
<file path=[Content_Types].xml><?xml version="1.0" encoding="utf-8"?>
<Types xmlns="http://schemas.openxmlformats.org/package/2006/content-types">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docProps/app.xml" ContentType="application/vnd.openxmlformats-officedocument.extended-properties+xml"/>
  <Override PartName="/docProps/core.xml" ContentType="application/vnd.openxmlformats-package.core-properties+xml"/>
  <Override PartName="/ppt/theme/theme1.xml" ContentType="application/vnd.openxmlformats-officedocument.theme+xml"/>
  <Override PartName="/ppt/presProps.xml" ContentType="application/vnd.openxmlformats-officedocument.presentationml.presProps+xml"/>
  <Override PartName="/ppt/viewProps.xml" ContentType="application/vnd.openxmlformats-officedocument.presentationml.viewProps+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Default Extension="jpg" ContentType="image/jpg"/>
  <Default Extension="png" ContentType="image/png"/>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docProps/custom.xml" ContentType="application/vnd.openxmlformats-officedocument.custom-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officeDocument/2006/relationships/extended-properties" Target="docProps/app.xml"/><Relationship Id="rId3" Type="http://schemas.openxmlformats.org/package/2006/relationships/metadata/core-properties" Target="docProps/core.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 id="302" r:id="rId52"/>
    <p:sldId id="303" r:id="rId53"/>
    <p:sldId id="304" r:id="rId54"/>
    <p:sldId id="305" r:id="rId55"/>
    <p:sldId id="306" r:id="rId56"/>
    <p:sldId id="307" r:id="rId57"/>
    <p:sldId id="308" r:id="rId58"/>
    <p:sldId id="309" r:id="rId59"/>
    <p:sldId id="310" r:id="rId60"/>
    <p:sldId id="311" r:id="rId61"/>
    <p:sldId id="312" r:id="rId62"/>
    <p:sldId id="313" r:id="rId63"/>
    <p:sldId id="314" r:id="rId64"/>
    <p:sldId id="315" r:id="rId65"/>
    <p:sldId id="316" r:id="rId66"/>
    <p:sldId id="317" r:id="rId67"/>
    <p:sldId id="318" r:id="rId68"/>
  </p:sldIdLst>
  <p:sldSz cx="7556500" cy="14776450"/>
  <p:notesSz cx="7556500" cy="14776450"/>
  <p:defaultTextStyle>
    <a:defPPr>
      <a:defRPr kern="0"/>
    </a:def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varScale="1">
        <p:scale>
          <a:sx n="78" d="100"/>
          <a:sy n="78" d="100"/>
        </p:scale>
        <p:origin x="-1536" y="-84"/>
      </p:cViewPr>
      <p:guideLst>
        <p:guide orient="horz" pos="2880"/>
        <p:guide pos="2160"/>
      </p:guideLst>
    </p:cSldViewPr>
  </p:slideViewPr>
  <p:notesTextViewPr>
    <p:cViewPr>
      <p:scale>
        <a:sx n="100" d="100"/>
        <a:sy n="100" d="100"/>
      </p:scale>
      <p:origin x="0" y="0"/>
    </p:cViewPr>
  </p:notesTextViewPr>
  <p:gridSpacing cx="78028800" cy="780288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theme" Target="theme/theme1.xml"/><Relationship Id="rId3" Type="http://schemas.openxmlformats.org/officeDocument/2006/relationships/viewProps" Target="viewProps.xml"/><Relationship Id="rId4" Type="http://schemas.openxmlformats.org/officeDocument/2006/relationships/presProps" Target="presProps.xml"/><Relationship Id="rId5" Type="http://schemas.openxmlformats.org/officeDocument/2006/relationships/tableStyles" Target="tableStyles.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9" Type="http://schemas.openxmlformats.org/officeDocument/2006/relationships/slide" Target="slides/slide4.xml"/><Relationship Id="rId10" Type="http://schemas.openxmlformats.org/officeDocument/2006/relationships/slide" Target="slides/slide5.xml"/><Relationship Id="rId11" Type="http://schemas.openxmlformats.org/officeDocument/2006/relationships/slide" Target="slides/slide6.xml"/><Relationship Id="rId12" Type="http://schemas.openxmlformats.org/officeDocument/2006/relationships/slide" Target="slides/slide7.xml"/><Relationship Id="rId13" Type="http://schemas.openxmlformats.org/officeDocument/2006/relationships/slide" Target="slides/slide8.xml"/><Relationship Id="rId14" Type="http://schemas.openxmlformats.org/officeDocument/2006/relationships/slide" Target="slides/slide9.xml"/><Relationship Id="rId15" Type="http://schemas.openxmlformats.org/officeDocument/2006/relationships/slide" Target="slides/slide10.xml"/><Relationship Id="rId16" Type="http://schemas.openxmlformats.org/officeDocument/2006/relationships/slide" Target="slides/slide11.xml"/><Relationship Id="rId17" Type="http://schemas.openxmlformats.org/officeDocument/2006/relationships/slide" Target="slides/slide12.xml"/><Relationship Id="rId18" Type="http://schemas.openxmlformats.org/officeDocument/2006/relationships/slide" Target="slides/slide13.xml"/><Relationship Id="rId19" Type="http://schemas.openxmlformats.org/officeDocument/2006/relationships/slide" Target="slides/slide14.xml"/><Relationship Id="rId20" Type="http://schemas.openxmlformats.org/officeDocument/2006/relationships/slide" Target="slides/slide15.xml"/><Relationship Id="rId21" Type="http://schemas.openxmlformats.org/officeDocument/2006/relationships/slide" Target="slides/slide16.xml"/><Relationship Id="rId22" Type="http://schemas.openxmlformats.org/officeDocument/2006/relationships/slide" Target="slides/slide17.xml"/><Relationship Id="rId23" Type="http://schemas.openxmlformats.org/officeDocument/2006/relationships/slide" Target="slides/slide18.xml"/><Relationship Id="rId24" Type="http://schemas.openxmlformats.org/officeDocument/2006/relationships/slide" Target="slides/slide19.xml"/><Relationship Id="rId25" Type="http://schemas.openxmlformats.org/officeDocument/2006/relationships/slide" Target="slides/slide20.xml"/><Relationship Id="rId26" Type="http://schemas.openxmlformats.org/officeDocument/2006/relationships/slide" Target="slides/slide21.xml"/><Relationship Id="rId27" Type="http://schemas.openxmlformats.org/officeDocument/2006/relationships/slide" Target="slides/slide22.xml"/><Relationship Id="rId28" Type="http://schemas.openxmlformats.org/officeDocument/2006/relationships/slide" Target="slides/slide23.xml"/><Relationship Id="rId29" Type="http://schemas.openxmlformats.org/officeDocument/2006/relationships/slide" Target="slides/slide24.xml"/><Relationship Id="rId30" Type="http://schemas.openxmlformats.org/officeDocument/2006/relationships/slide" Target="slides/slide25.xml"/><Relationship Id="rId31" Type="http://schemas.openxmlformats.org/officeDocument/2006/relationships/slide" Target="slides/slide26.xml"/><Relationship Id="rId32" Type="http://schemas.openxmlformats.org/officeDocument/2006/relationships/slide" Target="slides/slide27.xml"/><Relationship Id="rId33" Type="http://schemas.openxmlformats.org/officeDocument/2006/relationships/slide" Target="slides/slide28.xml"/><Relationship Id="rId34" Type="http://schemas.openxmlformats.org/officeDocument/2006/relationships/slide" Target="slides/slide29.xml"/><Relationship Id="rId35" Type="http://schemas.openxmlformats.org/officeDocument/2006/relationships/slide" Target="slides/slide30.xml"/><Relationship Id="rId36" Type="http://schemas.openxmlformats.org/officeDocument/2006/relationships/slide" Target="slides/slide31.xml"/><Relationship Id="rId37" Type="http://schemas.openxmlformats.org/officeDocument/2006/relationships/slide" Target="slides/slide32.xml"/><Relationship Id="rId38" Type="http://schemas.openxmlformats.org/officeDocument/2006/relationships/slide" Target="slides/slide33.xml"/><Relationship Id="rId39" Type="http://schemas.openxmlformats.org/officeDocument/2006/relationships/slide" Target="slides/slide34.xml"/><Relationship Id="rId40" Type="http://schemas.openxmlformats.org/officeDocument/2006/relationships/slide" Target="slides/slide35.xml"/><Relationship Id="rId41" Type="http://schemas.openxmlformats.org/officeDocument/2006/relationships/slide" Target="slides/slide36.xml"/><Relationship Id="rId42" Type="http://schemas.openxmlformats.org/officeDocument/2006/relationships/slide" Target="slides/slide37.xml"/><Relationship Id="rId43" Type="http://schemas.openxmlformats.org/officeDocument/2006/relationships/slide" Target="slides/slide38.xml"/><Relationship Id="rId44" Type="http://schemas.openxmlformats.org/officeDocument/2006/relationships/slide" Target="slides/slide39.xml"/><Relationship Id="rId45" Type="http://schemas.openxmlformats.org/officeDocument/2006/relationships/slide" Target="slides/slide40.xml"/><Relationship Id="rId46" Type="http://schemas.openxmlformats.org/officeDocument/2006/relationships/slide" Target="slides/slide41.xml"/><Relationship Id="rId47" Type="http://schemas.openxmlformats.org/officeDocument/2006/relationships/slide" Target="slides/slide42.xml"/><Relationship Id="rId48" Type="http://schemas.openxmlformats.org/officeDocument/2006/relationships/slide" Target="slides/slide43.xml"/><Relationship Id="rId49" Type="http://schemas.openxmlformats.org/officeDocument/2006/relationships/slide" Target="slides/slide44.xml"/><Relationship Id="rId50" Type="http://schemas.openxmlformats.org/officeDocument/2006/relationships/slide" Target="slides/slide45.xml"/><Relationship Id="rId51" Type="http://schemas.openxmlformats.org/officeDocument/2006/relationships/slide" Target="slides/slide46.xml"/><Relationship Id="rId52" Type="http://schemas.openxmlformats.org/officeDocument/2006/relationships/slide" Target="slides/slide47.xml"/><Relationship Id="rId53" Type="http://schemas.openxmlformats.org/officeDocument/2006/relationships/slide" Target="slides/slide48.xml"/><Relationship Id="rId54" Type="http://schemas.openxmlformats.org/officeDocument/2006/relationships/slide" Target="slides/slide49.xml"/><Relationship Id="rId55" Type="http://schemas.openxmlformats.org/officeDocument/2006/relationships/slide" Target="slides/slide50.xml"/><Relationship Id="rId56" Type="http://schemas.openxmlformats.org/officeDocument/2006/relationships/slide" Target="slides/slide51.xml"/><Relationship Id="rId57" Type="http://schemas.openxmlformats.org/officeDocument/2006/relationships/slide" Target="slides/slide52.xml"/><Relationship Id="rId58" Type="http://schemas.openxmlformats.org/officeDocument/2006/relationships/slide" Target="slides/slide53.xml"/><Relationship Id="rId59" Type="http://schemas.openxmlformats.org/officeDocument/2006/relationships/slide" Target="slides/slide54.xml"/><Relationship Id="rId60" Type="http://schemas.openxmlformats.org/officeDocument/2006/relationships/slide" Target="slides/slide55.xml"/><Relationship Id="rId61" Type="http://schemas.openxmlformats.org/officeDocument/2006/relationships/slide" Target="slides/slide56.xml"/><Relationship Id="rId62" Type="http://schemas.openxmlformats.org/officeDocument/2006/relationships/slide" Target="slides/slide57.xml"/><Relationship Id="rId63" Type="http://schemas.openxmlformats.org/officeDocument/2006/relationships/slide" Target="slides/slide58.xml"/><Relationship Id="rId64" Type="http://schemas.openxmlformats.org/officeDocument/2006/relationships/slide" Target="slides/slide59.xml"/><Relationship Id="rId65" Type="http://schemas.openxmlformats.org/officeDocument/2006/relationships/slide" Target="slides/slide60.xml"/><Relationship Id="rId66" Type="http://schemas.openxmlformats.org/officeDocument/2006/relationships/slide" Target="slides/slide61.xml"/><Relationship Id="rId67" Type="http://schemas.openxmlformats.org/officeDocument/2006/relationships/slide" Target="slides/slide62.xml"/><Relationship Id="rId68" Type="http://schemas.openxmlformats.org/officeDocument/2006/relationships/slide" Target="slides/slide63.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4.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type="obj" showMasterSp="0">
  <p:cSld name="Title Slide">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0" y="0"/>
            <a:ext cx="7560005" cy="10260000"/>
          </a:xfrm>
          <a:prstGeom prst="rect">
            <a:avLst/>
          </a:prstGeom>
        </p:spPr>
      </p:pic>
      <p:pic>
        <p:nvPicPr>
          <p:cNvPr id="17" name="bg object 17"/>
          <p:cNvPicPr/>
          <p:nvPr/>
        </p:nvPicPr>
        <p:blipFill>
          <a:blip r:embed="rId3" cstate="print"/>
          <a:stretch>
            <a:fillRect/>
          </a:stretch>
        </p:blipFill>
        <p:spPr>
          <a:xfrm>
            <a:off x="5338450" y="538410"/>
            <a:ext cx="406819" cy="154216"/>
          </a:xfrm>
          <a:prstGeom prst="rect">
            <a:avLst/>
          </a:prstGeom>
        </p:spPr>
      </p:pic>
      <p:pic>
        <p:nvPicPr>
          <p:cNvPr id="18" name="bg object 18"/>
          <p:cNvPicPr/>
          <p:nvPr/>
        </p:nvPicPr>
        <p:blipFill>
          <a:blip r:embed="rId4" cstate="print"/>
          <a:stretch>
            <a:fillRect/>
          </a:stretch>
        </p:blipFill>
        <p:spPr>
          <a:xfrm>
            <a:off x="5827062" y="540556"/>
            <a:ext cx="147700" cy="147777"/>
          </a:xfrm>
          <a:prstGeom prst="rect">
            <a:avLst/>
          </a:prstGeom>
        </p:spPr>
      </p:pic>
      <p:sp>
        <p:nvSpPr>
          <p:cNvPr id="19" name="bg object 19"/>
          <p:cNvSpPr/>
          <p:nvPr/>
        </p:nvSpPr>
        <p:spPr>
          <a:xfrm>
            <a:off x="5778982" y="532167"/>
            <a:ext cx="662305" cy="156210"/>
          </a:xfrm>
          <a:custGeom>
            <a:avLst/>
            <a:gdLst/>
            <a:ahLst/>
            <a:cxnLst/>
            <a:rect l="l" t="t" r="r" b="b"/>
            <a:pathLst>
              <a:path w="662304" h="156209">
                <a:moveTo>
                  <a:pt x="30645" y="8394"/>
                </a:moveTo>
                <a:lnTo>
                  <a:pt x="0" y="8394"/>
                </a:lnTo>
                <a:lnTo>
                  <a:pt x="0" y="156171"/>
                </a:lnTo>
                <a:lnTo>
                  <a:pt x="30645" y="156171"/>
                </a:lnTo>
                <a:lnTo>
                  <a:pt x="30645" y="8394"/>
                </a:lnTo>
                <a:close/>
              </a:path>
              <a:path w="662304" h="156209">
                <a:moveTo>
                  <a:pt x="460857" y="156171"/>
                </a:moveTo>
                <a:lnTo>
                  <a:pt x="332384" y="0"/>
                </a:lnTo>
                <a:lnTo>
                  <a:pt x="203898" y="156171"/>
                </a:lnTo>
                <a:lnTo>
                  <a:pt x="243433" y="156171"/>
                </a:lnTo>
                <a:lnTo>
                  <a:pt x="332384" y="47993"/>
                </a:lnTo>
                <a:lnTo>
                  <a:pt x="364858" y="86487"/>
                </a:lnTo>
                <a:lnTo>
                  <a:pt x="320395" y="86487"/>
                </a:lnTo>
                <a:lnTo>
                  <a:pt x="295186" y="117119"/>
                </a:lnTo>
                <a:lnTo>
                  <a:pt x="386397" y="117119"/>
                </a:lnTo>
                <a:lnTo>
                  <a:pt x="421335" y="156171"/>
                </a:lnTo>
                <a:lnTo>
                  <a:pt x="460857" y="156171"/>
                </a:lnTo>
                <a:close/>
              </a:path>
              <a:path w="662304" h="156209">
                <a:moveTo>
                  <a:pt x="661822" y="66967"/>
                </a:moveTo>
                <a:lnTo>
                  <a:pt x="523049" y="66967"/>
                </a:lnTo>
                <a:lnTo>
                  <a:pt x="523049" y="97612"/>
                </a:lnTo>
                <a:lnTo>
                  <a:pt x="661822" y="97612"/>
                </a:lnTo>
                <a:lnTo>
                  <a:pt x="661822" y="66967"/>
                </a:lnTo>
                <a:close/>
              </a:path>
              <a:path w="662304" h="156209">
                <a:moveTo>
                  <a:pt x="661822" y="8394"/>
                </a:moveTo>
                <a:lnTo>
                  <a:pt x="474967" y="8394"/>
                </a:lnTo>
                <a:lnTo>
                  <a:pt x="474967" y="38874"/>
                </a:lnTo>
                <a:lnTo>
                  <a:pt x="474967" y="125234"/>
                </a:lnTo>
                <a:lnTo>
                  <a:pt x="474967" y="155714"/>
                </a:lnTo>
                <a:lnTo>
                  <a:pt x="661822" y="155714"/>
                </a:lnTo>
                <a:lnTo>
                  <a:pt x="661822" y="125234"/>
                </a:lnTo>
                <a:lnTo>
                  <a:pt x="505599" y="125234"/>
                </a:lnTo>
                <a:lnTo>
                  <a:pt x="505599" y="38874"/>
                </a:lnTo>
                <a:lnTo>
                  <a:pt x="661822" y="38874"/>
                </a:lnTo>
                <a:lnTo>
                  <a:pt x="661822" y="8394"/>
                </a:lnTo>
                <a:close/>
              </a:path>
            </a:pathLst>
          </a:custGeom>
          <a:solidFill>
            <a:srgbClr val="CB272B"/>
          </a:solidFill>
        </p:spPr>
        <p:txBody>
          <a:bodyPr wrap="square" lIns="0" tIns="0" rIns="0" bIns="0" rtlCol="0"/>
          <a:lstStyle/>
          <a:p/>
        </p:txBody>
      </p:sp>
      <p:pic>
        <p:nvPicPr>
          <p:cNvPr id="20" name="bg object 20"/>
          <p:cNvPicPr/>
          <p:nvPr/>
        </p:nvPicPr>
        <p:blipFill>
          <a:blip r:embed="rId5" cstate="print"/>
          <a:stretch>
            <a:fillRect/>
          </a:stretch>
        </p:blipFill>
        <p:spPr>
          <a:xfrm>
            <a:off x="6509219" y="535808"/>
            <a:ext cx="331012" cy="152006"/>
          </a:xfrm>
          <a:prstGeom prst="rect">
            <a:avLst/>
          </a:prstGeom>
        </p:spPr>
      </p:pic>
      <p:sp>
        <p:nvSpPr>
          <p:cNvPr id="21" name="bg object 21"/>
          <p:cNvSpPr/>
          <p:nvPr/>
        </p:nvSpPr>
        <p:spPr>
          <a:xfrm>
            <a:off x="801941" y="2542883"/>
            <a:ext cx="482600" cy="51435"/>
          </a:xfrm>
          <a:custGeom>
            <a:avLst/>
            <a:gdLst/>
            <a:ahLst/>
            <a:cxnLst/>
            <a:rect l="l" t="t" r="r" b="b"/>
            <a:pathLst>
              <a:path w="482600" h="51435">
                <a:moveTo>
                  <a:pt x="482460" y="0"/>
                </a:moveTo>
                <a:lnTo>
                  <a:pt x="0" y="0"/>
                </a:lnTo>
                <a:lnTo>
                  <a:pt x="0" y="50990"/>
                </a:lnTo>
                <a:lnTo>
                  <a:pt x="482460" y="50990"/>
                </a:lnTo>
                <a:lnTo>
                  <a:pt x="482460" y="0"/>
                </a:lnTo>
                <a:close/>
              </a:path>
            </a:pathLst>
          </a:custGeom>
          <a:solidFill>
            <a:srgbClr val="D92728"/>
          </a:solidFill>
        </p:spPr>
        <p:txBody>
          <a:bodyPr wrap="square" lIns="0" tIns="0" rIns="0" bIns="0" rtlCol="0"/>
          <a:lstStyle/>
          <a:p/>
        </p:txBody>
      </p:sp>
      <p:sp>
        <p:nvSpPr>
          <p:cNvPr id="2" name="Holder 2"/>
          <p:cNvSpPr>
            <a:spLocks noGrp="1"/>
          </p:cNvSpPr>
          <p:nvPr>
            <p:ph type="ctrTitle"/>
          </p:nvPr>
        </p:nvSpPr>
        <p:spPr>
          <a:xfrm>
            <a:off x="776517" y="1692051"/>
            <a:ext cx="2870200" cy="635000"/>
          </a:xfrm>
          <a:prstGeom prst="rect">
            <a:avLst/>
          </a:prstGeom>
        </p:spPr>
        <p:txBody>
          <a:bodyPr wrap="square" lIns="0" tIns="0" rIns="0" bIns="0">
            <a:spAutoFit/>
          </a:bodyPr>
          <a:lstStyle>
            <a:lvl1pPr>
              <a:defRPr sz="5000" b="1" i="0">
                <a:solidFill>
                  <a:srgbClr val="CB272B"/>
                </a:solidFill>
                <a:latin typeface="Arial"/>
                <a:cs typeface="Arial"/>
              </a:defRPr>
            </a:lvl1pPr>
          </a:lstStyle>
          <a:p/>
        </p:txBody>
      </p:sp>
      <p:sp>
        <p:nvSpPr>
          <p:cNvPr id="3" name="Holder 3"/>
          <p:cNvSpPr>
            <a:spLocks noGrp="1"/>
          </p:cNvSpPr>
          <p:nvPr>
            <p:ph type="subTitle" idx="4"/>
          </p:nvPr>
        </p:nvSpPr>
        <p:spPr>
          <a:xfrm>
            <a:off x="1134427" y="5746496"/>
            <a:ext cx="5293995" cy="2565400"/>
          </a:xfrm>
          <a:prstGeom prst="rect">
            <a:avLst/>
          </a:prstGeom>
        </p:spPr>
        <p:txBody>
          <a:bodyPr wrap="square" lIns="0" tIns="0" rIns="0" bIns="0">
            <a:spAutoFit/>
          </a:bodyPr>
          <a:lstStyle>
            <a:lvl1pPr>
              <a:defRPr sz="1000" b="0" i="0">
                <a:solidFill>
                  <a:srgbClr val="231F20"/>
                </a:solidFill>
                <a:latin typeface="SimSun"/>
                <a:cs typeface="SimSun"/>
              </a:defRPr>
            </a:lvl1pPr>
          </a:lstStyle>
          <a:p/>
        </p:txBody>
      </p:sp>
      <p:sp>
        <p:nvSpPr>
          <p:cNvPr id="4" name="Holder 4"/>
          <p:cNvSpPr>
            <a:spLocks noGrp="1"/>
          </p:cNvSpPr>
          <p:nvPr>
            <p:ph type="ftr" idx="5" sz="quarter"/>
          </p:nvPr>
        </p:nvSpPr>
        <p:spPr/>
        <p:txBody>
          <a:bodyPr lIns="0" tIns="0" rIns="0" bIns="0"/>
          <a:lstStyle>
            <a:lvl1pPr algn="ctr">
              <a:defRPr>
                <a:solidFill>
                  <a:schemeClr val="tx1">
                    <a:tint val="75000"/>
                  </a:schemeClr>
                </a:solidFill>
              </a:defRPr>
            </a:lvl1pPr>
          </a:lstStyle>
          <a:p/>
        </p:txBody>
      </p:sp>
      <p:sp>
        <p:nvSpPr>
          <p:cNvPr id="5" name="Holder 5"/>
          <p:cNvSpPr>
            <a:spLocks noGrp="1"/>
          </p:cNvSpPr>
          <p:nvPr>
            <p:ph type="dt" idx="6" sz="half"/>
          </p:nvPr>
        </p:nvSpPr>
        <p:spPr/>
        <p:txBody>
          <a:bodyPr lIns="0" tIns="0" rIns="0" bIns="0"/>
          <a:lstStyle>
            <a:lvl1pPr algn="l">
              <a:defRPr>
                <a:solidFill>
                  <a:schemeClr val="tx1">
                    <a:tint val="75000"/>
                  </a:schemeClr>
                </a:solidFill>
              </a:defRPr>
            </a:lvl1pPr>
          </a:lstStyle>
          <a:p>
            <a:fld id="{1D8BD707-D9CF-40AE-B4C6-C98DA3205C09}" type="datetimeFigureOut">
              <a:rPr lang="en-US"/>
            </a:fld>
          </a:p>
        </p:txBody>
      </p:sp>
      <p:sp>
        <p:nvSpPr>
          <p:cNvPr id="6" name="Holder 6"/>
          <p:cNvSpPr>
            <a:spLocks noGrp="1"/>
          </p:cNvSpPr>
          <p:nvPr>
            <p:ph type="sldNum" idx="7" sz="quarter"/>
          </p:nvPr>
        </p:nvSpPr>
        <p:spPr/>
        <p:txBody>
          <a:bodyPr lIns="0" tIns="0" rIns="0" bIns="0"/>
          <a:lstStyle>
            <a:lvl1pPr>
              <a:defRPr sz="900" b="0" i="0" u="sng">
                <a:solidFill>
                  <a:srgbClr val="A7A9AC"/>
                </a:solidFill>
                <a:latin typeface="Arial MT"/>
                <a:cs typeface="Arial MT"/>
              </a:defRPr>
            </a:lvl1pPr>
          </a:lstStyle>
          <a:p>
            <a:pPr marL="12700">
              <a:lnSpc>
                <a:spcPct val="100000"/>
              </a:lnSpc>
              <a:spcBef>
                <a:spcPts val="15"/>
              </a:spcBef>
            </a:pPr>
            <a:r>
              <a:rPr dirty="0" spc="-50"/>
              <a:t> </a:t>
            </a:r>
            <a:fld id="{81D60167-4931-47E6-BA6A-407CBD079E47}" type="slidenum">
              <a:rPr dirty="0" spc="-25"/>
              <a:t>#</a:t>
            </a:fld>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5000" b="1" i="0">
                <a:solidFill>
                  <a:srgbClr val="CB272B"/>
                </a:solidFill>
                <a:latin typeface="Arial"/>
                <a:cs typeface="Arial"/>
              </a:defRPr>
            </a:lvl1pPr>
          </a:lstStyle>
          <a:p/>
        </p:txBody>
      </p:sp>
      <p:sp>
        <p:nvSpPr>
          <p:cNvPr id="3" name="Holder 3"/>
          <p:cNvSpPr>
            <a:spLocks noGrp="1"/>
          </p:cNvSpPr>
          <p:nvPr>
            <p:ph type="body" idx="1"/>
          </p:nvPr>
        </p:nvSpPr>
        <p:spPr/>
        <p:txBody>
          <a:bodyPr lIns="0" tIns="0" rIns="0" bIns="0"/>
          <a:lstStyle>
            <a:lvl1pPr>
              <a:defRPr sz="1000" b="0" i="0">
                <a:solidFill>
                  <a:srgbClr val="231F20"/>
                </a:solidFill>
                <a:latin typeface="SimSun"/>
                <a:cs typeface="SimSun"/>
              </a:defRPr>
            </a:lvl1pPr>
          </a:lstStyle>
          <a:p/>
        </p:txBody>
      </p:sp>
      <p:sp>
        <p:nvSpPr>
          <p:cNvPr id="4" name="Holder 4"/>
          <p:cNvSpPr>
            <a:spLocks noGrp="1"/>
          </p:cNvSpPr>
          <p:nvPr>
            <p:ph type="ftr" idx="5" sz="quarter"/>
          </p:nvPr>
        </p:nvSpPr>
        <p:spPr/>
        <p:txBody>
          <a:bodyPr lIns="0" tIns="0" rIns="0" bIns="0"/>
          <a:lstStyle>
            <a:lvl1pPr algn="ctr">
              <a:defRPr>
                <a:solidFill>
                  <a:schemeClr val="tx1">
                    <a:tint val="75000"/>
                  </a:schemeClr>
                </a:solidFill>
              </a:defRPr>
            </a:lvl1pPr>
          </a:lstStyle>
          <a:p/>
        </p:txBody>
      </p:sp>
      <p:sp>
        <p:nvSpPr>
          <p:cNvPr id="5" name="Holder 5"/>
          <p:cNvSpPr>
            <a:spLocks noGrp="1"/>
          </p:cNvSpPr>
          <p:nvPr>
            <p:ph type="dt" idx="6" sz="half"/>
          </p:nvPr>
        </p:nvSpPr>
        <p:spPr/>
        <p:txBody>
          <a:bodyPr lIns="0" tIns="0" rIns="0" bIns="0"/>
          <a:lstStyle>
            <a:lvl1pPr algn="l">
              <a:defRPr>
                <a:solidFill>
                  <a:schemeClr val="tx1">
                    <a:tint val="75000"/>
                  </a:schemeClr>
                </a:solidFill>
              </a:defRPr>
            </a:lvl1pPr>
          </a:lstStyle>
          <a:p>
            <a:fld id="{1D8BD707-D9CF-40AE-B4C6-C98DA3205C09}" type="datetimeFigureOut">
              <a:rPr lang="en-US"/>
            </a:fld>
          </a:p>
        </p:txBody>
      </p:sp>
      <p:sp>
        <p:nvSpPr>
          <p:cNvPr id="6" name="Holder 6"/>
          <p:cNvSpPr>
            <a:spLocks noGrp="1"/>
          </p:cNvSpPr>
          <p:nvPr>
            <p:ph type="sldNum" idx="7" sz="quarter"/>
          </p:nvPr>
        </p:nvSpPr>
        <p:spPr/>
        <p:txBody>
          <a:bodyPr lIns="0" tIns="0" rIns="0" bIns="0"/>
          <a:lstStyle>
            <a:lvl1pPr>
              <a:defRPr sz="900" b="0" i="0" u="sng">
                <a:solidFill>
                  <a:srgbClr val="A7A9AC"/>
                </a:solidFill>
                <a:latin typeface="Arial MT"/>
                <a:cs typeface="Arial MT"/>
              </a:defRPr>
            </a:lvl1pPr>
          </a:lstStyle>
          <a:p>
            <a:pPr marL="12700">
              <a:lnSpc>
                <a:spcPct val="100000"/>
              </a:lnSpc>
              <a:spcBef>
                <a:spcPts val="15"/>
              </a:spcBef>
            </a:pPr>
            <a:r>
              <a:rPr dirty="0" spc="-50"/>
              <a:t> </a:t>
            </a:r>
            <a:fld id="{81D60167-4931-47E6-BA6A-407CBD079E47}" type="slidenum">
              <a:rPr dirty="0" spc="-25"/>
              <a:t>#</a:t>
            </a:fld>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type="obj">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5000" b="1" i="0">
                <a:solidFill>
                  <a:srgbClr val="CB272B"/>
                </a:solidFill>
                <a:latin typeface="Arial"/>
                <a:cs typeface="Arial"/>
              </a:defRPr>
            </a:lvl1pPr>
          </a:lstStyle>
          <a:p/>
        </p:txBody>
      </p:sp>
      <p:sp>
        <p:nvSpPr>
          <p:cNvPr id="3" name="Holder 3"/>
          <p:cNvSpPr>
            <a:spLocks noGrp="1"/>
          </p:cNvSpPr>
          <p:nvPr>
            <p:ph idx="2" sz="half"/>
          </p:nvPr>
        </p:nvSpPr>
        <p:spPr>
          <a:xfrm>
            <a:off x="378142" y="2360168"/>
            <a:ext cx="3289839" cy="6772656"/>
          </a:xfrm>
          <a:prstGeom prst="rect">
            <a:avLst/>
          </a:prstGeom>
        </p:spPr>
        <p:txBody>
          <a:bodyPr wrap="square" lIns="0" tIns="0" rIns="0" bIns="0">
            <a:spAutoFit/>
          </a:bodyPr>
          <a:lstStyle>
            <a:lvl1pPr>
              <a:defRPr/>
            </a:lvl1pPr>
          </a:lstStyle>
          <a:p/>
        </p:txBody>
      </p:sp>
      <p:sp>
        <p:nvSpPr>
          <p:cNvPr id="4" name="Holder 4"/>
          <p:cNvSpPr>
            <a:spLocks noGrp="1"/>
          </p:cNvSpPr>
          <p:nvPr>
            <p:ph idx="3" sz="half"/>
          </p:nvPr>
        </p:nvSpPr>
        <p:spPr>
          <a:xfrm>
            <a:off x="3894867" y="2360168"/>
            <a:ext cx="3289839" cy="6772656"/>
          </a:xfrm>
          <a:prstGeom prst="rect">
            <a:avLst/>
          </a:prstGeom>
        </p:spPr>
        <p:txBody>
          <a:bodyPr wrap="square" lIns="0" tIns="0" rIns="0" bIns="0">
            <a:spAutoFit/>
          </a:bodyPr>
          <a:lstStyle>
            <a:lvl1pPr>
              <a:defRPr/>
            </a:lvl1pPr>
          </a:lstStyle>
          <a:p/>
        </p:txBody>
      </p:sp>
      <p:sp>
        <p:nvSpPr>
          <p:cNvPr id="5" name="Holder 5"/>
          <p:cNvSpPr>
            <a:spLocks noGrp="1"/>
          </p:cNvSpPr>
          <p:nvPr>
            <p:ph type="ftr" idx="5" sz="quarter"/>
          </p:nvPr>
        </p:nvSpPr>
        <p:spPr/>
        <p:txBody>
          <a:bodyPr lIns="0" tIns="0" rIns="0" bIns="0"/>
          <a:lstStyle>
            <a:lvl1pPr algn="ctr">
              <a:defRPr>
                <a:solidFill>
                  <a:schemeClr val="tx1">
                    <a:tint val="75000"/>
                  </a:schemeClr>
                </a:solidFill>
              </a:defRPr>
            </a:lvl1pPr>
          </a:lstStyle>
          <a:p/>
        </p:txBody>
      </p:sp>
      <p:sp>
        <p:nvSpPr>
          <p:cNvPr id="6" name="Holder 6"/>
          <p:cNvSpPr>
            <a:spLocks noGrp="1"/>
          </p:cNvSpPr>
          <p:nvPr>
            <p:ph type="dt" idx="6" sz="half"/>
          </p:nvPr>
        </p:nvSpPr>
        <p:spPr/>
        <p:txBody>
          <a:bodyPr lIns="0" tIns="0" rIns="0" bIns="0"/>
          <a:lstStyle>
            <a:lvl1pPr algn="l">
              <a:defRPr>
                <a:solidFill>
                  <a:schemeClr val="tx1">
                    <a:tint val="75000"/>
                  </a:schemeClr>
                </a:solidFill>
              </a:defRPr>
            </a:lvl1pPr>
          </a:lstStyle>
          <a:p>
            <a:fld id="{1D8BD707-D9CF-40AE-B4C6-C98DA3205C09}" type="datetimeFigureOut">
              <a:rPr lang="en-US"/>
            </a:fld>
          </a:p>
        </p:txBody>
      </p:sp>
      <p:sp>
        <p:nvSpPr>
          <p:cNvPr id="7" name="Holder 7"/>
          <p:cNvSpPr>
            <a:spLocks noGrp="1"/>
          </p:cNvSpPr>
          <p:nvPr>
            <p:ph type="sldNum" idx="7" sz="quarter"/>
          </p:nvPr>
        </p:nvSpPr>
        <p:spPr/>
        <p:txBody>
          <a:bodyPr lIns="0" tIns="0" rIns="0" bIns="0"/>
          <a:lstStyle>
            <a:lvl1pPr>
              <a:defRPr sz="900" b="0" i="0" u="sng">
                <a:solidFill>
                  <a:srgbClr val="A7A9AC"/>
                </a:solidFill>
                <a:latin typeface="Arial MT"/>
                <a:cs typeface="Arial MT"/>
              </a:defRPr>
            </a:lvl1pPr>
          </a:lstStyle>
          <a:p>
            <a:pPr marL="12700">
              <a:lnSpc>
                <a:spcPct val="100000"/>
              </a:lnSpc>
              <a:spcBef>
                <a:spcPts val="15"/>
              </a:spcBef>
            </a:pPr>
            <a:r>
              <a:rPr dirty="0" spc="-50"/>
              <a:t> </a:t>
            </a:r>
            <a:fld id="{81D60167-4931-47E6-BA6A-407CBD079E47}" type="slidenum">
              <a:rPr dirty="0" spc="-25"/>
              <a:t>#</a:t>
            </a:fld>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type="obj">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5000" b="1" i="0">
                <a:solidFill>
                  <a:srgbClr val="CB272B"/>
                </a:solidFill>
                <a:latin typeface="Arial"/>
                <a:cs typeface="Arial"/>
              </a:defRPr>
            </a:lvl1pPr>
          </a:lstStyle>
          <a:p/>
        </p:txBody>
      </p:sp>
      <p:sp>
        <p:nvSpPr>
          <p:cNvPr id="3" name="Holder 3"/>
          <p:cNvSpPr>
            <a:spLocks noGrp="1"/>
          </p:cNvSpPr>
          <p:nvPr>
            <p:ph type="ftr" idx="5" sz="quarter"/>
          </p:nvPr>
        </p:nvSpPr>
        <p:spPr/>
        <p:txBody>
          <a:bodyPr lIns="0" tIns="0" rIns="0" bIns="0"/>
          <a:lstStyle>
            <a:lvl1pPr algn="ctr">
              <a:defRPr>
                <a:solidFill>
                  <a:schemeClr val="tx1">
                    <a:tint val="75000"/>
                  </a:schemeClr>
                </a:solidFill>
              </a:defRPr>
            </a:lvl1pPr>
          </a:lstStyle>
          <a:p/>
        </p:txBody>
      </p:sp>
      <p:sp>
        <p:nvSpPr>
          <p:cNvPr id="4" name="Holder 4"/>
          <p:cNvSpPr>
            <a:spLocks noGrp="1"/>
          </p:cNvSpPr>
          <p:nvPr>
            <p:ph type="dt" idx="6" sz="half"/>
          </p:nvPr>
        </p:nvSpPr>
        <p:spPr/>
        <p:txBody>
          <a:bodyPr lIns="0" tIns="0" rIns="0" bIns="0"/>
          <a:lstStyle>
            <a:lvl1pPr algn="l">
              <a:defRPr>
                <a:solidFill>
                  <a:schemeClr val="tx1">
                    <a:tint val="75000"/>
                  </a:schemeClr>
                </a:solidFill>
              </a:defRPr>
            </a:lvl1pPr>
          </a:lstStyle>
          <a:p>
            <a:fld id="{1D8BD707-D9CF-40AE-B4C6-C98DA3205C09}" type="datetimeFigureOut">
              <a:rPr lang="en-US"/>
            </a:fld>
          </a:p>
        </p:txBody>
      </p:sp>
      <p:sp>
        <p:nvSpPr>
          <p:cNvPr id="5" name="Holder 5"/>
          <p:cNvSpPr>
            <a:spLocks noGrp="1"/>
          </p:cNvSpPr>
          <p:nvPr>
            <p:ph type="sldNum" idx="7" sz="quarter"/>
          </p:nvPr>
        </p:nvSpPr>
        <p:spPr/>
        <p:txBody>
          <a:bodyPr lIns="0" tIns="0" rIns="0" bIns="0"/>
          <a:lstStyle>
            <a:lvl1pPr>
              <a:defRPr sz="900" b="0" i="0" u="sng">
                <a:solidFill>
                  <a:srgbClr val="A7A9AC"/>
                </a:solidFill>
                <a:latin typeface="Arial MT"/>
                <a:cs typeface="Arial MT"/>
              </a:defRPr>
            </a:lvl1pPr>
          </a:lstStyle>
          <a:p>
            <a:pPr marL="12700">
              <a:lnSpc>
                <a:spcPct val="100000"/>
              </a:lnSpc>
              <a:spcBef>
                <a:spcPts val="15"/>
              </a:spcBef>
            </a:pPr>
            <a:r>
              <a:rPr dirty="0" spc="-50"/>
              <a:t> </a:t>
            </a:r>
            <a:fld id="{81D60167-4931-47E6-BA6A-407CBD079E47}" type="slidenum">
              <a:rPr dirty="0" spc="-25"/>
              <a:t>#</a:t>
            </a:fld>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type="obj">
  <p:cSld name="Blank">
    <p:spTree>
      <p:nvGrpSpPr>
        <p:cNvPr id="1" name=""/>
        <p:cNvGrpSpPr/>
        <p:nvPr/>
      </p:nvGrpSpPr>
      <p:grpSpPr>
        <a:xfrm>
          <a:off x="0" y="0"/>
          <a:ext cx="0" cy="0"/>
          <a:chOff x="0" y="0"/>
          <a:chExt cx="0" cy="0"/>
        </a:xfrm>
      </p:grpSpPr>
      <p:sp>
        <p:nvSpPr>
          <p:cNvPr id="2" name="Holder 2"/>
          <p:cNvSpPr>
            <a:spLocks noGrp="1"/>
          </p:cNvSpPr>
          <p:nvPr>
            <p:ph type="ftr" idx="5" sz="quarter"/>
          </p:nvPr>
        </p:nvSpPr>
        <p:spPr/>
        <p:txBody>
          <a:bodyPr lIns="0" tIns="0" rIns="0" bIns="0"/>
          <a:lstStyle>
            <a:lvl1pPr algn="ctr">
              <a:defRPr>
                <a:solidFill>
                  <a:schemeClr val="tx1">
                    <a:tint val="75000"/>
                  </a:schemeClr>
                </a:solidFill>
              </a:defRPr>
            </a:lvl1pPr>
          </a:lstStyle>
          <a:p/>
        </p:txBody>
      </p:sp>
      <p:sp>
        <p:nvSpPr>
          <p:cNvPr id="3" name="Holder 3"/>
          <p:cNvSpPr>
            <a:spLocks noGrp="1"/>
          </p:cNvSpPr>
          <p:nvPr>
            <p:ph type="dt" idx="6" sz="half"/>
          </p:nvPr>
        </p:nvSpPr>
        <p:spPr/>
        <p:txBody>
          <a:bodyPr lIns="0" tIns="0" rIns="0" bIns="0"/>
          <a:lstStyle>
            <a:lvl1pPr algn="l">
              <a:defRPr>
                <a:solidFill>
                  <a:schemeClr val="tx1">
                    <a:tint val="75000"/>
                  </a:schemeClr>
                </a:solidFill>
              </a:defRPr>
            </a:lvl1pPr>
          </a:lstStyle>
          <a:p>
            <a:fld id="{1D8BD707-D9CF-40AE-B4C6-C98DA3205C09}" type="datetimeFigureOut">
              <a:rPr lang="en-US"/>
            </a:fld>
          </a:p>
        </p:txBody>
      </p:sp>
      <p:sp>
        <p:nvSpPr>
          <p:cNvPr id="4" name="Holder 4"/>
          <p:cNvSpPr>
            <a:spLocks noGrp="1"/>
          </p:cNvSpPr>
          <p:nvPr>
            <p:ph type="sldNum" idx="7" sz="quarter"/>
          </p:nvPr>
        </p:nvSpPr>
        <p:spPr/>
        <p:txBody>
          <a:bodyPr lIns="0" tIns="0" rIns="0" bIns="0"/>
          <a:lstStyle>
            <a:lvl1pPr>
              <a:defRPr sz="900" b="0" i="0" u="sng">
                <a:solidFill>
                  <a:srgbClr val="A7A9AC"/>
                </a:solidFill>
                <a:latin typeface="Arial MT"/>
                <a:cs typeface="Arial MT"/>
              </a:defRPr>
            </a:lvl1pPr>
          </a:lstStyle>
          <a:p>
            <a:pPr marL="12700">
              <a:lnSpc>
                <a:spcPct val="100000"/>
              </a:lnSpc>
              <a:spcBef>
                <a:spcPts val="15"/>
              </a:spcBef>
            </a:pPr>
            <a:r>
              <a:rPr dirty="0" spc="-50"/>
              <a:t> </a:t>
            </a:r>
            <a:fld id="{81D60167-4931-47E6-BA6A-407CBD079E47}" type="slidenum">
              <a:rPr dirty="0" spc="-25"/>
              <a:t>#</a:t>
            </a:fld>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73192" y="3804403"/>
            <a:ext cx="2427605" cy="786129"/>
          </a:xfrm>
          <a:prstGeom prst="rect">
            <a:avLst/>
          </a:prstGeom>
        </p:spPr>
        <p:txBody>
          <a:bodyPr wrap="square" lIns="0" tIns="0" rIns="0" bIns="0">
            <a:spAutoFit/>
          </a:bodyPr>
          <a:lstStyle>
            <a:lvl1pPr>
              <a:defRPr sz="5000" b="1" i="0">
                <a:solidFill>
                  <a:srgbClr val="CB272B"/>
                </a:solidFill>
                <a:latin typeface="Arial"/>
                <a:cs typeface="Arial"/>
              </a:defRPr>
            </a:lvl1pPr>
          </a:lstStyle>
          <a:p/>
        </p:txBody>
      </p:sp>
      <p:sp>
        <p:nvSpPr>
          <p:cNvPr id="3" name="Holder 3"/>
          <p:cNvSpPr>
            <a:spLocks noGrp="1"/>
          </p:cNvSpPr>
          <p:nvPr>
            <p:ph type="body" idx="1"/>
          </p:nvPr>
        </p:nvSpPr>
        <p:spPr>
          <a:xfrm>
            <a:off x="4383113" y="3325584"/>
            <a:ext cx="3176904" cy="2307590"/>
          </a:xfrm>
          <a:prstGeom prst="rect">
            <a:avLst/>
          </a:prstGeom>
        </p:spPr>
        <p:txBody>
          <a:bodyPr wrap="square" lIns="0" tIns="0" rIns="0" bIns="0">
            <a:spAutoFit/>
          </a:bodyPr>
          <a:lstStyle>
            <a:lvl1pPr>
              <a:defRPr sz="1000" b="0" i="0">
                <a:solidFill>
                  <a:srgbClr val="231F20"/>
                </a:solidFill>
                <a:latin typeface="SimSun"/>
                <a:cs typeface="SimSun"/>
              </a:defRPr>
            </a:lvl1pPr>
          </a:lstStyle>
          <a:p/>
        </p:txBody>
      </p:sp>
      <p:sp>
        <p:nvSpPr>
          <p:cNvPr id="4" name="Holder 4"/>
          <p:cNvSpPr>
            <a:spLocks noGrp="1"/>
          </p:cNvSpPr>
          <p:nvPr>
            <p:ph type="ftr" idx="5" sz="quarter"/>
          </p:nvPr>
        </p:nvSpPr>
        <p:spPr>
          <a:xfrm>
            <a:off x="2571369" y="9543288"/>
            <a:ext cx="2420112" cy="513080"/>
          </a:xfrm>
          <a:prstGeom prst="rect">
            <a:avLst/>
          </a:prstGeom>
        </p:spPr>
        <p:txBody>
          <a:bodyPr wrap="square" lIns="0" tIns="0" rIns="0" bIns="0">
            <a:spAutoFit/>
          </a:bodyPr>
          <a:lstStyle>
            <a:lvl1pPr algn="ctr">
              <a:defRPr>
                <a:solidFill>
                  <a:schemeClr val="tx1">
                    <a:tint val="75000"/>
                  </a:schemeClr>
                </a:solidFill>
              </a:defRPr>
            </a:lvl1pPr>
          </a:lstStyle>
          <a:p/>
        </p:txBody>
      </p:sp>
      <p:sp>
        <p:nvSpPr>
          <p:cNvPr id="5" name="Holder 5"/>
          <p:cNvSpPr>
            <a:spLocks noGrp="1"/>
          </p:cNvSpPr>
          <p:nvPr>
            <p:ph type="dt" idx="6" sz="half"/>
          </p:nvPr>
        </p:nvSpPr>
        <p:spPr>
          <a:xfrm>
            <a:off x="378142" y="9543288"/>
            <a:ext cx="1739455" cy="51308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fld>
          </a:p>
        </p:txBody>
      </p:sp>
      <p:sp>
        <p:nvSpPr>
          <p:cNvPr id="6" name="Holder 6"/>
          <p:cNvSpPr>
            <a:spLocks noGrp="1"/>
          </p:cNvSpPr>
          <p:nvPr>
            <p:ph type="sldNum" idx="7" sz="quarter"/>
          </p:nvPr>
        </p:nvSpPr>
        <p:spPr>
          <a:xfrm>
            <a:off x="7143127" y="9968627"/>
            <a:ext cx="221246" cy="153692"/>
          </a:xfrm>
          <a:prstGeom prst="rect">
            <a:avLst/>
          </a:prstGeom>
        </p:spPr>
        <p:txBody>
          <a:bodyPr wrap="square" lIns="0" tIns="0" rIns="0" bIns="0">
            <a:spAutoFit/>
          </a:bodyPr>
          <a:lstStyle>
            <a:lvl1pPr>
              <a:defRPr sz="900" b="0" i="0" u="sng">
                <a:solidFill>
                  <a:srgbClr val="A7A9AC"/>
                </a:solidFill>
                <a:latin typeface="Arial MT"/>
                <a:cs typeface="Arial MT"/>
              </a:defRPr>
            </a:lvl1pPr>
          </a:lstStyle>
          <a:p>
            <a:pPr marL="12700">
              <a:lnSpc>
                <a:spcPct val="100000"/>
              </a:lnSpc>
              <a:spcBef>
                <a:spcPts val="15"/>
              </a:spcBef>
            </a:pPr>
            <a:r>
              <a:rPr dirty="0" spc="-50"/>
              <a:t> </a:t>
            </a:r>
            <a:fld id="{81D60167-4931-47E6-BA6A-407CBD079E47}" type="slidenum">
              <a:rPr dirty="0" spc="-25"/>
              <a:t>#</a:t>
            </a:fld>
          </a:p>
        </p:txBody>
      </p:sp>
    </p:spTree>
  </p:cSld>
  <p:clrMap folHlink="folHlink" hlink="hlink" accent1="accent1" accent2="accent2" accent3="accent3" accent4="accent4" accent5="accent5" accent6="accent6" tx2="dk2" bg2="lt2" tx1="dk1" bg1="lt1"/>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jpg"/><Relationship Id="rId3" Type="http://schemas.openxmlformats.org/officeDocument/2006/relationships/image" Target="../media/image6.jpg"/><Relationship Id="rId4" Type="http://schemas.openxmlformats.org/officeDocument/2006/relationships/image" Target="../media/image7.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8.png"/><Relationship Id="rId3" Type="http://schemas.openxmlformats.org/officeDocument/2006/relationships/image" Target="../media/image9.png"/><Relationship Id="rId4" Type="http://schemas.openxmlformats.org/officeDocument/2006/relationships/image" Target="../media/image10.png"/><Relationship Id="rId5" Type="http://schemas.openxmlformats.org/officeDocument/2006/relationships/image" Target="../media/image11.png"/><Relationship Id="rId6" Type="http://schemas.openxmlformats.org/officeDocument/2006/relationships/image" Target="../media/image12.png"/><Relationship Id="rId7" Type="http://schemas.openxmlformats.org/officeDocument/2006/relationships/image" Target="../media/image13.png"/><Relationship Id="rId8" Type="http://schemas.openxmlformats.org/officeDocument/2006/relationships/image" Target="../media/image14.png"/><Relationship Id="rId9" Type="http://schemas.openxmlformats.org/officeDocument/2006/relationships/image" Target="../media/image15.png"/><Relationship Id="rId10" Type="http://schemas.openxmlformats.org/officeDocument/2006/relationships/image" Target="../media/image16.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7.png"/><Relationship Id="rId3" Type="http://schemas.openxmlformats.org/officeDocument/2006/relationships/image" Target="../media/image18.png"/><Relationship Id="rId4" Type="http://schemas.openxmlformats.org/officeDocument/2006/relationships/image" Target="../media/image19.png"/><Relationship Id="rId5" Type="http://schemas.openxmlformats.org/officeDocument/2006/relationships/image" Target="../media/image20.png"/><Relationship Id="rId6" Type="http://schemas.openxmlformats.org/officeDocument/2006/relationships/image" Target="../media/image21.png"/><Relationship Id="rId7" Type="http://schemas.openxmlformats.org/officeDocument/2006/relationships/image" Target="../media/image22.png"/><Relationship Id="rId8" Type="http://schemas.openxmlformats.org/officeDocument/2006/relationships/image" Target="../media/image23.png"/><Relationship Id="rId9" Type="http://schemas.openxmlformats.org/officeDocument/2006/relationships/image" Target="../media/image24.png"/><Relationship Id="rId10" Type="http://schemas.openxmlformats.org/officeDocument/2006/relationships/image" Target="../media/image25.png"/><Relationship Id="rId11" Type="http://schemas.openxmlformats.org/officeDocument/2006/relationships/image" Target="../media/image26.png"/><Relationship Id="rId12" Type="http://schemas.openxmlformats.org/officeDocument/2006/relationships/image" Target="../media/image27.png"/><Relationship Id="rId13" Type="http://schemas.openxmlformats.org/officeDocument/2006/relationships/image" Target="../media/image28.png"/><Relationship Id="rId14" Type="http://schemas.openxmlformats.org/officeDocument/2006/relationships/image" Target="../media/image29.png"/><Relationship Id="rId15" Type="http://schemas.openxmlformats.org/officeDocument/2006/relationships/image" Target="../media/image30.png"/><Relationship Id="rId16" Type="http://schemas.openxmlformats.org/officeDocument/2006/relationships/image" Target="../media/image31.png"/><Relationship Id="rId17" Type="http://schemas.openxmlformats.org/officeDocument/2006/relationships/image" Target="../media/image32.png"/><Relationship Id="rId18" Type="http://schemas.openxmlformats.org/officeDocument/2006/relationships/image" Target="../media/image3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4.png"/><Relationship Id="rId3" Type="http://schemas.openxmlformats.org/officeDocument/2006/relationships/image" Target="../media/image35.png"/><Relationship Id="rId4" Type="http://schemas.openxmlformats.org/officeDocument/2006/relationships/image" Target="../media/image36.png"/><Relationship Id="rId5" Type="http://schemas.openxmlformats.org/officeDocument/2006/relationships/image" Target="../media/image37.png"/><Relationship Id="rId6" Type="http://schemas.openxmlformats.org/officeDocument/2006/relationships/image" Target="../media/image38.png"/><Relationship Id="rId7" Type="http://schemas.openxmlformats.org/officeDocument/2006/relationships/image" Target="../media/image39.png"/><Relationship Id="rId8" Type="http://schemas.openxmlformats.org/officeDocument/2006/relationships/image" Target="../media/image40.png"/><Relationship Id="rId9" Type="http://schemas.openxmlformats.org/officeDocument/2006/relationships/image" Target="../media/image41.png"/><Relationship Id="rId10" Type="http://schemas.openxmlformats.org/officeDocument/2006/relationships/image" Target="../media/image42.png"/><Relationship Id="rId11" Type="http://schemas.openxmlformats.org/officeDocument/2006/relationships/image" Target="../media/image43.png"/><Relationship Id="rId12" Type="http://schemas.openxmlformats.org/officeDocument/2006/relationships/image" Target="../media/image44.png"/><Relationship Id="rId13" Type="http://schemas.openxmlformats.org/officeDocument/2006/relationships/image" Target="../media/image45.png"/><Relationship Id="rId14" Type="http://schemas.openxmlformats.org/officeDocument/2006/relationships/image" Target="../media/image46.png"/><Relationship Id="rId15" Type="http://schemas.openxmlformats.org/officeDocument/2006/relationships/image" Target="../media/image47.png"/><Relationship Id="rId16" Type="http://schemas.openxmlformats.org/officeDocument/2006/relationships/image" Target="../media/image48.png"/><Relationship Id="rId17" Type="http://schemas.openxmlformats.org/officeDocument/2006/relationships/image" Target="../media/image49.png"/><Relationship Id="rId18" Type="http://schemas.openxmlformats.org/officeDocument/2006/relationships/image" Target="../media/image50.png"/><Relationship Id="rId19" Type="http://schemas.openxmlformats.org/officeDocument/2006/relationships/image" Target="../media/image51.png"/><Relationship Id="rId20" Type="http://schemas.openxmlformats.org/officeDocument/2006/relationships/image" Target="../media/image52.png"/><Relationship Id="rId21" Type="http://schemas.openxmlformats.org/officeDocument/2006/relationships/image" Target="../media/image53.png"/><Relationship Id="rId22" Type="http://schemas.openxmlformats.org/officeDocument/2006/relationships/image" Target="../media/image54.png"/><Relationship Id="rId23" Type="http://schemas.openxmlformats.org/officeDocument/2006/relationships/image" Target="../media/image55.png"/><Relationship Id="rId24" Type="http://schemas.openxmlformats.org/officeDocument/2006/relationships/image" Target="../media/image5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7.jpg"/><Relationship Id="rId3" Type="http://schemas.openxmlformats.org/officeDocument/2006/relationships/image" Target="../media/image58.png"/><Relationship Id="rId4" Type="http://schemas.openxmlformats.org/officeDocument/2006/relationships/image" Target="../media/image59.png"/><Relationship Id="rId5" Type="http://schemas.openxmlformats.org/officeDocument/2006/relationships/image" Target="../media/image60.png"/><Relationship Id="rId6" Type="http://schemas.openxmlformats.org/officeDocument/2006/relationships/image" Target="../media/image61.png"/><Relationship Id="rId7" Type="http://schemas.openxmlformats.org/officeDocument/2006/relationships/image" Target="../media/image62.png"/><Relationship Id="rId8" Type="http://schemas.openxmlformats.org/officeDocument/2006/relationships/image" Target="../media/image63.png"/><Relationship Id="rId9" Type="http://schemas.openxmlformats.org/officeDocument/2006/relationships/image" Target="../media/image64.png"/><Relationship Id="rId10" Type="http://schemas.openxmlformats.org/officeDocument/2006/relationships/image" Target="../media/image65.png"/><Relationship Id="rId11" Type="http://schemas.openxmlformats.org/officeDocument/2006/relationships/image" Target="../media/image66.png"/><Relationship Id="rId12" Type="http://schemas.openxmlformats.org/officeDocument/2006/relationships/image" Target="../media/image67.png"/><Relationship Id="rId13" Type="http://schemas.openxmlformats.org/officeDocument/2006/relationships/image" Target="../media/image68.png"/><Relationship Id="rId14" Type="http://schemas.openxmlformats.org/officeDocument/2006/relationships/image" Target="../media/image69.png"/><Relationship Id="rId15" Type="http://schemas.openxmlformats.org/officeDocument/2006/relationships/image" Target="../media/image70.png"/><Relationship Id="rId16" Type="http://schemas.openxmlformats.org/officeDocument/2006/relationships/image" Target="../media/image71.png"/><Relationship Id="rId17" Type="http://schemas.openxmlformats.org/officeDocument/2006/relationships/image" Target="../media/image7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73.png"/><Relationship Id="rId3" Type="http://schemas.openxmlformats.org/officeDocument/2006/relationships/image" Target="../media/image74.png"/><Relationship Id="rId4" Type="http://schemas.openxmlformats.org/officeDocument/2006/relationships/image" Target="../media/image75.png"/><Relationship Id="rId5" Type="http://schemas.openxmlformats.org/officeDocument/2006/relationships/image" Target="../media/image76.png"/><Relationship Id="rId6" Type="http://schemas.openxmlformats.org/officeDocument/2006/relationships/image" Target="../media/image77.png"/><Relationship Id="rId7" Type="http://schemas.openxmlformats.org/officeDocument/2006/relationships/image" Target="../media/image78.png"/><Relationship Id="rId8" Type="http://schemas.openxmlformats.org/officeDocument/2006/relationships/image" Target="../media/image79.png"/><Relationship Id="rId9" Type="http://schemas.openxmlformats.org/officeDocument/2006/relationships/image" Target="../media/image80.png"/><Relationship Id="rId10" Type="http://schemas.openxmlformats.org/officeDocument/2006/relationships/image" Target="../media/image81.png"/><Relationship Id="rId11" Type="http://schemas.openxmlformats.org/officeDocument/2006/relationships/image" Target="../media/image82.png"/><Relationship Id="rId12" Type="http://schemas.openxmlformats.org/officeDocument/2006/relationships/image" Target="../media/image83.png"/><Relationship Id="rId13" Type="http://schemas.openxmlformats.org/officeDocument/2006/relationships/image" Target="../media/image84.png"/><Relationship Id="rId14" Type="http://schemas.openxmlformats.org/officeDocument/2006/relationships/image" Target="../media/image85.png"/><Relationship Id="rId15" Type="http://schemas.openxmlformats.org/officeDocument/2006/relationships/image" Target="../media/image86.png"/><Relationship Id="rId16" Type="http://schemas.openxmlformats.org/officeDocument/2006/relationships/image" Target="../media/image87.png"/><Relationship Id="rId17" Type="http://schemas.openxmlformats.org/officeDocument/2006/relationships/image" Target="../media/image88.png"/><Relationship Id="rId18" Type="http://schemas.openxmlformats.org/officeDocument/2006/relationships/image" Target="../media/image89.png"/><Relationship Id="rId19" Type="http://schemas.openxmlformats.org/officeDocument/2006/relationships/image" Target="../media/image90.png"/><Relationship Id="rId20" Type="http://schemas.openxmlformats.org/officeDocument/2006/relationships/image" Target="../media/image91.png"/><Relationship Id="rId21" Type="http://schemas.openxmlformats.org/officeDocument/2006/relationships/image" Target="../media/image92.png"/><Relationship Id="rId22" Type="http://schemas.openxmlformats.org/officeDocument/2006/relationships/image" Target="../media/image93.png"/><Relationship Id="rId23" Type="http://schemas.openxmlformats.org/officeDocument/2006/relationships/image" Target="../media/image94.png"/><Relationship Id="rId24" Type="http://schemas.openxmlformats.org/officeDocument/2006/relationships/image" Target="../media/image95.png"/><Relationship Id="rId25" Type="http://schemas.openxmlformats.org/officeDocument/2006/relationships/image" Target="../media/image96.png"/><Relationship Id="rId26" Type="http://schemas.openxmlformats.org/officeDocument/2006/relationships/image" Target="../media/image97.png"/><Relationship Id="rId27" Type="http://schemas.openxmlformats.org/officeDocument/2006/relationships/image" Target="../media/image98.png"/><Relationship Id="rId28" Type="http://schemas.openxmlformats.org/officeDocument/2006/relationships/image" Target="../media/image99.png"/><Relationship Id="rId29" Type="http://schemas.openxmlformats.org/officeDocument/2006/relationships/image" Target="../media/image100.png"/><Relationship Id="rId30" Type="http://schemas.openxmlformats.org/officeDocument/2006/relationships/image" Target="../media/image101.png"/><Relationship Id="rId31" Type="http://schemas.openxmlformats.org/officeDocument/2006/relationships/image" Target="../media/image58.png"/><Relationship Id="rId32" Type="http://schemas.openxmlformats.org/officeDocument/2006/relationships/image" Target="../media/image10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03.jpg"/><Relationship Id="rId3" Type="http://schemas.openxmlformats.org/officeDocument/2006/relationships/image" Target="../media/image104.png"/><Relationship Id="rId4" Type="http://schemas.openxmlformats.org/officeDocument/2006/relationships/image" Target="../media/image105.png"/><Relationship Id="rId5" Type="http://schemas.openxmlformats.org/officeDocument/2006/relationships/image" Target="../media/image106.png"/><Relationship Id="rId6" Type="http://schemas.openxmlformats.org/officeDocument/2006/relationships/image" Target="../media/image107.png"/><Relationship Id="rId7" Type="http://schemas.openxmlformats.org/officeDocument/2006/relationships/image" Target="../media/image108.png"/><Relationship Id="rId8" Type="http://schemas.openxmlformats.org/officeDocument/2006/relationships/image" Target="../media/image109.png"/><Relationship Id="rId9" Type="http://schemas.openxmlformats.org/officeDocument/2006/relationships/image" Target="../media/image110.png"/><Relationship Id="rId10" Type="http://schemas.openxmlformats.org/officeDocument/2006/relationships/image" Target="../media/image111.png"/><Relationship Id="rId11" Type="http://schemas.openxmlformats.org/officeDocument/2006/relationships/image" Target="../media/image112.png"/><Relationship Id="rId12" Type="http://schemas.openxmlformats.org/officeDocument/2006/relationships/image" Target="../media/image11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14.png"/><Relationship Id="rId3" Type="http://schemas.openxmlformats.org/officeDocument/2006/relationships/image" Target="../media/image115.png"/><Relationship Id="rId4" Type="http://schemas.openxmlformats.org/officeDocument/2006/relationships/image" Target="../media/image116.png"/><Relationship Id="rId5" Type="http://schemas.openxmlformats.org/officeDocument/2006/relationships/image" Target="../media/image117.png"/><Relationship Id="rId6" Type="http://schemas.openxmlformats.org/officeDocument/2006/relationships/image" Target="../media/image118.png"/><Relationship Id="rId7" Type="http://schemas.openxmlformats.org/officeDocument/2006/relationships/image" Target="../media/image119.png"/><Relationship Id="rId8" Type="http://schemas.openxmlformats.org/officeDocument/2006/relationships/image" Target="../media/image120.png"/><Relationship Id="rId9" Type="http://schemas.openxmlformats.org/officeDocument/2006/relationships/image" Target="../media/image121.png"/><Relationship Id="rId10" Type="http://schemas.openxmlformats.org/officeDocument/2006/relationships/image" Target="../media/image73.png"/><Relationship Id="rId11" Type="http://schemas.openxmlformats.org/officeDocument/2006/relationships/image" Target="../media/image74.png"/><Relationship Id="rId12" Type="http://schemas.openxmlformats.org/officeDocument/2006/relationships/image" Target="../media/image122.png"/><Relationship Id="rId13" Type="http://schemas.openxmlformats.org/officeDocument/2006/relationships/image" Target="../media/image123.png"/><Relationship Id="rId14" Type="http://schemas.openxmlformats.org/officeDocument/2006/relationships/image" Target="../media/image124.png"/><Relationship Id="rId15" Type="http://schemas.openxmlformats.org/officeDocument/2006/relationships/image" Target="../media/image12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26.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27.jpg"/><Relationship Id="rId3" Type="http://schemas.openxmlformats.org/officeDocument/2006/relationships/image" Target="../media/image128.png"/><Relationship Id="rId4" Type="http://schemas.openxmlformats.org/officeDocument/2006/relationships/image" Target="../media/image129.png"/><Relationship Id="rId5" Type="http://schemas.openxmlformats.org/officeDocument/2006/relationships/image" Target="../media/image130.png"/><Relationship Id="rId6" Type="http://schemas.openxmlformats.org/officeDocument/2006/relationships/image" Target="../media/image131.png"/><Relationship Id="rId7" Type="http://schemas.openxmlformats.org/officeDocument/2006/relationships/image" Target="../media/image132.png"/><Relationship Id="rId8" Type="http://schemas.openxmlformats.org/officeDocument/2006/relationships/image" Target="../media/image133.png"/><Relationship Id="rId9" Type="http://schemas.openxmlformats.org/officeDocument/2006/relationships/image" Target="../media/image134.png"/><Relationship Id="rId10" Type="http://schemas.openxmlformats.org/officeDocument/2006/relationships/image" Target="../media/image135.png"/><Relationship Id="rId11" Type="http://schemas.openxmlformats.org/officeDocument/2006/relationships/image" Target="../media/image136.png"/><Relationship Id="rId12" Type="http://schemas.openxmlformats.org/officeDocument/2006/relationships/image" Target="../media/image137.png"/><Relationship Id="rId13" Type="http://schemas.openxmlformats.org/officeDocument/2006/relationships/image" Target="../media/image138.png"/><Relationship Id="rId14" Type="http://schemas.openxmlformats.org/officeDocument/2006/relationships/image" Target="../media/image139.png"/><Relationship Id="rId15" Type="http://schemas.openxmlformats.org/officeDocument/2006/relationships/image" Target="../media/image140.png"/><Relationship Id="rId16" Type="http://schemas.openxmlformats.org/officeDocument/2006/relationships/image" Target="../media/image141.png"/><Relationship Id="rId17" Type="http://schemas.openxmlformats.org/officeDocument/2006/relationships/image" Target="../media/image142.png"/><Relationship Id="rId18" Type="http://schemas.openxmlformats.org/officeDocument/2006/relationships/image" Target="../media/image143.png"/><Relationship Id="rId19" Type="http://schemas.openxmlformats.org/officeDocument/2006/relationships/image" Target="../media/image144.png"/><Relationship Id="rId20" Type="http://schemas.openxmlformats.org/officeDocument/2006/relationships/image" Target="../media/image145.png"/><Relationship Id="rId21" Type="http://schemas.openxmlformats.org/officeDocument/2006/relationships/image" Target="../media/image14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147.png"/><Relationship Id="rId3" Type="http://schemas.openxmlformats.org/officeDocument/2006/relationships/image" Target="../media/image113.png"/><Relationship Id="rId4" Type="http://schemas.openxmlformats.org/officeDocument/2006/relationships/image" Target="../media/image148.png"/><Relationship Id="rId5" Type="http://schemas.openxmlformats.org/officeDocument/2006/relationships/image" Target="../media/image149.png"/><Relationship Id="rId6" Type="http://schemas.openxmlformats.org/officeDocument/2006/relationships/image" Target="../media/image150.png"/><Relationship Id="rId7" Type="http://schemas.openxmlformats.org/officeDocument/2006/relationships/image" Target="../media/image151.png"/><Relationship Id="rId8" Type="http://schemas.openxmlformats.org/officeDocument/2006/relationships/image" Target="../media/image152.png"/><Relationship Id="rId9" Type="http://schemas.openxmlformats.org/officeDocument/2006/relationships/image" Target="../media/image153.png"/><Relationship Id="rId10" Type="http://schemas.openxmlformats.org/officeDocument/2006/relationships/image" Target="../media/image154.png"/><Relationship Id="rId11" Type="http://schemas.openxmlformats.org/officeDocument/2006/relationships/image" Target="../media/image155.png"/><Relationship Id="rId12" Type="http://schemas.openxmlformats.org/officeDocument/2006/relationships/image" Target="../media/image156.png"/><Relationship Id="rId13" Type="http://schemas.openxmlformats.org/officeDocument/2006/relationships/image" Target="../media/image157.png"/><Relationship Id="rId14" Type="http://schemas.openxmlformats.org/officeDocument/2006/relationships/image" Target="../media/image158.png"/><Relationship Id="rId15" Type="http://schemas.openxmlformats.org/officeDocument/2006/relationships/image" Target="../media/image159.png"/><Relationship Id="rId16" Type="http://schemas.openxmlformats.org/officeDocument/2006/relationships/image" Target="../media/image160.png"/><Relationship Id="rId17" Type="http://schemas.openxmlformats.org/officeDocument/2006/relationships/image" Target="../media/image161.png"/><Relationship Id="rId18" Type="http://schemas.openxmlformats.org/officeDocument/2006/relationships/image" Target="../media/image162.png"/><Relationship Id="rId19" Type="http://schemas.openxmlformats.org/officeDocument/2006/relationships/image" Target="../media/image163.png"/><Relationship Id="rId20" Type="http://schemas.openxmlformats.org/officeDocument/2006/relationships/image" Target="../media/image164.png"/><Relationship Id="rId21" Type="http://schemas.openxmlformats.org/officeDocument/2006/relationships/image" Target="../media/image165.jpg"/><Relationship Id="rId22" Type="http://schemas.openxmlformats.org/officeDocument/2006/relationships/image" Target="../media/image166.jpg"/><Relationship Id="rId23" Type="http://schemas.openxmlformats.org/officeDocument/2006/relationships/image" Target="../media/image167.jpg"/><Relationship Id="rId24" Type="http://schemas.openxmlformats.org/officeDocument/2006/relationships/image" Target="../media/image168.jpg"/><Relationship Id="rId25" Type="http://schemas.openxmlformats.org/officeDocument/2006/relationships/image" Target="../media/image169.png"/><Relationship Id="rId26" Type="http://schemas.openxmlformats.org/officeDocument/2006/relationships/image" Target="../media/image170.png"/><Relationship Id="rId27" Type="http://schemas.openxmlformats.org/officeDocument/2006/relationships/image" Target="../media/image171.png"/><Relationship Id="rId28" Type="http://schemas.openxmlformats.org/officeDocument/2006/relationships/image" Target="../media/image172.png"/><Relationship Id="rId29" Type="http://schemas.openxmlformats.org/officeDocument/2006/relationships/image" Target="../media/image173.png"/><Relationship Id="rId30" Type="http://schemas.openxmlformats.org/officeDocument/2006/relationships/image" Target="../media/image174.png"/><Relationship Id="rId31" Type="http://schemas.openxmlformats.org/officeDocument/2006/relationships/image" Target="../media/image175.png"/><Relationship Id="rId32" Type="http://schemas.openxmlformats.org/officeDocument/2006/relationships/image" Target="../media/image176.png"/><Relationship Id="rId33" Type="http://schemas.openxmlformats.org/officeDocument/2006/relationships/image" Target="../media/image177.png"/><Relationship Id="rId34" Type="http://schemas.openxmlformats.org/officeDocument/2006/relationships/image" Target="../media/image178.png"/><Relationship Id="rId35" Type="http://schemas.openxmlformats.org/officeDocument/2006/relationships/image" Target="../media/image179.png"/><Relationship Id="rId36" Type="http://schemas.openxmlformats.org/officeDocument/2006/relationships/image" Target="../media/image180.png"/><Relationship Id="rId37" Type="http://schemas.openxmlformats.org/officeDocument/2006/relationships/image" Target="../media/image181.png"/><Relationship Id="rId38" Type="http://schemas.openxmlformats.org/officeDocument/2006/relationships/image" Target="../media/image182.png"/><Relationship Id="rId39" Type="http://schemas.openxmlformats.org/officeDocument/2006/relationships/image" Target="../media/image183.png"/><Relationship Id="rId40" Type="http://schemas.openxmlformats.org/officeDocument/2006/relationships/image" Target="../media/image184.png"/><Relationship Id="rId41" Type="http://schemas.openxmlformats.org/officeDocument/2006/relationships/image" Target="../media/image185.png"/><Relationship Id="rId42" Type="http://schemas.openxmlformats.org/officeDocument/2006/relationships/image" Target="../media/image186.png"/><Relationship Id="rId43" Type="http://schemas.openxmlformats.org/officeDocument/2006/relationships/image" Target="../media/image187.png"/><Relationship Id="rId44" Type="http://schemas.openxmlformats.org/officeDocument/2006/relationships/image" Target="../media/image188.png"/><Relationship Id="rId45" Type="http://schemas.openxmlformats.org/officeDocument/2006/relationships/image" Target="../media/image189.png"/><Relationship Id="rId46" Type="http://schemas.openxmlformats.org/officeDocument/2006/relationships/image" Target="../media/image190.png"/><Relationship Id="rId47" Type="http://schemas.openxmlformats.org/officeDocument/2006/relationships/image" Target="../media/image191.png"/><Relationship Id="rId48" Type="http://schemas.openxmlformats.org/officeDocument/2006/relationships/image" Target="../media/image192.png"/><Relationship Id="rId49" Type="http://schemas.openxmlformats.org/officeDocument/2006/relationships/image" Target="../media/image193.png"/><Relationship Id="rId50" Type="http://schemas.openxmlformats.org/officeDocument/2006/relationships/image" Target="../media/image194.png"/><Relationship Id="rId51" Type="http://schemas.openxmlformats.org/officeDocument/2006/relationships/image" Target="../media/image195.png"/><Relationship Id="rId52" Type="http://schemas.openxmlformats.org/officeDocument/2006/relationships/image" Target="../media/image196.png"/><Relationship Id="rId53" Type="http://schemas.openxmlformats.org/officeDocument/2006/relationships/image" Target="../media/image197.png"/><Relationship Id="rId54" Type="http://schemas.openxmlformats.org/officeDocument/2006/relationships/image" Target="../media/image198.png"/><Relationship Id="rId55" Type="http://schemas.openxmlformats.org/officeDocument/2006/relationships/image" Target="../media/image199.png"/><Relationship Id="rId56" Type="http://schemas.openxmlformats.org/officeDocument/2006/relationships/image" Target="../media/image200.png"/><Relationship Id="rId57" Type="http://schemas.openxmlformats.org/officeDocument/2006/relationships/image" Target="../media/image201.png"/><Relationship Id="rId58" Type="http://schemas.openxmlformats.org/officeDocument/2006/relationships/image" Target="../media/image202.png"/><Relationship Id="rId59" Type="http://schemas.openxmlformats.org/officeDocument/2006/relationships/image" Target="../media/image203.png"/><Relationship Id="rId60" Type="http://schemas.openxmlformats.org/officeDocument/2006/relationships/image" Target="../media/image20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05.jpg"/><Relationship Id="rId3" Type="http://schemas.openxmlformats.org/officeDocument/2006/relationships/image" Target="../media/image206.png"/><Relationship Id="rId4" Type="http://schemas.openxmlformats.org/officeDocument/2006/relationships/image" Target="../media/image207.png"/><Relationship Id="rId5" Type="http://schemas.openxmlformats.org/officeDocument/2006/relationships/image" Target="../media/image208.png"/><Relationship Id="rId6" Type="http://schemas.openxmlformats.org/officeDocument/2006/relationships/image" Target="../media/image209.png"/><Relationship Id="rId7" Type="http://schemas.openxmlformats.org/officeDocument/2006/relationships/image" Target="../media/image210.png"/><Relationship Id="rId8" Type="http://schemas.openxmlformats.org/officeDocument/2006/relationships/image" Target="../media/image211.png"/><Relationship Id="rId9" Type="http://schemas.openxmlformats.org/officeDocument/2006/relationships/image" Target="../media/image212.png"/><Relationship Id="rId10" Type="http://schemas.openxmlformats.org/officeDocument/2006/relationships/image" Target="../media/image133.png"/><Relationship Id="rId11" Type="http://schemas.openxmlformats.org/officeDocument/2006/relationships/image" Target="../media/image137.png"/><Relationship Id="rId12" Type="http://schemas.openxmlformats.org/officeDocument/2006/relationships/image" Target="../media/image134.png"/><Relationship Id="rId13" Type="http://schemas.openxmlformats.org/officeDocument/2006/relationships/image" Target="../media/image213.png"/><Relationship Id="rId14" Type="http://schemas.openxmlformats.org/officeDocument/2006/relationships/image" Target="../media/image214.png"/><Relationship Id="rId15" Type="http://schemas.openxmlformats.org/officeDocument/2006/relationships/image" Target="../media/image215.png"/><Relationship Id="rId16" Type="http://schemas.openxmlformats.org/officeDocument/2006/relationships/image" Target="../media/image216.png"/><Relationship Id="rId17" Type="http://schemas.openxmlformats.org/officeDocument/2006/relationships/image" Target="../media/image217.png"/><Relationship Id="rId18" Type="http://schemas.openxmlformats.org/officeDocument/2006/relationships/image" Target="../media/image143.png"/><Relationship Id="rId19" Type="http://schemas.openxmlformats.org/officeDocument/2006/relationships/image" Target="../media/image140.png"/><Relationship Id="rId20" Type="http://schemas.openxmlformats.org/officeDocument/2006/relationships/image" Target="../media/image146.png"/><Relationship Id="rId21" Type="http://schemas.openxmlformats.org/officeDocument/2006/relationships/image" Target="../media/image141.png"/><Relationship Id="rId22" Type="http://schemas.openxmlformats.org/officeDocument/2006/relationships/image" Target="../media/image21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19.png"/><Relationship Id="rId3" Type="http://schemas.openxmlformats.org/officeDocument/2006/relationships/image" Target="../media/image220.png"/><Relationship Id="rId4" Type="http://schemas.openxmlformats.org/officeDocument/2006/relationships/image" Target="../media/image221.png"/><Relationship Id="rId5" Type="http://schemas.openxmlformats.org/officeDocument/2006/relationships/image" Target="../media/image222.png"/><Relationship Id="rId6" Type="http://schemas.openxmlformats.org/officeDocument/2006/relationships/image" Target="../media/image223.png"/><Relationship Id="rId7" Type="http://schemas.openxmlformats.org/officeDocument/2006/relationships/image" Target="../media/image224.png"/><Relationship Id="rId8" Type="http://schemas.openxmlformats.org/officeDocument/2006/relationships/image" Target="../media/image225.png"/><Relationship Id="rId9" Type="http://schemas.openxmlformats.org/officeDocument/2006/relationships/image" Target="../media/image226.png"/><Relationship Id="rId10" Type="http://schemas.openxmlformats.org/officeDocument/2006/relationships/image" Target="../media/image227.png"/><Relationship Id="rId11" Type="http://schemas.openxmlformats.org/officeDocument/2006/relationships/image" Target="../media/image228.png"/><Relationship Id="rId12" Type="http://schemas.openxmlformats.org/officeDocument/2006/relationships/image" Target="../media/image229.png"/><Relationship Id="rId13" Type="http://schemas.openxmlformats.org/officeDocument/2006/relationships/image" Target="../media/image230.png"/><Relationship Id="rId14" Type="http://schemas.openxmlformats.org/officeDocument/2006/relationships/image" Target="../media/image231.png"/><Relationship Id="rId15" Type="http://schemas.openxmlformats.org/officeDocument/2006/relationships/image" Target="../media/image232.png"/><Relationship Id="rId16" Type="http://schemas.openxmlformats.org/officeDocument/2006/relationships/image" Target="../media/image233.png"/><Relationship Id="rId17" Type="http://schemas.openxmlformats.org/officeDocument/2006/relationships/image" Target="../media/image144.png"/><Relationship Id="rId18" Type="http://schemas.openxmlformats.org/officeDocument/2006/relationships/image" Target="../media/image234.png"/><Relationship Id="rId19" Type="http://schemas.openxmlformats.org/officeDocument/2006/relationships/image" Target="../media/image235.png"/><Relationship Id="rId20" Type="http://schemas.openxmlformats.org/officeDocument/2006/relationships/image" Target="../media/image143.png"/><Relationship Id="rId21" Type="http://schemas.openxmlformats.org/officeDocument/2006/relationships/image" Target="../media/image236.png"/><Relationship Id="rId22" Type="http://schemas.openxmlformats.org/officeDocument/2006/relationships/image" Target="../media/image142.png"/><Relationship Id="rId23" Type="http://schemas.openxmlformats.org/officeDocument/2006/relationships/image" Target="../media/image237.png"/><Relationship Id="rId24" Type="http://schemas.openxmlformats.org/officeDocument/2006/relationships/image" Target="../media/image238.png"/><Relationship Id="rId25" Type="http://schemas.openxmlformats.org/officeDocument/2006/relationships/image" Target="../media/image239.png"/><Relationship Id="rId26" Type="http://schemas.openxmlformats.org/officeDocument/2006/relationships/image" Target="../media/image240.png"/><Relationship Id="rId27" Type="http://schemas.openxmlformats.org/officeDocument/2006/relationships/image" Target="../media/image241.png"/><Relationship Id="rId28" Type="http://schemas.openxmlformats.org/officeDocument/2006/relationships/image" Target="../media/image242.png"/><Relationship Id="rId29" Type="http://schemas.openxmlformats.org/officeDocument/2006/relationships/image" Target="../media/image243.png"/><Relationship Id="rId30" Type="http://schemas.openxmlformats.org/officeDocument/2006/relationships/image" Target="../media/image244.png"/><Relationship Id="rId31" Type="http://schemas.openxmlformats.org/officeDocument/2006/relationships/image" Target="../media/image245.png"/><Relationship Id="rId32" Type="http://schemas.openxmlformats.org/officeDocument/2006/relationships/image" Target="../media/image246.png"/><Relationship Id="rId33" Type="http://schemas.openxmlformats.org/officeDocument/2006/relationships/image" Target="../media/image247.png"/><Relationship Id="rId34" Type="http://schemas.openxmlformats.org/officeDocument/2006/relationships/image" Target="../media/image248.png"/><Relationship Id="rId35" Type="http://schemas.openxmlformats.org/officeDocument/2006/relationships/image" Target="../media/image249.png"/><Relationship Id="rId36" Type="http://schemas.openxmlformats.org/officeDocument/2006/relationships/image" Target="../media/image250.png"/><Relationship Id="rId37" Type="http://schemas.openxmlformats.org/officeDocument/2006/relationships/image" Target="../media/image251.png"/><Relationship Id="rId38" Type="http://schemas.openxmlformats.org/officeDocument/2006/relationships/image" Target="../media/image252.png"/><Relationship Id="rId39" Type="http://schemas.openxmlformats.org/officeDocument/2006/relationships/image" Target="../media/image253.png"/><Relationship Id="rId40" Type="http://schemas.openxmlformats.org/officeDocument/2006/relationships/image" Target="../media/image254.png"/><Relationship Id="rId41" Type="http://schemas.openxmlformats.org/officeDocument/2006/relationships/image" Target="../media/image255.jpg"/><Relationship Id="rId42" Type="http://schemas.openxmlformats.org/officeDocument/2006/relationships/image" Target="../media/image256.png"/><Relationship Id="rId43" Type="http://schemas.openxmlformats.org/officeDocument/2006/relationships/image" Target="../media/image257.jpg"/><Relationship Id="rId44" Type="http://schemas.openxmlformats.org/officeDocument/2006/relationships/image" Target="../media/image258.png"/><Relationship Id="rId45" Type="http://schemas.openxmlformats.org/officeDocument/2006/relationships/image" Target="../media/image259.jpg"/><Relationship Id="rId46" Type="http://schemas.openxmlformats.org/officeDocument/2006/relationships/image" Target="../media/image260.png"/><Relationship Id="rId47" Type="http://schemas.openxmlformats.org/officeDocument/2006/relationships/image" Target="../media/image261.png"/><Relationship Id="rId48" Type="http://schemas.openxmlformats.org/officeDocument/2006/relationships/image" Target="../media/image262.png"/><Relationship Id="rId49" Type="http://schemas.openxmlformats.org/officeDocument/2006/relationships/image" Target="../media/image263.png"/><Relationship Id="rId50" Type="http://schemas.openxmlformats.org/officeDocument/2006/relationships/image" Target="../media/image26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65.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66.jpg"/><Relationship Id="rId3" Type="http://schemas.openxmlformats.org/officeDocument/2006/relationships/image" Target="../media/image267.png"/><Relationship Id="rId4" Type="http://schemas.openxmlformats.org/officeDocument/2006/relationships/image" Target="../media/image138.png"/><Relationship Id="rId5" Type="http://schemas.openxmlformats.org/officeDocument/2006/relationships/image" Target="../media/image268.png"/><Relationship Id="rId6" Type="http://schemas.openxmlformats.org/officeDocument/2006/relationships/image" Target="../media/image269.png"/><Relationship Id="rId7" Type="http://schemas.openxmlformats.org/officeDocument/2006/relationships/image" Target="../media/image270.png"/><Relationship Id="rId8" Type="http://schemas.openxmlformats.org/officeDocument/2006/relationships/image" Target="../media/image143.png"/><Relationship Id="rId9" Type="http://schemas.openxmlformats.org/officeDocument/2006/relationships/image" Target="../media/image140.png"/><Relationship Id="rId10" Type="http://schemas.openxmlformats.org/officeDocument/2006/relationships/image" Target="../media/image271.png"/><Relationship Id="rId11" Type="http://schemas.openxmlformats.org/officeDocument/2006/relationships/image" Target="../media/image272.png"/><Relationship Id="rId12" Type="http://schemas.openxmlformats.org/officeDocument/2006/relationships/image" Target="../media/image273.png"/><Relationship Id="rId13" Type="http://schemas.openxmlformats.org/officeDocument/2006/relationships/image" Target="../media/image27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75.png"/><Relationship Id="rId3" Type="http://schemas.openxmlformats.org/officeDocument/2006/relationships/image" Target="../media/image276.png"/><Relationship Id="rId4" Type="http://schemas.openxmlformats.org/officeDocument/2006/relationships/image" Target="../media/image277.png"/><Relationship Id="rId5" Type="http://schemas.openxmlformats.org/officeDocument/2006/relationships/image" Target="../media/image140.png"/><Relationship Id="rId6" Type="http://schemas.openxmlformats.org/officeDocument/2006/relationships/image" Target="../media/image278.png"/><Relationship Id="rId7" Type="http://schemas.openxmlformats.org/officeDocument/2006/relationships/image" Target="../media/image279.png"/><Relationship Id="rId8" Type="http://schemas.openxmlformats.org/officeDocument/2006/relationships/image" Target="../media/image280.png"/><Relationship Id="rId9" Type="http://schemas.openxmlformats.org/officeDocument/2006/relationships/image" Target="../media/image281.png"/><Relationship Id="rId10" Type="http://schemas.openxmlformats.org/officeDocument/2006/relationships/image" Target="../media/image282.png"/><Relationship Id="rId11" Type="http://schemas.openxmlformats.org/officeDocument/2006/relationships/image" Target="../media/image283.png"/><Relationship Id="rId12" Type="http://schemas.openxmlformats.org/officeDocument/2006/relationships/image" Target="../media/image284.png"/><Relationship Id="rId13" Type="http://schemas.openxmlformats.org/officeDocument/2006/relationships/image" Target="../media/image285.png"/><Relationship Id="rId14" Type="http://schemas.openxmlformats.org/officeDocument/2006/relationships/image" Target="../media/image286.png"/><Relationship Id="rId15" Type="http://schemas.openxmlformats.org/officeDocument/2006/relationships/image" Target="../media/image287.png"/><Relationship Id="rId16" Type="http://schemas.openxmlformats.org/officeDocument/2006/relationships/image" Target="../media/image288.png"/><Relationship Id="rId17" Type="http://schemas.openxmlformats.org/officeDocument/2006/relationships/image" Target="../media/image289.png"/><Relationship Id="rId18" Type="http://schemas.openxmlformats.org/officeDocument/2006/relationships/image" Target="../media/image290.jpg"/><Relationship Id="rId19" Type="http://schemas.openxmlformats.org/officeDocument/2006/relationships/image" Target="../media/image291.png"/><Relationship Id="rId20" Type="http://schemas.openxmlformats.org/officeDocument/2006/relationships/image" Target="../media/image292.png"/><Relationship Id="rId21" Type="http://schemas.openxmlformats.org/officeDocument/2006/relationships/image" Target="../media/image293.png"/><Relationship Id="rId22" Type="http://schemas.openxmlformats.org/officeDocument/2006/relationships/image" Target="../media/image294.png"/><Relationship Id="rId23" Type="http://schemas.openxmlformats.org/officeDocument/2006/relationships/image" Target="../media/image295.png"/><Relationship Id="rId24" Type="http://schemas.openxmlformats.org/officeDocument/2006/relationships/image" Target="../media/image296.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297.jpg"/><Relationship Id="rId3" Type="http://schemas.openxmlformats.org/officeDocument/2006/relationships/image" Target="../media/image298.png"/><Relationship Id="rId4" Type="http://schemas.openxmlformats.org/officeDocument/2006/relationships/image" Target="../media/image299.png"/><Relationship Id="rId5" Type="http://schemas.openxmlformats.org/officeDocument/2006/relationships/image" Target="../media/image300.png"/><Relationship Id="rId6" Type="http://schemas.openxmlformats.org/officeDocument/2006/relationships/image" Target="../media/image301.png"/><Relationship Id="rId7" Type="http://schemas.openxmlformats.org/officeDocument/2006/relationships/image" Target="../media/image302.png"/><Relationship Id="rId8" Type="http://schemas.openxmlformats.org/officeDocument/2006/relationships/image" Target="../media/image303.png"/><Relationship Id="rId9" Type="http://schemas.openxmlformats.org/officeDocument/2006/relationships/image" Target="../media/image304.png"/><Relationship Id="rId10" Type="http://schemas.openxmlformats.org/officeDocument/2006/relationships/image" Target="../media/image30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06.png"/><Relationship Id="rId3" Type="http://schemas.openxmlformats.org/officeDocument/2006/relationships/image" Target="../media/image307.png"/><Relationship Id="rId4" Type="http://schemas.openxmlformats.org/officeDocument/2006/relationships/image" Target="../media/image308.png"/><Relationship Id="rId5" Type="http://schemas.openxmlformats.org/officeDocument/2006/relationships/image" Target="../media/image309.png"/><Relationship Id="rId6" Type="http://schemas.openxmlformats.org/officeDocument/2006/relationships/image" Target="../media/image310.png"/><Relationship Id="rId7" Type="http://schemas.openxmlformats.org/officeDocument/2006/relationships/image" Target="../media/image311.png"/><Relationship Id="rId8" Type="http://schemas.openxmlformats.org/officeDocument/2006/relationships/image" Target="../media/image312.png"/><Relationship Id="rId9" Type="http://schemas.openxmlformats.org/officeDocument/2006/relationships/image" Target="../media/image313.png"/><Relationship Id="rId10" Type="http://schemas.openxmlformats.org/officeDocument/2006/relationships/image" Target="../media/image314.png"/><Relationship Id="rId11" Type="http://schemas.openxmlformats.org/officeDocument/2006/relationships/image" Target="../media/image315.png"/><Relationship Id="rId12" Type="http://schemas.openxmlformats.org/officeDocument/2006/relationships/image" Target="../media/image316.png"/><Relationship Id="rId13" Type="http://schemas.openxmlformats.org/officeDocument/2006/relationships/image" Target="../media/image317.png"/><Relationship Id="rId14" Type="http://schemas.openxmlformats.org/officeDocument/2006/relationships/image" Target="../media/image318.png"/><Relationship Id="rId15" Type="http://schemas.openxmlformats.org/officeDocument/2006/relationships/image" Target="../media/image319.png"/><Relationship Id="rId16" Type="http://schemas.openxmlformats.org/officeDocument/2006/relationships/image" Target="../media/image320.png"/><Relationship Id="rId17" Type="http://schemas.openxmlformats.org/officeDocument/2006/relationships/image" Target="../media/image321.png"/><Relationship Id="rId18" Type="http://schemas.openxmlformats.org/officeDocument/2006/relationships/image" Target="../media/image322.png"/><Relationship Id="rId19" Type="http://schemas.openxmlformats.org/officeDocument/2006/relationships/image" Target="../media/image323.png"/><Relationship Id="rId20" Type="http://schemas.openxmlformats.org/officeDocument/2006/relationships/image" Target="../media/image324.png"/><Relationship Id="rId21" Type="http://schemas.openxmlformats.org/officeDocument/2006/relationships/image" Target="../media/image325.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26.jpg"/><Relationship Id="rId3" Type="http://schemas.openxmlformats.org/officeDocument/2006/relationships/image" Target="../media/image327.png"/><Relationship Id="rId4" Type="http://schemas.openxmlformats.org/officeDocument/2006/relationships/image" Target="../media/image328.png"/><Relationship Id="rId5" Type="http://schemas.openxmlformats.org/officeDocument/2006/relationships/image" Target="../media/image329.png"/><Relationship Id="rId6" Type="http://schemas.openxmlformats.org/officeDocument/2006/relationships/image" Target="../media/image330.png"/><Relationship Id="rId7" Type="http://schemas.openxmlformats.org/officeDocument/2006/relationships/image" Target="../media/image331.png"/><Relationship Id="rId8" Type="http://schemas.openxmlformats.org/officeDocument/2006/relationships/image" Target="../media/image332.png"/><Relationship Id="rId9" Type="http://schemas.openxmlformats.org/officeDocument/2006/relationships/image" Target="../media/image33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34.jpg"/><Relationship Id="rId3" Type="http://schemas.openxmlformats.org/officeDocument/2006/relationships/image" Target="../media/image335.png"/><Relationship Id="rId4" Type="http://schemas.openxmlformats.org/officeDocument/2006/relationships/image" Target="../media/image336.png"/><Relationship Id="rId5" Type="http://schemas.openxmlformats.org/officeDocument/2006/relationships/image" Target="../media/image337.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38.jpg"/><Relationship Id="rId3" Type="http://schemas.openxmlformats.org/officeDocument/2006/relationships/image" Target="../media/image339.png"/><Relationship Id="rId4" Type="http://schemas.openxmlformats.org/officeDocument/2006/relationships/image" Target="../media/image340.png"/><Relationship Id="rId5" Type="http://schemas.openxmlformats.org/officeDocument/2006/relationships/image" Target="../media/image341.png"/><Relationship Id="rId6" Type="http://schemas.openxmlformats.org/officeDocument/2006/relationships/image" Target="../media/image335.png"/><Relationship Id="rId7" Type="http://schemas.openxmlformats.org/officeDocument/2006/relationships/image" Target="../media/image342.png"/><Relationship Id="rId8" Type="http://schemas.openxmlformats.org/officeDocument/2006/relationships/image" Target="../media/image343.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44.png"/><Relationship Id="rId3" Type="http://schemas.openxmlformats.org/officeDocument/2006/relationships/image" Target="../media/image345.png"/><Relationship Id="rId4" Type="http://schemas.openxmlformats.org/officeDocument/2006/relationships/image" Target="../media/image346.png"/><Relationship Id="rId5" Type="http://schemas.openxmlformats.org/officeDocument/2006/relationships/image" Target="../media/image347.png"/><Relationship Id="rId6" Type="http://schemas.openxmlformats.org/officeDocument/2006/relationships/image" Target="../media/image348.png"/><Relationship Id="rId7" Type="http://schemas.openxmlformats.org/officeDocument/2006/relationships/image" Target="../media/image349.png"/><Relationship Id="rId8" Type="http://schemas.openxmlformats.org/officeDocument/2006/relationships/image" Target="../media/image350.png"/><Relationship Id="rId9" Type="http://schemas.openxmlformats.org/officeDocument/2006/relationships/image" Target="../media/image351.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52.jpg"/><Relationship Id="rId3" Type="http://schemas.openxmlformats.org/officeDocument/2006/relationships/image" Target="../media/image353.png"/><Relationship Id="rId4" Type="http://schemas.openxmlformats.org/officeDocument/2006/relationships/image" Target="../media/image354.png"/><Relationship Id="rId5" Type="http://schemas.openxmlformats.org/officeDocument/2006/relationships/image" Target="../media/image355.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56.png"/><Relationship Id="rId3" Type="http://schemas.openxmlformats.org/officeDocument/2006/relationships/image" Target="../media/image357.png"/><Relationship Id="rId4" Type="http://schemas.openxmlformats.org/officeDocument/2006/relationships/image" Target="../media/image358.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59.png"/><Relationship Id="rId3" Type="http://schemas.openxmlformats.org/officeDocument/2006/relationships/image" Target="../media/image360.png"/><Relationship Id="rId4" Type="http://schemas.openxmlformats.org/officeDocument/2006/relationships/image" Target="../media/image361.png"/><Relationship Id="rId5" Type="http://schemas.openxmlformats.org/officeDocument/2006/relationships/image" Target="../media/image362.png"/><Relationship Id="rId6" Type="http://schemas.openxmlformats.org/officeDocument/2006/relationships/image" Target="../media/image363.png"/><Relationship Id="rId7" Type="http://schemas.openxmlformats.org/officeDocument/2006/relationships/image" Target="../media/image364.png"/><Relationship Id="rId8" Type="http://schemas.openxmlformats.org/officeDocument/2006/relationships/image" Target="../media/image365.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66.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67.jpg"/><Relationship Id="rId3" Type="http://schemas.openxmlformats.org/officeDocument/2006/relationships/image" Target="../media/image368.jpg"/><Relationship Id="rId4" Type="http://schemas.openxmlformats.org/officeDocument/2006/relationships/image" Target="../media/image369.png"/><Relationship Id="rId5" Type="http://schemas.openxmlformats.org/officeDocument/2006/relationships/image" Target="../media/image370.png"/><Relationship Id="rId6" Type="http://schemas.openxmlformats.org/officeDocument/2006/relationships/image" Target="../media/image371.png"/><Relationship Id="rId7" Type="http://schemas.openxmlformats.org/officeDocument/2006/relationships/image" Target="../media/image372.png"/><Relationship Id="rId8" Type="http://schemas.openxmlformats.org/officeDocument/2006/relationships/image" Target="../media/image373.png"/><Relationship Id="rId9" Type="http://schemas.openxmlformats.org/officeDocument/2006/relationships/image" Target="../media/image374.png"/><Relationship Id="rId10" Type="http://schemas.openxmlformats.org/officeDocument/2006/relationships/image" Target="../media/image375.png"/><Relationship Id="rId11" Type="http://schemas.openxmlformats.org/officeDocument/2006/relationships/image" Target="../media/image376.png"/><Relationship Id="rId12" Type="http://schemas.openxmlformats.org/officeDocument/2006/relationships/image" Target="../media/image377.png"/><Relationship Id="rId13" Type="http://schemas.openxmlformats.org/officeDocument/2006/relationships/image" Target="../media/image378.png"/><Relationship Id="rId14" Type="http://schemas.openxmlformats.org/officeDocument/2006/relationships/image" Target="../media/image379.jpg"/><Relationship Id="rId15" Type="http://schemas.openxmlformats.org/officeDocument/2006/relationships/image" Target="../media/image380.png"/><Relationship Id="rId16" Type="http://schemas.openxmlformats.org/officeDocument/2006/relationships/image" Target="../media/image381.png"/><Relationship Id="rId17" Type="http://schemas.openxmlformats.org/officeDocument/2006/relationships/image" Target="../media/image38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83.jpg"/><Relationship Id="rId3" Type="http://schemas.openxmlformats.org/officeDocument/2006/relationships/image" Target="../media/image384.png"/><Relationship Id="rId4" Type="http://schemas.openxmlformats.org/officeDocument/2006/relationships/image" Target="../media/image385.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86.jpg"/><Relationship Id="rId3" Type="http://schemas.openxmlformats.org/officeDocument/2006/relationships/image" Target="../media/image387.png"/><Relationship Id="rId4" Type="http://schemas.openxmlformats.org/officeDocument/2006/relationships/image" Target="../media/image388.png"/><Relationship Id="rId5" Type="http://schemas.openxmlformats.org/officeDocument/2006/relationships/image" Target="../media/image389.png"/><Relationship Id="rId6" Type="http://schemas.openxmlformats.org/officeDocument/2006/relationships/image" Target="../media/image390.png"/><Relationship Id="rId7" Type="http://schemas.openxmlformats.org/officeDocument/2006/relationships/image" Target="../media/image391.jpg"/><Relationship Id="rId8" Type="http://schemas.openxmlformats.org/officeDocument/2006/relationships/image" Target="../media/image392.png"/><Relationship Id="rId9" Type="http://schemas.openxmlformats.org/officeDocument/2006/relationships/image" Target="../media/image393.png"/><Relationship Id="rId10" Type="http://schemas.openxmlformats.org/officeDocument/2006/relationships/image" Target="../media/image394.png"/><Relationship Id="rId11" Type="http://schemas.openxmlformats.org/officeDocument/2006/relationships/image" Target="../media/image395.png"/><Relationship Id="rId12" Type="http://schemas.openxmlformats.org/officeDocument/2006/relationships/image" Target="../media/image396.png"/><Relationship Id="rId13" Type="http://schemas.openxmlformats.org/officeDocument/2006/relationships/image" Target="../media/image397.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398.png"/><Relationship Id="rId3" Type="http://schemas.openxmlformats.org/officeDocument/2006/relationships/image" Target="../media/image399.png"/><Relationship Id="rId4" Type="http://schemas.openxmlformats.org/officeDocument/2006/relationships/image" Target="../media/image400.png"/><Relationship Id="rId5" Type="http://schemas.openxmlformats.org/officeDocument/2006/relationships/image" Target="../media/image401.png"/><Relationship Id="rId6" Type="http://schemas.openxmlformats.org/officeDocument/2006/relationships/image" Target="../media/image402.png"/><Relationship Id="rId7" Type="http://schemas.openxmlformats.org/officeDocument/2006/relationships/image" Target="../media/image403.png"/><Relationship Id="rId8" Type="http://schemas.openxmlformats.org/officeDocument/2006/relationships/image" Target="../media/image404.png"/><Relationship Id="rId9" Type="http://schemas.openxmlformats.org/officeDocument/2006/relationships/image" Target="../media/image405.png"/><Relationship Id="rId10" Type="http://schemas.openxmlformats.org/officeDocument/2006/relationships/image" Target="../media/image406.png"/><Relationship Id="rId11" Type="http://schemas.openxmlformats.org/officeDocument/2006/relationships/image" Target="../media/image407.png"/><Relationship Id="rId12" Type="http://schemas.openxmlformats.org/officeDocument/2006/relationships/image" Target="../media/image408.png"/><Relationship Id="rId13" Type="http://schemas.openxmlformats.org/officeDocument/2006/relationships/image" Target="../media/image409.png"/><Relationship Id="rId14" Type="http://schemas.openxmlformats.org/officeDocument/2006/relationships/image" Target="../media/image410.png"/><Relationship Id="rId15" Type="http://schemas.openxmlformats.org/officeDocument/2006/relationships/image" Target="../media/image411.png"/><Relationship Id="rId16" Type="http://schemas.openxmlformats.org/officeDocument/2006/relationships/image" Target="../media/image41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413.png"/><Relationship Id="rId3" Type="http://schemas.openxmlformats.org/officeDocument/2006/relationships/image" Target="../media/image414.png"/><Relationship Id="rId4" Type="http://schemas.openxmlformats.org/officeDocument/2006/relationships/image" Target="../media/image415.png"/><Relationship Id="rId5" Type="http://schemas.openxmlformats.org/officeDocument/2006/relationships/image" Target="../media/image416.png"/><Relationship Id="rId6" Type="http://schemas.openxmlformats.org/officeDocument/2006/relationships/image" Target="../media/image417.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18.jpg"/><Relationship Id="rId3" Type="http://schemas.openxmlformats.org/officeDocument/2006/relationships/image" Target="../media/image419.png"/><Relationship Id="rId4" Type="http://schemas.openxmlformats.org/officeDocument/2006/relationships/image" Target="../media/image420.png"/><Relationship Id="rId5" Type="http://schemas.openxmlformats.org/officeDocument/2006/relationships/image" Target="../media/image421.png"/><Relationship Id="rId6" Type="http://schemas.openxmlformats.org/officeDocument/2006/relationships/image" Target="../media/image422.png"/><Relationship Id="rId7" Type="http://schemas.openxmlformats.org/officeDocument/2006/relationships/image" Target="../media/image423.png"/><Relationship Id="rId8" Type="http://schemas.openxmlformats.org/officeDocument/2006/relationships/image" Target="../media/image424.png"/><Relationship Id="rId9" Type="http://schemas.openxmlformats.org/officeDocument/2006/relationships/image" Target="../media/image425.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426.jpg"/><Relationship Id="rId3" Type="http://schemas.openxmlformats.org/officeDocument/2006/relationships/image" Target="../media/image427.png"/><Relationship Id="rId4" Type="http://schemas.openxmlformats.org/officeDocument/2006/relationships/image" Target="../media/image428.png"/><Relationship Id="rId5" Type="http://schemas.openxmlformats.org/officeDocument/2006/relationships/image" Target="../media/image429.png"/><Relationship Id="rId6" Type="http://schemas.openxmlformats.org/officeDocument/2006/relationships/image" Target="../media/image430.png"/><Relationship Id="rId7" Type="http://schemas.openxmlformats.org/officeDocument/2006/relationships/image" Target="../media/image431.png"/><Relationship Id="rId8" Type="http://schemas.openxmlformats.org/officeDocument/2006/relationships/image" Target="../media/image432.png"/><Relationship Id="rId9" Type="http://schemas.openxmlformats.org/officeDocument/2006/relationships/image" Target="../media/image433.png"/><Relationship Id="rId10" Type="http://schemas.openxmlformats.org/officeDocument/2006/relationships/image" Target="../media/image434.png"/><Relationship Id="rId11" Type="http://schemas.openxmlformats.org/officeDocument/2006/relationships/image" Target="../media/image435.png"/><Relationship Id="rId12" Type="http://schemas.openxmlformats.org/officeDocument/2006/relationships/image" Target="../media/image436.jpg"/><Relationship Id="rId13" Type="http://schemas.openxmlformats.org/officeDocument/2006/relationships/image" Target="../media/image437.png"/><Relationship Id="rId14" Type="http://schemas.openxmlformats.org/officeDocument/2006/relationships/image" Target="../media/image438.png"/><Relationship Id="rId15" Type="http://schemas.openxmlformats.org/officeDocument/2006/relationships/image" Target="../media/image439.png"/><Relationship Id="rId16" Type="http://schemas.openxmlformats.org/officeDocument/2006/relationships/image" Target="../media/image440.png"/><Relationship Id="rId17" Type="http://schemas.openxmlformats.org/officeDocument/2006/relationships/image" Target="../media/image441.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442.png"/><Relationship Id="rId3" Type="http://schemas.openxmlformats.org/officeDocument/2006/relationships/image" Target="../media/image443.png"/><Relationship Id="rId4" Type="http://schemas.openxmlformats.org/officeDocument/2006/relationships/image" Target="../media/image444.png"/><Relationship Id="rId5" Type="http://schemas.openxmlformats.org/officeDocument/2006/relationships/image" Target="../media/image445.png"/><Relationship Id="rId6" Type="http://schemas.openxmlformats.org/officeDocument/2006/relationships/image" Target="../media/image446.png"/><Relationship Id="rId7" Type="http://schemas.openxmlformats.org/officeDocument/2006/relationships/image" Target="../media/image447.png"/><Relationship Id="rId8" Type="http://schemas.openxmlformats.org/officeDocument/2006/relationships/image" Target="../media/image448.png"/><Relationship Id="rId9" Type="http://schemas.openxmlformats.org/officeDocument/2006/relationships/image" Target="../media/image44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50.jpg"/><Relationship Id="rId3" Type="http://schemas.openxmlformats.org/officeDocument/2006/relationships/image" Target="../media/image451.png"/><Relationship Id="rId4" Type="http://schemas.openxmlformats.org/officeDocument/2006/relationships/image" Target="../media/image452.png"/><Relationship Id="rId5" Type="http://schemas.openxmlformats.org/officeDocument/2006/relationships/image" Target="../media/image453.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454.png"/><Relationship Id="rId3" Type="http://schemas.openxmlformats.org/officeDocument/2006/relationships/image" Target="../media/image455.png"/><Relationship Id="rId4" Type="http://schemas.openxmlformats.org/officeDocument/2006/relationships/image" Target="../media/image456.png"/><Relationship Id="rId5" Type="http://schemas.openxmlformats.org/officeDocument/2006/relationships/image" Target="../media/image457.png"/><Relationship Id="rId6" Type="http://schemas.openxmlformats.org/officeDocument/2006/relationships/image" Target="../media/image458.png"/><Relationship Id="rId7" Type="http://schemas.openxmlformats.org/officeDocument/2006/relationships/image" Target="../media/image459.png"/><Relationship Id="rId8" Type="http://schemas.openxmlformats.org/officeDocument/2006/relationships/image" Target="../media/image460.png"/><Relationship Id="rId9" Type="http://schemas.openxmlformats.org/officeDocument/2006/relationships/image" Target="../media/image461.png"/><Relationship Id="rId10" Type="http://schemas.openxmlformats.org/officeDocument/2006/relationships/image" Target="../media/image462.png"/><Relationship Id="rId11" Type="http://schemas.openxmlformats.org/officeDocument/2006/relationships/image" Target="../media/image463.png"/><Relationship Id="rId12" Type="http://schemas.openxmlformats.org/officeDocument/2006/relationships/image" Target="../media/image464.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65.jpg"/><Relationship Id="rId3" Type="http://schemas.openxmlformats.org/officeDocument/2006/relationships/image" Target="../media/image451.png"/><Relationship Id="rId4" Type="http://schemas.openxmlformats.org/officeDocument/2006/relationships/image" Target="../media/image466.png"/><Relationship Id="rId5" Type="http://schemas.openxmlformats.org/officeDocument/2006/relationships/image" Target="../media/image467.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468.png"/><Relationship Id="rId3" Type="http://schemas.openxmlformats.org/officeDocument/2006/relationships/image" Target="../media/image469.png"/><Relationship Id="rId4" Type="http://schemas.openxmlformats.org/officeDocument/2006/relationships/image" Target="../media/image470.png"/><Relationship Id="rId5" Type="http://schemas.openxmlformats.org/officeDocument/2006/relationships/image" Target="../media/image471.png"/><Relationship Id="rId6" Type="http://schemas.openxmlformats.org/officeDocument/2006/relationships/image" Target="../media/image472.png"/><Relationship Id="rId7" Type="http://schemas.openxmlformats.org/officeDocument/2006/relationships/image" Target="../media/image473.png"/><Relationship Id="rId8" Type="http://schemas.openxmlformats.org/officeDocument/2006/relationships/image" Target="../media/image474.png"/><Relationship Id="rId9" Type="http://schemas.openxmlformats.org/officeDocument/2006/relationships/image" Target="../media/image475.png"/><Relationship Id="rId10" Type="http://schemas.openxmlformats.org/officeDocument/2006/relationships/image" Target="../media/image476.jpg"/><Relationship Id="rId11" Type="http://schemas.openxmlformats.org/officeDocument/2006/relationships/image" Target="../media/image477.png"/><Relationship Id="rId12" Type="http://schemas.openxmlformats.org/officeDocument/2006/relationships/image" Target="../media/image478.jpg"/><Relationship Id="rId13" Type="http://schemas.openxmlformats.org/officeDocument/2006/relationships/image" Target="../media/image479.png"/><Relationship Id="rId14" Type="http://schemas.openxmlformats.org/officeDocument/2006/relationships/image" Target="../media/image480.png"/><Relationship Id="rId15" Type="http://schemas.openxmlformats.org/officeDocument/2006/relationships/image" Target="../media/image481.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82.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483.jp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84.png"/><Relationship Id="rId3" Type="http://schemas.openxmlformats.org/officeDocument/2006/relationships/image" Target="../media/image485.png"/><Relationship Id="rId4" Type="http://schemas.openxmlformats.org/officeDocument/2006/relationships/image" Target="../media/image486.png"/><Relationship Id="rId5" Type="http://schemas.openxmlformats.org/officeDocument/2006/relationships/image" Target="../media/image487.png"/><Relationship Id="rId6" Type="http://schemas.openxmlformats.org/officeDocument/2006/relationships/image" Target="../media/image488.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89.jpg"/><Relationship Id="rId3" Type="http://schemas.openxmlformats.org/officeDocument/2006/relationships/image" Target="../media/image490.png"/><Relationship Id="rId4" Type="http://schemas.openxmlformats.org/officeDocument/2006/relationships/image" Target="../media/image491.jpg"/><Relationship Id="rId5" Type="http://schemas.openxmlformats.org/officeDocument/2006/relationships/image" Target="../media/image492.jpg"/><Relationship Id="rId6" Type="http://schemas.openxmlformats.org/officeDocument/2006/relationships/image" Target="../media/image493.jpg"/><Relationship Id="rId7" Type="http://schemas.openxmlformats.org/officeDocument/2006/relationships/image" Target="../media/image494.jpg"/><Relationship Id="rId8" Type="http://schemas.openxmlformats.org/officeDocument/2006/relationships/image" Target="../media/image495.jpg"/><Relationship Id="rId9" Type="http://schemas.openxmlformats.org/officeDocument/2006/relationships/image" Target="../media/image496.jp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97.jpg"/><Relationship Id="rId3" Type="http://schemas.openxmlformats.org/officeDocument/2006/relationships/image" Target="../media/image498.jpg"/><Relationship Id="rId4" Type="http://schemas.openxmlformats.org/officeDocument/2006/relationships/image" Target="../media/image499.jpg"/><Relationship Id="rId5" Type="http://schemas.openxmlformats.org/officeDocument/2006/relationships/image" Target="../media/image500.jpg"/><Relationship Id="rId6" Type="http://schemas.openxmlformats.org/officeDocument/2006/relationships/image" Target="../media/image501.jpg"/><Relationship Id="rId7" Type="http://schemas.openxmlformats.org/officeDocument/2006/relationships/image" Target="../media/image502.jpg"/><Relationship Id="rId8" Type="http://schemas.openxmlformats.org/officeDocument/2006/relationships/image" Target="../media/image503.jp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04.jpg"/><Relationship Id="rId3" Type="http://schemas.openxmlformats.org/officeDocument/2006/relationships/image" Target="../media/image505.png"/><Relationship Id="rId4" Type="http://schemas.openxmlformats.org/officeDocument/2006/relationships/image" Target="../media/image506.png"/><Relationship Id="rId5" Type="http://schemas.openxmlformats.org/officeDocument/2006/relationships/image" Target="../media/image507.png"/><Relationship Id="rId6" Type="http://schemas.openxmlformats.org/officeDocument/2006/relationships/image" Target="../media/image508.png"/><Relationship Id="rId7" Type="http://schemas.openxmlformats.org/officeDocument/2006/relationships/image" Target="../media/image509.jpg"/><Relationship Id="rId8" Type="http://schemas.openxmlformats.org/officeDocument/2006/relationships/image" Target="../media/image510.jpg"/><Relationship Id="rId9" Type="http://schemas.openxmlformats.org/officeDocument/2006/relationships/image" Target="../media/image511.jpg"/><Relationship Id="rId10" Type="http://schemas.openxmlformats.org/officeDocument/2006/relationships/image" Target="../media/image512.jpg"/><Relationship Id="rId11" Type="http://schemas.openxmlformats.org/officeDocument/2006/relationships/image" Target="../media/image513.jpg"/><Relationship Id="rId12" Type="http://schemas.openxmlformats.org/officeDocument/2006/relationships/image" Target="../media/image514.jp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15.jpg"/><Relationship Id="rId3" Type="http://schemas.openxmlformats.org/officeDocument/2006/relationships/image" Target="../media/image516.png"/><Relationship Id="rId4" Type="http://schemas.openxmlformats.org/officeDocument/2006/relationships/image" Target="../media/image517.jpg"/><Relationship Id="rId5" Type="http://schemas.openxmlformats.org/officeDocument/2006/relationships/image" Target="../media/image518.png"/><Relationship Id="rId6" Type="http://schemas.openxmlformats.org/officeDocument/2006/relationships/image" Target="../media/image507.png"/><Relationship Id="rId7" Type="http://schemas.openxmlformats.org/officeDocument/2006/relationships/image" Target="../media/image519.jp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20.jpg"/><Relationship Id="rId3" Type="http://schemas.openxmlformats.org/officeDocument/2006/relationships/image" Target="../media/image521.png"/><Relationship Id="rId4" Type="http://schemas.openxmlformats.org/officeDocument/2006/relationships/image" Target="../media/image522.jpg"/><Relationship Id="rId5" Type="http://schemas.openxmlformats.org/officeDocument/2006/relationships/image" Target="../media/image523.jp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24.jpg"/><Relationship Id="rId3" Type="http://schemas.openxmlformats.org/officeDocument/2006/relationships/image" Target="../media/image525.jpg"/><Relationship Id="rId4" Type="http://schemas.openxmlformats.org/officeDocument/2006/relationships/image" Target="../media/image526.jpg"/><Relationship Id="rId5" Type="http://schemas.openxmlformats.org/officeDocument/2006/relationships/image" Target="../media/image527.jpg"/><Relationship Id="rId6" Type="http://schemas.openxmlformats.org/officeDocument/2006/relationships/image" Target="../media/image528.jpg"/><Relationship Id="rId7" Type="http://schemas.openxmlformats.org/officeDocument/2006/relationships/image" Target="../media/image529.jpg"/><Relationship Id="rId8" Type="http://schemas.openxmlformats.org/officeDocument/2006/relationships/image" Target="../media/image530.jp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31.jpg"/><Relationship Id="rId3" Type="http://schemas.openxmlformats.org/officeDocument/2006/relationships/image" Target="../media/image532.jpg"/><Relationship Id="rId4" Type="http://schemas.openxmlformats.org/officeDocument/2006/relationships/image" Target="../media/image533.jp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34.jpg"/><Relationship Id="rId3" Type="http://schemas.openxmlformats.org/officeDocument/2006/relationships/image" Target="../media/image535.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536.png"/><Relationship Id="rId3" Type="http://schemas.openxmlformats.org/officeDocument/2006/relationships/image" Target="../media/image537.png"/><Relationship Id="rId4" Type="http://schemas.openxmlformats.org/officeDocument/2006/relationships/image" Target="../media/image538.png"/><Relationship Id="rId5" Type="http://schemas.openxmlformats.org/officeDocument/2006/relationships/image" Target="../media/image539.png"/><Relationship Id="rId6" Type="http://schemas.openxmlformats.org/officeDocument/2006/relationships/image" Target="../media/image540.png"/><Relationship Id="rId7" Type="http://schemas.openxmlformats.org/officeDocument/2006/relationships/image" Target="../media/image541.png"/><Relationship Id="rId8" Type="http://schemas.openxmlformats.org/officeDocument/2006/relationships/image" Target="../media/image542.png"/><Relationship Id="rId9" Type="http://schemas.openxmlformats.org/officeDocument/2006/relationships/image" Target="../media/image543.png"/><Relationship Id="rId10" Type="http://schemas.openxmlformats.org/officeDocument/2006/relationships/image" Target="../media/image544.png"/><Relationship Id="rId11" Type="http://schemas.openxmlformats.org/officeDocument/2006/relationships/image" Target="../media/image545.png"/><Relationship Id="rId12" Type="http://schemas.openxmlformats.org/officeDocument/2006/relationships/image" Target="../media/image546.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47.jpg"/><Relationship Id="rId3" Type="http://schemas.openxmlformats.org/officeDocument/2006/relationships/image" Target="../media/image548.jpg"/><Relationship Id="rId4" Type="http://schemas.openxmlformats.org/officeDocument/2006/relationships/image" Target="../media/image549.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50.png"/><Relationship Id="rId3" Type="http://schemas.openxmlformats.org/officeDocument/2006/relationships/image" Target="../media/image551.jpg"/><Relationship Id="rId4" Type="http://schemas.openxmlformats.org/officeDocument/2006/relationships/image" Target="../media/image552.jpg"/><Relationship Id="rId5" Type="http://schemas.openxmlformats.org/officeDocument/2006/relationships/image" Target="../media/image553.jpg"/><Relationship Id="rId6" Type="http://schemas.openxmlformats.org/officeDocument/2006/relationships/image" Target="../media/image554.jpg"/><Relationship Id="rId7" Type="http://schemas.openxmlformats.org/officeDocument/2006/relationships/image" Target="../media/image555.jpg"/><Relationship Id="rId8" Type="http://schemas.openxmlformats.org/officeDocument/2006/relationships/image" Target="../media/image556.png"/><Relationship Id="rId9" Type="http://schemas.openxmlformats.org/officeDocument/2006/relationships/image" Target="../media/image557.png"/><Relationship Id="rId10" Type="http://schemas.openxmlformats.org/officeDocument/2006/relationships/image" Target="../media/image558.png"/><Relationship Id="rId11" Type="http://schemas.openxmlformats.org/officeDocument/2006/relationships/image" Target="../media/image559.png"/><Relationship Id="rId12" Type="http://schemas.openxmlformats.org/officeDocument/2006/relationships/image" Target="../media/image560.png"/><Relationship Id="rId13" Type="http://schemas.openxmlformats.org/officeDocument/2006/relationships/image" Target="../media/image561.png"/><Relationship Id="rId14" Type="http://schemas.openxmlformats.org/officeDocument/2006/relationships/image" Target="../media/image562.png"/><Relationship Id="rId15" Type="http://schemas.openxmlformats.org/officeDocument/2006/relationships/image" Target="../media/image563.png"/><Relationship Id="rId16" Type="http://schemas.openxmlformats.org/officeDocument/2006/relationships/image" Target="../media/image564.png"/><Relationship Id="rId17" Type="http://schemas.openxmlformats.org/officeDocument/2006/relationships/image" Target="../media/image565.png"/><Relationship Id="rId18" Type="http://schemas.openxmlformats.org/officeDocument/2006/relationships/image" Target="../media/image566.jp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67.jpg"/><Relationship Id="rId3" Type="http://schemas.openxmlformats.org/officeDocument/2006/relationships/image" Target="../media/image568.png"/><Relationship Id="rId4" Type="http://schemas.openxmlformats.org/officeDocument/2006/relationships/image" Target="../media/image569.jpg"/><Relationship Id="rId5" Type="http://schemas.openxmlformats.org/officeDocument/2006/relationships/image" Target="../media/image570.jpg"/><Relationship Id="rId6" Type="http://schemas.openxmlformats.org/officeDocument/2006/relationships/image" Target="../media/image571.png"/><Relationship Id="rId7" Type="http://schemas.openxmlformats.org/officeDocument/2006/relationships/image" Target="../media/image572.jpg"/><Relationship Id="rId8" Type="http://schemas.openxmlformats.org/officeDocument/2006/relationships/image" Target="../media/image573.png"/><Relationship Id="rId9" Type="http://schemas.openxmlformats.org/officeDocument/2006/relationships/image" Target="../media/image574.png"/><Relationship Id="rId10" Type="http://schemas.openxmlformats.org/officeDocument/2006/relationships/image" Target="../media/image575.jpg"/><Relationship Id="rId11" Type="http://schemas.openxmlformats.org/officeDocument/2006/relationships/image" Target="../media/image576.jpg"/><Relationship Id="rId12" Type="http://schemas.openxmlformats.org/officeDocument/2006/relationships/image" Target="../media/image577.jpg"/><Relationship Id="rId13" Type="http://schemas.openxmlformats.org/officeDocument/2006/relationships/image" Target="../media/image578.jpg"/><Relationship Id="rId14" Type="http://schemas.openxmlformats.org/officeDocument/2006/relationships/image" Target="../media/image579.png"/><Relationship Id="rId15" Type="http://schemas.openxmlformats.org/officeDocument/2006/relationships/image" Target="../media/image580.png"/><Relationship Id="rId16" Type="http://schemas.openxmlformats.org/officeDocument/2006/relationships/image" Target="../media/image581.jpg"/><Relationship Id="rId17" Type="http://schemas.openxmlformats.org/officeDocument/2006/relationships/image" Target="../media/image582.jpg"/><Relationship Id="rId18" Type="http://schemas.openxmlformats.org/officeDocument/2006/relationships/image" Target="../media/image583.jpg"/><Relationship Id="rId19" Type="http://schemas.openxmlformats.org/officeDocument/2006/relationships/image" Target="../media/image584.jpg"/><Relationship Id="rId20" Type="http://schemas.openxmlformats.org/officeDocument/2006/relationships/image" Target="../media/image585.jpg"/><Relationship Id="rId21" Type="http://schemas.openxmlformats.org/officeDocument/2006/relationships/image" Target="../media/image586.jpg"/><Relationship Id="rId22" Type="http://schemas.openxmlformats.org/officeDocument/2006/relationships/image" Target="../media/image587.png"/><Relationship Id="rId23" Type="http://schemas.openxmlformats.org/officeDocument/2006/relationships/image" Target="../media/image588.png"/><Relationship Id="rId24" Type="http://schemas.openxmlformats.org/officeDocument/2006/relationships/image" Target="../media/image589.png"/><Relationship Id="rId25" Type="http://schemas.openxmlformats.org/officeDocument/2006/relationships/image" Target="../media/image590.png"/><Relationship Id="rId26" Type="http://schemas.openxmlformats.org/officeDocument/2006/relationships/image" Target="../media/image591.png"/><Relationship Id="rId27" Type="http://schemas.openxmlformats.org/officeDocument/2006/relationships/image" Target="../media/image592.png"/><Relationship Id="rId28" Type="http://schemas.openxmlformats.org/officeDocument/2006/relationships/image" Target="../media/image593.png"/><Relationship Id="rId29" Type="http://schemas.openxmlformats.org/officeDocument/2006/relationships/image" Target="../media/image594.png"/><Relationship Id="rId30" Type="http://schemas.openxmlformats.org/officeDocument/2006/relationships/image" Target="../media/image595.png"/><Relationship Id="rId31" Type="http://schemas.openxmlformats.org/officeDocument/2006/relationships/image" Target="../media/image596.png"/><Relationship Id="rId32" Type="http://schemas.openxmlformats.org/officeDocument/2006/relationships/image" Target="../media/image597.png"/><Relationship Id="rId33" Type="http://schemas.openxmlformats.org/officeDocument/2006/relationships/image" Target="../media/image598.png"/><Relationship Id="rId34" Type="http://schemas.openxmlformats.org/officeDocument/2006/relationships/image" Target="../media/image599.png"/><Relationship Id="rId35" Type="http://schemas.openxmlformats.org/officeDocument/2006/relationships/image" Target="../media/image600.png"/><Relationship Id="rId36" Type="http://schemas.openxmlformats.org/officeDocument/2006/relationships/image" Target="../media/image601.png"/><Relationship Id="rId37" Type="http://schemas.openxmlformats.org/officeDocument/2006/relationships/image" Target="../media/image602.png"/><Relationship Id="rId38" Type="http://schemas.openxmlformats.org/officeDocument/2006/relationships/image" Target="../media/image603.png"/><Relationship Id="rId39" Type="http://schemas.openxmlformats.org/officeDocument/2006/relationships/image" Target="../media/image604.png"/><Relationship Id="rId40" Type="http://schemas.openxmlformats.org/officeDocument/2006/relationships/image" Target="../media/image605.jpg"/><Relationship Id="rId41" Type="http://schemas.openxmlformats.org/officeDocument/2006/relationships/image" Target="../media/image606.jpg"/><Relationship Id="rId42" Type="http://schemas.openxmlformats.org/officeDocument/2006/relationships/image" Target="../media/image607.jpg"/><Relationship Id="rId43" Type="http://schemas.openxmlformats.org/officeDocument/2006/relationships/image" Target="../media/image608.jpg"/><Relationship Id="rId44" Type="http://schemas.openxmlformats.org/officeDocument/2006/relationships/image" Target="../media/image609.jp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10.jpg"/><Relationship Id="rId3" Type="http://schemas.openxmlformats.org/officeDocument/2006/relationships/image" Target="../media/image611.png"/><Relationship Id="rId4" Type="http://schemas.openxmlformats.org/officeDocument/2006/relationships/image" Target="../media/image612.jpg"/><Relationship Id="rId5" Type="http://schemas.openxmlformats.org/officeDocument/2006/relationships/image" Target="../media/image613.jp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image" Target="../media/image614.jpg"/><Relationship Id="rId3" Type="http://schemas.openxmlformats.org/officeDocument/2006/relationships/hyperlink" Target="http://www.rokae.com/" TargetMode="External"/><Relationship Id="rId4" Type="http://schemas.openxmlformats.org/officeDocument/2006/relationships/hyperlink" Target="mailto:sales@rokae.com"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ctrTitle"/>
          </p:nvPr>
        </p:nvSpPr>
        <p:spPr>
          <a:prstGeom prst="rect"/>
        </p:spPr>
        <p:txBody>
          <a:bodyPr wrap="square" lIns="0" tIns="12700" rIns="0" bIns="0" rtlCol="0" vert="horz">
            <a:spAutoFit/>
          </a:bodyPr>
          <a:lstStyle/>
          <a:p>
            <a:pPr marL="12700">
              <a:lnSpc>
                <a:spcPct val="100000"/>
              </a:lnSpc>
              <a:spcBef>
                <a:spcPts val="100"/>
              </a:spcBef>
            </a:pPr>
            <a:r>
              <a:rPr dirty="0" sz="4000" spc="470" b="0">
                <a:solidFill>
                  <a:srgbClr val="FFFFFF"/>
                </a:solidFill>
                <a:latin typeface="Microsoft YaHei"/>
                <a:cs typeface="Microsoft YaHei"/>
              </a:rPr>
              <a:t>珞石机器人</a:t>
            </a:r>
            <a:endParaRPr sz="4000">
              <a:latin typeface="Microsoft YaHei"/>
              <a:cs typeface="Microsoft YaHei"/>
            </a:endParaRPr>
          </a:p>
        </p:txBody>
      </p:sp>
      <p:sp>
        <p:nvSpPr>
          <p:cNvPr id="3" name="object 3" descr=""/>
          <p:cNvSpPr txBox="1"/>
          <p:nvPr/>
        </p:nvSpPr>
        <p:spPr>
          <a:xfrm>
            <a:off x="789247" y="2742624"/>
            <a:ext cx="3454400" cy="482600"/>
          </a:xfrm>
          <a:prstGeom prst="rect">
            <a:avLst/>
          </a:prstGeom>
        </p:spPr>
        <p:txBody>
          <a:bodyPr wrap="square" lIns="0" tIns="12700" rIns="0" bIns="0" rtlCol="0" vert="horz">
            <a:spAutoFit/>
          </a:bodyPr>
          <a:lstStyle/>
          <a:p>
            <a:pPr marL="12700">
              <a:lnSpc>
                <a:spcPct val="100000"/>
              </a:lnSpc>
              <a:spcBef>
                <a:spcPts val="100"/>
              </a:spcBef>
            </a:pPr>
            <a:r>
              <a:rPr dirty="0" sz="3000" spc="-10" b="1">
                <a:solidFill>
                  <a:srgbClr val="D92728"/>
                </a:solidFill>
                <a:latin typeface="Microsoft YaHei"/>
                <a:cs typeface="Microsoft YaHei"/>
              </a:rPr>
              <a:t>全系列产品选型手册</a:t>
            </a:r>
            <a:endParaRPr sz="3000">
              <a:latin typeface="Microsoft YaHei"/>
              <a:cs typeface="Microsoft YaHei"/>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0" y="0"/>
            <a:ext cx="7560309" cy="10260330"/>
            <a:chOff x="0" y="0"/>
            <a:chExt cx="7560309" cy="10260330"/>
          </a:xfrm>
        </p:grpSpPr>
        <p:pic>
          <p:nvPicPr>
            <p:cNvPr id="3" name="object 3" descr=""/>
            <p:cNvPicPr/>
            <p:nvPr/>
          </p:nvPicPr>
          <p:blipFill>
            <a:blip r:embed="rId2" cstate="print"/>
            <a:stretch>
              <a:fillRect/>
            </a:stretch>
          </p:blipFill>
          <p:spPr>
            <a:xfrm>
              <a:off x="0" y="0"/>
              <a:ext cx="7560005" cy="10260000"/>
            </a:xfrm>
            <a:prstGeom prst="rect">
              <a:avLst/>
            </a:prstGeom>
          </p:spPr>
        </p:pic>
        <p:pic>
          <p:nvPicPr>
            <p:cNvPr id="4" name="object 4" descr=""/>
            <p:cNvPicPr/>
            <p:nvPr/>
          </p:nvPicPr>
          <p:blipFill>
            <a:blip r:embed="rId3" cstate="print"/>
            <a:stretch>
              <a:fillRect/>
            </a:stretch>
          </p:blipFill>
          <p:spPr>
            <a:xfrm>
              <a:off x="0" y="2270774"/>
              <a:ext cx="5196243" cy="2912757"/>
            </a:xfrm>
            <a:prstGeom prst="rect">
              <a:avLst/>
            </a:prstGeom>
          </p:spPr>
        </p:pic>
      </p:grpSp>
      <p:sp>
        <p:nvSpPr>
          <p:cNvPr id="5" name="object 5" descr=""/>
          <p:cNvSpPr txBox="1"/>
          <p:nvPr/>
        </p:nvSpPr>
        <p:spPr>
          <a:xfrm>
            <a:off x="725022" y="1435825"/>
            <a:ext cx="5095240" cy="314960"/>
          </a:xfrm>
          <a:prstGeom prst="rect">
            <a:avLst/>
          </a:prstGeom>
        </p:spPr>
        <p:txBody>
          <a:bodyPr wrap="square" lIns="0" tIns="12700" rIns="0" bIns="0" rtlCol="0" vert="horz">
            <a:spAutoFit/>
          </a:bodyPr>
          <a:lstStyle/>
          <a:p>
            <a:pPr marL="12700">
              <a:lnSpc>
                <a:spcPct val="100000"/>
              </a:lnSpc>
              <a:spcBef>
                <a:spcPts val="100"/>
              </a:spcBef>
            </a:pPr>
            <a:r>
              <a:rPr dirty="0" sz="1900" spc="-5" b="1">
                <a:solidFill>
                  <a:srgbClr val="FFFFFF"/>
                </a:solidFill>
                <a:latin typeface="Microsoft JhengHei"/>
                <a:cs typeface="Microsoft JhengHei"/>
              </a:rPr>
              <a:t>工业+协作全系列机器人产品和解决方案供应商</a:t>
            </a:r>
            <a:endParaRPr sz="1900">
              <a:latin typeface="Microsoft JhengHei"/>
              <a:cs typeface="Microsoft JhengHei"/>
            </a:endParaRPr>
          </a:p>
        </p:txBody>
      </p:sp>
      <p:sp>
        <p:nvSpPr>
          <p:cNvPr id="6" name="object 6" descr=""/>
          <p:cNvSpPr txBox="1"/>
          <p:nvPr/>
        </p:nvSpPr>
        <p:spPr>
          <a:xfrm>
            <a:off x="1176318" y="6071892"/>
            <a:ext cx="3155315" cy="1061720"/>
          </a:xfrm>
          <a:prstGeom prst="rect">
            <a:avLst/>
          </a:prstGeom>
        </p:spPr>
        <p:txBody>
          <a:bodyPr wrap="square" lIns="0" tIns="58419" rIns="0" bIns="0" rtlCol="0" vert="horz">
            <a:spAutoFit/>
          </a:bodyPr>
          <a:lstStyle/>
          <a:p>
            <a:pPr marL="12700">
              <a:lnSpc>
                <a:spcPct val="100000"/>
              </a:lnSpc>
              <a:spcBef>
                <a:spcPts val="459"/>
              </a:spcBef>
            </a:pPr>
            <a:r>
              <a:rPr dirty="0" sz="1400" spc="135">
                <a:solidFill>
                  <a:srgbClr val="CB272B"/>
                </a:solidFill>
                <a:latin typeface="SimSun"/>
                <a:cs typeface="SimSun"/>
              </a:rPr>
              <a:t>北方最大</a:t>
            </a:r>
            <a:r>
              <a:rPr dirty="0" sz="1400" spc="45">
                <a:solidFill>
                  <a:srgbClr val="FFFFFF"/>
                </a:solidFill>
                <a:latin typeface="SimSun"/>
                <a:cs typeface="SimSun"/>
              </a:rPr>
              <a:t>工业 + 协作机器人智造工厂</a:t>
            </a:r>
            <a:endParaRPr sz="1400">
              <a:latin typeface="SimSun"/>
              <a:cs typeface="SimSun"/>
            </a:endParaRPr>
          </a:p>
          <a:p>
            <a:pPr marL="12700" marR="598805">
              <a:lnSpc>
                <a:spcPct val="121400"/>
              </a:lnSpc>
            </a:pPr>
            <a:r>
              <a:rPr dirty="0" sz="1400" spc="135">
                <a:solidFill>
                  <a:srgbClr val="CB272B"/>
                </a:solidFill>
                <a:latin typeface="SimSun"/>
                <a:cs typeface="SimSun"/>
              </a:rPr>
              <a:t>数字化、智能化</a:t>
            </a:r>
            <a:r>
              <a:rPr dirty="0" sz="1400" spc="125">
                <a:solidFill>
                  <a:srgbClr val="FFFFFF"/>
                </a:solidFill>
                <a:latin typeface="SimSun"/>
                <a:cs typeface="SimSun"/>
              </a:rPr>
              <a:t>生产制造体系全面、严苛质检标准</a:t>
            </a:r>
            <a:endParaRPr sz="1400">
              <a:latin typeface="SimSun"/>
              <a:cs typeface="SimSun"/>
            </a:endParaRPr>
          </a:p>
          <a:p>
            <a:pPr marL="12700">
              <a:lnSpc>
                <a:spcPct val="100000"/>
              </a:lnSpc>
              <a:spcBef>
                <a:spcPts val="359"/>
              </a:spcBef>
            </a:pPr>
            <a:r>
              <a:rPr dirty="0" sz="1400" spc="70">
                <a:solidFill>
                  <a:srgbClr val="FFFFFF"/>
                </a:solidFill>
                <a:latin typeface="SimSun"/>
                <a:cs typeface="SimSun"/>
              </a:rPr>
              <a:t>机器人年产能超 </a:t>
            </a:r>
            <a:r>
              <a:rPr dirty="0" sz="1400" spc="204">
                <a:solidFill>
                  <a:srgbClr val="CB272B"/>
                </a:solidFill>
                <a:latin typeface="SimSun"/>
                <a:cs typeface="SimSun"/>
              </a:rPr>
              <a:t>20000</a:t>
            </a:r>
            <a:r>
              <a:rPr dirty="0" sz="1400" spc="-210">
                <a:solidFill>
                  <a:srgbClr val="CB272B"/>
                </a:solidFill>
                <a:latin typeface="SimSun"/>
                <a:cs typeface="SimSun"/>
              </a:rPr>
              <a:t> </a:t>
            </a:r>
            <a:r>
              <a:rPr dirty="0" sz="1400" spc="-50">
                <a:solidFill>
                  <a:srgbClr val="FFFFFF"/>
                </a:solidFill>
                <a:latin typeface="SimSun"/>
                <a:cs typeface="SimSun"/>
              </a:rPr>
              <a:t>台</a:t>
            </a:r>
            <a:endParaRPr sz="1400">
              <a:latin typeface="SimSun"/>
              <a:cs typeface="SimSun"/>
            </a:endParaRPr>
          </a:p>
        </p:txBody>
      </p:sp>
      <p:sp>
        <p:nvSpPr>
          <p:cNvPr id="7" name="object 7"/>
          <p:cNvSpPr txBox="1">
            <a:spLocks noGrp="1"/>
          </p:cNvSpPr>
          <p:nvPr>
            <p:ph type="title"/>
          </p:nvPr>
        </p:nvSpPr>
        <p:spPr>
          <a:xfrm>
            <a:off x="725029" y="761615"/>
            <a:ext cx="1910080" cy="452120"/>
          </a:xfrm>
          <a:prstGeom prst="rect"/>
        </p:spPr>
        <p:txBody>
          <a:bodyPr wrap="square" lIns="0" tIns="12700" rIns="0" bIns="0" rtlCol="0" vert="horz">
            <a:spAutoFit/>
          </a:bodyPr>
          <a:lstStyle/>
          <a:p>
            <a:pPr marL="12700">
              <a:lnSpc>
                <a:spcPct val="100000"/>
              </a:lnSpc>
              <a:spcBef>
                <a:spcPts val="100"/>
              </a:spcBef>
            </a:pPr>
            <a:r>
              <a:rPr dirty="0" sz="2800" spc="155">
                <a:latin typeface="Microsoft JhengHei"/>
                <a:cs typeface="Microsoft JhengHei"/>
              </a:rPr>
              <a:t>珞石机器人</a:t>
            </a:r>
            <a:endParaRPr sz="2800">
              <a:latin typeface="Microsoft JhengHei"/>
              <a:cs typeface="Microsoft JhengHei"/>
            </a:endParaRPr>
          </a:p>
        </p:txBody>
      </p:sp>
      <p:grpSp>
        <p:nvGrpSpPr>
          <p:cNvPr id="8" name="object 8" descr=""/>
          <p:cNvGrpSpPr/>
          <p:nvPr/>
        </p:nvGrpSpPr>
        <p:grpSpPr>
          <a:xfrm>
            <a:off x="730341" y="1324788"/>
            <a:ext cx="6830059" cy="6448425"/>
            <a:chOff x="730341" y="1324788"/>
            <a:chExt cx="6830059" cy="6448425"/>
          </a:xfrm>
        </p:grpSpPr>
        <p:sp>
          <p:nvSpPr>
            <p:cNvPr id="9" name="object 9" descr=""/>
            <p:cNvSpPr/>
            <p:nvPr/>
          </p:nvSpPr>
          <p:spPr>
            <a:xfrm>
              <a:off x="737717" y="1324788"/>
              <a:ext cx="386080" cy="16510"/>
            </a:xfrm>
            <a:custGeom>
              <a:avLst/>
              <a:gdLst/>
              <a:ahLst/>
              <a:cxnLst/>
              <a:rect l="l" t="t" r="r" b="b"/>
              <a:pathLst>
                <a:path w="386080" h="16509">
                  <a:moveTo>
                    <a:pt x="386029" y="0"/>
                  </a:moveTo>
                  <a:lnTo>
                    <a:pt x="0" y="0"/>
                  </a:lnTo>
                  <a:lnTo>
                    <a:pt x="0" y="16154"/>
                  </a:lnTo>
                  <a:lnTo>
                    <a:pt x="386029" y="16154"/>
                  </a:lnTo>
                  <a:lnTo>
                    <a:pt x="386029" y="0"/>
                  </a:lnTo>
                  <a:close/>
                </a:path>
              </a:pathLst>
            </a:custGeom>
            <a:solidFill>
              <a:srgbClr val="CB272B"/>
            </a:solidFill>
          </p:spPr>
          <p:txBody>
            <a:bodyPr wrap="square" lIns="0" tIns="0" rIns="0" bIns="0" rtlCol="0"/>
            <a:lstStyle/>
            <a:p/>
          </p:txBody>
        </p:sp>
        <p:sp>
          <p:nvSpPr>
            <p:cNvPr id="10" name="object 10" descr=""/>
            <p:cNvSpPr/>
            <p:nvPr/>
          </p:nvSpPr>
          <p:spPr>
            <a:xfrm>
              <a:off x="733755" y="6874891"/>
              <a:ext cx="57150" cy="392430"/>
            </a:xfrm>
            <a:custGeom>
              <a:avLst/>
              <a:gdLst/>
              <a:ahLst/>
              <a:cxnLst/>
              <a:rect l="l" t="t" r="r" b="b"/>
              <a:pathLst>
                <a:path w="57150" h="392429">
                  <a:moveTo>
                    <a:pt x="33248" y="342709"/>
                  </a:moveTo>
                  <a:lnTo>
                    <a:pt x="22352" y="342709"/>
                  </a:lnTo>
                  <a:lnTo>
                    <a:pt x="22352" y="392074"/>
                  </a:lnTo>
                  <a:lnTo>
                    <a:pt x="33248" y="392074"/>
                  </a:lnTo>
                  <a:lnTo>
                    <a:pt x="33248" y="342709"/>
                  </a:lnTo>
                  <a:close/>
                </a:path>
                <a:path w="57150" h="392429">
                  <a:moveTo>
                    <a:pt x="54076" y="207467"/>
                  </a:moveTo>
                  <a:lnTo>
                    <a:pt x="30568" y="173774"/>
                  </a:lnTo>
                  <a:lnTo>
                    <a:pt x="17284" y="173774"/>
                  </a:lnTo>
                  <a:lnTo>
                    <a:pt x="25692" y="185826"/>
                  </a:lnTo>
                  <a:lnTo>
                    <a:pt x="1524" y="209956"/>
                  </a:lnTo>
                  <a:lnTo>
                    <a:pt x="1524" y="225336"/>
                  </a:lnTo>
                  <a:lnTo>
                    <a:pt x="32004" y="194856"/>
                  </a:lnTo>
                  <a:lnTo>
                    <a:pt x="51333" y="222567"/>
                  </a:lnTo>
                  <a:lnTo>
                    <a:pt x="54076" y="226314"/>
                  </a:lnTo>
                  <a:lnTo>
                    <a:pt x="54076" y="207467"/>
                  </a:lnTo>
                  <a:close/>
                </a:path>
                <a:path w="57150" h="392429">
                  <a:moveTo>
                    <a:pt x="54076" y="156667"/>
                  </a:moveTo>
                  <a:lnTo>
                    <a:pt x="1524" y="156667"/>
                  </a:lnTo>
                  <a:lnTo>
                    <a:pt x="1524" y="167563"/>
                  </a:lnTo>
                  <a:lnTo>
                    <a:pt x="54076" y="167563"/>
                  </a:lnTo>
                  <a:lnTo>
                    <a:pt x="54076" y="156667"/>
                  </a:lnTo>
                  <a:close/>
                </a:path>
                <a:path w="57150" h="392429">
                  <a:moveTo>
                    <a:pt x="54076" y="0"/>
                  </a:moveTo>
                  <a:lnTo>
                    <a:pt x="1524" y="0"/>
                  </a:lnTo>
                  <a:lnTo>
                    <a:pt x="1524" y="10883"/>
                  </a:lnTo>
                  <a:lnTo>
                    <a:pt x="43180" y="10883"/>
                  </a:lnTo>
                  <a:lnTo>
                    <a:pt x="43180" y="49479"/>
                  </a:lnTo>
                  <a:lnTo>
                    <a:pt x="42392" y="51371"/>
                  </a:lnTo>
                  <a:lnTo>
                    <a:pt x="39014" y="54749"/>
                  </a:lnTo>
                  <a:lnTo>
                    <a:pt x="37122" y="55537"/>
                  </a:lnTo>
                  <a:lnTo>
                    <a:pt x="32372" y="55537"/>
                  </a:lnTo>
                  <a:lnTo>
                    <a:pt x="30480" y="54749"/>
                  </a:lnTo>
                  <a:lnTo>
                    <a:pt x="27101" y="51371"/>
                  </a:lnTo>
                  <a:lnTo>
                    <a:pt x="26314" y="49479"/>
                  </a:lnTo>
                  <a:lnTo>
                    <a:pt x="26314" y="17056"/>
                  </a:lnTo>
                  <a:lnTo>
                    <a:pt x="15405" y="17056"/>
                  </a:lnTo>
                  <a:lnTo>
                    <a:pt x="15405" y="40906"/>
                  </a:lnTo>
                  <a:lnTo>
                    <a:pt x="1524" y="54749"/>
                  </a:lnTo>
                  <a:lnTo>
                    <a:pt x="1524" y="70129"/>
                  </a:lnTo>
                  <a:lnTo>
                    <a:pt x="16941" y="54711"/>
                  </a:lnTo>
                  <a:lnTo>
                    <a:pt x="17907" y="56946"/>
                  </a:lnTo>
                  <a:lnTo>
                    <a:pt x="19278" y="58966"/>
                  </a:lnTo>
                  <a:lnTo>
                    <a:pt x="21082" y="60769"/>
                  </a:lnTo>
                  <a:lnTo>
                    <a:pt x="24790" y="64477"/>
                  </a:lnTo>
                  <a:lnTo>
                    <a:pt x="29514" y="66433"/>
                  </a:lnTo>
                  <a:lnTo>
                    <a:pt x="39966" y="66433"/>
                  </a:lnTo>
                  <a:lnTo>
                    <a:pt x="44704" y="64477"/>
                  </a:lnTo>
                  <a:lnTo>
                    <a:pt x="52120" y="57048"/>
                  </a:lnTo>
                  <a:lnTo>
                    <a:pt x="54076" y="52324"/>
                  </a:lnTo>
                  <a:lnTo>
                    <a:pt x="54076" y="0"/>
                  </a:lnTo>
                  <a:close/>
                </a:path>
                <a:path w="57150" h="392429">
                  <a:moveTo>
                    <a:pt x="54089" y="392061"/>
                  </a:moveTo>
                  <a:lnTo>
                    <a:pt x="54076" y="325602"/>
                  </a:lnTo>
                  <a:lnTo>
                    <a:pt x="1524" y="325602"/>
                  </a:lnTo>
                  <a:lnTo>
                    <a:pt x="1524" y="392061"/>
                  </a:lnTo>
                  <a:lnTo>
                    <a:pt x="12420" y="392061"/>
                  </a:lnTo>
                  <a:lnTo>
                    <a:pt x="12420" y="336499"/>
                  </a:lnTo>
                  <a:lnTo>
                    <a:pt x="43192" y="336499"/>
                  </a:lnTo>
                  <a:lnTo>
                    <a:pt x="43192" y="392061"/>
                  </a:lnTo>
                  <a:lnTo>
                    <a:pt x="54089" y="392061"/>
                  </a:lnTo>
                  <a:close/>
                </a:path>
                <a:path w="57150" h="392429">
                  <a:moveTo>
                    <a:pt x="54851" y="101180"/>
                  </a:moveTo>
                  <a:lnTo>
                    <a:pt x="52298" y="93167"/>
                  </a:lnTo>
                  <a:lnTo>
                    <a:pt x="47459" y="86842"/>
                  </a:lnTo>
                  <a:lnTo>
                    <a:pt x="43954" y="82219"/>
                  </a:lnTo>
                  <a:lnTo>
                    <a:pt x="43954" y="103708"/>
                  </a:lnTo>
                  <a:lnTo>
                    <a:pt x="43942" y="117005"/>
                  </a:lnTo>
                  <a:lnTo>
                    <a:pt x="42202" y="122732"/>
                  </a:lnTo>
                  <a:lnTo>
                    <a:pt x="35521" y="131737"/>
                  </a:lnTo>
                  <a:lnTo>
                    <a:pt x="31800" y="133870"/>
                  </a:lnTo>
                  <a:lnTo>
                    <a:pt x="23012" y="133870"/>
                  </a:lnTo>
                  <a:lnTo>
                    <a:pt x="19316" y="131737"/>
                  </a:lnTo>
                  <a:lnTo>
                    <a:pt x="12636" y="122732"/>
                  </a:lnTo>
                  <a:lnTo>
                    <a:pt x="10896" y="117005"/>
                  </a:lnTo>
                  <a:lnTo>
                    <a:pt x="10896" y="103708"/>
                  </a:lnTo>
                  <a:lnTo>
                    <a:pt x="43954" y="103708"/>
                  </a:lnTo>
                  <a:lnTo>
                    <a:pt x="43954" y="82219"/>
                  </a:lnTo>
                  <a:lnTo>
                    <a:pt x="41910" y="79514"/>
                  </a:lnTo>
                  <a:lnTo>
                    <a:pt x="35229" y="75946"/>
                  </a:lnTo>
                  <a:lnTo>
                    <a:pt x="19558" y="75946"/>
                  </a:lnTo>
                  <a:lnTo>
                    <a:pt x="12865" y="79514"/>
                  </a:lnTo>
                  <a:lnTo>
                    <a:pt x="2514" y="93167"/>
                  </a:lnTo>
                  <a:lnTo>
                    <a:pt x="0" y="101180"/>
                  </a:lnTo>
                  <a:lnTo>
                    <a:pt x="0" y="119570"/>
                  </a:lnTo>
                  <a:lnTo>
                    <a:pt x="2527" y="127546"/>
                  </a:lnTo>
                  <a:lnTo>
                    <a:pt x="12928" y="141122"/>
                  </a:lnTo>
                  <a:lnTo>
                    <a:pt x="19608" y="144678"/>
                  </a:lnTo>
                  <a:lnTo>
                    <a:pt x="35166" y="144678"/>
                  </a:lnTo>
                  <a:lnTo>
                    <a:pt x="54813" y="119570"/>
                  </a:lnTo>
                  <a:lnTo>
                    <a:pt x="54851" y="101180"/>
                  </a:lnTo>
                  <a:close/>
                </a:path>
                <a:path w="57150" h="392429">
                  <a:moveTo>
                    <a:pt x="57073" y="274891"/>
                  </a:moveTo>
                  <a:lnTo>
                    <a:pt x="1524" y="229196"/>
                  </a:lnTo>
                  <a:lnTo>
                    <a:pt x="1524" y="243255"/>
                  </a:lnTo>
                  <a:lnTo>
                    <a:pt x="39992" y="274891"/>
                  </a:lnTo>
                  <a:lnTo>
                    <a:pt x="26314" y="286448"/>
                  </a:lnTo>
                  <a:lnTo>
                    <a:pt x="26314" y="270624"/>
                  </a:lnTo>
                  <a:lnTo>
                    <a:pt x="15405" y="261670"/>
                  </a:lnTo>
                  <a:lnTo>
                    <a:pt x="15405" y="294093"/>
                  </a:lnTo>
                  <a:lnTo>
                    <a:pt x="1524" y="306527"/>
                  </a:lnTo>
                  <a:lnTo>
                    <a:pt x="1524" y="320573"/>
                  </a:lnTo>
                  <a:lnTo>
                    <a:pt x="57073" y="274891"/>
                  </a:lnTo>
                  <a:close/>
                </a:path>
              </a:pathLst>
            </a:custGeom>
            <a:solidFill>
              <a:srgbClr val="FFFFFF">
                <a:alpha val="39999"/>
              </a:srgbClr>
            </a:solidFill>
          </p:spPr>
          <p:txBody>
            <a:bodyPr wrap="square" lIns="0" tIns="0" rIns="0" bIns="0" rtlCol="0"/>
            <a:lstStyle/>
            <a:p/>
          </p:txBody>
        </p:sp>
        <p:sp>
          <p:nvSpPr>
            <p:cNvPr id="11" name="object 11" descr=""/>
            <p:cNvSpPr/>
            <p:nvPr/>
          </p:nvSpPr>
          <p:spPr>
            <a:xfrm>
              <a:off x="925746" y="6427761"/>
              <a:ext cx="11430" cy="633730"/>
            </a:xfrm>
            <a:custGeom>
              <a:avLst/>
              <a:gdLst/>
              <a:ahLst/>
              <a:cxnLst/>
              <a:rect l="l" t="t" r="r" b="b"/>
              <a:pathLst>
                <a:path w="11430" h="633729">
                  <a:moveTo>
                    <a:pt x="8394" y="0"/>
                  </a:moveTo>
                  <a:lnTo>
                    <a:pt x="2413" y="0"/>
                  </a:lnTo>
                  <a:lnTo>
                    <a:pt x="0" y="2057"/>
                  </a:lnTo>
                  <a:lnTo>
                    <a:pt x="0" y="43853"/>
                  </a:lnTo>
                  <a:lnTo>
                    <a:pt x="2413" y="45910"/>
                  </a:lnTo>
                  <a:lnTo>
                    <a:pt x="8394" y="45910"/>
                  </a:lnTo>
                  <a:lnTo>
                    <a:pt x="10820" y="43853"/>
                  </a:lnTo>
                  <a:lnTo>
                    <a:pt x="10820" y="2057"/>
                  </a:lnTo>
                  <a:lnTo>
                    <a:pt x="8394" y="0"/>
                  </a:lnTo>
                  <a:close/>
                </a:path>
                <a:path w="11430" h="633729">
                  <a:moveTo>
                    <a:pt x="8394" y="73444"/>
                  </a:moveTo>
                  <a:lnTo>
                    <a:pt x="2413" y="73444"/>
                  </a:lnTo>
                  <a:lnTo>
                    <a:pt x="0" y="75501"/>
                  </a:lnTo>
                  <a:lnTo>
                    <a:pt x="0" y="117297"/>
                  </a:lnTo>
                  <a:lnTo>
                    <a:pt x="2413" y="119367"/>
                  </a:lnTo>
                  <a:lnTo>
                    <a:pt x="8394" y="119367"/>
                  </a:lnTo>
                  <a:lnTo>
                    <a:pt x="10820" y="117297"/>
                  </a:lnTo>
                  <a:lnTo>
                    <a:pt x="10820" y="75501"/>
                  </a:lnTo>
                  <a:lnTo>
                    <a:pt x="8394" y="73444"/>
                  </a:lnTo>
                  <a:close/>
                </a:path>
                <a:path w="11430" h="633729">
                  <a:moveTo>
                    <a:pt x="8394" y="146900"/>
                  </a:moveTo>
                  <a:lnTo>
                    <a:pt x="2413" y="146900"/>
                  </a:lnTo>
                  <a:lnTo>
                    <a:pt x="0" y="148958"/>
                  </a:lnTo>
                  <a:lnTo>
                    <a:pt x="0" y="190754"/>
                  </a:lnTo>
                  <a:lnTo>
                    <a:pt x="2413" y="192811"/>
                  </a:lnTo>
                  <a:lnTo>
                    <a:pt x="8394" y="192811"/>
                  </a:lnTo>
                  <a:lnTo>
                    <a:pt x="10820" y="190754"/>
                  </a:lnTo>
                  <a:lnTo>
                    <a:pt x="10820" y="148958"/>
                  </a:lnTo>
                  <a:lnTo>
                    <a:pt x="8394" y="146900"/>
                  </a:lnTo>
                  <a:close/>
                </a:path>
                <a:path w="11430" h="633729">
                  <a:moveTo>
                    <a:pt x="8394" y="220345"/>
                  </a:moveTo>
                  <a:lnTo>
                    <a:pt x="2413" y="220345"/>
                  </a:lnTo>
                  <a:lnTo>
                    <a:pt x="0" y="222402"/>
                  </a:lnTo>
                  <a:lnTo>
                    <a:pt x="0" y="264198"/>
                  </a:lnTo>
                  <a:lnTo>
                    <a:pt x="2413" y="266255"/>
                  </a:lnTo>
                  <a:lnTo>
                    <a:pt x="8394" y="266255"/>
                  </a:lnTo>
                  <a:lnTo>
                    <a:pt x="10820" y="264198"/>
                  </a:lnTo>
                  <a:lnTo>
                    <a:pt x="10820" y="222402"/>
                  </a:lnTo>
                  <a:lnTo>
                    <a:pt x="8394" y="220345"/>
                  </a:lnTo>
                  <a:close/>
                </a:path>
                <a:path w="11430" h="633729">
                  <a:moveTo>
                    <a:pt x="8394" y="293789"/>
                  </a:moveTo>
                  <a:lnTo>
                    <a:pt x="2413" y="293789"/>
                  </a:lnTo>
                  <a:lnTo>
                    <a:pt x="0" y="295846"/>
                  </a:lnTo>
                  <a:lnTo>
                    <a:pt x="0" y="337642"/>
                  </a:lnTo>
                  <a:lnTo>
                    <a:pt x="2413" y="339699"/>
                  </a:lnTo>
                  <a:lnTo>
                    <a:pt x="8394" y="339699"/>
                  </a:lnTo>
                  <a:lnTo>
                    <a:pt x="10820" y="337642"/>
                  </a:lnTo>
                  <a:lnTo>
                    <a:pt x="10820" y="295846"/>
                  </a:lnTo>
                  <a:lnTo>
                    <a:pt x="8394" y="293789"/>
                  </a:lnTo>
                  <a:close/>
                </a:path>
                <a:path w="11430" h="633729">
                  <a:moveTo>
                    <a:pt x="8394" y="367233"/>
                  </a:moveTo>
                  <a:lnTo>
                    <a:pt x="2413" y="367233"/>
                  </a:lnTo>
                  <a:lnTo>
                    <a:pt x="0" y="369290"/>
                  </a:lnTo>
                  <a:lnTo>
                    <a:pt x="0" y="411086"/>
                  </a:lnTo>
                  <a:lnTo>
                    <a:pt x="2413" y="413143"/>
                  </a:lnTo>
                  <a:lnTo>
                    <a:pt x="8394" y="413143"/>
                  </a:lnTo>
                  <a:lnTo>
                    <a:pt x="10820" y="411086"/>
                  </a:lnTo>
                  <a:lnTo>
                    <a:pt x="10820" y="369290"/>
                  </a:lnTo>
                  <a:lnTo>
                    <a:pt x="8394" y="367233"/>
                  </a:lnTo>
                  <a:close/>
                </a:path>
                <a:path w="11430" h="633729">
                  <a:moveTo>
                    <a:pt x="8394" y="440677"/>
                  </a:moveTo>
                  <a:lnTo>
                    <a:pt x="2413" y="440677"/>
                  </a:lnTo>
                  <a:lnTo>
                    <a:pt x="0" y="442734"/>
                  </a:lnTo>
                  <a:lnTo>
                    <a:pt x="0" y="484530"/>
                  </a:lnTo>
                  <a:lnTo>
                    <a:pt x="2413" y="486600"/>
                  </a:lnTo>
                  <a:lnTo>
                    <a:pt x="8394" y="486600"/>
                  </a:lnTo>
                  <a:lnTo>
                    <a:pt x="10820" y="484530"/>
                  </a:lnTo>
                  <a:lnTo>
                    <a:pt x="10820" y="442734"/>
                  </a:lnTo>
                  <a:lnTo>
                    <a:pt x="8394" y="440677"/>
                  </a:lnTo>
                  <a:close/>
                </a:path>
                <a:path w="11430" h="633729">
                  <a:moveTo>
                    <a:pt x="8394" y="514134"/>
                  </a:moveTo>
                  <a:lnTo>
                    <a:pt x="2413" y="514134"/>
                  </a:lnTo>
                  <a:lnTo>
                    <a:pt x="0" y="516191"/>
                  </a:lnTo>
                  <a:lnTo>
                    <a:pt x="0" y="557987"/>
                  </a:lnTo>
                  <a:lnTo>
                    <a:pt x="2413" y="560044"/>
                  </a:lnTo>
                  <a:lnTo>
                    <a:pt x="8394" y="560044"/>
                  </a:lnTo>
                  <a:lnTo>
                    <a:pt x="10820" y="557987"/>
                  </a:lnTo>
                  <a:lnTo>
                    <a:pt x="10820" y="516191"/>
                  </a:lnTo>
                  <a:lnTo>
                    <a:pt x="8394" y="514134"/>
                  </a:lnTo>
                  <a:close/>
                </a:path>
                <a:path w="11430" h="633729">
                  <a:moveTo>
                    <a:pt x="8394" y="587578"/>
                  </a:moveTo>
                  <a:lnTo>
                    <a:pt x="2413" y="587578"/>
                  </a:lnTo>
                  <a:lnTo>
                    <a:pt x="0" y="589635"/>
                  </a:lnTo>
                  <a:lnTo>
                    <a:pt x="0" y="631431"/>
                  </a:lnTo>
                  <a:lnTo>
                    <a:pt x="2413" y="633488"/>
                  </a:lnTo>
                  <a:lnTo>
                    <a:pt x="8394" y="633488"/>
                  </a:lnTo>
                  <a:lnTo>
                    <a:pt x="10820" y="631431"/>
                  </a:lnTo>
                  <a:lnTo>
                    <a:pt x="10820" y="589635"/>
                  </a:lnTo>
                  <a:lnTo>
                    <a:pt x="8394" y="587578"/>
                  </a:lnTo>
                  <a:close/>
                </a:path>
              </a:pathLst>
            </a:custGeom>
            <a:solidFill>
              <a:srgbClr val="FFFFFF">
                <a:alpha val="59999"/>
              </a:srgbClr>
            </a:solidFill>
          </p:spPr>
          <p:txBody>
            <a:bodyPr wrap="square" lIns="0" tIns="0" rIns="0" bIns="0" rtlCol="0"/>
            <a:lstStyle/>
            <a:p/>
          </p:txBody>
        </p:sp>
        <p:pic>
          <p:nvPicPr>
            <p:cNvPr id="12" name="object 12" descr=""/>
            <p:cNvPicPr/>
            <p:nvPr/>
          </p:nvPicPr>
          <p:blipFill>
            <a:blip r:embed="rId4" cstate="print"/>
            <a:stretch>
              <a:fillRect/>
            </a:stretch>
          </p:blipFill>
          <p:spPr>
            <a:xfrm>
              <a:off x="752683" y="6162432"/>
              <a:ext cx="190245" cy="190246"/>
            </a:xfrm>
            <a:prstGeom prst="rect">
              <a:avLst/>
            </a:prstGeom>
          </p:spPr>
        </p:pic>
        <p:sp>
          <p:nvSpPr>
            <p:cNvPr id="13" name="object 13" descr=""/>
            <p:cNvSpPr/>
            <p:nvPr/>
          </p:nvSpPr>
          <p:spPr>
            <a:xfrm>
              <a:off x="730338" y="6427762"/>
              <a:ext cx="64769" cy="1345565"/>
            </a:xfrm>
            <a:custGeom>
              <a:avLst/>
              <a:gdLst/>
              <a:ahLst/>
              <a:cxnLst/>
              <a:rect l="l" t="t" r="r" b="b"/>
              <a:pathLst>
                <a:path w="64770" h="1345565">
                  <a:moveTo>
                    <a:pt x="37998" y="2717"/>
                  </a:moveTo>
                  <a:lnTo>
                    <a:pt x="35280" y="0"/>
                  </a:lnTo>
                  <a:lnTo>
                    <a:pt x="28600" y="0"/>
                  </a:lnTo>
                  <a:lnTo>
                    <a:pt x="25895" y="2717"/>
                  </a:lnTo>
                  <a:lnTo>
                    <a:pt x="25895" y="400253"/>
                  </a:lnTo>
                  <a:lnTo>
                    <a:pt x="25895" y="403606"/>
                  </a:lnTo>
                  <a:lnTo>
                    <a:pt x="28600" y="406311"/>
                  </a:lnTo>
                  <a:lnTo>
                    <a:pt x="35280" y="406311"/>
                  </a:lnTo>
                  <a:lnTo>
                    <a:pt x="37998" y="403606"/>
                  </a:lnTo>
                  <a:lnTo>
                    <a:pt x="37998" y="2717"/>
                  </a:lnTo>
                  <a:close/>
                </a:path>
                <a:path w="64770" h="1345565">
                  <a:moveTo>
                    <a:pt x="64516" y="1311465"/>
                  </a:moveTo>
                  <a:lnTo>
                    <a:pt x="59842" y="1306690"/>
                  </a:lnTo>
                  <a:lnTo>
                    <a:pt x="56019" y="1306652"/>
                  </a:lnTo>
                  <a:lnTo>
                    <a:pt x="37998" y="1324267"/>
                  </a:lnTo>
                  <a:lnTo>
                    <a:pt x="37998" y="899172"/>
                  </a:lnTo>
                  <a:lnTo>
                    <a:pt x="35280" y="896467"/>
                  </a:lnTo>
                  <a:lnTo>
                    <a:pt x="28600" y="896467"/>
                  </a:lnTo>
                  <a:lnTo>
                    <a:pt x="25895" y="899172"/>
                  </a:lnTo>
                  <a:lnTo>
                    <a:pt x="25895" y="1323949"/>
                  </a:lnTo>
                  <a:lnTo>
                    <a:pt x="7962" y="1305966"/>
                  </a:lnTo>
                  <a:lnTo>
                    <a:pt x="4140" y="1305966"/>
                  </a:lnTo>
                  <a:lnTo>
                    <a:pt x="584" y="1309497"/>
                  </a:lnTo>
                  <a:lnTo>
                    <a:pt x="0" y="1311046"/>
                  </a:lnTo>
                  <a:lnTo>
                    <a:pt x="0" y="1312595"/>
                  </a:lnTo>
                  <a:lnTo>
                    <a:pt x="0" y="1314145"/>
                  </a:lnTo>
                  <a:lnTo>
                    <a:pt x="584" y="1315681"/>
                  </a:lnTo>
                  <a:lnTo>
                    <a:pt x="30035" y="1345234"/>
                  </a:lnTo>
                  <a:lnTo>
                    <a:pt x="33832" y="1345260"/>
                  </a:lnTo>
                  <a:lnTo>
                    <a:pt x="64477" y="1315300"/>
                  </a:lnTo>
                  <a:lnTo>
                    <a:pt x="64516" y="1311465"/>
                  </a:lnTo>
                  <a:close/>
                </a:path>
              </a:pathLst>
            </a:custGeom>
            <a:solidFill>
              <a:srgbClr val="FFFFFF">
                <a:alpha val="39999"/>
              </a:srgbClr>
            </a:solidFill>
          </p:spPr>
          <p:txBody>
            <a:bodyPr wrap="square" lIns="0" tIns="0" rIns="0" bIns="0" rtlCol="0"/>
            <a:lstStyle/>
            <a:p/>
          </p:txBody>
        </p:sp>
        <p:sp>
          <p:nvSpPr>
            <p:cNvPr id="14" name="object 14" descr=""/>
            <p:cNvSpPr/>
            <p:nvPr/>
          </p:nvSpPr>
          <p:spPr>
            <a:xfrm>
              <a:off x="4383113" y="3325584"/>
              <a:ext cx="3176905" cy="2307590"/>
            </a:xfrm>
            <a:custGeom>
              <a:avLst/>
              <a:gdLst/>
              <a:ahLst/>
              <a:cxnLst/>
              <a:rect l="l" t="t" r="r" b="b"/>
              <a:pathLst>
                <a:path w="3176904" h="2307590">
                  <a:moveTo>
                    <a:pt x="3176892" y="0"/>
                  </a:moveTo>
                  <a:lnTo>
                    <a:pt x="0" y="0"/>
                  </a:lnTo>
                  <a:lnTo>
                    <a:pt x="0" y="2307501"/>
                  </a:lnTo>
                  <a:lnTo>
                    <a:pt x="3176892" y="2307501"/>
                  </a:lnTo>
                  <a:lnTo>
                    <a:pt x="3176892" y="0"/>
                  </a:lnTo>
                  <a:close/>
                </a:path>
              </a:pathLst>
            </a:custGeom>
            <a:solidFill>
              <a:srgbClr val="FFFFFF"/>
            </a:solidFill>
          </p:spPr>
          <p:txBody>
            <a:bodyPr wrap="square" lIns="0" tIns="0" rIns="0" bIns="0" rtlCol="0"/>
            <a:lstStyle/>
            <a:p/>
          </p:txBody>
        </p:sp>
      </p:grpSp>
      <p:sp>
        <p:nvSpPr>
          <p:cNvPr id="15" name="object 15" descr=""/>
          <p:cNvSpPr txBox="1">
            <a:spLocks noGrp="1"/>
          </p:cNvSpPr>
          <p:nvPr>
            <p:ph type="body" idx="1"/>
          </p:nvPr>
        </p:nvSpPr>
        <p:spPr>
          <a:prstGeom prst="rect"/>
        </p:spPr>
        <p:txBody>
          <a:bodyPr wrap="square" lIns="0" tIns="34290" rIns="0" bIns="0" rtlCol="0" vert="horz">
            <a:spAutoFit/>
          </a:bodyPr>
          <a:lstStyle/>
          <a:p>
            <a:pPr>
              <a:lnSpc>
                <a:spcPct val="100000"/>
              </a:lnSpc>
              <a:spcBef>
                <a:spcPts val="270"/>
              </a:spcBef>
            </a:pPr>
          </a:p>
          <a:p>
            <a:pPr algn="just" marL="335280" marR="454659">
              <a:lnSpc>
                <a:spcPct val="136700"/>
              </a:lnSpc>
            </a:pPr>
            <a:r>
              <a:rPr dirty="0" spc="-5"/>
              <a:t>珞石机器人</a:t>
            </a:r>
            <a:r>
              <a:rPr dirty="0"/>
              <a:t>（</a:t>
            </a:r>
            <a:r>
              <a:rPr dirty="0" spc="-405"/>
              <a:t> </a:t>
            </a:r>
            <a:r>
              <a:rPr dirty="0" spc="190"/>
              <a:t>ROKAE</a:t>
            </a:r>
            <a:r>
              <a:rPr dirty="0" spc="-310"/>
              <a:t>）</a:t>
            </a:r>
            <a:r>
              <a:rPr dirty="0" spc="40"/>
              <a:t>，作为新一代智能</a:t>
            </a:r>
            <a:r>
              <a:rPr dirty="0" spc="100"/>
              <a:t>机器人专家， 专注于多关节工业机器</a:t>
            </a:r>
            <a:r>
              <a:rPr dirty="0" spc="-320"/>
              <a:t> </a:t>
            </a:r>
            <a:r>
              <a:rPr dirty="0" spc="95"/>
              <a:t>人、柔性协作机器人等系列化产品的研</a:t>
            </a:r>
            <a:r>
              <a:rPr dirty="0" spc="40"/>
              <a:t>发、生产和销售， 以平台化产品和自主</a:t>
            </a:r>
            <a:r>
              <a:rPr dirty="0" spc="105"/>
              <a:t>知识产权的核心技术为基础， 面向工</a:t>
            </a:r>
            <a:r>
              <a:rPr dirty="0" spc="-320"/>
              <a:t> </a:t>
            </a:r>
            <a:r>
              <a:rPr dirty="0" spc="40"/>
              <a:t>业、商业和医疗等领域， 快速为客户提</a:t>
            </a:r>
            <a:r>
              <a:rPr dirty="0" spc="95"/>
              <a:t>供更智能、更高效、更安全的产品和自动化解决方案等服务。</a:t>
            </a:r>
          </a:p>
        </p:txBody>
      </p:sp>
      <p:sp>
        <p:nvSpPr>
          <p:cNvPr id="16" name="object 16" descr=""/>
          <p:cNvSpPr/>
          <p:nvPr/>
        </p:nvSpPr>
        <p:spPr>
          <a:xfrm>
            <a:off x="4718786" y="5366690"/>
            <a:ext cx="386080" cy="16510"/>
          </a:xfrm>
          <a:custGeom>
            <a:avLst/>
            <a:gdLst/>
            <a:ahLst/>
            <a:cxnLst/>
            <a:rect l="l" t="t" r="r" b="b"/>
            <a:pathLst>
              <a:path w="386079" h="16510">
                <a:moveTo>
                  <a:pt x="386029" y="0"/>
                </a:moveTo>
                <a:lnTo>
                  <a:pt x="0" y="0"/>
                </a:lnTo>
                <a:lnTo>
                  <a:pt x="0" y="16154"/>
                </a:lnTo>
                <a:lnTo>
                  <a:pt x="386029" y="16154"/>
                </a:lnTo>
                <a:lnTo>
                  <a:pt x="386029" y="0"/>
                </a:lnTo>
                <a:close/>
              </a:path>
            </a:pathLst>
          </a:custGeom>
          <a:solidFill>
            <a:srgbClr val="CB272B"/>
          </a:solidFill>
        </p:spPr>
        <p:txBody>
          <a:bodyPr wrap="square" lIns="0" tIns="0" rIns="0" bIns="0" rtlCol="0"/>
          <a:lstStyle/>
          <a:p/>
        </p:txBody>
      </p:sp>
      <p:sp>
        <p:nvSpPr>
          <p:cNvPr id="17" name="object 17" descr=""/>
          <p:cNvSpPr txBox="1"/>
          <p:nvPr/>
        </p:nvSpPr>
        <p:spPr>
          <a:xfrm>
            <a:off x="7143445" y="9968649"/>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01</a:t>
            </a:r>
            <a:endParaRPr sz="900">
              <a:latin typeface="Arial MT"/>
              <a:cs typeface="Arial MT"/>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p:nvPr/>
        </p:nvSpPr>
        <p:spPr>
          <a:xfrm>
            <a:off x="0" y="0"/>
            <a:ext cx="7560309" cy="10260330"/>
          </a:xfrm>
          <a:custGeom>
            <a:avLst/>
            <a:gdLst/>
            <a:ahLst/>
            <a:cxnLst/>
            <a:rect l="l" t="t" r="r" b="b"/>
            <a:pathLst>
              <a:path w="7560309" h="10260330">
                <a:moveTo>
                  <a:pt x="7559992" y="0"/>
                </a:moveTo>
                <a:lnTo>
                  <a:pt x="0" y="0"/>
                </a:lnTo>
                <a:lnTo>
                  <a:pt x="0" y="10259999"/>
                </a:lnTo>
                <a:lnTo>
                  <a:pt x="7559992" y="10259999"/>
                </a:lnTo>
                <a:lnTo>
                  <a:pt x="7559992" y="0"/>
                </a:lnTo>
                <a:close/>
              </a:path>
            </a:pathLst>
          </a:custGeom>
          <a:solidFill>
            <a:srgbClr val="050100"/>
          </a:solidFill>
        </p:spPr>
        <p:txBody>
          <a:bodyPr wrap="square" lIns="0" tIns="0" rIns="0" bIns="0" rtlCol="0"/>
          <a:lstStyle/>
          <a:p/>
        </p:txBody>
      </p:sp>
      <p:grpSp>
        <p:nvGrpSpPr>
          <p:cNvPr id="3" name="object 3" descr=""/>
          <p:cNvGrpSpPr/>
          <p:nvPr/>
        </p:nvGrpSpPr>
        <p:grpSpPr>
          <a:xfrm>
            <a:off x="0" y="2241410"/>
            <a:ext cx="3519170" cy="6432550"/>
            <a:chOff x="0" y="2241410"/>
            <a:chExt cx="3519170" cy="6432550"/>
          </a:xfrm>
        </p:grpSpPr>
        <p:sp>
          <p:nvSpPr>
            <p:cNvPr id="4" name="object 4" descr=""/>
            <p:cNvSpPr/>
            <p:nvPr/>
          </p:nvSpPr>
          <p:spPr>
            <a:xfrm>
              <a:off x="0" y="2241410"/>
              <a:ext cx="3491865" cy="6432550"/>
            </a:xfrm>
            <a:custGeom>
              <a:avLst/>
              <a:gdLst/>
              <a:ahLst/>
              <a:cxnLst/>
              <a:rect l="l" t="t" r="r" b="b"/>
              <a:pathLst>
                <a:path w="3491865" h="6432550">
                  <a:moveTo>
                    <a:pt x="3491420" y="0"/>
                  </a:moveTo>
                  <a:lnTo>
                    <a:pt x="0" y="0"/>
                  </a:lnTo>
                  <a:lnTo>
                    <a:pt x="0" y="6431927"/>
                  </a:lnTo>
                  <a:lnTo>
                    <a:pt x="3491420" y="6431927"/>
                  </a:lnTo>
                  <a:lnTo>
                    <a:pt x="3491420" y="0"/>
                  </a:lnTo>
                  <a:close/>
                </a:path>
              </a:pathLst>
            </a:custGeom>
            <a:solidFill>
              <a:srgbClr val="FFFFFF"/>
            </a:solidFill>
          </p:spPr>
          <p:txBody>
            <a:bodyPr wrap="square" lIns="0" tIns="0" rIns="0" bIns="0" rtlCol="0"/>
            <a:lstStyle/>
            <a:p/>
          </p:txBody>
        </p:sp>
        <p:sp>
          <p:nvSpPr>
            <p:cNvPr id="5" name="object 5" descr=""/>
            <p:cNvSpPr/>
            <p:nvPr/>
          </p:nvSpPr>
          <p:spPr>
            <a:xfrm>
              <a:off x="3463848" y="2686647"/>
              <a:ext cx="55244" cy="5541645"/>
            </a:xfrm>
            <a:custGeom>
              <a:avLst/>
              <a:gdLst/>
              <a:ahLst/>
              <a:cxnLst/>
              <a:rect l="l" t="t" r="r" b="b"/>
              <a:pathLst>
                <a:path w="55245" h="5541645">
                  <a:moveTo>
                    <a:pt x="55156" y="0"/>
                  </a:moveTo>
                  <a:lnTo>
                    <a:pt x="0" y="0"/>
                  </a:lnTo>
                  <a:lnTo>
                    <a:pt x="0" y="5541479"/>
                  </a:lnTo>
                  <a:lnTo>
                    <a:pt x="55156" y="5541479"/>
                  </a:lnTo>
                  <a:lnTo>
                    <a:pt x="55156" y="0"/>
                  </a:lnTo>
                  <a:close/>
                </a:path>
              </a:pathLst>
            </a:custGeom>
            <a:solidFill>
              <a:srgbClr val="CB272B"/>
            </a:solidFill>
          </p:spPr>
          <p:txBody>
            <a:bodyPr wrap="square" lIns="0" tIns="0" rIns="0" bIns="0" rtlCol="0"/>
            <a:lstStyle/>
            <a:p/>
          </p:txBody>
        </p:sp>
      </p:grpSp>
      <p:sp>
        <p:nvSpPr>
          <p:cNvPr id="6" name="object 6" descr=""/>
          <p:cNvSpPr/>
          <p:nvPr/>
        </p:nvSpPr>
        <p:spPr>
          <a:xfrm>
            <a:off x="7025779" y="1244714"/>
            <a:ext cx="57150" cy="392430"/>
          </a:xfrm>
          <a:custGeom>
            <a:avLst/>
            <a:gdLst/>
            <a:ahLst/>
            <a:cxnLst/>
            <a:rect l="l" t="t" r="r" b="b"/>
            <a:pathLst>
              <a:path w="57150" h="392430">
                <a:moveTo>
                  <a:pt x="33248" y="342696"/>
                </a:moveTo>
                <a:lnTo>
                  <a:pt x="22352" y="342696"/>
                </a:lnTo>
                <a:lnTo>
                  <a:pt x="22352" y="392061"/>
                </a:lnTo>
                <a:lnTo>
                  <a:pt x="33248" y="392061"/>
                </a:lnTo>
                <a:lnTo>
                  <a:pt x="33248" y="342696"/>
                </a:lnTo>
                <a:close/>
              </a:path>
              <a:path w="57150" h="392430">
                <a:moveTo>
                  <a:pt x="54076" y="325602"/>
                </a:moveTo>
                <a:lnTo>
                  <a:pt x="1524" y="325602"/>
                </a:lnTo>
                <a:lnTo>
                  <a:pt x="1511" y="392061"/>
                </a:lnTo>
                <a:lnTo>
                  <a:pt x="12420" y="392061"/>
                </a:lnTo>
                <a:lnTo>
                  <a:pt x="12420" y="336499"/>
                </a:lnTo>
                <a:lnTo>
                  <a:pt x="43192" y="336499"/>
                </a:lnTo>
                <a:lnTo>
                  <a:pt x="43192" y="392061"/>
                </a:lnTo>
                <a:lnTo>
                  <a:pt x="54076" y="392061"/>
                </a:lnTo>
                <a:lnTo>
                  <a:pt x="54076" y="325602"/>
                </a:lnTo>
                <a:close/>
              </a:path>
              <a:path w="57150" h="392430">
                <a:moveTo>
                  <a:pt x="54076" y="207467"/>
                </a:moveTo>
                <a:lnTo>
                  <a:pt x="30568" y="173774"/>
                </a:lnTo>
                <a:lnTo>
                  <a:pt x="17284" y="173774"/>
                </a:lnTo>
                <a:lnTo>
                  <a:pt x="25692" y="185826"/>
                </a:lnTo>
                <a:lnTo>
                  <a:pt x="1511" y="209956"/>
                </a:lnTo>
                <a:lnTo>
                  <a:pt x="1511" y="225336"/>
                </a:lnTo>
                <a:lnTo>
                  <a:pt x="31991" y="194856"/>
                </a:lnTo>
                <a:lnTo>
                  <a:pt x="51333" y="222580"/>
                </a:lnTo>
                <a:lnTo>
                  <a:pt x="54076" y="226314"/>
                </a:lnTo>
                <a:lnTo>
                  <a:pt x="54076" y="207467"/>
                </a:lnTo>
                <a:close/>
              </a:path>
              <a:path w="57150" h="392430">
                <a:moveTo>
                  <a:pt x="54076" y="0"/>
                </a:moveTo>
                <a:lnTo>
                  <a:pt x="1511" y="0"/>
                </a:lnTo>
                <a:lnTo>
                  <a:pt x="1511" y="10896"/>
                </a:lnTo>
                <a:lnTo>
                  <a:pt x="43180" y="10896"/>
                </a:lnTo>
                <a:lnTo>
                  <a:pt x="43180" y="49479"/>
                </a:lnTo>
                <a:lnTo>
                  <a:pt x="42379" y="51371"/>
                </a:lnTo>
                <a:lnTo>
                  <a:pt x="39001" y="54749"/>
                </a:lnTo>
                <a:lnTo>
                  <a:pt x="37109" y="55537"/>
                </a:lnTo>
                <a:lnTo>
                  <a:pt x="32359" y="55537"/>
                </a:lnTo>
                <a:lnTo>
                  <a:pt x="30467" y="54749"/>
                </a:lnTo>
                <a:lnTo>
                  <a:pt x="27089" y="51371"/>
                </a:lnTo>
                <a:lnTo>
                  <a:pt x="26301" y="49479"/>
                </a:lnTo>
                <a:lnTo>
                  <a:pt x="26301" y="17056"/>
                </a:lnTo>
                <a:lnTo>
                  <a:pt x="15405" y="17056"/>
                </a:lnTo>
                <a:lnTo>
                  <a:pt x="15405" y="40906"/>
                </a:lnTo>
                <a:lnTo>
                  <a:pt x="1511" y="54762"/>
                </a:lnTo>
                <a:lnTo>
                  <a:pt x="1511" y="70142"/>
                </a:lnTo>
                <a:lnTo>
                  <a:pt x="16941" y="54711"/>
                </a:lnTo>
                <a:lnTo>
                  <a:pt x="17894" y="56946"/>
                </a:lnTo>
                <a:lnTo>
                  <a:pt x="19278" y="58978"/>
                </a:lnTo>
                <a:lnTo>
                  <a:pt x="21069" y="60769"/>
                </a:lnTo>
                <a:lnTo>
                  <a:pt x="24777" y="64477"/>
                </a:lnTo>
                <a:lnTo>
                  <a:pt x="29502" y="66446"/>
                </a:lnTo>
                <a:lnTo>
                  <a:pt x="39966" y="66446"/>
                </a:lnTo>
                <a:lnTo>
                  <a:pt x="44691" y="64477"/>
                </a:lnTo>
                <a:lnTo>
                  <a:pt x="52108" y="57061"/>
                </a:lnTo>
                <a:lnTo>
                  <a:pt x="54076" y="52324"/>
                </a:lnTo>
                <a:lnTo>
                  <a:pt x="54076" y="0"/>
                </a:lnTo>
                <a:close/>
              </a:path>
              <a:path w="57150" h="392430">
                <a:moveTo>
                  <a:pt x="54089" y="156692"/>
                </a:moveTo>
                <a:lnTo>
                  <a:pt x="1524" y="156692"/>
                </a:lnTo>
                <a:lnTo>
                  <a:pt x="1524" y="167576"/>
                </a:lnTo>
                <a:lnTo>
                  <a:pt x="54089" y="167576"/>
                </a:lnTo>
                <a:lnTo>
                  <a:pt x="54089" y="156692"/>
                </a:lnTo>
                <a:close/>
              </a:path>
              <a:path w="57150" h="392430">
                <a:moveTo>
                  <a:pt x="54838" y="101180"/>
                </a:moveTo>
                <a:lnTo>
                  <a:pt x="52298" y="93179"/>
                </a:lnTo>
                <a:lnTo>
                  <a:pt x="47472" y="86842"/>
                </a:lnTo>
                <a:lnTo>
                  <a:pt x="43954" y="82219"/>
                </a:lnTo>
                <a:lnTo>
                  <a:pt x="43954" y="103708"/>
                </a:lnTo>
                <a:lnTo>
                  <a:pt x="43954" y="117005"/>
                </a:lnTo>
                <a:lnTo>
                  <a:pt x="42189" y="122732"/>
                </a:lnTo>
                <a:lnTo>
                  <a:pt x="35521" y="131737"/>
                </a:lnTo>
                <a:lnTo>
                  <a:pt x="31800" y="133858"/>
                </a:lnTo>
                <a:lnTo>
                  <a:pt x="23012" y="133858"/>
                </a:lnTo>
                <a:lnTo>
                  <a:pt x="19316" y="131737"/>
                </a:lnTo>
                <a:lnTo>
                  <a:pt x="12636" y="122732"/>
                </a:lnTo>
                <a:lnTo>
                  <a:pt x="10896" y="117005"/>
                </a:lnTo>
                <a:lnTo>
                  <a:pt x="10896" y="103708"/>
                </a:lnTo>
                <a:lnTo>
                  <a:pt x="12636" y="97980"/>
                </a:lnTo>
                <a:lnTo>
                  <a:pt x="19316" y="88963"/>
                </a:lnTo>
                <a:lnTo>
                  <a:pt x="23012" y="86842"/>
                </a:lnTo>
                <a:lnTo>
                  <a:pt x="31800" y="86842"/>
                </a:lnTo>
                <a:lnTo>
                  <a:pt x="35521" y="88963"/>
                </a:lnTo>
                <a:lnTo>
                  <a:pt x="42202" y="97980"/>
                </a:lnTo>
                <a:lnTo>
                  <a:pt x="43954" y="103708"/>
                </a:lnTo>
                <a:lnTo>
                  <a:pt x="43954" y="82219"/>
                </a:lnTo>
                <a:lnTo>
                  <a:pt x="41910" y="79514"/>
                </a:lnTo>
                <a:lnTo>
                  <a:pt x="35217" y="75946"/>
                </a:lnTo>
                <a:lnTo>
                  <a:pt x="19545" y="75946"/>
                </a:lnTo>
                <a:lnTo>
                  <a:pt x="12865" y="79514"/>
                </a:lnTo>
                <a:lnTo>
                  <a:pt x="2514" y="93179"/>
                </a:lnTo>
                <a:lnTo>
                  <a:pt x="0" y="101180"/>
                </a:lnTo>
                <a:lnTo>
                  <a:pt x="0" y="119570"/>
                </a:lnTo>
                <a:lnTo>
                  <a:pt x="2527" y="127558"/>
                </a:lnTo>
                <a:lnTo>
                  <a:pt x="12915" y="141122"/>
                </a:lnTo>
                <a:lnTo>
                  <a:pt x="19608" y="144691"/>
                </a:lnTo>
                <a:lnTo>
                  <a:pt x="35166" y="144691"/>
                </a:lnTo>
                <a:lnTo>
                  <a:pt x="54800" y="119570"/>
                </a:lnTo>
                <a:lnTo>
                  <a:pt x="54838" y="101180"/>
                </a:lnTo>
                <a:close/>
              </a:path>
              <a:path w="57150" h="392430">
                <a:moveTo>
                  <a:pt x="57061" y="274904"/>
                </a:moveTo>
                <a:lnTo>
                  <a:pt x="1511" y="229209"/>
                </a:lnTo>
                <a:lnTo>
                  <a:pt x="1511" y="243268"/>
                </a:lnTo>
                <a:lnTo>
                  <a:pt x="39979" y="274904"/>
                </a:lnTo>
                <a:lnTo>
                  <a:pt x="26301" y="286461"/>
                </a:lnTo>
                <a:lnTo>
                  <a:pt x="26301" y="270637"/>
                </a:lnTo>
                <a:lnTo>
                  <a:pt x="15405" y="261683"/>
                </a:lnTo>
                <a:lnTo>
                  <a:pt x="15405" y="294119"/>
                </a:lnTo>
                <a:lnTo>
                  <a:pt x="1511" y="306539"/>
                </a:lnTo>
                <a:lnTo>
                  <a:pt x="1511" y="320598"/>
                </a:lnTo>
                <a:lnTo>
                  <a:pt x="57061" y="274904"/>
                </a:lnTo>
                <a:close/>
              </a:path>
            </a:pathLst>
          </a:custGeom>
          <a:solidFill>
            <a:srgbClr val="FFFFFF">
              <a:alpha val="39999"/>
            </a:srgbClr>
          </a:solidFill>
        </p:spPr>
        <p:txBody>
          <a:bodyPr wrap="square" lIns="0" tIns="0" rIns="0" bIns="0" rtlCol="0"/>
          <a:lstStyle/>
          <a:p/>
        </p:txBody>
      </p:sp>
      <p:sp>
        <p:nvSpPr>
          <p:cNvPr id="7" name="object 7" descr=""/>
          <p:cNvSpPr/>
          <p:nvPr/>
        </p:nvSpPr>
        <p:spPr>
          <a:xfrm>
            <a:off x="6877648" y="797599"/>
            <a:ext cx="11430" cy="633730"/>
          </a:xfrm>
          <a:custGeom>
            <a:avLst/>
            <a:gdLst/>
            <a:ahLst/>
            <a:cxnLst/>
            <a:rect l="l" t="t" r="r" b="b"/>
            <a:pathLst>
              <a:path w="11429" h="633730">
                <a:moveTo>
                  <a:pt x="8394" y="0"/>
                </a:moveTo>
                <a:lnTo>
                  <a:pt x="2413" y="0"/>
                </a:lnTo>
                <a:lnTo>
                  <a:pt x="0" y="2044"/>
                </a:lnTo>
                <a:lnTo>
                  <a:pt x="0" y="43853"/>
                </a:lnTo>
                <a:lnTo>
                  <a:pt x="2413" y="45897"/>
                </a:lnTo>
                <a:lnTo>
                  <a:pt x="8394" y="45897"/>
                </a:lnTo>
                <a:lnTo>
                  <a:pt x="10807" y="43853"/>
                </a:lnTo>
                <a:lnTo>
                  <a:pt x="10807" y="2044"/>
                </a:lnTo>
                <a:lnTo>
                  <a:pt x="8394" y="0"/>
                </a:lnTo>
                <a:close/>
              </a:path>
              <a:path w="11429" h="633730">
                <a:moveTo>
                  <a:pt x="8394" y="73444"/>
                </a:moveTo>
                <a:lnTo>
                  <a:pt x="2413" y="73444"/>
                </a:lnTo>
                <a:lnTo>
                  <a:pt x="0" y="75488"/>
                </a:lnTo>
                <a:lnTo>
                  <a:pt x="0" y="117297"/>
                </a:lnTo>
                <a:lnTo>
                  <a:pt x="2413" y="119354"/>
                </a:lnTo>
                <a:lnTo>
                  <a:pt x="8394" y="119354"/>
                </a:lnTo>
                <a:lnTo>
                  <a:pt x="10807" y="117297"/>
                </a:lnTo>
                <a:lnTo>
                  <a:pt x="10807" y="75488"/>
                </a:lnTo>
                <a:lnTo>
                  <a:pt x="8394" y="73444"/>
                </a:lnTo>
                <a:close/>
              </a:path>
              <a:path w="11429" h="633730">
                <a:moveTo>
                  <a:pt x="8394" y="146888"/>
                </a:moveTo>
                <a:lnTo>
                  <a:pt x="2413" y="146888"/>
                </a:lnTo>
                <a:lnTo>
                  <a:pt x="0" y="148945"/>
                </a:lnTo>
                <a:lnTo>
                  <a:pt x="0" y="190741"/>
                </a:lnTo>
                <a:lnTo>
                  <a:pt x="2413" y="192798"/>
                </a:lnTo>
                <a:lnTo>
                  <a:pt x="8394" y="192798"/>
                </a:lnTo>
                <a:lnTo>
                  <a:pt x="10807" y="190741"/>
                </a:lnTo>
                <a:lnTo>
                  <a:pt x="10807" y="148945"/>
                </a:lnTo>
                <a:lnTo>
                  <a:pt x="8394" y="146888"/>
                </a:lnTo>
                <a:close/>
              </a:path>
              <a:path w="11429" h="633730">
                <a:moveTo>
                  <a:pt x="8394" y="220332"/>
                </a:moveTo>
                <a:lnTo>
                  <a:pt x="2413" y="220332"/>
                </a:lnTo>
                <a:lnTo>
                  <a:pt x="0" y="222389"/>
                </a:lnTo>
                <a:lnTo>
                  <a:pt x="0" y="264185"/>
                </a:lnTo>
                <a:lnTo>
                  <a:pt x="2413" y="266242"/>
                </a:lnTo>
                <a:lnTo>
                  <a:pt x="8394" y="266242"/>
                </a:lnTo>
                <a:lnTo>
                  <a:pt x="10807" y="264185"/>
                </a:lnTo>
                <a:lnTo>
                  <a:pt x="10807" y="222389"/>
                </a:lnTo>
                <a:lnTo>
                  <a:pt x="8394" y="220332"/>
                </a:lnTo>
                <a:close/>
              </a:path>
              <a:path w="11429" h="633730">
                <a:moveTo>
                  <a:pt x="8394" y="293776"/>
                </a:moveTo>
                <a:lnTo>
                  <a:pt x="2413" y="293776"/>
                </a:lnTo>
                <a:lnTo>
                  <a:pt x="0" y="295833"/>
                </a:lnTo>
                <a:lnTo>
                  <a:pt x="0" y="337642"/>
                </a:lnTo>
                <a:lnTo>
                  <a:pt x="2413" y="339686"/>
                </a:lnTo>
                <a:lnTo>
                  <a:pt x="8394" y="339686"/>
                </a:lnTo>
                <a:lnTo>
                  <a:pt x="10807" y="337642"/>
                </a:lnTo>
                <a:lnTo>
                  <a:pt x="10807" y="295833"/>
                </a:lnTo>
                <a:lnTo>
                  <a:pt x="8394" y="293776"/>
                </a:lnTo>
                <a:close/>
              </a:path>
              <a:path w="11429" h="633730">
                <a:moveTo>
                  <a:pt x="8394" y="367220"/>
                </a:moveTo>
                <a:lnTo>
                  <a:pt x="2413" y="367220"/>
                </a:lnTo>
                <a:lnTo>
                  <a:pt x="0" y="369277"/>
                </a:lnTo>
                <a:lnTo>
                  <a:pt x="0" y="411073"/>
                </a:lnTo>
                <a:lnTo>
                  <a:pt x="2413" y="413131"/>
                </a:lnTo>
                <a:lnTo>
                  <a:pt x="8394" y="413131"/>
                </a:lnTo>
                <a:lnTo>
                  <a:pt x="10807" y="411073"/>
                </a:lnTo>
                <a:lnTo>
                  <a:pt x="10807" y="369277"/>
                </a:lnTo>
                <a:lnTo>
                  <a:pt x="8394" y="367220"/>
                </a:lnTo>
                <a:close/>
              </a:path>
              <a:path w="11429" h="633730">
                <a:moveTo>
                  <a:pt x="8394" y="440664"/>
                </a:moveTo>
                <a:lnTo>
                  <a:pt x="2413" y="440664"/>
                </a:lnTo>
                <a:lnTo>
                  <a:pt x="0" y="442722"/>
                </a:lnTo>
                <a:lnTo>
                  <a:pt x="0" y="484517"/>
                </a:lnTo>
                <a:lnTo>
                  <a:pt x="2413" y="486587"/>
                </a:lnTo>
                <a:lnTo>
                  <a:pt x="8394" y="486587"/>
                </a:lnTo>
                <a:lnTo>
                  <a:pt x="10807" y="484517"/>
                </a:lnTo>
                <a:lnTo>
                  <a:pt x="10807" y="442722"/>
                </a:lnTo>
                <a:lnTo>
                  <a:pt x="8394" y="440664"/>
                </a:lnTo>
                <a:close/>
              </a:path>
              <a:path w="11429" h="633730">
                <a:moveTo>
                  <a:pt x="8394" y="514121"/>
                </a:moveTo>
                <a:lnTo>
                  <a:pt x="2413" y="514121"/>
                </a:lnTo>
                <a:lnTo>
                  <a:pt x="0" y="516178"/>
                </a:lnTo>
                <a:lnTo>
                  <a:pt x="0" y="557974"/>
                </a:lnTo>
                <a:lnTo>
                  <a:pt x="2413" y="560031"/>
                </a:lnTo>
                <a:lnTo>
                  <a:pt x="8394" y="560031"/>
                </a:lnTo>
                <a:lnTo>
                  <a:pt x="10807" y="557974"/>
                </a:lnTo>
                <a:lnTo>
                  <a:pt x="10807" y="516178"/>
                </a:lnTo>
                <a:lnTo>
                  <a:pt x="8394" y="514121"/>
                </a:lnTo>
                <a:close/>
              </a:path>
              <a:path w="11429" h="633730">
                <a:moveTo>
                  <a:pt x="8394" y="587565"/>
                </a:moveTo>
                <a:lnTo>
                  <a:pt x="2413" y="587565"/>
                </a:lnTo>
                <a:lnTo>
                  <a:pt x="0" y="589622"/>
                </a:lnTo>
                <a:lnTo>
                  <a:pt x="0" y="631418"/>
                </a:lnTo>
                <a:lnTo>
                  <a:pt x="2413" y="633476"/>
                </a:lnTo>
                <a:lnTo>
                  <a:pt x="8394" y="633476"/>
                </a:lnTo>
                <a:lnTo>
                  <a:pt x="10807" y="631418"/>
                </a:lnTo>
                <a:lnTo>
                  <a:pt x="10807" y="589622"/>
                </a:lnTo>
                <a:lnTo>
                  <a:pt x="8394" y="587565"/>
                </a:lnTo>
                <a:close/>
              </a:path>
            </a:pathLst>
          </a:custGeom>
          <a:solidFill>
            <a:srgbClr val="FFFFFF">
              <a:alpha val="59999"/>
            </a:srgbClr>
          </a:solidFill>
        </p:spPr>
        <p:txBody>
          <a:bodyPr wrap="square" lIns="0" tIns="0" rIns="0" bIns="0" rtlCol="0"/>
          <a:lstStyle/>
          <a:p/>
        </p:txBody>
      </p:sp>
      <p:pic>
        <p:nvPicPr>
          <p:cNvPr id="8" name="object 8" descr=""/>
          <p:cNvPicPr/>
          <p:nvPr/>
        </p:nvPicPr>
        <p:blipFill>
          <a:blip r:embed="rId2" cstate="print"/>
          <a:stretch>
            <a:fillRect/>
          </a:stretch>
        </p:blipFill>
        <p:spPr>
          <a:xfrm>
            <a:off x="6877646" y="532264"/>
            <a:ext cx="190246" cy="190246"/>
          </a:xfrm>
          <a:prstGeom prst="rect">
            <a:avLst/>
          </a:prstGeom>
        </p:spPr>
      </p:pic>
      <p:sp>
        <p:nvSpPr>
          <p:cNvPr id="9" name="object 9" descr=""/>
          <p:cNvSpPr/>
          <p:nvPr/>
        </p:nvSpPr>
        <p:spPr>
          <a:xfrm>
            <a:off x="7048259" y="797589"/>
            <a:ext cx="12700" cy="406400"/>
          </a:xfrm>
          <a:custGeom>
            <a:avLst/>
            <a:gdLst/>
            <a:ahLst/>
            <a:cxnLst/>
            <a:rect l="l" t="t" r="r" b="b"/>
            <a:pathLst>
              <a:path w="12700" h="406400">
                <a:moveTo>
                  <a:pt x="9385" y="0"/>
                </a:moveTo>
                <a:lnTo>
                  <a:pt x="2705" y="0"/>
                </a:lnTo>
                <a:lnTo>
                  <a:pt x="0" y="2705"/>
                </a:lnTo>
                <a:lnTo>
                  <a:pt x="0" y="400253"/>
                </a:lnTo>
                <a:lnTo>
                  <a:pt x="0" y="403593"/>
                </a:lnTo>
                <a:lnTo>
                  <a:pt x="2705" y="406311"/>
                </a:lnTo>
                <a:lnTo>
                  <a:pt x="9385" y="406311"/>
                </a:lnTo>
                <a:lnTo>
                  <a:pt x="12103" y="403593"/>
                </a:lnTo>
                <a:lnTo>
                  <a:pt x="12103" y="2705"/>
                </a:lnTo>
                <a:lnTo>
                  <a:pt x="9385" y="0"/>
                </a:lnTo>
                <a:close/>
              </a:path>
            </a:pathLst>
          </a:custGeom>
          <a:solidFill>
            <a:srgbClr val="FFFFFF">
              <a:alpha val="39999"/>
            </a:srgbClr>
          </a:solidFill>
        </p:spPr>
        <p:txBody>
          <a:bodyPr wrap="square" lIns="0" tIns="0" rIns="0" bIns="0" rtlCol="0"/>
          <a:lstStyle/>
          <a:p/>
        </p:txBody>
      </p:sp>
      <p:sp>
        <p:nvSpPr>
          <p:cNvPr id="10" name="object 10" descr=""/>
          <p:cNvSpPr/>
          <p:nvPr/>
        </p:nvSpPr>
        <p:spPr>
          <a:xfrm>
            <a:off x="7022351" y="1694065"/>
            <a:ext cx="64769" cy="448945"/>
          </a:xfrm>
          <a:custGeom>
            <a:avLst/>
            <a:gdLst/>
            <a:ahLst/>
            <a:cxnLst/>
            <a:rect l="l" t="t" r="r" b="b"/>
            <a:pathLst>
              <a:path w="64770" h="448944">
                <a:moveTo>
                  <a:pt x="64516" y="414997"/>
                </a:moveTo>
                <a:lnTo>
                  <a:pt x="59842" y="410222"/>
                </a:lnTo>
                <a:lnTo>
                  <a:pt x="56019" y="410184"/>
                </a:lnTo>
                <a:lnTo>
                  <a:pt x="38011" y="427786"/>
                </a:lnTo>
                <a:lnTo>
                  <a:pt x="38011" y="2705"/>
                </a:lnTo>
                <a:lnTo>
                  <a:pt x="35293" y="0"/>
                </a:lnTo>
                <a:lnTo>
                  <a:pt x="28613" y="0"/>
                </a:lnTo>
                <a:lnTo>
                  <a:pt x="25908" y="2705"/>
                </a:lnTo>
                <a:lnTo>
                  <a:pt x="25908" y="427494"/>
                </a:lnTo>
                <a:lnTo>
                  <a:pt x="7975" y="409498"/>
                </a:lnTo>
                <a:lnTo>
                  <a:pt x="4140" y="409486"/>
                </a:lnTo>
                <a:lnTo>
                  <a:pt x="596" y="413029"/>
                </a:lnTo>
                <a:lnTo>
                  <a:pt x="0" y="414578"/>
                </a:lnTo>
                <a:lnTo>
                  <a:pt x="0" y="416128"/>
                </a:lnTo>
                <a:lnTo>
                  <a:pt x="0" y="417677"/>
                </a:lnTo>
                <a:lnTo>
                  <a:pt x="584" y="419214"/>
                </a:lnTo>
                <a:lnTo>
                  <a:pt x="30035" y="448767"/>
                </a:lnTo>
                <a:lnTo>
                  <a:pt x="33832" y="448792"/>
                </a:lnTo>
                <a:lnTo>
                  <a:pt x="64477" y="418820"/>
                </a:lnTo>
                <a:lnTo>
                  <a:pt x="64516" y="414997"/>
                </a:lnTo>
                <a:close/>
              </a:path>
            </a:pathLst>
          </a:custGeom>
          <a:solidFill>
            <a:srgbClr val="FFFFFF">
              <a:alpha val="39999"/>
            </a:srgbClr>
          </a:solidFill>
        </p:spPr>
        <p:txBody>
          <a:bodyPr wrap="square" lIns="0" tIns="0" rIns="0" bIns="0" rtlCol="0"/>
          <a:lstStyle/>
          <a:p/>
        </p:txBody>
      </p:sp>
      <p:sp>
        <p:nvSpPr>
          <p:cNvPr id="11" name="object 11"/>
          <p:cNvSpPr txBox="1">
            <a:spLocks noGrp="1"/>
          </p:cNvSpPr>
          <p:nvPr>
            <p:ph type="title"/>
          </p:nvPr>
        </p:nvSpPr>
        <p:spPr>
          <a:xfrm>
            <a:off x="712309" y="1608747"/>
            <a:ext cx="2680335" cy="604520"/>
          </a:xfrm>
          <a:prstGeom prst="rect"/>
        </p:spPr>
        <p:txBody>
          <a:bodyPr wrap="square" lIns="0" tIns="12700" rIns="0" bIns="0" rtlCol="0" vert="horz">
            <a:spAutoFit/>
          </a:bodyPr>
          <a:lstStyle/>
          <a:p>
            <a:pPr marL="12700">
              <a:lnSpc>
                <a:spcPct val="100000"/>
              </a:lnSpc>
              <a:spcBef>
                <a:spcPts val="100"/>
              </a:spcBef>
            </a:pPr>
            <a:r>
              <a:rPr dirty="0" sz="3800" spc="-10">
                <a:solidFill>
                  <a:srgbClr val="808285"/>
                </a:solidFill>
              </a:rPr>
              <a:t>CONTENTS</a:t>
            </a:r>
            <a:endParaRPr sz="3800"/>
          </a:p>
        </p:txBody>
      </p:sp>
      <p:sp>
        <p:nvSpPr>
          <p:cNvPr id="12" name="object 12" descr=""/>
          <p:cNvSpPr txBox="1"/>
          <p:nvPr/>
        </p:nvSpPr>
        <p:spPr>
          <a:xfrm>
            <a:off x="4415631" y="1421806"/>
            <a:ext cx="1029969" cy="700405"/>
          </a:xfrm>
          <a:prstGeom prst="rect">
            <a:avLst/>
          </a:prstGeom>
        </p:spPr>
        <p:txBody>
          <a:bodyPr wrap="square" lIns="0" tIns="76835" rIns="0" bIns="0" rtlCol="0" vert="horz">
            <a:spAutoFit/>
          </a:bodyPr>
          <a:lstStyle/>
          <a:p>
            <a:pPr marL="315595">
              <a:lnSpc>
                <a:spcPct val="100000"/>
              </a:lnSpc>
              <a:spcBef>
                <a:spcPts val="605"/>
              </a:spcBef>
            </a:pPr>
            <a:r>
              <a:rPr dirty="0" sz="2200" spc="-25" b="1">
                <a:solidFill>
                  <a:srgbClr val="CB272B"/>
                </a:solidFill>
                <a:latin typeface="Microsoft JhengHei"/>
                <a:cs typeface="Microsoft JhengHei"/>
              </a:rPr>
              <a:t>50+</a:t>
            </a:r>
            <a:endParaRPr sz="2200">
              <a:latin typeface="Microsoft JhengHei"/>
              <a:cs typeface="Microsoft JhengHei"/>
            </a:endParaRPr>
          </a:p>
          <a:p>
            <a:pPr marL="12700">
              <a:lnSpc>
                <a:spcPct val="100000"/>
              </a:lnSpc>
              <a:spcBef>
                <a:spcPts val="360"/>
              </a:spcBef>
            </a:pPr>
            <a:r>
              <a:rPr dirty="0" sz="1500" spc="60">
                <a:solidFill>
                  <a:srgbClr val="FFFFFF"/>
                </a:solidFill>
                <a:latin typeface="SimSun"/>
                <a:cs typeface="SimSun"/>
              </a:rPr>
              <a:t>机器人产品</a:t>
            </a:r>
            <a:endParaRPr sz="1500">
              <a:latin typeface="SimSun"/>
              <a:cs typeface="SimSun"/>
            </a:endParaRPr>
          </a:p>
        </p:txBody>
      </p:sp>
      <p:sp>
        <p:nvSpPr>
          <p:cNvPr id="13" name="object 13" descr=""/>
          <p:cNvSpPr/>
          <p:nvPr/>
        </p:nvSpPr>
        <p:spPr>
          <a:xfrm>
            <a:off x="4447108" y="2170181"/>
            <a:ext cx="981710" cy="11430"/>
          </a:xfrm>
          <a:custGeom>
            <a:avLst/>
            <a:gdLst/>
            <a:ahLst/>
            <a:cxnLst/>
            <a:rect l="l" t="t" r="r" b="b"/>
            <a:pathLst>
              <a:path w="981710" h="11430">
                <a:moveTo>
                  <a:pt x="979068" y="0"/>
                </a:moveTo>
                <a:lnTo>
                  <a:pt x="2539" y="0"/>
                </a:lnTo>
                <a:lnTo>
                  <a:pt x="0" y="2540"/>
                </a:lnTo>
                <a:lnTo>
                  <a:pt x="0" y="8813"/>
                </a:lnTo>
                <a:lnTo>
                  <a:pt x="2539" y="11353"/>
                </a:lnTo>
                <a:lnTo>
                  <a:pt x="975931" y="11353"/>
                </a:lnTo>
                <a:lnTo>
                  <a:pt x="979068" y="11353"/>
                </a:lnTo>
                <a:lnTo>
                  <a:pt x="981608" y="8813"/>
                </a:lnTo>
                <a:lnTo>
                  <a:pt x="981608" y="2540"/>
                </a:lnTo>
                <a:lnTo>
                  <a:pt x="979068" y="0"/>
                </a:lnTo>
                <a:close/>
              </a:path>
            </a:pathLst>
          </a:custGeom>
          <a:solidFill>
            <a:srgbClr val="FFFFFF">
              <a:alpha val="59999"/>
            </a:srgbClr>
          </a:solidFill>
        </p:spPr>
        <p:txBody>
          <a:bodyPr wrap="square" lIns="0" tIns="0" rIns="0" bIns="0" rtlCol="0"/>
          <a:lstStyle/>
          <a:p/>
        </p:txBody>
      </p:sp>
      <p:sp>
        <p:nvSpPr>
          <p:cNvPr id="14" name="object 14" descr=""/>
          <p:cNvSpPr/>
          <p:nvPr/>
        </p:nvSpPr>
        <p:spPr>
          <a:xfrm>
            <a:off x="4447110" y="2235870"/>
            <a:ext cx="389255" cy="11430"/>
          </a:xfrm>
          <a:custGeom>
            <a:avLst/>
            <a:gdLst/>
            <a:ahLst/>
            <a:cxnLst/>
            <a:rect l="l" t="t" r="r" b="b"/>
            <a:pathLst>
              <a:path w="389254" h="11430">
                <a:moveTo>
                  <a:pt x="386283" y="0"/>
                </a:moveTo>
                <a:lnTo>
                  <a:pt x="2539" y="0"/>
                </a:lnTo>
                <a:lnTo>
                  <a:pt x="0" y="2540"/>
                </a:lnTo>
                <a:lnTo>
                  <a:pt x="0" y="8813"/>
                </a:lnTo>
                <a:lnTo>
                  <a:pt x="2539" y="11353"/>
                </a:lnTo>
                <a:lnTo>
                  <a:pt x="383146" y="11353"/>
                </a:lnTo>
                <a:lnTo>
                  <a:pt x="386283" y="11353"/>
                </a:lnTo>
                <a:lnTo>
                  <a:pt x="388823" y="8813"/>
                </a:lnTo>
                <a:lnTo>
                  <a:pt x="388823" y="2540"/>
                </a:lnTo>
                <a:lnTo>
                  <a:pt x="386283" y="0"/>
                </a:lnTo>
                <a:close/>
              </a:path>
            </a:pathLst>
          </a:custGeom>
          <a:solidFill>
            <a:srgbClr val="FFFFFF">
              <a:alpha val="19999"/>
            </a:srgbClr>
          </a:solidFill>
        </p:spPr>
        <p:txBody>
          <a:bodyPr wrap="square" lIns="0" tIns="0" rIns="0" bIns="0" rtlCol="0"/>
          <a:lstStyle/>
          <a:p/>
        </p:txBody>
      </p:sp>
      <p:sp>
        <p:nvSpPr>
          <p:cNvPr id="15" name="object 15" descr=""/>
          <p:cNvSpPr/>
          <p:nvPr/>
        </p:nvSpPr>
        <p:spPr>
          <a:xfrm>
            <a:off x="4447110" y="2301571"/>
            <a:ext cx="262255" cy="11430"/>
          </a:xfrm>
          <a:custGeom>
            <a:avLst/>
            <a:gdLst/>
            <a:ahLst/>
            <a:cxnLst/>
            <a:rect l="l" t="t" r="r" b="b"/>
            <a:pathLst>
              <a:path w="262254" h="11430">
                <a:moveTo>
                  <a:pt x="259245" y="0"/>
                </a:moveTo>
                <a:lnTo>
                  <a:pt x="2539" y="0"/>
                </a:lnTo>
                <a:lnTo>
                  <a:pt x="0" y="2540"/>
                </a:lnTo>
                <a:lnTo>
                  <a:pt x="0" y="8813"/>
                </a:lnTo>
                <a:lnTo>
                  <a:pt x="2539" y="11353"/>
                </a:lnTo>
                <a:lnTo>
                  <a:pt x="256108" y="11353"/>
                </a:lnTo>
                <a:lnTo>
                  <a:pt x="259245" y="11353"/>
                </a:lnTo>
                <a:lnTo>
                  <a:pt x="261785" y="8813"/>
                </a:lnTo>
                <a:lnTo>
                  <a:pt x="261785" y="2540"/>
                </a:lnTo>
                <a:lnTo>
                  <a:pt x="259245" y="0"/>
                </a:lnTo>
                <a:close/>
              </a:path>
            </a:pathLst>
          </a:custGeom>
          <a:solidFill>
            <a:srgbClr val="FFFFFF">
              <a:alpha val="19999"/>
            </a:srgbClr>
          </a:solidFill>
        </p:spPr>
        <p:txBody>
          <a:bodyPr wrap="square" lIns="0" tIns="0" rIns="0" bIns="0" rtlCol="0"/>
          <a:lstStyle/>
          <a:p/>
        </p:txBody>
      </p:sp>
      <p:sp>
        <p:nvSpPr>
          <p:cNvPr id="16" name="object 16" descr=""/>
          <p:cNvSpPr/>
          <p:nvPr/>
        </p:nvSpPr>
        <p:spPr>
          <a:xfrm>
            <a:off x="4447109" y="2367248"/>
            <a:ext cx="145415" cy="11430"/>
          </a:xfrm>
          <a:custGeom>
            <a:avLst/>
            <a:gdLst/>
            <a:ahLst/>
            <a:cxnLst/>
            <a:rect l="l" t="t" r="r" b="b"/>
            <a:pathLst>
              <a:path w="145414" h="11430">
                <a:moveTo>
                  <a:pt x="142633" y="0"/>
                </a:moveTo>
                <a:lnTo>
                  <a:pt x="2539" y="0"/>
                </a:lnTo>
                <a:lnTo>
                  <a:pt x="0" y="2540"/>
                </a:lnTo>
                <a:lnTo>
                  <a:pt x="0" y="8813"/>
                </a:lnTo>
                <a:lnTo>
                  <a:pt x="2539" y="11353"/>
                </a:lnTo>
                <a:lnTo>
                  <a:pt x="139496" y="11353"/>
                </a:lnTo>
                <a:lnTo>
                  <a:pt x="142633" y="11353"/>
                </a:lnTo>
                <a:lnTo>
                  <a:pt x="145173" y="8813"/>
                </a:lnTo>
                <a:lnTo>
                  <a:pt x="145173" y="2540"/>
                </a:lnTo>
                <a:lnTo>
                  <a:pt x="142633" y="0"/>
                </a:lnTo>
                <a:close/>
              </a:path>
            </a:pathLst>
          </a:custGeom>
          <a:solidFill>
            <a:srgbClr val="FFFFFF">
              <a:alpha val="39999"/>
            </a:srgbClr>
          </a:solidFill>
        </p:spPr>
        <p:txBody>
          <a:bodyPr wrap="square" lIns="0" tIns="0" rIns="0" bIns="0" rtlCol="0"/>
          <a:lstStyle/>
          <a:p/>
        </p:txBody>
      </p:sp>
      <p:pic>
        <p:nvPicPr>
          <p:cNvPr id="17" name="object 17" descr=""/>
          <p:cNvPicPr/>
          <p:nvPr/>
        </p:nvPicPr>
        <p:blipFill>
          <a:blip r:embed="rId3" cstate="print"/>
          <a:stretch>
            <a:fillRect/>
          </a:stretch>
        </p:blipFill>
        <p:spPr>
          <a:xfrm>
            <a:off x="4450167" y="1559056"/>
            <a:ext cx="193548" cy="210566"/>
          </a:xfrm>
          <a:prstGeom prst="rect">
            <a:avLst/>
          </a:prstGeom>
        </p:spPr>
      </p:pic>
      <p:sp>
        <p:nvSpPr>
          <p:cNvPr id="18" name="object 18" descr=""/>
          <p:cNvSpPr txBox="1"/>
          <p:nvPr/>
        </p:nvSpPr>
        <p:spPr>
          <a:xfrm>
            <a:off x="4415631" y="5425939"/>
            <a:ext cx="1230630" cy="700405"/>
          </a:xfrm>
          <a:prstGeom prst="rect">
            <a:avLst/>
          </a:prstGeom>
        </p:spPr>
        <p:txBody>
          <a:bodyPr wrap="square" lIns="0" tIns="76835" rIns="0" bIns="0" rtlCol="0" vert="horz">
            <a:spAutoFit/>
          </a:bodyPr>
          <a:lstStyle/>
          <a:p>
            <a:pPr marL="315595">
              <a:lnSpc>
                <a:spcPct val="100000"/>
              </a:lnSpc>
              <a:spcBef>
                <a:spcPts val="605"/>
              </a:spcBef>
            </a:pPr>
            <a:r>
              <a:rPr dirty="0" sz="2200" b="1">
                <a:solidFill>
                  <a:srgbClr val="CB272B"/>
                </a:solidFill>
                <a:latin typeface="Microsoft JhengHei"/>
                <a:cs typeface="Microsoft JhengHei"/>
              </a:rPr>
              <a:t>2</a:t>
            </a:r>
            <a:r>
              <a:rPr dirty="0" sz="2200" spc="-50" b="1">
                <a:solidFill>
                  <a:srgbClr val="CB272B"/>
                </a:solidFill>
                <a:latin typeface="Microsoft JhengHei"/>
                <a:cs typeface="Microsoft JhengHei"/>
              </a:rPr>
              <a:t>万</a:t>
            </a:r>
            <a:endParaRPr sz="2200">
              <a:latin typeface="Microsoft JhengHei"/>
              <a:cs typeface="Microsoft JhengHei"/>
            </a:endParaRPr>
          </a:p>
          <a:p>
            <a:pPr marL="12700">
              <a:lnSpc>
                <a:spcPct val="100000"/>
              </a:lnSpc>
              <a:spcBef>
                <a:spcPts val="360"/>
              </a:spcBef>
            </a:pPr>
            <a:r>
              <a:rPr dirty="0" sz="1500" spc="60">
                <a:solidFill>
                  <a:srgbClr val="FFFFFF"/>
                </a:solidFill>
                <a:latin typeface="SimSun"/>
                <a:cs typeface="SimSun"/>
              </a:rPr>
              <a:t>机器人年产能</a:t>
            </a:r>
            <a:endParaRPr sz="1500">
              <a:latin typeface="SimSun"/>
              <a:cs typeface="SimSun"/>
            </a:endParaRPr>
          </a:p>
        </p:txBody>
      </p:sp>
      <p:sp>
        <p:nvSpPr>
          <p:cNvPr id="19" name="object 19" descr=""/>
          <p:cNvSpPr/>
          <p:nvPr/>
        </p:nvSpPr>
        <p:spPr>
          <a:xfrm>
            <a:off x="4447108" y="6174302"/>
            <a:ext cx="981710" cy="11430"/>
          </a:xfrm>
          <a:custGeom>
            <a:avLst/>
            <a:gdLst/>
            <a:ahLst/>
            <a:cxnLst/>
            <a:rect l="l" t="t" r="r" b="b"/>
            <a:pathLst>
              <a:path w="981710" h="11429">
                <a:moveTo>
                  <a:pt x="979068" y="0"/>
                </a:moveTo>
                <a:lnTo>
                  <a:pt x="2539" y="0"/>
                </a:lnTo>
                <a:lnTo>
                  <a:pt x="0" y="2552"/>
                </a:lnTo>
                <a:lnTo>
                  <a:pt x="0" y="8813"/>
                </a:lnTo>
                <a:lnTo>
                  <a:pt x="2539" y="11353"/>
                </a:lnTo>
                <a:lnTo>
                  <a:pt x="975931" y="11353"/>
                </a:lnTo>
                <a:lnTo>
                  <a:pt x="979068" y="11353"/>
                </a:lnTo>
                <a:lnTo>
                  <a:pt x="981608" y="8813"/>
                </a:lnTo>
                <a:lnTo>
                  <a:pt x="981608" y="2552"/>
                </a:lnTo>
                <a:lnTo>
                  <a:pt x="979068" y="0"/>
                </a:lnTo>
                <a:close/>
              </a:path>
            </a:pathLst>
          </a:custGeom>
          <a:solidFill>
            <a:srgbClr val="FFFFFF">
              <a:alpha val="59999"/>
            </a:srgbClr>
          </a:solidFill>
        </p:spPr>
        <p:txBody>
          <a:bodyPr wrap="square" lIns="0" tIns="0" rIns="0" bIns="0" rtlCol="0"/>
          <a:lstStyle/>
          <a:p/>
        </p:txBody>
      </p:sp>
      <p:sp>
        <p:nvSpPr>
          <p:cNvPr id="20" name="object 20" descr=""/>
          <p:cNvSpPr/>
          <p:nvPr/>
        </p:nvSpPr>
        <p:spPr>
          <a:xfrm>
            <a:off x="4447110" y="6239985"/>
            <a:ext cx="389255" cy="11430"/>
          </a:xfrm>
          <a:custGeom>
            <a:avLst/>
            <a:gdLst/>
            <a:ahLst/>
            <a:cxnLst/>
            <a:rect l="l" t="t" r="r" b="b"/>
            <a:pathLst>
              <a:path w="389254" h="11429">
                <a:moveTo>
                  <a:pt x="386283" y="0"/>
                </a:moveTo>
                <a:lnTo>
                  <a:pt x="2539" y="0"/>
                </a:lnTo>
                <a:lnTo>
                  <a:pt x="0" y="2552"/>
                </a:lnTo>
                <a:lnTo>
                  <a:pt x="0" y="8826"/>
                </a:lnTo>
                <a:lnTo>
                  <a:pt x="2539" y="11366"/>
                </a:lnTo>
                <a:lnTo>
                  <a:pt x="383146" y="11366"/>
                </a:lnTo>
                <a:lnTo>
                  <a:pt x="386283" y="11366"/>
                </a:lnTo>
                <a:lnTo>
                  <a:pt x="388823" y="8826"/>
                </a:lnTo>
                <a:lnTo>
                  <a:pt x="388823" y="2552"/>
                </a:lnTo>
                <a:lnTo>
                  <a:pt x="386283" y="0"/>
                </a:lnTo>
                <a:close/>
              </a:path>
            </a:pathLst>
          </a:custGeom>
          <a:solidFill>
            <a:srgbClr val="FFFFFF">
              <a:alpha val="19999"/>
            </a:srgbClr>
          </a:solidFill>
        </p:spPr>
        <p:txBody>
          <a:bodyPr wrap="square" lIns="0" tIns="0" rIns="0" bIns="0" rtlCol="0"/>
          <a:lstStyle/>
          <a:p/>
        </p:txBody>
      </p:sp>
      <p:sp>
        <p:nvSpPr>
          <p:cNvPr id="21" name="object 21" descr=""/>
          <p:cNvSpPr/>
          <p:nvPr/>
        </p:nvSpPr>
        <p:spPr>
          <a:xfrm>
            <a:off x="4447110" y="6305693"/>
            <a:ext cx="262255" cy="11430"/>
          </a:xfrm>
          <a:custGeom>
            <a:avLst/>
            <a:gdLst/>
            <a:ahLst/>
            <a:cxnLst/>
            <a:rect l="l" t="t" r="r" b="b"/>
            <a:pathLst>
              <a:path w="262254" h="11429">
                <a:moveTo>
                  <a:pt x="259245" y="0"/>
                </a:moveTo>
                <a:lnTo>
                  <a:pt x="2539" y="0"/>
                </a:lnTo>
                <a:lnTo>
                  <a:pt x="0" y="2552"/>
                </a:lnTo>
                <a:lnTo>
                  <a:pt x="0" y="8813"/>
                </a:lnTo>
                <a:lnTo>
                  <a:pt x="2539" y="11353"/>
                </a:lnTo>
                <a:lnTo>
                  <a:pt x="256108" y="11353"/>
                </a:lnTo>
                <a:lnTo>
                  <a:pt x="259245" y="11353"/>
                </a:lnTo>
                <a:lnTo>
                  <a:pt x="261785" y="8813"/>
                </a:lnTo>
                <a:lnTo>
                  <a:pt x="261785" y="2552"/>
                </a:lnTo>
                <a:lnTo>
                  <a:pt x="259245" y="0"/>
                </a:lnTo>
                <a:close/>
              </a:path>
            </a:pathLst>
          </a:custGeom>
          <a:solidFill>
            <a:srgbClr val="FFFFFF">
              <a:alpha val="19999"/>
            </a:srgbClr>
          </a:solidFill>
        </p:spPr>
        <p:txBody>
          <a:bodyPr wrap="square" lIns="0" tIns="0" rIns="0" bIns="0" rtlCol="0"/>
          <a:lstStyle/>
          <a:p/>
        </p:txBody>
      </p:sp>
      <p:sp>
        <p:nvSpPr>
          <p:cNvPr id="22" name="object 22" descr=""/>
          <p:cNvSpPr/>
          <p:nvPr/>
        </p:nvSpPr>
        <p:spPr>
          <a:xfrm>
            <a:off x="4447109" y="6371363"/>
            <a:ext cx="145415" cy="11430"/>
          </a:xfrm>
          <a:custGeom>
            <a:avLst/>
            <a:gdLst/>
            <a:ahLst/>
            <a:cxnLst/>
            <a:rect l="l" t="t" r="r" b="b"/>
            <a:pathLst>
              <a:path w="145414" h="11429">
                <a:moveTo>
                  <a:pt x="142633" y="0"/>
                </a:moveTo>
                <a:lnTo>
                  <a:pt x="2539" y="0"/>
                </a:lnTo>
                <a:lnTo>
                  <a:pt x="0" y="2552"/>
                </a:lnTo>
                <a:lnTo>
                  <a:pt x="0" y="8826"/>
                </a:lnTo>
                <a:lnTo>
                  <a:pt x="2539" y="11366"/>
                </a:lnTo>
                <a:lnTo>
                  <a:pt x="139496" y="11366"/>
                </a:lnTo>
                <a:lnTo>
                  <a:pt x="142633" y="11366"/>
                </a:lnTo>
                <a:lnTo>
                  <a:pt x="145173" y="8826"/>
                </a:lnTo>
                <a:lnTo>
                  <a:pt x="145173" y="2552"/>
                </a:lnTo>
                <a:lnTo>
                  <a:pt x="142633" y="0"/>
                </a:lnTo>
                <a:close/>
              </a:path>
            </a:pathLst>
          </a:custGeom>
          <a:solidFill>
            <a:srgbClr val="FFFFFF">
              <a:alpha val="39999"/>
            </a:srgbClr>
          </a:solidFill>
        </p:spPr>
        <p:txBody>
          <a:bodyPr wrap="square" lIns="0" tIns="0" rIns="0" bIns="0" rtlCol="0"/>
          <a:lstStyle/>
          <a:p/>
        </p:txBody>
      </p:sp>
      <p:pic>
        <p:nvPicPr>
          <p:cNvPr id="23" name="object 23" descr=""/>
          <p:cNvPicPr/>
          <p:nvPr/>
        </p:nvPicPr>
        <p:blipFill>
          <a:blip r:embed="rId4" cstate="print"/>
          <a:stretch>
            <a:fillRect/>
          </a:stretch>
        </p:blipFill>
        <p:spPr>
          <a:xfrm>
            <a:off x="4450167" y="5563184"/>
            <a:ext cx="193548" cy="210565"/>
          </a:xfrm>
          <a:prstGeom prst="rect">
            <a:avLst/>
          </a:prstGeom>
        </p:spPr>
      </p:pic>
      <p:sp>
        <p:nvSpPr>
          <p:cNvPr id="24" name="object 24" descr=""/>
          <p:cNvSpPr txBox="1"/>
          <p:nvPr/>
        </p:nvSpPr>
        <p:spPr>
          <a:xfrm>
            <a:off x="4415631" y="2756522"/>
            <a:ext cx="1029969" cy="700405"/>
          </a:xfrm>
          <a:prstGeom prst="rect">
            <a:avLst/>
          </a:prstGeom>
        </p:spPr>
        <p:txBody>
          <a:bodyPr wrap="square" lIns="0" tIns="76835" rIns="0" bIns="0" rtlCol="0" vert="horz">
            <a:spAutoFit/>
          </a:bodyPr>
          <a:lstStyle/>
          <a:p>
            <a:pPr marL="315595">
              <a:lnSpc>
                <a:spcPct val="100000"/>
              </a:lnSpc>
              <a:spcBef>
                <a:spcPts val="605"/>
              </a:spcBef>
            </a:pPr>
            <a:r>
              <a:rPr dirty="0" sz="2200" spc="-125" b="1">
                <a:solidFill>
                  <a:srgbClr val="CB272B"/>
                </a:solidFill>
                <a:latin typeface="Microsoft JhengHei"/>
                <a:cs typeface="Microsoft JhengHei"/>
              </a:rPr>
              <a:t>千 +</a:t>
            </a:r>
            <a:endParaRPr sz="2200">
              <a:latin typeface="Microsoft JhengHei"/>
              <a:cs typeface="Microsoft JhengHei"/>
            </a:endParaRPr>
          </a:p>
          <a:p>
            <a:pPr marL="12700">
              <a:lnSpc>
                <a:spcPct val="100000"/>
              </a:lnSpc>
              <a:spcBef>
                <a:spcPts val="360"/>
              </a:spcBef>
            </a:pPr>
            <a:r>
              <a:rPr dirty="0" sz="1500" spc="60">
                <a:solidFill>
                  <a:srgbClr val="FFFFFF"/>
                </a:solidFill>
                <a:latin typeface="SimSun"/>
                <a:cs typeface="SimSun"/>
              </a:rPr>
              <a:t>家全球客户</a:t>
            </a:r>
            <a:endParaRPr sz="1500">
              <a:latin typeface="SimSun"/>
              <a:cs typeface="SimSun"/>
            </a:endParaRPr>
          </a:p>
        </p:txBody>
      </p:sp>
      <p:sp>
        <p:nvSpPr>
          <p:cNvPr id="25" name="object 25" descr=""/>
          <p:cNvSpPr/>
          <p:nvPr/>
        </p:nvSpPr>
        <p:spPr>
          <a:xfrm>
            <a:off x="4447108" y="3504890"/>
            <a:ext cx="981710" cy="11430"/>
          </a:xfrm>
          <a:custGeom>
            <a:avLst/>
            <a:gdLst/>
            <a:ahLst/>
            <a:cxnLst/>
            <a:rect l="l" t="t" r="r" b="b"/>
            <a:pathLst>
              <a:path w="981710" h="11429">
                <a:moveTo>
                  <a:pt x="979068" y="0"/>
                </a:moveTo>
                <a:lnTo>
                  <a:pt x="2539" y="0"/>
                </a:lnTo>
                <a:lnTo>
                  <a:pt x="0" y="2540"/>
                </a:lnTo>
                <a:lnTo>
                  <a:pt x="0" y="8813"/>
                </a:lnTo>
                <a:lnTo>
                  <a:pt x="2539" y="11353"/>
                </a:lnTo>
                <a:lnTo>
                  <a:pt x="975931" y="11353"/>
                </a:lnTo>
                <a:lnTo>
                  <a:pt x="979068" y="11353"/>
                </a:lnTo>
                <a:lnTo>
                  <a:pt x="981608" y="8813"/>
                </a:lnTo>
                <a:lnTo>
                  <a:pt x="981608" y="2540"/>
                </a:lnTo>
                <a:lnTo>
                  <a:pt x="979068" y="0"/>
                </a:lnTo>
                <a:close/>
              </a:path>
            </a:pathLst>
          </a:custGeom>
          <a:solidFill>
            <a:srgbClr val="FFFFFF">
              <a:alpha val="59999"/>
            </a:srgbClr>
          </a:solidFill>
        </p:spPr>
        <p:txBody>
          <a:bodyPr wrap="square" lIns="0" tIns="0" rIns="0" bIns="0" rtlCol="0"/>
          <a:lstStyle/>
          <a:p/>
        </p:txBody>
      </p:sp>
      <p:sp>
        <p:nvSpPr>
          <p:cNvPr id="26" name="object 26" descr=""/>
          <p:cNvSpPr/>
          <p:nvPr/>
        </p:nvSpPr>
        <p:spPr>
          <a:xfrm>
            <a:off x="4447116" y="3570579"/>
            <a:ext cx="389255" cy="11430"/>
          </a:xfrm>
          <a:custGeom>
            <a:avLst/>
            <a:gdLst/>
            <a:ahLst/>
            <a:cxnLst/>
            <a:rect l="l" t="t" r="r" b="b"/>
            <a:pathLst>
              <a:path w="389254" h="11429">
                <a:moveTo>
                  <a:pt x="386283" y="0"/>
                </a:moveTo>
                <a:lnTo>
                  <a:pt x="2539" y="0"/>
                </a:lnTo>
                <a:lnTo>
                  <a:pt x="0" y="2540"/>
                </a:lnTo>
                <a:lnTo>
                  <a:pt x="0" y="8813"/>
                </a:lnTo>
                <a:lnTo>
                  <a:pt x="2539" y="11353"/>
                </a:lnTo>
                <a:lnTo>
                  <a:pt x="383146" y="11353"/>
                </a:lnTo>
                <a:lnTo>
                  <a:pt x="386283" y="11353"/>
                </a:lnTo>
                <a:lnTo>
                  <a:pt x="388823" y="8813"/>
                </a:lnTo>
                <a:lnTo>
                  <a:pt x="388823" y="2540"/>
                </a:lnTo>
                <a:lnTo>
                  <a:pt x="386283" y="0"/>
                </a:lnTo>
                <a:close/>
              </a:path>
            </a:pathLst>
          </a:custGeom>
          <a:solidFill>
            <a:srgbClr val="FFFFFF">
              <a:alpha val="19999"/>
            </a:srgbClr>
          </a:solidFill>
        </p:spPr>
        <p:txBody>
          <a:bodyPr wrap="square" lIns="0" tIns="0" rIns="0" bIns="0" rtlCol="0"/>
          <a:lstStyle/>
          <a:p/>
        </p:txBody>
      </p:sp>
      <p:sp>
        <p:nvSpPr>
          <p:cNvPr id="27" name="object 27" descr=""/>
          <p:cNvSpPr/>
          <p:nvPr/>
        </p:nvSpPr>
        <p:spPr>
          <a:xfrm>
            <a:off x="4447110" y="3636280"/>
            <a:ext cx="262255" cy="11430"/>
          </a:xfrm>
          <a:custGeom>
            <a:avLst/>
            <a:gdLst/>
            <a:ahLst/>
            <a:cxnLst/>
            <a:rect l="l" t="t" r="r" b="b"/>
            <a:pathLst>
              <a:path w="262254" h="11429">
                <a:moveTo>
                  <a:pt x="259245" y="0"/>
                </a:moveTo>
                <a:lnTo>
                  <a:pt x="2539" y="0"/>
                </a:lnTo>
                <a:lnTo>
                  <a:pt x="0" y="2540"/>
                </a:lnTo>
                <a:lnTo>
                  <a:pt x="0" y="8813"/>
                </a:lnTo>
                <a:lnTo>
                  <a:pt x="2539" y="11353"/>
                </a:lnTo>
                <a:lnTo>
                  <a:pt x="256108" y="11353"/>
                </a:lnTo>
                <a:lnTo>
                  <a:pt x="259245" y="11353"/>
                </a:lnTo>
                <a:lnTo>
                  <a:pt x="261785" y="8813"/>
                </a:lnTo>
                <a:lnTo>
                  <a:pt x="261785" y="2540"/>
                </a:lnTo>
                <a:lnTo>
                  <a:pt x="259245" y="0"/>
                </a:lnTo>
                <a:close/>
              </a:path>
            </a:pathLst>
          </a:custGeom>
          <a:solidFill>
            <a:srgbClr val="FFFFFF">
              <a:alpha val="19999"/>
            </a:srgbClr>
          </a:solidFill>
        </p:spPr>
        <p:txBody>
          <a:bodyPr wrap="square" lIns="0" tIns="0" rIns="0" bIns="0" rtlCol="0"/>
          <a:lstStyle/>
          <a:p/>
        </p:txBody>
      </p:sp>
      <p:sp>
        <p:nvSpPr>
          <p:cNvPr id="28" name="object 28" descr=""/>
          <p:cNvSpPr/>
          <p:nvPr/>
        </p:nvSpPr>
        <p:spPr>
          <a:xfrm>
            <a:off x="4447109" y="3701957"/>
            <a:ext cx="145415" cy="11430"/>
          </a:xfrm>
          <a:custGeom>
            <a:avLst/>
            <a:gdLst/>
            <a:ahLst/>
            <a:cxnLst/>
            <a:rect l="l" t="t" r="r" b="b"/>
            <a:pathLst>
              <a:path w="145414" h="11429">
                <a:moveTo>
                  <a:pt x="142633" y="0"/>
                </a:moveTo>
                <a:lnTo>
                  <a:pt x="2539" y="0"/>
                </a:lnTo>
                <a:lnTo>
                  <a:pt x="0" y="2540"/>
                </a:lnTo>
                <a:lnTo>
                  <a:pt x="0" y="8813"/>
                </a:lnTo>
                <a:lnTo>
                  <a:pt x="2539" y="11353"/>
                </a:lnTo>
                <a:lnTo>
                  <a:pt x="139496" y="11353"/>
                </a:lnTo>
                <a:lnTo>
                  <a:pt x="142633" y="11353"/>
                </a:lnTo>
                <a:lnTo>
                  <a:pt x="145173" y="8813"/>
                </a:lnTo>
                <a:lnTo>
                  <a:pt x="145173" y="2540"/>
                </a:lnTo>
                <a:lnTo>
                  <a:pt x="142633" y="0"/>
                </a:lnTo>
                <a:close/>
              </a:path>
            </a:pathLst>
          </a:custGeom>
          <a:solidFill>
            <a:srgbClr val="FFFFFF">
              <a:alpha val="39999"/>
            </a:srgbClr>
          </a:solidFill>
        </p:spPr>
        <p:txBody>
          <a:bodyPr wrap="square" lIns="0" tIns="0" rIns="0" bIns="0" rtlCol="0"/>
          <a:lstStyle/>
          <a:p/>
        </p:txBody>
      </p:sp>
      <p:pic>
        <p:nvPicPr>
          <p:cNvPr id="29" name="object 29" descr=""/>
          <p:cNvPicPr/>
          <p:nvPr/>
        </p:nvPicPr>
        <p:blipFill>
          <a:blip r:embed="rId5" cstate="print"/>
          <a:stretch>
            <a:fillRect/>
          </a:stretch>
        </p:blipFill>
        <p:spPr>
          <a:xfrm>
            <a:off x="4450167" y="2893758"/>
            <a:ext cx="193548" cy="210578"/>
          </a:xfrm>
          <a:prstGeom prst="rect">
            <a:avLst/>
          </a:prstGeom>
        </p:spPr>
      </p:pic>
      <p:sp>
        <p:nvSpPr>
          <p:cNvPr id="30" name="object 30" descr=""/>
          <p:cNvSpPr txBox="1"/>
          <p:nvPr/>
        </p:nvSpPr>
        <p:spPr>
          <a:xfrm>
            <a:off x="4415625" y="6760642"/>
            <a:ext cx="1431290" cy="700405"/>
          </a:xfrm>
          <a:prstGeom prst="rect">
            <a:avLst/>
          </a:prstGeom>
        </p:spPr>
        <p:txBody>
          <a:bodyPr wrap="square" lIns="0" tIns="76835" rIns="0" bIns="0" rtlCol="0" vert="horz">
            <a:spAutoFit/>
          </a:bodyPr>
          <a:lstStyle/>
          <a:p>
            <a:pPr marL="315595">
              <a:lnSpc>
                <a:spcPct val="100000"/>
              </a:lnSpc>
              <a:spcBef>
                <a:spcPts val="605"/>
              </a:spcBef>
            </a:pPr>
            <a:r>
              <a:rPr dirty="0" sz="2200" spc="-20" b="1">
                <a:solidFill>
                  <a:srgbClr val="CB272B"/>
                </a:solidFill>
                <a:latin typeface="Microsoft JhengHei"/>
                <a:cs typeface="Microsoft JhengHei"/>
              </a:rPr>
              <a:t>600+</a:t>
            </a:r>
            <a:endParaRPr sz="2200">
              <a:latin typeface="Microsoft JhengHei"/>
              <a:cs typeface="Microsoft JhengHei"/>
            </a:endParaRPr>
          </a:p>
          <a:p>
            <a:pPr marL="12700">
              <a:lnSpc>
                <a:spcPct val="100000"/>
              </a:lnSpc>
              <a:spcBef>
                <a:spcPts val="360"/>
              </a:spcBef>
            </a:pPr>
            <a:r>
              <a:rPr dirty="0" sz="1500" spc="60">
                <a:solidFill>
                  <a:srgbClr val="FFFFFF"/>
                </a:solidFill>
                <a:latin typeface="SimSun"/>
                <a:cs typeface="SimSun"/>
              </a:rPr>
              <a:t>项自主知识产权</a:t>
            </a:r>
            <a:endParaRPr sz="1500">
              <a:latin typeface="SimSun"/>
              <a:cs typeface="SimSun"/>
            </a:endParaRPr>
          </a:p>
        </p:txBody>
      </p:sp>
      <p:sp>
        <p:nvSpPr>
          <p:cNvPr id="31" name="object 31" descr=""/>
          <p:cNvSpPr/>
          <p:nvPr/>
        </p:nvSpPr>
        <p:spPr>
          <a:xfrm>
            <a:off x="4447108" y="7509005"/>
            <a:ext cx="981710" cy="11430"/>
          </a:xfrm>
          <a:custGeom>
            <a:avLst/>
            <a:gdLst/>
            <a:ahLst/>
            <a:cxnLst/>
            <a:rect l="l" t="t" r="r" b="b"/>
            <a:pathLst>
              <a:path w="981710" h="11429">
                <a:moveTo>
                  <a:pt x="979068" y="0"/>
                </a:moveTo>
                <a:lnTo>
                  <a:pt x="2539" y="0"/>
                </a:lnTo>
                <a:lnTo>
                  <a:pt x="0" y="2565"/>
                </a:lnTo>
                <a:lnTo>
                  <a:pt x="0" y="8826"/>
                </a:lnTo>
                <a:lnTo>
                  <a:pt x="2539" y="11366"/>
                </a:lnTo>
                <a:lnTo>
                  <a:pt x="975931" y="11366"/>
                </a:lnTo>
                <a:lnTo>
                  <a:pt x="979068" y="11366"/>
                </a:lnTo>
                <a:lnTo>
                  <a:pt x="981608" y="8826"/>
                </a:lnTo>
                <a:lnTo>
                  <a:pt x="981608" y="2565"/>
                </a:lnTo>
                <a:lnTo>
                  <a:pt x="979068" y="0"/>
                </a:lnTo>
                <a:close/>
              </a:path>
            </a:pathLst>
          </a:custGeom>
          <a:solidFill>
            <a:srgbClr val="FFFFFF">
              <a:alpha val="59999"/>
            </a:srgbClr>
          </a:solidFill>
        </p:spPr>
        <p:txBody>
          <a:bodyPr wrap="square" lIns="0" tIns="0" rIns="0" bIns="0" rtlCol="0"/>
          <a:lstStyle/>
          <a:p/>
        </p:txBody>
      </p:sp>
      <p:sp>
        <p:nvSpPr>
          <p:cNvPr id="32" name="object 32" descr=""/>
          <p:cNvSpPr/>
          <p:nvPr/>
        </p:nvSpPr>
        <p:spPr>
          <a:xfrm>
            <a:off x="4447110" y="7574700"/>
            <a:ext cx="389255" cy="11430"/>
          </a:xfrm>
          <a:custGeom>
            <a:avLst/>
            <a:gdLst/>
            <a:ahLst/>
            <a:cxnLst/>
            <a:rect l="l" t="t" r="r" b="b"/>
            <a:pathLst>
              <a:path w="389254" h="11429">
                <a:moveTo>
                  <a:pt x="386283" y="0"/>
                </a:moveTo>
                <a:lnTo>
                  <a:pt x="2539" y="0"/>
                </a:lnTo>
                <a:lnTo>
                  <a:pt x="0" y="2552"/>
                </a:lnTo>
                <a:lnTo>
                  <a:pt x="0" y="8813"/>
                </a:lnTo>
                <a:lnTo>
                  <a:pt x="2539" y="11353"/>
                </a:lnTo>
                <a:lnTo>
                  <a:pt x="383146" y="11353"/>
                </a:lnTo>
                <a:lnTo>
                  <a:pt x="386283" y="11353"/>
                </a:lnTo>
                <a:lnTo>
                  <a:pt x="388823" y="8813"/>
                </a:lnTo>
                <a:lnTo>
                  <a:pt x="388823" y="2552"/>
                </a:lnTo>
                <a:lnTo>
                  <a:pt x="386283" y="0"/>
                </a:lnTo>
                <a:close/>
              </a:path>
            </a:pathLst>
          </a:custGeom>
          <a:solidFill>
            <a:srgbClr val="FFFFFF">
              <a:alpha val="19999"/>
            </a:srgbClr>
          </a:solidFill>
        </p:spPr>
        <p:txBody>
          <a:bodyPr wrap="square" lIns="0" tIns="0" rIns="0" bIns="0" rtlCol="0"/>
          <a:lstStyle/>
          <a:p/>
        </p:txBody>
      </p:sp>
      <p:sp>
        <p:nvSpPr>
          <p:cNvPr id="33" name="object 33" descr=""/>
          <p:cNvSpPr/>
          <p:nvPr/>
        </p:nvSpPr>
        <p:spPr>
          <a:xfrm>
            <a:off x="4447105" y="7640396"/>
            <a:ext cx="262255" cy="11430"/>
          </a:xfrm>
          <a:custGeom>
            <a:avLst/>
            <a:gdLst/>
            <a:ahLst/>
            <a:cxnLst/>
            <a:rect l="l" t="t" r="r" b="b"/>
            <a:pathLst>
              <a:path w="262254" h="11429">
                <a:moveTo>
                  <a:pt x="259245" y="0"/>
                </a:moveTo>
                <a:lnTo>
                  <a:pt x="2552" y="0"/>
                </a:lnTo>
                <a:lnTo>
                  <a:pt x="0" y="2552"/>
                </a:lnTo>
                <a:lnTo>
                  <a:pt x="0" y="8826"/>
                </a:lnTo>
                <a:lnTo>
                  <a:pt x="2552" y="11366"/>
                </a:lnTo>
                <a:lnTo>
                  <a:pt x="256108" y="11366"/>
                </a:lnTo>
                <a:lnTo>
                  <a:pt x="259245" y="11366"/>
                </a:lnTo>
                <a:lnTo>
                  <a:pt x="261785" y="8826"/>
                </a:lnTo>
                <a:lnTo>
                  <a:pt x="261785" y="2552"/>
                </a:lnTo>
                <a:lnTo>
                  <a:pt x="259245" y="0"/>
                </a:lnTo>
                <a:close/>
              </a:path>
            </a:pathLst>
          </a:custGeom>
          <a:solidFill>
            <a:srgbClr val="FFFFFF">
              <a:alpha val="19999"/>
            </a:srgbClr>
          </a:solidFill>
        </p:spPr>
        <p:txBody>
          <a:bodyPr wrap="square" lIns="0" tIns="0" rIns="0" bIns="0" rtlCol="0"/>
          <a:lstStyle/>
          <a:p/>
        </p:txBody>
      </p:sp>
      <p:sp>
        <p:nvSpPr>
          <p:cNvPr id="34" name="object 34" descr=""/>
          <p:cNvSpPr/>
          <p:nvPr/>
        </p:nvSpPr>
        <p:spPr>
          <a:xfrm>
            <a:off x="4447109" y="7706079"/>
            <a:ext cx="145415" cy="11430"/>
          </a:xfrm>
          <a:custGeom>
            <a:avLst/>
            <a:gdLst/>
            <a:ahLst/>
            <a:cxnLst/>
            <a:rect l="l" t="t" r="r" b="b"/>
            <a:pathLst>
              <a:path w="145414" h="11429">
                <a:moveTo>
                  <a:pt x="142633" y="0"/>
                </a:moveTo>
                <a:lnTo>
                  <a:pt x="2539" y="0"/>
                </a:lnTo>
                <a:lnTo>
                  <a:pt x="0" y="2552"/>
                </a:lnTo>
                <a:lnTo>
                  <a:pt x="0" y="8813"/>
                </a:lnTo>
                <a:lnTo>
                  <a:pt x="2539" y="11353"/>
                </a:lnTo>
                <a:lnTo>
                  <a:pt x="139496" y="11353"/>
                </a:lnTo>
                <a:lnTo>
                  <a:pt x="142633" y="11353"/>
                </a:lnTo>
                <a:lnTo>
                  <a:pt x="145173" y="8813"/>
                </a:lnTo>
                <a:lnTo>
                  <a:pt x="145173" y="2552"/>
                </a:lnTo>
                <a:lnTo>
                  <a:pt x="142633" y="0"/>
                </a:lnTo>
                <a:close/>
              </a:path>
            </a:pathLst>
          </a:custGeom>
          <a:solidFill>
            <a:srgbClr val="FFFFFF">
              <a:alpha val="39999"/>
            </a:srgbClr>
          </a:solidFill>
        </p:spPr>
        <p:txBody>
          <a:bodyPr wrap="square" lIns="0" tIns="0" rIns="0" bIns="0" rtlCol="0"/>
          <a:lstStyle/>
          <a:p/>
        </p:txBody>
      </p:sp>
      <p:pic>
        <p:nvPicPr>
          <p:cNvPr id="35" name="object 35" descr=""/>
          <p:cNvPicPr/>
          <p:nvPr/>
        </p:nvPicPr>
        <p:blipFill>
          <a:blip r:embed="rId6" cstate="print"/>
          <a:stretch>
            <a:fillRect/>
          </a:stretch>
        </p:blipFill>
        <p:spPr>
          <a:xfrm>
            <a:off x="4450167" y="6897887"/>
            <a:ext cx="193535" cy="210578"/>
          </a:xfrm>
          <a:prstGeom prst="rect">
            <a:avLst/>
          </a:prstGeom>
        </p:spPr>
      </p:pic>
      <p:sp>
        <p:nvSpPr>
          <p:cNvPr id="36" name="object 36" descr=""/>
          <p:cNvSpPr txBox="1"/>
          <p:nvPr/>
        </p:nvSpPr>
        <p:spPr>
          <a:xfrm>
            <a:off x="4415625" y="4091249"/>
            <a:ext cx="1431290" cy="700405"/>
          </a:xfrm>
          <a:prstGeom prst="rect">
            <a:avLst/>
          </a:prstGeom>
        </p:spPr>
        <p:txBody>
          <a:bodyPr wrap="square" lIns="0" tIns="76835" rIns="0" bIns="0" rtlCol="0" vert="horz">
            <a:spAutoFit/>
          </a:bodyPr>
          <a:lstStyle/>
          <a:p>
            <a:pPr marL="315595">
              <a:lnSpc>
                <a:spcPct val="100000"/>
              </a:lnSpc>
              <a:spcBef>
                <a:spcPts val="605"/>
              </a:spcBef>
            </a:pPr>
            <a:r>
              <a:rPr dirty="0" sz="2200" b="1">
                <a:solidFill>
                  <a:srgbClr val="CB272B"/>
                </a:solidFill>
                <a:latin typeface="Microsoft JhengHei"/>
                <a:cs typeface="Microsoft JhengHei"/>
              </a:rPr>
              <a:t>2</a:t>
            </a:r>
            <a:r>
              <a:rPr dirty="0" sz="2200" spc="-50" b="1">
                <a:solidFill>
                  <a:srgbClr val="CB272B"/>
                </a:solidFill>
                <a:latin typeface="Microsoft JhengHei"/>
                <a:cs typeface="Microsoft JhengHei"/>
              </a:rPr>
              <a:t>万</a:t>
            </a:r>
            <a:endParaRPr sz="2200">
              <a:latin typeface="Microsoft JhengHei"/>
              <a:cs typeface="Microsoft JhengHei"/>
            </a:endParaRPr>
          </a:p>
          <a:p>
            <a:pPr marL="12700">
              <a:lnSpc>
                <a:spcPct val="100000"/>
              </a:lnSpc>
              <a:spcBef>
                <a:spcPts val="360"/>
              </a:spcBef>
            </a:pPr>
            <a:r>
              <a:rPr dirty="0" sz="1500" spc="60">
                <a:solidFill>
                  <a:srgbClr val="FFFFFF"/>
                </a:solidFill>
                <a:latin typeface="SimSun"/>
                <a:cs typeface="SimSun"/>
              </a:rPr>
              <a:t>台机器人保有量</a:t>
            </a:r>
            <a:endParaRPr sz="1500">
              <a:latin typeface="SimSun"/>
              <a:cs typeface="SimSun"/>
            </a:endParaRPr>
          </a:p>
        </p:txBody>
      </p:sp>
      <p:sp>
        <p:nvSpPr>
          <p:cNvPr id="37" name="object 37" descr=""/>
          <p:cNvSpPr/>
          <p:nvPr/>
        </p:nvSpPr>
        <p:spPr>
          <a:xfrm>
            <a:off x="4447108" y="4839599"/>
            <a:ext cx="981710" cy="11430"/>
          </a:xfrm>
          <a:custGeom>
            <a:avLst/>
            <a:gdLst/>
            <a:ahLst/>
            <a:cxnLst/>
            <a:rect l="l" t="t" r="r" b="b"/>
            <a:pathLst>
              <a:path w="981710" h="11429">
                <a:moveTo>
                  <a:pt x="979068" y="0"/>
                </a:moveTo>
                <a:lnTo>
                  <a:pt x="2539" y="0"/>
                </a:lnTo>
                <a:lnTo>
                  <a:pt x="0" y="2540"/>
                </a:lnTo>
                <a:lnTo>
                  <a:pt x="0" y="8801"/>
                </a:lnTo>
                <a:lnTo>
                  <a:pt x="2539" y="11353"/>
                </a:lnTo>
                <a:lnTo>
                  <a:pt x="975931" y="11353"/>
                </a:lnTo>
                <a:lnTo>
                  <a:pt x="979068" y="11353"/>
                </a:lnTo>
                <a:lnTo>
                  <a:pt x="981608" y="8801"/>
                </a:lnTo>
                <a:lnTo>
                  <a:pt x="981608" y="2540"/>
                </a:lnTo>
                <a:lnTo>
                  <a:pt x="979068" y="0"/>
                </a:lnTo>
                <a:close/>
              </a:path>
            </a:pathLst>
          </a:custGeom>
          <a:solidFill>
            <a:srgbClr val="FFFFFF">
              <a:alpha val="59999"/>
            </a:srgbClr>
          </a:solidFill>
        </p:spPr>
        <p:txBody>
          <a:bodyPr wrap="square" lIns="0" tIns="0" rIns="0" bIns="0" rtlCol="0"/>
          <a:lstStyle/>
          <a:p/>
        </p:txBody>
      </p:sp>
      <p:sp>
        <p:nvSpPr>
          <p:cNvPr id="38" name="object 38" descr=""/>
          <p:cNvSpPr/>
          <p:nvPr/>
        </p:nvSpPr>
        <p:spPr>
          <a:xfrm>
            <a:off x="4447110" y="4905288"/>
            <a:ext cx="389255" cy="11430"/>
          </a:xfrm>
          <a:custGeom>
            <a:avLst/>
            <a:gdLst/>
            <a:ahLst/>
            <a:cxnLst/>
            <a:rect l="l" t="t" r="r" b="b"/>
            <a:pathLst>
              <a:path w="389254" h="11429">
                <a:moveTo>
                  <a:pt x="386283" y="0"/>
                </a:moveTo>
                <a:lnTo>
                  <a:pt x="2539" y="0"/>
                </a:lnTo>
                <a:lnTo>
                  <a:pt x="0" y="2540"/>
                </a:lnTo>
                <a:lnTo>
                  <a:pt x="0" y="8801"/>
                </a:lnTo>
                <a:lnTo>
                  <a:pt x="2539" y="11353"/>
                </a:lnTo>
                <a:lnTo>
                  <a:pt x="383146" y="11353"/>
                </a:lnTo>
                <a:lnTo>
                  <a:pt x="386283" y="11353"/>
                </a:lnTo>
                <a:lnTo>
                  <a:pt x="388823" y="8801"/>
                </a:lnTo>
                <a:lnTo>
                  <a:pt x="388823" y="2540"/>
                </a:lnTo>
                <a:lnTo>
                  <a:pt x="386283" y="0"/>
                </a:lnTo>
                <a:close/>
              </a:path>
            </a:pathLst>
          </a:custGeom>
          <a:solidFill>
            <a:srgbClr val="FFFFFF">
              <a:alpha val="19999"/>
            </a:srgbClr>
          </a:solidFill>
        </p:spPr>
        <p:txBody>
          <a:bodyPr wrap="square" lIns="0" tIns="0" rIns="0" bIns="0" rtlCol="0"/>
          <a:lstStyle/>
          <a:p/>
        </p:txBody>
      </p:sp>
      <p:sp>
        <p:nvSpPr>
          <p:cNvPr id="39" name="object 39" descr=""/>
          <p:cNvSpPr/>
          <p:nvPr/>
        </p:nvSpPr>
        <p:spPr>
          <a:xfrm>
            <a:off x="4447105" y="4970989"/>
            <a:ext cx="262255" cy="11430"/>
          </a:xfrm>
          <a:custGeom>
            <a:avLst/>
            <a:gdLst/>
            <a:ahLst/>
            <a:cxnLst/>
            <a:rect l="l" t="t" r="r" b="b"/>
            <a:pathLst>
              <a:path w="262254" h="11429">
                <a:moveTo>
                  <a:pt x="259245" y="0"/>
                </a:moveTo>
                <a:lnTo>
                  <a:pt x="2552" y="0"/>
                </a:lnTo>
                <a:lnTo>
                  <a:pt x="0" y="2540"/>
                </a:lnTo>
                <a:lnTo>
                  <a:pt x="0" y="8801"/>
                </a:lnTo>
                <a:lnTo>
                  <a:pt x="2552" y="11353"/>
                </a:lnTo>
                <a:lnTo>
                  <a:pt x="256108" y="11353"/>
                </a:lnTo>
                <a:lnTo>
                  <a:pt x="259245" y="11353"/>
                </a:lnTo>
                <a:lnTo>
                  <a:pt x="261785" y="8801"/>
                </a:lnTo>
                <a:lnTo>
                  <a:pt x="261785" y="2540"/>
                </a:lnTo>
                <a:lnTo>
                  <a:pt x="259245" y="0"/>
                </a:lnTo>
                <a:close/>
              </a:path>
            </a:pathLst>
          </a:custGeom>
          <a:solidFill>
            <a:srgbClr val="FFFFFF">
              <a:alpha val="19999"/>
            </a:srgbClr>
          </a:solidFill>
        </p:spPr>
        <p:txBody>
          <a:bodyPr wrap="square" lIns="0" tIns="0" rIns="0" bIns="0" rtlCol="0"/>
          <a:lstStyle/>
          <a:p/>
        </p:txBody>
      </p:sp>
      <p:sp>
        <p:nvSpPr>
          <p:cNvPr id="40" name="object 40" descr=""/>
          <p:cNvSpPr/>
          <p:nvPr/>
        </p:nvSpPr>
        <p:spPr>
          <a:xfrm>
            <a:off x="4447109" y="5036666"/>
            <a:ext cx="145415" cy="11430"/>
          </a:xfrm>
          <a:custGeom>
            <a:avLst/>
            <a:gdLst/>
            <a:ahLst/>
            <a:cxnLst/>
            <a:rect l="l" t="t" r="r" b="b"/>
            <a:pathLst>
              <a:path w="145414" h="11429">
                <a:moveTo>
                  <a:pt x="142633" y="0"/>
                </a:moveTo>
                <a:lnTo>
                  <a:pt x="2539" y="0"/>
                </a:lnTo>
                <a:lnTo>
                  <a:pt x="0" y="2540"/>
                </a:lnTo>
                <a:lnTo>
                  <a:pt x="0" y="8801"/>
                </a:lnTo>
                <a:lnTo>
                  <a:pt x="2539" y="11353"/>
                </a:lnTo>
                <a:lnTo>
                  <a:pt x="139496" y="11353"/>
                </a:lnTo>
                <a:lnTo>
                  <a:pt x="142633" y="11353"/>
                </a:lnTo>
                <a:lnTo>
                  <a:pt x="145173" y="8801"/>
                </a:lnTo>
                <a:lnTo>
                  <a:pt x="145173" y="2540"/>
                </a:lnTo>
                <a:lnTo>
                  <a:pt x="142633" y="0"/>
                </a:lnTo>
                <a:close/>
              </a:path>
            </a:pathLst>
          </a:custGeom>
          <a:solidFill>
            <a:srgbClr val="FFFFFF">
              <a:alpha val="39999"/>
            </a:srgbClr>
          </a:solidFill>
        </p:spPr>
        <p:txBody>
          <a:bodyPr wrap="square" lIns="0" tIns="0" rIns="0" bIns="0" rtlCol="0"/>
          <a:lstStyle/>
          <a:p/>
        </p:txBody>
      </p:sp>
      <p:pic>
        <p:nvPicPr>
          <p:cNvPr id="41" name="object 41" descr=""/>
          <p:cNvPicPr/>
          <p:nvPr/>
        </p:nvPicPr>
        <p:blipFill>
          <a:blip r:embed="rId7" cstate="print"/>
          <a:stretch>
            <a:fillRect/>
          </a:stretch>
        </p:blipFill>
        <p:spPr>
          <a:xfrm>
            <a:off x="4450167" y="4228474"/>
            <a:ext cx="193535" cy="210565"/>
          </a:xfrm>
          <a:prstGeom prst="rect">
            <a:avLst/>
          </a:prstGeom>
        </p:spPr>
      </p:pic>
      <p:sp>
        <p:nvSpPr>
          <p:cNvPr id="42" name="object 42" descr=""/>
          <p:cNvSpPr txBox="1"/>
          <p:nvPr/>
        </p:nvSpPr>
        <p:spPr>
          <a:xfrm>
            <a:off x="4415625" y="8095357"/>
            <a:ext cx="2234565" cy="700405"/>
          </a:xfrm>
          <a:prstGeom prst="rect">
            <a:avLst/>
          </a:prstGeom>
        </p:spPr>
        <p:txBody>
          <a:bodyPr wrap="square" lIns="0" tIns="76835" rIns="0" bIns="0" rtlCol="0" vert="horz">
            <a:spAutoFit/>
          </a:bodyPr>
          <a:lstStyle/>
          <a:p>
            <a:pPr marL="315595">
              <a:lnSpc>
                <a:spcPct val="100000"/>
              </a:lnSpc>
              <a:spcBef>
                <a:spcPts val="605"/>
              </a:spcBef>
            </a:pPr>
            <a:r>
              <a:rPr dirty="0" sz="2200" spc="65" b="1">
                <a:solidFill>
                  <a:srgbClr val="CB272B"/>
                </a:solidFill>
                <a:latin typeface="Microsoft JhengHei"/>
                <a:cs typeface="Microsoft JhengHei"/>
              </a:rPr>
              <a:t>80%</a:t>
            </a:r>
            <a:endParaRPr sz="2200">
              <a:latin typeface="Microsoft JhengHei"/>
              <a:cs typeface="Microsoft JhengHei"/>
            </a:endParaRPr>
          </a:p>
          <a:p>
            <a:pPr marL="12700">
              <a:lnSpc>
                <a:spcPct val="100000"/>
              </a:lnSpc>
              <a:spcBef>
                <a:spcPts val="360"/>
              </a:spcBef>
            </a:pPr>
            <a:r>
              <a:rPr dirty="0" sz="1500" spc="65">
                <a:solidFill>
                  <a:srgbClr val="FFFFFF"/>
                </a:solidFill>
                <a:latin typeface="SimSun"/>
                <a:cs typeface="SimSun"/>
              </a:rPr>
              <a:t>硕士及以上学历研发人员</a:t>
            </a:r>
            <a:endParaRPr sz="1500">
              <a:latin typeface="SimSun"/>
              <a:cs typeface="SimSun"/>
            </a:endParaRPr>
          </a:p>
        </p:txBody>
      </p:sp>
      <p:sp>
        <p:nvSpPr>
          <p:cNvPr id="43" name="object 43" descr=""/>
          <p:cNvSpPr/>
          <p:nvPr/>
        </p:nvSpPr>
        <p:spPr>
          <a:xfrm>
            <a:off x="4447101" y="8843721"/>
            <a:ext cx="981710" cy="11430"/>
          </a:xfrm>
          <a:custGeom>
            <a:avLst/>
            <a:gdLst/>
            <a:ahLst/>
            <a:cxnLst/>
            <a:rect l="l" t="t" r="r" b="b"/>
            <a:pathLst>
              <a:path w="981710" h="11429">
                <a:moveTo>
                  <a:pt x="979068" y="0"/>
                </a:moveTo>
                <a:lnTo>
                  <a:pt x="2540" y="0"/>
                </a:lnTo>
                <a:lnTo>
                  <a:pt x="0" y="2552"/>
                </a:lnTo>
                <a:lnTo>
                  <a:pt x="0" y="8813"/>
                </a:lnTo>
                <a:lnTo>
                  <a:pt x="2540" y="11353"/>
                </a:lnTo>
                <a:lnTo>
                  <a:pt x="975931" y="11353"/>
                </a:lnTo>
                <a:lnTo>
                  <a:pt x="979068" y="11353"/>
                </a:lnTo>
                <a:lnTo>
                  <a:pt x="981608" y="8813"/>
                </a:lnTo>
                <a:lnTo>
                  <a:pt x="981608" y="2552"/>
                </a:lnTo>
                <a:lnTo>
                  <a:pt x="979068" y="0"/>
                </a:lnTo>
                <a:close/>
              </a:path>
            </a:pathLst>
          </a:custGeom>
          <a:solidFill>
            <a:srgbClr val="FFFFFF">
              <a:alpha val="59999"/>
            </a:srgbClr>
          </a:solidFill>
        </p:spPr>
        <p:txBody>
          <a:bodyPr wrap="square" lIns="0" tIns="0" rIns="0" bIns="0" rtlCol="0"/>
          <a:lstStyle/>
          <a:p/>
        </p:txBody>
      </p:sp>
      <p:sp>
        <p:nvSpPr>
          <p:cNvPr id="44" name="object 44" descr=""/>
          <p:cNvSpPr/>
          <p:nvPr/>
        </p:nvSpPr>
        <p:spPr>
          <a:xfrm>
            <a:off x="4447110" y="8909403"/>
            <a:ext cx="389255" cy="11430"/>
          </a:xfrm>
          <a:custGeom>
            <a:avLst/>
            <a:gdLst/>
            <a:ahLst/>
            <a:cxnLst/>
            <a:rect l="l" t="t" r="r" b="b"/>
            <a:pathLst>
              <a:path w="389254" h="11429">
                <a:moveTo>
                  <a:pt x="386283" y="0"/>
                </a:moveTo>
                <a:lnTo>
                  <a:pt x="2539" y="0"/>
                </a:lnTo>
                <a:lnTo>
                  <a:pt x="0" y="2552"/>
                </a:lnTo>
                <a:lnTo>
                  <a:pt x="0" y="8826"/>
                </a:lnTo>
                <a:lnTo>
                  <a:pt x="2539" y="11366"/>
                </a:lnTo>
                <a:lnTo>
                  <a:pt x="383146" y="11366"/>
                </a:lnTo>
                <a:lnTo>
                  <a:pt x="386283" y="11366"/>
                </a:lnTo>
                <a:lnTo>
                  <a:pt x="388823" y="8826"/>
                </a:lnTo>
                <a:lnTo>
                  <a:pt x="388823" y="2552"/>
                </a:lnTo>
                <a:lnTo>
                  <a:pt x="386283" y="0"/>
                </a:lnTo>
                <a:close/>
              </a:path>
            </a:pathLst>
          </a:custGeom>
          <a:solidFill>
            <a:srgbClr val="FFFFFF">
              <a:alpha val="19999"/>
            </a:srgbClr>
          </a:solidFill>
        </p:spPr>
        <p:txBody>
          <a:bodyPr wrap="square" lIns="0" tIns="0" rIns="0" bIns="0" rtlCol="0"/>
          <a:lstStyle/>
          <a:p/>
        </p:txBody>
      </p:sp>
      <p:sp>
        <p:nvSpPr>
          <p:cNvPr id="45" name="object 45" descr=""/>
          <p:cNvSpPr/>
          <p:nvPr/>
        </p:nvSpPr>
        <p:spPr>
          <a:xfrm>
            <a:off x="4447105" y="8975111"/>
            <a:ext cx="262255" cy="11430"/>
          </a:xfrm>
          <a:custGeom>
            <a:avLst/>
            <a:gdLst/>
            <a:ahLst/>
            <a:cxnLst/>
            <a:rect l="l" t="t" r="r" b="b"/>
            <a:pathLst>
              <a:path w="262254" h="11429">
                <a:moveTo>
                  <a:pt x="259245" y="0"/>
                </a:moveTo>
                <a:lnTo>
                  <a:pt x="2539" y="0"/>
                </a:lnTo>
                <a:lnTo>
                  <a:pt x="0" y="2552"/>
                </a:lnTo>
                <a:lnTo>
                  <a:pt x="0" y="8813"/>
                </a:lnTo>
                <a:lnTo>
                  <a:pt x="2539" y="11353"/>
                </a:lnTo>
                <a:lnTo>
                  <a:pt x="256108" y="11353"/>
                </a:lnTo>
                <a:lnTo>
                  <a:pt x="259245" y="11353"/>
                </a:lnTo>
                <a:lnTo>
                  <a:pt x="261785" y="8813"/>
                </a:lnTo>
                <a:lnTo>
                  <a:pt x="261785" y="2552"/>
                </a:lnTo>
                <a:lnTo>
                  <a:pt x="259245" y="0"/>
                </a:lnTo>
                <a:close/>
              </a:path>
            </a:pathLst>
          </a:custGeom>
          <a:solidFill>
            <a:srgbClr val="FFFFFF">
              <a:alpha val="19999"/>
            </a:srgbClr>
          </a:solidFill>
        </p:spPr>
        <p:txBody>
          <a:bodyPr wrap="square" lIns="0" tIns="0" rIns="0" bIns="0" rtlCol="0"/>
          <a:lstStyle/>
          <a:p/>
        </p:txBody>
      </p:sp>
      <p:sp>
        <p:nvSpPr>
          <p:cNvPr id="46" name="object 46" descr=""/>
          <p:cNvSpPr/>
          <p:nvPr/>
        </p:nvSpPr>
        <p:spPr>
          <a:xfrm>
            <a:off x="4447102" y="9040782"/>
            <a:ext cx="145415" cy="11430"/>
          </a:xfrm>
          <a:custGeom>
            <a:avLst/>
            <a:gdLst/>
            <a:ahLst/>
            <a:cxnLst/>
            <a:rect l="l" t="t" r="r" b="b"/>
            <a:pathLst>
              <a:path w="145414" h="11429">
                <a:moveTo>
                  <a:pt x="142633" y="0"/>
                </a:moveTo>
                <a:lnTo>
                  <a:pt x="2539" y="0"/>
                </a:lnTo>
                <a:lnTo>
                  <a:pt x="0" y="2552"/>
                </a:lnTo>
                <a:lnTo>
                  <a:pt x="0" y="8826"/>
                </a:lnTo>
                <a:lnTo>
                  <a:pt x="2539" y="11366"/>
                </a:lnTo>
                <a:lnTo>
                  <a:pt x="139496" y="11366"/>
                </a:lnTo>
                <a:lnTo>
                  <a:pt x="142633" y="11366"/>
                </a:lnTo>
                <a:lnTo>
                  <a:pt x="145173" y="8826"/>
                </a:lnTo>
                <a:lnTo>
                  <a:pt x="145173" y="2552"/>
                </a:lnTo>
                <a:lnTo>
                  <a:pt x="142633" y="0"/>
                </a:lnTo>
                <a:close/>
              </a:path>
            </a:pathLst>
          </a:custGeom>
          <a:solidFill>
            <a:srgbClr val="FFFFFF">
              <a:alpha val="39999"/>
            </a:srgbClr>
          </a:solidFill>
        </p:spPr>
        <p:txBody>
          <a:bodyPr wrap="square" lIns="0" tIns="0" rIns="0" bIns="0" rtlCol="0"/>
          <a:lstStyle/>
          <a:p/>
        </p:txBody>
      </p:sp>
      <p:pic>
        <p:nvPicPr>
          <p:cNvPr id="47" name="object 47" descr=""/>
          <p:cNvPicPr/>
          <p:nvPr/>
        </p:nvPicPr>
        <p:blipFill>
          <a:blip r:embed="rId8" cstate="print"/>
          <a:stretch>
            <a:fillRect/>
          </a:stretch>
        </p:blipFill>
        <p:spPr>
          <a:xfrm>
            <a:off x="4450161" y="8232602"/>
            <a:ext cx="193548" cy="210566"/>
          </a:xfrm>
          <a:prstGeom prst="rect">
            <a:avLst/>
          </a:prstGeom>
        </p:spPr>
      </p:pic>
      <p:sp>
        <p:nvSpPr>
          <p:cNvPr id="48" name="object 48" descr=""/>
          <p:cNvSpPr txBox="1"/>
          <p:nvPr/>
        </p:nvSpPr>
        <p:spPr>
          <a:xfrm>
            <a:off x="719528" y="2706830"/>
            <a:ext cx="1383665" cy="193040"/>
          </a:xfrm>
          <a:prstGeom prst="rect">
            <a:avLst/>
          </a:prstGeom>
        </p:spPr>
        <p:txBody>
          <a:bodyPr wrap="square" lIns="0" tIns="12700" rIns="0" bIns="0" rtlCol="0" vert="horz">
            <a:spAutoFit/>
          </a:bodyPr>
          <a:lstStyle/>
          <a:p>
            <a:pPr marL="12700">
              <a:lnSpc>
                <a:spcPct val="100000"/>
              </a:lnSpc>
              <a:spcBef>
                <a:spcPts val="100"/>
              </a:spcBef>
            </a:pPr>
            <a:r>
              <a:rPr dirty="0" sz="1100" spc="75">
                <a:solidFill>
                  <a:srgbClr val="231F20"/>
                </a:solidFill>
                <a:latin typeface="SimSun"/>
                <a:cs typeface="SimSun"/>
              </a:rPr>
              <a:t>协作机器人产品介绍</a:t>
            </a:r>
            <a:endParaRPr sz="1100">
              <a:latin typeface="SimSun"/>
              <a:cs typeface="SimSun"/>
            </a:endParaRPr>
          </a:p>
        </p:txBody>
      </p:sp>
      <p:grpSp>
        <p:nvGrpSpPr>
          <p:cNvPr id="49" name="object 49" descr=""/>
          <p:cNvGrpSpPr/>
          <p:nvPr/>
        </p:nvGrpSpPr>
        <p:grpSpPr>
          <a:xfrm>
            <a:off x="739901" y="2950289"/>
            <a:ext cx="2261235" cy="3175"/>
            <a:chOff x="739901" y="2950289"/>
            <a:chExt cx="2261235" cy="3175"/>
          </a:xfrm>
        </p:grpSpPr>
        <p:sp>
          <p:nvSpPr>
            <p:cNvPr id="50" name="object 50" descr=""/>
            <p:cNvSpPr/>
            <p:nvPr/>
          </p:nvSpPr>
          <p:spPr>
            <a:xfrm>
              <a:off x="739901" y="2951578"/>
              <a:ext cx="6985" cy="0"/>
            </a:xfrm>
            <a:custGeom>
              <a:avLst/>
              <a:gdLst/>
              <a:ahLst/>
              <a:cxnLst/>
              <a:rect l="l" t="t" r="r" b="b"/>
              <a:pathLst>
                <a:path w="6984" h="0">
                  <a:moveTo>
                    <a:pt x="0" y="0"/>
                  </a:moveTo>
                  <a:lnTo>
                    <a:pt x="6464" y="0"/>
                  </a:lnTo>
                </a:path>
              </a:pathLst>
            </a:custGeom>
            <a:ln w="3175">
              <a:solidFill>
                <a:srgbClr val="CB272B"/>
              </a:solidFill>
            </a:ln>
          </p:spPr>
          <p:txBody>
            <a:bodyPr wrap="square" lIns="0" tIns="0" rIns="0" bIns="0" rtlCol="0"/>
            <a:lstStyle/>
            <a:p/>
          </p:txBody>
        </p:sp>
        <p:sp>
          <p:nvSpPr>
            <p:cNvPr id="51" name="object 51" descr=""/>
            <p:cNvSpPr/>
            <p:nvPr/>
          </p:nvSpPr>
          <p:spPr>
            <a:xfrm>
              <a:off x="759279" y="2951578"/>
              <a:ext cx="2242185" cy="0"/>
            </a:xfrm>
            <a:custGeom>
              <a:avLst/>
              <a:gdLst/>
              <a:ahLst/>
              <a:cxnLst/>
              <a:rect l="l" t="t" r="r" b="b"/>
              <a:pathLst>
                <a:path w="2242185" h="0">
                  <a:moveTo>
                    <a:pt x="0" y="0"/>
                  </a:moveTo>
                  <a:lnTo>
                    <a:pt x="2241842" y="0"/>
                  </a:lnTo>
                </a:path>
              </a:pathLst>
            </a:custGeom>
            <a:ln w="3175">
              <a:solidFill>
                <a:srgbClr val="CB272B"/>
              </a:solidFill>
              <a:prstDash val="dash"/>
            </a:ln>
          </p:spPr>
          <p:txBody>
            <a:bodyPr wrap="square" lIns="0" tIns="0" rIns="0" bIns="0" rtlCol="0"/>
            <a:lstStyle/>
            <a:p/>
          </p:txBody>
        </p:sp>
      </p:grpSp>
      <p:sp>
        <p:nvSpPr>
          <p:cNvPr id="52" name="object 52" descr=""/>
          <p:cNvSpPr txBox="1"/>
          <p:nvPr/>
        </p:nvSpPr>
        <p:spPr>
          <a:xfrm>
            <a:off x="2972981" y="2686647"/>
            <a:ext cx="268605" cy="268605"/>
          </a:xfrm>
          <a:prstGeom prst="rect">
            <a:avLst/>
          </a:prstGeom>
          <a:solidFill>
            <a:srgbClr val="CB272B"/>
          </a:solidFill>
        </p:spPr>
        <p:txBody>
          <a:bodyPr wrap="square" lIns="0" tIns="10160" rIns="0" bIns="0" rtlCol="0" vert="horz">
            <a:spAutoFit/>
          </a:bodyPr>
          <a:lstStyle/>
          <a:p>
            <a:pPr marL="33020">
              <a:lnSpc>
                <a:spcPct val="100000"/>
              </a:lnSpc>
              <a:spcBef>
                <a:spcPts val="80"/>
              </a:spcBef>
            </a:pPr>
            <a:r>
              <a:rPr dirty="0" sz="1400" spc="-25" b="1">
                <a:solidFill>
                  <a:srgbClr val="FFFFFF"/>
                </a:solidFill>
                <a:latin typeface="Arial"/>
                <a:cs typeface="Arial"/>
              </a:rPr>
              <a:t>03</a:t>
            </a:r>
            <a:endParaRPr sz="1400">
              <a:latin typeface="Arial"/>
              <a:cs typeface="Arial"/>
            </a:endParaRPr>
          </a:p>
        </p:txBody>
      </p:sp>
      <p:pic>
        <p:nvPicPr>
          <p:cNvPr id="53" name="object 53" descr=""/>
          <p:cNvPicPr/>
          <p:nvPr/>
        </p:nvPicPr>
        <p:blipFill>
          <a:blip r:embed="rId9" cstate="print"/>
          <a:stretch>
            <a:fillRect/>
          </a:stretch>
        </p:blipFill>
        <p:spPr>
          <a:xfrm>
            <a:off x="728478" y="3027745"/>
            <a:ext cx="146268" cy="122389"/>
          </a:xfrm>
          <a:prstGeom prst="rect">
            <a:avLst/>
          </a:prstGeom>
        </p:spPr>
      </p:pic>
      <p:graphicFrame>
        <p:nvGraphicFramePr>
          <p:cNvPr id="54" name="object 54" descr=""/>
          <p:cNvGraphicFramePr>
            <a:graphicFrameLocks noGrp="1"/>
          </p:cNvGraphicFramePr>
          <p:nvPr/>
        </p:nvGraphicFramePr>
        <p:xfrm>
          <a:off x="929881" y="3027756"/>
          <a:ext cx="2119630" cy="121920"/>
        </p:xfrm>
        <a:graphic>
          <a:graphicData uri="http://schemas.openxmlformats.org/drawingml/2006/table">
            <a:tbl>
              <a:tblPr firstRow="1" bandRow="1">
                <a:tableStyleId>{2D5ABB26-0587-4C30-8999-92F81FD0307C}</a:tableStyleId>
              </a:tblPr>
              <a:tblGrid>
                <a:gridCol w="229235"/>
                <a:gridCol w="227330"/>
                <a:gridCol w="223520"/>
                <a:gridCol w="226695"/>
                <a:gridCol w="226694"/>
                <a:gridCol w="226694"/>
                <a:gridCol w="233044"/>
                <a:gridCol w="226694"/>
                <a:gridCol w="225425"/>
              </a:tblGrid>
              <a:tr h="121920">
                <a:tc>
                  <a:txBody>
                    <a:bodyPr/>
                    <a:lstStyle/>
                    <a:p>
                      <a:pPr algn="ctr" marL="2540">
                        <a:lnSpc>
                          <a:spcPts val="865"/>
                        </a:lnSpc>
                      </a:pPr>
                      <a:r>
                        <a:rPr dirty="0" sz="800" spc="-50">
                          <a:solidFill>
                            <a:srgbClr val="FFFFFF"/>
                          </a:solidFill>
                          <a:latin typeface="Arial MT"/>
                          <a:cs typeface="Arial MT"/>
                        </a:rPr>
                        <a:t>3</a:t>
                      </a:r>
                      <a:endParaRPr sz="800">
                        <a:latin typeface="Arial MT"/>
                        <a:cs typeface="Arial MT"/>
                      </a:endParaRPr>
                    </a:p>
                  </a:txBody>
                  <a:tcPr marL="0" marR="0" marB="0" marT="0">
                    <a:lnR w="3175">
                      <a:solidFill>
                        <a:srgbClr val="FFFFFF"/>
                      </a:solidFill>
                      <a:prstDash val="solid"/>
                    </a:lnR>
                    <a:solidFill>
                      <a:srgbClr val="BCBEC0"/>
                    </a:solidFill>
                  </a:tcPr>
                </a:tc>
                <a:tc>
                  <a:txBody>
                    <a:bodyPr/>
                    <a:lstStyle/>
                    <a:p>
                      <a:pPr algn="ctr" marL="635">
                        <a:lnSpc>
                          <a:spcPts val="865"/>
                        </a:lnSpc>
                      </a:pPr>
                      <a:r>
                        <a:rPr dirty="0" sz="800" spc="-50">
                          <a:solidFill>
                            <a:srgbClr val="FFFFFF"/>
                          </a:solidFill>
                          <a:latin typeface="Arial MT"/>
                          <a:cs typeface="Arial MT"/>
                        </a:rPr>
                        <a:t>4</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algn="ctr">
                        <a:lnSpc>
                          <a:spcPts val="865"/>
                        </a:lnSpc>
                      </a:pPr>
                      <a:r>
                        <a:rPr dirty="0" sz="800" spc="-50">
                          <a:solidFill>
                            <a:srgbClr val="FFFFFF"/>
                          </a:solidFill>
                          <a:latin typeface="Arial MT"/>
                          <a:cs typeface="Arial MT"/>
                        </a:rPr>
                        <a:t>5</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algn="ctr" marL="11430">
                        <a:lnSpc>
                          <a:spcPts val="865"/>
                        </a:lnSpc>
                      </a:pPr>
                      <a:r>
                        <a:rPr dirty="0" sz="800" spc="-50">
                          <a:solidFill>
                            <a:srgbClr val="FFFFFF"/>
                          </a:solidFill>
                          <a:latin typeface="Arial MT"/>
                          <a:cs typeface="Arial MT"/>
                        </a:rPr>
                        <a:t>7</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marL="53975">
                        <a:lnSpc>
                          <a:spcPts val="865"/>
                        </a:lnSpc>
                      </a:pPr>
                      <a:r>
                        <a:rPr dirty="0" sz="800" spc="-25">
                          <a:solidFill>
                            <a:srgbClr val="FFFFFF"/>
                          </a:solidFill>
                          <a:latin typeface="Arial MT"/>
                          <a:cs typeface="Arial MT"/>
                        </a:rPr>
                        <a:t>12</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marL="51435">
                        <a:lnSpc>
                          <a:spcPts val="865"/>
                        </a:lnSpc>
                      </a:pPr>
                      <a:r>
                        <a:rPr dirty="0" sz="800" spc="-25">
                          <a:solidFill>
                            <a:srgbClr val="FFFFFF"/>
                          </a:solidFill>
                          <a:latin typeface="Arial MT"/>
                          <a:cs typeface="Arial MT"/>
                        </a:rPr>
                        <a:t>17</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marL="62865">
                        <a:lnSpc>
                          <a:spcPts val="865"/>
                        </a:lnSpc>
                      </a:pPr>
                      <a:r>
                        <a:rPr dirty="0" sz="800" spc="-25">
                          <a:solidFill>
                            <a:srgbClr val="FFFFFF"/>
                          </a:solidFill>
                          <a:latin typeface="Arial MT"/>
                          <a:cs typeface="Arial MT"/>
                        </a:rPr>
                        <a:t>18</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marL="52069">
                        <a:lnSpc>
                          <a:spcPts val="865"/>
                        </a:lnSpc>
                      </a:pPr>
                      <a:r>
                        <a:rPr dirty="0" sz="800" spc="-25">
                          <a:solidFill>
                            <a:srgbClr val="FFFFFF"/>
                          </a:solidFill>
                          <a:latin typeface="Arial MT"/>
                          <a:cs typeface="Arial MT"/>
                        </a:rPr>
                        <a:t>20</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marL="63500">
                        <a:lnSpc>
                          <a:spcPts val="865"/>
                        </a:lnSpc>
                      </a:pPr>
                      <a:r>
                        <a:rPr dirty="0" sz="800" spc="-25">
                          <a:solidFill>
                            <a:srgbClr val="FFFFFF"/>
                          </a:solidFill>
                          <a:latin typeface="Arial MT"/>
                          <a:cs typeface="Arial MT"/>
                        </a:rPr>
                        <a:t>25</a:t>
                      </a:r>
                      <a:endParaRPr sz="800">
                        <a:latin typeface="Arial MT"/>
                        <a:cs typeface="Arial MT"/>
                      </a:endParaRPr>
                    </a:p>
                  </a:txBody>
                  <a:tcPr marL="0" marR="0" marB="0" marT="0">
                    <a:lnL w="3175">
                      <a:solidFill>
                        <a:srgbClr val="FFFFFF"/>
                      </a:solidFill>
                      <a:prstDash val="solid"/>
                    </a:lnL>
                    <a:solidFill>
                      <a:srgbClr val="BCBEC0"/>
                    </a:solidFill>
                  </a:tcPr>
                </a:tc>
              </a:tr>
            </a:tbl>
          </a:graphicData>
        </a:graphic>
      </p:graphicFrame>
      <p:sp>
        <p:nvSpPr>
          <p:cNvPr id="55" name="object 55" descr=""/>
          <p:cNvSpPr txBox="1"/>
          <p:nvPr/>
        </p:nvSpPr>
        <p:spPr>
          <a:xfrm>
            <a:off x="719528" y="3439226"/>
            <a:ext cx="1383665" cy="193040"/>
          </a:xfrm>
          <a:prstGeom prst="rect">
            <a:avLst/>
          </a:prstGeom>
        </p:spPr>
        <p:txBody>
          <a:bodyPr wrap="square" lIns="0" tIns="12700" rIns="0" bIns="0" rtlCol="0" vert="horz">
            <a:spAutoFit/>
          </a:bodyPr>
          <a:lstStyle/>
          <a:p>
            <a:pPr marL="12700">
              <a:lnSpc>
                <a:spcPct val="100000"/>
              </a:lnSpc>
              <a:spcBef>
                <a:spcPts val="100"/>
              </a:spcBef>
            </a:pPr>
            <a:r>
              <a:rPr dirty="0" sz="1100" spc="75">
                <a:solidFill>
                  <a:srgbClr val="231F20"/>
                </a:solidFill>
                <a:latin typeface="SimSun"/>
                <a:cs typeface="SimSun"/>
              </a:rPr>
              <a:t>工业机器人产品介绍</a:t>
            </a:r>
            <a:endParaRPr sz="1100">
              <a:latin typeface="SimSun"/>
              <a:cs typeface="SimSun"/>
            </a:endParaRPr>
          </a:p>
        </p:txBody>
      </p:sp>
      <p:grpSp>
        <p:nvGrpSpPr>
          <p:cNvPr id="56" name="object 56" descr=""/>
          <p:cNvGrpSpPr/>
          <p:nvPr/>
        </p:nvGrpSpPr>
        <p:grpSpPr>
          <a:xfrm>
            <a:off x="739901" y="3682677"/>
            <a:ext cx="2261235" cy="3175"/>
            <a:chOff x="739901" y="3682677"/>
            <a:chExt cx="2261235" cy="3175"/>
          </a:xfrm>
        </p:grpSpPr>
        <p:sp>
          <p:nvSpPr>
            <p:cNvPr id="57" name="object 57" descr=""/>
            <p:cNvSpPr/>
            <p:nvPr/>
          </p:nvSpPr>
          <p:spPr>
            <a:xfrm>
              <a:off x="739901" y="3683966"/>
              <a:ext cx="6985" cy="0"/>
            </a:xfrm>
            <a:custGeom>
              <a:avLst/>
              <a:gdLst/>
              <a:ahLst/>
              <a:cxnLst/>
              <a:rect l="l" t="t" r="r" b="b"/>
              <a:pathLst>
                <a:path w="6984" h="0">
                  <a:moveTo>
                    <a:pt x="0" y="0"/>
                  </a:moveTo>
                  <a:lnTo>
                    <a:pt x="6464" y="0"/>
                  </a:lnTo>
                </a:path>
              </a:pathLst>
            </a:custGeom>
            <a:ln w="3175">
              <a:solidFill>
                <a:srgbClr val="CB272B"/>
              </a:solidFill>
            </a:ln>
          </p:spPr>
          <p:txBody>
            <a:bodyPr wrap="square" lIns="0" tIns="0" rIns="0" bIns="0" rtlCol="0"/>
            <a:lstStyle/>
            <a:p/>
          </p:txBody>
        </p:sp>
        <p:sp>
          <p:nvSpPr>
            <p:cNvPr id="58" name="object 58" descr=""/>
            <p:cNvSpPr/>
            <p:nvPr/>
          </p:nvSpPr>
          <p:spPr>
            <a:xfrm>
              <a:off x="759279" y="3683966"/>
              <a:ext cx="2242185" cy="0"/>
            </a:xfrm>
            <a:custGeom>
              <a:avLst/>
              <a:gdLst/>
              <a:ahLst/>
              <a:cxnLst/>
              <a:rect l="l" t="t" r="r" b="b"/>
              <a:pathLst>
                <a:path w="2242185" h="0">
                  <a:moveTo>
                    <a:pt x="0" y="0"/>
                  </a:moveTo>
                  <a:lnTo>
                    <a:pt x="2241842" y="0"/>
                  </a:lnTo>
                </a:path>
              </a:pathLst>
            </a:custGeom>
            <a:ln w="3175">
              <a:solidFill>
                <a:srgbClr val="CB272B"/>
              </a:solidFill>
              <a:prstDash val="dash"/>
            </a:ln>
          </p:spPr>
          <p:txBody>
            <a:bodyPr wrap="square" lIns="0" tIns="0" rIns="0" bIns="0" rtlCol="0"/>
            <a:lstStyle/>
            <a:p/>
          </p:txBody>
        </p:sp>
      </p:grpSp>
      <p:sp>
        <p:nvSpPr>
          <p:cNvPr id="59" name="object 59" descr=""/>
          <p:cNvSpPr txBox="1"/>
          <p:nvPr/>
        </p:nvSpPr>
        <p:spPr>
          <a:xfrm>
            <a:off x="2972981" y="3419030"/>
            <a:ext cx="268605" cy="268605"/>
          </a:xfrm>
          <a:prstGeom prst="rect">
            <a:avLst/>
          </a:prstGeom>
          <a:solidFill>
            <a:srgbClr val="CB272B"/>
          </a:solidFill>
        </p:spPr>
        <p:txBody>
          <a:bodyPr wrap="square" lIns="0" tIns="10160" rIns="0" bIns="0" rtlCol="0" vert="horz">
            <a:spAutoFit/>
          </a:bodyPr>
          <a:lstStyle/>
          <a:p>
            <a:pPr marL="33020">
              <a:lnSpc>
                <a:spcPct val="100000"/>
              </a:lnSpc>
              <a:spcBef>
                <a:spcPts val="80"/>
              </a:spcBef>
            </a:pPr>
            <a:r>
              <a:rPr dirty="0" sz="1400" spc="-25" b="1">
                <a:solidFill>
                  <a:srgbClr val="FFFFFF"/>
                </a:solidFill>
                <a:latin typeface="Arial"/>
                <a:cs typeface="Arial"/>
              </a:rPr>
              <a:t>20</a:t>
            </a:r>
            <a:endParaRPr sz="1400">
              <a:latin typeface="Arial"/>
              <a:cs typeface="Arial"/>
            </a:endParaRPr>
          </a:p>
        </p:txBody>
      </p:sp>
      <p:graphicFrame>
        <p:nvGraphicFramePr>
          <p:cNvPr id="60" name="object 60" descr=""/>
          <p:cNvGraphicFramePr>
            <a:graphicFrameLocks noGrp="1"/>
          </p:cNvGraphicFramePr>
          <p:nvPr/>
        </p:nvGraphicFramePr>
        <p:xfrm>
          <a:off x="929881" y="3760140"/>
          <a:ext cx="1777364" cy="121920"/>
        </p:xfrm>
        <a:graphic>
          <a:graphicData uri="http://schemas.openxmlformats.org/drawingml/2006/table">
            <a:tbl>
              <a:tblPr firstRow="1" bandRow="1">
                <a:tableStyleId>{2D5ABB26-0587-4C30-8999-92F81FD0307C}</a:tableStyleId>
              </a:tblPr>
              <a:tblGrid>
                <a:gridCol w="369570"/>
                <a:gridCol w="417195"/>
                <a:gridCol w="398779"/>
                <a:gridCol w="226059"/>
                <a:gridCol w="290829"/>
              </a:tblGrid>
              <a:tr h="121920">
                <a:tc>
                  <a:txBody>
                    <a:bodyPr/>
                    <a:lstStyle/>
                    <a:p>
                      <a:pPr marL="66040">
                        <a:lnSpc>
                          <a:spcPts val="865"/>
                        </a:lnSpc>
                      </a:pPr>
                      <a:r>
                        <a:rPr dirty="0" sz="800" spc="-20">
                          <a:solidFill>
                            <a:srgbClr val="FFFFFF"/>
                          </a:solidFill>
                          <a:latin typeface="Arial MT"/>
                          <a:cs typeface="Arial MT"/>
                        </a:rPr>
                        <a:t>4~10</a:t>
                      </a:r>
                      <a:endParaRPr sz="800">
                        <a:latin typeface="Arial MT"/>
                        <a:cs typeface="Arial MT"/>
                      </a:endParaRPr>
                    </a:p>
                  </a:txBody>
                  <a:tcPr marL="0" marR="0" marB="0" marT="0">
                    <a:lnR w="3175">
                      <a:solidFill>
                        <a:srgbClr val="FFFFFF"/>
                      </a:solidFill>
                      <a:prstDash val="solid"/>
                    </a:lnR>
                    <a:solidFill>
                      <a:srgbClr val="BCBEC0"/>
                    </a:solidFill>
                  </a:tcPr>
                </a:tc>
                <a:tc>
                  <a:txBody>
                    <a:bodyPr/>
                    <a:lstStyle/>
                    <a:p>
                      <a:pPr marL="60325">
                        <a:lnSpc>
                          <a:spcPts val="865"/>
                        </a:lnSpc>
                      </a:pPr>
                      <a:r>
                        <a:rPr dirty="0" sz="800" spc="-10">
                          <a:solidFill>
                            <a:srgbClr val="FFFFFF"/>
                          </a:solidFill>
                          <a:latin typeface="Arial MT"/>
                          <a:cs typeface="Arial MT"/>
                        </a:rPr>
                        <a:t>10~30</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marL="53975">
                        <a:lnSpc>
                          <a:spcPts val="865"/>
                        </a:lnSpc>
                      </a:pPr>
                      <a:r>
                        <a:rPr dirty="0" sz="800" spc="-10">
                          <a:solidFill>
                            <a:srgbClr val="FFFFFF"/>
                          </a:solidFill>
                          <a:latin typeface="Arial MT"/>
                          <a:cs typeface="Arial MT"/>
                        </a:rPr>
                        <a:t>30~50</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marL="57150">
                        <a:lnSpc>
                          <a:spcPts val="865"/>
                        </a:lnSpc>
                      </a:pPr>
                      <a:r>
                        <a:rPr dirty="0" sz="800" spc="-25">
                          <a:solidFill>
                            <a:srgbClr val="FFFFFF"/>
                          </a:solidFill>
                          <a:latin typeface="Arial MT"/>
                          <a:cs typeface="Arial MT"/>
                        </a:rPr>
                        <a:t>80</a:t>
                      </a:r>
                      <a:endParaRPr sz="800">
                        <a:latin typeface="Arial MT"/>
                        <a:cs typeface="Arial MT"/>
                      </a:endParaRPr>
                    </a:p>
                  </a:txBody>
                  <a:tcPr marL="0" marR="0" marB="0" marT="0">
                    <a:lnL w="3175">
                      <a:solidFill>
                        <a:srgbClr val="FFFFFF"/>
                      </a:solidFill>
                      <a:prstDash val="solid"/>
                    </a:lnL>
                    <a:lnR w="3175">
                      <a:solidFill>
                        <a:srgbClr val="FFFFFF"/>
                      </a:solidFill>
                      <a:prstDash val="solid"/>
                    </a:lnR>
                    <a:solidFill>
                      <a:srgbClr val="BCBEC0"/>
                    </a:solidFill>
                  </a:tcPr>
                </a:tc>
                <a:tc>
                  <a:txBody>
                    <a:bodyPr/>
                    <a:lstStyle/>
                    <a:p>
                      <a:pPr marL="61594">
                        <a:lnSpc>
                          <a:spcPts val="865"/>
                        </a:lnSpc>
                      </a:pPr>
                      <a:r>
                        <a:rPr dirty="0" sz="800" spc="-25">
                          <a:solidFill>
                            <a:srgbClr val="FFFFFF"/>
                          </a:solidFill>
                          <a:latin typeface="Arial MT"/>
                          <a:cs typeface="Arial MT"/>
                        </a:rPr>
                        <a:t>220</a:t>
                      </a:r>
                      <a:endParaRPr sz="800">
                        <a:latin typeface="Arial MT"/>
                        <a:cs typeface="Arial MT"/>
                      </a:endParaRPr>
                    </a:p>
                  </a:txBody>
                  <a:tcPr marL="0" marR="0" marB="0" marT="0">
                    <a:lnL w="3175">
                      <a:solidFill>
                        <a:srgbClr val="FFFFFF"/>
                      </a:solidFill>
                      <a:prstDash val="solid"/>
                    </a:lnL>
                    <a:solidFill>
                      <a:srgbClr val="BCBEC0"/>
                    </a:solidFill>
                  </a:tcPr>
                </a:tc>
              </a:tr>
            </a:tbl>
          </a:graphicData>
        </a:graphic>
      </p:graphicFrame>
      <p:pic>
        <p:nvPicPr>
          <p:cNvPr id="61" name="object 61" descr=""/>
          <p:cNvPicPr/>
          <p:nvPr/>
        </p:nvPicPr>
        <p:blipFill>
          <a:blip r:embed="rId10" cstate="print"/>
          <a:stretch>
            <a:fillRect/>
          </a:stretch>
        </p:blipFill>
        <p:spPr>
          <a:xfrm>
            <a:off x="728478" y="3760140"/>
            <a:ext cx="146268" cy="122389"/>
          </a:xfrm>
          <a:prstGeom prst="rect">
            <a:avLst/>
          </a:prstGeom>
        </p:spPr>
      </p:pic>
      <p:sp>
        <p:nvSpPr>
          <p:cNvPr id="62" name="object 62" descr=""/>
          <p:cNvSpPr txBox="1"/>
          <p:nvPr/>
        </p:nvSpPr>
        <p:spPr>
          <a:xfrm>
            <a:off x="719528" y="4171608"/>
            <a:ext cx="629285" cy="193040"/>
          </a:xfrm>
          <a:prstGeom prst="rect">
            <a:avLst/>
          </a:prstGeom>
        </p:spPr>
        <p:txBody>
          <a:bodyPr wrap="square" lIns="0" tIns="12700" rIns="0" bIns="0" rtlCol="0" vert="horz">
            <a:spAutoFit/>
          </a:bodyPr>
          <a:lstStyle/>
          <a:p>
            <a:pPr marL="12700">
              <a:lnSpc>
                <a:spcPct val="100000"/>
              </a:lnSpc>
              <a:spcBef>
                <a:spcPts val="100"/>
              </a:spcBef>
            </a:pPr>
            <a:r>
              <a:rPr dirty="0" sz="1100" spc="70">
                <a:solidFill>
                  <a:srgbClr val="231F20"/>
                </a:solidFill>
                <a:latin typeface="SimSun"/>
                <a:cs typeface="SimSun"/>
              </a:rPr>
              <a:t>控制系统</a:t>
            </a:r>
            <a:endParaRPr sz="1100">
              <a:latin typeface="SimSun"/>
              <a:cs typeface="SimSun"/>
            </a:endParaRPr>
          </a:p>
        </p:txBody>
      </p:sp>
      <p:grpSp>
        <p:nvGrpSpPr>
          <p:cNvPr id="63" name="object 63" descr=""/>
          <p:cNvGrpSpPr/>
          <p:nvPr/>
        </p:nvGrpSpPr>
        <p:grpSpPr>
          <a:xfrm>
            <a:off x="739901" y="4415067"/>
            <a:ext cx="2261235" cy="3175"/>
            <a:chOff x="739901" y="4415067"/>
            <a:chExt cx="2261235" cy="3175"/>
          </a:xfrm>
        </p:grpSpPr>
        <p:sp>
          <p:nvSpPr>
            <p:cNvPr id="64" name="object 64" descr=""/>
            <p:cNvSpPr/>
            <p:nvPr/>
          </p:nvSpPr>
          <p:spPr>
            <a:xfrm>
              <a:off x="739901" y="4416356"/>
              <a:ext cx="6985" cy="0"/>
            </a:xfrm>
            <a:custGeom>
              <a:avLst/>
              <a:gdLst/>
              <a:ahLst/>
              <a:cxnLst/>
              <a:rect l="l" t="t" r="r" b="b"/>
              <a:pathLst>
                <a:path w="6984" h="0">
                  <a:moveTo>
                    <a:pt x="0" y="0"/>
                  </a:moveTo>
                  <a:lnTo>
                    <a:pt x="6464" y="0"/>
                  </a:lnTo>
                </a:path>
              </a:pathLst>
            </a:custGeom>
            <a:ln w="3175">
              <a:solidFill>
                <a:srgbClr val="CB272B"/>
              </a:solidFill>
            </a:ln>
          </p:spPr>
          <p:txBody>
            <a:bodyPr wrap="square" lIns="0" tIns="0" rIns="0" bIns="0" rtlCol="0"/>
            <a:lstStyle/>
            <a:p/>
          </p:txBody>
        </p:sp>
        <p:sp>
          <p:nvSpPr>
            <p:cNvPr id="65" name="object 65" descr=""/>
            <p:cNvSpPr/>
            <p:nvPr/>
          </p:nvSpPr>
          <p:spPr>
            <a:xfrm>
              <a:off x="759279" y="4416356"/>
              <a:ext cx="2242185" cy="0"/>
            </a:xfrm>
            <a:custGeom>
              <a:avLst/>
              <a:gdLst/>
              <a:ahLst/>
              <a:cxnLst/>
              <a:rect l="l" t="t" r="r" b="b"/>
              <a:pathLst>
                <a:path w="2242185" h="0">
                  <a:moveTo>
                    <a:pt x="0" y="0"/>
                  </a:moveTo>
                  <a:lnTo>
                    <a:pt x="2241842" y="0"/>
                  </a:lnTo>
                </a:path>
              </a:pathLst>
            </a:custGeom>
            <a:ln w="3175">
              <a:solidFill>
                <a:srgbClr val="CB272B"/>
              </a:solidFill>
              <a:prstDash val="dash"/>
            </a:ln>
          </p:spPr>
          <p:txBody>
            <a:bodyPr wrap="square" lIns="0" tIns="0" rIns="0" bIns="0" rtlCol="0"/>
            <a:lstStyle/>
            <a:p/>
          </p:txBody>
        </p:sp>
      </p:grpSp>
      <p:sp>
        <p:nvSpPr>
          <p:cNvPr id="66" name="object 66" descr=""/>
          <p:cNvSpPr txBox="1"/>
          <p:nvPr/>
        </p:nvSpPr>
        <p:spPr>
          <a:xfrm>
            <a:off x="2972981" y="4151427"/>
            <a:ext cx="268605" cy="268605"/>
          </a:xfrm>
          <a:prstGeom prst="rect">
            <a:avLst/>
          </a:prstGeom>
          <a:solidFill>
            <a:srgbClr val="CB272B"/>
          </a:solidFill>
        </p:spPr>
        <p:txBody>
          <a:bodyPr wrap="square" lIns="0" tIns="10160" rIns="0" bIns="0" rtlCol="0" vert="horz">
            <a:spAutoFit/>
          </a:bodyPr>
          <a:lstStyle/>
          <a:p>
            <a:pPr marL="33020">
              <a:lnSpc>
                <a:spcPct val="100000"/>
              </a:lnSpc>
              <a:spcBef>
                <a:spcPts val="80"/>
              </a:spcBef>
            </a:pPr>
            <a:r>
              <a:rPr dirty="0" sz="1400" spc="-25" b="1">
                <a:solidFill>
                  <a:srgbClr val="FFFFFF"/>
                </a:solidFill>
                <a:latin typeface="Arial"/>
                <a:cs typeface="Arial"/>
              </a:rPr>
              <a:t>44</a:t>
            </a:r>
            <a:endParaRPr sz="1400">
              <a:latin typeface="Arial"/>
              <a:cs typeface="Arial"/>
            </a:endParaRPr>
          </a:p>
        </p:txBody>
      </p:sp>
      <p:sp>
        <p:nvSpPr>
          <p:cNvPr id="67" name="object 67" descr=""/>
          <p:cNvSpPr/>
          <p:nvPr/>
        </p:nvSpPr>
        <p:spPr>
          <a:xfrm>
            <a:off x="1039266" y="4492523"/>
            <a:ext cx="1167765" cy="122555"/>
          </a:xfrm>
          <a:custGeom>
            <a:avLst/>
            <a:gdLst/>
            <a:ahLst/>
            <a:cxnLst/>
            <a:rect l="l" t="t" r="r" b="b"/>
            <a:pathLst>
              <a:path w="1167764" h="122554">
                <a:moveTo>
                  <a:pt x="1167752" y="0"/>
                </a:moveTo>
                <a:lnTo>
                  <a:pt x="0" y="0"/>
                </a:lnTo>
                <a:lnTo>
                  <a:pt x="0" y="122339"/>
                </a:lnTo>
                <a:lnTo>
                  <a:pt x="1167752" y="122339"/>
                </a:lnTo>
                <a:lnTo>
                  <a:pt x="1167752" y="0"/>
                </a:lnTo>
                <a:close/>
              </a:path>
            </a:pathLst>
          </a:custGeom>
          <a:solidFill>
            <a:srgbClr val="BCBEC0"/>
          </a:solidFill>
        </p:spPr>
        <p:txBody>
          <a:bodyPr wrap="square" lIns="0" tIns="0" rIns="0" bIns="0" rtlCol="0"/>
          <a:lstStyle/>
          <a:p/>
        </p:txBody>
      </p:sp>
      <p:sp>
        <p:nvSpPr>
          <p:cNvPr id="68" name="object 68" descr=""/>
          <p:cNvSpPr txBox="1"/>
          <p:nvPr/>
        </p:nvSpPr>
        <p:spPr>
          <a:xfrm>
            <a:off x="1088616" y="4485599"/>
            <a:ext cx="499745" cy="132080"/>
          </a:xfrm>
          <a:prstGeom prst="rect">
            <a:avLst/>
          </a:prstGeom>
        </p:spPr>
        <p:txBody>
          <a:bodyPr wrap="square" lIns="0" tIns="12700" rIns="0" bIns="0" rtlCol="0" vert="horz">
            <a:spAutoFit/>
          </a:bodyPr>
          <a:lstStyle/>
          <a:p>
            <a:pPr marL="12700">
              <a:lnSpc>
                <a:spcPct val="100000"/>
              </a:lnSpc>
              <a:spcBef>
                <a:spcPts val="100"/>
              </a:spcBef>
            </a:pPr>
            <a:r>
              <a:rPr dirty="0" sz="700" spc="-10">
                <a:solidFill>
                  <a:srgbClr val="FFFFFF"/>
                </a:solidFill>
                <a:latin typeface="SimSun"/>
                <a:cs typeface="SimSun"/>
              </a:rPr>
              <a:t>协作机器人</a:t>
            </a:r>
            <a:endParaRPr sz="700">
              <a:latin typeface="SimSun"/>
              <a:cs typeface="SimSun"/>
            </a:endParaRPr>
          </a:p>
        </p:txBody>
      </p:sp>
      <p:sp>
        <p:nvSpPr>
          <p:cNvPr id="69" name="object 69" descr=""/>
          <p:cNvSpPr txBox="1"/>
          <p:nvPr/>
        </p:nvSpPr>
        <p:spPr>
          <a:xfrm>
            <a:off x="1670574" y="4485599"/>
            <a:ext cx="499745" cy="132080"/>
          </a:xfrm>
          <a:prstGeom prst="rect">
            <a:avLst/>
          </a:prstGeom>
        </p:spPr>
        <p:txBody>
          <a:bodyPr wrap="square" lIns="0" tIns="12700" rIns="0" bIns="0" rtlCol="0" vert="horz">
            <a:spAutoFit/>
          </a:bodyPr>
          <a:lstStyle/>
          <a:p>
            <a:pPr marL="12700">
              <a:lnSpc>
                <a:spcPct val="100000"/>
              </a:lnSpc>
              <a:spcBef>
                <a:spcPts val="100"/>
              </a:spcBef>
            </a:pPr>
            <a:r>
              <a:rPr dirty="0" sz="700" spc="-10">
                <a:solidFill>
                  <a:srgbClr val="FFFFFF"/>
                </a:solidFill>
                <a:latin typeface="SimSun"/>
                <a:cs typeface="SimSun"/>
              </a:rPr>
              <a:t>工业机器人</a:t>
            </a:r>
            <a:endParaRPr sz="700">
              <a:latin typeface="SimSun"/>
              <a:cs typeface="SimSun"/>
            </a:endParaRPr>
          </a:p>
        </p:txBody>
      </p:sp>
      <p:sp>
        <p:nvSpPr>
          <p:cNvPr id="70" name="object 70" descr=""/>
          <p:cNvSpPr txBox="1"/>
          <p:nvPr/>
        </p:nvSpPr>
        <p:spPr>
          <a:xfrm>
            <a:off x="713798" y="4476496"/>
            <a:ext cx="289560" cy="147320"/>
          </a:xfrm>
          <a:prstGeom prst="rect">
            <a:avLst/>
          </a:prstGeom>
        </p:spPr>
        <p:txBody>
          <a:bodyPr wrap="square" lIns="0" tIns="12700" rIns="0" bIns="0" rtlCol="0" vert="horz">
            <a:spAutoFit/>
          </a:bodyPr>
          <a:lstStyle/>
          <a:p>
            <a:pPr marL="12700">
              <a:lnSpc>
                <a:spcPct val="100000"/>
              </a:lnSpc>
              <a:spcBef>
                <a:spcPts val="100"/>
              </a:spcBef>
            </a:pPr>
            <a:r>
              <a:rPr dirty="0" sz="800" spc="-35" b="1">
                <a:solidFill>
                  <a:srgbClr val="BCBEC0"/>
                </a:solidFill>
                <a:latin typeface="Arial"/>
                <a:cs typeface="Arial"/>
              </a:rPr>
              <a:t>xCore</a:t>
            </a:r>
            <a:endParaRPr sz="800">
              <a:latin typeface="Arial"/>
              <a:cs typeface="Arial"/>
            </a:endParaRPr>
          </a:p>
        </p:txBody>
      </p:sp>
      <p:sp>
        <p:nvSpPr>
          <p:cNvPr id="71" name="object 71" descr=""/>
          <p:cNvSpPr/>
          <p:nvPr/>
        </p:nvSpPr>
        <p:spPr>
          <a:xfrm>
            <a:off x="1626886" y="4517745"/>
            <a:ext cx="0" cy="74295"/>
          </a:xfrm>
          <a:custGeom>
            <a:avLst/>
            <a:gdLst/>
            <a:ahLst/>
            <a:cxnLst/>
            <a:rect l="l" t="t" r="r" b="b"/>
            <a:pathLst>
              <a:path w="0" h="74295">
                <a:moveTo>
                  <a:pt x="0" y="0"/>
                </a:moveTo>
                <a:lnTo>
                  <a:pt x="0" y="74269"/>
                </a:lnTo>
              </a:path>
            </a:pathLst>
          </a:custGeom>
          <a:ln w="3175">
            <a:solidFill>
              <a:srgbClr val="FFFFFF"/>
            </a:solidFill>
          </a:ln>
        </p:spPr>
        <p:txBody>
          <a:bodyPr wrap="square" lIns="0" tIns="0" rIns="0" bIns="0" rtlCol="0"/>
          <a:lstStyle/>
          <a:p/>
        </p:txBody>
      </p:sp>
      <p:sp>
        <p:nvSpPr>
          <p:cNvPr id="72" name="object 72" descr=""/>
          <p:cNvSpPr/>
          <p:nvPr/>
        </p:nvSpPr>
        <p:spPr>
          <a:xfrm>
            <a:off x="739901" y="5221084"/>
            <a:ext cx="1167765" cy="122555"/>
          </a:xfrm>
          <a:custGeom>
            <a:avLst/>
            <a:gdLst/>
            <a:ahLst/>
            <a:cxnLst/>
            <a:rect l="l" t="t" r="r" b="b"/>
            <a:pathLst>
              <a:path w="1167764" h="122554">
                <a:moveTo>
                  <a:pt x="1167752" y="0"/>
                </a:moveTo>
                <a:lnTo>
                  <a:pt x="0" y="0"/>
                </a:lnTo>
                <a:lnTo>
                  <a:pt x="0" y="122339"/>
                </a:lnTo>
                <a:lnTo>
                  <a:pt x="1167752" y="122339"/>
                </a:lnTo>
                <a:lnTo>
                  <a:pt x="1167752" y="0"/>
                </a:lnTo>
                <a:close/>
              </a:path>
            </a:pathLst>
          </a:custGeom>
          <a:solidFill>
            <a:srgbClr val="BCBEC0"/>
          </a:solidFill>
        </p:spPr>
        <p:txBody>
          <a:bodyPr wrap="square" lIns="0" tIns="0" rIns="0" bIns="0" rtlCol="0"/>
          <a:lstStyle/>
          <a:p/>
        </p:txBody>
      </p:sp>
      <p:grpSp>
        <p:nvGrpSpPr>
          <p:cNvPr id="73" name="object 73" descr=""/>
          <p:cNvGrpSpPr/>
          <p:nvPr/>
        </p:nvGrpSpPr>
        <p:grpSpPr>
          <a:xfrm>
            <a:off x="739889" y="8166290"/>
            <a:ext cx="1029335" cy="122555"/>
            <a:chOff x="739889" y="8166290"/>
            <a:chExt cx="1029335" cy="122555"/>
          </a:xfrm>
        </p:grpSpPr>
        <p:sp>
          <p:nvSpPr>
            <p:cNvPr id="74" name="object 74" descr=""/>
            <p:cNvSpPr/>
            <p:nvPr/>
          </p:nvSpPr>
          <p:spPr>
            <a:xfrm>
              <a:off x="739889" y="8166290"/>
              <a:ext cx="1029335" cy="122555"/>
            </a:xfrm>
            <a:custGeom>
              <a:avLst/>
              <a:gdLst/>
              <a:ahLst/>
              <a:cxnLst/>
              <a:rect l="l" t="t" r="r" b="b"/>
              <a:pathLst>
                <a:path w="1029335" h="122554">
                  <a:moveTo>
                    <a:pt x="1029220" y="0"/>
                  </a:moveTo>
                  <a:lnTo>
                    <a:pt x="0" y="0"/>
                  </a:lnTo>
                  <a:lnTo>
                    <a:pt x="0" y="122339"/>
                  </a:lnTo>
                  <a:lnTo>
                    <a:pt x="1029220" y="122339"/>
                  </a:lnTo>
                  <a:lnTo>
                    <a:pt x="1029220" y="0"/>
                  </a:lnTo>
                  <a:close/>
                </a:path>
              </a:pathLst>
            </a:custGeom>
            <a:solidFill>
              <a:srgbClr val="BCBEC0"/>
            </a:solidFill>
          </p:spPr>
          <p:txBody>
            <a:bodyPr wrap="square" lIns="0" tIns="0" rIns="0" bIns="0" rtlCol="0"/>
            <a:lstStyle/>
            <a:p/>
          </p:txBody>
        </p:sp>
        <p:sp>
          <p:nvSpPr>
            <p:cNvPr id="75" name="object 75" descr=""/>
            <p:cNvSpPr/>
            <p:nvPr/>
          </p:nvSpPr>
          <p:spPr>
            <a:xfrm>
              <a:off x="1251920" y="8191512"/>
              <a:ext cx="0" cy="74295"/>
            </a:xfrm>
            <a:custGeom>
              <a:avLst/>
              <a:gdLst/>
              <a:ahLst/>
              <a:cxnLst/>
              <a:rect l="l" t="t" r="r" b="b"/>
              <a:pathLst>
                <a:path w="0" h="74295">
                  <a:moveTo>
                    <a:pt x="0" y="0"/>
                  </a:moveTo>
                  <a:lnTo>
                    <a:pt x="0" y="74282"/>
                  </a:lnTo>
                </a:path>
              </a:pathLst>
            </a:custGeom>
            <a:ln w="3175">
              <a:solidFill>
                <a:srgbClr val="FFFFFF"/>
              </a:solidFill>
            </a:ln>
          </p:spPr>
          <p:txBody>
            <a:bodyPr wrap="square" lIns="0" tIns="0" rIns="0" bIns="0" rtlCol="0"/>
            <a:lstStyle/>
            <a:p/>
          </p:txBody>
        </p:sp>
      </p:grpSp>
      <p:sp>
        <p:nvSpPr>
          <p:cNvPr id="76" name="object 76" descr=""/>
          <p:cNvSpPr txBox="1"/>
          <p:nvPr/>
        </p:nvSpPr>
        <p:spPr>
          <a:xfrm>
            <a:off x="739901" y="7429906"/>
            <a:ext cx="724535" cy="122555"/>
          </a:xfrm>
          <a:prstGeom prst="rect">
            <a:avLst/>
          </a:prstGeom>
          <a:solidFill>
            <a:srgbClr val="BCBEC0"/>
          </a:solidFill>
        </p:spPr>
        <p:txBody>
          <a:bodyPr wrap="square" lIns="0" tIns="5715" rIns="0" bIns="0" rtlCol="0" vert="horz">
            <a:spAutoFit/>
          </a:bodyPr>
          <a:lstStyle/>
          <a:p>
            <a:pPr marL="74930">
              <a:lnSpc>
                <a:spcPct val="100000"/>
              </a:lnSpc>
              <a:spcBef>
                <a:spcPts val="45"/>
              </a:spcBef>
            </a:pPr>
            <a:r>
              <a:rPr dirty="0" sz="700" spc="-10">
                <a:solidFill>
                  <a:srgbClr val="FFFFFF"/>
                </a:solidFill>
                <a:latin typeface="SimSun"/>
                <a:cs typeface="SimSun"/>
              </a:rPr>
              <a:t>生态配套工具</a:t>
            </a:r>
            <a:endParaRPr sz="700">
              <a:latin typeface="SimSun"/>
              <a:cs typeface="SimSun"/>
            </a:endParaRPr>
          </a:p>
        </p:txBody>
      </p:sp>
      <p:sp>
        <p:nvSpPr>
          <p:cNvPr id="77" name="object 77" descr=""/>
          <p:cNvSpPr txBox="1"/>
          <p:nvPr/>
        </p:nvSpPr>
        <p:spPr>
          <a:xfrm>
            <a:off x="719528" y="4904016"/>
            <a:ext cx="1151255" cy="442595"/>
          </a:xfrm>
          <a:prstGeom prst="rect">
            <a:avLst/>
          </a:prstGeom>
        </p:spPr>
        <p:txBody>
          <a:bodyPr wrap="square" lIns="0" tIns="12700" rIns="0" bIns="0" rtlCol="0" vert="horz">
            <a:spAutoFit/>
          </a:bodyPr>
          <a:lstStyle/>
          <a:p>
            <a:pPr marL="12700">
              <a:lnSpc>
                <a:spcPct val="100000"/>
              </a:lnSpc>
              <a:spcBef>
                <a:spcPts val="100"/>
              </a:spcBef>
            </a:pPr>
            <a:r>
              <a:rPr dirty="0" sz="1100" spc="75">
                <a:solidFill>
                  <a:srgbClr val="231F20"/>
                </a:solidFill>
                <a:latin typeface="SimSun"/>
                <a:cs typeface="SimSun"/>
              </a:rPr>
              <a:t>产品配置说明</a:t>
            </a:r>
            <a:endParaRPr sz="1100">
              <a:latin typeface="SimSun"/>
              <a:cs typeface="SimSun"/>
            </a:endParaRPr>
          </a:p>
          <a:p>
            <a:pPr marL="81915">
              <a:lnSpc>
                <a:spcPct val="100000"/>
              </a:lnSpc>
              <a:spcBef>
                <a:spcPts val="1120"/>
              </a:spcBef>
            </a:pPr>
            <a:r>
              <a:rPr dirty="0" sz="700" spc="30">
                <a:solidFill>
                  <a:srgbClr val="FFFFFF"/>
                </a:solidFill>
                <a:latin typeface="SimSun"/>
                <a:cs typeface="SimSun"/>
              </a:rPr>
              <a:t>协作机器人  工业机器人</a:t>
            </a:r>
            <a:endParaRPr sz="700">
              <a:latin typeface="SimSun"/>
              <a:cs typeface="SimSun"/>
            </a:endParaRPr>
          </a:p>
        </p:txBody>
      </p:sp>
      <p:grpSp>
        <p:nvGrpSpPr>
          <p:cNvPr id="78" name="object 78" descr=""/>
          <p:cNvGrpSpPr/>
          <p:nvPr/>
        </p:nvGrpSpPr>
        <p:grpSpPr>
          <a:xfrm>
            <a:off x="739901" y="5147457"/>
            <a:ext cx="2261235" cy="3175"/>
            <a:chOff x="739901" y="5147457"/>
            <a:chExt cx="2261235" cy="3175"/>
          </a:xfrm>
        </p:grpSpPr>
        <p:sp>
          <p:nvSpPr>
            <p:cNvPr id="79" name="object 79" descr=""/>
            <p:cNvSpPr/>
            <p:nvPr/>
          </p:nvSpPr>
          <p:spPr>
            <a:xfrm>
              <a:off x="739901" y="5148746"/>
              <a:ext cx="6985" cy="0"/>
            </a:xfrm>
            <a:custGeom>
              <a:avLst/>
              <a:gdLst/>
              <a:ahLst/>
              <a:cxnLst/>
              <a:rect l="l" t="t" r="r" b="b"/>
              <a:pathLst>
                <a:path w="6984" h="0">
                  <a:moveTo>
                    <a:pt x="0" y="0"/>
                  </a:moveTo>
                  <a:lnTo>
                    <a:pt x="6464" y="0"/>
                  </a:lnTo>
                </a:path>
              </a:pathLst>
            </a:custGeom>
            <a:ln w="3175">
              <a:solidFill>
                <a:srgbClr val="CB272B"/>
              </a:solidFill>
            </a:ln>
          </p:spPr>
          <p:txBody>
            <a:bodyPr wrap="square" lIns="0" tIns="0" rIns="0" bIns="0" rtlCol="0"/>
            <a:lstStyle/>
            <a:p/>
          </p:txBody>
        </p:sp>
        <p:sp>
          <p:nvSpPr>
            <p:cNvPr id="80" name="object 80" descr=""/>
            <p:cNvSpPr/>
            <p:nvPr/>
          </p:nvSpPr>
          <p:spPr>
            <a:xfrm>
              <a:off x="759279" y="5148746"/>
              <a:ext cx="2242185" cy="0"/>
            </a:xfrm>
            <a:custGeom>
              <a:avLst/>
              <a:gdLst/>
              <a:ahLst/>
              <a:cxnLst/>
              <a:rect l="l" t="t" r="r" b="b"/>
              <a:pathLst>
                <a:path w="2242185" h="0">
                  <a:moveTo>
                    <a:pt x="0" y="0"/>
                  </a:moveTo>
                  <a:lnTo>
                    <a:pt x="2241842" y="0"/>
                  </a:lnTo>
                </a:path>
              </a:pathLst>
            </a:custGeom>
            <a:ln w="3175">
              <a:solidFill>
                <a:srgbClr val="CB272B"/>
              </a:solidFill>
              <a:prstDash val="dash"/>
            </a:ln>
          </p:spPr>
          <p:txBody>
            <a:bodyPr wrap="square" lIns="0" tIns="0" rIns="0" bIns="0" rtlCol="0"/>
            <a:lstStyle/>
            <a:p/>
          </p:txBody>
        </p:sp>
      </p:grpSp>
      <p:sp>
        <p:nvSpPr>
          <p:cNvPr id="81" name="object 81" descr=""/>
          <p:cNvSpPr txBox="1"/>
          <p:nvPr/>
        </p:nvSpPr>
        <p:spPr>
          <a:xfrm>
            <a:off x="2972981" y="4883823"/>
            <a:ext cx="268605" cy="268605"/>
          </a:xfrm>
          <a:prstGeom prst="rect">
            <a:avLst/>
          </a:prstGeom>
          <a:solidFill>
            <a:srgbClr val="CB272B"/>
          </a:solidFill>
        </p:spPr>
        <p:txBody>
          <a:bodyPr wrap="square" lIns="0" tIns="10160" rIns="0" bIns="0" rtlCol="0" vert="horz">
            <a:spAutoFit/>
          </a:bodyPr>
          <a:lstStyle/>
          <a:p>
            <a:pPr marL="33020">
              <a:lnSpc>
                <a:spcPct val="100000"/>
              </a:lnSpc>
              <a:spcBef>
                <a:spcPts val="80"/>
              </a:spcBef>
            </a:pPr>
            <a:r>
              <a:rPr dirty="0" sz="1400" spc="-25" b="1">
                <a:solidFill>
                  <a:srgbClr val="FFFFFF"/>
                </a:solidFill>
                <a:latin typeface="Arial"/>
                <a:cs typeface="Arial"/>
              </a:rPr>
              <a:t>47</a:t>
            </a:r>
            <a:endParaRPr sz="1400">
              <a:latin typeface="Arial"/>
              <a:cs typeface="Arial"/>
            </a:endParaRPr>
          </a:p>
        </p:txBody>
      </p:sp>
      <p:grpSp>
        <p:nvGrpSpPr>
          <p:cNvPr id="82" name="object 82" descr=""/>
          <p:cNvGrpSpPr/>
          <p:nvPr/>
        </p:nvGrpSpPr>
        <p:grpSpPr>
          <a:xfrm>
            <a:off x="739901" y="5879852"/>
            <a:ext cx="2261235" cy="3175"/>
            <a:chOff x="739901" y="5879852"/>
            <a:chExt cx="2261235" cy="3175"/>
          </a:xfrm>
        </p:grpSpPr>
        <p:sp>
          <p:nvSpPr>
            <p:cNvPr id="83" name="object 83" descr=""/>
            <p:cNvSpPr/>
            <p:nvPr/>
          </p:nvSpPr>
          <p:spPr>
            <a:xfrm>
              <a:off x="739901" y="5881141"/>
              <a:ext cx="6985" cy="0"/>
            </a:xfrm>
            <a:custGeom>
              <a:avLst/>
              <a:gdLst/>
              <a:ahLst/>
              <a:cxnLst/>
              <a:rect l="l" t="t" r="r" b="b"/>
              <a:pathLst>
                <a:path w="6984" h="0">
                  <a:moveTo>
                    <a:pt x="0" y="0"/>
                  </a:moveTo>
                  <a:lnTo>
                    <a:pt x="6464" y="0"/>
                  </a:lnTo>
                </a:path>
              </a:pathLst>
            </a:custGeom>
            <a:ln w="3175">
              <a:solidFill>
                <a:srgbClr val="CB272B"/>
              </a:solidFill>
            </a:ln>
          </p:spPr>
          <p:txBody>
            <a:bodyPr wrap="square" lIns="0" tIns="0" rIns="0" bIns="0" rtlCol="0"/>
            <a:lstStyle/>
            <a:p/>
          </p:txBody>
        </p:sp>
        <p:sp>
          <p:nvSpPr>
            <p:cNvPr id="84" name="object 84" descr=""/>
            <p:cNvSpPr/>
            <p:nvPr/>
          </p:nvSpPr>
          <p:spPr>
            <a:xfrm>
              <a:off x="759279" y="5881141"/>
              <a:ext cx="2242185" cy="0"/>
            </a:xfrm>
            <a:custGeom>
              <a:avLst/>
              <a:gdLst/>
              <a:ahLst/>
              <a:cxnLst/>
              <a:rect l="l" t="t" r="r" b="b"/>
              <a:pathLst>
                <a:path w="2242185" h="0">
                  <a:moveTo>
                    <a:pt x="0" y="0"/>
                  </a:moveTo>
                  <a:lnTo>
                    <a:pt x="2241842" y="0"/>
                  </a:lnTo>
                </a:path>
              </a:pathLst>
            </a:custGeom>
            <a:ln w="3175">
              <a:solidFill>
                <a:srgbClr val="CB272B"/>
              </a:solidFill>
              <a:prstDash val="dash"/>
            </a:ln>
          </p:spPr>
          <p:txBody>
            <a:bodyPr wrap="square" lIns="0" tIns="0" rIns="0" bIns="0" rtlCol="0"/>
            <a:lstStyle/>
            <a:p/>
          </p:txBody>
        </p:sp>
      </p:grpSp>
      <p:sp>
        <p:nvSpPr>
          <p:cNvPr id="85" name="object 85" descr=""/>
          <p:cNvSpPr txBox="1"/>
          <p:nvPr/>
        </p:nvSpPr>
        <p:spPr>
          <a:xfrm>
            <a:off x="2972981" y="5616206"/>
            <a:ext cx="268605" cy="268605"/>
          </a:xfrm>
          <a:prstGeom prst="rect">
            <a:avLst/>
          </a:prstGeom>
          <a:solidFill>
            <a:srgbClr val="CB272B"/>
          </a:solidFill>
        </p:spPr>
        <p:txBody>
          <a:bodyPr wrap="square" lIns="0" tIns="10160" rIns="0" bIns="0" rtlCol="0" vert="horz">
            <a:spAutoFit/>
          </a:bodyPr>
          <a:lstStyle/>
          <a:p>
            <a:pPr marL="33020">
              <a:lnSpc>
                <a:spcPct val="100000"/>
              </a:lnSpc>
              <a:spcBef>
                <a:spcPts val="80"/>
              </a:spcBef>
            </a:pPr>
            <a:r>
              <a:rPr dirty="0" sz="1400" spc="-25" b="1">
                <a:solidFill>
                  <a:srgbClr val="FFFFFF"/>
                </a:solidFill>
                <a:latin typeface="Arial"/>
                <a:cs typeface="Arial"/>
              </a:rPr>
              <a:t>49</a:t>
            </a:r>
            <a:endParaRPr sz="1400">
              <a:latin typeface="Arial"/>
              <a:cs typeface="Arial"/>
            </a:endParaRPr>
          </a:p>
        </p:txBody>
      </p:sp>
      <p:sp>
        <p:nvSpPr>
          <p:cNvPr id="86" name="object 86" descr=""/>
          <p:cNvSpPr/>
          <p:nvPr/>
        </p:nvSpPr>
        <p:spPr>
          <a:xfrm>
            <a:off x="739901" y="5957303"/>
            <a:ext cx="1243965" cy="122555"/>
          </a:xfrm>
          <a:custGeom>
            <a:avLst/>
            <a:gdLst/>
            <a:ahLst/>
            <a:cxnLst/>
            <a:rect l="l" t="t" r="r" b="b"/>
            <a:pathLst>
              <a:path w="1243964" h="122554">
                <a:moveTo>
                  <a:pt x="1243787" y="0"/>
                </a:moveTo>
                <a:lnTo>
                  <a:pt x="0" y="0"/>
                </a:lnTo>
                <a:lnTo>
                  <a:pt x="0" y="122339"/>
                </a:lnTo>
                <a:lnTo>
                  <a:pt x="1243787" y="122339"/>
                </a:lnTo>
                <a:lnTo>
                  <a:pt x="1243787" y="0"/>
                </a:lnTo>
                <a:close/>
              </a:path>
            </a:pathLst>
          </a:custGeom>
          <a:solidFill>
            <a:srgbClr val="BCBEC0"/>
          </a:solidFill>
        </p:spPr>
        <p:txBody>
          <a:bodyPr wrap="square" lIns="0" tIns="0" rIns="0" bIns="0" rtlCol="0"/>
          <a:lstStyle/>
          <a:p/>
        </p:txBody>
      </p:sp>
      <p:sp>
        <p:nvSpPr>
          <p:cNvPr id="87" name="object 87" descr=""/>
          <p:cNvSpPr txBox="1"/>
          <p:nvPr/>
        </p:nvSpPr>
        <p:spPr>
          <a:xfrm>
            <a:off x="719528" y="5636412"/>
            <a:ext cx="1194435" cy="452755"/>
          </a:xfrm>
          <a:prstGeom prst="rect">
            <a:avLst/>
          </a:prstGeom>
        </p:spPr>
        <p:txBody>
          <a:bodyPr wrap="square" lIns="0" tIns="12700" rIns="0" bIns="0" rtlCol="0" vert="horz">
            <a:spAutoFit/>
          </a:bodyPr>
          <a:lstStyle/>
          <a:p>
            <a:pPr marL="12700">
              <a:lnSpc>
                <a:spcPct val="100000"/>
              </a:lnSpc>
              <a:spcBef>
                <a:spcPts val="100"/>
              </a:spcBef>
            </a:pPr>
            <a:r>
              <a:rPr dirty="0" sz="1100" spc="105">
                <a:solidFill>
                  <a:srgbClr val="231F20"/>
                </a:solidFill>
                <a:latin typeface="SimSun"/>
                <a:cs typeface="SimSun"/>
              </a:rPr>
              <a:t>编程</a:t>
            </a:r>
            <a:r>
              <a:rPr dirty="0" sz="1100" spc="95">
                <a:solidFill>
                  <a:srgbClr val="231F20"/>
                </a:solidFill>
                <a:latin typeface="SimSun"/>
                <a:cs typeface="SimSun"/>
              </a:rPr>
              <a:t>&amp;</a:t>
            </a:r>
            <a:r>
              <a:rPr dirty="0" sz="1100" spc="90">
                <a:solidFill>
                  <a:srgbClr val="231F20"/>
                </a:solidFill>
                <a:latin typeface="SimSun"/>
                <a:cs typeface="SimSun"/>
              </a:rPr>
              <a:t>视觉软件</a:t>
            </a:r>
            <a:endParaRPr sz="1100">
              <a:latin typeface="SimSun"/>
              <a:cs typeface="SimSun"/>
            </a:endParaRPr>
          </a:p>
          <a:p>
            <a:pPr marL="86995">
              <a:lnSpc>
                <a:spcPct val="100000"/>
              </a:lnSpc>
              <a:spcBef>
                <a:spcPts val="1080"/>
              </a:spcBef>
              <a:tabLst>
                <a:tab pos="843915" algn="l"/>
              </a:tabLst>
            </a:pPr>
            <a:r>
              <a:rPr dirty="0" sz="800" spc="-10">
                <a:solidFill>
                  <a:srgbClr val="FFFFFF"/>
                </a:solidFill>
                <a:latin typeface="Arial MT"/>
                <a:cs typeface="Arial MT"/>
              </a:rPr>
              <a:t>RokaeStudio</a:t>
            </a:r>
            <a:r>
              <a:rPr dirty="0" sz="800">
                <a:solidFill>
                  <a:srgbClr val="FFFFFF"/>
                </a:solidFill>
                <a:latin typeface="Arial MT"/>
                <a:cs typeface="Arial MT"/>
              </a:rPr>
              <a:t>	</a:t>
            </a:r>
            <a:r>
              <a:rPr dirty="0" sz="800" spc="-10">
                <a:solidFill>
                  <a:srgbClr val="FFFFFF"/>
                </a:solidFill>
                <a:latin typeface="Arial MT"/>
                <a:cs typeface="Arial MT"/>
              </a:rPr>
              <a:t>xVision</a:t>
            </a:r>
            <a:endParaRPr sz="800">
              <a:latin typeface="Arial MT"/>
              <a:cs typeface="Arial MT"/>
            </a:endParaRPr>
          </a:p>
        </p:txBody>
      </p:sp>
      <p:sp>
        <p:nvSpPr>
          <p:cNvPr id="88" name="object 88" descr=""/>
          <p:cNvSpPr/>
          <p:nvPr/>
        </p:nvSpPr>
        <p:spPr>
          <a:xfrm>
            <a:off x="1480346" y="5982530"/>
            <a:ext cx="0" cy="74295"/>
          </a:xfrm>
          <a:custGeom>
            <a:avLst/>
            <a:gdLst/>
            <a:ahLst/>
            <a:cxnLst/>
            <a:rect l="l" t="t" r="r" b="b"/>
            <a:pathLst>
              <a:path w="0" h="74295">
                <a:moveTo>
                  <a:pt x="0" y="0"/>
                </a:moveTo>
                <a:lnTo>
                  <a:pt x="0" y="74269"/>
                </a:lnTo>
              </a:path>
            </a:pathLst>
          </a:custGeom>
          <a:ln w="3175">
            <a:solidFill>
              <a:srgbClr val="FFFFFF"/>
            </a:solidFill>
          </a:ln>
        </p:spPr>
        <p:txBody>
          <a:bodyPr wrap="square" lIns="0" tIns="0" rIns="0" bIns="0" rtlCol="0"/>
          <a:lstStyle/>
          <a:p/>
        </p:txBody>
      </p:sp>
      <p:sp>
        <p:nvSpPr>
          <p:cNvPr id="89" name="object 89" descr=""/>
          <p:cNvSpPr txBox="1"/>
          <p:nvPr/>
        </p:nvSpPr>
        <p:spPr>
          <a:xfrm>
            <a:off x="719528" y="6368801"/>
            <a:ext cx="886460" cy="193040"/>
          </a:xfrm>
          <a:prstGeom prst="rect">
            <a:avLst/>
          </a:prstGeom>
        </p:spPr>
        <p:txBody>
          <a:bodyPr wrap="square" lIns="0" tIns="12700" rIns="0" bIns="0" rtlCol="0" vert="horz">
            <a:spAutoFit/>
          </a:bodyPr>
          <a:lstStyle/>
          <a:p>
            <a:pPr marL="12700">
              <a:lnSpc>
                <a:spcPct val="100000"/>
              </a:lnSpc>
              <a:spcBef>
                <a:spcPts val="100"/>
              </a:spcBef>
            </a:pPr>
            <a:r>
              <a:rPr dirty="0" sz="1100" spc="114">
                <a:solidFill>
                  <a:srgbClr val="231F20"/>
                </a:solidFill>
                <a:latin typeface="SimSun"/>
                <a:cs typeface="SimSun"/>
              </a:rPr>
              <a:t>工艺包</a:t>
            </a:r>
            <a:r>
              <a:rPr dirty="0" sz="1100" spc="100">
                <a:solidFill>
                  <a:srgbClr val="231F20"/>
                </a:solidFill>
                <a:latin typeface="SimSun"/>
                <a:cs typeface="SimSun"/>
              </a:rPr>
              <a:t>&amp;</a:t>
            </a:r>
            <a:r>
              <a:rPr dirty="0" sz="1100" spc="85">
                <a:solidFill>
                  <a:srgbClr val="231F20"/>
                </a:solidFill>
                <a:latin typeface="SimSun"/>
                <a:cs typeface="SimSun"/>
              </a:rPr>
              <a:t>接口</a:t>
            </a:r>
            <a:endParaRPr sz="1100">
              <a:latin typeface="SimSun"/>
              <a:cs typeface="SimSun"/>
            </a:endParaRPr>
          </a:p>
        </p:txBody>
      </p:sp>
      <p:grpSp>
        <p:nvGrpSpPr>
          <p:cNvPr id="90" name="object 90" descr=""/>
          <p:cNvGrpSpPr/>
          <p:nvPr/>
        </p:nvGrpSpPr>
        <p:grpSpPr>
          <a:xfrm>
            <a:off x="739901" y="6612249"/>
            <a:ext cx="2261235" cy="3175"/>
            <a:chOff x="739901" y="6612249"/>
            <a:chExt cx="2261235" cy="3175"/>
          </a:xfrm>
        </p:grpSpPr>
        <p:sp>
          <p:nvSpPr>
            <p:cNvPr id="91" name="object 91" descr=""/>
            <p:cNvSpPr/>
            <p:nvPr/>
          </p:nvSpPr>
          <p:spPr>
            <a:xfrm>
              <a:off x="739901" y="6613538"/>
              <a:ext cx="6985" cy="0"/>
            </a:xfrm>
            <a:custGeom>
              <a:avLst/>
              <a:gdLst/>
              <a:ahLst/>
              <a:cxnLst/>
              <a:rect l="l" t="t" r="r" b="b"/>
              <a:pathLst>
                <a:path w="6984" h="0">
                  <a:moveTo>
                    <a:pt x="0" y="0"/>
                  </a:moveTo>
                  <a:lnTo>
                    <a:pt x="6464" y="0"/>
                  </a:lnTo>
                </a:path>
              </a:pathLst>
            </a:custGeom>
            <a:ln w="3175">
              <a:solidFill>
                <a:srgbClr val="CB272B"/>
              </a:solidFill>
            </a:ln>
          </p:spPr>
          <p:txBody>
            <a:bodyPr wrap="square" lIns="0" tIns="0" rIns="0" bIns="0" rtlCol="0"/>
            <a:lstStyle/>
            <a:p/>
          </p:txBody>
        </p:sp>
        <p:sp>
          <p:nvSpPr>
            <p:cNvPr id="92" name="object 92" descr=""/>
            <p:cNvSpPr/>
            <p:nvPr/>
          </p:nvSpPr>
          <p:spPr>
            <a:xfrm>
              <a:off x="759279" y="6613538"/>
              <a:ext cx="2242185" cy="0"/>
            </a:xfrm>
            <a:custGeom>
              <a:avLst/>
              <a:gdLst/>
              <a:ahLst/>
              <a:cxnLst/>
              <a:rect l="l" t="t" r="r" b="b"/>
              <a:pathLst>
                <a:path w="2242185" h="0">
                  <a:moveTo>
                    <a:pt x="0" y="0"/>
                  </a:moveTo>
                  <a:lnTo>
                    <a:pt x="2241842" y="0"/>
                  </a:lnTo>
                </a:path>
              </a:pathLst>
            </a:custGeom>
            <a:ln w="3175">
              <a:solidFill>
                <a:srgbClr val="CB272B"/>
              </a:solidFill>
              <a:prstDash val="dash"/>
            </a:ln>
          </p:spPr>
          <p:txBody>
            <a:bodyPr wrap="square" lIns="0" tIns="0" rIns="0" bIns="0" rtlCol="0"/>
            <a:lstStyle/>
            <a:p/>
          </p:txBody>
        </p:sp>
      </p:grpSp>
      <p:sp>
        <p:nvSpPr>
          <p:cNvPr id="93" name="object 93" descr=""/>
          <p:cNvSpPr txBox="1"/>
          <p:nvPr/>
        </p:nvSpPr>
        <p:spPr>
          <a:xfrm>
            <a:off x="2972981" y="6348603"/>
            <a:ext cx="268605" cy="268605"/>
          </a:xfrm>
          <a:prstGeom prst="rect">
            <a:avLst/>
          </a:prstGeom>
          <a:solidFill>
            <a:srgbClr val="CB272B"/>
          </a:solidFill>
        </p:spPr>
        <p:txBody>
          <a:bodyPr wrap="square" lIns="0" tIns="10160" rIns="0" bIns="0" rtlCol="0" vert="horz">
            <a:spAutoFit/>
          </a:bodyPr>
          <a:lstStyle/>
          <a:p>
            <a:pPr marL="33020">
              <a:lnSpc>
                <a:spcPct val="100000"/>
              </a:lnSpc>
              <a:spcBef>
                <a:spcPts val="80"/>
              </a:spcBef>
            </a:pPr>
            <a:r>
              <a:rPr dirty="0" sz="1400" spc="-25" b="1">
                <a:solidFill>
                  <a:srgbClr val="FFFFFF"/>
                </a:solidFill>
                <a:latin typeface="Arial"/>
                <a:cs typeface="Arial"/>
              </a:rPr>
              <a:t>53</a:t>
            </a:r>
            <a:endParaRPr sz="1400">
              <a:latin typeface="Arial"/>
              <a:cs typeface="Arial"/>
            </a:endParaRPr>
          </a:p>
        </p:txBody>
      </p:sp>
      <p:sp>
        <p:nvSpPr>
          <p:cNvPr id="94" name="object 94" descr=""/>
          <p:cNvSpPr txBox="1"/>
          <p:nvPr/>
        </p:nvSpPr>
        <p:spPr>
          <a:xfrm>
            <a:off x="719528" y="7101191"/>
            <a:ext cx="629285" cy="193040"/>
          </a:xfrm>
          <a:prstGeom prst="rect">
            <a:avLst/>
          </a:prstGeom>
        </p:spPr>
        <p:txBody>
          <a:bodyPr wrap="square" lIns="0" tIns="12700" rIns="0" bIns="0" rtlCol="0" vert="horz">
            <a:spAutoFit/>
          </a:bodyPr>
          <a:lstStyle/>
          <a:p>
            <a:pPr marL="12700">
              <a:lnSpc>
                <a:spcPct val="100000"/>
              </a:lnSpc>
              <a:spcBef>
                <a:spcPts val="100"/>
              </a:spcBef>
            </a:pPr>
            <a:r>
              <a:rPr dirty="0" sz="1100" spc="70">
                <a:solidFill>
                  <a:srgbClr val="231F20"/>
                </a:solidFill>
                <a:latin typeface="SimSun"/>
                <a:cs typeface="SimSun"/>
              </a:rPr>
              <a:t>珞石生态</a:t>
            </a:r>
            <a:endParaRPr sz="1100">
              <a:latin typeface="SimSun"/>
              <a:cs typeface="SimSun"/>
            </a:endParaRPr>
          </a:p>
        </p:txBody>
      </p:sp>
      <p:grpSp>
        <p:nvGrpSpPr>
          <p:cNvPr id="95" name="object 95" descr=""/>
          <p:cNvGrpSpPr/>
          <p:nvPr/>
        </p:nvGrpSpPr>
        <p:grpSpPr>
          <a:xfrm>
            <a:off x="739901" y="7344631"/>
            <a:ext cx="2261235" cy="3175"/>
            <a:chOff x="739901" y="7344631"/>
            <a:chExt cx="2261235" cy="3175"/>
          </a:xfrm>
        </p:grpSpPr>
        <p:sp>
          <p:nvSpPr>
            <p:cNvPr id="96" name="object 96" descr=""/>
            <p:cNvSpPr/>
            <p:nvPr/>
          </p:nvSpPr>
          <p:spPr>
            <a:xfrm>
              <a:off x="739901" y="7345920"/>
              <a:ext cx="6985" cy="0"/>
            </a:xfrm>
            <a:custGeom>
              <a:avLst/>
              <a:gdLst/>
              <a:ahLst/>
              <a:cxnLst/>
              <a:rect l="l" t="t" r="r" b="b"/>
              <a:pathLst>
                <a:path w="6984" h="0">
                  <a:moveTo>
                    <a:pt x="0" y="0"/>
                  </a:moveTo>
                  <a:lnTo>
                    <a:pt x="6464" y="0"/>
                  </a:lnTo>
                </a:path>
              </a:pathLst>
            </a:custGeom>
            <a:ln w="3175">
              <a:solidFill>
                <a:srgbClr val="CB272B"/>
              </a:solidFill>
            </a:ln>
          </p:spPr>
          <p:txBody>
            <a:bodyPr wrap="square" lIns="0" tIns="0" rIns="0" bIns="0" rtlCol="0"/>
            <a:lstStyle/>
            <a:p/>
          </p:txBody>
        </p:sp>
        <p:sp>
          <p:nvSpPr>
            <p:cNvPr id="97" name="object 97" descr=""/>
            <p:cNvSpPr/>
            <p:nvPr/>
          </p:nvSpPr>
          <p:spPr>
            <a:xfrm>
              <a:off x="759279" y="7345920"/>
              <a:ext cx="2242185" cy="0"/>
            </a:xfrm>
            <a:custGeom>
              <a:avLst/>
              <a:gdLst/>
              <a:ahLst/>
              <a:cxnLst/>
              <a:rect l="l" t="t" r="r" b="b"/>
              <a:pathLst>
                <a:path w="2242185" h="0">
                  <a:moveTo>
                    <a:pt x="0" y="0"/>
                  </a:moveTo>
                  <a:lnTo>
                    <a:pt x="2241842" y="0"/>
                  </a:lnTo>
                </a:path>
              </a:pathLst>
            </a:custGeom>
            <a:ln w="3175">
              <a:solidFill>
                <a:srgbClr val="CB272B"/>
              </a:solidFill>
              <a:prstDash val="dash"/>
            </a:ln>
          </p:spPr>
          <p:txBody>
            <a:bodyPr wrap="square" lIns="0" tIns="0" rIns="0" bIns="0" rtlCol="0"/>
            <a:lstStyle/>
            <a:p/>
          </p:txBody>
        </p:sp>
      </p:grpSp>
      <p:sp>
        <p:nvSpPr>
          <p:cNvPr id="98" name="object 98" descr=""/>
          <p:cNvSpPr txBox="1"/>
          <p:nvPr/>
        </p:nvSpPr>
        <p:spPr>
          <a:xfrm>
            <a:off x="2972981" y="7080999"/>
            <a:ext cx="268605" cy="268605"/>
          </a:xfrm>
          <a:prstGeom prst="rect">
            <a:avLst/>
          </a:prstGeom>
          <a:solidFill>
            <a:srgbClr val="CB272B"/>
          </a:solidFill>
        </p:spPr>
        <p:txBody>
          <a:bodyPr wrap="square" lIns="0" tIns="10160" rIns="0" bIns="0" rtlCol="0" vert="horz">
            <a:spAutoFit/>
          </a:bodyPr>
          <a:lstStyle/>
          <a:p>
            <a:pPr marL="33020">
              <a:lnSpc>
                <a:spcPct val="100000"/>
              </a:lnSpc>
              <a:spcBef>
                <a:spcPts val="80"/>
              </a:spcBef>
            </a:pPr>
            <a:r>
              <a:rPr dirty="0" sz="1400" spc="-25" b="1">
                <a:solidFill>
                  <a:srgbClr val="FFFFFF"/>
                </a:solidFill>
                <a:latin typeface="Arial"/>
                <a:cs typeface="Arial"/>
              </a:rPr>
              <a:t>60</a:t>
            </a:r>
            <a:endParaRPr sz="1400">
              <a:latin typeface="Arial"/>
              <a:cs typeface="Arial"/>
            </a:endParaRPr>
          </a:p>
        </p:txBody>
      </p:sp>
      <p:sp>
        <p:nvSpPr>
          <p:cNvPr id="99" name="object 99" descr=""/>
          <p:cNvSpPr txBox="1"/>
          <p:nvPr/>
        </p:nvSpPr>
        <p:spPr>
          <a:xfrm>
            <a:off x="719528" y="7833562"/>
            <a:ext cx="1005205" cy="458470"/>
          </a:xfrm>
          <a:prstGeom prst="rect">
            <a:avLst/>
          </a:prstGeom>
        </p:spPr>
        <p:txBody>
          <a:bodyPr wrap="square" lIns="0" tIns="12700" rIns="0" bIns="0" rtlCol="0" vert="horz">
            <a:spAutoFit/>
          </a:bodyPr>
          <a:lstStyle/>
          <a:p>
            <a:pPr marL="12700">
              <a:lnSpc>
                <a:spcPct val="100000"/>
              </a:lnSpc>
              <a:spcBef>
                <a:spcPts val="100"/>
              </a:spcBef>
            </a:pPr>
            <a:r>
              <a:rPr dirty="0" sz="1100" spc="70">
                <a:solidFill>
                  <a:srgbClr val="231F20"/>
                </a:solidFill>
                <a:latin typeface="SimSun"/>
                <a:cs typeface="SimSun"/>
              </a:rPr>
              <a:t>服务支持</a:t>
            </a:r>
            <a:endParaRPr sz="1100">
              <a:latin typeface="SimSun"/>
              <a:cs typeface="SimSun"/>
            </a:endParaRPr>
          </a:p>
          <a:p>
            <a:pPr marL="80645">
              <a:lnSpc>
                <a:spcPct val="100000"/>
              </a:lnSpc>
              <a:spcBef>
                <a:spcPts val="1245"/>
              </a:spcBef>
              <a:tabLst>
                <a:tab pos="612775" algn="l"/>
              </a:tabLst>
            </a:pPr>
            <a:r>
              <a:rPr dirty="0" sz="700">
                <a:solidFill>
                  <a:srgbClr val="FFFFFF"/>
                </a:solidFill>
                <a:latin typeface="SimSun"/>
                <a:cs typeface="SimSun"/>
              </a:rPr>
              <a:t>服务体</a:t>
            </a:r>
            <a:r>
              <a:rPr dirty="0" sz="700" spc="-50">
                <a:solidFill>
                  <a:srgbClr val="FFFFFF"/>
                </a:solidFill>
                <a:latin typeface="SimSun"/>
                <a:cs typeface="SimSun"/>
              </a:rPr>
              <a:t>系</a:t>
            </a:r>
            <a:r>
              <a:rPr dirty="0" sz="700">
                <a:solidFill>
                  <a:srgbClr val="FFFFFF"/>
                </a:solidFill>
                <a:latin typeface="SimSun"/>
                <a:cs typeface="SimSun"/>
              </a:rPr>
              <a:t>	珞石学</a:t>
            </a:r>
            <a:r>
              <a:rPr dirty="0" sz="700" spc="-50">
                <a:solidFill>
                  <a:srgbClr val="FFFFFF"/>
                </a:solidFill>
                <a:latin typeface="SimSun"/>
                <a:cs typeface="SimSun"/>
              </a:rPr>
              <a:t>院</a:t>
            </a:r>
            <a:endParaRPr sz="700">
              <a:latin typeface="SimSun"/>
              <a:cs typeface="SimSun"/>
            </a:endParaRPr>
          </a:p>
        </p:txBody>
      </p:sp>
      <p:grpSp>
        <p:nvGrpSpPr>
          <p:cNvPr id="100" name="object 100" descr=""/>
          <p:cNvGrpSpPr/>
          <p:nvPr/>
        </p:nvGrpSpPr>
        <p:grpSpPr>
          <a:xfrm>
            <a:off x="739901" y="8077027"/>
            <a:ext cx="2261235" cy="3175"/>
            <a:chOff x="739901" y="8077027"/>
            <a:chExt cx="2261235" cy="3175"/>
          </a:xfrm>
        </p:grpSpPr>
        <p:sp>
          <p:nvSpPr>
            <p:cNvPr id="101" name="object 101" descr=""/>
            <p:cNvSpPr/>
            <p:nvPr/>
          </p:nvSpPr>
          <p:spPr>
            <a:xfrm>
              <a:off x="739901" y="8078316"/>
              <a:ext cx="6985" cy="0"/>
            </a:xfrm>
            <a:custGeom>
              <a:avLst/>
              <a:gdLst/>
              <a:ahLst/>
              <a:cxnLst/>
              <a:rect l="l" t="t" r="r" b="b"/>
              <a:pathLst>
                <a:path w="6984" h="0">
                  <a:moveTo>
                    <a:pt x="0" y="0"/>
                  </a:moveTo>
                  <a:lnTo>
                    <a:pt x="6464" y="0"/>
                  </a:lnTo>
                </a:path>
              </a:pathLst>
            </a:custGeom>
            <a:ln w="3175">
              <a:solidFill>
                <a:srgbClr val="CB272B"/>
              </a:solidFill>
            </a:ln>
          </p:spPr>
          <p:txBody>
            <a:bodyPr wrap="square" lIns="0" tIns="0" rIns="0" bIns="0" rtlCol="0"/>
            <a:lstStyle/>
            <a:p/>
          </p:txBody>
        </p:sp>
        <p:sp>
          <p:nvSpPr>
            <p:cNvPr id="102" name="object 102" descr=""/>
            <p:cNvSpPr/>
            <p:nvPr/>
          </p:nvSpPr>
          <p:spPr>
            <a:xfrm>
              <a:off x="759279" y="8078316"/>
              <a:ext cx="2242185" cy="0"/>
            </a:xfrm>
            <a:custGeom>
              <a:avLst/>
              <a:gdLst/>
              <a:ahLst/>
              <a:cxnLst/>
              <a:rect l="l" t="t" r="r" b="b"/>
              <a:pathLst>
                <a:path w="2242185" h="0">
                  <a:moveTo>
                    <a:pt x="0" y="0"/>
                  </a:moveTo>
                  <a:lnTo>
                    <a:pt x="2241842" y="0"/>
                  </a:lnTo>
                </a:path>
              </a:pathLst>
            </a:custGeom>
            <a:ln w="3175">
              <a:solidFill>
                <a:srgbClr val="CB272B"/>
              </a:solidFill>
              <a:prstDash val="dash"/>
            </a:ln>
          </p:spPr>
          <p:txBody>
            <a:bodyPr wrap="square" lIns="0" tIns="0" rIns="0" bIns="0" rtlCol="0"/>
            <a:lstStyle/>
            <a:p/>
          </p:txBody>
        </p:sp>
      </p:grpSp>
      <p:sp>
        <p:nvSpPr>
          <p:cNvPr id="103" name="object 103" descr=""/>
          <p:cNvSpPr txBox="1"/>
          <p:nvPr/>
        </p:nvSpPr>
        <p:spPr>
          <a:xfrm>
            <a:off x="2972981" y="7813383"/>
            <a:ext cx="268605" cy="268605"/>
          </a:xfrm>
          <a:prstGeom prst="rect">
            <a:avLst/>
          </a:prstGeom>
          <a:solidFill>
            <a:srgbClr val="CB272B"/>
          </a:solidFill>
        </p:spPr>
        <p:txBody>
          <a:bodyPr wrap="square" lIns="0" tIns="10160" rIns="0" bIns="0" rtlCol="0" vert="horz">
            <a:spAutoFit/>
          </a:bodyPr>
          <a:lstStyle/>
          <a:p>
            <a:pPr marL="33020">
              <a:lnSpc>
                <a:spcPct val="100000"/>
              </a:lnSpc>
              <a:spcBef>
                <a:spcPts val="80"/>
              </a:spcBef>
            </a:pPr>
            <a:r>
              <a:rPr dirty="0" sz="1400" spc="-25" b="1">
                <a:solidFill>
                  <a:srgbClr val="FFFFFF"/>
                </a:solidFill>
                <a:latin typeface="Arial"/>
                <a:cs typeface="Arial"/>
              </a:rPr>
              <a:t>61</a:t>
            </a:r>
            <a:endParaRPr sz="1400">
              <a:latin typeface="Arial"/>
              <a:cs typeface="Arial"/>
            </a:endParaRPr>
          </a:p>
        </p:txBody>
      </p:sp>
      <p:graphicFrame>
        <p:nvGraphicFramePr>
          <p:cNvPr id="104" name="object 104" descr=""/>
          <p:cNvGraphicFramePr>
            <a:graphicFrameLocks noGrp="1"/>
          </p:cNvGraphicFramePr>
          <p:nvPr/>
        </p:nvGraphicFramePr>
        <p:xfrm>
          <a:off x="739901" y="6693535"/>
          <a:ext cx="1537335" cy="121920"/>
        </p:xfrm>
        <a:graphic>
          <a:graphicData uri="http://schemas.openxmlformats.org/drawingml/2006/table">
            <a:tbl>
              <a:tblPr firstRow="1" bandRow="1">
                <a:tableStyleId>{2D5ABB26-0587-4C30-8999-92F81FD0307C}</a:tableStyleId>
              </a:tblPr>
              <a:tblGrid>
                <a:gridCol w="317500"/>
                <a:gridCol w="300990"/>
                <a:gridCol w="299720"/>
                <a:gridCol w="542290"/>
              </a:tblGrid>
              <a:tr h="121920">
                <a:tc>
                  <a:txBody>
                    <a:bodyPr/>
                    <a:lstStyle/>
                    <a:p>
                      <a:pPr marL="74930">
                        <a:lnSpc>
                          <a:spcPts val="840"/>
                        </a:lnSpc>
                        <a:spcBef>
                          <a:spcPts val="25"/>
                        </a:spcBef>
                      </a:pPr>
                      <a:r>
                        <a:rPr dirty="0" sz="700" spc="-25">
                          <a:solidFill>
                            <a:srgbClr val="FFFFFF"/>
                          </a:solidFill>
                          <a:latin typeface="SimSun"/>
                          <a:cs typeface="SimSun"/>
                        </a:rPr>
                        <a:t>码垛</a:t>
                      </a:r>
                      <a:endParaRPr sz="700">
                        <a:latin typeface="SimSun"/>
                        <a:cs typeface="SimSun"/>
                      </a:endParaRPr>
                    </a:p>
                  </a:txBody>
                  <a:tcPr marL="0" marR="0" marB="0" marT="3175">
                    <a:lnR w="3175">
                      <a:solidFill>
                        <a:srgbClr val="FFFFFF"/>
                      </a:solidFill>
                      <a:prstDash val="solid"/>
                    </a:lnR>
                    <a:solidFill>
                      <a:srgbClr val="BCBEC0"/>
                    </a:solidFill>
                  </a:tcPr>
                </a:tc>
                <a:tc>
                  <a:txBody>
                    <a:bodyPr/>
                    <a:lstStyle/>
                    <a:p>
                      <a:pPr marL="58419">
                        <a:lnSpc>
                          <a:spcPts val="840"/>
                        </a:lnSpc>
                        <a:spcBef>
                          <a:spcPts val="25"/>
                        </a:spcBef>
                      </a:pPr>
                      <a:r>
                        <a:rPr dirty="0" sz="700" spc="-25">
                          <a:solidFill>
                            <a:srgbClr val="FFFFFF"/>
                          </a:solidFill>
                          <a:latin typeface="SimSun"/>
                          <a:cs typeface="SimSun"/>
                        </a:rPr>
                        <a:t>料盘</a:t>
                      </a:r>
                      <a:endParaRPr sz="700">
                        <a:latin typeface="SimSun"/>
                        <a:cs typeface="SimSun"/>
                      </a:endParaRPr>
                    </a:p>
                  </a:txBody>
                  <a:tcPr marL="0" marR="0" marB="0" marT="3175">
                    <a:lnL w="3175">
                      <a:solidFill>
                        <a:srgbClr val="FFFFFF"/>
                      </a:solidFill>
                      <a:prstDash val="solid"/>
                    </a:lnL>
                    <a:lnR w="3175">
                      <a:solidFill>
                        <a:srgbClr val="FFFFFF"/>
                      </a:solidFill>
                      <a:prstDash val="solid"/>
                    </a:lnR>
                    <a:solidFill>
                      <a:srgbClr val="BCBEC0"/>
                    </a:solidFill>
                  </a:tcPr>
                </a:tc>
                <a:tc>
                  <a:txBody>
                    <a:bodyPr/>
                    <a:lstStyle/>
                    <a:p>
                      <a:pPr marL="54610">
                        <a:lnSpc>
                          <a:spcPts val="840"/>
                        </a:lnSpc>
                        <a:spcBef>
                          <a:spcPts val="25"/>
                        </a:spcBef>
                      </a:pPr>
                      <a:r>
                        <a:rPr dirty="0" sz="700" spc="-25">
                          <a:solidFill>
                            <a:srgbClr val="FFFFFF"/>
                          </a:solidFill>
                          <a:latin typeface="SimSun"/>
                          <a:cs typeface="SimSun"/>
                        </a:rPr>
                        <a:t>焊接</a:t>
                      </a:r>
                      <a:endParaRPr sz="700">
                        <a:latin typeface="SimSun"/>
                        <a:cs typeface="SimSun"/>
                      </a:endParaRPr>
                    </a:p>
                  </a:txBody>
                  <a:tcPr marL="0" marR="0" marB="0" marT="3175">
                    <a:lnL w="3175">
                      <a:solidFill>
                        <a:srgbClr val="FFFFFF"/>
                      </a:solidFill>
                      <a:prstDash val="solid"/>
                    </a:lnL>
                    <a:lnR w="3175">
                      <a:solidFill>
                        <a:srgbClr val="FFFFFF"/>
                      </a:solidFill>
                      <a:prstDash val="solid"/>
                    </a:lnR>
                    <a:solidFill>
                      <a:srgbClr val="BCBEC0"/>
                    </a:solidFill>
                  </a:tcPr>
                </a:tc>
                <a:tc>
                  <a:txBody>
                    <a:bodyPr/>
                    <a:lstStyle/>
                    <a:p>
                      <a:pPr marL="58419">
                        <a:lnSpc>
                          <a:spcPts val="865"/>
                        </a:lnSpc>
                      </a:pPr>
                      <a:r>
                        <a:rPr dirty="0" sz="800" spc="-10">
                          <a:solidFill>
                            <a:srgbClr val="FFFFFF"/>
                          </a:solidFill>
                          <a:latin typeface="Arial MT"/>
                          <a:cs typeface="Arial MT"/>
                        </a:rPr>
                        <a:t>RCI/SDK</a:t>
                      </a:r>
                      <a:endParaRPr sz="800">
                        <a:latin typeface="Arial MT"/>
                        <a:cs typeface="Arial MT"/>
                      </a:endParaRPr>
                    </a:p>
                  </a:txBody>
                  <a:tcPr marL="0" marR="0" marB="0" marT="0">
                    <a:lnL w="3175">
                      <a:solidFill>
                        <a:srgbClr val="FFFFFF"/>
                      </a:solidFill>
                      <a:prstDash val="solid"/>
                    </a:lnL>
                    <a:solidFill>
                      <a:srgbClr val="BCBEC0"/>
                    </a:solidFill>
                  </a:tcPr>
                </a:tc>
              </a:tr>
            </a:tbl>
          </a:graphicData>
        </a:graphic>
      </p:graphicFrame>
      <p:sp>
        <p:nvSpPr>
          <p:cNvPr id="105" name="object 105" descr=""/>
          <p:cNvSpPr/>
          <p:nvPr/>
        </p:nvSpPr>
        <p:spPr>
          <a:xfrm>
            <a:off x="1323785" y="5245124"/>
            <a:ext cx="0" cy="74295"/>
          </a:xfrm>
          <a:custGeom>
            <a:avLst/>
            <a:gdLst/>
            <a:ahLst/>
            <a:cxnLst/>
            <a:rect l="l" t="t" r="r" b="b"/>
            <a:pathLst>
              <a:path w="0" h="74295">
                <a:moveTo>
                  <a:pt x="0" y="0"/>
                </a:moveTo>
                <a:lnTo>
                  <a:pt x="0" y="74269"/>
                </a:lnTo>
              </a:path>
            </a:pathLst>
          </a:custGeom>
          <a:ln w="3175">
            <a:solidFill>
              <a:srgbClr val="FFFFFF"/>
            </a:solidFill>
          </a:ln>
        </p:spPr>
        <p:txBody>
          <a:bodyPr wrap="square" lIns="0" tIns="0" rIns="0" bIns="0" rtlCol="0"/>
          <a:lstStyle/>
          <a:p/>
        </p:txBody>
      </p:sp>
      <p:sp>
        <p:nvSpPr>
          <p:cNvPr id="106" name="object 106" descr=""/>
          <p:cNvSpPr txBox="1"/>
          <p:nvPr/>
        </p:nvSpPr>
        <p:spPr>
          <a:xfrm>
            <a:off x="7143432" y="9968649"/>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02</a:t>
            </a:r>
            <a:endParaRPr sz="900">
              <a:latin typeface="Arial MT"/>
              <a:cs typeface="Arial MT"/>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618561" y="515053"/>
            <a:ext cx="1821814" cy="786130"/>
          </a:xfrm>
          <a:prstGeom prst="rect"/>
        </p:spPr>
        <p:txBody>
          <a:bodyPr wrap="square" lIns="0" tIns="11430" rIns="0" bIns="0" rtlCol="0" vert="horz">
            <a:spAutoFit/>
          </a:bodyPr>
          <a:lstStyle/>
          <a:p>
            <a:pPr marL="12700">
              <a:lnSpc>
                <a:spcPct val="100000"/>
              </a:lnSpc>
              <a:spcBef>
                <a:spcPts val="90"/>
              </a:spcBef>
            </a:pPr>
            <a:r>
              <a:rPr dirty="0" spc="-10"/>
              <a:t>xMate</a:t>
            </a:r>
          </a:p>
        </p:txBody>
      </p:sp>
      <p:sp>
        <p:nvSpPr>
          <p:cNvPr id="3" name="object 3" descr=""/>
          <p:cNvSpPr/>
          <p:nvPr/>
        </p:nvSpPr>
        <p:spPr>
          <a:xfrm>
            <a:off x="534466" y="1122527"/>
            <a:ext cx="3368040" cy="441325"/>
          </a:xfrm>
          <a:custGeom>
            <a:avLst/>
            <a:gdLst/>
            <a:ahLst/>
            <a:cxnLst/>
            <a:rect l="l" t="t" r="r" b="b"/>
            <a:pathLst>
              <a:path w="3368040" h="441325">
                <a:moveTo>
                  <a:pt x="3367557" y="0"/>
                </a:moveTo>
                <a:lnTo>
                  <a:pt x="0" y="0"/>
                </a:lnTo>
                <a:lnTo>
                  <a:pt x="0" y="441058"/>
                </a:lnTo>
                <a:lnTo>
                  <a:pt x="3367557" y="441058"/>
                </a:lnTo>
                <a:lnTo>
                  <a:pt x="3367557" y="0"/>
                </a:lnTo>
                <a:close/>
              </a:path>
            </a:pathLst>
          </a:custGeom>
          <a:solidFill>
            <a:srgbClr val="CB272B"/>
          </a:solidFill>
        </p:spPr>
        <p:txBody>
          <a:bodyPr wrap="square" lIns="0" tIns="0" rIns="0" bIns="0" rtlCol="0"/>
          <a:lstStyle/>
          <a:p/>
        </p:txBody>
      </p:sp>
      <p:grpSp>
        <p:nvGrpSpPr>
          <p:cNvPr id="4" name="object 4" descr=""/>
          <p:cNvGrpSpPr/>
          <p:nvPr/>
        </p:nvGrpSpPr>
        <p:grpSpPr>
          <a:xfrm>
            <a:off x="627218" y="3572185"/>
            <a:ext cx="5977255" cy="6047740"/>
            <a:chOff x="627218" y="3572185"/>
            <a:chExt cx="5977255" cy="6047740"/>
          </a:xfrm>
        </p:grpSpPr>
        <p:sp>
          <p:nvSpPr>
            <p:cNvPr id="5" name="object 5" descr=""/>
            <p:cNvSpPr/>
            <p:nvPr/>
          </p:nvSpPr>
          <p:spPr>
            <a:xfrm>
              <a:off x="633568" y="8239497"/>
              <a:ext cx="5743575" cy="0"/>
            </a:xfrm>
            <a:custGeom>
              <a:avLst/>
              <a:gdLst/>
              <a:ahLst/>
              <a:cxnLst/>
              <a:rect l="l" t="t" r="r" b="b"/>
              <a:pathLst>
                <a:path w="5743575" h="0">
                  <a:moveTo>
                    <a:pt x="0" y="0"/>
                  </a:moveTo>
                  <a:lnTo>
                    <a:pt x="5743003" y="0"/>
                  </a:lnTo>
                </a:path>
              </a:pathLst>
            </a:custGeom>
            <a:ln w="3175">
              <a:solidFill>
                <a:srgbClr val="D1D3D4"/>
              </a:solidFill>
            </a:ln>
          </p:spPr>
          <p:txBody>
            <a:bodyPr wrap="square" lIns="0" tIns="0" rIns="0" bIns="0" rtlCol="0"/>
            <a:lstStyle/>
            <a:p/>
          </p:txBody>
        </p:sp>
        <p:sp>
          <p:nvSpPr>
            <p:cNvPr id="6" name="object 6" descr=""/>
            <p:cNvSpPr/>
            <p:nvPr/>
          </p:nvSpPr>
          <p:spPr>
            <a:xfrm>
              <a:off x="633568" y="6875387"/>
              <a:ext cx="5743575" cy="0"/>
            </a:xfrm>
            <a:custGeom>
              <a:avLst/>
              <a:gdLst/>
              <a:ahLst/>
              <a:cxnLst/>
              <a:rect l="l" t="t" r="r" b="b"/>
              <a:pathLst>
                <a:path w="5743575" h="0">
                  <a:moveTo>
                    <a:pt x="0" y="0"/>
                  </a:moveTo>
                  <a:lnTo>
                    <a:pt x="5743003" y="0"/>
                  </a:lnTo>
                </a:path>
              </a:pathLst>
            </a:custGeom>
            <a:ln w="3175">
              <a:solidFill>
                <a:srgbClr val="D1D3D4"/>
              </a:solidFill>
            </a:ln>
          </p:spPr>
          <p:txBody>
            <a:bodyPr wrap="square" lIns="0" tIns="0" rIns="0" bIns="0" rtlCol="0"/>
            <a:lstStyle/>
            <a:p/>
          </p:txBody>
        </p:sp>
        <p:sp>
          <p:nvSpPr>
            <p:cNvPr id="7" name="object 7" descr=""/>
            <p:cNvSpPr/>
            <p:nvPr/>
          </p:nvSpPr>
          <p:spPr>
            <a:xfrm>
              <a:off x="633568" y="5511279"/>
              <a:ext cx="5743575" cy="0"/>
            </a:xfrm>
            <a:custGeom>
              <a:avLst/>
              <a:gdLst/>
              <a:ahLst/>
              <a:cxnLst/>
              <a:rect l="l" t="t" r="r" b="b"/>
              <a:pathLst>
                <a:path w="5743575" h="0">
                  <a:moveTo>
                    <a:pt x="0" y="0"/>
                  </a:moveTo>
                  <a:lnTo>
                    <a:pt x="5743003" y="0"/>
                  </a:lnTo>
                </a:path>
              </a:pathLst>
            </a:custGeom>
            <a:ln w="3175">
              <a:solidFill>
                <a:srgbClr val="D1D3D4"/>
              </a:solidFill>
            </a:ln>
          </p:spPr>
          <p:txBody>
            <a:bodyPr wrap="square" lIns="0" tIns="0" rIns="0" bIns="0" rtlCol="0"/>
            <a:lstStyle/>
            <a:p/>
          </p:txBody>
        </p:sp>
        <p:sp>
          <p:nvSpPr>
            <p:cNvPr id="8" name="object 8" descr=""/>
            <p:cNvSpPr/>
            <p:nvPr/>
          </p:nvSpPr>
          <p:spPr>
            <a:xfrm>
              <a:off x="633568" y="4147163"/>
              <a:ext cx="5748655" cy="0"/>
            </a:xfrm>
            <a:custGeom>
              <a:avLst/>
              <a:gdLst/>
              <a:ahLst/>
              <a:cxnLst/>
              <a:rect l="l" t="t" r="r" b="b"/>
              <a:pathLst>
                <a:path w="5748655" h="0">
                  <a:moveTo>
                    <a:pt x="0" y="0"/>
                  </a:moveTo>
                  <a:lnTo>
                    <a:pt x="5748655" y="0"/>
                  </a:lnTo>
                </a:path>
              </a:pathLst>
            </a:custGeom>
            <a:ln w="3175">
              <a:solidFill>
                <a:srgbClr val="D1D3D4"/>
              </a:solidFill>
            </a:ln>
          </p:spPr>
          <p:txBody>
            <a:bodyPr wrap="square" lIns="0" tIns="0" rIns="0" bIns="0" rtlCol="0"/>
            <a:lstStyle/>
            <a:p/>
          </p:txBody>
        </p:sp>
        <p:sp>
          <p:nvSpPr>
            <p:cNvPr id="9" name="object 9" descr=""/>
            <p:cNvSpPr/>
            <p:nvPr/>
          </p:nvSpPr>
          <p:spPr>
            <a:xfrm>
              <a:off x="2070733" y="4147163"/>
              <a:ext cx="0" cy="5455920"/>
            </a:xfrm>
            <a:custGeom>
              <a:avLst/>
              <a:gdLst/>
              <a:ahLst/>
              <a:cxnLst/>
              <a:rect l="l" t="t" r="r" b="b"/>
              <a:pathLst>
                <a:path w="0" h="5455920">
                  <a:moveTo>
                    <a:pt x="0" y="0"/>
                  </a:moveTo>
                  <a:lnTo>
                    <a:pt x="0" y="5455488"/>
                  </a:lnTo>
                </a:path>
              </a:pathLst>
            </a:custGeom>
            <a:ln w="3175">
              <a:solidFill>
                <a:srgbClr val="D1D3D4"/>
              </a:solidFill>
            </a:ln>
          </p:spPr>
          <p:txBody>
            <a:bodyPr wrap="square" lIns="0" tIns="0" rIns="0" bIns="0" rtlCol="0"/>
            <a:lstStyle/>
            <a:p/>
          </p:txBody>
        </p:sp>
        <p:sp>
          <p:nvSpPr>
            <p:cNvPr id="10" name="object 10" descr=""/>
            <p:cNvSpPr/>
            <p:nvPr/>
          </p:nvSpPr>
          <p:spPr>
            <a:xfrm>
              <a:off x="3507897" y="4147163"/>
              <a:ext cx="0" cy="5455920"/>
            </a:xfrm>
            <a:custGeom>
              <a:avLst/>
              <a:gdLst/>
              <a:ahLst/>
              <a:cxnLst/>
              <a:rect l="l" t="t" r="r" b="b"/>
              <a:pathLst>
                <a:path w="0" h="5455920">
                  <a:moveTo>
                    <a:pt x="0" y="0"/>
                  </a:moveTo>
                  <a:lnTo>
                    <a:pt x="0" y="5455488"/>
                  </a:lnTo>
                </a:path>
              </a:pathLst>
            </a:custGeom>
            <a:ln w="3175">
              <a:solidFill>
                <a:srgbClr val="D1D3D4"/>
              </a:solidFill>
            </a:ln>
          </p:spPr>
          <p:txBody>
            <a:bodyPr wrap="square" lIns="0" tIns="0" rIns="0" bIns="0" rtlCol="0"/>
            <a:lstStyle/>
            <a:p/>
          </p:txBody>
        </p:sp>
        <p:sp>
          <p:nvSpPr>
            <p:cNvPr id="11" name="object 11" descr=""/>
            <p:cNvSpPr/>
            <p:nvPr/>
          </p:nvSpPr>
          <p:spPr>
            <a:xfrm>
              <a:off x="4945062" y="4147163"/>
              <a:ext cx="0" cy="5455920"/>
            </a:xfrm>
            <a:custGeom>
              <a:avLst/>
              <a:gdLst/>
              <a:ahLst/>
              <a:cxnLst/>
              <a:rect l="l" t="t" r="r" b="b"/>
              <a:pathLst>
                <a:path w="0" h="5455920">
                  <a:moveTo>
                    <a:pt x="0" y="0"/>
                  </a:moveTo>
                  <a:lnTo>
                    <a:pt x="0" y="5455488"/>
                  </a:lnTo>
                </a:path>
              </a:pathLst>
            </a:custGeom>
            <a:ln w="3175">
              <a:solidFill>
                <a:srgbClr val="D1D3D4"/>
              </a:solidFill>
            </a:ln>
          </p:spPr>
          <p:txBody>
            <a:bodyPr wrap="square" lIns="0" tIns="0" rIns="0" bIns="0" rtlCol="0"/>
            <a:lstStyle/>
            <a:p/>
          </p:txBody>
        </p:sp>
        <p:sp>
          <p:nvSpPr>
            <p:cNvPr id="12" name="object 12" descr=""/>
            <p:cNvSpPr/>
            <p:nvPr/>
          </p:nvSpPr>
          <p:spPr>
            <a:xfrm>
              <a:off x="6382227" y="4147163"/>
              <a:ext cx="0" cy="5455920"/>
            </a:xfrm>
            <a:custGeom>
              <a:avLst/>
              <a:gdLst/>
              <a:ahLst/>
              <a:cxnLst/>
              <a:rect l="l" t="t" r="r" b="b"/>
              <a:pathLst>
                <a:path w="0" h="5455920">
                  <a:moveTo>
                    <a:pt x="0" y="0"/>
                  </a:moveTo>
                  <a:lnTo>
                    <a:pt x="0" y="5455488"/>
                  </a:lnTo>
                </a:path>
              </a:pathLst>
            </a:custGeom>
            <a:ln w="3175">
              <a:solidFill>
                <a:srgbClr val="D1D3D4"/>
              </a:solidFill>
            </a:ln>
          </p:spPr>
          <p:txBody>
            <a:bodyPr wrap="square" lIns="0" tIns="0" rIns="0" bIns="0" rtlCol="0"/>
            <a:lstStyle/>
            <a:p/>
          </p:txBody>
        </p:sp>
        <p:sp>
          <p:nvSpPr>
            <p:cNvPr id="13" name="object 13" descr=""/>
            <p:cNvSpPr/>
            <p:nvPr/>
          </p:nvSpPr>
          <p:spPr>
            <a:xfrm>
              <a:off x="633568" y="3578535"/>
              <a:ext cx="5964555" cy="6035040"/>
            </a:xfrm>
            <a:custGeom>
              <a:avLst/>
              <a:gdLst/>
              <a:ahLst/>
              <a:cxnLst/>
              <a:rect l="l" t="t" r="r" b="b"/>
              <a:pathLst>
                <a:path w="5964555" h="6035040">
                  <a:moveTo>
                    <a:pt x="0" y="0"/>
                  </a:moveTo>
                  <a:lnTo>
                    <a:pt x="0" y="6034938"/>
                  </a:lnTo>
                  <a:lnTo>
                    <a:pt x="5964148" y="6034938"/>
                  </a:lnTo>
                </a:path>
              </a:pathLst>
            </a:custGeom>
            <a:ln w="12191">
              <a:solidFill>
                <a:srgbClr val="D1D3D4"/>
              </a:solidFill>
            </a:ln>
          </p:spPr>
          <p:txBody>
            <a:bodyPr wrap="square" lIns="0" tIns="0" rIns="0" bIns="0" rtlCol="0"/>
            <a:lstStyle/>
            <a:p/>
          </p:txBody>
        </p:sp>
      </p:grpSp>
      <p:sp>
        <p:nvSpPr>
          <p:cNvPr id="14" name="object 14" descr=""/>
          <p:cNvSpPr txBox="1"/>
          <p:nvPr/>
        </p:nvSpPr>
        <p:spPr>
          <a:xfrm>
            <a:off x="521773" y="1658356"/>
            <a:ext cx="6163310" cy="1187450"/>
          </a:xfrm>
          <a:prstGeom prst="rect">
            <a:avLst/>
          </a:prstGeom>
        </p:spPr>
        <p:txBody>
          <a:bodyPr wrap="square" lIns="0" tIns="12700" rIns="0" bIns="0" rtlCol="0" vert="horz">
            <a:spAutoFit/>
          </a:bodyPr>
          <a:lstStyle/>
          <a:p>
            <a:pPr algn="just" marL="12700" marR="5080">
              <a:lnSpc>
                <a:spcPct val="114399"/>
              </a:lnSpc>
              <a:spcBef>
                <a:spcPts val="100"/>
              </a:spcBef>
            </a:pPr>
            <a:r>
              <a:rPr dirty="0" sz="900" spc="40">
                <a:solidFill>
                  <a:srgbClr val="7F8083"/>
                </a:solidFill>
                <a:latin typeface="SimSun"/>
                <a:cs typeface="SimSun"/>
              </a:rPr>
              <a:t>随着全球劳动人口短缺，工业生产对机器人的应用需求日益迫切，机器人的应用场景不断拓展，需要机器人具备更安</a:t>
            </a:r>
            <a:r>
              <a:rPr dirty="0" sz="900" spc="15">
                <a:solidFill>
                  <a:srgbClr val="7F8083"/>
                </a:solidFill>
                <a:latin typeface="SimSun"/>
                <a:cs typeface="SimSun"/>
              </a:rPr>
              <a:t>全、更灵活、更易用的特性，协作机器人</a:t>
            </a:r>
            <a:r>
              <a:rPr dirty="0" sz="900" spc="10">
                <a:solidFill>
                  <a:srgbClr val="7F8083"/>
                </a:solidFill>
                <a:latin typeface="SimSun"/>
                <a:cs typeface="SimSun"/>
              </a:rPr>
              <a:t>（Collaborative</a:t>
            </a:r>
            <a:r>
              <a:rPr dirty="0" sz="900" spc="320">
                <a:solidFill>
                  <a:srgbClr val="7F8083"/>
                </a:solidFill>
                <a:latin typeface="SimSun"/>
                <a:cs typeface="SimSun"/>
              </a:rPr>
              <a:t> </a:t>
            </a:r>
            <a:r>
              <a:rPr dirty="0" sz="900" spc="40">
                <a:solidFill>
                  <a:srgbClr val="7F8083"/>
                </a:solidFill>
                <a:latin typeface="SimSun"/>
                <a:cs typeface="SimSun"/>
              </a:rPr>
              <a:t>Robot）</a:t>
            </a:r>
            <a:r>
              <a:rPr dirty="0" sz="900" spc="25">
                <a:solidFill>
                  <a:srgbClr val="7F8083"/>
                </a:solidFill>
                <a:latin typeface="SimSun"/>
                <a:cs typeface="SimSun"/>
              </a:rPr>
              <a:t>的出现，是满足人机协作需求的起点，但生产生活</a:t>
            </a:r>
            <a:r>
              <a:rPr dirty="0" sz="900" spc="60">
                <a:solidFill>
                  <a:srgbClr val="7F8083"/>
                </a:solidFill>
                <a:latin typeface="SimSun"/>
                <a:cs typeface="SimSun"/>
              </a:rPr>
              <a:t>中仍有大量难以实现真正应用的场景，比如工业生产中的精密装配、康美理疗中柔顺人机交互、医疗手术中精密操</a:t>
            </a:r>
            <a:r>
              <a:rPr dirty="0" sz="900" spc="-30">
                <a:solidFill>
                  <a:srgbClr val="7F8083"/>
                </a:solidFill>
                <a:latin typeface="SimSun"/>
                <a:cs typeface="SimSun"/>
              </a:rPr>
              <a:t>作......这些新的场景需要更新的机器人技术来解锁。</a:t>
            </a:r>
            <a:endParaRPr sz="900">
              <a:latin typeface="SimSun"/>
              <a:cs typeface="SimSun"/>
            </a:endParaRPr>
          </a:p>
          <a:p>
            <a:pPr algn="just" marL="12700" marR="8890">
              <a:lnSpc>
                <a:spcPct val="114399"/>
              </a:lnSpc>
              <a:spcBef>
                <a:spcPts val="500"/>
              </a:spcBef>
            </a:pPr>
            <a:r>
              <a:rPr dirty="0" sz="900" spc="30">
                <a:solidFill>
                  <a:srgbClr val="7F8083"/>
                </a:solidFill>
                <a:latin typeface="SimSun"/>
                <a:cs typeface="SimSun"/>
              </a:rPr>
              <a:t>珞石新一代柔性协作机器人，通过赋予机器人智能力觉与视觉，使原来示教-执行的开环执行过程，变为能够与环境动</a:t>
            </a:r>
            <a:r>
              <a:rPr dirty="0" sz="900" spc="20">
                <a:solidFill>
                  <a:srgbClr val="7F8083"/>
                </a:solidFill>
                <a:latin typeface="SimSun"/>
                <a:cs typeface="SimSun"/>
              </a:rPr>
              <a:t>态交互的智能闭环执行过程，达到与环境及人安全、准确交互的目的，以更具颠覆性创新的技术特性，将机器人拓展应</a:t>
            </a:r>
            <a:r>
              <a:rPr dirty="0" sz="900" spc="15">
                <a:solidFill>
                  <a:srgbClr val="7F8083"/>
                </a:solidFill>
                <a:latin typeface="SimSun"/>
                <a:cs typeface="SimSun"/>
              </a:rPr>
              <a:t>用到更广阔的场景中，成为人类生产生活的得力伙伴。</a:t>
            </a:r>
            <a:endParaRPr sz="900">
              <a:latin typeface="SimSun"/>
              <a:cs typeface="SimSun"/>
            </a:endParaRPr>
          </a:p>
        </p:txBody>
      </p:sp>
      <p:sp>
        <p:nvSpPr>
          <p:cNvPr id="15" name="object 15" descr=""/>
          <p:cNvSpPr txBox="1"/>
          <p:nvPr/>
        </p:nvSpPr>
        <p:spPr>
          <a:xfrm>
            <a:off x="2025172" y="9611009"/>
            <a:ext cx="91440" cy="162560"/>
          </a:xfrm>
          <a:prstGeom prst="rect">
            <a:avLst/>
          </a:prstGeom>
        </p:spPr>
        <p:txBody>
          <a:bodyPr wrap="square" lIns="0" tIns="12700" rIns="0" bIns="0" rtlCol="0" vert="horz">
            <a:spAutoFit/>
          </a:bodyPr>
          <a:lstStyle/>
          <a:p>
            <a:pPr marL="12700">
              <a:lnSpc>
                <a:spcPct val="100000"/>
              </a:lnSpc>
              <a:spcBef>
                <a:spcPts val="100"/>
              </a:spcBef>
            </a:pPr>
            <a:r>
              <a:rPr dirty="0" sz="900" spc="15">
                <a:solidFill>
                  <a:srgbClr val="7F8083"/>
                </a:solidFill>
                <a:latin typeface="SimSun"/>
                <a:cs typeface="SimSun"/>
              </a:rPr>
              <a:t>5</a:t>
            </a:r>
            <a:endParaRPr sz="900">
              <a:latin typeface="SimSun"/>
              <a:cs typeface="SimSun"/>
            </a:endParaRPr>
          </a:p>
        </p:txBody>
      </p:sp>
      <p:sp>
        <p:nvSpPr>
          <p:cNvPr id="16" name="object 16" descr=""/>
          <p:cNvSpPr txBox="1"/>
          <p:nvPr/>
        </p:nvSpPr>
        <p:spPr>
          <a:xfrm>
            <a:off x="347934" y="8158028"/>
            <a:ext cx="236854"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500</a:t>
            </a:r>
            <a:endParaRPr sz="900">
              <a:latin typeface="SimSun"/>
              <a:cs typeface="SimSun"/>
            </a:endParaRPr>
          </a:p>
        </p:txBody>
      </p:sp>
      <p:sp>
        <p:nvSpPr>
          <p:cNvPr id="17" name="object 17" descr=""/>
          <p:cNvSpPr txBox="1"/>
          <p:nvPr/>
        </p:nvSpPr>
        <p:spPr>
          <a:xfrm>
            <a:off x="277639" y="6794200"/>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1000</a:t>
            </a:r>
            <a:endParaRPr sz="900">
              <a:latin typeface="SimSun"/>
              <a:cs typeface="SimSun"/>
            </a:endParaRPr>
          </a:p>
        </p:txBody>
      </p:sp>
      <p:sp>
        <p:nvSpPr>
          <p:cNvPr id="18" name="object 18" descr=""/>
          <p:cNvSpPr txBox="1"/>
          <p:nvPr/>
        </p:nvSpPr>
        <p:spPr>
          <a:xfrm>
            <a:off x="277639" y="5430372"/>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1500</a:t>
            </a:r>
            <a:endParaRPr sz="900">
              <a:latin typeface="SimSun"/>
              <a:cs typeface="SimSun"/>
            </a:endParaRPr>
          </a:p>
        </p:txBody>
      </p:sp>
      <p:sp>
        <p:nvSpPr>
          <p:cNvPr id="19" name="object 19" descr=""/>
          <p:cNvSpPr txBox="1"/>
          <p:nvPr/>
        </p:nvSpPr>
        <p:spPr>
          <a:xfrm>
            <a:off x="277639" y="4066545"/>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2000</a:t>
            </a:r>
            <a:endParaRPr sz="900">
              <a:latin typeface="SimSun"/>
              <a:cs typeface="SimSun"/>
            </a:endParaRPr>
          </a:p>
        </p:txBody>
      </p:sp>
      <p:sp>
        <p:nvSpPr>
          <p:cNvPr id="20" name="object 20" descr=""/>
          <p:cNvSpPr txBox="1"/>
          <p:nvPr/>
        </p:nvSpPr>
        <p:spPr>
          <a:xfrm>
            <a:off x="488523" y="9610895"/>
            <a:ext cx="91440" cy="162560"/>
          </a:xfrm>
          <a:prstGeom prst="rect">
            <a:avLst/>
          </a:prstGeom>
        </p:spPr>
        <p:txBody>
          <a:bodyPr wrap="square" lIns="0" tIns="12700" rIns="0" bIns="0" rtlCol="0" vert="horz">
            <a:spAutoFit/>
          </a:bodyPr>
          <a:lstStyle/>
          <a:p>
            <a:pPr marL="12700">
              <a:lnSpc>
                <a:spcPct val="100000"/>
              </a:lnSpc>
              <a:spcBef>
                <a:spcPts val="100"/>
              </a:spcBef>
            </a:pPr>
            <a:r>
              <a:rPr dirty="0" sz="900" spc="15">
                <a:solidFill>
                  <a:srgbClr val="7F8083"/>
                </a:solidFill>
                <a:latin typeface="SimSun"/>
                <a:cs typeface="SimSun"/>
              </a:rPr>
              <a:t>0</a:t>
            </a:r>
            <a:endParaRPr sz="900">
              <a:latin typeface="SimSun"/>
              <a:cs typeface="SimSun"/>
            </a:endParaRPr>
          </a:p>
        </p:txBody>
      </p:sp>
      <p:sp>
        <p:nvSpPr>
          <p:cNvPr id="21" name="object 21" descr=""/>
          <p:cNvSpPr txBox="1"/>
          <p:nvPr/>
        </p:nvSpPr>
        <p:spPr>
          <a:xfrm>
            <a:off x="3427176" y="9610895"/>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10</a:t>
            </a:r>
            <a:endParaRPr sz="900">
              <a:latin typeface="SimSun"/>
              <a:cs typeface="SimSun"/>
            </a:endParaRPr>
          </a:p>
        </p:txBody>
      </p:sp>
      <p:sp>
        <p:nvSpPr>
          <p:cNvPr id="22" name="object 22" descr=""/>
          <p:cNvSpPr txBox="1"/>
          <p:nvPr/>
        </p:nvSpPr>
        <p:spPr>
          <a:xfrm>
            <a:off x="4864384" y="9610895"/>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15</a:t>
            </a:r>
            <a:endParaRPr sz="900">
              <a:latin typeface="SimSun"/>
              <a:cs typeface="SimSun"/>
            </a:endParaRPr>
          </a:p>
        </p:txBody>
      </p:sp>
      <p:sp>
        <p:nvSpPr>
          <p:cNvPr id="23" name="object 23" descr=""/>
          <p:cNvSpPr txBox="1"/>
          <p:nvPr/>
        </p:nvSpPr>
        <p:spPr>
          <a:xfrm>
            <a:off x="6704843" y="9519455"/>
            <a:ext cx="525145"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7F8083"/>
                </a:solidFill>
                <a:latin typeface="Microsoft JhengHei"/>
                <a:cs typeface="Microsoft JhengHei"/>
              </a:rPr>
              <a:t>负载(</a:t>
            </a:r>
            <a:r>
              <a:rPr dirty="0" sz="900" spc="-20" b="1">
                <a:solidFill>
                  <a:srgbClr val="7F8083"/>
                </a:solidFill>
                <a:latin typeface="Microsoft JhengHei"/>
                <a:cs typeface="Microsoft JhengHei"/>
              </a:rPr>
              <a:t>KG)</a:t>
            </a:r>
            <a:endParaRPr sz="900">
              <a:latin typeface="Microsoft JhengHei"/>
              <a:cs typeface="Microsoft JhengHei"/>
            </a:endParaRPr>
          </a:p>
        </p:txBody>
      </p:sp>
      <p:sp>
        <p:nvSpPr>
          <p:cNvPr id="24" name="object 24" descr=""/>
          <p:cNvSpPr txBox="1"/>
          <p:nvPr/>
        </p:nvSpPr>
        <p:spPr>
          <a:xfrm>
            <a:off x="341762" y="3294334"/>
            <a:ext cx="588645" cy="162560"/>
          </a:xfrm>
          <a:prstGeom prst="rect">
            <a:avLst/>
          </a:prstGeom>
        </p:spPr>
        <p:txBody>
          <a:bodyPr wrap="square" lIns="0" tIns="12700" rIns="0" bIns="0" rtlCol="0" vert="horz">
            <a:spAutoFit/>
          </a:bodyPr>
          <a:lstStyle/>
          <a:p>
            <a:pPr marL="12700">
              <a:lnSpc>
                <a:spcPct val="100000"/>
              </a:lnSpc>
              <a:spcBef>
                <a:spcPts val="100"/>
              </a:spcBef>
            </a:pPr>
            <a:r>
              <a:rPr dirty="0" sz="900" spc="50" b="1">
                <a:solidFill>
                  <a:srgbClr val="7F8083"/>
                </a:solidFill>
                <a:latin typeface="Microsoft JhengHei"/>
                <a:cs typeface="Microsoft JhengHei"/>
              </a:rPr>
              <a:t>臂展</a:t>
            </a:r>
            <a:r>
              <a:rPr dirty="0" sz="900" spc="-20" b="1">
                <a:solidFill>
                  <a:srgbClr val="7F8083"/>
                </a:solidFill>
                <a:latin typeface="Microsoft JhengHei"/>
                <a:cs typeface="Microsoft JhengHei"/>
              </a:rPr>
              <a:t>(mm)</a:t>
            </a:r>
            <a:endParaRPr sz="900">
              <a:latin typeface="Microsoft JhengHei"/>
              <a:cs typeface="Microsoft JhengHei"/>
            </a:endParaRPr>
          </a:p>
        </p:txBody>
      </p:sp>
      <p:grpSp>
        <p:nvGrpSpPr>
          <p:cNvPr id="25" name="object 25" descr=""/>
          <p:cNvGrpSpPr/>
          <p:nvPr/>
        </p:nvGrpSpPr>
        <p:grpSpPr>
          <a:xfrm>
            <a:off x="534473" y="3493115"/>
            <a:ext cx="6137910" cy="6219825"/>
            <a:chOff x="534473" y="3493115"/>
            <a:chExt cx="6137910" cy="6219825"/>
          </a:xfrm>
        </p:grpSpPr>
        <p:sp>
          <p:nvSpPr>
            <p:cNvPr id="26" name="object 26" descr=""/>
            <p:cNvSpPr/>
            <p:nvPr/>
          </p:nvSpPr>
          <p:spPr>
            <a:xfrm>
              <a:off x="534466" y="3493122"/>
              <a:ext cx="6137910" cy="6219825"/>
            </a:xfrm>
            <a:custGeom>
              <a:avLst/>
              <a:gdLst/>
              <a:ahLst/>
              <a:cxnLst/>
              <a:rect l="l" t="t" r="r" b="b"/>
              <a:pathLst>
                <a:path w="6137909" h="6219825">
                  <a:moveTo>
                    <a:pt x="198183" y="185686"/>
                  </a:moveTo>
                  <a:lnTo>
                    <a:pt x="99098" y="0"/>
                  </a:lnTo>
                  <a:lnTo>
                    <a:pt x="0" y="185686"/>
                  </a:lnTo>
                  <a:lnTo>
                    <a:pt x="99098" y="108737"/>
                  </a:lnTo>
                  <a:lnTo>
                    <a:pt x="198183" y="185686"/>
                  </a:lnTo>
                  <a:close/>
                </a:path>
                <a:path w="6137909" h="6219825">
                  <a:moveTo>
                    <a:pt x="6137821" y="6120358"/>
                  </a:moveTo>
                  <a:lnTo>
                    <a:pt x="5952134" y="6021260"/>
                  </a:lnTo>
                  <a:lnTo>
                    <a:pt x="6029083" y="6120358"/>
                  </a:lnTo>
                  <a:lnTo>
                    <a:pt x="5952134" y="6219431"/>
                  </a:lnTo>
                  <a:lnTo>
                    <a:pt x="6137821" y="6120358"/>
                  </a:lnTo>
                  <a:close/>
                </a:path>
              </a:pathLst>
            </a:custGeom>
            <a:solidFill>
              <a:srgbClr val="D1D3D4"/>
            </a:solidFill>
          </p:spPr>
          <p:txBody>
            <a:bodyPr wrap="square" lIns="0" tIns="0" rIns="0" bIns="0" rtlCol="0"/>
            <a:lstStyle/>
            <a:p/>
          </p:txBody>
        </p:sp>
        <p:pic>
          <p:nvPicPr>
            <p:cNvPr id="27" name="object 27" descr=""/>
            <p:cNvPicPr/>
            <p:nvPr/>
          </p:nvPicPr>
          <p:blipFill>
            <a:blip r:embed="rId2" cstate="print"/>
            <a:stretch>
              <a:fillRect/>
            </a:stretch>
          </p:blipFill>
          <p:spPr>
            <a:xfrm>
              <a:off x="3603058" y="4817897"/>
              <a:ext cx="624784" cy="708746"/>
            </a:xfrm>
            <a:prstGeom prst="rect">
              <a:avLst/>
            </a:prstGeom>
          </p:spPr>
        </p:pic>
        <p:pic>
          <p:nvPicPr>
            <p:cNvPr id="28" name="object 28" descr=""/>
            <p:cNvPicPr/>
            <p:nvPr/>
          </p:nvPicPr>
          <p:blipFill>
            <a:blip r:embed="rId3" cstate="print"/>
            <a:stretch>
              <a:fillRect/>
            </a:stretch>
          </p:blipFill>
          <p:spPr>
            <a:xfrm>
              <a:off x="5466422" y="3636482"/>
              <a:ext cx="729192" cy="839671"/>
            </a:xfrm>
            <a:prstGeom prst="rect">
              <a:avLst/>
            </a:prstGeom>
          </p:spPr>
        </p:pic>
        <p:pic>
          <p:nvPicPr>
            <p:cNvPr id="29" name="object 29" descr=""/>
            <p:cNvPicPr/>
            <p:nvPr/>
          </p:nvPicPr>
          <p:blipFill>
            <a:blip r:embed="rId4" cstate="print"/>
            <a:stretch>
              <a:fillRect/>
            </a:stretch>
          </p:blipFill>
          <p:spPr>
            <a:xfrm>
              <a:off x="1102677" y="5608548"/>
              <a:ext cx="363229" cy="658421"/>
            </a:xfrm>
            <a:prstGeom prst="rect">
              <a:avLst/>
            </a:prstGeom>
          </p:spPr>
        </p:pic>
        <p:pic>
          <p:nvPicPr>
            <p:cNvPr id="30" name="object 30" descr=""/>
            <p:cNvPicPr/>
            <p:nvPr/>
          </p:nvPicPr>
          <p:blipFill>
            <a:blip r:embed="rId5" cstate="print"/>
            <a:stretch>
              <a:fillRect/>
            </a:stretch>
          </p:blipFill>
          <p:spPr>
            <a:xfrm>
              <a:off x="2612161" y="5293538"/>
              <a:ext cx="397940" cy="732279"/>
            </a:xfrm>
            <a:prstGeom prst="rect">
              <a:avLst/>
            </a:prstGeom>
          </p:spPr>
        </p:pic>
        <p:pic>
          <p:nvPicPr>
            <p:cNvPr id="31" name="object 31" descr=""/>
            <p:cNvPicPr/>
            <p:nvPr/>
          </p:nvPicPr>
          <p:blipFill>
            <a:blip r:embed="rId6" cstate="print"/>
            <a:stretch>
              <a:fillRect/>
            </a:stretch>
          </p:blipFill>
          <p:spPr>
            <a:xfrm>
              <a:off x="2964306" y="5217541"/>
              <a:ext cx="476376" cy="819429"/>
            </a:xfrm>
            <a:prstGeom prst="rect">
              <a:avLst/>
            </a:prstGeom>
          </p:spPr>
        </p:pic>
        <p:pic>
          <p:nvPicPr>
            <p:cNvPr id="32" name="object 32" descr=""/>
            <p:cNvPicPr/>
            <p:nvPr/>
          </p:nvPicPr>
          <p:blipFill>
            <a:blip r:embed="rId7" cstate="print"/>
            <a:stretch>
              <a:fillRect/>
            </a:stretch>
          </p:blipFill>
          <p:spPr>
            <a:xfrm>
              <a:off x="1409941" y="5539918"/>
              <a:ext cx="440766" cy="718058"/>
            </a:xfrm>
            <a:prstGeom prst="rect">
              <a:avLst/>
            </a:prstGeom>
          </p:spPr>
        </p:pic>
        <p:sp>
          <p:nvSpPr>
            <p:cNvPr id="33" name="object 33" descr=""/>
            <p:cNvSpPr/>
            <p:nvPr/>
          </p:nvSpPr>
          <p:spPr>
            <a:xfrm>
              <a:off x="1107423" y="8109496"/>
              <a:ext cx="662940" cy="292100"/>
            </a:xfrm>
            <a:custGeom>
              <a:avLst/>
              <a:gdLst/>
              <a:ahLst/>
              <a:cxnLst/>
              <a:rect l="l" t="t" r="r" b="b"/>
              <a:pathLst>
                <a:path w="662939" h="292100">
                  <a:moveTo>
                    <a:pt x="630555" y="0"/>
                  </a:moveTo>
                  <a:lnTo>
                    <a:pt x="32105" y="0"/>
                  </a:lnTo>
                  <a:lnTo>
                    <a:pt x="19641" y="2534"/>
                  </a:lnTo>
                  <a:lnTo>
                    <a:pt x="9432" y="9432"/>
                  </a:lnTo>
                  <a:lnTo>
                    <a:pt x="2534" y="19641"/>
                  </a:lnTo>
                  <a:lnTo>
                    <a:pt x="0" y="32105"/>
                  </a:lnTo>
                  <a:lnTo>
                    <a:pt x="0" y="259448"/>
                  </a:lnTo>
                  <a:lnTo>
                    <a:pt x="2534" y="271912"/>
                  </a:lnTo>
                  <a:lnTo>
                    <a:pt x="9432" y="282120"/>
                  </a:lnTo>
                  <a:lnTo>
                    <a:pt x="19641" y="289019"/>
                  </a:lnTo>
                  <a:lnTo>
                    <a:pt x="32105" y="291553"/>
                  </a:lnTo>
                  <a:lnTo>
                    <a:pt x="630555" y="291553"/>
                  </a:lnTo>
                  <a:lnTo>
                    <a:pt x="643018" y="289019"/>
                  </a:lnTo>
                  <a:lnTo>
                    <a:pt x="653227" y="282120"/>
                  </a:lnTo>
                  <a:lnTo>
                    <a:pt x="660126" y="271912"/>
                  </a:lnTo>
                  <a:lnTo>
                    <a:pt x="662660" y="259448"/>
                  </a:lnTo>
                  <a:lnTo>
                    <a:pt x="662660" y="32105"/>
                  </a:lnTo>
                  <a:lnTo>
                    <a:pt x="660126" y="19641"/>
                  </a:lnTo>
                  <a:lnTo>
                    <a:pt x="653227" y="9432"/>
                  </a:lnTo>
                  <a:lnTo>
                    <a:pt x="643018" y="2534"/>
                  </a:lnTo>
                  <a:lnTo>
                    <a:pt x="630555" y="0"/>
                  </a:lnTo>
                  <a:close/>
                </a:path>
              </a:pathLst>
            </a:custGeom>
            <a:solidFill>
              <a:srgbClr val="CB272B"/>
            </a:solidFill>
          </p:spPr>
          <p:txBody>
            <a:bodyPr wrap="square" lIns="0" tIns="0" rIns="0" bIns="0" rtlCol="0"/>
            <a:lstStyle/>
            <a:p/>
          </p:txBody>
        </p:sp>
      </p:grpSp>
      <p:sp>
        <p:nvSpPr>
          <p:cNvPr id="34" name="object 34" descr=""/>
          <p:cNvSpPr txBox="1"/>
          <p:nvPr/>
        </p:nvSpPr>
        <p:spPr>
          <a:xfrm>
            <a:off x="1238882" y="8247322"/>
            <a:ext cx="388620" cy="147320"/>
          </a:xfrm>
          <a:prstGeom prst="rect">
            <a:avLst/>
          </a:prstGeom>
        </p:spPr>
        <p:txBody>
          <a:bodyPr wrap="square" lIns="0" tIns="12700" rIns="0" bIns="0" rtlCol="0" vert="horz">
            <a:spAutoFit/>
          </a:bodyPr>
          <a:lstStyle/>
          <a:p>
            <a:pPr>
              <a:lnSpc>
                <a:spcPct val="100000"/>
              </a:lnSpc>
              <a:spcBef>
                <a:spcPts val="100"/>
              </a:spcBef>
            </a:pPr>
            <a:r>
              <a:rPr dirty="0" sz="800" spc="-10" b="1">
                <a:solidFill>
                  <a:srgbClr val="FFFFFF"/>
                </a:solidFill>
                <a:latin typeface="Microsoft JhengHei"/>
                <a:cs typeface="Microsoft JhengHei"/>
              </a:rPr>
              <a:t>705mm</a:t>
            </a:r>
            <a:endParaRPr sz="800">
              <a:latin typeface="Microsoft JhengHei"/>
              <a:cs typeface="Microsoft JhengHei"/>
            </a:endParaRPr>
          </a:p>
        </p:txBody>
      </p:sp>
      <p:sp>
        <p:nvSpPr>
          <p:cNvPr id="35" name="object 35" descr=""/>
          <p:cNvSpPr txBox="1"/>
          <p:nvPr/>
        </p:nvSpPr>
        <p:spPr>
          <a:xfrm>
            <a:off x="1107423" y="7937393"/>
            <a:ext cx="655955" cy="318135"/>
          </a:xfrm>
          <a:prstGeom prst="rect">
            <a:avLst/>
          </a:prstGeom>
        </p:spPr>
        <p:txBody>
          <a:bodyPr wrap="square" lIns="0" tIns="30480" rIns="0" bIns="0" rtlCol="0" vert="horz">
            <a:spAutoFit/>
          </a:bodyPr>
          <a:lstStyle/>
          <a:p>
            <a:pPr marL="12700">
              <a:lnSpc>
                <a:spcPct val="100000"/>
              </a:lnSpc>
              <a:spcBef>
                <a:spcPts val="240"/>
              </a:spcBef>
            </a:pPr>
            <a:r>
              <a:rPr dirty="0" sz="900" b="1">
                <a:solidFill>
                  <a:srgbClr val="CB272B"/>
                </a:solidFill>
                <a:latin typeface="Microsoft JhengHei"/>
                <a:cs typeface="Microsoft JhengHei"/>
              </a:rPr>
              <a:t>SR3</a:t>
            </a:r>
            <a:r>
              <a:rPr dirty="0" sz="900" spc="440" b="1">
                <a:solidFill>
                  <a:srgbClr val="CB272B"/>
                </a:solidFill>
                <a:latin typeface="Microsoft JhengHei"/>
                <a:cs typeface="Microsoft JhengHei"/>
              </a:rPr>
              <a:t> </a:t>
            </a:r>
            <a:r>
              <a:rPr dirty="0" sz="900" spc="-10" b="1">
                <a:solidFill>
                  <a:srgbClr val="CB272B"/>
                </a:solidFill>
                <a:latin typeface="Microsoft JhengHei"/>
                <a:cs typeface="Microsoft JhengHei"/>
              </a:rPr>
              <a:t>SR3-</a:t>
            </a:r>
            <a:r>
              <a:rPr dirty="0" sz="900" spc="-50" b="1">
                <a:solidFill>
                  <a:srgbClr val="CB272B"/>
                </a:solidFill>
                <a:latin typeface="Microsoft JhengHei"/>
                <a:cs typeface="Microsoft JhengHei"/>
              </a:rPr>
              <a:t>C</a:t>
            </a:r>
            <a:endParaRPr sz="900">
              <a:latin typeface="Microsoft JhengHei"/>
              <a:cs typeface="Microsoft JhengHei"/>
            </a:endParaRPr>
          </a:p>
          <a:p>
            <a:pPr marL="131445">
              <a:lnSpc>
                <a:spcPct val="100000"/>
              </a:lnSpc>
              <a:spcBef>
                <a:spcPts val="120"/>
              </a:spcBef>
            </a:pPr>
            <a:r>
              <a:rPr dirty="0" sz="800" spc="-25" b="1">
                <a:solidFill>
                  <a:srgbClr val="FFFFFF"/>
                </a:solidFill>
                <a:latin typeface="Microsoft JhengHei"/>
                <a:cs typeface="Microsoft JhengHei"/>
              </a:rPr>
              <a:t>3kg</a:t>
            </a:r>
            <a:endParaRPr sz="800">
              <a:latin typeface="Microsoft JhengHei"/>
              <a:cs typeface="Microsoft JhengHei"/>
            </a:endParaRPr>
          </a:p>
        </p:txBody>
      </p:sp>
      <p:sp>
        <p:nvSpPr>
          <p:cNvPr id="36" name="object 36" descr=""/>
          <p:cNvSpPr/>
          <p:nvPr/>
        </p:nvSpPr>
        <p:spPr>
          <a:xfrm>
            <a:off x="6750180" y="9140869"/>
            <a:ext cx="424180" cy="354965"/>
          </a:xfrm>
          <a:custGeom>
            <a:avLst/>
            <a:gdLst/>
            <a:ahLst/>
            <a:cxnLst/>
            <a:rect l="l" t="t" r="r" b="b"/>
            <a:pathLst>
              <a:path w="424179" h="354965">
                <a:moveTo>
                  <a:pt x="380872" y="102527"/>
                </a:moveTo>
                <a:lnTo>
                  <a:pt x="42748" y="102527"/>
                </a:lnTo>
                <a:lnTo>
                  <a:pt x="35890" y="104292"/>
                </a:lnTo>
                <a:lnTo>
                  <a:pt x="34353" y="111861"/>
                </a:lnTo>
                <a:lnTo>
                  <a:pt x="1222" y="343611"/>
                </a:lnTo>
                <a:lnTo>
                  <a:pt x="41" y="350469"/>
                </a:lnTo>
                <a:lnTo>
                  <a:pt x="0" y="350710"/>
                </a:lnTo>
                <a:lnTo>
                  <a:pt x="2946" y="354596"/>
                </a:lnTo>
                <a:lnTo>
                  <a:pt x="421333" y="354596"/>
                </a:lnTo>
                <a:lnTo>
                  <a:pt x="423913" y="350469"/>
                </a:lnTo>
                <a:lnTo>
                  <a:pt x="422376" y="343611"/>
                </a:lnTo>
                <a:lnTo>
                  <a:pt x="415823" y="297738"/>
                </a:lnTo>
                <a:lnTo>
                  <a:pt x="282486" y="297738"/>
                </a:lnTo>
                <a:lnTo>
                  <a:pt x="271675" y="297260"/>
                </a:lnTo>
                <a:lnTo>
                  <a:pt x="261921" y="295821"/>
                </a:lnTo>
                <a:lnTo>
                  <a:pt x="261049" y="295579"/>
                </a:lnTo>
                <a:lnTo>
                  <a:pt x="78397" y="295579"/>
                </a:lnTo>
                <a:lnTo>
                  <a:pt x="78397" y="168301"/>
                </a:lnTo>
                <a:lnTo>
                  <a:pt x="261845" y="168301"/>
                </a:lnTo>
                <a:lnTo>
                  <a:pt x="264483" y="167674"/>
                </a:lnTo>
                <a:lnTo>
                  <a:pt x="273738" y="166507"/>
                </a:lnTo>
                <a:lnTo>
                  <a:pt x="284111" y="166115"/>
                </a:lnTo>
                <a:lnTo>
                  <a:pt x="397018" y="166115"/>
                </a:lnTo>
                <a:lnTo>
                  <a:pt x="389267" y="111861"/>
                </a:lnTo>
                <a:lnTo>
                  <a:pt x="387730" y="104292"/>
                </a:lnTo>
                <a:lnTo>
                  <a:pt x="380872" y="102527"/>
                </a:lnTo>
                <a:close/>
              </a:path>
              <a:path w="424179" h="354965">
                <a:moveTo>
                  <a:pt x="405143" y="222986"/>
                </a:moveTo>
                <a:lnTo>
                  <a:pt x="345224" y="222986"/>
                </a:lnTo>
                <a:lnTo>
                  <a:pt x="345224" y="277215"/>
                </a:lnTo>
                <a:lnTo>
                  <a:pt x="336747" y="282699"/>
                </a:lnTo>
                <a:lnTo>
                  <a:pt x="299666" y="296651"/>
                </a:lnTo>
                <a:lnTo>
                  <a:pt x="282486" y="297738"/>
                </a:lnTo>
                <a:lnTo>
                  <a:pt x="415823" y="297738"/>
                </a:lnTo>
                <a:lnTo>
                  <a:pt x="405143" y="222986"/>
                </a:lnTo>
                <a:close/>
              </a:path>
              <a:path w="424179" h="354965">
                <a:moveTo>
                  <a:pt x="138112" y="243192"/>
                </a:moveTo>
                <a:lnTo>
                  <a:pt x="120547" y="261556"/>
                </a:lnTo>
                <a:lnTo>
                  <a:pt x="117741" y="264553"/>
                </a:lnTo>
                <a:lnTo>
                  <a:pt x="117741" y="295579"/>
                </a:lnTo>
                <a:lnTo>
                  <a:pt x="164972" y="295579"/>
                </a:lnTo>
                <a:lnTo>
                  <a:pt x="138112" y="243192"/>
                </a:lnTo>
                <a:close/>
              </a:path>
              <a:path w="424179" h="354965">
                <a:moveTo>
                  <a:pt x="261845" y="168301"/>
                </a:moveTo>
                <a:lnTo>
                  <a:pt x="211327" y="168301"/>
                </a:lnTo>
                <a:lnTo>
                  <a:pt x="164972" y="216268"/>
                </a:lnTo>
                <a:lnTo>
                  <a:pt x="213436" y="295579"/>
                </a:lnTo>
                <a:lnTo>
                  <a:pt x="261049" y="295579"/>
                </a:lnTo>
                <a:lnTo>
                  <a:pt x="253251" y="293420"/>
                </a:lnTo>
                <a:lnTo>
                  <a:pt x="245529" y="290017"/>
                </a:lnTo>
                <a:lnTo>
                  <a:pt x="219937" y="259104"/>
                </a:lnTo>
                <a:lnTo>
                  <a:pt x="215506" y="231927"/>
                </a:lnTo>
                <a:lnTo>
                  <a:pt x="215981" y="222986"/>
                </a:lnTo>
                <a:lnTo>
                  <a:pt x="216042" y="221843"/>
                </a:lnTo>
                <a:lnTo>
                  <a:pt x="234700" y="182133"/>
                </a:lnTo>
                <a:lnTo>
                  <a:pt x="256343" y="169609"/>
                </a:lnTo>
                <a:lnTo>
                  <a:pt x="261845" y="168301"/>
                </a:lnTo>
                <a:close/>
              </a:path>
              <a:path w="424179" h="354965">
                <a:moveTo>
                  <a:pt x="288975" y="194132"/>
                </a:moveTo>
                <a:lnTo>
                  <a:pt x="274548" y="194132"/>
                </a:lnTo>
                <a:lnTo>
                  <a:pt x="267677" y="197142"/>
                </a:lnTo>
                <a:lnTo>
                  <a:pt x="254863" y="231546"/>
                </a:lnTo>
                <a:lnTo>
                  <a:pt x="255355" y="241150"/>
                </a:lnTo>
                <a:lnTo>
                  <a:pt x="275081" y="269963"/>
                </a:lnTo>
                <a:lnTo>
                  <a:pt x="288734" y="269963"/>
                </a:lnTo>
                <a:lnTo>
                  <a:pt x="292900" y="269341"/>
                </a:lnTo>
                <a:lnTo>
                  <a:pt x="296913" y="268033"/>
                </a:lnTo>
                <a:lnTo>
                  <a:pt x="300926" y="266801"/>
                </a:lnTo>
                <a:lnTo>
                  <a:pt x="305485" y="264553"/>
                </a:lnTo>
                <a:lnTo>
                  <a:pt x="310654" y="261556"/>
                </a:lnTo>
                <a:lnTo>
                  <a:pt x="310654" y="249440"/>
                </a:lnTo>
                <a:lnTo>
                  <a:pt x="284416" y="249440"/>
                </a:lnTo>
                <a:lnTo>
                  <a:pt x="284416" y="222986"/>
                </a:lnTo>
                <a:lnTo>
                  <a:pt x="405143" y="222986"/>
                </a:lnTo>
                <a:lnTo>
                  <a:pt x="403147" y="209016"/>
                </a:lnTo>
                <a:lnTo>
                  <a:pt x="305409" y="209016"/>
                </a:lnTo>
                <a:lnTo>
                  <a:pt x="303860" y="204228"/>
                </a:lnTo>
                <a:lnTo>
                  <a:pt x="301167" y="200520"/>
                </a:lnTo>
                <a:lnTo>
                  <a:pt x="293750" y="195440"/>
                </a:lnTo>
                <a:lnTo>
                  <a:pt x="288975" y="194132"/>
                </a:lnTo>
                <a:close/>
              </a:path>
              <a:path w="424179" h="354965">
                <a:moveTo>
                  <a:pt x="159006" y="168301"/>
                </a:moveTo>
                <a:lnTo>
                  <a:pt x="117741" y="168301"/>
                </a:lnTo>
                <a:lnTo>
                  <a:pt x="117741" y="216420"/>
                </a:lnTo>
                <a:lnTo>
                  <a:pt x="159006" y="168301"/>
                </a:lnTo>
                <a:close/>
              </a:path>
              <a:path w="424179" h="354965">
                <a:moveTo>
                  <a:pt x="397018" y="166115"/>
                </a:moveTo>
                <a:lnTo>
                  <a:pt x="284111" y="166115"/>
                </a:lnTo>
                <a:lnTo>
                  <a:pt x="293991" y="166362"/>
                </a:lnTo>
                <a:lnTo>
                  <a:pt x="302553" y="167093"/>
                </a:lnTo>
                <a:lnTo>
                  <a:pt x="333032" y="181863"/>
                </a:lnTo>
                <a:lnTo>
                  <a:pt x="337654" y="187185"/>
                </a:lnTo>
                <a:lnTo>
                  <a:pt x="341134" y="193979"/>
                </a:lnTo>
                <a:lnTo>
                  <a:pt x="343369" y="202222"/>
                </a:lnTo>
                <a:lnTo>
                  <a:pt x="305409" y="209016"/>
                </a:lnTo>
                <a:lnTo>
                  <a:pt x="403147" y="209016"/>
                </a:lnTo>
                <a:lnTo>
                  <a:pt x="397331" y="168301"/>
                </a:lnTo>
                <a:lnTo>
                  <a:pt x="397241" y="167674"/>
                </a:lnTo>
                <a:lnTo>
                  <a:pt x="397158" y="167093"/>
                </a:lnTo>
                <a:lnTo>
                  <a:pt x="397053" y="166362"/>
                </a:lnTo>
                <a:lnTo>
                  <a:pt x="397018" y="166115"/>
                </a:lnTo>
                <a:close/>
              </a:path>
              <a:path w="424179" h="354965">
                <a:moveTo>
                  <a:pt x="211810" y="0"/>
                </a:moveTo>
                <a:lnTo>
                  <a:pt x="186842" y="5043"/>
                </a:lnTo>
                <a:lnTo>
                  <a:pt x="166447" y="18795"/>
                </a:lnTo>
                <a:lnTo>
                  <a:pt x="152694" y="39187"/>
                </a:lnTo>
                <a:lnTo>
                  <a:pt x="147655" y="64211"/>
                </a:lnTo>
                <a:lnTo>
                  <a:pt x="148514" y="74698"/>
                </a:lnTo>
                <a:lnTo>
                  <a:pt x="151015" y="84708"/>
                </a:lnTo>
                <a:lnTo>
                  <a:pt x="155011" y="94033"/>
                </a:lnTo>
                <a:lnTo>
                  <a:pt x="160362" y="102527"/>
                </a:lnTo>
                <a:lnTo>
                  <a:pt x="263245" y="102527"/>
                </a:lnTo>
                <a:lnTo>
                  <a:pt x="268515" y="94170"/>
                </a:lnTo>
                <a:lnTo>
                  <a:pt x="211810" y="94170"/>
                </a:lnTo>
                <a:lnTo>
                  <a:pt x="200138" y="91816"/>
                </a:lnTo>
                <a:lnTo>
                  <a:pt x="190607" y="85396"/>
                </a:lnTo>
                <a:lnTo>
                  <a:pt x="184182" y="75873"/>
                </a:lnTo>
                <a:lnTo>
                  <a:pt x="181825" y="64211"/>
                </a:lnTo>
                <a:lnTo>
                  <a:pt x="184182" y="52541"/>
                </a:lnTo>
                <a:lnTo>
                  <a:pt x="190607" y="43014"/>
                </a:lnTo>
                <a:lnTo>
                  <a:pt x="200138" y="36593"/>
                </a:lnTo>
                <a:lnTo>
                  <a:pt x="211810" y="34239"/>
                </a:lnTo>
                <a:lnTo>
                  <a:pt x="267580" y="34239"/>
                </a:lnTo>
                <a:lnTo>
                  <a:pt x="257167" y="18795"/>
                </a:lnTo>
                <a:lnTo>
                  <a:pt x="236776" y="5043"/>
                </a:lnTo>
                <a:lnTo>
                  <a:pt x="211810" y="0"/>
                </a:lnTo>
                <a:close/>
              </a:path>
              <a:path w="424179" h="354965">
                <a:moveTo>
                  <a:pt x="267580" y="34239"/>
                </a:moveTo>
                <a:lnTo>
                  <a:pt x="211810" y="34239"/>
                </a:lnTo>
                <a:lnTo>
                  <a:pt x="223476" y="36593"/>
                </a:lnTo>
                <a:lnTo>
                  <a:pt x="233008" y="43014"/>
                </a:lnTo>
                <a:lnTo>
                  <a:pt x="239437" y="52541"/>
                </a:lnTo>
                <a:lnTo>
                  <a:pt x="241795" y="64211"/>
                </a:lnTo>
                <a:lnTo>
                  <a:pt x="239437" y="75873"/>
                </a:lnTo>
                <a:lnTo>
                  <a:pt x="233008" y="85396"/>
                </a:lnTo>
                <a:lnTo>
                  <a:pt x="223476" y="91816"/>
                </a:lnTo>
                <a:lnTo>
                  <a:pt x="211810" y="94170"/>
                </a:lnTo>
                <a:lnTo>
                  <a:pt x="268515" y="94170"/>
                </a:lnTo>
                <a:lnTo>
                  <a:pt x="268602" y="94033"/>
                </a:lnTo>
                <a:lnTo>
                  <a:pt x="272597" y="84708"/>
                </a:lnTo>
                <a:lnTo>
                  <a:pt x="275095" y="74698"/>
                </a:lnTo>
                <a:lnTo>
                  <a:pt x="275953" y="64211"/>
                </a:lnTo>
                <a:lnTo>
                  <a:pt x="270916" y="39187"/>
                </a:lnTo>
                <a:lnTo>
                  <a:pt x="267580" y="34239"/>
                </a:lnTo>
                <a:close/>
              </a:path>
            </a:pathLst>
          </a:custGeom>
          <a:solidFill>
            <a:srgbClr val="D1D3D4"/>
          </a:solidFill>
        </p:spPr>
        <p:txBody>
          <a:bodyPr wrap="square" lIns="0" tIns="0" rIns="0" bIns="0" rtlCol="0"/>
          <a:lstStyle/>
          <a:p/>
        </p:txBody>
      </p:sp>
      <p:grpSp>
        <p:nvGrpSpPr>
          <p:cNvPr id="37" name="object 37" descr=""/>
          <p:cNvGrpSpPr/>
          <p:nvPr/>
        </p:nvGrpSpPr>
        <p:grpSpPr>
          <a:xfrm>
            <a:off x="1131143" y="6397339"/>
            <a:ext cx="720090" cy="1960245"/>
            <a:chOff x="1131143" y="6397339"/>
            <a:chExt cx="720090" cy="1960245"/>
          </a:xfrm>
        </p:grpSpPr>
        <p:sp>
          <p:nvSpPr>
            <p:cNvPr id="38" name="object 38" descr=""/>
            <p:cNvSpPr/>
            <p:nvPr/>
          </p:nvSpPr>
          <p:spPr>
            <a:xfrm>
              <a:off x="1138974" y="8158784"/>
              <a:ext cx="67945" cy="198755"/>
            </a:xfrm>
            <a:custGeom>
              <a:avLst/>
              <a:gdLst/>
              <a:ahLst/>
              <a:cxnLst/>
              <a:rect l="l" t="t" r="r" b="b"/>
              <a:pathLst>
                <a:path w="67944" h="198754">
                  <a:moveTo>
                    <a:pt x="7251" y="136448"/>
                  </a:moveTo>
                  <a:lnTo>
                    <a:pt x="6146" y="135356"/>
                  </a:lnTo>
                  <a:lnTo>
                    <a:pt x="3467" y="135356"/>
                  </a:lnTo>
                  <a:lnTo>
                    <a:pt x="2400" y="136448"/>
                  </a:lnTo>
                  <a:lnTo>
                    <a:pt x="2400" y="197446"/>
                  </a:lnTo>
                  <a:lnTo>
                    <a:pt x="3467" y="198551"/>
                  </a:lnTo>
                  <a:lnTo>
                    <a:pt x="6146" y="198551"/>
                  </a:lnTo>
                  <a:lnTo>
                    <a:pt x="7251" y="197446"/>
                  </a:lnTo>
                  <a:lnTo>
                    <a:pt x="7251" y="136448"/>
                  </a:lnTo>
                  <a:close/>
                </a:path>
                <a:path w="67944" h="198754">
                  <a:moveTo>
                    <a:pt x="54152" y="167995"/>
                  </a:moveTo>
                  <a:lnTo>
                    <a:pt x="54102" y="165836"/>
                  </a:lnTo>
                  <a:lnTo>
                    <a:pt x="53759" y="165493"/>
                  </a:lnTo>
                  <a:lnTo>
                    <a:pt x="44996" y="156743"/>
                  </a:lnTo>
                  <a:lnTo>
                    <a:pt x="44411" y="156133"/>
                  </a:lnTo>
                  <a:lnTo>
                    <a:pt x="43472" y="156133"/>
                  </a:lnTo>
                  <a:lnTo>
                    <a:pt x="42926" y="156743"/>
                  </a:lnTo>
                  <a:lnTo>
                    <a:pt x="42341" y="157289"/>
                  </a:lnTo>
                  <a:lnTo>
                    <a:pt x="42341" y="158229"/>
                  </a:lnTo>
                  <a:lnTo>
                    <a:pt x="49593" y="165493"/>
                  </a:lnTo>
                  <a:lnTo>
                    <a:pt x="18326" y="165493"/>
                  </a:lnTo>
                  <a:lnTo>
                    <a:pt x="25615" y="158229"/>
                  </a:lnTo>
                  <a:lnTo>
                    <a:pt x="25615" y="157289"/>
                  </a:lnTo>
                  <a:lnTo>
                    <a:pt x="25019" y="156743"/>
                  </a:lnTo>
                  <a:lnTo>
                    <a:pt x="24447" y="156133"/>
                  </a:lnTo>
                  <a:lnTo>
                    <a:pt x="23545" y="156133"/>
                  </a:lnTo>
                  <a:lnTo>
                    <a:pt x="22987" y="156743"/>
                  </a:lnTo>
                  <a:lnTo>
                    <a:pt x="13728" y="165976"/>
                  </a:lnTo>
                  <a:lnTo>
                    <a:pt x="13563" y="166166"/>
                  </a:lnTo>
                  <a:lnTo>
                    <a:pt x="13589" y="167716"/>
                  </a:lnTo>
                  <a:lnTo>
                    <a:pt x="13804" y="167995"/>
                  </a:lnTo>
                  <a:lnTo>
                    <a:pt x="23545" y="177723"/>
                  </a:lnTo>
                  <a:lnTo>
                    <a:pt x="24447" y="177723"/>
                  </a:lnTo>
                  <a:lnTo>
                    <a:pt x="25019" y="177152"/>
                  </a:lnTo>
                  <a:lnTo>
                    <a:pt x="25615" y="176606"/>
                  </a:lnTo>
                  <a:lnTo>
                    <a:pt x="25615" y="175653"/>
                  </a:lnTo>
                  <a:lnTo>
                    <a:pt x="25019" y="175120"/>
                  </a:lnTo>
                  <a:lnTo>
                    <a:pt x="18326" y="168414"/>
                  </a:lnTo>
                  <a:lnTo>
                    <a:pt x="49618" y="168414"/>
                  </a:lnTo>
                  <a:lnTo>
                    <a:pt x="42926" y="175120"/>
                  </a:lnTo>
                  <a:lnTo>
                    <a:pt x="42341" y="175653"/>
                  </a:lnTo>
                  <a:lnTo>
                    <a:pt x="42341" y="176606"/>
                  </a:lnTo>
                  <a:lnTo>
                    <a:pt x="42926" y="177152"/>
                  </a:lnTo>
                  <a:lnTo>
                    <a:pt x="43472" y="177723"/>
                  </a:lnTo>
                  <a:lnTo>
                    <a:pt x="44411" y="177723"/>
                  </a:lnTo>
                  <a:lnTo>
                    <a:pt x="53733" y="168414"/>
                  </a:lnTo>
                  <a:lnTo>
                    <a:pt x="54152" y="167995"/>
                  </a:lnTo>
                  <a:close/>
                </a:path>
                <a:path w="67944" h="198754">
                  <a:moveTo>
                    <a:pt x="65557" y="136448"/>
                  </a:moveTo>
                  <a:lnTo>
                    <a:pt x="64490" y="135356"/>
                  </a:lnTo>
                  <a:lnTo>
                    <a:pt x="61772" y="135356"/>
                  </a:lnTo>
                  <a:lnTo>
                    <a:pt x="60693" y="136448"/>
                  </a:lnTo>
                  <a:lnTo>
                    <a:pt x="60693" y="197446"/>
                  </a:lnTo>
                  <a:lnTo>
                    <a:pt x="61772" y="198551"/>
                  </a:lnTo>
                  <a:lnTo>
                    <a:pt x="64490" y="198551"/>
                  </a:lnTo>
                  <a:lnTo>
                    <a:pt x="65557" y="197446"/>
                  </a:lnTo>
                  <a:lnTo>
                    <a:pt x="65557" y="136448"/>
                  </a:lnTo>
                  <a:close/>
                </a:path>
                <a:path w="67944" h="198754">
                  <a:moveTo>
                    <a:pt x="67945" y="56222"/>
                  </a:moveTo>
                  <a:lnTo>
                    <a:pt x="63931" y="28473"/>
                  </a:lnTo>
                  <a:lnTo>
                    <a:pt x="63804" y="27647"/>
                  </a:lnTo>
                  <a:lnTo>
                    <a:pt x="63690" y="26835"/>
                  </a:lnTo>
                  <a:lnTo>
                    <a:pt x="63665"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56" y="47726"/>
                  </a:lnTo>
                  <a:lnTo>
                    <a:pt x="42875" y="47726"/>
                  </a:lnTo>
                  <a:lnTo>
                    <a:pt x="41770" y="47498"/>
                  </a:lnTo>
                  <a:lnTo>
                    <a:pt x="41236" y="47498"/>
                  </a:lnTo>
                  <a:lnTo>
                    <a:pt x="37909" y="45720"/>
                  </a:lnTo>
                  <a:lnTo>
                    <a:pt x="36664" y="44450"/>
                  </a:lnTo>
                  <a:lnTo>
                    <a:pt x="34975" y="41173"/>
                  </a:lnTo>
                  <a:lnTo>
                    <a:pt x="34569" y="39331"/>
                  </a:lnTo>
                  <a:lnTo>
                    <a:pt x="34620" y="34696"/>
                  </a:lnTo>
                  <a:lnTo>
                    <a:pt x="34899" y="33515"/>
                  </a:lnTo>
                  <a:lnTo>
                    <a:pt x="35013" y="33007"/>
                  </a:lnTo>
                  <a:lnTo>
                    <a:pt x="36855" y="29718"/>
                  </a:lnTo>
                  <a:lnTo>
                    <a:pt x="38201" y="28473"/>
                  </a:lnTo>
                  <a:lnTo>
                    <a:pt x="41338" y="26974"/>
                  </a:lnTo>
                  <a:lnTo>
                    <a:pt x="43218" y="26631"/>
                  </a:lnTo>
                  <a:lnTo>
                    <a:pt x="47802" y="26631"/>
                  </a:lnTo>
                  <a:lnTo>
                    <a:pt x="54978" y="32143"/>
                  </a:lnTo>
                  <a:lnTo>
                    <a:pt x="55054" y="32410"/>
                  </a:lnTo>
                  <a:lnTo>
                    <a:pt x="48958" y="33502"/>
                  </a:lnTo>
                  <a:lnTo>
                    <a:pt x="48818" y="33007"/>
                  </a:lnTo>
                  <a:lnTo>
                    <a:pt x="48729" y="32740"/>
                  </a:lnTo>
                  <a:lnTo>
                    <a:pt x="48285" y="32143"/>
                  </a:lnTo>
                  <a:lnTo>
                    <a:pt x="47104" y="31330"/>
                  </a:lnTo>
                  <a:lnTo>
                    <a:pt x="46342" y="31127"/>
                  </a:lnTo>
                  <a:lnTo>
                    <a:pt x="44018" y="31127"/>
                  </a:lnTo>
                  <a:lnTo>
                    <a:pt x="42926" y="31597"/>
                  </a:lnTo>
                  <a:lnTo>
                    <a:pt x="41287" y="33515"/>
                  </a:lnTo>
                  <a:lnTo>
                    <a:pt x="40957" y="34696"/>
                  </a:lnTo>
                  <a:lnTo>
                    <a:pt x="40868" y="39331"/>
                  </a:lnTo>
                  <a:lnTo>
                    <a:pt x="41287" y="40906"/>
                  </a:lnTo>
                  <a:lnTo>
                    <a:pt x="42951" y="42811"/>
                  </a:lnTo>
                  <a:lnTo>
                    <a:pt x="44107" y="43281"/>
                  </a:lnTo>
                  <a:lnTo>
                    <a:pt x="46647" y="43281"/>
                  </a:lnTo>
                  <a:lnTo>
                    <a:pt x="48133" y="42811"/>
                  </a:lnTo>
                  <a:lnTo>
                    <a:pt x="48983" y="42405"/>
                  </a:lnTo>
                  <a:lnTo>
                    <a:pt x="49809" y="41922"/>
                  </a:lnTo>
                  <a:lnTo>
                    <a:pt x="49809" y="39992"/>
                  </a:lnTo>
                  <a:lnTo>
                    <a:pt x="45605" y="39992"/>
                  </a:lnTo>
                  <a:lnTo>
                    <a:pt x="45605" y="35750"/>
                  </a:lnTo>
                  <a:lnTo>
                    <a:pt x="55359" y="35750"/>
                  </a:lnTo>
                  <a:lnTo>
                    <a:pt x="55359" y="16433"/>
                  </a:lnTo>
                  <a:lnTo>
                    <a:pt x="42214" y="16433"/>
                  </a:lnTo>
                  <a:lnTo>
                    <a:pt x="43218" y="15087"/>
                  </a:lnTo>
                  <a:lnTo>
                    <a:pt x="43484" y="14719"/>
                  </a:lnTo>
                  <a:lnTo>
                    <a:pt x="44259" y="12585"/>
                  </a:lnTo>
                  <a:lnTo>
                    <a:pt x="44259" y="5473"/>
                  </a:lnTo>
                  <a:lnTo>
                    <a:pt x="44259" y="4597"/>
                  </a:lnTo>
                  <a:lnTo>
                    <a:pt x="39636" y="0"/>
                  </a:lnTo>
                  <a:lnTo>
                    <a:pt x="38773" y="0"/>
                  </a:lnTo>
                  <a:lnTo>
                    <a:pt x="38773" y="7632"/>
                  </a:lnTo>
                  <a:lnTo>
                    <a:pt x="38773" y="12941"/>
                  </a:lnTo>
                  <a:lnTo>
                    <a:pt x="36614" y="15087"/>
                  </a:lnTo>
                  <a:lnTo>
                    <a:pt x="34302" y="15087"/>
                  </a:lnTo>
                  <a:lnTo>
                    <a:pt x="34302" y="47498"/>
                  </a:lnTo>
                  <a:lnTo>
                    <a:pt x="26517" y="47498"/>
                  </a:lnTo>
                  <a:lnTo>
                    <a:pt x="22148" y="38989"/>
                  </a:lnTo>
                  <a:lnTo>
                    <a:pt x="18884" y="42405"/>
                  </a:lnTo>
                  <a:lnTo>
                    <a:pt x="18884" y="47498"/>
                  </a:lnTo>
                  <a:lnTo>
                    <a:pt x="12573" y="47498"/>
                  </a:lnTo>
                  <a:lnTo>
                    <a:pt x="12573" y="26974"/>
                  </a:lnTo>
                  <a:lnTo>
                    <a:pt x="18884" y="26974"/>
                  </a:lnTo>
                  <a:lnTo>
                    <a:pt x="18884" y="34696"/>
                  </a:lnTo>
                  <a:lnTo>
                    <a:pt x="25501" y="26974"/>
                  </a:lnTo>
                  <a:lnTo>
                    <a:pt x="33896" y="26974"/>
                  </a:lnTo>
                  <a:lnTo>
                    <a:pt x="27571" y="33515"/>
                  </a:lnTo>
                  <a:lnTo>
                    <a:pt x="26466" y="34696"/>
                  </a:lnTo>
                  <a:lnTo>
                    <a:pt x="34302" y="47498"/>
                  </a:lnTo>
                  <a:lnTo>
                    <a:pt x="34302" y="15087"/>
                  </a:lnTo>
                  <a:lnTo>
                    <a:pt x="31305" y="15087"/>
                  </a:lnTo>
                  <a:lnTo>
                    <a:pt x="29159" y="12941"/>
                  </a:lnTo>
                  <a:lnTo>
                    <a:pt x="29159" y="7632"/>
                  </a:lnTo>
                  <a:lnTo>
                    <a:pt x="31305" y="5473"/>
                  </a:lnTo>
                  <a:lnTo>
                    <a:pt x="36614" y="5473"/>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79"/>
                  </a:lnTo>
                  <a:lnTo>
                    <a:pt x="0" y="56222"/>
                  </a:lnTo>
                  <a:lnTo>
                    <a:pt x="469" y="56845"/>
                  </a:lnTo>
                  <a:lnTo>
                    <a:pt x="67564" y="56845"/>
                  </a:lnTo>
                  <a:lnTo>
                    <a:pt x="67945" y="56222"/>
                  </a:lnTo>
                  <a:close/>
                </a:path>
              </a:pathLst>
            </a:custGeom>
            <a:solidFill>
              <a:srgbClr val="FFFFFF"/>
            </a:solidFill>
          </p:spPr>
          <p:txBody>
            <a:bodyPr wrap="square" lIns="0" tIns="0" rIns="0" bIns="0" rtlCol="0"/>
            <a:lstStyle/>
            <a:p/>
          </p:txBody>
        </p:sp>
        <p:sp>
          <p:nvSpPr>
            <p:cNvPr id="39" name="object 39" descr=""/>
            <p:cNvSpPr/>
            <p:nvPr/>
          </p:nvSpPr>
          <p:spPr>
            <a:xfrm>
              <a:off x="1131143" y="6397339"/>
              <a:ext cx="720090" cy="292100"/>
            </a:xfrm>
            <a:custGeom>
              <a:avLst/>
              <a:gdLst/>
              <a:ahLst/>
              <a:cxnLst/>
              <a:rect l="l" t="t" r="r" b="b"/>
              <a:pathLst>
                <a:path w="720089" h="292100">
                  <a:moveTo>
                    <a:pt x="686117" y="0"/>
                  </a:moveTo>
                  <a:lnTo>
                    <a:pt x="33451" y="0"/>
                  </a:lnTo>
                  <a:lnTo>
                    <a:pt x="20461" y="2641"/>
                  </a:lnTo>
                  <a:lnTo>
                    <a:pt x="9825" y="9831"/>
                  </a:lnTo>
                  <a:lnTo>
                    <a:pt x="2639" y="20472"/>
                  </a:lnTo>
                  <a:lnTo>
                    <a:pt x="0" y="33464"/>
                  </a:lnTo>
                  <a:lnTo>
                    <a:pt x="0" y="258102"/>
                  </a:lnTo>
                  <a:lnTo>
                    <a:pt x="2639" y="271087"/>
                  </a:lnTo>
                  <a:lnTo>
                    <a:pt x="9825" y="281724"/>
                  </a:lnTo>
                  <a:lnTo>
                    <a:pt x="20461" y="288913"/>
                  </a:lnTo>
                  <a:lnTo>
                    <a:pt x="33451" y="291553"/>
                  </a:lnTo>
                  <a:lnTo>
                    <a:pt x="686117" y="291553"/>
                  </a:lnTo>
                  <a:lnTo>
                    <a:pt x="699107" y="288913"/>
                  </a:lnTo>
                  <a:lnTo>
                    <a:pt x="709744" y="281724"/>
                  </a:lnTo>
                  <a:lnTo>
                    <a:pt x="716930" y="271087"/>
                  </a:lnTo>
                  <a:lnTo>
                    <a:pt x="719569" y="258102"/>
                  </a:lnTo>
                  <a:lnTo>
                    <a:pt x="719569" y="33464"/>
                  </a:lnTo>
                  <a:lnTo>
                    <a:pt x="716930" y="20472"/>
                  </a:lnTo>
                  <a:lnTo>
                    <a:pt x="709744" y="9831"/>
                  </a:lnTo>
                  <a:lnTo>
                    <a:pt x="699107" y="2641"/>
                  </a:lnTo>
                  <a:lnTo>
                    <a:pt x="686117" y="0"/>
                  </a:lnTo>
                  <a:close/>
                </a:path>
              </a:pathLst>
            </a:custGeom>
            <a:solidFill>
              <a:srgbClr val="CB272B"/>
            </a:solidFill>
          </p:spPr>
          <p:txBody>
            <a:bodyPr wrap="square" lIns="0" tIns="0" rIns="0" bIns="0" rtlCol="0"/>
            <a:lstStyle/>
            <a:p/>
          </p:txBody>
        </p:sp>
      </p:grpSp>
      <p:sp>
        <p:nvSpPr>
          <p:cNvPr id="40" name="object 40" descr=""/>
          <p:cNvSpPr txBox="1"/>
          <p:nvPr/>
        </p:nvSpPr>
        <p:spPr>
          <a:xfrm>
            <a:off x="639664" y="6228509"/>
            <a:ext cx="1430020" cy="454025"/>
          </a:xfrm>
          <a:prstGeom prst="rect">
            <a:avLst/>
          </a:prstGeom>
        </p:spPr>
        <p:txBody>
          <a:bodyPr wrap="square" lIns="0" tIns="28575" rIns="0" bIns="0" rtlCol="0" vert="horz">
            <a:spAutoFit/>
          </a:bodyPr>
          <a:lstStyle/>
          <a:p>
            <a:pPr marL="487680">
              <a:lnSpc>
                <a:spcPct val="100000"/>
              </a:lnSpc>
              <a:spcBef>
                <a:spcPts val="225"/>
              </a:spcBef>
            </a:pPr>
            <a:r>
              <a:rPr dirty="0" sz="900" b="1">
                <a:solidFill>
                  <a:srgbClr val="CB272B"/>
                </a:solidFill>
                <a:latin typeface="Microsoft JhengHei"/>
                <a:cs typeface="Microsoft JhengHei"/>
              </a:rPr>
              <a:t>ER3</a:t>
            </a:r>
            <a:r>
              <a:rPr dirty="0" sz="900" spc="135" b="1">
                <a:solidFill>
                  <a:srgbClr val="CB272B"/>
                </a:solidFill>
                <a:latin typeface="Microsoft JhengHei"/>
                <a:cs typeface="Microsoft JhengHei"/>
              </a:rPr>
              <a:t>  </a:t>
            </a:r>
            <a:r>
              <a:rPr dirty="0" baseline="3086" sz="1350" b="1">
                <a:solidFill>
                  <a:srgbClr val="CB272B"/>
                </a:solidFill>
                <a:latin typeface="Microsoft JhengHei"/>
                <a:cs typeface="Microsoft JhengHei"/>
              </a:rPr>
              <a:t>ER3</a:t>
            </a:r>
            <a:r>
              <a:rPr dirty="0" baseline="3086" sz="1350" spc="30" b="1">
                <a:solidFill>
                  <a:srgbClr val="CB272B"/>
                </a:solidFill>
                <a:latin typeface="Microsoft JhengHei"/>
                <a:cs typeface="Microsoft JhengHei"/>
              </a:rPr>
              <a:t> </a:t>
            </a:r>
            <a:r>
              <a:rPr dirty="0" baseline="3086" sz="1350" spc="-37" b="1">
                <a:solidFill>
                  <a:srgbClr val="CB272B"/>
                </a:solidFill>
                <a:latin typeface="Microsoft JhengHei"/>
                <a:cs typeface="Microsoft JhengHei"/>
              </a:rPr>
              <a:t>Pro</a:t>
            </a:r>
            <a:endParaRPr baseline="3086" sz="1350">
              <a:latin typeface="Microsoft JhengHei"/>
              <a:cs typeface="Microsoft JhengHei"/>
            </a:endParaRPr>
          </a:p>
          <a:p>
            <a:pPr marL="622300" marR="363220">
              <a:lnSpc>
                <a:spcPts val="1100"/>
              </a:lnSpc>
              <a:spcBef>
                <a:spcPts val="30"/>
              </a:spcBef>
            </a:pPr>
            <a:r>
              <a:rPr dirty="0" sz="800" spc="-25" b="1">
                <a:solidFill>
                  <a:srgbClr val="FFFFFF"/>
                </a:solidFill>
                <a:latin typeface="Microsoft JhengHei"/>
                <a:cs typeface="Microsoft JhengHei"/>
              </a:rPr>
              <a:t>3kg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1010mm</a:t>
            </a:r>
            <a:endParaRPr sz="800">
              <a:latin typeface="Microsoft JhengHei"/>
              <a:cs typeface="Microsoft JhengHei"/>
            </a:endParaRPr>
          </a:p>
        </p:txBody>
      </p:sp>
      <p:grpSp>
        <p:nvGrpSpPr>
          <p:cNvPr id="41" name="object 41" descr=""/>
          <p:cNvGrpSpPr/>
          <p:nvPr/>
        </p:nvGrpSpPr>
        <p:grpSpPr>
          <a:xfrm>
            <a:off x="1162692" y="6156052"/>
            <a:ext cx="2256155" cy="489584"/>
            <a:chOff x="1162692" y="6156052"/>
            <a:chExt cx="2256155" cy="489584"/>
          </a:xfrm>
        </p:grpSpPr>
        <p:sp>
          <p:nvSpPr>
            <p:cNvPr id="42" name="object 42" descr=""/>
            <p:cNvSpPr/>
            <p:nvPr/>
          </p:nvSpPr>
          <p:spPr>
            <a:xfrm>
              <a:off x="1162685" y="6446621"/>
              <a:ext cx="67945" cy="198755"/>
            </a:xfrm>
            <a:custGeom>
              <a:avLst/>
              <a:gdLst/>
              <a:ahLst/>
              <a:cxnLst/>
              <a:rect l="l" t="t" r="r" b="b"/>
              <a:pathLst>
                <a:path w="67944" h="198754">
                  <a:moveTo>
                    <a:pt x="7264" y="136461"/>
                  </a:moveTo>
                  <a:lnTo>
                    <a:pt x="6159" y="135369"/>
                  </a:lnTo>
                  <a:lnTo>
                    <a:pt x="3467" y="135369"/>
                  </a:lnTo>
                  <a:lnTo>
                    <a:pt x="2400" y="136461"/>
                  </a:lnTo>
                  <a:lnTo>
                    <a:pt x="2400" y="197459"/>
                  </a:lnTo>
                  <a:lnTo>
                    <a:pt x="3467" y="198564"/>
                  </a:lnTo>
                  <a:lnTo>
                    <a:pt x="6159" y="198564"/>
                  </a:lnTo>
                  <a:lnTo>
                    <a:pt x="7264" y="197459"/>
                  </a:lnTo>
                  <a:lnTo>
                    <a:pt x="7264" y="136461"/>
                  </a:lnTo>
                  <a:close/>
                </a:path>
                <a:path w="67944" h="198754">
                  <a:moveTo>
                    <a:pt x="54140" y="168008"/>
                  </a:moveTo>
                  <a:lnTo>
                    <a:pt x="54102" y="165849"/>
                  </a:lnTo>
                  <a:lnTo>
                    <a:pt x="53759" y="165506"/>
                  </a:lnTo>
                  <a:lnTo>
                    <a:pt x="44996" y="156756"/>
                  </a:lnTo>
                  <a:lnTo>
                    <a:pt x="44411" y="156146"/>
                  </a:lnTo>
                  <a:lnTo>
                    <a:pt x="43472" y="156146"/>
                  </a:lnTo>
                  <a:lnTo>
                    <a:pt x="42926" y="156756"/>
                  </a:lnTo>
                  <a:lnTo>
                    <a:pt x="42341" y="157302"/>
                  </a:lnTo>
                  <a:lnTo>
                    <a:pt x="42341" y="158254"/>
                  </a:lnTo>
                  <a:lnTo>
                    <a:pt x="49593" y="165506"/>
                  </a:lnTo>
                  <a:lnTo>
                    <a:pt x="18326" y="165506"/>
                  </a:lnTo>
                  <a:lnTo>
                    <a:pt x="25019" y="158826"/>
                  </a:lnTo>
                  <a:lnTo>
                    <a:pt x="25615" y="158254"/>
                  </a:lnTo>
                  <a:lnTo>
                    <a:pt x="25615" y="157302"/>
                  </a:lnTo>
                  <a:lnTo>
                    <a:pt x="25019" y="156756"/>
                  </a:lnTo>
                  <a:lnTo>
                    <a:pt x="24460" y="156146"/>
                  </a:lnTo>
                  <a:lnTo>
                    <a:pt x="23545" y="156146"/>
                  </a:lnTo>
                  <a:lnTo>
                    <a:pt x="22987" y="156756"/>
                  </a:lnTo>
                  <a:lnTo>
                    <a:pt x="13728" y="165989"/>
                  </a:lnTo>
                  <a:lnTo>
                    <a:pt x="13563" y="166179"/>
                  </a:lnTo>
                  <a:lnTo>
                    <a:pt x="13589" y="167741"/>
                  </a:lnTo>
                  <a:lnTo>
                    <a:pt x="13716" y="167881"/>
                  </a:lnTo>
                  <a:lnTo>
                    <a:pt x="13804" y="168008"/>
                  </a:lnTo>
                  <a:lnTo>
                    <a:pt x="23545" y="177736"/>
                  </a:lnTo>
                  <a:lnTo>
                    <a:pt x="24460" y="177736"/>
                  </a:lnTo>
                  <a:lnTo>
                    <a:pt x="25019" y="177165"/>
                  </a:lnTo>
                  <a:lnTo>
                    <a:pt x="25615" y="176618"/>
                  </a:lnTo>
                  <a:lnTo>
                    <a:pt x="25615" y="175679"/>
                  </a:lnTo>
                  <a:lnTo>
                    <a:pt x="25019" y="175133"/>
                  </a:lnTo>
                  <a:lnTo>
                    <a:pt x="18326" y="168427"/>
                  </a:lnTo>
                  <a:lnTo>
                    <a:pt x="49618" y="168427"/>
                  </a:lnTo>
                  <a:lnTo>
                    <a:pt x="42926" y="175133"/>
                  </a:lnTo>
                  <a:lnTo>
                    <a:pt x="42341" y="175679"/>
                  </a:lnTo>
                  <a:lnTo>
                    <a:pt x="42341" y="176618"/>
                  </a:lnTo>
                  <a:lnTo>
                    <a:pt x="42926" y="177165"/>
                  </a:lnTo>
                  <a:lnTo>
                    <a:pt x="43472" y="177736"/>
                  </a:lnTo>
                  <a:lnTo>
                    <a:pt x="44411" y="177736"/>
                  </a:lnTo>
                  <a:lnTo>
                    <a:pt x="53721" y="168427"/>
                  </a:lnTo>
                  <a:lnTo>
                    <a:pt x="54140" y="168008"/>
                  </a:lnTo>
                  <a:close/>
                </a:path>
                <a:path w="67944"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4" h="198754">
                  <a:moveTo>
                    <a:pt x="67945" y="56222"/>
                  </a:moveTo>
                  <a:lnTo>
                    <a:pt x="67729" y="55079"/>
                  </a:lnTo>
                  <a:lnTo>
                    <a:pt x="66675" y="47726"/>
                  </a:lnTo>
                  <a:lnTo>
                    <a:pt x="64973" y="35750"/>
                  </a:lnTo>
                  <a:lnTo>
                    <a:pt x="64643" y="33515"/>
                  </a:lnTo>
                  <a:lnTo>
                    <a:pt x="63931" y="28473"/>
                  </a:lnTo>
                  <a:lnTo>
                    <a:pt x="63804" y="27647"/>
                  </a:lnTo>
                  <a:lnTo>
                    <a:pt x="63690" y="26847"/>
                  </a:lnTo>
                  <a:lnTo>
                    <a:pt x="63665"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69" y="47726"/>
                  </a:lnTo>
                  <a:lnTo>
                    <a:pt x="42875" y="47726"/>
                  </a:lnTo>
                  <a:lnTo>
                    <a:pt x="41770" y="47498"/>
                  </a:lnTo>
                  <a:lnTo>
                    <a:pt x="41236" y="47498"/>
                  </a:lnTo>
                  <a:lnTo>
                    <a:pt x="37909" y="45720"/>
                  </a:lnTo>
                  <a:lnTo>
                    <a:pt x="36664" y="44450"/>
                  </a:lnTo>
                  <a:lnTo>
                    <a:pt x="34975" y="41186"/>
                  </a:lnTo>
                  <a:lnTo>
                    <a:pt x="34569" y="39331"/>
                  </a:lnTo>
                  <a:lnTo>
                    <a:pt x="34620" y="34696"/>
                  </a:lnTo>
                  <a:lnTo>
                    <a:pt x="34899" y="33515"/>
                  </a:lnTo>
                  <a:lnTo>
                    <a:pt x="35013" y="33007"/>
                  </a:lnTo>
                  <a:lnTo>
                    <a:pt x="43218" y="26631"/>
                  </a:lnTo>
                  <a:lnTo>
                    <a:pt x="47802" y="26631"/>
                  </a:lnTo>
                  <a:lnTo>
                    <a:pt x="54991" y="32143"/>
                  </a:lnTo>
                  <a:lnTo>
                    <a:pt x="55067" y="32410"/>
                  </a:lnTo>
                  <a:lnTo>
                    <a:pt x="48971" y="33515"/>
                  </a:lnTo>
                  <a:lnTo>
                    <a:pt x="48818" y="33007"/>
                  </a:lnTo>
                  <a:lnTo>
                    <a:pt x="48729" y="32740"/>
                  </a:lnTo>
                  <a:lnTo>
                    <a:pt x="48285" y="32143"/>
                  </a:lnTo>
                  <a:lnTo>
                    <a:pt x="47104" y="31330"/>
                  </a:lnTo>
                  <a:lnTo>
                    <a:pt x="46342" y="31127"/>
                  </a:lnTo>
                  <a:lnTo>
                    <a:pt x="44018" y="31127"/>
                  </a:lnTo>
                  <a:lnTo>
                    <a:pt x="42926" y="31610"/>
                  </a:lnTo>
                  <a:lnTo>
                    <a:pt x="41287" y="33515"/>
                  </a:lnTo>
                  <a:lnTo>
                    <a:pt x="40970" y="34696"/>
                  </a:lnTo>
                  <a:lnTo>
                    <a:pt x="40868" y="39331"/>
                  </a:lnTo>
                  <a:lnTo>
                    <a:pt x="41287" y="40906"/>
                  </a:lnTo>
                  <a:lnTo>
                    <a:pt x="42951" y="42811"/>
                  </a:lnTo>
                  <a:lnTo>
                    <a:pt x="44107" y="43281"/>
                  </a:lnTo>
                  <a:lnTo>
                    <a:pt x="46647" y="43281"/>
                  </a:lnTo>
                  <a:lnTo>
                    <a:pt x="48133" y="42811"/>
                  </a:lnTo>
                  <a:lnTo>
                    <a:pt x="48983" y="42405"/>
                  </a:lnTo>
                  <a:lnTo>
                    <a:pt x="49822" y="41922"/>
                  </a:lnTo>
                  <a:lnTo>
                    <a:pt x="49822" y="39992"/>
                  </a:lnTo>
                  <a:lnTo>
                    <a:pt x="45605" y="39992"/>
                  </a:lnTo>
                  <a:lnTo>
                    <a:pt x="45605" y="35750"/>
                  </a:lnTo>
                  <a:lnTo>
                    <a:pt x="55359" y="35750"/>
                  </a:lnTo>
                  <a:lnTo>
                    <a:pt x="55359" y="16433"/>
                  </a:lnTo>
                  <a:lnTo>
                    <a:pt x="42214" y="16433"/>
                  </a:lnTo>
                  <a:lnTo>
                    <a:pt x="43205" y="15100"/>
                  </a:lnTo>
                  <a:lnTo>
                    <a:pt x="43484" y="14719"/>
                  </a:lnTo>
                  <a:lnTo>
                    <a:pt x="44259" y="12585"/>
                  </a:lnTo>
                  <a:lnTo>
                    <a:pt x="44259" y="5473"/>
                  </a:lnTo>
                  <a:lnTo>
                    <a:pt x="44259" y="4597"/>
                  </a:lnTo>
                  <a:lnTo>
                    <a:pt x="39649" y="0"/>
                  </a:lnTo>
                  <a:lnTo>
                    <a:pt x="38773" y="0"/>
                  </a:lnTo>
                  <a:lnTo>
                    <a:pt x="38773" y="7632"/>
                  </a:lnTo>
                  <a:lnTo>
                    <a:pt x="38773" y="12941"/>
                  </a:lnTo>
                  <a:lnTo>
                    <a:pt x="36614" y="15100"/>
                  </a:lnTo>
                  <a:lnTo>
                    <a:pt x="34302" y="15100"/>
                  </a:lnTo>
                  <a:lnTo>
                    <a:pt x="34302" y="47498"/>
                  </a:lnTo>
                  <a:lnTo>
                    <a:pt x="26517" y="47498"/>
                  </a:lnTo>
                  <a:lnTo>
                    <a:pt x="22148" y="38989"/>
                  </a:lnTo>
                  <a:lnTo>
                    <a:pt x="18884" y="42405"/>
                  </a:lnTo>
                  <a:lnTo>
                    <a:pt x="18884" y="47498"/>
                  </a:lnTo>
                  <a:lnTo>
                    <a:pt x="12573" y="47498"/>
                  </a:lnTo>
                  <a:lnTo>
                    <a:pt x="12573" y="26987"/>
                  </a:lnTo>
                  <a:lnTo>
                    <a:pt x="18884" y="26987"/>
                  </a:lnTo>
                  <a:lnTo>
                    <a:pt x="18884" y="34696"/>
                  </a:lnTo>
                  <a:lnTo>
                    <a:pt x="25501" y="26987"/>
                  </a:lnTo>
                  <a:lnTo>
                    <a:pt x="33896" y="26987"/>
                  </a:lnTo>
                  <a:lnTo>
                    <a:pt x="27571" y="33515"/>
                  </a:lnTo>
                  <a:lnTo>
                    <a:pt x="26466" y="34696"/>
                  </a:lnTo>
                  <a:lnTo>
                    <a:pt x="34302" y="47498"/>
                  </a:lnTo>
                  <a:lnTo>
                    <a:pt x="34302" y="15100"/>
                  </a:lnTo>
                  <a:lnTo>
                    <a:pt x="31318" y="15100"/>
                  </a:lnTo>
                  <a:lnTo>
                    <a:pt x="29159" y="12941"/>
                  </a:lnTo>
                  <a:lnTo>
                    <a:pt x="29159" y="7632"/>
                  </a:lnTo>
                  <a:lnTo>
                    <a:pt x="31318" y="5473"/>
                  </a:lnTo>
                  <a:lnTo>
                    <a:pt x="36614" y="5473"/>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79"/>
                  </a:lnTo>
                  <a:lnTo>
                    <a:pt x="0" y="56222"/>
                  </a:lnTo>
                  <a:lnTo>
                    <a:pt x="469" y="56845"/>
                  </a:lnTo>
                  <a:lnTo>
                    <a:pt x="67564" y="56845"/>
                  </a:lnTo>
                  <a:lnTo>
                    <a:pt x="67945" y="56222"/>
                  </a:lnTo>
                  <a:close/>
                </a:path>
              </a:pathLst>
            </a:custGeom>
            <a:solidFill>
              <a:srgbClr val="FFFFFF"/>
            </a:solidFill>
          </p:spPr>
          <p:txBody>
            <a:bodyPr wrap="square" lIns="0" tIns="0" rIns="0" bIns="0" rtlCol="0"/>
            <a:lstStyle/>
            <a:p/>
          </p:txBody>
        </p:sp>
        <p:sp>
          <p:nvSpPr>
            <p:cNvPr id="43" name="object 43" descr=""/>
            <p:cNvSpPr/>
            <p:nvPr/>
          </p:nvSpPr>
          <p:spPr>
            <a:xfrm>
              <a:off x="2639082" y="6156052"/>
              <a:ext cx="779780" cy="292100"/>
            </a:xfrm>
            <a:custGeom>
              <a:avLst/>
              <a:gdLst/>
              <a:ahLst/>
              <a:cxnLst/>
              <a:rect l="l" t="t" r="r" b="b"/>
              <a:pathLst>
                <a:path w="779779" h="292100">
                  <a:moveTo>
                    <a:pt x="744791" y="0"/>
                  </a:moveTo>
                  <a:lnTo>
                    <a:pt x="34823" y="0"/>
                  </a:lnTo>
                  <a:lnTo>
                    <a:pt x="21302" y="2745"/>
                  </a:lnTo>
                  <a:lnTo>
                    <a:pt x="10229" y="10223"/>
                  </a:lnTo>
                  <a:lnTo>
                    <a:pt x="2747" y="21291"/>
                  </a:lnTo>
                  <a:lnTo>
                    <a:pt x="0" y="34810"/>
                  </a:lnTo>
                  <a:lnTo>
                    <a:pt x="0" y="256717"/>
                  </a:lnTo>
                  <a:lnTo>
                    <a:pt x="2747" y="270238"/>
                  </a:lnTo>
                  <a:lnTo>
                    <a:pt x="10229" y="281311"/>
                  </a:lnTo>
                  <a:lnTo>
                    <a:pt x="21302" y="288793"/>
                  </a:lnTo>
                  <a:lnTo>
                    <a:pt x="34823" y="291541"/>
                  </a:lnTo>
                  <a:lnTo>
                    <a:pt x="744791" y="291541"/>
                  </a:lnTo>
                  <a:lnTo>
                    <a:pt x="758310" y="288793"/>
                  </a:lnTo>
                  <a:lnTo>
                    <a:pt x="769378" y="281311"/>
                  </a:lnTo>
                  <a:lnTo>
                    <a:pt x="776856" y="270238"/>
                  </a:lnTo>
                  <a:lnTo>
                    <a:pt x="779602" y="256717"/>
                  </a:lnTo>
                  <a:lnTo>
                    <a:pt x="779602" y="34810"/>
                  </a:lnTo>
                  <a:lnTo>
                    <a:pt x="776856" y="21291"/>
                  </a:lnTo>
                  <a:lnTo>
                    <a:pt x="769378" y="10223"/>
                  </a:lnTo>
                  <a:lnTo>
                    <a:pt x="758310" y="2745"/>
                  </a:lnTo>
                  <a:lnTo>
                    <a:pt x="744791" y="0"/>
                  </a:lnTo>
                  <a:close/>
                </a:path>
              </a:pathLst>
            </a:custGeom>
            <a:solidFill>
              <a:srgbClr val="CB272B"/>
            </a:solidFill>
          </p:spPr>
          <p:txBody>
            <a:bodyPr wrap="square" lIns="0" tIns="0" rIns="0" bIns="0" rtlCol="0"/>
            <a:lstStyle/>
            <a:p/>
          </p:txBody>
        </p:sp>
      </p:grpSp>
      <p:sp>
        <p:nvSpPr>
          <p:cNvPr id="44" name="object 44" descr=""/>
          <p:cNvSpPr txBox="1"/>
          <p:nvPr/>
        </p:nvSpPr>
        <p:spPr>
          <a:xfrm>
            <a:off x="2072257" y="5990483"/>
            <a:ext cx="1434465" cy="450850"/>
          </a:xfrm>
          <a:prstGeom prst="rect">
            <a:avLst/>
          </a:prstGeom>
        </p:spPr>
        <p:txBody>
          <a:bodyPr wrap="square" lIns="0" tIns="26670" rIns="0" bIns="0" rtlCol="0" vert="horz">
            <a:spAutoFit/>
          </a:bodyPr>
          <a:lstStyle/>
          <a:p>
            <a:pPr marL="576580">
              <a:lnSpc>
                <a:spcPct val="100000"/>
              </a:lnSpc>
              <a:spcBef>
                <a:spcPts val="210"/>
              </a:spcBef>
            </a:pPr>
            <a:r>
              <a:rPr dirty="0" sz="900" b="1">
                <a:solidFill>
                  <a:srgbClr val="CB272B"/>
                </a:solidFill>
                <a:latin typeface="Microsoft JhengHei"/>
                <a:cs typeface="Microsoft JhengHei"/>
              </a:rPr>
              <a:t>ER7</a:t>
            </a:r>
            <a:r>
              <a:rPr dirty="0" sz="900" spc="295" b="1">
                <a:solidFill>
                  <a:srgbClr val="CB272B"/>
                </a:solidFill>
                <a:latin typeface="Microsoft JhengHei"/>
                <a:cs typeface="Microsoft JhengHei"/>
              </a:rPr>
              <a:t>  </a:t>
            </a:r>
            <a:r>
              <a:rPr dirty="0" sz="900" b="1">
                <a:solidFill>
                  <a:srgbClr val="CB272B"/>
                </a:solidFill>
                <a:latin typeface="Microsoft JhengHei"/>
                <a:cs typeface="Microsoft JhengHei"/>
              </a:rPr>
              <a:t>ER7</a:t>
            </a:r>
            <a:r>
              <a:rPr dirty="0" sz="900" spc="5" b="1">
                <a:solidFill>
                  <a:srgbClr val="CB272B"/>
                </a:solidFill>
                <a:latin typeface="Microsoft JhengHei"/>
                <a:cs typeface="Microsoft JhengHei"/>
              </a:rPr>
              <a:t> </a:t>
            </a:r>
            <a:r>
              <a:rPr dirty="0" sz="900" spc="-25" b="1">
                <a:solidFill>
                  <a:srgbClr val="CB272B"/>
                </a:solidFill>
                <a:latin typeface="Microsoft JhengHei"/>
                <a:cs typeface="Microsoft JhengHei"/>
              </a:rPr>
              <a:t>Pro</a:t>
            </a:r>
            <a:endParaRPr sz="900">
              <a:latin typeface="Microsoft JhengHei"/>
              <a:cs typeface="Microsoft JhengHei"/>
            </a:endParaRPr>
          </a:p>
          <a:p>
            <a:pPr marL="697865" marR="292735">
              <a:lnSpc>
                <a:spcPts val="1100"/>
              </a:lnSpc>
              <a:spcBef>
                <a:spcPts val="20"/>
              </a:spcBef>
            </a:pPr>
            <a:r>
              <a:rPr dirty="0" sz="800" spc="-25" b="1">
                <a:solidFill>
                  <a:srgbClr val="FFFFFF"/>
                </a:solidFill>
                <a:latin typeface="Microsoft JhengHei"/>
                <a:cs typeface="Microsoft JhengHei"/>
              </a:rPr>
              <a:t>7kg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1125mm</a:t>
            </a:r>
            <a:endParaRPr sz="800">
              <a:latin typeface="Microsoft JhengHei"/>
              <a:cs typeface="Microsoft JhengHei"/>
            </a:endParaRPr>
          </a:p>
        </p:txBody>
      </p:sp>
      <p:grpSp>
        <p:nvGrpSpPr>
          <p:cNvPr id="45" name="object 45" descr=""/>
          <p:cNvGrpSpPr/>
          <p:nvPr/>
        </p:nvGrpSpPr>
        <p:grpSpPr>
          <a:xfrm>
            <a:off x="2638253" y="6205319"/>
            <a:ext cx="661035" cy="1245235"/>
            <a:chOff x="2638253" y="6205319"/>
            <a:chExt cx="661035" cy="1245235"/>
          </a:xfrm>
        </p:grpSpPr>
        <p:sp>
          <p:nvSpPr>
            <p:cNvPr id="46" name="object 46" descr=""/>
            <p:cNvSpPr/>
            <p:nvPr/>
          </p:nvSpPr>
          <p:spPr>
            <a:xfrm>
              <a:off x="2670632" y="6205321"/>
              <a:ext cx="67945" cy="198755"/>
            </a:xfrm>
            <a:custGeom>
              <a:avLst/>
              <a:gdLst/>
              <a:ahLst/>
              <a:cxnLst/>
              <a:rect l="l" t="t" r="r" b="b"/>
              <a:pathLst>
                <a:path w="67944" h="198754">
                  <a:moveTo>
                    <a:pt x="7264" y="136461"/>
                  </a:moveTo>
                  <a:lnTo>
                    <a:pt x="6159" y="135369"/>
                  </a:lnTo>
                  <a:lnTo>
                    <a:pt x="3467" y="135369"/>
                  </a:lnTo>
                  <a:lnTo>
                    <a:pt x="2400" y="136461"/>
                  </a:lnTo>
                  <a:lnTo>
                    <a:pt x="2400" y="197459"/>
                  </a:lnTo>
                  <a:lnTo>
                    <a:pt x="3467" y="198564"/>
                  </a:lnTo>
                  <a:lnTo>
                    <a:pt x="6159" y="198564"/>
                  </a:lnTo>
                  <a:lnTo>
                    <a:pt x="7264" y="197459"/>
                  </a:lnTo>
                  <a:lnTo>
                    <a:pt x="7264" y="136461"/>
                  </a:lnTo>
                  <a:close/>
                </a:path>
                <a:path w="67944" h="198754">
                  <a:moveTo>
                    <a:pt x="54140" y="168008"/>
                  </a:moveTo>
                  <a:lnTo>
                    <a:pt x="54102" y="165849"/>
                  </a:lnTo>
                  <a:lnTo>
                    <a:pt x="53759" y="165506"/>
                  </a:lnTo>
                  <a:lnTo>
                    <a:pt x="44996" y="156756"/>
                  </a:lnTo>
                  <a:lnTo>
                    <a:pt x="44411" y="156146"/>
                  </a:lnTo>
                  <a:lnTo>
                    <a:pt x="43472" y="156146"/>
                  </a:lnTo>
                  <a:lnTo>
                    <a:pt x="42926" y="156756"/>
                  </a:lnTo>
                  <a:lnTo>
                    <a:pt x="42341" y="157302"/>
                  </a:lnTo>
                  <a:lnTo>
                    <a:pt x="42341" y="158254"/>
                  </a:lnTo>
                  <a:lnTo>
                    <a:pt x="49606" y="165506"/>
                  </a:lnTo>
                  <a:lnTo>
                    <a:pt x="18326" y="165506"/>
                  </a:lnTo>
                  <a:lnTo>
                    <a:pt x="25019" y="158826"/>
                  </a:lnTo>
                  <a:lnTo>
                    <a:pt x="25615" y="158254"/>
                  </a:lnTo>
                  <a:lnTo>
                    <a:pt x="25615" y="157302"/>
                  </a:lnTo>
                  <a:lnTo>
                    <a:pt x="25019" y="156756"/>
                  </a:lnTo>
                  <a:lnTo>
                    <a:pt x="24460" y="156146"/>
                  </a:lnTo>
                  <a:lnTo>
                    <a:pt x="23545" y="156146"/>
                  </a:lnTo>
                  <a:lnTo>
                    <a:pt x="22987" y="156756"/>
                  </a:lnTo>
                  <a:lnTo>
                    <a:pt x="13728" y="165989"/>
                  </a:lnTo>
                  <a:lnTo>
                    <a:pt x="13576" y="166192"/>
                  </a:lnTo>
                  <a:lnTo>
                    <a:pt x="13589" y="167741"/>
                  </a:lnTo>
                  <a:lnTo>
                    <a:pt x="13716" y="167881"/>
                  </a:lnTo>
                  <a:lnTo>
                    <a:pt x="13817" y="168008"/>
                  </a:lnTo>
                  <a:lnTo>
                    <a:pt x="23545" y="177736"/>
                  </a:lnTo>
                  <a:lnTo>
                    <a:pt x="24460" y="177736"/>
                  </a:lnTo>
                  <a:lnTo>
                    <a:pt x="25019" y="177177"/>
                  </a:lnTo>
                  <a:lnTo>
                    <a:pt x="25615" y="176618"/>
                  </a:lnTo>
                  <a:lnTo>
                    <a:pt x="25615" y="175679"/>
                  </a:lnTo>
                  <a:lnTo>
                    <a:pt x="25019" y="175133"/>
                  </a:lnTo>
                  <a:lnTo>
                    <a:pt x="18326" y="168427"/>
                  </a:lnTo>
                  <a:lnTo>
                    <a:pt x="49618" y="168427"/>
                  </a:lnTo>
                  <a:lnTo>
                    <a:pt x="42926" y="175133"/>
                  </a:lnTo>
                  <a:lnTo>
                    <a:pt x="42341" y="175679"/>
                  </a:lnTo>
                  <a:lnTo>
                    <a:pt x="42341" y="176618"/>
                  </a:lnTo>
                  <a:lnTo>
                    <a:pt x="42926" y="177177"/>
                  </a:lnTo>
                  <a:lnTo>
                    <a:pt x="43472" y="177736"/>
                  </a:lnTo>
                  <a:lnTo>
                    <a:pt x="44411" y="177736"/>
                  </a:lnTo>
                  <a:lnTo>
                    <a:pt x="44996" y="177177"/>
                  </a:lnTo>
                  <a:lnTo>
                    <a:pt x="53721" y="168427"/>
                  </a:lnTo>
                  <a:lnTo>
                    <a:pt x="54140" y="168008"/>
                  </a:lnTo>
                  <a:close/>
                </a:path>
                <a:path w="67944"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4" h="198754">
                  <a:moveTo>
                    <a:pt x="67945" y="56222"/>
                  </a:moveTo>
                  <a:lnTo>
                    <a:pt x="63931" y="28473"/>
                  </a:lnTo>
                  <a:lnTo>
                    <a:pt x="63804" y="27660"/>
                  </a:lnTo>
                  <a:lnTo>
                    <a:pt x="63690" y="26847"/>
                  </a:lnTo>
                  <a:lnTo>
                    <a:pt x="63665" y="26631"/>
                  </a:lnTo>
                  <a:lnTo>
                    <a:pt x="62420" y="17932"/>
                  </a:lnTo>
                  <a:lnTo>
                    <a:pt x="62179" y="16713"/>
                  </a:lnTo>
                  <a:lnTo>
                    <a:pt x="61074" y="16433"/>
                  </a:lnTo>
                  <a:lnTo>
                    <a:pt x="55359" y="16433"/>
                  </a:lnTo>
                  <a:lnTo>
                    <a:pt x="55359" y="35750"/>
                  </a:lnTo>
                  <a:lnTo>
                    <a:pt x="55359" y="44450"/>
                  </a:lnTo>
                  <a:lnTo>
                    <a:pt x="53492" y="45720"/>
                  </a:lnTo>
                  <a:lnTo>
                    <a:pt x="51841" y="46596"/>
                  </a:lnTo>
                  <a:lnTo>
                    <a:pt x="48971" y="47498"/>
                  </a:lnTo>
                  <a:lnTo>
                    <a:pt x="47269" y="47726"/>
                  </a:lnTo>
                  <a:lnTo>
                    <a:pt x="42875" y="47726"/>
                  </a:lnTo>
                  <a:lnTo>
                    <a:pt x="41770" y="47498"/>
                  </a:lnTo>
                  <a:lnTo>
                    <a:pt x="41236" y="47498"/>
                  </a:lnTo>
                  <a:lnTo>
                    <a:pt x="37909" y="45720"/>
                  </a:lnTo>
                  <a:lnTo>
                    <a:pt x="36664" y="44450"/>
                  </a:lnTo>
                  <a:lnTo>
                    <a:pt x="34975" y="41186"/>
                  </a:lnTo>
                  <a:lnTo>
                    <a:pt x="34569" y="39331"/>
                  </a:lnTo>
                  <a:lnTo>
                    <a:pt x="34620" y="34696"/>
                  </a:lnTo>
                  <a:lnTo>
                    <a:pt x="34899" y="33515"/>
                  </a:lnTo>
                  <a:lnTo>
                    <a:pt x="35013" y="33007"/>
                  </a:lnTo>
                  <a:lnTo>
                    <a:pt x="36868" y="29718"/>
                  </a:lnTo>
                  <a:lnTo>
                    <a:pt x="38201" y="28473"/>
                  </a:lnTo>
                  <a:lnTo>
                    <a:pt x="41338" y="26987"/>
                  </a:lnTo>
                  <a:lnTo>
                    <a:pt x="43218" y="26631"/>
                  </a:lnTo>
                  <a:lnTo>
                    <a:pt x="47815" y="26631"/>
                  </a:lnTo>
                  <a:lnTo>
                    <a:pt x="54991" y="32156"/>
                  </a:lnTo>
                  <a:lnTo>
                    <a:pt x="55067" y="32423"/>
                  </a:lnTo>
                  <a:lnTo>
                    <a:pt x="48958" y="33502"/>
                  </a:lnTo>
                  <a:lnTo>
                    <a:pt x="48818" y="33007"/>
                  </a:lnTo>
                  <a:lnTo>
                    <a:pt x="48729" y="32740"/>
                  </a:lnTo>
                  <a:lnTo>
                    <a:pt x="48285" y="32156"/>
                  </a:lnTo>
                  <a:lnTo>
                    <a:pt x="47104" y="31330"/>
                  </a:lnTo>
                  <a:lnTo>
                    <a:pt x="46342" y="31127"/>
                  </a:lnTo>
                  <a:lnTo>
                    <a:pt x="44018" y="31127"/>
                  </a:lnTo>
                  <a:lnTo>
                    <a:pt x="42926" y="31610"/>
                  </a:lnTo>
                  <a:lnTo>
                    <a:pt x="41287" y="33515"/>
                  </a:lnTo>
                  <a:lnTo>
                    <a:pt x="40957" y="34696"/>
                  </a:lnTo>
                  <a:lnTo>
                    <a:pt x="40868" y="39331"/>
                  </a:lnTo>
                  <a:lnTo>
                    <a:pt x="41287" y="40906"/>
                  </a:lnTo>
                  <a:lnTo>
                    <a:pt x="42951" y="42811"/>
                  </a:lnTo>
                  <a:lnTo>
                    <a:pt x="44107" y="43281"/>
                  </a:lnTo>
                  <a:lnTo>
                    <a:pt x="46647" y="43281"/>
                  </a:lnTo>
                  <a:lnTo>
                    <a:pt x="48133" y="42811"/>
                  </a:lnTo>
                  <a:lnTo>
                    <a:pt x="48983" y="42405"/>
                  </a:lnTo>
                  <a:lnTo>
                    <a:pt x="49822" y="41935"/>
                  </a:lnTo>
                  <a:lnTo>
                    <a:pt x="49822" y="39992"/>
                  </a:lnTo>
                  <a:lnTo>
                    <a:pt x="45605" y="39992"/>
                  </a:lnTo>
                  <a:lnTo>
                    <a:pt x="45605" y="35750"/>
                  </a:lnTo>
                  <a:lnTo>
                    <a:pt x="55359" y="35750"/>
                  </a:lnTo>
                  <a:lnTo>
                    <a:pt x="55359" y="16433"/>
                  </a:lnTo>
                  <a:lnTo>
                    <a:pt x="42214" y="16433"/>
                  </a:lnTo>
                  <a:lnTo>
                    <a:pt x="43218" y="15100"/>
                  </a:lnTo>
                  <a:lnTo>
                    <a:pt x="43497" y="14719"/>
                  </a:lnTo>
                  <a:lnTo>
                    <a:pt x="44259" y="12585"/>
                  </a:lnTo>
                  <a:lnTo>
                    <a:pt x="44259" y="5486"/>
                  </a:lnTo>
                  <a:lnTo>
                    <a:pt x="44259" y="4610"/>
                  </a:lnTo>
                  <a:lnTo>
                    <a:pt x="39649" y="0"/>
                  </a:lnTo>
                  <a:lnTo>
                    <a:pt x="38773" y="0"/>
                  </a:lnTo>
                  <a:lnTo>
                    <a:pt x="38773" y="7632"/>
                  </a:lnTo>
                  <a:lnTo>
                    <a:pt x="38773" y="12941"/>
                  </a:lnTo>
                  <a:lnTo>
                    <a:pt x="36614" y="15100"/>
                  </a:lnTo>
                  <a:lnTo>
                    <a:pt x="34302" y="15100"/>
                  </a:lnTo>
                  <a:lnTo>
                    <a:pt x="34302" y="47498"/>
                  </a:lnTo>
                  <a:lnTo>
                    <a:pt x="26517" y="47498"/>
                  </a:lnTo>
                  <a:lnTo>
                    <a:pt x="22148" y="38989"/>
                  </a:lnTo>
                  <a:lnTo>
                    <a:pt x="18884" y="42405"/>
                  </a:lnTo>
                  <a:lnTo>
                    <a:pt x="18884" y="47498"/>
                  </a:lnTo>
                  <a:lnTo>
                    <a:pt x="12573" y="47498"/>
                  </a:lnTo>
                  <a:lnTo>
                    <a:pt x="12573" y="26987"/>
                  </a:lnTo>
                  <a:lnTo>
                    <a:pt x="18884" y="26987"/>
                  </a:lnTo>
                  <a:lnTo>
                    <a:pt x="18884" y="34696"/>
                  </a:lnTo>
                  <a:lnTo>
                    <a:pt x="25501" y="26987"/>
                  </a:lnTo>
                  <a:lnTo>
                    <a:pt x="33896" y="26987"/>
                  </a:lnTo>
                  <a:lnTo>
                    <a:pt x="27571" y="33515"/>
                  </a:lnTo>
                  <a:lnTo>
                    <a:pt x="26466" y="34696"/>
                  </a:lnTo>
                  <a:lnTo>
                    <a:pt x="34302" y="47498"/>
                  </a:lnTo>
                  <a:lnTo>
                    <a:pt x="34302" y="15100"/>
                  </a:lnTo>
                  <a:lnTo>
                    <a:pt x="31318" y="15100"/>
                  </a:lnTo>
                  <a:lnTo>
                    <a:pt x="29159" y="12941"/>
                  </a:lnTo>
                  <a:lnTo>
                    <a:pt x="29159" y="7632"/>
                  </a:lnTo>
                  <a:lnTo>
                    <a:pt x="31318" y="5486"/>
                  </a:lnTo>
                  <a:lnTo>
                    <a:pt x="36614" y="5486"/>
                  </a:lnTo>
                  <a:lnTo>
                    <a:pt x="38773" y="7632"/>
                  </a:lnTo>
                  <a:lnTo>
                    <a:pt x="38773" y="0"/>
                  </a:lnTo>
                  <a:lnTo>
                    <a:pt x="28282" y="0"/>
                  </a:lnTo>
                  <a:lnTo>
                    <a:pt x="23672" y="4610"/>
                  </a:lnTo>
                  <a:lnTo>
                    <a:pt x="23672" y="12585"/>
                  </a:lnTo>
                  <a:lnTo>
                    <a:pt x="24434" y="14719"/>
                  </a:lnTo>
                  <a:lnTo>
                    <a:pt x="25717" y="16433"/>
                  </a:lnTo>
                  <a:lnTo>
                    <a:pt x="6858" y="16433"/>
                  </a:lnTo>
                  <a:lnTo>
                    <a:pt x="5753" y="16713"/>
                  </a:lnTo>
                  <a:lnTo>
                    <a:pt x="5511" y="17932"/>
                  </a:lnTo>
                  <a:lnTo>
                    <a:pt x="203" y="55079"/>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sp>
          <p:nvSpPr>
            <p:cNvPr id="47" name="object 47" descr=""/>
            <p:cNvSpPr/>
            <p:nvPr/>
          </p:nvSpPr>
          <p:spPr>
            <a:xfrm>
              <a:off x="2638253" y="7158435"/>
              <a:ext cx="661035" cy="292100"/>
            </a:xfrm>
            <a:custGeom>
              <a:avLst/>
              <a:gdLst/>
              <a:ahLst/>
              <a:cxnLst/>
              <a:rect l="l" t="t" r="r" b="b"/>
              <a:pathLst>
                <a:path w="661035" h="292100">
                  <a:moveTo>
                    <a:pt x="628827" y="0"/>
                  </a:moveTo>
                  <a:lnTo>
                    <a:pt x="32054" y="0"/>
                  </a:lnTo>
                  <a:lnTo>
                    <a:pt x="19609" y="2531"/>
                  </a:lnTo>
                  <a:lnTo>
                    <a:pt x="9417" y="9421"/>
                  </a:lnTo>
                  <a:lnTo>
                    <a:pt x="2529" y="19614"/>
                  </a:lnTo>
                  <a:lnTo>
                    <a:pt x="0" y="32054"/>
                  </a:lnTo>
                  <a:lnTo>
                    <a:pt x="0" y="259499"/>
                  </a:lnTo>
                  <a:lnTo>
                    <a:pt x="2529" y="271944"/>
                  </a:lnTo>
                  <a:lnTo>
                    <a:pt x="9417" y="282136"/>
                  </a:lnTo>
                  <a:lnTo>
                    <a:pt x="19609" y="289024"/>
                  </a:lnTo>
                  <a:lnTo>
                    <a:pt x="32054" y="291553"/>
                  </a:lnTo>
                  <a:lnTo>
                    <a:pt x="628827" y="291553"/>
                  </a:lnTo>
                  <a:lnTo>
                    <a:pt x="641273" y="289024"/>
                  </a:lnTo>
                  <a:lnTo>
                    <a:pt x="651465" y="282136"/>
                  </a:lnTo>
                  <a:lnTo>
                    <a:pt x="658352" y="271944"/>
                  </a:lnTo>
                  <a:lnTo>
                    <a:pt x="660882" y="259499"/>
                  </a:lnTo>
                  <a:lnTo>
                    <a:pt x="660882" y="32054"/>
                  </a:lnTo>
                  <a:lnTo>
                    <a:pt x="658352" y="19614"/>
                  </a:lnTo>
                  <a:lnTo>
                    <a:pt x="651465" y="9421"/>
                  </a:lnTo>
                  <a:lnTo>
                    <a:pt x="641273" y="2531"/>
                  </a:lnTo>
                  <a:lnTo>
                    <a:pt x="628827" y="0"/>
                  </a:lnTo>
                  <a:close/>
                </a:path>
              </a:pathLst>
            </a:custGeom>
            <a:solidFill>
              <a:srgbClr val="CB272B"/>
            </a:solidFill>
          </p:spPr>
          <p:txBody>
            <a:bodyPr wrap="square" lIns="0" tIns="0" rIns="0" bIns="0" rtlCol="0"/>
            <a:lstStyle/>
            <a:p/>
          </p:txBody>
        </p:sp>
      </p:grpSp>
      <p:sp>
        <p:nvSpPr>
          <p:cNvPr id="48" name="object 48" descr=""/>
          <p:cNvSpPr txBox="1"/>
          <p:nvPr/>
        </p:nvSpPr>
        <p:spPr>
          <a:xfrm>
            <a:off x="2613682" y="6986356"/>
            <a:ext cx="663575" cy="457834"/>
          </a:xfrm>
          <a:prstGeom prst="rect">
            <a:avLst/>
          </a:prstGeom>
        </p:spPr>
        <p:txBody>
          <a:bodyPr wrap="square" lIns="0" tIns="30480" rIns="0" bIns="0" rtlCol="0" vert="horz">
            <a:spAutoFit/>
          </a:bodyPr>
          <a:lstStyle/>
          <a:p>
            <a:pPr marL="12700">
              <a:lnSpc>
                <a:spcPct val="100000"/>
              </a:lnSpc>
              <a:spcBef>
                <a:spcPts val="240"/>
              </a:spcBef>
            </a:pPr>
            <a:r>
              <a:rPr dirty="0" sz="900" b="1">
                <a:solidFill>
                  <a:srgbClr val="CB272B"/>
                </a:solidFill>
                <a:latin typeface="Microsoft JhengHei"/>
                <a:cs typeface="Microsoft JhengHei"/>
              </a:rPr>
              <a:t>CR7</a:t>
            </a:r>
            <a:r>
              <a:rPr dirty="0" sz="900" spc="425" b="1">
                <a:solidFill>
                  <a:srgbClr val="CB272B"/>
                </a:solidFill>
                <a:latin typeface="Microsoft JhengHei"/>
                <a:cs typeface="Microsoft JhengHei"/>
              </a:rPr>
              <a:t> </a:t>
            </a:r>
            <a:r>
              <a:rPr dirty="0" sz="900" spc="-25" b="1">
                <a:solidFill>
                  <a:srgbClr val="CB272B"/>
                </a:solidFill>
                <a:latin typeface="Microsoft JhengHei"/>
                <a:cs typeface="Microsoft JhengHei"/>
              </a:rPr>
              <a:t>CR7-</a:t>
            </a:r>
            <a:r>
              <a:rPr dirty="0" sz="900" spc="-50" b="1">
                <a:solidFill>
                  <a:srgbClr val="CB272B"/>
                </a:solidFill>
                <a:latin typeface="Microsoft JhengHei"/>
                <a:cs typeface="Microsoft JhengHei"/>
              </a:rPr>
              <a:t>C</a:t>
            </a:r>
            <a:endParaRPr sz="900">
              <a:latin typeface="Microsoft JhengHei"/>
              <a:cs typeface="Microsoft JhengHei"/>
            </a:endParaRPr>
          </a:p>
          <a:p>
            <a:pPr marL="155575" marR="124460">
              <a:lnSpc>
                <a:spcPts val="1100"/>
              </a:lnSpc>
              <a:spcBef>
                <a:spcPts val="40"/>
              </a:spcBef>
            </a:pPr>
            <a:r>
              <a:rPr dirty="0" sz="800" spc="-25" b="1">
                <a:solidFill>
                  <a:srgbClr val="FFFFFF"/>
                </a:solidFill>
                <a:latin typeface="Microsoft JhengHei"/>
                <a:cs typeface="Microsoft JhengHei"/>
              </a:rPr>
              <a:t>7kg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988mm</a:t>
            </a:r>
            <a:endParaRPr sz="800">
              <a:latin typeface="Microsoft JhengHei"/>
              <a:cs typeface="Microsoft JhengHei"/>
            </a:endParaRPr>
          </a:p>
        </p:txBody>
      </p:sp>
      <p:grpSp>
        <p:nvGrpSpPr>
          <p:cNvPr id="49" name="object 49" descr=""/>
          <p:cNvGrpSpPr/>
          <p:nvPr/>
        </p:nvGrpSpPr>
        <p:grpSpPr>
          <a:xfrm>
            <a:off x="740967" y="3731003"/>
            <a:ext cx="5555615" cy="3808729"/>
            <a:chOff x="740967" y="3731003"/>
            <a:chExt cx="5555615" cy="3808729"/>
          </a:xfrm>
        </p:grpSpPr>
        <p:sp>
          <p:nvSpPr>
            <p:cNvPr id="50" name="object 50" descr=""/>
            <p:cNvSpPr/>
            <p:nvPr/>
          </p:nvSpPr>
          <p:spPr>
            <a:xfrm>
              <a:off x="2669806" y="7207720"/>
              <a:ext cx="67945" cy="198755"/>
            </a:xfrm>
            <a:custGeom>
              <a:avLst/>
              <a:gdLst/>
              <a:ahLst/>
              <a:cxnLst/>
              <a:rect l="l" t="t" r="r" b="b"/>
              <a:pathLst>
                <a:path w="67944" h="198754">
                  <a:moveTo>
                    <a:pt x="7264" y="136461"/>
                  </a:moveTo>
                  <a:lnTo>
                    <a:pt x="6159" y="135369"/>
                  </a:lnTo>
                  <a:lnTo>
                    <a:pt x="3467" y="135369"/>
                  </a:lnTo>
                  <a:lnTo>
                    <a:pt x="2400" y="136461"/>
                  </a:lnTo>
                  <a:lnTo>
                    <a:pt x="2400" y="197459"/>
                  </a:lnTo>
                  <a:lnTo>
                    <a:pt x="3467" y="198564"/>
                  </a:lnTo>
                  <a:lnTo>
                    <a:pt x="6159" y="198564"/>
                  </a:lnTo>
                  <a:lnTo>
                    <a:pt x="7264" y="197459"/>
                  </a:lnTo>
                  <a:lnTo>
                    <a:pt x="7264" y="136461"/>
                  </a:lnTo>
                  <a:close/>
                </a:path>
                <a:path w="67944" h="198754">
                  <a:moveTo>
                    <a:pt x="54140" y="168008"/>
                  </a:moveTo>
                  <a:lnTo>
                    <a:pt x="54102" y="165849"/>
                  </a:lnTo>
                  <a:lnTo>
                    <a:pt x="53759" y="165506"/>
                  </a:lnTo>
                  <a:lnTo>
                    <a:pt x="44996" y="156756"/>
                  </a:lnTo>
                  <a:lnTo>
                    <a:pt x="44411" y="156146"/>
                  </a:lnTo>
                  <a:lnTo>
                    <a:pt x="43472" y="156146"/>
                  </a:lnTo>
                  <a:lnTo>
                    <a:pt x="42926" y="156756"/>
                  </a:lnTo>
                  <a:lnTo>
                    <a:pt x="42341" y="157302"/>
                  </a:lnTo>
                  <a:lnTo>
                    <a:pt x="42341" y="158254"/>
                  </a:lnTo>
                  <a:lnTo>
                    <a:pt x="49593" y="165506"/>
                  </a:lnTo>
                  <a:lnTo>
                    <a:pt x="18326" y="165506"/>
                  </a:lnTo>
                  <a:lnTo>
                    <a:pt x="25019" y="158826"/>
                  </a:lnTo>
                  <a:lnTo>
                    <a:pt x="25615" y="158254"/>
                  </a:lnTo>
                  <a:lnTo>
                    <a:pt x="25615" y="157302"/>
                  </a:lnTo>
                  <a:lnTo>
                    <a:pt x="25019" y="156756"/>
                  </a:lnTo>
                  <a:lnTo>
                    <a:pt x="24460" y="156146"/>
                  </a:lnTo>
                  <a:lnTo>
                    <a:pt x="23545" y="156146"/>
                  </a:lnTo>
                  <a:lnTo>
                    <a:pt x="22987" y="156756"/>
                  </a:lnTo>
                  <a:lnTo>
                    <a:pt x="13728" y="165989"/>
                  </a:lnTo>
                  <a:lnTo>
                    <a:pt x="13563" y="166179"/>
                  </a:lnTo>
                  <a:lnTo>
                    <a:pt x="13589" y="167741"/>
                  </a:lnTo>
                  <a:lnTo>
                    <a:pt x="13716" y="167881"/>
                  </a:lnTo>
                  <a:lnTo>
                    <a:pt x="13804" y="168008"/>
                  </a:lnTo>
                  <a:lnTo>
                    <a:pt x="23545" y="177736"/>
                  </a:lnTo>
                  <a:lnTo>
                    <a:pt x="24460" y="177736"/>
                  </a:lnTo>
                  <a:lnTo>
                    <a:pt x="25019" y="177165"/>
                  </a:lnTo>
                  <a:lnTo>
                    <a:pt x="25615" y="176618"/>
                  </a:lnTo>
                  <a:lnTo>
                    <a:pt x="25615" y="175679"/>
                  </a:lnTo>
                  <a:lnTo>
                    <a:pt x="25019" y="175133"/>
                  </a:lnTo>
                  <a:lnTo>
                    <a:pt x="18326" y="168427"/>
                  </a:lnTo>
                  <a:lnTo>
                    <a:pt x="49618" y="168427"/>
                  </a:lnTo>
                  <a:lnTo>
                    <a:pt x="42926" y="175133"/>
                  </a:lnTo>
                  <a:lnTo>
                    <a:pt x="42341" y="175679"/>
                  </a:lnTo>
                  <a:lnTo>
                    <a:pt x="42341" y="176618"/>
                  </a:lnTo>
                  <a:lnTo>
                    <a:pt x="42926" y="177165"/>
                  </a:lnTo>
                  <a:lnTo>
                    <a:pt x="43472" y="177736"/>
                  </a:lnTo>
                  <a:lnTo>
                    <a:pt x="44411" y="177736"/>
                  </a:lnTo>
                  <a:lnTo>
                    <a:pt x="53721" y="168427"/>
                  </a:lnTo>
                  <a:lnTo>
                    <a:pt x="54140" y="168008"/>
                  </a:lnTo>
                  <a:close/>
                </a:path>
                <a:path w="67944"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4" h="198754">
                  <a:moveTo>
                    <a:pt x="67945" y="56222"/>
                  </a:moveTo>
                  <a:lnTo>
                    <a:pt x="67729" y="55079"/>
                  </a:lnTo>
                  <a:lnTo>
                    <a:pt x="66675" y="47726"/>
                  </a:lnTo>
                  <a:lnTo>
                    <a:pt x="64960" y="35750"/>
                  </a:lnTo>
                  <a:lnTo>
                    <a:pt x="64643" y="33515"/>
                  </a:lnTo>
                  <a:lnTo>
                    <a:pt x="63919" y="28473"/>
                  </a:lnTo>
                  <a:lnTo>
                    <a:pt x="63804" y="27647"/>
                  </a:lnTo>
                  <a:lnTo>
                    <a:pt x="63690" y="26847"/>
                  </a:lnTo>
                  <a:lnTo>
                    <a:pt x="63652"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69" y="47726"/>
                  </a:lnTo>
                  <a:lnTo>
                    <a:pt x="42875" y="47726"/>
                  </a:lnTo>
                  <a:lnTo>
                    <a:pt x="41757" y="47498"/>
                  </a:lnTo>
                  <a:lnTo>
                    <a:pt x="41236" y="47498"/>
                  </a:lnTo>
                  <a:lnTo>
                    <a:pt x="37896" y="45720"/>
                  </a:lnTo>
                  <a:lnTo>
                    <a:pt x="36664" y="44450"/>
                  </a:lnTo>
                  <a:lnTo>
                    <a:pt x="34975" y="41186"/>
                  </a:lnTo>
                  <a:lnTo>
                    <a:pt x="34556" y="39331"/>
                  </a:lnTo>
                  <a:lnTo>
                    <a:pt x="34620" y="34696"/>
                  </a:lnTo>
                  <a:lnTo>
                    <a:pt x="43218" y="26631"/>
                  </a:lnTo>
                  <a:lnTo>
                    <a:pt x="47802" y="26631"/>
                  </a:lnTo>
                  <a:lnTo>
                    <a:pt x="54991" y="32156"/>
                  </a:lnTo>
                  <a:lnTo>
                    <a:pt x="55067" y="32410"/>
                  </a:lnTo>
                  <a:lnTo>
                    <a:pt x="48958" y="33502"/>
                  </a:lnTo>
                  <a:lnTo>
                    <a:pt x="48806" y="33007"/>
                  </a:lnTo>
                  <a:lnTo>
                    <a:pt x="48729" y="32740"/>
                  </a:lnTo>
                  <a:lnTo>
                    <a:pt x="48285" y="32156"/>
                  </a:lnTo>
                  <a:lnTo>
                    <a:pt x="47104" y="31330"/>
                  </a:lnTo>
                  <a:lnTo>
                    <a:pt x="46342" y="31127"/>
                  </a:lnTo>
                  <a:lnTo>
                    <a:pt x="44018" y="31127"/>
                  </a:lnTo>
                  <a:lnTo>
                    <a:pt x="42926" y="31610"/>
                  </a:lnTo>
                  <a:lnTo>
                    <a:pt x="41287" y="33515"/>
                  </a:lnTo>
                  <a:lnTo>
                    <a:pt x="40957" y="34696"/>
                  </a:lnTo>
                  <a:lnTo>
                    <a:pt x="40868" y="39331"/>
                  </a:lnTo>
                  <a:lnTo>
                    <a:pt x="41287" y="40906"/>
                  </a:lnTo>
                  <a:lnTo>
                    <a:pt x="42951" y="42811"/>
                  </a:lnTo>
                  <a:lnTo>
                    <a:pt x="44107" y="43281"/>
                  </a:lnTo>
                  <a:lnTo>
                    <a:pt x="46634" y="43281"/>
                  </a:lnTo>
                  <a:lnTo>
                    <a:pt x="48120" y="42811"/>
                  </a:lnTo>
                  <a:lnTo>
                    <a:pt x="48983" y="42405"/>
                  </a:lnTo>
                  <a:lnTo>
                    <a:pt x="49822" y="41922"/>
                  </a:lnTo>
                  <a:lnTo>
                    <a:pt x="49822" y="39992"/>
                  </a:lnTo>
                  <a:lnTo>
                    <a:pt x="45605" y="39992"/>
                  </a:lnTo>
                  <a:lnTo>
                    <a:pt x="45605" y="35750"/>
                  </a:lnTo>
                  <a:lnTo>
                    <a:pt x="55359" y="35750"/>
                  </a:lnTo>
                  <a:lnTo>
                    <a:pt x="55359" y="16433"/>
                  </a:lnTo>
                  <a:lnTo>
                    <a:pt x="42214" y="16433"/>
                  </a:lnTo>
                  <a:lnTo>
                    <a:pt x="43192" y="15100"/>
                  </a:lnTo>
                  <a:lnTo>
                    <a:pt x="43484" y="14719"/>
                  </a:lnTo>
                  <a:lnTo>
                    <a:pt x="44259" y="12585"/>
                  </a:lnTo>
                  <a:lnTo>
                    <a:pt x="44259" y="5486"/>
                  </a:lnTo>
                  <a:lnTo>
                    <a:pt x="44259" y="4597"/>
                  </a:lnTo>
                  <a:lnTo>
                    <a:pt x="39649" y="0"/>
                  </a:lnTo>
                  <a:lnTo>
                    <a:pt x="38773" y="0"/>
                  </a:lnTo>
                  <a:lnTo>
                    <a:pt x="38773" y="7632"/>
                  </a:lnTo>
                  <a:lnTo>
                    <a:pt x="38773" y="12941"/>
                  </a:lnTo>
                  <a:lnTo>
                    <a:pt x="36614" y="15100"/>
                  </a:lnTo>
                  <a:lnTo>
                    <a:pt x="34290" y="15100"/>
                  </a:lnTo>
                  <a:lnTo>
                    <a:pt x="34290" y="47498"/>
                  </a:lnTo>
                  <a:lnTo>
                    <a:pt x="26504" y="47498"/>
                  </a:lnTo>
                  <a:lnTo>
                    <a:pt x="22148" y="38989"/>
                  </a:lnTo>
                  <a:lnTo>
                    <a:pt x="18884" y="42405"/>
                  </a:lnTo>
                  <a:lnTo>
                    <a:pt x="18884" y="47498"/>
                  </a:lnTo>
                  <a:lnTo>
                    <a:pt x="12573" y="47498"/>
                  </a:lnTo>
                  <a:lnTo>
                    <a:pt x="12573" y="26987"/>
                  </a:lnTo>
                  <a:lnTo>
                    <a:pt x="18884" y="26987"/>
                  </a:lnTo>
                  <a:lnTo>
                    <a:pt x="18884" y="34696"/>
                  </a:lnTo>
                  <a:lnTo>
                    <a:pt x="25501" y="26987"/>
                  </a:lnTo>
                  <a:lnTo>
                    <a:pt x="33896" y="26987"/>
                  </a:lnTo>
                  <a:lnTo>
                    <a:pt x="27571" y="33515"/>
                  </a:lnTo>
                  <a:lnTo>
                    <a:pt x="26466" y="34696"/>
                  </a:lnTo>
                  <a:lnTo>
                    <a:pt x="34290" y="47498"/>
                  </a:lnTo>
                  <a:lnTo>
                    <a:pt x="34290" y="15100"/>
                  </a:lnTo>
                  <a:lnTo>
                    <a:pt x="31318" y="15100"/>
                  </a:lnTo>
                  <a:lnTo>
                    <a:pt x="29159" y="12941"/>
                  </a:lnTo>
                  <a:lnTo>
                    <a:pt x="29159" y="7632"/>
                  </a:lnTo>
                  <a:lnTo>
                    <a:pt x="31318"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190" y="55079"/>
                  </a:lnTo>
                  <a:lnTo>
                    <a:pt x="0" y="56222"/>
                  </a:lnTo>
                  <a:lnTo>
                    <a:pt x="469" y="56845"/>
                  </a:lnTo>
                  <a:lnTo>
                    <a:pt x="67564" y="56845"/>
                  </a:lnTo>
                  <a:lnTo>
                    <a:pt x="67945" y="56222"/>
                  </a:lnTo>
                  <a:close/>
                </a:path>
              </a:pathLst>
            </a:custGeom>
            <a:solidFill>
              <a:srgbClr val="FFFFFF"/>
            </a:solidFill>
          </p:spPr>
          <p:txBody>
            <a:bodyPr wrap="square" lIns="0" tIns="0" rIns="0" bIns="0" rtlCol="0"/>
            <a:lstStyle/>
            <a:p/>
          </p:txBody>
        </p:sp>
        <p:sp>
          <p:nvSpPr>
            <p:cNvPr id="51" name="object 51" descr=""/>
            <p:cNvSpPr/>
            <p:nvPr/>
          </p:nvSpPr>
          <p:spPr>
            <a:xfrm>
              <a:off x="1245395" y="7247930"/>
              <a:ext cx="626110" cy="292100"/>
            </a:xfrm>
            <a:custGeom>
              <a:avLst/>
              <a:gdLst/>
              <a:ahLst/>
              <a:cxnLst/>
              <a:rect l="l" t="t" r="r" b="b"/>
              <a:pathLst>
                <a:path w="626110" h="292100">
                  <a:moveTo>
                    <a:pt x="594474" y="0"/>
                  </a:moveTo>
                  <a:lnTo>
                    <a:pt x="31191" y="0"/>
                  </a:lnTo>
                  <a:lnTo>
                    <a:pt x="19084" y="2459"/>
                  </a:lnTo>
                  <a:lnTo>
                    <a:pt x="9166" y="9156"/>
                  </a:lnTo>
                  <a:lnTo>
                    <a:pt x="2462" y="19073"/>
                  </a:lnTo>
                  <a:lnTo>
                    <a:pt x="0" y="31191"/>
                  </a:lnTo>
                  <a:lnTo>
                    <a:pt x="0" y="260349"/>
                  </a:lnTo>
                  <a:lnTo>
                    <a:pt x="2462" y="272462"/>
                  </a:lnTo>
                  <a:lnTo>
                    <a:pt x="9166" y="282379"/>
                  </a:lnTo>
                  <a:lnTo>
                    <a:pt x="19084" y="289080"/>
                  </a:lnTo>
                  <a:lnTo>
                    <a:pt x="31191" y="291541"/>
                  </a:lnTo>
                  <a:lnTo>
                    <a:pt x="594474" y="291541"/>
                  </a:lnTo>
                  <a:lnTo>
                    <a:pt x="606586" y="289080"/>
                  </a:lnTo>
                  <a:lnTo>
                    <a:pt x="616504" y="282379"/>
                  </a:lnTo>
                  <a:lnTo>
                    <a:pt x="623204" y="272462"/>
                  </a:lnTo>
                  <a:lnTo>
                    <a:pt x="625665" y="260349"/>
                  </a:lnTo>
                  <a:lnTo>
                    <a:pt x="625665" y="31191"/>
                  </a:lnTo>
                  <a:lnTo>
                    <a:pt x="623204" y="19073"/>
                  </a:lnTo>
                  <a:lnTo>
                    <a:pt x="616504" y="9156"/>
                  </a:lnTo>
                  <a:lnTo>
                    <a:pt x="606586" y="2459"/>
                  </a:lnTo>
                  <a:lnTo>
                    <a:pt x="594474" y="0"/>
                  </a:lnTo>
                  <a:close/>
                </a:path>
              </a:pathLst>
            </a:custGeom>
            <a:solidFill>
              <a:srgbClr val="CB272B"/>
            </a:solidFill>
          </p:spPr>
          <p:txBody>
            <a:bodyPr wrap="square" lIns="0" tIns="0" rIns="0" bIns="0" rtlCol="0"/>
            <a:lstStyle/>
            <a:p/>
          </p:txBody>
        </p:sp>
        <p:sp>
          <p:nvSpPr>
            <p:cNvPr id="52" name="object 52" descr=""/>
            <p:cNvSpPr/>
            <p:nvPr/>
          </p:nvSpPr>
          <p:spPr>
            <a:xfrm>
              <a:off x="1276946" y="7297204"/>
              <a:ext cx="67945" cy="198755"/>
            </a:xfrm>
            <a:custGeom>
              <a:avLst/>
              <a:gdLst/>
              <a:ahLst/>
              <a:cxnLst/>
              <a:rect l="l" t="t" r="r" b="b"/>
              <a:pathLst>
                <a:path w="67944" h="198754">
                  <a:moveTo>
                    <a:pt x="7264" y="136461"/>
                  </a:moveTo>
                  <a:lnTo>
                    <a:pt x="6159" y="135382"/>
                  </a:lnTo>
                  <a:lnTo>
                    <a:pt x="3467" y="135382"/>
                  </a:lnTo>
                  <a:lnTo>
                    <a:pt x="2400" y="136461"/>
                  </a:lnTo>
                  <a:lnTo>
                    <a:pt x="2400" y="197472"/>
                  </a:lnTo>
                  <a:lnTo>
                    <a:pt x="3467" y="198577"/>
                  </a:lnTo>
                  <a:lnTo>
                    <a:pt x="6159" y="198577"/>
                  </a:lnTo>
                  <a:lnTo>
                    <a:pt x="7264" y="197472"/>
                  </a:lnTo>
                  <a:lnTo>
                    <a:pt x="7264" y="136461"/>
                  </a:lnTo>
                  <a:close/>
                </a:path>
                <a:path w="67944" h="198754">
                  <a:moveTo>
                    <a:pt x="54152" y="168008"/>
                  </a:moveTo>
                  <a:lnTo>
                    <a:pt x="54102" y="165849"/>
                  </a:lnTo>
                  <a:lnTo>
                    <a:pt x="53771" y="165519"/>
                  </a:lnTo>
                  <a:lnTo>
                    <a:pt x="44996" y="156756"/>
                  </a:lnTo>
                  <a:lnTo>
                    <a:pt x="44411" y="156146"/>
                  </a:lnTo>
                  <a:lnTo>
                    <a:pt x="43484" y="156146"/>
                  </a:lnTo>
                  <a:lnTo>
                    <a:pt x="42926" y="156756"/>
                  </a:lnTo>
                  <a:lnTo>
                    <a:pt x="42341" y="157302"/>
                  </a:lnTo>
                  <a:lnTo>
                    <a:pt x="42341" y="158254"/>
                  </a:lnTo>
                  <a:lnTo>
                    <a:pt x="49606" y="165519"/>
                  </a:lnTo>
                  <a:lnTo>
                    <a:pt x="18338" y="165519"/>
                  </a:lnTo>
                  <a:lnTo>
                    <a:pt x="25615" y="158254"/>
                  </a:lnTo>
                  <a:lnTo>
                    <a:pt x="25615" y="157302"/>
                  </a:lnTo>
                  <a:lnTo>
                    <a:pt x="25031" y="156756"/>
                  </a:lnTo>
                  <a:lnTo>
                    <a:pt x="24460" y="156146"/>
                  </a:lnTo>
                  <a:lnTo>
                    <a:pt x="23545" y="156146"/>
                  </a:lnTo>
                  <a:lnTo>
                    <a:pt x="22999" y="156756"/>
                  </a:lnTo>
                  <a:lnTo>
                    <a:pt x="13728" y="165989"/>
                  </a:lnTo>
                  <a:lnTo>
                    <a:pt x="13576" y="166192"/>
                  </a:lnTo>
                  <a:lnTo>
                    <a:pt x="13589" y="167741"/>
                  </a:lnTo>
                  <a:lnTo>
                    <a:pt x="13817" y="168008"/>
                  </a:lnTo>
                  <a:lnTo>
                    <a:pt x="22999" y="177177"/>
                  </a:lnTo>
                  <a:lnTo>
                    <a:pt x="23545" y="177749"/>
                  </a:lnTo>
                  <a:lnTo>
                    <a:pt x="24460" y="177749"/>
                  </a:lnTo>
                  <a:lnTo>
                    <a:pt x="25615" y="176618"/>
                  </a:lnTo>
                  <a:lnTo>
                    <a:pt x="25615" y="175679"/>
                  </a:lnTo>
                  <a:lnTo>
                    <a:pt x="25031" y="175145"/>
                  </a:lnTo>
                  <a:lnTo>
                    <a:pt x="18338" y="168440"/>
                  </a:lnTo>
                  <a:lnTo>
                    <a:pt x="49618" y="168440"/>
                  </a:lnTo>
                  <a:lnTo>
                    <a:pt x="42926" y="175145"/>
                  </a:lnTo>
                  <a:lnTo>
                    <a:pt x="42341" y="175679"/>
                  </a:lnTo>
                  <a:lnTo>
                    <a:pt x="42341" y="176618"/>
                  </a:lnTo>
                  <a:lnTo>
                    <a:pt x="42926" y="177177"/>
                  </a:lnTo>
                  <a:lnTo>
                    <a:pt x="43484" y="177749"/>
                  </a:lnTo>
                  <a:lnTo>
                    <a:pt x="44411" y="177749"/>
                  </a:lnTo>
                  <a:lnTo>
                    <a:pt x="53721" y="168440"/>
                  </a:lnTo>
                  <a:lnTo>
                    <a:pt x="54152" y="168008"/>
                  </a:lnTo>
                  <a:close/>
                </a:path>
                <a:path w="67944" h="198754">
                  <a:moveTo>
                    <a:pt x="65557" y="136461"/>
                  </a:moveTo>
                  <a:lnTo>
                    <a:pt x="64490" y="135382"/>
                  </a:lnTo>
                  <a:lnTo>
                    <a:pt x="61785" y="135382"/>
                  </a:lnTo>
                  <a:lnTo>
                    <a:pt x="60693" y="136461"/>
                  </a:lnTo>
                  <a:lnTo>
                    <a:pt x="60693" y="197472"/>
                  </a:lnTo>
                  <a:lnTo>
                    <a:pt x="61785" y="198577"/>
                  </a:lnTo>
                  <a:lnTo>
                    <a:pt x="64490" y="198577"/>
                  </a:lnTo>
                  <a:lnTo>
                    <a:pt x="65557" y="197472"/>
                  </a:lnTo>
                  <a:lnTo>
                    <a:pt x="65557" y="136461"/>
                  </a:lnTo>
                  <a:close/>
                </a:path>
                <a:path w="67944" h="198754">
                  <a:moveTo>
                    <a:pt x="67945" y="56222"/>
                  </a:moveTo>
                  <a:lnTo>
                    <a:pt x="67729" y="55092"/>
                  </a:lnTo>
                  <a:lnTo>
                    <a:pt x="66675" y="47739"/>
                  </a:lnTo>
                  <a:lnTo>
                    <a:pt x="64973" y="35750"/>
                  </a:lnTo>
                  <a:lnTo>
                    <a:pt x="64655" y="33528"/>
                  </a:lnTo>
                  <a:lnTo>
                    <a:pt x="63931" y="28486"/>
                  </a:lnTo>
                  <a:lnTo>
                    <a:pt x="63817" y="27660"/>
                  </a:lnTo>
                  <a:lnTo>
                    <a:pt x="63690" y="26847"/>
                  </a:lnTo>
                  <a:lnTo>
                    <a:pt x="63665" y="26631"/>
                  </a:lnTo>
                  <a:lnTo>
                    <a:pt x="62420" y="17932"/>
                  </a:lnTo>
                  <a:lnTo>
                    <a:pt x="62166" y="16725"/>
                  </a:lnTo>
                  <a:lnTo>
                    <a:pt x="61074" y="16446"/>
                  </a:lnTo>
                  <a:lnTo>
                    <a:pt x="55359" y="16446"/>
                  </a:lnTo>
                  <a:lnTo>
                    <a:pt x="55359" y="35750"/>
                  </a:lnTo>
                  <a:lnTo>
                    <a:pt x="55359" y="44450"/>
                  </a:lnTo>
                  <a:lnTo>
                    <a:pt x="53492" y="45720"/>
                  </a:lnTo>
                  <a:lnTo>
                    <a:pt x="51841" y="46596"/>
                  </a:lnTo>
                  <a:lnTo>
                    <a:pt x="48971" y="47510"/>
                  </a:lnTo>
                  <a:lnTo>
                    <a:pt x="47256" y="47739"/>
                  </a:lnTo>
                  <a:lnTo>
                    <a:pt x="42875" y="47739"/>
                  </a:lnTo>
                  <a:lnTo>
                    <a:pt x="41770" y="47510"/>
                  </a:lnTo>
                  <a:lnTo>
                    <a:pt x="41236" y="47510"/>
                  </a:lnTo>
                  <a:lnTo>
                    <a:pt x="37909" y="45720"/>
                  </a:lnTo>
                  <a:lnTo>
                    <a:pt x="36652" y="44450"/>
                  </a:lnTo>
                  <a:lnTo>
                    <a:pt x="34975" y="41186"/>
                  </a:lnTo>
                  <a:lnTo>
                    <a:pt x="34569" y="39331"/>
                  </a:lnTo>
                  <a:lnTo>
                    <a:pt x="34620" y="34696"/>
                  </a:lnTo>
                  <a:lnTo>
                    <a:pt x="34899" y="33528"/>
                  </a:lnTo>
                  <a:lnTo>
                    <a:pt x="35013" y="33020"/>
                  </a:lnTo>
                  <a:lnTo>
                    <a:pt x="36855" y="29718"/>
                  </a:lnTo>
                  <a:lnTo>
                    <a:pt x="38201" y="28486"/>
                  </a:lnTo>
                  <a:lnTo>
                    <a:pt x="41338" y="26987"/>
                  </a:lnTo>
                  <a:lnTo>
                    <a:pt x="43218" y="26631"/>
                  </a:lnTo>
                  <a:lnTo>
                    <a:pt x="47802" y="26631"/>
                  </a:lnTo>
                  <a:lnTo>
                    <a:pt x="55054" y="32423"/>
                  </a:lnTo>
                  <a:lnTo>
                    <a:pt x="48971" y="33515"/>
                  </a:lnTo>
                  <a:lnTo>
                    <a:pt x="48818" y="33020"/>
                  </a:lnTo>
                  <a:lnTo>
                    <a:pt x="48729" y="32753"/>
                  </a:lnTo>
                  <a:lnTo>
                    <a:pt x="48285" y="32156"/>
                  </a:lnTo>
                  <a:lnTo>
                    <a:pt x="47104" y="31330"/>
                  </a:lnTo>
                  <a:lnTo>
                    <a:pt x="46342" y="31127"/>
                  </a:lnTo>
                  <a:lnTo>
                    <a:pt x="44018" y="31127"/>
                  </a:lnTo>
                  <a:lnTo>
                    <a:pt x="42926" y="31610"/>
                  </a:lnTo>
                  <a:lnTo>
                    <a:pt x="41287" y="33528"/>
                  </a:lnTo>
                  <a:lnTo>
                    <a:pt x="40970" y="34696"/>
                  </a:lnTo>
                  <a:lnTo>
                    <a:pt x="40868" y="39331"/>
                  </a:lnTo>
                  <a:lnTo>
                    <a:pt x="41287" y="40906"/>
                  </a:lnTo>
                  <a:lnTo>
                    <a:pt x="42951" y="42824"/>
                  </a:lnTo>
                  <a:lnTo>
                    <a:pt x="44107" y="43281"/>
                  </a:lnTo>
                  <a:lnTo>
                    <a:pt x="46634" y="43281"/>
                  </a:lnTo>
                  <a:lnTo>
                    <a:pt x="48120" y="42824"/>
                  </a:lnTo>
                  <a:lnTo>
                    <a:pt x="48983" y="42418"/>
                  </a:lnTo>
                  <a:lnTo>
                    <a:pt x="49809" y="41935"/>
                  </a:lnTo>
                  <a:lnTo>
                    <a:pt x="49809" y="39992"/>
                  </a:lnTo>
                  <a:lnTo>
                    <a:pt x="45605" y="39992"/>
                  </a:lnTo>
                  <a:lnTo>
                    <a:pt x="45605" y="35750"/>
                  </a:lnTo>
                  <a:lnTo>
                    <a:pt x="55359" y="35750"/>
                  </a:lnTo>
                  <a:lnTo>
                    <a:pt x="55359" y="16446"/>
                  </a:lnTo>
                  <a:lnTo>
                    <a:pt x="42214" y="16446"/>
                  </a:lnTo>
                  <a:lnTo>
                    <a:pt x="43205" y="15100"/>
                  </a:lnTo>
                  <a:lnTo>
                    <a:pt x="43484" y="14719"/>
                  </a:lnTo>
                  <a:lnTo>
                    <a:pt x="44246" y="12585"/>
                  </a:lnTo>
                  <a:lnTo>
                    <a:pt x="44246" y="5486"/>
                  </a:lnTo>
                  <a:lnTo>
                    <a:pt x="44246" y="4610"/>
                  </a:lnTo>
                  <a:lnTo>
                    <a:pt x="39636" y="0"/>
                  </a:lnTo>
                  <a:lnTo>
                    <a:pt x="38773" y="0"/>
                  </a:lnTo>
                  <a:lnTo>
                    <a:pt x="38773" y="7632"/>
                  </a:lnTo>
                  <a:lnTo>
                    <a:pt x="38773" y="12941"/>
                  </a:lnTo>
                  <a:lnTo>
                    <a:pt x="36614" y="15100"/>
                  </a:lnTo>
                  <a:lnTo>
                    <a:pt x="34302" y="15100"/>
                  </a:lnTo>
                  <a:lnTo>
                    <a:pt x="34302" y="47510"/>
                  </a:lnTo>
                  <a:lnTo>
                    <a:pt x="26517" y="47510"/>
                  </a:lnTo>
                  <a:lnTo>
                    <a:pt x="22148" y="38989"/>
                  </a:lnTo>
                  <a:lnTo>
                    <a:pt x="18884" y="42418"/>
                  </a:lnTo>
                  <a:lnTo>
                    <a:pt x="18884" y="47510"/>
                  </a:lnTo>
                  <a:lnTo>
                    <a:pt x="12573" y="47510"/>
                  </a:lnTo>
                  <a:lnTo>
                    <a:pt x="12573" y="26987"/>
                  </a:lnTo>
                  <a:lnTo>
                    <a:pt x="18884" y="26987"/>
                  </a:lnTo>
                  <a:lnTo>
                    <a:pt x="18884" y="34696"/>
                  </a:lnTo>
                  <a:lnTo>
                    <a:pt x="25501" y="26987"/>
                  </a:lnTo>
                  <a:lnTo>
                    <a:pt x="33883" y="26987"/>
                  </a:lnTo>
                  <a:lnTo>
                    <a:pt x="27559" y="33528"/>
                  </a:lnTo>
                  <a:lnTo>
                    <a:pt x="26466" y="34696"/>
                  </a:lnTo>
                  <a:lnTo>
                    <a:pt x="34302" y="47510"/>
                  </a:lnTo>
                  <a:lnTo>
                    <a:pt x="34302" y="15100"/>
                  </a:lnTo>
                  <a:lnTo>
                    <a:pt x="31305" y="15100"/>
                  </a:lnTo>
                  <a:lnTo>
                    <a:pt x="29159" y="12941"/>
                  </a:lnTo>
                  <a:lnTo>
                    <a:pt x="29159" y="7632"/>
                  </a:lnTo>
                  <a:lnTo>
                    <a:pt x="31305" y="5486"/>
                  </a:lnTo>
                  <a:lnTo>
                    <a:pt x="36614" y="5486"/>
                  </a:lnTo>
                  <a:lnTo>
                    <a:pt x="38773" y="7632"/>
                  </a:lnTo>
                  <a:lnTo>
                    <a:pt x="38773" y="0"/>
                  </a:lnTo>
                  <a:lnTo>
                    <a:pt x="28282" y="0"/>
                  </a:lnTo>
                  <a:lnTo>
                    <a:pt x="23672" y="4610"/>
                  </a:lnTo>
                  <a:lnTo>
                    <a:pt x="23672" y="12585"/>
                  </a:lnTo>
                  <a:lnTo>
                    <a:pt x="24434" y="14719"/>
                  </a:lnTo>
                  <a:lnTo>
                    <a:pt x="25717" y="16446"/>
                  </a:lnTo>
                  <a:lnTo>
                    <a:pt x="6858" y="16446"/>
                  </a:lnTo>
                  <a:lnTo>
                    <a:pt x="5753" y="16725"/>
                  </a:lnTo>
                  <a:lnTo>
                    <a:pt x="5511" y="17932"/>
                  </a:lnTo>
                  <a:lnTo>
                    <a:pt x="203" y="55092"/>
                  </a:lnTo>
                  <a:lnTo>
                    <a:pt x="0" y="56222"/>
                  </a:lnTo>
                  <a:lnTo>
                    <a:pt x="469" y="56857"/>
                  </a:lnTo>
                  <a:lnTo>
                    <a:pt x="67564" y="56857"/>
                  </a:lnTo>
                  <a:lnTo>
                    <a:pt x="67945" y="56222"/>
                  </a:lnTo>
                  <a:close/>
                </a:path>
              </a:pathLst>
            </a:custGeom>
            <a:solidFill>
              <a:srgbClr val="FFFFFF"/>
            </a:solidFill>
          </p:spPr>
          <p:txBody>
            <a:bodyPr wrap="square" lIns="0" tIns="0" rIns="0" bIns="0" rtlCol="0"/>
            <a:lstStyle/>
            <a:p/>
          </p:txBody>
        </p:sp>
        <p:sp>
          <p:nvSpPr>
            <p:cNvPr id="53" name="object 53" descr=""/>
            <p:cNvSpPr/>
            <p:nvPr/>
          </p:nvSpPr>
          <p:spPr>
            <a:xfrm>
              <a:off x="740967" y="3731003"/>
              <a:ext cx="349250" cy="349250"/>
            </a:xfrm>
            <a:custGeom>
              <a:avLst/>
              <a:gdLst/>
              <a:ahLst/>
              <a:cxnLst/>
              <a:rect l="l" t="t" r="r" b="b"/>
              <a:pathLst>
                <a:path w="349250" h="349250">
                  <a:moveTo>
                    <a:pt x="285940" y="180378"/>
                  </a:moveTo>
                  <a:lnTo>
                    <a:pt x="63106" y="180378"/>
                  </a:lnTo>
                  <a:lnTo>
                    <a:pt x="113804" y="230987"/>
                  </a:lnTo>
                  <a:lnTo>
                    <a:pt x="116865" y="234137"/>
                  </a:lnTo>
                  <a:lnTo>
                    <a:pt x="121907" y="234137"/>
                  </a:lnTo>
                  <a:lnTo>
                    <a:pt x="125056" y="230987"/>
                  </a:lnTo>
                  <a:lnTo>
                    <a:pt x="128295" y="227939"/>
                  </a:lnTo>
                  <a:lnTo>
                    <a:pt x="128295" y="222694"/>
                  </a:lnTo>
                  <a:lnTo>
                    <a:pt x="125056" y="219735"/>
                  </a:lnTo>
                  <a:lnTo>
                    <a:pt x="88074" y="182651"/>
                  </a:lnTo>
                  <a:lnTo>
                    <a:pt x="283671" y="182651"/>
                  </a:lnTo>
                  <a:lnTo>
                    <a:pt x="285940" y="180378"/>
                  </a:lnTo>
                  <a:close/>
                </a:path>
                <a:path w="349250" h="349250">
                  <a:moveTo>
                    <a:pt x="283671" y="182651"/>
                  </a:moveTo>
                  <a:lnTo>
                    <a:pt x="260972" y="182651"/>
                  </a:lnTo>
                  <a:lnTo>
                    <a:pt x="223989" y="219735"/>
                  </a:lnTo>
                  <a:lnTo>
                    <a:pt x="220751" y="222694"/>
                  </a:lnTo>
                  <a:lnTo>
                    <a:pt x="220751" y="227939"/>
                  </a:lnTo>
                  <a:lnTo>
                    <a:pt x="223989" y="230987"/>
                  </a:lnTo>
                  <a:lnTo>
                    <a:pt x="227037" y="234137"/>
                  </a:lnTo>
                  <a:lnTo>
                    <a:pt x="232181" y="234137"/>
                  </a:lnTo>
                  <a:lnTo>
                    <a:pt x="235419" y="230987"/>
                  </a:lnTo>
                  <a:lnTo>
                    <a:pt x="283671" y="182651"/>
                  </a:lnTo>
                  <a:close/>
                </a:path>
                <a:path w="349250" h="349250">
                  <a:moveTo>
                    <a:pt x="286254" y="180073"/>
                  </a:moveTo>
                  <a:lnTo>
                    <a:pt x="62814" y="180073"/>
                  </a:lnTo>
                  <a:lnTo>
                    <a:pt x="62966" y="180378"/>
                  </a:lnTo>
                  <a:lnTo>
                    <a:pt x="286069" y="180378"/>
                  </a:lnTo>
                  <a:lnTo>
                    <a:pt x="286254" y="180073"/>
                  </a:lnTo>
                  <a:close/>
                </a:path>
                <a:path w="349250" h="349250">
                  <a:moveTo>
                    <a:pt x="286512" y="179603"/>
                  </a:moveTo>
                  <a:lnTo>
                    <a:pt x="62534" y="179603"/>
                  </a:lnTo>
                  <a:lnTo>
                    <a:pt x="62644" y="180073"/>
                  </a:lnTo>
                  <a:lnTo>
                    <a:pt x="286512" y="180073"/>
                  </a:lnTo>
                  <a:lnTo>
                    <a:pt x="286512" y="179603"/>
                  </a:lnTo>
                  <a:close/>
                </a:path>
                <a:path w="349250" h="349250">
                  <a:moveTo>
                    <a:pt x="287273" y="178561"/>
                  </a:moveTo>
                  <a:lnTo>
                    <a:pt x="61787" y="178561"/>
                  </a:lnTo>
                  <a:lnTo>
                    <a:pt x="61861" y="178841"/>
                  </a:lnTo>
                  <a:lnTo>
                    <a:pt x="61950" y="179222"/>
                  </a:lnTo>
                  <a:lnTo>
                    <a:pt x="62153" y="179222"/>
                  </a:lnTo>
                  <a:lnTo>
                    <a:pt x="62153" y="179412"/>
                  </a:lnTo>
                  <a:lnTo>
                    <a:pt x="62344" y="179412"/>
                  </a:lnTo>
                  <a:lnTo>
                    <a:pt x="62344" y="179603"/>
                  </a:lnTo>
                  <a:lnTo>
                    <a:pt x="286702" y="179603"/>
                  </a:lnTo>
                  <a:lnTo>
                    <a:pt x="286791" y="179412"/>
                  </a:lnTo>
                  <a:lnTo>
                    <a:pt x="286994" y="179222"/>
                  </a:lnTo>
                  <a:lnTo>
                    <a:pt x="287070" y="178841"/>
                  </a:lnTo>
                  <a:lnTo>
                    <a:pt x="287273" y="178561"/>
                  </a:lnTo>
                  <a:close/>
                </a:path>
                <a:path w="349250" h="349250">
                  <a:moveTo>
                    <a:pt x="121907" y="114782"/>
                  </a:moveTo>
                  <a:lnTo>
                    <a:pt x="116865" y="114782"/>
                  </a:lnTo>
                  <a:lnTo>
                    <a:pt x="113804" y="118122"/>
                  </a:lnTo>
                  <a:lnTo>
                    <a:pt x="63474" y="168452"/>
                  </a:lnTo>
                  <a:lnTo>
                    <a:pt x="63003" y="168833"/>
                  </a:lnTo>
                  <a:lnTo>
                    <a:pt x="61950" y="169875"/>
                  </a:lnTo>
                  <a:lnTo>
                    <a:pt x="61830" y="170256"/>
                  </a:lnTo>
                  <a:lnTo>
                    <a:pt x="61710" y="170929"/>
                  </a:lnTo>
                  <a:lnTo>
                    <a:pt x="61582" y="170929"/>
                  </a:lnTo>
                  <a:lnTo>
                    <a:pt x="61379" y="171119"/>
                  </a:lnTo>
                  <a:lnTo>
                    <a:pt x="61201" y="171691"/>
                  </a:lnTo>
                  <a:lnTo>
                    <a:pt x="60998" y="171983"/>
                  </a:lnTo>
                  <a:lnTo>
                    <a:pt x="60998" y="172173"/>
                  </a:lnTo>
                  <a:lnTo>
                    <a:pt x="60807" y="172554"/>
                  </a:lnTo>
                  <a:lnTo>
                    <a:pt x="60807" y="172732"/>
                  </a:lnTo>
                  <a:lnTo>
                    <a:pt x="60617" y="173215"/>
                  </a:lnTo>
                  <a:lnTo>
                    <a:pt x="60617" y="176072"/>
                  </a:lnTo>
                  <a:lnTo>
                    <a:pt x="60807" y="176352"/>
                  </a:lnTo>
                  <a:lnTo>
                    <a:pt x="60807" y="176745"/>
                  </a:lnTo>
                  <a:lnTo>
                    <a:pt x="60998" y="176936"/>
                  </a:lnTo>
                  <a:lnTo>
                    <a:pt x="60998" y="177126"/>
                  </a:lnTo>
                  <a:lnTo>
                    <a:pt x="61201" y="177126"/>
                  </a:lnTo>
                  <a:lnTo>
                    <a:pt x="61201" y="177799"/>
                  </a:lnTo>
                  <a:lnTo>
                    <a:pt x="61379" y="177799"/>
                  </a:lnTo>
                  <a:lnTo>
                    <a:pt x="61379" y="177990"/>
                  </a:lnTo>
                  <a:lnTo>
                    <a:pt x="61582" y="178168"/>
                  </a:lnTo>
                  <a:lnTo>
                    <a:pt x="61582" y="178561"/>
                  </a:lnTo>
                  <a:lnTo>
                    <a:pt x="287655" y="178561"/>
                  </a:lnTo>
                  <a:lnTo>
                    <a:pt x="287779" y="177799"/>
                  </a:lnTo>
                  <a:lnTo>
                    <a:pt x="287845" y="177317"/>
                  </a:lnTo>
                  <a:lnTo>
                    <a:pt x="288036" y="177317"/>
                  </a:lnTo>
                  <a:lnTo>
                    <a:pt x="288036" y="176745"/>
                  </a:lnTo>
                  <a:lnTo>
                    <a:pt x="288226" y="176555"/>
                  </a:lnTo>
                  <a:lnTo>
                    <a:pt x="288226" y="172554"/>
                  </a:lnTo>
                  <a:lnTo>
                    <a:pt x="288036" y="172173"/>
                  </a:lnTo>
                  <a:lnTo>
                    <a:pt x="288036" y="171691"/>
                  </a:lnTo>
                  <a:lnTo>
                    <a:pt x="287845" y="171691"/>
                  </a:lnTo>
                  <a:lnTo>
                    <a:pt x="287655" y="171119"/>
                  </a:lnTo>
                  <a:lnTo>
                    <a:pt x="287655" y="170929"/>
                  </a:lnTo>
                  <a:lnTo>
                    <a:pt x="287273" y="170256"/>
                  </a:lnTo>
                  <a:lnTo>
                    <a:pt x="287070" y="170256"/>
                  </a:lnTo>
                  <a:lnTo>
                    <a:pt x="287070" y="169875"/>
                  </a:lnTo>
                  <a:lnTo>
                    <a:pt x="286791" y="169684"/>
                  </a:lnTo>
                  <a:lnTo>
                    <a:pt x="286702" y="169405"/>
                  </a:lnTo>
                  <a:lnTo>
                    <a:pt x="286308" y="169214"/>
                  </a:lnTo>
                  <a:lnTo>
                    <a:pt x="286130" y="168833"/>
                  </a:lnTo>
                  <a:lnTo>
                    <a:pt x="283845" y="166547"/>
                  </a:lnTo>
                  <a:lnTo>
                    <a:pt x="88074" y="166547"/>
                  </a:lnTo>
                  <a:lnTo>
                    <a:pt x="125056" y="129565"/>
                  </a:lnTo>
                  <a:lnTo>
                    <a:pt x="128295" y="126403"/>
                  </a:lnTo>
                  <a:lnTo>
                    <a:pt x="128295" y="121170"/>
                  </a:lnTo>
                  <a:lnTo>
                    <a:pt x="125056" y="118122"/>
                  </a:lnTo>
                  <a:lnTo>
                    <a:pt x="121907" y="114782"/>
                  </a:lnTo>
                  <a:close/>
                </a:path>
                <a:path w="349250" h="349250">
                  <a:moveTo>
                    <a:pt x="232181" y="114782"/>
                  </a:moveTo>
                  <a:lnTo>
                    <a:pt x="227037" y="114782"/>
                  </a:lnTo>
                  <a:lnTo>
                    <a:pt x="223989" y="118122"/>
                  </a:lnTo>
                  <a:lnTo>
                    <a:pt x="220751" y="121170"/>
                  </a:lnTo>
                  <a:lnTo>
                    <a:pt x="220751" y="126403"/>
                  </a:lnTo>
                  <a:lnTo>
                    <a:pt x="223989" y="129565"/>
                  </a:lnTo>
                  <a:lnTo>
                    <a:pt x="260870" y="166547"/>
                  </a:lnTo>
                  <a:lnTo>
                    <a:pt x="283845" y="166547"/>
                  </a:lnTo>
                  <a:lnTo>
                    <a:pt x="235419" y="118122"/>
                  </a:lnTo>
                  <a:lnTo>
                    <a:pt x="232181" y="114782"/>
                  </a:lnTo>
                  <a:close/>
                </a:path>
                <a:path w="349250" h="349250">
                  <a:moveTo>
                    <a:pt x="343128" y="0"/>
                  </a:moveTo>
                  <a:lnTo>
                    <a:pt x="328155" y="0"/>
                  </a:lnTo>
                  <a:lnTo>
                    <a:pt x="322160" y="6007"/>
                  </a:lnTo>
                  <a:lnTo>
                    <a:pt x="322160" y="343103"/>
                  </a:lnTo>
                  <a:lnTo>
                    <a:pt x="328155" y="349199"/>
                  </a:lnTo>
                  <a:lnTo>
                    <a:pt x="343128" y="349199"/>
                  </a:lnTo>
                  <a:lnTo>
                    <a:pt x="349034" y="343103"/>
                  </a:lnTo>
                  <a:lnTo>
                    <a:pt x="349034" y="6007"/>
                  </a:lnTo>
                  <a:lnTo>
                    <a:pt x="343128" y="0"/>
                  </a:lnTo>
                  <a:close/>
                </a:path>
                <a:path w="349250" h="349250">
                  <a:moveTo>
                    <a:pt x="20777" y="0"/>
                  </a:moveTo>
                  <a:lnTo>
                    <a:pt x="5918" y="0"/>
                  </a:lnTo>
                  <a:lnTo>
                    <a:pt x="0" y="6007"/>
                  </a:lnTo>
                  <a:lnTo>
                    <a:pt x="0" y="343103"/>
                  </a:lnTo>
                  <a:lnTo>
                    <a:pt x="5918" y="349199"/>
                  </a:lnTo>
                  <a:lnTo>
                    <a:pt x="20777" y="349199"/>
                  </a:lnTo>
                  <a:lnTo>
                    <a:pt x="26885" y="343103"/>
                  </a:lnTo>
                  <a:lnTo>
                    <a:pt x="26885" y="6007"/>
                  </a:lnTo>
                  <a:lnTo>
                    <a:pt x="20777" y="0"/>
                  </a:lnTo>
                  <a:close/>
                </a:path>
              </a:pathLst>
            </a:custGeom>
            <a:solidFill>
              <a:srgbClr val="D1D3D4"/>
            </a:solidFill>
          </p:spPr>
          <p:txBody>
            <a:bodyPr wrap="square" lIns="0" tIns="0" rIns="0" bIns="0" rtlCol="0"/>
            <a:lstStyle/>
            <a:p/>
          </p:txBody>
        </p:sp>
        <p:pic>
          <p:nvPicPr>
            <p:cNvPr id="54" name="object 54" descr=""/>
            <p:cNvPicPr/>
            <p:nvPr/>
          </p:nvPicPr>
          <p:blipFill>
            <a:blip r:embed="rId8" cstate="print"/>
            <a:stretch>
              <a:fillRect/>
            </a:stretch>
          </p:blipFill>
          <p:spPr>
            <a:xfrm>
              <a:off x="2508499" y="6510007"/>
              <a:ext cx="423701" cy="517058"/>
            </a:xfrm>
            <a:prstGeom prst="rect">
              <a:avLst/>
            </a:prstGeom>
          </p:spPr>
        </p:pic>
        <p:sp>
          <p:nvSpPr>
            <p:cNvPr id="55" name="object 55" descr=""/>
            <p:cNvSpPr/>
            <p:nvPr/>
          </p:nvSpPr>
          <p:spPr>
            <a:xfrm>
              <a:off x="5483434" y="6539594"/>
              <a:ext cx="812800" cy="292100"/>
            </a:xfrm>
            <a:custGeom>
              <a:avLst/>
              <a:gdLst/>
              <a:ahLst/>
              <a:cxnLst/>
              <a:rect l="l" t="t" r="r" b="b"/>
              <a:pathLst>
                <a:path w="812800" h="292100">
                  <a:moveTo>
                    <a:pt x="777151" y="0"/>
                  </a:moveTo>
                  <a:lnTo>
                    <a:pt x="35547" y="0"/>
                  </a:lnTo>
                  <a:lnTo>
                    <a:pt x="21747" y="2805"/>
                  </a:lnTo>
                  <a:lnTo>
                    <a:pt x="10444" y="10444"/>
                  </a:lnTo>
                  <a:lnTo>
                    <a:pt x="2805" y="21747"/>
                  </a:lnTo>
                  <a:lnTo>
                    <a:pt x="0" y="35547"/>
                  </a:lnTo>
                  <a:lnTo>
                    <a:pt x="0" y="255993"/>
                  </a:lnTo>
                  <a:lnTo>
                    <a:pt x="2805" y="269793"/>
                  </a:lnTo>
                  <a:lnTo>
                    <a:pt x="10444" y="281097"/>
                  </a:lnTo>
                  <a:lnTo>
                    <a:pt x="21747" y="288735"/>
                  </a:lnTo>
                  <a:lnTo>
                    <a:pt x="35547" y="291541"/>
                  </a:lnTo>
                  <a:lnTo>
                    <a:pt x="777151" y="291541"/>
                  </a:lnTo>
                  <a:lnTo>
                    <a:pt x="790956" y="288735"/>
                  </a:lnTo>
                  <a:lnTo>
                    <a:pt x="802258" y="281097"/>
                  </a:lnTo>
                  <a:lnTo>
                    <a:pt x="809894" y="269793"/>
                  </a:lnTo>
                  <a:lnTo>
                    <a:pt x="812698" y="255993"/>
                  </a:lnTo>
                  <a:lnTo>
                    <a:pt x="812698" y="35547"/>
                  </a:lnTo>
                  <a:lnTo>
                    <a:pt x="809894" y="21747"/>
                  </a:lnTo>
                  <a:lnTo>
                    <a:pt x="802258" y="10444"/>
                  </a:lnTo>
                  <a:lnTo>
                    <a:pt x="790956" y="2805"/>
                  </a:lnTo>
                  <a:lnTo>
                    <a:pt x="777151" y="0"/>
                  </a:lnTo>
                  <a:close/>
                </a:path>
              </a:pathLst>
            </a:custGeom>
            <a:solidFill>
              <a:srgbClr val="CB272B"/>
            </a:solidFill>
          </p:spPr>
          <p:txBody>
            <a:bodyPr wrap="square" lIns="0" tIns="0" rIns="0" bIns="0" rtlCol="0"/>
            <a:lstStyle/>
            <a:p/>
          </p:txBody>
        </p:sp>
      </p:grpSp>
      <p:sp>
        <p:nvSpPr>
          <p:cNvPr id="56" name="object 56" descr=""/>
          <p:cNvSpPr txBox="1"/>
          <p:nvPr/>
        </p:nvSpPr>
        <p:spPr>
          <a:xfrm>
            <a:off x="4945062" y="5511279"/>
            <a:ext cx="1437640" cy="1364615"/>
          </a:xfrm>
          <a:prstGeom prst="rect">
            <a:avLst/>
          </a:prstGeom>
          <a:ln w="3175">
            <a:solidFill>
              <a:srgbClr val="D1D3D4"/>
            </a:solidFill>
          </a:ln>
        </p:spPr>
        <p:txBody>
          <a:bodyPr wrap="square" lIns="0" tIns="0" rIns="0" bIns="0" rtlCol="0" vert="horz">
            <a:spAutoFit/>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70"/>
              </a:spcBef>
            </a:pPr>
            <a:endParaRPr sz="900">
              <a:latin typeface="Times New Roman"/>
              <a:cs typeface="Times New Roman"/>
            </a:endParaRPr>
          </a:p>
          <a:p>
            <a:pPr marL="540385">
              <a:lnSpc>
                <a:spcPct val="100000"/>
              </a:lnSpc>
            </a:pPr>
            <a:r>
              <a:rPr dirty="0" sz="900" b="1">
                <a:solidFill>
                  <a:srgbClr val="CB272B"/>
                </a:solidFill>
                <a:latin typeface="Microsoft JhengHei"/>
                <a:cs typeface="Microsoft JhengHei"/>
              </a:rPr>
              <a:t>CR18</a:t>
            </a:r>
            <a:r>
              <a:rPr dirty="0" sz="900" spc="150" b="1">
                <a:solidFill>
                  <a:srgbClr val="CB272B"/>
                </a:solidFill>
                <a:latin typeface="Microsoft JhengHei"/>
                <a:cs typeface="Microsoft JhengHei"/>
              </a:rPr>
              <a:t>  </a:t>
            </a:r>
            <a:r>
              <a:rPr dirty="0" sz="900" spc="-20" b="1">
                <a:solidFill>
                  <a:srgbClr val="CB272B"/>
                </a:solidFill>
                <a:latin typeface="Microsoft JhengHei"/>
                <a:cs typeface="Microsoft JhengHei"/>
              </a:rPr>
              <a:t>CR18-</a:t>
            </a:r>
            <a:r>
              <a:rPr dirty="0" sz="900" spc="-50" b="1">
                <a:solidFill>
                  <a:srgbClr val="CB272B"/>
                </a:solidFill>
                <a:latin typeface="Microsoft JhengHei"/>
                <a:cs typeface="Microsoft JhengHei"/>
              </a:rPr>
              <a:t>C</a:t>
            </a:r>
            <a:endParaRPr sz="900">
              <a:latin typeface="Microsoft JhengHei"/>
              <a:cs typeface="Microsoft JhengHei"/>
            </a:endParaRPr>
          </a:p>
          <a:p>
            <a:pPr marL="669290" marR="323850">
              <a:lnSpc>
                <a:spcPts val="1100"/>
              </a:lnSpc>
              <a:spcBef>
                <a:spcPts val="40"/>
              </a:spcBef>
            </a:pPr>
            <a:r>
              <a:rPr dirty="0" sz="800" spc="-20" b="1">
                <a:solidFill>
                  <a:srgbClr val="FFFFFF"/>
                </a:solidFill>
                <a:latin typeface="Microsoft JhengHei"/>
                <a:cs typeface="Microsoft JhengHei"/>
              </a:rPr>
              <a:t>18kg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1062mm</a:t>
            </a:r>
            <a:endParaRPr sz="800">
              <a:latin typeface="Microsoft JhengHei"/>
              <a:cs typeface="Microsoft JhengHei"/>
            </a:endParaRPr>
          </a:p>
        </p:txBody>
      </p:sp>
      <p:grpSp>
        <p:nvGrpSpPr>
          <p:cNvPr id="57" name="object 57" descr=""/>
          <p:cNvGrpSpPr/>
          <p:nvPr/>
        </p:nvGrpSpPr>
        <p:grpSpPr>
          <a:xfrm>
            <a:off x="4669002" y="4080793"/>
            <a:ext cx="1932305" cy="2707005"/>
            <a:chOff x="4669002" y="4080793"/>
            <a:chExt cx="1932305" cy="2707005"/>
          </a:xfrm>
        </p:grpSpPr>
        <p:sp>
          <p:nvSpPr>
            <p:cNvPr id="58" name="object 58" descr=""/>
            <p:cNvSpPr/>
            <p:nvPr/>
          </p:nvSpPr>
          <p:spPr>
            <a:xfrm>
              <a:off x="5514987" y="6588861"/>
              <a:ext cx="67945" cy="198755"/>
            </a:xfrm>
            <a:custGeom>
              <a:avLst/>
              <a:gdLst/>
              <a:ahLst/>
              <a:cxnLst/>
              <a:rect l="l" t="t" r="r" b="b"/>
              <a:pathLst>
                <a:path w="67945" h="198754">
                  <a:moveTo>
                    <a:pt x="7251" y="136461"/>
                  </a:moveTo>
                  <a:lnTo>
                    <a:pt x="6146" y="135382"/>
                  </a:lnTo>
                  <a:lnTo>
                    <a:pt x="3467" y="135382"/>
                  </a:lnTo>
                  <a:lnTo>
                    <a:pt x="2400" y="136461"/>
                  </a:lnTo>
                  <a:lnTo>
                    <a:pt x="2400" y="197472"/>
                  </a:lnTo>
                  <a:lnTo>
                    <a:pt x="3467" y="198577"/>
                  </a:lnTo>
                  <a:lnTo>
                    <a:pt x="6146" y="198577"/>
                  </a:lnTo>
                  <a:lnTo>
                    <a:pt x="7251" y="197472"/>
                  </a:lnTo>
                  <a:lnTo>
                    <a:pt x="7251" y="136461"/>
                  </a:lnTo>
                  <a:close/>
                </a:path>
                <a:path w="67945" h="198754">
                  <a:moveTo>
                    <a:pt x="54152" y="168008"/>
                  </a:moveTo>
                  <a:lnTo>
                    <a:pt x="54102" y="165862"/>
                  </a:lnTo>
                  <a:lnTo>
                    <a:pt x="53759" y="165519"/>
                  </a:lnTo>
                  <a:lnTo>
                    <a:pt x="44996" y="156756"/>
                  </a:lnTo>
                  <a:lnTo>
                    <a:pt x="44411" y="156146"/>
                  </a:lnTo>
                  <a:lnTo>
                    <a:pt x="43472" y="156146"/>
                  </a:lnTo>
                  <a:lnTo>
                    <a:pt x="42926" y="156756"/>
                  </a:lnTo>
                  <a:lnTo>
                    <a:pt x="42341" y="157314"/>
                  </a:lnTo>
                  <a:lnTo>
                    <a:pt x="42341" y="158254"/>
                  </a:lnTo>
                  <a:lnTo>
                    <a:pt x="49593" y="165519"/>
                  </a:lnTo>
                  <a:lnTo>
                    <a:pt x="18326" y="165519"/>
                  </a:lnTo>
                  <a:lnTo>
                    <a:pt x="25019" y="158826"/>
                  </a:lnTo>
                  <a:lnTo>
                    <a:pt x="25615" y="158254"/>
                  </a:lnTo>
                  <a:lnTo>
                    <a:pt x="25615" y="157314"/>
                  </a:lnTo>
                  <a:lnTo>
                    <a:pt x="25019" y="156756"/>
                  </a:lnTo>
                  <a:lnTo>
                    <a:pt x="24447" y="156146"/>
                  </a:lnTo>
                  <a:lnTo>
                    <a:pt x="23545" y="156146"/>
                  </a:lnTo>
                  <a:lnTo>
                    <a:pt x="22987" y="156756"/>
                  </a:lnTo>
                  <a:lnTo>
                    <a:pt x="13728" y="166001"/>
                  </a:lnTo>
                  <a:lnTo>
                    <a:pt x="13563" y="166192"/>
                  </a:lnTo>
                  <a:lnTo>
                    <a:pt x="13589" y="167741"/>
                  </a:lnTo>
                  <a:lnTo>
                    <a:pt x="13804" y="168008"/>
                  </a:lnTo>
                  <a:lnTo>
                    <a:pt x="23545" y="177749"/>
                  </a:lnTo>
                  <a:lnTo>
                    <a:pt x="24447" y="177749"/>
                  </a:lnTo>
                  <a:lnTo>
                    <a:pt x="25019" y="177177"/>
                  </a:lnTo>
                  <a:lnTo>
                    <a:pt x="25615" y="176618"/>
                  </a:lnTo>
                  <a:lnTo>
                    <a:pt x="25615" y="175679"/>
                  </a:lnTo>
                  <a:lnTo>
                    <a:pt x="25019" y="175145"/>
                  </a:lnTo>
                  <a:lnTo>
                    <a:pt x="18326" y="168440"/>
                  </a:lnTo>
                  <a:lnTo>
                    <a:pt x="49618" y="168440"/>
                  </a:lnTo>
                  <a:lnTo>
                    <a:pt x="42926" y="175145"/>
                  </a:lnTo>
                  <a:lnTo>
                    <a:pt x="42341" y="175679"/>
                  </a:lnTo>
                  <a:lnTo>
                    <a:pt x="42341" y="176618"/>
                  </a:lnTo>
                  <a:lnTo>
                    <a:pt x="42926" y="177177"/>
                  </a:lnTo>
                  <a:lnTo>
                    <a:pt x="43472" y="177749"/>
                  </a:lnTo>
                  <a:lnTo>
                    <a:pt x="44411" y="177749"/>
                  </a:lnTo>
                  <a:lnTo>
                    <a:pt x="53721" y="168440"/>
                  </a:lnTo>
                  <a:lnTo>
                    <a:pt x="54152" y="168008"/>
                  </a:lnTo>
                  <a:close/>
                </a:path>
                <a:path w="67945" h="198754">
                  <a:moveTo>
                    <a:pt x="65557" y="136461"/>
                  </a:moveTo>
                  <a:lnTo>
                    <a:pt x="64490" y="135382"/>
                  </a:lnTo>
                  <a:lnTo>
                    <a:pt x="61772" y="135382"/>
                  </a:lnTo>
                  <a:lnTo>
                    <a:pt x="60693" y="136461"/>
                  </a:lnTo>
                  <a:lnTo>
                    <a:pt x="60693" y="197472"/>
                  </a:lnTo>
                  <a:lnTo>
                    <a:pt x="61772" y="198577"/>
                  </a:lnTo>
                  <a:lnTo>
                    <a:pt x="64490" y="198577"/>
                  </a:lnTo>
                  <a:lnTo>
                    <a:pt x="65557" y="197472"/>
                  </a:lnTo>
                  <a:lnTo>
                    <a:pt x="65557" y="136461"/>
                  </a:lnTo>
                  <a:close/>
                </a:path>
                <a:path w="67945" h="198754">
                  <a:moveTo>
                    <a:pt x="67945" y="56222"/>
                  </a:moveTo>
                  <a:lnTo>
                    <a:pt x="67729" y="55092"/>
                  </a:lnTo>
                  <a:lnTo>
                    <a:pt x="66675" y="47739"/>
                  </a:lnTo>
                  <a:lnTo>
                    <a:pt x="64960" y="35750"/>
                  </a:lnTo>
                  <a:lnTo>
                    <a:pt x="64643" y="33528"/>
                  </a:lnTo>
                  <a:lnTo>
                    <a:pt x="63919" y="28486"/>
                  </a:lnTo>
                  <a:lnTo>
                    <a:pt x="63804" y="27660"/>
                  </a:lnTo>
                  <a:lnTo>
                    <a:pt x="63690" y="26847"/>
                  </a:lnTo>
                  <a:lnTo>
                    <a:pt x="63665" y="26631"/>
                  </a:lnTo>
                  <a:lnTo>
                    <a:pt x="62420" y="17945"/>
                  </a:lnTo>
                  <a:lnTo>
                    <a:pt x="62166" y="16725"/>
                  </a:lnTo>
                  <a:lnTo>
                    <a:pt x="61074" y="16446"/>
                  </a:lnTo>
                  <a:lnTo>
                    <a:pt x="55359" y="16446"/>
                  </a:lnTo>
                  <a:lnTo>
                    <a:pt x="55359" y="35750"/>
                  </a:lnTo>
                  <a:lnTo>
                    <a:pt x="55359" y="44450"/>
                  </a:lnTo>
                  <a:lnTo>
                    <a:pt x="53492" y="45720"/>
                  </a:lnTo>
                  <a:lnTo>
                    <a:pt x="51841" y="46596"/>
                  </a:lnTo>
                  <a:lnTo>
                    <a:pt x="48971" y="47510"/>
                  </a:lnTo>
                  <a:lnTo>
                    <a:pt x="47256" y="47739"/>
                  </a:lnTo>
                  <a:lnTo>
                    <a:pt x="42875" y="47739"/>
                  </a:lnTo>
                  <a:lnTo>
                    <a:pt x="41770" y="47510"/>
                  </a:lnTo>
                  <a:lnTo>
                    <a:pt x="41236" y="47510"/>
                  </a:lnTo>
                  <a:lnTo>
                    <a:pt x="37896" y="45720"/>
                  </a:lnTo>
                  <a:lnTo>
                    <a:pt x="36652" y="44450"/>
                  </a:lnTo>
                  <a:lnTo>
                    <a:pt x="34975" y="41186"/>
                  </a:lnTo>
                  <a:lnTo>
                    <a:pt x="34556" y="39331"/>
                  </a:lnTo>
                  <a:lnTo>
                    <a:pt x="34620" y="34696"/>
                  </a:lnTo>
                  <a:lnTo>
                    <a:pt x="43218" y="26631"/>
                  </a:lnTo>
                  <a:lnTo>
                    <a:pt x="47802" y="26631"/>
                  </a:lnTo>
                  <a:lnTo>
                    <a:pt x="54978" y="32156"/>
                  </a:lnTo>
                  <a:lnTo>
                    <a:pt x="55054" y="32423"/>
                  </a:lnTo>
                  <a:lnTo>
                    <a:pt x="48958" y="33515"/>
                  </a:lnTo>
                  <a:lnTo>
                    <a:pt x="48806" y="33020"/>
                  </a:lnTo>
                  <a:lnTo>
                    <a:pt x="48729" y="32753"/>
                  </a:lnTo>
                  <a:lnTo>
                    <a:pt x="48285" y="32156"/>
                  </a:lnTo>
                  <a:lnTo>
                    <a:pt x="47104" y="31330"/>
                  </a:lnTo>
                  <a:lnTo>
                    <a:pt x="46342" y="31127"/>
                  </a:lnTo>
                  <a:lnTo>
                    <a:pt x="44018" y="31127"/>
                  </a:lnTo>
                  <a:lnTo>
                    <a:pt x="42926" y="31610"/>
                  </a:lnTo>
                  <a:lnTo>
                    <a:pt x="41287" y="33528"/>
                  </a:lnTo>
                  <a:lnTo>
                    <a:pt x="40957" y="34696"/>
                  </a:lnTo>
                  <a:lnTo>
                    <a:pt x="40868" y="39331"/>
                  </a:lnTo>
                  <a:lnTo>
                    <a:pt x="41287" y="40906"/>
                  </a:lnTo>
                  <a:lnTo>
                    <a:pt x="42951" y="42824"/>
                  </a:lnTo>
                  <a:lnTo>
                    <a:pt x="44107" y="43294"/>
                  </a:lnTo>
                  <a:lnTo>
                    <a:pt x="46647" y="43294"/>
                  </a:lnTo>
                  <a:lnTo>
                    <a:pt x="48120" y="42824"/>
                  </a:lnTo>
                  <a:lnTo>
                    <a:pt x="48983" y="42418"/>
                  </a:lnTo>
                  <a:lnTo>
                    <a:pt x="49809" y="41935"/>
                  </a:lnTo>
                  <a:lnTo>
                    <a:pt x="49809" y="39992"/>
                  </a:lnTo>
                  <a:lnTo>
                    <a:pt x="45605" y="39992"/>
                  </a:lnTo>
                  <a:lnTo>
                    <a:pt x="45605" y="35750"/>
                  </a:lnTo>
                  <a:lnTo>
                    <a:pt x="55359" y="35750"/>
                  </a:lnTo>
                  <a:lnTo>
                    <a:pt x="55359" y="16446"/>
                  </a:lnTo>
                  <a:lnTo>
                    <a:pt x="42214" y="16446"/>
                  </a:lnTo>
                  <a:lnTo>
                    <a:pt x="43205" y="15100"/>
                  </a:lnTo>
                  <a:lnTo>
                    <a:pt x="43484" y="14719"/>
                  </a:lnTo>
                  <a:lnTo>
                    <a:pt x="44246" y="12585"/>
                  </a:lnTo>
                  <a:lnTo>
                    <a:pt x="44246" y="5486"/>
                  </a:lnTo>
                  <a:lnTo>
                    <a:pt x="44246" y="4610"/>
                  </a:lnTo>
                  <a:lnTo>
                    <a:pt x="39636" y="0"/>
                  </a:lnTo>
                  <a:lnTo>
                    <a:pt x="38773" y="0"/>
                  </a:lnTo>
                  <a:lnTo>
                    <a:pt x="38773" y="7632"/>
                  </a:lnTo>
                  <a:lnTo>
                    <a:pt x="38773" y="12954"/>
                  </a:lnTo>
                  <a:lnTo>
                    <a:pt x="36614" y="15100"/>
                  </a:lnTo>
                  <a:lnTo>
                    <a:pt x="34290" y="15100"/>
                  </a:lnTo>
                  <a:lnTo>
                    <a:pt x="34290" y="47510"/>
                  </a:lnTo>
                  <a:lnTo>
                    <a:pt x="26504" y="47510"/>
                  </a:lnTo>
                  <a:lnTo>
                    <a:pt x="22148" y="39001"/>
                  </a:lnTo>
                  <a:lnTo>
                    <a:pt x="18884" y="42418"/>
                  </a:lnTo>
                  <a:lnTo>
                    <a:pt x="18884" y="47510"/>
                  </a:lnTo>
                  <a:lnTo>
                    <a:pt x="12573" y="47510"/>
                  </a:lnTo>
                  <a:lnTo>
                    <a:pt x="12573" y="26987"/>
                  </a:lnTo>
                  <a:lnTo>
                    <a:pt x="18884" y="26987"/>
                  </a:lnTo>
                  <a:lnTo>
                    <a:pt x="18884" y="34696"/>
                  </a:lnTo>
                  <a:lnTo>
                    <a:pt x="25501" y="26987"/>
                  </a:lnTo>
                  <a:lnTo>
                    <a:pt x="33896" y="26987"/>
                  </a:lnTo>
                  <a:lnTo>
                    <a:pt x="27559" y="33528"/>
                  </a:lnTo>
                  <a:lnTo>
                    <a:pt x="26466" y="34696"/>
                  </a:lnTo>
                  <a:lnTo>
                    <a:pt x="34290" y="47510"/>
                  </a:lnTo>
                  <a:lnTo>
                    <a:pt x="34290" y="15100"/>
                  </a:lnTo>
                  <a:lnTo>
                    <a:pt x="31305" y="15100"/>
                  </a:lnTo>
                  <a:lnTo>
                    <a:pt x="29159" y="12954"/>
                  </a:lnTo>
                  <a:lnTo>
                    <a:pt x="29159" y="7632"/>
                  </a:lnTo>
                  <a:lnTo>
                    <a:pt x="31305" y="5486"/>
                  </a:lnTo>
                  <a:lnTo>
                    <a:pt x="36614" y="5486"/>
                  </a:lnTo>
                  <a:lnTo>
                    <a:pt x="38773" y="7632"/>
                  </a:lnTo>
                  <a:lnTo>
                    <a:pt x="38773" y="0"/>
                  </a:lnTo>
                  <a:lnTo>
                    <a:pt x="28282" y="0"/>
                  </a:lnTo>
                  <a:lnTo>
                    <a:pt x="23672" y="4610"/>
                  </a:lnTo>
                  <a:lnTo>
                    <a:pt x="23672" y="12585"/>
                  </a:lnTo>
                  <a:lnTo>
                    <a:pt x="24434" y="14719"/>
                  </a:lnTo>
                  <a:lnTo>
                    <a:pt x="25717" y="16446"/>
                  </a:lnTo>
                  <a:lnTo>
                    <a:pt x="6858" y="16446"/>
                  </a:lnTo>
                  <a:lnTo>
                    <a:pt x="5753" y="16725"/>
                  </a:lnTo>
                  <a:lnTo>
                    <a:pt x="5511" y="17945"/>
                  </a:lnTo>
                  <a:lnTo>
                    <a:pt x="190" y="55092"/>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pic>
          <p:nvPicPr>
            <p:cNvPr id="59" name="object 59" descr=""/>
            <p:cNvPicPr/>
            <p:nvPr/>
          </p:nvPicPr>
          <p:blipFill>
            <a:blip r:embed="rId9" cstate="print"/>
            <a:stretch>
              <a:fillRect/>
            </a:stretch>
          </p:blipFill>
          <p:spPr>
            <a:xfrm>
              <a:off x="5290377" y="5806136"/>
              <a:ext cx="488338" cy="598816"/>
            </a:xfrm>
            <a:prstGeom prst="rect">
              <a:avLst/>
            </a:prstGeom>
          </p:spPr>
        </p:pic>
        <p:sp>
          <p:nvSpPr>
            <p:cNvPr id="60" name="object 60" descr=""/>
            <p:cNvSpPr/>
            <p:nvPr/>
          </p:nvSpPr>
          <p:spPr>
            <a:xfrm>
              <a:off x="4669002" y="4080793"/>
              <a:ext cx="737235" cy="292100"/>
            </a:xfrm>
            <a:custGeom>
              <a:avLst/>
              <a:gdLst/>
              <a:ahLst/>
              <a:cxnLst/>
              <a:rect l="l" t="t" r="r" b="b"/>
              <a:pathLst>
                <a:path w="737235" h="292100">
                  <a:moveTo>
                    <a:pt x="703110" y="0"/>
                  </a:moveTo>
                  <a:lnTo>
                    <a:pt x="33858" y="0"/>
                  </a:lnTo>
                  <a:lnTo>
                    <a:pt x="20707" y="2672"/>
                  </a:lnTo>
                  <a:lnTo>
                    <a:pt x="9942" y="9947"/>
                  </a:lnTo>
                  <a:lnTo>
                    <a:pt x="2670" y="20713"/>
                  </a:lnTo>
                  <a:lnTo>
                    <a:pt x="0" y="33858"/>
                  </a:lnTo>
                  <a:lnTo>
                    <a:pt x="0" y="257695"/>
                  </a:lnTo>
                  <a:lnTo>
                    <a:pt x="2670" y="270840"/>
                  </a:lnTo>
                  <a:lnTo>
                    <a:pt x="9942" y="281606"/>
                  </a:lnTo>
                  <a:lnTo>
                    <a:pt x="20707" y="288881"/>
                  </a:lnTo>
                  <a:lnTo>
                    <a:pt x="33858" y="291553"/>
                  </a:lnTo>
                  <a:lnTo>
                    <a:pt x="703110" y="291553"/>
                  </a:lnTo>
                  <a:lnTo>
                    <a:pt x="716254" y="288881"/>
                  </a:lnTo>
                  <a:lnTo>
                    <a:pt x="727021" y="281606"/>
                  </a:lnTo>
                  <a:lnTo>
                    <a:pt x="734296" y="270840"/>
                  </a:lnTo>
                  <a:lnTo>
                    <a:pt x="736968" y="257695"/>
                  </a:lnTo>
                  <a:lnTo>
                    <a:pt x="736968" y="33858"/>
                  </a:lnTo>
                  <a:lnTo>
                    <a:pt x="734296" y="20713"/>
                  </a:lnTo>
                  <a:lnTo>
                    <a:pt x="727021" y="9947"/>
                  </a:lnTo>
                  <a:lnTo>
                    <a:pt x="716254" y="2672"/>
                  </a:lnTo>
                  <a:lnTo>
                    <a:pt x="703110" y="0"/>
                  </a:lnTo>
                  <a:close/>
                </a:path>
              </a:pathLst>
            </a:custGeom>
            <a:solidFill>
              <a:srgbClr val="CB272B"/>
            </a:solidFill>
          </p:spPr>
          <p:txBody>
            <a:bodyPr wrap="square" lIns="0" tIns="0" rIns="0" bIns="0" rtlCol="0"/>
            <a:lstStyle/>
            <a:p/>
          </p:txBody>
        </p:sp>
        <p:sp>
          <p:nvSpPr>
            <p:cNvPr id="61" name="object 61" descr=""/>
            <p:cNvSpPr/>
            <p:nvPr/>
          </p:nvSpPr>
          <p:spPr>
            <a:xfrm>
              <a:off x="4700549" y="4130078"/>
              <a:ext cx="68580" cy="198755"/>
            </a:xfrm>
            <a:custGeom>
              <a:avLst/>
              <a:gdLst/>
              <a:ahLst/>
              <a:cxnLst/>
              <a:rect l="l" t="t" r="r" b="b"/>
              <a:pathLst>
                <a:path w="68579" h="198754">
                  <a:moveTo>
                    <a:pt x="7264" y="136448"/>
                  </a:moveTo>
                  <a:lnTo>
                    <a:pt x="6159" y="135369"/>
                  </a:lnTo>
                  <a:lnTo>
                    <a:pt x="3467" y="135369"/>
                  </a:lnTo>
                  <a:lnTo>
                    <a:pt x="2400" y="136448"/>
                  </a:lnTo>
                  <a:lnTo>
                    <a:pt x="2400" y="197459"/>
                  </a:lnTo>
                  <a:lnTo>
                    <a:pt x="3467" y="198564"/>
                  </a:lnTo>
                  <a:lnTo>
                    <a:pt x="6159" y="198564"/>
                  </a:lnTo>
                  <a:lnTo>
                    <a:pt x="7264" y="197459"/>
                  </a:lnTo>
                  <a:lnTo>
                    <a:pt x="7264" y="136448"/>
                  </a:lnTo>
                  <a:close/>
                </a:path>
                <a:path w="68579" h="198754">
                  <a:moveTo>
                    <a:pt x="54152" y="168008"/>
                  </a:moveTo>
                  <a:lnTo>
                    <a:pt x="54102" y="165849"/>
                  </a:lnTo>
                  <a:lnTo>
                    <a:pt x="53759" y="165506"/>
                  </a:lnTo>
                  <a:lnTo>
                    <a:pt x="44411" y="156146"/>
                  </a:lnTo>
                  <a:lnTo>
                    <a:pt x="43472" y="156146"/>
                  </a:lnTo>
                  <a:lnTo>
                    <a:pt x="42926" y="156743"/>
                  </a:lnTo>
                  <a:lnTo>
                    <a:pt x="42341" y="157302"/>
                  </a:lnTo>
                  <a:lnTo>
                    <a:pt x="42341" y="158242"/>
                  </a:lnTo>
                  <a:lnTo>
                    <a:pt x="49606" y="165506"/>
                  </a:lnTo>
                  <a:lnTo>
                    <a:pt x="18338" y="165506"/>
                  </a:lnTo>
                  <a:lnTo>
                    <a:pt x="25615" y="158242"/>
                  </a:lnTo>
                  <a:lnTo>
                    <a:pt x="25615" y="157302"/>
                  </a:lnTo>
                  <a:lnTo>
                    <a:pt x="25031" y="156743"/>
                  </a:lnTo>
                  <a:lnTo>
                    <a:pt x="24460" y="156146"/>
                  </a:lnTo>
                  <a:lnTo>
                    <a:pt x="23545" y="156146"/>
                  </a:lnTo>
                  <a:lnTo>
                    <a:pt x="22999" y="156743"/>
                  </a:lnTo>
                  <a:lnTo>
                    <a:pt x="13728" y="165989"/>
                  </a:lnTo>
                  <a:lnTo>
                    <a:pt x="13576" y="166179"/>
                  </a:lnTo>
                  <a:lnTo>
                    <a:pt x="13589" y="167728"/>
                  </a:lnTo>
                  <a:lnTo>
                    <a:pt x="13817" y="168008"/>
                  </a:lnTo>
                  <a:lnTo>
                    <a:pt x="22999" y="177165"/>
                  </a:lnTo>
                  <a:lnTo>
                    <a:pt x="23545" y="177736"/>
                  </a:lnTo>
                  <a:lnTo>
                    <a:pt x="24460" y="177736"/>
                  </a:lnTo>
                  <a:lnTo>
                    <a:pt x="25031" y="177165"/>
                  </a:lnTo>
                  <a:lnTo>
                    <a:pt x="25615" y="176618"/>
                  </a:lnTo>
                  <a:lnTo>
                    <a:pt x="25615" y="175666"/>
                  </a:lnTo>
                  <a:lnTo>
                    <a:pt x="25031" y="175133"/>
                  </a:lnTo>
                  <a:lnTo>
                    <a:pt x="18338" y="168427"/>
                  </a:lnTo>
                  <a:lnTo>
                    <a:pt x="49618" y="168427"/>
                  </a:lnTo>
                  <a:lnTo>
                    <a:pt x="42926" y="175133"/>
                  </a:lnTo>
                  <a:lnTo>
                    <a:pt x="42341" y="175666"/>
                  </a:lnTo>
                  <a:lnTo>
                    <a:pt x="42341" y="176618"/>
                  </a:lnTo>
                  <a:lnTo>
                    <a:pt x="42926" y="177165"/>
                  </a:lnTo>
                  <a:lnTo>
                    <a:pt x="43472" y="177736"/>
                  </a:lnTo>
                  <a:lnTo>
                    <a:pt x="44411" y="177736"/>
                  </a:lnTo>
                  <a:lnTo>
                    <a:pt x="53733" y="168427"/>
                  </a:lnTo>
                  <a:lnTo>
                    <a:pt x="54152" y="168008"/>
                  </a:lnTo>
                  <a:close/>
                </a:path>
                <a:path w="68579" h="198754">
                  <a:moveTo>
                    <a:pt x="65557" y="136448"/>
                  </a:moveTo>
                  <a:lnTo>
                    <a:pt x="64490" y="135369"/>
                  </a:lnTo>
                  <a:lnTo>
                    <a:pt x="61772" y="135369"/>
                  </a:lnTo>
                  <a:lnTo>
                    <a:pt x="60693" y="136448"/>
                  </a:lnTo>
                  <a:lnTo>
                    <a:pt x="60693" y="197459"/>
                  </a:lnTo>
                  <a:lnTo>
                    <a:pt x="61772" y="198564"/>
                  </a:lnTo>
                  <a:lnTo>
                    <a:pt x="64490" y="198564"/>
                  </a:lnTo>
                  <a:lnTo>
                    <a:pt x="65557" y="197459"/>
                  </a:lnTo>
                  <a:lnTo>
                    <a:pt x="65557" y="136448"/>
                  </a:lnTo>
                  <a:close/>
                </a:path>
                <a:path w="68579" h="198754">
                  <a:moveTo>
                    <a:pt x="67957" y="56222"/>
                  </a:moveTo>
                  <a:lnTo>
                    <a:pt x="67729" y="55092"/>
                  </a:lnTo>
                  <a:lnTo>
                    <a:pt x="66687" y="47739"/>
                  </a:lnTo>
                  <a:lnTo>
                    <a:pt x="64973" y="35750"/>
                  </a:lnTo>
                  <a:lnTo>
                    <a:pt x="64655" y="33528"/>
                  </a:lnTo>
                  <a:lnTo>
                    <a:pt x="63931" y="28473"/>
                  </a:lnTo>
                  <a:lnTo>
                    <a:pt x="63817" y="27660"/>
                  </a:lnTo>
                  <a:lnTo>
                    <a:pt x="63703" y="26847"/>
                  </a:lnTo>
                  <a:lnTo>
                    <a:pt x="63665" y="26631"/>
                  </a:lnTo>
                  <a:lnTo>
                    <a:pt x="62420" y="17932"/>
                  </a:lnTo>
                  <a:lnTo>
                    <a:pt x="62166" y="16713"/>
                  </a:lnTo>
                  <a:lnTo>
                    <a:pt x="61061" y="16433"/>
                  </a:lnTo>
                  <a:lnTo>
                    <a:pt x="55359" y="16433"/>
                  </a:lnTo>
                  <a:lnTo>
                    <a:pt x="55359" y="35750"/>
                  </a:lnTo>
                  <a:lnTo>
                    <a:pt x="55359" y="44450"/>
                  </a:lnTo>
                  <a:lnTo>
                    <a:pt x="53492" y="45720"/>
                  </a:lnTo>
                  <a:lnTo>
                    <a:pt x="51841" y="46583"/>
                  </a:lnTo>
                  <a:lnTo>
                    <a:pt x="48971" y="47498"/>
                  </a:lnTo>
                  <a:lnTo>
                    <a:pt x="47256" y="47739"/>
                  </a:lnTo>
                  <a:lnTo>
                    <a:pt x="42875" y="47739"/>
                  </a:lnTo>
                  <a:lnTo>
                    <a:pt x="41706" y="47498"/>
                  </a:lnTo>
                  <a:lnTo>
                    <a:pt x="41198" y="47498"/>
                  </a:lnTo>
                  <a:lnTo>
                    <a:pt x="39535" y="46583"/>
                  </a:lnTo>
                  <a:lnTo>
                    <a:pt x="37909" y="45720"/>
                  </a:lnTo>
                  <a:lnTo>
                    <a:pt x="36652" y="44450"/>
                  </a:lnTo>
                  <a:lnTo>
                    <a:pt x="34975" y="41186"/>
                  </a:lnTo>
                  <a:lnTo>
                    <a:pt x="34569" y="39331"/>
                  </a:lnTo>
                  <a:lnTo>
                    <a:pt x="34620" y="34696"/>
                  </a:lnTo>
                  <a:lnTo>
                    <a:pt x="34899" y="33528"/>
                  </a:lnTo>
                  <a:lnTo>
                    <a:pt x="35013" y="33020"/>
                  </a:lnTo>
                  <a:lnTo>
                    <a:pt x="36855" y="29718"/>
                  </a:lnTo>
                  <a:lnTo>
                    <a:pt x="38188" y="28473"/>
                  </a:lnTo>
                  <a:lnTo>
                    <a:pt x="41338" y="26987"/>
                  </a:lnTo>
                  <a:lnTo>
                    <a:pt x="43218" y="26631"/>
                  </a:lnTo>
                  <a:lnTo>
                    <a:pt x="47802" y="26631"/>
                  </a:lnTo>
                  <a:lnTo>
                    <a:pt x="54978" y="32143"/>
                  </a:lnTo>
                  <a:lnTo>
                    <a:pt x="55054" y="32423"/>
                  </a:lnTo>
                  <a:lnTo>
                    <a:pt x="48971" y="33515"/>
                  </a:lnTo>
                  <a:lnTo>
                    <a:pt x="48818" y="33020"/>
                  </a:lnTo>
                  <a:lnTo>
                    <a:pt x="48717" y="32740"/>
                  </a:lnTo>
                  <a:lnTo>
                    <a:pt x="48285" y="32143"/>
                  </a:lnTo>
                  <a:lnTo>
                    <a:pt x="47104" y="31330"/>
                  </a:lnTo>
                  <a:lnTo>
                    <a:pt x="46329" y="31127"/>
                  </a:lnTo>
                  <a:lnTo>
                    <a:pt x="44018" y="31127"/>
                  </a:lnTo>
                  <a:lnTo>
                    <a:pt x="42926" y="31610"/>
                  </a:lnTo>
                  <a:lnTo>
                    <a:pt x="41287" y="33528"/>
                  </a:lnTo>
                  <a:lnTo>
                    <a:pt x="40957" y="34696"/>
                  </a:lnTo>
                  <a:lnTo>
                    <a:pt x="40855" y="39331"/>
                  </a:lnTo>
                  <a:lnTo>
                    <a:pt x="41287" y="40906"/>
                  </a:lnTo>
                  <a:lnTo>
                    <a:pt x="42951" y="42811"/>
                  </a:lnTo>
                  <a:lnTo>
                    <a:pt x="44107" y="43281"/>
                  </a:lnTo>
                  <a:lnTo>
                    <a:pt x="46647" y="43281"/>
                  </a:lnTo>
                  <a:lnTo>
                    <a:pt x="48133" y="42811"/>
                  </a:lnTo>
                  <a:lnTo>
                    <a:pt x="48983" y="42418"/>
                  </a:lnTo>
                  <a:lnTo>
                    <a:pt x="49809" y="41935"/>
                  </a:lnTo>
                  <a:lnTo>
                    <a:pt x="49809" y="39992"/>
                  </a:lnTo>
                  <a:lnTo>
                    <a:pt x="45605" y="39992"/>
                  </a:lnTo>
                  <a:lnTo>
                    <a:pt x="45605" y="35750"/>
                  </a:lnTo>
                  <a:lnTo>
                    <a:pt x="55359" y="35750"/>
                  </a:lnTo>
                  <a:lnTo>
                    <a:pt x="55359" y="16433"/>
                  </a:lnTo>
                  <a:lnTo>
                    <a:pt x="42202" y="16433"/>
                  </a:lnTo>
                  <a:lnTo>
                    <a:pt x="43205" y="15100"/>
                  </a:lnTo>
                  <a:lnTo>
                    <a:pt x="43484" y="14719"/>
                  </a:lnTo>
                  <a:lnTo>
                    <a:pt x="44246" y="12585"/>
                  </a:lnTo>
                  <a:lnTo>
                    <a:pt x="44246" y="5486"/>
                  </a:lnTo>
                  <a:lnTo>
                    <a:pt x="44246" y="4597"/>
                  </a:lnTo>
                  <a:lnTo>
                    <a:pt x="39636" y="0"/>
                  </a:lnTo>
                  <a:lnTo>
                    <a:pt x="38760" y="0"/>
                  </a:lnTo>
                  <a:lnTo>
                    <a:pt x="38760" y="7645"/>
                  </a:lnTo>
                  <a:lnTo>
                    <a:pt x="38760" y="12954"/>
                  </a:lnTo>
                  <a:lnTo>
                    <a:pt x="36614" y="15100"/>
                  </a:lnTo>
                  <a:lnTo>
                    <a:pt x="34290" y="15100"/>
                  </a:lnTo>
                  <a:lnTo>
                    <a:pt x="34290" y="47498"/>
                  </a:lnTo>
                  <a:lnTo>
                    <a:pt x="26504" y="47498"/>
                  </a:lnTo>
                  <a:lnTo>
                    <a:pt x="22148" y="38989"/>
                  </a:lnTo>
                  <a:lnTo>
                    <a:pt x="18884" y="42418"/>
                  </a:lnTo>
                  <a:lnTo>
                    <a:pt x="18884" y="47498"/>
                  </a:lnTo>
                  <a:lnTo>
                    <a:pt x="12560" y="47498"/>
                  </a:lnTo>
                  <a:lnTo>
                    <a:pt x="12560" y="26987"/>
                  </a:lnTo>
                  <a:lnTo>
                    <a:pt x="18884" y="26987"/>
                  </a:lnTo>
                  <a:lnTo>
                    <a:pt x="18884" y="34696"/>
                  </a:lnTo>
                  <a:lnTo>
                    <a:pt x="25501" y="26987"/>
                  </a:lnTo>
                  <a:lnTo>
                    <a:pt x="33883" y="26987"/>
                  </a:lnTo>
                  <a:lnTo>
                    <a:pt x="27559" y="33528"/>
                  </a:lnTo>
                  <a:lnTo>
                    <a:pt x="26479" y="34696"/>
                  </a:lnTo>
                  <a:lnTo>
                    <a:pt x="34290" y="47498"/>
                  </a:lnTo>
                  <a:lnTo>
                    <a:pt x="34290" y="15100"/>
                  </a:lnTo>
                  <a:lnTo>
                    <a:pt x="31305" y="15100"/>
                  </a:lnTo>
                  <a:lnTo>
                    <a:pt x="29159" y="12954"/>
                  </a:lnTo>
                  <a:lnTo>
                    <a:pt x="29159" y="7645"/>
                  </a:lnTo>
                  <a:lnTo>
                    <a:pt x="31305" y="5486"/>
                  </a:lnTo>
                  <a:lnTo>
                    <a:pt x="36614" y="5486"/>
                  </a:lnTo>
                  <a:lnTo>
                    <a:pt x="38760" y="7645"/>
                  </a:lnTo>
                  <a:lnTo>
                    <a:pt x="38760" y="0"/>
                  </a:lnTo>
                  <a:lnTo>
                    <a:pt x="28282" y="0"/>
                  </a:lnTo>
                  <a:lnTo>
                    <a:pt x="23672" y="4597"/>
                  </a:lnTo>
                  <a:lnTo>
                    <a:pt x="23672" y="12585"/>
                  </a:lnTo>
                  <a:lnTo>
                    <a:pt x="24434" y="14719"/>
                  </a:lnTo>
                  <a:lnTo>
                    <a:pt x="25717" y="16433"/>
                  </a:lnTo>
                  <a:lnTo>
                    <a:pt x="6858" y="16433"/>
                  </a:lnTo>
                  <a:lnTo>
                    <a:pt x="5753" y="16713"/>
                  </a:lnTo>
                  <a:lnTo>
                    <a:pt x="5511" y="17932"/>
                  </a:lnTo>
                  <a:lnTo>
                    <a:pt x="190" y="55092"/>
                  </a:lnTo>
                  <a:lnTo>
                    <a:pt x="0" y="56222"/>
                  </a:lnTo>
                  <a:lnTo>
                    <a:pt x="469" y="56857"/>
                  </a:lnTo>
                  <a:lnTo>
                    <a:pt x="67564" y="56857"/>
                  </a:lnTo>
                  <a:lnTo>
                    <a:pt x="67957" y="56222"/>
                  </a:lnTo>
                  <a:close/>
                </a:path>
              </a:pathLst>
            </a:custGeom>
            <a:solidFill>
              <a:srgbClr val="FFFFFF"/>
            </a:solidFill>
          </p:spPr>
          <p:txBody>
            <a:bodyPr wrap="square" lIns="0" tIns="0" rIns="0" bIns="0" rtlCol="0"/>
            <a:lstStyle/>
            <a:p/>
          </p:txBody>
        </p:sp>
        <p:sp>
          <p:nvSpPr>
            <p:cNvPr id="62" name="object 62" descr=""/>
            <p:cNvSpPr/>
            <p:nvPr/>
          </p:nvSpPr>
          <p:spPr>
            <a:xfrm>
              <a:off x="5825926" y="4619947"/>
              <a:ext cx="775335" cy="292100"/>
            </a:xfrm>
            <a:custGeom>
              <a:avLst/>
              <a:gdLst/>
              <a:ahLst/>
              <a:cxnLst/>
              <a:rect l="l" t="t" r="r" b="b"/>
              <a:pathLst>
                <a:path w="775334" h="292100">
                  <a:moveTo>
                    <a:pt x="740054" y="0"/>
                  </a:moveTo>
                  <a:lnTo>
                    <a:pt x="34696" y="0"/>
                  </a:lnTo>
                  <a:lnTo>
                    <a:pt x="21222" y="2739"/>
                  </a:lnTo>
                  <a:lnTo>
                    <a:pt x="10190" y="10196"/>
                  </a:lnTo>
                  <a:lnTo>
                    <a:pt x="2737" y="21233"/>
                  </a:lnTo>
                  <a:lnTo>
                    <a:pt x="0" y="34709"/>
                  </a:lnTo>
                  <a:lnTo>
                    <a:pt x="0" y="256844"/>
                  </a:lnTo>
                  <a:lnTo>
                    <a:pt x="2737" y="270320"/>
                  </a:lnTo>
                  <a:lnTo>
                    <a:pt x="10190" y="281357"/>
                  </a:lnTo>
                  <a:lnTo>
                    <a:pt x="21222" y="288814"/>
                  </a:lnTo>
                  <a:lnTo>
                    <a:pt x="34696" y="291553"/>
                  </a:lnTo>
                  <a:lnTo>
                    <a:pt x="740054" y="291553"/>
                  </a:lnTo>
                  <a:lnTo>
                    <a:pt x="753530" y="288814"/>
                  </a:lnTo>
                  <a:lnTo>
                    <a:pt x="764566" y="281357"/>
                  </a:lnTo>
                  <a:lnTo>
                    <a:pt x="772024" y="270320"/>
                  </a:lnTo>
                  <a:lnTo>
                    <a:pt x="774763" y="256844"/>
                  </a:lnTo>
                  <a:lnTo>
                    <a:pt x="774763" y="34709"/>
                  </a:lnTo>
                  <a:lnTo>
                    <a:pt x="772024" y="21233"/>
                  </a:lnTo>
                  <a:lnTo>
                    <a:pt x="764566" y="10196"/>
                  </a:lnTo>
                  <a:lnTo>
                    <a:pt x="753530" y="2739"/>
                  </a:lnTo>
                  <a:lnTo>
                    <a:pt x="740054" y="0"/>
                  </a:lnTo>
                  <a:close/>
                </a:path>
              </a:pathLst>
            </a:custGeom>
            <a:solidFill>
              <a:srgbClr val="CB272B"/>
            </a:solidFill>
          </p:spPr>
          <p:txBody>
            <a:bodyPr wrap="square" lIns="0" tIns="0" rIns="0" bIns="0" rtlCol="0"/>
            <a:lstStyle/>
            <a:p/>
          </p:txBody>
        </p:sp>
      </p:grpSp>
      <p:sp>
        <p:nvSpPr>
          <p:cNvPr id="63" name="object 63" descr=""/>
          <p:cNvSpPr txBox="1"/>
          <p:nvPr/>
        </p:nvSpPr>
        <p:spPr>
          <a:xfrm>
            <a:off x="5944673" y="4757774"/>
            <a:ext cx="461009"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1798mm</a:t>
            </a:r>
            <a:endParaRPr sz="800">
              <a:latin typeface="Microsoft JhengHei"/>
              <a:cs typeface="Microsoft JhengHei"/>
            </a:endParaRPr>
          </a:p>
        </p:txBody>
      </p:sp>
      <p:sp>
        <p:nvSpPr>
          <p:cNvPr id="64" name="object 64" descr=""/>
          <p:cNvSpPr txBox="1"/>
          <p:nvPr/>
        </p:nvSpPr>
        <p:spPr>
          <a:xfrm>
            <a:off x="5944673" y="4618176"/>
            <a:ext cx="26733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FFFFFF"/>
                </a:solidFill>
                <a:latin typeface="Microsoft JhengHei"/>
                <a:cs typeface="Microsoft JhengHei"/>
              </a:rPr>
              <a:t>20kg</a:t>
            </a:r>
            <a:endParaRPr sz="800">
              <a:latin typeface="Microsoft JhengHei"/>
              <a:cs typeface="Microsoft JhengHei"/>
            </a:endParaRPr>
          </a:p>
        </p:txBody>
      </p:sp>
      <p:grpSp>
        <p:nvGrpSpPr>
          <p:cNvPr id="65" name="object 65" descr=""/>
          <p:cNvGrpSpPr/>
          <p:nvPr/>
        </p:nvGrpSpPr>
        <p:grpSpPr>
          <a:xfrm>
            <a:off x="3896093" y="4669227"/>
            <a:ext cx="2029460" cy="1320165"/>
            <a:chOff x="3896093" y="4669227"/>
            <a:chExt cx="2029460" cy="1320165"/>
          </a:xfrm>
        </p:grpSpPr>
        <p:sp>
          <p:nvSpPr>
            <p:cNvPr id="66" name="object 66" descr=""/>
            <p:cNvSpPr/>
            <p:nvPr/>
          </p:nvSpPr>
          <p:spPr>
            <a:xfrm>
              <a:off x="5857468" y="4669231"/>
              <a:ext cx="67945" cy="198755"/>
            </a:xfrm>
            <a:custGeom>
              <a:avLst/>
              <a:gdLst/>
              <a:ahLst/>
              <a:cxnLst/>
              <a:rect l="l" t="t" r="r" b="b"/>
              <a:pathLst>
                <a:path w="67945" h="198754">
                  <a:moveTo>
                    <a:pt x="7264" y="136448"/>
                  </a:moveTo>
                  <a:lnTo>
                    <a:pt x="6159" y="135369"/>
                  </a:lnTo>
                  <a:lnTo>
                    <a:pt x="3467" y="135369"/>
                  </a:lnTo>
                  <a:lnTo>
                    <a:pt x="2400" y="136448"/>
                  </a:lnTo>
                  <a:lnTo>
                    <a:pt x="2400" y="197459"/>
                  </a:lnTo>
                  <a:lnTo>
                    <a:pt x="3467" y="198564"/>
                  </a:lnTo>
                  <a:lnTo>
                    <a:pt x="6159" y="198564"/>
                  </a:lnTo>
                  <a:lnTo>
                    <a:pt x="7264" y="197459"/>
                  </a:lnTo>
                  <a:lnTo>
                    <a:pt x="7264" y="136448"/>
                  </a:lnTo>
                  <a:close/>
                </a:path>
                <a:path w="67945" h="198754">
                  <a:moveTo>
                    <a:pt x="54152" y="168008"/>
                  </a:moveTo>
                  <a:lnTo>
                    <a:pt x="54102" y="165849"/>
                  </a:lnTo>
                  <a:lnTo>
                    <a:pt x="53759" y="165506"/>
                  </a:lnTo>
                  <a:lnTo>
                    <a:pt x="44996" y="156743"/>
                  </a:lnTo>
                  <a:lnTo>
                    <a:pt x="44411" y="156133"/>
                  </a:lnTo>
                  <a:lnTo>
                    <a:pt x="43472" y="156133"/>
                  </a:lnTo>
                  <a:lnTo>
                    <a:pt x="42926" y="156743"/>
                  </a:lnTo>
                  <a:lnTo>
                    <a:pt x="42341" y="157289"/>
                  </a:lnTo>
                  <a:lnTo>
                    <a:pt x="42341" y="158242"/>
                  </a:lnTo>
                  <a:lnTo>
                    <a:pt x="49606" y="165506"/>
                  </a:lnTo>
                  <a:lnTo>
                    <a:pt x="18326" y="165506"/>
                  </a:lnTo>
                  <a:lnTo>
                    <a:pt x="25019" y="158813"/>
                  </a:lnTo>
                  <a:lnTo>
                    <a:pt x="25615" y="158242"/>
                  </a:lnTo>
                  <a:lnTo>
                    <a:pt x="25615" y="157289"/>
                  </a:lnTo>
                  <a:lnTo>
                    <a:pt x="25019" y="156743"/>
                  </a:lnTo>
                  <a:lnTo>
                    <a:pt x="24460" y="156133"/>
                  </a:lnTo>
                  <a:lnTo>
                    <a:pt x="23545" y="156133"/>
                  </a:lnTo>
                  <a:lnTo>
                    <a:pt x="22987" y="156743"/>
                  </a:lnTo>
                  <a:lnTo>
                    <a:pt x="13728" y="165989"/>
                  </a:lnTo>
                  <a:lnTo>
                    <a:pt x="13576" y="166179"/>
                  </a:lnTo>
                  <a:lnTo>
                    <a:pt x="13589" y="167728"/>
                  </a:lnTo>
                  <a:lnTo>
                    <a:pt x="13817" y="168008"/>
                  </a:lnTo>
                  <a:lnTo>
                    <a:pt x="23545" y="177736"/>
                  </a:lnTo>
                  <a:lnTo>
                    <a:pt x="24460" y="177736"/>
                  </a:lnTo>
                  <a:lnTo>
                    <a:pt x="25019" y="177165"/>
                  </a:lnTo>
                  <a:lnTo>
                    <a:pt x="25615" y="176618"/>
                  </a:lnTo>
                  <a:lnTo>
                    <a:pt x="25615" y="175666"/>
                  </a:lnTo>
                  <a:lnTo>
                    <a:pt x="25019" y="175133"/>
                  </a:lnTo>
                  <a:lnTo>
                    <a:pt x="18326" y="168427"/>
                  </a:lnTo>
                  <a:lnTo>
                    <a:pt x="49618" y="168427"/>
                  </a:lnTo>
                  <a:lnTo>
                    <a:pt x="42926" y="175133"/>
                  </a:lnTo>
                  <a:lnTo>
                    <a:pt x="42341" y="175666"/>
                  </a:lnTo>
                  <a:lnTo>
                    <a:pt x="42341" y="176618"/>
                  </a:lnTo>
                  <a:lnTo>
                    <a:pt x="42926" y="177165"/>
                  </a:lnTo>
                  <a:lnTo>
                    <a:pt x="43472" y="177736"/>
                  </a:lnTo>
                  <a:lnTo>
                    <a:pt x="44411" y="177736"/>
                  </a:lnTo>
                  <a:lnTo>
                    <a:pt x="53733" y="168427"/>
                  </a:lnTo>
                  <a:lnTo>
                    <a:pt x="54152" y="168008"/>
                  </a:lnTo>
                  <a:close/>
                </a:path>
                <a:path w="67945" h="198754">
                  <a:moveTo>
                    <a:pt x="65557" y="136448"/>
                  </a:moveTo>
                  <a:lnTo>
                    <a:pt x="64490" y="135369"/>
                  </a:lnTo>
                  <a:lnTo>
                    <a:pt x="61772" y="135369"/>
                  </a:lnTo>
                  <a:lnTo>
                    <a:pt x="60693" y="136448"/>
                  </a:lnTo>
                  <a:lnTo>
                    <a:pt x="60693" y="197459"/>
                  </a:lnTo>
                  <a:lnTo>
                    <a:pt x="61772" y="198564"/>
                  </a:lnTo>
                  <a:lnTo>
                    <a:pt x="64490" y="198564"/>
                  </a:lnTo>
                  <a:lnTo>
                    <a:pt x="65557" y="197459"/>
                  </a:lnTo>
                  <a:lnTo>
                    <a:pt x="65557" y="136448"/>
                  </a:lnTo>
                  <a:close/>
                </a:path>
                <a:path w="67945" h="198754">
                  <a:moveTo>
                    <a:pt x="67945" y="56222"/>
                  </a:moveTo>
                  <a:lnTo>
                    <a:pt x="67729" y="55092"/>
                  </a:lnTo>
                  <a:lnTo>
                    <a:pt x="66675" y="47739"/>
                  </a:lnTo>
                  <a:lnTo>
                    <a:pt x="64960" y="35750"/>
                  </a:lnTo>
                  <a:lnTo>
                    <a:pt x="64643" y="33528"/>
                  </a:lnTo>
                  <a:lnTo>
                    <a:pt x="63919" y="28473"/>
                  </a:lnTo>
                  <a:lnTo>
                    <a:pt x="63804" y="27660"/>
                  </a:lnTo>
                  <a:lnTo>
                    <a:pt x="63690" y="26835"/>
                  </a:lnTo>
                  <a:lnTo>
                    <a:pt x="63652" y="26631"/>
                  </a:lnTo>
                  <a:lnTo>
                    <a:pt x="62420" y="17932"/>
                  </a:lnTo>
                  <a:lnTo>
                    <a:pt x="62179" y="16713"/>
                  </a:lnTo>
                  <a:lnTo>
                    <a:pt x="61074" y="16433"/>
                  </a:lnTo>
                  <a:lnTo>
                    <a:pt x="55359" y="16433"/>
                  </a:lnTo>
                  <a:lnTo>
                    <a:pt x="55359" y="35750"/>
                  </a:lnTo>
                  <a:lnTo>
                    <a:pt x="55359" y="44450"/>
                  </a:lnTo>
                  <a:lnTo>
                    <a:pt x="53492" y="45720"/>
                  </a:lnTo>
                  <a:lnTo>
                    <a:pt x="51841" y="46583"/>
                  </a:lnTo>
                  <a:lnTo>
                    <a:pt x="48971" y="47498"/>
                  </a:lnTo>
                  <a:lnTo>
                    <a:pt x="47269" y="47739"/>
                  </a:lnTo>
                  <a:lnTo>
                    <a:pt x="42875" y="47739"/>
                  </a:lnTo>
                  <a:lnTo>
                    <a:pt x="41706" y="47498"/>
                  </a:lnTo>
                  <a:lnTo>
                    <a:pt x="41211" y="47498"/>
                  </a:lnTo>
                  <a:lnTo>
                    <a:pt x="37896" y="45720"/>
                  </a:lnTo>
                  <a:lnTo>
                    <a:pt x="36664" y="44450"/>
                  </a:lnTo>
                  <a:lnTo>
                    <a:pt x="34975" y="41173"/>
                  </a:lnTo>
                  <a:lnTo>
                    <a:pt x="34556" y="39331"/>
                  </a:lnTo>
                  <a:lnTo>
                    <a:pt x="34620" y="34696"/>
                  </a:lnTo>
                  <a:lnTo>
                    <a:pt x="43218" y="26631"/>
                  </a:lnTo>
                  <a:lnTo>
                    <a:pt x="47815" y="26631"/>
                  </a:lnTo>
                  <a:lnTo>
                    <a:pt x="54978" y="32143"/>
                  </a:lnTo>
                  <a:lnTo>
                    <a:pt x="55067" y="32423"/>
                  </a:lnTo>
                  <a:lnTo>
                    <a:pt x="48958" y="33515"/>
                  </a:lnTo>
                  <a:lnTo>
                    <a:pt x="48806" y="33020"/>
                  </a:lnTo>
                  <a:lnTo>
                    <a:pt x="48729" y="32740"/>
                  </a:lnTo>
                  <a:lnTo>
                    <a:pt x="48285" y="32143"/>
                  </a:lnTo>
                  <a:lnTo>
                    <a:pt x="47104" y="31330"/>
                  </a:lnTo>
                  <a:lnTo>
                    <a:pt x="46342" y="31127"/>
                  </a:lnTo>
                  <a:lnTo>
                    <a:pt x="44018" y="31127"/>
                  </a:lnTo>
                  <a:lnTo>
                    <a:pt x="42926" y="31597"/>
                  </a:lnTo>
                  <a:lnTo>
                    <a:pt x="41287" y="33528"/>
                  </a:lnTo>
                  <a:lnTo>
                    <a:pt x="40957" y="34696"/>
                  </a:lnTo>
                  <a:lnTo>
                    <a:pt x="40868" y="39331"/>
                  </a:lnTo>
                  <a:lnTo>
                    <a:pt x="41287" y="40906"/>
                  </a:lnTo>
                  <a:lnTo>
                    <a:pt x="42951" y="42811"/>
                  </a:lnTo>
                  <a:lnTo>
                    <a:pt x="44107" y="43281"/>
                  </a:lnTo>
                  <a:lnTo>
                    <a:pt x="46634" y="43281"/>
                  </a:lnTo>
                  <a:lnTo>
                    <a:pt x="48120" y="42811"/>
                  </a:lnTo>
                  <a:lnTo>
                    <a:pt x="48983" y="42418"/>
                  </a:lnTo>
                  <a:lnTo>
                    <a:pt x="49822" y="41935"/>
                  </a:lnTo>
                  <a:lnTo>
                    <a:pt x="49822" y="39992"/>
                  </a:lnTo>
                  <a:lnTo>
                    <a:pt x="45605" y="39992"/>
                  </a:lnTo>
                  <a:lnTo>
                    <a:pt x="45605" y="35750"/>
                  </a:lnTo>
                  <a:lnTo>
                    <a:pt x="55359" y="35750"/>
                  </a:lnTo>
                  <a:lnTo>
                    <a:pt x="55359" y="16433"/>
                  </a:lnTo>
                  <a:lnTo>
                    <a:pt x="42214" y="16433"/>
                  </a:lnTo>
                  <a:lnTo>
                    <a:pt x="43192" y="15100"/>
                  </a:lnTo>
                  <a:lnTo>
                    <a:pt x="43484" y="14719"/>
                  </a:lnTo>
                  <a:lnTo>
                    <a:pt x="44259" y="12585"/>
                  </a:lnTo>
                  <a:lnTo>
                    <a:pt x="44259" y="5486"/>
                  </a:lnTo>
                  <a:lnTo>
                    <a:pt x="44259" y="4597"/>
                  </a:lnTo>
                  <a:lnTo>
                    <a:pt x="39649" y="0"/>
                  </a:lnTo>
                  <a:lnTo>
                    <a:pt x="38773" y="0"/>
                  </a:lnTo>
                  <a:lnTo>
                    <a:pt x="38773" y="7632"/>
                  </a:lnTo>
                  <a:lnTo>
                    <a:pt x="38773" y="12941"/>
                  </a:lnTo>
                  <a:lnTo>
                    <a:pt x="36614" y="15100"/>
                  </a:lnTo>
                  <a:lnTo>
                    <a:pt x="34277" y="15100"/>
                  </a:lnTo>
                  <a:lnTo>
                    <a:pt x="34277"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96" y="26974"/>
                  </a:lnTo>
                  <a:lnTo>
                    <a:pt x="27559" y="33528"/>
                  </a:lnTo>
                  <a:lnTo>
                    <a:pt x="26466" y="34696"/>
                  </a:lnTo>
                  <a:lnTo>
                    <a:pt x="34277" y="47498"/>
                  </a:lnTo>
                  <a:lnTo>
                    <a:pt x="34277" y="15100"/>
                  </a:lnTo>
                  <a:lnTo>
                    <a:pt x="31318" y="15100"/>
                  </a:lnTo>
                  <a:lnTo>
                    <a:pt x="29159" y="12941"/>
                  </a:lnTo>
                  <a:lnTo>
                    <a:pt x="29159" y="7632"/>
                  </a:lnTo>
                  <a:lnTo>
                    <a:pt x="31318"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190" y="55092"/>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sp>
          <p:nvSpPr>
            <p:cNvPr id="67" name="object 67" descr=""/>
            <p:cNvSpPr/>
            <p:nvPr/>
          </p:nvSpPr>
          <p:spPr>
            <a:xfrm>
              <a:off x="3896093" y="5697711"/>
              <a:ext cx="823594" cy="292100"/>
            </a:xfrm>
            <a:custGeom>
              <a:avLst/>
              <a:gdLst/>
              <a:ahLst/>
              <a:cxnLst/>
              <a:rect l="l" t="t" r="r" b="b"/>
              <a:pathLst>
                <a:path w="823595" h="292100">
                  <a:moveTo>
                    <a:pt x="787336" y="0"/>
                  </a:moveTo>
                  <a:lnTo>
                    <a:pt x="35775" y="0"/>
                  </a:lnTo>
                  <a:lnTo>
                    <a:pt x="21886" y="2823"/>
                  </a:lnTo>
                  <a:lnTo>
                    <a:pt x="10510" y="10509"/>
                  </a:lnTo>
                  <a:lnTo>
                    <a:pt x="2823" y="21881"/>
                  </a:lnTo>
                  <a:lnTo>
                    <a:pt x="0" y="35763"/>
                  </a:lnTo>
                  <a:lnTo>
                    <a:pt x="0" y="255765"/>
                  </a:lnTo>
                  <a:lnTo>
                    <a:pt x="2823" y="269654"/>
                  </a:lnTo>
                  <a:lnTo>
                    <a:pt x="10510" y="281030"/>
                  </a:lnTo>
                  <a:lnTo>
                    <a:pt x="21886" y="288717"/>
                  </a:lnTo>
                  <a:lnTo>
                    <a:pt x="35775" y="291541"/>
                  </a:lnTo>
                  <a:lnTo>
                    <a:pt x="787336" y="291541"/>
                  </a:lnTo>
                  <a:lnTo>
                    <a:pt x="801225" y="288717"/>
                  </a:lnTo>
                  <a:lnTo>
                    <a:pt x="812601" y="281030"/>
                  </a:lnTo>
                  <a:lnTo>
                    <a:pt x="820288" y="269654"/>
                  </a:lnTo>
                  <a:lnTo>
                    <a:pt x="823112" y="255765"/>
                  </a:lnTo>
                  <a:lnTo>
                    <a:pt x="823112" y="35763"/>
                  </a:lnTo>
                  <a:lnTo>
                    <a:pt x="820288" y="21881"/>
                  </a:lnTo>
                  <a:lnTo>
                    <a:pt x="812601" y="10509"/>
                  </a:lnTo>
                  <a:lnTo>
                    <a:pt x="801225" y="2823"/>
                  </a:lnTo>
                  <a:lnTo>
                    <a:pt x="787336" y="0"/>
                  </a:lnTo>
                  <a:close/>
                </a:path>
              </a:pathLst>
            </a:custGeom>
            <a:solidFill>
              <a:srgbClr val="CB272B"/>
            </a:solidFill>
          </p:spPr>
          <p:txBody>
            <a:bodyPr wrap="square" lIns="0" tIns="0" rIns="0" bIns="0" rtlCol="0"/>
            <a:lstStyle/>
            <a:p/>
          </p:txBody>
        </p:sp>
        <p:sp>
          <p:nvSpPr>
            <p:cNvPr id="68" name="object 68" descr=""/>
            <p:cNvSpPr/>
            <p:nvPr/>
          </p:nvSpPr>
          <p:spPr>
            <a:xfrm>
              <a:off x="3927652" y="5746978"/>
              <a:ext cx="67945" cy="198755"/>
            </a:xfrm>
            <a:custGeom>
              <a:avLst/>
              <a:gdLst/>
              <a:ahLst/>
              <a:cxnLst/>
              <a:rect l="l" t="t" r="r" b="b"/>
              <a:pathLst>
                <a:path w="67945" h="198754">
                  <a:moveTo>
                    <a:pt x="7251" y="136461"/>
                  </a:moveTo>
                  <a:lnTo>
                    <a:pt x="6146" y="135382"/>
                  </a:lnTo>
                  <a:lnTo>
                    <a:pt x="3467" y="135382"/>
                  </a:lnTo>
                  <a:lnTo>
                    <a:pt x="2400" y="136461"/>
                  </a:lnTo>
                  <a:lnTo>
                    <a:pt x="2400" y="197472"/>
                  </a:lnTo>
                  <a:lnTo>
                    <a:pt x="3467" y="198577"/>
                  </a:lnTo>
                  <a:lnTo>
                    <a:pt x="6146" y="198577"/>
                  </a:lnTo>
                  <a:lnTo>
                    <a:pt x="7251" y="197472"/>
                  </a:lnTo>
                  <a:lnTo>
                    <a:pt x="7251" y="136461"/>
                  </a:lnTo>
                  <a:close/>
                </a:path>
                <a:path w="67945" h="198754">
                  <a:moveTo>
                    <a:pt x="54152" y="168008"/>
                  </a:moveTo>
                  <a:lnTo>
                    <a:pt x="54102" y="165849"/>
                  </a:lnTo>
                  <a:lnTo>
                    <a:pt x="53771" y="165519"/>
                  </a:lnTo>
                  <a:lnTo>
                    <a:pt x="44996" y="156756"/>
                  </a:lnTo>
                  <a:lnTo>
                    <a:pt x="44411" y="156146"/>
                  </a:lnTo>
                  <a:lnTo>
                    <a:pt x="43472" y="156146"/>
                  </a:lnTo>
                  <a:lnTo>
                    <a:pt x="42926" y="156756"/>
                  </a:lnTo>
                  <a:lnTo>
                    <a:pt x="42341" y="157302"/>
                  </a:lnTo>
                  <a:lnTo>
                    <a:pt x="42341" y="158254"/>
                  </a:lnTo>
                  <a:lnTo>
                    <a:pt x="49593" y="165519"/>
                  </a:lnTo>
                  <a:lnTo>
                    <a:pt x="18326" y="165519"/>
                  </a:lnTo>
                  <a:lnTo>
                    <a:pt x="25019" y="158826"/>
                  </a:lnTo>
                  <a:lnTo>
                    <a:pt x="25615" y="158254"/>
                  </a:lnTo>
                  <a:lnTo>
                    <a:pt x="25615" y="157302"/>
                  </a:lnTo>
                  <a:lnTo>
                    <a:pt x="25019" y="156756"/>
                  </a:lnTo>
                  <a:lnTo>
                    <a:pt x="24447" y="156146"/>
                  </a:lnTo>
                  <a:lnTo>
                    <a:pt x="23545" y="156146"/>
                  </a:lnTo>
                  <a:lnTo>
                    <a:pt x="22987" y="156756"/>
                  </a:lnTo>
                  <a:lnTo>
                    <a:pt x="13728" y="165989"/>
                  </a:lnTo>
                  <a:lnTo>
                    <a:pt x="13563" y="166192"/>
                  </a:lnTo>
                  <a:lnTo>
                    <a:pt x="13589" y="167741"/>
                  </a:lnTo>
                  <a:lnTo>
                    <a:pt x="13804" y="168008"/>
                  </a:lnTo>
                  <a:lnTo>
                    <a:pt x="23545" y="177749"/>
                  </a:lnTo>
                  <a:lnTo>
                    <a:pt x="24447" y="177749"/>
                  </a:lnTo>
                  <a:lnTo>
                    <a:pt x="25019" y="177177"/>
                  </a:lnTo>
                  <a:lnTo>
                    <a:pt x="25615" y="176618"/>
                  </a:lnTo>
                  <a:lnTo>
                    <a:pt x="25615" y="175679"/>
                  </a:lnTo>
                  <a:lnTo>
                    <a:pt x="25019" y="175145"/>
                  </a:lnTo>
                  <a:lnTo>
                    <a:pt x="18326" y="168440"/>
                  </a:lnTo>
                  <a:lnTo>
                    <a:pt x="49618" y="168440"/>
                  </a:lnTo>
                  <a:lnTo>
                    <a:pt x="42926" y="175145"/>
                  </a:lnTo>
                  <a:lnTo>
                    <a:pt x="42341" y="175679"/>
                  </a:lnTo>
                  <a:lnTo>
                    <a:pt x="42341" y="176618"/>
                  </a:lnTo>
                  <a:lnTo>
                    <a:pt x="42926" y="177177"/>
                  </a:lnTo>
                  <a:lnTo>
                    <a:pt x="43472" y="177749"/>
                  </a:lnTo>
                  <a:lnTo>
                    <a:pt x="44411" y="177749"/>
                  </a:lnTo>
                  <a:lnTo>
                    <a:pt x="53721" y="168440"/>
                  </a:lnTo>
                  <a:lnTo>
                    <a:pt x="54152" y="168008"/>
                  </a:lnTo>
                  <a:close/>
                </a:path>
                <a:path w="67945" h="198754">
                  <a:moveTo>
                    <a:pt x="65557" y="136461"/>
                  </a:moveTo>
                  <a:lnTo>
                    <a:pt x="64490" y="135382"/>
                  </a:lnTo>
                  <a:lnTo>
                    <a:pt x="61772" y="135382"/>
                  </a:lnTo>
                  <a:lnTo>
                    <a:pt x="60693" y="136461"/>
                  </a:lnTo>
                  <a:lnTo>
                    <a:pt x="60693" y="197472"/>
                  </a:lnTo>
                  <a:lnTo>
                    <a:pt x="61772" y="198577"/>
                  </a:lnTo>
                  <a:lnTo>
                    <a:pt x="64490" y="198577"/>
                  </a:lnTo>
                  <a:lnTo>
                    <a:pt x="65557" y="197472"/>
                  </a:lnTo>
                  <a:lnTo>
                    <a:pt x="65557" y="136461"/>
                  </a:lnTo>
                  <a:close/>
                </a:path>
                <a:path w="67945" h="198754">
                  <a:moveTo>
                    <a:pt x="67945" y="56222"/>
                  </a:moveTo>
                  <a:lnTo>
                    <a:pt x="67729" y="55092"/>
                  </a:lnTo>
                  <a:lnTo>
                    <a:pt x="66675" y="47739"/>
                  </a:lnTo>
                  <a:lnTo>
                    <a:pt x="64960" y="35750"/>
                  </a:lnTo>
                  <a:lnTo>
                    <a:pt x="64643" y="33515"/>
                  </a:lnTo>
                  <a:lnTo>
                    <a:pt x="63919" y="28486"/>
                  </a:lnTo>
                  <a:lnTo>
                    <a:pt x="63804" y="27660"/>
                  </a:lnTo>
                  <a:lnTo>
                    <a:pt x="63690" y="26847"/>
                  </a:lnTo>
                  <a:lnTo>
                    <a:pt x="63652" y="26631"/>
                  </a:lnTo>
                  <a:lnTo>
                    <a:pt x="62420" y="17932"/>
                  </a:lnTo>
                  <a:lnTo>
                    <a:pt x="62166" y="16725"/>
                  </a:lnTo>
                  <a:lnTo>
                    <a:pt x="61074" y="16446"/>
                  </a:lnTo>
                  <a:lnTo>
                    <a:pt x="55359" y="16446"/>
                  </a:lnTo>
                  <a:lnTo>
                    <a:pt x="55359" y="35750"/>
                  </a:lnTo>
                  <a:lnTo>
                    <a:pt x="55359" y="44450"/>
                  </a:lnTo>
                  <a:lnTo>
                    <a:pt x="53492" y="45720"/>
                  </a:lnTo>
                  <a:lnTo>
                    <a:pt x="51841" y="46596"/>
                  </a:lnTo>
                  <a:lnTo>
                    <a:pt x="48971" y="47510"/>
                  </a:lnTo>
                  <a:lnTo>
                    <a:pt x="47256" y="47739"/>
                  </a:lnTo>
                  <a:lnTo>
                    <a:pt x="42875" y="47739"/>
                  </a:lnTo>
                  <a:lnTo>
                    <a:pt x="41757" y="47510"/>
                  </a:lnTo>
                  <a:lnTo>
                    <a:pt x="41236" y="47510"/>
                  </a:lnTo>
                  <a:lnTo>
                    <a:pt x="37896" y="45720"/>
                  </a:lnTo>
                  <a:lnTo>
                    <a:pt x="36652" y="44450"/>
                  </a:lnTo>
                  <a:lnTo>
                    <a:pt x="34975" y="41186"/>
                  </a:lnTo>
                  <a:lnTo>
                    <a:pt x="34556" y="39331"/>
                  </a:lnTo>
                  <a:lnTo>
                    <a:pt x="34607" y="34696"/>
                  </a:lnTo>
                  <a:lnTo>
                    <a:pt x="43218" y="26631"/>
                  </a:lnTo>
                  <a:lnTo>
                    <a:pt x="47802" y="26631"/>
                  </a:lnTo>
                  <a:lnTo>
                    <a:pt x="54978" y="32156"/>
                  </a:lnTo>
                  <a:lnTo>
                    <a:pt x="55054" y="32423"/>
                  </a:lnTo>
                  <a:lnTo>
                    <a:pt x="48958" y="33502"/>
                  </a:lnTo>
                  <a:lnTo>
                    <a:pt x="48806" y="33020"/>
                  </a:lnTo>
                  <a:lnTo>
                    <a:pt x="48729" y="32753"/>
                  </a:lnTo>
                  <a:lnTo>
                    <a:pt x="48285" y="32156"/>
                  </a:lnTo>
                  <a:lnTo>
                    <a:pt x="47104" y="31330"/>
                  </a:lnTo>
                  <a:lnTo>
                    <a:pt x="46342" y="31127"/>
                  </a:lnTo>
                  <a:lnTo>
                    <a:pt x="44018" y="31127"/>
                  </a:lnTo>
                  <a:lnTo>
                    <a:pt x="42926" y="31610"/>
                  </a:lnTo>
                  <a:lnTo>
                    <a:pt x="41287" y="33515"/>
                  </a:lnTo>
                  <a:lnTo>
                    <a:pt x="40957" y="34696"/>
                  </a:lnTo>
                  <a:lnTo>
                    <a:pt x="40868" y="39331"/>
                  </a:lnTo>
                  <a:lnTo>
                    <a:pt x="41287" y="40906"/>
                  </a:lnTo>
                  <a:lnTo>
                    <a:pt x="42951" y="42824"/>
                  </a:lnTo>
                  <a:lnTo>
                    <a:pt x="44107" y="43281"/>
                  </a:lnTo>
                  <a:lnTo>
                    <a:pt x="46621" y="43281"/>
                  </a:lnTo>
                  <a:lnTo>
                    <a:pt x="48120" y="42824"/>
                  </a:lnTo>
                  <a:lnTo>
                    <a:pt x="48983" y="42418"/>
                  </a:lnTo>
                  <a:lnTo>
                    <a:pt x="49809" y="41935"/>
                  </a:lnTo>
                  <a:lnTo>
                    <a:pt x="49809" y="39992"/>
                  </a:lnTo>
                  <a:lnTo>
                    <a:pt x="45605" y="39992"/>
                  </a:lnTo>
                  <a:lnTo>
                    <a:pt x="45605" y="35750"/>
                  </a:lnTo>
                  <a:lnTo>
                    <a:pt x="55359" y="35750"/>
                  </a:lnTo>
                  <a:lnTo>
                    <a:pt x="55359" y="16446"/>
                  </a:lnTo>
                  <a:lnTo>
                    <a:pt x="42214" y="16446"/>
                  </a:lnTo>
                  <a:lnTo>
                    <a:pt x="43192" y="15100"/>
                  </a:lnTo>
                  <a:lnTo>
                    <a:pt x="43484" y="14719"/>
                  </a:lnTo>
                  <a:lnTo>
                    <a:pt x="44246" y="12585"/>
                  </a:lnTo>
                  <a:lnTo>
                    <a:pt x="44246" y="5486"/>
                  </a:lnTo>
                  <a:lnTo>
                    <a:pt x="44246" y="4610"/>
                  </a:lnTo>
                  <a:lnTo>
                    <a:pt x="39636" y="0"/>
                  </a:lnTo>
                  <a:lnTo>
                    <a:pt x="38773" y="0"/>
                  </a:lnTo>
                  <a:lnTo>
                    <a:pt x="38773" y="7632"/>
                  </a:lnTo>
                  <a:lnTo>
                    <a:pt x="38773" y="12941"/>
                  </a:lnTo>
                  <a:lnTo>
                    <a:pt x="36614" y="15100"/>
                  </a:lnTo>
                  <a:lnTo>
                    <a:pt x="34290" y="15100"/>
                  </a:lnTo>
                  <a:lnTo>
                    <a:pt x="34290" y="47510"/>
                  </a:lnTo>
                  <a:lnTo>
                    <a:pt x="26504" y="47510"/>
                  </a:lnTo>
                  <a:lnTo>
                    <a:pt x="22148" y="38989"/>
                  </a:lnTo>
                  <a:lnTo>
                    <a:pt x="18884" y="42418"/>
                  </a:lnTo>
                  <a:lnTo>
                    <a:pt x="18884" y="47510"/>
                  </a:lnTo>
                  <a:lnTo>
                    <a:pt x="12573" y="47510"/>
                  </a:lnTo>
                  <a:lnTo>
                    <a:pt x="12573" y="26987"/>
                  </a:lnTo>
                  <a:lnTo>
                    <a:pt x="18884" y="26987"/>
                  </a:lnTo>
                  <a:lnTo>
                    <a:pt x="18884" y="34696"/>
                  </a:lnTo>
                  <a:lnTo>
                    <a:pt x="25501" y="26987"/>
                  </a:lnTo>
                  <a:lnTo>
                    <a:pt x="33896" y="26987"/>
                  </a:lnTo>
                  <a:lnTo>
                    <a:pt x="27571" y="33515"/>
                  </a:lnTo>
                  <a:lnTo>
                    <a:pt x="26466" y="34696"/>
                  </a:lnTo>
                  <a:lnTo>
                    <a:pt x="34290" y="47510"/>
                  </a:lnTo>
                  <a:lnTo>
                    <a:pt x="34290" y="15100"/>
                  </a:lnTo>
                  <a:lnTo>
                    <a:pt x="31305" y="15100"/>
                  </a:lnTo>
                  <a:lnTo>
                    <a:pt x="29159" y="12941"/>
                  </a:lnTo>
                  <a:lnTo>
                    <a:pt x="29159" y="7632"/>
                  </a:lnTo>
                  <a:lnTo>
                    <a:pt x="31305" y="5486"/>
                  </a:lnTo>
                  <a:lnTo>
                    <a:pt x="36614" y="5486"/>
                  </a:lnTo>
                  <a:lnTo>
                    <a:pt x="38773" y="7632"/>
                  </a:lnTo>
                  <a:lnTo>
                    <a:pt x="38773" y="0"/>
                  </a:lnTo>
                  <a:lnTo>
                    <a:pt x="28282" y="0"/>
                  </a:lnTo>
                  <a:lnTo>
                    <a:pt x="23672" y="4610"/>
                  </a:lnTo>
                  <a:lnTo>
                    <a:pt x="23672" y="12585"/>
                  </a:lnTo>
                  <a:lnTo>
                    <a:pt x="24434" y="14719"/>
                  </a:lnTo>
                  <a:lnTo>
                    <a:pt x="25717" y="16446"/>
                  </a:lnTo>
                  <a:lnTo>
                    <a:pt x="6858" y="16446"/>
                  </a:lnTo>
                  <a:lnTo>
                    <a:pt x="5753" y="16725"/>
                  </a:lnTo>
                  <a:lnTo>
                    <a:pt x="5511" y="17932"/>
                  </a:lnTo>
                  <a:lnTo>
                    <a:pt x="190" y="55092"/>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grpSp>
      <p:sp>
        <p:nvSpPr>
          <p:cNvPr id="69" name="object 69" descr=""/>
          <p:cNvSpPr txBox="1"/>
          <p:nvPr/>
        </p:nvSpPr>
        <p:spPr>
          <a:xfrm>
            <a:off x="3507897" y="5511279"/>
            <a:ext cx="1437640" cy="1364615"/>
          </a:xfrm>
          <a:prstGeom prst="rect">
            <a:avLst/>
          </a:prstGeom>
          <a:ln w="3175">
            <a:solidFill>
              <a:srgbClr val="D1D3D4"/>
            </a:solidFill>
          </a:ln>
        </p:spPr>
        <p:txBody>
          <a:bodyPr wrap="square" lIns="0" tIns="44450" rIns="0" bIns="0" rtlCol="0" vert="horz">
            <a:spAutoFit/>
          </a:bodyPr>
          <a:lstStyle/>
          <a:p>
            <a:pPr marL="394970">
              <a:lnSpc>
                <a:spcPct val="100000"/>
              </a:lnSpc>
              <a:spcBef>
                <a:spcPts val="350"/>
              </a:spcBef>
            </a:pPr>
            <a:r>
              <a:rPr dirty="0" sz="900" b="1">
                <a:solidFill>
                  <a:srgbClr val="CB272B"/>
                </a:solidFill>
                <a:latin typeface="Microsoft JhengHei"/>
                <a:cs typeface="Microsoft JhengHei"/>
              </a:rPr>
              <a:t>CR12</a:t>
            </a:r>
            <a:r>
              <a:rPr dirty="0" sz="900" spc="229" b="1">
                <a:solidFill>
                  <a:srgbClr val="CB272B"/>
                </a:solidFill>
                <a:latin typeface="Microsoft JhengHei"/>
                <a:cs typeface="Microsoft JhengHei"/>
              </a:rPr>
              <a:t>  </a:t>
            </a:r>
            <a:r>
              <a:rPr dirty="0" sz="900" spc="-20" b="1">
                <a:solidFill>
                  <a:srgbClr val="CB272B"/>
                </a:solidFill>
                <a:latin typeface="Microsoft JhengHei"/>
                <a:cs typeface="Microsoft JhengHei"/>
              </a:rPr>
              <a:t>CR12-</a:t>
            </a:r>
            <a:r>
              <a:rPr dirty="0" sz="900" spc="-50" b="1">
                <a:solidFill>
                  <a:srgbClr val="CB272B"/>
                </a:solidFill>
                <a:latin typeface="Microsoft JhengHei"/>
                <a:cs typeface="Microsoft JhengHei"/>
              </a:rPr>
              <a:t>C</a:t>
            </a:r>
            <a:endParaRPr sz="900">
              <a:latin typeface="Microsoft JhengHei"/>
              <a:cs typeface="Microsoft JhengHei"/>
            </a:endParaRPr>
          </a:p>
          <a:p>
            <a:pPr marL="519430" marR="474345">
              <a:lnSpc>
                <a:spcPts val="1100"/>
              </a:lnSpc>
              <a:spcBef>
                <a:spcPts val="45"/>
              </a:spcBef>
            </a:pPr>
            <a:r>
              <a:rPr dirty="0" sz="800" spc="-20" b="1">
                <a:solidFill>
                  <a:srgbClr val="FFFFFF"/>
                </a:solidFill>
                <a:latin typeface="Microsoft JhengHei"/>
                <a:cs typeface="Microsoft JhengHei"/>
              </a:rPr>
              <a:t>12kg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1434mm</a:t>
            </a:r>
            <a:endParaRPr sz="800">
              <a:latin typeface="Microsoft JhengHei"/>
              <a:cs typeface="Microsoft JhengHei"/>
            </a:endParaRPr>
          </a:p>
        </p:txBody>
      </p:sp>
      <p:sp>
        <p:nvSpPr>
          <p:cNvPr id="70" name="object 70" descr=""/>
          <p:cNvSpPr txBox="1"/>
          <p:nvPr/>
        </p:nvSpPr>
        <p:spPr>
          <a:xfrm>
            <a:off x="618561" y="1135800"/>
            <a:ext cx="3230880" cy="387350"/>
          </a:xfrm>
          <a:prstGeom prst="rect">
            <a:avLst/>
          </a:prstGeom>
        </p:spPr>
        <p:txBody>
          <a:bodyPr wrap="square" lIns="0" tIns="15240" rIns="0" bIns="0" rtlCol="0" vert="horz">
            <a:spAutoFit/>
          </a:bodyPr>
          <a:lstStyle/>
          <a:p>
            <a:pPr marL="12700">
              <a:lnSpc>
                <a:spcPct val="100000"/>
              </a:lnSpc>
              <a:spcBef>
                <a:spcPts val="120"/>
              </a:spcBef>
            </a:pPr>
            <a:r>
              <a:rPr dirty="0" sz="2350" spc="155" b="1">
                <a:solidFill>
                  <a:srgbClr val="FFFFFF"/>
                </a:solidFill>
                <a:latin typeface="Microsoft YaHei"/>
                <a:cs typeface="Microsoft YaHei"/>
              </a:rPr>
              <a:t>新一代柔性协作机器人</a:t>
            </a:r>
            <a:endParaRPr sz="2350">
              <a:latin typeface="Microsoft YaHei"/>
              <a:cs typeface="Microsoft YaHei"/>
            </a:endParaRPr>
          </a:p>
        </p:txBody>
      </p:sp>
      <p:grpSp>
        <p:nvGrpSpPr>
          <p:cNvPr id="71" name="object 71" descr=""/>
          <p:cNvGrpSpPr/>
          <p:nvPr/>
        </p:nvGrpSpPr>
        <p:grpSpPr>
          <a:xfrm>
            <a:off x="1045477" y="6713587"/>
            <a:ext cx="800735" cy="1273175"/>
            <a:chOff x="1045477" y="6713587"/>
            <a:chExt cx="800735" cy="1273175"/>
          </a:xfrm>
        </p:grpSpPr>
        <p:pic>
          <p:nvPicPr>
            <p:cNvPr id="72" name="object 72" descr=""/>
            <p:cNvPicPr/>
            <p:nvPr/>
          </p:nvPicPr>
          <p:blipFill>
            <a:blip r:embed="rId10" cstate="print"/>
            <a:stretch>
              <a:fillRect/>
            </a:stretch>
          </p:blipFill>
          <p:spPr>
            <a:xfrm>
              <a:off x="1045477" y="7626858"/>
              <a:ext cx="302043" cy="359305"/>
            </a:xfrm>
            <a:prstGeom prst="rect">
              <a:avLst/>
            </a:prstGeom>
          </p:spPr>
        </p:pic>
        <p:pic>
          <p:nvPicPr>
            <p:cNvPr id="73" name="object 73" descr=""/>
            <p:cNvPicPr/>
            <p:nvPr/>
          </p:nvPicPr>
          <p:blipFill>
            <a:blip r:embed="rId11" cstate="print"/>
            <a:stretch>
              <a:fillRect/>
            </a:stretch>
          </p:blipFill>
          <p:spPr>
            <a:xfrm>
              <a:off x="1166355" y="6721272"/>
              <a:ext cx="331805" cy="385978"/>
            </a:xfrm>
            <a:prstGeom prst="rect">
              <a:avLst/>
            </a:prstGeom>
          </p:spPr>
        </p:pic>
        <p:pic>
          <p:nvPicPr>
            <p:cNvPr id="74" name="object 74" descr=""/>
            <p:cNvPicPr/>
            <p:nvPr/>
          </p:nvPicPr>
          <p:blipFill>
            <a:blip r:embed="rId12" cstate="print"/>
            <a:stretch>
              <a:fillRect/>
            </a:stretch>
          </p:blipFill>
          <p:spPr>
            <a:xfrm>
              <a:off x="1416799" y="7628750"/>
              <a:ext cx="274361" cy="355523"/>
            </a:xfrm>
            <a:prstGeom prst="rect">
              <a:avLst/>
            </a:prstGeom>
          </p:spPr>
        </p:pic>
        <p:pic>
          <p:nvPicPr>
            <p:cNvPr id="75" name="object 75" descr=""/>
            <p:cNvPicPr/>
            <p:nvPr/>
          </p:nvPicPr>
          <p:blipFill>
            <a:blip r:embed="rId13" cstate="print"/>
            <a:stretch>
              <a:fillRect/>
            </a:stretch>
          </p:blipFill>
          <p:spPr>
            <a:xfrm>
              <a:off x="1518621" y="6713587"/>
              <a:ext cx="327596" cy="406122"/>
            </a:xfrm>
            <a:prstGeom prst="rect">
              <a:avLst/>
            </a:prstGeom>
          </p:spPr>
        </p:pic>
      </p:grpSp>
      <p:sp>
        <p:nvSpPr>
          <p:cNvPr id="76" name="object 76" descr=""/>
          <p:cNvSpPr txBox="1"/>
          <p:nvPr/>
        </p:nvSpPr>
        <p:spPr>
          <a:xfrm>
            <a:off x="1231026" y="7075826"/>
            <a:ext cx="655955" cy="457834"/>
          </a:xfrm>
          <a:prstGeom prst="rect">
            <a:avLst/>
          </a:prstGeom>
        </p:spPr>
        <p:txBody>
          <a:bodyPr wrap="square" lIns="0" tIns="30480" rIns="0" bIns="0" rtlCol="0" vert="horz">
            <a:spAutoFit/>
          </a:bodyPr>
          <a:lstStyle/>
          <a:p>
            <a:pPr marL="12700">
              <a:lnSpc>
                <a:spcPct val="100000"/>
              </a:lnSpc>
              <a:spcBef>
                <a:spcPts val="240"/>
              </a:spcBef>
            </a:pPr>
            <a:r>
              <a:rPr dirty="0" sz="900" b="1">
                <a:solidFill>
                  <a:srgbClr val="CB272B"/>
                </a:solidFill>
                <a:latin typeface="Microsoft JhengHei"/>
                <a:cs typeface="Microsoft JhengHei"/>
              </a:rPr>
              <a:t>SR4</a:t>
            </a:r>
            <a:r>
              <a:rPr dirty="0" sz="900" spc="440" b="1">
                <a:solidFill>
                  <a:srgbClr val="CB272B"/>
                </a:solidFill>
                <a:latin typeface="Microsoft JhengHei"/>
                <a:cs typeface="Microsoft JhengHei"/>
              </a:rPr>
              <a:t> </a:t>
            </a:r>
            <a:r>
              <a:rPr dirty="0" sz="900" spc="-10" b="1">
                <a:solidFill>
                  <a:srgbClr val="CB272B"/>
                </a:solidFill>
                <a:latin typeface="Microsoft JhengHei"/>
                <a:cs typeface="Microsoft JhengHei"/>
              </a:rPr>
              <a:t>SR4-</a:t>
            </a:r>
            <a:r>
              <a:rPr dirty="0" sz="900" spc="-50" b="1">
                <a:solidFill>
                  <a:srgbClr val="CB272B"/>
                </a:solidFill>
                <a:latin typeface="Microsoft JhengHei"/>
                <a:cs typeface="Microsoft JhengHei"/>
              </a:rPr>
              <a:t>C</a:t>
            </a:r>
            <a:endParaRPr sz="900">
              <a:latin typeface="Microsoft JhengHei"/>
              <a:cs typeface="Microsoft JhengHei"/>
            </a:endParaRPr>
          </a:p>
          <a:p>
            <a:pPr marL="145415" marR="127000">
              <a:lnSpc>
                <a:spcPts val="1100"/>
              </a:lnSpc>
              <a:spcBef>
                <a:spcPts val="40"/>
              </a:spcBef>
            </a:pPr>
            <a:r>
              <a:rPr dirty="0" sz="800" spc="-25" b="1">
                <a:solidFill>
                  <a:srgbClr val="FFFFFF"/>
                </a:solidFill>
                <a:latin typeface="Microsoft JhengHei"/>
                <a:cs typeface="Microsoft JhengHei"/>
              </a:rPr>
              <a:t>4kg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919mm</a:t>
            </a:r>
            <a:endParaRPr sz="800">
              <a:latin typeface="Microsoft JhengHei"/>
              <a:cs typeface="Microsoft JhengHei"/>
            </a:endParaRPr>
          </a:p>
        </p:txBody>
      </p:sp>
      <p:sp>
        <p:nvSpPr>
          <p:cNvPr id="77" name="object 77" descr=""/>
          <p:cNvSpPr/>
          <p:nvPr/>
        </p:nvSpPr>
        <p:spPr>
          <a:xfrm>
            <a:off x="1966079" y="7247931"/>
            <a:ext cx="516890" cy="292100"/>
          </a:xfrm>
          <a:custGeom>
            <a:avLst/>
            <a:gdLst/>
            <a:ahLst/>
            <a:cxnLst/>
            <a:rect l="l" t="t" r="r" b="b"/>
            <a:pathLst>
              <a:path w="516889" h="292100">
                <a:moveTo>
                  <a:pt x="488276" y="0"/>
                </a:moveTo>
                <a:lnTo>
                  <a:pt x="28346" y="0"/>
                </a:lnTo>
                <a:lnTo>
                  <a:pt x="17337" y="2235"/>
                </a:lnTo>
                <a:lnTo>
                  <a:pt x="8324" y="8323"/>
                </a:lnTo>
                <a:lnTo>
                  <a:pt x="2235" y="17332"/>
                </a:lnTo>
                <a:lnTo>
                  <a:pt x="0" y="28333"/>
                </a:lnTo>
                <a:lnTo>
                  <a:pt x="0" y="263207"/>
                </a:lnTo>
                <a:lnTo>
                  <a:pt x="2235" y="274208"/>
                </a:lnTo>
                <a:lnTo>
                  <a:pt x="8324" y="283217"/>
                </a:lnTo>
                <a:lnTo>
                  <a:pt x="17337" y="289305"/>
                </a:lnTo>
                <a:lnTo>
                  <a:pt x="28346" y="291541"/>
                </a:lnTo>
                <a:lnTo>
                  <a:pt x="488276" y="291541"/>
                </a:lnTo>
                <a:lnTo>
                  <a:pt x="499283" y="289305"/>
                </a:lnTo>
                <a:lnTo>
                  <a:pt x="508292" y="283217"/>
                </a:lnTo>
                <a:lnTo>
                  <a:pt x="514376" y="274208"/>
                </a:lnTo>
                <a:lnTo>
                  <a:pt x="516610" y="263207"/>
                </a:lnTo>
                <a:lnTo>
                  <a:pt x="516610" y="28333"/>
                </a:lnTo>
                <a:lnTo>
                  <a:pt x="514376" y="17332"/>
                </a:lnTo>
                <a:lnTo>
                  <a:pt x="508292" y="8323"/>
                </a:lnTo>
                <a:lnTo>
                  <a:pt x="499283" y="2235"/>
                </a:lnTo>
                <a:lnTo>
                  <a:pt x="488276" y="0"/>
                </a:lnTo>
                <a:close/>
              </a:path>
            </a:pathLst>
          </a:custGeom>
          <a:solidFill>
            <a:srgbClr val="CB272B"/>
          </a:solidFill>
        </p:spPr>
        <p:txBody>
          <a:bodyPr wrap="square" lIns="0" tIns="0" rIns="0" bIns="0" rtlCol="0"/>
          <a:lstStyle/>
          <a:p/>
        </p:txBody>
      </p:sp>
      <p:sp>
        <p:nvSpPr>
          <p:cNvPr id="78" name="object 78" descr=""/>
          <p:cNvSpPr txBox="1"/>
          <p:nvPr/>
        </p:nvSpPr>
        <p:spPr>
          <a:xfrm>
            <a:off x="2084834" y="7228479"/>
            <a:ext cx="401320" cy="304800"/>
          </a:xfrm>
          <a:prstGeom prst="rect">
            <a:avLst/>
          </a:prstGeom>
        </p:spPr>
        <p:txBody>
          <a:bodyPr wrap="square" lIns="0" tIns="12700" rIns="0" bIns="0" rtlCol="0" vert="horz">
            <a:spAutoFit/>
          </a:bodyPr>
          <a:lstStyle/>
          <a:p>
            <a:pPr marL="12700" marR="5080">
              <a:lnSpc>
                <a:spcPct val="114500"/>
              </a:lnSpc>
              <a:spcBef>
                <a:spcPts val="100"/>
              </a:spcBef>
            </a:pPr>
            <a:r>
              <a:rPr dirty="0" sz="800" spc="-25" b="1">
                <a:solidFill>
                  <a:srgbClr val="FFFFFF"/>
                </a:solidFill>
                <a:latin typeface="Microsoft JhengHei"/>
                <a:cs typeface="Microsoft JhengHei"/>
              </a:rPr>
              <a:t>5kg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919mm</a:t>
            </a:r>
            <a:endParaRPr sz="800">
              <a:latin typeface="Microsoft JhengHei"/>
              <a:cs typeface="Microsoft JhengHei"/>
            </a:endParaRPr>
          </a:p>
        </p:txBody>
      </p:sp>
      <p:grpSp>
        <p:nvGrpSpPr>
          <p:cNvPr id="79" name="object 79" descr=""/>
          <p:cNvGrpSpPr/>
          <p:nvPr/>
        </p:nvGrpSpPr>
        <p:grpSpPr>
          <a:xfrm>
            <a:off x="1997631" y="6825222"/>
            <a:ext cx="467995" cy="670560"/>
            <a:chOff x="1997631" y="6825222"/>
            <a:chExt cx="467995" cy="670560"/>
          </a:xfrm>
        </p:grpSpPr>
        <p:sp>
          <p:nvSpPr>
            <p:cNvPr id="80" name="object 80" descr=""/>
            <p:cNvSpPr/>
            <p:nvPr/>
          </p:nvSpPr>
          <p:spPr>
            <a:xfrm>
              <a:off x="1997621" y="7297204"/>
              <a:ext cx="67945" cy="198755"/>
            </a:xfrm>
            <a:custGeom>
              <a:avLst/>
              <a:gdLst/>
              <a:ahLst/>
              <a:cxnLst/>
              <a:rect l="l" t="t" r="r" b="b"/>
              <a:pathLst>
                <a:path w="67944" h="198754">
                  <a:moveTo>
                    <a:pt x="7264" y="136461"/>
                  </a:moveTo>
                  <a:lnTo>
                    <a:pt x="6159" y="135382"/>
                  </a:lnTo>
                  <a:lnTo>
                    <a:pt x="3467" y="135382"/>
                  </a:lnTo>
                  <a:lnTo>
                    <a:pt x="2400" y="136461"/>
                  </a:lnTo>
                  <a:lnTo>
                    <a:pt x="2400" y="197472"/>
                  </a:lnTo>
                  <a:lnTo>
                    <a:pt x="3467" y="198577"/>
                  </a:lnTo>
                  <a:lnTo>
                    <a:pt x="6159" y="198577"/>
                  </a:lnTo>
                  <a:lnTo>
                    <a:pt x="7264" y="197472"/>
                  </a:lnTo>
                  <a:lnTo>
                    <a:pt x="7264" y="136461"/>
                  </a:lnTo>
                  <a:close/>
                </a:path>
                <a:path w="67944" h="198754">
                  <a:moveTo>
                    <a:pt x="54152" y="168008"/>
                  </a:moveTo>
                  <a:lnTo>
                    <a:pt x="54102" y="165849"/>
                  </a:lnTo>
                  <a:lnTo>
                    <a:pt x="53771" y="165519"/>
                  </a:lnTo>
                  <a:lnTo>
                    <a:pt x="44996" y="156756"/>
                  </a:lnTo>
                  <a:lnTo>
                    <a:pt x="44411" y="156146"/>
                  </a:lnTo>
                  <a:lnTo>
                    <a:pt x="43484" y="156146"/>
                  </a:lnTo>
                  <a:lnTo>
                    <a:pt x="42926" y="156756"/>
                  </a:lnTo>
                  <a:lnTo>
                    <a:pt x="42341" y="157302"/>
                  </a:lnTo>
                  <a:lnTo>
                    <a:pt x="42341" y="158254"/>
                  </a:lnTo>
                  <a:lnTo>
                    <a:pt x="49606" y="165519"/>
                  </a:lnTo>
                  <a:lnTo>
                    <a:pt x="18338" y="165519"/>
                  </a:lnTo>
                  <a:lnTo>
                    <a:pt x="25615" y="158254"/>
                  </a:lnTo>
                  <a:lnTo>
                    <a:pt x="25615" y="157302"/>
                  </a:lnTo>
                  <a:lnTo>
                    <a:pt x="25031" y="156756"/>
                  </a:lnTo>
                  <a:lnTo>
                    <a:pt x="24460" y="156146"/>
                  </a:lnTo>
                  <a:lnTo>
                    <a:pt x="23545" y="156146"/>
                  </a:lnTo>
                  <a:lnTo>
                    <a:pt x="22999" y="156756"/>
                  </a:lnTo>
                  <a:lnTo>
                    <a:pt x="13728" y="165989"/>
                  </a:lnTo>
                  <a:lnTo>
                    <a:pt x="13576" y="166192"/>
                  </a:lnTo>
                  <a:lnTo>
                    <a:pt x="13589" y="167741"/>
                  </a:lnTo>
                  <a:lnTo>
                    <a:pt x="13817" y="168008"/>
                  </a:lnTo>
                  <a:lnTo>
                    <a:pt x="22999" y="177177"/>
                  </a:lnTo>
                  <a:lnTo>
                    <a:pt x="23545" y="177749"/>
                  </a:lnTo>
                  <a:lnTo>
                    <a:pt x="24460" y="177749"/>
                  </a:lnTo>
                  <a:lnTo>
                    <a:pt x="25615" y="176618"/>
                  </a:lnTo>
                  <a:lnTo>
                    <a:pt x="25615" y="175679"/>
                  </a:lnTo>
                  <a:lnTo>
                    <a:pt x="25031" y="175145"/>
                  </a:lnTo>
                  <a:lnTo>
                    <a:pt x="18338" y="168440"/>
                  </a:lnTo>
                  <a:lnTo>
                    <a:pt x="49618" y="168440"/>
                  </a:lnTo>
                  <a:lnTo>
                    <a:pt x="42926" y="175145"/>
                  </a:lnTo>
                  <a:lnTo>
                    <a:pt x="42341" y="175679"/>
                  </a:lnTo>
                  <a:lnTo>
                    <a:pt x="42341" y="176618"/>
                  </a:lnTo>
                  <a:lnTo>
                    <a:pt x="42926" y="177177"/>
                  </a:lnTo>
                  <a:lnTo>
                    <a:pt x="43484" y="177749"/>
                  </a:lnTo>
                  <a:lnTo>
                    <a:pt x="44411" y="177749"/>
                  </a:lnTo>
                  <a:lnTo>
                    <a:pt x="53721" y="168440"/>
                  </a:lnTo>
                  <a:lnTo>
                    <a:pt x="54152" y="168008"/>
                  </a:lnTo>
                  <a:close/>
                </a:path>
                <a:path w="67944" h="198754">
                  <a:moveTo>
                    <a:pt x="65557" y="136461"/>
                  </a:moveTo>
                  <a:lnTo>
                    <a:pt x="64490" y="135382"/>
                  </a:lnTo>
                  <a:lnTo>
                    <a:pt x="61785" y="135382"/>
                  </a:lnTo>
                  <a:lnTo>
                    <a:pt x="60693" y="136461"/>
                  </a:lnTo>
                  <a:lnTo>
                    <a:pt x="60693" y="197472"/>
                  </a:lnTo>
                  <a:lnTo>
                    <a:pt x="61785" y="198577"/>
                  </a:lnTo>
                  <a:lnTo>
                    <a:pt x="64490" y="198577"/>
                  </a:lnTo>
                  <a:lnTo>
                    <a:pt x="65557" y="197472"/>
                  </a:lnTo>
                  <a:lnTo>
                    <a:pt x="65557" y="136461"/>
                  </a:lnTo>
                  <a:close/>
                </a:path>
                <a:path w="67944" h="198754">
                  <a:moveTo>
                    <a:pt x="67945" y="56222"/>
                  </a:moveTo>
                  <a:lnTo>
                    <a:pt x="67729" y="55092"/>
                  </a:lnTo>
                  <a:lnTo>
                    <a:pt x="66687" y="47739"/>
                  </a:lnTo>
                  <a:lnTo>
                    <a:pt x="64973" y="35750"/>
                  </a:lnTo>
                  <a:lnTo>
                    <a:pt x="64655" y="33528"/>
                  </a:lnTo>
                  <a:lnTo>
                    <a:pt x="63931" y="28486"/>
                  </a:lnTo>
                  <a:lnTo>
                    <a:pt x="63817" y="27660"/>
                  </a:lnTo>
                  <a:lnTo>
                    <a:pt x="63703" y="26847"/>
                  </a:lnTo>
                  <a:lnTo>
                    <a:pt x="63665" y="26631"/>
                  </a:lnTo>
                  <a:lnTo>
                    <a:pt x="62420" y="17932"/>
                  </a:lnTo>
                  <a:lnTo>
                    <a:pt x="62166" y="16725"/>
                  </a:lnTo>
                  <a:lnTo>
                    <a:pt x="61074" y="16446"/>
                  </a:lnTo>
                  <a:lnTo>
                    <a:pt x="55359" y="16446"/>
                  </a:lnTo>
                  <a:lnTo>
                    <a:pt x="55359" y="35750"/>
                  </a:lnTo>
                  <a:lnTo>
                    <a:pt x="55359" y="44450"/>
                  </a:lnTo>
                  <a:lnTo>
                    <a:pt x="53492" y="45720"/>
                  </a:lnTo>
                  <a:lnTo>
                    <a:pt x="51841" y="46596"/>
                  </a:lnTo>
                  <a:lnTo>
                    <a:pt x="48971" y="47510"/>
                  </a:lnTo>
                  <a:lnTo>
                    <a:pt x="47256" y="47739"/>
                  </a:lnTo>
                  <a:lnTo>
                    <a:pt x="42875" y="47739"/>
                  </a:lnTo>
                  <a:lnTo>
                    <a:pt x="41770" y="47510"/>
                  </a:lnTo>
                  <a:lnTo>
                    <a:pt x="41236" y="47510"/>
                  </a:lnTo>
                  <a:lnTo>
                    <a:pt x="37909" y="45720"/>
                  </a:lnTo>
                  <a:lnTo>
                    <a:pt x="36652" y="44450"/>
                  </a:lnTo>
                  <a:lnTo>
                    <a:pt x="34975" y="41186"/>
                  </a:lnTo>
                  <a:lnTo>
                    <a:pt x="34569" y="39331"/>
                  </a:lnTo>
                  <a:lnTo>
                    <a:pt x="34620" y="34696"/>
                  </a:lnTo>
                  <a:lnTo>
                    <a:pt x="34899" y="33528"/>
                  </a:lnTo>
                  <a:lnTo>
                    <a:pt x="35013" y="33020"/>
                  </a:lnTo>
                  <a:lnTo>
                    <a:pt x="36855" y="29718"/>
                  </a:lnTo>
                  <a:lnTo>
                    <a:pt x="38201" y="28486"/>
                  </a:lnTo>
                  <a:lnTo>
                    <a:pt x="41338" y="26987"/>
                  </a:lnTo>
                  <a:lnTo>
                    <a:pt x="43218" y="26631"/>
                  </a:lnTo>
                  <a:lnTo>
                    <a:pt x="47802" y="26631"/>
                  </a:lnTo>
                  <a:lnTo>
                    <a:pt x="55054" y="32423"/>
                  </a:lnTo>
                  <a:lnTo>
                    <a:pt x="48971" y="33515"/>
                  </a:lnTo>
                  <a:lnTo>
                    <a:pt x="48818" y="33020"/>
                  </a:lnTo>
                  <a:lnTo>
                    <a:pt x="48729" y="32753"/>
                  </a:lnTo>
                  <a:lnTo>
                    <a:pt x="48285" y="32156"/>
                  </a:lnTo>
                  <a:lnTo>
                    <a:pt x="47104" y="31330"/>
                  </a:lnTo>
                  <a:lnTo>
                    <a:pt x="46342" y="31127"/>
                  </a:lnTo>
                  <a:lnTo>
                    <a:pt x="44018" y="31127"/>
                  </a:lnTo>
                  <a:lnTo>
                    <a:pt x="42926" y="31610"/>
                  </a:lnTo>
                  <a:lnTo>
                    <a:pt x="41287" y="33528"/>
                  </a:lnTo>
                  <a:lnTo>
                    <a:pt x="40970" y="34696"/>
                  </a:lnTo>
                  <a:lnTo>
                    <a:pt x="40868" y="39331"/>
                  </a:lnTo>
                  <a:lnTo>
                    <a:pt x="41287" y="40906"/>
                  </a:lnTo>
                  <a:lnTo>
                    <a:pt x="42951" y="42824"/>
                  </a:lnTo>
                  <a:lnTo>
                    <a:pt x="44107" y="43281"/>
                  </a:lnTo>
                  <a:lnTo>
                    <a:pt x="46634" y="43281"/>
                  </a:lnTo>
                  <a:lnTo>
                    <a:pt x="48133" y="42824"/>
                  </a:lnTo>
                  <a:lnTo>
                    <a:pt x="48983" y="42418"/>
                  </a:lnTo>
                  <a:lnTo>
                    <a:pt x="49809" y="41935"/>
                  </a:lnTo>
                  <a:lnTo>
                    <a:pt x="49809" y="39992"/>
                  </a:lnTo>
                  <a:lnTo>
                    <a:pt x="45605" y="39992"/>
                  </a:lnTo>
                  <a:lnTo>
                    <a:pt x="45605" y="35750"/>
                  </a:lnTo>
                  <a:lnTo>
                    <a:pt x="55359" y="35750"/>
                  </a:lnTo>
                  <a:lnTo>
                    <a:pt x="55359" y="16446"/>
                  </a:lnTo>
                  <a:lnTo>
                    <a:pt x="42214" y="16446"/>
                  </a:lnTo>
                  <a:lnTo>
                    <a:pt x="43205" y="15100"/>
                  </a:lnTo>
                  <a:lnTo>
                    <a:pt x="43484" y="14719"/>
                  </a:lnTo>
                  <a:lnTo>
                    <a:pt x="44246" y="12585"/>
                  </a:lnTo>
                  <a:lnTo>
                    <a:pt x="44246" y="5486"/>
                  </a:lnTo>
                  <a:lnTo>
                    <a:pt x="44246" y="4610"/>
                  </a:lnTo>
                  <a:lnTo>
                    <a:pt x="39636" y="0"/>
                  </a:lnTo>
                  <a:lnTo>
                    <a:pt x="38773" y="0"/>
                  </a:lnTo>
                  <a:lnTo>
                    <a:pt x="38773" y="7632"/>
                  </a:lnTo>
                  <a:lnTo>
                    <a:pt x="38773" y="12941"/>
                  </a:lnTo>
                  <a:lnTo>
                    <a:pt x="36614" y="15100"/>
                  </a:lnTo>
                  <a:lnTo>
                    <a:pt x="34302" y="15100"/>
                  </a:lnTo>
                  <a:lnTo>
                    <a:pt x="34302" y="47510"/>
                  </a:lnTo>
                  <a:lnTo>
                    <a:pt x="26517" y="47510"/>
                  </a:lnTo>
                  <a:lnTo>
                    <a:pt x="22148" y="38989"/>
                  </a:lnTo>
                  <a:lnTo>
                    <a:pt x="18884" y="42418"/>
                  </a:lnTo>
                  <a:lnTo>
                    <a:pt x="18884" y="47510"/>
                  </a:lnTo>
                  <a:lnTo>
                    <a:pt x="12573" y="47510"/>
                  </a:lnTo>
                  <a:lnTo>
                    <a:pt x="12573" y="26987"/>
                  </a:lnTo>
                  <a:lnTo>
                    <a:pt x="18884" y="26987"/>
                  </a:lnTo>
                  <a:lnTo>
                    <a:pt x="18884" y="34696"/>
                  </a:lnTo>
                  <a:lnTo>
                    <a:pt x="25501" y="26987"/>
                  </a:lnTo>
                  <a:lnTo>
                    <a:pt x="33883" y="26987"/>
                  </a:lnTo>
                  <a:lnTo>
                    <a:pt x="27559" y="33528"/>
                  </a:lnTo>
                  <a:lnTo>
                    <a:pt x="26479" y="34696"/>
                  </a:lnTo>
                  <a:lnTo>
                    <a:pt x="34302" y="47510"/>
                  </a:lnTo>
                  <a:lnTo>
                    <a:pt x="34302" y="15100"/>
                  </a:lnTo>
                  <a:lnTo>
                    <a:pt x="31305" y="15100"/>
                  </a:lnTo>
                  <a:lnTo>
                    <a:pt x="29159" y="12941"/>
                  </a:lnTo>
                  <a:lnTo>
                    <a:pt x="29159" y="7632"/>
                  </a:lnTo>
                  <a:lnTo>
                    <a:pt x="31305" y="5486"/>
                  </a:lnTo>
                  <a:lnTo>
                    <a:pt x="36614" y="5486"/>
                  </a:lnTo>
                  <a:lnTo>
                    <a:pt x="38773" y="7632"/>
                  </a:lnTo>
                  <a:lnTo>
                    <a:pt x="38773" y="0"/>
                  </a:lnTo>
                  <a:lnTo>
                    <a:pt x="28282" y="0"/>
                  </a:lnTo>
                  <a:lnTo>
                    <a:pt x="23672" y="4610"/>
                  </a:lnTo>
                  <a:lnTo>
                    <a:pt x="23672" y="12585"/>
                  </a:lnTo>
                  <a:lnTo>
                    <a:pt x="24434" y="14719"/>
                  </a:lnTo>
                  <a:lnTo>
                    <a:pt x="25717" y="16446"/>
                  </a:lnTo>
                  <a:lnTo>
                    <a:pt x="6858" y="16446"/>
                  </a:lnTo>
                  <a:lnTo>
                    <a:pt x="5753" y="16725"/>
                  </a:lnTo>
                  <a:lnTo>
                    <a:pt x="5511" y="17932"/>
                  </a:lnTo>
                  <a:lnTo>
                    <a:pt x="203" y="55092"/>
                  </a:lnTo>
                  <a:lnTo>
                    <a:pt x="0" y="56222"/>
                  </a:lnTo>
                  <a:lnTo>
                    <a:pt x="469" y="56857"/>
                  </a:lnTo>
                  <a:lnTo>
                    <a:pt x="67564" y="56857"/>
                  </a:lnTo>
                  <a:lnTo>
                    <a:pt x="67945" y="56222"/>
                  </a:lnTo>
                  <a:close/>
                </a:path>
              </a:pathLst>
            </a:custGeom>
            <a:solidFill>
              <a:srgbClr val="FFFFFF"/>
            </a:solidFill>
          </p:spPr>
          <p:txBody>
            <a:bodyPr wrap="square" lIns="0" tIns="0" rIns="0" bIns="0" rtlCol="0"/>
            <a:lstStyle/>
            <a:p/>
          </p:txBody>
        </p:sp>
        <p:pic>
          <p:nvPicPr>
            <p:cNvPr id="81" name="object 81" descr=""/>
            <p:cNvPicPr/>
            <p:nvPr/>
          </p:nvPicPr>
          <p:blipFill>
            <a:blip r:embed="rId13" cstate="print"/>
            <a:stretch>
              <a:fillRect/>
            </a:stretch>
          </p:blipFill>
          <p:spPr>
            <a:xfrm>
              <a:off x="2137526" y="6825222"/>
              <a:ext cx="327596" cy="406122"/>
            </a:xfrm>
            <a:prstGeom prst="rect">
              <a:avLst/>
            </a:prstGeom>
          </p:spPr>
        </p:pic>
      </p:grpSp>
      <p:sp>
        <p:nvSpPr>
          <p:cNvPr id="82" name="object 82" descr=""/>
          <p:cNvSpPr txBox="1"/>
          <p:nvPr/>
        </p:nvSpPr>
        <p:spPr>
          <a:xfrm>
            <a:off x="1956718" y="7093168"/>
            <a:ext cx="360680" cy="163195"/>
          </a:xfrm>
          <a:prstGeom prst="rect">
            <a:avLst/>
          </a:prstGeom>
        </p:spPr>
        <p:txBody>
          <a:bodyPr wrap="square" lIns="0" tIns="12700" rIns="0" bIns="0" rtlCol="0" vert="horz">
            <a:spAutoFit/>
          </a:bodyPr>
          <a:lstStyle/>
          <a:p>
            <a:pPr marL="12700">
              <a:lnSpc>
                <a:spcPct val="100000"/>
              </a:lnSpc>
              <a:spcBef>
                <a:spcPts val="100"/>
              </a:spcBef>
            </a:pPr>
            <a:r>
              <a:rPr dirty="0" sz="900" b="1">
                <a:solidFill>
                  <a:srgbClr val="CB272B"/>
                </a:solidFill>
                <a:latin typeface="Microsoft JhengHei"/>
                <a:cs typeface="Microsoft JhengHei"/>
              </a:rPr>
              <a:t>SR5-</a:t>
            </a:r>
            <a:r>
              <a:rPr dirty="0" sz="900" spc="-50" b="1">
                <a:solidFill>
                  <a:srgbClr val="CB272B"/>
                </a:solidFill>
                <a:latin typeface="Microsoft JhengHei"/>
                <a:cs typeface="Microsoft JhengHei"/>
              </a:rPr>
              <a:t>C</a:t>
            </a:r>
            <a:endParaRPr sz="900">
              <a:latin typeface="Microsoft JhengHei"/>
              <a:cs typeface="Microsoft JhengHei"/>
            </a:endParaRPr>
          </a:p>
        </p:txBody>
      </p:sp>
      <p:sp>
        <p:nvSpPr>
          <p:cNvPr id="83" name="object 83" descr=""/>
          <p:cNvSpPr txBox="1"/>
          <p:nvPr/>
        </p:nvSpPr>
        <p:spPr>
          <a:xfrm>
            <a:off x="6301518" y="9611009"/>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20</a:t>
            </a:r>
            <a:endParaRPr sz="900">
              <a:latin typeface="SimSun"/>
              <a:cs typeface="SimSun"/>
            </a:endParaRPr>
          </a:p>
        </p:txBody>
      </p:sp>
      <p:grpSp>
        <p:nvGrpSpPr>
          <p:cNvPr id="84" name="object 84" descr=""/>
          <p:cNvGrpSpPr/>
          <p:nvPr/>
        </p:nvGrpSpPr>
        <p:grpSpPr>
          <a:xfrm>
            <a:off x="2851925" y="3178253"/>
            <a:ext cx="4596130" cy="3843654"/>
            <a:chOff x="2851925" y="3178253"/>
            <a:chExt cx="4596130" cy="3843654"/>
          </a:xfrm>
        </p:grpSpPr>
        <p:pic>
          <p:nvPicPr>
            <p:cNvPr id="85" name="object 85" descr=""/>
            <p:cNvPicPr/>
            <p:nvPr/>
          </p:nvPicPr>
          <p:blipFill>
            <a:blip r:embed="rId14" cstate="print"/>
            <a:stretch>
              <a:fillRect/>
            </a:stretch>
          </p:blipFill>
          <p:spPr>
            <a:xfrm>
              <a:off x="2851925" y="6549518"/>
              <a:ext cx="447214" cy="472264"/>
            </a:xfrm>
            <a:prstGeom prst="rect">
              <a:avLst/>
            </a:prstGeom>
          </p:spPr>
        </p:pic>
        <p:pic>
          <p:nvPicPr>
            <p:cNvPr id="86" name="object 86" descr=""/>
            <p:cNvPicPr/>
            <p:nvPr/>
          </p:nvPicPr>
          <p:blipFill>
            <a:blip r:embed="rId15" cstate="print"/>
            <a:stretch>
              <a:fillRect/>
            </a:stretch>
          </p:blipFill>
          <p:spPr>
            <a:xfrm>
              <a:off x="4038087" y="4837811"/>
              <a:ext cx="681114" cy="691438"/>
            </a:xfrm>
            <a:prstGeom prst="rect">
              <a:avLst/>
            </a:prstGeom>
          </p:spPr>
        </p:pic>
        <p:pic>
          <p:nvPicPr>
            <p:cNvPr id="87" name="object 87" descr=""/>
            <p:cNvPicPr/>
            <p:nvPr/>
          </p:nvPicPr>
          <p:blipFill>
            <a:blip r:embed="rId16" cstate="print"/>
            <a:stretch>
              <a:fillRect/>
            </a:stretch>
          </p:blipFill>
          <p:spPr>
            <a:xfrm>
              <a:off x="5712692" y="5864798"/>
              <a:ext cx="548292" cy="541310"/>
            </a:xfrm>
            <a:prstGeom prst="rect">
              <a:avLst/>
            </a:prstGeom>
          </p:spPr>
        </p:pic>
        <p:pic>
          <p:nvPicPr>
            <p:cNvPr id="88" name="object 88" descr=""/>
            <p:cNvPicPr/>
            <p:nvPr/>
          </p:nvPicPr>
          <p:blipFill>
            <a:blip r:embed="rId17" cstate="print"/>
            <a:stretch>
              <a:fillRect/>
            </a:stretch>
          </p:blipFill>
          <p:spPr>
            <a:xfrm>
              <a:off x="5698022" y="3641661"/>
              <a:ext cx="874557" cy="829328"/>
            </a:xfrm>
            <a:prstGeom prst="rect">
              <a:avLst/>
            </a:prstGeom>
          </p:spPr>
        </p:pic>
        <p:pic>
          <p:nvPicPr>
            <p:cNvPr id="89" name="object 89" descr=""/>
            <p:cNvPicPr/>
            <p:nvPr/>
          </p:nvPicPr>
          <p:blipFill>
            <a:blip r:embed="rId17" cstate="print"/>
            <a:stretch>
              <a:fillRect/>
            </a:stretch>
          </p:blipFill>
          <p:spPr>
            <a:xfrm>
              <a:off x="6573401" y="3774039"/>
              <a:ext cx="874560" cy="829337"/>
            </a:xfrm>
            <a:prstGeom prst="rect">
              <a:avLst/>
            </a:prstGeom>
          </p:spPr>
        </p:pic>
        <p:pic>
          <p:nvPicPr>
            <p:cNvPr id="90" name="object 90" descr=""/>
            <p:cNvPicPr/>
            <p:nvPr/>
          </p:nvPicPr>
          <p:blipFill>
            <a:blip r:embed="rId18" cstate="print"/>
            <a:stretch>
              <a:fillRect/>
            </a:stretch>
          </p:blipFill>
          <p:spPr>
            <a:xfrm>
              <a:off x="4479304" y="3178253"/>
              <a:ext cx="949427" cy="877148"/>
            </a:xfrm>
            <a:prstGeom prst="rect">
              <a:avLst/>
            </a:prstGeom>
          </p:spPr>
        </p:pic>
      </p:grpSp>
      <p:sp>
        <p:nvSpPr>
          <p:cNvPr id="91" name="object 91" descr=""/>
          <p:cNvSpPr txBox="1"/>
          <p:nvPr/>
        </p:nvSpPr>
        <p:spPr>
          <a:xfrm>
            <a:off x="4658544" y="3908700"/>
            <a:ext cx="544195" cy="318135"/>
          </a:xfrm>
          <a:prstGeom prst="rect">
            <a:avLst/>
          </a:prstGeom>
        </p:spPr>
        <p:txBody>
          <a:bodyPr wrap="square" lIns="0" tIns="30480" rIns="0" bIns="0" rtlCol="0" vert="horz">
            <a:spAutoFit/>
          </a:bodyPr>
          <a:lstStyle/>
          <a:p>
            <a:pPr algn="ctr">
              <a:lnSpc>
                <a:spcPct val="100000"/>
              </a:lnSpc>
              <a:spcBef>
                <a:spcPts val="240"/>
              </a:spcBef>
            </a:pPr>
            <a:r>
              <a:rPr dirty="0" sz="900" spc="-25" b="1">
                <a:solidFill>
                  <a:srgbClr val="CB272B"/>
                </a:solidFill>
                <a:latin typeface="Microsoft JhengHei"/>
                <a:cs typeface="Microsoft JhengHei"/>
              </a:rPr>
              <a:t>CR17/5-</a:t>
            </a:r>
            <a:r>
              <a:rPr dirty="0" sz="900" spc="-50" b="1">
                <a:solidFill>
                  <a:srgbClr val="CB272B"/>
                </a:solidFill>
                <a:latin typeface="Microsoft JhengHei"/>
                <a:cs typeface="Microsoft JhengHei"/>
              </a:rPr>
              <a:t>C</a:t>
            </a:r>
            <a:endParaRPr sz="900">
              <a:latin typeface="Microsoft JhengHei"/>
              <a:cs typeface="Microsoft JhengHei"/>
            </a:endParaRPr>
          </a:p>
          <a:p>
            <a:pPr algn="ctr" marR="10160">
              <a:lnSpc>
                <a:spcPct val="100000"/>
              </a:lnSpc>
              <a:spcBef>
                <a:spcPts val="120"/>
              </a:spcBef>
            </a:pPr>
            <a:r>
              <a:rPr dirty="0" sz="800" spc="-20" b="1">
                <a:solidFill>
                  <a:srgbClr val="FFFFFF"/>
                </a:solidFill>
                <a:latin typeface="Microsoft JhengHei"/>
                <a:cs typeface="Microsoft JhengHei"/>
              </a:rPr>
              <a:t>17kg</a:t>
            </a:r>
            <a:endParaRPr sz="800">
              <a:latin typeface="Microsoft JhengHei"/>
              <a:cs typeface="Microsoft JhengHei"/>
            </a:endParaRPr>
          </a:p>
        </p:txBody>
      </p:sp>
      <p:sp>
        <p:nvSpPr>
          <p:cNvPr id="92" name="object 92" descr=""/>
          <p:cNvSpPr/>
          <p:nvPr/>
        </p:nvSpPr>
        <p:spPr>
          <a:xfrm>
            <a:off x="6651800" y="4619947"/>
            <a:ext cx="753110" cy="292100"/>
          </a:xfrm>
          <a:custGeom>
            <a:avLst/>
            <a:gdLst/>
            <a:ahLst/>
            <a:cxnLst/>
            <a:rect l="l" t="t" r="r" b="b"/>
            <a:pathLst>
              <a:path w="753109" h="292100">
                <a:moveTo>
                  <a:pt x="718845" y="0"/>
                </a:moveTo>
                <a:lnTo>
                  <a:pt x="34226" y="0"/>
                </a:lnTo>
                <a:lnTo>
                  <a:pt x="20938" y="2701"/>
                </a:lnTo>
                <a:lnTo>
                  <a:pt x="10055" y="10055"/>
                </a:lnTo>
                <a:lnTo>
                  <a:pt x="2701" y="20938"/>
                </a:lnTo>
                <a:lnTo>
                  <a:pt x="0" y="34226"/>
                </a:lnTo>
                <a:lnTo>
                  <a:pt x="0" y="257327"/>
                </a:lnTo>
                <a:lnTo>
                  <a:pt x="2701" y="270615"/>
                </a:lnTo>
                <a:lnTo>
                  <a:pt x="10055" y="281498"/>
                </a:lnTo>
                <a:lnTo>
                  <a:pt x="20938" y="288852"/>
                </a:lnTo>
                <a:lnTo>
                  <a:pt x="34226" y="291553"/>
                </a:lnTo>
                <a:lnTo>
                  <a:pt x="718845" y="291553"/>
                </a:lnTo>
                <a:lnTo>
                  <a:pt x="732131" y="288852"/>
                </a:lnTo>
                <a:lnTo>
                  <a:pt x="743010" y="281498"/>
                </a:lnTo>
                <a:lnTo>
                  <a:pt x="750360" y="270615"/>
                </a:lnTo>
                <a:lnTo>
                  <a:pt x="753059" y="257327"/>
                </a:lnTo>
                <a:lnTo>
                  <a:pt x="753059" y="34226"/>
                </a:lnTo>
                <a:lnTo>
                  <a:pt x="750360" y="20938"/>
                </a:lnTo>
                <a:lnTo>
                  <a:pt x="743010" y="10055"/>
                </a:lnTo>
                <a:lnTo>
                  <a:pt x="732131" y="2701"/>
                </a:lnTo>
                <a:lnTo>
                  <a:pt x="718845" y="0"/>
                </a:lnTo>
                <a:close/>
              </a:path>
            </a:pathLst>
          </a:custGeom>
          <a:solidFill>
            <a:srgbClr val="CB272B"/>
          </a:solidFill>
        </p:spPr>
        <p:txBody>
          <a:bodyPr wrap="square" lIns="0" tIns="0" rIns="0" bIns="0" rtlCol="0"/>
          <a:lstStyle/>
          <a:p/>
        </p:txBody>
      </p:sp>
      <p:sp>
        <p:nvSpPr>
          <p:cNvPr id="93" name="object 93" descr=""/>
          <p:cNvSpPr txBox="1"/>
          <p:nvPr/>
        </p:nvSpPr>
        <p:spPr>
          <a:xfrm>
            <a:off x="6770556" y="4600497"/>
            <a:ext cx="461009" cy="304800"/>
          </a:xfrm>
          <a:prstGeom prst="rect">
            <a:avLst/>
          </a:prstGeom>
        </p:spPr>
        <p:txBody>
          <a:bodyPr wrap="square" lIns="0" tIns="12700" rIns="0" bIns="0" rtlCol="0" vert="horz">
            <a:spAutoFit/>
          </a:bodyPr>
          <a:lstStyle/>
          <a:p>
            <a:pPr marL="12700" marR="5080">
              <a:lnSpc>
                <a:spcPct val="114500"/>
              </a:lnSpc>
              <a:spcBef>
                <a:spcPts val="100"/>
              </a:spcBef>
            </a:pPr>
            <a:r>
              <a:rPr dirty="0" sz="800" spc="-20" b="1">
                <a:solidFill>
                  <a:srgbClr val="FFFFFF"/>
                </a:solidFill>
                <a:latin typeface="Microsoft JhengHei"/>
                <a:cs typeface="Microsoft JhengHei"/>
              </a:rPr>
              <a:t>25kg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1798mm</a:t>
            </a:r>
            <a:endParaRPr sz="800">
              <a:latin typeface="Microsoft JhengHei"/>
              <a:cs typeface="Microsoft JhengHei"/>
            </a:endParaRPr>
          </a:p>
        </p:txBody>
      </p:sp>
      <p:sp>
        <p:nvSpPr>
          <p:cNvPr id="94" name="object 94" descr=""/>
          <p:cNvSpPr/>
          <p:nvPr/>
        </p:nvSpPr>
        <p:spPr>
          <a:xfrm>
            <a:off x="6686880" y="4665954"/>
            <a:ext cx="67945" cy="198755"/>
          </a:xfrm>
          <a:custGeom>
            <a:avLst/>
            <a:gdLst/>
            <a:ahLst/>
            <a:cxnLst/>
            <a:rect l="l" t="t" r="r" b="b"/>
            <a:pathLst>
              <a:path w="67945" h="198754">
                <a:moveTo>
                  <a:pt x="7251" y="136448"/>
                </a:moveTo>
                <a:lnTo>
                  <a:pt x="6159" y="135369"/>
                </a:lnTo>
                <a:lnTo>
                  <a:pt x="3467" y="135369"/>
                </a:lnTo>
                <a:lnTo>
                  <a:pt x="2400" y="136448"/>
                </a:lnTo>
                <a:lnTo>
                  <a:pt x="2400" y="197459"/>
                </a:lnTo>
                <a:lnTo>
                  <a:pt x="3467" y="198564"/>
                </a:lnTo>
                <a:lnTo>
                  <a:pt x="6159" y="198564"/>
                </a:lnTo>
                <a:lnTo>
                  <a:pt x="7251" y="197459"/>
                </a:lnTo>
                <a:lnTo>
                  <a:pt x="7251" y="136448"/>
                </a:lnTo>
                <a:close/>
              </a:path>
              <a:path w="67945" h="198754">
                <a:moveTo>
                  <a:pt x="54152" y="168008"/>
                </a:moveTo>
                <a:lnTo>
                  <a:pt x="54102" y="165849"/>
                </a:lnTo>
                <a:lnTo>
                  <a:pt x="53759" y="165506"/>
                </a:lnTo>
                <a:lnTo>
                  <a:pt x="44996" y="156743"/>
                </a:lnTo>
                <a:lnTo>
                  <a:pt x="44411" y="156133"/>
                </a:lnTo>
                <a:lnTo>
                  <a:pt x="43472" y="156133"/>
                </a:lnTo>
                <a:lnTo>
                  <a:pt x="42926" y="156743"/>
                </a:lnTo>
                <a:lnTo>
                  <a:pt x="42341" y="157289"/>
                </a:lnTo>
                <a:lnTo>
                  <a:pt x="42341" y="158242"/>
                </a:lnTo>
                <a:lnTo>
                  <a:pt x="49593" y="165506"/>
                </a:lnTo>
                <a:lnTo>
                  <a:pt x="18326" y="165506"/>
                </a:lnTo>
                <a:lnTo>
                  <a:pt x="25019" y="158813"/>
                </a:lnTo>
                <a:lnTo>
                  <a:pt x="25615" y="158242"/>
                </a:lnTo>
                <a:lnTo>
                  <a:pt x="25615" y="157289"/>
                </a:lnTo>
                <a:lnTo>
                  <a:pt x="25019" y="156743"/>
                </a:lnTo>
                <a:lnTo>
                  <a:pt x="24460" y="156133"/>
                </a:lnTo>
                <a:lnTo>
                  <a:pt x="23545" y="156133"/>
                </a:lnTo>
                <a:lnTo>
                  <a:pt x="22987" y="156743"/>
                </a:lnTo>
                <a:lnTo>
                  <a:pt x="13728" y="165989"/>
                </a:lnTo>
                <a:lnTo>
                  <a:pt x="13563" y="166179"/>
                </a:lnTo>
                <a:lnTo>
                  <a:pt x="13589" y="167728"/>
                </a:lnTo>
                <a:lnTo>
                  <a:pt x="13804" y="168008"/>
                </a:lnTo>
                <a:lnTo>
                  <a:pt x="23545" y="177736"/>
                </a:lnTo>
                <a:lnTo>
                  <a:pt x="24460" y="177736"/>
                </a:lnTo>
                <a:lnTo>
                  <a:pt x="25019" y="177165"/>
                </a:lnTo>
                <a:lnTo>
                  <a:pt x="25615" y="176618"/>
                </a:lnTo>
                <a:lnTo>
                  <a:pt x="25615" y="175666"/>
                </a:lnTo>
                <a:lnTo>
                  <a:pt x="25019" y="175133"/>
                </a:lnTo>
                <a:lnTo>
                  <a:pt x="18326" y="168427"/>
                </a:lnTo>
                <a:lnTo>
                  <a:pt x="49618" y="168427"/>
                </a:lnTo>
                <a:lnTo>
                  <a:pt x="42926" y="175133"/>
                </a:lnTo>
                <a:lnTo>
                  <a:pt x="42341" y="175666"/>
                </a:lnTo>
                <a:lnTo>
                  <a:pt x="42341" y="176618"/>
                </a:lnTo>
                <a:lnTo>
                  <a:pt x="42926" y="177165"/>
                </a:lnTo>
                <a:lnTo>
                  <a:pt x="43472" y="177736"/>
                </a:lnTo>
                <a:lnTo>
                  <a:pt x="44411" y="177736"/>
                </a:lnTo>
                <a:lnTo>
                  <a:pt x="53733" y="168427"/>
                </a:lnTo>
                <a:lnTo>
                  <a:pt x="54152" y="168008"/>
                </a:lnTo>
                <a:close/>
              </a:path>
              <a:path w="67945" h="198754">
                <a:moveTo>
                  <a:pt x="65557" y="136448"/>
                </a:moveTo>
                <a:lnTo>
                  <a:pt x="64490" y="135369"/>
                </a:lnTo>
                <a:lnTo>
                  <a:pt x="61772" y="135369"/>
                </a:lnTo>
                <a:lnTo>
                  <a:pt x="60693" y="136448"/>
                </a:lnTo>
                <a:lnTo>
                  <a:pt x="60693" y="197459"/>
                </a:lnTo>
                <a:lnTo>
                  <a:pt x="61772" y="198564"/>
                </a:lnTo>
                <a:lnTo>
                  <a:pt x="64490" y="198564"/>
                </a:lnTo>
                <a:lnTo>
                  <a:pt x="65557" y="197459"/>
                </a:lnTo>
                <a:lnTo>
                  <a:pt x="65557" y="136448"/>
                </a:lnTo>
                <a:close/>
              </a:path>
              <a:path w="67945" h="198754">
                <a:moveTo>
                  <a:pt x="67945" y="56222"/>
                </a:moveTo>
                <a:lnTo>
                  <a:pt x="67729" y="55092"/>
                </a:lnTo>
                <a:lnTo>
                  <a:pt x="66675" y="47739"/>
                </a:lnTo>
                <a:lnTo>
                  <a:pt x="64973" y="35750"/>
                </a:lnTo>
                <a:lnTo>
                  <a:pt x="64655" y="33528"/>
                </a:lnTo>
                <a:lnTo>
                  <a:pt x="63931" y="28473"/>
                </a:lnTo>
                <a:lnTo>
                  <a:pt x="63817" y="27660"/>
                </a:lnTo>
                <a:lnTo>
                  <a:pt x="63690" y="26835"/>
                </a:lnTo>
                <a:lnTo>
                  <a:pt x="63665"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69" y="47739"/>
                </a:lnTo>
                <a:lnTo>
                  <a:pt x="42875" y="47739"/>
                </a:lnTo>
                <a:lnTo>
                  <a:pt x="41706" y="47498"/>
                </a:lnTo>
                <a:lnTo>
                  <a:pt x="41211" y="47498"/>
                </a:lnTo>
                <a:lnTo>
                  <a:pt x="37909" y="45720"/>
                </a:lnTo>
                <a:lnTo>
                  <a:pt x="36664" y="44450"/>
                </a:lnTo>
                <a:lnTo>
                  <a:pt x="34975" y="41173"/>
                </a:lnTo>
                <a:lnTo>
                  <a:pt x="34569" y="39331"/>
                </a:lnTo>
                <a:lnTo>
                  <a:pt x="34620" y="34696"/>
                </a:lnTo>
                <a:lnTo>
                  <a:pt x="34899" y="33528"/>
                </a:lnTo>
                <a:lnTo>
                  <a:pt x="35013" y="33020"/>
                </a:lnTo>
                <a:lnTo>
                  <a:pt x="36868" y="29718"/>
                </a:lnTo>
                <a:lnTo>
                  <a:pt x="38201" y="28473"/>
                </a:lnTo>
                <a:lnTo>
                  <a:pt x="41338" y="26974"/>
                </a:lnTo>
                <a:lnTo>
                  <a:pt x="43218" y="26631"/>
                </a:lnTo>
                <a:lnTo>
                  <a:pt x="47802" y="26631"/>
                </a:lnTo>
                <a:lnTo>
                  <a:pt x="55067" y="32423"/>
                </a:lnTo>
                <a:lnTo>
                  <a:pt x="48971" y="33515"/>
                </a:lnTo>
                <a:lnTo>
                  <a:pt x="48818" y="33020"/>
                </a:lnTo>
                <a:lnTo>
                  <a:pt x="48729" y="32740"/>
                </a:lnTo>
                <a:lnTo>
                  <a:pt x="48285" y="32143"/>
                </a:lnTo>
                <a:lnTo>
                  <a:pt x="47104" y="31330"/>
                </a:lnTo>
                <a:lnTo>
                  <a:pt x="46342" y="31127"/>
                </a:lnTo>
                <a:lnTo>
                  <a:pt x="44018" y="31127"/>
                </a:lnTo>
                <a:lnTo>
                  <a:pt x="42926" y="31597"/>
                </a:lnTo>
                <a:lnTo>
                  <a:pt x="41287" y="33528"/>
                </a:lnTo>
                <a:lnTo>
                  <a:pt x="40970" y="34696"/>
                </a:lnTo>
                <a:lnTo>
                  <a:pt x="40868" y="39331"/>
                </a:lnTo>
                <a:lnTo>
                  <a:pt x="41287" y="40906"/>
                </a:lnTo>
                <a:lnTo>
                  <a:pt x="42951" y="42811"/>
                </a:lnTo>
                <a:lnTo>
                  <a:pt x="44107" y="43281"/>
                </a:lnTo>
                <a:lnTo>
                  <a:pt x="46647" y="43281"/>
                </a:lnTo>
                <a:lnTo>
                  <a:pt x="48133" y="42811"/>
                </a:lnTo>
                <a:lnTo>
                  <a:pt x="48983" y="42418"/>
                </a:lnTo>
                <a:lnTo>
                  <a:pt x="49822" y="41935"/>
                </a:lnTo>
                <a:lnTo>
                  <a:pt x="49822" y="39992"/>
                </a:lnTo>
                <a:lnTo>
                  <a:pt x="45605" y="39992"/>
                </a:lnTo>
                <a:lnTo>
                  <a:pt x="45605" y="35750"/>
                </a:lnTo>
                <a:lnTo>
                  <a:pt x="55359" y="35750"/>
                </a:lnTo>
                <a:lnTo>
                  <a:pt x="55359" y="16433"/>
                </a:lnTo>
                <a:lnTo>
                  <a:pt x="42214" y="16433"/>
                </a:lnTo>
                <a:lnTo>
                  <a:pt x="43205" y="15100"/>
                </a:lnTo>
                <a:lnTo>
                  <a:pt x="43484" y="14719"/>
                </a:lnTo>
                <a:lnTo>
                  <a:pt x="44259" y="12585"/>
                </a:lnTo>
                <a:lnTo>
                  <a:pt x="44259" y="5486"/>
                </a:lnTo>
                <a:lnTo>
                  <a:pt x="44259" y="4597"/>
                </a:lnTo>
                <a:lnTo>
                  <a:pt x="39649" y="0"/>
                </a:lnTo>
                <a:lnTo>
                  <a:pt x="38773" y="0"/>
                </a:lnTo>
                <a:lnTo>
                  <a:pt x="38773" y="7632"/>
                </a:lnTo>
                <a:lnTo>
                  <a:pt x="38773" y="12941"/>
                </a:lnTo>
                <a:lnTo>
                  <a:pt x="36614" y="15100"/>
                </a:lnTo>
                <a:lnTo>
                  <a:pt x="34290" y="15100"/>
                </a:lnTo>
                <a:lnTo>
                  <a:pt x="34290"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96" y="26974"/>
                </a:lnTo>
                <a:lnTo>
                  <a:pt x="27559" y="33528"/>
                </a:lnTo>
                <a:lnTo>
                  <a:pt x="26466" y="34696"/>
                </a:lnTo>
                <a:lnTo>
                  <a:pt x="34290" y="47498"/>
                </a:lnTo>
                <a:lnTo>
                  <a:pt x="34290" y="15100"/>
                </a:lnTo>
                <a:lnTo>
                  <a:pt x="31318" y="15100"/>
                </a:lnTo>
                <a:lnTo>
                  <a:pt x="29159" y="12941"/>
                </a:lnTo>
                <a:lnTo>
                  <a:pt x="29159" y="7632"/>
                </a:lnTo>
                <a:lnTo>
                  <a:pt x="31318"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92"/>
                </a:lnTo>
                <a:lnTo>
                  <a:pt x="0" y="56222"/>
                </a:lnTo>
                <a:lnTo>
                  <a:pt x="469" y="56857"/>
                </a:lnTo>
                <a:lnTo>
                  <a:pt x="67564" y="56857"/>
                </a:lnTo>
                <a:lnTo>
                  <a:pt x="67945" y="56222"/>
                </a:lnTo>
                <a:close/>
              </a:path>
            </a:pathLst>
          </a:custGeom>
          <a:solidFill>
            <a:srgbClr val="FFFFFF"/>
          </a:solidFill>
        </p:spPr>
        <p:txBody>
          <a:bodyPr wrap="square" lIns="0" tIns="0" rIns="0" bIns="0" rtlCol="0"/>
          <a:lstStyle/>
          <a:p/>
        </p:txBody>
      </p:sp>
      <p:sp>
        <p:nvSpPr>
          <p:cNvPr id="95" name="object 95" descr=""/>
          <p:cNvSpPr txBox="1"/>
          <p:nvPr/>
        </p:nvSpPr>
        <p:spPr>
          <a:xfrm>
            <a:off x="4787763" y="4218632"/>
            <a:ext cx="2397760" cy="410209"/>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2047mm</a:t>
            </a:r>
            <a:endParaRPr sz="800">
              <a:latin typeface="Microsoft JhengHei"/>
              <a:cs typeface="Microsoft JhengHei"/>
            </a:endParaRPr>
          </a:p>
          <a:p>
            <a:pPr marL="1041400">
              <a:lnSpc>
                <a:spcPct val="100000"/>
              </a:lnSpc>
              <a:spcBef>
                <a:spcPts val="985"/>
              </a:spcBef>
            </a:pPr>
            <a:r>
              <a:rPr dirty="0" sz="900" b="1">
                <a:solidFill>
                  <a:srgbClr val="CB272B"/>
                </a:solidFill>
                <a:latin typeface="Microsoft JhengHei"/>
                <a:cs typeface="Microsoft JhengHei"/>
              </a:rPr>
              <a:t>CR20</a:t>
            </a:r>
            <a:r>
              <a:rPr dirty="0" sz="900" spc="300" b="1">
                <a:solidFill>
                  <a:srgbClr val="CB272B"/>
                </a:solidFill>
                <a:latin typeface="Microsoft JhengHei"/>
                <a:cs typeface="Microsoft JhengHei"/>
              </a:rPr>
              <a:t> </a:t>
            </a:r>
            <a:r>
              <a:rPr dirty="0" sz="900" spc="-10" b="1">
                <a:solidFill>
                  <a:srgbClr val="CB272B"/>
                </a:solidFill>
                <a:latin typeface="Microsoft JhengHei"/>
                <a:cs typeface="Microsoft JhengHei"/>
              </a:rPr>
              <a:t>CR20-</a:t>
            </a:r>
            <a:r>
              <a:rPr dirty="0" sz="900" b="1">
                <a:solidFill>
                  <a:srgbClr val="CB272B"/>
                </a:solidFill>
                <a:latin typeface="Microsoft JhengHei"/>
                <a:cs typeface="Microsoft JhengHei"/>
              </a:rPr>
              <a:t>C</a:t>
            </a:r>
            <a:r>
              <a:rPr dirty="0" sz="900" spc="275" b="1">
                <a:solidFill>
                  <a:srgbClr val="CB272B"/>
                </a:solidFill>
                <a:latin typeface="Microsoft JhengHei"/>
                <a:cs typeface="Microsoft JhengHei"/>
              </a:rPr>
              <a:t> </a:t>
            </a:r>
            <a:r>
              <a:rPr dirty="0" sz="900" spc="-25" b="1">
                <a:solidFill>
                  <a:srgbClr val="CB272B"/>
                </a:solidFill>
                <a:latin typeface="Microsoft JhengHei"/>
                <a:cs typeface="Microsoft JhengHei"/>
              </a:rPr>
              <a:t>CR25/5-</a:t>
            </a:r>
            <a:r>
              <a:rPr dirty="0" sz="900" spc="-50" b="1">
                <a:solidFill>
                  <a:srgbClr val="CB272B"/>
                </a:solidFill>
                <a:latin typeface="Microsoft JhengHei"/>
                <a:cs typeface="Microsoft JhengHei"/>
              </a:rPr>
              <a:t>C</a:t>
            </a:r>
            <a:endParaRPr sz="900">
              <a:latin typeface="Microsoft JhengHei"/>
              <a:cs typeface="Microsoft JhengHei"/>
            </a:endParaRPr>
          </a:p>
        </p:txBody>
      </p:sp>
      <p:sp>
        <p:nvSpPr>
          <p:cNvPr id="96" name="object 96" descr=""/>
          <p:cNvSpPr txBox="1"/>
          <p:nvPr/>
        </p:nvSpPr>
        <p:spPr>
          <a:xfrm>
            <a:off x="7143394" y="9968649"/>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03</a:t>
            </a:r>
            <a:endParaRPr sz="900">
              <a:latin typeface="Arial MT"/>
              <a:cs typeface="Arial MT"/>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1011478" y="2970720"/>
            <a:ext cx="2141220" cy="1475740"/>
            <a:chOff x="1011478" y="2970720"/>
            <a:chExt cx="2141220" cy="1475740"/>
          </a:xfrm>
        </p:grpSpPr>
        <p:sp>
          <p:nvSpPr>
            <p:cNvPr id="3" name="object 3" descr=""/>
            <p:cNvSpPr/>
            <p:nvPr/>
          </p:nvSpPr>
          <p:spPr>
            <a:xfrm>
              <a:off x="1404912" y="3684993"/>
              <a:ext cx="670560" cy="55244"/>
            </a:xfrm>
            <a:custGeom>
              <a:avLst/>
              <a:gdLst/>
              <a:ahLst/>
              <a:cxnLst/>
              <a:rect l="l" t="t" r="r" b="b"/>
              <a:pathLst>
                <a:path w="670560" h="55245">
                  <a:moveTo>
                    <a:pt x="166776" y="21399"/>
                  </a:moveTo>
                  <a:lnTo>
                    <a:pt x="165100" y="13081"/>
                  </a:lnTo>
                  <a:lnTo>
                    <a:pt x="160515" y="6273"/>
                  </a:lnTo>
                  <a:lnTo>
                    <a:pt x="153708" y="1689"/>
                  </a:lnTo>
                  <a:lnTo>
                    <a:pt x="145376" y="0"/>
                  </a:lnTo>
                  <a:lnTo>
                    <a:pt x="21399" y="0"/>
                  </a:lnTo>
                  <a:lnTo>
                    <a:pt x="13068" y="1689"/>
                  </a:lnTo>
                  <a:lnTo>
                    <a:pt x="6273" y="6273"/>
                  </a:lnTo>
                  <a:lnTo>
                    <a:pt x="1689" y="13081"/>
                  </a:lnTo>
                  <a:lnTo>
                    <a:pt x="0" y="21399"/>
                  </a:lnTo>
                  <a:lnTo>
                    <a:pt x="0" y="33578"/>
                  </a:lnTo>
                  <a:lnTo>
                    <a:pt x="1689" y="41910"/>
                  </a:lnTo>
                  <a:lnTo>
                    <a:pt x="6273" y="48717"/>
                  </a:lnTo>
                  <a:lnTo>
                    <a:pt x="13068" y="53301"/>
                  </a:lnTo>
                  <a:lnTo>
                    <a:pt x="21399" y="54978"/>
                  </a:lnTo>
                  <a:lnTo>
                    <a:pt x="145376" y="54978"/>
                  </a:lnTo>
                  <a:lnTo>
                    <a:pt x="153708" y="53301"/>
                  </a:lnTo>
                  <a:lnTo>
                    <a:pt x="160515" y="48717"/>
                  </a:lnTo>
                  <a:lnTo>
                    <a:pt x="165100" y="41910"/>
                  </a:lnTo>
                  <a:lnTo>
                    <a:pt x="166776" y="33578"/>
                  </a:lnTo>
                  <a:lnTo>
                    <a:pt x="166776" y="21399"/>
                  </a:lnTo>
                  <a:close/>
                </a:path>
                <a:path w="670560" h="55245">
                  <a:moveTo>
                    <a:pt x="418630" y="21158"/>
                  </a:moveTo>
                  <a:lnTo>
                    <a:pt x="416966" y="12928"/>
                  </a:lnTo>
                  <a:lnTo>
                    <a:pt x="412419" y="6197"/>
                  </a:lnTo>
                  <a:lnTo>
                    <a:pt x="405688" y="1663"/>
                  </a:lnTo>
                  <a:lnTo>
                    <a:pt x="397459" y="0"/>
                  </a:lnTo>
                  <a:lnTo>
                    <a:pt x="273011" y="0"/>
                  </a:lnTo>
                  <a:lnTo>
                    <a:pt x="264769" y="1663"/>
                  </a:lnTo>
                  <a:lnTo>
                    <a:pt x="258038" y="6197"/>
                  </a:lnTo>
                  <a:lnTo>
                    <a:pt x="253504" y="12928"/>
                  </a:lnTo>
                  <a:lnTo>
                    <a:pt x="251841" y="21158"/>
                  </a:lnTo>
                  <a:lnTo>
                    <a:pt x="251841" y="33807"/>
                  </a:lnTo>
                  <a:lnTo>
                    <a:pt x="253504" y="42049"/>
                  </a:lnTo>
                  <a:lnTo>
                    <a:pt x="258038" y="48780"/>
                  </a:lnTo>
                  <a:lnTo>
                    <a:pt x="264769" y="53314"/>
                  </a:lnTo>
                  <a:lnTo>
                    <a:pt x="273011" y="54978"/>
                  </a:lnTo>
                  <a:lnTo>
                    <a:pt x="397459" y="54978"/>
                  </a:lnTo>
                  <a:lnTo>
                    <a:pt x="405688" y="53314"/>
                  </a:lnTo>
                  <a:lnTo>
                    <a:pt x="412419" y="48780"/>
                  </a:lnTo>
                  <a:lnTo>
                    <a:pt x="416966" y="42049"/>
                  </a:lnTo>
                  <a:lnTo>
                    <a:pt x="418630" y="33807"/>
                  </a:lnTo>
                  <a:lnTo>
                    <a:pt x="418630" y="21158"/>
                  </a:lnTo>
                  <a:close/>
                </a:path>
                <a:path w="670560" h="55245">
                  <a:moveTo>
                    <a:pt x="670458" y="21399"/>
                  </a:moveTo>
                  <a:lnTo>
                    <a:pt x="668782" y="13081"/>
                  </a:lnTo>
                  <a:lnTo>
                    <a:pt x="664184" y="6273"/>
                  </a:lnTo>
                  <a:lnTo>
                    <a:pt x="657390" y="1689"/>
                  </a:lnTo>
                  <a:lnTo>
                    <a:pt x="649046" y="0"/>
                  </a:lnTo>
                  <a:lnTo>
                    <a:pt x="525081" y="0"/>
                  </a:lnTo>
                  <a:lnTo>
                    <a:pt x="516750" y="1689"/>
                  </a:lnTo>
                  <a:lnTo>
                    <a:pt x="509943" y="6273"/>
                  </a:lnTo>
                  <a:lnTo>
                    <a:pt x="505358" y="13081"/>
                  </a:lnTo>
                  <a:lnTo>
                    <a:pt x="503669" y="21399"/>
                  </a:lnTo>
                  <a:lnTo>
                    <a:pt x="503669" y="33578"/>
                  </a:lnTo>
                  <a:lnTo>
                    <a:pt x="505358" y="41910"/>
                  </a:lnTo>
                  <a:lnTo>
                    <a:pt x="509943" y="48717"/>
                  </a:lnTo>
                  <a:lnTo>
                    <a:pt x="516750" y="53301"/>
                  </a:lnTo>
                  <a:lnTo>
                    <a:pt x="525081" y="54978"/>
                  </a:lnTo>
                  <a:lnTo>
                    <a:pt x="649046" y="54978"/>
                  </a:lnTo>
                  <a:lnTo>
                    <a:pt x="657390" y="53301"/>
                  </a:lnTo>
                  <a:lnTo>
                    <a:pt x="664184" y="48717"/>
                  </a:lnTo>
                  <a:lnTo>
                    <a:pt x="668782" y="41910"/>
                  </a:lnTo>
                  <a:lnTo>
                    <a:pt x="670458" y="33578"/>
                  </a:lnTo>
                  <a:lnTo>
                    <a:pt x="670458" y="21399"/>
                  </a:lnTo>
                  <a:close/>
                </a:path>
              </a:pathLst>
            </a:custGeom>
            <a:solidFill>
              <a:srgbClr val="D2E2EE"/>
            </a:solidFill>
          </p:spPr>
          <p:txBody>
            <a:bodyPr wrap="square" lIns="0" tIns="0" rIns="0" bIns="0" rtlCol="0"/>
            <a:lstStyle/>
            <a:p/>
          </p:txBody>
        </p:sp>
        <p:sp>
          <p:nvSpPr>
            <p:cNvPr id="4" name="object 4" descr=""/>
            <p:cNvSpPr/>
            <p:nvPr/>
          </p:nvSpPr>
          <p:spPr>
            <a:xfrm>
              <a:off x="1155585" y="3017519"/>
              <a:ext cx="1212215" cy="1428750"/>
            </a:xfrm>
            <a:custGeom>
              <a:avLst/>
              <a:gdLst/>
              <a:ahLst/>
              <a:cxnLst/>
              <a:rect l="l" t="t" r="r" b="b"/>
              <a:pathLst>
                <a:path w="1212214" h="1428750">
                  <a:moveTo>
                    <a:pt x="1211745" y="67779"/>
                  </a:moveTo>
                  <a:lnTo>
                    <a:pt x="1211554" y="67779"/>
                  </a:lnTo>
                  <a:lnTo>
                    <a:pt x="1211554" y="0"/>
                  </a:lnTo>
                  <a:lnTo>
                    <a:pt x="1200035" y="0"/>
                  </a:lnTo>
                  <a:lnTo>
                    <a:pt x="1200035" y="67779"/>
                  </a:lnTo>
                  <a:lnTo>
                    <a:pt x="0" y="67779"/>
                  </a:lnTo>
                  <a:lnTo>
                    <a:pt x="0" y="79298"/>
                  </a:lnTo>
                  <a:lnTo>
                    <a:pt x="1200035" y="79298"/>
                  </a:lnTo>
                  <a:lnTo>
                    <a:pt x="1200035" y="997127"/>
                  </a:lnTo>
                  <a:lnTo>
                    <a:pt x="0" y="997127"/>
                  </a:lnTo>
                  <a:lnTo>
                    <a:pt x="0" y="1008646"/>
                  </a:lnTo>
                  <a:lnTo>
                    <a:pt x="1200035" y="1008646"/>
                  </a:lnTo>
                  <a:lnTo>
                    <a:pt x="1200035" y="1428559"/>
                  </a:lnTo>
                  <a:lnTo>
                    <a:pt x="1211554" y="1428559"/>
                  </a:lnTo>
                  <a:lnTo>
                    <a:pt x="1211554" y="1008646"/>
                  </a:lnTo>
                  <a:lnTo>
                    <a:pt x="1211745" y="1008646"/>
                  </a:lnTo>
                  <a:lnTo>
                    <a:pt x="1211745" y="997127"/>
                  </a:lnTo>
                  <a:lnTo>
                    <a:pt x="1211554" y="997127"/>
                  </a:lnTo>
                  <a:lnTo>
                    <a:pt x="1211554" y="79298"/>
                  </a:lnTo>
                  <a:lnTo>
                    <a:pt x="1211745" y="79298"/>
                  </a:lnTo>
                  <a:lnTo>
                    <a:pt x="1211745" y="67779"/>
                  </a:lnTo>
                  <a:close/>
                </a:path>
              </a:pathLst>
            </a:custGeom>
            <a:solidFill>
              <a:srgbClr val="00AEEF"/>
            </a:solidFill>
          </p:spPr>
          <p:txBody>
            <a:bodyPr wrap="square" lIns="0" tIns="0" rIns="0" bIns="0" rtlCol="0"/>
            <a:lstStyle/>
            <a:p/>
          </p:txBody>
        </p:sp>
        <p:sp>
          <p:nvSpPr>
            <p:cNvPr id="5" name="object 5" descr=""/>
            <p:cNvSpPr/>
            <p:nvPr/>
          </p:nvSpPr>
          <p:spPr>
            <a:xfrm>
              <a:off x="1011478" y="2970720"/>
              <a:ext cx="1212215" cy="1428750"/>
            </a:xfrm>
            <a:custGeom>
              <a:avLst/>
              <a:gdLst/>
              <a:ahLst/>
              <a:cxnLst/>
              <a:rect l="l" t="t" r="r" b="b"/>
              <a:pathLst>
                <a:path w="1212214" h="1428750">
                  <a:moveTo>
                    <a:pt x="1211732" y="184785"/>
                  </a:moveTo>
                  <a:lnTo>
                    <a:pt x="1211541" y="184785"/>
                  </a:lnTo>
                  <a:lnTo>
                    <a:pt x="1211541" y="0"/>
                  </a:lnTo>
                  <a:lnTo>
                    <a:pt x="1200035" y="0"/>
                  </a:lnTo>
                  <a:lnTo>
                    <a:pt x="1200035" y="184785"/>
                  </a:lnTo>
                  <a:lnTo>
                    <a:pt x="0" y="184785"/>
                  </a:lnTo>
                  <a:lnTo>
                    <a:pt x="0" y="196303"/>
                  </a:lnTo>
                  <a:lnTo>
                    <a:pt x="1200035" y="196303"/>
                  </a:lnTo>
                  <a:lnTo>
                    <a:pt x="1200035" y="1088504"/>
                  </a:lnTo>
                  <a:lnTo>
                    <a:pt x="0" y="1088504"/>
                  </a:lnTo>
                  <a:lnTo>
                    <a:pt x="0" y="1100010"/>
                  </a:lnTo>
                  <a:lnTo>
                    <a:pt x="1200035" y="1100010"/>
                  </a:lnTo>
                  <a:lnTo>
                    <a:pt x="1200035" y="1428559"/>
                  </a:lnTo>
                  <a:lnTo>
                    <a:pt x="1211541" y="1428559"/>
                  </a:lnTo>
                  <a:lnTo>
                    <a:pt x="1211541" y="1100010"/>
                  </a:lnTo>
                  <a:lnTo>
                    <a:pt x="1211732" y="1100010"/>
                  </a:lnTo>
                  <a:lnTo>
                    <a:pt x="1211732" y="1088504"/>
                  </a:lnTo>
                  <a:lnTo>
                    <a:pt x="1211541" y="1088504"/>
                  </a:lnTo>
                  <a:lnTo>
                    <a:pt x="1211541" y="196303"/>
                  </a:lnTo>
                  <a:lnTo>
                    <a:pt x="1211732" y="196303"/>
                  </a:lnTo>
                  <a:lnTo>
                    <a:pt x="1211732" y="184785"/>
                  </a:lnTo>
                  <a:close/>
                </a:path>
              </a:pathLst>
            </a:custGeom>
            <a:solidFill>
              <a:srgbClr val="F78F31"/>
            </a:solidFill>
          </p:spPr>
          <p:txBody>
            <a:bodyPr wrap="square" lIns="0" tIns="0" rIns="0" bIns="0" rtlCol="0"/>
            <a:lstStyle/>
            <a:p/>
          </p:txBody>
        </p:sp>
        <p:sp>
          <p:nvSpPr>
            <p:cNvPr id="6" name="object 6" descr=""/>
            <p:cNvSpPr/>
            <p:nvPr/>
          </p:nvSpPr>
          <p:spPr>
            <a:xfrm>
              <a:off x="1036459" y="3221443"/>
              <a:ext cx="2116455" cy="380365"/>
            </a:xfrm>
            <a:custGeom>
              <a:avLst/>
              <a:gdLst/>
              <a:ahLst/>
              <a:cxnLst/>
              <a:rect l="l" t="t" r="r" b="b"/>
              <a:pathLst>
                <a:path w="2116455" h="380364">
                  <a:moveTo>
                    <a:pt x="272440" y="79006"/>
                  </a:moveTo>
                  <a:lnTo>
                    <a:pt x="268300" y="58534"/>
                  </a:lnTo>
                  <a:lnTo>
                    <a:pt x="257022" y="41808"/>
                  </a:lnTo>
                  <a:lnTo>
                    <a:pt x="240296" y="30530"/>
                  </a:lnTo>
                  <a:lnTo>
                    <a:pt x="219824" y="26390"/>
                  </a:lnTo>
                  <a:lnTo>
                    <a:pt x="52616" y="26390"/>
                  </a:lnTo>
                  <a:lnTo>
                    <a:pt x="32131" y="30530"/>
                  </a:lnTo>
                  <a:lnTo>
                    <a:pt x="15405" y="41808"/>
                  </a:lnTo>
                  <a:lnTo>
                    <a:pt x="4127" y="58534"/>
                  </a:lnTo>
                  <a:lnTo>
                    <a:pt x="0" y="79006"/>
                  </a:lnTo>
                  <a:lnTo>
                    <a:pt x="0" y="167436"/>
                  </a:lnTo>
                  <a:lnTo>
                    <a:pt x="4127" y="187921"/>
                  </a:lnTo>
                  <a:lnTo>
                    <a:pt x="15405" y="204647"/>
                  </a:lnTo>
                  <a:lnTo>
                    <a:pt x="32131" y="215925"/>
                  </a:lnTo>
                  <a:lnTo>
                    <a:pt x="52616" y="220052"/>
                  </a:lnTo>
                  <a:lnTo>
                    <a:pt x="219824" y="220052"/>
                  </a:lnTo>
                  <a:lnTo>
                    <a:pt x="240296" y="215925"/>
                  </a:lnTo>
                  <a:lnTo>
                    <a:pt x="257022" y="204647"/>
                  </a:lnTo>
                  <a:lnTo>
                    <a:pt x="268300" y="187921"/>
                  </a:lnTo>
                  <a:lnTo>
                    <a:pt x="272440" y="167436"/>
                  </a:lnTo>
                  <a:lnTo>
                    <a:pt x="272440" y="79006"/>
                  </a:lnTo>
                  <a:close/>
                </a:path>
                <a:path w="2116455" h="380364">
                  <a:moveTo>
                    <a:pt x="661847" y="76720"/>
                  </a:moveTo>
                  <a:lnTo>
                    <a:pt x="657898" y="57137"/>
                  </a:lnTo>
                  <a:lnTo>
                    <a:pt x="647103" y="41135"/>
                  </a:lnTo>
                  <a:lnTo>
                    <a:pt x="631101" y="30353"/>
                  </a:lnTo>
                  <a:lnTo>
                    <a:pt x="611505" y="26390"/>
                  </a:lnTo>
                  <a:lnTo>
                    <a:pt x="439737" y="26390"/>
                  </a:lnTo>
                  <a:lnTo>
                    <a:pt x="420141" y="30353"/>
                  </a:lnTo>
                  <a:lnTo>
                    <a:pt x="404152" y="41135"/>
                  </a:lnTo>
                  <a:lnTo>
                    <a:pt x="393357" y="57137"/>
                  </a:lnTo>
                  <a:lnTo>
                    <a:pt x="389407" y="76720"/>
                  </a:lnTo>
                  <a:lnTo>
                    <a:pt x="389407" y="169722"/>
                  </a:lnTo>
                  <a:lnTo>
                    <a:pt x="393357" y="189318"/>
                  </a:lnTo>
                  <a:lnTo>
                    <a:pt x="404152" y="205320"/>
                  </a:lnTo>
                  <a:lnTo>
                    <a:pt x="420141" y="216103"/>
                  </a:lnTo>
                  <a:lnTo>
                    <a:pt x="439737" y="220052"/>
                  </a:lnTo>
                  <a:lnTo>
                    <a:pt x="611505" y="220052"/>
                  </a:lnTo>
                  <a:lnTo>
                    <a:pt x="631101" y="216103"/>
                  </a:lnTo>
                  <a:lnTo>
                    <a:pt x="647103" y="205320"/>
                  </a:lnTo>
                  <a:lnTo>
                    <a:pt x="657898" y="189318"/>
                  </a:lnTo>
                  <a:lnTo>
                    <a:pt x="661847" y="169722"/>
                  </a:lnTo>
                  <a:lnTo>
                    <a:pt x="661847" y="76720"/>
                  </a:lnTo>
                  <a:close/>
                </a:path>
                <a:path w="2116455" h="380364">
                  <a:moveTo>
                    <a:pt x="2116023" y="100558"/>
                  </a:moveTo>
                  <a:lnTo>
                    <a:pt x="2108123" y="61417"/>
                  </a:lnTo>
                  <a:lnTo>
                    <a:pt x="2086584" y="29451"/>
                  </a:lnTo>
                  <a:lnTo>
                    <a:pt x="2054618" y="7899"/>
                  </a:lnTo>
                  <a:lnTo>
                    <a:pt x="2015477" y="0"/>
                  </a:lnTo>
                  <a:lnTo>
                    <a:pt x="1677250" y="0"/>
                  </a:lnTo>
                  <a:lnTo>
                    <a:pt x="1638122" y="7899"/>
                  </a:lnTo>
                  <a:lnTo>
                    <a:pt x="1606156" y="29451"/>
                  </a:lnTo>
                  <a:lnTo>
                    <a:pt x="1584617" y="61417"/>
                  </a:lnTo>
                  <a:lnTo>
                    <a:pt x="1576705" y="100558"/>
                  </a:lnTo>
                  <a:lnTo>
                    <a:pt x="1576705" y="279425"/>
                  </a:lnTo>
                  <a:lnTo>
                    <a:pt x="1584617" y="318566"/>
                  </a:lnTo>
                  <a:lnTo>
                    <a:pt x="1606156" y="350532"/>
                  </a:lnTo>
                  <a:lnTo>
                    <a:pt x="1638122" y="372084"/>
                  </a:lnTo>
                  <a:lnTo>
                    <a:pt x="1677250" y="379984"/>
                  </a:lnTo>
                  <a:lnTo>
                    <a:pt x="2015477" y="379984"/>
                  </a:lnTo>
                  <a:lnTo>
                    <a:pt x="2054618" y="372084"/>
                  </a:lnTo>
                  <a:lnTo>
                    <a:pt x="2086584" y="350532"/>
                  </a:lnTo>
                  <a:lnTo>
                    <a:pt x="2108123" y="318566"/>
                  </a:lnTo>
                  <a:lnTo>
                    <a:pt x="2116023" y="279425"/>
                  </a:lnTo>
                  <a:lnTo>
                    <a:pt x="2116023" y="100558"/>
                  </a:lnTo>
                  <a:close/>
                </a:path>
              </a:pathLst>
            </a:custGeom>
            <a:solidFill>
              <a:srgbClr val="D1D3D4"/>
            </a:solidFill>
          </p:spPr>
          <p:txBody>
            <a:bodyPr wrap="square" lIns="0" tIns="0" rIns="0" bIns="0" rtlCol="0"/>
            <a:lstStyle/>
            <a:p/>
          </p:txBody>
        </p:sp>
        <p:sp>
          <p:nvSpPr>
            <p:cNvPr id="7" name="object 7" descr=""/>
            <p:cNvSpPr/>
            <p:nvPr/>
          </p:nvSpPr>
          <p:spPr>
            <a:xfrm>
              <a:off x="1381617" y="3501735"/>
              <a:ext cx="367030" cy="104139"/>
            </a:xfrm>
            <a:custGeom>
              <a:avLst/>
              <a:gdLst/>
              <a:ahLst/>
              <a:cxnLst/>
              <a:rect l="l" t="t" r="r" b="b"/>
              <a:pathLst>
                <a:path w="367030" h="104139">
                  <a:moveTo>
                    <a:pt x="329996" y="0"/>
                  </a:moveTo>
                  <a:lnTo>
                    <a:pt x="36664" y="0"/>
                  </a:lnTo>
                  <a:lnTo>
                    <a:pt x="22395" y="2880"/>
                  </a:lnTo>
                  <a:lnTo>
                    <a:pt x="10741" y="10736"/>
                  </a:lnTo>
                  <a:lnTo>
                    <a:pt x="2882" y="22390"/>
                  </a:lnTo>
                  <a:lnTo>
                    <a:pt x="0" y="36664"/>
                  </a:lnTo>
                  <a:lnTo>
                    <a:pt x="0" y="67487"/>
                  </a:lnTo>
                  <a:lnTo>
                    <a:pt x="2882" y="81755"/>
                  </a:lnTo>
                  <a:lnTo>
                    <a:pt x="10741" y="93405"/>
                  </a:lnTo>
                  <a:lnTo>
                    <a:pt x="22395" y="101259"/>
                  </a:lnTo>
                  <a:lnTo>
                    <a:pt x="36664" y="104140"/>
                  </a:lnTo>
                  <a:lnTo>
                    <a:pt x="329996" y="104140"/>
                  </a:lnTo>
                  <a:lnTo>
                    <a:pt x="344266" y="101259"/>
                  </a:lnTo>
                  <a:lnTo>
                    <a:pt x="355920" y="93405"/>
                  </a:lnTo>
                  <a:lnTo>
                    <a:pt x="363779" y="81755"/>
                  </a:lnTo>
                  <a:lnTo>
                    <a:pt x="366661" y="67487"/>
                  </a:lnTo>
                  <a:lnTo>
                    <a:pt x="366661" y="36664"/>
                  </a:lnTo>
                  <a:lnTo>
                    <a:pt x="363779" y="22390"/>
                  </a:lnTo>
                  <a:lnTo>
                    <a:pt x="355920" y="10736"/>
                  </a:lnTo>
                  <a:lnTo>
                    <a:pt x="344266" y="2880"/>
                  </a:lnTo>
                  <a:lnTo>
                    <a:pt x="329996" y="0"/>
                  </a:lnTo>
                  <a:close/>
                </a:path>
              </a:pathLst>
            </a:custGeom>
            <a:solidFill>
              <a:srgbClr val="F7DBCD"/>
            </a:solidFill>
          </p:spPr>
          <p:txBody>
            <a:bodyPr wrap="square" lIns="0" tIns="0" rIns="0" bIns="0" rtlCol="0"/>
            <a:lstStyle/>
            <a:p/>
          </p:txBody>
        </p:sp>
        <p:sp>
          <p:nvSpPr>
            <p:cNvPr id="8" name="object 8" descr=""/>
            <p:cNvSpPr/>
            <p:nvPr/>
          </p:nvSpPr>
          <p:spPr>
            <a:xfrm>
              <a:off x="1381615" y="3647526"/>
              <a:ext cx="713105" cy="52069"/>
            </a:xfrm>
            <a:custGeom>
              <a:avLst/>
              <a:gdLst/>
              <a:ahLst/>
              <a:cxnLst/>
              <a:rect l="l" t="t" r="r" b="b"/>
              <a:pathLst>
                <a:path w="713105" h="52070">
                  <a:moveTo>
                    <a:pt x="692340" y="0"/>
                  </a:moveTo>
                  <a:lnTo>
                    <a:pt x="20231" y="0"/>
                  </a:lnTo>
                  <a:lnTo>
                    <a:pt x="12360" y="1591"/>
                  </a:lnTo>
                  <a:lnTo>
                    <a:pt x="5929" y="5929"/>
                  </a:lnTo>
                  <a:lnTo>
                    <a:pt x="1591" y="12360"/>
                  </a:lnTo>
                  <a:lnTo>
                    <a:pt x="0" y="20231"/>
                  </a:lnTo>
                  <a:lnTo>
                    <a:pt x="0" y="31724"/>
                  </a:lnTo>
                  <a:lnTo>
                    <a:pt x="1591" y="39600"/>
                  </a:lnTo>
                  <a:lnTo>
                    <a:pt x="5929" y="46031"/>
                  </a:lnTo>
                  <a:lnTo>
                    <a:pt x="12360" y="50366"/>
                  </a:lnTo>
                  <a:lnTo>
                    <a:pt x="20231" y="51955"/>
                  </a:lnTo>
                  <a:lnTo>
                    <a:pt x="692340" y="51955"/>
                  </a:lnTo>
                  <a:lnTo>
                    <a:pt x="700211" y="50366"/>
                  </a:lnTo>
                  <a:lnTo>
                    <a:pt x="706642" y="46031"/>
                  </a:lnTo>
                  <a:lnTo>
                    <a:pt x="710980" y="39600"/>
                  </a:lnTo>
                  <a:lnTo>
                    <a:pt x="712571" y="31724"/>
                  </a:lnTo>
                  <a:lnTo>
                    <a:pt x="712571" y="20231"/>
                  </a:lnTo>
                  <a:lnTo>
                    <a:pt x="710980" y="12360"/>
                  </a:lnTo>
                  <a:lnTo>
                    <a:pt x="706642" y="5929"/>
                  </a:lnTo>
                  <a:lnTo>
                    <a:pt x="700211" y="1591"/>
                  </a:lnTo>
                  <a:lnTo>
                    <a:pt x="692340" y="0"/>
                  </a:lnTo>
                  <a:close/>
                </a:path>
              </a:pathLst>
            </a:custGeom>
            <a:solidFill>
              <a:srgbClr val="D7E7D1"/>
            </a:solidFill>
          </p:spPr>
          <p:txBody>
            <a:bodyPr wrap="square" lIns="0" tIns="0" rIns="0" bIns="0" rtlCol="0"/>
            <a:lstStyle/>
            <a:p/>
          </p:txBody>
        </p:sp>
        <p:sp>
          <p:nvSpPr>
            <p:cNvPr id="9" name="object 9" descr=""/>
            <p:cNvSpPr/>
            <p:nvPr/>
          </p:nvSpPr>
          <p:spPr>
            <a:xfrm>
              <a:off x="2613165" y="3864774"/>
              <a:ext cx="539750" cy="380365"/>
            </a:xfrm>
            <a:custGeom>
              <a:avLst/>
              <a:gdLst/>
              <a:ahLst/>
              <a:cxnLst/>
              <a:rect l="l" t="t" r="r" b="b"/>
              <a:pathLst>
                <a:path w="539750" h="380364">
                  <a:moveTo>
                    <a:pt x="435495" y="0"/>
                  </a:moveTo>
                  <a:lnTo>
                    <a:pt x="103847" y="0"/>
                  </a:lnTo>
                  <a:lnTo>
                    <a:pt x="63425" y="8160"/>
                  </a:lnTo>
                  <a:lnTo>
                    <a:pt x="30416" y="30414"/>
                  </a:lnTo>
                  <a:lnTo>
                    <a:pt x="8160" y="63420"/>
                  </a:lnTo>
                  <a:lnTo>
                    <a:pt x="0" y="103835"/>
                  </a:lnTo>
                  <a:lnTo>
                    <a:pt x="0" y="276136"/>
                  </a:lnTo>
                  <a:lnTo>
                    <a:pt x="8160" y="316558"/>
                  </a:lnTo>
                  <a:lnTo>
                    <a:pt x="30416" y="349567"/>
                  </a:lnTo>
                  <a:lnTo>
                    <a:pt x="63425" y="371823"/>
                  </a:lnTo>
                  <a:lnTo>
                    <a:pt x="103847" y="379984"/>
                  </a:lnTo>
                  <a:lnTo>
                    <a:pt x="435495" y="379984"/>
                  </a:lnTo>
                  <a:lnTo>
                    <a:pt x="475915" y="371823"/>
                  </a:lnTo>
                  <a:lnTo>
                    <a:pt x="508920" y="349567"/>
                  </a:lnTo>
                  <a:lnTo>
                    <a:pt x="531171" y="316558"/>
                  </a:lnTo>
                  <a:lnTo>
                    <a:pt x="539330" y="276136"/>
                  </a:lnTo>
                  <a:lnTo>
                    <a:pt x="539330" y="103835"/>
                  </a:lnTo>
                  <a:lnTo>
                    <a:pt x="531171" y="63420"/>
                  </a:lnTo>
                  <a:lnTo>
                    <a:pt x="508920" y="30414"/>
                  </a:lnTo>
                  <a:lnTo>
                    <a:pt x="475915" y="8160"/>
                  </a:lnTo>
                  <a:lnTo>
                    <a:pt x="435495" y="0"/>
                  </a:lnTo>
                  <a:close/>
                </a:path>
              </a:pathLst>
            </a:custGeom>
            <a:solidFill>
              <a:srgbClr val="D1D3D4"/>
            </a:solidFill>
          </p:spPr>
          <p:txBody>
            <a:bodyPr wrap="square" lIns="0" tIns="0" rIns="0" bIns="0" rtlCol="0"/>
            <a:lstStyle/>
            <a:p/>
          </p:txBody>
        </p:sp>
        <p:pic>
          <p:nvPicPr>
            <p:cNvPr id="10" name="object 10" descr=""/>
            <p:cNvPicPr/>
            <p:nvPr/>
          </p:nvPicPr>
          <p:blipFill>
            <a:blip r:embed="rId2" cstate="print"/>
            <a:stretch>
              <a:fillRect/>
            </a:stretch>
          </p:blipFill>
          <p:spPr>
            <a:xfrm>
              <a:off x="2370665" y="3300374"/>
              <a:ext cx="221940" cy="77006"/>
            </a:xfrm>
            <a:prstGeom prst="rect">
              <a:avLst/>
            </a:prstGeom>
          </p:spPr>
        </p:pic>
        <p:sp>
          <p:nvSpPr>
            <p:cNvPr id="11" name="object 11" descr=""/>
            <p:cNvSpPr/>
            <p:nvPr/>
          </p:nvSpPr>
          <p:spPr>
            <a:xfrm>
              <a:off x="1086154" y="3171291"/>
              <a:ext cx="510540" cy="347345"/>
            </a:xfrm>
            <a:custGeom>
              <a:avLst/>
              <a:gdLst/>
              <a:ahLst/>
              <a:cxnLst/>
              <a:rect l="l" t="t" r="r" b="b"/>
              <a:pathLst>
                <a:path w="510540" h="347345">
                  <a:moveTo>
                    <a:pt x="26555" y="283489"/>
                  </a:moveTo>
                  <a:lnTo>
                    <a:pt x="13284" y="270205"/>
                  </a:lnTo>
                  <a:lnTo>
                    <a:pt x="0" y="283489"/>
                  </a:lnTo>
                  <a:lnTo>
                    <a:pt x="3022" y="286512"/>
                  </a:lnTo>
                  <a:lnTo>
                    <a:pt x="10845" y="278688"/>
                  </a:lnTo>
                  <a:lnTo>
                    <a:pt x="10845" y="285407"/>
                  </a:lnTo>
                  <a:lnTo>
                    <a:pt x="10845" y="331533"/>
                  </a:lnTo>
                  <a:lnTo>
                    <a:pt x="10845" y="338277"/>
                  </a:lnTo>
                  <a:lnTo>
                    <a:pt x="3022" y="330441"/>
                  </a:lnTo>
                  <a:lnTo>
                    <a:pt x="0" y="333463"/>
                  </a:lnTo>
                  <a:lnTo>
                    <a:pt x="13271" y="346748"/>
                  </a:lnTo>
                  <a:lnTo>
                    <a:pt x="26555" y="333463"/>
                  </a:lnTo>
                  <a:lnTo>
                    <a:pt x="23533" y="330441"/>
                  </a:lnTo>
                  <a:lnTo>
                    <a:pt x="15735" y="338239"/>
                  </a:lnTo>
                  <a:lnTo>
                    <a:pt x="15735" y="331533"/>
                  </a:lnTo>
                  <a:lnTo>
                    <a:pt x="15735" y="285407"/>
                  </a:lnTo>
                  <a:lnTo>
                    <a:pt x="15735" y="278714"/>
                  </a:lnTo>
                  <a:lnTo>
                    <a:pt x="23533" y="286512"/>
                  </a:lnTo>
                  <a:lnTo>
                    <a:pt x="26555" y="283489"/>
                  </a:lnTo>
                  <a:close/>
                </a:path>
                <a:path w="510540" h="347345">
                  <a:moveTo>
                    <a:pt x="156133" y="283489"/>
                  </a:moveTo>
                  <a:lnTo>
                    <a:pt x="142849" y="270205"/>
                  </a:lnTo>
                  <a:lnTo>
                    <a:pt x="129578" y="283489"/>
                  </a:lnTo>
                  <a:lnTo>
                    <a:pt x="132588" y="286512"/>
                  </a:lnTo>
                  <a:lnTo>
                    <a:pt x="140423" y="278676"/>
                  </a:lnTo>
                  <a:lnTo>
                    <a:pt x="140423" y="285407"/>
                  </a:lnTo>
                  <a:lnTo>
                    <a:pt x="140411" y="338277"/>
                  </a:lnTo>
                  <a:lnTo>
                    <a:pt x="132588" y="330441"/>
                  </a:lnTo>
                  <a:lnTo>
                    <a:pt x="129565" y="333463"/>
                  </a:lnTo>
                  <a:lnTo>
                    <a:pt x="142836" y="346748"/>
                  </a:lnTo>
                  <a:lnTo>
                    <a:pt x="156121" y="333463"/>
                  </a:lnTo>
                  <a:lnTo>
                    <a:pt x="153098" y="330441"/>
                  </a:lnTo>
                  <a:lnTo>
                    <a:pt x="145300" y="338239"/>
                  </a:lnTo>
                  <a:lnTo>
                    <a:pt x="145300" y="331533"/>
                  </a:lnTo>
                  <a:lnTo>
                    <a:pt x="145300" y="285407"/>
                  </a:lnTo>
                  <a:lnTo>
                    <a:pt x="145300" y="278701"/>
                  </a:lnTo>
                  <a:lnTo>
                    <a:pt x="153111" y="286512"/>
                  </a:lnTo>
                  <a:lnTo>
                    <a:pt x="156133" y="283489"/>
                  </a:lnTo>
                  <a:close/>
                </a:path>
                <a:path w="510540" h="347345">
                  <a:moveTo>
                    <a:pt x="166966" y="13284"/>
                  </a:moveTo>
                  <a:lnTo>
                    <a:pt x="153695" y="0"/>
                  </a:lnTo>
                  <a:lnTo>
                    <a:pt x="140411" y="13284"/>
                  </a:lnTo>
                  <a:lnTo>
                    <a:pt x="143433" y="16306"/>
                  </a:lnTo>
                  <a:lnTo>
                    <a:pt x="151244" y="8496"/>
                  </a:lnTo>
                  <a:lnTo>
                    <a:pt x="151244" y="15201"/>
                  </a:lnTo>
                  <a:lnTo>
                    <a:pt x="151244" y="61341"/>
                  </a:lnTo>
                  <a:lnTo>
                    <a:pt x="151244" y="68072"/>
                  </a:lnTo>
                  <a:lnTo>
                    <a:pt x="143421" y="60248"/>
                  </a:lnTo>
                  <a:lnTo>
                    <a:pt x="140398" y="63271"/>
                  </a:lnTo>
                  <a:lnTo>
                    <a:pt x="153682" y="76542"/>
                  </a:lnTo>
                  <a:lnTo>
                    <a:pt x="166954" y="63271"/>
                  </a:lnTo>
                  <a:lnTo>
                    <a:pt x="163944" y="60248"/>
                  </a:lnTo>
                  <a:lnTo>
                    <a:pt x="156133" y="68059"/>
                  </a:lnTo>
                  <a:lnTo>
                    <a:pt x="156133" y="61341"/>
                  </a:lnTo>
                  <a:lnTo>
                    <a:pt x="156133" y="15201"/>
                  </a:lnTo>
                  <a:lnTo>
                    <a:pt x="156133" y="8496"/>
                  </a:lnTo>
                  <a:lnTo>
                    <a:pt x="163944" y="16306"/>
                  </a:lnTo>
                  <a:lnTo>
                    <a:pt x="166966" y="13284"/>
                  </a:lnTo>
                  <a:close/>
                </a:path>
                <a:path w="510540" h="347345">
                  <a:moveTo>
                    <a:pt x="510286" y="63271"/>
                  </a:moveTo>
                  <a:lnTo>
                    <a:pt x="507263" y="60248"/>
                  </a:lnTo>
                  <a:lnTo>
                    <a:pt x="499452" y="68059"/>
                  </a:lnTo>
                  <a:lnTo>
                    <a:pt x="499452" y="61341"/>
                  </a:lnTo>
                  <a:lnTo>
                    <a:pt x="499452" y="15201"/>
                  </a:lnTo>
                  <a:lnTo>
                    <a:pt x="499452" y="8509"/>
                  </a:lnTo>
                  <a:lnTo>
                    <a:pt x="507250" y="16306"/>
                  </a:lnTo>
                  <a:lnTo>
                    <a:pt x="510273" y="13284"/>
                  </a:lnTo>
                  <a:lnTo>
                    <a:pt x="497001" y="0"/>
                  </a:lnTo>
                  <a:lnTo>
                    <a:pt x="483717" y="13284"/>
                  </a:lnTo>
                  <a:lnTo>
                    <a:pt x="486740" y="16306"/>
                  </a:lnTo>
                  <a:lnTo>
                    <a:pt x="494563" y="8483"/>
                  </a:lnTo>
                  <a:lnTo>
                    <a:pt x="494563" y="15201"/>
                  </a:lnTo>
                  <a:lnTo>
                    <a:pt x="494563" y="61341"/>
                  </a:lnTo>
                  <a:lnTo>
                    <a:pt x="494563" y="68059"/>
                  </a:lnTo>
                  <a:lnTo>
                    <a:pt x="486752" y="60248"/>
                  </a:lnTo>
                  <a:lnTo>
                    <a:pt x="483730" y="63271"/>
                  </a:lnTo>
                  <a:lnTo>
                    <a:pt x="497001" y="76542"/>
                  </a:lnTo>
                  <a:lnTo>
                    <a:pt x="510286" y="63271"/>
                  </a:lnTo>
                  <a:close/>
                </a:path>
              </a:pathLst>
            </a:custGeom>
            <a:solidFill>
              <a:srgbClr val="F78F31"/>
            </a:solidFill>
          </p:spPr>
          <p:txBody>
            <a:bodyPr wrap="square" lIns="0" tIns="0" rIns="0" bIns="0" rtlCol="0"/>
            <a:lstStyle/>
            <a:p/>
          </p:txBody>
        </p:sp>
        <p:sp>
          <p:nvSpPr>
            <p:cNvPr id="12" name="object 12" descr=""/>
            <p:cNvSpPr/>
            <p:nvPr/>
          </p:nvSpPr>
          <p:spPr>
            <a:xfrm>
              <a:off x="1319885" y="3323005"/>
              <a:ext cx="685800" cy="473075"/>
            </a:xfrm>
            <a:custGeom>
              <a:avLst/>
              <a:gdLst/>
              <a:ahLst/>
              <a:cxnLst/>
              <a:rect l="l" t="t" r="r" b="b"/>
              <a:pathLst>
                <a:path w="685800" h="473075">
                  <a:moveTo>
                    <a:pt x="101155" y="13296"/>
                  </a:moveTo>
                  <a:lnTo>
                    <a:pt x="87884" y="12"/>
                  </a:lnTo>
                  <a:lnTo>
                    <a:pt x="84861" y="3035"/>
                  </a:lnTo>
                  <a:lnTo>
                    <a:pt x="92646" y="10833"/>
                  </a:lnTo>
                  <a:lnTo>
                    <a:pt x="61341" y="10833"/>
                  </a:lnTo>
                  <a:lnTo>
                    <a:pt x="39827" y="10833"/>
                  </a:lnTo>
                  <a:lnTo>
                    <a:pt x="8483" y="10833"/>
                  </a:lnTo>
                  <a:lnTo>
                    <a:pt x="16306" y="3022"/>
                  </a:lnTo>
                  <a:lnTo>
                    <a:pt x="13284" y="0"/>
                  </a:lnTo>
                  <a:lnTo>
                    <a:pt x="0" y="13271"/>
                  </a:lnTo>
                  <a:lnTo>
                    <a:pt x="13284" y="26555"/>
                  </a:lnTo>
                  <a:lnTo>
                    <a:pt x="16306" y="23545"/>
                  </a:lnTo>
                  <a:lnTo>
                    <a:pt x="8470" y="15709"/>
                  </a:lnTo>
                  <a:lnTo>
                    <a:pt x="39827" y="15709"/>
                  </a:lnTo>
                  <a:lnTo>
                    <a:pt x="92684" y="15722"/>
                  </a:lnTo>
                  <a:lnTo>
                    <a:pt x="84861" y="23545"/>
                  </a:lnTo>
                  <a:lnTo>
                    <a:pt x="87884" y="26568"/>
                  </a:lnTo>
                  <a:lnTo>
                    <a:pt x="101155" y="13296"/>
                  </a:lnTo>
                  <a:close/>
                </a:path>
                <a:path w="685800" h="473075">
                  <a:moveTo>
                    <a:pt x="181698" y="437019"/>
                  </a:moveTo>
                  <a:lnTo>
                    <a:pt x="168414" y="423735"/>
                  </a:lnTo>
                  <a:lnTo>
                    <a:pt x="155143" y="437019"/>
                  </a:lnTo>
                  <a:lnTo>
                    <a:pt x="158153" y="440042"/>
                  </a:lnTo>
                  <a:lnTo>
                    <a:pt x="165976" y="432219"/>
                  </a:lnTo>
                  <a:lnTo>
                    <a:pt x="165976" y="464032"/>
                  </a:lnTo>
                  <a:lnTo>
                    <a:pt x="158165" y="456222"/>
                  </a:lnTo>
                  <a:lnTo>
                    <a:pt x="155143" y="459244"/>
                  </a:lnTo>
                  <a:lnTo>
                    <a:pt x="168414" y="472516"/>
                  </a:lnTo>
                  <a:lnTo>
                    <a:pt x="181698" y="459244"/>
                  </a:lnTo>
                  <a:lnTo>
                    <a:pt x="178676" y="456222"/>
                  </a:lnTo>
                  <a:lnTo>
                    <a:pt x="170865" y="464032"/>
                  </a:lnTo>
                  <a:lnTo>
                    <a:pt x="170865" y="432231"/>
                  </a:lnTo>
                  <a:lnTo>
                    <a:pt x="178676" y="440042"/>
                  </a:lnTo>
                  <a:lnTo>
                    <a:pt x="181698" y="437019"/>
                  </a:lnTo>
                  <a:close/>
                </a:path>
                <a:path w="685800" h="473075">
                  <a:moveTo>
                    <a:pt x="255892" y="297167"/>
                  </a:moveTo>
                  <a:lnTo>
                    <a:pt x="242620" y="283895"/>
                  </a:lnTo>
                  <a:lnTo>
                    <a:pt x="229336" y="297167"/>
                  </a:lnTo>
                  <a:lnTo>
                    <a:pt x="232359" y="300189"/>
                  </a:lnTo>
                  <a:lnTo>
                    <a:pt x="240169" y="292392"/>
                  </a:lnTo>
                  <a:lnTo>
                    <a:pt x="240169" y="324192"/>
                  </a:lnTo>
                  <a:lnTo>
                    <a:pt x="232359" y="316382"/>
                  </a:lnTo>
                  <a:lnTo>
                    <a:pt x="229336" y="319405"/>
                  </a:lnTo>
                  <a:lnTo>
                    <a:pt x="242620" y="332689"/>
                  </a:lnTo>
                  <a:lnTo>
                    <a:pt x="255892" y="319405"/>
                  </a:lnTo>
                  <a:lnTo>
                    <a:pt x="252882" y="316382"/>
                  </a:lnTo>
                  <a:lnTo>
                    <a:pt x="245059" y="324205"/>
                  </a:lnTo>
                  <a:lnTo>
                    <a:pt x="245059" y="292379"/>
                  </a:lnTo>
                  <a:lnTo>
                    <a:pt x="252869" y="300189"/>
                  </a:lnTo>
                  <a:lnTo>
                    <a:pt x="255892" y="297167"/>
                  </a:lnTo>
                  <a:close/>
                </a:path>
                <a:path w="685800" h="473075">
                  <a:moveTo>
                    <a:pt x="255892" y="137553"/>
                  </a:moveTo>
                  <a:lnTo>
                    <a:pt x="242620" y="124269"/>
                  </a:lnTo>
                  <a:lnTo>
                    <a:pt x="229336" y="137553"/>
                  </a:lnTo>
                  <a:lnTo>
                    <a:pt x="232359" y="140576"/>
                  </a:lnTo>
                  <a:lnTo>
                    <a:pt x="240169" y="132778"/>
                  </a:lnTo>
                  <a:lnTo>
                    <a:pt x="240169" y="164579"/>
                  </a:lnTo>
                  <a:lnTo>
                    <a:pt x="232359" y="156768"/>
                  </a:lnTo>
                  <a:lnTo>
                    <a:pt x="229336" y="159791"/>
                  </a:lnTo>
                  <a:lnTo>
                    <a:pt x="242620" y="173062"/>
                  </a:lnTo>
                  <a:lnTo>
                    <a:pt x="255892" y="159791"/>
                  </a:lnTo>
                  <a:lnTo>
                    <a:pt x="252882" y="156768"/>
                  </a:lnTo>
                  <a:lnTo>
                    <a:pt x="245059" y="164592"/>
                  </a:lnTo>
                  <a:lnTo>
                    <a:pt x="245059" y="132765"/>
                  </a:lnTo>
                  <a:lnTo>
                    <a:pt x="252869" y="140576"/>
                  </a:lnTo>
                  <a:lnTo>
                    <a:pt x="255892" y="137553"/>
                  </a:lnTo>
                  <a:close/>
                </a:path>
                <a:path w="685800" h="473075">
                  <a:moveTo>
                    <a:pt x="441667" y="437019"/>
                  </a:moveTo>
                  <a:lnTo>
                    <a:pt x="428383" y="423735"/>
                  </a:lnTo>
                  <a:lnTo>
                    <a:pt x="415112" y="437019"/>
                  </a:lnTo>
                  <a:lnTo>
                    <a:pt x="418122" y="440042"/>
                  </a:lnTo>
                  <a:lnTo>
                    <a:pt x="425945" y="432219"/>
                  </a:lnTo>
                  <a:lnTo>
                    <a:pt x="425945" y="464032"/>
                  </a:lnTo>
                  <a:lnTo>
                    <a:pt x="418134" y="456222"/>
                  </a:lnTo>
                  <a:lnTo>
                    <a:pt x="415112" y="459244"/>
                  </a:lnTo>
                  <a:lnTo>
                    <a:pt x="428383" y="472516"/>
                  </a:lnTo>
                  <a:lnTo>
                    <a:pt x="441667" y="459244"/>
                  </a:lnTo>
                  <a:lnTo>
                    <a:pt x="438645" y="456222"/>
                  </a:lnTo>
                  <a:lnTo>
                    <a:pt x="430834" y="464032"/>
                  </a:lnTo>
                  <a:lnTo>
                    <a:pt x="430834" y="432231"/>
                  </a:lnTo>
                  <a:lnTo>
                    <a:pt x="438645" y="440042"/>
                  </a:lnTo>
                  <a:lnTo>
                    <a:pt x="441667" y="437019"/>
                  </a:lnTo>
                  <a:close/>
                </a:path>
                <a:path w="685800" h="473075">
                  <a:moveTo>
                    <a:pt x="685368" y="437019"/>
                  </a:moveTo>
                  <a:lnTo>
                    <a:pt x="672096" y="423735"/>
                  </a:lnTo>
                  <a:lnTo>
                    <a:pt x="658812" y="437019"/>
                  </a:lnTo>
                  <a:lnTo>
                    <a:pt x="661822" y="440042"/>
                  </a:lnTo>
                  <a:lnTo>
                    <a:pt x="669658" y="432219"/>
                  </a:lnTo>
                  <a:lnTo>
                    <a:pt x="669658" y="464045"/>
                  </a:lnTo>
                  <a:lnTo>
                    <a:pt x="661835" y="456222"/>
                  </a:lnTo>
                  <a:lnTo>
                    <a:pt x="658812" y="459244"/>
                  </a:lnTo>
                  <a:lnTo>
                    <a:pt x="672084" y="472516"/>
                  </a:lnTo>
                  <a:lnTo>
                    <a:pt x="685368" y="459244"/>
                  </a:lnTo>
                  <a:lnTo>
                    <a:pt x="682345" y="456222"/>
                  </a:lnTo>
                  <a:lnTo>
                    <a:pt x="674535" y="464032"/>
                  </a:lnTo>
                  <a:lnTo>
                    <a:pt x="674535" y="432231"/>
                  </a:lnTo>
                  <a:lnTo>
                    <a:pt x="682345" y="440042"/>
                  </a:lnTo>
                  <a:lnTo>
                    <a:pt x="685368" y="437019"/>
                  </a:lnTo>
                  <a:close/>
                </a:path>
              </a:pathLst>
            </a:custGeom>
            <a:solidFill>
              <a:srgbClr val="D1D3D4"/>
            </a:solidFill>
          </p:spPr>
          <p:txBody>
            <a:bodyPr wrap="square" lIns="0" tIns="0" rIns="0" bIns="0" rtlCol="0"/>
            <a:lstStyle/>
            <a:p/>
          </p:txBody>
        </p:sp>
        <p:sp>
          <p:nvSpPr>
            <p:cNvPr id="13" name="object 13" descr=""/>
            <p:cNvSpPr/>
            <p:nvPr/>
          </p:nvSpPr>
          <p:spPr>
            <a:xfrm>
              <a:off x="1521968" y="3102571"/>
              <a:ext cx="26670" cy="145415"/>
            </a:xfrm>
            <a:custGeom>
              <a:avLst/>
              <a:gdLst/>
              <a:ahLst/>
              <a:cxnLst/>
              <a:rect l="l" t="t" r="r" b="b"/>
              <a:pathLst>
                <a:path w="26669" h="145414">
                  <a:moveTo>
                    <a:pt x="26555" y="13284"/>
                  </a:moveTo>
                  <a:lnTo>
                    <a:pt x="13271" y="0"/>
                  </a:lnTo>
                  <a:lnTo>
                    <a:pt x="0" y="13284"/>
                  </a:lnTo>
                  <a:lnTo>
                    <a:pt x="3009" y="16306"/>
                  </a:lnTo>
                  <a:lnTo>
                    <a:pt x="10833" y="8483"/>
                  </a:lnTo>
                  <a:lnTo>
                    <a:pt x="10833" y="83921"/>
                  </a:lnTo>
                  <a:lnTo>
                    <a:pt x="10833" y="90728"/>
                  </a:lnTo>
                  <a:lnTo>
                    <a:pt x="10833" y="136779"/>
                  </a:lnTo>
                  <a:lnTo>
                    <a:pt x="3022" y="128968"/>
                  </a:lnTo>
                  <a:lnTo>
                    <a:pt x="0" y="131991"/>
                  </a:lnTo>
                  <a:lnTo>
                    <a:pt x="13271" y="145262"/>
                  </a:lnTo>
                  <a:lnTo>
                    <a:pt x="26555" y="131991"/>
                  </a:lnTo>
                  <a:lnTo>
                    <a:pt x="23533" y="128968"/>
                  </a:lnTo>
                  <a:lnTo>
                    <a:pt x="15722" y="136779"/>
                  </a:lnTo>
                  <a:lnTo>
                    <a:pt x="15722" y="90728"/>
                  </a:lnTo>
                  <a:lnTo>
                    <a:pt x="15722" y="83921"/>
                  </a:lnTo>
                  <a:lnTo>
                    <a:pt x="15722" y="8496"/>
                  </a:lnTo>
                  <a:lnTo>
                    <a:pt x="23533" y="16306"/>
                  </a:lnTo>
                  <a:lnTo>
                    <a:pt x="26555" y="13284"/>
                  </a:lnTo>
                  <a:close/>
                </a:path>
              </a:pathLst>
            </a:custGeom>
            <a:solidFill>
              <a:srgbClr val="00AEEF"/>
            </a:solidFill>
          </p:spPr>
          <p:txBody>
            <a:bodyPr wrap="square" lIns="0" tIns="0" rIns="0" bIns="0" rtlCol="0"/>
            <a:lstStyle/>
            <a:p/>
          </p:txBody>
        </p:sp>
        <p:pic>
          <p:nvPicPr>
            <p:cNvPr id="14" name="object 14" descr=""/>
            <p:cNvPicPr/>
            <p:nvPr/>
          </p:nvPicPr>
          <p:blipFill>
            <a:blip r:embed="rId3" cstate="print"/>
            <a:stretch>
              <a:fillRect/>
            </a:stretch>
          </p:blipFill>
          <p:spPr>
            <a:xfrm>
              <a:off x="2229520" y="3443008"/>
              <a:ext cx="366273" cy="77006"/>
            </a:xfrm>
            <a:prstGeom prst="rect">
              <a:avLst/>
            </a:prstGeom>
          </p:spPr>
        </p:pic>
        <p:pic>
          <p:nvPicPr>
            <p:cNvPr id="15" name="object 15" descr=""/>
            <p:cNvPicPr/>
            <p:nvPr/>
          </p:nvPicPr>
          <p:blipFill>
            <a:blip r:embed="rId4" cstate="print"/>
            <a:stretch>
              <a:fillRect/>
            </a:stretch>
          </p:blipFill>
          <p:spPr>
            <a:xfrm>
              <a:off x="2229520" y="4081847"/>
              <a:ext cx="366273" cy="77005"/>
            </a:xfrm>
            <a:prstGeom prst="rect">
              <a:avLst/>
            </a:prstGeom>
          </p:spPr>
        </p:pic>
        <p:pic>
          <p:nvPicPr>
            <p:cNvPr id="16" name="object 16" descr=""/>
            <p:cNvPicPr/>
            <p:nvPr/>
          </p:nvPicPr>
          <p:blipFill>
            <a:blip r:embed="rId5" cstate="print"/>
            <a:stretch>
              <a:fillRect/>
            </a:stretch>
          </p:blipFill>
          <p:spPr>
            <a:xfrm>
              <a:off x="2370665" y="3932479"/>
              <a:ext cx="221940" cy="77006"/>
            </a:xfrm>
            <a:prstGeom prst="rect">
              <a:avLst/>
            </a:prstGeom>
          </p:spPr>
        </p:pic>
        <p:sp>
          <p:nvSpPr>
            <p:cNvPr id="17" name="object 17" descr=""/>
            <p:cNvSpPr/>
            <p:nvPr/>
          </p:nvSpPr>
          <p:spPr>
            <a:xfrm>
              <a:off x="2882823" y="3638575"/>
              <a:ext cx="60960" cy="175260"/>
            </a:xfrm>
            <a:custGeom>
              <a:avLst/>
              <a:gdLst/>
              <a:ahLst/>
              <a:cxnLst/>
              <a:rect l="l" t="t" r="r" b="b"/>
              <a:pathLst>
                <a:path w="60960" h="175260">
                  <a:moveTo>
                    <a:pt x="60617" y="144360"/>
                  </a:moveTo>
                  <a:lnTo>
                    <a:pt x="53721" y="137464"/>
                  </a:lnTo>
                  <a:lnTo>
                    <a:pt x="35890" y="155295"/>
                  </a:lnTo>
                  <a:lnTo>
                    <a:pt x="35890" y="139954"/>
                  </a:lnTo>
                  <a:lnTo>
                    <a:pt x="35890" y="34696"/>
                  </a:lnTo>
                  <a:lnTo>
                    <a:pt x="35890" y="19392"/>
                  </a:lnTo>
                  <a:lnTo>
                    <a:pt x="53708" y="37198"/>
                  </a:lnTo>
                  <a:lnTo>
                    <a:pt x="60604" y="30302"/>
                  </a:lnTo>
                  <a:lnTo>
                    <a:pt x="30302" y="0"/>
                  </a:lnTo>
                  <a:lnTo>
                    <a:pt x="0" y="30302"/>
                  </a:lnTo>
                  <a:lnTo>
                    <a:pt x="6896" y="37198"/>
                  </a:lnTo>
                  <a:lnTo>
                    <a:pt x="24739" y="19367"/>
                  </a:lnTo>
                  <a:lnTo>
                    <a:pt x="24739" y="34696"/>
                  </a:lnTo>
                  <a:lnTo>
                    <a:pt x="24739" y="139954"/>
                  </a:lnTo>
                  <a:lnTo>
                    <a:pt x="24739" y="155295"/>
                  </a:lnTo>
                  <a:lnTo>
                    <a:pt x="6908" y="137464"/>
                  </a:lnTo>
                  <a:lnTo>
                    <a:pt x="12" y="144360"/>
                  </a:lnTo>
                  <a:lnTo>
                    <a:pt x="30314" y="174663"/>
                  </a:lnTo>
                  <a:lnTo>
                    <a:pt x="60617" y="144360"/>
                  </a:lnTo>
                  <a:close/>
                </a:path>
              </a:pathLst>
            </a:custGeom>
            <a:solidFill>
              <a:srgbClr val="D1D3D4"/>
            </a:solidFill>
          </p:spPr>
          <p:txBody>
            <a:bodyPr wrap="square" lIns="0" tIns="0" rIns="0" bIns="0" rtlCol="0"/>
            <a:lstStyle/>
            <a:p/>
          </p:txBody>
        </p:sp>
        <p:pic>
          <p:nvPicPr>
            <p:cNvPr id="18" name="object 18" descr=""/>
            <p:cNvPicPr/>
            <p:nvPr/>
          </p:nvPicPr>
          <p:blipFill>
            <a:blip r:embed="rId6" cstate="print"/>
            <a:stretch>
              <a:fillRect/>
            </a:stretch>
          </p:blipFill>
          <p:spPr>
            <a:xfrm>
              <a:off x="1147360" y="3501734"/>
              <a:ext cx="184972" cy="135135"/>
            </a:xfrm>
            <a:prstGeom prst="rect">
              <a:avLst/>
            </a:prstGeom>
          </p:spPr>
        </p:pic>
        <p:pic>
          <p:nvPicPr>
            <p:cNvPr id="19" name="object 19" descr=""/>
            <p:cNvPicPr/>
            <p:nvPr/>
          </p:nvPicPr>
          <p:blipFill>
            <a:blip r:embed="rId7" cstate="print"/>
            <a:stretch>
              <a:fillRect/>
            </a:stretch>
          </p:blipFill>
          <p:spPr>
            <a:xfrm>
              <a:off x="1422444" y="3769283"/>
              <a:ext cx="126845" cy="156592"/>
            </a:xfrm>
            <a:prstGeom prst="rect">
              <a:avLst/>
            </a:prstGeom>
          </p:spPr>
        </p:pic>
        <p:pic>
          <p:nvPicPr>
            <p:cNvPr id="20" name="object 20" descr=""/>
            <p:cNvPicPr/>
            <p:nvPr/>
          </p:nvPicPr>
          <p:blipFill>
            <a:blip r:embed="rId8" cstate="print"/>
            <a:stretch>
              <a:fillRect/>
            </a:stretch>
          </p:blipFill>
          <p:spPr>
            <a:xfrm>
              <a:off x="1013860" y="3498151"/>
              <a:ext cx="144606" cy="142302"/>
            </a:xfrm>
            <a:prstGeom prst="rect">
              <a:avLst/>
            </a:prstGeom>
          </p:spPr>
        </p:pic>
        <p:pic>
          <p:nvPicPr>
            <p:cNvPr id="21" name="object 21" descr=""/>
            <p:cNvPicPr/>
            <p:nvPr/>
          </p:nvPicPr>
          <p:blipFill>
            <a:blip r:embed="rId9" cstate="print"/>
            <a:stretch>
              <a:fillRect/>
            </a:stretch>
          </p:blipFill>
          <p:spPr>
            <a:xfrm>
              <a:off x="1667459" y="3771303"/>
              <a:ext cx="156758" cy="162026"/>
            </a:xfrm>
            <a:prstGeom prst="rect">
              <a:avLst/>
            </a:prstGeom>
          </p:spPr>
        </p:pic>
      </p:grpSp>
      <p:sp>
        <p:nvSpPr>
          <p:cNvPr id="22" name="object 22" descr=""/>
          <p:cNvSpPr txBox="1"/>
          <p:nvPr/>
        </p:nvSpPr>
        <p:spPr>
          <a:xfrm>
            <a:off x="2697329" y="3293169"/>
            <a:ext cx="387985" cy="197485"/>
          </a:xfrm>
          <a:prstGeom prst="rect">
            <a:avLst/>
          </a:prstGeom>
        </p:spPr>
        <p:txBody>
          <a:bodyPr wrap="square" lIns="0" tIns="12065" rIns="0" bIns="0" rtlCol="0" vert="horz">
            <a:spAutoFit/>
          </a:bodyPr>
          <a:lstStyle/>
          <a:p>
            <a:pPr marL="12700" marR="5080" indent="102235">
              <a:lnSpc>
                <a:spcPct val="102299"/>
              </a:lnSpc>
              <a:spcBef>
                <a:spcPts val="95"/>
              </a:spcBef>
            </a:pPr>
            <a:r>
              <a:rPr dirty="0" sz="550" spc="-20" b="1">
                <a:solidFill>
                  <a:srgbClr val="3F7DC0"/>
                </a:solidFill>
                <a:latin typeface="Microsoft YaHei"/>
                <a:cs typeface="Microsoft YaHei"/>
              </a:rPr>
              <a:t>Task</a:t>
            </a:r>
            <a:r>
              <a:rPr dirty="0" sz="550" spc="500" b="1">
                <a:solidFill>
                  <a:srgbClr val="3F7DC0"/>
                </a:solidFill>
                <a:latin typeface="Microsoft YaHei"/>
                <a:cs typeface="Microsoft YaHei"/>
              </a:rPr>
              <a:t> </a:t>
            </a:r>
            <a:r>
              <a:rPr dirty="0" sz="550" spc="-10" b="1">
                <a:solidFill>
                  <a:srgbClr val="3F7DC0"/>
                </a:solidFill>
                <a:latin typeface="Microsoft YaHei"/>
                <a:cs typeface="Microsoft YaHei"/>
              </a:rPr>
              <a:t>Controller</a:t>
            </a:r>
            <a:endParaRPr sz="550">
              <a:latin typeface="Microsoft YaHei"/>
              <a:cs typeface="Microsoft YaHei"/>
            </a:endParaRPr>
          </a:p>
        </p:txBody>
      </p:sp>
      <p:sp>
        <p:nvSpPr>
          <p:cNvPr id="23" name="object 23" descr=""/>
          <p:cNvSpPr txBox="1"/>
          <p:nvPr/>
        </p:nvSpPr>
        <p:spPr>
          <a:xfrm>
            <a:off x="1042838" y="3274714"/>
            <a:ext cx="259715" cy="117475"/>
          </a:xfrm>
          <a:prstGeom prst="rect">
            <a:avLst/>
          </a:prstGeom>
        </p:spPr>
        <p:txBody>
          <a:bodyPr wrap="square" lIns="0" tIns="12700" rIns="0" bIns="0" rtlCol="0" vert="horz">
            <a:spAutoFit/>
          </a:bodyPr>
          <a:lstStyle/>
          <a:p>
            <a:pPr marL="18415" marR="5080" indent="-6350">
              <a:lnSpc>
                <a:spcPct val="100000"/>
              </a:lnSpc>
              <a:spcBef>
                <a:spcPts val="100"/>
              </a:spcBef>
            </a:pPr>
            <a:r>
              <a:rPr dirty="0" sz="300" b="1">
                <a:solidFill>
                  <a:srgbClr val="3F7DC0"/>
                </a:solidFill>
                <a:latin typeface="Microsoft YaHei"/>
                <a:cs typeface="Microsoft YaHei"/>
              </a:rPr>
              <a:t>Motor</a:t>
            </a:r>
            <a:r>
              <a:rPr dirty="0" sz="300" spc="-25" b="1">
                <a:solidFill>
                  <a:srgbClr val="3F7DC0"/>
                </a:solidFill>
                <a:latin typeface="Microsoft YaHei"/>
                <a:cs typeface="Microsoft YaHei"/>
              </a:rPr>
              <a:t> </a:t>
            </a:r>
            <a:r>
              <a:rPr dirty="0" sz="300" spc="-10" b="1">
                <a:solidFill>
                  <a:srgbClr val="3F7DC0"/>
                </a:solidFill>
                <a:latin typeface="Microsoft YaHei"/>
                <a:cs typeface="Microsoft YaHei"/>
              </a:rPr>
              <a:t>Drive</a:t>
            </a:r>
            <a:r>
              <a:rPr dirty="0" sz="300" spc="500" b="1">
                <a:solidFill>
                  <a:srgbClr val="3F7DC0"/>
                </a:solidFill>
                <a:latin typeface="Microsoft YaHei"/>
                <a:cs typeface="Microsoft YaHei"/>
              </a:rPr>
              <a:t> </a:t>
            </a:r>
            <a:r>
              <a:rPr dirty="0" sz="300" b="1">
                <a:solidFill>
                  <a:srgbClr val="3F7DC0"/>
                </a:solidFill>
                <a:latin typeface="Microsoft YaHei"/>
                <a:cs typeface="Microsoft YaHei"/>
              </a:rPr>
              <a:t>Break</a:t>
            </a:r>
            <a:r>
              <a:rPr dirty="0" sz="300" spc="-10" b="1">
                <a:solidFill>
                  <a:srgbClr val="3F7DC0"/>
                </a:solidFill>
                <a:latin typeface="Microsoft YaHei"/>
                <a:cs typeface="Microsoft YaHei"/>
              </a:rPr>
              <a:t> Drive</a:t>
            </a:r>
            <a:endParaRPr sz="300">
              <a:latin typeface="Microsoft YaHei"/>
              <a:cs typeface="Microsoft YaHei"/>
            </a:endParaRPr>
          </a:p>
        </p:txBody>
      </p:sp>
      <p:sp>
        <p:nvSpPr>
          <p:cNvPr id="24" name="object 24" descr=""/>
          <p:cNvSpPr txBox="1"/>
          <p:nvPr/>
        </p:nvSpPr>
        <p:spPr>
          <a:xfrm>
            <a:off x="1460472" y="3280517"/>
            <a:ext cx="219075" cy="117475"/>
          </a:xfrm>
          <a:prstGeom prst="rect">
            <a:avLst/>
          </a:prstGeom>
        </p:spPr>
        <p:txBody>
          <a:bodyPr wrap="square" lIns="0" tIns="12700" rIns="0" bIns="0" rtlCol="0" vert="horz">
            <a:spAutoFit/>
          </a:bodyPr>
          <a:lstStyle/>
          <a:p>
            <a:pPr marL="12700" marR="5080" indent="48895">
              <a:lnSpc>
                <a:spcPct val="100000"/>
              </a:lnSpc>
              <a:spcBef>
                <a:spcPts val="100"/>
              </a:spcBef>
            </a:pPr>
            <a:r>
              <a:rPr dirty="0" sz="300" spc="-10" b="1">
                <a:solidFill>
                  <a:srgbClr val="3F7DC0"/>
                </a:solidFill>
                <a:latin typeface="Microsoft YaHei"/>
                <a:cs typeface="Microsoft YaHei"/>
              </a:rPr>
              <a:t>Joint</a:t>
            </a:r>
            <a:r>
              <a:rPr dirty="0" sz="300" spc="500" b="1">
                <a:solidFill>
                  <a:srgbClr val="3F7DC0"/>
                </a:solidFill>
                <a:latin typeface="Microsoft YaHei"/>
                <a:cs typeface="Microsoft YaHei"/>
              </a:rPr>
              <a:t> </a:t>
            </a:r>
            <a:r>
              <a:rPr dirty="0" sz="300" spc="-10" b="1">
                <a:solidFill>
                  <a:srgbClr val="3F7DC0"/>
                </a:solidFill>
                <a:latin typeface="Microsoft YaHei"/>
                <a:cs typeface="Microsoft YaHei"/>
              </a:rPr>
              <a:t>Controller</a:t>
            </a:r>
            <a:endParaRPr sz="300">
              <a:latin typeface="Microsoft YaHei"/>
              <a:cs typeface="Microsoft YaHei"/>
            </a:endParaRPr>
          </a:p>
        </p:txBody>
      </p:sp>
      <p:sp>
        <p:nvSpPr>
          <p:cNvPr id="25" name="object 25" descr=""/>
          <p:cNvSpPr txBox="1"/>
          <p:nvPr/>
        </p:nvSpPr>
        <p:spPr>
          <a:xfrm>
            <a:off x="1515177" y="3515636"/>
            <a:ext cx="99695" cy="71755"/>
          </a:xfrm>
          <a:prstGeom prst="rect">
            <a:avLst/>
          </a:prstGeom>
        </p:spPr>
        <p:txBody>
          <a:bodyPr wrap="square" lIns="0" tIns="12700" rIns="0" bIns="0" rtlCol="0" vert="horz">
            <a:spAutoFit/>
          </a:bodyPr>
          <a:lstStyle/>
          <a:p>
            <a:pPr marL="12700">
              <a:lnSpc>
                <a:spcPct val="100000"/>
              </a:lnSpc>
              <a:spcBef>
                <a:spcPts val="100"/>
              </a:spcBef>
            </a:pPr>
            <a:r>
              <a:rPr dirty="0" sz="300" spc="-25" b="1">
                <a:solidFill>
                  <a:srgbClr val="3F7DC0"/>
                </a:solidFill>
                <a:latin typeface="Microsoft YaHei"/>
                <a:cs typeface="Microsoft YaHei"/>
              </a:rPr>
              <a:t>BSP</a:t>
            </a:r>
            <a:endParaRPr sz="300">
              <a:latin typeface="Microsoft YaHei"/>
              <a:cs typeface="Microsoft YaHei"/>
            </a:endParaRPr>
          </a:p>
        </p:txBody>
      </p:sp>
      <p:sp>
        <p:nvSpPr>
          <p:cNvPr id="26" name="object 26" descr=""/>
          <p:cNvSpPr txBox="1"/>
          <p:nvPr/>
        </p:nvSpPr>
        <p:spPr>
          <a:xfrm>
            <a:off x="1607008" y="3643497"/>
            <a:ext cx="262255" cy="60325"/>
          </a:xfrm>
          <a:prstGeom prst="rect">
            <a:avLst/>
          </a:prstGeom>
        </p:spPr>
        <p:txBody>
          <a:bodyPr wrap="square" lIns="0" tIns="15875" rIns="0" bIns="0" rtlCol="0" vert="horz">
            <a:spAutoFit/>
          </a:bodyPr>
          <a:lstStyle/>
          <a:p>
            <a:pPr marL="12700">
              <a:lnSpc>
                <a:spcPct val="100000"/>
              </a:lnSpc>
              <a:spcBef>
                <a:spcPts val="125"/>
              </a:spcBef>
            </a:pPr>
            <a:r>
              <a:rPr dirty="0" sz="200" spc="10" b="1">
                <a:solidFill>
                  <a:srgbClr val="3F7DC0"/>
                </a:solidFill>
                <a:latin typeface="Microsoft YaHei"/>
                <a:cs typeface="Microsoft YaHei"/>
              </a:rPr>
              <a:t>Sensor</a:t>
            </a:r>
            <a:r>
              <a:rPr dirty="0" sz="200" spc="25" b="1">
                <a:solidFill>
                  <a:srgbClr val="3F7DC0"/>
                </a:solidFill>
                <a:latin typeface="Microsoft YaHei"/>
                <a:cs typeface="Microsoft YaHei"/>
              </a:rPr>
              <a:t> </a:t>
            </a:r>
            <a:r>
              <a:rPr dirty="0" sz="200" spc="-10" b="1">
                <a:solidFill>
                  <a:srgbClr val="3F7DC0"/>
                </a:solidFill>
                <a:latin typeface="Microsoft YaHei"/>
                <a:cs typeface="Microsoft YaHei"/>
              </a:rPr>
              <a:t>Interface</a:t>
            </a:r>
            <a:endParaRPr sz="200">
              <a:latin typeface="Microsoft YaHei"/>
              <a:cs typeface="Microsoft YaHei"/>
            </a:endParaRPr>
          </a:p>
        </p:txBody>
      </p:sp>
      <p:sp>
        <p:nvSpPr>
          <p:cNvPr id="27" name="object 27" descr=""/>
          <p:cNvSpPr txBox="1"/>
          <p:nvPr/>
        </p:nvSpPr>
        <p:spPr>
          <a:xfrm>
            <a:off x="1419807" y="3703433"/>
            <a:ext cx="392430" cy="43180"/>
          </a:xfrm>
          <a:prstGeom prst="rect">
            <a:avLst/>
          </a:prstGeom>
        </p:spPr>
        <p:txBody>
          <a:bodyPr wrap="square" lIns="0" tIns="0" rIns="0" bIns="0" rtlCol="0" vert="horz">
            <a:spAutoFit/>
          </a:bodyPr>
          <a:lstStyle/>
          <a:p>
            <a:pPr>
              <a:lnSpc>
                <a:spcPct val="100000"/>
              </a:lnSpc>
            </a:pPr>
            <a:endParaRPr sz="100">
              <a:latin typeface="Times New Roman"/>
              <a:cs typeface="Times New Roman"/>
            </a:endParaRPr>
          </a:p>
          <a:p>
            <a:pPr marL="12700">
              <a:lnSpc>
                <a:spcPct val="100000"/>
              </a:lnSpc>
              <a:tabLst>
                <a:tab pos="277495" algn="l"/>
              </a:tabLst>
            </a:pPr>
            <a:r>
              <a:rPr dirty="0" sz="100" spc="10" b="1">
                <a:solidFill>
                  <a:srgbClr val="3F7DC0"/>
                </a:solidFill>
                <a:latin typeface="Microsoft YaHei"/>
                <a:cs typeface="Microsoft YaHei"/>
              </a:rPr>
              <a:t>Motor </a:t>
            </a:r>
            <a:r>
              <a:rPr dirty="0" sz="100" spc="-10" b="1">
                <a:solidFill>
                  <a:srgbClr val="3F7DC0"/>
                </a:solidFill>
                <a:latin typeface="Microsoft YaHei"/>
                <a:cs typeface="Microsoft YaHei"/>
              </a:rPr>
              <a:t>Encoder</a:t>
            </a:r>
            <a:r>
              <a:rPr dirty="0" sz="100" b="1">
                <a:solidFill>
                  <a:srgbClr val="3F7DC0"/>
                </a:solidFill>
                <a:latin typeface="Microsoft YaHei"/>
                <a:cs typeface="Microsoft YaHei"/>
              </a:rPr>
              <a:t>	</a:t>
            </a:r>
            <a:r>
              <a:rPr dirty="0" sz="100" spc="10" b="1">
                <a:solidFill>
                  <a:srgbClr val="3F7DC0"/>
                </a:solidFill>
                <a:latin typeface="Microsoft YaHei"/>
                <a:cs typeface="Microsoft YaHei"/>
              </a:rPr>
              <a:t>Joint</a:t>
            </a:r>
            <a:r>
              <a:rPr dirty="0" sz="100" spc="-5" b="1">
                <a:solidFill>
                  <a:srgbClr val="3F7DC0"/>
                </a:solidFill>
                <a:latin typeface="Microsoft YaHei"/>
                <a:cs typeface="Microsoft YaHei"/>
              </a:rPr>
              <a:t> </a:t>
            </a:r>
            <a:r>
              <a:rPr dirty="0" sz="100" spc="-10" b="1">
                <a:solidFill>
                  <a:srgbClr val="3F7DC0"/>
                </a:solidFill>
                <a:latin typeface="Microsoft YaHei"/>
                <a:cs typeface="Microsoft YaHei"/>
              </a:rPr>
              <a:t>Encoder</a:t>
            </a:r>
            <a:endParaRPr sz="100">
              <a:latin typeface="Microsoft YaHei"/>
              <a:cs typeface="Microsoft YaHei"/>
            </a:endParaRPr>
          </a:p>
        </p:txBody>
      </p:sp>
      <p:sp>
        <p:nvSpPr>
          <p:cNvPr id="28" name="object 28" descr=""/>
          <p:cNvSpPr txBox="1"/>
          <p:nvPr/>
        </p:nvSpPr>
        <p:spPr>
          <a:xfrm>
            <a:off x="1928044" y="3703433"/>
            <a:ext cx="132080" cy="43180"/>
          </a:xfrm>
          <a:prstGeom prst="rect">
            <a:avLst/>
          </a:prstGeom>
        </p:spPr>
        <p:txBody>
          <a:bodyPr wrap="square" lIns="0" tIns="0" rIns="0" bIns="0" rtlCol="0" vert="horz">
            <a:spAutoFit/>
          </a:bodyPr>
          <a:lstStyle/>
          <a:p>
            <a:pPr>
              <a:lnSpc>
                <a:spcPct val="100000"/>
              </a:lnSpc>
            </a:pPr>
            <a:endParaRPr sz="100">
              <a:latin typeface="Times New Roman"/>
              <a:cs typeface="Times New Roman"/>
            </a:endParaRPr>
          </a:p>
          <a:p>
            <a:pPr marL="12700">
              <a:lnSpc>
                <a:spcPct val="100000"/>
              </a:lnSpc>
            </a:pPr>
            <a:r>
              <a:rPr dirty="0" sz="100" b="1">
                <a:solidFill>
                  <a:srgbClr val="3F7DC0"/>
                </a:solidFill>
                <a:latin typeface="Microsoft YaHei"/>
                <a:cs typeface="Microsoft YaHei"/>
              </a:rPr>
              <a:t>Torque</a:t>
            </a:r>
            <a:r>
              <a:rPr dirty="0" sz="100" spc="45" b="1">
                <a:solidFill>
                  <a:srgbClr val="3F7DC0"/>
                </a:solidFill>
                <a:latin typeface="Microsoft YaHei"/>
                <a:cs typeface="Microsoft YaHei"/>
              </a:rPr>
              <a:t> </a:t>
            </a:r>
            <a:r>
              <a:rPr dirty="0" sz="100" spc="-10" b="1">
                <a:solidFill>
                  <a:srgbClr val="3F7DC0"/>
                </a:solidFill>
                <a:latin typeface="Microsoft YaHei"/>
                <a:cs typeface="Microsoft YaHei"/>
              </a:rPr>
              <a:t>Sensor</a:t>
            </a:r>
            <a:endParaRPr sz="100">
              <a:latin typeface="Microsoft YaHei"/>
              <a:cs typeface="Microsoft YaHei"/>
            </a:endParaRPr>
          </a:p>
        </p:txBody>
      </p:sp>
      <p:grpSp>
        <p:nvGrpSpPr>
          <p:cNvPr id="29" name="object 29" descr=""/>
          <p:cNvGrpSpPr/>
          <p:nvPr/>
        </p:nvGrpSpPr>
        <p:grpSpPr>
          <a:xfrm>
            <a:off x="1013860" y="4030407"/>
            <a:ext cx="1080770" cy="805815"/>
            <a:chOff x="1013860" y="4030407"/>
            <a:chExt cx="1080770" cy="805815"/>
          </a:xfrm>
        </p:grpSpPr>
        <p:sp>
          <p:nvSpPr>
            <p:cNvPr id="30" name="object 30" descr=""/>
            <p:cNvSpPr/>
            <p:nvPr/>
          </p:nvSpPr>
          <p:spPr>
            <a:xfrm>
              <a:off x="1404912" y="4587582"/>
              <a:ext cx="670560" cy="55244"/>
            </a:xfrm>
            <a:custGeom>
              <a:avLst/>
              <a:gdLst/>
              <a:ahLst/>
              <a:cxnLst/>
              <a:rect l="l" t="t" r="r" b="b"/>
              <a:pathLst>
                <a:path w="670560" h="55245">
                  <a:moveTo>
                    <a:pt x="166776" y="19443"/>
                  </a:moveTo>
                  <a:lnTo>
                    <a:pt x="165252" y="11874"/>
                  </a:lnTo>
                  <a:lnTo>
                    <a:pt x="161086" y="5702"/>
                  </a:lnTo>
                  <a:lnTo>
                    <a:pt x="154901" y="1524"/>
                  </a:lnTo>
                  <a:lnTo>
                    <a:pt x="147332" y="0"/>
                  </a:lnTo>
                  <a:lnTo>
                    <a:pt x="19443" y="0"/>
                  </a:lnTo>
                  <a:lnTo>
                    <a:pt x="11874" y="1524"/>
                  </a:lnTo>
                  <a:lnTo>
                    <a:pt x="5702" y="5702"/>
                  </a:lnTo>
                  <a:lnTo>
                    <a:pt x="1536" y="11874"/>
                  </a:lnTo>
                  <a:lnTo>
                    <a:pt x="0" y="19443"/>
                  </a:lnTo>
                  <a:lnTo>
                    <a:pt x="0" y="35534"/>
                  </a:lnTo>
                  <a:lnTo>
                    <a:pt x="1536" y="43103"/>
                  </a:lnTo>
                  <a:lnTo>
                    <a:pt x="5702" y="49276"/>
                  </a:lnTo>
                  <a:lnTo>
                    <a:pt x="11874" y="53454"/>
                  </a:lnTo>
                  <a:lnTo>
                    <a:pt x="19443" y="54978"/>
                  </a:lnTo>
                  <a:lnTo>
                    <a:pt x="147332" y="54978"/>
                  </a:lnTo>
                  <a:lnTo>
                    <a:pt x="154901" y="53454"/>
                  </a:lnTo>
                  <a:lnTo>
                    <a:pt x="161086" y="49276"/>
                  </a:lnTo>
                  <a:lnTo>
                    <a:pt x="165252" y="43103"/>
                  </a:lnTo>
                  <a:lnTo>
                    <a:pt x="166776" y="35534"/>
                  </a:lnTo>
                  <a:lnTo>
                    <a:pt x="166776" y="19443"/>
                  </a:lnTo>
                  <a:close/>
                </a:path>
                <a:path w="670560" h="55245">
                  <a:moveTo>
                    <a:pt x="418617" y="19024"/>
                  </a:moveTo>
                  <a:lnTo>
                    <a:pt x="417118" y="11620"/>
                  </a:lnTo>
                  <a:lnTo>
                    <a:pt x="413042" y="5575"/>
                  </a:lnTo>
                  <a:lnTo>
                    <a:pt x="406996" y="1498"/>
                  </a:lnTo>
                  <a:lnTo>
                    <a:pt x="399592" y="0"/>
                  </a:lnTo>
                  <a:lnTo>
                    <a:pt x="270852" y="0"/>
                  </a:lnTo>
                  <a:lnTo>
                    <a:pt x="263448" y="1498"/>
                  </a:lnTo>
                  <a:lnTo>
                    <a:pt x="257416" y="5575"/>
                  </a:lnTo>
                  <a:lnTo>
                    <a:pt x="253339" y="11620"/>
                  </a:lnTo>
                  <a:lnTo>
                    <a:pt x="251841" y="19024"/>
                  </a:lnTo>
                  <a:lnTo>
                    <a:pt x="251841" y="35953"/>
                  </a:lnTo>
                  <a:lnTo>
                    <a:pt x="253339" y="43357"/>
                  </a:lnTo>
                  <a:lnTo>
                    <a:pt x="257416" y="49415"/>
                  </a:lnTo>
                  <a:lnTo>
                    <a:pt x="263448" y="53479"/>
                  </a:lnTo>
                  <a:lnTo>
                    <a:pt x="270852" y="54978"/>
                  </a:lnTo>
                  <a:lnTo>
                    <a:pt x="399592" y="54978"/>
                  </a:lnTo>
                  <a:lnTo>
                    <a:pt x="406996" y="53479"/>
                  </a:lnTo>
                  <a:lnTo>
                    <a:pt x="413042" y="49415"/>
                  </a:lnTo>
                  <a:lnTo>
                    <a:pt x="417118" y="43357"/>
                  </a:lnTo>
                  <a:lnTo>
                    <a:pt x="418617" y="35953"/>
                  </a:lnTo>
                  <a:lnTo>
                    <a:pt x="418617" y="19024"/>
                  </a:lnTo>
                  <a:close/>
                </a:path>
                <a:path w="670560" h="55245">
                  <a:moveTo>
                    <a:pt x="670458" y="21399"/>
                  </a:moveTo>
                  <a:lnTo>
                    <a:pt x="668782" y="13068"/>
                  </a:lnTo>
                  <a:lnTo>
                    <a:pt x="664184" y="6273"/>
                  </a:lnTo>
                  <a:lnTo>
                    <a:pt x="657390" y="1689"/>
                  </a:lnTo>
                  <a:lnTo>
                    <a:pt x="649046" y="0"/>
                  </a:lnTo>
                  <a:lnTo>
                    <a:pt x="525081" y="0"/>
                  </a:lnTo>
                  <a:lnTo>
                    <a:pt x="516750" y="1689"/>
                  </a:lnTo>
                  <a:lnTo>
                    <a:pt x="509943" y="6273"/>
                  </a:lnTo>
                  <a:lnTo>
                    <a:pt x="505358" y="13068"/>
                  </a:lnTo>
                  <a:lnTo>
                    <a:pt x="503669" y="21399"/>
                  </a:lnTo>
                  <a:lnTo>
                    <a:pt x="503669" y="33578"/>
                  </a:lnTo>
                  <a:lnTo>
                    <a:pt x="505358" y="41910"/>
                  </a:lnTo>
                  <a:lnTo>
                    <a:pt x="509943" y="48717"/>
                  </a:lnTo>
                  <a:lnTo>
                    <a:pt x="516750" y="53301"/>
                  </a:lnTo>
                  <a:lnTo>
                    <a:pt x="525081" y="54978"/>
                  </a:lnTo>
                  <a:lnTo>
                    <a:pt x="649046" y="54978"/>
                  </a:lnTo>
                  <a:lnTo>
                    <a:pt x="657390" y="53301"/>
                  </a:lnTo>
                  <a:lnTo>
                    <a:pt x="664184" y="48717"/>
                  </a:lnTo>
                  <a:lnTo>
                    <a:pt x="668782" y="41910"/>
                  </a:lnTo>
                  <a:lnTo>
                    <a:pt x="670458" y="33578"/>
                  </a:lnTo>
                  <a:lnTo>
                    <a:pt x="670458" y="21399"/>
                  </a:lnTo>
                  <a:close/>
                </a:path>
              </a:pathLst>
            </a:custGeom>
            <a:solidFill>
              <a:srgbClr val="D2E2EE"/>
            </a:solidFill>
          </p:spPr>
          <p:txBody>
            <a:bodyPr wrap="square" lIns="0" tIns="0" rIns="0" bIns="0" rtlCol="0"/>
            <a:lstStyle/>
            <a:p/>
          </p:txBody>
        </p:sp>
        <p:sp>
          <p:nvSpPr>
            <p:cNvPr id="31" name="object 31" descr=""/>
            <p:cNvSpPr/>
            <p:nvPr/>
          </p:nvSpPr>
          <p:spPr>
            <a:xfrm>
              <a:off x="1036459" y="4150423"/>
              <a:ext cx="662305" cy="193675"/>
            </a:xfrm>
            <a:custGeom>
              <a:avLst/>
              <a:gdLst/>
              <a:ahLst/>
              <a:cxnLst/>
              <a:rect l="l" t="t" r="r" b="b"/>
              <a:pathLst>
                <a:path w="662305" h="193675">
                  <a:moveTo>
                    <a:pt x="272427" y="56413"/>
                  </a:moveTo>
                  <a:lnTo>
                    <a:pt x="267995" y="34455"/>
                  </a:lnTo>
                  <a:lnTo>
                    <a:pt x="255917" y="16522"/>
                  </a:lnTo>
                  <a:lnTo>
                    <a:pt x="237985" y="4432"/>
                  </a:lnTo>
                  <a:lnTo>
                    <a:pt x="216027" y="0"/>
                  </a:lnTo>
                  <a:lnTo>
                    <a:pt x="56400" y="0"/>
                  </a:lnTo>
                  <a:lnTo>
                    <a:pt x="34455" y="4432"/>
                  </a:lnTo>
                  <a:lnTo>
                    <a:pt x="16522" y="16522"/>
                  </a:lnTo>
                  <a:lnTo>
                    <a:pt x="4432" y="34455"/>
                  </a:lnTo>
                  <a:lnTo>
                    <a:pt x="0" y="56413"/>
                  </a:lnTo>
                  <a:lnTo>
                    <a:pt x="0" y="137248"/>
                  </a:lnTo>
                  <a:lnTo>
                    <a:pt x="4432" y="159207"/>
                  </a:lnTo>
                  <a:lnTo>
                    <a:pt x="16522" y="177139"/>
                  </a:lnTo>
                  <a:lnTo>
                    <a:pt x="34455" y="189230"/>
                  </a:lnTo>
                  <a:lnTo>
                    <a:pt x="56400" y="193662"/>
                  </a:lnTo>
                  <a:lnTo>
                    <a:pt x="216027" y="193662"/>
                  </a:lnTo>
                  <a:lnTo>
                    <a:pt x="237985" y="189230"/>
                  </a:lnTo>
                  <a:lnTo>
                    <a:pt x="255917" y="177139"/>
                  </a:lnTo>
                  <a:lnTo>
                    <a:pt x="267995" y="159207"/>
                  </a:lnTo>
                  <a:lnTo>
                    <a:pt x="272427" y="137248"/>
                  </a:lnTo>
                  <a:lnTo>
                    <a:pt x="272427" y="56413"/>
                  </a:lnTo>
                  <a:close/>
                </a:path>
                <a:path w="662305" h="193675">
                  <a:moveTo>
                    <a:pt x="661847" y="53289"/>
                  </a:moveTo>
                  <a:lnTo>
                    <a:pt x="657656" y="32550"/>
                  </a:lnTo>
                  <a:lnTo>
                    <a:pt x="646239" y="15608"/>
                  </a:lnTo>
                  <a:lnTo>
                    <a:pt x="629297" y="4191"/>
                  </a:lnTo>
                  <a:lnTo>
                    <a:pt x="608558" y="0"/>
                  </a:lnTo>
                  <a:lnTo>
                    <a:pt x="442683" y="0"/>
                  </a:lnTo>
                  <a:lnTo>
                    <a:pt x="421944" y="4191"/>
                  </a:lnTo>
                  <a:lnTo>
                    <a:pt x="405015" y="15608"/>
                  </a:lnTo>
                  <a:lnTo>
                    <a:pt x="393598" y="32550"/>
                  </a:lnTo>
                  <a:lnTo>
                    <a:pt x="389407" y="53289"/>
                  </a:lnTo>
                  <a:lnTo>
                    <a:pt x="389407" y="140385"/>
                  </a:lnTo>
                  <a:lnTo>
                    <a:pt x="393598" y="161124"/>
                  </a:lnTo>
                  <a:lnTo>
                    <a:pt x="405015" y="178066"/>
                  </a:lnTo>
                  <a:lnTo>
                    <a:pt x="421944" y="189484"/>
                  </a:lnTo>
                  <a:lnTo>
                    <a:pt x="442683" y="193662"/>
                  </a:lnTo>
                  <a:lnTo>
                    <a:pt x="608558" y="193662"/>
                  </a:lnTo>
                  <a:lnTo>
                    <a:pt x="629297" y="189484"/>
                  </a:lnTo>
                  <a:lnTo>
                    <a:pt x="646239" y="178066"/>
                  </a:lnTo>
                  <a:lnTo>
                    <a:pt x="657656" y="161124"/>
                  </a:lnTo>
                  <a:lnTo>
                    <a:pt x="661847" y="140385"/>
                  </a:lnTo>
                  <a:lnTo>
                    <a:pt x="661847" y="53289"/>
                  </a:lnTo>
                  <a:close/>
                </a:path>
              </a:pathLst>
            </a:custGeom>
            <a:solidFill>
              <a:srgbClr val="D1D3D4"/>
            </a:solidFill>
          </p:spPr>
          <p:txBody>
            <a:bodyPr wrap="square" lIns="0" tIns="0" rIns="0" bIns="0" rtlCol="0"/>
            <a:lstStyle/>
            <a:p/>
          </p:txBody>
        </p:sp>
        <p:sp>
          <p:nvSpPr>
            <p:cNvPr id="32" name="object 32" descr=""/>
            <p:cNvSpPr/>
            <p:nvPr/>
          </p:nvSpPr>
          <p:spPr>
            <a:xfrm>
              <a:off x="1381621" y="4404322"/>
              <a:ext cx="367030" cy="104139"/>
            </a:xfrm>
            <a:custGeom>
              <a:avLst/>
              <a:gdLst/>
              <a:ahLst/>
              <a:cxnLst/>
              <a:rect l="l" t="t" r="r" b="b"/>
              <a:pathLst>
                <a:path w="367030" h="104139">
                  <a:moveTo>
                    <a:pt x="329590" y="0"/>
                  </a:moveTo>
                  <a:lnTo>
                    <a:pt x="37058" y="0"/>
                  </a:lnTo>
                  <a:lnTo>
                    <a:pt x="22631" y="2911"/>
                  </a:lnTo>
                  <a:lnTo>
                    <a:pt x="10852" y="10852"/>
                  </a:lnTo>
                  <a:lnTo>
                    <a:pt x="2911" y="22631"/>
                  </a:lnTo>
                  <a:lnTo>
                    <a:pt x="0" y="37058"/>
                  </a:lnTo>
                  <a:lnTo>
                    <a:pt x="0" y="67081"/>
                  </a:lnTo>
                  <a:lnTo>
                    <a:pt x="2911" y="81508"/>
                  </a:lnTo>
                  <a:lnTo>
                    <a:pt x="10852" y="93287"/>
                  </a:lnTo>
                  <a:lnTo>
                    <a:pt x="22631" y="101228"/>
                  </a:lnTo>
                  <a:lnTo>
                    <a:pt x="37058" y="104139"/>
                  </a:lnTo>
                  <a:lnTo>
                    <a:pt x="329590" y="104139"/>
                  </a:lnTo>
                  <a:lnTo>
                    <a:pt x="344017" y="101228"/>
                  </a:lnTo>
                  <a:lnTo>
                    <a:pt x="355796" y="93287"/>
                  </a:lnTo>
                  <a:lnTo>
                    <a:pt x="363737" y="81508"/>
                  </a:lnTo>
                  <a:lnTo>
                    <a:pt x="366648" y="67081"/>
                  </a:lnTo>
                  <a:lnTo>
                    <a:pt x="366648" y="37058"/>
                  </a:lnTo>
                  <a:lnTo>
                    <a:pt x="363737" y="22631"/>
                  </a:lnTo>
                  <a:lnTo>
                    <a:pt x="355796" y="10852"/>
                  </a:lnTo>
                  <a:lnTo>
                    <a:pt x="344017" y="2911"/>
                  </a:lnTo>
                  <a:lnTo>
                    <a:pt x="329590" y="0"/>
                  </a:lnTo>
                  <a:close/>
                </a:path>
              </a:pathLst>
            </a:custGeom>
            <a:solidFill>
              <a:srgbClr val="F7DBCD"/>
            </a:solidFill>
          </p:spPr>
          <p:txBody>
            <a:bodyPr wrap="square" lIns="0" tIns="0" rIns="0" bIns="0" rtlCol="0"/>
            <a:lstStyle/>
            <a:p/>
          </p:txBody>
        </p:sp>
        <p:sp>
          <p:nvSpPr>
            <p:cNvPr id="33" name="object 33" descr=""/>
            <p:cNvSpPr/>
            <p:nvPr/>
          </p:nvSpPr>
          <p:spPr>
            <a:xfrm>
              <a:off x="1381615" y="4550114"/>
              <a:ext cx="713105" cy="52069"/>
            </a:xfrm>
            <a:custGeom>
              <a:avLst/>
              <a:gdLst/>
              <a:ahLst/>
              <a:cxnLst/>
              <a:rect l="l" t="t" r="r" b="b"/>
              <a:pathLst>
                <a:path w="713105" h="52070">
                  <a:moveTo>
                    <a:pt x="692340" y="0"/>
                  </a:moveTo>
                  <a:lnTo>
                    <a:pt x="20231" y="0"/>
                  </a:lnTo>
                  <a:lnTo>
                    <a:pt x="12360" y="1589"/>
                  </a:lnTo>
                  <a:lnTo>
                    <a:pt x="5929" y="5924"/>
                  </a:lnTo>
                  <a:lnTo>
                    <a:pt x="1591" y="12355"/>
                  </a:lnTo>
                  <a:lnTo>
                    <a:pt x="0" y="20231"/>
                  </a:lnTo>
                  <a:lnTo>
                    <a:pt x="0" y="31724"/>
                  </a:lnTo>
                  <a:lnTo>
                    <a:pt x="1591" y="39600"/>
                  </a:lnTo>
                  <a:lnTo>
                    <a:pt x="5929" y="46031"/>
                  </a:lnTo>
                  <a:lnTo>
                    <a:pt x="12360" y="50366"/>
                  </a:lnTo>
                  <a:lnTo>
                    <a:pt x="20231" y="51955"/>
                  </a:lnTo>
                  <a:lnTo>
                    <a:pt x="692340" y="51955"/>
                  </a:lnTo>
                  <a:lnTo>
                    <a:pt x="700211" y="50366"/>
                  </a:lnTo>
                  <a:lnTo>
                    <a:pt x="706642" y="46031"/>
                  </a:lnTo>
                  <a:lnTo>
                    <a:pt x="710980" y="39600"/>
                  </a:lnTo>
                  <a:lnTo>
                    <a:pt x="712571" y="31724"/>
                  </a:lnTo>
                  <a:lnTo>
                    <a:pt x="712571" y="20231"/>
                  </a:lnTo>
                  <a:lnTo>
                    <a:pt x="710980" y="12355"/>
                  </a:lnTo>
                  <a:lnTo>
                    <a:pt x="706642" y="5924"/>
                  </a:lnTo>
                  <a:lnTo>
                    <a:pt x="700211" y="1589"/>
                  </a:lnTo>
                  <a:lnTo>
                    <a:pt x="692340" y="0"/>
                  </a:lnTo>
                  <a:close/>
                </a:path>
              </a:pathLst>
            </a:custGeom>
            <a:solidFill>
              <a:srgbClr val="D7E7D1"/>
            </a:solidFill>
          </p:spPr>
          <p:txBody>
            <a:bodyPr wrap="square" lIns="0" tIns="0" rIns="0" bIns="0" rtlCol="0"/>
            <a:lstStyle/>
            <a:p/>
          </p:txBody>
        </p:sp>
        <p:sp>
          <p:nvSpPr>
            <p:cNvPr id="34" name="object 34" descr=""/>
            <p:cNvSpPr/>
            <p:nvPr/>
          </p:nvSpPr>
          <p:spPr>
            <a:xfrm>
              <a:off x="1086154" y="4073880"/>
              <a:ext cx="510540" cy="347345"/>
            </a:xfrm>
            <a:custGeom>
              <a:avLst/>
              <a:gdLst/>
              <a:ahLst/>
              <a:cxnLst/>
              <a:rect l="l" t="t" r="r" b="b"/>
              <a:pathLst>
                <a:path w="510540" h="347345">
                  <a:moveTo>
                    <a:pt x="26555" y="283489"/>
                  </a:moveTo>
                  <a:lnTo>
                    <a:pt x="13284" y="270205"/>
                  </a:lnTo>
                  <a:lnTo>
                    <a:pt x="0" y="283489"/>
                  </a:lnTo>
                  <a:lnTo>
                    <a:pt x="3022" y="286512"/>
                  </a:lnTo>
                  <a:lnTo>
                    <a:pt x="10845" y="278688"/>
                  </a:lnTo>
                  <a:lnTo>
                    <a:pt x="10845" y="285407"/>
                  </a:lnTo>
                  <a:lnTo>
                    <a:pt x="10845" y="331533"/>
                  </a:lnTo>
                  <a:lnTo>
                    <a:pt x="10845" y="338277"/>
                  </a:lnTo>
                  <a:lnTo>
                    <a:pt x="3022" y="330454"/>
                  </a:lnTo>
                  <a:lnTo>
                    <a:pt x="0" y="333476"/>
                  </a:lnTo>
                  <a:lnTo>
                    <a:pt x="13271" y="346748"/>
                  </a:lnTo>
                  <a:lnTo>
                    <a:pt x="26555" y="333476"/>
                  </a:lnTo>
                  <a:lnTo>
                    <a:pt x="23533" y="330454"/>
                  </a:lnTo>
                  <a:lnTo>
                    <a:pt x="15735" y="338251"/>
                  </a:lnTo>
                  <a:lnTo>
                    <a:pt x="15735" y="331533"/>
                  </a:lnTo>
                  <a:lnTo>
                    <a:pt x="15735" y="285407"/>
                  </a:lnTo>
                  <a:lnTo>
                    <a:pt x="15735" y="278714"/>
                  </a:lnTo>
                  <a:lnTo>
                    <a:pt x="23533" y="286512"/>
                  </a:lnTo>
                  <a:lnTo>
                    <a:pt x="26555" y="283489"/>
                  </a:lnTo>
                  <a:close/>
                </a:path>
                <a:path w="510540" h="347345">
                  <a:moveTo>
                    <a:pt x="156133" y="283489"/>
                  </a:moveTo>
                  <a:lnTo>
                    <a:pt x="142849" y="270205"/>
                  </a:lnTo>
                  <a:lnTo>
                    <a:pt x="129578" y="283489"/>
                  </a:lnTo>
                  <a:lnTo>
                    <a:pt x="132588" y="286512"/>
                  </a:lnTo>
                  <a:lnTo>
                    <a:pt x="140423" y="278676"/>
                  </a:lnTo>
                  <a:lnTo>
                    <a:pt x="140423" y="285407"/>
                  </a:lnTo>
                  <a:lnTo>
                    <a:pt x="140411" y="338277"/>
                  </a:lnTo>
                  <a:lnTo>
                    <a:pt x="132588" y="330454"/>
                  </a:lnTo>
                  <a:lnTo>
                    <a:pt x="129565" y="333476"/>
                  </a:lnTo>
                  <a:lnTo>
                    <a:pt x="142836" y="346748"/>
                  </a:lnTo>
                  <a:lnTo>
                    <a:pt x="156121" y="333476"/>
                  </a:lnTo>
                  <a:lnTo>
                    <a:pt x="153098" y="330454"/>
                  </a:lnTo>
                  <a:lnTo>
                    <a:pt x="145300" y="338251"/>
                  </a:lnTo>
                  <a:lnTo>
                    <a:pt x="145300" y="331533"/>
                  </a:lnTo>
                  <a:lnTo>
                    <a:pt x="145300" y="285407"/>
                  </a:lnTo>
                  <a:lnTo>
                    <a:pt x="145300" y="278701"/>
                  </a:lnTo>
                  <a:lnTo>
                    <a:pt x="153111" y="286512"/>
                  </a:lnTo>
                  <a:lnTo>
                    <a:pt x="156133" y="283489"/>
                  </a:lnTo>
                  <a:close/>
                </a:path>
                <a:path w="510540" h="347345">
                  <a:moveTo>
                    <a:pt x="166966" y="13284"/>
                  </a:moveTo>
                  <a:lnTo>
                    <a:pt x="153695" y="0"/>
                  </a:lnTo>
                  <a:lnTo>
                    <a:pt x="140411" y="13284"/>
                  </a:lnTo>
                  <a:lnTo>
                    <a:pt x="143433" y="16306"/>
                  </a:lnTo>
                  <a:lnTo>
                    <a:pt x="151244" y="8496"/>
                  </a:lnTo>
                  <a:lnTo>
                    <a:pt x="151244" y="15201"/>
                  </a:lnTo>
                  <a:lnTo>
                    <a:pt x="151244" y="61341"/>
                  </a:lnTo>
                  <a:lnTo>
                    <a:pt x="151244" y="68072"/>
                  </a:lnTo>
                  <a:lnTo>
                    <a:pt x="143421" y="60248"/>
                  </a:lnTo>
                  <a:lnTo>
                    <a:pt x="140398" y="63271"/>
                  </a:lnTo>
                  <a:lnTo>
                    <a:pt x="153682" y="76542"/>
                  </a:lnTo>
                  <a:lnTo>
                    <a:pt x="166954" y="63271"/>
                  </a:lnTo>
                  <a:lnTo>
                    <a:pt x="163944" y="60248"/>
                  </a:lnTo>
                  <a:lnTo>
                    <a:pt x="156133" y="68059"/>
                  </a:lnTo>
                  <a:lnTo>
                    <a:pt x="156133" y="61341"/>
                  </a:lnTo>
                  <a:lnTo>
                    <a:pt x="156133" y="15201"/>
                  </a:lnTo>
                  <a:lnTo>
                    <a:pt x="156133" y="8496"/>
                  </a:lnTo>
                  <a:lnTo>
                    <a:pt x="163944" y="16306"/>
                  </a:lnTo>
                  <a:lnTo>
                    <a:pt x="166966" y="13284"/>
                  </a:lnTo>
                  <a:close/>
                </a:path>
                <a:path w="510540" h="347345">
                  <a:moveTo>
                    <a:pt x="510286" y="63271"/>
                  </a:moveTo>
                  <a:lnTo>
                    <a:pt x="507263" y="60248"/>
                  </a:lnTo>
                  <a:lnTo>
                    <a:pt x="499452" y="68059"/>
                  </a:lnTo>
                  <a:lnTo>
                    <a:pt x="499452" y="61341"/>
                  </a:lnTo>
                  <a:lnTo>
                    <a:pt x="499452" y="15201"/>
                  </a:lnTo>
                  <a:lnTo>
                    <a:pt x="499452" y="8509"/>
                  </a:lnTo>
                  <a:lnTo>
                    <a:pt x="507250" y="16306"/>
                  </a:lnTo>
                  <a:lnTo>
                    <a:pt x="510273" y="13284"/>
                  </a:lnTo>
                  <a:lnTo>
                    <a:pt x="497001" y="0"/>
                  </a:lnTo>
                  <a:lnTo>
                    <a:pt x="483717" y="13284"/>
                  </a:lnTo>
                  <a:lnTo>
                    <a:pt x="486740" y="16306"/>
                  </a:lnTo>
                  <a:lnTo>
                    <a:pt x="494563" y="8483"/>
                  </a:lnTo>
                  <a:lnTo>
                    <a:pt x="494563" y="15201"/>
                  </a:lnTo>
                  <a:lnTo>
                    <a:pt x="494563" y="61341"/>
                  </a:lnTo>
                  <a:lnTo>
                    <a:pt x="494563" y="68059"/>
                  </a:lnTo>
                  <a:lnTo>
                    <a:pt x="486752" y="60248"/>
                  </a:lnTo>
                  <a:lnTo>
                    <a:pt x="483730" y="63271"/>
                  </a:lnTo>
                  <a:lnTo>
                    <a:pt x="497001" y="76542"/>
                  </a:lnTo>
                  <a:lnTo>
                    <a:pt x="510286" y="63271"/>
                  </a:lnTo>
                  <a:close/>
                </a:path>
              </a:pathLst>
            </a:custGeom>
            <a:solidFill>
              <a:srgbClr val="F78F31"/>
            </a:solidFill>
          </p:spPr>
          <p:txBody>
            <a:bodyPr wrap="square" lIns="0" tIns="0" rIns="0" bIns="0" rtlCol="0"/>
            <a:lstStyle/>
            <a:p/>
          </p:txBody>
        </p:sp>
        <p:sp>
          <p:nvSpPr>
            <p:cNvPr id="35" name="object 35" descr=""/>
            <p:cNvSpPr/>
            <p:nvPr/>
          </p:nvSpPr>
          <p:spPr>
            <a:xfrm>
              <a:off x="1319885" y="4225594"/>
              <a:ext cx="685800" cy="473075"/>
            </a:xfrm>
            <a:custGeom>
              <a:avLst/>
              <a:gdLst/>
              <a:ahLst/>
              <a:cxnLst/>
              <a:rect l="l" t="t" r="r" b="b"/>
              <a:pathLst>
                <a:path w="685800" h="473075">
                  <a:moveTo>
                    <a:pt x="101155" y="13271"/>
                  </a:moveTo>
                  <a:lnTo>
                    <a:pt x="87884" y="0"/>
                  </a:lnTo>
                  <a:lnTo>
                    <a:pt x="84861" y="3022"/>
                  </a:lnTo>
                  <a:lnTo>
                    <a:pt x="92684" y="10845"/>
                  </a:lnTo>
                  <a:lnTo>
                    <a:pt x="61341" y="10845"/>
                  </a:lnTo>
                  <a:lnTo>
                    <a:pt x="8483" y="10833"/>
                  </a:lnTo>
                  <a:lnTo>
                    <a:pt x="16306" y="3022"/>
                  </a:lnTo>
                  <a:lnTo>
                    <a:pt x="13284" y="0"/>
                  </a:lnTo>
                  <a:lnTo>
                    <a:pt x="0" y="13271"/>
                  </a:lnTo>
                  <a:lnTo>
                    <a:pt x="13284" y="26555"/>
                  </a:lnTo>
                  <a:lnTo>
                    <a:pt x="16306" y="23533"/>
                  </a:lnTo>
                  <a:lnTo>
                    <a:pt x="8496" y="15722"/>
                  </a:lnTo>
                  <a:lnTo>
                    <a:pt x="39827" y="15722"/>
                  </a:lnTo>
                  <a:lnTo>
                    <a:pt x="61341" y="15722"/>
                  </a:lnTo>
                  <a:lnTo>
                    <a:pt x="92659" y="15722"/>
                  </a:lnTo>
                  <a:lnTo>
                    <a:pt x="84861" y="23533"/>
                  </a:lnTo>
                  <a:lnTo>
                    <a:pt x="87884" y="26555"/>
                  </a:lnTo>
                  <a:lnTo>
                    <a:pt x="101155" y="13271"/>
                  </a:lnTo>
                  <a:close/>
                </a:path>
                <a:path w="685800" h="473075">
                  <a:moveTo>
                    <a:pt x="181698" y="437019"/>
                  </a:moveTo>
                  <a:lnTo>
                    <a:pt x="168414" y="423735"/>
                  </a:lnTo>
                  <a:lnTo>
                    <a:pt x="155143" y="437019"/>
                  </a:lnTo>
                  <a:lnTo>
                    <a:pt x="158153" y="440042"/>
                  </a:lnTo>
                  <a:lnTo>
                    <a:pt x="165976" y="432219"/>
                  </a:lnTo>
                  <a:lnTo>
                    <a:pt x="165976" y="464032"/>
                  </a:lnTo>
                  <a:lnTo>
                    <a:pt x="158165" y="456222"/>
                  </a:lnTo>
                  <a:lnTo>
                    <a:pt x="155143" y="459244"/>
                  </a:lnTo>
                  <a:lnTo>
                    <a:pt x="168414" y="472516"/>
                  </a:lnTo>
                  <a:lnTo>
                    <a:pt x="181698" y="459244"/>
                  </a:lnTo>
                  <a:lnTo>
                    <a:pt x="178676" y="456222"/>
                  </a:lnTo>
                  <a:lnTo>
                    <a:pt x="170865" y="464032"/>
                  </a:lnTo>
                  <a:lnTo>
                    <a:pt x="170865" y="432231"/>
                  </a:lnTo>
                  <a:lnTo>
                    <a:pt x="178676" y="440042"/>
                  </a:lnTo>
                  <a:lnTo>
                    <a:pt x="181698" y="437019"/>
                  </a:lnTo>
                  <a:close/>
                </a:path>
                <a:path w="685800" h="473075">
                  <a:moveTo>
                    <a:pt x="255892" y="297167"/>
                  </a:moveTo>
                  <a:lnTo>
                    <a:pt x="242620" y="283883"/>
                  </a:lnTo>
                  <a:lnTo>
                    <a:pt x="229336" y="297167"/>
                  </a:lnTo>
                  <a:lnTo>
                    <a:pt x="232359" y="300189"/>
                  </a:lnTo>
                  <a:lnTo>
                    <a:pt x="240169" y="292392"/>
                  </a:lnTo>
                  <a:lnTo>
                    <a:pt x="240169" y="324180"/>
                  </a:lnTo>
                  <a:lnTo>
                    <a:pt x="232359" y="316369"/>
                  </a:lnTo>
                  <a:lnTo>
                    <a:pt x="229336" y="319392"/>
                  </a:lnTo>
                  <a:lnTo>
                    <a:pt x="242620" y="332676"/>
                  </a:lnTo>
                  <a:lnTo>
                    <a:pt x="255892" y="319392"/>
                  </a:lnTo>
                  <a:lnTo>
                    <a:pt x="252882" y="316369"/>
                  </a:lnTo>
                  <a:lnTo>
                    <a:pt x="245059" y="324192"/>
                  </a:lnTo>
                  <a:lnTo>
                    <a:pt x="245059" y="292379"/>
                  </a:lnTo>
                  <a:lnTo>
                    <a:pt x="252869" y="300189"/>
                  </a:lnTo>
                  <a:lnTo>
                    <a:pt x="255892" y="297167"/>
                  </a:lnTo>
                  <a:close/>
                </a:path>
                <a:path w="685800" h="473075">
                  <a:moveTo>
                    <a:pt x="255892" y="137553"/>
                  </a:moveTo>
                  <a:lnTo>
                    <a:pt x="242620" y="124269"/>
                  </a:lnTo>
                  <a:lnTo>
                    <a:pt x="229336" y="137553"/>
                  </a:lnTo>
                  <a:lnTo>
                    <a:pt x="232359" y="140576"/>
                  </a:lnTo>
                  <a:lnTo>
                    <a:pt x="240169" y="132765"/>
                  </a:lnTo>
                  <a:lnTo>
                    <a:pt x="240169" y="164579"/>
                  </a:lnTo>
                  <a:lnTo>
                    <a:pt x="232359" y="156768"/>
                  </a:lnTo>
                  <a:lnTo>
                    <a:pt x="229336" y="159791"/>
                  </a:lnTo>
                  <a:lnTo>
                    <a:pt x="242620" y="173075"/>
                  </a:lnTo>
                  <a:lnTo>
                    <a:pt x="255892" y="159791"/>
                  </a:lnTo>
                  <a:lnTo>
                    <a:pt x="252882" y="156768"/>
                  </a:lnTo>
                  <a:lnTo>
                    <a:pt x="245059" y="164592"/>
                  </a:lnTo>
                  <a:lnTo>
                    <a:pt x="245059" y="132765"/>
                  </a:lnTo>
                  <a:lnTo>
                    <a:pt x="252869" y="140576"/>
                  </a:lnTo>
                  <a:lnTo>
                    <a:pt x="255892" y="137553"/>
                  </a:lnTo>
                  <a:close/>
                </a:path>
                <a:path w="685800" h="473075">
                  <a:moveTo>
                    <a:pt x="441667" y="437019"/>
                  </a:moveTo>
                  <a:lnTo>
                    <a:pt x="428383" y="423735"/>
                  </a:lnTo>
                  <a:lnTo>
                    <a:pt x="415112" y="437019"/>
                  </a:lnTo>
                  <a:lnTo>
                    <a:pt x="418122" y="440042"/>
                  </a:lnTo>
                  <a:lnTo>
                    <a:pt x="425945" y="432219"/>
                  </a:lnTo>
                  <a:lnTo>
                    <a:pt x="425945" y="464032"/>
                  </a:lnTo>
                  <a:lnTo>
                    <a:pt x="418134" y="456222"/>
                  </a:lnTo>
                  <a:lnTo>
                    <a:pt x="415112" y="459244"/>
                  </a:lnTo>
                  <a:lnTo>
                    <a:pt x="428383" y="472516"/>
                  </a:lnTo>
                  <a:lnTo>
                    <a:pt x="441667" y="459244"/>
                  </a:lnTo>
                  <a:lnTo>
                    <a:pt x="438645" y="456222"/>
                  </a:lnTo>
                  <a:lnTo>
                    <a:pt x="430834" y="464032"/>
                  </a:lnTo>
                  <a:lnTo>
                    <a:pt x="430834" y="432231"/>
                  </a:lnTo>
                  <a:lnTo>
                    <a:pt x="438645" y="440042"/>
                  </a:lnTo>
                  <a:lnTo>
                    <a:pt x="441667" y="437019"/>
                  </a:lnTo>
                  <a:close/>
                </a:path>
                <a:path w="685800" h="473075">
                  <a:moveTo>
                    <a:pt x="685368" y="437019"/>
                  </a:moveTo>
                  <a:lnTo>
                    <a:pt x="672096" y="423735"/>
                  </a:lnTo>
                  <a:lnTo>
                    <a:pt x="658812" y="437019"/>
                  </a:lnTo>
                  <a:lnTo>
                    <a:pt x="661822" y="440042"/>
                  </a:lnTo>
                  <a:lnTo>
                    <a:pt x="669658" y="432219"/>
                  </a:lnTo>
                  <a:lnTo>
                    <a:pt x="669658" y="464045"/>
                  </a:lnTo>
                  <a:lnTo>
                    <a:pt x="661835" y="456222"/>
                  </a:lnTo>
                  <a:lnTo>
                    <a:pt x="658812" y="459244"/>
                  </a:lnTo>
                  <a:lnTo>
                    <a:pt x="672084" y="472516"/>
                  </a:lnTo>
                  <a:lnTo>
                    <a:pt x="685368" y="459244"/>
                  </a:lnTo>
                  <a:lnTo>
                    <a:pt x="682345" y="456222"/>
                  </a:lnTo>
                  <a:lnTo>
                    <a:pt x="674535" y="464032"/>
                  </a:lnTo>
                  <a:lnTo>
                    <a:pt x="674535" y="432231"/>
                  </a:lnTo>
                  <a:lnTo>
                    <a:pt x="682345" y="440042"/>
                  </a:lnTo>
                  <a:lnTo>
                    <a:pt x="685368" y="437019"/>
                  </a:lnTo>
                  <a:close/>
                </a:path>
              </a:pathLst>
            </a:custGeom>
            <a:solidFill>
              <a:srgbClr val="D1D3D4"/>
            </a:solidFill>
          </p:spPr>
          <p:txBody>
            <a:bodyPr wrap="square" lIns="0" tIns="0" rIns="0" bIns="0" rtlCol="0"/>
            <a:lstStyle/>
            <a:p/>
          </p:txBody>
        </p:sp>
        <p:sp>
          <p:nvSpPr>
            <p:cNvPr id="36" name="object 36" descr=""/>
            <p:cNvSpPr/>
            <p:nvPr/>
          </p:nvSpPr>
          <p:spPr>
            <a:xfrm>
              <a:off x="1521968" y="4030408"/>
              <a:ext cx="26670" cy="120014"/>
            </a:xfrm>
            <a:custGeom>
              <a:avLst/>
              <a:gdLst/>
              <a:ahLst/>
              <a:cxnLst/>
              <a:rect l="l" t="t" r="r" b="b"/>
              <a:pathLst>
                <a:path w="26669" h="120014">
                  <a:moveTo>
                    <a:pt x="26555" y="13284"/>
                  </a:moveTo>
                  <a:lnTo>
                    <a:pt x="13271" y="0"/>
                  </a:lnTo>
                  <a:lnTo>
                    <a:pt x="0" y="13284"/>
                  </a:lnTo>
                  <a:lnTo>
                    <a:pt x="3009" y="16306"/>
                  </a:lnTo>
                  <a:lnTo>
                    <a:pt x="10833" y="8483"/>
                  </a:lnTo>
                  <a:lnTo>
                    <a:pt x="10833" y="58674"/>
                  </a:lnTo>
                  <a:lnTo>
                    <a:pt x="10833" y="90728"/>
                  </a:lnTo>
                  <a:lnTo>
                    <a:pt x="10833" y="111531"/>
                  </a:lnTo>
                  <a:lnTo>
                    <a:pt x="3022" y="103720"/>
                  </a:lnTo>
                  <a:lnTo>
                    <a:pt x="0" y="106743"/>
                  </a:lnTo>
                  <a:lnTo>
                    <a:pt x="13271" y="120015"/>
                  </a:lnTo>
                  <a:lnTo>
                    <a:pt x="26555" y="106743"/>
                  </a:lnTo>
                  <a:lnTo>
                    <a:pt x="23533" y="103720"/>
                  </a:lnTo>
                  <a:lnTo>
                    <a:pt x="15722" y="111531"/>
                  </a:lnTo>
                  <a:lnTo>
                    <a:pt x="15722" y="90728"/>
                  </a:lnTo>
                  <a:lnTo>
                    <a:pt x="15722" y="58674"/>
                  </a:lnTo>
                  <a:lnTo>
                    <a:pt x="15722" y="8496"/>
                  </a:lnTo>
                  <a:lnTo>
                    <a:pt x="23533" y="16306"/>
                  </a:lnTo>
                  <a:lnTo>
                    <a:pt x="26555" y="13284"/>
                  </a:lnTo>
                  <a:close/>
                </a:path>
              </a:pathLst>
            </a:custGeom>
            <a:solidFill>
              <a:srgbClr val="00AEEF"/>
            </a:solidFill>
          </p:spPr>
          <p:txBody>
            <a:bodyPr wrap="square" lIns="0" tIns="0" rIns="0" bIns="0" rtlCol="0"/>
            <a:lstStyle/>
            <a:p/>
          </p:txBody>
        </p:sp>
        <p:pic>
          <p:nvPicPr>
            <p:cNvPr id="37" name="object 37" descr=""/>
            <p:cNvPicPr/>
            <p:nvPr/>
          </p:nvPicPr>
          <p:blipFill>
            <a:blip r:embed="rId6" cstate="print"/>
            <a:stretch>
              <a:fillRect/>
            </a:stretch>
          </p:blipFill>
          <p:spPr>
            <a:xfrm>
              <a:off x="1147360" y="4404321"/>
              <a:ext cx="184972" cy="135135"/>
            </a:xfrm>
            <a:prstGeom prst="rect">
              <a:avLst/>
            </a:prstGeom>
          </p:spPr>
        </p:pic>
        <p:pic>
          <p:nvPicPr>
            <p:cNvPr id="38" name="object 38" descr=""/>
            <p:cNvPicPr/>
            <p:nvPr/>
          </p:nvPicPr>
          <p:blipFill>
            <a:blip r:embed="rId7" cstate="print"/>
            <a:stretch>
              <a:fillRect/>
            </a:stretch>
          </p:blipFill>
          <p:spPr>
            <a:xfrm>
              <a:off x="1422444" y="4671871"/>
              <a:ext cx="126845" cy="156592"/>
            </a:xfrm>
            <a:prstGeom prst="rect">
              <a:avLst/>
            </a:prstGeom>
          </p:spPr>
        </p:pic>
        <p:pic>
          <p:nvPicPr>
            <p:cNvPr id="39" name="object 39" descr=""/>
            <p:cNvPicPr/>
            <p:nvPr/>
          </p:nvPicPr>
          <p:blipFill>
            <a:blip r:embed="rId8" cstate="print"/>
            <a:stretch>
              <a:fillRect/>
            </a:stretch>
          </p:blipFill>
          <p:spPr>
            <a:xfrm>
              <a:off x="1013860" y="4400737"/>
              <a:ext cx="144606" cy="142302"/>
            </a:xfrm>
            <a:prstGeom prst="rect">
              <a:avLst/>
            </a:prstGeom>
          </p:spPr>
        </p:pic>
        <p:pic>
          <p:nvPicPr>
            <p:cNvPr id="40" name="object 40" descr=""/>
            <p:cNvPicPr/>
            <p:nvPr/>
          </p:nvPicPr>
          <p:blipFill>
            <a:blip r:embed="rId9" cstate="print"/>
            <a:stretch>
              <a:fillRect/>
            </a:stretch>
          </p:blipFill>
          <p:spPr>
            <a:xfrm>
              <a:off x="1667459" y="4673892"/>
              <a:ext cx="156758" cy="162030"/>
            </a:xfrm>
            <a:prstGeom prst="rect">
              <a:avLst/>
            </a:prstGeom>
          </p:spPr>
        </p:pic>
      </p:grpSp>
      <p:sp>
        <p:nvSpPr>
          <p:cNvPr id="41" name="object 41" descr=""/>
          <p:cNvSpPr txBox="1"/>
          <p:nvPr/>
        </p:nvSpPr>
        <p:spPr>
          <a:xfrm>
            <a:off x="1042838" y="4177294"/>
            <a:ext cx="259715" cy="117475"/>
          </a:xfrm>
          <a:prstGeom prst="rect">
            <a:avLst/>
          </a:prstGeom>
        </p:spPr>
        <p:txBody>
          <a:bodyPr wrap="square" lIns="0" tIns="12700" rIns="0" bIns="0" rtlCol="0" vert="horz">
            <a:spAutoFit/>
          </a:bodyPr>
          <a:lstStyle/>
          <a:p>
            <a:pPr marL="18415" marR="5080" indent="-6350">
              <a:lnSpc>
                <a:spcPct val="100000"/>
              </a:lnSpc>
              <a:spcBef>
                <a:spcPts val="100"/>
              </a:spcBef>
            </a:pPr>
            <a:r>
              <a:rPr dirty="0" sz="300" b="1">
                <a:solidFill>
                  <a:srgbClr val="3F7DC0"/>
                </a:solidFill>
                <a:latin typeface="Microsoft YaHei"/>
                <a:cs typeface="Microsoft YaHei"/>
              </a:rPr>
              <a:t>Motor</a:t>
            </a:r>
            <a:r>
              <a:rPr dirty="0" sz="300" spc="-25" b="1">
                <a:solidFill>
                  <a:srgbClr val="3F7DC0"/>
                </a:solidFill>
                <a:latin typeface="Microsoft YaHei"/>
                <a:cs typeface="Microsoft YaHei"/>
              </a:rPr>
              <a:t> </a:t>
            </a:r>
            <a:r>
              <a:rPr dirty="0" sz="300" spc="-10" b="1">
                <a:solidFill>
                  <a:srgbClr val="3F7DC0"/>
                </a:solidFill>
                <a:latin typeface="Microsoft YaHei"/>
                <a:cs typeface="Microsoft YaHei"/>
              </a:rPr>
              <a:t>Drive</a:t>
            </a:r>
            <a:r>
              <a:rPr dirty="0" sz="300" spc="500" b="1">
                <a:solidFill>
                  <a:srgbClr val="3F7DC0"/>
                </a:solidFill>
                <a:latin typeface="Microsoft YaHei"/>
                <a:cs typeface="Microsoft YaHei"/>
              </a:rPr>
              <a:t> </a:t>
            </a:r>
            <a:r>
              <a:rPr dirty="0" sz="300" b="1">
                <a:solidFill>
                  <a:srgbClr val="3F7DC0"/>
                </a:solidFill>
                <a:latin typeface="Microsoft YaHei"/>
                <a:cs typeface="Microsoft YaHei"/>
              </a:rPr>
              <a:t>Break</a:t>
            </a:r>
            <a:r>
              <a:rPr dirty="0" sz="300" spc="-10" b="1">
                <a:solidFill>
                  <a:srgbClr val="3F7DC0"/>
                </a:solidFill>
                <a:latin typeface="Microsoft YaHei"/>
                <a:cs typeface="Microsoft YaHei"/>
              </a:rPr>
              <a:t> Drive</a:t>
            </a:r>
            <a:endParaRPr sz="300">
              <a:latin typeface="Microsoft YaHei"/>
              <a:cs typeface="Microsoft YaHei"/>
            </a:endParaRPr>
          </a:p>
        </p:txBody>
      </p:sp>
      <p:sp>
        <p:nvSpPr>
          <p:cNvPr id="42" name="object 42" descr=""/>
          <p:cNvSpPr txBox="1"/>
          <p:nvPr/>
        </p:nvSpPr>
        <p:spPr>
          <a:xfrm>
            <a:off x="1460472" y="4183096"/>
            <a:ext cx="219075" cy="117475"/>
          </a:xfrm>
          <a:prstGeom prst="rect">
            <a:avLst/>
          </a:prstGeom>
        </p:spPr>
        <p:txBody>
          <a:bodyPr wrap="square" lIns="0" tIns="12700" rIns="0" bIns="0" rtlCol="0" vert="horz">
            <a:spAutoFit/>
          </a:bodyPr>
          <a:lstStyle/>
          <a:p>
            <a:pPr marL="12700" marR="5080" indent="48895">
              <a:lnSpc>
                <a:spcPct val="100000"/>
              </a:lnSpc>
              <a:spcBef>
                <a:spcPts val="100"/>
              </a:spcBef>
            </a:pPr>
            <a:r>
              <a:rPr dirty="0" sz="300" spc="-10" b="1">
                <a:solidFill>
                  <a:srgbClr val="3F7DC0"/>
                </a:solidFill>
                <a:latin typeface="Microsoft YaHei"/>
                <a:cs typeface="Microsoft YaHei"/>
              </a:rPr>
              <a:t>Joint</a:t>
            </a:r>
            <a:r>
              <a:rPr dirty="0" sz="300" spc="500" b="1">
                <a:solidFill>
                  <a:srgbClr val="3F7DC0"/>
                </a:solidFill>
                <a:latin typeface="Microsoft YaHei"/>
                <a:cs typeface="Microsoft YaHei"/>
              </a:rPr>
              <a:t> </a:t>
            </a:r>
            <a:r>
              <a:rPr dirty="0" sz="300" spc="-10" b="1">
                <a:solidFill>
                  <a:srgbClr val="3F7DC0"/>
                </a:solidFill>
                <a:latin typeface="Microsoft YaHei"/>
                <a:cs typeface="Microsoft YaHei"/>
              </a:rPr>
              <a:t>Controller</a:t>
            </a:r>
            <a:endParaRPr sz="300">
              <a:latin typeface="Microsoft YaHei"/>
              <a:cs typeface="Microsoft YaHei"/>
            </a:endParaRPr>
          </a:p>
        </p:txBody>
      </p:sp>
      <p:sp>
        <p:nvSpPr>
          <p:cNvPr id="43" name="object 43" descr=""/>
          <p:cNvSpPr txBox="1"/>
          <p:nvPr/>
        </p:nvSpPr>
        <p:spPr>
          <a:xfrm>
            <a:off x="1515177" y="4418216"/>
            <a:ext cx="99695" cy="71755"/>
          </a:xfrm>
          <a:prstGeom prst="rect">
            <a:avLst/>
          </a:prstGeom>
        </p:spPr>
        <p:txBody>
          <a:bodyPr wrap="square" lIns="0" tIns="12700" rIns="0" bIns="0" rtlCol="0" vert="horz">
            <a:spAutoFit/>
          </a:bodyPr>
          <a:lstStyle/>
          <a:p>
            <a:pPr marL="12700">
              <a:lnSpc>
                <a:spcPct val="100000"/>
              </a:lnSpc>
              <a:spcBef>
                <a:spcPts val="100"/>
              </a:spcBef>
            </a:pPr>
            <a:r>
              <a:rPr dirty="0" sz="300" spc="-25" b="1">
                <a:solidFill>
                  <a:srgbClr val="3F7DC0"/>
                </a:solidFill>
                <a:latin typeface="Microsoft YaHei"/>
                <a:cs typeface="Microsoft YaHei"/>
              </a:rPr>
              <a:t>BSP</a:t>
            </a:r>
            <a:endParaRPr sz="300">
              <a:latin typeface="Microsoft YaHei"/>
              <a:cs typeface="Microsoft YaHei"/>
            </a:endParaRPr>
          </a:p>
        </p:txBody>
      </p:sp>
      <p:sp>
        <p:nvSpPr>
          <p:cNvPr id="44" name="object 44" descr=""/>
          <p:cNvSpPr txBox="1"/>
          <p:nvPr/>
        </p:nvSpPr>
        <p:spPr>
          <a:xfrm>
            <a:off x="1607008" y="4546078"/>
            <a:ext cx="262255" cy="60325"/>
          </a:xfrm>
          <a:prstGeom prst="rect">
            <a:avLst/>
          </a:prstGeom>
        </p:spPr>
        <p:txBody>
          <a:bodyPr wrap="square" lIns="0" tIns="15875" rIns="0" bIns="0" rtlCol="0" vert="horz">
            <a:spAutoFit/>
          </a:bodyPr>
          <a:lstStyle/>
          <a:p>
            <a:pPr marL="12700">
              <a:lnSpc>
                <a:spcPct val="100000"/>
              </a:lnSpc>
              <a:spcBef>
                <a:spcPts val="125"/>
              </a:spcBef>
            </a:pPr>
            <a:r>
              <a:rPr dirty="0" sz="200" spc="10" b="1">
                <a:solidFill>
                  <a:srgbClr val="3F7DC0"/>
                </a:solidFill>
                <a:latin typeface="Microsoft YaHei"/>
                <a:cs typeface="Microsoft YaHei"/>
              </a:rPr>
              <a:t>Sensor</a:t>
            </a:r>
            <a:r>
              <a:rPr dirty="0" sz="200" spc="25" b="1">
                <a:solidFill>
                  <a:srgbClr val="3F7DC0"/>
                </a:solidFill>
                <a:latin typeface="Microsoft YaHei"/>
                <a:cs typeface="Microsoft YaHei"/>
              </a:rPr>
              <a:t> </a:t>
            </a:r>
            <a:r>
              <a:rPr dirty="0" sz="200" spc="-10" b="1">
                <a:solidFill>
                  <a:srgbClr val="3F7DC0"/>
                </a:solidFill>
                <a:latin typeface="Microsoft YaHei"/>
                <a:cs typeface="Microsoft YaHei"/>
              </a:rPr>
              <a:t>Interface</a:t>
            </a:r>
            <a:endParaRPr sz="200">
              <a:latin typeface="Microsoft YaHei"/>
              <a:cs typeface="Microsoft YaHei"/>
            </a:endParaRPr>
          </a:p>
        </p:txBody>
      </p:sp>
      <p:sp>
        <p:nvSpPr>
          <p:cNvPr id="45" name="object 45" descr=""/>
          <p:cNvSpPr txBox="1"/>
          <p:nvPr/>
        </p:nvSpPr>
        <p:spPr>
          <a:xfrm>
            <a:off x="1419807" y="4606026"/>
            <a:ext cx="137160" cy="43180"/>
          </a:xfrm>
          <a:prstGeom prst="rect">
            <a:avLst/>
          </a:prstGeom>
        </p:spPr>
        <p:txBody>
          <a:bodyPr wrap="square" lIns="0" tIns="0" rIns="0" bIns="0" rtlCol="0" vert="horz">
            <a:spAutoFit/>
          </a:bodyPr>
          <a:lstStyle/>
          <a:p>
            <a:pPr>
              <a:lnSpc>
                <a:spcPct val="100000"/>
              </a:lnSpc>
            </a:pPr>
            <a:endParaRPr sz="100">
              <a:latin typeface="Times New Roman"/>
              <a:cs typeface="Times New Roman"/>
            </a:endParaRPr>
          </a:p>
          <a:p>
            <a:pPr marL="12700">
              <a:lnSpc>
                <a:spcPct val="100000"/>
              </a:lnSpc>
            </a:pPr>
            <a:r>
              <a:rPr dirty="0" sz="100" spc="10" b="1">
                <a:solidFill>
                  <a:srgbClr val="3F7DC0"/>
                </a:solidFill>
                <a:latin typeface="Microsoft YaHei"/>
                <a:cs typeface="Microsoft YaHei"/>
              </a:rPr>
              <a:t>Motor </a:t>
            </a:r>
            <a:r>
              <a:rPr dirty="0" sz="100" spc="-10" b="1">
                <a:solidFill>
                  <a:srgbClr val="3F7DC0"/>
                </a:solidFill>
                <a:latin typeface="Microsoft YaHei"/>
                <a:cs typeface="Microsoft YaHei"/>
              </a:rPr>
              <a:t>Encoder</a:t>
            </a:r>
            <a:endParaRPr sz="100">
              <a:latin typeface="Microsoft YaHei"/>
              <a:cs typeface="Microsoft YaHei"/>
            </a:endParaRPr>
          </a:p>
        </p:txBody>
      </p:sp>
      <p:sp>
        <p:nvSpPr>
          <p:cNvPr id="46" name="object 46" descr=""/>
          <p:cNvSpPr txBox="1"/>
          <p:nvPr/>
        </p:nvSpPr>
        <p:spPr>
          <a:xfrm>
            <a:off x="1684879" y="4606026"/>
            <a:ext cx="127000" cy="43180"/>
          </a:xfrm>
          <a:prstGeom prst="rect">
            <a:avLst/>
          </a:prstGeom>
        </p:spPr>
        <p:txBody>
          <a:bodyPr wrap="square" lIns="0" tIns="0" rIns="0" bIns="0" rtlCol="0" vert="horz">
            <a:spAutoFit/>
          </a:bodyPr>
          <a:lstStyle/>
          <a:p>
            <a:pPr>
              <a:lnSpc>
                <a:spcPct val="100000"/>
              </a:lnSpc>
            </a:pPr>
            <a:endParaRPr sz="100">
              <a:latin typeface="Times New Roman"/>
              <a:cs typeface="Times New Roman"/>
            </a:endParaRPr>
          </a:p>
          <a:p>
            <a:pPr marL="12700">
              <a:lnSpc>
                <a:spcPct val="100000"/>
              </a:lnSpc>
            </a:pPr>
            <a:r>
              <a:rPr dirty="0" sz="100" spc="10" b="1">
                <a:solidFill>
                  <a:srgbClr val="3F7DC0"/>
                </a:solidFill>
                <a:latin typeface="Microsoft YaHei"/>
                <a:cs typeface="Microsoft YaHei"/>
              </a:rPr>
              <a:t>Joint</a:t>
            </a:r>
            <a:r>
              <a:rPr dirty="0" sz="100" spc="-5" b="1">
                <a:solidFill>
                  <a:srgbClr val="3F7DC0"/>
                </a:solidFill>
                <a:latin typeface="Microsoft YaHei"/>
                <a:cs typeface="Microsoft YaHei"/>
              </a:rPr>
              <a:t> </a:t>
            </a:r>
            <a:r>
              <a:rPr dirty="0" sz="100" spc="-10" b="1">
                <a:solidFill>
                  <a:srgbClr val="3F7DC0"/>
                </a:solidFill>
                <a:latin typeface="Microsoft YaHei"/>
                <a:cs typeface="Microsoft YaHei"/>
              </a:rPr>
              <a:t>Encoder</a:t>
            </a:r>
            <a:endParaRPr sz="100">
              <a:latin typeface="Microsoft YaHei"/>
              <a:cs typeface="Microsoft YaHei"/>
            </a:endParaRPr>
          </a:p>
        </p:txBody>
      </p:sp>
      <p:sp>
        <p:nvSpPr>
          <p:cNvPr id="47" name="object 47" descr=""/>
          <p:cNvSpPr txBox="1"/>
          <p:nvPr/>
        </p:nvSpPr>
        <p:spPr>
          <a:xfrm>
            <a:off x="1928044" y="4606026"/>
            <a:ext cx="132080" cy="43180"/>
          </a:xfrm>
          <a:prstGeom prst="rect">
            <a:avLst/>
          </a:prstGeom>
        </p:spPr>
        <p:txBody>
          <a:bodyPr wrap="square" lIns="0" tIns="0" rIns="0" bIns="0" rtlCol="0" vert="horz">
            <a:spAutoFit/>
          </a:bodyPr>
          <a:lstStyle/>
          <a:p>
            <a:pPr>
              <a:lnSpc>
                <a:spcPct val="100000"/>
              </a:lnSpc>
            </a:pPr>
            <a:endParaRPr sz="100">
              <a:latin typeface="Times New Roman"/>
              <a:cs typeface="Times New Roman"/>
            </a:endParaRPr>
          </a:p>
          <a:p>
            <a:pPr marL="12700">
              <a:lnSpc>
                <a:spcPct val="100000"/>
              </a:lnSpc>
            </a:pPr>
            <a:r>
              <a:rPr dirty="0" sz="100" b="1">
                <a:solidFill>
                  <a:srgbClr val="3F7DC0"/>
                </a:solidFill>
                <a:latin typeface="Microsoft YaHei"/>
                <a:cs typeface="Microsoft YaHei"/>
              </a:rPr>
              <a:t>Torque</a:t>
            </a:r>
            <a:r>
              <a:rPr dirty="0" sz="100" spc="45" b="1">
                <a:solidFill>
                  <a:srgbClr val="3F7DC0"/>
                </a:solidFill>
                <a:latin typeface="Microsoft YaHei"/>
                <a:cs typeface="Microsoft YaHei"/>
              </a:rPr>
              <a:t> </a:t>
            </a:r>
            <a:r>
              <a:rPr dirty="0" sz="100" spc="-10" b="1">
                <a:solidFill>
                  <a:srgbClr val="3F7DC0"/>
                </a:solidFill>
                <a:latin typeface="Microsoft YaHei"/>
                <a:cs typeface="Microsoft YaHei"/>
              </a:rPr>
              <a:t>Sensor</a:t>
            </a:r>
            <a:endParaRPr sz="100">
              <a:latin typeface="Microsoft YaHei"/>
              <a:cs typeface="Microsoft YaHei"/>
            </a:endParaRPr>
          </a:p>
        </p:txBody>
      </p:sp>
      <p:sp>
        <p:nvSpPr>
          <p:cNvPr id="48" name="object 48" descr=""/>
          <p:cNvSpPr txBox="1"/>
          <p:nvPr/>
        </p:nvSpPr>
        <p:spPr>
          <a:xfrm>
            <a:off x="2697331" y="3936206"/>
            <a:ext cx="387985" cy="197485"/>
          </a:xfrm>
          <a:prstGeom prst="rect">
            <a:avLst/>
          </a:prstGeom>
        </p:spPr>
        <p:txBody>
          <a:bodyPr wrap="square" lIns="0" tIns="12065" rIns="0" bIns="0" rtlCol="0" vert="horz">
            <a:spAutoFit/>
          </a:bodyPr>
          <a:lstStyle/>
          <a:p>
            <a:pPr marL="12700" marR="5080" indent="67945">
              <a:lnSpc>
                <a:spcPct val="102299"/>
              </a:lnSpc>
              <a:spcBef>
                <a:spcPts val="95"/>
              </a:spcBef>
            </a:pPr>
            <a:r>
              <a:rPr dirty="0" sz="550" spc="-10" b="1">
                <a:solidFill>
                  <a:srgbClr val="3F7DC0"/>
                </a:solidFill>
                <a:latin typeface="Microsoft YaHei"/>
                <a:cs typeface="Microsoft YaHei"/>
              </a:rPr>
              <a:t>Safety</a:t>
            </a:r>
            <a:r>
              <a:rPr dirty="0" sz="550" spc="500" b="1">
                <a:solidFill>
                  <a:srgbClr val="3F7DC0"/>
                </a:solidFill>
                <a:latin typeface="Microsoft YaHei"/>
                <a:cs typeface="Microsoft YaHei"/>
              </a:rPr>
              <a:t> </a:t>
            </a:r>
            <a:r>
              <a:rPr dirty="0" sz="550" spc="-10" b="1">
                <a:solidFill>
                  <a:srgbClr val="3F7DC0"/>
                </a:solidFill>
                <a:latin typeface="Microsoft YaHei"/>
                <a:cs typeface="Microsoft YaHei"/>
              </a:rPr>
              <a:t>Controller</a:t>
            </a:r>
            <a:endParaRPr sz="550">
              <a:latin typeface="Microsoft YaHei"/>
              <a:cs typeface="Microsoft YaHei"/>
            </a:endParaRPr>
          </a:p>
        </p:txBody>
      </p:sp>
      <p:grpSp>
        <p:nvGrpSpPr>
          <p:cNvPr id="49" name="object 49" descr=""/>
          <p:cNvGrpSpPr/>
          <p:nvPr/>
        </p:nvGrpSpPr>
        <p:grpSpPr>
          <a:xfrm>
            <a:off x="1907654" y="3789451"/>
            <a:ext cx="163830" cy="1039494"/>
            <a:chOff x="1907654" y="3789451"/>
            <a:chExt cx="163830" cy="1039494"/>
          </a:xfrm>
        </p:grpSpPr>
        <p:pic>
          <p:nvPicPr>
            <p:cNvPr id="50" name="object 50" descr=""/>
            <p:cNvPicPr/>
            <p:nvPr/>
          </p:nvPicPr>
          <p:blipFill>
            <a:blip r:embed="rId10" cstate="print"/>
            <a:stretch>
              <a:fillRect/>
            </a:stretch>
          </p:blipFill>
          <p:spPr>
            <a:xfrm>
              <a:off x="1907654" y="4692002"/>
              <a:ext cx="163766" cy="136459"/>
            </a:xfrm>
            <a:prstGeom prst="rect">
              <a:avLst/>
            </a:prstGeom>
          </p:spPr>
        </p:pic>
        <p:pic>
          <p:nvPicPr>
            <p:cNvPr id="51" name="object 51" descr=""/>
            <p:cNvPicPr/>
            <p:nvPr/>
          </p:nvPicPr>
          <p:blipFill>
            <a:blip r:embed="rId10" cstate="print"/>
            <a:stretch>
              <a:fillRect/>
            </a:stretch>
          </p:blipFill>
          <p:spPr>
            <a:xfrm>
              <a:off x="1907654" y="3789451"/>
              <a:ext cx="163766" cy="136461"/>
            </a:xfrm>
            <a:prstGeom prst="rect">
              <a:avLst/>
            </a:prstGeom>
          </p:spPr>
        </p:pic>
      </p:grpSp>
      <p:grpSp>
        <p:nvGrpSpPr>
          <p:cNvPr id="52" name="object 52" descr=""/>
          <p:cNvGrpSpPr/>
          <p:nvPr/>
        </p:nvGrpSpPr>
        <p:grpSpPr>
          <a:xfrm>
            <a:off x="4362433" y="3007534"/>
            <a:ext cx="2546985" cy="1381125"/>
            <a:chOff x="4362433" y="3007534"/>
            <a:chExt cx="2546985" cy="1381125"/>
          </a:xfrm>
        </p:grpSpPr>
        <p:sp>
          <p:nvSpPr>
            <p:cNvPr id="53" name="object 53" descr=""/>
            <p:cNvSpPr/>
            <p:nvPr/>
          </p:nvSpPr>
          <p:spPr>
            <a:xfrm>
              <a:off x="4366243" y="3011344"/>
              <a:ext cx="2523490" cy="1230630"/>
            </a:xfrm>
            <a:custGeom>
              <a:avLst/>
              <a:gdLst/>
              <a:ahLst/>
              <a:cxnLst/>
              <a:rect l="l" t="t" r="r" b="b"/>
              <a:pathLst>
                <a:path w="2523490" h="1230629">
                  <a:moveTo>
                    <a:pt x="0" y="0"/>
                  </a:moveTo>
                  <a:lnTo>
                    <a:pt x="0" y="1230490"/>
                  </a:lnTo>
                  <a:lnTo>
                    <a:pt x="2523197" y="1230490"/>
                  </a:lnTo>
                </a:path>
              </a:pathLst>
            </a:custGeom>
            <a:ln w="7620">
              <a:solidFill>
                <a:srgbClr val="808285"/>
              </a:solidFill>
            </a:ln>
          </p:spPr>
          <p:txBody>
            <a:bodyPr wrap="square" lIns="0" tIns="0" rIns="0" bIns="0" rtlCol="0"/>
            <a:lstStyle/>
            <a:p/>
          </p:txBody>
        </p:sp>
        <p:sp>
          <p:nvSpPr>
            <p:cNvPr id="54" name="object 54" descr=""/>
            <p:cNvSpPr/>
            <p:nvPr/>
          </p:nvSpPr>
          <p:spPr>
            <a:xfrm>
              <a:off x="6869996" y="4202924"/>
              <a:ext cx="39370" cy="78105"/>
            </a:xfrm>
            <a:custGeom>
              <a:avLst/>
              <a:gdLst/>
              <a:ahLst/>
              <a:cxnLst/>
              <a:rect l="l" t="t" r="r" b="b"/>
              <a:pathLst>
                <a:path w="39370" h="78104">
                  <a:moveTo>
                    <a:pt x="0" y="0"/>
                  </a:moveTo>
                  <a:lnTo>
                    <a:pt x="0" y="77800"/>
                  </a:lnTo>
                  <a:lnTo>
                    <a:pt x="38900" y="38900"/>
                  </a:lnTo>
                  <a:lnTo>
                    <a:pt x="0" y="0"/>
                  </a:lnTo>
                  <a:close/>
                </a:path>
              </a:pathLst>
            </a:custGeom>
            <a:solidFill>
              <a:srgbClr val="808285"/>
            </a:solidFill>
          </p:spPr>
          <p:txBody>
            <a:bodyPr wrap="square" lIns="0" tIns="0" rIns="0" bIns="0" rtlCol="0"/>
            <a:lstStyle/>
            <a:p/>
          </p:txBody>
        </p:sp>
        <p:sp>
          <p:nvSpPr>
            <p:cNvPr id="55" name="object 55" descr=""/>
            <p:cNvSpPr/>
            <p:nvPr/>
          </p:nvSpPr>
          <p:spPr>
            <a:xfrm>
              <a:off x="4366243" y="3327344"/>
              <a:ext cx="2059305" cy="541655"/>
            </a:xfrm>
            <a:custGeom>
              <a:avLst/>
              <a:gdLst/>
              <a:ahLst/>
              <a:cxnLst/>
              <a:rect l="l" t="t" r="r" b="b"/>
              <a:pathLst>
                <a:path w="2059304" h="541654">
                  <a:moveTo>
                    <a:pt x="2058784" y="0"/>
                  </a:moveTo>
                  <a:lnTo>
                    <a:pt x="0" y="0"/>
                  </a:lnTo>
                  <a:lnTo>
                    <a:pt x="0" y="51473"/>
                  </a:lnTo>
                  <a:lnTo>
                    <a:pt x="9991" y="111065"/>
                  </a:lnTo>
                  <a:lnTo>
                    <a:pt x="24085" y="168397"/>
                  </a:lnTo>
                  <a:lnTo>
                    <a:pt x="41550" y="221354"/>
                  </a:lnTo>
                  <a:lnTo>
                    <a:pt x="61652" y="267820"/>
                  </a:lnTo>
                  <a:lnTo>
                    <a:pt x="83661" y="305681"/>
                  </a:lnTo>
                  <a:lnTo>
                    <a:pt x="130467" y="347129"/>
                  </a:lnTo>
                  <a:lnTo>
                    <a:pt x="157080" y="343014"/>
                  </a:lnTo>
                  <a:lnTo>
                    <a:pt x="182198" y="318618"/>
                  </a:lnTo>
                  <a:lnTo>
                    <a:pt x="206321" y="280989"/>
                  </a:lnTo>
                  <a:lnTo>
                    <a:pt x="229945" y="237176"/>
                  </a:lnTo>
                  <a:lnTo>
                    <a:pt x="253571" y="194228"/>
                  </a:lnTo>
                  <a:lnTo>
                    <a:pt x="277698" y="159194"/>
                  </a:lnTo>
                  <a:lnTo>
                    <a:pt x="297234" y="139865"/>
                  </a:lnTo>
                  <a:lnTo>
                    <a:pt x="319534" y="126428"/>
                  </a:lnTo>
                  <a:lnTo>
                    <a:pt x="345341" y="121071"/>
                  </a:lnTo>
                  <a:lnTo>
                    <a:pt x="375399" y="125982"/>
                  </a:lnTo>
                  <a:lnTo>
                    <a:pt x="410450" y="143348"/>
                  </a:lnTo>
                  <a:lnTo>
                    <a:pt x="451237" y="175359"/>
                  </a:lnTo>
                  <a:lnTo>
                    <a:pt x="498505" y="224200"/>
                  </a:lnTo>
                  <a:lnTo>
                    <a:pt x="552996" y="292061"/>
                  </a:lnTo>
                  <a:lnTo>
                    <a:pt x="605498" y="339059"/>
                  </a:lnTo>
                  <a:lnTo>
                    <a:pt x="655520" y="378068"/>
                  </a:lnTo>
                  <a:lnTo>
                    <a:pt x="703422" y="409629"/>
                  </a:lnTo>
                  <a:lnTo>
                    <a:pt x="749566" y="434282"/>
                  </a:lnTo>
                  <a:lnTo>
                    <a:pt x="794314" y="452568"/>
                  </a:lnTo>
                  <a:lnTo>
                    <a:pt x="838026" y="465027"/>
                  </a:lnTo>
                  <a:lnTo>
                    <a:pt x="881066" y="472200"/>
                  </a:lnTo>
                  <a:lnTo>
                    <a:pt x="923793" y="474626"/>
                  </a:lnTo>
                  <a:lnTo>
                    <a:pt x="966571" y="472846"/>
                  </a:lnTo>
                  <a:lnTo>
                    <a:pt x="1009759" y="467401"/>
                  </a:lnTo>
                  <a:lnTo>
                    <a:pt x="1053720" y="458830"/>
                  </a:lnTo>
                  <a:lnTo>
                    <a:pt x="1098816" y="447675"/>
                  </a:lnTo>
                  <a:lnTo>
                    <a:pt x="1157861" y="435241"/>
                  </a:lnTo>
                  <a:lnTo>
                    <a:pt x="1213063" y="430058"/>
                  </a:lnTo>
                  <a:lnTo>
                    <a:pt x="1264659" y="431221"/>
                  </a:lnTo>
                  <a:lnTo>
                    <a:pt x="1312887" y="437823"/>
                  </a:lnTo>
                  <a:lnTo>
                    <a:pt x="1357982" y="448957"/>
                  </a:lnTo>
                  <a:lnTo>
                    <a:pt x="1400181" y="463717"/>
                  </a:lnTo>
                  <a:lnTo>
                    <a:pt x="1439721" y="481196"/>
                  </a:lnTo>
                  <a:lnTo>
                    <a:pt x="1476838" y="500488"/>
                  </a:lnTo>
                  <a:lnTo>
                    <a:pt x="1511769" y="520687"/>
                  </a:lnTo>
                  <a:lnTo>
                    <a:pt x="1540986" y="534128"/>
                  </a:lnTo>
                  <a:lnTo>
                    <a:pt x="1572728" y="541041"/>
                  </a:lnTo>
                  <a:lnTo>
                    <a:pt x="1606374" y="541247"/>
                  </a:lnTo>
                  <a:lnTo>
                    <a:pt x="1641305" y="534569"/>
                  </a:lnTo>
                  <a:lnTo>
                    <a:pt x="1676899" y="520828"/>
                  </a:lnTo>
                  <a:lnTo>
                    <a:pt x="1712536" y="499847"/>
                  </a:lnTo>
                  <a:lnTo>
                    <a:pt x="1747597" y="471447"/>
                  </a:lnTo>
                  <a:lnTo>
                    <a:pt x="1781459" y="435450"/>
                  </a:lnTo>
                  <a:lnTo>
                    <a:pt x="1813503" y="391678"/>
                  </a:lnTo>
                  <a:lnTo>
                    <a:pt x="1843109" y="339953"/>
                  </a:lnTo>
                  <a:lnTo>
                    <a:pt x="1869655" y="280098"/>
                  </a:lnTo>
                  <a:lnTo>
                    <a:pt x="1923781" y="143755"/>
                  </a:lnTo>
                  <a:lnTo>
                    <a:pt x="1961524" y="69130"/>
                  </a:lnTo>
                  <a:lnTo>
                    <a:pt x="2000615" y="29965"/>
                  </a:lnTo>
                  <a:lnTo>
                    <a:pt x="2058784" y="0"/>
                  </a:lnTo>
                  <a:close/>
                </a:path>
              </a:pathLst>
            </a:custGeom>
            <a:solidFill>
              <a:srgbClr val="BCBEC0"/>
            </a:solidFill>
          </p:spPr>
          <p:txBody>
            <a:bodyPr wrap="square" lIns="0" tIns="0" rIns="0" bIns="0" rtlCol="0"/>
            <a:lstStyle/>
            <a:p/>
          </p:txBody>
        </p:sp>
        <p:sp>
          <p:nvSpPr>
            <p:cNvPr id="56" name="object 56" descr=""/>
            <p:cNvSpPr/>
            <p:nvPr/>
          </p:nvSpPr>
          <p:spPr>
            <a:xfrm>
              <a:off x="4366243" y="3327344"/>
              <a:ext cx="2059305" cy="541655"/>
            </a:xfrm>
            <a:custGeom>
              <a:avLst/>
              <a:gdLst/>
              <a:ahLst/>
              <a:cxnLst/>
              <a:rect l="l" t="t" r="r" b="b"/>
              <a:pathLst>
                <a:path w="2059304" h="541654">
                  <a:moveTo>
                    <a:pt x="0" y="0"/>
                  </a:moveTo>
                  <a:lnTo>
                    <a:pt x="2058784" y="0"/>
                  </a:lnTo>
                  <a:lnTo>
                    <a:pt x="2000615" y="29965"/>
                  </a:lnTo>
                  <a:lnTo>
                    <a:pt x="1961524" y="69130"/>
                  </a:lnTo>
                  <a:lnTo>
                    <a:pt x="1923781" y="143755"/>
                  </a:lnTo>
                  <a:lnTo>
                    <a:pt x="1869655" y="280098"/>
                  </a:lnTo>
                  <a:lnTo>
                    <a:pt x="1843109" y="339953"/>
                  </a:lnTo>
                  <a:lnTo>
                    <a:pt x="1813503" y="391678"/>
                  </a:lnTo>
                  <a:lnTo>
                    <a:pt x="1781459" y="435450"/>
                  </a:lnTo>
                  <a:lnTo>
                    <a:pt x="1747597" y="471447"/>
                  </a:lnTo>
                  <a:lnTo>
                    <a:pt x="1712536" y="499847"/>
                  </a:lnTo>
                  <a:lnTo>
                    <a:pt x="1676899" y="520828"/>
                  </a:lnTo>
                  <a:lnTo>
                    <a:pt x="1641305" y="534569"/>
                  </a:lnTo>
                  <a:lnTo>
                    <a:pt x="1606374" y="541247"/>
                  </a:lnTo>
                  <a:lnTo>
                    <a:pt x="1572728" y="541041"/>
                  </a:lnTo>
                  <a:lnTo>
                    <a:pt x="1540986" y="534128"/>
                  </a:lnTo>
                  <a:lnTo>
                    <a:pt x="1511769" y="520687"/>
                  </a:lnTo>
                  <a:lnTo>
                    <a:pt x="1476838" y="500488"/>
                  </a:lnTo>
                  <a:lnTo>
                    <a:pt x="1439721" y="481196"/>
                  </a:lnTo>
                  <a:lnTo>
                    <a:pt x="1400181" y="463717"/>
                  </a:lnTo>
                  <a:lnTo>
                    <a:pt x="1357982" y="448957"/>
                  </a:lnTo>
                  <a:lnTo>
                    <a:pt x="1312887" y="437823"/>
                  </a:lnTo>
                  <a:lnTo>
                    <a:pt x="1264659" y="431221"/>
                  </a:lnTo>
                  <a:lnTo>
                    <a:pt x="1213063" y="430058"/>
                  </a:lnTo>
                  <a:lnTo>
                    <a:pt x="1157861" y="435241"/>
                  </a:lnTo>
                  <a:lnTo>
                    <a:pt x="1098816" y="447675"/>
                  </a:lnTo>
                  <a:lnTo>
                    <a:pt x="1053720" y="458830"/>
                  </a:lnTo>
                  <a:lnTo>
                    <a:pt x="1009759" y="467401"/>
                  </a:lnTo>
                  <a:lnTo>
                    <a:pt x="966571" y="472846"/>
                  </a:lnTo>
                  <a:lnTo>
                    <a:pt x="923793" y="474626"/>
                  </a:lnTo>
                  <a:lnTo>
                    <a:pt x="881066" y="472200"/>
                  </a:lnTo>
                  <a:lnTo>
                    <a:pt x="838026" y="465027"/>
                  </a:lnTo>
                  <a:lnTo>
                    <a:pt x="794314" y="452568"/>
                  </a:lnTo>
                  <a:lnTo>
                    <a:pt x="749566" y="434282"/>
                  </a:lnTo>
                  <a:lnTo>
                    <a:pt x="703422" y="409629"/>
                  </a:lnTo>
                  <a:lnTo>
                    <a:pt x="655520" y="378068"/>
                  </a:lnTo>
                  <a:lnTo>
                    <a:pt x="605498" y="339059"/>
                  </a:lnTo>
                  <a:lnTo>
                    <a:pt x="552996" y="292061"/>
                  </a:lnTo>
                  <a:lnTo>
                    <a:pt x="498505" y="224200"/>
                  </a:lnTo>
                  <a:lnTo>
                    <a:pt x="451237" y="175359"/>
                  </a:lnTo>
                  <a:lnTo>
                    <a:pt x="410450" y="143348"/>
                  </a:lnTo>
                  <a:lnTo>
                    <a:pt x="375399" y="125982"/>
                  </a:lnTo>
                  <a:lnTo>
                    <a:pt x="345341" y="121071"/>
                  </a:lnTo>
                  <a:lnTo>
                    <a:pt x="319534" y="126428"/>
                  </a:lnTo>
                  <a:lnTo>
                    <a:pt x="277698" y="159194"/>
                  </a:lnTo>
                  <a:lnTo>
                    <a:pt x="253571" y="194228"/>
                  </a:lnTo>
                  <a:lnTo>
                    <a:pt x="229945" y="237176"/>
                  </a:lnTo>
                  <a:lnTo>
                    <a:pt x="206321" y="280989"/>
                  </a:lnTo>
                  <a:lnTo>
                    <a:pt x="182198" y="318618"/>
                  </a:lnTo>
                  <a:lnTo>
                    <a:pt x="157080" y="343014"/>
                  </a:lnTo>
                  <a:lnTo>
                    <a:pt x="130467" y="347129"/>
                  </a:lnTo>
                  <a:lnTo>
                    <a:pt x="106843" y="332822"/>
                  </a:lnTo>
                  <a:lnTo>
                    <a:pt x="61652" y="267820"/>
                  </a:lnTo>
                  <a:lnTo>
                    <a:pt x="41550" y="221354"/>
                  </a:lnTo>
                  <a:lnTo>
                    <a:pt x="24085" y="168397"/>
                  </a:lnTo>
                  <a:lnTo>
                    <a:pt x="9991" y="111065"/>
                  </a:lnTo>
                  <a:lnTo>
                    <a:pt x="0" y="51473"/>
                  </a:lnTo>
                  <a:lnTo>
                    <a:pt x="0" y="0"/>
                  </a:lnTo>
                  <a:close/>
                </a:path>
              </a:pathLst>
            </a:custGeom>
            <a:ln w="7620">
              <a:solidFill>
                <a:srgbClr val="808285"/>
              </a:solidFill>
            </a:ln>
          </p:spPr>
          <p:txBody>
            <a:bodyPr wrap="square" lIns="0" tIns="0" rIns="0" bIns="0" rtlCol="0"/>
            <a:lstStyle/>
            <a:p/>
          </p:txBody>
        </p:sp>
        <p:sp>
          <p:nvSpPr>
            <p:cNvPr id="57" name="object 57" descr=""/>
            <p:cNvSpPr/>
            <p:nvPr/>
          </p:nvSpPr>
          <p:spPr>
            <a:xfrm>
              <a:off x="4366243" y="4231696"/>
              <a:ext cx="7620" cy="10160"/>
            </a:xfrm>
            <a:custGeom>
              <a:avLst/>
              <a:gdLst/>
              <a:ahLst/>
              <a:cxnLst/>
              <a:rect l="l" t="t" r="r" b="b"/>
              <a:pathLst>
                <a:path w="7620" h="10160">
                  <a:moveTo>
                    <a:pt x="0" y="10134"/>
                  </a:moveTo>
                  <a:lnTo>
                    <a:pt x="7099" y="0"/>
                  </a:lnTo>
                </a:path>
              </a:pathLst>
            </a:custGeom>
            <a:ln w="7620">
              <a:solidFill>
                <a:srgbClr val="808285"/>
              </a:solidFill>
            </a:ln>
          </p:spPr>
          <p:txBody>
            <a:bodyPr wrap="square" lIns="0" tIns="0" rIns="0" bIns="0" rtlCol="0"/>
            <a:lstStyle/>
            <a:p/>
          </p:txBody>
        </p:sp>
        <p:sp>
          <p:nvSpPr>
            <p:cNvPr id="58" name="object 58" descr=""/>
            <p:cNvSpPr/>
            <p:nvPr/>
          </p:nvSpPr>
          <p:spPr>
            <a:xfrm>
              <a:off x="4387736" y="3727607"/>
              <a:ext cx="338455" cy="483870"/>
            </a:xfrm>
            <a:custGeom>
              <a:avLst/>
              <a:gdLst/>
              <a:ahLst/>
              <a:cxnLst/>
              <a:rect l="l" t="t" r="r" b="b"/>
              <a:pathLst>
                <a:path w="338454" h="483870">
                  <a:moveTo>
                    <a:pt x="0" y="483514"/>
                  </a:moveTo>
                  <a:lnTo>
                    <a:pt x="338455" y="0"/>
                  </a:lnTo>
                </a:path>
              </a:pathLst>
            </a:custGeom>
            <a:ln w="7620">
              <a:solidFill>
                <a:srgbClr val="808285"/>
              </a:solidFill>
              <a:prstDash val="dash"/>
            </a:ln>
          </p:spPr>
          <p:txBody>
            <a:bodyPr wrap="square" lIns="0" tIns="0" rIns="0" bIns="0" rtlCol="0"/>
            <a:lstStyle/>
            <a:p/>
          </p:txBody>
        </p:sp>
        <p:sp>
          <p:nvSpPr>
            <p:cNvPr id="59" name="object 59" descr=""/>
            <p:cNvSpPr/>
            <p:nvPr/>
          </p:nvSpPr>
          <p:spPr>
            <a:xfrm>
              <a:off x="4733401" y="3707182"/>
              <a:ext cx="19685" cy="10160"/>
            </a:xfrm>
            <a:custGeom>
              <a:avLst/>
              <a:gdLst/>
              <a:ahLst/>
              <a:cxnLst/>
              <a:rect l="l" t="t" r="r" b="b"/>
              <a:pathLst>
                <a:path w="19685" h="10160">
                  <a:moveTo>
                    <a:pt x="0" y="10134"/>
                  </a:moveTo>
                  <a:lnTo>
                    <a:pt x="7099" y="0"/>
                  </a:lnTo>
                  <a:lnTo>
                    <a:pt x="19456" y="0"/>
                  </a:lnTo>
                </a:path>
              </a:pathLst>
            </a:custGeom>
            <a:ln w="7620">
              <a:solidFill>
                <a:srgbClr val="808285"/>
              </a:solidFill>
            </a:ln>
          </p:spPr>
          <p:txBody>
            <a:bodyPr wrap="square" lIns="0" tIns="0" rIns="0" bIns="0" rtlCol="0"/>
            <a:lstStyle/>
            <a:p/>
          </p:txBody>
        </p:sp>
        <p:sp>
          <p:nvSpPr>
            <p:cNvPr id="60" name="object 60" descr=""/>
            <p:cNvSpPr/>
            <p:nvPr/>
          </p:nvSpPr>
          <p:spPr>
            <a:xfrm>
              <a:off x="4777870" y="3707184"/>
              <a:ext cx="988060" cy="0"/>
            </a:xfrm>
            <a:custGeom>
              <a:avLst/>
              <a:gdLst/>
              <a:ahLst/>
              <a:cxnLst/>
              <a:rect l="l" t="t" r="r" b="b"/>
              <a:pathLst>
                <a:path w="988060" h="0">
                  <a:moveTo>
                    <a:pt x="0" y="0"/>
                  </a:moveTo>
                  <a:lnTo>
                    <a:pt x="987894" y="0"/>
                  </a:lnTo>
                </a:path>
              </a:pathLst>
            </a:custGeom>
            <a:ln w="7620">
              <a:solidFill>
                <a:srgbClr val="808285"/>
              </a:solidFill>
              <a:prstDash val="dash"/>
            </a:ln>
          </p:spPr>
          <p:txBody>
            <a:bodyPr wrap="square" lIns="0" tIns="0" rIns="0" bIns="0" rtlCol="0"/>
            <a:lstStyle/>
            <a:p/>
          </p:txBody>
        </p:sp>
        <p:sp>
          <p:nvSpPr>
            <p:cNvPr id="61" name="object 61" descr=""/>
            <p:cNvSpPr/>
            <p:nvPr/>
          </p:nvSpPr>
          <p:spPr>
            <a:xfrm>
              <a:off x="5778262" y="3707184"/>
              <a:ext cx="19685" cy="10795"/>
            </a:xfrm>
            <a:custGeom>
              <a:avLst/>
              <a:gdLst/>
              <a:ahLst/>
              <a:cxnLst/>
              <a:rect l="l" t="t" r="r" b="b"/>
              <a:pathLst>
                <a:path w="19685" h="10795">
                  <a:moveTo>
                    <a:pt x="0" y="0"/>
                  </a:moveTo>
                  <a:lnTo>
                    <a:pt x="12369" y="0"/>
                  </a:lnTo>
                  <a:lnTo>
                    <a:pt x="19291" y="10248"/>
                  </a:lnTo>
                </a:path>
              </a:pathLst>
            </a:custGeom>
            <a:ln w="7620">
              <a:solidFill>
                <a:srgbClr val="808285"/>
              </a:solidFill>
            </a:ln>
          </p:spPr>
          <p:txBody>
            <a:bodyPr wrap="square" lIns="0" tIns="0" rIns="0" bIns="0" rtlCol="0"/>
            <a:lstStyle/>
            <a:p/>
          </p:txBody>
        </p:sp>
        <p:sp>
          <p:nvSpPr>
            <p:cNvPr id="62" name="object 62" descr=""/>
            <p:cNvSpPr/>
            <p:nvPr/>
          </p:nvSpPr>
          <p:spPr>
            <a:xfrm>
              <a:off x="5811425" y="3738003"/>
              <a:ext cx="326390" cy="483870"/>
            </a:xfrm>
            <a:custGeom>
              <a:avLst/>
              <a:gdLst/>
              <a:ahLst/>
              <a:cxnLst/>
              <a:rect l="l" t="t" r="r" b="b"/>
              <a:pathLst>
                <a:path w="326389" h="483870">
                  <a:moveTo>
                    <a:pt x="0" y="0"/>
                  </a:moveTo>
                  <a:lnTo>
                    <a:pt x="326034" y="483285"/>
                  </a:lnTo>
                </a:path>
              </a:pathLst>
            </a:custGeom>
            <a:ln w="7620">
              <a:solidFill>
                <a:srgbClr val="808285"/>
              </a:solidFill>
              <a:prstDash val="dash"/>
            </a:ln>
          </p:spPr>
          <p:txBody>
            <a:bodyPr wrap="square" lIns="0" tIns="0" rIns="0" bIns="0" rtlCol="0"/>
            <a:lstStyle/>
            <a:p/>
          </p:txBody>
        </p:sp>
        <p:sp>
          <p:nvSpPr>
            <p:cNvPr id="63" name="object 63" descr=""/>
            <p:cNvSpPr/>
            <p:nvPr/>
          </p:nvSpPr>
          <p:spPr>
            <a:xfrm>
              <a:off x="6144404" y="4231574"/>
              <a:ext cx="6985" cy="10795"/>
            </a:xfrm>
            <a:custGeom>
              <a:avLst/>
              <a:gdLst/>
              <a:ahLst/>
              <a:cxnLst/>
              <a:rect l="l" t="t" r="r" b="b"/>
              <a:pathLst>
                <a:path w="6985" h="10795">
                  <a:moveTo>
                    <a:pt x="0" y="0"/>
                  </a:moveTo>
                  <a:lnTo>
                    <a:pt x="6908" y="10261"/>
                  </a:lnTo>
                </a:path>
              </a:pathLst>
            </a:custGeom>
            <a:ln w="7620">
              <a:solidFill>
                <a:srgbClr val="808285"/>
              </a:solidFill>
            </a:ln>
          </p:spPr>
          <p:txBody>
            <a:bodyPr wrap="square" lIns="0" tIns="0" rIns="0" bIns="0" rtlCol="0"/>
            <a:lstStyle/>
            <a:p/>
          </p:txBody>
        </p:sp>
        <p:sp>
          <p:nvSpPr>
            <p:cNvPr id="64" name="object 64" descr=""/>
            <p:cNvSpPr/>
            <p:nvPr/>
          </p:nvSpPr>
          <p:spPr>
            <a:xfrm>
              <a:off x="6113014" y="4241830"/>
              <a:ext cx="0" cy="147320"/>
            </a:xfrm>
            <a:custGeom>
              <a:avLst/>
              <a:gdLst/>
              <a:ahLst/>
              <a:cxnLst/>
              <a:rect l="l" t="t" r="r" b="b"/>
              <a:pathLst>
                <a:path w="0" h="147320">
                  <a:moveTo>
                    <a:pt x="0" y="0"/>
                  </a:moveTo>
                  <a:lnTo>
                    <a:pt x="0" y="146824"/>
                  </a:lnTo>
                </a:path>
              </a:pathLst>
            </a:custGeom>
            <a:ln w="7620">
              <a:solidFill>
                <a:srgbClr val="808285"/>
              </a:solidFill>
              <a:prstDash val="dash"/>
            </a:ln>
          </p:spPr>
          <p:txBody>
            <a:bodyPr wrap="square" lIns="0" tIns="0" rIns="0" bIns="0" rtlCol="0"/>
            <a:lstStyle/>
            <a:p/>
          </p:txBody>
        </p:sp>
        <p:sp>
          <p:nvSpPr>
            <p:cNvPr id="65" name="object 65" descr=""/>
            <p:cNvSpPr/>
            <p:nvPr/>
          </p:nvSpPr>
          <p:spPr>
            <a:xfrm>
              <a:off x="6754586" y="4241830"/>
              <a:ext cx="0" cy="147320"/>
            </a:xfrm>
            <a:custGeom>
              <a:avLst/>
              <a:gdLst/>
              <a:ahLst/>
              <a:cxnLst/>
              <a:rect l="l" t="t" r="r" b="b"/>
              <a:pathLst>
                <a:path w="0" h="147320">
                  <a:moveTo>
                    <a:pt x="0" y="0"/>
                  </a:moveTo>
                  <a:lnTo>
                    <a:pt x="0" y="146824"/>
                  </a:lnTo>
                </a:path>
              </a:pathLst>
            </a:custGeom>
            <a:ln w="7620">
              <a:solidFill>
                <a:srgbClr val="808285"/>
              </a:solidFill>
              <a:prstDash val="dash"/>
            </a:ln>
          </p:spPr>
          <p:txBody>
            <a:bodyPr wrap="square" lIns="0" tIns="0" rIns="0" bIns="0" rtlCol="0"/>
            <a:lstStyle/>
            <a:p/>
          </p:txBody>
        </p:sp>
        <p:sp>
          <p:nvSpPr>
            <p:cNvPr id="66" name="object 66" descr=""/>
            <p:cNvSpPr/>
            <p:nvPr/>
          </p:nvSpPr>
          <p:spPr>
            <a:xfrm>
              <a:off x="4381497" y="3533217"/>
              <a:ext cx="1701800" cy="687070"/>
            </a:xfrm>
            <a:custGeom>
              <a:avLst/>
              <a:gdLst/>
              <a:ahLst/>
              <a:cxnLst/>
              <a:rect l="l" t="t" r="r" b="b"/>
              <a:pathLst>
                <a:path w="1701800" h="687070">
                  <a:moveTo>
                    <a:pt x="0" y="686816"/>
                  </a:moveTo>
                  <a:lnTo>
                    <a:pt x="13505" y="670235"/>
                  </a:lnTo>
                  <a:lnTo>
                    <a:pt x="23317" y="650520"/>
                  </a:lnTo>
                  <a:lnTo>
                    <a:pt x="34214" y="614901"/>
                  </a:lnTo>
                  <a:lnTo>
                    <a:pt x="50977" y="550608"/>
                  </a:lnTo>
                  <a:lnTo>
                    <a:pt x="60195" y="517283"/>
                  </a:lnTo>
                  <a:lnTo>
                    <a:pt x="72353" y="477850"/>
                  </a:lnTo>
                  <a:lnTo>
                    <a:pt x="87204" y="433606"/>
                  </a:lnTo>
                  <a:lnTo>
                    <a:pt x="104497" y="385850"/>
                  </a:lnTo>
                  <a:lnTo>
                    <a:pt x="123983" y="335880"/>
                  </a:lnTo>
                  <a:lnTo>
                    <a:pt x="145413" y="284993"/>
                  </a:lnTo>
                  <a:lnTo>
                    <a:pt x="168535" y="234489"/>
                  </a:lnTo>
                  <a:lnTo>
                    <a:pt x="193102" y="185665"/>
                  </a:lnTo>
                  <a:lnTo>
                    <a:pt x="218863" y="139820"/>
                  </a:lnTo>
                  <a:lnTo>
                    <a:pt x="245569" y="98252"/>
                  </a:lnTo>
                  <a:lnTo>
                    <a:pt x="272969" y="62259"/>
                  </a:lnTo>
                  <a:lnTo>
                    <a:pt x="300815" y="33138"/>
                  </a:lnTo>
                  <a:lnTo>
                    <a:pt x="356845" y="711"/>
                  </a:lnTo>
                  <a:lnTo>
                    <a:pt x="384530" y="0"/>
                  </a:lnTo>
                  <a:lnTo>
                    <a:pt x="421946" y="11379"/>
                  </a:lnTo>
                  <a:lnTo>
                    <a:pt x="459427" y="30405"/>
                  </a:lnTo>
                  <a:lnTo>
                    <a:pt x="497118" y="55309"/>
                  </a:lnTo>
                  <a:lnTo>
                    <a:pt x="535160" y="84321"/>
                  </a:lnTo>
                  <a:lnTo>
                    <a:pt x="573700" y="115671"/>
                  </a:lnTo>
                  <a:lnTo>
                    <a:pt x="612880" y="147589"/>
                  </a:lnTo>
                  <a:lnTo>
                    <a:pt x="652843" y="178306"/>
                  </a:lnTo>
                  <a:lnTo>
                    <a:pt x="693735" y="206051"/>
                  </a:lnTo>
                  <a:lnTo>
                    <a:pt x="735699" y="229054"/>
                  </a:lnTo>
                  <a:lnTo>
                    <a:pt x="778878" y="245547"/>
                  </a:lnTo>
                  <a:lnTo>
                    <a:pt x="823417" y="253758"/>
                  </a:lnTo>
                  <a:lnTo>
                    <a:pt x="878931" y="255265"/>
                  </a:lnTo>
                  <a:lnTo>
                    <a:pt x="934393" y="252081"/>
                  </a:lnTo>
                  <a:lnTo>
                    <a:pt x="989159" y="245429"/>
                  </a:lnTo>
                  <a:lnTo>
                    <a:pt x="1042585" y="236531"/>
                  </a:lnTo>
                  <a:lnTo>
                    <a:pt x="1094028" y="226607"/>
                  </a:lnTo>
                  <a:lnTo>
                    <a:pt x="1142844" y="216879"/>
                  </a:lnTo>
                  <a:lnTo>
                    <a:pt x="1188389" y="208570"/>
                  </a:lnTo>
                  <a:lnTo>
                    <a:pt x="1230019" y="202900"/>
                  </a:lnTo>
                  <a:lnTo>
                    <a:pt x="1267091" y="201091"/>
                  </a:lnTo>
                  <a:lnTo>
                    <a:pt x="1306213" y="211177"/>
                  </a:lnTo>
                  <a:lnTo>
                    <a:pt x="1345167" y="237178"/>
                  </a:lnTo>
                  <a:lnTo>
                    <a:pt x="1383037" y="274512"/>
                  </a:lnTo>
                  <a:lnTo>
                    <a:pt x="1418905" y="318598"/>
                  </a:lnTo>
                  <a:lnTo>
                    <a:pt x="1451856" y="364853"/>
                  </a:lnTo>
                  <a:lnTo>
                    <a:pt x="1480973" y="408696"/>
                  </a:lnTo>
                  <a:lnTo>
                    <a:pt x="1505339" y="445543"/>
                  </a:lnTo>
                  <a:lnTo>
                    <a:pt x="1524038" y="470814"/>
                  </a:lnTo>
                  <a:lnTo>
                    <a:pt x="1569227" y="524678"/>
                  </a:lnTo>
                  <a:lnTo>
                    <a:pt x="1628178" y="596496"/>
                  </a:lnTo>
                  <a:lnTo>
                    <a:pt x="1679346" y="659337"/>
                  </a:lnTo>
                  <a:lnTo>
                    <a:pt x="1701190" y="686269"/>
                  </a:lnTo>
                </a:path>
              </a:pathLst>
            </a:custGeom>
            <a:ln w="12700">
              <a:solidFill>
                <a:srgbClr val="ED1C24"/>
              </a:solidFill>
            </a:ln>
          </p:spPr>
          <p:txBody>
            <a:bodyPr wrap="square" lIns="0" tIns="0" rIns="0" bIns="0" rtlCol="0"/>
            <a:lstStyle/>
            <a:p/>
          </p:txBody>
        </p:sp>
        <p:sp>
          <p:nvSpPr>
            <p:cNvPr id="67" name="object 67" descr=""/>
            <p:cNvSpPr/>
            <p:nvPr/>
          </p:nvSpPr>
          <p:spPr>
            <a:xfrm>
              <a:off x="4375198" y="3866021"/>
              <a:ext cx="2376805" cy="363220"/>
            </a:xfrm>
            <a:custGeom>
              <a:avLst/>
              <a:gdLst/>
              <a:ahLst/>
              <a:cxnLst/>
              <a:rect l="l" t="t" r="r" b="b"/>
              <a:pathLst>
                <a:path w="2376804" h="363220">
                  <a:moveTo>
                    <a:pt x="0" y="363004"/>
                  </a:moveTo>
                  <a:lnTo>
                    <a:pt x="254101" y="0"/>
                  </a:lnTo>
                  <a:lnTo>
                    <a:pt x="2132012" y="0"/>
                  </a:lnTo>
                  <a:lnTo>
                    <a:pt x="2376195" y="358254"/>
                  </a:lnTo>
                </a:path>
              </a:pathLst>
            </a:custGeom>
            <a:ln w="12700">
              <a:solidFill>
                <a:srgbClr val="256FAD"/>
              </a:solidFill>
            </a:ln>
          </p:spPr>
          <p:txBody>
            <a:bodyPr wrap="square" lIns="0" tIns="0" rIns="0" bIns="0" rtlCol="0"/>
            <a:lstStyle/>
            <a:p/>
          </p:txBody>
        </p:sp>
      </p:grpSp>
      <p:sp>
        <p:nvSpPr>
          <p:cNvPr id="68" name="object 68" descr=""/>
          <p:cNvSpPr txBox="1"/>
          <p:nvPr/>
        </p:nvSpPr>
        <p:spPr>
          <a:xfrm>
            <a:off x="5553137" y="3166149"/>
            <a:ext cx="920115" cy="106045"/>
          </a:xfrm>
          <a:prstGeom prst="rect">
            <a:avLst/>
          </a:prstGeom>
        </p:spPr>
        <p:txBody>
          <a:bodyPr wrap="square" lIns="0" tIns="15875" rIns="0" bIns="0" rtlCol="0" vert="horz">
            <a:spAutoFit/>
          </a:bodyPr>
          <a:lstStyle/>
          <a:p>
            <a:pPr marL="12700">
              <a:lnSpc>
                <a:spcPct val="100000"/>
              </a:lnSpc>
              <a:spcBef>
                <a:spcPts val="125"/>
              </a:spcBef>
            </a:pPr>
            <a:r>
              <a:rPr dirty="0" sz="500" spc="-10">
                <a:solidFill>
                  <a:srgbClr val="808285"/>
                </a:solidFill>
                <a:latin typeface="Microsoft YaHei"/>
                <a:cs typeface="Microsoft YaHei"/>
              </a:rPr>
              <a:t>Constrained</a:t>
            </a:r>
            <a:r>
              <a:rPr dirty="0" sz="500" spc="45">
                <a:solidFill>
                  <a:srgbClr val="808285"/>
                </a:solidFill>
                <a:latin typeface="Microsoft YaHei"/>
                <a:cs typeface="Microsoft YaHei"/>
              </a:rPr>
              <a:t> </a:t>
            </a:r>
            <a:r>
              <a:rPr dirty="0" sz="500">
                <a:solidFill>
                  <a:srgbClr val="808285"/>
                </a:solidFill>
                <a:latin typeface="Microsoft YaHei"/>
                <a:cs typeface="Microsoft YaHei"/>
              </a:rPr>
              <a:t>Space</a:t>
            </a:r>
            <a:r>
              <a:rPr dirty="0" sz="500" spc="320">
                <a:solidFill>
                  <a:srgbClr val="808285"/>
                </a:solidFill>
                <a:latin typeface="Microsoft YaHei"/>
                <a:cs typeface="Microsoft YaHei"/>
              </a:rPr>
              <a:t> </a:t>
            </a:r>
            <a:r>
              <a:rPr dirty="0" sz="500" spc="-15" b="1">
                <a:solidFill>
                  <a:srgbClr val="808285"/>
                </a:solidFill>
                <a:latin typeface="Microsoft YaHei"/>
                <a:cs typeface="Microsoft YaHei"/>
              </a:rPr>
              <a:t>禁止区域</a:t>
            </a:r>
            <a:endParaRPr sz="500">
              <a:latin typeface="Microsoft YaHei"/>
              <a:cs typeface="Microsoft YaHei"/>
            </a:endParaRPr>
          </a:p>
        </p:txBody>
      </p:sp>
      <p:sp>
        <p:nvSpPr>
          <p:cNvPr id="69" name="object 69" descr=""/>
          <p:cNvSpPr txBox="1"/>
          <p:nvPr/>
        </p:nvSpPr>
        <p:spPr>
          <a:xfrm>
            <a:off x="6294891" y="3532872"/>
            <a:ext cx="613410" cy="290195"/>
          </a:xfrm>
          <a:prstGeom prst="rect">
            <a:avLst/>
          </a:prstGeom>
        </p:spPr>
        <p:txBody>
          <a:bodyPr wrap="square" lIns="0" tIns="12065" rIns="0" bIns="0" rtlCol="0" vert="horz">
            <a:spAutoFit/>
          </a:bodyPr>
          <a:lstStyle/>
          <a:p>
            <a:pPr marL="12700" marR="5080">
              <a:lnSpc>
                <a:spcPct val="112599"/>
              </a:lnSpc>
              <a:spcBef>
                <a:spcPts val="95"/>
              </a:spcBef>
            </a:pPr>
            <a:r>
              <a:rPr dirty="0" sz="500" spc="-10">
                <a:solidFill>
                  <a:srgbClr val="256FAD"/>
                </a:solidFill>
                <a:latin typeface="Microsoft YaHei"/>
                <a:cs typeface="Microsoft YaHei"/>
              </a:rPr>
              <a:t>Traditional</a:t>
            </a:r>
            <a:r>
              <a:rPr dirty="0" sz="500" spc="5">
                <a:solidFill>
                  <a:srgbClr val="256FAD"/>
                </a:solidFill>
                <a:latin typeface="Microsoft YaHei"/>
                <a:cs typeface="Microsoft YaHei"/>
              </a:rPr>
              <a:t> </a:t>
            </a:r>
            <a:r>
              <a:rPr dirty="0" sz="500" spc="-10">
                <a:solidFill>
                  <a:srgbClr val="256FAD"/>
                </a:solidFill>
                <a:latin typeface="Microsoft YaHei"/>
                <a:cs typeface="Microsoft YaHei"/>
              </a:rPr>
              <a:t>Feasible</a:t>
            </a:r>
            <a:r>
              <a:rPr dirty="0" sz="500" spc="500">
                <a:solidFill>
                  <a:srgbClr val="256FAD"/>
                </a:solidFill>
                <a:latin typeface="Microsoft YaHei"/>
                <a:cs typeface="Microsoft YaHei"/>
              </a:rPr>
              <a:t> </a:t>
            </a:r>
            <a:r>
              <a:rPr dirty="0" sz="500" spc="-10">
                <a:solidFill>
                  <a:srgbClr val="256FAD"/>
                </a:solidFill>
                <a:latin typeface="Microsoft YaHei"/>
                <a:cs typeface="Microsoft YaHei"/>
              </a:rPr>
              <a:t>Trajectory</a:t>
            </a:r>
            <a:endParaRPr sz="500">
              <a:latin typeface="Microsoft YaHei"/>
              <a:cs typeface="Microsoft YaHei"/>
            </a:endParaRPr>
          </a:p>
          <a:p>
            <a:pPr marL="17780">
              <a:lnSpc>
                <a:spcPct val="100000"/>
              </a:lnSpc>
              <a:spcBef>
                <a:spcPts val="125"/>
              </a:spcBef>
            </a:pPr>
            <a:r>
              <a:rPr dirty="0" sz="500" spc="-10" b="1">
                <a:solidFill>
                  <a:srgbClr val="256FAD"/>
                </a:solidFill>
                <a:latin typeface="Microsoft YaHei"/>
                <a:cs typeface="Microsoft YaHei"/>
              </a:rPr>
              <a:t>传统可行轨迹</a:t>
            </a:r>
            <a:endParaRPr sz="500">
              <a:latin typeface="Microsoft YaHei"/>
              <a:cs typeface="Microsoft YaHei"/>
            </a:endParaRPr>
          </a:p>
        </p:txBody>
      </p:sp>
      <p:sp>
        <p:nvSpPr>
          <p:cNvPr id="70" name="object 70" descr=""/>
          <p:cNvSpPr txBox="1"/>
          <p:nvPr/>
        </p:nvSpPr>
        <p:spPr>
          <a:xfrm>
            <a:off x="6135924" y="3900531"/>
            <a:ext cx="379730" cy="290195"/>
          </a:xfrm>
          <a:prstGeom prst="rect">
            <a:avLst/>
          </a:prstGeom>
        </p:spPr>
        <p:txBody>
          <a:bodyPr wrap="square" lIns="0" tIns="8255" rIns="0" bIns="0" rtlCol="0" vert="horz">
            <a:spAutoFit/>
          </a:bodyPr>
          <a:lstStyle/>
          <a:p>
            <a:pPr marL="12700" marR="5080">
              <a:lnSpc>
                <a:spcPct val="117100"/>
              </a:lnSpc>
              <a:spcBef>
                <a:spcPts val="65"/>
              </a:spcBef>
            </a:pPr>
            <a:r>
              <a:rPr dirty="0" sz="500" spc="-10">
                <a:solidFill>
                  <a:srgbClr val="808285"/>
                </a:solidFill>
                <a:latin typeface="Microsoft YaHei"/>
                <a:cs typeface="Microsoft YaHei"/>
              </a:rPr>
              <a:t>infeasible</a:t>
            </a:r>
            <a:r>
              <a:rPr dirty="0" sz="500" spc="-15">
                <a:solidFill>
                  <a:srgbClr val="808285"/>
                </a:solidFill>
                <a:latin typeface="Microsoft YaHei"/>
                <a:cs typeface="Microsoft YaHei"/>
              </a:rPr>
              <a:t> </a:t>
            </a:r>
            <a:r>
              <a:rPr dirty="0" sz="500" spc="-5">
                <a:solidFill>
                  <a:srgbClr val="808285"/>
                </a:solidFill>
                <a:latin typeface="Microsoft YaHei"/>
                <a:cs typeface="Microsoft YaHei"/>
              </a:rPr>
              <a:t>Trajectory</a:t>
            </a:r>
            <a:r>
              <a:rPr dirty="0" sz="500" spc="45" b="1">
                <a:solidFill>
                  <a:srgbClr val="808285"/>
                </a:solidFill>
                <a:latin typeface="Microsoft YaHei"/>
                <a:cs typeface="Microsoft YaHei"/>
              </a:rPr>
              <a:t>不可行轨迹</a:t>
            </a:r>
            <a:endParaRPr sz="500">
              <a:latin typeface="Microsoft YaHei"/>
              <a:cs typeface="Microsoft YaHei"/>
            </a:endParaRPr>
          </a:p>
        </p:txBody>
      </p:sp>
      <p:sp>
        <p:nvSpPr>
          <p:cNvPr id="71" name="object 71" descr=""/>
          <p:cNvSpPr txBox="1"/>
          <p:nvPr/>
        </p:nvSpPr>
        <p:spPr>
          <a:xfrm>
            <a:off x="4340649" y="4244668"/>
            <a:ext cx="865505" cy="293370"/>
          </a:xfrm>
          <a:prstGeom prst="rect">
            <a:avLst/>
          </a:prstGeom>
        </p:spPr>
        <p:txBody>
          <a:bodyPr wrap="square" lIns="0" tIns="26670" rIns="0" bIns="0" rtlCol="0" vert="horz">
            <a:spAutoFit/>
          </a:bodyPr>
          <a:lstStyle/>
          <a:p>
            <a:pPr marL="17780">
              <a:lnSpc>
                <a:spcPct val="100000"/>
              </a:lnSpc>
              <a:spcBef>
                <a:spcPts val="210"/>
              </a:spcBef>
            </a:pPr>
            <a:r>
              <a:rPr dirty="0" sz="500" spc="-15" b="1">
                <a:solidFill>
                  <a:srgbClr val="ED1C24"/>
                </a:solidFill>
                <a:latin typeface="Microsoft YaHei"/>
                <a:cs typeface="Microsoft YaHei"/>
              </a:rPr>
              <a:t>最优轨迹</a:t>
            </a:r>
            <a:endParaRPr sz="500">
              <a:latin typeface="Microsoft YaHei"/>
              <a:cs typeface="Microsoft YaHei"/>
            </a:endParaRPr>
          </a:p>
          <a:p>
            <a:pPr marL="12700">
              <a:lnSpc>
                <a:spcPct val="100000"/>
              </a:lnSpc>
              <a:spcBef>
                <a:spcPts val="114"/>
              </a:spcBef>
            </a:pPr>
            <a:r>
              <a:rPr dirty="0" sz="500">
                <a:solidFill>
                  <a:srgbClr val="ED1C24"/>
                </a:solidFill>
                <a:latin typeface="Microsoft YaHei"/>
                <a:cs typeface="Microsoft YaHei"/>
              </a:rPr>
              <a:t>Optimal</a:t>
            </a:r>
            <a:r>
              <a:rPr dirty="0" sz="500" spc="-20">
                <a:solidFill>
                  <a:srgbClr val="ED1C24"/>
                </a:solidFill>
                <a:latin typeface="Microsoft YaHei"/>
                <a:cs typeface="Microsoft YaHei"/>
              </a:rPr>
              <a:t> </a:t>
            </a:r>
            <a:r>
              <a:rPr dirty="0" sz="500" spc="-10">
                <a:solidFill>
                  <a:srgbClr val="ED1C24"/>
                </a:solidFill>
                <a:latin typeface="Microsoft YaHei"/>
                <a:cs typeface="Microsoft YaHei"/>
              </a:rPr>
              <a:t>Trajectory</a:t>
            </a:r>
            <a:endParaRPr sz="500">
              <a:latin typeface="Microsoft YaHei"/>
              <a:cs typeface="Microsoft YaHei"/>
            </a:endParaRPr>
          </a:p>
          <a:p>
            <a:pPr marL="12700">
              <a:lnSpc>
                <a:spcPct val="100000"/>
              </a:lnSpc>
              <a:spcBef>
                <a:spcPts val="75"/>
              </a:spcBef>
            </a:pPr>
            <a:r>
              <a:rPr dirty="0" sz="500">
                <a:solidFill>
                  <a:srgbClr val="ED1C24"/>
                </a:solidFill>
                <a:latin typeface="Microsoft YaHei"/>
                <a:cs typeface="Microsoft YaHei"/>
              </a:rPr>
              <a:t>by</a:t>
            </a:r>
            <a:r>
              <a:rPr dirty="0" sz="500" spc="80">
                <a:solidFill>
                  <a:srgbClr val="ED1C24"/>
                </a:solidFill>
                <a:latin typeface="Microsoft YaHei"/>
                <a:cs typeface="Microsoft YaHei"/>
              </a:rPr>
              <a:t> </a:t>
            </a:r>
            <a:r>
              <a:rPr dirty="0" sz="500" spc="-10">
                <a:solidFill>
                  <a:srgbClr val="ED1C24"/>
                </a:solidFill>
                <a:latin typeface="Microsoft YaHei"/>
                <a:cs typeface="Microsoft YaHei"/>
              </a:rPr>
              <a:t>Optimotion-Optimotion</a:t>
            </a:r>
            <a:endParaRPr sz="500">
              <a:latin typeface="Microsoft YaHei"/>
              <a:cs typeface="Microsoft YaHei"/>
            </a:endParaRPr>
          </a:p>
        </p:txBody>
      </p:sp>
      <p:sp>
        <p:nvSpPr>
          <p:cNvPr id="72" name="object 72" descr=""/>
          <p:cNvSpPr txBox="1"/>
          <p:nvPr/>
        </p:nvSpPr>
        <p:spPr>
          <a:xfrm>
            <a:off x="6259036" y="4268928"/>
            <a:ext cx="304800" cy="106045"/>
          </a:xfrm>
          <a:prstGeom prst="rect">
            <a:avLst/>
          </a:prstGeom>
        </p:spPr>
        <p:txBody>
          <a:bodyPr wrap="square" lIns="0" tIns="15875" rIns="0" bIns="0" rtlCol="0" vert="horz">
            <a:spAutoFit/>
          </a:bodyPr>
          <a:lstStyle/>
          <a:p>
            <a:pPr marL="12700">
              <a:lnSpc>
                <a:spcPct val="100000"/>
              </a:lnSpc>
              <a:spcBef>
                <a:spcPts val="125"/>
              </a:spcBef>
            </a:pPr>
            <a:r>
              <a:rPr dirty="0" sz="500" spc="-15" b="1">
                <a:solidFill>
                  <a:srgbClr val="808285"/>
                </a:solidFill>
                <a:latin typeface="Microsoft YaHei"/>
                <a:cs typeface="Microsoft YaHei"/>
              </a:rPr>
              <a:t>缩短时间</a:t>
            </a:r>
            <a:endParaRPr sz="500">
              <a:latin typeface="Microsoft YaHei"/>
              <a:cs typeface="Microsoft YaHei"/>
            </a:endParaRPr>
          </a:p>
        </p:txBody>
      </p:sp>
      <p:sp>
        <p:nvSpPr>
          <p:cNvPr id="73" name="object 73" descr=""/>
          <p:cNvSpPr txBox="1"/>
          <p:nvPr/>
        </p:nvSpPr>
        <p:spPr>
          <a:xfrm>
            <a:off x="6805972" y="4273230"/>
            <a:ext cx="72390" cy="115570"/>
          </a:xfrm>
          <a:prstGeom prst="rect">
            <a:avLst/>
          </a:prstGeom>
        </p:spPr>
        <p:txBody>
          <a:bodyPr wrap="square" lIns="0" tIns="17145" rIns="0" bIns="0" rtlCol="0" vert="horz">
            <a:spAutoFit/>
          </a:bodyPr>
          <a:lstStyle/>
          <a:p>
            <a:pPr marL="12700">
              <a:lnSpc>
                <a:spcPct val="100000"/>
              </a:lnSpc>
              <a:spcBef>
                <a:spcPts val="135"/>
              </a:spcBef>
            </a:pPr>
            <a:r>
              <a:rPr dirty="0" sz="550" spc="-50" b="1">
                <a:solidFill>
                  <a:srgbClr val="808285"/>
                </a:solidFill>
                <a:latin typeface="Microsoft YaHei"/>
                <a:cs typeface="Microsoft YaHei"/>
              </a:rPr>
              <a:t>T</a:t>
            </a:r>
            <a:endParaRPr sz="550">
              <a:latin typeface="Microsoft YaHei"/>
              <a:cs typeface="Microsoft YaHei"/>
            </a:endParaRPr>
          </a:p>
        </p:txBody>
      </p:sp>
      <p:sp>
        <p:nvSpPr>
          <p:cNvPr id="74" name="object 74" descr=""/>
          <p:cNvSpPr txBox="1"/>
          <p:nvPr/>
        </p:nvSpPr>
        <p:spPr>
          <a:xfrm>
            <a:off x="4273189" y="3028376"/>
            <a:ext cx="79375" cy="115570"/>
          </a:xfrm>
          <a:prstGeom prst="rect">
            <a:avLst/>
          </a:prstGeom>
        </p:spPr>
        <p:txBody>
          <a:bodyPr wrap="square" lIns="0" tIns="17145" rIns="0" bIns="0" rtlCol="0" vert="horz">
            <a:spAutoFit/>
          </a:bodyPr>
          <a:lstStyle/>
          <a:p>
            <a:pPr marL="12700">
              <a:lnSpc>
                <a:spcPct val="100000"/>
              </a:lnSpc>
              <a:spcBef>
                <a:spcPts val="135"/>
              </a:spcBef>
            </a:pPr>
            <a:r>
              <a:rPr dirty="0" sz="550" spc="-50" b="1">
                <a:solidFill>
                  <a:srgbClr val="808285"/>
                </a:solidFill>
                <a:latin typeface="Microsoft YaHei"/>
                <a:cs typeface="Microsoft YaHei"/>
              </a:rPr>
              <a:t>V</a:t>
            </a:r>
            <a:endParaRPr sz="550">
              <a:latin typeface="Microsoft YaHei"/>
              <a:cs typeface="Microsoft YaHei"/>
            </a:endParaRPr>
          </a:p>
        </p:txBody>
      </p:sp>
      <p:sp>
        <p:nvSpPr>
          <p:cNvPr id="75" name="object 75"/>
          <p:cNvSpPr txBox="1">
            <a:spLocks noGrp="1"/>
          </p:cNvSpPr>
          <p:nvPr>
            <p:ph type="title"/>
          </p:nvPr>
        </p:nvSpPr>
        <p:spPr>
          <a:xfrm>
            <a:off x="538981" y="695750"/>
            <a:ext cx="3065145" cy="432434"/>
          </a:xfrm>
          <a:prstGeom prst="rect"/>
        </p:spPr>
        <p:txBody>
          <a:bodyPr wrap="square" lIns="0" tIns="15240" rIns="0" bIns="0" rtlCol="0" vert="horz">
            <a:spAutoFit/>
          </a:bodyPr>
          <a:lstStyle/>
          <a:p>
            <a:pPr marL="12700">
              <a:lnSpc>
                <a:spcPct val="100000"/>
              </a:lnSpc>
              <a:spcBef>
                <a:spcPts val="120"/>
              </a:spcBef>
            </a:pPr>
            <a:r>
              <a:rPr dirty="0" sz="2650" spc="155">
                <a:solidFill>
                  <a:srgbClr val="DA2128"/>
                </a:solidFill>
                <a:latin typeface="Microsoft YaHei"/>
                <a:cs typeface="Microsoft YaHei"/>
              </a:rPr>
              <a:t>刚柔并济</a:t>
            </a:r>
            <a:r>
              <a:rPr dirty="0" sz="2650" spc="185">
                <a:solidFill>
                  <a:srgbClr val="DA2128"/>
                </a:solidFill>
                <a:latin typeface="Microsoft YaHei"/>
                <a:cs typeface="Microsoft YaHei"/>
              </a:rPr>
              <a:t>·</a:t>
            </a:r>
            <a:r>
              <a:rPr dirty="0" sz="2650" spc="140">
                <a:solidFill>
                  <a:srgbClr val="DA2128"/>
                </a:solidFill>
                <a:latin typeface="Microsoft YaHei"/>
                <a:cs typeface="Microsoft YaHei"/>
              </a:rPr>
              <a:t>全面领先</a:t>
            </a:r>
            <a:endParaRPr sz="2650">
              <a:latin typeface="Microsoft YaHei"/>
              <a:cs typeface="Microsoft YaHei"/>
            </a:endParaRPr>
          </a:p>
        </p:txBody>
      </p:sp>
      <p:sp>
        <p:nvSpPr>
          <p:cNvPr id="76" name="object 76" descr=""/>
          <p:cNvSpPr txBox="1"/>
          <p:nvPr/>
        </p:nvSpPr>
        <p:spPr>
          <a:xfrm>
            <a:off x="2487965" y="4583831"/>
            <a:ext cx="433705" cy="147320"/>
          </a:xfrm>
          <a:prstGeom prst="rect">
            <a:avLst/>
          </a:prstGeom>
        </p:spPr>
        <p:txBody>
          <a:bodyPr wrap="square" lIns="0" tIns="12700" rIns="0" bIns="0" rtlCol="0" vert="horz">
            <a:spAutoFit/>
          </a:bodyPr>
          <a:lstStyle/>
          <a:p>
            <a:pPr marL="12700">
              <a:lnSpc>
                <a:spcPct val="100000"/>
              </a:lnSpc>
              <a:spcBef>
                <a:spcPts val="100"/>
              </a:spcBef>
            </a:pPr>
            <a:r>
              <a:rPr dirty="0" sz="800" spc="-20">
                <a:solidFill>
                  <a:srgbClr val="939598"/>
                </a:solidFill>
                <a:latin typeface="SimSun"/>
                <a:cs typeface="SimSun"/>
              </a:rPr>
              <a:t>安全架构</a:t>
            </a:r>
            <a:endParaRPr sz="800">
              <a:latin typeface="SimSun"/>
              <a:cs typeface="SimSun"/>
            </a:endParaRPr>
          </a:p>
        </p:txBody>
      </p:sp>
      <p:sp>
        <p:nvSpPr>
          <p:cNvPr id="77" name="object 77" descr=""/>
          <p:cNvSpPr txBox="1"/>
          <p:nvPr/>
        </p:nvSpPr>
        <p:spPr>
          <a:xfrm>
            <a:off x="860943" y="8023194"/>
            <a:ext cx="433705" cy="147320"/>
          </a:xfrm>
          <a:prstGeom prst="rect">
            <a:avLst/>
          </a:prstGeom>
        </p:spPr>
        <p:txBody>
          <a:bodyPr wrap="square" lIns="0" tIns="12700" rIns="0" bIns="0" rtlCol="0" vert="horz">
            <a:spAutoFit/>
          </a:bodyPr>
          <a:lstStyle/>
          <a:p>
            <a:pPr marL="12700">
              <a:lnSpc>
                <a:spcPct val="100000"/>
              </a:lnSpc>
              <a:spcBef>
                <a:spcPts val="100"/>
              </a:spcBef>
            </a:pPr>
            <a:r>
              <a:rPr dirty="0" sz="800" spc="-20">
                <a:solidFill>
                  <a:srgbClr val="939598"/>
                </a:solidFill>
                <a:latin typeface="SimSun"/>
                <a:cs typeface="SimSun"/>
              </a:rPr>
              <a:t>阻抗控制</a:t>
            </a:r>
            <a:endParaRPr sz="800">
              <a:latin typeface="SimSun"/>
              <a:cs typeface="SimSun"/>
            </a:endParaRPr>
          </a:p>
        </p:txBody>
      </p:sp>
      <p:sp>
        <p:nvSpPr>
          <p:cNvPr id="78" name="object 78" descr=""/>
          <p:cNvSpPr txBox="1"/>
          <p:nvPr/>
        </p:nvSpPr>
        <p:spPr>
          <a:xfrm>
            <a:off x="2308743" y="8023194"/>
            <a:ext cx="433705" cy="147320"/>
          </a:xfrm>
          <a:prstGeom prst="rect">
            <a:avLst/>
          </a:prstGeom>
        </p:spPr>
        <p:txBody>
          <a:bodyPr wrap="square" lIns="0" tIns="12700" rIns="0" bIns="0" rtlCol="0" vert="horz">
            <a:spAutoFit/>
          </a:bodyPr>
          <a:lstStyle/>
          <a:p>
            <a:pPr marL="12700">
              <a:lnSpc>
                <a:spcPct val="100000"/>
              </a:lnSpc>
              <a:spcBef>
                <a:spcPts val="100"/>
              </a:spcBef>
            </a:pPr>
            <a:r>
              <a:rPr dirty="0" sz="800" spc="-20">
                <a:solidFill>
                  <a:srgbClr val="939598"/>
                </a:solidFill>
                <a:latin typeface="SimSun"/>
                <a:cs typeface="SimSun"/>
              </a:rPr>
              <a:t>力控装配</a:t>
            </a:r>
            <a:endParaRPr sz="800">
              <a:latin typeface="SimSun"/>
              <a:cs typeface="SimSun"/>
            </a:endParaRPr>
          </a:p>
        </p:txBody>
      </p:sp>
      <p:sp>
        <p:nvSpPr>
          <p:cNvPr id="79" name="object 79" descr=""/>
          <p:cNvSpPr txBox="1"/>
          <p:nvPr/>
        </p:nvSpPr>
        <p:spPr>
          <a:xfrm>
            <a:off x="4595962" y="8034573"/>
            <a:ext cx="433705" cy="147320"/>
          </a:xfrm>
          <a:prstGeom prst="rect">
            <a:avLst/>
          </a:prstGeom>
        </p:spPr>
        <p:txBody>
          <a:bodyPr wrap="square" lIns="0" tIns="12700" rIns="0" bIns="0" rtlCol="0" vert="horz">
            <a:spAutoFit/>
          </a:bodyPr>
          <a:lstStyle/>
          <a:p>
            <a:pPr marL="12700">
              <a:lnSpc>
                <a:spcPct val="100000"/>
              </a:lnSpc>
              <a:spcBef>
                <a:spcPts val="100"/>
              </a:spcBef>
            </a:pPr>
            <a:r>
              <a:rPr dirty="0" sz="800" spc="-20">
                <a:solidFill>
                  <a:srgbClr val="939598"/>
                </a:solidFill>
                <a:latin typeface="SimSun"/>
                <a:cs typeface="SimSun"/>
              </a:rPr>
              <a:t>无控制柜</a:t>
            </a:r>
            <a:endParaRPr sz="800">
              <a:latin typeface="SimSun"/>
              <a:cs typeface="SimSun"/>
            </a:endParaRPr>
          </a:p>
        </p:txBody>
      </p:sp>
      <p:sp>
        <p:nvSpPr>
          <p:cNvPr id="80" name="object 80" descr=""/>
          <p:cNvSpPr txBox="1"/>
          <p:nvPr/>
        </p:nvSpPr>
        <p:spPr>
          <a:xfrm>
            <a:off x="6231315" y="8034573"/>
            <a:ext cx="433705" cy="147320"/>
          </a:xfrm>
          <a:prstGeom prst="rect">
            <a:avLst/>
          </a:prstGeom>
        </p:spPr>
        <p:txBody>
          <a:bodyPr wrap="square" lIns="0" tIns="12700" rIns="0" bIns="0" rtlCol="0" vert="horz">
            <a:spAutoFit/>
          </a:bodyPr>
          <a:lstStyle/>
          <a:p>
            <a:pPr marL="12700">
              <a:lnSpc>
                <a:spcPct val="100000"/>
              </a:lnSpc>
              <a:spcBef>
                <a:spcPts val="100"/>
              </a:spcBef>
            </a:pPr>
            <a:r>
              <a:rPr dirty="0" sz="800" spc="-20">
                <a:solidFill>
                  <a:srgbClr val="939598"/>
                </a:solidFill>
                <a:latin typeface="SimSun"/>
                <a:cs typeface="SimSun"/>
              </a:rPr>
              <a:t>图形编程</a:t>
            </a:r>
            <a:endParaRPr sz="800">
              <a:latin typeface="SimSun"/>
              <a:cs typeface="SimSun"/>
            </a:endParaRPr>
          </a:p>
        </p:txBody>
      </p:sp>
      <p:sp>
        <p:nvSpPr>
          <p:cNvPr id="81" name="object 81" descr=""/>
          <p:cNvSpPr txBox="1"/>
          <p:nvPr/>
        </p:nvSpPr>
        <p:spPr>
          <a:xfrm>
            <a:off x="6046505" y="9281510"/>
            <a:ext cx="433705" cy="147320"/>
          </a:xfrm>
          <a:prstGeom prst="rect">
            <a:avLst/>
          </a:prstGeom>
        </p:spPr>
        <p:txBody>
          <a:bodyPr wrap="square" lIns="0" tIns="12700" rIns="0" bIns="0" rtlCol="0" vert="horz">
            <a:spAutoFit/>
          </a:bodyPr>
          <a:lstStyle/>
          <a:p>
            <a:pPr marL="12700">
              <a:lnSpc>
                <a:spcPct val="100000"/>
              </a:lnSpc>
              <a:spcBef>
                <a:spcPts val="100"/>
              </a:spcBef>
            </a:pPr>
            <a:r>
              <a:rPr dirty="0" sz="800" spc="-20">
                <a:solidFill>
                  <a:srgbClr val="939598"/>
                </a:solidFill>
                <a:latin typeface="SimSun"/>
                <a:cs typeface="SimSun"/>
              </a:rPr>
              <a:t>更高防护</a:t>
            </a:r>
            <a:endParaRPr sz="800">
              <a:latin typeface="SimSun"/>
              <a:cs typeface="SimSun"/>
            </a:endParaRPr>
          </a:p>
        </p:txBody>
      </p:sp>
      <p:sp>
        <p:nvSpPr>
          <p:cNvPr id="82" name="object 82" descr=""/>
          <p:cNvSpPr txBox="1"/>
          <p:nvPr/>
        </p:nvSpPr>
        <p:spPr>
          <a:xfrm>
            <a:off x="5450316" y="4638187"/>
            <a:ext cx="433705" cy="147320"/>
          </a:xfrm>
          <a:prstGeom prst="rect">
            <a:avLst/>
          </a:prstGeom>
        </p:spPr>
        <p:txBody>
          <a:bodyPr wrap="square" lIns="0" tIns="12700" rIns="0" bIns="0" rtlCol="0" vert="horz">
            <a:spAutoFit/>
          </a:bodyPr>
          <a:lstStyle/>
          <a:p>
            <a:pPr marL="12700">
              <a:lnSpc>
                <a:spcPct val="100000"/>
              </a:lnSpc>
              <a:spcBef>
                <a:spcPts val="100"/>
              </a:spcBef>
            </a:pPr>
            <a:r>
              <a:rPr dirty="0" sz="800" spc="-20">
                <a:solidFill>
                  <a:srgbClr val="939598"/>
                </a:solidFill>
                <a:latin typeface="SimSun"/>
                <a:cs typeface="SimSun"/>
              </a:rPr>
              <a:t>最优节拍</a:t>
            </a:r>
            <a:endParaRPr sz="800">
              <a:latin typeface="SimSun"/>
              <a:cs typeface="SimSun"/>
            </a:endParaRPr>
          </a:p>
        </p:txBody>
      </p:sp>
      <p:grpSp>
        <p:nvGrpSpPr>
          <p:cNvPr id="83" name="object 83" descr=""/>
          <p:cNvGrpSpPr/>
          <p:nvPr/>
        </p:nvGrpSpPr>
        <p:grpSpPr>
          <a:xfrm>
            <a:off x="551682" y="1537069"/>
            <a:ext cx="1311910" cy="233045"/>
            <a:chOff x="551682" y="1537069"/>
            <a:chExt cx="1311910" cy="233045"/>
          </a:xfrm>
        </p:grpSpPr>
        <p:sp>
          <p:nvSpPr>
            <p:cNvPr id="84" name="object 84" descr=""/>
            <p:cNvSpPr/>
            <p:nvPr/>
          </p:nvSpPr>
          <p:spPr>
            <a:xfrm>
              <a:off x="551682" y="1537069"/>
              <a:ext cx="1219835" cy="233045"/>
            </a:xfrm>
            <a:custGeom>
              <a:avLst/>
              <a:gdLst/>
              <a:ahLst/>
              <a:cxnLst/>
              <a:rect l="l" t="t" r="r" b="b"/>
              <a:pathLst>
                <a:path w="1219835" h="233044">
                  <a:moveTo>
                    <a:pt x="1055408" y="0"/>
                  </a:moveTo>
                  <a:lnTo>
                    <a:pt x="0" y="0"/>
                  </a:lnTo>
                  <a:lnTo>
                    <a:pt x="0" y="232689"/>
                  </a:lnTo>
                  <a:lnTo>
                    <a:pt x="1219276" y="232689"/>
                  </a:lnTo>
                  <a:lnTo>
                    <a:pt x="1055408" y="0"/>
                  </a:lnTo>
                  <a:close/>
                </a:path>
              </a:pathLst>
            </a:custGeom>
            <a:solidFill>
              <a:srgbClr val="DA2128"/>
            </a:solidFill>
          </p:spPr>
          <p:txBody>
            <a:bodyPr wrap="square" lIns="0" tIns="0" rIns="0" bIns="0" rtlCol="0"/>
            <a:lstStyle/>
            <a:p/>
          </p:txBody>
        </p:sp>
        <p:pic>
          <p:nvPicPr>
            <p:cNvPr id="85" name="object 85" descr=""/>
            <p:cNvPicPr/>
            <p:nvPr/>
          </p:nvPicPr>
          <p:blipFill>
            <a:blip r:embed="rId11" cstate="print"/>
            <a:stretch>
              <a:fillRect/>
            </a:stretch>
          </p:blipFill>
          <p:spPr>
            <a:xfrm>
              <a:off x="1667934" y="1600366"/>
              <a:ext cx="195454" cy="169392"/>
            </a:xfrm>
            <a:prstGeom prst="rect">
              <a:avLst/>
            </a:prstGeom>
          </p:spPr>
        </p:pic>
      </p:grpSp>
      <p:sp>
        <p:nvSpPr>
          <p:cNvPr id="86" name="object 86" descr=""/>
          <p:cNvSpPr txBox="1"/>
          <p:nvPr/>
        </p:nvSpPr>
        <p:spPr>
          <a:xfrm>
            <a:off x="675506" y="1512849"/>
            <a:ext cx="3199765" cy="1336040"/>
          </a:xfrm>
          <a:prstGeom prst="rect">
            <a:avLst/>
          </a:prstGeom>
        </p:spPr>
        <p:txBody>
          <a:bodyPr wrap="square" lIns="0" tIns="12700" rIns="0" bIns="0" rtlCol="0" vert="horz">
            <a:spAutoFit/>
          </a:bodyPr>
          <a:lstStyle/>
          <a:p>
            <a:pPr marL="24765">
              <a:lnSpc>
                <a:spcPct val="100000"/>
              </a:lnSpc>
              <a:spcBef>
                <a:spcPts val="100"/>
              </a:spcBef>
            </a:pPr>
            <a:r>
              <a:rPr dirty="0" sz="1500" spc="-15" b="1">
                <a:solidFill>
                  <a:srgbClr val="FFFFFF"/>
                </a:solidFill>
                <a:latin typeface="Microsoft YaHei"/>
                <a:cs typeface="Microsoft YaHei"/>
              </a:rPr>
              <a:t>极致安全</a:t>
            </a:r>
            <a:endParaRPr sz="1500">
              <a:latin typeface="Microsoft YaHei"/>
              <a:cs typeface="Microsoft YaHei"/>
            </a:endParaRPr>
          </a:p>
          <a:p>
            <a:pPr marL="12700">
              <a:lnSpc>
                <a:spcPct val="100000"/>
              </a:lnSpc>
              <a:spcBef>
                <a:spcPts val="1255"/>
              </a:spcBef>
            </a:pPr>
            <a:r>
              <a:rPr dirty="0" sz="900">
                <a:solidFill>
                  <a:srgbClr val="7F8083"/>
                </a:solidFill>
                <a:latin typeface="SimSun"/>
                <a:cs typeface="SimSun"/>
              </a:rPr>
              <a:t>基于力矩传感器碰撞检测功能，灵敏度提高10</a:t>
            </a:r>
            <a:r>
              <a:rPr dirty="0" sz="900" spc="-50">
                <a:solidFill>
                  <a:srgbClr val="7F8083"/>
                </a:solidFill>
                <a:latin typeface="SimSun"/>
                <a:cs typeface="SimSun"/>
              </a:rPr>
              <a:t>倍</a:t>
            </a:r>
            <a:endParaRPr sz="900">
              <a:latin typeface="SimSun"/>
              <a:cs typeface="SimSun"/>
            </a:endParaRPr>
          </a:p>
          <a:p>
            <a:pPr marL="12700" marR="5080">
              <a:lnSpc>
                <a:spcPct val="114399"/>
              </a:lnSpc>
            </a:pPr>
            <a:r>
              <a:rPr dirty="0" sz="900">
                <a:solidFill>
                  <a:srgbClr val="7F8083"/>
                </a:solidFill>
                <a:latin typeface="SimSun"/>
                <a:cs typeface="SimSun"/>
              </a:rPr>
              <a:t>≥21项TÜV功能安全认证，符合ISO</a:t>
            </a:r>
            <a:r>
              <a:rPr dirty="0" sz="900" spc="-95">
                <a:solidFill>
                  <a:srgbClr val="7F8083"/>
                </a:solidFill>
                <a:latin typeface="SimSun"/>
                <a:cs typeface="SimSun"/>
              </a:rPr>
              <a:t> </a:t>
            </a:r>
            <a:r>
              <a:rPr dirty="0" sz="900" spc="60">
                <a:solidFill>
                  <a:srgbClr val="7F8083"/>
                </a:solidFill>
                <a:latin typeface="SimSun"/>
                <a:cs typeface="SimSun"/>
              </a:rPr>
              <a:t>13849-</a:t>
            </a:r>
            <a:r>
              <a:rPr dirty="0" sz="900" spc="-110">
                <a:solidFill>
                  <a:srgbClr val="7F8083"/>
                </a:solidFill>
                <a:latin typeface="SimSun"/>
                <a:cs typeface="SimSun"/>
              </a:rPr>
              <a:t>1</a:t>
            </a:r>
            <a:r>
              <a:rPr dirty="0" sz="900" spc="-105">
                <a:solidFill>
                  <a:srgbClr val="7F8083"/>
                </a:solidFill>
                <a:latin typeface="SimSun"/>
                <a:cs typeface="SimSun"/>
              </a:rPr>
              <a:t>, </a:t>
            </a:r>
            <a:r>
              <a:rPr dirty="0" sz="900">
                <a:solidFill>
                  <a:srgbClr val="7F8083"/>
                </a:solidFill>
                <a:latin typeface="SimSun"/>
                <a:cs typeface="SimSun"/>
              </a:rPr>
              <a:t>ISO</a:t>
            </a:r>
            <a:r>
              <a:rPr dirty="0" sz="900" spc="-90">
                <a:solidFill>
                  <a:srgbClr val="7F8083"/>
                </a:solidFill>
                <a:latin typeface="SimSun"/>
                <a:cs typeface="SimSun"/>
              </a:rPr>
              <a:t> </a:t>
            </a:r>
            <a:r>
              <a:rPr dirty="0" sz="900" spc="55">
                <a:solidFill>
                  <a:srgbClr val="7F8083"/>
                </a:solidFill>
                <a:latin typeface="SimSun"/>
                <a:cs typeface="SimSun"/>
              </a:rPr>
              <a:t>10218-</a:t>
            </a:r>
            <a:r>
              <a:rPr dirty="0" sz="900" spc="35">
                <a:solidFill>
                  <a:srgbClr val="7F8083"/>
                </a:solidFill>
                <a:latin typeface="SimSun"/>
                <a:cs typeface="SimSun"/>
              </a:rPr>
              <a:t>1/PL </a:t>
            </a:r>
            <a:r>
              <a:rPr dirty="0" sz="900" spc="-30">
                <a:solidFill>
                  <a:srgbClr val="7F8083"/>
                </a:solidFill>
                <a:latin typeface="SimSun"/>
                <a:cs typeface="SimSun"/>
              </a:rPr>
              <a:t>d</a:t>
            </a:r>
            <a:r>
              <a:rPr dirty="0" sz="900" spc="-15">
                <a:solidFill>
                  <a:srgbClr val="7F8083"/>
                </a:solidFill>
                <a:latin typeface="SimSun"/>
                <a:cs typeface="SimSun"/>
              </a:rPr>
              <a:t>, </a:t>
            </a:r>
            <a:r>
              <a:rPr dirty="0" sz="900" spc="-30">
                <a:solidFill>
                  <a:srgbClr val="7F8083"/>
                </a:solidFill>
                <a:latin typeface="SimSun"/>
                <a:cs typeface="SimSun"/>
              </a:rPr>
              <a:t>Cat</a:t>
            </a:r>
            <a:r>
              <a:rPr dirty="0" sz="900" spc="-15">
                <a:solidFill>
                  <a:srgbClr val="7F8083"/>
                </a:solidFill>
                <a:latin typeface="SimSun"/>
                <a:cs typeface="SimSun"/>
              </a:rPr>
              <a:t>. </a:t>
            </a:r>
            <a:r>
              <a:rPr dirty="0" sz="900">
                <a:solidFill>
                  <a:srgbClr val="7F8083"/>
                </a:solidFill>
                <a:latin typeface="SimSun"/>
                <a:cs typeface="SimSun"/>
              </a:rPr>
              <a:t>3功能安全认证标准及ISO</a:t>
            </a:r>
            <a:r>
              <a:rPr dirty="0" sz="900" spc="5">
                <a:solidFill>
                  <a:srgbClr val="7F8083"/>
                </a:solidFill>
                <a:latin typeface="SimSun"/>
                <a:cs typeface="SimSun"/>
              </a:rPr>
              <a:t> </a:t>
            </a:r>
            <a:r>
              <a:rPr dirty="0" sz="900">
                <a:solidFill>
                  <a:srgbClr val="7F8083"/>
                </a:solidFill>
                <a:latin typeface="SimSun"/>
                <a:cs typeface="SimSun"/>
              </a:rPr>
              <a:t>15066</a:t>
            </a:r>
            <a:r>
              <a:rPr dirty="0" sz="900" spc="-10">
                <a:solidFill>
                  <a:srgbClr val="7F8083"/>
                </a:solidFill>
                <a:latin typeface="SimSun"/>
                <a:cs typeface="SimSun"/>
              </a:rPr>
              <a:t>安全认证标准</a:t>
            </a:r>
            <a:endParaRPr sz="900">
              <a:latin typeface="SimSun"/>
              <a:cs typeface="SimSun"/>
            </a:endParaRPr>
          </a:p>
          <a:p>
            <a:pPr marL="12700">
              <a:lnSpc>
                <a:spcPct val="100000"/>
              </a:lnSpc>
              <a:spcBef>
                <a:spcPts val="155"/>
              </a:spcBef>
            </a:pPr>
            <a:r>
              <a:rPr dirty="0" sz="900" spc="-15">
                <a:solidFill>
                  <a:srgbClr val="7F8083"/>
                </a:solidFill>
                <a:latin typeface="SimSun"/>
                <a:cs typeface="SimSun"/>
              </a:rPr>
              <a:t>传感器信息双通道冗余监控，独立认证安全控制器配置</a:t>
            </a:r>
            <a:endParaRPr sz="900">
              <a:latin typeface="SimSun"/>
              <a:cs typeface="SimSun"/>
            </a:endParaRPr>
          </a:p>
          <a:p>
            <a:pPr marL="12700">
              <a:lnSpc>
                <a:spcPct val="100000"/>
              </a:lnSpc>
              <a:spcBef>
                <a:spcPts val="155"/>
              </a:spcBef>
            </a:pPr>
            <a:r>
              <a:rPr dirty="0" sz="900" spc="-15">
                <a:solidFill>
                  <a:srgbClr val="7F8083"/>
                </a:solidFill>
                <a:latin typeface="SimSun"/>
                <a:cs typeface="SimSun"/>
              </a:rPr>
              <a:t>吸合式抱闸配置+动力学前馈补偿，机器人上下电位置保持精度</a:t>
            </a:r>
            <a:endParaRPr sz="900">
              <a:latin typeface="SimSun"/>
              <a:cs typeface="SimSun"/>
            </a:endParaRPr>
          </a:p>
          <a:p>
            <a:pPr marL="12700">
              <a:lnSpc>
                <a:spcPct val="100000"/>
              </a:lnSpc>
              <a:spcBef>
                <a:spcPts val="155"/>
              </a:spcBef>
            </a:pPr>
            <a:r>
              <a:rPr dirty="0" sz="900" spc="-10">
                <a:solidFill>
                  <a:srgbClr val="7F8083"/>
                </a:solidFill>
                <a:latin typeface="SimSun"/>
                <a:cs typeface="SimSun"/>
              </a:rPr>
              <a:t>±0.1mm</a:t>
            </a:r>
            <a:endParaRPr sz="900">
              <a:latin typeface="SimSun"/>
              <a:cs typeface="SimSun"/>
            </a:endParaRPr>
          </a:p>
        </p:txBody>
      </p:sp>
      <p:sp>
        <p:nvSpPr>
          <p:cNvPr id="87" name="object 87" descr=""/>
          <p:cNvSpPr/>
          <p:nvPr/>
        </p:nvSpPr>
        <p:spPr>
          <a:xfrm>
            <a:off x="561289" y="1243508"/>
            <a:ext cx="501015" cy="20320"/>
          </a:xfrm>
          <a:custGeom>
            <a:avLst/>
            <a:gdLst/>
            <a:ahLst/>
            <a:cxnLst/>
            <a:rect l="l" t="t" r="r" b="b"/>
            <a:pathLst>
              <a:path w="501015" h="20319">
                <a:moveTo>
                  <a:pt x="500862" y="0"/>
                </a:moveTo>
                <a:lnTo>
                  <a:pt x="0" y="0"/>
                </a:lnTo>
                <a:lnTo>
                  <a:pt x="0" y="20281"/>
                </a:lnTo>
                <a:lnTo>
                  <a:pt x="500862" y="20281"/>
                </a:lnTo>
                <a:lnTo>
                  <a:pt x="500862" y="0"/>
                </a:lnTo>
                <a:close/>
              </a:path>
            </a:pathLst>
          </a:custGeom>
          <a:solidFill>
            <a:srgbClr val="DA2128"/>
          </a:solidFill>
        </p:spPr>
        <p:txBody>
          <a:bodyPr wrap="square" lIns="0" tIns="0" rIns="0" bIns="0" rtlCol="0"/>
          <a:lstStyle/>
          <a:p/>
        </p:txBody>
      </p:sp>
      <p:sp>
        <p:nvSpPr>
          <p:cNvPr id="88" name="object 88" descr=""/>
          <p:cNvSpPr/>
          <p:nvPr/>
        </p:nvSpPr>
        <p:spPr>
          <a:xfrm>
            <a:off x="571517" y="1950901"/>
            <a:ext cx="49530" cy="49530"/>
          </a:xfrm>
          <a:custGeom>
            <a:avLst/>
            <a:gdLst/>
            <a:ahLst/>
            <a:cxnLst/>
            <a:rect l="l" t="t" r="r" b="b"/>
            <a:pathLst>
              <a:path w="49529" h="49530">
                <a:moveTo>
                  <a:pt x="24574" y="0"/>
                </a:moveTo>
                <a:lnTo>
                  <a:pt x="15012" y="1932"/>
                </a:lnTo>
                <a:lnTo>
                  <a:pt x="7200" y="7202"/>
                </a:lnTo>
                <a:lnTo>
                  <a:pt x="1932" y="15017"/>
                </a:lnTo>
                <a:lnTo>
                  <a:pt x="0" y="24587"/>
                </a:lnTo>
                <a:lnTo>
                  <a:pt x="1932" y="34156"/>
                </a:lnTo>
                <a:lnTo>
                  <a:pt x="7200" y="41971"/>
                </a:lnTo>
                <a:lnTo>
                  <a:pt x="15012"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89" name="object 89" descr=""/>
          <p:cNvSpPr/>
          <p:nvPr/>
        </p:nvSpPr>
        <p:spPr>
          <a:xfrm>
            <a:off x="571517" y="2107176"/>
            <a:ext cx="49530" cy="49530"/>
          </a:xfrm>
          <a:custGeom>
            <a:avLst/>
            <a:gdLst/>
            <a:ahLst/>
            <a:cxnLst/>
            <a:rect l="l" t="t" r="r" b="b"/>
            <a:pathLst>
              <a:path w="49529" h="49530">
                <a:moveTo>
                  <a:pt x="24574" y="0"/>
                </a:moveTo>
                <a:lnTo>
                  <a:pt x="15012" y="1932"/>
                </a:lnTo>
                <a:lnTo>
                  <a:pt x="7200" y="7202"/>
                </a:lnTo>
                <a:lnTo>
                  <a:pt x="1932" y="15017"/>
                </a:lnTo>
                <a:lnTo>
                  <a:pt x="0" y="24587"/>
                </a:lnTo>
                <a:lnTo>
                  <a:pt x="1932" y="34156"/>
                </a:lnTo>
                <a:lnTo>
                  <a:pt x="7200" y="41971"/>
                </a:lnTo>
                <a:lnTo>
                  <a:pt x="15012"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90" name="object 90" descr=""/>
          <p:cNvSpPr/>
          <p:nvPr/>
        </p:nvSpPr>
        <p:spPr>
          <a:xfrm>
            <a:off x="571517" y="2430710"/>
            <a:ext cx="49530" cy="49530"/>
          </a:xfrm>
          <a:custGeom>
            <a:avLst/>
            <a:gdLst/>
            <a:ahLst/>
            <a:cxnLst/>
            <a:rect l="l" t="t" r="r" b="b"/>
            <a:pathLst>
              <a:path w="49529" h="49530">
                <a:moveTo>
                  <a:pt x="24574" y="0"/>
                </a:moveTo>
                <a:lnTo>
                  <a:pt x="15012" y="1932"/>
                </a:lnTo>
                <a:lnTo>
                  <a:pt x="7200" y="7202"/>
                </a:lnTo>
                <a:lnTo>
                  <a:pt x="1932" y="15017"/>
                </a:lnTo>
                <a:lnTo>
                  <a:pt x="0" y="24587"/>
                </a:lnTo>
                <a:lnTo>
                  <a:pt x="1932" y="34156"/>
                </a:lnTo>
                <a:lnTo>
                  <a:pt x="7200" y="41971"/>
                </a:lnTo>
                <a:lnTo>
                  <a:pt x="15012"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91" name="object 91" descr=""/>
          <p:cNvSpPr/>
          <p:nvPr/>
        </p:nvSpPr>
        <p:spPr>
          <a:xfrm>
            <a:off x="571517" y="2586980"/>
            <a:ext cx="49530" cy="49530"/>
          </a:xfrm>
          <a:custGeom>
            <a:avLst/>
            <a:gdLst/>
            <a:ahLst/>
            <a:cxnLst/>
            <a:rect l="l" t="t" r="r" b="b"/>
            <a:pathLst>
              <a:path w="49529" h="49530">
                <a:moveTo>
                  <a:pt x="24574" y="0"/>
                </a:moveTo>
                <a:lnTo>
                  <a:pt x="15012" y="1932"/>
                </a:lnTo>
                <a:lnTo>
                  <a:pt x="7200" y="7202"/>
                </a:lnTo>
                <a:lnTo>
                  <a:pt x="1932" y="15017"/>
                </a:lnTo>
                <a:lnTo>
                  <a:pt x="0" y="24587"/>
                </a:lnTo>
                <a:lnTo>
                  <a:pt x="1932" y="34156"/>
                </a:lnTo>
                <a:lnTo>
                  <a:pt x="7200" y="41971"/>
                </a:lnTo>
                <a:lnTo>
                  <a:pt x="15012"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grpSp>
        <p:nvGrpSpPr>
          <p:cNvPr id="92" name="object 92" descr=""/>
          <p:cNvGrpSpPr/>
          <p:nvPr/>
        </p:nvGrpSpPr>
        <p:grpSpPr>
          <a:xfrm>
            <a:off x="551682" y="5219393"/>
            <a:ext cx="1311910" cy="233045"/>
            <a:chOff x="551682" y="5219393"/>
            <a:chExt cx="1311910" cy="233045"/>
          </a:xfrm>
        </p:grpSpPr>
        <p:sp>
          <p:nvSpPr>
            <p:cNvPr id="93" name="object 93" descr=""/>
            <p:cNvSpPr/>
            <p:nvPr/>
          </p:nvSpPr>
          <p:spPr>
            <a:xfrm>
              <a:off x="551682" y="5219393"/>
              <a:ext cx="1219835" cy="233045"/>
            </a:xfrm>
            <a:custGeom>
              <a:avLst/>
              <a:gdLst/>
              <a:ahLst/>
              <a:cxnLst/>
              <a:rect l="l" t="t" r="r" b="b"/>
              <a:pathLst>
                <a:path w="1219835" h="233045">
                  <a:moveTo>
                    <a:pt x="1055408" y="0"/>
                  </a:moveTo>
                  <a:lnTo>
                    <a:pt x="0" y="0"/>
                  </a:lnTo>
                  <a:lnTo>
                    <a:pt x="0" y="232689"/>
                  </a:lnTo>
                  <a:lnTo>
                    <a:pt x="1219276" y="232689"/>
                  </a:lnTo>
                  <a:lnTo>
                    <a:pt x="1055408" y="0"/>
                  </a:lnTo>
                  <a:close/>
                </a:path>
              </a:pathLst>
            </a:custGeom>
            <a:solidFill>
              <a:srgbClr val="DA2128"/>
            </a:solidFill>
          </p:spPr>
          <p:txBody>
            <a:bodyPr wrap="square" lIns="0" tIns="0" rIns="0" bIns="0" rtlCol="0"/>
            <a:lstStyle/>
            <a:p/>
          </p:txBody>
        </p:sp>
        <p:pic>
          <p:nvPicPr>
            <p:cNvPr id="94" name="object 94" descr=""/>
            <p:cNvPicPr/>
            <p:nvPr/>
          </p:nvPicPr>
          <p:blipFill>
            <a:blip r:embed="rId11" cstate="print"/>
            <a:stretch>
              <a:fillRect/>
            </a:stretch>
          </p:blipFill>
          <p:spPr>
            <a:xfrm>
              <a:off x="1667934" y="5282677"/>
              <a:ext cx="195454" cy="169405"/>
            </a:xfrm>
            <a:prstGeom prst="rect">
              <a:avLst/>
            </a:prstGeom>
          </p:spPr>
        </p:pic>
      </p:grpSp>
      <p:sp>
        <p:nvSpPr>
          <p:cNvPr id="95" name="object 95" descr=""/>
          <p:cNvSpPr/>
          <p:nvPr/>
        </p:nvSpPr>
        <p:spPr>
          <a:xfrm>
            <a:off x="571517" y="5633225"/>
            <a:ext cx="49530" cy="49530"/>
          </a:xfrm>
          <a:custGeom>
            <a:avLst/>
            <a:gdLst/>
            <a:ahLst/>
            <a:cxnLst/>
            <a:rect l="l" t="t" r="r" b="b"/>
            <a:pathLst>
              <a:path w="49529" h="49529">
                <a:moveTo>
                  <a:pt x="24574" y="0"/>
                </a:moveTo>
                <a:lnTo>
                  <a:pt x="15012" y="1932"/>
                </a:lnTo>
                <a:lnTo>
                  <a:pt x="7200" y="7202"/>
                </a:lnTo>
                <a:lnTo>
                  <a:pt x="1932" y="15017"/>
                </a:lnTo>
                <a:lnTo>
                  <a:pt x="0" y="24587"/>
                </a:lnTo>
                <a:lnTo>
                  <a:pt x="1932" y="34156"/>
                </a:lnTo>
                <a:lnTo>
                  <a:pt x="7200" y="41971"/>
                </a:lnTo>
                <a:lnTo>
                  <a:pt x="15012"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96" name="object 96" descr=""/>
          <p:cNvSpPr/>
          <p:nvPr/>
        </p:nvSpPr>
        <p:spPr>
          <a:xfrm>
            <a:off x="571517" y="5809549"/>
            <a:ext cx="49530" cy="49530"/>
          </a:xfrm>
          <a:custGeom>
            <a:avLst/>
            <a:gdLst/>
            <a:ahLst/>
            <a:cxnLst/>
            <a:rect l="l" t="t" r="r" b="b"/>
            <a:pathLst>
              <a:path w="49529" h="49529">
                <a:moveTo>
                  <a:pt x="24574" y="0"/>
                </a:moveTo>
                <a:lnTo>
                  <a:pt x="15012" y="1932"/>
                </a:lnTo>
                <a:lnTo>
                  <a:pt x="7200" y="7202"/>
                </a:lnTo>
                <a:lnTo>
                  <a:pt x="1932" y="15017"/>
                </a:lnTo>
                <a:lnTo>
                  <a:pt x="0" y="24587"/>
                </a:lnTo>
                <a:lnTo>
                  <a:pt x="1932" y="34151"/>
                </a:lnTo>
                <a:lnTo>
                  <a:pt x="7200" y="41967"/>
                </a:lnTo>
                <a:lnTo>
                  <a:pt x="15012" y="47240"/>
                </a:lnTo>
                <a:lnTo>
                  <a:pt x="24574" y="49174"/>
                </a:lnTo>
                <a:lnTo>
                  <a:pt x="34143" y="47240"/>
                </a:lnTo>
                <a:lnTo>
                  <a:pt x="41959" y="41967"/>
                </a:lnTo>
                <a:lnTo>
                  <a:pt x="47229" y="34151"/>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97" name="object 97" descr=""/>
          <p:cNvSpPr/>
          <p:nvPr/>
        </p:nvSpPr>
        <p:spPr>
          <a:xfrm>
            <a:off x="571517" y="5965818"/>
            <a:ext cx="49530" cy="49530"/>
          </a:xfrm>
          <a:custGeom>
            <a:avLst/>
            <a:gdLst/>
            <a:ahLst/>
            <a:cxnLst/>
            <a:rect l="l" t="t" r="r" b="b"/>
            <a:pathLst>
              <a:path w="49529" h="49529">
                <a:moveTo>
                  <a:pt x="24574" y="0"/>
                </a:moveTo>
                <a:lnTo>
                  <a:pt x="15012" y="1932"/>
                </a:lnTo>
                <a:lnTo>
                  <a:pt x="7200" y="7202"/>
                </a:lnTo>
                <a:lnTo>
                  <a:pt x="1932" y="15017"/>
                </a:lnTo>
                <a:lnTo>
                  <a:pt x="0" y="24587"/>
                </a:lnTo>
                <a:lnTo>
                  <a:pt x="1932" y="34156"/>
                </a:lnTo>
                <a:lnTo>
                  <a:pt x="7200" y="41971"/>
                </a:lnTo>
                <a:lnTo>
                  <a:pt x="15012"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98" name="object 98" descr=""/>
          <p:cNvSpPr txBox="1"/>
          <p:nvPr/>
        </p:nvSpPr>
        <p:spPr>
          <a:xfrm>
            <a:off x="660821" y="5195167"/>
            <a:ext cx="2966085" cy="1024890"/>
          </a:xfrm>
          <a:prstGeom prst="rect">
            <a:avLst/>
          </a:prstGeom>
        </p:spPr>
        <p:txBody>
          <a:bodyPr wrap="square" lIns="0" tIns="12700" rIns="0" bIns="0" rtlCol="0" vert="horz">
            <a:spAutoFit/>
          </a:bodyPr>
          <a:lstStyle/>
          <a:p>
            <a:pPr marL="39370">
              <a:lnSpc>
                <a:spcPct val="100000"/>
              </a:lnSpc>
              <a:spcBef>
                <a:spcPts val="100"/>
              </a:spcBef>
            </a:pPr>
            <a:r>
              <a:rPr dirty="0" sz="1500" spc="-15" b="1">
                <a:solidFill>
                  <a:srgbClr val="FFFFFF"/>
                </a:solidFill>
                <a:latin typeface="Microsoft YaHei"/>
                <a:cs typeface="Microsoft YaHei"/>
              </a:rPr>
              <a:t>柔顺灵敏</a:t>
            </a:r>
            <a:endParaRPr sz="1500">
              <a:latin typeface="Microsoft YaHei"/>
              <a:cs typeface="Microsoft YaHei"/>
            </a:endParaRPr>
          </a:p>
          <a:p>
            <a:pPr marL="12700" marR="76200">
              <a:lnSpc>
                <a:spcPct val="114399"/>
              </a:lnSpc>
              <a:spcBef>
                <a:spcPts val="1125"/>
              </a:spcBef>
            </a:pPr>
            <a:r>
              <a:rPr dirty="0" sz="900" spc="-15">
                <a:solidFill>
                  <a:srgbClr val="7F8083"/>
                </a:solidFill>
                <a:latin typeface="SimSun"/>
                <a:cs typeface="SimSun"/>
              </a:rPr>
              <a:t>专利保护的统一力位混合控制框架，机器人控制刚柔并济</a:t>
            </a:r>
            <a:r>
              <a:rPr dirty="0" sz="900" spc="-10">
                <a:solidFill>
                  <a:srgbClr val="7F8083"/>
                </a:solidFill>
                <a:latin typeface="SimSun"/>
                <a:cs typeface="SimSun"/>
              </a:rPr>
              <a:t>高动态关节力控，机器人力控任务效率提升</a:t>
            </a:r>
            <a:r>
              <a:rPr dirty="0" sz="900">
                <a:solidFill>
                  <a:srgbClr val="7F8083"/>
                </a:solidFill>
                <a:latin typeface="SimSun"/>
                <a:cs typeface="SimSun"/>
              </a:rPr>
              <a:t>3</a:t>
            </a:r>
            <a:r>
              <a:rPr dirty="0" sz="900" spc="-25">
                <a:solidFill>
                  <a:srgbClr val="7F8083"/>
                </a:solidFill>
                <a:latin typeface="SimSun"/>
                <a:cs typeface="SimSun"/>
              </a:rPr>
              <a:t>倍以上</a:t>
            </a:r>
            <a:endParaRPr sz="900">
              <a:latin typeface="SimSun"/>
              <a:cs typeface="SimSun"/>
            </a:endParaRPr>
          </a:p>
          <a:p>
            <a:pPr marL="12700" marR="5080">
              <a:lnSpc>
                <a:spcPct val="114399"/>
              </a:lnSpc>
            </a:pPr>
            <a:r>
              <a:rPr dirty="0" sz="900" spc="-5">
                <a:solidFill>
                  <a:srgbClr val="7F8083"/>
                </a:solidFill>
                <a:latin typeface="SimSun"/>
                <a:cs typeface="SimSun"/>
              </a:rPr>
              <a:t>内置关节传感，完整力控工艺包，精细打磨、精密装配无</a:t>
            </a:r>
            <a:r>
              <a:rPr dirty="0" sz="900" spc="-20">
                <a:solidFill>
                  <a:srgbClr val="7F8083"/>
                </a:solidFill>
                <a:latin typeface="SimSun"/>
                <a:cs typeface="SimSun"/>
              </a:rPr>
              <a:t>需额外扩展</a:t>
            </a:r>
            <a:endParaRPr sz="900">
              <a:latin typeface="SimSun"/>
              <a:cs typeface="SimSun"/>
            </a:endParaRPr>
          </a:p>
        </p:txBody>
      </p:sp>
      <p:grpSp>
        <p:nvGrpSpPr>
          <p:cNvPr id="99" name="object 99" descr=""/>
          <p:cNvGrpSpPr/>
          <p:nvPr/>
        </p:nvGrpSpPr>
        <p:grpSpPr>
          <a:xfrm>
            <a:off x="3998971" y="1537069"/>
            <a:ext cx="1311910" cy="233045"/>
            <a:chOff x="3998971" y="1537069"/>
            <a:chExt cx="1311910" cy="233045"/>
          </a:xfrm>
        </p:grpSpPr>
        <p:sp>
          <p:nvSpPr>
            <p:cNvPr id="100" name="object 100" descr=""/>
            <p:cNvSpPr/>
            <p:nvPr/>
          </p:nvSpPr>
          <p:spPr>
            <a:xfrm>
              <a:off x="3998971" y="1537069"/>
              <a:ext cx="1219835" cy="233045"/>
            </a:xfrm>
            <a:custGeom>
              <a:avLst/>
              <a:gdLst/>
              <a:ahLst/>
              <a:cxnLst/>
              <a:rect l="l" t="t" r="r" b="b"/>
              <a:pathLst>
                <a:path w="1219835" h="233044">
                  <a:moveTo>
                    <a:pt x="1055420" y="0"/>
                  </a:moveTo>
                  <a:lnTo>
                    <a:pt x="0" y="0"/>
                  </a:lnTo>
                  <a:lnTo>
                    <a:pt x="0" y="232689"/>
                  </a:lnTo>
                  <a:lnTo>
                    <a:pt x="1219288" y="232689"/>
                  </a:lnTo>
                  <a:lnTo>
                    <a:pt x="1055420" y="0"/>
                  </a:lnTo>
                  <a:close/>
                </a:path>
              </a:pathLst>
            </a:custGeom>
            <a:solidFill>
              <a:srgbClr val="DA2128"/>
            </a:solidFill>
          </p:spPr>
          <p:txBody>
            <a:bodyPr wrap="square" lIns="0" tIns="0" rIns="0" bIns="0" rtlCol="0"/>
            <a:lstStyle/>
            <a:p/>
          </p:txBody>
        </p:sp>
        <p:pic>
          <p:nvPicPr>
            <p:cNvPr id="101" name="object 101" descr=""/>
            <p:cNvPicPr/>
            <p:nvPr/>
          </p:nvPicPr>
          <p:blipFill>
            <a:blip r:embed="rId12" cstate="print"/>
            <a:stretch>
              <a:fillRect/>
            </a:stretch>
          </p:blipFill>
          <p:spPr>
            <a:xfrm>
              <a:off x="5115227" y="1600366"/>
              <a:ext cx="195460" cy="169392"/>
            </a:xfrm>
            <a:prstGeom prst="rect">
              <a:avLst/>
            </a:prstGeom>
          </p:spPr>
        </p:pic>
      </p:grpSp>
      <p:sp>
        <p:nvSpPr>
          <p:cNvPr id="102" name="object 102" descr=""/>
          <p:cNvSpPr txBox="1"/>
          <p:nvPr/>
        </p:nvSpPr>
        <p:spPr>
          <a:xfrm>
            <a:off x="4122799" y="1512849"/>
            <a:ext cx="2932430" cy="1179195"/>
          </a:xfrm>
          <a:prstGeom prst="rect">
            <a:avLst/>
          </a:prstGeom>
        </p:spPr>
        <p:txBody>
          <a:bodyPr wrap="square" lIns="0" tIns="12700" rIns="0" bIns="0" rtlCol="0" vert="horz">
            <a:spAutoFit/>
          </a:bodyPr>
          <a:lstStyle/>
          <a:p>
            <a:pPr marL="24765">
              <a:lnSpc>
                <a:spcPct val="100000"/>
              </a:lnSpc>
              <a:spcBef>
                <a:spcPts val="100"/>
              </a:spcBef>
            </a:pPr>
            <a:r>
              <a:rPr dirty="0" sz="1500" spc="-15" b="1">
                <a:solidFill>
                  <a:srgbClr val="FFFFFF"/>
                </a:solidFill>
                <a:latin typeface="Microsoft YaHei"/>
                <a:cs typeface="Microsoft YaHei"/>
              </a:rPr>
              <a:t>性能卓越</a:t>
            </a:r>
            <a:endParaRPr sz="1500">
              <a:latin typeface="Microsoft YaHei"/>
              <a:cs typeface="Microsoft YaHei"/>
            </a:endParaRPr>
          </a:p>
          <a:p>
            <a:pPr marL="12700" marR="5080">
              <a:lnSpc>
                <a:spcPct val="114399"/>
              </a:lnSpc>
              <a:spcBef>
                <a:spcPts val="1100"/>
              </a:spcBef>
            </a:pPr>
            <a:r>
              <a:rPr dirty="0" sz="900" spc="40">
                <a:solidFill>
                  <a:srgbClr val="7F8083"/>
                </a:solidFill>
                <a:latin typeface="SimSun"/>
                <a:cs typeface="SimSun"/>
              </a:rPr>
              <a:t>工业机器人领先运动控制技术：OptiMotion、</a:t>
            </a:r>
            <a:r>
              <a:rPr dirty="0" sz="900" spc="80">
                <a:solidFill>
                  <a:srgbClr val="7F8083"/>
                </a:solidFill>
                <a:latin typeface="SimSun"/>
                <a:cs typeface="SimSun"/>
              </a:rPr>
              <a:t>TrueMo-</a:t>
            </a:r>
            <a:r>
              <a:rPr dirty="0" sz="900" spc="-55">
                <a:solidFill>
                  <a:srgbClr val="7F8083"/>
                </a:solidFill>
                <a:latin typeface="SimSun"/>
                <a:cs typeface="SimSun"/>
              </a:rPr>
              <a:t> </a:t>
            </a:r>
            <a:r>
              <a:rPr dirty="0" sz="900" spc="-5">
                <a:solidFill>
                  <a:srgbClr val="7F8083"/>
                </a:solidFill>
                <a:latin typeface="SimSun"/>
                <a:cs typeface="SimSun"/>
              </a:rPr>
              <a:t>tion</a:t>
            </a:r>
            <a:r>
              <a:rPr dirty="0" sz="900" spc="-25">
                <a:solidFill>
                  <a:srgbClr val="7F8083"/>
                </a:solidFill>
                <a:latin typeface="SimSun"/>
                <a:cs typeface="SimSun"/>
              </a:rPr>
              <a:t>、</a:t>
            </a:r>
            <a:r>
              <a:rPr dirty="0" sz="900" spc="45">
                <a:solidFill>
                  <a:srgbClr val="7F8083"/>
                </a:solidFill>
                <a:latin typeface="SimSun"/>
                <a:cs typeface="SimSun"/>
              </a:rPr>
              <a:t>SyncMotion</a:t>
            </a:r>
            <a:r>
              <a:rPr dirty="0" sz="900" spc="12690">
                <a:solidFill>
                  <a:srgbClr val="7F8083"/>
                </a:solidFill>
                <a:latin typeface="SimSun"/>
                <a:cs typeface="SimSun"/>
              </a:rPr>
              <a:t> </a:t>
            </a:r>
            <a:r>
              <a:rPr dirty="0" sz="900" spc="45">
                <a:solidFill>
                  <a:srgbClr val="7F8083"/>
                </a:solidFill>
                <a:latin typeface="SimSun"/>
                <a:cs typeface="SimSun"/>
              </a:rPr>
              <a:t>2000</a:t>
            </a:r>
            <a:r>
              <a:rPr dirty="0" sz="900" spc="30">
                <a:solidFill>
                  <a:srgbClr val="7F8083"/>
                </a:solidFill>
                <a:latin typeface="SimSun"/>
                <a:cs typeface="SimSun"/>
              </a:rPr>
              <a:t>余项动力学参数建模，动力学前馈技术保障业界领先的</a:t>
            </a:r>
            <a:r>
              <a:rPr dirty="0" sz="900" spc="-5">
                <a:solidFill>
                  <a:srgbClr val="7F8083"/>
                </a:solidFill>
                <a:latin typeface="SimSun"/>
                <a:cs typeface="SimSun"/>
              </a:rPr>
              <a:t>机器人路径精度</a:t>
            </a:r>
            <a:endParaRPr sz="900">
              <a:latin typeface="SimSun"/>
              <a:cs typeface="SimSun"/>
            </a:endParaRPr>
          </a:p>
          <a:p>
            <a:pPr marL="12700">
              <a:lnSpc>
                <a:spcPct val="100000"/>
              </a:lnSpc>
              <a:spcBef>
                <a:spcPts val="155"/>
              </a:spcBef>
            </a:pPr>
            <a:r>
              <a:rPr dirty="0" sz="900">
                <a:solidFill>
                  <a:srgbClr val="7F8083"/>
                </a:solidFill>
                <a:latin typeface="SimSun"/>
                <a:cs typeface="SimSun"/>
              </a:rPr>
              <a:t>定制电机驱控系统，机器人负载运动能力提升</a:t>
            </a:r>
            <a:r>
              <a:rPr dirty="0" sz="900" spc="-25">
                <a:solidFill>
                  <a:srgbClr val="7F8083"/>
                </a:solidFill>
                <a:latin typeface="SimSun"/>
                <a:cs typeface="SimSun"/>
              </a:rPr>
              <a:t>20%</a:t>
            </a:r>
            <a:endParaRPr sz="900">
              <a:latin typeface="SimSun"/>
              <a:cs typeface="SimSun"/>
            </a:endParaRPr>
          </a:p>
        </p:txBody>
      </p:sp>
      <p:sp>
        <p:nvSpPr>
          <p:cNvPr id="103" name="object 103" descr=""/>
          <p:cNvSpPr/>
          <p:nvPr/>
        </p:nvSpPr>
        <p:spPr>
          <a:xfrm>
            <a:off x="4018810" y="1950901"/>
            <a:ext cx="49530" cy="49530"/>
          </a:xfrm>
          <a:custGeom>
            <a:avLst/>
            <a:gdLst/>
            <a:ahLst/>
            <a:cxnLst/>
            <a:rect l="l" t="t" r="r" b="b"/>
            <a:pathLst>
              <a:path w="49529" h="49530">
                <a:moveTo>
                  <a:pt x="24574" y="0"/>
                </a:moveTo>
                <a:lnTo>
                  <a:pt x="15007" y="1932"/>
                </a:lnTo>
                <a:lnTo>
                  <a:pt x="7196" y="7202"/>
                </a:lnTo>
                <a:lnTo>
                  <a:pt x="1930" y="15017"/>
                </a:lnTo>
                <a:lnTo>
                  <a:pt x="0" y="24587"/>
                </a:lnTo>
                <a:lnTo>
                  <a:pt x="1930" y="34156"/>
                </a:lnTo>
                <a:lnTo>
                  <a:pt x="7196" y="41971"/>
                </a:lnTo>
                <a:lnTo>
                  <a:pt x="15007"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104" name="object 104" descr=""/>
          <p:cNvSpPr/>
          <p:nvPr/>
        </p:nvSpPr>
        <p:spPr>
          <a:xfrm>
            <a:off x="4018810" y="2276928"/>
            <a:ext cx="49530" cy="49530"/>
          </a:xfrm>
          <a:custGeom>
            <a:avLst/>
            <a:gdLst/>
            <a:ahLst/>
            <a:cxnLst/>
            <a:rect l="l" t="t" r="r" b="b"/>
            <a:pathLst>
              <a:path w="49529" h="49530">
                <a:moveTo>
                  <a:pt x="24574" y="0"/>
                </a:moveTo>
                <a:lnTo>
                  <a:pt x="15007" y="1932"/>
                </a:lnTo>
                <a:lnTo>
                  <a:pt x="7196" y="7202"/>
                </a:lnTo>
                <a:lnTo>
                  <a:pt x="1930" y="15017"/>
                </a:lnTo>
                <a:lnTo>
                  <a:pt x="0" y="24587"/>
                </a:lnTo>
                <a:lnTo>
                  <a:pt x="1930" y="34156"/>
                </a:lnTo>
                <a:lnTo>
                  <a:pt x="7196" y="41971"/>
                </a:lnTo>
                <a:lnTo>
                  <a:pt x="15007"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105" name="object 105" descr=""/>
          <p:cNvSpPr/>
          <p:nvPr/>
        </p:nvSpPr>
        <p:spPr>
          <a:xfrm>
            <a:off x="4018810" y="2594297"/>
            <a:ext cx="49530" cy="49530"/>
          </a:xfrm>
          <a:custGeom>
            <a:avLst/>
            <a:gdLst/>
            <a:ahLst/>
            <a:cxnLst/>
            <a:rect l="l" t="t" r="r" b="b"/>
            <a:pathLst>
              <a:path w="49529" h="49530">
                <a:moveTo>
                  <a:pt x="24574" y="0"/>
                </a:moveTo>
                <a:lnTo>
                  <a:pt x="15007" y="1932"/>
                </a:lnTo>
                <a:lnTo>
                  <a:pt x="7196" y="7202"/>
                </a:lnTo>
                <a:lnTo>
                  <a:pt x="1930" y="15017"/>
                </a:lnTo>
                <a:lnTo>
                  <a:pt x="0" y="24587"/>
                </a:lnTo>
                <a:lnTo>
                  <a:pt x="1930" y="34156"/>
                </a:lnTo>
                <a:lnTo>
                  <a:pt x="7196" y="41971"/>
                </a:lnTo>
                <a:lnTo>
                  <a:pt x="15007"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grpSp>
        <p:nvGrpSpPr>
          <p:cNvPr id="106" name="object 106" descr=""/>
          <p:cNvGrpSpPr/>
          <p:nvPr/>
        </p:nvGrpSpPr>
        <p:grpSpPr>
          <a:xfrm>
            <a:off x="3998971" y="5219393"/>
            <a:ext cx="1311910" cy="233045"/>
            <a:chOff x="3998971" y="5219393"/>
            <a:chExt cx="1311910" cy="233045"/>
          </a:xfrm>
        </p:grpSpPr>
        <p:sp>
          <p:nvSpPr>
            <p:cNvPr id="107" name="object 107" descr=""/>
            <p:cNvSpPr/>
            <p:nvPr/>
          </p:nvSpPr>
          <p:spPr>
            <a:xfrm>
              <a:off x="3998971" y="5219393"/>
              <a:ext cx="1219835" cy="233045"/>
            </a:xfrm>
            <a:custGeom>
              <a:avLst/>
              <a:gdLst/>
              <a:ahLst/>
              <a:cxnLst/>
              <a:rect l="l" t="t" r="r" b="b"/>
              <a:pathLst>
                <a:path w="1219835" h="233045">
                  <a:moveTo>
                    <a:pt x="1055420" y="0"/>
                  </a:moveTo>
                  <a:lnTo>
                    <a:pt x="0" y="0"/>
                  </a:lnTo>
                  <a:lnTo>
                    <a:pt x="0" y="232689"/>
                  </a:lnTo>
                  <a:lnTo>
                    <a:pt x="1219288" y="232689"/>
                  </a:lnTo>
                  <a:lnTo>
                    <a:pt x="1055420" y="0"/>
                  </a:lnTo>
                  <a:close/>
                </a:path>
              </a:pathLst>
            </a:custGeom>
            <a:solidFill>
              <a:srgbClr val="DA2128"/>
            </a:solidFill>
          </p:spPr>
          <p:txBody>
            <a:bodyPr wrap="square" lIns="0" tIns="0" rIns="0" bIns="0" rtlCol="0"/>
            <a:lstStyle/>
            <a:p/>
          </p:txBody>
        </p:sp>
        <p:pic>
          <p:nvPicPr>
            <p:cNvPr id="108" name="object 108" descr=""/>
            <p:cNvPicPr/>
            <p:nvPr/>
          </p:nvPicPr>
          <p:blipFill>
            <a:blip r:embed="rId12" cstate="print"/>
            <a:stretch>
              <a:fillRect/>
            </a:stretch>
          </p:blipFill>
          <p:spPr>
            <a:xfrm>
              <a:off x="5115227" y="5282677"/>
              <a:ext cx="195460" cy="169405"/>
            </a:xfrm>
            <a:prstGeom prst="rect">
              <a:avLst/>
            </a:prstGeom>
          </p:spPr>
        </p:pic>
      </p:grpSp>
      <p:sp>
        <p:nvSpPr>
          <p:cNvPr id="109" name="object 109" descr=""/>
          <p:cNvSpPr/>
          <p:nvPr/>
        </p:nvSpPr>
        <p:spPr>
          <a:xfrm>
            <a:off x="4018810" y="5624927"/>
            <a:ext cx="49530" cy="49530"/>
          </a:xfrm>
          <a:custGeom>
            <a:avLst/>
            <a:gdLst/>
            <a:ahLst/>
            <a:cxnLst/>
            <a:rect l="l" t="t" r="r" b="b"/>
            <a:pathLst>
              <a:path w="49529" h="49529">
                <a:moveTo>
                  <a:pt x="24574" y="0"/>
                </a:moveTo>
                <a:lnTo>
                  <a:pt x="15007" y="1932"/>
                </a:lnTo>
                <a:lnTo>
                  <a:pt x="7196" y="7202"/>
                </a:lnTo>
                <a:lnTo>
                  <a:pt x="1930" y="15017"/>
                </a:lnTo>
                <a:lnTo>
                  <a:pt x="0" y="24587"/>
                </a:lnTo>
                <a:lnTo>
                  <a:pt x="1930" y="34156"/>
                </a:lnTo>
                <a:lnTo>
                  <a:pt x="7196" y="41971"/>
                </a:lnTo>
                <a:lnTo>
                  <a:pt x="15007"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110" name="object 110" descr=""/>
          <p:cNvSpPr/>
          <p:nvPr/>
        </p:nvSpPr>
        <p:spPr>
          <a:xfrm>
            <a:off x="4018810" y="5781631"/>
            <a:ext cx="49530" cy="49530"/>
          </a:xfrm>
          <a:custGeom>
            <a:avLst/>
            <a:gdLst/>
            <a:ahLst/>
            <a:cxnLst/>
            <a:rect l="l" t="t" r="r" b="b"/>
            <a:pathLst>
              <a:path w="49529" h="49529">
                <a:moveTo>
                  <a:pt x="24574" y="0"/>
                </a:moveTo>
                <a:lnTo>
                  <a:pt x="15007" y="1934"/>
                </a:lnTo>
                <a:lnTo>
                  <a:pt x="7196" y="7207"/>
                </a:lnTo>
                <a:lnTo>
                  <a:pt x="1930" y="15023"/>
                </a:lnTo>
                <a:lnTo>
                  <a:pt x="0" y="24587"/>
                </a:lnTo>
                <a:lnTo>
                  <a:pt x="1930" y="34156"/>
                </a:lnTo>
                <a:lnTo>
                  <a:pt x="7196" y="41971"/>
                </a:lnTo>
                <a:lnTo>
                  <a:pt x="15007" y="47241"/>
                </a:lnTo>
                <a:lnTo>
                  <a:pt x="24574" y="49174"/>
                </a:lnTo>
                <a:lnTo>
                  <a:pt x="34143" y="47241"/>
                </a:lnTo>
                <a:lnTo>
                  <a:pt x="41959" y="41971"/>
                </a:lnTo>
                <a:lnTo>
                  <a:pt x="47229" y="34156"/>
                </a:lnTo>
                <a:lnTo>
                  <a:pt x="49161" y="24587"/>
                </a:lnTo>
                <a:lnTo>
                  <a:pt x="47229" y="15023"/>
                </a:lnTo>
                <a:lnTo>
                  <a:pt x="41959" y="7207"/>
                </a:lnTo>
                <a:lnTo>
                  <a:pt x="34143" y="1934"/>
                </a:lnTo>
                <a:lnTo>
                  <a:pt x="24574" y="0"/>
                </a:lnTo>
                <a:close/>
              </a:path>
            </a:pathLst>
          </a:custGeom>
          <a:solidFill>
            <a:srgbClr val="DEDEDE"/>
          </a:solidFill>
        </p:spPr>
        <p:txBody>
          <a:bodyPr wrap="square" lIns="0" tIns="0" rIns="0" bIns="0" rtlCol="0"/>
          <a:lstStyle/>
          <a:p/>
        </p:txBody>
      </p:sp>
      <p:sp>
        <p:nvSpPr>
          <p:cNvPr id="111" name="object 111" descr=""/>
          <p:cNvSpPr/>
          <p:nvPr/>
        </p:nvSpPr>
        <p:spPr>
          <a:xfrm>
            <a:off x="4018810" y="5938347"/>
            <a:ext cx="49530" cy="49530"/>
          </a:xfrm>
          <a:custGeom>
            <a:avLst/>
            <a:gdLst/>
            <a:ahLst/>
            <a:cxnLst/>
            <a:rect l="l" t="t" r="r" b="b"/>
            <a:pathLst>
              <a:path w="49529" h="49529">
                <a:moveTo>
                  <a:pt x="24574" y="0"/>
                </a:moveTo>
                <a:lnTo>
                  <a:pt x="15007" y="1932"/>
                </a:lnTo>
                <a:lnTo>
                  <a:pt x="7196" y="7202"/>
                </a:lnTo>
                <a:lnTo>
                  <a:pt x="1930" y="15017"/>
                </a:lnTo>
                <a:lnTo>
                  <a:pt x="0" y="24587"/>
                </a:lnTo>
                <a:lnTo>
                  <a:pt x="1930" y="34151"/>
                </a:lnTo>
                <a:lnTo>
                  <a:pt x="7196" y="41967"/>
                </a:lnTo>
                <a:lnTo>
                  <a:pt x="15007" y="47240"/>
                </a:lnTo>
                <a:lnTo>
                  <a:pt x="24574" y="49174"/>
                </a:lnTo>
                <a:lnTo>
                  <a:pt x="34143" y="47240"/>
                </a:lnTo>
                <a:lnTo>
                  <a:pt x="41959" y="41967"/>
                </a:lnTo>
                <a:lnTo>
                  <a:pt x="47229" y="34151"/>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112" name="object 112" descr=""/>
          <p:cNvSpPr/>
          <p:nvPr/>
        </p:nvSpPr>
        <p:spPr>
          <a:xfrm>
            <a:off x="4018810" y="6095051"/>
            <a:ext cx="49530" cy="49530"/>
          </a:xfrm>
          <a:custGeom>
            <a:avLst/>
            <a:gdLst/>
            <a:ahLst/>
            <a:cxnLst/>
            <a:rect l="l" t="t" r="r" b="b"/>
            <a:pathLst>
              <a:path w="49529" h="49529">
                <a:moveTo>
                  <a:pt x="24574" y="0"/>
                </a:moveTo>
                <a:lnTo>
                  <a:pt x="15007" y="1932"/>
                </a:lnTo>
                <a:lnTo>
                  <a:pt x="7196" y="7202"/>
                </a:lnTo>
                <a:lnTo>
                  <a:pt x="1930" y="15017"/>
                </a:lnTo>
                <a:lnTo>
                  <a:pt x="0" y="24587"/>
                </a:lnTo>
                <a:lnTo>
                  <a:pt x="1930" y="34156"/>
                </a:lnTo>
                <a:lnTo>
                  <a:pt x="7196" y="41971"/>
                </a:lnTo>
                <a:lnTo>
                  <a:pt x="15007" y="47241"/>
                </a:lnTo>
                <a:lnTo>
                  <a:pt x="24574" y="49174"/>
                </a:lnTo>
                <a:lnTo>
                  <a:pt x="34143" y="47241"/>
                </a:lnTo>
                <a:lnTo>
                  <a:pt x="41959" y="41971"/>
                </a:lnTo>
                <a:lnTo>
                  <a:pt x="47229" y="34156"/>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113" name="object 113" descr=""/>
          <p:cNvSpPr/>
          <p:nvPr/>
        </p:nvSpPr>
        <p:spPr>
          <a:xfrm>
            <a:off x="4018810" y="6251755"/>
            <a:ext cx="49530" cy="49530"/>
          </a:xfrm>
          <a:custGeom>
            <a:avLst/>
            <a:gdLst/>
            <a:ahLst/>
            <a:cxnLst/>
            <a:rect l="l" t="t" r="r" b="b"/>
            <a:pathLst>
              <a:path w="49529" h="49529">
                <a:moveTo>
                  <a:pt x="24574" y="0"/>
                </a:moveTo>
                <a:lnTo>
                  <a:pt x="15007" y="1934"/>
                </a:lnTo>
                <a:lnTo>
                  <a:pt x="7196" y="7207"/>
                </a:lnTo>
                <a:lnTo>
                  <a:pt x="1930" y="15023"/>
                </a:lnTo>
                <a:lnTo>
                  <a:pt x="0" y="24587"/>
                </a:lnTo>
                <a:lnTo>
                  <a:pt x="1930" y="34156"/>
                </a:lnTo>
                <a:lnTo>
                  <a:pt x="7196" y="41971"/>
                </a:lnTo>
                <a:lnTo>
                  <a:pt x="15007" y="47241"/>
                </a:lnTo>
                <a:lnTo>
                  <a:pt x="24574" y="49174"/>
                </a:lnTo>
                <a:lnTo>
                  <a:pt x="34143" y="47241"/>
                </a:lnTo>
                <a:lnTo>
                  <a:pt x="41959" y="41971"/>
                </a:lnTo>
                <a:lnTo>
                  <a:pt x="47229" y="34156"/>
                </a:lnTo>
                <a:lnTo>
                  <a:pt x="49161" y="24587"/>
                </a:lnTo>
                <a:lnTo>
                  <a:pt x="47229" y="15023"/>
                </a:lnTo>
                <a:lnTo>
                  <a:pt x="41959" y="7207"/>
                </a:lnTo>
                <a:lnTo>
                  <a:pt x="34143" y="1934"/>
                </a:lnTo>
                <a:lnTo>
                  <a:pt x="24574" y="0"/>
                </a:lnTo>
                <a:close/>
              </a:path>
            </a:pathLst>
          </a:custGeom>
          <a:solidFill>
            <a:srgbClr val="DEDEDE"/>
          </a:solidFill>
        </p:spPr>
        <p:txBody>
          <a:bodyPr wrap="square" lIns="0" tIns="0" rIns="0" bIns="0" rtlCol="0"/>
          <a:lstStyle/>
          <a:p/>
        </p:txBody>
      </p:sp>
      <p:sp>
        <p:nvSpPr>
          <p:cNvPr id="114" name="object 114" descr=""/>
          <p:cNvSpPr txBox="1"/>
          <p:nvPr/>
        </p:nvSpPr>
        <p:spPr>
          <a:xfrm>
            <a:off x="4108114" y="5195167"/>
            <a:ext cx="3126740" cy="1168400"/>
          </a:xfrm>
          <a:prstGeom prst="rect">
            <a:avLst/>
          </a:prstGeom>
        </p:spPr>
        <p:txBody>
          <a:bodyPr wrap="square" lIns="0" tIns="12700" rIns="0" bIns="0" rtlCol="0" vert="horz">
            <a:spAutoFit/>
          </a:bodyPr>
          <a:lstStyle/>
          <a:p>
            <a:pPr marL="39370">
              <a:lnSpc>
                <a:spcPct val="100000"/>
              </a:lnSpc>
              <a:spcBef>
                <a:spcPts val="100"/>
              </a:spcBef>
            </a:pPr>
            <a:r>
              <a:rPr dirty="0" sz="1500" spc="-15" b="1">
                <a:solidFill>
                  <a:srgbClr val="FFFFFF"/>
                </a:solidFill>
                <a:latin typeface="Microsoft YaHei"/>
                <a:cs typeface="Microsoft YaHei"/>
              </a:rPr>
              <a:t>简单易用</a:t>
            </a:r>
            <a:endParaRPr sz="1500">
              <a:latin typeface="Microsoft YaHei"/>
              <a:cs typeface="Microsoft YaHei"/>
            </a:endParaRPr>
          </a:p>
          <a:p>
            <a:pPr marL="12700" marR="311785">
              <a:lnSpc>
                <a:spcPct val="114399"/>
              </a:lnSpc>
              <a:spcBef>
                <a:spcPts val="1019"/>
              </a:spcBef>
            </a:pPr>
            <a:r>
              <a:rPr dirty="0" sz="900">
                <a:solidFill>
                  <a:srgbClr val="7F8083"/>
                </a:solidFill>
                <a:latin typeface="SimSun"/>
                <a:cs typeface="SimSun"/>
              </a:rPr>
              <a:t>1N</a:t>
            </a:r>
            <a:r>
              <a:rPr dirty="0" sz="900" spc="-5">
                <a:solidFill>
                  <a:srgbClr val="7F8083"/>
                </a:solidFill>
                <a:latin typeface="SimSun"/>
                <a:cs typeface="SimSun"/>
              </a:rPr>
              <a:t>轻便拖动，直接示教，支持点位示教、连续轨迹示教</a:t>
            </a:r>
            <a:r>
              <a:rPr dirty="0" sz="900" spc="-10">
                <a:solidFill>
                  <a:srgbClr val="7F8083"/>
                </a:solidFill>
                <a:latin typeface="SimSun"/>
                <a:cs typeface="SimSun"/>
              </a:rPr>
              <a:t>流程图式图形化编程</a:t>
            </a:r>
            <a:r>
              <a:rPr dirty="0" sz="900">
                <a:solidFill>
                  <a:srgbClr val="7F8083"/>
                </a:solidFill>
                <a:latin typeface="SimSun"/>
                <a:cs typeface="SimSun"/>
              </a:rPr>
              <a:t>，1</a:t>
            </a:r>
            <a:r>
              <a:rPr dirty="0" sz="900" spc="-15">
                <a:solidFill>
                  <a:srgbClr val="7F8083"/>
                </a:solidFill>
                <a:latin typeface="SimSun"/>
                <a:cs typeface="SimSun"/>
              </a:rPr>
              <a:t>小时内学会机器人操作</a:t>
            </a:r>
            <a:endParaRPr sz="900">
              <a:latin typeface="SimSun"/>
              <a:cs typeface="SimSun"/>
            </a:endParaRPr>
          </a:p>
          <a:p>
            <a:pPr marL="12700" marR="358775">
              <a:lnSpc>
                <a:spcPct val="114399"/>
              </a:lnSpc>
            </a:pPr>
            <a:r>
              <a:rPr dirty="0" sz="900">
                <a:solidFill>
                  <a:srgbClr val="7F8083"/>
                </a:solidFill>
                <a:latin typeface="SimSun"/>
                <a:cs typeface="SimSun"/>
              </a:rPr>
              <a:t>开发友好，生态开放，支持5大类、100+</a:t>
            </a:r>
            <a:r>
              <a:rPr dirty="0" sz="900" spc="-10">
                <a:solidFill>
                  <a:srgbClr val="7F8083"/>
                </a:solidFill>
                <a:latin typeface="SimSun"/>
                <a:cs typeface="SimSun"/>
              </a:rPr>
              <a:t>生态扩展工具</a:t>
            </a:r>
            <a:r>
              <a:rPr dirty="0" sz="900">
                <a:solidFill>
                  <a:srgbClr val="7F8083"/>
                </a:solidFill>
                <a:latin typeface="SimSun"/>
                <a:cs typeface="SimSun"/>
              </a:rPr>
              <a:t>自有RokaeStudio</a:t>
            </a:r>
            <a:r>
              <a:rPr dirty="0" sz="900" spc="-15">
                <a:solidFill>
                  <a:srgbClr val="7F8083"/>
                </a:solidFill>
                <a:latin typeface="SimSun"/>
                <a:cs typeface="SimSun"/>
              </a:rPr>
              <a:t>离线编程软件，支持所有机型仿真</a:t>
            </a:r>
            <a:endParaRPr sz="900">
              <a:latin typeface="SimSun"/>
              <a:cs typeface="SimSun"/>
            </a:endParaRPr>
          </a:p>
          <a:p>
            <a:pPr marL="12700">
              <a:lnSpc>
                <a:spcPct val="100000"/>
              </a:lnSpc>
              <a:spcBef>
                <a:spcPts val="155"/>
              </a:spcBef>
            </a:pPr>
            <a:r>
              <a:rPr dirty="0" sz="900">
                <a:solidFill>
                  <a:srgbClr val="7F8083"/>
                </a:solidFill>
                <a:latin typeface="SimSun"/>
                <a:cs typeface="SimSun"/>
              </a:rPr>
              <a:t>可提供无控制柜设计选择，系统减重50%，</a:t>
            </a:r>
            <a:r>
              <a:rPr dirty="0" sz="900" spc="-10">
                <a:solidFill>
                  <a:srgbClr val="7F8083"/>
                </a:solidFill>
                <a:latin typeface="SimSun"/>
                <a:cs typeface="SimSun"/>
              </a:rPr>
              <a:t>安装快速部署灵活</a:t>
            </a:r>
            <a:endParaRPr sz="900">
              <a:latin typeface="SimSun"/>
              <a:cs typeface="SimSun"/>
            </a:endParaRPr>
          </a:p>
        </p:txBody>
      </p:sp>
      <p:grpSp>
        <p:nvGrpSpPr>
          <p:cNvPr id="115" name="object 115" descr=""/>
          <p:cNvGrpSpPr/>
          <p:nvPr/>
        </p:nvGrpSpPr>
        <p:grpSpPr>
          <a:xfrm>
            <a:off x="776856" y="6690024"/>
            <a:ext cx="648335" cy="1144905"/>
            <a:chOff x="776856" y="6690024"/>
            <a:chExt cx="648335" cy="1144905"/>
          </a:xfrm>
        </p:grpSpPr>
        <p:sp>
          <p:nvSpPr>
            <p:cNvPr id="116" name="object 116" descr=""/>
            <p:cNvSpPr/>
            <p:nvPr/>
          </p:nvSpPr>
          <p:spPr>
            <a:xfrm>
              <a:off x="934028" y="6778797"/>
              <a:ext cx="265430" cy="294005"/>
            </a:xfrm>
            <a:custGeom>
              <a:avLst/>
              <a:gdLst/>
              <a:ahLst/>
              <a:cxnLst/>
              <a:rect l="l" t="t" r="r" b="b"/>
              <a:pathLst>
                <a:path w="265430" h="294004">
                  <a:moveTo>
                    <a:pt x="1832" y="0"/>
                  </a:moveTo>
                  <a:lnTo>
                    <a:pt x="1832" y="260934"/>
                  </a:lnTo>
                  <a:lnTo>
                    <a:pt x="0" y="279223"/>
                  </a:lnTo>
                  <a:lnTo>
                    <a:pt x="2556" y="288615"/>
                  </a:lnTo>
                  <a:lnTo>
                    <a:pt x="12351" y="292075"/>
                  </a:lnTo>
                  <a:lnTo>
                    <a:pt x="32236" y="292569"/>
                  </a:lnTo>
                  <a:lnTo>
                    <a:pt x="236033" y="292569"/>
                  </a:lnTo>
                  <a:lnTo>
                    <a:pt x="251708" y="293461"/>
                  </a:lnTo>
                  <a:lnTo>
                    <a:pt x="259758" y="290463"/>
                  </a:lnTo>
                  <a:lnTo>
                    <a:pt x="262723" y="280609"/>
                  </a:lnTo>
                  <a:lnTo>
                    <a:pt x="263147" y="260934"/>
                  </a:lnTo>
                  <a:lnTo>
                    <a:pt x="263147" y="130530"/>
                  </a:lnTo>
                  <a:lnTo>
                    <a:pt x="264803" y="125867"/>
                  </a:lnTo>
                  <a:lnTo>
                    <a:pt x="264106" y="122278"/>
                  </a:lnTo>
                  <a:lnTo>
                    <a:pt x="259932" y="117932"/>
                  </a:lnTo>
                  <a:lnTo>
                    <a:pt x="251158" y="110998"/>
                  </a:lnTo>
                </a:path>
              </a:pathLst>
            </a:custGeom>
            <a:ln w="6362">
              <a:solidFill>
                <a:srgbClr val="808285"/>
              </a:solidFill>
            </a:ln>
          </p:spPr>
          <p:txBody>
            <a:bodyPr wrap="square" lIns="0" tIns="0" rIns="0" bIns="0" rtlCol="0"/>
            <a:lstStyle/>
            <a:p/>
          </p:txBody>
        </p:sp>
        <p:sp>
          <p:nvSpPr>
            <p:cNvPr id="117" name="object 117" descr=""/>
            <p:cNvSpPr/>
            <p:nvPr/>
          </p:nvSpPr>
          <p:spPr>
            <a:xfrm>
              <a:off x="979417" y="7069719"/>
              <a:ext cx="172720" cy="19685"/>
            </a:xfrm>
            <a:custGeom>
              <a:avLst/>
              <a:gdLst/>
              <a:ahLst/>
              <a:cxnLst/>
              <a:rect l="l" t="t" r="r" b="b"/>
              <a:pathLst>
                <a:path w="172719" h="19684">
                  <a:moveTo>
                    <a:pt x="0" y="1651"/>
                  </a:moveTo>
                  <a:lnTo>
                    <a:pt x="0" y="19316"/>
                  </a:lnTo>
                  <a:lnTo>
                    <a:pt x="172148" y="19316"/>
                  </a:lnTo>
                  <a:lnTo>
                    <a:pt x="172148" y="0"/>
                  </a:lnTo>
                </a:path>
              </a:pathLst>
            </a:custGeom>
            <a:ln w="6362">
              <a:solidFill>
                <a:srgbClr val="808285"/>
              </a:solidFill>
            </a:ln>
          </p:spPr>
          <p:txBody>
            <a:bodyPr wrap="square" lIns="0" tIns="0" rIns="0" bIns="0" rtlCol="0"/>
            <a:lstStyle/>
            <a:p/>
          </p:txBody>
        </p:sp>
        <p:sp>
          <p:nvSpPr>
            <p:cNvPr id="118" name="object 118" descr=""/>
            <p:cNvSpPr/>
            <p:nvPr/>
          </p:nvSpPr>
          <p:spPr>
            <a:xfrm>
              <a:off x="1021325" y="7090569"/>
              <a:ext cx="44450" cy="271145"/>
            </a:xfrm>
            <a:custGeom>
              <a:avLst/>
              <a:gdLst/>
              <a:ahLst/>
              <a:cxnLst/>
              <a:rect l="l" t="t" r="r" b="b"/>
              <a:pathLst>
                <a:path w="44450" h="271145">
                  <a:moveTo>
                    <a:pt x="0" y="0"/>
                  </a:moveTo>
                  <a:lnTo>
                    <a:pt x="0" y="19418"/>
                  </a:lnTo>
                  <a:lnTo>
                    <a:pt x="18491" y="37503"/>
                  </a:lnTo>
                  <a:lnTo>
                    <a:pt x="18491" y="238836"/>
                  </a:lnTo>
                  <a:lnTo>
                    <a:pt x="44170" y="270878"/>
                  </a:lnTo>
                </a:path>
              </a:pathLst>
            </a:custGeom>
            <a:ln w="6362">
              <a:solidFill>
                <a:srgbClr val="808285"/>
              </a:solidFill>
            </a:ln>
          </p:spPr>
          <p:txBody>
            <a:bodyPr wrap="square" lIns="0" tIns="0" rIns="0" bIns="0" rtlCol="0"/>
            <a:lstStyle/>
            <a:p/>
          </p:txBody>
        </p:sp>
        <p:sp>
          <p:nvSpPr>
            <p:cNvPr id="119" name="object 119" descr=""/>
            <p:cNvSpPr/>
            <p:nvPr/>
          </p:nvSpPr>
          <p:spPr>
            <a:xfrm>
              <a:off x="1065489" y="7090569"/>
              <a:ext cx="44450" cy="271145"/>
            </a:xfrm>
            <a:custGeom>
              <a:avLst/>
              <a:gdLst/>
              <a:ahLst/>
              <a:cxnLst/>
              <a:rect l="l" t="t" r="r" b="b"/>
              <a:pathLst>
                <a:path w="44450" h="271145">
                  <a:moveTo>
                    <a:pt x="44170" y="0"/>
                  </a:moveTo>
                  <a:lnTo>
                    <a:pt x="44170" y="19418"/>
                  </a:lnTo>
                  <a:lnTo>
                    <a:pt x="25679" y="37503"/>
                  </a:lnTo>
                  <a:lnTo>
                    <a:pt x="25679" y="238836"/>
                  </a:lnTo>
                  <a:lnTo>
                    <a:pt x="0" y="270878"/>
                  </a:lnTo>
                </a:path>
              </a:pathLst>
            </a:custGeom>
            <a:ln w="6362">
              <a:solidFill>
                <a:srgbClr val="808285"/>
              </a:solidFill>
            </a:ln>
          </p:spPr>
          <p:txBody>
            <a:bodyPr wrap="square" lIns="0" tIns="0" rIns="0" bIns="0" rtlCol="0"/>
            <a:lstStyle/>
            <a:p/>
          </p:txBody>
        </p:sp>
        <p:sp>
          <p:nvSpPr>
            <p:cNvPr id="120" name="object 120" descr=""/>
            <p:cNvSpPr/>
            <p:nvPr/>
          </p:nvSpPr>
          <p:spPr>
            <a:xfrm>
              <a:off x="929737" y="6729941"/>
              <a:ext cx="260350" cy="244475"/>
            </a:xfrm>
            <a:custGeom>
              <a:avLst/>
              <a:gdLst/>
              <a:ahLst/>
              <a:cxnLst/>
              <a:rect l="l" t="t" r="r" b="b"/>
              <a:pathLst>
                <a:path w="260350" h="244475">
                  <a:moveTo>
                    <a:pt x="255130" y="7073"/>
                  </a:moveTo>
                  <a:lnTo>
                    <a:pt x="255130" y="187794"/>
                  </a:lnTo>
                  <a:lnTo>
                    <a:pt x="260101" y="226030"/>
                  </a:lnTo>
                  <a:lnTo>
                    <a:pt x="250704" y="243409"/>
                  </a:lnTo>
                  <a:lnTo>
                    <a:pt x="149009" y="232283"/>
                  </a:lnTo>
                  <a:lnTo>
                    <a:pt x="75979" y="191792"/>
                  </a:lnTo>
                  <a:lnTo>
                    <a:pt x="30284" y="124394"/>
                  </a:lnTo>
                  <a:lnTo>
                    <a:pt x="6700" y="61166"/>
                  </a:lnTo>
                  <a:lnTo>
                    <a:pt x="0" y="33185"/>
                  </a:lnTo>
                  <a:lnTo>
                    <a:pt x="1072" y="18836"/>
                  </a:lnTo>
                  <a:lnTo>
                    <a:pt x="3673" y="10596"/>
                  </a:lnTo>
                  <a:lnTo>
                    <a:pt x="9822" y="5354"/>
                  </a:lnTo>
                  <a:lnTo>
                    <a:pt x="21539" y="0"/>
                  </a:lnTo>
                </a:path>
              </a:pathLst>
            </a:custGeom>
            <a:ln w="6984">
              <a:solidFill>
                <a:srgbClr val="808285"/>
              </a:solidFill>
            </a:ln>
          </p:spPr>
          <p:txBody>
            <a:bodyPr wrap="square" lIns="0" tIns="0" rIns="0" bIns="0" rtlCol="0"/>
            <a:lstStyle/>
            <a:p/>
          </p:txBody>
        </p:sp>
        <p:sp>
          <p:nvSpPr>
            <p:cNvPr id="121" name="object 121" descr=""/>
            <p:cNvSpPr/>
            <p:nvPr/>
          </p:nvSpPr>
          <p:spPr>
            <a:xfrm>
              <a:off x="940175" y="7013760"/>
              <a:ext cx="250825" cy="0"/>
            </a:xfrm>
            <a:custGeom>
              <a:avLst/>
              <a:gdLst/>
              <a:ahLst/>
              <a:cxnLst/>
              <a:rect l="l" t="t" r="r" b="b"/>
              <a:pathLst>
                <a:path w="250825" h="0">
                  <a:moveTo>
                    <a:pt x="0" y="0"/>
                  </a:moveTo>
                  <a:lnTo>
                    <a:pt x="250634" y="0"/>
                  </a:lnTo>
                </a:path>
              </a:pathLst>
            </a:custGeom>
            <a:ln w="8509">
              <a:solidFill>
                <a:srgbClr val="808285"/>
              </a:solidFill>
            </a:ln>
          </p:spPr>
          <p:txBody>
            <a:bodyPr wrap="square" lIns="0" tIns="0" rIns="0" bIns="0" rtlCol="0"/>
            <a:lstStyle/>
            <a:p/>
          </p:txBody>
        </p:sp>
        <p:sp>
          <p:nvSpPr>
            <p:cNvPr id="122" name="object 122" descr=""/>
            <p:cNvSpPr/>
            <p:nvPr/>
          </p:nvSpPr>
          <p:spPr>
            <a:xfrm>
              <a:off x="950619" y="6690024"/>
              <a:ext cx="0" cy="125730"/>
            </a:xfrm>
            <a:custGeom>
              <a:avLst/>
              <a:gdLst/>
              <a:ahLst/>
              <a:cxnLst/>
              <a:rect l="l" t="t" r="r" b="b"/>
              <a:pathLst>
                <a:path w="0" h="125729">
                  <a:moveTo>
                    <a:pt x="0" y="125323"/>
                  </a:moveTo>
                  <a:lnTo>
                    <a:pt x="0" y="0"/>
                  </a:lnTo>
                </a:path>
              </a:pathLst>
            </a:custGeom>
            <a:ln w="6985">
              <a:solidFill>
                <a:srgbClr val="808285"/>
              </a:solidFill>
            </a:ln>
          </p:spPr>
          <p:txBody>
            <a:bodyPr wrap="square" lIns="0" tIns="0" rIns="0" bIns="0" rtlCol="0"/>
            <a:lstStyle/>
            <a:p/>
          </p:txBody>
        </p:sp>
        <p:sp>
          <p:nvSpPr>
            <p:cNvPr id="123" name="object 123" descr=""/>
            <p:cNvSpPr/>
            <p:nvPr/>
          </p:nvSpPr>
          <p:spPr>
            <a:xfrm>
              <a:off x="776856" y="7365144"/>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24" name="object 124" descr=""/>
            <p:cNvSpPr/>
            <p:nvPr/>
          </p:nvSpPr>
          <p:spPr>
            <a:xfrm>
              <a:off x="873612" y="7365144"/>
              <a:ext cx="7620" cy="0"/>
            </a:xfrm>
            <a:custGeom>
              <a:avLst/>
              <a:gdLst/>
              <a:ahLst/>
              <a:cxnLst/>
              <a:rect l="l" t="t" r="r" b="b"/>
              <a:pathLst>
                <a:path w="7619" h="0">
                  <a:moveTo>
                    <a:pt x="0" y="0"/>
                  </a:moveTo>
                  <a:lnTo>
                    <a:pt x="7404" y="0"/>
                  </a:lnTo>
                </a:path>
              </a:pathLst>
            </a:custGeom>
            <a:ln w="6362">
              <a:solidFill>
                <a:srgbClr val="808285"/>
              </a:solidFill>
            </a:ln>
          </p:spPr>
          <p:txBody>
            <a:bodyPr wrap="square" lIns="0" tIns="0" rIns="0" bIns="0" rtlCol="0"/>
            <a:lstStyle/>
            <a:p/>
          </p:txBody>
        </p:sp>
        <p:sp>
          <p:nvSpPr>
            <p:cNvPr id="125" name="object 125" descr=""/>
            <p:cNvSpPr/>
            <p:nvPr/>
          </p:nvSpPr>
          <p:spPr>
            <a:xfrm>
              <a:off x="912854" y="7365144"/>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26" name="object 126" descr=""/>
            <p:cNvSpPr/>
            <p:nvPr/>
          </p:nvSpPr>
          <p:spPr>
            <a:xfrm>
              <a:off x="1009616" y="7365144"/>
              <a:ext cx="7620" cy="0"/>
            </a:xfrm>
            <a:custGeom>
              <a:avLst/>
              <a:gdLst/>
              <a:ahLst/>
              <a:cxnLst/>
              <a:rect l="l" t="t" r="r" b="b"/>
              <a:pathLst>
                <a:path w="7619" h="0">
                  <a:moveTo>
                    <a:pt x="0" y="0"/>
                  </a:moveTo>
                  <a:lnTo>
                    <a:pt x="7391" y="0"/>
                  </a:lnTo>
                </a:path>
              </a:pathLst>
            </a:custGeom>
            <a:ln w="6362">
              <a:solidFill>
                <a:srgbClr val="808285"/>
              </a:solidFill>
            </a:ln>
          </p:spPr>
          <p:txBody>
            <a:bodyPr wrap="square" lIns="0" tIns="0" rIns="0" bIns="0" rtlCol="0"/>
            <a:lstStyle/>
            <a:p/>
          </p:txBody>
        </p:sp>
        <p:sp>
          <p:nvSpPr>
            <p:cNvPr id="127" name="object 127" descr=""/>
            <p:cNvSpPr/>
            <p:nvPr/>
          </p:nvSpPr>
          <p:spPr>
            <a:xfrm>
              <a:off x="1048852" y="7365144"/>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28" name="object 128" descr=""/>
            <p:cNvSpPr/>
            <p:nvPr/>
          </p:nvSpPr>
          <p:spPr>
            <a:xfrm>
              <a:off x="1145614" y="7365144"/>
              <a:ext cx="7620" cy="0"/>
            </a:xfrm>
            <a:custGeom>
              <a:avLst/>
              <a:gdLst/>
              <a:ahLst/>
              <a:cxnLst/>
              <a:rect l="l" t="t" r="r" b="b"/>
              <a:pathLst>
                <a:path w="7619" h="0">
                  <a:moveTo>
                    <a:pt x="0" y="0"/>
                  </a:moveTo>
                  <a:lnTo>
                    <a:pt x="7404" y="0"/>
                  </a:lnTo>
                </a:path>
              </a:pathLst>
            </a:custGeom>
            <a:ln w="6362">
              <a:solidFill>
                <a:srgbClr val="808285"/>
              </a:solidFill>
            </a:ln>
          </p:spPr>
          <p:txBody>
            <a:bodyPr wrap="square" lIns="0" tIns="0" rIns="0" bIns="0" rtlCol="0"/>
            <a:lstStyle/>
            <a:p/>
          </p:txBody>
        </p:sp>
        <p:sp>
          <p:nvSpPr>
            <p:cNvPr id="129" name="object 129" descr=""/>
            <p:cNvSpPr/>
            <p:nvPr/>
          </p:nvSpPr>
          <p:spPr>
            <a:xfrm>
              <a:off x="1184850" y="7365144"/>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30" name="object 130" descr=""/>
            <p:cNvSpPr/>
            <p:nvPr/>
          </p:nvSpPr>
          <p:spPr>
            <a:xfrm>
              <a:off x="1281612" y="7365144"/>
              <a:ext cx="7620" cy="0"/>
            </a:xfrm>
            <a:custGeom>
              <a:avLst/>
              <a:gdLst/>
              <a:ahLst/>
              <a:cxnLst/>
              <a:rect l="l" t="t" r="r" b="b"/>
              <a:pathLst>
                <a:path w="7619" h="0">
                  <a:moveTo>
                    <a:pt x="0" y="0"/>
                  </a:moveTo>
                  <a:lnTo>
                    <a:pt x="7404" y="0"/>
                  </a:lnTo>
                </a:path>
              </a:pathLst>
            </a:custGeom>
            <a:ln w="6362">
              <a:solidFill>
                <a:srgbClr val="808285"/>
              </a:solidFill>
            </a:ln>
          </p:spPr>
          <p:txBody>
            <a:bodyPr wrap="square" lIns="0" tIns="0" rIns="0" bIns="0" rtlCol="0"/>
            <a:lstStyle/>
            <a:p/>
          </p:txBody>
        </p:sp>
        <p:sp>
          <p:nvSpPr>
            <p:cNvPr id="131" name="object 131" descr=""/>
            <p:cNvSpPr/>
            <p:nvPr/>
          </p:nvSpPr>
          <p:spPr>
            <a:xfrm>
              <a:off x="1320853" y="7365144"/>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32" name="object 132" descr=""/>
            <p:cNvSpPr/>
            <p:nvPr/>
          </p:nvSpPr>
          <p:spPr>
            <a:xfrm>
              <a:off x="1417610" y="7365144"/>
              <a:ext cx="7620" cy="0"/>
            </a:xfrm>
            <a:custGeom>
              <a:avLst/>
              <a:gdLst/>
              <a:ahLst/>
              <a:cxnLst/>
              <a:rect l="l" t="t" r="r" b="b"/>
              <a:pathLst>
                <a:path w="7619" h="0">
                  <a:moveTo>
                    <a:pt x="0" y="0"/>
                  </a:moveTo>
                  <a:lnTo>
                    <a:pt x="7404" y="0"/>
                  </a:lnTo>
                </a:path>
              </a:pathLst>
            </a:custGeom>
            <a:ln w="6362">
              <a:solidFill>
                <a:srgbClr val="808285"/>
              </a:solidFill>
            </a:ln>
          </p:spPr>
          <p:txBody>
            <a:bodyPr wrap="square" lIns="0" tIns="0" rIns="0" bIns="0" rtlCol="0"/>
            <a:lstStyle/>
            <a:p/>
          </p:txBody>
        </p:sp>
        <p:sp>
          <p:nvSpPr>
            <p:cNvPr id="133" name="object 133" descr=""/>
            <p:cNvSpPr/>
            <p:nvPr/>
          </p:nvSpPr>
          <p:spPr>
            <a:xfrm>
              <a:off x="776856" y="7819255"/>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34" name="object 134" descr=""/>
            <p:cNvSpPr/>
            <p:nvPr/>
          </p:nvSpPr>
          <p:spPr>
            <a:xfrm>
              <a:off x="873612" y="7819255"/>
              <a:ext cx="7620" cy="0"/>
            </a:xfrm>
            <a:custGeom>
              <a:avLst/>
              <a:gdLst/>
              <a:ahLst/>
              <a:cxnLst/>
              <a:rect l="l" t="t" r="r" b="b"/>
              <a:pathLst>
                <a:path w="7619" h="0">
                  <a:moveTo>
                    <a:pt x="0" y="0"/>
                  </a:moveTo>
                  <a:lnTo>
                    <a:pt x="7404" y="0"/>
                  </a:lnTo>
                </a:path>
              </a:pathLst>
            </a:custGeom>
            <a:ln w="6362">
              <a:solidFill>
                <a:srgbClr val="808285"/>
              </a:solidFill>
            </a:ln>
          </p:spPr>
          <p:txBody>
            <a:bodyPr wrap="square" lIns="0" tIns="0" rIns="0" bIns="0" rtlCol="0"/>
            <a:lstStyle/>
            <a:p/>
          </p:txBody>
        </p:sp>
        <p:sp>
          <p:nvSpPr>
            <p:cNvPr id="135" name="object 135" descr=""/>
            <p:cNvSpPr/>
            <p:nvPr/>
          </p:nvSpPr>
          <p:spPr>
            <a:xfrm>
              <a:off x="912854" y="7819255"/>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36" name="object 136" descr=""/>
            <p:cNvSpPr/>
            <p:nvPr/>
          </p:nvSpPr>
          <p:spPr>
            <a:xfrm>
              <a:off x="1009616" y="7819255"/>
              <a:ext cx="7620" cy="0"/>
            </a:xfrm>
            <a:custGeom>
              <a:avLst/>
              <a:gdLst/>
              <a:ahLst/>
              <a:cxnLst/>
              <a:rect l="l" t="t" r="r" b="b"/>
              <a:pathLst>
                <a:path w="7619" h="0">
                  <a:moveTo>
                    <a:pt x="0" y="0"/>
                  </a:moveTo>
                  <a:lnTo>
                    <a:pt x="7391" y="0"/>
                  </a:lnTo>
                </a:path>
              </a:pathLst>
            </a:custGeom>
            <a:ln w="6362">
              <a:solidFill>
                <a:srgbClr val="808285"/>
              </a:solidFill>
            </a:ln>
          </p:spPr>
          <p:txBody>
            <a:bodyPr wrap="square" lIns="0" tIns="0" rIns="0" bIns="0" rtlCol="0"/>
            <a:lstStyle/>
            <a:p/>
          </p:txBody>
        </p:sp>
        <p:sp>
          <p:nvSpPr>
            <p:cNvPr id="137" name="object 137" descr=""/>
            <p:cNvSpPr/>
            <p:nvPr/>
          </p:nvSpPr>
          <p:spPr>
            <a:xfrm>
              <a:off x="1059536" y="7819255"/>
              <a:ext cx="51435" cy="0"/>
            </a:xfrm>
            <a:custGeom>
              <a:avLst/>
              <a:gdLst/>
              <a:ahLst/>
              <a:cxnLst/>
              <a:rect l="l" t="t" r="r" b="b"/>
              <a:pathLst>
                <a:path w="51434" h="0">
                  <a:moveTo>
                    <a:pt x="0" y="0"/>
                  </a:moveTo>
                  <a:lnTo>
                    <a:pt x="50952" y="0"/>
                  </a:lnTo>
                </a:path>
              </a:pathLst>
            </a:custGeom>
            <a:ln w="6362">
              <a:solidFill>
                <a:srgbClr val="808285"/>
              </a:solidFill>
            </a:ln>
          </p:spPr>
          <p:txBody>
            <a:bodyPr wrap="square" lIns="0" tIns="0" rIns="0" bIns="0" rtlCol="0"/>
            <a:lstStyle/>
            <a:p/>
          </p:txBody>
        </p:sp>
        <p:sp>
          <p:nvSpPr>
            <p:cNvPr id="138" name="object 138" descr=""/>
            <p:cNvSpPr/>
            <p:nvPr/>
          </p:nvSpPr>
          <p:spPr>
            <a:xfrm>
              <a:off x="1145614" y="7819255"/>
              <a:ext cx="7620" cy="0"/>
            </a:xfrm>
            <a:custGeom>
              <a:avLst/>
              <a:gdLst/>
              <a:ahLst/>
              <a:cxnLst/>
              <a:rect l="l" t="t" r="r" b="b"/>
              <a:pathLst>
                <a:path w="7619" h="0">
                  <a:moveTo>
                    <a:pt x="0" y="0"/>
                  </a:moveTo>
                  <a:lnTo>
                    <a:pt x="7404" y="0"/>
                  </a:lnTo>
                </a:path>
              </a:pathLst>
            </a:custGeom>
            <a:ln w="6362">
              <a:solidFill>
                <a:srgbClr val="808285"/>
              </a:solidFill>
            </a:ln>
          </p:spPr>
          <p:txBody>
            <a:bodyPr wrap="square" lIns="0" tIns="0" rIns="0" bIns="0" rtlCol="0"/>
            <a:lstStyle/>
            <a:p/>
          </p:txBody>
        </p:sp>
        <p:sp>
          <p:nvSpPr>
            <p:cNvPr id="139" name="object 139" descr=""/>
            <p:cNvSpPr/>
            <p:nvPr/>
          </p:nvSpPr>
          <p:spPr>
            <a:xfrm>
              <a:off x="1184850" y="7819255"/>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40" name="object 140" descr=""/>
            <p:cNvSpPr/>
            <p:nvPr/>
          </p:nvSpPr>
          <p:spPr>
            <a:xfrm>
              <a:off x="1281612" y="7819255"/>
              <a:ext cx="7620" cy="0"/>
            </a:xfrm>
            <a:custGeom>
              <a:avLst/>
              <a:gdLst/>
              <a:ahLst/>
              <a:cxnLst/>
              <a:rect l="l" t="t" r="r" b="b"/>
              <a:pathLst>
                <a:path w="7619" h="0">
                  <a:moveTo>
                    <a:pt x="0" y="0"/>
                  </a:moveTo>
                  <a:lnTo>
                    <a:pt x="7404" y="0"/>
                  </a:lnTo>
                </a:path>
              </a:pathLst>
            </a:custGeom>
            <a:ln w="6362">
              <a:solidFill>
                <a:srgbClr val="808285"/>
              </a:solidFill>
            </a:ln>
          </p:spPr>
          <p:txBody>
            <a:bodyPr wrap="square" lIns="0" tIns="0" rIns="0" bIns="0" rtlCol="0"/>
            <a:lstStyle/>
            <a:p/>
          </p:txBody>
        </p:sp>
        <p:sp>
          <p:nvSpPr>
            <p:cNvPr id="141" name="object 141" descr=""/>
            <p:cNvSpPr/>
            <p:nvPr/>
          </p:nvSpPr>
          <p:spPr>
            <a:xfrm>
              <a:off x="1320853" y="7819255"/>
              <a:ext cx="62230" cy="0"/>
            </a:xfrm>
            <a:custGeom>
              <a:avLst/>
              <a:gdLst/>
              <a:ahLst/>
              <a:cxnLst/>
              <a:rect l="l" t="t" r="r" b="b"/>
              <a:pathLst>
                <a:path w="62230" h="0">
                  <a:moveTo>
                    <a:pt x="0" y="0"/>
                  </a:moveTo>
                  <a:lnTo>
                    <a:pt x="61633" y="0"/>
                  </a:lnTo>
                </a:path>
              </a:pathLst>
            </a:custGeom>
            <a:ln w="6362">
              <a:solidFill>
                <a:srgbClr val="808285"/>
              </a:solidFill>
            </a:ln>
          </p:spPr>
          <p:txBody>
            <a:bodyPr wrap="square" lIns="0" tIns="0" rIns="0" bIns="0" rtlCol="0"/>
            <a:lstStyle/>
            <a:p/>
          </p:txBody>
        </p:sp>
        <p:sp>
          <p:nvSpPr>
            <p:cNvPr id="142" name="object 142" descr=""/>
            <p:cNvSpPr/>
            <p:nvPr/>
          </p:nvSpPr>
          <p:spPr>
            <a:xfrm>
              <a:off x="1417610" y="7819255"/>
              <a:ext cx="7620" cy="0"/>
            </a:xfrm>
            <a:custGeom>
              <a:avLst/>
              <a:gdLst/>
              <a:ahLst/>
              <a:cxnLst/>
              <a:rect l="l" t="t" r="r" b="b"/>
              <a:pathLst>
                <a:path w="7619" h="0">
                  <a:moveTo>
                    <a:pt x="0" y="0"/>
                  </a:moveTo>
                  <a:lnTo>
                    <a:pt x="7404" y="0"/>
                  </a:lnTo>
                </a:path>
              </a:pathLst>
            </a:custGeom>
            <a:ln w="6362">
              <a:solidFill>
                <a:srgbClr val="808285"/>
              </a:solidFill>
            </a:ln>
          </p:spPr>
          <p:txBody>
            <a:bodyPr wrap="square" lIns="0" tIns="0" rIns="0" bIns="0" rtlCol="0"/>
            <a:lstStyle/>
            <a:p/>
          </p:txBody>
        </p:sp>
        <p:sp>
          <p:nvSpPr>
            <p:cNvPr id="143" name="object 143" descr=""/>
            <p:cNvSpPr/>
            <p:nvPr/>
          </p:nvSpPr>
          <p:spPr>
            <a:xfrm>
              <a:off x="856051" y="7395543"/>
              <a:ext cx="0" cy="62230"/>
            </a:xfrm>
            <a:custGeom>
              <a:avLst/>
              <a:gdLst/>
              <a:ahLst/>
              <a:cxnLst/>
              <a:rect l="l" t="t" r="r" b="b"/>
              <a:pathLst>
                <a:path w="0" h="62229">
                  <a:moveTo>
                    <a:pt x="0" y="0"/>
                  </a:moveTo>
                  <a:lnTo>
                    <a:pt x="0" y="61645"/>
                  </a:lnTo>
                </a:path>
              </a:pathLst>
            </a:custGeom>
            <a:ln w="6362">
              <a:solidFill>
                <a:srgbClr val="808285"/>
              </a:solidFill>
            </a:ln>
          </p:spPr>
          <p:txBody>
            <a:bodyPr wrap="square" lIns="0" tIns="0" rIns="0" bIns="0" rtlCol="0"/>
            <a:lstStyle/>
            <a:p/>
          </p:txBody>
        </p:sp>
        <p:sp>
          <p:nvSpPr>
            <p:cNvPr id="144" name="object 144" descr=""/>
            <p:cNvSpPr/>
            <p:nvPr/>
          </p:nvSpPr>
          <p:spPr>
            <a:xfrm>
              <a:off x="856051" y="7492305"/>
              <a:ext cx="0" cy="7620"/>
            </a:xfrm>
            <a:custGeom>
              <a:avLst/>
              <a:gdLst/>
              <a:ahLst/>
              <a:cxnLst/>
              <a:rect l="l" t="t" r="r" b="b"/>
              <a:pathLst>
                <a:path w="0" h="7620">
                  <a:moveTo>
                    <a:pt x="0" y="0"/>
                  </a:moveTo>
                  <a:lnTo>
                    <a:pt x="0" y="7404"/>
                  </a:lnTo>
                </a:path>
              </a:pathLst>
            </a:custGeom>
            <a:ln w="6362">
              <a:solidFill>
                <a:srgbClr val="808285"/>
              </a:solidFill>
            </a:ln>
          </p:spPr>
          <p:txBody>
            <a:bodyPr wrap="square" lIns="0" tIns="0" rIns="0" bIns="0" rtlCol="0"/>
            <a:lstStyle/>
            <a:p/>
          </p:txBody>
        </p:sp>
        <p:sp>
          <p:nvSpPr>
            <p:cNvPr id="145" name="object 145" descr=""/>
            <p:cNvSpPr/>
            <p:nvPr/>
          </p:nvSpPr>
          <p:spPr>
            <a:xfrm>
              <a:off x="856051" y="7531545"/>
              <a:ext cx="0" cy="62230"/>
            </a:xfrm>
            <a:custGeom>
              <a:avLst/>
              <a:gdLst/>
              <a:ahLst/>
              <a:cxnLst/>
              <a:rect l="l" t="t" r="r" b="b"/>
              <a:pathLst>
                <a:path w="0" h="62229">
                  <a:moveTo>
                    <a:pt x="0" y="0"/>
                  </a:moveTo>
                  <a:lnTo>
                    <a:pt x="0" y="61633"/>
                  </a:lnTo>
                </a:path>
              </a:pathLst>
            </a:custGeom>
            <a:ln w="6362">
              <a:solidFill>
                <a:srgbClr val="808285"/>
              </a:solidFill>
            </a:ln>
          </p:spPr>
          <p:txBody>
            <a:bodyPr wrap="square" lIns="0" tIns="0" rIns="0" bIns="0" rtlCol="0"/>
            <a:lstStyle/>
            <a:p/>
          </p:txBody>
        </p:sp>
        <p:sp>
          <p:nvSpPr>
            <p:cNvPr id="146" name="object 146" descr=""/>
            <p:cNvSpPr/>
            <p:nvPr/>
          </p:nvSpPr>
          <p:spPr>
            <a:xfrm>
              <a:off x="856051" y="7628309"/>
              <a:ext cx="0" cy="7620"/>
            </a:xfrm>
            <a:custGeom>
              <a:avLst/>
              <a:gdLst/>
              <a:ahLst/>
              <a:cxnLst/>
              <a:rect l="l" t="t" r="r" b="b"/>
              <a:pathLst>
                <a:path w="0" h="7620">
                  <a:moveTo>
                    <a:pt x="0" y="0"/>
                  </a:moveTo>
                  <a:lnTo>
                    <a:pt x="0" y="7391"/>
                  </a:lnTo>
                </a:path>
              </a:pathLst>
            </a:custGeom>
            <a:ln w="6362">
              <a:solidFill>
                <a:srgbClr val="808285"/>
              </a:solidFill>
            </a:ln>
          </p:spPr>
          <p:txBody>
            <a:bodyPr wrap="square" lIns="0" tIns="0" rIns="0" bIns="0" rtlCol="0"/>
            <a:lstStyle/>
            <a:p/>
          </p:txBody>
        </p:sp>
        <p:sp>
          <p:nvSpPr>
            <p:cNvPr id="147" name="object 147" descr=""/>
            <p:cNvSpPr/>
            <p:nvPr/>
          </p:nvSpPr>
          <p:spPr>
            <a:xfrm>
              <a:off x="856051" y="7667550"/>
              <a:ext cx="0" cy="62230"/>
            </a:xfrm>
            <a:custGeom>
              <a:avLst/>
              <a:gdLst/>
              <a:ahLst/>
              <a:cxnLst/>
              <a:rect l="l" t="t" r="r" b="b"/>
              <a:pathLst>
                <a:path w="0" h="62229">
                  <a:moveTo>
                    <a:pt x="0" y="0"/>
                  </a:moveTo>
                  <a:lnTo>
                    <a:pt x="0" y="61633"/>
                  </a:lnTo>
                </a:path>
              </a:pathLst>
            </a:custGeom>
            <a:ln w="6362">
              <a:solidFill>
                <a:srgbClr val="808285"/>
              </a:solidFill>
            </a:ln>
          </p:spPr>
          <p:txBody>
            <a:bodyPr wrap="square" lIns="0" tIns="0" rIns="0" bIns="0" rtlCol="0"/>
            <a:lstStyle/>
            <a:p/>
          </p:txBody>
        </p:sp>
        <p:sp>
          <p:nvSpPr>
            <p:cNvPr id="148" name="object 148" descr=""/>
            <p:cNvSpPr/>
            <p:nvPr/>
          </p:nvSpPr>
          <p:spPr>
            <a:xfrm>
              <a:off x="856051" y="7764301"/>
              <a:ext cx="0" cy="7620"/>
            </a:xfrm>
            <a:custGeom>
              <a:avLst/>
              <a:gdLst/>
              <a:ahLst/>
              <a:cxnLst/>
              <a:rect l="l" t="t" r="r" b="b"/>
              <a:pathLst>
                <a:path w="0" h="7620">
                  <a:moveTo>
                    <a:pt x="0" y="0"/>
                  </a:moveTo>
                  <a:lnTo>
                    <a:pt x="0" y="7404"/>
                  </a:lnTo>
                </a:path>
              </a:pathLst>
            </a:custGeom>
            <a:ln w="6362">
              <a:solidFill>
                <a:srgbClr val="808285"/>
              </a:solidFill>
            </a:ln>
          </p:spPr>
          <p:txBody>
            <a:bodyPr wrap="square" lIns="0" tIns="0" rIns="0" bIns="0" rtlCol="0"/>
            <a:lstStyle/>
            <a:p/>
          </p:txBody>
        </p:sp>
        <p:sp>
          <p:nvSpPr>
            <p:cNvPr id="149" name="object 149" descr=""/>
            <p:cNvSpPr/>
            <p:nvPr/>
          </p:nvSpPr>
          <p:spPr>
            <a:xfrm>
              <a:off x="838487" y="7367302"/>
              <a:ext cx="35560" cy="33655"/>
            </a:xfrm>
            <a:custGeom>
              <a:avLst/>
              <a:gdLst/>
              <a:ahLst/>
              <a:cxnLst/>
              <a:rect l="l" t="t" r="r" b="b"/>
              <a:pathLst>
                <a:path w="35559" h="33654">
                  <a:moveTo>
                    <a:pt x="17564" y="0"/>
                  </a:moveTo>
                  <a:lnTo>
                    <a:pt x="0" y="33591"/>
                  </a:lnTo>
                  <a:lnTo>
                    <a:pt x="35128" y="33591"/>
                  </a:lnTo>
                  <a:lnTo>
                    <a:pt x="17564" y="0"/>
                  </a:lnTo>
                  <a:close/>
                </a:path>
              </a:pathLst>
            </a:custGeom>
            <a:solidFill>
              <a:srgbClr val="808285"/>
            </a:solidFill>
          </p:spPr>
          <p:txBody>
            <a:bodyPr wrap="square" lIns="0" tIns="0" rIns="0" bIns="0" rtlCol="0"/>
            <a:lstStyle/>
            <a:p/>
          </p:txBody>
        </p:sp>
        <p:sp>
          <p:nvSpPr>
            <p:cNvPr id="150" name="object 150" descr=""/>
            <p:cNvSpPr/>
            <p:nvPr/>
          </p:nvSpPr>
          <p:spPr>
            <a:xfrm>
              <a:off x="1236623" y="7395543"/>
              <a:ext cx="0" cy="290830"/>
            </a:xfrm>
            <a:custGeom>
              <a:avLst/>
              <a:gdLst/>
              <a:ahLst/>
              <a:cxnLst/>
              <a:rect l="l" t="t" r="r" b="b"/>
              <a:pathLst>
                <a:path w="0" h="290829">
                  <a:moveTo>
                    <a:pt x="0" y="0"/>
                  </a:moveTo>
                  <a:lnTo>
                    <a:pt x="0" y="290487"/>
                  </a:lnTo>
                </a:path>
              </a:pathLst>
            </a:custGeom>
            <a:ln w="6362">
              <a:solidFill>
                <a:srgbClr val="808285"/>
              </a:solidFill>
            </a:ln>
          </p:spPr>
          <p:txBody>
            <a:bodyPr wrap="square" lIns="0" tIns="0" rIns="0" bIns="0" rtlCol="0"/>
            <a:lstStyle/>
            <a:p/>
          </p:txBody>
        </p:sp>
        <p:sp>
          <p:nvSpPr>
            <p:cNvPr id="151" name="object 151" descr=""/>
            <p:cNvSpPr/>
            <p:nvPr/>
          </p:nvSpPr>
          <p:spPr>
            <a:xfrm>
              <a:off x="838479" y="7367308"/>
              <a:ext cx="415925" cy="450850"/>
            </a:xfrm>
            <a:custGeom>
              <a:avLst/>
              <a:gdLst/>
              <a:ahLst/>
              <a:cxnLst/>
              <a:rect l="l" t="t" r="r" b="b"/>
              <a:pathLst>
                <a:path w="415925" h="450850">
                  <a:moveTo>
                    <a:pt x="35128" y="416826"/>
                  </a:moveTo>
                  <a:lnTo>
                    <a:pt x="0" y="416826"/>
                  </a:lnTo>
                  <a:lnTo>
                    <a:pt x="17564" y="450418"/>
                  </a:lnTo>
                  <a:lnTo>
                    <a:pt x="35128" y="416826"/>
                  </a:lnTo>
                  <a:close/>
                </a:path>
                <a:path w="415925" h="450850">
                  <a:moveTo>
                    <a:pt x="415696" y="33591"/>
                  </a:moveTo>
                  <a:lnTo>
                    <a:pt x="398132" y="0"/>
                  </a:lnTo>
                  <a:lnTo>
                    <a:pt x="380568" y="33591"/>
                  </a:lnTo>
                  <a:lnTo>
                    <a:pt x="415696" y="33591"/>
                  </a:lnTo>
                  <a:close/>
                </a:path>
              </a:pathLst>
            </a:custGeom>
            <a:solidFill>
              <a:srgbClr val="808285"/>
            </a:solidFill>
          </p:spPr>
          <p:txBody>
            <a:bodyPr wrap="square" lIns="0" tIns="0" rIns="0" bIns="0" rtlCol="0"/>
            <a:lstStyle/>
            <a:p/>
          </p:txBody>
        </p:sp>
        <p:sp>
          <p:nvSpPr>
            <p:cNvPr id="152" name="object 152" descr=""/>
            <p:cNvSpPr/>
            <p:nvPr/>
          </p:nvSpPr>
          <p:spPr>
            <a:xfrm>
              <a:off x="1009616" y="7374594"/>
              <a:ext cx="112395" cy="436880"/>
            </a:xfrm>
            <a:custGeom>
              <a:avLst/>
              <a:gdLst/>
              <a:ahLst/>
              <a:cxnLst/>
              <a:rect l="l" t="t" r="r" b="b"/>
              <a:pathLst>
                <a:path w="112394" h="436879">
                  <a:moveTo>
                    <a:pt x="64300" y="0"/>
                  </a:moveTo>
                  <a:lnTo>
                    <a:pt x="111963" y="47663"/>
                  </a:lnTo>
                  <a:lnTo>
                    <a:pt x="3695" y="104368"/>
                  </a:lnTo>
                  <a:lnTo>
                    <a:pt x="111963" y="161061"/>
                  </a:lnTo>
                  <a:lnTo>
                    <a:pt x="3695" y="218579"/>
                  </a:lnTo>
                  <a:lnTo>
                    <a:pt x="111963" y="275285"/>
                  </a:lnTo>
                  <a:lnTo>
                    <a:pt x="0" y="332803"/>
                  </a:lnTo>
                  <a:lnTo>
                    <a:pt x="111963" y="389712"/>
                  </a:lnTo>
                  <a:lnTo>
                    <a:pt x="61836" y="436346"/>
                  </a:lnTo>
                </a:path>
              </a:pathLst>
            </a:custGeom>
            <a:ln w="6362">
              <a:solidFill>
                <a:srgbClr val="808285"/>
              </a:solidFill>
            </a:ln>
          </p:spPr>
          <p:txBody>
            <a:bodyPr wrap="square" lIns="0" tIns="0" rIns="0" bIns="0" rtlCol="0"/>
            <a:lstStyle/>
            <a:p/>
          </p:txBody>
        </p:sp>
        <p:sp>
          <p:nvSpPr>
            <p:cNvPr id="153" name="object 153" descr=""/>
            <p:cNvSpPr/>
            <p:nvPr/>
          </p:nvSpPr>
          <p:spPr>
            <a:xfrm>
              <a:off x="1049366" y="7349008"/>
              <a:ext cx="32384" cy="32384"/>
            </a:xfrm>
            <a:custGeom>
              <a:avLst/>
              <a:gdLst/>
              <a:ahLst/>
              <a:cxnLst/>
              <a:rect l="l" t="t" r="r" b="b"/>
              <a:pathLst>
                <a:path w="32384" h="32384">
                  <a:moveTo>
                    <a:pt x="25018" y="0"/>
                  </a:moveTo>
                  <a:lnTo>
                    <a:pt x="7238" y="0"/>
                  </a:lnTo>
                  <a:lnTo>
                    <a:pt x="0" y="7239"/>
                  </a:lnTo>
                  <a:lnTo>
                    <a:pt x="0" y="25031"/>
                  </a:lnTo>
                  <a:lnTo>
                    <a:pt x="7238" y="32258"/>
                  </a:lnTo>
                  <a:lnTo>
                    <a:pt x="16128" y="32258"/>
                  </a:lnTo>
                  <a:lnTo>
                    <a:pt x="25018" y="32258"/>
                  </a:lnTo>
                  <a:lnTo>
                    <a:pt x="32257" y="25031"/>
                  </a:lnTo>
                  <a:lnTo>
                    <a:pt x="32257" y="7239"/>
                  </a:lnTo>
                  <a:lnTo>
                    <a:pt x="25018" y="0"/>
                  </a:lnTo>
                  <a:close/>
                </a:path>
              </a:pathLst>
            </a:custGeom>
            <a:solidFill>
              <a:srgbClr val="808285"/>
            </a:solidFill>
          </p:spPr>
          <p:txBody>
            <a:bodyPr wrap="square" lIns="0" tIns="0" rIns="0" bIns="0" rtlCol="0"/>
            <a:lstStyle/>
            <a:p/>
          </p:txBody>
        </p:sp>
        <p:sp>
          <p:nvSpPr>
            <p:cNvPr id="154" name="object 154" descr=""/>
            <p:cNvSpPr/>
            <p:nvPr/>
          </p:nvSpPr>
          <p:spPr>
            <a:xfrm>
              <a:off x="1046178" y="7345833"/>
              <a:ext cx="38735" cy="38735"/>
            </a:xfrm>
            <a:custGeom>
              <a:avLst/>
              <a:gdLst/>
              <a:ahLst/>
              <a:cxnLst/>
              <a:rect l="l" t="t" r="r" b="b"/>
              <a:pathLst>
                <a:path w="38734" h="38734">
                  <a:moveTo>
                    <a:pt x="19316" y="0"/>
                  </a:moveTo>
                  <a:lnTo>
                    <a:pt x="11808" y="1519"/>
                  </a:lnTo>
                  <a:lnTo>
                    <a:pt x="5667" y="5662"/>
                  </a:lnTo>
                  <a:lnTo>
                    <a:pt x="1521" y="11803"/>
                  </a:lnTo>
                  <a:lnTo>
                    <a:pt x="0" y="19316"/>
                  </a:lnTo>
                  <a:lnTo>
                    <a:pt x="1447" y="26454"/>
                  </a:lnTo>
                  <a:lnTo>
                    <a:pt x="1521" y="26817"/>
                  </a:lnTo>
                  <a:lnTo>
                    <a:pt x="5667" y="32954"/>
                  </a:lnTo>
                  <a:lnTo>
                    <a:pt x="11808" y="37099"/>
                  </a:lnTo>
                  <a:lnTo>
                    <a:pt x="19316" y="38620"/>
                  </a:lnTo>
                  <a:lnTo>
                    <a:pt x="26824" y="37099"/>
                  </a:lnTo>
                  <a:lnTo>
                    <a:pt x="32966" y="32954"/>
                  </a:lnTo>
                  <a:lnTo>
                    <a:pt x="33445" y="32245"/>
                  </a:lnTo>
                  <a:lnTo>
                    <a:pt x="12166" y="32245"/>
                  </a:lnTo>
                  <a:lnTo>
                    <a:pt x="6375" y="26454"/>
                  </a:lnTo>
                  <a:lnTo>
                    <a:pt x="6375" y="12166"/>
                  </a:lnTo>
                  <a:lnTo>
                    <a:pt x="12166" y="6362"/>
                  </a:lnTo>
                  <a:lnTo>
                    <a:pt x="33438" y="6362"/>
                  </a:lnTo>
                  <a:lnTo>
                    <a:pt x="32966" y="5662"/>
                  </a:lnTo>
                  <a:lnTo>
                    <a:pt x="26824" y="1519"/>
                  </a:lnTo>
                  <a:lnTo>
                    <a:pt x="19316" y="0"/>
                  </a:lnTo>
                  <a:close/>
                </a:path>
                <a:path w="38734" h="38734">
                  <a:moveTo>
                    <a:pt x="33438" y="6362"/>
                  </a:moveTo>
                  <a:lnTo>
                    <a:pt x="26454" y="6362"/>
                  </a:lnTo>
                  <a:lnTo>
                    <a:pt x="32258" y="12166"/>
                  </a:lnTo>
                  <a:lnTo>
                    <a:pt x="32258" y="26454"/>
                  </a:lnTo>
                  <a:lnTo>
                    <a:pt x="26454" y="32245"/>
                  </a:lnTo>
                  <a:lnTo>
                    <a:pt x="33445" y="32245"/>
                  </a:lnTo>
                  <a:lnTo>
                    <a:pt x="37111" y="26817"/>
                  </a:lnTo>
                  <a:lnTo>
                    <a:pt x="38633" y="19316"/>
                  </a:lnTo>
                  <a:lnTo>
                    <a:pt x="37185" y="12166"/>
                  </a:lnTo>
                  <a:lnTo>
                    <a:pt x="37111" y="11803"/>
                  </a:lnTo>
                  <a:lnTo>
                    <a:pt x="33438" y="6362"/>
                  </a:lnTo>
                  <a:close/>
                </a:path>
              </a:pathLst>
            </a:custGeom>
            <a:solidFill>
              <a:srgbClr val="231F20"/>
            </a:solidFill>
          </p:spPr>
          <p:txBody>
            <a:bodyPr wrap="square" lIns="0" tIns="0" rIns="0" bIns="0" rtlCol="0"/>
            <a:lstStyle/>
            <a:p/>
          </p:txBody>
        </p:sp>
        <p:sp>
          <p:nvSpPr>
            <p:cNvPr id="155" name="object 155" descr=""/>
            <p:cNvSpPr/>
            <p:nvPr/>
          </p:nvSpPr>
          <p:spPr>
            <a:xfrm>
              <a:off x="1050954" y="7804014"/>
              <a:ext cx="29209" cy="29209"/>
            </a:xfrm>
            <a:custGeom>
              <a:avLst/>
              <a:gdLst/>
              <a:ahLst/>
              <a:cxnLst/>
              <a:rect l="l" t="t" r="r" b="b"/>
              <a:pathLst>
                <a:path w="29209" h="29209">
                  <a:moveTo>
                    <a:pt x="22555" y="0"/>
                  </a:moveTo>
                  <a:lnTo>
                    <a:pt x="6527" y="0"/>
                  </a:lnTo>
                  <a:lnTo>
                    <a:pt x="0" y="6515"/>
                  </a:lnTo>
                  <a:lnTo>
                    <a:pt x="0" y="22529"/>
                  </a:lnTo>
                  <a:lnTo>
                    <a:pt x="6527" y="29057"/>
                  </a:lnTo>
                  <a:lnTo>
                    <a:pt x="14541" y="29057"/>
                  </a:lnTo>
                  <a:lnTo>
                    <a:pt x="22555" y="29057"/>
                  </a:lnTo>
                  <a:lnTo>
                    <a:pt x="29082" y="22529"/>
                  </a:lnTo>
                  <a:lnTo>
                    <a:pt x="29082" y="6515"/>
                  </a:lnTo>
                  <a:lnTo>
                    <a:pt x="22555" y="0"/>
                  </a:lnTo>
                  <a:close/>
                </a:path>
              </a:pathLst>
            </a:custGeom>
            <a:solidFill>
              <a:srgbClr val="808285"/>
            </a:solidFill>
          </p:spPr>
          <p:txBody>
            <a:bodyPr wrap="square" lIns="0" tIns="0" rIns="0" bIns="0" rtlCol="0"/>
            <a:lstStyle/>
            <a:p/>
          </p:txBody>
        </p:sp>
        <p:sp>
          <p:nvSpPr>
            <p:cNvPr id="156" name="object 156" descr=""/>
            <p:cNvSpPr/>
            <p:nvPr/>
          </p:nvSpPr>
          <p:spPr>
            <a:xfrm>
              <a:off x="1049366" y="7802414"/>
              <a:ext cx="32384" cy="32384"/>
            </a:xfrm>
            <a:custGeom>
              <a:avLst/>
              <a:gdLst/>
              <a:ahLst/>
              <a:cxnLst/>
              <a:rect l="l" t="t" r="r" b="b"/>
              <a:pathLst>
                <a:path w="32384" h="32384">
                  <a:moveTo>
                    <a:pt x="25018" y="0"/>
                  </a:moveTo>
                  <a:lnTo>
                    <a:pt x="7238" y="0"/>
                  </a:lnTo>
                  <a:lnTo>
                    <a:pt x="0" y="7226"/>
                  </a:lnTo>
                  <a:lnTo>
                    <a:pt x="0" y="25019"/>
                  </a:lnTo>
                  <a:lnTo>
                    <a:pt x="7238" y="32258"/>
                  </a:lnTo>
                  <a:lnTo>
                    <a:pt x="25018" y="32258"/>
                  </a:lnTo>
                  <a:lnTo>
                    <a:pt x="28206" y="29070"/>
                  </a:lnTo>
                  <a:lnTo>
                    <a:pt x="8978" y="29070"/>
                  </a:lnTo>
                  <a:lnTo>
                    <a:pt x="3187" y="23279"/>
                  </a:lnTo>
                  <a:lnTo>
                    <a:pt x="3187" y="8978"/>
                  </a:lnTo>
                  <a:lnTo>
                    <a:pt x="8978" y="3187"/>
                  </a:lnTo>
                  <a:lnTo>
                    <a:pt x="28212" y="3187"/>
                  </a:lnTo>
                  <a:lnTo>
                    <a:pt x="25018" y="0"/>
                  </a:lnTo>
                  <a:close/>
                </a:path>
                <a:path w="32384" h="32384">
                  <a:moveTo>
                    <a:pt x="28212" y="3187"/>
                  </a:moveTo>
                  <a:lnTo>
                    <a:pt x="23266" y="3187"/>
                  </a:lnTo>
                  <a:lnTo>
                    <a:pt x="29070" y="8978"/>
                  </a:lnTo>
                  <a:lnTo>
                    <a:pt x="29070" y="23279"/>
                  </a:lnTo>
                  <a:lnTo>
                    <a:pt x="23266" y="29070"/>
                  </a:lnTo>
                  <a:lnTo>
                    <a:pt x="28206" y="29070"/>
                  </a:lnTo>
                  <a:lnTo>
                    <a:pt x="32257" y="25019"/>
                  </a:lnTo>
                  <a:lnTo>
                    <a:pt x="32257" y="7226"/>
                  </a:lnTo>
                  <a:lnTo>
                    <a:pt x="28212" y="3187"/>
                  </a:lnTo>
                  <a:close/>
                </a:path>
              </a:pathLst>
            </a:custGeom>
            <a:solidFill>
              <a:srgbClr val="231F20"/>
            </a:solidFill>
          </p:spPr>
          <p:txBody>
            <a:bodyPr wrap="square" lIns="0" tIns="0" rIns="0" bIns="0" rtlCol="0"/>
            <a:lstStyle/>
            <a:p/>
          </p:txBody>
        </p:sp>
      </p:grpSp>
      <p:sp>
        <p:nvSpPr>
          <p:cNvPr id="157" name="object 157" descr=""/>
          <p:cNvSpPr txBox="1"/>
          <p:nvPr/>
        </p:nvSpPr>
        <p:spPr>
          <a:xfrm>
            <a:off x="1072393" y="7250855"/>
            <a:ext cx="167005" cy="120650"/>
          </a:xfrm>
          <a:prstGeom prst="rect">
            <a:avLst/>
          </a:prstGeom>
        </p:spPr>
        <p:txBody>
          <a:bodyPr wrap="square" lIns="0" tIns="15240" rIns="0" bIns="0" rtlCol="0" vert="horz">
            <a:spAutoFit/>
          </a:bodyPr>
          <a:lstStyle/>
          <a:p>
            <a:pPr marL="38100">
              <a:lnSpc>
                <a:spcPct val="100000"/>
              </a:lnSpc>
              <a:spcBef>
                <a:spcPts val="120"/>
              </a:spcBef>
            </a:pPr>
            <a:r>
              <a:rPr dirty="0" baseline="9259" sz="900" spc="-30" i="1">
                <a:solidFill>
                  <a:srgbClr val="808285"/>
                </a:solidFill>
                <a:latin typeface="Calibri"/>
                <a:cs typeface="Calibri"/>
              </a:rPr>
              <a:t>P</a:t>
            </a:r>
            <a:r>
              <a:rPr dirty="0" sz="300" spc="-20" i="1">
                <a:solidFill>
                  <a:srgbClr val="808285"/>
                </a:solidFill>
                <a:latin typeface="Calibri"/>
                <a:cs typeface="Calibri"/>
              </a:rPr>
              <a:t>cur</a:t>
            </a:r>
            <a:endParaRPr sz="300">
              <a:latin typeface="Calibri"/>
              <a:cs typeface="Calibri"/>
            </a:endParaRPr>
          </a:p>
        </p:txBody>
      </p:sp>
      <p:sp>
        <p:nvSpPr>
          <p:cNvPr id="158" name="object 158" descr=""/>
          <p:cNvSpPr txBox="1"/>
          <p:nvPr/>
        </p:nvSpPr>
        <p:spPr>
          <a:xfrm>
            <a:off x="1040345" y="7815250"/>
            <a:ext cx="165100" cy="120650"/>
          </a:xfrm>
          <a:prstGeom prst="rect">
            <a:avLst/>
          </a:prstGeom>
        </p:spPr>
        <p:txBody>
          <a:bodyPr wrap="square" lIns="0" tIns="15240" rIns="0" bIns="0" rtlCol="0" vert="horz">
            <a:spAutoFit/>
          </a:bodyPr>
          <a:lstStyle/>
          <a:p>
            <a:pPr marL="38100">
              <a:lnSpc>
                <a:spcPct val="100000"/>
              </a:lnSpc>
              <a:spcBef>
                <a:spcPts val="120"/>
              </a:spcBef>
            </a:pPr>
            <a:r>
              <a:rPr dirty="0" baseline="9259" sz="900" spc="-30" i="1">
                <a:solidFill>
                  <a:srgbClr val="808285"/>
                </a:solidFill>
                <a:latin typeface="Calibri"/>
                <a:cs typeface="Calibri"/>
              </a:rPr>
              <a:t>P</a:t>
            </a:r>
            <a:r>
              <a:rPr dirty="0" sz="300" spc="-20" i="1">
                <a:solidFill>
                  <a:srgbClr val="808285"/>
                </a:solidFill>
                <a:latin typeface="Calibri"/>
                <a:cs typeface="Calibri"/>
              </a:rPr>
              <a:t>des</a:t>
            </a:r>
            <a:endParaRPr sz="300">
              <a:latin typeface="Calibri"/>
              <a:cs typeface="Calibri"/>
            </a:endParaRPr>
          </a:p>
        </p:txBody>
      </p:sp>
      <p:sp>
        <p:nvSpPr>
          <p:cNvPr id="159" name="object 159" descr=""/>
          <p:cNvSpPr txBox="1"/>
          <p:nvPr/>
        </p:nvSpPr>
        <p:spPr>
          <a:xfrm>
            <a:off x="1211051" y="7536482"/>
            <a:ext cx="162560" cy="120650"/>
          </a:xfrm>
          <a:prstGeom prst="rect">
            <a:avLst/>
          </a:prstGeom>
        </p:spPr>
        <p:txBody>
          <a:bodyPr wrap="square" lIns="0" tIns="15240" rIns="0" bIns="0" rtlCol="0" vert="horz">
            <a:spAutoFit/>
          </a:bodyPr>
          <a:lstStyle/>
          <a:p>
            <a:pPr marL="38100">
              <a:lnSpc>
                <a:spcPct val="100000"/>
              </a:lnSpc>
              <a:spcBef>
                <a:spcPts val="120"/>
              </a:spcBef>
            </a:pPr>
            <a:r>
              <a:rPr dirty="0" baseline="9259" sz="900" spc="-30" i="1">
                <a:solidFill>
                  <a:srgbClr val="808285"/>
                </a:solidFill>
                <a:latin typeface="Calibri"/>
                <a:cs typeface="Calibri"/>
              </a:rPr>
              <a:t>P</a:t>
            </a:r>
            <a:r>
              <a:rPr dirty="0" sz="300" spc="-20" i="1">
                <a:solidFill>
                  <a:srgbClr val="808285"/>
                </a:solidFill>
                <a:latin typeface="Calibri"/>
                <a:cs typeface="Calibri"/>
              </a:rPr>
              <a:t>ext</a:t>
            </a:r>
            <a:endParaRPr sz="300">
              <a:latin typeface="Calibri"/>
              <a:cs typeface="Calibri"/>
            </a:endParaRPr>
          </a:p>
        </p:txBody>
      </p:sp>
      <p:sp>
        <p:nvSpPr>
          <p:cNvPr id="160" name="object 160" descr=""/>
          <p:cNvSpPr txBox="1"/>
          <p:nvPr/>
        </p:nvSpPr>
        <p:spPr>
          <a:xfrm>
            <a:off x="746832" y="7524886"/>
            <a:ext cx="264160" cy="120650"/>
          </a:xfrm>
          <a:prstGeom prst="rect">
            <a:avLst/>
          </a:prstGeom>
        </p:spPr>
        <p:txBody>
          <a:bodyPr wrap="square" lIns="0" tIns="15240" rIns="0" bIns="0" rtlCol="0" vert="horz">
            <a:spAutoFit/>
          </a:bodyPr>
          <a:lstStyle/>
          <a:p>
            <a:pPr marL="12700">
              <a:lnSpc>
                <a:spcPct val="100000"/>
              </a:lnSpc>
              <a:spcBef>
                <a:spcPts val="120"/>
              </a:spcBef>
            </a:pPr>
            <a:r>
              <a:rPr dirty="0" sz="500">
                <a:solidFill>
                  <a:srgbClr val="808285"/>
                </a:solidFill>
                <a:latin typeface="Times New Roman"/>
                <a:cs typeface="Times New Roman"/>
              </a:rPr>
              <a:t>∆</a:t>
            </a:r>
            <a:r>
              <a:rPr dirty="0" sz="450" i="1">
                <a:solidFill>
                  <a:srgbClr val="808285"/>
                </a:solidFill>
                <a:latin typeface="Calibri"/>
                <a:cs typeface="Calibri"/>
              </a:rPr>
              <a:t>x</a:t>
            </a:r>
            <a:r>
              <a:rPr dirty="0" sz="450" spc="390" i="1">
                <a:solidFill>
                  <a:srgbClr val="808285"/>
                </a:solidFill>
                <a:latin typeface="Calibri"/>
                <a:cs typeface="Calibri"/>
              </a:rPr>
              <a:t>  </a:t>
            </a:r>
            <a:r>
              <a:rPr dirty="0" baseline="4629" sz="900" i="1">
                <a:solidFill>
                  <a:srgbClr val="808285"/>
                </a:solidFill>
                <a:latin typeface="Calibri"/>
                <a:cs typeface="Calibri"/>
              </a:rPr>
              <a:t>K</a:t>
            </a:r>
            <a:endParaRPr baseline="4629" sz="900">
              <a:latin typeface="Calibri"/>
              <a:cs typeface="Calibri"/>
            </a:endParaRPr>
          </a:p>
        </p:txBody>
      </p:sp>
      <p:grpSp>
        <p:nvGrpSpPr>
          <p:cNvPr id="161" name="object 161" descr=""/>
          <p:cNvGrpSpPr/>
          <p:nvPr/>
        </p:nvGrpSpPr>
        <p:grpSpPr>
          <a:xfrm>
            <a:off x="2062455" y="6686532"/>
            <a:ext cx="944880" cy="730885"/>
            <a:chOff x="2062455" y="6686532"/>
            <a:chExt cx="944880" cy="730885"/>
          </a:xfrm>
        </p:grpSpPr>
        <p:sp>
          <p:nvSpPr>
            <p:cNvPr id="162" name="object 162" descr=""/>
            <p:cNvSpPr/>
            <p:nvPr/>
          </p:nvSpPr>
          <p:spPr>
            <a:xfrm>
              <a:off x="2070243" y="6778797"/>
              <a:ext cx="265430" cy="294005"/>
            </a:xfrm>
            <a:custGeom>
              <a:avLst/>
              <a:gdLst/>
              <a:ahLst/>
              <a:cxnLst/>
              <a:rect l="l" t="t" r="r" b="b"/>
              <a:pathLst>
                <a:path w="265430" h="294004">
                  <a:moveTo>
                    <a:pt x="1832" y="0"/>
                  </a:moveTo>
                  <a:lnTo>
                    <a:pt x="1832" y="260934"/>
                  </a:lnTo>
                  <a:lnTo>
                    <a:pt x="0" y="279223"/>
                  </a:lnTo>
                  <a:lnTo>
                    <a:pt x="2556" y="288615"/>
                  </a:lnTo>
                  <a:lnTo>
                    <a:pt x="12351" y="292075"/>
                  </a:lnTo>
                  <a:lnTo>
                    <a:pt x="32236" y="292569"/>
                  </a:lnTo>
                  <a:lnTo>
                    <a:pt x="236033" y="292569"/>
                  </a:lnTo>
                  <a:lnTo>
                    <a:pt x="251708" y="293461"/>
                  </a:lnTo>
                  <a:lnTo>
                    <a:pt x="259758" y="290463"/>
                  </a:lnTo>
                  <a:lnTo>
                    <a:pt x="262723" y="280609"/>
                  </a:lnTo>
                  <a:lnTo>
                    <a:pt x="263147" y="260934"/>
                  </a:lnTo>
                  <a:lnTo>
                    <a:pt x="263147" y="130530"/>
                  </a:lnTo>
                  <a:lnTo>
                    <a:pt x="264803" y="125867"/>
                  </a:lnTo>
                  <a:lnTo>
                    <a:pt x="264106" y="122278"/>
                  </a:lnTo>
                  <a:lnTo>
                    <a:pt x="259932" y="117932"/>
                  </a:lnTo>
                  <a:lnTo>
                    <a:pt x="251158" y="110998"/>
                  </a:lnTo>
                </a:path>
              </a:pathLst>
            </a:custGeom>
            <a:ln w="6362">
              <a:solidFill>
                <a:srgbClr val="808285"/>
              </a:solidFill>
            </a:ln>
          </p:spPr>
          <p:txBody>
            <a:bodyPr wrap="square" lIns="0" tIns="0" rIns="0" bIns="0" rtlCol="0"/>
            <a:lstStyle/>
            <a:p/>
          </p:txBody>
        </p:sp>
        <p:sp>
          <p:nvSpPr>
            <p:cNvPr id="163" name="object 163" descr=""/>
            <p:cNvSpPr/>
            <p:nvPr/>
          </p:nvSpPr>
          <p:spPr>
            <a:xfrm>
              <a:off x="2115633" y="7069719"/>
              <a:ext cx="172720" cy="19685"/>
            </a:xfrm>
            <a:custGeom>
              <a:avLst/>
              <a:gdLst/>
              <a:ahLst/>
              <a:cxnLst/>
              <a:rect l="l" t="t" r="r" b="b"/>
              <a:pathLst>
                <a:path w="172719" h="19684">
                  <a:moveTo>
                    <a:pt x="0" y="1651"/>
                  </a:moveTo>
                  <a:lnTo>
                    <a:pt x="0" y="19316"/>
                  </a:lnTo>
                  <a:lnTo>
                    <a:pt x="172148" y="19316"/>
                  </a:lnTo>
                  <a:lnTo>
                    <a:pt x="172148" y="0"/>
                  </a:lnTo>
                </a:path>
              </a:pathLst>
            </a:custGeom>
            <a:ln w="6362">
              <a:solidFill>
                <a:srgbClr val="808285"/>
              </a:solidFill>
            </a:ln>
          </p:spPr>
          <p:txBody>
            <a:bodyPr wrap="square" lIns="0" tIns="0" rIns="0" bIns="0" rtlCol="0"/>
            <a:lstStyle/>
            <a:p/>
          </p:txBody>
        </p:sp>
        <p:sp>
          <p:nvSpPr>
            <p:cNvPr id="164" name="object 164" descr=""/>
            <p:cNvSpPr/>
            <p:nvPr/>
          </p:nvSpPr>
          <p:spPr>
            <a:xfrm>
              <a:off x="2157540" y="7090568"/>
              <a:ext cx="44450" cy="271145"/>
            </a:xfrm>
            <a:custGeom>
              <a:avLst/>
              <a:gdLst/>
              <a:ahLst/>
              <a:cxnLst/>
              <a:rect l="l" t="t" r="r" b="b"/>
              <a:pathLst>
                <a:path w="44450" h="271145">
                  <a:moveTo>
                    <a:pt x="0" y="0"/>
                  </a:moveTo>
                  <a:lnTo>
                    <a:pt x="0" y="19418"/>
                  </a:lnTo>
                  <a:lnTo>
                    <a:pt x="18491" y="37503"/>
                  </a:lnTo>
                  <a:lnTo>
                    <a:pt x="18491" y="238836"/>
                  </a:lnTo>
                  <a:lnTo>
                    <a:pt x="44170" y="270878"/>
                  </a:lnTo>
                </a:path>
              </a:pathLst>
            </a:custGeom>
            <a:ln w="6362">
              <a:solidFill>
                <a:srgbClr val="808285"/>
              </a:solidFill>
            </a:ln>
          </p:spPr>
          <p:txBody>
            <a:bodyPr wrap="square" lIns="0" tIns="0" rIns="0" bIns="0" rtlCol="0"/>
            <a:lstStyle/>
            <a:p/>
          </p:txBody>
        </p:sp>
        <p:sp>
          <p:nvSpPr>
            <p:cNvPr id="165" name="object 165" descr=""/>
            <p:cNvSpPr/>
            <p:nvPr/>
          </p:nvSpPr>
          <p:spPr>
            <a:xfrm>
              <a:off x="2201706" y="7090568"/>
              <a:ext cx="44450" cy="271145"/>
            </a:xfrm>
            <a:custGeom>
              <a:avLst/>
              <a:gdLst/>
              <a:ahLst/>
              <a:cxnLst/>
              <a:rect l="l" t="t" r="r" b="b"/>
              <a:pathLst>
                <a:path w="44450" h="271145">
                  <a:moveTo>
                    <a:pt x="44170" y="0"/>
                  </a:moveTo>
                  <a:lnTo>
                    <a:pt x="44170" y="19418"/>
                  </a:lnTo>
                  <a:lnTo>
                    <a:pt x="25679" y="37503"/>
                  </a:lnTo>
                  <a:lnTo>
                    <a:pt x="25679" y="238836"/>
                  </a:lnTo>
                  <a:lnTo>
                    <a:pt x="0" y="270878"/>
                  </a:lnTo>
                </a:path>
              </a:pathLst>
            </a:custGeom>
            <a:ln w="6362">
              <a:solidFill>
                <a:srgbClr val="808285"/>
              </a:solidFill>
            </a:ln>
          </p:spPr>
          <p:txBody>
            <a:bodyPr wrap="square" lIns="0" tIns="0" rIns="0" bIns="0" rtlCol="0"/>
            <a:lstStyle/>
            <a:p/>
          </p:txBody>
        </p:sp>
        <p:sp>
          <p:nvSpPr>
            <p:cNvPr id="166" name="object 166" descr=""/>
            <p:cNvSpPr/>
            <p:nvPr/>
          </p:nvSpPr>
          <p:spPr>
            <a:xfrm>
              <a:off x="2065948" y="6729940"/>
              <a:ext cx="260350" cy="244475"/>
            </a:xfrm>
            <a:custGeom>
              <a:avLst/>
              <a:gdLst/>
              <a:ahLst/>
              <a:cxnLst/>
              <a:rect l="l" t="t" r="r" b="b"/>
              <a:pathLst>
                <a:path w="260350" h="244475">
                  <a:moveTo>
                    <a:pt x="255130" y="7073"/>
                  </a:moveTo>
                  <a:lnTo>
                    <a:pt x="255130" y="187794"/>
                  </a:lnTo>
                  <a:lnTo>
                    <a:pt x="260108" y="226030"/>
                  </a:lnTo>
                  <a:lnTo>
                    <a:pt x="250713" y="243409"/>
                  </a:lnTo>
                  <a:lnTo>
                    <a:pt x="149009" y="232283"/>
                  </a:lnTo>
                  <a:lnTo>
                    <a:pt x="75984" y="191792"/>
                  </a:lnTo>
                  <a:lnTo>
                    <a:pt x="30289" y="124394"/>
                  </a:lnTo>
                  <a:lnTo>
                    <a:pt x="6702" y="61166"/>
                  </a:lnTo>
                  <a:lnTo>
                    <a:pt x="0" y="33185"/>
                  </a:lnTo>
                  <a:lnTo>
                    <a:pt x="1072" y="18836"/>
                  </a:lnTo>
                  <a:lnTo>
                    <a:pt x="3673" y="10596"/>
                  </a:lnTo>
                  <a:lnTo>
                    <a:pt x="9822" y="5354"/>
                  </a:lnTo>
                  <a:lnTo>
                    <a:pt x="21539" y="0"/>
                  </a:lnTo>
                </a:path>
              </a:pathLst>
            </a:custGeom>
            <a:ln w="6985">
              <a:solidFill>
                <a:srgbClr val="808285"/>
              </a:solidFill>
            </a:ln>
          </p:spPr>
          <p:txBody>
            <a:bodyPr wrap="square" lIns="0" tIns="0" rIns="0" bIns="0" rtlCol="0"/>
            <a:lstStyle/>
            <a:p/>
          </p:txBody>
        </p:sp>
        <p:sp>
          <p:nvSpPr>
            <p:cNvPr id="167" name="object 167" descr=""/>
            <p:cNvSpPr/>
            <p:nvPr/>
          </p:nvSpPr>
          <p:spPr>
            <a:xfrm>
              <a:off x="2076392" y="7013760"/>
              <a:ext cx="250825" cy="0"/>
            </a:xfrm>
            <a:custGeom>
              <a:avLst/>
              <a:gdLst/>
              <a:ahLst/>
              <a:cxnLst/>
              <a:rect l="l" t="t" r="r" b="b"/>
              <a:pathLst>
                <a:path w="250825" h="0">
                  <a:moveTo>
                    <a:pt x="0" y="0"/>
                  </a:moveTo>
                  <a:lnTo>
                    <a:pt x="250634" y="0"/>
                  </a:lnTo>
                </a:path>
              </a:pathLst>
            </a:custGeom>
            <a:ln w="8509">
              <a:solidFill>
                <a:srgbClr val="808285"/>
              </a:solidFill>
            </a:ln>
          </p:spPr>
          <p:txBody>
            <a:bodyPr wrap="square" lIns="0" tIns="0" rIns="0" bIns="0" rtlCol="0"/>
            <a:lstStyle/>
            <a:p/>
          </p:txBody>
        </p:sp>
        <p:sp>
          <p:nvSpPr>
            <p:cNvPr id="168" name="object 168" descr=""/>
            <p:cNvSpPr/>
            <p:nvPr/>
          </p:nvSpPr>
          <p:spPr>
            <a:xfrm>
              <a:off x="2086834" y="6690024"/>
              <a:ext cx="0" cy="125730"/>
            </a:xfrm>
            <a:custGeom>
              <a:avLst/>
              <a:gdLst/>
              <a:ahLst/>
              <a:cxnLst/>
              <a:rect l="l" t="t" r="r" b="b"/>
              <a:pathLst>
                <a:path w="0" h="125729">
                  <a:moveTo>
                    <a:pt x="0" y="125323"/>
                  </a:moveTo>
                  <a:lnTo>
                    <a:pt x="0" y="0"/>
                  </a:lnTo>
                </a:path>
              </a:pathLst>
            </a:custGeom>
            <a:ln w="6985">
              <a:solidFill>
                <a:srgbClr val="808285"/>
              </a:solidFill>
            </a:ln>
          </p:spPr>
          <p:txBody>
            <a:bodyPr wrap="square" lIns="0" tIns="0" rIns="0" bIns="0" rtlCol="0"/>
            <a:lstStyle/>
            <a:p/>
          </p:txBody>
        </p:sp>
        <p:sp>
          <p:nvSpPr>
            <p:cNvPr id="169" name="object 169" descr=""/>
            <p:cNvSpPr/>
            <p:nvPr/>
          </p:nvSpPr>
          <p:spPr>
            <a:xfrm>
              <a:off x="2738613" y="6831012"/>
              <a:ext cx="265430" cy="294005"/>
            </a:xfrm>
            <a:custGeom>
              <a:avLst/>
              <a:gdLst/>
              <a:ahLst/>
              <a:cxnLst/>
              <a:rect l="l" t="t" r="r" b="b"/>
              <a:pathLst>
                <a:path w="265430" h="294004">
                  <a:moveTo>
                    <a:pt x="1832" y="0"/>
                  </a:moveTo>
                  <a:lnTo>
                    <a:pt x="1832" y="260934"/>
                  </a:lnTo>
                  <a:lnTo>
                    <a:pt x="0" y="279223"/>
                  </a:lnTo>
                  <a:lnTo>
                    <a:pt x="2556" y="288615"/>
                  </a:lnTo>
                  <a:lnTo>
                    <a:pt x="12351" y="292075"/>
                  </a:lnTo>
                  <a:lnTo>
                    <a:pt x="32236" y="292569"/>
                  </a:lnTo>
                  <a:lnTo>
                    <a:pt x="236033" y="292569"/>
                  </a:lnTo>
                  <a:lnTo>
                    <a:pt x="251708" y="293461"/>
                  </a:lnTo>
                  <a:lnTo>
                    <a:pt x="259758" y="290463"/>
                  </a:lnTo>
                  <a:lnTo>
                    <a:pt x="262723" y="280609"/>
                  </a:lnTo>
                  <a:lnTo>
                    <a:pt x="263147" y="260934"/>
                  </a:lnTo>
                  <a:lnTo>
                    <a:pt x="263147" y="130530"/>
                  </a:lnTo>
                  <a:lnTo>
                    <a:pt x="264803" y="125874"/>
                  </a:lnTo>
                  <a:lnTo>
                    <a:pt x="264106" y="122288"/>
                  </a:lnTo>
                  <a:lnTo>
                    <a:pt x="259932" y="117939"/>
                  </a:lnTo>
                  <a:lnTo>
                    <a:pt x="251158" y="110998"/>
                  </a:lnTo>
                </a:path>
              </a:pathLst>
            </a:custGeom>
            <a:ln w="6362">
              <a:solidFill>
                <a:srgbClr val="808285"/>
              </a:solidFill>
            </a:ln>
          </p:spPr>
          <p:txBody>
            <a:bodyPr wrap="square" lIns="0" tIns="0" rIns="0" bIns="0" rtlCol="0"/>
            <a:lstStyle/>
            <a:p/>
          </p:txBody>
        </p:sp>
        <p:sp>
          <p:nvSpPr>
            <p:cNvPr id="170" name="object 170" descr=""/>
            <p:cNvSpPr/>
            <p:nvPr/>
          </p:nvSpPr>
          <p:spPr>
            <a:xfrm>
              <a:off x="2784001" y="7121945"/>
              <a:ext cx="172720" cy="19685"/>
            </a:xfrm>
            <a:custGeom>
              <a:avLst/>
              <a:gdLst/>
              <a:ahLst/>
              <a:cxnLst/>
              <a:rect l="l" t="t" r="r" b="b"/>
              <a:pathLst>
                <a:path w="172719" h="19684">
                  <a:moveTo>
                    <a:pt x="0" y="1638"/>
                  </a:moveTo>
                  <a:lnTo>
                    <a:pt x="0" y="19316"/>
                  </a:lnTo>
                  <a:lnTo>
                    <a:pt x="172161" y="19316"/>
                  </a:lnTo>
                  <a:lnTo>
                    <a:pt x="172161" y="0"/>
                  </a:lnTo>
                </a:path>
              </a:pathLst>
            </a:custGeom>
            <a:ln w="6362">
              <a:solidFill>
                <a:srgbClr val="808285"/>
              </a:solidFill>
            </a:ln>
          </p:spPr>
          <p:txBody>
            <a:bodyPr wrap="square" lIns="0" tIns="0" rIns="0" bIns="0" rtlCol="0"/>
            <a:lstStyle/>
            <a:p/>
          </p:txBody>
        </p:sp>
        <p:sp>
          <p:nvSpPr>
            <p:cNvPr id="171" name="object 171" descr=""/>
            <p:cNvSpPr/>
            <p:nvPr/>
          </p:nvSpPr>
          <p:spPr>
            <a:xfrm>
              <a:off x="2825908" y="7142782"/>
              <a:ext cx="44450" cy="271145"/>
            </a:xfrm>
            <a:custGeom>
              <a:avLst/>
              <a:gdLst/>
              <a:ahLst/>
              <a:cxnLst/>
              <a:rect l="l" t="t" r="r" b="b"/>
              <a:pathLst>
                <a:path w="44450" h="271145">
                  <a:moveTo>
                    <a:pt x="0" y="0"/>
                  </a:moveTo>
                  <a:lnTo>
                    <a:pt x="0" y="19418"/>
                  </a:lnTo>
                  <a:lnTo>
                    <a:pt x="18491" y="37503"/>
                  </a:lnTo>
                  <a:lnTo>
                    <a:pt x="18491" y="238836"/>
                  </a:lnTo>
                  <a:lnTo>
                    <a:pt x="44170" y="270878"/>
                  </a:lnTo>
                </a:path>
              </a:pathLst>
            </a:custGeom>
            <a:ln w="6362">
              <a:solidFill>
                <a:srgbClr val="808285"/>
              </a:solidFill>
            </a:ln>
          </p:spPr>
          <p:txBody>
            <a:bodyPr wrap="square" lIns="0" tIns="0" rIns="0" bIns="0" rtlCol="0"/>
            <a:lstStyle/>
            <a:p/>
          </p:txBody>
        </p:sp>
        <p:sp>
          <p:nvSpPr>
            <p:cNvPr id="172" name="object 172" descr=""/>
            <p:cNvSpPr/>
            <p:nvPr/>
          </p:nvSpPr>
          <p:spPr>
            <a:xfrm>
              <a:off x="2870074" y="7142782"/>
              <a:ext cx="44450" cy="271145"/>
            </a:xfrm>
            <a:custGeom>
              <a:avLst/>
              <a:gdLst/>
              <a:ahLst/>
              <a:cxnLst/>
              <a:rect l="l" t="t" r="r" b="b"/>
              <a:pathLst>
                <a:path w="44450" h="271145">
                  <a:moveTo>
                    <a:pt x="44170" y="0"/>
                  </a:moveTo>
                  <a:lnTo>
                    <a:pt x="44170" y="19418"/>
                  </a:lnTo>
                  <a:lnTo>
                    <a:pt x="25679" y="37503"/>
                  </a:lnTo>
                  <a:lnTo>
                    <a:pt x="25679" y="238836"/>
                  </a:lnTo>
                  <a:lnTo>
                    <a:pt x="0" y="270878"/>
                  </a:lnTo>
                </a:path>
              </a:pathLst>
            </a:custGeom>
            <a:ln w="6362">
              <a:solidFill>
                <a:srgbClr val="808285"/>
              </a:solidFill>
            </a:ln>
          </p:spPr>
          <p:txBody>
            <a:bodyPr wrap="square" lIns="0" tIns="0" rIns="0" bIns="0" rtlCol="0"/>
            <a:lstStyle/>
            <a:p/>
          </p:txBody>
        </p:sp>
        <p:sp>
          <p:nvSpPr>
            <p:cNvPr id="173" name="object 173" descr=""/>
            <p:cNvSpPr/>
            <p:nvPr/>
          </p:nvSpPr>
          <p:spPr>
            <a:xfrm>
              <a:off x="2734322" y="6782154"/>
              <a:ext cx="260350" cy="244475"/>
            </a:xfrm>
            <a:custGeom>
              <a:avLst/>
              <a:gdLst/>
              <a:ahLst/>
              <a:cxnLst/>
              <a:rect l="l" t="t" r="r" b="b"/>
              <a:pathLst>
                <a:path w="260350" h="244475">
                  <a:moveTo>
                    <a:pt x="255130" y="7086"/>
                  </a:moveTo>
                  <a:lnTo>
                    <a:pt x="255130" y="187794"/>
                  </a:lnTo>
                  <a:lnTo>
                    <a:pt x="260101" y="226030"/>
                  </a:lnTo>
                  <a:lnTo>
                    <a:pt x="250704" y="243409"/>
                  </a:lnTo>
                  <a:lnTo>
                    <a:pt x="149009" y="232282"/>
                  </a:lnTo>
                  <a:lnTo>
                    <a:pt x="75979" y="191794"/>
                  </a:lnTo>
                  <a:lnTo>
                    <a:pt x="30284" y="124401"/>
                  </a:lnTo>
                  <a:lnTo>
                    <a:pt x="6700" y="61177"/>
                  </a:lnTo>
                  <a:lnTo>
                    <a:pt x="0" y="33197"/>
                  </a:lnTo>
                  <a:lnTo>
                    <a:pt x="1072" y="18841"/>
                  </a:lnTo>
                  <a:lnTo>
                    <a:pt x="3673" y="10598"/>
                  </a:lnTo>
                  <a:lnTo>
                    <a:pt x="9822" y="5355"/>
                  </a:lnTo>
                  <a:lnTo>
                    <a:pt x="21539" y="0"/>
                  </a:lnTo>
                </a:path>
              </a:pathLst>
            </a:custGeom>
            <a:ln w="6985">
              <a:solidFill>
                <a:srgbClr val="808285"/>
              </a:solidFill>
            </a:ln>
          </p:spPr>
          <p:txBody>
            <a:bodyPr wrap="square" lIns="0" tIns="0" rIns="0" bIns="0" rtlCol="0"/>
            <a:lstStyle/>
            <a:p/>
          </p:txBody>
        </p:sp>
        <p:sp>
          <p:nvSpPr>
            <p:cNvPr id="174" name="object 174" descr=""/>
            <p:cNvSpPr/>
            <p:nvPr/>
          </p:nvSpPr>
          <p:spPr>
            <a:xfrm>
              <a:off x="2744760" y="7065986"/>
              <a:ext cx="250825" cy="0"/>
            </a:xfrm>
            <a:custGeom>
              <a:avLst/>
              <a:gdLst/>
              <a:ahLst/>
              <a:cxnLst/>
              <a:rect l="l" t="t" r="r" b="b"/>
              <a:pathLst>
                <a:path w="250825" h="0">
                  <a:moveTo>
                    <a:pt x="0" y="0"/>
                  </a:moveTo>
                  <a:lnTo>
                    <a:pt x="250634" y="0"/>
                  </a:lnTo>
                </a:path>
              </a:pathLst>
            </a:custGeom>
            <a:ln w="8509">
              <a:solidFill>
                <a:srgbClr val="808285"/>
              </a:solidFill>
            </a:ln>
          </p:spPr>
          <p:txBody>
            <a:bodyPr wrap="square" lIns="0" tIns="0" rIns="0" bIns="0" rtlCol="0"/>
            <a:lstStyle/>
            <a:p/>
          </p:txBody>
        </p:sp>
        <p:sp>
          <p:nvSpPr>
            <p:cNvPr id="175" name="object 175" descr=""/>
            <p:cNvSpPr/>
            <p:nvPr/>
          </p:nvSpPr>
          <p:spPr>
            <a:xfrm>
              <a:off x="2755204" y="6742238"/>
              <a:ext cx="0" cy="125730"/>
            </a:xfrm>
            <a:custGeom>
              <a:avLst/>
              <a:gdLst/>
              <a:ahLst/>
              <a:cxnLst/>
              <a:rect l="l" t="t" r="r" b="b"/>
              <a:pathLst>
                <a:path w="0" h="125729">
                  <a:moveTo>
                    <a:pt x="0" y="125323"/>
                  </a:moveTo>
                  <a:lnTo>
                    <a:pt x="0" y="0"/>
                  </a:lnTo>
                </a:path>
              </a:pathLst>
            </a:custGeom>
            <a:ln w="6985">
              <a:solidFill>
                <a:srgbClr val="808285"/>
              </a:solidFill>
            </a:ln>
          </p:spPr>
          <p:txBody>
            <a:bodyPr wrap="square" lIns="0" tIns="0" rIns="0" bIns="0" rtlCol="0"/>
            <a:lstStyle/>
            <a:p/>
          </p:txBody>
        </p:sp>
        <p:sp>
          <p:nvSpPr>
            <p:cNvPr id="176" name="object 176" descr=""/>
            <p:cNvSpPr/>
            <p:nvPr/>
          </p:nvSpPr>
          <p:spPr>
            <a:xfrm>
              <a:off x="2963758" y="7287828"/>
              <a:ext cx="28575" cy="24130"/>
            </a:xfrm>
            <a:custGeom>
              <a:avLst/>
              <a:gdLst/>
              <a:ahLst/>
              <a:cxnLst/>
              <a:rect l="l" t="t" r="r" b="b"/>
              <a:pathLst>
                <a:path w="28575" h="24129">
                  <a:moveTo>
                    <a:pt x="0" y="0"/>
                  </a:moveTo>
                  <a:lnTo>
                    <a:pt x="11264" y="23583"/>
                  </a:lnTo>
                  <a:lnTo>
                    <a:pt x="28193" y="1028"/>
                  </a:lnTo>
                  <a:lnTo>
                    <a:pt x="0" y="0"/>
                  </a:lnTo>
                  <a:close/>
                </a:path>
              </a:pathLst>
            </a:custGeom>
            <a:solidFill>
              <a:srgbClr val="808285"/>
            </a:solidFill>
          </p:spPr>
          <p:txBody>
            <a:bodyPr wrap="square" lIns="0" tIns="0" rIns="0" bIns="0" rtlCol="0"/>
            <a:lstStyle/>
            <a:p/>
          </p:txBody>
        </p:sp>
      </p:grpSp>
      <p:grpSp>
        <p:nvGrpSpPr>
          <p:cNvPr id="177" name="object 177" descr=""/>
          <p:cNvGrpSpPr/>
          <p:nvPr/>
        </p:nvGrpSpPr>
        <p:grpSpPr>
          <a:xfrm>
            <a:off x="3118373" y="6902959"/>
            <a:ext cx="35560" cy="318770"/>
            <a:chOff x="3118373" y="6902959"/>
            <a:chExt cx="35560" cy="318770"/>
          </a:xfrm>
        </p:grpSpPr>
        <p:sp>
          <p:nvSpPr>
            <p:cNvPr id="178" name="object 178" descr=""/>
            <p:cNvSpPr/>
            <p:nvPr/>
          </p:nvSpPr>
          <p:spPr>
            <a:xfrm>
              <a:off x="3135937" y="6902959"/>
              <a:ext cx="0" cy="290830"/>
            </a:xfrm>
            <a:custGeom>
              <a:avLst/>
              <a:gdLst/>
              <a:ahLst/>
              <a:cxnLst/>
              <a:rect l="l" t="t" r="r" b="b"/>
              <a:pathLst>
                <a:path w="0" h="290829">
                  <a:moveTo>
                    <a:pt x="0" y="290487"/>
                  </a:moveTo>
                  <a:lnTo>
                    <a:pt x="0" y="0"/>
                  </a:lnTo>
                </a:path>
              </a:pathLst>
            </a:custGeom>
            <a:ln w="6362">
              <a:solidFill>
                <a:srgbClr val="808285"/>
              </a:solidFill>
            </a:ln>
          </p:spPr>
          <p:txBody>
            <a:bodyPr wrap="square" lIns="0" tIns="0" rIns="0" bIns="0" rtlCol="0"/>
            <a:lstStyle/>
            <a:p/>
          </p:txBody>
        </p:sp>
        <p:sp>
          <p:nvSpPr>
            <p:cNvPr id="179" name="object 179" descr=""/>
            <p:cNvSpPr/>
            <p:nvPr/>
          </p:nvSpPr>
          <p:spPr>
            <a:xfrm>
              <a:off x="3118373" y="7188094"/>
              <a:ext cx="35560" cy="33655"/>
            </a:xfrm>
            <a:custGeom>
              <a:avLst/>
              <a:gdLst/>
              <a:ahLst/>
              <a:cxnLst/>
              <a:rect l="l" t="t" r="r" b="b"/>
              <a:pathLst>
                <a:path w="35560" h="33654">
                  <a:moveTo>
                    <a:pt x="35128" y="0"/>
                  </a:moveTo>
                  <a:lnTo>
                    <a:pt x="0" y="0"/>
                  </a:lnTo>
                  <a:lnTo>
                    <a:pt x="17564" y="33591"/>
                  </a:lnTo>
                  <a:lnTo>
                    <a:pt x="35128" y="0"/>
                  </a:lnTo>
                  <a:close/>
                </a:path>
              </a:pathLst>
            </a:custGeom>
            <a:solidFill>
              <a:srgbClr val="808285"/>
            </a:solidFill>
          </p:spPr>
          <p:txBody>
            <a:bodyPr wrap="square" lIns="0" tIns="0" rIns="0" bIns="0" rtlCol="0"/>
            <a:lstStyle/>
            <a:p/>
          </p:txBody>
        </p:sp>
      </p:grpSp>
      <p:sp>
        <p:nvSpPr>
          <p:cNvPr id="180" name="object 180" descr=""/>
          <p:cNvSpPr txBox="1"/>
          <p:nvPr/>
        </p:nvSpPr>
        <p:spPr>
          <a:xfrm>
            <a:off x="3128504" y="6997289"/>
            <a:ext cx="165100" cy="120650"/>
          </a:xfrm>
          <a:prstGeom prst="rect">
            <a:avLst/>
          </a:prstGeom>
        </p:spPr>
        <p:txBody>
          <a:bodyPr wrap="square" lIns="0" tIns="15240" rIns="0" bIns="0" rtlCol="0" vert="horz">
            <a:spAutoFit/>
          </a:bodyPr>
          <a:lstStyle/>
          <a:p>
            <a:pPr marL="38100">
              <a:lnSpc>
                <a:spcPct val="100000"/>
              </a:lnSpc>
              <a:spcBef>
                <a:spcPts val="120"/>
              </a:spcBef>
            </a:pPr>
            <a:r>
              <a:rPr dirty="0" baseline="9259" sz="900" spc="-30" i="1">
                <a:solidFill>
                  <a:srgbClr val="808285"/>
                </a:solidFill>
                <a:latin typeface="Calibri"/>
                <a:cs typeface="Calibri"/>
              </a:rPr>
              <a:t>F</a:t>
            </a:r>
            <a:r>
              <a:rPr dirty="0" sz="300" spc="-20" i="1">
                <a:solidFill>
                  <a:srgbClr val="808285"/>
                </a:solidFill>
                <a:latin typeface="Calibri"/>
                <a:cs typeface="Calibri"/>
              </a:rPr>
              <a:t>des</a:t>
            </a:r>
            <a:endParaRPr sz="300">
              <a:latin typeface="Calibri"/>
              <a:cs typeface="Calibri"/>
            </a:endParaRPr>
          </a:p>
        </p:txBody>
      </p:sp>
      <p:sp>
        <p:nvSpPr>
          <p:cNvPr id="181" name="object 181" descr=""/>
          <p:cNvSpPr txBox="1"/>
          <p:nvPr/>
        </p:nvSpPr>
        <p:spPr>
          <a:xfrm>
            <a:off x="2549152" y="7157541"/>
            <a:ext cx="225425" cy="120650"/>
          </a:xfrm>
          <a:prstGeom prst="rect">
            <a:avLst/>
          </a:prstGeom>
        </p:spPr>
        <p:txBody>
          <a:bodyPr wrap="square" lIns="0" tIns="15240" rIns="0" bIns="0" rtlCol="0" vert="horz">
            <a:spAutoFit/>
          </a:bodyPr>
          <a:lstStyle/>
          <a:p>
            <a:pPr marL="38100">
              <a:lnSpc>
                <a:spcPct val="100000"/>
              </a:lnSpc>
              <a:spcBef>
                <a:spcPts val="120"/>
              </a:spcBef>
            </a:pPr>
            <a:r>
              <a:rPr dirty="0" baseline="9259" sz="900" spc="-15" i="1">
                <a:solidFill>
                  <a:srgbClr val="808285"/>
                </a:solidFill>
                <a:latin typeface="Calibri"/>
                <a:cs typeface="Calibri"/>
              </a:rPr>
              <a:t>F</a:t>
            </a:r>
            <a:r>
              <a:rPr dirty="0" sz="300" spc="-10" i="1">
                <a:solidFill>
                  <a:srgbClr val="808285"/>
                </a:solidFill>
                <a:latin typeface="Calibri"/>
                <a:cs typeface="Calibri"/>
              </a:rPr>
              <a:t>overlay</a:t>
            </a:r>
            <a:endParaRPr sz="300">
              <a:latin typeface="Calibri"/>
              <a:cs typeface="Calibri"/>
            </a:endParaRPr>
          </a:p>
        </p:txBody>
      </p:sp>
      <p:grpSp>
        <p:nvGrpSpPr>
          <p:cNvPr id="182" name="object 182" descr=""/>
          <p:cNvGrpSpPr/>
          <p:nvPr/>
        </p:nvGrpSpPr>
        <p:grpSpPr>
          <a:xfrm>
            <a:off x="1881917" y="7252777"/>
            <a:ext cx="1309370" cy="617220"/>
            <a:chOff x="1881917" y="7252777"/>
            <a:chExt cx="1309370" cy="617220"/>
          </a:xfrm>
        </p:grpSpPr>
        <p:sp>
          <p:nvSpPr>
            <p:cNvPr id="183" name="object 183" descr=""/>
            <p:cNvSpPr/>
            <p:nvPr/>
          </p:nvSpPr>
          <p:spPr>
            <a:xfrm>
              <a:off x="2169414" y="7326909"/>
              <a:ext cx="730885" cy="137160"/>
            </a:xfrm>
            <a:custGeom>
              <a:avLst/>
              <a:gdLst/>
              <a:ahLst/>
              <a:cxnLst/>
              <a:rect l="l" t="t" r="r" b="b"/>
              <a:pathLst>
                <a:path w="730885" h="137159">
                  <a:moveTo>
                    <a:pt x="60807" y="0"/>
                  </a:moveTo>
                  <a:lnTo>
                    <a:pt x="0" y="0"/>
                  </a:lnTo>
                  <a:lnTo>
                    <a:pt x="0" y="83832"/>
                  </a:lnTo>
                  <a:lnTo>
                    <a:pt x="60807" y="83832"/>
                  </a:lnTo>
                  <a:lnTo>
                    <a:pt x="60807" y="0"/>
                  </a:lnTo>
                  <a:close/>
                </a:path>
                <a:path w="730885" h="137159">
                  <a:moveTo>
                    <a:pt x="730631" y="55410"/>
                  </a:moveTo>
                  <a:lnTo>
                    <a:pt x="671614" y="40767"/>
                  </a:lnTo>
                  <a:lnTo>
                    <a:pt x="651433" y="122135"/>
                  </a:lnTo>
                  <a:lnTo>
                    <a:pt x="710450" y="136779"/>
                  </a:lnTo>
                  <a:lnTo>
                    <a:pt x="730631" y="55410"/>
                  </a:lnTo>
                  <a:close/>
                </a:path>
              </a:pathLst>
            </a:custGeom>
            <a:solidFill>
              <a:srgbClr val="6D6E71"/>
            </a:solidFill>
          </p:spPr>
          <p:txBody>
            <a:bodyPr wrap="square" lIns="0" tIns="0" rIns="0" bIns="0" rtlCol="0"/>
            <a:lstStyle/>
            <a:p/>
          </p:txBody>
        </p:sp>
        <p:sp>
          <p:nvSpPr>
            <p:cNvPr id="184" name="object 184" descr=""/>
            <p:cNvSpPr/>
            <p:nvPr/>
          </p:nvSpPr>
          <p:spPr>
            <a:xfrm>
              <a:off x="1885099" y="7326920"/>
              <a:ext cx="321310" cy="539750"/>
            </a:xfrm>
            <a:custGeom>
              <a:avLst/>
              <a:gdLst/>
              <a:ahLst/>
              <a:cxnLst/>
              <a:rect l="l" t="t" r="r" b="b"/>
              <a:pathLst>
                <a:path w="321310" h="539750">
                  <a:moveTo>
                    <a:pt x="0" y="0"/>
                  </a:moveTo>
                  <a:lnTo>
                    <a:pt x="238925" y="0"/>
                  </a:lnTo>
                  <a:lnTo>
                    <a:pt x="321233" y="156616"/>
                  </a:lnTo>
                  <a:lnTo>
                    <a:pt x="321233" y="539584"/>
                  </a:lnTo>
                </a:path>
              </a:pathLst>
            </a:custGeom>
            <a:ln w="6362">
              <a:solidFill>
                <a:srgbClr val="808285"/>
              </a:solidFill>
            </a:ln>
          </p:spPr>
          <p:txBody>
            <a:bodyPr wrap="square" lIns="0" tIns="0" rIns="0" bIns="0" rtlCol="0"/>
            <a:lstStyle/>
            <a:p/>
          </p:txBody>
        </p:sp>
        <p:sp>
          <p:nvSpPr>
            <p:cNvPr id="185" name="object 185" descr=""/>
            <p:cNvSpPr/>
            <p:nvPr/>
          </p:nvSpPr>
          <p:spPr>
            <a:xfrm>
              <a:off x="2228524" y="7326920"/>
              <a:ext cx="321310" cy="539750"/>
            </a:xfrm>
            <a:custGeom>
              <a:avLst/>
              <a:gdLst/>
              <a:ahLst/>
              <a:cxnLst/>
              <a:rect l="l" t="t" r="r" b="b"/>
              <a:pathLst>
                <a:path w="321310" h="539750">
                  <a:moveTo>
                    <a:pt x="321233" y="0"/>
                  </a:moveTo>
                  <a:lnTo>
                    <a:pt x="82308" y="0"/>
                  </a:lnTo>
                  <a:lnTo>
                    <a:pt x="0" y="156616"/>
                  </a:lnTo>
                  <a:lnTo>
                    <a:pt x="0" y="539584"/>
                  </a:lnTo>
                </a:path>
              </a:pathLst>
            </a:custGeom>
            <a:ln w="6362">
              <a:solidFill>
                <a:srgbClr val="808285"/>
              </a:solidFill>
            </a:ln>
          </p:spPr>
          <p:txBody>
            <a:bodyPr wrap="square" lIns="0" tIns="0" rIns="0" bIns="0" rtlCol="0"/>
            <a:lstStyle/>
            <a:p/>
          </p:txBody>
        </p:sp>
        <p:sp>
          <p:nvSpPr>
            <p:cNvPr id="186" name="object 186" descr=""/>
            <p:cNvSpPr/>
            <p:nvPr/>
          </p:nvSpPr>
          <p:spPr>
            <a:xfrm>
              <a:off x="2520005" y="7326920"/>
              <a:ext cx="321310" cy="539750"/>
            </a:xfrm>
            <a:custGeom>
              <a:avLst/>
              <a:gdLst/>
              <a:ahLst/>
              <a:cxnLst/>
              <a:rect l="l" t="t" r="r" b="b"/>
              <a:pathLst>
                <a:path w="321310" h="539750">
                  <a:moveTo>
                    <a:pt x="0" y="0"/>
                  </a:moveTo>
                  <a:lnTo>
                    <a:pt x="238925" y="0"/>
                  </a:lnTo>
                  <a:lnTo>
                    <a:pt x="321233" y="156616"/>
                  </a:lnTo>
                  <a:lnTo>
                    <a:pt x="321233" y="539584"/>
                  </a:lnTo>
                </a:path>
              </a:pathLst>
            </a:custGeom>
            <a:ln w="6362">
              <a:solidFill>
                <a:srgbClr val="808285"/>
              </a:solidFill>
            </a:ln>
          </p:spPr>
          <p:txBody>
            <a:bodyPr wrap="square" lIns="0" tIns="0" rIns="0" bIns="0" rtlCol="0"/>
            <a:lstStyle/>
            <a:p/>
          </p:txBody>
        </p:sp>
        <p:sp>
          <p:nvSpPr>
            <p:cNvPr id="187" name="object 187" descr=""/>
            <p:cNvSpPr/>
            <p:nvPr/>
          </p:nvSpPr>
          <p:spPr>
            <a:xfrm>
              <a:off x="2866613" y="7326920"/>
              <a:ext cx="321310" cy="539750"/>
            </a:xfrm>
            <a:custGeom>
              <a:avLst/>
              <a:gdLst/>
              <a:ahLst/>
              <a:cxnLst/>
              <a:rect l="l" t="t" r="r" b="b"/>
              <a:pathLst>
                <a:path w="321310" h="539750">
                  <a:moveTo>
                    <a:pt x="321233" y="0"/>
                  </a:moveTo>
                  <a:lnTo>
                    <a:pt x="82308" y="0"/>
                  </a:lnTo>
                  <a:lnTo>
                    <a:pt x="0" y="156616"/>
                  </a:lnTo>
                  <a:lnTo>
                    <a:pt x="0" y="539584"/>
                  </a:lnTo>
                </a:path>
              </a:pathLst>
            </a:custGeom>
            <a:ln w="6362">
              <a:solidFill>
                <a:srgbClr val="808285"/>
              </a:solidFill>
            </a:ln>
          </p:spPr>
          <p:txBody>
            <a:bodyPr wrap="square" lIns="0" tIns="0" rIns="0" bIns="0" rtlCol="0"/>
            <a:lstStyle/>
            <a:p/>
          </p:txBody>
        </p:sp>
        <p:sp>
          <p:nvSpPr>
            <p:cNvPr id="188" name="object 188" descr=""/>
            <p:cNvSpPr/>
            <p:nvPr/>
          </p:nvSpPr>
          <p:spPr>
            <a:xfrm>
              <a:off x="2148815" y="7403765"/>
              <a:ext cx="17780" cy="4445"/>
            </a:xfrm>
            <a:custGeom>
              <a:avLst/>
              <a:gdLst/>
              <a:ahLst/>
              <a:cxnLst/>
              <a:rect l="l" t="t" r="r" b="b"/>
              <a:pathLst>
                <a:path w="17780" h="4445">
                  <a:moveTo>
                    <a:pt x="0" y="0"/>
                  </a:moveTo>
                  <a:lnTo>
                    <a:pt x="17729" y="4051"/>
                  </a:lnTo>
                </a:path>
              </a:pathLst>
            </a:custGeom>
            <a:ln w="6362">
              <a:solidFill>
                <a:srgbClr val="808285"/>
              </a:solidFill>
            </a:ln>
          </p:spPr>
          <p:txBody>
            <a:bodyPr wrap="square" lIns="0" tIns="0" rIns="0" bIns="0" rtlCol="0"/>
            <a:lstStyle/>
            <a:p/>
          </p:txBody>
        </p:sp>
        <p:sp>
          <p:nvSpPr>
            <p:cNvPr id="189" name="object 189" descr=""/>
            <p:cNvSpPr/>
            <p:nvPr/>
          </p:nvSpPr>
          <p:spPr>
            <a:xfrm>
              <a:off x="2157680" y="7407821"/>
              <a:ext cx="8890" cy="13335"/>
            </a:xfrm>
            <a:custGeom>
              <a:avLst/>
              <a:gdLst/>
              <a:ahLst/>
              <a:cxnLst/>
              <a:rect l="l" t="t" r="r" b="b"/>
              <a:pathLst>
                <a:path w="8889" h="13334">
                  <a:moveTo>
                    <a:pt x="8864" y="0"/>
                  </a:moveTo>
                  <a:lnTo>
                    <a:pt x="7162" y="12788"/>
                  </a:lnTo>
                </a:path>
                <a:path w="8889" h="13334">
                  <a:moveTo>
                    <a:pt x="8864" y="0"/>
                  </a:moveTo>
                  <a:lnTo>
                    <a:pt x="0" y="6400"/>
                  </a:lnTo>
                </a:path>
              </a:pathLst>
            </a:custGeom>
            <a:ln w="6362">
              <a:solidFill>
                <a:srgbClr val="808285"/>
              </a:solidFill>
            </a:ln>
          </p:spPr>
          <p:txBody>
            <a:bodyPr wrap="square" lIns="0" tIns="0" rIns="0" bIns="0" rtlCol="0"/>
            <a:lstStyle/>
            <a:p/>
          </p:txBody>
        </p:sp>
        <p:sp>
          <p:nvSpPr>
            <p:cNvPr id="190" name="object 190" descr=""/>
            <p:cNvSpPr/>
            <p:nvPr/>
          </p:nvSpPr>
          <p:spPr>
            <a:xfrm>
              <a:off x="2733483" y="7255958"/>
              <a:ext cx="260985" cy="55244"/>
            </a:xfrm>
            <a:custGeom>
              <a:avLst/>
              <a:gdLst/>
              <a:ahLst/>
              <a:cxnLst/>
              <a:rect l="l" t="t" r="r" b="b"/>
              <a:pathLst>
                <a:path w="260985" h="55245">
                  <a:moveTo>
                    <a:pt x="160248" y="355"/>
                  </a:moveTo>
                  <a:lnTo>
                    <a:pt x="200157" y="3922"/>
                  </a:lnTo>
                  <a:lnTo>
                    <a:pt x="231925" y="9948"/>
                  </a:lnTo>
                  <a:lnTo>
                    <a:pt x="252919" y="17877"/>
                  </a:lnTo>
                  <a:lnTo>
                    <a:pt x="260502" y="27152"/>
                  </a:lnTo>
                  <a:lnTo>
                    <a:pt x="250266" y="37873"/>
                  </a:lnTo>
                  <a:lnTo>
                    <a:pt x="222351" y="46624"/>
                  </a:lnTo>
                  <a:lnTo>
                    <a:pt x="180949" y="52523"/>
                  </a:lnTo>
                  <a:lnTo>
                    <a:pt x="130251" y="54686"/>
                  </a:lnTo>
                  <a:lnTo>
                    <a:pt x="79552" y="52523"/>
                  </a:lnTo>
                  <a:lnTo>
                    <a:pt x="38150" y="46624"/>
                  </a:lnTo>
                  <a:lnTo>
                    <a:pt x="10236" y="37873"/>
                  </a:lnTo>
                  <a:lnTo>
                    <a:pt x="0" y="27152"/>
                  </a:lnTo>
                  <a:lnTo>
                    <a:pt x="8327" y="17448"/>
                  </a:lnTo>
                  <a:lnTo>
                    <a:pt x="31280" y="9261"/>
                  </a:lnTo>
                  <a:lnTo>
                    <a:pt x="65815" y="3231"/>
                  </a:lnTo>
                  <a:lnTo>
                    <a:pt x="108889" y="0"/>
                  </a:lnTo>
                </a:path>
              </a:pathLst>
            </a:custGeom>
            <a:ln w="6362">
              <a:solidFill>
                <a:srgbClr val="808285"/>
              </a:solidFill>
            </a:ln>
          </p:spPr>
          <p:txBody>
            <a:bodyPr wrap="square" lIns="0" tIns="0" rIns="0" bIns="0" rtlCol="0"/>
            <a:lstStyle/>
            <a:p/>
          </p:txBody>
        </p:sp>
      </p:grpSp>
      <p:grpSp>
        <p:nvGrpSpPr>
          <p:cNvPr id="191" name="object 191" descr=""/>
          <p:cNvGrpSpPr/>
          <p:nvPr/>
        </p:nvGrpSpPr>
        <p:grpSpPr>
          <a:xfrm>
            <a:off x="551676" y="8562209"/>
            <a:ext cx="1311910" cy="233045"/>
            <a:chOff x="551676" y="8562209"/>
            <a:chExt cx="1311910" cy="233045"/>
          </a:xfrm>
        </p:grpSpPr>
        <p:sp>
          <p:nvSpPr>
            <p:cNvPr id="192" name="object 192" descr=""/>
            <p:cNvSpPr/>
            <p:nvPr/>
          </p:nvSpPr>
          <p:spPr>
            <a:xfrm>
              <a:off x="551676" y="8562209"/>
              <a:ext cx="1219835" cy="233045"/>
            </a:xfrm>
            <a:custGeom>
              <a:avLst/>
              <a:gdLst/>
              <a:ahLst/>
              <a:cxnLst/>
              <a:rect l="l" t="t" r="r" b="b"/>
              <a:pathLst>
                <a:path w="1219835" h="233045">
                  <a:moveTo>
                    <a:pt x="1055420" y="0"/>
                  </a:moveTo>
                  <a:lnTo>
                    <a:pt x="0" y="0"/>
                  </a:lnTo>
                  <a:lnTo>
                    <a:pt x="0" y="232689"/>
                  </a:lnTo>
                  <a:lnTo>
                    <a:pt x="1219288" y="232689"/>
                  </a:lnTo>
                  <a:lnTo>
                    <a:pt x="1055420" y="0"/>
                  </a:lnTo>
                  <a:close/>
                </a:path>
              </a:pathLst>
            </a:custGeom>
            <a:solidFill>
              <a:srgbClr val="DA2128"/>
            </a:solidFill>
          </p:spPr>
          <p:txBody>
            <a:bodyPr wrap="square" lIns="0" tIns="0" rIns="0" bIns="0" rtlCol="0"/>
            <a:lstStyle/>
            <a:p/>
          </p:txBody>
        </p:sp>
        <p:pic>
          <p:nvPicPr>
            <p:cNvPr id="193" name="object 193" descr=""/>
            <p:cNvPicPr/>
            <p:nvPr/>
          </p:nvPicPr>
          <p:blipFill>
            <a:blip r:embed="rId12" cstate="print"/>
            <a:stretch>
              <a:fillRect/>
            </a:stretch>
          </p:blipFill>
          <p:spPr>
            <a:xfrm>
              <a:off x="1667934" y="8625493"/>
              <a:ext cx="195460" cy="169405"/>
            </a:xfrm>
            <a:prstGeom prst="rect">
              <a:avLst/>
            </a:prstGeom>
          </p:spPr>
        </p:pic>
      </p:grpSp>
      <p:sp>
        <p:nvSpPr>
          <p:cNvPr id="194" name="object 194" descr=""/>
          <p:cNvSpPr/>
          <p:nvPr/>
        </p:nvSpPr>
        <p:spPr>
          <a:xfrm>
            <a:off x="571517" y="8980952"/>
            <a:ext cx="49530" cy="49530"/>
          </a:xfrm>
          <a:custGeom>
            <a:avLst/>
            <a:gdLst/>
            <a:ahLst/>
            <a:cxnLst/>
            <a:rect l="l" t="t" r="r" b="b"/>
            <a:pathLst>
              <a:path w="49529" h="49529">
                <a:moveTo>
                  <a:pt x="24574" y="0"/>
                </a:moveTo>
                <a:lnTo>
                  <a:pt x="15012" y="1934"/>
                </a:lnTo>
                <a:lnTo>
                  <a:pt x="7200" y="7207"/>
                </a:lnTo>
                <a:lnTo>
                  <a:pt x="1932" y="15023"/>
                </a:lnTo>
                <a:lnTo>
                  <a:pt x="0" y="24587"/>
                </a:lnTo>
                <a:lnTo>
                  <a:pt x="1932" y="34156"/>
                </a:lnTo>
                <a:lnTo>
                  <a:pt x="7200" y="41971"/>
                </a:lnTo>
                <a:lnTo>
                  <a:pt x="15012" y="47241"/>
                </a:lnTo>
                <a:lnTo>
                  <a:pt x="24574" y="49174"/>
                </a:lnTo>
                <a:lnTo>
                  <a:pt x="34143" y="47241"/>
                </a:lnTo>
                <a:lnTo>
                  <a:pt x="41959" y="41971"/>
                </a:lnTo>
                <a:lnTo>
                  <a:pt x="47229" y="34156"/>
                </a:lnTo>
                <a:lnTo>
                  <a:pt x="49161" y="24587"/>
                </a:lnTo>
                <a:lnTo>
                  <a:pt x="47229" y="15023"/>
                </a:lnTo>
                <a:lnTo>
                  <a:pt x="41959" y="7207"/>
                </a:lnTo>
                <a:lnTo>
                  <a:pt x="34143" y="1934"/>
                </a:lnTo>
                <a:lnTo>
                  <a:pt x="24574" y="0"/>
                </a:lnTo>
                <a:close/>
              </a:path>
            </a:pathLst>
          </a:custGeom>
          <a:solidFill>
            <a:srgbClr val="DEDEDE"/>
          </a:solidFill>
        </p:spPr>
        <p:txBody>
          <a:bodyPr wrap="square" lIns="0" tIns="0" rIns="0" bIns="0" rtlCol="0"/>
          <a:lstStyle/>
          <a:p/>
        </p:txBody>
      </p:sp>
      <p:sp>
        <p:nvSpPr>
          <p:cNvPr id="195" name="object 195" descr=""/>
          <p:cNvSpPr/>
          <p:nvPr/>
        </p:nvSpPr>
        <p:spPr>
          <a:xfrm>
            <a:off x="571517" y="9137222"/>
            <a:ext cx="49530" cy="49530"/>
          </a:xfrm>
          <a:custGeom>
            <a:avLst/>
            <a:gdLst/>
            <a:ahLst/>
            <a:cxnLst/>
            <a:rect l="l" t="t" r="r" b="b"/>
            <a:pathLst>
              <a:path w="49529" h="49529">
                <a:moveTo>
                  <a:pt x="24574" y="0"/>
                </a:moveTo>
                <a:lnTo>
                  <a:pt x="15012" y="1934"/>
                </a:lnTo>
                <a:lnTo>
                  <a:pt x="7200" y="7207"/>
                </a:lnTo>
                <a:lnTo>
                  <a:pt x="1932" y="15023"/>
                </a:lnTo>
                <a:lnTo>
                  <a:pt x="0" y="24587"/>
                </a:lnTo>
                <a:lnTo>
                  <a:pt x="1932" y="34158"/>
                </a:lnTo>
                <a:lnTo>
                  <a:pt x="7200" y="41978"/>
                </a:lnTo>
                <a:lnTo>
                  <a:pt x="15012" y="47252"/>
                </a:lnTo>
                <a:lnTo>
                  <a:pt x="24574" y="49187"/>
                </a:lnTo>
                <a:lnTo>
                  <a:pt x="34143" y="47252"/>
                </a:lnTo>
                <a:lnTo>
                  <a:pt x="41959" y="41978"/>
                </a:lnTo>
                <a:lnTo>
                  <a:pt x="47229" y="34158"/>
                </a:lnTo>
                <a:lnTo>
                  <a:pt x="49161" y="24587"/>
                </a:lnTo>
                <a:lnTo>
                  <a:pt x="47229" y="15023"/>
                </a:lnTo>
                <a:lnTo>
                  <a:pt x="41959" y="7207"/>
                </a:lnTo>
                <a:lnTo>
                  <a:pt x="34143" y="1934"/>
                </a:lnTo>
                <a:lnTo>
                  <a:pt x="24574" y="0"/>
                </a:lnTo>
                <a:close/>
              </a:path>
            </a:pathLst>
          </a:custGeom>
          <a:solidFill>
            <a:srgbClr val="DEDEDE"/>
          </a:solidFill>
        </p:spPr>
        <p:txBody>
          <a:bodyPr wrap="square" lIns="0" tIns="0" rIns="0" bIns="0" rtlCol="0"/>
          <a:lstStyle/>
          <a:p/>
        </p:txBody>
      </p:sp>
      <p:sp>
        <p:nvSpPr>
          <p:cNvPr id="196" name="object 196" descr=""/>
          <p:cNvSpPr/>
          <p:nvPr/>
        </p:nvSpPr>
        <p:spPr>
          <a:xfrm>
            <a:off x="571517" y="9293504"/>
            <a:ext cx="49530" cy="49530"/>
          </a:xfrm>
          <a:custGeom>
            <a:avLst/>
            <a:gdLst/>
            <a:ahLst/>
            <a:cxnLst/>
            <a:rect l="l" t="t" r="r" b="b"/>
            <a:pathLst>
              <a:path w="49529" h="49529">
                <a:moveTo>
                  <a:pt x="24574" y="0"/>
                </a:moveTo>
                <a:lnTo>
                  <a:pt x="15012" y="1932"/>
                </a:lnTo>
                <a:lnTo>
                  <a:pt x="7200" y="7202"/>
                </a:lnTo>
                <a:lnTo>
                  <a:pt x="1932" y="15017"/>
                </a:lnTo>
                <a:lnTo>
                  <a:pt x="0" y="24587"/>
                </a:lnTo>
                <a:lnTo>
                  <a:pt x="1932" y="34151"/>
                </a:lnTo>
                <a:lnTo>
                  <a:pt x="7200" y="41967"/>
                </a:lnTo>
                <a:lnTo>
                  <a:pt x="15012" y="47240"/>
                </a:lnTo>
                <a:lnTo>
                  <a:pt x="24574" y="49174"/>
                </a:lnTo>
                <a:lnTo>
                  <a:pt x="34143" y="47240"/>
                </a:lnTo>
                <a:lnTo>
                  <a:pt x="41959" y="41967"/>
                </a:lnTo>
                <a:lnTo>
                  <a:pt x="47229" y="34151"/>
                </a:lnTo>
                <a:lnTo>
                  <a:pt x="49161" y="24587"/>
                </a:lnTo>
                <a:lnTo>
                  <a:pt x="47229" y="15017"/>
                </a:lnTo>
                <a:lnTo>
                  <a:pt x="41959" y="7202"/>
                </a:lnTo>
                <a:lnTo>
                  <a:pt x="34143" y="1932"/>
                </a:lnTo>
                <a:lnTo>
                  <a:pt x="24574" y="0"/>
                </a:lnTo>
                <a:close/>
              </a:path>
            </a:pathLst>
          </a:custGeom>
          <a:solidFill>
            <a:srgbClr val="DEDEDE"/>
          </a:solidFill>
        </p:spPr>
        <p:txBody>
          <a:bodyPr wrap="square" lIns="0" tIns="0" rIns="0" bIns="0" rtlCol="0"/>
          <a:lstStyle/>
          <a:p/>
        </p:txBody>
      </p:sp>
      <p:sp>
        <p:nvSpPr>
          <p:cNvPr id="197" name="object 197" descr=""/>
          <p:cNvSpPr txBox="1"/>
          <p:nvPr/>
        </p:nvSpPr>
        <p:spPr>
          <a:xfrm>
            <a:off x="660821" y="8537990"/>
            <a:ext cx="3468370" cy="863600"/>
          </a:xfrm>
          <a:prstGeom prst="rect">
            <a:avLst/>
          </a:prstGeom>
        </p:spPr>
        <p:txBody>
          <a:bodyPr wrap="square" lIns="0" tIns="12700" rIns="0" bIns="0" rtlCol="0" vert="horz">
            <a:spAutoFit/>
          </a:bodyPr>
          <a:lstStyle/>
          <a:p>
            <a:pPr marL="39370">
              <a:lnSpc>
                <a:spcPct val="100000"/>
              </a:lnSpc>
              <a:spcBef>
                <a:spcPts val="100"/>
              </a:spcBef>
            </a:pPr>
            <a:r>
              <a:rPr dirty="0" sz="1500" spc="-15" b="1">
                <a:solidFill>
                  <a:srgbClr val="FFFFFF"/>
                </a:solidFill>
                <a:latin typeface="Microsoft YaHei"/>
                <a:cs typeface="Microsoft YaHei"/>
              </a:rPr>
              <a:t>稳定可靠</a:t>
            </a:r>
            <a:endParaRPr sz="1500">
              <a:latin typeface="Microsoft YaHei"/>
              <a:cs typeface="Microsoft YaHei"/>
            </a:endParaRPr>
          </a:p>
          <a:p>
            <a:pPr marL="12700" marR="5080">
              <a:lnSpc>
                <a:spcPct val="114399"/>
              </a:lnSpc>
              <a:spcBef>
                <a:spcPts val="1090"/>
              </a:spcBef>
            </a:pPr>
            <a:r>
              <a:rPr dirty="0" sz="900" spc="-15">
                <a:solidFill>
                  <a:srgbClr val="7F8083"/>
                </a:solidFill>
                <a:latin typeface="SimSun"/>
                <a:cs typeface="SimSun"/>
              </a:rPr>
              <a:t>基于动力学约束的运动规划，兼顾高性能与过载保护，保障使用寿命</a:t>
            </a:r>
            <a:r>
              <a:rPr dirty="0" sz="900" spc="-50">
                <a:solidFill>
                  <a:srgbClr val="7F8083"/>
                </a:solidFill>
                <a:latin typeface="SimSun"/>
                <a:cs typeface="SimSun"/>
              </a:rPr>
              <a:t> </a:t>
            </a:r>
            <a:r>
              <a:rPr dirty="0" sz="900">
                <a:solidFill>
                  <a:srgbClr val="7F8083"/>
                </a:solidFill>
                <a:latin typeface="SimSun"/>
                <a:cs typeface="SimSun"/>
              </a:rPr>
              <a:t>100</a:t>
            </a:r>
            <a:r>
              <a:rPr dirty="0" sz="900" spc="60">
                <a:solidFill>
                  <a:srgbClr val="7F8083"/>
                </a:solidFill>
                <a:latin typeface="SimSun"/>
                <a:cs typeface="SimSun"/>
              </a:rPr>
              <a:t>余项设计验证实验</a:t>
            </a:r>
            <a:r>
              <a:rPr dirty="0" sz="900">
                <a:solidFill>
                  <a:srgbClr val="7F8083"/>
                </a:solidFill>
                <a:latin typeface="SimSun"/>
                <a:cs typeface="SimSun"/>
              </a:rPr>
              <a:t>，20+</a:t>
            </a:r>
            <a:r>
              <a:rPr dirty="0" sz="900" spc="60">
                <a:solidFill>
                  <a:srgbClr val="7F8083"/>
                </a:solidFill>
                <a:latin typeface="SimSun"/>
                <a:cs typeface="SimSun"/>
              </a:rPr>
              <a:t>出厂测试</a:t>
            </a:r>
            <a:r>
              <a:rPr dirty="0" sz="900" spc="-10">
                <a:solidFill>
                  <a:srgbClr val="7F8083"/>
                </a:solidFill>
                <a:latin typeface="SimSun"/>
                <a:cs typeface="SimSun"/>
              </a:rPr>
              <a:t>，MTBF&gt;80000h</a:t>
            </a:r>
            <a:endParaRPr sz="900">
              <a:latin typeface="SimSun"/>
              <a:cs typeface="SimSun"/>
            </a:endParaRPr>
          </a:p>
          <a:p>
            <a:pPr marL="12700">
              <a:lnSpc>
                <a:spcPct val="100000"/>
              </a:lnSpc>
              <a:spcBef>
                <a:spcPts val="155"/>
              </a:spcBef>
            </a:pPr>
            <a:r>
              <a:rPr dirty="0" sz="900" spc="-10">
                <a:solidFill>
                  <a:srgbClr val="7F8083"/>
                </a:solidFill>
                <a:latin typeface="SimSun"/>
                <a:cs typeface="SimSun"/>
              </a:rPr>
              <a:t>最高</a:t>
            </a:r>
            <a:r>
              <a:rPr dirty="0" sz="900">
                <a:solidFill>
                  <a:srgbClr val="7F8083"/>
                </a:solidFill>
                <a:latin typeface="SimSun"/>
                <a:cs typeface="SimSun"/>
              </a:rPr>
              <a:t>IP67</a:t>
            </a:r>
            <a:r>
              <a:rPr dirty="0" sz="900" spc="-15">
                <a:solidFill>
                  <a:srgbClr val="7F8083"/>
                </a:solidFill>
                <a:latin typeface="SimSun"/>
                <a:cs typeface="SimSun"/>
              </a:rPr>
              <a:t>防护等级，充分满足工业环境使用要求</a:t>
            </a:r>
            <a:endParaRPr sz="900">
              <a:latin typeface="SimSun"/>
              <a:cs typeface="SimSun"/>
            </a:endParaRPr>
          </a:p>
        </p:txBody>
      </p:sp>
      <p:pic>
        <p:nvPicPr>
          <p:cNvPr id="198" name="object 198" descr=""/>
          <p:cNvPicPr/>
          <p:nvPr/>
        </p:nvPicPr>
        <p:blipFill>
          <a:blip r:embed="rId13" cstate="print"/>
          <a:stretch>
            <a:fillRect/>
          </a:stretch>
        </p:blipFill>
        <p:spPr>
          <a:xfrm>
            <a:off x="5929147" y="6772385"/>
            <a:ext cx="949095" cy="1057127"/>
          </a:xfrm>
          <a:prstGeom prst="rect">
            <a:avLst/>
          </a:prstGeom>
        </p:spPr>
      </p:pic>
      <p:grpSp>
        <p:nvGrpSpPr>
          <p:cNvPr id="199" name="object 199" descr=""/>
          <p:cNvGrpSpPr/>
          <p:nvPr/>
        </p:nvGrpSpPr>
        <p:grpSpPr>
          <a:xfrm>
            <a:off x="4100515" y="6697765"/>
            <a:ext cx="1414780" cy="1237615"/>
            <a:chOff x="4100515" y="6697765"/>
            <a:chExt cx="1414780" cy="1237615"/>
          </a:xfrm>
        </p:grpSpPr>
        <p:sp>
          <p:nvSpPr>
            <p:cNvPr id="200" name="object 200" descr=""/>
            <p:cNvSpPr/>
            <p:nvPr/>
          </p:nvSpPr>
          <p:spPr>
            <a:xfrm>
              <a:off x="5027033" y="6700051"/>
              <a:ext cx="214629" cy="257810"/>
            </a:xfrm>
            <a:custGeom>
              <a:avLst/>
              <a:gdLst/>
              <a:ahLst/>
              <a:cxnLst/>
              <a:rect l="l" t="t" r="r" b="b"/>
              <a:pathLst>
                <a:path w="214629" h="257809">
                  <a:moveTo>
                    <a:pt x="214456" y="249912"/>
                  </a:moveTo>
                  <a:lnTo>
                    <a:pt x="190461" y="254624"/>
                  </a:lnTo>
                  <a:lnTo>
                    <a:pt x="177138" y="256940"/>
                  </a:lnTo>
                  <a:lnTo>
                    <a:pt x="169695" y="257529"/>
                  </a:lnTo>
                  <a:lnTo>
                    <a:pt x="163338" y="257062"/>
                  </a:lnTo>
                  <a:lnTo>
                    <a:pt x="131564" y="223196"/>
                  </a:lnTo>
                  <a:lnTo>
                    <a:pt x="127104" y="211879"/>
                  </a:lnTo>
                  <a:lnTo>
                    <a:pt x="123473" y="203214"/>
                  </a:lnTo>
                  <a:lnTo>
                    <a:pt x="22952" y="100649"/>
                  </a:lnTo>
                  <a:lnTo>
                    <a:pt x="8997" y="90660"/>
                  </a:lnTo>
                  <a:lnTo>
                    <a:pt x="2039" y="83321"/>
                  </a:lnTo>
                  <a:lnTo>
                    <a:pt x="0" y="75022"/>
                  </a:lnTo>
                  <a:lnTo>
                    <a:pt x="804" y="62155"/>
                  </a:lnTo>
                  <a:lnTo>
                    <a:pt x="5366" y="45037"/>
                  </a:lnTo>
                  <a:lnTo>
                    <a:pt x="28687" y="13368"/>
                  </a:lnTo>
                  <a:lnTo>
                    <a:pt x="61999" y="0"/>
                  </a:lnTo>
                  <a:lnTo>
                    <a:pt x="68768" y="524"/>
                  </a:lnTo>
                  <a:lnTo>
                    <a:pt x="74171" y="1855"/>
                  </a:lnTo>
                  <a:lnTo>
                    <a:pt x="78731" y="3367"/>
                  </a:lnTo>
                  <a:lnTo>
                    <a:pt x="81220" y="5233"/>
                  </a:lnTo>
                  <a:lnTo>
                    <a:pt x="179010" y="95200"/>
                  </a:lnTo>
                  <a:lnTo>
                    <a:pt x="191227" y="125566"/>
                  </a:lnTo>
                  <a:lnTo>
                    <a:pt x="190183" y="140280"/>
                  </a:lnTo>
                  <a:lnTo>
                    <a:pt x="184207" y="156794"/>
                  </a:lnTo>
                  <a:lnTo>
                    <a:pt x="169150" y="174210"/>
                  </a:lnTo>
                  <a:lnTo>
                    <a:pt x="140859" y="191631"/>
                  </a:lnTo>
                </a:path>
              </a:pathLst>
            </a:custGeom>
            <a:ln w="4572">
              <a:solidFill>
                <a:srgbClr val="808285"/>
              </a:solidFill>
            </a:ln>
          </p:spPr>
          <p:txBody>
            <a:bodyPr wrap="square" lIns="0" tIns="0" rIns="0" bIns="0" rtlCol="0"/>
            <a:lstStyle/>
            <a:p/>
          </p:txBody>
        </p:sp>
        <p:pic>
          <p:nvPicPr>
            <p:cNvPr id="201" name="object 201" descr=""/>
            <p:cNvPicPr/>
            <p:nvPr/>
          </p:nvPicPr>
          <p:blipFill>
            <a:blip r:embed="rId14" cstate="print"/>
            <a:stretch>
              <a:fillRect/>
            </a:stretch>
          </p:blipFill>
          <p:spPr>
            <a:xfrm>
              <a:off x="4988297" y="6703004"/>
              <a:ext cx="175107" cy="149087"/>
            </a:xfrm>
            <a:prstGeom prst="rect">
              <a:avLst/>
            </a:prstGeom>
          </p:spPr>
        </p:pic>
        <p:sp>
          <p:nvSpPr>
            <p:cNvPr id="202" name="object 202" descr=""/>
            <p:cNvSpPr/>
            <p:nvPr/>
          </p:nvSpPr>
          <p:spPr>
            <a:xfrm>
              <a:off x="5218259" y="6831155"/>
              <a:ext cx="179705" cy="354330"/>
            </a:xfrm>
            <a:custGeom>
              <a:avLst/>
              <a:gdLst/>
              <a:ahLst/>
              <a:cxnLst/>
              <a:rect l="l" t="t" r="r" b="b"/>
              <a:pathLst>
                <a:path w="179704" h="354329">
                  <a:moveTo>
                    <a:pt x="0" y="15670"/>
                  </a:moveTo>
                  <a:lnTo>
                    <a:pt x="98310" y="2017"/>
                  </a:lnTo>
                  <a:lnTo>
                    <a:pt x="114822" y="0"/>
                  </a:lnTo>
                  <a:lnTo>
                    <a:pt x="124775" y="2878"/>
                  </a:lnTo>
                  <a:lnTo>
                    <a:pt x="132173" y="13847"/>
                  </a:lnTo>
                  <a:lnTo>
                    <a:pt x="141020" y="36104"/>
                  </a:lnTo>
                  <a:lnTo>
                    <a:pt x="143133" y="61483"/>
                  </a:lnTo>
                  <a:lnTo>
                    <a:pt x="137836" y="80640"/>
                  </a:lnTo>
                  <a:lnTo>
                    <a:pt x="129133" y="94001"/>
                  </a:lnTo>
                  <a:lnTo>
                    <a:pt x="121030" y="101992"/>
                  </a:lnTo>
                  <a:lnTo>
                    <a:pt x="115455" y="109465"/>
                  </a:lnTo>
                  <a:lnTo>
                    <a:pt x="112223" y="120221"/>
                  </a:lnTo>
                  <a:lnTo>
                    <a:pt x="112144" y="133108"/>
                  </a:lnTo>
                  <a:lnTo>
                    <a:pt x="116027" y="146975"/>
                  </a:lnTo>
                  <a:lnTo>
                    <a:pt x="128685" y="174952"/>
                  </a:lnTo>
                  <a:lnTo>
                    <a:pt x="148797" y="219495"/>
                  </a:lnTo>
                  <a:lnTo>
                    <a:pt x="167974" y="263443"/>
                  </a:lnTo>
                  <a:lnTo>
                    <a:pt x="177825" y="289634"/>
                  </a:lnTo>
                  <a:lnTo>
                    <a:pt x="179675" y="300983"/>
                  </a:lnTo>
                  <a:lnTo>
                    <a:pt x="179354" y="311951"/>
                  </a:lnTo>
                  <a:lnTo>
                    <a:pt x="175201" y="322667"/>
                  </a:lnTo>
                  <a:lnTo>
                    <a:pt x="165557" y="333259"/>
                  </a:lnTo>
                  <a:lnTo>
                    <a:pt x="154720" y="342459"/>
                  </a:lnTo>
                  <a:lnTo>
                    <a:pt x="147720" y="348981"/>
                  </a:lnTo>
                  <a:lnTo>
                    <a:pt x="143958" y="352865"/>
                  </a:lnTo>
                  <a:lnTo>
                    <a:pt x="142836" y="354150"/>
                  </a:lnTo>
                </a:path>
              </a:pathLst>
            </a:custGeom>
            <a:ln w="4572">
              <a:solidFill>
                <a:srgbClr val="808285"/>
              </a:solidFill>
            </a:ln>
          </p:spPr>
          <p:txBody>
            <a:bodyPr wrap="square" lIns="0" tIns="0" rIns="0" bIns="0" rtlCol="0"/>
            <a:lstStyle/>
            <a:p/>
          </p:txBody>
        </p:sp>
        <p:sp>
          <p:nvSpPr>
            <p:cNvPr id="203" name="object 203" descr=""/>
            <p:cNvSpPr/>
            <p:nvPr/>
          </p:nvSpPr>
          <p:spPr>
            <a:xfrm>
              <a:off x="5239846" y="6945870"/>
              <a:ext cx="53340" cy="337820"/>
            </a:xfrm>
            <a:custGeom>
              <a:avLst/>
              <a:gdLst/>
              <a:ahLst/>
              <a:cxnLst/>
              <a:rect l="l" t="t" r="r" b="b"/>
              <a:pathLst>
                <a:path w="53339" h="337820">
                  <a:moveTo>
                    <a:pt x="0" y="0"/>
                  </a:moveTo>
                  <a:lnTo>
                    <a:pt x="12204" y="16357"/>
                  </a:lnTo>
                  <a:lnTo>
                    <a:pt x="14712" y="20334"/>
                  </a:lnTo>
                  <a:lnTo>
                    <a:pt x="15217" y="24309"/>
                  </a:lnTo>
                  <a:lnTo>
                    <a:pt x="13422" y="30668"/>
                  </a:lnTo>
                  <a:lnTo>
                    <a:pt x="9029" y="41795"/>
                  </a:lnTo>
                  <a:lnTo>
                    <a:pt x="3824" y="54881"/>
                  </a:lnTo>
                  <a:lnTo>
                    <a:pt x="750" y="66728"/>
                  </a:lnTo>
                  <a:lnTo>
                    <a:pt x="1251" y="79171"/>
                  </a:lnTo>
                  <a:lnTo>
                    <a:pt x="6769" y="94043"/>
                  </a:lnTo>
                  <a:lnTo>
                    <a:pt x="18664" y="117557"/>
                  </a:lnTo>
                  <a:lnTo>
                    <a:pt x="33843" y="148909"/>
                  </a:lnTo>
                  <a:lnTo>
                    <a:pt x="47068" y="179405"/>
                  </a:lnTo>
                  <a:lnTo>
                    <a:pt x="53098" y="200355"/>
                  </a:lnTo>
                  <a:lnTo>
                    <a:pt x="52342" y="219741"/>
                  </a:lnTo>
                  <a:lnTo>
                    <a:pt x="49798" y="245343"/>
                  </a:lnTo>
                  <a:lnTo>
                    <a:pt x="47085" y="268219"/>
                  </a:lnTo>
                  <a:lnTo>
                    <a:pt x="45821" y="279425"/>
                  </a:lnTo>
                  <a:lnTo>
                    <a:pt x="45532" y="288765"/>
                  </a:lnTo>
                  <a:lnTo>
                    <a:pt x="45200" y="306797"/>
                  </a:lnTo>
                  <a:lnTo>
                    <a:pt x="45634" y="325681"/>
                  </a:lnTo>
                  <a:lnTo>
                    <a:pt x="47637" y="337578"/>
                  </a:lnTo>
                </a:path>
              </a:pathLst>
            </a:custGeom>
            <a:ln w="4572">
              <a:solidFill>
                <a:srgbClr val="808285"/>
              </a:solidFill>
            </a:ln>
          </p:spPr>
          <p:txBody>
            <a:bodyPr wrap="square" lIns="0" tIns="0" rIns="0" bIns="0" rtlCol="0"/>
            <a:lstStyle/>
            <a:p/>
          </p:txBody>
        </p:sp>
        <p:sp>
          <p:nvSpPr>
            <p:cNvPr id="204" name="object 204" descr=""/>
            <p:cNvSpPr/>
            <p:nvPr/>
          </p:nvSpPr>
          <p:spPr>
            <a:xfrm>
              <a:off x="5276133" y="7183040"/>
              <a:ext cx="236854" cy="284480"/>
            </a:xfrm>
            <a:custGeom>
              <a:avLst/>
              <a:gdLst/>
              <a:ahLst/>
              <a:cxnLst/>
              <a:rect l="l" t="t" r="r" b="b"/>
              <a:pathLst>
                <a:path w="236854" h="284479">
                  <a:moveTo>
                    <a:pt x="91325" y="0"/>
                  </a:moveTo>
                  <a:lnTo>
                    <a:pt x="91782" y="6807"/>
                  </a:lnTo>
                  <a:lnTo>
                    <a:pt x="101320" y="6362"/>
                  </a:lnTo>
                  <a:lnTo>
                    <a:pt x="118974" y="5530"/>
                  </a:lnTo>
                  <a:lnTo>
                    <a:pt x="148515" y="4146"/>
                  </a:lnTo>
                  <a:lnTo>
                    <a:pt x="176267" y="2847"/>
                  </a:lnTo>
                  <a:lnTo>
                    <a:pt x="188556" y="2273"/>
                  </a:lnTo>
                  <a:lnTo>
                    <a:pt x="206855" y="3312"/>
                  </a:lnTo>
                  <a:lnTo>
                    <a:pt x="217403" y="7208"/>
                  </a:lnTo>
                  <a:lnTo>
                    <a:pt x="224205" y="17155"/>
                  </a:lnTo>
                  <a:lnTo>
                    <a:pt x="231266" y="36347"/>
                  </a:lnTo>
                  <a:lnTo>
                    <a:pt x="236574" y="60081"/>
                  </a:lnTo>
                  <a:lnTo>
                    <a:pt x="235238" y="81384"/>
                  </a:lnTo>
                  <a:lnTo>
                    <a:pt x="226916" y="100044"/>
                  </a:lnTo>
                  <a:lnTo>
                    <a:pt x="211264" y="115849"/>
                  </a:lnTo>
                  <a:lnTo>
                    <a:pt x="190176" y="121167"/>
                  </a:lnTo>
                  <a:lnTo>
                    <a:pt x="168616" y="125626"/>
                  </a:lnTo>
                  <a:lnTo>
                    <a:pt x="148844" y="131445"/>
                  </a:lnTo>
                  <a:lnTo>
                    <a:pt x="133121" y="140843"/>
                  </a:lnTo>
                  <a:lnTo>
                    <a:pt x="121992" y="153294"/>
                  </a:lnTo>
                  <a:lnTo>
                    <a:pt x="112904" y="166806"/>
                  </a:lnTo>
                  <a:lnTo>
                    <a:pt x="103476" y="181421"/>
                  </a:lnTo>
                  <a:lnTo>
                    <a:pt x="91325" y="197180"/>
                  </a:lnTo>
                  <a:lnTo>
                    <a:pt x="75279" y="215708"/>
                  </a:lnTo>
                  <a:lnTo>
                    <a:pt x="58042" y="235686"/>
                  </a:lnTo>
                  <a:lnTo>
                    <a:pt x="43019" y="252769"/>
                  </a:lnTo>
                  <a:lnTo>
                    <a:pt x="33616" y="262610"/>
                  </a:lnTo>
                  <a:lnTo>
                    <a:pt x="25299" y="268704"/>
                  </a:lnTo>
                  <a:lnTo>
                    <a:pt x="14084" y="275905"/>
                  </a:lnTo>
                  <a:lnTo>
                    <a:pt x="4231" y="281914"/>
                  </a:lnTo>
                  <a:lnTo>
                    <a:pt x="0" y="284429"/>
                  </a:lnTo>
                </a:path>
              </a:pathLst>
            </a:custGeom>
            <a:ln w="4572">
              <a:solidFill>
                <a:srgbClr val="808285"/>
              </a:solidFill>
            </a:ln>
          </p:spPr>
          <p:txBody>
            <a:bodyPr wrap="square" lIns="0" tIns="0" rIns="0" bIns="0" rtlCol="0"/>
            <a:lstStyle/>
            <a:p/>
          </p:txBody>
        </p:sp>
        <p:sp>
          <p:nvSpPr>
            <p:cNvPr id="205" name="object 205" descr=""/>
            <p:cNvSpPr/>
            <p:nvPr/>
          </p:nvSpPr>
          <p:spPr>
            <a:xfrm>
              <a:off x="5047992" y="7235292"/>
              <a:ext cx="326390" cy="339090"/>
            </a:xfrm>
            <a:custGeom>
              <a:avLst/>
              <a:gdLst/>
              <a:ahLst/>
              <a:cxnLst/>
              <a:rect l="l" t="t" r="r" b="b"/>
              <a:pathLst>
                <a:path w="326389" h="339090">
                  <a:moveTo>
                    <a:pt x="325823" y="0"/>
                  </a:moveTo>
                  <a:lnTo>
                    <a:pt x="298111" y="31356"/>
                  </a:lnTo>
                  <a:lnTo>
                    <a:pt x="268747" y="34409"/>
                  </a:lnTo>
                  <a:lnTo>
                    <a:pt x="252936" y="39776"/>
                  </a:lnTo>
                  <a:lnTo>
                    <a:pt x="234954" y="54521"/>
                  </a:lnTo>
                  <a:lnTo>
                    <a:pt x="213686" y="78017"/>
                  </a:lnTo>
                  <a:lnTo>
                    <a:pt x="191563" y="102792"/>
                  </a:lnTo>
                  <a:lnTo>
                    <a:pt x="172848" y="123649"/>
                  </a:lnTo>
                  <a:lnTo>
                    <a:pt x="117224" y="176002"/>
                  </a:lnTo>
                  <a:lnTo>
                    <a:pt x="84051" y="200249"/>
                  </a:lnTo>
                  <a:lnTo>
                    <a:pt x="36455" y="212735"/>
                  </a:lnTo>
                  <a:lnTo>
                    <a:pt x="22377" y="218362"/>
                  </a:lnTo>
                  <a:lnTo>
                    <a:pt x="12816" y="226463"/>
                  </a:lnTo>
                  <a:lnTo>
                    <a:pt x="6875" y="235800"/>
                  </a:lnTo>
                  <a:lnTo>
                    <a:pt x="2565" y="247878"/>
                  </a:lnTo>
                  <a:lnTo>
                    <a:pt x="0" y="264598"/>
                  </a:lnTo>
                  <a:lnTo>
                    <a:pt x="1437" y="285317"/>
                  </a:lnTo>
                  <a:lnTo>
                    <a:pt x="9136" y="309397"/>
                  </a:lnTo>
                  <a:lnTo>
                    <a:pt x="20839" y="328321"/>
                  </a:lnTo>
                  <a:lnTo>
                    <a:pt x="31518" y="336721"/>
                  </a:lnTo>
                  <a:lnTo>
                    <a:pt x="39298" y="338729"/>
                  </a:lnTo>
                  <a:lnTo>
                    <a:pt x="42308" y="338480"/>
                  </a:lnTo>
                  <a:lnTo>
                    <a:pt x="107281" y="338747"/>
                  </a:lnTo>
                </a:path>
              </a:pathLst>
            </a:custGeom>
            <a:ln w="4572">
              <a:solidFill>
                <a:srgbClr val="808285"/>
              </a:solidFill>
            </a:ln>
          </p:spPr>
          <p:txBody>
            <a:bodyPr wrap="square" lIns="0" tIns="0" rIns="0" bIns="0" rtlCol="0"/>
            <a:lstStyle/>
            <a:p/>
          </p:txBody>
        </p:sp>
        <p:sp>
          <p:nvSpPr>
            <p:cNvPr id="206" name="object 206" descr=""/>
            <p:cNvSpPr/>
            <p:nvPr/>
          </p:nvSpPr>
          <p:spPr>
            <a:xfrm>
              <a:off x="5091663" y="7442596"/>
              <a:ext cx="200025" cy="436880"/>
            </a:xfrm>
            <a:custGeom>
              <a:avLst/>
              <a:gdLst/>
              <a:ahLst/>
              <a:cxnLst/>
              <a:rect l="l" t="t" r="r" b="b"/>
              <a:pathLst>
                <a:path w="200025" h="436879">
                  <a:moveTo>
                    <a:pt x="67703" y="322"/>
                  </a:moveTo>
                  <a:lnTo>
                    <a:pt x="134937" y="322"/>
                  </a:lnTo>
                  <a:lnTo>
                    <a:pt x="149064" y="0"/>
                  </a:lnTo>
                  <a:lnTo>
                    <a:pt x="157607" y="1124"/>
                  </a:lnTo>
                  <a:lnTo>
                    <a:pt x="192076" y="37362"/>
                  </a:lnTo>
                  <a:lnTo>
                    <a:pt x="199466" y="78922"/>
                  </a:lnTo>
                  <a:lnTo>
                    <a:pt x="191803" y="101556"/>
                  </a:lnTo>
                  <a:lnTo>
                    <a:pt x="178731" y="118910"/>
                  </a:lnTo>
                  <a:lnTo>
                    <a:pt x="164895" y="132856"/>
                  </a:lnTo>
                  <a:lnTo>
                    <a:pt x="154940" y="145267"/>
                  </a:lnTo>
                  <a:lnTo>
                    <a:pt x="149415" y="157144"/>
                  </a:lnTo>
                  <a:lnTo>
                    <a:pt x="145851" y="169062"/>
                  </a:lnTo>
                  <a:lnTo>
                    <a:pt x="144333" y="182259"/>
                  </a:lnTo>
                  <a:lnTo>
                    <a:pt x="144945" y="197972"/>
                  </a:lnTo>
                  <a:lnTo>
                    <a:pt x="146035" y="224156"/>
                  </a:lnTo>
                  <a:lnTo>
                    <a:pt x="146416" y="260220"/>
                  </a:lnTo>
                  <a:lnTo>
                    <a:pt x="148183" y="315638"/>
                  </a:lnTo>
                  <a:lnTo>
                    <a:pt x="157102" y="359997"/>
                  </a:lnTo>
                  <a:lnTo>
                    <a:pt x="164020" y="393793"/>
                  </a:lnTo>
                  <a:lnTo>
                    <a:pt x="165629" y="408092"/>
                  </a:lnTo>
                  <a:lnTo>
                    <a:pt x="132591" y="430433"/>
                  </a:lnTo>
                  <a:lnTo>
                    <a:pt x="68641" y="436015"/>
                  </a:lnTo>
                  <a:lnTo>
                    <a:pt x="41351" y="436503"/>
                  </a:lnTo>
                  <a:lnTo>
                    <a:pt x="22813" y="435743"/>
                  </a:lnTo>
                  <a:lnTo>
                    <a:pt x="9940" y="434516"/>
                  </a:lnTo>
                  <a:lnTo>
                    <a:pt x="2435" y="433374"/>
                  </a:lnTo>
                  <a:lnTo>
                    <a:pt x="0" y="432871"/>
                  </a:lnTo>
                </a:path>
              </a:pathLst>
            </a:custGeom>
            <a:ln w="4572">
              <a:solidFill>
                <a:srgbClr val="808285"/>
              </a:solidFill>
            </a:ln>
          </p:spPr>
          <p:txBody>
            <a:bodyPr wrap="square" lIns="0" tIns="0" rIns="0" bIns="0" rtlCol="0"/>
            <a:lstStyle/>
            <a:p/>
          </p:txBody>
        </p:sp>
        <p:sp>
          <p:nvSpPr>
            <p:cNvPr id="207" name="object 207" descr=""/>
            <p:cNvSpPr/>
            <p:nvPr/>
          </p:nvSpPr>
          <p:spPr>
            <a:xfrm>
              <a:off x="5079404" y="7553325"/>
              <a:ext cx="78740" cy="318135"/>
            </a:xfrm>
            <a:custGeom>
              <a:avLst/>
              <a:gdLst/>
              <a:ahLst/>
              <a:cxnLst/>
              <a:rect l="l" t="t" r="r" b="b"/>
              <a:pathLst>
                <a:path w="78739" h="318134">
                  <a:moveTo>
                    <a:pt x="72694" y="0"/>
                  </a:moveTo>
                  <a:lnTo>
                    <a:pt x="76781" y="15183"/>
                  </a:lnTo>
                  <a:lnTo>
                    <a:pt x="78143" y="24315"/>
                  </a:lnTo>
                  <a:lnTo>
                    <a:pt x="76781" y="31059"/>
                  </a:lnTo>
                  <a:lnTo>
                    <a:pt x="72694" y="39077"/>
                  </a:lnTo>
                  <a:lnTo>
                    <a:pt x="63220" y="50697"/>
                  </a:lnTo>
                  <a:lnTo>
                    <a:pt x="49404" y="64917"/>
                  </a:lnTo>
                  <a:lnTo>
                    <a:pt x="36781" y="80416"/>
                  </a:lnTo>
                  <a:lnTo>
                    <a:pt x="30886" y="95872"/>
                  </a:lnTo>
                  <a:lnTo>
                    <a:pt x="30351" y="123132"/>
                  </a:lnTo>
                  <a:lnTo>
                    <a:pt x="29643" y="164704"/>
                  </a:lnTo>
                  <a:lnTo>
                    <a:pt x="28080" y="205255"/>
                  </a:lnTo>
                  <a:lnTo>
                    <a:pt x="24980" y="229450"/>
                  </a:lnTo>
                  <a:lnTo>
                    <a:pt x="18779" y="249359"/>
                  </a:lnTo>
                  <a:lnTo>
                    <a:pt x="10447" y="278979"/>
                  </a:lnTo>
                  <a:lnTo>
                    <a:pt x="3137" y="305872"/>
                  </a:lnTo>
                  <a:lnTo>
                    <a:pt x="0" y="317601"/>
                  </a:lnTo>
                </a:path>
              </a:pathLst>
            </a:custGeom>
            <a:ln w="4572">
              <a:solidFill>
                <a:srgbClr val="808285"/>
              </a:solidFill>
            </a:ln>
          </p:spPr>
          <p:txBody>
            <a:bodyPr wrap="square" lIns="0" tIns="0" rIns="0" bIns="0" rtlCol="0"/>
            <a:lstStyle/>
            <a:p/>
          </p:txBody>
        </p:sp>
        <p:pic>
          <p:nvPicPr>
            <p:cNvPr id="208" name="object 208" descr=""/>
            <p:cNvPicPr/>
            <p:nvPr/>
          </p:nvPicPr>
          <p:blipFill>
            <a:blip r:embed="rId15" cstate="print"/>
            <a:stretch>
              <a:fillRect/>
            </a:stretch>
          </p:blipFill>
          <p:spPr>
            <a:xfrm>
              <a:off x="5048493" y="7840919"/>
              <a:ext cx="235381" cy="94041"/>
            </a:xfrm>
            <a:prstGeom prst="rect">
              <a:avLst/>
            </a:prstGeom>
          </p:spPr>
        </p:pic>
        <p:sp>
          <p:nvSpPr>
            <p:cNvPr id="209" name="object 209" descr=""/>
            <p:cNvSpPr/>
            <p:nvPr/>
          </p:nvSpPr>
          <p:spPr>
            <a:xfrm>
              <a:off x="5198041" y="6867265"/>
              <a:ext cx="38735" cy="82550"/>
            </a:xfrm>
            <a:custGeom>
              <a:avLst/>
              <a:gdLst/>
              <a:ahLst/>
              <a:cxnLst/>
              <a:rect l="l" t="t" r="r" b="b"/>
              <a:pathLst>
                <a:path w="38735" h="82550">
                  <a:moveTo>
                    <a:pt x="7443" y="0"/>
                  </a:moveTo>
                  <a:lnTo>
                    <a:pt x="1506" y="20117"/>
                  </a:lnTo>
                  <a:lnTo>
                    <a:pt x="0" y="33118"/>
                  </a:lnTo>
                  <a:lnTo>
                    <a:pt x="3348" y="44666"/>
                  </a:lnTo>
                  <a:lnTo>
                    <a:pt x="11977" y="60426"/>
                  </a:lnTo>
                  <a:lnTo>
                    <a:pt x="22521" y="74917"/>
                  </a:lnTo>
                  <a:lnTo>
                    <a:pt x="30870" y="81103"/>
                  </a:lnTo>
                  <a:lnTo>
                    <a:pt x="36364" y="82348"/>
                  </a:lnTo>
                  <a:lnTo>
                    <a:pt x="38342" y="82016"/>
                  </a:lnTo>
                </a:path>
              </a:pathLst>
            </a:custGeom>
            <a:ln w="4572">
              <a:solidFill>
                <a:srgbClr val="808285"/>
              </a:solidFill>
            </a:ln>
          </p:spPr>
          <p:txBody>
            <a:bodyPr wrap="square" lIns="0" tIns="0" rIns="0" bIns="0" rtlCol="0"/>
            <a:lstStyle/>
            <a:p/>
          </p:txBody>
        </p:sp>
        <p:sp>
          <p:nvSpPr>
            <p:cNvPr id="210" name="object 210" descr=""/>
            <p:cNvSpPr/>
            <p:nvPr/>
          </p:nvSpPr>
          <p:spPr>
            <a:xfrm>
              <a:off x="5193470" y="6878620"/>
              <a:ext cx="33655" cy="73025"/>
            </a:xfrm>
            <a:custGeom>
              <a:avLst/>
              <a:gdLst/>
              <a:ahLst/>
              <a:cxnLst/>
              <a:rect l="l" t="t" r="r" b="b"/>
              <a:pathLst>
                <a:path w="33654" h="73025">
                  <a:moveTo>
                    <a:pt x="33594" y="72707"/>
                  </a:moveTo>
                  <a:lnTo>
                    <a:pt x="4054" y="40436"/>
                  </a:lnTo>
                  <a:lnTo>
                    <a:pt x="0" y="9317"/>
                  </a:lnTo>
                  <a:lnTo>
                    <a:pt x="450" y="2230"/>
                  </a:lnTo>
                  <a:lnTo>
                    <a:pt x="879" y="0"/>
                  </a:lnTo>
                </a:path>
              </a:pathLst>
            </a:custGeom>
            <a:ln w="4572">
              <a:solidFill>
                <a:srgbClr val="808285"/>
              </a:solidFill>
            </a:ln>
          </p:spPr>
          <p:txBody>
            <a:bodyPr wrap="square" lIns="0" tIns="0" rIns="0" bIns="0" rtlCol="0"/>
            <a:lstStyle/>
            <a:p/>
          </p:txBody>
        </p:sp>
        <p:sp>
          <p:nvSpPr>
            <p:cNvPr id="211" name="object 211" descr=""/>
            <p:cNvSpPr/>
            <p:nvPr/>
          </p:nvSpPr>
          <p:spPr>
            <a:xfrm>
              <a:off x="5259891" y="7021413"/>
              <a:ext cx="94615" cy="47625"/>
            </a:xfrm>
            <a:custGeom>
              <a:avLst/>
              <a:gdLst/>
              <a:ahLst/>
              <a:cxnLst/>
              <a:rect l="l" t="t" r="r" b="b"/>
              <a:pathLst>
                <a:path w="94614" h="47625">
                  <a:moveTo>
                    <a:pt x="94005" y="0"/>
                  </a:moveTo>
                  <a:lnTo>
                    <a:pt x="60312" y="34175"/>
                  </a:lnTo>
                  <a:lnTo>
                    <a:pt x="22107" y="46912"/>
                  </a:lnTo>
                  <a:lnTo>
                    <a:pt x="9377" y="47364"/>
                  </a:lnTo>
                  <a:lnTo>
                    <a:pt x="0" y="44780"/>
                  </a:lnTo>
                </a:path>
              </a:pathLst>
            </a:custGeom>
            <a:ln w="4572">
              <a:solidFill>
                <a:srgbClr val="808285"/>
              </a:solidFill>
            </a:ln>
          </p:spPr>
          <p:txBody>
            <a:bodyPr wrap="square" lIns="0" tIns="0" rIns="0" bIns="0" rtlCol="0"/>
            <a:lstStyle/>
            <a:p/>
          </p:txBody>
        </p:sp>
        <p:sp>
          <p:nvSpPr>
            <p:cNvPr id="212" name="object 212" descr=""/>
            <p:cNvSpPr/>
            <p:nvPr/>
          </p:nvSpPr>
          <p:spPr>
            <a:xfrm>
              <a:off x="5264247" y="7030851"/>
              <a:ext cx="95885" cy="46990"/>
            </a:xfrm>
            <a:custGeom>
              <a:avLst/>
              <a:gdLst/>
              <a:ahLst/>
              <a:cxnLst/>
              <a:rect l="l" t="t" r="r" b="b"/>
              <a:pathLst>
                <a:path w="95885" h="46990">
                  <a:moveTo>
                    <a:pt x="93916" y="0"/>
                  </a:moveTo>
                  <a:lnTo>
                    <a:pt x="63118" y="32575"/>
                  </a:lnTo>
                  <a:lnTo>
                    <a:pt x="21824" y="46956"/>
                  </a:lnTo>
                  <a:lnTo>
                    <a:pt x="8494" y="46746"/>
                  </a:lnTo>
                  <a:lnTo>
                    <a:pt x="0" y="44183"/>
                  </a:lnTo>
                </a:path>
              </a:pathLst>
            </a:custGeom>
            <a:ln w="4571">
              <a:solidFill>
                <a:srgbClr val="808285"/>
              </a:solidFill>
            </a:ln>
          </p:spPr>
          <p:txBody>
            <a:bodyPr wrap="square" lIns="0" tIns="0" rIns="0" bIns="0" rtlCol="0"/>
            <a:lstStyle/>
            <a:p/>
          </p:txBody>
        </p:sp>
        <p:sp>
          <p:nvSpPr>
            <p:cNvPr id="213" name="object 213" descr=""/>
            <p:cNvSpPr/>
            <p:nvPr/>
          </p:nvSpPr>
          <p:spPr>
            <a:xfrm>
              <a:off x="5352954" y="7189341"/>
              <a:ext cx="26034" cy="73660"/>
            </a:xfrm>
            <a:custGeom>
              <a:avLst/>
              <a:gdLst/>
              <a:ahLst/>
              <a:cxnLst/>
              <a:rect l="l" t="t" r="r" b="b"/>
              <a:pathLst>
                <a:path w="26035" h="73659">
                  <a:moveTo>
                    <a:pt x="25598" y="0"/>
                  </a:moveTo>
                  <a:lnTo>
                    <a:pt x="2014" y="35052"/>
                  </a:lnTo>
                  <a:lnTo>
                    <a:pt x="0" y="52892"/>
                  </a:lnTo>
                  <a:lnTo>
                    <a:pt x="223" y="64677"/>
                  </a:lnTo>
                  <a:lnTo>
                    <a:pt x="1343" y="71181"/>
                  </a:lnTo>
                  <a:lnTo>
                    <a:pt x="2014" y="73177"/>
                  </a:lnTo>
                </a:path>
              </a:pathLst>
            </a:custGeom>
            <a:ln w="4572">
              <a:solidFill>
                <a:srgbClr val="808285"/>
              </a:solidFill>
            </a:ln>
          </p:spPr>
          <p:txBody>
            <a:bodyPr wrap="square" lIns="0" tIns="0" rIns="0" bIns="0" rtlCol="0"/>
            <a:lstStyle/>
            <a:p/>
          </p:txBody>
        </p:sp>
        <p:sp>
          <p:nvSpPr>
            <p:cNvPr id="214" name="object 214" descr=""/>
            <p:cNvSpPr/>
            <p:nvPr/>
          </p:nvSpPr>
          <p:spPr>
            <a:xfrm>
              <a:off x="5343705" y="7189341"/>
              <a:ext cx="29209" cy="77470"/>
            </a:xfrm>
            <a:custGeom>
              <a:avLst/>
              <a:gdLst/>
              <a:ahLst/>
              <a:cxnLst/>
              <a:rect l="l" t="t" r="r" b="b"/>
              <a:pathLst>
                <a:path w="29210" h="77470">
                  <a:moveTo>
                    <a:pt x="29204" y="0"/>
                  </a:moveTo>
                  <a:lnTo>
                    <a:pt x="1709" y="34366"/>
                  </a:lnTo>
                  <a:lnTo>
                    <a:pt x="0" y="54009"/>
                  </a:lnTo>
                  <a:lnTo>
                    <a:pt x="437" y="67332"/>
                  </a:lnTo>
                  <a:lnTo>
                    <a:pt x="1682" y="74906"/>
                  </a:lnTo>
                  <a:lnTo>
                    <a:pt x="2394" y="77304"/>
                  </a:lnTo>
                </a:path>
              </a:pathLst>
            </a:custGeom>
            <a:ln w="4572">
              <a:solidFill>
                <a:srgbClr val="808285"/>
              </a:solidFill>
            </a:ln>
          </p:spPr>
          <p:txBody>
            <a:bodyPr wrap="square" lIns="0" tIns="0" rIns="0" bIns="0" rtlCol="0"/>
            <a:lstStyle/>
            <a:p/>
          </p:txBody>
        </p:sp>
        <p:pic>
          <p:nvPicPr>
            <p:cNvPr id="215" name="object 215" descr=""/>
            <p:cNvPicPr/>
            <p:nvPr/>
          </p:nvPicPr>
          <p:blipFill>
            <a:blip r:embed="rId16" cstate="print"/>
            <a:stretch>
              <a:fillRect/>
            </a:stretch>
          </p:blipFill>
          <p:spPr>
            <a:xfrm>
              <a:off x="5264988" y="7293496"/>
              <a:ext cx="109248" cy="98094"/>
            </a:xfrm>
            <a:prstGeom prst="rect">
              <a:avLst/>
            </a:prstGeom>
          </p:spPr>
        </p:pic>
        <p:sp>
          <p:nvSpPr>
            <p:cNvPr id="216" name="object 216" descr=""/>
            <p:cNvSpPr/>
            <p:nvPr/>
          </p:nvSpPr>
          <p:spPr>
            <a:xfrm>
              <a:off x="5118439" y="7444407"/>
              <a:ext cx="39370" cy="130175"/>
            </a:xfrm>
            <a:custGeom>
              <a:avLst/>
              <a:gdLst/>
              <a:ahLst/>
              <a:cxnLst/>
              <a:rect l="l" t="t" r="r" b="b"/>
              <a:pathLst>
                <a:path w="39370" h="130175">
                  <a:moveTo>
                    <a:pt x="38880" y="0"/>
                  </a:moveTo>
                  <a:lnTo>
                    <a:pt x="3104" y="38493"/>
                  </a:lnTo>
                  <a:lnTo>
                    <a:pt x="0" y="63095"/>
                  </a:lnTo>
                  <a:lnTo>
                    <a:pt x="1307" y="83124"/>
                  </a:lnTo>
                  <a:lnTo>
                    <a:pt x="25974" y="123277"/>
                  </a:lnTo>
                  <a:lnTo>
                    <a:pt x="33593" y="127894"/>
                  </a:lnTo>
                  <a:lnTo>
                    <a:pt x="36835" y="129628"/>
                  </a:lnTo>
                </a:path>
              </a:pathLst>
            </a:custGeom>
            <a:ln w="4571">
              <a:solidFill>
                <a:srgbClr val="808285"/>
              </a:solidFill>
            </a:ln>
          </p:spPr>
          <p:txBody>
            <a:bodyPr wrap="square" lIns="0" tIns="0" rIns="0" bIns="0" rtlCol="0"/>
            <a:lstStyle/>
            <a:p/>
          </p:txBody>
        </p:sp>
        <p:sp>
          <p:nvSpPr>
            <p:cNvPr id="217" name="object 217" descr=""/>
            <p:cNvSpPr/>
            <p:nvPr/>
          </p:nvSpPr>
          <p:spPr>
            <a:xfrm>
              <a:off x="5108204" y="7444407"/>
              <a:ext cx="40640" cy="128270"/>
            </a:xfrm>
            <a:custGeom>
              <a:avLst/>
              <a:gdLst/>
              <a:ahLst/>
              <a:cxnLst/>
              <a:rect l="l" t="t" r="r" b="b"/>
              <a:pathLst>
                <a:path w="40639" h="128270">
                  <a:moveTo>
                    <a:pt x="40595" y="0"/>
                  </a:moveTo>
                  <a:lnTo>
                    <a:pt x="7242" y="19016"/>
                  </a:lnTo>
                  <a:lnTo>
                    <a:pt x="0" y="67552"/>
                  </a:lnTo>
                  <a:lnTo>
                    <a:pt x="2390" y="86232"/>
                  </a:lnTo>
                  <a:lnTo>
                    <a:pt x="26752" y="122521"/>
                  </a:lnTo>
                  <a:lnTo>
                    <a:pt x="33829" y="126619"/>
                  </a:lnTo>
                  <a:lnTo>
                    <a:pt x="36848" y="128117"/>
                  </a:lnTo>
                </a:path>
              </a:pathLst>
            </a:custGeom>
            <a:ln w="4572">
              <a:solidFill>
                <a:srgbClr val="808285"/>
              </a:solidFill>
            </a:ln>
          </p:spPr>
          <p:txBody>
            <a:bodyPr wrap="square" lIns="0" tIns="0" rIns="0" bIns="0" rtlCol="0"/>
            <a:lstStyle/>
            <a:p/>
          </p:txBody>
        </p:sp>
        <p:sp>
          <p:nvSpPr>
            <p:cNvPr id="218" name="object 218" descr=""/>
            <p:cNvSpPr/>
            <p:nvPr/>
          </p:nvSpPr>
          <p:spPr>
            <a:xfrm>
              <a:off x="5109686" y="7679519"/>
              <a:ext cx="128270" cy="4445"/>
            </a:xfrm>
            <a:custGeom>
              <a:avLst/>
              <a:gdLst/>
              <a:ahLst/>
              <a:cxnLst/>
              <a:rect l="l" t="t" r="r" b="b"/>
              <a:pathLst>
                <a:path w="128270" h="4445">
                  <a:moveTo>
                    <a:pt x="128193" y="0"/>
                  </a:moveTo>
                  <a:lnTo>
                    <a:pt x="64115" y="3911"/>
                  </a:lnTo>
                  <a:lnTo>
                    <a:pt x="34966" y="4089"/>
                  </a:lnTo>
                  <a:lnTo>
                    <a:pt x="11232" y="3505"/>
                  </a:lnTo>
                  <a:lnTo>
                    <a:pt x="0" y="1714"/>
                  </a:lnTo>
                </a:path>
              </a:pathLst>
            </a:custGeom>
            <a:ln w="4572">
              <a:solidFill>
                <a:srgbClr val="808285"/>
              </a:solidFill>
            </a:ln>
          </p:spPr>
          <p:txBody>
            <a:bodyPr wrap="square" lIns="0" tIns="0" rIns="0" bIns="0" rtlCol="0"/>
            <a:lstStyle/>
            <a:p/>
          </p:txBody>
        </p:sp>
        <p:sp>
          <p:nvSpPr>
            <p:cNvPr id="219" name="object 219" descr=""/>
            <p:cNvSpPr/>
            <p:nvPr/>
          </p:nvSpPr>
          <p:spPr>
            <a:xfrm>
              <a:off x="5109686" y="7708020"/>
              <a:ext cx="128270" cy="4445"/>
            </a:xfrm>
            <a:custGeom>
              <a:avLst/>
              <a:gdLst/>
              <a:ahLst/>
              <a:cxnLst/>
              <a:rect l="l" t="t" r="r" b="b"/>
              <a:pathLst>
                <a:path w="128270" h="4445">
                  <a:moveTo>
                    <a:pt x="128193" y="0"/>
                  </a:moveTo>
                  <a:lnTo>
                    <a:pt x="64115" y="3911"/>
                  </a:lnTo>
                  <a:lnTo>
                    <a:pt x="34966" y="4089"/>
                  </a:lnTo>
                  <a:lnTo>
                    <a:pt x="11232" y="3505"/>
                  </a:lnTo>
                  <a:lnTo>
                    <a:pt x="0" y="1714"/>
                  </a:lnTo>
                </a:path>
              </a:pathLst>
            </a:custGeom>
            <a:ln w="4572">
              <a:solidFill>
                <a:srgbClr val="808285"/>
              </a:solidFill>
            </a:ln>
          </p:spPr>
          <p:txBody>
            <a:bodyPr wrap="square" lIns="0" tIns="0" rIns="0" bIns="0" rtlCol="0"/>
            <a:lstStyle/>
            <a:p/>
          </p:txBody>
        </p:sp>
        <p:sp>
          <p:nvSpPr>
            <p:cNvPr id="220" name="object 220" descr=""/>
            <p:cNvSpPr/>
            <p:nvPr/>
          </p:nvSpPr>
          <p:spPr>
            <a:xfrm>
              <a:off x="5109686" y="7715870"/>
              <a:ext cx="128270" cy="4445"/>
            </a:xfrm>
            <a:custGeom>
              <a:avLst/>
              <a:gdLst/>
              <a:ahLst/>
              <a:cxnLst/>
              <a:rect l="l" t="t" r="r" b="b"/>
              <a:pathLst>
                <a:path w="128270" h="4445">
                  <a:moveTo>
                    <a:pt x="128193" y="0"/>
                  </a:moveTo>
                  <a:lnTo>
                    <a:pt x="64115" y="3923"/>
                  </a:lnTo>
                  <a:lnTo>
                    <a:pt x="34966" y="4100"/>
                  </a:lnTo>
                  <a:lnTo>
                    <a:pt x="11232" y="3512"/>
                  </a:lnTo>
                  <a:lnTo>
                    <a:pt x="0" y="1714"/>
                  </a:lnTo>
                </a:path>
              </a:pathLst>
            </a:custGeom>
            <a:ln w="4572">
              <a:solidFill>
                <a:srgbClr val="808285"/>
              </a:solidFill>
            </a:ln>
          </p:spPr>
          <p:txBody>
            <a:bodyPr wrap="square" lIns="0" tIns="0" rIns="0" bIns="0" rtlCol="0"/>
            <a:lstStyle/>
            <a:p/>
          </p:txBody>
        </p:sp>
        <p:pic>
          <p:nvPicPr>
            <p:cNvPr id="221" name="object 221" descr=""/>
            <p:cNvPicPr/>
            <p:nvPr/>
          </p:nvPicPr>
          <p:blipFill>
            <a:blip r:embed="rId17" cstate="print"/>
            <a:stretch>
              <a:fillRect/>
            </a:stretch>
          </p:blipFill>
          <p:spPr>
            <a:xfrm>
              <a:off x="5026225" y="6699549"/>
              <a:ext cx="79733" cy="84616"/>
            </a:xfrm>
            <a:prstGeom prst="rect">
              <a:avLst/>
            </a:prstGeom>
          </p:spPr>
        </p:pic>
        <p:pic>
          <p:nvPicPr>
            <p:cNvPr id="222" name="object 222" descr=""/>
            <p:cNvPicPr/>
            <p:nvPr/>
          </p:nvPicPr>
          <p:blipFill>
            <a:blip r:embed="rId18" cstate="print"/>
            <a:stretch>
              <a:fillRect/>
            </a:stretch>
          </p:blipFill>
          <p:spPr>
            <a:xfrm>
              <a:off x="4220006" y="7262482"/>
              <a:ext cx="712483" cy="526402"/>
            </a:xfrm>
            <a:prstGeom prst="rect">
              <a:avLst/>
            </a:prstGeom>
          </p:spPr>
        </p:pic>
        <p:sp>
          <p:nvSpPr>
            <p:cNvPr id="223" name="object 223" descr=""/>
            <p:cNvSpPr/>
            <p:nvPr/>
          </p:nvSpPr>
          <p:spPr>
            <a:xfrm>
              <a:off x="4321886" y="7051916"/>
              <a:ext cx="59690" cy="413384"/>
            </a:xfrm>
            <a:custGeom>
              <a:avLst/>
              <a:gdLst/>
              <a:ahLst/>
              <a:cxnLst/>
              <a:rect l="l" t="t" r="r" b="b"/>
              <a:pathLst>
                <a:path w="59689" h="413384">
                  <a:moveTo>
                    <a:pt x="0" y="413016"/>
                  </a:moveTo>
                  <a:lnTo>
                    <a:pt x="30918" y="352330"/>
                  </a:lnTo>
                  <a:lnTo>
                    <a:pt x="47275" y="308384"/>
                  </a:lnTo>
                  <a:lnTo>
                    <a:pt x="54517" y="259833"/>
                  </a:lnTo>
                  <a:lnTo>
                    <a:pt x="58089" y="185331"/>
                  </a:lnTo>
                  <a:lnTo>
                    <a:pt x="59593" y="111344"/>
                  </a:lnTo>
                  <a:lnTo>
                    <a:pt x="58537" y="67171"/>
                  </a:lnTo>
                  <a:lnTo>
                    <a:pt x="57257" y="35746"/>
                  </a:lnTo>
                  <a:lnTo>
                    <a:pt x="58089" y="0"/>
                  </a:lnTo>
                </a:path>
              </a:pathLst>
            </a:custGeom>
            <a:ln w="4394">
              <a:solidFill>
                <a:srgbClr val="808285"/>
              </a:solidFill>
            </a:ln>
          </p:spPr>
          <p:txBody>
            <a:bodyPr wrap="square" lIns="0" tIns="0" rIns="0" bIns="0" rtlCol="0"/>
            <a:lstStyle/>
            <a:p/>
          </p:txBody>
        </p:sp>
        <p:sp>
          <p:nvSpPr>
            <p:cNvPr id="224" name="object 224" descr=""/>
            <p:cNvSpPr/>
            <p:nvPr/>
          </p:nvSpPr>
          <p:spPr>
            <a:xfrm>
              <a:off x="4698911" y="7080560"/>
              <a:ext cx="11430" cy="268605"/>
            </a:xfrm>
            <a:custGeom>
              <a:avLst/>
              <a:gdLst/>
              <a:ahLst/>
              <a:cxnLst/>
              <a:rect l="l" t="t" r="r" b="b"/>
              <a:pathLst>
                <a:path w="11429" h="268604">
                  <a:moveTo>
                    <a:pt x="10671" y="268300"/>
                  </a:moveTo>
                  <a:lnTo>
                    <a:pt x="3223" y="220125"/>
                  </a:lnTo>
                  <a:lnTo>
                    <a:pt x="0" y="186272"/>
                  </a:lnTo>
                  <a:lnTo>
                    <a:pt x="334" y="150726"/>
                  </a:lnTo>
                  <a:lnTo>
                    <a:pt x="3559" y="97472"/>
                  </a:lnTo>
                  <a:lnTo>
                    <a:pt x="5952" y="64963"/>
                  </a:lnTo>
                  <a:lnTo>
                    <a:pt x="8181" y="38949"/>
                  </a:lnTo>
                  <a:lnTo>
                    <a:pt x="9992" y="17828"/>
                  </a:lnTo>
                  <a:lnTo>
                    <a:pt x="11128" y="0"/>
                  </a:lnTo>
                </a:path>
              </a:pathLst>
            </a:custGeom>
            <a:ln w="4394">
              <a:solidFill>
                <a:srgbClr val="808285"/>
              </a:solidFill>
            </a:ln>
          </p:spPr>
          <p:txBody>
            <a:bodyPr wrap="square" lIns="0" tIns="0" rIns="0" bIns="0" rtlCol="0"/>
            <a:lstStyle/>
            <a:p/>
          </p:txBody>
        </p:sp>
        <p:sp>
          <p:nvSpPr>
            <p:cNvPr id="225" name="object 225" descr=""/>
            <p:cNvSpPr/>
            <p:nvPr/>
          </p:nvSpPr>
          <p:spPr>
            <a:xfrm>
              <a:off x="4102712" y="7021081"/>
              <a:ext cx="828040" cy="822325"/>
            </a:xfrm>
            <a:custGeom>
              <a:avLst/>
              <a:gdLst/>
              <a:ahLst/>
              <a:cxnLst/>
              <a:rect l="l" t="t" r="r" b="b"/>
              <a:pathLst>
                <a:path w="828039" h="822325">
                  <a:moveTo>
                    <a:pt x="827582" y="411060"/>
                  </a:moveTo>
                  <a:lnTo>
                    <a:pt x="824799" y="458999"/>
                  </a:lnTo>
                  <a:lnTo>
                    <a:pt x="816654" y="505314"/>
                  </a:lnTo>
                  <a:lnTo>
                    <a:pt x="803459" y="549695"/>
                  </a:lnTo>
                  <a:lnTo>
                    <a:pt x="785525" y="591836"/>
                  </a:lnTo>
                  <a:lnTo>
                    <a:pt x="763161" y="631426"/>
                  </a:lnTo>
                  <a:lnTo>
                    <a:pt x="736679" y="668159"/>
                  </a:lnTo>
                  <a:lnTo>
                    <a:pt x="706388" y="701725"/>
                  </a:lnTo>
                  <a:lnTo>
                    <a:pt x="672599" y="731817"/>
                  </a:lnTo>
                  <a:lnTo>
                    <a:pt x="635622" y="758125"/>
                  </a:lnTo>
                  <a:lnTo>
                    <a:pt x="595768" y="780341"/>
                  </a:lnTo>
                  <a:lnTo>
                    <a:pt x="553348" y="798157"/>
                  </a:lnTo>
                  <a:lnTo>
                    <a:pt x="508671" y="811265"/>
                  </a:lnTo>
                  <a:lnTo>
                    <a:pt x="462049" y="819356"/>
                  </a:lnTo>
                  <a:lnTo>
                    <a:pt x="413791" y="822121"/>
                  </a:lnTo>
                  <a:lnTo>
                    <a:pt x="365533" y="819356"/>
                  </a:lnTo>
                  <a:lnTo>
                    <a:pt x="318910" y="811265"/>
                  </a:lnTo>
                  <a:lnTo>
                    <a:pt x="274234" y="798157"/>
                  </a:lnTo>
                  <a:lnTo>
                    <a:pt x="231813" y="780341"/>
                  </a:lnTo>
                  <a:lnTo>
                    <a:pt x="191960" y="758125"/>
                  </a:lnTo>
                  <a:lnTo>
                    <a:pt x="154983" y="731817"/>
                  </a:lnTo>
                  <a:lnTo>
                    <a:pt x="121194" y="701725"/>
                  </a:lnTo>
                  <a:lnTo>
                    <a:pt x="90903" y="668159"/>
                  </a:lnTo>
                  <a:lnTo>
                    <a:pt x="64420" y="631426"/>
                  </a:lnTo>
                  <a:lnTo>
                    <a:pt x="42057" y="591836"/>
                  </a:lnTo>
                  <a:lnTo>
                    <a:pt x="24122" y="549695"/>
                  </a:lnTo>
                  <a:lnTo>
                    <a:pt x="10928" y="505314"/>
                  </a:lnTo>
                  <a:lnTo>
                    <a:pt x="2783" y="458999"/>
                  </a:lnTo>
                  <a:lnTo>
                    <a:pt x="0" y="411060"/>
                  </a:lnTo>
                  <a:lnTo>
                    <a:pt x="2783" y="363122"/>
                  </a:lnTo>
                  <a:lnTo>
                    <a:pt x="10928" y="316807"/>
                  </a:lnTo>
                  <a:lnTo>
                    <a:pt x="24122" y="272425"/>
                  </a:lnTo>
                  <a:lnTo>
                    <a:pt x="42057" y="230285"/>
                  </a:lnTo>
                  <a:lnTo>
                    <a:pt x="64420" y="190694"/>
                  </a:lnTo>
                  <a:lnTo>
                    <a:pt x="90903" y="153962"/>
                  </a:lnTo>
                  <a:lnTo>
                    <a:pt x="121194" y="120396"/>
                  </a:lnTo>
                  <a:lnTo>
                    <a:pt x="154983" y="90304"/>
                  </a:lnTo>
                  <a:lnTo>
                    <a:pt x="191960" y="63996"/>
                  </a:lnTo>
                  <a:lnTo>
                    <a:pt x="231813" y="41780"/>
                  </a:lnTo>
                  <a:lnTo>
                    <a:pt x="274234" y="23964"/>
                  </a:lnTo>
                  <a:lnTo>
                    <a:pt x="318910" y="10856"/>
                  </a:lnTo>
                  <a:lnTo>
                    <a:pt x="365533" y="2765"/>
                  </a:lnTo>
                  <a:lnTo>
                    <a:pt x="413791" y="0"/>
                  </a:lnTo>
                  <a:lnTo>
                    <a:pt x="462049" y="2765"/>
                  </a:lnTo>
                  <a:lnTo>
                    <a:pt x="508671" y="10856"/>
                  </a:lnTo>
                  <a:lnTo>
                    <a:pt x="553348" y="23964"/>
                  </a:lnTo>
                  <a:lnTo>
                    <a:pt x="595768" y="41780"/>
                  </a:lnTo>
                  <a:lnTo>
                    <a:pt x="635622" y="63996"/>
                  </a:lnTo>
                  <a:lnTo>
                    <a:pt x="672599" y="90304"/>
                  </a:lnTo>
                  <a:lnTo>
                    <a:pt x="706388" y="120396"/>
                  </a:lnTo>
                  <a:lnTo>
                    <a:pt x="736679" y="153962"/>
                  </a:lnTo>
                  <a:lnTo>
                    <a:pt x="763161" y="190694"/>
                  </a:lnTo>
                  <a:lnTo>
                    <a:pt x="785525" y="230285"/>
                  </a:lnTo>
                  <a:lnTo>
                    <a:pt x="803459" y="272425"/>
                  </a:lnTo>
                  <a:lnTo>
                    <a:pt x="816654" y="316807"/>
                  </a:lnTo>
                  <a:lnTo>
                    <a:pt x="824799" y="363122"/>
                  </a:lnTo>
                  <a:lnTo>
                    <a:pt x="827582" y="411060"/>
                  </a:lnTo>
                  <a:close/>
                </a:path>
              </a:pathLst>
            </a:custGeom>
            <a:ln w="4394">
              <a:solidFill>
                <a:srgbClr val="808285"/>
              </a:solidFill>
              <a:prstDash val="dash"/>
            </a:ln>
          </p:spPr>
          <p:txBody>
            <a:bodyPr wrap="square" lIns="0" tIns="0" rIns="0" bIns="0" rtlCol="0"/>
            <a:lstStyle/>
            <a:p/>
          </p:txBody>
        </p:sp>
        <p:sp>
          <p:nvSpPr>
            <p:cNvPr id="226" name="object 226" descr=""/>
            <p:cNvSpPr/>
            <p:nvPr/>
          </p:nvSpPr>
          <p:spPr>
            <a:xfrm>
              <a:off x="4847701" y="7705291"/>
              <a:ext cx="251460" cy="85090"/>
            </a:xfrm>
            <a:custGeom>
              <a:avLst/>
              <a:gdLst/>
              <a:ahLst/>
              <a:cxnLst/>
              <a:rect l="l" t="t" r="r" b="b"/>
              <a:pathLst>
                <a:path w="251460" h="85090">
                  <a:moveTo>
                    <a:pt x="0" y="0"/>
                  </a:moveTo>
                  <a:lnTo>
                    <a:pt x="251002" y="85051"/>
                  </a:lnTo>
                </a:path>
              </a:pathLst>
            </a:custGeom>
            <a:ln w="4572">
              <a:solidFill>
                <a:srgbClr val="808285"/>
              </a:solidFill>
            </a:ln>
          </p:spPr>
          <p:txBody>
            <a:bodyPr wrap="square" lIns="0" tIns="0" rIns="0" bIns="0" rtlCol="0"/>
            <a:lstStyle/>
            <a:p/>
          </p:txBody>
        </p:sp>
        <p:sp>
          <p:nvSpPr>
            <p:cNvPr id="227" name="object 227" descr=""/>
            <p:cNvSpPr/>
            <p:nvPr/>
          </p:nvSpPr>
          <p:spPr>
            <a:xfrm>
              <a:off x="4810766" y="7674544"/>
              <a:ext cx="46990" cy="46990"/>
            </a:xfrm>
            <a:custGeom>
              <a:avLst/>
              <a:gdLst/>
              <a:ahLst/>
              <a:cxnLst/>
              <a:rect l="l" t="t" r="r" b="b"/>
              <a:pathLst>
                <a:path w="46989" h="46990">
                  <a:moveTo>
                    <a:pt x="23329" y="0"/>
                  </a:moveTo>
                  <a:lnTo>
                    <a:pt x="14257" y="1836"/>
                  </a:lnTo>
                  <a:lnTo>
                    <a:pt x="6840" y="6840"/>
                  </a:lnTo>
                  <a:lnTo>
                    <a:pt x="1836" y="14257"/>
                  </a:lnTo>
                  <a:lnTo>
                    <a:pt x="0" y="23329"/>
                  </a:lnTo>
                  <a:lnTo>
                    <a:pt x="1836" y="32400"/>
                  </a:lnTo>
                  <a:lnTo>
                    <a:pt x="6840" y="39812"/>
                  </a:lnTo>
                  <a:lnTo>
                    <a:pt x="14257" y="44812"/>
                  </a:lnTo>
                  <a:lnTo>
                    <a:pt x="23329" y="46647"/>
                  </a:lnTo>
                  <a:lnTo>
                    <a:pt x="32402" y="44812"/>
                  </a:lnTo>
                  <a:lnTo>
                    <a:pt x="39819" y="39812"/>
                  </a:lnTo>
                  <a:lnTo>
                    <a:pt x="44823" y="32400"/>
                  </a:lnTo>
                  <a:lnTo>
                    <a:pt x="46659" y="23329"/>
                  </a:lnTo>
                  <a:lnTo>
                    <a:pt x="44823" y="14257"/>
                  </a:lnTo>
                  <a:lnTo>
                    <a:pt x="39819" y="6840"/>
                  </a:lnTo>
                  <a:lnTo>
                    <a:pt x="32402" y="1836"/>
                  </a:lnTo>
                  <a:lnTo>
                    <a:pt x="23329" y="0"/>
                  </a:lnTo>
                  <a:close/>
                </a:path>
              </a:pathLst>
            </a:custGeom>
            <a:solidFill>
              <a:srgbClr val="ED1C24"/>
            </a:solidFill>
          </p:spPr>
          <p:txBody>
            <a:bodyPr wrap="square" lIns="0" tIns="0" rIns="0" bIns="0" rtlCol="0"/>
            <a:lstStyle/>
            <a:p/>
          </p:txBody>
        </p:sp>
        <p:sp>
          <p:nvSpPr>
            <p:cNvPr id="228" name="object 228" descr=""/>
            <p:cNvSpPr/>
            <p:nvPr/>
          </p:nvSpPr>
          <p:spPr>
            <a:xfrm>
              <a:off x="4809547" y="7673317"/>
              <a:ext cx="49530" cy="49530"/>
            </a:xfrm>
            <a:custGeom>
              <a:avLst/>
              <a:gdLst/>
              <a:ahLst/>
              <a:cxnLst/>
              <a:rect l="l" t="t" r="r" b="b"/>
              <a:pathLst>
                <a:path w="49529" h="49529">
                  <a:moveTo>
                    <a:pt x="24549" y="0"/>
                  </a:moveTo>
                  <a:lnTo>
                    <a:pt x="15001" y="1932"/>
                  </a:lnTo>
                  <a:lnTo>
                    <a:pt x="7197" y="7199"/>
                  </a:lnTo>
                  <a:lnTo>
                    <a:pt x="1931" y="15007"/>
                  </a:lnTo>
                  <a:lnTo>
                    <a:pt x="0" y="24561"/>
                  </a:lnTo>
                  <a:lnTo>
                    <a:pt x="1931" y="34101"/>
                  </a:lnTo>
                  <a:lnTo>
                    <a:pt x="7197" y="41902"/>
                  </a:lnTo>
                  <a:lnTo>
                    <a:pt x="15001" y="47166"/>
                  </a:lnTo>
                  <a:lnTo>
                    <a:pt x="24549" y="49098"/>
                  </a:lnTo>
                  <a:lnTo>
                    <a:pt x="34096" y="47166"/>
                  </a:lnTo>
                  <a:lnTo>
                    <a:pt x="34847" y="46659"/>
                  </a:lnTo>
                  <a:lnTo>
                    <a:pt x="24549" y="46659"/>
                  </a:lnTo>
                  <a:lnTo>
                    <a:pt x="15945" y="44923"/>
                  </a:lnTo>
                  <a:lnTo>
                    <a:pt x="8916" y="40187"/>
                  </a:lnTo>
                  <a:lnTo>
                    <a:pt x="4176" y="33163"/>
                  </a:lnTo>
                  <a:lnTo>
                    <a:pt x="2438" y="24561"/>
                  </a:lnTo>
                  <a:lnTo>
                    <a:pt x="4176" y="15950"/>
                  </a:lnTo>
                  <a:lnTo>
                    <a:pt x="8916" y="8918"/>
                  </a:lnTo>
                  <a:lnTo>
                    <a:pt x="15945" y="4177"/>
                  </a:lnTo>
                  <a:lnTo>
                    <a:pt x="24549" y="2438"/>
                  </a:lnTo>
                  <a:lnTo>
                    <a:pt x="34846" y="2438"/>
                  </a:lnTo>
                  <a:lnTo>
                    <a:pt x="34096" y="1932"/>
                  </a:lnTo>
                  <a:lnTo>
                    <a:pt x="24549" y="0"/>
                  </a:lnTo>
                  <a:close/>
                </a:path>
                <a:path w="49529" h="49529">
                  <a:moveTo>
                    <a:pt x="34846" y="2438"/>
                  </a:moveTo>
                  <a:lnTo>
                    <a:pt x="24549" y="2438"/>
                  </a:lnTo>
                  <a:lnTo>
                    <a:pt x="33152" y="4177"/>
                  </a:lnTo>
                  <a:lnTo>
                    <a:pt x="40181" y="8918"/>
                  </a:lnTo>
                  <a:lnTo>
                    <a:pt x="44921" y="15950"/>
                  </a:lnTo>
                  <a:lnTo>
                    <a:pt x="46659" y="24561"/>
                  </a:lnTo>
                  <a:lnTo>
                    <a:pt x="44921" y="33163"/>
                  </a:lnTo>
                  <a:lnTo>
                    <a:pt x="40181" y="40187"/>
                  </a:lnTo>
                  <a:lnTo>
                    <a:pt x="33152" y="44923"/>
                  </a:lnTo>
                  <a:lnTo>
                    <a:pt x="24549" y="46659"/>
                  </a:lnTo>
                  <a:lnTo>
                    <a:pt x="34847" y="46659"/>
                  </a:lnTo>
                  <a:lnTo>
                    <a:pt x="41900" y="41902"/>
                  </a:lnTo>
                  <a:lnTo>
                    <a:pt x="47166" y="34101"/>
                  </a:lnTo>
                  <a:lnTo>
                    <a:pt x="49098" y="24561"/>
                  </a:lnTo>
                  <a:lnTo>
                    <a:pt x="47166" y="15007"/>
                  </a:lnTo>
                  <a:lnTo>
                    <a:pt x="41900" y="7199"/>
                  </a:lnTo>
                  <a:lnTo>
                    <a:pt x="34846" y="2438"/>
                  </a:lnTo>
                  <a:close/>
                </a:path>
              </a:pathLst>
            </a:custGeom>
            <a:solidFill>
              <a:srgbClr val="808285"/>
            </a:solidFill>
          </p:spPr>
          <p:txBody>
            <a:bodyPr wrap="square" lIns="0" tIns="0" rIns="0" bIns="0" rtlCol="0"/>
            <a:lstStyle/>
            <a:p/>
          </p:txBody>
        </p:sp>
        <p:sp>
          <p:nvSpPr>
            <p:cNvPr id="229" name="object 229" descr=""/>
            <p:cNvSpPr/>
            <p:nvPr/>
          </p:nvSpPr>
          <p:spPr>
            <a:xfrm>
              <a:off x="5083060" y="7769000"/>
              <a:ext cx="46990" cy="46990"/>
            </a:xfrm>
            <a:custGeom>
              <a:avLst/>
              <a:gdLst/>
              <a:ahLst/>
              <a:cxnLst/>
              <a:rect l="l" t="t" r="r" b="b"/>
              <a:pathLst>
                <a:path w="46989" h="46990">
                  <a:moveTo>
                    <a:pt x="23329" y="0"/>
                  </a:moveTo>
                  <a:lnTo>
                    <a:pt x="14257" y="1834"/>
                  </a:lnTo>
                  <a:lnTo>
                    <a:pt x="6840" y="6834"/>
                  </a:lnTo>
                  <a:lnTo>
                    <a:pt x="1836" y="14246"/>
                  </a:lnTo>
                  <a:lnTo>
                    <a:pt x="0" y="23317"/>
                  </a:lnTo>
                  <a:lnTo>
                    <a:pt x="1836" y="32389"/>
                  </a:lnTo>
                  <a:lnTo>
                    <a:pt x="6840" y="39806"/>
                  </a:lnTo>
                  <a:lnTo>
                    <a:pt x="14257" y="44810"/>
                  </a:lnTo>
                  <a:lnTo>
                    <a:pt x="23329" y="46647"/>
                  </a:lnTo>
                  <a:lnTo>
                    <a:pt x="32402" y="44810"/>
                  </a:lnTo>
                  <a:lnTo>
                    <a:pt x="39819" y="39806"/>
                  </a:lnTo>
                  <a:lnTo>
                    <a:pt x="44823" y="32389"/>
                  </a:lnTo>
                  <a:lnTo>
                    <a:pt x="46659" y="23317"/>
                  </a:lnTo>
                  <a:lnTo>
                    <a:pt x="44823" y="14246"/>
                  </a:lnTo>
                  <a:lnTo>
                    <a:pt x="39819" y="6834"/>
                  </a:lnTo>
                  <a:lnTo>
                    <a:pt x="32402" y="1834"/>
                  </a:lnTo>
                  <a:lnTo>
                    <a:pt x="23329" y="0"/>
                  </a:lnTo>
                  <a:close/>
                </a:path>
              </a:pathLst>
            </a:custGeom>
            <a:solidFill>
              <a:srgbClr val="ED1C24"/>
            </a:solidFill>
          </p:spPr>
          <p:txBody>
            <a:bodyPr wrap="square" lIns="0" tIns="0" rIns="0" bIns="0" rtlCol="0"/>
            <a:lstStyle/>
            <a:p/>
          </p:txBody>
        </p:sp>
        <p:sp>
          <p:nvSpPr>
            <p:cNvPr id="230" name="object 230" descr=""/>
            <p:cNvSpPr/>
            <p:nvPr/>
          </p:nvSpPr>
          <p:spPr>
            <a:xfrm>
              <a:off x="5081841" y="7767773"/>
              <a:ext cx="49530" cy="49530"/>
            </a:xfrm>
            <a:custGeom>
              <a:avLst/>
              <a:gdLst/>
              <a:ahLst/>
              <a:cxnLst/>
              <a:rect l="l" t="t" r="r" b="b"/>
              <a:pathLst>
                <a:path w="49529" h="49529">
                  <a:moveTo>
                    <a:pt x="24549" y="0"/>
                  </a:moveTo>
                  <a:lnTo>
                    <a:pt x="15001" y="1931"/>
                  </a:lnTo>
                  <a:lnTo>
                    <a:pt x="7197" y="7197"/>
                  </a:lnTo>
                  <a:lnTo>
                    <a:pt x="1931" y="15001"/>
                  </a:lnTo>
                  <a:lnTo>
                    <a:pt x="0" y="24549"/>
                  </a:lnTo>
                  <a:lnTo>
                    <a:pt x="1931" y="34088"/>
                  </a:lnTo>
                  <a:lnTo>
                    <a:pt x="7197" y="41889"/>
                  </a:lnTo>
                  <a:lnTo>
                    <a:pt x="15001" y="47153"/>
                  </a:lnTo>
                  <a:lnTo>
                    <a:pt x="24549" y="49085"/>
                  </a:lnTo>
                  <a:lnTo>
                    <a:pt x="34096" y="47153"/>
                  </a:lnTo>
                  <a:lnTo>
                    <a:pt x="34828" y="46659"/>
                  </a:lnTo>
                  <a:lnTo>
                    <a:pt x="24549" y="46659"/>
                  </a:lnTo>
                  <a:lnTo>
                    <a:pt x="15945" y="44923"/>
                  </a:lnTo>
                  <a:lnTo>
                    <a:pt x="8916" y="40185"/>
                  </a:lnTo>
                  <a:lnTo>
                    <a:pt x="4176" y="33158"/>
                  </a:lnTo>
                  <a:lnTo>
                    <a:pt x="2438" y="24549"/>
                  </a:lnTo>
                  <a:lnTo>
                    <a:pt x="4176" y="15945"/>
                  </a:lnTo>
                  <a:lnTo>
                    <a:pt x="8916" y="8916"/>
                  </a:lnTo>
                  <a:lnTo>
                    <a:pt x="15945" y="4176"/>
                  </a:lnTo>
                  <a:lnTo>
                    <a:pt x="24549" y="2438"/>
                  </a:lnTo>
                  <a:lnTo>
                    <a:pt x="34846" y="2438"/>
                  </a:lnTo>
                  <a:lnTo>
                    <a:pt x="34096" y="1931"/>
                  </a:lnTo>
                  <a:lnTo>
                    <a:pt x="24549" y="0"/>
                  </a:lnTo>
                  <a:close/>
                </a:path>
                <a:path w="49529" h="49529">
                  <a:moveTo>
                    <a:pt x="34846" y="2438"/>
                  </a:moveTo>
                  <a:lnTo>
                    <a:pt x="24549" y="2438"/>
                  </a:lnTo>
                  <a:lnTo>
                    <a:pt x="33152" y="4176"/>
                  </a:lnTo>
                  <a:lnTo>
                    <a:pt x="40181" y="8916"/>
                  </a:lnTo>
                  <a:lnTo>
                    <a:pt x="44921" y="15945"/>
                  </a:lnTo>
                  <a:lnTo>
                    <a:pt x="46659" y="24549"/>
                  </a:lnTo>
                  <a:lnTo>
                    <a:pt x="44921" y="33158"/>
                  </a:lnTo>
                  <a:lnTo>
                    <a:pt x="40181" y="40185"/>
                  </a:lnTo>
                  <a:lnTo>
                    <a:pt x="33152" y="44923"/>
                  </a:lnTo>
                  <a:lnTo>
                    <a:pt x="24549" y="46659"/>
                  </a:lnTo>
                  <a:lnTo>
                    <a:pt x="34828" y="46659"/>
                  </a:lnTo>
                  <a:lnTo>
                    <a:pt x="41900" y="41889"/>
                  </a:lnTo>
                  <a:lnTo>
                    <a:pt x="47166" y="34088"/>
                  </a:lnTo>
                  <a:lnTo>
                    <a:pt x="49098" y="24549"/>
                  </a:lnTo>
                  <a:lnTo>
                    <a:pt x="47166" y="15001"/>
                  </a:lnTo>
                  <a:lnTo>
                    <a:pt x="41900" y="7197"/>
                  </a:lnTo>
                  <a:lnTo>
                    <a:pt x="34846" y="2438"/>
                  </a:lnTo>
                  <a:close/>
                </a:path>
              </a:pathLst>
            </a:custGeom>
            <a:solidFill>
              <a:srgbClr val="808285"/>
            </a:solidFill>
          </p:spPr>
          <p:txBody>
            <a:bodyPr wrap="square" lIns="0" tIns="0" rIns="0" bIns="0" rtlCol="0"/>
            <a:lstStyle/>
            <a:p/>
          </p:txBody>
        </p:sp>
      </p:grpSp>
      <p:grpSp>
        <p:nvGrpSpPr>
          <p:cNvPr id="231" name="object 231" descr=""/>
          <p:cNvGrpSpPr/>
          <p:nvPr/>
        </p:nvGrpSpPr>
        <p:grpSpPr>
          <a:xfrm>
            <a:off x="4885540" y="8572127"/>
            <a:ext cx="1047115" cy="1143635"/>
            <a:chOff x="4885540" y="8572127"/>
            <a:chExt cx="1047115" cy="1143635"/>
          </a:xfrm>
        </p:grpSpPr>
        <p:pic>
          <p:nvPicPr>
            <p:cNvPr id="232" name="object 232" descr=""/>
            <p:cNvPicPr/>
            <p:nvPr/>
          </p:nvPicPr>
          <p:blipFill>
            <a:blip r:embed="rId19" cstate="print"/>
            <a:stretch>
              <a:fillRect/>
            </a:stretch>
          </p:blipFill>
          <p:spPr>
            <a:xfrm>
              <a:off x="5784922" y="8944303"/>
              <a:ext cx="147726" cy="76323"/>
            </a:xfrm>
            <a:prstGeom prst="rect">
              <a:avLst/>
            </a:prstGeom>
          </p:spPr>
        </p:pic>
        <p:sp>
          <p:nvSpPr>
            <p:cNvPr id="233" name="object 233" descr=""/>
            <p:cNvSpPr/>
            <p:nvPr/>
          </p:nvSpPr>
          <p:spPr>
            <a:xfrm>
              <a:off x="5353668" y="9312709"/>
              <a:ext cx="180340" cy="332105"/>
            </a:xfrm>
            <a:custGeom>
              <a:avLst/>
              <a:gdLst/>
              <a:ahLst/>
              <a:cxnLst/>
              <a:rect l="l" t="t" r="r" b="b"/>
              <a:pathLst>
                <a:path w="180339" h="332104">
                  <a:moveTo>
                    <a:pt x="0" y="0"/>
                  </a:moveTo>
                  <a:lnTo>
                    <a:pt x="180162" y="331546"/>
                  </a:lnTo>
                </a:path>
              </a:pathLst>
            </a:custGeom>
            <a:ln w="5283">
              <a:solidFill>
                <a:srgbClr val="808285"/>
              </a:solidFill>
            </a:ln>
          </p:spPr>
          <p:txBody>
            <a:bodyPr wrap="square" lIns="0" tIns="0" rIns="0" bIns="0" rtlCol="0"/>
            <a:lstStyle/>
            <a:p/>
          </p:txBody>
        </p:sp>
        <p:sp>
          <p:nvSpPr>
            <p:cNvPr id="234" name="object 234" descr=""/>
            <p:cNvSpPr/>
            <p:nvPr/>
          </p:nvSpPr>
          <p:spPr>
            <a:xfrm>
              <a:off x="5167530" y="8768221"/>
              <a:ext cx="762635" cy="830580"/>
            </a:xfrm>
            <a:custGeom>
              <a:avLst/>
              <a:gdLst/>
              <a:ahLst/>
              <a:cxnLst/>
              <a:rect l="l" t="t" r="r" b="b"/>
              <a:pathLst>
                <a:path w="762635" h="830579">
                  <a:moveTo>
                    <a:pt x="171818" y="829988"/>
                  </a:moveTo>
                  <a:lnTo>
                    <a:pt x="43980" y="608881"/>
                  </a:lnTo>
                  <a:lnTo>
                    <a:pt x="20854" y="571167"/>
                  </a:lnTo>
                  <a:lnTo>
                    <a:pt x="8564" y="546720"/>
                  </a:lnTo>
                  <a:lnTo>
                    <a:pt x="2987" y="524851"/>
                  </a:lnTo>
                  <a:lnTo>
                    <a:pt x="0" y="494873"/>
                  </a:lnTo>
                  <a:lnTo>
                    <a:pt x="5626" y="463048"/>
                  </a:lnTo>
                  <a:lnTo>
                    <a:pt x="49477" y="427001"/>
                  </a:lnTo>
                  <a:lnTo>
                    <a:pt x="96004" y="413149"/>
                  </a:lnTo>
                  <a:lnTo>
                    <a:pt x="114995" y="410128"/>
                  </a:lnTo>
                  <a:lnTo>
                    <a:pt x="133124" y="406528"/>
                  </a:lnTo>
                  <a:lnTo>
                    <a:pt x="171588" y="388515"/>
                  </a:lnTo>
                  <a:lnTo>
                    <a:pt x="202576" y="365248"/>
                  </a:lnTo>
                  <a:lnTo>
                    <a:pt x="340575" y="232555"/>
                  </a:lnTo>
                  <a:lnTo>
                    <a:pt x="396047" y="178781"/>
                  </a:lnTo>
                  <a:lnTo>
                    <a:pt x="425777" y="149457"/>
                  </a:lnTo>
                  <a:lnTo>
                    <a:pt x="460673" y="104786"/>
                  </a:lnTo>
                  <a:lnTo>
                    <a:pt x="478193" y="80360"/>
                  </a:lnTo>
                  <a:lnTo>
                    <a:pt x="525170" y="44887"/>
                  </a:lnTo>
                  <a:lnTo>
                    <a:pt x="568320" y="38359"/>
                  </a:lnTo>
                  <a:lnTo>
                    <a:pt x="585000" y="37204"/>
                  </a:lnTo>
                  <a:lnTo>
                    <a:pt x="585000" y="18801"/>
                  </a:lnTo>
                  <a:lnTo>
                    <a:pt x="634098" y="1580"/>
                  </a:lnTo>
                  <a:lnTo>
                    <a:pt x="659200" y="0"/>
                  </a:lnTo>
                  <a:lnTo>
                    <a:pt x="681524" y="175"/>
                  </a:lnTo>
                  <a:lnTo>
                    <a:pt x="697522" y="1053"/>
                  </a:lnTo>
                  <a:lnTo>
                    <a:pt x="703643" y="1580"/>
                  </a:lnTo>
                  <a:lnTo>
                    <a:pt x="723580" y="57328"/>
                  </a:lnTo>
                  <a:lnTo>
                    <a:pt x="734647" y="87665"/>
                  </a:lnTo>
                  <a:lnTo>
                    <a:pt x="740823" y="103170"/>
                  </a:lnTo>
                  <a:lnTo>
                    <a:pt x="746086" y="114420"/>
                  </a:lnTo>
                  <a:lnTo>
                    <a:pt x="752099" y="131089"/>
                  </a:lnTo>
                  <a:lnTo>
                    <a:pt x="757351" y="151305"/>
                  </a:lnTo>
                  <a:lnTo>
                    <a:pt x="761070" y="168357"/>
                  </a:lnTo>
                  <a:lnTo>
                    <a:pt x="762482" y="175532"/>
                  </a:lnTo>
                  <a:lnTo>
                    <a:pt x="617727" y="213378"/>
                  </a:lnTo>
                  <a:lnTo>
                    <a:pt x="613617" y="194999"/>
                  </a:lnTo>
                  <a:lnTo>
                    <a:pt x="610701" y="185263"/>
                  </a:lnTo>
                  <a:lnTo>
                    <a:pt x="607591" y="180924"/>
                  </a:lnTo>
                  <a:lnTo>
                    <a:pt x="602894" y="178732"/>
                  </a:lnTo>
                  <a:lnTo>
                    <a:pt x="590275" y="182016"/>
                  </a:lnTo>
                  <a:lnTo>
                    <a:pt x="544617" y="210443"/>
                  </a:lnTo>
                  <a:lnTo>
                    <a:pt x="497551" y="259521"/>
                  </a:lnTo>
                  <a:lnTo>
                    <a:pt x="457738" y="307177"/>
                  </a:lnTo>
                  <a:lnTo>
                    <a:pt x="420322" y="352866"/>
                  </a:lnTo>
                  <a:lnTo>
                    <a:pt x="400405" y="378300"/>
                  </a:lnTo>
                  <a:lnTo>
                    <a:pt x="376446" y="407584"/>
                  </a:lnTo>
                  <a:lnTo>
                    <a:pt x="329960" y="461133"/>
                  </a:lnTo>
                  <a:lnTo>
                    <a:pt x="280599" y="515067"/>
                  </a:lnTo>
                  <a:lnTo>
                    <a:pt x="248018" y="545508"/>
                  </a:lnTo>
                  <a:lnTo>
                    <a:pt x="200260" y="560039"/>
                  </a:lnTo>
                  <a:lnTo>
                    <a:pt x="195338" y="560342"/>
                  </a:lnTo>
                </a:path>
              </a:pathLst>
            </a:custGeom>
            <a:ln w="5283">
              <a:solidFill>
                <a:srgbClr val="808285"/>
              </a:solidFill>
            </a:ln>
          </p:spPr>
          <p:txBody>
            <a:bodyPr wrap="square" lIns="0" tIns="0" rIns="0" bIns="0" rtlCol="0"/>
            <a:lstStyle/>
            <a:p/>
          </p:txBody>
        </p:sp>
        <p:pic>
          <p:nvPicPr>
            <p:cNvPr id="235" name="object 235" descr=""/>
            <p:cNvPicPr/>
            <p:nvPr/>
          </p:nvPicPr>
          <p:blipFill>
            <a:blip r:embed="rId20" cstate="print"/>
            <a:stretch>
              <a:fillRect/>
            </a:stretch>
          </p:blipFill>
          <p:spPr>
            <a:xfrm>
              <a:off x="5574669" y="8698356"/>
              <a:ext cx="296585" cy="303184"/>
            </a:xfrm>
            <a:prstGeom prst="rect">
              <a:avLst/>
            </a:prstGeom>
          </p:spPr>
        </p:pic>
        <p:pic>
          <p:nvPicPr>
            <p:cNvPr id="236" name="object 236" descr=""/>
            <p:cNvPicPr/>
            <p:nvPr/>
          </p:nvPicPr>
          <p:blipFill>
            <a:blip r:embed="rId21" cstate="print"/>
            <a:stretch>
              <a:fillRect/>
            </a:stretch>
          </p:blipFill>
          <p:spPr>
            <a:xfrm>
              <a:off x="5443386" y="9039547"/>
              <a:ext cx="131442" cy="123779"/>
            </a:xfrm>
            <a:prstGeom prst="rect">
              <a:avLst/>
            </a:prstGeom>
          </p:spPr>
        </p:pic>
        <p:pic>
          <p:nvPicPr>
            <p:cNvPr id="237" name="object 237" descr=""/>
            <p:cNvPicPr/>
            <p:nvPr/>
          </p:nvPicPr>
          <p:blipFill>
            <a:blip r:embed="rId22" cstate="print"/>
            <a:stretch>
              <a:fillRect/>
            </a:stretch>
          </p:blipFill>
          <p:spPr>
            <a:xfrm>
              <a:off x="5311141" y="9170974"/>
              <a:ext cx="81610" cy="157162"/>
            </a:xfrm>
            <a:prstGeom prst="rect">
              <a:avLst/>
            </a:prstGeom>
          </p:spPr>
        </p:pic>
        <p:sp>
          <p:nvSpPr>
            <p:cNvPr id="238" name="object 238" descr=""/>
            <p:cNvSpPr/>
            <p:nvPr/>
          </p:nvSpPr>
          <p:spPr>
            <a:xfrm>
              <a:off x="5190410" y="9195234"/>
              <a:ext cx="135890" cy="266700"/>
            </a:xfrm>
            <a:custGeom>
              <a:avLst/>
              <a:gdLst/>
              <a:ahLst/>
              <a:cxnLst/>
              <a:rect l="l" t="t" r="r" b="b"/>
              <a:pathLst>
                <a:path w="135889" h="266700">
                  <a:moveTo>
                    <a:pt x="0" y="15292"/>
                  </a:moveTo>
                  <a:lnTo>
                    <a:pt x="16378" y="4469"/>
                  </a:lnTo>
                  <a:lnTo>
                    <a:pt x="26965" y="0"/>
                  </a:lnTo>
                  <a:lnTo>
                    <a:pt x="36375" y="1110"/>
                  </a:lnTo>
                  <a:lnTo>
                    <a:pt x="84253" y="43200"/>
                  </a:lnTo>
                  <a:lnTo>
                    <a:pt x="120815" y="120029"/>
                  </a:lnTo>
                  <a:lnTo>
                    <a:pt x="133038" y="166032"/>
                  </a:lnTo>
                  <a:lnTo>
                    <a:pt x="135769" y="205041"/>
                  </a:lnTo>
                  <a:lnTo>
                    <a:pt x="131023" y="234656"/>
                  </a:lnTo>
                  <a:lnTo>
                    <a:pt x="120815" y="252477"/>
                  </a:lnTo>
                  <a:lnTo>
                    <a:pt x="108153" y="262241"/>
                  </a:lnTo>
                  <a:lnTo>
                    <a:pt x="94289" y="266493"/>
                  </a:lnTo>
                  <a:lnTo>
                    <a:pt x="78604" y="261051"/>
                  </a:lnTo>
                  <a:lnTo>
                    <a:pt x="60477" y="241733"/>
                  </a:lnTo>
                </a:path>
              </a:pathLst>
            </a:custGeom>
            <a:ln w="5283">
              <a:solidFill>
                <a:srgbClr val="808285"/>
              </a:solidFill>
            </a:ln>
          </p:spPr>
          <p:txBody>
            <a:bodyPr wrap="square" lIns="0" tIns="0" rIns="0" bIns="0" rtlCol="0"/>
            <a:lstStyle/>
            <a:p/>
          </p:txBody>
        </p:sp>
        <p:pic>
          <p:nvPicPr>
            <p:cNvPr id="239" name="object 239" descr=""/>
            <p:cNvPicPr/>
            <p:nvPr/>
          </p:nvPicPr>
          <p:blipFill>
            <a:blip r:embed="rId23" cstate="print"/>
            <a:stretch>
              <a:fillRect/>
            </a:stretch>
          </p:blipFill>
          <p:spPr>
            <a:xfrm>
              <a:off x="5267843" y="8572127"/>
              <a:ext cx="126136" cy="177063"/>
            </a:xfrm>
            <a:prstGeom prst="rect">
              <a:avLst/>
            </a:prstGeom>
          </p:spPr>
        </p:pic>
        <p:pic>
          <p:nvPicPr>
            <p:cNvPr id="240" name="object 240" descr=""/>
            <p:cNvPicPr/>
            <p:nvPr/>
          </p:nvPicPr>
          <p:blipFill>
            <a:blip r:embed="rId24" cstate="print"/>
            <a:stretch>
              <a:fillRect/>
            </a:stretch>
          </p:blipFill>
          <p:spPr>
            <a:xfrm>
              <a:off x="5199950" y="8770047"/>
              <a:ext cx="77647" cy="108991"/>
            </a:xfrm>
            <a:prstGeom prst="rect">
              <a:avLst/>
            </a:prstGeom>
          </p:spPr>
        </p:pic>
        <p:sp>
          <p:nvSpPr>
            <p:cNvPr id="241" name="object 241" descr=""/>
            <p:cNvSpPr/>
            <p:nvPr/>
          </p:nvSpPr>
          <p:spPr>
            <a:xfrm>
              <a:off x="5316326" y="8877536"/>
              <a:ext cx="56515" cy="79375"/>
            </a:xfrm>
            <a:custGeom>
              <a:avLst/>
              <a:gdLst/>
              <a:ahLst/>
              <a:cxnLst/>
              <a:rect l="l" t="t" r="r" b="b"/>
              <a:pathLst>
                <a:path w="56514" h="79375">
                  <a:moveTo>
                    <a:pt x="28206" y="0"/>
                  </a:moveTo>
                  <a:lnTo>
                    <a:pt x="22849" y="5156"/>
                  </a:lnTo>
                  <a:lnTo>
                    <a:pt x="13255" y="17941"/>
                  </a:lnTo>
                  <a:lnTo>
                    <a:pt x="4085" y="34332"/>
                  </a:lnTo>
                  <a:lnTo>
                    <a:pt x="38" y="50152"/>
                  </a:lnTo>
                  <a:lnTo>
                    <a:pt x="0" y="50304"/>
                  </a:lnTo>
                  <a:lnTo>
                    <a:pt x="2244" y="61572"/>
                  </a:lnTo>
                  <a:lnTo>
                    <a:pt x="8335" y="70735"/>
                  </a:lnTo>
                  <a:lnTo>
                    <a:pt x="17311" y="76893"/>
                  </a:lnTo>
                  <a:lnTo>
                    <a:pt x="28206" y="79146"/>
                  </a:lnTo>
                  <a:lnTo>
                    <a:pt x="39094" y="76893"/>
                  </a:lnTo>
                  <a:lnTo>
                    <a:pt x="48066" y="70735"/>
                  </a:lnTo>
                  <a:lnTo>
                    <a:pt x="48359" y="70294"/>
                  </a:lnTo>
                  <a:lnTo>
                    <a:pt x="28155" y="70294"/>
                  </a:lnTo>
                  <a:lnTo>
                    <a:pt x="26670" y="68922"/>
                  </a:lnTo>
                  <a:lnTo>
                    <a:pt x="26619" y="65392"/>
                  </a:lnTo>
                  <a:lnTo>
                    <a:pt x="28028" y="63957"/>
                  </a:lnTo>
                  <a:lnTo>
                    <a:pt x="37375" y="63957"/>
                  </a:lnTo>
                  <a:lnTo>
                    <a:pt x="43573" y="57785"/>
                  </a:lnTo>
                  <a:lnTo>
                    <a:pt x="43611" y="48450"/>
                  </a:lnTo>
                  <a:lnTo>
                    <a:pt x="45047" y="46964"/>
                  </a:lnTo>
                  <a:lnTo>
                    <a:pt x="55545" y="46964"/>
                  </a:lnTo>
                  <a:lnTo>
                    <a:pt x="52309" y="34332"/>
                  </a:lnTo>
                  <a:lnTo>
                    <a:pt x="43141" y="17941"/>
                  </a:lnTo>
                  <a:lnTo>
                    <a:pt x="33554" y="5156"/>
                  </a:lnTo>
                  <a:lnTo>
                    <a:pt x="28206" y="0"/>
                  </a:lnTo>
                  <a:close/>
                </a:path>
                <a:path w="56514" h="79375">
                  <a:moveTo>
                    <a:pt x="55545" y="46964"/>
                  </a:moveTo>
                  <a:lnTo>
                    <a:pt x="48564" y="46964"/>
                  </a:lnTo>
                  <a:lnTo>
                    <a:pt x="49987" y="48450"/>
                  </a:lnTo>
                  <a:lnTo>
                    <a:pt x="49956" y="50304"/>
                  </a:lnTo>
                  <a:lnTo>
                    <a:pt x="48444" y="57785"/>
                  </a:lnTo>
                  <a:lnTo>
                    <a:pt x="48407" y="57971"/>
                  </a:lnTo>
                  <a:lnTo>
                    <a:pt x="44100" y="64366"/>
                  </a:lnTo>
                  <a:lnTo>
                    <a:pt x="37717" y="68690"/>
                  </a:lnTo>
                  <a:lnTo>
                    <a:pt x="29908" y="70294"/>
                  </a:lnTo>
                  <a:lnTo>
                    <a:pt x="48359" y="70294"/>
                  </a:lnTo>
                  <a:lnTo>
                    <a:pt x="54156" y="61572"/>
                  </a:lnTo>
                  <a:lnTo>
                    <a:pt x="56400" y="50304"/>
                  </a:lnTo>
                  <a:lnTo>
                    <a:pt x="55545" y="46964"/>
                  </a:lnTo>
                  <a:close/>
                </a:path>
              </a:pathLst>
            </a:custGeom>
            <a:solidFill>
              <a:srgbClr val="A7A9AC"/>
            </a:solidFill>
          </p:spPr>
          <p:txBody>
            <a:bodyPr wrap="square" lIns="0" tIns="0" rIns="0" bIns="0" rtlCol="0"/>
            <a:lstStyle/>
            <a:p/>
          </p:txBody>
        </p:sp>
        <p:sp>
          <p:nvSpPr>
            <p:cNvPr id="242" name="object 242" descr=""/>
            <p:cNvSpPr/>
            <p:nvPr/>
          </p:nvSpPr>
          <p:spPr>
            <a:xfrm>
              <a:off x="4885540" y="8872430"/>
              <a:ext cx="875665" cy="843915"/>
            </a:xfrm>
            <a:custGeom>
              <a:avLst/>
              <a:gdLst/>
              <a:ahLst/>
              <a:cxnLst/>
              <a:rect l="l" t="t" r="r" b="b"/>
              <a:pathLst>
                <a:path w="875664" h="843915">
                  <a:moveTo>
                    <a:pt x="41274" y="0"/>
                  </a:moveTo>
                  <a:lnTo>
                    <a:pt x="31020" y="2076"/>
                  </a:lnTo>
                  <a:lnTo>
                    <a:pt x="22639" y="7734"/>
                  </a:lnTo>
                  <a:lnTo>
                    <a:pt x="16984" y="16116"/>
                  </a:lnTo>
                  <a:lnTo>
                    <a:pt x="14909" y="26365"/>
                  </a:lnTo>
                  <a:lnTo>
                    <a:pt x="14909" y="761034"/>
                  </a:lnTo>
                  <a:lnTo>
                    <a:pt x="12560" y="765987"/>
                  </a:lnTo>
                  <a:lnTo>
                    <a:pt x="3149" y="773582"/>
                  </a:lnTo>
                  <a:lnTo>
                    <a:pt x="165" y="779741"/>
                  </a:lnTo>
                  <a:lnTo>
                    <a:pt x="0" y="793546"/>
                  </a:lnTo>
                  <a:lnTo>
                    <a:pt x="2984" y="800087"/>
                  </a:lnTo>
                  <a:lnTo>
                    <a:pt x="16865" y="811847"/>
                  </a:lnTo>
                  <a:lnTo>
                    <a:pt x="22097" y="813752"/>
                  </a:lnTo>
                  <a:lnTo>
                    <a:pt x="33375" y="813752"/>
                  </a:lnTo>
                  <a:lnTo>
                    <a:pt x="38988" y="811542"/>
                  </a:lnTo>
                  <a:lnTo>
                    <a:pt x="48767" y="802385"/>
                  </a:lnTo>
                  <a:lnTo>
                    <a:pt x="54521" y="797775"/>
                  </a:lnTo>
                  <a:lnTo>
                    <a:pt x="59016" y="794842"/>
                  </a:lnTo>
                  <a:lnTo>
                    <a:pt x="81983" y="777928"/>
                  </a:lnTo>
                  <a:lnTo>
                    <a:pt x="103570" y="765806"/>
                  </a:lnTo>
                  <a:lnTo>
                    <a:pt x="123701" y="758509"/>
                  </a:lnTo>
                  <a:lnTo>
                    <a:pt x="142303" y="756069"/>
                  </a:lnTo>
                  <a:lnTo>
                    <a:pt x="156122" y="757970"/>
                  </a:lnTo>
                  <a:lnTo>
                    <a:pt x="168511" y="763944"/>
                  </a:lnTo>
                  <a:lnTo>
                    <a:pt x="181102" y="774398"/>
                  </a:lnTo>
                  <a:lnTo>
                    <a:pt x="195529" y="789736"/>
                  </a:lnTo>
                  <a:lnTo>
                    <a:pt x="219197" y="815635"/>
                  </a:lnTo>
                  <a:lnTo>
                    <a:pt x="240820" y="832097"/>
                  </a:lnTo>
                  <a:lnTo>
                    <a:pt x="263276" y="840768"/>
                  </a:lnTo>
                  <a:lnTo>
                    <a:pt x="289445" y="843292"/>
                  </a:lnTo>
                  <a:lnTo>
                    <a:pt x="315621" y="840760"/>
                  </a:lnTo>
                  <a:lnTo>
                    <a:pt x="338127" y="832034"/>
                  </a:lnTo>
                  <a:lnTo>
                    <a:pt x="359886" y="815421"/>
                  </a:lnTo>
                  <a:lnTo>
                    <a:pt x="397363" y="774441"/>
                  </a:lnTo>
                  <a:lnTo>
                    <a:pt x="409116" y="764109"/>
                  </a:lnTo>
                  <a:lnTo>
                    <a:pt x="421418" y="758048"/>
                  </a:lnTo>
                  <a:lnTo>
                    <a:pt x="436613" y="756069"/>
                  </a:lnTo>
                  <a:lnTo>
                    <a:pt x="450432" y="757970"/>
                  </a:lnTo>
                  <a:lnTo>
                    <a:pt x="462821" y="763944"/>
                  </a:lnTo>
                  <a:lnTo>
                    <a:pt x="475412" y="774398"/>
                  </a:lnTo>
                  <a:lnTo>
                    <a:pt x="489838" y="789736"/>
                  </a:lnTo>
                  <a:lnTo>
                    <a:pt x="513514" y="815635"/>
                  </a:lnTo>
                  <a:lnTo>
                    <a:pt x="535139" y="832097"/>
                  </a:lnTo>
                  <a:lnTo>
                    <a:pt x="557593" y="840768"/>
                  </a:lnTo>
                  <a:lnTo>
                    <a:pt x="583755" y="843292"/>
                  </a:lnTo>
                  <a:lnTo>
                    <a:pt x="609930" y="840760"/>
                  </a:lnTo>
                  <a:lnTo>
                    <a:pt x="632433" y="832035"/>
                  </a:lnTo>
                  <a:lnTo>
                    <a:pt x="654180" y="815426"/>
                  </a:lnTo>
                  <a:lnTo>
                    <a:pt x="691564" y="774457"/>
                  </a:lnTo>
                  <a:lnTo>
                    <a:pt x="703029" y="764120"/>
                  </a:lnTo>
                  <a:lnTo>
                    <a:pt x="714601" y="758051"/>
                  </a:lnTo>
                  <a:lnTo>
                    <a:pt x="728395" y="756069"/>
                  </a:lnTo>
                  <a:lnTo>
                    <a:pt x="746712" y="757511"/>
                  </a:lnTo>
                  <a:lnTo>
                    <a:pt x="797102" y="778459"/>
                  </a:lnTo>
                  <a:lnTo>
                    <a:pt x="828840" y="809370"/>
                  </a:lnTo>
                  <a:lnTo>
                    <a:pt x="834123" y="814209"/>
                  </a:lnTo>
                  <a:lnTo>
                    <a:pt x="839939" y="816482"/>
                  </a:lnTo>
                  <a:lnTo>
                    <a:pt x="851992" y="816482"/>
                  </a:lnTo>
                  <a:lnTo>
                    <a:pt x="857707" y="814311"/>
                  </a:lnTo>
                  <a:lnTo>
                    <a:pt x="872286" y="801382"/>
                  </a:lnTo>
                  <a:lnTo>
                    <a:pt x="875233" y="795159"/>
                  </a:lnTo>
                  <a:lnTo>
                    <a:pt x="875664" y="781684"/>
                  </a:lnTo>
                  <a:lnTo>
                    <a:pt x="873239" y="775436"/>
                  </a:lnTo>
                  <a:lnTo>
                    <a:pt x="840840" y="744517"/>
                  </a:lnTo>
                  <a:lnTo>
                    <a:pt x="806039" y="722699"/>
                  </a:lnTo>
                  <a:lnTo>
                    <a:pt x="755985" y="705488"/>
                  </a:lnTo>
                  <a:lnTo>
                    <a:pt x="730923" y="703325"/>
                  </a:lnTo>
                  <a:lnTo>
                    <a:pt x="704709" y="705860"/>
                  </a:lnTo>
                  <a:lnTo>
                    <a:pt x="682190" y="714589"/>
                  </a:lnTo>
                  <a:lnTo>
                    <a:pt x="660446" y="731202"/>
                  </a:lnTo>
                  <a:lnTo>
                    <a:pt x="636562" y="757389"/>
                  </a:lnTo>
                  <a:lnTo>
                    <a:pt x="622326" y="772449"/>
                  </a:lnTo>
                  <a:lnTo>
                    <a:pt x="609839" y="782759"/>
                  </a:lnTo>
                  <a:lnTo>
                    <a:pt x="597512" y="788681"/>
                  </a:lnTo>
                  <a:lnTo>
                    <a:pt x="583755" y="790574"/>
                  </a:lnTo>
                  <a:lnTo>
                    <a:pt x="569931" y="788669"/>
                  </a:lnTo>
                  <a:lnTo>
                    <a:pt x="557542" y="782686"/>
                  </a:lnTo>
                  <a:lnTo>
                    <a:pt x="544954" y="772224"/>
                  </a:lnTo>
                  <a:lnTo>
                    <a:pt x="530529" y="756881"/>
                  </a:lnTo>
                  <a:lnTo>
                    <a:pt x="506854" y="730988"/>
                  </a:lnTo>
                  <a:lnTo>
                    <a:pt x="485228" y="714525"/>
                  </a:lnTo>
                  <a:lnTo>
                    <a:pt x="462774" y="705852"/>
                  </a:lnTo>
                  <a:lnTo>
                    <a:pt x="436613" y="703325"/>
                  </a:lnTo>
                  <a:lnTo>
                    <a:pt x="410394" y="705860"/>
                  </a:lnTo>
                  <a:lnTo>
                    <a:pt x="387873" y="714589"/>
                  </a:lnTo>
                  <a:lnTo>
                    <a:pt x="366129" y="731202"/>
                  </a:lnTo>
                  <a:lnTo>
                    <a:pt x="342239" y="757389"/>
                  </a:lnTo>
                  <a:lnTo>
                    <a:pt x="328011" y="772449"/>
                  </a:lnTo>
                  <a:lnTo>
                    <a:pt x="315528" y="782759"/>
                  </a:lnTo>
                  <a:lnTo>
                    <a:pt x="303202" y="788681"/>
                  </a:lnTo>
                  <a:lnTo>
                    <a:pt x="289445" y="790574"/>
                  </a:lnTo>
                  <a:lnTo>
                    <a:pt x="275621" y="788669"/>
                  </a:lnTo>
                  <a:lnTo>
                    <a:pt x="263232" y="782686"/>
                  </a:lnTo>
                  <a:lnTo>
                    <a:pt x="250644" y="772224"/>
                  </a:lnTo>
                  <a:lnTo>
                    <a:pt x="236219" y="756881"/>
                  </a:lnTo>
                  <a:lnTo>
                    <a:pt x="212537" y="730988"/>
                  </a:lnTo>
                  <a:lnTo>
                    <a:pt x="190909" y="714525"/>
                  </a:lnTo>
                  <a:lnTo>
                    <a:pt x="168457" y="705852"/>
                  </a:lnTo>
                  <a:lnTo>
                    <a:pt x="142303" y="703325"/>
                  </a:lnTo>
                  <a:lnTo>
                    <a:pt x="130345" y="704137"/>
                  </a:lnTo>
                  <a:lnTo>
                    <a:pt x="117273" y="706283"/>
                  </a:lnTo>
                  <a:lnTo>
                    <a:pt x="103403" y="709332"/>
                  </a:lnTo>
                  <a:lnTo>
                    <a:pt x="89052" y="712850"/>
                  </a:lnTo>
                  <a:lnTo>
                    <a:pt x="86283" y="713358"/>
                  </a:lnTo>
                  <a:lnTo>
                    <a:pt x="81089" y="713358"/>
                  </a:lnTo>
                  <a:lnTo>
                    <a:pt x="77342" y="712088"/>
                  </a:lnTo>
                  <a:lnTo>
                    <a:pt x="70091" y="706424"/>
                  </a:lnTo>
                  <a:lnTo>
                    <a:pt x="67640" y="701408"/>
                  </a:lnTo>
                  <a:lnTo>
                    <a:pt x="67640" y="586816"/>
                  </a:lnTo>
                  <a:lnTo>
                    <a:pt x="75361" y="579094"/>
                  </a:lnTo>
                  <a:lnTo>
                    <a:pt x="199834" y="579094"/>
                  </a:lnTo>
                  <a:lnTo>
                    <a:pt x="199834" y="526262"/>
                  </a:lnTo>
                  <a:lnTo>
                    <a:pt x="75361" y="526262"/>
                  </a:lnTo>
                  <a:lnTo>
                    <a:pt x="67640" y="518540"/>
                  </a:lnTo>
                  <a:lnTo>
                    <a:pt x="67640" y="367296"/>
                  </a:lnTo>
                  <a:lnTo>
                    <a:pt x="75361" y="359562"/>
                  </a:lnTo>
                  <a:lnTo>
                    <a:pt x="199834" y="359562"/>
                  </a:lnTo>
                  <a:lnTo>
                    <a:pt x="199834" y="306755"/>
                  </a:lnTo>
                  <a:lnTo>
                    <a:pt x="75361" y="306755"/>
                  </a:lnTo>
                  <a:lnTo>
                    <a:pt x="67640" y="299034"/>
                  </a:lnTo>
                  <a:lnTo>
                    <a:pt x="67640" y="147764"/>
                  </a:lnTo>
                  <a:lnTo>
                    <a:pt x="75361" y="140042"/>
                  </a:lnTo>
                  <a:lnTo>
                    <a:pt x="199834" y="140042"/>
                  </a:lnTo>
                  <a:lnTo>
                    <a:pt x="199834" y="84785"/>
                  </a:lnTo>
                  <a:lnTo>
                    <a:pt x="75361" y="84785"/>
                  </a:lnTo>
                  <a:lnTo>
                    <a:pt x="67640" y="77076"/>
                  </a:lnTo>
                  <a:lnTo>
                    <a:pt x="67640" y="26365"/>
                  </a:lnTo>
                  <a:lnTo>
                    <a:pt x="65563" y="16116"/>
                  </a:lnTo>
                  <a:lnTo>
                    <a:pt x="59905" y="7734"/>
                  </a:lnTo>
                  <a:lnTo>
                    <a:pt x="51523" y="2076"/>
                  </a:lnTo>
                  <a:lnTo>
                    <a:pt x="41274" y="0"/>
                  </a:lnTo>
                  <a:close/>
                </a:path>
              </a:pathLst>
            </a:custGeom>
            <a:solidFill>
              <a:srgbClr val="ABACAF"/>
            </a:solidFill>
          </p:spPr>
          <p:txBody>
            <a:bodyPr wrap="square" lIns="0" tIns="0" rIns="0" bIns="0" rtlCol="0"/>
            <a:lstStyle/>
            <a:p/>
          </p:txBody>
        </p:sp>
      </p:grpSp>
      <p:sp>
        <p:nvSpPr>
          <p:cNvPr id="243" name="object 243" descr=""/>
          <p:cNvSpPr txBox="1"/>
          <p:nvPr/>
        </p:nvSpPr>
        <p:spPr>
          <a:xfrm>
            <a:off x="7143407" y="9968649"/>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04</a:t>
            </a:r>
            <a:endParaRPr sz="900">
              <a:latin typeface="Arial MT"/>
              <a:cs typeface="Arial MT"/>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4158945"/>
          </a:xfrm>
          <a:prstGeom prst="rect">
            <a:avLst/>
          </a:prstGeom>
        </p:spPr>
      </p:pic>
      <p:pic>
        <p:nvPicPr>
          <p:cNvPr id="3" name="object 3" descr=""/>
          <p:cNvPicPr/>
          <p:nvPr/>
        </p:nvPicPr>
        <p:blipFill>
          <a:blip r:embed="rId3" cstate="print"/>
          <a:stretch>
            <a:fillRect/>
          </a:stretch>
        </p:blipFill>
        <p:spPr>
          <a:xfrm>
            <a:off x="6538440" y="6506957"/>
            <a:ext cx="108038" cy="108000"/>
          </a:xfrm>
          <a:prstGeom prst="rect">
            <a:avLst/>
          </a:prstGeom>
        </p:spPr>
      </p:pic>
      <p:pic>
        <p:nvPicPr>
          <p:cNvPr id="4" name="object 4" descr=""/>
          <p:cNvPicPr/>
          <p:nvPr/>
        </p:nvPicPr>
        <p:blipFill>
          <a:blip r:embed="rId4" cstate="print"/>
          <a:stretch>
            <a:fillRect/>
          </a:stretch>
        </p:blipFill>
        <p:spPr>
          <a:xfrm>
            <a:off x="6051655" y="6506957"/>
            <a:ext cx="108038" cy="108000"/>
          </a:xfrm>
          <a:prstGeom prst="rect">
            <a:avLst/>
          </a:prstGeom>
        </p:spPr>
      </p:pic>
      <p:sp>
        <p:nvSpPr>
          <p:cNvPr id="5" name="object 5"/>
          <p:cNvSpPr txBox="1">
            <a:spLocks noGrp="1"/>
          </p:cNvSpPr>
          <p:nvPr>
            <p:ph type="title"/>
          </p:nvPr>
        </p:nvSpPr>
        <p:spPr>
          <a:xfrm>
            <a:off x="706269" y="4157895"/>
            <a:ext cx="2341880" cy="786130"/>
          </a:xfrm>
          <a:prstGeom prst="rect"/>
        </p:spPr>
        <p:txBody>
          <a:bodyPr wrap="square" lIns="0" tIns="11430" rIns="0" bIns="0" rtlCol="0" vert="horz">
            <a:spAutoFit/>
          </a:bodyPr>
          <a:lstStyle/>
          <a:p>
            <a:pPr marL="12700">
              <a:lnSpc>
                <a:spcPct val="100000"/>
              </a:lnSpc>
              <a:spcBef>
                <a:spcPts val="90"/>
              </a:spcBef>
            </a:pPr>
            <a:r>
              <a:rPr dirty="0" sz="3500"/>
              <a:t>xMate</a:t>
            </a:r>
            <a:r>
              <a:rPr dirty="0" sz="3500" spc="295"/>
              <a:t> </a:t>
            </a:r>
            <a:r>
              <a:rPr dirty="0" spc="-25"/>
              <a:t>SR</a:t>
            </a:r>
            <a:endParaRPr sz="3500"/>
          </a:p>
        </p:txBody>
      </p:sp>
      <p:sp>
        <p:nvSpPr>
          <p:cNvPr id="6" name="object 6" descr=""/>
          <p:cNvSpPr txBox="1"/>
          <p:nvPr/>
        </p:nvSpPr>
        <p:spPr>
          <a:xfrm>
            <a:off x="692677" y="5264734"/>
            <a:ext cx="6179820" cy="1030605"/>
          </a:xfrm>
          <a:prstGeom prst="rect">
            <a:avLst/>
          </a:prstGeom>
        </p:spPr>
        <p:txBody>
          <a:bodyPr wrap="square" lIns="0" tIns="12700" rIns="0" bIns="0" rtlCol="0" vert="horz">
            <a:spAutoFit/>
          </a:bodyPr>
          <a:lstStyle/>
          <a:p>
            <a:pPr algn="just" marL="12700" marR="5080">
              <a:lnSpc>
                <a:spcPct val="114399"/>
              </a:lnSpc>
              <a:spcBef>
                <a:spcPts val="100"/>
              </a:spcBef>
            </a:pPr>
            <a:r>
              <a:rPr dirty="0" sz="900" spc="90">
                <a:solidFill>
                  <a:srgbClr val="7F8083"/>
                </a:solidFill>
                <a:latin typeface="SimSun"/>
                <a:cs typeface="SimSun"/>
              </a:rPr>
              <a:t>xMate</a:t>
            </a:r>
            <a:r>
              <a:rPr dirty="0" sz="900" spc="-150">
                <a:solidFill>
                  <a:srgbClr val="7F8083"/>
                </a:solidFill>
                <a:latin typeface="SimSun"/>
                <a:cs typeface="SimSun"/>
              </a:rPr>
              <a:t> </a:t>
            </a:r>
            <a:r>
              <a:rPr dirty="0" sz="900" spc="95">
                <a:solidFill>
                  <a:srgbClr val="7F8083"/>
                </a:solidFill>
                <a:latin typeface="SimSun"/>
                <a:cs typeface="SimSun"/>
              </a:rPr>
              <a:t>SR</a:t>
            </a:r>
            <a:r>
              <a:rPr dirty="0" sz="900" spc="-60">
                <a:solidFill>
                  <a:srgbClr val="7F8083"/>
                </a:solidFill>
                <a:latin typeface="SimSun"/>
                <a:cs typeface="SimSun"/>
              </a:rPr>
              <a:t> 系列柔性协作机器人， 采用极致轻量化机身设计， 配置多重安全防护技术， 具备超灵敏力感知， 简单易用操</a:t>
            </a:r>
            <a:r>
              <a:rPr dirty="0" sz="900" spc="15">
                <a:solidFill>
                  <a:srgbClr val="7F8083"/>
                </a:solidFill>
                <a:latin typeface="SimSun"/>
                <a:cs typeface="SimSun"/>
              </a:rPr>
              <a:t>作无门槛，最快半年可收回投资成本，是智能化场景升级改造中的理想之选。</a:t>
            </a:r>
            <a:endParaRPr sz="900">
              <a:latin typeface="SimSun"/>
              <a:cs typeface="SimSun"/>
            </a:endParaRPr>
          </a:p>
          <a:p>
            <a:pPr algn="just" marL="12700" marR="5080">
              <a:lnSpc>
                <a:spcPct val="114399"/>
              </a:lnSpc>
              <a:spcBef>
                <a:spcPts val="500"/>
              </a:spcBef>
            </a:pPr>
            <a:r>
              <a:rPr dirty="0" sz="900" spc="-10">
                <a:solidFill>
                  <a:srgbClr val="7F8083"/>
                </a:solidFill>
                <a:latin typeface="SimSun"/>
                <a:cs typeface="SimSun"/>
              </a:rPr>
              <a:t>机器人采用工业级高性能核心零部件， 保证 </a:t>
            </a:r>
            <a:r>
              <a:rPr dirty="0" sz="900" spc="85">
                <a:solidFill>
                  <a:srgbClr val="7F8083"/>
                </a:solidFill>
                <a:latin typeface="SimSun"/>
                <a:cs typeface="SimSun"/>
              </a:rPr>
              <a:t>24</a:t>
            </a:r>
            <a:r>
              <a:rPr dirty="0" sz="900" spc="-20">
                <a:solidFill>
                  <a:srgbClr val="7F8083"/>
                </a:solidFill>
                <a:latin typeface="SimSun"/>
                <a:cs typeface="SimSun"/>
              </a:rPr>
              <a:t> 小时稳定可靠作业。所有关节均配置力矩传感器， 实现一指触停般的灵</a:t>
            </a:r>
            <a:r>
              <a:rPr dirty="0" sz="900">
                <a:solidFill>
                  <a:srgbClr val="7F8083"/>
                </a:solidFill>
                <a:latin typeface="SimSun"/>
                <a:cs typeface="SimSun"/>
              </a:rPr>
              <a:t>敏碰撞检测能力， 加之独立安全控制以及</a:t>
            </a:r>
            <a:r>
              <a:rPr dirty="0" sz="900" spc="-80">
                <a:solidFill>
                  <a:srgbClr val="7F8083"/>
                </a:solidFill>
                <a:latin typeface="SimSun"/>
                <a:cs typeface="SimSun"/>
              </a:rPr>
              <a:t>≥21</a:t>
            </a:r>
            <a:r>
              <a:rPr dirty="0" sz="900" spc="-150">
                <a:solidFill>
                  <a:srgbClr val="7F8083"/>
                </a:solidFill>
                <a:latin typeface="SimSun"/>
                <a:cs typeface="SimSun"/>
              </a:rPr>
              <a:t> 项 </a:t>
            </a:r>
            <a:r>
              <a:rPr dirty="0" sz="900" spc="110">
                <a:solidFill>
                  <a:srgbClr val="7F8083"/>
                </a:solidFill>
                <a:latin typeface="SimSun"/>
                <a:cs typeface="SimSun"/>
              </a:rPr>
              <a:t>TÜV</a:t>
            </a:r>
            <a:r>
              <a:rPr dirty="0" sz="900" spc="-35">
                <a:solidFill>
                  <a:srgbClr val="7F8083"/>
                </a:solidFill>
                <a:latin typeface="SimSun"/>
                <a:cs typeface="SimSun"/>
              </a:rPr>
              <a:t> 功能安全认证等多重防护， 将人机安全协作发挥到极致。</a:t>
            </a:r>
            <a:r>
              <a:rPr dirty="0" sz="900" spc="35">
                <a:solidFill>
                  <a:srgbClr val="7F8083"/>
                </a:solidFill>
                <a:latin typeface="SimSun"/>
                <a:cs typeface="SimSun"/>
              </a:rPr>
              <a:t>1</a:t>
            </a:r>
            <a:r>
              <a:rPr dirty="0" sz="900">
                <a:solidFill>
                  <a:srgbClr val="7F8083"/>
                </a:solidFill>
                <a:latin typeface="SimSun"/>
                <a:cs typeface="SimSun"/>
              </a:rPr>
              <a:t>N</a:t>
            </a:r>
            <a:r>
              <a:rPr dirty="0" sz="900" spc="-55">
                <a:solidFill>
                  <a:srgbClr val="7F8083"/>
                </a:solidFill>
                <a:latin typeface="SimSun"/>
                <a:cs typeface="SimSun"/>
              </a:rPr>
              <a:t> 超轻</a:t>
            </a:r>
            <a:r>
              <a:rPr dirty="0" sz="900" spc="-60">
                <a:solidFill>
                  <a:srgbClr val="7F8083"/>
                </a:solidFill>
                <a:latin typeface="SimSun"/>
                <a:cs typeface="SimSun"/>
              </a:rPr>
              <a:t>拖动示教， 单手拖动即可轻松调整点位， 配合图形化编程、 丰富的二次开发接口以及无控制柜设计， 极大降低机器人使</a:t>
            </a:r>
            <a:r>
              <a:rPr dirty="0" sz="900" spc="15">
                <a:solidFill>
                  <a:srgbClr val="7F8083"/>
                </a:solidFill>
                <a:latin typeface="SimSun"/>
                <a:cs typeface="SimSun"/>
              </a:rPr>
              <a:t>用门槛。</a:t>
            </a:r>
            <a:endParaRPr sz="900">
              <a:latin typeface="SimSun"/>
              <a:cs typeface="SimSun"/>
            </a:endParaRPr>
          </a:p>
        </p:txBody>
      </p:sp>
      <p:sp>
        <p:nvSpPr>
          <p:cNvPr id="7" name="object 7" descr=""/>
          <p:cNvSpPr/>
          <p:nvPr/>
        </p:nvSpPr>
        <p:spPr>
          <a:xfrm>
            <a:off x="720763" y="4804435"/>
            <a:ext cx="2641600" cy="363220"/>
          </a:xfrm>
          <a:custGeom>
            <a:avLst/>
            <a:gdLst/>
            <a:ahLst/>
            <a:cxnLst/>
            <a:rect l="l" t="t" r="r" b="b"/>
            <a:pathLst>
              <a:path w="2641600" h="363220">
                <a:moveTo>
                  <a:pt x="2641282" y="0"/>
                </a:moveTo>
                <a:lnTo>
                  <a:pt x="0" y="0"/>
                </a:lnTo>
                <a:lnTo>
                  <a:pt x="0" y="362915"/>
                </a:lnTo>
                <a:lnTo>
                  <a:pt x="2641282" y="362915"/>
                </a:lnTo>
                <a:lnTo>
                  <a:pt x="2641282" y="0"/>
                </a:lnTo>
                <a:close/>
              </a:path>
            </a:pathLst>
          </a:custGeom>
          <a:solidFill>
            <a:srgbClr val="CB272B"/>
          </a:solidFill>
        </p:spPr>
        <p:txBody>
          <a:bodyPr wrap="square" lIns="0" tIns="0" rIns="0" bIns="0" rtlCol="0"/>
          <a:lstStyle/>
          <a:p/>
        </p:txBody>
      </p:sp>
      <p:sp>
        <p:nvSpPr>
          <p:cNvPr id="8" name="object 8" descr=""/>
          <p:cNvSpPr txBox="1"/>
          <p:nvPr/>
        </p:nvSpPr>
        <p:spPr>
          <a:xfrm>
            <a:off x="808440" y="4822298"/>
            <a:ext cx="2458085" cy="330200"/>
          </a:xfrm>
          <a:prstGeom prst="rect">
            <a:avLst/>
          </a:prstGeom>
        </p:spPr>
        <p:txBody>
          <a:bodyPr wrap="square" lIns="0" tIns="12700" rIns="0" bIns="0" rtlCol="0" vert="horz">
            <a:spAutoFit/>
          </a:bodyPr>
          <a:lstStyle/>
          <a:p>
            <a:pPr marL="12700">
              <a:lnSpc>
                <a:spcPct val="100000"/>
              </a:lnSpc>
              <a:spcBef>
                <a:spcPts val="100"/>
              </a:spcBef>
            </a:pPr>
            <a:r>
              <a:rPr dirty="0" sz="2000" spc="110">
                <a:solidFill>
                  <a:srgbClr val="FFFFFF"/>
                </a:solidFill>
                <a:latin typeface="SimSun"/>
                <a:cs typeface="SimSun"/>
              </a:rPr>
              <a:t>系列柔性协作机器人</a:t>
            </a:r>
            <a:endParaRPr sz="2000">
              <a:latin typeface="SimSun"/>
              <a:cs typeface="SimSun"/>
            </a:endParaRPr>
          </a:p>
        </p:txBody>
      </p:sp>
      <p:sp>
        <p:nvSpPr>
          <p:cNvPr id="9" name="object 9" descr=""/>
          <p:cNvSpPr txBox="1"/>
          <p:nvPr/>
        </p:nvSpPr>
        <p:spPr>
          <a:xfrm>
            <a:off x="6182524" y="6483914"/>
            <a:ext cx="218440"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SR3</a:t>
            </a:r>
            <a:endParaRPr sz="800">
              <a:latin typeface="Microsoft JhengHei"/>
              <a:cs typeface="Microsoft JhengHei"/>
            </a:endParaRPr>
          </a:p>
        </p:txBody>
      </p:sp>
      <p:sp>
        <p:nvSpPr>
          <p:cNvPr id="10" name="object 10" descr=""/>
          <p:cNvSpPr txBox="1"/>
          <p:nvPr/>
        </p:nvSpPr>
        <p:spPr>
          <a:xfrm>
            <a:off x="6670916" y="6483914"/>
            <a:ext cx="218440"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SR4</a:t>
            </a:r>
            <a:endParaRPr sz="800">
              <a:latin typeface="Microsoft JhengHei"/>
              <a:cs typeface="Microsoft JhengHei"/>
            </a:endParaRPr>
          </a:p>
        </p:txBody>
      </p:sp>
      <p:sp>
        <p:nvSpPr>
          <p:cNvPr id="11" name="object 11" descr=""/>
          <p:cNvSpPr txBox="1"/>
          <p:nvPr/>
        </p:nvSpPr>
        <p:spPr>
          <a:xfrm>
            <a:off x="671301" y="6388323"/>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2" name="object 12" descr=""/>
          <p:cNvGrpSpPr/>
          <p:nvPr/>
        </p:nvGrpSpPr>
        <p:grpSpPr>
          <a:xfrm>
            <a:off x="684009" y="6647802"/>
            <a:ext cx="6192520" cy="25400"/>
            <a:chOff x="684009" y="6647802"/>
            <a:chExt cx="6192520" cy="25400"/>
          </a:xfrm>
        </p:grpSpPr>
        <p:sp>
          <p:nvSpPr>
            <p:cNvPr id="13" name="object 13" descr=""/>
            <p:cNvSpPr/>
            <p:nvPr/>
          </p:nvSpPr>
          <p:spPr>
            <a:xfrm>
              <a:off x="684009" y="6658419"/>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14" name="object 14" descr=""/>
            <p:cNvSpPr/>
            <p:nvPr/>
          </p:nvSpPr>
          <p:spPr>
            <a:xfrm>
              <a:off x="684009" y="6647802"/>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grpSp>
        <p:nvGrpSpPr>
          <p:cNvPr id="15" name="object 15" descr=""/>
          <p:cNvGrpSpPr/>
          <p:nvPr/>
        </p:nvGrpSpPr>
        <p:grpSpPr>
          <a:xfrm>
            <a:off x="3875864" y="7190451"/>
            <a:ext cx="2933700" cy="2570480"/>
            <a:chOff x="3875864" y="7190451"/>
            <a:chExt cx="2933700" cy="2570480"/>
          </a:xfrm>
        </p:grpSpPr>
        <p:sp>
          <p:nvSpPr>
            <p:cNvPr id="16" name="object 16" descr=""/>
            <p:cNvSpPr/>
            <p:nvPr/>
          </p:nvSpPr>
          <p:spPr>
            <a:xfrm>
              <a:off x="3878746" y="7255811"/>
              <a:ext cx="2501900" cy="2501265"/>
            </a:xfrm>
            <a:custGeom>
              <a:avLst/>
              <a:gdLst/>
              <a:ahLst/>
              <a:cxnLst/>
              <a:rect l="l" t="t" r="r" b="b"/>
              <a:pathLst>
                <a:path w="2501900" h="2501265">
                  <a:moveTo>
                    <a:pt x="1272159" y="0"/>
                  </a:moveTo>
                  <a:lnTo>
                    <a:pt x="1229106" y="0"/>
                  </a:lnTo>
                  <a:lnTo>
                    <a:pt x="1186053" y="1523"/>
                  </a:lnTo>
                  <a:lnTo>
                    <a:pt x="1143000" y="4571"/>
                  </a:lnTo>
                  <a:lnTo>
                    <a:pt x="1099947" y="9143"/>
                  </a:lnTo>
                  <a:lnTo>
                    <a:pt x="1057275" y="14858"/>
                  </a:lnTo>
                  <a:lnTo>
                    <a:pt x="1014603" y="22478"/>
                  </a:lnTo>
                  <a:lnTo>
                    <a:pt x="972312" y="31241"/>
                  </a:lnTo>
                  <a:lnTo>
                    <a:pt x="930402" y="41528"/>
                  </a:lnTo>
                  <a:lnTo>
                    <a:pt x="888873" y="53339"/>
                  </a:lnTo>
                  <a:lnTo>
                    <a:pt x="847725" y="66675"/>
                  </a:lnTo>
                  <a:lnTo>
                    <a:pt x="807339" y="81153"/>
                  </a:lnTo>
                  <a:lnTo>
                    <a:pt x="766953" y="97154"/>
                  </a:lnTo>
                  <a:lnTo>
                    <a:pt x="727710" y="114681"/>
                  </a:lnTo>
                  <a:lnTo>
                    <a:pt x="688467" y="133350"/>
                  </a:lnTo>
                  <a:lnTo>
                    <a:pt x="650367" y="153542"/>
                  </a:lnTo>
                  <a:lnTo>
                    <a:pt x="613029" y="174878"/>
                  </a:lnTo>
                  <a:lnTo>
                    <a:pt x="576072" y="197357"/>
                  </a:lnTo>
                  <a:lnTo>
                    <a:pt x="540258" y="221360"/>
                  </a:lnTo>
                  <a:lnTo>
                    <a:pt x="505206" y="246506"/>
                  </a:lnTo>
                  <a:lnTo>
                    <a:pt x="470916" y="272795"/>
                  </a:lnTo>
                  <a:lnTo>
                    <a:pt x="437388" y="300228"/>
                  </a:lnTo>
                  <a:lnTo>
                    <a:pt x="405384" y="329183"/>
                  </a:lnTo>
                  <a:lnTo>
                    <a:pt x="373761" y="358901"/>
                  </a:lnTo>
                  <a:lnTo>
                    <a:pt x="343662" y="389381"/>
                  </a:lnTo>
                  <a:lnTo>
                    <a:pt x="314325" y="421385"/>
                  </a:lnTo>
                  <a:lnTo>
                    <a:pt x="286512" y="454151"/>
                  </a:lnTo>
                  <a:lnTo>
                    <a:pt x="259461" y="488060"/>
                  </a:lnTo>
                  <a:lnTo>
                    <a:pt x="233934" y="522731"/>
                  </a:lnTo>
                  <a:lnTo>
                    <a:pt x="209169" y="558165"/>
                  </a:lnTo>
                  <a:lnTo>
                    <a:pt x="185928" y="594360"/>
                  </a:lnTo>
                  <a:lnTo>
                    <a:pt x="163830" y="631697"/>
                  </a:lnTo>
                  <a:lnTo>
                    <a:pt x="143256" y="669416"/>
                  </a:lnTo>
                  <a:lnTo>
                    <a:pt x="123825" y="708279"/>
                  </a:lnTo>
                  <a:lnTo>
                    <a:pt x="105918" y="747140"/>
                  </a:lnTo>
                  <a:lnTo>
                    <a:pt x="89154" y="787146"/>
                  </a:lnTo>
                  <a:lnTo>
                    <a:pt x="73533" y="827532"/>
                  </a:lnTo>
                  <a:lnTo>
                    <a:pt x="59817" y="868298"/>
                  </a:lnTo>
                  <a:lnTo>
                    <a:pt x="47244" y="909827"/>
                  </a:lnTo>
                  <a:lnTo>
                    <a:pt x="36195" y="951357"/>
                  </a:lnTo>
                  <a:lnTo>
                    <a:pt x="26670" y="993647"/>
                  </a:lnTo>
                  <a:lnTo>
                    <a:pt x="18669" y="1035938"/>
                  </a:lnTo>
                  <a:lnTo>
                    <a:pt x="11811" y="1078611"/>
                  </a:lnTo>
                  <a:lnTo>
                    <a:pt x="6477" y="1121664"/>
                  </a:lnTo>
                  <a:lnTo>
                    <a:pt x="3048" y="1164336"/>
                  </a:lnTo>
                  <a:lnTo>
                    <a:pt x="762" y="1207770"/>
                  </a:lnTo>
                  <a:lnTo>
                    <a:pt x="0" y="1250823"/>
                  </a:lnTo>
                  <a:lnTo>
                    <a:pt x="762" y="1293876"/>
                  </a:lnTo>
                  <a:lnTo>
                    <a:pt x="3048" y="1336929"/>
                  </a:lnTo>
                  <a:lnTo>
                    <a:pt x="6477" y="1379982"/>
                  </a:lnTo>
                  <a:lnTo>
                    <a:pt x="11811" y="1423035"/>
                  </a:lnTo>
                  <a:lnTo>
                    <a:pt x="18669" y="1465707"/>
                  </a:lnTo>
                  <a:lnTo>
                    <a:pt x="26670" y="1507998"/>
                  </a:lnTo>
                  <a:lnTo>
                    <a:pt x="36195" y="1550289"/>
                  </a:lnTo>
                  <a:lnTo>
                    <a:pt x="47244" y="1591817"/>
                  </a:lnTo>
                  <a:lnTo>
                    <a:pt x="59817" y="1633346"/>
                  </a:lnTo>
                  <a:lnTo>
                    <a:pt x="73533" y="1674114"/>
                  </a:lnTo>
                  <a:lnTo>
                    <a:pt x="89154" y="1714500"/>
                  </a:lnTo>
                  <a:lnTo>
                    <a:pt x="105918" y="1754124"/>
                  </a:lnTo>
                  <a:lnTo>
                    <a:pt x="123825" y="1793366"/>
                  </a:lnTo>
                  <a:lnTo>
                    <a:pt x="143256" y="1832228"/>
                  </a:lnTo>
                  <a:lnTo>
                    <a:pt x="163830" y="1869948"/>
                  </a:lnTo>
                  <a:lnTo>
                    <a:pt x="185928" y="1907286"/>
                  </a:lnTo>
                  <a:lnTo>
                    <a:pt x="209169" y="1943481"/>
                  </a:lnTo>
                  <a:lnTo>
                    <a:pt x="233934" y="1978914"/>
                  </a:lnTo>
                  <a:lnTo>
                    <a:pt x="259461" y="2013585"/>
                  </a:lnTo>
                  <a:lnTo>
                    <a:pt x="286512" y="2047494"/>
                  </a:lnTo>
                  <a:lnTo>
                    <a:pt x="314325" y="2080260"/>
                  </a:lnTo>
                  <a:lnTo>
                    <a:pt x="343662" y="2111883"/>
                  </a:lnTo>
                  <a:lnTo>
                    <a:pt x="373761" y="2142744"/>
                  </a:lnTo>
                  <a:lnTo>
                    <a:pt x="405384" y="2172462"/>
                  </a:lnTo>
                  <a:lnTo>
                    <a:pt x="437388" y="2201417"/>
                  </a:lnTo>
                  <a:lnTo>
                    <a:pt x="470916" y="2228850"/>
                  </a:lnTo>
                  <a:lnTo>
                    <a:pt x="505206" y="2255139"/>
                  </a:lnTo>
                  <a:lnTo>
                    <a:pt x="540258" y="2280285"/>
                  </a:lnTo>
                  <a:lnTo>
                    <a:pt x="576072" y="2304288"/>
                  </a:lnTo>
                  <a:lnTo>
                    <a:pt x="613029" y="2326766"/>
                  </a:lnTo>
                  <a:lnTo>
                    <a:pt x="650367" y="2348103"/>
                  </a:lnTo>
                  <a:lnTo>
                    <a:pt x="688467" y="2368296"/>
                  </a:lnTo>
                  <a:lnTo>
                    <a:pt x="727710" y="2386965"/>
                  </a:lnTo>
                  <a:lnTo>
                    <a:pt x="766953" y="2404491"/>
                  </a:lnTo>
                  <a:lnTo>
                    <a:pt x="807339" y="2420492"/>
                  </a:lnTo>
                  <a:lnTo>
                    <a:pt x="847725" y="2434971"/>
                  </a:lnTo>
                  <a:lnTo>
                    <a:pt x="888873" y="2448306"/>
                  </a:lnTo>
                  <a:lnTo>
                    <a:pt x="930402" y="2460116"/>
                  </a:lnTo>
                  <a:lnTo>
                    <a:pt x="972312" y="2470404"/>
                  </a:lnTo>
                  <a:lnTo>
                    <a:pt x="1014603" y="2479166"/>
                  </a:lnTo>
                  <a:lnTo>
                    <a:pt x="1057275" y="2486406"/>
                  </a:lnTo>
                  <a:lnTo>
                    <a:pt x="1099947" y="2492502"/>
                  </a:lnTo>
                  <a:lnTo>
                    <a:pt x="1143000" y="2497074"/>
                  </a:lnTo>
                  <a:lnTo>
                    <a:pt x="1186053" y="2500122"/>
                  </a:lnTo>
                  <a:lnTo>
                    <a:pt x="1229106" y="2501265"/>
                  </a:lnTo>
                  <a:lnTo>
                    <a:pt x="1272159" y="2501265"/>
                  </a:lnTo>
                  <a:lnTo>
                    <a:pt x="1315593" y="2500122"/>
                  </a:lnTo>
                  <a:lnTo>
                    <a:pt x="1358646" y="2497074"/>
                  </a:lnTo>
                  <a:lnTo>
                    <a:pt x="1401318" y="2492502"/>
                  </a:lnTo>
                  <a:lnTo>
                    <a:pt x="1444371" y="2486406"/>
                  </a:lnTo>
                  <a:lnTo>
                    <a:pt x="1486662" y="2479166"/>
                  </a:lnTo>
                  <a:lnTo>
                    <a:pt x="1528953" y="2470404"/>
                  </a:lnTo>
                  <a:lnTo>
                    <a:pt x="1570863" y="2460116"/>
                  </a:lnTo>
                  <a:lnTo>
                    <a:pt x="1612392" y="2448306"/>
                  </a:lnTo>
                  <a:lnTo>
                    <a:pt x="1653540" y="2434971"/>
                  </a:lnTo>
                  <a:lnTo>
                    <a:pt x="1694307" y="2420492"/>
                  </a:lnTo>
                  <a:lnTo>
                    <a:pt x="1734312" y="2404491"/>
                  </a:lnTo>
                  <a:lnTo>
                    <a:pt x="1773936" y="2386965"/>
                  </a:lnTo>
                  <a:lnTo>
                    <a:pt x="1812798" y="2368296"/>
                  </a:lnTo>
                  <a:lnTo>
                    <a:pt x="1850898" y="2348103"/>
                  </a:lnTo>
                  <a:lnTo>
                    <a:pt x="1888617" y="2326766"/>
                  </a:lnTo>
                  <a:lnTo>
                    <a:pt x="1925193" y="2304288"/>
                  </a:lnTo>
                  <a:lnTo>
                    <a:pt x="1961388" y="2280285"/>
                  </a:lnTo>
                  <a:lnTo>
                    <a:pt x="1996440" y="2255139"/>
                  </a:lnTo>
                  <a:lnTo>
                    <a:pt x="2030730" y="2228850"/>
                  </a:lnTo>
                  <a:lnTo>
                    <a:pt x="2063877" y="2201417"/>
                  </a:lnTo>
                  <a:lnTo>
                    <a:pt x="2096262" y="2172462"/>
                  </a:lnTo>
                  <a:lnTo>
                    <a:pt x="2127504" y="2142744"/>
                  </a:lnTo>
                  <a:lnTo>
                    <a:pt x="2157603" y="2111883"/>
                  </a:lnTo>
                  <a:lnTo>
                    <a:pt x="2186940" y="2080260"/>
                  </a:lnTo>
                  <a:lnTo>
                    <a:pt x="2215134" y="2047494"/>
                  </a:lnTo>
                  <a:lnTo>
                    <a:pt x="2241804" y="2013585"/>
                  </a:lnTo>
                  <a:lnTo>
                    <a:pt x="2267712" y="1978914"/>
                  </a:lnTo>
                  <a:lnTo>
                    <a:pt x="2292096" y="1943481"/>
                  </a:lnTo>
                  <a:lnTo>
                    <a:pt x="2315337" y="1907286"/>
                  </a:lnTo>
                  <a:lnTo>
                    <a:pt x="2337435" y="1869948"/>
                  </a:lnTo>
                  <a:lnTo>
                    <a:pt x="2358390" y="1832228"/>
                  </a:lnTo>
                  <a:lnTo>
                    <a:pt x="2377821" y="1793366"/>
                  </a:lnTo>
                  <a:lnTo>
                    <a:pt x="2395728" y="1754124"/>
                  </a:lnTo>
                  <a:lnTo>
                    <a:pt x="2412492" y="1714500"/>
                  </a:lnTo>
                  <a:lnTo>
                    <a:pt x="2427732" y="1674114"/>
                  </a:lnTo>
                  <a:lnTo>
                    <a:pt x="2441448" y="1633346"/>
                  </a:lnTo>
                  <a:lnTo>
                    <a:pt x="2454021" y="1591817"/>
                  </a:lnTo>
                  <a:lnTo>
                    <a:pt x="2465070" y="1550289"/>
                  </a:lnTo>
                  <a:lnTo>
                    <a:pt x="2474976" y="1507998"/>
                  </a:lnTo>
                  <a:lnTo>
                    <a:pt x="2482977" y="1465707"/>
                  </a:lnTo>
                  <a:lnTo>
                    <a:pt x="2489454" y="1423035"/>
                  </a:lnTo>
                  <a:lnTo>
                    <a:pt x="2494788" y="1379982"/>
                  </a:lnTo>
                  <a:lnTo>
                    <a:pt x="2498598" y="1336929"/>
                  </a:lnTo>
                  <a:lnTo>
                    <a:pt x="2500884" y="1293876"/>
                  </a:lnTo>
                  <a:lnTo>
                    <a:pt x="2501646" y="1250823"/>
                  </a:lnTo>
                  <a:lnTo>
                    <a:pt x="2500884" y="1207770"/>
                  </a:lnTo>
                  <a:lnTo>
                    <a:pt x="2498598" y="1164336"/>
                  </a:lnTo>
                  <a:lnTo>
                    <a:pt x="2494788" y="1121664"/>
                  </a:lnTo>
                  <a:lnTo>
                    <a:pt x="2489454" y="1078611"/>
                  </a:lnTo>
                  <a:lnTo>
                    <a:pt x="2482977" y="1035938"/>
                  </a:lnTo>
                  <a:lnTo>
                    <a:pt x="2474976" y="993647"/>
                  </a:lnTo>
                  <a:lnTo>
                    <a:pt x="2465070" y="951357"/>
                  </a:lnTo>
                  <a:lnTo>
                    <a:pt x="2454021" y="909827"/>
                  </a:lnTo>
                  <a:lnTo>
                    <a:pt x="2441448" y="868298"/>
                  </a:lnTo>
                  <a:lnTo>
                    <a:pt x="2427732" y="827532"/>
                  </a:lnTo>
                  <a:lnTo>
                    <a:pt x="2412492" y="787146"/>
                  </a:lnTo>
                  <a:lnTo>
                    <a:pt x="2395728" y="747140"/>
                  </a:lnTo>
                  <a:lnTo>
                    <a:pt x="2377821" y="708279"/>
                  </a:lnTo>
                  <a:lnTo>
                    <a:pt x="2358390" y="669416"/>
                  </a:lnTo>
                  <a:lnTo>
                    <a:pt x="2337435" y="631697"/>
                  </a:lnTo>
                  <a:lnTo>
                    <a:pt x="2315337" y="594360"/>
                  </a:lnTo>
                  <a:lnTo>
                    <a:pt x="2292096" y="558165"/>
                  </a:lnTo>
                  <a:lnTo>
                    <a:pt x="2267712" y="522731"/>
                  </a:lnTo>
                  <a:lnTo>
                    <a:pt x="2241804" y="488060"/>
                  </a:lnTo>
                  <a:lnTo>
                    <a:pt x="2215134" y="454151"/>
                  </a:lnTo>
                  <a:lnTo>
                    <a:pt x="2186940" y="421385"/>
                  </a:lnTo>
                  <a:lnTo>
                    <a:pt x="2157603" y="389381"/>
                  </a:lnTo>
                  <a:lnTo>
                    <a:pt x="2127504" y="358901"/>
                  </a:lnTo>
                  <a:lnTo>
                    <a:pt x="2096262" y="329183"/>
                  </a:lnTo>
                  <a:lnTo>
                    <a:pt x="2063877" y="300228"/>
                  </a:lnTo>
                  <a:lnTo>
                    <a:pt x="2030730" y="272795"/>
                  </a:lnTo>
                  <a:lnTo>
                    <a:pt x="1996440" y="246506"/>
                  </a:lnTo>
                  <a:lnTo>
                    <a:pt x="1961388" y="221360"/>
                  </a:lnTo>
                  <a:lnTo>
                    <a:pt x="1925193" y="197357"/>
                  </a:lnTo>
                  <a:lnTo>
                    <a:pt x="1888617" y="174878"/>
                  </a:lnTo>
                  <a:lnTo>
                    <a:pt x="1850898" y="153542"/>
                  </a:lnTo>
                  <a:lnTo>
                    <a:pt x="1812798" y="133350"/>
                  </a:lnTo>
                  <a:lnTo>
                    <a:pt x="1773936" y="114681"/>
                  </a:lnTo>
                  <a:lnTo>
                    <a:pt x="1734312" y="97154"/>
                  </a:lnTo>
                  <a:lnTo>
                    <a:pt x="1694307" y="81153"/>
                  </a:lnTo>
                  <a:lnTo>
                    <a:pt x="1653540" y="66675"/>
                  </a:lnTo>
                  <a:lnTo>
                    <a:pt x="1612392" y="53339"/>
                  </a:lnTo>
                  <a:lnTo>
                    <a:pt x="1570863" y="41528"/>
                  </a:lnTo>
                  <a:lnTo>
                    <a:pt x="1528953" y="31241"/>
                  </a:lnTo>
                  <a:lnTo>
                    <a:pt x="1486662" y="22478"/>
                  </a:lnTo>
                  <a:lnTo>
                    <a:pt x="1444371" y="14858"/>
                  </a:lnTo>
                  <a:lnTo>
                    <a:pt x="1401318" y="9143"/>
                  </a:lnTo>
                  <a:lnTo>
                    <a:pt x="1358646" y="4571"/>
                  </a:lnTo>
                  <a:lnTo>
                    <a:pt x="1315593" y="1523"/>
                  </a:lnTo>
                  <a:lnTo>
                    <a:pt x="1272159" y="0"/>
                  </a:lnTo>
                  <a:close/>
                </a:path>
              </a:pathLst>
            </a:custGeom>
            <a:solidFill>
              <a:srgbClr val="D2D2D3"/>
            </a:solidFill>
          </p:spPr>
          <p:txBody>
            <a:bodyPr wrap="square" lIns="0" tIns="0" rIns="0" bIns="0" rtlCol="0"/>
            <a:lstStyle/>
            <a:p/>
          </p:txBody>
        </p:sp>
        <p:sp>
          <p:nvSpPr>
            <p:cNvPr id="17" name="object 17" descr=""/>
            <p:cNvSpPr/>
            <p:nvPr/>
          </p:nvSpPr>
          <p:spPr>
            <a:xfrm>
              <a:off x="5471704" y="846206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8" name="object 18" descr=""/>
            <p:cNvSpPr/>
            <p:nvPr/>
          </p:nvSpPr>
          <p:spPr>
            <a:xfrm>
              <a:off x="5464084" y="8460536"/>
              <a:ext cx="1905" cy="0"/>
            </a:xfrm>
            <a:custGeom>
              <a:avLst/>
              <a:gdLst/>
              <a:ahLst/>
              <a:cxnLst/>
              <a:rect l="l" t="t" r="r" b="b"/>
              <a:pathLst>
                <a:path w="1904" h="0">
                  <a:moveTo>
                    <a:pt x="1524" y="0"/>
                  </a:moveTo>
                  <a:lnTo>
                    <a:pt x="0" y="0"/>
                  </a:lnTo>
                </a:path>
              </a:pathLst>
            </a:custGeom>
            <a:ln w="3530">
              <a:solidFill>
                <a:srgbClr val="565659"/>
              </a:solidFill>
            </a:ln>
          </p:spPr>
          <p:txBody>
            <a:bodyPr wrap="square" lIns="0" tIns="0" rIns="0" bIns="0" rtlCol="0"/>
            <a:lstStyle/>
            <a:p/>
          </p:txBody>
        </p:sp>
        <p:sp>
          <p:nvSpPr>
            <p:cNvPr id="19" name="object 19" descr=""/>
            <p:cNvSpPr/>
            <p:nvPr/>
          </p:nvSpPr>
          <p:spPr>
            <a:xfrm>
              <a:off x="5487325" y="8461300"/>
              <a:ext cx="1270" cy="1270"/>
            </a:xfrm>
            <a:custGeom>
              <a:avLst/>
              <a:gdLst/>
              <a:ahLst/>
              <a:cxnLst/>
              <a:rect l="l" t="t" r="r" b="b"/>
              <a:pathLst>
                <a:path w="1270" h="1270">
                  <a:moveTo>
                    <a:pt x="762" y="762"/>
                  </a:moveTo>
                  <a:lnTo>
                    <a:pt x="0" y="0"/>
                  </a:lnTo>
                </a:path>
              </a:pathLst>
            </a:custGeom>
            <a:ln w="3530">
              <a:solidFill>
                <a:srgbClr val="565659"/>
              </a:solidFill>
            </a:ln>
          </p:spPr>
          <p:txBody>
            <a:bodyPr wrap="square" lIns="0" tIns="0" rIns="0" bIns="0" rtlCol="0"/>
            <a:lstStyle/>
            <a:p/>
          </p:txBody>
        </p:sp>
        <p:sp>
          <p:nvSpPr>
            <p:cNvPr id="20" name="object 20" descr=""/>
            <p:cNvSpPr/>
            <p:nvPr/>
          </p:nvSpPr>
          <p:spPr>
            <a:xfrm>
              <a:off x="5481230" y="8460915"/>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21" name="object 21" descr=""/>
            <p:cNvSpPr/>
            <p:nvPr/>
          </p:nvSpPr>
          <p:spPr>
            <a:xfrm>
              <a:off x="5474756" y="8460915"/>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22" name="object 22" descr=""/>
            <p:cNvSpPr/>
            <p:nvPr/>
          </p:nvSpPr>
          <p:spPr>
            <a:xfrm>
              <a:off x="5479323" y="846091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3" name="object 23" descr=""/>
            <p:cNvSpPr/>
            <p:nvPr/>
          </p:nvSpPr>
          <p:spPr>
            <a:xfrm>
              <a:off x="5477041" y="846091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4" name="object 24" descr=""/>
            <p:cNvSpPr/>
            <p:nvPr/>
          </p:nvSpPr>
          <p:spPr>
            <a:xfrm>
              <a:off x="5483515" y="846091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5" name="object 25" descr=""/>
            <p:cNvSpPr/>
            <p:nvPr/>
          </p:nvSpPr>
          <p:spPr>
            <a:xfrm>
              <a:off x="5485421" y="8460915"/>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26" name="object 26" descr=""/>
            <p:cNvSpPr/>
            <p:nvPr/>
          </p:nvSpPr>
          <p:spPr>
            <a:xfrm>
              <a:off x="5459892" y="8462062"/>
              <a:ext cx="4445" cy="0"/>
            </a:xfrm>
            <a:custGeom>
              <a:avLst/>
              <a:gdLst/>
              <a:ahLst/>
              <a:cxnLst/>
              <a:rect l="l" t="t" r="r" b="b"/>
              <a:pathLst>
                <a:path w="4445" h="0">
                  <a:moveTo>
                    <a:pt x="4190" y="0"/>
                  </a:moveTo>
                  <a:lnTo>
                    <a:pt x="0" y="0"/>
                  </a:lnTo>
                </a:path>
              </a:pathLst>
            </a:custGeom>
            <a:ln w="3530">
              <a:solidFill>
                <a:srgbClr val="565659"/>
              </a:solidFill>
            </a:ln>
          </p:spPr>
          <p:txBody>
            <a:bodyPr wrap="square" lIns="0" tIns="0" rIns="0" bIns="0" rtlCol="0"/>
            <a:lstStyle/>
            <a:p/>
          </p:txBody>
        </p:sp>
        <p:sp>
          <p:nvSpPr>
            <p:cNvPr id="27" name="object 27" descr=""/>
            <p:cNvSpPr/>
            <p:nvPr/>
          </p:nvSpPr>
          <p:spPr>
            <a:xfrm>
              <a:off x="5486947" y="8508540"/>
              <a:ext cx="1270" cy="1270"/>
            </a:xfrm>
            <a:custGeom>
              <a:avLst/>
              <a:gdLst/>
              <a:ahLst/>
              <a:cxnLst/>
              <a:rect l="l" t="t" r="r" b="b"/>
              <a:pathLst>
                <a:path w="1270" h="1270">
                  <a:moveTo>
                    <a:pt x="0" y="762"/>
                  </a:moveTo>
                  <a:lnTo>
                    <a:pt x="762" y="0"/>
                  </a:lnTo>
                </a:path>
              </a:pathLst>
            </a:custGeom>
            <a:ln w="3530">
              <a:solidFill>
                <a:srgbClr val="565659"/>
              </a:solidFill>
            </a:ln>
          </p:spPr>
          <p:txBody>
            <a:bodyPr wrap="square" lIns="0" tIns="0" rIns="0" bIns="0" rtlCol="0"/>
            <a:lstStyle/>
            <a:p/>
          </p:txBody>
        </p:sp>
        <p:sp>
          <p:nvSpPr>
            <p:cNvPr id="28" name="object 28" descr=""/>
            <p:cNvSpPr/>
            <p:nvPr/>
          </p:nvSpPr>
          <p:spPr>
            <a:xfrm>
              <a:off x="5488087" y="8507780"/>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29" name="object 29" descr=""/>
            <p:cNvSpPr/>
            <p:nvPr/>
          </p:nvSpPr>
          <p:spPr>
            <a:xfrm>
              <a:off x="5471079" y="840276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0" name="object 30" descr=""/>
            <p:cNvSpPr/>
            <p:nvPr/>
          </p:nvSpPr>
          <p:spPr>
            <a:xfrm>
              <a:off x="5471323" y="8403386"/>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1" name="object 31" descr=""/>
            <p:cNvSpPr/>
            <p:nvPr/>
          </p:nvSpPr>
          <p:spPr>
            <a:xfrm>
              <a:off x="5469038" y="8403386"/>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32" name="object 32" descr=""/>
            <p:cNvSpPr/>
            <p:nvPr/>
          </p:nvSpPr>
          <p:spPr>
            <a:xfrm>
              <a:off x="5467131" y="8403386"/>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3" name="object 33" descr=""/>
            <p:cNvSpPr/>
            <p:nvPr/>
          </p:nvSpPr>
          <p:spPr>
            <a:xfrm>
              <a:off x="5462558" y="8403386"/>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34" name="object 34" descr=""/>
            <p:cNvSpPr/>
            <p:nvPr/>
          </p:nvSpPr>
          <p:spPr>
            <a:xfrm>
              <a:off x="5460658" y="8403386"/>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5" name="object 35" descr=""/>
            <p:cNvSpPr/>
            <p:nvPr/>
          </p:nvSpPr>
          <p:spPr>
            <a:xfrm>
              <a:off x="5464849" y="8403386"/>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6" name="object 36" descr=""/>
            <p:cNvSpPr/>
            <p:nvPr/>
          </p:nvSpPr>
          <p:spPr>
            <a:xfrm>
              <a:off x="5464846" y="84376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7" name="object 37" descr=""/>
            <p:cNvSpPr/>
            <p:nvPr/>
          </p:nvSpPr>
          <p:spPr>
            <a:xfrm>
              <a:off x="5472464" y="8404527"/>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8" name="object 38" descr=""/>
            <p:cNvSpPr/>
            <p:nvPr/>
          </p:nvSpPr>
          <p:spPr>
            <a:xfrm>
              <a:off x="5429413" y="8377094"/>
              <a:ext cx="1270" cy="1270"/>
            </a:xfrm>
            <a:custGeom>
              <a:avLst/>
              <a:gdLst/>
              <a:ahLst/>
              <a:cxnLst/>
              <a:rect l="l" t="t" r="r" b="b"/>
              <a:pathLst>
                <a:path w="1270" h="1270">
                  <a:moveTo>
                    <a:pt x="762" y="762"/>
                  </a:moveTo>
                  <a:lnTo>
                    <a:pt x="0" y="0"/>
                  </a:lnTo>
                </a:path>
              </a:pathLst>
            </a:custGeom>
            <a:ln w="3530">
              <a:solidFill>
                <a:srgbClr val="565659"/>
              </a:solidFill>
            </a:ln>
          </p:spPr>
          <p:txBody>
            <a:bodyPr wrap="square" lIns="0" tIns="0" rIns="0" bIns="0" rtlCol="0"/>
            <a:lstStyle/>
            <a:p/>
          </p:txBody>
        </p:sp>
        <p:sp>
          <p:nvSpPr>
            <p:cNvPr id="39" name="object 39" descr=""/>
            <p:cNvSpPr/>
            <p:nvPr/>
          </p:nvSpPr>
          <p:spPr>
            <a:xfrm>
              <a:off x="5423701" y="8388144"/>
              <a:ext cx="6985" cy="1270"/>
            </a:xfrm>
            <a:custGeom>
              <a:avLst/>
              <a:gdLst/>
              <a:ahLst/>
              <a:cxnLst/>
              <a:rect l="l" t="t" r="r" b="b"/>
              <a:pathLst>
                <a:path w="6985" h="1270">
                  <a:moveTo>
                    <a:pt x="0" y="762"/>
                  </a:moveTo>
                  <a:lnTo>
                    <a:pt x="5715" y="762"/>
                  </a:lnTo>
                  <a:lnTo>
                    <a:pt x="6477" y="0"/>
                  </a:lnTo>
                </a:path>
              </a:pathLst>
            </a:custGeom>
            <a:ln w="3530">
              <a:solidFill>
                <a:srgbClr val="565659"/>
              </a:solidFill>
            </a:ln>
          </p:spPr>
          <p:txBody>
            <a:bodyPr wrap="square" lIns="0" tIns="0" rIns="0" bIns="0" rtlCol="0"/>
            <a:lstStyle/>
            <a:p/>
          </p:txBody>
        </p:sp>
        <p:sp>
          <p:nvSpPr>
            <p:cNvPr id="40" name="object 40" descr=""/>
            <p:cNvSpPr/>
            <p:nvPr/>
          </p:nvSpPr>
          <p:spPr>
            <a:xfrm>
              <a:off x="5423697" y="8377100"/>
              <a:ext cx="5715" cy="0"/>
            </a:xfrm>
            <a:custGeom>
              <a:avLst/>
              <a:gdLst/>
              <a:ahLst/>
              <a:cxnLst/>
              <a:rect l="l" t="t" r="r" b="b"/>
              <a:pathLst>
                <a:path w="5714" h="0">
                  <a:moveTo>
                    <a:pt x="5714" y="0"/>
                  </a:moveTo>
                  <a:lnTo>
                    <a:pt x="0" y="0"/>
                  </a:lnTo>
                </a:path>
              </a:pathLst>
            </a:custGeom>
            <a:ln w="3530">
              <a:solidFill>
                <a:srgbClr val="565659"/>
              </a:solidFill>
            </a:ln>
          </p:spPr>
          <p:txBody>
            <a:bodyPr wrap="square" lIns="0" tIns="0" rIns="0" bIns="0" rtlCol="0"/>
            <a:lstStyle/>
            <a:p/>
          </p:txBody>
        </p:sp>
        <p:sp>
          <p:nvSpPr>
            <p:cNvPr id="41" name="object 41" descr=""/>
            <p:cNvSpPr/>
            <p:nvPr/>
          </p:nvSpPr>
          <p:spPr>
            <a:xfrm>
              <a:off x="5429413" y="8623603"/>
              <a:ext cx="1270" cy="1270"/>
            </a:xfrm>
            <a:custGeom>
              <a:avLst/>
              <a:gdLst/>
              <a:ahLst/>
              <a:cxnLst/>
              <a:rect l="l" t="t" r="r" b="b"/>
              <a:pathLst>
                <a:path w="1270" h="1270">
                  <a:moveTo>
                    <a:pt x="762" y="762"/>
                  </a:moveTo>
                  <a:lnTo>
                    <a:pt x="0" y="0"/>
                  </a:lnTo>
                </a:path>
              </a:pathLst>
            </a:custGeom>
            <a:ln w="3530">
              <a:solidFill>
                <a:srgbClr val="565659"/>
              </a:solidFill>
            </a:ln>
          </p:spPr>
          <p:txBody>
            <a:bodyPr wrap="square" lIns="0" tIns="0" rIns="0" bIns="0" rtlCol="0"/>
            <a:lstStyle/>
            <a:p/>
          </p:txBody>
        </p:sp>
        <p:sp>
          <p:nvSpPr>
            <p:cNvPr id="42" name="object 42" descr=""/>
            <p:cNvSpPr/>
            <p:nvPr/>
          </p:nvSpPr>
          <p:spPr>
            <a:xfrm>
              <a:off x="5423701" y="8634653"/>
              <a:ext cx="6985" cy="1270"/>
            </a:xfrm>
            <a:custGeom>
              <a:avLst/>
              <a:gdLst/>
              <a:ahLst/>
              <a:cxnLst/>
              <a:rect l="l" t="t" r="r" b="b"/>
              <a:pathLst>
                <a:path w="6985" h="1270">
                  <a:moveTo>
                    <a:pt x="0" y="762"/>
                  </a:moveTo>
                  <a:lnTo>
                    <a:pt x="5715" y="762"/>
                  </a:lnTo>
                  <a:lnTo>
                    <a:pt x="6477" y="0"/>
                  </a:lnTo>
                </a:path>
              </a:pathLst>
            </a:custGeom>
            <a:ln w="3530">
              <a:solidFill>
                <a:srgbClr val="565659"/>
              </a:solidFill>
            </a:ln>
          </p:spPr>
          <p:txBody>
            <a:bodyPr wrap="square" lIns="0" tIns="0" rIns="0" bIns="0" rtlCol="0"/>
            <a:lstStyle/>
            <a:p/>
          </p:txBody>
        </p:sp>
        <p:sp>
          <p:nvSpPr>
            <p:cNvPr id="43" name="object 43" descr=""/>
            <p:cNvSpPr/>
            <p:nvPr/>
          </p:nvSpPr>
          <p:spPr>
            <a:xfrm>
              <a:off x="5423697" y="8623602"/>
              <a:ext cx="5715" cy="0"/>
            </a:xfrm>
            <a:custGeom>
              <a:avLst/>
              <a:gdLst/>
              <a:ahLst/>
              <a:cxnLst/>
              <a:rect l="l" t="t" r="r" b="b"/>
              <a:pathLst>
                <a:path w="5714" h="0">
                  <a:moveTo>
                    <a:pt x="5714" y="0"/>
                  </a:moveTo>
                  <a:lnTo>
                    <a:pt x="0" y="0"/>
                  </a:lnTo>
                </a:path>
              </a:pathLst>
            </a:custGeom>
            <a:ln w="3530">
              <a:solidFill>
                <a:srgbClr val="565659"/>
              </a:solidFill>
            </a:ln>
          </p:spPr>
          <p:txBody>
            <a:bodyPr wrap="square" lIns="0" tIns="0" rIns="0" bIns="0" rtlCol="0"/>
            <a:lstStyle/>
            <a:p/>
          </p:txBody>
        </p:sp>
        <p:sp>
          <p:nvSpPr>
            <p:cNvPr id="44" name="object 44" descr=""/>
            <p:cNvSpPr/>
            <p:nvPr/>
          </p:nvSpPr>
          <p:spPr>
            <a:xfrm>
              <a:off x="5469176" y="850753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5" name="object 45" descr=""/>
            <p:cNvSpPr/>
            <p:nvPr/>
          </p:nvSpPr>
          <p:spPr>
            <a:xfrm>
              <a:off x="5472848" y="846091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46" name="object 46" descr=""/>
            <p:cNvSpPr/>
            <p:nvPr/>
          </p:nvSpPr>
          <p:spPr>
            <a:xfrm>
              <a:off x="5469040" y="8460915"/>
              <a:ext cx="2540" cy="0"/>
            </a:xfrm>
            <a:custGeom>
              <a:avLst/>
              <a:gdLst/>
              <a:ahLst/>
              <a:cxnLst/>
              <a:rect l="l" t="t" r="r" b="b"/>
              <a:pathLst>
                <a:path w="2539" h="0">
                  <a:moveTo>
                    <a:pt x="2286" y="0"/>
                  </a:moveTo>
                  <a:lnTo>
                    <a:pt x="0" y="0"/>
                  </a:lnTo>
                </a:path>
              </a:pathLst>
            </a:custGeom>
            <a:ln w="3530">
              <a:solidFill>
                <a:srgbClr val="565659"/>
              </a:solidFill>
            </a:ln>
          </p:spPr>
          <p:txBody>
            <a:bodyPr wrap="square" lIns="0" tIns="0" rIns="0" bIns="0" rtlCol="0"/>
            <a:lstStyle/>
            <a:p/>
          </p:txBody>
        </p:sp>
        <p:sp>
          <p:nvSpPr>
            <p:cNvPr id="47" name="object 47" descr=""/>
            <p:cNvSpPr/>
            <p:nvPr/>
          </p:nvSpPr>
          <p:spPr>
            <a:xfrm>
              <a:off x="5469037" y="8509302"/>
              <a:ext cx="1905" cy="0"/>
            </a:xfrm>
            <a:custGeom>
              <a:avLst/>
              <a:gdLst/>
              <a:ahLst/>
              <a:cxnLst/>
              <a:rect l="l" t="t" r="r" b="b"/>
              <a:pathLst>
                <a:path w="1904" h="0">
                  <a:moveTo>
                    <a:pt x="0" y="0"/>
                  </a:moveTo>
                  <a:lnTo>
                    <a:pt x="1524" y="0"/>
                  </a:lnTo>
                </a:path>
              </a:pathLst>
            </a:custGeom>
            <a:ln w="3530">
              <a:solidFill>
                <a:srgbClr val="565659"/>
              </a:solidFill>
            </a:ln>
          </p:spPr>
          <p:txBody>
            <a:bodyPr wrap="square" lIns="0" tIns="0" rIns="0" bIns="0" rtlCol="0"/>
            <a:lstStyle/>
            <a:p/>
          </p:txBody>
        </p:sp>
        <p:sp>
          <p:nvSpPr>
            <p:cNvPr id="48" name="object 48" descr=""/>
            <p:cNvSpPr/>
            <p:nvPr/>
          </p:nvSpPr>
          <p:spPr>
            <a:xfrm>
              <a:off x="5470941" y="8509302"/>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49" name="object 49" descr=""/>
            <p:cNvSpPr/>
            <p:nvPr/>
          </p:nvSpPr>
          <p:spPr>
            <a:xfrm>
              <a:off x="5484658" y="850930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50" name="object 50" descr=""/>
            <p:cNvSpPr/>
            <p:nvPr/>
          </p:nvSpPr>
          <p:spPr>
            <a:xfrm>
              <a:off x="5482370" y="850930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51" name="object 51" descr=""/>
            <p:cNvSpPr/>
            <p:nvPr/>
          </p:nvSpPr>
          <p:spPr>
            <a:xfrm>
              <a:off x="5480089" y="8509302"/>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52" name="object 52" descr=""/>
            <p:cNvSpPr/>
            <p:nvPr/>
          </p:nvSpPr>
          <p:spPr>
            <a:xfrm>
              <a:off x="5478184" y="850930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53" name="object 53" descr=""/>
            <p:cNvSpPr/>
            <p:nvPr/>
          </p:nvSpPr>
          <p:spPr>
            <a:xfrm>
              <a:off x="5475896" y="8509302"/>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54" name="object 54" descr=""/>
            <p:cNvSpPr/>
            <p:nvPr/>
          </p:nvSpPr>
          <p:spPr>
            <a:xfrm>
              <a:off x="5486562" y="850930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55" name="object 55" descr=""/>
            <p:cNvSpPr/>
            <p:nvPr/>
          </p:nvSpPr>
          <p:spPr>
            <a:xfrm>
              <a:off x="5459891" y="8507777"/>
              <a:ext cx="4445" cy="0"/>
            </a:xfrm>
            <a:custGeom>
              <a:avLst/>
              <a:gdLst/>
              <a:ahLst/>
              <a:cxnLst/>
              <a:rect l="l" t="t" r="r" b="b"/>
              <a:pathLst>
                <a:path w="4445" h="0">
                  <a:moveTo>
                    <a:pt x="0" y="0"/>
                  </a:moveTo>
                  <a:lnTo>
                    <a:pt x="4191" y="0"/>
                  </a:lnTo>
                </a:path>
              </a:pathLst>
            </a:custGeom>
            <a:ln w="3530">
              <a:solidFill>
                <a:srgbClr val="565659"/>
              </a:solidFill>
            </a:ln>
          </p:spPr>
          <p:txBody>
            <a:bodyPr wrap="square" lIns="0" tIns="0" rIns="0" bIns="0" rtlCol="0"/>
            <a:lstStyle/>
            <a:p/>
          </p:txBody>
        </p:sp>
        <p:sp>
          <p:nvSpPr>
            <p:cNvPr id="56" name="object 56" descr=""/>
            <p:cNvSpPr/>
            <p:nvPr/>
          </p:nvSpPr>
          <p:spPr>
            <a:xfrm>
              <a:off x="5464083" y="8509302"/>
              <a:ext cx="1905" cy="0"/>
            </a:xfrm>
            <a:custGeom>
              <a:avLst/>
              <a:gdLst/>
              <a:ahLst/>
              <a:cxnLst/>
              <a:rect l="l" t="t" r="r" b="b"/>
              <a:pathLst>
                <a:path w="1904" h="0">
                  <a:moveTo>
                    <a:pt x="0" y="0"/>
                  </a:moveTo>
                  <a:lnTo>
                    <a:pt x="1524" y="0"/>
                  </a:lnTo>
                </a:path>
              </a:pathLst>
            </a:custGeom>
            <a:ln w="3530">
              <a:solidFill>
                <a:srgbClr val="565659"/>
              </a:solidFill>
            </a:ln>
          </p:spPr>
          <p:txBody>
            <a:bodyPr wrap="square" lIns="0" tIns="0" rIns="0" bIns="0" rtlCol="0"/>
            <a:lstStyle/>
            <a:p/>
          </p:txBody>
        </p:sp>
        <p:sp>
          <p:nvSpPr>
            <p:cNvPr id="57" name="object 57" descr=""/>
            <p:cNvSpPr/>
            <p:nvPr/>
          </p:nvSpPr>
          <p:spPr>
            <a:xfrm>
              <a:off x="5429036" y="8501302"/>
              <a:ext cx="5080" cy="0"/>
            </a:xfrm>
            <a:custGeom>
              <a:avLst/>
              <a:gdLst/>
              <a:ahLst/>
              <a:cxnLst/>
              <a:rect l="l" t="t" r="r" b="b"/>
              <a:pathLst>
                <a:path w="5079" h="0">
                  <a:moveTo>
                    <a:pt x="4952" y="0"/>
                  </a:moveTo>
                  <a:lnTo>
                    <a:pt x="0" y="0"/>
                  </a:lnTo>
                </a:path>
              </a:pathLst>
            </a:custGeom>
            <a:ln w="3530">
              <a:solidFill>
                <a:srgbClr val="565659"/>
              </a:solidFill>
            </a:ln>
          </p:spPr>
          <p:txBody>
            <a:bodyPr wrap="square" lIns="0" tIns="0" rIns="0" bIns="0" rtlCol="0"/>
            <a:lstStyle/>
            <a:p/>
          </p:txBody>
        </p:sp>
        <p:sp>
          <p:nvSpPr>
            <p:cNvPr id="58" name="object 58" descr=""/>
            <p:cNvSpPr/>
            <p:nvPr/>
          </p:nvSpPr>
          <p:spPr>
            <a:xfrm>
              <a:off x="5429033" y="8510827"/>
              <a:ext cx="5080" cy="0"/>
            </a:xfrm>
            <a:custGeom>
              <a:avLst/>
              <a:gdLst/>
              <a:ahLst/>
              <a:cxnLst/>
              <a:rect l="l" t="t" r="r" b="b"/>
              <a:pathLst>
                <a:path w="5079" h="0">
                  <a:moveTo>
                    <a:pt x="0" y="0"/>
                  </a:moveTo>
                  <a:lnTo>
                    <a:pt x="4953" y="0"/>
                  </a:lnTo>
                </a:path>
              </a:pathLst>
            </a:custGeom>
            <a:ln w="3530">
              <a:solidFill>
                <a:srgbClr val="565659"/>
              </a:solidFill>
            </a:ln>
          </p:spPr>
          <p:txBody>
            <a:bodyPr wrap="square" lIns="0" tIns="0" rIns="0" bIns="0" rtlCol="0"/>
            <a:lstStyle/>
            <a:p/>
          </p:txBody>
        </p:sp>
        <p:sp>
          <p:nvSpPr>
            <p:cNvPr id="59" name="object 59" descr=""/>
            <p:cNvSpPr/>
            <p:nvPr/>
          </p:nvSpPr>
          <p:spPr>
            <a:xfrm>
              <a:off x="5429036" y="8459011"/>
              <a:ext cx="5080" cy="0"/>
            </a:xfrm>
            <a:custGeom>
              <a:avLst/>
              <a:gdLst/>
              <a:ahLst/>
              <a:cxnLst/>
              <a:rect l="l" t="t" r="r" b="b"/>
              <a:pathLst>
                <a:path w="5079" h="0">
                  <a:moveTo>
                    <a:pt x="4952" y="0"/>
                  </a:moveTo>
                  <a:lnTo>
                    <a:pt x="0" y="0"/>
                  </a:lnTo>
                </a:path>
              </a:pathLst>
            </a:custGeom>
            <a:ln w="3530">
              <a:solidFill>
                <a:srgbClr val="565659"/>
              </a:solidFill>
            </a:ln>
          </p:spPr>
          <p:txBody>
            <a:bodyPr wrap="square" lIns="0" tIns="0" rIns="0" bIns="0" rtlCol="0"/>
            <a:lstStyle/>
            <a:p/>
          </p:txBody>
        </p:sp>
        <p:sp>
          <p:nvSpPr>
            <p:cNvPr id="60" name="object 60" descr=""/>
            <p:cNvSpPr/>
            <p:nvPr/>
          </p:nvSpPr>
          <p:spPr>
            <a:xfrm>
              <a:off x="5429033" y="8468536"/>
              <a:ext cx="5080" cy="0"/>
            </a:xfrm>
            <a:custGeom>
              <a:avLst/>
              <a:gdLst/>
              <a:ahLst/>
              <a:cxnLst/>
              <a:rect l="l" t="t" r="r" b="b"/>
              <a:pathLst>
                <a:path w="5079" h="0">
                  <a:moveTo>
                    <a:pt x="0" y="0"/>
                  </a:moveTo>
                  <a:lnTo>
                    <a:pt x="4953" y="0"/>
                  </a:lnTo>
                </a:path>
              </a:pathLst>
            </a:custGeom>
            <a:ln w="3530">
              <a:solidFill>
                <a:srgbClr val="565659"/>
              </a:solidFill>
            </a:ln>
          </p:spPr>
          <p:txBody>
            <a:bodyPr wrap="square" lIns="0" tIns="0" rIns="0" bIns="0" rtlCol="0"/>
            <a:lstStyle/>
            <a:p/>
          </p:txBody>
        </p:sp>
        <p:sp>
          <p:nvSpPr>
            <p:cNvPr id="61" name="object 61" descr=""/>
            <p:cNvSpPr/>
            <p:nvPr/>
          </p:nvSpPr>
          <p:spPr>
            <a:xfrm>
              <a:off x="5452654" y="8439961"/>
              <a:ext cx="3175" cy="0"/>
            </a:xfrm>
            <a:custGeom>
              <a:avLst/>
              <a:gdLst/>
              <a:ahLst/>
              <a:cxnLst/>
              <a:rect l="l" t="t" r="r" b="b"/>
              <a:pathLst>
                <a:path w="3175" h="0">
                  <a:moveTo>
                    <a:pt x="0" y="0"/>
                  </a:moveTo>
                  <a:lnTo>
                    <a:pt x="2667" y="0"/>
                  </a:lnTo>
                </a:path>
              </a:pathLst>
            </a:custGeom>
            <a:ln w="3530">
              <a:solidFill>
                <a:srgbClr val="565659"/>
              </a:solidFill>
            </a:ln>
          </p:spPr>
          <p:txBody>
            <a:bodyPr wrap="square" lIns="0" tIns="0" rIns="0" bIns="0" rtlCol="0"/>
            <a:lstStyle/>
            <a:p/>
          </p:txBody>
        </p:sp>
        <p:sp>
          <p:nvSpPr>
            <p:cNvPr id="62" name="object 62" descr=""/>
            <p:cNvSpPr/>
            <p:nvPr/>
          </p:nvSpPr>
          <p:spPr>
            <a:xfrm>
              <a:off x="5452276" y="8438435"/>
              <a:ext cx="0" cy="1270"/>
            </a:xfrm>
            <a:custGeom>
              <a:avLst/>
              <a:gdLst/>
              <a:ahLst/>
              <a:cxnLst/>
              <a:rect l="l" t="t" r="r" b="b"/>
              <a:pathLst>
                <a:path w="0" h="1270">
                  <a:moveTo>
                    <a:pt x="0" y="0"/>
                  </a:moveTo>
                  <a:lnTo>
                    <a:pt x="0" y="1143"/>
                  </a:lnTo>
                </a:path>
              </a:pathLst>
            </a:custGeom>
            <a:ln w="3530">
              <a:solidFill>
                <a:srgbClr val="565659"/>
              </a:solidFill>
            </a:ln>
          </p:spPr>
          <p:txBody>
            <a:bodyPr wrap="square" lIns="0" tIns="0" rIns="0" bIns="0" rtlCol="0"/>
            <a:lstStyle/>
            <a:p/>
          </p:txBody>
        </p:sp>
        <p:sp>
          <p:nvSpPr>
            <p:cNvPr id="63" name="object 63" descr=""/>
            <p:cNvSpPr/>
            <p:nvPr/>
          </p:nvSpPr>
          <p:spPr>
            <a:xfrm>
              <a:off x="5472467" y="843881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64" name="object 64" descr=""/>
            <p:cNvSpPr/>
            <p:nvPr/>
          </p:nvSpPr>
          <p:spPr>
            <a:xfrm>
              <a:off x="5470179" y="843881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65" name="object 65" descr=""/>
            <p:cNvSpPr/>
            <p:nvPr/>
          </p:nvSpPr>
          <p:spPr>
            <a:xfrm>
              <a:off x="5453035" y="8402245"/>
              <a:ext cx="2540" cy="0"/>
            </a:xfrm>
            <a:custGeom>
              <a:avLst/>
              <a:gdLst/>
              <a:ahLst/>
              <a:cxnLst/>
              <a:rect l="l" t="t" r="r" b="b"/>
              <a:pathLst>
                <a:path w="2539" h="0">
                  <a:moveTo>
                    <a:pt x="2286" y="0"/>
                  </a:moveTo>
                  <a:lnTo>
                    <a:pt x="0" y="0"/>
                  </a:lnTo>
                </a:path>
              </a:pathLst>
            </a:custGeom>
            <a:ln w="3530">
              <a:solidFill>
                <a:srgbClr val="565659"/>
              </a:solidFill>
            </a:ln>
          </p:spPr>
          <p:txBody>
            <a:bodyPr wrap="square" lIns="0" tIns="0" rIns="0" bIns="0" rtlCol="0"/>
            <a:lstStyle/>
            <a:p/>
          </p:txBody>
        </p:sp>
        <p:sp>
          <p:nvSpPr>
            <p:cNvPr id="66" name="object 66" descr=""/>
            <p:cNvSpPr/>
            <p:nvPr/>
          </p:nvSpPr>
          <p:spPr>
            <a:xfrm>
              <a:off x="5458748" y="8402245"/>
              <a:ext cx="1270" cy="0"/>
            </a:xfrm>
            <a:custGeom>
              <a:avLst/>
              <a:gdLst/>
              <a:ahLst/>
              <a:cxnLst/>
              <a:rect l="l" t="t" r="r" b="b"/>
              <a:pathLst>
                <a:path w="1270" h="0">
                  <a:moveTo>
                    <a:pt x="1142" y="0"/>
                  </a:moveTo>
                  <a:lnTo>
                    <a:pt x="0" y="0"/>
                  </a:lnTo>
                </a:path>
              </a:pathLst>
            </a:custGeom>
            <a:ln w="3530">
              <a:solidFill>
                <a:srgbClr val="565659"/>
              </a:solidFill>
            </a:ln>
          </p:spPr>
          <p:txBody>
            <a:bodyPr wrap="square" lIns="0" tIns="0" rIns="0" bIns="0" rtlCol="0"/>
            <a:lstStyle/>
            <a:p/>
          </p:txBody>
        </p:sp>
        <p:sp>
          <p:nvSpPr>
            <p:cNvPr id="67" name="object 67" descr=""/>
            <p:cNvSpPr/>
            <p:nvPr/>
          </p:nvSpPr>
          <p:spPr>
            <a:xfrm>
              <a:off x="5455702" y="8404148"/>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68" name="object 68" descr=""/>
            <p:cNvSpPr/>
            <p:nvPr/>
          </p:nvSpPr>
          <p:spPr>
            <a:xfrm>
              <a:off x="5454558" y="8438057"/>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69" name="object 69" descr=""/>
            <p:cNvSpPr/>
            <p:nvPr/>
          </p:nvSpPr>
          <p:spPr>
            <a:xfrm>
              <a:off x="5429416" y="8473106"/>
              <a:ext cx="20320" cy="0"/>
            </a:xfrm>
            <a:custGeom>
              <a:avLst/>
              <a:gdLst/>
              <a:ahLst/>
              <a:cxnLst/>
              <a:rect l="l" t="t" r="r" b="b"/>
              <a:pathLst>
                <a:path w="20320" h="0">
                  <a:moveTo>
                    <a:pt x="20192" y="0"/>
                  </a:moveTo>
                  <a:lnTo>
                    <a:pt x="0" y="0"/>
                  </a:lnTo>
                </a:path>
              </a:pathLst>
            </a:custGeom>
            <a:ln w="3530">
              <a:solidFill>
                <a:srgbClr val="565659"/>
              </a:solidFill>
            </a:ln>
          </p:spPr>
          <p:txBody>
            <a:bodyPr wrap="square" lIns="0" tIns="0" rIns="0" bIns="0" rtlCol="0"/>
            <a:lstStyle/>
            <a:p/>
          </p:txBody>
        </p:sp>
        <p:sp>
          <p:nvSpPr>
            <p:cNvPr id="70" name="object 70" descr=""/>
            <p:cNvSpPr/>
            <p:nvPr/>
          </p:nvSpPr>
          <p:spPr>
            <a:xfrm>
              <a:off x="5429412" y="8496733"/>
              <a:ext cx="20320" cy="0"/>
            </a:xfrm>
            <a:custGeom>
              <a:avLst/>
              <a:gdLst/>
              <a:ahLst/>
              <a:cxnLst/>
              <a:rect l="l" t="t" r="r" b="b"/>
              <a:pathLst>
                <a:path w="20320" h="0">
                  <a:moveTo>
                    <a:pt x="0" y="0"/>
                  </a:moveTo>
                  <a:lnTo>
                    <a:pt x="20193" y="0"/>
                  </a:lnTo>
                </a:path>
              </a:pathLst>
            </a:custGeom>
            <a:ln w="3530">
              <a:solidFill>
                <a:srgbClr val="565659"/>
              </a:solidFill>
            </a:ln>
          </p:spPr>
          <p:txBody>
            <a:bodyPr wrap="square" lIns="0" tIns="0" rIns="0" bIns="0" rtlCol="0"/>
            <a:lstStyle/>
            <a:p/>
          </p:txBody>
        </p:sp>
        <p:sp>
          <p:nvSpPr>
            <p:cNvPr id="71" name="object 71" descr=""/>
            <p:cNvSpPr/>
            <p:nvPr/>
          </p:nvSpPr>
          <p:spPr>
            <a:xfrm>
              <a:off x="5452654" y="8406431"/>
              <a:ext cx="3175" cy="0"/>
            </a:xfrm>
            <a:custGeom>
              <a:avLst/>
              <a:gdLst/>
              <a:ahLst/>
              <a:cxnLst/>
              <a:rect l="l" t="t" r="r" b="b"/>
              <a:pathLst>
                <a:path w="3175" h="0">
                  <a:moveTo>
                    <a:pt x="2666" y="0"/>
                  </a:moveTo>
                  <a:lnTo>
                    <a:pt x="0" y="0"/>
                  </a:lnTo>
                </a:path>
              </a:pathLst>
            </a:custGeom>
            <a:ln w="3530">
              <a:solidFill>
                <a:srgbClr val="565659"/>
              </a:solidFill>
            </a:ln>
          </p:spPr>
          <p:txBody>
            <a:bodyPr wrap="square" lIns="0" tIns="0" rIns="0" bIns="0" rtlCol="0"/>
            <a:lstStyle/>
            <a:p/>
          </p:txBody>
        </p:sp>
        <p:sp>
          <p:nvSpPr>
            <p:cNvPr id="72" name="object 72" descr=""/>
            <p:cNvSpPr/>
            <p:nvPr/>
          </p:nvSpPr>
          <p:spPr>
            <a:xfrm>
              <a:off x="5426368" y="8500540"/>
              <a:ext cx="3175" cy="0"/>
            </a:xfrm>
            <a:custGeom>
              <a:avLst/>
              <a:gdLst/>
              <a:ahLst/>
              <a:cxnLst/>
              <a:rect l="l" t="t" r="r" b="b"/>
              <a:pathLst>
                <a:path w="3175" h="0">
                  <a:moveTo>
                    <a:pt x="0" y="0"/>
                  </a:moveTo>
                  <a:lnTo>
                    <a:pt x="3048" y="0"/>
                  </a:lnTo>
                </a:path>
              </a:pathLst>
            </a:custGeom>
            <a:ln w="3530">
              <a:solidFill>
                <a:srgbClr val="565659"/>
              </a:solidFill>
            </a:ln>
          </p:spPr>
          <p:txBody>
            <a:bodyPr wrap="square" lIns="0" tIns="0" rIns="0" bIns="0" rtlCol="0"/>
            <a:lstStyle/>
            <a:p/>
          </p:txBody>
        </p:sp>
        <p:sp>
          <p:nvSpPr>
            <p:cNvPr id="73" name="object 73" descr=""/>
            <p:cNvSpPr/>
            <p:nvPr/>
          </p:nvSpPr>
          <p:spPr>
            <a:xfrm>
              <a:off x="5423697" y="8469298"/>
              <a:ext cx="5715" cy="0"/>
            </a:xfrm>
            <a:custGeom>
              <a:avLst/>
              <a:gdLst/>
              <a:ahLst/>
              <a:cxnLst/>
              <a:rect l="l" t="t" r="r" b="b"/>
              <a:pathLst>
                <a:path w="5714" h="0">
                  <a:moveTo>
                    <a:pt x="5714" y="0"/>
                  </a:moveTo>
                  <a:lnTo>
                    <a:pt x="0" y="0"/>
                  </a:lnTo>
                </a:path>
              </a:pathLst>
            </a:custGeom>
            <a:ln w="3530">
              <a:solidFill>
                <a:srgbClr val="565659"/>
              </a:solidFill>
            </a:ln>
          </p:spPr>
          <p:txBody>
            <a:bodyPr wrap="square" lIns="0" tIns="0" rIns="0" bIns="0" rtlCol="0"/>
            <a:lstStyle/>
            <a:p/>
          </p:txBody>
        </p:sp>
        <p:sp>
          <p:nvSpPr>
            <p:cNvPr id="74" name="object 74" descr=""/>
            <p:cNvSpPr/>
            <p:nvPr/>
          </p:nvSpPr>
          <p:spPr>
            <a:xfrm>
              <a:off x="5458125" y="840276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75" name="object 75" descr=""/>
            <p:cNvSpPr/>
            <p:nvPr/>
          </p:nvSpPr>
          <p:spPr>
            <a:xfrm>
              <a:off x="5472846" y="8404912"/>
              <a:ext cx="7620" cy="0"/>
            </a:xfrm>
            <a:custGeom>
              <a:avLst/>
              <a:gdLst/>
              <a:ahLst/>
              <a:cxnLst/>
              <a:rect l="l" t="t" r="r" b="b"/>
              <a:pathLst>
                <a:path w="7620" h="0">
                  <a:moveTo>
                    <a:pt x="7620" y="0"/>
                  </a:moveTo>
                  <a:lnTo>
                    <a:pt x="0" y="0"/>
                  </a:lnTo>
                </a:path>
              </a:pathLst>
            </a:custGeom>
            <a:ln w="3530">
              <a:solidFill>
                <a:srgbClr val="565659"/>
              </a:solidFill>
            </a:ln>
          </p:spPr>
          <p:txBody>
            <a:bodyPr wrap="square" lIns="0" tIns="0" rIns="0" bIns="0" rtlCol="0"/>
            <a:lstStyle/>
            <a:p/>
          </p:txBody>
        </p:sp>
        <p:sp>
          <p:nvSpPr>
            <p:cNvPr id="76" name="object 76" descr=""/>
            <p:cNvSpPr/>
            <p:nvPr/>
          </p:nvSpPr>
          <p:spPr>
            <a:xfrm>
              <a:off x="5472845" y="8437673"/>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77" name="object 77" descr=""/>
            <p:cNvSpPr/>
            <p:nvPr/>
          </p:nvSpPr>
          <p:spPr>
            <a:xfrm>
              <a:off x="5476275" y="8437673"/>
              <a:ext cx="4445" cy="0"/>
            </a:xfrm>
            <a:custGeom>
              <a:avLst/>
              <a:gdLst/>
              <a:ahLst/>
              <a:cxnLst/>
              <a:rect l="l" t="t" r="r" b="b"/>
              <a:pathLst>
                <a:path w="4445" h="0">
                  <a:moveTo>
                    <a:pt x="0" y="0"/>
                  </a:moveTo>
                  <a:lnTo>
                    <a:pt x="4191" y="0"/>
                  </a:lnTo>
                </a:path>
              </a:pathLst>
            </a:custGeom>
            <a:ln w="3530">
              <a:solidFill>
                <a:srgbClr val="565659"/>
              </a:solidFill>
            </a:ln>
          </p:spPr>
          <p:txBody>
            <a:bodyPr wrap="square" lIns="0" tIns="0" rIns="0" bIns="0" rtlCol="0"/>
            <a:lstStyle/>
            <a:p/>
          </p:txBody>
        </p:sp>
        <p:sp>
          <p:nvSpPr>
            <p:cNvPr id="78" name="object 78" descr=""/>
            <p:cNvSpPr/>
            <p:nvPr/>
          </p:nvSpPr>
          <p:spPr>
            <a:xfrm>
              <a:off x="5460654" y="84376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79" name="object 79" descr=""/>
            <p:cNvSpPr/>
            <p:nvPr/>
          </p:nvSpPr>
          <p:spPr>
            <a:xfrm>
              <a:off x="5461177" y="843590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0" name="object 80" descr=""/>
            <p:cNvSpPr/>
            <p:nvPr/>
          </p:nvSpPr>
          <p:spPr>
            <a:xfrm>
              <a:off x="5467133" y="84376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1" name="object 81" descr=""/>
            <p:cNvSpPr/>
            <p:nvPr/>
          </p:nvSpPr>
          <p:spPr>
            <a:xfrm>
              <a:off x="5467650" y="843590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2" name="object 82" descr=""/>
            <p:cNvSpPr/>
            <p:nvPr/>
          </p:nvSpPr>
          <p:spPr>
            <a:xfrm>
              <a:off x="5471326" y="84376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3" name="object 83" descr=""/>
            <p:cNvSpPr/>
            <p:nvPr/>
          </p:nvSpPr>
          <p:spPr>
            <a:xfrm>
              <a:off x="5470183" y="8404527"/>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84" name="object 84" descr=""/>
            <p:cNvSpPr/>
            <p:nvPr/>
          </p:nvSpPr>
          <p:spPr>
            <a:xfrm>
              <a:off x="5466510" y="840276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5" name="object 85" descr=""/>
            <p:cNvSpPr/>
            <p:nvPr/>
          </p:nvSpPr>
          <p:spPr>
            <a:xfrm>
              <a:off x="5465990" y="8404527"/>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86" name="object 86" descr=""/>
            <p:cNvSpPr/>
            <p:nvPr/>
          </p:nvSpPr>
          <p:spPr>
            <a:xfrm>
              <a:off x="5462318" y="840276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7" name="object 87" descr=""/>
            <p:cNvSpPr/>
            <p:nvPr/>
          </p:nvSpPr>
          <p:spPr>
            <a:xfrm>
              <a:off x="5461798" y="8404527"/>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88" name="object 88" descr=""/>
            <p:cNvSpPr/>
            <p:nvPr/>
          </p:nvSpPr>
          <p:spPr>
            <a:xfrm>
              <a:off x="5446938" y="8404148"/>
              <a:ext cx="5080" cy="0"/>
            </a:xfrm>
            <a:custGeom>
              <a:avLst/>
              <a:gdLst/>
              <a:ahLst/>
              <a:cxnLst/>
              <a:rect l="l" t="t" r="r" b="b"/>
              <a:pathLst>
                <a:path w="5079" h="0">
                  <a:moveTo>
                    <a:pt x="4952" y="0"/>
                  </a:moveTo>
                  <a:lnTo>
                    <a:pt x="0" y="0"/>
                  </a:lnTo>
                </a:path>
              </a:pathLst>
            </a:custGeom>
            <a:ln w="3530">
              <a:solidFill>
                <a:srgbClr val="565659"/>
              </a:solidFill>
            </a:ln>
          </p:spPr>
          <p:txBody>
            <a:bodyPr wrap="square" lIns="0" tIns="0" rIns="0" bIns="0" rtlCol="0"/>
            <a:lstStyle/>
            <a:p/>
          </p:txBody>
        </p:sp>
        <p:sp>
          <p:nvSpPr>
            <p:cNvPr id="89" name="object 89" descr=""/>
            <p:cNvSpPr/>
            <p:nvPr/>
          </p:nvSpPr>
          <p:spPr>
            <a:xfrm>
              <a:off x="5430175" y="8398431"/>
              <a:ext cx="3810" cy="0"/>
            </a:xfrm>
            <a:custGeom>
              <a:avLst/>
              <a:gdLst/>
              <a:ahLst/>
              <a:cxnLst/>
              <a:rect l="l" t="t" r="r" b="b"/>
              <a:pathLst>
                <a:path w="3810" h="0">
                  <a:moveTo>
                    <a:pt x="3428" y="0"/>
                  </a:moveTo>
                  <a:lnTo>
                    <a:pt x="0" y="0"/>
                  </a:lnTo>
                </a:path>
              </a:pathLst>
            </a:custGeom>
            <a:ln w="3530">
              <a:solidFill>
                <a:srgbClr val="565659"/>
              </a:solidFill>
            </a:ln>
          </p:spPr>
          <p:txBody>
            <a:bodyPr wrap="square" lIns="0" tIns="0" rIns="0" bIns="0" rtlCol="0"/>
            <a:lstStyle/>
            <a:p/>
          </p:txBody>
        </p:sp>
        <p:sp>
          <p:nvSpPr>
            <p:cNvPr id="90" name="object 90" descr=""/>
            <p:cNvSpPr/>
            <p:nvPr/>
          </p:nvSpPr>
          <p:spPr>
            <a:xfrm>
              <a:off x="5429033" y="8407960"/>
              <a:ext cx="5080" cy="635"/>
            </a:xfrm>
            <a:custGeom>
              <a:avLst/>
              <a:gdLst/>
              <a:ahLst/>
              <a:cxnLst/>
              <a:rect l="l" t="t" r="r" b="b"/>
              <a:pathLst>
                <a:path w="5079" h="634">
                  <a:moveTo>
                    <a:pt x="0" y="380"/>
                  </a:moveTo>
                  <a:lnTo>
                    <a:pt x="4572" y="0"/>
                  </a:lnTo>
                </a:path>
              </a:pathLst>
            </a:custGeom>
            <a:ln w="3530">
              <a:solidFill>
                <a:srgbClr val="565659"/>
              </a:solidFill>
            </a:ln>
          </p:spPr>
          <p:txBody>
            <a:bodyPr wrap="square" lIns="0" tIns="0" rIns="0" bIns="0" rtlCol="0"/>
            <a:lstStyle/>
            <a:p/>
          </p:txBody>
        </p:sp>
        <p:sp>
          <p:nvSpPr>
            <p:cNvPr id="91" name="object 91" descr=""/>
            <p:cNvSpPr/>
            <p:nvPr/>
          </p:nvSpPr>
          <p:spPr>
            <a:xfrm>
              <a:off x="5429032" y="8434250"/>
              <a:ext cx="5080" cy="0"/>
            </a:xfrm>
            <a:custGeom>
              <a:avLst/>
              <a:gdLst/>
              <a:ahLst/>
              <a:cxnLst/>
              <a:rect l="l" t="t" r="r" b="b"/>
              <a:pathLst>
                <a:path w="5079" h="0">
                  <a:moveTo>
                    <a:pt x="4572" y="0"/>
                  </a:moveTo>
                  <a:lnTo>
                    <a:pt x="0" y="0"/>
                  </a:lnTo>
                </a:path>
              </a:pathLst>
            </a:custGeom>
            <a:ln w="3530">
              <a:solidFill>
                <a:srgbClr val="565659"/>
              </a:solidFill>
            </a:ln>
          </p:spPr>
          <p:txBody>
            <a:bodyPr wrap="square" lIns="0" tIns="0" rIns="0" bIns="0" rtlCol="0"/>
            <a:lstStyle/>
            <a:p/>
          </p:txBody>
        </p:sp>
        <p:sp>
          <p:nvSpPr>
            <p:cNvPr id="92" name="object 92" descr=""/>
            <p:cNvSpPr/>
            <p:nvPr/>
          </p:nvSpPr>
          <p:spPr>
            <a:xfrm>
              <a:off x="5429033" y="8443775"/>
              <a:ext cx="5080" cy="0"/>
            </a:xfrm>
            <a:custGeom>
              <a:avLst/>
              <a:gdLst/>
              <a:ahLst/>
              <a:cxnLst/>
              <a:rect l="l" t="t" r="r" b="b"/>
              <a:pathLst>
                <a:path w="5079" h="0">
                  <a:moveTo>
                    <a:pt x="0" y="0"/>
                  </a:moveTo>
                  <a:lnTo>
                    <a:pt x="4572" y="0"/>
                  </a:lnTo>
                </a:path>
              </a:pathLst>
            </a:custGeom>
            <a:ln w="3530">
              <a:solidFill>
                <a:srgbClr val="565659"/>
              </a:solidFill>
            </a:ln>
          </p:spPr>
          <p:txBody>
            <a:bodyPr wrap="square" lIns="0" tIns="0" rIns="0" bIns="0" rtlCol="0"/>
            <a:lstStyle/>
            <a:p/>
          </p:txBody>
        </p:sp>
        <p:sp>
          <p:nvSpPr>
            <p:cNvPr id="93" name="object 93" descr=""/>
            <p:cNvSpPr/>
            <p:nvPr/>
          </p:nvSpPr>
          <p:spPr>
            <a:xfrm>
              <a:off x="5423701" y="8401483"/>
              <a:ext cx="5715" cy="0"/>
            </a:xfrm>
            <a:custGeom>
              <a:avLst/>
              <a:gdLst/>
              <a:ahLst/>
              <a:cxnLst/>
              <a:rect l="l" t="t" r="r" b="b"/>
              <a:pathLst>
                <a:path w="5714" h="0">
                  <a:moveTo>
                    <a:pt x="0" y="0"/>
                  </a:moveTo>
                  <a:lnTo>
                    <a:pt x="5715" y="0"/>
                  </a:lnTo>
                </a:path>
              </a:pathLst>
            </a:custGeom>
            <a:ln w="3530">
              <a:solidFill>
                <a:srgbClr val="565659"/>
              </a:solidFill>
            </a:ln>
          </p:spPr>
          <p:txBody>
            <a:bodyPr wrap="square" lIns="0" tIns="0" rIns="0" bIns="0" rtlCol="0"/>
            <a:lstStyle/>
            <a:p/>
          </p:txBody>
        </p:sp>
        <p:sp>
          <p:nvSpPr>
            <p:cNvPr id="94" name="object 94" descr=""/>
            <p:cNvSpPr/>
            <p:nvPr/>
          </p:nvSpPr>
          <p:spPr>
            <a:xfrm>
              <a:off x="5423698" y="8390051"/>
              <a:ext cx="6985" cy="635"/>
            </a:xfrm>
            <a:custGeom>
              <a:avLst/>
              <a:gdLst/>
              <a:ahLst/>
              <a:cxnLst/>
              <a:rect l="l" t="t" r="r" b="b"/>
              <a:pathLst>
                <a:path w="6985" h="634">
                  <a:moveTo>
                    <a:pt x="6476" y="381"/>
                  </a:moveTo>
                  <a:lnTo>
                    <a:pt x="5714" y="0"/>
                  </a:lnTo>
                  <a:lnTo>
                    <a:pt x="0" y="0"/>
                  </a:lnTo>
                </a:path>
              </a:pathLst>
            </a:custGeom>
            <a:ln w="3530">
              <a:solidFill>
                <a:srgbClr val="565659"/>
              </a:solidFill>
            </a:ln>
          </p:spPr>
          <p:txBody>
            <a:bodyPr wrap="square" lIns="0" tIns="0" rIns="0" bIns="0" rtlCol="0"/>
            <a:lstStyle/>
            <a:p/>
          </p:txBody>
        </p:sp>
        <p:sp>
          <p:nvSpPr>
            <p:cNvPr id="95" name="object 95" descr=""/>
            <p:cNvSpPr/>
            <p:nvPr/>
          </p:nvSpPr>
          <p:spPr>
            <a:xfrm>
              <a:off x="5429412" y="8401102"/>
              <a:ext cx="1270" cy="635"/>
            </a:xfrm>
            <a:custGeom>
              <a:avLst/>
              <a:gdLst/>
              <a:ahLst/>
              <a:cxnLst/>
              <a:rect l="l" t="t" r="r" b="b"/>
              <a:pathLst>
                <a:path w="1270" h="634">
                  <a:moveTo>
                    <a:pt x="0" y="381"/>
                  </a:moveTo>
                  <a:lnTo>
                    <a:pt x="762" y="0"/>
                  </a:lnTo>
                </a:path>
              </a:pathLst>
            </a:custGeom>
            <a:ln w="3530">
              <a:solidFill>
                <a:srgbClr val="565659"/>
              </a:solidFill>
            </a:ln>
          </p:spPr>
          <p:txBody>
            <a:bodyPr wrap="square" lIns="0" tIns="0" rIns="0" bIns="0" rtlCol="0"/>
            <a:lstStyle/>
            <a:p/>
          </p:txBody>
        </p:sp>
        <p:sp>
          <p:nvSpPr>
            <p:cNvPr id="96" name="object 96" descr=""/>
            <p:cNvSpPr/>
            <p:nvPr/>
          </p:nvSpPr>
          <p:spPr>
            <a:xfrm>
              <a:off x="5429413" y="8611030"/>
              <a:ext cx="1270" cy="635"/>
            </a:xfrm>
            <a:custGeom>
              <a:avLst/>
              <a:gdLst/>
              <a:ahLst/>
              <a:cxnLst/>
              <a:rect l="l" t="t" r="r" b="b"/>
              <a:pathLst>
                <a:path w="1270" h="634">
                  <a:moveTo>
                    <a:pt x="762" y="381"/>
                  </a:moveTo>
                  <a:lnTo>
                    <a:pt x="0" y="0"/>
                  </a:lnTo>
                </a:path>
              </a:pathLst>
            </a:custGeom>
            <a:ln w="3530">
              <a:solidFill>
                <a:srgbClr val="565659"/>
              </a:solidFill>
            </a:ln>
          </p:spPr>
          <p:txBody>
            <a:bodyPr wrap="square" lIns="0" tIns="0" rIns="0" bIns="0" rtlCol="0"/>
            <a:lstStyle/>
            <a:p/>
          </p:txBody>
        </p:sp>
        <p:sp>
          <p:nvSpPr>
            <p:cNvPr id="97" name="object 97" descr=""/>
            <p:cNvSpPr/>
            <p:nvPr/>
          </p:nvSpPr>
          <p:spPr>
            <a:xfrm>
              <a:off x="5423701" y="8622080"/>
              <a:ext cx="6985" cy="635"/>
            </a:xfrm>
            <a:custGeom>
              <a:avLst/>
              <a:gdLst/>
              <a:ahLst/>
              <a:cxnLst/>
              <a:rect l="l" t="t" r="r" b="b"/>
              <a:pathLst>
                <a:path w="6985" h="634">
                  <a:moveTo>
                    <a:pt x="0" y="381"/>
                  </a:moveTo>
                  <a:lnTo>
                    <a:pt x="5715" y="381"/>
                  </a:lnTo>
                  <a:lnTo>
                    <a:pt x="6477" y="0"/>
                  </a:lnTo>
                </a:path>
              </a:pathLst>
            </a:custGeom>
            <a:ln w="3530">
              <a:solidFill>
                <a:srgbClr val="565659"/>
              </a:solidFill>
            </a:ln>
          </p:spPr>
          <p:txBody>
            <a:bodyPr wrap="square" lIns="0" tIns="0" rIns="0" bIns="0" rtlCol="0"/>
            <a:lstStyle/>
            <a:p/>
          </p:txBody>
        </p:sp>
        <p:sp>
          <p:nvSpPr>
            <p:cNvPr id="98" name="object 98" descr=""/>
            <p:cNvSpPr/>
            <p:nvPr/>
          </p:nvSpPr>
          <p:spPr>
            <a:xfrm>
              <a:off x="5423697" y="8611033"/>
              <a:ext cx="5715" cy="0"/>
            </a:xfrm>
            <a:custGeom>
              <a:avLst/>
              <a:gdLst/>
              <a:ahLst/>
              <a:cxnLst/>
              <a:rect l="l" t="t" r="r" b="b"/>
              <a:pathLst>
                <a:path w="5714" h="0">
                  <a:moveTo>
                    <a:pt x="5714" y="0"/>
                  </a:moveTo>
                  <a:lnTo>
                    <a:pt x="0" y="0"/>
                  </a:lnTo>
                </a:path>
              </a:pathLst>
            </a:custGeom>
            <a:ln w="3530">
              <a:solidFill>
                <a:srgbClr val="565659"/>
              </a:solidFill>
            </a:ln>
          </p:spPr>
          <p:txBody>
            <a:bodyPr wrap="square" lIns="0" tIns="0" rIns="0" bIns="0" rtlCol="0"/>
            <a:lstStyle/>
            <a:p/>
          </p:txBody>
        </p:sp>
        <p:sp>
          <p:nvSpPr>
            <p:cNvPr id="99" name="object 99" descr=""/>
            <p:cNvSpPr/>
            <p:nvPr/>
          </p:nvSpPr>
          <p:spPr>
            <a:xfrm>
              <a:off x="5176814" y="8279563"/>
              <a:ext cx="0" cy="1905"/>
            </a:xfrm>
            <a:custGeom>
              <a:avLst/>
              <a:gdLst/>
              <a:ahLst/>
              <a:cxnLst/>
              <a:rect l="l" t="t" r="r" b="b"/>
              <a:pathLst>
                <a:path w="0" h="1904">
                  <a:moveTo>
                    <a:pt x="0" y="1523"/>
                  </a:moveTo>
                  <a:lnTo>
                    <a:pt x="0" y="0"/>
                  </a:lnTo>
                </a:path>
              </a:pathLst>
            </a:custGeom>
            <a:ln w="3530">
              <a:solidFill>
                <a:srgbClr val="565659"/>
              </a:solidFill>
            </a:ln>
          </p:spPr>
          <p:txBody>
            <a:bodyPr wrap="square" lIns="0" tIns="0" rIns="0" bIns="0" rtlCol="0"/>
            <a:lstStyle/>
            <a:p/>
          </p:txBody>
        </p:sp>
        <p:sp>
          <p:nvSpPr>
            <p:cNvPr id="100" name="object 100" descr=""/>
            <p:cNvSpPr/>
            <p:nvPr/>
          </p:nvSpPr>
          <p:spPr>
            <a:xfrm>
              <a:off x="4940208" y="8279561"/>
              <a:ext cx="0" cy="1905"/>
            </a:xfrm>
            <a:custGeom>
              <a:avLst/>
              <a:gdLst/>
              <a:ahLst/>
              <a:cxnLst/>
              <a:rect l="l" t="t" r="r" b="b"/>
              <a:pathLst>
                <a:path w="0" h="1904">
                  <a:moveTo>
                    <a:pt x="0" y="0"/>
                  </a:moveTo>
                  <a:lnTo>
                    <a:pt x="0" y="1524"/>
                  </a:lnTo>
                </a:path>
              </a:pathLst>
            </a:custGeom>
            <a:ln w="3530">
              <a:solidFill>
                <a:srgbClr val="565659"/>
              </a:solidFill>
            </a:ln>
          </p:spPr>
          <p:txBody>
            <a:bodyPr wrap="square" lIns="0" tIns="0" rIns="0" bIns="0" rtlCol="0"/>
            <a:lstStyle/>
            <a:p/>
          </p:txBody>
        </p:sp>
        <p:sp>
          <p:nvSpPr>
            <p:cNvPr id="101" name="object 101" descr=""/>
            <p:cNvSpPr/>
            <p:nvPr/>
          </p:nvSpPr>
          <p:spPr>
            <a:xfrm>
              <a:off x="4938304" y="8392720"/>
              <a:ext cx="0" cy="1905"/>
            </a:xfrm>
            <a:custGeom>
              <a:avLst/>
              <a:gdLst/>
              <a:ahLst/>
              <a:cxnLst/>
              <a:rect l="l" t="t" r="r" b="b"/>
              <a:pathLst>
                <a:path w="0" h="1904">
                  <a:moveTo>
                    <a:pt x="0" y="0"/>
                  </a:moveTo>
                  <a:lnTo>
                    <a:pt x="0" y="1905"/>
                  </a:lnTo>
                </a:path>
              </a:pathLst>
            </a:custGeom>
            <a:ln w="3530">
              <a:solidFill>
                <a:srgbClr val="565659"/>
              </a:solidFill>
            </a:ln>
          </p:spPr>
          <p:txBody>
            <a:bodyPr wrap="square" lIns="0" tIns="0" rIns="0" bIns="0" rtlCol="0"/>
            <a:lstStyle/>
            <a:p/>
          </p:txBody>
        </p:sp>
        <p:sp>
          <p:nvSpPr>
            <p:cNvPr id="102" name="object 102" descr=""/>
            <p:cNvSpPr/>
            <p:nvPr/>
          </p:nvSpPr>
          <p:spPr>
            <a:xfrm>
              <a:off x="4916587" y="8548927"/>
              <a:ext cx="0" cy="3175"/>
            </a:xfrm>
            <a:custGeom>
              <a:avLst/>
              <a:gdLst/>
              <a:ahLst/>
              <a:cxnLst/>
              <a:rect l="l" t="t" r="r" b="b"/>
              <a:pathLst>
                <a:path w="0" h="3175">
                  <a:moveTo>
                    <a:pt x="0" y="0"/>
                  </a:moveTo>
                  <a:lnTo>
                    <a:pt x="0" y="3048"/>
                  </a:lnTo>
                </a:path>
              </a:pathLst>
            </a:custGeom>
            <a:ln w="3530">
              <a:solidFill>
                <a:srgbClr val="565659"/>
              </a:solidFill>
            </a:ln>
          </p:spPr>
          <p:txBody>
            <a:bodyPr wrap="square" lIns="0" tIns="0" rIns="0" bIns="0" rtlCol="0"/>
            <a:lstStyle/>
            <a:p/>
          </p:txBody>
        </p:sp>
        <p:sp>
          <p:nvSpPr>
            <p:cNvPr id="103" name="object 103" descr=""/>
            <p:cNvSpPr/>
            <p:nvPr/>
          </p:nvSpPr>
          <p:spPr>
            <a:xfrm>
              <a:off x="4912018" y="8542069"/>
              <a:ext cx="635" cy="635"/>
            </a:xfrm>
            <a:custGeom>
              <a:avLst/>
              <a:gdLst/>
              <a:ahLst/>
              <a:cxnLst/>
              <a:rect l="l" t="t" r="r" b="b"/>
              <a:pathLst>
                <a:path w="635" h="634">
                  <a:moveTo>
                    <a:pt x="0" y="0"/>
                  </a:moveTo>
                  <a:lnTo>
                    <a:pt x="381" y="380"/>
                  </a:lnTo>
                </a:path>
              </a:pathLst>
            </a:custGeom>
            <a:ln w="3530">
              <a:solidFill>
                <a:srgbClr val="565659"/>
              </a:solidFill>
            </a:ln>
          </p:spPr>
          <p:txBody>
            <a:bodyPr wrap="square" lIns="0" tIns="0" rIns="0" bIns="0" rtlCol="0"/>
            <a:lstStyle/>
            <a:p/>
          </p:txBody>
        </p:sp>
        <p:sp>
          <p:nvSpPr>
            <p:cNvPr id="104" name="object 104" descr=""/>
            <p:cNvSpPr/>
            <p:nvPr/>
          </p:nvSpPr>
          <p:spPr>
            <a:xfrm>
              <a:off x="4909348" y="8394623"/>
              <a:ext cx="635" cy="1270"/>
            </a:xfrm>
            <a:custGeom>
              <a:avLst/>
              <a:gdLst/>
              <a:ahLst/>
              <a:cxnLst/>
              <a:rect l="l" t="t" r="r" b="b"/>
              <a:pathLst>
                <a:path w="635" h="1270">
                  <a:moveTo>
                    <a:pt x="380" y="0"/>
                  </a:moveTo>
                  <a:lnTo>
                    <a:pt x="0" y="762"/>
                  </a:lnTo>
                </a:path>
              </a:pathLst>
            </a:custGeom>
            <a:ln w="3530">
              <a:solidFill>
                <a:srgbClr val="565659"/>
              </a:solidFill>
            </a:ln>
          </p:spPr>
          <p:txBody>
            <a:bodyPr wrap="square" lIns="0" tIns="0" rIns="0" bIns="0" rtlCol="0"/>
            <a:lstStyle/>
            <a:p/>
          </p:txBody>
        </p:sp>
        <p:sp>
          <p:nvSpPr>
            <p:cNvPr id="105" name="object 105" descr=""/>
            <p:cNvSpPr/>
            <p:nvPr/>
          </p:nvSpPr>
          <p:spPr>
            <a:xfrm>
              <a:off x="5028221" y="8548927"/>
              <a:ext cx="0" cy="3175"/>
            </a:xfrm>
            <a:custGeom>
              <a:avLst/>
              <a:gdLst/>
              <a:ahLst/>
              <a:cxnLst/>
              <a:rect l="l" t="t" r="r" b="b"/>
              <a:pathLst>
                <a:path w="0" h="3175">
                  <a:moveTo>
                    <a:pt x="0" y="0"/>
                  </a:moveTo>
                  <a:lnTo>
                    <a:pt x="0" y="3048"/>
                  </a:lnTo>
                </a:path>
              </a:pathLst>
            </a:custGeom>
            <a:ln w="3530">
              <a:solidFill>
                <a:srgbClr val="565659"/>
              </a:solidFill>
            </a:ln>
          </p:spPr>
          <p:txBody>
            <a:bodyPr wrap="square" lIns="0" tIns="0" rIns="0" bIns="0" rtlCol="0"/>
            <a:lstStyle/>
            <a:p/>
          </p:txBody>
        </p:sp>
        <p:sp>
          <p:nvSpPr>
            <p:cNvPr id="106" name="object 106" descr=""/>
            <p:cNvSpPr/>
            <p:nvPr/>
          </p:nvSpPr>
          <p:spPr>
            <a:xfrm>
              <a:off x="5215289" y="8734477"/>
              <a:ext cx="635" cy="635"/>
            </a:xfrm>
            <a:custGeom>
              <a:avLst/>
              <a:gdLst/>
              <a:ahLst/>
              <a:cxnLst/>
              <a:rect l="l" t="t" r="r" b="b"/>
              <a:pathLst>
                <a:path w="635" h="634">
                  <a:moveTo>
                    <a:pt x="380" y="381"/>
                  </a:moveTo>
                  <a:lnTo>
                    <a:pt x="0" y="0"/>
                  </a:lnTo>
                </a:path>
              </a:pathLst>
            </a:custGeom>
            <a:ln w="3530">
              <a:solidFill>
                <a:srgbClr val="565659"/>
              </a:solidFill>
            </a:ln>
          </p:spPr>
          <p:txBody>
            <a:bodyPr wrap="square" lIns="0" tIns="0" rIns="0" bIns="0" rtlCol="0"/>
            <a:lstStyle/>
            <a:p/>
          </p:txBody>
        </p:sp>
        <p:sp>
          <p:nvSpPr>
            <p:cNvPr id="107" name="object 107" descr=""/>
            <p:cNvSpPr/>
            <p:nvPr/>
          </p:nvSpPr>
          <p:spPr>
            <a:xfrm>
              <a:off x="5224817" y="8750857"/>
              <a:ext cx="635" cy="1270"/>
            </a:xfrm>
            <a:custGeom>
              <a:avLst/>
              <a:gdLst/>
              <a:ahLst/>
              <a:cxnLst/>
              <a:rect l="l" t="t" r="r" b="b"/>
              <a:pathLst>
                <a:path w="635" h="1270">
                  <a:moveTo>
                    <a:pt x="0" y="762"/>
                  </a:moveTo>
                  <a:lnTo>
                    <a:pt x="381" y="0"/>
                  </a:lnTo>
                </a:path>
              </a:pathLst>
            </a:custGeom>
            <a:ln w="3530">
              <a:solidFill>
                <a:srgbClr val="565659"/>
              </a:solidFill>
            </a:ln>
          </p:spPr>
          <p:txBody>
            <a:bodyPr wrap="square" lIns="0" tIns="0" rIns="0" bIns="0" rtlCol="0"/>
            <a:lstStyle/>
            <a:p/>
          </p:txBody>
        </p:sp>
        <p:sp>
          <p:nvSpPr>
            <p:cNvPr id="108" name="object 108" descr=""/>
            <p:cNvSpPr/>
            <p:nvPr/>
          </p:nvSpPr>
          <p:spPr>
            <a:xfrm>
              <a:off x="5214533" y="873447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09" name="object 109" descr=""/>
            <p:cNvSpPr/>
            <p:nvPr/>
          </p:nvSpPr>
          <p:spPr>
            <a:xfrm>
              <a:off x="5213770" y="8734858"/>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10" name="object 110" descr=""/>
            <p:cNvSpPr/>
            <p:nvPr/>
          </p:nvSpPr>
          <p:spPr>
            <a:xfrm>
              <a:off x="5213008" y="8735236"/>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11" name="object 111" descr=""/>
            <p:cNvSpPr/>
            <p:nvPr/>
          </p:nvSpPr>
          <p:spPr>
            <a:xfrm>
              <a:off x="5210860" y="873385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2" name="object 112" descr=""/>
            <p:cNvSpPr/>
            <p:nvPr/>
          </p:nvSpPr>
          <p:spPr>
            <a:xfrm>
              <a:off x="5211860" y="8735998"/>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13" name="object 113" descr=""/>
            <p:cNvSpPr/>
            <p:nvPr/>
          </p:nvSpPr>
          <p:spPr>
            <a:xfrm>
              <a:off x="5216054" y="8753525"/>
              <a:ext cx="5715" cy="3175"/>
            </a:xfrm>
            <a:custGeom>
              <a:avLst/>
              <a:gdLst/>
              <a:ahLst/>
              <a:cxnLst/>
              <a:rect l="l" t="t" r="r" b="b"/>
              <a:pathLst>
                <a:path w="5714" h="3175">
                  <a:moveTo>
                    <a:pt x="0" y="3048"/>
                  </a:moveTo>
                  <a:lnTo>
                    <a:pt x="5715" y="0"/>
                  </a:lnTo>
                </a:path>
              </a:pathLst>
            </a:custGeom>
            <a:ln w="3530">
              <a:solidFill>
                <a:srgbClr val="565659"/>
              </a:solidFill>
            </a:ln>
          </p:spPr>
          <p:txBody>
            <a:bodyPr wrap="square" lIns="0" tIns="0" rIns="0" bIns="0" rtlCol="0"/>
            <a:lstStyle/>
            <a:p/>
          </p:txBody>
        </p:sp>
        <p:sp>
          <p:nvSpPr>
            <p:cNvPr id="114" name="object 114" descr=""/>
            <p:cNvSpPr/>
            <p:nvPr/>
          </p:nvSpPr>
          <p:spPr>
            <a:xfrm>
              <a:off x="5222150" y="875314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15" name="object 115" descr=""/>
            <p:cNvSpPr/>
            <p:nvPr/>
          </p:nvSpPr>
          <p:spPr>
            <a:xfrm>
              <a:off x="5221147" y="8750617"/>
              <a:ext cx="4445" cy="4445"/>
            </a:xfrm>
            <a:custGeom>
              <a:avLst/>
              <a:gdLst/>
              <a:ahLst/>
              <a:cxnLst/>
              <a:rect l="l" t="t" r="r" b="b"/>
              <a:pathLst>
                <a:path w="4445" h="4445">
                  <a:moveTo>
                    <a:pt x="4292" y="1765"/>
                  </a:moveTo>
                  <a:lnTo>
                    <a:pt x="3771" y="520"/>
                  </a:lnTo>
                  <a:lnTo>
                    <a:pt x="2527" y="0"/>
                  </a:lnTo>
                  <a:lnTo>
                    <a:pt x="1270" y="520"/>
                  </a:lnTo>
                  <a:lnTo>
                    <a:pt x="508" y="901"/>
                  </a:lnTo>
                  <a:lnTo>
                    <a:pt x="0" y="2146"/>
                  </a:lnTo>
                  <a:lnTo>
                    <a:pt x="508" y="3390"/>
                  </a:lnTo>
                  <a:lnTo>
                    <a:pt x="1765" y="3911"/>
                  </a:lnTo>
                  <a:lnTo>
                    <a:pt x="3009" y="3390"/>
                  </a:lnTo>
                  <a:lnTo>
                    <a:pt x="3771" y="3022"/>
                  </a:lnTo>
                  <a:lnTo>
                    <a:pt x="4292" y="1765"/>
                  </a:lnTo>
                  <a:close/>
                </a:path>
              </a:pathLst>
            </a:custGeom>
            <a:solidFill>
              <a:srgbClr val="565659"/>
            </a:solidFill>
          </p:spPr>
          <p:txBody>
            <a:bodyPr wrap="square" lIns="0" tIns="0" rIns="0" bIns="0" rtlCol="0"/>
            <a:lstStyle/>
            <a:p/>
          </p:txBody>
        </p:sp>
        <p:sp>
          <p:nvSpPr>
            <p:cNvPr id="116" name="object 116" descr=""/>
            <p:cNvSpPr/>
            <p:nvPr/>
          </p:nvSpPr>
          <p:spPr>
            <a:xfrm>
              <a:off x="5224054" y="875199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17" name="object 117" descr=""/>
            <p:cNvSpPr/>
            <p:nvPr/>
          </p:nvSpPr>
          <p:spPr>
            <a:xfrm>
              <a:off x="5216818" y="8828580"/>
              <a:ext cx="13970" cy="8255"/>
            </a:xfrm>
            <a:custGeom>
              <a:avLst/>
              <a:gdLst/>
              <a:ahLst/>
              <a:cxnLst/>
              <a:rect l="l" t="t" r="r" b="b"/>
              <a:pathLst>
                <a:path w="13970" h="8254">
                  <a:moveTo>
                    <a:pt x="13715" y="8000"/>
                  </a:moveTo>
                  <a:lnTo>
                    <a:pt x="0" y="0"/>
                  </a:lnTo>
                </a:path>
              </a:pathLst>
            </a:custGeom>
            <a:ln w="3530">
              <a:solidFill>
                <a:srgbClr val="565659"/>
              </a:solidFill>
            </a:ln>
          </p:spPr>
          <p:txBody>
            <a:bodyPr wrap="square" lIns="0" tIns="0" rIns="0" bIns="0" rtlCol="0"/>
            <a:lstStyle/>
            <a:p/>
          </p:txBody>
        </p:sp>
        <p:sp>
          <p:nvSpPr>
            <p:cNvPr id="118" name="object 118" descr=""/>
            <p:cNvSpPr/>
            <p:nvPr/>
          </p:nvSpPr>
          <p:spPr>
            <a:xfrm>
              <a:off x="5201959" y="8854490"/>
              <a:ext cx="13970" cy="7620"/>
            </a:xfrm>
            <a:custGeom>
              <a:avLst/>
              <a:gdLst/>
              <a:ahLst/>
              <a:cxnLst/>
              <a:rect l="l" t="t" r="r" b="b"/>
              <a:pathLst>
                <a:path w="13970" h="7620">
                  <a:moveTo>
                    <a:pt x="0" y="0"/>
                  </a:moveTo>
                  <a:lnTo>
                    <a:pt x="13716" y="7619"/>
                  </a:lnTo>
                </a:path>
              </a:pathLst>
            </a:custGeom>
            <a:ln w="3530">
              <a:solidFill>
                <a:srgbClr val="565659"/>
              </a:solidFill>
            </a:ln>
          </p:spPr>
          <p:txBody>
            <a:bodyPr wrap="square" lIns="0" tIns="0" rIns="0" bIns="0" rtlCol="0"/>
            <a:lstStyle/>
            <a:p/>
          </p:txBody>
        </p:sp>
        <p:sp>
          <p:nvSpPr>
            <p:cNvPr id="119" name="object 119" descr=""/>
            <p:cNvSpPr/>
            <p:nvPr/>
          </p:nvSpPr>
          <p:spPr>
            <a:xfrm>
              <a:off x="5206150" y="8736377"/>
              <a:ext cx="5715" cy="3175"/>
            </a:xfrm>
            <a:custGeom>
              <a:avLst/>
              <a:gdLst/>
              <a:ahLst/>
              <a:cxnLst/>
              <a:rect l="l" t="t" r="r" b="b"/>
              <a:pathLst>
                <a:path w="5714" h="3175">
                  <a:moveTo>
                    <a:pt x="5334" y="0"/>
                  </a:moveTo>
                  <a:lnTo>
                    <a:pt x="0" y="3047"/>
                  </a:lnTo>
                </a:path>
              </a:pathLst>
            </a:custGeom>
            <a:ln w="3530">
              <a:solidFill>
                <a:srgbClr val="565659"/>
              </a:solidFill>
            </a:ln>
          </p:spPr>
          <p:txBody>
            <a:bodyPr wrap="square" lIns="0" tIns="0" rIns="0" bIns="0" rtlCol="0"/>
            <a:lstStyle/>
            <a:p/>
          </p:txBody>
        </p:sp>
        <p:sp>
          <p:nvSpPr>
            <p:cNvPr id="120" name="object 120" descr=""/>
            <p:cNvSpPr/>
            <p:nvPr/>
          </p:nvSpPr>
          <p:spPr>
            <a:xfrm>
              <a:off x="5216433" y="8758096"/>
              <a:ext cx="1270" cy="635"/>
            </a:xfrm>
            <a:custGeom>
              <a:avLst/>
              <a:gdLst/>
              <a:ahLst/>
              <a:cxnLst/>
              <a:rect l="l" t="t" r="r" b="b"/>
              <a:pathLst>
                <a:path w="1270" h="634">
                  <a:moveTo>
                    <a:pt x="0" y="380"/>
                  </a:moveTo>
                  <a:lnTo>
                    <a:pt x="762" y="0"/>
                  </a:lnTo>
                </a:path>
              </a:pathLst>
            </a:custGeom>
            <a:ln w="3530">
              <a:solidFill>
                <a:srgbClr val="565659"/>
              </a:solidFill>
            </a:ln>
          </p:spPr>
          <p:txBody>
            <a:bodyPr wrap="square" lIns="0" tIns="0" rIns="0" bIns="0" rtlCol="0"/>
            <a:lstStyle/>
            <a:p/>
          </p:txBody>
        </p:sp>
        <p:sp>
          <p:nvSpPr>
            <p:cNvPr id="121" name="object 121" descr=""/>
            <p:cNvSpPr/>
            <p:nvPr/>
          </p:nvSpPr>
          <p:spPr>
            <a:xfrm>
              <a:off x="5204627" y="8737902"/>
              <a:ext cx="1270" cy="635"/>
            </a:xfrm>
            <a:custGeom>
              <a:avLst/>
              <a:gdLst/>
              <a:ahLst/>
              <a:cxnLst/>
              <a:rect l="l" t="t" r="r" b="b"/>
              <a:pathLst>
                <a:path w="1270" h="634">
                  <a:moveTo>
                    <a:pt x="762" y="0"/>
                  </a:moveTo>
                  <a:lnTo>
                    <a:pt x="0" y="380"/>
                  </a:lnTo>
                </a:path>
              </a:pathLst>
            </a:custGeom>
            <a:ln w="3530">
              <a:solidFill>
                <a:srgbClr val="565659"/>
              </a:solidFill>
            </a:ln>
          </p:spPr>
          <p:txBody>
            <a:bodyPr wrap="square" lIns="0" tIns="0" rIns="0" bIns="0" rtlCol="0"/>
            <a:lstStyle/>
            <a:p/>
          </p:txBody>
        </p:sp>
        <p:sp>
          <p:nvSpPr>
            <p:cNvPr id="122" name="object 122" descr=""/>
            <p:cNvSpPr/>
            <p:nvPr/>
          </p:nvSpPr>
          <p:spPr>
            <a:xfrm>
              <a:off x="5241961" y="8396907"/>
              <a:ext cx="1270" cy="1270"/>
            </a:xfrm>
            <a:custGeom>
              <a:avLst/>
              <a:gdLst/>
              <a:ahLst/>
              <a:cxnLst/>
              <a:rect l="l" t="t" r="r" b="b"/>
              <a:pathLst>
                <a:path w="1270" h="1270">
                  <a:moveTo>
                    <a:pt x="1142" y="762"/>
                  </a:moveTo>
                  <a:lnTo>
                    <a:pt x="0" y="0"/>
                  </a:lnTo>
                </a:path>
              </a:pathLst>
            </a:custGeom>
            <a:ln w="3530">
              <a:solidFill>
                <a:srgbClr val="565659"/>
              </a:solidFill>
            </a:ln>
          </p:spPr>
          <p:txBody>
            <a:bodyPr wrap="square" lIns="0" tIns="0" rIns="0" bIns="0" rtlCol="0"/>
            <a:lstStyle/>
            <a:p/>
          </p:txBody>
        </p:sp>
        <p:sp>
          <p:nvSpPr>
            <p:cNvPr id="123" name="object 123" descr=""/>
            <p:cNvSpPr/>
            <p:nvPr/>
          </p:nvSpPr>
          <p:spPr>
            <a:xfrm>
              <a:off x="5193191" y="8639222"/>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124" name="object 124" descr=""/>
            <p:cNvSpPr/>
            <p:nvPr/>
          </p:nvSpPr>
          <p:spPr>
            <a:xfrm>
              <a:off x="5065558" y="8639223"/>
              <a:ext cx="0" cy="1905"/>
            </a:xfrm>
            <a:custGeom>
              <a:avLst/>
              <a:gdLst/>
              <a:ahLst/>
              <a:cxnLst/>
              <a:rect l="l" t="t" r="r" b="b"/>
              <a:pathLst>
                <a:path w="0" h="1904">
                  <a:moveTo>
                    <a:pt x="0" y="0"/>
                  </a:moveTo>
                  <a:lnTo>
                    <a:pt x="0" y="1904"/>
                  </a:lnTo>
                </a:path>
              </a:pathLst>
            </a:custGeom>
            <a:ln w="3530">
              <a:solidFill>
                <a:srgbClr val="565659"/>
              </a:solidFill>
            </a:ln>
          </p:spPr>
          <p:txBody>
            <a:bodyPr wrap="square" lIns="0" tIns="0" rIns="0" bIns="0" rtlCol="0"/>
            <a:lstStyle/>
            <a:p/>
          </p:txBody>
        </p:sp>
        <p:sp>
          <p:nvSpPr>
            <p:cNvPr id="125" name="object 125" descr=""/>
            <p:cNvSpPr/>
            <p:nvPr/>
          </p:nvSpPr>
          <p:spPr>
            <a:xfrm>
              <a:off x="5123471" y="8439198"/>
              <a:ext cx="0" cy="3810"/>
            </a:xfrm>
            <a:custGeom>
              <a:avLst/>
              <a:gdLst/>
              <a:ahLst/>
              <a:cxnLst/>
              <a:rect l="l" t="t" r="r" b="b"/>
              <a:pathLst>
                <a:path w="0" h="3809">
                  <a:moveTo>
                    <a:pt x="0" y="0"/>
                  </a:moveTo>
                  <a:lnTo>
                    <a:pt x="0" y="3429"/>
                  </a:lnTo>
                </a:path>
              </a:pathLst>
            </a:custGeom>
            <a:ln w="3530">
              <a:solidFill>
                <a:srgbClr val="565659"/>
              </a:solidFill>
            </a:ln>
          </p:spPr>
          <p:txBody>
            <a:bodyPr wrap="square" lIns="0" tIns="0" rIns="0" bIns="0" rtlCol="0"/>
            <a:lstStyle/>
            <a:p/>
          </p:txBody>
        </p:sp>
        <p:sp>
          <p:nvSpPr>
            <p:cNvPr id="126" name="object 126" descr=""/>
            <p:cNvSpPr/>
            <p:nvPr/>
          </p:nvSpPr>
          <p:spPr>
            <a:xfrm>
              <a:off x="5135284" y="8439198"/>
              <a:ext cx="0" cy="3810"/>
            </a:xfrm>
            <a:custGeom>
              <a:avLst/>
              <a:gdLst/>
              <a:ahLst/>
              <a:cxnLst/>
              <a:rect l="l" t="t" r="r" b="b"/>
              <a:pathLst>
                <a:path w="0" h="3809">
                  <a:moveTo>
                    <a:pt x="0" y="3429"/>
                  </a:moveTo>
                  <a:lnTo>
                    <a:pt x="0" y="0"/>
                  </a:lnTo>
                </a:path>
              </a:pathLst>
            </a:custGeom>
            <a:ln w="3530">
              <a:solidFill>
                <a:srgbClr val="565659"/>
              </a:solidFill>
            </a:ln>
          </p:spPr>
          <p:txBody>
            <a:bodyPr wrap="square" lIns="0" tIns="0" rIns="0" bIns="0" rtlCol="0"/>
            <a:lstStyle/>
            <a:p/>
          </p:txBody>
        </p:sp>
        <p:sp>
          <p:nvSpPr>
            <p:cNvPr id="127" name="object 127" descr=""/>
            <p:cNvSpPr/>
            <p:nvPr/>
          </p:nvSpPr>
          <p:spPr>
            <a:xfrm>
              <a:off x="5222529" y="8638461"/>
              <a:ext cx="635" cy="1270"/>
            </a:xfrm>
            <a:custGeom>
              <a:avLst/>
              <a:gdLst/>
              <a:ahLst/>
              <a:cxnLst/>
              <a:rect l="l" t="t" r="r" b="b"/>
              <a:pathLst>
                <a:path w="635" h="1270">
                  <a:moveTo>
                    <a:pt x="0" y="762"/>
                  </a:moveTo>
                  <a:lnTo>
                    <a:pt x="381" y="0"/>
                  </a:lnTo>
                </a:path>
              </a:pathLst>
            </a:custGeom>
            <a:ln w="3530">
              <a:solidFill>
                <a:srgbClr val="565659"/>
              </a:solidFill>
            </a:ln>
          </p:spPr>
          <p:txBody>
            <a:bodyPr wrap="square" lIns="0" tIns="0" rIns="0" bIns="0" rtlCol="0"/>
            <a:lstStyle/>
            <a:p/>
          </p:txBody>
        </p:sp>
        <p:sp>
          <p:nvSpPr>
            <p:cNvPr id="128" name="object 128" descr=""/>
            <p:cNvSpPr/>
            <p:nvPr/>
          </p:nvSpPr>
          <p:spPr>
            <a:xfrm>
              <a:off x="5035843" y="8638460"/>
              <a:ext cx="1270" cy="1270"/>
            </a:xfrm>
            <a:custGeom>
              <a:avLst/>
              <a:gdLst/>
              <a:ahLst/>
              <a:cxnLst/>
              <a:rect l="l" t="t" r="r" b="b"/>
              <a:pathLst>
                <a:path w="1270" h="1270">
                  <a:moveTo>
                    <a:pt x="0" y="0"/>
                  </a:moveTo>
                  <a:lnTo>
                    <a:pt x="762" y="761"/>
                  </a:lnTo>
                </a:path>
              </a:pathLst>
            </a:custGeom>
            <a:ln w="3530">
              <a:solidFill>
                <a:srgbClr val="565659"/>
              </a:solidFill>
            </a:ln>
          </p:spPr>
          <p:txBody>
            <a:bodyPr wrap="square" lIns="0" tIns="0" rIns="0" bIns="0" rtlCol="0"/>
            <a:lstStyle/>
            <a:p/>
          </p:txBody>
        </p:sp>
        <p:sp>
          <p:nvSpPr>
            <p:cNvPr id="129" name="object 129" descr=""/>
            <p:cNvSpPr/>
            <p:nvPr/>
          </p:nvSpPr>
          <p:spPr>
            <a:xfrm>
              <a:off x="5224054" y="8467777"/>
              <a:ext cx="635" cy="635"/>
            </a:xfrm>
            <a:custGeom>
              <a:avLst/>
              <a:gdLst/>
              <a:ahLst/>
              <a:cxnLst/>
              <a:rect l="l" t="t" r="r" b="b"/>
              <a:pathLst>
                <a:path w="635" h="634">
                  <a:moveTo>
                    <a:pt x="0" y="381"/>
                  </a:moveTo>
                  <a:lnTo>
                    <a:pt x="381" y="0"/>
                  </a:lnTo>
                </a:path>
              </a:pathLst>
            </a:custGeom>
            <a:ln w="3530">
              <a:solidFill>
                <a:srgbClr val="565659"/>
              </a:solidFill>
            </a:ln>
          </p:spPr>
          <p:txBody>
            <a:bodyPr wrap="square" lIns="0" tIns="0" rIns="0" bIns="0" rtlCol="0"/>
            <a:lstStyle/>
            <a:p/>
          </p:txBody>
        </p:sp>
        <p:sp>
          <p:nvSpPr>
            <p:cNvPr id="130" name="object 130" descr=""/>
            <p:cNvSpPr/>
            <p:nvPr/>
          </p:nvSpPr>
          <p:spPr>
            <a:xfrm>
              <a:off x="5034695" y="8467773"/>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131" name="object 131" descr=""/>
            <p:cNvSpPr/>
            <p:nvPr/>
          </p:nvSpPr>
          <p:spPr>
            <a:xfrm>
              <a:off x="5034698" y="8468158"/>
              <a:ext cx="635" cy="635"/>
            </a:xfrm>
            <a:custGeom>
              <a:avLst/>
              <a:gdLst/>
              <a:ahLst/>
              <a:cxnLst/>
              <a:rect l="l" t="t" r="r" b="b"/>
              <a:pathLst>
                <a:path w="635" h="634">
                  <a:moveTo>
                    <a:pt x="380" y="0"/>
                  </a:moveTo>
                  <a:lnTo>
                    <a:pt x="0" y="380"/>
                  </a:lnTo>
                </a:path>
              </a:pathLst>
            </a:custGeom>
            <a:ln w="3530">
              <a:solidFill>
                <a:srgbClr val="565659"/>
              </a:solidFill>
            </a:ln>
          </p:spPr>
          <p:txBody>
            <a:bodyPr wrap="square" lIns="0" tIns="0" rIns="0" bIns="0" rtlCol="0"/>
            <a:lstStyle/>
            <a:p/>
          </p:txBody>
        </p:sp>
        <p:sp>
          <p:nvSpPr>
            <p:cNvPr id="132" name="object 132" descr=""/>
            <p:cNvSpPr/>
            <p:nvPr/>
          </p:nvSpPr>
          <p:spPr>
            <a:xfrm>
              <a:off x="5223677" y="8468155"/>
              <a:ext cx="1270" cy="635"/>
            </a:xfrm>
            <a:custGeom>
              <a:avLst/>
              <a:gdLst/>
              <a:ahLst/>
              <a:cxnLst/>
              <a:rect l="l" t="t" r="r" b="b"/>
              <a:pathLst>
                <a:path w="1270" h="634">
                  <a:moveTo>
                    <a:pt x="762" y="381"/>
                  </a:moveTo>
                  <a:lnTo>
                    <a:pt x="0" y="0"/>
                  </a:lnTo>
                </a:path>
              </a:pathLst>
            </a:custGeom>
            <a:ln w="3530">
              <a:solidFill>
                <a:srgbClr val="565659"/>
              </a:solidFill>
            </a:ln>
          </p:spPr>
          <p:txBody>
            <a:bodyPr wrap="square" lIns="0" tIns="0" rIns="0" bIns="0" rtlCol="0"/>
            <a:lstStyle/>
            <a:p/>
          </p:txBody>
        </p:sp>
        <p:sp>
          <p:nvSpPr>
            <p:cNvPr id="133" name="object 133" descr=""/>
            <p:cNvSpPr/>
            <p:nvPr/>
          </p:nvSpPr>
          <p:spPr>
            <a:xfrm>
              <a:off x="5034076" y="8400491"/>
              <a:ext cx="442595" cy="278765"/>
            </a:xfrm>
            <a:custGeom>
              <a:avLst/>
              <a:gdLst/>
              <a:ahLst/>
              <a:cxnLst/>
              <a:rect l="l" t="t" r="r" b="b"/>
              <a:pathLst>
                <a:path w="442595" h="278765">
                  <a:moveTo>
                    <a:pt x="3530" y="276834"/>
                  </a:moveTo>
                  <a:lnTo>
                    <a:pt x="3009" y="275590"/>
                  </a:lnTo>
                  <a:lnTo>
                    <a:pt x="1765" y="275069"/>
                  </a:lnTo>
                  <a:lnTo>
                    <a:pt x="508" y="275590"/>
                  </a:lnTo>
                  <a:lnTo>
                    <a:pt x="0" y="276834"/>
                  </a:lnTo>
                  <a:lnTo>
                    <a:pt x="508" y="278091"/>
                  </a:lnTo>
                  <a:lnTo>
                    <a:pt x="1765" y="278599"/>
                  </a:lnTo>
                  <a:lnTo>
                    <a:pt x="3009" y="278091"/>
                  </a:lnTo>
                  <a:lnTo>
                    <a:pt x="3530" y="276834"/>
                  </a:lnTo>
                  <a:close/>
                </a:path>
                <a:path w="442595" h="278765">
                  <a:moveTo>
                    <a:pt x="4660" y="240639"/>
                  </a:moveTo>
                  <a:lnTo>
                    <a:pt x="4152" y="239395"/>
                  </a:lnTo>
                  <a:lnTo>
                    <a:pt x="2895" y="238874"/>
                  </a:lnTo>
                  <a:lnTo>
                    <a:pt x="1651" y="239395"/>
                  </a:lnTo>
                  <a:lnTo>
                    <a:pt x="1308" y="240207"/>
                  </a:lnTo>
                  <a:lnTo>
                    <a:pt x="508" y="240538"/>
                  </a:lnTo>
                  <a:lnTo>
                    <a:pt x="0" y="241782"/>
                  </a:lnTo>
                  <a:lnTo>
                    <a:pt x="508" y="243039"/>
                  </a:lnTo>
                  <a:lnTo>
                    <a:pt x="1765" y="243547"/>
                  </a:lnTo>
                  <a:lnTo>
                    <a:pt x="3009" y="243039"/>
                  </a:lnTo>
                  <a:lnTo>
                    <a:pt x="3340" y="242227"/>
                  </a:lnTo>
                  <a:lnTo>
                    <a:pt x="4152" y="241884"/>
                  </a:lnTo>
                  <a:lnTo>
                    <a:pt x="4660" y="240639"/>
                  </a:lnTo>
                  <a:close/>
                </a:path>
                <a:path w="442595" h="278765">
                  <a:moveTo>
                    <a:pt x="190601" y="252082"/>
                  </a:moveTo>
                  <a:lnTo>
                    <a:pt x="190080" y="250825"/>
                  </a:lnTo>
                  <a:lnTo>
                    <a:pt x="188836" y="250317"/>
                  </a:lnTo>
                  <a:lnTo>
                    <a:pt x="187579" y="250825"/>
                  </a:lnTo>
                  <a:lnTo>
                    <a:pt x="187071" y="252082"/>
                  </a:lnTo>
                  <a:lnTo>
                    <a:pt x="187579" y="253326"/>
                  </a:lnTo>
                  <a:lnTo>
                    <a:pt x="188836" y="253847"/>
                  </a:lnTo>
                  <a:lnTo>
                    <a:pt x="190080" y="253326"/>
                  </a:lnTo>
                  <a:lnTo>
                    <a:pt x="190601" y="252082"/>
                  </a:lnTo>
                  <a:close/>
                </a:path>
                <a:path w="442595" h="278765">
                  <a:moveTo>
                    <a:pt x="420725" y="1765"/>
                  </a:moveTo>
                  <a:lnTo>
                    <a:pt x="420204" y="508"/>
                  </a:lnTo>
                  <a:lnTo>
                    <a:pt x="418960" y="0"/>
                  </a:lnTo>
                  <a:lnTo>
                    <a:pt x="417703" y="508"/>
                  </a:lnTo>
                  <a:lnTo>
                    <a:pt x="417195" y="1765"/>
                  </a:lnTo>
                  <a:lnTo>
                    <a:pt x="417703" y="3009"/>
                  </a:lnTo>
                  <a:lnTo>
                    <a:pt x="418960" y="3530"/>
                  </a:lnTo>
                  <a:lnTo>
                    <a:pt x="420204" y="3009"/>
                  </a:lnTo>
                  <a:lnTo>
                    <a:pt x="420725" y="1765"/>
                  </a:lnTo>
                  <a:close/>
                </a:path>
                <a:path w="442595" h="278765">
                  <a:moveTo>
                    <a:pt x="429856" y="38328"/>
                  </a:moveTo>
                  <a:lnTo>
                    <a:pt x="429348" y="37084"/>
                  </a:lnTo>
                  <a:lnTo>
                    <a:pt x="428091" y="36563"/>
                  </a:lnTo>
                  <a:lnTo>
                    <a:pt x="426948" y="37045"/>
                  </a:lnTo>
                  <a:lnTo>
                    <a:pt x="425805" y="36563"/>
                  </a:lnTo>
                  <a:lnTo>
                    <a:pt x="424561" y="37084"/>
                  </a:lnTo>
                  <a:lnTo>
                    <a:pt x="424040" y="38328"/>
                  </a:lnTo>
                  <a:lnTo>
                    <a:pt x="424561" y="39585"/>
                  </a:lnTo>
                  <a:lnTo>
                    <a:pt x="425805" y="40093"/>
                  </a:lnTo>
                  <a:lnTo>
                    <a:pt x="426948" y="39636"/>
                  </a:lnTo>
                  <a:lnTo>
                    <a:pt x="428091" y="40093"/>
                  </a:lnTo>
                  <a:lnTo>
                    <a:pt x="429348" y="39585"/>
                  </a:lnTo>
                  <a:lnTo>
                    <a:pt x="429856" y="38328"/>
                  </a:lnTo>
                  <a:close/>
                </a:path>
                <a:path w="442595" h="278765">
                  <a:moveTo>
                    <a:pt x="440156" y="38328"/>
                  </a:moveTo>
                  <a:lnTo>
                    <a:pt x="439635" y="37084"/>
                  </a:lnTo>
                  <a:lnTo>
                    <a:pt x="438391" y="36563"/>
                  </a:lnTo>
                  <a:lnTo>
                    <a:pt x="437134" y="37084"/>
                  </a:lnTo>
                  <a:lnTo>
                    <a:pt x="436626" y="38328"/>
                  </a:lnTo>
                  <a:lnTo>
                    <a:pt x="437134" y="39585"/>
                  </a:lnTo>
                  <a:lnTo>
                    <a:pt x="438391" y="40093"/>
                  </a:lnTo>
                  <a:lnTo>
                    <a:pt x="439635" y="39585"/>
                  </a:lnTo>
                  <a:lnTo>
                    <a:pt x="440156" y="38328"/>
                  </a:lnTo>
                  <a:close/>
                </a:path>
                <a:path w="442595" h="278765">
                  <a:moveTo>
                    <a:pt x="440524" y="60426"/>
                  </a:moveTo>
                  <a:lnTo>
                    <a:pt x="440004" y="59182"/>
                  </a:lnTo>
                  <a:lnTo>
                    <a:pt x="438759" y="58661"/>
                  </a:lnTo>
                  <a:lnTo>
                    <a:pt x="437515" y="59182"/>
                  </a:lnTo>
                  <a:lnTo>
                    <a:pt x="436994" y="60426"/>
                  </a:lnTo>
                  <a:lnTo>
                    <a:pt x="437515" y="61683"/>
                  </a:lnTo>
                  <a:lnTo>
                    <a:pt x="438759" y="62191"/>
                  </a:lnTo>
                  <a:lnTo>
                    <a:pt x="440004" y="61683"/>
                  </a:lnTo>
                  <a:lnTo>
                    <a:pt x="440524" y="60426"/>
                  </a:lnTo>
                  <a:close/>
                </a:path>
                <a:path w="442595" h="278765">
                  <a:moveTo>
                    <a:pt x="440524" y="4038"/>
                  </a:moveTo>
                  <a:lnTo>
                    <a:pt x="440004" y="2794"/>
                  </a:lnTo>
                  <a:lnTo>
                    <a:pt x="438759" y="2273"/>
                  </a:lnTo>
                  <a:lnTo>
                    <a:pt x="437515" y="2794"/>
                  </a:lnTo>
                  <a:lnTo>
                    <a:pt x="436994" y="4038"/>
                  </a:lnTo>
                  <a:lnTo>
                    <a:pt x="437515" y="5295"/>
                  </a:lnTo>
                  <a:lnTo>
                    <a:pt x="438759" y="5803"/>
                  </a:lnTo>
                  <a:lnTo>
                    <a:pt x="440004" y="5295"/>
                  </a:lnTo>
                  <a:lnTo>
                    <a:pt x="440524" y="4038"/>
                  </a:lnTo>
                  <a:close/>
                </a:path>
                <a:path w="442595" h="278765">
                  <a:moveTo>
                    <a:pt x="442442" y="89382"/>
                  </a:moveTo>
                  <a:lnTo>
                    <a:pt x="441921" y="88138"/>
                  </a:lnTo>
                  <a:lnTo>
                    <a:pt x="440677" y="87617"/>
                  </a:lnTo>
                  <a:lnTo>
                    <a:pt x="439420" y="88138"/>
                  </a:lnTo>
                  <a:lnTo>
                    <a:pt x="438912" y="89382"/>
                  </a:lnTo>
                  <a:lnTo>
                    <a:pt x="439420" y="90639"/>
                  </a:lnTo>
                  <a:lnTo>
                    <a:pt x="440677" y="91147"/>
                  </a:lnTo>
                  <a:lnTo>
                    <a:pt x="441921" y="90639"/>
                  </a:lnTo>
                  <a:lnTo>
                    <a:pt x="442442" y="89382"/>
                  </a:lnTo>
                  <a:close/>
                </a:path>
              </a:pathLst>
            </a:custGeom>
            <a:solidFill>
              <a:srgbClr val="565659"/>
            </a:solidFill>
          </p:spPr>
          <p:txBody>
            <a:bodyPr wrap="square" lIns="0" tIns="0" rIns="0" bIns="0" rtlCol="0"/>
            <a:lstStyle/>
            <a:p/>
          </p:txBody>
        </p:sp>
        <p:sp>
          <p:nvSpPr>
            <p:cNvPr id="134" name="object 134" descr=""/>
            <p:cNvSpPr/>
            <p:nvPr/>
          </p:nvSpPr>
          <p:spPr>
            <a:xfrm>
              <a:off x="5472845" y="8436911"/>
              <a:ext cx="0" cy="1270"/>
            </a:xfrm>
            <a:custGeom>
              <a:avLst/>
              <a:gdLst/>
              <a:ahLst/>
              <a:cxnLst/>
              <a:rect l="l" t="t" r="r" b="b"/>
              <a:pathLst>
                <a:path w="0" h="1270">
                  <a:moveTo>
                    <a:pt x="0" y="762"/>
                  </a:moveTo>
                  <a:lnTo>
                    <a:pt x="0" y="0"/>
                  </a:lnTo>
                </a:path>
              </a:pathLst>
            </a:custGeom>
            <a:ln w="3530">
              <a:solidFill>
                <a:srgbClr val="565659"/>
              </a:solidFill>
            </a:ln>
          </p:spPr>
          <p:txBody>
            <a:bodyPr wrap="square" lIns="0" tIns="0" rIns="0" bIns="0" rtlCol="0"/>
            <a:lstStyle/>
            <a:p/>
          </p:txBody>
        </p:sp>
        <p:sp>
          <p:nvSpPr>
            <p:cNvPr id="135" name="object 135" descr=""/>
            <p:cNvSpPr/>
            <p:nvPr/>
          </p:nvSpPr>
          <p:spPr>
            <a:xfrm>
              <a:off x="5430175" y="8377857"/>
              <a:ext cx="0" cy="10795"/>
            </a:xfrm>
            <a:custGeom>
              <a:avLst/>
              <a:gdLst/>
              <a:ahLst/>
              <a:cxnLst/>
              <a:rect l="l" t="t" r="r" b="b"/>
              <a:pathLst>
                <a:path w="0" h="10795">
                  <a:moveTo>
                    <a:pt x="0" y="10287"/>
                  </a:moveTo>
                  <a:lnTo>
                    <a:pt x="0" y="0"/>
                  </a:lnTo>
                </a:path>
              </a:pathLst>
            </a:custGeom>
            <a:ln w="3530">
              <a:solidFill>
                <a:srgbClr val="565659"/>
              </a:solidFill>
            </a:ln>
          </p:spPr>
          <p:txBody>
            <a:bodyPr wrap="square" lIns="0" tIns="0" rIns="0" bIns="0" rtlCol="0"/>
            <a:lstStyle/>
            <a:p/>
          </p:txBody>
        </p:sp>
        <p:sp>
          <p:nvSpPr>
            <p:cNvPr id="136" name="object 136" descr=""/>
            <p:cNvSpPr/>
            <p:nvPr/>
          </p:nvSpPr>
          <p:spPr>
            <a:xfrm>
              <a:off x="5429412" y="8377095"/>
              <a:ext cx="0" cy="12065"/>
            </a:xfrm>
            <a:custGeom>
              <a:avLst/>
              <a:gdLst/>
              <a:ahLst/>
              <a:cxnLst/>
              <a:rect l="l" t="t" r="r" b="b"/>
              <a:pathLst>
                <a:path w="0" h="12065">
                  <a:moveTo>
                    <a:pt x="0" y="11810"/>
                  </a:moveTo>
                  <a:lnTo>
                    <a:pt x="0" y="0"/>
                  </a:lnTo>
                </a:path>
              </a:pathLst>
            </a:custGeom>
            <a:ln w="3530">
              <a:solidFill>
                <a:srgbClr val="565659"/>
              </a:solidFill>
            </a:ln>
          </p:spPr>
          <p:txBody>
            <a:bodyPr wrap="square" lIns="0" tIns="0" rIns="0" bIns="0" rtlCol="0"/>
            <a:lstStyle/>
            <a:p/>
          </p:txBody>
        </p:sp>
        <p:sp>
          <p:nvSpPr>
            <p:cNvPr id="137" name="object 137" descr=""/>
            <p:cNvSpPr/>
            <p:nvPr/>
          </p:nvSpPr>
          <p:spPr>
            <a:xfrm>
              <a:off x="5430175" y="8624365"/>
              <a:ext cx="0" cy="10795"/>
            </a:xfrm>
            <a:custGeom>
              <a:avLst/>
              <a:gdLst/>
              <a:ahLst/>
              <a:cxnLst/>
              <a:rect l="l" t="t" r="r" b="b"/>
              <a:pathLst>
                <a:path w="0" h="10795">
                  <a:moveTo>
                    <a:pt x="0" y="10286"/>
                  </a:moveTo>
                  <a:lnTo>
                    <a:pt x="0" y="0"/>
                  </a:lnTo>
                </a:path>
              </a:pathLst>
            </a:custGeom>
            <a:ln w="3530">
              <a:solidFill>
                <a:srgbClr val="565659"/>
              </a:solidFill>
            </a:ln>
          </p:spPr>
          <p:txBody>
            <a:bodyPr wrap="square" lIns="0" tIns="0" rIns="0" bIns="0" rtlCol="0"/>
            <a:lstStyle/>
            <a:p/>
          </p:txBody>
        </p:sp>
        <p:sp>
          <p:nvSpPr>
            <p:cNvPr id="138" name="object 138" descr=""/>
            <p:cNvSpPr/>
            <p:nvPr/>
          </p:nvSpPr>
          <p:spPr>
            <a:xfrm>
              <a:off x="5429412" y="8623604"/>
              <a:ext cx="0" cy="12065"/>
            </a:xfrm>
            <a:custGeom>
              <a:avLst/>
              <a:gdLst/>
              <a:ahLst/>
              <a:cxnLst/>
              <a:rect l="l" t="t" r="r" b="b"/>
              <a:pathLst>
                <a:path w="0" h="12065">
                  <a:moveTo>
                    <a:pt x="0" y="11811"/>
                  </a:moveTo>
                  <a:lnTo>
                    <a:pt x="0" y="0"/>
                  </a:lnTo>
                </a:path>
              </a:pathLst>
            </a:custGeom>
            <a:ln w="3530">
              <a:solidFill>
                <a:srgbClr val="565659"/>
              </a:solidFill>
            </a:ln>
          </p:spPr>
          <p:txBody>
            <a:bodyPr wrap="square" lIns="0" tIns="0" rIns="0" bIns="0" rtlCol="0"/>
            <a:lstStyle/>
            <a:p/>
          </p:txBody>
        </p:sp>
        <p:sp>
          <p:nvSpPr>
            <p:cNvPr id="139" name="object 139" descr=""/>
            <p:cNvSpPr/>
            <p:nvPr/>
          </p:nvSpPr>
          <p:spPr>
            <a:xfrm>
              <a:off x="5329592" y="8298233"/>
              <a:ext cx="10795" cy="12700"/>
            </a:xfrm>
            <a:custGeom>
              <a:avLst/>
              <a:gdLst/>
              <a:ahLst/>
              <a:cxnLst/>
              <a:rect l="l" t="t" r="r" b="b"/>
              <a:pathLst>
                <a:path w="10795" h="12700">
                  <a:moveTo>
                    <a:pt x="0" y="12192"/>
                  </a:moveTo>
                  <a:lnTo>
                    <a:pt x="10287" y="0"/>
                  </a:lnTo>
                </a:path>
              </a:pathLst>
            </a:custGeom>
            <a:ln w="3530">
              <a:solidFill>
                <a:srgbClr val="565659"/>
              </a:solidFill>
            </a:ln>
          </p:spPr>
          <p:txBody>
            <a:bodyPr wrap="square" lIns="0" tIns="0" rIns="0" bIns="0" rtlCol="0"/>
            <a:lstStyle/>
            <a:p/>
          </p:txBody>
        </p:sp>
        <p:sp>
          <p:nvSpPr>
            <p:cNvPr id="140" name="object 140" descr=""/>
            <p:cNvSpPr/>
            <p:nvPr/>
          </p:nvSpPr>
          <p:spPr>
            <a:xfrm>
              <a:off x="4919258" y="8702090"/>
              <a:ext cx="10160" cy="12700"/>
            </a:xfrm>
            <a:custGeom>
              <a:avLst/>
              <a:gdLst/>
              <a:ahLst/>
              <a:cxnLst/>
              <a:rect l="l" t="t" r="r" b="b"/>
              <a:pathLst>
                <a:path w="10160" h="12700">
                  <a:moveTo>
                    <a:pt x="9905" y="0"/>
                  </a:moveTo>
                  <a:lnTo>
                    <a:pt x="0" y="12191"/>
                  </a:lnTo>
                </a:path>
              </a:pathLst>
            </a:custGeom>
            <a:ln w="3530">
              <a:solidFill>
                <a:srgbClr val="565659"/>
              </a:solidFill>
            </a:ln>
          </p:spPr>
          <p:txBody>
            <a:bodyPr wrap="square" lIns="0" tIns="0" rIns="0" bIns="0" rtlCol="0"/>
            <a:lstStyle/>
            <a:p/>
          </p:txBody>
        </p:sp>
        <p:sp>
          <p:nvSpPr>
            <p:cNvPr id="141" name="object 141" descr=""/>
            <p:cNvSpPr/>
            <p:nvPr/>
          </p:nvSpPr>
          <p:spPr>
            <a:xfrm>
              <a:off x="4961925" y="8735237"/>
              <a:ext cx="6985" cy="7620"/>
            </a:xfrm>
            <a:custGeom>
              <a:avLst/>
              <a:gdLst/>
              <a:ahLst/>
              <a:cxnLst/>
              <a:rect l="l" t="t" r="r" b="b"/>
              <a:pathLst>
                <a:path w="6985" h="7620">
                  <a:moveTo>
                    <a:pt x="0" y="7619"/>
                  </a:moveTo>
                  <a:lnTo>
                    <a:pt x="6477" y="0"/>
                  </a:lnTo>
                </a:path>
              </a:pathLst>
            </a:custGeom>
            <a:ln w="3530">
              <a:solidFill>
                <a:srgbClr val="565659"/>
              </a:solidFill>
            </a:ln>
          </p:spPr>
          <p:txBody>
            <a:bodyPr wrap="square" lIns="0" tIns="0" rIns="0" bIns="0" rtlCol="0"/>
            <a:lstStyle/>
            <a:p/>
          </p:txBody>
        </p:sp>
        <p:sp>
          <p:nvSpPr>
            <p:cNvPr id="142" name="object 142" descr=""/>
            <p:cNvSpPr/>
            <p:nvPr/>
          </p:nvSpPr>
          <p:spPr>
            <a:xfrm>
              <a:off x="5290729" y="8269652"/>
              <a:ext cx="6350" cy="7620"/>
            </a:xfrm>
            <a:custGeom>
              <a:avLst/>
              <a:gdLst/>
              <a:ahLst/>
              <a:cxnLst/>
              <a:rect l="l" t="t" r="r" b="b"/>
              <a:pathLst>
                <a:path w="6350" h="7620">
                  <a:moveTo>
                    <a:pt x="6096" y="0"/>
                  </a:moveTo>
                  <a:lnTo>
                    <a:pt x="0" y="7619"/>
                  </a:lnTo>
                </a:path>
              </a:pathLst>
            </a:custGeom>
            <a:ln w="3530">
              <a:solidFill>
                <a:srgbClr val="565659"/>
              </a:solidFill>
            </a:ln>
          </p:spPr>
          <p:txBody>
            <a:bodyPr wrap="square" lIns="0" tIns="0" rIns="0" bIns="0" rtlCol="0"/>
            <a:lstStyle/>
            <a:p/>
          </p:txBody>
        </p:sp>
        <p:sp>
          <p:nvSpPr>
            <p:cNvPr id="143" name="object 143" descr=""/>
            <p:cNvSpPr/>
            <p:nvPr/>
          </p:nvSpPr>
          <p:spPr>
            <a:xfrm>
              <a:off x="5329592" y="8702090"/>
              <a:ext cx="10795" cy="12700"/>
            </a:xfrm>
            <a:custGeom>
              <a:avLst/>
              <a:gdLst/>
              <a:ahLst/>
              <a:cxnLst/>
              <a:rect l="l" t="t" r="r" b="b"/>
              <a:pathLst>
                <a:path w="10795" h="12700">
                  <a:moveTo>
                    <a:pt x="10287" y="12191"/>
                  </a:moveTo>
                  <a:lnTo>
                    <a:pt x="0" y="0"/>
                  </a:lnTo>
                </a:path>
              </a:pathLst>
            </a:custGeom>
            <a:ln w="3530">
              <a:solidFill>
                <a:srgbClr val="565659"/>
              </a:solidFill>
            </a:ln>
          </p:spPr>
          <p:txBody>
            <a:bodyPr wrap="square" lIns="0" tIns="0" rIns="0" bIns="0" rtlCol="0"/>
            <a:lstStyle/>
            <a:p/>
          </p:txBody>
        </p:sp>
        <p:sp>
          <p:nvSpPr>
            <p:cNvPr id="144" name="object 144" descr=""/>
            <p:cNvSpPr/>
            <p:nvPr/>
          </p:nvSpPr>
          <p:spPr>
            <a:xfrm>
              <a:off x="5290729" y="8735236"/>
              <a:ext cx="6350" cy="7620"/>
            </a:xfrm>
            <a:custGeom>
              <a:avLst/>
              <a:gdLst/>
              <a:ahLst/>
              <a:cxnLst/>
              <a:rect l="l" t="t" r="r" b="b"/>
              <a:pathLst>
                <a:path w="6350" h="7620">
                  <a:moveTo>
                    <a:pt x="0" y="0"/>
                  </a:moveTo>
                  <a:lnTo>
                    <a:pt x="6096" y="7620"/>
                  </a:lnTo>
                </a:path>
              </a:pathLst>
            </a:custGeom>
            <a:ln w="3530">
              <a:solidFill>
                <a:srgbClr val="565659"/>
              </a:solidFill>
            </a:ln>
          </p:spPr>
          <p:txBody>
            <a:bodyPr wrap="square" lIns="0" tIns="0" rIns="0" bIns="0" rtlCol="0"/>
            <a:lstStyle/>
            <a:p/>
          </p:txBody>
        </p:sp>
        <p:sp>
          <p:nvSpPr>
            <p:cNvPr id="145" name="object 145" descr=""/>
            <p:cNvSpPr/>
            <p:nvPr/>
          </p:nvSpPr>
          <p:spPr>
            <a:xfrm>
              <a:off x="5469037" y="8505873"/>
              <a:ext cx="0" cy="1905"/>
            </a:xfrm>
            <a:custGeom>
              <a:avLst/>
              <a:gdLst/>
              <a:ahLst/>
              <a:cxnLst/>
              <a:rect l="l" t="t" r="r" b="b"/>
              <a:pathLst>
                <a:path w="0" h="1904">
                  <a:moveTo>
                    <a:pt x="0" y="0"/>
                  </a:moveTo>
                  <a:lnTo>
                    <a:pt x="0" y="1905"/>
                  </a:lnTo>
                </a:path>
              </a:pathLst>
            </a:custGeom>
            <a:ln w="3530">
              <a:solidFill>
                <a:srgbClr val="565659"/>
              </a:solidFill>
            </a:ln>
          </p:spPr>
          <p:txBody>
            <a:bodyPr wrap="square" lIns="0" tIns="0" rIns="0" bIns="0" rtlCol="0"/>
            <a:lstStyle/>
            <a:p/>
          </p:txBody>
        </p:sp>
        <p:sp>
          <p:nvSpPr>
            <p:cNvPr id="146" name="object 146" descr=""/>
            <p:cNvSpPr/>
            <p:nvPr/>
          </p:nvSpPr>
          <p:spPr>
            <a:xfrm>
              <a:off x="5459892" y="8508161"/>
              <a:ext cx="4445" cy="0"/>
            </a:xfrm>
            <a:custGeom>
              <a:avLst/>
              <a:gdLst/>
              <a:ahLst/>
              <a:cxnLst/>
              <a:rect l="l" t="t" r="r" b="b"/>
              <a:pathLst>
                <a:path w="4445" h="0">
                  <a:moveTo>
                    <a:pt x="4190" y="0"/>
                  </a:moveTo>
                  <a:lnTo>
                    <a:pt x="0" y="0"/>
                  </a:lnTo>
                </a:path>
              </a:pathLst>
            </a:custGeom>
            <a:ln w="3530">
              <a:solidFill>
                <a:srgbClr val="565659"/>
              </a:solidFill>
            </a:ln>
          </p:spPr>
          <p:txBody>
            <a:bodyPr wrap="square" lIns="0" tIns="0" rIns="0" bIns="0" rtlCol="0"/>
            <a:lstStyle/>
            <a:p/>
          </p:txBody>
        </p:sp>
        <p:sp>
          <p:nvSpPr>
            <p:cNvPr id="147" name="object 147" descr=""/>
            <p:cNvSpPr/>
            <p:nvPr/>
          </p:nvSpPr>
          <p:spPr>
            <a:xfrm>
              <a:off x="5470324" y="8460296"/>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8" name="object 148" descr=""/>
            <p:cNvSpPr/>
            <p:nvPr/>
          </p:nvSpPr>
          <p:spPr>
            <a:xfrm>
              <a:off x="5129567" y="8183927"/>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149" name="object 149" descr=""/>
            <p:cNvSpPr/>
            <p:nvPr/>
          </p:nvSpPr>
          <p:spPr>
            <a:xfrm>
              <a:off x="5139854" y="8185072"/>
              <a:ext cx="0" cy="1270"/>
            </a:xfrm>
            <a:custGeom>
              <a:avLst/>
              <a:gdLst/>
              <a:ahLst/>
              <a:cxnLst/>
              <a:rect l="l" t="t" r="r" b="b"/>
              <a:pathLst>
                <a:path w="0" h="1270">
                  <a:moveTo>
                    <a:pt x="0" y="1142"/>
                  </a:moveTo>
                  <a:lnTo>
                    <a:pt x="0" y="0"/>
                  </a:lnTo>
                </a:path>
              </a:pathLst>
            </a:custGeom>
            <a:ln w="3530">
              <a:solidFill>
                <a:srgbClr val="565659"/>
              </a:solidFill>
            </a:ln>
          </p:spPr>
          <p:txBody>
            <a:bodyPr wrap="square" lIns="0" tIns="0" rIns="0" bIns="0" rtlCol="0"/>
            <a:lstStyle/>
            <a:p/>
          </p:txBody>
        </p:sp>
        <p:sp>
          <p:nvSpPr>
            <p:cNvPr id="150" name="object 150" descr=""/>
            <p:cNvSpPr/>
            <p:nvPr/>
          </p:nvSpPr>
          <p:spPr>
            <a:xfrm>
              <a:off x="5119279" y="8185073"/>
              <a:ext cx="0" cy="1270"/>
            </a:xfrm>
            <a:custGeom>
              <a:avLst/>
              <a:gdLst/>
              <a:ahLst/>
              <a:cxnLst/>
              <a:rect l="l" t="t" r="r" b="b"/>
              <a:pathLst>
                <a:path w="0" h="1270">
                  <a:moveTo>
                    <a:pt x="0" y="0"/>
                  </a:moveTo>
                  <a:lnTo>
                    <a:pt x="0" y="1143"/>
                  </a:lnTo>
                </a:path>
              </a:pathLst>
            </a:custGeom>
            <a:ln w="3530">
              <a:solidFill>
                <a:srgbClr val="565659"/>
              </a:solidFill>
            </a:ln>
          </p:spPr>
          <p:txBody>
            <a:bodyPr wrap="square" lIns="0" tIns="0" rIns="0" bIns="0" rtlCol="0"/>
            <a:lstStyle/>
            <a:p/>
          </p:txBody>
        </p:sp>
        <p:sp>
          <p:nvSpPr>
            <p:cNvPr id="151" name="object 151" descr=""/>
            <p:cNvSpPr/>
            <p:nvPr/>
          </p:nvSpPr>
          <p:spPr>
            <a:xfrm>
              <a:off x="5119664" y="8185073"/>
              <a:ext cx="0" cy="1270"/>
            </a:xfrm>
            <a:custGeom>
              <a:avLst/>
              <a:gdLst/>
              <a:ahLst/>
              <a:cxnLst/>
              <a:rect l="l" t="t" r="r" b="b"/>
              <a:pathLst>
                <a:path w="0" h="1270">
                  <a:moveTo>
                    <a:pt x="0" y="0"/>
                  </a:moveTo>
                  <a:lnTo>
                    <a:pt x="0" y="1143"/>
                  </a:lnTo>
                </a:path>
              </a:pathLst>
            </a:custGeom>
            <a:ln w="3530">
              <a:solidFill>
                <a:srgbClr val="565659"/>
              </a:solidFill>
            </a:ln>
          </p:spPr>
          <p:txBody>
            <a:bodyPr wrap="square" lIns="0" tIns="0" rIns="0" bIns="0" rtlCol="0"/>
            <a:lstStyle/>
            <a:p/>
          </p:txBody>
        </p:sp>
        <p:sp>
          <p:nvSpPr>
            <p:cNvPr id="152" name="object 152" descr=""/>
            <p:cNvSpPr/>
            <p:nvPr/>
          </p:nvSpPr>
          <p:spPr>
            <a:xfrm>
              <a:off x="5120042" y="8185072"/>
              <a:ext cx="0" cy="1270"/>
            </a:xfrm>
            <a:custGeom>
              <a:avLst/>
              <a:gdLst/>
              <a:ahLst/>
              <a:cxnLst/>
              <a:rect l="l" t="t" r="r" b="b"/>
              <a:pathLst>
                <a:path w="0" h="1270">
                  <a:moveTo>
                    <a:pt x="0" y="1142"/>
                  </a:moveTo>
                  <a:lnTo>
                    <a:pt x="0" y="0"/>
                  </a:lnTo>
                </a:path>
              </a:pathLst>
            </a:custGeom>
            <a:ln w="3530">
              <a:solidFill>
                <a:srgbClr val="565659"/>
              </a:solidFill>
            </a:ln>
          </p:spPr>
          <p:txBody>
            <a:bodyPr wrap="square" lIns="0" tIns="0" rIns="0" bIns="0" rtlCol="0"/>
            <a:lstStyle/>
            <a:p/>
          </p:txBody>
        </p:sp>
        <p:sp>
          <p:nvSpPr>
            <p:cNvPr id="153" name="object 153" descr=""/>
            <p:cNvSpPr/>
            <p:nvPr/>
          </p:nvSpPr>
          <p:spPr>
            <a:xfrm>
              <a:off x="5139470" y="8185072"/>
              <a:ext cx="0" cy="1270"/>
            </a:xfrm>
            <a:custGeom>
              <a:avLst/>
              <a:gdLst/>
              <a:ahLst/>
              <a:cxnLst/>
              <a:rect l="l" t="t" r="r" b="b"/>
              <a:pathLst>
                <a:path w="0" h="1270">
                  <a:moveTo>
                    <a:pt x="0" y="1142"/>
                  </a:moveTo>
                  <a:lnTo>
                    <a:pt x="0" y="0"/>
                  </a:lnTo>
                </a:path>
              </a:pathLst>
            </a:custGeom>
            <a:ln w="3530">
              <a:solidFill>
                <a:srgbClr val="565659"/>
              </a:solidFill>
            </a:ln>
          </p:spPr>
          <p:txBody>
            <a:bodyPr wrap="square" lIns="0" tIns="0" rIns="0" bIns="0" rtlCol="0"/>
            <a:lstStyle/>
            <a:p/>
          </p:txBody>
        </p:sp>
        <p:sp>
          <p:nvSpPr>
            <p:cNvPr id="154" name="object 154" descr=""/>
            <p:cNvSpPr/>
            <p:nvPr/>
          </p:nvSpPr>
          <p:spPr>
            <a:xfrm>
              <a:off x="5139092" y="8185073"/>
              <a:ext cx="0" cy="1270"/>
            </a:xfrm>
            <a:custGeom>
              <a:avLst/>
              <a:gdLst/>
              <a:ahLst/>
              <a:cxnLst/>
              <a:rect l="l" t="t" r="r" b="b"/>
              <a:pathLst>
                <a:path w="0" h="1270">
                  <a:moveTo>
                    <a:pt x="0" y="0"/>
                  </a:moveTo>
                  <a:lnTo>
                    <a:pt x="0" y="1143"/>
                  </a:lnTo>
                </a:path>
              </a:pathLst>
            </a:custGeom>
            <a:ln w="3530">
              <a:solidFill>
                <a:srgbClr val="565659"/>
              </a:solidFill>
            </a:ln>
          </p:spPr>
          <p:txBody>
            <a:bodyPr wrap="square" lIns="0" tIns="0" rIns="0" bIns="0" rtlCol="0"/>
            <a:lstStyle/>
            <a:p/>
          </p:txBody>
        </p:sp>
        <p:sp>
          <p:nvSpPr>
            <p:cNvPr id="155" name="object 155" descr=""/>
            <p:cNvSpPr/>
            <p:nvPr/>
          </p:nvSpPr>
          <p:spPr>
            <a:xfrm>
              <a:off x="5429033" y="8509304"/>
              <a:ext cx="31115" cy="2540"/>
            </a:xfrm>
            <a:custGeom>
              <a:avLst/>
              <a:gdLst/>
              <a:ahLst/>
              <a:cxnLst/>
              <a:rect l="l" t="t" r="r" b="b"/>
              <a:pathLst>
                <a:path w="31114" h="2540">
                  <a:moveTo>
                    <a:pt x="0" y="2286"/>
                  </a:moveTo>
                  <a:lnTo>
                    <a:pt x="30861" y="2286"/>
                  </a:lnTo>
                  <a:lnTo>
                    <a:pt x="30861" y="1143"/>
                  </a:lnTo>
                  <a:lnTo>
                    <a:pt x="30861" y="0"/>
                  </a:lnTo>
                </a:path>
              </a:pathLst>
            </a:custGeom>
            <a:ln w="3530">
              <a:solidFill>
                <a:srgbClr val="565659"/>
              </a:solidFill>
            </a:ln>
          </p:spPr>
          <p:txBody>
            <a:bodyPr wrap="square" lIns="0" tIns="0" rIns="0" bIns="0" rtlCol="0"/>
            <a:lstStyle/>
            <a:p/>
          </p:txBody>
        </p:sp>
        <p:sp>
          <p:nvSpPr>
            <p:cNvPr id="156" name="object 156" descr=""/>
            <p:cNvSpPr/>
            <p:nvPr/>
          </p:nvSpPr>
          <p:spPr>
            <a:xfrm>
              <a:off x="5434364" y="8510450"/>
              <a:ext cx="26034" cy="0"/>
            </a:xfrm>
            <a:custGeom>
              <a:avLst/>
              <a:gdLst/>
              <a:ahLst/>
              <a:cxnLst/>
              <a:rect l="l" t="t" r="r" b="b"/>
              <a:pathLst>
                <a:path w="26035" h="0">
                  <a:moveTo>
                    <a:pt x="25526" y="0"/>
                  </a:moveTo>
                  <a:lnTo>
                    <a:pt x="0" y="0"/>
                  </a:lnTo>
                </a:path>
              </a:pathLst>
            </a:custGeom>
            <a:ln w="3530">
              <a:solidFill>
                <a:srgbClr val="565659"/>
              </a:solidFill>
            </a:ln>
          </p:spPr>
          <p:txBody>
            <a:bodyPr wrap="square" lIns="0" tIns="0" rIns="0" bIns="0" rtlCol="0"/>
            <a:lstStyle/>
            <a:p/>
          </p:txBody>
        </p:sp>
        <p:sp>
          <p:nvSpPr>
            <p:cNvPr id="157" name="object 157" descr=""/>
            <p:cNvSpPr/>
            <p:nvPr/>
          </p:nvSpPr>
          <p:spPr>
            <a:xfrm>
              <a:off x="5429030" y="8457867"/>
              <a:ext cx="31115" cy="3810"/>
            </a:xfrm>
            <a:custGeom>
              <a:avLst/>
              <a:gdLst/>
              <a:ahLst/>
              <a:cxnLst/>
              <a:rect l="l" t="t" r="r" b="b"/>
              <a:pathLst>
                <a:path w="31114" h="3809">
                  <a:moveTo>
                    <a:pt x="30861" y="3810"/>
                  </a:moveTo>
                  <a:lnTo>
                    <a:pt x="30861" y="2286"/>
                  </a:lnTo>
                  <a:lnTo>
                    <a:pt x="30861" y="0"/>
                  </a:lnTo>
                  <a:lnTo>
                    <a:pt x="0" y="0"/>
                  </a:lnTo>
                </a:path>
              </a:pathLst>
            </a:custGeom>
            <a:ln w="3530">
              <a:solidFill>
                <a:srgbClr val="565659"/>
              </a:solidFill>
            </a:ln>
          </p:spPr>
          <p:txBody>
            <a:bodyPr wrap="square" lIns="0" tIns="0" rIns="0" bIns="0" rtlCol="0"/>
            <a:lstStyle/>
            <a:p/>
          </p:txBody>
        </p:sp>
        <p:sp>
          <p:nvSpPr>
            <p:cNvPr id="158" name="object 158" descr=""/>
            <p:cNvSpPr/>
            <p:nvPr/>
          </p:nvSpPr>
          <p:spPr>
            <a:xfrm>
              <a:off x="5434367" y="8460152"/>
              <a:ext cx="26034" cy="0"/>
            </a:xfrm>
            <a:custGeom>
              <a:avLst/>
              <a:gdLst/>
              <a:ahLst/>
              <a:cxnLst/>
              <a:rect l="l" t="t" r="r" b="b"/>
              <a:pathLst>
                <a:path w="26035" h="0">
                  <a:moveTo>
                    <a:pt x="0" y="0"/>
                  </a:moveTo>
                  <a:lnTo>
                    <a:pt x="25526" y="0"/>
                  </a:lnTo>
                </a:path>
              </a:pathLst>
            </a:custGeom>
            <a:ln w="3530">
              <a:solidFill>
                <a:srgbClr val="565659"/>
              </a:solidFill>
            </a:ln>
          </p:spPr>
          <p:txBody>
            <a:bodyPr wrap="square" lIns="0" tIns="0" rIns="0" bIns="0" rtlCol="0"/>
            <a:lstStyle/>
            <a:p/>
          </p:txBody>
        </p:sp>
        <p:sp>
          <p:nvSpPr>
            <p:cNvPr id="159" name="object 159" descr=""/>
            <p:cNvSpPr/>
            <p:nvPr/>
          </p:nvSpPr>
          <p:spPr>
            <a:xfrm>
              <a:off x="5465230" y="8460538"/>
              <a:ext cx="635" cy="5080"/>
            </a:xfrm>
            <a:custGeom>
              <a:avLst/>
              <a:gdLst/>
              <a:ahLst/>
              <a:cxnLst/>
              <a:rect l="l" t="t" r="r" b="b"/>
              <a:pathLst>
                <a:path w="635" h="5079">
                  <a:moveTo>
                    <a:pt x="0" y="4952"/>
                  </a:moveTo>
                  <a:lnTo>
                    <a:pt x="381" y="4952"/>
                  </a:lnTo>
                  <a:lnTo>
                    <a:pt x="381" y="0"/>
                  </a:lnTo>
                </a:path>
              </a:pathLst>
            </a:custGeom>
            <a:ln w="3530">
              <a:solidFill>
                <a:srgbClr val="565659"/>
              </a:solidFill>
            </a:ln>
          </p:spPr>
          <p:txBody>
            <a:bodyPr wrap="square" lIns="0" tIns="0" rIns="0" bIns="0" rtlCol="0"/>
            <a:lstStyle/>
            <a:p/>
          </p:txBody>
        </p:sp>
        <p:sp>
          <p:nvSpPr>
            <p:cNvPr id="160" name="object 160" descr=""/>
            <p:cNvSpPr/>
            <p:nvPr/>
          </p:nvSpPr>
          <p:spPr>
            <a:xfrm>
              <a:off x="5465608" y="8465491"/>
              <a:ext cx="0" cy="3175"/>
            </a:xfrm>
            <a:custGeom>
              <a:avLst/>
              <a:gdLst/>
              <a:ahLst/>
              <a:cxnLst/>
              <a:rect l="l" t="t" r="r" b="b"/>
              <a:pathLst>
                <a:path w="0" h="3175">
                  <a:moveTo>
                    <a:pt x="0" y="0"/>
                  </a:moveTo>
                  <a:lnTo>
                    <a:pt x="0" y="3047"/>
                  </a:lnTo>
                </a:path>
              </a:pathLst>
            </a:custGeom>
            <a:ln w="3530">
              <a:solidFill>
                <a:srgbClr val="565659"/>
              </a:solidFill>
            </a:ln>
          </p:spPr>
          <p:txBody>
            <a:bodyPr wrap="square" lIns="0" tIns="0" rIns="0" bIns="0" rtlCol="0"/>
            <a:lstStyle/>
            <a:p/>
          </p:txBody>
        </p:sp>
        <p:sp>
          <p:nvSpPr>
            <p:cNvPr id="161" name="object 161" descr=""/>
            <p:cNvSpPr/>
            <p:nvPr/>
          </p:nvSpPr>
          <p:spPr>
            <a:xfrm>
              <a:off x="5465230" y="8465491"/>
              <a:ext cx="0" cy="3175"/>
            </a:xfrm>
            <a:custGeom>
              <a:avLst/>
              <a:gdLst/>
              <a:ahLst/>
              <a:cxnLst/>
              <a:rect l="l" t="t" r="r" b="b"/>
              <a:pathLst>
                <a:path w="0" h="3175">
                  <a:moveTo>
                    <a:pt x="0" y="2666"/>
                  </a:moveTo>
                  <a:lnTo>
                    <a:pt x="0" y="0"/>
                  </a:lnTo>
                </a:path>
              </a:pathLst>
            </a:custGeom>
            <a:ln w="3530">
              <a:solidFill>
                <a:srgbClr val="565659"/>
              </a:solidFill>
            </a:ln>
          </p:spPr>
          <p:txBody>
            <a:bodyPr wrap="square" lIns="0" tIns="0" rIns="0" bIns="0" rtlCol="0"/>
            <a:lstStyle/>
            <a:p/>
          </p:txBody>
        </p:sp>
        <p:sp>
          <p:nvSpPr>
            <p:cNvPr id="162" name="object 162" descr=""/>
            <p:cNvSpPr/>
            <p:nvPr/>
          </p:nvSpPr>
          <p:spPr>
            <a:xfrm>
              <a:off x="5469037" y="8460915"/>
              <a:ext cx="0" cy="5080"/>
            </a:xfrm>
            <a:custGeom>
              <a:avLst/>
              <a:gdLst/>
              <a:ahLst/>
              <a:cxnLst/>
              <a:rect l="l" t="t" r="r" b="b"/>
              <a:pathLst>
                <a:path w="0" h="5079">
                  <a:moveTo>
                    <a:pt x="0" y="0"/>
                  </a:moveTo>
                  <a:lnTo>
                    <a:pt x="0" y="4953"/>
                  </a:lnTo>
                </a:path>
              </a:pathLst>
            </a:custGeom>
            <a:ln w="3530">
              <a:solidFill>
                <a:srgbClr val="565659"/>
              </a:solidFill>
            </a:ln>
          </p:spPr>
          <p:txBody>
            <a:bodyPr wrap="square" lIns="0" tIns="0" rIns="0" bIns="0" rtlCol="0"/>
            <a:lstStyle/>
            <a:p/>
          </p:txBody>
        </p:sp>
        <p:sp>
          <p:nvSpPr>
            <p:cNvPr id="163" name="object 163" descr=""/>
            <p:cNvSpPr/>
            <p:nvPr/>
          </p:nvSpPr>
          <p:spPr>
            <a:xfrm>
              <a:off x="5485802" y="8465869"/>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64" name="object 164" descr=""/>
            <p:cNvSpPr/>
            <p:nvPr/>
          </p:nvSpPr>
          <p:spPr>
            <a:xfrm>
              <a:off x="5483278" y="846562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65" name="object 165" descr=""/>
            <p:cNvSpPr/>
            <p:nvPr/>
          </p:nvSpPr>
          <p:spPr>
            <a:xfrm>
              <a:off x="5483518" y="8465869"/>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166" name="object 166" descr=""/>
            <p:cNvSpPr/>
            <p:nvPr/>
          </p:nvSpPr>
          <p:spPr>
            <a:xfrm>
              <a:off x="5482752" y="846739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67" name="object 167" descr=""/>
            <p:cNvSpPr/>
            <p:nvPr/>
          </p:nvSpPr>
          <p:spPr>
            <a:xfrm>
              <a:off x="5481611" y="8465869"/>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68" name="object 168" descr=""/>
            <p:cNvSpPr/>
            <p:nvPr/>
          </p:nvSpPr>
          <p:spPr>
            <a:xfrm>
              <a:off x="5480470" y="846739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69" name="object 169" descr=""/>
            <p:cNvSpPr/>
            <p:nvPr/>
          </p:nvSpPr>
          <p:spPr>
            <a:xfrm>
              <a:off x="5479327" y="8465869"/>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170" name="object 170" descr=""/>
            <p:cNvSpPr/>
            <p:nvPr/>
          </p:nvSpPr>
          <p:spPr>
            <a:xfrm>
              <a:off x="5476797" y="846562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71" name="object 171" descr=""/>
            <p:cNvSpPr/>
            <p:nvPr/>
          </p:nvSpPr>
          <p:spPr>
            <a:xfrm>
              <a:off x="5477419" y="8465869"/>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72" name="object 172" descr=""/>
            <p:cNvSpPr/>
            <p:nvPr/>
          </p:nvSpPr>
          <p:spPr>
            <a:xfrm>
              <a:off x="5476277" y="846739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73" name="object 173" descr=""/>
            <p:cNvSpPr/>
            <p:nvPr/>
          </p:nvSpPr>
          <p:spPr>
            <a:xfrm>
              <a:off x="5475137" y="8465869"/>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74" name="object 174" descr=""/>
            <p:cNvSpPr/>
            <p:nvPr/>
          </p:nvSpPr>
          <p:spPr>
            <a:xfrm>
              <a:off x="5469040" y="8465869"/>
              <a:ext cx="1905" cy="3175"/>
            </a:xfrm>
            <a:custGeom>
              <a:avLst/>
              <a:gdLst/>
              <a:ahLst/>
              <a:cxnLst/>
              <a:rect l="l" t="t" r="r" b="b"/>
              <a:pathLst>
                <a:path w="1904" h="3175">
                  <a:moveTo>
                    <a:pt x="1524" y="0"/>
                  </a:moveTo>
                  <a:lnTo>
                    <a:pt x="0" y="0"/>
                  </a:lnTo>
                  <a:lnTo>
                    <a:pt x="0" y="2666"/>
                  </a:lnTo>
                </a:path>
              </a:pathLst>
            </a:custGeom>
            <a:ln w="3530">
              <a:solidFill>
                <a:srgbClr val="565659"/>
              </a:solidFill>
            </a:ln>
          </p:spPr>
          <p:txBody>
            <a:bodyPr wrap="square" lIns="0" tIns="0" rIns="0" bIns="0" rtlCol="0"/>
            <a:lstStyle/>
            <a:p/>
          </p:txBody>
        </p:sp>
        <p:sp>
          <p:nvSpPr>
            <p:cNvPr id="175" name="object 175" descr=""/>
            <p:cNvSpPr/>
            <p:nvPr/>
          </p:nvSpPr>
          <p:spPr>
            <a:xfrm>
              <a:off x="5486944" y="846739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76" name="object 176" descr=""/>
            <p:cNvSpPr/>
            <p:nvPr/>
          </p:nvSpPr>
          <p:spPr>
            <a:xfrm>
              <a:off x="5434364" y="8461678"/>
              <a:ext cx="26034" cy="1905"/>
            </a:xfrm>
            <a:custGeom>
              <a:avLst/>
              <a:gdLst/>
              <a:ahLst/>
              <a:cxnLst/>
              <a:rect l="l" t="t" r="r" b="b"/>
              <a:pathLst>
                <a:path w="26035" h="1904">
                  <a:moveTo>
                    <a:pt x="25526" y="1524"/>
                  </a:moveTo>
                  <a:lnTo>
                    <a:pt x="25526" y="0"/>
                  </a:lnTo>
                  <a:lnTo>
                    <a:pt x="0" y="0"/>
                  </a:lnTo>
                </a:path>
              </a:pathLst>
            </a:custGeom>
            <a:ln w="3530">
              <a:solidFill>
                <a:srgbClr val="565659"/>
              </a:solidFill>
            </a:ln>
          </p:spPr>
          <p:txBody>
            <a:bodyPr wrap="square" lIns="0" tIns="0" rIns="0" bIns="0" rtlCol="0"/>
            <a:lstStyle/>
            <a:p/>
          </p:txBody>
        </p:sp>
        <p:sp>
          <p:nvSpPr>
            <p:cNvPr id="177" name="object 177" descr=""/>
            <p:cNvSpPr/>
            <p:nvPr/>
          </p:nvSpPr>
          <p:spPr>
            <a:xfrm>
              <a:off x="5434367" y="8505873"/>
              <a:ext cx="26034" cy="3810"/>
            </a:xfrm>
            <a:custGeom>
              <a:avLst/>
              <a:gdLst/>
              <a:ahLst/>
              <a:cxnLst/>
              <a:rect l="l" t="t" r="r" b="b"/>
              <a:pathLst>
                <a:path w="26035" h="3809">
                  <a:moveTo>
                    <a:pt x="0" y="3429"/>
                  </a:moveTo>
                  <a:lnTo>
                    <a:pt x="25526" y="3429"/>
                  </a:lnTo>
                  <a:lnTo>
                    <a:pt x="25526" y="381"/>
                  </a:lnTo>
                  <a:lnTo>
                    <a:pt x="25526" y="0"/>
                  </a:lnTo>
                </a:path>
              </a:pathLst>
            </a:custGeom>
            <a:ln w="3530">
              <a:solidFill>
                <a:srgbClr val="565659"/>
              </a:solidFill>
            </a:ln>
          </p:spPr>
          <p:txBody>
            <a:bodyPr wrap="square" lIns="0" tIns="0" rIns="0" bIns="0" rtlCol="0"/>
            <a:lstStyle/>
            <a:p/>
          </p:txBody>
        </p:sp>
        <p:sp>
          <p:nvSpPr>
            <p:cNvPr id="178" name="object 178" descr=""/>
            <p:cNvSpPr/>
            <p:nvPr/>
          </p:nvSpPr>
          <p:spPr>
            <a:xfrm>
              <a:off x="5434364" y="8506258"/>
              <a:ext cx="26034" cy="0"/>
            </a:xfrm>
            <a:custGeom>
              <a:avLst/>
              <a:gdLst/>
              <a:ahLst/>
              <a:cxnLst/>
              <a:rect l="l" t="t" r="r" b="b"/>
              <a:pathLst>
                <a:path w="26035" h="0">
                  <a:moveTo>
                    <a:pt x="25526" y="0"/>
                  </a:moveTo>
                  <a:lnTo>
                    <a:pt x="0" y="0"/>
                  </a:lnTo>
                </a:path>
              </a:pathLst>
            </a:custGeom>
            <a:ln w="3530">
              <a:solidFill>
                <a:srgbClr val="565659"/>
              </a:solidFill>
            </a:ln>
          </p:spPr>
          <p:txBody>
            <a:bodyPr wrap="square" lIns="0" tIns="0" rIns="0" bIns="0" rtlCol="0"/>
            <a:lstStyle/>
            <a:p/>
          </p:txBody>
        </p:sp>
        <p:sp>
          <p:nvSpPr>
            <p:cNvPr id="179" name="object 179" descr=""/>
            <p:cNvSpPr/>
            <p:nvPr/>
          </p:nvSpPr>
          <p:spPr>
            <a:xfrm>
              <a:off x="5434364" y="8463200"/>
              <a:ext cx="26034" cy="635"/>
            </a:xfrm>
            <a:custGeom>
              <a:avLst/>
              <a:gdLst/>
              <a:ahLst/>
              <a:cxnLst/>
              <a:rect l="l" t="t" r="r" b="b"/>
              <a:pathLst>
                <a:path w="26035" h="634">
                  <a:moveTo>
                    <a:pt x="25526" y="380"/>
                  </a:moveTo>
                  <a:lnTo>
                    <a:pt x="25526" y="0"/>
                  </a:lnTo>
                  <a:lnTo>
                    <a:pt x="0" y="0"/>
                  </a:lnTo>
                </a:path>
              </a:pathLst>
            </a:custGeom>
            <a:ln w="3530">
              <a:solidFill>
                <a:srgbClr val="565659"/>
              </a:solidFill>
            </a:ln>
          </p:spPr>
          <p:txBody>
            <a:bodyPr wrap="square" lIns="0" tIns="0" rIns="0" bIns="0" rtlCol="0"/>
            <a:lstStyle/>
            <a:p/>
          </p:txBody>
        </p:sp>
        <p:sp>
          <p:nvSpPr>
            <p:cNvPr id="180" name="object 180" descr=""/>
            <p:cNvSpPr/>
            <p:nvPr/>
          </p:nvSpPr>
          <p:spPr>
            <a:xfrm>
              <a:off x="5434367" y="8500920"/>
              <a:ext cx="26034" cy="5080"/>
            </a:xfrm>
            <a:custGeom>
              <a:avLst/>
              <a:gdLst/>
              <a:ahLst/>
              <a:cxnLst/>
              <a:rect l="l" t="t" r="r" b="b"/>
              <a:pathLst>
                <a:path w="26035" h="5079">
                  <a:moveTo>
                    <a:pt x="0" y="4952"/>
                  </a:moveTo>
                  <a:lnTo>
                    <a:pt x="25526" y="4952"/>
                  </a:lnTo>
                  <a:lnTo>
                    <a:pt x="25526" y="0"/>
                  </a:lnTo>
                </a:path>
              </a:pathLst>
            </a:custGeom>
            <a:ln w="3530">
              <a:solidFill>
                <a:srgbClr val="565659"/>
              </a:solidFill>
            </a:ln>
          </p:spPr>
          <p:txBody>
            <a:bodyPr wrap="square" lIns="0" tIns="0" rIns="0" bIns="0" rtlCol="0"/>
            <a:lstStyle/>
            <a:p/>
          </p:txBody>
        </p:sp>
        <p:sp>
          <p:nvSpPr>
            <p:cNvPr id="181" name="object 181" descr=""/>
            <p:cNvSpPr/>
            <p:nvPr/>
          </p:nvSpPr>
          <p:spPr>
            <a:xfrm>
              <a:off x="5434364" y="8463583"/>
              <a:ext cx="26034" cy="5715"/>
            </a:xfrm>
            <a:custGeom>
              <a:avLst/>
              <a:gdLst/>
              <a:ahLst/>
              <a:cxnLst/>
              <a:rect l="l" t="t" r="r" b="b"/>
              <a:pathLst>
                <a:path w="26035" h="5715">
                  <a:moveTo>
                    <a:pt x="25526" y="5715"/>
                  </a:moveTo>
                  <a:lnTo>
                    <a:pt x="25526" y="381"/>
                  </a:lnTo>
                  <a:lnTo>
                    <a:pt x="25526" y="0"/>
                  </a:lnTo>
                  <a:lnTo>
                    <a:pt x="0" y="0"/>
                  </a:lnTo>
                </a:path>
              </a:pathLst>
            </a:custGeom>
            <a:ln w="3530">
              <a:solidFill>
                <a:srgbClr val="565659"/>
              </a:solidFill>
            </a:ln>
          </p:spPr>
          <p:txBody>
            <a:bodyPr wrap="square" lIns="0" tIns="0" rIns="0" bIns="0" rtlCol="0"/>
            <a:lstStyle/>
            <a:p/>
          </p:txBody>
        </p:sp>
        <p:sp>
          <p:nvSpPr>
            <p:cNvPr id="182" name="object 182" descr=""/>
            <p:cNvSpPr/>
            <p:nvPr/>
          </p:nvSpPr>
          <p:spPr>
            <a:xfrm>
              <a:off x="5423699" y="8457486"/>
              <a:ext cx="5715" cy="1270"/>
            </a:xfrm>
            <a:custGeom>
              <a:avLst/>
              <a:gdLst/>
              <a:ahLst/>
              <a:cxnLst/>
              <a:rect l="l" t="t" r="r" b="b"/>
              <a:pathLst>
                <a:path w="5714" h="1270">
                  <a:moveTo>
                    <a:pt x="5334" y="762"/>
                  </a:moveTo>
                  <a:lnTo>
                    <a:pt x="5334" y="0"/>
                  </a:lnTo>
                  <a:lnTo>
                    <a:pt x="0" y="0"/>
                  </a:lnTo>
                </a:path>
              </a:pathLst>
            </a:custGeom>
            <a:ln w="3530">
              <a:solidFill>
                <a:srgbClr val="565659"/>
              </a:solidFill>
            </a:ln>
          </p:spPr>
          <p:txBody>
            <a:bodyPr wrap="square" lIns="0" tIns="0" rIns="0" bIns="0" rtlCol="0"/>
            <a:lstStyle/>
            <a:p/>
          </p:txBody>
        </p:sp>
        <p:sp>
          <p:nvSpPr>
            <p:cNvPr id="183" name="object 183" descr=""/>
            <p:cNvSpPr/>
            <p:nvPr/>
          </p:nvSpPr>
          <p:spPr>
            <a:xfrm>
              <a:off x="5429033" y="8511592"/>
              <a:ext cx="0" cy="1270"/>
            </a:xfrm>
            <a:custGeom>
              <a:avLst/>
              <a:gdLst/>
              <a:ahLst/>
              <a:cxnLst/>
              <a:rect l="l" t="t" r="r" b="b"/>
              <a:pathLst>
                <a:path w="0" h="1270">
                  <a:moveTo>
                    <a:pt x="0" y="761"/>
                  </a:moveTo>
                  <a:lnTo>
                    <a:pt x="0" y="0"/>
                  </a:lnTo>
                </a:path>
              </a:pathLst>
            </a:custGeom>
            <a:ln w="3530">
              <a:solidFill>
                <a:srgbClr val="565659"/>
              </a:solidFill>
            </a:ln>
          </p:spPr>
          <p:txBody>
            <a:bodyPr wrap="square" lIns="0" tIns="0" rIns="0" bIns="0" rtlCol="0"/>
            <a:lstStyle/>
            <a:p/>
          </p:txBody>
        </p:sp>
        <p:sp>
          <p:nvSpPr>
            <p:cNvPr id="184" name="object 184" descr=""/>
            <p:cNvSpPr/>
            <p:nvPr/>
          </p:nvSpPr>
          <p:spPr>
            <a:xfrm>
              <a:off x="5423701" y="851235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85" name="object 185" descr=""/>
            <p:cNvSpPr/>
            <p:nvPr/>
          </p:nvSpPr>
          <p:spPr>
            <a:xfrm>
              <a:off x="5427508" y="8512354"/>
              <a:ext cx="1905" cy="0"/>
            </a:xfrm>
            <a:custGeom>
              <a:avLst/>
              <a:gdLst/>
              <a:ahLst/>
              <a:cxnLst/>
              <a:rect l="l" t="t" r="r" b="b"/>
              <a:pathLst>
                <a:path w="1904" h="0">
                  <a:moveTo>
                    <a:pt x="0" y="0"/>
                  </a:moveTo>
                  <a:lnTo>
                    <a:pt x="1524" y="0"/>
                  </a:lnTo>
                </a:path>
              </a:pathLst>
            </a:custGeom>
            <a:ln w="3530">
              <a:solidFill>
                <a:srgbClr val="565659"/>
              </a:solidFill>
            </a:ln>
          </p:spPr>
          <p:txBody>
            <a:bodyPr wrap="square" lIns="0" tIns="0" rIns="0" bIns="0" rtlCol="0"/>
            <a:lstStyle/>
            <a:p/>
          </p:txBody>
        </p:sp>
        <p:sp>
          <p:nvSpPr>
            <p:cNvPr id="186" name="object 186" descr=""/>
            <p:cNvSpPr/>
            <p:nvPr/>
          </p:nvSpPr>
          <p:spPr>
            <a:xfrm>
              <a:off x="5429030" y="8469296"/>
              <a:ext cx="31115" cy="635"/>
            </a:xfrm>
            <a:custGeom>
              <a:avLst/>
              <a:gdLst/>
              <a:ahLst/>
              <a:cxnLst/>
              <a:rect l="l" t="t" r="r" b="b"/>
              <a:pathLst>
                <a:path w="31114" h="634">
                  <a:moveTo>
                    <a:pt x="30861" y="381"/>
                  </a:moveTo>
                  <a:lnTo>
                    <a:pt x="30861" y="0"/>
                  </a:lnTo>
                  <a:lnTo>
                    <a:pt x="0" y="0"/>
                  </a:lnTo>
                </a:path>
              </a:pathLst>
            </a:custGeom>
            <a:ln w="3530">
              <a:solidFill>
                <a:srgbClr val="565659"/>
              </a:solidFill>
            </a:ln>
          </p:spPr>
          <p:txBody>
            <a:bodyPr wrap="square" lIns="0" tIns="0" rIns="0" bIns="0" rtlCol="0"/>
            <a:lstStyle/>
            <a:p/>
          </p:txBody>
        </p:sp>
        <p:sp>
          <p:nvSpPr>
            <p:cNvPr id="187" name="object 187" descr=""/>
            <p:cNvSpPr/>
            <p:nvPr/>
          </p:nvSpPr>
          <p:spPr>
            <a:xfrm>
              <a:off x="5429033" y="8499782"/>
              <a:ext cx="31115" cy="1270"/>
            </a:xfrm>
            <a:custGeom>
              <a:avLst/>
              <a:gdLst/>
              <a:ahLst/>
              <a:cxnLst/>
              <a:rect l="l" t="t" r="r" b="b"/>
              <a:pathLst>
                <a:path w="31114" h="1270">
                  <a:moveTo>
                    <a:pt x="0" y="1142"/>
                  </a:moveTo>
                  <a:lnTo>
                    <a:pt x="30861" y="1142"/>
                  </a:lnTo>
                  <a:lnTo>
                    <a:pt x="30861" y="0"/>
                  </a:lnTo>
                </a:path>
              </a:pathLst>
            </a:custGeom>
            <a:ln w="3530">
              <a:solidFill>
                <a:srgbClr val="565659"/>
              </a:solidFill>
            </a:ln>
          </p:spPr>
          <p:txBody>
            <a:bodyPr wrap="square" lIns="0" tIns="0" rIns="0" bIns="0" rtlCol="0"/>
            <a:lstStyle/>
            <a:p/>
          </p:txBody>
        </p:sp>
        <p:sp>
          <p:nvSpPr>
            <p:cNvPr id="188" name="object 188" descr=""/>
            <p:cNvSpPr/>
            <p:nvPr/>
          </p:nvSpPr>
          <p:spPr>
            <a:xfrm>
              <a:off x="5465608" y="8507398"/>
              <a:ext cx="3810" cy="0"/>
            </a:xfrm>
            <a:custGeom>
              <a:avLst/>
              <a:gdLst/>
              <a:ahLst/>
              <a:cxnLst/>
              <a:rect l="l" t="t" r="r" b="b"/>
              <a:pathLst>
                <a:path w="3810" h="0">
                  <a:moveTo>
                    <a:pt x="0" y="0"/>
                  </a:moveTo>
                  <a:lnTo>
                    <a:pt x="3429" y="0"/>
                  </a:lnTo>
                </a:path>
              </a:pathLst>
            </a:custGeom>
            <a:ln w="3530">
              <a:solidFill>
                <a:srgbClr val="565659"/>
              </a:solidFill>
            </a:ln>
          </p:spPr>
          <p:txBody>
            <a:bodyPr wrap="square" lIns="0" tIns="0" rIns="0" bIns="0" rtlCol="0"/>
            <a:lstStyle/>
            <a:p/>
          </p:txBody>
        </p:sp>
        <p:sp>
          <p:nvSpPr>
            <p:cNvPr id="189" name="object 189" descr=""/>
            <p:cNvSpPr/>
            <p:nvPr/>
          </p:nvSpPr>
          <p:spPr>
            <a:xfrm>
              <a:off x="5469037" y="8468536"/>
              <a:ext cx="0" cy="1270"/>
            </a:xfrm>
            <a:custGeom>
              <a:avLst/>
              <a:gdLst/>
              <a:ahLst/>
              <a:cxnLst/>
              <a:rect l="l" t="t" r="r" b="b"/>
              <a:pathLst>
                <a:path w="0" h="1270">
                  <a:moveTo>
                    <a:pt x="0" y="0"/>
                  </a:moveTo>
                  <a:lnTo>
                    <a:pt x="0" y="1143"/>
                  </a:lnTo>
                </a:path>
              </a:pathLst>
            </a:custGeom>
            <a:ln w="3530">
              <a:solidFill>
                <a:srgbClr val="565659"/>
              </a:solidFill>
            </a:ln>
          </p:spPr>
          <p:txBody>
            <a:bodyPr wrap="square" lIns="0" tIns="0" rIns="0" bIns="0" rtlCol="0"/>
            <a:lstStyle/>
            <a:p/>
          </p:txBody>
        </p:sp>
        <p:sp>
          <p:nvSpPr>
            <p:cNvPr id="190" name="object 190" descr=""/>
            <p:cNvSpPr/>
            <p:nvPr/>
          </p:nvSpPr>
          <p:spPr>
            <a:xfrm>
              <a:off x="5465608" y="8462825"/>
              <a:ext cx="3810" cy="0"/>
            </a:xfrm>
            <a:custGeom>
              <a:avLst/>
              <a:gdLst/>
              <a:ahLst/>
              <a:cxnLst/>
              <a:rect l="l" t="t" r="r" b="b"/>
              <a:pathLst>
                <a:path w="3810" h="0">
                  <a:moveTo>
                    <a:pt x="3428" y="0"/>
                  </a:moveTo>
                  <a:lnTo>
                    <a:pt x="0" y="0"/>
                  </a:lnTo>
                </a:path>
              </a:pathLst>
            </a:custGeom>
            <a:ln w="3530">
              <a:solidFill>
                <a:srgbClr val="565659"/>
              </a:solidFill>
            </a:ln>
          </p:spPr>
          <p:txBody>
            <a:bodyPr wrap="square" lIns="0" tIns="0" rIns="0" bIns="0" rtlCol="0"/>
            <a:lstStyle/>
            <a:p/>
          </p:txBody>
        </p:sp>
        <p:sp>
          <p:nvSpPr>
            <p:cNvPr id="191" name="object 191" descr=""/>
            <p:cNvSpPr/>
            <p:nvPr/>
          </p:nvSpPr>
          <p:spPr>
            <a:xfrm>
              <a:off x="5469037" y="8499398"/>
              <a:ext cx="0" cy="10160"/>
            </a:xfrm>
            <a:custGeom>
              <a:avLst/>
              <a:gdLst/>
              <a:ahLst/>
              <a:cxnLst/>
              <a:rect l="l" t="t" r="r" b="b"/>
              <a:pathLst>
                <a:path w="0" h="10159">
                  <a:moveTo>
                    <a:pt x="0" y="0"/>
                  </a:moveTo>
                  <a:lnTo>
                    <a:pt x="0" y="9906"/>
                  </a:lnTo>
                </a:path>
              </a:pathLst>
            </a:custGeom>
            <a:ln w="3530">
              <a:solidFill>
                <a:srgbClr val="565659"/>
              </a:solidFill>
            </a:ln>
          </p:spPr>
          <p:txBody>
            <a:bodyPr wrap="square" lIns="0" tIns="0" rIns="0" bIns="0" rtlCol="0"/>
            <a:lstStyle/>
            <a:p/>
          </p:txBody>
        </p:sp>
        <p:sp>
          <p:nvSpPr>
            <p:cNvPr id="192" name="object 192" descr=""/>
            <p:cNvSpPr/>
            <p:nvPr/>
          </p:nvSpPr>
          <p:spPr>
            <a:xfrm>
              <a:off x="5468797" y="8507539"/>
              <a:ext cx="18415" cy="3810"/>
            </a:xfrm>
            <a:custGeom>
              <a:avLst/>
              <a:gdLst/>
              <a:ahLst/>
              <a:cxnLst/>
              <a:rect l="l" t="t" r="r" b="b"/>
              <a:pathLst>
                <a:path w="18414" h="3809">
                  <a:moveTo>
                    <a:pt x="3530" y="1765"/>
                  </a:moveTo>
                  <a:lnTo>
                    <a:pt x="3009" y="520"/>
                  </a:lnTo>
                  <a:lnTo>
                    <a:pt x="1765" y="0"/>
                  </a:lnTo>
                  <a:lnTo>
                    <a:pt x="508" y="520"/>
                  </a:lnTo>
                  <a:lnTo>
                    <a:pt x="0" y="1765"/>
                  </a:lnTo>
                  <a:lnTo>
                    <a:pt x="508" y="3022"/>
                  </a:lnTo>
                  <a:lnTo>
                    <a:pt x="1765" y="3530"/>
                  </a:lnTo>
                  <a:lnTo>
                    <a:pt x="3009" y="3022"/>
                  </a:lnTo>
                  <a:lnTo>
                    <a:pt x="3530" y="1765"/>
                  </a:lnTo>
                  <a:close/>
                </a:path>
                <a:path w="18414" h="3809">
                  <a:moveTo>
                    <a:pt x="18008" y="1765"/>
                  </a:moveTo>
                  <a:lnTo>
                    <a:pt x="17487" y="520"/>
                  </a:lnTo>
                  <a:lnTo>
                    <a:pt x="16243" y="0"/>
                  </a:lnTo>
                  <a:lnTo>
                    <a:pt x="14986" y="520"/>
                  </a:lnTo>
                  <a:lnTo>
                    <a:pt x="14478" y="1765"/>
                  </a:lnTo>
                  <a:lnTo>
                    <a:pt x="14986" y="3022"/>
                  </a:lnTo>
                  <a:lnTo>
                    <a:pt x="16243" y="3530"/>
                  </a:lnTo>
                  <a:lnTo>
                    <a:pt x="17487" y="3022"/>
                  </a:lnTo>
                  <a:lnTo>
                    <a:pt x="18008" y="1765"/>
                  </a:lnTo>
                  <a:close/>
                </a:path>
              </a:pathLst>
            </a:custGeom>
            <a:solidFill>
              <a:srgbClr val="565659"/>
            </a:solidFill>
          </p:spPr>
          <p:txBody>
            <a:bodyPr wrap="square" lIns="0" tIns="0" rIns="0" bIns="0" rtlCol="0"/>
            <a:lstStyle/>
            <a:p/>
          </p:txBody>
        </p:sp>
        <p:sp>
          <p:nvSpPr>
            <p:cNvPr id="193" name="object 193" descr=""/>
            <p:cNvSpPr/>
            <p:nvPr/>
          </p:nvSpPr>
          <p:spPr>
            <a:xfrm>
              <a:off x="5475134" y="8471587"/>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194" name="object 194" descr=""/>
            <p:cNvSpPr/>
            <p:nvPr/>
          </p:nvSpPr>
          <p:spPr>
            <a:xfrm>
              <a:off x="5477419" y="8471587"/>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95" name="object 195" descr=""/>
            <p:cNvSpPr/>
            <p:nvPr/>
          </p:nvSpPr>
          <p:spPr>
            <a:xfrm>
              <a:off x="5479327" y="8471587"/>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196" name="object 196" descr=""/>
            <p:cNvSpPr/>
            <p:nvPr/>
          </p:nvSpPr>
          <p:spPr>
            <a:xfrm>
              <a:off x="5483899" y="8471587"/>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97" name="object 197" descr=""/>
            <p:cNvSpPr/>
            <p:nvPr/>
          </p:nvSpPr>
          <p:spPr>
            <a:xfrm>
              <a:off x="5481611" y="8471587"/>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98" name="object 198" descr=""/>
            <p:cNvSpPr/>
            <p:nvPr/>
          </p:nvSpPr>
          <p:spPr>
            <a:xfrm>
              <a:off x="5479085" y="847058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99" name="object 199" descr=""/>
            <p:cNvSpPr/>
            <p:nvPr/>
          </p:nvSpPr>
          <p:spPr>
            <a:xfrm>
              <a:off x="5482754" y="847235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00" name="object 200" descr=""/>
            <p:cNvSpPr/>
            <p:nvPr/>
          </p:nvSpPr>
          <p:spPr>
            <a:xfrm>
              <a:off x="5485800" y="8471587"/>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201" name="object 201" descr=""/>
            <p:cNvSpPr/>
            <p:nvPr/>
          </p:nvSpPr>
          <p:spPr>
            <a:xfrm>
              <a:off x="5478562" y="847235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02" name="object 202" descr=""/>
            <p:cNvSpPr/>
            <p:nvPr/>
          </p:nvSpPr>
          <p:spPr>
            <a:xfrm>
              <a:off x="5483278" y="847058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03" name="object 203" descr=""/>
            <p:cNvSpPr/>
            <p:nvPr/>
          </p:nvSpPr>
          <p:spPr>
            <a:xfrm>
              <a:off x="5476275" y="847235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04" name="object 204" descr=""/>
            <p:cNvSpPr/>
            <p:nvPr/>
          </p:nvSpPr>
          <p:spPr>
            <a:xfrm>
              <a:off x="5486947" y="8499398"/>
              <a:ext cx="0" cy="10160"/>
            </a:xfrm>
            <a:custGeom>
              <a:avLst/>
              <a:gdLst/>
              <a:ahLst/>
              <a:cxnLst/>
              <a:rect l="l" t="t" r="r" b="b"/>
              <a:pathLst>
                <a:path w="0" h="10159">
                  <a:moveTo>
                    <a:pt x="0" y="0"/>
                  </a:moveTo>
                  <a:lnTo>
                    <a:pt x="0" y="9906"/>
                  </a:lnTo>
                </a:path>
              </a:pathLst>
            </a:custGeom>
            <a:ln w="3530">
              <a:solidFill>
                <a:srgbClr val="565659"/>
              </a:solidFill>
            </a:ln>
          </p:spPr>
          <p:txBody>
            <a:bodyPr wrap="square" lIns="0" tIns="0" rIns="0" bIns="0" rtlCol="0"/>
            <a:lstStyle/>
            <a:p/>
          </p:txBody>
        </p:sp>
        <p:sp>
          <p:nvSpPr>
            <p:cNvPr id="205" name="object 205" descr=""/>
            <p:cNvSpPr/>
            <p:nvPr/>
          </p:nvSpPr>
          <p:spPr>
            <a:xfrm>
              <a:off x="5486944" y="8472350"/>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06" name="object 206" descr=""/>
            <p:cNvSpPr/>
            <p:nvPr/>
          </p:nvSpPr>
          <p:spPr>
            <a:xfrm>
              <a:off x="5485800" y="8476157"/>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07" name="object 207" descr=""/>
            <p:cNvSpPr/>
            <p:nvPr/>
          </p:nvSpPr>
          <p:spPr>
            <a:xfrm>
              <a:off x="5485043" y="8479965"/>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08" name="object 208" descr=""/>
            <p:cNvSpPr/>
            <p:nvPr/>
          </p:nvSpPr>
          <p:spPr>
            <a:xfrm>
              <a:off x="5483896" y="847615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09" name="object 209" descr=""/>
            <p:cNvSpPr/>
            <p:nvPr/>
          </p:nvSpPr>
          <p:spPr>
            <a:xfrm>
              <a:off x="5481368" y="847820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0" name="object 210" descr=""/>
            <p:cNvSpPr/>
            <p:nvPr/>
          </p:nvSpPr>
          <p:spPr>
            <a:xfrm>
              <a:off x="5481614" y="8476157"/>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11" name="object 211" descr=""/>
            <p:cNvSpPr/>
            <p:nvPr/>
          </p:nvSpPr>
          <p:spPr>
            <a:xfrm>
              <a:off x="5480851" y="8479965"/>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2" name="object 212" descr=""/>
            <p:cNvSpPr/>
            <p:nvPr/>
          </p:nvSpPr>
          <p:spPr>
            <a:xfrm>
              <a:off x="5479704" y="847615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3" name="object 213" descr=""/>
            <p:cNvSpPr/>
            <p:nvPr/>
          </p:nvSpPr>
          <p:spPr>
            <a:xfrm>
              <a:off x="5478560" y="847996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14" name="object 214" descr=""/>
            <p:cNvSpPr/>
            <p:nvPr/>
          </p:nvSpPr>
          <p:spPr>
            <a:xfrm>
              <a:off x="5477422" y="847615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5" name="object 215" descr=""/>
            <p:cNvSpPr/>
            <p:nvPr/>
          </p:nvSpPr>
          <p:spPr>
            <a:xfrm>
              <a:off x="5474893" y="847820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6" name="object 216" descr=""/>
            <p:cNvSpPr/>
            <p:nvPr/>
          </p:nvSpPr>
          <p:spPr>
            <a:xfrm>
              <a:off x="5475133" y="8476157"/>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17" name="object 217" descr=""/>
            <p:cNvSpPr/>
            <p:nvPr/>
          </p:nvSpPr>
          <p:spPr>
            <a:xfrm>
              <a:off x="5476658" y="84898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8" name="object 218" descr=""/>
            <p:cNvSpPr/>
            <p:nvPr/>
          </p:nvSpPr>
          <p:spPr>
            <a:xfrm>
              <a:off x="5477800" y="8494066"/>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9" name="object 219" descr=""/>
            <p:cNvSpPr/>
            <p:nvPr/>
          </p:nvSpPr>
          <p:spPr>
            <a:xfrm>
              <a:off x="5479704" y="8494066"/>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20" name="object 220" descr=""/>
            <p:cNvSpPr/>
            <p:nvPr/>
          </p:nvSpPr>
          <p:spPr>
            <a:xfrm>
              <a:off x="5481992" y="8494066"/>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1" name="object 221" descr=""/>
            <p:cNvSpPr/>
            <p:nvPr/>
          </p:nvSpPr>
          <p:spPr>
            <a:xfrm>
              <a:off x="5483896" y="8494066"/>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22" name="object 222" descr=""/>
            <p:cNvSpPr/>
            <p:nvPr/>
          </p:nvSpPr>
          <p:spPr>
            <a:xfrm>
              <a:off x="5486183" y="8494066"/>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3" name="object 223" descr=""/>
            <p:cNvSpPr/>
            <p:nvPr/>
          </p:nvSpPr>
          <p:spPr>
            <a:xfrm>
              <a:off x="5475518" y="8494066"/>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24" name="object 224" descr=""/>
            <p:cNvSpPr/>
            <p:nvPr/>
          </p:nvSpPr>
          <p:spPr>
            <a:xfrm>
              <a:off x="5474752" y="8481112"/>
              <a:ext cx="13335" cy="0"/>
            </a:xfrm>
            <a:custGeom>
              <a:avLst/>
              <a:gdLst/>
              <a:ahLst/>
              <a:cxnLst/>
              <a:rect l="l" t="t" r="r" b="b"/>
              <a:pathLst>
                <a:path w="13335" h="0">
                  <a:moveTo>
                    <a:pt x="13335" y="0"/>
                  </a:moveTo>
                  <a:lnTo>
                    <a:pt x="0" y="0"/>
                  </a:lnTo>
                </a:path>
              </a:pathLst>
            </a:custGeom>
            <a:ln w="3530">
              <a:solidFill>
                <a:srgbClr val="565659"/>
              </a:solidFill>
            </a:ln>
          </p:spPr>
          <p:txBody>
            <a:bodyPr wrap="square" lIns="0" tIns="0" rIns="0" bIns="0" rtlCol="0"/>
            <a:lstStyle/>
            <a:p/>
          </p:txBody>
        </p:sp>
        <p:sp>
          <p:nvSpPr>
            <p:cNvPr id="225" name="object 225" descr=""/>
            <p:cNvSpPr/>
            <p:nvPr/>
          </p:nvSpPr>
          <p:spPr>
            <a:xfrm>
              <a:off x="5474755" y="8488727"/>
              <a:ext cx="13335" cy="0"/>
            </a:xfrm>
            <a:custGeom>
              <a:avLst/>
              <a:gdLst/>
              <a:ahLst/>
              <a:cxnLst/>
              <a:rect l="l" t="t" r="r" b="b"/>
              <a:pathLst>
                <a:path w="13335" h="0">
                  <a:moveTo>
                    <a:pt x="0" y="0"/>
                  </a:moveTo>
                  <a:lnTo>
                    <a:pt x="13335" y="0"/>
                  </a:lnTo>
                </a:path>
              </a:pathLst>
            </a:custGeom>
            <a:ln w="3530">
              <a:solidFill>
                <a:srgbClr val="565659"/>
              </a:solidFill>
            </a:ln>
          </p:spPr>
          <p:txBody>
            <a:bodyPr wrap="square" lIns="0" tIns="0" rIns="0" bIns="0" rtlCol="0"/>
            <a:lstStyle/>
            <a:p/>
          </p:txBody>
        </p:sp>
        <p:sp>
          <p:nvSpPr>
            <p:cNvPr id="226" name="object 226" descr=""/>
            <p:cNvSpPr/>
            <p:nvPr/>
          </p:nvSpPr>
          <p:spPr>
            <a:xfrm>
              <a:off x="5488087" y="8507777"/>
              <a:ext cx="9525" cy="0"/>
            </a:xfrm>
            <a:custGeom>
              <a:avLst/>
              <a:gdLst/>
              <a:ahLst/>
              <a:cxnLst/>
              <a:rect l="l" t="t" r="r" b="b"/>
              <a:pathLst>
                <a:path w="9525" h="0">
                  <a:moveTo>
                    <a:pt x="0" y="0"/>
                  </a:moveTo>
                  <a:lnTo>
                    <a:pt x="9525" y="0"/>
                  </a:lnTo>
                </a:path>
              </a:pathLst>
            </a:custGeom>
            <a:ln w="3530">
              <a:solidFill>
                <a:srgbClr val="565659"/>
              </a:solidFill>
            </a:ln>
          </p:spPr>
          <p:txBody>
            <a:bodyPr wrap="square" lIns="0" tIns="0" rIns="0" bIns="0" rtlCol="0"/>
            <a:lstStyle/>
            <a:p/>
          </p:txBody>
        </p:sp>
        <p:sp>
          <p:nvSpPr>
            <p:cNvPr id="227" name="object 227" descr=""/>
            <p:cNvSpPr/>
            <p:nvPr/>
          </p:nvSpPr>
          <p:spPr>
            <a:xfrm>
              <a:off x="5474752" y="8462062"/>
              <a:ext cx="22860" cy="5715"/>
            </a:xfrm>
            <a:custGeom>
              <a:avLst/>
              <a:gdLst/>
              <a:ahLst/>
              <a:cxnLst/>
              <a:rect l="l" t="t" r="r" b="b"/>
              <a:pathLst>
                <a:path w="22860" h="5715">
                  <a:moveTo>
                    <a:pt x="22860" y="0"/>
                  </a:moveTo>
                  <a:lnTo>
                    <a:pt x="13335" y="0"/>
                  </a:lnTo>
                  <a:lnTo>
                    <a:pt x="13335" y="5714"/>
                  </a:lnTo>
                  <a:lnTo>
                    <a:pt x="0" y="5714"/>
                  </a:lnTo>
                </a:path>
              </a:pathLst>
            </a:custGeom>
            <a:ln w="3530">
              <a:solidFill>
                <a:srgbClr val="565659"/>
              </a:solidFill>
            </a:ln>
          </p:spPr>
          <p:txBody>
            <a:bodyPr wrap="square" lIns="0" tIns="0" rIns="0" bIns="0" rtlCol="0"/>
            <a:lstStyle/>
            <a:p/>
          </p:txBody>
        </p:sp>
        <p:sp>
          <p:nvSpPr>
            <p:cNvPr id="228" name="object 228" descr=""/>
            <p:cNvSpPr/>
            <p:nvPr/>
          </p:nvSpPr>
          <p:spPr>
            <a:xfrm>
              <a:off x="5470183" y="846777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29" name="object 229" descr=""/>
            <p:cNvSpPr/>
            <p:nvPr/>
          </p:nvSpPr>
          <p:spPr>
            <a:xfrm>
              <a:off x="5498754" y="8463583"/>
              <a:ext cx="0" cy="43180"/>
            </a:xfrm>
            <a:custGeom>
              <a:avLst/>
              <a:gdLst/>
              <a:ahLst/>
              <a:cxnLst/>
              <a:rect l="l" t="t" r="r" b="b"/>
              <a:pathLst>
                <a:path w="0" h="43179">
                  <a:moveTo>
                    <a:pt x="0" y="43053"/>
                  </a:moveTo>
                  <a:lnTo>
                    <a:pt x="0" y="0"/>
                  </a:lnTo>
                </a:path>
              </a:pathLst>
            </a:custGeom>
            <a:ln w="3530">
              <a:solidFill>
                <a:srgbClr val="565659"/>
              </a:solidFill>
            </a:ln>
          </p:spPr>
          <p:txBody>
            <a:bodyPr wrap="square" lIns="0" tIns="0" rIns="0" bIns="0" rtlCol="0"/>
            <a:lstStyle/>
            <a:p/>
          </p:txBody>
        </p:sp>
        <p:sp>
          <p:nvSpPr>
            <p:cNvPr id="230" name="object 230" descr=""/>
            <p:cNvSpPr/>
            <p:nvPr/>
          </p:nvSpPr>
          <p:spPr>
            <a:xfrm>
              <a:off x="5497612" y="8462062"/>
              <a:ext cx="0" cy="45720"/>
            </a:xfrm>
            <a:custGeom>
              <a:avLst/>
              <a:gdLst/>
              <a:ahLst/>
              <a:cxnLst/>
              <a:rect l="l" t="t" r="r" b="b"/>
              <a:pathLst>
                <a:path w="0" h="45720">
                  <a:moveTo>
                    <a:pt x="0" y="0"/>
                  </a:moveTo>
                  <a:lnTo>
                    <a:pt x="0" y="45719"/>
                  </a:lnTo>
                </a:path>
              </a:pathLst>
            </a:custGeom>
            <a:ln w="3530">
              <a:solidFill>
                <a:srgbClr val="565659"/>
              </a:solidFill>
            </a:ln>
          </p:spPr>
          <p:txBody>
            <a:bodyPr wrap="square" lIns="0" tIns="0" rIns="0" bIns="0" rtlCol="0"/>
            <a:lstStyle/>
            <a:p/>
          </p:txBody>
        </p:sp>
        <p:sp>
          <p:nvSpPr>
            <p:cNvPr id="231" name="object 231" descr=""/>
            <p:cNvSpPr/>
            <p:nvPr/>
          </p:nvSpPr>
          <p:spPr>
            <a:xfrm>
              <a:off x="5474893" y="8507539"/>
              <a:ext cx="10160" cy="3810"/>
            </a:xfrm>
            <a:custGeom>
              <a:avLst/>
              <a:gdLst/>
              <a:ahLst/>
              <a:cxnLst/>
              <a:rect l="l" t="t" r="r" b="b"/>
              <a:pathLst>
                <a:path w="10160" h="3809">
                  <a:moveTo>
                    <a:pt x="9626" y="1765"/>
                  </a:moveTo>
                  <a:lnTo>
                    <a:pt x="9105" y="520"/>
                  </a:lnTo>
                  <a:lnTo>
                    <a:pt x="7861" y="0"/>
                  </a:lnTo>
                  <a:lnTo>
                    <a:pt x="6896" y="406"/>
                  </a:lnTo>
                  <a:lnTo>
                    <a:pt x="5956" y="0"/>
                  </a:lnTo>
                  <a:lnTo>
                    <a:pt x="4800" y="482"/>
                  </a:lnTo>
                  <a:lnTo>
                    <a:pt x="3657" y="0"/>
                  </a:lnTo>
                  <a:lnTo>
                    <a:pt x="2705" y="406"/>
                  </a:lnTo>
                  <a:lnTo>
                    <a:pt x="1765" y="0"/>
                  </a:lnTo>
                  <a:lnTo>
                    <a:pt x="508" y="520"/>
                  </a:lnTo>
                  <a:lnTo>
                    <a:pt x="0" y="1765"/>
                  </a:lnTo>
                  <a:lnTo>
                    <a:pt x="508" y="3022"/>
                  </a:lnTo>
                  <a:lnTo>
                    <a:pt x="1765" y="3530"/>
                  </a:lnTo>
                  <a:lnTo>
                    <a:pt x="2705" y="3149"/>
                  </a:lnTo>
                  <a:lnTo>
                    <a:pt x="3657" y="3530"/>
                  </a:lnTo>
                  <a:lnTo>
                    <a:pt x="4800" y="3073"/>
                  </a:lnTo>
                  <a:lnTo>
                    <a:pt x="5956" y="3530"/>
                  </a:lnTo>
                  <a:lnTo>
                    <a:pt x="6896" y="3149"/>
                  </a:lnTo>
                  <a:lnTo>
                    <a:pt x="7861" y="3530"/>
                  </a:lnTo>
                  <a:lnTo>
                    <a:pt x="9105" y="3022"/>
                  </a:lnTo>
                  <a:lnTo>
                    <a:pt x="9626" y="1765"/>
                  </a:lnTo>
                  <a:close/>
                </a:path>
              </a:pathLst>
            </a:custGeom>
            <a:solidFill>
              <a:srgbClr val="565659"/>
            </a:solidFill>
          </p:spPr>
          <p:txBody>
            <a:bodyPr wrap="square" lIns="0" tIns="0" rIns="0" bIns="0" rtlCol="0"/>
            <a:lstStyle/>
            <a:p/>
          </p:txBody>
        </p:sp>
        <p:sp>
          <p:nvSpPr>
            <p:cNvPr id="232" name="object 232" descr=""/>
            <p:cNvSpPr/>
            <p:nvPr/>
          </p:nvSpPr>
          <p:spPr>
            <a:xfrm>
              <a:off x="5429412" y="8499396"/>
              <a:ext cx="30480" cy="635"/>
            </a:xfrm>
            <a:custGeom>
              <a:avLst/>
              <a:gdLst/>
              <a:ahLst/>
              <a:cxnLst/>
              <a:rect l="l" t="t" r="r" b="b"/>
              <a:pathLst>
                <a:path w="30479" h="634">
                  <a:moveTo>
                    <a:pt x="0" y="381"/>
                  </a:moveTo>
                  <a:lnTo>
                    <a:pt x="30480" y="381"/>
                  </a:lnTo>
                  <a:lnTo>
                    <a:pt x="30480" y="0"/>
                  </a:lnTo>
                </a:path>
              </a:pathLst>
            </a:custGeom>
            <a:ln w="3530">
              <a:solidFill>
                <a:srgbClr val="565659"/>
              </a:solidFill>
            </a:ln>
          </p:spPr>
          <p:txBody>
            <a:bodyPr wrap="square" lIns="0" tIns="0" rIns="0" bIns="0" rtlCol="0"/>
            <a:lstStyle/>
            <a:p/>
          </p:txBody>
        </p:sp>
        <p:sp>
          <p:nvSpPr>
            <p:cNvPr id="233" name="object 233" descr=""/>
            <p:cNvSpPr/>
            <p:nvPr/>
          </p:nvSpPr>
          <p:spPr>
            <a:xfrm>
              <a:off x="5429412" y="8470061"/>
              <a:ext cx="26670" cy="0"/>
            </a:xfrm>
            <a:custGeom>
              <a:avLst/>
              <a:gdLst/>
              <a:ahLst/>
              <a:cxnLst/>
              <a:rect l="l" t="t" r="r" b="b"/>
              <a:pathLst>
                <a:path w="26670" h="0">
                  <a:moveTo>
                    <a:pt x="0" y="0"/>
                  </a:moveTo>
                  <a:lnTo>
                    <a:pt x="26670" y="0"/>
                  </a:lnTo>
                </a:path>
              </a:pathLst>
            </a:custGeom>
            <a:ln w="3530">
              <a:solidFill>
                <a:srgbClr val="565659"/>
              </a:solidFill>
            </a:ln>
          </p:spPr>
          <p:txBody>
            <a:bodyPr wrap="square" lIns="0" tIns="0" rIns="0" bIns="0" rtlCol="0"/>
            <a:lstStyle/>
            <a:p/>
          </p:txBody>
        </p:sp>
        <p:sp>
          <p:nvSpPr>
            <p:cNvPr id="234" name="object 234" descr=""/>
            <p:cNvSpPr/>
            <p:nvPr/>
          </p:nvSpPr>
          <p:spPr>
            <a:xfrm>
              <a:off x="5465608" y="8499396"/>
              <a:ext cx="0" cy="10160"/>
            </a:xfrm>
            <a:custGeom>
              <a:avLst/>
              <a:gdLst/>
              <a:ahLst/>
              <a:cxnLst/>
              <a:rect l="l" t="t" r="r" b="b"/>
              <a:pathLst>
                <a:path w="0" h="10159">
                  <a:moveTo>
                    <a:pt x="0" y="9906"/>
                  </a:moveTo>
                  <a:lnTo>
                    <a:pt x="0" y="0"/>
                  </a:lnTo>
                </a:path>
              </a:pathLst>
            </a:custGeom>
            <a:ln w="3530">
              <a:solidFill>
                <a:srgbClr val="565659"/>
              </a:solidFill>
            </a:ln>
          </p:spPr>
          <p:txBody>
            <a:bodyPr wrap="square" lIns="0" tIns="0" rIns="0" bIns="0" rtlCol="0"/>
            <a:lstStyle/>
            <a:p/>
          </p:txBody>
        </p:sp>
        <p:sp>
          <p:nvSpPr>
            <p:cNvPr id="235" name="object 235" descr=""/>
            <p:cNvSpPr/>
            <p:nvPr/>
          </p:nvSpPr>
          <p:spPr>
            <a:xfrm>
              <a:off x="5429413" y="8473106"/>
              <a:ext cx="26670" cy="0"/>
            </a:xfrm>
            <a:custGeom>
              <a:avLst/>
              <a:gdLst/>
              <a:ahLst/>
              <a:cxnLst/>
              <a:rect l="l" t="t" r="r" b="b"/>
              <a:pathLst>
                <a:path w="26670" h="0">
                  <a:moveTo>
                    <a:pt x="26670" y="0"/>
                  </a:moveTo>
                  <a:lnTo>
                    <a:pt x="0" y="0"/>
                  </a:lnTo>
                </a:path>
              </a:pathLst>
            </a:custGeom>
            <a:ln w="3530">
              <a:solidFill>
                <a:srgbClr val="565659"/>
              </a:solidFill>
            </a:ln>
          </p:spPr>
          <p:txBody>
            <a:bodyPr wrap="square" lIns="0" tIns="0" rIns="0" bIns="0" rtlCol="0"/>
            <a:lstStyle/>
            <a:p/>
          </p:txBody>
        </p:sp>
        <p:sp>
          <p:nvSpPr>
            <p:cNvPr id="236" name="object 236" descr=""/>
            <p:cNvSpPr/>
            <p:nvPr/>
          </p:nvSpPr>
          <p:spPr>
            <a:xfrm>
              <a:off x="5429412" y="8496733"/>
              <a:ext cx="26670" cy="0"/>
            </a:xfrm>
            <a:custGeom>
              <a:avLst/>
              <a:gdLst/>
              <a:ahLst/>
              <a:cxnLst/>
              <a:rect l="l" t="t" r="r" b="b"/>
              <a:pathLst>
                <a:path w="26670" h="0">
                  <a:moveTo>
                    <a:pt x="0" y="0"/>
                  </a:moveTo>
                  <a:lnTo>
                    <a:pt x="26670" y="0"/>
                  </a:lnTo>
                </a:path>
              </a:pathLst>
            </a:custGeom>
            <a:ln w="3530">
              <a:solidFill>
                <a:srgbClr val="565659"/>
              </a:solidFill>
            </a:ln>
          </p:spPr>
          <p:txBody>
            <a:bodyPr wrap="square" lIns="0" tIns="0" rIns="0" bIns="0" rtlCol="0"/>
            <a:lstStyle/>
            <a:p/>
          </p:txBody>
        </p:sp>
        <p:sp>
          <p:nvSpPr>
            <p:cNvPr id="237" name="object 237" descr=""/>
            <p:cNvSpPr/>
            <p:nvPr/>
          </p:nvSpPr>
          <p:spPr>
            <a:xfrm>
              <a:off x="5434367" y="8459776"/>
              <a:ext cx="0" cy="8890"/>
            </a:xfrm>
            <a:custGeom>
              <a:avLst/>
              <a:gdLst/>
              <a:ahLst/>
              <a:cxnLst/>
              <a:rect l="l" t="t" r="r" b="b"/>
              <a:pathLst>
                <a:path w="0" h="8890">
                  <a:moveTo>
                    <a:pt x="0" y="8382"/>
                  </a:moveTo>
                  <a:lnTo>
                    <a:pt x="0" y="0"/>
                  </a:lnTo>
                </a:path>
              </a:pathLst>
            </a:custGeom>
            <a:ln w="3530">
              <a:solidFill>
                <a:srgbClr val="565659"/>
              </a:solidFill>
            </a:ln>
          </p:spPr>
          <p:txBody>
            <a:bodyPr wrap="square" lIns="0" tIns="0" rIns="0" bIns="0" rtlCol="0"/>
            <a:lstStyle/>
            <a:p/>
          </p:txBody>
        </p:sp>
        <p:sp>
          <p:nvSpPr>
            <p:cNvPr id="238" name="object 238" descr=""/>
            <p:cNvSpPr/>
            <p:nvPr/>
          </p:nvSpPr>
          <p:spPr>
            <a:xfrm>
              <a:off x="5433989" y="8459011"/>
              <a:ext cx="0" cy="9525"/>
            </a:xfrm>
            <a:custGeom>
              <a:avLst/>
              <a:gdLst/>
              <a:ahLst/>
              <a:cxnLst/>
              <a:rect l="l" t="t" r="r" b="b"/>
              <a:pathLst>
                <a:path w="0" h="9525">
                  <a:moveTo>
                    <a:pt x="0" y="9525"/>
                  </a:moveTo>
                  <a:lnTo>
                    <a:pt x="0" y="0"/>
                  </a:lnTo>
                </a:path>
              </a:pathLst>
            </a:custGeom>
            <a:ln w="3530">
              <a:solidFill>
                <a:srgbClr val="565659"/>
              </a:solidFill>
            </a:ln>
          </p:spPr>
          <p:txBody>
            <a:bodyPr wrap="square" lIns="0" tIns="0" rIns="0" bIns="0" rtlCol="0"/>
            <a:lstStyle/>
            <a:p/>
          </p:txBody>
        </p:sp>
        <p:sp>
          <p:nvSpPr>
            <p:cNvPr id="239" name="object 239" descr=""/>
            <p:cNvSpPr/>
            <p:nvPr/>
          </p:nvSpPr>
          <p:spPr>
            <a:xfrm>
              <a:off x="5434367" y="8501687"/>
              <a:ext cx="0" cy="8890"/>
            </a:xfrm>
            <a:custGeom>
              <a:avLst/>
              <a:gdLst/>
              <a:ahLst/>
              <a:cxnLst/>
              <a:rect l="l" t="t" r="r" b="b"/>
              <a:pathLst>
                <a:path w="0" h="8890">
                  <a:moveTo>
                    <a:pt x="0" y="8762"/>
                  </a:moveTo>
                  <a:lnTo>
                    <a:pt x="0" y="0"/>
                  </a:lnTo>
                </a:path>
              </a:pathLst>
            </a:custGeom>
            <a:ln w="3530">
              <a:solidFill>
                <a:srgbClr val="565659"/>
              </a:solidFill>
            </a:ln>
          </p:spPr>
          <p:txBody>
            <a:bodyPr wrap="square" lIns="0" tIns="0" rIns="0" bIns="0" rtlCol="0"/>
            <a:lstStyle/>
            <a:p/>
          </p:txBody>
        </p:sp>
        <p:sp>
          <p:nvSpPr>
            <p:cNvPr id="240" name="object 240" descr=""/>
            <p:cNvSpPr/>
            <p:nvPr/>
          </p:nvSpPr>
          <p:spPr>
            <a:xfrm>
              <a:off x="5433989" y="8501302"/>
              <a:ext cx="0" cy="9525"/>
            </a:xfrm>
            <a:custGeom>
              <a:avLst/>
              <a:gdLst/>
              <a:ahLst/>
              <a:cxnLst/>
              <a:rect l="l" t="t" r="r" b="b"/>
              <a:pathLst>
                <a:path w="0" h="9525">
                  <a:moveTo>
                    <a:pt x="0" y="9525"/>
                  </a:moveTo>
                  <a:lnTo>
                    <a:pt x="0" y="0"/>
                  </a:lnTo>
                </a:path>
              </a:pathLst>
            </a:custGeom>
            <a:ln w="3530">
              <a:solidFill>
                <a:srgbClr val="565659"/>
              </a:solidFill>
            </a:ln>
          </p:spPr>
          <p:txBody>
            <a:bodyPr wrap="square" lIns="0" tIns="0" rIns="0" bIns="0" rtlCol="0"/>
            <a:lstStyle/>
            <a:p/>
          </p:txBody>
        </p:sp>
        <p:sp>
          <p:nvSpPr>
            <p:cNvPr id="241" name="object 241" descr=""/>
            <p:cNvSpPr/>
            <p:nvPr/>
          </p:nvSpPr>
          <p:spPr>
            <a:xfrm>
              <a:off x="5449609" y="8478445"/>
              <a:ext cx="6985" cy="0"/>
            </a:xfrm>
            <a:custGeom>
              <a:avLst/>
              <a:gdLst/>
              <a:ahLst/>
              <a:cxnLst/>
              <a:rect l="l" t="t" r="r" b="b"/>
              <a:pathLst>
                <a:path w="6985" h="0">
                  <a:moveTo>
                    <a:pt x="0" y="0"/>
                  </a:moveTo>
                  <a:lnTo>
                    <a:pt x="6477" y="0"/>
                  </a:lnTo>
                </a:path>
              </a:pathLst>
            </a:custGeom>
            <a:ln w="3530">
              <a:solidFill>
                <a:srgbClr val="565659"/>
              </a:solidFill>
            </a:ln>
          </p:spPr>
          <p:txBody>
            <a:bodyPr wrap="square" lIns="0" tIns="0" rIns="0" bIns="0" rtlCol="0"/>
            <a:lstStyle/>
            <a:p/>
          </p:txBody>
        </p:sp>
        <p:sp>
          <p:nvSpPr>
            <p:cNvPr id="242" name="object 242" descr=""/>
            <p:cNvSpPr/>
            <p:nvPr/>
          </p:nvSpPr>
          <p:spPr>
            <a:xfrm>
              <a:off x="5449606" y="8491400"/>
              <a:ext cx="6985" cy="0"/>
            </a:xfrm>
            <a:custGeom>
              <a:avLst/>
              <a:gdLst/>
              <a:ahLst/>
              <a:cxnLst/>
              <a:rect l="l" t="t" r="r" b="b"/>
              <a:pathLst>
                <a:path w="6985" h="0">
                  <a:moveTo>
                    <a:pt x="6476" y="0"/>
                  </a:moveTo>
                  <a:lnTo>
                    <a:pt x="0" y="0"/>
                  </a:lnTo>
                </a:path>
              </a:pathLst>
            </a:custGeom>
            <a:ln w="3530">
              <a:solidFill>
                <a:srgbClr val="565659"/>
              </a:solidFill>
            </a:ln>
          </p:spPr>
          <p:txBody>
            <a:bodyPr wrap="square" lIns="0" tIns="0" rIns="0" bIns="0" rtlCol="0"/>
            <a:lstStyle/>
            <a:p/>
          </p:txBody>
        </p:sp>
        <p:sp>
          <p:nvSpPr>
            <p:cNvPr id="243" name="object 243" descr=""/>
            <p:cNvSpPr/>
            <p:nvPr/>
          </p:nvSpPr>
          <p:spPr>
            <a:xfrm>
              <a:off x="5429033" y="8506256"/>
              <a:ext cx="0" cy="5715"/>
            </a:xfrm>
            <a:custGeom>
              <a:avLst/>
              <a:gdLst/>
              <a:ahLst/>
              <a:cxnLst/>
              <a:rect l="l" t="t" r="r" b="b"/>
              <a:pathLst>
                <a:path w="0" h="5715">
                  <a:moveTo>
                    <a:pt x="0" y="5333"/>
                  </a:moveTo>
                  <a:lnTo>
                    <a:pt x="0" y="0"/>
                  </a:lnTo>
                </a:path>
              </a:pathLst>
            </a:custGeom>
            <a:ln w="3530">
              <a:solidFill>
                <a:srgbClr val="565659"/>
              </a:solidFill>
            </a:ln>
          </p:spPr>
          <p:txBody>
            <a:bodyPr wrap="square" lIns="0" tIns="0" rIns="0" bIns="0" rtlCol="0"/>
            <a:lstStyle/>
            <a:p/>
          </p:txBody>
        </p:sp>
        <p:sp>
          <p:nvSpPr>
            <p:cNvPr id="244" name="object 244" descr=""/>
            <p:cNvSpPr/>
            <p:nvPr/>
          </p:nvSpPr>
          <p:spPr>
            <a:xfrm>
              <a:off x="5423701" y="851159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45" name="object 245" descr=""/>
            <p:cNvSpPr/>
            <p:nvPr/>
          </p:nvSpPr>
          <p:spPr>
            <a:xfrm>
              <a:off x="5427130" y="8511590"/>
              <a:ext cx="1905" cy="0"/>
            </a:xfrm>
            <a:custGeom>
              <a:avLst/>
              <a:gdLst/>
              <a:ahLst/>
              <a:cxnLst/>
              <a:rect l="l" t="t" r="r" b="b"/>
              <a:pathLst>
                <a:path w="1904" h="0">
                  <a:moveTo>
                    <a:pt x="0" y="0"/>
                  </a:moveTo>
                  <a:lnTo>
                    <a:pt x="1905" y="0"/>
                  </a:lnTo>
                </a:path>
              </a:pathLst>
            </a:custGeom>
            <a:ln w="3530">
              <a:solidFill>
                <a:srgbClr val="565659"/>
              </a:solidFill>
            </a:ln>
          </p:spPr>
          <p:txBody>
            <a:bodyPr wrap="square" lIns="0" tIns="0" rIns="0" bIns="0" rtlCol="0"/>
            <a:lstStyle/>
            <a:p/>
          </p:txBody>
        </p:sp>
        <p:sp>
          <p:nvSpPr>
            <p:cNvPr id="246" name="object 246" descr=""/>
            <p:cNvSpPr/>
            <p:nvPr/>
          </p:nvSpPr>
          <p:spPr>
            <a:xfrm>
              <a:off x="5423699" y="8458247"/>
              <a:ext cx="5715" cy="5715"/>
            </a:xfrm>
            <a:custGeom>
              <a:avLst/>
              <a:gdLst/>
              <a:ahLst/>
              <a:cxnLst/>
              <a:rect l="l" t="t" r="r" b="b"/>
              <a:pathLst>
                <a:path w="5714" h="5715">
                  <a:moveTo>
                    <a:pt x="5334" y="5334"/>
                  </a:moveTo>
                  <a:lnTo>
                    <a:pt x="5334" y="0"/>
                  </a:lnTo>
                  <a:lnTo>
                    <a:pt x="0" y="0"/>
                  </a:lnTo>
                </a:path>
              </a:pathLst>
            </a:custGeom>
            <a:ln w="3530">
              <a:solidFill>
                <a:srgbClr val="565659"/>
              </a:solidFill>
            </a:ln>
          </p:spPr>
          <p:txBody>
            <a:bodyPr wrap="square" lIns="0" tIns="0" rIns="0" bIns="0" rtlCol="0"/>
            <a:lstStyle/>
            <a:p/>
          </p:txBody>
        </p:sp>
        <p:sp>
          <p:nvSpPr>
            <p:cNvPr id="247" name="object 247" descr=""/>
            <p:cNvSpPr/>
            <p:nvPr/>
          </p:nvSpPr>
          <p:spPr>
            <a:xfrm>
              <a:off x="5449609" y="8487970"/>
              <a:ext cx="6985" cy="0"/>
            </a:xfrm>
            <a:custGeom>
              <a:avLst/>
              <a:gdLst/>
              <a:ahLst/>
              <a:cxnLst/>
              <a:rect l="l" t="t" r="r" b="b"/>
              <a:pathLst>
                <a:path w="6985" h="0">
                  <a:moveTo>
                    <a:pt x="0" y="0"/>
                  </a:moveTo>
                  <a:lnTo>
                    <a:pt x="6477" y="0"/>
                  </a:lnTo>
                </a:path>
              </a:pathLst>
            </a:custGeom>
            <a:ln w="3530">
              <a:solidFill>
                <a:srgbClr val="565659"/>
              </a:solidFill>
            </a:ln>
          </p:spPr>
          <p:txBody>
            <a:bodyPr wrap="square" lIns="0" tIns="0" rIns="0" bIns="0" rtlCol="0"/>
            <a:lstStyle/>
            <a:p/>
          </p:txBody>
        </p:sp>
        <p:sp>
          <p:nvSpPr>
            <p:cNvPr id="248" name="object 248" descr=""/>
            <p:cNvSpPr/>
            <p:nvPr/>
          </p:nvSpPr>
          <p:spPr>
            <a:xfrm>
              <a:off x="5449606" y="8482252"/>
              <a:ext cx="6985" cy="0"/>
            </a:xfrm>
            <a:custGeom>
              <a:avLst/>
              <a:gdLst/>
              <a:ahLst/>
              <a:cxnLst/>
              <a:rect l="l" t="t" r="r" b="b"/>
              <a:pathLst>
                <a:path w="6985" h="0">
                  <a:moveTo>
                    <a:pt x="6476" y="0"/>
                  </a:moveTo>
                  <a:lnTo>
                    <a:pt x="0" y="0"/>
                  </a:lnTo>
                </a:path>
              </a:pathLst>
            </a:custGeom>
            <a:ln w="3530">
              <a:solidFill>
                <a:srgbClr val="565659"/>
              </a:solidFill>
            </a:ln>
          </p:spPr>
          <p:txBody>
            <a:bodyPr wrap="square" lIns="0" tIns="0" rIns="0" bIns="0" rtlCol="0"/>
            <a:lstStyle/>
            <a:p/>
          </p:txBody>
        </p:sp>
        <p:sp>
          <p:nvSpPr>
            <p:cNvPr id="249" name="object 249" descr=""/>
            <p:cNvSpPr/>
            <p:nvPr/>
          </p:nvSpPr>
          <p:spPr>
            <a:xfrm>
              <a:off x="5423699" y="8463583"/>
              <a:ext cx="5715" cy="5715"/>
            </a:xfrm>
            <a:custGeom>
              <a:avLst/>
              <a:gdLst/>
              <a:ahLst/>
              <a:cxnLst/>
              <a:rect l="l" t="t" r="r" b="b"/>
              <a:pathLst>
                <a:path w="5714" h="5715">
                  <a:moveTo>
                    <a:pt x="5334" y="5715"/>
                  </a:moveTo>
                  <a:lnTo>
                    <a:pt x="5334" y="0"/>
                  </a:lnTo>
                  <a:lnTo>
                    <a:pt x="0" y="0"/>
                  </a:lnTo>
                </a:path>
              </a:pathLst>
            </a:custGeom>
            <a:ln w="3530">
              <a:solidFill>
                <a:srgbClr val="565659"/>
              </a:solidFill>
            </a:ln>
          </p:spPr>
          <p:txBody>
            <a:bodyPr wrap="square" lIns="0" tIns="0" rIns="0" bIns="0" rtlCol="0"/>
            <a:lstStyle/>
            <a:p/>
          </p:txBody>
        </p:sp>
        <p:sp>
          <p:nvSpPr>
            <p:cNvPr id="250" name="object 250" descr=""/>
            <p:cNvSpPr/>
            <p:nvPr/>
          </p:nvSpPr>
          <p:spPr>
            <a:xfrm>
              <a:off x="5427130" y="8500543"/>
              <a:ext cx="1905" cy="5715"/>
            </a:xfrm>
            <a:custGeom>
              <a:avLst/>
              <a:gdLst/>
              <a:ahLst/>
              <a:cxnLst/>
              <a:rect l="l" t="t" r="r" b="b"/>
              <a:pathLst>
                <a:path w="1904" h="5715">
                  <a:moveTo>
                    <a:pt x="0" y="5714"/>
                  </a:moveTo>
                  <a:lnTo>
                    <a:pt x="1905" y="5714"/>
                  </a:lnTo>
                  <a:lnTo>
                    <a:pt x="1905" y="0"/>
                  </a:lnTo>
                </a:path>
              </a:pathLst>
            </a:custGeom>
            <a:ln w="3530">
              <a:solidFill>
                <a:srgbClr val="565659"/>
              </a:solidFill>
            </a:ln>
          </p:spPr>
          <p:txBody>
            <a:bodyPr wrap="square" lIns="0" tIns="0" rIns="0" bIns="0" rtlCol="0"/>
            <a:lstStyle/>
            <a:p/>
          </p:txBody>
        </p:sp>
        <p:sp>
          <p:nvSpPr>
            <p:cNvPr id="251" name="object 251" descr=""/>
            <p:cNvSpPr/>
            <p:nvPr/>
          </p:nvSpPr>
          <p:spPr>
            <a:xfrm>
              <a:off x="5455324" y="8438435"/>
              <a:ext cx="635" cy="1905"/>
            </a:xfrm>
            <a:custGeom>
              <a:avLst/>
              <a:gdLst/>
              <a:ahLst/>
              <a:cxnLst/>
              <a:rect l="l" t="t" r="r" b="b"/>
              <a:pathLst>
                <a:path w="635" h="1904">
                  <a:moveTo>
                    <a:pt x="380" y="0"/>
                  </a:moveTo>
                  <a:lnTo>
                    <a:pt x="380" y="1143"/>
                  </a:lnTo>
                  <a:lnTo>
                    <a:pt x="0" y="1143"/>
                  </a:lnTo>
                  <a:lnTo>
                    <a:pt x="0" y="1524"/>
                  </a:lnTo>
                </a:path>
              </a:pathLst>
            </a:custGeom>
            <a:ln w="3530">
              <a:solidFill>
                <a:srgbClr val="565659"/>
              </a:solidFill>
            </a:ln>
          </p:spPr>
          <p:txBody>
            <a:bodyPr wrap="square" lIns="0" tIns="0" rIns="0" bIns="0" rtlCol="0"/>
            <a:lstStyle/>
            <a:p/>
          </p:txBody>
        </p:sp>
        <p:sp>
          <p:nvSpPr>
            <p:cNvPr id="252" name="object 252" descr=""/>
            <p:cNvSpPr/>
            <p:nvPr/>
          </p:nvSpPr>
          <p:spPr>
            <a:xfrm>
              <a:off x="5452276" y="8438440"/>
              <a:ext cx="635" cy="1270"/>
            </a:xfrm>
            <a:custGeom>
              <a:avLst/>
              <a:gdLst/>
              <a:ahLst/>
              <a:cxnLst/>
              <a:rect l="l" t="t" r="r" b="b"/>
              <a:pathLst>
                <a:path w="635" h="1270">
                  <a:moveTo>
                    <a:pt x="0" y="1142"/>
                  </a:moveTo>
                  <a:lnTo>
                    <a:pt x="381" y="1142"/>
                  </a:lnTo>
                  <a:lnTo>
                    <a:pt x="381" y="0"/>
                  </a:lnTo>
                </a:path>
              </a:pathLst>
            </a:custGeom>
            <a:ln w="3530">
              <a:solidFill>
                <a:srgbClr val="565659"/>
              </a:solidFill>
            </a:ln>
          </p:spPr>
          <p:txBody>
            <a:bodyPr wrap="square" lIns="0" tIns="0" rIns="0" bIns="0" rtlCol="0"/>
            <a:lstStyle/>
            <a:p/>
          </p:txBody>
        </p:sp>
        <p:sp>
          <p:nvSpPr>
            <p:cNvPr id="253" name="object 253" descr=""/>
            <p:cNvSpPr/>
            <p:nvPr/>
          </p:nvSpPr>
          <p:spPr>
            <a:xfrm>
              <a:off x="5452654" y="8438440"/>
              <a:ext cx="7620" cy="1905"/>
            </a:xfrm>
            <a:custGeom>
              <a:avLst/>
              <a:gdLst/>
              <a:ahLst/>
              <a:cxnLst/>
              <a:rect l="l" t="t" r="r" b="b"/>
              <a:pathLst>
                <a:path w="7620" h="1904">
                  <a:moveTo>
                    <a:pt x="0" y="1142"/>
                  </a:moveTo>
                  <a:lnTo>
                    <a:pt x="2667" y="1142"/>
                  </a:lnTo>
                  <a:lnTo>
                    <a:pt x="2667" y="0"/>
                  </a:lnTo>
                  <a:lnTo>
                    <a:pt x="6096" y="0"/>
                  </a:lnTo>
                  <a:lnTo>
                    <a:pt x="6096" y="1523"/>
                  </a:lnTo>
                  <a:lnTo>
                    <a:pt x="7238" y="1523"/>
                  </a:lnTo>
                  <a:lnTo>
                    <a:pt x="7238" y="380"/>
                  </a:lnTo>
                </a:path>
              </a:pathLst>
            </a:custGeom>
            <a:ln w="3530">
              <a:solidFill>
                <a:srgbClr val="565659"/>
              </a:solidFill>
            </a:ln>
          </p:spPr>
          <p:txBody>
            <a:bodyPr wrap="square" lIns="0" tIns="0" rIns="0" bIns="0" rtlCol="0"/>
            <a:lstStyle/>
            <a:p/>
          </p:txBody>
        </p:sp>
        <p:sp>
          <p:nvSpPr>
            <p:cNvPr id="254" name="object 254" descr=""/>
            <p:cNvSpPr/>
            <p:nvPr/>
          </p:nvSpPr>
          <p:spPr>
            <a:xfrm>
              <a:off x="5467892" y="8437673"/>
              <a:ext cx="1905" cy="1270"/>
            </a:xfrm>
            <a:custGeom>
              <a:avLst/>
              <a:gdLst/>
              <a:ahLst/>
              <a:cxnLst/>
              <a:rect l="l" t="t" r="r" b="b"/>
              <a:pathLst>
                <a:path w="1904" h="1270">
                  <a:moveTo>
                    <a:pt x="1524" y="0"/>
                  </a:moveTo>
                  <a:lnTo>
                    <a:pt x="762" y="1142"/>
                  </a:lnTo>
                  <a:lnTo>
                    <a:pt x="0" y="1142"/>
                  </a:lnTo>
                </a:path>
              </a:pathLst>
            </a:custGeom>
            <a:ln w="3530">
              <a:solidFill>
                <a:srgbClr val="565659"/>
              </a:solidFill>
            </a:ln>
          </p:spPr>
          <p:txBody>
            <a:bodyPr wrap="square" lIns="0" tIns="0" rIns="0" bIns="0" rtlCol="0"/>
            <a:lstStyle/>
            <a:p/>
          </p:txBody>
        </p:sp>
        <p:sp>
          <p:nvSpPr>
            <p:cNvPr id="255" name="object 255" descr=""/>
            <p:cNvSpPr/>
            <p:nvPr/>
          </p:nvSpPr>
          <p:spPr>
            <a:xfrm>
              <a:off x="5472464" y="8437673"/>
              <a:ext cx="635" cy="1270"/>
            </a:xfrm>
            <a:custGeom>
              <a:avLst/>
              <a:gdLst/>
              <a:ahLst/>
              <a:cxnLst/>
              <a:rect l="l" t="t" r="r" b="b"/>
              <a:pathLst>
                <a:path w="635" h="1270">
                  <a:moveTo>
                    <a:pt x="380" y="0"/>
                  </a:moveTo>
                  <a:lnTo>
                    <a:pt x="380" y="1142"/>
                  </a:lnTo>
                  <a:lnTo>
                    <a:pt x="0" y="1142"/>
                  </a:lnTo>
                </a:path>
              </a:pathLst>
            </a:custGeom>
            <a:ln w="3530">
              <a:solidFill>
                <a:srgbClr val="565659"/>
              </a:solidFill>
            </a:ln>
          </p:spPr>
          <p:txBody>
            <a:bodyPr wrap="square" lIns="0" tIns="0" rIns="0" bIns="0" rtlCol="0"/>
            <a:lstStyle/>
            <a:p/>
          </p:txBody>
        </p:sp>
        <p:sp>
          <p:nvSpPr>
            <p:cNvPr id="256" name="object 256" descr=""/>
            <p:cNvSpPr/>
            <p:nvPr/>
          </p:nvSpPr>
          <p:spPr>
            <a:xfrm>
              <a:off x="5470183" y="8438819"/>
              <a:ext cx="635" cy="0"/>
            </a:xfrm>
            <a:custGeom>
              <a:avLst/>
              <a:gdLst/>
              <a:ahLst/>
              <a:cxnLst/>
              <a:rect l="l" t="t" r="r" b="b"/>
              <a:pathLst>
                <a:path w="635" h="0">
                  <a:moveTo>
                    <a:pt x="380" y="0"/>
                  </a:moveTo>
                  <a:lnTo>
                    <a:pt x="380" y="0"/>
                  </a:lnTo>
                  <a:lnTo>
                    <a:pt x="0" y="0"/>
                  </a:lnTo>
                </a:path>
              </a:pathLst>
            </a:custGeom>
            <a:ln w="3530">
              <a:solidFill>
                <a:srgbClr val="565659"/>
              </a:solidFill>
            </a:ln>
          </p:spPr>
          <p:txBody>
            <a:bodyPr wrap="square" lIns="0" tIns="0" rIns="0" bIns="0" rtlCol="0"/>
            <a:lstStyle/>
            <a:p/>
          </p:txBody>
        </p:sp>
        <p:sp>
          <p:nvSpPr>
            <p:cNvPr id="257" name="object 257" descr=""/>
            <p:cNvSpPr/>
            <p:nvPr/>
          </p:nvSpPr>
          <p:spPr>
            <a:xfrm>
              <a:off x="5461036" y="8437676"/>
              <a:ext cx="1270" cy="1270"/>
            </a:xfrm>
            <a:custGeom>
              <a:avLst/>
              <a:gdLst/>
              <a:ahLst/>
              <a:cxnLst/>
              <a:rect l="l" t="t" r="r" b="b"/>
              <a:pathLst>
                <a:path w="1270" h="1270">
                  <a:moveTo>
                    <a:pt x="1142" y="1143"/>
                  </a:moveTo>
                  <a:lnTo>
                    <a:pt x="761" y="1143"/>
                  </a:lnTo>
                  <a:lnTo>
                    <a:pt x="0" y="0"/>
                  </a:lnTo>
                </a:path>
              </a:pathLst>
            </a:custGeom>
            <a:ln w="3530">
              <a:solidFill>
                <a:srgbClr val="565659"/>
              </a:solidFill>
            </a:ln>
          </p:spPr>
          <p:txBody>
            <a:bodyPr wrap="square" lIns="0" tIns="0" rIns="0" bIns="0" rtlCol="0"/>
            <a:lstStyle/>
            <a:p/>
          </p:txBody>
        </p:sp>
        <p:sp>
          <p:nvSpPr>
            <p:cNvPr id="258" name="object 258" descr=""/>
            <p:cNvSpPr/>
            <p:nvPr/>
          </p:nvSpPr>
          <p:spPr>
            <a:xfrm>
              <a:off x="5462702" y="843705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59" name="object 259" descr=""/>
            <p:cNvSpPr/>
            <p:nvPr/>
          </p:nvSpPr>
          <p:spPr>
            <a:xfrm>
              <a:off x="5465993" y="843881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60" name="object 260" descr=""/>
            <p:cNvSpPr/>
            <p:nvPr/>
          </p:nvSpPr>
          <p:spPr>
            <a:xfrm>
              <a:off x="5463704" y="8438819"/>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61" name="object 261" descr=""/>
            <p:cNvSpPr/>
            <p:nvPr/>
          </p:nvSpPr>
          <p:spPr>
            <a:xfrm>
              <a:off x="5464606" y="843705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62" name="object 262" descr=""/>
            <p:cNvSpPr/>
            <p:nvPr/>
          </p:nvSpPr>
          <p:spPr>
            <a:xfrm>
              <a:off x="5446942" y="8438054"/>
              <a:ext cx="8255" cy="635"/>
            </a:xfrm>
            <a:custGeom>
              <a:avLst/>
              <a:gdLst/>
              <a:ahLst/>
              <a:cxnLst/>
              <a:rect l="l" t="t" r="r" b="b"/>
              <a:pathLst>
                <a:path w="8254" h="634">
                  <a:moveTo>
                    <a:pt x="8000" y="380"/>
                  </a:moveTo>
                  <a:lnTo>
                    <a:pt x="8000" y="0"/>
                  </a:lnTo>
                </a:path>
                <a:path w="8254" h="634">
                  <a:moveTo>
                    <a:pt x="8000" y="380"/>
                  </a:moveTo>
                  <a:lnTo>
                    <a:pt x="5714" y="380"/>
                  </a:lnTo>
                  <a:lnTo>
                    <a:pt x="0" y="380"/>
                  </a:lnTo>
                </a:path>
              </a:pathLst>
            </a:custGeom>
            <a:ln w="3530">
              <a:solidFill>
                <a:srgbClr val="565659"/>
              </a:solidFill>
            </a:ln>
          </p:spPr>
          <p:txBody>
            <a:bodyPr wrap="square" lIns="0" tIns="0" rIns="0" bIns="0" rtlCol="0"/>
            <a:lstStyle/>
            <a:p/>
          </p:txBody>
        </p:sp>
        <p:sp>
          <p:nvSpPr>
            <p:cNvPr id="263" name="object 263" descr=""/>
            <p:cNvSpPr/>
            <p:nvPr/>
          </p:nvSpPr>
          <p:spPr>
            <a:xfrm>
              <a:off x="5455705" y="8402623"/>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264" name="object 264" descr=""/>
            <p:cNvSpPr/>
            <p:nvPr/>
          </p:nvSpPr>
          <p:spPr>
            <a:xfrm>
              <a:off x="5453556" y="840047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65" name="object 265" descr=""/>
            <p:cNvSpPr/>
            <p:nvPr/>
          </p:nvSpPr>
          <p:spPr>
            <a:xfrm>
              <a:off x="5459891" y="8402242"/>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66" name="object 266" descr=""/>
            <p:cNvSpPr/>
            <p:nvPr/>
          </p:nvSpPr>
          <p:spPr>
            <a:xfrm>
              <a:off x="5458750" y="8402245"/>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67" name="object 267" descr=""/>
            <p:cNvSpPr/>
            <p:nvPr/>
          </p:nvSpPr>
          <p:spPr>
            <a:xfrm>
              <a:off x="5455321" y="8403002"/>
              <a:ext cx="635" cy="1270"/>
            </a:xfrm>
            <a:custGeom>
              <a:avLst/>
              <a:gdLst/>
              <a:ahLst/>
              <a:cxnLst/>
              <a:rect l="l" t="t" r="r" b="b"/>
              <a:pathLst>
                <a:path w="635" h="1270">
                  <a:moveTo>
                    <a:pt x="0" y="0"/>
                  </a:moveTo>
                  <a:lnTo>
                    <a:pt x="381" y="0"/>
                  </a:lnTo>
                  <a:lnTo>
                    <a:pt x="381" y="1142"/>
                  </a:lnTo>
                </a:path>
              </a:pathLst>
            </a:custGeom>
            <a:ln w="3530">
              <a:solidFill>
                <a:srgbClr val="565659"/>
              </a:solidFill>
            </a:ln>
          </p:spPr>
          <p:txBody>
            <a:bodyPr wrap="square" lIns="0" tIns="0" rIns="0" bIns="0" rtlCol="0"/>
            <a:lstStyle/>
            <a:p/>
          </p:txBody>
        </p:sp>
        <p:sp>
          <p:nvSpPr>
            <p:cNvPr id="268" name="object 268" descr=""/>
            <p:cNvSpPr/>
            <p:nvPr/>
          </p:nvSpPr>
          <p:spPr>
            <a:xfrm>
              <a:off x="5455321" y="8402623"/>
              <a:ext cx="3810" cy="1905"/>
            </a:xfrm>
            <a:custGeom>
              <a:avLst/>
              <a:gdLst/>
              <a:ahLst/>
              <a:cxnLst/>
              <a:rect l="l" t="t" r="r" b="b"/>
              <a:pathLst>
                <a:path w="3810" h="1904">
                  <a:moveTo>
                    <a:pt x="3428" y="0"/>
                  </a:moveTo>
                  <a:lnTo>
                    <a:pt x="3428" y="1523"/>
                  </a:lnTo>
                  <a:lnTo>
                    <a:pt x="0" y="1523"/>
                  </a:lnTo>
                  <a:lnTo>
                    <a:pt x="0" y="380"/>
                  </a:lnTo>
                </a:path>
              </a:pathLst>
            </a:custGeom>
            <a:ln w="3530">
              <a:solidFill>
                <a:srgbClr val="565659"/>
              </a:solidFill>
            </a:ln>
          </p:spPr>
          <p:txBody>
            <a:bodyPr wrap="square" lIns="0" tIns="0" rIns="0" bIns="0" rtlCol="0"/>
            <a:lstStyle/>
            <a:p/>
          </p:txBody>
        </p:sp>
        <p:sp>
          <p:nvSpPr>
            <p:cNvPr id="269" name="object 269" descr=""/>
            <p:cNvSpPr/>
            <p:nvPr/>
          </p:nvSpPr>
          <p:spPr>
            <a:xfrm>
              <a:off x="5458748" y="8402626"/>
              <a:ext cx="1270" cy="2540"/>
            </a:xfrm>
            <a:custGeom>
              <a:avLst/>
              <a:gdLst/>
              <a:ahLst/>
              <a:cxnLst/>
              <a:rect l="l" t="t" r="r" b="b"/>
              <a:pathLst>
                <a:path w="1270" h="2540">
                  <a:moveTo>
                    <a:pt x="1142" y="2286"/>
                  </a:moveTo>
                  <a:lnTo>
                    <a:pt x="1142" y="0"/>
                  </a:lnTo>
                  <a:lnTo>
                    <a:pt x="0" y="0"/>
                  </a:lnTo>
                </a:path>
              </a:pathLst>
            </a:custGeom>
            <a:ln w="3530">
              <a:solidFill>
                <a:srgbClr val="565659"/>
              </a:solidFill>
            </a:ln>
          </p:spPr>
          <p:txBody>
            <a:bodyPr wrap="square" lIns="0" tIns="0" rIns="0" bIns="0" rtlCol="0"/>
            <a:lstStyle/>
            <a:p/>
          </p:txBody>
        </p:sp>
        <p:sp>
          <p:nvSpPr>
            <p:cNvPr id="270" name="object 270" descr=""/>
            <p:cNvSpPr/>
            <p:nvPr/>
          </p:nvSpPr>
          <p:spPr>
            <a:xfrm>
              <a:off x="5454560" y="8402243"/>
              <a:ext cx="1270" cy="1270"/>
            </a:xfrm>
            <a:custGeom>
              <a:avLst/>
              <a:gdLst/>
              <a:ahLst/>
              <a:cxnLst/>
              <a:rect l="l" t="t" r="r" b="b"/>
              <a:pathLst>
                <a:path w="1270" h="1270">
                  <a:moveTo>
                    <a:pt x="0" y="761"/>
                  </a:moveTo>
                  <a:lnTo>
                    <a:pt x="762" y="761"/>
                  </a:lnTo>
                  <a:lnTo>
                    <a:pt x="762" y="0"/>
                  </a:lnTo>
                  <a:lnTo>
                    <a:pt x="0" y="0"/>
                  </a:lnTo>
                  <a:lnTo>
                    <a:pt x="0" y="761"/>
                  </a:lnTo>
                  <a:close/>
                </a:path>
              </a:pathLst>
            </a:custGeom>
            <a:ln w="3530">
              <a:solidFill>
                <a:srgbClr val="565659"/>
              </a:solidFill>
            </a:ln>
          </p:spPr>
          <p:txBody>
            <a:bodyPr wrap="square" lIns="0" tIns="0" rIns="0" bIns="0" rtlCol="0"/>
            <a:lstStyle/>
            <a:p/>
          </p:txBody>
        </p:sp>
        <p:sp>
          <p:nvSpPr>
            <p:cNvPr id="271" name="object 271" descr=""/>
            <p:cNvSpPr/>
            <p:nvPr/>
          </p:nvSpPr>
          <p:spPr>
            <a:xfrm>
              <a:off x="5471323" y="840376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72" name="object 272" descr=""/>
            <p:cNvSpPr/>
            <p:nvPr/>
          </p:nvSpPr>
          <p:spPr>
            <a:xfrm>
              <a:off x="5469038" y="8403765"/>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273" name="object 273" descr=""/>
            <p:cNvSpPr/>
            <p:nvPr/>
          </p:nvSpPr>
          <p:spPr>
            <a:xfrm>
              <a:off x="5467131" y="840376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74" name="object 274" descr=""/>
            <p:cNvSpPr/>
            <p:nvPr/>
          </p:nvSpPr>
          <p:spPr>
            <a:xfrm>
              <a:off x="5462942" y="8403765"/>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75" name="object 275" descr=""/>
            <p:cNvSpPr/>
            <p:nvPr/>
          </p:nvSpPr>
          <p:spPr>
            <a:xfrm>
              <a:off x="5460658" y="840376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76" name="object 276" descr=""/>
            <p:cNvSpPr/>
            <p:nvPr/>
          </p:nvSpPr>
          <p:spPr>
            <a:xfrm>
              <a:off x="5464846" y="8403765"/>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277" name="object 277" descr=""/>
            <p:cNvSpPr/>
            <p:nvPr/>
          </p:nvSpPr>
          <p:spPr>
            <a:xfrm>
              <a:off x="5450889" y="840238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78" name="object 278" descr=""/>
            <p:cNvSpPr/>
            <p:nvPr/>
          </p:nvSpPr>
          <p:spPr>
            <a:xfrm>
              <a:off x="5474755" y="8505873"/>
              <a:ext cx="0" cy="4445"/>
            </a:xfrm>
            <a:custGeom>
              <a:avLst/>
              <a:gdLst/>
              <a:ahLst/>
              <a:cxnLst/>
              <a:rect l="l" t="t" r="r" b="b"/>
              <a:pathLst>
                <a:path w="0" h="4445">
                  <a:moveTo>
                    <a:pt x="0" y="0"/>
                  </a:moveTo>
                  <a:lnTo>
                    <a:pt x="0" y="4191"/>
                  </a:lnTo>
                </a:path>
              </a:pathLst>
            </a:custGeom>
            <a:ln w="3530">
              <a:solidFill>
                <a:srgbClr val="565659"/>
              </a:solidFill>
            </a:ln>
          </p:spPr>
          <p:txBody>
            <a:bodyPr wrap="square" lIns="0" tIns="0" rIns="0" bIns="0" rtlCol="0"/>
            <a:lstStyle/>
            <a:p/>
          </p:txBody>
        </p:sp>
        <p:sp>
          <p:nvSpPr>
            <p:cNvPr id="279" name="object 279" descr=""/>
            <p:cNvSpPr/>
            <p:nvPr/>
          </p:nvSpPr>
          <p:spPr>
            <a:xfrm>
              <a:off x="5471704" y="8505874"/>
              <a:ext cx="0" cy="4445"/>
            </a:xfrm>
            <a:custGeom>
              <a:avLst/>
              <a:gdLst/>
              <a:ahLst/>
              <a:cxnLst/>
              <a:rect l="l" t="t" r="r" b="b"/>
              <a:pathLst>
                <a:path w="0" h="4445">
                  <a:moveTo>
                    <a:pt x="0" y="4190"/>
                  </a:moveTo>
                  <a:lnTo>
                    <a:pt x="0" y="0"/>
                  </a:lnTo>
                </a:path>
              </a:pathLst>
            </a:custGeom>
            <a:ln w="3530">
              <a:solidFill>
                <a:srgbClr val="565659"/>
              </a:solidFill>
            </a:ln>
          </p:spPr>
          <p:txBody>
            <a:bodyPr wrap="square" lIns="0" tIns="0" rIns="0" bIns="0" rtlCol="0"/>
            <a:lstStyle/>
            <a:p/>
          </p:txBody>
        </p:sp>
        <p:sp>
          <p:nvSpPr>
            <p:cNvPr id="280" name="object 280" descr=""/>
            <p:cNvSpPr/>
            <p:nvPr/>
          </p:nvSpPr>
          <p:spPr>
            <a:xfrm>
              <a:off x="5426368" y="8501681"/>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281" name="object 281" descr=""/>
            <p:cNvSpPr/>
            <p:nvPr/>
          </p:nvSpPr>
          <p:spPr>
            <a:xfrm>
              <a:off x="5433226" y="8516545"/>
              <a:ext cx="32384" cy="0"/>
            </a:xfrm>
            <a:custGeom>
              <a:avLst/>
              <a:gdLst/>
              <a:ahLst/>
              <a:cxnLst/>
              <a:rect l="l" t="t" r="r" b="b"/>
              <a:pathLst>
                <a:path w="32385" h="0">
                  <a:moveTo>
                    <a:pt x="0" y="0"/>
                  </a:moveTo>
                  <a:lnTo>
                    <a:pt x="32004" y="0"/>
                  </a:lnTo>
                </a:path>
              </a:pathLst>
            </a:custGeom>
            <a:ln w="3530">
              <a:solidFill>
                <a:srgbClr val="565659"/>
              </a:solidFill>
            </a:ln>
          </p:spPr>
          <p:txBody>
            <a:bodyPr wrap="square" lIns="0" tIns="0" rIns="0" bIns="0" rtlCol="0"/>
            <a:lstStyle/>
            <a:p/>
          </p:txBody>
        </p:sp>
        <p:sp>
          <p:nvSpPr>
            <p:cNvPr id="282" name="object 282" descr=""/>
            <p:cNvSpPr/>
            <p:nvPr/>
          </p:nvSpPr>
          <p:spPr>
            <a:xfrm>
              <a:off x="5433226" y="8519590"/>
              <a:ext cx="32384" cy="0"/>
            </a:xfrm>
            <a:custGeom>
              <a:avLst/>
              <a:gdLst/>
              <a:ahLst/>
              <a:cxnLst/>
              <a:rect l="l" t="t" r="r" b="b"/>
              <a:pathLst>
                <a:path w="32385" h="0">
                  <a:moveTo>
                    <a:pt x="32003" y="0"/>
                  </a:moveTo>
                  <a:lnTo>
                    <a:pt x="0" y="0"/>
                  </a:lnTo>
                </a:path>
              </a:pathLst>
            </a:custGeom>
            <a:ln w="3530">
              <a:solidFill>
                <a:srgbClr val="565659"/>
              </a:solidFill>
            </a:ln>
          </p:spPr>
          <p:txBody>
            <a:bodyPr wrap="square" lIns="0" tIns="0" rIns="0" bIns="0" rtlCol="0"/>
            <a:lstStyle/>
            <a:p/>
          </p:txBody>
        </p:sp>
        <p:sp>
          <p:nvSpPr>
            <p:cNvPr id="283" name="object 283" descr=""/>
            <p:cNvSpPr/>
            <p:nvPr/>
          </p:nvSpPr>
          <p:spPr>
            <a:xfrm>
              <a:off x="5427130" y="8502444"/>
              <a:ext cx="0" cy="7620"/>
            </a:xfrm>
            <a:custGeom>
              <a:avLst/>
              <a:gdLst/>
              <a:ahLst/>
              <a:cxnLst/>
              <a:rect l="l" t="t" r="r" b="b"/>
              <a:pathLst>
                <a:path w="0" h="7620">
                  <a:moveTo>
                    <a:pt x="0" y="0"/>
                  </a:moveTo>
                  <a:lnTo>
                    <a:pt x="0" y="7620"/>
                  </a:lnTo>
                </a:path>
              </a:pathLst>
            </a:custGeom>
            <a:ln w="3530">
              <a:solidFill>
                <a:srgbClr val="565659"/>
              </a:solidFill>
            </a:ln>
          </p:spPr>
          <p:txBody>
            <a:bodyPr wrap="square" lIns="0" tIns="0" rIns="0" bIns="0" rtlCol="0"/>
            <a:lstStyle/>
            <a:p/>
          </p:txBody>
        </p:sp>
        <p:sp>
          <p:nvSpPr>
            <p:cNvPr id="284" name="object 284" descr=""/>
            <p:cNvSpPr/>
            <p:nvPr/>
          </p:nvSpPr>
          <p:spPr>
            <a:xfrm>
              <a:off x="5423701" y="8499777"/>
              <a:ext cx="3175" cy="1905"/>
            </a:xfrm>
            <a:custGeom>
              <a:avLst/>
              <a:gdLst/>
              <a:ahLst/>
              <a:cxnLst/>
              <a:rect l="l" t="t" r="r" b="b"/>
              <a:pathLst>
                <a:path w="3175" h="1904">
                  <a:moveTo>
                    <a:pt x="2666" y="0"/>
                  </a:moveTo>
                  <a:lnTo>
                    <a:pt x="2666" y="1904"/>
                  </a:lnTo>
                  <a:lnTo>
                    <a:pt x="0" y="1904"/>
                  </a:lnTo>
                </a:path>
              </a:pathLst>
            </a:custGeom>
            <a:ln w="3530">
              <a:solidFill>
                <a:srgbClr val="565659"/>
              </a:solidFill>
            </a:ln>
          </p:spPr>
          <p:txBody>
            <a:bodyPr wrap="square" lIns="0" tIns="0" rIns="0" bIns="0" rtlCol="0"/>
            <a:lstStyle/>
            <a:p/>
          </p:txBody>
        </p:sp>
        <p:sp>
          <p:nvSpPr>
            <p:cNvPr id="285" name="object 285" descr=""/>
            <p:cNvSpPr/>
            <p:nvPr/>
          </p:nvSpPr>
          <p:spPr>
            <a:xfrm>
              <a:off x="5474755" y="8503969"/>
              <a:ext cx="0" cy="1905"/>
            </a:xfrm>
            <a:custGeom>
              <a:avLst/>
              <a:gdLst/>
              <a:ahLst/>
              <a:cxnLst/>
              <a:rect l="l" t="t" r="r" b="b"/>
              <a:pathLst>
                <a:path w="0" h="1904">
                  <a:moveTo>
                    <a:pt x="0" y="0"/>
                  </a:moveTo>
                  <a:lnTo>
                    <a:pt x="0" y="1904"/>
                  </a:lnTo>
                </a:path>
              </a:pathLst>
            </a:custGeom>
            <a:ln w="3530">
              <a:solidFill>
                <a:srgbClr val="565659"/>
              </a:solidFill>
            </a:ln>
          </p:spPr>
          <p:txBody>
            <a:bodyPr wrap="square" lIns="0" tIns="0" rIns="0" bIns="0" rtlCol="0"/>
            <a:lstStyle/>
            <a:p/>
          </p:txBody>
        </p:sp>
        <p:sp>
          <p:nvSpPr>
            <p:cNvPr id="286" name="object 286" descr=""/>
            <p:cNvSpPr/>
            <p:nvPr/>
          </p:nvSpPr>
          <p:spPr>
            <a:xfrm>
              <a:off x="5471707" y="8503968"/>
              <a:ext cx="3175" cy="1905"/>
            </a:xfrm>
            <a:custGeom>
              <a:avLst/>
              <a:gdLst/>
              <a:ahLst/>
              <a:cxnLst/>
              <a:rect l="l" t="t" r="r" b="b"/>
              <a:pathLst>
                <a:path w="3175" h="1904">
                  <a:moveTo>
                    <a:pt x="3048" y="1905"/>
                  </a:moveTo>
                  <a:lnTo>
                    <a:pt x="0" y="1905"/>
                  </a:lnTo>
                  <a:lnTo>
                    <a:pt x="0" y="0"/>
                  </a:lnTo>
                </a:path>
              </a:pathLst>
            </a:custGeom>
            <a:ln w="3530">
              <a:solidFill>
                <a:srgbClr val="565659"/>
              </a:solidFill>
            </a:ln>
          </p:spPr>
          <p:txBody>
            <a:bodyPr wrap="square" lIns="0" tIns="0" rIns="0" bIns="0" rtlCol="0"/>
            <a:lstStyle/>
            <a:p/>
          </p:txBody>
        </p:sp>
        <p:sp>
          <p:nvSpPr>
            <p:cNvPr id="287" name="object 287" descr=""/>
            <p:cNvSpPr/>
            <p:nvPr/>
          </p:nvSpPr>
          <p:spPr>
            <a:xfrm>
              <a:off x="5453556" y="843629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88" name="object 288" descr=""/>
            <p:cNvSpPr/>
            <p:nvPr/>
          </p:nvSpPr>
          <p:spPr>
            <a:xfrm>
              <a:off x="5428273" y="8443775"/>
              <a:ext cx="18415" cy="635"/>
            </a:xfrm>
            <a:custGeom>
              <a:avLst/>
              <a:gdLst/>
              <a:ahLst/>
              <a:cxnLst/>
              <a:rect l="l" t="t" r="r" b="b"/>
              <a:pathLst>
                <a:path w="18414" h="634">
                  <a:moveTo>
                    <a:pt x="17907" y="0"/>
                  </a:moveTo>
                  <a:lnTo>
                    <a:pt x="17907" y="381"/>
                  </a:lnTo>
                  <a:lnTo>
                    <a:pt x="0" y="381"/>
                  </a:lnTo>
                </a:path>
              </a:pathLst>
            </a:custGeom>
            <a:ln w="3530">
              <a:solidFill>
                <a:srgbClr val="565659"/>
              </a:solidFill>
            </a:ln>
          </p:spPr>
          <p:txBody>
            <a:bodyPr wrap="square" lIns="0" tIns="0" rIns="0" bIns="0" rtlCol="0"/>
            <a:lstStyle/>
            <a:p/>
          </p:txBody>
        </p:sp>
        <p:sp>
          <p:nvSpPr>
            <p:cNvPr id="289" name="object 289" descr=""/>
            <p:cNvSpPr/>
            <p:nvPr/>
          </p:nvSpPr>
          <p:spPr>
            <a:xfrm>
              <a:off x="5433988" y="8398814"/>
              <a:ext cx="12700" cy="1270"/>
            </a:xfrm>
            <a:custGeom>
              <a:avLst/>
              <a:gdLst/>
              <a:ahLst/>
              <a:cxnLst/>
              <a:rect l="l" t="t" r="r" b="b"/>
              <a:pathLst>
                <a:path w="12700" h="1270">
                  <a:moveTo>
                    <a:pt x="12191" y="1142"/>
                  </a:moveTo>
                  <a:lnTo>
                    <a:pt x="0" y="0"/>
                  </a:lnTo>
                </a:path>
              </a:pathLst>
            </a:custGeom>
            <a:ln w="3530">
              <a:solidFill>
                <a:srgbClr val="565659"/>
              </a:solidFill>
            </a:ln>
          </p:spPr>
          <p:txBody>
            <a:bodyPr wrap="square" lIns="0" tIns="0" rIns="0" bIns="0" rtlCol="0"/>
            <a:lstStyle/>
            <a:p/>
          </p:txBody>
        </p:sp>
        <p:sp>
          <p:nvSpPr>
            <p:cNvPr id="290" name="object 290" descr=""/>
            <p:cNvSpPr/>
            <p:nvPr/>
          </p:nvSpPr>
          <p:spPr>
            <a:xfrm>
              <a:off x="5430174" y="8398431"/>
              <a:ext cx="1905" cy="0"/>
            </a:xfrm>
            <a:custGeom>
              <a:avLst/>
              <a:gdLst/>
              <a:ahLst/>
              <a:cxnLst/>
              <a:rect l="l" t="t" r="r" b="b"/>
              <a:pathLst>
                <a:path w="1904" h="0">
                  <a:moveTo>
                    <a:pt x="1904" y="0"/>
                  </a:moveTo>
                  <a:lnTo>
                    <a:pt x="0" y="0"/>
                  </a:lnTo>
                </a:path>
              </a:pathLst>
            </a:custGeom>
            <a:ln w="3530">
              <a:solidFill>
                <a:srgbClr val="565659"/>
              </a:solidFill>
            </a:ln>
          </p:spPr>
          <p:txBody>
            <a:bodyPr wrap="square" lIns="0" tIns="0" rIns="0" bIns="0" rtlCol="0"/>
            <a:lstStyle/>
            <a:p/>
          </p:txBody>
        </p:sp>
        <p:sp>
          <p:nvSpPr>
            <p:cNvPr id="291" name="object 291" descr=""/>
            <p:cNvSpPr/>
            <p:nvPr/>
          </p:nvSpPr>
          <p:spPr>
            <a:xfrm>
              <a:off x="5452793" y="843629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92" name="object 292" descr=""/>
            <p:cNvSpPr/>
            <p:nvPr/>
          </p:nvSpPr>
          <p:spPr>
            <a:xfrm>
              <a:off x="5446180" y="8484919"/>
              <a:ext cx="1905" cy="0"/>
            </a:xfrm>
            <a:custGeom>
              <a:avLst/>
              <a:gdLst/>
              <a:ahLst/>
              <a:cxnLst/>
              <a:rect l="l" t="t" r="r" b="b"/>
              <a:pathLst>
                <a:path w="1904" h="0">
                  <a:moveTo>
                    <a:pt x="0" y="0"/>
                  </a:moveTo>
                  <a:lnTo>
                    <a:pt x="1143" y="0"/>
                  </a:lnTo>
                  <a:lnTo>
                    <a:pt x="1905" y="0"/>
                  </a:lnTo>
                </a:path>
              </a:pathLst>
            </a:custGeom>
            <a:ln w="3530">
              <a:solidFill>
                <a:srgbClr val="565659"/>
              </a:solidFill>
            </a:ln>
          </p:spPr>
          <p:txBody>
            <a:bodyPr wrap="square" lIns="0" tIns="0" rIns="0" bIns="0" rtlCol="0"/>
            <a:lstStyle/>
            <a:p/>
          </p:txBody>
        </p:sp>
        <p:sp>
          <p:nvSpPr>
            <p:cNvPr id="293" name="object 293" descr=""/>
            <p:cNvSpPr/>
            <p:nvPr/>
          </p:nvSpPr>
          <p:spPr>
            <a:xfrm>
              <a:off x="5449609" y="8473111"/>
              <a:ext cx="0" cy="24130"/>
            </a:xfrm>
            <a:custGeom>
              <a:avLst/>
              <a:gdLst/>
              <a:ahLst/>
              <a:cxnLst/>
              <a:rect l="l" t="t" r="r" b="b"/>
              <a:pathLst>
                <a:path w="0" h="24129">
                  <a:moveTo>
                    <a:pt x="0" y="23622"/>
                  </a:moveTo>
                  <a:lnTo>
                    <a:pt x="0" y="11811"/>
                  </a:lnTo>
                  <a:lnTo>
                    <a:pt x="0" y="0"/>
                  </a:lnTo>
                </a:path>
              </a:pathLst>
            </a:custGeom>
            <a:ln w="3530">
              <a:solidFill>
                <a:srgbClr val="565659"/>
              </a:solidFill>
            </a:ln>
          </p:spPr>
          <p:txBody>
            <a:bodyPr wrap="square" lIns="0" tIns="0" rIns="0" bIns="0" rtlCol="0"/>
            <a:lstStyle/>
            <a:p/>
          </p:txBody>
        </p:sp>
        <p:sp>
          <p:nvSpPr>
            <p:cNvPr id="294" name="object 294" descr=""/>
            <p:cNvSpPr/>
            <p:nvPr/>
          </p:nvSpPr>
          <p:spPr>
            <a:xfrm>
              <a:off x="5448083" y="8484919"/>
              <a:ext cx="1905" cy="0"/>
            </a:xfrm>
            <a:custGeom>
              <a:avLst/>
              <a:gdLst/>
              <a:ahLst/>
              <a:cxnLst/>
              <a:rect l="l" t="t" r="r" b="b"/>
              <a:pathLst>
                <a:path w="1904" h="0">
                  <a:moveTo>
                    <a:pt x="0" y="0"/>
                  </a:moveTo>
                  <a:lnTo>
                    <a:pt x="1524" y="0"/>
                  </a:lnTo>
                </a:path>
              </a:pathLst>
            </a:custGeom>
            <a:ln w="3530">
              <a:solidFill>
                <a:srgbClr val="565659"/>
              </a:solidFill>
            </a:ln>
          </p:spPr>
          <p:txBody>
            <a:bodyPr wrap="square" lIns="0" tIns="0" rIns="0" bIns="0" rtlCol="0"/>
            <a:lstStyle/>
            <a:p/>
          </p:txBody>
        </p:sp>
        <p:sp>
          <p:nvSpPr>
            <p:cNvPr id="295" name="object 295" descr=""/>
            <p:cNvSpPr/>
            <p:nvPr/>
          </p:nvSpPr>
          <p:spPr>
            <a:xfrm>
              <a:off x="5429412" y="8484919"/>
              <a:ext cx="17145" cy="0"/>
            </a:xfrm>
            <a:custGeom>
              <a:avLst/>
              <a:gdLst/>
              <a:ahLst/>
              <a:cxnLst/>
              <a:rect l="l" t="t" r="r" b="b"/>
              <a:pathLst>
                <a:path w="17145" h="0">
                  <a:moveTo>
                    <a:pt x="0" y="0"/>
                  </a:moveTo>
                  <a:lnTo>
                    <a:pt x="16764" y="0"/>
                  </a:lnTo>
                </a:path>
              </a:pathLst>
            </a:custGeom>
            <a:ln w="3530">
              <a:solidFill>
                <a:srgbClr val="565659"/>
              </a:solidFill>
            </a:ln>
          </p:spPr>
          <p:txBody>
            <a:bodyPr wrap="square" lIns="0" tIns="0" rIns="0" bIns="0" rtlCol="0"/>
            <a:lstStyle/>
            <a:p/>
          </p:txBody>
        </p:sp>
        <p:sp>
          <p:nvSpPr>
            <p:cNvPr id="296" name="object 296" descr=""/>
            <p:cNvSpPr/>
            <p:nvPr/>
          </p:nvSpPr>
          <p:spPr>
            <a:xfrm>
              <a:off x="5446943" y="8400336"/>
              <a:ext cx="0" cy="3810"/>
            </a:xfrm>
            <a:custGeom>
              <a:avLst/>
              <a:gdLst/>
              <a:ahLst/>
              <a:cxnLst/>
              <a:rect l="l" t="t" r="r" b="b"/>
              <a:pathLst>
                <a:path w="0" h="3809">
                  <a:moveTo>
                    <a:pt x="0" y="3429"/>
                  </a:moveTo>
                  <a:lnTo>
                    <a:pt x="0" y="0"/>
                  </a:lnTo>
                </a:path>
              </a:pathLst>
            </a:custGeom>
            <a:ln w="3530">
              <a:solidFill>
                <a:srgbClr val="565659"/>
              </a:solidFill>
            </a:ln>
          </p:spPr>
          <p:txBody>
            <a:bodyPr wrap="square" lIns="0" tIns="0" rIns="0" bIns="0" rtlCol="0"/>
            <a:lstStyle/>
            <a:p/>
          </p:txBody>
        </p:sp>
        <p:sp>
          <p:nvSpPr>
            <p:cNvPr id="297" name="object 297" descr=""/>
            <p:cNvSpPr/>
            <p:nvPr/>
          </p:nvSpPr>
          <p:spPr>
            <a:xfrm>
              <a:off x="5433989" y="8399194"/>
              <a:ext cx="12700" cy="4445"/>
            </a:xfrm>
            <a:custGeom>
              <a:avLst/>
              <a:gdLst/>
              <a:ahLst/>
              <a:cxnLst/>
              <a:rect l="l" t="t" r="r" b="b"/>
              <a:pathLst>
                <a:path w="12700" h="4445">
                  <a:moveTo>
                    <a:pt x="0" y="0"/>
                  </a:moveTo>
                  <a:lnTo>
                    <a:pt x="12192" y="761"/>
                  </a:lnTo>
                  <a:lnTo>
                    <a:pt x="12192" y="4190"/>
                  </a:lnTo>
                </a:path>
              </a:pathLst>
            </a:custGeom>
            <a:ln w="3530">
              <a:solidFill>
                <a:srgbClr val="565659"/>
              </a:solidFill>
            </a:ln>
          </p:spPr>
          <p:txBody>
            <a:bodyPr wrap="square" lIns="0" tIns="0" rIns="0" bIns="0" rtlCol="0"/>
            <a:lstStyle/>
            <a:p/>
          </p:txBody>
        </p:sp>
        <p:sp>
          <p:nvSpPr>
            <p:cNvPr id="298" name="object 298" descr=""/>
            <p:cNvSpPr/>
            <p:nvPr/>
          </p:nvSpPr>
          <p:spPr>
            <a:xfrm>
              <a:off x="5428650" y="8443775"/>
              <a:ext cx="17780" cy="0"/>
            </a:xfrm>
            <a:custGeom>
              <a:avLst/>
              <a:gdLst/>
              <a:ahLst/>
              <a:cxnLst/>
              <a:rect l="l" t="t" r="r" b="b"/>
              <a:pathLst>
                <a:path w="17779" h="0">
                  <a:moveTo>
                    <a:pt x="0" y="0"/>
                  </a:moveTo>
                  <a:lnTo>
                    <a:pt x="17526" y="0"/>
                  </a:lnTo>
                </a:path>
              </a:pathLst>
            </a:custGeom>
            <a:ln w="3530">
              <a:solidFill>
                <a:srgbClr val="565659"/>
              </a:solidFill>
            </a:ln>
          </p:spPr>
          <p:txBody>
            <a:bodyPr wrap="square" lIns="0" tIns="0" rIns="0" bIns="0" rtlCol="0"/>
            <a:lstStyle/>
            <a:p/>
          </p:txBody>
        </p:sp>
        <p:sp>
          <p:nvSpPr>
            <p:cNvPr id="299" name="object 299" descr=""/>
            <p:cNvSpPr/>
            <p:nvPr/>
          </p:nvSpPr>
          <p:spPr>
            <a:xfrm>
              <a:off x="5446943" y="8438818"/>
              <a:ext cx="0" cy="5080"/>
            </a:xfrm>
            <a:custGeom>
              <a:avLst/>
              <a:gdLst/>
              <a:ahLst/>
              <a:cxnLst/>
              <a:rect l="l" t="t" r="r" b="b"/>
              <a:pathLst>
                <a:path w="0" h="5079">
                  <a:moveTo>
                    <a:pt x="0" y="4572"/>
                  </a:moveTo>
                  <a:lnTo>
                    <a:pt x="0" y="0"/>
                  </a:lnTo>
                </a:path>
              </a:pathLst>
            </a:custGeom>
            <a:ln w="3530">
              <a:solidFill>
                <a:srgbClr val="565659"/>
              </a:solidFill>
            </a:ln>
          </p:spPr>
          <p:txBody>
            <a:bodyPr wrap="square" lIns="0" tIns="0" rIns="0" bIns="0" rtlCol="0"/>
            <a:lstStyle/>
            <a:p/>
          </p:txBody>
        </p:sp>
        <p:sp>
          <p:nvSpPr>
            <p:cNvPr id="300" name="object 300" descr=""/>
            <p:cNvSpPr/>
            <p:nvPr/>
          </p:nvSpPr>
          <p:spPr>
            <a:xfrm>
              <a:off x="5446180" y="8439198"/>
              <a:ext cx="0" cy="5080"/>
            </a:xfrm>
            <a:custGeom>
              <a:avLst/>
              <a:gdLst/>
              <a:ahLst/>
              <a:cxnLst/>
              <a:rect l="l" t="t" r="r" b="b"/>
              <a:pathLst>
                <a:path w="0" h="5079">
                  <a:moveTo>
                    <a:pt x="0" y="0"/>
                  </a:moveTo>
                  <a:lnTo>
                    <a:pt x="0" y="4572"/>
                  </a:lnTo>
                </a:path>
              </a:pathLst>
            </a:custGeom>
            <a:ln w="3530">
              <a:solidFill>
                <a:srgbClr val="565659"/>
              </a:solidFill>
            </a:ln>
          </p:spPr>
          <p:txBody>
            <a:bodyPr wrap="square" lIns="0" tIns="0" rIns="0" bIns="0" rtlCol="0"/>
            <a:lstStyle/>
            <a:p/>
          </p:txBody>
        </p:sp>
        <p:sp>
          <p:nvSpPr>
            <p:cNvPr id="301" name="object 301" descr=""/>
            <p:cNvSpPr/>
            <p:nvPr/>
          </p:nvSpPr>
          <p:spPr>
            <a:xfrm>
              <a:off x="5450878" y="8404669"/>
              <a:ext cx="6350" cy="3810"/>
            </a:xfrm>
            <a:custGeom>
              <a:avLst/>
              <a:gdLst/>
              <a:ahLst/>
              <a:cxnLst/>
              <a:rect l="l" t="t" r="r" b="b"/>
              <a:pathLst>
                <a:path w="6350" h="3809">
                  <a:moveTo>
                    <a:pt x="6197" y="1765"/>
                  </a:moveTo>
                  <a:lnTo>
                    <a:pt x="5689" y="520"/>
                  </a:lnTo>
                  <a:lnTo>
                    <a:pt x="4432" y="0"/>
                  </a:lnTo>
                  <a:lnTo>
                    <a:pt x="3187" y="520"/>
                  </a:lnTo>
                  <a:lnTo>
                    <a:pt x="3098" y="723"/>
                  </a:lnTo>
                  <a:lnTo>
                    <a:pt x="3022" y="520"/>
                  </a:lnTo>
                  <a:lnTo>
                    <a:pt x="1765" y="0"/>
                  </a:lnTo>
                  <a:lnTo>
                    <a:pt x="520" y="520"/>
                  </a:lnTo>
                  <a:lnTo>
                    <a:pt x="0" y="1765"/>
                  </a:lnTo>
                  <a:lnTo>
                    <a:pt x="520" y="3009"/>
                  </a:lnTo>
                  <a:lnTo>
                    <a:pt x="1765" y="3530"/>
                  </a:lnTo>
                  <a:lnTo>
                    <a:pt x="3022" y="3009"/>
                  </a:lnTo>
                  <a:lnTo>
                    <a:pt x="3098" y="2819"/>
                  </a:lnTo>
                  <a:lnTo>
                    <a:pt x="3187" y="3009"/>
                  </a:lnTo>
                  <a:lnTo>
                    <a:pt x="4432" y="3530"/>
                  </a:lnTo>
                  <a:lnTo>
                    <a:pt x="5689" y="3009"/>
                  </a:lnTo>
                  <a:lnTo>
                    <a:pt x="6197" y="1765"/>
                  </a:lnTo>
                  <a:close/>
                </a:path>
              </a:pathLst>
            </a:custGeom>
            <a:solidFill>
              <a:srgbClr val="565659"/>
            </a:solidFill>
          </p:spPr>
          <p:txBody>
            <a:bodyPr wrap="square" lIns="0" tIns="0" rIns="0" bIns="0" rtlCol="0"/>
            <a:lstStyle/>
            <a:p/>
          </p:txBody>
        </p:sp>
        <p:sp>
          <p:nvSpPr>
            <p:cNvPr id="302" name="object 302" descr=""/>
            <p:cNvSpPr/>
            <p:nvPr/>
          </p:nvSpPr>
          <p:spPr>
            <a:xfrm>
              <a:off x="5433988" y="8439198"/>
              <a:ext cx="12700" cy="0"/>
            </a:xfrm>
            <a:custGeom>
              <a:avLst/>
              <a:gdLst/>
              <a:ahLst/>
              <a:cxnLst/>
              <a:rect l="l" t="t" r="r" b="b"/>
              <a:pathLst>
                <a:path w="12700" h="0">
                  <a:moveTo>
                    <a:pt x="12191" y="0"/>
                  </a:moveTo>
                  <a:lnTo>
                    <a:pt x="0" y="0"/>
                  </a:lnTo>
                </a:path>
              </a:pathLst>
            </a:custGeom>
            <a:ln w="3530">
              <a:solidFill>
                <a:srgbClr val="565659"/>
              </a:solidFill>
            </a:ln>
          </p:spPr>
          <p:txBody>
            <a:bodyPr wrap="square" lIns="0" tIns="0" rIns="0" bIns="0" rtlCol="0"/>
            <a:lstStyle/>
            <a:p/>
          </p:txBody>
        </p:sp>
        <p:sp>
          <p:nvSpPr>
            <p:cNvPr id="303" name="object 303" descr=""/>
            <p:cNvSpPr/>
            <p:nvPr/>
          </p:nvSpPr>
          <p:spPr>
            <a:xfrm>
              <a:off x="5433989" y="8403386"/>
              <a:ext cx="12700" cy="635"/>
            </a:xfrm>
            <a:custGeom>
              <a:avLst/>
              <a:gdLst/>
              <a:ahLst/>
              <a:cxnLst/>
              <a:rect l="l" t="t" r="r" b="b"/>
              <a:pathLst>
                <a:path w="12700" h="634">
                  <a:moveTo>
                    <a:pt x="0" y="0"/>
                  </a:moveTo>
                  <a:lnTo>
                    <a:pt x="12192" y="0"/>
                  </a:lnTo>
                  <a:lnTo>
                    <a:pt x="12192" y="381"/>
                  </a:lnTo>
                </a:path>
              </a:pathLst>
            </a:custGeom>
            <a:ln w="3530">
              <a:solidFill>
                <a:srgbClr val="565659"/>
              </a:solidFill>
            </a:ln>
          </p:spPr>
          <p:txBody>
            <a:bodyPr wrap="square" lIns="0" tIns="0" rIns="0" bIns="0" rtlCol="0"/>
            <a:lstStyle/>
            <a:p/>
          </p:txBody>
        </p:sp>
        <p:sp>
          <p:nvSpPr>
            <p:cNvPr id="304" name="object 304" descr=""/>
            <p:cNvSpPr/>
            <p:nvPr/>
          </p:nvSpPr>
          <p:spPr>
            <a:xfrm>
              <a:off x="5446180" y="8438817"/>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05" name="object 305" descr=""/>
            <p:cNvSpPr/>
            <p:nvPr/>
          </p:nvSpPr>
          <p:spPr>
            <a:xfrm>
              <a:off x="5456086" y="8469677"/>
              <a:ext cx="14604" cy="29845"/>
            </a:xfrm>
            <a:custGeom>
              <a:avLst/>
              <a:gdLst/>
              <a:ahLst/>
              <a:cxnLst/>
              <a:rect l="l" t="t" r="r" b="b"/>
              <a:pathLst>
                <a:path w="14604" h="29845">
                  <a:moveTo>
                    <a:pt x="14477" y="0"/>
                  </a:moveTo>
                  <a:lnTo>
                    <a:pt x="0" y="0"/>
                  </a:lnTo>
                  <a:lnTo>
                    <a:pt x="0" y="29717"/>
                  </a:lnTo>
                  <a:lnTo>
                    <a:pt x="14477" y="29717"/>
                  </a:lnTo>
                </a:path>
              </a:pathLst>
            </a:custGeom>
            <a:ln w="3530">
              <a:solidFill>
                <a:srgbClr val="565659"/>
              </a:solidFill>
            </a:ln>
          </p:spPr>
          <p:txBody>
            <a:bodyPr wrap="square" lIns="0" tIns="0" rIns="0" bIns="0" rtlCol="0"/>
            <a:lstStyle/>
            <a:p/>
          </p:txBody>
        </p:sp>
        <p:sp>
          <p:nvSpPr>
            <p:cNvPr id="306" name="object 306" descr=""/>
            <p:cNvSpPr/>
            <p:nvPr/>
          </p:nvSpPr>
          <p:spPr>
            <a:xfrm>
              <a:off x="5429412" y="8484919"/>
              <a:ext cx="0" cy="15875"/>
            </a:xfrm>
            <a:custGeom>
              <a:avLst/>
              <a:gdLst/>
              <a:ahLst/>
              <a:cxnLst/>
              <a:rect l="l" t="t" r="r" b="b"/>
              <a:pathLst>
                <a:path w="0" h="15875">
                  <a:moveTo>
                    <a:pt x="0" y="0"/>
                  </a:moveTo>
                  <a:lnTo>
                    <a:pt x="0" y="15620"/>
                  </a:lnTo>
                </a:path>
              </a:pathLst>
            </a:custGeom>
            <a:ln w="3530">
              <a:solidFill>
                <a:srgbClr val="565659"/>
              </a:solidFill>
            </a:ln>
          </p:spPr>
          <p:txBody>
            <a:bodyPr wrap="square" lIns="0" tIns="0" rIns="0" bIns="0" rtlCol="0"/>
            <a:lstStyle/>
            <a:p/>
          </p:txBody>
        </p:sp>
        <p:sp>
          <p:nvSpPr>
            <p:cNvPr id="307" name="object 307" descr=""/>
            <p:cNvSpPr/>
            <p:nvPr/>
          </p:nvSpPr>
          <p:spPr>
            <a:xfrm>
              <a:off x="5423697" y="8469298"/>
              <a:ext cx="5715" cy="30480"/>
            </a:xfrm>
            <a:custGeom>
              <a:avLst/>
              <a:gdLst/>
              <a:ahLst/>
              <a:cxnLst/>
              <a:rect l="l" t="t" r="r" b="b"/>
              <a:pathLst>
                <a:path w="5714" h="30479">
                  <a:moveTo>
                    <a:pt x="5714" y="0"/>
                  </a:moveTo>
                  <a:lnTo>
                    <a:pt x="5714" y="15620"/>
                  </a:lnTo>
                  <a:lnTo>
                    <a:pt x="2666" y="15620"/>
                  </a:lnTo>
                  <a:lnTo>
                    <a:pt x="2666" y="30479"/>
                  </a:lnTo>
                  <a:lnTo>
                    <a:pt x="0" y="30479"/>
                  </a:lnTo>
                </a:path>
              </a:pathLst>
            </a:custGeom>
            <a:ln w="3530">
              <a:solidFill>
                <a:srgbClr val="565659"/>
              </a:solidFill>
            </a:ln>
          </p:spPr>
          <p:txBody>
            <a:bodyPr wrap="square" lIns="0" tIns="0" rIns="0" bIns="0" rtlCol="0"/>
            <a:lstStyle/>
            <a:p/>
          </p:txBody>
        </p:sp>
        <p:sp>
          <p:nvSpPr>
            <p:cNvPr id="308" name="object 308" descr=""/>
            <p:cNvSpPr/>
            <p:nvPr/>
          </p:nvSpPr>
          <p:spPr>
            <a:xfrm>
              <a:off x="5465230" y="840719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09" name="object 309" descr=""/>
            <p:cNvSpPr/>
            <p:nvPr/>
          </p:nvSpPr>
          <p:spPr>
            <a:xfrm>
              <a:off x="5460654" y="8407194"/>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310" name="object 310" descr=""/>
            <p:cNvSpPr/>
            <p:nvPr/>
          </p:nvSpPr>
          <p:spPr>
            <a:xfrm>
              <a:off x="5471326" y="8407194"/>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311" name="object 311" descr=""/>
            <p:cNvSpPr/>
            <p:nvPr/>
          </p:nvSpPr>
          <p:spPr>
            <a:xfrm>
              <a:off x="5465608" y="8437294"/>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312" name="object 312" descr=""/>
            <p:cNvSpPr/>
            <p:nvPr/>
          </p:nvSpPr>
          <p:spPr>
            <a:xfrm>
              <a:off x="5472089" y="8437294"/>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313" name="object 313" descr=""/>
            <p:cNvSpPr/>
            <p:nvPr/>
          </p:nvSpPr>
          <p:spPr>
            <a:xfrm>
              <a:off x="5469416" y="840719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14" name="object 314" descr=""/>
            <p:cNvSpPr/>
            <p:nvPr/>
          </p:nvSpPr>
          <p:spPr>
            <a:xfrm>
              <a:off x="5470183" y="843729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15" name="object 315" descr=""/>
            <p:cNvSpPr/>
            <p:nvPr/>
          </p:nvSpPr>
          <p:spPr>
            <a:xfrm>
              <a:off x="5467133" y="8407194"/>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316" name="object 316" descr=""/>
            <p:cNvSpPr/>
            <p:nvPr/>
          </p:nvSpPr>
          <p:spPr>
            <a:xfrm>
              <a:off x="5462939" y="840719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17" name="object 317" descr=""/>
            <p:cNvSpPr/>
            <p:nvPr/>
          </p:nvSpPr>
          <p:spPr>
            <a:xfrm>
              <a:off x="5467894" y="843729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18" name="object 318" descr=""/>
            <p:cNvSpPr/>
            <p:nvPr/>
          </p:nvSpPr>
          <p:spPr>
            <a:xfrm>
              <a:off x="5461417" y="8437294"/>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319" name="object 319" descr=""/>
            <p:cNvSpPr/>
            <p:nvPr/>
          </p:nvSpPr>
          <p:spPr>
            <a:xfrm>
              <a:off x="5459134" y="843805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20" name="object 320" descr=""/>
            <p:cNvSpPr/>
            <p:nvPr/>
          </p:nvSpPr>
          <p:spPr>
            <a:xfrm>
              <a:off x="5459891" y="8437676"/>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21" name="object 321" descr=""/>
            <p:cNvSpPr/>
            <p:nvPr/>
          </p:nvSpPr>
          <p:spPr>
            <a:xfrm>
              <a:off x="5481229" y="8405290"/>
              <a:ext cx="0" cy="13335"/>
            </a:xfrm>
            <a:custGeom>
              <a:avLst/>
              <a:gdLst/>
              <a:ahLst/>
              <a:cxnLst/>
              <a:rect l="l" t="t" r="r" b="b"/>
              <a:pathLst>
                <a:path w="0" h="13334">
                  <a:moveTo>
                    <a:pt x="0" y="0"/>
                  </a:moveTo>
                  <a:lnTo>
                    <a:pt x="0" y="13334"/>
                  </a:lnTo>
                </a:path>
              </a:pathLst>
            </a:custGeom>
            <a:ln w="3530">
              <a:solidFill>
                <a:srgbClr val="565659"/>
              </a:solidFill>
            </a:ln>
          </p:spPr>
          <p:txBody>
            <a:bodyPr wrap="square" lIns="0" tIns="0" rIns="0" bIns="0" rtlCol="0"/>
            <a:lstStyle/>
            <a:p/>
          </p:txBody>
        </p:sp>
        <p:sp>
          <p:nvSpPr>
            <p:cNvPr id="322" name="object 322" descr=""/>
            <p:cNvSpPr/>
            <p:nvPr/>
          </p:nvSpPr>
          <p:spPr>
            <a:xfrm>
              <a:off x="5480466" y="8404912"/>
              <a:ext cx="0" cy="13335"/>
            </a:xfrm>
            <a:custGeom>
              <a:avLst/>
              <a:gdLst/>
              <a:ahLst/>
              <a:cxnLst/>
              <a:rect l="l" t="t" r="r" b="b"/>
              <a:pathLst>
                <a:path w="0" h="13334">
                  <a:moveTo>
                    <a:pt x="0" y="0"/>
                  </a:moveTo>
                  <a:lnTo>
                    <a:pt x="0" y="13334"/>
                  </a:lnTo>
                </a:path>
              </a:pathLst>
            </a:custGeom>
            <a:ln w="3530">
              <a:solidFill>
                <a:srgbClr val="565659"/>
              </a:solidFill>
            </a:ln>
          </p:spPr>
          <p:txBody>
            <a:bodyPr wrap="square" lIns="0" tIns="0" rIns="0" bIns="0" rtlCol="0"/>
            <a:lstStyle/>
            <a:p/>
          </p:txBody>
        </p:sp>
        <p:sp>
          <p:nvSpPr>
            <p:cNvPr id="323" name="object 323" descr=""/>
            <p:cNvSpPr/>
            <p:nvPr/>
          </p:nvSpPr>
          <p:spPr>
            <a:xfrm>
              <a:off x="5471843" y="843590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24" name="object 324" descr=""/>
            <p:cNvSpPr/>
            <p:nvPr/>
          </p:nvSpPr>
          <p:spPr>
            <a:xfrm>
              <a:off x="5481229" y="8423962"/>
              <a:ext cx="0" cy="13335"/>
            </a:xfrm>
            <a:custGeom>
              <a:avLst/>
              <a:gdLst/>
              <a:ahLst/>
              <a:cxnLst/>
              <a:rect l="l" t="t" r="r" b="b"/>
              <a:pathLst>
                <a:path w="0" h="13334">
                  <a:moveTo>
                    <a:pt x="0" y="0"/>
                  </a:moveTo>
                  <a:lnTo>
                    <a:pt x="0" y="12953"/>
                  </a:lnTo>
                </a:path>
              </a:pathLst>
            </a:custGeom>
            <a:ln w="3530">
              <a:solidFill>
                <a:srgbClr val="565659"/>
              </a:solidFill>
            </a:ln>
          </p:spPr>
          <p:txBody>
            <a:bodyPr wrap="square" lIns="0" tIns="0" rIns="0" bIns="0" rtlCol="0"/>
            <a:lstStyle/>
            <a:p/>
          </p:txBody>
        </p:sp>
        <p:sp>
          <p:nvSpPr>
            <p:cNvPr id="325" name="object 325" descr=""/>
            <p:cNvSpPr/>
            <p:nvPr/>
          </p:nvSpPr>
          <p:spPr>
            <a:xfrm>
              <a:off x="5480466" y="8423957"/>
              <a:ext cx="0" cy="13970"/>
            </a:xfrm>
            <a:custGeom>
              <a:avLst/>
              <a:gdLst/>
              <a:ahLst/>
              <a:cxnLst/>
              <a:rect l="l" t="t" r="r" b="b"/>
              <a:pathLst>
                <a:path w="0" h="13970">
                  <a:moveTo>
                    <a:pt x="0" y="13715"/>
                  </a:moveTo>
                  <a:lnTo>
                    <a:pt x="0" y="0"/>
                  </a:lnTo>
                </a:path>
              </a:pathLst>
            </a:custGeom>
            <a:ln w="3530">
              <a:solidFill>
                <a:srgbClr val="565659"/>
              </a:solidFill>
            </a:ln>
          </p:spPr>
          <p:txBody>
            <a:bodyPr wrap="square" lIns="0" tIns="0" rIns="0" bIns="0" rtlCol="0"/>
            <a:lstStyle/>
            <a:p/>
          </p:txBody>
        </p:sp>
        <p:sp>
          <p:nvSpPr>
            <p:cNvPr id="326" name="object 326" descr=""/>
            <p:cNvSpPr/>
            <p:nvPr/>
          </p:nvSpPr>
          <p:spPr>
            <a:xfrm>
              <a:off x="5480467" y="8421295"/>
              <a:ext cx="1270" cy="3175"/>
            </a:xfrm>
            <a:custGeom>
              <a:avLst/>
              <a:gdLst/>
              <a:ahLst/>
              <a:cxnLst/>
              <a:rect l="l" t="t" r="r" b="b"/>
              <a:pathLst>
                <a:path w="1270" h="3175">
                  <a:moveTo>
                    <a:pt x="762" y="2667"/>
                  </a:moveTo>
                  <a:lnTo>
                    <a:pt x="762" y="0"/>
                  </a:lnTo>
                  <a:lnTo>
                    <a:pt x="0" y="0"/>
                  </a:lnTo>
                </a:path>
              </a:pathLst>
            </a:custGeom>
            <a:ln w="3530">
              <a:solidFill>
                <a:srgbClr val="565659"/>
              </a:solidFill>
            </a:ln>
          </p:spPr>
          <p:txBody>
            <a:bodyPr wrap="square" lIns="0" tIns="0" rIns="0" bIns="0" rtlCol="0"/>
            <a:lstStyle/>
            <a:p/>
          </p:txBody>
        </p:sp>
        <p:sp>
          <p:nvSpPr>
            <p:cNvPr id="327" name="object 327" descr=""/>
            <p:cNvSpPr/>
            <p:nvPr/>
          </p:nvSpPr>
          <p:spPr>
            <a:xfrm>
              <a:off x="5481229" y="8418628"/>
              <a:ext cx="0" cy="3175"/>
            </a:xfrm>
            <a:custGeom>
              <a:avLst/>
              <a:gdLst/>
              <a:ahLst/>
              <a:cxnLst/>
              <a:rect l="l" t="t" r="r" b="b"/>
              <a:pathLst>
                <a:path w="0" h="3175">
                  <a:moveTo>
                    <a:pt x="0" y="2667"/>
                  </a:moveTo>
                  <a:lnTo>
                    <a:pt x="0" y="0"/>
                  </a:lnTo>
                </a:path>
              </a:pathLst>
            </a:custGeom>
            <a:ln w="3530">
              <a:solidFill>
                <a:srgbClr val="565659"/>
              </a:solidFill>
            </a:ln>
          </p:spPr>
          <p:txBody>
            <a:bodyPr wrap="square" lIns="0" tIns="0" rIns="0" bIns="0" rtlCol="0"/>
            <a:lstStyle/>
            <a:p/>
          </p:txBody>
        </p:sp>
        <p:sp>
          <p:nvSpPr>
            <p:cNvPr id="328" name="object 328" descr=""/>
            <p:cNvSpPr/>
            <p:nvPr/>
          </p:nvSpPr>
          <p:spPr>
            <a:xfrm>
              <a:off x="5472846" y="8415958"/>
              <a:ext cx="7620" cy="2540"/>
            </a:xfrm>
            <a:custGeom>
              <a:avLst/>
              <a:gdLst/>
              <a:ahLst/>
              <a:cxnLst/>
              <a:rect l="l" t="t" r="r" b="b"/>
              <a:pathLst>
                <a:path w="7620" h="2540">
                  <a:moveTo>
                    <a:pt x="7620" y="2286"/>
                  </a:moveTo>
                  <a:lnTo>
                    <a:pt x="0" y="2286"/>
                  </a:lnTo>
                  <a:lnTo>
                    <a:pt x="0" y="0"/>
                  </a:lnTo>
                </a:path>
              </a:pathLst>
            </a:custGeom>
            <a:ln w="3530">
              <a:solidFill>
                <a:srgbClr val="565659"/>
              </a:solidFill>
            </a:ln>
          </p:spPr>
          <p:txBody>
            <a:bodyPr wrap="square" lIns="0" tIns="0" rIns="0" bIns="0" rtlCol="0"/>
            <a:lstStyle/>
            <a:p/>
          </p:txBody>
        </p:sp>
        <p:sp>
          <p:nvSpPr>
            <p:cNvPr id="329" name="object 329" descr=""/>
            <p:cNvSpPr/>
            <p:nvPr/>
          </p:nvSpPr>
          <p:spPr>
            <a:xfrm>
              <a:off x="5465227" y="8412911"/>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30" name="object 330" descr=""/>
            <p:cNvSpPr/>
            <p:nvPr/>
          </p:nvSpPr>
          <p:spPr>
            <a:xfrm>
              <a:off x="5462942" y="8412911"/>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331" name="object 331" descr=""/>
            <p:cNvSpPr/>
            <p:nvPr/>
          </p:nvSpPr>
          <p:spPr>
            <a:xfrm>
              <a:off x="5461035" y="8412911"/>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32" name="object 332" descr=""/>
            <p:cNvSpPr/>
            <p:nvPr/>
          </p:nvSpPr>
          <p:spPr>
            <a:xfrm>
              <a:off x="5459891" y="8418247"/>
              <a:ext cx="20955" cy="3175"/>
            </a:xfrm>
            <a:custGeom>
              <a:avLst/>
              <a:gdLst/>
              <a:ahLst/>
              <a:cxnLst/>
              <a:rect l="l" t="t" r="r" b="b"/>
              <a:pathLst>
                <a:path w="20954" h="3175">
                  <a:moveTo>
                    <a:pt x="0" y="3048"/>
                  </a:moveTo>
                  <a:lnTo>
                    <a:pt x="20574" y="3048"/>
                  </a:lnTo>
                  <a:lnTo>
                    <a:pt x="20574" y="0"/>
                  </a:lnTo>
                </a:path>
              </a:pathLst>
            </a:custGeom>
            <a:ln w="3530">
              <a:solidFill>
                <a:srgbClr val="565659"/>
              </a:solidFill>
            </a:ln>
          </p:spPr>
          <p:txBody>
            <a:bodyPr wrap="square" lIns="0" tIns="0" rIns="0" bIns="0" rtlCol="0"/>
            <a:lstStyle/>
            <a:p/>
          </p:txBody>
        </p:sp>
        <p:sp>
          <p:nvSpPr>
            <p:cNvPr id="333" name="object 333" descr=""/>
            <p:cNvSpPr/>
            <p:nvPr/>
          </p:nvSpPr>
          <p:spPr>
            <a:xfrm>
              <a:off x="5461416" y="842929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34" name="object 334" descr=""/>
            <p:cNvSpPr/>
            <p:nvPr/>
          </p:nvSpPr>
          <p:spPr>
            <a:xfrm>
              <a:off x="5465608" y="842929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35" name="object 335" descr=""/>
            <p:cNvSpPr/>
            <p:nvPr/>
          </p:nvSpPr>
          <p:spPr>
            <a:xfrm>
              <a:off x="5467512" y="8429294"/>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336" name="object 336" descr=""/>
            <p:cNvSpPr/>
            <p:nvPr/>
          </p:nvSpPr>
          <p:spPr>
            <a:xfrm>
              <a:off x="5469800" y="842929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37" name="object 337" descr=""/>
            <p:cNvSpPr/>
            <p:nvPr/>
          </p:nvSpPr>
          <p:spPr>
            <a:xfrm>
              <a:off x="5472845" y="8421290"/>
              <a:ext cx="7620" cy="6985"/>
            </a:xfrm>
            <a:custGeom>
              <a:avLst/>
              <a:gdLst/>
              <a:ahLst/>
              <a:cxnLst/>
              <a:rect l="l" t="t" r="r" b="b"/>
              <a:pathLst>
                <a:path w="7620" h="6984">
                  <a:moveTo>
                    <a:pt x="0" y="6858"/>
                  </a:moveTo>
                  <a:lnTo>
                    <a:pt x="0" y="2667"/>
                  </a:lnTo>
                  <a:lnTo>
                    <a:pt x="7620" y="2667"/>
                  </a:lnTo>
                  <a:lnTo>
                    <a:pt x="7620" y="0"/>
                  </a:lnTo>
                </a:path>
              </a:pathLst>
            </a:custGeom>
            <a:ln w="3530">
              <a:solidFill>
                <a:srgbClr val="565659"/>
              </a:solidFill>
            </a:ln>
          </p:spPr>
          <p:txBody>
            <a:bodyPr wrap="square" lIns="0" tIns="0" rIns="0" bIns="0" rtlCol="0"/>
            <a:lstStyle/>
            <a:p/>
          </p:txBody>
        </p:sp>
        <p:sp>
          <p:nvSpPr>
            <p:cNvPr id="338" name="object 338" descr=""/>
            <p:cNvSpPr/>
            <p:nvPr/>
          </p:nvSpPr>
          <p:spPr>
            <a:xfrm>
              <a:off x="5459892" y="8425100"/>
              <a:ext cx="1270" cy="12700"/>
            </a:xfrm>
            <a:custGeom>
              <a:avLst/>
              <a:gdLst/>
              <a:ahLst/>
              <a:cxnLst/>
              <a:rect l="l" t="t" r="r" b="b"/>
              <a:pathLst>
                <a:path w="1270" h="12700">
                  <a:moveTo>
                    <a:pt x="762" y="12572"/>
                  </a:moveTo>
                  <a:lnTo>
                    <a:pt x="0" y="12572"/>
                  </a:lnTo>
                  <a:lnTo>
                    <a:pt x="0" y="0"/>
                  </a:lnTo>
                  <a:lnTo>
                    <a:pt x="762" y="0"/>
                  </a:lnTo>
                </a:path>
              </a:pathLst>
            </a:custGeom>
            <a:ln w="3530">
              <a:solidFill>
                <a:srgbClr val="565659"/>
              </a:solidFill>
            </a:ln>
          </p:spPr>
          <p:txBody>
            <a:bodyPr wrap="square" lIns="0" tIns="0" rIns="0" bIns="0" rtlCol="0"/>
            <a:lstStyle/>
            <a:p/>
          </p:txBody>
        </p:sp>
        <p:sp>
          <p:nvSpPr>
            <p:cNvPr id="339" name="object 339" descr=""/>
            <p:cNvSpPr/>
            <p:nvPr/>
          </p:nvSpPr>
          <p:spPr>
            <a:xfrm>
              <a:off x="5471702" y="8437673"/>
              <a:ext cx="1270" cy="0"/>
            </a:xfrm>
            <a:custGeom>
              <a:avLst/>
              <a:gdLst/>
              <a:ahLst/>
              <a:cxnLst/>
              <a:rect l="l" t="t" r="r" b="b"/>
              <a:pathLst>
                <a:path w="1270" h="0">
                  <a:moveTo>
                    <a:pt x="1142" y="0"/>
                  </a:moveTo>
                  <a:lnTo>
                    <a:pt x="0" y="0"/>
                  </a:lnTo>
                </a:path>
              </a:pathLst>
            </a:custGeom>
            <a:ln w="3530">
              <a:solidFill>
                <a:srgbClr val="565659"/>
              </a:solidFill>
            </a:ln>
          </p:spPr>
          <p:txBody>
            <a:bodyPr wrap="square" lIns="0" tIns="0" rIns="0" bIns="0" rtlCol="0"/>
            <a:lstStyle/>
            <a:p/>
          </p:txBody>
        </p:sp>
        <p:sp>
          <p:nvSpPr>
            <p:cNvPr id="340" name="object 340" descr=""/>
            <p:cNvSpPr/>
            <p:nvPr/>
          </p:nvSpPr>
          <p:spPr>
            <a:xfrm>
              <a:off x="5470941" y="842510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41" name="object 341" descr=""/>
            <p:cNvSpPr/>
            <p:nvPr/>
          </p:nvSpPr>
          <p:spPr>
            <a:xfrm>
              <a:off x="5468659" y="842510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42" name="object 342" descr=""/>
            <p:cNvSpPr/>
            <p:nvPr/>
          </p:nvSpPr>
          <p:spPr>
            <a:xfrm>
              <a:off x="5464985" y="842333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43" name="object 343" descr=""/>
            <p:cNvSpPr/>
            <p:nvPr/>
          </p:nvSpPr>
          <p:spPr>
            <a:xfrm>
              <a:off x="5464468" y="842510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44" name="object 344" descr=""/>
            <p:cNvSpPr/>
            <p:nvPr/>
          </p:nvSpPr>
          <p:spPr>
            <a:xfrm>
              <a:off x="5460799" y="842333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45" name="object 345" descr=""/>
            <p:cNvSpPr/>
            <p:nvPr/>
          </p:nvSpPr>
          <p:spPr>
            <a:xfrm>
              <a:off x="5461036" y="8437673"/>
              <a:ext cx="3810" cy="0"/>
            </a:xfrm>
            <a:custGeom>
              <a:avLst/>
              <a:gdLst/>
              <a:ahLst/>
              <a:cxnLst/>
              <a:rect l="l" t="t" r="r" b="b"/>
              <a:pathLst>
                <a:path w="3810" h="0">
                  <a:moveTo>
                    <a:pt x="3810" y="0"/>
                  </a:moveTo>
                  <a:lnTo>
                    <a:pt x="1905" y="0"/>
                  </a:lnTo>
                  <a:lnTo>
                    <a:pt x="0" y="0"/>
                  </a:lnTo>
                </a:path>
              </a:pathLst>
            </a:custGeom>
            <a:ln w="3530">
              <a:solidFill>
                <a:srgbClr val="565659"/>
              </a:solidFill>
            </a:ln>
          </p:spPr>
          <p:txBody>
            <a:bodyPr wrap="square" lIns="0" tIns="0" rIns="0" bIns="0" rtlCol="0"/>
            <a:lstStyle/>
            <a:p/>
          </p:txBody>
        </p:sp>
        <p:sp>
          <p:nvSpPr>
            <p:cNvPr id="346" name="object 346" descr=""/>
            <p:cNvSpPr/>
            <p:nvPr/>
          </p:nvSpPr>
          <p:spPr>
            <a:xfrm>
              <a:off x="5465230" y="8437673"/>
              <a:ext cx="1905" cy="0"/>
            </a:xfrm>
            <a:custGeom>
              <a:avLst/>
              <a:gdLst/>
              <a:ahLst/>
              <a:cxnLst/>
              <a:rect l="l" t="t" r="r" b="b"/>
              <a:pathLst>
                <a:path w="1904" h="0">
                  <a:moveTo>
                    <a:pt x="0" y="0"/>
                  </a:moveTo>
                  <a:lnTo>
                    <a:pt x="1905" y="0"/>
                  </a:lnTo>
                </a:path>
              </a:pathLst>
            </a:custGeom>
            <a:ln w="3530">
              <a:solidFill>
                <a:srgbClr val="565659"/>
              </a:solidFill>
            </a:ln>
          </p:spPr>
          <p:txBody>
            <a:bodyPr wrap="square" lIns="0" tIns="0" rIns="0" bIns="0" rtlCol="0"/>
            <a:lstStyle/>
            <a:p/>
          </p:txBody>
        </p:sp>
        <p:sp>
          <p:nvSpPr>
            <p:cNvPr id="347" name="object 347" descr=""/>
            <p:cNvSpPr/>
            <p:nvPr/>
          </p:nvSpPr>
          <p:spPr>
            <a:xfrm>
              <a:off x="5467516" y="8437673"/>
              <a:ext cx="3810" cy="0"/>
            </a:xfrm>
            <a:custGeom>
              <a:avLst/>
              <a:gdLst/>
              <a:ahLst/>
              <a:cxnLst/>
              <a:rect l="l" t="t" r="r" b="b"/>
              <a:pathLst>
                <a:path w="3810" h="0">
                  <a:moveTo>
                    <a:pt x="3810" y="0"/>
                  </a:moveTo>
                  <a:lnTo>
                    <a:pt x="1905" y="0"/>
                  </a:lnTo>
                  <a:lnTo>
                    <a:pt x="0" y="0"/>
                  </a:lnTo>
                </a:path>
              </a:pathLst>
            </a:custGeom>
            <a:ln w="3530">
              <a:solidFill>
                <a:srgbClr val="565659"/>
              </a:solidFill>
            </a:ln>
          </p:spPr>
          <p:txBody>
            <a:bodyPr wrap="square" lIns="0" tIns="0" rIns="0" bIns="0" rtlCol="0"/>
            <a:lstStyle/>
            <a:p/>
          </p:txBody>
        </p:sp>
        <p:sp>
          <p:nvSpPr>
            <p:cNvPr id="348" name="object 348" descr=""/>
            <p:cNvSpPr/>
            <p:nvPr/>
          </p:nvSpPr>
          <p:spPr>
            <a:xfrm>
              <a:off x="5462183" y="841710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49" name="object 349" descr=""/>
            <p:cNvSpPr/>
            <p:nvPr/>
          </p:nvSpPr>
          <p:spPr>
            <a:xfrm>
              <a:off x="5462702" y="841533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50" name="object 350" descr=""/>
            <p:cNvSpPr/>
            <p:nvPr/>
          </p:nvSpPr>
          <p:spPr>
            <a:xfrm>
              <a:off x="5466369" y="841710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51" name="object 351" descr=""/>
            <p:cNvSpPr/>
            <p:nvPr/>
          </p:nvSpPr>
          <p:spPr>
            <a:xfrm>
              <a:off x="5468656" y="841710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52" name="object 352" descr=""/>
            <p:cNvSpPr/>
            <p:nvPr/>
          </p:nvSpPr>
          <p:spPr>
            <a:xfrm>
              <a:off x="5470560" y="841710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53" name="object 353" descr=""/>
            <p:cNvSpPr/>
            <p:nvPr/>
          </p:nvSpPr>
          <p:spPr>
            <a:xfrm>
              <a:off x="5472845" y="8404529"/>
              <a:ext cx="0" cy="5080"/>
            </a:xfrm>
            <a:custGeom>
              <a:avLst/>
              <a:gdLst/>
              <a:ahLst/>
              <a:cxnLst/>
              <a:rect l="l" t="t" r="r" b="b"/>
              <a:pathLst>
                <a:path w="0" h="5079">
                  <a:moveTo>
                    <a:pt x="0" y="4953"/>
                  </a:moveTo>
                  <a:lnTo>
                    <a:pt x="0" y="0"/>
                  </a:lnTo>
                </a:path>
              </a:pathLst>
            </a:custGeom>
            <a:ln w="3530">
              <a:solidFill>
                <a:srgbClr val="565659"/>
              </a:solidFill>
            </a:ln>
          </p:spPr>
          <p:txBody>
            <a:bodyPr wrap="square" lIns="0" tIns="0" rIns="0" bIns="0" rtlCol="0"/>
            <a:lstStyle/>
            <a:p/>
          </p:txBody>
        </p:sp>
        <p:sp>
          <p:nvSpPr>
            <p:cNvPr id="354" name="object 354" descr=""/>
            <p:cNvSpPr/>
            <p:nvPr/>
          </p:nvSpPr>
          <p:spPr>
            <a:xfrm>
              <a:off x="5470564" y="8404912"/>
              <a:ext cx="1905" cy="0"/>
            </a:xfrm>
            <a:custGeom>
              <a:avLst/>
              <a:gdLst/>
              <a:ahLst/>
              <a:cxnLst/>
              <a:rect l="l" t="t" r="r" b="b"/>
              <a:pathLst>
                <a:path w="1904" h="0">
                  <a:moveTo>
                    <a:pt x="0" y="0"/>
                  </a:moveTo>
                  <a:lnTo>
                    <a:pt x="1905" y="0"/>
                  </a:lnTo>
                </a:path>
              </a:pathLst>
            </a:custGeom>
            <a:ln w="3530">
              <a:solidFill>
                <a:srgbClr val="565659"/>
              </a:solidFill>
            </a:ln>
          </p:spPr>
          <p:txBody>
            <a:bodyPr wrap="square" lIns="0" tIns="0" rIns="0" bIns="0" rtlCol="0"/>
            <a:lstStyle/>
            <a:p/>
          </p:txBody>
        </p:sp>
        <p:sp>
          <p:nvSpPr>
            <p:cNvPr id="355" name="object 355" descr=""/>
            <p:cNvSpPr/>
            <p:nvPr/>
          </p:nvSpPr>
          <p:spPr>
            <a:xfrm>
              <a:off x="5468659" y="8404912"/>
              <a:ext cx="1905" cy="0"/>
            </a:xfrm>
            <a:custGeom>
              <a:avLst/>
              <a:gdLst/>
              <a:ahLst/>
              <a:cxnLst/>
              <a:rect l="l" t="t" r="r" b="b"/>
              <a:pathLst>
                <a:path w="1904" h="0">
                  <a:moveTo>
                    <a:pt x="0" y="0"/>
                  </a:moveTo>
                  <a:lnTo>
                    <a:pt x="1524" y="0"/>
                  </a:lnTo>
                </a:path>
              </a:pathLst>
            </a:custGeom>
            <a:ln w="3530">
              <a:solidFill>
                <a:srgbClr val="565659"/>
              </a:solidFill>
            </a:ln>
          </p:spPr>
          <p:txBody>
            <a:bodyPr wrap="square" lIns="0" tIns="0" rIns="0" bIns="0" rtlCol="0"/>
            <a:lstStyle/>
            <a:p/>
          </p:txBody>
        </p:sp>
        <p:sp>
          <p:nvSpPr>
            <p:cNvPr id="356" name="object 356" descr=""/>
            <p:cNvSpPr/>
            <p:nvPr/>
          </p:nvSpPr>
          <p:spPr>
            <a:xfrm>
              <a:off x="5466371" y="8404912"/>
              <a:ext cx="1905" cy="0"/>
            </a:xfrm>
            <a:custGeom>
              <a:avLst/>
              <a:gdLst/>
              <a:ahLst/>
              <a:cxnLst/>
              <a:rect l="l" t="t" r="r" b="b"/>
              <a:pathLst>
                <a:path w="1904" h="0">
                  <a:moveTo>
                    <a:pt x="0" y="0"/>
                  </a:moveTo>
                  <a:lnTo>
                    <a:pt x="1905" y="0"/>
                  </a:lnTo>
                </a:path>
              </a:pathLst>
            </a:custGeom>
            <a:ln w="3530">
              <a:solidFill>
                <a:srgbClr val="565659"/>
              </a:solidFill>
            </a:ln>
          </p:spPr>
          <p:txBody>
            <a:bodyPr wrap="square" lIns="0" tIns="0" rIns="0" bIns="0" rtlCol="0"/>
            <a:lstStyle/>
            <a:p/>
          </p:txBody>
        </p:sp>
        <p:sp>
          <p:nvSpPr>
            <p:cNvPr id="357" name="object 357" descr=""/>
            <p:cNvSpPr/>
            <p:nvPr/>
          </p:nvSpPr>
          <p:spPr>
            <a:xfrm>
              <a:off x="5462179" y="8404912"/>
              <a:ext cx="3810" cy="0"/>
            </a:xfrm>
            <a:custGeom>
              <a:avLst/>
              <a:gdLst/>
              <a:ahLst/>
              <a:cxnLst/>
              <a:rect l="l" t="t" r="r" b="b"/>
              <a:pathLst>
                <a:path w="3810" h="0">
                  <a:moveTo>
                    <a:pt x="0" y="0"/>
                  </a:moveTo>
                  <a:lnTo>
                    <a:pt x="1905" y="0"/>
                  </a:lnTo>
                  <a:lnTo>
                    <a:pt x="3810" y="0"/>
                  </a:lnTo>
                </a:path>
              </a:pathLst>
            </a:custGeom>
            <a:ln w="3530">
              <a:solidFill>
                <a:srgbClr val="565659"/>
              </a:solidFill>
            </a:ln>
          </p:spPr>
          <p:txBody>
            <a:bodyPr wrap="square" lIns="0" tIns="0" rIns="0" bIns="0" rtlCol="0"/>
            <a:lstStyle/>
            <a:p/>
          </p:txBody>
        </p:sp>
        <p:sp>
          <p:nvSpPr>
            <p:cNvPr id="358" name="object 358" descr=""/>
            <p:cNvSpPr/>
            <p:nvPr/>
          </p:nvSpPr>
          <p:spPr>
            <a:xfrm>
              <a:off x="5459894" y="8404912"/>
              <a:ext cx="1905" cy="12700"/>
            </a:xfrm>
            <a:custGeom>
              <a:avLst/>
              <a:gdLst/>
              <a:ahLst/>
              <a:cxnLst/>
              <a:rect l="l" t="t" r="r" b="b"/>
              <a:pathLst>
                <a:path w="1904" h="12700">
                  <a:moveTo>
                    <a:pt x="380" y="12191"/>
                  </a:moveTo>
                  <a:lnTo>
                    <a:pt x="0" y="12191"/>
                  </a:lnTo>
                  <a:lnTo>
                    <a:pt x="0" y="0"/>
                  </a:lnTo>
                  <a:lnTo>
                    <a:pt x="1904" y="0"/>
                  </a:lnTo>
                </a:path>
              </a:pathLst>
            </a:custGeom>
            <a:ln w="3530">
              <a:solidFill>
                <a:srgbClr val="565659"/>
              </a:solidFill>
            </a:ln>
          </p:spPr>
          <p:txBody>
            <a:bodyPr wrap="square" lIns="0" tIns="0" rIns="0" bIns="0" rtlCol="0"/>
            <a:lstStyle/>
            <a:p/>
          </p:txBody>
        </p:sp>
        <p:sp>
          <p:nvSpPr>
            <p:cNvPr id="359" name="object 359" descr=""/>
            <p:cNvSpPr/>
            <p:nvPr/>
          </p:nvSpPr>
          <p:spPr>
            <a:xfrm>
              <a:off x="5446942" y="8438057"/>
              <a:ext cx="12700" cy="0"/>
            </a:xfrm>
            <a:custGeom>
              <a:avLst/>
              <a:gdLst/>
              <a:ahLst/>
              <a:cxnLst/>
              <a:rect l="l" t="t" r="r" b="b"/>
              <a:pathLst>
                <a:path w="12700" h="0">
                  <a:moveTo>
                    <a:pt x="12191" y="0"/>
                  </a:moveTo>
                  <a:lnTo>
                    <a:pt x="8000" y="0"/>
                  </a:lnTo>
                  <a:lnTo>
                    <a:pt x="0" y="0"/>
                  </a:lnTo>
                </a:path>
              </a:pathLst>
            </a:custGeom>
            <a:ln w="3530">
              <a:solidFill>
                <a:srgbClr val="565659"/>
              </a:solidFill>
            </a:ln>
          </p:spPr>
          <p:txBody>
            <a:bodyPr wrap="square" lIns="0" tIns="0" rIns="0" bIns="0" rtlCol="0"/>
            <a:lstStyle/>
            <a:p/>
          </p:txBody>
        </p:sp>
        <p:sp>
          <p:nvSpPr>
            <p:cNvPr id="360" name="object 360" descr=""/>
            <p:cNvSpPr/>
            <p:nvPr/>
          </p:nvSpPr>
          <p:spPr>
            <a:xfrm>
              <a:off x="5454562" y="8404528"/>
              <a:ext cx="5080" cy="1905"/>
            </a:xfrm>
            <a:custGeom>
              <a:avLst/>
              <a:gdLst/>
              <a:ahLst/>
              <a:cxnLst/>
              <a:rect l="l" t="t" r="r" b="b"/>
              <a:pathLst>
                <a:path w="5079" h="1904">
                  <a:moveTo>
                    <a:pt x="4572" y="1524"/>
                  </a:moveTo>
                  <a:lnTo>
                    <a:pt x="4572" y="0"/>
                  </a:lnTo>
                  <a:lnTo>
                    <a:pt x="0" y="0"/>
                  </a:lnTo>
                </a:path>
              </a:pathLst>
            </a:custGeom>
            <a:ln w="3530">
              <a:solidFill>
                <a:srgbClr val="565659"/>
              </a:solidFill>
            </a:ln>
          </p:spPr>
          <p:txBody>
            <a:bodyPr wrap="square" lIns="0" tIns="0" rIns="0" bIns="0" rtlCol="0"/>
            <a:lstStyle/>
            <a:p/>
          </p:txBody>
        </p:sp>
        <p:sp>
          <p:nvSpPr>
            <p:cNvPr id="361" name="object 361" descr=""/>
            <p:cNvSpPr/>
            <p:nvPr/>
          </p:nvSpPr>
          <p:spPr>
            <a:xfrm>
              <a:off x="5455702" y="8436531"/>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362" name="object 362" descr=""/>
            <p:cNvSpPr/>
            <p:nvPr/>
          </p:nvSpPr>
          <p:spPr>
            <a:xfrm>
              <a:off x="5455705" y="8407579"/>
              <a:ext cx="3175" cy="0"/>
            </a:xfrm>
            <a:custGeom>
              <a:avLst/>
              <a:gdLst/>
              <a:ahLst/>
              <a:cxnLst/>
              <a:rect l="l" t="t" r="r" b="b"/>
              <a:pathLst>
                <a:path w="3175" h="0">
                  <a:moveTo>
                    <a:pt x="0" y="0"/>
                  </a:moveTo>
                  <a:lnTo>
                    <a:pt x="3048" y="0"/>
                  </a:lnTo>
                </a:path>
              </a:pathLst>
            </a:custGeom>
            <a:ln w="3530">
              <a:solidFill>
                <a:srgbClr val="565659"/>
              </a:solidFill>
            </a:ln>
          </p:spPr>
          <p:txBody>
            <a:bodyPr wrap="square" lIns="0" tIns="0" rIns="0" bIns="0" rtlCol="0"/>
            <a:lstStyle/>
            <a:p/>
          </p:txBody>
        </p:sp>
        <p:sp>
          <p:nvSpPr>
            <p:cNvPr id="363" name="object 363" descr=""/>
            <p:cNvSpPr/>
            <p:nvPr/>
          </p:nvSpPr>
          <p:spPr>
            <a:xfrm>
              <a:off x="5461417" y="8407194"/>
              <a:ext cx="1270" cy="1270"/>
            </a:xfrm>
            <a:custGeom>
              <a:avLst/>
              <a:gdLst/>
              <a:ahLst/>
              <a:cxnLst/>
              <a:rect l="l" t="t" r="r" b="b"/>
              <a:pathLst>
                <a:path w="1270" h="1270">
                  <a:moveTo>
                    <a:pt x="762" y="762"/>
                  </a:moveTo>
                  <a:lnTo>
                    <a:pt x="0" y="0"/>
                  </a:lnTo>
                </a:path>
              </a:pathLst>
            </a:custGeom>
            <a:ln w="3530">
              <a:solidFill>
                <a:srgbClr val="565659"/>
              </a:solidFill>
            </a:ln>
          </p:spPr>
          <p:txBody>
            <a:bodyPr wrap="square" lIns="0" tIns="0" rIns="0" bIns="0" rtlCol="0"/>
            <a:lstStyle/>
            <a:p/>
          </p:txBody>
        </p:sp>
        <p:sp>
          <p:nvSpPr>
            <p:cNvPr id="364" name="object 364" descr=""/>
            <p:cNvSpPr/>
            <p:nvPr/>
          </p:nvSpPr>
          <p:spPr>
            <a:xfrm>
              <a:off x="5445178" y="843705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65" name="object 365" descr=""/>
            <p:cNvSpPr/>
            <p:nvPr/>
          </p:nvSpPr>
          <p:spPr>
            <a:xfrm>
              <a:off x="5433988" y="8438819"/>
              <a:ext cx="12700" cy="0"/>
            </a:xfrm>
            <a:custGeom>
              <a:avLst/>
              <a:gdLst/>
              <a:ahLst/>
              <a:cxnLst/>
              <a:rect l="l" t="t" r="r" b="b"/>
              <a:pathLst>
                <a:path w="12700" h="0">
                  <a:moveTo>
                    <a:pt x="12191" y="0"/>
                  </a:moveTo>
                  <a:lnTo>
                    <a:pt x="0" y="0"/>
                  </a:lnTo>
                </a:path>
              </a:pathLst>
            </a:custGeom>
            <a:ln w="3530">
              <a:solidFill>
                <a:srgbClr val="565659"/>
              </a:solidFill>
            </a:ln>
          </p:spPr>
          <p:txBody>
            <a:bodyPr wrap="square" lIns="0" tIns="0" rIns="0" bIns="0" rtlCol="0"/>
            <a:lstStyle/>
            <a:p/>
          </p:txBody>
        </p:sp>
        <p:sp>
          <p:nvSpPr>
            <p:cNvPr id="366" name="object 366" descr=""/>
            <p:cNvSpPr/>
            <p:nvPr/>
          </p:nvSpPr>
          <p:spPr>
            <a:xfrm>
              <a:off x="5433989" y="8403765"/>
              <a:ext cx="12700" cy="0"/>
            </a:xfrm>
            <a:custGeom>
              <a:avLst/>
              <a:gdLst/>
              <a:ahLst/>
              <a:cxnLst/>
              <a:rect l="l" t="t" r="r" b="b"/>
              <a:pathLst>
                <a:path w="12700" h="0">
                  <a:moveTo>
                    <a:pt x="0" y="0"/>
                  </a:moveTo>
                  <a:lnTo>
                    <a:pt x="12192" y="0"/>
                  </a:lnTo>
                </a:path>
              </a:pathLst>
            </a:custGeom>
            <a:ln w="3530">
              <a:solidFill>
                <a:srgbClr val="565659"/>
              </a:solidFill>
            </a:ln>
          </p:spPr>
          <p:txBody>
            <a:bodyPr wrap="square" lIns="0" tIns="0" rIns="0" bIns="0" rtlCol="0"/>
            <a:lstStyle/>
            <a:p/>
          </p:txBody>
        </p:sp>
        <p:sp>
          <p:nvSpPr>
            <p:cNvPr id="367" name="object 367" descr=""/>
            <p:cNvSpPr/>
            <p:nvPr/>
          </p:nvSpPr>
          <p:spPr>
            <a:xfrm>
              <a:off x="5429035" y="8433102"/>
              <a:ext cx="17145" cy="0"/>
            </a:xfrm>
            <a:custGeom>
              <a:avLst/>
              <a:gdLst/>
              <a:ahLst/>
              <a:cxnLst/>
              <a:rect l="l" t="t" r="r" b="b"/>
              <a:pathLst>
                <a:path w="17145" h="0">
                  <a:moveTo>
                    <a:pt x="17145" y="0"/>
                  </a:moveTo>
                  <a:lnTo>
                    <a:pt x="17145" y="0"/>
                  </a:lnTo>
                  <a:lnTo>
                    <a:pt x="0" y="0"/>
                  </a:lnTo>
                </a:path>
              </a:pathLst>
            </a:custGeom>
            <a:ln w="3530">
              <a:solidFill>
                <a:srgbClr val="565659"/>
              </a:solidFill>
            </a:ln>
          </p:spPr>
          <p:txBody>
            <a:bodyPr wrap="square" lIns="0" tIns="0" rIns="0" bIns="0" rtlCol="0"/>
            <a:lstStyle/>
            <a:p/>
          </p:txBody>
        </p:sp>
        <p:sp>
          <p:nvSpPr>
            <p:cNvPr id="368" name="object 368" descr=""/>
            <p:cNvSpPr/>
            <p:nvPr/>
          </p:nvSpPr>
          <p:spPr>
            <a:xfrm>
              <a:off x="5429033" y="8409482"/>
              <a:ext cx="17145" cy="0"/>
            </a:xfrm>
            <a:custGeom>
              <a:avLst/>
              <a:gdLst/>
              <a:ahLst/>
              <a:cxnLst/>
              <a:rect l="l" t="t" r="r" b="b"/>
              <a:pathLst>
                <a:path w="17145" h="0">
                  <a:moveTo>
                    <a:pt x="0" y="0"/>
                  </a:moveTo>
                  <a:lnTo>
                    <a:pt x="17145" y="0"/>
                  </a:lnTo>
                </a:path>
              </a:pathLst>
            </a:custGeom>
            <a:ln w="3530">
              <a:solidFill>
                <a:srgbClr val="565659"/>
              </a:solidFill>
            </a:ln>
          </p:spPr>
          <p:txBody>
            <a:bodyPr wrap="square" lIns="0" tIns="0" rIns="0" bIns="0" rtlCol="0"/>
            <a:lstStyle/>
            <a:p/>
          </p:txBody>
        </p:sp>
        <p:sp>
          <p:nvSpPr>
            <p:cNvPr id="369" name="object 369" descr=""/>
            <p:cNvSpPr/>
            <p:nvPr/>
          </p:nvSpPr>
          <p:spPr>
            <a:xfrm>
              <a:off x="5458751" y="8406053"/>
              <a:ext cx="1270" cy="32384"/>
            </a:xfrm>
            <a:custGeom>
              <a:avLst/>
              <a:gdLst/>
              <a:ahLst/>
              <a:cxnLst/>
              <a:rect l="l" t="t" r="r" b="b"/>
              <a:pathLst>
                <a:path w="1270" h="32384">
                  <a:moveTo>
                    <a:pt x="0" y="0"/>
                  </a:moveTo>
                  <a:lnTo>
                    <a:pt x="1142" y="0"/>
                  </a:lnTo>
                  <a:lnTo>
                    <a:pt x="1142" y="32004"/>
                  </a:lnTo>
                  <a:lnTo>
                    <a:pt x="0" y="32004"/>
                  </a:lnTo>
                  <a:lnTo>
                    <a:pt x="0" y="0"/>
                  </a:lnTo>
                  <a:close/>
                </a:path>
              </a:pathLst>
            </a:custGeom>
            <a:ln w="3530">
              <a:solidFill>
                <a:srgbClr val="565659"/>
              </a:solidFill>
            </a:ln>
          </p:spPr>
          <p:txBody>
            <a:bodyPr wrap="square" lIns="0" tIns="0" rIns="0" bIns="0" rtlCol="0"/>
            <a:lstStyle/>
            <a:p/>
          </p:txBody>
        </p:sp>
        <p:sp>
          <p:nvSpPr>
            <p:cNvPr id="370" name="object 370" descr=""/>
            <p:cNvSpPr/>
            <p:nvPr/>
          </p:nvSpPr>
          <p:spPr>
            <a:xfrm>
              <a:off x="5455705" y="8406812"/>
              <a:ext cx="0" cy="31115"/>
            </a:xfrm>
            <a:custGeom>
              <a:avLst/>
              <a:gdLst/>
              <a:ahLst/>
              <a:cxnLst/>
              <a:rect l="l" t="t" r="r" b="b"/>
              <a:pathLst>
                <a:path w="0" h="31115">
                  <a:moveTo>
                    <a:pt x="0" y="30861"/>
                  </a:moveTo>
                  <a:lnTo>
                    <a:pt x="0" y="0"/>
                  </a:lnTo>
                </a:path>
              </a:pathLst>
            </a:custGeom>
            <a:ln w="3530">
              <a:solidFill>
                <a:srgbClr val="565659"/>
              </a:solidFill>
            </a:ln>
          </p:spPr>
          <p:txBody>
            <a:bodyPr wrap="square" lIns="0" tIns="0" rIns="0" bIns="0" rtlCol="0"/>
            <a:lstStyle/>
            <a:p/>
          </p:txBody>
        </p:sp>
        <p:sp>
          <p:nvSpPr>
            <p:cNvPr id="371" name="object 371" descr=""/>
            <p:cNvSpPr/>
            <p:nvPr/>
          </p:nvSpPr>
          <p:spPr>
            <a:xfrm>
              <a:off x="5452276" y="8406815"/>
              <a:ext cx="0" cy="14604"/>
            </a:xfrm>
            <a:custGeom>
              <a:avLst/>
              <a:gdLst/>
              <a:ahLst/>
              <a:cxnLst/>
              <a:rect l="l" t="t" r="r" b="b"/>
              <a:pathLst>
                <a:path w="0" h="14604">
                  <a:moveTo>
                    <a:pt x="0" y="0"/>
                  </a:moveTo>
                  <a:lnTo>
                    <a:pt x="0" y="14477"/>
                  </a:lnTo>
                </a:path>
              </a:pathLst>
            </a:custGeom>
            <a:ln w="3530">
              <a:solidFill>
                <a:srgbClr val="565659"/>
              </a:solidFill>
            </a:ln>
          </p:spPr>
          <p:txBody>
            <a:bodyPr wrap="square" lIns="0" tIns="0" rIns="0" bIns="0" rtlCol="0"/>
            <a:lstStyle/>
            <a:p/>
          </p:txBody>
        </p:sp>
        <p:sp>
          <p:nvSpPr>
            <p:cNvPr id="372" name="object 372" descr=""/>
            <p:cNvSpPr/>
            <p:nvPr/>
          </p:nvSpPr>
          <p:spPr>
            <a:xfrm>
              <a:off x="5452653" y="8406434"/>
              <a:ext cx="3175" cy="31750"/>
            </a:xfrm>
            <a:custGeom>
              <a:avLst/>
              <a:gdLst/>
              <a:ahLst/>
              <a:cxnLst/>
              <a:rect l="l" t="t" r="r" b="b"/>
              <a:pathLst>
                <a:path w="3175" h="31750">
                  <a:moveTo>
                    <a:pt x="1904" y="31623"/>
                  </a:moveTo>
                  <a:lnTo>
                    <a:pt x="2666" y="31623"/>
                  </a:lnTo>
                  <a:lnTo>
                    <a:pt x="2666" y="0"/>
                  </a:lnTo>
                  <a:lnTo>
                    <a:pt x="0" y="0"/>
                  </a:lnTo>
                  <a:lnTo>
                    <a:pt x="0" y="14859"/>
                  </a:lnTo>
                </a:path>
              </a:pathLst>
            </a:custGeom>
            <a:ln w="3530">
              <a:solidFill>
                <a:srgbClr val="565659"/>
              </a:solidFill>
            </a:ln>
          </p:spPr>
          <p:txBody>
            <a:bodyPr wrap="square" lIns="0" tIns="0" rIns="0" bIns="0" rtlCol="0"/>
            <a:lstStyle/>
            <a:p/>
          </p:txBody>
        </p:sp>
        <p:sp>
          <p:nvSpPr>
            <p:cNvPr id="373" name="object 373" descr=""/>
            <p:cNvSpPr/>
            <p:nvPr/>
          </p:nvSpPr>
          <p:spPr>
            <a:xfrm>
              <a:off x="5470564" y="8464344"/>
              <a:ext cx="4445" cy="40640"/>
            </a:xfrm>
            <a:custGeom>
              <a:avLst/>
              <a:gdLst/>
              <a:ahLst/>
              <a:cxnLst/>
              <a:rect l="l" t="t" r="r" b="b"/>
              <a:pathLst>
                <a:path w="4445" h="40640">
                  <a:moveTo>
                    <a:pt x="4190" y="0"/>
                  </a:moveTo>
                  <a:lnTo>
                    <a:pt x="4190" y="39624"/>
                  </a:lnTo>
                </a:path>
                <a:path w="4445" h="40640">
                  <a:moveTo>
                    <a:pt x="4190" y="0"/>
                  </a:moveTo>
                  <a:lnTo>
                    <a:pt x="0" y="0"/>
                  </a:lnTo>
                  <a:lnTo>
                    <a:pt x="0" y="40386"/>
                  </a:lnTo>
                  <a:lnTo>
                    <a:pt x="1142" y="40386"/>
                  </a:lnTo>
                </a:path>
              </a:pathLst>
            </a:custGeom>
            <a:ln w="3530">
              <a:solidFill>
                <a:srgbClr val="565659"/>
              </a:solidFill>
            </a:ln>
          </p:spPr>
          <p:txBody>
            <a:bodyPr wrap="square" lIns="0" tIns="0" rIns="0" bIns="0" rtlCol="0"/>
            <a:lstStyle/>
            <a:p/>
          </p:txBody>
        </p:sp>
        <p:sp>
          <p:nvSpPr>
            <p:cNvPr id="374" name="object 374" descr=""/>
            <p:cNvSpPr/>
            <p:nvPr/>
          </p:nvSpPr>
          <p:spPr>
            <a:xfrm>
              <a:off x="5471707" y="8503969"/>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375" name="object 375" descr=""/>
            <p:cNvSpPr/>
            <p:nvPr/>
          </p:nvSpPr>
          <p:spPr>
            <a:xfrm>
              <a:off x="5428650" y="8441486"/>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376" name="object 376" descr=""/>
            <p:cNvSpPr/>
            <p:nvPr/>
          </p:nvSpPr>
          <p:spPr>
            <a:xfrm>
              <a:off x="5446943" y="8430435"/>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377" name="object 377" descr=""/>
            <p:cNvSpPr/>
            <p:nvPr/>
          </p:nvSpPr>
          <p:spPr>
            <a:xfrm>
              <a:off x="5446943" y="8409865"/>
              <a:ext cx="0" cy="1905"/>
            </a:xfrm>
            <a:custGeom>
              <a:avLst/>
              <a:gdLst/>
              <a:ahLst/>
              <a:cxnLst/>
              <a:rect l="l" t="t" r="r" b="b"/>
              <a:pathLst>
                <a:path w="0" h="1904">
                  <a:moveTo>
                    <a:pt x="0" y="1904"/>
                  </a:moveTo>
                  <a:lnTo>
                    <a:pt x="0" y="0"/>
                  </a:lnTo>
                </a:path>
              </a:pathLst>
            </a:custGeom>
            <a:ln w="3530">
              <a:solidFill>
                <a:srgbClr val="565659"/>
              </a:solidFill>
            </a:ln>
          </p:spPr>
          <p:txBody>
            <a:bodyPr wrap="square" lIns="0" tIns="0" rIns="0" bIns="0" rtlCol="0"/>
            <a:lstStyle/>
            <a:p/>
          </p:txBody>
        </p:sp>
        <p:sp>
          <p:nvSpPr>
            <p:cNvPr id="378" name="object 378" descr=""/>
            <p:cNvSpPr/>
            <p:nvPr/>
          </p:nvSpPr>
          <p:spPr>
            <a:xfrm>
              <a:off x="5446943" y="8411767"/>
              <a:ext cx="635" cy="19050"/>
            </a:xfrm>
            <a:custGeom>
              <a:avLst/>
              <a:gdLst/>
              <a:ahLst/>
              <a:cxnLst/>
              <a:rect l="l" t="t" r="r" b="b"/>
              <a:pathLst>
                <a:path w="635" h="19050">
                  <a:moveTo>
                    <a:pt x="0" y="18668"/>
                  </a:moveTo>
                  <a:lnTo>
                    <a:pt x="381" y="9524"/>
                  </a:lnTo>
                  <a:lnTo>
                    <a:pt x="0" y="0"/>
                  </a:lnTo>
                </a:path>
              </a:pathLst>
            </a:custGeom>
            <a:ln w="3530">
              <a:solidFill>
                <a:srgbClr val="565659"/>
              </a:solidFill>
            </a:ln>
          </p:spPr>
          <p:txBody>
            <a:bodyPr wrap="square" lIns="0" tIns="0" rIns="0" bIns="0" rtlCol="0"/>
            <a:lstStyle/>
            <a:p/>
          </p:txBody>
        </p:sp>
        <p:sp>
          <p:nvSpPr>
            <p:cNvPr id="379" name="object 379" descr=""/>
            <p:cNvSpPr/>
            <p:nvPr/>
          </p:nvSpPr>
          <p:spPr>
            <a:xfrm>
              <a:off x="5429032" y="8409481"/>
              <a:ext cx="17780" cy="1905"/>
            </a:xfrm>
            <a:custGeom>
              <a:avLst/>
              <a:gdLst/>
              <a:ahLst/>
              <a:cxnLst/>
              <a:rect l="l" t="t" r="r" b="b"/>
              <a:pathLst>
                <a:path w="17779" h="1904">
                  <a:moveTo>
                    <a:pt x="17525" y="1905"/>
                  </a:moveTo>
                  <a:lnTo>
                    <a:pt x="17144" y="0"/>
                  </a:lnTo>
                  <a:lnTo>
                    <a:pt x="0" y="0"/>
                  </a:lnTo>
                </a:path>
              </a:pathLst>
            </a:custGeom>
            <a:ln w="3530">
              <a:solidFill>
                <a:srgbClr val="565659"/>
              </a:solidFill>
            </a:ln>
          </p:spPr>
          <p:txBody>
            <a:bodyPr wrap="square" lIns="0" tIns="0" rIns="0" bIns="0" rtlCol="0"/>
            <a:lstStyle/>
            <a:p/>
          </p:txBody>
        </p:sp>
        <p:sp>
          <p:nvSpPr>
            <p:cNvPr id="380" name="object 380" descr=""/>
            <p:cNvSpPr/>
            <p:nvPr/>
          </p:nvSpPr>
          <p:spPr>
            <a:xfrm>
              <a:off x="5429033" y="8431197"/>
              <a:ext cx="17780" cy="1905"/>
            </a:xfrm>
            <a:custGeom>
              <a:avLst/>
              <a:gdLst/>
              <a:ahLst/>
              <a:cxnLst/>
              <a:rect l="l" t="t" r="r" b="b"/>
              <a:pathLst>
                <a:path w="17779" h="1904">
                  <a:moveTo>
                    <a:pt x="0" y="1904"/>
                  </a:moveTo>
                  <a:lnTo>
                    <a:pt x="17145" y="1904"/>
                  </a:lnTo>
                  <a:lnTo>
                    <a:pt x="17526" y="0"/>
                  </a:lnTo>
                </a:path>
              </a:pathLst>
            </a:custGeom>
            <a:ln w="3530">
              <a:solidFill>
                <a:srgbClr val="565659"/>
              </a:solidFill>
            </a:ln>
          </p:spPr>
          <p:txBody>
            <a:bodyPr wrap="square" lIns="0" tIns="0" rIns="0" bIns="0" rtlCol="0"/>
            <a:lstStyle/>
            <a:p/>
          </p:txBody>
        </p:sp>
        <p:sp>
          <p:nvSpPr>
            <p:cNvPr id="381" name="object 381" descr=""/>
            <p:cNvSpPr/>
            <p:nvPr/>
          </p:nvSpPr>
          <p:spPr>
            <a:xfrm>
              <a:off x="5424464" y="8401483"/>
              <a:ext cx="0" cy="1270"/>
            </a:xfrm>
            <a:custGeom>
              <a:avLst/>
              <a:gdLst/>
              <a:ahLst/>
              <a:cxnLst/>
              <a:rect l="l" t="t" r="r" b="b"/>
              <a:pathLst>
                <a:path w="0" h="1270">
                  <a:moveTo>
                    <a:pt x="0" y="0"/>
                  </a:moveTo>
                  <a:lnTo>
                    <a:pt x="0" y="1142"/>
                  </a:lnTo>
                </a:path>
              </a:pathLst>
            </a:custGeom>
            <a:ln w="3530">
              <a:solidFill>
                <a:srgbClr val="565659"/>
              </a:solidFill>
            </a:ln>
          </p:spPr>
          <p:txBody>
            <a:bodyPr wrap="square" lIns="0" tIns="0" rIns="0" bIns="0" rtlCol="0"/>
            <a:lstStyle/>
            <a:p/>
          </p:txBody>
        </p:sp>
        <p:sp>
          <p:nvSpPr>
            <p:cNvPr id="382" name="object 382" descr=""/>
            <p:cNvSpPr/>
            <p:nvPr/>
          </p:nvSpPr>
          <p:spPr>
            <a:xfrm>
              <a:off x="5424461" y="8439961"/>
              <a:ext cx="3810" cy="4445"/>
            </a:xfrm>
            <a:custGeom>
              <a:avLst/>
              <a:gdLst/>
              <a:ahLst/>
              <a:cxnLst/>
              <a:rect l="l" t="t" r="r" b="b"/>
              <a:pathLst>
                <a:path w="3810" h="4445">
                  <a:moveTo>
                    <a:pt x="3810" y="4191"/>
                  </a:moveTo>
                  <a:lnTo>
                    <a:pt x="0" y="4191"/>
                  </a:lnTo>
                  <a:lnTo>
                    <a:pt x="0" y="0"/>
                  </a:lnTo>
                </a:path>
              </a:pathLst>
            </a:custGeom>
            <a:ln w="3530">
              <a:solidFill>
                <a:srgbClr val="565659"/>
              </a:solidFill>
            </a:ln>
          </p:spPr>
          <p:txBody>
            <a:bodyPr wrap="square" lIns="0" tIns="0" rIns="0" bIns="0" rtlCol="0"/>
            <a:lstStyle/>
            <a:p/>
          </p:txBody>
        </p:sp>
        <p:sp>
          <p:nvSpPr>
            <p:cNvPr id="383" name="object 383" descr=""/>
            <p:cNvSpPr/>
            <p:nvPr/>
          </p:nvSpPr>
          <p:spPr>
            <a:xfrm>
              <a:off x="5433989" y="8399194"/>
              <a:ext cx="635" cy="8890"/>
            </a:xfrm>
            <a:custGeom>
              <a:avLst/>
              <a:gdLst/>
              <a:ahLst/>
              <a:cxnLst/>
              <a:rect l="l" t="t" r="r" b="b"/>
              <a:pathLst>
                <a:path w="635" h="8890">
                  <a:moveTo>
                    <a:pt x="0" y="0"/>
                  </a:moveTo>
                  <a:lnTo>
                    <a:pt x="381" y="8381"/>
                  </a:lnTo>
                </a:path>
              </a:pathLst>
            </a:custGeom>
            <a:ln w="3530">
              <a:solidFill>
                <a:srgbClr val="565659"/>
              </a:solidFill>
            </a:ln>
          </p:spPr>
          <p:txBody>
            <a:bodyPr wrap="square" lIns="0" tIns="0" rIns="0" bIns="0" rtlCol="0"/>
            <a:lstStyle/>
            <a:p/>
          </p:txBody>
        </p:sp>
        <p:sp>
          <p:nvSpPr>
            <p:cNvPr id="384" name="object 384" descr=""/>
            <p:cNvSpPr/>
            <p:nvPr/>
          </p:nvSpPr>
          <p:spPr>
            <a:xfrm>
              <a:off x="5433989" y="8434627"/>
              <a:ext cx="635" cy="8890"/>
            </a:xfrm>
            <a:custGeom>
              <a:avLst/>
              <a:gdLst/>
              <a:ahLst/>
              <a:cxnLst/>
              <a:rect l="l" t="t" r="r" b="b"/>
              <a:pathLst>
                <a:path w="635" h="8890">
                  <a:moveTo>
                    <a:pt x="0" y="0"/>
                  </a:moveTo>
                  <a:lnTo>
                    <a:pt x="381" y="8763"/>
                  </a:lnTo>
                </a:path>
              </a:pathLst>
            </a:custGeom>
            <a:ln w="3530">
              <a:solidFill>
                <a:srgbClr val="565659"/>
              </a:solidFill>
            </a:ln>
          </p:spPr>
          <p:txBody>
            <a:bodyPr wrap="square" lIns="0" tIns="0" rIns="0" bIns="0" rtlCol="0"/>
            <a:lstStyle/>
            <a:p/>
          </p:txBody>
        </p:sp>
        <p:sp>
          <p:nvSpPr>
            <p:cNvPr id="385" name="object 385" descr=""/>
            <p:cNvSpPr/>
            <p:nvPr/>
          </p:nvSpPr>
          <p:spPr>
            <a:xfrm>
              <a:off x="5428650" y="8401483"/>
              <a:ext cx="635" cy="4445"/>
            </a:xfrm>
            <a:custGeom>
              <a:avLst/>
              <a:gdLst/>
              <a:ahLst/>
              <a:cxnLst/>
              <a:rect l="l" t="t" r="r" b="b"/>
              <a:pathLst>
                <a:path w="635" h="4445">
                  <a:moveTo>
                    <a:pt x="0" y="0"/>
                  </a:moveTo>
                  <a:lnTo>
                    <a:pt x="381" y="4190"/>
                  </a:lnTo>
                </a:path>
              </a:pathLst>
            </a:custGeom>
            <a:ln w="3530">
              <a:solidFill>
                <a:srgbClr val="565659"/>
              </a:solidFill>
            </a:ln>
          </p:spPr>
          <p:txBody>
            <a:bodyPr wrap="square" lIns="0" tIns="0" rIns="0" bIns="0" rtlCol="0"/>
            <a:lstStyle/>
            <a:p/>
          </p:txBody>
        </p:sp>
        <p:sp>
          <p:nvSpPr>
            <p:cNvPr id="386" name="object 386" descr=""/>
            <p:cNvSpPr/>
            <p:nvPr/>
          </p:nvSpPr>
          <p:spPr>
            <a:xfrm>
              <a:off x="5433604" y="8398431"/>
              <a:ext cx="0" cy="9525"/>
            </a:xfrm>
            <a:custGeom>
              <a:avLst/>
              <a:gdLst/>
              <a:ahLst/>
              <a:cxnLst/>
              <a:rect l="l" t="t" r="r" b="b"/>
              <a:pathLst>
                <a:path w="0" h="9525">
                  <a:moveTo>
                    <a:pt x="0" y="0"/>
                  </a:moveTo>
                  <a:lnTo>
                    <a:pt x="0" y="9525"/>
                  </a:lnTo>
                </a:path>
              </a:pathLst>
            </a:custGeom>
            <a:ln w="3530">
              <a:solidFill>
                <a:srgbClr val="565659"/>
              </a:solidFill>
            </a:ln>
          </p:spPr>
          <p:txBody>
            <a:bodyPr wrap="square" lIns="0" tIns="0" rIns="0" bIns="0" rtlCol="0"/>
            <a:lstStyle/>
            <a:p/>
          </p:txBody>
        </p:sp>
        <p:sp>
          <p:nvSpPr>
            <p:cNvPr id="387" name="object 387" descr=""/>
            <p:cNvSpPr/>
            <p:nvPr/>
          </p:nvSpPr>
          <p:spPr>
            <a:xfrm>
              <a:off x="5433604" y="8434250"/>
              <a:ext cx="0" cy="9525"/>
            </a:xfrm>
            <a:custGeom>
              <a:avLst/>
              <a:gdLst/>
              <a:ahLst/>
              <a:cxnLst/>
              <a:rect l="l" t="t" r="r" b="b"/>
              <a:pathLst>
                <a:path w="0" h="9525">
                  <a:moveTo>
                    <a:pt x="0" y="0"/>
                  </a:moveTo>
                  <a:lnTo>
                    <a:pt x="0" y="9525"/>
                  </a:lnTo>
                </a:path>
              </a:pathLst>
            </a:custGeom>
            <a:ln w="3530">
              <a:solidFill>
                <a:srgbClr val="565659"/>
              </a:solidFill>
            </a:ln>
          </p:spPr>
          <p:txBody>
            <a:bodyPr wrap="square" lIns="0" tIns="0" rIns="0" bIns="0" rtlCol="0"/>
            <a:lstStyle/>
            <a:p/>
          </p:txBody>
        </p:sp>
        <p:sp>
          <p:nvSpPr>
            <p:cNvPr id="388" name="object 388" descr=""/>
            <p:cNvSpPr/>
            <p:nvPr/>
          </p:nvSpPr>
          <p:spPr>
            <a:xfrm>
              <a:off x="5428652" y="8437298"/>
              <a:ext cx="635" cy="6985"/>
            </a:xfrm>
            <a:custGeom>
              <a:avLst/>
              <a:gdLst/>
              <a:ahLst/>
              <a:cxnLst/>
              <a:rect l="l" t="t" r="r" b="b"/>
              <a:pathLst>
                <a:path w="635" h="6984">
                  <a:moveTo>
                    <a:pt x="380" y="6477"/>
                  </a:moveTo>
                  <a:lnTo>
                    <a:pt x="0" y="0"/>
                  </a:lnTo>
                </a:path>
              </a:pathLst>
            </a:custGeom>
            <a:ln w="3530">
              <a:solidFill>
                <a:srgbClr val="565659"/>
              </a:solidFill>
            </a:ln>
          </p:spPr>
          <p:txBody>
            <a:bodyPr wrap="square" lIns="0" tIns="0" rIns="0" bIns="0" rtlCol="0"/>
            <a:lstStyle/>
            <a:p/>
          </p:txBody>
        </p:sp>
        <p:sp>
          <p:nvSpPr>
            <p:cNvPr id="389" name="object 389" descr=""/>
            <p:cNvSpPr/>
            <p:nvPr/>
          </p:nvSpPr>
          <p:spPr>
            <a:xfrm>
              <a:off x="5429033" y="8430439"/>
              <a:ext cx="0" cy="6985"/>
            </a:xfrm>
            <a:custGeom>
              <a:avLst/>
              <a:gdLst/>
              <a:ahLst/>
              <a:cxnLst/>
              <a:rect l="l" t="t" r="r" b="b"/>
              <a:pathLst>
                <a:path w="0" h="6984">
                  <a:moveTo>
                    <a:pt x="0" y="6476"/>
                  </a:moveTo>
                  <a:lnTo>
                    <a:pt x="0" y="0"/>
                  </a:lnTo>
                </a:path>
              </a:pathLst>
            </a:custGeom>
            <a:ln w="3530">
              <a:solidFill>
                <a:srgbClr val="565659"/>
              </a:solidFill>
            </a:ln>
          </p:spPr>
          <p:txBody>
            <a:bodyPr wrap="square" lIns="0" tIns="0" rIns="0" bIns="0" rtlCol="0"/>
            <a:lstStyle/>
            <a:p/>
          </p:txBody>
        </p:sp>
        <p:sp>
          <p:nvSpPr>
            <p:cNvPr id="390" name="object 390" descr=""/>
            <p:cNvSpPr/>
            <p:nvPr/>
          </p:nvSpPr>
          <p:spPr>
            <a:xfrm>
              <a:off x="5428650" y="8439199"/>
              <a:ext cx="0" cy="1270"/>
            </a:xfrm>
            <a:custGeom>
              <a:avLst/>
              <a:gdLst/>
              <a:ahLst/>
              <a:cxnLst/>
              <a:rect l="l" t="t" r="r" b="b"/>
              <a:pathLst>
                <a:path w="0" h="1270">
                  <a:moveTo>
                    <a:pt x="0" y="761"/>
                  </a:moveTo>
                  <a:lnTo>
                    <a:pt x="0" y="0"/>
                  </a:lnTo>
                </a:path>
              </a:pathLst>
            </a:custGeom>
            <a:ln w="3530">
              <a:solidFill>
                <a:srgbClr val="565659"/>
              </a:solidFill>
            </a:ln>
          </p:spPr>
          <p:txBody>
            <a:bodyPr wrap="square" lIns="0" tIns="0" rIns="0" bIns="0" rtlCol="0"/>
            <a:lstStyle/>
            <a:p/>
          </p:txBody>
        </p:sp>
        <p:sp>
          <p:nvSpPr>
            <p:cNvPr id="391" name="object 391" descr=""/>
            <p:cNvSpPr/>
            <p:nvPr/>
          </p:nvSpPr>
          <p:spPr>
            <a:xfrm>
              <a:off x="5429032" y="8405671"/>
              <a:ext cx="17780" cy="6985"/>
            </a:xfrm>
            <a:custGeom>
              <a:avLst/>
              <a:gdLst/>
              <a:ahLst/>
              <a:cxnLst/>
              <a:rect l="l" t="t" r="r" b="b"/>
              <a:pathLst>
                <a:path w="17779" h="6984">
                  <a:moveTo>
                    <a:pt x="17525" y="5714"/>
                  </a:moveTo>
                  <a:lnTo>
                    <a:pt x="0" y="6476"/>
                  </a:lnTo>
                  <a:lnTo>
                    <a:pt x="0" y="0"/>
                  </a:lnTo>
                </a:path>
              </a:pathLst>
            </a:custGeom>
            <a:ln w="3530">
              <a:solidFill>
                <a:srgbClr val="565659"/>
              </a:solidFill>
            </a:ln>
          </p:spPr>
          <p:txBody>
            <a:bodyPr wrap="square" lIns="0" tIns="0" rIns="0" bIns="0" rtlCol="0"/>
            <a:lstStyle/>
            <a:p/>
          </p:txBody>
        </p:sp>
        <p:sp>
          <p:nvSpPr>
            <p:cNvPr id="392" name="object 392" descr=""/>
            <p:cNvSpPr/>
            <p:nvPr/>
          </p:nvSpPr>
          <p:spPr>
            <a:xfrm>
              <a:off x="5429033" y="8430058"/>
              <a:ext cx="17780" cy="1270"/>
            </a:xfrm>
            <a:custGeom>
              <a:avLst/>
              <a:gdLst/>
              <a:ahLst/>
              <a:cxnLst/>
              <a:rect l="l" t="t" r="r" b="b"/>
              <a:pathLst>
                <a:path w="17779" h="1270">
                  <a:moveTo>
                    <a:pt x="0" y="0"/>
                  </a:moveTo>
                  <a:lnTo>
                    <a:pt x="17526" y="1142"/>
                  </a:lnTo>
                </a:path>
              </a:pathLst>
            </a:custGeom>
            <a:ln w="3530">
              <a:solidFill>
                <a:srgbClr val="565659"/>
              </a:solidFill>
            </a:ln>
          </p:spPr>
          <p:txBody>
            <a:bodyPr wrap="square" lIns="0" tIns="0" rIns="0" bIns="0" rtlCol="0"/>
            <a:lstStyle/>
            <a:p/>
          </p:txBody>
        </p:sp>
        <p:sp>
          <p:nvSpPr>
            <p:cNvPr id="393" name="object 393" descr=""/>
            <p:cNvSpPr/>
            <p:nvPr/>
          </p:nvSpPr>
          <p:spPr>
            <a:xfrm>
              <a:off x="5429032" y="8421295"/>
              <a:ext cx="17780" cy="9525"/>
            </a:xfrm>
            <a:custGeom>
              <a:avLst/>
              <a:gdLst/>
              <a:ahLst/>
              <a:cxnLst/>
              <a:rect l="l" t="t" r="r" b="b"/>
              <a:pathLst>
                <a:path w="17779" h="9525">
                  <a:moveTo>
                    <a:pt x="17525" y="0"/>
                  </a:moveTo>
                  <a:lnTo>
                    <a:pt x="17525" y="9144"/>
                  </a:lnTo>
                  <a:lnTo>
                    <a:pt x="0" y="8382"/>
                  </a:lnTo>
                </a:path>
              </a:pathLst>
            </a:custGeom>
            <a:ln w="3530">
              <a:solidFill>
                <a:srgbClr val="565659"/>
              </a:solidFill>
            </a:ln>
          </p:spPr>
          <p:txBody>
            <a:bodyPr wrap="square" lIns="0" tIns="0" rIns="0" bIns="0" rtlCol="0"/>
            <a:lstStyle/>
            <a:p/>
          </p:txBody>
        </p:sp>
        <p:sp>
          <p:nvSpPr>
            <p:cNvPr id="394" name="object 394" descr=""/>
            <p:cNvSpPr/>
            <p:nvPr/>
          </p:nvSpPr>
          <p:spPr>
            <a:xfrm>
              <a:off x="5429033" y="8411768"/>
              <a:ext cx="17780" cy="1270"/>
            </a:xfrm>
            <a:custGeom>
              <a:avLst/>
              <a:gdLst/>
              <a:ahLst/>
              <a:cxnLst/>
              <a:rect l="l" t="t" r="r" b="b"/>
              <a:pathLst>
                <a:path w="17779" h="1270">
                  <a:moveTo>
                    <a:pt x="0" y="1142"/>
                  </a:moveTo>
                  <a:lnTo>
                    <a:pt x="17526" y="0"/>
                  </a:lnTo>
                </a:path>
              </a:pathLst>
            </a:custGeom>
            <a:ln w="3530">
              <a:solidFill>
                <a:srgbClr val="565659"/>
              </a:solidFill>
            </a:ln>
          </p:spPr>
          <p:txBody>
            <a:bodyPr wrap="square" lIns="0" tIns="0" rIns="0" bIns="0" rtlCol="0"/>
            <a:lstStyle/>
            <a:p/>
          </p:txBody>
        </p:sp>
        <p:sp>
          <p:nvSpPr>
            <p:cNvPr id="395" name="object 395" descr=""/>
            <p:cNvSpPr/>
            <p:nvPr/>
          </p:nvSpPr>
          <p:spPr>
            <a:xfrm>
              <a:off x="5429033" y="8411766"/>
              <a:ext cx="17780" cy="18415"/>
            </a:xfrm>
            <a:custGeom>
              <a:avLst/>
              <a:gdLst/>
              <a:ahLst/>
              <a:cxnLst/>
              <a:rect l="l" t="t" r="r" b="b"/>
              <a:pathLst>
                <a:path w="17779" h="18415">
                  <a:moveTo>
                    <a:pt x="0" y="17907"/>
                  </a:moveTo>
                  <a:lnTo>
                    <a:pt x="0" y="9525"/>
                  </a:lnTo>
                  <a:lnTo>
                    <a:pt x="17526" y="9525"/>
                  </a:lnTo>
                  <a:lnTo>
                    <a:pt x="17526" y="0"/>
                  </a:lnTo>
                </a:path>
              </a:pathLst>
            </a:custGeom>
            <a:ln w="3530">
              <a:solidFill>
                <a:srgbClr val="565659"/>
              </a:solidFill>
            </a:ln>
          </p:spPr>
          <p:txBody>
            <a:bodyPr wrap="square" lIns="0" tIns="0" rIns="0" bIns="0" rtlCol="0"/>
            <a:lstStyle/>
            <a:p/>
          </p:txBody>
        </p:sp>
        <p:sp>
          <p:nvSpPr>
            <p:cNvPr id="396" name="object 396" descr=""/>
            <p:cNvSpPr/>
            <p:nvPr/>
          </p:nvSpPr>
          <p:spPr>
            <a:xfrm>
              <a:off x="5424464" y="8430055"/>
              <a:ext cx="3810" cy="10160"/>
            </a:xfrm>
            <a:custGeom>
              <a:avLst/>
              <a:gdLst/>
              <a:ahLst/>
              <a:cxnLst/>
              <a:rect l="l" t="t" r="r" b="b"/>
              <a:pathLst>
                <a:path w="3810" h="10159">
                  <a:moveTo>
                    <a:pt x="0" y="9906"/>
                  </a:moveTo>
                  <a:lnTo>
                    <a:pt x="3810" y="9906"/>
                  </a:lnTo>
                  <a:lnTo>
                    <a:pt x="3810" y="0"/>
                  </a:lnTo>
                </a:path>
              </a:pathLst>
            </a:custGeom>
            <a:ln w="3530">
              <a:solidFill>
                <a:srgbClr val="565659"/>
              </a:solidFill>
            </a:ln>
          </p:spPr>
          <p:txBody>
            <a:bodyPr wrap="square" lIns="0" tIns="0" rIns="0" bIns="0" rtlCol="0"/>
            <a:lstStyle/>
            <a:p/>
          </p:txBody>
        </p:sp>
        <p:sp>
          <p:nvSpPr>
            <p:cNvPr id="397" name="object 397" descr=""/>
            <p:cNvSpPr/>
            <p:nvPr/>
          </p:nvSpPr>
          <p:spPr>
            <a:xfrm>
              <a:off x="5424464" y="8402623"/>
              <a:ext cx="3810" cy="10160"/>
            </a:xfrm>
            <a:custGeom>
              <a:avLst/>
              <a:gdLst/>
              <a:ahLst/>
              <a:cxnLst/>
              <a:rect l="l" t="t" r="r" b="b"/>
              <a:pathLst>
                <a:path w="3810" h="10159">
                  <a:moveTo>
                    <a:pt x="0" y="0"/>
                  </a:moveTo>
                  <a:lnTo>
                    <a:pt x="3810" y="0"/>
                  </a:lnTo>
                  <a:lnTo>
                    <a:pt x="3810" y="9905"/>
                  </a:lnTo>
                </a:path>
              </a:pathLst>
            </a:custGeom>
            <a:ln w="3530">
              <a:solidFill>
                <a:srgbClr val="565659"/>
              </a:solidFill>
            </a:ln>
          </p:spPr>
          <p:txBody>
            <a:bodyPr wrap="square" lIns="0" tIns="0" rIns="0" bIns="0" rtlCol="0"/>
            <a:lstStyle/>
            <a:p/>
          </p:txBody>
        </p:sp>
        <p:sp>
          <p:nvSpPr>
            <p:cNvPr id="398" name="object 398" descr=""/>
            <p:cNvSpPr/>
            <p:nvPr/>
          </p:nvSpPr>
          <p:spPr>
            <a:xfrm>
              <a:off x="5424461" y="8402624"/>
              <a:ext cx="5080" cy="19050"/>
            </a:xfrm>
            <a:custGeom>
              <a:avLst/>
              <a:gdLst/>
              <a:ahLst/>
              <a:cxnLst/>
              <a:rect l="l" t="t" r="r" b="b"/>
              <a:pathLst>
                <a:path w="5079" h="19050">
                  <a:moveTo>
                    <a:pt x="4572" y="10287"/>
                  </a:moveTo>
                  <a:lnTo>
                    <a:pt x="4572" y="18669"/>
                  </a:lnTo>
                  <a:lnTo>
                    <a:pt x="0" y="18669"/>
                  </a:lnTo>
                  <a:lnTo>
                    <a:pt x="0" y="0"/>
                  </a:lnTo>
                </a:path>
              </a:pathLst>
            </a:custGeom>
            <a:ln w="3530">
              <a:solidFill>
                <a:srgbClr val="565659"/>
              </a:solidFill>
            </a:ln>
          </p:spPr>
          <p:txBody>
            <a:bodyPr wrap="square" lIns="0" tIns="0" rIns="0" bIns="0" rtlCol="0"/>
            <a:lstStyle/>
            <a:p/>
          </p:txBody>
        </p:sp>
        <p:sp>
          <p:nvSpPr>
            <p:cNvPr id="399" name="object 399" descr=""/>
            <p:cNvSpPr/>
            <p:nvPr/>
          </p:nvSpPr>
          <p:spPr>
            <a:xfrm>
              <a:off x="5424464" y="8421295"/>
              <a:ext cx="0" cy="19050"/>
            </a:xfrm>
            <a:custGeom>
              <a:avLst/>
              <a:gdLst/>
              <a:ahLst/>
              <a:cxnLst/>
              <a:rect l="l" t="t" r="r" b="b"/>
              <a:pathLst>
                <a:path w="0" h="19050">
                  <a:moveTo>
                    <a:pt x="0" y="0"/>
                  </a:moveTo>
                  <a:lnTo>
                    <a:pt x="0" y="18669"/>
                  </a:lnTo>
                </a:path>
              </a:pathLst>
            </a:custGeom>
            <a:ln w="3530">
              <a:solidFill>
                <a:srgbClr val="565659"/>
              </a:solidFill>
            </a:ln>
          </p:spPr>
          <p:txBody>
            <a:bodyPr wrap="square" lIns="0" tIns="0" rIns="0" bIns="0" rtlCol="0"/>
            <a:lstStyle/>
            <a:p/>
          </p:txBody>
        </p:sp>
        <p:sp>
          <p:nvSpPr>
            <p:cNvPr id="400" name="object 400" descr=""/>
            <p:cNvSpPr/>
            <p:nvPr/>
          </p:nvSpPr>
          <p:spPr>
            <a:xfrm>
              <a:off x="5424842" y="8523782"/>
              <a:ext cx="17145" cy="0"/>
            </a:xfrm>
            <a:custGeom>
              <a:avLst/>
              <a:gdLst/>
              <a:ahLst/>
              <a:cxnLst/>
              <a:rect l="l" t="t" r="r" b="b"/>
              <a:pathLst>
                <a:path w="17145" h="0">
                  <a:moveTo>
                    <a:pt x="0" y="0"/>
                  </a:moveTo>
                  <a:lnTo>
                    <a:pt x="17145" y="0"/>
                  </a:lnTo>
                </a:path>
              </a:pathLst>
            </a:custGeom>
            <a:ln w="3530">
              <a:solidFill>
                <a:srgbClr val="565659"/>
              </a:solidFill>
            </a:ln>
          </p:spPr>
          <p:txBody>
            <a:bodyPr wrap="square" lIns="0" tIns="0" rIns="0" bIns="0" rtlCol="0"/>
            <a:lstStyle/>
            <a:p/>
          </p:txBody>
        </p:sp>
        <p:sp>
          <p:nvSpPr>
            <p:cNvPr id="401" name="object 401" descr=""/>
            <p:cNvSpPr/>
            <p:nvPr/>
          </p:nvSpPr>
          <p:spPr>
            <a:xfrm>
              <a:off x="5423701" y="8603411"/>
              <a:ext cx="1270" cy="1270"/>
            </a:xfrm>
            <a:custGeom>
              <a:avLst/>
              <a:gdLst/>
              <a:ahLst/>
              <a:cxnLst/>
              <a:rect l="l" t="t" r="r" b="b"/>
              <a:pathLst>
                <a:path w="1270" h="1270">
                  <a:moveTo>
                    <a:pt x="0" y="0"/>
                  </a:moveTo>
                  <a:lnTo>
                    <a:pt x="1143" y="1143"/>
                  </a:lnTo>
                </a:path>
              </a:pathLst>
            </a:custGeom>
            <a:ln w="3530">
              <a:solidFill>
                <a:srgbClr val="565659"/>
              </a:solidFill>
            </a:ln>
          </p:spPr>
          <p:txBody>
            <a:bodyPr wrap="square" lIns="0" tIns="0" rIns="0" bIns="0" rtlCol="0"/>
            <a:lstStyle/>
            <a:p/>
          </p:txBody>
        </p:sp>
        <p:sp>
          <p:nvSpPr>
            <p:cNvPr id="402" name="object 402" descr=""/>
            <p:cNvSpPr/>
            <p:nvPr/>
          </p:nvSpPr>
          <p:spPr>
            <a:xfrm>
              <a:off x="5423701" y="8523780"/>
              <a:ext cx="1270" cy="64135"/>
            </a:xfrm>
            <a:custGeom>
              <a:avLst/>
              <a:gdLst/>
              <a:ahLst/>
              <a:cxnLst/>
              <a:rect l="l" t="t" r="r" b="b"/>
              <a:pathLst>
                <a:path w="1270" h="64134">
                  <a:moveTo>
                    <a:pt x="0" y="1142"/>
                  </a:moveTo>
                  <a:lnTo>
                    <a:pt x="1143" y="0"/>
                  </a:lnTo>
                  <a:lnTo>
                    <a:pt x="1143" y="17144"/>
                  </a:lnTo>
                  <a:lnTo>
                    <a:pt x="1143" y="63626"/>
                  </a:lnTo>
                </a:path>
              </a:pathLst>
            </a:custGeom>
            <a:ln w="3530">
              <a:solidFill>
                <a:srgbClr val="565659"/>
              </a:solidFill>
            </a:ln>
          </p:spPr>
          <p:txBody>
            <a:bodyPr wrap="square" lIns="0" tIns="0" rIns="0" bIns="0" rtlCol="0"/>
            <a:lstStyle/>
            <a:p/>
          </p:txBody>
        </p:sp>
        <p:sp>
          <p:nvSpPr>
            <p:cNvPr id="403" name="object 403" descr=""/>
            <p:cNvSpPr/>
            <p:nvPr/>
          </p:nvSpPr>
          <p:spPr>
            <a:xfrm>
              <a:off x="5424844" y="8587407"/>
              <a:ext cx="17145" cy="17145"/>
            </a:xfrm>
            <a:custGeom>
              <a:avLst/>
              <a:gdLst/>
              <a:ahLst/>
              <a:cxnLst/>
              <a:rect l="l" t="t" r="r" b="b"/>
              <a:pathLst>
                <a:path w="17145" h="17145">
                  <a:moveTo>
                    <a:pt x="17145" y="17144"/>
                  </a:moveTo>
                  <a:lnTo>
                    <a:pt x="0" y="17144"/>
                  </a:lnTo>
                  <a:lnTo>
                    <a:pt x="0" y="0"/>
                  </a:lnTo>
                </a:path>
              </a:pathLst>
            </a:custGeom>
            <a:ln w="3530">
              <a:solidFill>
                <a:srgbClr val="565659"/>
              </a:solidFill>
            </a:ln>
          </p:spPr>
          <p:txBody>
            <a:bodyPr wrap="square" lIns="0" tIns="0" rIns="0" bIns="0" rtlCol="0"/>
            <a:lstStyle/>
            <a:p/>
          </p:txBody>
        </p:sp>
        <p:sp>
          <p:nvSpPr>
            <p:cNvPr id="404" name="object 404" descr=""/>
            <p:cNvSpPr/>
            <p:nvPr/>
          </p:nvSpPr>
          <p:spPr>
            <a:xfrm>
              <a:off x="5441989" y="8540924"/>
              <a:ext cx="0" cy="46990"/>
            </a:xfrm>
            <a:custGeom>
              <a:avLst/>
              <a:gdLst/>
              <a:ahLst/>
              <a:cxnLst/>
              <a:rect l="l" t="t" r="r" b="b"/>
              <a:pathLst>
                <a:path w="0" h="46990">
                  <a:moveTo>
                    <a:pt x="0" y="46482"/>
                  </a:moveTo>
                  <a:lnTo>
                    <a:pt x="0" y="0"/>
                  </a:lnTo>
                </a:path>
              </a:pathLst>
            </a:custGeom>
            <a:ln w="3530">
              <a:solidFill>
                <a:srgbClr val="565659"/>
              </a:solidFill>
            </a:ln>
          </p:spPr>
          <p:txBody>
            <a:bodyPr wrap="square" lIns="0" tIns="0" rIns="0" bIns="0" rtlCol="0"/>
            <a:lstStyle/>
            <a:p/>
          </p:txBody>
        </p:sp>
        <p:sp>
          <p:nvSpPr>
            <p:cNvPr id="405" name="object 405" descr=""/>
            <p:cNvSpPr/>
            <p:nvPr/>
          </p:nvSpPr>
          <p:spPr>
            <a:xfrm>
              <a:off x="5441989" y="8523784"/>
              <a:ext cx="1270" cy="64135"/>
            </a:xfrm>
            <a:custGeom>
              <a:avLst/>
              <a:gdLst/>
              <a:ahLst/>
              <a:cxnLst/>
              <a:rect l="l" t="t" r="r" b="b"/>
              <a:pathLst>
                <a:path w="1270" h="64134">
                  <a:moveTo>
                    <a:pt x="762" y="17145"/>
                  </a:moveTo>
                  <a:lnTo>
                    <a:pt x="762" y="63627"/>
                  </a:lnTo>
                </a:path>
                <a:path w="1270" h="64134">
                  <a:moveTo>
                    <a:pt x="762" y="17145"/>
                  </a:moveTo>
                  <a:lnTo>
                    <a:pt x="762" y="1143"/>
                  </a:lnTo>
                  <a:lnTo>
                    <a:pt x="0" y="0"/>
                  </a:lnTo>
                  <a:lnTo>
                    <a:pt x="0" y="17145"/>
                  </a:lnTo>
                </a:path>
              </a:pathLst>
            </a:custGeom>
            <a:ln w="3530">
              <a:solidFill>
                <a:srgbClr val="565659"/>
              </a:solidFill>
            </a:ln>
          </p:spPr>
          <p:txBody>
            <a:bodyPr wrap="square" lIns="0" tIns="0" rIns="0" bIns="0" rtlCol="0"/>
            <a:lstStyle/>
            <a:p/>
          </p:txBody>
        </p:sp>
        <p:sp>
          <p:nvSpPr>
            <p:cNvPr id="406" name="object 406" descr=""/>
            <p:cNvSpPr/>
            <p:nvPr/>
          </p:nvSpPr>
          <p:spPr>
            <a:xfrm>
              <a:off x="5441989" y="8587406"/>
              <a:ext cx="1270" cy="17145"/>
            </a:xfrm>
            <a:custGeom>
              <a:avLst/>
              <a:gdLst/>
              <a:ahLst/>
              <a:cxnLst/>
              <a:rect l="l" t="t" r="r" b="b"/>
              <a:pathLst>
                <a:path w="1270" h="17145">
                  <a:moveTo>
                    <a:pt x="0" y="0"/>
                  </a:moveTo>
                  <a:lnTo>
                    <a:pt x="0" y="17144"/>
                  </a:lnTo>
                  <a:lnTo>
                    <a:pt x="762" y="16001"/>
                  </a:lnTo>
                  <a:lnTo>
                    <a:pt x="762" y="0"/>
                  </a:lnTo>
                </a:path>
              </a:pathLst>
            </a:custGeom>
            <a:ln w="3530">
              <a:solidFill>
                <a:srgbClr val="565659"/>
              </a:solidFill>
            </a:ln>
          </p:spPr>
          <p:txBody>
            <a:bodyPr wrap="square" lIns="0" tIns="0" rIns="0" bIns="0" rtlCol="0"/>
            <a:lstStyle/>
            <a:p/>
          </p:txBody>
        </p:sp>
        <p:sp>
          <p:nvSpPr>
            <p:cNvPr id="407" name="object 407" descr=""/>
            <p:cNvSpPr/>
            <p:nvPr/>
          </p:nvSpPr>
          <p:spPr>
            <a:xfrm>
              <a:off x="5429412" y="8390053"/>
              <a:ext cx="0" cy="11430"/>
            </a:xfrm>
            <a:custGeom>
              <a:avLst/>
              <a:gdLst/>
              <a:ahLst/>
              <a:cxnLst/>
              <a:rect l="l" t="t" r="r" b="b"/>
              <a:pathLst>
                <a:path w="0" h="11429">
                  <a:moveTo>
                    <a:pt x="0" y="11430"/>
                  </a:moveTo>
                  <a:lnTo>
                    <a:pt x="0" y="0"/>
                  </a:lnTo>
                </a:path>
              </a:pathLst>
            </a:custGeom>
            <a:ln w="3530">
              <a:solidFill>
                <a:srgbClr val="565659"/>
              </a:solidFill>
            </a:ln>
          </p:spPr>
          <p:txBody>
            <a:bodyPr wrap="square" lIns="0" tIns="0" rIns="0" bIns="0" rtlCol="0"/>
            <a:lstStyle/>
            <a:p/>
          </p:txBody>
        </p:sp>
        <p:sp>
          <p:nvSpPr>
            <p:cNvPr id="408" name="object 408" descr=""/>
            <p:cNvSpPr/>
            <p:nvPr/>
          </p:nvSpPr>
          <p:spPr>
            <a:xfrm>
              <a:off x="5430175" y="8390430"/>
              <a:ext cx="0" cy="10795"/>
            </a:xfrm>
            <a:custGeom>
              <a:avLst/>
              <a:gdLst/>
              <a:ahLst/>
              <a:cxnLst/>
              <a:rect l="l" t="t" r="r" b="b"/>
              <a:pathLst>
                <a:path w="0" h="10795">
                  <a:moveTo>
                    <a:pt x="0" y="10667"/>
                  </a:moveTo>
                  <a:lnTo>
                    <a:pt x="0" y="0"/>
                  </a:lnTo>
                </a:path>
              </a:pathLst>
            </a:custGeom>
            <a:ln w="3530">
              <a:solidFill>
                <a:srgbClr val="565659"/>
              </a:solidFill>
            </a:ln>
          </p:spPr>
          <p:txBody>
            <a:bodyPr wrap="square" lIns="0" tIns="0" rIns="0" bIns="0" rtlCol="0"/>
            <a:lstStyle/>
            <a:p/>
          </p:txBody>
        </p:sp>
        <p:sp>
          <p:nvSpPr>
            <p:cNvPr id="409" name="object 409" descr=""/>
            <p:cNvSpPr/>
            <p:nvPr/>
          </p:nvSpPr>
          <p:spPr>
            <a:xfrm>
              <a:off x="5430175" y="8611409"/>
              <a:ext cx="0" cy="10795"/>
            </a:xfrm>
            <a:custGeom>
              <a:avLst/>
              <a:gdLst/>
              <a:ahLst/>
              <a:cxnLst/>
              <a:rect l="l" t="t" r="r" b="b"/>
              <a:pathLst>
                <a:path w="0" h="10795">
                  <a:moveTo>
                    <a:pt x="0" y="10667"/>
                  </a:moveTo>
                  <a:lnTo>
                    <a:pt x="0" y="0"/>
                  </a:lnTo>
                </a:path>
              </a:pathLst>
            </a:custGeom>
            <a:ln w="3530">
              <a:solidFill>
                <a:srgbClr val="565659"/>
              </a:solidFill>
            </a:ln>
          </p:spPr>
          <p:txBody>
            <a:bodyPr wrap="square" lIns="0" tIns="0" rIns="0" bIns="0" rtlCol="0"/>
            <a:lstStyle/>
            <a:p/>
          </p:txBody>
        </p:sp>
        <p:sp>
          <p:nvSpPr>
            <p:cNvPr id="410" name="object 410" descr=""/>
            <p:cNvSpPr/>
            <p:nvPr/>
          </p:nvSpPr>
          <p:spPr>
            <a:xfrm>
              <a:off x="5429412" y="8611031"/>
              <a:ext cx="0" cy="11430"/>
            </a:xfrm>
            <a:custGeom>
              <a:avLst/>
              <a:gdLst/>
              <a:ahLst/>
              <a:cxnLst/>
              <a:rect l="l" t="t" r="r" b="b"/>
              <a:pathLst>
                <a:path w="0" h="11429">
                  <a:moveTo>
                    <a:pt x="0" y="11430"/>
                  </a:moveTo>
                  <a:lnTo>
                    <a:pt x="0" y="0"/>
                  </a:lnTo>
                </a:path>
              </a:pathLst>
            </a:custGeom>
            <a:ln w="3530">
              <a:solidFill>
                <a:srgbClr val="565659"/>
              </a:solidFill>
            </a:ln>
          </p:spPr>
          <p:txBody>
            <a:bodyPr wrap="square" lIns="0" tIns="0" rIns="0" bIns="0" rtlCol="0"/>
            <a:lstStyle/>
            <a:p/>
          </p:txBody>
        </p:sp>
        <p:sp>
          <p:nvSpPr>
            <p:cNvPr id="411" name="object 411" descr=""/>
            <p:cNvSpPr/>
            <p:nvPr/>
          </p:nvSpPr>
          <p:spPr>
            <a:xfrm>
              <a:off x="5420268" y="8642652"/>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412" name="object 412" descr=""/>
            <p:cNvSpPr/>
            <p:nvPr/>
          </p:nvSpPr>
          <p:spPr>
            <a:xfrm>
              <a:off x="5420268" y="8369856"/>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413" name="object 413" descr=""/>
            <p:cNvSpPr/>
            <p:nvPr/>
          </p:nvSpPr>
          <p:spPr>
            <a:xfrm>
              <a:off x="5419508" y="8474254"/>
              <a:ext cx="0" cy="64135"/>
            </a:xfrm>
            <a:custGeom>
              <a:avLst/>
              <a:gdLst/>
              <a:ahLst/>
              <a:cxnLst/>
              <a:rect l="l" t="t" r="r" b="b"/>
              <a:pathLst>
                <a:path w="0" h="64134">
                  <a:moveTo>
                    <a:pt x="0" y="64007"/>
                  </a:moveTo>
                  <a:lnTo>
                    <a:pt x="0" y="0"/>
                  </a:lnTo>
                </a:path>
              </a:pathLst>
            </a:custGeom>
            <a:ln w="3530">
              <a:solidFill>
                <a:srgbClr val="565659"/>
              </a:solidFill>
            </a:ln>
          </p:spPr>
          <p:txBody>
            <a:bodyPr wrap="square" lIns="0" tIns="0" rIns="0" bIns="0" rtlCol="0"/>
            <a:lstStyle/>
            <a:p/>
          </p:txBody>
        </p:sp>
        <p:sp>
          <p:nvSpPr>
            <p:cNvPr id="414" name="object 414" descr=""/>
            <p:cNvSpPr/>
            <p:nvPr/>
          </p:nvSpPr>
          <p:spPr>
            <a:xfrm>
              <a:off x="5420272" y="8474254"/>
              <a:ext cx="0" cy="64135"/>
            </a:xfrm>
            <a:custGeom>
              <a:avLst/>
              <a:gdLst/>
              <a:ahLst/>
              <a:cxnLst/>
              <a:rect l="l" t="t" r="r" b="b"/>
              <a:pathLst>
                <a:path w="0" h="64134">
                  <a:moveTo>
                    <a:pt x="0" y="0"/>
                  </a:moveTo>
                  <a:lnTo>
                    <a:pt x="0" y="64008"/>
                  </a:lnTo>
                </a:path>
              </a:pathLst>
            </a:custGeom>
            <a:ln w="3530">
              <a:solidFill>
                <a:srgbClr val="565659"/>
              </a:solidFill>
            </a:ln>
          </p:spPr>
          <p:txBody>
            <a:bodyPr wrap="square" lIns="0" tIns="0" rIns="0" bIns="0" rtlCol="0"/>
            <a:lstStyle/>
            <a:p/>
          </p:txBody>
        </p:sp>
        <p:sp>
          <p:nvSpPr>
            <p:cNvPr id="415" name="object 415" descr=""/>
            <p:cNvSpPr/>
            <p:nvPr/>
          </p:nvSpPr>
          <p:spPr>
            <a:xfrm>
              <a:off x="5423316" y="8474254"/>
              <a:ext cx="0" cy="64135"/>
            </a:xfrm>
            <a:custGeom>
              <a:avLst/>
              <a:gdLst/>
              <a:ahLst/>
              <a:cxnLst/>
              <a:rect l="l" t="t" r="r" b="b"/>
              <a:pathLst>
                <a:path w="0" h="64134">
                  <a:moveTo>
                    <a:pt x="0" y="64007"/>
                  </a:moveTo>
                  <a:lnTo>
                    <a:pt x="0" y="0"/>
                  </a:lnTo>
                </a:path>
              </a:pathLst>
            </a:custGeom>
            <a:ln w="3530">
              <a:solidFill>
                <a:srgbClr val="565659"/>
              </a:solidFill>
            </a:ln>
          </p:spPr>
          <p:txBody>
            <a:bodyPr wrap="square" lIns="0" tIns="0" rIns="0" bIns="0" rtlCol="0"/>
            <a:lstStyle/>
            <a:p/>
          </p:txBody>
        </p:sp>
        <p:sp>
          <p:nvSpPr>
            <p:cNvPr id="416" name="object 416" descr=""/>
            <p:cNvSpPr/>
            <p:nvPr/>
          </p:nvSpPr>
          <p:spPr>
            <a:xfrm>
              <a:off x="5423701" y="8474254"/>
              <a:ext cx="0" cy="64135"/>
            </a:xfrm>
            <a:custGeom>
              <a:avLst/>
              <a:gdLst/>
              <a:ahLst/>
              <a:cxnLst/>
              <a:rect l="l" t="t" r="r" b="b"/>
              <a:pathLst>
                <a:path w="0" h="64134">
                  <a:moveTo>
                    <a:pt x="0" y="0"/>
                  </a:moveTo>
                  <a:lnTo>
                    <a:pt x="0" y="64008"/>
                  </a:lnTo>
                </a:path>
              </a:pathLst>
            </a:custGeom>
            <a:ln w="3530">
              <a:solidFill>
                <a:srgbClr val="565659"/>
              </a:solidFill>
            </a:ln>
          </p:spPr>
          <p:txBody>
            <a:bodyPr wrap="square" lIns="0" tIns="0" rIns="0" bIns="0" rtlCol="0"/>
            <a:lstStyle/>
            <a:p/>
          </p:txBody>
        </p:sp>
        <p:sp>
          <p:nvSpPr>
            <p:cNvPr id="417" name="object 417" descr=""/>
            <p:cNvSpPr/>
            <p:nvPr/>
          </p:nvSpPr>
          <p:spPr>
            <a:xfrm>
              <a:off x="5418368" y="8474254"/>
              <a:ext cx="0" cy="64135"/>
            </a:xfrm>
            <a:custGeom>
              <a:avLst/>
              <a:gdLst/>
              <a:ahLst/>
              <a:cxnLst/>
              <a:rect l="l" t="t" r="r" b="b"/>
              <a:pathLst>
                <a:path w="0" h="64134">
                  <a:moveTo>
                    <a:pt x="0" y="64007"/>
                  </a:moveTo>
                  <a:lnTo>
                    <a:pt x="0" y="0"/>
                  </a:lnTo>
                </a:path>
              </a:pathLst>
            </a:custGeom>
            <a:ln w="3530">
              <a:solidFill>
                <a:srgbClr val="565659"/>
              </a:solidFill>
            </a:ln>
          </p:spPr>
          <p:txBody>
            <a:bodyPr wrap="square" lIns="0" tIns="0" rIns="0" bIns="0" rtlCol="0"/>
            <a:lstStyle/>
            <a:p/>
          </p:txBody>
        </p:sp>
        <p:sp>
          <p:nvSpPr>
            <p:cNvPr id="418" name="object 418" descr=""/>
            <p:cNvSpPr/>
            <p:nvPr/>
          </p:nvSpPr>
          <p:spPr>
            <a:xfrm>
              <a:off x="5411125" y="8642652"/>
              <a:ext cx="7620" cy="0"/>
            </a:xfrm>
            <a:custGeom>
              <a:avLst/>
              <a:gdLst/>
              <a:ahLst/>
              <a:cxnLst/>
              <a:rect l="l" t="t" r="r" b="b"/>
              <a:pathLst>
                <a:path w="7620" h="0">
                  <a:moveTo>
                    <a:pt x="0" y="0"/>
                  </a:moveTo>
                  <a:lnTo>
                    <a:pt x="7238" y="0"/>
                  </a:lnTo>
                </a:path>
              </a:pathLst>
            </a:custGeom>
            <a:ln w="3530">
              <a:solidFill>
                <a:srgbClr val="565659"/>
              </a:solidFill>
            </a:ln>
          </p:spPr>
          <p:txBody>
            <a:bodyPr wrap="square" lIns="0" tIns="0" rIns="0" bIns="0" rtlCol="0"/>
            <a:lstStyle/>
            <a:p/>
          </p:txBody>
        </p:sp>
        <p:sp>
          <p:nvSpPr>
            <p:cNvPr id="419" name="object 419" descr=""/>
            <p:cNvSpPr/>
            <p:nvPr/>
          </p:nvSpPr>
          <p:spPr>
            <a:xfrm>
              <a:off x="5411125" y="8369856"/>
              <a:ext cx="7620" cy="0"/>
            </a:xfrm>
            <a:custGeom>
              <a:avLst/>
              <a:gdLst/>
              <a:ahLst/>
              <a:cxnLst/>
              <a:rect l="l" t="t" r="r" b="b"/>
              <a:pathLst>
                <a:path w="7620" h="0">
                  <a:moveTo>
                    <a:pt x="0" y="0"/>
                  </a:moveTo>
                  <a:lnTo>
                    <a:pt x="7238" y="0"/>
                  </a:lnTo>
                </a:path>
              </a:pathLst>
            </a:custGeom>
            <a:ln w="3530">
              <a:solidFill>
                <a:srgbClr val="565659"/>
              </a:solidFill>
            </a:ln>
          </p:spPr>
          <p:txBody>
            <a:bodyPr wrap="square" lIns="0" tIns="0" rIns="0" bIns="0" rtlCol="0"/>
            <a:lstStyle/>
            <a:p/>
          </p:txBody>
        </p:sp>
        <p:sp>
          <p:nvSpPr>
            <p:cNvPr id="420" name="object 420" descr=""/>
            <p:cNvSpPr/>
            <p:nvPr/>
          </p:nvSpPr>
          <p:spPr>
            <a:xfrm>
              <a:off x="5223052" y="8241233"/>
              <a:ext cx="8255" cy="12065"/>
            </a:xfrm>
            <a:custGeom>
              <a:avLst/>
              <a:gdLst/>
              <a:ahLst/>
              <a:cxnLst/>
              <a:rect l="l" t="t" r="r" b="b"/>
              <a:pathLst>
                <a:path w="8254" h="12065">
                  <a:moveTo>
                    <a:pt x="3530" y="9753"/>
                  </a:moveTo>
                  <a:lnTo>
                    <a:pt x="3009" y="8509"/>
                  </a:lnTo>
                  <a:lnTo>
                    <a:pt x="1765" y="7988"/>
                  </a:lnTo>
                  <a:lnTo>
                    <a:pt x="508" y="8509"/>
                  </a:lnTo>
                  <a:lnTo>
                    <a:pt x="0" y="9753"/>
                  </a:lnTo>
                  <a:lnTo>
                    <a:pt x="508" y="11010"/>
                  </a:lnTo>
                  <a:lnTo>
                    <a:pt x="1765" y="11518"/>
                  </a:lnTo>
                  <a:lnTo>
                    <a:pt x="3009" y="11010"/>
                  </a:lnTo>
                  <a:lnTo>
                    <a:pt x="3530" y="9753"/>
                  </a:lnTo>
                  <a:close/>
                </a:path>
                <a:path w="8254" h="12065">
                  <a:moveTo>
                    <a:pt x="8089" y="1765"/>
                  </a:moveTo>
                  <a:lnTo>
                    <a:pt x="7581" y="508"/>
                  </a:lnTo>
                  <a:lnTo>
                    <a:pt x="6324" y="0"/>
                  </a:lnTo>
                  <a:lnTo>
                    <a:pt x="5080" y="508"/>
                  </a:lnTo>
                  <a:lnTo>
                    <a:pt x="4559" y="1765"/>
                  </a:lnTo>
                  <a:lnTo>
                    <a:pt x="5080" y="3009"/>
                  </a:lnTo>
                  <a:lnTo>
                    <a:pt x="6324" y="3530"/>
                  </a:lnTo>
                  <a:lnTo>
                    <a:pt x="7581" y="3009"/>
                  </a:lnTo>
                  <a:lnTo>
                    <a:pt x="8089" y="1765"/>
                  </a:lnTo>
                  <a:close/>
                </a:path>
              </a:pathLst>
            </a:custGeom>
            <a:solidFill>
              <a:srgbClr val="565659"/>
            </a:solidFill>
          </p:spPr>
          <p:txBody>
            <a:bodyPr wrap="square" lIns="0" tIns="0" rIns="0" bIns="0" rtlCol="0"/>
            <a:lstStyle/>
            <a:p/>
          </p:txBody>
        </p:sp>
        <p:sp>
          <p:nvSpPr>
            <p:cNvPr id="421" name="object 421" descr=""/>
            <p:cNvSpPr/>
            <p:nvPr/>
          </p:nvSpPr>
          <p:spPr>
            <a:xfrm>
              <a:off x="4946689" y="8275751"/>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422" name="object 422" descr=""/>
            <p:cNvSpPr/>
            <p:nvPr/>
          </p:nvSpPr>
          <p:spPr>
            <a:xfrm>
              <a:off x="4945541" y="8275751"/>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423" name="object 423" descr=""/>
            <p:cNvSpPr/>
            <p:nvPr/>
          </p:nvSpPr>
          <p:spPr>
            <a:xfrm>
              <a:off x="5218860" y="822293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24" name="object 424" descr=""/>
            <p:cNvSpPr/>
            <p:nvPr/>
          </p:nvSpPr>
          <p:spPr>
            <a:xfrm>
              <a:off x="5218721" y="8394623"/>
              <a:ext cx="24765" cy="0"/>
            </a:xfrm>
            <a:custGeom>
              <a:avLst/>
              <a:gdLst/>
              <a:ahLst/>
              <a:cxnLst/>
              <a:rect l="l" t="t" r="r" b="b"/>
              <a:pathLst>
                <a:path w="24764" h="0">
                  <a:moveTo>
                    <a:pt x="0" y="0"/>
                  </a:moveTo>
                  <a:lnTo>
                    <a:pt x="24765" y="0"/>
                  </a:lnTo>
                </a:path>
              </a:pathLst>
            </a:custGeom>
            <a:ln w="3530">
              <a:solidFill>
                <a:srgbClr val="565659"/>
              </a:solidFill>
            </a:ln>
          </p:spPr>
          <p:txBody>
            <a:bodyPr wrap="square" lIns="0" tIns="0" rIns="0" bIns="0" rtlCol="0"/>
            <a:lstStyle/>
            <a:p/>
          </p:txBody>
        </p:sp>
        <p:sp>
          <p:nvSpPr>
            <p:cNvPr id="425" name="object 425" descr=""/>
            <p:cNvSpPr/>
            <p:nvPr/>
          </p:nvSpPr>
          <p:spPr>
            <a:xfrm>
              <a:off x="5171096" y="8275751"/>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426" name="object 426" descr=""/>
            <p:cNvSpPr/>
            <p:nvPr/>
          </p:nvSpPr>
          <p:spPr>
            <a:xfrm>
              <a:off x="5157902" y="822635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27" name="object 427" descr=""/>
            <p:cNvSpPr/>
            <p:nvPr/>
          </p:nvSpPr>
          <p:spPr>
            <a:xfrm>
              <a:off x="4947829" y="8275751"/>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428" name="object 428" descr=""/>
            <p:cNvSpPr/>
            <p:nvPr/>
          </p:nvSpPr>
          <p:spPr>
            <a:xfrm>
              <a:off x="4934875" y="8279940"/>
              <a:ext cx="5715" cy="0"/>
            </a:xfrm>
            <a:custGeom>
              <a:avLst/>
              <a:gdLst/>
              <a:ahLst/>
              <a:cxnLst/>
              <a:rect l="l" t="t" r="r" b="b"/>
              <a:pathLst>
                <a:path w="5714" h="0">
                  <a:moveTo>
                    <a:pt x="0" y="0"/>
                  </a:moveTo>
                  <a:lnTo>
                    <a:pt x="5334" y="0"/>
                  </a:lnTo>
                </a:path>
              </a:pathLst>
            </a:custGeom>
            <a:ln w="3530">
              <a:solidFill>
                <a:srgbClr val="565659"/>
              </a:solidFill>
            </a:ln>
          </p:spPr>
          <p:txBody>
            <a:bodyPr wrap="square" lIns="0" tIns="0" rIns="0" bIns="0" rtlCol="0"/>
            <a:lstStyle/>
            <a:p/>
          </p:txBody>
        </p:sp>
        <p:sp>
          <p:nvSpPr>
            <p:cNvPr id="429" name="object 429" descr=""/>
            <p:cNvSpPr/>
            <p:nvPr/>
          </p:nvSpPr>
          <p:spPr>
            <a:xfrm>
              <a:off x="4942112" y="8276894"/>
              <a:ext cx="6985" cy="0"/>
            </a:xfrm>
            <a:custGeom>
              <a:avLst/>
              <a:gdLst/>
              <a:ahLst/>
              <a:cxnLst/>
              <a:rect l="l" t="t" r="r" b="b"/>
              <a:pathLst>
                <a:path w="6985" h="0">
                  <a:moveTo>
                    <a:pt x="0" y="0"/>
                  </a:moveTo>
                  <a:lnTo>
                    <a:pt x="1905" y="0"/>
                  </a:lnTo>
                  <a:lnTo>
                    <a:pt x="6477" y="0"/>
                  </a:lnTo>
                </a:path>
              </a:pathLst>
            </a:custGeom>
            <a:ln w="3530">
              <a:solidFill>
                <a:srgbClr val="565659"/>
              </a:solidFill>
            </a:ln>
          </p:spPr>
          <p:txBody>
            <a:bodyPr wrap="square" lIns="0" tIns="0" rIns="0" bIns="0" rtlCol="0"/>
            <a:lstStyle/>
            <a:p/>
          </p:txBody>
        </p:sp>
        <p:sp>
          <p:nvSpPr>
            <p:cNvPr id="430" name="object 430" descr=""/>
            <p:cNvSpPr/>
            <p:nvPr/>
          </p:nvSpPr>
          <p:spPr>
            <a:xfrm>
              <a:off x="4940210" y="8279561"/>
              <a:ext cx="8890" cy="0"/>
            </a:xfrm>
            <a:custGeom>
              <a:avLst/>
              <a:gdLst/>
              <a:ahLst/>
              <a:cxnLst/>
              <a:rect l="l" t="t" r="r" b="b"/>
              <a:pathLst>
                <a:path w="8889" h="0">
                  <a:moveTo>
                    <a:pt x="8382" y="0"/>
                  </a:moveTo>
                  <a:lnTo>
                    <a:pt x="0" y="0"/>
                  </a:lnTo>
                </a:path>
              </a:pathLst>
            </a:custGeom>
            <a:ln w="3530">
              <a:solidFill>
                <a:srgbClr val="565659"/>
              </a:solidFill>
            </a:ln>
          </p:spPr>
          <p:txBody>
            <a:bodyPr wrap="square" lIns="0" tIns="0" rIns="0" bIns="0" rtlCol="0"/>
            <a:lstStyle/>
            <a:p/>
          </p:txBody>
        </p:sp>
        <p:sp>
          <p:nvSpPr>
            <p:cNvPr id="431" name="object 431" descr=""/>
            <p:cNvSpPr/>
            <p:nvPr/>
          </p:nvSpPr>
          <p:spPr>
            <a:xfrm>
              <a:off x="4941732" y="8231552"/>
              <a:ext cx="1270" cy="45085"/>
            </a:xfrm>
            <a:custGeom>
              <a:avLst/>
              <a:gdLst/>
              <a:ahLst/>
              <a:cxnLst/>
              <a:rect l="l" t="t" r="r" b="b"/>
              <a:pathLst>
                <a:path w="1270" h="45084">
                  <a:moveTo>
                    <a:pt x="1142" y="44957"/>
                  </a:moveTo>
                  <a:lnTo>
                    <a:pt x="0" y="0"/>
                  </a:lnTo>
                </a:path>
              </a:pathLst>
            </a:custGeom>
            <a:ln w="3530">
              <a:solidFill>
                <a:srgbClr val="565659"/>
              </a:solidFill>
            </a:ln>
          </p:spPr>
          <p:txBody>
            <a:bodyPr wrap="square" lIns="0" tIns="0" rIns="0" bIns="0" rtlCol="0"/>
            <a:lstStyle/>
            <a:p/>
          </p:txBody>
        </p:sp>
        <p:sp>
          <p:nvSpPr>
            <p:cNvPr id="432" name="object 432" descr=""/>
            <p:cNvSpPr/>
            <p:nvPr/>
          </p:nvSpPr>
          <p:spPr>
            <a:xfrm>
              <a:off x="4955589" y="822178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33" name="object 433" descr=""/>
            <p:cNvSpPr/>
            <p:nvPr/>
          </p:nvSpPr>
          <p:spPr>
            <a:xfrm>
              <a:off x="4936016" y="8281087"/>
              <a:ext cx="12065" cy="0"/>
            </a:xfrm>
            <a:custGeom>
              <a:avLst/>
              <a:gdLst/>
              <a:ahLst/>
              <a:cxnLst/>
              <a:rect l="l" t="t" r="r" b="b"/>
              <a:pathLst>
                <a:path w="12064" h="0">
                  <a:moveTo>
                    <a:pt x="0" y="0"/>
                  </a:moveTo>
                  <a:lnTo>
                    <a:pt x="11811" y="0"/>
                  </a:lnTo>
                </a:path>
              </a:pathLst>
            </a:custGeom>
            <a:ln w="3530">
              <a:solidFill>
                <a:srgbClr val="565659"/>
              </a:solidFill>
            </a:ln>
          </p:spPr>
          <p:txBody>
            <a:bodyPr wrap="square" lIns="0" tIns="0" rIns="0" bIns="0" rtlCol="0"/>
            <a:lstStyle/>
            <a:p/>
          </p:txBody>
        </p:sp>
        <p:sp>
          <p:nvSpPr>
            <p:cNvPr id="434" name="object 434" descr=""/>
            <p:cNvSpPr/>
            <p:nvPr/>
          </p:nvSpPr>
          <p:spPr>
            <a:xfrm>
              <a:off x="4907060" y="8289465"/>
              <a:ext cx="191135" cy="0"/>
            </a:xfrm>
            <a:custGeom>
              <a:avLst/>
              <a:gdLst/>
              <a:ahLst/>
              <a:cxnLst/>
              <a:rect l="l" t="t" r="r" b="b"/>
              <a:pathLst>
                <a:path w="191135" h="0">
                  <a:moveTo>
                    <a:pt x="190880" y="0"/>
                  </a:moveTo>
                  <a:lnTo>
                    <a:pt x="0" y="0"/>
                  </a:lnTo>
                </a:path>
              </a:pathLst>
            </a:custGeom>
            <a:ln w="3530">
              <a:solidFill>
                <a:srgbClr val="565659"/>
              </a:solidFill>
            </a:ln>
          </p:spPr>
          <p:txBody>
            <a:bodyPr wrap="square" lIns="0" tIns="0" rIns="0" bIns="0" rtlCol="0"/>
            <a:lstStyle/>
            <a:p/>
          </p:txBody>
        </p:sp>
        <p:sp>
          <p:nvSpPr>
            <p:cNvPr id="435" name="object 435" descr=""/>
            <p:cNvSpPr/>
            <p:nvPr/>
          </p:nvSpPr>
          <p:spPr>
            <a:xfrm>
              <a:off x="4934874" y="8281850"/>
              <a:ext cx="12700" cy="0"/>
            </a:xfrm>
            <a:custGeom>
              <a:avLst/>
              <a:gdLst/>
              <a:ahLst/>
              <a:cxnLst/>
              <a:rect l="l" t="t" r="r" b="b"/>
              <a:pathLst>
                <a:path w="12700" h="0">
                  <a:moveTo>
                    <a:pt x="12191" y="0"/>
                  </a:moveTo>
                  <a:lnTo>
                    <a:pt x="0" y="0"/>
                  </a:lnTo>
                </a:path>
              </a:pathLst>
            </a:custGeom>
            <a:ln w="3530">
              <a:solidFill>
                <a:srgbClr val="565659"/>
              </a:solidFill>
            </a:ln>
          </p:spPr>
          <p:txBody>
            <a:bodyPr wrap="square" lIns="0" tIns="0" rIns="0" bIns="0" rtlCol="0"/>
            <a:lstStyle/>
            <a:p/>
          </p:txBody>
        </p:sp>
        <p:sp>
          <p:nvSpPr>
            <p:cNvPr id="436" name="object 436" descr=""/>
            <p:cNvSpPr/>
            <p:nvPr/>
          </p:nvSpPr>
          <p:spPr>
            <a:xfrm>
              <a:off x="4909351" y="8392720"/>
              <a:ext cx="131445" cy="0"/>
            </a:xfrm>
            <a:custGeom>
              <a:avLst/>
              <a:gdLst/>
              <a:ahLst/>
              <a:cxnLst/>
              <a:rect l="l" t="t" r="r" b="b"/>
              <a:pathLst>
                <a:path w="131445" h="0">
                  <a:moveTo>
                    <a:pt x="0" y="0"/>
                  </a:moveTo>
                  <a:lnTo>
                    <a:pt x="0" y="0"/>
                  </a:lnTo>
                  <a:lnTo>
                    <a:pt x="131445" y="0"/>
                  </a:lnTo>
                </a:path>
              </a:pathLst>
            </a:custGeom>
            <a:ln w="3530">
              <a:solidFill>
                <a:srgbClr val="565659"/>
              </a:solidFill>
            </a:ln>
          </p:spPr>
          <p:txBody>
            <a:bodyPr wrap="square" lIns="0" tIns="0" rIns="0" bIns="0" rtlCol="0"/>
            <a:lstStyle/>
            <a:p/>
          </p:txBody>
        </p:sp>
        <p:sp>
          <p:nvSpPr>
            <p:cNvPr id="437" name="object 437" descr=""/>
            <p:cNvSpPr/>
            <p:nvPr/>
          </p:nvSpPr>
          <p:spPr>
            <a:xfrm>
              <a:off x="4906823" y="837800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38" name="object 438" descr=""/>
            <p:cNvSpPr/>
            <p:nvPr/>
          </p:nvSpPr>
          <p:spPr>
            <a:xfrm>
              <a:off x="4925734" y="85740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439" name="object 439" descr=""/>
            <p:cNvSpPr/>
            <p:nvPr/>
          </p:nvSpPr>
          <p:spPr>
            <a:xfrm>
              <a:off x="4916587" y="8548927"/>
              <a:ext cx="1270" cy="0"/>
            </a:xfrm>
            <a:custGeom>
              <a:avLst/>
              <a:gdLst/>
              <a:ahLst/>
              <a:cxnLst/>
              <a:rect l="l" t="t" r="r" b="b"/>
              <a:pathLst>
                <a:path w="1270" h="0">
                  <a:moveTo>
                    <a:pt x="0" y="0"/>
                  </a:moveTo>
                  <a:lnTo>
                    <a:pt x="1143" y="0"/>
                  </a:lnTo>
                </a:path>
              </a:pathLst>
            </a:custGeom>
            <a:ln w="3530">
              <a:solidFill>
                <a:srgbClr val="565659"/>
              </a:solidFill>
            </a:ln>
          </p:spPr>
          <p:txBody>
            <a:bodyPr wrap="square" lIns="0" tIns="0" rIns="0" bIns="0" rtlCol="0"/>
            <a:lstStyle/>
            <a:p/>
          </p:txBody>
        </p:sp>
        <p:sp>
          <p:nvSpPr>
            <p:cNvPr id="440" name="object 440" descr=""/>
            <p:cNvSpPr/>
            <p:nvPr/>
          </p:nvSpPr>
          <p:spPr>
            <a:xfrm>
              <a:off x="4916588" y="8551973"/>
              <a:ext cx="3810" cy="0"/>
            </a:xfrm>
            <a:custGeom>
              <a:avLst/>
              <a:gdLst/>
              <a:ahLst/>
              <a:cxnLst/>
              <a:rect l="l" t="t" r="r" b="b"/>
              <a:pathLst>
                <a:path w="3810" h="0">
                  <a:moveTo>
                    <a:pt x="3428" y="0"/>
                  </a:moveTo>
                  <a:lnTo>
                    <a:pt x="0" y="0"/>
                  </a:lnTo>
                </a:path>
              </a:pathLst>
            </a:custGeom>
            <a:ln w="3530">
              <a:solidFill>
                <a:srgbClr val="565659"/>
              </a:solidFill>
            </a:ln>
          </p:spPr>
          <p:txBody>
            <a:bodyPr wrap="square" lIns="0" tIns="0" rIns="0" bIns="0" rtlCol="0"/>
            <a:lstStyle/>
            <a:p/>
          </p:txBody>
        </p:sp>
        <p:sp>
          <p:nvSpPr>
            <p:cNvPr id="441" name="object 441" descr=""/>
            <p:cNvSpPr/>
            <p:nvPr/>
          </p:nvSpPr>
          <p:spPr>
            <a:xfrm>
              <a:off x="4915444" y="8548927"/>
              <a:ext cx="1270" cy="0"/>
            </a:xfrm>
            <a:custGeom>
              <a:avLst/>
              <a:gdLst/>
              <a:ahLst/>
              <a:cxnLst/>
              <a:rect l="l" t="t" r="r" b="b"/>
              <a:pathLst>
                <a:path w="1270" h="0">
                  <a:moveTo>
                    <a:pt x="1142" y="0"/>
                  </a:moveTo>
                  <a:lnTo>
                    <a:pt x="0" y="0"/>
                  </a:lnTo>
                </a:path>
              </a:pathLst>
            </a:custGeom>
            <a:ln w="3530">
              <a:solidFill>
                <a:srgbClr val="565659"/>
              </a:solidFill>
            </a:ln>
          </p:spPr>
          <p:txBody>
            <a:bodyPr wrap="square" lIns="0" tIns="0" rIns="0" bIns="0" rtlCol="0"/>
            <a:lstStyle/>
            <a:p/>
          </p:txBody>
        </p:sp>
        <p:sp>
          <p:nvSpPr>
            <p:cNvPr id="442" name="object 442" descr=""/>
            <p:cNvSpPr/>
            <p:nvPr/>
          </p:nvSpPr>
          <p:spPr>
            <a:xfrm>
              <a:off x="4917734" y="8548927"/>
              <a:ext cx="1905" cy="0"/>
            </a:xfrm>
            <a:custGeom>
              <a:avLst/>
              <a:gdLst/>
              <a:ahLst/>
              <a:cxnLst/>
              <a:rect l="l" t="t" r="r" b="b"/>
              <a:pathLst>
                <a:path w="1904" h="0">
                  <a:moveTo>
                    <a:pt x="1904" y="0"/>
                  </a:moveTo>
                  <a:lnTo>
                    <a:pt x="0" y="0"/>
                  </a:lnTo>
                </a:path>
              </a:pathLst>
            </a:custGeom>
            <a:ln w="3530">
              <a:solidFill>
                <a:srgbClr val="565659"/>
              </a:solidFill>
            </a:ln>
          </p:spPr>
          <p:txBody>
            <a:bodyPr wrap="square" lIns="0" tIns="0" rIns="0" bIns="0" rtlCol="0"/>
            <a:lstStyle/>
            <a:p/>
          </p:txBody>
        </p:sp>
        <p:sp>
          <p:nvSpPr>
            <p:cNvPr id="443" name="object 443" descr=""/>
            <p:cNvSpPr/>
            <p:nvPr/>
          </p:nvSpPr>
          <p:spPr>
            <a:xfrm>
              <a:off x="4914683" y="8548550"/>
              <a:ext cx="5080" cy="0"/>
            </a:xfrm>
            <a:custGeom>
              <a:avLst/>
              <a:gdLst/>
              <a:ahLst/>
              <a:cxnLst/>
              <a:rect l="l" t="t" r="r" b="b"/>
              <a:pathLst>
                <a:path w="5079" h="0">
                  <a:moveTo>
                    <a:pt x="0" y="0"/>
                  </a:moveTo>
                  <a:lnTo>
                    <a:pt x="4953" y="0"/>
                  </a:lnTo>
                </a:path>
              </a:pathLst>
            </a:custGeom>
            <a:ln w="3530">
              <a:solidFill>
                <a:srgbClr val="565659"/>
              </a:solidFill>
            </a:ln>
          </p:spPr>
          <p:txBody>
            <a:bodyPr wrap="square" lIns="0" tIns="0" rIns="0" bIns="0" rtlCol="0"/>
            <a:lstStyle/>
            <a:p/>
          </p:txBody>
        </p:sp>
        <p:sp>
          <p:nvSpPr>
            <p:cNvPr id="444" name="object 444" descr=""/>
            <p:cNvSpPr/>
            <p:nvPr/>
          </p:nvSpPr>
          <p:spPr>
            <a:xfrm>
              <a:off x="4912396" y="8542448"/>
              <a:ext cx="55880" cy="0"/>
            </a:xfrm>
            <a:custGeom>
              <a:avLst/>
              <a:gdLst/>
              <a:ahLst/>
              <a:cxnLst/>
              <a:rect l="l" t="t" r="r" b="b"/>
              <a:pathLst>
                <a:path w="55879" h="0">
                  <a:moveTo>
                    <a:pt x="0" y="0"/>
                  </a:moveTo>
                  <a:lnTo>
                    <a:pt x="55626" y="0"/>
                  </a:lnTo>
                </a:path>
              </a:pathLst>
            </a:custGeom>
            <a:ln w="3530">
              <a:solidFill>
                <a:srgbClr val="565659"/>
              </a:solidFill>
            </a:ln>
          </p:spPr>
          <p:txBody>
            <a:bodyPr wrap="square" lIns="0" tIns="0" rIns="0" bIns="0" rtlCol="0"/>
            <a:lstStyle/>
            <a:p/>
          </p:txBody>
        </p:sp>
        <p:sp>
          <p:nvSpPr>
            <p:cNvPr id="445" name="object 445" descr=""/>
            <p:cNvSpPr/>
            <p:nvPr/>
          </p:nvSpPr>
          <p:spPr>
            <a:xfrm>
              <a:off x="4909732" y="8394623"/>
              <a:ext cx="130810" cy="0"/>
            </a:xfrm>
            <a:custGeom>
              <a:avLst/>
              <a:gdLst/>
              <a:ahLst/>
              <a:cxnLst/>
              <a:rect l="l" t="t" r="r" b="b"/>
              <a:pathLst>
                <a:path w="130810" h="0">
                  <a:moveTo>
                    <a:pt x="130301" y="0"/>
                  </a:moveTo>
                  <a:lnTo>
                    <a:pt x="0" y="0"/>
                  </a:lnTo>
                </a:path>
              </a:pathLst>
            </a:custGeom>
            <a:ln w="3530">
              <a:solidFill>
                <a:srgbClr val="565659"/>
              </a:solidFill>
            </a:ln>
          </p:spPr>
          <p:txBody>
            <a:bodyPr wrap="square" lIns="0" tIns="0" rIns="0" bIns="0" rtlCol="0"/>
            <a:lstStyle/>
            <a:p/>
          </p:txBody>
        </p:sp>
        <p:sp>
          <p:nvSpPr>
            <p:cNvPr id="446" name="object 446" descr=""/>
            <p:cNvSpPr/>
            <p:nvPr/>
          </p:nvSpPr>
          <p:spPr>
            <a:xfrm>
              <a:off x="4907201" y="840428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47" name="object 447" descr=""/>
            <p:cNvSpPr/>
            <p:nvPr/>
          </p:nvSpPr>
          <p:spPr>
            <a:xfrm>
              <a:off x="5028221" y="8548927"/>
              <a:ext cx="5715" cy="0"/>
            </a:xfrm>
            <a:custGeom>
              <a:avLst/>
              <a:gdLst/>
              <a:ahLst/>
              <a:cxnLst/>
              <a:rect l="l" t="t" r="r" b="b"/>
              <a:pathLst>
                <a:path w="5714" h="0">
                  <a:moveTo>
                    <a:pt x="0" y="0"/>
                  </a:moveTo>
                  <a:lnTo>
                    <a:pt x="5334" y="0"/>
                  </a:lnTo>
                </a:path>
              </a:pathLst>
            </a:custGeom>
            <a:ln w="3530">
              <a:solidFill>
                <a:srgbClr val="565659"/>
              </a:solidFill>
            </a:ln>
          </p:spPr>
          <p:txBody>
            <a:bodyPr wrap="square" lIns="0" tIns="0" rIns="0" bIns="0" rtlCol="0"/>
            <a:lstStyle/>
            <a:p/>
          </p:txBody>
        </p:sp>
        <p:sp>
          <p:nvSpPr>
            <p:cNvPr id="448" name="object 448" descr=""/>
            <p:cNvSpPr/>
            <p:nvPr/>
          </p:nvSpPr>
          <p:spPr>
            <a:xfrm>
              <a:off x="5028224" y="8551973"/>
              <a:ext cx="5715" cy="0"/>
            </a:xfrm>
            <a:custGeom>
              <a:avLst/>
              <a:gdLst/>
              <a:ahLst/>
              <a:cxnLst/>
              <a:rect l="l" t="t" r="r" b="b"/>
              <a:pathLst>
                <a:path w="5714" h="0">
                  <a:moveTo>
                    <a:pt x="5714" y="0"/>
                  </a:moveTo>
                  <a:lnTo>
                    <a:pt x="0" y="0"/>
                  </a:lnTo>
                </a:path>
              </a:pathLst>
            </a:custGeom>
            <a:ln w="3530">
              <a:solidFill>
                <a:srgbClr val="565659"/>
              </a:solidFill>
            </a:ln>
          </p:spPr>
          <p:txBody>
            <a:bodyPr wrap="square" lIns="0" tIns="0" rIns="0" bIns="0" rtlCol="0"/>
            <a:lstStyle/>
            <a:p/>
          </p:txBody>
        </p:sp>
        <p:sp>
          <p:nvSpPr>
            <p:cNvPr id="449" name="object 449" descr=""/>
            <p:cNvSpPr/>
            <p:nvPr/>
          </p:nvSpPr>
          <p:spPr>
            <a:xfrm>
              <a:off x="5216818" y="8828582"/>
              <a:ext cx="13970" cy="8255"/>
            </a:xfrm>
            <a:custGeom>
              <a:avLst/>
              <a:gdLst/>
              <a:ahLst/>
              <a:cxnLst/>
              <a:rect l="l" t="t" r="r" b="b"/>
              <a:pathLst>
                <a:path w="13970" h="8254">
                  <a:moveTo>
                    <a:pt x="0" y="0"/>
                  </a:moveTo>
                  <a:lnTo>
                    <a:pt x="13716" y="8001"/>
                  </a:lnTo>
                </a:path>
              </a:pathLst>
            </a:custGeom>
            <a:ln w="3530">
              <a:solidFill>
                <a:srgbClr val="565659"/>
              </a:solidFill>
            </a:ln>
          </p:spPr>
          <p:txBody>
            <a:bodyPr wrap="square" lIns="0" tIns="0" rIns="0" bIns="0" rtlCol="0"/>
            <a:lstStyle/>
            <a:p/>
          </p:txBody>
        </p:sp>
        <p:sp>
          <p:nvSpPr>
            <p:cNvPr id="450" name="object 450" descr=""/>
            <p:cNvSpPr/>
            <p:nvPr/>
          </p:nvSpPr>
          <p:spPr>
            <a:xfrm>
              <a:off x="5201954" y="8854111"/>
              <a:ext cx="13970" cy="8255"/>
            </a:xfrm>
            <a:custGeom>
              <a:avLst/>
              <a:gdLst/>
              <a:ahLst/>
              <a:cxnLst/>
              <a:rect l="l" t="t" r="r" b="b"/>
              <a:pathLst>
                <a:path w="13970" h="8254">
                  <a:moveTo>
                    <a:pt x="13715" y="8000"/>
                  </a:moveTo>
                  <a:lnTo>
                    <a:pt x="0" y="0"/>
                  </a:lnTo>
                </a:path>
              </a:pathLst>
            </a:custGeom>
            <a:ln w="3530">
              <a:solidFill>
                <a:srgbClr val="565659"/>
              </a:solidFill>
            </a:ln>
          </p:spPr>
          <p:txBody>
            <a:bodyPr wrap="square" lIns="0" tIns="0" rIns="0" bIns="0" rtlCol="0"/>
            <a:lstStyle/>
            <a:p/>
          </p:txBody>
        </p:sp>
        <p:sp>
          <p:nvSpPr>
            <p:cNvPr id="451" name="object 451" descr=""/>
            <p:cNvSpPr/>
            <p:nvPr/>
          </p:nvSpPr>
          <p:spPr>
            <a:xfrm>
              <a:off x="5216818" y="8828960"/>
              <a:ext cx="13335" cy="8255"/>
            </a:xfrm>
            <a:custGeom>
              <a:avLst/>
              <a:gdLst/>
              <a:ahLst/>
              <a:cxnLst/>
              <a:rect l="l" t="t" r="r" b="b"/>
              <a:pathLst>
                <a:path w="13335" h="8254">
                  <a:moveTo>
                    <a:pt x="0" y="0"/>
                  </a:moveTo>
                  <a:lnTo>
                    <a:pt x="13335" y="8000"/>
                  </a:lnTo>
                </a:path>
              </a:pathLst>
            </a:custGeom>
            <a:ln w="3530">
              <a:solidFill>
                <a:srgbClr val="565659"/>
              </a:solidFill>
            </a:ln>
          </p:spPr>
          <p:txBody>
            <a:bodyPr wrap="square" lIns="0" tIns="0" rIns="0" bIns="0" rtlCol="0"/>
            <a:lstStyle/>
            <a:p/>
          </p:txBody>
        </p:sp>
        <p:sp>
          <p:nvSpPr>
            <p:cNvPr id="452" name="object 452" descr=""/>
            <p:cNvSpPr/>
            <p:nvPr/>
          </p:nvSpPr>
          <p:spPr>
            <a:xfrm>
              <a:off x="5216818" y="8828580"/>
              <a:ext cx="13970" cy="8255"/>
            </a:xfrm>
            <a:custGeom>
              <a:avLst/>
              <a:gdLst/>
              <a:ahLst/>
              <a:cxnLst/>
              <a:rect l="l" t="t" r="r" b="b"/>
              <a:pathLst>
                <a:path w="13970" h="8254">
                  <a:moveTo>
                    <a:pt x="13715" y="8000"/>
                  </a:moveTo>
                  <a:lnTo>
                    <a:pt x="0" y="0"/>
                  </a:lnTo>
                </a:path>
              </a:pathLst>
            </a:custGeom>
            <a:ln w="3530">
              <a:solidFill>
                <a:srgbClr val="565659"/>
              </a:solidFill>
            </a:ln>
          </p:spPr>
          <p:txBody>
            <a:bodyPr wrap="square" lIns="0" tIns="0" rIns="0" bIns="0" rtlCol="0"/>
            <a:lstStyle/>
            <a:p/>
          </p:txBody>
        </p:sp>
        <p:sp>
          <p:nvSpPr>
            <p:cNvPr id="453" name="object 453" descr=""/>
            <p:cNvSpPr/>
            <p:nvPr/>
          </p:nvSpPr>
          <p:spPr>
            <a:xfrm>
              <a:off x="5201959" y="8854106"/>
              <a:ext cx="13970" cy="8255"/>
            </a:xfrm>
            <a:custGeom>
              <a:avLst/>
              <a:gdLst/>
              <a:ahLst/>
              <a:cxnLst/>
              <a:rect l="l" t="t" r="r" b="b"/>
              <a:pathLst>
                <a:path w="13970" h="8254">
                  <a:moveTo>
                    <a:pt x="0" y="0"/>
                  </a:moveTo>
                  <a:lnTo>
                    <a:pt x="13716" y="8000"/>
                  </a:lnTo>
                </a:path>
              </a:pathLst>
            </a:custGeom>
            <a:ln w="3530">
              <a:solidFill>
                <a:srgbClr val="565659"/>
              </a:solidFill>
            </a:ln>
          </p:spPr>
          <p:txBody>
            <a:bodyPr wrap="square" lIns="0" tIns="0" rIns="0" bIns="0" rtlCol="0"/>
            <a:lstStyle/>
            <a:p/>
          </p:txBody>
        </p:sp>
        <p:sp>
          <p:nvSpPr>
            <p:cNvPr id="454" name="object 454" descr=""/>
            <p:cNvSpPr/>
            <p:nvPr/>
          </p:nvSpPr>
          <p:spPr>
            <a:xfrm>
              <a:off x="5202338" y="8853726"/>
              <a:ext cx="13970" cy="8255"/>
            </a:xfrm>
            <a:custGeom>
              <a:avLst/>
              <a:gdLst/>
              <a:ahLst/>
              <a:cxnLst/>
              <a:rect l="l" t="t" r="r" b="b"/>
              <a:pathLst>
                <a:path w="13970" h="8254">
                  <a:moveTo>
                    <a:pt x="13715" y="8000"/>
                  </a:moveTo>
                  <a:lnTo>
                    <a:pt x="0" y="0"/>
                  </a:lnTo>
                </a:path>
              </a:pathLst>
            </a:custGeom>
            <a:ln w="3530">
              <a:solidFill>
                <a:srgbClr val="565659"/>
              </a:solidFill>
            </a:ln>
          </p:spPr>
          <p:txBody>
            <a:bodyPr wrap="square" lIns="0" tIns="0" rIns="0" bIns="0" rtlCol="0"/>
            <a:lstStyle/>
            <a:p/>
          </p:txBody>
        </p:sp>
        <p:sp>
          <p:nvSpPr>
            <p:cNvPr id="455" name="object 455" descr=""/>
            <p:cNvSpPr/>
            <p:nvPr/>
          </p:nvSpPr>
          <p:spPr>
            <a:xfrm>
              <a:off x="5216434" y="8829346"/>
              <a:ext cx="13970" cy="7620"/>
            </a:xfrm>
            <a:custGeom>
              <a:avLst/>
              <a:gdLst/>
              <a:ahLst/>
              <a:cxnLst/>
              <a:rect l="l" t="t" r="r" b="b"/>
              <a:pathLst>
                <a:path w="13970" h="7620">
                  <a:moveTo>
                    <a:pt x="13715" y="7620"/>
                  </a:moveTo>
                  <a:lnTo>
                    <a:pt x="0" y="0"/>
                  </a:lnTo>
                </a:path>
              </a:pathLst>
            </a:custGeom>
            <a:ln w="3530">
              <a:solidFill>
                <a:srgbClr val="565659"/>
              </a:solidFill>
            </a:ln>
          </p:spPr>
          <p:txBody>
            <a:bodyPr wrap="square" lIns="0" tIns="0" rIns="0" bIns="0" rtlCol="0"/>
            <a:lstStyle/>
            <a:p/>
          </p:txBody>
        </p:sp>
        <p:sp>
          <p:nvSpPr>
            <p:cNvPr id="456" name="object 456" descr=""/>
            <p:cNvSpPr/>
            <p:nvPr/>
          </p:nvSpPr>
          <p:spPr>
            <a:xfrm>
              <a:off x="5216054" y="8830108"/>
              <a:ext cx="13970" cy="8255"/>
            </a:xfrm>
            <a:custGeom>
              <a:avLst/>
              <a:gdLst/>
              <a:ahLst/>
              <a:cxnLst/>
              <a:rect l="l" t="t" r="r" b="b"/>
              <a:pathLst>
                <a:path w="13970" h="8254">
                  <a:moveTo>
                    <a:pt x="0" y="0"/>
                  </a:moveTo>
                  <a:lnTo>
                    <a:pt x="13716" y="8000"/>
                  </a:lnTo>
                  <a:lnTo>
                    <a:pt x="0" y="380"/>
                  </a:lnTo>
                </a:path>
              </a:pathLst>
            </a:custGeom>
            <a:ln w="3530">
              <a:solidFill>
                <a:srgbClr val="565659"/>
              </a:solidFill>
            </a:ln>
          </p:spPr>
          <p:txBody>
            <a:bodyPr wrap="square" lIns="0" tIns="0" rIns="0" bIns="0" rtlCol="0"/>
            <a:lstStyle/>
            <a:p/>
          </p:txBody>
        </p:sp>
        <p:sp>
          <p:nvSpPr>
            <p:cNvPr id="457" name="object 457" descr=""/>
            <p:cNvSpPr/>
            <p:nvPr/>
          </p:nvSpPr>
          <p:spPr>
            <a:xfrm>
              <a:off x="5202716" y="8853727"/>
              <a:ext cx="13335" cy="7620"/>
            </a:xfrm>
            <a:custGeom>
              <a:avLst/>
              <a:gdLst/>
              <a:ahLst/>
              <a:cxnLst/>
              <a:rect l="l" t="t" r="r" b="b"/>
              <a:pathLst>
                <a:path w="13335" h="7620">
                  <a:moveTo>
                    <a:pt x="0" y="0"/>
                  </a:moveTo>
                  <a:lnTo>
                    <a:pt x="13335" y="7620"/>
                  </a:lnTo>
                </a:path>
              </a:pathLst>
            </a:custGeom>
            <a:ln w="3530">
              <a:solidFill>
                <a:srgbClr val="565659"/>
              </a:solidFill>
            </a:ln>
          </p:spPr>
          <p:txBody>
            <a:bodyPr wrap="square" lIns="0" tIns="0" rIns="0" bIns="0" rtlCol="0"/>
            <a:lstStyle/>
            <a:p/>
          </p:txBody>
        </p:sp>
        <p:sp>
          <p:nvSpPr>
            <p:cNvPr id="458" name="object 458" descr=""/>
            <p:cNvSpPr/>
            <p:nvPr/>
          </p:nvSpPr>
          <p:spPr>
            <a:xfrm>
              <a:off x="5203102" y="8852585"/>
              <a:ext cx="13970" cy="8255"/>
            </a:xfrm>
            <a:custGeom>
              <a:avLst/>
              <a:gdLst/>
              <a:ahLst/>
              <a:cxnLst/>
              <a:rect l="l" t="t" r="r" b="b"/>
              <a:pathLst>
                <a:path w="13970" h="8254">
                  <a:moveTo>
                    <a:pt x="13715" y="8000"/>
                  </a:moveTo>
                  <a:lnTo>
                    <a:pt x="0" y="0"/>
                  </a:lnTo>
                </a:path>
              </a:pathLst>
            </a:custGeom>
            <a:ln w="3530">
              <a:solidFill>
                <a:srgbClr val="565659"/>
              </a:solidFill>
            </a:ln>
          </p:spPr>
          <p:txBody>
            <a:bodyPr wrap="square" lIns="0" tIns="0" rIns="0" bIns="0" rtlCol="0"/>
            <a:lstStyle/>
            <a:p/>
          </p:txBody>
        </p:sp>
        <p:sp>
          <p:nvSpPr>
            <p:cNvPr id="459" name="object 459" descr=""/>
            <p:cNvSpPr/>
            <p:nvPr/>
          </p:nvSpPr>
          <p:spPr>
            <a:xfrm>
              <a:off x="5203479" y="8852587"/>
              <a:ext cx="13335" cy="7620"/>
            </a:xfrm>
            <a:custGeom>
              <a:avLst/>
              <a:gdLst/>
              <a:ahLst/>
              <a:cxnLst/>
              <a:rect l="l" t="t" r="r" b="b"/>
              <a:pathLst>
                <a:path w="13335" h="7620">
                  <a:moveTo>
                    <a:pt x="0" y="0"/>
                  </a:moveTo>
                  <a:lnTo>
                    <a:pt x="13335" y="7619"/>
                  </a:lnTo>
                </a:path>
              </a:pathLst>
            </a:custGeom>
            <a:ln w="3530">
              <a:solidFill>
                <a:srgbClr val="565659"/>
              </a:solidFill>
            </a:ln>
          </p:spPr>
          <p:txBody>
            <a:bodyPr wrap="square" lIns="0" tIns="0" rIns="0" bIns="0" rtlCol="0"/>
            <a:lstStyle/>
            <a:p/>
          </p:txBody>
        </p:sp>
        <p:sp>
          <p:nvSpPr>
            <p:cNvPr id="460" name="object 460" descr=""/>
            <p:cNvSpPr/>
            <p:nvPr/>
          </p:nvSpPr>
          <p:spPr>
            <a:xfrm>
              <a:off x="5215670" y="8832011"/>
              <a:ext cx="13335" cy="7620"/>
            </a:xfrm>
            <a:custGeom>
              <a:avLst/>
              <a:gdLst/>
              <a:ahLst/>
              <a:cxnLst/>
              <a:rect l="l" t="t" r="r" b="b"/>
              <a:pathLst>
                <a:path w="13335" h="7620">
                  <a:moveTo>
                    <a:pt x="0" y="0"/>
                  </a:moveTo>
                  <a:lnTo>
                    <a:pt x="12954" y="7620"/>
                  </a:lnTo>
                </a:path>
              </a:pathLst>
            </a:custGeom>
            <a:ln w="3530">
              <a:solidFill>
                <a:srgbClr val="565659"/>
              </a:solidFill>
            </a:ln>
          </p:spPr>
          <p:txBody>
            <a:bodyPr wrap="square" lIns="0" tIns="0" rIns="0" bIns="0" rtlCol="0"/>
            <a:lstStyle/>
            <a:p/>
          </p:txBody>
        </p:sp>
        <p:sp>
          <p:nvSpPr>
            <p:cNvPr id="461" name="object 461" descr=""/>
            <p:cNvSpPr/>
            <p:nvPr/>
          </p:nvSpPr>
          <p:spPr>
            <a:xfrm>
              <a:off x="5216056" y="8830487"/>
              <a:ext cx="13970" cy="7620"/>
            </a:xfrm>
            <a:custGeom>
              <a:avLst/>
              <a:gdLst/>
              <a:ahLst/>
              <a:cxnLst/>
              <a:rect l="l" t="t" r="r" b="b"/>
              <a:pathLst>
                <a:path w="13970" h="7620">
                  <a:moveTo>
                    <a:pt x="13715" y="7619"/>
                  </a:moveTo>
                  <a:lnTo>
                    <a:pt x="0" y="0"/>
                  </a:lnTo>
                </a:path>
              </a:pathLst>
            </a:custGeom>
            <a:ln w="3530">
              <a:solidFill>
                <a:srgbClr val="565659"/>
              </a:solidFill>
            </a:ln>
          </p:spPr>
          <p:txBody>
            <a:bodyPr wrap="square" lIns="0" tIns="0" rIns="0" bIns="0" rtlCol="0"/>
            <a:lstStyle/>
            <a:p/>
          </p:txBody>
        </p:sp>
        <p:sp>
          <p:nvSpPr>
            <p:cNvPr id="462" name="object 462" descr=""/>
            <p:cNvSpPr/>
            <p:nvPr/>
          </p:nvSpPr>
          <p:spPr>
            <a:xfrm>
              <a:off x="5215292" y="8832011"/>
              <a:ext cx="13335" cy="7620"/>
            </a:xfrm>
            <a:custGeom>
              <a:avLst/>
              <a:gdLst/>
              <a:ahLst/>
              <a:cxnLst/>
              <a:rect l="l" t="t" r="r" b="b"/>
              <a:pathLst>
                <a:path w="13335" h="7620">
                  <a:moveTo>
                    <a:pt x="0" y="0"/>
                  </a:moveTo>
                  <a:lnTo>
                    <a:pt x="13335" y="7620"/>
                  </a:lnTo>
                </a:path>
              </a:pathLst>
            </a:custGeom>
            <a:ln w="3530">
              <a:solidFill>
                <a:srgbClr val="565659"/>
              </a:solidFill>
            </a:ln>
          </p:spPr>
          <p:txBody>
            <a:bodyPr wrap="square" lIns="0" tIns="0" rIns="0" bIns="0" rtlCol="0"/>
            <a:lstStyle/>
            <a:p/>
          </p:txBody>
        </p:sp>
        <p:sp>
          <p:nvSpPr>
            <p:cNvPr id="463" name="object 463" descr=""/>
            <p:cNvSpPr/>
            <p:nvPr/>
          </p:nvSpPr>
          <p:spPr>
            <a:xfrm>
              <a:off x="5203479" y="8852587"/>
              <a:ext cx="13335" cy="7620"/>
            </a:xfrm>
            <a:custGeom>
              <a:avLst/>
              <a:gdLst/>
              <a:ahLst/>
              <a:cxnLst/>
              <a:rect l="l" t="t" r="r" b="b"/>
              <a:pathLst>
                <a:path w="13335" h="7620">
                  <a:moveTo>
                    <a:pt x="0" y="0"/>
                  </a:moveTo>
                  <a:lnTo>
                    <a:pt x="13335" y="7619"/>
                  </a:lnTo>
                </a:path>
              </a:pathLst>
            </a:custGeom>
            <a:ln w="3530">
              <a:solidFill>
                <a:srgbClr val="565659"/>
              </a:solidFill>
            </a:ln>
          </p:spPr>
          <p:txBody>
            <a:bodyPr wrap="square" lIns="0" tIns="0" rIns="0" bIns="0" rtlCol="0"/>
            <a:lstStyle/>
            <a:p/>
          </p:txBody>
        </p:sp>
        <p:sp>
          <p:nvSpPr>
            <p:cNvPr id="464" name="object 464" descr=""/>
            <p:cNvSpPr/>
            <p:nvPr/>
          </p:nvSpPr>
          <p:spPr>
            <a:xfrm>
              <a:off x="5204245" y="8851441"/>
              <a:ext cx="13335" cy="7620"/>
            </a:xfrm>
            <a:custGeom>
              <a:avLst/>
              <a:gdLst/>
              <a:ahLst/>
              <a:cxnLst/>
              <a:rect l="l" t="t" r="r" b="b"/>
              <a:pathLst>
                <a:path w="13335" h="7620">
                  <a:moveTo>
                    <a:pt x="13335" y="7620"/>
                  </a:moveTo>
                  <a:lnTo>
                    <a:pt x="0" y="0"/>
                  </a:lnTo>
                </a:path>
              </a:pathLst>
            </a:custGeom>
            <a:ln w="3530">
              <a:solidFill>
                <a:srgbClr val="565659"/>
              </a:solidFill>
            </a:ln>
          </p:spPr>
          <p:txBody>
            <a:bodyPr wrap="square" lIns="0" tIns="0" rIns="0" bIns="0" rtlCol="0"/>
            <a:lstStyle/>
            <a:p/>
          </p:txBody>
        </p:sp>
        <p:sp>
          <p:nvSpPr>
            <p:cNvPr id="465" name="object 465" descr=""/>
            <p:cNvSpPr/>
            <p:nvPr/>
          </p:nvSpPr>
          <p:spPr>
            <a:xfrm>
              <a:off x="5204626" y="8851061"/>
              <a:ext cx="13335" cy="7620"/>
            </a:xfrm>
            <a:custGeom>
              <a:avLst/>
              <a:gdLst/>
              <a:ahLst/>
              <a:cxnLst/>
              <a:rect l="l" t="t" r="r" b="b"/>
              <a:pathLst>
                <a:path w="13335" h="7620">
                  <a:moveTo>
                    <a:pt x="0" y="0"/>
                  </a:moveTo>
                  <a:lnTo>
                    <a:pt x="12954" y="7620"/>
                  </a:lnTo>
                </a:path>
              </a:pathLst>
            </a:custGeom>
            <a:ln w="3530">
              <a:solidFill>
                <a:srgbClr val="565659"/>
              </a:solidFill>
            </a:ln>
          </p:spPr>
          <p:txBody>
            <a:bodyPr wrap="square" lIns="0" tIns="0" rIns="0" bIns="0" rtlCol="0"/>
            <a:lstStyle/>
            <a:p/>
          </p:txBody>
        </p:sp>
        <p:sp>
          <p:nvSpPr>
            <p:cNvPr id="466" name="object 466" descr=""/>
            <p:cNvSpPr/>
            <p:nvPr/>
          </p:nvSpPr>
          <p:spPr>
            <a:xfrm>
              <a:off x="5215670" y="8734858"/>
              <a:ext cx="9525" cy="16510"/>
            </a:xfrm>
            <a:custGeom>
              <a:avLst/>
              <a:gdLst/>
              <a:ahLst/>
              <a:cxnLst/>
              <a:rect l="l" t="t" r="r" b="b"/>
              <a:pathLst>
                <a:path w="9525" h="16509">
                  <a:moveTo>
                    <a:pt x="0" y="0"/>
                  </a:moveTo>
                  <a:lnTo>
                    <a:pt x="9525" y="16001"/>
                  </a:lnTo>
                </a:path>
              </a:pathLst>
            </a:custGeom>
            <a:ln w="3530">
              <a:solidFill>
                <a:srgbClr val="565659"/>
              </a:solidFill>
            </a:ln>
          </p:spPr>
          <p:txBody>
            <a:bodyPr wrap="square" lIns="0" tIns="0" rIns="0" bIns="0" rtlCol="0"/>
            <a:lstStyle/>
            <a:p/>
          </p:txBody>
        </p:sp>
        <p:sp>
          <p:nvSpPr>
            <p:cNvPr id="467" name="object 467" descr=""/>
            <p:cNvSpPr/>
            <p:nvPr/>
          </p:nvSpPr>
          <p:spPr>
            <a:xfrm>
              <a:off x="5215670" y="8735620"/>
              <a:ext cx="9525" cy="16510"/>
            </a:xfrm>
            <a:custGeom>
              <a:avLst/>
              <a:gdLst/>
              <a:ahLst/>
              <a:cxnLst/>
              <a:rect l="l" t="t" r="r" b="b"/>
              <a:pathLst>
                <a:path w="9525" h="16509">
                  <a:moveTo>
                    <a:pt x="0" y="0"/>
                  </a:moveTo>
                  <a:lnTo>
                    <a:pt x="9144" y="16002"/>
                  </a:lnTo>
                </a:path>
              </a:pathLst>
            </a:custGeom>
            <a:ln w="3530">
              <a:solidFill>
                <a:srgbClr val="565659"/>
              </a:solidFill>
            </a:ln>
          </p:spPr>
          <p:txBody>
            <a:bodyPr wrap="square" lIns="0" tIns="0" rIns="0" bIns="0" rtlCol="0"/>
            <a:lstStyle/>
            <a:p/>
          </p:txBody>
        </p:sp>
        <p:sp>
          <p:nvSpPr>
            <p:cNvPr id="468" name="object 468" descr=""/>
            <p:cNvSpPr/>
            <p:nvPr/>
          </p:nvSpPr>
          <p:spPr>
            <a:xfrm>
              <a:off x="5203100" y="8735620"/>
              <a:ext cx="1905" cy="3175"/>
            </a:xfrm>
            <a:custGeom>
              <a:avLst/>
              <a:gdLst/>
              <a:ahLst/>
              <a:cxnLst/>
              <a:rect l="l" t="t" r="r" b="b"/>
              <a:pathLst>
                <a:path w="1904" h="3175">
                  <a:moveTo>
                    <a:pt x="0" y="0"/>
                  </a:moveTo>
                  <a:lnTo>
                    <a:pt x="1905" y="2667"/>
                  </a:lnTo>
                </a:path>
              </a:pathLst>
            </a:custGeom>
            <a:ln w="3530">
              <a:solidFill>
                <a:srgbClr val="565659"/>
              </a:solidFill>
            </a:ln>
          </p:spPr>
          <p:txBody>
            <a:bodyPr wrap="square" lIns="0" tIns="0" rIns="0" bIns="0" rtlCol="0"/>
            <a:lstStyle/>
            <a:p/>
          </p:txBody>
        </p:sp>
        <p:sp>
          <p:nvSpPr>
            <p:cNvPr id="469" name="object 469" descr=""/>
            <p:cNvSpPr/>
            <p:nvPr/>
          </p:nvSpPr>
          <p:spPr>
            <a:xfrm>
              <a:off x="5215290" y="8832013"/>
              <a:ext cx="13335" cy="7620"/>
            </a:xfrm>
            <a:custGeom>
              <a:avLst/>
              <a:gdLst/>
              <a:ahLst/>
              <a:cxnLst/>
              <a:rect l="l" t="t" r="r" b="b"/>
              <a:pathLst>
                <a:path w="13335" h="7620">
                  <a:moveTo>
                    <a:pt x="13335" y="7619"/>
                  </a:moveTo>
                  <a:lnTo>
                    <a:pt x="0" y="0"/>
                  </a:lnTo>
                </a:path>
              </a:pathLst>
            </a:custGeom>
            <a:ln w="3530">
              <a:solidFill>
                <a:srgbClr val="565659"/>
              </a:solidFill>
            </a:ln>
          </p:spPr>
          <p:txBody>
            <a:bodyPr wrap="square" lIns="0" tIns="0" rIns="0" bIns="0" rtlCol="0"/>
            <a:lstStyle/>
            <a:p/>
          </p:txBody>
        </p:sp>
        <p:sp>
          <p:nvSpPr>
            <p:cNvPr id="470" name="object 470" descr=""/>
            <p:cNvSpPr/>
            <p:nvPr/>
          </p:nvSpPr>
          <p:spPr>
            <a:xfrm>
              <a:off x="5214529" y="8833916"/>
              <a:ext cx="13335" cy="7620"/>
            </a:xfrm>
            <a:custGeom>
              <a:avLst/>
              <a:gdLst/>
              <a:ahLst/>
              <a:cxnLst/>
              <a:rect l="l" t="t" r="r" b="b"/>
              <a:pathLst>
                <a:path w="13335" h="7620">
                  <a:moveTo>
                    <a:pt x="12953" y="7619"/>
                  </a:moveTo>
                  <a:lnTo>
                    <a:pt x="0" y="0"/>
                  </a:lnTo>
                  <a:lnTo>
                    <a:pt x="13334" y="7619"/>
                  </a:lnTo>
                </a:path>
              </a:pathLst>
            </a:custGeom>
            <a:ln w="3530">
              <a:solidFill>
                <a:srgbClr val="565659"/>
              </a:solidFill>
            </a:ln>
          </p:spPr>
          <p:txBody>
            <a:bodyPr wrap="square" lIns="0" tIns="0" rIns="0" bIns="0" rtlCol="0"/>
            <a:lstStyle/>
            <a:p/>
          </p:txBody>
        </p:sp>
        <p:sp>
          <p:nvSpPr>
            <p:cNvPr id="471" name="object 471" descr=""/>
            <p:cNvSpPr/>
            <p:nvPr/>
          </p:nvSpPr>
          <p:spPr>
            <a:xfrm>
              <a:off x="5204626" y="8851061"/>
              <a:ext cx="13335" cy="7620"/>
            </a:xfrm>
            <a:custGeom>
              <a:avLst/>
              <a:gdLst/>
              <a:ahLst/>
              <a:cxnLst/>
              <a:rect l="l" t="t" r="r" b="b"/>
              <a:pathLst>
                <a:path w="13335" h="7620">
                  <a:moveTo>
                    <a:pt x="0" y="0"/>
                  </a:moveTo>
                  <a:lnTo>
                    <a:pt x="12954" y="7620"/>
                  </a:lnTo>
                </a:path>
              </a:pathLst>
            </a:custGeom>
            <a:ln w="3530">
              <a:solidFill>
                <a:srgbClr val="565659"/>
              </a:solidFill>
            </a:ln>
          </p:spPr>
          <p:txBody>
            <a:bodyPr wrap="square" lIns="0" tIns="0" rIns="0" bIns="0" rtlCol="0"/>
            <a:lstStyle/>
            <a:p/>
          </p:txBody>
        </p:sp>
        <p:sp>
          <p:nvSpPr>
            <p:cNvPr id="472" name="object 472" descr=""/>
            <p:cNvSpPr/>
            <p:nvPr/>
          </p:nvSpPr>
          <p:spPr>
            <a:xfrm>
              <a:off x="5205767" y="8849158"/>
              <a:ext cx="13335" cy="7620"/>
            </a:xfrm>
            <a:custGeom>
              <a:avLst/>
              <a:gdLst/>
              <a:ahLst/>
              <a:cxnLst/>
              <a:rect l="l" t="t" r="r" b="b"/>
              <a:pathLst>
                <a:path w="13335" h="7620">
                  <a:moveTo>
                    <a:pt x="0" y="0"/>
                  </a:moveTo>
                  <a:lnTo>
                    <a:pt x="12954" y="7619"/>
                  </a:lnTo>
                  <a:lnTo>
                    <a:pt x="0" y="380"/>
                  </a:lnTo>
                </a:path>
              </a:pathLst>
            </a:custGeom>
            <a:ln w="3530">
              <a:solidFill>
                <a:srgbClr val="565659"/>
              </a:solidFill>
            </a:ln>
          </p:spPr>
          <p:txBody>
            <a:bodyPr wrap="square" lIns="0" tIns="0" rIns="0" bIns="0" rtlCol="0"/>
            <a:lstStyle/>
            <a:p/>
          </p:txBody>
        </p:sp>
        <p:sp>
          <p:nvSpPr>
            <p:cNvPr id="473" name="object 473" descr=""/>
            <p:cNvSpPr/>
            <p:nvPr/>
          </p:nvSpPr>
          <p:spPr>
            <a:xfrm>
              <a:off x="5213389" y="8836200"/>
              <a:ext cx="13335" cy="7620"/>
            </a:xfrm>
            <a:custGeom>
              <a:avLst/>
              <a:gdLst/>
              <a:ahLst/>
              <a:cxnLst/>
              <a:rect l="l" t="t" r="r" b="b"/>
              <a:pathLst>
                <a:path w="13335" h="7620">
                  <a:moveTo>
                    <a:pt x="0" y="380"/>
                  </a:moveTo>
                  <a:lnTo>
                    <a:pt x="12954" y="7619"/>
                  </a:lnTo>
                  <a:lnTo>
                    <a:pt x="0" y="0"/>
                  </a:lnTo>
                </a:path>
              </a:pathLst>
            </a:custGeom>
            <a:ln w="3530">
              <a:solidFill>
                <a:srgbClr val="565659"/>
              </a:solidFill>
            </a:ln>
          </p:spPr>
          <p:txBody>
            <a:bodyPr wrap="square" lIns="0" tIns="0" rIns="0" bIns="0" rtlCol="0"/>
            <a:lstStyle/>
            <a:p/>
          </p:txBody>
        </p:sp>
        <p:sp>
          <p:nvSpPr>
            <p:cNvPr id="474" name="object 474" descr=""/>
            <p:cNvSpPr/>
            <p:nvPr/>
          </p:nvSpPr>
          <p:spPr>
            <a:xfrm>
              <a:off x="5214529" y="8834295"/>
              <a:ext cx="13335" cy="7620"/>
            </a:xfrm>
            <a:custGeom>
              <a:avLst/>
              <a:gdLst/>
              <a:ahLst/>
              <a:cxnLst/>
              <a:rect l="l" t="t" r="r" b="b"/>
              <a:pathLst>
                <a:path w="13335" h="7620">
                  <a:moveTo>
                    <a:pt x="12953" y="7619"/>
                  </a:moveTo>
                  <a:lnTo>
                    <a:pt x="0" y="0"/>
                  </a:lnTo>
                </a:path>
              </a:pathLst>
            </a:custGeom>
            <a:ln w="3530">
              <a:solidFill>
                <a:srgbClr val="565659"/>
              </a:solidFill>
            </a:ln>
          </p:spPr>
          <p:txBody>
            <a:bodyPr wrap="square" lIns="0" tIns="0" rIns="0" bIns="0" rtlCol="0"/>
            <a:lstStyle/>
            <a:p/>
          </p:txBody>
        </p:sp>
        <p:sp>
          <p:nvSpPr>
            <p:cNvPr id="475" name="object 475" descr=""/>
            <p:cNvSpPr/>
            <p:nvPr/>
          </p:nvSpPr>
          <p:spPr>
            <a:xfrm>
              <a:off x="5205767" y="8849158"/>
              <a:ext cx="13335" cy="7620"/>
            </a:xfrm>
            <a:custGeom>
              <a:avLst/>
              <a:gdLst/>
              <a:ahLst/>
              <a:cxnLst/>
              <a:rect l="l" t="t" r="r" b="b"/>
              <a:pathLst>
                <a:path w="13335" h="7620">
                  <a:moveTo>
                    <a:pt x="0" y="0"/>
                  </a:moveTo>
                  <a:lnTo>
                    <a:pt x="13335" y="7619"/>
                  </a:lnTo>
                </a:path>
              </a:pathLst>
            </a:custGeom>
            <a:ln w="3530">
              <a:solidFill>
                <a:srgbClr val="565659"/>
              </a:solidFill>
            </a:ln>
          </p:spPr>
          <p:txBody>
            <a:bodyPr wrap="square" lIns="0" tIns="0" rIns="0" bIns="0" rtlCol="0"/>
            <a:lstStyle/>
            <a:p/>
          </p:txBody>
        </p:sp>
        <p:sp>
          <p:nvSpPr>
            <p:cNvPr id="476" name="object 476" descr=""/>
            <p:cNvSpPr/>
            <p:nvPr/>
          </p:nvSpPr>
          <p:spPr>
            <a:xfrm>
              <a:off x="5207293" y="8847254"/>
              <a:ext cx="13335" cy="7620"/>
            </a:xfrm>
            <a:custGeom>
              <a:avLst/>
              <a:gdLst/>
              <a:ahLst/>
              <a:cxnLst/>
              <a:rect l="l" t="t" r="r" b="b"/>
              <a:pathLst>
                <a:path w="13335" h="7620">
                  <a:moveTo>
                    <a:pt x="0" y="0"/>
                  </a:moveTo>
                  <a:lnTo>
                    <a:pt x="12954" y="7239"/>
                  </a:lnTo>
                  <a:lnTo>
                    <a:pt x="0" y="0"/>
                  </a:lnTo>
                </a:path>
              </a:pathLst>
            </a:custGeom>
            <a:ln w="3530">
              <a:solidFill>
                <a:srgbClr val="565659"/>
              </a:solidFill>
            </a:ln>
          </p:spPr>
          <p:txBody>
            <a:bodyPr wrap="square" lIns="0" tIns="0" rIns="0" bIns="0" rtlCol="0"/>
            <a:lstStyle/>
            <a:p/>
          </p:txBody>
        </p:sp>
        <p:sp>
          <p:nvSpPr>
            <p:cNvPr id="477" name="object 477" descr=""/>
            <p:cNvSpPr/>
            <p:nvPr/>
          </p:nvSpPr>
          <p:spPr>
            <a:xfrm>
              <a:off x="5212244" y="8838871"/>
              <a:ext cx="12700" cy="7620"/>
            </a:xfrm>
            <a:custGeom>
              <a:avLst/>
              <a:gdLst/>
              <a:ahLst/>
              <a:cxnLst/>
              <a:rect l="l" t="t" r="r" b="b"/>
              <a:pathLst>
                <a:path w="12700" h="7620">
                  <a:moveTo>
                    <a:pt x="12573" y="7620"/>
                  </a:moveTo>
                  <a:lnTo>
                    <a:pt x="0" y="0"/>
                  </a:lnTo>
                  <a:lnTo>
                    <a:pt x="12573" y="7620"/>
                  </a:lnTo>
                </a:path>
              </a:pathLst>
            </a:custGeom>
            <a:ln w="3530">
              <a:solidFill>
                <a:srgbClr val="565659"/>
              </a:solidFill>
            </a:ln>
          </p:spPr>
          <p:txBody>
            <a:bodyPr wrap="square" lIns="0" tIns="0" rIns="0" bIns="0" rtlCol="0"/>
            <a:lstStyle/>
            <a:p/>
          </p:txBody>
        </p:sp>
        <p:sp>
          <p:nvSpPr>
            <p:cNvPr id="478" name="object 478" descr=""/>
            <p:cNvSpPr/>
            <p:nvPr/>
          </p:nvSpPr>
          <p:spPr>
            <a:xfrm>
              <a:off x="5213389" y="8836582"/>
              <a:ext cx="13335" cy="7620"/>
            </a:xfrm>
            <a:custGeom>
              <a:avLst/>
              <a:gdLst/>
              <a:ahLst/>
              <a:cxnLst/>
              <a:rect l="l" t="t" r="r" b="b"/>
              <a:pathLst>
                <a:path w="13335" h="7620">
                  <a:moveTo>
                    <a:pt x="12953" y="7620"/>
                  </a:moveTo>
                  <a:lnTo>
                    <a:pt x="0" y="0"/>
                  </a:lnTo>
                </a:path>
              </a:pathLst>
            </a:custGeom>
            <a:ln w="3530">
              <a:solidFill>
                <a:srgbClr val="565659"/>
              </a:solidFill>
            </a:ln>
          </p:spPr>
          <p:txBody>
            <a:bodyPr wrap="square" lIns="0" tIns="0" rIns="0" bIns="0" rtlCol="0"/>
            <a:lstStyle/>
            <a:p/>
          </p:txBody>
        </p:sp>
        <p:sp>
          <p:nvSpPr>
            <p:cNvPr id="479" name="object 479" descr=""/>
            <p:cNvSpPr/>
            <p:nvPr/>
          </p:nvSpPr>
          <p:spPr>
            <a:xfrm>
              <a:off x="5208812" y="8844581"/>
              <a:ext cx="13335" cy="7620"/>
            </a:xfrm>
            <a:custGeom>
              <a:avLst/>
              <a:gdLst/>
              <a:ahLst/>
              <a:cxnLst/>
              <a:rect l="l" t="t" r="r" b="b"/>
              <a:pathLst>
                <a:path w="13335" h="7620">
                  <a:moveTo>
                    <a:pt x="0" y="0"/>
                  </a:moveTo>
                  <a:lnTo>
                    <a:pt x="12954" y="7238"/>
                  </a:lnTo>
                </a:path>
              </a:pathLst>
            </a:custGeom>
            <a:ln w="3530">
              <a:solidFill>
                <a:srgbClr val="565659"/>
              </a:solidFill>
            </a:ln>
          </p:spPr>
          <p:txBody>
            <a:bodyPr wrap="square" lIns="0" tIns="0" rIns="0" bIns="0" rtlCol="0"/>
            <a:lstStyle/>
            <a:p/>
          </p:txBody>
        </p:sp>
        <p:sp>
          <p:nvSpPr>
            <p:cNvPr id="480" name="object 480" descr=""/>
            <p:cNvSpPr/>
            <p:nvPr/>
          </p:nvSpPr>
          <p:spPr>
            <a:xfrm>
              <a:off x="5207293" y="8846869"/>
              <a:ext cx="13335" cy="7620"/>
            </a:xfrm>
            <a:custGeom>
              <a:avLst/>
              <a:gdLst/>
              <a:ahLst/>
              <a:cxnLst/>
              <a:rect l="l" t="t" r="r" b="b"/>
              <a:pathLst>
                <a:path w="13335" h="7620">
                  <a:moveTo>
                    <a:pt x="0" y="0"/>
                  </a:moveTo>
                  <a:lnTo>
                    <a:pt x="12954" y="7238"/>
                  </a:lnTo>
                </a:path>
              </a:pathLst>
            </a:custGeom>
            <a:ln w="3530">
              <a:solidFill>
                <a:srgbClr val="565659"/>
              </a:solidFill>
            </a:ln>
          </p:spPr>
          <p:txBody>
            <a:bodyPr wrap="square" lIns="0" tIns="0" rIns="0" bIns="0" rtlCol="0"/>
            <a:lstStyle/>
            <a:p/>
          </p:txBody>
        </p:sp>
        <p:sp>
          <p:nvSpPr>
            <p:cNvPr id="481" name="object 481" descr=""/>
            <p:cNvSpPr/>
            <p:nvPr/>
          </p:nvSpPr>
          <p:spPr>
            <a:xfrm>
              <a:off x="5208812" y="8844582"/>
              <a:ext cx="13335" cy="7620"/>
            </a:xfrm>
            <a:custGeom>
              <a:avLst/>
              <a:gdLst/>
              <a:ahLst/>
              <a:cxnLst/>
              <a:rect l="l" t="t" r="r" b="b"/>
              <a:pathLst>
                <a:path w="13335" h="7620">
                  <a:moveTo>
                    <a:pt x="12953" y="7619"/>
                  </a:moveTo>
                  <a:lnTo>
                    <a:pt x="0" y="0"/>
                  </a:lnTo>
                </a:path>
              </a:pathLst>
            </a:custGeom>
            <a:ln w="3530">
              <a:solidFill>
                <a:srgbClr val="565659"/>
              </a:solidFill>
            </a:ln>
          </p:spPr>
          <p:txBody>
            <a:bodyPr wrap="square" lIns="0" tIns="0" rIns="0" bIns="0" rtlCol="0"/>
            <a:lstStyle/>
            <a:p/>
          </p:txBody>
        </p:sp>
        <p:sp>
          <p:nvSpPr>
            <p:cNvPr id="482" name="object 482" descr=""/>
            <p:cNvSpPr/>
            <p:nvPr/>
          </p:nvSpPr>
          <p:spPr>
            <a:xfrm>
              <a:off x="5210722" y="8841536"/>
              <a:ext cx="12700" cy="7620"/>
            </a:xfrm>
            <a:custGeom>
              <a:avLst/>
              <a:gdLst/>
              <a:ahLst/>
              <a:cxnLst/>
              <a:rect l="l" t="t" r="r" b="b"/>
              <a:pathLst>
                <a:path w="12700" h="7620">
                  <a:moveTo>
                    <a:pt x="0" y="0"/>
                  </a:moveTo>
                  <a:lnTo>
                    <a:pt x="12573" y="7620"/>
                  </a:lnTo>
                </a:path>
              </a:pathLst>
            </a:custGeom>
            <a:ln w="3530">
              <a:solidFill>
                <a:srgbClr val="565659"/>
              </a:solidFill>
            </a:ln>
          </p:spPr>
          <p:txBody>
            <a:bodyPr wrap="square" lIns="0" tIns="0" rIns="0" bIns="0" rtlCol="0"/>
            <a:lstStyle/>
            <a:p/>
          </p:txBody>
        </p:sp>
        <p:sp>
          <p:nvSpPr>
            <p:cNvPr id="483" name="object 483" descr=""/>
            <p:cNvSpPr/>
            <p:nvPr/>
          </p:nvSpPr>
          <p:spPr>
            <a:xfrm>
              <a:off x="5211863" y="8839252"/>
              <a:ext cx="13335" cy="7620"/>
            </a:xfrm>
            <a:custGeom>
              <a:avLst/>
              <a:gdLst/>
              <a:ahLst/>
              <a:cxnLst/>
              <a:rect l="l" t="t" r="r" b="b"/>
              <a:pathLst>
                <a:path w="13335" h="7620">
                  <a:moveTo>
                    <a:pt x="12953" y="7239"/>
                  </a:moveTo>
                  <a:lnTo>
                    <a:pt x="0" y="0"/>
                  </a:lnTo>
                </a:path>
              </a:pathLst>
            </a:custGeom>
            <a:ln w="3530">
              <a:solidFill>
                <a:srgbClr val="565659"/>
              </a:solidFill>
            </a:ln>
          </p:spPr>
          <p:txBody>
            <a:bodyPr wrap="square" lIns="0" tIns="0" rIns="0" bIns="0" rtlCol="0"/>
            <a:lstStyle/>
            <a:p/>
          </p:txBody>
        </p:sp>
        <p:sp>
          <p:nvSpPr>
            <p:cNvPr id="484" name="object 484" descr=""/>
            <p:cNvSpPr/>
            <p:nvPr/>
          </p:nvSpPr>
          <p:spPr>
            <a:xfrm>
              <a:off x="5223291" y="8849155"/>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485" name="object 485" descr=""/>
            <p:cNvSpPr/>
            <p:nvPr/>
          </p:nvSpPr>
          <p:spPr>
            <a:xfrm>
              <a:off x="5230150" y="8851059"/>
              <a:ext cx="4445" cy="7620"/>
            </a:xfrm>
            <a:custGeom>
              <a:avLst/>
              <a:gdLst/>
              <a:ahLst/>
              <a:cxnLst/>
              <a:rect l="l" t="t" r="r" b="b"/>
              <a:pathLst>
                <a:path w="4445" h="7620">
                  <a:moveTo>
                    <a:pt x="0" y="7239"/>
                  </a:moveTo>
                  <a:lnTo>
                    <a:pt x="1143" y="5334"/>
                  </a:lnTo>
                  <a:lnTo>
                    <a:pt x="4191" y="0"/>
                  </a:lnTo>
                </a:path>
              </a:pathLst>
            </a:custGeom>
            <a:ln w="3530">
              <a:solidFill>
                <a:srgbClr val="565659"/>
              </a:solidFill>
            </a:ln>
          </p:spPr>
          <p:txBody>
            <a:bodyPr wrap="square" lIns="0" tIns="0" rIns="0" bIns="0" rtlCol="0"/>
            <a:lstStyle/>
            <a:p/>
          </p:txBody>
        </p:sp>
        <p:sp>
          <p:nvSpPr>
            <p:cNvPr id="486" name="object 486" descr=""/>
            <p:cNvSpPr/>
            <p:nvPr/>
          </p:nvSpPr>
          <p:spPr>
            <a:xfrm>
              <a:off x="5223295" y="8838107"/>
              <a:ext cx="6985" cy="11430"/>
            </a:xfrm>
            <a:custGeom>
              <a:avLst/>
              <a:gdLst/>
              <a:ahLst/>
              <a:cxnLst/>
              <a:rect l="l" t="t" r="r" b="b"/>
              <a:pathLst>
                <a:path w="6985" h="11429">
                  <a:moveTo>
                    <a:pt x="6476" y="0"/>
                  </a:moveTo>
                  <a:lnTo>
                    <a:pt x="5333" y="1524"/>
                  </a:lnTo>
                  <a:lnTo>
                    <a:pt x="4571" y="3429"/>
                  </a:lnTo>
                  <a:lnTo>
                    <a:pt x="4190" y="3810"/>
                  </a:lnTo>
                  <a:lnTo>
                    <a:pt x="3047" y="5715"/>
                  </a:lnTo>
                  <a:lnTo>
                    <a:pt x="3047" y="6096"/>
                  </a:lnTo>
                  <a:lnTo>
                    <a:pt x="1523" y="8382"/>
                  </a:lnTo>
                  <a:lnTo>
                    <a:pt x="0" y="11049"/>
                  </a:lnTo>
                </a:path>
              </a:pathLst>
            </a:custGeom>
            <a:ln w="3530">
              <a:solidFill>
                <a:srgbClr val="565659"/>
              </a:solidFill>
            </a:ln>
          </p:spPr>
          <p:txBody>
            <a:bodyPr wrap="square" lIns="0" tIns="0" rIns="0" bIns="0" rtlCol="0"/>
            <a:lstStyle/>
            <a:p/>
          </p:txBody>
        </p:sp>
        <p:sp>
          <p:nvSpPr>
            <p:cNvPr id="487" name="object 487" descr=""/>
            <p:cNvSpPr/>
            <p:nvPr/>
          </p:nvSpPr>
          <p:spPr>
            <a:xfrm>
              <a:off x="5215670" y="8851825"/>
              <a:ext cx="6350" cy="10795"/>
            </a:xfrm>
            <a:custGeom>
              <a:avLst/>
              <a:gdLst/>
              <a:ahLst/>
              <a:cxnLst/>
              <a:rect l="l" t="t" r="r" b="b"/>
              <a:pathLst>
                <a:path w="6350" h="10795">
                  <a:moveTo>
                    <a:pt x="0" y="10287"/>
                  </a:moveTo>
                  <a:lnTo>
                    <a:pt x="381" y="9906"/>
                  </a:lnTo>
                  <a:lnTo>
                    <a:pt x="381" y="9525"/>
                  </a:lnTo>
                  <a:lnTo>
                    <a:pt x="1143" y="8763"/>
                  </a:lnTo>
                  <a:lnTo>
                    <a:pt x="1143" y="8382"/>
                  </a:lnTo>
                  <a:lnTo>
                    <a:pt x="1905" y="7239"/>
                  </a:lnTo>
                  <a:lnTo>
                    <a:pt x="1905" y="6858"/>
                  </a:lnTo>
                  <a:lnTo>
                    <a:pt x="3048" y="4953"/>
                  </a:lnTo>
                  <a:lnTo>
                    <a:pt x="3429" y="4953"/>
                  </a:lnTo>
                  <a:lnTo>
                    <a:pt x="4572" y="2667"/>
                  </a:lnTo>
                  <a:lnTo>
                    <a:pt x="4572" y="2286"/>
                  </a:lnTo>
                  <a:lnTo>
                    <a:pt x="6096" y="381"/>
                  </a:lnTo>
                  <a:lnTo>
                    <a:pt x="6096" y="0"/>
                  </a:lnTo>
                </a:path>
              </a:pathLst>
            </a:custGeom>
            <a:ln w="3530">
              <a:solidFill>
                <a:srgbClr val="565659"/>
              </a:solidFill>
            </a:ln>
          </p:spPr>
          <p:txBody>
            <a:bodyPr wrap="square" lIns="0" tIns="0" rIns="0" bIns="0" rtlCol="0"/>
            <a:lstStyle/>
            <a:p/>
          </p:txBody>
        </p:sp>
        <p:sp>
          <p:nvSpPr>
            <p:cNvPr id="488" name="object 488" descr=""/>
            <p:cNvSpPr/>
            <p:nvPr/>
          </p:nvSpPr>
          <p:spPr>
            <a:xfrm>
              <a:off x="5229772" y="8836581"/>
              <a:ext cx="1270" cy="1905"/>
            </a:xfrm>
            <a:custGeom>
              <a:avLst/>
              <a:gdLst/>
              <a:ahLst/>
              <a:cxnLst/>
              <a:rect l="l" t="t" r="r" b="b"/>
              <a:pathLst>
                <a:path w="1270" h="1904">
                  <a:moveTo>
                    <a:pt x="762" y="0"/>
                  </a:moveTo>
                  <a:lnTo>
                    <a:pt x="381" y="380"/>
                  </a:lnTo>
                  <a:lnTo>
                    <a:pt x="0" y="1523"/>
                  </a:lnTo>
                </a:path>
              </a:pathLst>
            </a:custGeom>
            <a:ln w="3530">
              <a:solidFill>
                <a:srgbClr val="565659"/>
              </a:solidFill>
            </a:ln>
          </p:spPr>
          <p:txBody>
            <a:bodyPr wrap="square" lIns="0" tIns="0" rIns="0" bIns="0" rtlCol="0"/>
            <a:lstStyle/>
            <a:p/>
          </p:txBody>
        </p:sp>
        <p:sp>
          <p:nvSpPr>
            <p:cNvPr id="489" name="object 489" descr=""/>
            <p:cNvSpPr/>
            <p:nvPr/>
          </p:nvSpPr>
          <p:spPr>
            <a:xfrm>
              <a:off x="5209196" y="8841916"/>
              <a:ext cx="14604" cy="10160"/>
            </a:xfrm>
            <a:custGeom>
              <a:avLst/>
              <a:gdLst/>
              <a:ahLst/>
              <a:cxnLst/>
              <a:rect l="l" t="t" r="r" b="b"/>
              <a:pathLst>
                <a:path w="14604" h="10159">
                  <a:moveTo>
                    <a:pt x="0" y="2286"/>
                  </a:moveTo>
                  <a:lnTo>
                    <a:pt x="12573" y="9906"/>
                  </a:lnTo>
                  <a:lnTo>
                    <a:pt x="14097" y="7620"/>
                  </a:lnTo>
                  <a:lnTo>
                    <a:pt x="1143" y="0"/>
                  </a:lnTo>
                </a:path>
              </a:pathLst>
            </a:custGeom>
            <a:ln w="3530">
              <a:solidFill>
                <a:srgbClr val="565659"/>
              </a:solidFill>
            </a:ln>
          </p:spPr>
          <p:txBody>
            <a:bodyPr wrap="square" lIns="0" tIns="0" rIns="0" bIns="0" rtlCol="0"/>
            <a:lstStyle/>
            <a:p/>
          </p:txBody>
        </p:sp>
        <p:sp>
          <p:nvSpPr>
            <p:cNvPr id="490" name="object 490" descr=""/>
            <p:cNvSpPr/>
            <p:nvPr/>
          </p:nvSpPr>
          <p:spPr>
            <a:xfrm>
              <a:off x="5205004" y="8738287"/>
              <a:ext cx="13335" cy="23495"/>
            </a:xfrm>
            <a:custGeom>
              <a:avLst/>
              <a:gdLst/>
              <a:ahLst/>
              <a:cxnLst/>
              <a:rect l="l" t="t" r="r" b="b"/>
              <a:pathLst>
                <a:path w="13335" h="23495">
                  <a:moveTo>
                    <a:pt x="0" y="0"/>
                  </a:moveTo>
                  <a:lnTo>
                    <a:pt x="7238" y="12953"/>
                  </a:lnTo>
                  <a:lnTo>
                    <a:pt x="12954" y="23240"/>
                  </a:lnTo>
                </a:path>
              </a:pathLst>
            </a:custGeom>
            <a:ln w="3530">
              <a:solidFill>
                <a:srgbClr val="565659"/>
              </a:solidFill>
            </a:ln>
          </p:spPr>
          <p:txBody>
            <a:bodyPr wrap="square" lIns="0" tIns="0" rIns="0" bIns="0" rtlCol="0"/>
            <a:lstStyle/>
            <a:p/>
          </p:txBody>
        </p:sp>
        <p:sp>
          <p:nvSpPr>
            <p:cNvPr id="491" name="object 491" descr=""/>
            <p:cNvSpPr/>
            <p:nvPr/>
          </p:nvSpPr>
          <p:spPr>
            <a:xfrm>
              <a:off x="5227243" y="858450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92" name="object 492" descr=""/>
            <p:cNvSpPr/>
            <p:nvPr/>
          </p:nvSpPr>
          <p:spPr>
            <a:xfrm>
              <a:off x="5238533" y="855769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493" name="object 493" descr=""/>
            <p:cNvSpPr/>
            <p:nvPr/>
          </p:nvSpPr>
          <p:spPr>
            <a:xfrm>
              <a:off x="5224817" y="8539781"/>
              <a:ext cx="16510" cy="0"/>
            </a:xfrm>
            <a:custGeom>
              <a:avLst/>
              <a:gdLst/>
              <a:ahLst/>
              <a:cxnLst/>
              <a:rect l="l" t="t" r="r" b="b"/>
              <a:pathLst>
                <a:path w="16510" h="0">
                  <a:moveTo>
                    <a:pt x="16383" y="0"/>
                  </a:moveTo>
                  <a:lnTo>
                    <a:pt x="0" y="0"/>
                  </a:lnTo>
                </a:path>
              </a:pathLst>
            </a:custGeom>
            <a:ln w="3530">
              <a:solidFill>
                <a:srgbClr val="565659"/>
              </a:solidFill>
            </a:ln>
          </p:spPr>
          <p:txBody>
            <a:bodyPr wrap="square" lIns="0" tIns="0" rIns="0" bIns="0" rtlCol="0"/>
            <a:lstStyle/>
            <a:p/>
          </p:txBody>
        </p:sp>
        <p:sp>
          <p:nvSpPr>
            <p:cNvPr id="494" name="object 494" descr=""/>
            <p:cNvSpPr/>
            <p:nvPr/>
          </p:nvSpPr>
          <p:spPr>
            <a:xfrm>
              <a:off x="5224814" y="8539025"/>
              <a:ext cx="16510" cy="0"/>
            </a:xfrm>
            <a:custGeom>
              <a:avLst/>
              <a:gdLst/>
              <a:ahLst/>
              <a:cxnLst/>
              <a:rect l="l" t="t" r="r" b="b"/>
              <a:pathLst>
                <a:path w="16510" h="0">
                  <a:moveTo>
                    <a:pt x="16001" y="0"/>
                  </a:moveTo>
                  <a:lnTo>
                    <a:pt x="0" y="0"/>
                  </a:lnTo>
                </a:path>
              </a:pathLst>
            </a:custGeom>
            <a:ln w="3530">
              <a:solidFill>
                <a:srgbClr val="565659"/>
              </a:solidFill>
            </a:ln>
          </p:spPr>
          <p:txBody>
            <a:bodyPr wrap="square" lIns="0" tIns="0" rIns="0" bIns="0" rtlCol="0"/>
            <a:lstStyle/>
            <a:p/>
          </p:txBody>
        </p:sp>
        <p:sp>
          <p:nvSpPr>
            <p:cNvPr id="495" name="object 495" descr=""/>
            <p:cNvSpPr/>
            <p:nvPr/>
          </p:nvSpPr>
          <p:spPr>
            <a:xfrm>
              <a:off x="5219104" y="8396906"/>
              <a:ext cx="22860" cy="0"/>
            </a:xfrm>
            <a:custGeom>
              <a:avLst/>
              <a:gdLst/>
              <a:ahLst/>
              <a:cxnLst/>
              <a:rect l="l" t="t" r="r" b="b"/>
              <a:pathLst>
                <a:path w="22860" h="0">
                  <a:moveTo>
                    <a:pt x="22860" y="0"/>
                  </a:moveTo>
                  <a:lnTo>
                    <a:pt x="0" y="0"/>
                  </a:lnTo>
                </a:path>
              </a:pathLst>
            </a:custGeom>
            <a:ln w="3530">
              <a:solidFill>
                <a:srgbClr val="565659"/>
              </a:solidFill>
            </a:ln>
          </p:spPr>
          <p:txBody>
            <a:bodyPr wrap="square" lIns="0" tIns="0" rIns="0" bIns="0" rtlCol="0"/>
            <a:lstStyle/>
            <a:p/>
          </p:txBody>
        </p:sp>
        <p:sp>
          <p:nvSpPr>
            <p:cNvPr id="496" name="object 496" descr=""/>
            <p:cNvSpPr/>
            <p:nvPr/>
          </p:nvSpPr>
          <p:spPr>
            <a:xfrm>
              <a:off x="5224817" y="8538640"/>
              <a:ext cx="16510" cy="0"/>
            </a:xfrm>
            <a:custGeom>
              <a:avLst/>
              <a:gdLst/>
              <a:ahLst/>
              <a:cxnLst/>
              <a:rect l="l" t="t" r="r" b="b"/>
              <a:pathLst>
                <a:path w="16510" h="0">
                  <a:moveTo>
                    <a:pt x="0" y="0"/>
                  </a:moveTo>
                  <a:lnTo>
                    <a:pt x="16383" y="0"/>
                  </a:lnTo>
                </a:path>
              </a:pathLst>
            </a:custGeom>
            <a:ln w="3530">
              <a:solidFill>
                <a:srgbClr val="565659"/>
              </a:solidFill>
            </a:ln>
          </p:spPr>
          <p:txBody>
            <a:bodyPr wrap="square" lIns="0" tIns="0" rIns="0" bIns="0" rtlCol="0"/>
            <a:lstStyle/>
            <a:p/>
          </p:txBody>
        </p:sp>
        <p:sp>
          <p:nvSpPr>
            <p:cNvPr id="497" name="object 497" descr=""/>
            <p:cNvSpPr/>
            <p:nvPr/>
          </p:nvSpPr>
          <p:spPr>
            <a:xfrm>
              <a:off x="5124742" y="8435911"/>
              <a:ext cx="8890" cy="3810"/>
            </a:xfrm>
            <a:custGeom>
              <a:avLst/>
              <a:gdLst/>
              <a:ahLst/>
              <a:cxnLst/>
              <a:rect l="l" t="t" r="r" b="b"/>
              <a:pathLst>
                <a:path w="8889" h="3809">
                  <a:moveTo>
                    <a:pt x="8877" y="1765"/>
                  </a:moveTo>
                  <a:lnTo>
                    <a:pt x="8356" y="520"/>
                  </a:lnTo>
                  <a:lnTo>
                    <a:pt x="7112" y="0"/>
                  </a:lnTo>
                  <a:lnTo>
                    <a:pt x="6146" y="406"/>
                  </a:lnTo>
                  <a:lnTo>
                    <a:pt x="5194" y="0"/>
                  </a:lnTo>
                  <a:lnTo>
                    <a:pt x="3949" y="520"/>
                  </a:lnTo>
                  <a:lnTo>
                    <a:pt x="3670" y="1181"/>
                  </a:lnTo>
                  <a:lnTo>
                    <a:pt x="3403" y="520"/>
                  </a:lnTo>
                  <a:lnTo>
                    <a:pt x="2159" y="0"/>
                  </a:lnTo>
                  <a:lnTo>
                    <a:pt x="1955" y="88"/>
                  </a:lnTo>
                  <a:lnTo>
                    <a:pt x="1765" y="0"/>
                  </a:lnTo>
                  <a:lnTo>
                    <a:pt x="520" y="520"/>
                  </a:lnTo>
                  <a:lnTo>
                    <a:pt x="0" y="1765"/>
                  </a:lnTo>
                  <a:lnTo>
                    <a:pt x="520" y="3009"/>
                  </a:lnTo>
                  <a:lnTo>
                    <a:pt x="1765" y="3530"/>
                  </a:lnTo>
                  <a:lnTo>
                    <a:pt x="1955" y="3454"/>
                  </a:lnTo>
                  <a:lnTo>
                    <a:pt x="2159" y="3530"/>
                  </a:lnTo>
                  <a:lnTo>
                    <a:pt x="3403" y="3009"/>
                  </a:lnTo>
                  <a:lnTo>
                    <a:pt x="3670" y="2374"/>
                  </a:lnTo>
                  <a:lnTo>
                    <a:pt x="3949" y="3009"/>
                  </a:lnTo>
                  <a:lnTo>
                    <a:pt x="5194" y="3530"/>
                  </a:lnTo>
                  <a:lnTo>
                    <a:pt x="6146" y="3136"/>
                  </a:lnTo>
                  <a:lnTo>
                    <a:pt x="7112" y="3530"/>
                  </a:lnTo>
                  <a:lnTo>
                    <a:pt x="8356" y="3009"/>
                  </a:lnTo>
                  <a:lnTo>
                    <a:pt x="8877" y="1765"/>
                  </a:lnTo>
                  <a:close/>
                </a:path>
              </a:pathLst>
            </a:custGeom>
            <a:solidFill>
              <a:srgbClr val="565659"/>
            </a:solidFill>
          </p:spPr>
          <p:txBody>
            <a:bodyPr wrap="square" lIns="0" tIns="0" rIns="0" bIns="0" rtlCol="0"/>
            <a:lstStyle/>
            <a:p/>
          </p:txBody>
        </p:sp>
        <p:sp>
          <p:nvSpPr>
            <p:cNvPr id="498" name="object 498" descr=""/>
            <p:cNvSpPr/>
            <p:nvPr/>
          </p:nvSpPr>
          <p:spPr>
            <a:xfrm>
              <a:off x="5123471" y="8439198"/>
              <a:ext cx="12065" cy="0"/>
            </a:xfrm>
            <a:custGeom>
              <a:avLst/>
              <a:gdLst/>
              <a:ahLst/>
              <a:cxnLst/>
              <a:rect l="l" t="t" r="r" b="b"/>
              <a:pathLst>
                <a:path w="12064" h="0">
                  <a:moveTo>
                    <a:pt x="0" y="0"/>
                  </a:moveTo>
                  <a:lnTo>
                    <a:pt x="11811" y="0"/>
                  </a:lnTo>
                </a:path>
              </a:pathLst>
            </a:custGeom>
            <a:ln w="3530">
              <a:solidFill>
                <a:srgbClr val="565659"/>
              </a:solidFill>
            </a:ln>
          </p:spPr>
          <p:txBody>
            <a:bodyPr wrap="square" lIns="0" tIns="0" rIns="0" bIns="0" rtlCol="0"/>
            <a:lstStyle/>
            <a:p/>
          </p:txBody>
        </p:sp>
        <p:sp>
          <p:nvSpPr>
            <p:cNvPr id="499" name="object 499" descr=""/>
            <p:cNvSpPr/>
            <p:nvPr/>
          </p:nvSpPr>
          <p:spPr>
            <a:xfrm>
              <a:off x="5130468" y="843590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500" name="object 500" descr=""/>
            <p:cNvSpPr/>
            <p:nvPr/>
          </p:nvSpPr>
          <p:spPr>
            <a:xfrm>
              <a:off x="5036605" y="8639223"/>
              <a:ext cx="186055" cy="0"/>
            </a:xfrm>
            <a:custGeom>
              <a:avLst/>
              <a:gdLst/>
              <a:ahLst/>
              <a:cxnLst/>
              <a:rect l="l" t="t" r="r" b="b"/>
              <a:pathLst>
                <a:path w="186054" h="0">
                  <a:moveTo>
                    <a:pt x="0" y="0"/>
                  </a:moveTo>
                  <a:lnTo>
                    <a:pt x="92964" y="0"/>
                  </a:lnTo>
                  <a:lnTo>
                    <a:pt x="185928" y="0"/>
                  </a:lnTo>
                </a:path>
              </a:pathLst>
            </a:custGeom>
            <a:ln w="3530">
              <a:solidFill>
                <a:srgbClr val="565659"/>
              </a:solidFill>
            </a:ln>
          </p:spPr>
          <p:txBody>
            <a:bodyPr wrap="square" lIns="0" tIns="0" rIns="0" bIns="0" rtlCol="0"/>
            <a:lstStyle/>
            <a:p/>
          </p:txBody>
        </p:sp>
        <p:sp>
          <p:nvSpPr>
            <p:cNvPr id="501" name="object 501" descr=""/>
            <p:cNvSpPr/>
            <p:nvPr/>
          </p:nvSpPr>
          <p:spPr>
            <a:xfrm>
              <a:off x="5034695" y="8468158"/>
              <a:ext cx="189865" cy="0"/>
            </a:xfrm>
            <a:custGeom>
              <a:avLst/>
              <a:gdLst/>
              <a:ahLst/>
              <a:cxnLst/>
              <a:rect l="l" t="t" r="r" b="b"/>
              <a:pathLst>
                <a:path w="189864" h="0">
                  <a:moveTo>
                    <a:pt x="0" y="0"/>
                  </a:moveTo>
                  <a:lnTo>
                    <a:pt x="189357" y="0"/>
                  </a:lnTo>
                </a:path>
              </a:pathLst>
            </a:custGeom>
            <a:ln w="3530">
              <a:solidFill>
                <a:srgbClr val="565659"/>
              </a:solidFill>
            </a:ln>
          </p:spPr>
          <p:txBody>
            <a:bodyPr wrap="square" lIns="0" tIns="0" rIns="0" bIns="0" rtlCol="0"/>
            <a:lstStyle/>
            <a:p/>
          </p:txBody>
        </p:sp>
        <p:sp>
          <p:nvSpPr>
            <p:cNvPr id="502" name="object 502" descr=""/>
            <p:cNvSpPr/>
            <p:nvPr/>
          </p:nvSpPr>
          <p:spPr>
            <a:xfrm>
              <a:off x="5120042" y="8442627"/>
              <a:ext cx="19050" cy="0"/>
            </a:xfrm>
            <a:custGeom>
              <a:avLst/>
              <a:gdLst/>
              <a:ahLst/>
              <a:cxnLst/>
              <a:rect l="l" t="t" r="r" b="b"/>
              <a:pathLst>
                <a:path w="19050" h="0">
                  <a:moveTo>
                    <a:pt x="19050" y="0"/>
                  </a:moveTo>
                  <a:lnTo>
                    <a:pt x="0" y="0"/>
                  </a:lnTo>
                </a:path>
              </a:pathLst>
            </a:custGeom>
            <a:ln w="3530">
              <a:solidFill>
                <a:srgbClr val="565659"/>
              </a:solidFill>
            </a:ln>
          </p:spPr>
          <p:txBody>
            <a:bodyPr wrap="square" lIns="0" tIns="0" rIns="0" bIns="0" rtlCol="0"/>
            <a:lstStyle/>
            <a:p/>
          </p:txBody>
        </p:sp>
        <p:sp>
          <p:nvSpPr>
            <p:cNvPr id="503" name="object 503" descr=""/>
            <p:cNvSpPr/>
            <p:nvPr/>
          </p:nvSpPr>
          <p:spPr>
            <a:xfrm>
              <a:off x="5034701" y="8467773"/>
              <a:ext cx="189865" cy="0"/>
            </a:xfrm>
            <a:custGeom>
              <a:avLst/>
              <a:gdLst/>
              <a:ahLst/>
              <a:cxnLst/>
              <a:rect l="l" t="t" r="r" b="b"/>
              <a:pathLst>
                <a:path w="189864" h="0">
                  <a:moveTo>
                    <a:pt x="189737" y="0"/>
                  </a:moveTo>
                  <a:lnTo>
                    <a:pt x="0" y="0"/>
                  </a:lnTo>
                </a:path>
              </a:pathLst>
            </a:custGeom>
            <a:ln w="3530">
              <a:solidFill>
                <a:srgbClr val="565659"/>
              </a:solidFill>
            </a:ln>
          </p:spPr>
          <p:txBody>
            <a:bodyPr wrap="square" lIns="0" tIns="0" rIns="0" bIns="0" rtlCol="0"/>
            <a:lstStyle/>
            <a:p/>
          </p:txBody>
        </p:sp>
        <p:sp>
          <p:nvSpPr>
            <p:cNvPr id="504" name="object 504" descr=""/>
            <p:cNvSpPr/>
            <p:nvPr/>
          </p:nvSpPr>
          <p:spPr>
            <a:xfrm>
              <a:off x="5035843" y="8638460"/>
              <a:ext cx="187325" cy="0"/>
            </a:xfrm>
            <a:custGeom>
              <a:avLst/>
              <a:gdLst/>
              <a:ahLst/>
              <a:cxnLst/>
              <a:rect l="l" t="t" r="r" b="b"/>
              <a:pathLst>
                <a:path w="187325" h="0">
                  <a:moveTo>
                    <a:pt x="187071" y="0"/>
                  </a:moveTo>
                  <a:lnTo>
                    <a:pt x="93726" y="0"/>
                  </a:lnTo>
                  <a:lnTo>
                    <a:pt x="0" y="0"/>
                  </a:lnTo>
                </a:path>
              </a:pathLst>
            </a:custGeom>
            <a:ln w="3530">
              <a:solidFill>
                <a:srgbClr val="565659"/>
              </a:solidFill>
            </a:ln>
          </p:spPr>
          <p:txBody>
            <a:bodyPr wrap="square" lIns="0" tIns="0" rIns="0" bIns="0" rtlCol="0"/>
            <a:lstStyle/>
            <a:p/>
          </p:txBody>
        </p:sp>
        <p:sp>
          <p:nvSpPr>
            <p:cNvPr id="505" name="object 505" descr=""/>
            <p:cNvSpPr/>
            <p:nvPr/>
          </p:nvSpPr>
          <p:spPr>
            <a:xfrm>
              <a:off x="5034695" y="8468536"/>
              <a:ext cx="189865" cy="0"/>
            </a:xfrm>
            <a:custGeom>
              <a:avLst/>
              <a:gdLst/>
              <a:ahLst/>
              <a:cxnLst/>
              <a:rect l="l" t="t" r="r" b="b"/>
              <a:pathLst>
                <a:path w="189864" h="0">
                  <a:moveTo>
                    <a:pt x="0" y="0"/>
                  </a:moveTo>
                  <a:lnTo>
                    <a:pt x="189738" y="0"/>
                  </a:lnTo>
                </a:path>
              </a:pathLst>
            </a:custGeom>
            <a:ln w="3530">
              <a:solidFill>
                <a:srgbClr val="565659"/>
              </a:solidFill>
            </a:ln>
          </p:spPr>
          <p:txBody>
            <a:bodyPr wrap="square" lIns="0" tIns="0" rIns="0" bIns="0" rtlCol="0"/>
            <a:lstStyle/>
            <a:p/>
          </p:txBody>
        </p:sp>
        <p:sp>
          <p:nvSpPr>
            <p:cNvPr id="506" name="object 506" descr=""/>
            <p:cNvSpPr/>
            <p:nvPr/>
          </p:nvSpPr>
          <p:spPr>
            <a:xfrm>
              <a:off x="5221526" y="862602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507" name="object 507" descr=""/>
            <p:cNvSpPr/>
            <p:nvPr/>
          </p:nvSpPr>
          <p:spPr>
            <a:xfrm>
              <a:off x="5036271" y="8641170"/>
              <a:ext cx="1270" cy="1270"/>
            </a:xfrm>
            <a:custGeom>
              <a:avLst/>
              <a:gdLst/>
              <a:ahLst/>
              <a:cxnLst/>
              <a:rect l="l" t="t" r="r" b="b"/>
              <a:pathLst>
                <a:path w="1270" h="1270">
                  <a:moveTo>
                    <a:pt x="1054" y="0"/>
                  </a:moveTo>
                  <a:lnTo>
                    <a:pt x="698" y="342"/>
                  </a:lnTo>
                  <a:lnTo>
                    <a:pt x="355" y="698"/>
                  </a:lnTo>
                  <a:lnTo>
                    <a:pt x="0" y="1041"/>
                  </a:lnTo>
                </a:path>
              </a:pathLst>
            </a:custGeom>
            <a:ln w="3530">
              <a:solidFill>
                <a:srgbClr val="565659"/>
              </a:solidFill>
            </a:ln>
          </p:spPr>
          <p:txBody>
            <a:bodyPr wrap="square" lIns="0" tIns="0" rIns="0" bIns="0" rtlCol="0"/>
            <a:lstStyle/>
            <a:p/>
          </p:txBody>
        </p:sp>
        <p:sp>
          <p:nvSpPr>
            <p:cNvPr id="508" name="object 508" descr=""/>
            <p:cNvSpPr/>
            <p:nvPr/>
          </p:nvSpPr>
          <p:spPr>
            <a:xfrm>
              <a:off x="5050924" y="8848357"/>
              <a:ext cx="153035" cy="41910"/>
            </a:xfrm>
            <a:custGeom>
              <a:avLst/>
              <a:gdLst/>
              <a:ahLst/>
              <a:cxnLst/>
              <a:rect l="l" t="t" r="r" b="b"/>
              <a:pathLst>
                <a:path w="153035" h="41909">
                  <a:moveTo>
                    <a:pt x="0" y="0"/>
                  </a:moveTo>
                  <a:lnTo>
                    <a:pt x="14534" y="16896"/>
                  </a:lnTo>
                  <a:lnTo>
                    <a:pt x="32348" y="29800"/>
                  </a:lnTo>
                  <a:lnTo>
                    <a:pt x="52651" y="38265"/>
                  </a:lnTo>
                  <a:lnTo>
                    <a:pt x="74650" y="41846"/>
                  </a:lnTo>
                  <a:lnTo>
                    <a:pt x="96879" y="40215"/>
                  </a:lnTo>
                  <a:lnTo>
                    <a:pt x="117848" y="33570"/>
                  </a:lnTo>
                  <a:lnTo>
                    <a:pt x="136728" y="22285"/>
                  </a:lnTo>
                  <a:lnTo>
                    <a:pt x="152692" y="6731"/>
                  </a:lnTo>
                </a:path>
              </a:pathLst>
            </a:custGeom>
            <a:ln w="3530">
              <a:solidFill>
                <a:srgbClr val="565659"/>
              </a:solidFill>
            </a:ln>
          </p:spPr>
          <p:txBody>
            <a:bodyPr wrap="square" lIns="0" tIns="0" rIns="0" bIns="0" rtlCol="0"/>
            <a:lstStyle/>
            <a:p/>
          </p:txBody>
        </p:sp>
        <p:sp>
          <p:nvSpPr>
            <p:cNvPr id="509" name="object 509" descr=""/>
            <p:cNvSpPr/>
            <p:nvPr/>
          </p:nvSpPr>
          <p:spPr>
            <a:xfrm>
              <a:off x="5455513" y="8439390"/>
              <a:ext cx="635" cy="635"/>
            </a:xfrm>
            <a:custGeom>
              <a:avLst/>
              <a:gdLst/>
              <a:ahLst/>
              <a:cxnLst/>
              <a:rect l="l" t="t" r="r" b="b"/>
              <a:pathLst>
                <a:path w="635" h="634">
                  <a:moveTo>
                    <a:pt x="0" y="571"/>
                  </a:moveTo>
                  <a:lnTo>
                    <a:pt x="317" y="571"/>
                  </a:lnTo>
                  <a:lnTo>
                    <a:pt x="571" y="317"/>
                  </a:lnTo>
                  <a:lnTo>
                    <a:pt x="571" y="0"/>
                  </a:lnTo>
                </a:path>
              </a:pathLst>
            </a:custGeom>
            <a:ln w="3530">
              <a:solidFill>
                <a:srgbClr val="565659"/>
              </a:solidFill>
            </a:ln>
          </p:spPr>
          <p:txBody>
            <a:bodyPr wrap="square" lIns="0" tIns="0" rIns="0" bIns="0" rtlCol="0"/>
            <a:lstStyle/>
            <a:p/>
          </p:txBody>
        </p:sp>
        <p:sp>
          <p:nvSpPr>
            <p:cNvPr id="510" name="object 510" descr=""/>
            <p:cNvSpPr/>
            <p:nvPr/>
          </p:nvSpPr>
          <p:spPr>
            <a:xfrm>
              <a:off x="5434173" y="8459010"/>
              <a:ext cx="635" cy="635"/>
            </a:xfrm>
            <a:custGeom>
              <a:avLst/>
              <a:gdLst/>
              <a:ahLst/>
              <a:cxnLst/>
              <a:rect l="l" t="t" r="r" b="b"/>
              <a:pathLst>
                <a:path w="635" h="634">
                  <a:moveTo>
                    <a:pt x="571" y="571"/>
                  </a:moveTo>
                  <a:lnTo>
                    <a:pt x="571" y="254"/>
                  </a:lnTo>
                  <a:lnTo>
                    <a:pt x="317" y="0"/>
                  </a:lnTo>
                  <a:lnTo>
                    <a:pt x="0" y="0"/>
                  </a:lnTo>
                </a:path>
              </a:pathLst>
            </a:custGeom>
            <a:ln w="3530">
              <a:solidFill>
                <a:srgbClr val="565659"/>
              </a:solidFill>
            </a:ln>
          </p:spPr>
          <p:txBody>
            <a:bodyPr wrap="square" lIns="0" tIns="0" rIns="0" bIns="0" rtlCol="0"/>
            <a:lstStyle/>
            <a:p/>
          </p:txBody>
        </p:sp>
        <p:sp>
          <p:nvSpPr>
            <p:cNvPr id="511" name="object 511" descr=""/>
            <p:cNvSpPr/>
            <p:nvPr/>
          </p:nvSpPr>
          <p:spPr>
            <a:xfrm>
              <a:off x="5434174" y="8467965"/>
              <a:ext cx="635" cy="635"/>
            </a:xfrm>
            <a:custGeom>
              <a:avLst/>
              <a:gdLst/>
              <a:ahLst/>
              <a:cxnLst/>
              <a:rect l="l" t="t" r="r" b="b"/>
              <a:pathLst>
                <a:path w="635" h="634">
                  <a:moveTo>
                    <a:pt x="0" y="571"/>
                  </a:moveTo>
                  <a:lnTo>
                    <a:pt x="317" y="571"/>
                  </a:lnTo>
                  <a:lnTo>
                    <a:pt x="571" y="317"/>
                  </a:lnTo>
                  <a:lnTo>
                    <a:pt x="571" y="0"/>
                  </a:lnTo>
                </a:path>
              </a:pathLst>
            </a:custGeom>
            <a:ln w="3530">
              <a:solidFill>
                <a:srgbClr val="565659"/>
              </a:solidFill>
            </a:ln>
          </p:spPr>
          <p:txBody>
            <a:bodyPr wrap="square" lIns="0" tIns="0" rIns="0" bIns="0" rtlCol="0"/>
            <a:lstStyle/>
            <a:p/>
          </p:txBody>
        </p:sp>
        <p:sp>
          <p:nvSpPr>
            <p:cNvPr id="512" name="object 512" descr=""/>
            <p:cNvSpPr/>
            <p:nvPr/>
          </p:nvSpPr>
          <p:spPr>
            <a:xfrm>
              <a:off x="5434173" y="8500924"/>
              <a:ext cx="635" cy="635"/>
            </a:xfrm>
            <a:custGeom>
              <a:avLst/>
              <a:gdLst/>
              <a:ahLst/>
              <a:cxnLst/>
              <a:rect l="l" t="t" r="r" b="b"/>
              <a:pathLst>
                <a:path w="635" h="634">
                  <a:moveTo>
                    <a:pt x="571" y="571"/>
                  </a:moveTo>
                  <a:lnTo>
                    <a:pt x="571" y="254"/>
                  </a:lnTo>
                  <a:lnTo>
                    <a:pt x="317" y="0"/>
                  </a:lnTo>
                  <a:lnTo>
                    <a:pt x="0" y="0"/>
                  </a:lnTo>
                </a:path>
              </a:pathLst>
            </a:custGeom>
            <a:ln w="3530">
              <a:solidFill>
                <a:srgbClr val="565659"/>
              </a:solidFill>
            </a:ln>
          </p:spPr>
          <p:txBody>
            <a:bodyPr wrap="square" lIns="0" tIns="0" rIns="0" bIns="0" rtlCol="0"/>
            <a:lstStyle/>
            <a:p/>
          </p:txBody>
        </p:sp>
        <p:sp>
          <p:nvSpPr>
            <p:cNvPr id="513" name="object 513" descr=""/>
            <p:cNvSpPr/>
            <p:nvPr/>
          </p:nvSpPr>
          <p:spPr>
            <a:xfrm>
              <a:off x="5434174" y="8510256"/>
              <a:ext cx="635" cy="635"/>
            </a:xfrm>
            <a:custGeom>
              <a:avLst/>
              <a:gdLst/>
              <a:ahLst/>
              <a:cxnLst/>
              <a:rect l="l" t="t" r="r" b="b"/>
              <a:pathLst>
                <a:path w="635" h="634">
                  <a:moveTo>
                    <a:pt x="0" y="571"/>
                  </a:moveTo>
                  <a:lnTo>
                    <a:pt x="317" y="571"/>
                  </a:lnTo>
                  <a:lnTo>
                    <a:pt x="571" y="317"/>
                  </a:lnTo>
                  <a:lnTo>
                    <a:pt x="571" y="0"/>
                  </a:lnTo>
                </a:path>
              </a:pathLst>
            </a:custGeom>
            <a:ln w="3530">
              <a:solidFill>
                <a:srgbClr val="565659"/>
              </a:solidFill>
            </a:ln>
          </p:spPr>
          <p:txBody>
            <a:bodyPr wrap="square" lIns="0" tIns="0" rIns="0" bIns="0" rtlCol="0"/>
            <a:lstStyle/>
            <a:p/>
          </p:txBody>
        </p:sp>
        <p:sp>
          <p:nvSpPr>
            <p:cNvPr id="514" name="object 514" descr=""/>
            <p:cNvSpPr/>
            <p:nvPr/>
          </p:nvSpPr>
          <p:spPr>
            <a:xfrm>
              <a:off x="5452276" y="8439390"/>
              <a:ext cx="635" cy="635"/>
            </a:xfrm>
            <a:custGeom>
              <a:avLst/>
              <a:gdLst/>
              <a:ahLst/>
              <a:cxnLst/>
              <a:rect l="l" t="t" r="r" b="b"/>
              <a:pathLst>
                <a:path w="635" h="634">
                  <a:moveTo>
                    <a:pt x="0" y="0"/>
                  </a:moveTo>
                  <a:lnTo>
                    <a:pt x="0" y="152"/>
                  </a:lnTo>
                  <a:lnTo>
                    <a:pt x="50" y="292"/>
                  </a:lnTo>
                  <a:lnTo>
                    <a:pt x="266" y="508"/>
                  </a:lnTo>
                  <a:lnTo>
                    <a:pt x="419" y="571"/>
                  </a:lnTo>
                  <a:lnTo>
                    <a:pt x="571" y="571"/>
                  </a:lnTo>
                </a:path>
              </a:pathLst>
            </a:custGeom>
            <a:ln w="3530">
              <a:solidFill>
                <a:srgbClr val="565659"/>
              </a:solidFill>
            </a:ln>
          </p:spPr>
          <p:txBody>
            <a:bodyPr wrap="square" lIns="0" tIns="0" rIns="0" bIns="0" rtlCol="0"/>
            <a:lstStyle/>
            <a:p/>
          </p:txBody>
        </p:sp>
        <p:sp>
          <p:nvSpPr>
            <p:cNvPr id="515" name="object 515" descr=""/>
            <p:cNvSpPr/>
            <p:nvPr/>
          </p:nvSpPr>
          <p:spPr>
            <a:xfrm>
              <a:off x="5455512" y="8401860"/>
              <a:ext cx="635" cy="635"/>
            </a:xfrm>
            <a:custGeom>
              <a:avLst/>
              <a:gdLst/>
              <a:ahLst/>
              <a:cxnLst/>
              <a:rect l="l" t="t" r="r" b="b"/>
              <a:pathLst>
                <a:path w="635" h="634">
                  <a:moveTo>
                    <a:pt x="571" y="571"/>
                  </a:moveTo>
                  <a:lnTo>
                    <a:pt x="571" y="254"/>
                  </a:lnTo>
                  <a:lnTo>
                    <a:pt x="317" y="0"/>
                  </a:lnTo>
                  <a:lnTo>
                    <a:pt x="0" y="0"/>
                  </a:lnTo>
                </a:path>
              </a:pathLst>
            </a:custGeom>
            <a:ln w="3530">
              <a:solidFill>
                <a:srgbClr val="565659"/>
              </a:solidFill>
            </a:ln>
          </p:spPr>
          <p:txBody>
            <a:bodyPr wrap="square" lIns="0" tIns="0" rIns="0" bIns="0" rtlCol="0"/>
            <a:lstStyle/>
            <a:p/>
          </p:txBody>
        </p:sp>
        <p:sp>
          <p:nvSpPr>
            <p:cNvPr id="516" name="object 516" descr=""/>
            <p:cNvSpPr/>
            <p:nvPr/>
          </p:nvSpPr>
          <p:spPr>
            <a:xfrm>
              <a:off x="5455513" y="8437486"/>
              <a:ext cx="635" cy="635"/>
            </a:xfrm>
            <a:custGeom>
              <a:avLst/>
              <a:gdLst/>
              <a:ahLst/>
              <a:cxnLst/>
              <a:rect l="l" t="t" r="r" b="b"/>
              <a:pathLst>
                <a:path w="635" h="634">
                  <a:moveTo>
                    <a:pt x="0" y="571"/>
                  </a:moveTo>
                  <a:lnTo>
                    <a:pt x="317" y="571"/>
                  </a:lnTo>
                  <a:lnTo>
                    <a:pt x="571" y="317"/>
                  </a:lnTo>
                  <a:lnTo>
                    <a:pt x="571" y="0"/>
                  </a:lnTo>
                </a:path>
              </a:pathLst>
            </a:custGeom>
            <a:ln w="3530">
              <a:solidFill>
                <a:srgbClr val="565659"/>
              </a:solidFill>
            </a:ln>
          </p:spPr>
          <p:txBody>
            <a:bodyPr wrap="square" lIns="0" tIns="0" rIns="0" bIns="0" rtlCol="0"/>
            <a:lstStyle/>
            <a:p/>
          </p:txBody>
        </p:sp>
        <p:sp>
          <p:nvSpPr>
            <p:cNvPr id="517" name="object 517" descr=""/>
            <p:cNvSpPr/>
            <p:nvPr/>
          </p:nvSpPr>
          <p:spPr>
            <a:xfrm>
              <a:off x="5452274" y="8406052"/>
              <a:ext cx="635" cy="635"/>
            </a:xfrm>
            <a:custGeom>
              <a:avLst/>
              <a:gdLst/>
              <a:ahLst/>
              <a:cxnLst/>
              <a:rect l="l" t="t" r="r" b="b"/>
              <a:pathLst>
                <a:path w="635" h="634">
                  <a:moveTo>
                    <a:pt x="571" y="0"/>
                  </a:moveTo>
                  <a:lnTo>
                    <a:pt x="254" y="0"/>
                  </a:lnTo>
                  <a:lnTo>
                    <a:pt x="0" y="254"/>
                  </a:lnTo>
                  <a:lnTo>
                    <a:pt x="0" y="571"/>
                  </a:lnTo>
                </a:path>
              </a:pathLst>
            </a:custGeom>
            <a:ln w="3530">
              <a:solidFill>
                <a:srgbClr val="565659"/>
              </a:solidFill>
            </a:ln>
          </p:spPr>
          <p:txBody>
            <a:bodyPr wrap="square" lIns="0" tIns="0" rIns="0" bIns="0" rtlCol="0"/>
            <a:lstStyle/>
            <a:p/>
          </p:txBody>
        </p:sp>
        <p:sp>
          <p:nvSpPr>
            <p:cNvPr id="518" name="object 518" descr=""/>
            <p:cNvSpPr/>
            <p:nvPr/>
          </p:nvSpPr>
          <p:spPr>
            <a:xfrm>
              <a:off x="5455512" y="8406052"/>
              <a:ext cx="635" cy="635"/>
            </a:xfrm>
            <a:custGeom>
              <a:avLst/>
              <a:gdLst/>
              <a:ahLst/>
              <a:cxnLst/>
              <a:rect l="l" t="t" r="r" b="b"/>
              <a:pathLst>
                <a:path w="635" h="634">
                  <a:moveTo>
                    <a:pt x="571" y="571"/>
                  </a:moveTo>
                  <a:lnTo>
                    <a:pt x="571" y="253"/>
                  </a:lnTo>
                  <a:lnTo>
                    <a:pt x="317" y="0"/>
                  </a:lnTo>
                  <a:lnTo>
                    <a:pt x="0" y="0"/>
                  </a:lnTo>
                </a:path>
              </a:pathLst>
            </a:custGeom>
            <a:ln w="3530">
              <a:solidFill>
                <a:srgbClr val="565659"/>
              </a:solidFill>
            </a:ln>
          </p:spPr>
          <p:txBody>
            <a:bodyPr wrap="square" lIns="0" tIns="0" rIns="0" bIns="0" rtlCol="0"/>
            <a:lstStyle/>
            <a:p/>
          </p:txBody>
        </p:sp>
        <p:sp>
          <p:nvSpPr>
            <p:cNvPr id="519" name="object 519" descr=""/>
            <p:cNvSpPr/>
            <p:nvPr/>
          </p:nvSpPr>
          <p:spPr>
            <a:xfrm>
              <a:off x="5480658" y="8404526"/>
              <a:ext cx="635" cy="635"/>
            </a:xfrm>
            <a:custGeom>
              <a:avLst/>
              <a:gdLst/>
              <a:ahLst/>
              <a:cxnLst/>
              <a:rect l="l" t="t" r="r" b="b"/>
              <a:pathLst>
                <a:path w="635" h="634">
                  <a:moveTo>
                    <a:pt x="571" y="571"/>
                  </a:moveTo>
                  <a:lnTo>
                    <a:pt x="571" y="253"/>
                  </a:lnTo>
                  <a:lnTo>
                    <a:pt x="317" y="0"/>
                  </a:lnTo>
                  <a:lnTo>
                    <a:pt x="0" y="0"/>
                  </a:lnTo>
                </a:path>
              </a:pathLst>
            </a:custGeom>
            <a:ln w="3530">
              <a:solidFill>
                <a:srgbClr val="565659"/>
              </a:solidFill>
            </a:ln>
          </p:spPr>
          <p:txBody>
            <a:bodyPr wrap="square" lIns="0" tIns="0" rIns="0" bIns="0" rtlCol="0"/>
            <a:lstStyle/>
            <a:p/>
          </p:txBody>
        </p:sp>
        <p:sp>
          <p:nvSpPr>
            <p:cNvPr id="520" name="object 520" descr=""/>
            <p:cNvSpPr/>
            <p:nvPr/>
          </p:nvSpPr>
          <p:spPr>
            <a:xfrm>
              <a:off x="5480659" y="8436723"/>
              <a:ext cx="635" cy="635"/>
            </a:xfrm>
            <a:custGeom>
              <a:avLst/>
              <a:gdLst/>
              <a:ahLst/>
              <a:cxnLst/>
              <a:rect l="l" t="t" r="r" b="b"/>
              <a:pathLst>
                <a:path w="635" h="634">
                  <a:moveTo>
                    <a:pt x="0" y="571"/>
                  </a:moveTo>
                  <a:lnTo>
                    <a:pt x="317" y="571"/>
                  </a:lnTo>
                  <a:lnTo>
                    <a:pt x="571" y="317"/>
                  </a:lnTo>
                  <a:lnTo>
                    <a:pt x="571" y="0"/>
                  </a:lnTo>
                </a:path>
              </a:pathLst>
            </a:custGeom>
            <a:ln w="3530">
              <a:solidFill>
                <a:srgbClr val="565659"/>
              </a:solidFill>
            </a:ln>
          </p:spPr>
          <p:txBody>
            <a:bodyPr wrap="square" lIns="0" tIns="0" rIns="0" bIns="0" rtlCol="0"/>
            <a:lstStyle/>
            <a:p/>
          </p:txBody>
        </p:sp>
        <p:sp>
          <p:nvSpPr>
            <p:cNvPr id="521" name="object 521" descr=""/>
            <p:cNvSpPr/>
            <p:nvPr/>
          </p:nvSpPr>
          <p:spPr>
            <a:xfrm>
              <a:off x="5426885" y="844010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522" name="object 522" descr=""/>
            <p:cNvSpPr/>
            <p:nvPr/>
          </p:nvSpPr>
          <p:spPr>
            <a:xfrm>
              <a:off x="5433783" y="8398424"/>
              <a:ext cx="635" cy="635"/>
            </a:xfrm>
            <a:custGeom>
              <a:avLst/>
              <a:gdLst/>
              <a:ahLst/>
              <a:cxnLst/>
              <a:rect l="l" t="t" r="r" b="b"/>
              <a:pathLst>
                <a:path w="635" h="634">
                  <a:moveTo>
                    <a:pt x="584" y="571"/>
                  </a:moveTo>
                  <a:lnTo>
                    <a:pt x="584" y="253"/>
                  </a:lnTo>
                  <a:lnTo>
                    <a:pt x="317" y="0"/>
                  </a:lnTo>
                  <a:lnTo>
                    <a:pt x="0" y="12"/>
                  </a:lnTo>
                </a:path>
              </a:pathLst>
            </a:custGeom>
            <a:ln w="3530">
              <a:solidFill>
                <a:srgbClr val="565659"/>
              </a:solidFill>
            </a:ln>
          </p:spPr>
          <p:txBody>
            <a:bodyPr wrap="square" lIns="0" tIns="0" rIns="0" bIns="0" rtlCol="0"/>
            <a:lstStyle/>
            <a:p/>
          </p:txBody>
        </p:sp>
        <p:sp>
          <p:nvSpPr>
            <p:cNvPr id="523" name="object 523" descr=""/>
            <p:cNvSpPr/>
            <p:nvPr/>
          </p:nvSpPr>
          <p:spPr>
            <a:xfrm>
              <a:off x="5433802" y="8407372"/>
              <a:ext cx="635" cy="635"/>
            </a:xfrm>
            <a:custGeom>
              <a:avLst/>
              <a:gdLst/>
              <a:ahLst/>
              <a:cxnLst/>
              <a:rect l="l" t="t" r="r" b="b"/>
              <a:pathLst>
                <a:path w="635" h="634">
                  <a:moveTo>
                    <a:pt x="0" y="584"/>
                  </a:moveTo>
                  <a:lnTo>
                    <a:pt x="317" y="584"/>
                  </a:lnTo>
                  <a:lnTo>
                    <a:pt x="571" y="317"/>
                  </a:lnTo>
                  <a:lnTo>
                    <a:pt x="558" y="0"/>
                  </a:lnTo>
                </a:path>
              </a:pathLst>
            </a:custGeom>
            <a:ln w="3530">
              <a:solidFill>
                <a:srgbClr val="565659"/>
              </a:solidFill>
            </a:ln>
          </p:spPr>
          <p:txBody>
            <a:bodyPr wrap="square" lIns="0" tIns="0" rIns="0" bIns="0" rtlCol="0"/>
            <a:lstStyle/>
            <a:p/>
          </p:txBody>
        </p:sp>
        <p:sp>
          <p:nvSpPr>
            <p:cNvPr id="524" name="object 524" descr=""/>
            <p:cNvSpPr/>
            <p:nvPr/>
          </p:nvSpPr>
          <p:spPr>
            <a:xfrm>
              <a:off x="5433783" y="8433857"/>
              <a:ext cx="635" cy="635"/>
            </a:xfrm>
            <a:custGeom>
              <a:avLst/>
              <a:gdLst/>
              <a:ahLst/>
              <a:cxnLst/>
              <a:rect l="l" t="t" r="r" b="b"/>
              <a:pathLst>
                <a:path w="635" h="634">
                  <a:moveTo>
                    <a:pt x="584" y="571"/>
                  </a:moveTo>
                  <a:lnTo>
                    <a:pt x="584" y="254"/>
                  </a:lnTo>
                  <a:lnTo>
                    <a:pt x="317" y="0"/>
                  </a:lnTo>
                  <a:lnTo>
                    <a:pt x="0" y="12"/>
                  </a:lnTo>
                </a:path>
              </a:pathLst>
            </a:custGeom>
            <a:ln w="3530">
              <a:solidFill>
                <a:srgbClr val="565659"/>
              </a:solidFill>
            </a:ln>
          </p:spPr>
          <p:txBody>
            <a:bodyPr wrap="square" lIns="0" tIns="0" rIns="0" bIns="0" rtlCol="0"/>
            <a:lstStyle/>
            <a:p/>
          </p:txBody>
        </p:sp>
        <p:sp>
          <p:nvSpPr>
            <p:cNvPr id="525" name="object 525" descr=""/>
            <p:cNvSpPr/>
            <p:nvPr/>
          </p:nvSpPr>
          <p:spPr>
            <a:xfrm>
              <a:off x="5433802" y="8443191"/>
              <a:ext cx="635" cy="635"/>
            </a:xfrm>
            <a:custGeom>
              <a:avLst/>
              <a:gdLst/>
              <a:ahLst/>
              <a:cxnLst/>
              <a:rect l="l" t="t" r="r" b="b"/>
              <a:pathLst>
                <a:path w="635" h="634">
                  <a:moveTo>
                    <a:pt x="0" y="584"/>
                  </a:moveTo>
                  <a:lnTo>
                    <a:pt x="317" y="584"/>
                  </a:lnTo>
                  <a:lnTo>
                    <a:pt x="571" y="317"/>
                  </a:lnTo>
                  <a:lnTo>
                    <a:pt x="558" y="0"/>
                  </a:lnTo>
                </a:path>
              </a:pathLst>
            </a:custGeom>
            <a:ln w="3530">
              <a:solidFill>
                <a:srgbClr val="565659"/>
              </a:solidFill>
            </a:ln>
          </p:spPr>
          <p:txBody>
            <a:bodyPr wrap="square" lIns="0" tIns="0" rIns="0" bIns="0" rtlCol="0"/>
            <a:lstStyle/>
            <a:p/>
          </p:txBody>
        </p:sp>
        <p:sp>
          <p:nvSpPr>
            <p:cNvPr id="526" name="object 526" descr=""/>
            <p:cNvSpPr/>
            <p:nvPr/>
          </p:nvSpPr>
          <p:spPr>
            <a:xfrm>
              <a:off x="5243401" y="8390012"/>
              <a:ext cx="635" cy="4445"/>
            </a:xfrm>
            <a:custGeom>
              <a:avLst/>
              <a:gdLst/>
              <a:ahLst/>
              <a:cxnLst/>
              <a:rect l="l" t="t" r="r" b="b"/>
              <a:pathLst>
                <a:path w="635" h="4445">
                  <a:moveTo>
                    <a:pt x="0" y="4432"/>
                  </a:moveTo>
                  <a:lnTo>
                    <a:pt x="228" y="0"/>
                  </a:lnTo>
                </a:path>
              </a:pathLst>
            </a:custGeom>
            <a:ln w="3530">
              <a:solidFill>
                <a:srgbClr val="565659"/>
              </a:solidFill>
            </a:ln>
          </p:spPr>
          <p:txBody>
            <a:bodyPr wrap="square" lIns="0" tIns="0" rIns="0" bIns="0" rtlCol="0"/>
            <a:lstStyle/>
            <a:p/>
          </p:txBody>
        </p:sp>
        <p:sp>
          <p:nvSpPr>
            <p:cNvPr id="527" name="object 527" descr=""/>
            <p:cNvSpPr/>
            <p:nvPr/>
          </p:nvSpPr>
          <p:spPr>
            <a:xfrm>
              <a:off x="5174960" y="8276689"/>
              <a:ext cx="1905" cy="3175"/>
            </a:xfrm>
            <a:custGeom>
              <a:avLst/>
              <a:gdLst/>
              <a:ahLst/>
              <a:cxnLst/>
              <a:rect l="l" t="t" r="r" b="b"/>
              <a:pathLst>
                <a:path w="1904" h="3175">
                  <a:moveTo>
                    <a:pt x="1854" y="2679"/>
                  </a:moveTo>
                  <a:lnTo>
                    <a:pt x="1854" y="1485"/>
                  </a:lnTo>
                  <a:lnTo>
                    <a:pt x="1104" y="419"/>
                  </a:lnTo>
                  <a:lnTo>
                    <a:pt x="0" y="0"/>
                  </a:lnTo>
                </a:path>
              </a:pathLst>
            </a:custGeom>
            <a:ln w="3530">
              <a:solidFill>
                <a:srgbClr val="565659"/>
              </a:solidFill>
            </a:ln>
          </p:spPr>
          <p:txBody>
            <a:bodyPr wrap="square" lIns="0" tIns="0" rIns="0" bIns="0" rtlCol="0"/>
            <a:lstStyle/>
            <a:p/>
          </p:txBody>
        </p:sp>
        <p:sp>
          <p:nvSpPr>
            <p:cNvPr id="528" name="object 528" descr=""/>
            <p:cNvSpPr/>
            <p:nvPr/>
          </p:nvSpPr>
          <p:spPr>
            <a:xfrm>
              <a:off x="5171532" y="8275816"/>
              <a:ext cx="3810" cy="1270"/>
            </a:xfrm>
            <a:custGeom>
              <a:avLst/>
              <a:gdLst/>
              <a:ahLst/>
              <a:cxnLst/>
              <a:rect l="l" t="t" r="r" b="b"/>
              <a:pathLst>
                <a:path w="3810" h="1270">
                  <a:moveTo>
                    <a:pt x="3340" y="787"/>
                  </a:moveTo>
                  <a:lnTo>
                    <a:pt x="2273" y="381"/>
                  </a:lnTo>
                  <a:lnTo>
                    <a:pt x="1142" y="127"/>
                  </a:lnTo>
                  <a:lnTo>
                    <a:pt x="0" y="0"/>
                  </a:lnTo>
                </a:path>
              </a:pathLst>
            </a:custGeom>
            <a:ln w="3530">
              <a:solidFill>
                <a:srgbClr val="565659"/>
              </a:solidFill>
            </a:ln>
          </p:spPr>
          <p:txBody>
            <a:bodyPr wrap="square" lIns="0" tIns="0" rIns="0" bIns="0" rtlCol="0"/>
            <a:lstStyle/>
            <a:p/>
          </p:txBody>
        </p:sp>
        <p:sp>
          <p:nvSpPr>
            <p:cNvPr id="529" name="object 529" descr=""/>
            <p:cNvSpPr/>
            <p:nvPr/>
          </p:nvSpPr>
          <p:spPr>
            <a:xfrm>
              <a:off x="4942145" y="8275821"/>
              <a:ext cx="3810" cy="1270"/>
            </a:xfrm>
            <a:custGeom>
              <a:avLst/>
              <a:gdLst/>
              <a:ahLst/>
              <a:cxnLst/>
              <a:rect l="l" t="t" r="r" b="b"/>
              <a:pathLst>
                <a:path w="3810" h="1270">
                  <a:moveTo>
                    <a:pt x="3340" y="0"/>
                  </a:moveTo>
                  <a:lnTo>
                    <a:pt x="2197" y="114"/>
                  </a:lnTo>
                  <a:lnTo>
                    <a:pt x="1079" y="381"/>
                  </a:lnTo>
                  <a:lnTo>
                    <a:pt x="0" y="787"/>
                  </a:lnTo>
                </a:path>
              </a:pathLst>
            </a:custGeom>
            <a:ln w="3530">
              <a:solidFill>
                <a:srgbClr val="565659"/>
              </a:solidFill>
            </a:ln>
          </p:spPr>
          <p:txBody>
            <a:bodyPr wrap="square" lIns="0" tIns="0" rIns="0" bIns="0" rtlCol="0"/>
            <a:lstStyle/>
            <a:p/>
          </p:txBody>
        </p:sp>
        <p:sp>
          <p:nvSpPr>
            <p:cNvPr id="530" name="object 530" descr=""/>
            <p:cNvSpPr/>
            <p:nvPr/>
          </p:nvSpPr>
          <p:spPr>
            <a:xfrm>
              <a:off x="4948267" y="8275826"/>
              <a:ext cx="635" cy="635"/>
            </a:xfrm>
            <a:custGeom>
              <a:avLst/>
              <a:gdLst/>
              <a:ahLst/>
              <a:cxnLst/>
              <a:rect l="l" t="t" r="r" b="b"/>
              <a:pathLst>
                <a:path w="635" h="634">
                  <a:moveTo>
                    <a:pt x="622" y="76"/>
                  </a:moveTo>
                  <a:lnTo>
                    <a:pt x="406" y="50"/>
                  </a:lnTo>
                  <a:lnTo>
                    <a:pt x="203" y="12"/>
                  </a:lnTo>
                  <a:lnTo>
                    <a:pt x="0" y="0"/>
                  </a:lnTo>
                </a:path>
              </a:pathLst>
            </a:custGeom>
            <a:ln w="3530">
              <a:solidFill>
                <a:srgbClr val="565659"/>
              </a:solidFill>
            </a:ln>
          </p:spPr>
          <p:txBody>
            <a:bodyPr wrap="square" lIns="0" tIns="0" rIns="0" bIns="0" rtlCol="0"/>
            <a:lstStyle/>
            <a:p/>
          </p:txBody>
        </p:sp>
        <p:sp>
          <p:nvSpPr>
            <p:cNvPr id="531" name="object 531" descr=""/>
            <p:cNvSpPr/>
            <p:nvPr/>
          </p:nvSpPr>
          <p:spPr>
            <a:xfrm>
              <a:off x="4940214" y="8276690"/>
              <a:ext cx="1905" cy="3175"/>
            </a:xfrm>
            <a:custGeom>
              <a:avLst/>
              <a:gdLst/>
              <a:ahLst/>
              <a:cxnLst/>
              <a:rect l="l" t="t" r="r" b="b"/>
              <a:pathLst>
                <a:path w="1904" h="3175">
                  <a:moveTo>
                    <a:pt x="1854" y="0"/>
                  </a:moveTo>
                  <a:lnTo>
                    <a:pt x="736" y="419"/>
                  </a:lnTo>
                  <a:lnTo>
                    <a:pt x="0" y="1485"/>
                  </a:lnTo>
                  <a:lnTo>
                    <a:pt x="0" y="2679"/>
                  </a:lnTo>
                </a:path>
              </a:pathLst>
            </a:custGeom>
            <a:ln w="3530">
              <a:solidFill>
                <a:srgbClr val="565659"/>
              </a:solidFill>
            </a:ln>
          </p:spPr>
          <p:txBody>
            <a:bodyPr wrap="square" lIns="0" tIns="0" rIns="0" bIns="0" rtlCol="0"/>
            <a:lstStyle/>
            <a:p/>
          </p:txBody>
        </p:sp>
        <p:sp>
          <p:nvSpPr>
            <p:cNvPr id="532" name="object 532" descr=""/>
            <p:cNvSpPr/>
            <p:nvPr/>
          </p:nvSpPr>
          <p:spPr>
            <a:xfrm>
              <a:off x="4906684" y="8288882"/>
              <a:ext cx="635" cy="635"/>
            </a:xfrm>
            <a:custGeom>
              <a:avLst/>
              <a:gdLst/>
              <a:ahLst/>
              <a:cxnLst/>
              <a:rect l="l" t="t" r="r" b="b"/>
              <a:pathLst>
                <a:path w="635" h="634">
                  <a:moveTo>
                    <a:pt x="0" y="0"/>
                  </a:moveTo>
                  <a:lnTo>
                    <a:pt x="0" y="152"/>
                  </a:lnTo>
                  <a:lnTo>
                    <a:pt x="50" y="304"/>
                  </a:lnTo>
                  <a:lnTo>
                    <a:pt x="266" y="520"/>
                  </a:lnTo>
                  <a:lnTo>
                    <a:pt x="419" y="584"/>
                  </a:lnTo>
                  <a:lnTo>
                    <a:pt x="571" y="584"/>
                  </a:lnTo>
                </a:path>
              </a:pathLst>
            </a:custGeom>
            <a:ln w="3530">
              <a:solidFill>
                <a:srgbClr val="565659"/>
              </a:solidFill>
            </a:ln>
          </p:spPr>
          <p:txBody>
            <a:bodyPr wrap="square" lIns="0" tIns="0" rIns="0" bIns="0" rtlCol="0"/>
            <a:lstStyle/>
            <a:p/>
          </p:txBody>
        </p:sp>
        <p:sp>
          <p:nvSpPr>
            <p:cNvPr id="533" name="object 533" descr=""/>
            <p:cNvSpPr/>
            <p:nvPr/>
          </p:nvSpPr>
          <p:spPr>
            <a:xfrm>
              <a:off x="4907062" y="8289855"/>
              <a:ext cx="2540" cy="90170"/>
            </a:xfrm>
            <a:custGeom>
              <a:avLst/>
              <a:gdLst/>
              <a:ahLst/>
              <a:cxnLst/>
              <a:rect l="l" t="t" r="r" b="b"/>
              <a:pathLst>
                <a:path w="2539" h="90170">
                  <a:moveTo>
                    <a:pt x="0" y="0"/>
                  </a:moveTo>
                  <a:lnTo>
                    <a:pt x="128" y="22432"/>
                  </a:lnTo>
                  <a:lnTo>
                    <a:pt x="511" y="44865"/>
                  </a:lnTo>
                  <a:lnTo>
                    <a:pt x="1146" y="67294"/>
                  </a:lnTo>
                  <a:lnTo>
                    <a:pt x="2032" y="89712"/>
                  </a:lnTo>
                </a:path>
              </a:pathLst>
            </a:custGeom>
            <a:ln w="3530">
              <a:solidFill>
                <a:srgbClr val="565659"/>
              </a:solidFill>
            </a:ln>
          </p:spPr>
          <p:txBody>
            <a:bodyPr wrap="square" lIns="0" tIns="0" rIns="0" bIns="0" rtlCol="0"/>
            <a:lstStyle/>
            <a:p/>
          </p:txBody>
        </p:sp>
        <p:sp>
          <p:nvSpPr>
            <p:cNvPr id="534" name="object 534" descr=""/>
            <p:cNvSpPr/>
            <p:nvPr/>
          </p:nvSpPr>
          <p:spPr>
            <a:xfrm>
              <a:off x="4909493" y="8388038"/>
              <a:ext cx="635" cy="4445"/>
            </a:xfrm>
            <a:custGeom>
              <a:avLst/>
              <a:gdLst/>
              <a:ahLst/>
              <a:cxnLst/>
              <a:rect l="l" t="t" r="r" b="b"/>
              <a:pathLst>
                <a:path w="635" h="4445">
                  <a:moveTo>
                    <a:pt x="0" y="0"/>
                  </a:moveTo>
                  <a:lnTo>
                    <a:pt x="63" y="1409"/>
                  </a:lnTo>
                  <a:lnTo>
                    <a:pt x="139" y="2819"/>
                  </a:lnTo>
                  <a:lnTo>
                    <a:pt x="215" y="4229"/>
                  </a:lnTo>
                </a:path>
              </a:pathLst>
            </a:custGeom>
            <a:ln w="3530">
              <a:solidFill>
                <a:srgbClr val="565659"/>
              </a:solidFill>
            </a:ln>
          </p:spPr>
          <p:txBody>
            <a:bodyPr wrap="square" lIns="0" tIns="0" rIns="0" bIns="0" rtlCol="0"/>
            <a:lstStyle/>
            <a:p/>
          </p:txBody>
        </p:sp>
        <p:sp>
          <p:nvSpPr>
            <p:cNvPr id="535" name="object 535" descr=""/>
            <p:cNvSpPr/>
            <p:nvPr/>
          </p:nvSpPr>
          <p:spPr>
            <a:xfrm>
              <a:off x="4906684" y="8289465"/>
              <a:ext cx="635" cy="635"/>
            </a:xfrm>
            <a:custGeom>
              <a:avLst/>
              <a:gdLst/>
              <a:ahLst/>
              <a:cxnLst/>
              <a:rect l="l" t="t" r="r" b="b"/>
              <a:pathLst>
                <a:path w="635" h="634">
                  <a:moveTo>
                    <a:pt x="571" y="0"/>
                  </a:moveTo>
                  <a:lnTo>
                    <a:pt x="419" y="0"/>
                  </a:lnTo>
                  <a:lnTo>
                    <a:pt x="279" y="63"/>
                  </a:lnTo>
                  <a:lnTo>
                    <a:pt x="50" y="279"/>
                  </a:lnTo>
                  <a:lnTo>
                    <a:pt x="0" y="419"/>
                  </a:lnTo>
                  <a:lnTo>
                    <a:pt x="0" y="571"/>
                  </a:lnTo>
                </a:path>
              </a:pathLst>
            </a:custGeom>
            <a:ln w="3530">
              <a:solidFill>
                <a:srgbClr val="565659"/>
              </a:solidFill>
            </a:ln>
          </p:spPr>
          <p:txBody>
            <a:bodyPr wrap="square" lIns="0" tIns="0" rIns="0" bIns="0" rtlCol="0"/>
            <a:lstStyle/>
            <a:p/>
          </p:txBody>
        </p:sp>
        <p:sp>
          <p:nvSpPr>
            <p:cNvPr id="536" name="object 536" descr=""/>
            <p:cNvSpPr/>
            <p:nvPr/>
          </p:nvSpPr>
          <p:spPr>
            <a:xfrm>
              <a:off x="4917009" y="8551700"/>
              <a:ext cx="3810" cy="1905"/>
            </a:xfrm>
            <a:custGeom>
              <a:avLst/>
              <a:gdLst/>
              <a:ahLst/>
              <a:cxnLst/>
              <a:rect l="l" t="t" r="r" b="b"/>
              <a:pathLst>
                <a:path w="3810" h="1904">
                  <a:moveTo>
                    <a:pt x="0" y="0"/>
                  </a:moveTo>
                  <a:lnTo>
                    <a:pt x="1079" y="736"/>
                  </a:lnTo>
                  <a:lnTo>
                    <a:pt x="2311" y="1270"/>
                  </a:lnTo>
                  <a:lnTo>
                    <a:pt x="3594" y="1549"/>
                  </a:lnTo>
                </a:path>
              </a:pathLst>
            </a:custGeom>
            <a:ln w="3530">
              <a:solidFill>
                <a:srgbClr val="565659"/>
              </a:solidFill>
            </a:ln>
          </p:spPr>
          <p:txBody>
            <a:bodyPr wrap="square" lIns="0" tIns="0" rIns="0" bIns="0" rtlCol="0"/>
            <a:lstStyle/>
            <a:p/>
          </p:txBody>
        </p:sp>
        <p:sp>
          <p:nvSpPr>
            <p:cNvPr id="537" name="object 537" descr=""/>
            <p:cNvSpPr/>
            <p:nvPr/>
          </p:nvSpPr>
          <p:spPr>
            <a:xfrm>
              <a:off x="5028258" y="8551700"/>
              <a:ext cx="4445" cy="1905"/>
            </a:xfrm>
            <a:custGeom>
              <a:avLst/>
              <a:gdLst/>
              <a:ahLst/>
              <a:cxnLst/>
              <a:rect l="l" t="t" r="r" b="b"/>
              <a:pathLst>
                <a:path w="4445" h="1904">
                  <a:moveTo>
                    <a:pt x="0" y="0"/>
                  </a:moveTo>
                  <a:lnTo>
                    <a:pt x="1282" y="863"/>
                  </a:lnTo>
                  <a:lnTo>
                    <a:pt x="2730" y="1435"/>
                  </a:lnTo>
                  <a:lnTo>
                    <a:pt x="4241" y="1676"/>
                  </a:lnTo>
                </a:path>
              </a:pathLst>
            </a:custGeom>
            <a:ln w="3530">
              <a:solidFill>
                <a:srgbClr val="565659"/>
              </a:solidFill>
            </a:ln>
          </p:spPr>
          <p:txBody>
            <a:bodyPr wrap="square" lIns="0" tIns="0" rIns="0" bIns="0" rtlCol="0"/>
            <a:lstStyle/>
            <a:p/>
          </p:txBody>
        </p:sp>
        <p:sp>
          <p:nvSpPr>
            <p:cNvPr id="538" name="object 538" descr=""/>
            <p:cNvSpPr/>
            <p:nvPr/>
          </p:nvSpPr>
          <p:spPr>
            <a:xfrm>
              <a:off x="4912382" y="8542069"/>
              <a:ext cx="635" cy="1270"/>
            </a:xfrm>
            <a:custGeom>
              <a:avLst/>
              <a:gdLst/>
              <a:ahLst/>
              <a:cxnLst/>
              <a:rect l="l" t="t" r="r" b="b"/>
              <a:pathLst>
                <a:path w="635" h="1270">
                  <a:moveTo>
                    <a:pt x="584" y="0"/>
                  </a:moveTo>
                  <a:lnTo>
                    <a:pt x="419" y="0"/>
                  </a:lnTo>
                  <a:lnTo>
                    <a:pt x="266" y="76"/>
                  </a:lnTo>
                  <a:lnTo>
                    <a:pt x="50" y="317"/>
                  </a:lnTo>
                  <a:lnTo>
                    <a:pt x="0" y="495"/>
                  </a:lnTo>
                  <a:lnTo>
                    <a:pt x="25" y="647"/>
                  </a:lnTo>
                </a:path>
              </a:pathLst>
            </a:custGeom>
            <a:ln w="3530">
              <a:solidFill>
                <a:srgbClr val="565659"/>
              </a:solidFill>
            </a:ln>
          </p:spPr>
          <p:txBody>
            <a:bodyPr wrap="square" lIns="0" tIns="0" rIns="0" bIns="0" rtlCol="0"/>
            <a:lstStyle/>
            <a:p/>
          </p:txBody>
        </p:sp>
        <p:sp>
          <p:nvSpPr>
            <p:cNvPr id="539" name="object 539" descr=""/>
            <p:cNvSpPr/>
            <p:nvPr/>
          </p:nvSpPr>
          <p:spPr>
            <a:xfrm>
              <a:off x="5230624" y="8836463"/>
              <a:ext cx="6985" cy="14604"/>
            </a:xfrm>
            <a:custGeom>
              <a:avLst/>
              <a:gdLst/>
              <a:ahLst/>
              <a:cxnLst/>
              <a:rect l="l" t="t" r="r" b="b"/>
              <a:pathLst>
                <a:path w="6985" h="14604">
                  <a:moveTo>
                    <a:pt x="3835" y="14312"/>
                  </a:moveTo>
                  <a:lnTo>
                    <a:pt x="6731" y="9296"/>
                  </a:lnTo>
                  <a:lnTo>
                    <a:pt x="5016" y="2895"/>
                  </a:lnTo>
                  <a:lnTo>
                    <a:pt x="0" y="0"/>
                  </a:lnTo>
                </a:path>
              </a:pathLst>
            </a:custGeom>
            <a:ln w="3530">
              <a:solidFill>
                <a:srgbClr val="565659"/>
              </a:solidFill>
            </a:ln>
          </p:spPr>
          <p:txBody>
            <a:bodyPr wrap="square" lIns="0" tIns="0" rIns="0" bIns="0" rtlCol="0"/>
            <a:lstStyle/>
            <a:p/>
          </p:txBody>
        </p:sp>
        <p:sp>
          <p:nvSpPr>
            <p:cNvPr id="540" name="object 540" descr=""/>
            <p:cNvSpPr/>
            <p:nvPr/>
          </p:nvSpPr>
          <p:spPr>
            <a:xfrm>
              <a:off x="5215962" y="8858016"/>
              <a:ext cx="14604" cy="6985"/>
            </a:xfrm>
            <a:custGeom>
              <a:avLst/>
              <a:gdLst/>
              <a:ahLst/>
              <a:cxnLst/>
              <a:rect l="l" t="t" r="r" b="b"/>
              <a:pathLst>
                <a:path w="14604" h="6984">
                  <a:moveTo>
                    <a:pt x="0" y="3835"/>
                  </a:moveTo>
                  <a:lnTo>
                    <a:pt x="5016" y="6730"/>
                  </a:lnTo>
                  <a:lnTo>
                    <a:pt x="11417" y="5003"/>
                  </a:lnTo>
                  <a:lnTo>
                    <a:pt x="14312" y="0"/>
                  </a:lnTo>
                </a:path>
              </a:pathLst>
            </a:custGeom>
            <a:ln w="3530">
              <a:solidFill>
                <a:srgbClr val="565659"/>
              </a:solidFill>
            </a:ln>
          </p:spPr>
          <p:txBody>
            <a:bodyPr wrap="square" lIns="0" tIns="0" rIns="0" bIns="0" rtlCol="0"/>
            <a:lstStyle/>
            <a:p/>
          </p:txBody>
        </p:sp>
        <p:sp>
          <p:nvSpPr>
            <p:cNvPr id="541" name="object 541" descr=""/>
            <p:cNvSpPr/>
            <p:nvPr/>
          </p:nvSpPr>
          <p:spPr>
            <a:xfrm>
              <a:off x="5132654" y="8437708"/>
              <a:ext cx="3175" cy="1905"/>
            </a:xfrm>
            <a:custGeom>
              <a:avLst/>
              <a:gdLst/>
              <a:ahLst/>
              <a:cxnLst/>
              <a:rect l="l" t="t" r="r" b="b"/>
              <a:pathLst>
                <a:path w="3175" h="1904">
                  <a:moveTo>
                    <a:pt x="2971" y="1384"/>
                  </a:moveTo>
                  <a:lnTo>
                    <a:pt x="2057" y="761"/>
                  </a:lnTo>
                  <a:lnTo>
                    <a:pt x="1054" y="304"/>
                  </a:lnTo>
                  <a:lnTo>
                    <a:pt x="0" y="0"/>
                  </a:lnTo>
                </a:path>
              </a:pathLst>
            </a:custGeom>
            <a:ln w="3530">
              <a:solidFill>
                <a:srgbClr val="565659"/>
              </a:solidFill>
            </a:ln>
          </p:spPr>
          <p:txBody>
            <a:bodyPr wrap="square" lIns="0" tIns="0" rIns="0" bIns="0" rtlCol="0"/>
            <a:lstStyle/>
            <a:p/>
          </p:txBody>
        </p:sp>
        <p:sp>
          <p:nvSpPr>
            <p:cNvPr id="542" name="object 542" descr=""/>
            <p:cNvSpPr/>
            <p:nvPr/>
          </p:nvSpPr>
          <p:spPr>
            <a:xfrm>
              <a:off x="5123885" y="8437703"/>
              <a:ext cx="3175" cy="1905"/>
            </a:xfrm>
            <a:custGeom>
              <a:avLst/>
              <a:gdLst/>
              <a:ahLst/>
              <a:cxnLst/>
              <a:rect l="l" t="t" r="r" b="b"/>
              <a:pathLst>
                <a:path w="3175" h="1904">
                  <a:moveTo>
                    <a:pt x="2984" y="0"/>
                  </a:moveTo>
                  <a:lnTo>
                    <a:pt x="1930" y="304"/>
                  </a:lnTo>
                  <a:lnTo>
                    <a:pt x="914" y="774"/>
                  </a:lnTo>
                  <a:lnTo>
                    <a:pt x="0" y="1384"/>
                  </a:lnTo>
                </a:path>
              </a:pathLst>
            </a:custGeom>
            <a:ln w="3530">
              <a:solidFill>
                <a:srgbClr val="565659"/>
              </a:solidFill>
            </a:ln>
          </p:spPr>
          <p:txBody>
            <a:bodyPr wrap="square" lIns="0" tIns="0" rIns="0" bIns="0" rtlCol="0"/>
            <a:lstStyle/>
            <a:p/>
          </p:txBody>
        </p:sp>
        <p:sp>
          <p:nvSpPr>
            <p:cNvPr id="543" name="object 543" descr=""/>
            <p:cNvSpPr/>
            <p:nvPr/>
          </p:nvSpPr>
          <p:spPr>
            <a:xfrm>
              <a:off x="5217171" y="8764131"/>
              <a:ext cx="6350" cy="64769"/>
            </a:xfrm>
            <a:custGeom>
              <a:avLst/>
              <a:gdLst/>
              <a:ahLst/>
              <a:cxnLst/>
              <a:rect l="l" t="t" r="r" b="b"/>
              <a:pathLst>
                <a:path w="6350" h="64770">
                  <a:moveTo>
                    <a:pt x="0" y="64401"/>
                  </a:moveTo>
                  <a:lnTo>
                    <a:pt x="4487" y="48541"/>
                  </a:lnTo>
                  <a:lnTo>
                    <a:pt x="6118" y="32267"/>
                  </a:lnTo>
                  <a:lnTo>
                    <a:pt x="4886" y="15959"/>
                  </a:lnTo>
                  <a:lnTo>
                    <a:pt x="787" y="0"/>
                  </a:lnTo>
                </a:path>
              </a:pathLst>
            </a:custGeom>
            <a:ln w="3530">
              <a:solidFill>
                <a:srgbClr val="565659"/>
              </a:solidFill>
            </a:ln>
          </p:spPr>
          <p:txBody>
            <a:bodyPr wrap="square" lIns="0" tIns="0" rIns="0" bIns="0" rtlCol="0"/>
            <a:lstStyle/>
            <a:p/>
          </p:txBody>
        </p:sp>
        <p:sp>
          <p:nvSpPr>
            <p:cNvPr id="544" name="object 544" descr=""/>
            <p:cNvSpPr/>
            <p:nvPr/>
          </p:nvSpPr>
          <p:spPr>
            <a:xfrm>
              <a:off x="5302543" y="8285654"/>
              <a:ext cx="15875" cy="15875"/>
            </a:xfrm>
            <a:custGeom>
              <a:avLst/>
              <a:gdLst/>
              <a:ahLst/>
              <a:cxnLst/>
              <a:rect l="l" t="t" r="r" b="b"/>
              <a:pathLst>
                <a:path w="15875" h="15875">
                  <a:moveTo>
                    <a:pt x="15621" y="7810"/>
                  </a:moveTo>
                  <a:lnTo>
                    <a:pt x="15621" y="3505"/>
                  </a:lnTo>
                  <a:lnTo>
                    <a:pt x="12128" y="0"/>
                  </a:lnTo>
                  <a:lnTo>
                    <a:pt x="7810" y="0"/>
                  </a:lnTo>
                  <a:lnTo>
                    <a:pt x="3492" y="0"/>
                  </a:lnTo>
                  <a:lnTo>
                    <a:pt x="0" y="3505"/>
                  </a:lnTo>
                  <a:lnTo>
                    <a:pt x="0" y="7810"/>
                  </a:lnTo>
                  <a:lnTo>
                    <a:pt x="0" y="12128"/>
                  </a:lnTo>
                  <a:lnTo>
                    <a:pt x="3492" y="15620"/>
                  </a:lnTo>
                  <a:lnTo>
                    <a:pt x="7810" y="15620"/>
                  </a:lnTo>
                  <a:lnTo>
                    <a:pt x="12128" y="15620"/>
                  </a:lnTo>
                  <a:lnTo>
                    <a:pt x="15621" y="12128"/>
                  </a:lnTo>
                  <a:lnTo>
                    <a:pt x="15621" y="7810"/>
                  </a:lnTo>
                </a:path>
              </a:pathLst>
            </a:custGeom>
            <a:ln w="3530">
              <a:solidFill>
                <a:srgbClr val="565659"/>
              </a:solidFill>
            </a:ln>
          </p:spPr>
          <p:txBody>
            <a:bodyPr wrap="square" lIns="0" tIns="0" rIns="0" bIns="0" rtlCol="0"/>
            <a:lstStyle/>
            <a:p/>
          </p:txBody>
        </p:sp>
        <p:sp>
          <p:nvSpPr>
            <p:cNvPr id="545" name="object 545" descr=""/>
            <p:cNvSpPr/>
            <p:nvPr/>
          </p:nvSpPr>
          <p:spPr>
            <a:xfrm>
              <a:off x="5303303" y="8286416"/>
              <a:ext cx="14604" cy="14604"/>
            </a:xfrm>
            <a:custGeom>
              <a:avLst/>
              <a:gdLst/>
              <a:ahLst/>
              <a:cxnLst/>
              <a:rect l="l" t="t" r="r" b="b"/>
              <a:pathLst>
                <a:path w="14604" h="14604">
                  <a:moveTo>
                    <a:pt x="14097" y="7048"/>
                  </a:moveTo>
                  <a:lnTo>
                    <a:pt x="14097" y="3162"/>
                  </a:lnTo>
                  <a:lnTo>
                    <a:pt x="10934" y="0"/>
                  </a:lnTo>
                  <a:lnTo>
                    <a:pt x="7048" y="0"/>
                  </a:lnTo>
                  <a:lnTo>
                    <a:pt x="3162" y="0"/>
                  </a:lnTo>
                  <a:lnTo>
                    <a:pt x="0" y="3162"/>
                  </a:lnTo>
                  <a:lnTo>
                    <a:pt x="0" y="7048"/>
                  </a:lnTo>
                  <a:lnTo>
                    <a:pt x="0" y="10947"/>
                  </a:lnTo>
                  <a:lnTo>
                    <a:pt x="3162" y="14097"/>
                  </a:lnTo>
                  <a:lnTo>
                    <a:pt x="7048" y="14097"/>
                  </a:lnTo>
                  <a:lnTo>
                    <a:pt x="10934" y="14097"/>
                  </a:lnTo>
                  <a:lnTo>
                    <a:pt x="14097" y="10947"/>
                  </a:lnTo>
                  <a:lnTo>
                    <a:pt x="14097" y="7048"/>
                  </a:lnTo>
                </a:path>
              </a:pathLst>
            </a:custGeom>
            <a:ln w="3530">
              <a:solidFill>
                <a:srgbClr val="565659"/>
              </a:solidFill>
            </a:ln>
          </p:spPr>
          <p:txBody>
            <a:bodyPr wrap="square" lIns="0" tIns="0" rIns="0" bIns="0" rtlCol="0"/>
            <a:lstStyle/>
            <a:p/>
          </p:txBody>
        </p:sp>
        <p:sp>
          <p:nvSpPr>
            <p:cNvPr id="546" name="object 546" descr=""/>
            <p:cNvSpPr/>
            <p:nvPr/>
          </p:nvSpPr>
          <p:spPr>
            <a:xfrm>
              <a:off x="4942117" y="8711612"/>
              <a:ext cx="14604" cy="14604"/>
            </a:xfrm>
            <a:custGeom>
              <a:avLst/>
              <a:gdLst/>
              <a:ahLst/>
              <a:cxnLst/>
              <a:rect l="l" t="t" r="r" b="b"/>
              <a:pathLst>
                <a:path w="14604" h="14604">
                  <a:moveTo>
                    <a:pt x="14097" y="7048"/>
                  </a:moveTo>
                  <a:lnTo>
                    <a:pt x="14097" y="3162"/>
                  </a:lnTo>
                  <a:lnTo>
                    <a:pt x="10934" y="0"/>
                  </a:lnTo>
                  <a:lnTo>
                    <a:pt x="7048" y="0"/>
                  </a:lnTo>
                  <a:lnTo>
                    <a:pt x="3149" y="0"/>
                  </a:lnTo>
                  <a:lnTo>
                    <a:pt x="0" y="3162"/>
                  </a:lnTo>
                  <a:lnTo>
                    <a:pt x="0" y="7048"/>
                  </a:lnTo>
                  <a:lnTo>
                    <a:pt x="0" y="10947"/>
                  </a:lnTo>
                  <a:lnTo>
                    <a:pt x="3149" y="14096"/>
                  </a:lnTo>
                  <a:lnTo>
                    <a:pt x="7048" y="14096"/>
                  </a:lnTo>
                  <a:lnTo>
                    <a:pt x="10934" y="14096"/>
                  </a:lnTo>
                  <a:lnTo>
                    <a:pt x="14097" y="10947"/>
                  </a:lnTo>
                  <a:lnTo>
                    <a:pt x="14097" y="7048"/>
                  </a:lnTo>
                </a:path>
              </a:pathLst>
            </a:custGeom>
            <a:ln w="3530">
              <a:solidFill>
                <a:srgbClr val="565659"/>
              </a:solidFill>
            </a:ln>
          </p:spPr>
          <p:txBody>
            <a:bodyPr wrap="square" lIns="0" tIns="0" rIns="0" bIns="0" rtlCol="0"/>
            <a:lstStyle/>
            <a:p/>
          </p:txBody>
        </p:sp>
        <p:sp>
          <p:nvSpPr>
            <p:cNvPr id="547" name="object 547" descr=""/>
            <p:cNvSpPr/>
            <p:nvPr/>
          </p:nvSpPr>
          <p:spPr>
            <a:xfrm>
              <a:off x="5302543" y="8710850"/>
              <a:ext cx="15875" cy="15875"/>
            </a:xfrm>
            <a:custGeom>
              <a:avLst/>
              <a:gdLst/>
              <a:ahLst/>
              <a:cxnLst/>
              <a:rect l="l" t="t" r="r" b="b"/>
              <a:pathLst>
                <a:path w="15875" h="15875">
                  <a:moveTo>
                    <a:pt x="15621" y="7810"/>
                  </a:moveTo>
                  <a:lnTo>
                    <a:pt x="15621" y="3505"/>
                  </a:lnTo>
                  <a:lnTo>
                    <a:pt x="12128" y="0"/>
                  </a:lnTo>
                  <a:lnTo>
                    <a:pt x="7810" y="0"/>
                  </a:lnTo>
                  <a:lnTo>
                    <a:pt x="3492" y="0"/>
                  </a:lnTo>
                  <a:lnTo>
                    <a:pt x="0" y="3505"/>
                  </a:lnTo>
                  <a:lnTo>
                    <a:pt x="0" y="7810"/>
                  </a:lnTo>
                  <a:lnTo>
                    <a:pt x="0" y="12128"/>
                  </a:lnTo>
                  <a:lnTo>
                    <a:pt x="3492" y="15620"/>
                  </a:lnTo>
                  <a:lnTo>
                    <a:pt x="7810" y="15620"/>
                  </a:lnTo>
                  <a:lnTo>
                    <a:pt x="12128" y="15620"/>
                  </a:lnTo>
                  <a:lnTo>
                    <a:pt x="15621" y="12128"/>
                  </a:lnTo>
                  <a:lnTo>
                    <a:pt x="15621" y="7810"/>
                  </a:lnTo>
                </a:path>
              </a:pathLst>
            </a:custGeom>
            <a:ln w="3530">
              <a:solidFill>
                <a:srgbClr val="565659"/>
              </a:solidFill>
            </a:ln>
          </p:spPr>
          <p:txBody>
            <a:bodyPr wrap="square" lIns="0" tIns="0" rIns="0" bIns="0" rtlCol="0"/>
            <a:lstStyle/>
            <a:p/>
          </p:txBody>
        </p:sp>
        <p:sp>
          <p:nvSpPr>
            <p:cNvPr id="548" name="object 548" descr=""/>
            <p:cNvSpPr/>
            <p:nvPr/>
          </p:nvSpPr>
          <p:spPr>
            <a:xfrm>
              <a:off x="5303303" y="8711612"/>
              <a:ext cx="14604" cy="14604"/>
            </a:xfrm>
            <a:custGeom>
              <a:avLst/>
              <a:gdLst/>
              <a:ahLst/>
              <a:cxnLst/>
              <a:rect l="l" t="t" r="r" b="b"/>
              <a:pathLst>
                <a:path w="14604" h="14604">
                  <a:moveTo>
                    <a:pt x="14097" y="7048"/>
                  </a:moveTo>
                  <a:lnTo>
                    <a:pt x="14097" y="3162"/>
                  </a:lnTo>
                  <a:lnTo>
                    <a:pt x="10934" y="0"/>
                  </a:lnTo>
                  <a:lnTo>
                    <a:pt x="7048" y="0"/>
                  </a:lnTo>
                  <a:lnTo>
                    <a:pt x="3162" y="0"/>
                  </a:lnTo>
                  <a:lnTo>
                    <a:pt x="0" y="3162"/>
                  </a:lnTo>
                  <a:lnTo>
                    <a:pt x="0" y="7048"/>
                  </a:lnTo>
                  <a:lnTo>
                    <a:pt x="0" y="10947"/>
                  </a:lnTo>
                  <a:lnTo>
                    <a:pt x="3162" y="14096"/>
                  </a:lnTo>
                  <a:lnTo>
                    <a:pt x="7048" y="14096"/>
                  </a:lnTo>
                  <a:lnTo>
                    <a:pt x="10934" y="14096"/>
                  </a:lnTo>
                  <a:lnTo>
                    <a:pt x="14097" y="10947"/>
                  </a:lnTo>
                  <a:lnTo>
                    <a:pt x="14097" y="7048"/>
                  </a:lnTo>
                </a:path>
              </a:pathLst>
            </a:custGeom>
            <a:ln w="3530">
              <a:solidFill>
                <a:srgbClr val="565659"/>
              </a:solidFill>
            </a:ln>
          </p:spPr>
          <p:txBody>
            <a:bodyPr wrap="square" lIns="0" tIns="0" rIns="0" bIns="0" rtlCol="0"/>
            <a:lstStyle/>
            <a:p/>
          </p:txBody>
        </p:sp>
        <p:sp>
          <p:nvSpPr>
            <p:cNvPr id="549" name="object 549" descr=""/>
            <p:cNvSpPr/>
            <p:nvPr/>
          </p:nvSpPr>
          <p:spPr>
            <a:xfrm>
              <a:off x="4941355" y="8710850"/>
              <a:ext cx="15875" cy="15875"/>
            </a:xfrm>
            <a:custGeom>
              <a:avLst/>
              <a:gdLst/>
              <a:ahLst/>
              <a:cxnLst/>
              <a:rect l="l" t="t" r="r" b="b"/>
              <a:pathLst>
                <a:path w="15875" h="15875">
                  <a:moveTo>
                    <a:pt x="15621" y="7810"/>
                  </a:moveTo>
                  <a:lnTo>
                    <a:pt x="15621" y="3505"/>
                  </a:lnTo>
                  <a:lnTo>
                    <a:pt x="12128" y="0"/>
                  </a:lnTo>
                  <a:lnTo>
                    <a:pt x="7810" y="0"/>
                  </a:lnTo>
                  <a:lnTo>
                    <a:pt x="3492" y="0"/>
                  </a:lnTo>
                  <a:lnTo>
                    <a:pt x="0" y="3505"/>
                  </a:lnTo>
                  <a:lnTo>
                    <a:pt x="0" y="7810"/>
                  </a:lnTo>
                  <a:lnTo>
                    <a:pt x="0" y="12128"/>
                  </a:lnTo>
                  <a:lnTo>
                    <a:pt x="3492" y="15620"/>
                  </a:lnTo>
                  <a:lnTo>
                    <a:pt x="7810" y="15620"/>
                  </a:lnTo>
                  <a:lnTo>
                    <a:pt x="12128" y="15620"/>
                  </a:lnTo>
                  <a:lnTo>
                    <a:pt x="15621" y="12128"/>
                  </a:lnTo>
                  <a:lnTo>
                    <a:pt x="15621" y="7810"/>
                  </a:lnTo>
                </a:path>
              </a:pathLst>
            </a:custGeom>
            <a:ln w="3530">
              <a:solidFill>
                <a:srgbClr val="565659"/>
              </a:solidFill>
            </a:ln>
          </p:spPr>
          <p:txBody>
            <a:bodyPr wrap="square" lIns="0" tIns="0" rIns="0" bIns="0" rtlCol="0"/>
            <a:lstStyle/>
            <a:p/>
          </p:txBody>
        </p:sp>
        <p:sp>
          <p:nvSpPr>
            <p:cNvPr id="550" name="object 550" descr=""/>
            <p:cNvSpPr/>
            <p:nvPr/>
          </p:nvSpPr>
          <p:spPr>
            <a:xfrm>
              <a:off x="5298730" y="8281844"/>
              <a:ext cx="23495" cy="23495"/>
            </a:xfrm>
            <a:custGeom>
              <a:avLst/>
              <a:gdLst/>
              <a:ahLst/>
              <a:cxnLst/>
              <a:rect l="l" t="t" r="r" b="b"/>
              <a:pathLst>
                <a:path w="23495" h="23495">
                  <a:moveTo>
                    <a:pt x="23240" y="11620"/>
                  </a:moveTo>
                  <a:lnTo>
                    <a:pt x="23240" y="5207"/>
                  </a:lnTo>
                  <a:lnTo>
                    <a:pt x="18033" y="0"/>
                  </a:lnTo>
                  <a:lnTo>
                    <a:pt x="11620" y="0"/>
                  </a:lnTo>
                  <a:lnTo>
                    <a:pt x="5206" y="0"/>
                  </a:lnTo>
                  <a:lnTo>
                    <a:pt x="0" y="5207"/>
                  </a:lnTo>
                  <a:lnTo>
                    <a:pt x="0" y="11620"/>
                  </a:lnTo>
                  <a:lnTo>
                    <a:pt x="0" y="18034"/>
                  </a:lnTo>
                  <a:lnTo>
                    <a:pt x="5206" y="23241"/>
                  </a:lnTo>
                  <a:lnTo>
                    <a:pt x="11620" y="23241"/>
                  </a:lnTo>
                  <a:lnTo>
                    <a:pt x="18033" y="23241"/>
                  </a:lnTo>
                  <a:lnTo>
                    <a:pt x="23240" y="18034"/>
                  </a:lnTo>
                  <a:lnTo>
                    <a:pt x="23240" y="11620"/>
                  </a:lnTo>
                </a:path>
              </a:pathLst>
            </a:custGeom>
            <a:ln w="3530">
              <a:solidFill>
                <a:srgbClr val="565659"/>
              </a:solidFill>
            </a:ln>
          </p:spPr>
          <p:txBody>
            <a:bodyPr wrap="square" lIns="0" tIns="0" rIns="0" bIns="0" rtlCol="0"/>
            <a:lstStyle/>
            <a:p/>
          </p:txBody>
        </p:sp>
        <p:sp>
          <p:nvSpPr>
            <p:cNvPr id="551" name="object 551" descr=""/>
            <p:cNvSpPr/>
            <p:nvPr/>
          </p:nvSpPr>
          <p:spPr>
            <a:xfrm>
              <a:off x="4937542" y="8707040"/>
              <a:ext cx="23495" cy="23495"/>
            </a:xfrm>
            <a:custGeom>
              <a:avLst/>
              <a:gdLst/>
              <a:ahLst/>
              <a:cxnLst/>
              <a:rect l="l" t="t" r="r" b="b"/>
              <a:pathLst>
                <a:path w="23495" h="23495">
                  <a:moveTo>
                    <a:pt x="23240" y="11620"/>
                  </a:moveTo>
                  <a:lnTo>
                    <a:pt x="23240" y="5207"/>
                  </a:lnTo>
                  <a:lnTo>
                    <a:pt x="18033" y="0"/>
                  </a:lnTo>
                  <a:lnTo>
                    <a:pt x="11620" y="0"/>
                  </a:lnTo>
                  <a:lnTo>
                    <a:pt x="5206" y="0"/>
                  </a:lnTo>
                  <a:lnTo>
                    <a:pt x="0" y="5207"/>
                  </a:lnTo>
                  <a:lnTo>
                    <a:pt x="0" y="11620"/>
                  </a:lnTo>
                  <a:lnTo>
                    <a:pt x="0" y="18034"/>
                  </a:lnTo>
                  <a:lnTo>
                    <a:pt x="5206" y="23241"/>
                  </a:lnTo>
                  <a:lnTo>
                    <a:pt x="11620" y="23241"/>
                  </a:lnTo>
                  <a:lnTo>
                    <a:pt x="18033" y="23241"/>
                  </a:lnTo>
                  <a:lnTo>
                    <a:pt x="23240" y="18034"/>
                  </a:lnTo>
                  <a:lnTo>
                    <a:pt x="23240" y="11620"/>
                  </a:lnTo>
                </a:path>
              </a:pathLst>
            </a:custGeom>
            <a:ln w="3530">
              <a:solidFill>
                <a:srgbClr val="565659"/>
              </a:solidFill>
            </a:ln>
          </p:spPr>
          <p:txBody>
            <a:bodyPr wrap="square" lIns="0" tIns="0" rIns="0" bIns="0" rtlCol="0"/>
            <a:lstStyle/>
            <a:p/>
          </p:txBody>
        </p:sp>
        <p:sp>
          <p:nvSpPr>
            <p:cNvPr id="552" name="object 552" descr=""/>
            <p:cNvSpPr/>
            <p:nvPr/>
          </p:nvSpPr>
          <p:spPr>
            <a:xfrm>
              <a:off x="4936781" y="8706278"/>
              <a:ext cx="24765" cy="24765"/>
            </a:xfrm>
            <a:custGeom>
              <a:avLst/>
              <a:gdLst/>
              <a:ahLst/>
              <a:cxnLst/>
              <a:rect l="l" t="t" r="r" b="b"/>
              <a:pathLst>
                <a:path w="24764" h="24765">
                  <a:moveTo>
                    <a:pt x="24764" y="12382"/>
                  </a:moveTo>
                  <a:lnTo>
                    <a:pt x="24764" y="5549"/>
                  </a:lnTo>
                  <a:lnTo>
                    <a:pt x="19215" y="0"/>
                  </a:lnTo>
                  <a:lnTo>
                    <a:pt x="12382" y="0"/>
                  </a:lnTo>
                  <a:lnTo>
                    <a:pt x="5537" y="0"/>
                  </a:lnTo>
                  <a:lnTo>
                    <a:pt x="0" y="5549"/>
                  </a:lnTo>
                  <a:lnTo>
                    <a:pt x="0" y="12382"/>
                  </a:lnTo>
                  <a:lnTo>
                    <a:pt x="0" y="19227"/>
                  </a:lnTo>
                  <a:lnTo>
                    <a:pt x="5537" y="24764"/>
                  </a:lnTo>
                  <a:lnTo>
                    <a:pt x="12382" y="24764"/>
                  </a:lnTo>
                  <a:lnTo>
                    <a:pt x="19215" y="24764"/>
                  </a:lnTo>
                  <a:lnTo>
                    <a:pt x="24764" y="19227"/>
                  </a:lnTo>
                  <a:lnTo>
                    <a:pt x="24764" y="12382"/>
                  </a:lnTo>
                </a:path>
              </a:pathLst>
            </a:custGeom>
            <a:ln w="3530">
              <a:solidFill>
                <a:srgbClr val="565659"/>
              </a:solidFill>
            </a:ln>
          </p:spPr>
          <p:txBody>
            <a:bodyPr wrap="square" lIns="0" tIns="0" rIns="0" bIns="0" rtlCol="0"/>
            <a:lstStyle/>
            <a:p/>
          </p:txBody>
        </p:sp>
        <p:sp>
          <p:nvSpPr>
            <p:cNvPr id="553" name="object 553" descr=""/>
            <p:cNvSpPr/>
            <p:nvPr/>
          </p:nvSpPr>
          <p:spPr>
            <a:xfrm>
              <a:off x="5297968" y="8281082"/>
              <a:ext cx="24765" cy="24765"/>
            </a:xfrm>
            <a:custGeom>
              <a:avLst/>
              <a:gdLst/>
              <a:ahLst/>
              <a:cxnLst/>
              <a:rect l="l" t="t" r="r" b="b"/>
              <a:pathLst>
                <a:path w="24764" h="24765">
                  <a:moveTo>
                    <a:pt x="24764" y="12382"/>
                  </a:moveTo>
                  <a:lnTo>
                    <a:pt x="24764" y="5549"/>
                  </a:lnTo>
                  <a:lnTo>
                    <a:pt x="19215" y="0"/>
                  </a:lnTo>
                  <a:lnTo>
                    <a:pt x="12382" y="0"/>
                  </a:lnTo>
                  <a:lnTo>
                    <a:pt x="5537" y="0"/>
                  </a:lnTo>
                  <a:lnTo>
                    <a:pt x="0" y="5549"/>
                  </a:lnTo>
                  <a:lnTo>
                    <a:pt x="0" y="12382"/>
                  </a:lnTo>
                  <a:lnTo>
                    <a:pt x="0" y="19227"/>
                  </a:lnTo>
                  <a:lnTo>
                    <a:pt x="5537" y="24764"/>
                  </a:lnTo>
                  <a:lnTo>
                    <a:pt x="12382" y="24764"/>
                  </a:lnTo>
                  <a:lnTo>
                    <a:pt x="19215" y="24764"/>
                  </a:lnTo>
                  <a:lnTo>
                    <a:pt x="24764" y="19227"/>
                  </a:lnTo>
                  <a:lnTo>
                    <a:pt x="24764" y="12382"/>
                  </a:lnTo>
                </a:path>
              </a:pathLst>
            </a:custGeom>
            <a:ln w="3530">
              <a:solidFill>
                <a:srgbClr val="565659"/>
              </a:solidFill>
            </a:ln>
          </p:spPr>
          <p:txBody>
            <a:bodyPr wrap="square" lIns="0" tIns="0" rIns="0" bIns="0" rtlCol="0"/>
            <a:lstStyle/>
            <a:p/>
          </p:txBody>
        </p:sp>
        <p:sp>
          <p:nvSpPr>
            <p:cNvPr id="554" name="object 554" descr=""/>
            <p:cNvSpPr/>
            <p:nvPr/>
          </p:nvSpPr>
          <p:spPr>
            <a:xfrm>
              <a:off x="5297968" y="8706278"/>
              <a:ext cx="24765" cy="24765"/>
            </a:xfrm>
            <a:custGeom>
              <a:avLst/>
              <a:gdLst/>
              <a:ahLst/>
              <a:cxnLst/>
              <a:rect l="l" t="t" r="r" b="b"/>
              <a:pathLst>
                <a:path w="24764" h="24765">
                  <a:moveTo>
                    <a:pt x="24764" y="12382"/>
                  </a:moveTo>
                  <a:lnTo>
                    <a:pt x="24764" y="5549"/>
                  </a:lnTo>
                  <a:lnTo>
                    <a:pt x="19215" y="0"/>
                  </a:lnTo>
                  <a:lnTo>
                    <a:pt x="12382" y="0"/>
                  </a:lnTo>
                  <a:lnTo>
                    <a:pt x="5537" y="0"/>
                  </a:lnTo>
                  <a:lnTo>
                    <a:pt x="0" y="5549"/>
                  </a:lnTo>
                  <a:lnTo>
                    <a:pt x="0" y="12382"/>
                  </a:lnTo>
                  <a:lnTo>
                    <a:pt x="0" y="19227"/>
                  </a:lnTo>
                  <a:lnTo>
                    <a:pt x="5537" y="24764"/>
                  </a:lnTo>
                  <a:lnTo>
                    <a:pt x="12382" y="24764"/>
                  </a:lnTo>
                  <a:lnTo>
                    <a:pt x="19215" y="24764"/>
                  </a:lnTo>
                  <a:lnTo>
                    <a:pt x="24764" y="19227"/>
                  </a:lnTo>
                  <a:lnTo>
                    <a:pt x="24764" y="12382"/>
                  </a:lnTo>
                </a:path>
              </a:pathLst>
            </a:custGeom>
            <a:ln w="3530">
              <a:solidFill>
                <a:srgbClr val="565659"/>
              </a:solidFill>
            </a:ln>
          </p:spPr>
          <p:txBody>
            <a:bodyPr wrap="square" lIns="0" tIns="0" rIns="0" bIns="0" rtlCol="0"/>
            <a:lstStyle/>
            <a:p/>
          </p:txBody>
        </p:sp>
        <p:sp>
          <p:nvSpPr>
            <p:cNvPr id="555" name="object 555" descr=""/>
            <p:cNvSpPr/>
            <p:nvPr/>
          </p:nvSpPr>
          <p:spPr>
            <a:xfrm>
              <a:off x="5298730" y="8707040"/>
              <a:ext cx="23495" cy="23495"/>
            </a:xfrm>
            <a:custGeom>
              <a:avLst/>
              <a:gdLst/>
              <a:ahLst/>
              <a:cxnLst/>
              <a:rect l="l" t="t" r="r" b="b"/>
              <a:pathLst>
                <a:path w="23495" h="23495">
                  <a:moveTo>
                    <a:pt x="23240" y="11620"/>
                  </a:moveTo>
                  <a:lnTo>
                    <a:pt x="23240" y="5207"/>
                  </a:lnTo>
                  <a:lnTo>
                    <a:pt x="18033" y="0"/>
                  </a:lnTo>
                  <a:lnTo>
                    <a:pt x="11620" y="0"/>
                  </a:lnTo>
                  <a:lnTo>
                    <a:pt x="5206" y="0"/>
                  </a:lnTo>
                  <a:lnTo>
                    <a:pt x="0" y="5207"/>
                  </a:lnTo>
                  <a:lnTo>
                    <a:pt x="0" y="11620"/>
                  </a:lnTo>
                  <a:lnTo>
                    <a:pt x="0" y="18034"/>
                  </a:lnTo>
                  <a:lnTo>
                    <a:pt x="5206" y="23241"/>
                  </a:lnTo>
                  <a:lnTo>
                    <a:pt x="11620" y="23241"/>
                  </a:lnTo>
                  <a:lnTo>
                    <a:pt x="18033" y="23241"/>
                  </a:lnTo>
                  <a:lnTo>
                    <a:pt x="23240" y="18034"/>
                  </a:lnTo>
                  <a:lnTo>
                    <a:pt x="23240" y="11620"/>
                  </a:lnTo>
                </a:path>
              </a:pathLst>
            </a:custGeom>
            <a:ln w="3530">
              <a:solidFill>
                <a:srgbClr val="565659"/>
              </a:solidFill>
            </a:ln>
          </p:spPr>
          <p:txBody>
            <a:bodyPr wrap="square" lIns="0" tIns="0" rIns="0" bIns="0" rtlCol="0"/>
            <a:lstStyle/>
            <a:p/>
          </p:txBody>
        </p:sp>
        <p:sp>
          <p:nvSpPr>
            <p:cNvPr id="556" name="object 556" descr=""/>
            <p:cNvSpPr/>
            <p:nvPr/>
          </p:nvSpPr>
          <p:spPr>
            <a:xfrm>
              <a:off x="5284716" y="8693028"/>
              <a:ext cx="45720" cy="42545"/>
            </a:xfrm>
            <a:custGeom>
              <a:avLst/>
              <a:gdLst/>
              <a:ahLst/>
              <a:cxnLst/>
              <a:rect l="l" t="t" r="r" b="b"/>
              <a:pathLst>
                <a:path w="45720" h="42545">
                  <a:moveTo>
                    <a:pt x="45229" y="8982"/>
                  </a:moveTo>
                  <a:lnTo>
                    <a:pt x="37208" y="2658"/>
                  </a:lnTo>
                  <a:lnTo>
                    <a:pt x="27716" y="0"/>
                  </a:lnTo>
                  <a:lnTo>
                    <a:pt x="17918" y="1098"/>
                  </a:lnTo>
                  <a:lnTo>
                    <a:pt x="8983" y="6048"/>
                  </a:lnTo>
                  <a:lnTo>
                    <a:pt x="2660" y="14069"/>
                  </a:lnTo>
                  <a:lnTo>
                    <a:pt x="0" y="23561"/>
                  </a:lnTo>
                  <a:lnTo>
                    <a:pt x="1095" y="33358"/>
                  </a:lnTo>
                  <a:lnTo>
                    <a:pt x="6037" y="42294"/>
                  </a:lnTo>
                </a:path>
              </a:pathLst>
            </a:custGeom>
            <a:ln w="3530">
              <a:solidFill>
                <a:srgbClr val="565659"/>
              </a:solidFill>
            </a:ln>
          </p:spPr>
          <p:txBody>
            <a:bodyPr wrap="square" lIns="0" tIns="0" rIns="0" bIns="0" rtlCol="0"/>
            <a:lstStyle/>
            <a:p/>
          </p:txBody>
        </p:sp>
        <p:sp>
          <p:nvSpPr>
            <p:cNvPr id="557" name="object 557" descr=""/>
            <p:cNvSpPr/>
            <p:nvPr/>
          </p:nvSpPr>
          <p:spPr>
            <a:xfrm>
              <a:off x="4929565" y="8693027"/>
              <a:ext cx="45720" cy="42545"/>
            </a:xfrm>
            <a:custGeom>
              <a:avLst/>
              <a:gdLst/>
              <a:ahLst/>
              <a:cxnLst/>
              <a:rect l="l" t="t" r="r" b="b"/>
              <a:pathLst>
                <a:path w="45720" h="42545">
                  <a:moveTo>
                    <a:pt x="39192" y="42289"/>
                  </a:moveTo>
                  <a:lnTo>
                    <a:pt x="44134" y="33354"/>
                  </a:lnTo>
                  <a:lnTo>
                    <a:pt x="45231" y="23556"/>
                  </a:lnTo>
                  <a:lnTo>
                    <a:pt x="42574" y="14064"/>
                  </a:lnTo>
                  <a:lnTo>
                    <a:pt x="36258" y="6043"/>
                  </a:lnTo>
                  <a:lnTo>
                    <a:pt x="27323" y="1095"/>
                  </a:lnTo>
                  <a:lnTo>
                    <a:pt x="17524" y="0"/>
                  </a:lnTo>
                  <a:lnTo>
                    <a:pt x="8028" y="2659"/>
                  </a:lnTo>
                  <a:lnTo>
                    <a:pt x="0" y="8977"/>
                  </a:lnTo>
                </a:path>
              </a:pathLst>
            </a:custGeom>
            <a:ln w="3530">
              <a:solidFill>
                <a:srgbClr val="565659"/>
              </a:solidFill>
            </a:ln>
          </p:spPr>
          <p:txBody>
            <a:bodyPr wrap="square" lIns="0" tIns="0" rIns="0" bIns="0" rtlCol="0"/>
            <a:lstStyle/>
            <a:p/>
          </p:txBody>
        </p:sp>
        <p:sp>
          <p:nvSpPr>
            <p:cNvPr id="558" name="object 558" descr=""/>
            <p:cNvSpPr/>
            <p:nvPr/>
          </p:nvSpPr>
          <p:spPr>
            <a:xfrm>
              <a:off x="5284714" y="8276814"/>
              <a:ext cx="45720" cy="42545"/>
            </a:xfrm>
            <a:custGeom>
              <a:avLst/>
              <a:gdLst/>
              <a:ahLst/>
              <a:cxnLst/>
              <a:rect l="l" t="t" r="r" b="b"/>
              <a:pathLst>
                <a:path w="45720" h="42545">
                  <a:moveTo>
                    <a:pt x="6038" y="0"/>
                  </a:moveTo>
                  <a:lnTo>
                    <a:pt x="1096" y="8935"/>
                  </a:lnTo>
                  <a:lnTo>
                    <a:pt x="0" y="18732"/>
                  </a:lnTo>
                  <a:lnTo>
                    <a:pt x="2656" y="28224"/>
                  </a:lnTo>
                  <a:lnTo>
                    <a:pt x="8972" y="36245"/>
                  </a:lnTo>
                  <a:lnTo>
                    <a:pt x="17915" y="41193"/>
                  </a:lnTo>
                  <a:lnTo>
                    <a:pt x="27716" y="42289"/>
                  </a:lnTo>
                  <a:lnTo>
                    <a:pt x="37210" y="39630"/>
                  </a:lnTo>
                  <a:lnTo>
                    <a:pt x="45231" y="33312"/>
                  </a:lnTo>
                </a:path>
              </a:pathLst>
            </a:custGeom>
            <a:ln w="3530">
              <a:solidFill>
                <a:srgbClr val="565659"/>
              </a:solidFill>
            </a:ln>
          </p:spPr>
          <p:txBody>
            <a:bodyPr wrap="square" lIns="0" tIns="0" rIns="0" bIns="0" rtlCol="0"/>
            <a:lstStyle/>
            <a:p/>
          </p:txBody>
        </p:sp>
        <p:sp>
          <p:nvSpPr>
            <p:cNvPr id="559" name="object 559" descr=""/>
            <p:cNvSpPr/>
            <p:nvPr/>
          </p:nvSpPr>
          <p:spPr>
            <a:xfrm>
              <a:off x="5497805" y="8506443"/>
              <a:ext cx="1905" cy="1905"/>
            </a:xfrm>
            <a:custGeom>
              <a:avLst/>
              <a:gdLst/>
              <a:ahLst/>
              <a:cxnLst/>
              <a:rect l="l" t="t" r="r" b="b"/>
              <a:pathLst>
                <a:path w="1904" h="1904">
                  <a:moveTo>
                    <a:pt x="0" y="1333"/>
                  </a:moveTo>
                  <a:lnTo>
                    <a:pt x="736" y="1333"/>
                  </a:lnTo>
                  <a:lnTo>
                    <a:pt x="1333" y="736"/>
                  </a:lnTo>
                  <a:lnTo>
                    <a:pt x="1333" y="0"/>
                  </a:lnTo>
                </a:path>
              </a:pathLst>
            </a:custGeom>
            <a:ln w="3530">
              <a:solidFill>
                <a:srgbClr val="565659"/>
              </a:solidFill>
            </a:ln>
          </p:spPr>
          <p:txBody>
            <a:bodyPr wrap="square" lIns="0" tIns="0" rIns="0" bIns="0" rtlCol="0"/>
            <a:lstStyle/>
            <a:p/>
          </p:txBody>
        </p:sp>
        <p:sp>
          <p:nvSpPr>
            <p:cNvPr id="560" name="object 560" descr=""/>
            <p:cNvSpPr/>
            <p:nvPr/>
          </p:nvSpPr>
          <p:spPr>
            <a:xfrm>
              <a:off x="5497805" y="8462062"/>
              <a:ext cx="1905" cy="1905"/>
            </a:xfrm>
            <a:custGeom>
              <a:avLst/>
              <a:gdLst/>
              <a:ahLst/>
              <a:cxnLst/>
              <a:rect l="l" t="t" r="r" b="b"/>
              <a:pathLst>
                <a:path w="1904" h="1904">
                  <a:moveTo>
                    <a:pt x="1333" y="1333"/>
                  </a:moveTo>
                  <a:lnTo>
                    <a:pt x="1333" y="596"/>
                  </a:lnTo>
                  <a:lnTo>
                    <a:pt x="736" y="0"/>
                  </a:lnTo>
                  <a:lnTo>
                    <a:pt x="0" y="0"/>
                  </a:lnTo>
                </a:path>
              </a:pathLst>
            </a:custGeom>
            <a:ln w="3530">
              <a:solidFill>
                <a:srgbClr val="565659"/>
              </a:solidFill>
            </a:ln>
          </p:spPr>
          <p:txBody>
            <a:bodyPr wrap="square" lIns="0" tIns="0" rIns="0" bIns="0" rtlCol="0"/>
            <a:lstStyle/>
            <a:p/>
          </p:txBody>
        </p:sp>
        <p:sp>
          <p:nvSpPr>
            <p:cNvPr id="561" name="object 561" descr=""/>
            <p:cNvSpPr/>
            <p:nvPr/>
          </p:nvSpPr>
          <p:spPr>
            <a:xfrm>
              <a:off x="5423701" y="8509872"/>
              <a:ext cx="10160" cy="10160"/>
            </a:xfrm>
            <a:custGeom>
              <a:avLst/>
              <a:gdLst/>
              <a:ahLst/>
              <a:cxnLst/>
              <a:rect l="l" t="t" r="r" b="b"/>
              <a:pathLst>
                <a:path w="10160" h="10159">
                  <a:moveTo>
                    <a:pt x="0" y="0"/>
                  </a:moveTo>
                  <a:lnTo>
                    <a:pt x="0" y="5372"/>
                  </a:lnTo>
                  <a:lnTo>
                    <a:pt x="4343" y="9715"/>
                  </a:lnTo>
                  <a:lnTo>
                    <a:pt x="9715" y="9715"/>
                  </a:lnTo>
                </a:path>
              </a:pathLst>
            </a:custGeom>
            <a:ln w="3530">
              <a:solidFill>
                <a:srgbClr val="565659"/>
              </a:solidFill>
            </a:ln>
          </p:spPr>
          <p:txBody>
            <a:bodyPr wrap="square" lIns="0" tIns="0" rIns="0" bIns="0" rtlCol="0"/>
            <a:lstStyle/>
            <a:p/>
          </p:txBody>
        </p:sp>
        <p:sp>
          <p:nvSpPr>
            <p:cNvPr id="562" name="object 562" descr=""/>
            <p:cNvSpPr/>
            <p:nvPr/>
          </p:nvSpPr>
          <p:spPr>
            <a:xfrm>
              <a:off x="5465416" y="8509875"/>
              <a:ext cx="10160" cy="10160"/>
            </a:xfrm>
            <a:custGeom>
              <a:avLst/>
              <a:gdLst/>
              <a:ahLst/>
              <a:cxnLst/>
              <a:rect l="l" t="t" r="r" b="b"/>
              <a:pathLst>
                <a:path w="10160" h="10159">
                  <a:moveTo>
                    <a:pt x="0" y="9715"/>
                  </a:moveTo>
                  <a:lnTo>
                    <a:pt x="5372" y="9715"/>
                  </a:lnTo>
                  <a:lnTo>
                    <a:pt x="9715" y="5372"/>
                  </a:lnTo>
                  <a:lnTo>
                    <a:pt x="9715" y="0"/>
                  </a:lnTo>
                </a:path>
              </a:pathLst>
            </a:custGeom>
            <a:ln w="3530">
              <a:solidFill>
                <a:srgbClr val="565659"/>
              </a:solidFill>
            </a:ln>
          </p:spPr>
          <p:txBody>
            <a:bodyPr wrap="square" lIns="0" tIns="0" rIns="0" bIns="0" rtlCol="0"/>
            <a:lstStyle/>
            <a:p/>
          </p:txBody>
        </p:sp>
        <p:sp>
          <p:nvSpPr>
            <p:cNvPr id="563" name="object 563" descr=""/>
            <p:cNvSpPr/>
            <p:nvPr/>
          </p:nvSpPr>
          <p:spPr>
            <a:xfrm>
              <a:off x="5465416" y="8509875"/>
              <a:ext cx="6350" cy="6350"/>
            </a:xfrm>
            <a:custGeom>
              <a:avLst/>
              <a:gdLst/>
              <a:ahLst/>
              <a:cxnLst/>
              <a:rect l="l" t="t" r="r" b="b"/>
              <a:pathLst>
                <a:path w="6350" h="6350">
                  <a:moveTo>
                    <a:pt x="0" y="6286"/>
                  </a:moveTo>
                  <a:lnTo>
                    <a:pt x="3467" y="6286"/>
                  </a:lnTo>
                  <a:lnTo>
                    <a:pt x="6286" y="3467"/>
                  </a:lnTo>
                  <a:lnTo>
                    <a:pt x="6286" y="0"/>
                  </a:lnTo>
                </a:path>
              </a:pathLst>
            </a:custGeom>
            <a:ln w="3530">
              <a:solidFill>
                <a:srgbClr val="565659"/>
              </a:solidFill>
            </a:ln>
          </p:spPr>
          <p:txBody>
            <a:bodyPr wrap="square" lIns="0" tIns="0" rIns="0" bIns="0" rtlCol="0"/>
            <a:lstStyle/>
            <a:p/>
          </p:txBody>
        </p:sp>
        <p:sp>
          <p:nvSpPr>
            <p:cNvPr id="564" name="object 564" descr=""/>
            <p:cNvSpPr/>
            <p:nvPr/>
          </p:nvSpPr>
          <p:spPr>
            <a:xfrm>
              <a:off x="5427130" y="8509872"/>
              <a:ext cx="6350" cy="6350"/>
            </a:xfrm>
            <a:custGeom>
              <a:avLst/>
              <a:gdLst/>
              <a:ahLst/>
              <a:cxnLst/>
              <a:rect l="l" t="t" r="r" b="b"/>
              <a:pathLst>
                <a:path w="6350" h="6350">
                  <a:moveTo>
                    <a:pt x="0" y="0"/>
                  </a:moveTo>
                  <a:lnTo>
                    <a:pt x="0" y="3467"/>
                  </a:lnTo>
                  <a:lnTo>
                    <a:pt x="2806" y="6286"/>
                  </a:lnTo>
                  <a:lnTo>
                    <a:pt x="6286" y="6286"/>
                  </a:lnTo>
                </a:path>
              </a:pathLst>
            </a:custGeom>
            <a:ln w="3530">
              <a:solidFill>
                <a:srgbClr val="565659"/>
              </a:solidFill>
            </a:ln>
          </p:spPr>
          <p:txBody>
            <a:bodyPr wrap="square" lIns="0" tIns="0" rIns="0" bIns="0" rtlCol="0"/>
            <a:lstStyle/>
            <a:p/>
          </p:txBody>
        </p:sp>
        <p:sp>
          <p:nvSpPr>
            <p:cNvPr id="565" name="object 565" descr=""/>
            <p:cNvSpPr/>
            <p:nvPr/>
          </p:nvSpPr>
          <p:spPr>
            <a:xfrm>
              <a:off x="5426520" y="8501673"/>
              <a:ext cx="635" cy="635"/>
            </a:xfrm>
            <a:custGeom>
              <a:avLst/>
              <a:gdLst/>
              <a:ahLst/>
              <a:cxnLst/>
              <a:rect l="l" t="t" r="r" b="b"/>
              <a:pathLst>
                <a:path w="635" h="634">
                  <a:moveTo>
                    <a:pt x="609" y="584"/>
                  </a:moveTo>
                  <a:lnTo>
                    <a:pt x="609" y="419"/>
                  </a:lnTo>
                  <a:lnTo>
                    <a:pt x="546" y="279"/>
                  </a:lnTo>
                  <a:lnTo>
                    <a:pt x="419" y="165"/>
                  </a:lnTo>
                  <a:lnTo>
                    <a:pt x="152" y="0"/>
                  </a:lnTo>
                  <a:lnTo>
                    <a:pt x="0" y="12"/>
                  </a:lnTo>
                </a:path>
              </a:pathLst>
            </a:custGeom>
            <a:ln w="3530">
              <a:solidFill>
                <a:srgbClr val="565659"/>
              </a:solidFill>
            </a:ln>
          </p:spPr>
          <p:txBody>
            <a:bodyPr wrap="square" lIns="0" tIns="0" rIns="0" bIns="0" rtlCol="0"/>
            <a:lstStyle/>
            <a:p/>
          </p:txBody>
        </p:sp>
        <p:sp>
          <p:nvSpPr>
            <p:cNvPr id="566" name="object 566" descr=""/>
            <p:cNvSpPr/>
            <p:nvPr/>
          </p:nvSpPr>
          <p:spPr>
            <a:xfrm>
              <a:off x="5446366" y="8443216"/>
              <a:ext cx="635" cy="635"/>
            </a:xfrm>
            <a:custGeom>
              <a:avLst/>
              <a:gdLst/>
              <a:ahLst/>
              <a:cxnLst/>
              <a:rect l="l" t="t" r="r" b="b"/>
              <a:pathLst>
                <a:path w="635" h="634">
                  <a:moveTo>
                    <a:pt x="0" y="558"/>
                  </a:moveTo>
                  <a:lnTo>
                    <a:pt x="317" y="558"/>
                  </a:lnTo>
                  <a:lnTo>
                    <a:pt x="571" y="304"/>
                  </a:lnTo>
                  <a:lnTo>
                    <a:pt x="571" y="0"/>
                  </a:lnTo>
                </a:path>
              </a:pathLst>
            </a:custGeom>
            <a:ln w="3530">
              <a:solidFill>
                <a:srgbClr val="565659"/>
              </a:solidFill>
            </a:ln>
          </p:spPr>
          <p:txBody>
            <a:bodyPr wrap="square" lIns="0" tIns="0" rIns="0" bIns="0" rtlCol="0"/>
            <a:lstStyle/>
            <a:p/>
          </p:txBody>
        </p:sp>
        <p:sp>
          <p:nvSpPr>
            <p:cNvPr id="567" name="object 567" descr=""/>
            <p:cNvSpPr/>
            <p:nvPr/>
          </p:nvSpPr>
          <p:spPr>
            <a:xfrm>
              <a:off x="5446410" y="8399578"/>
              <a:ext cx="635" cy="635"/>
            </a:xfrm>
            <a:custGeom>
              <a:avLst/>
              <a:gdLst/>
              <a:ahLst/>
              <a:cxnLst/>
              <a:rect l="l" t="t" r="r" b="b"/>
              <a:pathLst>
                <a:path w="635" h="634">
                  <a:moveTo>
                    <a:pt x="533" y="558"/>
                  </a:moveTo>
                  <a:lnTo>
                    <a:pt x="533" y="266"/>
                  </a:lnTo>
                  <a:lnTo>
                    <a:pt x="292" y="25"/>
                  </a:lnTo>
                  <a:lnTo>
                    <a:pt x="0" y="0"/>
                  </a:lnTo>
                </a:path>
              </a:pathLst>
            </a:custGeom>
            <a:ln w="3530">
              <a:solidFill>
                <a:srgbClr val="565659"/>
              </a:solidFill>
            </a:ln>
          </p:spPr>
          <p:txBody>
            <a:bodyPr wrap="square" lIns="0" tIns="0" rIns="0" bIns="0" rtlCol="0"/>
            <a:lstStyle/>
            <a:p/>
          </p:txBody>
        </p:sp>
        <p:sp>
          <p:nvSpPr>
            <p:cNvPr id="568" name="object 568" descr=""/>
            <p:cNvSpPr/>
            <p:nvPr/>
          </p:nvSpPr>
          <p:spPr>
            <a:xfrm>
              <a:off x="5424079" y="8443197"/>
              <a:ext cx="635" cy="635"/>
            </a:xfrm>
            <a:custGeom>
              <a:avLst/>
              <a:gdLst/>
              <a:ahLst/>
              <a:cxnLst/>
              <a:rect l="l" t="t" r="r" b="b"/>
              <a:pathLst>
                <a:path w="635" h="634">
                  <a:moveTo>
                    <a:pt x="0" y="0"/>
                  </a:moveTo>
                  <a:lnTo>
                    <a:pt x="0" y="317"/>
                  </a:lnTo>
                  <a:lnTo>
                    <a:pt x="254" y="571"/>
                  </a:lnTo>
                  <a:lnTo>
                    <a:pt x="571" y="571"/>
                  </a:lnTo>
                </a:path>
              </a:pathLst>
            </a:custGeom>
            <a:ln w="3530">
              <a:solidFill>
                <a:srgbClr val="565659"/>
              </a:solidFill>
            </a:ln>
          </p:spPr>
          <p:txBody>
            <a:bodyPr wrap="square" lIns="0" tIns="0" rIns="0" bIns="0" rtlCol="0"/>
            <a:lstStyle/>
            <a:p/>
          </p:txBody>
        </p:sp>
        <p:sp>
          <p:nvSpPr>
            <p:cNvPr id="569" name="object 569" descr=""/>
            <p:cNvSpPr/>
            <p:nvPr/>
          </p:nvSpPr>
          <p:spPr>
            <a:xfrm>
              <a:off x="5084804" y="8866322"/>
              <a:ext cx="2540" cy="1905"/>
            </a:xfrm>
            <a:custGeom>
              <a:avLst/>
              <a:gdLst/>
              <a:ahLst/>
              <a:cxnLst/>
              <a:rect l="l" t="t" r="r" b="b"/>
              <a:pathLst>
                <a:path w="2539" h="1904">
                  <a:moveTo>
                    <a:pt x="1955" y="0"/>
                  </a:moveTo>
                  <a:lnTo>
                    <a:pt x="1079" y="114"/>
                  </a:lnTo>
                  <a:lnTo>
                    <a:pt x="330" y="685"/>
                  </a:lnTo>
                  <a:lnTo>
                    <a:pt x="0" y="1511"/>
                  </a:lnTo>
                </a:path>
              </a:pathLst>
            </a:custGeom>
            <a:ln w="3530">
              <a:solidFill>
                <a:srgbClr val="565659"/>
              </a:solidFill>
            </a:ln>
          </p:spPr>
          <p:txBody>
            <a:bodyPr wrap="square" lIns="0" tIns="0" rIns="0" bIns="0" rtlCol="0"/>
            <a:lstStyle/>
            <a:p/>
          </p:txBody>
        </p:sp>
        <p:sp>
          <p:nvSpPr>
            <p:cNvPr id="570" name="object 570" descr=""/>
            <p:cNvSpPr/>
            <p:nvPr/>
          </p:nvSpPr>
          <p:spPr>
            <a:xfrm>
              <a:off x="5084458" y="8867829"/>
              <a:ext cx="1270" cy="2540"/>
            </a:xfrm>
            <a:custGeom>
              <a:avLst/>
              <a:gdLst/>
              <a:ahLst/>
              <a:cxnLst/>
              <a:rect l="l" t="t" r="r" b="b"/>
              <a:pathLst>
                <a:path w="1270" h="2540">
                  <a:moveTo>
                    <a:pt x="342" y="0"/>
                  </a:moveTo>
                  <a:lnTo>
                    <a:pt x="0" y="812"/>
                  </a:lnTo>
                  <a:lnTo>
                    <a:pt x="126" y="1752"/>
                  </a:lnTo>
                  <a:lnTo>
                    <a:pt x="660" y="2451"/>
                  </a:lnTo>
                </a:path>
              </a:pathLst>
            </a:custGeom>
            <a:ln w="3530">
              <a:solidFill>
                <a:srgbClr val="565659"/>
              </a:solidFill>
            </a:ln>
          </p:spPr>
          <p:txBody>
            <a:bodyPr wrap="square" lIns="0" tIns="0" rIns="0" bIns="0" rtlCol="0"/>
            <a:lstStyle/>
            <a:p/>
          </p:txBody>
        </p:sp>
        <p:sp>
          <p:nvSpPr>
            <p:cNvPr id="571" name="object 571" descr=""/>
            <p:cNvSpPr/>
            <p:nvPr/>
          </p:nvSpPr>
          <p:spPr>
            <a:xfrm>
              <a:off x="5087405" y="8869723"/>
              <a:ext cx="2540" cy="1905"/>
            </a:xfrm>
            <a:custGeom>
              <a:avLst/>
              <a:gdLst/>
              <a:ahLst/>
              <a:cxnLst/>
              <a:rect l="l" t="t" r="r" b="b"/>
              <a:pathLst>
                <a:path w="2539" h="1904">
                  <a:moveTo>
                    <a:pt x="0" y="1511"/>
                  </a:moveTo>
                  <a:lnTo>
                    <a:pt x="876" y="1396"/>
                  </a:lnTo>
                  <a:lnTo>
                    <a:pt x="1625" y="825"/>
                  </a:lnTo>
                  <a:lnTo>
                    <a:pt x="1968" y="0"/>
                  </a:lnTo>
                </a:path>
              </a:pathLst>
            </a:custGeom>
            <a:ln w="3530">
              <a:solidFill>
                <a:srgbClr val="565659"/>
              </a:solidFill>
            </a:ln>
          </p:spPr>
          <p:txBody>
            <a:bodyPr wrap="square" lIns="0" tIns="0" rIns="0" bIns="0" rtlCol="0"/>
            <a:lstStyle/>
            <a:p/>
          </p:txBody>
        </p:sp>
        <p:sp>
          <p:nvSpPr>
            <p:cNvPr id="572" name="object 572" descr=""/>
            <p:cNvSpPr/>
            <p:nvPr/>
          </p:nvSpPr>
          <p:spPr>
            <a:xfrm>
              <a:off x="5089053" y="8867275"/>
              <a:ext cx="1270" cy="2540"/>
            </a:xfrm>
            <a:custGeom>
              <a:avLst/>
              <a:gdLst/>
              <a:ahLst/>
              <a:cxnLst/>
              <a:rect l="l" t="t" r="r" b="b"/>
              <a:pathLst>
                <a:path w="1270" h="2540">
                  <a:moveTo>
                    <a:pt x="317" y="2451"/>
                  </a:moveTo>
                  <a:lnTo>
                    <a:pt x="660" y="1638"/>
                  </a:lnTo>
                  <a:lnTo>
                    <a:pt x="533" y="698"/>
                  </a:lnTo>
                  <a:lnTo>
                    <a:pt x="0" y="0"/>
                  </a:lnTo>
                </a:path>
              </a:pathLst>
            </a:custGeom>
            <a:ln w="3530">
              <a:solidFill>
                <a:srgbClr val="565659"/>
              </a:solidFill>
            </a:ln>
          </p:spPr>
          <p:txBody>
            <a:bodyPr wrap="square" lIns="0" tIns="0" rIns="0" bIns="0" rtlCol="0"/>
            <a:lstStyle/>
            <a:p/>
          </p:txBody>
        </p:sp>
        <p:sp>
          <p:nvSpPr>
            <p:cNvPr id="573" name="object 573" descr=""/>
            <p:cNvSpPr/>
            <p:nvPr/>
          </p:nvSpPr>
          <p:spPr>
            <a:xfrm>
              <a:off x="5044470" y="8792671"/>
              <a:ext cx="2540" cy="1270"/>
            </a:xfrm>
            <a:custGeom>
              <a:avLst/>
              <a:gdLst/>
              <a:ahLst/>
              <a:cxnLst/>
              <a:rect l="l" t="t" r="r" b="b"/>
              <a:pathLst>
                <a:path w="2539" h="1270">
                  <a:moveTo>
                    <a:pt x="2286" y="1066"/>
                  </a:moveTo>
                  <a:lnTo>
                    <a:pt x="1752" y="368"/>
                  </a:lnTo>
                  <a:lnTo>
                    <a:pt x="876" y="0"/>
                  </a:lnTo>
                  <a:lnTo>
                    <a:pt x="0" y="114"/>
                  </a:lnTo>
                </a:path>
              </a:pathLst>
            </a:custGeom>
            <a:ln w="3530">
              <a:solidFill>
                <a:srgbClr val="565659"/>
              </a:solidFill>
            </a:ln>
          </p:spPr>
          <p:txBody>
            <a:bodyPr wrap="square" lIns="0" tIns="0" rIns="0" bIns="0" rtlCol="0"/>
            <a:lstStyle/>
            <a:p/>
          </p:txBody>
        </p:sp>
        <p:sp>
          <p:nvSpPr>
            <p:cNvPr id="574" name="object 574" descr=""/>
            <p:cNvSpPr/>
            <p:nvPr/>
          </p:nvSpPr>
          <p:spPr>
            <a:xfrm>
              <a:off x="5042832" y="8796751"/>
              <a:ext cx="2540" cy="1270"/>
            </a:xfrm>
            <a:custGeom>
              <a:avLst/>
              <a:gdLst/>
              <a:ahLst/>
              <a:cxnLst/>
              <a:rect l="l" t="t" r="r" b="b"/>
              <a:pathLst>
                <a:path w="2539" h="1270">
                  <a:moveTo>
                    <a:pt x="0" y="0"/>
                  </a:moveTo>
                  <a:lnTo>
                    <a:pt x="533" y="698"/>
                  </a:lnTo>
                  <a:lnTo>
                    <a:pt x="1409" y="1054"/>
                  </a:lnTo>
                  <a:lnTo>
                    <a:pt x="2286" y="952"/>
                  </a:lnTo>
                </a:path>
              </a:pathLst>
            </a:custGeom>
            <a:ln w="3530">
              <a:solidFill>
                <a:srgbClr val="565659"/>
              </a:solidFill>
            </a:ln>
          </p:spPr>
          <p:txBody>
            <a:bodyPr wrap="square" lIns="0" tIns="0" rIns="0" bIns="0" rtlCol="0"/>
            <a:lstStyle/>
            <a:p/>
          </p:txBody>
        </p:sp>
        <p:sp>
          <p:nvSpPr>
            <p:cNvPr id="575" name="object 575" descr=""/>
            <p:cNvSpPr/>
            <p:nvPr/>
          </p:nvSpPr>
          <p:spPr>
            <a:xfrm>
              <a:off x="5212755" y="8796751"/>
              <a:ext cx="2540" cy="1270"/>
            </a:xfrm>
            <a:custGeom>
              <a:avLst/>
              <a:gdLst/>
              <a:ahLst/>
              <a:cxnLst/>
              <a:rect l="l" t="t" r="r" b="b"/>
              <a:pathLst>
                <a:path w="2539" h="1270">
                  <a:moveTo>
                    <a:pt x="0" y="0"/>
                  </a:moveTo>
                  <a:lnTo>
                    <a:pt x="533" y="698"/>
                  </a:lnTo>
                  <a:lnTo>
                    <a:pt x="1409" y="1054"/>
                  </a:lnTo>
                  <a:lnTo>
                    <a:pt x="2286" y="952"/>
                  </a:lnTo>
                </a:path>
              </a:pathLst>
            </a:custGeom>
            <a:ln w="3530">
              <a:solidFill>
                <a:srgbClr val="565659"/>
              </a:solidFill>
            </a:ln>
          </p:spPr>
          <p:txBody>
            <a:bodyPr wrap="square" lIns="0" tIns="0" rIns="0" bIns="0" rtlCol="0"/>
            <a:lstStyle/>
            <a:p/>
          </p:txBody>
        </p:sp>
        <p:sp>
          <p:nvSpPr>
            <p:cNvPr id="576" name="object 576" descr=""/>
            <p:cNvSpPr/>
            <p:nvPr/>
          </p:nvSpPr>
          <p:spPr>
            <a:xfrm>
              <a:off x="5214401" y="8792671"/>
              <a:ext cx="2540" cy="1270"/>
            </a:xfrm>
            <a:custGeom>
              <a:avLst/>
              <a:gdLst/>
              <a:ahLst/>
              <a:cxnLst/>
              <a:rect l="l" t="t" r="r" b="b"/>
              <a:pathLst>
                <a:path w="2539" h="1270">
                  <a:moveTo>
                    <a:pt x="2286" y="1066"/>
                  </a:moveTo>
                  <a:lnTo>
                    <a:pt x="1752" y="368"/>
                  </a:lnTo>
                  <a:lnTo>
                    <a:pt x="876" y="0"/>
                  </a:lnTo>
                  <a:lnTo>
                    <a:pt x="0" y="114"/>
                  </a:lnTo>
                </a:path>
              </a:pathLst>
            </a:custGeom>
            <a:ln w="3530">
              <a:solidFill>
                <a:srgbClr val="565659"/>
              </a:solidFill>
            </a:ln>
          </p:spPr>
          <p:txBody>
            <a:bodyPr wrap="square" lIns="0" tIns="0" rIns="0" bIns="0" rtlCol="0"/>
            <a:lstStyle/>
            <a:p/>
          </p:txBody>
        </p:sp>
        <p:sp>
          <p:nvSpPr>
            <p:cNvPr id="577" name="object 577" descr=""/>
            <p:cNvSpPr/>
            <p:nvPr/>
          </p:nvSpPr>
          <p:spPr>
            <a:xfrm>
              <a:off x="5172368" y="8722277"/>
              <a:ext cx="2540" cy="1905"/>
            </a:xfrm>
            <a:custGeom>
              <a:avLst/>
              <a:gdLst/>
              <a:ahLst/>
              <a:cxnLst/>
              <a:rect l="l" t="t" r="r" b="b"/>
              <a:pathLst>
                <a:path w="2539" h="1904">
                  <a:moveTo>
                    <a:pt x="0" y="1511"/>
                  </a:moveTo>
                  <a:lnTo>
                    <a:pt x="876" y="1397"/>
                  </a:lnTo>
                  <a:lnTo>
                    <a:pt x="1625" y="812"/>
                  </a:lnTo>
                  <a:lnTo>
                    <a:pt x="1968" y="0"/>
                  </a:lnTo>
                </a:path>
              </a:pathLst>
            </a:custGeom>
            <a:ln w="3530">
              <a:solidFill>
                <a:srgbClr val="565659"/>
              </a:solidFill>
            </a:ln>
          </p:spPr>
          <p:txBody>
            <a:bodyPr wrap="square" lIns="0" tIns="0" rIns="0" bIns="0" rtlCol="0"/>
            <a:lstStyle/>
            <a:p/>
          </p:txBody>
        </p:sp>
        <p:sp>
          <p:nvSpPr>
            <p:cNvPr id="578" name="object 578" descr=""/>
            <p:cNvSpPr/>
            <p:nvPr/>
          </p:nvSpPr>
          <p:spPr>
            <a:xfrm>
              <a:off x="5174016" y="8719830"/>
              <a:ext cx="1270" cy="2540"/>
            </a:xfrm>
            <a:custGeom>
              <a:avLst/>
              <a:gdLst/>
              <a:ahLst/>
              <a:cxnLst/>
              <a:rect l="l" t="t" r="r" b="b"/>
              <a:pathLst>
                <a:path w="1270" h="2540">
                  <a:moveTo>
                    <a:pt x="317" y="2451"/>
                  </a:moveTo>
                  <a:lnTo>
                    <a:pt x="660" y="1638"/>
                  </a:lnTo>
                  <a:lnTo>
                    <a:pt x="533" y="698"/>
                  </a:lnTo>
                  <a:lnTo>
                    <a:pt x="0" y="0"/>
                  </a:lnTo>
                </a:path>
              </a:pathLst>
            </a:custGeom>
            <a:ln w="3530">
              <a:solidFill>
                <a:srgbClr val="565659"/>
              </a:solidFill>
            </a:ln>
          </p:spPr>
          <p:txBody>
            <a:bodyPr wrap="square" lIns="0" tIns="0" rIns="0" bIns="0" rtlCol="0"/>
            <a:lstStyle/>
            <a:p/>
          </p:txBody>
        </p:sp>
        <p:sp>
          <p:nvSpPr>
            <p:cNvPr id="579" name="object 579" descr=""/>
            <p:cNvSpPr/>
            <p:nvPr/>
          </p:nvSpPr>
          <p:spPr>
            <a:xfrm>
              <a:off x="5169760" y="8718877"/>
              <a:ext cx="2540" cy="1905"/>
            </a:xfrm>
            <a:custGeom>
              <a:avLst/>
              <a:gdLst/>
              <a:ahLst/>
              <a:cxnLst/>
              <a:rect l="l" t="t" r="r" b="b"/>
              <a:pathLst>
                <a:path w="2539" h="1904">
                  <a:moveTo>
                    <a:pt x="1968" y="0"/>
                  </a:moveTo>
                  <a:lnTo>
                    <a:pt x="1092" y="114"/>
                  </a:lnTo>
                  <a:lnTo>
                    <a:pt x="342" y="685"/>
                  </a:lnTo>
                  <a:lnTo>
                    <a:pt x="0" y="1511"/>
                  </a:lnTo>
                </a:path>
              </a:pathLst>
            </a:custGeom>
            <a:ln w="3530">
              <a:solidFill>
                <a:srgbClr val="565659"/>
              </a:solidFill>
            </a:ln>
          </p:spPr>
          <p:txBody>
            <a:bodyPr wrap="square" lIns="0" tIns="0" rIns="0" bIns="0" rtlCol="0"/>
            <a:lstStyle/>
            <a:p/>
          </p:txBody>
        </p:sp>
        <p:sp>
          <p:nvSpPr>
            <p:cNvPr id="580" name="object 580" descr=""/>
            <p:cNvSpPr/>
            <p:nvPr/>
          </p:nvSpPr>
          <p:spPr>
            <a:xfrm>
              <a:off x="5169420" y="8720383"/>
              <a:ext cx="1270" cy="2540"/>
            </a:xfrm>
            <a:custGeom>
              <a:avLst/>
              <a:gdLst/>
              <a:ahLst/>
              <a:cxnLst/>
              <a:rect l="l" t="t" r="r" b="b"/>
              <a:pathLst>
                <a:path w="1270" h="2540">
                  <a:moveTo>
                    <a:pt x="342" y="0"/>
                  </a:moveTo>
                  <a:lnTo>
                    <a:pt x="0" y="812"/>
                  </a:lnTo>
                  <a:lnTo>
                    <a:pt x="126" y="1752"/>
                  </a:lnTo>
                  <a:lnTo>
                    <a:pt x="660" y="2451"/>
                  </a:lnTo>
                </a:path>
              </a:pathLst>
            </a:custGeom>
            <a:ln w="3530">
              <a:solidFill>
                <a:srgbClr val="565659"/>
              </a:solidFill>
            </a:ln>
          </p:spPr>
          <p:txBody>
            <a:bodyPr wrap="square" lIns="0" tIns="0" rIns="0" bIns="0" rtlCol="0"/>
            <a:lstStyle/>
            <a:p/>
          </p:txBody>
        </p:sp>
        <p:sp>
          <p:nvSpPr>
            <p:cNvPr id="581" name="object 581" descr=""/>
            <p:cNvSpPr/>
            <p:nvPr/>
          </p:nvSpPr>
          <p:spPr>
            <a:xfrm>
              <a:off x="5086762" y="8866204"/>
              <a:ext cx="2540" cy="1270"/>
            </a:xfrm>
            <a:custGeom>
              <a:avLst/>
              <a:gdLst/>
              <a:ahLst/>
              <a:cxnLst/>
              <a:rect l="l" t="t" r="r" b="b"/>
              <a:pathLst>
                <a:path w="2539" h="1270">
                  <a:moveTo>
                    <a:pt x="2286" y="1066"/>
                  </a:moveTo>
                  <a:lnTo>
                    <a:pt x="1752" y="368"/>
                  </a:lnTo>
                  <a:lnTo>
                    <a:pt x="876" y="0"/>
                  </a:lnTo>
                  <a:lnTo>
                    <a:pt x="0" y="114"/>
                  </a:lnTo>
                </a:path>
              </a:pathLst>
            </a:custGeom>
            <a:ln w="3530">
              <a:solidFill>
                <a:srgbClr val="565659"/>
              </a:solidFill>
            </a:ln>
          </p:spPr>
          <p:txBody>
            <a:bodyPr wrap="square" lIns="0" tIns="0" rIns="0" bIns="0" rtlCol="0"/>
            <a:lstStyle/>
            <a:p/>
          </p:txBody>
        </p:sp>
        <p:sp>
          <p:nvSpPr>
            <p:cNvPr id="582" name="object 582" descr=""/>
            <p:cNvSpPr/>
            <p:nvPr/>
          </p:nvSpPr>
          <p:spPr>
            <a:xfrm>
              <a:off x="5170086" y="8870285"/>
              <a:ext cx="2540" cy="1270"/>
            </a:xfrm>
            <a:custGeom>
              <a:avLst/>
              <a:gdLst/>
              <a:ahLst/>
              <a:cxnLst/>
              <a:rect l="l" t="t" r="r" b="b"/>
              <a:pathLst>
                <a:path w="2539" h="1270">
                  <a:moveTo>
                    <a:pt x="0" y="0"/>
                  </a:moveTo>
                  <a:lnTo>
                    <a:pt x="533" y="698"/>
                  </a:lnTo>
                  <a:lnTo>
                    <a:pt x="1409" y="1054"/>
                  </a:lnTo>
                  <a:lnTo>
                    <a:pt x="2286" y="952"/>
                  </a:lnTo>
                </a:path>
              </a:pathLst>
            </a:custGeom>
            <a:ln w="3530">
              <a:solidFill>
                <a:srgbClr val="565659"/>
              </a:solidFill>
            </a:ln>
          </p:spPr>
          <p:txBody>
            <a:bodyPr wrap="square" lIns="0" tIns="0" rIns="0" bIns="0" rtlCol="0"/>
            <a:lstStyle/>
            <a:p/>
          </p:txBody>
        </p:sp>
        <p:sp>
          <p:nvSpPr>
            <p:cNvPr id="583" name="object 583" descr=""/>
            <p:cNvSpPr/>
            <p:nvPr/>
          </p:nvSpPr>
          <p:spPr>
            <a:xfrm>
              <a:off x="5172368" y="8869723"/>
              <a:ext cx="2540" cy="1905"/>
            </a:xfrm>
            <a:custGeom>
              <a:avLst/>
              <a:gdLst/>
              <a:ahLst/>
              <a:cxnLst/>
              <a:rect l="l" t="t" r="r" b="b"/>
              <a:pathLst>
                <a:path w="2539" h="1904">
                  <a:moveTo>
                    <a:pt x="0" y="1511"/>
                  </a:moveTo>
                  <a:lnTo>
                    <a:pt x="876" y="1396"/>
                  </a:lnTo>
                  <a:lnTo>
                    <a:pt x="1625" y="825"/>
                  </a:lnTo>
                  <a:lnTo>
                    <a:pt x="1968" y="0"/>
                  </a:lnTo>
                </a:path>
              </a:pathLst>
            </a:custGeom>
            <a:ln w="3530">
              <a:solidFill>
                <a:srgbClr val="565659"/>
              </a:solidFill>
            </a:ln>
          </p:spPr>
          <p:txBody>
            <a:bodyPr wrap="square" lIns="0" tIns="0" rIns="0" bIns="0" rtlCol="0"/>
            <a:lstStyle/>
            <a:p/>
          </p:txBody>
        </p:sp>
        <p:sp>
          <p:nvSpPr>
            <p:cNvPr id="584" name="object 584" descr=""/>
            <p:cNvSpPr/>
            <p:nvPr/>
          </p:nvSpPr>
          <p:spPr>
            <a:xfrm>
              <a:off x="5085117" y="8870285"/>
              <a:ext cx="2540" cy="1270"/>
            </a:xfrm>
            <a:custGeom>
              <a:avLst/>
              <a:gdLst/>
              <a:ahLst/>
              <a:cxnLst/>
              <a:rect l="l" t="t" r="r" b="b"/>
              <a:pathLst>
                <a:path w="2539" h="1270">
                  <a:moveTo>
                    <a:pt x="0" y="0"/>
                  </a:moveTo>
                  <a:lnTo>
                    <a:pt x="533" y="698"/>
                  </a:lnTo>
                  <a:lnTo>
                    <a:pt x="1409" y="1054"/>
                  </a:lnTo>
                  <a:lnTo>
                    <a:pt x="2286" y="952"/>
                  </a:lnTo>
                </a:path>
              </a:pathLst>
            </a:custGeom>
            <a:ln w="3530">
              <a:solidFill>
                <a:srgbClr val="565659"/>
              </a:solidFill>
            </a:ln>
          </p:spPr>
          <p:txBody>
            <a:bodyPr wrap="square" lIns="0" tIns="0" rIns="0" bIns="0" rtlCol="0"/>
            <a:lstStyle/>
            <a:p/>
          </p:txBody>
        </p:sp>
        <p:sp>
          <p:nvSpPr>
            <p:cNvPr id="585" name="object 585" descr=""/>
            <p:cNvSpPr/>
            <p:nvPr/>
          </p:nvSpPr>
          <p:spPr>
            <a:xfrm>
              <a:off x="5174016" y="8867275"/>
              <a:ext cx="1270" cy="2540"/>
            </a:xfrm>
            <a:custGeom>
              <a:avLst/>
              <a:gdLst/>
              <a:ahLst/>
              <a:cxnLst/>
              <a:rect l="l" t="t" r="r" b="b"/>
              <a:pathLst>
                <a:path w="1270" h="2540">
                  <a:moveTo>
                    <a:pt x="317" y="2451"/>
                  </a:moveTo>
                  <a:lnTo>
                    <a:pt x="660" y="1638"/>
                  </a:lnTo>
                  <a:lnTo>
                    <a:pt x="533" y="698"/>
                  </a:lnTo>
                  <a:lnTo>
                    <a:pt x="0" y="0"/>
                  </a:lnTo>
                </a:path>
              </a:pathLst>
            </a:custGeom>
            <a:ln w="3530">
              <a:solidFill>
                <a:srgbClr val="565659"/>
              </a:solidFill>
            </a:ln>
          </p:spPr>
          <p:txBody>
            <a:bodyPr wrap="square" lIns="0" tIns="0" rIns="0" bIns="0" rtlCol="0"/>
            <a:lstStyle/>
            <a:p/>
          </p:txBody>
        </p:sp>
        <p:sp>
          <p:nvSpPr>
            <p:cNvPr id="586" name="object 586" descr=""/>
            <p:cNvSpPr/>
            <p:nvPr/>
          </p:nvSpPr>
          <p:spPr>
            <a:xfrm>
              <a:off x="5169760" y="8866322"/>
              <a:ext cx="2540" cy="1905"/>
            </a:xfrm>
            <a:custGeom>
              <a:avLst/>
              <a:gdLst/>
              <a:ahLst/>
              <a:cxnLst/>
              <a:rect l="l" t="t" r="r" b="b"/>
              <a:pathLst>
                <a:path w="2539" h="1904">
                  <a:moveTo>
                    <a:pt x="1968" y="0"/>
                  </a:moveTo>
                  <a:lnTo>
                    <a:pt x="1092" y="114"/>
                  </a:lnTo>
                  <a:lnTo>
                    <a:pt x="342" y="685"/>
                  </a:lnTo>
                  <a:lnTo>
                    <a:pt x="0" y="1511"/>
                  </a:lnTo>
                </a:path>
              </a:pathLst>
            </a:custGeom>
            <a:ln w="3530">
              <a:solidFill>
                <a:srgbClr val="565659"/>
              </a:solidFill>
            </a:ln>
          </p:spPr>
          <p:txBody>
            <a:bodyPr wrap="square" lIns="0" tIns="0" rIns="0" bIns="0" rtlCol="0"/>
            <a:lstStyle/>
            <a:p/>
          </p:txBody>
        </p:sp>
        <p:sp>
          <p:nvSpPr>
            <p:cNvPr id="587" name="object 587" descr=""/>
            <p:cNvSpPr/>
            <p:nvPr/>
          </p:nvSpPr>
          <p:spPr>
            <a:xfrm>
              <a:off x="5089053" y="8719830"/>
              <a:ext cx="1270" cy="2540"/>
            </a:xfrm>
            <a:custGeom>
              <a:avLst/>
              <a:gdLst/>
              <a:ahLst/>
              <a:cxnLst/>
              <a:rect l="l" t="t" r="r" b="b"/>
              <a:pathLst>
                <a:path w="1270" h="2540">
                  <a:moveTo>
                    <a:pt x="317" y="2451"/>
                  </a:moveTo>
                  <a:lnTo>
                    <a:pt x="660" y="1638"/>
                  </a:lnTo>
                  <a:lnTo>
                    <a:pt x="533" y="698"/>
                  </a:lnTo>
                  <a:lnTo>
                    <a:pt x="0" y="0"/>
                  </a:lnTo>
                </a:path>
              </a:pathLst>
            </a:custGeom>
            <a:ln w="3530">
              <a:solidFill>
                <a:srgbClr val="565659"/>
              </a:solidFill>
            </a:ln>
          </p:spPr>
          <p:txBody>
            <a:bodyPr wrap="square" lIns="0" tIns="0" rIns="0" bIns="0" rtlCol="0"/>
            <a:lstStyle/>
            <a:p/>
          </p:txBody>
        </p:sp>
        <p:sp>
          <p:nvSpPr>
            <p:cNvPr id="588" name="object 588" descr=""/>
            <p:cNvSpPr/>
            <p:nvPr/>
          </p:nvSpPr>
          <p:spPr>
            <a:xfrm>
              <a:off x="5084804" y="8718877"/>
              <a:ext cx="2540" cy="1905"/>
            </a:xfrm>
            <a:custGeom>
              <a:avLst/>
              <a:gdLst/>
              <a:ahLst/>
              <a:cxnLst/>
              <a:rect l="l" t="t" r="r" b="b"/>
              <a:pathLst>
                <a:path w="2539" h="1904">
                  <a:moveTo>
                    <a:pt x="1955" y="0"/>
                  </a:moveTo>
                  <a:lnTo>
                    <a:pt x="1079" y="114"/>
                  </a:lnTo>
                  <a:lnTo>
                    <a:pt x="330" y="685"/>
                  </a:lnTo>
                  <a:lnTo>
                    <a:pt x="0" y="1511"/>
                  </a:lnTo>
                </a:path>
              </a:pathLst>
            </a:custGeom>
            <a:ln w="3530">
              <a:solidFill>
                <a:srgbClr val="565659"/>
              </a:solidFill>
            </a:ln>
          </p:spPr>
          <p:txBody>
            <a:bodyPr wrap="square" lIns="0" tIns="0" rIns="0" bIns="0" rtlCol="0"/>
            <a:lstStyle/>
            <a:p/>
          </p:txBody>
        </p:sp>
        <p:sp>
          <p:nvSpPr>
            <p:cNvPr id="589" name="object 589" descr=""/>
            <p:cNvSpPr/>
            <p:nvPr/>
          </p:nvSpPr>
          <p:spPr>
            <a:xfrm>
              <a:off x="5084458" y="8720383"/>
              <a:ext cx="1270" cy="2540"/>
            </a:xfrm>
            <a:custGeom>
              <a:avLst/>
              <a:gdLst/>
              <a:ahLst/>
              <a:cxnLst/>
              <a:rect l="l" t="t" r="r" b="b"/>
              <a:pathLst>
                <a:path w="1270" h="2540">
                  <a:moveTo>
                    <a:pt x="342" y="0"/>
                  </a:moveTo>
                  <a:lnTo>
                    <a:pt x="0" y="812"/>
                  </a:lnTo>
                  <a:lnTo>
                    <a:pt x="126" y="1752"/>
                  </a:lnTo>
                  <a:lnTo>
                    <a:pt x="660" y="2451"/>
                  </a:lnTo>
                </a:path>
              </a:pathLst>
            </a:custGeom>
            <a:ln w="3530">
              <a:solidFill>
                <a:srgbClr val="565659"/>
              </a:solidFill>
            </a:ln>
          </p:spPr>
          <p:txBody>
            <a:bodyPr wrap="square" lIns="0" tIns="0" rIns="0" bIns="0" rtlCol="0"/>
            <a:lstStyle/>
            <a:p/>
          </p:txBody>
        </p:sp>
        <p:sp>
          <p:nvSpPr>
            <p:cNvPr id="590" name="object 590" descr=""/>
            <p:cNvSpPr/>
            <p:nvPr/>
          </p:nvSpPr>
          <p:spPr>
            <a:xfrm>
              <a:off x="5085117" y="8722840"/>
              <a:ext cx="2540" cy="1270"/>
            </a:xfrm>
            <a:custGeom>
              <a:avLst/>
              <a:gdLst/>
              <a:ahLst/>
              <a:cxnLst/>
              <a:rect l="l" t="t" r="r" b="b"/>
              <a:pathLst>
                <a:path w="2539" h="1270">
                  <a:moveTo>
                    <a:pt x="0" y="0"/>
                  </a:moveTo>
                  <a:lnTo>
                    <a:pt x="533" y="698"/>
                  </a:lnTo>
                  <a:lnTo>
                    <a:pt x="1409" y="1054"/>
                  </a:lnTo>
                  <a:lnTo>
                    <a:pt x="2286" y="952"/>
                  </a:lnTo>
                </a:path>
              </a:pathLst>
            </a:custGeom>
            <a:ln w="3530">
              <a:solidFill>
                <a:srgbClr val="565659"/>
              </a:solidFill>
            </a:ln>
          </p:spPr>
          <p:txBody>
            <a:bodyPr wrap="square" lIns="0" tIns="0" rIns="0" bIns="0" rtlCol="0"/>
            <a:lstStyle/>
            <a:p/>
          </p:txBody>
        </p:sp>
        <p:sp>
          <p:nvSpPr>
            <p:cNvPr id="591" name="object 591" descr=""/>
            <p:cNvSpPr/>
            <p:nvPr/>
          </p:nvSpPr>
          <p:spPr>
            <a:xfrm>
              <a:off x="5087405" y="8722277"/>
              <a:ext cx="2540" cy="1905"/>
            </a:xfrm>
            <a:custGeom>
              <a:avLst/>
              <a:gdLst/>
              <a:ahLst/>
              <a:cxnLst/>
              <a:rect l="l" t="t" r="r" b="b"/>
              <a:pathLst>
                <a:path w="2539" h="1904">
                  <a:moveTo>
                    <a:pt x="0" y="1511"/>
                  </a:moveTo>
                  <a:lnTo>
                    <a:pt x="876" y="1397"/>
                  </a:lnTo>
                  <a:lnTo>
                    <a:pt x="1625" y="812"/>
                  </a:lnTo>
                  <a:lnTo>
                    <a:pt x="1968" y="0"/>
                  </a:lnTo>
                </a:path>
              </a:pathLst>
            </a:custGeom>
            <a:ln w="3530">
              <a:solidFill>
                <a:srgbClr val="565659"/>
              </a:solidFill>
            </a:ln>
          </p:spPr>
          <p:txBody>
            <a:bodyPr wrap="square" lIns="0" tIns="0" rIns="0" bIns="0" rtlCol="0"/>
            <a:lstStyle/>
            <a:p/>
          </p:txBody>
        </p:sp>
        <p:sp>
          <p:nvSpPr>
            <p:cNvPr id="592" name="object 592" descr=""/>
            <p:cNvSpPr/>
            <p:nvPr/>
          </p:nvSpPr>
          <p:spPr>
            <a:xfrm>
              <a:off x="5086762" y="8718759"/>
              <a:ext cx="2540" cy="1270"/>
            </a:xfrm>
            <a:custGeom>
              <a:avLst/>
              <a:gdLst/>
              <a:ahLst/>
              <a:cxnLst/>
              <a:rect l="l" t="t" r="r" b="b"/>
              <a:pathLst>
                <a:path w="2539" h="1270">
                  <a:moveTo>
                    <a:pt x="2286" y="1066"/>
                  </a:moveTo>
                  <a:lnTo>
                    <a:pt x="1752" y="355"/>
                  </a:lnTo>
                  <a:lnTo>
                    <a:pt x="876" y="0"/>
                  </a:lnTo>
                  <a:lnTo>
                    <a:pt x="0" y="114"/>
                  </a:lnTo>
                </a:path>
              </a:pathLst>
            </a:custGeom>
            <a:ln w="3530">
              <a:solidFill>
                <a:srgbClr val="565659"/>
              </a:solidFill>
            </a:ln>
          </p:spPr>
          <p:txBody>
            <a:bodyPr wrap="square" lIns="0" tIns="0" rIns="0" bIns="0" rtlCol="0"/>
            <a:lstStyle/>
            <a:p/>
          </p:txBody>
        </p:sp>
        <p:sp>
          <p:nvSpPr>
            <p:cNvPr id="593" name="object 593" descr=""/>
            <p:cNvSpPr/>
            <p:nvPr/>
          </p:nvSpPr>
          <p:spPr>
            <a:xfrm>
              <a:off x="5042506" y="8792789"/>
              <a:ext cx="2540" cy="1905"/>
            </a:xfrm>
            <a:custGeom>
              <a:avLst/>
              <a:gdLst/>
              <a:ahLst/>
              <a:cxnLst/>
              <a:rect l="l" t="t" r="r" b="b"/>
              <a:pathLst>
                <a:path w="2539" h="1904">
                  <a:moveTo>
                    <a:pt x="1968" y="0"/>
                  </a:moveTo>
                  <a:lnTo>
                    <a:pt x="1092" y="114"/>
                  </a:lnTo>
                  <a:lnTo>
                    <a:pt x="342" y="685"/>
                  </a:lnTo>
                  <a:lnTo>
                    <a:pt x="0" y="1511"/>
                  </a:lnTo>
                </a:path>
              </a:pathLst>
            </a:custGeom>
            <a:ln w="3530">
              <a:solidFill>
                <a:srgbClr val="565659"/>
              </a:solidFill>
            </a:ln>
          </p:spPr>
          <p:txBody>
            <a:bodyPr wrap="square" lIns="0" tIns="0" rIns="0" bIns="0" rtlCol="0"/>
            <a:lstStyle/>
            <a:p/>
          </p:txBody>
        </p:sp>
        <p:sp>
          <p:nvSpPr>
            <p:cNvPr id="594" name="object 594" descr=""/>
            <p:cNvSpPr/>
            <p:nvPr/>
          </p:nvSpPr>
          <p:spPr>
            <a:xfrm>
              <a:off x="5042166" y="8794296"/>
              <a:ext cx="1270" cy="2540"/>
            </a:xfrm>
            <a:custGeom>
              <a:avLst/>
              <a:gdLst/>
              <a:ahLst/>
              <a:cxnLst/>
              <a:rect l="l" t="t" r="r" b="b"/>
              <a:pathLst>
                <a:path w="1270" h="2540">
                  <a:moveTo>
                    <a:pt x="342" y="0"/>
                  </a:moveTo>
                  <a:lnTo>
                    <a:pt x="0" y="812"/>
                  </a:lnTo>
                  <a:lnTo>
                    <a:pt x="126" y="1752"/>
                  </a:lnTo>
                  <a:lnTo>
                    <a:pt x="660" y="2451"/>
                  </a:lnTo>
                </a:path>
              </a:pathLst>
            </a:custGeom>
            <a:ln w="3530">
              <a:solidFill>
                <a:srgbClr val="565659"/>
              </a:solidFill>
            </a:ln>
          </p:spPr>
          <p:txBody>
            <a:bodyPr wrap="square" lIns="0" tIns="0" rIns="0" bIns="0" rtlCol="0"/>
            <a:lstStyle/>
            <a:p/>
          </p:txBody>
        </p:sp>
        <p:sp>
          <p:nvSpPr>
            <p:cNvPr id="595" name="object 595" descr=""/>
            <p:cNvSpPr/>
            <p:nvPr/>
          </p:nvSpPr>
          <p:spPr>
            <a:xfrm>
              <a:off x="5046761" y="8793742"/>
              <a:ext cx="1270" cy="2540"/>
            </a:xfrm>
            <a:custGeom>
              <a:avLst/>
              <a:gdLst/>
              <a:ahLst/>
              <a:cxnLst/>
              <a:rect l="l" t="t" r="r" b="b"/>
              <a:pathLst>
                <a:path w="1270" h="2540">
                  <a:moveTo>
                    <a:pt x="317" y="2451"/>
                  </a:moveTo>
                  <a:lnTo>
                    <a:pt x="660" y="1638"/>
                  </a:lnTo>
                  <a:lnTo>
                    <a:pt x="533" y="698"/>
                  </a:lnTo>
                  <a:lnTo>
                    <a:pt x="0" y="0"/>
                  </a:lnTo>
                </a:path>
              </a:pathLst>
            </a:custGeom>
            <a:ln w="3530">
              <a:solidFill>
                <a:srgbClr val="565659"/>
              </a:solidFill>
            </a:ln>
          </p:spPr>
          <p:txBody>
            <a:bodyPr wrap="square" lIns="0" tIns="0" rIns="0" bIns="0" rtlCol="0"/>
            <a:lstStyle/>
            <a:p/>
          </p:txBody>
        </p:sp>
        <p:sp>
          <p:nvSpPr>
            <p:cNvPr id="596" name="object 596" descr=""/>
            <p:cNvSpPr/>
            <p:nvPr/>
          </p:nvSpPr>
          <p:spPr>
            <a:xfrm>
              <a:off x="5215043" y="8796188"/>
              <a:ext cx="2540" cy="1905"/>
            </a:xfrm>
            <a:custGeom>
              <a:avLst/>
              <a:gdLst/>
              <a:ahLst/>
              <a:cxnLst/>
              <a:rect l="l" t="t" r="r" b="b"/>
              <a:pathLst>
                <a:path w="2539" h="1904">
                  <a:moveTo>
                    <a:pt x="0" y="1511"/>
                  </a:moveTo>
                  <a:lnTo>
                    <a:pt x="876" y="1397"/>
                  </a:lnTo>
                  <a:lnTo>
                    <a:pt x="1625" y="825"/>
                  </a:lnTo>
                  <a:lnTo>
                    <a:pt x="1968" y="0"/>
                  </a:lnTo>
                </a:path>
              </a:pathLst>
            </a:custGeom>
            <a:ln w="3530">
              <a:solidFill>
                <a:srgbClr val="565659"/>
              </a:solidFill>
            </a:ln>
          </p:spPr>
          <p:txBody>
            <a:bodyPr wrap="square" lIns="0" tIns="0" rIns="0" bIns="0" rtlCol="0"/>
            <a:lstStyle/>
            <a:p/>
          </p:txBody>
        </p:sp>
        <p:sp>
          <p:nvSpPr>
            <p:cNvPr id="597" name="object 597" descr=""/>
            <p:cNvSpPr/>
            <p:nvPr/>
          </p:nvSpPr>
          <p:spPr>
            <a:xfrm>
              <a:off x="5216692" y="8793742"/>
              <a:ext cx="1270" cy="2540"/>
            </a:xfrm>
            <a:custGeom>
              <a:avLst/>
              <a:gdLst/>
              <a:ahLst/>
              <a:cxnLst/>
              <a:rect l="l" t="t" r="r" b="b"/>
              <a:pathLst>
                <a:path w="1270" h="2540">
                  <a:moveTo>
                    <a:pt x="317" y="2451"/>
                  </a:moveTo>
                  <a:lnTo>
                    <a:pt x="647" y="1638"/>
                  </a:lnTo>
                  <a:lnTo>
                    <a:pt x="533" y="698"/>
                  </a:lnTo>
                  <a:lnTo>
                    <a:pt x="0" y="0"/>
                  </a:lnTo>
                </a:path>
              </a:pathLst>
            </a:custGeom>
            <a:ln w="3530">
              <a:solidFill>
                <a:srgbClr val="565659"/>
              </a:solidFill>
            </a:ln>
          </p:spPr>
          <p:txBody>
            <a:bodyPr wrap="square" lIns="0" tIns="0" rIns="0" bIns="0" rtlCol="0"/>
            <a:lstStyle/>
            <a:p/>
          </p:txBody>
        </p:sp>
        <p:sp>
          <p:nvSpPr>
            <p:cNvPr id="598" name="object 598" descr=""/>
            <p:cNvSpPr/>
            <p:nvPr/>
          </p:nvSpPr>
          <p:spPr>
            <a:xfrm>
              <a:off x="5212430" y="8792789"/>
              <a:ext cx="2540" cy="1905"/>
            </a:xfrm>
            <a:custGeom>
              <a:avLst/>
              <a:gdLst/>
              <a:ahLst/>
              <a:cxnLst/>
              <a:rect l="l" t="t" r="r" b="b"/>
              <a:pathLst>
                <a:path w="2539" h="1904">
                  <a:moveTo>
                    <a:pt x="1968" y="0"/>
                  </a:moveTo>
                  <a:lnTo>
                    <a:pt x="1092" y="114"/>
                  </a:lnTo>
                  <a:lnTo>
                    <a:pt x="342" y="685"/>
                  </a:lnTo>
                  <a:lnTo>
                    <a:pt x="0" y="1511"/>
                  </a:lnTo>
                </a:path>
              </a:pathLst>
            </a:custGeom>
            <a:ln w="3530">
              <a:solidFill>
                <a:srgbClr val="565659"/>
              </a:solidFill>
            </a:ln>
          </p:spPr>
          <p:txBody>
            <a:bodyPr wrap="square" lIns="0" tIns="0" rIns="0" bIns="0" rtlCol="0"/>
            <a:lstStyle/>
            <a:p/>
          </p:txBody>
        </p:sp>
        <p:sp>
          <p:nvSpPr>
            <p:cNvPr id="599" name="object 599" descr=""/>
            <p:cNvSpPr/>
            <p:nvPr/>
          </p:nvSpPr>
          <p:spPr>
            <a:xfrm>
              <a:off x="5212091" y="8794296"/>
              <a:ext cx="1270" cy="2540"/>
            </a:xfrm>
            <a:custGeom>
              <a:avLst/>
              <a:gdLst/>
              <a:ahLst/>
              <a:cxnLst/>
              <a:rect l="l" t="t" r="r" b="b"/>
              <a:pathLst>
                <a:path w="1270" h="2540">
                  <a:moveTo>
                    <a:pt x="342" y="0"/>
                  </a:moveTo>
                  <a:lnTo>
                    <a:pt x="0" y="812"/>
                  </a:lnTo>
                  <a:lnTo>
                    <a:pt x="126" y="1752"/>
                  </a:lnTo>
                  <a:lnTo>
                    <a:pt x="660" y="2451"/>
                  </a:lnTo>
                </a:path>
              </a:pathLst>
            </a:custGeom>
            <a:ln w="3530">
              <a:solidFill>
                <a:srgbClr val="565659"/>
              </a:solidFill>
            </a:ln>
          </p:spPr>
          <p:txBody>
            <a:bodyPr wrap="square" lIns="0" tIns="0" rIns="0" bIns="0" rtlCol="0"/>
            <a:lstStyle/>
            <a:p/>
          </p:txBody>
        </p:sp>
        <p:sp>
          <p:nvSpPr>
            <p:cNvPr id="600" name="object 600" descr=""/>
            <p:cNvSpPr/>
            <p:nvPr/>
          </p:nvSpPr>
          <p:spPr>
            <a:xfrm>
              <a:off x="5045119" y="8796188"/>
              <a:ext cx="2540" cy="1905"/>
            </a:xfrm>
            <a:custGeom>
              <a:avLst/>
              <a:gdLst/>
              <a:ahLst/>
              <a:cxnLst/>
              <a:rect l="l" t="t" r="r" b="b"/>
              <a:pathLst>
                <a:path w="2539" h="1904">
                  <a:moveTo>
                    <a:pt x="0" y="1511"/>
                  </a:moveTo>
                  <a:lnTo>
                    <a:pt x="876" y="1397"/>
                  </a:lnTo>
                  <a:lnTo>
                    <a:pt x="1625" y="825"/>
                  </a:lnTo>
                  <a:lnTo>
                    <a:pt x="1955" y="0"/>
                  </a:lnTo>
                </a:path>
              </a:pathLst>
            </a:custGeom>
            <a:ln w="3530">
              <a:solidFill>
                <a:srgbClr val="565659"/>
              </a:solidFill>
            </a:ln>
          </p:spPr>
          <p:txBody>
            <a:bodyPr wrap="square" lIns="0" tIns="0" rIns="0" bIns="0" rtlCol="0"/>
            <a:lstStyle/>
            <a:p/>
          </p:txBody>
        </p:sp>
        <p:sp>
          <p:nvSpPr>
            <p:cNvPr id="601" name="object 601" descr=""/>
            <p:cNvSpPr/>
            <p:nvPr/>
          </p:nvSpPr>
          <p:spPr>
            <a:xfrm>
              <a:off x="5171725" y="8866204"/>
              <a:ext cx="2540" cy="1270"/>
            </a:xfrm>
            <a:custGeom>
              <a:avLst/>
              <a:gdLst/>
              <a:ahLst/>
              <a:cxnLst/>
              <a:rect l="l" t="t" r="r" b="b"/>
              <a:pathLst>
                <a:path w="2539" h="1270">
                  <a:moveTo>
                    <a:pt x="2286" y="1066"/>
                  </a:moveTo>
                  <a:lnTo>
                    <a:pt x="1752" y="368"/>
                  </a:lnTo>
                  <a:lnTo>
                    <a:pt x="876" y="0"/>
                  </a:lnTo>
                  <a:lnTo>
                    <a:pt x="0" y="114"/>
                  </a:lnTo>
                </a:path>
              </a:pathLst>
            </a:custGeom>
            <a:ln w="3530">
              <a:solidFill>
                <a:srgbClr val="565659"/>
              </a:solidFill>
            </a:ln>
          </p:spPr>
          <p:txBody>
            <a:bodyPr wrap="square" lIns="0" tIns="0" rIns="0" bIns="0" rtlCol="0"/>
            <a:lstStyle/>
            <a:p/>
          </p:txBody>
        </p:sp>
        <p:sp>
          <p:nvSpPr>
            <p:cNvPr id="602" name="object 602" descr=""/>
            <p:cNvSpPr/>
            <p:nvPr/>
          </p:nvSpPr>
          <p:spPr>
            <a:xfrm>
              <a:off x="5169420" y="8867829"/>
              <a:ext cx="1270" cy="2540"/>
            </a:xfrm>
            <a:custGeom>
              <a:avLst/>
              <a:gdLst/>
              <a:ahLst/>
              <a:cxnLst/>
              <a:rect l="l" t="t" r="r" b="b"/>
              <a:pathLst>
                <a:path w="1270" h="2540">
                  <a:moveTo>
                    <a:pt x="342" y="0"/>
                  </a:moveTo>
                  <a:lnTo>
                    <a:pt x="0" y="812"/>
                  </a:lnTo>
                  <a:lnTo>
                    <a:pt x="126" y="1752"/>
                  </a:lnTo>
                  <a:lnTo>
                    <a:pt x="660" y="2451"/>
                  </a:lnTo>
                </a:path>
              </a:pathLst>
            </a:custGeom>
            <a:ln w="3530">
              <a:solidFill>
                <a:srgbClr val="565659"/>
              </a:solidFill>
            </a:ln>
          </p:spPr>
          <p:txBody>
            <a:bodyPr wrap="square" lIns="0" tIns="0" rIns="0" bIns="0" rtlCol="0"/>
            <a:lstStyle/>
            <a:p/>
          </p:txBody>
        </p:sp>
        <p:sp>
          <p:nvSpPr>
            <p:cNvPr id="603" name="object 603" descr=""/>
            <p:cNvSpPr/>
            <p:nvPr/>
          </p:nvSpPr>
          <p:spPr>
            <a:xfrm>
              <a:off x="5171725" y="8718759"/>
              <a:ext cx="2540" cy="1270"/>
            </a:xfrm>
            <a:custGeom>
              <a:avLst/>
              <a:gdLst/>
              <a:ahLst/>
              <a:cxnLst/>
              <a:rect l="l" t="t" r="r" b="b"/>
              <a:pathLst>
                <a:path w="2539" h="1270">
                  <a:moveTo>
                    <a:pt x="2286" y="1066"/>
                  </a:moveTo>
                  <a:lnTo>
                    <a:pt x="1752" y="355"/>
                  </a:lnTo>
                  <a:lnTo>
                    <a:pt x="876" y="0"/>
                  </a:lnTo>
                  <a:lnTo>
                    <a:pt x="0" y="114"/>
                  </a:lnTo>
                </a:path>
              </a:pathLst>
            </a:custGeom>
            <a:ln w="3530">
              <a:solidFill>
                <a:srgbClr val="565659"/>
              </a:solidFill>
            </a:ln>
          </p:spPr>
          <p:txBody>
            <a:bodyPr wrap="square" lIns="0" tIns="0" rIns="0" bIns="0" rtlCol="0"/>
            <a:lstStyle/>
            <a:p/>
          </p:txBody>
        </p:sp>
        <p:sp>
          <p:nvSpPr>
            <p:cNvPr id="604" name="object 604" descr=""/>
            <p:cNvSpPr/>
            <p:nvPr/>
          </p:nvSpPr>
          <p:spPr>
            <a:xfrm>
              <a:off x="5170086" y="8722840"/>
              <a:ext cx="2540" cy="1270"/>
            </a:xfrm>
            <a:custGeom>
              <a:avLst/>
              <a:gdLst/>
              <a:ahLst/>
              <a:cxnLst/>
              <a:rect l="l" t="t" r="r" b="b"/>
              <a:pathLst>
                <a:path w="2539" h="1270">
                  <a:moveTo>
                    <a:pt x="0" y="0"/>
                  </a:moveTo>
                  <a:lnTo>
                    <a:pt x="533" y="698"/>
                  </a:lnTo>
                  <a:lnTo>
                    <a:pt x="1409" y="1054"/>
                  </a:lnTo>
                  <a:lnTo>
                    <a:pt x="2286" y="952"/>
                  </a:lnTo>
                </a:path>
              </a:pathLst>
            </a:custGeom>
            <a:ln w="3530">
              <a:solidFill>
                <a:srgbClr val="565659"/>
              </a:solidFill>
            </a:ln>
          </p:spPr>
          <p:txBody>
            <a:bodyPr wrap="square" lIns="0" tIns="0" rIns="0" bIns="0" rtlCol="0"/>
            <a:lstStyle/>
            <a:p/>
          </p:txBody>
        </p:sp>
        <p:sp>
          <p:nvSpPr>
            <p:cNvPr id="605" name="object 605" descr=""/>
            <p:cNvSpPr/>
            <p:nvPr/>
          </p:nvSpPr>
          <p:spPr>
            <a:xfrm>
              <a:off x="5081182" y="8862872"/>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0"/>
                  </a:lnTo>
                  <a:lnTo>
                    <a:pt x="5905" y="11810"/>
                  </a:lnTo>
                  <a:lnTo>
                    <a:pt x="9169" y="11810"/>
                  </a:lnTo>
                  <a:lnTo>
                    <a:pt x="11811" y="9169"/>
                  </a:lnTo>
                  <a:lnTo>
                    <a:pt x="11811" y="5905"/>
                  </a:lnTo>
                </a:path>
              </a:pathLst>
            </a:custGeom>
            <a:ln w="3530">
              <a:solidFill>
                <a:srgbClr val="565659"/>
              </a:solidFill>
            </a:ln>
          </p:spPr>
          <p:txBody>
            <a:bodyPr wrap="square" lIns="0" tIns="0" rIns="0" bIns="0" rtlCol="0"/>
            <a:lstStyle/>
            <a:p/>
          </p:txBody>
        </p:sp>
        <p:sp>
          <p:nvSpPr>
            <p:cNvPr id="606" name="object 606" descr=""/>
            <p:cNvSpPr/>
            <p:nvPr/>
          </p:nvSpPr>
          <p:spPr>
            <a:xfrm>
              <a:off x="5081182" y="8715427"/>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607" name="object 607" descr=""/>
            <p:cNvSpPr/>
            <p:nvPr/>
          </p:nvSpPr>
          <p:spPr>
            <a:xfrm>
              <a:off x="5166143" y="8715427"/>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608" name="object 608" descr=""/>
            <p:cNvSpPr/>
            <p:nvPr/>
          </p:nvSpPr>
          <p:spPr>
            <a:xfrm>
              <a:off x="5081942" y="8863634"/>
              <a:ext cx="10795" cy="10795"/>
            </a:xfrm>
            <a:custGeom>
              <a:avLst/>
              <a:gdLst/>
              <a:ahLst/>
              <a:cxnLst/>
              <a:rect l="l" t="t" r="r" b="b"/>
              <a:pathLst>
                <a:path w="10795" h="10795">
                  <a:moveTo>
                    <a:pt x="10287" y="5143"/>
                  </a:moveTo>
                  <a:lnTo>
                    <a:pt x="10287" y="2298"/>
                  </a:lnTo>
                  <a:lnTo>
                    <a:pt x="7975" y="0"/>
                  </a:lnTo>
                  <a:lnTo>
                    <a:pt x="5143" y="0"/>
                  </a:lnTo>
                  <a:lnTo>
                    <a:pt x="2298" y="0"/>
                  </a:lnTo>
                  <a:lnTo>
                    <a:pt x="0" y="2298"/>
                  </a:lnTo>
                  <a:lnTo>
                    <a:pt x="0" y="5143"/>
                  </a:lnTo>
                  <a:lnTo>
                    <a:pt x="0" y="7988"/>
                  </a:lnTo>
                  <a:lnTo>
                    <a:pt x="2298" y="10287"/>
                  </a:lnTo>
                  <a:lnTo>
                    <a:pt x="5143" y="10287"/>
                  </a:lnTo>
                  <a:lnTo>
                    <a:pt x="7975" y="10287"/>
                  </a:lnTo>
                  <a:lnTo>
                    <a:pt x="10287" y="7988"/>
                  </a:lnTo>
                  <a:lnTo>
                    <a:pt x="10287" y="5143"/>
                  </a:lnTo>
                </a:path>
              </a:pathLst>
            </a:custGeom>
            <a:ln w="3530">
              <a:solidFill>
                <a:srgbClr val="565659"/>
              </a:solidFill>
            </a:ln>
          </p:spPr>
          <p:txBody>
            <a:bodyPr wrap="square" lIns="0" tIns="0" rIns="0" bIns="0" rtlCol="0"/>
            <a:lstStyle/>
            <a:p/>
          </p:txBody>
        </p:sp>
        <p:sp>
          <p:nvSpPr>
            <p:cNvPr id="609" name="object 609" descr=""/>
            <p:cNvSpPr/>
            <p:nvPr/>
          </p:nvSpPr>
          <p:spPr>
            <a:xfrm>
              <a:off x="5209575" y="8790101"/>
              <a:ext cx="10795" cy="10795"/>
            </a:xfrm>
            <a:custGeom>
              <a:avLst/>
              <a:gdLst/>
              <a:ahLst/>
              <a:cxnLst/>
              <a:rect l="l" t="t" r="r" b="b"/>
              <a:pathLst>
                <a:path w="10795" h="10795">
                  <a:moveTo>
                    <a:pt x="10287" y="5143"/>
                  </a:moveTo>
                  <a:lnTo>
                    <a:pt x="10287" y="2298"/>
                  </a:lnTo>
                  <a:lnTo>
                    <a:pt x="7988" y="0"/>
                  </a:lnTo>
                  <a:lnTo>
                    <a:pt x="5143" y="0"/>
                  </a:lnTo>
                  <a:lnTo>
                    <a:pt x="2311" y="0"/>
                  </a:lnTo>
                  <a:lnTo>
                    <a:pt x="0" y="2298"/>
                  </a:lnTo>
                  <a:lnTo>
                    <a:pt x="0" y="5143"/>
                  </a:lnTo>
                  <a:lnTo>
                    <a:pt x="0" y="7988"/>
                  </a:lnTo>
                  <a:lnTo>
                    <a:pt x="2311" y="10287"/>
                  </a:lnTo>
                  <a:lnTo>
                    <a:pt x="5143" y="10287"/>
                  </a:lnTo>
                  <a:lnTo>
                    <a:pt x="7988" y="10287"/>
                  </a:lnTo>
                  <a:lnTo>
                    <a:pt x="10287" y="7988"/>
                  </a:lnTo>
                  <a:lnTo>
                    <a:pt x="10287" y="5143"/>
                  </a:lnTo>
                </a:path>
              </a:pathLst>
            </a:custGeom>
            <a:ln w="3530">
              <a:solidFill>
                <a:srgbClr val="565659"/>
              </a:solidFill>
            </a:ln>
          </p:spPr>
          <p:txBody>
            <a:bodyPr wrap="square" lIns="0" tIns="0" rIns="0" bIns="0" rtlCol="0"/>
            <a:lstStyle/>
            <a:p/>
          </p:txBody>
        </p:sp>
        <p:sp>
          <p:nvSpPr>
            <p:cNvPr id="610" name="object 610" descr=""/>
            <p:cNvSpPr/>
            <p:nvPr/>
          </p:nvSpPr>
          <p:spPr>
            <a:xfrm>
              <a:off x="5208814" y="8789339"/>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0"/>
                  </a:lnTo>
                  <a:lnTo>
                    <a:pt x="5905" y="11810"/>
                  </a:lnTo>
                  <a:lnTo>
                    <a:pt x="9169" y="11810"/>
                  </a:lnTo>
                  <a:lnTo>
                    <a:pt x="11811" y="9169"/>
                  </a:lnTo>
                  <a:lnTo>
                    <a:pt x="11811" y="5905"/>
                  </a:lnTo>
                </a:path>
              </a:pathLst>
            </a:custGeom>
            <a:ln w="3530">
              <a:solidFill>
                <a:srgbClr val="565659"/>
              </a:solidFill>
            </a:ln>
          </p:spPr>
          <p:txBody>
            <a:bodyPr wrap="square" lIns="0" tIns="0" rIns="0" bIns="0" rtlCol="0"/>
            <a:lstStyle/>
            <a:p/>
          </p:txBody>
        </p:sp>
        <p:sp>
          <p:nvSpPr>
            <p:cNvPr id="611" name="object 611" descr=""/>
            <p:cNvSpPr/>
            <p:nvPr/>
          </p:nvSpPr>
          <p:spPr>
            <a:xfrm>
              <a:off x="5081942" y="8716189"/>
              <a:ext cx="10795" cy="10795"/>
            </a:xfrm>
            <a:custGeom>
              <a:avLst/>
              <a:gdLst/>
              <a:ahLst/>
              <a:cxnLst/>
              <a:rect l="l" t="t" r="r" b="b"/>
              <a:pathLst>
                <a:path w="10795" h="10795">
                  <a:moveTo>
                    <a:pt x="10287" y="5143"/>
                  </a:moveTo>
                  <a:lnTo>
                    <a:pt x="10287" y="2298"/>
                  </a:lnTo>
                  <a:lnTo>
                    <a:pt x="7975" y="0"/>
                  </a:lnTo>
                  <a:lnTo>
                    <a:pt x="5143" y="0"/>
                  </a:lnTo>
                  <a:lnTo>
                    <a:pt x="2298" y="0"/>
                  </a:lnTo>
                  <a:lnTo>
                    <a:pt x="0" y="2298"/>
                  </a:lnTo>
                  <a:lnTo>
                    <a:pt x="0" y="5143"/>
                  </a:lnTo>
                  <a:lnTo>
                    <a:pt x="0" y="7988"/>
                  </a:lnTo>
                  <a:lnTo>
                    <a:pt x="2298" y="10286"/>
                  </a:lnTo>
                  <a:lnTo>
                    <a:pt x="5143" y="10286"/>
                  </a:lnTo>
                  <a:lnTo>
                    <a:pt x="7975" y="10286"/>
                  </a:lnTo>
                  <a:lnTo>
                    <a:pt x="10287" y="7988"/>
                  </a:lnTo>
                  <a:lnTo>
                    <a:pt x="10287" y="5143"/>
                  </a:lnTo>
                </a:path>
              </a:pathLst>
            </a:custGeom>
            <a:ln w="3530">
              <a:solidFill>
                <a:srgbClr val="565659"/>
              </a:solidFill>
            </a:ln>
          </p:spPr>
          <p:txBody>
            <a:bodyPr wrap="square" lIns="0" tIns="0" rIns="0" bIns="0" rtlCol="0"/>
            <a:lstStyle/>
            <a:p/>
          </p:txBody>
        </p:sp>
        <p:sp>
          <p:nvSpPr>
            <p:cNvPr id="612" name="object 612" descr=""/>
            <p:cNvSpPr/>
            <p:nvPr/>
          </p:nvSpPr>
          <p:spPr>
            <a:xfrm>
              <a:off x="5039650" y="8790101"/>
              <a:ext cx="10795" cy="10795"/>
            </a:xfrm>
            <a:custGeom>
              <a:avLst/>
              <a:gdLst/>
              <a:ahLst/>
              <a:cxnLst/>
              <a:rect l="l" t="t" r="r" b="b"/>
              <a:pathLst>
                <a:path w="10795" h="10795">
                  <a:moveTo>
                    <a:pt x="10287" y="5143"/>
                  </a:moveTo>
                  <a:lnTo>
                    <a:pt x="10287" y="2298"/>
                  </a:lnTo>
                  <a:lnTo>
                    <a:pt x="7988" y="0"/>
                  </a:lnTo>
                  <a:lnTo>
                    <a:pt x="5143" y="0"/>
                  </a:lnTo>
                  <a:lnTo>
                    <a:pt x="2298" y="0"/>
                  </a:lnTo>
                  <a:lnTo>
                    <a:pt x="0" y="2298"/>
                  </a:lnTo>
                  <a:lnTo>
                    <a:pt x="0" y="5143"/>
                  </a:lnTo>
                  <a:lnTo>
                    <a:pt x="0" y="7988"/>
                  </a:lnTo>
                  <a:lnTo>
                    <a:pt x="2298" y="10287"/>
                  </a:lnTo>
                  <a:lnTo>
                    <a:pt x="5143" y="10287"/>
                  </a:lnTo>
                  <a:lnTo>
                    <a:pt x="7988" y="10287"/>
                  </a:lnTo>
                  <a:lnTo>
                    <a:pt x="10287" y="7988"/>
                  </a:lnTo>
                  <a:lnTo>
                    <a:pt x="10287" y="5143"/>
                  </a:lnTo>
                </a:path>
              </a:pathLst>
            </a:custGeom>
            <a:ln w="3530">
              <a:solidFill>
                <a:srgbClr val="565659"/>
              </a:solidFill>
            </a:ln>
          </p:spPr>
          <p:txBody>
            <a:bodyPr wrap="square" lIns="0" tIns="0" rIns="0" bIns="0" rtlCol="0"/>
            <a:lstStyle/>
            <a:p/>
          </p:txBody>
        </p:sp>
        <p:sp>
          <p:nvSpPr>
            <p:cNvPr id="613" name="object 613" descr=""/>
            <p:cNvSpPr/>
            <p:nvPr/>
          </p:nvSpPr>
          <p:spPr>
            <a:xfrm>
              <a:off x="5038889" y="8789339"/>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0"/>
                  </a:lnTo>
                  <a:lnTo>
                    <a:pt x="5905" y="11810"/>
                  </a:lnTo>
                  <a:lnTo>
                    <a:pt x="9169" y="11810"/>
                  </a:lnTo>
                  <a:lnTo>
                    <a:pt x="11811" y="9169"/>
                  </a:lnTo>
                  <a:lnTo>
                    <a:pt x="11811" y="5905"/>
                  </a:lnTo>
                </a:path>
              </a:pathLst>
            </a:custGeom>
            <a:ln w="3530">
              <a:solidFill>
                <a:srgbClr val="565659"/>
              </a:solidFill>
            </a:ln>
          </p:spPr>
          <p:txBody>
            <a:bodyPr wrap="square" lIns="0" tIns="0" rIns="0" bIns="0" rtlCol="0"/>
            <a:lstStyle/>
            <a:p/>
          </p:txBody>
        </p:sp>
        <p:sp>
          <p:nvSpPr>
            <p:cNvPr id="614" name="object 614" descr=""/>
            <p:cNvSpPr/>
            <p:nvPr/>
          </p:nvSpPr>
          <p:spPr>
            <a:xfrm>
              <a:off x="5166905" y="8716189"/>
              <a:ext cx="10795" cy="10795"/>
            </a:xfrm>
            <a:custGeom>
              <a:avLst/>
              <a:gdLst/>
              <a:ahLst/>
              <a:cxnLst/>
              <a:rect l="l" t="t" r="r" b="b"/>
              <a:pathLst>
                <a:path w="10795" h="10795">
                  <a:moveTo>
                    <a:pt x="10287" y="5143"/>
                  </a:moveTo>
                  <a:lnTo>
                    <a:pt x="10287" y="2298"/>
                  </a:lnTo>
                  <a:lnTo>
                    <a:pt x="7988" y="0"/>
                  </a:lnTo>
                  <a:lnTo>
                    <a:pt x="5143" y="0"/>
                  </a:lnTo>
                  <a:lnTo>
                    <a:pt x="2298" y="0"/>
                  </a:lnTo>
                  <a:lnTo>
                    <a:pt x="0" y="2298"/>
                  </a:lnTo>
                  <a:lnTo>
                    <a:pt x="0" y="5143"/>
                  </a:lnTo>
                  <a:lnTo>
                    <a:pt x="0" y="7988"/>
                  </a:lnTo>
                  <a:lnTo>
                    <a:pt x="2298" y="10286"/>
                  </a:lnTo>
                  <a:lnTo>
                    <a:pt x="5143" y="10286"/>
                  </a:lnTo>
                  <a:lnTo>
                    <a:pt x="7988" y="10286"/>
                  </a:lnTo>
                  <a:lnTo>
                    <a:pt x="10287" y="7988"/>
                  </a:lnTo>
                  <a:lnTo>
                    <a:pt x="10287" y="5143"/>
                  </a:lnTo>
                </a:path>
              </a:pathLst>
            </a:custGeom>
            <a:ln w="3530">
              <a:solidFill>
                <a:srgbClr val="565659"/>
              </a:solidFill>
            </a:ln>
          </p:spPr>
          <p:txBody>
            <a:bodyPr wrap="square" lIns="0" tIns="0" rIns="0" bIns="0" rtlCol="0"/>
            <a:lstStyle/>
            <a:p/>
          </p:txBody>
        </p:sp>
        <p:sp>
          <p:nvSpPr>
            <p:cNvPr id="615" name="object 615" descr=""/>
            <p:cNvSpPr/>
            <p:nvPr/>
          </p:nvSpPr>
          <p:spPr>
            <a:xfrm>
              <a:off x="5166905" y="8863634"/>
              <a:ext cx="10795" cy="10795"/>
            </a:xfrm>
            <a:custGeom>
              <a:avLst/>
              <a:gdLst/>
              <a:ahLst/>
              <a:cxnLst/>
              <a:rect l="l" t="t" r="r" b="b"/>
              <a:pathLst>
                <a:path w="10795" h="10795">
                  <a:moveTo>
                    <a:pt x="10287" y="5143"/>
                  </a:moveTo>
                  <a:lnTo>
                    <a:pt x="10287" y="2298"/>
                  </a:lnTo>
                  <a:lnTo>
                    <a:pt x="7988" y="0"/>
                  </a:lnTo>
                  <a:lnTo>
                    <a:pt x="5143" y="0"/>
                  </a:lnTo>
                  <a:lnTo>
                    <a:pt x="2298" y="0"/>
                  </a:lnTo>
                  <a:lnTo>
                    <a:pt x="0" y="2298"/>
                  </a:lnTo>
                  <a:lnTo>
                    <a:pt x="0" y="5143"/>
                  </a:lnTo>
                  <a:lnTo>
                    <a:pt x="0" y="7988"/>
                  </a:lnTo>
                  <a:lnTo>
                    <a:pt x="2298" y="10287"/>
                  </a:lnTo>
                  <a:lnTo>
                    <a:pt x="5143" y="10287"/>
                  </a:lnTo>
                  <a:lnTo>
                    <a:pt x="7988" y="10287"/>
                  </a:lnTo>
                  <a:lnTo>
                    <a:pt x="10287" y="7988"/>
                  </a:lnTo>
                  <a:lnTo>
                    <a:pt x="10287" y="5143"/>
                  </a:lnTo>
                </a:path>
              </a:pathLst>
            </a:custGeom>
            <a:ln w="3530">
              <a:solidFill>
                <a:srgbClr val="565659"/>
              </a:solidFill>
            </a:ln>
          </p:spPr>
          <p:txBody>
            <a:bodyPr wrap="square" lIns="0" tIns="0" rIns="0" bIns="0" rtlCol="0"/>
            <a:lstStyle/>
            <a:p/>
          </p:txBody>
        </p:sp>
        <p:sp>
          <p:nvSpPr>
            <p:cNvPr id="616" name="object 616" descr=""/>
            <p:cNvSpPr/>
            <p:nvPr/>
          </p:nvSpPr>
          <p:spPr>
            <a:xfrm>
              <a:off x="5166143" y="8862872"/>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0"/>
                  </a:lnTo>
                  <a:lnTo>
                    <a:pt x="5905" y="11810"/>
                  </a:lnTo>
                  <a:lnTo>
                    <a:pt x="9169" y="11810"/>
                  </a:lnTo>
                  <a:lnTo>
                    <a:pt x="11811" y="9169"/>
                  </a:lnTo>
                  <a:lnTo>
                    <a:pt x="11811" y="5905"/>
                  </a:lnTo>
                </a:path>
              </a:pathLst>
            </a:custGeom>
            <a:ln w="3530">
              <a:solidFill>
                <a:srgbClr val="565659"/>
              </a:solidFill>
            </a:ln>
          </p:spPr>
          <p:txBody>
            <a:bodyPr wrap="square" lIns="0" tIns="0" rIns="0" bIns="0" rtlCol="0"/>
            <a:lstStyle/>
            <a:p/>
          </p:txBody>
        </p:sp>
        <p:sp>
          <p:nvSpPr>
            <p:cNvPr id="617" name="object 617" descr=""/>
            <p:cNvSpPr/>
            <p:nvPr/>
          </p:nvSpPr>
          <p:spPr>
            <a:xfrm>
              <a:off x="5043557" y="8797814"/>
              <a:ext cx="3810" cy="1270"/>
            </a:xfrm>
            <a:custGeom>
              <a:avLst/>
              <a:gdLst/>
              <a:ahLst/>
              <a:cxnLst/>
              <a:rect l="l" t="t" r="r" b="b"/>
              <a:pathLst>
                <a:path w="3810" h="1270">
                  <a:moveTo>
                    <a:pt x="0" y="419"/>
                  </a:moveTo>
                  <a:lnTo>
                    <a:pt x="1066" y="863"/>
                  </a:lnTo>
                  <a:lnTo>
                    <a:pt x="2286" y="698"/>
                  </a:lnTo>
                  <a:lnTo>
                    <a:pt x="3200" y="0"/>
                  </a:lnTo>
                </a:path>
              </a:pathLst>
            </a:custGeom>
            <a:ln w="3530">
              <a:solidFill>
                <a:srgbClr val="565659"/>
              </a:solidFill>
            </a:ln>
          </p:spPr>
          <p:txBody>
            <a:bodyPr wrap="square" lIns="0" tIns="0" rIns="0" bIns="0" rtlCol="0"/>
            <a:lstStyle/>
            <a:p/>
          </p:txBody>
        </p:sp>
        <p:sp>
          <p:nvSpPr>
            <p:cNvPr id="618" name="object 618" descr=""/>
            <p:cNvSpPr/>
            <p:nvPr/>
          </p:nvSpPr>
          <p:spPr>
            <a:xfrm>
              <a:off x="5173288" y="8865778"/>
              <a:ext cx="2540" cy="3175"/>
            </a:xfrm>
            <a:custGeom>
              <a:avLst/>
              <a:gdLst/>
              <a:ahLst/>
              <a:cxnLst/>
              <a:rect l="l" t="t" r="r" b="b"/>
              <a:pathLst>
                <a:path w="2539" h="3175">
                  <a:moveTo>
                    <a:pt x="1968" y="2578"/>
                  </a:moveTo>
                  <a:lnTo>
                    <a:pt x="1816" y="1435"/>
                  </a:lnTo>
                  <a:lnTo>
                    <a:pt x="1066" y="457"/>
                  </a:lnTo>
                  <a:lnTo>
                    <a:pt x="0" y="0"/>
                  </a:lnTo>
                </a:path>
              </a:pathLst>
            </a:custGeom>
            <a:ln w="3530">
              <a:solidFill>
                <a:srgbClr val="565659"/>
              </a:solidFill>
            </a:ln>
          </p:spPr>
          <p:txBody>
            <a:bodyPr wrap="square" lIns="0" tIns="0" rIns="0" bIns="0" rtlCol="0"/>
            <a:lstStyle/>
            <a:p/>
          </p:txBody>
        </p:sp>
        <p:sp>
          <p:nvSpPr>
            <p:cNvPr id="619" name="object 619" descr=""/>
            <p:cNvSpPr/>
            <p:nvPr/>
          </p:nvSpPr>
          <p:spPr>
            <a:xfrm>
              <a:off x="5168838" y="8869200"/>
              <a:ext cx="2540" cy="3175"/>
            </a:xfrm>
            <a:custGeom>
              <a:avLst/>
              <a:gdLst/>
              <a:ahLst/>
              <a:cxnLst/>
              <a:rect l="l" t="t" r="r" b="b"/>
              <a:pathLst>
                <a:path w="2539" h="3175">
                  <a:moveTo>
                    <a:pt x="0" y="0"/>
                  </a:moveTo>
                  <a:lnTo>
                    <a:pt x="152" y="1143"/>
                  </a:lnTo>
                  <a:lnTo>
                    <a:pt x="901" y="2120"/>
                  </a:lnTo>
                  <a:lnTo>
                    <a:pt x="1968" y="2565"/>
                  </a:lnTo>
                </a:path>
              </a:pathLst>
            </a:custGeom>
            <a:ln w="3530">
              <a:solidFill>
                <a:srgbClr val="565659"/>
              </a:solidFill>
            </a:ln>
          </p:spPr>
          <p:txBody>
            <a:bodyPr wrap="square" lIns="0" tIns="0" rIns="0" bIns="0" rtlCol="0"/>
            <a:lstStyle/>
            <a:p/>
          </p:txBody>
        </p:sp>
        <p:sp>
          <p:nvSpPr>
            <p:cNvPr id="620" name="object 620" descr=""/>
            <p:cNvSpPr/>
            <p:nvPr/>
          </p:nvSpPr>
          <p:spPr>
            <a:xfrm>
              <a:off x="5042824" y="8791811"/>
              <a:ext cx="3810" cy="1270"/>
            </a:xfrm>
            <a:custGeom>
              <a:avLst/>
              <a:gdLst/>
              <a:ahLst/>
              <a:cxnLst/>
              <a:rect l="l" t="t" r="r" b="b"/>
              <a:pathLst>
                <a:path w="3810" h="1270">
                  <a:moveTo>
                    <a:pt x="3213" y="444"/>
                  </a:moveTo>
                  <a:lnTo>
                    <a:pt x="2146" y="0"/>
                  </a:lnTo>
                  <a:lnTo>
                    <a:pt x="914" y="165"/>
                  </a:lnTo>
                  <a:lnTo>
                    <a:pt x="0" y="863"/>
                  </a:lnTo>
                </a:path>
              </a:pathLst>
            </a:custGeom>
            <a:ln w="3530">
              <a:solidFill>
                <a:srgbClr val="565659"/>
              </a:solidFill>
            </a:ln>
          </p:spPr>
          <p:txBody>
            <a:bodyPr wrap="square" lIns="0" tIns="0" rIns="0" bIns="0" rtlCol="0"/>
            <a:lstStyle/>
            <a:p/>
          </p:txBody>
        </p:sp>
        <p:sp>
          <p:nvSpPr>
            <p:cNvPr id="621" name="object 621" descr=""/>
            <p:cNvSpPr/>
            <p:nvPr/>
          </p:nvSpPr>
          <p:spPr>
            <a:xfrm>
              <a:off x="5089054" y="8868361"/>
              <a:ext cx="1905" cy="3175"/>
            </a:xfrm>
            <a:custGeom>
              <a:avLst/>
              <a:gdLst/>
              <a:ahLst/>
              <a:cxnLst/>
              <a:rect l="l" t="t" r="r" b="b"/>
              <a:pathLst>
                <a:path w="1904" h="3175">
                  <a:moveTo>
                    <a:pt x="0" y="2984"/>
                  </a:moveTo>
                  <a:lnTo>
                    <a:pt x="914" y="2286"/>
                  </a:lnTo>
                  <a:lnTo>
                    <a:pt x="1384" y="1143"/>
                  </a:lnTo>
                  <a:lnTo>
                    <a:pt x="1244" y="0"/>
                  </a:lnTo>
                </a:path>
              </a:pathLst>
            </a:custGeom>
            <a:ln w="3530">
              <a:solidFill>
                <a:srgbClr val="565659"/>
              </a:solidFill>
            </a:ln>
          </p:spPr>
          <p:txBody>
            <a:bodyPr wrap="square" lIns="0" tIns="0" rIns="0" bIns="0" rtlCol="0"/>
            <a:lstStyle/>
            <a:p/>
          </p:txBody>
        </p:sp>
        <p:sp>
          <p:nvSpPr>
            <p:cNvPr id="622" name="object 622" descr=""/>
            <p:cNvSpPr/>
            <p:nvPr/>
          </p:nvSpPr>
          <p:spPr>
            <a:xfrm>
              <a:off x="5213481" y="8797814"/>
              <a:ext cx="3810" cy="1270"/>
            </a:xfrm>
            <a:custGeom>
              <a:avLst/>
              <a:gdLst/>
              <a:ahLst/>
              <a:cxnLst/>
              <a:rect l="l" t="t" r="r" b="b"/>
              <a:pathLst>
                <a:path w="3810" h="1270">
                  <a:moveTo>
                    <a:pt x="0" y="419"/>
                  </a:moveTo>
                  <a:lnTo>
                    <a:pt x="1066" y="863"/>
                  </a:lnTo>
                  <a:lnTo>
                    <a:pt x="2286" y="698"/>
                  </a:lnTo>
                  <a:lnTo>
                    <a:pt x="3213" y="0"/>
                  </a:lnTo>
                </a:path>
              </a:pathLst>
            </a:custGeom>
            <a:ln w="3530">
              <a:solidFill>
                <a:srgbClr val="565659"/>
              </a:solidFill>
            </a:ln>
          </p:spPr>
          <p:txBody>
            <a:bodyPr wrap="square" lIns="0" tIns="0" rIns="0" bIns="0" rtlCol="0"/>
            <a:lstStyle/>
            <a:p/>
          </p:txBody>
        </p:sp>
        <p:sp>
          <p:nvSpPr>
            <p:cNvPr id="623" name="object 623" descr=""/>
            <p:cNvSpPr/>
            <p:nvPr/>
          </p:nvSpPr>
          <p:spPr>
            <a:xfrm>
              <a:off x="5083720" y="8866205"/>
              <a:ext cx="1905" cy="3175"/>
            </a:xfrm>
            <a:custGeom>
              <a:avLst/>
              <a:gdLst/>
              <a:ahLst/>
              <a:cxnLst/>
              <a:rect l="l" t="t" r="r" b="b"/>
              <a:pathLst>
                <a:path w="1904" h="3175">
                  <a:moveTo>
                    <a:pt x="1397" y="0"/>
                  </a:moveTo>
                  <a:lnTo>
                    <a:pt x="482" y="711"/>
                  </a:lnTo>
                  <a:lnTo>
                    <a:pt x="0" y="1854"/>
                  </a:lnTo>
                  <a:lnTo>
                    <a:pt x="152" y="2997"/>
                  </a:lnTo>
                </a:path>
              </a:pathLst>
            </a:custGeom>
            <a:ln w="3530">
              <a:solidFill>
                <a:srgbClr val="565659"/>
              </a:solidFill>
            </a:ln>
          </p:spPr>
          <p:txBody>
            <a:bodyPr wrap="square" lIns="0" tIns="0" rIns="0" bIns="0" rtlCol="0"/>
            <a:lstStyle/>
            <a:p/>
          </p:txBody>
        </p:sp>
        <p:sp>
          <p:nvSpPr>
            <p:cNvPr id="624" name="object 624" descr=""/>
            <p:cNvSpPr/>
            <p:nvPr/>
          </p:nvSpPr>
          <p:spPr>
            <a:xfrm>
              <a:off x="5212749" y="8791811"/>
              <a:ext cx="3810" cy="1270"/>
            </a:xfrm>
            <a:custGeom>
              <a:avLst/>
              <a:gdLst/>
              <a:ahLst/>
              <a:cxnLst/>
              <a:rect l="l" t="t" r="r" b="b"/>
              <a:pathLst>
                <a:path w="3810" h="1270">
                  <a:moveTo>
                    <a:pt x="3213" y="444"/>
                  </a:moveTo>
                  <a:lnTo>
                    <a:pt x="2146" y="0"/>
                  </a:lnTo>
                  <a:lnTo>
                    <a:pt x="914" y="165"/>
                  </a:lnTo>
                  <a:lnTo>
                    <a:pt x="0" y="863"/>
                  </a:lnTo>
                </a:path>
              </a:pathLst>
            </a:custGeom>
            <a:ln w="3530">
              <a:solidFill>
                <a:srgbClr val="565659"/>
              </a:solidFill>
            </a:ln>
          </p:spPr>
          <p:txBody>
            <a:bodyPr wrap="square" lIns="0" tIns="0" rIns="0" bIns="0" rtlCol="0"/>
            <a:lstStyle/>
            <a:p/>
          </p:txBody>
        </p:sp>
        <p:sp>
          <p:nvSpPr>
            <p:cNvPr id="625" name="object 625" descr=""/>
            <p:cNvSpPr/>
            <p:nvPr/>
          </p:nvSpPr>
          <p:spPr>
            <a:xfrm>
              <a:off x="5168682" y="8718759"/>
              <a:ext cx="1905" cy="3175"/>
            </a:xfrm>
            <a:custGeom>
              <a:avLst/>
              <a:gdLst/>
              <a:ahLst/>
              <a:cxnLst/>
              <a:rect l="l" t="t" r="r" b="b"/>
              <a:pathLst>
                <a:path w="1904" h="3175">
                  <a:moveTo>
                    <a:pt x="1397" y="0"/>
                  </a:moveTo>
                  <a:lnTo>
                    <a:pt x="482" y="711"/>
                  </a:lnTo>
                  <a:lnTo>
                    <a:pt x="0" y="1854"/>
                  </a:lnTo>
                  <a:lnTo>
                    <a:pt x="152" y="2997"/>
                  </a:lnTo>
                </a:path>
              </a:pathLst>
            </a:custGeom>
            <a:ln w="3530">
              <a:solidFill>
                <a:srgbClr val="565659"/>
              </a:solidFill>
            </a:ln>
          </p:spPr>
          <p:txBody>
            <a:bodyPr wrap="square" lIns="0" tIns="0" rIns="0" bIns="0" rtlCol="0"/>
            <a:lstStyle/>
            <a:p/>
          </p:txBody>
        </p:sp>
        <p:sp>
          <p:nvSpPr>
            <p:cNvPr id="626" name="object 626" descr=""/>
            <p:cNvSpPr/>
            <p:nvPr/>
          </p:nvSpPr>
          <p:spPr>
            <a:xfrm>
              <a:off x="5083877" y="8721754"/>
              <a:ext cx="2540" cy="3175"/>
            </a:xfrm>
            <a:custGeom>
              <a:avLst/>
              <a:gdLst/>
              <a:ahLst/>
              <a:cxnLst/>
              <a:rect l="l" t="t" r="r" b="b"/>
              <a:pathLst>
                <a:path w="2539" h="3175">
                  <a:moveTo>
                    <a:pt x="0" y="0"/>
                  </a:moveTo>
                  <a:lnTo>
                    <a:pt x="152" y="1143"/>
                  </a:lnTo>
                  <a:lnTo>
                    <a:pt x="901" y="2120"/>
                  </a:lnTo>
                  <a:lnTo>
                    <a:pt x="1968" y="2565"/>
                  </a:lnTo>
                </a:path>
              </a:pathLst>
            </a:custGeom>
            <a:ln w="3530">
              <a:solidFill>
                <a:srgbClr val="565659"/>
              </a:solidFill>
            </a:ln>
          </p:spPr>
          <p:txBody>
            <a:bodyPr wrap="square" lIns="0" tIns="0" rIns="0" bIns="0" rtlCol="0"/>
            <a:lstStyle/>
            <a:p/>
          </p:txBody>
        </p:sp>
        <p:sp>
          <p:nvSpPr>
            <p:cNvPr id="627" name="object 627" descr=""/>
            <p:cNvSpPr/>
            <p:nvPr/>
          </p:nvSpPr>
          <p:spPr>
            <a:xfrm>
              <a:off x="5088327" y="8718332"/>
              <a:ext cx="2540" cy="3175"/>
            </a:xfrm>
            <a:custGeom>
              <a:avLst/>
              <a:gdLst/>
              <a:ahLst/>
              <a:cxnLst/>
              <a:rect l="l" t="t" r="r" b="b"/>
              <a:pathLst>
                <a:path w="2539" h="3175">
                  <a:moveTo>
                    <a:pt x="1968" y="2578"/>
                  </a:moveTo>
                  <a:lnTo>
                    <a:pt x="1816" y="1435"/>
                  </a:lnTo>
                  <a:lnTo>
                    <a:pt x="1066" y="457"/>
                  </a:lnTo>
                  <a:lnTo>
                    <a:pt x="0" y="0"/>
                  </a:lnTo>
                </a:path>
              </a:pathLst>
            </a:custGeom>
            <a:ln w="3530">
              <a:solidFill>
                <a:srgbClr val="565659"/>
              </a:solidFill>
            </a:ln>
          </p:spPr>
          <p:txBody>
            <a:bodyPr wrap="square" lIns="0" tIns="0" rIns="0" bIns="0" rtlCol="0"/>
            <a:lstStyle/>
            <a:p/>
          </p:txBody>
        </p:sp>
        <p:sp>
          <p:nvSpPr>
            <p:cNvPr id="628" name="object 628" descr=""/>
            <p:cNvSpPr/>
            <p:nvPr/>
          </p:nvSpPr>
          <p:spPr>
            <a:xfrm>
              <a:off x="5174017" y="8720916"/>
              <a:ext cx="1905" cy="3175"/>
            </a:xfrm>
            <a:custGeom>
              <a:avLst/>
              <a:gdLst/>
              <a:ahLst/>
              <a:cxnLst/>
              <a:rect l="l" t="t" r="r" b="b"/>
              <a:pathLst>
                <a:path w="1904" h="3175">
                  <a:moveTo>
                    <a:pt x="0" y="2984"/>
                  </a:moveTo>
                  <a:lnTo>
                    <a:pt x="914" y="2273"/>
                  </a:lnTo>
                  <a:lnTo>
                    <a:pt x="1397" y="1142"/>
                  </a:lnTo>
                  <a:lnTo>
                    <a:pt x="1244" y="0"/>
                  </a:lnTo>
                </a:path>
              </a:pathLst>
            </a:custGeom>
            <a:ln w="3530">
              <a:solidFill>
                <a:srgbClr val="565659"/>
              </a:solidFill>
            </a:ln>
          </p:spPr>
          <p:txBody>
            <a:bodyPr wrap="square" lIns="0" tIns="0" rIns="0" bIns="0" rtlCol="0"/>
            <a:lstStyle/>
            <a:p/>
          </p:txBody>
        </p:sp>
        <p:sp>
          <p:nvSpPr>
            <p:cNvPr id="629" name="object 629" descr=""/>
            <p:cNvSpPr/>
            <p:nvPr/>
          </p:nvSpPr>
          <p:spPr>
            <a:xfrm>
              <a:off x="5168838" y="8721754"/>
              <a:ext cx="2540" cy="3175"/>
            </a:xfrm>
            <a:custGeom>
              <a:avLst/>
              <a:gdLst/>
              <a:ahLst/>
              <a:cxnLst/>
              <a:rect l="l" t="t" r="r" b="b"/>
              <a:pathLst>
                <a:path w="2539" h="3175">
                  <a:moveTo>
                    <a:pt x="0" y="0"/>
                  </a:moveTo>
                  <a:lnTo>
                    <a:pt x="152" y="1143"/>
                  </a:lnTo>
                  <a:lnTo>
                    <a:pt x="901" y="2120"/>
                  </a:lnTo>
                  <a:lnTo>
                    <a:pt x="1968" y="2565"/>
                  </a:lnTo>
                </a:path>
              </a:pathLst>
            </a:custGeom>
            <a:ln w="3530">
              <a:solidFill>
                <a:srgbClr val="565659"/>
              </a:solidFill>
            </a:ln>
          </p:spPr>
          <p:txBody>
            <a:bodyPr wrap="square" lIns="0" tIns="0" rIns="0" bIns="0" rtlCol="0"/>
            <a:lstStyle/>
            <a:p/>
          </p:txBody>
        </p:sp>
        <p:sp>
          <p:nvSpPr>
            <p:cNvPr id="630" name="object 630" descr=""/>
            <p:cNvSpPr/>
            <p:nvPr/>
          </p:nvSpPr>
          <p:spPr>
            <a:xfrm>
              <a:off x="5088327" y="8865778"/>
              <a:ext cx="2540" cy="3175"/>
            </a:xfrm>
            <a:custGeom>
              <a:avLst/>
              <a:gdLst/>
              <a:ahLst/>
              <a:cxnLst/>
              <a:rect l="l" t="t" r="r" b="b"/>
              <a:pathLst>
                <a:path w="2539" h="3175">
                  <a:moveTo>
                    <a:pt x="1968" y="2578"/>
                  </a:moveTo>
                  <a:lnTo>
                    <a:pt x="1816" y="1435"/>
                  </a:lnTo>
                  <a:lnTo>
                    <a:pt x="1066" y="457"/>
                  </a:lnTo>
                  <a:lnTo>
                    <a:pt x="0" y="0"/>
                  </a:lnTo>
                </a:path>
              </a:pathLst>
            </a:custGeom>
            <a:ln w="3530">
              <a:solidFill>
                <a:srgbClr val="565659"/>
              </a:solidFill>
            </a:ln>
          </p:spPr>
          <p:txBody>
            <a:bodyPr wrap="square" lIns="0" tIns="0" rIns="0" bIns="0" rtlCol="0"/>
            <a:lstStyle/>
            <a:p/>
          </p:txBody>
        </p:sp>
        <p:sp>
          <p:nvSpPr>
            <p:cNvPr id="631" name="object 631" descr=""/>
            <p:cNvSpPr/>
            <p:nvPr/>
          </p:nvSpPr>
          <p:spPr>
            <a:xfrm>
              <a:off x="5046034" y="8792258"/>
              <a:ext cx="2540" cy="3175"/>
            </a:xfrm>
            <a:custGeom>
              <a:avLst/>
              <a:gdLst/>
              <a:ahLst/>
              <a:cxnLst/>
              <a:rect l="l" t="t" r="r" b="b"/>
              <a:pathLst>
                <a:path w="2539" h="3175">
                  <a:moveTo>
                    <a:pt x="1968" y="2565"/>
                  </a:moveTo>
                  <a:lnTo>
                    <a:pt x="1816" y="1422"/>
                  </a:lnTo>
                  <a:lnTo>
                    <a:pt x="1066" y="444"/>
                  </a:lnTo>
                  <a:lnTo>
                    <a:pt x="0" y="0"/>
                  </a:lnTo>
                </a:path>
              </a:pathLst>
            </a:custGeom>
            <a:ln w="3530">
              <a:solidFill>
                <a:srgbClr val="565659"/>
              </a:solidFill>
            </a:ln>
          </p:spPr>
          <p:txBody>
            <a:bodyPr wrap="square" lIns="0" tIns="0" rIns="0" bIns="0" rtlCol="0"/>
            <a:lstStyle/>
            <a:p/>
          </p:txBody>
        </p:sp>
        <p:sp>
          <p:nvSpPr>
            <p:cNvPr id="632" name="object 632" descr=""/>
            <p:cNvSpPr/>
            <p:nvPr/>
          </p:nvSpPr>
          <p:spPr>
            <a:xfrm>
              <a:off x="5083877" y="8869200"/>
              <a:ext cx="2540" cy="3175"/>
            </a:xfrm>
            <a:custGeom>
              <a:avLst/>
              <a:gdLst/>
              <a:ahLst/>
              <a:cxnLst/>
              <a:rect l="l" t="t" r="r" b="b"/>
              <a:pathLst>
                <a:path w="2539" h="3175">
                  <a:moveTo>
                    <a:pt x="0" y="0"/>
                  </a:moveTo>
                  <a:lnTo>
                    <a:pt x="152" y="1143"/>
                  </a:lnTo>
                  <a:lnTo>
                    <a:pt x="901" y="2120"/>
                  </a:lnTo>
                  <a:lnTo>
                    <a:pt x="1968" y="2565"/>
                  </a:lnTo>
                </a:path>
              </a:pathLst>
            </a:custGeom>
            <a:ln w="3530">
              <a:solidFill>
                <a:srgbClr val="565659"/>
              </a:solidFill>
            </a:ln>
          </p:spPr>
          <p:txBody>
            <a:bodyPr wrap="square" lIns="0" tIns="0" rIns="0" bIns="0" rtlCol="0"/>
            <a:lstStyle/>
            <a:p/>
          </p:txBody>
        </p:sp>
        <p:sp>
          <p:nvSpPr>
            <p:cNvPr id="633" name="object 633" descr=""/>
            <p:cNvSpPr/>
            <p:nvPr/>
          </p:nvSpPr>
          <p:spPr>
            <a:xfrm>
              <a:off x="5211509" y="8795666"/>
              <a:ext cx="2540" cy="3175"/>
            </a:xfrm>
            <a:custGeom>
              <a:avLst/>
              <a:gdLst/>
              <a:ahLst/>
              <a:cxnLst/>
              <a:rect l="l" t="t" r="r" b="b"/>
              <a:pathLst>
                <a:path w="2539" h="3175">
                  <a:moveTo>
                    <a:pt x="0" y="0"/>
                  </a:moveTo>
                  <a:lnTo>
                    <a:pt x="152" y="1142"/>
                  </a:lnTo>
                  <a:lnTo>
                    <a:pt x="901" y="2120"/>
                  </a:lnTo>
                  <a:lnTo>
                    <a:pt x="1968" y="2565"/>
                  </a:lnTo>
                </a:path>
              </a:pathLst>
            </a:custGeom>
            <a:ln w="3530">
              <a:solidFill>
                <a:srgbClr val="565659"/>
              </a:solidFill>
            </a:ln>
          </p:spPr>
          <p:txBody>
            <a:bodyPr wrap="square" lIns="0" tIns="0" rIns="0" bIns="0" rtlCol="0"/>
            <a:lstStyle/>
            <a:p/>
          </p:txBody>
        </p:sp>
        <p:sp>
          <p:nvSpPr>
            <p:cNvPr id="634" name="object 634" descr=""/>
            <p:cNvSpPr/>
            <p:nvPr/>
          </p:nvSpPr>
          <p:spPr>
            <a:xfrm>
              <a:off x="5170078" y="8717893"/>
              <a:ext cx="3810" cy="1270"/>
            </a:xfrm>
            <a:custGeom>
              <a:avLst/>
              <a:gdLst/>
              <a:ahLst/>
              <a:cxnLst/>
              <a:rect l="l" t="t" r="r" b="b"/>
              <a:pathLst>
                <a:path w="3810" h="1270">
                  <a:moveTo>
                    <a:pt x="3213" y="444"/>
                  </a:moveTo>
                  <a:lnTo>
                    <a:pt x="2146" y="0"/>
                  </a:lnTo>
                  <a:lnTo>
                    <a:pt x="914" y="165"/>
                  </a:lnTo>
                  <a:lnTo>
                    <a:pt x="0" y="863"/>
                  </a:lnTo>
                </a:path>
              </a:pathLst>
            </a:custGeom>
            <a:ln w="3530">
              <a:solidFill>
                <a:srgbClr val="565659"/>
              </a:solidFill>
            </a:ln>
          </p:spPr>
          <p:txBody>
            <a:bodyPr wrap="square" lIns="0" tIns="0" rIns="0" bIns="0" rtlCol="0"/>
            <a:lstStyle/>
            <a:p/>
          </p:txBody>
        </p:sp>
        <p:sp>
          <p:nvSpPr>
            <p:cNvPr id="635" name="object 635" descr=""/>
            <p:cNvSpPr/>
            <p:nvPr/>
          </p:nvSpPr>
          <p:spPr>
            <a:xfrm>
              <a:off x="5041584" y="8795666"/>
              <a:ext cx="2540" cy="3175"/>
            </a:xfrm>
            <a:custGeom>
              <a:avLst/>
              <a:gdLst/>
              <a:ahLst/>
              <a:cxnLst/>
              <a:rect l="l" t="t" r="r" b="b"/>
              <a:pathLst>
                <a:path w="2539" h="3175">
                  <a:moveTo>
                    <a:pt x="0" y="0"/>
                  </a:moveTo>
                  <a:lnTo>
                    <a:pt x="152" y="1142"/>
                  </a:lnTo>
                  <a:lnTo>
                    <a:pt x="901" y="2120"/>
                  </a:lnTo>
                  <a:lnTo>
                    <a:pt x="1968" y="2565"/>
                  </a:lnTo>
                </a:path>
              </a:pathLst>
            </a:custGeom>
            <a:ln w="3530">
              <a:solidFill>
                <a:srgbClr val="565659"/>
              </a:solidFill>
            </a:ln>
          </p:spPr>
          <p:txBody>
            <a:bodyPr wrap="square" lIns="0" tIns="0" rIns="0" bIns="0" rtlCol="0"/>
            <a:lstStyle/>
            <a:p/>
          </p:txBody>
        </p:sp>
        <p:sp>
          <p:nvSpPr>
            <p:cNvPr id="636" name="object 636" descr=""/>
            <p:cNvSpPr/>
            <p:nvPr/>
          </p:nvSpPr>
          <p:spPr>
            <a:xfrm>
              <a:off x="5085843" y="8723903"/>
              <a:ext cx="3810" cy="1270"/>
            </a:xfrm>
            <a:custGeom>
              <a:avLst/>
              <a:gdLst/>
              <a:ahLst/>
              <a:cxnLst/>
              <a:rect l="l" t="t" r="r" b="b"/>
              <a:pathLst>
                <a:path w="3810" h="1270">
                  <a:moveTo>
                    <a:pt x="0" y="419"/>
                  </a:moveTo>
                  <a:lnTo>
                    <a:pt x="1066" y="863"/>
                  </a:lnTo>
                  <a:lnTo>
                    <a:pt x="2298" y="698"/>
                  </a:lnTo>
                  <a:lnTo>
                    <a:pt x="3213" y="0"/>
                  </a:lnTo>
                </a:path>
              </a:pathLst>
            </a:custGeom>
            <a:ln w="3530">
              <a:solidFill>
                <a:srgbClr val="565659"/>
              </a:solidFill>
            </a:ln>
          </p:spPr>
          <p:txBody>
            <a:bodyPr wrap="square" lIns="0" tIns="0" rIns="0" bIns="0" rtlCol="0"/>
            <a:lstStyle/>
            <a:p/>
          </p:txBody>
        </p:sp>
        <p:sp>
          <p:nvSpPr>
            <p:cNvPr id="637" name="object 637" descr=""/>
            <p:cNvSpPr/>
            <p:nvPr/>
          </p:nvSpPr>
          <p:spPr>
            <a:xfrm>
              <a:off x="5089054" y="8720916"/>
              <a:ext cx="1905" cy="3175"/>
            </a:xfrm>
            <a:custGeom>
              <a:avLst/>
              <a:gdLst/>
              <a:ahLst/>
              <a:cxnLst/>
              <a:rect l="l" t="t" r="r" b="b"/>
              <a:pathLst>
                <a:path w="1904" h="3175">
                  <a:moveTo>
                    <a:pt x="0" y="2984"/>
                  </a:moveTo>
                  <a:lnTo>
                    <a:pt x="914" y="2273"/>
                  </a:lnTo>
                  <a:lnTo>
                    <a:pt x="1384" y="1142"/>
                  </a:lnTo>
                  <a:lnTo>
                    <a:pt x="1244" y="0"/>
                  </a:lnTo>
                </a:path>
              </a:pathLst>
            </a:custGeom>
            <a:ln w="3530">
              <a:solidFill>
                <a:srgbClr val="565659"/>
              </a:solidFill>
            </a:ln>
          </p:spPr>
          <p:txBody>
            <a:bodyPr wrap="square" lIns="0" tIns="0" rIns="0" bIns="0" rtlCol="0"/>
            <a:lstStyle/>
            <a:p/>
          </p:txBody>
        </p:sp>
        <p:sp>
          <p:nvSpPr>
            <p:cNvPr id="638" name="object 638" descr=""/>
            <p:cNvSpPr/>
            <p:nvPr/>
          </p:nvSpPr>
          <p:spPr>
            <a:xfrm>
              <a:off x="5215966" y="8792258"/>
              <a:ext cx="2540" cy="3175"/>
            </a:xfrm>
            <a:custGeom>
              <a:avLst/>
              <a:gdLst/>
              <a:ahLst/>
              <a:cxnLst/>
              <a:rect l="l" t="t" r="r" b="b"/>
              <a:pathLst>
                <a:path w="2539" h="3175">
                  <a:moveTo>
                    <a:pt x="1968" y="2565"/>
                  </a:moveTo>
                  <a:lnTo>
                    <a:pt x="1816" y="1422"/>
                  </a:lnTo>
                  <a:lnTo>
                    <a:pt x="1066" y="444"/>
                  </a:lnTo>
                  <a:lnTo>
                    <a:pt x="0" y="0"/>
                  </a:lnTo>
                </a:path>
              </a:pathLst>
            </a:custGeom>
            <a:ln w="3530">
              <a:solidFill>
                <a:srgbClr val="565659"/>
              </a:solidFill>
            </a:ln>
          </p:spPr>
          <p:txBody>
            <a:bodyPr wrap="square" lIns="0" tIns="0" rIns="0" bIns="0" rtlCol="0"/>
            <a:lstStyle/>
            <a:p/>
          </p:txBody>
        </p:sp>
        <p:sp>
          <p:nvSpPr>
            <p:cNvPr id="639" name="object 639" descr=""/>
            <p:cNvSpPr/>
            <p:nvPr/>
          </p:nvSpPr>
          <p:spPr>
            <a:xfrm>
              <a:off x="5085843" y="8871348"/>
              <a:ext cx="3810" cy="1270"/>
            </a:xfrm>
            <a:custGeom>
              <a:avLst/>
              <a:gdLst/>
              <a:ahLst/>
              <a:cxnLst/>
              <a:rect l="l" t="t" r="r" b="b"/>
              <a:pathLst>
                <a:path w="3810" h="1270">
                  <a:moveTo>
                    <a:pt x="0" y="419"/>
                  </a:moveTo>
                  <a:lnTo>
                    <a:pt x="1066" y="863"/>
                  </a:lnTo>
                  <a:lnTo>
                    <a:pt x="2298" y="698"/>
                  </a:lnTo>
                  <a:lnTo>
                    <a:pt x="3213" y="0"/>
                  </a:lnTo>
                </a:path>
              </a:pathLst>
            </a:custGeom>
            <a:ln w="3530">
              <a:solidFill>
                <a:srgbClr val="565659"/>
              </a:solidFill>
            </a:ln>
          </p:spPr>
          <p:txBody>
            <a:bodyPr wrap="square" lIns="0" tIns="0" rIns="0" bIns="0" rtlCol="0"/>
            <a:lstStyle/>
            <a:p/>
          </p:txBody>
        </p:sp>
        <p:sp>
          <p:nvSpPr>
            <p:cNvPr id="640" name="object 640" descr=""/>
            <p:cNvSpPr/>
            <p:nvPr/>
          </p:nvSpPr>
          <p:spPr>
            <a:xfrm>
              <a:off x="5168682" y="8866205"/>
              <a:ext cx="1905" cy="3175"/>
            </a:xfrm>
            <a:custGeom>
              <a:avLst/>
              <a:gdLst/>
              <a:ahLst/>
              <a:cxnLst/>
              <a:rect l="l" t="t" r="r" b="b"/>
              <a:pathLst>
                <a:path w="1904" h="3175">
                  <a:moveTo>
                    <a:pt x="1397" y="0"/>
                  </a:moveTo>
                  <a:lnTo>
                    <a:pt x="482" y="711"/>
                  </a:lnTo>
                  <a:lnTo>
                    <a:pt x="0" y="1854"/>
                  </a:lnTo>
                  <a:lnTo>
                    <a:pt x="152" y="2997"/>
                  </a:lnTo>
                </a:path>
              </a:pathLst>
            </a:custGeom>
            <a:ln w="3530">
              <a:solidFill>
                <a:srgbClr val="565659"/>
              </a:solidFill>
            </a:ln>
          </p:spPr>
          <p:txBody>
            <a:bodyPr wrap="square" lIns="0" tIns="0" rIns="0" bIns="0" rtlCol="0"/>
            <a:lstStyle/>
            <a:p/>
          </p:txBody>
        </p:sp>
        <p:sp>
          <p:nvSpPr>
            <p:cNvPr id="641" name="object 641" descr=""/>
            <p:cNvSpPr/>
            <p:nvPr/>
          </p:nvSpPr>
          <p:spPr>
            <a:xfrm>
              <a:off x="5085123" y="8865339"/>
              <a:ext cx="3810" cy="1270"/>
            </a:xfrm>
            <a:custGeom>
              <a:avLst/>
              <a:gdLst/>
              <a:ahLst/>
              <a:cxnLst/>
              <a:rect l="l" t="t" r="r" b="b"/>
              <a:pathLst>
                <a:path w="3810" h="1270">
                  <a:moveTo>
                    <a:pt x="3200" y="444"/>
                  </a:moveTo>
                  <a:lnTo>
                    <a:pt x="2133" y="0"/>
                  </a:lnTo>
                  <a:lnTo>
                    <a:pt x="914" y="165"/>
                  </a:lnTo>
                  <a:lnTo>
                    <a:pt x="0" y="863"/>
                  </a:lnTo>
                </a:path>
              </a:pathLst>
            </a:custGeom>
            <a:ln w="3530">
              <a:solidFill>
                <a:srgbClr val="565659"/>
              </a:solidFill>
            </a:ln>
          </p:spPr>
          <p:txBody>
            <a:bodyPr wrap="square" lIns="0" tIns="0" rIns="0" bIns="0" rtlCol="0"/>
            <a:lstStyle/>
            <a:p/>
          </p:txBody>
        </p:sp>
        <p:sp>
          <p:nvSpPr>
            <p:cNvPr id="642" name="object 642" descr=""/>
            <p:cNvSpPr/>
            <p:nvPr/>
          </p:nvSpPr>
          <p:spPr>
            <a:xfrm>
              <a:off x="5174017" y="8868361"/>
              <a:ext cx="1905" cy="3175"/>
            </a:xfrm>
            <a:custGeom>
              <a:avLst/>
              <a:gdLst/>
              <a:ahLst/>
              <a:cxnLst/>
              <a:rect l="l" t="t" r="r" b="b"/>
              <a:pathLst>
                <a:path w="1904" h="3175">
                  <a:moveTo>
                    <a:pt x="0" y="2984"/>
                  </a:moveTo>
                  <a:lnTo>
                    <a:pt x="914" y="2286"/>
                  </a:lnTo>
                  <a:lnTo>
                    <a:pt x="1397" y="1143"/>
                  </a:lnTo>
                  <a:lnTo>
                    <a:pt x="1244" y="0"/>
                  </a:lnTo>
                </a:path>
              </a:pathLst>
            </a:custGeom>
            <a:ln w="3530">
              <a:solidFill>
                <a:srgbClr val="565659"/>
              </a:solidFill>
            </a:ln>
          </p:spPr>
          <p:txBody>
            <a:bodyPr wrap="square" lIns="0" tIns="0" rIns="0" bIns="0" rtlCol="0"/>
            <a:lstStyle/>
            <a:p/>
          </p:txBody>
        </p:sp>
        <p:sp>
          <p:nvSpPr>
            <p:cNvPr id="643" name="object 643" descr=""/>
            <p:cNvSpPr/>
            <p:nvPr/>
          </p:nvSpPr>
          <p:spPr>
            <a:xfrm>
              <a:off x="5083720" y="8718759"/>
              <a:ext cx="1905" cy="3175"/>
            </a:xfrm>
            <a:custGeom>
              <a:avLst/>
              <a:gdLst/>
              <a:ahLst/>
              <a:cxnLst/>
              <a:rect l="l" t="t" r="r" b="b"/>
              <a:pathLst>
                <a:path w="1904" h="3175">
                  <a:moveTo>
                    <a:pt x="1397" y="0"/>
                  </a:moveTo>
                  <a:lnTo>
                    <a:pt x="482" y="711"/>
                  </a:lnTo>
                  <a:lnTo>
                    <a:pt x="0" y="1854"/>
                  </a:lnTo>
                  <a:lnTo>
                    <a:pt x="152" y="2997"/>
                  </a:lnTo>
                </a:path>
              </a:pathLst>
            </a:custGeom>
            <a:ln w="3530">
              <a:solidFill>
                <a:srgbClr val="565659"/>
              </a:solidFill>
            </a:ln>
          </p:spPr>
          <p:txBody>
            <a:bodyPr wrap="square" lIns="0" tIns="0" rIns="0" bIns="0" rtlCol="0"/>
            <a:lstStyle/>
            <a:p/>
          </p:txBody>
        </p:sp>
        <p:sp>
          <p:nvSpPr>
            <p:cNvPr id="644" name="object 644" descr=""/>
            <p:cNvSpPr/>
            <p:nvPr/>
          </p:nvSpPr>
          <p:spPr>
            <a:xfrm>
              <a:off x="5170804" y="8723903"/>
              <a:ext cx="3810" cy="1270"/>
            </a:xfrm>
            <a:custGeom>
              <a:avLst/>
              <a:gdLst/>
              <a:ahLst/>
              <a:cxnLst/>
              <a:rect l="l" t="t" r="r" b="b"/>
              <a:pathLst>
                <a:path w="3810" h="1270">
                  <a:moveTo>
                    <a:pt x="0" y="419"/>
                  </a:moveTo>
                  <a:lnTo>
                    <a:pt x="1066" y="863"/>
                  </a:lnTo>
                  <a:lnTo>
                    <a:pt x="2298" y="698"/>
                  </a:lnTo>
                  <a:lnTo>
                    <a:pt x="3213" y="0"/>
                  </a:lnTo>
                </a:path>
              </a:pathLst>
            </a:custGeom>
            <a:ln w="3530">
              <a:solidFill>
                <a:srgbClr val="565659"/>
              </a:solidFill>
            </a:ln>
          </p:spPr>
          <p:txBody>
            <a:bodyPr wrap="square" lIns="0" tIns="0" rIns="0" bIns="0" rtlCol="0"/>
            <a:lstStyle/>
            <a:p/>
          </p:txBody>
        </p:sp>
        <p:sp>
          <p:nvSpPr>
            <p:cNvPr id="645" name="object 645" descr=""/>
            <p:cNvSpPr/>
            <p:nvPr/>
          </p:nvSpPr>
          <p:spPr>
            <a:xfrm>
              <a:off x="5041428" y="8792677"/>
              <a:ext cx="1905" cy="3175"/>
            </a:xfrm>
            <a:custGeom>
              <a:avLst/>
              <a:gdLst/>
              <a:ahLst/>
              <a:cxnLst/>
              <a:rect l="l" t="t" r="r" b="b"/>
              <a:pathLst>
                <a:path w="1904" h="3175">
                  <a:moveTo>
                    <a:pt x="1397" y="0"/>
                  </a:moveTo>
                  <a:lnTo>
                    <a:pt x="482" y="698"/>
                  </a:lnTo>
                  <a:lnTo>
                    <a:pt x="0" y="1841"/>
                  </a:lnTo>
                  <a:lnTo>
                    <a:pt x="152" y="2984"/>
                  </a:lnTo>
                </a:path>
              </a:pathLst>
            </a:custGeom>
            <a:ln w="3530">
              <a:solidFill>
                <a:srgbClr val="565659"/>
              </a:solidFill>
            </a:ln>
          </p:spPr>
          <p:txBody>
            <a:bodyPr wrap="square" lIns="0" tIns="0" rIns="0" bIns="0" rtlCol="0"/>
            <a:lstStyle/>
            <a:p/>
          </p:txBody>
        </p:sp>
        <p:sp>
          <p:nvSpPr>
            <p:cNvPr id="646" name="object 646" descr=""/>
            <p:cNvSpPr/>
            <p:nvPr/>
          </p:nvSpPr>
          <p:spPr>
            <a:xfrm>
              <a:off x="5173288" y="8718332"/>
              <a:ext cx="2540" cy="3175"/>
            </a:xfrm>
            <a:custGeom>
              <a:avLst/>
              <a:gdLst/>
              <a:ahLst/>
              <a:cxnLst/>
              <a:rect l="l" t="t" r="r" b="b"/>
              <a:pathLst>
                <a:path w="2539" h="3175">
                  <a:moveTo>
                    <a:pt x="1968" y="2578"/>
                  </a:moveTo>
                  <a:lnTo>
                    <a:pt x="1816" y="1435"/>
                  </a:lnTo>
                  <a:lnTo>
                    <a:pt x="1066" y="457"/>
                  </a:lnTo>
                  <a:lnTo>
                    <a:pt x="0" y="0"/>
                  </a:lnTo>
                </a:path>
              </a:pathLst>
            </a:custGeom>
            <a:ln w="3530">
              <a:solidFill>
                <a:srgbClr val="565659"/>
              </a:solidFill>
            </a:ln>
          </p:spPr>
          <p:txBody>
            <a:bodyPr wrap="square" lIns="0" tIns="0" rIns="0" bIns="0" rtlCol="0"/>
            <a:lstStyle/>
            <a:p/>
          </p:txBody>
        </p:sp>
        <p:sp>
          <p:nvSpPr>
            <p:cNvPr id="647" name="object 647" descr=""/>
            <p:cNvSpPr/>
            <p:nvPr/>
          </p:nvSpPr>
          <p:spPr>
            <a:xfrm>
              <a:off x="5211366" y="8792677"/>
              <a:ext cx="1905" cy="3175"/>
            </a:xfrm>
            <a:custGeom>
              <a:avLst/>
              <a:gdLst/>
              <a:ahLst/>
              <a:cxnLst/>
              <a:rect l="l" t="t" r="r" b="b"/>
              <a:pathLst>
                <a:path w="1904" h="3175">
                  <a:moveTo>
                    <a:pt x="1384" y="0"/>
                  </a:moveTo>
                  <a:lnTo>
                    <a:pt x="469" y="698"/>
                  </a:lnTo>
                  <a:lnTo>
                    <a:pt x="0" y="1841"/>
                  </a:lnTo>
                  <a:lnTo>
                    <a:pt x="139" y="2984"/>
                  </a:lnTo>
                </a:path>
              </a:pathLst>
            </a:custGeom>
            <a:ln w="3530">
              <a:solidFill>
                <a:srgbClr val="565659"/>
              </a:solidFill>
            </a:ln>
          </p:spPr>
          <p:txBody>
            <a:bodyPr wrap="square" lIns="0" tIns="0" rIns="0" bIns="0" rtlCol="0"/>
            <a:lstStyle/>
            <a:p/>
          </p:txBody>
        </p:sp>
        <p:sp>
          <p:nvSpPr>
            <p:cNvPr id="648" name="object 648" descr=""/>
            <p:cNvSpPr/>
            <p:nvPr/>
          </p:nvSpPr>
          <p:spPr>
            <a:xfrm>
              <a:off x="5046762" y="8794827"/>
              <a:ext cx="1905" cy="3175"/>
            </a:xfrm>
            <a:custGeom>
              <a:avLst/>
              <a:gdLst/>
              <a:ahLst/>
              <a:cxnLst/>
              <a:rect l="l" t="t" r="r" b="b"/>
              <a:pathLst>
                <a:path w="1904" h="3175">
                  <a:moveTo>
                    <a:pt x="0" y="2984"/>
                  </a:moveTo>
                  <a:lnTo>
                    <a:pt x="914" y="2285"/>
                  </a:lnTo>
                  <a:lnTo>
                    <a:pt x="1397" y="1142"/>
                  </a:lnTo>
                  <a:lnTo>
                    <a:pt x="1244" y="0"/>
                  </a:lnTo>
                </a:path>
              </a:pathLst>
            </a:custGeom>
            <a:ln w="3530">
              <a:solidFill>
                <a:srgbClr val="565659"/>
              </a:solidFill>
            </a:ln>
          </p:spPr>
          <p:txBody>
            <a:bodyPr wrap="square" lIns="0" tIns="0" rIns="0" bIns="0" rtlCol="0"/>
            <a:lstStyle/>
            <a:p/>
          </p:txBody>
        </p:sp>
        <p:sp>
          <p:nvSpPr>
            <p:cNvPr id="649" name="object 649" descr=""/>
            <p:cNvSpPr/>
            <p:nvPr/>
          </p:nvSpPr>
          <p:spPr>
            <a:xfrm>
              <a:off x="5216693" y="8794827"/>
              <a:ext cx="1905" cy="3175"/>
            </a:xfrm>
            <a:custGeom>
              <a:avLst/>
              <a:gdLst/>
              <a:ahLst/>
              <a:cxnLst/>
              <a:rect l="l" t="t" r="r" b="b"/>
              <a:pathLst>
                <a:path w="1904" h="3175">
                  <a:moveTo>
                    <a:pt x="0" y="2984"/>
                  </a:moveTo>
                  <a:lnTo>
                    <a:pt x="914" y="2285"/>
                  </a:lnTo>
                  <a:lnTo>
                    <a:pt x="1384" y="1142"/>
                  </a:lnTo>
                  <a:lnTo>
                    <a:pt x="1244" y="0"/>
                  </a:lnTo>
                </a:path>
              </a:pathLst>
            </a:custGeom>
            <a:ln w="3530">
              <a:solidFill>
                <a:srgbClr val="565659"/>
              </a:solidFill>
            </a:ln>
          </p:spPr>
          <p:txBody>
            <a:bodyPr wrap="square" lIns="0" tIns="0" rIns="0" bIns="0" rtlCol="0"/>
            <a:lstStyle/>
            <a:p/>
          </p:txBody>
        </p:sp>
        <p:sp>
          <p:nvSpPr>
            <p:cNvPr id="650" name="object 650" descr=""/>
            <p:cNvSpPr/>
            <p:nvPr/>
          </p:nvSpPr>
          <p:spPr>
            <a:xfrm>
              <a:off x="5170804" y="8871348"/>
              <a:ext cx="3810" cy="1270"/>
            </a:xfrm>
            <a:custGeom>
              <a:avLst/>
              <a:gdLst/>
              <a:ahLst/>
              <a:cxnLst/>
              <a:rect l="l" t="t" r="r" b="b"/>
              <a:pathLst>
                <a:path w="3810" h="1270">
                  <a:moveTo>
                    <a:pt x="0" y="419"/>
                  </a:moveTo>
                  <a:lnTo>
                    <a:pt x="1066" y="863"/>
                  </a:lnTo>
                  <a:lnTo>
                    <a:pt x="2298" y="698"/>
                  </a:lnTo>
                  <a:lnTo>
                    <a:pt x="3213" y="0"/>
                  </a:lnTo>
                </a:path>
              </a:pathLst>
            </a:custGeom>
            <a:ln w="3530">
              <a:solidFill>
                <a:srgbClr val="565659"/>
              </a:solidFill>
            </a:ln>
          </p:spPr>
          <p:txBody>
            <a:bodyPr wrap="square" lIns="0" tIns="0" rIns="0" bIns="0" rtlCol="0"/>
            <a:lstStyle/>
            <a:p/>
          </p:txBody>
        </p:sp>
        <p:sp>
          <p:nvSpPr>
            <p:cNvPr id="651" name="object 651" descr=""/>
            <p:cNvSpPr/>
            <p:nvPr/>
          </p:nvSpPr>
          <p:spPr>
            <a:xfrm>
              <a:off x="5170078" y="8865339"/>
              <a:ext cx="3810" cy="1270"/>
            </a:xfrm>
            <a:custGeom>
              <a:avLst/>
              <a:gdLst/>
              <a:ahLst/>
              <a:cxnLst/>
              <a:rect l="l" t="t" r="r" b="b"/>
              <a:pathLst>
                <a:path w="3810" h="1270">
                  <a:moveTo>
                    <a:pt x="3213" y="444"/>
                  </a:moveTo>
                  <a:lnTo>
                    <a:pt x="2146" y="0"/>
                  </a:lnTo>
                  <a:lnTo>
                    <a:pt x="914" y="165"/>
                  </a:lnTo>
                  <a:lnTo>
                    <a:pt x="0" y="863"/>
                  </a:lnTo>
                </a:path>
              </a:pathLst>
            </a:custGeom>
            <a:ln w="3530">
              <a:solidFill>
                <a:srgbClr val="565659"/>
              </a:solidFill>
            </a:ln>
          </p:spPr>
          <p:txBody>
            <a:bodyPr wrap="square" lIns="0" tIns="0" rIns="0" bIns="0" rtlCol="0"/>
            <a:lstStyle/>
            <a:p/>
          </p:txBody>
        </p:sp>
        <p:sp>
          <p:nvSpPr>
            <p:cNvPr id="652" name="object 652" descr=""/>
            <p:cNvSpPr/>
            <p:nvPr/>
          </p:nvSpPr>
          <p:spPr>
            <a:xfrm>
              <a:off x="5085123" y="8717893"/>
              <a:ext cx="3810" cy="1270"/>
            </a:xfrm>
            <a:custGeom>
              <a:avLst/>
              <a:gdLst/>
              <a:ahLst/>
              <a:cxnLst/>
              <a:rect l="l" t="t" r="r" b="b"/>
              <a:pathLst>
                <a:path w="3810" h="1270">
                  <a:moveTo>
                    <a:pt x="3200" y="444"/>
                  </a:moveTo>
                  <a:lnTo>
                    <a:pt x="2133" y="0"/>
                  </a:lnTo>
                  <a:lnTo>
                    <a:pt x="914" y="165"/>
                  </a:lnTo>
                  <a:lnTo>
                    <a:pt x="0" y="863"/>
                  </a:lnTo>
                </a:path>
              </a:pathLst>
            </a:custGeom>
            <a:ln w="3530">
              <a:solidFill>
                <a:srgbClr val="565659"/>
              </a:solidFill>
            </a:ln>
          </p:spPr>
          <p:txBody>
            <a:bodyPr wrap="square" lIns="0" tIns="0" rIns="0" bIns="0" rtlCol="0"/>
            <a:lstStyle/>
            <a:p/>
          </p:txBody>
        </p:sp>
        <p:sp>
          <p:nvSpPr>
            <p:cNvPr id="653" name="object 653" descr=""/>
            <p:cNvSpPr/>
            <p:nvPr/>
          </p:nvSpPr>
          <p:spPr>
            <a:xfrm>
              <a:off x="5164999" y="8861729"/>
              <a:ext cx="14604" cy="14604"/>
            </a:xfrm>
            <a:custGeom>
              <a:avLst/>
              <a:gdLst/>
              <a:ahLst/>
              <a:cxnLst/>
              <a:rect l="l" t="t" r="r" b="b"/>
              <a:pathLst>
                <a:path w="14604" h="14604">
                  <a:moveTo>
                    <a:pt x="14097" y="7048"/>
                  </a:moveTo>
                  <a:lnTo>
                    <a:pt x="14097" y="3149"/>
                  </a:lnTo>
                  <a:lnTo>
                    <a:pt x="10934" y="0"/>
                  </a:lnTo>
                  <a:lnTo>
                    <a:pt x="7048" y="0"/>
                  </a:lnTo>
                  <a:lnTo>
                    <a:pt x="3162" y="0"/>
                  </a:lnTo>
                  <a:lnTo>
                    <a:pt x="0" y="3149"/>
                  </a:lnTo>
                  <a:lnTo>
                    <a:pt x="0" y="7048"/>
                  </a:lnTo>
                  <a:lnTo>
                    <a:pt x="0" y="10947"/>
                  </a:lnTo>
                  <a:lnTo>
                    <a:pt x="3162" y="14097"/>
                  </a:lnTo>
                  <a:lnTo>
                    <a:pt x="7048" y="14097"/>
                  </a:lnTo>
                  <a:lnTo>
                    <a:pt x="10934" y="14097"/>
                  </a:lnTo>
                  <a:lnTo>
                    <a:pt x="14097" y="10947"/>
                  </a:lnTo>
                  <a:lnTo>
                    <a:pt x="14097" y="7048"/>
                  </a:lnTo>
                </a:path>
              </a:pathLst>
            </a:custGeom>
            <a:ln w="3530">
              <a:solidFill>
                <a:srgbClr val="565659"/>
              </a:solidFill>
            </a:ln>
          </p:spPr>
          <p:txBody>
            <a:bodyPr wrap="square" lIns="0" tIns="0" rIns="0" bIns="0" rtlCol="0"/>
            <a:lstStyle/>
            <a:p/>
          </p:txBody>
        </p:sp>
        <p:sp>
          <p:nvSpPr>
            <p:cNvPr id="654" name="object 654" descr=""/>
            <p:cNvSpPr/>
            <p:nvPr/>
          </p:nvSpPr>
          <p:spPr>
            <a:xfrm>
              <a:off x="5163681" y="8860419"/>
              <a:ext cx="17145" cy="17145"/>
            </a:xfrm>
            <a:custGeom>
              <a:avLst/>
              <a:gdLst/>
              <a:ahLst/>
              <a:cxnLst/>
              <a:rect l="l" t="t" r="r" b="b"/>
              <a:pathLst>
                <a:path w="17145" h="17145">
                  <a:moveTo>
                    <a:pt x="13144" y="14046"/>
                  </a:moveTo>
                  <a:lnTo>
                    <a:pt x="16090" y="11569"/>
                  </a:lnTo>
                  <a:lnTo>
                    <a:pt x="16662" y="7251"/>
                  </a:lnTo>
                  <a:lnTo>
                    <a:pt x="14452" y="4089"/>
                  </a:lnTo>
                  <a:lnTo>
                    <a:pt x="12242" y="939"/>
                  </a:lnTo>
                  <a:lnTo>
                    <a:pt x="7988" y="0"/>
                  </a:lnTo>
                  <a:lnTo>
                    <a:pt x="4648" y="1917"/>
                  </a:lnTo>
                  <a:lnTo>
                    <a:pt x="1320" y="3848"/>
                  </a:lnTo>
                  <a:lnTo>
                    <a:pt x="0" y="8001"/>
                  </a:lnTo>
                  <a:lnTo>
                    <a:pt x="1638" y="11493"/>
                  </a:lnTo>
                  <a:lnTo>
                    <a:pt x="3263" y="14986"/>
                  </a:lnTo>
                  <a:lnTo>
                    <a:pt x="7289" y="16662"/>
                  </a:lnTo>
                  <a:lnTo>
                    <a:pt x="10896" y="15341"/>
                  </a:lnTo>
                </a:path>
              </a:pathLst>
            </a:custGeom>
            <a:ln w="3530">
              <a:solidFill>
                <a:srgbClr val="565659"/>
              </a:solidFill>
            </a:ln>
          </p:spPr>
          <p:txBody>
            <a:bodyPr wrap="square" lIns="0" tIns="0" rIns="0" bIns="0" rtlCol="0"/>
            <a:lstStyle/>
            <a:p/>
          </p:txBody>
        </p:sp>
        <p:sp>
          <p:nvSpPr>
            <p:cNvPr id="655" name="object 655" descr=""/>
            <p:cNvSpPr/>
            <p:nvPr/>
          </p:nvSpPr>
          <p:spPr>
            <a:xfrm>
              <a:off x="5037744" y="8788196"/>
              <a:ext cx="14604" cy="14604"/>
            </a:xfrm>
            <a:custGeom>
              <a:avLst/>
              <a:gdLst/>
              <a:ahLst/>
              <a:cxnLst/>
              <a:rect l="l" t="t" r="r" b="b"/>
              <a:pathLst>
                <a:path w="14604" h="14604">
                  <a:moveTo>
                    <a:pt x="14097" y="7048"/>
                  </a:moveTo>
                  <a:lnTo>
                    <a:pt x="14097" y="3149"/>
                  </a:lnTo>
                  <a:lnTo>
                    <a:pt x="10934" y="0"/>
                  </a:lnTo>
                  <a:lnTo>
                    <a:pt x="7048" y="0"/>
                  </a:lnTo>
                  <a:lnTo>
                    <a:pt x="3162" y="0"/>
                  </a:lnTo>
                  <a:lnTo>
                    <a:pt x="0" y="3149"/>
                  </a:lnTo>
                  <a:lnTo>
                    <a:pt x="0" y="7048"/>
                  </a:lnTo>
                  <a:lnTo>
                    <a:pt x="0" y="10947"/>
                  </a:lnTo>
                  <a:lnTo>
                    <a:pt x="3162" y="14096"/>
                  </a:lnTo>
                  <a:lnTo>
                    <a:pt x="7048" y="14096"/>
                  </a:lnTo>
                  <a:lnTo>
                    <a:pt x="10934" y="14096"/>
                  </a:lnTo>
                  <a:lnTo>
                    <a:pt x="14097" y="10947"/>
                  </a:lnTo>
                  <a:lnTo>
                    <a:pt x="14097" y="7048"/>
                  </a:lnTo>
                </a:path>
              </a:pathLst>
            </a:custGeom>
            <a:ln w="3530">
              <a:solidFill>
                <a:srgbClr val="565659"/>
              </a:solidFill>
            </a:ln>
          </p:spPr>
          <p:txBody>
            <a:bodyPr wrap="square" lIns="0" tIns="0" rIns="0" bIns="0" rtlCol="0"/>
            <a:lstStyle/>
            <a:p/>
          </p:txBody>
        </p:sp>
        <p:sp>
          <p:nvSpPr>
            <p:cNvPr id="656" name="object 656" descr=""/>
            <p:cNvSpPr/>
            <p:nvPr/>
          </p:nvSpPr>
          <p:spPr>
            <a:xfrm>
              <a:off x="5037480" y="8787511"/>
              <a:ext cx="15240" cy="15875"/>
            </a:xfrm>
            <a:custGeom>
              <a:avLst/>
              <a:gdLst/>
              <a:ahLst/>
              <a:cxnLst/>
              <a:rect l="l" t="t" r="r" b="b"/>
              <a:pathLst>
                <a:path w="15239" h="15875">
                  <a:moveTo>
                    <a:pt x="0" y="9029"/>
                  </a:moveTo>
                  <a:lnTo>
                    <a:pt x="673" y="12814"/>
                  </a:lnTo>
                  <a:lnTo>
                    <a:pt x="4127" y="15468"/>
                  </a:lnTo>
                  <a:lnTo>
                    <a:pt x="7962" y="15125"/>
                  </a:lnTo>
                  <a:lnTo>
                    <a:pt x="11798" y="14795"/>
                  </a:lnTo>
                  <a:lnTo>
                    <a:pt x="14744" y="11582"/>
                  </a:lnTo>
                  <a:lnTo>
                    <a:pt x="14744" y="7734"/>
                  </a:lnTo>
                  <a:lnTo>
                    <a:pt x="14744" y="3886"/>
                  </a:lnTo>
                  <a:lnTo>
                    <a:pt x="11798" y="673"/>
                  </a:lnTo>
                  <a:lnTo>
                    <a:pt x="7962" y="330"/>
                  </a:lnTo>
                  <a:lnTo>
                    <a:pt x="4127" y="0"/>
                  </a:lnTo>
                  <a:lnTo>
                    <a:pt x="673" y="2654"/>
                  </a:lnTo>
                  <a:lnTo>
                    <a:pt x="0" y="6438"/>
                  </a:lnTo>
                </a:path>
              </a:pathLst>
            </a:custGeom>
            <a:ln w="3530">
              <a:solidFill>
                <a:srgbClr val="565659"/>
              </a:solidFill>
            </a:ln>
          </p:spPr>
          <p:txBody>
            <a:bodyPr wrap="square" lIns="0" tIns="0" rIns="0" bIns="0" rtlCol="0"/>
            <a:lstStyle/>
            <a:p/>
          </p:txBody>
        </p:sp>
        <p:sp>
          <p:nvSpPr>
            <p:cNvPr id="657" name="object 657" descr=""/>
            <p:cNvSpPr/>
            <p:nvPr/>
          </p:nvSpPr>
          <p:spPr>
            <a:xfrm>
              <a:off x="5080036" y="8861729"/>
              <a:ext cx="14604" cy="14604"/>
            </a:xfrm>
            <a:custGeom>
              <a:avLst/>
              <a:gdLst/>
              <a:ahLst/>
              <a:cxnLst/>
              <a:rect l="l" t="t" r="r" b="b"/>
              <a:pathLst>
                <a:path w="14604" h="14604">
                  <a:moveTo>
                    <a:pt x="14097" y="7048"/>
                  </a:moveTo>
                  <a:lnTo>
                    <a:pt x="14097" y="3149"/>
                  </a:lnTo>
                  <a:lnTo>
                    <a:pt x="10934" y="0"/>
                  </a:lnTo>
                  <a:lnTo>
                    <a:pt x="7048" y="0"/>
                  </a:lnTo>
                  <a:lnTo>
                    <a:pt x="3162" y="0"/>
                  </a:lnTo>
                  <a:lnTo>
                    <a:pt x="0" y="3149"/>
                  </a:lnTo>
                  <a:lnTo>
                    <a:pt x="0" y="7048"/>
                  </a:lnTo>
                  <a:lnTo>
                    <a:pt x="0" y="10947"/>
                  </a:lnTo>
                  <a:lnTo>
                    <a:pt x="3162" y="14097"/>
                  </a:lnTo>
                  <a:lnTo>
                    <a:pt x="7048" y="14097"/>
                  </a:lnTo>
                  <a:lnTo>
                    <a:pt x="10934" y="14097"/>
                  </a:lnTo>
                  <a:lnTo>
                    <a:pt x="14097" y="10947"/>
                  </a:lnTo>
                  <a:lnTo>
                    <a:pt x="14097" y="7048"/>
                  </a:lnTo>
                </a:path>
              </a:pathLst>
            </a:custGeom>
            <a:ln w="3530">
              <a:solidFill>
                <a:srgbClr val="565659"/>
              </a:solidFill>
            </a:ln>
          </p:spPr>
          <p:txBody>
            <a:bodyPr wrap="square" lIns="0" tIns="0" rIns="0" bIns="0" rtlCol="0"/>
            <a:lstStyle/>
            <a:p/>
          </p:txBody>
        </p:sp>
        <p:sp>
          <p:nvSpPr>
            <p:cNvPr id="658" name="object 658" descr=""/>
            <p:cNvSpPr/>
            <p:nvPr/>
          </p:nvSpPr>
          <p:spPr>
            <a:xfrm>
              <a:off x="5078793" y="8860419"/>
              <a:ext cx="17145" cy="17145"/>
            </a:xfrm>
            <a:custGeom>
              <a:avLst/>
              <a:gdLst/>
              <a:ahLst/>
              <a:cxnLst/>
              <a:rect l="l" t="t" r="r" b="b"/>
              <a:pathLst>
                <a:path w="17145" h="17145">
                  <a:moveTo>
                    <a:pt x="5753" y="15341"/>
                  </a:moveTo>
                  <a:lnTo>
                    <a:pt x="9372" y="16662"/>
                  </a:lnTo>
                  <a:lnTo>
                    <a:pt x="13398" y="14986"/>
                  </a:lnTo>
                  <a:lnTo>
                    <a:pt x="15024" y="11493"/>
                  </a:lnTo>
                  <a:lnTo>
                    <a:pt x="16649" y="8001"/>
                  </a:lnTo>
                  <a:lnTo>
                    <a:pt x="15341" y="3848"/>
                  </a:lnTo>
                  <a:lnTo>
                    <a:pt x="12001" y="1917"/>
                  </a:lnTo>
                  <a:lnTo>
                    <a:pt x="8674" y="0"/>
                  </a:lnTo>
                  <a:lnTo>
                    <a:pt x="4419" y="939"/>
                  </a:lnTo>
                  <a:lnTo>
                    <a:pt x="2209" y="4089"/>
                  </a:lnTo>
                  <a:lnTo>
                    <a:pt x="0" y="7251"/>
                  </a:lnTo>
                  <a:lnTo>
                    <a:pt x="558" y="11569"/>
                  </a:lnTo>
                  <a:lnTo>
                    <a:pt x="3517" y="14046"/>
                  </a:lnTo>
                </a:path>
              </a:pathLst>
            </a:custGeom>
            <a:ln w="3530">
              <a:solidFill>
                <a:srgbClr val="565659"/>
              </a:solidFill>
            </a:ln>
          </p:spPr>
          <p:txBody>
            <a:bodyPr wrap="square" lIns="0" tIns="0" rIns="0" bIns="0" rtlCol="0"/>
            <a:lstStyle/>
            <a:p/>
          </p:txBody>
        </p:sp>
        <p:sp>
          <p:nvSpPr>
            <p:cNvPr id="659" name="object 659" descr=""/>
            <p:cNvSpPr/>
            <p:nvPr/>
          </p:nvSpPr>
          <p:spPr>
            <a:xfrm>
              <a:off x="5207669" y="8788196"/>
              <a:ext cx="14604" cy="14604"/>
            </a:xfrm>
            <a:custGeom>
              <a:avLst/>
              <a:gdLst/>
              <a:ahLst/>
              <a:cxnLst/>
              <a:rect l="l" t="t" r="r" b="b"/>
              <a:pathLst>
                <a:path w="14604" h="14604">
                  <a:moveTo>
                    <a:pt x="14097" y="7048"/>
                  </a:moveTo>
                  <a:lnTo>
                    <a:pt x="14097" y="3149"/>
                  </a:lnTo>
                  <a:lnTo>
                    <a:pt x="10947" y="0"/>
                  </a:lnTo>
                  <a:lnTo>
                    <a:pt x="7048" y="0"/>
                  </a:lnTo>
                  <a:lnTo>
                    <a:pt x="3162" y="0"/>
                  </a:lnTo>
                  <a:lnTo>
                    <a:pt x="0" y="3149"/>
                  </a:lnTo>
                  <a:lnTo>
                    <a:pt x="0" y="7048"/>
                  </a:lnTo>
                  <a:lnTo>
                    <a:pt x="0" y="10947"/>
                  </a:lnTo>
                  <a:lnTo>
                    <a:pt x="3162" y="14096"/>
                  </a:lnTo>
                  <a:lnTo>
                    <a:pt x="7048" y="14096"/>
                  </a:lnTo>
                  <a:lnTo>
                    <a:pt x="10947" y="14096"/>
                  </a:lnTo>
                  <a:lnTo>
                    <a:pt x="14097" y="10947"/>
                  </a:lnTo>
                  <a:lnTo>
                    <a:pt x="14097" y="7048"/>
                  </a:lnTo>
                </a:path>
              </a:pathLst>
            </a:custGeom>
            <a:ln w="3530">
              <a:solidFill>
                <a:srgbClr val="565659"/>
              </a:solidFill>
            </a:ln>
          </p:spPr>
          <p:txBody>
            <a:bodyPr wrap="square" lIns="0" tIns="0" rIns="0" bIns="0" rtlCol="0"/>
            <a:lstStyle/>
            <a:p/>
          </p:txBody>
        </p:sp>
        <p:sp>
          <p:nvSpPr>
            <p:cNvPr id="660" name="object 660" descr=""/>
            <p:cNvSpPr/>
            <p:nvPr/>
          </p:nvSpPr>
          <p:spPr>
            <a:xfrm>
              <a:off x="5207294" y="8787509"/>
              <a:ext cx="15240" cy="15875"/>
            </a:xfrm>
            <a:custGeom>
              <a:avLst/>
              <a:gdLst/>
              <a:ahLst/>
              <a:cxnLst/>
              <a:rect l="l" t="t" r="r" b="b"/>
              <a:pathLst>
                <a:path w="15239" h="15875">
                  <a:moveTo>
                    <a:pt x="14744" y="6438"/>
                  </a:moveTo>
                  <a:lnTo>
                    <a:pt x="14071" y="2654"/>
                  </a:lnTo>
                  <a:lnTo>
                    <a:pt x="10617" y="0"/>
                  </a:lnTo>
                  <a:lnTo>
                    <a:pt x="6781" y="330"/>
                  </a:lnTo>
                  <a:lnTo>
                    <a:pt x="2933" y="673"/>
                  </a:lnTo>
                  <a:lnTo>
                    <a:pt x="0" y="3886"/>
                  </a:lnTo>
                  <a:lnTo>
                    <a:pt x="0" y="7734"/>
                  </a:lnTo>
                  <a:lnTo>
                    <a:pt x="0" y="11582"/>
                  </a:lnTo>
                  <a:lnTo>
                    <a:pt x="2933" y="14795"/>
                  </a:lnTo>
                  <a:lnTo>
                    <a:pt x="6781" y="15138"/>
                  </a:lnTo>
                  <a:lnTo>
                    <a:pt x="10617" y="15468"/>
                  </a:lnTo>
                  <a:lnTo>
                    <a:pt x="14071" y="12814"/>
                  </a:lnTo>
                  <a:lnTo>
                    <a:pt x="14744" y="9029"/>
                  </a:lnTo>
                </a:path>
              </a:pathLst>
            </a:custGeom>
            <a:ln w="3530">
              <a:solidFill>
                <a:srgbClr val="565659"/>
              </a:solidFill>
            </a:ln>
          </p:spPr>
          <p:txBody>
            <a:bodyPr wrap="square" lIns="0" tIns="0" rIns="0" bIns="0" rtlCol="0"/>
            <a:lstStyle/>
            <a:p/>
          </p:txBody>
        </p:sp>
        <p:sp>
          <p:nvSpPr>
            <p:cNvPr id="661" name="object 661" descr=""/>
            <p:cNvSpPr/>
            <p:nvPr/>
          </p:nvSpPr>
          <p:spPr>
            <a:xfrm>
              <a:off x="5164999" y="8714284"/>
              <a:ext cx="14604" cy="14604"/>
            </a:xfrm>
            <a:custGeom>
              <a:avLst/>
              <a:gdLst/>
              <a:ahLst/>
              <a:cxnLst/>
              <a:rect l="l" t="t" r="r" b="b"/>
              <a:pathLst>
                <a:path w="14604" h="14604">
                  <a:moveTo>
                    <a:pt x="14097" y="7048"/>
                  </a:moveTo>
                  <a:lnTo>
                    <a:pt x="14097" y="3149"/>
                  </a:lnTo>
                  <a:lnTo>
                    <a:pt x="10934" y="0"/>
                  </a:lnTo>
                  <a:lnTo>
                    <a:pt x="7048" y="0"/>
                  </a:lnTo>
                  <a:lnTo>
                    <a:pt x="3162" y="0"/>
                  </a:lnTo>
                  <a:lnTo>
                    <a:pt x="0" y="3149"/>
                  </a:lnTo>
                  <a:lnTo>
                    <a:pt x="0" y="7048"/>
                  </a:lnTo>
                  <a:lnTo>
                    <a:pt x="0" y="10934"/>
                  </a:lnTo>
                  <a:lnTo>
                    <a:pt x="3162" y="14097"/>
                  </a:lnTo>
                  <a:lnTo>
                    <a:pt x="7048" y="14097"/>
                  </a:lnTo>
                  <a:lnTo>
                    <a:pt x="10934" y="14097"/>
                  </a:lnTo>
                  <a:lnTo>
                    <a:pt x="14097" y="10934"/>
                  </a:lnTo>
                  <a:lnTo>
                    <a:pt x="14097" y="7048"/>
                  </a:lnTo>
                </a:path>
              </a:pathLst>
            </a:custGeom>
            <a:ln w="3530">
              <a:solidFill>
                <a:srgbClr val="565659"/>
              </a:solidFill>
            </a:ln>
          </p:spPr>
          <p:txBody>
            <a:bodyPr wrap="square" lIns="0" tIns="0" rIns="0" bIns="0" rtlCol="0"/>
            <a:lstStyle/>
            <a:p/>
          </p:txBody>
        </p:sp>
        <p:sp>
          <p:nvSpPr>
            <p:cNvPr id="662" name="object 662" descr=""/>
            <p:cNvSpPr/>
            <p:nvPr/>
          </p:nvSpPr>
          <p:spPr>
            <a:xfrm>
              <a:off x="5163685" y="8713023"/>
              <a:ext cx="17145" cy="17145"/>
            </a:xfrm>
            <a:custGeom>
              <a:avLst/>
              <a:gdLst/>
              <a:ahLst/>
              <a:cxnLst/>
              <a:rect l="l" t="t" r="r" b="b"/>
              <a:pathLst>
                <a:path w="17145" h="17145">
                  <a:moveTo>
                    <a:pt x="10896" y="1320"/>
                  </a:moveTo>
                  <a:lnTo>
                    <a:pt x="7277" y="0"/>
                  </a:lnTo>
                  <a:lnTo>
                    <a:pt x="3251" y="1676"/>
                  </a:lnTo>
                  <a:lnTo>
                    <a:pt x="1638" y="5168"/>
                  </a:lnTo>
                  <a:lnTo>
                    <a:pt x="0" y="8661"/>
                  </a:lnTo>
                  <a:lnTo>
                    <a:pt x="1320" y="12814"/>
                  </a:lnTo>
                  <a:lnTo>
                    <a:pt x="4648" y="14744"/>
                  </a:lnTo>
                  <a:lnTo>
                    <a:pt x="7988" y="16662"/>
                  </a:lnTo>
                  <a:lnTo>
                    <a:pt x="12230" y="15722"/>
                  </a:lnTo>
                  <a:lnTo>
                    <a:pt x="14452" y="12573"/>
                  </a:lnTo>
                  <a:lnTo>
                    <a:pt x="16662" y="9423"/>
                  </a:lnTo>
                  <a:lnTo>
                    <a:pt x="16090" y="5092"/>
                  </a:lnTo>
                  <a:lnTo>
                    <a:pt x="13144" y="2616"/>
                  </a:lnTo>
                </a:path>
              </a:pathLst>
            </a:custGeom>
            <a:ln w="3530">
              <a:solidFill>
                <a:srgbClr val="565659"/>
              </a:solidFill>
            </a:ln>
          </p:spPr>
          <p:txBody>
            <a:bodyPr wrap="square" lIns="0" tIns="0" rIns="0" bIns="0" rtlCol="0"/>
            <a:lstStyle/>
            <a:p/>
          </p:txBody>
        </p:sp>
        <p:sp>
          <p:nvSpPr>
            <p:cNvPr id="663" name="object 663" descr=""/>
            <p:cNvSpPr/>
            <p:nvPr/>
          </p:nvSpPr>
          <p:spPr>
            <a:xfrm>
              <a:off x="5036220" y="8701709"/>
              <a:ext cx="187325" cy="187325"/>
            </a:xfrm>
            <a:custGeom>
              <a:avLst/>
              <a:gdLst/>
              <a:ahLst/>
              <a:cxnLst/>
              <a:rect l="l" t="t" r="r" b="b"/>
              <a:pathLst>
                <a:path w="187325" h="187325">
                  <a:moveTo>
                    <a:pt x="187071" y="93535"/>
                  </a:moveTo>
                  <a:lnTo>
                    <a:pt x="179721" y="57130"/>
                  </a:lnTo>
                  <a:lnTo>
                    <a:pt x="159677" y="27398"/>
                  </a:lnTo>
                  <a:lnTo>
                    <a:pt x="129946" y="7351"/>
                  </a:lnTo>
                  <a:lnTo>
                    <a:pt x="93535" y="0"/>
                  </a:lnTo>
                  <a:lnTo>
                    <a:pt x="57124" y="7351"/>
                  </a:lnTo>
                  <a:lnTo>
                    <a:pt x="27393" y="27398"/>
                  </a:lnTo>
                  <a:lnTo>
                    <a:pt x="7349" y="57130"/>
                  </a:lnTo>
                  <a:lnTo>
                    <a:pt x="0" y="93535"/>
                  </a:lnTo>
                  <a:lnTo>
                    <a:pt x="7349" y="129940"/>
                  </a:lnTo>
                  <a:lnTo>
                    <a:pt x="27393" y="159672"/>
                  </a:lnTo>
                  <a:lnTo>
                    <a:pt x="57124" y="179719"/>
                  </a:lnTo>
                  <a:lnTo>
                    <a:pt x="93535" y="187071"/>
                  </a:lnTo>
                  <a:lnTo>
                    <a:pt x="129946" y="179719"/>
                  </a:lnTo>
                  <a:lnTo>
                    <a:pt x="159677" y="159672"/>
                  </a:lnTo>
                  <a:lnTo>
                    <a:pt x="179721" y="129940"/>
                  </a:lnTo>
                  <a:lnTo>
                    <a:pt x="187071" y="93535"/>
                  </a:lnTo>
                </a:path>
              </a:pathLst>
            </a:custGeom>
            <a:ln w="3530">
              <a:solidFill>
                <a:srgbClr val="565659"/>
              </a:solidFill>
            </a:ln>
          </p:spPr>
          <p:txBody>
            <a:bodyPr wrap="square" lIns="0" tIns="0" rIns="0" bIns="0" rtlCol="0"/>
            <a:lstStyle/>
            <a:p/>
          </p:txBody>
        </p:sp>
        <p:sp>
          <p:nvSpPr>
            <p:cNvPr id="664" name="object 664" descr=""/>
            <p:cNvSpPr/>
            <p:nvPr/>
          </p:nvSpPr>
          <p:spPr>
            <a:xfrm>
              <a:off x="5037374" y="8796553"/>
              <a:ext cx="45085" cy="78105"/>
            </a:xfrm>
            <a:custGeom>
              <a:avLst/>
              <a:gdLst/>
              <a:ahLst/>
              <a:cxnLst/>
              <a:rect l="l" t="t" r="r" b="b"/>
              <a:pathLst>
                <a:path w="45085" h="78104">
                  <a:moveTo>
                    <a:pt x="0" y="0"/>
                  </a:moveTo>
                  <a:lnTo>
                    <a:pt x="3357" y="23411"/>
                  </a:lnTo>
                  <a:lnTo>
                    <a:pt x="12365" y="44883"/>
                  </a:lnTo>
                  <a:lnTo>
                    <a:pt x="26451" y="63423"/>
                  </a:lnTo>
                  <a:lnTo>
                    <a:pt x="45046" y="78041"/>
                  </a:lnTo>
                </a:path>
              </a:pathLst>
            </a:custGeom>
            <a:ln w="3530">
              <a:solidFill>
                <a:srgbClr val="565659"/>
              </a:solidFill>
            </a:ln>
          </p:spPr>
          <p:txBody>
            <a:bodyPr wrap="square" lIns="0" tIns="0" rIns="0" bIns="0" rtlCol="0"/>
            <a:lstStyle/>
            <a:p/>
          </p:txBody>
        </p:sp>
        <p:sp>
          <p:nvSpPr>
            <p:cNvPr id="665" name="object 665" descr=""/>
            <p:cNvSpPr/>
            <p:nvPr/>
          </p:nvSpPr>
          <p:spPr>
            <a:xfrm>
              <a:off x="5037378" y="8715894"/>
              <a:ext cx="45085" cy="78105"/>
            </a:xfrm>
            <a:custGeom>
              <a:avLst/>
              <a:gdLst/>
              <a:ahLst/>
              <a:cxnLst/>
              <a:rect l="l" t="t" r="r" b="b"/>
              <a:pathLst>
                <a:path w="45085" h="78104">
                  <a:moveTo>
                    <a:pt x="45046" y="0"/>
                  </a:moveTo>
                  <a:lnTo>
                    <a:pt x="26449" y="14617"/>
                  </a:lnTo>
                  <a:lnTo>
                    <a:pt x="12360" y="33158"/>
                  </a:lnTo>
                  <a:lnTo>
                    <a:pt x="3352" y="54630"/>
                  </a:lnTo>
                  <a:lnTo>
                    <a:pt x="0" y="78041"/>
                  </a:lnTo>
                </a:path>
              </a:pathLst>
            </a:custGeom>
            <a:ln w="3530">
              <a:solidFill>
                <a:srgbClr val="565659"/>
              </a:solidFill>
            </a:ln>
          </p:spPr>
          <p:txBody>
            <a:bodyPr wrap="square" lIns="0" tIns="0" rIns="0" bIns="0" rtlCol="0"/>
            <a:lstStyle/>
            <a:p/>
          </p:txBody>
        </p:sp>
        <p:sp>
          <p:nvSpPr>
            <p:cNvPr id="666" name="object 666" descr=""/>
            <p:cNvSpPr/>
            <p:nvPr/>
          </p:nvSpPr>
          <p:spPr>
            <a:xfrm>
              <a:off x="5084705" y="8702854"/>
              <a:ext cx="90170" cy="12065"/>
            </a:xfrm>
            <a:custGeom>
              <a:avLst/>
              <a:gdLst/>
              <a:ahLst/>
              <a:cxnLst/>
              <a:rect l="l" t="t" r="r" b="b"/>
              <a:pathLst>
                <a:path w="90170" h="12065">
                  <a:moveTo>
                    <a:pt x="90106" y="11725"/>
                  </a:moveTo>
                  <a:lnTo>
                    <a:pt x="68151" y="2931"/>
                  </a:lnTo>
                  <a:lnTo>
                    <a:pt x="45053" y="0"/>
                  </a:lnTo>
                  <a:lnTo>
                    <a:pt x="21955" y="2931"/>
                  </a:lnTo>
                  <a:lnTo>
                    <a:pt x="0" y="11725"/>
                  </a:lnTo>
                </a:path>
              </a:pathLst>
            </a:custGeom>
            <a:ln w="3530">
              <a:solidFill>
                <a:srgbClr val="565659"/>
              </a:solidFill>
            </a:ln>
          </p:spPr>
          <p:txBody>
            <a:bodyPr wrap="square" lIns="0" tIns="0" rIns="0" bIns="0" rtlCol="0"/>
            <a:lstStyle/>
            <a:p/>
          </p:txBody>
        </p:sp>
        <p:sp>
          <p:nvSpPr>
            <p:cNvPr id="667" name="object 667" descr=""/>
            <p:cNvSpPr/>
            <p:nvPr/>
          </p:nvSpPr>
          <p:spPr>
            <a:xfrm>
              <a:off x="5177091" y="8715894"/>
              <a:ext cx="45085" cy="78105"/>
            </a:xfrm>
            <a:custGeom>
              <a:avLst/>
              <a:gdLst/>
              <a:ahLst/>
              <a:cxnLst/>
              <a:rect l="l" t="t" r="r" b="b"/>
              <a:pathLst>
                <a:path w="45085" h="78104">
                  <a:moveTo>
                    <a:pt x="45046" y="78041"/>
                  </a:moveTo>
                  <a:lnTo>
                    <a:pt x="41689" y="54630"/>
                  </a:lnTo>
                  <a:lnTo>
                    <a:pt x="32681" y="33158"/>
                  </a:lnTo>
                  <a:lnTo>
                    <a:pt x="18595" y="14617"/>
                  </a:lnTo>
                  <a:lnTo>
                    <a:pt x="0" y="0"/>
                  </a:lnTo>
                </a:path>
              </a:pathLst>
            </a:custGeom>
            <a:ln w="3530">
              <a:solidFill>
                <a:srgbClr val="565659"/>
              </a:solidFill>
            </a:ln>
          </p:spPr>
          <p:txBody>
            <a:bodyPr wrap="square" lIns="0" tIns="0" rIns="0" bIns="0" rtlCol="0"/>
            <a:lstStyle/>
            <a:p/>
          </p:txBody>
        </p:sp>
        <p:sp>
          <p:nvSpPr>
            <p:cNvPr id="668" name="object 668" descr=""/>
            <p:cNvSpPr/>
            <p:nvPr/>
          </p:nvSpPr>
          <p:spPr>
            <a:xfrm>
              <a:off x="5177087" y="8796553"/>
              <a:ext cx="45085" cy="78105"/>
            </a:xfrm>
            <a:custGeom>
              <a:avLst/>
              <a:gdLst/>
              <a:ahLst/>
              <a:cxnLst/>
              <a:rect l="l" t="t" r="r" b="b"/>
              <a:pathLst>
                <a:path w="45085" h="78104">
                  <a:moveTo>
                    <a:pt x="0" y="78041"/>
                  </a:moveTo>
                  <a:lnTo>
                    <a:pt x="18597" y="63423"/>
                  </a:lnTo>
                  <a:lnTo>
                    <a:pt x="32686" y="44883"/>
                  </a:lnTo>
                  <a:lnTo>
                    <a:pt x="41694" y="23411"/>
                  </a:lnTo>
                  <a:lnTo>
                    <a:pt x="45046" y="0"/>
                  </a:lnTo>
                </a:path>
              </a:pathLst>
            </a:custGeom>
            <a:ln w="3530">
              <a:solidFill>
                <a:srgbClr val="565659"/>
              </a:solidFill>
            </a:ln>
          </p:spPr>
          <p:txBody>
            <a:bodyPr wrap="square" lIns="0" tIns="0" rIns="0" bIns="0" rtlCol="0"/>
            <a:lstStyle/>
            <a:p/>
          </p:txBody>
        </p:sp>
        <p:sp>
          <p:nvSpPr>
            <p:cNvPr id="669" name="object 669" descr=""/>
            <p:cNvSpPr/>
            <p:nvPr/>
          </p:nvSpPr>
          <p:spPr>
            <a:xfrm>
              <a:off x="5084701" y="8875909"/>
              <a:ext cx="90170" cy="12065"/>
            </a:xfrm>
            <a:custGeom>
              <a:avLst/>
              <a:gdLst/>
              <a:ahLst/>
              <a:cxnLst/>
              <a:rect l="l" t="t" r="r" b="b"/>
              <a:pathLst>
                <a:path w="90170" h="12065">
                  <a:moveTo>
                    <a:pt x="0" y="0"/>
                  </a:moveTo>
                  <a:lnTo>
                    <a:pt x="21956" y="8793"/>
                  </a:lnTo>
                  <a:lnTo>
                    <a:pt x="45058" y="11725"/>
                  </a:lnTo>
                  <a:lnTo>
                    <a:pt x="68156" y="8793"/>
                  </a:lnTo>
                  <a:lnTo>
                    <a:pt x="90106" y="0"/>
                  </a:lnTo>
                </a:path>
              </a:pathLst>
            </a:custGeom>
            <a:ln w="3530">
              <a:solidFill>
                <a:srgbClr val="565659"/>
              </a:solidFill>
            </a:ln>
          </p:spPr>
          <p:txBody>
            <a:bodyPr wrap="square" lIns="0" tIns="0" rIns="0" bIns="0" rtlCol="0"/>
            <a:lstStyle/>
            <a:p/>
          </p:txBody>
        </p:sp>
        <p:sp>
          <p:nvSpPr>
            <p:cNvPr id="670" name="object 670" descr=""/>
            <p:cNvSpPr/>
            <p:nvPr/>
          </p:nvSpPr>
          <p:spPr>
            <a:xfrm>
              <a:off x="5080036" y="8714284"/>
              <a:ext cx="14604" cy="14604"/>
            </a:xfrm>
            <a:custGeom>
              <a:avLst/>
              <a:gdLst/>
              <a:ahLst/>
              <a:cxnLst/>
              <a:rect l="l" t="t" r="r" b="b"/>
              <a:pathLst>
                <a:path w="14604" h="14604">
                  <a:moveTo>
                    <a:pt x="14097" y="7048"/>
                  </a:moveTo>
                  <a:lnTo>
                    <a:pt x="14097" y="3149"/>
                  </a:lnTo>
                  <a:lnTo>
                    <a:pt x="10934" y="0"/>
                  </a:lnTo>
                  <a:lnTo>
                    <a:pt x="7048" y="0"/>
                  </a:lnTo>
                  <a:lnTo>
                    <a:pt x="3162" y="0"/>
                  </a:lnTo>
                  <a:lnTo>
                    <a:pt x="0" y="3149"/>
                  </a:lnTo>
                  <a:lnTo>
                    <a:pt x="0" y="7048"/>
                  </a:lnTo>
                  <a:lnTo>
                    <a:pt x="0" y="10934"/>
                  </a:lnTo>
                  <a:lnTo>
                    <a:pt x="3162" y="14097"/>
                  </a:lnTo>
                  <a:lnTo>
                    <a:pt x="7048" y="14097"/>
                  </a:lnTo>
                  <a:lnTo>
                    <a:pt x="10934" y="14097"/>
                  </a:lnTo>
                  <a:lnTo>
                    <a:pt x="14097" y="10934"/>
                  </a:lnTo>
                  <a:lnTo>
                    <a:pt x="14097" y="7048"/>
                  </a:lnTo>
                </a:path>
              </a:pathLst>
            </a:custGeom>
            <a:ln w="3530">
              <a:solidFill>
                <a:srgbClr val="565659"/>
              </a:solidFill>
            </a:ln>
          </p:spPr>
          <p:txBody>
            <a:bodyPr wrap="square" lIns="0" tIns="0" rIns="0" bIns="0" rtlCol="0"/>
            <a:lstStyle/>
            <a:p/>
          </p:txBody>
        </p:sp>
        <p:sp>
          <p:nvSpPr>
            <p:cNvPr id="671" name="object 671" descr=""/>
            <p:cNvSpPr/>
            <p:nvPr/>
          </p:nvSpPr>
          <p:spPr>
            <a:xfrm>
              <a:off x="5078790" y="8713024"/>
              <a:ext cx="17145" cy="17145"/>
            </a:xfrm>
            <a:custGeom>
              <a:avLst/>
              <a:gdLst/>
              <a:ahLst/>
              <a:cxnLst/>
              <a:rect l="l" t="t" r="r" b="b"/>
              <a:pathLst>
                <a:path w="17145" h="17145">
                  <a:moveTo>
                    <a:pt x="3517" y="2616"/>
                  </a:moveTo>
                  <a:lnTo>
                    <a:pt x="571" y="5092"/>
                  </a:lnTo>
                  <a:lnTo>
                    <a:pt x="0" y="9423"/>
                  </a:lnTo>
                  <a:lnTo>
                    <a:pt x="2209" y="12572"/>
                  </a:lnTo>
                  <a:lnTo>
                    <a:pt x="4419" y="15722"/>
                  </a:lnTo>
                  <a:lnTo>
                    <a:pt x="8674" y="16662"/>
                  </a:lnTo>
                  <a:lnTo>
                    <a:pt x="12001" y="14744"/>
                  </a:lnTo>
                  <a:lnTo>
                    <a:pt x="15341" y="12814"/>
                  </a:lnTo>
                  <a:lnTo>
                    <a:pt x="16662" y="8661"/>
                  </a:lnTo>
                  <a:lnTo>
                    <a:pt x="15024" y="5168"/>
                  </a:lnTo>
                  <a:lnTo>
                    <a:pt x="13398" y="1676"/>
                  </a:lnTo>
                  <a:lnTo>
                    <a:pt x="9372" y="0"/>
                  </a:lnTo>
                  <a:lnTo>
                    <a:pt x="5753" y="1320"/>
                  </a:lnTo>
                </a:path>
              </a:pathLst>
            </a:custGeom>
            <a:ln w="3530">
              <a:solidFill>
                <a:srgbClr val="565659"/>
              </a:solidFill>
            </a:ln>
          </p:spPr>
          <p:txBody>
            <a:bodyPr wrap="square" lIns="0" tIns="0" rIns="0" bIns="0" rtlCol="0"/>
            <a:lstStyle/>
            <a:p/>
          </p:txBody>
        </p:sp>
        <p:sp>
          <p:nvSpPr>
            <p:cNvPr id="672" name="object 672" descr=""/>
            <p:cNvSpPr/>
            <p:nvPr/>
          </p:nvSpPr>
          <p:spPr>
            <a:xfrm>
              <a:off x="5110896" y="8738669"/>
              <a:ext cx="10795" cy="10795"/>
            </a:xfrm>
            <a:custGeom>
              <a:avLst/>
              <a:gdLst/>
              <a:ahLst/>
              <a:cxnLst/>
              <a:rect l="l" t="t" r="r" b="b"/>
              <a:pathLst>
                <a:path w="10795" h="10795">
                  <a:moveTo>
                    <a:pt x="10287" y="5143"/>
                  </a:moveTo>
                  <a:lnTo>
                    <a:pt x="10287" y="2298"/>
                  </a:lnTo>
                  <a:lnTo>
                    <a:pt x="7988" y="0"/>
                  </a:lnTo>
                  <a:lnTo>
                    <a:pt x="5143" y="0"/>
                  </a:lnTo>
                  <a:lnTo>
                    <a:pt x="2311" y="0"/>
                  </a:lnTo>
                  <a:lnTo>
                    <a:pt x="0" y="2298"/>
                  </a:lnTo>
                  <a:lnTo>
                    <a:pt x="0" y="5143"/>
                  </a:lnTo>
                  <a:lnTo>
                    <a:pt x="0" y="7988"/>
                  </a:lnTo>
                  <a:lnTo>
                    <a:pt x="2311" y="10287"/>
                  </a:lnTo>
                  <a:lnTo>
                    <a:pt x="5143" y="10287"/>
                  </a:lnTo>
                  <a:lnTo>
                    <a:pt x="7988" y="10287"/>
                  </a:lnTo>
                  <a:lnTo>
                    <a:pt x="10287" y="7988"/>
                  </a:lnTo>
                  <a:lnTo>
                    <a:pt x="10287" y="5143"/>
                  </a:lnTo>
                </a:path>
              </a:pathLst>
            </a:custGeom>
            <a:ln w="3530">
              <a:solidFill>
                <a:srgbClr val="565659"/>
              </a:solidFill>
            </a:ln>
          </p:spPr>
          <p:txBody>
            <a:bodyPr wrap="square" lIns="0" tIns="0" rIns="0" bIns="0" rtlCol="0"/>
            <a:lstStyle/>
            <a:p/>
          </p:txBody>
        </p:sp>
        <p:sp>
          <p:nvSpPr>
            <p:cNvPr id="673" name="object 673" descr=""/>
            <p:cNvSpPr/>
            <p:nvPr/>
          </p:nvSpPr>
          <p:spPr>
            <a:xfrm>
              <a:off x="5138330" y="8841155"/>
              <a:ext cx="10795" cy="10795"/>
            </a:xfrm>
            <a:custGeom>
              <a:avLst/>
              <a:gdLst/>
              <a:ahLst/>
              <a:cxnLst/>
              <a:rect l="l" t="t" r="r" b="b"/>
              <a:pathLst>
                <a:path w="10795" h="10795">
                  <a:moveTo>
                    <a:pt x="10287" y="5143"/>
                  </a:moveTo>
                  <a:lnTo>
                    <a:pt x="10287" y="2298"/>
                  </a:lnTo>
                  <a:lnTo>
                    <a:pt x="7988" y="0"/>
                  </a:lnTo>
                  <a:lnTo>
                    <a:pt x="5143" y="0"/>
                  </a:lnTo>
                  <a:lnTo>
                    <a:pt x="2298" y="0"/>
                  </a:lnTo>
                  <a:lnTo>
                    <a:pt x="0" y="2298"/>
                  </a:lnTo>
                  <a:lnTo>
                    <a:pt x="0" y="5143"/>
                  </a:lnTo>
                  <a:lnTo>
                    <a:pt x="0" y="7988"/>
                  </a:lnTo>
                  <a:lnTo>
                    <a:pt x="2298" y="10287"/>
                  </a:lnTo>
                  <a:lnTo>
                    <a:pt x="5143" y="10287"/>
                  </a:lnTo>
                  <a:lnTo>
                    <a:pt x="7988" y="10287"/>
                  </a:lnTo>
                  <a:lnTo>
                    <a:pt x="10287" y="7988"/>
                  </a:lnTo>
                  <a:lnTo>
                    <a:pt x="10287" y="5143"/>
                  </a:lnTo>
                </a:path>
              </a:pathLst>
            </a:custGeom>
            <a:ln w="3530">
              <a:solidFill>
                <a:srgbClr val="565659"/>
              </a:solidFill>
            </a:ln>
          </p:spPr>
          <p:txBody>
            <a:bodyPr wrap="square" lIns="0" tIns="0" rIns="0" bIns="0" rtlCol="0"/>
            <a:lstStyle/>
            <a:p/>
          </p:txBody>
        </p:sp>
        <p:sp>
          <p:nvSpPr>
            <p:cNvPr id="674" name="object 674" descr=""/>
            <p:cNvSpPr/>
            <p:nvPr/>
          </p:nvSpPr>
          <p:spPr>
            <a:xfrm>
              <a:off x="5096422" y="8761907"/>
              <a:ext cx="66675" cy="66675"/>
            </a:xfrm>
            <a:custGeom>
              <a:avLst/>
              <a:gdLst/>
              <a:ahLst/>
              <a:cxnLst/>
              <a:rect l="l" t="t" r="r" b="b"/>
              <a:pathLst>
                <a:path w="66675" h="66675">
                  <a:moveTo>
                    <a:pt x="66675" y="33337"/>
                  </a:moveTo>
                  <a:lnTo>
                    <a:pt x="64055" y="20359"/>
                  </a:lnTo>
                  <a:lnTo>
                    <a:pt x="56911" y="9763"/>
                  </a:lnTo>
                  <a:lnTo>
                    <a:pt x="46315" y="2619"/>
                  </a:lnTo>
                  <a:lnTo>
                    <a:pt x="33337" y="0"/>
                  </a:lnTo>
                  <a:lnTo>
                    <a:pt x="20359" y="2619"/>
                  </a:lnTo>
                  <a:lnTo>
                    <a:pt x="9763" y="9763"/>
                  </a:lnTo>
                  <a:lnTo>
                    <a:pt x="2619" y="20359"/>
                  </a:lnTo>
                  <a:lnTo>
                    <a:pt x="0" y="33337"/>
                  </a:lnTo>
                  <a:lnTo>
                    <a:pt x="2619" y="46315"/>
                  </a:lnTo>
                  <a:lnTo>
                    <a:pt x="9763" y="56911"/>
                  </a:lnTo>
                  <a:lnTo>
                    <a:pt x="20359" y="64055"/>
                  </a:lnTo>
                  <a:lnTo>
                    <a:pt x="33337" y="66675"/>
                  </a:lnTo>
                  <a:lnTo>
                    <a:pt x="46315" y="64055"/>
                  </a:lnTo>
                  <a:lnTo>
                    <a:pt x="56911" y="56911"/>
                  </a:lnTo>
                  <a:lnTo>
                    <a:pt x="64055" y="46315"/>
                  </a:lnTo>
                  <a:lnTo>
                    <a:pt x="66675" y="33337"/>
                  </a:lnTo>
                </a:path>
              </a:pathLst>
            </a:custGeom>
            <a:ln w="3530">
              <a:solidFill>
                <a:srgbClr val="565659"/>
              </a:solidFill>
            </a:ln>
          </p:spPr>
          <p:txBody>
            <a:bodyPr wrap="square" lIns="0" tIns="0" rIns="0" bIns="0" rtlCol="0"/>
            <a:lstStyle/>
            <a:p/>
          </p:txBody>
        </p:sp>
        <p:sp>
          <p:nvSpPr>
            <p:cNvPr id="675" name="object 675" descr=""/>
            <p:cNvSpPr/>
            <p:nvPr/>
          </p:nvSpPr>
          <p:spPr>
            <a:xfrm>
              <a:off x="5175667" y="8776006"/>
              <a:ext cx="10795" cy="10795"/>
            </a:xfrm>
            <a:custGeom>
              <a:avLst/>
              <a:gdLst/>
              <a:ahLst/>
              <a:cxnLst/>
              <a:rect l="l" t="t" r="r" b="b"/>
              <a:pathLst>
                <a:path w="10795" h="10795">
                  <a:moveTo>
                    <a:pt x="10287" y="5143"/>
                  </a:moveTo>
                  <a:lnTo>
                    <a:pt x="10287" y="2298"/>
                  </a:lnTo>
                  <a:lnTo>
                    <a:pt x="7988" y="0"/>
                  </a:lnTo>
                  <a:lnTo>
                    <a:pt x="5143" y="0"/>
                  </a:lnTo>
                  <a:lnTo>
                    <a:pt x="2311" y="0"/>
                  </a:lnTo>
                  <a:lnTo>
                    <a:pt x="0" y="2298"/>
                  </a:lnTo>
                  <a:lnTo>
                    <a:pt x="0" y="5143"/>
                  </a:lnTo>
                  <a:lnTo>
                    <a:pt x="0" y="7988"/>
                  </a:lnTo>
                  <a:lnTo>
                    <a:pt x="2311" y="10287"/>
                  </a:lnTo>
                  <a:lnTo>
                    <a:pt x="5143" y="10287"/>
                  </a:lnTo>
                  <a:lnTo>
                    <a:pt x="7988" y="10287"/>
                  </a:lnTo>
                  <a:lnTo>
                    <a:pt x="10287" y="7988"/>
                  </a:lnTo>
                  <a:lnTo>
                    <a:pt x="10287" y="5143"/>
                  </a:lnTo>
                </a:path>
              </a:pathLst>
            </a:custGeom>
            <a:ln w="3530">
              <a:solidFill>
                <a:srgbClr val="565659"/>
              </a:solidFill>
            </a:ln>
          </p:spPr>
          <p:txBody>
            <a:bodyPr wrap="square" lIns="0" tIns="0" rIns="0" bIns="0" rtlCol="0"/>
            <a:lstStyle/>
            <a:p/>
          </p:txBody>
        </p:sp>
        <p:sp>
          <p:nvSpPr>
            <p:cNvPr id="676" name="object 676" descr=""/>
            <p:cNvSpPr/>
            <p:nvPr/>
          </p:nvSpPr>
          <p:spPr>
            <a:xfrm>
              <a:off x="5169574" y="8815245"/>
              <a:ext cx="12700" cy="12700"/>
            </a:xfrm>
            <a:custGeom>
              <a:avLst/>
              <a:gdLst/>
              <a:ahLst/>
              <a:cxnLst/>
              <a:rect l="l" t="t" r="r" b="b"/>
              <a:pathLst>
                <a:path w="12700" h="12700">
                  <a:moveTo>
                    <a:pt x="12573" y="6286"/>
                  </a:moveTo>
                  <a:lnTo>
                    <a:pt x="12573" y="2819"/>
                  </a:lnTo>
                  <a:lnTo>
                    <a:pt x="9753" y="0"/>
                  </a:lnTo>
                  <a:lnTo>
                    <a:pt x="6286" y="0"/>
                  </a:lnTo>
                  <a:lnTo>
                    <a:pt x="2806" y="0"/>
                  </a:lnTo>
                  <a:lnTo>
                    <a:pt x="0" y="2819"/>
                  </a:lnTo>
                  <a:lnTo>
                    <a:pt x="0" y="6286"/>
                  </a:lnTo>
                  <a:lnTo>
                    <a:pt x="0" y="9753"/>
                  </a:lnTo>
                  <a:lnTo>
                    <a:pt x="2806" y="12572"/>
                  </a:lnTo>
                  <a:lnTo>
                    <a:pt x="6286" y="12572"/>
                  </a:lnTo>
                  <a:lnTo>
                    <a:pt x="9753" y="12572"/>
                  </a:lnTo>
                  <a:lnTo>
                    <a:pt x="12573" y="9753"/>
                  </a:lnTo>
                  <a:lnTo>
                    <a:pt x="12573" y="6286"/>
                  </a:lnTo>
                </a:path>
              </a:pathLst>
            </a:custGeom>
            <a:ln w="3530">
              <a:solidFill>
                <a:srgbClr val="565659"/>
              </a:solidFill>
            </a:ln>
          </p:spPr>
          <p:txBody>
            <a:bodyPr wrap="square" lIns="0" tIns="0" rIns="0" bIns="0" rtlCol="0"/>
            <a:lstStyle/>
            <a:p/>
          </p:txBody>
        </p:sp>
        <p:sp>
          <p:nvSpPr>
            <p:cNvPr id="677" name="object 677" descr=""/>
            <p:cNvSpPr/>
            <p:nvPr/>
          </p:nvSpPr>
          <p:spPr>
            <a:xfrm>
              <a:off x="5095276" y="8760764"/>
              <a:ext cx="69215" cy="69215"/>
            </a:xfrm>
            <a:custGeom>
              <a:avLst/>
              <a:gdLst/>
              <a:ahLst/>
              <a:cxnLst/>
              <a:rect l="l" t="t" r="r" b="b"/>
              <a:pathLst>
                <a:path w="69214" h="69215">
                  <a:moveTo>
                    <a:pt x="68961" y="34480"/>
                  </a:moveTo>
                  <a:lnTo>
                    <a:pt x="66252" y="21056"/>
                  </a:lnTo>
                  <a:lnTo>
                    <a:pt x="58864" y="10096"/>
                  </a:lnTo>
                  <a:lnTo>
                    <a:pt x="47904" y="2708"/>
                  </a:lnTo>
                  <a:lnTo>
                    <a:pt x="34480" y="0"/>
                  </a:lnTo>
                  <a:lnTo>
                    <a:pt x="21061" y="2708"/>
                  </a:lnTo>
                  <a:lnTo>
                    <a:pt x="10101" y="10096"/>
                  </a:lnTo>
                  <a:lnTo>
                    <a:pt x="2710" y="21056"/>
                  </a:lnTo>
                  <a:lnTo>
                    <a:pt x="0" y="34480"/>
                  </a:lnTo>
                  <a:lnTo>
                    <a:pt x="2710" y="47904"/>
                  </a:lnTo>
                  <a:lnTo>
                    <a:pt x="10101" y="58864"/>
                  </a:lnTo>
                  <a:lnTo>
                    <a:pt x="21061" y="66252"/>
                  </a:lnTo>
                  <a:lnTo>
                    <a:pt x="34480" y="68960"/>
                  </a:lnTo>
                  <a:lnTo>
                    <a:pt x="47904" y="66252"/>
                  </a:lnTo>
                  <a:lnTo>
                    <a:pt x="58864" y="58864"/>
                  </a:lnTo>
                  <a:lnTo>
                    <a:pt x="66252" y="47904"/>
                  </a:lnTo>
                  <a:lnTo>
                    <a:pt x="68961" y="34480"/>
                  </a:lnTo>
                </a:path>
              </a:pathLst>
            </a:custGeom>
            <a:ln w="3530">
              <a:solidFill>
                <a:srgbClr val="565659"/>
              </a:solidFill>
            </a:ln>
          </p:spPr>
          <p:txBody>
            <a:bodyPr wrap="square" lIns="0" tIns="0" rIns="0" bIns="0" rtlCol="0"/>
            <a:lstStyle/>
            <a:p/>
          </p:txBody>
        </p:sp>
        <p:sp>
          <p:nvSpPr>
            <p:cNvPr id="678" name="object 678" descr=""/>
            <p:cNvSpPr/>
            <p:nvPr/>
          </p:nvSpPr>
          <p:spPr>
            <a:xfrm>
              <a:off x="5174522" y="8774863"/>
              <a:ext cx="12700" cy="12700"/>
            </a:xfrm>
            <a:custGeom>
              <a:avLst/>
              <a:gdLst/>
              <a:ahLst/>
              <a:cxnLst/>
              <a:rect l="l" t="t" r="r" b="b"/>
              <a:pathLst>
                <a:path w="12700" h="12700">
                  <a:moveTo>
                    <a:pt x="12573" y="6286"/>
                  </a:moveTo>
                  <a:lnTo>
                    <a:pt x="12573" y="2819"/>
                  </a:lnTo>
                  <a:lnTo>
                    <a:pt x="9753" y="0"/>
                  </a:lnTo>
                  <a:lnTo>
                    <a:pt x="6286" y="0"/>
                  </a:lnTo>
                  <a:lnTo>
                    <a:pt x="2819" y="0"/>
                  </a:lnTo>
                  <a:lnTo>
                    <a:pt x="0" y="2819"/>
                  </a:lnTo>
                  <a:lnTo>
                    <a:pt x="0" y="6286"/>
                  </a:lnTo>
                  <a:lnTo>
                    <a:pt x="0" y="9753"/>
                  </a:lnTo>
                  <a:lnTo>
                    <a:pt x="2819" y="12572"/>
                  </a:lnTo>
                  <a:lnTo>
                    <a:pt x="6286" y="12572"/>
                  </a:lnTo>
                  <a:lnTo>
                    <a:pt x="9753" y="12572"/>
                  </a:lnTo>
                  <a:lnTo>
                    <a:pt x="12573" y="9753"/>
                  </a:lnTo>
                  <a:lnTo>
                    <a:pt x="12573" y="6286"/>
                  </a:lnTo>
                </a:path>
              </a:pathLst>
            </a:custGeom>
            <a:ln w="3530">
              <a:solidFill>
                <a:srgbClr val="565659"/>
              </a:solidFill>
            </a:ln>
          </p:spPr>
          <p:txBody>
            <a:bodyPr wrap="square" lIns="0" tIns="0" rIns="0" bIns="0" rtlCol="0"/>
            <a:lstStyle/>
            <a:p/>
          </p:txBody>
        </p:sp>
        <p:sp>
          <p:nvSpPr>
            <p:cNvPr id="679" name="object 679" descr=""/>
            <p:cNvSpPr/>
            <p:nvPr/>
          </p:nvSpPr>
          <p:spPr>
            <a:xfrm>
              <a:off x="5109757" y="8737526"/>
              <a:ext cx="12700" cy="12700"/>
            </a:xfrm>
            <a:custGeom>
              <a:avLst/>
              <a:gdLst/>
              <a:ahLst/>
              <a:cxnLst/>
              <a:rect l="l" t="t" r="r" b="b"/>
              <a:pathLst>
                <a:path w="12700" h="12700">
                  <a:moveTo>
                    <a:pt x="12573" y="6286"/>
                  </a:moveTo>
                  <a:lnTo>
                    <a:pt x="12573" y="2819"/>
                  </a:lnTo>
                  <a:lnTo>
                    <a:pt x="9753" y="0"/>
                  </a:lnTo>
                  <a:lnTo>
                    <a:pt x="6286" y="0"/>
                  </a:lnTo>
                  <a:lnTo>
                    <a:pt x="2806" y="0"/>
                  </a:lnTo>
                  <a:lnTo>
                    <a:pt x="0" y="2819"/>
                  </a:lnTo>
                  <a:lnTo>
                    <a:pt x="0" y="6286"/>
                  </a:lnTo>
                  <a:lnTo>
                    <a:pt x="0" y="9753"/>
                  </a:lnTo>
                  <a:lnTo>
                    <a:pt x="2806" y="12573"/>
                  </a:lnTo>
                  <a:lnTo>
                    <a:pt x="6286" y="12573"/>
                  </a:lnTo>
                  <a:lnTo>
                    <a:pt x="9753" y="12573"/>
                  </a:lnTo>
                  <a:lnTo>
                    <a:pt x="12573" y="9753"/>
                  </a:lnTo>
                  <a:lnTo>
                    <a:pt x="12573" y="6286"/>
                  </a:lnTo>
                </a:path>
              </a:pathLst>
            </a:custGeom>
            <a:ln w="3530">
              <a:solidFill>
                <a:srgbClr val="565659"/>
              </a:solidFill>
            </a:ln>
          </p:spPr>
          <p:txBody>
            <a:bodyPr wrap="square" lIns="0" tIns="0" rIns="0" bIns="0" rtlCol="0"/>
            <a:lstStyle/>
            <a:p/>
          </p:txBody>
        </p:sp>
        <p:sp>
          <p:nvSpPr>
            <p:cNvPr id="680" name="object 680" descr=""/>
            <p:cNvSpPr/>
            <p:nvPr/>
          </p:nvSpPr>
          <p:spPr>
            <a:xfrm>
              <a:off x="5137185" y="8840012"/>
              <a:ext cx="12700" cy="12700"/>
            </a:xfrm>
            <a:custGeom>
              <a:avLst/>
              <a:gdLst/>
              <a:ahLst/>
              <a:cxnLst/>
              <a:rect l="l" t="t" r="r" b="b"/>
              <a:pathLst>
                <a:path w="12700" h="12700">
                  <a:moveTo>
                    <a:pt x="12573" y="6286"/>
                  </a:moveTo>
                  <a:lnTo>
                    <a:pt x="12573" y="2819"/>
                  </a:lnTo>
                  <a:lnTo>
                    <a:pt x="9753" y="0"/>
                  </a:lnTo>
                  <a:lnTo>
                    <a:pt x="6286" y="0"/>
                  </a:lnTo>
                  <a:lnTo>
                    <a:pt x="2819" y="0"/>
                  </a:lnTo>
                  <a:lnTo>
                    <a:pt x="0" y="2819"/>
                  </a:lnTo>
                  <a:lnTo>
                    <a:pt x="0" y="6286"/>
                  </a:lnTo>
                  <a:lnTo>
                    <a:pt x="0" y="9753"/>
                  </a:lnTo>
                  <a:lnTo>
                    <a:pt x="2819" y="12572"/>
                  </a:lnTo>
                  <a:lnTo>
                    <a:pt x="6286" y="12572"/>
                  </a:lnTo>
                  <a:lnTo>
                    <a:pt x="9753" y="12572"/>
                  </a:lnTo>
                  <a:lnTo>
                    <a:pt x="12573" y="9753"/>
                  </a:lnTo>
                  <a:lnTo>
                    <a:pt x="12573" y="6286"/>
                  </a:lnTo>
                </a:path>
              </a:pathLst>
            </a:custGeom>
            <a:ln w="3530">
              <a:solidFill>
                <a:srgbClr val="565659"/>
              </a:solidFill>
            </a:ln>
          </p:spPr>
          <p:txBody>
            <a:bodyPr wrap="square" lIns="0" tIns="0" rIns="0" bIns="0" rtlCol="0"/>
            <a:lstStyle/>
            <a:p/>
          </p:txBody>
        </p:sp>
        <p:sp>
          <p:nvSpPr>
            <p:cNvPr id="681" name="object 681" descr=""/>
            <p:cNvSpPr/>
            <p:nvPr/>
          </p:nvSpPr>
          <p:spPr>
            <a:xfrm>
              <a:off x="5062889" y="8728379"/>
              <a:ext cx="133985" cy="133985"/>
            </a:xfrm>
            <a:custGeom>
              <a:avLst/>
              <a:gdLst/>
              <a:ahLst/>
              <a:cxnLst/>
              <a:rect l="l" t="t" r="r" b="b"/>
              <a:pathLst>
                <a:path w="133985" h="133984">
                  <a:moveTo>
                    <a:pt x="133730" y="66865"/>
                  </a:moveTo>
                  <a:lnTo>
                    <a:pt x="128476" y="40837"/>
                  </a:lnTo>
                  <a:lnTo>
                    <a:pt x="114147" y="19583"/>
                  </a:lnTo>
                  <a:lnTo>
                    <a:pt x="92893" y="5254"/>
                  </a:lnTo>
                  <a:lnTo>
                    <a:pt x="66865" y="0"/>
                  </a:lnTo>
                  <a:lnTo>
                    <a:pt x="40842" y="5254"/>
                  </a:lnTo>
                  <a:lnTo>
                    <a:pt x="19588" y="19583"/>
                  </a:lnTo>
                  <a:lnTo>
                    <a:pt x="5256" y="40837"/>
                  </a:lnTo>
                  <a:lnTo>
                    <a:pt x="0" y="66865"/>
                  </a:lnTo>
                  <a:lnTo>
                    <a:pt x="5256" y="92893"/>
                  </a:lnTo>
                  <a:lnTo>
                    <a:pt x="19588" y="114147"/>
                  </a:lnTo>
                  <a:lnTo>
                    <a:pt x="40842" y="128476"/>
                  </a:lnTo>
                  <a:lnTo>
                    <a:pt x="66865" y="133731"/>
                  </a:lnTo>
                  <a:lnTo>
                    <a:pt x="92893" y="128476"/>
                  </a:lnTo>
                  <a:lnTo>
                    <a:pt x="114147" y="114147"/>
                  </a:lnTo>
                  <a:lnTo>
                    <a:pt x="128476" y="92893"/>
                  </a:lnTo>
                  <a:lnTo>
                    <a:pt x="133730" y="66865"/>
                  </a:lnTo>
                </a:path>
              </a:pathLst>
            </a:custGeom>
            <a:ln w="3530">
              <a:solidFill>
                <a:srgbClr val="565659"/>
              </a:solidFill>
            </a:ln>
          </p:spPr>
          <p:txBody>
            <a:bodyPr wrap="square" lIns="0" tIns="0" rIns="0" bIns="0" rtlCol="0"/>
            <a:lstStyle/>
            <a:p/>
          </p:txBody>
        </p:sp>
        <p:sp>
          <p:nvSpPr>
            <p:cNvPr id="682" name="object 682" descr=""/>
            <p:cNvSpPr/>
            <p:nvPr/>
          </p:nvSpPr>
          <p:spPr>
            <a:xfrm>
              <a:off x="5064034" y="8729522"/>
              <a:ext cx="131445" cy="131445"/>
            </a:xfrm>
            <a:custGeom>
              <a:avLst/>
              <a:gdLst/>
              <a:ahLst/>
              <a:cxnLst/>
              <a:rect l="l" t="t" r="r" b="b"/>
              <a:pathLst>
                <a:path w="131445" h="131445">
                  <a:moveTo>
                    <a:pt x="131445" y="65722"/>
                  </a:moveTo>
                  <a:lnTo>
                    <a:pt x="126280" y="40140"/>
                  </a:lnTo>
                  <a:lnTo>
                    <a:pt x="112194" y="19250"/>
                  </a:lnTo>
                  <a:lnTo>
                    <a:pt x="91304" y="5164"/>
                  </a:lnTo>
                  <a:lnTo>
                    <a:pt x="65722" y="0"/>
                  </a:lnTo>
                  <a:lnTo>
                    <a:pt x="40140" y="5164"/>
                  </a:lnTo>
                  <a:lnTo>
                    <a:pt x="19250" y="19250"/>
                  </a:lnTo>
                  <a:lnTo>
                    <a:pt x="5164" y="40140"/>
                  </a:lnTo>
                  <a:lnTo>
                    <a:pt x="0" y="65722"/>
                  </a:lnTo>
                  <a:lnTo>
                    <a:pt x="5164" y="91304"/>
                  </a:lnTo>
                  <a:lnTo>
                    <a:pt x="19250" y="112194"/>
                  </a:lnTo>
                  <a:lnTo>
                    <a:pt x="40140" y="126280"/>
                  </a:lnTo>
                  <a:lnTo>
                    <a:pt x="65722" y="131444"/>
                  </a:lnTo>
                  <a:lnTo>
                    <a:pt x="91304" y="126280"/>
                  </a:lnTo>
                  <a:lnTo>
                    <a:pt x="112194" y="112194"/>
                  </a:lnTo>
                  <a:lnTo>
                    <a:pt x="126280" y="91304"/>
                  </a:lnTo>
                  <a:lnTo>
                    <a:pt x="131445" y="65722"/>
                  </a:lnTo>
                </a:path>
              </a:pathLst>
            </a:custGeom>
            <a:ln w="3530">
              <a:solidFill>
                <a:srgbClr val="565659"/>
              </a:solidFill>
            </a:ln>
          </p:spPr>
          <p:txBody>
            <a:bodyPr wrap="square" lIns="0" tIns="0" rIns="0" bIns="0" rtlCol="0"/>
            <a:lstStyle/>
            <a:p/>
          </p:txBody>
        </p:sp>
        <p:sp>
          <p:nvSpPr>
            <p:cNvPr id="683" name="object 683" descr=""/>
            <p:cNvSpPr/>
            <p:nvPr/>
          </p:nvSpPr>
          <p:spPr>
            <a:xfrm>
              <a:off x="5073181" y="8803817"/>
              <a:ext cx="10795" cy="10795"/>
            </a:xfrm>
            <a:custGeom>
              <a:avLst/>
              <a:gdLst/>
              <a:ahLst/>
              <a:cxnLst/>
              <a:rect l="l" t="t" r="r" b="b"/>
              <a:pathLst>
                <a:path w="10795" h="10795">
                  <a:moveTo>
                    <a:pt x="10287" y="5143"/>
                  </a:moveTo>
                  <a:lnTo>
                    <a:pt x="10287" y="2298"/>
                  </a:lnTo>
                  <a:lnTo>
                    <a:pt x="7975" y="0"/>
                  </a:lnTo>
                  <a:lnTo>
                    <a:pt x="5143" y="0"/>
                  </a:lnTo>
                  <a:lnTo>
                    <a:pt x="2298" y="0"/>
                  </a:lnTo>
                  <a:lnTo>
                    <a:pt x="0" y="2298"/>
                  </a:lnTo>
                  <a:lnTo>
                    <a:pt x="0" y="5143"/>
                  </a:lnTo>
                  <a:lnTo>
                    <a:pt x="0" y="7988"/>
                  </a:lnTo>
                  <a:lnTo>
                    <a:pt x="2298" y="10286"/>
                  </a:lnTo>
                  <a:lnTo>
                    <a:pt x="5143" y="10286"/>
                  </a:lnTo>
                  <a:lnTo>
                    <a:pt x="7975" y="10286"/>
                  </a:lnTo>
                  <a:lnTo>
                    <a:pt x="10287" y="7988"/>
                  </a:lnTo>
                  <a:lnTo>
                    <a:pt x="10287" y="5143"/>
                  </a:lnTo>
                </a:path>
              </a:pathLst>
            </a:custGeom>
            <a:ln w="3530">
              <a:solidFill>
                <a:srgbClr val="565659"/>
              </a:solidFill>
            </a:ln>
          </p:spPr>
          <p:txBody>
            <a:bodyPr wrap="square" lIns="0" tIns="0" rIns="0" bIns="0" rtlCol="0"/>
            <a:lstStyle/>
            <a:p/>
          </p:txBody>
        </p:sp>
        <p:sp>
          <p:nvSpPr>
            <p:cNvPr id="684" name="object 684" descr=""/>
            <p:cNvSpPr/>
            <p:nvPr/>
          </p:nvSpPr>
          <p:spPr>
            <a:xfrm>
              <a:off x="5072035" y="8802674"/>
              <a:ext cx="12700" cy="12700"/>
            </a:xfrm>
            <a:custGeom>
              <a:avLst/>
              <a:gdLst/>
              <a:ahLst/>
              <a:cxnLst/>
              <a:rect l="l" t="t" r="r" b="b"/>
              <a:pathLst>
                <a:path w="12700" h="12700">
                  <a:moveTo>
                    <a:pt x="12573" y="6286"/>
                  </a:moveTo>
                  <a:lnTo>
                    <a:pt x="12573" y="2819"/>
                  </a:lnTo>
                  <a:lnTo>
                    <a:pt x="9753" y="0"/>
                  </a:lnTo>
                  <a:lnTo>
                    <a:pt x="6286" y="0"/>
                  </a:lnTo>
                  <a:lnTo>
                    <a:pt x="2806" y="0"/>
                  </a:lnTo>
                  <a:lnTo>
                    <a:pt x="0" y="2819"/>
                  </a:lnTo>
                  <a:lnTo>
                    <a:pt x="0" y="6286"/>
                  </a:lnTo>
                  <a:lnTo>
                    <a:pt x="0" y="9753"/>
                  </a:lnTo>
                  <a:lnTo>
                    <a:pt x="2806" y="12573"/>
                  </a:lnTo>
                  <a:lnTo>
                    <a:pt x="6286" y="12573"/>
                  </a:lnTo>
                  <a:lnTo>
                    <a:pt x="9753" y="12573"/>
                  </a:lnTo>
                  <a:lnTo>
                    <a:pt x="12573" y="9753"/>
                  </a:lnTo>
                  <a:lnTo>
                    <a:pt x="12573" y="6286"/>
                  </a:lnTo>
                </a:path>
              </a:pathLst>
            </a:custGeom>
            <a:ln w="3530">
              <a:solidFill>
                <a:srgbClr val="565659"/>
              </a:solidFill>
            </a:ln>
          </p:spPr>
          <p:txBody>
            <a:bodyPr wrap="square" lIns="0" tIns="0" rIns="0" bIns="0" rtlCol="0"/>
            <a:lstStyle/>
            <a:p/>
          </p:txBody>
        </p:sp>
        <p:sp>
          <p:nvSpPr>
            <p:cNvPr id="685" name="object 685" descr=""/>
            <p:cNvSpPr/>
            <p:nvPr/>
          </p:nvSpPr>
          <p:spPr>
            <a:xfrm>
              <a:off x="5224116" y="8428816"/>
              <a:ext cx="43180" cy="178435"/>
            </a:xfrm>
            <a:custGeom>
              <a:avLst/>
              <a:gdLst/>
              <a:ahLst/>
              <a:cxnLst/>
              <a:rect l="l" t="t" r="r" b="b"/>
              <a:pathLst>
                <a:path w="43179" h="178434">
                  <a:moveTo>
                    <a:pt x="0" y="178104"/>
                  </a:moveTo>
                  <a:lnTo>
                    <a:pt x="29389" y="138629"/>
                  </a:lnTo>
                  <a:lnTo>
                    <a:pt x="42883" y="92762"/>
                  </a:lnTo>
                  <a:lnTo>
                    <a:pt x="39967" y="45039"/>
                  </a:lnTo>
                  <a:lnTo>
                    <a:pt x="20129" y="0"/>
                  </a:lnTo>
                </a:path>
              </a:pathLst>
            </a:custGeom>
            <a:ln w="3530">
              <a:solidFill>
                <a:srgbClr val="565659"/>
              </a:solidFill>
            </a:ln>
          </p:spPr>
          <p:txBody>
            <a:bodyPr wrap="square" lIns="0" tIns="0" rIns="0" bIns="0" rtlCol="0"/>
            <a:lstStyle/>
            <a:p/>
          </p:txBody>
        </p:sp>
        <p:sp>
          <p:nvSpPr>
            <p:cNvPr id="686" name="object 686" descr=""/>
            <p:cNvSpPr/>
            <p:nvPr/>
          </p:nvSpPr>
          <p:spPr>
            <a:xfrm>
              <a:off x="5238503" y="8557477"/>
              <a:ext cx="635" cy="1270"/>
            </a:xfrm>
            <a:custGeom>
              <a:avLst/>
              <a:gdLst/>
              <a:ahLst/>
              <a:cxnLst/>
              <a:rect l="l" t="t" r="r" b="b"/>
              <a:pathLst>
                <a:path w="635" h="1270">
                  <a:moveTo>
                    <a:pt x="0" y="889"/>
                  </a:moveTo>
                  <a:lnTo>
                    <a:pt x="190" y="622"/>
                  </a:lnTo>
                  <a:lnTo>
                    <a:pt x="317" y="330"/>
                  </a:lnTo>
                  <a:lnTo>
                    <a:pt x="381" y="0"/>
                  </a:lnTo>
                </a:path>
              </a:pathLst>
            </a:custGeom>
            <a:ln w="3530">
              <a:solidFill>
                <a:srgbClr val="565659"/>
              </a:solidFill>
            </a:ln>
          </p:spPr>
          <p:txBody>
            <a:bodyPr wrap="square" lIns="0" tIns="0" rIns="0" bIns="0" rtlCol="0"/>
            <a:lstStyle/>
            <a:p/>
          </p:txBody>
        </p:sp>
        <p:sp>
          <p:nvSpPr>
            <p:cNvPr id="687" name="object 687" descr=""/>
            <p:cNvSpPr/>
            <p:nvPr/>
          </p:nvSpPr>
          <p:spPr>
            <a:xfrm>
              <a:off x="5240635" y="8539029"/>
              <a:ext cx="635" cy="635"/>
            </a:xfrm>
            <a:custGeom>
              <a:avLst/>
              <a:gdLst/>
              <a:ahLst/>
              <a:cxnLst/>
              <a:rect l="l" t="t" r="r" b="b"/>
              <a:pathLst>
                <a:path w="635" h="634">
                  <a:moveTo>
                    <a:pt x="558" y="622"/>
                  </a:moveTo>
                  <a:lnTo>
                    <a:pt x="152" y="0"/>
                  </a:lnTo>
                  <a:lnTo>
                    <a:pt x="0" y="0"/>
                  </a:lnTo>
                </a:path>
              </a:pathLst>
            </a:custGeom>
            <a:ln w="3530">
              <a:solidFill>
                <a:srgbClr val="565659"/>
              </a:solidFill>
            </a:ln>
          </p:spPr>
          <p:txBody>
            <a:bodyPr wrap="square" lIns="0" tIns="0" rIns="0" bIns="0" rtlCol="0"/>
            <a:lstStyle/>
            <a:p/>
          </p:txBody>
        </p:sp>
        <p:sp>
          <p:nvSpPr>
            <p:cNvPr id="688" name="object 688" descr=""/>
            <p:cNvSpPr/>
            <p:nvPr/>
          </p:nvSpPr>
          <p:spPr>
            <a:xfrm>
              <a:off x="5129589" y="8701340"/>
              <a:ext cx="635" cy="635"/>
            </a:xfrm>
            <a:custGeom>
              <a:avLst/>
              <a:gdLst/>
              <a:ahLst/>
              <a:cxnLst/>
              <a:rect l="l" t="t" r="r" b="b"/>
              <a:pathLst>
                <a:path w="635" h="634">
                  <a:moveTo>
                    <a:pt x="114" y="0"/>
                  </a:moveTo>
                </a:path>
              </a:pathLst>
            </a:custGeom>
            <a:ln w="3530">
              <a:solidFill>
                <a:srgbClr val="565659"/>
              </a:solidFill>
            </a:ln>
          </p:spPr>
          <p:txBody>
            <a:bodyPr wrap="square" lIns="0" tIns="0" rIns="0" bIns="0" rtlCol="0"/>
            <a:lstStyle/>
            <a:p/>
          </p:txBody>
        </p:sp>
        <p:sp>
          <p:nvSpPr>
            <p:cNvPr id="689" name="object 689" descr=""/>
            <p:cNvSpPr/>
            <p:nvPr/>
          </p:nvSpPr>
          <p:spPr>
            <a:xfrm>
              <a:off x="5129755" y="8184318"/>
              <a:ext cx="10160" cy="1270"/>
            </a:xfrm>
            <a:custGeom>
              <a:avLst/>
              <a:gdLst/>
              <a:ahLst/>
              <a:cxnLst/>
              <a:rect l="l" t="t" r="r" b="b"/>
              <a:pathLst>
                <a:path w="10160" h="1270">
                  <a:moveTo>
                    <a:pt x="9702" y="787"/>
                  </a:moveTo>
                  <a:lnTo>
                    <a:pt x="6527" y="253"/>
                  </a:lnTo>
                  <a:lnTo>
                    <a:pt x="3263" y="0"/>
                  </a:lnTo>
                  <a:lnTo>
                    <a:pt x="0" y="0"/>
                  </a:lnTo>
                </a:path>
              </a:pathLst>
            </a:custGeom>
            <a:ln w="3530">
              <a:solidFill>
                <a:srgbClr val="565659"/>
              </a:solidFill>
            </a:ln>
          </p:spPr>
          <p:txBody>
            <a:bodyPr wrap="square" lIns="0" tIns="0" rIns="0" bIns="0" rtlCol="0"/>
            <a:lstStyle/>
            <a:p/>
          </p:txBody>
        </p:sp>
        <p:sp>
          <p:nvSpPr>
            <p:cNvPr id="690" name="object 690" descr=""/>
            <p:cNvSpPr/>
            <p:nvPr/>
          </p:nvSpPr>
          <p:spPr>
            <a:xfrm>
              <a:off x="5120056" y="8184311"/>
              <a:ext cx="10160" cy="1270"/>
            </a:xfrm>
            <a:custGeom>
              <a:avLst/>
              <a:gdLst/>
              <a:ahLst/>
              <a:cxnLst/>
              <a:rect l="l" t="t" r="r" b="b"/>
              <a:pathLst>
                <a:path w="10160" h="1270">
                  <a:moveTo>
                    <a:pt x="9702" y="0"/>
                  </a:moveTo>
                  <a:lnTo>
                    <a:pt x="6438" y="0"/>
                  </a:lnTo>
                  <a:lnTo>
                    <a:pt x="3175" y="266"/>
                  </a:lnTo>
                  <a:lnTo>
                    <a:pt x="0" y="787"/>
                  </a:lnTo>
                </a:path>
              </a:pathLst>
            </a:custGeom>
            <a:ln w="3530">
              <a:solidFill>
                <a:srgbClr val="565659"/>
              </a:solidFill>
            </a:ln>
          </p:spPr>
          <p:txBody>
            <a:bodyPr wrap="square" lIns="0" tIns="0" rIns="0" bIns="0" rtlCol="0"/>
            <a:lstStyle/>
            <a:p/>
          </p:txBody>
        </p:sp>
        <p:sp>
          <p:nvSpPr>
            <p:cNvPr id="691" name="object 691" descr=""/>
            <p:cNvSpPr/>
            <p:nvPr/>
          </p:nvSpPr>
          <p:spPr>
            <a:xfrm>
              <a:off x="5464486" y="8464475"/>
              <a:ext cx="1270" cy="1270"/>
            </a:xfrm>
            <a:custGeom>
              <a:avLst/>
              <a:gdLst/>
              <a:ahLst/>
              <a:cxnLst/>
              <a:rect l="l" t="t" r="r" b="b"/>
              <a:pathLst>
                <a:path w="1270" h="1270">
                  <a:moveTo>
                    <a:pt x="1054" y="774"/>
                  </a:moveTo>
                  <a:lnTo>
                    <a:pt x="711" y="508"/>
                  </a:lnTo>
                  <a:lnTo>
                    <a:pt x="355" y="254"/>
                  </a:lnTo>
                  <a:lnTo>
                    <a:pt x="0" y="0"/>
                  </a:lnTo>
                </a:path>
              </a:pathLst>
            </a:custGeom>
            <a:ln w="3530">
              <a:solidFill>
                <a:srgbClr val="565659"/>
              </a:solidFill>
            </a:ln>
          </p:spPr>
          <p:txBody>
            <a:bodyPr wrap="square" lIns="0" tIns="0" rIns="0" bIns="0" rtlCol="0"/>
            <a:lstStyle/>
            <a:p/>
          </p:txBody>
        </p:sp>
        <p:sp>
          <p:nvSpPr>
            <p:cNvPr id="692" name="object 692" descr=""/>
            <p:cNvSpPr/>
            <p:nvPr/>
          </p:nvSpPr>
          <p:spPr>
            <a:xfrm>
              <a:off x="5465090" y="8467067"/>
              <a:ext cx="1270" cy="1270"/>
            </a:xfrm>
            <a:custGeom>
              <a:avLst/>
              <a:gdLst/>
              <a:ahLst/>
              <a:cxnLst/>
              <a:rect l="l" t="t" r="r" b="b"/>
              <a:pathLst>
                <a:path w="1270" h="1270">
                  <a:moveTo>
                    <a:pt x="673" y="1003"/>
                  </a:moveTo>
                  <a:lnTo>
                    <a:pt x="457" y="673"/>
                  </a:lnTo>
                  <a:lnTo>
                    <a:pt x="228" y="330"/>
                  </a:lnTo>
                  <a:lnTo>
                    <a:pt x="0" y="0"/>
                  </a:lnTo>
                </a:path>
              </a:pathLst>
            </a:custGeom>
            <a:ln w="3530">
              <a:solidFill>
                <a:srgbClr val="565659"/>
              </a:solidFill>
            </a:ln>
          </p:spPr>
          <p:txBody>
            <a:bodyPr wrap="square" lIns="0" tIns="0" rIns="0" bIns="0" rtlCol="0"/>
            <a:lstStyle/>
            <a:p/>
          </p:txBody>
        </p:sp>
        <p:sp>
          <p:nvSpPr>
            <p:cNvPr id="693" name="object 693" descr=""/>
            <p:cNvSpPr/>
            <p:nvPr/>
          </p:nvSpPr>
          <p:spPr>
            <a:xfrm>
              <a:off x="5464427" y="8466743"/>
              <a:ext cx="635" cy="635"/>
            </a:xfrm>
            <a:custGeom>
              <a:avLst/>
              <a:gdLst/>
              <a:ahLst/>
              <a:cxnLst/>
              <a:rect l="l" t="t" r="r" b="b"/>
              <a:pathLst>
                <a:path w="635" h="634">
                  <a:moveTo>
                    <a:pt x="393" y="304"/>
                  </a:moveTo>
                  <a:lnTo>
                    <a:pt x="266" y="203"/>
                  </a:lnTo>
                  <a:lnTo>
                    <a:pt x="127" y="101"/>
                  </a:lnTo>
                </a:path>
              </a:pathLst>
            </a:custGeom>
            <a:ln w="3530">
              <a:solidFill>
                <a:srgbClr val="565659"/>
              </a:solidFill>
            </a:ln>
          </p:spPr>
          <p:txBody>
            <a:bodyPr wrap="square" lIns="0" tIns="0" rIns="0" bIns="0" rtlCol="0"/>
            <a:lstStyle/>
            <a:p/>
          </p:txBody>
        </p:sp>
        <p:sp>
          <p:nvSpPr>
            <p:cNvPr id="694" name="object 694" descr=""/>
            <p:cNvSpPr/>
            <p:nvPr/>
          </p:nvSpPr>
          <p:spPr>
            <a:xfrm>
              <a:off x="5452654" y="8439390"/>
              <a:ext cx="635" cy="635"/>
            </a:xfrm>
            <a:custGeom>
              <a:avLst/>
              <a:gdLst/>
              <a:ahLst/>
              <a:cxnLst/>
              <a:rect l="l" t="t" r="r" b="b"/>
              <a:pathLst>
                <a:path w="635" h="634">
                  <a:moveTo>
                    <a:pt x="0" y="0"/>
                  </a:moveTo>
                  <a:lnTo>
                    <a:pt x="0" y="152"/>
                  </a:lnTo>
                  <a:lnTo>
                    <a:pt x="12" y="304"/>
                  </a:lnTo>
                  <a:lnTo>
                    <a:pt x="88" y="520"/>
                  </a:lnTo>
                </a:path>
              </a:pathLst>
            </a:custGeom>
            <a:ln w="3530">
              <a:solidFill>
                <a:srgbClr val="565659"/>
              </a:solidFill>
            </a:ln>
          </p:spPr>
          <p:txBody>
            <a:bodyPr wrap="square" lIns="0" tIns="0" rIns="0" bIns="0" rtlCol="0"/>
            <a:lstStyle/>
            <a:p/>
          </p:txBody>
        </p:sp>
        <p:sp>
          <p:nvSpPr>
            <p:cNvPr id="695" name="object 695" descr=""/>
            <p:cNvSpPr/>
            <p:nvPr/>
          </p:nvSpPr>
          <p:spPr>
            <a:xfrm>
              <a:off x="5455512" y="8402245"/>
              <a:ext cx="635" cy="635"/>
            </a:xfrm>
            <a:custGeom>
              <a:avLst/>
              <a:gdLst/>
              <a:ahLst/>
              <a:cxnLst/>
              <a:rect l="l" t="t" r="r" b="b"/>
              <a:pathLst>
                <a:path w="635" h="634">
                  <a:moveTo>
                    <a:pt x="571" y="571"/>
                  </a:moveTo>
                  <a:lnTo>
                    <a:pt x="571" y="253"/>
                  </a:lnTo>
                  <a:lnTo>
                    <a:pt x="317" y="0"/>
                  </a:lnTo>
                  <a:lnTo>
                    <a:pt x="0" y="0"/>
                  </a:lnTo>
                </a:path>
              </a:pathLst>
            </a:custGeom>
            <a:ln w="3530">
              <a:solidFill>
                <a:srgbClr val="565659"/>
              </a:solidFill>
            </a:ln>
          </p:spPr>
          <p:txBody>
            <a:bodyPr wrap="square" lIns="0" tIns="0" rIns="0" bIns="0" rtlCol="0"/>
            <a:lstStyle/>
            <a:p/>
          </p:txBody>
        </p:sp>
        <p:sp>
          <p:nvSpPr>
            <p:cNvPr id="696" name="object 696" descr=""/>
            <p:cNvSpPr/>
            <p:nvPr/>
          </p:nvSpPr>
          <p:spPr>
            <a:xfrm>
              <a:off x="5453038" y="8401861"/>
              <a:ext cx="635" cy="635"/>
            </a:xfrm>
            <a:custGeom>
              <a:avLst/>
              <a:gdLst/>
              <a:ahLst/>
              <a:cxnLst/>
              <a:rect l="l" t="t" r="r" b="b"/>
              <a:pathLst>
                <a:path w="635" h="634">
                  <a:moveTo>
                    <a:pt x="571" y="0"/>
                  </a:moveTo>
                  <a:lnTo>
                    <a:pt x="419" y="0"/>
                  </a:lnTo>
                  <a:lnTo>
                    <a:pt x="279" y="63"/>
                  </a:lnTo>
                  <a:lnTo>
                    <a:pt x="50" y="279"/>
                  </a:lnTo>
                  <a:lnTo>
                    <a:pt x="0" y="419"/>
                  </a:lnTo>
                  <a:lnTo>
                    <a:pt x="0" y="571"/>
                  </a:lnTo>
                </a:path>
              </a:pathLst>
            </a:custGeom>
            <a:ln w="3530">
              <a:solidFill>
                <a:srgbClr val="565659"/>
              </a:solidFill>
            </a:ln>
          </p:spPr>
          <p:txBody>
            <a:bodyPr wrap="square" lIns="0" tIns="0" rIns="0" bIns="0" rtlCol="0"/>
            <a:lstStyle/>
            <a:p/>
          </p:txBody>
        </p:sp>
        <p:sp>
          <p:nvSpPr>
            <p:cNvPr id="697" name="object 697" descr=""/>
            <p:cNvSpPr/>
            <p:nvPr/>
          </p:nvSpPr>
          <p:spPr>
            <a:xfrm>
              <a:off x="5441328" y="8475353"/>
              <a:ext cx="1905" cy="635"/>
            </a:xfrm>
            <a:custGeom>
              <a:avLst/>
              <a:gdLst/>
              <a:ahLst/>
              <a:cxnLst/>
              <a:rect l="l" t="t" r="r" b="b"/>
              <a:pathLst>
                <a:path w="1904" h="634">
                  <a:moveTo>
                    <a:pt x="1701" y="165"/>
                  </a:moveTo>
                  <a:lnTo>
                    <a:pt x="1168" y="0"/>
                  </a:lnTo>
                  <a:lnTo>
                    <a:pt x="520" y="0"/>
                  </a:lnTo>
                  <a:lnTo>
                    <a:pt x="0" y="165"/>
                  </a:lnTo>
                </a:path>
              </a:pathLst>
            </a:custGeom>
            <a:ln w="3530">
              <a:solidFill>
                <a:srgbClr val="565659"/>
              </a:solidFill>
            </a:ln>
          </p:spPr>
          <p:txBody>
            <a:bodyPr wrap="square" lIns="0" tIns="0" rIns="0" bIns="0" rtlCol="0"/>
            <a:lstStyle/>
            <a:p/>
          </p:txBody>
        </p:sp>
        <p:sp>
          <p:nvSpPr>
            <p:cNvPr id="698" name="object 698" descr=""/>
            <p:cNvSpPr/>
            <p:nvPr/>
          </p:nvSpPr>
          <p:spPr>
            <a:xfrm>
              <a:off x="5441325" y="8493936"/>
              <a:ext cx="1905" cy="635"/>
            </a:xfrm>
            <a:custGeom>
              <a:avLst/>
              <a:gdLst/>
              <a:ahLst/>
              <a:cxnLst/>
              <a:rect l="l" t="t" r="r" b="b"/>
              <a:pathLst>
                <a:path w="1904" h="634">
                  <a:moveTo>
                    <a:pt x="0" y="0"/>
                  </a:moveTo>
                  <a:lnTo>
                    <a:pt x="533" y="165"/>
                  </a:lnTo>
                  <a:lnTo>
                    <a:pt x="1181" y="165"/>
                  </a:lnTo>
                  <a:lnTo>
                    <a:pt x="1701" y="0"/>
                  </a:lnTo>
                </a:path>
              </a:pathLst>
            </a:custGeom>
            <a:ln w="3530">
              <a:solidFill>
                <a:srgbClr val="565659"/>
              </a:solidFill>
            </a:ln>
          </p:spPr>
          <p:txBody>
            <a:bodyPr wrap="square" lIns="0" tIns="0" rIns="0" bIns="0" rtlCol="0"/>
            <a:lstStyle/>
            <a:p/>
          </p:txBody>
        </p:sp>
        <p:sp>
          <p:nvSpPr>
            <p:cNvPr id="699" name="object 699" descr=""/>
            <p:cNvSpPr/>
            <p:nvPr/>
          </p:nvSpPr>
          <p:spPr>
            <a:xfrm>
              <a:off x="5446225" y="8399579"/>
              <a:ext cx="635" cy="635"/>
            </a:xfrm>
            <a:custGeom>
              <a:avLst/>
              <a:gdLst/>
              <a:ahLst/>
              <a:cxnLst/>
              <a:rect l="l" t="t" r="r" b="b"/>
              <a:pathLst>
                <a:path w="635" h="634">
                  <a:moveTo>
                    <a:pt x="190" y="0"/>
                  </a:moveTo>
                  <a:lnTo>
                    <a:pt x="50" y="88"/>
                  </a:lnTo>
                  <a:lnTo>
                    <a:pt x="0" y="266"/>
                  </a:lnTo>
                </a:path>
              </a:pathLst>
            </a:custGeom>
            <a:ln w="3530">
              <a:solidFill>
                <a:srgbClr val="565659"/>
              </a:solidFill>
            </a:ln>
          </p:spPr>
          <p:txBody>
            <a:bodyPr wrap="square" lIns="0" tIns="0" rIns="0" bIns="0" rtlCol="0"/>
            <a:lstStyle/>
            <a:p/>
          </p:txBody>
        </p:sp>
        <p:sp>
          <p:nvSpPr>
            <p:cNvPr id="700" name="object 700" descr=""/>
            <p:cNvSpPr/>
            <p:nvPr/>
          </p:nvSpPr>
          <p:spPr>
            <a:xfrm>
              <a:off x="5446378" y="8399946"/>
              <a:ext cx="635" cy="635"/>
            </a:xfrm>
            <a:custGeom>
              <a:avLst/>
              <a:gdLst/>
              <a:ahLst/>
              <a:cxnLst/>
              <a:rect l="l" t="t" r="r" b="b"/>
              <a:pathLst>
                <a:path w="635" h="634">
                  <a:moveTo>
                    <a:pt x="558" y="190"/>
                  </a:moveTo>
                  <a:lnTo>
                    <a:pt x="304" y="0"/>
                  </a:lnTo>
                  <a:lnTo>
                    <a:pt x="0" y="12"/>
                  </a:lnTo>
                </a:path>
              </a:pathLst>
            </a:custGeom>
            <a:ln w="3530">
              <a:solidFill>
                <a:srgbClr val="565659"/>
              </a:solidFill>
            </a:ln>
          </p:spPr>
          <p:txBody>
            <a:bodyPr wrap="square" lIns="0" tIns="0" rIns="0" bIns="0" rtlCol="0"/>
            <a:lstStyle/>
            <a:p/>
          </p:txBody>
        </p:sp>
        <p:sp>
          <p:nvSpPr>
            <p:cNvPr id="701" name="object 701" descr=""/>
            <p:cNvSpPr/>
            <p:nvPr/>
          </p:nvSpPr>
          <p:spPr>
            <a:xfrm>
              <a:off x="5446373" y="8443212"/>
              <a:ext cx="635" cy="635"/>
            </a:xfrm>
            <a:custGeom>
              <a:avLst/>
              <a:gdLst/>
              <a:ahLst/>
              <a:cxnLst/>
              <a:rect l="l" t="t" r="r" b="b"/>
              <a:pathLst>
                <a:path w="635" h="634">
                  <a:moveTo>
                    <a:pt x="0" y="177"/>
                  </a:moveTo>
                  <a:lnTo>
                    <a:pt x="304" y="177"/>
                  </a:lnTo>
                  <a:lnTo>
                    <a:pt x="558" y="101"/>
                  </a:lnTo>
                </a:path>
              </a:pathLst>
            </a:custGeom>
            <a:ln w="3530">
              <a:solidFill>
                <a:srgbClr val="565659"/>
              </a:solidFill>
            </a:ln>
          </p:spPr>
          <p:txBody>
            <a:bodyPr wrap="square" lIns="0" tIns="0" rIns="0" bIns="0" rtlCol="0"/>
            <a:lstStyle/>
            <a:p/>
          </p:txBody>
        </p:sp>
        <p:sp>
          <p:nvSpPr>
            <p:cNvPr id="702" name="object 702" descr=""/>
            <p:cNvSpPr/>
            <p:nvPr/>
          </p:nvSpPr>
          <p:spPr>
            <a:xfrm>
              <a:off x="5446378" y="8403375"/>
              <a:ext cx="635" cy="635"/>
            </a:xfrm>
            <a:custGeom>
              <a:avLst/>
              <a:gdLst/>
              <a:ahLst/>
              <a:cxnLst/>
              <a:rect l="l" t="t" r="r" b="b"/>
              <a:pathLst>
                <a:path w="635" h="634">
                  <a:moveTo>
                    <a:pt x="558" y="190"/>
                  </a:moveTo>
                  <a:lnTo>
                    <a:pt x="304" y="0"/>
                  </a:lnTo>
                  <a:lnTo>
                    <a:pt x="0" y="12"/>
                  </a:lnTo>
                </a:path>
              </a:pathLst>
            </a:custGeom>
            <a:ln w="3530">
              <a:solidFill>
                <a:srgbClr val="565659"/>
              </a:solidFill>
            </a:ln>
          </p:spPr>
          <p:txBody>
            <a:bodyPr wrap="square" lIns="0" tIns="0" rIns="0" bIns="0" rtlCol="0"/>
            <a:lstStyle/>
            <a:p/>
          </p:txBody>
        </p:sp>
        <p:sp>
          <p:nvSpPr>
            <p:cNvPr id="703" name="object 703" descr=""/>
            <p:cNvSpPr/>
            <p:nvPr/>
          </p:nvSpPr>
          <p:spPr>
            <a:xfrm>
              <a:off x="5446373" y="8438642"/>
              <a:ext cx="635" cy="635"/>
            </a:xfrm>
            <a:custGeom>
              <a:avLst/>
              <a:gdLst/>
              <a:ahLst/>
              <a:cxnLst/>
              <a:rect l="l" t="t" r="r" b="b"/>
              <a:pathLst>
                <a:path w="635" h="634">
                  <a:moveTo>
                    <a:pt x="0" y="177"/>
                  </a:moveTo>
                  <a:lnTo>
                    <a:pt x="304" y="177"/>
                  </a:lnTo>
                  <a:lnTo>
                    <a:pt x="558" y="101"/>
                  </a:lnTo>
                </a:path>
              </a:pathLst>
            </a:custGeom>
            <a:ln w="3530">
              <a:solidFill>
                <a:srgbClr val="565659"/>
              </a:solidFill>
            </a:ln>
          </p:spPr>
          <p:txBody>
            <a:bodyPr wrap="square" lIns="0" tIns="0" rIns="0" bIns="0" rtlCol="0"/>
            <a:lstStyle/>
            <a:p/>
          </p:txBody>
        </p:sp>
        <p:sp>
          <p:nvSpPr>
            <p:cNvPr id="704" name="object 704" descr=""/>
            <p:cNvSpPr/>
            <p:nvPr/>
          </p:nvSpPr>
          <p:spPr>
            <a:xfrm>
              <a:off x="5446365" y="8403375"/>
              <a:ext cx="635" cy="635"/>
            </a:xfrm>
            <a:custGeom>
              <a:avLst/>
              <a:gdLst/>
              <a:ahLst/>
              <a:cxnLst/>
              <a:rect l="l" t="t" r="r" b="b"/>
              <a:pathLst>
                <a:path w="635" h="634">
                  <a:moveTo>
                    <a:pt x="571" y="190"/>
                  </a:moveTo>
                  <a:lnTo>
                    <a:pt x="317" y="0"/>
                  </a:lnTo>
                  <a:lnTo>
                    <a:pt x="0" y="12"/>
                  </a:lnTo>
                </a:path>
              </a:pathLst>
            </a:custGeom>
            <a:ln w="3530">
              <a:solidFill>
                <a:srgbClr val="565659"/>
              </a:solidFill>
            </a:ln>
          </p:spPr>
          <p:txBody>
            <a:bodyPr wrap="square" lIns="0" tIns="0" rIns="0" bIns="0" rtlCol="0"/>
            <a:lstStyle/>
            <a:p/>
          </p:txBody>
        </p:sp>
        <p:sp>
          <p:nvSpPr>
            <p:cNvPr id="705" name="object 705" descr=""/>
            <p:cNvSpPr/>
            <p:nvPr/>
          </p:nvSpPr>
          <p:spPr>
            <a:xfrm>
              <a:off x="5446366" y="8432165"/>
              <a:ext cx="635" cy="635"/>
            </a:xfrm>
            <a:custGeom>
              <a:avLst/>
              <a:gdLst/>
              <a:ahLst/>
              <a:cxnLst/>
              <a:rect l="l" t="t" r="r" b="b"/>
              <a:pathLst>
                <a:path w="635" h="634">
                  <a:moveTo>
                    <a:pt x="0" y="558"/>
                  </a:moveTo>
                  <a:lnTo>
                    <a:pt x="317" y="558"/>
                  </a:lnTo>
                  <a:lnTo>
                    <a:pt x="571" y="304"/>
                  </a:lnTo>
                  <a:lnTo>
                    <a:pt x="571" y="0"/>
                  </a:lnTo>
                </a:path>
              </a:pathLst>
            </a:custGeom>
            <a:ln w="3530">
              <a:solidFill>
                <a:srgbClr val="565659"/>
              </a:solidFill>
            </a:ln>
          </p:spPr>
          <p:txBody>
            <a:bodyPr wrap="square" lIns="0" tIns="0" rIns="0" bIns="0" rtlCol="0"/>
            <a:lstStyle/>
            <a:p/>
          </p:txBody>
        </p:sp>
        <p:sp>
          <p:nvSpPr>
            <p:cNvPr id="706" name="object 706" descr=""/>
            <p:cNvSpPr/>
            <p:nvPr/>
          </p:nvSpPr>
          <p:spPr>
            <a:xfrm>
              <a:off x="5446365" y="8409481"/>
              <a:ext cx="635" cy="635"/>
            </a:xfrm>
            <a:custGeom>
              <a:avLst/>
              <a:gdLst/>
              <a:ahLst/>
              <a:cxnLst/>
              <a:rect l="l" t="t" r="r" b="b"/>
              <a:pathLst>
                <a:path w="635" h="634">
                  <a:moveTo>
                    <a:pt x="571" y="558"/>
                  </a:moveTo>
                  <a:lnTo>
                    <a:pt x="571" y="254"/>
                  </a:lnTo>
                  <a:lnTo>
                    <a:pt x="317" y="0"/>
                  </a:lnTo>
                  <a:lnTo>
                    <a:pt x="0" y="0"/>
                  </a:lnTo>
                </a:path>
              </a:pathLst>
            </a:custGeom>
            <a:ln w="3530">
              <a:solidFill>
                <a:srgbClr val="565659"/>
              </a:solidFill>
            </a:ln>
          </p:spPr>
          <p:txBody>
            <a:bodyPr wrap="square" lIns="0" tIns="0" rIns="0" bIns="0" rtlCol="0"/>
            <a:lstStyle/>
            <a:p/>
          </p:txBody>
        </p:sp>
        <p:sp>
          <p:nvSpPr>
            <p:cNvPr id="707" name="object 707" descr=""/>
            <p:cNvSpPr/>
            <p:nvPr/>
          </p:nvSpPr>
          <p:spPr>
            <a:xfrm>
              <a:off x="5455512" y="8406433"/>
              <a:ext cx="635" cy="635"/>
            </a:xfrm>
            <a:custGeom>
              <a:avLst/>
              <a:gdLst/>
              <a:ahLst/>
              <a:cxnLst/>
              <a:rect l="l" t="t" r="r" b="b"/>
              <a:pathLst>
                <a:path w="635" h="634">
                  <a:moveTo>
                    <a:pt x="571" y="190"/>
                  </a:moveTo>
                  <a:lnTo>
                    <a:pt x="317" y="0"/>
                  </a:lnTo>
                  <a:lnTo>
                    <a:pt x="0" y="0"/>
                  </a:lnTo>
                </a:path>
              </a:pathLst>
            </a:custGeom>
            <a:ln w="3530">
              <a:solidFill>
                <a:srgbClr val="565659"/>
              </a:solidFill>
            </a:ln>
          </p:spPr>
          <p:txBody>
            <a:bodyPr wrap="square" lIns="0" tIns="0" rIns="0" bIns="0" rtlCol="0"/>
            <a:lstStyle/>
            <a:p/>
          </p:txBody>
        </p:sp>
        <p:sp>
          <p:nvSpPr>
            <p:cNvPr id="708" name="object 708" descr=""/>
            <p:cNvSpPr/>
            <p:nvPr/>
          </p:nvSpPr>
          <p:spPr>
            <a:xfrm>
              <a:off x="5455513" y="8437482"/>
              <a:ext cx="635" cy="635"/>
            </a:xfrm>
            <a:custGeom>
              <a:avLst/>
              <a:gdLst/>
              <a:ahLst/>
              <a:cxnLst/>
              <a:rect l="l" t="t" r="r" b="b"/>
              <a:pathLst>
                <a:path w="635" h="634">
                  <a:moveTo>
                    <a:pt x="0" y="190"/>
                  </a:moveTo>
                  <a:lnTo>
                    <a:pt x="317" y="190"/>
                  </a:lnTo>
                  <a:lnTo>
                    <a:pt x="571" y="114"/>
                  </a:lnTo>
                </a:path>
              </a:pathLst>
            </a:custGeom>
            <a:ln w="3530">
              <a:solidFill>
                <a:srgbClr val="565659"/>
              </a:solidFill>
            </a:ln>
          </p:spPr>
          <p:txBody>
            <a:bodyPr wrap="square" lIns="0" tIns="0" rIns="0" bIns="0" rtlCol="0"/>
            <a:lstStyle/>
            <a:p/>
          </p:txBody>
        </p:sp>
        <p:sp>
          <p:nvSpPr>
            <p:cNvPr id="709" name="object 709" descr=""/>
            <p:cNvSpPr/>
            <p:nvPr/>
          </p:nvSpPr>
          <p:spPr>
            <a:xfrm>
              <a:off x="5453039" y="8436761"/>
              <a:ext cx="635" cy="635"/>
            </a:xfrm>
            <a:custGeom>
              <a:avLst/>
              <a:gdLst/>
              <a:ahLst/>
              <a:cxnLst/>
              <a:rect l="l" t="t" r="r" b="b"/>
              <a:pathLst>
                <a:path w="635" h="634">
                  <a:moveTo>
                    <a:pt x="0" y="0"/>
                  </a:moveTo>
                  <a:lnTo>
                    <a:pt x="254" y="165"/>
                  </a:lnTo>
                  <a:lnTo>
                    <a:pt x="546" y="152"/>
                  </a:lnTo>
                </a:path>
              </a:pathLst>
            </a:custGeom>
            <a:ln w="3530">
              <a:solidFill>
                <a:srgbClr val="565659"/>
              </a:solidFill>
            </a:ln>
          </p:spPr>
          <p:txBody>
            <a:bodyPr wrap="square" lIns="0" tIns="0" rIns="0" bIns="0" rtlCol="0"/>
            <a:lstStyle/>
            <a:p/>
          </p:txBody>
        </p:sp>
        <p:sp>
          <p:nvSpPr>
            <p:cNvPr id="710" name="object 710" descr=""/>
            <p:cNvSpPr/>
            <p:nvPr/>
          </p:nvSpPr>
          <p:spPr>
            <a:xfrm>
              <a:off x="5452274" y="8406431"/>
              <a:ext cx="635" cy="635"/>
            </a:xfrm>
            <a:custGeom>
              <a:avLst/>
              <a:gdLst/>
              <a:ahLst/>
              <a:cxnLst/>
              <a:rect l="l" t="t" r="r" b="b"/>
              <a:pathLst>
                <a:path w="635" h="634">
                  <a:moveTo>
                    <a:pt x="571" y="0"/>
                  </a:moveTo>
                  <a:lnTo>
                    <a:pt x="254" y="0"/>
                  </a:lnTo>
                  <a:lnTo>
                    <a:pt x="0" y="88"/>
                  </a:lnTo>
                </a:path>
              </a:pathLst>
            </a:custGeom>
            <a:ln w="3530">
              <a:solidFill>
                <a:srgbClr val="565659"/>
              </a:solidFill>
            </a:ln>
          </p:spPr>
          <p:txBody>
            <a:bodyPr wrap="square" lIns="0" tIns="0" rIns="0" bIns="0" rtlCol="0"/>
            <a:lstStyle/>
            <a:p/>
          </p:txBody>
        </p:sp>
        <p:sp>
          <p:nvSpPr>
            <p:cNvPr id="711" name="object 711" descr=""/>
            <p:cNvSpPr/>
            <p:nvPr/>
          </p:nvSpPr>
          <p:spPr>
            <a:xfrm>
              <a:off x="5446366" y="8432165"/>
              <a:ext cx="635" cy="635"/>
            </a:xfrm>
            <a:custGeom>
              <a:avLst/>
              <a:gdLst/>
              <a:ahLst/>
              <a:cxnLst/>
              <a:rect l="l" t="t" r="r" b="b"/>
              <a:pathLst>
                <a:path w="635" h="634">
                  <a:moveTo>
                    <a:pt x="0" y="558"/>
                  </a:moveTo>
                  <a:lnTo>
                    <a:pt x="304" y="558"/>
                  </a:lnTo>
                  <a:lnTo>
                    <a:pt x="571" y="304"/>
                  </a:lnTo>
                  <a:lnTo>
                    <a:pt x="571" y="0"/>
                  </a:lnTo>
                </a:path>
              </a:pathLst>
            </a:custGeom>
            <a:ln w="3530">
              <a:solidFill>
                <a:srgbClr val="565659"/>
              </a:solidFill>
            </a:ln>
          </p:spPr>
          <p:txBody>
            <a:bodyPr wrap="square" lIns="0" tIns="0" rIns="0" bIns="0" rtlCol="0"/>
            <a:lstStyle/>
            <a:p/>
          </p:txBody>
        </p:sp>
        <p:sp>
          <p:nvSpPr>
            <p:cNvPr id="712" name="object 712" descr=""/>
            <p:cNvSpPr/>
            <p:nvPr/>
          </p:nvSpPr>
          <p:spPr>
            <a:xfrm>
              <a:off x="5446365" y="8409481"/>
              <a:ext cx="635" cy="635"/>
            </a:xfrm>
            <a:custGeom>
              <a:avLst/>
              <a:gdLst/>
              <a:ahLst/>
              <a:cxnLst/>
              <a:rect l="l" t="t" r="r" b="b"/>
              <a:pathLst>
                <a:path w="635" h="634">
                  <a:moveTo>
                    <a:pt x="571" y="558"/>
                  </a:moveTo>
                  <a:lnTo>
                    <a:pt x="571" y="254"/>
                  </a:lnTo>
                  <a:lnTo>
                    <a:pt x="304" y="0"/>
                  </a:lnTo>
                  <a:lnTo>
                    <a:pt x="0" y="0"/>
                  </a:lnTo>
                </a:path>
              </a:pathLst>
            </a:custGeom>
            <a:ln w="3530">
              <a:solidFill>
                <a:srgbClr val="565659"/>
              </a:solidFill>
            </a:ln>
          </p:spPr>
          <p:txBody>
            <a:bodyPr wrap="square" lIns="0" tIns="0" rIns="0" bIns="0" rtlCol="0"/>
            <a:lstStyle/>
            <a:p/>
          </p:txBody>
        </p:sp>
        <p:sp>
          <p:nvSpPr>
            <p:cNvPr id="713" name="object 713" descr=""/>
            <p:cNvSpPr/>
            <p:nvPr/>
          </p:nvSpPr>
          <p:spPr>
            <a:xfrm>
              <a:off x="5446750" y="8411006"/>
              <a:ext cx="635" cy="635"/>
            </a:xfrm>
            <a:custGeom>
              <a:avLst/>
              <a:gdLst/>
              <a:ahLst/>
              <a:cxnLst/>
              <a:rect l="l" t="t" r="r" b="b"/>
              <a:pathLst>
                <a:path w="635" h="634">
                  <a:moveTo>
                    <a:pt x="571" y="558"/>
                  </a:moveTo>
                  <a:lnTo>
                    <a:pt x="571" y="254"/>
                  </a:lnTo>
                  <a:lnTo>
                    <a:pt x="304" y="0"/>
                  </a:lnTo>
                  <a:lnTo>
                    <a:pt x="0" y="0"/>
                  </a:lnTo>
                </a:path>
              </a:pathLst>
            </a:custGeom>
            <a:ln w="3530">
              <a:solidFill>
                <a:srgbClr val="565659"/>
              </a:solidFill>
            </a:ln>
          </p:spPr>
          <p:txBody>
            <a:bodyPr wrap="square" lIns="0" tIns="0" rIns="0" bIns="0" rtlCol="0"/>
            <a:lstStyle/>
            <a:p/>
          </p:txBody>
        </p:sp>
        <p:sp>
          <p:nvSpPr>
            <p:cNvPr id="714" name="object 714" descr=""/>
            <p:cNvSpPr/>
            <p:nvPr/>
          </p:nvSpPr>
          <p:spPr>
            <a:xfrm>
              <a:off x="5446751" y="8430261"/>
              <a:ext cx="635" cy="635"/>
            </a:xfrm>
            <a:custGeom>
              <a:avLst/>
              <a:gdLst/>
              <a:ahLst/>
              <a:cxnLst/>
              <a:rect l="l" t="t" r="r" b="b"/>
              <a:pathLst>
                <a:path w="635" h="634">
                  <a:moveTo>
                    <a:pt x="0" y="558"/>
                  </a:moveTo>
                  <a:lnTo>
                    <a:pt x="304" y="558"/>
                  </a:lnTo>
                  <a:lnTo>
                    <a:pt x="558" y="304"/>
                  </a:lnTo>
                  <a:lnTo>
                    <a:pt x="571" y="0"/>
                  </a:lnTo>
                </a:path>
              </a:pathLst>
            </a:custGeom>
            <a:ln w="3530">
              <a:solidFill>
                <a:srgbClr val="565659"/>
              </a:solidFill>
            </a:ln>
          </p:spPr>
          <p:txBody>
            <a:bodyPr wrap="square" lIns="0" tIns="0" rIns="0" bIns="0" rtlCol="0"/>
            <a:lstStyle/>
            <a:p/>
          </p:txBody>
        </p:sp>
        <p:sp>
          <p:nvSpPr>
            <p:cNvPr id="715" name="object 715" descr=""/>
            <p:cNvSpPr/>
            <p:nvPr/>
          </p:nvSpPr>
          <p:spPr>
            <a:xfrm>
              <a:off x="5446794" y="8430258"/>
              <a:ext cx="635" cy="635"/>
            </a:xfrm>
            <a:custGeom>
              <a:avLst/>
              <a:gdLst/>
              <a:ahLst/>
              <a:cxnLst/>
              <a:rect l="l" t="t" r="r" b="b"/>
              <a:pathLst>
                <a:path w="635" h="634">
                  <a:moveTo>
                    <a:pt x="0" y="177"/>
                  </a:moveTo>
                  <a:lnTo>
                    <a:pt x="292" y="177"/>
                  </a:lnTo>
                  <a:lnTo>
                    <a:pt x="533" y="101"/>
                  </a:lnTo>
                </a:path>
              </a:pathLst>
            </a:custGeom>
            <a:ln w="3530">
              <a:solidFill>
                <a:srgbClr val="565659"/>
              </a:solidFill>
            </a:ln>
          </p:spPr>
          <p:txBody>
            <a:bodyPr wrap="square" lIns="0" tIns="0" rIns="0" bIns="0" rtlCol="0"/>
            <a:lstStyle/>
            <a:p/>
          </p:txBody>
        </p:sp>
        <p:sp>
          <p:nvSpPr>
            <p:cNvPr id="716" name="object 716" descr=""/>
            <p:cNvSpPr/>
            <p:nvPr/>
          </p:nvSpPr>
          <p:spPr>
            <a:xfrm>
              <a:off x="5446788" y="8411387"/>
              <a:ext cx="635" cy="635"/>
            </a:xfrm>
            <a:custGeom>
              <a:avLst/>
              <a:gdLst/>
              <a:ahLst/>
              <a:cxnLst/>
              <a:rect l="l" t="t" r="r" b="b"/>
              <a:pathLst>
                <a:path w="635" h="634">
                  <a:moveTo>
                    <a:pt x="533" y="177"/>
                  </a:moveTo>
                  <a:lnTo>
                    <a:pt x="304" y="0"/>
                  </a:lnTo>
                  <a:lnTo>
                    <a:pt x="0" y="0"/>
                  </a:lnTo>
                </a:path>
              </a:pathLst>
            </a:custGeom>
            <a:ln w="3530">
              <a:solidFill>
                <a:srgbClr val="565659"/>
              </a:solidFill>
            </a:ln>
          </p:spPr>
          <p:txBody>
            <a:bodyPr wrap="square" lIns="0" tIns="0" rIns="0" bIns="0" rtlCol="0"/>
            <a:lstStyle/>
            <a:p/>
          </p:txBody>
        </p:sp>
        <p:sp>
          <p:nvSpPr>
            <p:cNvPr id="717" name="object 717" descr=""/>
            <p:cNvSpPr/>
            <p:nvPr/>
          </p:nvSpPr>
          <p:spPr>
            <a:xfrm>
              <a:off x="5428463" y="8443216"/>
              <a:ext cx="635" cy="635"/>
            </a:xfrm>
            <a:custGeom>
              <a:avLst/>
              <a:gdLst/>
              <a:ahLst/>
              <a:cxnLst/>
              <a:rect l="l" t="t" r="r" b="b"/>
              <a:pathLst>
                <a:path w="635" h="634">
                  <a:moveTo>
                    <a:pt x="0" y="558"/>
                  </a:moveTo>
                  <a:lnTo>
                    <a:pt x="304" y="558"/>
                  </a:lnTo>
                  <a:lnTo>
                    <a:pt x="558" y="304"/>
                  </a:lnTo>
                  <a:lnTo>
                    <a:pt x="571" y="0"/>
                  </a:lnTo>
                </a:path>
              </a:pathLst>
            </a:custGeom>
            <a:ln w="3530">
              <a:solidFill>
                <a:srgbClr val="565659"/>
              </a:solidFill>
            </a:ln>
          </p:spPr>
          <p:txBody>
            <a:bodyPr wrap="square" lIns="0" tIns="0" rIns="0" bIns="0" rtlCol="0"/>
            <a:lstStyle/>
            <a:p/>
          </p:txBody>
        </p:sp>
        <p:sp>
          <p:nvSpPr>
            <p:cNvPr id="718" name="object 718" descr=""/>
            <p:cNvSpPr/>
            <p:nvPr/>
          </p:nvSpPr>
          <p:spPr>
            <a:xfrm>
              <a:off x="5428779" y="8439834"/>
              <a:ext cx="635" cy="3810"/>
            </a:xfrm>
            <a:custGeom>
              <a:avLst/>
              <a:gdLst/>
              <a:ahLst/>
              <a:cxnLst/>
              <a:rect l="l" t="t" r="r" b="b"/>
              <a:pathLst>
                <a:path w="635" h="3809">
                  <a:moveTo>
                    <a:pt x="0" y="3556"/>
                  </a:moveTo>
                  <a:lnTo>
                    <a:pt x="215" y="1968"/>
                  </a:lnTo>
                  <a:lnTo>
                    <a:pt x="254" y="0"/>
                  </a:lnTo>
                </a:path>
              </a:pathLst>
            </a:custGeom>
            <a:ln w="3530">
              <a:solidFill>
                <a:srgbClr val="565659"/>
              </a:solidFill>
            </a:ln>
          </p:spPr>
          <p:txBody>
            <a:bodyPr wrap="square" lIns="0" tIns="0" rIns="0" bIns="0" rtlCol="0"/>
            <a:lstStyle/>
            <a:p/>
          </p:txBody>
        </p:sp>
        <p:sp>
          <p:nvSpPr>
            <p:cNvPr id="719" name="object 719" descr=""/>
            <p:cNvSpPr/>
            <p:nvPr/>
          </p:nvSpPr>
          <p:spPr>
            <a:xfrm>
              <a:off x="5428945" y="8430142"/>
              <a:ext cx="635" cy="635"/>
            </a:xfrm>
            <a:custGeom>
              <a:avLst/>
              <a:gdLst/>
              <a:ahLst/>
              <a:cxnLst/>
              <a:rect l="l" t="t" r="r" b="b"/>
              <a:pathLst>
                <a:path w="635" h="634">
                  <a:moveTo>
                    <a:pt x="88" y="101"/>
                  </a:moveTo>
                </a:path>
              </a:pathLst>
            </a:custGeom>
            <a:ln w="3530">
              <a:solidFill>
                <a:srgbClr val="565659"/>
              </a:solidFill>
            </a:ln>
          </p:spPr>
          <p:txBody>
            <a:bodyPr wrap="square" lIns="0" tIns="0" rIns="0" bIns="0" rtlCol="0"/>
            <a:lstStyle/>
            <a:p/>
          </p:txBody>
        </p:sp>
        <p:sp>
          <p:nvSpPr>
            <p:cNvPr id="720" name="object 720" descr=""/>
            <p:cNvSpPr/>
            <p:nvPr/>
          </p:nvSpPr>
          <p:spPr>
            <a:xfrm>
              <a:off x="5428457" y="8439783"/>
              <a:ext cx="635" cy="635"/>
            </a:xfrm>
            <a:custGeom>
              <a:avLst/>
              <a:gdLst/>
              <a:ahLst/>
              <a:cxnLst/>
              <a:rect l="l" t="t" r="r" b="b"/>
              <a:pathLst>
                <a:path w="635" h="634">
                  <a:moveTo>
                    <a:pt x="0" y="177"/>
                  </a:moveTo>
                  <a:lnTo>
                    <a:pt x="317" y="177"/>
                  </a:lnTo>
                  <a:lnTo>
                    <a:pt x="571" y="101"/>
                  </a:lnTo>
                </a:path>
              </a:pathLst>
            </a:custGeom>
            <a:ln w="3530">
              <a:solidFill>
                <a:srgbClr val="565659"/>
              </a:solidFill>
            </a:ln>
          </p:spPr>
          <p:txBody>
            <a:bodyPr wrap="square" lIns="0" tIns="0" rIns="0" bIns="0" rtlCol="0"/>
            <a:lstStyle/>
            <a:p/>
          </p:txBody>
        </p:sp>
        <p:sp>
          <p:nvSpPr>
            <p:cNvPr id="721" name="object 721" descr=""/>
            <p:cNvSpPr/>
            <p:nvPr/>
          </p:nvSpPr>
          <p:spPr>
            <a:xfrm>
              <a:off x="5428462" y="8402235"/>
              <a:ext cx="635" cy="635"/>
            </a:xfrm>
            <a:custGeom>
              <a:avLst/>
              <a:gdLst/>
              <a:ahLst/>
              <a:cxnLst/>
              <a:rect l="l" t="t" r="r" b="b"/>
              <a:pathLst>
                <a:path w="635" h="634">
                  <a:moveTo>
                    <a:pt x="571" y="190"/>
                  </a:moveTo>
                  <a:lnTo>
                    <a:pt x="304" y="0"/>
                  </a:lnTo>
                  <a:lnTo>
                    <a:pt x="0" y="12"/>
                  </a:lnTo>
                </a:path>
              </a:pathLst>
            </a:custGeom>
            <a:ln w="3530">
              <a:solidFill>
                <a:srgbClr val="565659"/>
              </a:solidFill>
            </a:ln>
          </p:spPr>
          <p:txBody>
            <a:bodyPr wrap="square" lIns="0" tIns="0" rIns="0" bIns="0" rtlCol="0"/>
            <a:lstStyle/>
            <a:p/>
          </p:txBody>
        </p:sp>
        <p:sp>
          <p:nvSpPr>
            <p:cNvPr id="722" name="object 722" descr=""/>
            <p:cNvSpPr/>
            <p:nvPr/>
          </p:nvSpPr>
          <p:spPr>
            <a:xfrm>
              <a:off x="5428941" y="8411966"/>
              <a:ext cx="635" cy="635"/>
            </a:xfrm>
            <a:custGeom>
              <a:avLst/>
              <a:gdLst/>
              <a:ahLst/>
              <a:cxnLst/>
              <a:rect l="l" t="t" r="r" b="b"/>
              <a:pathLst>
                <a:path w="635" h="634">
                  <a:moveTo>
                    <a:pt x="0" y="101"/>
                  </a:moveTo>
                </a:path>
              </a:pathLst>
            </a:custGeom>
            <a:ln w="3530">
              <a:solidFill>
                <a:srgbClr val="565659"/>
              </a:solidFill>
            </a:ln>
          </p:spPr>
          <p:txBody>
            <a:bodyPr wrap="square" lIns="0" tIns="0" rIns="0" bIns="0" rtlCol="0"/>
            <a:lstStyle/>
            <a:p/>
          </p:txBody>
        </p:sp>
        <p:sp>
          <p:nvSpPr>
            <p:cNvPr id="723" name="object 723" descr=""/>
            <p:cNvSpPr/>
            <p:nvPr/>
          </p:nvSpPr>
          <p:spPr>
            <a:xfrm>
              <a:off x="5446822" y="8411076"/>
              <a:ext cx="635" cy="635"/>
            </a:xfrm>
            <a:custGeom>
              <a:avLst/>
              <a:gdLst/>
              <a:ahLst/>
              <a:cxnLst/>
              <a:rect l="l" t="t" r="r" b="b"/>
              <a:pathLst>
                <a:path w="635" h="634">
                  <a:moveTo>
                    <a:pt x="114" y="482"/>
                  </a:moveTo>
                  <a:lnTo>
                    <a:pt x="114" y="279"/>
                  </a:lnTo>
                  <a:lnTo>
                    <a:pt x="63" y="101"/>
                  </a:lnTo>
                </a:path>
              </a:pathLst>
            </a:custGeom>
            <a:ln w="3530">
              <a:solidFill>
                <a:srgbClr val="565659"/>
              </a:solidFill>
            </a:ln>
          </p:spPr>
          <p:txBody>
            <a:bodyPr wrap="square" lIns="0" tIns="0" rIns="0" bIns="0" rtlCol="0"/>
            <a:lstStyle/>
            <a:p/>
          </p:txBody>
        </p:sp>
        <p:sp>
          <p:nvSpPr>
            <p:cNvPr id="724" name="object 724" descr=""/>
            <p:cNvSpPr/>
            <p:nvPr/>
          </p:nvSpPr>
          <p:spPr>
            <a:xfrm>
              <a:off x="5446818" y="8430263"/>
              <a:ext cx="635" cy="635"/>
            </a:xfrm>
            <a:custGeom>
              <a:avLst/>
              <a:gdLst/>
              <a:ahLst/>
              <a:cxnLst/>
              <a:rect l="l" t="t" r="r" b="b"/>
              <a:pathLst>
                <a:path w="635" h="634">
                  <a:moveTo>
                    <a:pt x="0" y="482"/>
                  </a:moveTo>
                  <a:lnTo>
                    <a:pt x="114" y="203"/>
                  </a:lnTo>
                  <a:lnTo>
                    <a:pt x="114" y="0"/>
                  </a:lnTo>
                </a:path>
              </a:pathLst>
            </a:custGeom>
            <a:ln w="3530">
              <a:solidFill>
                <a:srgbClr val="565659"/>
              </a:solidFill>
            </a:ln>
          </p:spPr>
          <p:txBody>
            <a:bodyPr wrap="square" lIns="0" tIns="0" rIns="0" bIns="0" rtlCol="0"/>
            <a:lstStyle/>
            <a:p/>
          </p:txBody>
        </p:sp>
        <p:sp>
          <p:nvSpPr>
            <p:cNvPr id="725" name="object 725" descr=""/>
            <p:cNvSpPr/>
            <p:nvPr/>
          </p:nvSpPr>
          <p:spPr>
            <a:xfrm>
              <a:off x="5428612" y="8429494"/>
              <a:ext cx="1270" cy="635"/>
            </a:xfrm>
            <a:custGeom>
              <a:avLst/>
              <a:gdLst/>
              <a:ahLst/>
              <a:cxnLst/>
              <a:rect l="l" t="t" r="r" b="b"/>
              <a:pathLst>
                <a:path w="1270" h="634">
                  <a:moveTo>
                    <a:pt x="0" y="215"/>
                  </a:moveTo>
                  <a:lnTo>
                    <a:pt x="520" y="165"/>
                  </a:lnTo>
                  <a:lnTo>
                    <a:pt x="787" y="88"/>
                  </a:lnTo>
                </a:path>
              </a:pathLst>
            </a:custGeom>
            <a:ln w="3530">
              <a:solidFill>
                <a:srgbClr val="565659"/>
              </a:solidFill>
            </a:ln>
          </p:spPr>
          <p:txBody>
            <a:bodyPr wrap="square" lIns="0" tIns="0" rIns="0" bIns="0" rtlCol="0"/>
            <a:lstStyle/>
            <a:p/>
          </p:txBody>
        </p:sp>
        <p:sp>
          <p:nvSpPr>
            <p:cNvPr id="726" name="object 726" descr=""/>
            <p:cNvSpPr/>
            <p:nvPr/>
          </p:nvSpPr>
          <p:spPr>
            <a:xfrm>
              <a:off x="5428618" y="8412491"/>
              <a:ext cx="1270" cy="635"/>
            </a:xfrm>
            <a:custGeom>
              <a:avLst/>
              <a:gdLst/>
              <a:ahLst/>
              <a:cxnLst/>
              <a:rect l="l" t="t" r="r" b="b"/>
              <a:pathLst>
                <a:path w="1270" h="634">
                  <a:moveTo>
                    <a:pt x="787" y="215"/>
                  </a:moveTo>
                  <a:lnTo>
                    <a:pt x="520" y="50"/>
                  </a:lnTo>
                  <a:lnTo>
                    <a:pt x="0" y="0"/>
                  </a:lnTo>
                </a:path>
              </a:pathLst>
            </a:custGeom>
            <a:ln w="3530">
              <a:solidFill>
                <a:srgbClr val="565659"/>
              </a:solidFill>
            </a:ln>
          </p:spPr>
          <p:txBody>
            <a:bodyPr wrap="square" lIns="0" tIns="0" rIns="0" bIns="0" rtlCol="0"/>
            <a:lstStyle/>
            <a:p/>
          </p:txBody>
        </p:sp>
        <p:sp>
          <p:nvSpPr>
            <p:cNvPr id="727" name="object 727" descr=""/>
            <p:cNvSpPr/>
            <p:nvPr/>
          </p:nvSpPr>
          <p:spPr>
            <a:xfrm>
              <a:off x="5424078" y="8402245"/>
              <a:ext cx="635" cy="635"/>
            </a:xfrm>
            <a:custGeom>
              <a:avLst/>
              <a:gdLst/>
              <a:ahLst/>
              <a:cxnLst/>
              <a:rect l="l" t="t" r="r" b="b"/>
              <a:pathLst>
                <a:path w="635" h="634">
                  <a:moveTo>
                    <a:pt x="571" y="0"/>
                  </a:moveTo>
                  <a:lnTo>
                    <a:pt x="254" y="0"/>
                  </a:lnTo>
                  <a:lnTo>
                    <a:pt x="0" y="76"/>
                  </a:lnTo>
                </a:path>
              </a:pathLst>
            </a:custGeom>
            <a:ln w="3530">
              <a:solidFill>
                <a:srgbClr val="565659"/>
              </a:solidFill>
            </a:ln>
          </p:spPr>
          <p:txBody>
            <a:bodyPr wrap="square" lIns="0" tIns="0" rIns="0" bIns="0" rtlCol="0"/>
            <a:lstStyle/>
            <a:p/>
          </p:txBody>
        </p:sp>
        <p:sp>
          <p:nvSpPr>
            <p:cNvPr id="728" name="object 728" descr=""/>
            <p:cNvSpPr/>
            <p:nvPr/>
          </p:nvSpPr>
          <p:spPr>
            <a:xfrm>
              <a:off x="5424079" y="8439768"/>
              <a:ext cx="635" cy="635"/>
            </a:xfrm>
            <a:custGeom>
              <a:avLst/>
              <a:gdLst/>
              <a:ahLst/>
              <a:cxnLst/>
              <a:rect l="l" t="t" r="r" b="b"/>
              <a:pathLst>
                <a:path w="635" h="634">
                  <a:moveTo>
                    <a:pt x="0" y="0"/>
                  </a:moveTo>
                  <a:lnTo>
                    <a:pt x="254" y="190"/>
                  </a:lnTo>
                  <a:lnTo>
                    <a:pt x="571" y="190"/>
                  </a:lnTo>
                </a:path>
              </a:pathLst>
            </a:custGeom>
            <a:ln w="3530">
              <a:solidFill>
                <a:srgbClr val="565659"/>
              </a:solidFill>
            </a:ln>
          </p:spPr>
          <p:txBody>
            <a:bodyPr wrap="square" lIns="0" tIns="0" rIns="0" bIns="0" rtlCol="0"/>
            <a:lstStyle/>
            <a:p/>
          </p:txBody>
        </p:sp>
        <p:sp>
          <p:nvSpPr>
            <p:cNvPr id="729" name="object 729" descr=""/>
            <p:cNvSpPr/>
            <p:nvPr/>
          </p:nvSpPr>
          <p:spPr>
            <a:xfrm>
              <a:off x="5238810" y="8281226"/>
              <a:ext cx="635" cy="635"/>
            </a:xfrm>
            <a:custGeom>
              <a:avLst/>
              <a:gdLst/>
              <a:ahLst/>
              <a:cxnLst/>
              <a:rect l="l" t="t" r="r" b="b"/>
              <a:pathLst>
                <a:path w="635" h="634">
                  <a:moveTo>
                    <a:pt x="101" y="368"/>
                  </a:moveTo>
                  <a:lnTo>
                    <a:pt x="88" y="241"/>
                  </a:lnTo>
                  <a:lnTo>
                    <a:pt x="0" y="0"/>
                  </a:lnTo>
                </a:path>
              </a:pathLst>
            </a:custGeom>
            <a:ln w="3530">
              <a:solidFill>
                <a:srgbClr val="565659"/>
              </a:solidFill>
            </a:ln>
          </p:spPr>
          <p:txBody>
            <a:bodyPr wrap="square" lIns="0" tIns="0" rIns="0" bIns="0" rtlCol="0"/>
            <a:lstStyle/>
            <a:p/>
          </p:txBody>
        </p:sp>
        <p:sp>
          <p:nvSpPr>
            <p:cNvPr id="730" name="object 730" descr=""/>
            <p:cNvSpPr/>
            <p:nvPr/>
          </p:nvSpPr>
          <p:spPr>
            <a:xfrm>
              <a:off x="5225009" y="8250716"/>
              <a:ext cx="635" cy="635"/>
            </a:xfrm>
            <a:custGeom>
              <a:avLst/>
              <a:gdLst/>
              <a:ahLst/>
              <a:cxnLst/>
              <a:rect l="l" t="t" r="r" b="b"/>
              <a:pathLst>
                <a:path w="635" h="634">
                  <a:moveTo>
                    <a:pt x="0" y="139"/>
                  </a:moveTo>
                  <a:lnTo>
                    <a:pt x="63" y="0"/>
                  </a:lnTo>
                </a:path>
              </a:pathLst>
            </a:custGeom>
            <a:ln w="3530">
              <a:solidFill>
                <a:srgbClr val="565659"/>
              </a:solidFill>
            </a:ln>
          </p:spPr>
          <p:txBody>
            <a:bodyPr wrap="square" lIns="0" tIns="0" rIns="0" bIns="0" rtlCol="0"/>
            <a:lstStyle/>
            <a:p/>
          </p:txBody>
        </p:sp>
        <p:sp>
          <p:nvSpPr>
            <p:cNvPr id="731" name="object 731" descr=""/>
            <p:cNvSpPr/>
            <p:nvPr/>
          </p:nvSpPr>
          <p:spPr>
            <a:xfrm>
              <a:off x="4945533" y="8275772"/>
              <a:ext cx="635" cy="635"/>
            </a:xfrm>
            <a:custGeom>
              <a:avLst/>
              <a:gdLst/>
              <a:ahLst/>
              <a:cxnLst/>
              <a:rect l="l" t="t" r="r" b="b"/>
              <a:pathLst>
                <a:path w="635" h="634">
                  <a:moveTo>
                    <a:pt x="330" y="0"/>
                  </a:moveTo>
                  <a:lnTo>
                    <a:pt x="101" y="12"/>
                  </a:lnTo>
                </a:path>
              </a:pathLst>
            </a:custGeom>
            <a:ln w="3530">
              <a:solidFill>
                <a:srgbClr val="565659"/>
              </a:solidFill>
            </a:ln>
          </p:spPr>
          <p:txBody>
            <a:bodyPr wrap="square" lIns="0" tIns="0" rIns="0" bIns="0" rtlCol="0"/>
            <a:lstStyle/>
            <a:p/>
          </p:txBody>
        </p:sp>
        <p:sp>
          <p:nvSpPr>
            <p:cNvPr id="732" name="object 732" descr=""/>
            <p:cNvSpPr/>
            <p:nvPr/>
          </p:nvSpPr>
          <p:spPr>
            <a:xfrm>
              <a:off x="4945801" y="8275772"/>
              <a:ext cx="1270" cy="635"/>
            </a:xfrm>
            <a:custGeom>
              <a:avLst/>
              <a:gdLst/>
              <a:ahLst/>
              <a:cxnLst/>
              <a:rect l="l" t="t" r="r" b="b"/>
              <a:pathLst>
                <a:path w="1270" h="634">
                  <a:moveTo>
                    <a:pt x="825" y="0"/>
                  </a:moveTo>
                  <a:lnTo>
                    <a:pt x="546" y="12"/>
                  </a:lnTo>
                  <a:lnTo>
                    <a:pt x="279" y="50"/>
                  </a:lnTo>
                  <a:lnTo>
                    <a:pt x="0" y="88"/>
                  </a:lnTo>
                </a:path>
              </a:pathLst>
            </a:custGeom>
            <a:ln w="3530">
              <a:solidFill>
                <a:srgbClr val="565659"/>
              </a:solidFill>
            </a:ln>
          </p:spPr>
          <p:txBody>
            <a:bodyPr wrap="square" lIns="0" tIns="0" rIns="0" bIns="0" rtlCol="0"/>
            <a:lstStyle/>
            <a:p/>
          </p:txBody>
        </p:sp>
        <p:sp>
          <p:nvSpPr>
            <p:cNvPr id="733" name="object 733" descr=""/>
            <p:cNvSpPr/>
            <p:nvPr/>
          </p:nvSpPr>
          <p:spPr>
            <a:xfrm>
              <a:off x="4946527" y="8275778"/>
              <a:ext cx="635" cy="635"/>
            </a:xfrm>
            <a:custGeom>
              <a:avLst/>
              <a:gdLst/>
              <a:ahLst/>
              <a:cxnLst/>
              <a:rect l="l" t="t" r="r" b="b"/>
              <a:pathLst>
                <a:path w="635" h="634">
                  <a:moveTo>
                    <a:pt x="228" y="25"/>
                  </a:moveTo>
                  <a:lnTo>
                    <a:pt x="76" y="0"/>
                  </a:lnTo>
                </a:path>
              </a:pathLst>
            </a:custGeom>
            <a:ln w="3530">
              <a:solidFill>
                <a:srgbClr val="565659"/>
              </a:solidFill>
            </a:ln>
          </p:spPr>
          <p:txBody>
            <a:bodyPr wrap="square" lIns="0" tIns="0" rIns="0" bIns="0" rtlCol="0"/>
            <a:lstStyle/>
            <a:p/>
          </p:txBody>
        </p:sp>
        <p:sp>
          <p:nvSpPr>
            <p:cNvPr id="734" name="object 734" descr=""/>
            <p:cNvSpPr/>
            <p:nvPr/>
          </p:nvSpPr>
          <p:spPr>
            <a:xfrm>
              <a:off x="5239101" y="8280706"/>
              <a:ext cx="1270" cy="1270"/>
            </a:xfrm>
            <a:custGeom>
              <a:avLst/>
              <a:gdLst/>
              <a:ahLst/>
              <a:cxnLst/>
              <a:rect l="l" t="t" r="r" b="b"/>
              <a:pathLst>
                <a:path w="1270" h="1270">
                  <a:moveTo>
                    <a:pt x="952" y="888"/>
                  </a:moveTo>
                  <a:lnTo>
                    <a:pt x="927" y="380"/>
                  </a:lnTo>
                  <a:lnTo>
                    <a:pt x="507" y="0"/>
                  </a:lnTo>
                  <a:lnTo>
                    <a:pt x="0" y="0"/>
                  </a:lnTo>
                </a:path>
              </a:pathLst>
            </a:custGeom>
            <a:ln w="3530">
              <a:solidFill>
                <a:srgbClr val="565659"/>
              </a:solidFill>
            </a:ln>
          </p:spPr>
          <p:txBody>
            <a:bodyPr wrap="square" lIns="0" tIns="0" rIns="0" bIns="0" rtlCol="0"/>
            <a:lstStyle/>
            <a:p/>
          </p:txBody>
        </p:sp>
        <p:sp>
          <p:nvSpPr>
            <p:cNvPr id="735" name="object 735" descr=""/>
            <p:cNvSpPr/>
            <p:nvPr/>
          </p:nvSpPr>
          <p:spPr>
            <a:xfrm>
              <a:off x="5171161" y="8275765"/>
              <a:ext cx="2540" cy="635"/>
            </a:xfrm>
            <a:custGeom>
              <a:avLst/>
              <a:gdLst/>
              <a:ahLst/>
              <a:cxnLst/>
              <a:rect l="l" t="t" r="r" b="b"/>
              <a:pathLst>
                <a:path w="2539" h="634">
                  <a:moveTo>
                    <a:pt x="2527" y="533"/>
                  </a:moveTo>
                  <a:lnTo>
                    <a:pt x="1701" y="241"/>
                  </a:lnTo>
                  <a:lnTo>
                    <a:pt x="850" y="63"/>
                  </a:lnTo>
                  <a:lnTo>
                    <a:pt x="0" y="0"/>
                  </a:lnTo>
                </a:path>
              </a:pathLst>
            </a:custGeom>
            <a:ln w="3530">
              <a:solidFill>
                <a:srgbClr val="565659"/>
              </a:solidFill>
            </a:ln>
          </p:spPr>
          <p:txBody>
            <a:bodyPr wrap="square" lIns="0" tIns="0" rIns="0" bIns="0" rtlCol="0"/>
            <a:lstStyle/>
            <a:p/>
          </p:txBody>
        </p:sp>
        <p:sp>
          <p:nvSpPr>
            <p:cNvPr id="736" name="object 736" descr=""/>
            <p:cNvSpPr/>
            <p:nvPr/>
          </p:nvSpPr>
          <p:spPr>
            <a:xfrm>
              <a:off x="5172775" y="8276131"/>
              <a:ext cx="1270" cy="635"/>
            </a:xfrm>
            <a:custGeom>
              <a:avLst/>
              <a:gdLst/>
              <a:ahLst/>
              <a:cxnLst/>
              <a:rect l="l" t="t" r="r" b="b"/>
              <a:pathLst>
                <a:path w="1270" h="634">
                  <a:moveTo>
                    <a:pt x="825" y="25"/>
                  </a:moveTo>
                  <a:lnTo>
                    <a:pt x="558" y="0"/>
                  </a:lnTo>
                  <a:lnTo>
                    <a:pt x="279" y="0"/>
                  </a:lnTo>
                  <a:lnTo>
                    <a:pt x="0" y="25"/>
                  </a:lnTo>
                </a:path>
              </a:pathLst>
            </a:custGeom>
            <a:ln w="3530">
              <a:solidFill>
                <a:srgbClr val="565659"/>
              </a:solidFill>
            </a:ln>
          </p:spPr>
          <p:txBody>
            <a:bodyPr wrap="square" lIns="0" tIns="0" rIns="0" bIns="0" rtlCol="0"/>
            <a:lstStyle/>
            <a:p/>
          </p:txBody>
        </p:sp>
        <p:sp>
          <p:nvSpPr>
            <p:cNvPr id="737" name="object 737" descr=""/>
            <p:cNvSpPr/>
            <p:nvPr/>
          </p:nvSpPr>
          <p:spPr>
            <a:xfrm>
              <a:off x="5170474" y="8275778"/>
              <a:ext cx="2540" cy="635"/>
            </a:xfrm>
            <a:custGeom>
              <a:avLst/>
              <a:gdLst/>
              <a:ahLst/>
              <a:cxnLst/>
              <a:rect l="l" t="t" r="r" b="b"/>
              <a:pathLst>
                <a:path w="2539" h="634">
                  <a:moveTo>
                    <a:pt x="2451" y="520"/>
                  </a:moveTo>
                  <a:lnTo>
                    <a:pt x="1650" y="241"/>
                  </a:lnTo>
                  <a:lnTo>
                    <a:pt x="825" y="63"/>
                  </a:lnTo>
                  <a:lnTo>
                    <a:pt x="0" y="0"/>
                  </a:lnTo>
                </a:path>
              </a:pathLst>
            </a:custGeom>
            <a:ln w="3530">
              <a:solidFill>
                <a:srgbClr val="565659"/>
              </a:solidFill>
            </a:ln>
          </p:spPr>
          <p:txBody>
            <a:bodyPr wrap="square" lIns="0" tIns="0" rIns="0" bIns="0" rtlCol="0"/>
            <a:lstStyle/>
            <a:p/>
          </p:txBody>
        </p:sp>
        <p:sp>
          <p:nvSpPr>
            <p:cNvPr id="738" name="object 738" descr=""/>
            <p:cNvSpPr/>
            <p:nvPr/>
          </p:nvSpPr>
          <p:spPr>
            <a:xfrm>
              <a:off x="5180809" y="8280706"/>
              <a:ext cx="1270" cy="1270"/>
            </a:xfrm>
            <a:custGeom>
              <a:avLst/>
              <a:gdLst/>
              <a:ahLst/>
              <a:cxnLst/>
              <a:rect l="l" t="t" r="r" b="b"/>
              <a:pathLst>
                <a:path w="1270" h="1270">
                  <a:moveTo>
                    <a:pt x="952" y="901"/>
                  </a:moveTo>
                  <a:lnTo>
                    <a:pt x="927" y="393"/>
                  </a:lnTo>
                  <a:lnTo>
                    <a:pt x="507" y="0"/>
                  </a:lnTo>
                  <a:lnTo>
                    <a:pt x="0" y="0"/>
                  </a:lnTo>
                </a:path>
              </a:pathLst>
            </a:custGeom>
            <a:ln w="3530">
              <a:solidFill>
                <a:srgbClr val="565659"/>
              </a:solidFill>
            </a:ln>
          </p:spPr>
          <p:txBody>
            <a:bodyPr wrap="square" lIns="0" tIns="0" rIns="0" bIns="0" rtlCol="0"/>
            <a:lstStyle/>
            <a:p/>
          </p:txBody>
        </p:sp>
        <p:sp>
          <p:nvSpPr>
            <p:cNvPr id="739" name="object 739" descr=""/>
            <p:cNvSpPr/>
            <p:nvPr/>
          </p:nvSpPr>
          <p:spPr>
            <a:xfrm>
              <a:off x="5170995" y="8280706"/>
              <a:ext cx="1270" cy="1270"/>
            </a:xfrm>
            <a:custGeom>
              <a:avLst/>
              <a:gdLst/>
              <a:ahLst/>
              <a:cxnLst/>
              <a:rect l="l" t="t" r="r" b="b"/>
              <a:pathLst>
                <a:path w="1270" h="1270">
                  <a:moveTo>
                    <a:pt x="863" y="901"/>
                  </a:moveTo>
                  <a:lnTo>
                    <a:pt x="838" y="431"/>
                  </a:lnTo>
                  <a:lnTo>
                    <a:pt x="469" y="50"/>
                  </a:lnTo>
                  <a:lnTo>
                    <a:pt x="0" y="0"/>
                  </a:lnTo>
                </a:path>
              </a:pathLst>
            </a:custGeom>
            <a:ln w="3530">
              <a:solidFill>
                <a:srgbClr val="565659"/>
              </a:solidFill>
            </a:ln>
          </p:spPr>
          <p:txBody>
            <a:bodyPr wrap="square" lIns="0" tIns="0" rIns="0" bIns="0" rtlCol="0"/>
            <a:lstStyle/>
            <a:p/>
          </p:txBody>
        </p:sp>
        <p:sp>
          <p:nvSpPr>
            <p:cNvPr id="740" name="object 740" descr=""/>
            <p:cNvSpPr/>
            <p:nvPr/>
          </p:nvSpPr>
          <p:spPr>
            <a:xfrm>
              <a:off x="5162491" y="8237851"/>
              <a:ext cx="635" cy="635"/>
            </a:xfrm>
            <a:custGeom>
              <a:avLst/>
              <a:gdLst/>
              <a:ahLst/>
              <a:cxnLst/>
              <a:rect l="l" t="t" r="r" b="b"/>
              <a:pathLst>
                <a:path w="635" h="634">
                  <a:moveTo>
                    <a:pt x="165" y="38"/>
                  </a:moveTo>
                  <a:lnTo>
                    <a:pt x="0" y="0"/>
                  </a:lnTo>
                </a:path>
              </a:pathLst>
            </a:custGeom>
            <a:ln w="3530">
              <a:solidFill>
                <a:srgbClr val="565659"/>
              </a:solidFill>
            </a:ln>
          </p:spPr>
          <p:txBody>
            <a:bodyPr wrap="square" lIns="0" tIns="0" rIns="0" bIns="0" rtlCol="0"/>
            <a:lstStyle/>
            <a:p/>
          </p:txBody>
        </p:sp>
        <p:sp>
          <p:nvSpPr>
            <p:cNvPr id="741" name="object 741" descr=""/>
            <p:cNvSpPr/>
            <p:nvPr/>
          </p:nvSpPr>
          <p:spPr>
            <a:xfrm>
              <a:off x="4944335" y="8276132"/>
              <a:ext cx="635" cy="635"/>
            </a:xfrm>
            <a:custGeom>
              <a:avLst/>
              <a:gdLst/>
              <a:ahLst/>
              <a:cxnLst/>
              <a:rect l="l" t="t" r="r" b="b"/>
              <a:pathLst>
                <a:path w="635" h="634">
                  <a:moveTo>
                    <a:pt x="635" y="0"/>
                  </a:moveTo>
                  <a:lnTo>
                    <a:pt x="419" y="0"/>
                  </a:lnTo>
                  <a:lnTo>
                    <a:pt x="215" y="0"/>
                  </a:lnTo>
                  <a:lnTo>
                    <a:pt x="0" y="25"/>
                  </a:lnTo>
                </a:path>
              </a:pathLst>
            </a:custGeom>
            <a:ln w="3530">
              <a:solidFill>
                <a:srgbClr val="565659"/>
              </a:solidFill>
            </a:ln>
          </p:spPr>
          <p:txBody>
            <a:bodyPr wrap="square" lIns="0" tIns="0" rIns="0" bIns="0" rtlCol="0"/>
            <a:lstStyle/>
            <a:p/>
          </p:txBody>
        </p:sp>
        <p:sp>
          <p:nvSpPr>
            <p:cNvPr id="742" name="object 742" descr=""/>
            <p:cNvSpPr/>
            <p:nvPr/>
          </p:nvSpPr>
          <p:spPr>
            <a:xfrm>
              <a:off x="4944019" y="8275772"/>
              <a:ext cx="1905" cy="635"/>
            </a:xfrm>
            <a:custGeom>
              <a:avLst/>
              <a:gdLst/>
              <a:ahLst/>
              <a:cxnLst/>
              <a:rect l="l" t="t" r="r" b="b"/>
              <a:pathLst>
                <a:path w="1904" h="634">
                  <a:moveTo>
                    <a:pt x="1676" y="0"/>
                  </a:moveTo>
                  <a:lnTo>
                    <a:pt x="1117" y="50"/>
                  </a:lnTo>
                  <a:lnTo>
                    <a:pt x="546" y="241"/>
                  </a:lnTo>
                  <a:lnTo>
                    <a:pt x="0" y="533"/>
                  </a:lnTo>
                </a:path>
              </a:pathLst>
            </a:custGeom>
            <a:ln w="3530">
              <a:solidFill>
                <a:srgbClr val="565659"/>
              </a:solidFill>
            </a:ln>
          </p:spPr>
          <p:txBody>
            <a:bodyPr wrap="square" lIns="0" tIns="0" rIns="0" bIns="0" rtlCol="0"/>
            <a:lstStyle/>
            <a:p/>
          </p:txBody>
        </p:sp>
        <p:sp>
          <p:nvSpPr>
            <p:cNvPr id="743" name="object 743" descr=""/>
            <p:cNvSpPr/>
            <p:nvPr/>
          </p:nvSpPr>
          <p:spPr>
            <a:xfrm>
              <a:off x="4933953" y="8279547"/>
              <a:ext cx="1270" cy="635"/>
            </a:xfrm>
            <a:custGeom>
              <a:avLst/>
              <a:gdLst/>
              <a:ahLst/>
              <a:cxnLst/>
              <a:rect l="l" t="t" r="r" b="b"/>
              <a:pathLst>
                <a:path w="1270" h="634">
                  <a:moveTo>
                    <a:pt x="1206" y="38"/>
                  </a:moveTo>
                  <a:lnTo>
                    <a:pt x="812" y="0"/>
                  </a:lnTo>
                  <a:lnTo>
                    <a:pt x="292" y="12"/>
                  </a:lnTo>
                  <a:lnTo>
                    <a:pt x="0" y="76"/>
                  </a:lnTo>
                </a:path>
              </a:pathLst>
            </a:custGeom>
            <a:ln w="3530">
              <a:solidFill>
                <a:srgbClr val="565659"/>
              </a:solidFill>
            </a:ln>
          </p:spPr>
          <p:txBody>
            <a:bodyPr wrap="square" lIns="0" tIns="0" rIns="0" bIns="0" rtlCol="0"/>
            <a:lstStyle/>
            <a:p/>
          </p:txBody>
        </p:sp>
        <p:sp>
          <p:nvSpPr>
            <p:cNvPr id="744" name="object 744" descr=""/>
            <p:cNvSpPr/>
            <p:nvPr/>
          </p:nvSpPr>
          <p:spPr>
            <a:xfrm>
              <a:off x="4947894" y="8275769"/>
              <a:ext cx="1270" cy="635"/>
            </a:xfrm>
            <a:custGeom>
              <a:avLst/>
              <a:gdLst/>
              <a:ahLst/>
              <a:cxnLst/>
              <a:rect l="l" t="t" r="r" b="b"/>
              <a:pathLst>
                <a:path w="1270" h="634">
                  <a:moveTo>
                    <a:pt x="952" y="114"/>
                  </a:moveTo>
                  <a:lnTo>
                    <a:pt x="634" y="63"/>
                  </a:lnTo>
                  <a:lnTo>
                    <a:pt x="317" y="25"/>
                  </a:lnTo>
                  <a:lnTo>
                    <a:pt x="0" y="0"/>
                  </a:lnTo>
                </a:path>
              </a:pathLst>
            </a:custGeom>
            <a:ln w="3530">
              <a:solidFill>
                <a:srgbClr val="565659"/>
              </a:solidFill>
            </a:ln>
          </p:spPr>
          <p:txBody>
            <a:bodyPr wrap="square" lIns="0" tIns="0" rIns="0" bIns="0" rtlCol="0"/>
            <a:lstStyle/>
            <a:p/>
          </p:txBody>
        </p:sp>
        <p:sp>
          <p:nvSpPr>
            <p:cNvPr id="745" name="object 745" descr=""/>
            <p:cNvSpPr/>
            <p:nvPr/>
          </p:nvSpPr>
          <p:spPr>
            <a:xfrm>
              <a:off x="4947131" y="8275772"/>
              <a:ext cx="1905" cy="635"/>
            </a:xfrm>
            <a:custGeom>
              <a:avLst/>
              <a:gdLst/>
              <a:ahLst/>
              <a:cxnLst/>
              <a:rect l="l" t="t" r="r" b="b"/>
              <a:pathLst>
                <a:path w="1904" h="634">
                  <a:moveTo>
                    <a:pt x="1765" y="292"/>
                  </a:moveTo>
                  <a:lnTo>
                    <a:pt x="1181" y="139"/>
                  </a:lnTo>
                  <a:lnTo>
                    <a:pt x="596" y="38"/>
                  </a:lnTo>
                  <a:lnTo>
                    <a:pt x="0" y="0"/>
                  </a:lnTo>
                </a:path>
              </a:pathLst>
            </a:custGeom>
            <a:ln w="3530">
              <a:solidFill>
                <a:srgbClr val="565659"/>
              </a:solidFill>
            </a:ln>
          </p:spPr>
          <p:txBody>
            <a:bodyPr wrap="square" lIns="0" tIns="0" rIns="0" bIns="0" rtlCol="0"/>
            <a:lstStyle/>
            <a:p/>
          </p:txBody>
        </p:sp>
        <p:sp>
          <p:nvSpPr>
            <p:cNvPr id="746" name="object 746" descr=""/>
            <p:cNvSpPr/>
            <p:nvPr/>
          </p:nvSpPr>
          <p:spPr>
            <a:xfrm>
              <a:off x="4945544" y="8275772"/>
              <a:ext cx="1905" cy="635"/>
            </a:xfrm>
            <a:custGeom>
              <a:avLst/>
              <a:gdLst/>
              <a:ahLst/>
              <a:cxnLst/>
              <a:rect l="l" t="t" r="r" b="b"/>
              <a:pathLst>
                <a:path w="1904" h="634">
                  <a:moveTo>
                    <a:pt x="1676" y="0"/>
                  </a:moveTo>
                  <a:lnTo>
                    <a:pt x="1117" y="50"/>
                  </a:lnTo>
                  <a:lnTo>
                    <a:pt x="546" y="241"/>
                  </a:lnTo>
                  <a:lnTo>
                    <a:pt x="0" y="533"/>
                  </a:lnTo>
                </a:path>
              </a:pathLst>
            </a:custGeom>
            <a:ln w="3530">
              <a:solidFill>
                <a:srgbClr val="565659"/>
              </a:solidFill>
            </a:ln>
          </p:spPr>
          <p:txBody>
            <a:bodyPr wrap="square" lIns="0" tIns="0" rIns="0" bIns="0" rtlCol="0"/>
            <a:lstStyle/>
            <a:p/>
          </p:txBody>
        </p:sp>
        <p:sp>
          <p:nvSpPr>
            <p:cNvPr id="747" name="object 747" descr=""/>
            <p:cNvSpPr/>
            <p:nvPr/>
          </p:nvSpPr>
          <p:spPr>
            <a:xfrm>
              <a:off x="4944974" y="8276131"/>
              <a:ext cx="635" cy="635"/>
            </a:xfrm>
            <a:custGeom>
              <a:avLst/>
              <a:gdLst/>
              <a:ahLst/>
              <a:cxnLst/>
              <a:rect l="l" t="t" r="r" b="b"/>
              <a:pathLst>
                <a:path w="635" h="634">
                  <a:moveTo>
                    <a:pt x="635" y="25"/>
                  </a:moveTo>
                  <a:lnTo>
                    <a:pt x="419" y="12"/>
                  </a:lnTo>
                  <a:lnTo>
                    <a:pt x="203" y="0"/>
                  </a:lnTo>
                  <a:lnTo>
                    <a:pt x="0" y="0"/>
                  </a:lnTo>
                </a:path>
              </a:pathLst>
            </a:custGeom>
            <a:ln w="3530">
              <a:solidFill>
                <a:srgbClr val="565659"/>
              </a:solidFill>
            </a:ln>
          </p:spPr>
          <p:txBody>
            <a:bodyPr wrap="square" lIns="0" tIns="0" rIns="0" bIns="0" rtlCol="0"/>
            <a:lstStyle/>
            <a:p/>
          </p:txBody>
        </p:sp>
        <p:sp>
          <p:nvSpPr>
            <p:cNvPr id="748" name="object 748" descr=""/>
            <p:cNvSpPr/>
            <p:nvPr/>
          </p:nvSpPr>
          <p:spPr>
            <a:xfrm>
              <a:off x="4944269" y="8276294"/>
              <a:ext cx="635" cy="635"/>
            </a:xfrm>
            <a:custGeom>
              <a:avLst/>
              <a:gdLst/>
              <a:ahLst/>
              <a:cxnLst/>
              <a:rect l="l" t="t" r="r" b="b"/>
              <a:pathLst>
                <a:path w="635" h="634">
                  <a:moveTo>
                    <a:pt x="520" y="0"/>
                  </a:moveTo>
                  <a:lnTo>
                    <a:pt x="342" y="88"/>
                  </a:lnTo>
                  <a:lnTo>
                    <a:pt x="177" y="203"/>
                  </a:lnTo>
                  <a:lnTo>
                    <a:pt x="0" y="304"/>
                  </a:lnTo>
                </a:path>
              </a:pathLst>
            </a:custGeom>
            <a:ln w="3530">
              <a:solidFill>
                <a:srgbClr val="565659"/>
              </a:solidFill>
            </a:ln>
          </p:spPr>
          <p:txBody>
            <a:bodyPr wrap="square" lIns="0" tIns="0" rIns="0" bIns="0" rtlCol="0"/>
            <a:lstStyle/>
            <a:p/>
          </p:txBody>
        </p:sp>
        <p:sp>
          <p:nvSpPr>
            <p:cNvPr id="749" name="object 749" descr=""/>
            <p:cNvSpPr/>
            <p:nvPr/>
          </p:nvSpPr>
          <p:spPr>
            <a:xfrm>
              <a:off x="4940876" y="8231324"/>
              <a:ext cx="1270" cy="635"/>
            </a:xfrm>
            <a:custGeom>
              <a:avLst/>
              <a:gdLst/>
              <a:ahLst/>
              <a:cxnLst/>
              <a:rect l="l" t="t" r="r" b="b"/>
              <a:pathLst>
                <a:path w="1270" h="634">
                  <a:moveTo>
                    <a:pt x="1117" y="431"/>
                  </a:moveTo>
                  <a:lnTo>
                    <a:pt x="749" y="228"/>
                  </a:lnTo>
                  <a:lnTo>
                    <a:pt x="279" y="38"/>
                  </a:lnTo>
                  <a:lnTo>
                    <a:pt x="0" y="0"/>
                  </a:lnTo>
                </a:path>
              </a:pathLst>
            </a:custGeom>
            <a:ln w="3530">
              <a:solidFill>
                <a:srgbClr val="565659"/>
              </a:solidFill>
            </a:ln>
          </p:spPr>
          <p:txBody>
            <a:bodyPr wrap="square" lIns="0" tIns="0" rIns="0" bIns="0" rtlCol="0"/>
            <a:lstStyle/>
            <a:p/>
          </p:txBody>
        </p:sp>
        <p:sp>
          <p:nvSpPr>
            <p:cNvPr id="750" name="object 750" descr=""/>
            <p:cNvSpPr/>
            <p:nvPr/>
          </p:nvSpPr>
          <p:spPr>
            <a:xfrm>
              <a:off x="4935256" y="8280702"/>
              <a:ext cx="1270" cy="1270"/>
            </a:xfrm>
            <a:custGeom>
              <a:avLst/>
              <a:gdLst/>
              <a:ahLst/>
              <a:cxnLst/>
              <a:rect l="l" t="t" r="r" b="b"/>
              <a:pathLst>
                <a:path w="1270" h="1270">
                  <a:moveTo>
                    <a:pt x="952" y="0"/>
                  </a:moveTo>
                  <a:lnTo>
                    <a:pt x="444" y="0"/>
                  </a:lnTo>
                  <a:lnTo>
                    <a:pt x="25" y="406"/>
                  </a:lnTo>
                  <a:lnTo>
                    <a:pt x="0" y="914"/>
                  </a:lnTo>
                </a:path>
              </a:pathLst>
            </a:custGeom>
            <a:ln w="3530">
              <a:solidFill>
                <a:srgbClr val="565659"/>
              </a:solidFill>
            </a:ln>
          </p:spPr>
          <p:txBody>
            <a:bodyPr wrap="square" lIns="0" tIns="0" rIns="0" bIns="0" rtlCol="0"/>
            <a:lstStyle/>
            <a:p/>
          </p:txBody>
        </p:sp>
        <p:sp>
          <p:nvSpPr>
            <p:cNvPr id="751" name="object 751" descr=""/>
            <p:cNvSpPr/>
            <p:nvPr/>
          </p:nvSpPr>
          <p:spPr>
            <a:xfrm>
              <a:off x="4947449" y="8280702"/>
              <a:ext cx="635" cy="1270"/>
            </a:xfrm>
            <a:custGeom>
              <a:avLst/>
              <a:gdLst/>
              <a:ahLst/>
              <a:cxnLst/>
              <a:rect l="l" t="t" r="r" b="b"/>
              <a:pathLst>
                <a:path w="635" h="1270">
                  <a:moveTo>
                    <a:pt x="571" y="0"/>
                  </a:moveTo>
                  <a:lnTo>
                    <a:pt x="266" y="0"/>
                  </a:lnTo>
                  <a:lnTo>
                    <a:pt x="12" y="406"/>
                  </a:lnTo>
                  <a:lnTo>
                    <a:pt x="0" y="914"/>
                  </a:lnTo>
                </a:path>
              </a:pathLst>
            </a:custGeom>
            <a:ln w="3530">
              <a:solidFill>
                <a:srgbClr val="565659"/>
              </a:solidFill>
            </a:ln>
          </p:spPr>
          <p:txBody>
            <a:bodyPr wrap="square" lIns="0" tIns="0" rIns="0" bIns="0" rtlCol="0"/>
            <a:lstStyle/>
            <a:p/>
          </p:txBody>
        </p:sp>
        <p:sp>
          <p:nvSpPr>
            <p:cNvPr id="752" name="object 752" descr=""/>
            <p:cNvSpPr/>
            <p:nvPr/>
          </p:nvSpPr>
          <p:spPr>
            <a:xfrm>
              <a:off x="4948981" y="8279568"/>
              <a:ext cx="635" cy="635"/>
            </a:xfrm>
            <a:custGeom>
              <a:avLst/>
              <a:gdLst/>
              <a:ahLst/>
              <a:cxnLst/>
              <a:rect l="l" t="t" r="r" b="b"/>
              <a:pathLst>
                <a:path w="635" h="634">
                  <a:moveTo>
                    <a:pt x="342" y="0"/>
                  </a:moveTo>
                  <a:lnTo>
                    <a:pt x="126" y="12"/>
                  </a:lnTo>
                </a:path>
              </a:pathLst>
            </a:custGeom>
            <a:ln w="3530">
              <a:solidFill>
                <a:srgbClr val="565659"/>
              </a:solidFill>
            </a:ln>
          </p:spPr>
          <p:txBody>
            <a:bodyPr wrap="square" lIns="0" tIns="0" rIns="0" bIns="0" rtlCol="0"/>
            <a:lstStyle/>
            <a:p/>
          </p:txBody>
        </p:sp>
        <p:sp>
          <p:nvSpPr>
            <p:cNvPr id="753" name="object 753" descr=""/>
            <p:cNvSpPr/>
            <p:nvPr/>
          </p:nvSpPr>
          <p:spPr>
            <a:xfrm>
              <a:off x="4955496" y="8231149"/>
              <a:ext cx="635" cy="635"/>
            </a:xfrm>
            <a:custGeom>
              <a:avLst/>
              <a:gdLst/>
              <a:ahLst/>
              <a:cxnLst/>
              <a:rect l="l" t="t" r="r" b="b"/>
              <a:pathLst>
                <a:path w="635" h="634">
                  <a:moveTo>
                    <a:pt x="419" y="0"/>
                  </a:moveTo>
                  <a:lnTo>
                    <a:pt x="203" y="38"/>
                  </a:lnTo>
                  <a:lnTo>
                    <a:pt x="50" y="152"/>
                  </a:lnTo>
                  <a:lnTo>
                    <a:pt x="0" y="304"/>
                  </a:lnTo>
                </a:path>
              </a:pathLst>
            </a:custGeom>
            <a:ln w="3530">
              <a:solidFill>
                <a:srgbClr val="565659"/>
              </a:solidFill>
            </a:ln>
          </p:spPr>
          <p:txBody>
            <a:bodyPr wrap="square" lIns="0" tIns="0" rIns="0" bIns="0" rtlCol="0"/>
            <a:lstStyle/>
            <a:p/>
          </p:txBody>
        </p:sp>
        <p:sp>
          <p:nvSpPr>
            <p:cNvPr id="754" name="object 754" descr=""/>
            <p:cNvSpPr/>
            <p:nvPr/>
          </p:nvSpPr>
          <p:spPr>
            <a:xfrm>
              <a:off x="5032823" y="8553231"/>
              <a:ext cx="635" cy="0"/>
            </a:xfrm>
            <a:custGeom>
              <a:avLst/>
              <a:gdLst/>
              <a:ahLst/>
              <a:cxnLst/>
              <a:rect l="l" t="t" r="r" b="b"/>
              <a:pathLst>
                <a:path w="635" h="0">
                  <a:moveTo>
                    <a:pt x="0" y="0"/>
                  </a:moveTo>
                  <a:lnTo>
                    <a:pt x="419" y="0"/>
                  </a:lnTo>
                </a:path>
              </a:pathLst>
            </a:custGeom>
            <a:ln w="3530">
              <a:solidFill>
                <a:srgbClr val="565659"/>
              </a:solidFill>
            </a:ln>
          </p:spPr>
          <p:txBody>
            <a:bodyPr wrap="square" lIns="0" tIns="0" rIns="0" bIns="0" rtlCol="0"/>
            <a:lstStyle/>
            <a:p/>
          </p:txBody>
        </p:sp>
        <p:sp>
          <p:nvSpPr>
            <p:cNvPr id="755" name="object 755" descr=""/>
            <p:cNvSpPr/>
            <p:nvPr/>
          </p:nvSpPr>
          <p:spPr>
            <a:xfrm>
              <a:off x="5200634" y="8733859"/>
              <a:ext cx="3175" cy="1905"/>
            </a:xfrm>
            <a:custGeom>
              <a:avLst/>
              <a:gdLst/>
              <a:ahLst/>
              <a:cxnLst/>
              <a:rect l="l" t="t" r="r" b="b"/>
              <a:pathLst>
                <a:path w="3175" h="1904">
                  <a:moveTo>
                    <a:pt x="2565" y="1282"/>
                  </a:moveTo>
                  <a:lnTo>
                    <a:pt x="2044" y="393"/>
                  </a:lnTo>
                  <a:lnTo>
                    <a:pt x="965" y="0"/>
                  </a:lnTo>
                  <a:lnTo>
                    <a:pt x="0" y="368"/>
                  </a:lnTo>
                </a:path>
              </a:pathLst>
            </a:custGeom>
            <a:ln w="3530">
              <a:solidFill>
                <a:srgbClr val="565659"/>
              </a:solidFill>
            </a:ln>
          </p:spPr>
          <p:txBody>
            <a:bodyPr wrap="square" lIns="0" tIns="0" rIns="0" bIns="0" rtlCol="0"/>
            <a:lstStyle/>
            <a:p/>
          </p:txBody>
        </p:sp>
        <p:sp>
          <p:nvSpPr>
            <p:cNvPr id="756" name="object 756" descr=""/>
            <p:cNvSpPr/>
            <p:nvPr/>
          </p:nvSpPr>
          <p:spPr>
            <a:xfrm>
              <a:off x="5203173" y="8737095"/>
              <a:ext cx="2540" cy="1270"/>
            </a:xfrm>
            <a:custGeom>
              <a:avLst/>
              <a:gdLst/>
              <a:ahLst/>
              <a:cxnLst/>
              <a:rect l="l" t="t" r="r" b="b"/>
              <a:pathLst>
                <a:path w="2539" h="1270">
                  <a:moveTo>
                    <a:pt x="1930" y="1092"/>
                  </a:moveTo>
                  <a:lnTo>
                    <a:pt x="1536" y="406"/>
                  </a:lnTo>
                  <a:lnTo>
                    <a:pt x="787" y="0"/>
                  </a:lnTo>
                  <a:lnTo>
                    <a:pt x="0" y="50"/>
                  </a:lnTo>
                </a:path>
              </a:pathLst>
            </a:custGeom>
            <a:ln w="3530">
              <a:solidFill>
                <a:srgbClr val="565659"/>
              </a:solidFill>
            </a:ln>
          </p:spPr>
          <p:txBody>
            <a:bodyPr wrap="square" lIns="0" tIns="0" rIns="0" bIns="0" rtlCol="0"/>
            <a:lstStyle/>
            <a:p/>
          </p:txBody>
        </p:sp>
        <p:sp>
          <p:nvSpPr>
            <p:cNvPr id="757" name="object 757" descr=""/>
            <p:cNvSpPr/>
            <p:nvPr/>
          </p:nvSpPr>
          <p:spPr>
            <a:xfrm>
              <a:off x="5217803" y="8761053"/>
              <a:ext cx="1270" cy="2540"/>
            </a:xfrm>
            <a:custGeom>
              <a:avLst/>
              <a:gdLst/>
              <a:ahLst/>
              <a:cxnLst/>
              <a:rect l="l" t="t" r="r" b="b"/>
              <a:pathLst>
                <a:path w="1270" h="2540">
                  <a:moveTo>
                    <a:pt x="0" y="2311"/>
                  </a:moveTo>
                  <a:lnTo>
                    <a:pt x="787" y="1689"/>
                  </a:lnTo>
                  <a:lnTo>
                    <a:pt x="1054" y="711"/>
                  </a:lnTo>
                  <a:lnTo>
                    <a:pt x="635" y="0"/>
                  </a:lnTo>
                </a:path>
              </a:pathLst>
            </a:custGeom>
            <a:ln w="3530">
              <a:solidFill>
                <a:srgbClr val="565659"/>
              </a:solidFill>
            </a:ln>
          </p:spPr>
          <p:txBody>
            <a:bodyPr wrap="square" lIns="0" tIns="0" rIns="0" bIns="0" rtlCol="0"/>
            <a:lstStyle/>
            <a:p/>
          </p:txBody>
        </p:sp>
        <p:sp>
          <p:nvSpPr>
            <p:cNvPr id="758" name="object 758" descr=""/>
            <p:cNvSpPr/>
            <p:nvPr/>
          </p:nvSpPr>
          <p:spPr>
            <a:xfrm>
              <a:off x="5203605" y="8737591"/>
              <a:ext cx="1905" cy="635"/>
            </a:xfrm>
            <a:custGeom>
              <a:avLst/>
              <a:gdLst/>
              <a:ahLst/>
              <a:cxnLst/>
              <a:rect l="l" t="t" r="r" b="b"/>
              <a:pathLst>
                <a:path w="1904" h="634">
                  <a:moveTo>
                    <a:pt x="1498" y="596"/>
                  </a:moveTo>
                  <a:lnTo>
                    <a:pt x="1257" y="177"/>
                  </a:lnTo>
                  <a:lnTo>
                    <a:pt x="685" y="0"/>
                  </a:lnTo>
                  <a:lnTo>
                    <a:pt x="0" y="126"/>
                  </a:lnTo>
                </a:path>
              </a:pathLst>
            </a:custGeom>
            <a:ln w="3530">
              <a:solidFill>
                <a:srgbClr val="565659"/>
              </a:solidFill>
            </a:ln>
          </p:spPr>
          <p:txBody>
            <a:bodyPr wrap="square" lIns="0" tIns="0" rIns="0" bIns="0" rtlCol="0"/>
            <a:lstStyle/>
            <a:p/>
          </p:txBody>
        </p:sp>
        <p:sp>
          <p:nvSpPr>
            <p:cNvPr id="759" name="object 759" descr=""/>
            <p:cNvSpPr/>
            <p:nvPr/>
          </p:nvSpPr>
          <p:spPr>
            <a:xfrm>
              <a:off x="5212333" y="8751147"/>
              <a:ext cx="635" cy="635"/>
            </a:xfrm>
            <a:custGeom>
              <a:avLst/>
              <a:gdLst/>
              <a:ahLst/>
              <a:cxnLst/>
              <a:rect l="l" t="t" r="r" b="b"/>
              <a:pathLst>
                <a:path w="635" h="634">
                  <a:moveTo>
                    <a:pt x="0" y="558"/>
                  </a:moveTo>
                  <a:lnTo>
                    <a:pt x="88" y="330"/>
                  </a:lnTo>
                  <a:lnTo>
                    <a:pt x="88" y="139"/>
                  </a:lnTo>
                  <a:lnTo>
                    <a:pt x="12" y="0"/>
                  </a:lnTo>
                </a:path>
              </a:pathLst>
            </a:custGeom>
            <a:ln w="3530">
              <a:solidFill>
                <a:srgbClr val="565659"/>
              </a:solidFill>
            </a:ln>
          </p:spPr>
          <p:txBody>
            <a:bodyPr wrap="square" lIns="0" tIns="0" rIns="0" bIns="0" rtlCol="0"/>
            <a:lstStyle/>
            <a:p/>
          </p:txBody>
        </p:sp>
        <p:sp>
          <p:nvSpPr>
            <p:cNvPr id="760" name="object 760" descr=""/>
            <p:cNvSpPr/>
            <p:nvPr/>
          </p:nvSpPr>
          <p:spPr>
            <a:xfrm>
              <a:off x="5212067" y="8751116"/>
              <a:ext cx="635" cy="635"/>
            </a:xfrm>
            <a:custGeom>
              <a:avLst/>
              <a:gdLst/>
              <a:ahLst/>
              <a:cxnLst/>
              <a:rect l="l" t="t" r="r" b="b"/>
              <a:pathLst>
                <a:path w="635" h="634">
                  <a:moveTo>
                    <a:pt x="279" y="25"/>
                  </a:moveTo>
                  <a:lnTo>
                    <a:pt x="0" y="76"/>
                  </a:lnTo>
                </a:path>
              </a:pathLst>
            </a:custGeom>
            <a:ln w="3530">
              <a:solidFill>
                <a:srgbClr val="565659"/>
              </a:solidFill>
            </a:ln>
          </p:spPr>
          <p:txBody>
            <a:bodyPr wrap="square" lIns="0" tIns="0" rIns="0" bIns="0" rtlCol="0"/>
            <a:lstStyle/>
            <a:p/>
          </p:txBody>
        </p:sp>
        <p:sp>
          <p:nvSpPr>
            <p:cNvPr id="761" name="object 761" descr=""/>
            <p:cNvSpPr/>
            <p:nvPr/>
          </p:nvSpPr>
          <p:spPr>
            <a:xfrm>
              <a:off x="5129283" y="8437679"/>
              <a:ext cx="635" cy="0"/>
            </a:xfrm>
            <a:custGeom>
              <a:avLst/>
              <a:gdLst/>
              <a:ahLst/>
              <a:cxnLst/>
              <a:rect l="l" t="t" r="r" b="b"/>
              <a:pathLst>
                <a:path w="635" h="0">
                  <a:moveTo>
                    <a:pt x="482" y="0"/>
                  </a:moveTo>
                  <a:lnTo>
                    <a:pt x="317" y="0"/>
                  </a:lnTo>
                  <a:lnTo>
                    <a:pt x="165" y="0"/>
                  </a:lnTo>
                  <a:lnTo>
                    <a:pt x="0" y="0"/>
                  </a:lnTo>
                </a:path>
              </a:pathLst>
            </a:custGeom>
            <a:ln w="3530">
              <a:solidFill>
                <a:srgbClr val="565659"/>
              </a:solidFill>
            </a:ln>
          </p:spPr>
          <p:txBody>
            <a:bodyPr wrap="square" lIns="0" tIns="0" rIns="0" bIns="0" rtlCol="0"/>
            <a:lstStyle/>
            <a:p/>
          </p:txBody>
        </p:sp>
        <p:sp>
          <p:nvSpPr>
            <p:cNvPr id="762" name="object 762" descr=""/>
            <p:cNvSpPr/>
            <p:nvPr/>
          </p:nvSpPr>
          <p:spPr>
            <a:xfrm>
              <a:off x="5222914" y="8652558"/>
              <a:ext cx="0" cy="24765"/>
            </a:xfrm>
            <a:custGeom>
              <a:avLst/>
              <a:gdLst/>
              <a:ahLst/>
              <a:cxnLst/>
              <a:rect l="l" t="t" r="r" b="b"/>
              <a:pathLst>
                <a:path w="0" h="24765">
                  <a:moveTo>
                    <a:pt x="0" y="24765"/>
                  </a:moveTo>
                  <a:lnTo>
                    <a:pt x="0" y="18669"/>
                  </a:lnTo>
                  <a:lnTo>
                    <a:pt x="0" y="12573"/>
                  </a:lnTo>
                  <a:lnTo>
                    <a:pt x="0" y="0"/>
                  </a:lnTo>
                </a:path>
              </a:pathLst>
            </a:custGeom>
            <a:ln w="3530">
              <a:solidFill>
                <a:srgbClr val="565659"/>
              </a:solidFill>
            </a:ln>
          </p:spPr>
          <p:txBody>
            <a:bodyPr wrap="square" lIns="0" tIns="0" rIns="0" bIns="0" rtlCol="0"/>
            <a:lstStyle/>
            <a:p/>
          </p:txBody>
        </p:sp>
        <p:sp>
          <p:nvSpPr>
            <p:cNvPr id="763" name="object 763" descr=""/>
            <p:cNvSpPr/>
            <p:nvPr/>
          </p:nvSpPr>
          <p:spPr>
            <a:xfrm>
              <a:off x="5222914" y="8642271"/>
              <a:ext cx="0" cy="3175"/>
            </a:xfrm>
            <a:custGeom>
              <a:avLst/>
              <a:gdLst/>
              <a:ahLst/>
              <a:cxnLst/>
              <a:rect l="l" t="t" r="r" b="b"/>
              <a:pathLst>
                <a:path w="0" h="3175">
                  <a:moveTo>
                    <a:pt x="0" y="3047"/>
                  </a:moveTo>
                  <a:lnTo>
                    <a:pt x="0" y="0"/>
                  </a:lnTo>
                </a:path>
              </a:pathLst>
            </a:custGeom>
            <a:ln w="3530">
              <a:solidFill>
                <a:srgbClr val="565659"/>
              </a:solidFill>
            </a:ln>
          </p:spPr>
          <p:txBody>
            <a:bodyPr wrap="square" lIns="0" tIns="0" rIns="0" bIns="0" rtlCol="0"/>
            <a:lstStyle/>
            <a:p/>
          </p:txBody>
        </p:sp>
        <p:sp>
          <p:nvSpPr>
            <p:cNvPr id="764" name="object 764" descr=""/>
            <p:cNvSpPr/>
            <p:nvPr/>
          </p:nvSpPr>
          <p:spPr>
            <a:xfrm>
              <a:off x="5035843" y="8642273"/>
              <a:ext cx="0" cy="35560"/>
            </a:xfrm>
            <a:custGeom>
              <a:avLst/>
              <a:gdLst/>
              <a:ahLst/>
              <a:cxnLst/>
              <a:rect l="l" t="t" r="r" b="b"/>
              <a:pathLst>
                <a:path w="0" h="35559">
                  <a:moveTo>
                    <a:pt x="0" y="0"/>
                  </a:moveTo>
                  <a:lnTo>
                    <a:pt x="0" y="17526"/>
                  </a:lnTo>
                  <a:lnTo>
                    <a:pt x="0" y="26288"/>
                  </a:lnTo>
                  <a:lnTo>
                    <a:pt x="0" y="35052"/>
                  </a:lnTo>
                </a:path>
              </a:pathLst>
            </a:custGeom>
            <a:ln w="3530">
              <a:solidFill>
                <a:srgbClr val="565659"/>
              </a:solidFill>
            </a:ln>
          </p:spPr>
          <p:txBody>
            <a:bodyPr wrap="square" lIns="0" tIns="0" rIns="0" bIns="0" rtlCol="0"/>
            <a:lstStyle/>
            <a:p/>
          </p:txBody>
        </p:sp>
        <p:sp>
          <p:nvSpPr>
            <p:cNvPr id="765" name="object 765" descr=""/>
            <p:cNvSpPr/>
            <p:nvPr/>
          </p:nvSpPr>
          <p:spPr>
            <a:xfrm>
              <a:off x="5222533" y="8641892"/>
              <a:ext cx="635" cy="635"/>
            </a:xfrm>
            <a:custGeom>
              <a:avLst/>
              <a:gdLst/>
              <a:ahLst/>
              <a:cxnLst/>
              <a:rect l="l" t="t" r="r" b="b"/>
              <a:pathLst>
                <a:path w="635" h="634">
                  <a:moveTo>
                    <a:pt x="380" y="380"/>
                  </a:moveTo>
                  <a:lnTo>
                    <a:pt x="380" y="0"/>
                  </a:lnTo>
                  <a:lnTo>
                    <a:pt x="0" y="0"/>
                  </a:lnTo>
                </a:path>
              </a:pathLst>
            </a:custGeom>
            <a:ln w="3530">
              <a:solidFill>
                <a:srgbClr val="565659"/>
              </a:solidFill>
            </a:ln>
          </p:spPr>
          <p:txBody>
            <a:bodyPr wrap="square" lIns="0" tIns="0" rIns="0" bIns="0" rtlCol="0"/>
            <a:lstStyle/>
            <a:p/>
          </p:txBody>
        </p:sp>
        <p:sp>
          <p:nvSpPr>
            <p:cNvPr id="766" name="object 766" descr=""/>
            <p:cNvSpPr/>
            <p:nvPr/>
          </p:nvSpPr>
          <p:spPr>
            <a:xfrm>
              <a:off x="5221769" y="8641130"/>
              <a:ext cx="635" cy="635"/>
            </a:xfrm>
            <a:custGeom>
              <a:avLst/>
              <a:gdLst/>
              <a:ahLst/>
              <a:cxnLst/>
              <a:rect l="l" t="t" r="r" b="b"/>
              <a:pathLst>
                <a:path w="635" h="634">
                  <a:moveTo>
                    <a:pt x="380" y="381"/>
                  </a:moveTo>
                  <a:lnTo>
                    <a:pt x="0" y="0"/>
                  </a:lnTo>
                </a:path>
              </a:pathLst>
            </a:custGeom>
            <a:ln w="3530">
              <a:solidFill>
                <a:srgbClr val="565659"/>
              </a:solidFill>
            </a:ln>
          </p:spPr>
          <p:txBody>
            <a:bodyPr wrap="square" lIns="0" tIns="0" rIns="0" bIns="0" rtlCol="0"/>
            <a:lstStyle/>
            <a:p/>
          </p:txBody>
        </p:sp>
        <p:sp>
          <p:nvSpPr>
            <p:cNvPr id="767" name="object 767" descr=""/>
            <p:cNvSpPr/>
            <p:nvPr/>
          </p:nvSpPr>
          <p:spPr>
            <a:xfrm>
              <a:off x="5032414" y="8677323"/>
              <a:ext cx="3810" cy="85725"/>
            </a:xfrm>
            <a:custGeom>
              <a:avLst/>
              <a:gdLst/>
              <a:ahLst/>
              <a:cxnLst/>
              <a:rect l="l" t="t" r="r" b="b"/>
              <a:pathLst>
                <a:path w="3810" h="85725">
                  <a:moveTo>
                    <a:pt x="3428" y="0"/>
                  </a:moveTo>
                  <a:lnTo>
                    <a:pt x="3428" y="5714"/>
                  </a:lnTo>
                  <a:lnTo>
                    <a:pt x="3428" y="11048"/>
                  </a:lnTo>
                  <a:lnTo>
                    <a:pt x="3428" y="16382"/>
                  </a:lnTo>
                  <a:lnTo>
                    <a:pt x="3047" y="22097"/>
                  </a:lnTo>
                  <a:lnTo>
                    <a:pt x="3047" y="27431"/>
                  </a:lnTo>
                  <a:lnTo>
                    <a:pt x="2666" y="32765"/>
                  </a:lnTo>
                  <a:lnTo>
                    <a:pt x="2666" y="38480"/>
                  </a:lnTo>
                  <a:lnTo>
                    <a:pt x="2285" y="43814"/>
                  </a:lnTo>
                  <a:lnTo>
                    <a:pt x="2285" y="49148"/>
                  </a:lnTo>
                  <a:lnTo>
                    <a:pt x="1904" y="54482"/>
                  </a:lnTo>
                  <a:lnTo>
                    <a:pt x="1523" y="59816"/>
                  </a:lnTo>
                  <a:lnTo>
                    <a:pt x="1523" y="62483"/>
                  </a:lnTo>
                  <a:lnTo>
                    <a:pt x="1142" y="65150"/>
                  </a:lnTo>
                  <a:lnTo>
                    <a:pt x="1142" y="67817"/>
                  </a:lnTo>
                  <a:lnTo>
                    <a:pt x="761" y="70484"/>
                  </a:lnTo>
                  <a:lnTo>
                    <a:pt x="761" y="72770"/>
                  </a:lnTo>
                  <a:lnTo>
                    <a:pt x="380" y="75437"/>
                  </a:lnTo>
                  <a:lnTo>
                    <a:pt x="380" y="78104"/>
                  </a:lnTo>
                  <a:lnTo>
                    <a:pt x="380" y="80390"/>
                  </a:lnTo>
                  <a:lnTo>
                    <a:pt x="0" y="83057"/>
                  </a:lnTo>
                  <a:lnTo>
                    <a:pt x="0" y="85724"/>
                  </a:lnTo>
                </a:path>
              </a:pathLst>
            </a:custGeom>
            <a:ln w="3530">
              <a:solidFill>
                <a:srgbClr val="565659"/>
              </a:solidFill>
            </a:ln>
          </p:spPr>
          <p:txBody>
            <a:bodyPr wrap="square" lIns="0" tIns="0" rIns="0" bIns="0" rtlCol="0"/>
            <a:lstStyle/>
            <a:p/>
          </p:txBody>
        </p:sp>
        <p:sp>
          <p:nvSpPr>
            <p:cNvPr id="768" name="object 768" descr=""/>
            <p:cNvSpPr/>
            <p:nvPr/>
          </p:nvSpPr>
          <p:spPr>
            <a:xfrm>
              <a:off x="5032033" y="8761904"/>
              <a:ext cx="19050" cy="86995"/>
            </a:xfrm>
            <a:custGeom>
              <a:avLst/>
              <a:gdLst/>
              <a:ahLst/>
              <a:cxnLst/>
              <a:rect l="l" t="t" r="r" b="b"/>
              <a:pathLst>
                <a:path w="19050" h="86995">
                  <a:moveTo>
                    <a:pt x="380" y="380"/>
                  </a:moveTo>
                  <a:lnTo>
                    <a:pt x="380" y="0"/>
                  </a:lnTo>
                  <a:lnTo>
                    <a:pt x="380" y="380"/>
                  </a:lnTo>
                  <a:lnTo>
                    <a:pt x="380" y="761"/>
                  </a:lnTo>
                  <a:lnTo>
                    <a:pt x="380" y="3047"/>
                  </a:lnTo>
                  <a:lnTo>
                    <a:pt x="380" y="4952"/>
                  </a:lnTo>
                  <a:lnTo>
                    <a:pt x="0" y="6095"/>
                  </a:lnTo>
                  <a:lnTo>
                    <a:pt x="0" y="25907"/>
                  </a:lnTo>
                  <a:lnTo>
                    <a:pt x="380" y="26669"/>
                  </a:lnTo>
                  <a:lnTo>
                    <a:pt x="380" y="27812"/>
                  </a:lnTo>
                  <a:lnTo>
                    <a:pt x="380" y="28574"/>
                  </a:lnTo>
                  <a:lnTo>
                    <a:pt x="380" y="30479"/>
                  </a:lnTo>
                  <a:lnTo>
                    <a:pt x="761" y="32384"/>
                  </a:lnTo>
                  <a:lnTo>
                    <a:pt x="761" y="34289"/>
                  </a:lnTo>
                  <a:lnTo>
                    <a:pt x="1142" y="36194"/>
                  </a:lnTo>
                  <a:lnTo>
                    <a:pt x="1142" y="38099"/>
                  </a:lnTo>
                  <a:lnTo>
                    <a:pt x="1523" y="40004"/>
                  </a:lnTo>
                  <a:lnTo>
                    <a:pt x="1904" y="41147"/>
                  </a:lnTo>
                  <a:lnTo>
                    <a:pt x="1904" y="41909"/>
                  </a:lnTo>
                  <a:lnTo>
                    <a:pt x="1904" y="43052"/>
                  </a:lnTo>
                  <a:lnTo>
                    <a:pt x="2285" y="43814"/>
                  </a:lnTo>
                  <a:lnTo>
                    <a:pt x="2285" y="44576"/>
                  </a:lnTo>
                  <a:lnTo>
                    <a:pt x="2285" y="45338"/>
                  </a:lnTo>
                  <a:lnTo>
                    <a:pt x="2666" y="45719"/>
                  </a:lnTo>
                  <a:lnTo>
                    <a:pt x="2666" y="46100"/>
                  </a:lnTo>
                  <a:lnTo>
                    <a:pt x="2666" y="46481"/>
                  </a:lnTo>
                  <a:lnTo>
                    <a:pt x="2666" y="46862"/>
                  </a:lnTo>
                  <a:lnTo>
                    <a:pt x="2666" y="47243"/>
                  </a:lnTo>
                  <a:lnTo>
                    <a:pt x="3047" y="47624"/>
                  </a:lnTo>
                  <a:lnTo>
                    <a:pt x="3047" y="48386"/>
                  </a:lnTo>
                  <a:lnTo>
                    <a:pt x="3047" y="48767"/>
                  </a:lnTo>
                  <a:lnTo>
                    <a:pt x="3428" y="49529"/>
                  </a:lnTo>
                  <a:lnTo>
                    <a:pt x="3428" y="49910"/>
                  </a:lnTo>
                  <a:lnTo>
                    <a:pt x="3428" y="50291"/>
                  </a:lnTo>
                  <a:lnTo>
                    <a:pt x="3428" y="50672"/>
                  </a:lnTo>
                  <a:lnTo>
                    <a:pt x="3809" y="51053"/>
                  </a:lnTo>
                  <a:lnTo>
                    <a:pt x="3809" y="51434"/>
                  </a:lnTo>
                  <a:lnTo>
                    <a:pt x="3809" y="51815"/>
                  </a:lnTo>
                  <a:lnTo>
                    <a:pt x="3809" y="52196"/>
                  </a:lnTo>
                  <a:lnTo>
                    <a:pt x="4190" y="52577"/>
                  </a:lnTo>
                  <a:lnTo>
                    <a:pt x="4190" y="52958"/>
                  </a:lnTo>
                  <a:lnTo>
                    <a:pt x="4190" y="53339"/>
                  </a:lnTo>
                  <a:lnTo>
                    <a:pt x="4190" y="53720"/>
                  </a:lnTo>
                  <a:lnTo>
                    <a:pt x="4571" y="54482"/>
                  </a:lnTo>
                  <a:lnTo>
                    <a:pt x="4571" y="54863"/>
                  </a:lnTo>
                  <a:lnTo>
                    <a:pt x="4952" y="56006"/>
                  </a:lnTo>
                  <a:lnTo>
                    <a:pt x="5333" y="57149"/>
                  </a:lnTo>
                  <a:lnTo>
                    <a:pt x="5714" y="58292"/>
                  </a:lnTo>
                  <a:lnTo>
                    <a:pt x="5714" y="59435"/>
                  </a:lnTo>
                  <a:lnTo>
                    <a:pt x="6095" y="60578"/>
                  </a:lnTo>
                  <a:lnTo>
                    <a:pt x="6476" y="61721"/>
                  </a:lnTo>
                  <a:lnTo>
                    <a:pt x="6857" y="62864"/>
                  </a:lnTo>
                  <a:lnTo>
                    <a:pt x="7238" y="64007"/>
                  </a:lnTo>
                  <a:lnTo>
                    <a:pt x="7619" y="65150"/>
                  </a:lnTo>
                  <a:lnTo>
                    <a:pt x="8381" y="66293"/>
                  </a:lnTo>
                  <a:lnTo>
                    <a:pt x="8762" y="67436"/>
                  </a:lnTo>
                  <a:lnTo>
                    <a:pt x="9143" y="68579"/>
                  </a:lnTo>
                  <a:lnTo>
                    <a:pt x="9524" y="69722"/>
                  </a:lnTo>
                  <a:lnTo>
                    <a:pt x="9905" y="70865"/>
                  </a:lnTo>
                  <a:lnTo>
                    <a:pt x="10667" y="71627"/>
                  </a:lnTo>
                  <a:lnTo>
                    <a:pt x="11048" y="72770"/>
                  </a:lnTo>
                  <a:lnTo>
                    <a:pt x="11429" y="73913"/>
                  </a:lnTo>
                  <a:lnTo>
                    <a:pt x="12191" y="75056"/>
                  </a:lnTo>
                  <a:lnTo>
                    <a:pt x="12572" y="76199"/>
                  </a:lnTo>
                  <a:lnTo>
                    <a:pt x="12953" y="76961"/>
                  </a:lnTo>
                  <a:lnTo>
                    <a:pt x="13715" y="78104"/>
                  </a:lnTo>
                  <a:lnTo>
                    <a:pt x="14096" y="79247"/>
                  </a:lnTo>
                  <a:lnTo>
                    <a:pt x="14858" y="80390"/>
                  </a:lnTo>
                  <a:lnTo>
                    <a:pt x="15620" y="81152"/>
                  </a:lnTo>
                  <a:lnTo>
                    <a:pt x="16001" y="82295"/>
                  </a:lnTo>
                  <a:lnTo>
                    <a:pt x="16763" y="83438"/>
                  </a:lnTo>
                  <a:lnTo>
                    <a:pt x="17525" y="84200"/>
                  </a:lnTo>
                  <a:lnTo>
                    <a:pt x="17906" y="85343"/>
                  </a:lnTo>
                  <a:lnTo>
                    <a:pt x="18668" y="86486"/>
                  </a:lnTo>
                </a:path>
              </a:pathLst>
            </a:custGeom>
            <a:ln w="3530">
              <a:solidFill>
                <a:srgbClr val="565659"/>
              </a:solidFill>
            </a:ln>
          </p:spPr>
          <p:txBody>
            <a:bodyPr wrap="square" lIns="0" tIns="0" rIns="0" bIns="0" rtlCol="0"/>
            <a:lstStyle/>
            <a:p/>
          </p:txBody>
        </p:sp>
        <p:sp>
          <p:nvSpPr>
            <p:cNvPr id="769" name="object 769" descr=""/>
            <p:cNvSpPr/>
            <p:nvPr/>
          </p:nvSpPr>
          <p:spPr>
            <a:xfrm>
              <a:off x="5218337" y="8761907"/>
              <a:ext cx="8890" cy="67945"/>
            </a:xfrm>
            <a:custGeom>
              <a:avLst/>
              <a:gdLst/>
              <a:ahLst/>
              <a:cxnLst/>
              <a:rect l="l" t="t" r="r" b="b"/>
              <a:pathLst>
                <a:path w="8889" h="67945">
                  <a:moveTo>
                    <a:pt x="0" y="67437"/>
                  </a:moveTo>
                  <a:lnTo>
                    <a:pt x="381" y="66294"/>
                  </a:lnTo>
                  <a:lnTo>
                    <a:pt x="762" y="65532"/>
                  </a:lnTo>
                  <a:lnTo>
                    <a:pt x="1143" y="64389"/>
                  </a:lnTo>
                  <a:lnTo>
                    <a:pt x="1524" y="63627"/>
                  </a:lnTo>
                  <a:lnTo>
                    <a:pt x="1524" y="62484"/>
                  </a:lnTo>
                  <a:lnTo>
                    <a:pt x="1905" y="61341"/>
                  </a:lnTo>
                  <a:lnTo>
                    <a:pt x="2286" y="60579"/>
                  </a:lnTo>
                  <a:lnTo>
                    <a:pt x="2667" y="59436"/>
                  </a:lnTo>
                  <a:lnTo>
                    <a:pt x="3048" y="58674"/>
                  </a:lnTo>
                  <a:lnTo>
                    <a:pt x="3429" y="57531"/>
                  </a:lnTo>
                  <a:lnTo>
                    <a:pt x="3429" y="56388"/>
                  </a:lnTo>
                  <a:lnTo>
                    <a:pt x="3810" y="55626"/>
                  </a:lnTo>
                  <a:lnTo>
                    <a:pt x="4191" y="54483"/>
                  </a:lnTo>
                  <a:lnTo>
                    <a:pt x="4191" y="53721"/>
                  </a:lnTo>
                  <a:lnTo>
                    <a:pt x="4191" y="53340"/>
                  </a:lnTo>
                  <a:lnTo>
                    <a:pt x="4572" y="53340"/>
                  </a:lnTo>
                  <a:lnTo>
                    <a:pt x="4572" y="52959"/>
                  </a:lnTo>
                  <a:lnTo>
                    <a:pt x="4572" y="52578"/>
                  </a:lnTo>
                  <a:lnTo>
                    <a:pt x="4572" y="52197"/>
                  </a:lnTo>
                  <a:lnTo>
                    <a:pt x="4572" y="51816"/>
                  </a:lnTo>
                  <a:lnTo>
                    <a:pt x="4953" y="51435"/>
                  </a:lnTo>
                  <a:lnTo>
                    <a:pt x="4953" y="51054"/>
                  </a:lnTo>
                  <a:lnTo>
                    <a:pt x="4953" y="50673"/>
                  </a:lnTo>
                  <a:lnTo>
                    <a:pt x="4953" y="50292"/>
                  </a:lnTo>
                  <a:lnTo>
                    <a:pt x="4953" y="49911"/>
                  </a:lnTo>
                  <a:lnTo>
                    <a:pt x="5334" y="49911"/>
                  </a:lnTo>
                  <a:lnTo>
                    <a:pt x="5334" y="49530"/>
                  </a:lnTo>
                  <a:lnTo>
                    <a:pt x="5334" y="48768"/>
                  </a:lnTo>
                  <a:lnTo>
                    <a:pt x="5715" y="48387"/>
                  </a:lnTo>
                  <a:lnTo>
                    <a:pt x="5715" y="47625"/>
                  </a:lnTo>
                  <a:lnTo>
                    <a:pt x="5715" y="47244"/>
                  </a:lnTo>
                  <a:lnTo>
                    <a:pt x="5715" y="46863"/>
                  </a:lnTo>
                  <a:lnTo>
                    <a:pt x="5715" y="46482"/>
                  </a:lnTo>
                  <a:lnTo>
                    <a:pt x="6096" y="46101"/>
                  </a:lnTo>
                  <a:lnTo>
                    <a:pt x="6096" y="45720"/>
                  </a:lnTo>
                  <a:lnTo>
                    <a:pt x="6096" y="45339"/>
                  </a:lnTo>
                  <a:lnTo>
                    <a:pt x="6096" y="44577"/>
                  </a:lnTo>
                  <a:lnTo>
                    <a:pt x="6477" y="43815"/>
                  </a:lnTo>
                  <a:lnTo>
                    <a:pt x="6477" y="43053"/>
                  </a:lnTo>
                  <a:lnTo>
                    <a:pt x="6858" y="41910"/>
                  </a:lnTo>
                  <a:lnTo>
                    <a:pt x="6858" y="41148"/>
                  </a:lnTo>
                  <a:lnTo>
                    <a:pt x="6858" y="40005"/>
                  </a:lnTo>
                  <a:lnTo>
                    <a:pt x="7238" y="38100"/>
                  </a:lnTo>
                  <a:lnTo>
                    <a:pt x="7620" y="36195"/>
                  </a:lnTo>
                  <a:lnTo>
                    <a:pt x="7620" y="34290"/>
                  </a:lnTo>
                  <a:lnTo>
                    <a:pt x="8001" y="32385"/>
                  </a:lnTo>
                  <a:lnTo>
                    <a:pt x="8001" y="30480"/>
                  </a:lnTo>
                  <a:lnTo>
                    <a:pt x="8382" y="28575"/>
                  </a:lnTo>
                  <a:lnTo>
                    <a:pt x="8382" y="22479"/>
                  </a:lnTo>
                  <a:lnTo>
                    <a:pt x="8763" y="20574"/>
                  </a:lnTo>
                  <a:lnTo>
                    <a:pt x="8763" y="18669"/>
                  </a:lnTo>
                  <a:lnTo>
                    <a:pt x="8763" y="16383"/>
                  </a:lnTo>
                  <a:lnTo>
                    <a:pt x="8763" y="14478"/>
                  </a:lnTo>
                  <a:lnTo>
                    <a:pt x="8763" y="12573"/>
                  </a:lnTo>
                  <a:lnTo>
                    <a:pt x="8382" y="10668"/>
                  </a:lnTo>
                  <a:lnTo>
                    <a:pt x="8382" y="2667"/>
                  </a:lnTo>
                  <a:lnTo>
                    <a:pt x="8001" y="1524"/>
                  </a:lnTo>
                  <a:lnTo>
                    <a:pt x="8001" y="1143"/>
                  </a:lnTo>
                  <a:lnTo>
                    <a:pt x="8001" y="381"/>
                  </a:lnTo>
                  <a:lnTo>
                    <a:pt x="8001" y="0"/>
                  </a:lnTo>
                  <a:lnTo>
                    <a:pt x="8001" y="381"/>
                  </a:lnTo>
                </a:path>
              </a:pathLst>
            </a:custGeom>
            <a:ln w="3530">
              <a:solidFill>
                <a:srgbClr val="565659"/>
              </a:solidFill>
            </a:ln>
          </p:spPr>
          <p:txBody>
            <a:bodyPr wrap="square" lIns="0" tIns="0" rIns="0" bIns="0" rtlCol="0"/>
            <a:lstStyle/>
            <a:p/>
          </p:txBody>
        </p:sp>
        <p:sp>
          <p:nvSpPr>
            <p:cNvPr id="770" name="object 770" descr=""/>
            <p:cNvSpPr/>
            <p:nvPr/>
          </p:nvSpPr>
          <p:spPr>
            <a:xfrm>
              <a:off x="5222914" y="8677323"/>
              <a:ext cx="3810" cy="85725"/>
            </a:xfrm>
            <a:custGeom>
              <a:avLst/>
              <a:gdLst/>
              <a:ahLst/>
              <a:cxnLst/>
              <a:rect l="l" t="t" r="r" b="b"/>
              <a:pathLst>
                <a:path w="3810" h="85725">
                  <a:moveTo>
                    <a:pt x="3428" y="85724"/>
                  </a:moveTo>
                  <a:lnTo>
                    <a:pt x="3428" y="83057"/>
                  </a:lnTo>
                  <a:lnTo>
                    <a:pt x="3428" y="80390"/>
                  </a:lnTo>
                  <a:lnTo>
                    <a:pt x="3047" y="78104"/>
                  </a:lnTo>
                  <a:lnTo>
                    <a:pt x="3047" y="75437"/>
                  </a:lnTo>
                  <a:lnTo>
                    <a:pt x="3047" y="72770"/>
                  </a:lnTo>
                  <a:lnTo>
                    <a:pt x="2666" y="70484"/>
                  </a:lnTo>
                  <a:lnTo>
                    <a:pt x="2666" y="67817"/>
                  </a:lnTo>
                  <a:lnTo>
                    <a:pt x="2285" y="65150"/>
                  </a:lnTo>
                  <a:lnTo>
                    <a:pt x="2285" y="62483"/>
                  </a:lnTo>
                  <a:lnTo>
                    <a:pt x="2285" y="59816"/>
                  </a:lnTo>
                  <a:lnTo>
                    <a:pt x="1904" y="54482"/>
                  </a:lnTo>
                  <a:lnTo>
                    <a:pt x="1523" y="49148"/>
                  </a:lnTo>
                  <a:lnTo>
                    <a:pt x="1142" y="43814"/>
                  </a:lnTo>
                  <a:lnTo>
                    <a:pt x="1142" y="38480"/>
                  </a:lnTo>
                  <a:lnTo>
                    <a:pt x="761" y="32765"/>
                  </a:lnTo>
                  <a:lnTo>
                    <a:pt x="761" y="27431"/>
                  </a:lnTo>
                  <a:lnTo>
                    <a:pt x="380" y="22097"/>
                  </a:lnTo>
                  <a:lnTo>
                    <a:pt x="380" y="16382"/>
                  </a:lnTo>
                  <a:lnTo>
                    <a:pt x="380" y="11048"/>
                  </a:lnTo>
                  <a:lnTo>
                    <a:pt x="380" y="5714"/>
                  </a:lnTo>
                  <a:lnTo>
                    <a:pt x="0" y="0"/>
                  </a:lnTo>
                </a:path>
              </a:pathLst>
            </a:custGeom>
            <a:ln w="3530">
              <a:solidFill>
                <a:srgbClr val="565659"/>
              </a:solidFill>
            </a:ln>
          </p:spPr>
          <p:txBody>
            <a:bodyPr wrap="square" lIns="0" tIns="0" rIns="0" bIns="0" rtlCol="0"/>
            <a:lstStyle/>
            <a:p/>
          </p:txBody>
        </p:sp>
        <p:sp>
          <p:nvSpPr>
            <p:cNvPr id="771" name="object 771" descr=""/>
            <p:cNvSpPr/>
            <p:nvPr/>
          </p:nvSpPr>
          <p:spPr>
            <a:xfrm>
              <a:off x="5472083" y="8460915"/>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772" name="object 772" descr=""/>
            <p:cNvSpPr/>
            <p:nvPr/>
          </p:nvSpPr>
          <p:spPr>
            <a:xfrm>
              <a:off x="5485043" y="8508159"/>
              <a:ext cx="1270" cy="1270"/>
            </a:xfrm>
            <a:custGeom>
              <a:avLst/>
              <a:gdLst/>
              <a:ahLst/>
              <a:cxnLst/>
              <a:rect l="l" t="t" r="r" b="b"/>
              <a:pathLst>
                <a:path w="1270" h="1270">
                  <a:moveTo>
                    <a:pt x="0" y="1143"/>
                  </a:moveTo>
                  <a:lnTo>
                    <a:pt x="762" y="0"/>
                  </a:lnTo>
                </a:path>
              </a:pathLst>
            </a:custGeom>
            <a:ln w="3530">
              <a:solidFill>
                <a:srgbClr val="565659"/>
              </a:solidFill>
            </a:ln>
          </p:spPr>
          <p:txBody>
            <a:bodyPr wrap="square" lIns="0" tIns="0" rIns="0" bIns="0" rtlCol="0"/>
            <a:lstStyle/>
            <a:p/>
          </p:txBody>
        </p:sp>
        <p:sp>
          <p:nvSpPr>
            <p:cNvPr id="773" name="object 773" descr=""/>
            <p:cNvSpPr/>
            <p:nvPr/>
          </p:nvSpPr>
          <p:spPr>
            <a:xfrm>
              <a:off x="5119658" y="8183930"/>
              <a:ext cx="20320" cy="1270"/>
            </a:xfrm>
            <a:custGeom>
              <a:avLst/>
              <a:gdLst/>
              <a:ahLst/>
              <a:cxnLst/>
              <a:rect l="l" t="t" r="r" b="b"/>
              <a:pathLst>
                <a:path w="20320" h="1270">
                  <a:moveTo>
                    <a:pt x="19812" y="1143"/>
                  </a:moveTo>
                  <a:lnTo>
                    <a:pt x="18669" y="762"/>
                  </a:lnTo>
                  <a:lnTo>
                    <a:pt x="17526" y="762"/>
                  </a:lnTo>
                  <a:lnTo>
                    <a:pt x="16383" y="381"/>
                  </a:lnTo>
                  <a:lnTo>
                    <a:pt x="14859" y="381"/>
                  </a:lnTo>
                  <a:lnTo>
                    <a:pt x="13716" y="381"/>
                  </a:lnTo>
                  <a:lnTo>
                    <a:pt x="12573" y="0"/>
                  </a:lnTo>
                  <a:lnTo>
                    <a:pt x="11049" y="0"/>
                  </a:lnTo>
                  <a:lnTo>
                    <a:pt x="9906" y="0"/>
                  </a:lnTo>
                  <a:lnTo>
                    <a:pt x="8763" y="0"/>
                  </a:lnTo>
                  <a:lnTo>
                    <a:pt x="7239" y="0"/>
                  </a:lnTo>
                  <a:lnTo>
                    <a:pt x="6096" y="381"/>
                  </a:lnTo>
                  <a:lnTo>
                    <a:pt x="4953" y="381"/>
                  </a:lnTo>
                  <a:lnTo>
                    <a:pt x="3429" y="381"/>
                  </a:lnTo>
                  <a:lnTo>
                    <a:pt x="2286" y="762"/>
                  </a:lnTo>
                  <a:lnTo>
                    <a:pt x="1143" y="762"/>
                  </a:lnTo>
                  <a:lnTo>
                    <a:pt x="0" y="1143"/>
                  </a:lnTo>
                </a:path>
              </a:pathLst>
            </a:custGeom>
            <a:ln w="3530">
              <a:solidFill>
                <a:srgbClr val="565659"/>
              </a:solidFill>
            </a:ln>
          </p:spPr>
          <p:txBody>
            <a:bodyPr wrap="square" lIns="0" tIns="0" rIns="0" bIns="0" rtlCol="0"/>
            <a:lstStyle/>
            <a:p/>
          </p:txBody>
        </p:sp>
        <p:sp>
          <p:nvSpPr>
            <p:cNvPr id="774" name="object 774" descr=""/>
            <p:cNvSpPr/>
            <p:nvPr/>
          </p:nvSpPr>
          <p:spPr>
            <a:xfrm>
              <a:off x="5469176" y="850753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775" name="object 775" descr=""/>
            <p:cNvSpPr/>
            <p:nvPr/>
          </p:nvSpPr>
          <p:spPr>
            <a:xfrm>
              <a:off x="5484662" y="8462062"/>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776" name="object 776" descr=""/>
            <p:cNvSpPr/>
            <p:nvPr/>
          </p:nvSpPr>
          <p:spPr>
            <a:xfrm>
              <a:off x="5473990" y="8462062"/>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777" name="object 777" descr=""/>
            <p:cNvSpPr/>
            <p:nvPr/>
          </p:nvSpPr>
          <p:spPr>
            <a:xfrm>
              <a:off x="5478181" y="8462062"/>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778" name="object 778" descr=""/>
            <p:cNvSpPr/>
            <p:nvPr/>
          </p:nvSpPr>
          <p:spPr>
            <a:xfrm>
              <a:off x="5482373" y="8462062"/>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779" name="object 779" descr=""/>
            <p:cNvSpPr/>
            <p:nvPr/>
          </p:nvSpPr>
          <p:spPr>
            <a:xfrm>
              <a:off x="5474500" y="8460308"/>
              <a:ext cx="8255" cy="3810"/>
            </a:xfrm>
            <a:custGeom>
              <a:avLst/>
              <a:gdLst/>
              <a:ahLst/>
              <a:cxnLst/>
              <a:rect l="l" t="t" r="r" b="b"/>
              <a:pathLst>
                <a:path w="8254" h="3809">
                  <a:moveTo>
                    <a:pt x="3530" y="1765"/>
                  </a:moveTo>
                  <a:lnTo>
                    <a:pt x="3022" y="508"/>
                  </a:lnTo>
                  <a:lnTo>
                    <a:pt x="1765" y="0"/>
                  </a:lnTo>
                  <a:lnTo>
                    <a:pt x="520" y="508"/>
                  </a:lnTo>
                  <a:lnTo>
                    <a:pt x="0" y="1765"/>
                  </a:lnTo>
                  <a:lnTo>
                    <a:pt x="520" y="3009"/>
                  </a:lnTo>
                  <a:lnTo>
                    <a:pt x="1765" y="3530"/>
                  </a:lnTo>
                  <a:lnTo>
                    <a:pt x="3022" y="3009"/>
                  </a:lnTo>
                  <a:lnTo>
                    <a:pt x="3530" y="1765"/>
                  </a:lnTo>
                  <a:close/>
                </a:path>
                <a:path w="8254" h="3809">
                  <a:moveTo>
                    <a:pt x="7721" y="1765"/>
                  </a:moveTo>
                  <a:lnTo>
                    <a:pt x="7213" y="508"/>
                  </a:lnTo>
                  <a:lnTo>
                    <a:pt x="5956" y="0"/>
                  </a:lnTo>
                  <a:lnTo>
                    <a:pt x="4711" y="508"/>
                  </a:lnTo>
                  <a:lnTo>
                    <a:pt x="4191" y="1765"/>
                  </a:lnTo>
                  <a:lnTo>
                    <a:pt x="4711" y="3009"/>
                  </a:lnTo>
                  <a:lnTo>
                    <a:pt x="5956" y="3530"/>
                  </a:lnTo>
                  <a:lnTo>
                    <a:pt x="7213" y="3009"/>
                  </a:lnTo>
                  <a:lnTo>
                    <a:pt x="7721" y="1765"/>
                  </a:lnTo>
                  <a:close/>
                </a:path>
              </a:pathLst>
            </a:custGeom>
            <a:solidFill>
              <a:srgbClr val="565659"/>
            </a:solidFill>
          </p:spPr>
          <p:txBody>
            <a:bodyPr wrap="square" lIns="0" tIns="0" rIns="0" bIns="0" rtlCol="0"/>
            <a:lstStyle/>
            <a:p/>
          </p:txBody>
        </p:sp>
        <p:sp>
          <p:nvSpPr>
            <p:cNvPr id="780" name="object 780" descr=""/>
            <p:cNvSpPr/>
            <p:nvPr/>
          </p:nvSpPr>
          <p:spPr>
            <a:xfrm>
              <a:off x="5486563" y="8461298"/>
              <a:ext cx="1270" cy="1270"/>
            </a:xfrm>
            <a:custGeom>
              <a:avLst/>
              <a:gdLst/>
              <a:ahLst/>
              <a:cxnLst/>
              <a:rect l="l" t="t" r="r" b="b"/>
              <a:pathLst>
                <a:path w="1270" h="1270">
                  <a:moveTo>
                    <a:pt x="762" y="0"/>
                  </a:moveTo>
                  <a:lnTo>
                    <a:pt x="381" y="762"/>
                  </a:lnTo>
                  <a:lnTo>
                    <a:pt x="0" y="762"/>
                  </a:lnTo>
                </a:path>
              </a:pathLst>
            </a:custGeom>
            <a:ln w="3530">
              <a:solidFill>
                <a:srgbClr val="565659"/>
              </a:solidFill>
            </a:ln>
          </p:spPr>
          <p:txBody>
            <a:bodyPr wrap="square" lIns="0" tIns="0" rIns="0" bIns="0" rtlCol="0"/>
            <a:lstStyle/>
            <a:p/>
          </p:txBody>
        </p:sp>
        <p:sp>
          <p:nvSpPr>
            <p:cNvPr id="781" name="object 781" descr=""/>
            <p:cNvSpPr/>
            <p:nvPr/>
          </p:nvSpPr>
          <p:spPr>
            <a:xfrm>
              <a:off x="5471323" y="8460919"/>
              <a:ext cx="635" cy="1270"/>
            </a:xfrm>
            <a:custGeom>
              <a:avLst/>
              <a:gdLst/>
              <a:ahLst/>
              <a:cxnLst/>
              <a:rect l="l" t="t" r="r" b="b"/>
              <a:pathLst>
                <a:path w="635" h="1270">
                  <a:moveTo>
                    <a:pt x="380" y="1143"/>
                  </a:moveTo>
                  <a:lnTo>
                    <a:pt x="0" y="0"/>
                  </a:lnTo>
                </a:path>
              </a:pathLst>
            </a:custGeom>
            <a:ln w="3530">
              <a:solidFill>
                <a:srgbClr val="565659"/>
              </a:solidFill>
            </a:ln>
          </p:spPr>
          <p:txBody>
            <a:bodyPr wrap="square" lIns="0" tIns="0" rIns="0" bIns="0" rtlCol="0"/>
            <a:lstStyle/>
            <a:p/>
          </p:txBody>
        </p:sp>
        <p:sp>
          <p:nvSpPr>
            <p:cNvPr id="782" name="object 782" descr=""/>
            <p:cNvSpPr/>
            <p:nvPr/>
          </p:nvSpPr>
          <p:spPr>
            <a:xfrm>
              <a:off x="5483896" y="8460919"/>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783" name="object 783" descr=""/>
            <p:cNvSpPr/>
            <p:nvPr/>
          </p:nvSpPr>
          <p:spPr>
            <a:xfrm>
              <a:off x="5474374" y="8460915"/>
              <a:ext cx="635" cy="1270"/>
            </a:xfrm>
            <a:custGeom>
              <a:avLst/>
              <a:gdLst/>
              <a:ahLst/>
              <a:cxnLst/>
              <a:rect l="l" t="t" r="r" b="b"/>
              <a:pathLst>
                <a:path w="635" h="1270">
                  <a:moveTo>
                    <a:pt x="380" y="0"/>
                  </a:moveTo>
                  <a:lnTo>
                    <a:pt x="0" y="1143"/>
                  </a:lnTo>
                </a:path>
              </a:pathLst>
            </a:custGeom>
            <a:ln w="3530">
              <a:solidFill>
                <a:srgbClr val="565659"/>
              </a:solidFill>
            </a:ln>
          </p:spPr>
          <p:txBody>
            <a:bodyPr wrap="square" lIns="0" tIns="0" rIns="0" bIns="0" rtlCol="0"/>
            <a:lstStyle/>
            <a:p/>
          </p:txBody>
        </p:sp>
        <p:sp>
          <p:nvSpPr>
            <p:cNvPr id="784" name="object 784" descr=""/>
            <p:cNvSpPr/>
            <p:nvPr/>
          </p:nvSpPr>
          <p:spPr>
            <a:xfrm>
              <a:off x="5475513" y="8460919"/>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785" name="object 785" descr=""/>
            <p:cNvSpPr/>
            <p:nvPr/>
          </p:nvSpPr>
          <p:spPr>
            <a:xfrm>
              <a:off x="5481989" y="8460919"/>
              <a:ext cx="635" cy="1270"/>
            </a:xfrm>
            <a:custGeom>
              <a:avLst/>
              <a:gdLst/>
              <a:ahLst/>
              <a:cxnLst/>
              <a:rect l="l" t="t" r="r" b="b"/>
              <a:pathLst>
                <a:path w="635" h="1270">
                  <a:moveTo>
                    <a:pt x="380" y="1143"/>
                  </a:moveTo>
                  <a:lnTo>
                    <a:pt x="0" y="0"/>
                  </a:lnTo>
                </a:path>
              </a:pathLst>
            </a:custGeom>
            <a:ln w="3530">
              <a:solidFill>
                <a:srgbClr val="565659"/>
              </a:solidFill>
            </a:ln>
          </p:spPr>
          <p:txBody>
            <a:bodyPr wrap="square" lIns="0" tIns="0" rIns="0" bIns="0" rtlCol="0"/>
            <a:lstStyle/>
            <a:p/>
          </p:txBody>
        </p:sp>
        <p:sp>
          <p:nvSpPr>
            <p:cNvPr id="786" name="object 786" descr=""/>
            <p:cNvSpPr/>
            <p:nvPr/>
          </p:nvSpPr>
          <p:spPr>
            <a:xfrm>
              <a:off x="5485040" y="8460915"/>
              <a:ext cx="635" cy="1270"/>
            </a:xfrm>
            <a:custGeom>
              <a:avLst/>
              <a:gdLst/>
              <a:ahLst/>
              <a:cxnLst/>
              <a:rect l="l" t="t" r="r" b="b"/>
              <a:pathLst>
                <a:path w="635" h="1270">
                  <a:moveTo>
                    <a:pt x="380" y="0"/>
                  </a:moveTo>
                  <a:lnTo>
                    <a:pt x="0" y="1143"/>
                  </a:lnTo>
                </a:path>
              </a:pathLst>
            </a:custGeom>
            <a:ln w="3530">
              <a:solidFill>
                <a:srgbClr val="565659"/>
              </a:solidFill>
            </a:ln>
          </p:spPr>
          <p:txBody>
            <a:bodyPr wrap="square" lIns="0" tIns="0" rIns="0" bIns="0" rtlCol="0"/>
            <a:lstStyle/>
            <a:p/>
          </p:txBody>
        </p:sp>
        <p:sp>
          <p:nvSpPr>
            <p:cNvPr id="787" name="object 787" descr=""/>
            <p:cNvSpPr/>
            <p:nvPr/>
          </p:nvSpPr>
          <p:spPr>
            <a:xfrm>
              <a:off x="5476275" y="8460915"/>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788" name="object 788" descr=""/>
            <p:cNvSpPr/>
            <p:nvPr/>
          </p:nvSpPr>
          <p:spPr>
            <a:xfrm>
              <a:off x="5473231" y="8460919"/>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789" name="object 789" descr=""/>
            <p:cNvSpPr/>
            <p:nvPr/>
          </p:nvSpPr>
          <p:spPr>
            <a:xfrm>
              <a:off x="5482756" y="8460915"/>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790" name="object 790" descr=""/>
            <p:cNvSpPr/>
            <p:nvPr/>
          </p:nvSpPr>
          <p:spPr>
            <a:xfrm>
              <a:off x="5477422" y="8460919"/>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791" name="object 791" descr=""/>
            <p:cNvSpPr/>
            <p:nvPr/>
          </p:nvSpPr>
          <p:spPr>
            <a:xfrm>
              <a:off x="5480467" y="8460915"/>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792" name="object 792" descr=""/>
            <p:cNvSpPr/>
            <p:nvPr/>
          </p:nvSpPr>
          <p:spPr>
            <a:xfrm>
              <a:off x="5478563" y="8460915"/>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793" name="object 793" descr=""/>
            <p:cNvSpPr/>
            <p:nvPr/>
          </p:nvSpPr>
          <p:spPr>
            <a:xfrm>
              <a:off x="5479704" y="8460919"/>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794" name="object 794" descr=""/>
            <p:cNvSpPr/>
            <p:nvPr/>
          </p:nvSpPr>
          <p:spPr>
            <a:xfrm>
              <a:off x="5486181" y="8460919"/>
              <a:ext cx="635" cy="1270"/>
            </a:xfrm>
            <a:custGeom>
              <a:avLst/>
              <a:gdLst/>
              <a:ahLst/>
              <a:cxnLst/>
              <a:rect l="l" t="t" r="r" b="b"/>
              <a:pathLst>
                <a:path w="635" h="1270">
                  <a:moveTo>
                    <a:pt x="380" y="1143"/>
                  </a:moveTo>
                  <a:lnTo>
                    <a:pt x="0" y="0"/>
                  </a:lnTo>
                </a:path>
              </a:pathLst>
            </a:custGeom>
            <a:ln w="3530">
              <a:solidFill>
                <a:srgbClr val="565659"/>
              </a:solidFill>
            </a:ln>
          </p:spPr>
          <p:txBody>
            <a:bodyPr wrap="square" lIns="0" tIns="0" rIns="0" bIns="0" rtlCol="0"/>
            <a:lstStyle/>
            <a:p/>
          </p:txBody>
        </p:sp>
        <p:sp>
          <p:nvSpPr>
            <p:cNvPr id="795" name="object 795" descr=""/>
            <p:cNvSpPr/>
            <p:nvPr/>
          </p:nvSpPr>
          <p:spPr>
            <a:xfrm>
              <a:off x="5483518" y="8508161"/>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796" name="object 796" descr=""/>
            <p:cNvSpPr/>
            <p:nvPr/>
          </p:nvSpPr>
          <p:spPr>
            <a:xfrm>
              <a:off x="5479325" y="8508161"/>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797" name="object 797" descr=""/>
            <p:cNvSpPr/>
            <p:nvPr/>
          </p:nvSpPr>
          <p:spPr>
            <a:xfrm>
              <a:off x="5477037" y="8508161"/>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798" name="object 798" descr=""/>
            <p:cNvSpPr/>
            <p:nvPr/>
          </p:nvSpPr>
          <p:spPr>
            <a:xfrm>
              <a:off x="5473368" y="8506396"/>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799" name="object 799" descr=""/>
            <p:cNvSpPr/>
            <p:nvPr/>
          </p:nvSpPr>
          <p:spPr>
            <a:xfrm>
              <a:off x="5481229" y="8508161"/>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00" name="object 800" descr=""/>
            <p:cNvSpPr/>
            <p:nvPr/>
          </p:nvSpPr>
          <p:spPr>
            <a:xfrm>
              <a:off x="5487709" y="8508161"/>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01" name="object 801" descr=""/>
            <p:cNvSpPr/>
            <p:nvPr/>
          </p:nvSpPr>
          <p:spPr>
            <a:xfrm>
              <a:off x="5481614" y="8508161"/>
              <a:ext cx="1270" cy="1270"/>
            </a:xfrm>
            <a:custGeom>
              <a:avLst/>
              <a:gdLst/>
              <a:ahLst/>
              <a:cxnLst/>
              <a:rect l="l" t="t" r="r" b="b"/>
              <a:pathLst>
                <a:path w="1270" h="1270">
                  <a:moveTo>
                    <a:pt x="0" y="0"/>
                  </a:moveTo>
                  <a:lnTo>
                    <a:pt x="762" y="1143"/>
                  </a:lnTo>
                </a:path>
              </a:pathLst>
            </a:custGeom>
            <a:ln w="3530">
              <a:solidFill>
                <a:srgbClr val="565659"/>
              </a:solidFill>
            </a:ln>
          </p:spPr>
          <p:txBody>
            <a:bodyPr wrap="square" lIns="0" tIns="0" rIns="0" bIns="0" rtlCol="0"/>
            <a:lstStyle/>
            <a:p/>
          </p:txBody>
        </p:sp>
        <p:sp>
          <p:nvSpPr>
            <p:cNvPr id="802" name="object 802" descr=""/>
            <p:cNvSpPr/>
            <p:nvPr/>
          </p:nvSpPr>
          <p:spPr>
            <a:xfrm>
              <a:off x="5483896" y="8508161"/>
              <a:ext cx="1270" cy="1270"/>
            </a:xfrm>
            <a:custGeom>
              <a:avLst/>
              <a:gdLst/>
              <a:ahLst/>
              <a:cxnLst/>
              <a:rect l="l" t="t" r="r" b="b"/>
              <a:pathLst>
                <a:path w="1270" h="1270">
                  <a:moveTo>
                    <a:pt x="0" y="0"/>
                  </a:moveTo>
                  <a:lnTo>
                    <a:pt x="762" y="1143"/>
                  </a:lnTo>
                </a:path>
              </a:pathLst>
            </a:custGeom>
            <a:ln w="3530">
              <a:solidFill>
                <a:srgbClr val="565659"/>
              </a:solidFill>
            </a:ln>
          </p:spPr>
          <p:txBody>
            <a:bodyPr wrap="square" lIns="0" tIns="0" rIns="0" bIns="0" rtlCol="0"/>
            <a:lstStyle/>
            <a:p/>
          </p:txBody>
        </p:sp>
        <p:sp>
          <p:nvSpPr>
            <p:cNvPr id="803" name="object 803" descr=""/>
            <p:cNvSpPr/>
            <p:nvPr/>
          </p:nvSpPr>
          <p:spPr>
            <a:xfrm>
              <a:off x="5482754" y="8508159"/>
              <a:ext cx="1270" cy="1270"/>
            </a:xfrm>
            <a:custGeom>
              <a:avLst/>
              <a:gdLst/>
              <a:ahLst/>
              <a:cxnLst/>
              <a:rect l="l" t="t" r="r" b="b"/>
              <a:pathLst>
                <a:path w="1270" h="1270">
                  <a:moveTo>
                    <a:pt x="0" y="1143"/>
                  </a:moveTo>
                  <a:lnTo>
                    <a:pt x="762" y="0"/>
                  </a:lnTo>
                </a:path>
              </a:pathLst>
            </a:custGeom>
            <a:ln w="3530">
              <a:solidFill>
                <a:srgbClr val="565659"/>
              </a:solidFill>
            </a:ln>
          </p:spPr>
          <p:txBody>
            <a:bodyPr wrap="square" lIns="0" tIns="0" rIns="0" bIns="0" rtlCol="0"/>
            <a:lstStyle/>
            <a:p/>
          </p:txBody>
        </p:sp>
        <p:sp>
          <p:nvSpPr>
            <p:cNvPr id="804" name="object 804" descr=""/>
            <p:cNvSpPr/>
            <p:nvPr/>
          </p:nvSpPr>
          <p:spPr>
            <a:xfrm>
              <a:off x="5479704" y="8508161"/>
              <a:ext cx="635" cy="1270"/>
            </a:xfrm>
            <a:custGeom>
              <a:avLst/>
              <a:gdLst/>
              <a:ahLst/>
              <a:cxnLst/>
              <a:rect l="l" t="t" r="r" b="b"/>
              <a:pathLst>
                <a:path w="635" h="1270">
                  <a:moveTo>
                    <a:pt x="0" y="0"/>
                  </a:moveTo>
                  <a:lnTo>
                    <a:pt x="381" y="1143"/>
                  </a:lnTo>
                </a:path>
              </a:pathLst>
            </a:custGeom>
            <a:ln w="3530">
              <a:solidFill>
                <a:srgbClr val="565659"/>
              </a:solidFill>
            </a:ln>
          </p:spPr>
          <p:txBody>
            <a:bodyPr wrap="square" lIns="0" tIns="0" rIns="0" bIns="0" rtlCol="0"/>
            <a:lstStyle/>
            <a:p/>
          </p:txBody>
        </p:sp>
        <p:sp>
          <p:nvSpPr>
            <p:cNvPr id="805" name="object 805" descr=""/>
            <p:cNvSpPr/>
            <p:nvPr/>
          </p:nvSpPr>
          <p:spPr>
            <a:xfrm>
              <a:off x="5476658" y="8508159"/>
              <a:ext cx="635" cy="1270"/>
            </a:xfrm>
            <a:custGeom>
              <a:avLst/>
              <a:gdLst/>
              <a:ahLst/>
              <a:cxnLst/>
              <a:rect l="l" t="t" r="r" b="b"/>
              <a:pathLst>
                <a:path w="635" h="1270">
                  <a:moveTo>
                    <a:pt x="0" y="1143"/>
                  </a:moveTo>
                  <a:lnTo>
                    <a:pt x="381" y="0"/>
                  </a:lnTo>
                </a:path>
              </a:pathLst>
            </a:custGeom>
            <a:ln w="3530">
              <a:solidFill>
                <a:srgbClr val="565659"/>
              </a:solidFill>
            </a:ln>
          </p:spPr>
          <p:txBody>
            <a:bodyPr wrap="square" lIns="0" tIns="0" rIns="0" bIns="0" rtlCol="0"/>
            <a:lstStyle/>
            <a:p/>
          </p:txBody>
        </p:sp>
        <p:sp>
          <p:nvSpPr>
            <p:cNvPr id="806" name="object 806" descr=""/>
            <p:cNvSpPr/>
            <p:nvPr/>
          </p:nvSpPr>
          <p:spPr>
            <a:xfrm>
              <a:off x="5475133" y="8508161"/>
              <a:ext cx="1270" cy="1270"/>
            </a:xfrm>
            <a:custGeom>
              <a:avLst/>
              <a:gdLst/>
              <a:ahLst/>
              <a:cxnLst/>
              <a:rect l="l" t="t" r="r" b="b"/>
              <a:pathLst>
                <a:path w="1270" h="1270">
                  <a:moveTo>
                    <a:pt x="0" y="0"/>
                  </a:moveTo>
                  <a:lnTo>
                    <a:pt x="762" y="1143"/>
                  </a:lnTo>
                </a:path>
              </a:pathLst>
            </a:custGeom>
            <a:ln w="3530">
              <a:solidFill>
                <a:srgbClr val="565659"/>
              </a:solidFill>
            </a:ln>
          </p:spPr>
          <p:txBody>
            <a:bodyPr wrap="square" lIns="0" tIns="0" rIns="0" bIns="0" rtlCol="0"/>
            <a:lstStyle/>
            <a:p/>
          </p:txBody>
        </p:sp>
        <p:sp>
          <p:nvSpPr>
            <p:cNvPr id="807" name="object 807" descr=""/>
            <p:cNvSpPr/>
            <p:nvPr/>
          </p:nvSpPr>
          <p:spPr>
            <a:xfrm>
              <a:off x="5478562" y="8508159"/>
              <a:ext cx="1270" cy="1270"/>
            </a:xfrm>
            <a:custGeom>
              <a:avLst/>
              <a:gdLst/>
              <a:ahLst/>
              <a:cxnLst/>
              <a:rect l="l" t="t" r="r" b="b"/>
              <a:pathLst>
                <a:path w="1270" h="1270">
                  <a:moveTo>
                    <a:pt x="0" y="1143"/>
                  </a:moveTo>
                  <a:lnTo>
                    <a:pt x="762" y="0"/>
                  </a:lnTo>
                </a:path>
              </a:pathLst>
            </a:custGeom>
            <a:ln w="3530">
              <a:solidFill>
                <a:srgbClr val="565659"/>
              </a:solidFill>
            </a:ln>
          </p:spPr>
          <p:txBody>
            <a:bodyPr wrap="square" lIns="0" tIns="0" rIns="0" bIns="0" rtlCol="0"/>
            <a:lstStyle/>
            <a:p/>
          </p:txBody>
        </p:sp>
        <p:sp>
          <p:nvSpPr>
            <p:cNvPr id="808" name="object 808" descr=""/>
            <p:cNvSpPr/>
            <p:nvPr/>
          </p:nvSpPr>
          <p:spPr>
            <a:xfrm>
              <a:off x="5480851" y="8508159"/>
              <a:ext cx="1270" cy="1270"/>
            </a:xfrm>
            <a:custGeom>
              <a:avLst/>
              <a:gdLst/>
              <a:ahLst/>
              <a:cxnLst/>
              <a:rect l="l" t="t" r="r" b="b"/>
              <a:pathLst>
                <a:path w="1270" h="1270">
                  <a:moveTo>
                    <a:pt x="0" y="1143"/>
                  </a:moveTo>
                  <a:lnTo>
                    <a:pt x="762" y="0"/>
                  </a:lnTo>
                </a:path>
              </a:pathLst>
            </a:custGeom>
            <a:ln w="3530">
              <a:solidFill>
                <a:srgbClr val="565659"/>
              </a:solidFill>
            </a:ln>
          </p:spPr>
          <p:txBody>
            <a:bodyPr wrap="square" lIns="0" tIns="0" rIns="0" bIns="0" rtlCol="0"/>
            <a:lstStyle/>
            <a:p/>
          </p:txBody>
        </p:sp>
        <p:sp>
          <p:nvSpPr>
            <p:cNvPr id="809" name="object 809" descr=""/>
            <p:cNvSpPr/>
            <p:nvPr/>
          </p:nvSpPr>
          <p:spPr>
            <a:xfrm>
              <a:off x="5474755" y="8508159"/>
              <a:ext cx="635" cy="635"/>
            </a:xfrm>
            <a:custGeom>
              <a:avLst/>
              <a:gdLst/>
              <a:ahLst/>
              <a:cxnLst/>
              <a:rect l="l" t="t" r="r" b="b"/>
              <a:pathLst>
                <a:path w="635" h="634">
                  <a:moveTo>
                    <a:pt x="0" y="381"/>
                  </a:moveTo>
                  <a:lnTo>
                    <a:pt x="381" y="0"/>
                  </a:lnTo>
                </a:path>
              </a:pathLst>
            </a:custGeom>
            <a:ln w="3530">
              <a:solidFill>
                <a:srgbClr val="565659"/>
              </a:solidFill>
            </a:ln>
          </p:spPr>
          <p:txBody>
            <a:bodyPr wrap="square" lIns="0" tIns="0" rIns="0" bIns="0" rtlCol="0"/>
            <a:lstStyle/>
            <a:p/>
          </p:txBody>
        </p:sp>
        <p:sp>
          <p:nvSpPr>
            <p:cNvPr id="810" name="object 810" descr=""/>
            <p:cNvSpPr/>
            <p:nvPr/>
          </p:nvSpPr>
          <p:spPr>
            <a:xfrm>
              <a:off x="5477422" y="8508161"/>
              <a:ext cx="1270" cy="1270"/>
            </a:xfrm>
            <a:custGeom>
              <a:avLst/>
              <a:gdLst/>
              <a:ahLst/>
              <a:cxnLst/>
              <a:rect l="l" t="t" r="r" b="b"/>
              <a:pathLst>
                <a:path w="1270" h="1270">
                  <a:moveTo>
                    <a:pt x="0" y="0"/>
                  </a:moveTo>
                  <a:lnTo>
                    <a:pt x="762" y="1143"/>
                  </a:lnTo>
                </a:path>
              </a:pathLst>
            </a:custGeom>
            <a:ln w="3530">
              <a:solidFill>
                <a:srgbClr val="565659"/>
              </a:solidFill>
            </a:ln>
          </p:spPr>
          <p:txBody>
            <a:bodyPr wrap="square" lIns="0" tIns="0" rIns="0" bIns="0" rtlCol="0"/>
            <a:lstStyle/>
            <a:p/>
          </p:txBody>
        </p:sp>
        <p:sp>
          <p:nvSpPr>
            <p:cNvPr id="811" name="object 811" descr=""/>
            <p:cNvSpPr/>
            <p:nvPr/>
          </p:nvSpPr>
          <p:spPr>
            <a:xfrm>
              <a:off x="5487709" y="8508159"/>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812" name="object 812" descr=""/>
            <p:cNvSpPr/>
            <p:nvPr/>
          </p:nvSpPr>
          <p:spPr>
            <a:xfrm>
              <a:off x="5485800" y="8508161"/>
              <a:ext cx="1270" cy="1270"/>
            </a:xfrm>
            <a:custGeom>
              <a:avLst/>
              <a:gdLst/>
              <a:ahLst/>
              <a:cxnLst/>
              <a:rect l="l" t="t" r="r" b="b"/>
              <a:pathLst>
                <a:path w="1270" h="1270">
                  <a:moveTo>
                    <a:pt x="0" y="0"/>
                  </a:moveTo>
                  <a:lnTo>
                    <a:pt x="762" y="1143"/>
                  </a:lnTo>
                </a:path>
              </a:pathLst>
            </a:custGeom>
            <a:ln w="3530">
              <a:solidFill>
                <a:srgbClr val="565659"/>
              </a:solidFill>
            </a:ln>
          </p:spPr>
          <p:txBody>
            <a:bodyPr wrap="square" lIns="0" tIns="0" rIns="0" bIns="0" rtlCol="0"/>
            <a:lstStyle/>
            <a:p/>
          </p:txBody>
        </p:sp>
        <p:sp>
          <p:nvSpPr>
            <p:cNvPr id="813" name="object 813" descr=""/>
            <p:cNvSpPr/>
            <p:nvPr/>
          </p:nvSpPr>
          <p:spPr>
            <a:xfrm>
              <a:off x="5459891" y="8437676"/>
              <a:ext cx="1270" cy="1270"/>
            </a:xfrm>
            <a:custGeom>
              <a:avLst/>
              <a:gdLst/>
              <a:ahLst/>
              <a:cxnLst/>
              <a:rect l="l" t="t" r="r" b="b"/>
              <a:pathLst>
                <a:path w="1270" h="1270">
                  <a:moveTo>
                    <a:pt x="0" y="1143"/>
                  </a:moveTo>
                  <a:lnTo>
                    <a:pt x="762" y="0"/>
                  </a:lnTo>
                </a:path>
              </a:pathLst>
            </a:custGeom>
            <a:ln w="3530">
              <a:solidFill>
                <a:srgbClr val="565659"/>
              </a:solidFill>
            </a:ln>
          </p:spPr>
          <p:txBody>
            <a:bodyPr wrap="square" lIns="0" tIns="0" rIns="0" bIns="0" rtlCol="0"/>
            <a:lstStyle/>
            <a:p/>
          </p:txBody>
        </p:sp>
        <p:sp>
          <p:nvSpPr>
            <p:cNvPr id="814" name="object 814" descr=""/>
            <p:cNvSpPr/>
            <p:nvPr/>
          </p:nvSpPr>
          <p:spPr>
            <a:xfrm>
              <a:off x="5468659" y="8437676"/>
              <a:ext cx="1270" cy="1270"/>
            </a:xfrm>
            <a:custGeom>
              <a:avLst/>
              <a:gdLst/>
              <a:ahLst/>
              <a:cxnLst/>
              <a:rect l="l" t="t" r="r" b="b"/>
              <a:pathLst>
                <a:path w="1270" h="1270">
                  <a:moveTo>
                    <a:pt x="0" y="1143"/>
                  </a:moveTo>
                  <a:lnTo>
                    <a:pt x="762" y="0"/>
                  </a:lnTo>
                </a:path>
              </a:pathLst>
            </a:custGeom>
            <a:ln w="3530">
              <a:solidFill>
                <a:srgbClr val="565659"/>
              </a:solidFill>
            </a:ln>
          </p:spPr>
          <p:txBody>
            <a:bodyPr wrap="square" lIns="0" tIns="0" rIns="0" bIns="0" rtlCol="0"/>
            <a:lstStyle/>
            <a:p/>
          </p:txBody>
        </p:sp>
        <p:sp>
          <p:nvSpPr>
            <p:cNvPr id="815" name="object 815" descr=""/>
            <p:cNvSpPr/>
            <p:nvPr/>
          </p:nvSpPr>
          <p:spPr>
            <a:xfrm>
              <a:off x="5470564" y="8437676"/>
              <a:ext cx="1270" cy="1270"/>
            </a:xfrm>
            <a:custGeom>
              <a:avLst/>
              <a:gdLst/>
              <a:ahLst/>
              <a:cxnLst/>
              <a:rect l="l" t="t" r="r" b="b"/>
              <a:pathLst>
                <a:path w="1270" h="1270">
                  <a:moveTo>
                    <a:pt x="0" y="1143"/>
                  </a:moveTo>
                  <a:lnTo>
                    <a:pt x="762" y="0"/>
                  </a:lnTo>
                </a:path>
              </a:pathLst>
            </a:custGeom>
            <a:ln w="3530">
              <a:solidFill>
                <a:srgbClr val="565659"/>
              </a:solidFill>
            </a:ln>
          </p:spPr>
          <p:txBody>
            <a:bodyPr wrap="square" lIns="0" tIns="0" rIns="0" bIns="0" rtlCol="0"/>
            <a:lstStyle/>
            <a:p/>
          </p:txBody>
        </p:sp>
        <p:sp>
          <p:nvSpPr>
            <p:cNvPr id="816" name="object 816" descr=""/>
            <p:cNvSpPr/>
            <p:nvPr/>
          </p:nvSpPr>
          <p:spPr>
            <a:xfrm>
              <a:off x="5464468" y="8437676"/>
              <a:ext cx="635" cy="1270"/>
            </a:xfrm>
            <a:custGeom>
              <a:avLst/>
              <a:gdLst/>
              <a:ahLst/>
              <a:cxnLst/>
              <a:rect l="l" t="t" r="r" b="b"/>
              <a:pathLst>
                <a:path w="635" h="1270">
                  <a:moveTo>
                    <a:pt x="0" y="1143"/>
                  </a:moveTo>
                  <a:lnTo>
                    <a:pt x="381" y="0"/>
                  </a:lnTo>
                </a:path>
              </a:pathLst>
            </a:custGeom>
            <a:ln w="3530">
              <a:solidFill>
                <a:srgbClr val="565659"/>
              </a:solidFill>
            </a:ln>
          </p:spPr>
          <p:txBody>
            <a:bodyPr wrap="square" lIns="0" tIns="0" rIns="0" bIns="0" rtlCol="0"/>
            <a:lstStyle/>
            <a:p/>
          </p:txBody>
        </p:sp>
        <p:sp>
          <p:nvSpPr>
            <p:cNvPr id="817" name="object 817" descr=""/>
            <p:cNvSpPr/>
            <p:nvPr/>
          </p:nvSpPr>
          <p:spPr>
            <a:xfrm>
              <a:off x="5466371" y="8437676"/>
              <a:ext cx="1270" cy="1270"/>
            </a:xfrm>
            <a:custGeom>
              <a:avLst/>
              <a:gdLst/>
              <a:ahLst/>
              <a:cxnLst/>
              <a:rect l="l" t="t" r="r" b="b"/>
              <a:pathLst>
                <a:path w="1270" h="1270">
                  <a:moveTo>
                    <a:pt x="0" y="1143"/>
                  </a:moveTo>
                  <a:lnTo>
                    <a:pt x="762" y="0"/>
                  </a:lnTo>
                </a:path>
              </a:pathLst>
            </a:custGeom>
            <a:ln w="3530">
              <a:solidFill>
                <a:srgbClr val="565659"/>
              </a:solidFill>
            </a:ln>
          </p:spPr>
          <p:txBody>
            <a:bodyPr wrap="square" lIns="0" tIns="0" rIns="0" bIns="0" rtlCol="0"/>
            <a:lstStyle/>
            <a:p/>
          </p:txBody>
        </p:sp>
        <p:sp>
          <p:nvSpPr>
            <p:cNvPr id="818" name="object 818" descr=""/>
            <p:cNvSpPr/>
            <p:nvPr/>
          </p:nvSpPr>
          <p:spPr>
            <a:xfrm>
              <a:off x="5462180" y="8437673"/>
              <a:ext cx="1270" cy="1270"/>
            </a:xfrm>
            <a:custGeom>
              <a:avLst/>
              <a:gdLst/>
              <a:ahLst/>
              <a:cxnLst/>
              <a:rect l="l" t="t" r="r" b="b"/>
              <a:pathLst>
                <a:path w="1270" h="1270">
                  <a:moveTo>
                    <a:pt x="762" y="0"/>
                  </a:moveTo>
                  <a:lnTo>
                    <a:pt x="0" y="1142"/>
                  </a:lnTo>
                  <a:lnTo>
                    <a:pt x="381" y="1142"/>
                  </a:lnTo>
                </a:path>
              </a:pathLst>
            </a:custGeom>
            <a:ln w="3530">
              <a:solidFill>
                <a:srgbClr val="565659"/>
              </a:solidFill>
            </a:ln>
          </p:spPr>
          <p:txBody>
            <a:bodyPr wrap="square" lIns="0" tIns="0" rIns="0" bIns="0" rtlCol="0"/>
            <a:lstStyle/>
            <a:p/>
          </p:txBody>
        </p:sp>
        <p:sp>
          <p:nvSpPr>
            <p:cNvPr id="819" name="object 819" descr=""/>
            <p:cNvSpPr/>
            <p:nvPr/>
          </p:nvSpPr>
          <p:spPr>
            <a:xfrm>
              <a:off x="5451896" y="8402245"/>
              <a:ext cx="1270" cy="1905"/>
            </a:xfrm>
            <a:custGeom>
              <a:avLst/>
              <a:gdLst/>
              <a:ahLst/>
              <a:cxnLst/>
              <a:rect l="l" t="t" r="r" b="b"/>
              <a:pathLst>
                <a:path w="1270" h="1904">
                  <a:moveTo>
                    <a:pt x="1142" y="0"/>
                  </a:moveTo>
                  <a:lnTo>
                    <a:pt x="1142" y="381"/>
                  </a:lnTo>
                  <a:lnTo>
                    <a:pt x="761" y="381"/>
                  </a:lnTo>
                  <a:lnTo>
                    <a:pt x="761" y="762"/>
                  </a:lnTo>
                  <a:lnTo>
                    <a:pt x="761" y="1143"/>
                  </a:lnTo>
                  <a:lnTo>
                    <a:pt x="761" y="1524"/>
                  </a:lnTo>
                  <a:lnTo>
                    <a:pt x="761" y="1905"/>
                  </a:lnTo>
                  <a:lnTo>
                    <a:pt x="0" y="1905"/>
                  </a:lnTo>
                </a:path>
              </a:pathLst>
            </a:custGeom>
            <a:ln w="3530">
              <a:solidFill>
                <a:srgbClr val="565659"/>
              </a:solidFill>
            </a:ln>
          </p:spPr>
          <p:txBody>
            <a:bodyPr wrap="square" lIns="0" tIns="0" rIns="0" bIns="0" rtlCol="0"/>
            <a:lstStyle/>
            <a:p/>
          </p:txBody>
        </p:sp>
        <p:sp>
          <p:nvSpPr>
            <p:cNvPr id="820" name="object 820" descr=""/>
            <p:cNvSpPr/>
            <p:nvPr/>
          </p:nvSpPr>
          <p:spPr>
            <a:xfrm>
              <a:off x="5459892" y="8403386"/>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821" name="object 821" descr=""/>
            <p:cNvSpPr/>
            <p:nvPr/>
          </p:nvSpPr>
          <p:spPr>
            <a:xfrm>
              <a:off x="5461039" y="8403384"/>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822" name="object 822" descr=""/>
            <p:cNvSpPr/>
            <p:nvPr/>
          </p:nvSpPr>
          <p:spPr>
            <a:xfrm>
              <a:off x="5465231" y="8403384"/>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823" name="object 823" descr=""/>
            <p:cNvSpPr/>
            <p:nvPr/>
          </p:nvSpPr>
          <p:spPr>
            <a:xfrm>
              <a:off x="5463321" y="8403384"/>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824" name="object 824" descr=""/>
            <p:cNvSpPr/>
            <p:nvPr/>
          </p:nvSpPr>
          <p:spPr>
            <a:xfrm>
              <a:off x="5467513" y="8403384"/>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825" name="object 825" descr=""/>
            <p:cNvSpPr/>
            <p:nvPr/>
          </p:nvSpPr>
          <p:spPr>
            <a:xfrm>
              <a:off x="5470564" y="8403386"/>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826" name="object 826" descr=""/>
            <p:cNvSpPr/>
            <p:nvPr/>
          </p:nvSpPr>
          <p:spPr>
            <a:xfrm>
              <a:off x="5468275" y="8403386"/>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827" name="object 827" descr=""/>
            <p:cNvSpPr/>
            <p:nvPr/>
          </p:nvSpPr>
          <p:spPr>
            <a:xfrm>
              <a:off x="5462183" y="8403386"/>
              <a:ext cx="635" cy="1270"/>
            </a:xfrm>
            <a:custGeom>
              <a:avLst/>
              <a:gdLst/>
              <a:ahLst/>
              <a:cxnLst/>
              <a:rect l="l" t="t" r="r" b="b"/>
              <a:pathLst>
                <a:path w="635" h="1270">
                  <a:moveTo>
                    <a:pt x="380" y="0"/>
                  </a:moveTo>
                  <a:lnTo>
                    <a:pt x="0" y="1143"/>
                  </a:lnTo>
                </a:path>
              </a:pathLst>
            </a:custGeom>
            <a:ln w="3530">
              <a:solidFill>
                <a:srgbClr val="565659"/>
              </a:solidFill>
            </a:ln>
          </p:spPr>
          <p:txBody>
            <a:bodyPr wrap="square" lIns="0" tIns="0" rIns="0" bIns="0" rtlCol="0"/>
            <a:lstStyle/>
            <a:p/>
          </p:txBody>
        </p:sp>
        <p:sp>
          <p:nvSpPr>
            <p:cNvPr id="828" name="object 828" descr=""/>
            <p:cNvSpPr/>
            <p:nvPr/>
          </p:nvSpPr>
          <p:spPr>
            <a:xfrm>
              <a:off x="5469798" y="8403384"/>
              <a:ext cx="635" cy="1270"/>
            </a:xfrm>
            <a:custGeom>
              <a:avLst/>
              <a:gdLst/>
              <a:ahLst/>
              <a:cxnLst/>
              <a:rect l="l" t="t" r="r" b="b"/>
              <a:pathLst>
                <a:path w="635" h="1270">
                  <a:moveTo>
                    <a:pt x="380" y="1143"/>
                  </a:moveTo>
                  <a:lnTo>
                    <a:pt x="0" y="0"/>
                  </a:lnTo>
                </a:path>
              </a:pathLst>
            </a:custGeom>
            <a:ln w="3530">
              <a:solidFill>
                <a:srgbClr val="565659"/>
              </a:solidFill>
            </a:ln>
          </p:spPr>
          <p:txBody>
            <a:bodyPr wrap="square" lIns="0" tIns="0" rIns="0" bIns="0" rtlCol="0"/>
            <a:lstStyle/>
            <a:p/>
          </p:txBody>
        </p:sp>
        <p:sp>
          <p:nvSpPr>
            <p:cNvPr id="829" name="object 829" descr=""/>
            <p:cNvSpPr/>
            <p:nvPr/>
          </p:nvSpPr>
          <p:spPr>
            <a:xfrm>
              <a:off x="5464084" y="8403386"/>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830" name="object 830" descr=""/>
            <p:cNvSpPr/>
            <p:nvPr/>
          </p:nvSpPr>
          <p:spPr>
            <a:xfrm>
              <a:off x="5471705" y="8403384"/>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831" name="object 831" descr=""/>
            <p:cNvSpPr/>
            <p:nvPr/>
          </p:nvSpPr>
          <p:spPr>
            <a:xfrm>
              <a:off x="5466371" y="8403386"/>
              <a:ext cx="1270" cy="1270"/>
            </a:xfrm>
            <a:custGeom>
              <a:avLst/>
              <a:gdLst/>
              <a:ahLst/>
              <a:cxnLst/>
              <a:rect l="l" t="t" r="r" b="b"/>
              <a:pathLst>
                <a:path w="1270" h="1270">
                  <a:moveTo>
                    <a:pt x="762" y="0"/>
                  </a:moveTo>
                  <a:lnTo>
                    <a:pt x="0" y="1143"/>
                  </a:lnTo>
                </a:path>
              </a:pathLst>
            </a:custGeom>
            <a:ln w="3530">
              <a:solidFill>
                <a:srgbClr val="565659"/>
              </a:solidFill>
            </a:ln>
          </p:spPr>
          <p:txBody>
            <a:bodyPr wrap="square" lIns="0" tIns="0" rIns="0" bIns="0" rtlCol="0"/>
            <a:lstStyle/>
            <a:p/>
          </p:txBody>
        </p:sp>
        <p:sp>
          <p:nvSpPr>
            <p:cNvPr id="832" name="object 832" descr=""/>
            <p:cNvSpPr/>
            <p:nvPr/>
          </p:nvSpPr>
          <p:spPr>
            <a:xfrm>
              <a:off x="5452654" y="8436916"/>
              <a:ext cx="1905" cy="1270"/>
            </a:xfrm>
            <a:custGeom>
              <a:avLst/>
              <a:gdLst/>
              <a:ahLst/>
              <a:cxnLst/>
              <a:rect l="l" t="t" r="r" b="b"/>
              <a:pathLst>
                <a:path w="1904" h="1270">
                  <a:moveTo>
                    <a:pt x="0" y="0"/>
                  </a:moveTo>
                  <a:lnTo>
                    <a:pt x="381" y="0"/>
                  </a:lnTo>
                  <a:lnTo>
                    <a:pt x="381" y="380"/>
                  </a:lnTo>
                  <a:lnTo>
                    <a:pt x="762" y="761"/>
                  </a:lnTo>
                  <a:lnTo>
                    <a:pt x="1143" y="761"/>
                  </a:lnTo>
                  <a:lnTo>
                    <a:pt x="1143" y="1142"/>
                  </a:lnTo>
                  <a:lnTo>
                    <a:pt x="1524" y="1142"/>
                  </a:lnTo>
                  <a:lnTo>
                    <a:pt x="1905" y="1142"/>
                  </a:lnTo>
                </a:path>
              </a:pathLst>
            </a:custGeom>
            <a:ln w="3530">
              <a:solidFill>
                <a:srgbClr val="565659"/>
              </a:solidFill>
            </a:ln>
          </p:spPr>
          <p:txBody>
            <a:bodyPr wrap="square" lIns="0" tIns="0" rIns="0" bIns="0" rtlCol="0"/>
            <a:lstStyle/>
            <a:p/>
          </p:txBody>
        </p:sp>
        <p:sp>
          <p:nvSpPr>
            <p:cNvPr id="833" name="object 833" descr=""/>
            <p:cNvSpPr/>
            <p:nvPr/>
          </p:nvSpPr>
          <p:spPr>
            <a:xfrm>
              <a:off x="5446943" y="8432342"/>
              <a:ext cx="0" cy="6985"/>
            </a:xfrm>
            <a:custGeom>
              <a:avLst/>
              <a:gdLst/>
              <a:ahLst/>
              <a:cxnLst/>
              <a:rect l="l" t="t" r="r" b="b"/>
              <a:pathLst>
                <a:path w="0" h="6984">
                  <a:moveTo>
                    <a:pt x="0" y="6476"/>
                  </a:moveTo>
                  <a:lnTo>
                    <a:pt x="0" y="6476"/>
                  </a:lnTo>
                  <a:lnTo>
                    <a:pt x="0" y="380"/>
                  </a:lnTo>
                  <a:lnTo>
                    <a:pt x="0" y="0"/>
                  </a:lnTo>
                </a:path>
              </a:pathLst>
            </a:custGeom>
            <a:ln w="3530">
              <a:solidFill>
                <a:srgbClr val="565659"/>
              </a:solidFill>
            </a:ln>
          </p:spPr>
          <p:txBody>
            <a:bodyPr wrap="square" lIns="0" tIns="0" rIns="0" bIns="0" rtlCol="0"/>
            <a:lstStyle/>
            <a:p/>
          </p:txBody>
        </p:sp>
        <p:sp>
          <p:nvSpPr>
            <p:cNvPr id="834" name="object 834" descr=""/>
            <p:cNvSpPr/>
            <p:nvPr/>
          </p:nvSpPr>
          <p:spPr>
            <a:xfrm>
              <a:off x="5446943" y="8403764"/>
              <a:ext cx="0" cy="6350"/>
            </a:xfrm>
            <a:custGeom>
              <a:avLst/>
              <a:gdLst/>
              <a:ahLst/>
              <a:cxnLst/>
              <a:rect l="l" t="t" r="r" b="b"/>
              <a:pathLst>
                <a:path w="0" h="6350">
                  <a:moveTo>
                    <a:pt x="0" y="6096"/>
                  </a:moveTo>
                  <a:lnTo>
                    <a:pt x="0" y="6096"/>
                  </a:lnTo>
                  <a:lnTo>
                    <a:pt x="0" y="1143"/>
                  </a:lnTo>
                  <a:lnTo>
                    <a:pt x="0" y="0"/>
                  </a:lnTo>
                </a:path>
              </a:pathLst>
            </a:custGeom>
            <a:ln w="3530">
              <a:solidFill>
                <a:srgbClr val="565659"/>
              </a:solidFill>
            </a:ln>
          </p:spPr>
          <p:txBody>
            <a:bodyPr wrap="square" lIns="0" tIns="0" rIns="0" bIns="0" rtlCol="0"/>
            <a:lstStyle/>
            <a:p/>
          </p:txBody>
        </p:sp>
        <p:sp>
          <p:nvSpPr>
            <p:cNvPr id="835" name="object 835" descr=""/>
            <p:cNvSpPr/>
            <p:nvPr/>
          </p:nvSpPr>
          <p:spPr>
            <a:xfrm>
              <a:off x="5452654" y="8430058"/>
              <a:ext cx="0" cy="6985"/>
            </a:xfrm>
            <a:custGeom>
              <a:avLst/>
              <a:gdLst/>
              <a:ahLst/>
              <a:cxnLst/>
              <a:rect l="l" t="t" r="r" b="b"/>
              <a:pathLst>
                <a:path w="0" h="6984">
                  <a:moveTo>
                    <a:pt x="0" y="0"/>
                  </a:moveTo>
                  <a:lnTo>
                    <a:pt x="0" y="0"/>
                  </a:lnTo>
                  <a:lnTo>
                    <a:pt x="0" y="6476"/>
                  </a:lnTo>
                  <a:lnTo>
                    <a:pt x="0" y="6857"/>
                  </a:lnTo>
                </a:path>
              </a:pathLst>
            </a:custGeom>
            <a:ln w="3530">
              <a:solidFill>
                <a:srgbClr val="565659"/>
              </a:solidFill>
            </a:ln>
          </p:spPr>
          <p:txBody>
            <a:bodyPr wrap="square" lIns="0" tIns="0" rIns="0" bIns="0" rtlCol="0"/>
            <a:lstStyle/>
            <a:p/>
          </p:txBody>
        </p:sp>
        <p:sp>
          <p:nvSpPr>
            <p:cNvPr id="836" name="object 836" descr=""/>
            <p:cNvSpPr/>
            <p:nvPr/>
          </p:nvSpPr>
          <p:spPr>
            <a:xfrm>
              <a:off x="5238533" y="8279941"/>
              <a:ext cx="0" cy="1905"/>
            </a:xfrm>
            <a:custGeom>
              <a:avLst/>
              <a:gdLst/>
              <a:ahLst/>
              <a:cxnLst/>
              <a:rect l="l" t="t" r="r" b="b"/>
              <a:pathLst>
                <a:path w="0" h="1904">
                  <a:moveTo>
                    <a:pt x="0" y="1524"/>
                  </a:moveTo>
                  <a:lnTo>
                    <a:pt x="0" y="1143"/>
                  </a:lnTo>
                  <a:lnTo>
                    <a:pt x="0" y="762"/>
                  </a:lnTo>
                  <a:lnTo>
                    <a:pt x="0" y="381"/>
                  </a:lnTo>
                  <a:lnTo>
                    <a:pt x="0" y="0"/>
                  </a:lnTo>
                </a:path>
              </a:pathLst>
            </a:custGeom>
            <a:ln w="3530">
              <a:solidFill>
                <a:srgbClr val="565659"/>
              </a:solidFill>
            </a:ln>
          </p:spPr>
          <p:txBody>
            <a:bodyPr wrap="square" lIns="0" tIns="0" rIns="0" bIns="0" rtlCol="0"/>
            <a:lstStyle/>
            <a:p/>
          </p:txBody>
        </p:sp>
        <p:sp>
          <p:nvSpPr>
            <p:cNvPr id="837" name="object 837" descr=""/>
            <p:cNvSpPr/>
            <p:nvPr/>
          </p:nvSpPr>
          <p:spPr>
            <a:xfrm>
              <a:off x="5220626" y="8224695"/>
              <a:ext cx="18415" cy="55244"/>
            </a:xfrm>
            <a:custGeom>
              <a:avLst/>
              <a:gdLst/>
              <a:ahLst/>
              <a:cxnLst/>
              <a:rect l="l" t="t" r="r" b="b"/>
              <a:pathLst>
                <a:path w="18414" h="55245">
                  <a:moveTo>
                    <a:pt x="17907" y="55244"/>
                  </a:moveTo>
                  <a:lnTo>
                    <a:pt x="17526" y="54101"/>
                  </a:lnTo>
                  <a:lnTo>
                    <a:pt x="17526" y="52958"/>
                  </a:lnTo>
                  <a:lnTo>
                    <a:pt x="17526" y="51815"/>
                  </a:lnTo>
                  <a:lnTo>
                    <a:pt x="17145" y="50672"/>
                  </a:lnTo>
                  <a:lnTo>
                    <a:pt x="17145" y="49148"/>
                  </a:lnTo>
                  <a:lnTo>
                    <a:pt x="17145" y="48005"/>
                  </a:lnTo>
                  <a:lnTo>
                    <a:pt x="16764" y="46862"/>
                  </a:lnTo>
                  <a:lnTo>
                    <a:pt x="16764" y="45719"/>
                  </a:lnTo>
                  <a:lnTo>
                    <a:pt x="16383" y="44576"/>
                  </a:lnTo>
                  <a:lnTo>
                    <a:pt x="16383" y="43433"/>
                  </a:lnTo>
                  <a:lnTo>
                    <a:pt x="16002" y="42290"/>
                  </a:lnTo>
                  <a:lnTo>
                    <a:pt x="15621" y="41147"/>
                  </a:lnTo>
                  <a:lnTo>
                    <a:pt x="15621" y="40004"/>
                  </a:lnTo>
                  <a:lnTo>
                    <a:pt x="15240" y="38861"/>
                  </a:lnTo>
                  <a:lnTo>
                    <a:pt x="14859" y="37718"/>
                  </a:lnTo>
                  <a:lnTo>
                    <a:pt x="14859" y="36575"/>
                  </a:lnTo>
                  <a:lnTo>
                    <a:pt x="14478" y="35432"/>
                  </a:lnTo>
                  <a:lnTo>
                    <a:pt x="14097" y="34289"/>
                  </a:lnTo>
                  <a:lnTo>
                    <a:pt x="13716" y="33146"/>
                  </a:lnTo>
                  <a:lnTo>
                    <a:pt x="13335" y="32003"/>
                  </a:lnTo>
                  <a:lnTo>
                    <a:pt x="13335" y="30860"/>
                  </a:lnTo>
                  <a:lnTo>
                    <a:pt x="12954" y="29717"/>
                  </a:lnTo>
                  <a:lnTo>
                    <a:pt x="12573" y="28574"/>
                  </a:lnTo>
                  <a:lnTo>
                    <a:pt x="12192" y="27431"/>
                  </a:lnTo>
                  <a:lnTo>
                    <a:pt x="11811" y="26288"/>
                  </a:lnTo>
                  <a:lnTo>
                    <a:pt x="11430" y="25145"/>
                  </a:lnTo>
                  <a:lnTo>
                    <a:pt x="11049" y="24002"/>
                  </a:lnTo>
                  <a:lnTo>
                    <a:pt x="10668" y="22859"/>
                  </a:lnTo>
                  <a:lnTo>
                    <a:pt x="10287" y="21716"/>
                  </a:lnTo>
                  <a:lnTo>
                    <a:pt x="9525" y="20573"/>
                  </a:lnTo>
                  <a:lnTo>
                    <a:pt x="9144" y="19430"/>
                  </a:lnTo>
                  <a:lnTo>
                    <a:pt x="8763" y="18287"/>
                  </a:lnTo>
                  <a:lnTo>
                    <a:pt x="8001" y="17144"/>
                  </a:lnTo>
                  <a:lnTo>
                    <a:pt x="7620" y="15620"/>
                  </a:lnTo>
                  <a:lnTo>
                    <a:pt x="6858" y="14096"/>
                  </a:lnTo>
                  <a:lnTo>
                    <a:pt x="6477" y="12953"/>
                  </a:lnTo>
                  <a:lnTo>
                    <a:pt x="5715" y="11429"/>
                  </a:lnTo>
                  <a:lnTo>
                    <a:pt x="4953" y="10286"/>
                  </a:lnTo>
                  <a:lnTo>
                    <a:pt x="4572" y="9143"/>
                  </a:lnTo>
                  <a:lnTo>
                    <a:pt x="3810" y="7619"/>
                  </a:lnTo>
                  <a:lnTo>
                    <a:pt x="3429" y="7238"/>
                  </a:lnTo>
                  <a:lnTo>
                    <a:pt x="3048" y="6476"/>
                  </a:lnTo>
                  <a:lnTo>
                    <a:pt x="2667" y="5714"/>
                  </a:lnTo>
                  <a:lnTo>
                    <a:pt x="2667" y="5333"/>
                  </a:lnTo>
                  <a:lnTo>
                    <a:pt x="2286" y="4571"/>
                  </a:lnTo>
                  <a:lnTo>
                    <a:pt x="1905" y="4190"/>
                  </a:lnTo>
                  <a:lnTo>
                    <a:pt x="1524" y="3428"/>
                  </a:lnTo>
                  <a:lnTo>
                    <a:pt x="1524" y="3047"/>
                  </a:lnTo>
                  <a:lnTo>
                    <a:pt x="1143" y="2666"/>
                  </a:lnTo>
                  <a:lnTo>
                    <a:pt x="1143" y="2285"/>
                  </a:lnTo>
                  <a:lnTo>
                    <a:pt x="762" y="1904"/>
                  </a:lnTo>
                  <a:lnTo>
                    <a:pt x="762" y="1523"/>
                  </a:lnTo>
                  <a:lnTo>
                    <a:pt x="381" y="1142"/>
                  </a:lnTo>
                  <a:lnTo>
                    <a:pt x="381" y="761"/>
                  </a:lnTo>
                  <a:lnTo>
                    <a:pt x="381" y="380"/>
                  </a:lnTo>
                  <a:lnTo>
                    <a:pt x="0" y="380"/>
                  </a:lnTo>
                  <a:lnTo>
                    <a:pt x="0" y="0"/>
                  </a:lnTo>
                </a:path>
              </a:pathLst>
            </a:custGeom>
            <a:ln w="3530">
              <a:solidFill>
                <a:srgbClr val="565659"/>
              </a:solidFill>
            </a:ln>
          </p:spPr>
          <p:txBody>
            <a:bodyPr wrap="square" lIns="0" tIns="0" rIns="0" bIns="0" rtlCol="0"/>
            <a:lstStyle/>
            <a:p/>
          </p:txBody>
        </p:sp>
        <p:sp>
          <p:nvSpPr>
            <p:cNvPr id="838" name="object 838" descr=""/>
            <p:cNvSpPr/>
            <p:nvPr/>
          </p:nvSpPr>
          <p:spPr>
            <a:xfrm>
              <a:off x="5245774" y="8281464"/>
              <a:ext cx="635" cy="5715"/>
            </a:xfrm>
            <a:custGeom>
              <a:avLst/>
              <a:gdLst/>
              <a:ahLst/>
              <a:cxnLst/>
              <a:rect l="l" t="t" r="r" b="b"/>
              <a:pathLst>
                <a:path w="635" h="5715">
                  <a:moveTo>
                    <a:pt x="380" y="5334"/>
                  </a:moveTo>
                  <a:lnTo>
                    <a:pt x="380" y="4953"/>
                  </a:lnTo>
                  <a:lnTo>
                    <a:pt x="380" y="4572"/>
                  </a:lnTo>
                  <a:lnTo>
                    <a:pt x="0" y="3048"/>
                  </a:lnTo>
                  <a:lnTo>
                    <a:pt x="0" y="381"/>
                  </a:lnTo>
                  <a:lnTo>
                    <a:pt x="0" y="0"/>
                  </a:lnTo>
                </a:path>
              </a:pathLst>
            </a:custGeom>
            <a:ln w="3530">
              <a:solidFill>
                <a:srgbClr val="565659"/>
              </a:solidFill>
            </a:ln>
          </p:spPr>
          <p:txBody>
            <a:bodyPr wrap="square" lIns="0" tIns="0" rIns="0" bIns="0" rtlCol="0"/>
            <a:lstStyle/>
            <a:p/>
          </p:txBody>
        </p:sp>
        <p:sp>
          <p:nvSpPr>
            <p:cNvPr id="839" name="object 839" descr=""/>
            <p:cNvSpPr/>
            <p:nvPr/>
          </p:nvSpPr>
          <p:spPr>
            <a:xfrm>
              <a:off x="5207289" y="8199168"/>
              <a:ext cx="16510" cy="14604"/>
            </a:xfrm>
            <a:custGeom>
              <a:avLst/>
              <a:gdLst/>
              <a:ahLst/>
              <a:cxnLst/>
              <a:rect l="l" t="t" r="r" b="b"/>
              <a:pathLst>
                <a:path w="16510" h="14604">
                  <a:moveTo>
                    <a:pt x="16001" y="14097"/>
                  </a:moveTo>
                  <a:lnTo>
                    <a:pt x="15620" y="14097"/>
                  </a:lnTo>
                  <a:lnTo>
                    <a:pt x="15620" y="13716"/>
                  </a:lnTo>
                  <a:lnTo>
                    <a:pt x="15239" y="13335"/>
                  </a:lnTo>
                  <a:lnTo>
                    <a:pt x="14096" y="12192"/>
                  </a:lnTo>
                  <a:lnTo>
                    <a:pt x="13334" y="11049"/>
                  </a:lnTo>
                  <a:lnTo>
                    <a:pt x="12191" y="10287"/>
                  </a:lnTo>
                  <a:lnTo>
                    <a:pt x="11429" y="9144"/>
                  </a:lnTo>
                  <a:lnTo>
                    <a:pt x="10286" y="8382"/>
                  </a:lnTo>
                  <a:lnTo>
                    <a:pt x="9143" y="7239"/>
                  </a:lnTo>
                  <a:lnTo>
                    <a:pt x="8381" y="6477"/>
                  </a:lnTo>
                  <a:lnTo>
                    <a:pt x="7238" y="5334"/>
                  </a:lnTo>
                  <a:lnTo>
                    <a:pt x="6095" y="4572"/>
                  </a:lnTo>
                  <a:lnTo>
                    <a:pt x="4952" y="3429"/>
                  </a:lnTo>
                  <a:lnTo>
                    <a:pt x="3809" y="2667"/>
                  </a:lnTo>
                  <a:lnTo>
                    <a:pt x="2666" y="1905"/>
                  </a:lnTo>
                  <a:lnTo>
                    <a:pt x="1523" y="1143"/>
                  </a:lnTo>
                  <a:lnTo>
                    <a:pt x="1142" y="762"/>
                  </a:lnTo>
                  <a:lnTo>
                    <a:pt x="761" y="381"/>
                  </a:lnTo>
                  <a:lnTo>
                    <a:pt x="380" y="381"/>
                  </a:lnTo>
                  <a:lnTo>
                    <a:pt x="0" y="381"/>
                  </a:lnTo>
                  <a:lnTo>
                    <a:pt x="0" y="0"/>
                  </a:lnTo>
                </a:path>
              </a:pathLst>
            </a:custGeom>
            <a:ln w="3530">
              <a:solidFill>
                <a:srgbClr val="565659"/>
              </a:solidFill>
            </a:ln>
          </p:spPr>
          <p:txBody>
            <a:bodyPr wrap="square" lIns="0" tIns="0" rIns="0" bIns="0" rtlCol="0"/>
            <a:lstStyle/>
            <a:p/>
          </p:txBody>
        </p:sp>
        <p:sp>
          <p:nvSpPr>
            <p:cNvPr id="840" name="object 840" descr=""/>
            <p:cNvSpPr/>
            <p:nvPr/>
          </p:nvSpPr>
          <p:spPr>
            <a:xfrm>
              <a:off x="5150903" y="8186596"/>
              <a:ext cx="7620" cy="635"/>
            </a:xfrm>
            <a:custGeom>
              <a:avLst/>
              <a:gdLst/>
              <a:ahLst/>
              <a:cxnLst/>
              <a:rect l="l" t="t" r="r" b="b"/>
              <a:pathLst>
                <a:path w="7620" h="634">
                  <a:moveTo>
                    <a:pt x="7238" y="380"/>
                  </a:moveTo>
                  <a:lnTo>
                    <a:pt x="7238" y="380"/>
                  </a:lnTo>
                  <a:lnTo>
                    <a:pt x="1142" y="380"/>
                  </a:lnTo>
                  <a:lnTo>
                    <a:pt x="761" y="0"/>
                  </a:lnTo>
                  <a:lnTo>
                    <a:pt x="380" y="0"/>
                  </a:lnTo>
                  <a:lnTo>
                    <a:pt x="0" y="0"/>
                  </a:lnTo>
                </a:path>
              </a:pathLst>
            </a:custGeom>
            <a:ln w="3530">
              <a:solidFill>
                <a:srgbClr val="565659"/>
              </a:solidFill>
            </a:ln>
          </p:spPr>
          <p:txBody>
            <a:bodyPr wrap="square" lIns="0" tIns="0" rIns="0" bIns="0" rtlCol="0"/>
            <a:lstStyle/>
            <a:p/>
          </p:txBody>
        </p:sp>
        <p:sp>
          <p:nvSpPr>
            <p:cNvPr id="841" name="object 841" descr=""/>
            <p:cNvSpPr/>
            <p:nvPr/>
          </p:nvSpPr>
          <p:spPr>
            <a:xfrm>
              <a:off x="5138329" y="8186219"/>
              <a:ext cx="6350" cy="635"/>
            </a:xfrm>
            <a:custGeom>
              <a:avLst/>
              <a:gdLst/>
              <a:ahLst/>
              <a:cxnLst/>
              <a:rect l="l" t="t" r="r" b="b"/>
              <a:pathLst>
                <a:path w="6350" h="634">
                  <a:moveTo>
                    <a:pt x="6096" y="381"/>
                  </a:moveTo>
                  <a:lnTo>
                    <a:pt x="6096" y="381"/>
                  </a:lnTo>
                  <a:lnTo>
                    <a:pt x="3429" y="381"/>
                  </a:lnTo>
                  <a:lnTo>
                    <a:pt x="3429" y="0"/>
                  </a:lnTo>
                  <a:lnTo>
                    <a:pt x="381" y="0"/>
                  </a:lnTo>
                  <a:lnTo>
                    <a:pt x="0" y="0"/>
                  </a:lnTo>
                </a:path>
              </a:pathLst>
            </a:custGeom>
            <a:ln w="3530">
              <a:solidFill>
                <a:srgbClr val="565659"/>
              </a:solidFill>
            </a:ln>
          </p:spPr>
          <p:txBody>
            <a:bodyPr wrap="square" lIns="0" tIns="0" rIns="0" bIns="0" rtlCol="0"/>
            <a:lstStyle/>
            <a:p/>
          </p:txBody>
        </p:sp>
        <p:sp>
          <p:nvSpPr>
            <p:cNvPr id="842" name="object 842" descr=""/>
            <p:cNvSpPr/>
            <p:nvPr/>
          </p:nvSpPr>
          <p:spPr>
            <a:xfrm>
              <a:off x="5129567" y="8186215"/>
              <a:ext cx="4445" cy="0"/>
            </a:xfrm>
            <a:custGeom>
              <a:avLst/>
              <a:gdLst/>
              <a:ahLst/>
              <a:cxnLst/>
              <a:rect l="l" t="t" r="r" b="b"/>
              <a:pathLst>
                <a:path w="4445" h="0">
                  <a:moveTo>
                    <a:pt x="4190" y="0"/>
                  </a:moveTo>
                  <a:lnTo>
                    <a:pt x="4190" y="0"/>
                  </a:lnTo>
                  <a:lnTo>
                    <a:pt x="380" y="0"/>
                  </a:lnTo>
                  <a:lnTo>
                    <a:pt x="0" y="0"/>
                  </a:lnTo>
                </a:path>
              </a:pathLst>
            </a:custGeom>
            <a:ln w="3530">
              <a:solidFill>
                <a:srgbClr val="565659"/>
              </a:solidFill>
            </a:ln>
          </p:spPr>
          <p:txBody>
            <a:bodyPr wrap="square" lIns="0" tIns="0" rIns="0" bIns="0" rtlCol="0"/>
            <a:lstStyle/>
            <a:p/>
          </p:txBody>
        </p:sp>
        <p:sp>
          <p:nvSpPr>
            <p:cNvPr id="843" name="object 843" descr=""/>
            <p:cNvSpPr/>
            <p:nvPr/>
          </p:nvSpPr>
          <p:spPr>
            <a:xfrm>
              <a:off x="5100609" y="8186215"/>
              <a:ext cx="24130" cy="1270"/>
            </a:xfrm>
            <a:custGeom>
              <a:avLst/>
              <a:gdLst/>
              <a:ahLst/>
              <a:cxnLst/>
              <a:rect l="l" t="t" r="r" b="b"/>
              <a:pathLst>
                <a:path w="24129" h="1270">
                  <a:moveTo>
                    <a:pt x="24002" y="0"/>
                  </a:moveTo>
                  <a:lnTo>
                    <a:pt x="24002" y="0"/>
                  </a:lnTo>
                  <a:lnTo>
                    <a:pt x="18668" y="0"/>
                  </a:lnTo>
                  <a:lnTo>
                    <a:pt x="15239" y="380"/>
                  </a:lnTo>
                  <a:lnTo>
                    <a:pt x="12191" y="380"/>
                  </a:lnTo>
                  <a:lnTo>
                    <a:pt x="8762" y="380"/>
                  </a:lnTo>
                  <a:lnTo>
                    <a:pt x="5714" y="761"/>
                  </a:lnTo>
                  <a:lnTo>
                    <a:pt x="4190" y="761"/>
                  </a:lnTo>
                  <a:lnTo>
                    <a:pt x="2285" y="761"/>
                  </a:lnTo>
                  <a:lnTo>
                    <a:pt x="761" y="761"/>
                  </a:lnTo>
                  <a:lnTo>
                    <a:pt x="380" y="761"/>
                  </a:lnTo>
                  <a:lnTo>
                    <a:pt x="0" y="761"/>
                  </a:lnTo>
                </a:path>
              </a:pathLst>
            </a:custGeom>
            <a:ln w="3530">
              <a:solidFill>
                <a:srgbClr val="565659"/>
              </a:solidFill>
            </a:ln>
          </p:spPr>
          <p:txBody>
            <a:bodyPr wrap="square" lIns="0" tIns="0" rIns="0" bIns="0" rtlCol="0"/>
            <a:lstStyle/>
            <a:p/>
          </p:txBody>
        </p:sp>
        <p:sp>
          <p:nvSpPr>
            <p:cNvPr id="844" name="object 844" descr=""/>
            <p:cNvSpPr/>
            <p:nvPr/>
          </p:nvSpPr>
          <p:spPr>
            <a:xfrm>
              <a:off x="5159664" y="8228126"/>
              <a:ext cx="3175" cy="10160"/>
            </a:xfrm>
            <a:custGeom>
              <a:avLst/>
              <a:gdLst/>
              <a:ahLst/>
              <a:cxnLst/>
              <a:rect l="l" t="t" r="r" b="b"/>
              <a:pathLst>
                <a:path w="3175" h="10159">
                  <a:moveTo>
                    <a:pt x="3048" y="9906"/>
                  </a:moveTo>
                  <a:lnTo>
                    <a:pt x="2667" y="8382"/>
                  </a:lnTo>
                  <a:lnTo>
                    <a:pt x="2286" y="7620"/>
                  </a:lnTo>
                  <a:lnTo>
                    <a:pt x="1905" y="6858"/>
                  </a:lnTo>
                  <a:lnTo>
                    <a:pt x="1905" y="6477"/>
                  </a:lnTo>
                  <a:lnTo>
                    <a:pt x="1524" y="5715"/>
                  </a:lnTo>
                  <a:lnTo>
                    <a:pt x="1524" y="4953"/>
                  </a:lnTo>
                  <a:lnTo>
                    <a:pt x="1143" y="4572"/>
                  </a:lnTo>
                  <a:lnTo>
                    <a:pt x="762" y="3810"/>
                  </a:lnTo>
                  <a:lnTo>
                    <a:pt x="762" y="3048"/>
                  </a:lnTo>
                  <a:lnTo>
                    <a:pt x="762" y="2667"/>
                  </a:lnTo>
                  <a:lnTo>
                    <a:pt x="381" y="1905"/>
                  </a:lnTo>
                  <a:lnTo>
                    <a:pt x="381" y="1524"/>
                  </a:lnTo>
                  <a:lnTo>
                    <a:pt x="381" y="1143"/>
                  </a:lnTo>
                  <a:lnTo>
                    <a:pt x="0" y="762"/>
                  </a:lnTo>
                  <a:lnTo>
                    <a:pt x="0" y="381"/>
                  </a:lnTo>
                  <a:lnTo>
                    <a:pt x="0" y="0"/>
                  </a:lnTo>
                </a:path>
              </a:pathLst>
            </a:custGeom>
            <a:ln w="3530">
              <a:solidFill>
                <a:srgbClr val="565659"/>
              </a:solidFill>
            </a:ln>
          </p:spPr>
          <p:txBody>
            <a:bodyPr wrap="square" lIns="0" tIns="0" rIns="0" bIns="0" rtlCol="0"/>
            <a:lstStyle/>
            <a:p/>
          </p:txBody>
        </p:sp>
        <p:sp>
          <p:nvSpPr>
            <p:cNvPr id="845" name="object 845" descr=""/>
            <p:cNvSpPr/>
            <p:nvPr/>
          </p:nvSpPr>
          <p:spPr>
            <a:xfrm>
              <a:off x="5162714" y="8238034"/>
              <a:ext cx="8890" cy="43180"/>
            </a:xfrm>
            <a:custGeom>
              <a:avLst/>
              <a:gdLst/>
              <a:ahLst/>
              <a:cxnLst/>
              <a:rect l="l" t="t" r="r" b="b"/>
              <a:pathLst>
                <a:path w="8889" h="43179">
                  <a:moveTo>
                    <a:pt x="8382" y="43052"/>
                  </a:moveTo>
                  <a:lnTo>
                    <a:pt x="8001" y="42671"/>
                  </a:lnTo>
                  <a:lnTo>
                    <a:pt x="8001" y="42290"/>
                  </a:lnTo>
                  <a:lnTo>
                    <a:pt x="8001" y="41909"/>
                  </a:lnTo>
                  <a:lnTo>
                    <a:pt x="7620" y="39242"/>
                  </a:lnTo>
                  <a:lnTo>
                    <a:pt x="7239" y="36575"/>
                  </a:lnTo>
                  <a:lnTo>
                    <a:pt x="7239" y="33908"/>
                  </a:lnTo>
                  <a:lnTo>
                    <a:pt x="6858" y="31241"/>
                  </a:lnTo>
                  <a:lnTo>
                    <a:pt x="6858" y="29717"/>
                  </a:lnTo>
                  <a:lnTo>
                    <a:pt x="6477" y="28574"/>
                  </a:lnTo>
                  <a:lnTo>
                    <a:pt x="6477" y="27050"/>
                  </a:lnTo>
                  <a:lnTo>
                    <a:pt x="6096" y="25526"/>
                  </a:lnTo>
                  <a:lnTo>
                    <a:pt x="6096" y="24383"/>
                  </a:lnTo>
                  <a:lnTo>
                    <a:pt x="5715" y="22859"/>
                  </a:lnTo>
                  <a:lnTo>
                    <a:pt x="5715" y="21716"/>
                  </a:lnTo>
                  <a:lnTo>
                    <a:pt x="5334" y="20192"/>
                  </a:lnTo>
                  <a:lnTo>
                    <a:pt x="4953" y="19049"/>
                  </a:lnTo>
                  <a:lnTo>
                    <a:pt x="4953" y="17525"/>
                  </a:lnTo>
                  <a:lnTo>
                    <a:pt x="4572" y="16382"/>
                  </a:lnTo>
                  <a:lnTo>
                    <a:pt x="4191" y="15239"/>
                  </a:lnTo>
                  <a:lnTo>
                    <a:pt x="4191" y="13715"/>
                  </a:lnTo>
                  <a:lnTo>
                    <a:pt x="3810" y="12572"/>
                  </a:lnTo>
                  <a:lnTo>
                    <a:pt x="3429" y="11048"/>
                  </a:lnTo>
                  <a:lnTo>
                    <a:pt x="3048" y="9905"/>
                  </a:lnTo>
                  <a:lnTo>
                    <a:pt x="2667" y="8762"/>
                  </a:lnTo>
                  <a:lnTo>
                    <a:pt x="2286" y="7238"/>
                  </a:lnTo>
                  <a:lnTo>
                    <a:pt x="1905" y="6095"/>
                  </a:lnTo>
                  <a:lnTo>
                    <a:pt x="1524" y="4571"/>
                  </a:lnTo>
                  <a:lnTo>
                    <a:pt x="1143" y="3428"/>
                  </a:lnTo>
                  <a:lnTo>
                    <a:pt x="762" y="2285"/>
                  </a:lnTo>
                  <a:lnTo>
                    <a:pt x="381" y="1142"/>
                  </a:lnTo>
                  <a:lnTo>
                    <a:pt x="0" y="0"/>
                  </a:lnTo>
                </a:path>
              </a:pathLst>
            </a:custGeom>
            <a:ln w="3530">
              <a:solidFill>
                <a:srgbClr val="565659"/>
              </a:solidFill>
            </a:ln>
          </p:spPr>
          <p:txBody>
            <a:bodyPr wrap="square" lIns="0" tIns="0" rIns="0" bIns="0" rtlCol="0"/>
            <a:lstStyle/>
            <a:p/>
          </p:txBody>
        </p:sp>
        <p:sp>
          <p:nvSpPr>
            <p:cNvPr id="846" name="object 846" descr=""/>
            <p:cNvSpPr/>
            <p:nvPr/>
          </p:nvSpPr>
          <p:spPr>
            <a:xfrm>
              <a:off x="4955449" y="8223552"/>
              <a:ext cx="1905" cy="8255"/>
            </a:xfrm>
            <a:custGeom>
              <a:avLst/>
              <a:gdLst/>
              <a:ahLst/>
              <a:cxnLst/>
              <a:rect l="l" t="t" r="r" b="b"/>
              <a:pathLst>
                <a:path w="1904" h="8254">
                  <a:moveTo>
                    <a:pt x="1904" y="0"/>
                  </a:moveTo>
                  <a:lnTo>
                    <a:pt x="1904" y="380"/>
                  </a:lnTo>
                  <a:lnTo>
                    <a:pt x="1523" y="761"/>
                  </a:lnTo>
                  <a:lnTo>
                    <a:pt x="1523" y="1142"/>
                  </a:lnTo>
                  <a:lnTo>
                    <a:pt x="1523" y="1904"/>
                  </a:lnTo>
                  <a:lnTo>
                    <a:pt x="1523" y="2285"/>
                  </a:lnTo>
                  <a:lnTo>
                    <a:pt x="1523" y="2666"/>
                  </a:lnTo>
                  <a:lnTo>
                    <a:pt x="1142" y="3047"/>
                  </a:lnTo>
                  <a:lnTo>
                    <a:pt x="1142" y="3809"/>
                  </a:lnTo>
                  <a:lnTo>
                    <a:pt x="1142" y="4190"/>
                  </a:lnTo>
                  <a:lnTo>
                    <a:pt x="761" y="4571"/>
                  </a:lnTo>
                  <a:lnTo>
                    <a:pt x="380" y="5714"/>
                  </a:lnTo>
                  <a:lnTo>
                    <a:pt x="380" y="6857"/>
                  </a:lnTo>
                  <a:lnTo>
                    <a:pt x="0" y="8000"/>
                  </a:lnTo>
                </a:path>
              </a:pathLst>
            </a:custGeom>
            <a:ln w="3530">
              <a:solidFill>
                <a:srgbClr val="565659"/>
              </a:solidFill>
            </a:ln>
          </p:spPr>
          <p:txBody>
            <a:bodyPr wrap="square" lIns="0" tIns="0" rIns="0" bIns="0" rtlCol="0"/>
            <a:lstStyle/>
            <a:p/>
          </p:txBody>
        </p:sp>
        <p:sp>
          <p:nvSpPr>
            <p:cNvPr id="847" name="object 847" descr=""/>
            <p:cNvSpPr/>
            <p:nvPr/>
          </p:nvSpPr>
          <p:spPr>
            <a:xfrm>
              <a:off x="4947830" y="8231552"/>
              <a:ext cx="7620" cy="49530"/>
            </a:xfrm>
            <a:custGeom>
              <a:avLst/>
              <a:gdLst/>
              <a:ahLst/>
              <a:cxnLst/>
              <a:rect l="l" t="t" r="r" b="b"/>
              <a:pathLst>
                <a:path w="7620" h="49529">
                  <a:moveTo>
                    <a:pt x="7620" y="0"/>
                  </a:moveTo>
                  <a:lnTo>
                    <a:pt x="7239" y="1142"/>
                  </a:lnTo>
                  <a:lnTo>
                    <a:pt x="6858" y="2666"/>
                  </a:lnTo>
                  <a:lnTo>
                    <a:pt x="6477" y="4190"/>
                  </a:lnTo>
                  <a:lnTo>
                    <a:pt x="6096" y="5714"/>
                  </a:lnTo>
                  <a:lnTo>
                    <a:pt x="5715" y="6857"/>
                  </a:lnTo>
                  <a:lnTo>
                    <a:pt x="5334" y="8381"/>
                  </a:lnTo>
                  <a:lnTo>
                    <a:pt x="4953" y="9905"/>
                  </a:lnTo>
                  <a:lnTo>
                    <a:pt x="4572" y="11429"/>
                  </a:lnTo>
                  <a:lnTo>
                    <a:pt x="4191" y="12953"/>
                  </a:lnTo>
                  <a:lnTo>
                    <a:pt x="4191" y="14477"/>
                  </a:lnTo>
                  <a:lnTo>
                    <a:pt x="3810" y="16001"/>
                  </a:lnTo>
                  <a:lnTo>
                    <a:pt x="3810" y="17525"/>
                  </a:lnTo>
                  <a:lnTo>
                    <a:pt x="3429" y="19049"/>
                  </a:lnTo>
                  <a:lnTo>
                    <a:pt x="3048" y="20573"/>
                  </a:lnTo>
                  <a:lnTo>
                    <a:pt x="3048" y="22097"/>
                  </a:lnTo>
                  <a:lnTo>
                    <a:pt x="2667" y="23621"/>
                  </a:lnTo>
                  <a:lnTo>
                    <a:pt x="2667" y="26669"/>
                  </a:lnTo>
                  <a:lnTo>
                    <a:pt x="2286" y="29717"/>
                  </a:lnTo>
                  <a:lnTo>
                    <a:pt x="1905" y="32765"/>
                  </a:lnTo>
                  <a:lnTo>
                    <a:pt x="1524" y="35813"/>
                  </a:lnTo>
                  <a:lnTo>
                    <a:pt x="1524" y="39242"/>
                  </a:lnTo>
                  <a:lnTo>
                    <a:pt x="1143" y="42290"/>
                  </a:lnTo>
                  <a:lnTo>
                    <a:pt x="762" y="45338"/>
                  </a:lnTo>
                  <a:lnTo>
                    <a:pt x="762" y="48386"/>
                  </a:lnTo>
                  <a:lnTo>
                    <a:pt x="762" y="48767"/>
                  </a:lnTo>
                  <a:lnTo>
                    <a:pt x="381" y="49148"/>
                  </a:lnTo>
                  <a:lnTo>
                    <a:pt x="381" y="49529"/>
                  </a:lnTo>
                  <a:lnTo>
                    <a:pt x="0" y="49529"/>
                  </a:lnTo>
                </a:path>
              </a:pathLst>
            </a:custGeom>
            <a:ln w="3530">
              <a:solidFill>
                <a:srgbClr val="565659"/>
              </a:solidFill>
            </a:ln>
          </p:spPr>
          <p:txBody>
            <a:bodyPr wrap="square" lIns="0" tIns="0" rIns="0" bIns="0" rtlCol="0"/>
            <a:lstStyle/>
            <a:p/>
          </p:txBody>
        </p:sp>
        <p:sp>
          <p:nvSpPr>
            <p:cNvPr id="848" name="object 848" descr=""/>
            <p:cNvSpPr/>
            <p:nvPr/>
          </p:nvSpPr>
          <p:spPr>
            <a:xfrm>
              <a:off x="4906684" y="8194981"/>
              <a:ext cx="151765" cy="94615"/>
            </a:xfrm>
            <a:custGeom>
              <a:avLst/>
              <a:gdLst/>
              <a:ahLst/>
              <a:cxnLst/>
              <a:rect l="l" t="t" r="r" b="b"/>
              <a:pathLst>
                <a:path w="151764" h="94615">
                  <a:moveTo>
                    <a:pt x="151637" y="380"/>
                  </a:moveTo>
                  <a:lnTo>
                    <a:pt x="151637" y="380"/>
                  </a:lnTo>
                  <a:lnTo>
                    <a:pt x="130301" y="380"/>
                  </a:lnTo>
                  <a:lnTo>
                    <a:pt x="129158" y="0"/>
                  </a:lnTo>
                  <a:lnTo>
                    <a:pt x="107441" y="0"/>
                  </a:lnTo>
                  <a:lnTo>
                    <a:pt x="102107" y="380"/>
                  </a:lnTo>
                  <a:lnTo>
                    <a:pt x="96392" y="380"/>
                  </a:lnTo>
                  <a:lnTo>
                    <a:pt x="91058" y="761"/>
                  </a:lnTo>
                  <a:lnTo>
                    <a:pt x="85724" y="1523"/>
                  </a:lnTo>
                  <a:lnTo>
                    <a:pt x="80390" y="1904"/>
                  </a:lnTo>
                  <a:lnTo>
                    <a:pt x="75056" y="2285"/>
                  </a:lnTo>
                  <a:lnTo>
                    <a:pt x="69341" y="3047"/>
                  </a:lnTo>
                  <a:lnTo>
                    <a:pt x="64007" y="4190"/>
                  </a:lnTo>
                  <a:lnTo>
                    <a:pt x="61340" y="4571"/>
                  </a:lnTo>
                  <a:lnTo>
                    <a:pt x="58673" y="4952"/>
                  </a:lnTo>
                  <a:lnTo>
                    <a:pt x="56006" y="5714"/>
                  </a:lnTo>
                  <a:lnTo>
                    <a:pt x="53339" y="6095"/>
                  </a:lnTo>
                  <a:lnTo>
                    <a:pt x="50672" y="6857"/>
                  </a:lnTo>
                  <a:lnTo>
                    <a:pt x="48386" y="7619"/>
                  </a:lnTo>
                  <a:lnTo>
                    <a:pt x="45719" y="8381"/>
                  </a:lnTo>
                  <a:lnTo>
                    <a:pt x="43052" y="9143"/>
                  </a:lnTo>
                  <a:lnTo>
                    <a:pt x="40385" y="9905"/>
                  </a:lnTo>
                  <a:lnTo>
                    <a:pt x="38099" y="11048"/>
                  </a:lnTo>
                  <a:lnTo>
                    <a:pt x="35432" y="12191"/>
                  </a:lnTo>
                  <a:lnTo>
                    <a:pt x="24002" y="19430"/>
                  </a:lnTo>
                  <a:lnTo>
                    <a:pt x="22097" y="20954"/>
                  </a:lnTo>
                  <a:lnTo>
                    <a:pt x="19811" y="22859"/>
                  </a:lnTo>
                  <a:lnTo>
                    <a:pt x="17906" y="24764"/>
                  </a:lnTo>
                  <a:lnTo>
                    <a:pt x="16382" y="27050"/>
                  </a:lnTo>
                  <a:lnTo>
                    <a:pt x="14477" y="28955"/>
                  </a:lnTo>
                  <a:lnTo>
                    <a:pt x="12953" y="31241"/>
                  </a:lnTo>
                  <a:lnTo>
                    <a:pt x="11429" y="33527"/>
                  </a:lnTo>
                  <a:lnTo>
                    <a:pt x="9905" y="35813"/>
                  </a:lnTo>
                  <a:lnTo>
                    <a:pt x="8762" y="38099"/>
                  </a:lnTo>
                  <a:lnTo>
                    <a:pt x="7619" y="40766"/>
                  </a:lnTo>
                  <a:lnTo>
                    <a:pt x="6476" y="43052"/>
                  </a:lnTo>
                  <a:lnTo>
                    <a:pt x="5714" y="45719"/>
                  </a:lnTo>
                  <a:lnTo>
                    <a:pt x="4952" y="48386"/>
                  </a:lnTo>
                  <a:lnTo>
                    <a:pt x="4190" y="51053"/>
                  </a:lnTo>
                  <a:lnTo>
                    <a:pt x="3428" y="53720"/>
                  </a:lnTo>
                  <a:lnTo>
                    <a:pt x="3047" y="56387"/>
                  </a:lnTo>
                  <a:lnTo>
                    <a:pt x="2666" y="59054"/>
                  </a:lnTo>
                  <a:lnTo>
                    <a:pt x="2285" y="61721"/>
                  </a:lnTo>
                  <a:lnTo>
                    <a:pt x="1904" y="64388"/>
                  </a:lnTo>
                  <a:lnTo>
                    <a:pt x="1523" y="67055"/>
                  </a:lnTo>
                  <a:lnTo>
                    <a:pt x="1142" y="72389"/>
                  </a:lnTo>
                  <a:lnTo>
                    <a:pt x="380" y="77723"/>
                  </a:lnTo>
                  <a:lnTo>
                    <a:pt x="380" y="83057"/>
                  </a:lnTo>
                  <a:lnTo>
                    <a:pt x="0" y="88772"/>
                  </a:lnTo>
                  <a:lnTo>
                    <a:pt x="0" y="94106"/>
                  </a:lnTo>
                </a:path>
              </a:pathLst>
            </a:custGeom>
            <a:ln w="3530">
              <a:solidFill>
                <a:srgbClr val="565659"/>
              </a:solidFill>
            </a:ln>
          </p:spPr>
          <p:txBody>
            <a:bodyPr wrap="square" lIns="0" tIns="0" rIns="0" bIns="0" rtlCol="0"/>
            <a:lstStyle/>
            <a:p/>
          </p:txBody>
        </p:sp>
        <p:sp>
          <p:nvSpPr>
            <p:cNvPr id="849" name="object 849" descr=""/>
            <p:cNvSpPr/>
            <p:nvPr/>
          </p:nvSpPr>
          <p:spPr>
            <a:xfrm>
              <a:off x="4919639" y="8548550"/>
              <a:ext cx="10160" cy="35560"/>
            </a:xfrm>
            <a:custGeom>
              <a:avLst/>
              <a:gdLst/>
              <a:ahLst/>
              <a:cxnLst/>
              <a:rect l="l" t="t" r="r" b="b"/>
              <a:pathLst>
                <a:path w="10160" h="35559">
                  <a:moveTo>
                    <a:pt x="0" y="0"/>
                  </a:moveTo>
                  <a:lnTo>
                    <a:pt x="0" y="1524"/>
                  </a:lnTo>
                  <a:lnTo>
                    <a:pt x="381" y="3429"/>
                  </a:lnTo>
                  <a:lnTo>
                    <a:pt x="762" y="4953"/>
                  </a:lnTo>
                  <a:lnTo>
                    <a:pt x="1143" y="6477"/>
                  </a:lnTo>
                  <a:lnTo>
                    <a:pt x="1143" y="8382"/>
                  </a:lnTo>
                  <a:lnTo>
                    <a:pt x="1524" y="9906"/>
                  </a:lnTo>
                  <a:lnTo>
                    <a:pt x="1905" y="11430"/>
                  </a:lnTo>
                  <a:lnTo>
                    <a:pt x="2286" y="12954"/>
                  </a:lnTo>
                  <a:lnTo>
                    <a:pt x="2667" y="14859"/>
                  </a:lnTo>
                  <a:lnTo>
                    <a:pt x="3048" y="16383"/>
                  </a:lnTo>
                  <a:lnTo>
                    <a:pt x="3429" y="17907"/>
                  </a:lnTo>
                  <a:lnTo>
                    <a:pt x="4191" y="19431"/>
                  </a:lnTo>
                  <a:lnTo>
                    <a:pt x="4572" y="20955"/>
                  </a:lnTo>
                  <a:lnTo>
                    <a:pt x="4953" y="22479"/>
                  </a:lnTo>
                  <a:lnTo>
                    <a:pt x="5334" y="23241"/>
                  </a:lnTo>
                  <a:lnTo>
                    <a:pt x="5715" y="24003"/>
                  </a:lnTo>
                  <a:lnTo>
                    <a:pt x="6096" y="24765"/>
                  </a:lnTo>
                  <a:lnTo>
                    <a:pt x="6096" y="25527"/>
                  </a:lnTo>
                  <a:lnTo>
                    <a:pt x="6858" y="27051"/>
                  </a:lnTo>
                  <a:lnTo>
                    <a:pt x="7238" y="28575"/>
                  </a:lnTo>
                  <a:lnTo>
                    <a:pt x="7620" y="28956"/>
                  </a:lnTo>
                  <a:lnTo>
                    <a:pt x="8001" y="29718"/>
                  </a:lnTo>
                  <a:lnTo>
                    <a:pt x="8382" y="30480"/>
                  </a:lnTo>
                  <a:lnTo>
                    <a:pt x="8382" y="31242"/>
                  </a:lnTo>
                  <a:lnTo>
                    <a:pt x="8763" y="31623"/>
                  </a:lnTo>
                  <a:lnTo>
                    <a:pt x="9144" y="32385"/>
                  </a:lnTo>
                  <a:lnTo>
                    <a:pt x="9144" y="32766"/>
                  </a:lnTo>
                  <a:lnTo>
                    <a:pt x="9525" y="33147"/>
                  </a:lnTo>
                  <a:lnTo>
                    <a:pt x="9525" y="33528"/>
                  </a:lnTo>
                  <a:lnTo>
                    <a:pt x="9525" y="33909"/>
                  </a:lnTo>
                  <a:lnTo>
                    <a:pt x="9525" y="34290"/>
                  </a:lnTo>
                  <a:lnTo>
                    <a:pt x="9906" y="34290"/>
                  </a:lnTo>
                  <a:lnTo>
                    <a:pt x="9906" y="34671"/>
                  </a:lnTo>
                  <a:lnTo>
                    <a:pt x="9906" y="35052"/>
                  </a:lnTo>
                </a:path>
              </a:pathLst>
            </a:custGeom>
            <a:ln w="3530">
              <a:solidFill>
                <a:srgbClr val="565659"/>
              </a:solidFill>
            </a:ln>
          </p:spPr>
          <p:txBody>
            <a:bodyPr wrap="square" lIns="0" tIns="0" rIns="0" bIns="0" rtlCol="0"/>
            <a:lstStyle/>
            <a:p/>
          </p:txBody>
        </p:sp>
        <p:sp>
          <p:nvSpPr>
            <p:cNvPr id="850" name="object 850" descr=""/>
            <p:cNvSpPr/>
            <p:nvPr/>
          </p:nvSpPr>
          <p:spPr>
            <a:xfrm>
              <a:off x="4912018" y="8542832"/>
              <a:ext cx="123189" cy="66040"/>
            </a:xfrm>
            <a:custGeom>
              <a:avLst/>
              <a:gdLst/>
              <a:ahLst/>
              <a:cxnLst/>
              <a:rect l="l" t="t" r="r" b="b"/>
              <a:pathLst>
                <a:path w="123189" h="66040">
                  <a:moveTo>
                    <a:pt x="0" y="0"/>
                  </a:moveTo>
                  <a:lnTo>
                    <a:pt x="762" y="4572"/>
                  </a:lnTo>
                  <a:lnTo>
                    <a:pt x="1143" y="6858"/>
                  </a:lnTo>
                  <a:lnTo>
                    <a:pt x="1524" y="9144"/>
                  </a:lnTo>
                  <a:lnTo>
                    <a:pt x="2286" y="11430"/>
                  </a:lnTo>
                  <a:lnTo>
                    <a:pt x="2667" y="13716"/>
                  </a:lnTo>
                  <a:lnTo>
                    <a:pt x="3048" y="16002"/>
                  </a:lnTo>
                  <a:lnTo>
                    <a:pt x="3810" y="17907"/>
                  </a:lnTo>
                  <a:lnTo>
                    <a:pt x="4191" y="20193"/>
                  </a:lnTo>
                  <a:lnTo>
                    <a:pt x="4953" y="22479"/>
                  </a:lnTo>
                  <a:lnTo>
                    <a:pt x="5715" y="24765"/>
                  </a:lnTo>
                  <a:lnTo>
                    <a:pt x="6477" y="26670"/>
                  </a:lnTo>
                  <a:lnTo>
                    <a:pt x="7238" y="28956"/>
                  </a:lnTo>
                  <a:lnTo>
                    <a:pt x="8001" y="31242"/>
                  </a:lnTo>
                  <a:lnTo>
                    <a:pt x="9144" y="33147"/>
                  </a:lnTo>
                  <a:lnTo>
                    <a:pt x="10287" y="35433"/>
                  </a:lnTo>
                  <a:lnTo>
                    <a:pt x="11430" y="37338"/>
                  </a:lnTo>
                  <a:lnTo>
                    <a:pt x="11811" y="38100"/>
                  </a:lnTo>
                  <a:lnTo>
                    <a:pt x="12573" y="39243"/>
                  </a:lnTo>
                  <a:lnTo>
                    <a:pt x="13335" y="40005"/>
                  </a:lnTo>
                  <a:lnTo>
                    <a:pt x="13716" y="41148"/>
                  </a:lnTo>
                  <a:lnTo>
                    <a:pt x="14478" y="41910"/>
                  </a:lnTo>
                  <a:lnTo>
                    <a:pt x="15240" y="43053"/>
                  </a:lnTo>
                  <a:lnTo>
                    <a:pt x="16002" y="43815"/>
                  </a:lnTo>
                  <a:lnTo>
                    <a:pt x="16764" y="44577"/>
                  </a:lnTo>
                  <a:lnTo>
                    <a:pt x="17526" y="45339"/>
                  </a:lnTo>
                  <a:lnTo>
                    <a:pt x="18288" y="46482"/>
                  </a:lnTo>
                  <a:lnTo>
                    <a:pt x="19431" y="47244"/>
                  </a:lnTo>
                  <a:lnTo>
                    <a:pt x="20193" y="48006"/>
                  </a:lnTo>
                  <a:lnTo>
                    <a:pt x="20955" y="48768"/>
                  </a:lnTo>
                  <a:lnTo>
                    <a:pt x="21717" y="49149"/>
                  </a:lnTo>
                  <a:lnTo>
                    <a:pt x="22860" y="49911"/>
                  </a:lnTo>
                  <a:lnTo>
                    <a:pt x="23622" y="50673"/>
                  </a:lnTo>
                  <a:lnTo>
                    <a:pt x="24765" y="51435"/>
                  </a:lnTo>
                  <a:lnTo>
                    <a:pt x="25526" y="51816"/>
                  </a:lnTo>
                  <a:lnTo>
                    <a:pt x="26670" y="52578"/>
                  </a:lnTo>
                  <a:lnTo>
                    <a:pt x="27813" y="52959"/>
                  </a:lnTo>
                  <a:lnTo>
                    <a:pt x="29718" y="54102"/>
                  </a:lnTo>
                  <a:lnTo>
                    <a:pt x="31623" y="55245"/>
                  </a:lnTo>
                  <a:lnTo>
                    <a:pt x="33909" y="56007"/>
                  </a:lnTo>
                  <a:lnTo>
                    <a:pt x="36195" y="56769"/>
                  </a:lnTo>
                  <a:lnTo>
                    <a:pt x="38100" y="57531"/>
                  </a:lnTo>
                  <a:lnTo>
                    <a:pt x="40386" y="58293"/>
                  </a:lnTo>
                  <a:lnTo>
                    <a:pt x="42672" y="59055"/>
                  </a:lnTo>
                  <a:lnTo>
                    <a:pt x="44958" y="59436"/>
                  </a:lnTo>
                  <a:lnTo>
                    <a:pt x="47244" y="60198"/>
                  </a:lnTo>
                  <a:lnTo>
                    <a:pt x="49530" y="60579"/>
                  </a:lnTo>
                  <a:lnTo>
                    <a:pt x="51435" y="60960"/>
                  </a:lnTo>
                  <a:lnTo>
                    <a:pt x="53721" y="61341"/>
                  </a:lnTo>
                  <a:lnTo>
                    <a:pt x="56007" y="61722"/>
                  </a:lnTo>
                  <a:lnTo>
                    <a:pt x="58293" y="62103"/>
                  </a:lnTo>
                  <a:lnTo>
                    <a:pt x="60578" y="62484"/>
                  </a:lnTo>
                  <a:lnTo>
                    <a:pt x="65151" y="62865"/>
                  </a:lnTo>
                  <a:lnTo>
                    <a:pt x="69723" y="63627"/>
                  </a:lnTo>
                  <a:lnTo>
                    <a:pt x="74295" y="64008"/>
                  </a:lnTo>
                  <a:lnTo>
                    <a:pt x="78867" y="64389"/>
                  </a:lnTo>
                  <a:lnTo>
                    <a:pt x="83439" y="64770"/>
                  </a:lnTo>
                  <a:lnTo>
                    <a:pt x="88011" y="64770"/>
                  </a:lnTo>
                  <a:lnTo>
                    <a:pt x="92964" y="65151"/>
                  </a:lnTo>
                  <a:lnTo>
                    <a:pt x="97536" y="65151"/>
                  </a:lnTo>
                  <a:lnTo>
                    <a:pt x="102107" y="65151"/>
                  </a:lnTo>
                  <a:lnTo>
                    <a:pt x="106680" y="65532"/>
                  </a:lnTo>
                  <a:lnTo>
                    <a:pt x="111252" y="65532"/>
                  </a:lnTo>
                  <a:lnTo>
                    <a:pt x="114300" y="65532"/>
                  </a:lnTo>
                  <a:lnTo>
                    <a:pt x="117348" y="65532"/>
                  </a:lnTo>
                  <a:lnTo>
                    <a:pt x="120014" y="65151"/>
                  </a:lnTo>
                  <a:lnTo>
                    <a:pt x="123063" y="65151"/>
                  </a:lnTo>
                </a:path>
              </a:pathLst>
            </a:custGeom>
            <a:ln w="3530">
              <a:solidFill>
                <a:srgbClr val="565659"/>
              </a:solidFill>
            </a:ln>
          </p:spPr>
          <p:txBody>
            <a:bodyPr wrap="square" lIns="0" tIns="0" rIns="0" bIns="0" rtlCol="0"/>
            <a:lstStyle/>
            <a:p/>
          </p:txBody>
        </p:sp>
        <p:sp>
          <p:nvSpPr>
            <p:cNvPr id="851" name="object 851" descr=""/>
            <p:cNvSpPr/>
            <p:nvPr/>
          </p:nvSpPr>
          <p:spPr>
            <a:xfrm>
              <a:off x="4909351" y="8395387"/>
              <a:ext cx="0" cy="2540"/>
            </a:xfrm>
            <a:custGeom>
              <a:avLst/>
              <a:gdLst/>
              <a:ahLst/>
              <a:cxnLst/>
              <a:rect l="l" t="t" r="r" b="b"/>
              <a:pathLst>
                <a:path w="0" h="2540">
                  <a:moveTo>
                    <a:pt x="0" y="0"/>
                  </a:moveTo>
                  <a:lnTo>
                    <a:pt x="0" y="2285"/>
                  </a:lnTo>
                </a:path>
              </a:pathLst>
            </a:custGeom>
            <a:ln w="3530">
              <a:solidFill>
                <a:srgbClr val="565659"/>
              </a:solidFill>
            </a:ln>
          </p:spPr>
          <p:txBody>
            <a:bodyPr wrap="square" lIns="0" tIns="0" rIns="0" bIns="0" rtlCol="0"/>
            <a:lstStyle/>
            <a:p/>
          </p:txBody>
        </p:sp>
        <p:sp>
          <p:nvSpPr>
            <p:cNvPr id="852" name="object 852" descr=""/>
            <p:cNvSpPr/>
            <p:nvPr/>
          </p:nvSpPr>
          <p:spPr>
            <a:xfrm>
              <a:off x="4908204" y="8406052"/>
              <a:ext cx="3810" cy="136525"/>
            </a:xfrm>
            <a:custGeom>
              <a:avLst/>
              <a:gdLst/>
              <a:ahLst/>
              <a:cxnLst/>
              <a:rect l="l" t="t" r="r" b="b"/>
              <a:pathLst>
                <a:path w="3810" h="136525">
                  <a:moveTo>
                    <a:pt x="762" y="0"/>
                  </a:moveTo>
                  <a:lnTo>
                    <a:pt x="381" y="17145"/>
                  </a:lnTo>
                  <a:lnTo>
                    <a:pt x="0" y="33909"/>
                  </a:lnTo>
                  <a:lnTo>
                    <a:pt x="0" y="51053"/>
                  </a:lnTo>
                  <a:lnTo>
                    <a:pt x="0" y="59436"/>
                  </a:lnTo>
                  <a:lnTo>
                    <a:pt x="0" y="68199"/>
                  </a:lnTo>
                  <a:lnTo>
                    <a:pt x="0" y="76581"/>
                  </a:lnTo>
                  <a:lnTo>
                    <a:pt x="0" y="84963"/>
                  </a:lnTo>
                  <a:lnTo>
                    <a:pt x="381" y="89154"/>
                  </a:lnTo>
                  <a:lnTo>
                    <a:pt x="381" y="93345"/>
                  </a:lnTo>
                  <a:lnTo>
                    <a:pt x="381" y="97917"/>
                  </a:lnTo>
                  <a:lnTo>
                    <a:pt x="762" y="102107"/>
                  </a:lnTo>
                  <a:lnTo>
                    <a:pt x="1143" y="106298"/>
                  </a:lnTo>
                  <a:lnTo>
                    <a:pt x="1143" y="110489"/>
                  </a:lnTo>
                  <a:lnTo>
                    <a:pt x="1524" y="114680"/>
                  </a:lnTo>
                  <a:lnTo>
                    <a:pt x="1905" y="118872"/>
                  </a:lnTo>
                  <a:lnTo>
                    <a:pt x="2286" y="123063"/>
                  </a:lnTo>
                  <a:lnTo>
                    <a:pt x="2667" y="127635"/>
                  </a:lnTo>
                  <a:lnTo>
                    <a:pt x="3429" y="131826"/>
                  </a:lnTo>
                  <a:lnTo>
                    <a:pt x="3810" y="136017"/>
                  </a:lnTo>
                </a:path>
              </a:pathLst>
            </a:custGeom>
            <a:ln w="3530">
              <a:solidFill>
                <a:srgbClr val="565659"/>
              </a:solidFill>
            </a:ln>
          </p:spPr>
          <p:txBody>
            <a:bodyPr wrap="square" lIns="0" tIns="0" rIns="0" bIns="0" rtlCol="0"/>
            <a:lstStyle/>
            <a:p/>
          </p:txBody>
        </p:sp>
        <p:sp>
          <p:nvSpPr>
            <p:cNvPr id="853" name="object 853" descr=""/>
            <p:cNvSpPr/>
            <p:nvPr/>
          </p:nvSpPr>
          <p:spPr>
            <a:xfrm>
              <a:off x="5200433" y="8734477"/>
              <a:ext cx="3175" cy="1270"/>
            </a:xfrm>
            <a:custGeom>
              <a:avLst/>
              <a:gdLst/>
              <a:ahLst/>
              <a:cxnLst/>
              <a:rect l="l" t="t" r="r" b="b"/>
              <a:pathLst>
                <a:path w="3175" h="1270">
                  <a:moveTo>
                    <a:pt x="2666" y="1143"/>
                  </a:moveTo>
                  <a:lnTo>
                    <a:pt x="2666" y="762"/>
                  </a:lnTo>
                  <a:lnTo>
                    <a:pt x="2285" y="381"/>
                  </a:lnTo>
                  <a:lnTo>
                    <a:pt x="1904" y="381"/>
                  </a:lnTo>
                  <a:lnTo>
                    <a:pt x="1904" y="0"/>
                  </a:lnTo>
                  <a:lnTo>
                    <a:pt x="1523" y="0"/>
                  </a:lnTo>
                  <a:lnTo>
                    <a:pt x="1142" y="0"/>
                  </a:lnTo>
                  <a:lnTo>
                    <a:pt x="761" y="0"/>
                  </a:lnTo>
                  <a:lnTo>
                    <a:pt x="380" y="0"/>
                  </a:lnTo>
                  <a:lnTo>
                    <a:pt x="0" y="0"/>
                  </a:lnTo>
                </a:path>
              </a:pathLst>
            </a:custGeom>
            <a:ln w="3530">
              <a:solidFill>
                <a:srgbClr val="565659"/>
              </a:solidFill>
            </a:ln>
          </p:spPr>
          <p:txBody>
            <a:bodyPr wrap="square" lIns="0" tIns="0" rIns="0" bIns="0" rtlCol="0"/>
            <a:lstStyle/>
            <a:p/>
          </p:txBody>
        </p:sp>
        <p:sp>
          <p:nvSpPr>
            <p:cNvPr id="854" name="object 854" descr=""/>
            <p:cNvSpPr/>
            <p:nvPr/>
          </p:nvSpPr>
          <p:spPr>
            <a:xfrm>
              <a:off x="5217580" y="8761528"/>
              <a:ext cx="1270" cy="3175"/>
            </a:xfrm>
            <a:custGeom>
              <a:avLst/>
              <a:gdLst/>
              <a:ahLst/>
              <a:cxnLst/>
              <a:rect l="l" t="t" r="r" b="b"/>
              <a:pathLst>
                <a:path w="1270" h="3175">
                  <a:moveTo>
                    <a:pt x="0" y="2667"/>
                  </a:moveTo>
                  <a:lnTo>
                    <a:pt x="381" y="2667"/>
                  </a:lnTo>
                  <a:lnTo>
                    <a:pt x="381" y="2286"/>
                  </a:lnTo>
                  <a:lnTo>
                    <a:pt x="762" y="1905"/>
                  </a:lnTo>
                  <a:lnTo>
                    <a:pt x="762" y="0"/>
                  </a:lnTo>
                  <a:lnTo>
                    <a:pt x="381" y="0"/>
                  </a:lnTo>
                </a:path>
              </a:pathLst>
            </a:custGeom>
            <a:ln w="3530">
              <a:solidFill>
                <a:srgbClr val="565659"/>
              </a:solidFill>
            </a:ln>
          </p:spPr>
          <p:txBody>
            <a:bodyPr wrap="square" lIns="0" tIns="0" rIns="0" bIns="0" rtlCol="0"/>
            <a:lstStyle/>
            <a:p/>
          </p:txBody>
        </p:sp>
        <p:sp>
          <p:nvSpPr>
            <p:cNvPr id="855" name="object 855" descr=""/>
            <p:cNvSpPr/>
            <p:nvPr/>
          </p:nvSpPr>
          <p:spPr>
            <a:xfrm>
              <a:off x="5224439" y="875161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56" name="object 856" descr=""/>
            <p:cNvSpPr/>
            <p:nvPr/>
          </p:nvSpPr>
          <p:spPr>
            <a:xfrm>
              <a:off x="5215292" y="8734473"/>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857" name="object 857" descr=""/>
            <p:cNvSpPr/>
            <p:nvPr/>
          </p:nvSpPr>
          <p:spPr>
            <a:xfrm>
              <a:off x="5213766" y="8734858"/>
              <a:ext cx="0" cy="1270"/>
            </a:xfrm>
            <a:custGeom>
              <a:avLst/>
              <a:gdLst/>
              <a:ahLst/>
              <a:cxnLst/>
              <a:rect l="l" t="t" r="r" b="b"/>
              <a:pathLst>
                <a:path w="0" h="1270">
                  <a:moveTo>
                    <a:pt x="0" y="0"/>
                  </a:moveTo>
                  <a:lnTo>
                    <a:pt x="0" y="761"/>
                  </a:lnTo>
                </a:path>
              </a:pathLst>
            </a:custGeom>
            <a:ln w="3530">
              <a:solidFill>
                <a:srgbClr val="565659"/>
              </a:solidFill>
            </a:ln>
          </p:spPr>
          <p:txBody>
            <a:bodyPr wrap="square" lIns="0" tIns="0" rIns="0" bIns="0" rtlCol="0"/>
            <a:lstStyle/>
            <a:p/>
          </p:txBody>
        </p:sp>
        <p:sp>
          <p:nvSpPr>
            <p:cNvPr id="858" name="object 858" descr=""/>
            <p:cNvSpPr/>
            <p:nvPr/>
          </p:nvSpPr>
          <p:spPr>
            <a:xfrm>
              <a:off x="5213004" y="8735236"/>
              <a:ext cx="0" cy="1270"/>
            </a:xfrm>
            <a:custGeom>
              <a:avLst/>
              <a:gdLst/>
              <a:ahLst/>
              <a:cxnLst/>
              <a:rect l="l" t="t" r="r" b="b"/>
              <a:pathLst>
                <a:path w="0" h="1270">
                  <a:moveTo>
                    <a:pt x="0" y="0"/>
                  </a:moveTo>
                  <a:lnTo>
                    <a:pt x="0" y="762"/>
                  </a:lnTo>
                </a:path>
              </a:pathLst>
            </a:custGeom>
            <a:ln w="3530">
              <a:solidFill>
                <a:srgbClr val="565659"/>
              </a:solidFill>
            </a:ln>
          </p:spPr>
          <p:txBody>
            <a:bodyPr wrap="square" lIns="0" tIns="0" rIns="0" bIns="0" rtlCol="0"/>
            <a:lstStyle/>
            <a:p/>
          </p:txBody>
        </p:sp>
        <p:sp>
          <p:nvSpPr>
            <p:cNvPr id="859" name="object 859" descr=""/>
            <p:cNvSpPr/>
            <p:nvPr/>
          </p:nvSpPr>
          <p:spPr>
            <a:xfrm>
              <a:off x="5212625" y="8735620"/>
              <a:ext cx="0" cy="1270"/>
            </a:xfrm>
            <a:custGeom>
              <a:avLst/>
              <a:gdLst/>
              <a:ahLst/>
              <a:cxnLst/>
              <a:rect l="l" t="t" r="r" b="b"/>
              <a:pathLst>
                <a:path w="0" h="1270">
                  <a:moveTo>
                    <a:pt x="0" y="0"/>
                  </a:moveTo>
                  <a:lnTo>
                    <a:pt x="0" y="762"/>
                  </a:lnTo>
                </a:path>
              </a:pathLst>
            </a:custGeom>
            <a:ln w="3530">
              <a:solidFill>
                <a:srgbClr val="565659"/>
              </a:solidFill>
            </a:ln>
          </p:spPr>
          <p:txBody>
            <a:bodyPr wrap="square" lIns="0" tIns="0" rIns="0" bIns="0" rtlCol="0"/>
            <a:lstStyle/>
            <a:p/>
          </p:txBody>
        </p:sp>
        <p:sp>
          <p:nvSpPr>
            <p:cNvPr id="860" name="object 860" descr=""/>
            <p:cNvSpPr/>
            <p:nvPr/>
          </p:nvSpPr>
          <p:spPr>
            <a:xfrm>
              <a:off x="5221766" y="8753142"/>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861" name="object 861" descr=""/>
            <p:cNvSpPr/>
            <p:nvPr/>
          </p:nvSpPr>
          <p:spPr>
            <a:xfrm>
              <a:off x="5222529" y="8752763"/>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862" name="object 862" descr=""/>
            <p:cNvSpPr/>
            <p:nvPr/>
          </p:nvSpPr>
          <p:spPr>
            <a:xfrm>
              <a:off x="5222914" y="8752379"/>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863" name="object 863" descr=""/>
            <p:cNvSpPr/>
            <p:nvPr/>
          </p:nvSpPr>
          <p:spPr>
            <a:xfrm>
              <a:off x="5223676" y="8752001"/>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864" name="object 864" descr=""/>
            <p:cNvSpPr/>
            <p:nvPr/>
          </p:nvSpPr>
          <p:spPr>
            <a:xfrm>
              <a:off x="5224439" y="8751617"/>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865" name="object 865" descr=""/>
            <p:cNvSpPr/>
            <p:nvPr/>
          </p:nvSpPr>
          <p:spPr>
            <a:xfrm>
              <a:off x="5214911" y="8734477"/>
              <a:ext cx="635" cy="635"/>
            </a:xfrm>
            <a:custGeom>
              <a:avLst/>
              <a:gdLst/>
              <a:ahLst/>
              <a:cxnLst/>
              <a:rect l="l" t="t" r="r" b="b"/>
              <a:pathLst>
                <a:path w="635" h="634">
                  <a:moveTo>
                    <a:pt x="380" y="381"/>
                  </a:moveTo>
                  <a:lnTo>
                    <a:pt x="0" y="0"/>
                  </a:lnTo>
                </a:path>
              </a:pathLst>
            </a:custGeom>
            <a:ln w="3530">
              <a:solidFill>
                <a:srgbClr val="565659"/>
              </a:solidFill>
            </a:ln>
          </p:spPr>
          <p:txBody>
            <a:bodyPr wrap="square" lIns="0" tIns="0" rIns="0" bIns="0" rtlCol="0"/>
            <a:lstStyle/>
            <a:p/>
          </p:txBody>
        </p:sp>
        <p:sp>
          <p:nvSpPr>
            <p:cNvPr id="866" name="object 866" descr=""/>
            <p:cNvSpPr/>
            <p:nvPr/>
          </p:nvSpPr>
          <p:spPr>
            <a:xfrm>
              <a:off x="5211481" y="8736380"/>
              <a:ext cx="635" cy="635"/>
            </a:xfrm>
            <a:custGeom>
              <a:avLst/>
              <a:gdLst/>
              <a:ahLst/>
              <a:cxnLst/>
              <a:rect l="l" t="t" r="r" b="b"/>
              <a:pathLst>
                <a:path w="635" h="634">
                  <a:moveTo>
                    <a:pt x="380" y="381"/>
                  </a:moveTo>
                  <a:lnTo>
                    <a:pt x="0" y="0"/>
                  </a:lnTo>
                </a:path>
              </a:pathLst>
            </a:custGeom>
            <a:ln w="3530">
              <a:solidFill>
                <a:srgbClr val="565659"/>
              </a:solidFill>
            </a:ln>
          </p:spPr>
          <p:txBody>
            <a:bodyPr wrap="square" lIns="0" tIns="0" rIns="0" bIns="0" rtlCol="0"/>
            <a:lstStyle/>
            <a:p/>
          </p:txBody>
        </p:sp>
        <p:sp>
          <p:nvSpPr>
            <p:cNvPr id="867" name="object 867" descr=""/>
            <p:cNvSpPr/>
            <p:nvPr/>
          </p:nvSpPr>
          <p:spPr>
            <a:xfrm>
              <a:off x="5221766" y="875314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68" name="object 868" descr=""/>
            <p:cNvSpPr/>
            <p:nvPr/>
          </p:nvSpPr>
          <p:spPr>
            <a:xfrm>
              <a:off x="5222529" y="875276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69" name="object 869" descr=""/>
            <p:cNvSpPr/>
            <p:nvPr/>
          </p:nvSpPr>
          <p:spPr>
            <a:xfrm>
              <a:off x="5222914" y="875238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70" name="object 870" descr=""/>
            <p:cNvSpPr/>
            <p:nvPr/>
          </p:nvSpPr>
          <p:spPr>
            <a:xfrm>
              <a:off x="5223676" y="875199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871" name="object 871" descr=""/>
            <p:cNvSpPr/>
            <p:nvPr/>
          </p:nvSpPr>
          <p:spPr>
            <a:xfrm>
              <a:off x="5214529" y="8734473"/>
              <a:ext cx="0" cy="1270"/>
            </a:xfrm>
            <a:custGeom>
              <a:avLst/>
              <a:gdLst/>
              <a:ahLst/>
              <a:cxnLst/>
              <a:rect l="l" t="t" r="r" b="b"/>
              <a:pathLst>
                <a:path w="0" h="1270">
                  <a:moveTo>
                    <a:pt x="0" y="0"/>
                  </a:moveTo>
                  <a:lnTo>
                    <a:pt x="0" y="761"/>
                  </a:lnTo>
                </a:path>
              </a:pathLst>
            </a:custGeom>
            <a:ln w="3530">
              <a:solidFill>
                <a:srgbClr val="565659"/>
              </a:solidFill>
            </a:ln>
          </p:spPr>
          <p:txBody>
            <a:bodyPr wrap="square" lIns="0" tIns="0" rIns="0" bIns="0" rtlCol="0"/>
            <a:lstStyle/>
            <a:p/>
          </p:txBody>
        </p:sp>
        <p:sp>
          <p:nvSpPr>
            <p:cNvPr id="872" name="object 872" descr=""/>
            <p:cNvSpPr/>
            <p:nvPr/>
          </p:nvSpPr>
          <p:spPr>
            <a:xfrm>
              <a:off x="5211862" y="8735998"/>
              <a:ext cx="0" cy="1270"/>
            </a:xfrm>
            <a:custGeom>
              <a:avLst/>
              <a:gdLst/>
              <a:ahLst/>
              <a:cxnLst/>
              <a:rect l="l" t="t" r="r" b="b"/>
              <a:pathLst>
                <a:path w="0" h="1270">
                  <a:moveTo>
                    <a:pt x="0" y="0"/>
                  </a:moveTo>
                  <a:lnTo>
                    <a:pt x="0" y="761"/>
                  </a:lnTo>
                </a:path>
              </a:pathLst>
            </a:custGeom>
            <a:ln w="3530">
              <a:solidFill>
                <a:srgbClr val="565659"/>
              </a:solidFill>
            </a:ln>
          </p:spPr>
          <p:txBody>
            <a:bodyPr wrap="square" lIns="0" tIns="0" rIns="0" bIns="0" rtlCol="0"/>
            <a:lstStyle/>
            <a:p/>
          </p:txBody>
        </p:sp>
        <p:sp>
          <p:nvSpPr>
            <p:cNvPr id="873" name="object 873" descr=""/>
            <p:cNvSpPr/>
            <p:nvPr/>
          </p:nvSpPr>
          <p:spPr>
            <a:xfrm>
              <a:off x="5214148" y="8734855"/>
              <a:ext cx="635" cy="635"/>
            </a:xfrm>
            <a:custGeom>
              <a:avLst/>
              <a:gdLst/>
              <a:ahLst/>
              <a:cxnLst/>
              <a:rect l="l" t="t" r="r" b="b"/>
              <a:pathLst>
                <a:path w="635" h="634">
                  <a:moveTo>
                    <a:pt x="380" y="381"/>
                  </a:moveTo>
                  <a:lnTo>
                    <a:pt x="0" y="0"/>
                  </a:lnTo>
                </a:path>
              </a:pathLst>
            </a:custGeom>
            <a:ln w="3530">
              <a:solidFill>
                <a:srgbClr val="565659"/>
              </a:solidFill>
            </a:ln>
          </p:spPr>
          <p:txBody>
            <a:bodyPr wrap="square" lIns="0" tIns="0" rIns="0" bIns="0" rtlCol="0"/>
            <a:lstStyle/>
            <a:p/>
          </p:txBody>
        </p:sp>
        <p:sp>
          <p:nvSpPr>
            <p:cNvPr id="874" name="object 874" descr=""/>
            <p:cNvSpPr/>
            <p:nvPr/>
          </p:nvSpPr>
          <p:spPr>
            <a:xfrm>
              <a:off x="5213385" y="8735239"/>
              <a:ext cx="635" cy="635"/>
            </a:xfrm>
            <a:custGeom>
              <a:avLst/>
              <a:gdLst/>
              <a:ahLst/>
              <a:cxnLst/>
              <a:rect l="l" t="t" r="r" b="b"/>
              <a:pathLst>
                <a:path w="635" h="634">
                  <a:moveTo>
                    <a:pt x="380" y="380"/>
                  </a:moveTo>
                  <a:lnTo>
                    <a:pt x="0" y="0"/>
                  </a:lnTo>
                </a:path>
              </a:pathLst>
            </a:custGeom>
            <a:ln w="3530">
              <a:solidFill>
                <a:srgbClr val="565659"/>
              </a:solidFill>
            </a:ln>
          </p:spPr>
          <p:txBody>
            <a:bodyPr wrap="square" lIns="0" tIns="0" rIns="0" bIns="0" rtlCol="0"/>
            <a:lstStyle/>
            <a:p/>
          </p:txBody>
        </p:sp>
        <p:sp>
          <p:nvSpPr>
            <p:cNvPr id="875" name="object 875" descr=""/>
            <p:cNvSpPr/>
            <p:nvPr/>
          </p:nvSpPr>
          <p:spPr>
            <a:xfrm>
              <a:off x="5212623" y="8735617"/>
              <a:ext cx="635" cy="635"/>
            </a:xfrm>
            <a:custGeom>
              <a:avLst/>
              <a:gdLst/>
              <a:ahLst/>
              <a:cxnLst/>
              <a:rect l="l" t="t" r="r" b="b"/>
              <a:pathLst>
                <a:path w="635" h="634">
                  <a:moveTo>
                    <a:pt x="380" y="380"/>
                  </a:moveTo>
                  <a:lnTo>
                    <a:pt x="0" y="0"/>
                  </a:lnTo>
                </a:path>
              </a:pathLst>
            </a:custGeom>
            <a:ln w="3530">
              <a:solidFill>
                <a:srgbClr val="565659"/>
              </a:solidFill>
            </a:ln>
          </p:spPr>
          <p:txBody>
            <a:bodyPr wrap="square" lIns="0" tIns="0" rIns="0" bIns="0" rtlCol="0"/>
            <a:lstStyle/>
            <a:p/>
          </p:txBody>
        </p:sp>
        <p:sp>
          <p:nvSpPr>
            <p:cNvPr id="876" name="object 876" descr=""/>
            <p:cNvSpPr/>
            <p:nvPr/>
          </p:nvSpPr>
          <p:spPr>
            <a:xfrm>
              <a:off x="5212244" y="8735996"/>
              <a:ext cx="635" cy="635"/>
            </a:xfrm>
            <a:custGeom>
              <a:avLst/>
              <a:gdLst/>
              <a:ahLst/>
              <a:cxnLst/>
              <a:rect l="l" t="t" r="r" b="b"/>
              <a:pathLst>
                <a:path w="635" h="634">
                  <a:moveTo>
                    <a:pt x="380" y="381"/>
                  </a:moveTo>
                  <a:lnTo>
                    <a:pt x="0" y="0"/>
                  </a:lnTo>
                </a:path>
              </a:pathLst>
            </a:custGeom>
            <a:ln w="3530">
              <a:solidFill>
                <a:srgbClr val="565659"/>
              </a:solidFill>
            </a:ln>
          </p:spPr>
          <p:txBody>
            <a:bodyPr wrap="square" lIns="0" tIns="0" rIns="0" bIns="0" rtlCol="0"/>
            <a:lstStyle/>
            <a:p/>
          </p:txBody>
        </p:sp>
        <p:sp>
          <p:nvSpPr>
            <p:cNvPr id="877" name="object 877" descr=""/>
            <p:cNvSpPr/>
            <p:nvPr/>
          </p:nvSpPr>
          <p:spPr>
            <a:xfrm>
              <a:off x="5224054" y="8557690"/>
              <a:ext cx="14604" cy="35560"/>
            </a:xfrm>
            <a:custGeom>
              <a:avLst/>
              <a:gdLst/>
              <a:ahLst/>
              <a:cxnLst/>
              <a:rect l="l" t="t" r="r" b="b"/>
              <a:pathLst>
                <a:path w="14604" h="35559">
                  <a:moveTo>
                    <a:pt x="0" y="35432"/>
                  </a:moveTo>
                  <a:lnTo>
                    <a:pt x="381" y="35051"/>
                  </a:lnTo>
                  <a:lnTo>
                    <a:pt x="762" y="34670"/>
                  </a:lnTo>
                  <a:lnTo>
                    <a:pt x="1143" y="34289"/>
                  </a:lnTo>
                  <a:lnTo>
                    <a:pt x="1143" y="33908"/>
                  </a:lnTo>
                  <a:lnTo>
                    <a:pt x="1524" y="33527"/>
                  </a:lnTo>
                  <a:lnTo>
                    <a:pt x="1905" y="33146"/>
                  </a:lnTo>
                  <a:lnTo>
                    <a:pt x="2286" y="32384"/>
                  </a:lnTo>
                  <a:lnTo>
                    <a:pt x="3048" y="31241"/>
                  </a:lnTo>
                  <a:lnTo>
                    <a:pt x="3810" y="30479"/>
                  </a:lnTo>
                  <a:lnTo>
                    <a:pt x="4191" y="29717"/>
                  </a:lnTo>
                  <a:lnTo>
                    <a:pt x="4953" y="28574"/>
                  </a:lnTo>
                  <a:lnTo>
                    <a:pt x="5334" y="27812"/>
                  </a:lnTo>
                  <a:lnTo>
                    <a:pt x="5715" y="27050"/>
                  </a:lnTo>
                  <a:lnTo>
                    <a:pt x="6096" y="26288"/>
                  </a:lnTo>
                  <a:lnTo>
                    <a:pt x="6477" y="25526"/>
                  </a:lnTo>
                  <a:lnTo>
                    <a:pt x="6858" y="24383"/>
                  </a:lnTo>
                  <a:lnTo>
                    <a:pt x="7620" y="23621"/>
                  </a:lnTo>
                  <a:lnTo>
                    <a:pt x="8001" y="22859"/>
                  </a:lnTo>
                  <a:lnTo>
                    <a:pt x="8382" y="22097"/>
                  </a:lnTo>
                  <a:lnTo>
                    <a:pt x="8763" y="20954"/>
                  </a:lnTo>
                  <a:lnTo>
                    <a:pt x="9144" y="20192"/>
                  </a:lnTo>
                  <a:lnTo>
                    <a:pt x="9525" y="19430"/>
                  </a:lnTo>
                  <a:lnTo>
                    <a:pt x="9525" y="18287"/>
                  </a:lnTo>
                  <a:lnTo>
                    <a:pt x="9906" y="17525"/>
                  </a:lnTo>
                  <a:lnTo>
                    <a:pt x="10287" y="16763"/>
                  </a:lnTo>
                  <a:lnTo>
                    <a:pt x="10668" y="15620"/>
                  </a:lnTo>
                  <a:lnTo>
                    <a:pt x="11049" y="14858"/>
                  </a:lnTo>
                  <a:lnTo>
                    <a:pt x="11430" y="14096"/>
                  </a:lnTo>
                  <a:lnTo>
                    <a:pt x="11430" y="12953"/>
                  </a:lnTo>
                  <a:lnTo>
                    <a:pt x="11811" y="12191"/>
                  </a:lnTo>
                  <a:lnTo>
                    <a:pt x="12192" y="11048"/>
                  </a:lnTo>
                  <a:lnTo>
                    <a:pt x="12192" y="10286"/>
                  </a:lnTo>
                  <a:lnTo>
                    <a:pt x="12573" y="9524"/>
                  </a:lnTo>
                  <a:lnTo>
                    <a:pt x="12954" y="8381"/>
                  </a:lnTo>
                  <a:lnTo>
                    <a:pt x="12954" y="7619"/>
                  </a:lnTo>
                  <a:lnTo>
                    <a:pt x="13335" y="5714"/>
                  </a:lnTo>
                  <a:lnTo>
                    <a:pt x="13716" y="3809"/>
                  </a:lnTo>
                  <a:lnTo>
                    <a:pt x="14097" y="1904"/>
                  </a:lnTo>
                  <a:lnTo>
                    <a:pt x="14478" y="0"/>
                  </a:lnTo>
                </a:path>
              </a:pathLst>
            </a:custGeom>
            <a:ln w="3530">
              <a:solidFill>
                <a:srgbClr val="565659"/>
              </a:solidFill>
            </a:ln>
          </p:spPr>
          <p:txBody>
            <a:bodyPr wrap="square" lIns="0" tIns="0" rIns="0" bIns="0" rtlCol="0"/>
            <a:lstStyle/>
            <a:p/>
          </p:txBody>
        </p:sp>
        <p:sp>
          <p:nvSpPr>
            <p:cNvPr id="878" name="object 878" descr=""/>
            <p:cNvSpPr/>
            <p:nvPr/>
          </p:nvSpPr>
          <p:spPr>
            <a:xfrm>
              <a:off x="5243108" y="8397668"/>
              <a:ext cx="635" cy="5715"/>
            </a:xfrm>
            <a:custGeom>
              <a:avLst/>
              <a:gdLst/>
              <a:ahLst/>
              <a:cxnLst/>
              <a:rect l="l" t="t" r="r" b="b"/>
              <a:pathLst>
                <a:path w="635" h="5715">
                  <a:moveTo>
                    <a:pt x="380" y="5334"/>
                  </a:moveTo>
                  <a:lnTo>
                    <a:pt x="0" y="0"/>
                  </a:lnTo>
                </a:path>
              </a:pathLst>
            </a:custGeom>
            <a:ln w="3530">
              <a:solidFill>
                <a:srgbClr val="565659"/>
              </a:solidFill>
            </a:ln>
          </p:spPr>
          <p:txBody>
            <a:bodyPr wrap="square" lIns="0" tIns="0" rIns="0" bIns="0" rtlCol="0"/>
            <a:lstStyle/>
            <a:p/>
          </p:txBody>
        </p:sp>
        <p:sp>
          <p:nvSpPr>
            <p:cNvPr id="879" name="object 879" descr=""/>
            <p:cNvSpPr/>
            <p:nvPr/>
          </p:nvSpPr>
          <p:spPr>
            <a:xfrm>
              <a:off x="5223291" y="8469298"/>
              <a:ext cx="1905" cy="158750"/>
            </a:xfrm>
            <a:custGeom>
              <a:avLst/>
              <a:gdLst/>
              <a:ahLst/>
              <a:cxnLst/>
              <a:rect l="l" t="t" r="r" b="b"/>
              <a:pathLst>
                <a:path w="1904" h="158750">
                  <a:moveTo>
                    <a:pt x="0" y="158495"/>
                  </a:moveTo>
                  <a:lnTo>
                    <a:pt x="381" y="138683"/>
                  </a:lnTo>
                  <a:lnTo>
                    <a:pt x="1143" y="118871"/>
                  </a:lnTo>
                  <a:lnTo>
                    <a:pt x="1524" y="99059"/>
                  </a:lnTo>
                  <a:lnTo>
                    <a:pt x="1524" y="19811"/>
                  </a:lnTo>
                  <a:lnTo>
                    <a:pt x="1143" y="9905"/>
                  </a:lnTo>
                  <a:lnTo>
                    <a:pt x="1143" y="0"/>
                  </a:lnTo>
                </a:path>
              </a:pathLst>
            </a:custGeom>
            <a:ln w="3530">
              <a:solidFill>
                <a:srgbClr val="565659"/>
              </a:solidFill>
            </a:ln>
          </p:spPr>
          <p:txBody>
            <a:bodyPr wrap="square" lIns="0" tIns="0" rIns="0" bIns="0" rtlCol="0"/>
            <a:lstStyle/>
            <a:p/>
          </p:txBody>
        </p:sp>
        <p:sp>
          <p:nvSpPr>
            <p:cNvPr id="880" name="object 880" descr=""/>
            <p:cNvSpPr/>
            <p:nvPr/>
          </p:nvSpPr>
          <p:spPr>
            <a:xfrm>
              <a:off x="5033933" y="8469298"/>
              <a:ext cx="1905" cy="169545"/>
            </a:xfrm>
            <a:custGeom>
              <a:avLst/>
              <a:gdLst/>
              <a:ahLst/>
              <a:cxnLst/>
              <a:rect l="l" t="t" r="r" b="b"/>
              <a:pathLst>
                <a:path w="1904" h="169545">
                  <a:moveTo>
                    <a:pt x="762" y="0"/>
                  </a:moveTo>
                  <a:lnTo>
                    <a:pt x="381" y="10667"/>
                  </a:lnTo>
                  <a:lnTo>
                    <a:pt x="381" y="21335"/>
                  </a:lnTo>
                  <a:lnTo>
                    <a:pt x="0" y="31622"/>
                  </a:lnTo>
                  <a:lnTo>
                    <a:pt x="0" y="84581"/>
                  </a:lnTo>
                  <a:lnTo>
                    <a:pt x="381" y="95249"/>
                  </a:lnTo>
                  <a:lnTo>
                    <a:pt x="381" y="105536"/>
                  </a:lnTo>
                  <a:lnTo>
                    <a:pt x="762" y="126872"/>
                  </a:lnTo>
                  <a:lnTo>
                    <a:pt x="1905" y="169163"/>
                  </a:lnTo>
                </a:path>
              </a:pathLst>
            </a:custGeom>
            <a:ln w="3530">
              <a:solidFill>
                <a:srgbClr val="565659"/>
              </a:solidFill>
            </a:ln>
          </p:spPr>
          <p:txBody>
            <a:bodyPr wrap="square" lIns="0" tIns="0" rIns="0" bIns="0" rtlCol="0"/>
            <a:lstStyle/>
            <a:p/>
          </p:txBody>
        </p:sp>
        <p:sp>
          <p:nvSpPr>
            <p:cNvPr id="881" name="object 881" descr=""/>
            <p:cNvSpPr/>
            <p:nvPr/>
          </p:nvSpPr>
          <p:spPr>
            <a:xfrm>
              <a:off x="5034701" y="8342424"/>
              <a:ext cx="189865" cy="125730"/>
            </a:xfrm>
            <a:custGeom>
              <a:avLst/>
              <a:gdLst/>
              <a:ahLst/>
              <a:cxnLst/>
              <a:rect l="l" t="t" r="r" b="b"/>
              <a:pathLst>
                <a:path w="189864" h="125729">
                  <a:moveTo>
                    <a:pt x="189737" y="125348"/>
                  </a:moveTo>
                  <a:lnTo>
                    <a:pt x="189356" y="113537"/>
                  </a:lnTo>
                  <a:lnTo>
                    <a:pt x="188975" y="101726"/>
                  </a:lnTo>
                  <a:lnTo>
                    <a:pt x="188594" y="96011"/>
                  </a:lnTo>
                  <a:lnTo>
                    <a:pt x="188594" y="90296"/>
                  </a:lnTo>
                  <a:lnTo>
                    <a:pt x="188213" y="84200"/>
                  </a:lnTo>
                  <a:lnTo>
                    <a:pt x="187451" y="78485"/>
                  </a:lnTo>
                  <a:lnTo>
                    <a:pt x="187070" y="72770"/>
                  </a:lnTo>
                  <a:lnTo>
                    <a:pt x="186689" y="69722"/>
                  </a:lnTo>
                  <a:lnTo>
                    <a:pt x="186308" y="66674"/>
                  </a:lnTo>
                  <a:lnTo>
                    <a:pt x="185927" y="64007"/>
                  </a:lnTo>
                  <a:lnTo>
                    <a:pt x="183260" y="49529"/>
                  </a:lnTo>
                  <a:lnTo>
                    <a:pt x="182498" y="46481"/>
                  </a:lnTo>
                  <a:lnTo>
                    <a:pt x="181736" y="43814"/>
                  </a:lnTo>
                  <a:lnTo>
                    <a:pt x="180974" y="41147"/>
                  </a:lnTo>
                  <a:lnTo>
                    <a:pt x="179831" y="38099"/>
                  </a:lnTo>
                  <a:lnTo>
                    <a:pt x="179450" y="36956"/>
                  </a:lnTo>
                  <a:lnTo>
                    <a:pt x="178688" y="35432"/>
                  </a:lnTo>
                  <a:lnTo>
                    <a:pt x="178307" y="34289"/>
                  </a:lnTo>
                  <a:lnTo>
                    <a:pt x="177545" y="32765"/>
                  </a:lnTo>
                  <a:lnTo>
                    <a:pt x="176783" y="31622"/>
                  </a:lnTo>
                  <a:lnTo>
                    <a:pt x="176021" y="30098"/>
                  </a:lnTo>
                  <a:lnTo>
                    <a:pt x="175640" y="28955"/>
                  </a:lnTo>
                  <a:lnTo>
                    <a:pt x="174497" y="27812"/>
                  </a:lnTo>
                  <a:lnTo>
                    <a:pt x="173735" y="26669"/>
                  </a:lnTo>
                  <a:lnTo>
                    <a:pt x="172973" y="25145"/>
                  </a:lnTo>
                  <a:lnTo>
                    <a:pt x="172211" y="24002"/>
                  </a:lnTo>
                  <a:lnTo>
                    <a:pt x="171068" y="22859"/>
                  </a:lnTo>
                  <a:lnTo>
                    <a:pt x="170306" y="22097"/>
                  </a:lnTo>
                  <a:lnTo>
                    <a:pt x="169163" y="20954"/>
                  </a:lnTo>
                  <a:lnTo>
                    <a:pt x="168401" y="19811"/>
                  </a:lnTo>
                  <a:lnTo>
                    <a:pt x="167258" y="18668"/>
                  </a:lnTo>
                  <a:lnTo>
                    <a:pt x="166115" y="17906"/>
                  </a:lnTo>
                  <a:lnTo>
                    <a:pt x="164972" y="16763"/>
                  </a:lnTo>
                  <a:lnTo>
                    <a:pt x="163829" y="16001"/>
                  </a:lnTo>
                  <a:lnTo>
                    <a:pt x="162686" y="15239"/>
                  </a:lnTo>
                  <a:lnTo>
                    <a:pt x="161543" y="14096"/>
                  </a:lnTo>
                  <a:lnTo>
                    <a:pt x="160019" y="13334"/>
                  </a:lnTo>
                  <a:lnTo>
                    <a:pt x="158876" y="12572"/>
                  </a:lnTo>
                  <a:lnTo>
                    <a:pt x="157733" y="11810"/>
                  </a:lnTo>
                  <a:lnTo>
                    <a:pt x="156209" y="11429"/>
                  </a:lnTo>
                  <a:lnTo>
                    <a:pt x="155066" y="10667"/>
                  </a:lnTo>
                  <a:lnTo>
                    <a:pt x="153542" y="9905"/>
                  </a:lnTo>
                  <a:lnTo>
                    <a:pt x="152399" y="9524"/>
                  </a:lnTo>
                  <a:lnTo>
                    <a:pt x="149732" y="8381"/>
                  </a:lnTo>
                  <a:lnTo>
                    <a:pt x="147065" y="7238"/>
                  </a:lnTo>
                  <a:lnTo>
                    <a:pt x="144017" y="6476"/>
                  </a:lnTo>
                  <a:lnTo>
                    <a:pt x="141350" y="5714"/>
                  </a:lnTo>
                  <a:lnTo>
                    <a:pt x="138302" y="4952"/>
                  </a:lnTo>
                  <a:lnTo>
                    <a:pt x="135635" y="4190"/>
                  </a:lnTo>
                  <a:lnTo>
                    <a:pt x="132587" y="3428"/>
                  </a:lnTo>
                  <a:lnTo>
                    <a:pt x="129920" y="3047"/>
                  </a:lnTo>
                  <a:lnTo>
                    <a:pt x="126872" y="2666"/>
                  </a:lnTo>
                  <a:lnTo>
                    <a:pt x="124205" y="2285"/>
                  </a:lnTo>
                  <a:lnTo>
                    <a:pt x="121157" y="1904"/>
                  </a:lnTo>
                  <a:lnTo>
                    <a:pt x="118109" y="1523"/>
                  </a:lnTo>
                  <a:lnTo>
                    <a:pt x="115442" y="1142"/>
                  </a:lnTo>
                  <a:lnTo>
                    <a:pt x="112394" y="761"/>
                  </a:lnTo>
                  <a:lnTo>
                    <a:pt x="109346" y="761"/>
                  </a:lnTo>
                  <a:lnTo>
                    <a:pt x="106679" y="380"/>
                  </a:lnTo>
                  <a:lnTo>
                    <a:pt x="103631" y="380"/>
                  </a:lnTo>
                  <a:lnTo>
                    <a:pt x="100583" y="380"/>
                  </a:lnTo>
                  <a:lnTo>
                    <a:pt x="97535" y="0"/>
                  </a:lnTo>
                  <a:lnTo>
                    <a:pt x="94868" y="0"/>
                  </a:lnTo>
                  <a:lnTo>
                    <a:pt x="91820" y="0"/>
                  </a:lnTo>
                  <a:lnTo>
                    <a:pt x="88772" y="380"/>
                  </a:lnTo>
                  <a:lnTo>
                    <a:pt x="86105" y="380"/>
                  </a:lnTo>
                  <a:lnTo>
                    <a:pt x="83057" y="380"/>
                  </a:lnTo>
                  <a:lnTo>
                    <a:pt x="80009" y="761"/>
                  </a:lnTo>
                  <a:lnTo>
                    <a:pt x="77342" y="761"/>
                  </a:lnTo>
                  <a:lnTo>
                    <a:pt x="74294" y="1142"/>
                  </a:lnTo>
                  <a:lnTo>
                    <a:pt x="71246" y="1523"/>
                  </a:lnTo>
                  <a:lnTo>
                    <a:pt x="68579" y="1904"/>
                  </a:lnTo>
                  <a:lnTo>
                    <a:pt x="65531" y="2285"/>
                  </a:lnTo>
                  <a:lnTo>
                    <a:pt x="62483" y="2666"/>
                  </a:lnTo>
                  <a:lnTo>
                    <a:pt x="59816" y="3047"/>
                  </a:lnTo>
                  <a:lnTo>
                    <a:pt x="56768" y="3428"/>
                  </a:lnTo>
                  <a:lnTo>
                    <a:pt x="54101" y="4190"/>
                  </a:lnTo>
                  <a:lnTo>
                    <a:pt x="51053" y="4952"/>
                  </a:lnTo>
                  <a:lnTo>
                    <a:pt x="48386" y="5714"/>
                  </a:lnTo>
                  <a:lnTo>
                    <a:pt x="45338" y="6476"/>
                  </a:lnTo>
                  <a:lnTo>
                    <a:pt x="42671" y="7238"/>
                  </a:lnTo>
                  <a:lnTo>
                    <a:pt x="40004" y="8381"/>
                  </a:lnTo>
                  <a:lnTo>
                    <a:pt x="37337" y="9524"/>
                  </a:lnTo>
                  <a:lnTo>
                    <a:pt x="35813" y="9905"/>
                  </a:lnTo>
                  <a:lnTo>
                    <a:pt x="34670" y="10667"/>
                  </a:lnTo>
                  <a:lnTo>
                    <a:pt x="33146" y="11429"/>
                  </a:lnTo>
                  <a:lnTo>
                    <a:pt x="32003" y="11810"/>
                  </a:lnTo>
                  <a:lnTo>
                    <a:pt x="30479" y="12572"/>
                  </a:lnTo>
                  <a:lnTo>
                    <a:pt x="29336" y="13334"/>
                  </a:lnTo>
                  <a:lnTo>
                    <a:pt x="28193" y="14096"/>
                  </a:lnTo>
                  <a:lnTo>
                    <a:pt x="27050" y="15239"/>
                  </a:lnTo>
                  <a:lnTo>
                    <a:pt x="25907" y="16001"/>
                  </a:lnTo>
                  <a:lnTo>
                    <a:pt x="24764" y="16763"/>
                  </a:lnTo>
                  <a:lnTo>
                    <a:pt x="23621" y="17906"/>
                  </a:lnTo>
                  <a:lnTo>
                    <a:pt x="22478" y="18668"/>
                  </a:lnTo>
                  <a:lnTo>
                    <a:pt x="21335" y="19811"/>
                  </a:lnTo>
                  <a:lnTo>
                    <a:pt x="20192" y="20954"/>
                  </a:lnTo>
                  <a:lnTo>
                    <a:pt x="19430" y="22097"/>
                  </a:lnTo>
                  <a:lnTo>
                    <a:pt x="18287" y="22859"/>
                  </a:lnTo>
                  <a:lnTo>
                    <a:pt x="17525" y="24002"/>
                  </a:lnTo>
                  <a:lnTo>
                    <a:pt x="16382" y="25145"/>
                  </a:lnTo>
                  <a:lnTo>
                    <a:pt x="15620" y="26669"/>
                  </a:lnTo>
                  <a:lnTo>
                    <a:pt x="14858" y="27812"/>
                  </a:lnTo>
                  <a:lnTo>
                    <a:pt x="14096" y="28955"/>
                  </a:lnTo>
                  <a:lnTo>
                    <a:pt x="13334" y="30098"/>
                  </a:lnTo>
                  <a:lnTo>
                    <a:pt x="12572" y="31622"/>
                  </a:lnTo>
                  <a:lnTo>
                    <a:pt x="11810" y="32765"/>
                  </a:lnTo>
                  <a:lnTo>
                    <a:pt x="11429" y="34289"/>
                  </a:lnTo>
                  <a:lnTo>
                    <a:pt x="10667" y="35432"/>
                  </a:lnTo>
                  <a:lnTo>
                    <a:pt x="10286" y="36956"/>
                  </a:lnTo>
                  <a:lnTo>
                    <a:pt x="9524" y="38099"/>
                  </a:lnTo>
                  <a:lnTo>
                    <a:pt x="8762" y="41147"/>
                  </a:lnTo>
                  <a:lnTo>
                    <a:pt x="7619" y="43814"/>
                  </a:lnTo>
                  <a:lnTo>
                    <a:pt x="6857" y="46481"/>
                  </a:lnTo>
                  <a:lnTo>
                    <a:pt x="6095" y="49529"/>
                  </a:lnTo>
                  <a:lnTo>
                    <a:pt x="5333" y="52196"/>
                  </a:lnTo>
                  <a:lnTo>
                    <a:pt x="4952" y="55244"/>
                  </a:lnTo>
                  <a:lnTo>
                    <a:pt x="4190" y="57911"/>
                  </a:lnTo>
                  <a:lnTo>
                    <a:pt x="3809" y="60959"/>
                  </a:lnTo>
                  <a:lnTo>
                    <a:pt x="3428" y="64007"/>
                  </a:lnTo>
                  <a:lnTo>
                    <a:pt x="3047" y="66674"/>
                  </a:lnTo>
                  <a:lnTo>
                    <a:pt x="2666" y="69722"/>
                  </a:lnTo>
                  <a:lnTo>
                    <a:pt x="2285" y="72770"/>
                  </a:lnTo>
                  <a:lnTo>
                    <a:pt x="1904" y="78485"/>
                  </a:lnTo>
                  <a:lnTo>
                    <a:pt x="1523" y="84200"/>
                  </a:lnTo>
                  <a:lnTo>
                    <a:pt x="1142" y="90296"/>
                  </a:lnTo>
                  <a:lnTo>
                    <a:pt x="761" y="96011"/>
                  </a:lnTo>
                  <a:lnTo>
                    <a:pt x="761" y="101726"/>
                  </a:lnTo>
                  <a:lnTo>
                    <a:pt x="0" y="113537"/>
                  </a:lnTo>
                  <a:lnTo>
                    <a:pt x="0" y="125348"/>
                  </a:lnTo>
                </a:path>
              </a:pathLst>
            </a:custGeom>
            <a:ln w="3530">
              <a:solidFill>
                <a:srgbClr val="565659"/>
              </a:solidFill>
            </a:ln>
          </p:spPr>
          <p:txBody>
            <a:bodyPr wrap="square" lIns="0" tIns="0" rIns="0" bIns="0" rtlCol="0"/>
            <a:lstStyle/>
            <a:p/>
          </p:txBody>
        </p:sp>
        <p:sp>
          <p:nvSpPr>
            <p:cNvPr id="882" name="object 882" descr=""/>
            <p:cNvSpPr/>
            <p:nvPr/>
          </p:nvSpPr>
          <p:spPr>
            <a:xfrm>
              <a:off x="5222914" y="8635793"/>
              <a:ext cx="0" cy="3175"/>
            </a:xfrm>
            <a:custGeom>
              <a:avLst/>
              <a:gdLst/>
              <a:ahLst/>
              <a:cxnLst/>
              <a:rect l="l" t="t" r="r" b="b"/>
              <a:pathLst>
                <a:path w="0" h="3175">
                  <a:moveTo>
                    <a:pt x="0" y="2667"/>
                  </a:moveTo>
                  <a:lnTo>
                    <a:pt x="0" y="0"/>
                  </a:lnTo>
                </a:path>
              </a:pathLst>
            </a:custGeom>
            <a:ln w="3530">
              <a:solidFill>
                <a:srgbClr val="565659"/>
              </a:solidFill>
            </a:ln>
          </p:spPr>
          <p:txBody>
            <a:bodyPr wrap="square" lIns="0" tIns="0" rIns="0" bIns="0" rtlCol="0"/>
            <a:lstStyle/>
            <a:p/>
          </p:txBody>
        </p:sp>
        <p:sp>
          <p:nvSpPr>
            <p:cNvPr id="883" name="object 883" descr=""/>
            <p:cNvSpPr/>
            <p:nvPr/>
          </p:nvSpPr>
          <p:spPr>
            <a:xfrm>
              <a:off x="5222914" y="8644556"/>
              <a:ext cx="0" cy="1905"/>
            </a:xfrm>
            <a:custGeom>
              <a:avLst/>
              <a:gdLst/>
              <a:ahLst/>
              <a:cxnLst/>
              <a:rect l="l" t="t" r="r" b="b"/>
              <a:pathLst>
                <a:path w="0" h="1904">
                  <a:moveTo>
                    <a:pt x="0" y="0"/>
                  </a:moveTo>
                  <a:lnTo>
                    <a:pt x="0" y="1523"/>
                  </a:lnTo>
                </a:path>
              </a:pathLst>
            </a:custGeom>
            <a:ln w="3530">
              <a:solidFill>
                <a:srgbClr val="565659"/>
              </a:solidFill>
            </a:ln>
          </p:spPr>
          <p:txBody>
            <a:bodyPr wrap="square" lIns="0" tIns="0" rIns="0" bIns="0" rtlCol="0"/>
            <a:lstStyle/>
            <a:p/>
          </p:txBody>
        </p:sp>
        <p:sp>
          <p:nvSpPr>
            <p:cNvPr id="884" name="object 884" descr=""/>
            <p:cNvSpPr/>
            <p:nvPr/>
          </p:nvSpPr>
          <p:spPr>
            <a:xfrm>
              <a:off x="5035841" y="8641130"/>
              <a:ext cx="93980" cy="1270"/>
            </a:xfrm>
            <a:custGeom>
              <a:avLst/>
              <a:gdLst/>
              <a:ahLst/>
              <a:cxnLst/>
              <a:rect l="l" t="t" r="r" b="b"/>
              <a:pathLst>
                <a:path w="93979" h="1270">
                  <a:moveTo>
                    <a:pt x="93725" y="1143"/>
                  </a:moveTo>
                  <a:lnTo>
                    <a:pt x="93725" y="0"/>
                  </a:lnTo>
                  <a:lnTo>
                    <a:pt x="89153" y="0"/>
                  </a:lnTo>
                  <a:lnTo>
                    <a:pt x="84581" y="0"/>
                  </a:lnTo>
                  <a:lnTo>
                    <a:pt x="1142" y="0"/>
                  </a:lnTo>
                  <a:lnTo>
                    <a:pt x="0" y="1143"/>
                  </a:lnTo>
                </a:path>
              </a:pathLst>
            </a:custGeom>
            <a:ln w="3530">
              <a:solidFill>
                <a:srgbClr val="565659"/>
              </a:solidFill>
            </a:ln>
          </p:spPr>
          <p:txBody>
            <a:bodyPr wrap="square" lIns="0" tIns="0" rIns="0" bIns="0" rtlCol="0"/>
            <a:lstStyle/>
            <a:p/>
          </p:txBody>
        </p:sp>
        <p:sp>
          <p:nvSpPr>
            <p:cNvPr id="885" name="object 885" descr=""/>
            <p:cNvSpPr/>
            <p:nvPr/>
          </p:nvSpPr>
          <p:spPr>
            <a:xfrm>
              <a:off x="5129569" y="8641130"/>
              <a:ext cx="93345" cy="1270"/>
            </a:xfrm>
            <a:custGeom>
              <a:avLst/>
              <a:gdLst/>
              <a:ahLst/>
              <a:cxnLst/>
              <a:rect l="l" t="t" r="r" b="b"/>
              <a:pathLst>
                <a:path w="93345" h="1270">
                  <a:moveTo>
                    <a:pt x="93345" y="1143"/>
                  </a:moveTo>
                  <a:lnTo>
                    <a:pt x="92964" y="762"/>
                  </a:lnTo>
                  <a:lnTo>
                    <a:pt x="92583" y="381"/>
                  </a:lnTo>
                  <a:lnTo>
                    <a:pt x="92202" y="0"/>
                  </a:lnTo>
                  <a:lnTo>
                    <a:pt x="4572" y="0"/>
                  </a:lnTo>
                  <a:lnTo>
                    <a:pt x="0" y="0"/>
                  </a:lnTo>
                </a:path>
              </a:pathLst>
            </a:custGeom>
            <a:ln w="3530">
              <a:solidFill>
                <a:srgbClr val="565659"/>
              </a:solidFill>
            </a:ln>
          </p:spPr>
          <p:txBody>
            <a:bodyPr wrap="square" lIns="0" tIns="0" rIns="0" bIns="0" rtlCol="0"/>
            <a:lstStyle/>
            <a:p/>
          </p:txBody>
        </p:sp>
        <p:sp>
          <p:nvSpPr>
            <p:cNvPr id="886" name="object 886" descr=""/>
            <p:cNvSpPr/>
            <p:nvPr/>
          </p:nvSpPr>
          <p:spPr>
            <a:xfrm>
              <a:off x="5127284" y="8701325"/>
              <a:ext cx="1905" cy="635"/>
            </a:xfrm>
            <a:custGeom>
              <a:avLst/>
              <a:gdLst/>
              <a:ahLst/>
              <a:cxnLst/>
              <a:rect l="l" t="t" r="r" b="b"/>
              <a:pathLst>
                <a:path w="1904" h="634">
                  <a:moveTo>
                    <a:pt x="1904" y="380"/>
                  </a:moveTo>
                  <a:lnTo>
                    <a:pt x="1523" y="380"/>
                  </a:lnTo>
                  <a:lnTo>
                    <a:pt x="1142" y="380"/>
                  </a:lnTo>
                  <a:lnTo>
                    <a:pt x="380" y="0"/>
                  </a:lnTo>
                  <a:lnTo>
                    <a:pt x="0" y="0"/>
                  </a:lnTo>
                </a:path>
              </a:pathLst>
            </a:custGeom>
            <a:ln w="3530">
              <a:solidFill>
                <a:srgbClr val="565659"/>
              </a:solidFill>
            </a:ln>
          </p:spPr>
          <p:txBody>
            <a:bodyPr wrap="square" lIns="0" tIns="0" rIns="0" bIns="0" rtlCol="0"/>
            <a:lstStyle/>
            <a:p/>
          </p:txBody>
        </p:sp>
        <p:sp>
          <p:nvSpPr>
            <p:cNvPr id="887" name="object 887" descr=""/>
            <p:cNvSpPr/>
            <p:nvPr/>
          </p:nvSpPr>
          <p:spPr>
            <a:xfrm>
              <a:off x="5035841" y="8642273"/>
              <a:ext cx="93980" cy="0"/>
            </a:xfrm>
            <a:custGeom>
              <a:avLst/>
              <a:gdLst/>
              <a:ahLst/>
              <a:cxnLst/>
              <a:rect l="l" t="t" r="r" b="b"/>
              <a:pathLst>
                <a:path w="93979" h="0">
                  <a:moveTo>
                    <a:pt x="93725" y="0"/>
                  </a:moveTo>
                  <a:lnTo>
                    <a:pt x="93725" y="0"/>
                  </a:lnTo>
                  <a:lnTo>
                    <a:pt x="380" y="0"/>
                  </a:lnTo>
                  <a:lnTo>
                    <a:pt x="0" y="0"/>
                  </a:lnTo>
                </a:path>
              </a:pathLst>
            </a:custGeom>
            <a:ln w="3530">
              <a:solidFill>
                <a:srgbClr val="565659"/>
              </a:solidFill>
            </a:ln>
          </p:spPr>
          <p:txBody>
            <a:bodyPr wrap="square" lIns="0" tIns="0" rIns="0" bIns="0" rtlCol="0"/>
            <a:lstStyle/>
            <a:p/>
          </p:txBody>
        </p:sp>
        <p:sp>
          <p:nvSpPr>
            <p:cNvPr id="888" name="object 888" descr=""/>
            <p:cNvSpPr/>
            <p:nvPr/>
          </p:nvSpPr>
          <p:spPr>
            <a:xfrm>
              <a:off x="5127279" y="8701327"/>
              <a:ext cx="2540" cy="0"/>
            </a:xfrm>
            <a:custGeom>
              <a:avLst/>
              <a:gdLst/>
              <a:ahLst/>
              <a:cxnLst/>
              <a:rect l="l" t="t" r="r" b="b"/>
              <a:pathLst>
                <a:path w="2539" h="0">
                  <a:moveTo>
                    <a:pt x="0" y="0"/>
                  </a:moveTo>
                  <a:lnTo>
                    <a:pt x="1143" y="0"/>
                  </a:lnTo>
                  <a:lnTo>
                    <a:pt x="2286" y="0"/>
                  </a:lnTo>
                </a:path>
              </a:pathLst>
            </a:custGeom>
            <a:ln w="3530">
              <a:solidFill>
                <a:srgbClr val="565659"/>
              </a:solidFill>
            </a:ln>
          </p:spPr>
          <p:txBody>
            <a:bodyPr wrap="square" lIns="0" tIns="0" rIns="0" bIns="0" rtlCol="0"/>
            <a:lstStyle/>
            <a:p/>
          </p:txBody>
        </p:sp>
        <p:sp>
          <p:nvSpPr>
            <p:cNvPr id="889" name="object 889" descr=""/>
            <p:cNvSpPr/>
            <p:nvPr/>
          </p:nvSpPr>
          <p:spPr>
            <a:xfrm>
              <a:off x="5129569" y="8701327"/>
              <a:ext cx="2540" cy="635"/>
            </a:xfrm>
            <a:custGeom>
              <a:avLst/>
              <a:gdLst/>
              <a:ahLst/>
              <a:cxnLst/>
              <a:rect l="l" t="t" r="r" b="b"/>
              <a:pathLst>
                <a:path w="2539" h="634">
                  <a:moveTo>
                    <a:pt x="2286" y="0"/>
                  </a:moveTo>
                  <a:lnTo>
                    <a:pt x="1905" y="0"/>
                  </a:lnTo>
                  <a:lnTo>
                    <a:pt x="1524" y="0"/>
                  </a:lnTo>
                  <a:lnTo>
                    <a:pt x="1143" y="381"/>
                  </a:lnTo>
                  <a:lnTo>
                    <a:pt x="381" y="381"/>
                  </a:lnTo>
                  <a:lnTo>
                    <a:pt x="0" y="381"/>
                  </a:lnTo>
                </a:path>
              </a:pathLst>
            </a:custGeom>
            <a:ln w="3530">
              <a:solidFill>
                <a:srgbClr val="565659"/>
              </a:solidFill>
            </a:ln>
          </p:spPr>
          <p:txBody>
            <a:bodyPr wrap="square" lIns="0" tIns="0" rIns="0" bIns="0" rtlCol="0"/>
            <a:lstStyle/>
            <a:p/>
          </p:txBody>
        </p:sp>
        <p:sp>
          <p:nvSpPr>
            <p:cNvPr id="890" name="object 890" descr=""/>
            <p:cNvSpPr/>
            <p:nvPr/>
          </p:nvSpPr>
          <p:spPr>
            <a:xfrm>
              <a:off x="5129567" y="8642273"/>
              <a:ext cx="93345" cy="3810"/>
            </a:xfrm>
            <a:custGeom>
              <a:avLst/>
              <a:gdLst/>
              <a:ahLst/>
              <a:cxnLst/>
              <a:rect l="l" t="t" r="r" b="b"/>
              <a:pathLst>
                <a:path w="93345" h="3809">
                  <a:moveTo>
                    <a:pt x="0" y="0"/>
                  </a:moveTo>
                  <a:lnTo>
                    <a:pt x="0" y="0"/>
                  </a:lnTo>
                  <a:lnTo>
                    <a:pt x="93345" y="0"/>
                  </a:lnTo>
                  <a:lnTo>
                    <a:pt x="93345" y="3810"/>
                  </a:lnTo>
                </a:path>
              </a:pathLst>
            </a:custGeom>
            <a:ln w="3530">
              <a:solidFill>
                <a:srgbClr val="565659"/>
              </a:solidFill>
            </a:ln>
          </p:spPr>
          <p:txBody>
            <a:bodyPr wrap="square" lIns="0" tIns="0" rIns="0" bIns="0" rtlCol="0"/>
            <a:lstStyle/>
            <a:p/>
          </p:txBody>
        </p:sp>
        <p:sp>
          <p:nvSpPr>
            <p:cNvPr id="891" name="object 891" descr=""/>
            <p:cNvSpPr/>
            <p:nvPr/>
          </p:nvSpPr>
          <p:spPr>
            <a:xfrm>
              <a:off x="5129567" y="8701327"/>
              <a:ext cx="2540" cy="0"/>
            </a:xfrm>
            <a:custGeom>
              <a:avLst/>
              <a:gdLst/>
              <a:ahLst/>
              <a:cxnLst/>
              <a:rect l="l" t="t" r="r" b="b"/>
              <a:pathLst>
                <a:path w="2539" h="0">
                  <a:moveTo>
                    <a:pt x="0" y="0"/>
                  </a:moveTo>
                  <a:lnTo>
                    <a:pt x="1143" y="0"/>
                  </a:lnTo>
                  <a:lnTo>
                    <a:pt x="2286" y="0"/>
                  </a:lnTo>
                </a:path>
              </a:pathLst>
            </a:custGeom>
            <a:ln w="3530">
              <a:solidFill>
                <a:srgbClr val="565659"/>
              </a:solidFill>
            </a:ln>
          </p:spPr>
          <p:txBody>
            <a:bodyPr wrap="square" lIns="0" tIns="0" rIns="0" bIns="0" rtlCol="0"/>
            <a:lstStyle/>
            <a:p/>
          </p:txBody>
        </p:sp>
        <p:sp>
          <p:nvSpPr>
            <p:cNvPr id="892" name="object 892" descr=""/>
            <p:cNvSpPr/>
            <p:nvPr/>
          </p:nvSpPr>
          <p:spPr>
            <a:xfrm>
              <a:off x="5207810" y="874375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93" name="object 893" descr=""/>
            <p:cNvSpPr/>
            <p:nvPr/>
          </p:nvSpPr>
          <p:spPr>
            <a:xfrm>
              <a:off x="5218337" y="8763048"/>
              <a:ext cx="1270" cy="1905"/>
            </a:xfrm>
            <a:custGeom>
              <a:avLst/>
              <a:gdLst/>
              <a:ahLst/>
              <a:cxnLst/>
              <a:rect l="l" t="t" r="r" b="b"/>
              <a:pathLst>
                <a:path w="1270" h="1904">
                  <a:moveTo>
                    <a:pt x="0" y="0"/>
                  </a:moveTo>
                  <a:lnTo>
                    <a:pt x="381" y="1142"/>
                  </a:lnTo>
                  <a:lnTo>
                    <a:pt x="762" y="1904"/>
                  </a:lnTo>
                </a:path>
              </a:pathLst>
            </a:custGeom>
            <a:ln w="3530">
              <a:solidFill>
                <a:srgbClr val="565659"/>
              </a:solidFill>
            </a:ln>
          </p:spPr>
          <p:txBody>
            <a:bodyPr wrap="square" lIns="0" tIns="0" rIns="0" bIns="0" rtlCol="0"/>
            <a:lstStyle/>
            <a:p/>
          </p:txBody>
        </p:sp>
        <p:sp>
          <p:nvSpPr>
            <p:cNvPr id="894" name="object 894" descr=""/>
            <p:cNvSpPr/>
            <p:nvPr/>
          </p:nvSpPr>
          <p:spPr>
            <a:xfrm>
              <a:off x="5222914" y="8646081"/>
              <a:ext cx="0" cy="31750"/>
            </a:xfrm>
            <a:custGeom>
              <a:avLst/>
              <a:gdLst/>
              <a:ahLst/>
              <a:cxnLst/>
              <a:rect l="l" t="t" r="r" b="b"/>
              <a:pathLst>
                <a:path w="0" h="31750">
                  <a:moveTo>
                    <a:pt x="0" y="0"/>
                  </a:moveTo>
                  <a:lnTo>
                    <a:pt x="0" y="3428"/>
                  </a:lnTo>
                  <a:lnTo>
                    <a:pt x="0" y="6476"/>
                  </a:lnTo>
                  <a:lnTo>
                    <a:pt x="0" y="19049"/>
                  </a:lnTo>
                  <a:lnTo>
                    <a:pt x="0" y="25145"/>
                  </a:lnTo>
                  <a:lnTo>
                    <a:pt x="0" y="31622"/>
                  </a:lnTo>
                </a:path>
              </a:pathLst>
            </a:custGeom>
            <a:ln w="3530">
              <a:solidFill>
                <a:srgbClr val="565659"/>
              </a:solidFill>
            </a:ln>
          </p:spPr>
          <p:txBody>
            <a:bodyPr wrap="square" lIns="0" tIns="0" rIns="0" bIns="0" rtlCol="0"/>
            <a:lstStyle/>
            <a:p/>
          </p:txBody>
        </p:sp>
        <p:sp>
          <p:nvSpPr>
            <p:cNvPr id="895" name="object 895" descr=""/>
            <p:cNvSpPr/>
            <p:nvPr/>
          </p:nvSpPr>
          <p:spPr>
            <a:xfrm>
              <a:off x="5218338" y="8763428"/>
              <a:ext cx="1270" cy="1905"/>
            </a:xfrm>
            <a:custGeom>
              <a:avLst/>
              <a:gdLst/>
              <a:ahLst/>
              <a:cxnLst/>
              <a:rect l="l" t="t" r="r" b="b"/>
              <a:pathLst>
                <a:path w="1270" h="1904">
                  <a:moveTo>
                    <a:pt x="762" y="1523"/>
                  </a:moveTo>
                  <a:lnTo>
                    <a:pt x="0" y="0"/>
                  </a:lnTo>
                </a:path>
              </a:pathLst>
            </a:custGeom>
            <a:ln w="3530">
              <a:solidFill>
                <a:srgbClr val="565659"/>
              </a:solidFill>
            </a:ln>
          </p:spPr>
          <p:txBody>
            <a:bodyPr wrap="square" lIns="0" tIns="0" rIns="0" bIns="0" rtlCol="0"/>
            <a:lstStyle/>
            <a:p/>
          </p:txBody>
        </p:sp>
        <p:sp>
          <p:nvSpPr>
            <p:cNvPr id="896" name="object 896" descr=""/>
            <p:cNvSpPr/>
            <p:nvPr/>
          </p:nvSpPr>
          <p:spPr>
            <a:xfrm>
              <a:off x="5474752" y="8465869"/>
              <a:ext cx="635" cy="1270"/>
            </a:xfrm>
            <a:custGeom>
              <a:avLst/>
              <a:gdLst/>
              <a:ahLst/>
              <a:cxnLst/>
              <a:rect l="l" t="t" r="r" b="b"/>
              <a:pathLst>
                <a:path w="635" h="1270">
                  <a:moveTo>
                    <a:pt x="380" y="0"/>
                  </a:moveTo>
                  <a:lnTo>
                    <a:pt x="0" y="761"/>
                  </a:lnTo>
                </a:path>
              </a:pathLst>
            </a:custGeom>
            <a:ln w="3530">
              <a:solidFill>
                <a:srgbClr val="565659"/>
              </a:solidFill>
            </a:ln>
          </p:spPr>
          <p:txBody>
            <a:bodyPr wrap="square" lIns="0" tIns="0" rIns="0" bIns="0" rtlCol="0"/>
            <a:lstStyle/>
            <a:p/>
          </p:txBody>
        </p:sp>
        <p:sp>
          <p:nvSpPr>
            <p:cNvPr id="897" name="object 897" descr=""/>
            <p:cNvSpPr/>
            <p:nvPr/>
          </p:nvSpPr>
          <p:spPr>
            <a:xfrm>
              <a:off x="5458125" y="841533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98" name="object 898" descr=""/>
            <p:cNvSpPr/>
            <p:nvPr/>
          </p:nvSpPr>
          <p:spPr>
            <a:xfrm>
              <a:off x="5459891" y="8425102"/>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899" name="object 899" descr=""/>
            <p:cNvSpPr/>
            <p:nvPr/>
          </p:nvSpPr>
          <p:spPr>
            <a:xfrm>
              <a:off x="5423702" y="8421295"/>
              <a:ext cx="1270" cy="0"/>
            </a:xfrm>
            <a:custGeom>
              <a:avLst/>
              <a:gdLst/>
              <a:ahLst/>
              <a:cxnLst/>
              <a:rect l="l" t="t" r="r" b="b"/>
              <a:pathLst>
                <a:path w="1270" h="0">
                  <a:moveTo>
                    <a:pt x="762" y="0"/>
                  </a:moveTo>
                  <a:lnTo>
                    <a:pt x="381" y="0"/>
                  </a:lnTo>
                  <a:lnTo>
                    <a:pt x="0" y="0"/>
                  </a:lnTo>
                </a:path>
              </a:pathLst>
            </a:custGeom>
            <a:ln w="3530">
              <a:solidFill>
                <a:srgbClr val="565659"/>
              </a:solidFill>
            </a:ln>
          </p:spPr>
          <p:txBody>
            <a:bodyPr wrap="square" lIns="0" tIns="0" rIns="0" bIns="0" rtlCol="0"/>
            <a:lstStyle/>
            <a:p/>
          </p:txBody>
        </p:sp>
        <p:sp>
          <p:nvSpPr>
            <p:cNvPr id="900" name="object 900" descr=""/>
            <p:cNvSpPr/>
            <p:nvPr/>
          </p:nvSpPr>
          <p:spPr>
            <a:xfrm>
              <a:off x="5419508" y="8370241"/>
              <a:ext cx="0" cy="104139"/>
            </a:xfrm>
            <a:custGeom>
              <a:avLst/>
              <a:gdLst/>
              <a:ahLst/>
              <a:cxnLst/>
              <a:rect l="l" t="t" r="r" b="b"/>
              <a:pathLst>
                <a:path w="0" h="104140">
                  <a:moveTo>
                    <a:pt x="0" y="104012"/>
                  </a:moveTo>
                  <a:lnTo>
                    <a:pt x="0" y="104012"/>
                  </a:lnTo>
                  <a:lnTo>
                    <a:pt x="0" y="380"/>
                  </a:lnTo>
                  <a:lnTo>
                    <a:pt x="0" y="0"/>
                  </a:lnTo>
                </a:path>
              </a:pathLst>
            </a:custGeom>
            <a:ln w="3530">
              <a:solidFill>
                <a:srgbClr val="565659"/>
              </a:solidFill>
            </a:ln>
          </p:spPr>
          <p:txBody>
            <a:bodyPr wrap="square" lIns="0" tIns="0" rIns="0" bIns="0" rtlCol="0"/>
            <a:lstStyle/>
            <a:p/>
          </p:txBody>
        </p:sp>
        <p:sp>
          <p:nvSpPr>
            <p:cNvPr id="901" name="object 901" descr=""/>
            <p:cNvSpPr/>
            <p:nvPr/>
          </p:nvSpPr>
          <p:spPr>
            <a:xfrm>
              <a:off x="5419508" y="8538260"/>
              <a:ext cx="0" cy="104139"/>
            </a:xfrm>
            <a:custGeom>
              <a:avLst/>
              <a:gdLst/>
              <a:ahLst/>
              <a:cxnLst/>
              <a:rect l="l" t="t" r="r" b="b"/>
              <a:pathLst>
                <a:path w="0" h="104140">
                  <a:moveTo>
                    <a:pt x="0" y="104012"/>
                  </a:moveTo>
                  <a:lnTo>
                    <a:pt x="0" y="104012"/>
                  </a:lnTo>
                  <a:lnTo>
                    <a:pt x="0" y="761"/>
                  </a:lnTo>
                  <a:lnTo>
                    <a:pt x="0" y="0"/>
                  </a:lnTo>
                </a:path>
              </a:pathLst>
            </a:custGeom>
            <a:ln w="3530">
              <a:solidFill>
                <a:srgbClr val="565659"/>
              </a:solidFill>
            </a:ln>
          </p:spPr>
          <p:txBody>
            <a:bodyPr wrap="square" lIns="0" tIns="0" rIns="0" bIns="0" rtlCol="0"/>
            <a:lstStyle/>
            <a:p/>
          </p:txBody>
        </p:sp>
        <p:sp>
          <p:nvSpPr>
            <p:cNvPr id="902" name="object 902" descr=""/>
            <p:cNvSpPr/>
            <p:nvPr/>
          </p:nvSpPr>
          <p:spPr>
            <a:xfrm>
              <a:off x="5379883" y="8642652"/>
              <a:ext cx="31750" cy="22860"/>
            </a:xfrm>
            <a:custGeom>
              <a:avLst/>
              <a:gdLst/>
              <a:ahLst/>
              <a:cxnLst/>
              <a:rect l="l" t="t" r="r" b="b"/>
              <a:pathLst>
                <a:path w="31750" h="22859">
                  <a:moveTo>
                    <a:pt x="31241" y="0"/>
                  </a:moveTo>
                  <a:lnTo>
                    <a:pt x="30479" y="0"/>
                  </a:lnTo>
                  <a:lnTo>
                    <a:pt x="29717" y="0"/>
                  </a:lnTo>
                  <a:lnTo>
                    <a:pt x="28955" y="0"/>
                  </a:lnTo>
                  <a:lnTo>
                    <a:pt x="28574" y="380"/>
                  </a:lnTo>
                  <a:lnTo>
                    <a:pt x="27812" y="380"/>
                  </a:lnTo>
                  <a:lnTo>
                    <a:pt x="27050" y="380"/>
                  </a:lnTo>
                  <a:lnTo>
                    <a:pt x="26669" y="380"/>
                  </a:lnTo>
                  <a:lnTo>
                    <a:pt x="25907" y="380"/>
                  </a:lnTo>
                  <a:lnTo>
                    <a:pt x="25145" y="761"/>
                  </a:lnTo>
                  <a:lnTo>
                    <a:pt x="24764" y="761"/>
                  </a:lnTo>
                  <a:lnTo>
                    <a:pt x="24002" y="761"/>
                  </a:lnTo>
                  <a:lnTo>
                    <a:pt x="23240" y="1142"/>
                  </a:lnTo>
                  <a:lnTo>
                    <a:pt x="22859" y="1142"/>
                  </a:lnTo>
                  <a:lnTo>
                    <a:pt x="22097" y="1523"/>
                  </a:lnTo>
                  <a:lnTo>
                    <a:pt x="21716" y="1523"/>
                  </a:lnTo>
                  <a:lnTo>
                    <a:pt x="20954" y="1523"/>
                  </a:lnTo>
                  <a:lnTo>
                    <a:pt x="20192" y="1904"/>
                  </a:lnTo>
                  <a:lnTo>
                    <a:pt x="19811" y="2285"/>
                  </a:lnTo>
                  <a:lnTo>
                    <a:pt x="19049" y="2285"/>
                  </a:lnTo>
                  <a:lnTo>
                    <a:pt x="18668" y="2666"/>
                  </a:lnTo>
                  <a:lnTo>
                    <a:pt x="17906" y="2666"/>
                  </a:lnTo>
                  <a:lnTo>
                    <a:pt x="17144" y="3047"/>
                  </a:lnTo>
                  <a:lnTo>
                    <a:pt x="16763" y="3428"/>
                  </a:lnTo>
                  <a:lnTo>
                    <a:pt x="16001" y="3809"/>
                  </a:lnTo>
                  <a:lnTo>
                    <a:pt x="15620" y="3809"/>
                  </a:lnTo>
                  <a:lnTo>
                    <a:pt x="14858" y="4190"/>
                  </a:lnTo>
                  <a:lnTo>
                    <a:pt x="14477" y="4571"/>
                  </a:lnTo>
                  <a:lnTo>
                    <a:pt x="13715" y="4952"/>
                  </a:lnTo>
                  <a:lnTo>
                    <a:pt x="13334" y="5333"/>
                  </a:lnTo>
                  <a:lnTo>
                    <a:pt x="12953" y="5714"/>
                  </a:lnTo>
                  <a:lnTo>
                    <a:pt x="12191" y="6095"/>
                  </a:lnTo>
                  <a:lnTo>
                    <a:pt x="11810" y="6476"/>
                  </a:lnTo>
                  <a:lnTo>
                    <a:pt x="11048" y="6857"/>
                  </a:lnTo>
                  <a:lnTo>
                    <a:pt x="10667" y="7238"/>
                  </a:lnTo>
                  <a:lnTo>
                    <a:pt x="10286" y="7619"/>
                  </a:lnTo>
                  <a:lnTo>
                    <a:pt x="9524" y="8000"/>
                  </a:lnTo>
                  <a:lnTo>
                    <a:pt x="9143" y="8381"/>
                  </a:lnTo>
                  <a:lnTo>
                    <a:pt x="8762" y="8762"/>
                  </a:lnTo>
                  <a:lnTo>
                    <a:pt x="8381" y="9143"/>
                  </a:lnTo>
                  <a:lnTo>
                    <a:pt x="7619" y="9524"/>
                  </a:lnTo>
                  <a:lnTo>
                    <a:pt x="7238" y="10286"/>
                  </a:lnTo>
                  <a:lnTo>
                    <a:pt x="6857" y="10667"/>
                  </a:lnTo>
                  <a:lnTo>
                    <a:pt x="6476" y="11048"/>
                  </a:lnTo>
                  <a:lnTo>
                    <a:pt x="6095" y="11429"/>
                  </a:lnTo>
                  <a:lnTo>
                    <a:pt x="5714" y="12191"/>
                  </a:lnTo>
                  <a:lnTo>
                    <a:pt x="5333" y="12572"/>
                  </a:lnTo>
                  <a:lnTo>
                    <a:pt x="4952" y="12953"/>
                  </a:lnTo>
                  <a:lnTo>
                    <a:pt x="4571" y="13715"/>
                  </a:lnTo>
                  <a:lnTo>
                    <a:pt x="4190" y="14096"/>
                  </a:lnTo>
                  <a:lnTo>
                    <a:pt x="3809" y="14477"/>
                  </a:lnTo>
                  <a:lnTo>
                    <a:pt x="3428" y="15239"/>
                  </a:lnTo>
                  <a:lnTo>
                    <a:pt x="3047" y="15620"/>
                  </a:lnTo>
                  <a:lnTo>
                    <a:pt x="2666" y="16382"/>
                  </a:lnTo>
                  <a:lnTo>
                    <a:pt x="2285" y="16763"/>
                  </a:lnTo>
                  <a:lnTo>
                    <a:pt x="1904" y="17525"/>
                  </a:lnTo>
                  <a:lnTo>
                    <a:pt x="1904" y="17906"/>
                  </a:lnTo>
                  <a:lnTo>
                    <a:pt x="1523" y="18668"/>
                  </a:lnTo>
                  <a:lnTo>
                    <a:pt x="1142" y="19049"/>
                  </a:lnTo>
                  <a:lnTo>
                    <a:pt x="1142" y="19811"/>
                  </a:lnTo>
                  <a:lnTo>
                    <a:pt x="761" y="20192"/>
                  </a:lnTo>
                  <a:lnTo>
                    <a:pt x="380" y="20954"/>
                  </a:lnTo>
                  <a:lnTo>
                    <a:pt x="380" y="21716"/>
                  </a:lnTo>
                  <a:lnTo>
                    <a:pt x="0" y="22097"/>
                  </a:lnTo>
                  <a:lnTo>
                    <a:pt x="0" y="22859"/>
                  </a:lnTo>
                </a:path>
              </a:pathLst>
            </a:custGeom>
            <a:ln w="3530">
              <a:solidFill>
                <a:srgbClr val="565659"/>
              </a:solidFill>
            </a:ln>
          </p:spPr>
          <p:txBody>
            <a:bodyPr wrap="square" lIns="0" tIns="0" rIns="0" bIns="0" rtlCol="0"/>
            <a:lstStyle/>
            <a:p/>
          </p:txBody>
        </p:sp>
        <p:sp>
          <p:nvSpPr>
            <p:cNvPr id="903" name="object 903" descr=""/>
            <p:cNvSpPr/>
            <p:nvPr/>
          </p:nvSpPr>
          <p:spPr>
            <a:xfrm>
              <a:off x="5379883" y="8346998"/>
              <a:ext cx="31750" cy="22860"/>
            </a:xfrm>
            <a:custGeom>
              <a:avLst/>
              <a:gdLst/>
              <a:ahLst/>
              <a:cxnLst/>
              <a:rect l="l" t="t" r="r" b="b"/>
              <a:pathLst>
                <a:path w="31750" h="22859">
                  <a:moveTo>
                    <a:pt x="0" y="0"/>
                  </a:moveTo>
                  <a:lnTo>
                    <a:pt x="0" y="762"/>
                  </a:lnTo>
                  <a:lnTo>
                    <a:pt x="381" y="1143"/>
                  </a:lnTo>
                  <a:lnTo>
                    <a:pt x="381" y="1905"/>
                  </a:lnTo>
                  <a:lnTo>
                    <a:pt x="762" y="2286"/>
                  </a:lnTo>
                  <a:lnTo>
                    <a:pt x="1143" y="3048"/>
                  </a:lnTo>
                  <a:lnTo>
                    <a:pt x="1143" y="3810"/>
                  </a:lnTo>
                  <a:lnTo>
                    <a:pt x="1524" y="4191"/>
                  </a:lnTo>
                  <a:lnTo>
                    <a:pt x="1905" y="4953"/>
                  </a:lnTo>
                  <a:lnTo>
                    <a:pt x="1905" y="5334"/>
                  </a:lnTo>
                  <a:lnTo>
                    <a:pt x="2286" y="6096"/>
                  </a:lnTo>
                  <a:lnTo>
                    <a:pt x="2667" y="6477"/>
                  </a:lnTo>
                  <a:lnTo>
                    <a:pt x="3048" y="7238"/>
                  </a:lnTo>
                  <a:lnTo>
                    <a:pt x="3429" y="7620"/>
                  </a:lnTo>
                  <a:lnTo>
                    <a:pt x="3810" y="8001"/>
                  </a:lnTo>
                  <a:lnTo>
                    <a:pt x="4191" y="8763"/>
                  </a:lnTo>
                  <a:lnTo>
                    <a:pt x="4572" y="9144"/>
                  </a:lnTo>
                  <a:lnTo>
                    <a:pt x="4953" y="9906"/>
                  </a:lnTo>
                  <a:lnTo>
                    <a:pt x="5334" y="10287"/>
                  </a:lnTo>
                  <a:lnTo>
                    <a:pt x="5715" y="10668"/>
                  </a:lnTo>
                  <a:lnTo>
                    <a:pt x="6096" y="11430"/>
                  </a:lnTo>
                  <a:lnTo>
                    <a:pt x="6477" y="11811"/>
                  </a:lnTo>
                  <a:lnTo>
                    <a:pt x="6858" y="12192"/>
                  </a:lnTo>
                  <a:lnTo>
                    <a:pt x="7238" y="12573"/>
                  </a:lnTo>
                  <a:lnTo>
                    <a:pt x="7620" y="12954"/>
                  </a:lnTo>
                  <a:lnTo>
                    <a:pt x="8382" y="13716"/>
                  </a:lnTo>
                  <a:lnTo>
                    <a:pt x="8763" y="14097"/>
                  </a:lnTo>
                  <a:lnTo>
                    <a:pt x="9144" y="14478"/>
                  </a:lnTo>
                  <a:lnTo>
                    <a:pt x="9525" y="14859"/>
                  </a:lnTo>
                  <a:lnTo>
                    <a:pt x="10287" y="15240"/>
                  </a:lnTo>
                  <a:lnTo>
                    <a:pt x="10668" y="15621"/>
                  </a:lnTo>
                  <a:lnTo>
                    <a:pt x="11049" y="16002"/>
                  </a:lnTo>
                  <a:lnTo>
                    <a:pt x="11811" y="16383"/>
                  </a:lnTo>
                  <a:lnTo>
                    <a:pt x="12192" y="16764"/>
                  </a:lnTo>
                  <a:lnTo>
                    <a:pt x="12954" y="17145"/>
                  </a:lnTo>
                  <a:lnTo>
                    <a:pt x="13335" y="17526"/>
                  </a:lnTo>
                  <a:lnTo>
                    <a:pt x="13716" y="17907"/>
                  </a:lnTo>
                  <a:lnTo>
                    <a:pt x="14478" y="18288"/>
                  </a:lnTo>
                  <a:lnTo>
                    <a:pt x="14859" y="18669"/>
                  </a:lnTo>
                  <a:lnTo>
                    <a:pt x="15621" y="18669"/>
                  </a:lnTo>
                  <a:lnTo>
                    <a:pt x="16002" y="19050"/>
                  </a:lnTo>
                  <a:lnTo>
                    <a:pt x="16764" y="19431"/>
                  </a:lnTo>
                  <a:lnTo>
                    <a:pt x="17145" y="19812"/>
                  </a:lnTo>
                  <a:lnTo>
                    <a:pt x="17907" y="19812"/>
                  </a:lnTo>
                  <a:lnTo>
                    <a:pt x="18288" y="20193"/>
                  </a:lnTo>
                  <a:lnTo>
                    <a:pt x="19050" y="20574"/>
                  </a:lnTo>
                  <a:lnTo>
                    <a:pt x="19812" y="20574"/>
                  </a:lnTo>
                  <a:lnTo>
                    <a:pt x="20193" y="20955"/>
                  </a:lnTo>
                  <a:lnTo>
                    <a:pt x="20955" y="20955"/>
                  </a:lnTo>
                  <a:lnTo>
                    <a:pt x="21336" y="21336"/>
                  </a:lnTo>
                  <a:lnTo>
                    <a:pt x="22098" y="21336"/>
                  </a:lnTo>
                  <a:lnTo>
                    <a:pt x="22860" y="21717"/>
                  </a:lnTo>
                  <a:lnTo>
                    <a:pt x="23241" y="21717"/>
                  </a:lnTo>
                  <a:lnTo>
                    <a:pt x="24003" y="22098"/>
                  </a:lnTo>
                  <a:lnTo>
                    <a:pt x="24765" y="22098"/>
                  </a:lnTo>
                  <a:lnTo>
                    <a:pt x="25146" y="22098"/>
                  </a:lnTo>
                  <a:lnTo>
                    <a:pt x="25908" y="22479"/>
                  </a:lnTo>
                  <a:lnTo>
                    <a:pt x="29718" y="22479"/>
                  </a:lnTo>
                  <a:lnTo>
                    <a:pt x="30480" y="22860"/>
                  </a:lnTo>
                  <a:lnTo>
                    <a:pt x="31242" y="22860"/>
                  </a:lnTo>
                </a:path>
              </a:pathLst>
            </a:custGeom>
            <a:ln w="3530">
              <a:solidFill>
                <a:srgbClr val="565659"/>
              </a:solidFill>
            </a:ln>
          </p:spPr>
          <p:txBody>
            <a:bodyPr wrap="square" lIns="0" tIns="0" rIns="0" bIns="0" rtlCol="0"/>
            <a:lstStyle/>
            <a:p/>
          </p:txBody>
        </p:sp>
        <p:sp>
          <p:nvSpPr>
            <p:cNvPr id="904" name="object 904" descr=""/>
            <p:cNvSpPr/>
            <p:nvPr/>
          </p:nvSpPr>
          <p:spPr>
            <a:xfrm>
              <a:off x="5296826" y="8269652"/>
              <a:ext cx="43180" cy="28575"/>
            </a:xfrm>
            <a:custGeom>
              <a:avLst/>
              <a:gdLst/>
              <a:ahLst/>
              <a:cxnLst/>
              <a:rect l="l" t="t" r="r" b="b"/>
              <a:pathLst>
                <a:path w="43179" h="28575">
                  <a:moveTo>
                    <a:pt x="43052" y="28574"/>
                  </a:moveTo>
                  <a:lnTo>
                    <a:pt x="41909" y="27431"/>
                  </a:lnTo>
                  <a:lnTo>
                    <a:pt x="40766" y="26288"/>
                  </a:lnTo>
                  <a:lnTo>
                    <a:pt x="39623" y="25145"/>
                  </a:lnTo>
                  <a:lnTo>
                    <a:pt x="38480" y="24002"/>
                  </a:lnTo>
                  <a:lnTo>
                    <a:pt x="37337" y="22859"/>
                  </a:lnTo>
                  <a:lnTo>
                    <a:pt x="35813" y="22097"/>
                  </a:lnTo>
                  <a:lnTo>
                    <a:pt x="34670" y="20954"/>
                  </a:lnTo>
                  <a:lnTo>
                    <a:pt x="33527" y="19811"/>
                  </a:lnTo>
                  <a:lnTo>
                    <a:pt x="32384" y="18668"/>
                  </a:lnTo>
                  <a:lnTo>
                    <a:pt x="30860" y="17906"/>
                  </a:lnTo>
                  <a:lnTo>
                    <a:pt x="29717" y="16763"/>
                  </a:lnTo>
                  <a:lnTo>
                    <a:pt x="28574" y="15620"/>
                  </a:lnTo>
                  <a:lnTo>
                    <a:pt x="27050" y="14858"/>
                  </a:lnTo>
                  <a:lnTo>
                    <a:pt x="25907" y="13715"/>
                  </a:lnTo>
                  <a:lnTo>
                    <a:pt x="24383" y="12953"/>
                  </a:lnTo>
                  <a:lnTo>
                    <a:pt x="23240" y="11810"/>
                  </a:lnTo>
                  <a:lnTo>
                    <a:pt x="21716" y="11048"/>
                  </a:lnTo>
                  <a:lnTo>
                    <a:pt x="20573" y="10286"/>
                  </a:lnTo>
                  <a:lnTo>
                    <a:pt x="19049" y="9143"/>
                  </a:lnTo>
                  <a:lnTo>
                    <a:pt x="17525" y="8381"/>
                  </a:lnTo>
                  <a:lnTo>
                    <a:pt x="16382" y="7619"/>
                  </a:lnTo>
                  <a:lnTo>
                    <a:pt x="14858" y="6857"/>
                  </a:lnTo>
                  <a:lnTo>
                    <a:pt x="13334" y="6095"/>
                  </a:lnTo>
                  <a:lnTo>
                    <a:pt x="11810" y="5333"/>
                  </a:lnTo>
                  <a:lnTo>
                    <a:pt x="10667" y="4571"/>
                  </a:lnTo>
                  <a:lnTo>
                    <a:pt x="9143" y="3809"/>
                  </a:lnTo>
                  <a:lnTo>
                    <a:pt x="7619" y="3047"/>
                  </a:lnTo>
                  <a:lnTo>
                    <a:pt x="6095" y="2285"/>
                  </a:lnTo>
                  <a:lnTo>
                    <a:pt x="4571" y="1904"/>
                  </a:lnTo>
                  <a:lnTo>
                    <a:pt x="3047" y="1142"/>
                  </a:lnTo>
                  <a:lnTo>
                    <a:pt x="1523" y="380"/>
                  </a:lnTo>
                  <a:lnTo>
                    <a:pt x="0" y="0"/>
                  </a:lnTo>
                </a:path>
              </a:pathLst>
            </a:custGeom>
            <a:ln w="3530">
              <a:solidFill>
                <a:srgbClr val="565659"/>
              </a:solidFill>
            </a:ln>
          </p:spPr>
          <p:txBody>
            <a:bodyPr wrap="square" lIns="0" tIns="0" rIns="0" bIns="0" rtlCol="0"/>
            <a:lstStyle/>
            <a:p/>
          </p:txBody>
        </p:sp>
        <p:sp>
          <p:nvSpPr>
            <p:cNvPr id="905" name="object 905" descr=""/>
            <p:cNvSpPr/>
            <p:nvPr/>
          </p:nvSpPr>
          <p:spPr>
            <a:xfrm>
              <a:off x="5296825" y="8714282"/>
              <a:ext cx="43180" cy="28575"/>
            </a:xfrm>
            <a:custGeom>
              <a:avLst/>
              <a:gdLst/>
              <a:ahLst/>
              <a:cxnLst/>
              <a:rect l="l" t="t" r="r" b="b"/>
              <a:pathLst>
                <a:path w="43179" h="28575">
                  <a:moveTo>
                    <a:pt x="0" y="28575"/>
                  </a:moveTo>
                  <a:lnTo>
                    <a:pt x="1524" y="28194"/>
                  </a:lnTo>
                  <a:lnTo>
                    <a:pt x="3048" y="27432"/>
                  </a:lnTo>
                  <a:lnTo>
                    <a:pt x="4572" y="26670"/>
                  </a:lnTo>
                  <a:lnTo>
                    <a:pt x="6096" y="25908"/>
                  </a:lnTo>
                  <a:lnTo>
                    <a:pt x="7620" y="25527"/>
                  </a:lnTo>
                  <a:lnTo>
                    <a:pt x="9144" y="24765"/>
                  </a:lnTo>
                  <a:lnTo>
                    <a:pt x="10668" y="24003"/>
                  </a:lnTo>
                  <a:lnTo>
                    <a:pt x="11811" y="23241"/>
                  </a:lnTo>
                  <a:lnTo>
                    <a:pt x="13335" y="22479"/>
                  </a:lnTo>
                  <a:lnTo>
                    <a:pt x="14859" y="21717"/>
                  </a:lnTo>
                  <a:lnTo>
                    <a:pt x="16383" y="20955"/>
                  </a:lnTo>
                  <a:lnTo>
                    <a:pt x="17526" y="20193"/>
                  </a:lnTo>
                  <a:lnTo>
                    <a:pt x="19050" y="19050"/>
                  </a:lnTo>
                  <a:lnTo>
                    <a:pt x="20574" y="18288"/>
                  </a:lnTo>
                  <a:lnTo>
                    <a:pt x="21717" y="17526"/>
                  </a:lnTo>
                  <a:lnTo>
                    <a:pt x="23241" y="16764"/>
                  </a:lnTo>
                  <a:lnTo>
                    <a:pt x="24384" y="15621"/>
                  </a:lnTo>
                  <a:lnTo>
                    <a:pt x="25908" y="14859"/>
                  </a:lnTo>
                  <a:lnTo>
                    <a:pt x="27051" y="13716"/>
                  </a:lnTo>
                  <a:lnTo>
                    <a:pt x="28575" y="12954"/>
                  </a:lnTo>
                  <a:lnTo>
                    <a:pt x="29718" y="11811"/>
                  </a:lnTo>
                  <a:lnTo>
                    <a:pt x="30861" y="10668"/>
                  </a:lnTo>
                  <a:lnTo>
                    <a:pt x="32384" y="9906"/>
                  </a:lnTo>
                  <a:lnTo>
                    <a:pt x="33528" y="8763"/>
                  </a:lnTo>
                  <a:lnTo>
                    <a:pt x="34671" y="7620"/>
                  </a:lnTo>
                  <a:lnTo>
                    <a:pt x="35814" y="6477"/>
                  </a:lnTo>
                  <a:lnTo>
                    <a:pt x="37338" y="5334"/>
                  </a:lnTo>
                  <a:lnTo>
                    <a:pt x="38481" y="4572"/>
                  </a:lnTo>
                  <a:lnTo>
                    <a:pt x="39624" y="3429"/>
                  </a:lnTo>
                  <a:lnTo>
                    <a:pt x="40767" y="2286"/>
                  </a:lnTo>
                  <a:lnTo>
                    <a:pt x="41910" y="1143"/>
                  </a:lnTo>
                  <a:lnTo>
                    <a:pt x="43053" y="0"/>
                  </a:lnTo>
                </a:path>
              </a:pathLst>
            </a:custGeom>
            <a:ln w="3530">
              <a:solidFill>
                <a:srgbClr val="565659"/>
              </a:solidFill>
            </a:ln>
          </p:spPr>
          <p:txBody>
            <a:bodyPr wrap="square" lIns="0" tIns="0" rIns="0" bIns="0" rtlCol="0"/>
            <a:lstStyle/>
            <a:p/>
          </p:txBody>
        </p:sp>
        <p:sp>
          <p:nvSpPr>
            <p:cNvPr id="906" name="object 906" descr=""/>
            <p:cNvSpPr/>
            <p:nvPr/>
          </p:nvSpPr>
          <p:spPr>
            <a:xfrm>
              <a:off x="4919254" y="8714282"/>
              <a:ext cx="52705" cy="29209"/>
            </a:xfrm>
            <a:custGeom>
              <a:avLst/>
              <a:gdLst/>
              <a:ahLst/>
              <a:cxnLst/>
              <a:rect l="l" t="t" r="r" b="b"/>
              <a:pathLst>
                <a:path w="52704" h="29209">
                  <a:moveTo>
                    <a:pt x="0" y="0"/>
                  </a:moveTo>
                  <a:lnTo>
                    <a:pt x="1143" y="1143"/>
                  </a:lnTo>
                  <a:lnTo>
                    <a:pt x="2286" y="2286"/>
                  </a:lnTo>
                  <a:lnTo>
                    <a:pt x="3429" y="3429"/>
                  </a:lnTo>
                  <a:lnTo>
                    <a:pt x="4572" y="4572"/>
                  </a:lnTo>
                  <a:lnTo>
                    <a:pt x="5715" y="5334"/>
                  </a:lnTo>
                  <a:lnTo>
                    <a:pt x="6858" y="6477"/>
                  </a:lnTo>
                  <a:lnTo>
                    <a:pt x="8001" y="7620"/>
                  </a:lnTo>
                  <a:lnTo>
                    <a:pt x="9144" y="8763"/>
                  </a:lnTo>
                  <a:lnTo>
                    <a:pt x="10668" y="9906"/>
                  </a:lnTo>
                  <a:lnTo>
                    <a:pt x="11811" y="10668"/>
                  </a:lnTo>
                  <a:lnTo>
                    <a:pt x="12954" y="11811"/>
                  </a:lnTo>
                  <a:lnTo>
                    <a:pt x="14478" y="12954"/>
                  </a:lnTo>
                  <a:lnTo>
                    <a:pt x="15621" y="13716"/>
                  </a:lnTo>
                  <a:lnTo>
                    <a:pt x="17145" y="14859"/>
                  </a:lnTo>
                  <a:lnTo>
                    <a:pt x="18288" y="15621"/>
                  </a:lnTo>
                  <a:lnTo>
                    <a:pt x="19812" y="16764"/>
                  </a:lnTo>
                  <a:lnTo>
                    <a:pt x="20955" y="17526"/>
                  </a:lnTo>
                  <a:lnTo>
                    <a:pt x="22479" y="18288"/>
                  </a:lnTo>
                  <a:lnTo>
                    <a:pt x="24003" y="19050"/>
                  </a:lnTo>
                  <a:lnTo>
                    <a:pt x="25146" y="20193"/>
                  </a:lnTo>
                  <a:lnTo>
                    <a:pt x="26670" y="20955"/>
                  </a:lnTo>
                  <a:lnTo>
                    <a:pt x="28194" y="21717"/>
                  </a:lnTo>
                  <a:lnTo>
                    <a:pt x="29337" y="22479"/>
                  </a:lnTo>
                  <a:lnTo>
                    <a:pt x="30861" y="23241"/>
                  </a:lnTo>
                  <a:lnTo>
                    <a:pt x="32384" y="24003"/>
                  </a:lnTo>
                  <a:lnTo>
                    <a:pt x="33909" y="24765"/>
                  </a:lnTo>
                  <a:lnTo>
                    <a:pt x="35433" y="25527"/>
                  </a:lnTo>
                  <a:lnTo>
                    <a:pt x="36576" y="25908"/>
                  </a:lnTo>
                  <a:lnTo>
                    <a:pt x="38100" y="26670"/>
                  </a:lnTo>
                  <a:lnTo>
                    <a:pt x="39624" y="27432"/>
                  </a:lnTo>
                  <a:lnTo>
                    <a:pt x="41148" y="28194"/>
                  </a:lnTo>
                  <a:lnTo>
                    <a:pt x="42672" y="28575"/>
                  </a:lnTo>
                  <a:lnTo>
                    <a:pt x="43053" y="28575"/>
                  </a:lnTo>
                  <a:lnTo>
                    <a:pt x="43434" y="28575"/>
                  </a:lnTo>
                  <a:lnTo>
                    <a:pt x="43815" y="28956"/>
                  </a:lnTo>
                  <a:lnTo>
                    <a:pt x="44196" y="28956"/>
                  </a:lnTo>
                  <a:lnTo>
                    <a:pt x="44958" y="28956"/>
                  </a:lnTo>
                  <a:lnTo>
                    <a:pt x="45720" y="28956"/>
                  </a:lnTo>
                  <a:lnTo>
                    <a:pt x="46482" y="28575"/>
                  </a:lnTo>
                  <a:lnTo>
                    <a:pt x="49149" y="28575"/>
                  </a:lnTo>
                  <a:lnTo>
                    <a:pt x="49149" y="28194"/>
                  </a:lnTo>
                  <a:lnTo>
                    <a:pt x="49530" y="28194"/>
                  </a:lnTo>
                  <a:lnTo>
                    <a:pt x="49911" y="28194"/>
                  </a:lnTo>
                  <a:lnTo>
                    <a:pt x="50292" y="28194"/>
                  </a:lnTo>
                  <a:lnTo>
                    <a:pt x="50673" y="27813"/>
                  </a:lnTo>
                  <a:lnTo>
                    <a:pt x="51053" y="27813"/>
                  </a:lnTo>
                  <a:lnTo>
                    <a:pt x="51435" y="27813"/>
                  </a:lnTo>
                  <a:lnTo>
                    <a:pt x="51435" y="27432"/>
                  </a:lnTo>
                  <a:lnTo>
                    <a:pt x="51816" y="27432"/>
                  </a:lnTo>
                  <a:lnTo>
                    <a:pt x="52197" y="27432"/>
                  </a:lnTo>
                  <a:lnTo>
                    <a:pt x="52197" y="27051"/>
                  </a:lnTo>
                  <a:lnTo>
                    <a:pt x="52577" y="27051"/>
                  </a:lnTo>
                  <a:lnTo>
                    <a:pt x="52577" y="26670"/>
                  </a:lnTo>
                </a:path>
              </a:pathLst>
            </a:custGeom>
            <a:ln w="3530">
              <a:solidFill>
                <a:srgbClr val="565659"/>
              </a:solidFill>
            </a:ln>
          </p:spPr>
          <p:txBody>
            <a:bodyPr wrap="square" lIns="0" tIns="0" rIns="0" bIns="0" rtlCol="0"/>
            <a:lstStyle/>
            <a:p/>
          </p:txBody>
        </p:sp>
        <p:sp>
          <p:nvSpPr>
            <p:cNvPr id="907" name="object 907" descr=""/>
            <p:cNvSpPr/>
            <p:nvPr/>
          </p:nvSpPr>
          <p:spPr>
            <a:xfrm>
              <a:off x="5286919" y="8269271"/>
              <a:ext cx="10160" cy="1905"/>
            </a:xfrm>
            <a:custGeom>
              <a:avLst/>
              <a:gdLst/>
              <a:ahLst/>
              <a:cxnLst/>
              <a:rect l="l" t="t" r="r" b="b"/>
              <a:pathLst>
                <a:path w="10160" h="1904">
                  <a:moveTo>
                    <a:pt x="9905" y="381"/>
                  </a:moveTo>
                  <a:lnTo>
                    <a:pt x="9524" y="381"/>
                  </a:lnTo>
                  <a:lnTo>
                    <a:pt x="9143" y="0"/>
                  </a:lnTo>
                  <a:lnTo>
                    <a:pt x="8762" y="0"/>
                  </a:lnTo>
                  <a:lnTo>
                    <a:pt x="8381" y="0"/>
                  </a:lnTo>
                  <a:lnTo>
                    <a:pt x="7619" y="0"/>
                  </a:lnTo>
                  <a:lnTo>
                    <a:pt x="6857" y="0"/>
                  </a:lnTo>
                  <a:lnTo>
                    <a:pt x="6095" y="0"/>
                  </a:lnTo>
                  <a:lnTo>
                    <a:pt x="5714" y="381"/>
                  </a:lnTo>
                  <a:lnTo>
                    <a:pt x="5333" y="381"/>
                  </a:lnTo>
                  <a:lnTo>
                    <a:pt x="4952" y="381"/>
                  </a:lnTo>
                  <a:lnTo>
                    <a:pt x="4190" y="381"/>
                  </a:lnTo>
                  <a:lnTo>
                    <a:pt x="3809" y="381"/>
                  </a:lnTo>
                  <a:lnTo>
                    <a:pt x="3428" y="762"/>
                  </a:lnTo>
                  <a:lnTo>
                    <a:pt x="3047" y="762"/>
                  </a:lnTo>
                  <a:lnTo>
                    <a:pt x="2666" y="762"/>
                  </a:lnTo>
                  <a:lnTo>
                    <a:pt x="2285" y="762"/>
                  </a:lnTo>
                  <a:lnTo>
                    <a:pt x="1904" y="1143"/>
                  </a:lnTo>
                  <a:lnTo>
                    <a:pt x="1523" y="1143"/>
                  </a:lnTo>
                  <a:lnTo>
                    <a:pt x="1142" y="1143"/>
                  </a:lnTo>
                  <a:lnTo>
                    <a:pt x="1142" y="1524"/>
                  </a:lnTo>
                  <a:lnTo>
                    <a:pt x="761" y="1524"/>
                  </a:lnTo>
                  <a:lnTo>
                    <a:pt x="380" y="1905"/>
                  </a:lnTo>
                  <a:lnTo>
                    <a:pt x="0" y="1905"/>
                  </a:lnTo>
                </a:path>
              </a:pathLst>
            </a:custGeom>
            <a:ln w="3530">
              <a:solidFill>
                <a:srgbClr val="565659"/>
              </a:solidFill>
            </a:ln>
          </p:spPr>
          <p:txBody>
            <a:bodyPr wrap="square" lIns="0" tIns="0" rIns="0" bIns="0" rtlCol="0"/>
            <a:lstStyle/>
            <a:p/>
          </p:txBody>
        </p:sp>
        <p:sp>
          <p:nvSpPr>
            <p:cNvPr id="908" name="object 908" descr=""/>
            <p:cNvSpPr/>
            <p:nvPr/>
          </p:nvSpPr>
          <p:spPr>
            <a:xfrm>
              <a:off x="5286919" y="8740952"/>
              <a:ext cx="10160" cy="2540"/>
            </a:xfrm>
            <a:custGeom>
              <a:avLst/>
              <a:gdLst/>
              <a:ahLst/>
              <a:cxnLst/>
              <a:rect l="l" t="t" r="r" b="b"/>
              <a:pathLst>
                <a:path w="10160" h="2540">
                  <a:moveTo>
                    <a:pt x="9905" y="1905"/>
                  </a:moveTo>
                  <a:lnTo>
                    <a:pt x="9524" y="1905"/>
                  </a:lnTo>
                  <a:lnTo>
                    <a:pt x="9143" y="1905"/>
                  </a:lnTo>
                  <a:lnTo>
                    <a:pt x="8762" y="2286"/>
                  </a:lnTo>
                  <a:lnTo>
                    <a:pt x="8381" y="2286"/>
                  </a:lnTo>
                  <a:lnTo>
                    <a:pt x="7619" y="2286"/>
                  </a:lnTo>
                  <a:lnTo>
                    <a:pt x="6857" y="2286"/>
                  </a:lnTo>
                  <a:lnTo>
                    <a:pt x="6095" y="1905"/>
                  </a:lnTo>
                  <a:lnTo>
                    <a:pt x="3809" y="1905"/>
                  </a:lnTo>
                  <a:lnTo>
                    <a:pt x="3428" y="1524"/>
                  </a:lnTo>
                  <a:lnTo>
                    <a:pt x="3047" y="1524"/>
                  </a:lnTo>
                  <a:lnTo>
                    <a:pt x="2666" y="1524"/>
                  </a:lnTo>
                  <a:lnTo>
                    <a:pt x="2285" y="1524"/>
                  </a:lnTo>
                  <a:lnTo>
                    <a:pt x="1904" y="1143"/>
                  </a:lnTo>
                  <a:lnTo>
                    <a:pt x="1523" y="1143"/>
                  </a:lnTo>
                  <a:lnTo>
                    <a:pt x="1142" y="762"/>
                  </a:lnTo>
                  <a:lnTo>
                    <a:pt x="761" y="762"/>
                  </a:lnTo>
                  <a:lnTo>
                    <a:pt x="380" y="381"/>
                  </a:lnTo>
                  <a:lnTo>
                    <a:pt x="0" y="0"/>
                  </a:lnTo>
                </a:path>
              </a:pathLst>
            </a:custGeom>
            <a:ln w="3530">
              <a:solidFill>
                <a:srgbClr val="565659"/>
              </a:solidFill>
            </a:ln>
          </p:spPr>
          <p:txBody>
            <a:bodyPr wrap="square" lIns="0" tIns="0" rIns="0" bIns="0" rtlCol="0"/>
            <a:lstStyle/>
            <a:p/>
          </p:txBody>
        </p:sp>
        <p:sp>
          <p:nvSpPr>
            <p:cNvPr id="909" name="object 909" descr=""/>
            <p:cNvSpPr/>
            <p:nvPr/>
          </p:nvSpPr>
          <p:spPr>
            <a:xfrm>
              <a:off x="4916968" y="8705519"/>
              <a:ext cx="2540" cy="8890"/>
            </a:xfrm>
            <a:custGeom>
              <a:avLst/>
              <a:gdLst/>
              <a:ahLst/>
              <a:cxnLst/>
              <a:rect l="l" t="t" r="r" b="b"/>
              <a:pathLst>
                <a:path w="2539" h="8890">
                  <a:moveTo>
                    <a:pt x="2286" y="8762"/>
                  </a:moveTo>
                  <a:lnTo>
                    <a:pt x="1905" y="8381"/>
                  </a:lnTo>
                  <a:lnTo>
                    <a:pt x="1524" y="8000"/>
                  </a:lnTo>
                  <a:lnTo>
                    <a:pt x="1524" y="7619"/>
                  </a:lnTo>
                  <a:lnTo>
                    <a:pt x="1143" y="7238"/>
                  </a:lnTo>
                  <a:lnTo>
                    <a:pt x="1143" y="6857"/>
                  </a:lnTo>
                  <a:lnTo>
                    <a:pt x="762" y="6476"/>
                  </a:lnTo>
                  <a:lnTo>
                    <a:pt x="762" y="6095"/>
                  </a:lnTo>
                  <a:lnTo>
                    <a:pt x="762" y="5714"/>
                  </a:lnTo>
                  <a:lnTo>
                    <a:pt x="381" y="5714"/>
                  </a:lnTo>
                  <a:lnTo>
                    <a:pt x="381" y="5333"/>
                  </a:lnTo>
                  <a:lnTo>
                    <a:pt x="381" y="4952"/>
                  </a:lnTo>
                  <a:lnTo>
                    <a:pt x="381" y="4571"/>
                  </a:lnTo>
                  <a:lnTo>
                    <a:pt x="381" y="4190"/>
                  </a:lnTo>
                  <a:lnTo>
                    <a:pt x="0" y="4190"/>
                  </a:lnTo>
                  <a:lnTo>
                    <a:pt x="0" y="2285"/>
                  </a:lnTo>
                  <a:lnTo>
                    <a:pt x="381" y="2285"/>
                  </a:lnTo>
                  <a:lnTo>
                    <a:pt x="381" y="1904"/>
                  </a:lnTo>
                  <a:lnTo>
                    <a:pt x="381" y="1523"/>
                  </a:lnTo>
                  <a:lnTo>
                    <a:pt x="381" y="1142"/>
                  </a:lnTo>
                  <a:lnTo>
                    <a:pt x="381" y="761"/>
                  </a:lnTo>
                  <a:lnTo>
                    <a:pt x="762" y="761"/>
                  </a:lnTo>
                  <a:lnTo>
                    <a:pt x="762" y="380"/>
                  </a:lnTo>
                  <a:lnTo>
                    <a:pt x="1143" y="0"/>
                  </a:lnTo>
                </a:path>
              </a:pathLst>
            </a:custGeom>
            <a:ln w="3530">
              <a:solidFill>
                <a:srgbClr val="565659"/>
              </a:solidFill>
            </a:ln>
          </p:spPr>
          <p:txBody>
            <a:bodyPr wrap="square" lIns="0" tIns="0" rIns="0" bIns="0" rtlCol="0"/>
            <a:lstStyle/>
            <a:p/>
          </p:txBody>
        </p:sp>
        <p:sp>
          <p:nvSpPr>
            <p:cNvPr id="910" name="object 910" descr=""/>
            <p:cNvSpPr/>
            <p:nvPr/>
          </p:nvSpPr>
          <p:spPr>
            <a:xfrm>
              <a:off x="5339878" y="8298232"/>
              <a:ext cx="1905" cy="8890"/>
            </a:xfrm>
            <a:custGeom>
              <a:avLst/>
              <a:gdLst/>
              <a:ahLst/>
              <a:cxnLst/>
              <a:rect l="l" t="t" r="r" b="b"/>
              <a:pathLst>
                <a:path w="1904" h="8890">
                  <a:moveTo>
                    <a:pt x="1142" y="8763"/>
                  </a:moveTo>
                  <a:lnTo>
                    <a:pt x="1142" y="8382"/>
                  </a:lnTo>
                  <a:lnTo>
                    <a:pt x="1523" y="8382"/>
                  </a:lnTo>
                  <a:lnTo>
                    <a:pt x="1523" y="8001"/>
                  </a:lnTo>
                  <a:lnTo>
                    <a:pt x="1523" y="7620"/>
                  </a:lnTo>
                  <a:lnTo>
                    <a:pt x="1904" y="7239"/>
                  </a:lnTo>
                  <a:lnTo>
                    <a:pt x="1904" y="6858"/>
                  </a:lnTo>
                  <a:lnTo>
                    <a:pt x="1904" y="3810"/>
                  </a:lnTo>
                  <a:lnTo>
                    <a:pt x="1523" y="3429"/>
                  </a:lnTo>
                  <a:lnTo>
                    <a:pt x="1523" y="3048"/>
                  </a:lnTo>
                  <a:lnTo>
                    <a:pt x="1523" y="2667"/>
                  </a:lnTo>
                  <a:lnTo>
                    <a:pt x="1142" y="2286"/>
                  </a:lnTo>
                  <a:lnTo>
                    <a:pt x="1142" y="1905"/>
                  </a:lnTo>
                  <a:lnTo>
                    <a:pt x="761" y="1524"/>
                  </a:lnTo>
                  <a:lnTo>
                    <a:pt x="761" y="1143"/>
                  </a:lnTo>
                  <a:lnTo>
                    <a:pt x="380" y="762"/>
                  </a:lnTo>
                  <a:lnTo>
                    <a:pt x="380" y="381"/>
                  </a:lnTo>
                  <a:lnTo>
                    <a:pt x="0" y="0"/>
                  </a:lnTo>
                </a:path>
              </a:pathLst>
            </a:custGeom>
            <a:ln w="3530">
              <a:solidFill>
                <a:srgbClr val="565659"/>
              </a:solidFill>
            </a:ln>
          </p:spPr>
          <p:txBody>
            <a:bodyPr wrap="square" lIns="0" tIns="0" rIns="0" bIns="0" rtlCol="0"/>
            <a:lstStyle/>
            <a:p/>
          </p:txBody>
        </p:sp>
        <p:sp>
          <p:nvSpPr>
            <p:cNvPr id="911" name="object 911" descr=""/>
            <p:cNvSpPr/>
            <p:nvPr/>
          </p:nvSpPr>
          <p:spPr>
            <a:xfrm>
              <a:off x="5339878" y="8705519"/>
              <a:ext cx="1905" cy="8890"/>
            </a:xfrm>
            <a:custGeom>
              <a:avLst/>
              <a:gdLst/>
              <a:ahLst/>
              <a:cxnLst/>
              <a:rect l="l" t="t" r="r" b="b"/>
              <a:pathLst>
                <a:path w="1904" h="8890">
                  <a:moveTo>
                    <a:pt x="1142" y="0"/>
                  </a:moveTo>
                  <a:lnTo>
                    <a:pt x="1142" y="380"/>
                  </a:lnTo>
                  <a:lnTo>
                    <a:pt x="1523" y="380"/>
                  </a:lnTo>
                  <a:lnTo>
                    <a:pt x="1523" y="761"/>
                  </a:lnTo>
                  <a:lnTo>
                    <a:pt x="1523" y="1142"/>
                  </a:lnTo>
                  <a:lnTo>
                    <a:pt x="1904" y="1523"/>
                  </a:lnTo>
                  <a:lnTo>
                    <a:pt x="1904" y="1904"/>
                  </a:lnTo>
                  <a:lnTo>
                    <a:pt x="1904" y="4952"/>
                  </a:lnTo>
                  <a:lnTo>
                    <a:pt x="1523" y="5333"/>
                  </a:lnTo>
                  <a:lnTo>
                    <a:pt x="1523" y="5714"/>
                  </a:lnTo>
                  <a:lnTo>
                    <a:pt x="1523" y="6095"/>
                  </a:lnTo>
                  <a:lnTo>
                    <a:pt x="1142" y="6476"/>
                  </a:lnTo>
                  <a:lnTo>
                    <a:pt x="1142" y="6857"/>
                  </a:lnTo>
                  <a:lnTo>
                    <a:pt x="761" y="7238"/>
                  </a:lnTo>
                  <a:lnTo>
                    <a:pt x="761" y="7619"/>
                  </a:lnTo>
                  <a:lnTo>
                    <a:pt x="380" y="8000"/>
                  </a:lnTo>
                  <a:lnTo>
                    <a:pt x="380" y="8381"/>
                  </a:lnTo>
                  <a:lnTo>
                    <a:pt x="0" y="8762"/>
                  </a:lnTo>
                </a:path>
              </a:pathLst>
            </a:custGeom>
            <a:ln w="3530">
              <a:solidFill>
                <a:srgbClr val="565659"/>
              </a:solidFill>
            </a:ln>
          </p:spPr>
          <p:txBody>
            <a:bodyPr wrap="square" lIns="0" tIns="0" rIns="0" bIns="0" rtlCol="0"/>
            <a:lstStyle/>
            <a:p/>
          </p:txBody>
        </p:sp>
        <p:sp>
          <p:nvSpPr>
            <p:cNvPr id="912" name="object 912" descr=""/>
            <p:cNvSpPr/>
            <p:nvPr/>
          </p:nvSpPr>
          <p:spPr>
            <a:xfrm>
              <a:off x="4971833" y="8739811"/>
              <a:ext cx="1905" cy="1270"/>
            </a:xfrm>
            <a:custGeom>
              <a:avLst/>
              <a:gdLst/>
              <a:ahLst/>
              <a:cxnLst/>
              <a:rect l="l" t="t" r="r" b="b"/>
              <a:pathLst>
                <a:path w="1904" h="1270">
                  <a:moveTo>
                    <a:pt x="0" y="1142"/>
                  </a:moveTo>
                  <a:lnTo>
                    <a:pt x="762" y="761"/>
                  </a:lnTo>
                  <a:lnTo>
                    <a:pt x="1524" y="0"/>
                  </a:lnTo>
                </a:path>
              </a:pathLst>
            </a:custGeom>
            <a:ln w="3530">
              <a:solidFill>
                <a:srgbClr val="565659"/>
              </a:solidFill>
            </a:ln>
          </p:spPr>
          <p:txBody>
            <a:bodyPr wrap="square" lIns="0" tIns="0" rIns="0" bIns="0" rtlCol="0"/>
            <a:lstStyle/>
            <a:p/>
          </p:txBody>
        </p:sp>
        <p:sp>
          <p:nvSpPr>
            <p:cNvPr id="913" name="object 913" descr=""/>
            <p:cNvSpPr/>
            <p:nvPr/>
          </p:nvSpPr>
          <p:spPr>
            <a:xfrm>
              <a:off x="5285398" y="8271177"/>
              <a:ext cx="1905" cy="1905"/>
            </a:xfrm>
            <a:custGeom>
              <a:avLst/>
              <a:gdLst/>
              <a:ahLst/>
              <a:cxnLst/>
              <a:rect l="l" t="t" r="r" b="b"/>
              <a:pathLst>
                <a:path w="1904" h="1904">
                  <a:moveTo>
                    <a:pt x="1524" y="0"/>
                  </a:moveTo>
                  <a:lnTo>
                    <a:pt x="762" y="761"/>
                  </a:lnTo>
                  <a:lnTo>
                    <a:pt x="0" y="1523"/>
                  </a:lnTo>
                </a:path>
              </a:pathLst>
            </a:custGeom>
            <a:ln w="3530">
              <a:solidFill>
                <a:srgbClr val="565659"/>
              </a:solidFill>
            </a:ln>
          </p:spPr>
          <p:txBody>
            <a:bodyPr wrap="square" lIns="0" tIns="0" rIns="0" bIns="0" rtlCol="0"/>
            <a:lstStyle/>
            <a:p/>
          </p:txBody>
        </p:sp>
        <p:sp>
          <p:nvSpPr>
            <p:cNvPr id="914" name="object 914" descr=""/>
            <p:cNvSpPr/>
            <p:nvPr/>
          </p:nvSpPr>
          <p:spPr>
            <a:xfrm>
              <a:off x="5285396" y="8739806"/>
              <a:ext cx="1905" cy="1270"/>
            </a:xfrm>
            <a:custGeom>
              <a:avLst/>
              <a:gdLst/>
              <a:ahLst/>
              <a:cxnLst/>
              <a:rect l="l" t="t" r="r" b="b"/>
              <a:pathLst>
                <a:path w="1904" h="1270">
                  <a:moveTo>
                    <a:pt x="0" y="0"/>
                  </a:moveTo>
                  <a:lnTo>
                    <a:pt x="762" y="761"/>
                  </a:lnTo>
                  <a:lnTo>
                    <a:pt x="1524" y="1142"/>
                  </a:lnTo>
                </a:path>
              </a:pathLst>
            </a:custGeom>
            <a:ln w="3530">
              <a:solidFill>
                <a:srgbClr val="565659"/>
              </a:solidFill>
            </a:ln>
          </p:spPr>
          <p:txBody>
            <a:bodyPr wrap="square" lIns="0" tIns="0" rIns="0" bIns="0" rtlCol="0"/>
            <a:lstStyle/>
            <a:p/>
          </p:txBody>
        </p:sp>
        <p:sp>
          <p:nvSpPr>
            <p:cNvPr id="915" name="object 915" descr=""/>
            <p:cNvSpPr/>
            <p:nvPr/>
          </p:nvSpPr>
          <p:spPr>
            <a:xfrm>
              <a:off x="4918110" y="8697520"/>
              <a:ext cx="5715" cy="8255"/>
            </a:xfrm>
            <a:custGeom>
              <a:avLst/>
              <a:gdLst/>
              <a:ahLst/>
              <a:cxnLst/>
              <a:rect l="l" t="t" r="r" b="b"/>
              <a:pathLst>
                <a:path w="5714" h="8254">
                  <a:moveTo>
                    <a:pt x="5714" y="0"/>
                  </a:moveTo>
                  <a:lnTo>
                    <a:pt x="4952" y="1143"/>
                  </a:lnTo>
                  <a:lnTo>
                    <a:pt x="4190" y="2286"/>
                  </a:lnTo>
                  <a:lnTo>
                    <a:pt x="3428" y="3048"/>
                  </a:lnTo>
                  <a:lnTo>
                    <a:pt x="2666" y="4191"/>
                  </a:lnTo>
                  <a:lnTo>
                    <a:pt x="1904" y="5334"/>
                  </a:lnTo>
                  <a:lnTo>
                    <a:pt x="1142" y="6096"/>
                  </a:lnTo>
                  <a:lnTo>
                    <a:pt x="380" y="7238"/>
                  </a:lnTo>
                  <a:lnTo>
                    <a:pt x="0" y="8001"/>
                  </a:lnTo>
                </a:path>
              </a:pathLst>
            </a:custGeom>
            <a:ln w="3530">
              <a:solidFill>
                <a:srgbClr val="565659"/>
              </a:solidFill>
            </a:ln>
          </p:spPr>
          <p:txBody>
            <a:bodyPr wrap="square" lIns="0" tIns="0" rIns="0" bIns="0" rtlCol="0"/>
            <a:lstStyle/>
            <a:p/>
          </p:txBody>
        </p:sp>
        <p:sp>
          <p:nvSpPr>
            <p:cNvPr id="916" name="object 916" descr=""/>
            <p:cNvSpPr/>
            <p:nvPr/>
          </p:nvSpPr>
          <p:spPr>
            <a:xfrm>
              <a:off x="5334925" y="8306993"/>
              <a:ext cx="6350" cy="8255"/>
            </a:xfrm>
            <a:custGeom>
              <a:avLst/>
              <a:gdLst/>
              <a:ahLst/>
              <a:cxnLst/>
              <a:rect l="l" t="t" r="r" b="b"/>
              <a:pathLst>
                <a:path w="6350" h="8254">
                  <a:moveTo>
                    <a:pt x="0" y="8000"/>
                  </a:moveTo>
                  <a:lnTo>
                    <a:pt x="762" y="6857"/>
                  </a:lnTo>
                  <a:lnTo>
                    <a:pt x="1524" y="5714"/>
                  </a:lnTo>
                  <a:lnTo>
                    <a:pt x="2286" y="4952"/>
                  </a:lnTo>
                  <a:lnTo>
                    <a:pt x="3048" y="3809"/>
                  </a:lnTo>
                  <a:lnTo>
                    <a:pt x="3810" y="2666"/>
                  </a:lnTo>
                  <a:lnTo>
                    <a:pt x="4572" y="1904"/>
                  </a:lnTo>
                  <a:lnTo>
                    <a:pt x="5334" y="761"/>
                  </a:lnTo>
                  <a:lnTo>
                    <a:pt x="6096" y="0"/>
                  </a:lnTo>
                </a:path>
              </a:pathLst>
            </a:custGeom>
            <a:ln w="3530">
              <a:solidFill>
                <a:srgbClr val="565659"/>
              </a:solidFill>
            </a:ln>
          </p:spPr>
          <p:txBody>
            <a:bodyPr wrap="square" lIns="0" tIns="0" rIns="0" bIns="0" rtlCol="0"/>
            <a:lstStyle/>
            <a:p/>
          </p:txBody>
        </p:sp>
        <p:sp>
          <p:nvSpPr>
            <p:cNvPr id="917" name="object 917" descr=""/>
            <p:cNvSpPr/>
            <p:nvPr/>
          </p:nvSpPr>
          <p:spPr>
            <a:xfrm>
              <a:off x="5334925" y="8697518"/>
              <a:ext cx="6350" cy="8255"/>
            </a:xfrm>
            <a:custGeom>
              <a:avLst/>
              <a:gdLst/>
              <a:ahLst/>
              <a:cxnLst/>
              <a:rect l="l" t="t" r="r" b="b"/>
              <a:pathLst>
                <a:path w="6350" h="8254">
                  <a:moveTo>
                    <a:pt x="6096" y="8000"/>
                  </a:moveTo>
                  <a:lnTo>
                    <a:pt x="5334" y="7238"/>
                  </a:lnTo>
                  <a:lnTo>
                    <a:pt x="4572" y="6095"/>
                  </a:lnTo>
                  <a:lnTo>
                    <a:pt x="3810" y="5333"/>
                  </a:lnTo>
                  <a:lnTo>
                    <a:pt x="3048" y="4190"/>
                  </a:lnTo>
                  <a:lnTo>
                    <a:pt x="2286" y="3047"/>
                  </a:lnTo>
                  <a:lnTo>
                    <a:pt x="1524" y="2285"/>
                  </a:lnTo>
                  <a:lnTo>
                    <a:pt x="762" y="1142"/>
                  </a:lnTo>
                  <a:lnTo>
                    <a:pt x="0" y="0"/>
                  </a:lnTo>
                </a:path>
              </a:pathLst>
            </a:custGeom>
            <a:ln w="3530">
              <a:solidFill>
                <a:srgbClr val="565659"/>
              </a:solidFill>
            </a:ln>
          </p:spPr>
          <p:txBody>
            <a:bodyPr wrap="square" lIns="0" tIns="0" rIns="0" bIns="0" rtlCol="0"/>
            <a:lstStyle/>
            <a:p/>
          </p:txBody>
        </p:sp>
        <p:sp>
          <p:nvSpPr>
            <p:cNvPr id="918" name="object 918" descr=""/>
            <p:cNvSpPr/>
            <p:nvPr/>
          </p:nvSpPr>
          <p:spPr>
            <a:xfrm>
              <a:off x="5470560" y="8508540"/>
              <a:ext cx="635" cy="1270"/>
            </a:xfrm>
            <a:custGeom>
              <a:avLst/>
              <a:gdLst/>
              <a:ahLst/>
              <a:cxnLst/>
              <a:rect l="l" t="t" r="r" b="b"/>
              <a:pathLst>
                <a:path w="635" h="1270">
                  <a:moveTo>
                    <a:pt x="380" y="0"/>
                  </a:moveTo>
                  <a:lnTo>
                    <a:pt x="380" y="381"/>
                  </a:lnTo>
                  <a:lnTo>
                    <a:pt x="380" y="762"/>
                  </a:lnTo>
                  <a:lnTo>
                    <a:pt x="380" y="381"/>
                  </a:lnTo>
                  <a:lnTo>
                    <a:pt x="0" y="381"/>
                  </a:lnTo>
                  <a:lnTo>
                    <a:pt x="0" y="0"/>
                  </a:lnTo>
                </a:path>
              </a:pathLst>
            </a:custGeom>
            <a:ln w="3530">
              <a:solidFill>
                <a:srgbClr val="565659"/>
              </a:solidFill>
            </a:ln>
          </p:spPr>
          <p:txBody>
            <a:bodyPr wrap="square" lIns="0" tIns="0" rIns="0" bIns="0" rtlCol="0"/>
            <a:lstStyle/>
            <a:p/>
          </p:txBody>
        </p:sp>
        <p:sp>
          <p:nvSpPr>
            <p:cNvPr id="919" name="object 919" descr=""/>
            <p:cNvSpPr/>
            <p:nvPr/>
          </p:nvSpPr>
          <p:spPr>
            <a:xfrm>
              <a:off x="5139470" y="81850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920" name="object 920" descr=""/>
            <p:cNvSpPr/>
            <p:nvPr/>
          </p:nvSpPr>
          <p:spPr>
            <a:xfrm>
              <a:off x="5119279" y="8185073"/>
              <a:ext cx="1270" cy="0"/>
            </a:xfrm>
            <a:custGeom>
              <a:avLst/>
              <a:gdLst/>
              <a:ahLst/>
              <a:cxnLst/>
              <a:rect l="l" t="t" r="r" b="b"/>
              <a:pathLst>
                <a:path w="1270" h="0">
                  <a:moveTo>
                    <a:pt x="0" y="0"/>
                  </a:moveTo>
                  <a:lnTo>
                    <a:pt x="381" y="0"/>
                  </a:lnTo>
                  <a:lnTo>
                    <a:pt x="762" y="0"/>
                  </a:lnTo>
                </a:path>
              </a:pathLst>
            </a:custGeom>
            <a:ln w="3530">
              <a:solidFill>
                <a:srgbClr val="565659"/>
              </a:solidFill>
            </a:ln>
          </p:spPr>
          <p:txBody>
            <a:bodyPr wrap="square" lIns="0" tIns="0" rIns="0" bIns="0" rtlCol="0"/>
            <a:lstStyle/>
            <a:p/>
          </p:txBody>
        </p:sp>
        <p:sp>
          <p:nvSpPr>
            <p:cNvPr id="921" name="object 921" descr=""/>
            <p:cNvSpPr/>
            <p:nvPr/>
          </p:nvSpPr>
          <p:spPr>
            <a:xfrm>
              <a:off x="5139089" y="818507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922" name="object 922" descr=""/>
            <p:cNvSpPr/>
            <p:nvPr/>
          </p:nvSpPr>
          <p:spPr>
            <a:xfrm>
              <a:off x="5471708" y="8462062"/>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923" name="object 923" descr=""/>
            <p:cNvSpPr/>
            <p:nvPr/>
          </p:nvSpPr>
          <p:spPr>
            <a:xfrm>
              <a:off x="5487325" y="8467011"/>
              <a:ext cx="1270" cy="1270"/>
            </a:xfrm>
            <a:custGeom>
              <a:avLst/>
              <a:gdLst/>
              <a:ahLst/>
              <a:cxnLst/>
              <a:rect l="l" t="t" r="r" b="b"/>
              <a:pathLst>
                <a:path w="1270" h="1270">
                  <a:moveTo>
                    <a:pt x="762" y="762"/>
                  </a:moveTo>
                  <a:lnTo>
                    <a:pt x="0" y="0"/>
                  </a:lnTo>
                </a:path>
              </a:pathLst>
            </a:custGeom>
            <a:ln w="3530">
              <a:solidFill>
                <a:srgbClr val="565659"/>
              </a:solidFill>
            </a:ln>
          </p:spPr>
          <p:txBody>
            <a:bodyPr wrap="square" lIns="0" tIns="0" rIns="0" bIns="0" rtlCol="0"/>
            <a:lstStyle/>
            <a:p/>
          </p:txBody>
        </p:sp>
        <p:sp>
          <p:nvSpPr>
            <p:cNvPr id="924" name="object 924" descr=""/>
            <p:cNvSpPr/>
            <p:nvPr/>
          </p:nvSpPr>
          <p:spPr>
            <a:xfrm>
              <a:off x="5463702" y="8460533"/>
              <a:ext cx="635" cy="6985"/>
            </a:xfrm>
            <a:custGeom>
              <a:avLst/>
              <a:gdLst/>
              <a:ahLst/>
              <a:cxnLst/>
              <a:rect l="l" t="t" r="r" b="b"/>
              <a:pathLst>
                <a:path w="635" h="6984">
                  <a:moveTo>
                    <a:pt x="380" y="6476"/>
                  </a:moveTo>
                  <a:lnTo>
                    <a:pt x="380" y="6476"/>
                  </a:lnTo>
                  <a:lnTo>
                    <a:pt x="380" y="0"/>
                  </a:lnTo>
                  <a:lnTo>
                    <a:pt x="380" y="380"/>
                  </a:lnTo>
                  <a:lnTo>
                    <a:pt x="0" y="380"/>
                  </a:lnTo>
                  <a:lnTo>
                    <a:pt x="0" y="761"/>
                  </a:lnTo>
                  <a:lnTo>
                    <a:pt x="0" y="1142"/>
                  </a:lnTo>
                  <a:lnTo>
                    <a:pt x="0" y="1523"/>
                  </a:lnTo>
                </a:path>
              </a:pathLst>
            </a:custGeom>
            <a:ln w="3530">
              <a:solidFill>
                <a:srgbClr val="565659"/>
              </a:solidFill>
            </a:ln>
          </p:spPr>
          <p:txBody>
            <a:bodyPr wrap="square" lIns="0" tIns="0" rIns="0" bIns="0" rtlCol="0"/>
            <a:lstStyle/>
            <a:p/>
          </p:txBody>
        </p:sp>
        <p:sp>
          <p:nvSpPr>
            <p:cNvPr id="925" name="object 925" descr=""/>
            <p:cNvSpPr/>
            <p:nvPr/>
          </p:nvSpPr>
          <p:spPr>
            <a:xfrm>
              <a:off x="5486944" y="8461298"/>
              <a:ext cx="635" cy="6350"/>
            </a:xfrm>
            <a:custGeom>
              <a:avLst/>
              <a:gdLst/>
              <a:ahLst/>
              <a:cxnLst/>
              <a:rect l="l" t="t" r="r" b="b"/>
              <a:pathLst>
                <a:path w="635" h="6350">
                  <a:moveTo>
                    <a:pt x="380" y="0"/>
                  </a:moveTo>
                  <a:lnTo>
                    <a:pt x="380" y="0"/>
                  </a:lnTo>
                  <a:lnTo>
                    <a:pt x="380" y="6096"/>
                  </a:lnTo>
                  <a:lnTo>
                    <a:pt x="380" y="5715"/>
                  </a:lnTo>
                  <a:lnTo>
                    <a:pt x="380" y="2286"/>
                  </a:lnTo>
                  <a:lnTo>
                    <a:pt x="0" y="2286"/>
                  </a:lnTo>
                  <a:lnTo>
                    <a:pt x="0" y="1905"/>
                  </a:lnTo>
                  <a:lnTo>
                    <a:pt x="0" y="1524"/>
                  </a:lnTo>
                  <a:lnTo>
                    <a:pt x="0" y="1143"/>
                  </a:lnTo>
                  <a:lnTo>
                    <a:pt x="0" y="762"/>
                  </a:lnTo>
                </a:path>
              </a:pathLst>
            </a:custGeom>
            <a:ln w="3530">
              <a:solidFill>
                <a:srgbClr val="565659"/>
              </a:solidFill>
            </a:ln>
          </p:spPr>
          <p:txBody>
            <a:bodyPr wrap="square" lIns="0" tIns="0" rIns="0" bIns="0" rtlCol="0"/>
            <a:lstStyle/>
            <a:p/>
          </p:txBody>
        </p:sp>
        <p:sp>
          <p:nvSpPr>
            <p:cNvPr id="926" name="object 926" descr=""/>
            <p:cNvSpPr/>
            <p:nvPr/>
          </p:nvSpPr>
          <p:spPr>
            <a:xfrm>
              <a:off x="5471708" y="8462058"/>
              <a:ext cx="635" cy="2540"/>
            </a:xfrm>
            <a:custGeom>
              <a:avLst/>
              <a:gdLst/>
              <a:ahLst/>
              <a:cxnLst/>
              <a:rect l="l" t="t" r="r" b="b"/>
              <a:pathLst>
                <a:path w="635" h="2540">
                  <a:moveTo>
                    <a:pt x="380" y="2286"/>
                  </a:moveTo>
                  <a:lnTo>
                    <a:pt x="380" y="2286"/>
                  </a:lnTo>
                  <a:lnTo>
                    <a:pt x="380" y="0"/>
                  </a:lnTo>
                  <a:lnTo>
                    <a:pt x="0" y="0"/>
                  </a:lnTo>
                </a:path>
              </a:pathLst>
            </a:custGeom>
            <a:ln w="3530">
              <a:solidFill>
                <a:srgbClr val="565659"/>
              </a:solidFill>
            </a:ln>
          </p:spPr>
          <p:txBody>
            <a:bodyPr wrap="square" lIns="0" tIns="0" rIns="0" bIns="0" rtlCol="0"/>
            <a:lstStyle/>
            <a:p/>
          </p:txBody>
        </p:sp>
        <p:sp>
          <p:nvSpPr>
            <p:cNvPr id="927" name="object 927" descr=""/>
            <p:cNvSpPr/>
            <p:nvPr/>
          </p:nvSpPr>
          <p:spPr>
            <a:xfrm>
              <a:off x="5471326" y="8460915"/>
              <a:ext cx="0" cy="3810"/>
            </a:xfrm>
            <a:custGeom>
              <a:avLst/>
              <a:gdLst/>
              <a:ahLst/>
              <a:cxnLst/>
              <a:rect l="l" t="t" r="r" b="b"/>
              <a:pathLst>
                <a:path w="0" h="3809">
                  <a:moveTo>
                    <a:pt x="0" y="0"/>
                  </a:moveTo>
                  <a:lnTo>
                    <a:pt x="0" y="0"/>
                  </a:lnTo>
                  <a:lnTo>
                    <a:pt x="0" y="3048"/>
                  </a:lnTo>
                  <a:lnTo>
                    <a:pt x="0" y="3429"/>
                  </a:lnTo>
                </a:path>
              </a:pathLst>
            </a:custGeom>
            <a:ln w="3530">
              <a:solidFill>
                <a:srgbClr val="565659"/>
              </a:solidFill>
            </a:ln>
          </p:spPr>
          <p:txBody>
            <a:bodyPr wrap="square" lIns="0" tIns="0" rIns="0" bIns="0" rtlCol="0"/>
            <a:lstStyle/>
            <a:p/>
          </p:txBody>
        </p:sp>
        <p:sp>
          <p:nvSpPr>
            <p:cNvPr id="928" name="object 928" descr=""/>
            <p:cNvSpPr/>
            <p:nvPr/>
          </p:nvSpPr>
          <p:spPr>
            <a:xfrm>
              <a:off x="5472083" y="8460915"/>
              <a:ext cx="1270" cy="3810"/>
            </a:xfrm>
            <a:custGeom>
              <a:avLst/>
              <a:gdLst/>
              <a:ahLst/>
              <a:cxnLst/>
              <a:rect l="l" t="t" r="r" b="b"/>
              <a:pathLst>
                <a:path w="1270" h="3809">
                  <a:moveTo>
                    <a:pt x="762" y="3429"/>
                  </a:moveTo>
                  <a:lnTo>
                    <a:pt x="762" y="3429"/>
                  </a:lnTo>
                  <a:lnTo>
                    <a:pt x="762" y="0"/>
                  </a:lnTo>
                  <a:lnTo>
                    <a:pt x="0" y="1143"/>
                  </a:lnTo>
                  <a:lnTo>
                    <a:pt x="0" y="3048"/>
                  </a:lnTo>
                  <a:lnTo>
                    <a:pt x="381" y="3429"/>
                  </a:lnTo>
                </a:path>
              </a:pathLst>
            </a:custGeom>
            <a:ln w="3530">
              <a:solidFill>
                <a:srgbClr val="565659"/>
              </a:solidFill>
            </a:ln>
          </p:spPr>
          <p:txBody>
            <a:bodyPr wrap="square" lIns="0" tIns="0" rIns="0" bIns="0" rtlCol="0"/>
            <a:lstStyle/>
            <a:p/>
          </p:txBody>
        </p:sp>
        <p:sp>
          <p:nvSpPr>
            <p:cNvPr id="929" name="object 929" descr=""/>
            <p:cNvSpPr/>
            <p:nvPr/>
          </p:nvSpPr>
          <p:spPr>
            <a:xfrm>
              <a:off x="5483896" y="8460915"/>
              <a:ext cx="1270" cy="6985"/>
            </a:xfrm>
            <a:custGeom>
              <a:avLst/>
              <a:gdLst/>
              <a:ahLst/>
              <a:cxnLst/>
              <a:rect l="l" t="t" r="r" b="b"/>
              <a:pathLst>
                <a:path w="1270" h="6984">
                  <a:moveTo>
                    <a:pt x="0" y="0"/>
                  </a:moveTo>
                  <a:lnTo>
                    <a:pt x="0" y="0"/>
                  </a:lnTo>
                  <a:lnTo>
                    <a:pt x="0" y="1905"/>
                  </a:lnTo>
                  <a:lnTo>
                    <a:pt x="381" y="1905"/>
                  </a:lnTo>
                  <a:lnTo>
                    <a:pt x="381" y="4953"/>
                  </a:lnTo>
                  <a:lnTo>
                    <a:pt x="1143" y="6477"/>
                  </a:lnTo>
                  <a:lnTo>
                    <a:pt x="762" y="5715"/>
                  </a:lnTo>
                  <a:lnTo>
                    <a:pt x="762" y="5334"/>
                  </a:lnTo>
                  <a:lnTo>
                    <a:pt x="762" y="4953"/>
                  </a:lnTo>
                  <a:lnTo>
                    <a:pt x="762" y="1524"/>
                  </a:lnTo>
                  <a:lnTo>
                    <a:pt x="762" y="1143"/>
                  </a:lnTo>
                </a:path>
              </a:pathLst>
            </a:custGeom>
            <a:ln w="3530">
              <a:solidFill>
                <a:srgbClr val="565659"/>
              </a:solidFill>
            </a:ln>
          </p:spPr>
          <p:txBody>
            <a:bodyPr wrap="square" lIns="0" tIns="0" rIns="0" bIns="0" rtlCol="0"/>
            <a:lstStyle/>
            <a:p/>
          </p:txBody>
        </p:sp>
        <p:sp>
          <p:nvSpPr>
            <p:cNvPr id="930" name="object 930" descr=""/>
            <p:cNvSpPr/>
            <p:nvPr/>
          </p:nvSpPr>
          <p:spPr>
            <a:xfrm>
              <a:off x="5474371" y="8462058"/>
              <a:ext cx="0" cy="2540"/>
            </a:xfrm>
            <a:custGeom>
              <a:avLst/>
              <a:gdLst/>
              <a:ahLst/>
              <a:cxnLst/>
              <a:rect l="l" t="t" r="r" b="b"/>
              <a:pathLst>
                <a:path w="0" h="2540">
                  <a:moveTo>
                    <a:pt x="0" y="2286"/>
                  </a:moveTo>
                  <a:lnTo>
                    <a:pt x="0" y="2286"/>
                  </a:lnTo>
                  <a:lnTo>
                    <a:pt x="0" y="381"/>
                  </a:lnTo>
                  <a:lnTo>
                    <a:pt x="0" y="0"/>
                  </a:lnTo>
                </a:path>
              </a:pathLst>
            </a:custGeom>
            <a:ln w="3530">
              <a:solidFill>
                <a:srgbClr val="565659"/>
              </a:solidFill>
            </a:ln>
          </p:spPr>
          <p:txBody>
            <a:bodyPr wrap="square" lIns="0" tIns="0" rIns="0" bIns="0" rtlCol="0"/>
            <a:lstStyle/>
            <a:p/>
          </p:txBody>
        </p:sp>
        <p:sp>
          <p:nvSpPr>
            <p:cNvPr id="931" name="object 931" descr=""/>
            <p:cNvSpPr/>
            <p:nvPr/>
          </p:nvSpPr>
          <p:spPr>
            <a:xfrm>
              <a:off x="5474752" y="8460916"/>
              <a:ext cx="635" cy="5080"/>
            </a:xfrm>
            <a:custGeom>
              <a:avLst/>
              <a:gdLst/>
              <a:ahLst/>
              <a:cxnLst/>
              <a:rect l="l" t="t" r="r" b="b"/>
              <a:pathLst>
                <a:path w="635" h="5079">
                  <a:moveTo>
                    <a:pt x="380" y="4953"/>
                  </a:moveTo>
                  <a:lnTo>
                    <a:pt x="380" y="4953"/>
                  </a:lnTo>
                  <a:lnTo>
                    <a:pt x="380" y="0"/>
                  </a:lnTo>
                  <a:lnTo>
                    <a:pt x="0" y="0"/>
                  </a:lnTo>
                </a:path>
              </a:pathLst>
            </a:custGeom>
            <a:ln w="3530">
              <a:solidFill>
                <a:srgbClr val="565659"/>
              </a:solidFill>
            </a:ln>
          </p:spPr>
          <p:txBody>
            <a:bodyPr wrap="square" lIns="0" tIns="0" rIns="0" bIns="0" rtlCol="0"/>
            <a:lstStyle/>
            <a:p/>
          </p:txBody>
        </p:sp>
        <p:sp>
          <p:nvSpPr>
            <p:cNvPr id="932" name="object 932" descr=""/>
            <p:cNvSpPr/>
            <p:nvPr/>
          </p:nvSpPr>
          <p:spPr>
            <a:xfrm>
              <a:off x="5475518" y="8460915"/>
              <a:ext cx="1270" cy="6985"/>
            </a:xfrm>
            <a:custGeom>
              <a:avLst/>
              <a:gdLst/>
              <a:ahLst/>
              <a:cxnLst/>
              <a:rect l="l" t="t" r="r" b="b"/>
              <a:pathLst>
                <a:path w="1270" h="6984">
                  <a:moveTo>
                    <a:pt x="0" y="0"/>
                  </a:moveTo>
                  <a:lnTo>
                    <a:pt x="0" y="0"/>
                  </a:lnTo>
                  <a:lnTo>
                    <a:pt x="0" y="4953"/>
                  </a:lnTo>
                  <a:lnTo>
                    <a:pt x="762" y="6477"/>
                  </a:lnTo>
                  <a:lnTo>
                    <a:pt x="762" y="1524"/>
                  </a:lnTo>
                  <a:lnTo>
                    <a:pt x="762" y="1143"/>
                  </a:lnTo>
                </a:path>
              </a:pathLst>
            </a:custGeom>
            <a:ln w="3530">
              <a:solidFill>
                <a:srgbClr val="565659"/>
              </a:solidFill>
            </a:ln>
          </p:spPr>
          <p:txBody>
            <a:bodyPr wrap="square" lIns="0" tIns="0" rIns="0" bIns="0" rtlCol="0"/>
            <a:lstStyle/>
            <a:p/>
          </p:txBody>
        </p:sp>
        <p:sp>
          <p:nvSpPr>
            <p:cNvPr id="933" name="object 933" descr=""/>
            <p:cNvSpPr/>
            <p:nvPr/>
          </p:nvSpPr>
          <p:spPr>
            <a:xfrm>
              <a:off x="5481992" y="8460915"/>
              <a:ext cx="1270" cy="6985"/>
            </a:xfrm>
            <a:custGeom>
              <a:avLst/>
              <a:gdLst/>
              <a:ahLst/>
              <a:cxnLst/>
              <a:rect l="l" t="t" r="r" b="b"/>
              <a:pathLst>
                <a:path w="1270" h="6984">
                  <a:moveTo>
                    <a:pt x="0" y="0"/>
                  </a:moveTo>
                  <a:lnTo>
                    <a:pt x="0" y="0"/>
                  </a:lnTo>
                  <a:lnTo>
                    <a:pt x="0" y="4953"/>
                  </a:lnTo>
                  <a:lnTo>
                    <a:pt x="762" y="6477"/>
                  </a:lnTo>
                  <a:lnTo>
                    <a:pt x="762" y="1524"/>
                  </a:lnTo>
                  <a:lnTo>
                    <a:pt x="381" y="1524"/>
                  </a:lnTo>
                  <a:lnTo>
                    <a:pt x="381" y="1143"/>
                  </a:lnTo>
                </a:path>
              </a:pathLst>
            </a:custGeom>
            <a:ln w="3530">
              <a:solidFill>
                <a:srgbClr val="565659"/>
              </a:solidFill>
            </a:ln>
          </p:spPr>
          <p:txBody>
            <a:bodyPr wrap="square" lIns="0" tIns="0" rIns="0" bIns="0" rtlCol="0"/>
            <a:lstStyle/>
            <a:p/>
          </p:txBody>
        </p:sp>
        <p:sp>
          <p:nvSpPr>
            <p:cNvPr id="934" name="object 934" descr=""/>
            <p:cNvSpPr/>
            <p:nvPr/>
          </p:nvSpPr>
          <p:spPr>
            <a:xfrm>
              <a:off x="5485043" y="8460919"/>
              <a:ext cx="1270" cy="6985"/>
            </a:xfrm>
            <a:custGeom>
              <a:avLst/>
              <a:gdLst/>
              <a:ahLst/>
              <a:cxnLst/>
              <a:rect l="l" t="t" r="r" b="b"/>
              <a:pathLst>
                <a:path w="1270" h="6984">
                  <a:moveTo>
                    <a:pt x="0" y="1143"/>
                  </a:moveTo>
                  <a:lnTo>
                    <a:pt x="0" y="1143"/>
                  </a:lnTo>
                  <a:lnTo>
                    <a:pt x="0" y="6477"/>
                  </a:lnTo>
                  <a:lnTo>
                    <a:pt x="762" y="4953"/>
                  </a:lnTo>
                  <a:lnTo>
                    <a:pt x="762" y="381"/>
                  </a:lnTo>
                  <a:lnTo>
                    <a:pt x="381" y="381"/>
                  </a:lnTo>
                  <a:lnTo>
                    <a:pt x="381" y="0"/>
                  </a:lnTo>
                </a:path>
              </a:pathLst>
            </a:custGeom>
            <a:ln w="3530">
              <a:solidFill>
                <a:srgbClr val="565659"/>
              </a:solidFill>
            </a:ln>
          </p:spPr>
          <p:txBody>
            <a:bodyPr wrap="square" lIns="0" tIns="0" rIns="0" bIns="0" rtlCol="0"/>
            <a:lstStyle/>
            <a:p/>
          </p:txBody>
        </p:sp>
        <p:sp>
          <p:nvSpPr>
            <p:cNvPr id="935" name="object 935" descr=""/>
            <p:cNvSpPr/>
            <p:nvPr/>
          </p:nvSpPr>
          <p:spPr>
            <a:xfrm>
              <a:off x="5476275" y="8460915"/>
              <a:ext cx="1270" cy="6985"/>
            </a:xfrm>
            <a:custGeom>
              <a:avLst/>
              <a:gdLst/>
              <a:ahLst/>
              <a:cxnLst/>
              <a:rect l="l" t="t" r="r" b="b"/>
              <a:pathLst>
                <a:path w="1270" h="6984">
                  <a:moveTo>
                    <a:pt x="762" y="0"/>
                  </a:moveTo>
                  <a:lnTo>
                    <a:pt x="762" y="0"/>
                  </a:lnTo>
                  <a:lnTo>
                    <a:pt x="762" y="3429"/>
                  </a:lnTo>
                  <a:lnTo>
                    <a:pt x="1143" y="3429"/>
                  </a:lnTo>
                  <a:lnTo>
                    <a:pt x="1143" y="3810"/>
                  </a:lnTo>
                  <a:lnTo>
                    <a:pt x="1143" y="4191"/>
                  </a:lnTo>
                  <a:lnTo>
                    <a:pt x="1143" y="4572"/>
                  </a:lnTo>
                  <a:lnTo>
                    <a:pt x="1143" y="4953"/>
                  </a:lnTo>
                  <a:lnTo>
                    <a:pt x="381" y="6477"/>
                  </a:lnTo>
                  <a:lnTo>
                    <a:pt x="381" y="1905"/>
                  </a:lnTo>
                  <a:lnTo>
                    <a:pt x="0" y="1524"/>
                  </a:lnTo>
                  <a:lnTo>
                    <a:pt x="0" y="1143"/>
                  </a:lnTo>
                </a:path>
              </a:pathLst>
            </a:custGeom>
            <a:ln w="3530">
              <a:solidFill>
                <a:srgbClr val="565659"/>
              </a:solidFill>
            </a:ln>
          </p:spPr>
          <p:txBody>
            <a:bodyPr wrap="square" lIns="0" tIns="0" rIns="0" bIns="0" rtlCol="0"/>
            <a:lstStyle/>
            <a:p/>
          </p:txBody>
        </p:sp>
        <p:sp>
          <p:nvSpPr>
            <p:cNvPr id="936" name="object 936" descr=""/>
            <p:cNvSpPr/>
            <p:nvPr/>
          </p:nvSpPr>
          <p:spPr>
            <a:xfrm>
              <a:off x="5473229" y="8460915"/>
              <a:ext cx="635" cy="3810"/>
            </a:xfrm>
            <a:custGeom>
              <a:avLst/>
              <a:gdLst/>
              <a:ahLst/>
              <a:cxnLst/>
              <a:rect l="l" t="t" r="r" b="b"/>
              <a:pathLst>
                <a:path w="635" h="3809">
                  <a:moveTo>
                    <a:pt x="0" y="0"/>
                  </a:moveTo>
                  <a:lnTo>
                    <a:pt x="0" y="381"/>
                  </a:lnTo>
                  <a:lnTo>
                    <a:pt x="0" y="762"/>
                  </a:lnTo>
                  <a:lnTo>
                    <a:pt x="381" y="762"/>
                  </a:lnTo>
                  <a:lnTo>
                    <a:pt x="381" y="3048"/>
                  </a:lnTo>
                  <a:lnTo>
                    <a:pt x="381" y="3429"/>
                  </a:lnTo>
                </a:path>
              </a:pathLst>
            </a:custGeom>
            <a:ln w="3530">
              <a:solidFill>
                <a:srgbClr val="565659"/>
              </a:solidFill>
            </a:ln>
          </p:spPr>
          <p:txBody>
            <a:bodyPr wrap="square" lIns="0" tIns="0" rIns="0" bIns="0" rtlCol="0"/>
            <a:lstStyle/>
            <a:p/>
          </p:txBody>
        </p:sp>
        <p:sp>
          <p:nvSpPr>
            <p:cNvPr id="937" name="object 937" descr=""/>
            <p:cNvSpPr/>
            <p:nvPr/>
          </p:nvSpPr>
          <p:spPr>
            <a:xfrm>
              <a:off x="5473993" y="8462058"/>
              <a:ext cx="0" cy="2540"/>
            </a:xfrm>
            <a:custGeom>
              <a:avLst/>
              <a:gdLst/>
              <a:ahLst/>
              <a:cxnLst/>
              <a:rect l="l" t="t" r="r" b="b"/>
              <a:pathLst>
                <a:path w="0" h="2540">
                  <a:moveTo>
                    <a:pt x="0" y="2286"/>
                  </a:moveTo>
                  <a:lnTo>
                    <a:pt x="0" y="2286"/>
                  </a:lnTo>
                  <a:lnTo>
                    <a:pt x="0" y="381"/>
                  </a:lnTo>
                  <a:lnTo>
                    <a:pt x="0" y="0"/>
                  </a:lnTo>
                </a:path>
              </a:pathLst>
            </a:custGeom>
            <a:ln w="3530">
              <a:solidFill>
                <a:srgbClr val="565659"/>
              </a:solidFill>
            </a:ln>
          </p:spPr>
          <p:txBody>
            <a:bodyPr wrap="square" lIns="0" tIns="0" rIns="0" bIns="0" rtlCol="0"/>
            <a:lstStyle/>
            <a:p/>
          </p:txBody>
        </p:sp>
        <p:sp>
          <p:nvSpPr>
            <p:cNvPr id="938" name="object 938" descr=""/>
            <p:cNvSpPr/>
            <p:nvPr/>
          </p:nvSpPr>
          <p:spPr>
            <a:xfrm>
              <a:off x="5482754" y="8460919"/>
              <a:ext cx="1270" cy="6985"/>
            </a:xfrm>
            <a:custGeom>
              <a:avLst/>
              <a:gdLst/>
              <a:ahLst/>
              <a:cxnLst/>
              <a:rect l="l" t="t" r="r" b="b"/>
              <a:pathLst>
                <a:path w="1270" h="6984">
                  <a:moveTo>
                    <a:pt x="0" y="1143"/>
                  </a:moveTo>
                  <a:lnTo>
                    <a:pt x="0" y="1143"/>
                  </a:lnTo>
                  <a:lnTo>
                    <a:pt x="0" y="4572"/>
                  </a:lnTo>
                  <a:lnTo>
                    <a:pt x="381" y="4572"/>
                  </a:lnTo>
                  <a:lnTo>
                    <a:pt x="381" y="6477"/>
                  </a:lnTo>
                  <a:lnTo>
                    <a:pt x="762" y="4953"/>
                  </a:lnTo>
                  <a:lnTo>
                    <a:pt x="762" y="381"/>
                  </a:lnTo>
                  <a:lnTo>
                    <a:pt x="762" y="0"/>
                  </a:lnTo>
                </a:path>
              </a:pathLst>
            </a:custGeom>
            <a:ln w="3530">
              <a:solidFill>
                <a:srgbClr val="565659"/>
              </a:solidFill>
            </a:ln>
          </p:spPr>
          <p:txBody>
            <a:bodyPr wrap="square" lIns="0" tIns="0" rIns="0" bIns="0" rtlCol="0"/>
            <a:lstStyle/>
            <a:p/>
          </p:txBody>
        </p:sp>
        <p:sp>
          <p:nvSpPr>
            <p:cNvPr id="939" name="object 939" descr=""/>
            <p:cNvSpPr/>
            <p:nvPr/>
          </p:nvSpPr>
          <p:spPr>
            <a:xfrm>
              <a:off x="5477422" y="8460915"/>
              <a:ext cx="1270" cy="6985"/>
            </a:xfrm>
            <a:custGeom>
              <a:avLst/>
              <a:gdLst/>
              <a:ahLst/>
              <a:cxnLst/>
              <a:rect l="l" t="t" r="r" b="b"/>
              <a:pathLst>
                <a:path w="1270" h="6984">
                  <a:moveTo>
                    <a:pt x="0" y="0"/>
                  </a:moveTo>
                  <a:lnTo>
                    <a:pt x="381" y="0"/>
                  </a:lnTo>
                  <a:lnTo>
                    <a:pt x="381" y="381"/>
                  </a:lnTo>
                  <a:lnTo>
                    <a:pt x="381" y="762"/>
                  </a:lnTo>
                  <a:lnTo>
                    <a:pt x="381" y="4953"/>
                  </a:lnTo>
                  <a:lnTo>
                    <a:pt x="1143" y="6477"/>
                  </a:lnTo>
                  <a:lnTo>
                    <a:pt x="1143" y="3048"/>
                  </a:lnTo>
                  <a:lnTo>
                    <a:pt x="762" y="2667"/>
                  </a:lnTo>
                  <a:lnTo>
                    <a:pt x="762" y="2286"/>
                  </a:lnTo>
                  <a:lnTo>
                    <a:pt x="762" y="1905"/>
                  </a:lnTo>
                  <a:lnTo>
                    <a:pt x="762" y="1524"/>
                  </a:lnTo>
                  <a:lnTo>
                    <a:pt x="762" y="1143"/>
                  </a:lnTo>
                </a:path>
              </a:pathLst>
            </a:custGeom>
            <a:ln w="3530">
              <a:solidFill>
                <a:srgbClr val="565659"/>
              </a:solidFill>
            </a:ln>
          </p:spPr>
          <p:txBody>
            <a:bodyPr wrap="square" lIns="0" tIns="0" rIns="0" bIns="0" rtlCol="0"/>
            <a:lstStyle/>
            <a:p/>
          </p:txBody>
        </p:sp>
        <p:sp>
          <p:nvSpPr>
            <p:cNvPr id="940" name="object 940" descr=""/>
            <p:cNvSpPr/>
            <p:nvPr/>
          </p:nvSpPr>
          <p:spPr>
            <a:xfrm>
              <a:off x="5480466" y="8460919"/>
              <a:ext cx="1270" cy="6985"/>
            </a:xfrm>
            <a:custGeom>
              <a:avLst/>
              <a:gdLst/>
              <a:ahLst/>
              <a:cxnLst/>
              <a:rect l="l" t="t" r="r" b="b"/>
              <a:pathLst>
                <a:path w="1270" h="6984">
                  <a:moveTo>
                    <a:pt x="0" y="1143"/>
                  </a:moveTo>
                  <a:lnTo>
                    <a:pt x="381" y="1143"/>
                  </a:lnTo>
                  <a:lnTo>
                    <a:pt x="381" y="1524"/>
                  </a:lnTo>
                  <a:lnTo>
                    <a:pt x="381" y="1905"/>
                  </a:lnTo>
                  <a:lnTo>
                    <a:pt x="381" y="6477"/>
                  </a:lnTo>
                  <a:lnTo>
                    <a:pt x="1143" y="4953"/>
                  </a:lnTo>
                  <a:lnTo>
                    <a:pt x="1143" y="1524"/>
                  </a:lnTo>
                  <a:lnTo>
                    <a:pt x="762" y="1524"/>
                  </a:lnTo>
                  <a:lnTo>
                    <a:pt x="762" y="1143"/>
                  </a:lnTo>
                  <a:lnTo>
                    <a:pt x="762" y="762"/>
                  </a:lnTo>
                  <a:lnTo>
                    <a:pt x="762" y="381"/>
                  </a:lnTo>
                  <a:lnTo>
                    <a:pt x="762" y="0"/>
                  </a:lnTo>
                </a:path>
              </a:pathLst>
            </a:custGeom>
            <a:ln w="3530">
              <a:solidFill>
                <a:srgbClr val="565659"/>
              </a:solidFill>
            </a:ln>
          </p:spPr>
          <p:txBody>
            <a:bodyPr wrap="square" lIns="0" tIns="0" rIns="0" bIns="0" rtlCol="0"/>
            <a:lstStyle/>
            <a:p/>
          </p:txBody>
        </p:sp>
        <p:sp>
          <p:nvSpPr>
            <p:cNvPr id="941" name="object 941" descr=""/>
            <p:cNvSpPr/>
            <p:nvPr/>
          </p:nvSpPr>
          <p:spPr>
            <a:xfrm>
              <a:off x="5478563" y="8460915"/>
              <a:ext cx="1270" cy="6985"/>
            </a:xfrm>
            <a:custGeom>
              <a:avLst/>
              <a:gdLst/>
              <a:ahLst/>
              <a:cxnLst/>
              <a:rect l="l" t="t" r="r" b="b"/>
              <a:pathLst>
                <a:path w="1270" h="6984">
                  <a:moveTo>
                    <a:pt x="762" y="0"/>
                  </a:moveTo>
                  <a:lnTo>
                    <a:pt x="762" y="0"/>
                  </a:lnTo>
                  <a:lnTo>
                    <a:pt x="762" y="4953"/>
                  </a:lnTo>
                  <a:lnTo>
                    <a:pt x="0" y="6477"/>
                  </a:lnTo>
                  <a:lnTo>
                    <a:pt x="0" y="1524"/>
                  </a:lnTo>
                  <a:lnTo>
                    <a:pt x="0" y="1143"/>
                  </a:lnTo>
                </a:path>
              </a:pathLst>
            </a:custGeom>
            <a:ln w="3530">
              <a:solidFill>
                <a:srgbClr val="565659"/>
              </a:solidFill>
            </a:ln>
          </p:spPr>
          <p:txBody>
            <a:bodyPr wrap="square" lIns="0" tIns="0" rIns="0" bIns="0" rtlCol="0"/>
            <a:lstStyle/>
            <a:p/>
          </p:txBody>
        </p:sp>
        <p:sp>
          <p:nvSpPr>
            <p:cNvPr id="942" name="object 942" descr=""/>
            <p:cNvSpPr/>
            <p:nvPr/>
          </p:nvSpPr>
          <p:spPr>
            <a:xfrm>
              <a:off x="5479704" y="8460915"/>
              <a:ext cx="1270" cy="6985"/>
            </a:xfrm>
            <a:custGeom>
              <a:avLst/>
              <a:gdLst/>
              <a:ahLst/>
              <a:cxnLst/>
              <a:rect l="l" t="t" r="r" b="b"/>
              <a:pathLst>
                <a:path w="1270" h="6984">
                  <a:moveTo>
                    <a:pt x="0" y="0"/>
                  </a:moveTo>
                  <a:lnTo>
                    <a:pt x="0" y="0"/>
                  </a:lnTo>
                  <a:lnTo>
                    <a:pt x="0" y="3429"/>
                  </a:lnTo>
                  <a:lnTo>
                    <a:pt x="381" y="3810"/>
                  </a:lnTo>
                  <a:lnTo>
                    <a:pt x="381" y="4191"/>
                  </a:lnTo>
                  <a:lnTo>
                    <a:pt x="381" y="4572"/>
                  </a:lnTo>
                  <a:lnTo>
                    <a:pt x="381" y="4953"/>
                  </a:lnTo>
                  <a:lnTo>
                    <a:pt x="762" y="6477"/>
                  </a:lnTo>
                  <a:lnTo>
                    <a:pt x="762" y="1524"/>
                  </a:lnTo>
                  <a:lnTo>
                    <a:pt x="762" y="1143"/>
                  </a:lnTo>
                </a:path>
              </a:pathLst>
            </a:custGeom>
            <a:ln w="3530">
              <a:solidFill>
                <a:srgbClr val="565659"/>
              </a:solidFill>
            </a:ln>
          </p:spPr>
          <p:txBody>
            <a:bodyPr wrap="square" lIns="0" tIns="0" rIns="0" bIns="0" rtlCol="0"/>
            <a:lstStyle/>
            <a:p/>
          </p:txBody>
        </p:sp>
        <p:sp>
          <p:nvSpPr>
            <p:cNvPr id="943" name="object 943" descr=""/>
            <p:cNvSpPr/>
            <p:nvPr/>
          </p:nvSpPr>
          <p:spPr>
            <a:xfrm>
              <a:off x="5486183" y="8460915"/>
              <a:ext cx="1270" cy="6985"/>
            </a:xfrm>
            <a:custGeom>
              <a:avLst/>
              <a:gdLst/>
              <a:ahLst/>
              <a:cxnLst/>
              <a:rect l="l" t="t" r="r" b="b"/>
              <a:pathLst>
                <a:path w="1270" h="6984">
                  <a:moveTo>
                    <a:pt x="0" y="0"/>
                  </a:moveTo>
                  <a:lnTo>
                    <a:pt x="0" y="0"/>
                  </a:lnTo>
                  <a:lnTo>
                    <a:pt x="0" y="4953"/>
                  </a:lnTo>
                  <a:lnTo>
                    <a:pt x="762" y="6477"/>
                  </a:lnTo>
                  <a:lnTo>
                    <a:pt x="762" y="1143"/>
                  </a:lnTo>
                  <a:lnTo>
                    <a:pt x="381" y="1143"/>
                  </a:lnTo>
                </a:path>
              </a:pathLst>
            </a:custGeom>
            <a:ln w="3530">
              <a:solidFill>
                <a:srgbClr val="565659"/>
              </a:solidFill>
            </a:ln>
          </p:spPr>
          <p:txBody>
            <a:bodyPr wrap="square" lIns="0" tIns="0" rIns="0" bIns="0" rtlCol="0"/>
            <a:lstStyle/>
            <a:p/>
          </p:txBody>
        </p:sp>
        <p:sp>
          <p:nvSpPr>
            <p:cNvPr id="944" name="object 944" descr=""/>
            <p:cNvSpPr/>
            <p:nvPr/>
          </p:nvSpPr>
          <p:spPr>
            <a:xfrm>
              <a:off x="5465230" y="8468158"/>
              <a:ext cx="635" cy="635"/>
            </a:xfrm>
            <a:custGeom>
              <a:avLst/>
              <a:gdLst/>
              <a:ahLst/>
              <a:cxnLst/>
              <a:rect l="l" t="t" r="r" b="b"/>
              <a:pathLst>
                <a:path w="635" h="634">
                  <a:moveTo>
                    <a:pt x="0" y="0"/>
                  </a:moveTo>
                  <a:lnTo>
                    <a:pt x="381" y="380"/>
                  </a:lnTo>
                </a:path>
              </a:pathLst>
            </a:custGeom>
            <a:ln w="3530">
              <a:solidFill>
                <a:srgbClr val="565659"/>
              </a:solidFill>
            </a:ln>
          </p:spPr>
          <p:txBody>
            <a:bodyPr wrap="square" lIns="0" tIns="0" rIns="0" bIns="0" rtlCol="0"/>
            <a:lstStyle/>
            <a:p/>
          </p:txBody>
        </p:sp>
        <p:sp>
          <p:nvSpPr>
            <p:cNvPr id="945" name="object 945" descr=""/>
            <p:cNvSpPr/>
            <p:nvPr/>
          </p:nvSpPr>
          <p:spPr>
            <a:xfrm>
              <a:off x="5469036" y="8467773"/>
              <a:ext cx="1270" cy="1270"/>
            </a:xfrm>
            <a:custGeom>
              <a:avLst/>
              <a:gdLst/>
              <a:ahLst/>
              <a:cxnLst/>
              <a:rect l="l" t="t" r="r" b="b"/>
              <a:pathLst>
                <a:path w="1270" h="1270">
                  <a:moveTo>
                    <a:pt x="1142" y="0"/>
                  </a:moveTo>
                  <a:lnTo>
                    <a:pt x="0" y="762"/>
                  </a:lnTo>
                </a:path>
              </a:pathLst>
            </a:custGeom>
            <a:ln w="3530">
              <a:solidFill>
                <a:srgbClr val="565659"/>
              </a:solidFill>
            </a:ln>
          </p:spPr>
          <p:txBody>
            <a:bodyPr wrap="square" lIns="0" tIns="0" rIns="0" bIns="0" rtlCol="0"/>
            <a:lstStyle/>
            <a:p/>
          </p:txBody>
        </p:sp>
        <p:sp>
          <p:nvSpPr>
            <p:cNvPr id="946" name="object 946" descr=""/>
            <p:cNvSpPr/>
            <p:nvPr/>
          </p:nvSpPr>
          <p:spPr>
            <a:xfrm>
              <a:off x="5464468" y="8467010"/>
              <a:ext cx="0" cy="3175"/>
            </a:xfrm>
            <a:custGeom>
              <a:avLst/>
              <a:gdLst/>
              <a:ahLst/>
              <a:cxnLst/>
              <a:rect l="l" t="t" r="r" b="b"/>
              <a:pathLst>
                <a:path w="0" h="3175">
                  <a:moveTo>
                    <a:pt x="0" y="2666"/>
                  </a:moveTo>
                  <a:lnTo>
                    <a:pt x="0" y="1904"/>
                  </a:lnTo>
                  <a:lnTo>
                    <a:pt x="0" y="1142"/>
                  </a:lnTo>
                  <a:lnTo>
                    <a:pt x="0" y="761"/>
                  </a:lnTo>
                  <a:lnTo>
                    <a:pt x="0" y="0"/>
                  </a:lnTo>
                </a:path>
              </a:pathLst>
            </a:custGeom>
            <a:ln w="3530">
              <a:solidFill>
                <a:srgbClr val="565659"/>
              </a:solidFill>
            </a:ln>
          </p:spPr>
          <p:txBody>
            <a:bodyPr wrap="square" lIns="0" tIns="0" rIns="0" bIns="0" rtlCol="0"/>
            <a:lstStyle/>
            <a:p/>
          </p:txBody>
        </p:sp>
        <p:sp>
          <p:nvSpPr>
            <p:cNvPr id="947" name="object 947" descr=""/>
            <p:cNvSpPr/>
            <p:nvPr/>
          </p:nvSpPr>
          <p:spPr>
            <a:xfrm>
              <a:off x="5464083" y="8462062"/>
              <a:ext cx="0" cy="5080"/>
            </a:xfrm>
            <a:custGeom>
              <a:avLst/>
              <a:gdLst/>
              <a:ahLst/>
              <a:cxnLst/>
              <a:rect l="l" t="t" r="r" b="b"/>
              <a:pathLst>
                <a:path w="0" h="5079">
                  <a:moveTo>
                    <a:pt x="0" y="0"/>
                  </a:moveTo>
                  <a:lnTo>
                    <a:pt x="0" y="0"/>
                  </a:lnTo>
                  <a:lnTo>
                    <a:pt x="0" y="4571"/>
                  </a:lnTo>
                  <a:lnTo>
                    <a:pt x="0" y="4952"/>
                  </a:lnTo>
                </a:path>
              </a:pathLst>
            </a:custGeom>
            <a:ln w="3530">
              <a:solidFill>
                <a:srgbClr val="565659"/>
              </a:solidFill>
            </a:ln>
          </p:spPr>
          <p:txBody>
            <a:bodyPr wrap="square" lIns="0" tIns="0" rIns="0" bIns="0" rtlCol="0"/>
            <a:lstStyle/>
            <a:p/>
          </p:txBody>
        </p:sp>
        <p:sp>
          <p:nvSpPr>
            <p:cNvPr id="948" name="object 948" descr=""/>
            <p:cNvSpPr/>
            <p:nvPr/>
          </p:nvSpPr>
          <p:spPr>
            <a:xfrm>
              <a:off x="5429412" y="8470061"/>
              <a:ext cx="26670" cy="0"/>
            </a:xfrm>
            <a:custGeom>
              <a:avLst/>
              <a:gdLst/>
              <a:ahLst/>
              <a:cxnLst/>
              <a:rect l="l" t="t" r="r" b="b"/>
              <a:pathLst>
                <a:path w="26670" h="0">
                  <a:moveTo>
                    <a:pt x="0" y="0"/>
                  </a:moveTo>
                  <a:lnTo>
                    <a:pt x="26670" y="0"/>
                  </a:lnTo>
                </a:path>
              </a:pathLst>
            </a:custGeom>
            <a:ln w="3530">
              <a:solidFill>
                <a:srgbClr val="565659"/>
              </a:solidFill>
            </a:ln>
          </p:spPr>
          <p:txBody>
            <a:bodyPr wrap="square" lIns="0" tIns="0" rIns="0" bIns="0" rtlCol="0"/>
            <a:lstStyle/>
            <a:p/>
          </p:txBody>
        </p:sp>
        <p:sp>
          <p:nvSpPr>
            <p:cNvPr id="949" name="object 949" descr=""/>
            <p:cNvSpPr/>
            <p:nvPr/>
          </p:nvSpPr>
          <p:spPr>
            <a:xfrm>
              <a:off x="5429412" y="8499777"/>
              <a:ext cx="30480" cy="0"/>
            </a:xfrm>
            <a:custGeom>
              <a:avLst/>
              <a:gdLst/>
              <a:ahLst/>
              <a:cxnLst/>
              <a:rect l="l" t="t" r="r" b="b"/>
              <a:pathLst>
                <a:path w="30479" h="0">
                  <a:moveTo>
                    <a:pt x="0" y="0"/>
                  </a:moveTo>
                  <a:lnTo>
                    <a:pt x="30480" y="0"/>
                  </a:lnTo>
                </a:path>
              </a:pathLst>
            </a:custGeom>
            <a:ln w="3530">
              <a:solidFill>
                <a:srgbClr val="565659"/>
              </a:solidFill>
            </a:ln>
          </p:spPr>
          <p:txBody>
            <a:bodyPr wrap="square" lIns="0" tIns="0" rIns="0" bIns="0" rtlCol="0"/>
            <a:lstStyle/>
            <a:p/>
          </p:txBody>
        </p:sp>
        <p:sp>
          <p:nvSpPr>
            <p:cNvPr id="950" name="object 950" descr=""/>
            <p:cNvSpPr/>
            <p:nvPr/>
          </p:nvSpPr>
          <p:spPr>
            <a:xfrm>
              <a:off x="5465608" y="8468536"/>
              <a:ext cx="0" cy="1270"/>
            </a:xfrm>
            <a:custGeom>
              <a:avLst/>
              <a:gdLst/>
              <a:ahLst/>
              <a:cxnLst/>
              <a:rect l="l" t="t" r="r" b="b"/>
              <a:pathLst>
                <a:path w="0" h="1270">
                  <a:moveTo>
                    <a:pt x="0" y="0"/>
                  </a:moveTo>
                  <a:lnTo>
                    <a:pt x="0" y="381"/>
                  </a:lnTo>
                  <a:lnTo>
                    <a:pt x="0" y="1143"/>
                  </a:lnTo>
                </a:path>
              </a:pathLst>
            </a:custGeom>
            <a:ln w="3530">
              <a:solidFill>
                <a:srgbClr val="565659"/>
              </a:solidFill>
            </a:ln>
          </p:spPr>
          <p:txBody>
            <a:bodyPr wrap="square" lIns="0" tIns="0" rIns="0" bIns="0" rtlCol="0"/>
            <a:lstStyle/>
            <a:p/>
          </p:txBody>
        </p:sp>
        <p:sp>
          <p:nvSpPr>
            <p:cNvPr id="951" name="object 951" descr=""/>
            <p:cNvSpPr/>
            <p:nvPr/>
          </p:nvSpPr>
          <p:spPr>
            <a:xfrm>
              <a:off x="5470564" y="8508540"/>
              <a:ext cx="635" cy="1270"/>
            </a:xfrm>
            <a:custGeom>
              <a:avLst/>
              <a:gdLst/>
              <a:ahLst/>
              <a:cxnLst/>
              <a:rect l="l" t="t" r="r" b="b"/>
              <a:pathLst>
                <a:path w="635" h="1270">
                  <a:moveTo>
                    <a:pt x="0" y="762"/>
                  </a:moveTo>
                  <a:lnTo>
                    <a:pt x="0" y="381"/>
                  </a:lnTo>
                  <a:lnTo>
                    <a:pt x="0" y="0"/>
                  </a:lnTo>
                  <a:lnTo>
                    <a:pt x="381" y="0"/>
                  </a:lnTo>
                  <a:lnTo>
                    <a:pt x="381" y="381"/>
                  </a:lnTo>
                  <a:lnTo>
                    <a:pt x="381" y="762"/>
                  </a:lnTo>
                </a:path>
              </a:pathLst>
            </a:custGeom>
            <a:ln w="3530">
              <a:solidFill>
                <a:srgbClr val="565659"/>
              </a:solidFill>
            </a:ln>
          </p:spPr>
          <p:txBody>
            <a:bodyPr wrap="square" lIns="0" tIns="0" rIns="0" bIns="0" rtlCol="0"/>
            <a:lstStyle/>
            <a:p/>
          </p:txBody>
        </p:sp>
        <p:sp>
          <p:nvSpPr>
            <p:cNvPr id="952" name="object 952" descr=""/>
            <p:cNvSpPr/>
            <p:nvPr/>
          </p:nvSpPr>
          <p:spPr>
            <a:xfrm>
              <a:off x="5477167" y="8478202"/>
              <a:ext cx="12065" cy="31750"/>
            </a:xfrm>
            <a:custGeom>
              <a:avLst/>
              <a:gdLst/>
              <a:ahLst/>
              <a:cxnLst/>
              <a:rect l="l" t="t" r="r" b="b"/>
              <a:pathLst>
                <a:path w="12064" h="31750">
                  <a:moveTo>
                    <a:pt x="3530" y="11671"/>
                  </a:moveTo>
                  <a:lnTo>
                    <a:pt x="3009" y="10426"/>
                  </a:lnTo>
                  <a:lnTo>
                    <a:pt x="1765" y="9906"/>
                  </a:lnTo>
                  <a:lnTo>
                    <a:pt x="520" y="10426"/>
                  </a:lnTo>
                  <a:lnTo>
                    <a:pt x="0" y="11671"/>
                  </a:lnTo>
                  <a:lnTo>
                    <a:pt x="520" y="12928"/>
                  </a:lnTo>
                  <a:lnTo>
                    <a:pt x="1765" y="13436"/>
                  </a:lnTo>
                  <a:lnTo>
                    <a:pt x="3009" y="12928"/>
                  </a:lnTo>
                  <a:lnTo>
                    <a:pt x="3530" y="11671"/>
                  </a:lnTo>
                  <a:close/>
                </a:path>
                <a:path w="12064" h="31750">
                  <a:moveTo>
                    <a:pt x="10388" y="29959"/>
                  </a:moveTo>
                  <a:lnTo>
                    <a:pt x="9880" y="28714"/>
                  </a:lnTo>
                  <a:lnTo>
                    <a:pt x="8623" y="28194"/>
                  </a:lnTo>
                  <a:lnTo>
                    <a:pt x="7378" y="28714"/>
                  </a:lnTo>
                  <a:lnTo>
                    <a:pt x="6858" y="29959"/>
                  </a:lnTo>
                  <a:lnTo>
                    <a:pt x="7378" y="31216"/>
                  </a:lnTo>
                  <a:lnTo>
                    <a:pt x="8623" y="31724"/>
                  </a:lnTo>
                  <a:lnTo>
                    <a:pt x="9880" y="31216"/>
                  </a:lnTo>
                  <a:lnTo>
                    <a:pt x="10388" y="29959"/>
                  </a:lnTo>
                  <a:close/>
                </a:path>
                <a:path w="12064" h="31750">
                  <a:moveTo>
                    <a:pt x="11912" y="1765"/>
                  </a:moveTo>
                  <a:lnTo>
                    <a:pt x="11404" y="520"/>
                  </a:lnTo>
                  <a:lnTo>
                    <a:pt x="10147" y="0"/>
                  </a:lnTo>
                  <a:lnTo>
                    <a:pt x="8902" y="520"/>
                  </a:lnTo>
                  <a:lnTo>
                    <a:pt x="8382" y="1765"/>
                  </a:lnTo>
                  <a:lnTo>
                    <a:pt x="8902" y="3022"/>
                  </a:lnTo>
                  <a:lnTo>
                    <a:pt x="10147" y="3530"/>
                  </a:lnTo>
                  <a:lnTo>
                    <a:pt x="11404" y="3022"/>
                  </a:lnTo>
                  <a:lnTo>
                    <a:pt x="11912" y="1765"/>
                  </a:lnTo>
                  <a:close/>
                </a:path>
              </a:pathLst>
            </a:custGeom>
            <a:solidFill>
              <a:srgbClr val="565659"/>
            </a:solidFill>
          </p:spPr>
          <p:txBody>
            <a:bodyPr wrap="square" lIns="0" tIns="0" rIns="0" bIns="0" rtlCol="0"/>
            <a:lstStyle/>
            <a:p/>
          </p:txBody>
        </p:sp>
        <p:sp>
          <p:nvSpPr>
            <p:cNvPr id="953" name="object 953" descr=""/>
            <p:cNvSpPr/>
            <p:nvPr/>
          </p:nvSpPr>
          <p:spPr>
            <a:xfrm>
              <a:off x="5480851" y="84898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954" name="object 954" descr=""/>
            <p:cNvSpPr/>
            <p:nvPr/>
          </p:nvSpPr>
          <p:spPr>
            <a:xfrm>
              <a:off x="5483133" y="84898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955" name="object 955" descr=""/>
            <p:cNvSpPr/>
            <p:nvPr/>
          </p:nvSpPr>
          <p:spPr>
            <a:xfrm>
              <a:off x="5485043" y="84898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956" name="object 956" descr=""/>
            <p:cNvSpPr/>
            <p:nvPr/>
          </p:nvSpPr>
          <p:spPr>
            <a:xfrm>
              <a:off x="5487325" y="8489875"/>
              <a:ext cx="1270" cy="17145"/>
            </a:xfrm>
            <a:custGeom>
              <a:avLst/>
              <a:gdLst/>
              <a:ahLst/>
              <a:cxnLst/>
              <a:rect l="l" t="t" r="r" b="b"/>
              <a:pathLst>
                <a:path w="1270" h="17145">
                  <a:moveTo>
                    <a:pt x="762" y="17145"/>
                  </a:moveTo>
                  <a:lnTo>
                    <a:pt x="762" y="16764"/>
                  </a:lnTo>
                  <a:lnTo>
                    <a:pt x="762" y="16383"/>
                  </a:lnTo>
                  <a:lnTo>
                    <a:pt x="762" y="16002"/>
                  </a:lnTo>
                  <a:lnTo>
                    <a:pt x="762" y="15621"/>
                  </a:lnTo>
                  <a:lnTo>
                    <a:pt x="381" y="15240"/>
                  </a:lnTo>
                  <a:lnTo>
                    <a:pt x="381" y="0"/>
                  </a:lnTo>
                  <a:lnTo>
                    <a:pt x="0" y="0"/>
                  </a:lnTo>
                </a:path>
              </a:pathLst>
            </a:custGeom>
            <a:ln w="3530">
              <a:solidFill>
                <a:srgbClr val="565659"/>
              </a:solidFill>
            </a:ln>
          </p:spPr>
          <p:txBody>
            <a:bodyPr wrap="square" lIns="0" tIns="0" rIns="0" bIns="0" rtlCol="0"/>
            <a:lstStyle/>
            <a:p/>
          </p:txBody>
        </p:sp>
        <p:sp>
          <p:nvSpPr>
            <p:cNvPr id="957" name="object 957" descr=""/>
            <p:cNvSpPr/>
            <p:nvPr/>
          </p:nvSpPr>
          <p:spPr>
            <a:xfrm>
              <a:off x="5487709" y="8489872"/>
              <a:ext cx="0" cy="1270"/>
            </a:xfrm>
            <a:custGeom>
              <a:avLst/>
              <a:gdLst/>
              <a:ahLst/>
              <a:cxnLst/>
              <a:rect l="l" t="t" r="r" b="b"/>
              <a:pathLst>
                <a:path w="0" h="1270">
                  <a:moveTo>
                    <a:pt x="0" y="1142"/>
                  </a:moveTo>
                  <a:lnTo>
                    <a:pt x="0" y="0"/>
                  </a:lnTo>
                </a:path>
              </a:pathLst>
            </a:custGeom>
            <a:ln w="3530">
              <a:solidFill>
                <a:srgbClr val="565659"/>
              </a:solidFill>
            </a:ln>
          </p:spPr>
          <p:txBody>
            <a:bodyPr wrap="square" lIns="0" tIns="0" rIns="0" bIns="0" rtlCol="0"/>
            <a:lstStyle/>
            <a:p/>
          </p:txBody>
        </p:sp>
        <p:sp>
          <p:nvSpPr>
            <p:cNvPr id="958" name="object 958" descr=""/>
            <p:cNvSpPr/>
            <p:nvPr/>
          </p:nvSpPr>
          <p:spPr>
            <a:xfrm>
              <a:off x="5470179" y="8467773"/>
              <a:ext cx="0" cy="1905"/>
            </a:xfrm>
            <a:custGeom>
              <a:avLst/>
              <a:gdLst/>
              <a:ahLst/>
              <a:cxnLst/>
              <a:rect l="l" t="t" r="r" b="b"/>
              <a:pathLst>
                <a:path w="0" h="1904">
                  <a:moveTo>
                    <a:pt x="0" y="0"/>
                  </a:moveTo>
                  <a:lnTo>
                    <a:pt x="0" y="381"/>
                  </a:lnTo>
                  <a:lnTo>
                    <a:pt x="0" y="762"/>
                  </a:lnTo>
                  <a:lnTo>
                    <a:pt x="0" y="1143"/>
                  </a:lnTo>
                  <a:lnTo>
                    <a:pt x="0" y="1905"/>
                  </a:lnTo>
                </a:path>
              </a:pathLst>
            </a:custGeom>
            <a:ln w="3530">
              <a:solidFill>
                <a:srgbClr val="565659"/>
              </a:solidFill>
            </a:ln>
          </p:spPr>
          <p:txBody>
            <a:bodyPr wrap="square" lIns="0" tIns="0" rIns="0" bIns="0" rtlCol="0"/>
            <a:lstStyle/>
            <a:p/>
          </p:txBody>
        </p:sp>
        <p:sp>
          <p:nvSpPr>
            <p:cNvPr id="959" name="object 959" descr=""/>
            <p:cNvSpPr/>
            <p:nvPr/>
          </p:nvSpPr>
          <p:spPr>
            <a:xfrm>
              <a:off x="5487709" y="8471968"/>
              <a:ext cx="635" cy="9525"/>
            </a:xfrm>
            <a:custGeom>
              <a:avLst/>
              <a:gdLst/>
              <a:ahLst/>
              <a:cxnLst/>
              <a:rect l="l" t="t" r="r" b="b"/>
              <a:pathLst>
                <a:path w="635" h="9525">
                  <a:moveTo>
                    <a:pt x="0" y="6476"/>
                  </a:moveTo>
                  <a:lnTo>
                    <a:pt x="0" y="7238"/>
                  </a:lnTo>
                  <a:lnTo>
                    <a:pt x="381" y="8000"/>
                  </a:lnTo>
                  <a:lnTo>
                    <a:pt x="381" y="8381"/>
                  </a:lnTo>
                  <a:lnTo>
                    <a:pt x="381" y="9143"/>
                  </a:lnTo>
                  <a:lnTo>
                    <a:pt x="381" y="761"/>
                  </a:lnTo>
                  <a:lnTo>
                    <a:pt x="0" y="0"/>
                  </a:lnTo>
                </a:path>
              </a:pathLst>
            </a:custGeom>
            <a:ln w="3530">
              <a:solidFill>
                <a:srgbClr val="565659"/>
              </a:solidFill>
            </a:ln>
          </p:spPr>
          <p:txBody>
            <a:bodyPr wrap="square" lIns="0" tIns="0" rIns="0" bIns="0" rtlCol="0"/>
            <a:lstStyle/>
            <a:p/>
          </p:txBody>
        </p:sp>
        <p:sp>
          <p:nvSpPr>
            <p:cNvPr id="960" name="object 960" descr=""/>
            <p:cNvSpPr/>
            <p:nvPr/>
          </p:nvSpPr>
          <p:spPr>
            <a:xfrm>
              <a:off x="5487328" y="8471965"/>
              <a:ext cx="635" cy="8255"/>
            </a:xfrm>
            <a:custGeom>
              <a:avLst/>
              <a:gdLst/>
              <a:ahLst/>
              <a:cxnLst/>
              <a:rect l="l" t="t" r="r" b="b"/>
              <a:pathLst>
                <a:path w="635" h="8254">
                  <a:moveTo>
                    <a:pt x="380" y="0"/>
                  </a:moveTo>
                  <a:lnTo>
                    <a:pt x="380" y="0"/>
                  </a:lnTo>
                  <a:lnTo>
                    <a:pt x="380" y="7238"/>
                  </a:lnTo>
                  <a:lnTo>
                    <a:pt x="0" y="8000"/>
                  </a:lnTo>
                  <a:lnTo>
                    <a:pt x="0" y="380"/>
                  </a:lnTo>
                  <a:lnTo>
                    <a:pt x="380" y="0"/>
                  </a:lnTo>
                </a:path>
              </a:pathLst>
            </a:custGeom>
            <a:ln w="3530">
              <a:solidFill>
                <a:srgbClr val="565659"/>
              </a:solidFill>
            </a:ln>
          </p:spPr>
          <p:txBody>
            <a:bodyPr wrap="square" lIns="0" tIns="0" rIns="0" bIns="0" rtlCol="0"/>
            <a:lstStyle/>
            <a:p/>
          </p:txBody>
        </p:sp>
        <p:sp>
          <p:nvSpPr>
            <p:cNvPr id="961" name="object 961" descr=""/>
            <p:cNvSpPr/>
            <p:nvPr/>
          </p:nvSpPr>
          <p:spPr>
            <a:xfrm>
              <a:off x="5487706" y="8488730"/>
              <a:ext cx="635" cy="19685"/>
            </a:xfrm>
            <a:custGeom>
              <a:avLst/>
              <a:gdLst/>
              <a:ahLst/>
              <a:cxnLst/>
              <a:rect l="l" t="t" r="r" b="b"/>
              <a:pathLst>
                <a:path w="635" h="19684">
                  <a:moveTo>
                    <a:pt x="380" y="19431"/>
                  </a:moveTo>
                  <a:lnTo>
                    <a:pt x="380" y="19431"/>
                  </a:lnTo>
                  <a:lnTo>
                    <a:pt x="380" y="15240"/>
                  </a:lnTo>
                  <a:lnTo>
                    <a:pt x="0" y="14859"/>
                  </a:lnTo>
                  <a:lnTo>
                    <a:pt x="0" y="1524"/>
                  </a:lnTo>
                  <a:lnTo>
                    <a:pt x="380" y="1143"/>
                  </a:lnTo>
                  <a:lnTo>
                    <a:pt x="380" y="762"/>
                  </a:lnTo>
                  <a:lnTo>
                    <a:pt x="380" y="0"/>
                  </a:lnTo>
                  <a:lnTo>
                    <a:pt x="380" y="1143"/>
                  </a:lnTo>
                  <a:lnTo>
                    <a:pt x="380" y="18669"/>
                  </a:lnTo>
                  <a:lnTo>
                    <a:pt x="380" y="19050"/>
                  </a:lnTo>
                </a:path>
              </a:pathLst>
            </a:custGeom>
            <a:ln w="3530">
              <a:solidFill>
                <a:srgbClr val="565659"/>
              </a:solidFill>
            </a:ln>
          </p:spPr>
          <p:txBody>
            <a:bodyPr wrap="square" lIns="0" tIns="0" rIns="0" bIns="0" rtlCol="0"/>
            <a:lstStyle/>
            <a:p/>
          </p:txBody>
        </p:sp>
        <p:sp>
          <p:nvSpPr>
            <p:cNvPr id="962" name="object 962" descr=""/>
            <p:cNvSpPr/>
            <p:nvPr/>
          </p:nvSpPr>
          <p:spPr>
            <a:xfrm>
              <a:off x="5481992" y="8471588"/>
              <a:ext cx="1270" cy="8890"/>
            </a:xfrm>
            <a:custGeom>
              <a:avLst/>
              <a:gdLst/>
              <a:ahLst/>
              <a:cxnLst/>
              <a:rect l="l" t="t" r="r" b="b"/>
              <a:pathLst>
                <a:path w="1270" h="8890">
                  <a:moveTo>
                    <a:pt x="762" y="761"/>
                  </a:moveTo>
                  <a:lnTo>
                    <a:pt x="0" y="0"/>
                  </a:lnTo>
                  <a:lnTo>
                    <a:pt x="0" y="1142"/>
                  </a:lnTo>
                  <a:lnTo>
                    <a:pt x="381" y="2285"/>
                  </a:lnTo>
                  <a:lnTo>
                    <a:pt x="381" y="3428"/>
                  </a:lnTo>
                  <a:lnTo>
                    <a:pt x="381" y="4571"/>
                  </a:lnTo>
                  <a:lnTo>
                    <a:pt x="381" y="5333"/>
                  </a:lnTo>
                  <a:lnTo>
                    <a:pt x="762" y="6476"/>
                  </a:lnTo>
                  <a:lnTo>
                    <a:pt x="762" y="7238"/>
                  </a:lnTo>
                  <a:lnTo>
                    <a:pt x="1143" y="8381"/>
                  </a:lnTo>
                  <a:lnTo>
                    <a:pt x="762" y="7238"/>
                  </a:lnTo>
                  <a:lnTo>
                    <a:pt x="762" y="1523"/>
                  </a:lnTo>
                  <a:lnTo>
                    <a:pt x="762" y="761"/>
                  </a:lnTo>
                </a:path>
              </a:pathLst>
            </a:custGeom>
            <a:ln w="3530">
              <a:solidFill>
                <a:srgbClr val="565659"/>
              </a:solidFill>
            </a:ln>
          </p:spPr>
          <p:txBody>
            <a:bodyPr wrap="square" lIns="0" tIns="0" rIns="0" bIns="0" rtlCol="0"/>
            <a:lstStyle/>
            <a:p/>
          </p:txBody>
        </p:sp>
        <p:sp>
          <p:nvSpPr>
            <p:cNvPr id="963" name="object 963" descr=""/>
            <p:cNvSpPr/>
            <p:nvPr/>
          </p:nvSpPr>
          <p:spPr>
            <a:xfrm>
              <a:off x="5478944" y="8471587"/>
              <a:ext cx="1270" cy="8890"/>
            </a:xfrm>
            <a:custGeom>
              <a:avLst/>
              <a:gdLst/>
              <a:ahLst/>
              <a:cxnLst/>
              <a:rect l="l" t="t" r="r" b="b"/>
              <a:pathLst>
                <a:path w="1270" h="8890">
                  <a:moveTo>
                    <a:pt x="380" y="0"/>
                  </a:moveTo>
                  <a:lnTo>
                    <a:pt x="761" y="1142"/>
                  </a:lnTo>
                  <a:lnTo>
                    <a:pt x="761" y="2285"/>
                  </a:lnTo>
                  <a:lnTo>
                    <a:pt x="761" y="3428"/>
                  </a:lnTo>
                  <a:lnTo>
                    <a:pt x="761" y="4571"/>
                  </a:lnTo>
                  <a:lnTo>
                    <a:pt x="380" y="5333"/>
                  </a:lnTo>
                  <a:lnTo>
                    <a:pt x="380" y="6476"/>
                  </a:lnTo>
                  <a:lnTo>
                    <a:pt x="0" y="7238"/>
                  </a:lnTo>
                  <a:lnTo>
                    <a:pt x="0" y="8381"/>
                  </a:lnTo>
                  <a:lnTo>
                    <a:pt x="0" y="7238"/>
                  </a:lnTo>
                  <a:lnTo>
                    <a:pt x="0" y="761"/>
                  </a:lnTo>
                  <a:lnTo>
                    <a:pt x="380" y="0"/>
                  </a:lnTo>
                </a:path>
              </a:pathLst>
            </a:custGeom>
            <a:ln w="3530">
              <a:solidFill>
                <a:srgbClr val="565659"/>
              </a:solidFill>
            </a:ln>
          </p:spPr>
          <p:txBody>
            <a:bodyPr wrap="square" lIns="0" tIns="0" rIns="0" bIns="0" rtlCol="0"/>
            <a:lstStyle/>
            <a:p/>
          </p:txBody>
        </p:sp>
        <p:sp>
          <p:nvSpPr>
            <p:cNvPr id="964" name="object 964" descr=""/>
            <p:cNvSpPr/>
            <p:nvPr/>
          </p:nvSpPr>
          <p:spPr>
            <a:xfrm>
              <a:off x="5483134" y="8471587"/>
              <a:ext cx="1270" cy="8890"/>
            </a:xfrm>
            <a:custGeom>
              <a:avLst/>
              <a:gdLst/>
              <a:ahLst/>
              <a:cxnLst/>
              <a:rect l="l" t="t" r="r" b="b"/>
              <a:pathLst>
                <a:path w="1270" h="8890">
                  <a:moveTo>
                    <a:pt x="762" y="0"/>
                  </a:moveTo>
                  <a:lnTo>
                    <a:pt x="0" y="761"/>
                  </a:lnTo>
                  <a:lnTo>
                    <a:pt x="0" y="1523"/>
                  </a:lnTo>
                  <a:lnTo>
                    <a:pt x="0" y="2666"/>
                  </a:lnTo>
                  <a:lnTo>
                    <a:pt x="0" y="8381"/>
                  </a:lnTo>
                  <a:lnTo>
                    <a:pt x="381" y="7238"/>
                  </a:lnTo>
                  <a:lnTo>
                    <a:pt x="381" y="6476"/>
                  </a:lnTo>
                  <a:lnTo>
                    <a:pt x="381" y="5333"/>
                  </a:lnTo>
                  <a:lnTo>
                    <a:pt x="762" y="4571"/>
                  </a:lnTo>
                  <a:lnTo>
                    <a:pt x="762" y="3428"/>
                  </a:lnTo>
                  <a:lnTo>
                    <a:pt x="762" y="2285"/>
                  </a:lnTo>
                  <a:lnTo>
                    <a:pt x="762" y="1142"/>
                  </a:lnTo>
                  <a:lnTo>
                    <a:pt x="762" y="0"/>
                  </a:lnTo>
                </a:path>
              </a:pathLst>
            </a:custGeom>
            <a:ln w="3530">
              <a:solidFill>
                <a:srgbClr val="565659"/>
              </a:solidFill>
            </a:ln>
          </p:spPr>
          <p:txBody>
            <a:bodyPr wrap="square" lIns="0" tIns="0" rIns="0" bIns="0" rtlCol="0"/>
            <a:lstStyle/>
            <a:p/>
          </p:txBody>
        </p:sp>
        <p:sp>
          <p:nvSpPr>
            <p:cNvPr id="965" name="object 965" descr=""/>
            <p:cNvSpPr/>
            <p:nvPr/>
          </p:nvSpPr>
          <p:spPr>
            <a:xfrm>
              <a:off x="5480089" y="8471588"/>
              <a:ext cx="1270" cy="8890"/>
            </a:xfrm>
            <a:custGeom>
              <a:avLst/>
              <a:gdLst/>
              <a:ahLst/>
              <a:cxnLst/>
              <a:rect l="l" t="t" r="r" b="b"/>
              <a:pathLst>
                <a:path w="1270" h="8890">
                  <a:moveTo>
                    <a:pt x="762" y="761"/>
                  </a:moveTo>
                  <a:lnTo>
                    <a:pt x="0" y="0"/>
                  </a:lnTo>
                  <a:lnTo>
                    <a:pt x="0" y="1142"/>
                  </a:lnTo>
                  <a:lnTo>
                    <a:pt x="0" y="2285"/>
                  </a:lnTo>
                  <a:lnTo>
                    <a:pt x="0" y="3428"/>
                  </a:lnTo>
                  <a:lnTo>
                    <a:pt x="0" y="4571"/>
                  </a:lnTo>
                  <a:lnTo>
                    <a:pt x="381" y="5333"/>
                  </a:lnTo>
                  <a:lnTo>
                    <a:pt x="381" y="6476"/>
                  </a:lnTo>
                  <a:lnTo>
                    <a:pt x="762" y="7238"/>
                  </a:lnTo>
                  <a:lnTo>
                    <a:pt x="762" y="8381"/>
                  </a:lnTo>
                  <a:lnTo>
                    <a:pt x="762" y="1523"/>
                  </a:lnTo>
                  <a:lnTo>
                    <a:pt x="762" y="761"/>
                  </a:lnTo>
                </a:path>
              </a:pathLst>
            </a:custGeom>
            <a:ln w="3530">
              <a:solidFill>
                <a:srgbClr val="565659"/>
              </a:solidFill>
            </a:ln>
          </p:spPr>
          <p:txBody>
            <a:bodyPr wrap="square" lIns="0" tIns="0" rIns="0" bIns="0" rtlCol="0"/>
            <a:lstStyle/>
            <a:p/>
          </p:txBody>
        </p:sp>
        <p:sp>
          <p:nvSpPr>
            <p:cNvPr id="966" name="object 966" descr=""/>
            <p:cNvSpPr/>
            <p:nvPr/>
          </p:nvSpPr>
          <p:spPr>
            <a:xfrm>
              <a:off x="5485038" y="8471587"/>
              <a:ext cx="1270" cy="8890"/>
            </a:xfrm>
            <a:custGeom>
              <a:avLst/>
              <a:gdLst/>
              <a:ahLst/>
              <a:cxnLst/>
              <a:rect l="l" t="t" r="r" b="b"/>
              <a:pathLst>
                <a:path w="1270" h="8890">
                  <a:moveTo>
                    <a:pt x="762" y="0"/>
                  </a:moveTo>
                  <a:lnTo>
                    <a:pt x="0" y="761"/>
                  </a:lnTo>
                  <a:lnTo>
                    <a:pt x="381" y="1523"/>
                  </a:lnTo>
                  <a:lnTo>
                    <a:pt x="381" y="2666"/>
                  </a:lnTo>
                  <a:lnTo>
                    <a:pt x="381" y="8381"/>
                  </a:lnTo>
                  <a:lnTo>
                    <a:pt x="381" y="7238"/>
                  </a:lnTo>
                  <a:lnTo>
                    <a:pt x="381" y="6476"/>
                  </a:lnTo>
                  <a:lnTo>
                    <a:pt x="762" y="5333"/>
                  </a:lnTo>
                  <a:lnTo>
                    <a:pt x="762" y="4571"/>
                  </a:lnTo>
                  <a:lnTo>
                    <a:pt x="762" y="3428"/>
                  </a:lnTo>
                  <a:lnTo>
                    <a:pt x="762" y="2285"/>
                  </a:lnTo>
                  <a:lnTo>
                    <a:pt x="762" y="1142"/>
                  </a:lnTo>
                  <a:lnTo>
                    <a:pt x="762" y="0"/>
                  </a:lnTo>
                </a:path>
              </a:pathLst>
            </a:custGeom>
            <a:ln w="3530">
              <a:solidFill>
                <a:srgbClr val="565659"/>
              </a:solidFill>
            </a:ln>
          </p:spPr>
          <p:txBody>
            <a:bodyPr wrap="square" lIns="0" tIns="0" rIns="0" bIns="0" rtlCol="0"/>
            <a:lstStyle/>
            <a:p/>
          </p:txBody>
        </p:sp>
        <p:sp>
          <p:nvSpPr>
            <p:cNvPr id="967" name="object 967" descr=""/>
            <p:cNvSpPr/>
            <p:nvPr/>
          </p:nvSpPr>
          <p:spPr>
            <a:xfrm>
              <a:off x="5477800" y="8471588"/>
              <a:ext cx="1270" cy="8890"/>
            </a:xfrm>
            <a:custGeom>
              <a:avLst/>
              <a:gdLst/>
              <a:ahLst/>
              <a:cxnLst/>
              <a:rect l="l" t="t" r="r" b="b"/>
              <a:pathLst>
                <a:path w="1270" h="8890">
                  <a:moveTo>
                    <a:pt x="762" y="761"/>
                  </a:moveTo>
                  <a:lnTo>
                    <a:pt x="0" y="0"/>
                  </a:lnTo>
                  <a:lnTo>
                    <a:pt x="0" y="1142"/>
                  </a:lnTo>
                  <a:lnTo>
                    <a:pt x="0" y="2285"/>
                  </a:lnTo>
                  <a:lnTo>
                    <a:pt x="0" y="3428"/>
                  </a:lnTo>
                  <a:lnTo>
                    <a:pt x="0" y="4571"/>
                  </a:lnTo>
                  <a:lnTo>
                    <a:pt x="381" y="5333"/>
                  </a:lnTo>
                  <a:lnTo>
                    <a:pt x="762" y="6476"/>
                  </a:lnTo>
                  <a:lnTo>
                    <a:pt x="762" y="7238"/>
                  </a:lnTo>
                  <a:lnTo>
                    <a:pt x="762" y="8381"/>
                  </a:lnTo>
                  <a:lnTo>
                    <a:pt x="762" y="1523"/>
                  </a:lnTo>
                  <a:lnTo>
                    <a:pt x="762" y="761"/>
                  </a:lnTo>
                </a:path>
              </a:pathLst>
            </a:custGeom>
            <a:ln w="3530">
              <a:solidFill>
                <a:srgbClr val="565659"/>
              </a:solidFill>
            </a:ln>
          </p:spPr>
          <p:txBody>
            <a:bodyPr wrap="square" lIns="0" tIns="0" rIns="0" bIns="0" rtlCol="0"/>
            <a:lstStyle/>
            <a:p/>
          </p:txBody>
        </p:sp>
        <p:sp>
          <p:nvSpPr>
            <p:cNvPr id="968" name="object 968" descr=""/>
            <p:cNvSpPr/>
            <p:nvPr/>
          </p:nvSpPr>
          <p:spPr>
            <a:xfrm>
              <a:off x="5486566" y="8471588"/>
              <a:ext cx="1270" cy="8890"/>
            </a:xfrm>
            <a:custGeom>
              <a:avLst/>
              <a:gdLst/>
              <a:ahLst/>
              <a:cxnLst/>
              <a:rect l="l" t="t" r="r" b="b"/>
              <a:pathLst>
                <a:path w="1270" h="8890">
                  <a:moveTo>
                    <a:pt x="380" y="761"/>
                  </a:moveTo>
                  <a:lnTo>
                    <a:pt x="0" y="0"/>
                  </a:lnTo>
                  <a:lnTo>
                    <a:pt x="0" y="1142"/>
                  </a:lnTo>
                  <a:lnTo>
                    <a:pt x="0" y="2285"/>
                  </a:lnTo>
                  <a:lnTo>
                    <a:pt x="0" y="3428"/>
                  </a:lnTo>
                  <a:lnTo>
                    <a:pt x="0" y="4571"/>
                  </a:lnTo>
                  <a:lnTo>
                    <a:pt x="0" y="5333"/>
                  </a:lnTo>
                  <a:lnTo>
                    <a:pt x="380" y="6476"/>
                  </a:lnTo>
                  <a:lnTo>
                    <a:pt x="380" y="7238"/>
                  </a:lnTo>
                  <a:lnTo>
                    <a:pt x="761" y="8381"/>
                  </a:lnTo>
                  <a:lnTo>
                    <a:pt x="761" y="7238"/>
                  </a:lnTo>
                  <a:lnTo>
                    <a:pt x="761" y="6476"/>
                  </a:lnTo>
                  <a:lnTo>
                    <a:pt x="761" y="5333"/>
                  </a:lnTo>
                  <a:lnTo>
                    <a:pt x="761" y="4571"/>
                  </a:lnTo>
                  <a:lnTo>
                    <a:pt x="380" y="3428"/>
                  </a:lnTo>
                  <a:lnTo>
                    <a:pt x="380" y="2666"/>
                  </a:lnTo>
                  <a:lnTo>
                    <a:pt x="380" y="1523"/>
                  </a:lnTo>
                  <a:lnTo>
                    <a:pt x="380" y="761"/>
                  </a:lnTo>
                </a:path>
              </a:pathLst>
            </a:custGeom>
            <a:ln w="3530">
              <a:solidFill>
                <a:srgbClr val="565659"/>
              </a:solidFill>
            </a:ln>
          </p:spPr>
          <p:txBody>
            <a:bodyPr wrap="square" lIns="0" tIns="0" rIns="0" bIns="0" rtlCol="0"/>
            <a:lstStyle/>
            <a:p/>
          </p:txBody>
        </p:sp>
        <p:sp>
          <p:nvSpPr>
            <p:cNvPr id="969" name="object 969" descr=""/>
            <p:cNvSpPr/>
            <p:nvPr/>
          </p:nvSpPr>
          <p:spPr>
            <a:xfrm>
              <a:off x="5484281" y="8471588"/>
              <a:ext cx="1270" cy="8890"/>
            </a:xfrm>
            <a:custGeom>
              <a:avLst/>
              <a:gdLst/>
              <a:ahLst/>
              <a:cxnLst/>
              <a:rect l="l" t="t" r="r" b="b"/>
              <a:pathLst>
                <a:path w="1270" h="8890">
                  <a:moveTo>
                    <a:pt x="762" y="761"/>
                  </a:moveTo>
                  <a:lnTo>
                    <a:pt x="0" y="0"/>
                  </a:lnTo>
                  <a:lnTo>
                    <a:pt x="0" y="1142"/>
                  </a:lnTo>
                  <a:lnTo>
                    <a:pt x="0" y="2285"/>
                  </a:lnTo>
                  <a:lnTo>
                    <a:pt x="0" y="3428"/>
                  </a:lnTo>
                  <a:lnTo>
                    <a:pt x="0" y="4571"/>
                  </a:lnTo>
                  <a:lnTo>
                    <a:pt x="381" y="5333"/>
                  </a:lnTo>
                  <a:lnTo>
                    <a:pt x="381" y="6476"/>
                  </a:lnTo>
                  <a:lnTo>
                    <a:pt x="762" y="7238"/>
                  </a:lnTo>
                  <a:lnTo>
                    <a:pt x="762" y="8381"/>
                  </a:lnTo>
                  <a:lnTo>
                    <a:pt x="762" y="1523"/>
                  </a:lnTo>
                  <a:lnTo>
                    <a:pt x="762" y="761"/>
                  </a:lnTo>
                </a:path>
              </a:pathLst>
            </a:custGeom>
            <a:ln w="3530">
              <a:solidFill>
                <a:srgbClr val="565659"/>
              </a:solidFill>
            </a:ln>
          </p:spPr>
          <p:txBody>
            <a:bodyPr wrap="square" lIns="0" tIns="0" rIns="0" bIns="0" rtlCol="0"/>
            <a:lstStyle/>
            <a:p/>
          </p:txBody>
        </p:sp>
        <p:sp>
          <p:nvSpPr>
            <p:cNvPr id="970" name="object 970" descr=""/>
            <p:cNvSpPr/>
            <p:nvPr/>
          </p:nvSpPr>
          <p:spPr>
            <a:xfrm>
              <a:off x="5480852" y="8471587"/>
              <a:ext cx="1270" cy="8890"/>
            </a:xfrm>
            <a:custGeom>
              <a:avLst/>
              <a:gdLst/>
              <a:ahLst/>
              <a:cxnLst/>
              <a:rect l="l" t="t" r="r" b="b"/>
              <a:pathLst>
                <a:path w="1270" h="8890">
                  <a:moveTo>
                    <a:pt x="762" y="0"/>
                  </a:moveTo>
                  <a:lnTo>
                    <a:pt x="0" y="761"/>
                  </a:lnTo>
                  <a:lnTo>
                    <a:pt x="0" y="1523"/>
                  </a:lnTo>
                  <a:lnTo>
                    <a:pt x="0" y="2666"/>
                  </a:lnTo>
                  <a:lnTo>
                    <a:pt x="0" y="3428"/>
                  </a:lnTo>
                  <a:lnTo>
                    <a:pt x="0" y="4571"/>
                  </a:lnTo>
                  <a:lnTo>
                    <a:pt x="381" y="5333"/>
                  </a:lnTo>
                  <a:lnTo>
                    <a:pt x="381" y="6476"/>
                  </a:lnTo>
                  <a:lnTo>
                    <a:pt x="381" y="7238"/>
                  </a:lnTo>
                  <a:lnTo>
                    <a:pt x="381" y="8381"/>
                  </a:lnTo>
                  <a:lnTo>
                    <a:pt x="381" y="7238"/>
                  </a:lnTo>
                  <a:lnTo>
                    <a:pt x="381" y="6476"/>
                  </a:lnTo>
                  <a:lnTo>
                    <a:pt x="762" y="5333"/>
                  </a:lnTo>
                  <a:lnTo>
                    <a:pt x="762" y="4571"/>
                  </a:lnTo>
                  <a:lnTo>
                    <a:pt x="762" y="3428"/>
                  </a:lnTo>
                  <a:lnTo>
                    <a:pt x="762" y="2285"/>
                  </a:lnTo>
                  <a:lnTo>
                    <a:pt x="762" y="1142"/>
                  </a:lnTo>
                  <a:lnTo>
                    <a:pt x="762" y="0"/>
                  </a:lnTo>
                </a:path>
              </a:pathLst>
            </a:custGeom>
            <a:ln w="3530">
              <a:solidFill>
                <a:srgbClr val="565659"/>
              </a:solidFill>
            </a:ln>
          </p:spPr>
          <p:txBody>
            <a:bodyPr wrap="square" lIns="0" tIns="0" rIns="0" bIns="0" rtlCol="0"/>
            <a:lstStyle/>
            <a:p/>
          </p:txBody>
        </p:sp>
        <p:sp>
          <p:nvSpPr>
            <p:cNvPr id="971" name="object 971" descr=""/>
            <p:cNvSpPr/>
            <p:nvPr/>
          </p:nvSpPr>
          <p:spPr>
            <a:xfrm>
              <a:off x="5475894" y="8471588"/>
              <a:ext cx="1270" cy="8890"/>
            </a:xfrm>
            <a:custGeom>
              <a:avLst/>
              <a:gdLst/>
              <a:ahLst/>
              <a:cxnLst/>
              <a:rect l="l" t="t" r="r" b="b"/>
              <a:pathLst>
                <a:path w="1270" h="8890">
                  <a:moveTo>
                    <a:pt x="380" y="761"/>
                  </a:moveTo>
                  <a:lnTo>
                    <a:pt x="0" y="0"/>
                  </a:lnTo>
                  <a:lnTo>
                    <a:pt x="0" y="1142"/>
                  </a:lnTo>
                  <a:lnTo>
                    <a:pt x="0" y="2285"/>
                  </a:lnTo>
                  <a:lnTo>
                    <a:pt x="0" y="3428"/>
                  </a:lnTo>
                  <a:lnTo>
                    <a:pt x="0" y="4571"/>
                  </a:lnTo>
                  <a:lnTo>
                    <a:pt x="0" y="5333"/>
                  </a:lnTo>
                  <a:lnTo>
                    <a:pt x="380" y="6476"/>
                  </a:lnTo>
                  <a:lnTo>
                    <a:pt x="380" y="7238"/>
                  </a:lnTo>
                  <a:lnTo>
                    <a:pt x="761" y="8381"/>
                  </a:lnTo>
                  <a:lnTo>
                    <a:pt x="761" y="7238"/>
                  </a:lnTo>
                  <a:lnTo>
                    <a:pt x="761" y="6476"/>
                  </a:lnTo>
                  <a:lnTo>
                    <a:pt x="761" y="5333"/>
                  </a:lnTo>
                  <a:lnTo>
                    <a:pt x="761" y="4571"/>
                  </a:lnTo>
                  <a:lnTo>
                    <a:pt x="761" y="3428"/>
                  </a:lnTo>
                  <a:lnTo>
                    <a:pt x="761" y="2666"/>
                  </a:lnTo>
                  <a:lnTo>
                    <a:pt x="380" y="1523"/>
                  </a:lnTo>
                  <a:lnTo>
                    <a:pt x="380" y="761"/>
                  </a:lnTo>
                </a:path>
              </a:pathLst>
            </a:custGeom>
            <a:ln w="3530">
              <a:solidFill>
                <a:srgbClr val="565659"/>
              </a:solidFill>
            </a:ln>
          </p:spPr>
          <p:txBody>
            <a:bodyPr wrap="square" lIns="0" tIns="0" rIns="0" bIns="0" rtlCol="0"/>
            <a:lstStyle/>
            <a:p/>
          </p:txBody>
        </p:sp>
        <p:sp>
          <p:nvSpPr>
            <p:cNvPr id="972" name="object 972" descr=""/>
            <p:cNvSpPr/>
            <p:nvPr/>
          </p:nvSpPr>
          <p:spPr>
            <a:xfrm>
              <a:off x="5474755" y="8471584"/>
              <a:ext cx="635" cy="7620"/>
            </a:xfrm>
            <a:custGeom>
              <a:avLst/>
              <a:gdLst/>
              <a:ahLst/>
              <a:cxnLst/>
              <a:rect l="l" t="t" r="r" b="b"/>
              <a:pathLst>
                <a:path w="635" h="7620">
                  <a:moveTo>
                    <a:pt x="0" y="381"/>
                  </a:moveTo>
                  <a:lnTo>
                    <a:pt x="381" y="0"/>
                  </a:lnTo>
                  <a:lnTo>
                    <a:pt x="381" y="1143"/>
                  </a:lnTo>
                  <a:lnTo>
                    <a:pt x="381" y="2286"/>
                  </a:lnTo>
                  <a:lnTo>
                    <a:pt x="381" y="3429"/>
                  </a:lnTo>
                  <a:lnTo>
                    <a:pt x="381" y="4572"/>
                  </a:lnTo>
                  <a:lnTo>
                    <a:pt x="381" y="5334"/>
                  </a:lnTo>
                  <a:lnTo>
                    <a:pt x="381" y="6096"/>
                  </a:lnTo>
                  <a:lnTo>
                    <a:pt x="0" y="6477"/>
                  </a:lnTo>
                  <a:lnTo>
                    <a:pt x="0" y="7239"/>
                  </a:lnTo>
                </a:path>
              </a:pathLst>
            </a:custGeom>
            <a:ln w="3530">
              <a:solidFill>
                <a:srgbClr val="565659"/>
              </a:solidFill>
            </a:ln>
          </p:spPr>
          <p:txBody>
            <a:bodyPr wrap="square" lIns="0" tIns="0" rIns="0" bIns="0" rtlCol="0"/>
            <a:lstStyle/>
            <a:p/>
          </p:txBody>
        </p:sp>
        <p:sp>
          <p:nvSpPr>
            <p:cNvPr id="973" name="object 973" descr=""/>
            <p:cNvSpPr/>
            <p:nvPr/>
          </p:nvSpPr>
          <p:spPr>
            <a:xfrm>
              <a:off x="5476660" y="8471587"/>
              <a:ext cx="1270" cy="8890"/>
            </a:xfrm>
            <a:custGeom>
              <a:avLst/>
              <a:gdLst/>
              <a:ahLst/>
              <a:cxnLst/>
              <a:rect l="l" t="t" r="r" b="b"/>
              <a:pathLst>
                <a:path w="1270" h="8890">
                  <a:moveTo>
                    <a:pt x="762" y="0"/>
                  </a:moveTo>
                  <a:lnTo>
                    <a:pt x="762" y="0"/>
                  </a:lnTo>
                  <a:lnTo>
                    <a:pt x="762" y="5333"/>
                  </a:lnTo>
                  <a:lnTo>
                    <a:pt x="381" y="6476"/>
                  </a:lnTo>
                  <a:lnTo>
                    <a:pt x="381" y="7238"/>
                  </a:lnTo>
                  <a:lnTo>
                    <a:pt x="0" y="8381"/>
                  </a:lnTo>
                  <a:lnTo>
                    <a:pt x="0" y="7238"/>
                  </a:lnTo>
                  <a:lnTo>
                    <a:pt x="0" y="6476"/>
                  </a:lnTo>
                  <a:lnTo>
                    <a:pt x="0" y="761"/>
                  </a:lnTo>
                  <a:lnTo>
                    <a:pt x="762" y="0"/>
                  </a:lnTo>
                </a:path>
              </a:pathLst>
            </a:custGeom>
            <a:ln w="3530">
              <a:solidFill>
                <a:srgbClr val="565659"/>
              </a:solidFill>
            </a:ln>
          </p:spPr>
          <p:txBody>
            <a:bodyPr wrap="square" lIns="0" tIns="0" rIns="0" bIns="0" rtlCol="0"/>
            <a:lstStyle/>
            <a:p/>
          </p:txBody>
        </p:sp>
        <p:sp>
          <p:nvSpPr>
            <p:cNvPr id="974" name="object 974" descr=""/>
            <p:cNvSpPr/>
            <p:nvPr/>
          </p:nvSpPr>
          <p:spPr>
            <a:xfrm>
              <a:off x="5481227" y="8489871"/>
              <a:ext cx="1270" cy="19685"/>
            </a:xfrm>
            <a:custGeom>
              <a:avLst/>
              <a:gdLst/>
              <a:ahLst/>
              <a:cxnLst/>
              <a:rect l="l" t="t" r="r" b="b"/>
              <a:pathLst>
                <a:path w="1270" h="19684">
                  <a:moveTo>
                    <a:pt x="1142" y="19431"/>
                  </a:moveTo>
                  <a:lnTo>
                    <a:pt x="1142" y="19431"/>
                  </a:lnTo>
                  <a:lnTo>
                    <a:pt x="1142" y="16383"/>
                  </a:lnTo>
                  <a:lnTo>
                    <a:pt x="761" y="16002"/>
                  </a:lnTo>
                  <a:lnTo>
                    <a:pt x="761" y="4191"/>
                  </a:lnTo>
                  <a:lnTo>
                    <a:pt x="380" y="3048"/>
                  </a:lnTo>
                  <a:lnTo>
                    <a:pt x="380" y="1905"/>
                  </a:lnTo>
                  <a:lnTo>
                    <a:pt x="0" y="1143"/>
                  </a:lnTo>
                  <a:lnTo>
                    <a:pt x="0" y="0"/>
                  </a:lnTo>
                  <a:lnTo>
                    <a:pt x="0" y="11049"/>
                  </a:lnTo>
                  <a:lnTo>
                    <a:pt x="380" y="11811"/>
                  </a:lnTo>
                  <a:lnTo>
                    <a:pt x="380" y="17907"/>
                  </a:lnTo>
                  <a:lnTo>
                    <a:pt x="380" y="18288"/>
                  </a:lnTo>
                </a:path>
              </a:pathLst>
            </a:custGeom>
            <a:ln w="3530">
              <a:solidFill>
                <a:srgbClr val="565659"/>
              </a:solidFill>
            </a:ln>
          </p:spPr>
          <p:txBody>
            <a:bodyPr wrap="square" lIns="0" tIns="0" rIns="0" bIns="0" rtlCol="0"/>
            <a:lstStyle/>
            <a:p/>
          </p:txBody>
        </p:sp>
        <p:sp>
          <p:nvSpPr>
            <p:cNvPr id="975" name="object 975" descr=""/>
            <p:cNvSpPr/>
            <p:nvPr/>
          </p:nvSpPr>
          <p:spPr>
            <a:xfrm>
              <a:off x="5483515" y="8489871"/>
              <a:ext cx="1270" cy="19685"/>
            </a:xfrm>
            <a:custGeom>
              <a:avLst/>
              <a:gdLst/>
              <a:ahLst/>
              <a:cxnLst/>
              <a:rect l="l" t="t" r="r" b="b"/>
              <a:pathLst>
                <a:path w="1270" h="19684">
                  <a:moveTo>
                    <a:pt x="1142" y="19431"/>
                  </a:moveTo>
                  <a:lnTo>
                    <a:pt x="761" y="19431"/>
                  </a:lnTo>
                  <a:lnTo>
                    <a:pt x="761" y="19050"/>
                  </a:lnTo>
                  <a:lnTo>
                    <a:pt x="761" y="18669"/>
                  </a:lnTo>
                  <a:lnTo>
                    <a:pt x="761" y="4953"/>
                  </a:lnTo>
                  <a:lnTo>
                    <a:pt x="380" y="4191"/>
                  </a:lnTo>
                  <a:lnTo>
                    <a:pt x="380" y="3048"/>
                  </a:lnTo>
                  <a:lnTo>
                    <a:pt x="0" y="1905"/>
                  </a:lnTo>
                  <a:lnTo>
                    <a:pt x="0" y="1143"/>
                  </a:lnTo>
                  <a:lnTo>
                    <a:pt x="0" y="0"/>
                  </a:lnTo>
                  <a:lnTo>
                    <a:pt x="0" y="1143"/>
                  </a:lnTo>
                  <a:lnTo>
                    <a:pt x="0" y="1905"/>
                  </a:lnTo>
                  <a:lnTo>
                    <a:pt x="0" y="16764"/>
                  </a:lnTo>
                  <a:lnTo>
                    <a:pt x="380" y="17145"/>
                  </a:lnTo>
                  <a:lnTo>
                    <a:pt x="380" y="17526"/>
                  </a:lnTo>
                  <a:lnTo>
                    <a:pt x="380" y="17907"/>
                  </a:lnTo>
                  <a:lnTo>
                    <a:pt x="380" y="18288"/>
                  </a:lnTo>
                </a:path>
              </a:pathLst>
            </a:custGeom>
            <a:ln w="3530">
              <a:solidFill>
                <a:srgbClr val="565659"/>
              </a:solidFill>
            </a:ln>
          </p:spPr>
          <p:txBody>
            <a:bodyPr wrap="square" lIns="0" tIns="0" rIns="0" bIns="0" rtlCol="0"/>
            <a:lstStyle/>
            <a:p/>
          </p:txBody>
        </p:sp>
        <p:sp>
          <p:nvSpPr>
            <p:cNvPr id="976" name="object 976" descr=""/>
            <p:cNvSpPr/>
            <p:nvPr/>
          </p:nvSpPr>
          <p:spPr>
            <a:xfrm>
              <a:off x="5482373" y="8489871"/>
              <a:ext cx="1270" cy="19685"/>
            </a:xfrm>
            <a:custGeom>
              <a:avLst/>
              <a:gdLst/>
              <a:ahLst/>
              <a:cxnLst/>
              <a:rect l="l" t="t" r="r" b="b"/>
              <a:pathLst>
                <a:path w="1270" h="19684">
                  <a:moveTo>
                    <a:pt x="380" y="19431"/>
                  </a:moveTo>
                  <a:lnTo>
                    <a:pt x="380" y="19431"/>
                  </a:lnTo>
                  <a:lnTo>
                    <a:pt x="380" y="9525"/>
                  </a:lnTo>
                  <a:lnTo>
                    <a:pt x="0" y="8763"/>
                  </a:lnTo>
                  <a:lnTo>
                    <a:pt x="0" y="4191"/>
                  </a:lnTo>
                  <a:lnTo>
                    <a:pt x="380" y="3048"/>
                  </a:lnTo>
                  <a:lnTo>
                    <a:pt x="380" y="1905"/>
                  </a:lnTo>
                  <a:lnTo>
                    <a:pt x="761" y="1143"/>
                  </a:lnTo>
                  <a:lnTo>
                    <a:pt x="761" y="0"/>
                  </a:lnTo>
                  <a:lnTo>
                    <a:pt x="761" y="13335"/>
                  </a:lnTo>
                  <a:lnTo>
                    <a:pt x="1142" y="13716"/>
                  </a:lnTo>
                  <a:lnTo>
                    <a:pt x="1142" y="17907"/>
                  </a:lnTo>
                  <a:lnTo>
                    <a:pt x="1142" y="18288"/>
                  </a:lnTo>
                </a:path>
              </a:pathLst>
            </a:custGeom>
            <a:ln w="3530">
              <a:solidFill>
                <a:srgbClr val="565659"/>
              </a:solidFill>
            </a:ln>
          </p:spPr>
          <p:txBody>
            <a:bodyPr wrap="square" lIns="0" tIns="0" rIns="0" bIns="0" rtlCol="0"/>
            <a:lstStyle/>
            <a:p/>
          </p:txBody>
        </p:sp>
        <p:sp>
          <p:nvSpPr>
            <p:cNvPr id="977" name="object 977" descr=""/>
            <p:cNvSpPr/>
            <p:nvPr/>
          </p:nvSpPr>
          <p:spPr>
            <a:xfrm>
              <a:off x="5478946" y="8489871"/>
              <a:ext cx="1270" cy="19685"/>
            </a:xfrm>
            <a:custGeom>
              <a:avLst/>
              <a:gdLst/>
              <a:ahLst/>
              <a:cxnLst/>
              <a:rect l="l" t="t" r="r" b="b"/>
              <a:pathLst>
                <a:path w="1270" h="19684">
                  <a:moveTo>
                    <a:pt x="1142" y="19431"/>
                  </a:moveTo>
                  <a:lnTo>
                    <a:pt x="1142" y="19431"/>
                  </a:lnTo>
                  <a:lnTo>
                    <a:pt x="1142" y="8763"/>
                  </a:lnTo>
                  <a:lnTo>
                    <a:pt x="761" y="8001"/>
                  </a:lnTo>
                  <a:lnTo>
                    <a:pt x="761" y="3048"/>
                  </a:lnTo>
                  <a:lnTo>
                    <a:pt x="380" y="1905"/>
                  </a:lnTo>
                  <a:lnTo>
                    <a:pt x="380" y="1143"/>
                  </a:lnTo>
                  <a:lnTo>
                    <a:pt x="0" y="0"/>
                  </a:lnTo>
                  <a:lnTo>
                    <a:pt x="0" y="1143"/>
                  </a:lnTo>
                  <a:lnTo>
                    <a:pt x="380" y="1905"/>
                  </a:lnTo>
                  <a:lnTo>
                    <a:pt x="380" y="3048"/>
                  </a:lnTo>
                  <a:lnTo>
                    <a:pt x="380" y="17907"/>
                  </a:lnTo>
                  <a:lnTo>
                    <a:pt x="761" y="17907"/>
                  </a:lnTo>
                  <a:lnTo>
                    <a:pt x="761" y="18288"/>
                  </a:lnTo>
                </a:path>
              </a:pathLst>
            </a:custGeom>
            <a:ln w="3530">
              <a:solidFill>
                <a:srgbClr val="565659"/>
              </a:solidFill>
            </a:ln>
          </p:spPr>
          <p:txBody>
            <a:bodyPr wrap="square" lIns="0" tIns="0" rIns="0" bIns="0" rtlCol="0"/>
            <a:lstStyle/>
            <a:p/>
          </p:txBody>
        </p:sp>
        <p:sp>
          <p:nvSpPr>
            <p:cNvPr id="978" name="object 978" descr=""/>
            <p:cNvSpPr/>
            <p:nvPr/>
          </p:nvSpPr>
          <p:spPr>
            <a:xfrm>
              <a:off x="5476275" y="8489873"/>
              <a:ext cx="1270" cy="19685"/>
            </a:xfrm>
            <a:custGeom>
              <a:avLst/>
              <a:gdLst/>
              <a:ahLst/>
              <a:cxnLst/>
              <a:rect l="l" t="t" r="r" b="b"/>
              <a:pathLst>
                <a:path w="1270" h="19684">
                  <a:moveTo>
                    <a:pt x="762" y="18287"/>
                  </a:moveTo>
                  <a:lnTo>
                    <a:pt x="762" y="18287"/>
                  </a:lnTo>
                  <a:lnTo>
                    <a:pt x="762" y="8381"/>
                  </a:lnTo>
                  <a:lnTo>
                    <a:pt x="381" y="7238"/>
                  </a:lnTo>
                  <a:lnTo>
                    <a:pt x="381" y="0"/>
                  </a:lnTo>
                  <a:lnTo>
                    <a:pt x="381" y="1142"/>
                  </a:lnTo>
                  <a:lnTo>
                    <a:pt x="0" y="1904"/>
                  </a:lnTo>
                  <a:lnTo>
                    <a:pt x="0" y="19049"/>
                  </a:lnTo>
                  <a:lnTo>
                    <a:pt x="381" y="19049"/>
                  </a:lnTo>
                  <a:lnTo>
                    <a:pt x="381" y="19430"/>
                  </a:lnTo>
                </a:path>
              </a:pathLst>
            </a:custGeom>
            <a:ln w="3530">
              <a:solidFill>
                <a:srgbClr val="565659"/>
              </a:solidFill>
            </a:ln>
          </p:spPr>
          <p:txBody>
            <a:bodyPr wrap="square" lIns="0" tIns="0" rIns="0" bIns="0" rtlCol="0"/>
            <a:lstStyle/>
            <a:p/>
          </p:txBody>
        </p:sp>
        <p:sp>
          <p:nvSpPr>
            <p:cNvPr id="979" name="object 979" descr=""/>
            <p:cNvSpPr/>
            <p:nvPr/>
          </p:nvSpPr>
          <p:spPr>
            <a:xfrm>
              <a:off x="5474753" y="8489871"/>
              <a:ext cx="1270" cy="19685"/>
            </a:xfrm>
            <a:custGeom>
              <a:avLst/>
              <a:gdLst/>
              <a:ahLst/>
              <a:cxnLst/>
              <a:rect l="l" t="t" r="r" b="b"/>
              <a:pathLst>
                <a:path w="1270" h="19684">
                  <a:moveTo>
                    <a:pt x="1142" y="19431"/>
                  </a:moveTo>
                  <a:lnTo>
                    <a:pt x="1142" y="19431"/>
                  </a:lnTo>
                  <a:lnTo>
                    <a:pt x="1142" y="12192"/>
                  </a:lnTo>
                  <a:lnTo>
                    <a:pt x="761" y="11811"/>
                  </a:lnTo>
                  <a:lnTo>
                    <a:pt x="761" y="3048"/>
                  </a:lnTo>
                  <a:lnTo>
                    <a:pt x="380" y="1905"/>
                  </a:lnTo>
                  <a:lnTo>
                    <a:pt x="380" y="1143"/>
                  </a:lnTo>
                  <a:lnTo>
                    <a:pt x="0" y="0"/>
                  </a:lnTo>
                  <a:lnTo>
                    <a:pt x="0" y="1143"/>
                  </a:lnTo>
                  <a:lnTo>
                    <a:pt x="0" y="1905"/>
                  </a:lnTo>
                  <a:lnTo>
                    <a:pt x="0" y="3048"/>
                  </a:lnTo>
                  <a:lnTo>
                    <a:pt x="0" y="3810"/>
                  </a:lnTo>
                  <a:lnTo>
                    <a:pt x="0" y="4572"/>
                  </a:lnTo>
                  <a:lnTo>
                    <a:pt x="380" y="5334"/>
                  </a:lnTo>
                  <a:lnTo>
                    <a:pt x="380" y="17907"/>
                  </a:lnTo>
                  <a:lnTo>
                    <a:pt x="380" y="18288"/>
                  </a:lnTo>
                </a:path>
              </a:pathLst>
            </a:custGeom>
            <a:ln w="3530">
              <a:solidFill>
                <a:srgbClr val="565659"/>
              </a:solidFill>
            </a:ln>
          </p:spPr>
          <p:txBody>
            <a:bodyPr wrap="square" lIns="0" tIns="0" rIns="0" bIns="0" rtlCol="0"/>
            <a:lstStyle/>
            <a:p/>
          </p:txBody>
        </p:sp>
        <p:sp>
          <p:nvSpPr>
            <p:cNvPr id="980" name="object 980" descr=""/>
            <p:cNvSpPr/>
            <p:nvPr/>
          </p:nvSpPr>
          <p:spPr>
            <a:xfrm>
              <a:off x="5478181" y="8489871"/>
              <a:ext cx="1270" cy="19685"/>
            </a:xfrm>
            <a:custGeom>
              <a:avLst/>
              <a:gdLst/>
              <a:ahLst/>
              <a:cxnLst/>
              <a:rect l="l" t="t" r="r" b="b"/>
              <a:pathLst>
                <a:path w="1270" h="19684">
                  <a:moveTo>
                    <a:pt x="380" y="19431"/>
                  </a:moveTo>
                  <a:lnTo>
                    <a:pt x="380" y="19431"/>
                  </a:lnTo>
                  <a:lnTo>
                    <a:pt x="380" y="12192"/>
                  </a:lnTo>
                  <a:lnTo>
                    <a:pt x="0" y="11811"/>
                  </a:lnTo>
                  <a:lnTo>
                    <a:pt x="0" y="4191"/>
                  </a:lnTo>
                  <a:lnTo>
                    <a:pt x="380" y="3048"/>
                  </a:lnTo>
                  <a:lnTo>
                    <a:pt x="380" y="1905"/>
                  </a:lnTo>
                  <a:lnTo>
                    <a:pt x="380" y="1143"/>
                  </a:lnTo>
                  <a:lnTo>
                    <a:pt x="761" y="0"/>
                  </a:lnTo>
                  <a:lnTo>
                    <a:pt x="761" y="15240"/>
                  </a:lnTo>
                  <a:lnTo>
                    <a:pt x="1142" y="15621"/>
                  </a:lnTo>
                  <a:lnTo>
                    <a:pt x="1142" y="17907"/>
                  </a:lnTo>
                  <a:lnTo>
                    <a:pt x="1142" y="18288"/>
                  </a:lnTo>
                </a:path>
              </a:pathLst>
            </a:custGeom>
            <a:ln w="3530">
              <a:solidFill>
                <a:srgbClr val="565659"/>
              </a:solidFill>
            </a:ln>
          </p:spPr>
          <p:txBody>
            <a:bodyPr wrap="square" lIns="0" tIns="0" rIns="0" bIns="0" rtlCol="0"/>
            <a:lstStyle/>
            <a:p/>
          </p:txBody>
        </p:sp>
        <p:sp>
          <p:nvSpPr>
            <p:cNvPr id="981" name="object 981" descr=""/>
            <p:cNvSpPr/>
            <p:nvPr/>
          </p:nvSpPr>
          <p:spPr>
            <a:xfrm>
              <a:off x="5480470" y="8489871"/>
              <a:ext cx="1270" cy="19685"/>
            </a:xfrm>
            <a:custGeom>
              <a:avLst/>
              <a:gdLst/>
              <a:ahLst/>
              <a:cxnLst/>
              <a:rect l="l" t="t" r="r" b="b"/>
              <a:pathLst>
                <a:path w="1270" h="19684">
                  <a:moveTo>
                    <a:pt x="380" y="19431"/>
                  </a:moveTo>
                  <a:lnTo>
                    <a:pt x="380" y="19050"/>
                  </a:lnTo>
                  <a:lnTo>
                    <a:pt x="380" y="18669"/>
                  </a:lnTo>
                  <a:lnTo>
                    <a:pt x="380" y="18288"/>
                  </a:lnTo>
                  <a:lnTo>
                    <a:pt x="0" y="17907"/>
                  </a:lnTo>
                  <a:lnTo>
                    <a:pt x="0" y="3048"/>
                  </a:lnTo>
                  <a:lnTo>
                    <a:pt x="380" y="1905"/>
                  </a:lnTo>
                  <a:lnTo>
                    <a:pt x="380" y="1143"/>
                  </a:lnTo>
                  <a:lnTo>
                    <a:pt x="380" y="0"/>
                  </a:lnTo>
                  <a:lnTo>
                    <a:pt x="380" y="1143"/>
                  </a:lnTo>
                  <a:lnTo>
                    <a:pt x="380" y="1905"/>
                  </a:lnTo>
                  <a:lnTo>
                    <a:pt x="380" y="3048"/>
                  </a:lnTo>
                  <a:lnTo>
                    <a:pt x="380" y="3810"/>
                  </a:lnTo>
                  <a:lnTo>
                    <a:pt x="761" y="4953"/>
                  </a:lnTo>
                  <a:lnTo>
                    <a:pt x="761" y="18288"/>
                  </a:lnTo>
                  <a:lnTo>
                    <a:pt x="1142" y="18288"/>
                  </a:lnTo>
                </a:path>
              </a:pathLst>
            </a:custGeom>
            <a:ln w="3530">
              <a:solidFill>
                <a:srgbClr val="565659"/>
              </a:solidFill>
            </a:ln>
          </p:spPr>
          <p:txBody>
            <a:bodyPr wrap="square" lIns="0" tIns="0" rIns="0" bIns="0" rtlCol="0"/>
            <a:lstStyle/>
            <a:p/>
          </p:txBody>
        </p:sp>
        <p:sp>
          <p:nvSpPr>
            <p:cNvPr id="982" name="object 982" descr=""/>
            <p:cNvSpPr/>
            <p:nvPr/>
          </p:nvSpPr>
          <p:spPr>
            <a:xfrm>
              <a:off x="5474752" y="8503589"/>
              <a:ext cx="635" cy="5080"/>
            </a:xfrm>
            <a:custGeom>
              <a:avLst/>
              <a:gdLst/>
              <a:ahLst/>
              <a:cxnLst/>
              <a:rect l="l" t="t" r="r" b="b"/>
              <a:pathLst>
                <a:path w="635" h="5079">
                  <a:moveTo>
                    <a:pt x="380" y="4571"/>
                  </a:moveTo>
                  <a:lnTo>
                    <a:pt x="380" y="4190"/>
                  </a:lnTo>
                  <a:lnTo>
                    <a:pt x="380" y="3809"/>
                  </a:lnTo>
                  <a:lnTo>
                    <a:pt x="380" y="3428"/>
                  </a:lnTo>
                  <a:lnTo>
                    <a:pt x="0" y="3047"/>
                  </a:lnTo>
                  <a:lnTo>
                    <a:pt x="0" y="380"/>
                  </a:lnTo>
                  <a:lnTo>
                    <a:pt x="0" y="0"/>
                  </a:lnTo>
                </a:path>
              </a:pathLst>
            </a:custGeom>
            <a:ln w="3530">
              <a:solidFill>
                <a:srgbClr val="565659"/>
              </a:solidFill>
            </a:ln>
          </p:spPr>
          <p:txBody>
            <a:bodyPr wrap="square" lIns="0" tIns="0" rIns="0" bIns="0" rtlCol="0"/>
            <a:lstStyle/>
            <a:p/>
          </p:txBody>
        </p:sp>
        <p:sp>
          <p:nvSpPr>
            <p:cNvPr id="983" name="object 983" descr=""/>
            <p:cNvSpPr/>
            <p:nvPr/>
          </p:nvSpPr>
          <p:spPr>
            <a:xfrm>
              <a:off x="5477041" y="8489871"/>
              <a:ext cx="1270" cy="19685"/>
            </a:xfrm>
            <a:custGeom>
              <a:avLst/>
              <a:gdLst/>
              <a:ahLst/>
              <a:cxnLst/>
              <a:rect l="l" t="t" r="r" b="b"/>
              <a:pathLst>
                <a:path w="1270" h="19684">
                  <a:moveTo>
                    <a:pt x="1142" y="19431"/>
                  </a:moveTo>
                  <a:lnTo>
                    <a:pt x="1142" y="19050"/>
                  </a:lnTo>
                  <a:lnTo>
                    <a:pt x="1142" y="18669"/>
                  </a:lnTo>
                  <a:lnTo>
                    <a:pt x="1142" y="18288"/>
                  </a:lnTo>
                  <a:lnTo>
                    <a:pt x="761" y="17907"/>
                  </a:lnTo>
                  <a:lnTo>
                    <a:pt x="761" y="4191"/>
                  </a:lnTo>
                  <a:lnTo>
                    <a:pt x="380" y="3048"/>
                  </a:lnTo>
                  <a:lnTo>
                    <a:pt x="380" y="1905"/>
                  </a:lnTo>
                  <a:lnTo>
                    <a:pt x="0" y="1143"/>
                  </a:lnTo>
                  <a:lnTo>
                    <a:pt x="0" y="0"/>
                  </a:lnTo>
                  <a:lnTo>
                    <a:pt x="0" y="13716"/>
                  </a:lnTo>
                  <a:lnTo>
                    <a:pt x="380" y="14097"/>
                  </a:lnTo>
                  <a:lnTo>
                    <a:pt x="380" y="17907"/>
                  </a:lnTo>
                  <a:lnTo>
                    <a:pt x="380" y="18288"/>
                  </a:lnTo>
                </a:path>
              </a:pathLst>
            </a:custGeom>
            <a:ln w="3530">
              <a:solidFill>
                <a:srgbClr val="565659"/>
              </a:solidFill>
            </a:ln>
          </p:spPr>
          <p:txBody>
            <a:bodyPr wrap="square" lIns="0" tIns="0" rIns="0" bIns="0" rtlCol="0"/>
            <a:lstStyle/>
            <a:p/>
          </p:txBody>
        </p:sp>
        <p:sp>
          <p:nvSpPr>
            <p:cNvPr id="984" name="object 984" descr=""/>
            <p:cNvSpPr/>
            <p:nvPr/>
          </p:nvSpPr>
          <p:spPr>
            <a:xfrm>
              <a:off x="5484662" y="8489871"/>
              <a:ext cx="1270" cy="19685"/>
            </a:xfrm>
            <a:custGeom>
              <a:avLst/>
              <a:gdLst/>
              <a:ahLst/>
              <a:cxnLst/>
              <a:rect l="l" t="t" r="r" b="b"/>
              <a:pathLst>
                <a:path w="1270" h="19684">
                  <a:moveTo>
                    <a:pt x="380" y="19431"/>
                  </a:moveTo>
                  <a:lnTo>
                    <a:pt x="380" y="19431"/>
                  </a:lnTo>
                  <a:lnTo>
                    <a:pt x="380" y="16383"/>
                  </a:lnTo>
                  <a:lnTo>
                    <a:pt x="0" y="16002"/>
                  </a:lnTo>
                  <a:lnTo>
                    <a:pt x="0" y="3048"/>
                  </a:lnTo>
                  <a:lnTo>
                    <a:pt x="380" y="1905"/>
                  </a:lnTo>
                  <a:lnTo>
                    <a:pt x="380" y="1143"/>
                  </a:lnTo>
                  <a:lnTo>
                    <a:pt x="380" y="0"/>
                  </a:lnTo>
                  <a:lnTo>
                    <a:pt x="761" y="1143"/>
                  </a:lnTo>
                  <a:lnTo>
                    <a:pt x="761" y="17526"/>
                  </a:lnTo>
                  <a:lnTo>
                    <a:pt x="1142" y="17907"/>
                  </a:lnTo>
                  <a:lnTo>
                    <a:pt x="1142" y="18288"/>
                  </a:lnTo>
                  <a:lnTo>
                    <a:pt x="380" y="19431"/>
                  </a:lnTo>
                </a:path>
              </a:pathLst>
            </a:custGeom>
            <a:ln w="3530">
              <a:solidFill>
                <a:srgbClr val="565659"/>
              </a:solidFill>
            </a:ln>
          </p:spPr>
          <p:txBody>
            <a:bodyPr wrap="square" lIns="0" tIns="0" rIns="0" bIns="0" rtlCol="0"/>
            <a:lstStyle/>
            <a:p/>
          </p:txBody>
        </p:sp>
        <p:sp>
          <p:nvSpPr>
            <p:cNvPr id="985" name="object 985" descr=""/>
            <p:cNvSpPr/>
            <p:nvPr/>
          </p:nvSpPr>
          <p:spPr>
            <a:xfrm>
              <a:off x="5486566" y="8489871"/>
              <a:ext cx="1270" cy="19050"/>
            </a:xfrm>
            <a:custGeom>
              <a:avLst/>
              <a:gdLst/>
              <a:ahLst/>
              <a:cxnLst/>
              <a:rect l="l" t="t" r="r" b="b"/>
              <a:pathLst>
                <a:path w="1270" h="19050">
                  <a:moveTo>
                    <a:pt x="1142" y="18669"/>
                  </a:moveTo>
                  <a:lnTo>
                    <a:pt x="761" y="18669"/>
                  </a:lnTo>
                  <a:lnTo>
                    <a:pt x="761" y="18288"/>
                  </a:lnTo>
                  <a:lnTo>
                    <a:pt x="761" y="17907"/>
                  </a:lnTo>
                  <a:lnTo>
                    <a:pt x="761" y="15621"/>
                  </a:lnTo>
                  <a:lnTo>
                    <a:pt x="380" y="15240"/>
                  </a:lnTo>
                  <a:lnTo>
                    <a:pt x="380" y="5334"/>
                  </a:lnTo>
                  <a:lnTo>
                    <a:pt x="0" y="4572"/>
                  </a:lnTo>
                  <a:lnTo>
                    <a:pt x="0" y="4191"/>
                  </a:lnTo>
                  <a:lnTo>
                    <a:pt x="380" y="3048"/>
                  </a:lnTo>
                  <a:lnTo>
                    <a:pt x="380" y="1905"/>
                  </a:lnTo>
                  <a:lnTo>
                    <a:pt x="761" y="1143"/>
                  </a:lnTo>
                  <a:lnTo>
                    <a:pt x="761" y="0"/>
                  </a:lnTo>
                  <a:lnTo>
                    <a:pt x="761" y="1143"/>
                  </a:lnTo>
                  <a:lnTo>
                    <a:pt x="761" y="9906"/>
                  </a:lnTo>
                  <a:lnTo>
                    <a:pt x="1142" y="10668"/>
                  </a:lnTo>
                  <a:lnTo>
                    <a:pt x="1142" y="17907"/>
                  </a:lnTo>
                  <a:lnTo>
                    <a:pt x="1142" y="18288"/>
                  </a:lnTo>
                </a:path>
              </a:pathLst>
            </a:custGeom>
            <a:ln w="3530">
              <a:solidFill>
                <a:srgbClr val="565659"/>
              </a:solidFill>
            </a:ln>
          </p:spPr>
          <p:txBody>
            <a:bodyPr wrap="square" lIns="0" tIns="0" rIns="0" bIns="0" rtlCol="0"/>
            <a:lstStyle/>
            <a:p/>
          </p:txBody>
        </p:sp>
        <p:sp>
          <p:nvSpPr>
            <p:cNvPr id="986" name="object 986" descr=""/>
            <p:cNvSpPr/>
            <p:nvPr/>
          </p:nvSpPr>
          <p:spPr>
            <a:xfrm>
              <a:off x="5485419" y="8489873"/>
              <a:ext cx="1270" cy="19685"/>
            </a:xfrm>
            <a:custGeom>
              <a:avLst/>
              <a:gdLst/>
              <a:ahLst/>
              <a:cxnLst/>
              <a:rect l="l" t="t" r="r" b="b"/>
              <a:pathLst>
                <a:path w="1270" h="19684">
                  <a:moveTo>
                    <a:pt x="380" y="18287"/>
                  </a:moveTo>
                  <a:lnTo>
                    <a:pt x="380" y="18287"/>
                  </a:lnTo>
                  <a:lnTo>
                    <a:pt x="380" y="8000"/>
                  </a:lnTo>
                  <a:lnTo>
                    <a:pt x="0" y="7238"/>
                  </a:lnTo>
                  <a:lnTo>
                    <a:pt x="0" y="0"/>
                  </a:lnTo>
                  <a:lnTo>
                    <a:pt x="380" y="1142"/>
                  </a:lnTo>
                  <a:lnTo>
                    <a:pt x="380" y="1904"/>
                  </a:lnTo>
                  <a:lnTo>
                    <a:pt x="761" y="3047"/>
                  </a:lnTo>
                  <a:lnTo>
                    <a:pt x="761" y="4190"/>
                  </a:lnTo>
                  <a:lnTo>
                    <a:pt x="761" y="13334"/>
                  </a:lnTo>
                  <a:lnTo>
                    <a:pt x="1142" y="14096"/>
                  </a:lnTo>
                  <a:lnTo>
                    <a:pt x="1142" y="19049"/>
                  </a:lnTo>
                  <a:lnTo>
                    <a:pt x="1142" y="19430"/>
                  </a:lnTo>
                </a:path>
              </a:pathLst>
            </a:custGeom>
            <a:ln w="3530">
              <a:solidFill>
                <a:srgbClr val="565659"/>
              </a:solidFill>
            </a:ln>
          </p:spPr>
          <p:txBody>
            <a:bodyPr wrap="square" lIns="0" tIns="0" rIns="0" bIns="0" rtlCol="0"/>
            <a:lstStyle/>
            <a:p/>
          </p:txBody>
        </p:sp>
        <p:sp>
          <p:nvSpPr>
            <p:cNvPr id="987" name="object 987" descr=""/>
            <p:cNvSpPr/>
            <p:nvPr/>
          </p:nvSpPr>
          <p:spPr>
            <a:xfrm>
              <a:off x="5464083" y="8499396"/>
              <a:ext cx="0" cy="10160"/>
            </a:xfrm>
            <a:custGeom>
              <a:avLst/>
              <a:gdLst/>
              <a:ahLst/>
              <a:cxnLst/>
              <a:rect l="l" t="t" r="r" b="b"/>
              <a:pathLst>
                <a:path w="0" h="10159">
                  <a:moveTo>
                    <a:pt x="0" y="9906"/>
                  </a:moveTo>
                  <a:lnTo>
                    <a:pt x="0" y="9906"/>
                  </a:lnTo>
                  <a:lnTo>
                    <a:pt x="0" y="381"/>
                  </a:lnTo>
                  <a:lnTo>
                    <a:pt x="0" y="0"/>
                  </a:lnTo>
                </a:path>
              </a:pathLst>
            </a:custGeom>
            <a:ln w="3530">
              <a:solidFill>
                <a:srgbClr val="565659"/>
              </a:solidFill>
            </a:ln>
          </p:spPr>
          <p:txBody>
            <a:bodyPr wrap="square" lIns="0" tIns="0" rIns="0" bIns="0" rtlCol="0"/>
            <a:lstStyle/>
            <a:p/>
          </p:txBody>
        </p:sp>
        <p:sp>
          <p:nvSpPr>
            <p:cNvPr id="988" name="object 988" descr=""/>
            <p:cNvSpPr/>
            <p:nvPr/>
          </p:nvSpPr>
          <p:spPr>
            <a:xfrm>
              <a:off x="5459892" y="8437673"/>
              <a:ext cx="1270" cy="1270"/>
            </a:xfrm>
            <a:custGeom>
              <a:avLst/>
              <a:gdLst/>
              <a:ahLst/>
              <a:cxnLst/>
              <a:rect l="l" t="t" r="r" b="b"/>
              <a:pathLst>
                <a:path w="1270" h="1270">
                  <a:moveTo>
                    <a:pt x="762" y="0"/>
                  </a:moveTo>
                  <a:lnTo>
                    <a:pt x="0" y="1142"/>
                  </a:lnTo>
                </a:path>
              </a:pathLst>
            </a:custGeom>
            <a:ln w="3530">
              <a:solidFill>
                <a:srgbClr val="565659"/>
              </a:solidFill>
            </a:ln>
          </p:spPr>
          <p:txBody>
            <a:bodyPr wrap="square" lIns="0" tIns="0" rIns="0" bIns="0" rtlCol="0"/>
            <a:lstStyle/>
            <a:p/>
          </p:txBody>
        </p:sp>
        <p:sp>
          <p:nvSpPr>
            <p:cNvPr id="989" name="object 989" descr=""/>
            <p:cNvSpPr/>
            <p:nvPr/>
          </p:nvSpPr>
          <p:spPr>
            <a:xfrm>
              <a:off x="5467516" y="8437676"/>
              <a:ext cx="635" cy="1270"/>
            </a:xfrm>
            <a:custGeom>
              <a:avLst/>
              <a:gdLst/>
              <a:ahLst/>
              <a:cxnLst/>
              <a:rect l="l" t="t" r="r" b="b"/>
              <a:pathLst>
                <a:path w="635" h="1270">
                  <a:moveTo>
                    <a:pt x="380" y="1143"/>
                  </a:moveTo>
                  <a:lnTo>
                    <a:pt x="0" y="0"/>
                  </a:lnTo>
                </a:path>
              </a:pathLst>
            </a:custGeom>
            <a:ln w="3530">
              <a:solidFill>
                <a:srgbClr val="565659"/>
              </a:solidFill>
            </a:ln>
          </p:spPr>
          <p:txBody>
            <a:bodyPr wrap="square" lIns="0" tIns="0" rIns="0" bIns="0" rtlCol="0"/>
            <a:lstStyle/>
            <a:p/>
          </p:txBody>
        </p:sp>
        <p:sp>
          <p:nvSpPr>
            <p:cNvPr id="990" name="object 990" descr=""/>
            <p:cNvSpPr/>
            <p:nvPr/>
          </p:nvSpPr>
          <p:spPr>
            <a:xfrm>
              <a:off x="5471705" y="8437676"/>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991" name="object 991" descr=""/>
            <p:cNvSpPr/>
            <p:nvPr/>
          </p:nvSpPr>
          <p:spPr>
            <a:xfrm>
              <a:off x="5469417" y="8437676"/>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992" name="object 992" descr=""/>
            <p:cNvSpPr/>
            <p:nvPr/>
          </p:nvSpPr>
          <p:spPr>
            <a:xfrm>
              <a:off x="5470564" y="8437673"/>
              <a:ext cx="1270" cy="1270"/>
            </a:xfrm>
            <a:custGeom>
              <a:avLst/>
              <a:gdLst/>
              <a:ahLst/>
              <a:cxnLst/>
              <a:rect l="l" t="t" r="r" b="b"/>
              <a:pathLst>
                <a:path w="1270" h="1270">
                  <a:moveTo>
                    <a:pt x="762" y="0"/>
                  </a:moveTo>
                  <a:lnTo>
                    <a:pt x="0" y="1142"/>
                  </a:lnTo>
                </a:path>
              </a:pathLst>
            </a:custGeom>
            <a:ln w="3530">
              <a:solidFill>
                <a:srgbClr val="565659"/>
              </a:solidFill>
            </a:ln>
          </p:spPr>
          <p:txBody>
            <a:bodyPr wrap="square" lIns="0" tIns="0" rIns="0" bIns="0" rtlCol="0"/>
            <a:lstStyle/>
            <a:p/>
          </p:txBody>
        </p:sp>
        <p:sp>
          <p:nvSpPr>
            <p:cNvPr id="993" name="object 993" descr=""/>
            <p:cNvSpPr/>
            <p:nvPr/>
          </p:nvSpPr>
          <p:spPr>
            <a:xfrm>
              <a:off x="5462180" y="8437673"/>
              <a:ext cx="1270" cy="1270"/>
            </a:xfrm>
            <a:custGeom>
              <a:avLst/>
              <a:gdLst/>
              <a:ahLst/>
              <a:cxnLst/>
              <a:rect l="l" t="t" r="r" b="b"/>
              <a:pathLst>
                <a:path w="1270" h="1270">
                  <a:moveTo>
                    <a:pt x="762" y="0"/>
                  </a:moveTo>
                  <a:lnTo>
                    <a:pt x="0" y="1142"/>
                  </a:lnTo>
                </a:path>
              </a:pathLst>
            </a:custGeom>
            <a:ln w="3530">
              <a:solidFill>
                <a:srgbClr val="565659"/>
              </a:solidFill>
            </a:ln>
          </p:spPr>
          <p:txBody>
            <a:bodyPr wrap="square" lIns="0" tIns="0" rIns="0" bIns="0" rtlCol="0"/>
            <a:lstStyle/>
            <a:p/>
          </p:txBody>
        </p:sp>
        <p:sp>
          <p:nvSpPr>
            <p:cNvPr id="994" name="object 994" descr=""/>
            <p:cNvSpPr/>
            <p:nvPr/>
          </p:nvSpPr>
          <p:spPr>
            <a:xfrm>
              <a:off x="5465231" y="8437676"/>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995" name="object 995" descr=""/>
            <p:cNvSpPr/>
            <p:nvPr/>
          </p:nvSpPr>
          <p:spPr>
            <a:xfrm>
              <a:off x="5462942" y="8437676"/>
              <a:ext cx="1270" cy="1270"/>
            </a:xfrm>
            <a:custGeom>
              <a:avLst/>
              <a:gdLst/>
              <a:ahLst/>
              <a:cxnLst/>
              <a:rect l="l" t="t" r="r" b="b"/>
              <a:pathLst>
                <a:path w="1270" h="1270">
                  <a:moveTo>
                    <a:pt x="762" y="1143"/>
                  </a:moveTo>
                  <a:lnTo>
                    <a:pt x="0" y="0"/>
                  </a:lnTo>
                </a:path>
              </a:pathLst>
            </a:custGeom>
            <a:ln w="3530">
              <a:solidFill>
                <a:srgbClr val="565659"/>
              </a:solidFill>
            </a:ln>
          </p:spPr>
          <p:txBody>
            <a:bodyPr wrap="square" lIns="0" tIns="0" rIns="0" bIns="0" rtlCol="0"/>
            <a:lstStyle/>
            <a:p/>
          </p:txBody>
        </p:sp>
        <p:sp>
          <p:nvSpPr>
            <p:cNvPr id="996" name="object 996" descr=""/>
            <p:cNvSpPr/>
            <p:nvPr/>
          </p:nvSpPr>
          <p:spPr>
            <a:xfrm>
              <a:off x="5464465" y="8437673"/>
              <a:ext cx="635" cy="1270"/>
            </a:xfrm>
            <a:custGeom>
              <a:avLst/>
              <a:gdLst/>
              <a:ahLst/>
              <a:cxnLst/>
              <a:rect l="l" t="t" r="r" b="b"/>
              <a:pathLst>
                <a:path w="635" h="1270">
                  <a:moveTo>
                    <a:pt x="380" y="0"/>
                  </a:moveTo>
                  <a:lnTo>
                    <a:pt x="0" y="1142"/>
                  </a:lnTo>
                </a:path>
              </a:pathLst>
            </a:custGeom>
            <a:ln w="3530">
              <a:solidFill>
                <a:srgbClr val="565659"/>
              </a:solidFill>
            </a:ln>
          </p:spPr>
          <p:txBody>
            <a:bodyPr wrap="square" lIns="0" tIns="0" rIns="0" bIns="0" rtlCol="0"/>
            <a:lstStyle/>
            <a:p/>
          </p:txBody>
        </p:sp>
        <p:sp>
          <p:nvSpPr>
            <p:cNvPr id="997" name="object 997" descr=""/>
            <p:cNvSpPr/>
            <p:nvPr/>
          </p:nvSpPr>
          <p:spPr>
            <a:xfrm>
              <a:off x="5466371" y="8437673"/>
              <a:ext cx="1270" cy="1270"/>
            </a:xfrm>
            <a:custGeom>
              <a:avLst/>
              <a:gdLst/>
              <a:ahLst/>
              <a:cxnLst/>
              <a:rect l="l" t="t" r="r" b="b"/>
              <a:pathLst>
                <a:path w="1270" h="1270">
                  <a:moveTo>
                    <a:pt x="762" y="0"/>
                  </a:moveTo>
                  <a:lnTo>
                    <a:pt x="0" y="1142"/>
                  </a:lnTo>
                </a:path>
              </a:pathLst>
            </a:custGeom>
            <a:ln w="3530">
              <a:solidFill>
                <a:srgbClr val="565659"/>
              </a:solidFill>
            </a:ln>
          </p:spPr>
          <p:txBody>
            <a:bodyPr wrap="square" lIns="0" tIns="0" rIns="0" bIns="0" rtlCol="0"/>
            <a:lstStyle/>
            <a:p/>
          </p:txBody>
        </p:sp>
        <p:sp>
          <p:nvSpPr>
            <p:cNvPr id="998" name="object 998" descr=""/>
            <p:cNvSpPr/>
            <p:nvPr/>
          </p:nvSpPr>
          <p:spPr>
            <a:xfrm>
              <a:off x="5452654" y="8402624"/>
              <a:ext cx="0" cy="1905"/>
            </a:xfrm>
            <a:custGeom>
              <a:avLst/>
              <a:gdLst/>
              <a:ahLst/>
              <a:cxnLst/>
              <a:rect l="l" t="t" r="r" b="b"/>
              <a:pathLst>
                <a:path w="0" h="1904">
                  <a:moveTo>
                    <a:pt x="0" y="1524"/>
                  </a:moveTo>
                  <a:lnTo>
                    <a:pt x="0" y="1143"/>
                  </a:lnTo>
                  <a:lnTo>
                    <a:pt x="0" y="762"/>
                  </a:lnTo>
                  <a:lnTo>
                    <a:pt x="0" y="381"/>
                  </a:lnTo>
                  <a:lnTo>
                    <a:pt x="0" y="0"/>
                  </a:lnTo>
                </a:path>
              </a:pathLst>
            </a:custGeom>
            <a:ln w="3530">
              <a:solidFill>
                <a:srgbClr val="565659"/>
              </a:solidFill>
            </a:ln>
          </p:spPr>
          <p:txBody>
            <a:bodyPr wrap="square" lIns="0" tIns="0" rIns="0" bIns="0" rtlCol="0"/>
            <a:lstStyle/>
            <a:p/>
          </p:txBody>
        </p:sp>
        <p:sp>
          <p:nvSpPr>
            <p:cNvPr id="999" name="object 999" descr=""/>
            <p:cNvSpPr/>
            <p:nvPr/>
          </p:nvSpPr>
          <p:spPr>
            <a:xfrm>
              <a:off x="5453036" y="840224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000" name="object 1000" descr=""/>
            <p:cNvSpPr/>
            <p:nvPr/>
          </p:nvSpPr>
          <p:spPr>
            <a:xfrm>
              <a:off x="5455324" y="8404148"/>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001" name="object 1001" descr=""/>
            <p:cNvSpPr/>
            <p:nvPr/>
          </p:nvSpPr>
          <p:spPr>
            <a:xfrm>
              <a:off x="5453415" y="8402245"/>
              <a:ext cx="1270" cy="0"/>
            </a:xfrm>
            <a:custGeom>
              <a:avLst/>
              <a:gdLst/>
              <a:ahLst/>
              <a:cxnLst/>
              <a:rect l="l" t="t" r="r" b="b"/>
              <a:pathLst>
                <a:path w="1270" h="0">
                  <a:moveTo>
                    <a:pt x="1142" y="0"/>
                  </a:moveTo>
                  <a:lnTo>
                    <a:pt x="761" y="0"/>
                  </a:lnTo>
                  <a:lnTo>
                    <a:pt x="380" y="0"/>
                  </a:lnTo>
                  <a:lnTo>
                    <a:pt x="0" y="0"/>
                  </a:lnTo>
                </a:path>
              </a:pathLst>
            </a:custGeom>
            <a:ln w="3530">
              <a:solidFill>
                <a:srgbClr val="565659"/>
              </a:solidFill>
            </a:ln>
          </p:spPr>
          <p:txBody>
            <a:bodyPr wrap="square" lIns="0" tIns="0" rIns="0" bIns="0" rtlCol="0"/>
            <a:lstStyle/>
            <a:p/>
          </p:txBody>
        </p:sp>
        <p:sp>
          <p:nvSpPr>
            <p:cNvPr id="1002" name="object 1002" descr=""/>
            <p:cNvSpPr/>
            <p:nvPr/>
          </p:nvSpPr>
          <p:spPr>
            <a:xfrm>
              <a:off x="5452653" y="8402621"/>
              <a:ext cx="1905" cy="1905"/>
            </a:xfrm>
            <a:custGeom>
              <a:avLst/>
              <a:gdLst/>
              <a:ahLst/>
              <a:cxnLst/>
              <a:rect l="l" t="t" r="r" b="b"/>
              <a:pathLst>
                <a:path w="1904" h="1904">
                  <a:moveTo>
                    <a:pt x="1904" y="381"/>
                  </a:moveTo>
                  <a:lnTo>
                    <a:pt x="1523" y="381"/>
                  </a:lnTo>
                  <a:lnTo>
                    <a:pt x="1142" y="0"/>
                  </a:lnTo>
                  <a:lnTo>
                    <a:pt x="761" y="0"/>
                  </a:lnTo>
                  <a:lnTo>
                    <a:pt x="380" y="0"/>
                  </a:lnTo>
                  <a:lnTo>
                    <a:pt x="0" y="0"/>
                  </a:lnTo>
                  <a:lnTo>
                    <a:pt x="0" y="1524"/>
                  </a:lnTo>
                  <a:lnTo>
                    <a:pt x="380" y="1524"/>
                  </a:lnTo>
                  <a:lnTo>
                    <a:pt x="761" y="1524"/>
                  </a:lnTo>
                  <a:lnTo>
                    <a:pt x="1142" y="1905"/>
                  </a:lnTo>
                  <a:lnTo>
                    <a:pt x="1523" y="1905"/>
                  </a:lnTo>
                  <a:lnTo>
                    <a:pt x="1904" y="1905"/>
                  </a:lnTo>
                  <a:lnTo>
                    <a:pt x="1904" y="1524"/>
                  </a:lnTo>
                  <a:lnTo>
                    <a:pt x="1904" y="1143"/>
                  </a:lnTo>
                  <a:lnTo>
                    <a:pt x="1904" y="762"/>
                  </a:lnTo>
                  <a:lnTo>
                    <a:pt x="1904" y="381"/>
                  </a:lnTo>
                </a:path>
              </a:pathLst>
            </a:custGeom>
            <a:ln w="3530">
              <a:solidFill>
                <a:srgbClr val="565659"/>
              </a:solidFill>
            </a:ln>
          </p:spPr>
          <p:txBody>
            <a:bodyPr wrap="square" lIns="0" tIns="0" rIns="0" bIns="0" rtlCol="0"/>
            <a:lstStyle/>
            <a:p/>
          </p:txBody>
        </p:sp>
        <p:sp>
          <p:nvSpPr>
            <p:cNvPr id="1003" name="object 1003" descr=""/>
            <p:cNvSpPr/>
            <p:nvPr/>
          </p:nvSpPr>
          <p:spPr>
            <a:xfrm>
              <a:off x="5459892" y="8403386"/>
              <a:ext cx="1270" cy="1905"/>
            </a:xfrm>
            <a:custGeom>
              <a:avLst/>
              <a:gdLst/>
              <a:ahLst/>
              <a:cxnLst/>
              <a:rect l="l" t="t" r="r" b="b"/>
              <a:pathLst>
                <a:path w="1270" h="1904">
                  <a:moveTo>
                    <a:pt x="762" y="0"/>
                  </a:moveTo>
                  <a:lnTo>
                    <a:pt x="762" y="381"/>
                  </a:lnTo>
                  <a:lnTo>
                    <a:pt x="0" y="1524"/>
                  </a:lnTo>
                </a:path>
              </a:pathLst>
            </a:custGeom>
            <a:ln w="3530">
              <a:solidFill>
                <a:srgbClr val="565659"/>
              </a:solidFill>
            </a:ln>
          </p:spPr>
          <p:txBody>
            <a:bodyPr wrap="square" lIns="0" tIns="0" rIns="0" bIns="0" rtlCol="0"/>
            <a:lstStyle/>
            <a:p/>
          </p:txBody>
        </p:sp>
        <p:sp>
          <p:nvSpPr>
            <p:cNvPr id="1004" name="object 1004" descr=""/>
            <p:cNvSpPr/>
            <p:nvPr/>
          </p:nvSpPr>
          <p:spPr>
            <a:xfrm>
              <a:off x="5461039" y="8403386"/>
              <a:ext cx="1270" cy="1905"/>
            </a:xfrm>
            <a:custGeom>
              <a:avLst/>
              <a:gdLst/>
              <a:ahLst/>
              <a:cxnLst/>
              <a:rect l="l" t="t" r="r" b="b"/>
              <a:pathLst>
                <a:path w="1270" h="1904">
                  <a:moveTo>
                    <a:pt x="0" y="0"/>
                  </a:moveTo>
                  <a:lnTo>
                    <a:pt x="0" y="381"/>
                  </a:lnTo>
                  <a:lnTo>
                    <a:pt x="762" y="1524"/>
                  </a:lnTo>
                </a:path>
              </a:pathLst>
            </a:custGeom>
            <a:ln w="3530">
              <a:solidFill>
                <a:srgbClr val="565659"/>
              </a:solidFill>
            </a:ln>
          </p:spPr>
          <p:txBody>
            <a:bodyPr wrap="square" lIns="0" tIns="0" rIns="0" bIns="0" rtlCol="0"/>
            <a:lstStyle/>
            <a:p/>
          </p:txBody>
        </p:sp>
        <p:sp>
          <p:nvSpPr>
            <p:cNvPr id="1005" name="object 1005" descr=""/>
            <p:cNvSpPr/>
            <p:nvPr/>
          </p:nvSpPr>
          <p:spPr>
            <a:xfrm>
              <a:off x="5465230" y="8403386"/>
              <a:ext cx="1270" cy="1905"/>
            </a:xfrm>
            <a:custGeom>
              <a:avLst/>
              <a:gdLst/>
              <a:ahLst/>
              <a:cxnLst/>
              <a:rect l="l" t="t" r="r" b="b"/>
              <a:pathLst>
                <a:path w="1270" h="1904">
                  <a:moveTo>
                    <a:pt x="0" y="0"/>
                  </a:moveTo>
                  <a:lnTo>
                    <a:pt x="381" y="381"/>
                  </a:lnTo>
                  <a:lnTo>
                    <a:pt x="762" y="1524"/>
                  </a:lnTo>
                </a:path>
              </a:pathLst>
            </a:custGeom>
            <a:ln w="3530">
              <a:solidFill>
                <a:srgbClr val="565659"/>
              </a:solidFill>
            </a:ln>
          </p:spPr>
          <p:txBody>
            <a:bodyPr wrap="square" lIns="0" tIns="0" rIns="0" bIns="0" rtlCol="0"/>
            <a:lstStyle/>
            <a:p/>
          </p:txBody>
        </p:sp>
        <p:sp>
          <p:nvSpPr>
            <p:cNvPr id="1006" name="object 1006" descr=""/>
            <p:cNvSpPr/>
            <p:nvPr/>
          </p:nvSpPr>
          <p:spPr>
            <a:xfrm>
              <a:off x="5463320" y="8403386"/>
              <a:ext cx="1270" cy="1905"/>
            </a:xfrm>
            <a:custGeom>
              <a:avLst/>
              <a:gdLst/>
              <a:ahLst/>
              <a:cxnLst/>
              <a:rect l="l" t="t" r="r" b="b"/>
              <a:pathLst>
                <a:path w="1270" h="1904">
                  <a:moveTo>
                    <a:pt x="0" y="0"/>
                  </a:moveTo>
                  <a:lnTo>
                    <a:pt x="0" y="381"/>
                  </a:lnTo>
                  <a:lnTo>
                    <a:pt x="762" y="1524"/>
                  </a:lnTo>
                </a:path>
              </a:pathLst>
            </a:custGeom>
            <a:ln w="3530">
              <a:solidFill>
                <a:srgbClr val="565659"/>
              </a:solidFill>
            </a:ln>
          </p:spPr>
          <p:txBody>
            <a:bodyPr wrap="square" lIns="0" tIns="0" rIns="0" bIns="0" rtlCol="0"/>
            <a:lstStyle/>
            <a:p/>
          </p:txBody>
        </p:sp>
        <p:sp>
          <p:nvSpPr>
            <p:cNvPr id="1007" name="object 1007" descr=""/>
            <p:cNvSpPr/>
            <p:nvPr/>
          </p:nvSpPr>
          <p:spPr>
            <a:xfrm>
              <a:off x="5467513" y="8403388"/>
              <a:ext cx="1270" cy="1905"/>
            </a:xfrm>
            <a:custGeom>
              <a:avLst/>
              <a:gdLst/>
              <a:ahLst/>
              <a:cxnLst/>
              <a:rect l="l" t="t" r="r" b="b"/>
              <a:pathLst>
                <a:path w="1270" h="1904">
                  <a:moveTo>
                    <a:pt x="762" y="1523"/>
                  </a:moveTo>
                  <a:lnTo>
                    <a:pt x="0" y="380"/>
                  </a:lnTo>
                  <a:lnTo>
                    <a:pt x="0" y="0"/>
                  </a:lnTo>
                </a:path>
              </a:pathLst>
            </a:custGeom>
            <a:ln w="3530">
              <a:solidFill>
                <a:srgbClr val="565659"/>
              </a:solidFill>
            </a:ln>
          </p:spPr>
          <p:txBody>
            <a:bodyPr wrap="square" lIns="0" tIns="0" rIns="0" bIns="0" rtlCol="0"/>
            <a:lstStyle/>
            <a:p/>
          </p:txBody>
        </p:sp>
        <p:sp>
          <p:nvSpPr>
            <p:cNvPr id="1008" name="object 1008" descr=""/>
            <p:cNvSpPr/>
            <p:nvPr/>
          </p:nvSpPr>
          <p:spPr>
            <a:xfrm>
              <a:off x="5470564" y="8403388"/>
              <a:ext cx="1270" cy="1905"/>
            </a:xfrm>
            <a:custGeom>
              <a:avLst/>
              <a:gdLst/>
              <a:ahLst/>
              <a:cxnLst/>
              <a:rect l="l" t="t" r="r" b="b"/>
              <a:pathLst>
                <a:path w="1270" h="1904">
                  <a:moveTo>
                    <a:pt x="0" y="1523"/>
                  </a:moveTo>
                  <a:lnTo>
                    <a:pt x="762" y="380"/>
                  </a:lnTo>
                  <a:lnTo>
                    <a:pt x="762" y="0"/>
                  </a:lnTo>
                </a:path>
              </a:pathLst>
            </a:custGeom>
            <a:ln w="3530">
              <a:solidFill>
                <a:srgbClr val="565659"/>
              </a:solidFill>
            </a:ln>
          </p:spPr>
          <p:txBody>
            <a:bodyPr wrap="square" lIns="0" tIns="0" rIns="0" bIns="0" rtlCol="0"/>
            <a:lstStyle/>
            <a:p/>
          </p:txBody>
        </p:sp>
        <p:sp>
          <p:nvSpPr>
            <p:cNvPr id="1009" name="object 1009" descr=""/>
            <p:cNvSpPr/>
            <p:nvPr/>
          </p:nvSpPr>
          <p:spPr>
            <a:xfrm>
              <a:off x="5468659" y="8403388"/>
              <a:ext cx="635" cy="1905"/>
            </a:xfrm>
            <a:custGeom>
              <a:avLst/>
              <a:gdLst/>
              <a:ahLst/>
              <a:cxnLst/>
              <a:rect l="l" t="t" r="r" b="b"/>
              <a:pathLst>
                <a:path w="635" h="1904">
                  <a:moveTo>
                    <a:pt x="0" y="1523"/>
                  </a:moveTo>
                  <a:lnTo>
                    <a:pt x="381" y="380"/>
                  </a:lnTo>
                  <a:lnTo>
                    <a:pt x="381" y="0"/>
                  </a:lnTo>
                </a:path>
              </a:pathLst>
            </a:custGeom>
            <a:ln w="3530">
              <a:solidFill>
                <a:srgbClr val="565659"/>
              </a:solidFill>
            </a:ln>
          </p:spPr>
          <p:txBody>
            <a:bodyPr wrap="square" lIns="0" tIns="0" rIns="0" bIns="0" rtlCol="0"/>
            <a:lstStyle/>
            <a:p/>
          </p:txBody>
        </p:sp>
        <p:sp>
          <p:nvSpPr>
            <p:cNvPr id="1010" name="object 1010" descr=""/>
            <p:cNvSpPr/>
            <p:nvPr/>
          </p:nvSpPr>
          <p:spPr>
            <a:xfrm>
              <a:off x="5462179" y="8403388"/>
              <a:ext cx="1270" cy="1905"/>
            </a:xfrm>
            <a:custGeom>
              <a:avLst/>
              <a:gdLst/>
              <a:ahLst/>
              <a:cxnLst/>
              <a:rect l="l" t="t" r="r" b="b"/>
              <a:pathLst>
                <a:path w="1270" h="1904">
                  <a:moveTo>
                    <a:pt x="0" y="1523"/>
                  </a:moveTo>
                  <a:lnTo>
                    <a:pt x="762" y="380"/>
                  </a:lnTo>
                  <a:lnTo>
                    <a:pt x="762" y="0"/>
                  </a:lnTo>
                  <a:lnTo>
                    <a:pt x="381" y="0"/>
                  </a:lnTo>
                </a:path>
              </a:pathLst>
            </a:custGeom>
            <a:ln w="3530">
              <a:solidFill>
                <a:srgbClr val="565659"/>
              </a:solidFill>
            </a:ln>
          </p:spPr>
          <p:txBody>
            <a:bodyPr wrap="square" lIns="0" tIns="0" rIns="0" bIns="0" rtlCol="0"/>
            <a:lstStyle/>
            <a:p/>
          </p:txBody>
        </p:sp>
        <p:sp>
          <p:nvSpPr>
            <p:cNvPr id="1011" name="object 1011" descr=""/>
            <p:cNvSpPr/>
            <p:nvPr/>
          </p:nvSpPr>
          <p:spPr>
            <a:xfrm>
              <a:off x="5469800" y="8403386"/>
              <a:ext cx="635" cy="1905"/>
            </a:xfrm>
            <a:custGeom>
              <a:avLst/>
              <a:gdLst/>
              <a:ahLst/>
              <a:cxnLst/>
              <a:rect l="l" t="t" r="r" b="b"/>
              <a:pathLst>
                <a:path w="635" h="1904">
                  <a:moveTo>
                    <a:pt x="0" y="0"/>
                  </a:moveTo>
                  <a:lnTo>
                    <a:pt x="0" y="381"/>
                  </a:lnTo>
                  <a:lnTo>
                    <a:pt x="381" y="1524"/>
                  </a:lnTo>
                </a:path>
              </a:pathLst>
            </a:custGeom>
            <a:ln w="3530">
              <a:solidFill>
                <a:srgbClr val="565659"/>
              </a:solidFill>
            </a:ln>
          </p:spPr>
          <p:txBody>
            <a:bodyPr wrap="square" lIns="0" tIns="0" rIns="0" bIns="0" rtlCol="0"/>
            <a:lstStyle/>
            <a:p/>
          </p:txBody>
        </p:sp>
        <p:sp>
          <p:nvSpPr>
            <p:cNvPr id="1012" name="object 1012" descr=""/>
            <p:cNvSpPr/>
            <p:nvPr/>
          </p:nvSpPr>
          <p:spPr>
            <a:xfrm>
              <a:off x="5464083" y="8403388"/>
              <a:ext cx="1270" cy="1905"/>
            </a:xfrm>
            <a:custGeom>
              <a:avLst/>
              <a:gdLst/>
              <a:ahLst/>
              <a:cxnLst/>
              <a:rect l="l" t="t" r="r" b="b"/>
              <a:pathLst>
                <a:path w="1270" h="1904">
                  <a:moveTo>
                    <a:pt x="0" y="1523"/>
                  </a:moveTo>
                  <a:lnTo>
                    <a:pt x="762" y="380"/>
                  </a:lnTo>
                  <a:lnTo>
                    <a:pt x="762" y="0"/>
                  </a:lnTo>
                </a:path>
              </a:pathLst>
            </a:custGeom>
            <a:ln w="3530">
              <a:solidFill>
                <a:srgbClr val="565659"/>
              </a:solidFill>
            </a:ln>
          </p:spPr>
          <p:txBody>
            <a:bodyPr wrap="square" lIns="0" tIns="0" rIns="0" bIns="0" rtlCol="0"/>
            <a:lstStyle/>
            <a:p/>
          </p:txBody>
        </p:sp>
        <p:sp>
          <p:nvSpPr>
            <p:cNvPr id="1013" name="object 1013" descr=""/>
            <p:cNvSpPr/>
            <p:nvPr/>
          </p:nvSpPr>
          <p:spPr>
            <a:xfrm>
              <a:off x="5471704" y="8403386"/>
              <a:ext cx="1270" cy="1905"/>
            </a:xfrm>
            <a:custGeom>
              <a:avLst/>
              <a:gdLst/>
              <a:ahLst/>
              <a:cxnLst/>
              <a:rect l="l" t="t" r="r" b="b"/>
              <a:pathLst>
                <a:path w="1270" h="1904">
                  <a:moveTo>
                    <a:pt x="0" y="0"/>
                  </a:moveTo>
                  <a:lnTo>
                    <a:pt x="0" y="381"/>
                  </a:lnTo>
                  <a:lnTo>
                    <a:pt x="762" y="1524"/>
                  </a:lnTo>
                </a:path>
              </a:pathLst>
            </a:custGeom>
            <a:ln w="3530">
              <a:solidFill>
                <a:srgbClr val="565659"/>
              </a:solidFill>
            </a:ln>
          </p:spPr>
          <p:txBody>
            <a:bodyPr wrap="square" lIns="0" tIns="0" rIns="0" bIns="0" rtlCol="0"/>
            <a:lstStyle/>
            <a:p/>
          </p:txBody>
        </p:sp>
        <p:sp>
          <p:nvSpPr>
            <p:cNvPr id="1014" name="object 1014" descr=""/>
            <p:cNvSpPr/>
            <p:nvPr/>
          </p:nvSpPr>
          <p:spPr>
            <a:xfrm>
              <a:off x="5466371" y="8403388"/>
              <a:ext cx="1270" cy="1905"/>
            </a:xfrm>
            <a:custGeom>
              <a:avLst/>
              <a:gdLst/>
              <a:ahLst/>
              <a:cxnLst/>
              <a:rect l="l" t="t" r="r" b="b"/>
              <a:pathLst>
                <a:path w="1270" h="1904">
                  <a:moveTo>
                    <a:pt x="0" y="1523"/>
                  </a:moveTo>
                  <a:lnTo>
                    <a:pt x="762" y="380"/>
                  </a:lnTo>
                  <a:lnTo>
                    <a:pt x="762" y="0"/>
                  </a:lnTo>
                </a:path>
              </a:pathLst>
            </a:custGeom>
            <a:ln w="3530">
              <a:solidFill>
                <a:srgbClr val="565659"/>
              </a:solidFill>
            </a:ln>
          </p:spPr>
          <p:txBody>
            <a:bodyPr wrap="square" lIns="0" tIns="0" rIns="0" bIns="0" rtlCol="0"/>
            <a:lstStyle/>
            <a:p/>
          </p:txBody>
        </p:sp>
        <p:sp>
          <p:nvSpPr>
            <p:cNvPr id="1015" name="object 1015" descr=""/>
            <p:cNvSpPr/>
            <p:nvPr/>
          </p:nvSpPr>
          <p:spPr>
            <a:xfrm>
              <a:off x="5226721" y="8665514"/>
              <a:ext cx="153670" cy="103505"/>
            </a:xfrm>
            <a:custGeom>
              <a:avLst/>
              <a:gdLst/>
              <a:ahLst/>
              <a:cxnLst/>
              <a:rect l="l" t="t" r="r" b="b"/>
              <a:pathLst>
                <a:path w="153670" h="103504">
                  <a:moveTo>
                    <a:pt x="0" y="103250"/>
                  </a:moveTo>
                  <a:lnTo>
                    <a:pt x="6096" y="102488"/>
                  </a:lnTo>
                  <a:lnTo>
                    <a:pt x="12192" y="101726"/>
                  </a:lnTo>
                  <a:lnTo>
                    <a:pt x="18288" y="100964"/>
                  </a:lnTo>
                  <a:lnTo>
                    <a:pt x="24384" y="99821"/>
                  </a:lnTo>
                  <a:lnTo>
                    <a:pt x="30480" y="98678"/>
                  </a:lnTo>
                  <a:lnTo>
                    <a:pt x="36576" y="97535"/>
                  </a:lnTo>
                  <a:lnTo>
                    <a:pt x="42672" y="96011"/>
                  </a:lnTo>
                  <a:lnTo>
                    <a:pt x="48768" y="94868"/>
                  </a:lnTo>
                  <a:lnTo>
                    <a:pt x="54864" y="92963"/>
                  </a:lnTo>
                  <a:lnTo>
                    <a:pt x="60578" y="91439"/>
                  </a:lnTo>
                  <a:lnTo>
                    <a:pt x="63627" y="90296"/>
                  </a:lnTo>
                  <a:lnTo>
                    <a:pt x="66675" y="89534"/>
                  </a:lnTo>
                  <a:lnTo>
                    <a:pt x="69723" y="88391"/>
                  </a:lnTo>
                  <a:lnTo>
                    <a:pt x="72390" y="87629"/>
                  </a:lnTo>
                  <a:lnTo>
                    <a:pt x="75438" y="86486"/>
                  </a:lnTo>
                  <a:lnTo>
                    <a:pt x="78105" y="85343"/>
                  </a:lnTo>
                  <a:lnTo>
                    <a:pt x="81153" y="84200"/>
                  </a:lnTo>
                  <a:lnTo>
                    <a:pt x="83820" y="82676"/>
                  </a:lnTo>
                  <a:lnTo>
                    <a:pt x="86868" y="81533"/>
                  </a:lnTo>
                  <a:lnTo>
                    <a:pt x="89535" y="80009"/>
                  </a:lnTo>
                  <a:lnTo>
                    <a:pt x="92202" y="78485"/>
                  </a:lnTo>
                  <a:lnTo>
                    <a:pt x="94869" y="76961"/>
                  </a:lnTo>
                  <a:lnTo>
                    <a:pt x="97536" y="75437"/>
                  </a:lnTo>
                  <a:lnTo>
                    <a:pt x="100203" y="73913"/>
                  </a:lnTo>
                  <a:lnTo>
                    <a:pt x="102870" y="72008"/>
                  </a:lnTo>
                  <a:lnTo>
                    <a:pt x="105155" y="70484"/>
                  </a:lnTo>
                  <a:lnTo>
                    <a:pt x="107823" y="68579"/>
                  </a:lnTo>
                  <a:lnTo>
                    <a:pt x="110109" y="66674"/>
                  </a:lnTo>
                  <a:lnTo>
                    <a:pt x="112395" y="64388"/>
                  </a:lnTo>
                  <a:lnTo>
                    <a:pt x="114680" y="62483"/>
                  </a:lnTo>
                  <a:lnTo>
                    <a:pt x="116967" y="60197"/>
                  </a:lnTo>
                  <a:lnTo>
                    <a:pt x="119253" y="58292"/>
                  </a:lnTo>
                  <a:lnTo>
                    <a:pt x="121539" y="56006"/>
                  </a:lnTo>
                  <a:lnTo>
                    <a:pt x="123444" y="53720"/>
                  </a:lnTo>
                  <a:lnTo>
                    <a:pt x="125730" y="51434"/>
                  </a:lnTo>
                  <a:lnTo>
                    <a:pt x="127635" y="49148"/>
                  </a:lnTo>
                  <a:lnTo>
                    <a:pt x="129539" y="46862"/>
                  </a:lnTo>
                  <a:lnTo>
                    <a:pt x="131445" y="44195"/>
                  </a:lnTo>
                  <a:lnTo>
                    <a:pt x="133350" y="41909"/>
                  </a:lnTo>
                  <a:lnTo>
                    <a:pt x="135255" y="39242"/>
                  </a:lnTo>
                  <a:lnTo>
                    <a:pt x="136779" y="36575"/>
                  </a:lnTo>
                  <a:lnTo>
                    <a:pt x="138303" y="33908"/>
                  </a:lnTo>
                  <a:lnTo>
                    <a:pt x="140208" y="31241"/>
                  </a:lnTo>
                  <a:lnTo>
                    <a:pt x="141351" y="28574"/>
                  </a:lnTo>
                  <a:lnTo>
                    <a:pt x="142875" y="25907"/>
                  </a:lnTo>
                  <a:lnTo>
                    <a:pt x="144399" y="23240"/>
                  </a:lnTo>
                  <a:lnTo>
                    <a:pt x="145542" y="20192"/>
                  </a:lnTo>
                  <a:lnTo>
                    <a:pt x="146685" y="17525"/>
                  </a:lnTo>
                  <a:lnTo>
                    <a:pt x="147828" y="14477"/>
                  </a:lnTo>
                  <a:lnTo>
                    <a:pt x="148971" y="11810"/>
                  </a:lnTo>
                  <a:lnTo>
                    <a:pt x="150114" y="8762"/>
                  </a:lnTo>
                  <a:lnTo>
                    <a:pt x="151257" y="5714"/>
                  </a:lnTo>
                  <a:lnTo>
                    <a:pt x="152019" y="3047"/>
                  </a:lnTo>
                  <a:lnTo>
                    <a:pt x="153162" y="0"/>
                  </a:lnTo>
                </a:path>
              </a:pathLst>
            </a:custGeom>
            <a:ln w="3530">
              <a:solidFill>
                <a:srgbClr val="565659"/>
              </a:solidFill>
            </a:ln>
          </p:spPr>
          <p:txBody>
            <a:bodyPr wrap="square" lIns="0" tIns="0" rIns="0" bIns="0" rtlCol="0"/>
            <a:lstStyle/>
            <a:p/>
          </p:txBody>
        </p:sp>
        <p:sp>
          <p:nvSpPr>
            <p:cNvPr id="1016" name="object 1016" descr=""/>
            <p:cNvSpPr/>
            <p:nvPr/>
          </p:nvSpPr>
          <p:spPr>
            <a:xfrm>
              <a:off x="5239294" y="8245271"/>
              <a:ext cx="140970" cy="102235"/>
            </a:xfrm>
            <a:custGeom>
              <a:avLst/>
              <a:gdLst/>
              <a:ahLst/>
              <a:cxnLst/>
              <a:rect l="l" t="t" r="r" b="b"/>
              <a:pathLst>
                <a:path w="140970" h="102234">
                  <a:moveTo>
                    <a:pt x="140588" y="101726"/>
                  </a:moveTo>
                  <a:lnTo>
                    <a:pt x="139445" y="99059"/>
                  </a:lnTo>
                  <a:lnTo>
                    <a:pt x="138683" y="96392"/>
                  </a:lnTo>
                  <a:lnTo>
                    <a:pt x="137540" y="93344"/>
                  </a:lnTo>
                  <a:lnTo>
                    <a:pt x="136778" y="90677"/>
                  </a:lnTo>
                  <a:lnTo>
                    <a:pt x="135635" y="88010"/>
                  </a:lnTo>
                  <a:lnTo>
                    <a:pt x="134492" y="85343"/>
                  </a:lnTo>
                  <a:lnTo>
                    <a:pt x="133349" y="82676"/>
                  </a:lnTo>
                  <a:lnTo>
                    <a:pt x="132206" y="80009"/>
                  </a:lnTo>
                  <a:lnTo>
                    <a:pt x="131063" y="77342"/>
                  </a:lnTo>
                  <a:lnTo>
                    <a:pt x="129920" y="74675"/>
                  </a:lnTo>
                  <a:lnTo>
                    <a:pt x="128396" y="72389"/>
                  </a:lnTo>
                  <a:lnTo>
                    <a:pt x="127253" y="69722"/>
                  </a:lnTo>
                  <a:lnTo>
                    <a:pt x="125729" y="67436"/>
                  </a:lnTo>
                  <a:lnTo>
                    <a:pt x="124205" y="64769"/>
                  </a:lnTo>
                  <a:lnTo>
                    <a:pt x="122681" y="62483"/>
                  </a:lnTo>
                  <a:lnTo>
                    <a:pt x="120776" y="59816"/>
                  </a:lnTo>
                  <a:lnTo>
                    <a:pt x="119252" y="57530"/>
                  </a:lnTo>
                  <a:lnTo>
                    <a:pt x="117347" y="55244"/>
                  </a:lnTo>
                  <a:lnTo>
                    <a:pt x="115442" y="52958"/>
                  </a:lnTo>
                  <a:lnTo>
                    <a:pt x="113537" y="51053"/>
                  </a:lnTo>
                  <a:lnTo>
                    <a:pt x="111632" y="48767"/>
                  </a:lnTo>
                  <a:lnTo>
                    <a:pt x="109727" y="46481"/>
                  </a:lnTo>
                  <a:lnTo>
                    <a:pt x="107822" y="44576"/>
                  </a:lnTo>
                  <a:lnTo>
                    <a:pt x="105536" y="42671"/>
                  </a:lnTo>
                  <a:lnTo>
                    <a:pt x="103631" y="40385"/>
                  </a:lnTo>
                  <a:lnTo>
                    <a:pt x="101345" y="38480"/>
                  </a:lnTo>
                  <a:lnTo>
                    <a:pt x="99440" y="36575"/>
                  </a:lnTo>
                  <a:lnTo>
                    <a:pt x="97154" y="34670"/>
                  </a:lnTo>
                  <a:lnTo>
                    <a:pt x="94868" y="33146"/>
                  </a:lnTo>
                  <a:lnTo>
                    <a:pt x="92582" y="31241"/>
                  </a:lnTo>
                  <a:lnTo>
                    <a:pt x="90296" y="29717"/>
                  </a:lnTo>
                  <a:lnTo>
                    <a:pt x="87629" y="27812"/>
                  </a:lnTo>
                  <a:lnTo>
                    <a:pt x="85343" y="26288"/>
                  </a:lnTo>
                  <a:lnTo>
                    <a:pt x="82676" y="24764"/>
                  </a:lnTo>
                  <a:lnTo>
                    <a:pt x="80390" y="23621"/>
                  </a:lnTo>
                  <a:lnTo>
                    <a:pt x="77723" y="22097"/>
                  </a:lnTo>
                  <a:lnTo>
                    <a:pt x="75056" y="20573"/>
                  </a:lnTo>
                  <a:lnTo>
                    <a:pt x="72770" y="19430"/>
                  </a:lnTo>
                  <a:lnTo>
                    <a:pt x="70103" y="18287"/>
                  </a:lnTo>
                  <a:lnTo>
                    <a:pt x="67436" y="17144"/>
                  </a:lnTo>
                  <a:lnTo>
                    <a:pt x="64769" y="16001"/>
                  </a:lnTo>
                  <a:lnTo>
                    <a:pt x="62102" y="14858"/>
                  </a:lnTo>
                  <a:lnTo>
                    <a:pt x="59054" y="14096"/>
                  </a:lnTo>
                  <a:lnTo>
                    <a:pt x="56387" y="12953"/>
                  </a:lnTo>
                  <a:lnTo>
                    <a:pt x="53720" y="12191"/>
                  </a:lnTo>
                  <a:lnTo>
                    <a:pt x="51053" y="11048"/>
                  </a:lnTo>
                  <a:lnTo>
                    <a:pt x="45338" y="9524"/>
                  </a:lnTo>
                  <a:lnTo>
                    <a:pt x="40004" y="8000"/>
                  </a:lnTo>
                  <a:lnTo>
                    <a:pt x="34289" y="6476"/>
                  </a:lnTo>
                  <a:lnTo>
                    <a:pt x="28574" y="5333"/>
                  </a:lnTo>
                  <a:lnTo>
                    <a:pt x="22859" y="3809"/>
                  </a:lnTo>
                  <a:lnTo>
                    <a:pt x="17144" y="2666"/>
                  </a:lnTo>
                  <a:lnTo>
                    <a:pt x="11429" y="1904"/>
                  </a:lnTo>
                  <a:lnTo>
                    <a:pt x="5714" y="761"/>
                  </a:lnTo>
                  <a:lnTo>
                    <a:pt x="0" y="0"/>
                  </a:lnTo>
                </a:path>
              </a:pathLst>
            </a:custGeom>
            <a:ln w="3530">
              <a:solidFill>
                <a:srgbClr val="565659"/>
              </a:solidFill>
            </a:ln>
          </p:spPr>
          <p:txBody>
            <a:bodyPr wrap="square" lIns="0" tIns="0" rIns="0" bIns="0" rtlCol="0"/>
            <a:lstStyle/>
            <a:p/>
          </p:txBody>
        </p:sp>
        <p:sp>
          <p:nvSpPr>
            <p:cNvPr id="1017" name="object 1017" descr=""/>
            <p:cNvSpPr/>
            <p:nvPr/>
          </p:nvSpPr>
          <p:spPr>
            <a:xfrm>
              <a:off x="4862869" y="8295560"/>
              <a:ext cx="169545" cy="473709"/>
            </a:xfrm>
            <a:custGeom>
              <a:avLst/>
              <a:gdLst/>
              <a:ahLst/>
              <a:cxnLst/>
              <a:rect l="l" t="t" r="r" b="b"/>
              <a:pathLst>
                <a:path w="169545" h="473709">
                  <a:moveTo>
                    <a:pt x="43814" y="0"/>
                  </a:moveTo>
                  <a:lnTo>
                    <a:pt x="41528" y="2667"/>
                  </a:lnTo>
                  <a:lnTo>
                    <a:pt x="39242" y="5334"/>
                  </a:lnTo>
                  <a:lnTo>
                    <a:pt x="37337" y="8001"/>
                  </a:lnTo>
                  <a:lnTo>
                    <a:pt x="35051" y="10668"/>
                  </a:lnTo>
                  <a:lnTo>
                    <a:pt x="33146" y="13716"/>
                  </a:lnTo>
                  <a:lnTo>
                    <a:pt x="31622" y="16383"/>
                  </a:lnTo>
                  <a:lnTo>
                    <a:pt x="29717" y="19431"/>
                  </a:lnTo>
                  <a:lnTo>
                    <a:pt x="28193" y="22479"/>
                  </a:lnTo>
                  <a:lnTo>
                    <a:pt x="26288" y="25526"/>
                  </a:lnTo>
                  <a:lnTo>
                    <a:pt x="25145" y="28575"/>
                  </a:lnTo>
                  <a:lnTo>
                    <a:pt x="23621" y="31623"/>
                  </a:lnTo>
                  <a:lnTo>
                    <a:pt x="22097" y="34671"/>
                  </a:lnTo>
                  <a:lnTo>
                    <a:pt x="20954" y="38100"/>
                  </a:lnTo>
                  <a:lnTo>
                    <a:pt x="19811" y="41148"/>
                  </a:lnTo>
                  <a:lnTo>
                    <a:pt x="18668" y="44577"/>
                  </a:lnTo>
                  <a:lnTo>
                    <a:pt x="17525" y="47625"/>
                  </a:lnTo>
                  <a:lnTo>
                    <a:pt x="16382" y="51053"/>
                  </a:lnTo>
                  <a:lnTo>
                    <a:pt x="15620" y="54102"/>
                  </a:lnTo>
                  <a:lnTo>
                    <a:pt x="13715" y="60960"/>
                  </a:lnTo>
                  <a:lnTo>
                    <a:pt x="11810" y="67437"/>
                  </a:lnTo>
                  <a:lnTo>
                    <a:pt x="10286" y="74295"/>
                  </a:lnTo>
                  <a:lnTo>
                    <a:pt x="9143" y="80772"/>
                  </a:lnTo>
                  <a:lnTo>
                    <a:pt x="7619" y="87630"/>
                  </a:lnTo>
                  <a:lnTo>
                    <a:pt x="6476" y="94488"/>
                  </a:lnTo>
                  <a:lnTo>
                    <a:pt x="5714" y="101346"/>
                  </a:lnTo>
                  <a:lnTo>
                    <a:pt x="4571" y="107823"/>
                  </a:lnTo>
                  <a:lnTo>
                    <a:pt x="3809" y="114680"/>
                  </a:lnTo>
                  <a:lnTo>
                    <a:pt x="3047" y="121539"/>
                  </a:lnTo>
                  <a:lnTo>
                    <a:pt x="2666" y="128397"/>
                  </a:lnTo>
                  <a:lnTo>
                    <a:pt x="1904" y="135255"/>
                  </a:lnTo>
                  <a:lnTo>
                    <a:pt x="1523" y="142113"/>
                  </a:lnTo>
                  <a:lnTo>
                    <a:pt x="1142" y="148971"/>
                  </a:lnTo>
                  <a:lnTo>
                    <a:pt x="761" y="155829"/>
                  </a:lnTo>
                  <a:lnTo>
                    <a:pt x="761" y="162687"/>
                  </a:lnTo>
                  <a:lnTo>
                    <a:pt x="380" y="169545"/>
                  </a:lnTo>
                  <a:lnTo>
                    <a:pt x="380" y="176403"/>
                  </a:lnTo>
                  <a:lnTo>
                    <a:pt x="0" y="183261"/>
                  </a:lnTo>
                  <a:lnTo>
                    <a:pt x="0" y="196977"/>
                  </a:lnTo>
                  <a:lnTo>
                    <a:pt x="0" y="210693"/>
                  </a:lnTo>
                  <a:lnTo>
                    <a:pt x="0" y="233172"/>
                  </a:lnTo>
                  <a:lnTo>
                    <a:pt x="380" y="244221"/>
                  </a:lnTo>
                  <a:lnTo>
                    <a:pt x="380" y="255651"/>
                  </a:lnTo>
                  <a:lnTo>
                    <a:pt x="761" y="266700"/>
                  </a:lnTo>
                  <a:lnTo>
                    <a:pt x="1523" y="277749"/>
                  </a:lnTo>
                  <a:lnTo>
                    <a:pt x="2285" y="289179"/>
                  </a:lnTo>
                  <a:lnTo>
                    <a:pt x="3047" y="300228"/>
                  </a:lnTo>
                  <a:lnTo>
                    <a:pt x="3809" y="305943"/>
                  </a:lnTo>
                  <a:lnTo>
                    <a:pt x="4571" y="311277"/>
                  </a:lnTo>
                  <a:lnTo>
                    <a:pt x="4952" y="316992"/>
                  </a:lnTo>
                  <a:lnTo>
                    <a:pt x="5714" y="322707"/>
                  </a:lnTo>
                  <a:lnTo>
                    <a:pt x="6857" y="328041"/>
                  </a:lnTo>
                  <a:lnTo>
                    <a:pt x="7619" y="333756"/>
                  </a:lnTo>
                  <a:lnTo>
                    <a:pt x="8762" y="339090"/>
                  </a:lnTo>
                  <a:lnTo>
                    <a:pt x="9905" y="344424"/>
                  </a:lnTo>
                  <a:lnTo>
                    <a:pt x="11048" y="350139"/>
                  </a:lnTo>
                  <a:lnTo>
                    <a:pt x="12191" y="355473"/>
                  </a:lnTo>
                  <a:lnTo>
                    <a:pt x="13715" y="360807"/>
                  </a:lnTo>
                  <a:lnTo>
                    <a:pt x="15239" y="366141"/>
                  </a:lnTo>
                  <a:lnTo>
                    <a:pt x="16763" y="371856"/>
                  </a:lnTo>
                  <a:lnTo>
                    <a:pt x="18668" y="377190"/>
                  </a:lnTo>
                  <a:lnTo>
                    <a:pt x="20573" y="382143"/>
                  </a:lnTo>
                  <a:lnTo>
                    <a:pt x="22478" y="387477"/>
                  </a:lnTo>
                  <a:lnTo>
                    <a:pt x="31622" y="405003"/>
                  </a:lnTo>
                  <a:lnTo>
                    <a:pt x="33146" y="407289"/>
                  </a:lnTo>
                  <a:lnTo>
                    <a:pt x="34670" y="409575"/>
                  </a:lnTo>
                  <a:lnTo>
                    <a:pt x="36194" y="411861"/>
                  </a:lnTo>
                  <a:lnTo>
                    <a:pt x="37718" y="414147"/>
                  </a:lnTo>
                  <a:lnTo>
                    <a:pt x="39623" y="416433"/>
                  </a:lnTo>
                  <a:lnTo>
                    <a:pt x="41147" y="418719"/>
                  </a:lnTo>
                  <a:lnTo>
                    <a:pt x="43052" y="420623"/>
                  </a:lnTo>
                  <a:lnTo>
                    <a:pt x="46862" y="424815"/>
                  </a:lnTo>
                  <a:lnTo>
                    <a:pt x="50672" y="429006"/>
                  </a:lnTo>
                  <a:lnTo>
                    <a:pt x="54863" y="432816"/>
                  </a:lnTo>
                  <a:lnTo>
                    <a:pt x="59054" y="436245"/>
                  </a:lnTo>
                  <a:lnTo>
                    <a:pt x="61340" y="438150"/>
                  </a:lnTo>
                  <a:lnTo>
                    <a:pt x="63626" y="439673"/>
                  </a:lnTo>
                  <a:lnTo>
                    <a:pt x="65912" y="441579"/>
                  </a:lnTo>
                  <a:lnTo>
                    <a:pt x="68198" y="443103"/>
                  </a:lnTo>
                  <a:lnTo>
                    <a:pt x="70484" y="444627"/>
                  </a:lnTo>
                  <a:lnTo>
                    <a:pt x="72770" y="446151"/>
                  </a:lnTo>
                  <a:lnTo>
                    <a:pt x="75437" y="447675"/>
                  </a:lnTo>
                  <a:lnTo>
                    <a:pt x="77723" y="448818"/>
                  </a:lnTo>
                  <a:lnTo>
                    <a:pt x="82676" y="451484"/>
                  </a:lnTo>
                  <a:lnTo>
                    <a:pt x="87629" y="453770"/>
                  </a:lnTo>
                  <a:lnTo>
                    <a:pt x="92963" y="456056"/>
                  </a:lnTo>
                  <a:lnTo>
                    <a:pt x="98297" y="457962"/>
                  </a:lnTo>
                  <a:lnTo>
                    <a:pt x="103631" y="459867"/>
                  </a:lnTo>
                  <a:lnTo>
                    <a:pt x="108965" y="461391"/>
                  </a:lnTo>
                  <a:lnTo>
                    <a:pt x="114299" y="462915"/>
                  </a:lnTo>
                  <a:lnTo>
                    <a:pt x="119633" y="464439"/>
                  </a:lnTo>
                  <a:lnTo>
                    <a:pt x="124967" y="465581"/>
                  </a:lnTo>
                  <a:lnTo>
                    <a:pt x="130682" y="467106"/>
                  </a:lnTo>
                  <a:lnTo>
                    <a:pt x="136016" y="468248"/>
                  </a:lnTo>
                  <a:lnTo>
                    <a:pt x="141731" y="469392"/>
                  </a:lnTo>
                  <a:lnTo>
                    <a:pt x="147065" y="470154"/>
                  </a:lnTo>
                  <a:lnTo>
                    <a:pt x="152780" y="470916"/>
                  </a:lnTo>
                  <a:lnTo>
                    <a:pt x="158114" y="472059"/>
                  </a:lnTo>
                  <a:lnTo>
                    <a:pt x="163829" y="472440"/>
                  </a:lnTo>
                  <a:lnTo>
                    <a:pt x="169163" y="473202"/>
                  </a:lnTo>
                </a:path>
              </a:pathLst>
            </a:custGeom>
            <a:ln w="3530">
              <a:solidFill>
                <a:srgbClr val="565659"/>
              </a:solidFill>
            </a:ln>
          </p:spPr>
          <p:txBody>
            <a:bodyPr wrap="square" lIns="0" tIns="0" rIns="0" bIns="0" rtlCol="0"/>
            <a:lstStyle/>
            <a:p/>
          </p:txBody>
        </p:sp>
        <p:sp>
          <p:nvSpPr>
            <p:cNvPr id="1018" name="object 1018" descr=""/>
            <p:cNvSpPr/>
            <p:nvPr/>
          </p:nvSpPr>
          <p:spPr>
            <a:xfrm>
              <a:off x="5446180" y="8483776"/>
              <a:ext cx="1905" cy="1270"/>
            </a:xfrm>
            <a:custGeom>
              <a:avLst/>
              <a:gdLst/>
              <a:ahLst/>
              <a:cxnLst/>
              <a:rect l="l" t="t" r="r" b="b"/>
              <a:pathLst>
                <a:path w="1904" h="1270">
                  <a:moveTo>
                    <a:pt x="0" y="1142"/>
                  </a:moveTo>
                  <a:lnTo>
                    <a:pt x="0" y="761"/>
                  </a:lnTo>
                  <a:lnTo>
                    <a:pt x="0" y="380"/>
                  </a:lnTo>
                  <a:lnTo>
                    <a:pt x="381" y="380"/>
                  </a:lnTo>
                  <a:lnTo>
                    <a:pt x="762" y="380"/>
                  </a:lnTo>
                  <a:lnTo>
                    <a:pt x="762" y="0"/>
                  </a:lnTo>
                  <a:lnTo>
                    <a:pt x="1143" y="0"/>
                  </a:lnTo>
                  <a:lnTo>
                    <a:pt x="1524" y="380"/>
                  </a:lnTo>
                  <a:lnTo>
                    <a:pt x="1905" y="380"/>
                  </a:lnTo>
                  <a:lnTo>
                    <a:pt x="1905" y="761"/>
                  </a:lnTo>
                  <a:lnTo>
                    <a:pt x="1905" y="1142"/>
                  </a:lnTo>
                </a:path>
              </a:pathLst>
            </a:custGeom>
            <a:ln w="3530">
              <a:solidFill>
                <a:srgbClr val="565659"/>
              </a:solidFill>
            </a:ln>
          </p:spPr>
          <p:txBody>
            <a:bodyPr wrap="square" lIns="0" tIns="0" rIns="0" bIns="0" rtlCol="0"/>
            <a:lstStyle/>
            <a:p/>
          </p:txBody>
        </p:sp>
        <p:sp>
          <p:nvSpPr>
            <p:cNvPr id="1019" name="object 1019" descr=""/>
            <p:cNvSpPr/>
            <p:nvPr/>
          </p:nvSpPr>
          <p:spPr>
            <a:xfrm>
              <a:off x="5440463" y="8474254"/>
              <a:ext cx="3810" cy="1905"/>
            </a:xfrm>
            <a:custGeom>
              <a:avLst/>
              <a:gdLst/>
              <a:ahLst/>
              <a:cxnLst/>
              <a:rect l="l" t="t" r="r" b="b"/>
              <a:pathLst>
                <a:path w="3810" h="1904">
                  <a:moveTo>
                    <a:pt x="3428" y="762"/>
                  </a:moveTo>
                  <a:lnTo>
                    <a:pt x="3428" y="1143"/>
                  </a:lnTo>
                  <a:lnTo>
                    <a:pt x="3047" y="1143"/>
                  </a:lnTo>
                  <a:lnTo>
                    <a:pt x="2666" y="1524"/>
                  </a:lnTo>
                  <a:lnTo>
                    <a:pt x="380" y="1524"/>
                  </a:lnTo>
                  <a:lnTo>
                    <a:pt x="380" y="1143"/>
                  </a:lnTo>
                  <a:lnTo>
                    <a:pt x="0" y="1143"/>
                  </a:lnTo>
                  <a:lnTo>
                    <a:pt x="0" y="762"/>
                  </a:lnTo>
                  <a:lnTo>
                    <a:pt x="0" y="381"/>
                  </a:lnTo>
                  <a:lnTo>
                    <a:pt x="0" y="0"/>
                  </a:lnTo>
                  <a:lnTo>
                    <a:pt x="380" y="0"/>
                  </a:lnTo>
                  <a:lnTo>
                    <a:pt x="761" y="0"/>
                  </a:lnTo>
                  <a:lnTo>
                    <a:pt x="3047" y="0"/>
                  </a:lnTo>
                  <a:lnTo>
                    <a:pt x="3047" y="381"/>
                  </a:lnTo>
                  <a:lnTo>
                    <a:pt x="3428" y="381"/>
                  </a:lnTo>
                  <a:lnTo>
                    <a:pt x="3428" y="762"/>
                  </a:lnTo>
                </a:path>
              </a:pathLst>
            </a:custGeom>
            <a:ln w="3530">
              <a:solidFill>
                <a:srgbClr val="565659"/>
              </a:solidFill>
            </a:ln>
          </p:spPr>
          <p:txBody>
            <a:bodyPr wrap="square" lIns="0" tIns="0" rIns="0" bIns="0" rtlCol="0"/>
            <a:lstStyle/>
            <a:p/>
          </p:txBody>
        </p:sp>
        <p:sp>
          <p:nvSpPr>
            <p:cNvPr id="1020" name="object 1020" descr=""/>
            <p:cNvSpPr/>
            <p:nvPr/>
          </p:nvSpPr>
          <p:spPr>
            <a:xfrm>
              <a:off x="5446178" y="8484919"/>
              <a:ext cx="1905" cy="1270"/>
            </a:xfrm>
            <a:custGeom>
              <a:avLst/>
              <a:gdLst/>
              <a:ahLst/>
              <a:cxnLst/>
              <a:rect l="l" t="t" r="r" b="b"/>
              <a:pathLst>
                <a:path w="1904" h="1270">
                  <a:moveTo>
                    <a:pt x="1904" y="0"/>
                  </a:moveTo>
                  <a:lnTo>
                    <a:pt x="1904" y="380"/>
                  </a:lnTo>
                  <a:lnTo>
                    <a:pt x="1904" y="761"/>
                  </a:lnTo>
                  <a:lnTo>
                    <a:pt x="1523" y="761"/>
                  </a:lnTo>
                  <a:lnTo>
                    <a:pt x="1523" y="1142"/>
                  </a:lnTo>
                  <a:lnTo>
                    <a:pt x="1142" y="1142"/>
                  </a:lnTo>
                  <a:lnTo>
                    <a:pt x="761" y="1142"/>
                  </a:lnTo>
                  <a:lnTo>
                    <a:pt x="380" y="1142"/>
                  </a:lnTo>
                  <a:lnTo>
                    <a:pt x="380" y="761"/>
                  </a:lnTo>
                  <a:lnTo>
                    <a:pt x="0" y="761"/>
                  </a:lnTo>
                  <a:lnTo>
                    <a:pt x="0" y="380"/>
                  </a:lnTo>
                  <a:lnTo>
                    <a:pt x="0" y="0"/>
                  </a:lnTo>
                </a:path>
              </a:pathLst>
            </a:custGeom>
            <a:ln w="3530">
              <a:solidFill>
                <a:srgbClr val="565659"/>
              </a:solidFill>
            </a:ln>
          </p:spPr>
          <p:txBody>
            <a:bodyPr wrap="square" lIns="0" tIns="0" rIns="0" bIns="0" rtlCol="0"/>
            <a:lstStyle/>
            <a:p/>
          </p:txBody>
        </p:sp>
        <p:sp>
          <p:nvSpPr>
            <p:cNvPr id="1021" name="object 1021" descr=""/>
            <p:cNvSpPr/>
            <p:nvPr/>
          </p:nvSpPr>
          <p:spPr>
            <a:xfrm>
              <a:off x="5440463" y="8494064"/>
              <a:ext cx="3810" cy="1905"/>
            </a:xfrm>
            <a:custGeom>
              <a:avLst/>
              <a:gdLst/>
              <a:ahLst/>
              <a:cxnLst/>
              <a:rect l="l" t="t" r="r" b="b"/>
              <a:pathLst>
                <a:path w="3810" h="1904">
                  <a:moveTo>
                    <a:pt x="3428" y="1142"/>
                  </a:moveTo>
                  <a:lnTo>
                    <a:pt x="3428" y="1523"/>
                  </a:lnTo>
                  <a:lnTo>
                    <a:pt x="3047" y="1523"/>
                  </a:lnTo>
                  <a:lnTo>
                    <a:pt x="2666" y="1523"/>
                  </a:lnTo>
                  <a:lnTo>
                    <a:pt x="2285" y="1904"/>
                  </a:lnTo>
                  <a:lnTo>
                    <a:pt x="1904" y="1904"/>
                  </a:lnTo>
                  <a:lnTo>
                    <a:pt x="1523" y="1904"/>
                  </a:lnTo>
                  <a:lnTo>
                    <a:pt x="1142" y="1904"/>
                  </a:lnTo>
                  <a:lnTo>
                    <a:pt x="761" y="1904"/>
                  </a:lnTo>
                  <a:lnTo>
                    <a:pt x="761" y="1523"/>
                  </a:lnTo>
                  <a:lnTo>
                    <a:pt x="380" y="1523"/>
                  </a:lnTo>
                  <a:lnTo>
                    <a:pt x="0" y="1523"/>
                  </a:lnTo>
                  <a:lnTo>
                    <a:pt x="0" y="1142"/>
                  </a:lnTo>
                  <a:lnTo>
                    <a:pt x="0" y="761"/>
                  </a:lnTo>
                  <a:lnTo>
                    <a:pt x="0" y="380"/>
                  </a:lnTo>
                  <a:lnTo>
                    <a:pt x="380" y="380"/>
                  </a:lnTo>
                  <a:lnTo>
                    <a:pt x="761" y="380"/>
                  </a:lnTo>
                  <a:lnTo>
                    <a:pt x="761" y="0"/>
                  </a:lnTo>
                  <a:lnTo>
                    <a:pt x="1142" y="0"/>
                  </a:lnTo>
                  <a:lnTo>
                    <a:pt x="1523" y="0"/>
                  </a:lnTo>
                  <a:lnTo>
                    <a:pt x="1904" y="0"/>
                  </a:lnTo>
                  <a:lnTo>
                    <a:pt x="2285" y="0"/>
                  </a:lnTo>
                  <a:lnTo>
                    <a:pt x="2666" y="380"/>
                  </a:lnTo>
                  <a:lnTo>
                    <a:pt x="3047" y="380"/>
                  </a:lnTo>
                  <a:lnTo>
                    <a:pt x="3047" y="761"/>
                  </a:lnTo>
                  <a:lnTo>
                    <a:pt x="3428" y="761"/>
                  </a:lnTo>
                  <a:lnTo>
                    <a:pt x="3428" y="1142"/>
                  </a:lnTo>
                </a:path>
              </a:pathLst>
            </a:custGeom>
            <a:ln w="3530">
              <a:solidFill>
                <a:srgbClr val="565659"/>
              </a:solidFill>
            </a:ln>
          </p:spPr>
          <p:txBody>
            <a:bodyPr wrap="square" lIns="0" tIns="0" rIns="0" bIns="0" rtlCol="0"/>
            <a:lstStyle/>
            <a:p/>
          </p:txBody>
        </p:sp>
        <p:sp>
          <p:nvSpPr>
            <p:cNvPr id="1022" name="object 1022" descr=""/>
            <p:cNvSpPr/>
            <p:nvPr/>
          </p:nvSpPr>
          <p:spPr>
            <a:xfrm>
              <a:off x="5463702" y="8437294"/>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023" name="object 1023" descr=""/>
            <p:cNvSpPr/>
            <p:nvPr/>
          </p:nvSpPr>
          <p:spPr>
            <a:xfrm>
              <a:off x="5472845" y="8428153"/>
              <a:ext cx="0" cy="8890"/>
            </a:xfrm>
            <a:custGeom>
              <a:avLst/>
              <a:gdLst/>
              <a:ahLst/>
              <a:cxnLst/>
              <a:rect l="l" t="t" r="r" b="b"/>
              <a:pathLst>
                <a:path w="0" h="8890">
                  <a:moveTo>
                    <a:pt x="0" y="8763"/>
                  </a:moveTo>
                  <a:lnTo>
                    <a:pt x="0" y="8763"/>
                  </a:lnTo>
                  <a:lnTo>
                    <a:pt x="0" y="762"/>
                  </a:lnTo>
                  <a:lnTo>
                    <a:pt x="0" y="0"/>
                  </a:lnTo>
                </a:path>
              </a:pathLst>
            </a:custGeom>
            <a:ln w="3530">
              <a:solidFill>
                <a:srgbClr val="565659"/>
              </a:solidFill>
            </a:ln>
          </p:spPr>
          <p:txBody>
            <a:bodyPr wrap="square" lIns="0" tIns="0" rIns="0" bIns="0" rtlCol="0"/>
            <a:lstStyle/>
            <a:p/>
          </p:txBody>
        </p:sp>
        <p:sp>
          <p:nvSpPr>
            <p:cNvPr id="1024" name="object 1024" descr=""/>
            <p:cNvSpPr/>
            <p:nvPr/>
          </p:nvSpPr>
          <p:spPr>
            <a:xfrm>
              <a:off x="5472467" y="8429294"/>
              <a:ext cx="635" cy="8255"/>
            </a:xfrm>
            <a:custGeom>
              <a:avLst/>
              <a:gdLst/>
              <a:ahLst/>
              <a:cxnLst/>
              <a:rect l="l" t="t" r="r" b="b"/>
              <a:pathLst>
                <a:path w="635" h="8254">
                  <a:moveTo>
                    <a:pt x="0" y="0"/>
                  </a:moveTo>
                  <a:lnTo>
                    <a:pt x="0" y="0"/>
                  </a:lnTo>
                  <a:lnTo>
                    <a:pt x="0" y="7619"/>
                  </a:lnTo>
                  <a:lnTo>
                    <a:pt x="381" y="8000"/>
                  </a:lnTo>
                  <a:lnTo>
                    <a:pt x="381" y="7619"/>
                  </a:lnTo>
                </a:path>
              </a:pathLst>
            </a:custGeom>
            <a:ln w="3530">
              <a:solidFill>
                <a:srgbClr val="565659"/>
              </a:solidFill>
            </a:ln>
          </p:spPr>
          <p:txBody>
            <a:bodyPr wrap="square" lIns="0" tIns="0" rIns="0" bIns="0" rtlCol="0"/>
            <a:lstStyle/>
            <a:p/>
          </p:txBody>
        </p:sp>
        <p:sp>
          <p:nvSpPr>
            <p:cNvPr id="1025" name="object 1025" descr=""/>
            <p:cNvSpPr/>
            <p:nvPr/>
          </p:nvSpPr>
          <p:spPr>
            <a:xfrm>
              <a:off x="5459129" y="8404527"/>
              <a:ext cx="1270" cy="635"/>
            </a:xfrm>
            <a:custGeom>
              <a:avLst/>
              <a:gdLst/>
              <a:ahLst/>
              <a:cxnLst/>
              <a:rect l="l" t="t" r="r" b="b"/>
              <a:pathLst>
                <a:path w="1270" h="634">
                  <a:moveTo>
                    <a:pt x="762" y="0"/>
                  </a:moveTo>
                  <a:lnTo>
                    <a:pt x="762" y="380"/>
                  </a:lnTo>
                  <a:lnTo>
                    <a:pt x="0" y="0"/>
                  </a:lnTo>
                </a:path>
              </a:pathLst>
            </a:custGeom>
            <a:ln w="3530">
              <a:solidFill>
                <a:srgbClr val="565659"/>
              </a:solidFill>
            </a:ln>
          </p:spPr>
          <p:txBody>
            <a:bodyPr wrap="square" lIns="0" tIns="0" rIns="0" bIns="0" rtlCol="0"/>
            <a:lstStyle/>
            <a:p/>
          </p:txBody>
        </p:sp>
        <p:sp>
          <p:nvSpPr>
            <p:cNvPr id="1026" name="object 1026" descr=""/>
            <p:cNvSpPr/>
            <p:nvPr/>
          </p:nvSpPr>
          <p:spPr>
            <a:xfrm>
              <a:off x="5474510" y="843590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027" name="object 1027" descr=""/>
            <p:cNvSpPr/>
            <p:nvPr/>
          </p:nvSpPr>
          <p:spPr>
            <a:xfrm>
              <a:off x="5473608" y="8437673"/>
              <a:ext cx="3175" cy="0"/>
            </a:xfrm>
            <a:custGeom>
              <a:avLst/>
              <a:gdLst/>
              <a:ahLst/>
              <a:cxnLst/>
              <a:rect l="l" t="t" r="r" b="b"/>
              <a:pathLst>
                <a:path w="3175" h="0">
                  <a:moveTo>
                    <a:pt x="0" y="0"/>
                  </a:moveTo>
                  <a:lnTo>
                    <a:pt x="381" y="0"/>
                  </a:lnTo>
                  <a:lnTo>
                    <a:pt x="1524" y="0"/>
                  </a:lnTo>
                  <a:lnTo>
                    <a:pt x="2667" y="0"/>
                  </a:lnTo>
                </a:path>
              </a:pathLst>
            </a:custGeom>
            <a:ln w="3530">
              <a:solidFill>
                <a:srgbClr val="565659"/>
              </a:solidFill>
            </a:ln>
          </p:spPr>
          <p:txBody>
            <a:bodyPr wrap="square" lIns="0" tIns="0" rIns="0" bIns="0" rtlCol="0"/>
            <a:lstStyle/>
            <a:p/>
          </p:txBody>
        </p:sp>
        <p:sp>
          <p:nvSpPr>
            <p:cNvPr id="1028" name="object 1028" descr=""/>
            <p:cNvSpPr/>
            <p:nvPr/>
          </p:nvSpPr>
          <p:spPr>
            <a:xfrm>
              <a:off x="5480466" y="8423962"/>
              <a:ext cx="1270" cy="0"/>
            </a:xfrm>
            <a:custGeom>
              <a:avLst/>
              <a:gdLst/>
              <a:ahLst/>
              <a:cxnLst/>
              <a:rect l="l" t="t" r="r" b="b"/>
              <a:pathLst>
                <a:path w="1270" h="0">
                  <a:moveTo>
                    <a:pt x="0" y="0"/>
                  </a:moveTo>
                  <a:lnTo>
                    <a:pt x="381" y="0"/>
                  </a:lnTo>
                  <a:lnTo>
                    <a:pt x="762" y="0"/>
                  </a:lnTo>
                </a:path>
              </a:pathLst>
            </a:custGeom>
            <a:ln w="3530">
              <a:solidFill>
                <a:srgbClr val="565659"/>
              </a:solidFill>
            </a:ln>
          </p:spPr>
          <p:txBody>
            <a:bodyPr wrap="square" lIns="0" tIns="0" rIns="0" bIns="0" rtlCol="0"/>
            <a:lstStyle/>
            <a:p/>
          </p:txBody>
        </p:sp>
        <p:sp>
          <p:nvSpPr>
            <p:cNvPr id="1029" name="object 1029" descr=""/>
            <p:cNvSpPr/>
            <p:nvPr/>
          </p:nvSpPr>
          <p:spPr>
            <a:xfrm>
              <a:off x="5480467" y="8418242"/>
              <a:ext cx="1270" cy="635"/>
            </a:xfrm>
            <a:custGeom>
              <a:avLst/>
              <a:gdLst/>
              <a:ahLst/>
              <a:cxnLst/>
              <a:rect l="l" t="t" r="r" b="b"/>
              <a:pathLst>
                <a:path w="1270" h="634">
                  <a:moveTo>
                    <a:pt x="762" y="381"/>
                  </a:moveTo>
                  <a:lnTo>
                    <a:pt x="762" y="0"/>
                  </a:lnTo>
                  <a:lnTo>
                    <a:pt x="381" y="0"/>
                  </a:lnTo>
                  <a:lnTo>
                    <a:pt x="0" y="0"/>
                  </a:lnTo>
                </a:path>
              </a:pathLst>
            </a:custGeom>
            <a:ln w="3530">
              <a:solidFill>
                <a:srgbClr val="565659"/>
              </a:solidFill>
            </a:ln>
          </p:spPr>
          <p:txBody>
            <a:bodyPr wrap="square" lIns="0" tIns="0" rIns="0" bIns="0" rtlCol="0"/>
            <a:lstStyle/>
            <a:p/>
          </p:txBody>
        </p:sp>
        <p:sp>
          <p:nvSpPr>
            <p:cNvPr id="1030" name="object 1030" descr=""/>
            <p:cNvSpPr/>
            <p:nvPr/>
          </p:nvSpPr>
          <p:spPr>
            <a:xfrm>
              <a:off x="5471708" y="8412911"/>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031" name="object 1031" descr=""/>
            <p:cNvSpPr/>
            <p:nvPr/>
          </p:nvSpPr>
          <p:spPr>
            <a:xfrm>
              <a:off x="5469417" y="8412911"/>
              <a:ext cx="1270" cy="0"/>
            </a:xfrm>
            <a:custGeom>
              <a:avLst/>
              <a:gdLst/>
              <a:ahLst/>
              <a:cxnLst/>
              <a:rect l="l" t="t" r="r" b="b"/>
              <a:pathLst>
                <a:path w="1270" h="0">
                  <a:moveTo>
                    <a:pt x="762" y="0"/>
                  </a:moveTo>
                  <a:lnTo>
                    <a:pt x="0" y="0"/>
                  </a:lnTo>
                </a:path>
              </a:pathLst>
            </a:custGeom>
            <a:ln w="3530">
              <a:solidFill>
                <a:srgbClr val="565659"/>
              </a:solidFill>
            </a:ln>
          </p:spPr>
          <p:txBody>
            <a:bodyPr wrap="square" lIns="0" tIns="0" rIns="0" bIns="0" rtlCol="0"/>
            <a:lstStyle/>
            <a:p/>
          </p:txBody>
        </p:sp>
        <p:sp>
          <p:nvSpPr>
            <p:cNvPr id="1032" name="object 1032" descr=""/>
            <p:cNvSpPr/>
            <p:nvPr/>
          </p:nvSpPr>
          <p:spPr>
            <a:xfrm>
              <a:off x="5467516" y="8412911"/>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033" name="object 1033" descr=""/>
            <p:cNvSpPr/>
            <p:nvPr/>
          </p:nvSpPr>
          <p:spPr>
            <a:xfrm>
              <a:off x="5463320" y="8429294"/>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1034" name="object 1034" descr=""/>
            <p:cNvSpPr/>
            <p:nvPr/>
          </p:nvSpPr>
          <p:spPr>
            <a:xfrm>
              <a:off x="5472089" y="8428151"/>
              <a:ext cx="1270" cy="1270"/>
            </a:xfrm>
            <a:custGeom>
              <a:avLst/>
              <a:gdLst/>
              <a:ahLst/>
              <a:cxnLst/>
              <a:rect l="l" t="t" r="r" b="b"/>
              <a:pathLst>
                <a:path w="1270" h="1270">
                  <a:moveTo>
                    <a:pt x="0" y="1143"/>
                  </a:moveTo>
                  <a:lnTo>
                    <a:pt x="381" y="1143"/>
                  </a:lnTo>
                  <a:lnTo>
                    <a:pt x="381" y="762"/>
                  </a:lnTo>
                  <a:lnTo>
                    <a:pt x="762" y="0"/>
                  </a:lnTo>
                </a:path>
              </a:pathLst>
            </a:custGeom>
            <a:ln w="3530">
              <a:solidFill>
                <a:srgbClr val="565659"/>
              </a:solidFill>
            </a:ln>
          </p:spPr>
          <p:txBody>
            <a:bodyPr wrap="square" lIns="0" tIns="0" rIns="0" bIns="0" rtlCol="0"/>
            <a:lstStyle/>
            <a:p/>
          </p:txBody>
        </p:sp>
        <p:sp>
          <p:nvSpPr>
            <p:cNvPr id="1035" name="object 1035" descr=""/>
            <p:cNvSpPr/>
            <p:nvPr/>
          </p:nvSpPr>
          <p:spPr>
            <a:xfrm>
              <a:off x="5472467" y="8404531"/>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036" name="object 1036" descr=""/>
            <p:cNvSpPr/>
            <p:nvPr/>
          </p:nvSpPr>
          <p:spPr>
            <a:xfrm>
              <a:off x="5470564" y="8404527"/>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1037" name="object 1037" descr=""/>
            <p:cNvSpPr/>
            <p:nvPr/>
          </p:nvSpPr>
          <p:spPr>
            <a:xfrm>
              <a:off x="5470179" y="8404531"/>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038" name="object 1038" descr=""/>
            <p:cNvSpPr/>
            <p:nvPr/>
          </p:nvSpPr>
          <p:spPr>
            <a:xfrm>
              <a:off x="5468275" y="8404531"/>
              <a:ext cx="635" cy="635"/>
            </a:xfrm>
            <a:custGeom>
              <a:avLst/>
              <a:gdLst/>
              <a:ahLst/>
              <a:cxnLst/>
              <a:rect l="l" t="t" r="r" b="b"/>
              <a:pathLst>
                <a:path w="635" h="634">
                  <a:moveTo>
                    <a:pt x="0" y="380"/>
                  </a:moveTo>
                  <a:lnTo>
                    <a:pt x="0" y="0"/>
                  </a:lnTo>
                  <a:lnTo>
                    <a:pt x="381" y="0"/>
                  </a:lnTo>
                  <a:lnTo>
                    <a:pt x="381" y="380"/>
                  </a:lnTo>
                </a:path>
              </a:pathLst>
            </a:custGeom>
            <a:ln w="3530">
              <a:solidFill>
                <a:srgbClr val="565659"/>
              </a:solidFill>
            </a:ln>
          </p:spPr>
          <p:txBody>
            <a:bodyPr wrap="square" lIns="0" tIns="0" rIns="0" bIns="0" rtlCol="0"/>
            <a:lstStyle/>
            <a:p/>
          </p:txBody>
        </p:sp>
        <p:sp>
          <p:nvSpPr>
            <p:cNvPr id="1039" name="object 1039" descr=""/>
            <p:cNvSpPr/>
            <p:nvPr/>
          </p:nvSpPr>
          <p:spPr>
            <a:xfrm>
              <a:off x="5466371" y="8404527"/>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1040" name="object 1040" descr=""/>
            <p:cNvSpPr/>
            <p:nvPr/>
          </p:nvSpPr>
          <p:spPr>
            <a:xfrm>
              <a:off x="5465993" y="8404531"/>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041" name="object 1041" descr=""/>
            <p:cNvSpPr/>
            <p:nvPr/>
          </p:nvSpPr>
          <p:spPr>
            <a:xfrm>
              <a:off x="5464083" y="8404527"/>
              <a:ext cx="0" cy="635"/>
            </a:xfrm>
            <a:custGeom>
              <a:avLst/>
              <a:gdLst/>
              <a:ahLst/>
              <a:cxnLst/>
              <a:rect l="l" t="t" r="r" b="b"/>
              <a:pathLst>
                <a:path w="0" h="634">
                  <a:moveTo>
                    <a:pt x="0" y="0"/>
                  </a:moveTo>
                  <a:lnTo>
                    <a:pt x="0" y="380"/>
                  </a:lnTo>
                  <a:lnTo>
                    <a:pt x="0" y="0"/>
                  </a:lnTo>
                </a:path>
              </a:pathLst>
            </a:custGeom>
            <a:ln w="3530">
              <a:solidFill>
                <a:srgbClr val="565659"/>
              </a:solidFill>
            </a:ln>
          </p:spPr>
          <p:txBody>
            <a:bodyPr wrap="square" lIns="0" tIns="0" rIns="0" bIns="0" rtlCol="0"/>
            <a:lstStyle/>
            <a:p/>
          </p:txBody>
        </p:sp>
        <p:sp>
          <p:nvSpPr>
            <p:cNvPr id="1042" name="object 1042" descr=""/>
            <p:cNvSpPr/>
            <p:nvPr/>
          </p:nvSpPr>
          <p:spPr>
            <a:xfrm>
              <a:off x="5462179" y="8404527"/>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1043" name="object 1043" descr=""/>
            <p:cNvSpPr/>
            <p:nvPr/>
          </p:nvSpPr>
          <p:spPr>
            <a:xfrm>
              <a:off x="5461801" y="8404531"/>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044" name="object 1044" descr=""/>
            <p:cNvSpPr/>
            <p:nvPr/>
          </p:nvSpPr>
          <p:spPr>
            <a:xfrm>
              <a:off x="5472089" y="8407196"/>
              <a:ext cx="1270" cy="8890"/>
            </a:xfrm>
            <a:custGeom>
              <a:avLst/>
              <a:gdLst/>
              <a:ahLst/>
              <a:cxnLst/>
              <a:rect l="l" t="t" r="r" b="b"/>
              <a:pathLst>
                <a:path w="1270" h="8890">
                  <a:moveTo>
                    <a:pt x="0" y="5714"/>
                  </a:moveTo>
                  <a:lnTo>
                    <a:pt x="0" y="5714"/>
                  </a:lnTo>
                  <a:lnTo>
                    <a:pt x="0" y="0"/>
                  </a:lnTo>
                  <a:lnTo>
                    <a:pt x="381" y="761"/>
                  </a:lnTo>
                  <a:lnTo>
                    <a:pt x="381" y="1142"/>
                  </a:lnTo>
                  <a:lnTo>
                    <a:pt x="762" y="1523"/>
                  </a:lnTo>
                  <a:lnTo>
                    <a:pt x="762" y="1904"/>
                  </a:lnTo>
                  <a:lnTo>
                    <a:pt x="762" y="8762"/>
                  </a:lnTo>
                  <a:lnTo>
                    <a:pt x="381" y="8000"/>
                  </a:lnTo>
                  <a:lnTo>
                    <a:pt x="381" y="7238"/>
                  </a:lnTo>
                  <a:lnTo>
                    <a:pt x="381" y="6476"/>
                  </a:lnTo>
                  <a:lnTo>
                    <a:pt x="0" y="5714"/>
                  </a:lnTo>
                </a:path>
              </a:pathLst>
            </a:custGeom>
            <a:ln w="3530">
              <a:solidFill>
                <a:srgbClr val="565659"/>
              </a:solidFill>
            </a:ln>
          </p:spPr>
          <p:txBody>
            <a:bodyPr wrap="square" lIns="0" tIns="0" rIns="0" bIns="0" rtlCol="0"/>
            <a:lstStyle/>
            <a:p/>
          </p:txBody>
        </p:sp>
        <p:sp>
          <p:nvSpPr>
            <p:cNvPr id="1045" name="object 1045" descr=""/>
            <p:cNvSpPr/>
            <p:nvPr/>
          </p:nvSpPr>
          <p:spPr>
            <a:xfrm>
              <a:off x="5451891" y="8404146"/>
              <a:ext cx="3175" cy="635"/>
            </a:xfrm>
            <a:custGeom>
              <a:avLst/>
              <a:gdLst/>
              <a:ahLst/>
              <a:cxnLst/>
              <a:rect l="l" t="t" r="r" b="b"/>
              <a:pathLst>
                <a:path w="3175" h="634">
                  <a:moveTo>
                    <a:pt x="2666" y="381"/>
                  </a:moveTo>
                  <a:lnTo>
                    <a:pt x="1142" y="381"/>
                  </a:lnTo>
                  <a:lnTo>
                    <a:pt x="0" y="381"/>
                  </a:lnTo>
                  <a:lnTo>
                    <a:pt x="0" y="0"/>
                  </a:lnTo>
                </a:path>
              </a:pathLst>
            </a:custGeom>
            <a:ln w="3530">
              <a:solidFill>
                <a:srgbClr val="565659"/>
              </a:solidFill>
            </a:ln>
          </p:spPr>
          <p:txBody>
            <a:bodyPr wrap="square" lIns="0" tIns="0" rIns="0" bIns="0" rtlCol="0"/>
            <a:lstStyle/>
            <a:p/>
          </p:txBody>
        </p:sp>
        <p:sp>
          <p:nvSpPr>
            <p:cNvPr id="1046" name="object 1046" descr=""/>
            <p:cNvSpPr/>
            <p:nvPr/>
          </p:nvSpPr>
          <p:spPr>
            <a:xfrm>
              <a:off x="5451895" y="8421295"/>
              <a:ext cx="1270" cy="15240"/>
            </a:xfrm>
            <a:custGeom>
              <a:avLst/>
              <a:gdLst/>
              <a:ahLst/>
              <a:cxnLst/>
              <a:rect l="l" t="t" r="r" b="b"/>
              <a:pathLst>
                <a:path w="1270" h="15240">
                  <a:moveTo>
                    <a:pt x="380" y="0"/>
                  </a:moveTo>
                  <a:lnTo>
                    <a:pt x="0" y="0"/>
                  </a:lnTo>
                  <a:lnTo>
                    <a:pt x="0" y="2286"/>
                  </a:lnTo>
                  <a:lnTo>
                    <a:pt x="0" y="3429"/>
                  </a:lnTo>
                  <a:lnTo>
                    <a:pt x="0" y="15240"/>
                  </a:lnTo>
                  <a:lnTo>
                    <a:pt x="761" y="15240"/>
                  </a:lnTo>
                </a:path>
              </a:pathLst>
            </a:custGeom>
            <a:ln w="3530">
              <a:solidFill>
                <a:srgbClr val="565659"/>
              </a:solidFill>
            </a:ln>
          </p:spPr>
          <p:txBody>
            <a:bodyPr wrap="square" lIns="0" tIns="0" rIns="0" bIns="0" rtlCol="0"/>
            <a:lstStyle/>
            <a:p/>
          </p:txBody>
        </p:sp>
        <p:sp>
          <p:nvSpPr>
            <p:cNvPr id="1047" name="object 1047" descr=""/>
            <p:cNvSpPr/>
            <p:nvPr/>
          </p:nvSpPr>
          <p:spPr>
            <a:xfrm>
              <a:off x="5463321" y="8407194"/>
              <a:ext cx="1270" cy="10160"/>
            </a:xfrm>
            <a:custGeom>
              <a:avLst/>
              <a:gdLst/>
              <a:ahLst/>
              <a:cxnLst/>
              <a:rect l="l" t="t" r="r" b="b"/>
              <a:pathLst>
                <a:path w="1270" h="10159">
                  <a:moveTo>
                    <a:pt x="762" y="762"/>
                  </a:moveTo>
                  <a:lnTo>
                    <a:pt x="0" y="0"/>
                  </a:lnTo>
                  <a:lnTo>
                    <a:pt x="0" y="381"/>
                  </a:lnTo>
                  <a:lnTo>
                    <a:pt x="0" y="762"/>
                  </a:lnTo>
                  <a:lnTo>
                    <a:pt x="0" y="1143"/>
                  </a:lnTo>
                  <a:lnTo>
                    <a:pt x="381" y="1524"/>
                  </a:lnTo>
                  <a:lnTo>
                    <a:pt x="381" y="1905"/>
                  </a:lnTo>
                  <a:lnTo>
                    <a:pt x="381" y="6858"/>
                  </a:lnTo>
                  <a:lnTo>
                    <a:pt x="762" y="8001"/>
                  </a:lnTo>
                  <a:lnTo>
                    <a:pt x="762" y="8382"/>
                  </a:lnTo>
                  <a:lnTo>
                    <a:pt x="762" y="8763"/>
                  </a:lnTo>
                  <a:lnTo>
                    <a:pt x="1143" y="9525"/>
                  </a:lnTo>
                  <a:lnTo>
                    <a:pt x="1143" y="9906"/>
                  </a:lnTo>
                  <a:lnTo>
                    <a:pt x="1143" y="6096"/>
                  </a:lnTo>
                  <a:lnTo>
                    <a:pt x="762" y="5334"/>
                  </a:lnTo>
                  <a:lnTo>
                    <a:pt x="762" y="1143"/>
                  </a:lnTo>
                  <a:lnTo>
                    <a:pt x="762" y="762"/>
                  </a:lnTo>
                </a:path>
              </a:pathLst>
            </a:custGeom>
            <a:ln w="3530">
              <a:solidFill>
                <a:srgbClr val="565659"/>
              </a:solidFill>
            </a:ln>
          </p:spPr>
          <p:txBody>
            <a:bodyPr wrap="square" lIns="0" tIns="0" rIns="0" bIns="0" rtlCol="0"/>
            <a:lstStyle/>
            <a:p/>
          </p:txBody>
        </p:sp>
        <p:sp>
          <p:nvSpPr>
            <p:cNvPr id="1048" name="object 1048" descr=""/>
            <p:cNvSpPr/>
            <p:nvPr/>
          </p:nvSpPr>
          <p:spPr>
            <a:xfrm>
              <a:off x="5469802" y="8407194"/>
              <a:ext cx="1270" cy="10160"/>
            </a:xfrm>
            <a:custGeom>
              <a:avLst/>
              <a:gdLst/>
              <a:ahLst/>
              <a:cxnLst/>
              <a:rect l="l" t="t" r="r" b="b"/>
              <a:pathLst>
                <a:path w="1270" h="10159">
                  <a:moveTo>
                    <a:pt x="762" y="762"/>
                  </a:moveTo>
                  <a:lnTo>
                    <a:pt x="0" y="0"/>
                  </a:lnTo>
                  <a:lnTo>
                    <a:pt x="0" y="381"/>
                  </a:lnTo>
                  <a:lnTo>
                    <a:pt x="0" y="762"/>
                  </a:lnTo>
                  <a:lnTo>
                    <a:pt x="0" y="4953"/>
                  </a:lnTo>
                  <a:lnTo>
                    <a:pt x="381" y="5715"/>
                  </a:lnTo>
                  <a:lnTo>
                    <a:pt x="381" y="6858"/>
                  </a:lnTo>
                  <a:lnTo>
                    <a:pt x="762" y="8001"/>
                  </a:lnTo>
                  <a:lnTo>
                    <a:pt x="762" y="8382"/>
                  </a:lnTo>
                  <a:lnTo>
                    <a:pt x="762" y="8763"/>
                  </a:lnTo>
                  <a:lnTo>
                    <a:pt x="762" y="9525"/>
                  </a:lnTo>
                  <a:lnTo>
                    <a:pt x="762" y="9906"/>
                  </a:lnTo>
                  <a:lnTo>
                    <a:pt x="762" y="9144"/>
                  </a:lnTo>
                  <a:lnTo>
                    <a:pt x="762" y="1143"/>
                  </a:lnTo>
                  <a:lnTo>
                    <a:pt x="762" y="762"/>
                  </a:lnTo>
                </a:path>
              </a:pathLst>
            </a:custGeom>
            <a:ln w="3530">
              <a:solidFill>
                <a:srgbClr val="565659"/>
              </a:solidFill>
            </a:ln>
          </p:spPr>
          <p:txBody>
            <a:bodyPr wrap="square" lIns="0" tIns="0" rIns="0" bIns="0" rtlCol="0"/>
            <a:lstStyle/>
            <a:p/>
          </p:txBody>
        </p:sp>
        <p:sp>
          <p:nvSpPr>
            <p:cNvPr id="1049" name="object 1049" descr=""/>
            <p:cNvSpPr/>
            <p:nvPr/>
          </p:nvSpPr>
          <p:spPr>
            <a:xfrm>
              <a:off x="5465609" y="8407194"/>
              <a:ext cx="1270" cy="10160"/>
            </a:xfrm>
            <a:custGeom>
              <a:avLst/>
              <a:gdLst/>
              <a:ahLst/>
              <a:cxnLst/>
              <a:rect l="l" t="t" r="r" b="b"/>
              <a:pathLst>
                <a:path w="1270" h="10159">
                  <a:moveTo>
                    <a:pt x="762" y="762"/>
                  </a:moveTo>
                  <a:lnTo>
                    <a:pt x="0" y="0"/>
                  </a:lnTo>
                  <a:lnTo>
                    <a:pt x="0" y="381"/>
                  </a:lnTo>
                  <a:lnTo>
                    <a:pt x="0" y="762"/>
                  </a:lnTo>
                  <a:lnTo>
                    <a:pt x="0" y="5715"/>
                  </a:lnTo>
                  <a:lnTo>
                    <a:pt x="381" y="6858"/>
                  </a:lnTo>
                  <a:lnTo>
                    <a:pt x="762" y="8001"/>
                  </a:lnTo>
                  <a:lnTo>
                    <a:pt x="762" y="8382"/>
                  </a:lnTo>
                  <a:lnTo>
                    <a:pt x="762" y="8763"/>
                  </a:lnTo>
                  <a:lnTo>
                    <a:pt x="762" y="9525"/>
                  </a:lnTo>
                  <a:lnTo>
                    <a:pt x="762" y="9906"/>
                  </a:lnTo>
                  <a:lnTo>
                    <a:pt x="762" y="9144"/>
                  </a:lnTo>
                  <a:lnTo>
                    <a:pt x="762" y="1143"/>
                  </a:lnTo>
                  <a:lnTo>
                    <a:pt x="762" y="762"/>
                  </a:lnTo>
                </a:path>
              </a:pathLst>
            </a:custGeom>
            <a:ln w="3530">
              <a:solidFill>
                <a:srgbClr val="565659"/>
              </a:solidFill>
            </a:ln>
          </p:spPr>
          <p:txBody>
            <a:bodyPr wrap="square" lIns="0" tIns="0" rIns="0" bIns="0" rtlCol="0"/>
            <a:lstStyle/>
            <a:p/>
          </p:txBody>
        </p:sp>
        <p:sp>
          <p:nvSpPr>
            <p:cNvPr id="1050" name="object 1050" descr=""/>
            <p:cNvSpPr/>
            <p:nvPr/>
          </p:nvSpPr>
          <p:spPr>
            <a:xfrm>
              <a:off x="5461416" y="8407194"/>
              <a:ext cx="1270" cy="10160"/>
            </a:xfrm>
            <a:custGeom>
              <a:avLst/>
              <a:gdLst/>
              <a:ahLst/>
              <a:cxnLst/>
              <a:rect l="l" t="t" r="r" b="b"/>
              <a:pathLst>
                <a:path w="1270" h="10159">
                  <a:moveTo>
                    <a:pt x="0" y="0"/>
                  </a:moveTo>
                  <a:lnTo>
                    <a:pt x="0" y="0"/>
                  </a:lnTo>
                  <a:lnTo>
                    <a:pt x="0" y="5715"/>
                  </a:lnTo>
                  <a:lnTo>
                    <a:pt x="381" y="6858"/>
                  </a:lnTo>
                  <a:lnTo>
                    <a:pt x="381" y="8001"/>
                  </a:lnTo>
                  <a:lnTo>
                    <a:pt x="762" y="8382"/>
                  </a:lnTo>
                  <a:lnTo>
                    <a:pt x="762" y="8763"/>
                  </a:lnTo>
                  <a:lnTo>
                    <a:pt x="762" y="9525"/>
                  </a:lnTo>
                  <a:lnTo>
                    <a:pt x="762" y="9906"/>
                  </a:lnTo>
                  <a:lnTo>
                    <a:pt x="762" y="9144"/>
                  </a:lnTo>
                  <a:lnTo>
                    <a:pt x="762" y="1143"/>
                  </a:lnTo>
                  <a:lnTo>
                    <a:pt x="762" y="762"/>
                  </a:lnTo>
                </a:path>
              </a:pathLst>
            </a:custGeom>
            <a:ln w="3530">
              <a:solidFill>
                <a:srgbClr val="565659"/>
              </a:solidFill>
            </a:ln>
          </p:spPr>
          <p:txBody>
            <a:bodyPr wrap="square" lIns="0" tIns="0" rIns="0" bIns="0" rtlCol="0"/>
            <a:lstStyle/>
            <a:p/>
          </p:txBody>
        </p:sp>
        <p:sp>
          <p:nvSpPr>
            <p:cNvPr id="1051" name="object 1051" descr=""/>
            <p:cNvSpPr/>
            <p:nvPr/>
          </p:nvSpPr>
          <p:spPr>
            <a:xfrm>
              <a:off x="5470941" y="8407198"/>
              <a:ext cx="1270" cy="10160"/>
            </a:xfrm>
            <a:custGeom>
              <a:avLst/>
              <a:gdLst/>
              <a:ahLst/>
              <a:cxnLst/>
              <a:rect l="l" t="t" r="r" b="b"/>
              <a:pathLst>
                <a:path w="1270" h="10159">
                  <a:moveTo>
                    <a:pt x="0" y="9906"/>
                  </a:moveTo>
                  <a:lnTo>
                    <a:pt x="0" y="9906"/>
                  </a:lnTo>
                  <a:lnTo>
                    <a:pt x="0" y="762"/>
                  </a:lnTo>
                  <a:lnTo>
                    <a:pt x="381" y="0"/>
                  </a:lnTo>
                  <a:lnTo>
                    <a:pt x="381" y="2286"/>
                  </a:lnTo>
                  <a:lnTo>
                    <a:pt x="762" y="2667"/>
                  </a:lnTo>
                  <a:lnTo>
                    <a:pt x="762" y="5715"/>
                  </a:lnTo>
                  <a:lnTo>
                    <a:pt x="381" y="6858"/>
                  </a:lnTo>
                  <a:lnTo>
                    <a:pt x="381" y="8001"/>
                  </a:lnTo>
                  <a:lnTo>
                    <a:pt x="381" y="8382"/>
                  </a:lnTo>
                  <a:lnTo>
                    <a:pt x="0" y="8763"/>
                  </a:lnTo>
                  <a:lnTo>
                    <a:pt x="0" y="9525"/>
                  </a:lnTo>
                  <a:lnTo>
                    <a:pt x="0" y="9906"/>
                  </a:lnTo>
                </a:path>
              </a:pathLst>
            </a:custGeom>
            <a:ln w="3530">
              <a:solidFill>
                <a:srgbClr val="565659"/>
              </a:solidFill>
            </a:ln>
          </p:spPr>
          <p:txBody>
            <a:bodyPr wrap="square" lIns="0" tIns="0" rIns="0" bIns="0" rtlCol="0"/>
            <a:lstStyle/>
            <a:p/>
          </p:txBody>
        </p:sp>
        <p:sp>
          <p:nvSpPr>
            <p:cNvPr id="1052" name="object 1052" descr=""/>
            <p:cNvSpPr/>
            <p:nvPr/>
          </p:nvSpPr>
          <p:spPr>
            <a:xfrm>
              <a:off x="5468656" y="8407198"/>
              <a:ext cx="1270" cy="10160"/>
            </a:xfrm>
            <a:custGeom>
              <a:avLst/>
              <a:gdLst/>
              <a:ahLst/>
              <a:cxnLst/>
              <a:rect l="l" t="t" r="r" b="b"/>
              <a:pathLst>
                <a:path w="1270" h="10159">
                  <a:moveTo>
                    <a:pt x="380" y="9906"/>
                  </a:moveTo>
                  <a:lnTo>
                    <a:pt x="380" y="9144"/>
                  </a:lnTo>
                  <a:lnTo>
                    <a:pt x="380" y="8763"/>
                  </a:lnTo>
                  <a:lnTo>
                    <a:pt x="0" y="8001"/>
                  </a:lnTo>
                  <a:lnTo>
                    <a:pt x="0" y="762"/>
                  </a:lnTo>
                  <a:lnTo>
                    <a:pt x="761" y="0"/>
                  </a:lnTo>
                  <a:lnTo>
                    <a:pt x="761" y="6858"/>
                  </a:lnTo>
                  <a:lnTo>
                    <a:pt x="380" y="8001"/>
                  </a:lnTo>
                  <a:lnTo>
                    <a:pt x="380" y="8382"/>
                  </a:lnTo>
                  <a:lnTo>
                    <a:pt x="380" y="8763"/>
                  </a:lnTo>
                  <a:lnTo>
                    <a:pt x="380" y="9525"/>
                  </a:lnTo>
                  <a:lnTo>
                    <a:pt x="380" y="9906"/>
                  </a:lnTo>
                </a:path>
              </a:pathLst>
            </a:custGeom>
            <a:ln w="3530">
              <a:solidFill>
                <a:srgbClr val="565659"/>
              </a:solidFill>
            </a:ln>
          </p:spPr>
          <p:txBody>
            <a:bodyPr wrap="square" lIns="0" tIns="0" rIns="0" bIns="0" rtlCol="0"/>
            <a:lstStyle/>
            <a:p/>
          </p:txBody>
        </p:sp>
        <p:sp>
          <p:nvSpPr>
            <p:cNvPr id="1053" name="object 1053" descr=""/>
            <p:cNvSpPr/>
            <p:nvPr/>
          </p:nvSpPr>
          <p:spPr>
            <a:xfrm>
              <a:off x="5460277" y="8407196"/>
              <a:ext cx="1270" cy="10160"/>
            </a:xfrm>
            <a:custGeom>
              <a:avLst/>
              <a:gdLst/>
              <a:ahLst/>
              <a:cxnLst/>
              <a:rect l="l" t="t" r="r" b="b"/>
              <a:pathLst>
                <a:path w="1270" h="10159">
                  <a:moveTo>
                    <a:pt x="762" y="5714"/>
                  </a:moveTo>
                  <a:lnTo>
                    <a:pt x="762" y="5714"/>
                  </a:lnTo>
                  <a:lnTo>
                    <a:pt x="762" y="761"/>
                  </a:lnTo>
                  <a:lnTo>
                    <a:pt x="381" y="380"/>
                  </a:lnTo>
                  <a:lnTo>
                    <a:pt x="381" y="0"/>
                  </a:lnTo>
                  <a:lnTo>
                    <a:pt x="0" y="761"/>
                  </a:lnTo>
                  <a:lnTo>
                    <a:pt x="0" y="1142"/>
                  </a:lnTo>
                  <a:lnTo>
                    <a:pt x="0" y="1523"/>
                  </a:lnTo>
                  <a:lnTo>
                    <a:pt x="0" y="9905"/>
                  </a:lnTo>
                  <a:lnTo>
                    <a:pt x="0" y="9524"/>
                  </a:lnTo>
                  <a:lnTo>
                    <a:pt x="381" y="8762"/>
                  </a:lnTo>
                  <a:lnTo>
                    <a:pt x="381" y="8381"/>
                  </a:lnTo>
                  <a:lnTo>
                    <a:pt x="381" y="8000"/>
                  </a:lnTo>
                  <a:lnTo>
                    <a:pt x="381" y="6857"/>
                  </a:lnTo>
                  <a:lnTo>
                    <a:pt x="762" y="5714"/>
                  </a:lnTo>
                </a:path>
              </a:pathLst>
            </a:custGeom>
            <a:ln w="3530">
              <a:solidFill>
                <a:srgbClr val="565659"/>
              </a:solidFill>
            </a:ln>
          </p:spPr>
          <p:txBody>
            <a:bodyPr wrap="square" lIns="0" tIns="0" rIns="0" bIns="0" rtlCol="0"/>
            <a:lstStyle/>
            <a:p/>
          </p:txBody>
        </p:sp>
        <p:sp>
          <p:nvSpPr>
            <p:cNvPr id="1054" name="object 1054" descr=""/>
            <p:cNvSpPr/>
            <p:nvPr/>
          </p:nvSpPr>
          <p:spPr>
            <a:xfrm>
              <a:off x="5467897" y="8407196"/>
              <a:ext cx="1270" cy="10160"/>
            </a:xfrm>
            <a:custGeom>
              <a:avLst/>
              <a:gdLst/>
              <a:ahLst/>
              <a:cxnLst/>
              <a:rect l="l" t="t" r="r" b="b"/>
              <a:pathLst>
                <a:path w="1270" h="10159">
                  <a:moveTo>
                    <a:pt x="0" y="5714"/>
                  </a:moveTo>
                  <a:lnTo>
                    <a:pt x="381" y="6857"/>
                  </a:lnTo>
                  <a:lnTo>
                    <a:pt x="381" y="8000"/>
                  </a:lnTo>
                  <a:lnTo>
                    <a:pt x="762" y="8762"/>
                  </a:lnTo>
                  <a:lnTo>
                    <a:pt x="762" y="9524"/>
                  </a:lnTo>
                  <a:lnTo>
                    <a:pt x="762" y="9905"/>
                  </a:lnTo>
                  <a:lnTo>
                    <a:pt x="762" y="9143"/>
                  </a:lnTo>
                  <a:lnTo>
                    <a:pt x="762" y="3809"/>
                  </a:lnTo>
                  <a:lnTo>
                    <a:pt x="381" y="3047"/>
                  </a:lnTo>
                  <a:lnTo>
                    <a:pt x="381" y="761"/>
                  </a:lnTo>
                  <a:lnTo>
                    <a:pt x="0" y="0"/>
                  </a:lnTo>
                  <a:lnTo>
                    <a:pt x="0" y="4952"/>
                  </a:lnTo>
                  <a:lnTo>
                    <a:pt x="0" y="5714"/>
                  </a:lnTo>
                </a:path>
              </a:pathLst>
            </a:custGeom>
            <a:ln w="3530">
              <a:solidFill>
                <a:srgbClr val="565659"/>
              </a:solidFill>
            </a:ln>
          </p:spPr>
          <p:txBody>
            <a:bodyPr wrap="square" lIns="0" tIns="0" rIns="0" bIns="0" rtlCol="0"/>
            <a:lstStyle/>
            <a:p/>
          </p:txBody>
        </p:sp>
        <p:sp>
          <p:nvSpPr>
            <p:cNvPr id="1055" name="object 1055" descr=""/>
            <p:cNvSpPr/>
            <p:nvPr/>
          </p:nvSpPr>
          <p:spPr>
            <a:xfrm>
              <a:off x="5466369" y="8407198"/>
              <a:ext cx="1270" cy="10160"/>
            </a:xfrm>
            <a:custGeom>
              <a:avLst/>
              <a:gdLst/>
              <a:ahLst/>
              <a:cxnLst/>
              <a:rect l="l" t="t" r="r" b="b"/>
              <a:pathLst>
                <a:path w="1270" h="10159">
                  <a:moveTo>
                    <a:pt x="380" y="9906"/>
                  </a:moveTo>
                  <a:lnTo>
                    <a:pt x="380" y="9525"/>
                  </a:lnTo>
                  <a:lnTo>
                    <a:pt x="380" y="8763"/>
                  </a:lnTo>
                  <a:lnTo>
                    <a:pt x="380" y="8382"/>
                  </a:lnTo>
                  <a:lnTo>
                    <a:pt x="761" y="8001"/>
                  </a:lnTo>
                  <a:lnTo>
                    <a:pt x="761" y="6858"/>
                  </a:lnTo>
                  <a:lnTo>
                    <a:pt x="1142" y="5715"/>
                  </a:lnTo>
                  <a:lnTo>
                    <a:pt x="1142" y="4953"/>
                  </a:lnTo>
                  <a:lnTo>
                    <a:pt x="761" y="4191"/>
                  </a:lnTo>
                  <a:lnTo>
                    <a:pt x="761" y="3429"/>
                  </a:lnTo>
                  <a:lnTo>
                    <a:pt x="761" y="3048"/>
                  </a:lnTo>
                  <a:lnTo>
                    <a:pt x="761" y="0"/>
                  </a:lnTo>
                  <a:lnTo>
                    <a:pt x="0" y="762"/>
                  </a:lnTo>
                  <a:lnTo>
                    <a:pt x="0" y="1143"/>
                  </a:lnTo>
                  <a:lnTo>
                    <a:pt x="0" y="1524"/>
                  </a:lnTo>
                  <a:lnTo>
                    <a:pt x="380" y="2286"/>
                  </a:lnTo>
                  <a:lnTo>
                    <a:pt x="380" y="9144"/>
                  </a:lnTo>
                  <a:lnTo>
                    <a:pt x="380" y="9906"/>
                  </a:lnTo>
                </a:path>
              </a:pathLst>
            </a:custGeom>
            <a:ln w="3530">
              <a:solidFill>
                <a:srgbClr val="565659"/>
              </a:solidFill>
            </a:ln>
          </p:spPr>
          <p:txBody>
            <a:bodyPr wrap="square" lIns="0" tIns="0" rIns="0" bIns="0" rtlCol="0"/>
            <a:lstStyle/>
            <a:p/>
          </p:txBody>
        </p:sp>
        <p:sp>
          <p:nvSpPr>
            <p:cNvPr id="1056" name="object 1056" descr=""/>
            <p:cNvSpPr/>
            <p:nvPr/>
          </p:nvSpPr>
          <p:spPr>
            <a:xfrm>
              <a:off x="5466750" y="8425103"/>
              <a:ext cx="1270" cy="12700"/>
            </a:xfrm>
            <a:custGeom>
              <a:avLst/>
              <a:gdLst/>
              <a:ahLst/>
              <a:cxnLst/>
              <a:rect l="l" t="t" r="r" b="b"/>
              <a:pathLst>
                <a:path w="1270" h="12700">
                  <a:moveTo>
                    <a:pt x="762" y="4191"/>
                  </a:moveTo>
                  <a:lnTo>
                    <a:pt x="762" y="3429"/>
                  </a:lnTo>
                  <a:lnTo>
                    <a:pt x="381" y="2286"/>
                  </a:lnTo>
                  <a:lnTo>
                    <a:pt x="381" y="1905"/>
                  </a:lnTo>
                  <a:lnTo>
                    <a:pt x="381" y="1143"/>
                  </a:lnTo>
                  <a:lnTo>
                    <a:pt x="381" y="762"/>
                  </a:lnTo>
                  <a:lnTo>
                    <a:pt x="0" y="0"/>
                  </a:lnTo>
                  <a:lnTo>
                    <a:pt x="381" y="1143"/>
                  </a:lnTo>
                  <a:lnTo>
                    <a:pt x="381" y="1905"/>
                  </a:lnTo>
                  <a:lnTo>
                    <a:pt x="381" y="2667"/>
                  </a:lnTo>
                  <a:lnTo>
                    <a:pt x="381" y="11049"/>
                  </a:lnTo>
                  <a:lnTo>
                    <a:pt x="1143" y="12192"/>
                  </a:lnTo>
                  <a:lnTo>
                    <a:pt x="1143" y="6096"/>
                  </a:lnTo>
                  <a:lnTo>
                    <a:pt x="762" y="5715"/>
                  </a:lnTo>
                  <a:lnTo>
                    <a:pt x="762" y="4953"/>
                  </a:lnTo>
                  <a:lnTo>
                    <a:pt x="762" y="4191"/>
                  </a:lnTo>
                </a:path>
              </a:pathLst>
            </a:custGeom>
            <a:ln w="3530">
              <a:solidFill>
                <a:srgbClr val="565659"/>
              </a:solidFill>
            </a:ln>
          </p:spPr>
          <p:txBody>
            <a:bodyPr wrap="square" lIns="0" tIns="0" rIns="0" bIns="0" rtlCol="0"/>
            <a:lstStyle/>
            <a:p/>
          </p:txBody>
        </p:sp>
        <p:sp>
          <p:nvSpPr>
            <p:cNvPr id="1057" name="object 1057" descr=""/>
            <p:cNvSpPr/>
            <p:nvPr/>
          </p:nvSpPr>
          <p:spPr>
            <a:xfrm>
              <a:off x="5471326" y="8425105"/>
              <a:ext cx="1270" cy="12700"/>
            </a:xfrm>
            <a:custGeom>
              <a:avLst/>
              <a:gdLst/>
              <a:ahLst/>
              <a:cxnLst/>
              <a:rect l="l" t="t" r="r" b="b"/>
              <a:pathLst>
                <a:path w="1270" h="12700">
                  <a:moveTo>
                    <a:pt x="0" y="11049"/>
                  </a:moveTo>
                  <a:lnTo>
                    <a:pt x="762" y="12192"/>
                  </a:lnTo>
                  <a:lnTo>
                    <a:pt x="762" y="11811"/>
                  </a:lnTo>
                  <a:lnTo>
                    <a:pt x="762" y="11430"/>
                  </a:lnTo>
                  <a:lnTo>
                    <a:pt x="762" y="4191"/>
                  </a:lnTo>
                  <a:lnTo>
                    <a:pt x="381" y="3429"/>
                  </a:lnTo>
                  <a:lnTo>
                    <a:pt x="0" y="2286"/>
                  </a:lnTo>
                  <a:lnTo>
                    <a:pt x="0" y="1905"/>
                  </a:lnTo>
                  <a:lnTo>
                    <a:pt x="0" y="1143"/>
                  </a:lnTo>
                  <a:lnTo>
                    <a:pt x="0" y="762"/>
                  </a:lnTo>
                  <a:lnTo>
                    <a:pt x="0" y="0"/>
                  </a:lnTo>
                  <a:lnTo>
                    <a:pt x="0" y="1143"/>
                  </a:lnTo>
                  <a:lnTo>
                    <a:pt x="0" y="10668"/>
                  </a:lnTo>
                  <a:lnTo>
                    <a:pt x="0" y="11049"/>
                  </a:lnTo>
                </a:path>
              </a:pathLst>
            </a:custGeom>
            <a:ln w="3530">
              <a:solidFill>
                <a:srgbClr val="565659"/>
              </a:solidFill>
            </a:ln>
          </p:spPr>
          <p:txBody>
            <a:bodyPr wrap="square" lIns="0" tIns="0" rIns="0" bIns="0" rtlCol="0"/>
            <a:lstStyle/>
            <a:p/>
          </p:txBody>
        </p:sp>
        <p:sp>
          <p:nvSpPr>
            <p:cNvPr id="1058" name="object 1058" descr=""/>
            <p:cNvSpPr/>
            <p:nvPr/>
          </p:nvSpPr>
          <p:spPr>
            <a:xfrm>
              <a:off x="5461802" y="8425102"/>
              <a:ext cx="1270" cy="12700"/>
            </a:xfrm>
            <a:custGeom>
              <a:avLst/>
              <a:gdLst/>
              <a:ahLst/>
              <a:cxnLst/>
              <a:rect l="l" t="t" r="r" b="b"/>
              <a:pathLst>
                <a:path w="1270" h="12700">
                  <a:moveTo>
                    <a:pt x="762" y="0"/>
                  </a:moveTo>
                  <a:lnTo>
                    <a:pt x="762" y="0"/>
                  </a:lnTo>
                  <a:lnTo>
                    <a:pt x="762" y="11049"/>
                  </a:lnTo>
                  <a:lnTo>
                    <a:pt x="381" y="12192"/>
                  </a:lnTo>
                  <a:lnTo>
                    <a:pt x="381" y="11811"/>
                  </a:lnTo>
                  <a:lnTo>
                    <a:pt x="381" y="11430"/>
                  </a:lnTo>
                  <a:lnTo>
                    <a:pt x="381" y="11049"/>
                  </a:lnTo>
                  <a:lnTo>
                    <a:pt x="0" y="10668"/>
                  </a:lnTo>
                  <a:lnTo>
                    <a:pt x="0" y="4191"/>
                  </a:lnTo>
                  <a:lnTo>
                    <a:pt x="381" y="3429"/>
                  </a:lnTo>
                  <a:lnTo>
                    <a:pt x="381" y="2286"/>
                  </a:lnTo>
                  <a:lnTo>
                    <a:pt x="381" y="1905"/>
                  </a:lnTo>
                  <a:lnTo>
                    <a:pt x="381" y="1143"/>
                  </a:lnTo>
                  <a:lnTo>
                    <a:pt x="381" y="762"/>
                  </a:lnTo>
                  <a:lnTo>
                    <a:pt x="762" y="0"/>
                  </a:lnTo>
                </a:path>
              </a:pathLst>
            </a:custGeom>
            <a:ln w="3530">
              <a:solidFill>
                <a:srgbClr val="565659"/>
              </a:solidFill>
            </a:ln>
          </p:spPr>
          <p:txBody>
            <a:bodyPr wrap="square" lIns="0" tIns="0" rIns="0" bIns="0" rtlCol="0"/>
            <a:lstStyle/>
            <a:p/>
          </p:txBody>
        </p:sp>
        <p:sp>
          <p:nvSpPr>
            <p:cNvPr id="1059" name="object 1059" descr=""/>
            <p:cNvSpPr/>
            <p:nvPr/>
          </p:nvSpPr>
          <p:spPr>
            <a:xfrm>
              <a:off x="5464087" y="8425102"/>
              <a:ext cx="1270" cy="12700"/>
            </a:xfrm>
            <a:custGeom>
              <a:avLst/>
              <a:gdLst/>
              <a:ahLst/>
              <a:cxnLst/>
              <a:rect l="l" t="t" r="r" b="b"/>
              <a:pathLst>
                <a:path w="1270" h="12700">
                  <a:moveTo>
                    <a:pt x="380" y="0"/>
                  </a:moveTo>
                  <a:lnTo>
                    <a:pt x="380" y="0"/>
                  </a:lnTo>
                  <a:lnTo>
                    <a:pt x="380" y="4953"/>
                  </a:lnTo>
                  <a:lnTo>
                    <a:pt x="761" y="5715"/>
                  </a:lnTo>
                  <a:lnTo>
                    <a:pt x="761" y="11049"/>
                  </a:lnTo>
                  <a:lnTo>
                    <a:pt x="0" y="12192"/>
                  </a:lnTo>
                  <a:lnTo>
                    <a:pt x="0" y="3429"/>
                  </a:lnTo>
                  <a:lnTo>
                    <a:pt x="380" y="2286"/>
                  </a:lnTo>
                  <a:lnTo>
                    <a:pt x="380" y="1905"/>
                  </a:lnTo>
                  <a:lnTo>
                    <a:pt x="380" y="1143"/>
                  </a:lnTo>
                  <a:lnTo>
                    <a:pt x="380" y="762"/>
                  </a:lnTo>
                  <a:lnTo>
                    <a:pt x="380" y="0"/>
                  </a:lnTo>
                </a:path>
              </a:pathLst>
            </a:custGeom>
            <a:ln w="3530">
              <a:solidFill>
                <a:srgbClr val="565659"/>
              </a:solidFill>
            </a:ln>
          </p:spPr>
          <p:txBody>
            <a:bodyPr wrap="square" lIns="0" tIns="0" rIns="0" bIns="0" rtlCol="0"/>
            <a:lstStyle/>
            <a:p/>
          </p:txBody>
        </p:sp>
        <p:sp>
          <p:nvSpPr>
            <p:cNvPr id="1060" name="object 1060" descr=""/>
            <p:cNvSpPr/>
            <p:nvPr/>
          </p:nvSpPr>
          <p:spPr>
            <a:xfrm>
              <a:off x="5465988" y="8425102"/>
              <a:ext cx="1270" cy="12700"/>
            </a:xfrm>
            <a:custGeom>
              <a:avLst/>
              <a:gdLst/>
              <a:ahLst/>
              <a:cxnLst/>
              <a:rect l="l" t="t" r="r" b="b"/>
              <a:pathLst>
                <a:path w="1270" h="12700">
                  <a:moveTo>
                    <a:pt x="762" y="0"/>
                  </a:moveTo>
                  <a:lnTo>
                    <a:pt x="762" y="0"/>
                  </a:lnTo>
                  <a:lnTo>
                    <a:pt x="762" y="10668"/>
                  </a:lnTo>
                  <a:lnTo>
                    <a:pt x="1143" y="11049"/>
                  </a:lnTo>
                  <a:lnTo>
                    <a:pt x="381" y="12192"/>
                  </a:lnTo>
                  <a:lnTo>
                    <a:pt x="381" y="11811"/>
                  </a:lnTo>
                  <a:lnTo>
                    <a:pt x="381" y="11430"/>
                  </a:lnTo>
                  <a:lnTo>
                    <a:pt x="381" y="8763"/>
                  </a:lnTo>
                  <a:lnTo>
                    <a:pt x="0" y="8382"/>
                  </a:lnTo>
                  <a:lnTo>
                    <a:pt x="0" y="4191"/>
                  </a:lnTo>
                  <a:lnTo>
                    <a:pt x="381" y="3429"/>
                  </a:lnTo>
                  <a:lnTo>
                    <a:pt x="381" y="2286"/>
                  </a:lnTo>
                  <a:lnTo>
                    <a:pt x="381" y="1905"/>
                  </a:lnTo>
                  <a:lnTo>
                    <a:pt x="762" y="1143"/>
                  </a:lnTo>
                  <a:lnTo>
                    <a:pt x="762" y="762"/>
                  </a:lnTo>
                  <a:lnTo>
                    <a:pt x="762" y="0"/>
                  </a:lnTo>
                </a:path>
              </a:pathLst>
            </a:custGeom>
            <a:ln w="3530">
              <a:solidFill>
                <a:srgbClr val="565659"/>
              </a:solidFill>
            </a:ln>
          </p:spPr>
          <p:txBody>
            <a:bodyPr wrap="square" lIns="0" tIns="0" rIns="0" bIns="0" rtlCol="0"/>
            <a:lstStyle/>
            <a:p/>
          </p:txBody>
        </p:sp>
        <p:sp>
          <p:nvSpPr>
            <p:cNvPr id="1061" name="object 1061" descr=""/>
            <p:cNvSpPr/>
            <p:nvPr/>
          </p:nvSpPr>
          <p:spPr>
            <a:xfrm>
              <a:off x="5469035" y="8425105"/>
              <a:ext cx="1270" cy="12700"/>
            </a:xfrm>
            <a:custGeom>
              <a:avLst/>
              <a:gdLst/>
              <a:ahLst/>
              <a:cxnLst/>
              <a:rect l="l" t="t" r="r" b="b"/>
              <a:pathLst>
                <a:path w="1270" h="12700">
                  <a:moveTo>
                    <a:pt x="380" y="11049"/>
                  </a:moveTo>
                  <a:lnTo>
                    <a:pt x="1142" y="12192"/>
                  </a:lnTo>
                  <a:lnTo>
                    <a:pt x="1142" y="11811"/>
                  </a:lnTo>
                  <a:lnTo>
                    <a:pt x="761" y="11430"/>
                  </a:lnTo>
                  <a:lnTo>
                    <a:pt x="761" y="11049"/>
                  </a:lnTo>
                  <a:lnTo>
                    <a:pt x="761" y="4191"/>
                  </a:lnTo>
                  <a:lnTo>
                    <a:pt x="380" y="3429"/>
                  </a:lnTo>
                  <a:lnTo>
                    <a:pt x="380" y="2286"/>
                  </a:lnTo>
                  <a:lnTo>
                    <a:pt x="380" y="1905"/>
                  </a:lnTo>
                  <a:lnTo>
                    <a:pt x="0" y="1143"/>
                  </a:lnTo>
                  <a:lnTo>
                    <a:pt x="0" y="762"/>
                  </a:lnTo>
                  <a:lnTo>
                    <a:pt x="0" y="0"/>
                  </a:lnTo>
                  <a:lnTo>
                    <a:pt x="0" y="1143"/>
                  </a:lnTo>
                  <a:lnTo>
                    <a:pt x="0" y="7239"/>
                  </a:lnTo>
                  <a:lnTo>
                    <a:pt x="380" y="8001"/>
                  </a:lnTo>
                  <a:lnTo>
                    <a:pt x="380" y="10668"/>
                  </a:lnTo>
                  <a:lnTo>
                    <a:pt x="380" y="11049"/>
                  </a:lnTo>
                </a:path>
              </a:pathLst>
            </a:custGeom>
            <a:ln w="3530">
              <a:solidFill>
                <a:srgbClr val="565659"/>
              </a:solidFill>
            </a:ln>
          </p:spPr>
          <p:txBody>
            <a:bodyPr wrap="square" lIns="0" tIns="0" rIns="0" bIns="0" rtlCol="0"/>
            <a:lstStyle/>
            <a:p/>
          </p:txBody>
        </p:sp>
        <p:sp>
          <p:nvSpPr>
            <p:cNvPr id="1062" name="object 1062" descr=""/>
            <p:cNvSpPr/>
            <p:nvPr/>
          </p:nvSpPr>
          <p:spPr>
            <a:xfrm>
              <a:off x="5464468" y="8407198"/>
              <a:ext cx="1270" cy="10160"/>
            </a:xfrm>
            <a:custGeom>
              <a:avLst/>
              <a:gdLst/>
              <a:ahLst/>
              <a:cxnLst/>
              <a:rect l="l" t="t" r="r" b="b"/>
              <a:pathLst>
                <a:path w="1270" h="10159">
                  <a:moveTo>
                    <a:pt x="0" y="9906"/>
                  </a:moveTo>
                  <a:lnTo>
                    <a:pt x="0" y="9906"/>
                  </a:lnTo>
                  <a:lnTo>
                    <a:pt x="0" y="762"/>
                  </a:lnTo>
                  <a:lnTo>
                    <a:pt x="762" y="0"/>
                  </a:lnTo>
                  <a:lnTo>
                    <a:pt x="762" y="5715"/>
                  </a:lnTo>
                  <a:lnTo>
                    <a:pt x="381" y="6858"/>
                  </a:lnTo>
                  <a:lnTo>
                    <a:pt x="381" y="9525"/>
                  </a:lnTo>
                  <a:lnTo>
                    <a:pt x="0" y="9906"/>
                  </a:lnTo>
                </a:path>
              </a:pathLst>
            </a:custGeom>
            <a:ln w="3530">
              <a:solidFill>
                <a:srgbClr val="565659"/>
              </a:solidFill>
            </a:ln>
          </p:spPr>
          <p:txBody>
            <a:bodyPr wrap="square" lIns="0" tIns="0" rIns="0" bIns="0" rtlCol="0"/>
            <a:lstStyle/>
            <a:p/>
          </p:txBody>
        </p:sp>
        <p:sp>
          <p:nvSpPr>
            <p:cNvPr id="1063" name="object 1063" descr=""/>
            <p:cNvSpPr/>
            <p:nvPr/>
          </p:nvSpPr>
          <p:spPr>
            <a:xfrm>
              <a:off x="5470179" y="8425102"/>
              <a:ext cx="1270" cy="12700"/>
            </a:xfrm>
            <a:custGeom>
              <a:avLst/>
              <a:gdLst/>
              <a:ahLst/>
              <a:cxnLst/>
              <a:rect l="l" t="t" r="r" b="b"/>
              <a:pathLst>
                <a:path w="1270" h="12700">
                  <a:moveTo>
                    <a:pt x="762" y="0"/>
                  </a:moveTo>
                  <a:lnTo>
                    <a:pt x="762" y="0"/>
                  </a:lnTo>
                  <a:lnTo>
                    <a:pt x="762" y="9144"/>
                  </a:lnTo>
                  <a:lnTo>
                    <a:pt x="1143" y="9144"/>
                  </a:lnTo>
                  <a:lnTo>
                    <a:pt x="1143" y="11049"/>
                  </a:lnTo>
                  <a:lnTo>
                    <a:pt x="381" y="12192"/>
                  </a:lnTo>
                  <a:lnTo>
                    <a:pt x="381" y="6858"/>
                  </a:lnTo>
                  <a:lnTo>
                    <a:pt x="0" y="6096"/>
                  </a:lnTo>
                  <a:lnTo>
                    <a:pt x="0" y="5715"/>
                  </a:lnTo>
                  <a:lnTo>
                    <a:pt x="0" y="4953"/>
                  </a:lnTo>
                  <a:lnTo>
                    <a:pt x="0" y="4191"/>
                  </a:lnTo>
                  <a:lnTo>
                    <a:pt x="381" y="3429"/>
                  </a:lnTo>
                  <a:lnTo>
                    <a:pt x="381" y="2286"/>
                  </a:lnTo>
                  <a:lnTo>
                    <a:pt x="762" y="1905"/>
                  </a:lnTo>
                  <a:lnTo>
                    <a:pt x="762" y="1143"/>
                  </a:lnTo>
                  <a:lnTo>
                    <a:pt x="762" y="762"/>
                  </a:lnTo>
                  <a:lnTo>
                    <a:pt x="762" y="0"/>
                  </a:lnTo>
                </a:path>
              </a:pathLst>
            </a:custGeom>
            <a:ln w="3530">
              <a:solidFill>
                <a:srgbClr val="565659"/>
              </a:solidFill>
            </a:ln>
          </p:spPr>
          <p:txBody>
            <a:bodyPr wrap="square" lIns="0" tIns="0" rIns="0" bIns="0" rtlCol="0"/>
            <a:lstStyle/>
            <a:p/>
          </p:txBody>
        </p:sp>
        <p:sp>
          <p:nvSpPr>
            <p:cNvPr id="1064" name="object 1064" descr=""/>
            <p:cNvSpPr/>
            <p:nvPr/>
          </p:nvSpPr>
          <p:spPr>
            <a:xfrm>
              <a:off x="5462183" y="8407198"/>
              <a:ext cx="1270" cy="10160"/>
            </a:xfrm>
            <a:custGeom>
              <a:avLst/>
              <a:gdLst/>
              <a:ahLst/>
              <a:cxnLst/>
              <a:rect l="l" t="t" r="r" b="b"/>
              <a:pathLst>
                <a:path w="1270" h="10159">
                  <a:moveTo>
                    <a:pt x="380" y="9906"/>
                  </a:moveTo>
                  <a:lnTo>
                    <a:pt x="380" y="9906"/>
                  </a:lnTo>
                  <a:lnTo>
                    <a:pt x="380" y="4191"/>
                  </a:lnTo>
                  <a:lnTo>
                    <a:pt x="0" y="3810"/>
                  </a:lnTo>
                  <a:lnTo>
                    <a:pt x="0" y="762"/>
                  </a:lnTo>
                  <a:lnTo>
                    <a:pt x="761" y="0"/>
                  </a:lnTo>
                  <a:lnTo>
                    <a:pt x="761" y="6858"/>
                  </a:lnTo>
                  <a:lnTo>
                    <a:pt x="380" y="8001"/>
                  </a:lnTo>
                  <a:lnTo>
                    <a:pt x="380" y="8382"/>
                  </a:lnTo>
                  <a:lnTo>
                    <a:pt x="380" y="8763"/>
                  </a:lnTo>
                  <a:lnTo>
                    <a:pt x="380" y="9525"/>
                  </a:lnTo>
                  <a:lnTo>
                    <a:pt x="380" y="9906"/>
                  </a:lnTo>
                </a:path>
              </a:pathLst>
            </a:custGeom>
            <a:ln w="3530">
              <a:solidFill>
                <a:srgbClr val="565659"/>
              </a:solidFill>
            </a:ln>
          </p:spPr>
          <p:txBody>
            <a:bodyPr wrap="square" lIns="0" tIns="0" rIns="0" bIns="0" rtlCol="0"/>
            <a:lstStyle/>
            <a:p/>
          </p:txBody>
        </p:sp>
        <p:sp>
          <p:nvSpPr>
            <p:cNvPr id="1065" name="object 1065" descr=""/>
            <p:cNvSpPr/>
            <p:nvPr/>
          </p:nvSpPr>
          <p:spPr>
            <a:xfrm>
              <a:off x="5468278" y="8425102"/>
              <a:ext cx="1270" cy="12700"/>
            </a:xfrm>
            <a:custGeom>
              <a:avLst/>
              <a:gdLst/>
              <a:ahLst/>
              <a:cxnLst/>
              <a:rect l="l" t="t" r="r" b="b"/>
              <a:pathLst>
                <a:path w="1270" h="12700">
                  <a:moveTo>
                    <a:pt x="380" y="0"/>
                  </a:moveTo>
                  <a:lnTo>
                    <a:pt x="380" y="762"/>
                  </a:lnTo>
                  <a:lnTo>
                    <a:pt x="380" y="1143"/>
                  </a:lnTo>
                  <a:lnTo>
                    <a:pt x="380" y="1905"/>
                  </a:lnTo>
                  <a:lnTo>
                    <a:pt x="380" y="2286"/>
                  </a:lnTo>
                  <a:lnTo>
                    <a:pt x="0" y="3429"/>
                  </a:lnTo>
                  <a:lnTo>
                    <a:pt x="0" y="12192"/>
                  </a:lnTo>
                  <a:lnTo>
                    <a:pt x="761" y="11049"/>
                  </a:lnTo>
                  <a:lnTo>
                    <a:pt x="761" y="3429"/>
                  </a:lnTo>
                  <a:lnTo>
                    <a:pt x="380" y="2667"/>
                  </a:lnTo>
                  <a:lnTo>
                    <a:pt x="380" y="1905"/>
                  </a:lnTo>
                  <a:lnTo>
                    <a:pt x="380" y="1143"/>
                  </a:lnTo>
                  <a:lnTo>
                    <a:pt x="380" y="0"/>
                  </a:lnTo>
                </a:path>
              </a:pathLst>
            </a:custGeom>
            <a:ln w="3530">
              <a:solidFill>
                <a:srgbClr val="565659"/>
              </a:solidFill>
            </a:ln>
          </p:spPr>
          <p:txBody>
            <a:bodyPr wrap="square" lIns="0" tIns="0" rIns="0" bIns="0" rtlCol="0"/>
            <a:lstStyle/>
            <a:p/>
          </p:txBody>
        </p:sp>
        <p:sp>
          <p:nvSpPr>
            <p:cNvPr id="1066" name="object 1066" descr=""/>
            <p:cNvSpPr/>
            <p:nvPr/>
          </p:nvSpPr>
          <p:spPr>
            <a:xfrm>
              <a:off x="5464849" y="8425105"/>
              <a:ext cx="1270" cy="12700"/>
            </a:xfrm>
            <a:custGeom>
              <a:avLst/>
              <a:gdLst/>
              <a:ahLst/>
              <a:cxnLst/>
              <a:rect l="l" t="t" r="r" b="b"/>
              <a:pathLst>
                <a:path w="1270" h="12700">
                  <a:moveTo>
                    <a:pt x="380" y="11049"/>
                  </a:moveTo>
                  <a:lnTo>
                    <a:pt x="761" y="12192"/>
                  </a:lnTo>
                  <a:lnTo>
                    <a:pt x="761" y="11811"/>
                  </a:lnTo>
                  <a:lnTo>
                    <a:pt x="761" y="11430"/>
                  </a:lnTo>
                  <a:lnTo>
                    <a:pt x="761" y="4191"/>
                  </a:lnTo>
                  <a:lnTo>
                    <a:pt x="380" y="3429"/>
                  </a:lnTo>
                  <a:lnTo>
                    <a:pt x="380" y="2286"/>
                  </a:lnTo>
                  <a:lnTo>
                    <a:pt x="0" y="1905"/>
                  </a:lnTo>
                  <a:lnTo>
                    <a:pt x="0" y="1143"/>
                  </a:lnTo>
                  <a:lnTo>
                    <a:pt x="0" y="762"/>
                  </a:lnTo>
                  <a:lnTo>
                    <a:pt x="0" y="0"/>
                  </a:lnTo>
                  <a:lnTo>
                    <a:pt x="0" y="1143"/>
                  </a:lnTo>
                  <a:lnTo>
                    <a:pt x="0" y="9144"/>
                  </a:lnTo>
                  <a:lnTo>
                    <a:pt x="380" y="9525"/>
                  </a:lnTo>
                  <a:lnTo>
                    <a:pt x="380" y="9906"/>
                  </a:lnTo>
                  <a:lnTo>
                    <a:pt x="380" y="10287"/>
                  </a:lnTo>
                  <a:lnTo>
                    <a:pt x="380" y="10668"/>
                  </a:lnTo>
                  <a:lnTo>
                    <a:pt x="380" y="11049"/>
                  </a:lnTo>
                </a:path>
              </a:pathLst>
            </a:custGeom>
            <a:ln w="3530">
              <a:solidFill>
                <a:srgbClr val="565659"/>
              </a:solidFill>
            </a:ln>
          </p:spPr>
          <p:txBody>
            <a:bodyPr wrap="square" lIns="0" tIns="0" rIns="0" bIns="0" rtlCol="0"/>
            <a:lstStyle/>
            <a:p/>
          </p:txBody>
        </p:sp>
        <p:sp>
          <p:nvSpPr>
            <p:cNvPr id="1067" name="object 1067" descr=""/>
            <p:cNvSpPr/>
            <p:nvPr/>
          </p:nvSpPr>
          <p:spPr>
            <a:xfrm>
              <a:off x="5460654" y="8425103"/>
              <a:ext cx="1270" cy="12700"/>
            </a:xfrm>
            <a:custGeom>
              <a:avLst/>
              <a:gdLst/>
              <a:ahLst/>
              <a:cxnLst/>
              <a:rect l="l" t="t" r="r" b="b"/>
              <a:pathLst>
                <a:path w="1270" h="12700">
                  <a:moveTo>
                    <a:pt x="762" y="4191"/>
                  </a:moveTo>
                  <a:lnTo>
                    <a:pt x="762" y="4191"/>
                  </a:lnTo>
                  <a:lnTo>
                    <a:pt x="762" y="12192"/>
                  </a:lnTo>
                  <a:lnTo>
                    <a:pt x="0" y="11049"/>
                  </a:lnTo>
                  <a:lnTo>
                    <a:pt x="0" y="0"/>
                  </a:lnTo>
                  <a:lnTo>
                    <a:pt x="0" y="762"/>
                  </a:lnTo>
                  <a:lnTo>
                    <a:pt x="0" y="1143"/>
                  </a:lnTo>
                  <a:lnTo>
                    <a:pt x="0" y="1905"/>
                  </a:lnTo>
                  <a:lnTo>
                    <a:pt x="381" y="2286"/>
                  </a:lnTo>
                  <a:lnTo>
                    <a:pt x="381" y="3429"/>
                  </a:lnTo>
                  <a:lnTo>
                    <a:pt x="762" y="4191"/>
                  </a:lnTo>
                </a:path>
              </a:pathLst>
            </a:custGeom>
            <a:ln w="3530">
              <a:solidFill>
                <a:srgbClr val="565659"/>
              </a:solidFill>
            </a:ln>
          </p:spPr>
          <p:txBody>
            <a:bodyPr wrap="square" lIns="0" tIns="0" rIns="0" bIns="0" rtlCol="0"/>
            <a:lstStyle/>
            <a:p/>
          </p:txBody>
        </p:sp>
        <p:sp>
          <p:nvSpPr>
            <p:cNvPr id="1068" name="object 1068" descr=""/>
            <p:cNvSpPr/>
            <p:nvPr/>
          </p:nvSpPr>
          <p:spPr>
            <a:xfrm>
              <a:off x="5462561" y="8425105"/>
              <a:ext cx="1270" cy="12700"/>
            </a:xfrm>
            <a:custGeom>
              <a:avLst/>
              <a:gdLst/>
              <a:ahLst/>
              <a:cxnLst/>
              <a:rect l="l" t="t" r="r" b="b"/>
              <a:pathLst>
                <a:path w="1270" h="12700">
                  <a:moveTo>
                    <a:pt x="380" y="11049"/>
                  </a:moveTo>
                  <a:lnTo>
                    <a:pt x="1142" y="12192"/>
                  </a:lnTo>
                  <a:lnTo>
                    <a:pt x="1142" y="11811"/>
                  </a:lnTo>
                  <a:lnTo>
                    <a:pt x="1142" y="11430"/>
                  </a:lnTo>
                  <a:lnTo>
                    <a:pt x="1142" y="8382"/>
                  </a:lnTo>
                  <a:lnTo>
                    <a:pt x="761" y="7620"/>
                  </a:lnTo>
                  <a:lnTo>
                    <a:pt x="761" y="3429"/>
                  </a:lnTo>
                  <a:lnTo>
                    <a:pt x="380" y="2286"/>
                  </a:lnTo>
                  <a:lnTo>
                    <a:pt x="380" y="1143"/>
                  </a:lnTo>
                  <a:lnTo>
                    <a:pt x="0" y="762"/>
                  </a:lnTo>
                  <a:lnTo>
                    <a:pt x="0" y="0"/>
                  </a:lnTo>
                  <a:lnTo>
                    <a:pt x="0" y="1143"/>
                  </a:lnTo>
                  <a:lnTo>
                    <a:pt x="0" y="1905"/>
                  </a:lnTo>
                  <a:lnTo>
                    <a:pt x="0" y="2667"/>
                  </a:lnTo>
                  <a:lnTo>
                    <a:pt x="0" y="3429"/>
                  </a:lnTo>
                  <a:lnTo>
                    <a:pt x="380" y="4191"/>
                  </a:lnTo>
                  <a:lnTo>
                    <a:pt x="380" y="10668"/>
                  </a:lnTo>
                  <a:lnTo>
                    <a:pt x="380" y="11049"/>
                  </a:lnTo>
                </a:path>
              </a:pathLst>
            </a:custGeom>
            <a:ln w="3530">
              <a:solidFill>
                <a:srgbClr val="565659"/>
              </a:solidFill>
            </a:ln>
          </p:spPr>
          <p:txBody>
            <a:bodyPr wrap="square" lIns="0" tIns="0" rIns="0" bIns="0" rtlCol="0"/>
            <a:lstStyle/>
            <a:p/>
          </p:txBody>
        </p:sp>
        <p:sp>
          <p:nvSpPr>
            <p:cNvPr id="1069" name="object 1069" descr=""/>
            <p:cNvSpPr/>
            <p:nvPr/>
          </p:nvSpPr>
          <p:spPr>
            <a:xfrm>
              <a:off x="5446181" y="8432340"/>
              <a:ext cx="1270" cy="6985"/>
            </a:xfrm>
            <a:custGeom>
              <a:avLst/>
              <a:gdLst/>
              <a:ahLst/>
              <a:cxnLst/>
              <a:rect l="l" t="t" r="r" b="b"/>
              <a:pathLst>
                <a:path w="1270" h="6984">
                  <a:moveTo>
                    <a:pt x="762" y="0"/>
                  </a:moveTo>
                  <a:lnTo>
                    <a:pt x="762" y="0"/>
                  </a:lnTo>
                  <a:lnTo>
                    <a:pt x="762" y="6477"/>
                  </a:lnTo>
                  <a:lnTo>
                    <a:pt x="381" y="6477"/>
                  </a:lnTo>
                  <a:lnTo>
                    <a:pt x="0" y="6477"/>
                  </a:lnTo>
                </a:path>
              </a:pathLst>
            </a:custGeom>
            <a:ln w="3530">
              <a:solidFill>
                <a:srgbClr val="565659"/>
              </a:solidFill>
            </a:ln>
          </p:spPr>
          <p:txBody>
            <a:bodyPr wrap="square" lIns="0" tIns="0" rIns="0" bIns="0" rtlCol="0"/>
            <a:lstStyle/>
            <a:p/>
          </p:txBody>
        </p:sp>
        <p:sp>
          <p:nvSpPr>
            <p:cNvPr id="1070" name="object 1070" descr=""/>
            <p:cNvSpPr/>
            <p:nvPr/>
          </p:nvSpPr>
          <p:spPr>
            <a:xfrm>
              <a:off x="5446943" y="8403765"/>
              <a:ext cx="0" cy="6350"/>
            </a:xfrm>
            <a:custGeom>
              <a:avLst/>
              <a:gdLst/>
              <a:ahLst/>
              <a:cxnLst/>
              <a:rect l="l" t="t" r="r" b="b"/>
              <a:pathLst>
                <a:path w="0" h="6350">
                  <a:moveTo>
                    <a:pt x="0" y="0"/>
                  </a:moveTo>
                  <a:lnTo>
                    <a:pt x="0" y="0"/>
                  </a:lnTo>
                  <a:lnTo>
                    <a:pt x="0" y="5715"/>
                  </a:lnTo>
                  <a:lnTo>
                    <a:pt x="0" y="6096"/>
                  </a:lnTo>
                </a:path>
              </a:pathLst>
            </a:custGeom>
            <a:ln w="3530">
              <a:solidFill>
                <a:srgbClr val="565659"/>
              </a:solidFill>
            </a:ln>
          </p:spPr>
          <p:txBody>
            <a:bodyPr wrap="square" lIns="0" tIns="0" rIns="0" bIns="0" rtlCol="0"/>
            <a:lstStyle/>
            <a:p/>
          </p:txBody>
        </p:sp>
        <p:sp>
          <p:nvSpPr>
            <p:cNvPr id="1071" name="object 1071" descr=""/>
            <p:cNvSpPr/>
            <p:nvPr/>
          </p:nvSpPr>
          <p:spPr>
            <a:xfrm>
              <a:off x="5446180" y="8433102"/>
              <a:ext cx="0" cy="5715"/>
            </a:xfrm>
            <a:custGeom>
              <a:avLst/>
              <a:gdLst/>
              <a:ahLst/>
              <a:cxnLst/>
              <a:rect l="l" t="t" r="r" b="b"/>
              <a:pathLst>
                <a:path w="0" h="5715">
                  <a:moveTo>
                    <a:pt x="0" y="0"/>
                  </a:moveTo>
                  <a:lnTo>
                    <a:pt x="0" y="380"/>
                  </a:lnTo>
                  <a:lnTo>
                    <a:pt x="0" y="1142"/>
                  </a:lnTo>
                  <a:lnTo>
                    <a:pt x="0" y="1523"/>
                  </a:lnTo>
                  <a:lnTo>
                    <a:pt x="0" y="3428"/>
                  </a:lnTo>
                  <a:lnTo>
                    <a:pt x="0" y="5714"/>
                  </a:lnTo>
                </a:path>
              </a:pathLst>
            </a:custGeom>
            <a:ln w="3530">
              <a:solidFill>
                <a:srgbClr val="565659"/>
              </a:solidFill>
            </a:ln>
          </p:spPr>
          <p:txBody>
            <a:bodyPr wrap="square" lIns="0" tIns="0" rIns="0" bIns="0" rtlCol="0"/>
            <a:lstStyle/>
            <a:p/>
          </p:txBody>
        </p:sp>
        <p:sp>
          <p:nvSpPr>
            <p:cNvPr id="1072" name="object 1072" descr=""/>
            <p:cNvSpPr/>
            <p:nvPr/>
          </p:nvSpPr>
          <p:spPr>
            <a:xfrm>
              <a:off x="5446180" y="8403765"/>
              <a:ext cx="0" cy="5715"/>
            </a:xfrm>
            <a:custGeom>
              <a:avLst/>
              <a:gdLst/>
              <a:ahLst/>
              <a:cxnLst/>
              <a:rect l="l" t="t" r="r" b="b"/>
              <a:pathLst>
                <a:path w="0" h="5715">
                  <a:moveTo>
                    <a:pt x="0" y="0"/>
                  </a:moveTo>
                  <a:lnTo>
                    <a:pt x="0" y="1905"/>
                  </a:lnTo>
                  <a:lnTo>
                    <a:pt x="0" y="3810"/>
                  </a:lnTo>
                  <a:lnTo>
                    <a:pt x="0" y="4572"/>
                  </a:lnTo>
                  <a:lnTo>
                    <a:pt x="0" y="5334"/>
                  </a:lnTo>
                  <a:lnTo>
                    <a:pt x="0" y="5715"/>
                  </a:lnTo>
                </a:path>
              </a:pathLst>
            </a:custGeom>
            <a:ln w="3530">
              <a:solidFill>
                <a:srgbClr val="565659"/>
              </a:solidFill>
            </a:ln>
          </p:spPr>
          <p:txBody>
            <a:bodyPr wrap="square" lIns="0" tIns="0" rIns="0" bIns="0" rtlCol="0"/>
            <a:lstStyle/>
            <a:p/>
          </p:txBody>
        </p:sp>
        <p:sp>
          <p:nvSpPr>
            <p:cNvPr id="1073" name="object 1073" descr=""/>
            <p:cNvSpPr/>
            <p:nvPr/>
          </p:nvSpPr>
          <p:spPr>
            <a:xfrm>
              <a:off x="5452273" y="8421295"/>
              <a:ext cx="635" cy="8890"/>
            </a:xfrm>
            <a:custGeom>
              <a:avLst/>
              <a:gdLst/>
              <a:ahLst/>
              <a:cxnLst/>
              <a:rect l="l" t="t" r="r" b="b"/>
              <a:pathLst>
                <a:path w="635" h="8890">
                  <a:moveTo>
                    <a:pt x="380" y="0"/>
                  </a:moveTo>
                  <a:lnTo>
                    <a:pt x="0" y="0"/>
                  </a:lnTo>
                  <a:lnTo>
                    <a:pt x="0" y="4572"/>
                  </a:lnTo>
                  <a:lnTo>
                    <a:pt x="380" y="8763"/>
                  </a:lnTo>
                </a:path>
              </a:pathLst>
            </a:custGeom>
            <a:ln w="3530">
              <a:solidFill>
                <a:srgbClr val="565659"/>
              </a:solidFill>
            </a:ln>
          </p:spPr>
          <p:txBody>
            <a:bodyPr wrap="square" lIns="0" tIns="0" rIns="0" bIns="0" rtlCol="0"/>
            <a:lstStyle/>
            <a:p/>
          </p:txBody>
        </p:sp>
        <p:sp>
          <p:nvSpPr>
            <p:cNvPr id="1074" name="object 1074" descr=""/>
            <p:cNvSpPr/>
            <p:nvPr/>
          </p:nvSpPr>
          <p:spPr>
            <a:xfrm>
              <a:off x="5452653" y="8421293"/>
              <a:ext cx="1905" cy="17145"/>
            </a:xfrm>
            <a:custGeom>
              <a:avLst/>
              <a:gdLst/>
              <a:ahLst/>
              <a:cxnLst/>
              <a:rect l="l" t="t" r="r" b="b"/>
              <a:pathLst>
                <a:path w="1904" h="17145">
                  <a:moveTo>
                    <a:pt x="1904" y="16763"/>
                  </a:moveTo>
                  <a:lnTo>
                    <a:pt x="1523" y="16763"/>
                  </a:lnTo>
                  <a:lnTo>
                    <a:pt x="1523" y="16382"/>
                  </a:lnTo>
                  <a:lnTo>
                    <a:pt x="1142" y="16382"/>
                  </a:lnTo>
                  <a:lnTo>
                    <a:pt x="761" y="16382"/>
                  </a:lnTo>
                  <a:lnTo>
                    <a:pt x="761" y="16001"/>
                  </a:lnTo>
                  <a:lnTo>
                    <a:pt x="380" y="14477"/>
                  </a:lnTo>
                  <a:lnTo>
                    <a:pt x="380" y="12953"/>
                  </a:lnTo>
                  <a:lnTo>
                    <a:pt x="380" y="11048"/>
                  </a:lnTo>
                  <a:lnTo>
                    <a:pt x="380" y="9143"/>
                  </a:lnTo>
                  <a:lnTo>
                    <a:pt x="380" y="4571"/>
                  </a:lnTo>
                  <a:lnTo>
                    <a:pt x="0" y="0"/>
                  </a:lnTo>
                </a:path>
              </a:pathLst>
            </a:custGeom>
            <a:ln w="3530">
              <a:solidFill>
                <a:srgbClr val="565659"/>
              </a:solidFill>
            </a:ln>
          </p:spPr>
          <p:txBody>
            <a:bodyPr wrap="square" lIns="0" tIns="0" rIns="0" bIns="0" rtlCol="0"/>
            <a:lstStyle/>
            <a:p/>
          </p:txBody>
        </p:sp>
        <p:sp>
          <p:nvSpPr>
            <p:cNvPr id="1075" name="object 1075" descr=""/>
            <p:cNvSpPr/>
            <p:nvPr/>
          </p:nvSpPr>
          <p:spPr>
            <a:xfrm>
              <a:off x="5446559" y="8421295"/>
              <a:ext cx="1270" cy="0"/>
            </a:xfrm>
            <a:custGeom>
              <a:avLst/>
              <a:gdLst/>
              <a:ahLst/>
              <a:cxnLst/>
              <a:rect l="l" t="t" r="r" b="b"/>
              <a:pathLst>
                <a:path w="1270" h="0">
                  <a:moveTo>
                    <a:pt x="762" y="0"/>
                  </a:moveTo>
                  <a:lnTo>
                    <a:pt x="381" y="0"/>
                  </a:lnTo>
                  <a:lnTo>
                    <a:pt x="0" y="0"/>
                  </a:lnTo>
                </a:path>
              </a:pathLst>
            </a:custGeom>
            <a:ln w="3530">
              <a:solidFill>
                <a:srgbClr val="565659"/>
              </a:solidFill>
            </a:ln>
          </p:spPr>
          <p:txBody>
            <a:bodyPr wrap="square" lIns="0" tIns="0" rIns="0" bIns="0" rtlCol="0"/>
            <a:lstStyle/>
            <a:p/>
          </p:txBody>
        </p:sp>
        <p:sp>
          <p:nvSpPr>
            <p:cNvPr id="1076" name="object 1076" descr=""/>
            <p:cNvSpPr/>
            <p:nvPr/>
          </p:nvSpPr>
          <p:spPr>
            <a:xfrm>
              <a:off x="5428271" y="8401483"/>
              <a:ext cx="0" cy="1270"/>
            </a:xfrm>
            <a:custGeom>
              <a:avLst/>
              <a:gdLst/>
              <a:ahLst/>
              <a:cxnLst/>
              <a:rect l="l" t="t" r="r" b="b"/>
              <a:pathLst>
                <a:path w="0" h="1270">
                  <a:moveTo>
                    <a:pt x="0" y="0"/>
                  </a:moveTo>
                  <a:lnTo>
                    <a:pt x="0" y="1142"/>
                  </a:lnTo>
                </a:path>
              </a:pathLst>
            </a:custGeom>
            <a:ln w="3530">
              <a:solidFill>
                <a:srgbClr val="565659"/>
              </a:solidFill>
            </a:ln>
          </p:spPr>
          <p:txBody>
            <a:bodyPr wrap="square" lIns="0" tIns="0" rIns="0" bIns="0" rtlCol="0"/>
            <a:lstStyle/>
            <a:p/>
          </p:txBody>
        </p:sp>
        <p:sp>
          <p:nvSpPr>
            <p:cNvPr id="1077" name="object 1077" descr=""/>
            <p:cNvSpPr/>
            <p:nvPr/>
          </p:nvSpPr>
          <p:spPr>
            <a:xfrm>
              <a:off x="5428271" y="8439961"/>
              <a:ext cx="0" cy="4445"/>
            </a:xfrm>
            <a:custGeom>
              <a:avLst/>
              <a:gdLst/>
              <a:ahLst/>
              <a:cxnLst/>
              <a:rect l="l" t="t" r="r" b="b"/>
              <a:pathLst>
                <a:path w="0" h="4445">
                  <a:moveTo>
                    <a:pt x="0" y="0"/>
                  </a:moveTo>
                  <a:lnTo>
                    <a:pt x="0" y="0"/>
                  </a:lnTo>
                  <a:lnTo>
                    <a:pt x="0" y="3810"/>
                  </a:lnTo>
                  <a:lnTo>
                    <a:pt x="0" y="4191"/>
                  </a:lnTo>
                </a:path>
              </a:pathLst>
            </a:custGeom>
            <a:ln w="3530">
              <a:solidFill>
                <a:srgbClr val="565659"/>
              </a:solidFill>
            </a:ln>
          </p:spPr>
          <p:txBody>
            <a:bodyPr wrap="square" lIns="0" tIns="0" rIns="0" bIns="0" rtlCol="0"/>
            <a:lstStyle/>
            <a:p/>
          </p:txBody>
        </p:sp>
        <p:sp>
          <p:nvSpPr>
            <p:cNvPr id="1078" name="object 1078" descr=""/>
            <p:cNvSpPr/>
            <p:nvPr/>
          </p:nvSpPr>
          <p:spPr>
            <a:xfrm>
              <a:off x="5428652" y="8436916"/>
              <a:ext cx="635" cy="635"/>
            </a:xfrm>
            <a:custGeom>
              <a:avLst/>
              <a:gdLst/>
              <a:ahLst/>
              <a:cxnLst/>
              <a:rect l="l" t="t" r="r" b="b"/>
              <a:pathLst>
                <a:path w="635" h="634">
                  <a:moveTo>
                    <a:pt x="380" y="0"/>
                  </a:moveTo>
                  <a:lnTo>
                    <a:pt x="0" y="0"/>
                  </a:lnTo>
                  <a:lnTo>
                    <a:pt x="0" y="380"/>
                  </a:lnTo>
                </a:path>
              </a:pathLst>
            </a:custGeom>
            <a:ln w="3530">
              <a:solidFill>
                <a:srgbClr val="565659"/>
              </a:solidFill>
            </a:ln>
          </p:spPr>
          <p:txBody>
            <a:bodyPr wrap="square" lIns="0" tIns="0" rIns="0" bIns="0" rtlCol="0"/>
            <a:lstStyle/>
            <a:p/>
          </p:txBody>
        </p:sp>
        <p:sp>
          <p:nvSpPr>
            <p:cNvPr id="1079" name="object 1079" descr=""/>
            <p:cNvSpPr/>
            <p:nvPr/>
          </p:nvSpPr>
          <p:spPr>
            <a:xfrm>
              <a:off x="5428271" y="8412148"/>
              <a:ext cx="1270" cy="635"/>
            </a:xfrm>
            <a:custGeom>
              <a:avLst/>
              <a:gdLst/>
              <a:ahLst/>
              <a:cxnLst/>
              <a:rect l="l" t="t" r="r" b="b"/>
              <a:pathLst>
                <a:path w="1270" h="634">
                  <a:moveTo>
                    <a:pt x="762" y="0"/>
                  </a:moveTo>
                  <a:lnTo>
                    <a:pt x="381" y="380"/>
                  </a:lnTo>
                  <a:lnTo>
                    <a:pt x="0" y="380"/>
                  </a:lnTo>
                </a:path>
              </a:pathLst>
            </a:custGeom>
            <a:ln w="3530">
              <a:solidFill>
                <a:srgbClr val="565659"/>
              </a:solidFill>
            </a:ln>
          </p:spPr>
          <p:txBody>
            <a:bodyPr wrap="square" lIns="0" tIns="0" rIns="0" bIns="0" rtlCol="0"/>
            <a:lstStyle/>
            <a:p/>
          </p:txBody>
        </p:sp>
        <p:sp>
          <p:nvSpPr>
            <p:cNvPr id="1080" name="object 1080" descr=""/>
            <p:cNvSpPr/>
            <p:nvPr/>
          </p:nvSpPr>
          <p:spPr>
            <a:xfrm>
              <a:off x="5428271" y="8430058"/>
              <a:ext cx="1270" cy="0"/>
            </a:xfrm>
            <a:custGeom>
              <a:avLst/>
              <a:gdLst/>
              <a:ahLst/>
              <a:cxnLst/>
              <a:rect l="l" t="t" r="r" b="b"/>
              <a:pathLst>
                <a:path w="1270" h="0">
                  <a:moveTo>
                    <a:pt x="0" y="0"/>
                  </a:moveTo>
                  <a:lnTo>
                    <a:pt x="381" y="0"/>
                  </a:lnTo>
                  <a:lnTo>
                    <a:pt x="762" y="0"/>
                  </a:lnTo>
                </a:path>
              </a:pathLst>
            </a:custGeom>
            <a:ln w="3530">
              <a:solidFill>
                <a:srgbClr val="565659"/>
              </a:solidFill>
            </a:ln>
          </p:spPr>
          <p:txBody>
            <a:bodyPr wrap="square" lIns="0" tIns="0" rIns="0" bIns="0" rtlCol="0"/>
            <a:lstStyle/>
            <a:p/>
          </p:txBody>
        </p:sp>
        <p:sp>
          <p:nvSpPr>
            <p:cNvPr id="1081" name="object 1081" descr=""/>
            <p:cNvSpPr/>
            <p:nvPr/>
          </p:nvSpPr>
          <p:spPr>
            <a:xfrm>
              <a:off x="5275871" y="8272702"/>
              <a:ext cx="9525" cy="19050"/>
            </a:xfrm>
            <a:custGeom>
              <a:avLst/>
              <a:gdLst/>
              <a:ahLst/>
              <a:cxnLst/>
              <a:rect l="l" t="t" r="r" b="b"/>
              <a:pathLst>
                <a:path w="9525" h="19050">
                  <a:moveTo>
                    <a:pt x="9525" y="0"/>
                  </a:moveTo>
                  <a:lnTo>
                    <a:pt x="9144" y="381"/>
                  </a:lnTo>
                  <a:lnTo>
                    <a:pt x="8763" y="762"/>
                  </a:lnTo>
                  <a:lnTo>
                    <a:pt x="8382" y="1143"/>
                  </a:lnTo>
                  <a:lnTo>
                    <a:pt x="8001" y="1905"/>
                  </a:lnTo>
                  <a:lnTo>
                    <a:pt x="7620" y="2286"/>
                  </a:lnTo>
                  <a:lnTo>
                    <a:pt x="7239" y="2667"/>
                  </a:lnTo>
                  <a:lnTo>
                    <a:pt x="6858" y="3048"/>
                  </a:lnTo>
                  <a:lnTo>
                    <a:pt x="6477" y="3429"/>
                  </a:lnTo>
                  <a:lnTo>
                    <a:pt x="6096" y="3810"/>
                  </a:lnTo>
                  <a:lnTo>
                    <a:pt x="5715" y="4572"/>
                  </a:lnTo>
                  <a:lnTo>
                    <a:pt x="5334" y="4953"/>
                  </a:lnTo>
                  <a:lnTo>
                    <a:pt x="5334" y="5334"/>
                  </a:lnTo>
                  <a:lnTo>
                    <a:pt x="4953" y="6096"/>
                  </a:lnTo>
                  <a:lnTo>
                    <a:pt x="4572" y="6477"/>
                  </a:lnTo>
                  <a:lnTo>
                    <a:pt x="4191" y="7238"/>
                  </a:lnTo>
                  <a:lnTo>
                    <a:pt x="3810" y="7620"/>
                  </a:lnTo>
                  <a:lnTo>
                    <a:pt x="3429" y="8001"/>
                  </a:lnTo>
                  <a:lnTo>
                    <a:pt x="3048" y="8763"/>
                  </a:lnTo>
                  <a:lnTo>
                    <a:pt x="3048" y="9525"/>
                  </a:lnTo>
                  <a:lnTo>
                    <a:pt x="2666" y="9906"/>
                  </a:lnTo>
                  <a:lnTo>
                    <a:pt x="2286" y="10668"/>
                  </a:lnTo>
                  <a:lnTo>
                    <a:pt x="2286" y="11430"/>
                  </a:lnTo>
                  <a:lnTo>
                    <a:pt x="1905" y="11811"/>
                  </a:lnTo>
                  <a:lnTo>
                    <a:pt x="1524" y="12573"/>
                  </a:lnTo>
                  <a:lnTo>
                    <a:pt x="1524" y="13335"/>
                  </a:lnTo>
                  <a:lnTo>
                    <a:pt x="1142" y="14097"/>
                  </a:lnTo>
                  <a:lnTo>
                    <a:pt x="762" y="14859"/>
                  </a:lnTo>
                  <a:lnTo>
                    <a:pt x="762" y="15621"/>
                  </a:lnTo>
                  <a:lnTo>
                    <a:pt x="381" y="16383"/>
                  </a:lnTo>
                  <a:lnTo>
                    <a:pt x="381" y="17145"/>
                  </a:lnTo>
                  <a:lnTo>
                    <a:pt x="381" y="17907"/>
                  </a:lnTo>
                  <a:lnTo>
                    <a:pt x="0" y="18669"/>
                  </a:lnTo>
                </a:path>
              </a:pathLst>
            </a:custGeom>
            <a:ln w="3530">
              <a:solidFill>
                <a:srgbClr val="565659"/>
              </a:solidFill>
            </a:ln>
          </p:spPr>
          <p:txBody>
            <a:bodyPr wrap="square" lIns="0" tIns="0" rIns="0" bIns="0" rtlCol="0"/>
            <a:lstStyle/>
            <a:p/>
          </p:txBody>
        </p:sp>
        <p:sp>
          <p:nvSpPr>
            <p:cNvPr id="1082" name="object 1082" descr=""/>
            <p:cNvSpPr/>
            <p:nvPr/>
          </p:nvSpPr>
          <p:spPr>
            <a:xfrm>
              <a:off x="5317400" y="8314994"/>
              <a:ext cx="17780" cy="12700"/>
            </a:xfrm>
            <a:custGeom>
              <a:avLst/>
              <a:gdLst/>
              <a:ahLst/>
              <a:cxnLst/>
              <a:rect l="l" t="t" r="r" b="b"/>
              <a:pathLst>
                <a:path w="17779" h="12700">
                  <a:moveTo>
                    <a:pt x="0" y="12191"/>
                  </a:moveTo>
                  <a:lnTo>
                    <a:pt x="762" y="12191"/>
                  </a:lnTo>
                  <a:lnTo>
                    <a:pt x="1524" y="11810"/>
                  </a:lnTo>
                  <a:lnTo>
                    <a:pt x="2286" y="11429"/>
                  </a:lnTo>
                  <a:lnTo>
                    <a:pt x="3048" y="11429"/>
                  </a:lnTo>
                  <a:lnTo>
                    <a:pt x="3810" y="11048"/>
                  </a:lnTo>
                  <a:lnTo>
                    <a:pt x="4572" y="10667"/>
                  </a:lnTo>
                  <a:lnTo>
                    <a:pt x="4953" y="10286"/>
                  </a:lnTo>
                  <a:lnTo>
                    <a:pt x="5715" y="9905"/>
                  </a:lnTo>
                  <a:lnTo>
                    <a:pt x="6477" y="9905"/>
                  </a:lnTo>
                  <a:lnTo>
                    <a:pt x="7238" y="9524"/>
                  </a:lnTo>
                  <a:lnTo>
                    <a:pt x="7620" y="9143"/>
                  </a:lnTo>
                  <a:lnTo>
                    <a:pt x="8382" y="8762"/>
                  </a:lnTo>
                  <a:lnTo>
                    <a:pt x="8763" y="8381"/>
                  </a:lnTo>
                  <a:lnTo>
                    <a:pt x="9525" y="8000"/>
                  </a:lnTo>
                  <a:lnTo>
                    <a:pt x="9906" y="7619"/>
                  </a:lnTo>
                  <a:lnTo>
                    <a:pt x="10668" y="7238"/>
                  </a:lnTo>
                  <a:lnTo>
                    <a:pt x="11049" y="6857"/>
                  </a:lnTo>
                  <a:lnTo>
                    <a:pt x="11811" y="6476"/>
                  </a:lnTo>
                  <a:lnTo>
                    <a:pt x="12192" y="5714"/>
                  </a:lnTo>
                  <a:lnTo>
                    <a:pt x="12573" y="5333"/>
                  </a:lnTo>
                  <a:lnTo>
                    <a:pt x="12954" y="4952"/>
                  </a:lnTo>
                  <a:lnTo>
                    <a:pt x="13716" y="4571"/>
                  </a:lnTo>
                  <a:lnTo>
                    <a:pt x="14097" y="4190"/>
                  </a:lnTo>
                  <a:lnTo>
                    <a:pt x="14478" y="3809"/>
                  </a:lnTo>
                  <a:lnTo>
                    <a:pt x="14859" y="3428"/>
                  </a:lnTo>
                  <a:lnTo>
                    <a:pt x="15240" y="2666"/>
                  </a:lnTo>
                  <a:lnTo>
                    <a:pt x="15621" y="2285"/>
                  </a:lnTo>
                  <a:lnTo>
                    <a:pt x="16002" y="1904"/>
                  </a:lnTo>
                  <a:lnTo>
                    <a:pt x="16764" y="1523"/>
                  </a:lnTo>
                  <a:lnTo>
                    <a:pt x="17145" y="761"/>
                  </a:lnTo>
                  <a:lnTo>
                    <a:pt x="17145" y="380"/>
                  </a:lnTo>
                  <a:lnTo>
                    <a:pt x="17526" y="0"/>
                  </a:lnTo>
                </a:path>
              </a:pathLst>
            </a:custGeom>
            <a:ln w="3530">
              <a:solidFill>
                <a:srgbClr val="565659"/>
              </a:solidFill>
            </a:ln>
          </p:spPr>
          <p:txBody>
            <a:bodyPr wrap="square" lIns="0" tIns="0" rIns="0" bIns="0" rtlCol="0"/>
            <a:lstStyle/>
            <a:p/>
          </p:txBody>
        </p:sp>
        <p:sp>
          <p:nvSpPr>
            <p:cNvPr id="1083" name="object 1083" descr=""/>
            <p:cNvSpPr/>
            <p:nvPr/>
          </p:nvSpPr>
          <p:spPr>
            <a:xfrm>
              <a:off x="4973359" y="8721137"/>
              <a:ext cx="9525" cy="19050"/>
            </a:xfrm>
            <a:custGeom>
              <a:avLst/>
              <a:gdLst/>
              <a:ahLst/>
              <a:cxnLst/>
              <a:rect l="l" t="t" r="r" b="b"/>
              <a:pathLst>
                <a:path w="9525" h="19050">
                  <a:moveTo>
                    <a:pt x="0" y="18668"/>
                  </a:moveTo>
                  <a:lnTo>
                    <a:pt x="381" y="18287"/>
                  </a:lnTo>
                  <a:lnTo>
                    <a:pt x="762" y="17525"/>
                  </a:lnTo>
                  <a:lnTo>
                    <a:pt x="1143" y="17144"/>
                  </a:lnTo>
                  <a:lnTo>
                    <a:pt x="1524" y="16763"/>
                  </a:lnTo>
                  <a:lnTo>
                    <a:pt x="1905" y="16382"/>
                  </a:lnTo>
                  <a:lnTo>
                    <a:pt x="2286" y="16001"/>
                  </a:lnTo>
                  <a:lnTo>
                    <a:pt x="2667" y="15620"/>
                  </a:lnTo>
                  <a:lnTo>
                    <a:pt x="3048" y="15239"/>
                  </a:lnTo>
                  <a:lnTo>
                    <a:pt x="3429" y="14477"/>
                  </a:lnTo>
                  <a:lnTo>
                    <a:pt x="3810" y="14096"/>
                  </a:lnTo>
                  <a:lnTo>
                    <a:pt x="4191" y="13715"/>
                  </a:lnTo>
                  <a:lnTo>
                    <a:pt x="4572" y="13334"/>
                  </a:lnTo>
                  <a:lnTo>
                    <a:pt x="4953" y="12572"/>
                  </a:lnTo>
                  <a:lnTo>
                    <a:pt x="5334" y="12191"/>
                  </a:lnTo>
                  <a:lnTo>
                    <a:pt x="5715" y="11429"/>
                  </a:lnTo>
                  <a:lnTo>
                    <a:pt x="5715" y="11048"/>
                  </a:lnTo>
                  <a:lnTo>
                    <a:pt x="6096" y="10286"/>
                  </a:lnTo>
                  <a:lnTo>
                    <a:pt x="6477" y="9905"/>
                  </a:lnTo>
                  <a:lnTo>
                    <a:pt x="6858" y="9143"/>
                  </a:lnTo>
                  <a:lnTo>
                    <a:pt x="7238" y="8762"/>
                  </a:lnTo>
                  <a:lnTo>
                    <a:pt x="7238" y="8000"/>
                  </a:lnTo>
                  <a:lnTo>
                    <a:pt x="7620" y="7238"/>
                  </a:lnTo>
                  <a:lnTo>
                    <a:pt x="8001" y="6476"/>
                  </a:lnTo>
                  <a:lnTo>
                    <a:pt x="8001" y="6095"/>
                  </a:lnTo>
                  <a:lnTo>
                    <a:pt x="8382" y="5333"/>
                  </a:lnTo>
                  <a:lnTo>
                    <a:pt x="8382" y="4571"/>
                  </a:lnTo>
                  <a:lnTo>
                    <a:pt x="8763" y="3809"/>
                  </a:lnTo>
                  <a:lnTo>
                    <a:pt x="9144" y="3047"/>
                  </a:lnTo>
                  <a:lnTo>
                    <a:pt x="9144" y="2285"/>
                  </a:lnTo>
                  <a:lnTo>
                    <a:pt x="9144" y="1523"/>
                  </a:lnTo>
                  <a:lnTo>
                    <a:pt x="9525" y="761"/>
                  </a:lnTo>
                  <a:lnTo>
                    <a:pt x="9525" y="0"/>
                  </a:lnTo>
                </a:path>
              </a:pathLst>
            </a:custGeom>
            <a:ln w="3530">
              <a:solidFill>
                <a:srgbClr val="565659"/>
              </a:solidFill>
            </a:ln>
          </p:spPr>
          <p:txBody>
            <a:bodyPr wrap="square" lIns="0" tIns="0" rIns="0" bIns="0" rtlCol="0"/>
            <a:lstStyle/>
            <a:p/>
          </p:txBody>
        </p:sp>
        <p:sp>
          <p:nvSpPr>
            <p:cNvPr id="1084" name="object 1084" descr=""/>
            <p:cNvSpPr/>
            <p:nvPr/>
          </p:nvSpPr>
          <p:spPr>
            <a:xfrm>
              <a:off x="4923829" y="8685323"/>
              <a:ext cx="17780" cy="12700"/>
            </a:xfrm>
            <a:custGeom>
              <a:avLst/>
              <a:gdLst/>
              <a:ahLst/>
              <a:cxnLst/>
              <a:rect l="l" t="t" r="r" b="b"/>
              <a:pathLst>
                <a:path w="17779" h="12700">
                  <a:moveTo>
                    <a:pt x="17525" y="0"/>
                  </a:moveTo>
                  <a:lnTo>
                    <a:pt x="16763" y="0"/>
                  </a:lnTo>
                  <a:lnTo>
                    <a:pt x="16001" y="381"/>
                  </a:lnTo>
                  <a:lnTo>
                    <a:pt x="15239" y="762"/>
                  </a:lnTo>
                  <a:lnTo>
                    <a:pt x="14858" y="762"/>
                  </a:lnTo>
                  <a:lnTo>
                    <a:pt x="14096" y="1143"/>
                  </a:lnTo>
                  <a:lnTo>
                    <a:pt x="13334" y="1524"/>
                  </a:lnTo>
                  <a:lnTo>
                    <a:pt x="12572" y="1905"/>
                  </a:lnTo>
                  <a:lnTo>
                    <a:pt x="11810" y="2286"/>
                  </a:lnTo>
                  <a:lnTo>
                    <a:pt x="11429" y="2286"/>
                  </a:lnTo>
                  <a:lnTo>
                    <a:pt x="10667" y="2667"/>
                  </a:lnTo>
                  <a:lnTo>
                    <a:pt x="9905" y="3048"/>
                  </a:lnTo>
                  <a:lnTo>
                    <a:pt x="9524" y="3429"/>
                  </a:lnTo>
                  <a:lnTo>
                    <a:pt x="8762" y="3810"/>
                  </a:lnTo>
                  <a:lnTo>
                    <a:pt x="8381" y="4191"/>
                  </a:lnTo>
                  <a:lnTo>
                    <a:pt x="7619" y="4572"/>
                  </a:lnTo>
                  <a:lnTo>
                    <a:pt x="7238" y="4953"/>
                  </a:lnTo>
                  <a:lnTo>
                    <a:pt x="6476" y="5334"/>
                  </a:lnTo>
                  <a:lnTo>
                    <a:pt x="6095" y="5715"/>
                  </a:lnTo>
                  <a:lnTo>
                    <a:pt x="5714" y="6096"/>
                  </a:lnTo>
                  <a:lnTo>
                    <a:pt x="4952" y="6858"/>
                  </a:lnTo>
                  <a:lnTo>
                    <a:pt x="4571" y="7239"/>
                  </a:lnTo>
                  <a:lnTo>
                    <a:pt x="4190" y="7620"/>
                  </a:lnTo>
                  <a:lnTo>
                    <a:pt x="3809" y="8001"/>
                  </a:lnTo>
                  <a:lnTo>
                    <a:pt x="3047" y="8382"/>
                  </a:lnTo>
                  <a:lnTo>
                    <a:pt x="2666" y="8763"/>
                  </a:lnTo>
                  <a:lnTo>
                    <a:pt x="2285" y="9525"/>
                  </a:lnTo>
                  <a:lnTo>
                    <a:pt x="1904" y="9906"/>
                  </a:lnTo>
                  <a:lnTo>
                    <a:pt x="1523" y="10287"/>
                  </a:lnTo>
                  <a:lnTo>
                    <a:pt x="1142" y="10668"/>
                  </a:lnTo>
                  <a:lnTo>
                    <a:pt x="761" y="11049"/>
                  </a:lnTo>
                  <a:lnTo>
                    <a:pt x="380" y="11811"/>
                  </a:lnTo>
                  <a:lnTo>
                    <a:pt x="0" y="12192"/>
                  </a:lnTo>
                </a:path>
              </a:pathLst>
            </a:custGeom>
            <a:ln w="3530">
              <a:solidFill>
                <a:srgbClr val="565659"/>
              </a:solidFill>
            </a:ln>
          </p:spPr>
          <p:txBody>
            <a:bodyPr wrap="square" lIns="0" tIns="0" rIns="0" bIns="0" rtlCol="0"/>
            <a:lstStyle/>
            <a:p/>
          </p:txBody>
        </p:sp>
        <p:sp>
          <p:nvSpPr>
            <p:cNvPr id="1085" name="object 1085" descr=""/>
            <p:cNvSpPr/>
            <p:nvPr/>
          </p:nvSpPr>
          <p:spPr>
            <a:xfrm>
              <a:off x="5317399" y="8685328"/>
              <a:ext cx="17780" cy="12700"/>
            </a:xfrm>
            <a:custGeom>
              <a:avLst/>
              <a:gdLst/>
              <a:ahLst/>
              <a:cxnLst/>
              <a:rect l="l" t="t" r="r" b="b"/>
              <a:pathLst>
                <a:path w="17779" h="12700">
                  <a:moveTo>
                    <a:pt x="17525" y="12192"/>
                  </a:moveTo>
                  <a:lnTo>
                    <a:pt x="17144" y="11811"/>
                  </a:lnTo>
                  <a:lnTo>
                    <a:pt x="17144" y="11049"/>
                  </a:lnTo>
                  <a:lnTo>
                    <a:pt x="16763" y="10668"/>
                  </a:lnTo>
                  <a:lnTo>
                    <a:pt x="16001" y="10287"/>
                  </a:lnTo>
                  <a:lnTo>
                    <a:pt x="15620" y="9906"/>
                  </a:lnTo>
                  <a:lnTo>
                    <a:pt x="15239" y="9525"/>
                  </a:lnTo>
                  <a:lnTo>
                    <a:pt x="14858" y="8763"/>
                  </a:lnTo>
                  <a:lnTo>
                    <a:pt x="14477" y="8382"/>
                  </a:lnTo>
                  <a:lnTo>
                    <a:pt x="14096" y="8001"/>
                  </a:lnTo>
                  <a:lnTo>
                    <a:pt x="13715" y="7620"/>
                  </a:lnTo>
                  <a:lnTo>
                    <a:pt x="12953" y="7239"/>
                  </a:lnTo>
                  <a:lnTo>
                    <a:pt x="12572" y="6858"/>
                  </a:lnTo>
                  <a:lnTo>
                    <a:pt x="12191" y="6096"/>
                  </a:lnTo>
                  <a:lnTo>
                    <a:pt x="11810" y="5715"/>
                  </a:lnTo>
                  <a:lnTo>
                    <a:pt x="11048" y="5334"/>
                  </a:lnTo>
                  <a:lnTo>
                    <a:pt x="10667" y="4953"/>
                  </a:lnTo>
                  <a:lnTo>
                    <a:pt x="9905" y="4572"/>
                  </a:lnTo>
                  <a:lnTo>
                    <a:pt x="9524" y="4191"/>
                  </a:lnTo>
                  <a:lnTo>
                    <a:pt x="8762" y="3810"/>
                  </a:lnTo>
                  <a:lnTo>
                    <a:pt x="8381" y="3429"/>
                  </a:lnTo>
                  <a:lnTo>
                    <a:pt x="7619" y="3048"/>
                  </a:lnTo>
                  <a:lnTo>
                    <a:pt x="7238" y="2667"/>
                  </a:lnTo>
                  <a:lnTo>
                    <a:pt x="6476" y="2286"/>
                  </a:lnTo>
                  <a:lnTo>
                    <a:pt x="5714" y="1905"/>
                  </a:lnTo>
                  <a:lnTo>
                    <a:pt x="4952" y="1905"/>
                  </a:lnTo>
                  <a:lnTo>
                    <a:pt x="4571" y="1524"/>
                  </a:lnTo>
                  <a:lnTo>
                    <a:pt x="3809" y="1143"/>
                  </a:lnTo>
                  <a:lnTo>
                    <a:pt x="3047" y="762"/>
                  </a:lnTo>
                  <a:lnTo>
                    <a:pt x="2285" y="762"/>
                  </a:lnTo>
                  <a:lnTo>
                    <a:pt x="1523" y="381"/>
                  </a:lnTo>
                  <a:lnTo>
                    <a:pt x="761" y="0"/>
                  </a:lnTo>
                  <a:lnTo>
                    <a:pt x="0" y="0"/>
                  </a:lnTo>
                </a:path>
              </a:pathLst>
            </a:custGeom>
            <a:ln w="3530">
              <a:solidFill>
                <a:srgbClr val="565659"/>
              </a:solidFill>
            </a:ln>
          </p:spPr>
          <p:txBody>
            <a:bodyPr wrap="square" lIns="0" tIns="0" rIns="0" bIns="0" rtlCol="0"/>
            <a:lstStyle/>
            <a:p/>
          </p:txBody>
        </p:sp>
        <p:sp>
          <p:nvSpPr>
            <p:cNvPr id="1086" name="object 1086" descr=""/>
            <p:cNvSpPr/>
            <p:nvPr/>
          </p:nvSpPr>
          <p:spPr>
            <a:xfrm>
              <a:off x="5275871" y="8721140"/>
              <a:ext cx="9525" cy="19050"/>
            </a:xfrm>
            <a:custGeom>
              <a:avLst/>
              <a:gdLst/>
              <a:ahLst/>
              <a:cxnLst/>
              <a:rect l="l" t="t" r="r" b="b"/>
              <a:pathLst>
                <a:path w="9525" h="19050">
                  <a:moveTo>
                    <a:pt x="0" y="0"/>
                  </a:moveTo>
                  <a:lnTo>
                    <a:pt x="381" y="761"/>
                  </a:lnTo>
                  <a:lnTo>
                    <a:pt x="381" y="1523"/>
                  </a:lnTo>
                  <a:lnTo>
                    <a:pt x="381" y="2285"/>
                  </a:lnTo>
                  <a:lnTo>
                    <a:pt x="762" y="3047"/>
                  </a:lnTo>
                  <a:lnTo>
                    <a:pt x="762" y="3809"/>
                  </a:lnTo>
                  <a:lnTo>
                    <a:pt x="1143" y="4571"/>
                  </a:lnTo>
                  <a:lnTo>
                    <a:pt x="1524" y="5333"/>
                  </a:lnTo>
                  <a:lnTo>
                    <a:pt x="1524" y="6095"/>
                  </a:lnTo>
                  <a:lnTo>
                    <a:pt x="1905" y="6476"/>
                  </a:lnTo>
                  <a:lnTo>
                    <a:pt x="2286" y="7238"/>
                  </a:lnTo>
                  <a:lnTo>
                    <a:pt x="2286" y="8000"/>
                  </a:lnTo>
                  <a:lnTo>
                    <a:pt x="2667" y="8762"/>
                  </a:lnTo>
                  <a:lnTo>
                    <a:pt x="3048" y="9143"/>
                  </a:lnTo>
                  <a:lnTo>
                    <a:pt x="3048" y="9905"/>
                  </a:lnTo>
                  <a:lnTo>
                    <a:pt x="3429" y="10286"/>
                  </a:lnTo>
                  <a:lnTo>
                    <a:pt x="3810" y="11048"/>
                  </a:lnTo>
                  <a:lnTo>
                    <a:pt x="4191" y="11429"/>
                  </a:lnTo>
                  <a:lnTo>
                    <a:pt x="4572" y="12191"/>
                  </a:lnTo>
                  <a:lnTo>
                    <a:pt x="4953" y="12572"/>
                  </a:lnTo>
                  <a:lnTo>
                    <a:pt x="5334" y="13334"/>
                  </a:lnTo>
                  <a:lnTo>
                    <a:pt x="5334" y="13715"/>
                  </a:lnTo>
                  <a:lnTo>
                    <a:pt x="5715" y="14096"/>
                  </a:lnTo>
                  <a:lnTo>
                    <a:pt x="6096" y="14477"/>
                  </a:lnTo>
                  <a:lnTo>
                    <a:pt x="6477" y="15239"/>
                  </a:lnTo>
                  <a:lnTo>
                    <a:pt x="6858" y="15620"/>
                  </a:lnTo>
                  <a:lnTo>
                    <a:pt x="7238" y="16001"/>
                  </a:lnTo>
                  <a:lnTo>
                    <a:pt x="7620" y="16382"/>
                  </a:lnTo>
                  <a:lnTo>
                    <a:pt x="8001" y="16763"/>
                  </a:lnTo>
                  <a:lnTo>
                    <a:pt x="8382" y="17144"/>
                  </a:lnTo>
                  <a:lnTo>
                    <a:pt x="8763" y="17525"/>
                  </a:lnTo>
                  <a:lnTo>
                    <a:pt x="9144" y="18287"/>
                  </a:lnTo>
                  <a:lnTo>
                    <a:pt x="9525" y="18668"/>
                  </a:lnTo>
                </a:path>
              </a:pathLst>
            </a:custGeom>
            <a:ln w="3530">
              <a:solidFill>
                <a:srgbClr val="565659"/>
              </a:solidFill>
            </a:ln>
          </p:spPr>
          <p:txBody>
            <a:bodyPr wrap="square" lIns="0" tIns="0" rIns="0" bIns="0" rtlCol="0"/>
            <a:lstStyle/>
            <a:p/>
          </p:txBody>
        </p:sp>
        <p:sp>
          <p:nvSpPr>
            <p:cNvPr id="1087" name="object 1087" descr=""/>
            <p:cNvSpPr/>
            <p:nvPr/>
          </p:nvSpPr>
          <p:spPr>
            <a:xfrm>
              <a:off x="5275871" y="8291375"/>
              <a:ext cx="41910" cy="37465"/>
            </a:xfrm>
            <a:custGeom>
              <a:avLst/>
              <a:gdLst/>
              <a:ahLst/>
              <a:cxnLst/>
              <a:rect l="l" t="t" r="r" b="b"/>
              <a:pathLst>
                <a:path w="41910" h="37465">
                  <a:moveTo>
                    <a:pt x="0" y="0"/>
                  </a:moveTo>
                  <a:lnTo>
                    <a:pt x="0" y="0"/>
                  </a:lnTo>
                  <a:lnTo>
                    <a:pt x="0" y="8382"/>
                  </a:lnTo>
                  <a:lnTo>
                    <a:pt x="381" y="9144"/>
                  </a:lnTo>
                  <a:lnTo>
                    <a:pt x="381" y="10287"/>
                  </a:lnTo>
                  <a:lnTo>
                    <a:pt x="762" y="11049"/>
                  </a:lnTo>
                  <a:lnTo>
                    <a:pt x="762" y="11811"/>
                  </a:lnTo>
                  <a:lnTo>
                    <a:pt x="1143" y="12573"/>
                  </a:lnTo>
                  <a:lnTo>
                    <a:pt x="1143" y="12954"/>
                  </a:lnTo>
                  <a:lnTo>
                    <a:pt x="1143" y="13335"/>
                  </a:lnTo>
                  <a:lnTo>
                    <a:pt x="1524" y="13716"/>
                  </a:lnTo>
                  <a:lnTo>
                    <a:pt x="1524" y="14478"/>
                  </a:lnTo>
                  <a:lnTo>
                    <a:pt x="1905" y="14859"/>
                  </a:lnTo>
                  <a:lnTo>
                    <a:pt x="1905" y="15240"/>
                  </a:lnTo>
                  <a:lnTo>
                    <a:pt x="2286" y="16002"/>
                  </a:lnTo>
                  <a:lnTo>
                    <a:pt x="2286" y="16383"/>
                  </a:lnTo>
                  <a:lnTo>
                    <a:pt x="2667" y="16764"/>
                  </a:lnTo>
                  <a:lnTo>
                    <a:pt x="2667" y="17526"/>
                  </a:lnTo>
                  <a:lnTo>
                    <a:pt x="3048" y="17907"/>
                  </a:lnTo>
                  <a:lnTo>
                    <a:pt x="3429" y="18669"/>
                  </a:lnTo>
                  <a:lnTo>
                    <a:pt x="3429" y="19050"/>
                  </a:lnTo>
                  <a:lnTo>
                    <a:pt x="3810" y="19431"/>
                  </a:lnTo>
                  <a:lnTo>
                    <a:pt x="4191" y="20193"/>
                  </a:lnTo>
                  <a:lnTo>
                    <a:pt x="4572" y="20574"/>
                  </a:lnTo>
                  <a:lnTo>
                    <a:pt x="4953" y="21336"/>
                  </a:lnTo>
                  <a:lnTo>
                    <a:pt x="5334" y="21717"/>
                  </a:lnTo>
                  <a:lnTo>
                    <a:pt x="5715" y="22479"/>
                  </a:lnTo>
                  <a:lnTo>
                    <a:pt x="6096" y="22860"/>
                  </a:lnTo>
                  <a:lnTo>
                    <a:pt x="6477" y="23241"/>
                  </a:lnTo>
                  <a:lnTo>
                    <a:pt x="6858" y="24003"/>
                  </a:lnTo>
                  <a:lnTo>
                    <a:pt x="7238" y="24384"/>
                  </a:lnTo>
                  <a:lnTo>
                    <a:pt x="7620" y="25146"/>
                  </a:lnTo>
                  <a:lnTo>
                    <a:pt x="8001" y="25527"/>
                  </a:lnTo>
                  <a:lnTo>
                    <a:pt x="8382" y="26289"/>
                  </a:lnTo>
                  <a:lnTo>
                    <a:pt x="9144" y="26670"/>
                  </a:lnTo>
                  <a:lnTo>
                    <a:pt x="9525" y="27051"/>
                  </a:lnTo>
                  <a:lnTo>
                    <a:pt x="9906" y="27813"/>
                  </a:lnTo>
                  <a:lnTo>
                    <a:pt x="10668" y="28194"/>
                  </a:lnTo>
                  <a:lnTo>
                    <a:pt x="11049" y="28575"/>
                  </a:lnTo>
                  <a:lnTo>
                    <a:pt x="11811" y="28956"/>
                  </a:lnTo>
                  <a:lnTo>
                    <a:pt x="12192" y="29718"/>
                  </a:lnTo>
                  <a:lnTo>
                    <a:pt x="12954" y="30099"/>
                  </a:lnTo>
                  <a:lnTo>
                    <a:pt x="13335" y="30480"/>
                  </a:lnTo>
                  <a:lnTo>
                    <a:pt x="14097" y="30861"/>
                  </a:lnTo>
                  <a:lnTo>
                    <a:pt x="14478" y="31242"/>
                  </a:lnTo>
                  <a:lnTo>
                    <a:pt x="15240" y="31623"/>
                  </a:lnTo>
                  <a:lnTo>
                    <a:pt x="15621" y="32004"/>
                  </a:lnTo>
                  <a:lnTo>
                    <a:pt x="16383" y="32385"/>
                  </a:lnTo>
                  <a:lnTo>
                    <a:pt x="17145" y="32766"/>
                  </a:lnTo>
                  <a:lnTo>
                    <a:pt x="17526" y="33147"/>
                  </a:lnTo>
                  <a:lnTo>
                    <a:pt x="18288" y="33528"/>
                  </a:lnTo>
                  <a:lnTo>
                    <a:pt x="19050" y="33909"/>
                  </a:lnTo>
                  <a:lnTo>
                    <a:pt x="19431" y="33909"/>
                  </a:lnTo>
                  <a:lnTo>
                    <a:pt x="20193" y="34290"/>
                  </a:lnTo>
                  <a:lnTo>
                    <a:pt x="20955" y="34671"/>
                  </a:lnTo>
                  <a:lnTo>
                    <a:pt x="21336" y="35052"/>
                  </a:lnTo>
                  <a:lnTo>
                    <a:pt x="22098" y="35052"/>
                  </a:lnTo>
                  <a:lnTo>
                    <a:pt x="22479" y="35433"/>
                  </a:lnTo>
                  <a:lnTo>
                    <a:pt x="23241" y="35433"/>
                  </a:lnTo>
                  <a:lnTo>
                    <a:pt x="24003" y="35814"/>
                  </a:lnTo>
                  <a:lnTo>
                    <a:pt x="24384" y="35814"/>
                  </a:lnTo>
                  <a:lnTo>
                    <a:pt x="25146" y="36195"/>
                  </a:lnTo>
                  <a:lnTo>
                    <a:pt x="25526" y="36195"/>
                  </a:lnTo>
                  <a:lnTo>
                    <a:pt x="26288" y="36195"/>
                  </a:lnTo>
                  <a:lnTo>
                    <a:pt x="26670" y="36576"/>
                  </a:lnTo>
                  <a:lnTo>
                    <a:pt x="27432" y="36576"/>
                  </a:lnTo>
                  <a:lnTo>
                    <a:pt x="27813" y="36576"/>
                  </a:lnTo>
                  <a:lnTo>
                    <a:pt x="28575" y="36576"/>
                  </a:lnTo>
                  <a:lnTo>
                    <a:pt x="28956" y="36957"/>
                  </a:lnTo>
                  <a:lnTo>
                    <a:pt x="36957" y="36957"/>
                  </a:lnTo>
                  <a:lnTo>
                    <a:pt x="37719" y="36576"/>
                  </a:lnTo>
                  <a:lnTo>
                    <a:pt x="38481" y="36576"/>
                  </a:lnTo>
                  <a:lnTo>
                    <a:pt x="39243" y="36576"/>
                  </a:lnTo>
                  <a:lnTo>
                    <a:pt x="40005" y="36195"/>
                  </a:lnTo>
                  <a:lnTo>
                    <a:pt x="40386" y="36195"/>
                  </a:lnTo>
                  <a:lnTo>
                    <a:pt x="41148" y="36195"/>
                  </a:lnTo>
                  <a:lnTo>
                    <a:pt x="41529" y="35814"/>
                  </a:lnTo>
                </a:path>
              </a:pathLst>
            </a:custGeom>
            <a:ln w="3530">
              <a:solidFill>
                <a:srgbClr val="565659"/>
              </a:solidFill>
            </a:ln>
          </p:spPr>
          <p:txBody>
            <a:bodyPr wrap="square" lIns="0" tIns="0" rIns="0" bIns="0" rtlCol="0"/>
            <a:lstStyle/>
            <a:p/>
          </p:txBody>
        </p:sp>
        <p:sp>
          <p:nvSpPr>
            <p:cNvPr id="1088" name="object 1088" descr=""/>
            <p:cNvSpPr/>
            <p:nvPr/>
          </p:nvSpPr>
          <p:spPr>
            <a:xfrm>
              <a:off x="4941355" y="8684183"/>
              <a:ext cx="41910" cy="37465"/>
            </a:xfrm>
            <a:custGeom>
              <a:avLst/>
              <a:gdLst/>
              <a:ahLst/>
              <a:cxnLst/>
              <a:rect l="l" t="t" r="r" b="b"/>
              <a:pathLst>
                <a:path w="41910" h="37465">
                  <a:moveTo>
                    <a:pt x="41528" y="36957"/>
                  </a:moveTo>
                  <a:lnTo>
                    <a:pt x="41528" y="36195"/>
                  </a:lnTo>
                  <a:lnTo>
                    <a:pt x="41528" y="35814"/>
                  </a:lnTo>
                  <a:lnTo>
                    <a:pt x="41909" y="35052"/>
                  </a:lnTo>
                  <a:lnTo>
                    <a:pt x="41909" y="30099"/>
                  </a:lnTo>
                  <a:lnTo>
                    <a:pt x="41528" y="29337"/>
                  </a:lnTo>
                  <a:lnTo>
                    <a:pt x="41528" y="28575"/>
                  </a:lnTo>
                  <a:lnTo>
                    <a:pt x="41528" y="27813"/>
                  </a:lnTo>
                  <a:lnTo>
                    <a:pt x="41147" y="26670"/>
                  </a:lnTo>
                  <a:lnTo>
                    <a:pt x="41147" y="25908"/>
                  </a:lnTo>
                  <a:lnTo>
                    <a:pt x="41147" y="25527"/>
                  </a:lnTo>
                  <a:lnTo>
                    <a:pt x="40766" y="25146"/>
                  </a:lnTo>
                  <a:lnTo>
                    <a:pt x="40766" y="24765"/>
                  </a:lnTo>
                  <a:lnTo>
                    <a:pt x="40766" y="24003"/>
                  </a:lnTo>
                  <a:lnTo>
                    <a:pt x="40385" y="23622"/>
                  </a:lnTo>
                  <a:lnTo>
                    <a:pt x="40385" y="23241"/>
                  </a:lnTo>
                  <a:lnTo>
                    <a:pt x="40385" y="22860"/>
                  </a:lnTo>
                  <a:lnTo>
                    <a:pt x="40004" y="22098"/>
                  </a:lnTo>
                  <a:lnTo>
                    <a:pt x="40004" y="21717"/>
                  </a:lnTo>
                  <a:lnTo>
                    <a:pt x="39623" y="21336"/>
                  </a:lnTo>
                  <a:lnTo>
                    <a:pt x="39623" y="20574"/>
                  </a:lnTo>
                  <a:lnTo>
                    <a:pt x="39242" y="20193"/>
                  </a:lnTo>
                  <a:lnTo>
                    <a:pt x="38861" y="19812"/>
                  </a:lnTo>
                  <a:lnTo>
                    <a:pt x="38861" y="19050"/>
                  </a:lnTo>
                  <a:lnTo>
                    <a:pt x="38480" y="18669"/>
                  </a:lnTo>
                  <a:lnTo>
                    <a:pt x="38099" y="17907"/>
                  </a:lnTo>
                  <a:lnTo>
                    <a:pt x="38099" y="17526"/>
                  </a:lnTo>
                  <a:lnTo>
                    <a:pt x="37718" y="16764"/>
                  </a:lnTo>
                  <a:lnTo>
                    <a:pt x="37337" y="16383"/>
                  </a:lnTo>
                  <a:lnTo>
                    <a:pt x="36956" y="16002"/>
                  </a:lnTo>
                  <a:lnTo>
                    <a:pt x="36575" y="15240"/>
                  </a:lnTo>
                  <a:lnTo>
                    <a:pt x="36194" y="14859"/>
                  </a:lnTo>
                  <a:lnTo>
                    <a:pt x="35813" y="14097"/>
                  </a:lnTo>
                  <a:lnTo>
                    <a:pt x="35432" y="13716"/>
                  </a:lnTo>
                  <a:lnTo>
                    <a:pt x="35051" y="12954"/>
                  </a:lnTo>
                  <a:lnTo>
                    <a:pt x="34670" y="12573"/>
                  </a:lnTo>
                  <a:lnTo>
                    <a:pt x="34289" y="11811"/>
                  </a:lnTo>
                  <a:lnTo>
                    <a:pt x="33908" y="11430"/>
                  </a:lnTo>
                  <a:lnTo>
                    <a:pt x="33146" y="10668"/>
                  </a:lnTo>
                  <a:lnTo>
                    <a:pt x="32765" y="10287"/>
                  </a:lnTo>
                  <a:lnTo>
                    <a:pt x="32384" y="9906"/>
                  </a:lnTo>
                  <a:lnTo>
                    <a:pt x="31622" y="9144"/>
                  </a:lnTo>
                  <a:lnTo>
                    <a:pt x="31241" y="8763"/>
                  </a:lnTo>
                  <a:lnTo>
                    <a:pt x="30860" y="8382"/>
                  </a:lnTo>
                  <a:lnTo>
                    <a:pt x="30098" y="7620"/>
                  </a:lnTo>
                  <a:lnTo>
                    <a:pt x="29717" y="7239"/>
                  </a:lnTo>
                  <a:lnTo>
                    <a:pt x="28955" y="6858"/>
                  </a:lnTo>
                  <a:lnTo>
                    <a:pt x="28193" y="6477"/>
                  </a:lnTo>
                  <a:lnTo>
                    <a:pt x="27812" y="6096"/>
                  </a:lnTo>
                  <a:lnTo>
                    <a:pt x="27050" y="5334"/>
                  </a:lnTo>
                  <a:lnTo>
                    <a:pt x="26669" y="4953"/>
                  </a:lnTo>
                  <a:lnTo>
                    <a:pt x="25907" y="4572"/>
                  </a:lnTo>
                  <a:lnTo>
                    <a:pt x="25145" y="4191"/>
                  </a:lnTo>
                  <a:lnTo>
                    <a:pt x="24764" y="3810"/>
                  </a:lnTo>
                  <a:lnTo>
                    <a:pt x="24002" y="3810"/>
                  </a:lnTo>
                  <a:lnTo>
                    <a:pt x="23240" y="3429"/>
                  </a:lnTo>
                  <a:lnTo>
                    <a:pt x="22478" y="3048"/>
                  </a:lnTo>
                  <a:lnTo>
                    <a:pt x="22097" y="2667"/>
                  </a:lnTo>
                  <a:lnTo>
                    <a:pt x="21335" y="2286"/>
                  </a:lnTo>
                  <a:lnTo>
                    <a:pt x="20573" y="2286"/>
                  </a:lnTo>
                  <a:lnTo>
                    <a:pt x="20192" y="1905"/>
                  </a:lnTo>
                  <a:lnTo>
                    <a:pt x="19430" y="1524"/>
                  </a:lnTo>
                  <a:lnTo>
                    <a:pt x="19049" y="1524"/>
                  </a:lnTo>
                  <a:lnTo>
                    <a:pt x="18287" y="1143"/>
                  </a:lnTo>
                  <a:lnTo>
                    <a:pt x="17525" y="1143"/>
                  </a:lnTo>
                  <a:lnTo>
                    <a:pt x="17144" y="762"/>
                  </a:lnTo>
                  <a:lnTo>
                    <a:pt x="16382" y="762"/>
                  </a:lnTo>
                  <a:lnTo>
                    <a:pt x="16001" y="762"/>
                  </a:lnTo>
                  <a:lnTo>
                    <a:pt x="15239" y="381"/>
                  </a:lnTo>
                  <a:lnTo>
                    <a:pt x="14858" y="381"/>
                  </a:lnTo>
                  <a:lnTo>
                    <a:pt x="14096" y="381"/>
                  </a:lnTo>
                  <a:lnTo>
                    <a:pt x="13715" y="381"/>
                  </a:lnTo>
                  <a:lnTo>
                    <a:pt x="12953" y="0"/>
                  </a:lnTo>
                  <a:lnTo>
                    <a:pt x="4571" y="0"/>
                  </a:lnTo>
                  <a:lnTo>
                    <a:pt x="4190" y="381"/>
                  </a:lnTo>
                  <a:lnTo>
                    <a:pt x="3428" y="381"/>
                  </a:lnTo>
                  <a:lnTo>
                    <a:pt x="2666" y="381"/>
                  </a:lnTo>
                  <a:lnTo>
                    <a:pt x="1904" y="762"/>
                  </a:lnTo>
                  <a:lnTo>
                    <a:pt x="1523" y="762"/>
                  </a:lnTo>
                  <a:lnTo>
                    <a:pt x="761" y="762"/>
                  </a:lnTo>
                  <a:lnTo>
                    <a:pt x="0" y="1143"/>
                  </a:lnTo>
                </a:path>
              </a:pathLst>
            </a:custGeom>
            <a:ln w="3530">
              <a:solidFill>
                <a:srgbClr val="565659"/>
              </a:solidFill>
            </a:ln>
          </p:spPr>
          <p:txBody>
            <a:bodyPr wrap="square" lIns="0" tIns="0" rIns="0" bIns="0" rtlCol="0"/>
            <a:lstStyle/>
            <a:p/>
          </p:txBody>
        </p:sp>
        <p:sp>
          <p:nvSpPr>
            <p:cNvPr id="1089" name="object 1089" descr=""/>
            <p:cNvSpPr/>
            <p:nvPr/>
          </p:nvSpPr>
          <p:spPr>
            <a:xfrm>
              <a:off x="5275871" y="8684180"/>
              <a:ext cx="41910" cy="37465"/>
            </a:xfrm>
            <a:custGeom>
              <a:avLst/>
              <a:gdLst/>
              <a:ahLst/>
              <a:cxnLst/>
              <a:rect l="l" t="t" r="r" b="b"/>
              <a:pathLst>
                <a:path w="41910" h="37465">
                  <a:moveTo>
                    <a:pt x="41528" y="1142"/>
                  </a:moveTo>
                  <a:lnTo>
                    <a:pt x="41147" y="761"/>
                  </a:lnTo>
                  <a:lnTo>
                    <a:pt x="40385" y="761"/>
                  </a:lnTo>
                  <a:lnTo>
                    <a:pt x="39623" y="380"/>
                  </a:lnTo>
                  <a:lnTo>
                    <a:pt x="38861" y="380"/>
                  </a:lnTo>
                  <a:lnTo>
                    <a:pt x="38480" y="380"/>
                  </a:lnTo>
                  <a:lnTo>
                    <a:pt x="37718" y="380"/>
                  </a:lnTo>
                  <a:lnTo>
                    <a:pt x="36956" y="0"/>
                  </a:lnTo>
                  <a:lnTo>
                    <a:pt x="28574" y="0"/>
                  </a:lnTo>
                  <a:lnTo>
                    <a:pt x="28193" y="380"/>
                  </a:lnTo>
                  <a:lnTo>
                    <a:pt x="27431" y="380"/>
                  </a:lnTo>
                  <a:lnTo>
                    <a:pt x="27050" y="380"/>
                  </a:lnTo>
                  <a:lnTo>
                    <a:pt x="26288" y="380"/>
                  </a:lnTo>
                  <a:lnTo>
                    <a:pt x="25907" y="761"/>
                  </a:lnTo>
                  <a:lnTo>
                    <a:pt x="25145" y="761"/>
                  </a:lnTo>
                  <a:lnTo>
                    <a:pt x="24764" y="1142"/>
                  </a:lnTo>
                  <a:lnTo>
                    <a:pt x="24002" y="1142"/>
                  </a:lnTo>
                  <a:lnTo>
                    <a:pt x="23240" y="1142"/>
                  </a:lnTo>
                  <a:lnTo>
                    <a:pt x="22859" y="1523"/>
                  </a:lnTo>
                  <a:lnTo>
                    <a:pt x="22097" y="1904"/>
                  </a:lnTo>
                  <a:lnTo>
                    <a:pt x="21335" y="1904"/>
                  </a:lnTo>
                  <a:lnTo>
                    <a:pt x="20954" y="2285"/>
                  </a:lnTo>
                  <a:lnTo>
                    <a:pt x="20192" y="2285"/>
                  </a:lnTo>
                  <a:lnTo>
                    <a:pt x="19430" y="2666"/>
                  </a:lnTo>
                  <a:lnTo>
                    <a:pt x="19049" y="3047"/>
                  </a:lnTo>
                  <a:lnTo>
                    <a:pt x="18287" y="3428"/>
                  </a:lnTo>
                  <a:lnTo>
                    <a:pt x="17525" y="3809"/>
                  </a:lnTo>
                  <a:lnTo>
                    <a:pt x="17144" y="4190"/>
                  </a:lnTo>
                  <a:lnTo>
                    <a:pt x="16382" y="4571"/>
                  </a:lnTo>
                  <a:lnTo>
                    <a:pt x="15620" y="4952"/>
                  </a:lnTo>
                  <a:lnTo>
                    <a:pt x="15239" y="5333"/>
                  </a:lnTo>
                  <a:lnTo>
                    <a:pt x="14477" y="5714"/>
                  </a:lnTo>
                  <a:lnTo>
                    <a:pt x="13715" y="6095"/>
                  </a:lnTo>
                  <a:lnTo>
                    <a:pt x="13334" y="6476"/>
                  </a:lnTo>
                  <a:lnTo>
                    <a:pt x="12572" y="6857"/>
                  </a:lnTo>
                  <a:lnTo>
                    <a:pt x="12191" y="7238"/>
                  </a:lnTo>
                  <a:lnTo>
                    <a:pt x="11429" y="8000"/>
                  </a:lnTo>
                  <a:lnTo>
                    <a:pt x="11048" y="8381"/>
                  </a:lnTo>
                  <a:lnTo>
                    <a:pt x="10286" y="8762"/>
                  </a:lnTo>
                  <a:lnTo>
                    <a:pt x="9905" y="9524"/>
                  </a:lnTo>
                  <a:lnTo>
                    <a:pt x="9143" y="9905"/>
                  </a:lnTo>
                  <a:lnTo>
                    <a:pt x="8762" y="10286"/>
                  </a:lnTo>
                  <a:lnTo>
                    <a:pt x="8381" y="11048"/>
                  </a:lnTo>
                  <a:lnTo>
                    <a:pt x="8000" y="11429"/>
                  </a:lnTo>
                  <a:lnTo>
                    <a:pt x="7238" y="12191"/>
                  </a:lnTo>
                  <a:lnTo>
                    <a:pt x="6857" y="12572"/>
                  </a:lnTo>
                  <a:lnTo>
                    <a:pt x="6476" y="13334"/>
                  </a:lnTo>
                  <a:lnTo>
                    <a:pt x="6095" y="13715"/>
                  </a:lnTo>
                  <a:lnTo>
                    <a:pt x="5714" y="14477"/>
                  </a:lnTo>
                  <a:lnTo>
                    <a:pt x="5333" y="14858"/>
                  </a:lnTo>
                  <a:lnTo>
                    <a:pt x="4952" y="15239"/>
                  </a:lnTo>
                  <a:lnTo>
                    <a:pt x="4571" y="16001"/>
                  </a:lnTo>
                  <a:lnTo>
                    <a:pt x="4190" y="16382"/>
                  </a:lnTo>
                  <a:lnTo>
                    <a:pt x="3809" y="17144"/>
                  </a:lnTo>
                  <a:lnTo>
                    <a:pt x="3809" y="17525"/>
                  </a:lnTo>
                  <a:lnTo>
                    <a:pt x="3428" y="18287"/>
                  </a:lnTo>
                  <a:lnTo>
                    <a:pt x="3047" y="18668"/>
                  </a:lnTo>
                  <a:lnTo>
                    <a:pt x="3047" y="19049"/>
                  </a:lnTo>
                  <a:lnTo>
                    <a:pt x="2666" y="19811"/>
                  </a:lnTo>
                  <a:lnTo>
                    <a:pt x="2285" y="20192"/>
                  </a:lnTo>
                  <a:lnTo>
                    <a:pt x="2285" y="20954"/>
                  </a:lnTo>
                  <a:lnTo>
                    <a:pt x="1904" y="21335"/>
                  </a:lnTo>
                  <a:lnTo>
                    <a:pt x="1904" y="21716"/>
                  </a:lnTo>
                  <a:lnTo>
                    <a:pt x="1523" y="22478"/>
                  </a:lnTo>
                  <a:lnTo>
                    <a:pt x="1523" y="22859"/>
                  </a:lnTo>
                  <a:lnTo>
                    <a:pt x="1142" y="23240"/>
                  </a:lnTo>
                  <a:lnTo>
                    <a:pt x="1142" y="23621"/>
                  </a:lnTo>
                  <a:lnTo>
                    <a:pt x="1142" y="24383"/>
                  </a:lnTo>
                  <a:lnTo>
                    <a:pt x="761" y="25145"/>
                  </a:lnTo>
                  <a:lnTo>
                    <a:pt x="761" y="25526"/>
                  </a:lnTo>
                  <a:lnTo>
                    <a:pt x="761" y="25907"/>
                  </a:lnTo>
                  <a:lnTo>
                    <a:pt x="380" y="26669"/>
                  </a:lnTo>
                  <a:lnTo>
                    <a:pt x="380" y="27050"/>
                  </a:lnTo>
                  <a:lnTo>
                    <a:pt x="380" y="27812"/>
                  </a:lnTo>
                  <a:lnTo>
                    <a:pt x="0" y="28574"/>
                  </a:lnTo>
                  <a:lnTo>
                    <a:pt x="0" y="29336"/>
                  </a:lnTo>
                  <a:lnTo>
                    <a:pt x="0" y="36194"/>
                  </a:lnTo>
                  <a:lnTo>
                    <a:pt x="0" y="36956"/>
                  </a:lnTo>
                </a:path>
              </a:pathLst>
            </a:custGeom>
            <a:ln w="3530">
              <a:solidFill>
                <a:srgbClr val="565659"/>
              </a:solidFill>
            </a:ln>
          </p:spPr>
          <p:txBody>
            <a:bodyPr wrap="square" lIns="0" tIns="0" rIns="0" bIns="0" rtlCol="0"/>
            <a:lstStyle/>
            <a:p/>
          </p:txBody>
        </p:sp>
        <p:sp>
          <p:nvSpPr>
            <p:cNvPr id="1090" name="object 1090" descr=""/>
            <p:cNvSpPr/>
            <p:nvPr/>
          </p:nvSpPr>
          <p:spPr>
            <a:xfrm>
              <a:off x="5418368" y="8369856"/>
              <a:ext cx="1270" cy="1270"/>
            </a:xfrm>
            <a:custGeom>
              <a:avLst/>
              <a:gdLst/>
              <a:ahLst/>
              <a:cxnLst/>
              <a:rect l="l" t="t" r="r" b="b"/>
              <a:pathLst>
                <a:path w="1270" h="1270">
                  <a:moveTo>
                    <a:pt x="0" y="0"/>
                  </a:moveTo>
                  <a:lnTo>
                    <a:pt x="1143" y="762"/>
                  </a:lnTo>
                </a:path>
              </a:pathLst>
            </a:custGeom>
            <a:ln w="3530">
              <a:solidFill>
                <a:srgbClr val="565659"/>
              </a:solidFill>
            </a:ln>
          </p:spPr>
          <p:txBody>
            <a:bodyPr wrap="square" lIns="0" tIns="0" rIns="0" bIns="0" rtlCol="0"/>
            <a:lstStyle/>
            <a:p/>
          </p:txBody>
        </p:sp>
        <p:sp>
          <p:nvSpPr>
            <p:cNvPr id="1091" name="object 1091" descr=""/>
            <p:cNvSpPr/>
            <p:nvPr/>
          </p:nvSpPr>
          <p:spPr>
            <a:xfrm>
              <a:off x="5423320" y="8369860"/>
              <a:ext cx="635" cy="104775"/>
            </a:xfrm>
            <a:custGeom>
              <a:avLst/>
              <a:gdLst/>
              <a:ahLst/>
              <a:cxnLst/>
              <a:rect l="l" t="t" r="r" b="b"/>
              <a:pathLst>
                <a:path w="635" h="104775">
                  <a:moveTo>
                    <a:pt x="380" y="104393"/>
                  </a:moveTo>
                  <a:lnTo>
                    <a:pt x="380" y="104393"/>
                  </a:lnTo>
                  <a:lnTo>
                    <a:pt x="380" y="380"/>
                  </a:lnTo>
                  <a:lnTo>
                    <a:pt x="0" y="0"/>
                  </a:lnTo>
                  <a:lnTo>
                    <a:pt x="0" y="97535"/>
                  </a:lnTo>
                  <a:lnTo>
                    <a:pt x="0" y="104393"/>
                  </a:lnTo>
                </a:path>
              </a:pathLst>
            </a:custGeom>
            <a:ln w="3530">
              <a:solidFill>
                <a:srgbClr val="565659"/>
              </a:solidFill>
            </a:ln>
          </p:spPr>
          <p:txBody>
            <a:bodyPr wrap="square" lIns="0" tIns="0" rIns="0" bIns="0" rtlCol="0"/>
            <a:lstStyle/>
            <a:p/>
          </p:txBody>
        </p:sp>
        <p:sp>
          <p:nvSpPr>
            <p:cNvPr id="1092" name="object 1092" descr=""/>
            <p:cNvSpPr/>
            <p:nvPr/>
          </p:nvSpPr>
          <p:spPr>
            <a:xfrm>
              <a:off x="5419510" y="8369860"/>
              <a:ext cx="1270" cy="104775"/>
            </a:xfrm>
            <a:custGeom>
              <a:avLst/>
              <a:gdLst/>
              <a:ahLst/>
              <a:cxnLst/>
              <a:rect l="l" t="t" r="r" b="b"/>
              <a:pathLst>
                <a:path w="1270" h="104775">
                  <a:moveTo>
                    <a:pt x="762" y="104393"/>
                  </a:moveTo>
                  <a:lnTo>
                    <a:pt x="762" y="104393"/>
                  </a:lnTo>
                  <a:lnTo>
                    <a:pt x="762" y="0"/>
                  </a:lnTo>
                  <a:lnTo>
                    <a:pt x="0" y="380"/>
                  </a:lnTo>
                </a:path>
              </a:pathLst>
            </a:custGeom>
            <a:ln w="3530">
              <a:solidFill>
                <a:srgbClr val="565659"/>
              </a:solidFill>
            </a:ln>
          </p:spPr>
          <p:txBody>
            <a:bodyPr wrap="square" lIns="0" tIns="0" rIns="0" bIns="0" rtlCol="0"/>
            <a:lstStyle/>
            <a:p/>
          </p:txBody>
        </p:sp>
        <p:sp>
          <p:nvSpPr>
            <p:cNvPr id="1093" name="object 1093" descr=""/>
            <p:cNvSpPr/>
            <p:nvPr/>
          </p:nvSpPr>
          <p:spPr>
            <a:xfrm>
              <a:off x="5423316" y="8538262"/>
              <a:ext cx="635" cy="104775"/>
            </a:xfrm>
            <a:custGeom>
              <a:avLst/>
              <a:gdLst/>
              <a:ahLst/>
              <a:cxnLst/>
              <a:rect l="l" t="t" r="r" b="b"/>
              <a:pathLst>
                <a:path w="635" h="104775">
                  <a:moveTo>
                    <a:pt x="0" y="0"/>
                  </a:moveTo>
                  <a:lnTo>
                    <a:pt x="0" y="0"/>
                  </a:lnTo>
                  <a:lnTo>
                    <a:pt x="0" y="104393"/>
                  </a:lnTo>
                  <a:lnTo>
                    <a:pt x="381" y="104012"/>
                  </a:lnTo>
                  <a:lnTo>
                    <a:pt x="381" y="761"/>
                  </a:lnTo>
                  <a:lnTo>
                    <a:pt x="381" y="0"/>
                  </a:lnTo>
                </a:path>
              </a:pathLst>
            </a:custGeom>
            <a:ln w="3530">
              <a:solidFill>
                <a:srgbClr val="565659"/>
              </a:solidFill>
            </a:ln>
          </p:spPr>
          <p:txBody>
            <a:bodyPr wrap="square" lIns="0" tIns="0" rIns="0" bIns="0" rtlCol="0"/>
            <a:lstStyle/>
            <a:p/>
          </p:txBody>
        </p:sp>
        <p:sp>
          <p:nvSpPr>
            <p:cNvPr id="1094" name="object 1094" descr=""/>
            <p:cNvSpPr/>
            <p:nvPr/>
          </p:nvSpPr>
          <p:spPr>
            <a:xfrm>
              <a:off x="5419508" y="8538260"/>
              <a:ext cx="1270" cy="104775"/>
            </a:xfrm>
            <a:custGeom>
              <a:avLst/>
              <a:gdLst/>
              <a:ahLst/>
              <a:cxnLst/>
              <a:rect l="l" t="t" r="r" b="b"/>
              <a:pathLst>
                <a:path w="1270" h="104775">
                  <a:moveTo>
                    <a:pt x="0" y="104012"/>
                  </a:moveTo>
                  <a:lnTo>
                    <a:pt x="762" y="104393"/>
                  </a:lnTo>
                  <a:lnTo>
                    <a:pt x="762" y="104012"/>
                  </a:lnTo>
                  <a:lnTo>
                    <a:pt x="762" y="103631"/>
                  </a:lnTo>
                  <a:lnTo>
                    <a:pt x="762" y="6857"/>
                  </a:lnTo>
                  <a:lnTo>
                    <a:pt x="762" y="0"/>
                  </a:lnTo>
                </a:path>
              </a:pathLst>
            </a:custGeom>
            <a:ln w="3530">
              <a:solidFill>
                <a:srgbClr val="565659"/>
              </a:solidFill>
            </a:ln>
          </p:spPr>
          <p:txBody>
            <a:bodyPr wrap="square" lIns="0" tIns="0" rIns="0" bIns="0" rtlCol="0"/>
            <a:lstStyle/>
            <a:p/>
          </p:txBody>
        </p:sp>
        <p:sp>
          <p:nvSpPr>
            <p:cNvPr id="1095" name="object 1095" descr=""/>
            <p:cNvSpPr/>
            <p:nvPr/>
          </p:nvSpPr>
          <p:spPr>
            <a:xfrm>
              <a:off x="5418365" y="8538258"/>
              <a:ext cx="1270" cy="104775"/>
            </a:xfrm>
            <a:custGeom>
              <a:avLst/>
              <a:gdLst/>
              <a:ahLst/>
              <a:cxnLst/>
              <a:rect l="l" t="t" r="r" b="b"/>
              <a:pathLst>
                <a:path w="1270" h="104775">
                  <a:moveTo>
                    <a:pt x="1142" y="103631"/>
                  </a:moveTo>
                  <a:lnTo>
                    <a:pt x="0" y="104393"/>
                  </a:lnTo>
                  <a:lnTo>
                    <a:pt x="0" y="104012"/>
                  </a:lnTo>
                  <a:lnTo>
                    <a:pt x="0" y="103631"/>
                  </a:lnTo>
                  <a:lnTo>
                    <a:pt x="0" y="6857"/>
                  </a:lnTo>
                  <a:lnTo>
                    <a:pt x="0" y="0"/>
                  </a:lnTo>
                </a:path>
              </a:pathLst>
            </a:custGeom>
            <a:ln w="3530">
              <a:solidFill>
                <a:srgbClr val="565659"/>
              </a:solidFill>
            </a:ln>
          </p:spPr>
          <p:txBody>
            <a:bodyPr wrap="square" lIns="0" tIns="0" rIns="0" bIns="0" rtlCol="0"/>
            <a:lstStyle/>
            <a:p/>
          </p:txBody>
        </p:sp>
        <p:sp>
          <p:nvSpPr>
            <p:cNvPr id="1096" name="object 1096" descr=""/>
            <p:cNvSpPr/>
            <p:nvPr/>
          </p:nvSpPr>
          <p:spPr>
            <a:xfrm>
              <a:off x="5418368" y="8369860"/>
              <a:ext cx="0" cy="104775"/>
            </a:xfrm>
            <a:custGeom>
              <a:avLst/>
              <a:gdLst/>
              <a:ahLst/>
              <a:cxnLst/>
              <a:rect l="l" t="t" r="r" b="b"/>
              <a:pathLst>
                <a:path w="0" h="104775">
                  <a:moveTo>
                    <a:pt x="0" y="104393"/>
                  </a:moveTo>
                  <a:lnTo>
                    <a:pt x="0" y="104393"/>
                  </a:lnTo>
                  <a:lnTo>
                    <a:pt x="0" y="380"/>
                  </a:lnTo>
                  <a:lnTo>
                    <a:pt x="0" y="0"/>
                  </a:lnTo>
                </a:path>
              </a:pathLst>
            </a:custGeom>
            <a:ln w="3530">
              <a:solidFill>
                <a:srgbClr val="565659"/>
              </a:solidFill>
            </a:ln>
          </p:spPr>
          <p:txBody>
            <a:bodyPr wrap="square" lIns="0" tIns="0" rIns="0" bIns="0" rtlCol="0"/>
            <a:lstStyle/>
            <a:p/>
          </p:txBody>
        </p:sp>
        <p:sp>
          <p:nvSpPr>
            <p:cNvPr id="1097" name="object 1097" descr=""/>
            <p:cNvSpPr/>
            <p:nvPr/>
          </p:nvSpPr>
          <p:spPr>
            <a:xfrm>
              <a:off x="5269012" y="8506258"/>
              <a:ext cx="5080" cy="2540"/>
            </a:xfrm>
            <a:custGeom>
              <a:avLst/>
              <a:gdLst/>
              <a:ahLst/>
              <a:cxnLst/>
              <a:rect l="l" t="t" r="r" b="b"/>
              <a:pathLst>
                <a:path w="5079" h="2540">
                  <a:moveTo>
                    <a:pt x="0" y="0"/>
                  </a:moveTo>
                  <a:lnTo>
                    <a:pt x="762" y="0"/>
                  </a:lnTo>
                  <a:lnTo>
                    <a:pt x="1905" y="380"/>
                  </a:lnTo>
                  <a:lnTo>
                    <a:pt x="2667" y="1142"/>
                  </a:lnTo>
                  <a:lnTo>
                    <a:pt x="3429" y="1523"/>
                  </a:lnTo>
                  <a:lnTo>
                    <a:pt x="4572" y="2285"/>
                  </a:lnTo>
                  <a:lnTo>
                    <a:pt x="4572" y="1142"/>
                  </a:lnTo>
                  <a:lnTo>
                    <a:pt x="4572" y="0"/>
                  </a:lnTo>
                </a:path>
              </a:pathLst>
            </a:custGeom>
            <a:ln w="3530">
              <a:solidFill>
                <a:srgbClr val="565659"/>
              </a:solidFill>
            </a:ln>
          </p:spPr>
          <p:txBody>
            <a:bodyPr wrap="square" lIns="0" tIns="0" rIns="0" bIns="0" rtlCol="0"/>
            <a:lstStyle/>
            <a:p/>
          </p:txBody>
        </p:sp>
        <p:sp>
          <p:nvSpPr>
            <p:cNvPr id="1098" name="object 1098" descr=""/>
            <p:cNvSpPr/>
            <p:nvPr/>
          </p:nvSpPr>
          <p:spPr>
            <a:xfrm>
              <a:off x="5269775" y="8503972"/>
              <a:ext cx="3810" cy="2540"/>
            </a:xfrm>
            <a:custGeom>
              <a:avLst/>
              <a:gdLst/>
              <a:ahLst/>
              <a:cxnLst/>
              <a:rect l="l" t="t" r="r" b="b"/>
              <a:pathLst>
                <a:path w="3810" h="2540">
                  <a:moveTo>
                    <a:pt x="0" y="2286"/>
                  </a:moveTo>
                  <a:lnTo>
                    <a:pt x="762" y="1524"/>
                  </a:lnTo>
                  <a:lnTo>
                    <a:pt x="1905" y="1143"/>
                  </a:lnTo>
                  <a:lnTo>
                    <a:pt x="2667" y="762"/>
                  </a:lnTo>
                  <a:lnTo>
                    <a:pt x="3429" y="0"/>
                  </a:lnTo>
                  <a:lnTo>
                    <a:pt x="3810" y="1143"/>
                  </a:lnTo>
                  <a:lnTo>
                    <a:pt x="3810" y="2286"/>
                  </a:lnTo>
                </a:path>
              </a:pathLst>
            </a:custGeom>
            <a:ln w="3530">
              <a:solidFill>
                <a:srgbClr val="565659"/>
              </a:solidFill>
            </a:ln>
          </p:spPr>
          <p:txBody>
            <a:bodyPr wrap="square" lIns="0" tIns="0" rIns="0" bIns="0" rtlCol="0"/>
            <a:lstStyle/>
            <a:p/>
          </p:txBody>
        </p:sp>
        <p:sp>
          <p:nvSpPr>
            <p:cNvPr id="1099" name="object 1099" descr=""/>
            <p:cNvSpPr/>
            <p:nvPr/>
          </p:nvSpPr>
          <p:spPr>
            <a:xfrm>
              <a:off x="5223673" y="8506258"/>
              <a:ext cx="45720" cy="102870"/>
            </a:xfrm>
            <a:custGeom>
              <a:avLst/>
              <a:gdLst/>
              <a:ahLst/>
              <a:cxnLst/>
              <a:rect l="l" t="t" r="r" b="b"/>
              <a:pathLst>
                <a:path w="45720" h="102870">
                  <a:moveTo>
                    <a:pt x="45338" y="0"/>
                  </a:moveTo>
                  <a:lnTo>
                    <a:pt x="45338" y="3428"/>
                  </a:lnTo>
                  <a:lnTo>
                    <a:pt x="45338" y="5333"/>
                  </a:lnTo>
                  <a:lnTo>
                    <a:pt x="44957" y="7238"/>
                  </a:lnTo>
                  <a:lnTo>
                    <a:pt x="44957" y="9143"/>
                  </a:lnTo>
                  <a:lnTo>
                    <a:pt x="44957" y="10667"/>
                  </a:lnTo>
                  <a:lnTo>
                    <a:pt x="44576" y="12572"/>
                  </a:lnTo>
                  <a:lnTo>
                    <a:pt x="44576" y="14477"/>
                  </a:lnTo>
                  <a:lnTo>
                    <a:pt x="44195" y="16382"/>
                  </a:lnTo>
                  <a:lnTo>
                    <a:pt x="44195" y="17906"/>
                  </a:lnTo>
                  <a:lnTo>
                    <a:pt x="43814" y="19811"/>
                  </a:lnTo>
                  <a:lnTo>
                    <a:pt x="43814" y="21716"/>
                  </a:lnTo>
                  <a:lnTo>
                    <a:pt x="43433" y="23240"/>
                  </a:lnTo>
                  <a:lnTo>
                    <a:pt x="43052" y="25145"/>
                  </a:lnTo>
                  <a:lnTo>
                    <a:pt x="42671" y="27050"/>
                  </a:lnTo>
                  <a:lnTo>
                    <a:pt x="42290" y="28574"/>
                  </a:lnTo>
                  <a:lnTo>
                    <a:pt x="41909" y="30479"/>
                  </a:lnTo>
                  <a:lnTo>
                    <a:pt x="41528" y="32384"/>
                  </a:lnTo>
                  <a:lnTo>
                    <a:pt x="41147" y="33908"/>
                  </a:lnTo>
                  <a:lnTo>
                    <a:pt x="40766" y="35813"/>
                  </a:lnTo>
                  <a:lnTo>
                    <a:pt x="40385" y="37337"/>
                  </a:lnTo>
                  <a:lnTo>
                    <a:pt x="39623" y="39242"/>
                  </a:lnTo>
                  <a:lnTo>
                    <a:pt x="39242" y="40766"/>
                  </a:lnTo>
                  <a:lnTo>
                    <a:pt x="38480" y="42671"/>
                  </a:lnTo>
                  <a:lnTo>
                    <a:pt x="38099" y="44195"/>
                  </a:lnTo>
                  <a:lnTo>
                    <a:pt x="37337" y="46100"/>
                  </a:lnTo>
                  <a:lnTo>
                    <a:pt x="36956" y="47624"/>
                  </a:lnTo>
                  <a:lnTo>
                    <a:pt x="36194" y="49529"/>
                  </a:lnTo>
                  <a:lnTo>
                    <a:pt x="35813" y="51053"/>
                  </a:lnTo>
                  <a:lnTo>
                    <a:pt x="35051" y="52958"/>
                  </a:lnTo>
                  <a:lnTo>
                    <a:pt x="34289" y="54482"/>
                  </a:lnTo>
                  <a:lnTo>
                    <a:pt x="33527" y="56006"/>
                  </a:lnTo>
                  <a:lnTo>
                    <a:pt x="32765" y="57911"/>
                  </a:lnTo>
                  <a:lnTo>
                    <a:pt x="32003" y="59435"/>
                  </a:lnTo>
                  <a:lnTo>
                    <a:pt x="31241" y="60959"/>
                  </a:lnTo>
                  <a:lnTo>
                    <a:pt x="30479" y="62864"/>
                  </a:lnTo>
                  <a:lnTo>
                    <a:pt x="29717" y="64388"/>
                  </a:lnTo>
                  <a:lnTo>
                    <a:pt x="28955" y="65912"/>
                  </a:lnTo>
                  <a:lnTo>
                    <a:pt x="27812" y="67436"/>
                  </a:lnTo>
                  <a:lnTo>
                    <a:pt x="27050" y="68960"/>
                  </a:lnTo>
                  <a:lnTo>
                    <a:pt x="26288" y="70484"/>
                  </a:lnTo>
                  <a:lnTo>
                    <a:pt x="25145" y="72389"/>
                  </a:lnTo>
                  <a:lnTo>
                    <a:pt x="24383" y="73913"/>
                  </a:lnTo>
                  <a:lnTo>
                    <a:pt x="23240" y="75437"/>
                  </a:lnTo>
                  <a:lnTo>
                    <a:pt x="22478" y="76961"/>
                  </a:lnTo>
                  <a:lnTo>
                    <a:pt x="21335" y="78104"/>
                  </a:lnTo>
                  <a:lnTo>
                    <a:pt x="20192" y="79628"/>
                  </a:lnTo>
                  <a:lnTo>
                    <a:pt x="19430" y="81152"/>
                  </a:lnTo>
                  <a:lnTo>
                    <a:pt x="18287" y="82676"/>
                  </a:lnTo>
                  <a:lnTo>
                    <a:pt x="17144" y="84200"/>
                  </a:lnTo>
                  <a:lnTo>
                    <a:pt x="16001" y="85724"/>
                  </a:lnTo>
                  <a:lnTo>
                    <a:pt x="14858" y="86867"/>
                  </a:lnTo>
                  <a:lnTo>
                    <a:pt x="13715" y="88391"/>
                  </a:lnTo>
                  <a:lnTo>
                    <a:pt x="12572" y="89915"/>
                  </a:lnTo>
                  <a:lnTo>
                    <a:pt x="11429" y="91058"/>
                  </a:lnTo>
                  <a:lnTo>
                    <a:pt x="10286" y="92582"/>
                  </a:lnTo>
                  <a:lnTo>
                    <a:pt x="9143" y="93725"/>
                  </a:lnTo>
                  <a:lnTo>
                    <a:pt x="7619" y="95249"/>
                  </a:lnTo>
                  <a:lnTo>
                    <a:pt x="6476" y="96392"/>
                  </a:lnTo>
                  <a:lnTo>
                    <a:pt x="5333" y="97916"/>
                  </a:lnTo>
                  <a:lnTo>
                    <a:pt x="4190" y="99059"/>
                  </a:lnTo>
                  <a:lnTo>
                    <a:pt x="2666" y="100202"/>
                  </a:lnTo>
                  <a:lnTo>
                    <a:pt x="1523" y="101726"/>
                  </a:lnTo>
                  <a:lnTo>
                    <a:pt x="0" y="102869"/>
                  </a:lnTo>
                </a:path>
              </a:pathLst>
            </a:custGeom>
            <a:ln w="3530">
              <a:solidFill>
                <a:srgbClr val="565659"/>
              </a:solidFill>
            </a:ln>
          </p:spPr>
          <p:txBody>
            <a:bodyPr wrap="square" lIns="0" tIns="0" rIns="0" bIns="0" rtlCol="0"/>
            <a:lstStyle/>
            <a:p/>
          </p:txBody>
        </p:sp>
        <p:sp>
          <p:nvSpPr>
            <p:cNvPr id="1100" name="object 1100" descr=""/>
            <p:cNvSpPr/>
            <p:nvPr/>
          </p:nvSpPr>
          <p:spPr>
            <a:xfrm>
              <a:off x="5033936" y="8607980"/>
              <a:ext cx="1270" cy="1270"/>
            </a:xfrm>
            <a:custGeom>
              <a:avLst/>
              <a:gdLst/>
              <a:ahLst/>
              <a:cxnLst/>
              <a:rect l="l" t="t" r="r" b="b"/>
              <a:pathLst>
                <a:path w="1270" h="1270">
                  <a:moveTo>
                    <a:pt x="1142" y="1142"/>
                  </a:moveTo>
                  <a:lnTo>
                    <a:pt x="0" y="0"/>
                  </a:lnTo>
                </a:path>
              </a:pathLst>
            </a:custGeom>
            <a:ln w="3530">
              <a:solidFill>
                <a:srgbClr val="565659"/>
              </a:solidFill>
            </a:ln>
          </p:spPr>
          <p:txBody>
            <a:bodyPr wrap="square" lIns="0" tIns="0" rIns="0" bIns="0" rtlCol="0"/>
            <a:lstStyle/>
            <a:p/>
          </p:txBody>
        </p:sp>
        <p:sp>
          <p:nvSpPr>
            <p:cNvPr id="1101" name="object 1101" descr=""/>
            <p:cNvSpPr/>
            <p:nvPr/>
          </p:nvSpPr>
          <p:spPr>
            <a:xfrm>
              <a:off x="5267487" y="8497873"/>
              <a:ext cx="1905" cy="8890"/>
            </a:xfrm>
            <a:custGeom>
              <a:avLst/>
              <a:gdLst/>
              <a:ahLst/>
              <a:cxnLst/>
              <a:rect l="l" t="t" r="r" b="b"/>
              <a:pathLst>
                <a:path w="1904" h="8890">
                  <a:moveTo>
                    <a:pt x="0" y="0"/>
                  </a:moveTo>
                  <a:lnTo>
                    <a:pt x="381" y="380"/>
                  </a:lnTo>
                  <a:lnTo>
                    <a:pt x="1143" y="1142"/>
                  </a:lnTo>
                  <a:lnTo>
                    <a:pt x="1524" y="2666"/>
                  </a:lnTo>
                  <a:lnTo>
                    <a:pt x="1524" y="4571"/>
                  </a:lnTo>
                  <a:lnTo>
                    <a:pt x="1524" y="6476"/>
                  </a:lnTo>
                  <a:lnTo>
                    <a:pt x="1524" y="8381"/>
                  </a:lnTo>
                </a:path>
              </a:pathLst>
            </a:custGeom>
            <a:ln w="3530">
              <a:solidFill>
                <a:srgbClr val="565659"/>
              </a:solidFill>
            </a:ln>
          </p:spPr>
          <p:txBody>
            <a:bodyPr wrap="square" lIns="0" tIns="0" rIns="0" bIns="0" rtlCol="0"/>
            <a:lstStyle/>
            <a:p/>
          </p:txBody>
        </p:sp>
        <p:sp>
          <p:nvSpPr>
            <p:cNvPr id="1102" name="object 1102" descr=""/>
            <p:cNvSpPr/>
            <p:nvPr/>
          </p:nvSpPr>
          <p:spPr>
            <a:xfrm>
              <a:off x="5243867" y="8426629"/>
              <a:ext cx="24765" cy="72390"/>
            </a:xfrm>
            <a:custGeom>
              <a:avLst/>
              <a:gdLst/>
              <a:ahLst/>
              <a:cxnLst/>
              <a:rect l="l" t="t" r="r" b="b"/>
              <a:pathLst>
                <a:path w="24764" h="72390">
                  <a:moveTo>
                    <a:pt x="0" y="0"/>
                  </a:moveTo>
                  <a:lnTo>
                    <a:pt x="1524" y="2286"/>
                  </a:lnTo>
                  <a:lnTo>
                    <a:pt x="2667" y="4191"/>
                  </a:lnTo>
                  <a:lnTo>
                    <a:pt x="4191" y="6096"/>
                  </a:lnTo>
                  <a:lnTo>
                    <a:pt x="5334" y="8382"/>
                  </a:lnTo>
                  <a:lnTo>
                    <a:pt x="6477" y="10287"/>
                  </a:lnTo>
                  <a:lnTo>
                    <a:pt x="7620" y="12573"/>
                  </a:lnTo>
                  <a:lnTo>
                    <a:pt x="8763" y="14478"/>
                  </a:lnTo>
                  <a:lnTo>
                    <a:pt x="9906" y="16764"/>
                  </a:lnTo>
                  <a:lnTo>
                    <a:pt x="11049" y="19050"/>
                  </a:lnTo>
                  <a:lnTo>
                    <a:pt x="12192" y="20955"/>
                  </a:lnTo>
                  <a:lnTo>
                    <a:pt x="12954" y="23241"/>
                  </a:lnTo>
                  <a:lnTo>
                    <a:pt x="14097" y="25527"/>
                  </a:lnTo>
                  <a:lnTo>
                    <a:pt x="14859" y="27813"/>
                  </a:lnTo>
                  <a:lnTo>
                    <a:pt x="15621" y="30099"/>
                  </a:lnTo>
                  <a:lnTo>
                    <a:pt x="16764" y="32385"/>
                  </a:lnTo>
                  <a:lnTo>
                    <a:pt x="17526" y="34290"/>
                  </a:lnTo>
                  <a:lnTo>
                    <a:pt x="18288" y="36957"/>
                  </a:lnTo>
                  <a:lnTo>
                    <a:pt x="19050" y="39243"/>
                  </a:lnTo>
                  <a:lnTo>
                    <a:pt x="19812" y="41529"/>
                  </a:lnTo>
                  <a:lnTo>
                    <a:pt x="20193" y="43815"/>
                  </a:lnTo>
                  <a:lnTo>
                    <a:pt x="20955" y="46101"/>
                  </a:lnTo>
                  <a:lnTo>
                    <a:pt x="21336" y="48387"/>
                  </a:lnTo>
                  <a:lnTo>
                    <a:pt x="22098" y="50673"/>
                  </a:lnTo>
                  <a:lnTo>
                    <a:pt x="22479" y="52959"/>
                  </a:lnTo>
                  <a:lnTo>
                    <a:pt x="22860" y="55626"/>
                  </a:lnTo>
                  <a:lnTo>
                    <a:pt x="23241" y="57912"/>
                  </a:lnTo>
                  <a:lnTo>
                    <a:pt x="23622" y="60198"/>
                  </a:lnTo>
                  <a:lnTo>
                    <a:pt x="24003" y="62484"/>
                  </a:lnTo>
                  <a:lnTo>
                    <a:pt x="24384" y="65151"/>
                  </a:lnTo>
                  <a:lnTo>
                    <a:pt x="24384" y="67437"/>
                  </a:lnTo>
                  <a:lnTo>
                    <a:pt x="24765" y="69723"/>
                  </a:lnTo>
                  <a:lnTo>
                    <a:pt x="24765" y="72390"/>
                  </a:lnTo>
                </a:path>
              </a:pathLst>
            </a:custGeom>
            <a:ln w="3530">
              <a:solidFill>
                <a:srgbClr val="565659"/>
              </a:solidFill>
            </a:ln>
          </p:spPr>
          <p:txBody>
            <a:bodyPr wrap="square" lIns="0" tIns="0" rIns="0" bIns="0" rtlCol="0"/>
            <a:lstStyle/>
            <a:p/>
          </p:txBody>
        </p:sp>
        <p:sp>
          <p:nvSpPr>
            <p:cNvPr id="1103" name="object 1103" descr=""/>
            <p:cNvSpPr/>
            <p:nvPr/>
          </p:nvSpPr>
          <p:spPr>
            <a:xfrm>
              <a:off x="5220625" y="8224700"/>
              <a:ext cx="19050" cy="56515"/>
            </a:xfrm>
            <a:custGeom>
              <a:avLst/>
              <a:gdLst/>
              <a:ahLst/>
              <a:cxnLst/>
              <a:rect l="l" t="t" r="r" b="b"/>
              <a:pathLst>
                <a:path w="19050" h="56515">
                  <a:moveTo>
                    <a:pt x="0" y="0"/>
                  </a:moveTo>
                  <a:lnTo>
                    <a:pt x="381" y="0"/>
                  </a:lnTo>
                  <a:lnTo>
                    <a:pt x="762" y="0"/>
                  </a:lnTo>
                  <a:lnTo>
                    <a:pt x="762" y="381"/>
                  </a:lnTo>
                  <a:lnTo>
                    <a:pt x="1143" y="381"/>
                  </a:lnTo>
                  <a:lnTo>
                    <a:pt x="1143" y="762"/>
                  </a:lnTo>
                  <a:lnTo>
                    <a:pt x="1524" y="762"/>
                  </a:lnTo>
                  <a:lnTo>
                    <a:pt x="1524" y="1143"/>
                  </a:lnTo>
                  <a:lnTo>
                    <a:pt x="1905" y="1524"/>
                  </a:lnTo>
                  <a:lnTo>
                    <a:pt x="2286" y="2286"/>
                  </a:lnTo>
                  <a:lnTo>
                    <a:pt x="2667" y="2667"/>
                  </a:lnTo>
                  <a:lnTo>
                    <a:pt x="3048" y="3048"/>
                  </a:lnTo>
                  <a:lnTo>
                    <a:pt x="3429" y="3429"/>
                  </a:lnTo>
                  <a:lnTo>
                    <a:pt x="3429" y="3810"/>
                  </a:lnTo>
                  <a:lnTo>
                    <a:pt x="3810" y="4572"/>
                  </a:lnTo>
                  <a:lnTo>
                    <a:pt x="4191" y="4953"/>
                  </a:lnTo>
                  <a:lnTo>
                    <a:pt x="4953" y="6096"/>
                  </a:lnTo>
                  <a:lnTo>
                    <a:pt x="5334" y="6858"/>
                  </a:lnTo>
                  <a:lnTo>
                    <a:pt x="6096" y="8001"/>
                  </a:lnTo>
                  <a:lnTo>
                    <a:pt x="6477" y="9144"/>
                  </a:lnTo>
                  <a:lnTo>
                    <a:pt x="6858" y="10287"/>
                  </a:lnTo>
                  <a:lnTo>
                    <a:pt x="7620" y="11430"/>
                  </a:lnTo>
                  <a:lnTo>
                    <a:pt x="8001" y="12573"/>
                  </a:lnTo>
                  <a:lnTo>
                    <a:pt x="8763" y="13716"/>
                  </a:lnTo>
                  <a:lnTo>
                    <a:pt x="9144" y="14859"/>
                  </a:lnTo>
                  <a:lnTo>
                    <a:pt x="9525" y="16383"/>
                  </a:lnTo>
                  <a:lnTo>
                    <a:pt x="10287" y="17526"/>
                  </a:lnTo>
                  <a:lnTo>
                    <a:pt x="10668" y="19050"/>
                  </a:lnTo>
                  <a:lnTo>
                    <a:pt x="11049" y="20193"/>
                  </a:lnTo>
                  <a:lnTo>
                    <a:pt x="11811" y="21336"/>
                  </a:lnTo>
                  <a:lnTo>
                    <a:pt x="12192" y="22860"/>
                  </a:lnTo>
                  <a:lnTo>
                    <a:pt x="12573" y="24003"/>
                  </a:lnTo>
                  <a:lnTo>
                    <a:pt x="12954" y="25527"/>
                  </a:lnTo>
                  <a:lnTo>
                    <a:pt x="13335" y="26670"/>
                  </a:lnTo>
                  <a:lnTo>
                    <a:pt x="13716" y="28194"/>
                  </a:lnTo>
                  <a:lnTo>
                    <a:pt x="14097" y="29337"/>
                  </a:lnTo>
                  <a:lnTo>
                    <a:pt x="14478" y="30861"/>
                  </a:lnTo>
                  <a:lnTo>
                    <a:pt x="14859" y="32004"/>
                  </a:lnTo>
                  <a:lnTo>
                    <a:pt x="15240" y="33528"/>
                  </a:lnTo>
                  <a:lnTo>
                    <a:pt x="15621" y="34671"/>
                  </a:lnTo>
                  <a:lnTo>
                    <a:pt x="16002" y="36195"/>
                  </a:lnTo>
                  <a:lnTo>
                    <a:pt x="16002" y="37338"/>
                  </a:lnTo>
                  <a:lnTo>
                    <a:pt x="16383" y="38862"/>
                  </a:lnTo>
                  <a:lnTo>
                    <a:pt x="16764" y="40005"/>
                  </a:lnTo>
                  <a:lnTo>
                    <a:pt x="17145" y="41529"/>
                  </a:lnTo>
                  <a:lnTo>
                    <a:pt x="17145" y="42672"/>
                  </a:lnTo>
                  <a:lnTo>
                    <a:pt x="17526" y="44196"/>
                  </a:lnTo>
                  <a:lnTo>
                    <a:pt x="17526" y="45720"/>
                  </a:lnTo>
                  <a:lnTo>
                    <a:pt x="17907" y="46863"/>
                  </a:lnTo>
                  <a:lnTo>
                    <a:pt x="17907" y="48387"/>
                  </a:lnTo>
                  <a:lnTo>
                    <a:pt x="18288" y="49530"/>
                  </a:lnTo>
                  <a:lnTo>
                    <a:pt x="18288" y="51054"/>
                  </a:lnTo>
                  <a:lnTo>
                    <a:pt x="18669" y="52578"/>
                  </a:lnTo>
                  <a:lnTo>
                    <a:pt x="18669" y="56388"/>
                  </a:lnTo>
                  <a:lnTo>
                    <a:pt x="18288" y="56388"/>
                  </a:lnTo>
                  <a:lnTo>
                    <a:pt x="17907" y="56388"/>
                  </a:lnTo>
                </a:path>
              </a:pathLst>
            </a:custGeom>
            <a:ln w="3530">
              <a:solidFill>
                <a:srgbClr val="565659"/>
              </a:solidFill>
            </a:ln>
          </p:spPr>
          <p:txBody>
            <a:bodyPr wrap="square" lIns="0" tIns="0" rIns="0" bIns="0" rtlCol="0"/>
            <a:lstStyle/>
            <a:p/>
          </p:txBody>
        </p:sp>
        <p:sp>
          <p:nvSpPr>
            <p:cNvPr id="1104" name="object 1104" descr=""/>
            <p:cNvSpPr/>
            <p:nvPr/>
          </p:nvSpPr>
          <p:spPr>
            <a:xfrm>
              <a:off x="5243489" y="8290226"/>
              <a:ext cx="3175" cy="100330"/>
            </a:xfrm>
            <a:custGeom>
              <a:avLst/>
              <a:gdLst/>
              <a:ahLst/>
              <a:cxnLst/>
              <a:rect l="l" t="t" r="r" b="b"/>
              <a:pathLst>
                <a:path w="3175" h="100329">
                  <a:moveTo>
                    <a:pt x="0" y="99822"/>
                  </a:moveTo>
                  <a:lnTo>
                    <a:pt x="762" y="88773"/>
                  </a:lnTo>
                  <a:lnTo>
                    <a:pt x="1143" y="77343"/>
                  </a:lnTo>
                  <a:lnTo>
                    <a:pt x="1524" y="66294"/>
                  </a:lnTo>
                  <a:lnTo>
                    <a:pt x="1905" y="54864"/>
                  </a:lnTo>
                  <a:lnTo>
                    <a:pt x="2286" y="43434"/>
                  </a:lnTo>
                  <a:lnTo>
                    <a:pt x="2286" y="32385"/>
                  </a:lnTo>
                  <a:lnTo>
                    <a:pt x="2667" y="20955"/>
                  </a:lnTo>
                  <a:lnTo>
                    <a:pt x="2667" y="9906"/>
                  </a:lnTo>
                  <a:lnTo>
                    <a:pt x="2667" y="4953"/>
                  </a:lnTo>
                  <a:lnTo>
                    <a:pt x="2667" y="0"/>
                  </a:lnTo>
                </a:path>
              </a:pathLst>
            </a:custGeom>
            <a:ln w="3530">
              <a:solidFill>
                <a:srgbClr val="565659"/>
              </a:solidFill>
            </a:ln>
          </p:spPr>
          <p:txBody>
            <a:bodyPr wrap="square" lIns="0" tIns="0" rIns="0" bIns="0" rtlCol="0"/>
            <a:lstStyle/>
            <a:p/>
          </p:txBody>
        </p:sp>
        <p:sp>
          <p:nvSpPr>
            <p:cNvPr id="1105" name="object 1105" descr=""/>
            <p:cNvSpPr/>
            <p:nvPr/>
          </p:nvSpPr>
          <p:spPr>
            <a:xfrm>
              <a:off x="5220624" y="8223937"/>
              <a:ext cx="19685" cy="58419"/>
            </a:xfrm>
            <a:custGeom>
              <a:avLst/>
              <a:gdLst/>
              <a:ahLst/>
              <a:cxnLst/>
              <a:rect l="l" t="t" r="r" b="b"/>
              <a:pathLst>
                <a:path w="19685" h="58420">
                  <a:moveTo>
                    <a:pt x="8762" y="19049"/>
                  </a:moveTo>
                  <a:lnTo>
                    <a:pt x="8381" y="17906"/>
                  </a:lnTo>
                  <a:lnTo>
                    <a:pt x="7619" y="16382"/>
                  </a:lnTo>
                  <a:lnTo>
                    <a:pt x="7238" y="15239"/>
                  </a:lnTo>
                  <a:lnTo>
                    <a:pt x="6476" y="14096"/>
                  </a:lnTo>
                  <a:lnTo>
                    <a:pt x="6095" y="12953"/>
                  </a:lnTo>
                  <a:lnTo>
                    <a:pt x="5333" y="11429"/>
                  </a:lnTo>
                  <a:lnTo>
                    <a:pt x="4571" y="10286"/>
                  </a:lnTo>
                  <a:lnTo>
                    <a:pt x="4190" y="9143"/>
                  </a:lnTo>
                  <a:lnTo>
                    <a:pt x="3428" y="8000"/>
                  </a:lnTo>
                  <a:lnTo>
                    <a:pt x="3047" y="6857"/>
                  </a:lnTo>
                  <a:lnTo>
                    <a:pt x="2666" y="6095"/>
                  </a:lnTo>
                  <a:lnTo>
                    <a:pt x="2285" y="5714"/>
                  </a:lnTo>
                  <a:lnTo>
                    <a:pt x="1904" y="4952"/>
                  </a:lnTo>
                  <a:lnTo>
                    <a:pt x="1904" y="4571"/>
                  </a:lnTo>
                  <a:lnTo>
                    <a:pt x="1523" y="4190"/>
                  </a:lnTo>
                  <a:lnTo>
                    <a:pt x="1142" y="3428"/>
                  </a:lnTo>
                  <a:lnTo>
                    <a:pt x="1142" y="3047"/>
                  </a:lnTo>
                  <a:lnTo>
                    <a:pt x="761" y="2666"/>
                  </a:lnTo>
                  <a:lnTo>
                    <a:pt x="761" y="2285"/>
                  </a:lnTo>
                  <a:lnTo>
                    <a:pt x="380" y="1904"/>
                  </a:lnTo>
                  <a:lnTo>
                    <a:pt x="380" y="1523"/>
                  </a:lnTo>
                  <a:lnTo>
                    <a:pt x="0" y="1142"/>
                  </a:lnTo>
                  <a:lnTo>
                    <a:pt x="0" y="761"/>
                  </a:lnTo>
                  <a:lnTo>
                    <a:pt x="0" y="380"/>
                  </a:lnTo>
                  <a:lnTo>
                    <a:pt x="0" y="0"/>
                  </a:lnTo>
                  <a:lnTo>
                    <a:pt x="380" y="0"/>
                  </a:lnTo>
                  <a:lnTo>
                    <a:pt x="380" y="380"/>
                  </a:lnTo>
                  <a:lnTo>
                    <a:pt x="761" y="380"/>
                  </a:lnTo>
                  <a:lnTo>
                    <a:pt x="1142" y="761"/>
                  </a:lnTo>
                  <a:lnTo>
                    <a:pt x="1142" y="1142"/>
                  </a:lnTo>
                  <a:lnTo>
                    <a:pt x="1523" y="1142"/>
                  </a:lnTo>
                  <a:lnTo>
                    <a:pt x="1523" y="1523"/>
                  </a:lnTo>
                  <a:lnTo>
                    <a:pt x="1904" y="1523"/>
                  </a:lnTo>
                  <a:lnTo>
                    <a:pt x="1904" y="1904"/>
                  </a:lnTo>
                  <a:lnTo>
                    <a:pt x="2285" y="1904"/>
                  </a:lnTo>
                  <a:lnTo>
                    <a:pt x="2285" y="2285"/>
                  </a:lnTo>
                  <a:lnTo>
                    <a:pt x="2666" y="3047"/>
                  </a:lnTo>
                  <a:lnTo>
                    <a:pt x="3047" y="3428"/>
                  </a:lnTo>
                  <a:lnTo>
                    <a:pt x="3428" y="3809"/>
                  </a:lnTo>
                  <a:lnTo>
                    <a:pt x="3809" y="4571"/>
                  </a:lnTo>
                  <a:lnTo>
                    <a:pt x="4190" y="4952"/>
                  </a:lnTo>
                  <a:lnTo>
                    <a:pt x="4571" y="5333"/>
                  </a:lnTo>
                  <a:lnTo>
                    <a:pt x="4952" y="6095"/>
                  </a:lnTo>
                  <a:lnTo>
                    <a:pt x="5333" y="6476"/>
                  </a:lnTo>
                  <a:lnTo>
                    <a:pt x="5714" y="7238"/>
                  </a:lnTo>
                  <a:lnTo>
                    <a:pt x="6095" y="8000"/>
                  </a:lnTo>
                  <a:lnTo>
                    <a:pt x="6857" y="9143"/>
                  </a:lnTo>
                  <a:lnTo>
                    <a:pt x="7238" y="10286"/>
                  </a:lnTo>
                  <a:lnTo>
                    <a:pt x="8000" y="11429"/>
                  </a:lnTo>
                  <a:lnTo>
                    <a:pt x="8762" y="12953"/>
                  </a:lnTo>
                  <a:lnTo>
                    <a:pt x="9143" y="14096"/>
                  </a:lnTo>
                  <a:lnTo>
                    <a:pt x="9905" y="15239"/>
                  </a:lnTo>
                  <a:lnTo>
                    <a:pt x="10286" y="16763"/>
                  </a:lnTo>
                  <a:lnTo>
                    <a:pt x="11048" y="17906"/>
                  </a:lnTo>
                  <a:lnTo>
                    <a:pt x="11429" y="19430"/>
                  </a:lnTo>
                  <a:lnTo>
                    <a:pt x="11810" y="20573"/>
                  </a:lnTo>
                  <a:lnTo>
                    <a:pt x="12572" y="22097"/>
                  </a:lnTo>
                  <a:lnTo>
                    <a:pt x="12953" y="23240"/>
                  </a:lnTo>
                  <a:lnTo>
                    <a:pt x="13334" y="24764"/>
                  </a:lnTo>
                  <a:lnTo>
                    <a:pt x="13715" y="25907"/>
                  </a:lnTo>
                  <a:lnTo>
                    <a:pt x="14096" y="27431"/>
                  </a:lnTo>
                  <a:lnTo>
                    <a:pt x="14477" y="28574"/>
                  </a:lnTo>
                  <a:lnTo>
                    <a:pt x="14858" y="30098"/>
                  </a:lnTo>
                  <a:lnTo>
                    <a:pt x="15239" y="31241"/>
                  </a:lnTo>
                  <a:lnTo>
                    <a:pt x="15620" y="32765"/>
                  </a:lnTo>
                  <a:lnTo>
                    <a:pt x="16001" y="33908"/>
                  </a:lnTo>
                  <a:lnTo>
                    <a:pt x="16382" y="35432"/>
                  </a:lnTo>
                  <a:lnTo>
                    <a:pt x="16763" y="36575"/>
                  </a:lnTo>
                  <a:lnTo>
                    <a:pt x="16763" y="38099"/>
                  </a:lnTo>
                  <a:lnTo>
                    <a:pt x="17144" y="39242"/>
                  </a:lnTo>
                  <a:lnTo>
                    <a:pt x="17525" y="40766"/>
                  </a:lnTo>
                  <a:lnTo>
                    <a:pt x="17906" y="42290"/>
                  </a:lnTo>
                  <a:lnTo>
                    <a:pt x="17906" y="43433"/>
                  </a:lnTo>
                  <a:lnTo>
                    <a:pt x="18287" y="44957"/>
                  </a:lnTo>
                  <a:lnTo>
                    <a:pt x="18287" y="46100"/>
                  </a:lnTo>
                  <a:lnTo>
                    <a:pt x="18668" y="47624"/>
                  </a:lnTo>
                  <a:lnTo>
                    <a:pt x="18668" y="49148"/>
                  </a:lnTo>
                  <a:lnTo>
                    <a:pt x="19049" y="50291"/>
                  </a:lnTo>
                  <a:lnTo>
                    <a:pt x="19049" y="51815"/>
                  </a:lnTo>
                  <a:lnTo>
                    <a:pt x="19430" y="53339"/>
                  </a:lnTo>
                  <a:lnTo>
                    <a:pt x="19430" y="54482"/>
                  </a:lnTo>
                  <a:lnTo>
                    <a:pt x="19430" y="57911"/>
                  </a:lnTo>
                  <a:lnTo>
                    <a:pt x="18668" y="57911"/>
                  </a:lnTo>
                  <a:lnTo>
                    <a:pt x="18287" y="57911"/>
                  </a:lnTo>
                  <a:lnTo>
                    <a:pt x="17906" y="57911"/>
                  </a:lnTo>
                  <a:lnTo>
                    <a:pt x="17906" y="57530"/>
                  </a:lnTo>
                  <a:lnTo>
                    <a:pt x="17906" y="57149"/>
                  </a:lnTo>
                  <a:lnTo>
                    <a:pt x="17906" y="56768"/>
                  </a:lnTo>
                  <a:lnTo>
                    <a:pt x="17906" y="56387"/>
                  </a:lnTo>
                  <a:lnTo>
                    <a:pt x="17906" y="56006"/>
                  </a:lnTo>
                  <a:lnTo>
                    <a:pt x="17525" y="54863"/>
                  </a:lnTo>
                  <a:lnTo>
                    <a:pt x="17525" y="53720"/>
                  </a:lnTo>
                  <a:lnTo>
                    <a:pt x="17525" y="52577"/>
                  </a:lnTo>
                  <a:lnTo>
                    <a:pt x="17144" y="51053"/>
                  </a:lnTo>
                  <a:lnTo>
                    <a:pt x="17144" y="49910"/>
                  </a:lnTo>
                  <a:lnTo>
                    <a:pt x="17144" y="48767"/>
                  </a:lnTo>
                  <a:lnTo>
                    <a:pt x="16763" y="47624"/>
                  </a:lnTo>
                  <a:lnTo>
                    <a:pt x="16763" y="46481"/>
                  </a:lnTo>
                  <a:lnTo>
                    <a:pt x="16382" y="45338"/>
                  </a:lnTo>
                  <a:lnTo>
                    <a:pt x="16382" y="44195"/>
                  </a:lnTo>
                  <a:lnTo>
                    <a:pt x="16001" y="43052"/>
                  </a:lnTo>
                  <a:lnTo>
                    <a:pt x="15620" y="41909"/>
                  </a:lnTo>
                  <a:lnTo>
                    <a:pt x="15620" y="40766"/>
                  </a:lnTo>
                  <a:lnTo>
                    <a:pt x="15239" y="39623"/>
                  </a:lnTo>
                  <a:lnTo>
                    <a:pt x="14858" y="38480"/>
                  </a:lnTo>
                  <a:lnTo>
                    <a:pt x="14858" y="37337"/>
                  </a:lnTo>
                  <a:lnTo>
                    <a:pt x="14477" y="36194"/>
                  </a:lnTo>
                  <a:lnTo>
                    <a:pt x="14096" y="35051"/>
                  </a:lnTo>
                  <a:lnTo>
                    <a:pt x="13715" y="33908"/>
                  </a:lnTo>
                  <a:lnTo>
                    <a:pt x="13334" y="32765"/>
                  </a:lnTo>
                  <a:lnTo>
                    <a:pt x="13334" y="31622"/>
                  </a:lnTo>
                  <a:lnTo>
                    <a:pt x="12953" y="30479"/>
                  </a:lnTo>
                  <a:lnTo>
                    <a:pt x="12572" y="29336"/>
                  </a:lnTo>
                  <a:lnTo>
                    <a:pt x="12191" y="28193"/>
                  </a:lnTo>
                  <a:lnTo>
                    <a:pt x="11810" y="27050"/>
                  </a:lnTo>
                  <a:lnTo>
                    <a:pt x="11429" y="25907"/>
                  </a:lnTo>
                  <a:lnTo>
                    <a:pt x="11048" y="24764"/>
                  </a:lnTo>
                  <a:lnTo>
                    <a:pt x="10667" y="23621"/>
                  </a:lnTo>
                  <a:lnTo>
                    <a:pt x="10286" y="22478"/>
                  </a:lnTo>
                  <a:lnTo>
                    <a:pt x="9524" y="21335"/>
                  </a:lnTo>
                  <a:lnTo>
                    <a:pt x="9143" y="20192"/>
                  </a:lnTo>
                  <a:lnTo>
                    <a:pt x="8762" y="19049"/>
                  </a:lnTo>
                </a:path>
              </a:pathLst>
            </a:custGeom>
            <a:ln w="3530">
              <a:solidFill>
                <a:srgbClr val="565659"/>
              </a:solidFill>
            </a:ln>
          </p:spPr>
          <p:txBody>
            <a:bodyPr wrap="square" lIns="0" tIns="0" rIns="0" bIns="0" rtlCol="0"/>
            <a:lstStyle/>
            <a:p/>
          </p:txBody>
        </p:sp>
        <p:sp>
          <p:nvSpPr>
            <p:cNvPr id="1106" name="object 1106" descr=""/>
            <p:cNvSpPr/>
            <p:nvPr/>
          </p:nvSpPr>
          <p:spPr>
            <a:xfrm>
              <a:off x="5058322" y="8193838"/>
              <a:ext cx="3810" cy="1905"/>
            </a:xfrm>
            <a:custGeom>
              <a:avLst/>
              <a:gdLst/>
              <a:ahLst/>
              <a:cxnLst/>
              <a:rect l="l" t="t" r="r" b="b"/>
              <a:pathLst>
                <a:path w="3810" h="1904">
                  <a:moveTo>
                    <a:pt x="0" y="1523"/>
                  </a:moveTo>
                  <a:lnTo>
                    <a:pt x="1143" y="1142"/>
                  </a:lnTo>
                  <a:lnTo>
                    <a:pt x="1905" y="761"/>
                  </a:lnTo>
                  <a:lnTo>
                    <a:pt x="2667" y="380"/>
                  </a:lnTo>
                  <a:lnTo>
                    <a:pt x="3810" y="0"/>
                  </a:lnTo>
                </a:path>
              </a:pathLst>
            </a:custGeom>
            <a:ln w="3530">
              <a:solidFill>
                <a:srgbClr val="565659"/>
              </a:solidFill>
            </a:ln>
          </p:spPr>
          <p:txBody>
            <a:bodyPr wrap="square" lIns="0" tIns="0" rIns="0" bIns="0" rtlCol="0"/>
            <a:lstStyle/>
            <a:p/>
          </p:txBody>
        </p:sp>
        <p:sp>
          <p:nvSpPr>
            <p:cNvPr id="1107" name="object 1107" descr=""/>
            <p:cNvSpPr/>
            <p:nvPr/>
          </p:nvSpPr>
          <p:spPr>
            <a:xfrm>
              <a:off x="5197004" y="8193836"/>
              <a:ext cx="10795" cy="5715"/>
            </a:xfrm>
            <a:custGeom>
              <a:avLst/>
              <a:gdLst/>
              <a:ahLst/>
              <a:cxnLst/>
              <a:rect l="l" t="t" r="r" b="b"/>
              <a:pathLst>
                <a:path w="10795" h="5715">
                  <a:moveTo>
                    <a:pt x="0" y="0"/>
                  </a:moveTo>
                  <a:lnTo>
                    <a:pt x="1143" y="381"/>
                  </a:lnTo>
                  <a:lnTo>
                    <a:pt x="2667" y="1143"/>
                  </a:lnTo>
                  <a:lnTo>
                    <a:pt x="3810" y="1905"/>
                  </a:lnTo>
                  <a:lnTo>
                    <a:pt x="4953" y="2286"/>
                  </a:lnTo>
                  <a:lnTo>
                    <a:pt x="6477" y="3048"/>
                  </a:lnTo>
                  <a:lnTo>
                    <a:pt x="7620" y="3810"/>
                  </a:lnTo>
                  <a:lnTo>
                    <a:pt x="8763" y="4572"/>
                  </a:lnTo>
                  <a:lnTo>
                    <a:pt x="10287" y="5334"/>
                  </a:lnTo>
                </a:path>
              </a:pathLst>
            </a:custGeom>
            <a:ln w="3530">
              <a:solidFill>
                <a:srgbClr val="565659"/>
              </a:solidFill>
            </a:ln>
          </p:spPr>
          <p:txBody>
            <a:bodyPr wrap="square" lIns="0" tIns="0" rIns="0" bIns="0" rtlCol="0"/>
            <a:lstStyle/>
            <a:p/>
          </p:txBody>
        </p:sp>
        <p:sp>
          <p:nvSpPr>
            <p:cNvPr id="1108" name="object 1108" descr=""/>
            <p:cNvSpPr/>
            <p:nvPr/>
          </p:nvSpPr>
          <p:spPr>
            <a:xfrm>
              <a:off x="5223291" y="8213265"/>
              <a:ext cx="22860" cy="76200"/>
            </a:xfrm>
            <a:custGeom>
              <a:avLst/>
              <a:gdLst/>
              <a:ahLst/>
              <a:cxnLst/>
              <a:rect l="l" t="t" r="r" b="b"/>
              <a:pathLst>
                <a:path w="22860" h="76200">
                  <a:moveTo>
                    <a:pt x="0" y="0"/>
                  </a:moveTo>
                  <a:lnTo>
                    <a:pt x="762" y="1143"/>
                  </a:lnTo>
                  <a:lnTo>
                    <a:pt x="1524" y="1905"/>
                  </a:lnTo>
                  <a:lnTo>
                    <a:pt x="2286" y="3048"/>
                  </a:lnTo>
                  <a:lnTo>
                    <a:pt x="3048" y="3810"/>
                  </a:lnTo>
                  <a:lnTo>
                    <a:pt x="3810" y="4953"/>
                  </a:lnTo>
                  <a:lnTo>
                    <a:pt x="4572" y="6096"/>
                  </a:lnTo>
                  <a:lnTo>
                    <a:pt x="4953" y="7239"/>
                  </a:lnTo>
                  <a:lnTo>
                    <a:pt x="5715" y="8001"/>
                  </a:lnTo>
                  <a:lnTo>
                    <a:pt x="6477" y="9144"/>
                  </a:lnTo>
                  <a:lnTo>
                    <a:pt x="7238" y="10287"/>
                  </a:lnTo>
                  <a:lnTo>
                    <a:pt x="7620" y="11430"/>
                  </a:lnTo>
                  <a:lnTo>
                    <a:pt x="8382" y="12573"/>
                  </a:lnTo>
                  <a:lnTo>
                    <a:pt x="8763" y="13716"/>
                  </a:lnTo>
                  <a:lnTo>
                    <a:pt x="9525" y="14859"/>
                  </a:lnTo>
                  <a:lnTo>
                    <a:pt x="9906" y="16002"/>
                  </a:lnTo>
                  <a:lnTo>
                    <a:pt x="10668" y="17145"/>
                  </a:lnTo>
                  <a:lnTo>
                    <a:pt x="11049" y="18288"/>
                  </a:lnTo>
                  <a:lnTo>
                    <a:pt x="11430" y="19431"/>
                  </a:lnTo>
                  <a:lnTo>
                    <a:pt x="12192" y="20574"/>
                  </a:lnTo>
                  <a:lnTo>
                    <a:pt x="12573" y="21717"/>
                  </a:lnTo>
                  <a:lnTo>
                    <a:pt x="13335" y="24003"/>
                  </a:lnTo>
                  <a:lnTo>
                    <a:pt x="14478" y="26289"/>
                  </a:lnTo>
                  <a:lnTo>
                    <a:pt x="15240" y="28575"/>
                  </a:lnTo>
                  <a:lnTo>
                    <a:pt x="16002" y="31242"/>
                  </a:lnTo>
                  <a:lnTo>
                    <a:pt x="16764" y="33528"/>
                  </a:lnTo>
                  <a:lnTo>
                    <a:pt x="17145" y="35814"/>
                  </a:lnTo>
                  <a:lnTo>
                    <a:pt x="17907" y="38481"/>
                  </a:lnTo>
                  <a:lnTo>
                    <a:pt x="18288" y="40767"/>
                  </a:lnTo>
                  <a:lnTo>
                    <a:pt x="19050" y="43434"/>
                  </a:lnTo>
                  <a:lnTo>
                    <a:pt x="19431" y="45720"/>
                  </a:lnTo>
                  <a:lnTo>
                    <a:pt x="19812" y="48387"/>
                  </a:lnTo>
                  <a:lnTo>
                    <a:pt x="20574" y="50673"/>
                  </a:lnTo>
                  <a:lnTo>
                    <a:pt x="20955" y="53340"/>
                  </a:lnTo>
                  <a:lnTo>
                    <a:pt x="21336" y="55626"/>
                  </a:lnTo>
                  <a:lnTo>
                    <a:pt x="21717" y="58293"/>
                  </a:lnTo>
                  <a:lnTo>
                    <a:pt x="21717" y="60960"/>
                  </a:lnTo>
                  <a:lnTo>
                    <a:pt x="22098" y="63246"/>
                  </a:lnTo>
                  <a:lnTo>
                    <a:pt x="22479" y="65913"/>
                  </a:lnTo>
                  <a:lnTo>
                    <a:pt x="22479" y="68199"/>
                  </a:lnTo>
                  <a:lnTo>
                    <a:pt x="22479" y="70866"/>
                  </a:lnTo>
                  <a:lnTo>
                    <a:pt x="22860" y="73152"/>
                  </a:lnTo>
                  <a:lnTo>
                    <a:pt x="22860" y="75819"/>
                  </a:lnTo>
                </a:path>
              </a:pathLst>
            </a:custGeom>
            <a:ln w="3530">
              <a:solidFill>
                <a:srgbClr val="565659"/>
              </a:solidFill>
            </a:ln>
          </p:spPr>
          <p:txBody>
            <a:bodyPr wrap="square" lIns="0" tIns="0" rIns="0" bIns="0" rtlCol="0"/>
            <a:lstStyle/>
            <a:p/>
          </p:txBody>
        </p:sp>
        <p:sp>
          <p:nvSpPr>
            <p:cNvPr id="1109" name="object 1109" descr=""/>
            <p:cNvSpPr/>
            <p:nvPr/>
          </p:nvSpPr>
          <p:spPr>
            <a:xfrm>
              <a:off x="5133758" y="8186215"/>
              <a:ext cx="5080" cy="0"/>
            </a:xfrm>
            <a:custGeom>
              <a:avLst/>
              <a:gdLst/>
              <a:ahLst/>
              <a:cxnLst/>
              <a:rect l="l" t="t" r="r" b="b"/>
              <a:pathLst>
                <a:path w="5079" h="0">
                  <a:moveTo>
                    <a:pt x="0" y="0"/>
                  </a:moveTo>
                  <a:lnTo>
                    <a:pt x="2286" y="0"/>
                  </a:lnTo>
                  <a:lnTo>
                    <a:pt x="4572" y="0"/>
                  </a:lnTo>
                </a:path>
              </a:pathLst>
            </a:custGeom>
            <a:ln w="3530">
              <a:solidFill>
                <a:srgbClr val="565659"/>
              </a:solidFill>
            </a:ln>
          </p:spPr>
          <p:txBody>
            <a:bodyPr wrap="square" lIns="0" tIns="0" rIns="0" bIns="0" rtlCol="0"/>
            <a:lstStyle/>
            <a:p/>
          </p:txBody>
        </p:sp>
        <p:sp>
          <p:nvSpPr>
            <p:cNvPr id="1110" name="object 1110" descr=""/>
            <p:cNvSpPr/>
            <p:nvPr/>
          </p:nvSpPr>
          <p:spPr>
            <a:xfrm>
              <a:off x="5144425" y="8186600"/>
              <a:ext cx="6985" cy="0"/>
            </a:xfrm>
            <a:custGeom>
              <a:avLst/>
              <a:gdLst/>
              <a:ahLst/>
              <a:cxnLst/>
              <a:rect l="l" t="t" r="r" b="b"/>
              <a:pathLst>
                <a:path w="6985" h="0">
                  <a:moveTo>
                    <a:pt x="0" y="0"/>
                  </a:moveTo>
                  <a:lnTo>
                    <a:pt x="3429" y="0"/>
                  </a:lnTo>
                  <a:lnTo>
                    <a:pt x="6477" y="0"/>
                  </a:lnTo>
                </a:path>
              </a:pathLst>
            </a:custGeom>
            <a:ln w="3530">
              <a:solidFill>
                <a:srgbClr val="565659"/>
              </a:solidFill>
            </a:ln>
          </p:spPr>
          <p:txBody>
            <a:bodyPr wrap="square" lIns="0" tIns="0" rIns="0" bIns="0" rtlCol="0"/>
            <a:lstStyle/>
            <a:p/>
          </p:txBody>
        </p:sp>
        <p:sp>
          <p:nvSpPr>
            <p:cNvPr id="1111" name="object 1111" descr=""/>
            <p:cNvSpPr/>
            <p:nvPr/>
          </p:nvSpPr>
          <p:spPr>
            <a:xfrm>
              <a:off x="5158142" y="8186977"/>
              <a:ext cx="39370" cy="6985"/>
            </a:xfrm>
            <a:custGeom>
              <a:avLst/>
              <a:gdLst/>
              <a:ahLst/>
              <a:cxnLst/>
              <a:rect l="l" t="t" r="r" b="b"/>
              <a:pathLst>
                <a:path w="39370" h="6984">
                  <a:moveTo>
                    <a:pt x="0" y="0"/>
                  </a:moveTo>
                  <a:lnTo>
                    <a:pt x="4953" y="381"/>
                  </a:lnTo>
                  <a:lnTo>
                    <a:pt x="7620" y="762"/>
                  </a:lnTo>
                  <a:lnTo>
                    <a:pt x="9906" y="762"/>
                  </a:lnTo>
                  <a:lnTo>
                    <a:pt x="12192" y="1143"/>
                  </a:lnTo>
                  <a:lnTo>
                    <a:pt x="13716" y="1143"/>
                  </a:lnTo>
                  <a:lnTo>
                    <a:pt x="14859" y="1143"/>
                  </a:lnTo>
                  <a:lnTo>
                    <a:pt x="16002" y="1524"/>
                  </a:lnTo>
                  <a:lnTo>
                    <a:pt x="17145" y="1524"/>
                  </a:lnTo>
                  <a:lnTo>
                    <a:pt x="18669" y="1524"/>
                  </a:lnTo>
                  <a:lnTo>
                    <a:pt x="19812" y="1905"/>
                  </a:lnTo>
                  <a:lnTo>
                    <a:pt x="20955" y="1905"/>
                  </a:lnTo>
                  <a:lnTo>
                    <a:pt x="22098" y="2286"/>
                  </a:lnTo>
                  <a:lnTo>
                    <a:pt x="23241" y="2286"/>
                  </a:lnTo>
                  <a:lnTo>
                    <a:pt x="24384" y="2667"/>
                  </a:lnTo>
                  <a:lnTo>
                    <a:pt x="25908" y="2667"/>
                  </a:lnTo>
                  <a:lnTo>
                    <a:pt x="27051" y="3048"/>
                  </a:lnTo>
                  <a:lnTo>
                    <a:pt x="28194" y="3429"/>
                  </a:lnTo>
                  <a:lnTo>
                    <a:pt x="29337" y="3810"/>
                  </a:lnTo>
                  <a:lnTo>
                    <a:pt x="30480" y="4191"/>
                  </a:lnTo>
                  <a:lnTo>
                    <a:pt x="31623" y="4191"/>
                  </a:lnTo>
                  <a:lnTo>
                    <a:pt x="32766" y="4572"/>
                  </a:lnTo>
                  <a:lnTo>
                    <a:pt x="33909" y="4953"/>
                  </a:lnTo>
                  <a:lnTo>
                    <a:pt x="35052" y="5334"/>
                  </a:lnTo>
                  <a:lnTo>
                    <a:pt x="36576" y="6096"/>
                  </a:lnTo>
                  <a:lnTo>
                    <a:pt x="37719" y="6477"/>
                  </a:lnTo>
                  <a:lnTo>
                    <a:pt x="38862" y="6858"/>
                  </a:lnTo>
                </a:path>
              </a:pathLst>
            </a:custGeom>
            <a:ln w="3530">
              <a:solidFill>
                <a:srgbClr val="565659"/>
              </a:solidFill>
            </a:ln>
          </p:spPr>
          <p:txBody>
            <a:bodyPr wrap="square" lIns="0" tIns="0" rIns="0" bIns="0" rtlCol="0"/>
            <a:lstStyle/>
            <a:p/>
          </p:txBody>
        </p:sp>
        <p:sp>
          <p:nvSpPr>
            <p:cNvPr id="1112" name="object 1112" descr=""/>
            <p:cNvSpPr/>
            <p:nvPr/>
          </p:nvSpPr>
          <p:spPr>
            <a:xfrm>
              <a:off x="5062129" y="8186978"/>
              <a:ext cx="38735" cy="6985"/>
            </a:xfrm>
            <a:custGeom>
              <a:avLst/>
              <a:gdLst/>
              <a:ahLst/>
              <a:cxnLst/>
              <a:rect l="l" t="t" r="r" b="b"/>
              <a:pathLst>
                <a:path w="38735" h="6984">
                  <a:moveTo>
                    <a:pt x="0" y="6858"/>
                  </a:moveTo>
                  <a:lnTo>
                    <a:pt x="1143" y="6477"/>
                  </a:lnTo>
                  <a:lnTo>
                    <a:pt x="2286" y="6096"/>
                  </a:lnTo>
                  <a:lnTo>
                    <a:pt x="3429" y="5334"/>
                  </a:lnTo>
                  <a:lnTo>
                    <a:pt x="4572" y="4953"/>
                  </a:lnTo>
                  <a:lnTo>
                    <a:pt x="5715" y="4572"/>
                  </a:lnTo>
                  <a:lnTo>
                    <a:pt x="6858" y="4191"/>
                  </a:lnTo>
                  <a:lnTo>
                    <a:pt x="8001" y="4191"/>
                  </a:lnTo>
                  <a:lnTo>
                    <a:pt x="9525" y="3810"/>
                  </a:lnTo>
                  <a:lnTo>
                    <a:pt x="10668" y="3429"/>
                  </a:lnTo>
                  <a:lnTo>
                    <a:pt x="11811" y="3048"/>
                  </a:lnTo>
                  <a:lnTo>
                    <a:pt x="12954" y="2667"/>
                  </a:lnTo>
                  <a:lnTo>
                    <a:pt x="14097" y="2667"/>
                  </a:lnTo>
                  <a:lnTo>
                    <a:pt x="15240" y="2286"/>
                  </a:lnTo>
                  <a:lnTo>
                    <a:pt x="16383" y="2286"/>
                  </a:lnTo>
                  <a:lnTo>
                    <a:pt x="17907" y="1905"/>
                  </a:lnTo>
                  <a:lnTo>
                    <a:pt x="19050" y="1905"/>
                  </a:lnTo>
                  <a:lnTo>
                    <a:pt x="20193" y="1524"/>
                  </a:lnTo>
                  <a:lnTo>
                    <a:pt x="21336" y="1524"/>
                  </a:lnTo>
                  <a:lnTo>
                    <a:pt x="22479" y="1524"/>
                  </a:lnTo>
                  <a:lnTo>
                    <a:pt x="24003" y="1143"/>
                  </a:lnTo>
                  <a:lnTo>
                    <a:pt x="25146" y="1143"/>
                  </a:lnTo>
                  <a:lnTo>
                    <a:pt x="26288" y="1143"/>
                  </a:lnTo>
                  <a:lnTo>
                    <a:pt x="28956" y="762"/>
                  </a:lnTo>
                  <a:lnTo>
                    <a:pt x="31242" y="762"/>
                  </a:lnTo>
                  <a:lnTo>
                    <a:pt x="33528" y="381"/>
                  </a:lnTo>
                  <a:lnTo>
                    <a:pt x="38481" y="0"/>
                  </a:lnTo>
                </a:path>
              </a:pathLst>
            </a:custGeom>
            <a:ln w="3530">
              <a:solidFill>
                <a:srgbClr val="565659"/>
              </a:solidFill>
            </a:ln>
          </p:spPr>
          <p:txBody>
            <a:bodyPr wrap="square" lIns="0" tIns="0" rIns="0" bIns="0" rtlCol="0"/>
            <a:lstStyle/>
            <a:p/>
          </p:txBody>
        </p:sp>
        <p:sp>
          <p:nvSpPr>
            <p:cNvPr id="1113" name="object 1113" descr=""/>
            <p:cNvSpPr/>
            <p:nvPr/>
          </p:nvSpPr>
          <p:spPr>
            <a:xfrm>
              <a:off x="5124612" y="8186215"/>
              <a:ext cx="5080" cy="0"/>
            </a:xfrm>
            <a:custGeom>
              <a:avLst/>
              <a:gdLst/>
              <a:ahLst/>
              <a:cxnLst/>
              <a:rect l="l" t="t" r="r" b="b"/>
              <a:pathLst>
                <a:path w="5079" h="0">
                  <a:moveTo>
                    <a:pt x="0" y="0"/>
                  </a:moveTo>
                  <a:lnTo>
                    <a:pt x="2286" y="0"/>
                  </a:lnTo>
                  <a:lnTo>
                    <a:pt x="4953" y="0"/>
                  </a:lnTo>
                </a:path>
              </a:pathLst>
            </a:custGeom>
            <a:ln w="3530">
              <a:solidFill>
                <a:srgbClr val="565659"/>
              </a:solidFill>
            </a:ln>
          </p:spPr>
          <p:txBody>
            <a:bodyPr wrap="square" lIns="0" tIns="0" rIns="0" bIns="0" rtlCol="0"/>
            <a:lstStyle/>
            <a:p/>
          </p:txBody>
        </p:sp>
        <p:sp>
          <p:nvSpPr>
            <p:cNvPr id="1114" name="object 1114" descr=""/>
            <p:cNvSpPr/>
            <p:nvPr/>
          </p:nvSpPr>
          <p:spPr>
            <a:xfrm>
              <a:off x="5234725" y="8289086"/>
              <a:ext cx="11430" cy="635"/>
            </a:xfrm>
            <a:custGeom>
              <a:avLst/>
              <a:gdLst/>
              <a:ahLst/>
              <a:cxnLst/>
              <a:rect l="l" t="t" r="r" b="b"/>
              <a:pathLst>
                <a:path w="11429" h="634">
                  <a:moveTo>
                    <a:pt x="11429" y="0"/>
                  </a:moveTo>
                  <a:lnTo>
                    <a:pt x="11429" y="381"/>
                  </a:lnTo>
                  <a:lnTo>
                    <a:pt x="11048" y="381"/>
                  </a:lnTo>
                  <a:lnTo>
                    <a:pt x="10667" y="381"/>
                  </a:lnTo>
                  <a:lnTo>
                    <a:pt x="380" y="381"/>
                  </a:lnTo>
                  <a:lnTo>
                    <a:pt x="0" y="381"/>
                  </a:lnTo>
                </a:path>
              </a:pathLst>
            </a:custGeom>
            <a:ln w="3530">
              <a:solidFill>
                <a:srgbClr val="565659"/>
              </a:solidFill>
            </a:ln>
          </p:spPr>
          <p:txBody>
            <a:bodyPr wrap="square" lIns="0" tIns="0" rIns="0" bIns="0" rtlCol="0"/>
            <a:lstStyle/>
            <a:p/>
          </p:txBody>
        </p:sp>
        <p:sp>
          <p:nvSpPr>
            <p:cNvPr id="1115" name="object 1115" descr=""/>
            <p:cNvSpPr/>
            <p:nvPr/>
          </p:nvSpPr>
          <p:spPr>
            <a:xfrm>
              <a:off x="5245393" y="8289465"/>
              <a:ext cx="1270" cy="1270"/>
            </a:xfrm>
            <a:custGeom>
              <a:avLst/>
              <a:gdLst/>
              <a:ahLst/>
              <a:cxnLst/>
              <a:rect l="l" t="t" r="r" b="b"/>
              <a:pathLst>
                <a:path w="1270" h="1270">
                  <a:moveTo>
                    <a:pt x="0" y="0"/>
                  </a:moveTo>
                  <a:lnTo>
                    <a:pt x="381" y="0"/>
                  </a:lnTo>
                  <a:lnTo>
                    <a:pt x="762" y="381"/>
                  </a:lnTo>
                  <a:lnTo>
                    <a:pt x="762" y="762"/>
                  </a:lnTo>
                </a:path>
              </a:pathLst>
            </a:custGeom>
            <a:ln w="3530">
              <a:solidFill>
                <a:srgbClr val="565659"/>
              </a:solidFill>
            </a:ln>
          </p:spPr>
          <p:txBody>
            <a:bodyPr wrap="square" lIns="0" tIns="0" rIns="0" bIns="0" rtlCol="0"/>
            <a:lstStyle/>
            <a:p/>
          </p:txBody>
        </p:sp>
        <p:sp>
          <p:nvSpPr>
            <p:cNvPr id="1116" name="object 1116" descr=""/>
            <p:cNvSpPr/>
            <p:nvPr/>
          </p:nvSpPr>
          <p:spPr>
            <a:xfrm>
              <a:off x="5217194" y="8289465"/>
              <a:ext cx="17780" cy="0"/>
            </a:xfrm>
            <a:custGeom>
              <a:avLst/>
              <a:gdLst/>
              <a:ahLst/>
              <a:cxnLst/>
              <a:rect l="l" t="t" r="r" b="b"/>
              <a:pathLst>
                <a:path w="17779" h="0">
                  <a:moveTo>
                    <a:pt x="17525" y="0"/>
                  </a:moveTo>
                  <a:lnTo>
                    <a:pt x="17525" y="0"/>
                  </a:lnTo>
                  <a:lnTo>
                    <a:pt x="761" y="0"/>
                  </a:lnTo>
                  <a:lnTo>
                    <a:pt x="0" y="0"/>
                  </a:lnTo>
                </a:path>
              </a:pathLst>
            </a:custGeom>
            <a:ln w="3530">
              <a:solidFill>
                <a:srgbClr val="565659"/>
              </a:solidFill>
            </a:ln>
          </p:spPr>
          <p:txBody>
            <a:bodyPr wrap="square" lIns="0" tIns="0" rIns="0" bIns="0" rtlCol="0"/>
            <a:lstStyle/>
            <a:p/>
          </p:txBody>
        </p:sp>
        <p:sp>
          <p:nvSpPr>
            <p:cNvPr id="1117" name="object 1117" descr=""/>
            <p:cNvSpPr/>
            <p:nvPr/>
          </p:nvSpPr>
          <p:spPr>
            <a:xfrm>
              <a:off x="5159668" y="8226218"/>
              <a:ext cx="22225" cy="55244"/>
            </a:xfrm>
            <a:custGeom>
              <a:avLst/>
              <a:gdLst/>
              <a:ahLst/>
              <a:cxnLst/>
              <a:rect l="l" t="t" r="r" b="b"/>
              <a:pathLst>
                <a:path w="22225" h="55245">
                  <a:moveTo>
                    <a:pt x="0" y="1905"/>
                  </a:moveTo>
                  <a:lnTo>
                    <a:pt x="0" y="1524"/>
                  </a:lnTo>
                  <a:lnTo>
                    <a:pt x="0" y="1143"/>
                  </a:lnTo>
                  <a:lnTo>
                    <a:pt x="0" y="762"/>
                  </a:lnTo>
                  <a:lnTo>
                    <a:pt x="381" y="762"/>
                  </a:lnTo>
                  <a:lnTo>
                    <a:pt x="381" y="381"/>
                  </a:lnTo>
                  <a:lnTo>
                    <a:pt x="762" y="0"/>
                  </a:lnTo>
                  <a:lnTo>
                    <a:pt x="1143" y="0"/>
                  </a:lnTo>
                  <a:lnTo>
                    <a:pt x="1524" y="0"/>
                  </a:lnTo>
                  <a:lnTo>
                    <a:pt x="1905" y="0"/>
                  </a:lnTo>
                  <a:lnTo>
                    <a:pt x="2286" y="0"/>
                  </a:lnTo>
                  <a:lnTo>
                    <a:pt x="2667" y="0"/>
                  </a:lnTo>
                  <a:lnTo>
                    <a:pt x="3048" y="381"/>
                  </a:lnTo>
                  <a:lnTo>
                    <a:pt x="3429" y="762"/>
                  </a:lnTo>
                  <a:lnTo>
                    <a:pt x="3810" y="762"/>
                  </a:lnTo>
                  <a:lnTo>
                    <a:pt x="4191" y="1143"/>
                  </a:lnTo>
                  <a:lnTo>
                    <a:pt x="4572" y="1524"/>
                  </a:lnTo>
                  <a:lnTo>
                    <a:pt x="4953" y="1524"/>
                  </a:lnTo>
                  <a:lnTo>
                    <a:pt x="5334" y="1905"/>
                  </a:lnTo>
                  <a:lnTo>
                    <a:pt x="5715" y="2286"/>
                  </a:lnTo>
                  <a:lnTo>
                    <a:pt x="6096" y="2667"/>
                  </a:lnTo>
                  <a:lnTo>
                    <a:pt x="6477" y="3048"/>
                  </a:lnTo>
                  <a:lnTo>
                    <a:pt x="6858" y="3429"/>
                  </a:lnTo>
                  <a:lnTo>
                    <a:pt x="7620" y="4191"/>
                  </a:lnTo>
                  <a:lnTo>
                    <a:pt x="8001" y="4953"/>
                  </a:lnTo>
                  <a:lnTo>
                    <a:pt x="8763" y="5334"/>
                  </a:lnTo>
                  <a:lnTo>
                    <a:pt x="9144" y="6096"/>
                  </a:lnTo>
                  <a:lnTo>
                    <a:pt x="9525" y="6858"/>
                  </a:lnTo>
                  <a:lnTo>
                    <a:pt x="9906" y="7620"/>
                  </a:lnTo>
                  <a:lnTo>
                    <a:pt x="10668" y="8382"/>
                  </a:lnTo>
                  <a:lnTo>
                    <a:pt x="11049" y="9144"/>
                  </a:lnTo>
                  <a:lnTo>
                    <a:pt x="11430" y="9525"/>
                  </a:lnTo>
                  <a:lnTo>
                    <a:pt x="11811" y="10287"/>
                  </a:lnTo>
                  <a:lnTo>
                    <a:pt x="12192" y="11049"/>
                  </a:lnTo>
                  <a:lnTo>
                    <a:pt x="12573" y="11811"/>
                  </a:lnTo>
                  <a:lnTo>
                    <a:pt x="12954" y="12573"/>
                  </a:lnTo>
                  <a:lnTo>
                    <a:pt x="13335" y="13335"/>
                  </a:lnTo>
                  <a:lnTo>
                    <a:pt x="13716" y="14097"/>
                  </a:lnTo>
                  <a:lnTo>
                    <a:pt x="14097" y="15240"/>
                  </a:lnTo>
                  <a:lnTo>
                    <a:pt x="14478" y="16383"/>
                  </a:lnTo>
                  <a:lnTo>
                    <a:pt x="14859" y="17526"/>
                  </a:lnTo>
                  <a:lnTo>
                    <a:pt x="15621" y="19050"/>
                  </a:lnTo>
                  <a:lnTo>
                    <a:pt x="16002" y="20193"/>
                  </a:lnTo>
                  <a:lnTo>
                    <a:pt x="16383" y="21336"/>
                  </a:lnTo>
                  <a:lnTo>
                    <a:pt x="16764" y="22479"/>
                  </a:lnTo>
                  <a:lnTo>
                    <a:pt x="17145" y="23622"/>
                  </a:lnTo>
                  <a:lnTo>
                    <a:pt x="17526" y="24765"/>
                  </a:lnTo>
                  <a:lnTo>
                    <a:pt x="17907" y="25908"/>
                  </a:lnTo>
                  <a:lnTo>
                    <a:pt x="17907" y="27432"/>
                  </a:lnTo>
                  <a:lnTo>
                    <a:pt x="18288" y="28575"/>
                  </a:lnTo>
                  <a:lnTo>
                    <a:pt x="18669" y="29718"/>
                  </a:lnTo>
                  <a:lnTo>
                    <a:pt x="19050" y="30861"/>
                  </a:lnTo>
                  <a:lnTo>
                    <a:pt x="19050" y="32385"/>
                  </a:lnTo>
                  <a:lnTo>
                    <a:pt x="19431" y="33528"/>
                  </a:lnTo>
                  <a:lnTo>
                    <a:pt x="19812" y="34671"/>
                  </a:lnTo>
                  <a:lnTo>
                    <a:pt x="19812" y="35814"/>
                  </a:lnTo>
                  <a:lnTo>
                    <a:pt x="20193" y="37338"/>
                  </a:lnTo>
                  <a:lnTo>
                    <a:pt x="20193" y="38481"/>
                  </a:lnTo>
                  <a:lnTo>
                    <a:pt x="20574" y="39624"/>
                  </a:lnTo>
                  <a:lnTo>
                    <a:pt x="20574" y="40767"/>
                  </a:lnTo>
                  <a:lnTo>
                    <a:pt x="20955" y="42291"/>
                  </a:lnTo>
                  <a:lnTo>
                    <a:pt x="20955" y="43434"/>
                  </a:lnTo>
                  <a:lnTo>
                    <a:pt x="20955" y="44577"/>
                  </a:lnTo>
                  <a:lnTo>
                    <a:pt x="21336" y="46101"/>
                  </a:lnTo>
                  <a:lnTo>
                    <a:pt x="21336" y="47244"/>
                  </a:lnTo>
                  <a:lnTo>
                    <a:pt x="21336" y="48768"/>
                  </a:lnTo>
                  <a:lnTo>
                    <a:pt x="21336" y="49911"/>
                  </a:lnTo>
                  <a:lnTo>
                    <a:pt x="21717" y="51054"/>
                  </a:lnTo>
                  <a:lnTo>
                    <a:pt x="21717" y="52578"/>
                  </a:lnTo>
                  <a:lnTo>
                    <a:pt x="21717" y="53721"/>
                  </a:lnTo>
                  <a:lnTo>
                    <a:pt x="21717" y="54102"/>
                  </a:lnTo>
                  <a:lnTo>
                    <a:pt x="21717" y="54483"/>
                  </a:lnTo>
                  <a:lnTo>
                    <a:pt x="21336" y="54483"/>
                  </a:lnTo>
                  <a:lnTo>
                    <a:pt x="21336" y="54864"/>
                  </a:lnTo>
                  <a:lnTo>
                    <a:pt x="20955" y="54864"/>
                  </a:lnTo>
                  <a:lnTo>
                    <a:pt x="19812" y="54864"/>
                  </a:lnTo>
                  <a:lnTo>
                    <a:pt x="12573" y="54864"/>
                  </a:lnTo>
                  <a:lnTo>
                    <a:pt x="11430" y="54864"/>
                  </a:lnTo>
                </a:path>
              </a:pathLst>
            </a:custGeom>
            <a:ln w="3530">
              <a:solidFill>
                <a:srgbClr val="565659"/>
              </a:solidFill>
            </a:ln>
          </p:spPr>
          <p:txBody>
            <a:bodyPr wrap="square" lIns="0" tIns="0" rIns="0" bIns="0" rtlCol="0"/>
            <a:lstStyle/>
            <a:p/>
          </p:txBody>
        </p:sp>
        <p:sp>
          <p:nvSpPr>
            <p:cNvPr id="1118" name="object 1118" descr=""/>
            <p:cNvSpPr/>
            <p:nvPr/>
          </p:nvSpPr>
          <p:spPr>
            <a:xfrm>
              <a:off x="4934873" y="8219365"/>
              <a:ext cx="22860" cy="62230"/>
            </a:xfrm>
            <a:custGeom>
              <a:avLst/>
              <a:gdLst/>
              <a:ahLst/>
              <a:cxnLst/>
              <a:rect l="l" t="t" r="r" b="b"/>
              <a:pathLst>
                <a:path w="22860" h="62229">
                  <a:moveTo>
                    <a:pt x="1142" y="61721"/>
                  </a:moveTo>
                  <a:lnTo>
                    <a:pt x="761" y="61721"/>
                  </a:lnTo>
                  <a:lnTo>
                    <a:pt x="761" y="61340"/>
                  </a:lnTo>
                  <a:lnTo>
                    <a:pt x="380" y="61340"/>
                  </a:lnTo>
                  <a:lnTo>
                    <a:pt x="380" y="60959"/>
                  </a:lnTo>
                  <a:lnTo>
                    <a:pt x="0" y="60578"/>
                  </a:lnTo>
                  <a:lnTo>
                    <a:pt x="380" y="57530"/>
                  </a:lnTo>
                  <a:lnTo>
                    <a:pt x="380" y="54482"/>
                  </a:lnTo>
                  <a:lnTo>
                    <a:pt x="380" y="51434"/>
                  </a:lnTo>
                  <a:lnTo>
                    <a:pt x="380" y="48386"/>
                  </a:lnTo>
                  <a:lnTo>
                    <a:pt x="761" y="44957"/>
                  </a:lnTo>
                  <a:lnTo>
                    <a:pt x="761" y="41909"/>
                  </a:lnTo>
                  <a:lnTo>
                    <a:pt x="761" y="40385"/>
                  </a:lnTo>
                  <a:lnTo>
                    <a:pt x="1142" y="38861"/>
                  </a:lnTo>
                  <a:lnTo>
                    <a:pt x="1142" y="37337"/>
                  </a:lnTo>
                  <a:lnTo>
                    <a:pt x="1142" y="35813"/>
                  </a:lnTo>
                  <a:lnTo>
                    <a:pt x="1523" y="34289"/>
                  </a:lnTo>
                  <a:lnTo>
                    <a:pt x="1523" y="32765"/>
                  </a:lnTo>
                  <a:lnTo>
                    <a:pt x="1904" y="31241"/>
                  </a:lnTo>
                  <a:lnTo>
                    <a:pt x="1904" y="29717"/>
                  </a:lnTo>
                  <a:lnTo>
                    <a:pt x="2285" y="28193"/>
                  </a:lnTo>
                  <a:lnTo>
                    <a:pt x="2666" y="26669"/>
                  </a:lnTo>
                  <a:lnTo>
                    <a:pt x="2666" y="25145"/>
                  </a:lnTo>
                  <a:lnTo>
                    <a:pt x="3047" y="24002"/>
                  </a:lnTo>
                  <a:lnTo>
                    <a:pt x="3428" y="22478"/>
                  </a:lnTo>
                  <a:lnTo>
                    <a:pt x="3809" y="20954"/>
                  </a:lnTo>
                  <a:lnTo>
                    <a:pt x="4190" y="19430"/>
                  </a:lnTo>
                  <a:lnTo>
                    <a:pt x="4571" y="17906"/>
                  </a:lnTo>
                  <a:lnTo>
                    <a:pt x="5333" y="16763"/>
                  </a:lnTo>
                  <a:lnTo>
                    <a:pt x="5333" y="16001"/>
                  </a:lnTo>
                  <a:lnTo>
                    <a:pt x="5714" y="15239"/>
                  </a:lnTo>
                  <a:lnTo>
                    <a:pt x="6095" y="14477"/>
                  </a:lnTo>
                  <a:lnTo>
                    <a:pt x="6095" y="13715"/>
                  </a:lnTo>
                  <a:lnTo>
                    <a:pt x="6476" y="12953"/>
                  </a:lnTo>
                  <a:lnTo>
                    <a:pt x="6857" y="12191"/>
                  </a:lnTo>
                  <a:lnTo>
                    <a:pt x="7238" y="11429"/>
                  </a:lnTo>
                  <a:lnTo>
                    <a:pt x="7619" y="10667"/>
                  </a:lnTo>
                  <a:lnTo>
                    <a:pt x="8000" y="9905"/>
                  </a:lnTo>
                  <a:lnTo>
                    <a:pt x="8381" y="9143"/>
                  </a:lnTo>
                  <a:lnTo>
                    <a:pt x="8762" y="8381"/>
                  </a:lnTo>
                  <a:lnTo>
                    <a:pt x="9143" y="7619"/>
                  </a:lnTo>
                  <a:lnTo>
                    <a:pt x="9905" y="6857"/>
                  </a:lnTo>
                  <a:lnTo>
                    <a:pt x="10286" y="6095"/>
                  </a:lnTo>
                  <a:lnTo>
                    <a:pt x="10667" y="5714"/>
                  </a:lnTo>
                  <a:lnTo>
                    <a:pt x="10667" y="5333"/>
                  </a:lnTo>
                  <a:lnTo>
                    <a:pt x="11048" y="4952"/>
                  </a:lnTo>
                  <a:lnTo>
                    <a:pt x="11429" y="4952"/>
                  </a:lnTo>
                  <a:lnTo>
                    <a:pt x="11810" y="4571"/>
                  </a:lnTo>
                  <a:lnTo>
                    <a:pt x="11810" y="4190"/>
                  </a:lnTo>
                  <a:lnTo>
                    <a:pt x="12191" y="3809"/>
                  </a:lnTo>
                  <a:lnTo>
                    <a:pt x="12572" y="3428"/>
                  </a:lnTo>
                  <a:lnTo>
                    <a:pt x="12953" y="3047"/>
                  </a:lnTo>
                  <a:lnTo>
                    <a:pt x="13334" y="2666"/>
                  </a:lnTo>
                  <a:lnTo>
                    <a:pt x="13715" y="2666"/>
                  </a:lnTo>
                  <a:lnTo>
                    <a:pt x="14096" y="2285"/>
                  </a:lnTo>
                  <a:lnTo>
                    <a:pt x="14477" y="1904"/>
                  </a:lnTo>
                  <a:lnTo>
                    <a:pt x="14858" y="1523"/>
                  </a:lnTo>
                  <a:lnTo>
                    <a:pt x="15239" y="1523"/>
                  </a:lnTo>
                  <a:lnTo>
                    <a:pt x="15620" y="1142"/>
                  </a:lnTo>
                  <a:lnTo>
                    <a:pt x="16001" y="761"/>
                  </a:lnTo>
                  <a:lnTo>
                    <a:pt x="16382" y="761"/>
                  </a:lnTo>
                  <a:lnTo>
                    <a:pt x="16763" y="380"/>
                  </a:lnTo>
                  <a:lnTo>
                    <a:pt x="17144" y="380"/>
                  </a:lnTo>
                  <a:lnTo>
                    <a:pt x="17525" y="0"/>
                  </a:lnTo>
                  <a:lnTo>
                    <a:pt x="20954" y="0"/>
                  </a:lnTo>
                  <a:lnTo>
                    <a:pt x="20954" y="380"/>
                  </a:lnTo>
                  <a:lnTo>
                    <a:pt x="21335" y="380"/>
                  </a:lnTo>
                  <a:lnTo>
                    <a:pt x="21335" y="761"/>
                  </a:lnTo>
                  <a:lnTo>
                    <a:pt x="21716" y="761"/>
                  </a:lnTo>
                  <a:lnTo>
                    <a:pt x="21716" y="1142"/>
                  </a:lnTo>
                  <a:lnTo>
                    <a:pt x="22097" y="1523"/>
                  </a:lnTo>
                  <a:lnTo>
                    <a:pt x="22097" y="1904"/>
                  </a:lnTo>
                  <a:lnTo>
                    <a:pt x="22097" y="2285"/>
                  </a:lnTo>
                  <a:lnTo>
                    <a:pt x="22097" y="2666"/>
                  </a:lnTo>
                  <a:lnTo>
                    <a:pt x="22478" y="3047"/>
                  </a:lnTo>
                  <a:lnTo>
                    <a:pt x="22478" y="3428"/>
                  </a:lnTo>
                  <a:lnTo>
                    <a:pt x="22478" y="3809"/>
                  </a:lnTo>
                  <a:lnTo>
                    <a:pt x="22478" y="4190"/>
                  </a:lnTo>
                </a:path>
              </a:pathLst>
            </a:custGeom>
            <a:ln w="3530">
              <a:solidFill>
                <a:srgbClr val="565659"/>
              </a:solidFill>
            </a:ln>
          </p:spPr>
          <p:txBody>
            <a:bodyPr wrap="square" lIns="0" tIns="0" rIns="0" bIns="0" rtlCol="0"/>
            <a:lstStyle/>
            <a:p/>
          </p:txBody>
        </p:sp>
        <p:sp>
          <p:nvSpPr>
            <p:cNvPr id="1119" name="object 1119" descr=""/>
            <p:cNvSpPr/>
            <p:nvPr/>
          </p:nvSpPr>
          <p:spPr>
            <a:xfrm>
              <a:off x="5097943" y="8289465"/>
              <a:ext cx="119380" cy="0"/>
            </a:xfrm>
            <a:custGeom>
              <a:avLst/>
              <a:gdLst/>
              <a:ahLst/>
              <a:cxnLst/>
              <a:rect l="l" t="t" r="r" b="b"/>
              <a:pathLst>
                <a:path w="119379" h="0">
                  <a:moveTo>
                    <a:pt x="119252" y="0"/>
                  </a:moveTo>
                  <a:lnTo>
                    <a:pt x="119252" y="0"/>
                  </a:lnTo>
                  <a:lnTo>
                    <a:pt x="5333" y="0"/>
                  </a:lnTo>
                  <a:lnTo>
                    <a:pt x="0" y="0"/>
                  </a:lnTo>
                </a:path>
              </a:pathLst>
            </a:custGeom>
            <a:ln w="3530">
              <a:solidFill>
                <a:srgbClr val="565659"/>
              </a:solidFill>
            </a:ln>
          </p:spPr>
          <p:txBody>
            <a:bodyPr wrap="square" lIns="0" tIns="0" rIns="0" bIns="0" rtlCol="0"/>
            <a:lstStyle/>
            <a:p/>
          </p:txBody>
        </p:sp>
        <p:sp>
          <p:nvSpPr>
            <p:cNvPr id="1120" name="object 1120" descr=""/>
            <p:cNvSpPr/>
            <p:nvPr/>
          </p:nvSpPr>
          <p:spPr>
            <a:xfrm>
              <a:off x="5159285" y="8225462"/>
              <a:ext cx="23495" cy="56515"/>
            </a:xfrm>
            <a:custGeom>
              <a:avLst/>
              <a:gdLst/>
              <a:ahLst/>
              <a:cxnLst/>
              <a:rect l="l" t="t" r="r" b="b"/>
              <a:pathLst>
                <a:path w="23495" h="56515">
                  <a:moveTo>
                    <a:pt x="12573" y="56387"/>
                  </a:moveTo>
                  <a:lnTo>
                    <a:pt x="12192" y="56387"/>
                  </a:lnTo>
                  <a:lnTo>
                    <a:pt x="11811" y="56387"/>
                  </a:lnTo>
                  <a:lnTo>
                    <a:pt x="11811" y="56006"/>
                  </a:lnTo>
                  <a:lnTo>
                    <a:pt x="11430" y="56006"/>
                  </a:lnTo>
                  <a:lnTo>
                    <a:pt x="11430" y="55625"/>
                  </a:lnTo>
                  <a:lnTo>
                    <a:pt x="11049" y="55244"/>
                  </a:lnTo>
                  <a:lnTo>
                    <a:pt x="11049" y="54863"/>
                  </a:lnTo>
                  <a:lnTo>
                    <a:pt x="11049" y="54482"/>
                  </a:lnTo>
                  <a:lnTo>
                    <a:pt x="11049" y="51815"/>
                  </a:lnTo>
                  <a:lnTo>
                    <a:pt x="10668" y="49148"/>
                  </a:lnTo>
                  <a:lnTo>
                    <a:pt x="10287" y="46481"/>
                  </a:lnTo>
                  <a:lnTo>
                    <a:pt x="9906" y="43814"/>
                  </a:lnTo>
                  <a:lnTo>
                    <a:pt x="9906" y="42290"/>
                  </a:lnTo>
                  <a:lnTo>
                    <a:pt x="9906" y="40766"/>
                  </a:lnTo>
                  <a:lnTo>
                    <a:pt x="9525" y="39623"/>
                  </a:lnTo>
                  <a:lnTo>
                    <a:pt x="9525" y="38099"/>
                  </a:lnTo>
                  <a:lnTo>
                    <a:pt x="9144" y="36956"/>
                  </a:lnTo>
                  <a:lnTo>
                    <a:pt x="9144" y="35432"/>
                  </a:lnTo>
                  <a:lnTo>
                    <a:pt x="8763" y="34289"/>
                  </a:lnTo>
                  <a:lnTo>
                    <a:pt x="8382" y="32765"/>
                  </a:lnTo>
                  <a:lnTo>
                    <a:pt x="8382" y="31622"/>
                  </a:lnTo>
                  <a:lnTo>
                    <a:pt x="8001" y="30479"/>
                  </a:lnTo>
                  <a:lnTo>
                    <a:pt x="7620" y="28955"/>
                  </a:lnTo>
                  <a:lnTo>
                    <a:pt x="7620" y="27812"/>
                  </a:lnTo>
                  <a:lnTo>
                    <a:pt x="7239" y="26288"/>
                  </a:lnTo>
                  <a:lnTo>
                    <a:pt x="6858" y="25145"/>
                  </a:lnTo>
                  <a:lnTo>
                    <a:pt x="6477" y="23621"/>
                  </a:lnTo>
                  <a:lnTo>
                    <a:pt x="6477" y="22478"/>
                  </a:lnTo>
                  <a:lnTo>
                    <a:pt x="6096" y="20954"/>
                  </a:lnTo>
                  <a:lnTo>
                    <a:pt x="5715" y="19811"/>
                  </a:lnTo>
                  <a:lnTo>
                    <a:pt x="5334" y="18668"/>
                  </a:lnTo>
                  <a:lnTo>
                    <a:pt x="4953" y="17144"/>
                  </a:lnTo>
                  <a:lnTo>
                    <a:pt x="4572" y="16001"/>
                  </a:lnTo>
                  <a:lnTo>
                    <a:pt x="4191" y="14858"/>
                  </a:lnTo>
                  <a:lnTo>
                    <a:pt x="3810" y="13334"/>
                  </a:lnTo>
                  <a:lnTo>
                    <a:pt x="3429" y="12191"/>
                  </a:lnTo>
                  <a:lnTo>
                    <a:pt x="2667" y="11048"/>
                  </a:lnTo>
                  <a:lnTo>
                    <a:pt x="2286" y="9905"/>
                  </a:lnTo>
                  <a:lnTo>
                    <a:pt x="1905" y="8762"/>
                  </a:lnTo>
                  <a:lnTo>
                    <a:pt x="1524" y="8000"/>
                  </a:lnTo>
                  <a:lnTo>
                    <a:pt x="1524" y="7238"/>
                  </a:lnTo>
                  <a:lnTo>
                    <a:pt x="1143" y="6857"/>
                  </a:lnTo>
                  <a:lnTo>
                    <a:pt x="1143" y="6095"/>
                  </a:lnTo>
                  <a:lnTo>
                    <a:pt x="762" y="5714"/>
                  </a:lnTo>
                  <a:lnTo>
                    <a:pt x="762" y="5333"/>
                  </a:lnTo>
                  <a:lnTo>
                    <a:pt x="762" y="4571"/>
                  </a:lnTo>
                  <a:lnTo>
                    <a:pt x="381" y="4190"/>
                  </a:lnTo>
                  <a:lnTo>
                    <a:pt x="381" y="3809"/>
                  </a:lnTo>
                  <a:lnTo>
                    <a:pt x="381" y="3428"/>
                  </a:lnTo>
                  <a:lnTo>
                    <a:pt x="381" y="3047"/>
                  </a:lnTo>
                  <a:lnTo>
                    <a:pt x="0" y="2666"/>
                  </a:lnTo>
                  <a:lnTo>
                    <a:pt x="0" y="2285"/>
                  </a:lnTo>
                  <a:lnTo>
                    <a:pt x="0" y="1904"/>
                  </a:lnTo>
                  <a:lnTo>
                    <a:pt x="0" y="1523"/>
                  </a:lnTo>
                  <a:lnTo>
                    <a:pt x="0" y="1142"/>
                  </a:lnTo>
                  <a:lnTo>
                    <a:pt x="381" y="761"/>
                  </a:lnTo>
                  <a:lnTo>
                    <a:pt x="381" y="380"/>
                  </a:lnTo>
                  <a:lnTo>
                    <a:pt x="762" y="380"/>
                  </a:lnTo>
                  <a:lnTo>
                    <a:pt x="762" y="0"/>
                  </a:lnTo>
                  <a:lnTo>
                    <a:pt x="2667" y="0"/>
                  </a:lnTo>
                  <a:lnTo>
                    <a:pt x="2667" y="380"/>
                  </a:lnTo>
                  <a:lnTo>
                    <a:pt x="3048" y="380"/>
                  </a:lnTo>
                  <a:lnTo>
                    <a:pt x="3429" y="380"/>
                  </a:lnTo>
                  <a:lnTo>
                    <a:pt x="3810" y="761"/>
                  </a:lnTo>
                  <a:lnTo>
                    <a:pt x="4191" y="761"/>
                  </a:lnTo>
                  <a:lnTo>
                    <a:pt x="4572" y="1142"/>
                  </a:lnTo>
                  <a:lnTo>
                    <a:pt x="4953" y="1523"/>
                  </a:lnTo>
                  <a:lnTo>
                    <a:pt x="5715" y="1904"/>
                  </a:lnTo>
                  <a:lnTo>
                    <a:pt x="6096" y="2285"/>
                  </a:lnTo>
                  <a:lnTo>
                    <a:pt x="6477" y="2666"/>
                  </a:lnTo>
                  <a:lnTo>
                    <a:pt x="6858" y="3047"/>
                  </a:lnTo>
                  <a:lnTo>
                    <a:pt x="7620" y="3428"/>
                  </a:lnTo>
                  <a:lnTo>
                    <a:pt x="8001" y="3809"/>
                  </a:lnTo>
                  <a:lnTo>
                    <a:pt x="8382" y="4190"/>
                  </a:lnTo>
                  <a:lnTo>
                    <a:pt x="8763" y="4952"/>
                  </a:lnTo>
                  <a:lnTo>
                    <a:pt x="9144" y="5333"/>
                  </a:lnTo>
                  <a:lnTo>
                    <a:pt x="9525" y="5714"/>
                  </a:lnTo>
                  <a:lnTo>
                    <a:pt x="9906" y="6095"/>
                  </a:lnTo>
                  <a:lnTo>
                    <a:pt x="10287" y="6857"/>
                  </a:lnTo>
                  <a:lnTo>
                    <a:pt x="11049" y="7238"/>
                  </a:lnTo>
                  <a:lnTo>
                    <a:pt x="11430" y="8000"/>
                  </a:lnTo>
                  <a:lnTo>
                    <a:pt x="11811" y="8381"/>
                  </a:lnTo>
                  <a:lnTo>
                    <a:pt x="11811" y="8762"/>
                  </a:lnTo>
                  <a:lnTo>
                    <a:pt x="12192" y="9524"/>
                  </a:lnTo>
                  <a:lnTo>
                    <a:pt x="12573" y="9905"/>
                  </a:lnTo>
                  <a:lnTo>
                    <a:pt x="12954" y="10667"/>
                  </a:lnTo>
                  <a:lnTo>
                    <a:pt x="13335" y="11048"/>
                  </a:lnTo>
                  <a:lnTo>
                    <a:pt x="13716" y="11810"/>
                  </a:lnTo>
                  <a:lnTo>
                    <a:pt x="14097" y="12191"/>
                  </a:lnTo>
                  <a:lnTo>
                    <a:pt x="14097" y="12953"/>
                  </a:lnTo>
                  <a:lnTo>
                    <a:pt x="14478" y="13334"/>
                  </a:lnTo>
                  <a:lnTo>
                    <a:pt x="14859" y="14096"/>
                  </a:lnTo>
                  <a:lnTo>
                    <a:pt x="15240" y="14477"/>
                  </a:lnTo>
                  <a:lnTo>
                    <a:pt x="15621" y="15620"/>
                  </a:lnTo>
                  <a:lnTo>
                    <a:pt x="16002" y="16763"/>
                  </a:lnTo>
                  <a:lnTo>
                    <a:pt x="16764" y="17906"/>
                  </a:lnTo>
                  <a:lnTo>
                    <a:pt x="17145" y="19430"/>
                  </a:lnTo>
                  <a:lnTo>
                    <a:pt x="17526" y="20573"/>
                  </a:lnTo>
                  <a:lnTo>
                    <a:pt x="17907" y="21716"/>
                  </a:lnTo>
                  <a:lnTo>
                    <a:pt x="18288" y="22859"/>
                  </a:lnTo>
                  <a:lnTo>
                    <a:pt x="18669" y="24002"/>
                  </a:lnTo>
                  <a:lnTo>
                    <a:pt x="19050" y="25145"/>
                  </a:lnTo>
                  <a:lnTo>
                    <a:pt x="19431" y="26669"/>
                  </a:lnTo>
                  <a:lnTo>
                    <a:pt x="19812" y="27812"/>
                  </a:lnTo>
                  <a:lnTo>
                    <a:pt x="19812" y="28955"/>
                  </a:lnTo>
                  <a:lnTo>
                    <a:pt x="20193" y="30098"/>
                  </a:lnTo>
                  <a:lnTo>
                    <a:pt x="20574" y="31622"/>
                  </a:lnTo>
                  <a:lnTo>
                    <a:pt x="20955" y="32765"/>
                  </a:lnTo>
                  <a:lnTo>
                    <a:pt x="20955" y="33908"/>
                  </a:lnTo>
                  <a:lnTo>
                    <a:pt x="21336" y="35051"/>
                  </a:lnTo>
                  <a:lnTo>
                    <a:pt x="21717" y="36575"/>
                  </a:lnTo>
                  <a:lnTo>
                    <a:pt x="21717" y="37718"/>
                  </a:lnTo>
                  <a:lnTo>
                    <a:pt x="22098" y="38861"/>
                  </a:lnTo>
                  <a:lnTo>
                    <a:pt x="22098" y="40385"/>
                  </a:lnTo>
                  <a:lnTo>
                    <a:pt x="22479" y="41528"/>
                  </a:lnTo>
                  <a:lnTo>
                    <a:pt x="22479" y="42671"/>
                  </a:lnTo>
                  <a:lnTo>
                    <a:pt x="22479" y="44195"/>
                  </a:lnTo>
                  <a:lnTo>
                    <a:pt x="22860" y="45338"/>
                  </a:lnTo>
                  <a:lnTo>
                    <a:pt x="22860" y="46862"/>
                  </a:lnTo>
                  <a:lnTo>
                    <a:pt x="22860" y="48005"/>
                  </a:lnTo>
                  <a:lnTo>
                    <a:pt x="23241" y="49148"/>
                  </a:lnTo>
                  <a:lnTo>
                    <a:pt x="23241" y="50672"/>
                  </a:lnTo>
                  <a:lnTo>
                    <a:pt x="23241" y="55625"/>
                  </a:lnTo>
                  <a:lnTo>
                    <a:pt x="22860" y="56006"/>
                  </a:lnTo>
                  <a:lnTo>
                    <a:pt x="22860" y="56387"/>
                  </a:lnTo>
                  <a:lnTo>
                    <a:pt x="22479" y="56387"/>
                  </a:lnTo>
                  <a:lnTo>
                    <a:pt x="22098" y="56387"/>
                  </a:lnTo>
                  <a:lnTo>
                    <a:pt x="13716" y="56387"/>
                  </a:lnTo>
                  <a:lnTo>
                    <a:pt x="12573" y="56387"/>
                  </a:lnTo>
                </a:path>
              </a:pathLst>
            </a:custGeom>
            <a:ln w="3530">
              <a:solidFill>
                <a:srgbClr val="565659"/>
              </a:solidFill>
            </a:ln>
          </p:spPr>
          <p:txBody>
            <a:bodyPr wrap="square" lIns="0" tIns="0" rIns="0" bIns="0" rtlCol="0"/>
            <a:lstStyle/>
            <a:p/>
          </p:txBody>
        </p:sp>
        <p:sp>
          <p:nvSpPr>
            <p:cNvPr id="1121" name="object 1121" descr=""/>
            <p:cNvSpPr/>
            <p:nvPr/>
          </p:nvSpPr>
          <p:spPr>
            <a:xfrm>
              <a:off x="4940593" y="8218600"/>
              <a:ext cx="17145" cy="63500"/>
            </a:xfrm>
            <a:custGeom>
              <a:avLst/>
              <a:gdLst/>
              <a:ahLst/>
              <a:cxnLst/>
              <a:rect l="l" t="t" r="r" b="b"/>
              <a:pathLst>
                <a:path w="17145" h="63500">
                  <a:moveTo>
                    <a:pt x="0" y="12572"/>
                  </a:moveTo>
                  <a:lnTo>
                    <a:pt x="0" y="12191"/>
                  </a:lnTo>
                  <a:lnTo>
                    <a:pt x="381" y="11429"/>
                  </a:lnTo>
                  <a:lnTo>
                    <a:pt x="762" y="11048"/>
                  </a:lnTo>
                  <a:lnTo>
                    <a:pt x="1143" y="10286"/>
                  </a:lnTo>
                  <a:lnTo>
                    <a:pt x="1143" y="9905"/>
                  </a:lnTo>
                  <a:lnTo>
                    <a:pt x="1524" y="9524"/>
                  </a:lnTo>
                  <a:lnTo>
                    <a:pt x="1905" y="8762"/>
                  </a:lnTo>
                  <a:lnTo>
                    <a:pt x="2286" y="8381"/>
                  </a:lnTo>
                  <a:lnTo>
                    <a:pt x="2667" y="7619"/>
                  </a:lnTo>
                  <a:lnTo>
                    <a:pt x="3048" y="7238"/>
                  </a:lnTo>
                  <a:lnTo>
                    <a:pt x="3429" y="6857"/>
                  </a:lnTo>
                  <a:lnTo>
                    <a:pt x="3810" y="6095"/>
                  </a:lnTo>
                  <a:lnTo>
                    <a:pt x="4191" y="5714"/>
                  </a:lnTo>
                  <a:lnTo>
                    <a:pt x="4572" y="5333"/>
                  </a:lnTo>
                  <a:lnTo>
                    <a:pt x="4953" y="4952"/>
                  </a:lnTo>
                  <a:lnTo>
                    <a:pt x="5715" y="4190"/>
                  </a:lnTo>
                  <a:lnTo>
                    <a:pt x="6096" y="3809"/>
                  </a:lnTo>
                  <a:lnTo>
                    <a:pt x="6477" y="3428"/>
                  </a:lnTo>
                  <a:lnTo>
                    <a:pt x="6858" y="3047"/>
                  </a:lnTo>
                  <a:lnTo>
                    <a:pt x="7620" y="2666"/>
                  </a:lnTo>
                  <a:lnTo>
                    <a:pt x="8001" y="2285"/>
                  </a:lnTo>
                  <a:lnTo>
                    <a:pt x="8382" y="1904"/>
                  </a:lnTo>
                  <a:lnTo>
                    <a:pt x="9144" y="1523"/>
                  </a:lnTo>
                  <a:lnTo>
                    <a:pt x="9525" y="1142"/>
                  </a:lnTo>
                  <a:lnTo>
                    <a:pt x="10287" y="761"/>
                  </a:lnTo>
                  <a:lnTo>
                    <a:pt x="10668" y="761"/>
                  </a:lnTo>
                  <a:lnTo>
                    <a:pt x="11049" y="380"/>
                  </a:lnTo>
                  <a:lnTo>
                    <a:pt x="11430" y="380"/>
                  </a:lnTo>
                  <a:lnTo>
                    <a:pt x="11811" y="380"/>
                  </a:lnTo>
                  <a:lnTo>
                    <a:pt x="12192" y="0"/>
                  </a:lnTo>
                  <a:lnTo>
                    <a:pt x="15240" y="0"/>
                  </a:lnTo>
                  <a:lnTo>
                    <a:pt x="15621" y="380"/>
                  </a:lnTo>
                  <a:lnTo>
                    <a:pt x="16002" y="380"/>
                  </a:lnTo>
                  <a:lnTo>
                    <a:pt x="16002" y="761"/>
                  </a:lnTo>
                  <a:lnTo>
                    <a:pt x="16383" y="761"/>
                  </a:lnTo>
                  <a:lnTo>
                    <a:pt x="16383" y="1142"/>
                  </a:lnTo>
                  <a:lnTo>
                    <a:pt x="16764" y="1142"/>
                  </a:lnTo>
                  <a:lnTo>
                    <a:pt x="16764" y="1523"/>
                  </a:lnTo>
                  <a:lnTo>
                    <a:pt x="16764" y="1904"/>
                  </a:lnTo>
                  <a:lnTo>
                    <a:pt x="17145" y="2285"/>
                  </a:lnTo>
                  <a:lnTo>
                    <a:pt x="17145" y="2666"/>
                  </a:lnTo>
                  <a:lnTo>
                    <a:pt x="17145" y="5714"/>
                  </a:lnTo>
                  <a:lnTo>
                    <a:pt x="16764" y="6095"/>
                  </a:lnTo>
                  <a:lnTo>
                    <a:pt x="16764" y="6857"/>
                  </a:lnTo>
                  <a:lnTo>
                    <a:pt x="16764" y="7238"/>
                  </a:lnTo>
                  <a:lnTo>
                    <a:pt x="16764" y="7619"/>
                  </a:lnTo>
                  <a:lnTo>
                    <a:pt x="16383" y="8381"/>
                  </a:lnTo>
                  <a:lnTo>
                    <a:pt x="16383" y="8762"/>
                  </a:lnTo>
                  <a:lnTo>
                    <a:pt x="16002" y="9143"/>
                  </a:lnTo>
                  <a:lnTo>
                    <a:pt x="16002" y="9905"/>
                  </a:lnTo>
                  <a:lnTo>
                    <a:pt x="16002" y="10286"/>
                  </a:lnTo>
                  <a:lnTo>
                    <a:pt x="15621" y="11429"/>
                  </a:lnTo>
                  <a:lnTo>
                    <a:pt x="15240" y="12572"/>
                  </a:lnTo>
                  <a:lnTo>
                    <a:pt x="14859" y="14096"/>
                  </a:lnTo>
                  <a:lnTo>
                    <a:pt x="14478" y="15620"/>
                  </a:lnTo>
                  <a:lnTo>
                    <a:pt x="14097" y="16763"/>
                  </a:lnTo>
                  <a:lnTo>
                    <a:pt x="13716" y="18287"/>
                  </a:lnTo>
                  <a:lnTo>
                    <a:pt x="13335" y="19811"/>
                  </a:lnTo>
                  <a:lnTo>
                    <a:pt x="12954" y="21335"/>
                  </a:lnTo>
                  <a:lnTo>
                    <a:pt x="12573" y="22859"/>
                  </a:lnTo>
                  <a:lnTo>
                    <a:pt x="12192" y="24383"/>
                  </a:lnTo>
                  <a:lnTo>
                    <a:pt x="12192" y="25907"/>
                  </a:lnTo>
                  <a:lnTo>
                    <a:pt x="11811" y="27050"/>
                  </a:lnTo>
                  <a:lnTo>
                    <a:pt x="11430" y="28574"/>
                  </a:lnTo>
                  <a:lnTo>
                    <a:pt x="11430" y="30098"/>
                  </a:lnTo>
                  <a:lnTo>
                    <a:pt x="11049" y="31622"/>
                  </a:lnTo>
                  <a:lnTo>
                    <a:pt x="11049" y="33146"/>
                  </a:lnTo>
                  <a:lnTo>
                    <a:pt x="10668" y="34670"/>
                  </a:lnTo>
                  <a:lnTo>
                    <a:pt x="10287" y="36575"/>
                  </a:lnTo>
                  <a:lnTo>
                    <a:pt x="10287" y="39623"/>
                  </a:lnTo>
                  <a:lnTo>
                    <a:pt x="9906" y="42671"/>
                  </a:lnTo>
                  <a:lnTo>
                    <a:pt x="9525" y="45719"/>
                  </a:lnTo>
                  <a:lnTo>
                    <a:pt x="9144" y="48767"/>
                  </a:lnTo>
                  <a:lnTo>
                    <a:pt x="9144" y="51815"/>
                  </a:lnTo>
                  <a:lnTo>
                    <a:pt x="8763" y="55244"/>
                  </a:lnTo>
                  <a:lnTo>
                    <a:pt x="8382" y="58292"/>
                  </a:lnTo>
                  <a:lnTo>
                    <a:pt x="8382" y="61340"/>
                  </a:lnTo>
                  <a:lnTo>
                    <a:pt x="8382" y="61721"/>
                  </a:lnTo>
                  <a:lnTo>
                    <a:pt x="8382" y="62102"/>
                  </a:lnTo>
                  <a:lnTo>
                    <a:pt x="8001" y="62102"/>
                  </a:lnTo>
                  <a:lnTo>
                    <a:pt x="8001" y="62483"/>
                  </a:lnTo>
                  <a:lnTo>
                    <a:pt x="7620" y="62864"/>
                  </a:lnTo>
                  <a:lnTo>
                    <a:pt x="7238" y="63245"/>
                  </a:lnTo>
                  <a:lnTo>
                    <a:pt x="6858" y="63245"/>
                  </a:lnTo>
                  <a:lnTo>
                    <a:pt x="6477" y="63245"/>
                  </a:lnTo>
                </a:path>
              </a:pathLst>
            </a:custGeom>
            <a:ln w="3530">
              <a:solidFill>
                <a:srgbClr val="565659"/>
              </a:solidFill>
            </a:ln>
          </p:spPr>
          <p:txBody>
            <a:bodyPr wrap="square" lIns="0" tIns="0" rIns="0" bIns="0" rtlCol="0"/>
            <a:lstStyle/>
            <a:p/>
          </p:txBody>
        </p:sp>
        <p:sp>
          <p:nvSpPr>
            <p:cNvPr id="1122" name="object 1122" descr=""/>
            <p:cNvSpPr/>
            <p:nvPr/>
          </p:nvSpPr>
          <p:spPr>
            <a:xfrm>
              <a:off x="4933732" y="8231177"/>
              <a:ext cx="6985" cy="50800"/>
            </a:xfrm>
            <a:custGeom>
              <a:avLst/>
              <a:gdLst/>
              <a:ahLst/>
              <a:cxnLst/>
              <a:rect l="l" t="t" r="r" b="b"/>
              <a:pathLst>
                <a:path w="6985" h="50800">
                  <a:moveTo>
                    <a:pt x="1142" y="50673"/>
                  </a:moveTo>
                  <a:lnTo>
                    <a:pt x="761" y="50673"/>
                  </a:lnTo>
                  <a:lnTo>
                    <a:pt x="380" y="50292"/>
                  </a:lnTo>
                  <a:lnTo>
                    <a:pt x="380" y="49911"/>
                  </a:lnTo>
                  <a:lnTo>
                    <a:pt x="0" y="49911"/>
                  </a:lnTo>
                  <a:lnTo>
                    <a:pt x="0" y="39243"/>
                  </a:lnTo>
                  <a:lnTo>
                    <a:pt x="380" y="36195"/>
                  </a:lnTo>
                  <a:lnTo>
                    <a:pt x="380" y="33147"/>
                  </a:lnTo>
                  <a:lnTo>
                    <a:pt x="761" y="30099"/>
                  </a:lnTo>
                  <a:lnTo>
                    <a:pt x="761" y="28575"/>
                  </a:lnTo>
                  <a:lnTo>
                    <a:pt x="761" y="27051"/>
                  </a:lnTo>
                  <a:lnTo>
                    <a:pt x="1142" y="25527"/>
                  </a:lnTo>
                  <a:lnTo>
                    <a:pt x="1142" y="24003"/>
                  </a:lnTo>
                  <a:lnTo>
                    <a:pt x="1142" y="22479"/>
                  </a:lnTo>
                  <a:lnTo>
                    <a:pt x="1523" y="20574"/>
                  </a:lnTo>
                  <a:lnTo>
                    <a:pt x="1523" y="19050"/>
                  </a:lnTo>
                  <a:lnTo>
                    <a:pt x="1904" y="17526"/>
                  </a:lnTo>
                  <a:lnTo>
                    <a:pt x="2285" y="16002"/>
                  </a:lnTo>
                  <a:lnTo>
                    <a:pt x="2285" y="14478"/>
                  </a:lnTo>
                  <a:lnTo>
                    <a:pt x="2666" y="12954"/>
                  </a:lnTo>
                  <a:lnTo>
                    <a:pt x="3047" y="11811"/>
                  </a:lnTo>
                  <a:lnTo>
                    <a:pt x="3428" y="10287"/>
                  </a:lnTo>
                  <a:lnTo>
                    <a:pt x="3809" y="8763"/>
                  </a:lnTo>
                  <a:lnTo>
                    <a:pt x="4190" y="7239"/>
                  </a:lnTo>
                  <a:lnTo>
                    <a:pt x="4571" y="5715"/>
                  </a:lnTo>
                  <a:lnTo>
                    <a:pt x="4952" y="4191"/>
                  </a:lnTo>
                  <a:lnTo>
                    <a:pt x="5333" y="3429"/>
                  </a:lnTo>
                  <a:lnTo>
                    <a:pt x="5714" y="3048"/>
                  </a:lnTo>
                  <a:lnTo>
                    <a:pt x="5714" y="2286"/>
                  </a:lnTo>
                  <a:lnTo>
                    <a:pt x="6095" y="1524"/>
                  </a:lnTo>
                  <a:lnTo>
                    <a:pt x="6476" y="762"/>
                  </a:lnTo>
                  <a:lnTo>
                    <a:pt x="6857" y="0"/>
                  </a:lnTo>
                </a:path>
              </a:pathLst>
            </a:custGeom>
            <a:ln w="3530">
              <a:solidFill>
                <a:srgbClr val="565659"/>
              </a:solidFill>
            </a:ln>
          </p:spPr>
          <p:txBody>
            <a:bodyPr wrap="square" lIns="0" tIns="0" rIns="0" bIns="0" rtlCol="0"/>
            <a:lstStyle/>
            <a:p/>
          </p:txBody>
        </p:sp>
        <p:sp>
          <p:nvSpPr>
            <p:cNvPr id="1123" name="object 1123" descr=""/>
            <p:cNvSpPr/>
            <p:nvPr/>
          </p:nvSpPr>
          <p:spPr>
            <a:xfrm>
              <a:off x="4908589" y="8379766"/>
              <a:ext cx="635" cy="8890"/>
            </a:xfrm>
            <a:custGeom>
              <a:avLst/>
              <a:gdLst/>
              <a:ahLst/>
              <a:cxnLst/>
              <a:rect l="l" t="t" r="r" b="b"/>
              <a:pathLst>
                <a:path w="635" h="8890">
                  <a:moveTo>
                    <a:pt x="0" y="0"/>
                  </a:moveTo>
                  <a:lnTo>
                    <a:pt x="381" y="4190"/>
                  </a:lnTo>
                  <a:lnTo>
                    <a:pt x="381" y="8381"/>
                  </a:lnTo>
                </a:path>
              </a:pathLst>
            </a:custGeom>
            <a:ln w="3530">
              <a:solidFill>
                <a:srgbClr val="565659"/>
              </a:solidFill>
            </a:ln>
          </p:spPr>
          <p:txBody>
            <a:bodyPr wrap="square" lIns="0" tIns="0" rIns="0" bIns="0" rtlCol="0"/>
            <a:lstStyle/>
            <a:p/>
          </p:txBody>
        </p:sp>
        <p:sp>
          <p:nvSpPr>
            <p:cNvPr id="1124" name="object 1124" descr=""/>
            <p:cNvSpPr/>
            <p:nvPr/>
          </p:nvSpPr>
          <p:spPr>
            <a:xfrm>
              <a:off x="4917874" y="854678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25" name="object 1125" descr=""/>
            <p:cNvSpPr/>
            <p:nvPr/>
          </p:nvSpPr>
          <p:spPr>
            <a:xfrm>
              <a:off x="4908966" y="8401861"/>
              <a:ext cx="0" cy="4445"/>
            </a:xfrm>
            <a:custGeom>
              <a:avLst/>
              <a:gdLst/>
              <a:ahLst/>
              <a:cxnLst/>
              <a:rect l="l" t="t" r="r" b="b"/>
              <a:pathLst>
                <a:path w="0" h="4445">
                  <a:moveTo>
                    <a:pt x="0" y="4191"/>
                  </a:moveTo>
                  <a:lnTo>
                    <a:pt x="0" y="0"/>
                  </a:lnTo>
                </a:path>
              </a:pathLst>
            </a:custGeom>
            <a:ln w="3530">
              <a:solidFill>
                <a:srgbClr val="565659"/>
              </a:solidFill>
            </a:ln>
          </p:spPr>
          <p:txBody>
            <a:bodyPr wrap="square" lIns="0" tIns="0" rIns="0" bIns="0" rtlCol="0"/>
            <a:lstStyle/>
            <a:p/>
          </p:txBody>
        </p:sp>
        <p:sp>
          <p:nvSpPr>
            <p:cNvPr id="1126" name="object 1126" descr=""/>
            <p:cNvSpPr/>
            <p:nvPr/>
          </p:nvSpPr>
          <p:spPr>
            <a:xfrm>
              <a:off x="5033554" y="8553498"/>
              <a:ext cx="635" cy="635"/>
            </a:xfrm>
            <a:custGeom>
              <a:avLst/>
              <a:gdLst/>
              <a:ahLst/>
              <a:cxnLst/>
              <a:rect l="l" t="t" r="r" b="b"/>
              <a:pathLst>
                <a:path w="635" h="634">
                  <a:moveTo>
                    <a:pt x="0" y="0"/>
                  </a:moveTo>
                  <a:lnTo>
                    <a:pt x="0" y="381"/>
                  </a:lnTo>
                  <a:lnTo>
                    <a:pt x="381" y="381"/>
                  </a:lnTo>
                </a:path>
              </a:pathLst>
            </a:custGeom>
            <a:ln w="3530">
              <a:solidFill>
                <a:srgbClr val="565659"/>
              </a:solidFill>
            </a:ln>
          </p:spPr>
          <p:txBody>
            <a:bodyPr wrap="square" lIns="0" tIns="0" rIns="0" bIns="0" rtlCol="0"/>
            <a:lstStyle/>
            <a:p/>
          </p:txBody>
        </p:sp>
        <p:sp>
          <p:nvSpPr>
            <p:cNvPr id="1127" name="object 1127" descr=""/>
            <p:cNvSpPr/>
            <p:nvPr/>
          </p:nvSpPr>
          <p:spPr>
            <a:xfrm>
              <a:off x="5033554" y="854892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128" name="object 1128" descr=""/>
            <p:cNvSpPr/>
            <p:nvPr/>
          </p:nvSpPr>
          <p:spPr>
            <a:xfrm>
              <a:off x="4914683" y="8548550"/>
              <a:ext cx="15240" cy="35560"/>
            </a:xfrm>
            <a:custGeom>
              <a:avLst/>
              <a:gdLst/>
              <a:ahLst/>
              <a:cxnLst/>
              <a:rect l="l" t="t" r="r" b="b"/>
              <a:pathLst>
                <a:path w="15239" h="35559">
                  <a:moveTo>
                    <a:pt x="0" y="0"/>
                  </a:moveTo>
                  <a:lnTo>
                    <a:pt x="381" y="0"/>
                  </a:lnTo>
                  <a:lnTo>
                    <a:pt x="762" y="381"/>
                  </a:lnTo>
                  <a:lnTo>
                    <a:pt x="762" y="1905"/>
                  </a:lnTo>
                  <a:lnTo>
                    <a:pt x="1143" y="3429"/>
                  </a:lnTo>
                  <a:lnTo>
                    <a:pt x="1524" y="4953"/>
                  </a:lnTo>
                  <a:lnTo>
                    <a:pt x="1905" y="6858"/>
                  </a:lnTo>
                  <a:lnTo>
                    <a:pt x="2286" y="8382"/>
                  </a:lnTo>
                  <a:lnTo>
                    <a:pt x="2667" y="9906"/>
                  </a:lnTo>
                  <a:lnTo>
                    <a:pt x="3048" y="11430"/>
                  </a:lnTo>
                  <a:lnTo>
                    <a:pt x="3429" y="12954"/>
                  </a:lnTo>
                  <a:lnTo>
                    <a:pt x="3810" y="14859"/>
                  </a:lnTo>
                  <a:lnTo>
                    <a:pt x="4572" y="16383"/>
                  </a:lnTo>
                  <a:lnTo>
                    <a:pt x="4953" y="17907"/>
                  </a:lnTo>
                  <a:lnTo>
                    <a:pt x="5334" y="19431"/>
                  </a:lnTo>
                  <a:lnTo>
                    <a:pt x="5715" y="20193"/>
                  </a:lnTo>
                  <a:lnTo>
                    <a:pt x="6096" y="20955"/>
                  </a:lnTo>
                  <a:lnTo>
                    <a:pt x="6477" y="21717"/>
                  </a:lnTo>
                  <a:lnTo>
                    <a:pt x="6477" y="22479"/>
                  </a:lnTo>
                  <a:lnTo>
                    <a:pt x="6858" y="23241"/>
                  </a:lnTo>
                  <a:lnTo>
                    <a:pt x="7238" y="24003"/>
                  </a:lnTo>
                  <a:lnTo>
                    <a:pt x="7620" y="24765"/>
                  </a:lnTo>
                  <a:lnTo>
                    <a:pt x="8001" y="25527"/>
                  </a:lnTo>
                  <a:lnTo>
                    <a:pt x="8382" y="26289"/>
                  </a:lnTo>
                  <a:lnTo>
                    <a:pt x="8763" y="27432"/>
                  </a:lnTo>
                  <a:lnTo>
                    <a:pt x="9144" y="28194"/>
                  </a:lnTo>
                  <a:lnTo>
                    <a:pt x="9525" y="28956"/>
                  </a:lnTo>
                  <a:lnTo>
                    <a:pt x="10287" y="30099"/>
                  </a:lnTo>
                  <a:lnTo>
                    <a:pt x="10668" y="30861"/>
                  </a:lnTo>
                  <a:lnTo>
                    <a:pt x="11049" y="31623"/>
                  </a:lnTo>
                  <a:lnTo>
                    <a:pt x="11430" y="32004"/>
                  </a:lnTo>
                  <a:lnTo>
                    <a:pt x="11811" y="32385"/>
                  </a:lnTo>
                  <a:lnTo>
                    <a:pt x="11811" y="32766"/>
                  </a:lnTo>
                  <a:lnTo>
                    <a:pt x="12192" y="33147"/>
                  </a:lnTo>
                  <a:lnTo>
                    <a:pt x="12573" y="33528"/>
                  </a:lnTo>
                  <a:lnTo>
                    <a:pt x="12573" y="33909"/>
                  </a:lnTo>
                  <a:lnTo>
                    <a:pt x="12954" y="33909"/>
                  </a:lnTo>
                  <a:lnTo>
                    <a:pt x="13335" y="34290"/>
                  </a:lnTo>
                  <a:lnTo>
                    <a:pt x="13716" y="34671"/>
                  </a:lnTo>
                  <a:lnTo>
                    <a:pt x="13716" y="35052"/>
                  </a:lnTo>
                  <a:lnTo>
                    <a:pt x="14097" y="35052"/>
                  </a:lnTo>
                  <a:lnTo>
                    <a:pt x="14478" y="35052"/>
                  </a:lnTo>
                  <a:lnTo>
                    <a:pt x="14478" y="35433"/>
                  </a:lnTo>
                  <a:lnTo>
                    <a:pt x="14859" y="35433"/>
                  </a:lnTo>
                  <a:lnTo>
                    <a:pt x="14859" y="35052"/>
                  </a:lnTo>
                </a:path>
              </a:pathLst>
            </a:custGeom>
            <a:ln w="3530">
              <a:solidFill>
                <a:srgbClr val="565659"/>
              </a:solidFill>
            </a:ln>
          </p:spPr>
          <p:txBody>
            <a:bodyPr wrap="square" lIns="0" tIns="0" rIns="0" bIns="0" rtlCol="0"/>
            <a:lstStyle/>
            <a:p/>
          </p:txBody>
        </p:sp>
        <p:sp>
          <p:nvSpPr>
            <p:cNvPr id="1129" name="object 1129" descr=""/>
            <p:cNvSpPr/>
            <p:nvPr/>
          </p:nvSpPr>
          <p:spPr>
            <a:xfrm>
              <a:off x="4913681" y="854716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30" name="object 1130" descr=""/>
            <p:cNvSpPr/>
            <p:nvPr/>
          </p:nvSpPr>
          <p:spPr>
            <a:xfrm>
              <a:off x="4914686" y="8548550"/>
              <a:ext cx="15240" cy="35560"/>
            </a:xfrm>
            <a:custGeom>
              <a:avLst/>
              <a:gdLst/>
              <a:ahLst/>
              <a:cxnLst/>
              <a:rect l="l" t="t" r="r" b="b"/>
              <a:pathLst>
                <a:path w="15239" h="35559">
                  <a:moveTo>
                    <a:pt x="4952" y="0"/>
                  </a:moveTo>
                  <a:lnTo>
                    <a:pt x="4952" y="1524"/>
                  </a:lnTo>
                  <a:lnTo>
                    <a:pt x="5333" y="3048"/>
                  </a:lnTo>
                  <a:lnTo>
                    <a:pt x="5714" y="4953"/>
                  </a:lnTo>
                  <a:lnTo>
                    <a:pt x="6095" y="6477"/>
                  </a:lnTo>
                  <a:lnTo>
                    <a:pt x="6095" y="8001"/>
                  </a:lnTo>
                  <a:lnTo>
                    <a:pt x="6476" y="9906"/>
                  </a:lnTo>
                  <a:lnTo>
                    <a:pt x="6857" y="11430"/>
                  </a:lnTo>
                  <a:lnTo>
                    <a:pt x="7238" y="12954"/>
                  </a:lnTo>
                  <a:lnTo>
                    <a:pt x="7619" y="14478"/>
                  </a:lnTo>
                  <a:lnTo>
                    <a:pt x="8000" y="16383"/>
                  </a:lnTo>
                  <a:lnTo>
                    <a:pt x="8762" y="17907"/>
                  </a:lnTo>
                  <a:lnTo>
                    <a:pt x="9143" y="19431"/>
                  </a:lnTo>
                  <a:lnTo>
                    <a:pt x="11048" y="24765"/>
                  </a:lnTo>
                  <a:lnTo>
                    <a:pt x="11429" y="25527"/>
                  </a:lnTo>
                  <a:lnTo>
                    <a:pt x="11429" y="26670"/>
                  </a:lnTo>
                  <a:lnTo>
                    <a:pt x="11810" y="27432"/>
                  </a:lnTo>
                  <a:lnTo>
                    <a:pt x="12191" y="28194"/>
                  </a:lnTo>
                  <a:lnTo>
                    <a:pt x="12572" y="28956"/>
                  </a:lnTo>
                  <a:lnTo>
                    <a:pt x="12953" y="29718"/>
                  </a:lnTo>
                  <a:lnTo>
                    <a:pt x="13334" y="30480"/>
                  </a:lnTo>
                  <a:lnTo>
                    <a:pt x="13715" y="31242"/>
                  </a:lnTo>
                  <a:lnTo>
                    <a:pt x="13715" y="31623"/>
                  </a:lnTo>
                  <a:lnTo>
                    <a:pt x="13715" y="32004"/>
                  </a:lnTo>
                  <a:lnTo>
                    <a:pt x="14096" y="32385"/>
                  </a:lnTo>
                  <a:lnTo>
                    <a:pt x="14096" y="32766"/>
                  </a:lnTo>
                  <a:lnTo>
                    <a:pt x="14096" y="33147"/>
                  </a:lnTo>
                  <a:lnTo>
                    <a:pt x="14477" y="33147"/>
                  </a:lnTo>
                  <a:lnTo>
                    <a:pt x="14477" y="33528"/>
                  </a:lnTo>
                  <a:lnTo>
                    <a:pt x="14477" y="33909"/>
                  </a:lnTo>
                  <a:lnTo>
                    <a:pt x="14858" y="34290"/>
                  </a:lnTo>
                  <a:lnTo>
                    <a:pt x="14858" y="34671"/>
                  </a:lnTo>
                  <a:lnTo>
                    <a:pt x="14858" y="35052"/>
                  </a:lnTo>
                  <a:lnTo>
                    <a:pt x="14858" y="35433"/>
                  </a:lnTo>
                  <a:lnTo>
                    <a:pt x="14477" y="35433"/>
                  </a:lnTo>
                  <a:lnTo>
                    <a:pt x="14096" y="35433"/>
                  </a:lnTo>
                  <a:lnTo>
                    <a:pt x="13715" y="35052"/>
                  </a:lnTo>
                  <a:lnTo>
                    <a:pt x="13334" y="34671"/>
                  </a:lnTo>
                  <a:lnTo>
                    <a:pt x="12953" y="34290"/>
                  </a:lnTo>
                  <a:lnTo>
                    <a:pt x="12572" y="33909"/>
                  </a:lnTo>
                  <a:lnTo>
                    <a:pt x="12191" y="33528"/>
                  </a:lnTo>
                  <a:lnTo>
                    <a:pt x="12191" y="33147"/>
                  </a:lnTo>
                  <a:lnTo>
                    <a:pt x="11810" y="32766"/>
                  </a:lnTo>
                  <a:lnTo>
                    <a:pt x="11429" y="32385"/>
                  </a:lnTo>
                  <a:lnTo>
                    <a:pt x="11048" y="32004"/>
                  </a:lnTo>
                  <a:lnTo>
                    <a:pt x="10667" y="31242"/>
                  </a:lnTo>
                  <a:lnTo>
                    <a:pt x="9905" y="30480"/>
                  </a:lnTo>
                  <a:lnTo>
                    <a:pt x="9524" y="29718"/>
                  </a:lnTo>
                  <a:lnTo>
                    <a:pt x="9143" y="28956"/>
                  </a:lnTo>
                  <a:lnTo>
                    <a:pt x="8762" y="28194"/>
                  </a:lnTo>
                  <a:lnTo>
                    <a:pt x="8381" y="27432"/>
                  </a:lnTo>
                  <a:lnTo>
                    <a:pt x="8000" y="26670"/>
                  </a:lnTo>
                  <a:lnTo>
                    <a:pt x="7619" y="25527"/>
                  </a:lnTo>
                  <a:lnTo>
                    <a:pt x="7238" y="24765"/>
                  </a:lnTo>
                  <a:lnTo>
                    <a:pt x="6857" y="24003"/>
                  </a:lnTo>
                  <a:lnTo>
                    <a:pt x="6476" y="23241"/>
                  </a:lnTo>
                  <a:lnTo>
                    <a:pt x="6095" y="22479"/>
                  </a:lnTo>
                  <a:lnTo>
                    <a:pt x="6095" y="21717"/>
                  </a:lnTo>
                  <a:lnTo>
                    <a:pt x="5714" y="20955"/>
                  </a:lnTo>
                  <a:lnTo>
                    <a:pt x="5333" y="20193"/>
                  </a:lnTo>
                  <a:lnTo>
                    <a:pt x="4952" y="19431"/>
                  </a:lnTo>
                  <a:lnTo>
                    <a:pt x="4571" y="17907"/>
                  </a:lnTo>
                  <a:lnTo>
                    <a:pt x="3809" y="16383"/>
                  </a:lnTo>
                  <a:lnTo>
                    <a:pt x="3428" y="14478"/>
                  </a:lnTo>
                  <a:lnTo>
                    <a:pt x="3047" y="12954"/>
                  </a:lnTo>
                  <a:lnTo>
                    <a:pt x="2666" y="11430"/>
                  </a:lnTo>
                  <a:lnTo>
                    <a:pt x="2285" y="9906"/>
                  </a:lnTo>
                  <a:lnTo>
                    <a:pt x="1904" y="8001"/>
                  </a:lnTo>
                  <a:lnTo>
                    <a:pt x="1523" y="6477"/>
                  </a:lnTo>
                  <a:lnTo>
                    <a:pt x="1142" y="4953"/>
                  </a:lnTo>
                  <a:lnTo>
                    <a:pt x="761" y="3048"/>
                  </a:lnTo>
                  <a:lnTo>
                    <a:pt x="380" y="1524"/>
                  </a:lnTo>
                  <a:lnTo>
                    <a:pt x="0" y="0"/>
                  </a:lnTo>
                </a:path>
              </a:pathLst>
            </a:custGeom>
            <a:ln w="3530">
              <a:solidFill>
                <a:srgbClr val="565659"/>
              </a:solidFill>
            </a:ln>
          </p:spPr>
          <p:txBody>
            <a:bodyPr wrap="square" lIns="0" tIns="0" rIns="0" bIns="0" rtlCol="0"/>
            <a:lstStyle/>
            <a:p/>
          </p:txBody>
        </p:sp>
        <p:sp>
          <p:nvSpPr>
            <p:cNvPr id="1131" name="object 1131" descr=""/>
            <p:cNvSpPr/>
            <p:nvPr/>
          </p:nvSpPr>
          <p:spPr>
            <a:xfrm>
              <a:off x="4908970" y="8397669"/>
              <a:ext cx="635" cy="8890"/>
            </a:xfrm>
            <a:custGeom>
              <a:avLst/>
              <a:gdLst/>
              <a:ahLst/>
              <a:cxnLst/>
              <a:rect l="l" t="t" r="r" b="b"/>
              <a:pathLst>
                <a:path w="635" h="8890">
                  <a:moveTo>
                    <a:pt x="380" y="0"/>
                  </a:moveTo>
                  <a:lnTo>
                    <a:pt x="0" y="4191"/>
                  </a:lnTo>
                  <a:lnTo>
                    <a:pt x="0" y="8382"/>
                  </a:lnTo>
                </a:path>
              </a:pathLst>
            </a:custGeom>
            <a:ln w="3530">
              <a:solidFill>
                <a:srgbClr val="565659"/>
              </a:solidFill>
            </a:ln>
          </p:spPr>
          <p:txBody>
            <a:bodyPr wrap="square" lIns="0" tIns="0" rIns="0" bIns="0" rtlCol="0"/>
            <a:lstStyle/>
            <a:p/>
          </p:txBody>
        </p:sp>
        <p:sp>
          <p:nvSpPr>
            <p:cNvPr id="1132" name="object 1132" descr=""/>
            <p:cNvSpPr/>
            <p:nvPr/>
          </p:nvSpPr>
          <p:spPr>
            <a:xfrm>
              <a:off x="4968020" y="8542448"/>
              <a:ext cx="34925" cy="0"/>
            </a:xfrm>
            <a:custGeom>
              <a:avLst/>
              <a:gdLst/>
              <a:ahLst/>
              <a:cxnLst/>
              <a:rect l="l" t="t" r="r" b="b"/>
              <a:pathLst>
                <a:path w="34925" h="0">
                  <a:moveTo>
                    <a:pt x="34671" y="0"/>
                  </a:moveTo>
                  <a:lnTo>
                    <a:pt x="34671" y="0"/>
                  </a:lnTo>
                  <a:lnTo>
                    <a:pt x="381" y="0"/>
                  </a:lnTo>
                  <a:lnTo>
                    <a:pt x="0" y="0"/>
                  </a:lnTo>
                </a:path>
              </a:pathLst>
            </a:custGeom>
            <a:ln w="3530">
              <a:solidFill>
                <a:srgbClr val="565659"/>
              </a:solidFill>
            </a:ln>
          </p:spPr>
          <p:txBody>
            <a:bodyPr wrap="square" lIns="0" tIns="0" rIns="0" bIns="0" rtlCol="0"/>
            <a:lstStyle/>
            <a:p/>
          </p:txBody>
        </p:sp>
        <p:sp>
          <p:nvSpPr>
            <p:cNvPr id="1133" name="object 1133" descr=""/>
            <p:cNvSpPr/>
            <p:nvPr/>
          </p:nvSpPr>
          <p:spPr>
            <a:xfrm>
              <a:off x="5024792" y="8548927"/>
              <a:ext cx="6985" cy="12700"/>
            </a:xfrm>
            <a:custGeom>
              <a:avLst/>
              <a:gdLst/>
              <a:ahLst/>
              <a:cxnLst/>
              <a:rect l="l" t="t" r="r" b="b"/>
              <a:pathLst>
                <a:path w="6985" h="12700">
                  <a:moveTo>
                    <a:pt x="0" y="0"/>
                  </a:moveTo>
                  <a:lnTo>
                    <a:pt x="381" y="762"/>
                  </a:lnTo>
                  <a:lnTo>
                    <a:pt x="762" y="1524"/>
                  </a:lnTo>
                  <a:lnTo>
                    <a:pt x="762" y="2286"/>
                  </a:lnTo>
                  <a:lnTo>
                    <a:pt x="2667" y="6096"/>
                  </a:lnTo>
                  <a:lnTo>
                    <a:pt x="3429" y="6858"/>
                  </a:lnTo>
                  <a:lnTo>
                    <a:pt x="3810" y="7620"/>
                  </a:lnTo>
                  <a:lnTo>
                    <a:pt x="4572" y="9144"/>
                  </a:lnTo>
                  <a:lnTo>
                    <a:pt x="5334" y="10668"/>
                  </a:lnTo>
                  <a:lnTo>
                    <a:pt x="6477" y="12192"/>
                  </a:lnTo>
                </a:path>
              </a:pathLst>
            </a:custGeom>
            <a:ln w="3530">
              <a:solidFill>
                <a:srgbClr val="565659"/>
              </a:solidFill>
            </a:ln>
          </p:spPr>
          <p:txBody>
            <a:bodyPr wrap="square" lIns="0" tIns="0" rIns="0" bIns="0" rtlCol="0"/>
            <a:lstStyle/>
            <a:p/>
          </p:txBody>
        </p:sp>
        <p:sp>
          <p:nvSpPr>
            <p:cNvPr id="1134" name="object 1134" descr=""/>
            <p:cNvSpPr/>
            <p:nvPr/>
          </p:nvSpPr>
          <p:spPr>
            <a:xfrm>
              <a:off x="5032410" y="8553498"/>
              <a:ext cx="635" cy="635"/>
            </a:xfrm>
            <a:custGeom>
              <a:avLst/>
              <a:gdLst/>
              <a:ahLst/>
              <a:cxnLst/>
              <a:rect l="l" t="t" r="r" b="b"/>
              <a:pathLst>
                <a:path w="635" h="634">
                  <a:moveTo>
                    <a:pt x="380" y="0"/>
                  </a:moveTo>
                  <a:lnTo>
                    <a:pt x="0" y="381"/>
                  </a:lnTo>
                </a:path>
              </a:pathLst>
            </a:custGeom>
            <a:ln w="3530">
              <a:solidFill>
                <a:srgbClr val="565659"/>
              </a:solidFill>
            </a:ln>
          </p:spPr>
          <p:txBody>
            <a:bodyPr wrap="square" lIns="0" tIns="0" rIns="0" bIns="0" rtlCol="0"/>
            <a:lstStyle/>
            <a:p/>
          </p:txBody>
        </p:sp>
        <p:sp>
          <p:nvSpPr>
            <p:cNvPr id="1135" name="object 1135" descr=""/>
            <p:cNvSpPr/>
            <p:nvPr/>
          </p:nvSpPr>
          <p:spPr>
            <a:xfrm>
              <a:off x="5030648" y="855173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36" name="object 1136" descr=""/>
            <p:cNvSpPr/>
            <p:nvPr/>
          </p:nvSpPr>
          <p:spPr>
            <a:xfrm>
              <a:off x="5031266" y="8561119"/>
              <a:ext cx="3175" cy="3810"/>
            </a:xfrm>
            <a:custGeom>
              <a:avLst/>
              <a:gdLst/>
              <a:ahLst/>
              <a:cxnLst/>
              <a:rect l="l" t="t" r="r" b="b"/>
              <a:pathLst>
                <a:path w="3175" h="3809">
                  <a:moveTo>
                    <a:pt x="0" y="0"/>
                  </a:moveTo>
                  <a:lnTo>
                    <a:pt x="0" y="380"/>
                  </a:lnTo>
                  <a:lnTo>
                    <a:pt x="381" y="1142"/>
                  </a:lnTo>
                  <a:lnTo>
                    <a:pt x="762" y="1523"/>
                  </a:lnTo>
                  <a:lnTo>
                    <a:pt x="1143" y="1904"/>
                  </a:lnTo>
                  <a:lnTo>
                    <a:pt x="1524" y="2666"/>
                  </a:lnTo>
                  <a:lnTo>
                    <a:pt x="1905" y="3047"/>
                  </a:lnTo>
                  <a:lnTo>
                    <a:pt x="2667" y="3428"/>
                  </a:lnTo>
                  <a:lnTo>
                    <a:pt x="3048" y="3809"/>
                  </a:lnTo>
                </a:path>
              </a:pathLst>
            </a:custGeom>
            <a:ln w="3530">
              <a:solidFill>
                <a:srgbClr val="565659"/>
              </a:solidFill>
            </a:ln>
          </p:spPr>
          <p:txBody>
            <a:bodyPr wrap="square" lIns="0" tIns="0" rIns="0" bIns="0" rtlCol="0"/>
            <a:lstStyle/>
            <a:p/>
          </p:txBody>
        </p:sp>
        <p:sp>
          <p:nvSpPr>
            <p:cNvPr id="1137" name="object 1137" descr=""/>
            <p:cNvSpPr/>
            <p:nvPr/>
          </p:nvSpPr>
          <p:spPr>
            <a:xfrm>
              <a:off x="5032414" y="8553498"/>
              <a:ext cx="1270" cy="635"/>
            </a:xfrm>
            <a:custGeom>
              <a:avLst/>
              <a:gdLst/>
              <a:ahLst/>
              <a:cxnLst/>
              <a:rect l="l" t="t" r="r" b="b"/>
              <a:pathLst>
                <a:path w="1270" h="634">
                  <a:moveTo>
                    <a:pt x="0" y="0"/>
                  </a:moveTo>
                  <a:lnTo>
                    <a:pt x="762" y="381"/>
                  </a:lnTo>
                  <a:lnTo>
                    <a:pt x="1143" y="381"/>
                  </a:lnTo>
                </a:path>
              </a:pathLst>
            </a:custGeom>
            <a:ln w="3530">
              <a:solidFill>
                <a:srgbClr val="565659"/>
              </a:solidFill>
            </a:ln>
          </p:spPr>
          <p:txBody>
            <a:bodyPr wrap="square" lIns="0" tIns="0" rIns="0" bIns="0" rtlCol="0"/>
            <a:lstStyle/>
            <a:p/>
          </p:txBody>
        </p:sp>
        <p:sp>
          <p:nvSpPr>
            <p:cNvPr id="1138" name="object 1138" descr=""/>
            <p:cNvSpPr/>
            <p:nvPr/>
          </p:nvSpPr>
          <p:spPr>
            <a:xfrm>
              <a:off x="5032033" y="8553502"/>
              <a:ext cx="635" cy="635"/>
            </a:xfrm>
            <a:custGeom>
              <a:avLst/>
              <a:gdLst/>
              <a:ahLst/>
              <a:cxnLst/>
              <a:rect l="l" t="t" r="r" b="b"/>
              <a:pathLst>
                <a:path w="635" h="634">
                  <a:moveTo>
                    <a:pt x="380" y="381"/>
                  </a:moveTo>
                  <a:lnTo>
                    <a:pt x="380" y="0"/>
                  </a:lnTo>
                  <a:lnTo>
                    <a:pt x="0" y="0"/>
                  </a:lnTo>
                  <a:lnTo>
                    <a:pt x="380" y="0"/>
                  </a:lnTo>
                </a:path>
              </a:pathLst>
            </a:custGeom>
            <a:ln w="3530">
              <a:solidFill>
                <a:srgbClr val="565659"/>
              </a:solidFill>
            </a:ln>
          </p:spPr>
          <p:txBody>
            <a:bodyPr wrap="square" lIns="0" tIns="0" rIns="0" bIns="0" rtlCol="0"/>
            <a:lstStyle/>
            <a:p/>
          </p:txBody>
        </p:sp>
        <p:sp>
          <p:nvSpPr>
            <p:cNvPr id="1139" name="object 1139" descr=""/>
            <p:cNvSpPr/>
            <p:nvPr/>
          </p:nvSpPr>
          <p:spPr>
            <a:xfrm>
              <a:off x="5032796" y="8553502"/>
              <a:ext cx="1270" cy="635"/>
            </a:xfrm>
            <a:custGeom>
              <a:avLst/>
              <a:gdLst/>
              <a:ahLst/>
              <a:cxnLst/>
              <a:rect l="l" t="t" r="r" b="b"/>
              <a:pathLst>
                <a:path w="1270" h="634">
                  <a:moveTo>
                    <a:pt x="1142" y="381"/>
                  </a:moveTo>
                  <a:lnTo>
                    <a:pt x="761" y="0"/>
                  </a:lnTo>
                  <a:lnTo>
                    <a:pt x="380" y="0"/>
                  </a:lnTo>
                  <a:lnTo>
                    <a:pt x="0" y="0"/>
                  </a:lnTo>
                </a:path>
              </a:pathLst>
            </a:custGeom>
            <a:ln w="3530">
              <a:solidFill>
                <a:srgbClr val="565659"/>
              </a:solidFill>
            </a:ln>
          </p:spPr>
          <p:txBody>
            <a:bodyPr wrap="square" lIns="0" tIns="0" rIns="0" bIns="0" rtlCol="0"/>
            <a:lstStyle/>
            <a:p/>
          </p:txBody>
        </p:sp>
        <p:sp>
          <p:nvSpPr>
            <p:cNvPr id="1140" name="object 1140" descr=""/>
            <p:cNvSpPr/>
            <p:nvPr/>
          </p:nvSpPr>
          <p:spPr>
            <a:xfrm>
              <a:off x="5002692" y="8542448"/>
              <a:ext cx="29845" cy="0"/>
            </a:xfrm>
            <a:custGeom>
              <a:avLst/>
              <a:gdLst/>
              <a:ahLst/>
              <a:cxnLst/>
              <a:rect l="l" t="t" r="r" b="b"/>
              <a:pathLst>
                <a:path w="29845" h="0">
                  <a:moveTo>
                    <a:pt x="29337" y="0"/>
                  </a:moveTo>
                  <a:lnTo>
                    <a:pt x="29337" y="0"/>
                  </a:lnTo>
                  <a:lnTo>
                    <a:pt x="4191" y="0"/>
                  </a:lnTo>
                  <a:lnTo>
                    <a:pt x="0" y="0"/>
                  </a:lnTo>
                </a:path>
              </a:pathLst>
            </a:custGeom>
            <a:ln w="3530">
              <a:solidFill>
                <a:srgbClr val="565659"/>
              </a:solidFill>
            </a:ln>
          </p:spPr>
          <p:txBody>
            <a:bodyPr wrap="square" lIns="0" tIns="0" rIns="0" bIns="0" rtlCol="0"/>
            <a:lstStyle/>
            <a:p/>
          </p:txBody>
        </p:sp>
        <p:sp>
          <p:nvSpPr>
            <p:cNvPr id="1141" name="object 1141" descr=""/>
            <p:cNvSpPr/>
            <p:nvPr/>
          </p:nvSpPr>
          <p:spPr>
            <a:xfrm>
              <a:off x="5024029" y="8548550"/>
              <a:ext cx="4445" cy="635"/>
            </a:xfrm>
            <a:custGeom>
              <a:avLst/>
              <a:gdLst/>
              <a:ahLst/>
              <a:cxnLst/>
              <a:rect l="l" t="t" r="r" b="b"/>
              <a:pathLst>
                <a:path w="4445" h="634">
                  <a:moveTo>
                    <a:pt x="0" y="0"/>
                  </a:moveTo>
                  <a:lnTo>
                    <a:pt x="381" y="0"/>
                  </a:lnTo>
                  <a:lnTo>
                    <a:pt x="762" y="381"/>
                  </a:lnTo>
                  <a:lnTo>
                    <a:pt x="1524" y="381"/>
                  </a:lnTo>
                  <a:lnTo>
                    <a:pt x="2286" y="381"/>
                  </a:lnTo>
                  <a:lnTo>
                    <a:pt x="3048" y="381"/>
                  </a:lnTo>
                  <a:lnTo>
                    <a:pt x="4191" y="381"/>
                  </a:lnTo>
                </a:path>
              </a:pathLst>
            </a:custGeom>
            <a:ln w="3530">
              <a:solidFill>
                <a:srgbClr val="565659"/>
              </a:solidFill>
            </a:ln>
          </p:spPr>
          <p:txBody>
            <a:bodyPr wrap="square" lIns="0" tIns="0" rIns="0" bIns="0" rtlCol="0"/>
            <a:lstStyle/>
            <a:p/>
          </p:txBody>
        </p:sp>
        <p:sp>
          <p:nvSpPr>
            <p:cNvPr id="1142" name="object 1142" descr=""/>
            <p:cNvSpPr/>
            <p:nvPr/>
          </p:nvSpPr>
          <p:spPr>
            <a:xfrm>
              <a:off x="5032034" y="8542451"/>
              <a:ext cx="1905" cy="635"/>
            </a:xfrm>
            <a:custGeom>
              <a:avLst/>
              <a:gdLst/>
              <a:ahLst/>
              <a:cxnLst/>
              <a:rect l="l" t="t" r="r" b="b"/>
              <a:pathLst>
                <a:path w="1904" h="634">
                  <a:moveTo>
                    <a:pt x="1904" y="381"/>
                  </a:moveTo>
                  <a:lnTo>
                    <a:pt x="1523" y="0"/>
                  </a:lnTo>
                  <a:lnTo>
                    <a:pt x="1142" y="0"/>
                  </a:lnTo>
                  <a:lnTo>
                    <a:pt x="761" y="0"/>
                  </a:lnTo>
                  <a:lnTo>
                    <a:pt x="380" y="0"/>
                  </a:lnTo>
                  <a:lnTo>
                    <a:pt x="0" y="0"/>
                  </a:lnTo>
                </a:path>
              </a:pathLst>
            </a:custGeom>
            <a:ln w="3530">
              <a:solidFill>
                <a:srgbClr val="565659"/>
              </a:solidFill>
            </a:ln>
          </p:spPr>
          <p:txBody>
            <a:bodyPr wrap="square" lIns="0" tIns="0" rIns="0" bIns="0" rtlCol="0"/>
            <a:lstStyle/>
            <a:p/>
          </p:txBody>
        </p:sp>
        <p:sp>
          <p:nvSpPr>
            <p:cNvPr id="1143" name="object 1143" descr=""/>
            <p:cNvSpPr/>
            <p:nvPr/>
          </p:nvSpPr>
          <p:spPr>
            <a:xfrm>
              <a:off x="5024030" y="8548545"/>
              <a:ext cx="10795" cy="17145"/>
            </a:xfrm>
            <a:custGeom>
              <a:avLst/>
              <a:gdLst/>
              <a:ahLst/>
              <a:cxnLst/>
              <a:rect l="l" t="t" r="r" b="b"/>
              <a:pathLst>
                <a:path w="10795" h="17145">
                  <a:moveTo>
                    <a:pt x="10287" y="17144"/>
                  </a:moveTo>
                  <a:lnTo>
                    <a:pt x="9906" y="16763"/>
                  </a:lnTo>
                  <a:lnTo>
                    <a:pt x="9525" y="16382"/>
                  </a:lnTo>
                  <a:lnTo>
                    <a:pt x="9144" y="16001"/>
                  </a:lnTo>
                  <a:lnTo>
                    <a:pt x="8763" y="15620"/>
                  </a:lnTo>
                  <a:lnTo>
                    <a:pt x="8382" y="14858"/>
                  </a:lnTo>
                  <a:lnTo>
                    <a:pt x="8001" y="14477"/>
                  </a:lnTo>
                  <a:lnTo>
                    <a:pt x="7239" y="13715"/>
                  </a:lnTo>
                  <a:lnTo>
                    <a:pt x="6858" y="13334"/>
                  </a:lnTo>
                  <a:lnTo>
                    <a:pt x="6477" y="12572"/>
                  </a:lnTo>
                  <a:lnTo>
                    <a:pt x="5715" y="11048"/>
                  </a:lnTo>
                  <a:lnTo>
                    <a:pt x="5334" y="10286"/>
                  </a:lnTo>
                  <a:lnTo>
                    <a:pt x="4953" y="9524"/>
                  </a:lnTo>
                  <a:lnTo>
                    <a:pt x="4191" y="8762"/>
                  </a:lnTo>
                  <a:lnTo>
                    <a:pt x="3810" y="8000"/>
                  </a:lnTo>
                  <a:lnTo>
                    <a:pt x="3429" y="7238"/>
                  </a:lnTo>
                  <a:lnTo>
                    <a:pt x="3048" y="6476"/>
                  </a:lnTo>
                  <a:lnTo>
                    <a:pt x="2667" y="5714"/>
                  </a:lnTo>
                  <a:lnTo>
                    <a:pt x="2286" y="4952"/>
                  </a:lnTo>
                  <a:lnTo>
                    <a:pt x="1905" y="4190"/>
                  </a:lnTo>
                  <a:lnTo>
                    <a:pt x="1524" y="3428"/>
                  </a:lnTo>
                  <a:lnTo>
                    <a:pt x="1143" y="2285"/>
                  </a:lnTo>
                  <a:lnTo>
                    <a:pt x="762" y="1523"/>
                  </a:lnTo>
                  <a:lnTo>
                    <a:pt x="381" y="761"/>
                  </a:lnTo>
                  <a:lnTo>
                    <a:pt x="0" y="0"/>
                  </a:lnTo>
                  <a:lnTo>
                    <a:pt x="1524" y="0"/>
                  </a:lnTo>
                  <a:lnTo>
                    <a:pt x="9525" y="0"/>
                  </a:lnTo>
                  <a:lnTo>
                    <a:pt x="9906" y="0"/>
                  </a:lnTo>
                </a:path>
              </a:pathLst>
            </a:custGeom>
            <a:ln w="3530">
              <a:solidFill>
                <a:srgbClr val="565659"/>
              </a:solidFill>
            </a:ln>
          </p:spPr>
          <p:txBody>
            <a:bodyPr wrap="square" lIns="0" tIns="0" rIns="0" bIns="0" rtlCol="0"/>
            <a:lstStyle/>
            <a:p/>
          </p:txBody>
        </p:sp>
        <p:sp>
          <p:nvSpPr>
            <p:cNvPr id="1144" name="object 1144" descr=""/>
            <p:cNvSpPr/>
            <p:nvPr/>
          </p:nvSpPr>
          <p:spPr>
            <a:xfrm>
              <a:off x="5215292" y="8734473"/>
              <a:ext cx="7620" cy="13335"/>
            </a:xfrm>
            <a:custGeom>
              <a:avLst/>
              <a:gdLst/>
              <a:ahLst/>
              <a:cxnLst/>
              <a:rect l="l" t="t" r="r" b="b"/>
              <a:pathLst>
                <a:path w="7620" h="13334">
                  <a:moveTo>
                    <a:pt x="0" y="0"/>
                  </a:moveTo>
                  <a:lnTo>
                    <a:pt x="0" y="380"/>
                  </a:lnTo>
                  <a:lnTo>
                    <a:pt x="381" y="761"/>
                  </a:lnTo>
                  <a:lnTo>
                    <a:pt x="381" y="1142"/>
                  </a:lnTo>
                  <a:lnTo>
                    <a:pt x="762" y="1142"/>
                  </a:lnTo>
                  <a:lnTo>
                    <a:pt x="762" y="1523"/>
                  </a:lnTo>
                  <a:lnTo>
                    <a:pt x="1143" y="1904"/>
                  </a:lnTo>
                  <a:lnTo>
                    <a:pt x="1143" y="2285"/>
                  </a:lnTo>
                  <a:lnTo>
                    <a:pt x="1524" y="2666"/>
                  </a:lnTo>
                  <a:lnTo>
                    <a:pt x="1905" y="3428"/>
                  </a:lnTo>
                  <a:lnTo>
                    <a:pt x="1905" y="3809"/>
                  </a:lnTo>
                  <a:lnTo>
                    <a:pt x="2286" y="4190"/>
                  </a:lnTo>
                  <a:lnTo>
                    <a:pt x="2667" y="4571"/>
                  </a:lnTo>
                  <a:lnTo>
                    <a:pt x="3048" y="5333"/>
                  </a:lnTo>
                  <a:lnTo>
                    <a:pt x="3429" y="5714"/>
                  </a:lnTo>
                  <a:lnTo>
                    <a:pt x="3429" y="6476"/>
                  </a:lnTo>
                  <a:lnTo>
                    <a:pt x="3810" y="6857"/>
                  </a:lnTo>
                  <a:lnTo>
                    <a:pt x="4572" y="8000"/>
                  </a:lnTo>
                  <a:lnTo>
                    <a:pt x="5334" y="9143"/>
                  </a:lnTo>
                  <a:lnTo>
                    <a:pt x="5715" y="9905"/>
                  </a:lnTo>
                  <a:lnTo>
                    <a:pt x="6096" y="10286"/>
                  </a:lnTo>
                  <a:lnTo>
                    <a:pt x="6477" y="11048"/>
                  </a:lnTo>
                  <a:lnTo>
                    <a:pt x="6477" y="11429"/>
                  </a:lnTo>
                  <a:lnTo>
                    <a:pt x="6858" y="11810"/>
                  </a:lnTo>
                  <a:lnTo>
                    <a:pt x="7238" y="12572"/>
                  </a:lnTo>
                  <a:lnTo>
                    <a:pt x="7620" y="12953"/>
                  </a:lnTo>
                  <a:lnTo>
                    <a:pt x="7620" y="13334"/>
                  </a:lnTo>
                  <a:lnTo>
                    <a:pt x="7620" y="12953"/>
                  </a:lnTo>
                  <a:lnTo>
                    <a:pt x="7238" y="12572"/>
                  </a:lnTo>
                  <a:lnTo>
                    <a:pt x="7238" y="12191"/>
                  </a:lnTo>
                  <a:lnTo>
                    <a:pt x="6858" y="11810"/>
                  </a:lnTo>
                  <a:lnTo>
                    <a:pt x="6477" y="11429"/>
                  </a:lnTo>
                  <a:lnTo>
                    <a:pt x="6477" y="11048"/>
                  </a:lnTo>
                  <a:lnTo>
                    <a:pt x="6096" y="10667"/>
                  </a:lnTo>
                  <a:lnTo>
                    <a:pt x="6096" y="10286"/>
                  </a:lnTo>
                  <a:lnTo>
                    <a:pt x="5334" y="9524"/>
                  </a:lnTo>
                  <a:lnTo>
                    <a:pt x="4953" y="8762"/>
                  </a:lnTo>
                  <a:lnTo>
                    <a:pt x="3810" y="6857"/>
                  </a:lnTo>
                  <a:lnTo>
                    <a:pt x="3429" y="6476"/>
                  </a:lnTo>
                  <a:lnTo>
                    <a:pt x="3429" y="6095"/>
                  </a:lnTo>
                  <a:lnTo>
                    <a:pt x="2667" y="5333"/>
                  </a:lnTo>
                  <a:lnTo>
                    <a:pt x="2286" y="4571"/>
                  </a:lnTo>
                  <a:lnTo>
                    <a:pt x="1905" y="4190"/>
                  </a:lnTo>
                  <a:lnTo>
                    <a:pt x="1905" y="3809"/>
                  </a:lnTo>
                  <a:lnTo>
                    <a:pt x="1524" y="3428"/>
                  </a:lnTo>
                  <a:lnTo>
                    <a:pt x="1524" y="3047"/>
                  </a:lnTo>
                  <a:lnTo>
                    <a:pt x="1143" y="2666"/>
                  </a:lnTo>
                  <a:lnTo>
                    <a:pt x="1143" y="2285"/>
                  </a:lnTo>
                  <a:lnTo>
                    <a:pt x="762" y="2285"/>
                  </a:lnTo>
                  <a:lnTo>
                    <a:pt x="762" y="1904"/>
                  </a:lnTo>
                  <a:lnTo>
                    <a:pt x="381" y="1523"/>
                  </a:lnTo>
                  <a:lnTo>
                    <a:pt x="381" y="1142"/>
                  </a:lnTo>
                </a:path>
              </a:pathLst>
            </a:custGeom>
            <a:ln w="3530">
              <a:solidFill>
                <a:srgbClr val="565659"/>
              </a:solidFill>
            </a:ln>
          </p:spPr>
          <p:txBody>
            <a:bodyPr wrap="square" lIns="0" tIns="0" rIns="0" bIns="0" rtlCol="0"/>
            <a:lstStyle/>
            <a:p/>
          </p:txBody>
        </p:sp>
        <p:sp>
          <p:nvSpPr>
            <p:cNvPr id="1145" name="object 1145" descr=""/>
            <p:cNvSpPr/>
            <p:nvPr/>
          </p:nvSpPr>
          <p:spPr>
            <a:xfrm>
              <a:off x="5215294" y="8734858"/>
              <a:ext cx="7620" cy="13335"/>
            </a:xfrm>
            <a:custGeom>
              <a:avLst/>
              <a:gdLst/>
              <a:ahLst/>
              <a:cxnLst/>
              <a:rect l="l" t="t" r="r" b="b"/>
              <a:pathLst>
                <a:path w="7620" h="13334">
                  <a:moveTo>
                    <a:pt x="7620" y="12953"/>
                  </a:moveTo>
                  <a:lnTo>
                    <a:pt x="7620" y="12572"/>
                  </a:lnTo>
                  <a:lnTo>
                    <a:pt x="7239" y="12191"/>
                  </a:lnTo>
                  <a:lnTo>
                    <a:pt x="6858" y="11429"/>
                  </a:lnTo>
                  <a:lnTo>
                    <a:pt x="6477" y="11048"/>
                  </a:lnTo>
                  <a:lnTo>
                    <a:pt x="6477" y="10667"/>
                  </a:lnTo>
                  <a:lnTo>
                    <a:pt x="6096" y="9905"/>
                  </a:lnTo>
                  <a:lnTo>
                    <a:pt x="5334" y="8762"/>
                  </a:lnTo>
                  <a:lnTo>
                    <a:pt x="4572" y="7619"/>
                  </a:lnTo>
                  <a:lnTo>
                    <a:pt x="4191" y="7238"/>
                  </a:lnTo>
                  <a:lnTo>
                    <a:pt x="3810" y="6476"/>
                  </a:lnTo>
                  <a:lnTo>
                    <a:pt x="3810" y="6095"/>
                  </a:lnTo>
                  <a:lnTo>
                    <a:pt x="3429" y="5714"/>
                  </a:lnTo>
                  <a:lnTo>
                    <a:pt x="2667" y="4571"/>
                  </a:lnTo>
                  <a:lnTo>
                    <a:pt x="2286" y="4190"/>
                  </a:lnTo>
                  <a:lnTo>
                    <a:pt x="2286" y="3428"/>
                  </a:lnTo>
                  <a:lnTo>
                    <a:pt x="1905" y="3047"/>
                  </a:lnTo>
                  <a:lnTo>
                    <a:pt x="1524" y="2666"/>
                  </a:lnTo>
                  <a:lnTo>
                    <a:pt x="1524" y="2285"/>
                  </a:lnTo>
                  <a:lnTo>
                    <a:pt x="1143" y="1904"/>
                  </a:lnTo>
                  <a:lnTo>
                    <a:pt x="1143" y="1523"/>
                  </a:lnTo>
                  <a:lnTo>
                    <a:pt x="762" y="1523"/>
                  </a:lnTo>
                  <a:lnTo>
                    <a:pt x="762" y="1142"/>
                  </a:lnTo>
                  <a:lnTo>
                    <a:pt x="381" y="761"/>
                  </a:lnTo>
                  <a:lnTo>
                    <a:pt x="381" y="380"/>
                  </a:lnTo>
                  <a:lnTo>
                    <a:pt x="0" y="380"/>
                  </a:lnTo>
                  <a:lnTo>
                    <a:pt x="0" y="0"/>
                  </a:lnTo>
                </a:path>
              </a:pathLst>
            </a:custGeom>
            <a:ln w="3530">
              <a:solidFill>
                <a:srgbClr val="565659"/>
              </a:solidFill>
            </a:ln>
          </p:spPr>
          <p:txBody>
            <a:bodyPr wrap="square" lIns="0" tIns="0" rIns="0" bIns="0" rtlCol="0"/>
            <a:lstStyle/>
            <a:p/>
          </p:txBody>
        </p:sp>
        <p:sp>
          <p:nvSpPr>
            <p:cNvPr id="1146" name="object 1146" descr=""/>
            <p:cNvSpPr/>
            <p:nvPr/>
          </p:nvSpPr>
          <p:spPr>
            <a:xfrm>
              <a:off x="5214533" y="8735236"/>
              <a:ext cx="10160" cy="16510"/>
            </a:xfrm>
            <a:custGeom>
              <a:avLst/>
              <a:gdLst/>
              <a:ahLst/>
              <a:cxnLst/>
              <a:rect l="l" t="t" r="r" b="b"/>
              <a:pathLst>
                <a:path w="10160" h="16509">
                  <a:moveTo>
                    <a:pt x="9905" y="16383"/>
                  </a:moveTo>
                  <a:lnTo>
                    <a:pt x="9905" y="16002"/>
                  </a:lnTo>
                  <a:lnTo>
                    <a:pt x="9524" y="16002"/>
                  </a:lnTo>
                  <a:lnTo>
                    <a:pt x="9524" y="15621"/>
                  </a:lnTo>
                  <a:lnTo>
                    <a:pt x="9143" y="15240"/>
                  </a:lnTo>
                  <a:lnTo>
                    <a:pt x="9143" y="14859"/>
                  </a:lnTo>
                  <a:lnTo>
                    <a:pt x="8762" y="14859"/>
                  </a:lnTo>
                  <a:lnTo>
                    <a:pt x="8762" y="14478"/>
                  </a:lnTo>
                  <a:lnTo>
                    <a:pt x="8381" y="14097"/>
                  </a:lnTo>
                  <a:lnTo>
                    <a:pt x="8381" y="13716"/>
                  </a:lnTo>
                  <a:lnTo>
                    <a:pt x="8000" y="13335"/>
                  </a:lnTo>
                  <a:lnTo>
                    <a:pt x="7619" y="12954"/>
                  </a:lnTo>
                  <a:lnTo>
                    <a:pt x="7619" y="12573"/>
                  </a:lnTo>
                  <a:lnTo>
                    <a:pt x="7238" y="12192"/>
                  </a:lnTo>
                  <a:lnTo>
                    <a:pt x="7238" y="11811"/>
                  </a:lnTo>
                  <a:lnTo>
                    <a:pt x="6857" y="11430"/>
                  </a:lnTo>
                  <a:lnTo>
                    <a:pt x="6857" y="11049"/>
                  </a:lnTo>
                  <a:lnTo>
                    <a:pt x="6476" y="10668"/>
                  </a:lnTo>
                  <a:lnTo>
                    <a:pt x="6476" y="10287"/>
                  </a:lnTo>
                  <a:lnTo>
                    <a:pt x="5714" y="9525"/>
                  </a:lnTo>
                  <a:lnTo>
                    <a:pt x="4952" y="8001"/>
                  </a:lnTo>
                  <a:lnTo>
                    <a:pt x="4571" y="7239"/>
                  </a:lnTo>
                  <a:lnTo>
                    <a:pt x="3809" y="6477"/>
                  </a:lnTo>
                  <a:lnTo>
                    <a:pt x="3809" y="6096"/>
                  </a:lnTo>
                  <a:lnTo>
                    <a:pt x="3428" y="5715"/>
                  </a:lnTo>
                  <a:lnTo>
                    <a:pt x="3047" y="4953"/>
                  </a:lnTo>
                  <a:lnTo>
                    <a:pt x="2666" y="4191"/>
                  </a:lnTo>
                  <a:lnTo>
                    <a:pt x="2285" y="3429"/>
                  </a:lnTo>
                  <a:lnTo>
                    <a:pt x="1904" y="3429"/>
                  </a:lnTo>
                  <a:lnTo>
                    <a:pt x="1904" y="3048"/>
                  </a:lnTo>
                  <a:lnTo>
                    <a:pt x="1523" y="2667"/>
                  </a:lnTo>
                  <a:lnTo>
                    <a:pt x="1523" y="2286"/>
                  </a:lnTo>
                  <a:lnTo>
                    <a:pt x="1142" y="1905"/>
                  </a:lnTo>
                  <a:lnTo>
                    <a:pt x="1142" y="1524"/>
                  </a:lnTo>
                  <a:lnTo>
                    <a:pt x="761" y="1143"/>
                  </a:lnTo>
                  <a:lnTo>
                    <a:pt x="761" y="762"/>
                  </a:lnTo>
                  <a:lnTo>
                    <a:pt x="380" y="762"/>
                  </a:lnTo>
                  <a:lnTo>
                    <a:pt x="380" y="381"/>
                  </a:lnTo>
                  <a:lnTo>
                    <a:pt x="0" y="0"/>
                  </a:lnTo>
                </a:path>
              </a:pathLst>
            </a:custGeom>
            <a:ln w="3530">
              <a:solidFill>
                <a:srgbClr val="565659"/>
              </a:solidFill>
            </a:ln>
          </p:spPr>
          <p:txBody>
            <a:bodyPr wrap="square" lIns="0" tIns="0" rIns="0" bIns="0" rtlCol="0"/>
            <a:lstStyle/>
            <a:p/>
          </p:txBody>
        </p:sp>
        <p:sp>
          <p:nvSpPr>
            <p:cNvPr id="1147" name="object 1147" descr=""/>
            <p:cNvSpPr/>
            <p:nvPr/>
          </p:nvSpPr>
          <p:spPr>
            <a:xfrm>
              <a:off x="5213770" y="8735615"/>
              <a:ext cx="10160" cy="16510"/>
            </a:xfrm>
            <a:custGeom>
              <a:avLst/>
              <a:gdLst/>
              <a:ahLst/>
              <a:cxnLst/>
              <a:rect l="l" t="t" r="r" b="b"/>
              <a:pathLst>
                <a:path w="10160" h="16509">
                  <a:moveTo>
                    <a:pt x="9905" y="16383"/>
                  </a:moveTo>
                  <a:lnTo>
                    <a:pt x="9905" y="16002"/>
                  </a:lnTo>
                  <a:lnTo>
                    <a:pt x="9524" y="16002"/>
                  </a:lnTo>
                  <a:lnTo>
                    <a:pt x="9524" y="15621"/>
                  </a:lnTo>
                  <a:lnTo>
                    <a:pt x="9524" y="15240"/>
                  </a:lnTo>
                  <a:lnTo>
                    <a:pt x="9143" y="15240"/>
                  </a:lnTo>
                  <a:lnTo>
                    <a:pt x="9143" y="14859"/>
                  </a:lnTo>
                  <a:lnTo>
                    <a:pt x="8762" y="14478"/>
                  </a:lnTo>
                  <a:lnTo>
                    <a:pt x="8762" y="14097"/>
                  </a:lnTo>
                  <a:lnTo>
                    <a:pt x="8381" y="13716"/>
                  </a:lnTo>
                  <a:lnTo>
                    <a:pt x="8381" y="13335"/>
                  </a:lnTo>
                  <a:lnTo>
                    <a:pt x="8000" y="13335"/>
                  </a:lnTo>
                  <a:lnTo>
                    <a:pt x="8000" y="12954"/>
                  </a:lnTo>
                  <a:lnTo>
                    <a:pt x="7619" y="12573"/>
                  </a:lnTo>
                  <a:lnTo>
                    <a:pt x="7619" y="12192"/>
                  </a:lnTo>
                  <a:lnTo>
                    <a:pt x="7238" y="11811"/>
                  </a:lnTo>
                  <a:lnTo>
                    <a:pt x="7238" y="11430"/>
                  </a:lnTo>
                  <a:lnTo>
                    <a:pt x="6857" y="11049"/>
                  </a:lnTo>
                  <a:lnTo>
                    <a:pt x="6476" y="10668"/>
                  </a:lnTo>
                  <a:lnTo>
                    <a:pt x="6476" y="10287"/>
                  </a:lnTo>
                  <a:lnTo>
                    <a:pt x="6095" y="9525"/>
                  </a:lnTo>
                  <a:lnTo>
                    <a:pt x="4952" y="8001"/>
                  </a:lnTo>
                  <a:lnTo>
                    <a:pt x="4571" y="7239"/>
                  </a:lnTo>
                  <a:lnTo>
                    <a:pt x="4190" y="6477"/>
                  </a:lnTo>
                  <a:lnTo>
                    <a:pt x="3809" y="6096"/>
                  </a:lnTo>
                  <a:lnTo>
                    <a:pt x="3428" y="5715"/>
                  </a:lnTo>
                  <a:lnTo>
                    <a:pt x="3047" y="4953"/>
                  </a:lnTo>
                  <a:lnTo>
                    <a:pt x="2666" y="4191"/>
                  </a:lnTo>
                  <a:lnTo>
                    <a:pt x="2285" y="3429"/>
                  </a:lnTo>
                  <a:lnTo>
                    <a:pt x="1904" y="3048"/>
                  </a:lnTo>
                  <a:lnTo>
                    <a:pt x="1904" y="2667"/>
                  </a:lnTo>
                  <a:lnTo>
                    <a:pt x="1523" y="2286"/>
                  </a:lnTo>
                  <a:lnTo>
                    <a:pt x="1523" y="1905"/>
                  </a:lnTo>
                  <a:lnTo>
                    <a:pt x="1142" y="1905"/>
                  </a:lnTo>
                  <a:lnTo>
                    <a:pt x="1142" y="1524"/>
                  </a:lnTo>
                  <a:lnTo>
                    <a:pt x="1142" y="1143"/>
                  </a:lnTo>
                  <a:lnTo>
                    <a:pt x="761" y="1143"/>
                  </a:lnTo>
                  <a:lnTo>
                    <a:pt x="761" y="762"/>
                  </a:lnTo>
                  <a:lnTo>
                    <a:pt x="380" y="381"/>
                  </a:lnTo>
                  <a:lnTo>
                    <a:pt x="380" y="0"/>
                  </a:lnTo>
                  <a:lnTo>
                    <a:pt x="0" y="0"/>
                  </a:lnTo>
                </a:path>
              </a:pathLst>
            </a:custGeom>
            <a:ln w="3530">
              <a:solidFill>
                <a:srgbClr val="565659"/>
              </a:solidFill>
            </a:ln>
          </p:spPr>
          <p:txBody>
            <a:bodyPr wrap="square" lIns="0" tIns="0" rIns="0" bIns="0" rtlCol="0"/>
            <a:lstStyle/>
            <a:p/>
          </p:txBody>
        </p:sp>
        <p:sp>
          <p:nvSpPr>
            <p:cNvPr id="1148" name="object 1148" descr=""/>
            <p:cNvSpPr/>
            <p:nvPr/>
          </p:nvSpPr>
          <p:spPr>
            <a:xfrm>
              <a:off x="5213008" y="8735999"/>
              <a:ext cx="10160" cy="16510"/>
            </a:xfrm>
            <a:custGeom>
              <a:avLst/>
              <a:gdLst/>
              <a:ahLst/>
              <a:cxnLst/>
              <a:rect l="l" t="t" r="r" b="b"/>
              <a:pathLst>
                <a:path w="10160" h="16509">
                  <a:moveTo>
                    <a:pt x="9905" y="16383"/>
                  </a:moveTo>
                  <a:lnTo>
                    <a:pt x="9905" y="16002"/>
                  </a:lnTo>
                  <a:lnTo>
                    <a:pt x="9524" y="15621"/>
                  </a:lnTo>
                  <a:lnTo>
                    <a:pt x="9524" y="15240"/>
                  </a:lnTo>
                  <a:lnTo>
                    <a:pt x="9143" y="14859"/>
                  </a:lnTo>
                  <a:lnTo>
                    <a:pt x="9143" y="14478"/>
                  </a:lnTo>
                  <a:lnTo>
                    <a:pt x="8762" y="14478"/>
                  </a:lnTo>
                  <a:lnTo>
                    <a:pt x="8762" y="14097"/>
                  </a:lnTo>
                  <a:lnTo>
                    <a:pt x="8381" y="13716"/>
                  </a:lnTo>
                  <a:lnTo>
                    <a:pt x="8381" y="13335"/>
                  </a:lnTo>
                  <a:lnTo>
                    <a:pt x="8000" y="13335"/>
                  </a:lnTo>
                  <a:lnTo>
                    <a:pt x="8000" y="12954"/>
                  </a:lnTo>
                  <a:lnTo>
                    <a:pt x="7619" y="12573"/>
                  </a:lnTo>
                  <a:lnTo>
                    <a:pt x="7619" y="12192"/>
                  </a:lnTo>
                  <a:lnTo>
                    <a:pt x="7238" y="11811"/>
                  </a:lnTo>
                  <a:lnTo>
                    <a:pt x="7238" y="11430"/>
                  </a:lnTo>
                  <a:lnTo>
                    <a:pt x="6857" y="11049"/>
                  </a:lnTo>
                  <a:lnTo>
                    <a:pt x="6857" y="10668"/>
                  </a:lnTo>
                  <a:lnTo>
                    <a:pt x="6476" y="10287"/>
                  </a:lnTo>
                  <a:lnTo>
                    <a:pt x="6095" y="9525"/>
                  </a:lnTo>
                  <a:lnTo>
                    <a:pt x="4952" y="8001"/>
                  </a:lnTo>
                  <a:lnTo>
                    <a:pt x="4571" y="7239"/>
                  </a:lnTo>
                  <a:lnTo>
                    <a:pt x="4190" y="6477"/>
                  </a:lnTo>
                  <a:lnTo>
                    <a:pt x="3809" y="6096"/>
                  </a:lnTo>
                  <a:lnTo>
                    <a:pt x="3809" y="5715"/>
                  </a:lnTo>
                  <a:lnTo>
                    <a:pt x="3428" y="4953"/>
                  </a:lnTo>
                  <a:lnTo>
                    <a:pt x="2666" y="4191"/>
                  </a:lnTo>
                  <a:lnTo>
                    <a:pt x="2285" y="3429"/>
                  </a:lnTo>
                  <a:lnTo>
                    <a:pt x="1904" y="3048"/>
                  </a:lnTo>
                  <a:lnTo>
                    <a:pt x="1904" y="2667"/>
                  </a:lnTo>
                  <a:lnTo>
                    <a:pt x="1523" y="2286"/>
                  </a:lnTo>
                  <a:lnTo>
                    <a:pt x="1523" y="1905"/>
                  </a:lnTo>
                  <a:lnTo>
                    <a:pt x="1142" y="1524"/>
                  </a:lnTo>
                  <a:lnTo>
                    <a:pt x="1142" y="1143"/>
                  </a:lnTo>
                  <a:lnTo>
                    <a:pt x="761" y="1143"/>
                  </a:lnTo>
                  <a:lnTo>
                    <a:pt x="761" y="762"/>
                  </a:lnTo>
                  <a:lnTo>
                    <a:pt x="761" y="381"/>
                  </a:lnTo>
                  <a:lnTo>
                    <a:pt x="380" y="381"/>
                  </a:lnTo>
                  <a:lnTo>
                    <a:pt x="380" y="0"/>
                  </a:lnTo>
                  <a:lnTo>
                    <a:pt x="0" y="0"/>
                  </a:lnTo>
                </a:path>
              </a:pathLst>
            </a:custGeom>
            <a:ln w="3530">
              <a:solidFill>
                <a:srgbClr val="565659"/>
              </a:solidFill>
            </a:ln>
          </p:spPr>
          <p:txBody>
            <a:bodyPr wrap="square" lIns="0" tIns="0" rIns="0" bIns="0" rtlCol="0"/>
            <a:lstStyle/>
            <a:p/>
          </p:txBody>
        </p:sp>
        <p:sp>
          <p:nvSpPr>
            <p:cNvPr id="1149" name="object 1149" descr=""/>
            <p:cNvSpPr/>
            <p:nvPr/>
          </p:nvSpPr>
          <p:spPr>
            <a:xfrm>
              <a:off x="5212623" y="8736377"/>
              <a:ext cx="10160" cy="16510"/>
            </a:xfrm>
            <a:custGeom>
              <a:avLst/>
              <a:gdLst/>
              <a:ahLst/>
              <a:cxnLst/>
              <a:rect l="l" t="t" r="r" b="b"/>
              <a:pathLst>
                <a:path w="10160" h="16509">
                  <a:moveTo>
                    <a:pt x="9905" y="16382"/>
                  </a:moveTo>
                  <a:lnTo>
                    <a:pt x="9524" y="16001"/>
                  </a:lnTo>
                  <a:lnTo>
                    <a:pt x="9524" y="15620"/>
                  </a:lnTo>
                  <a:lnTo>
                    <a:pt x="9143" y="15620"/>
                  </a:lnTo>
                  <a:lnTo>
                    <a:pt x="9143" y="15239"/>
                  </a:lnTo>
                  <a:lnTo>
                    <a:pt x="9143" y="14858"/>
                  </a:lnTo>
                  <a:lnTo>
                    <a:pt x="8762" y="14858"/>
                  </a:lnTo>
                  <a:lnTo>
                    <a:pt x="8762" y="14477"/>
                  </a:lnTo>
                  <a:lnTo>
                    <a:pt x="8381" y="14477"/>
                  </a:lnTo>
                  <a:lnTo>
                    <a:pt x="8381" y="14096"/>
                  </a:lnTo>
                  <a:lnTo>
                    <a:pt x="8381" y="13715"/>
                  </a:lnTo>
                  <a:lnTo>
                    <a:pt x="8000" y="13334"/>
                  </a:lnTo>
                  <a:lnTo>
                    <a:pt x="7619" y="12953"/>
                  </a:lnTo>
                  <a:lnTo>
                    <a:pt x="7619" y="12572"/>
                  </a:lnTo>
                  <a:lnTo>
                    <a:pt x="7238" y="12191"/>
                  </a:lnTo>
                  <a:lnTo>
                    <a:pt x="7238" y="11810"/>
                  </a:lnTo>
                  <a:lnTo>
                    <a:pt x="6857" y="11429"/>
                  </a:lnTo>
                  <a:lnTo>
                    <a:pt x="6857" y="11048"/>
                  </a:lnTo>
                  <a:lnTo>
                    <a:pt x="6476" y="10667"/>
                  </a:lnTo>
                  <a:lnTo>
                    <a:pt x="6095" y="10286"/>
                  </a:lnTo>
                  <a:lnTo>
                    <a:pt x="5714" y="9524"/>
                  </a:lnTo>
                  <a:lnTo>
                    <a:pt x="4952" y="8000"/>
                  </a:lnTo>
                  <a:lnTo>
                    <a:pt x="4190" y="7238"/>
                  </a:lnTo>
                  <a:lnTo>
                    <a:pt x="3809" y="6476"/>
                  </a:lnTo>
                  <a:lnTo>
                    <a:pt x="3809" y="6095"/>
                  </a:lnTo>
                  <a:lnTo>
                    <a:pt x="3428" y="5714"/>
                  </a:lnTo>
                  <a:lnTo>
                    <a:pt x="3047" y="4952"/>
                  </a:lnTo>
                  <a:lnTo>
                    <a:pt x="2666" y="4190"/>
                  </a:lnTo>
                  <a:lnTo>
                    <a:pt x="2285" y="3428"/>
                  </a:lnTo>
                  <a:lnTo>
                    <a:pt x="1904" y="3428"/>
                  </a:lnTo>
                  <a:lnTo>
                    <a:pt x="1904" y="3047"/>
                  </a:lnTo>
                  <a:lnTo>
                    <a:pt x="1523" y="2666"/>
                  </a:lnTo>
                  <a:lnTo>
                    <a:pt x="1523" y="2285"/>
                  </a:lnTo>
                  <a:lnTo>
                    <a:pt x="1142" y="1904"/>
                  </a:lnTo>
                  <a:lnTo>
                    <a:pt x="761" y="1523"/>
                  </a:lnTo>
                  <a:lnTo>
                    <a:pt x="761" y="1142"/>
                  </a:lnTo>
                  <a:lnTo>
                    <a:pt x="380" y="761"/>
                  </a:lnTo>
                  <a:lnTo>
                    <a:pt x="380" y="380"/>
                  </a:lnTo>
                  <a:lnTo>
                    <a:pt x="0" y="380"/>
                  </a:lnTo>
                  <a:lnTo>
                    <a:pt x="0" y="0"/>
                  </a:lnTo>
                </a:path>
              </a:pathLst>
            </a:custGeom>
            <a:ln w="3530">
              <a:solidFill>
                <a:srgbClr val="565659"/>
              </a:solidFill>
            </a:ln>
          </p:spPr>
          <p:txBody>
            <a:bodyPr wrap="square" lIns="0" tIns="0" rIns="0" bIns="0" rtlCol="0"/>
            <a:lstStyle/>
            <a:p/>
          </p:txBody>
        </p:sp>
        <p:sp>
          <p:nvSpPr>
            <p:cNvPr id="1150" name="object 1150" descr=""/>
            <p:cNvSpPr/>
            <p:nvPr/>
          </p:nvSpPr>
          <p:spPr>
            <a:xfrm>
              <a:off x="5211860" y="8736761"/>
              <a:ext cx="10160" cy="16510"/>
            </a:xfrm>
            <a:custGeom>
              <a:avLst/>
              <a:gdLst/>
              <a:ahLst/>
              <a:cxnLst/>
              <a:rect l="l" t="t" r="r" b="b"/>
              <a:pathLst>
                <a:path w="10160" h="16509">
                  <a:moveTo>
                    <a:pt x="9905" y="16383"/>
                  </a:moveTo>
                  <a:lnTo>
                    <a:pt x="9905" y="16002"/>
                  </a:lnTo>
                  <a:lnTo>
                    <a:pt x="9524" y="16002"/>
                  </a:lnTo>
                  <a:lnTo>
                    <a:pt x="9524" y="15621"/>
                  </a:lnTo>
                  <a:lnTo>
                    <a:pt x="9143" y="15240"/>
                  </a:lnTo>
                  <a:lnTo>
                    <a:pt x="9143" y="14859"/>
                  </a:lnTo>
                  <a:lnTo>
                    <a:pt x="8762" y="14859"/>
                  </a:lnTo>
                  <a:lnTo>
                    <a:pt x="8762" y="14478"/>
                  </a:lnTo>
                  <a:lnTo>
                    <a:pt x="8381" y="14097"/>
                  </a:lnTo>
                  <a:lnTo>
                    <a:pt x="8381" y="13716"/>
                  </a:lnTo>
                  <a:lnTo>
                    <a:pt x="8000" y="13335"/>
                  </a:lnTo>
                  <a:lnTo>
                    <a:pt x="7619" y="12954"/>
                  </a:lnTo>
                  <a:lnTo>
                    <a:pt x="7619" y="12573"/>
                  </a:lnTo>
                  <a:lnTo>
                    <a:pt x="7238" y="12192"/>
                  </a:lnTo>
                  <a:lnTo>
                    <a:pt x="7238" y="11811"/>
                  </a:lnTo>
                  <a:lnTo>
                    <a:pt x="6857" y="11430"/>
                  </a:lnTo>
                  <a:lnTo>
                    <a:pt x="6857" y="11049"/>
                  </a:lnTo>
                  <a:lnTo>
                    <a:pt x="6476" y="10668"/>
                  </a:lnTo>
                  <a:lnTo>
                    <a:pt x="6476" y="10287"/>
                  </a:lnTo>
                  <a:lnTo>
                    <a:pt x="5714" y="9525"/>
                  </a:lnTo>
                  <a:lnTo>
                    <a:pt x="4952" y="8001"/>
                  </a:lnTo>
                  <a:lnTo>
                    <a:pt x="4571" y="7239"/>
                  </a:lnTo>
                  <a:lnTo>
                    <a:pt x="3809" y="6477"/>
                  </a:lnTo>
                  <a:lnTo>
                    <a:pt x="3809" y="6096"/>
                  </a:lnTo>
                  <a:lnTo>
                    <a:pt x="3428" y="5715"/>
                  </a:lnTo>
                  <a:lnTo>
                    <a:pt x="3047" y="4953"/>
                  </a:lnTo>
                  <a:lnTo>
                    <a:pt x="2666" y="4191"/>
                  </a:lnTo>
                  <a:lnTo>
                    <a:pt x="2285" y="3429"/>
                  </a:lnTo>
                  <a:lnTo>
                    <a:pt x="1904" y="3429"/>
                  </a:lnTo>
                  <a:lnTo>
                    <a:pt x="1904" y="3048"/>
                  </a:lnTo>
                  <a:lnTo>
                    <a:pt x="1523" y="2667"/>
                  </a:lnTo>
                  <a:lnTo>
                    <a:pt x="1523" y="2286"/>
                  </a:lnTo>
                  <a:lnTo>
                    <a:pt x="1142" y="1905"/>
                  </a:lnTo>
                  <a:lnTo>
                    <a:pt x="1142" y="1524"/>
                  </a:lnTo>
                  <a:lnTo>
                    <a:pt x="761" y="1143"/>
                  </a:lnTo>
                  <a:lnTo>
                    <a:pt x="761" y="762"/>
                  </a:lnTo>
                  <a:lnTo>
                    <a:pt x="380" y="762"/>
                  </a:lnTo>
                  <a:lnTo>
                    <a:pt x="380" y="381"/>
                  </a:lnTo>
                  <a:lnTo>
                    <a:pt x="0" y="0"/>
                  </a:lnTo>
                </a:path>
              </a:pathLst>
            </a:custGeom>
            <a:ln w="3530">
              <a:solidFill>
                <a:srgbClr val="565659"/>
              </a:solidFill>
            </a:ln>
          </p:spPr>
          <p:txBody>
            <a:bodyPr wrap="square" lIns="0" tIns="0" rIns="0" bIns="0" rtlCol="0"/>
            <a:lstStyle/>
            <a:p/>
          </p:txBody>
        </p:sp>
        <p:sp>
          <p:nvSpPr>
            <p:cNvPr id="1151" name="object 1151" descr=""/>
            <p:cNvSpPr/>
            <p:nvPr/>
          </p:nvSpPr>
          <p:spPr>
            <a:xfrm>
              <a:off x="5211862" y="8735998"/>
              <a:ext cx="10795" cy="17145"/>
            </a:xfrm>
            <a:custGeom>
              <a:avLst/>
              <a:gdLst/>
              <a:ahLst/>
              <a:cxnLst/>
              <a:rect l="l" t="t" r="r" b="b"/>
              <a:pathLst>
                <a:path w="10795" h="17145">
                  <a:moveTo>
                    <a:pt x="0" y="0"/>
                  </a:moveTo>
                  <a:lnTo>
                    <a:pt x="0" y="380"/>
                  </a:lnTo>
                  <a:lnTo>
                    <a:pt x="381" y="380"/>
                  </a:lnTo>
                  <a:lnTo>
                    <a:pt x="381" y="761"/>
                  </a:lnTo>
                  <a:lnTo>
                    <a:pt x="762" y="1142"/>
                  </a:lnTo>
                  <a:lnTo>
                    <a:pt x="762" y="1523"/>
                  </a:lnTo>
                  <a:lnTo>
                    <a:pt x="1143" y="1904"/>
                  </a:lnTo>
                  <a:lnTo>
                    <a:pt x="1143" y="2285"/>
                  </a:lnTo>
                  <a:lnTo>
                    <a:pt x="1524" y="2666"/>
                  </a:lnTo>
                  <a:lnTo>
                    <a:pt x="1524" y="3047"/>
                  </a:lnTo>
                  <a:lnTo>
                    <a:pt x="1905" y="3428"/>
                  </a:lnTo>
                  <a:lnTo>
                    <a:pt x="2286" y="3809"/>
                  </a:lnTo>
                  <a:lnTo>
                    <a:pt x="2667" y="4190"/>
                  </a:lnTo>
                  <a:lnTo>
                    <a:pt x="2667" y="4571"/>
                  </a:lnTo>
                  <a:lnTo>
                    <a:pt x="3048" y="5333"/>
                  </a:lnTo>
                  <a:lnTo>
                    <a:pt x="3810" y="6095"/>
                  </a:lnTo>
                  <a:lnTo>
                    <a:pt x="3810" y="6476"/>
                  </a:lnTo>
                  <a:lnTo>
                    <a:pt x="4191" y="6857"/>
                  </a:lnTo>
                  <a:lnTo>
                    <a:pt x="4572" y="8000"/>
                  </a:lnTo>
                  <a:lnTo>
                    <a:pt x="4953" y="8762"/>
                  </a:lnTo>
                  <a:lnTo>
                    <a:pt x="6096" y="10286"/>
                  </a:lnTo>
                  <a:lnTo>
                    <a:pt x="6477" y="11048"/>
                  </a:lnTo>
                  <a:lnTo>
                    <a:pt x="6858" y="11429"/>
                  </a:lnTo>
                  <a:lnTo>
                    <a:pt x="7238" y="12191"/>
                  </a:lnTo>
                  <a:lnTo>
                    <a:pt x="7238" y="12572"/>
                  </a:lnTo>
                  <a:lnTo>
                    <a:pt x="7620" y="12953"/>
                  </a:lnTo>
                  <a:lnTo>
                    <a:pt x="7620" y="13334"/>
                  </a:lnTo>
                  <a:lnTo>
                    <a:pt x="8001" y="13334"/>
                  </a:lnTo>
                  <a:lnTo>
                    <a:pt x="8001" y="13715"/>
                  </a:lnTo>
                  <a:lnTo>
                    <a:pt x="8382" y="14096"/>
                  </a:lnTo>
                  <a:lnTo>
                    <a:pt x="8382" y="14477"/>
                  </a:lnTo>
                  <a:lnTo>
                    <a:pt x="8763" y="14858"/>
                  </a:lnTo>
                  <a:lnTo>
                    <a:pt x="9144" y="15239"/>
                  </a:lnTo>
                  <a:lnTo>
                    <a:pt x="9144" y="15620"/>
                  </a:lnTo>
                  <a:lnTo>
                    <a:pt x="9525" y="16001"/>
                  </a:lnTo>
                  <a:lnTo>
                    <a:pt x="9525" y="16382"/>
                  </a:lnTo>
                  <a:lnTo>
                    <a:pt x="9906" y="16382"/>
                  </a:lnTo>
                  <a:lnTo>
                    <a:pt x="9906" y="16763"/>
                  </a:lnTo>
                  <a:lnTo>
                    <a:pt x="10287" y="17144"/>
                  </a:lnTo>
                </a:path>
              </a:pathLst>
            </a:custGeom>
            <a:ln w="3530">
              <a:solidFill>
                <a:srgbClr val="565659"/>
              </a:solidFill>
            </a:ln>
          </p:spPr>
          <p:txBody>
            <a:bodyPr wrap="square" lIns="0" tIns="0" rIns="0" bIns="0" rtlCol="0"/>
            <a:lstStyle/>
            <a:p/>
          </p:txBody>
        </p:sp>
        <p:sp>
          <p:nvSpPr>
            <p:cNvPr id="1152" name="object 1152" descr=""/>
            <p:cNvSpPr/>
            <p:nvPr/>
          </p:nvSpPr>
          <p:spPr>
            <a:xfrm>
              <a:off x="5212625" y="8735620"/>
              <a:ext cx="10795" cy="17145"/>
            </a:xfrm>
            <a:custGeom>
              <a:avLst/>
              <a:gdLst/>
              <a:ahLst/>
              <a:cxnLst/>
              <a:rect l="l" t="t" r="r" b="b"/>
              <a:pathLst>
                <a:path w="10795" h="17145">
                  <a:moveTo>
                    <a:pt x="0" y="0"/>
                  </a:moveTo>
                  <a:lnTo>
                    <a:pt x="0" y="381"/>
                  </a:lnTo>
                  <a:lnTo>
                    <a:pt x="0" y="762"/>
                  </a:lnTo>
                  <a:lnTo>
                    <a:pt x="381" y="762"/>
                  </a:lnTo>
                  <a:lnTo>
                    <a:pt x="381" y="1143"/>
                  </a:lnTo>
                  <a:lnTo>
                    <a:pt x="762" y="1524"/>
                  </a:lnTo>
                  <a:lnTo>
                    <a:pt x="762" y="1905"/>
                  </a:lnTo>
                  <a:lnTo>
                    <a:pt x="1143" y="1905"/>
                  </a:lnTo>
                  <a:lnTo>
                    <a:pt x="1143" y="2286"/>
                  </a:lnTo>
                  <a:lnTo>
                    <a:pt x="1524" y="2667"/>
                  </a:lnTo>
                  <a:lnTo>
                    <a:pt x="1524" y="3048"/>
                  </a:lnTo>
                  <a:lnTo>
                    <a:pt x="1905" y="3429"/>
                  </a:lnTo>
                  <a:lnTo>
                    <a:pt x="2286" y="3810"/>
                  </a:lnTo>
                  <a:lnTo>
                    <a:pt x="2286" y="4191"/>
                  </a:lnTo>
                  <a:lnTo>
                    <a:pt x="2667" y="4572"/>
                  </a:lnTo>
                  <a:lnTo>
                    <a:pt x="3048" y="5334"/>
                  </a:lnTo>
                  <a:lnTo>
                    <a:pt x="3429" y="6096"/>
                  </a:lnTo>
                  <a:lnTo>
                    <a:pt x="3810" y="6477"/>
                  </a:lnTo>
                  <a:lnTo>
                    <a:pt x="3810" y="6858"/>
                  </a:lnTo>
                  <a:lnTo>
                    <a:pt x="4572" y="7620"/>
                  </a:lnTo>
                  <a:lnTo>
                    <a:pt x="4953" y="8763"/>
                  </a:lnTo>
                  <a:lnTo>
                    <a:pt x="6096" y="10287"/>
                  </a:lnTo>
                  <a:lnTo>
                    <a:pt x="6477" y="11049"/>
                  </a:lnTo>
                  <a:lnTo>
                    <a:pt x="6858" y="11430"/>
                  </a:lnTo>
                  <a:lnTo>
                    <a:pt x="6858" y="12192"/>
                  </a:lnTo>
                  <a:lnTo>
                    <a:pt x="7238" y="12573"/>
                  </a:lnTo>
                  <a:lnTo>
                    <a:pt x="7620" y="12954"/>
                  </a:lnTo>
                  <a:lnTo>
                    <a:pt x="8001" y="13335"/>
                  </a:lnTo>
                  <a:lnTo>
                    <a:pt x="8001" y="13716"/>
                  </a:lnTo>
                  <a:lnTo>
                    <a:pt x="8382" y="14097"/>
                  </a:lnTo>
                  <a:lnTo>
                    <a:pt x="8382" y="14478"/>
                  </a:lnTo>
                  <a:lnTo>
                    <a:pt x="8763" y="14859"/>
                  </a:lnTo>
                  <a:lnTo>
                    <a:pt x="9144" y="15240"/>
                  </a:lnTo>
                  <a:lnTo>
                    <a:pt x="9144" y="15621"/>
                  </a:lnTo>
                  <a:lnTo>
                    <a:pt x="9144" y="16002"/>
                  </a:lnTo>
                  <a:lnTo>
                    <a:pt x="9525" y="16002"/>
                  </a:lnTo>
                  <a:lnTo>
                    <a:pt x="9525" y="16383"/>
                  </a:lnTo>
                  <a:lnTo>
                    <a:pt x="9906" y="16764"/>
                  </a:lnTo>
                  <a:lnTo>
                    <a:pt x="9906" y="17145"/>
                  </a:lnTo>
                  <a:lnTo>
                    <a:pt x="10287" y="17145"/>
                  </a:lnTo>
                </a:path>
              </a:pathLst>
            </a:custGeom>
            <a:ln w="3530">
              <a:solidFill>
                <a:srgbClr val="565659"/>
              </a:solidFill>
            </a:ln>
          </p:spPr>
          <p:txBody>
            <a:bodyPr wrap="square" lIns="0" tIns="0" rIns="0" bIns="0" rtlCol="0"/>
            <a:lstStyle/>
            <a:p/>
          </p:txBody>
        </p:sp>
        <p:sp>
          <p:nvSpPr>
            <p:cNvPr id="1153" name="object 1153" descr=""/>
            <p:cNvSpPr/>
            <p:nvPr/>
          </p:nvSpPr>
          <p:spPr>
            <a:xfrm>
              <a:off x="5213004" y="8735236"/>
              <a:ext cx="10795" cy="17145"/>
            </a:xfrm>
            <a:custGeom>
              <a:avLst/>
              <a:gdLst/>
              <a:ahLst/>
              <a:cxnLst/>
              <a:rect l="l" t="t" r="r" b="b"/>
              <a:pathLst>
                <a:path w="10795" h="17145">
                  <a:moveTo>
                    <a:pt x="0" y="0"/>
                  </a:moveTo>
                  <a:lnTo>
                    <a:pt x="381" y="381"/>
                  </a:lnTo>
                  <a:lnTo>
                    <a:pt x="381" y="762"/>
                  </a:lnTo>
                  <a:lnTo>
                    <a:pt x="762" y="762"/>
                  </a:lnTo>
                  <a:lnTo>
                    <a:pt x="762" y="1143"/>
                  </a:lnTo>
                  <a:lnTo>
                    <a:pt x="762" y="1524"/>
                  </a:lnTo>
                  <a:lnTo>
                    <a:pt x="1143" y="1524"/>
                  </a:lnTo>
                  <a:lnTo>
                    <a:pt x="1143" y="1905"/>
                  </a:lnTo>
                  <a:lnTo>
                    <a:pt x="1524" y="1905"/>
                  </a:lnTo>
                  <a:lnTo>
                    <a:pt x="1524" y="2286"/>
                  </a:lnTo>
                  <a:lnTo>
                    <a:pt x="1524" y="2667"/>
                  </a:lnTo>
                  <a:lnTo>
                    <a:pt x="1905" y="3048"/>
                  </a:lnTo>
                  <a:lnTo>
                    <a:pt x="1905" y="3429"/>
                  </a:lnTo>
                  <a:lnTo>
                    <a:pt x="2286" y="3429"/>
                  </a:lnTo>
                  <a:lnTo>
                    <a:pt x="2667" y="3810"/>
                  </a:lnTo>
                  <a:lnTo>
                    <a:pt x="2667" y="4191"/>
                  </a:lnTo>
                  <a:lnTo>
                    <a:pt x="3048" y="4572"/>
                  </a:lnTo>
                  <a:lnTo>
                    <a:pt x="3429" y="5334"/>
                  </a:lnTo>
                  <a:lnTo>
                    <a:pt x="3810" y="6096"/>
                  </a:lnTo>
                  <a:lnTo>
                    <a:pt x="4191" y="6477"/>
                  </a:lnTo>
                  <a:lnTo>
                    <a:pt x="4191" y="6858"/>
                  </a:lnTo>
                  <a:lnTo>
                    <a:pt x="4953" y="7620"/>
                  </a:lnTo>
                  <a:lnTo>
                    <a:pt x="5334" y="8763"/>
                  </a:lnTo>
                  <a:lnTo>
                    <a:pt x="6477" y="10287"/>
                  </a:lnTo>
                  <a:lnTo>
                    <a:pt x="6858" y="11049"/>
                  </a:lnTo>
                  <a:lnTo>
                    <a:pt x="6858" y="11430"/>
                  </a:lnTo>
                  <a:lnTo>
                    <a:pt x="7238" y="12192"/>
                  </a:lnTo>
                  <a:lnTo>
                    <a:pt x="7620" y="12573"/>
                  </a:lnTo>
                  <a:lnTo>
                    <a:pt x="7620" y="12954"/>
                  </a:lnTo>
                  <a:lnTo>
                    <a:pt x="8001" y="12954"/>
                  </a:lnTo>
                  <a:lnTo>
                    <a:pt x="8001" y="13335"/>
                  </a:lnTo>
                  <a:lnTo>
                    <a:pt x="8382" y="13716"/>
                  </a:lnTo>
                  <a:lnTo>
                    <a:pt x="8382" y="14097"/>
                  </a:lnTo>
                  <a:lnTo>
                    <a:pt x="8763" y="14478"/>
                  </a:lnTo>
                  <a:lnTo>
                    <a:pt x="8763" y="14859"/>
                  </a:lnTo>
                  <a:lnTo>
                    <a:pt x="9144" y="14859"/>
                  </a:lnTo>
                  <a:lnTo>
                    <a:pt x="9144" y="15240"/>
                  </a:lnTo>
                  <a:lnTo>
                    <a:pt x="9525" y="15621"/>
                  </a:lnTo>
                  <a:lnTo>
                    <a:pt x="9525" y="16002"/>
                  </a:lnTo>
                  <a:lnTo>
                    <a:pt x="9906" y="16383"/>
                  </a:lnTo>
                  <a:lnTo>
                    <a:pt x="9906" y="16764"/>
                  </a:lnTo>
                  <a:lnTo>
                    <a:pt x="10287" y="16764"/>
                  </a:lnTo>
                  <a:lnTo>
                    <a:pt x="10287" y="17145"/>
                  </a:lnTo>
                  <a:lnTo>
                    <a:pt x="10668" y="17145"/>
                  </a:lnTo>
                </a:path>
              </a:pathLst>
            </a:custGeom>
            <a:ln w="3530">
              <a:solidFill>
                <a:srgbClr val="565659"/>
              </a:solidFill>
            </a:ln>
          </p:spPr>
          <p:txBody>
            <a:bodyPr wrap="square" lIns="0" tIns="0" rIns="0" bIns="0" rtlCol="0"/>
            <a:lstStyle/>
            <a:p/>
          </p:txBody>
        </p:sp>
        <p:sp>
          <p:nvSpPr>
            <p:cNvPr id="1154" name="object 1154" descr=""/>
            <p:cNvSpPr/>
            <p:nvPr/>
          </p:nvSpPr>
          <p:spPr>
            <a:xfrm>
              <a:off x="5213766" y="8734858"/>
              <a:ext cx="10795" cy="17145"/>
            </a:xfrm>
            <a:custGeom>
              <a:avLst/>
              <a:gdLst/>
              <a:ahLst/>
              <a:cxnLst/>
              <a:rect l="l" t="t" r="r" b="b"/>
              <a:pathLst>
                <a:path w="10795" h="17145">
                  <a:moveTo>
                    <a:pt x="0" y="0"/>
                  </a:moveTo>
                  <a:lnTo>
                    <a:pt x="0" y="380"/>
                  </a:lnTo>
                  <a:lnTo>
                    <a:pt x="381" y="380"/>
                  </a:lnTo>
                  <a:lnTo>
                    <a:pt x="381" y="761"/>
                  </a:lnTo>
                  <a:lnTo>
                    <a:pt x="762" y="1142"/>
                  </a:lnTo>
                  <a:lnTo>
                    <a:pt x="762" y="1523"/>
                  </a:lnTo>
                  <a:lnTo>
                    <a:pt x="1143" y="1904"/>
                  </a:lnTo>
                  <a:lnTo>
                    <a:pt x="1524" y="2285"/>
                  </a:lnTo>
                  <a:lnTo>
                    <a:pt x="1524" y="2666"/>
                  </a:lnTo>
                  <a:lnTo>
                    <a:pt x="1905" y="3047"/>
                  </a:lnTo>
                  <a:lnTo>
                    <a:pt x="1905" y="3428"/>
                  </a:lnTo>
                  <a:lnTo>
                    <a:pt x="2286" y="3428"/>
                  </a:lnTo>
                  <a:lnTo>
                    <a:pt x="2286" y="3809"/>
                  </a:lnTo>
                  <a:lnTo>
                    <a:pt x="2667" y="4190"/>
                  </a:lnTo>
                  <a:lnTo>
                    <a:pt x="2667" y="4571"/>
                  </a:lnTo>
                  <a:lnTo>
                    <a:pt x="3429" y="5333"/>
                  </a:lnTo>
                  <a:lnTo>
                    <a:pt x="3810" y="6095"/>
                  </a:lnTo>
                  <a:lnTo>
                    <a:pt x="3810" y="6476"/>
                  </a:lnTo>
                  <a:lnTo>
                    <a:pt x="4191" y="6857"/>
                  </a:lnTo>
                  <a:lnTo>
                    <a:pt x="4572" y="7619"/>
                  </a:lnTo>
                  <a:lnTo>
                    <a:pt x="5334" y="8762"/>
                  </a:lnTo>
                  <a:lnTo>
                    <a:pt x="6096" y="10286"/>
                  </a:lnTo>
                  <a:lnTo>
                    <a:pt x="6858" y="11048"/>
                  </a:lnTo>
                  <a:lnTo>
                    <a:pt x="6858" y="11429"/>
                  </a:lnTo>
                  <a:lnTo>
                    <a:pt x="7238" y="11810"/>
                  </a:lnTo>
                  <a:lnTo>
                    <a:pt x="7238" y="12572"/>
                  </a:lnTo>
                  <a:lnTo>
                    <a:pt x="7620" y="12953"/>
                  </a:lnTo>
                  <a:lnTo>
                    <a:pt x="8001" y="12953"/>
                  </a:lnTo>
                  <a:lnTo>
                    <a:pt x="8001" y="13334"/>
                  </a:lnTo>
                  <a:lnTo>
                    <a:pt x="8382" y="13715"/>
                  </a:lnTo>
                  <a:lnTo>
                    <a:pt x="8382" y="14096"/>
                  </a:lnTo>
                  <a:lnTo>
                    <a:pt x="8763" y="14477"/>
                  </a:lnTo>
                  <a:lnTo>
                    <a:pt x="8763" y="14858"/>
                  </a:lnTo>
                  <a:lnTo>
                    <a:pt x="9144" y="14858"/>
                  </a:lnTo>
                  <a:lnTo>
                    <a:pt x="9144" y="15239"/>
                  </a:lnTo>
                  <a:lnTo>
                    <a:pt x="9144" y="15620"/>
                  </a:lnTo>
                  <a:lnTo>
                    <a:pt x="9525" y="15620"/>
                  </a:lnTo>
                  <a:lnTo>
                    <a:pt x="9525" y="16001"/>
                  </a:lnTo>
                  <a:lnTo>
                    <a:pt x="9906" y="16382"/>
                  </a:lnTo>
                  <a:lnTo>
                    <a:pt x="9906" y="16763"/>
                  </a:lnTo>
                  <a:lnTo>
                    <a:pt x="10287" y="16763"/>
                  </a:lnTo>
                  <a:lnTo>
                    <a:pt x="10287" y="17144"/>
                  </a:lnTo>
                </a:path>
              </a:pathLst>
            </a:custGeom>
            <a:ln w="3530">
              <a:solidFill>
                <a:srgbClr val="565659"/>
              </a:solidFill>
            </a:ln>
          </p:spPr>
          <p:txBody>
            <a:bodyPr wrap="square" lIns="0" tIns="0" rIns="0" bIns="0" rtlCol="0"/>
            <a:lstStyle/>
            <a:p/>
          </p:txBody>
        </p:sp>
        <p:sp>
          <p:nvSpPr>
            <p:cNvPr id="1155" name="object 1155" descr=""/>
            <p:cNvSpPr/>
            <p:nvPr/>
          </p:nvSpPr>
          <p:spPr>
            <a:xfrm>
              <a:off x="5214529" y="8734473"/>
              <a:ext cx="10795" cy="17145"/>
            </a:xfrm>
            <a:custGeom>
              <a:avLst/>
              <a:gdLst/>
              <a:ahLst/>
              <a:cxnLst/>
              <a:rect l="l" t="t" r="r" b="b"/>
              <a:pathLst>
                <a:path w="10795" h="17145">
                  <a:moveTo>
                    <a:pt x="0" y="0"/>
                  </a:moveTo>
                  <a:lnTo>
                    <a:pt x="0" y="380"/>
                  </a:lnTo>
                  <a:lnTo>
                    <a:pt x="381" y="380"/>
                  </a:lnTo>
                  <a:lnTo>
                    <a:pt x="381" y="761"/>
                  </a:lnTo>
                  <a:lnTo>
                    <a:pt x="381" y="1142"/>
                  </a:lnTo>
                  <a:lnTo>
                    <a:pt x="762" y="1142"/>
                  </a:lnTo>
                  <a:lnTo>
                    <a:pt x="762" y="1523"/>
                  </a:lnTo>
                  <a:lnTo>
                    <a:pt x="1143" y="1904"/>
                  </a:lnTo>
                  <a:lnTo>
                    <a:pt x="1143" y="2285"/>
                  </a:lnTo>
                  <a:lnTo>
                    <a:pt x="1524" y="2285"/>
                  </a:lnTo>
                  <a:lnTo>
                    <a:pt x="1524" y="2666"/>
                  </a:lnTo>
                  <a:lnTo>
                    <a:pt x="1905" y="3047"/>
                  </a:lnTo>
                  <a:lnTo>
                    <a:pt x="1905" y="3428"/>
                  </a:lnTo>
                  <a:lnTo>
                    <a:pt x="2286" y="3809"/>
                  </a:lnTo>
                  <a:lnTo>
                    <a:pt x="2286" y="4190"/>
                  </a:lnTo>
                  <a:lnTo>
                    <a:pt x="2667" y="4190"/>
                  </a:lnTo>
                  <a:lnTo>
                    <a:pt x="3048" y="4952"/>
                  </a:lnTo>
                  <a:lnTo>
                    <a:pt x="3429" y="5714"/>
                  </a:lnTo>
                  <a:lnTo>
                    <a:pt x="3810" y="6095"/>
                  </a:lnTo>
                  <a:lnTo>
                    <a:pt x="3810" y="6476"/>
                  </a:lnTo>
                  <a:lnTo>
                    <a:pt x="4191" y="6857"/>
                  </a:lnTo>
                  <a:lnTo>
                    <a:pt x="4191" y="7238"/>
                  </a:lnTo>
                  <a:lnTo>
                    <a:pt x="4953" y="8381"/>
                  </a:lnTo>
                  <a:lnTo>
                    <a:pt x="5715" y="9905"/>
                  </a:lnTo>
                  <a:lnTo>
                    <a:pt x="6477" y="10667"/>
                  </a:lnTo>
                  <a:lnTo>
                    <a:pt x="6858" y="11429"/>
                  </a:lnTo>
                  <a:lnTo>
                    <a:pt x="6858" y="11810"/>
                  </a:lnTo>
                  <a:lnTo>
                    <a:pt x="7238" y="12191"/>
                  </a:lnTo>
                  <a:lnTo>
                    <a:pt x="7620" y="12572"/>
                  </a:lnTo>
                  <a:lnTo>
                    <a:pt x="7620" y="12953"/>
                  </a:lnTo>
                  <a:lnTo>
                    <a:pt x="8001" y="13334"/>
                  </a:lnTo>
                  <a:lnTo>
                    <a:pt x="8001" y="13715"/>
                  </a:lnTo>
                  <a:lnTo>
                    <a:pt x="8382" y="14096"/>
                  </a:lnTo>
                  <a:lnTo>
                    <a:pt x="8382" y="14477"/>
                  </a:lnTo>
                  <a:lnTo>
                    <a:pt x="8763" y="14477"/>
                  </a:lnTo>
                  <a:lnTo>
                    <a:pt x="8763" y="14858"/>
                  </a:lnTo>
                  <a:lnTo>
                    <a:pt x="9144" y="15239"/>
                  </a:lnTo>
                  <a:lnTo>
                    <a:pt x="9144" y="15620"/>
                  </a:lnTo>
                  <a:lnTo>
                    <a:pt x="9525" y="16001"/>
                  </a:lnTo>
                  <a:lnTo>
                    <a:pt x="9525" y="16382"/>
                  </a:lnTo>
                  <a:lnTo>
                    <a:pt x="9906" y="16382"/>
                  </a:lnTo>
                  <a:lnTo>
                    <a:pt x="9906" y="16763"/>
                  </a:lnTo>
                  <a:lnTo>
                    <a:pt x="9906" y="17144"/>
                  </a:lnTo>
                  <a:lnTo>
                    <a:pt x="10287" y="17144"/>
                  </a:lnTo>
                </a:path>
              </a:pathLst>
            </a:custGeom>
            <a:ln w="3530">
              <a:solidFill>
                <a:srgbClr val="565659"/>
              </a:solidFill>
            </a:ln>
          </p:spPr>
          <p:txBody>
            <a:bodyPr wrap="square" lIns="0" tIns="0" rIns="0" bIns="0" rtlCol="0"/>
            <a:lstStyle/>
            <a:p/>
          </p:txBody>
        </p:sp>
        <p:sp>
          <p:nvSpPr>
            <p:cNvPr id="1156" name="object 1156" descr=""/>
            <p:cNvSpPr/>
            <p:nvPr/>
          </p:nvSpPr>
          <p:spPr>
            <a:xfrm>
              <a:off x="5214908" y="8734477"/>
              <a:ext cx="1270" cy="1270"/>
            </a:xfrm>
            <a:custGeom>
              <a:avLst/>
              <a:gdLst/>
              <a:ahLst/>
              <a:cxnLst/>
              <a:rect l="l" t="t" r="r" b="b"/>
              <a:pathLst>
                <a:path w="1270" h="1270">
                  <a:moveTo>
                    <a:pt x="762" y="1143"/>
                  </a:moveTo>
                  <a:lnTo>
                    <a:pt x="381" y="1143"/>
                  </a:lnTo>
                  <a:lnTo>
                    <a:pt x="381" y="762"/>
                  </a:lnTo>
                  <a:lnTo>
                    <a:pt x="0" y="381"/>
                  </a:lnTo>
                  <a:lnTo>
                    <a:pt x="0" y="0"/>
                  </a:lnTo>
                </a:path>
              </a:pathLst>
            </a:custGeom>
            <a:ln w="3530">
              <a:solidFill>
                <a:srgbClr val="565659"/>
              </a:solidFill>
            </a:ln>
          </p:spPr>
          <p:txBody>
            <a:bodyPr wrap="square" lIns="0" tIns="0" rIns="0" bIns="0" rtlCol="0"/>
            <a:lstStyle/>
            <a:p/>
          </p:txBody>
        </p:sp>
        <p:sp>
          <p:nvSpPr>
            <p:cNvPr id="1157" name="object 1157" descr=""/>
            <p:cNvSpPr/>
            <p:nvPr/>
          </p:nvSpPr>
          <p:spPr>
            <a:xfrm>
              <a:off x="5214152" y="8734853"/>
              <a:ext cx="10795" cy="17145"/>
            </a:xfrm>
            <a:custGeom>
              <a:avLst/>
              <a:gdLst/>
              <a:ahLst/>
              <a:cxnLst/>
              <a:rect l="l" t="t" r="r" b="b"/>
              <a:pathLst>
                <a:path w="10795" h="17145">
                  <a:moveTo>
                    <a:pt x="10287" y="17144"/>
                  </a:moveTo>
                  <a:lnTo>
                    <a:pt x="9906" y="16763"/>
                  </a:lnTo>
                  <a:lnTo>
                    <a:pt x="9906" y="16382"/>
                  </a:lnTo>
                  <a:lnTo>
                    <a:pt x="9525" y="16001"/>
                  </a:lnTo>
                  <a:lnTo>
                    <a:pt x="9525" y="15620"/>
                  </a:lnTo>
                  <a:lnTo>
                    <a:pt x="9144" y="15239"/>
                  </a:lnTo>
                  <a:lnTo>
                    <a:pt x="8763" y="14858"/>
                  </a:lnTo>
                  <a:lnTo>
                    <a:pt x="8763" y="14477"/>
                  </a:lnTo>
                  <a:lnTo>
                    <a:pt x="8382" y="14477"/>
                  </a:lnTo>
                  <a:lnTo>
                    <a:pt x="8382" y="14096"/>
                  </a:lnTo>
                  <a:lnTo>
                    <a:pt x="8001" y="13715"/>
                  </a:lnTo>
                  <a:lnTo>
                    <a:pt x="8001" y="13334"/>
                  </a:lnTo>
                  <a:lnTo>
                    <a:pt x="7620" y="12953"/>
                  </a:lnTo>
                  <a:lnTo>
                    <a:pt x="7620" y="12572"/>
                  </a:lnTo>
                  <a:lnTo>
                    <a:pt x="7239" y="12191"/>
                  </a:lnTo>
                  <a:lnTo>
                    <a:pt x="7239" y="11810"/>
                  </a:lnTo>
                  <a:lnTo>
                    <a:pt x="6858" y="11429"/>
                  </a:lnTo>
                  <a:lnTo>
                    <a:pt x="6477" y="11048"/>
                  </a:lnTo>
                  <a:lnTo>
                    <a:pt x="6096" y="10286"/>
                  </a:lnTo>
                  <a:lnTo>
                    <a:pt x="4953" y="8381"/>
                  </a:lnTo>
                  <a:lnTo>
                    <a:pt x="4572" y="7619"/>
                  </a:lnTo>
                  <a:lnTo>
                    <a:pt x="4191" y="6857"/>
                  </a:lnTo>
                  <a:lnTo>
                    <a:pt x="3810" y="6476"/>
                  </a:lnTo>
                  <a:lnTo>
                    <a:pt x="3429" y="6095"/>
                  </a:lnTo>
                  <a:lnTo>
                    <a:pt x="3048" y="5333"/>
                  </a:lnTo>
                  <a:lnTo>
                    <a:pt x="2667" y="4571"/>
                  </a:lnTo>
                  <a:lnTo>
                    <a:pt x="2667" y="4190"/>
                  </a:lnTo>
                  <a:lnTo>
                    <a:pt x="2286" y="3809"/>
                  </a:lnTo>
                  <a:lnTo>
                    <a:pt x="1905" y="3428"/>
                  </a:lnTo>
                  <a:lnTo>
                    <a:pt x="1905" y="3047"/>
                  </a:lnTo>
                  <a:lnTo>
                    <a:pt x="1524" y="2666"/>
                  </a:lnTo>
                  <a:lnTo>
                    <a:pt x="1143" y="2285"/>
                  </a:lnTo>
                  <a:lnTo>
                    <a:pt x="1143" y="1904"/>
                  </a:lnTo>
                  <a:lnTo>
                    <a:pt x="1143" y="1523"/>
                  </a:lnTo>
                  <a:lnTo>
                    <a:pt x="762" y="1523"/>
                  </a:lnTo>
                  <a:lnTo>
                    <a:pt x="762" y="1142"/>
                  </a:lnTo>
                  <a:lnTo>
                    <a:pt x="381" y="1142"/>
                  </a:lnTo>
                  <a:lnTo>
                    <a:pt x="381" y="761"/>
                  </a:lnTo>
                  <a:lnTo>
                    <a:pt x="381" y="380"/>
                  </a:lnTo>
                  <a:lnTo>
                    <a:pt x="0" y="380"/>
                  </a:lnTo>
                  <a:lnTo>
                    <a:pt x="0" y="0"/>
                  </a:lnTo>
                </a:path>
              </a:pathLst>
            </a:custGeom>
            <a:ln w="3530">
              <a:solidFill>
                <a:srgbClr val="565659"/>
              </a:solidFill>
            </a:ln>
          </p:spPr>
          <p:txBody>
            <a:bodyPr wrap="square" lIns="0" tIns="0" rIns="0" bIns="0" rtlCol="0"/>
            <a:lstStyle/>
            <a:p/>
          </p:txBody>
        </p:sp>
        <p:sp>
          <p:nvSpPr>
            <p:cNvPr id="1158" name="object 1158" descr=""/>
            <p:cNvSpPr/>
            <p:nvPr/>
          </p:nvSpPr>
          <p:spPr>
            <a:xfrm>
              <a:off x="5213389" y="8735237"/>
              <a:ext cx="10795" cy="17145"/>
            </a:xfrm>
            <a:custGeom>
              <a:avLst/>
              <a:gdLst/>
              <a:ahLst/>
              <a:cxnLst/>
              <a:rect l="l" t="t" r="r" b="b"/>
              <a:pathLst>
                <a:path w="10795" h="17145">
                  <a:moveTo>
                    <a:pt x="10287" y="17144"/>
                  </a:moveTo>
                  <a:lnTo>
                    <a:pt x="10287" y="16763"/>
                  </a:lnTo>
                  <a:lnTo>
                    <a:pt x="9906" y="16763"/>
                  </a:lnTo>
                  <a:lnTo>
                    <a:pt x="9906" y="16382"/>
                  </a:lnTo>
                  <a:lnTo>
                    <a:pt x="9525" y="16001"/>
                  </a:lnTo>
                  <a:lnTo>
                    <a:pt x="9525" y="15620"/>
                  </a:lnTo>
                  <a:lnTo>
                    <a:pt x="9144" y="15239"/>
                  </a:lnTo>
                  <a:lnTo>
                    <a:pt x="9144" y="14858"/>
                  </a:lnTo>
                  <a:lnTo>
                    <a:pt x="8763" y="14477"/>
                  </a:lnTo>
                  <a:lnTo>
                    <a:pt x="8382" y="14096"/>
                  </a:lnTo>
                  <a:lnTo>
                    <a:pt x="8382" y="13715"/>
                  </a:lnTo>
                  <a:lnTo>
                    <a:pt x="8001" y="13334"/>
                  </a:lnTo>
                  <a:lnTo>
                    <a:pt x="8001" y="12953"/>
                  </a:lnTo>
                  <a:lnTo>
                    <a:pt x="7620" y="12572"/>
                  </a:lnTo>
                  <a:lnTo>
                    <a:pt x="7239" y="12191"/>
                  </a:lnTo>
                  <a:lnTo>
                    <a:pt x="7239" y="11810"/>
                  </a:lnTo>
                  <a:lnTo>
                    <a:pt x="6858" y="11429"/>
                  </a:lnTo>
                  <a:lnTo>
                    <a:pt x="6858" y="11048"/>
                  </a:lnTo>
                  <a:lnTo>
                    <a:pt x="6096" y="10286"/>
                  </a:lnTo>
                  <a:lnTo>
                    <a:pt x="5334" y="8381"/>
                  </a:lnTo>
                  <a:lnTo>
                    <a:pt x="4572" y="7619"/>
                  </a:lnTo>
                  <a:lnTo>
                    <a:pt x="4191" y="6857"/>
                  </a:lnTo>
                  <a:lnTo>
                    <a:pt x="3810" y="6476"/>
                  </a:lnTo>
                  <a:lnTo>
                    <a:pt x="3810" y="6095"/>
                  </a:lnTo>
                  <a:lnTo>
                    <a:pt x="3429" y="5333"/>
                  </a:lnTo>
                  <a:lnTo>
                    <a:pt x="2667" y="4571"/>
                  </a:lnTo>
                  <a:lnTo>
                    <a:pt x="2667" y="4190"/>
                  </a:lnTo>
                  <a:lnTo>
                    <a:pt x="2286" y="3809"/>
                  </a:lnTo>
                  <a:lnTo>
                    <a:pt x="2286" y="3428"/>
                  </a:lnTo>
                  <a:lnTo>
                    <a:pt x="1905" y="3047"/>
                  </a:lnTo>
                  <a:lnTo>
                    <a:pt x="1905" y="2666"/>
                  </a:lnTo>
                  <a:lnTo>
                    <a:pt x="1524" y="2666"/>
                  </a:lnTo>
                  <a:lnTo>
                    <a:pt x="1524" y="2285"/>
                  </a:lnTo>
                  <a:lnTo>
                    <a:pt x="1143" y="1904"/>
                  </a:lnTo>
                  <a:lnTo>
                    <a:pt x="1143" y="1523"/>
                  </a:lnTo>
                  <a:lnTo>
                    <a:pt x="762" y="1523"/>
                  </a:lnTo>
                  <a:lnTo>
                    <a:pt x="762" y="1142"/>
                  </a:lnTo>
                  <a:lnTo>
                    <a:pt x="381" y="761"/>
                  </a:lnTo>
                  <a:lnTo>
                    <a:pt x="381" y="380"/>
                  </a:lnTo>
                  <a:lnTo>
                    <a:pt x="0" y="0"/>
                  </a:lnTo>
                </a:path>
              </a:pathLst>
            </a:custGeom>
            <a:ln w="3530">
              <a:solidFill>
                <a:srgbClr val="565659"/>
              </a:solidFill>
            </a:ln>
          </p:spPr>
          <p:txBody>
            <a:bodyPr wrap="square" lIns="0" tIns="0" rIns="0" bIns="0" rtlCol="0"/>
            <a:lstStyle/>
            <a:p/>
          </p:txBody>
        </p:sp>
        <p:sp>
          <p:nvSpPr>
            <p:cNvPr id="1159" name="object 1159" descr=""/>
            <p:cNvSpPr/>
            <p:nvPr/>
          </p:nvSpPr>
          <p:spPr>
            <a:xfrm>
              <a:off x="5212627" y="8735615"/>
              <a:ext cx="10795" cy="17145"/>
            </a:xfrm>
            <a:custGeom>
              <a:avLst/>
              <a:gdLst/>
              <a:ahLst/>
              <a:cxnLst/>
              <a:rect l="l" t="t" r="r" b="b"/>
              <a:pathLst>
                <a:path w="10795" h="17145">
                  <a:moveTo>
                    <a:pt x="10287" y="17145"/>
                  </a:moveTo>
                  <a:lnTo>
                    <a:pt x="10287" y="16764"/>
                  </a:lnTo>
                  <a:lnTo>
                    <a:pt x="9906" y="16383"/>
                  </a:lnTo>
                  <a:lnTo>
                    <a:pt x="9906" y="16002"/>
                  </a:lnTo>
                  <a:lnTo>
                    <a:pt x="9525" y="15621"/>
                  </a:lnTo>
                  <a:lnTo>
                    <a:pt x="9144" y="15240"/>
                  </a:lnTo>
                  <a:lnTo>
                    <a:pt x="9144" y="14859"/>
                  </a:lnTo>
                  <a:lnTo>
                    <a:pt x="8763" y="14859"/>
                  </a:lnTo>
                  <a:lnTo>
                    <a:pt x="8763" y="14478"/>
                  </a:lnTo>
                  <a:lnTo>
                    <a:pt x="8763" y="14097"/>
                  </a:lnTo>
                  <a:lnTo>
                    <a:pt x="8382" y="13716"/>
                  </a:lnTo>
                  <a:lnTo>
                    <a:pt x="8382" y="13335"/>
                  </a:lnTo>
                  <a:lnTo>
                    <a:pt x="8001" y="12954"/>
                  </a:lnTo>
                  <a:lnTo>
                    <a:pt x="7620" y="12573"/>
                  </a:lnTo>
                  <a:lnTo>
                    <a:pt x="7620" y="12192"/>
                  </a:lnTo>
                  <a:lnTo>
                    <a:pt x="7239" y="11811"/>
                  </a:lnTo>
                  <a:lnTo>
                    <a:pt x="7239" y="11430"/>
                  </a:lnTo>
                  <a:lnTo>
                    <a:pt x="6858" y="11049"/>
                  </a:lnTo>
                  <a:lnTo>
                    <a:pt x="6477" y="10287"/>
                  </a:lnTo>
                  <a:lnTo>
                    <a:pt x="5334" y="8763"/>
                  </a:lnTo>
                  <a:lnTo>
                    <a:pt x="4953" y="7620"/>
                  </a:lnTo>
                  <a:lnTo>
                    <a:pt x="4191" y="6858"/>
                  </a:lnTo>
                  <a:lnTo>
                    <a:pt x="4191" y="6477"/>
                  </a:lnTo>
                  <a:lnTo>
                    <a:pt x="3810" y="6096"/>
                  </a:lnTo>
                  <a:lnTo>
                    <a:pt x="3429" y="5334"/>
                  </a:lnTo>
                  <a:lnTo>
                    <a:pt x="3048" y="4572"/>
                  </a:lnTo>
                  <a:lnTo>
                    <a:pt x="2667" y="4191"/>
                  </a:lnTo>
                  <a:lnTo>
                    <a:pt x="2667" y="3810"/>
                  </a:lnTo>
                  <a:lnTo>
                    <a:pt x="2286" y="3429"/>
                  </a:lnTo>
                  <a:lnTo>
                    <a:pt x="1905" y="3048"/>
                  </a:lnTo>
                  <a:lnTo>
                    <a:pt x="1905" y="2667"/>
                  </a:lnTo>
                  <a:lnTo>
                    <a:pt x="1524" y="2667"/>
                  </a:lnTo>
                  <a:lnTo>
                    <a:pt x="1524" y="2286"/>
                  </a:lnTo>
                  <a:lnTo>
                    <a:pt x="1524" y="1905"/>
                  </a:lnTo>
                  <a:lnTo>
                    <a:pt x="1143" y="1524"/>
                  </a:lnTo>
                  <a:lnTo>
                    <a:pt x="762" y="1143"/>
                  </a:lnTo>
                  <a:lnTo>
                    <a:pt x="762" y="762"/>
                  </a:lnTo>
                  <a:lnTo>
                    <a:pt x="381" y="762"/>
                  </a:lnTo>
                  <a:lnTo>
                    <a:pt x="381" y="381"/>
                  </a:lnTo>
                  <a:lnTo>
                    <a:pt x="381" y="0"/>
                  </a:lnTo>
                  <a:lnTo>
                    <a:pt x="0" y="0"/>
                  </a:lnTo>
                </a:path>
              </a:pathLst>
            </a:custGeom>
            <a:ln w="3530">
              <a:solidFill>
                <a:srgbClr val="565659"/>
              </a:solidFill>
            </a:ln>
          </p:spPr>
          <p:txBody>
            <a:bodyPr wrap="square" lIns="0" tIns="0" rIns="0" bIns="0" rtlCol="0"/>
            <a:lstStyle/>
            <a:p/>
          </p:txBody>
        </p:sp>
        <p:sp>
          <p:nvSpPr>
            <p:cNvPr id="1160" name="object 1160" descr=""/>
            <p:cNvSpPr/>
            <p:nvPr/>
          </p:nvSpPr>
          <p:spPr>
            <a:xfrm>
              <a:off x="5212242" y="8735999"/>
              <a:ext cx="10795" cy="17145"/>
            </a:xfrm>
            <a:custGeom>
              <a:avLst/>
              <a:gdLst/>
              <a:ahLst/>
              <a:cxnLst/>
              <a:rect l="l" t="t" r="r" b="b"/>
              <a:pathLst>
                <a:path w="10795" h="17145">
                  <a:moveTo>
                    <a:pt x="10287" y="17144"/>
                  </a:moveTo>
                  <a:lnTo>
                    <a:pt x="9906" y="17144"/>
                  </a:lnTo>
                  <a:lnTo>
                    <a:pt x="9906" y="16763"/>
                  </a:lnTo>
                  <a:lnTo>
                    <a:pt x="9906" y="16382"/>
                  </a:lnTo>
                  <a:lnTo>
                    <a:pt x="9525" y="16382"/>
                  </a:lnTo>
                  <a:lnTo>
                    <a:pt x="9525" y="16001"/>
                  </a:lnTo>
                  <a:lnTo>
                    <a:pt x="9144" y="15620"/>
                  </a:lnTo>
                  <a:lnTo>
                    <a:pt x="9144" y="15239"/>
                  </a:lnTo>
                  <a:lnTo>
                    <a:pt x="8763" y="14858"/>
                  </a:lnTo>
                  <a:lnTo>
                    <a:pt x="8382" y="14477"/>
                  </a:lnTo>
                  <a:lnTo>
                    <a:pt x="8382" y="14096"/>
                  </a:lnTo>
                  <a:lnTo>
                    <a:pt x="8001" y="13715"/>
                  </a:lnTo>
                  <a:lnTo>
                    <a:pt x="8001" y="13334"/>
                  </a:lnTo>
                  <a:lnTo>
                    <a:pt x="7620" y="12953"/>
                  </a:lnTo>
                  <a:lnTo>
                    <a:pt x="7620" y="12572"/>
                  </a:lnTo>
                  <a:lnTo>
                    <a:pt x="7239" y="12191"/>
                  </a:lnTo>
                  <a:lnTo>
                    <a:pt x="6858" y="11810"/>
                  </a:lnTo>
                  <a:lnTo>
                    <a:pt x="6858" y="11429"/>
                  </a:lnTo>
                  <a:lnTo>
                    <a:pt x="6477" y="11048"/>
                  </a:lnTo>
                  <a:lnTo>
                    <a:pt x="6096" y="10286"/>
                  </a:lnTo>
                  <a:lnTo>
                    <a:pt x="4953" y="8762"/>
                  </a:lnTo>
                  <a:lnTo>
                    <a:pt x="4572" y="7619"/>
                  </a:lnTo>
                  <a:lnTo>
                    <a:pt x="4191" y="6857"/>
                  </a:lnTo>
                  <a:lnTo>
                    <a:pt x="3810" y="6476"/>
                  </a:lnTo>
                  <a:lnTo>
                    <a:pt x="3429" y="6095"/>
                  </a:lnTo>
                  <a:lnTo>
                    <a:pt x="3048" y="5333"/>
                  </a:lnTo>
                  <a:lnTo>
                    <a:pt x="2667" y="4571"/>
                  </a:lnTo>
                  <a:lnTo>
                    <a:pt x="2286" y="4190"/>
                  </a:lnTo>
                  <a:lnTo>
                    <a:pt x="2286" y="3809"/>
                  </a:lnTo>
                  <a:lnTo>
                    <a:pt x="1905" y="3428"/>
                  </a:lnTo>
                  <a:lnTo>
                    <a:pt x="1905" y="3047"/>
                  </a:lnTo>
                  <a:lnTo>
                    <a:pt x="1524" y="2666"/>
                  </a:lnTo>
                  <a:lnTo>
                    <a:pt x="1143" y="2285"/>
                  </a:lnTo>
                  <a:lnTo>
                    <a:pt x="1143" y="1904"/>
                  </a:lnTo>
                  <a:lnTo>
                    <a:pt x="762" y="1523"/>
                  </a:lnTo>
                  <a:lnTo>
                    <a:pt x="762" y="1142"/>
                  </a:lnTo>
                  <a:lnTo>
                    <a:pt x="381" y="1142"/>
                  </a:lnTo>
                  <a:lnTo>
                    <a:pt x="381" y="761"/>
                  </a:lnTo>
                  <a:lnTo>
                    <a:pt x="0" y="380"/>
                  </a:lnTo>
                  <a:lnTo>
                    <a:pt x="0" y="0"/>
                  </a:lnTo>
                </a:path>
              </a:pathLst>
            </a:custGeom>
            <a:ln w="3530">
              <a:solidFill>
                <a:srgbClr val="565659"/>
              </a:solidFill>
            </a:ln>
          </p:spPr>
          <p:txBody>
            <a:bodyPr wrap="square" lIns="0" tIns="0" rIns="0" bIns="0" rtlCol="0"/>
            <a:lstStyle/>
            <a:p/>
          </p:txBody>
        </p:sp>
        <p:sp>
          <p:nvSpPr>
            <p:cNvPr id="1161" name="object 1161" descr=""/>
            <p:cNvSpPr/>
            <p:nvPr/>
          </p:nvSpPr>
          <p:spPr>
            <a:xfrm>
              <a:off x="5211479" y="8736378"/>
              <a:ext cx="10795" cy="17145"/>
            </a:xfrm>
            <a:custGeom>
              <a:avLst/>
              <a:gdLst/>
              <a:ahLst/>
              <a:cxnLst/>
              <a:rect l="l" t="t" r="r" b="b"/>
              <a:pathLst>
                <a:path w="10795" h="17145">
                  <a:moveTo>
                    <a:pt x="10287" y="17144"/>
                  </a:moveTo>
                  <a:lnTo>
                    <a:pt x="10287" y="16763"/>
                  </a:lnTo>
                  <a:lnTo>
                    <a:pt x="9906" y="16763"/>
                  </a:lnTo>
                  <a:lnTo>
                    <a:pt x="9906" y="16382"/>
                  </a:lnTo>
                  <a:lnTo>
                    <a:pt x="9525" y="16382"/>
                  </a:lnTo>
                  <a:lnTo>
                    <a:pt x="9525" y="16001"/>
                  </a:lnTo>
                  <a:lnTo>
                    <a:pt x="9525" y="15620"/>
                  </a:lnTo>
                  <a:lnTo>
                    <a:pt x="9144" y="15620"/>
                  </a:lnTo>
                  <a:lnTo>
                    <a:pt x="9144" y="15239"/>
                  </a:lnTo>
                  <a:lnTo>
                    <a:pt x="8763" y="14858"/>
                  </a:lnTo>
                  <a:lnTo>
                    <a:pt x="8763" y="14477"/>
                  </a:lnTo>
                  <a:lnTo>
                    <a:pt x="8382" y="14096"/>
                  </a:lnTo>
                  <a:lnTo>
                    <a:pt x="8382" y="13715"/>
                  </a:lnTo>
                  <a:lnTo>
                    <a:pt x="8001" y="13334"/>
                  </a:lnTo>
                  <a:lnTo>
                    <a:pt x="7620" y="12953"/>
                  </a:lnTo>
                  <a:lnTo>
                    <a:pt x="7620" y="12572"/>
                  </a:lnTo>
                  <a:lnTo>
                    <a:pt x="7239" y="12191"/>
                  </a:lnTo>
                  <a:lnTo>
                    <a:pt x="7239" y="11810"/>
                  </a:lnTo>
                  <a:lnTo>
                    <a:pt x="6858" y="11429"/>
                  </a:lnTo>
                  <a:lnTo>
                    <a:pt x="6477" y="11048"/>
                  </a:lnTo>
                  <a:lnTo>
                    <a:pt x="6096" y="10286"/>
                  </a:lnTo>
                  <a:lnTo>
                    <a:pt x="4953" y="8762"/>
                  </a:lnTo>
                  <a:lnTo>
                    <a:pt x="4572" y="7619"/>
                  </a:lnTo>
                  <a:lnTo>
                    <a:pt x="4191" y="6857"/>
                  </a:lnTo>
                  <a:lnTo>
                    <a:pt x="3810" y="6476"/>
                  </a:lnTo>
                  <a:lnTo>
                    <a:pt x="3810" y="6095"/>
                  </a:lnTo>
                  <a:lnTo>
                    <a:pt x="3048" y="5333"/>
                  </a:lnTo>
                  <a:lnTo>
                    <a:pt x="2667" y="4571"/>
                  </a:lnTo>
                  <a:lnTo>
                    <a:pt x="2667" y="4190"/>
                  </a:lnTo>
                  <a:lnTo>
                    <a:pt x="2286" y="3809"/>
                  </a:lnTo>
                  <a:lnTo>
                    <a:pt x="2286" y="3428"/>
                  </a:lnTo>
                  <a:lnTo>
                    <a:pt x="1905" y="3047"/>
                  </a:lnTo>
                  <a:lnTo>
                    <a:pt x="1524" y="2666"/>
                  </a:lnTo>
                  <a:lnTo>
                    <a:pt x="1143" y="2285"/>
                  </a:lnTo>
                  <a:lnTo>
                    <a:pt x="1143" y="1904"/>
                  </a:lnTo>
                  <a:lnTo>
                    <a:pt x="1143" y="1523"/>
                  </a:lnTo>
                  <a:lnTo>
                    <a:pt x="762" y="1523"/>
                  </a:lnTo>
                  <a:lnTo>
                    <a:pt x="762" y="1142"/>
                  </a:lnTo>
                  <a:lnTo>
                    <a:pt x="381" y="761"/>
                  </a:lnTo>
                  <a:lnTo>
                    <a:pt x="381" y="380"/>
                  </a:lnTo>
                  <a:lnTo>
                    <a:pt x="0" y="380"/>
                  </a:lnTo>
                  <a:lnTo>
                    <a:pt x="0" y="0"/>
                  </a:lnTo>
                </a:path>
              </a:pathLst>
            </a:custGeom>
            <a:ln w="3530">
              <a:solidFill>
                <a:srgbClr val="565659"/>
              </a:solidFill>
            </a:ln>
          </p:spPr>
          <p:txBody>
            <a:bodyPr wrap="square" lIns="0" tIns="0" rIns="0" bIns="0" rtlCol="0"/>
            <a:lstStyle/>
            <a:p/>
          </p:txBody>
        </p:sp>
        <p:sp>
          <p:nvSpPr>
            <p:cNvPr id="1162" name="object 1162" descr=""/>
            <p:cNvSpPr/>
            <p:nvPr/>
          </p:nvSpPr>
          <p:spPr>
            <a:xfrm>
              <a:off x="5205385" y="8737907"/>
              <a:ext cx="12065" cy="20320"/>
            </a:xfrm>
            <a:custGeom>
              <a:avLst/>
              <a:gdLst/>
              <a:ahLst/>
              <a:cxnLst/>
              <a:rect l="l" t="t" r="r" b="b"/>
              <a:pathLst>
                <a:path w="12064" h="20320">
                  <a:moveTo>
                    <a:pt x="11811" y="20192"/>
                  </a:moveTo>
                  <a:lnTo>
                    <a:pt x="11430" y="20192"/>
                  </a:lnTo>
                  <a:lnTo>
                    <a:pt x="11430" y="19811"/>
                  </a:lnTo>
                  <a:lnTo>
                    <a:pt x="11049" y="19430"/>
                  </a:lnTo>
                  <a:lnTo>
                    <a:pt x="11049" y="19049"/>
                  </a:lnTo>
                  <a:lnTo>
                    <a:pt x="10668" y="19049"/>
                  </a:lnTo>
                  <a:lnTo>
                    <a:pt x="10668" y="18668"/>
                  </a:lnTo>
                  <a:lnTo>
                    <a:pt x="10668" y="18287"/>
                  </a:lnTo>
                  <a:lnTo>
                    <a:pt x="10287" y="17906"/>
                  </a:lnTo>
                  <a:lnTo>
                    <a:pt x="10287" y="17525"/>
                  </a:lnTo>
                  <a:lnTo>
                    <a:pt x="9906" y="17525"/>
                  </a:lnTo>
                  <a:lnTo>
                    <a:pt x="9906" y="17144"/>
                  </a:lnTo>
                  <a:lnTo>
                    <a:pt x="9525" y="16763"/>
                  </a:lnTo>
                  <a:lnTo>
                    <a:pt x="9144" y="16382"/>
                  </a:lnTo>
                  <a:lnTo>
                    <a:pt x="9144" y="15620"/>
                  </a:lnTo>
                  <a:lnTo>
                    <a:pt x="8763" y="15239"/>
                  </a:lnTo>
                  <a:lnTo>
                    <a:pt x="8382" y="14858"/>
                  </a:lnTo>
                  <a:lnTo>
                    <a:pt x="8382" y="14477"/>
                  </a:lnTo>
                  <a:lnTo>
                    <a:pt x="8001" y="14096"/>
                  </a:lnTo>
                  <a:lnTo>
                    <a:pt x="7620" y="13715"/>
                  </a:lnTo>
                  <a:lnTo>
                    <a:pt x="7620" y="12953"/>
                  </a:lnTo>
                  <a:lnTo>
                    <a:pt x="6858" y="12191"/>
                  </a:lnTo>
                  <a:lnTo>
                    <a:pt x="6477" y="11048"/>
                  </a:lnTo>
                  <a:lnTo>
                    <a:pt x="5715" y="10286"/>
                  </a:lnTo>
                  <a:lnTo>
                    <a:pt x="5334" y="9143"/>
                  </a:lnTo>
                  <a:lnTo>
                    <a:pt x="4572" y="8381"/>
                  </a:lnTo>
                  <a:lnTo>
                    <a:pt x="4191" y="7238"/>
                  </a:lnTo>
                  <a:lnTo>
                    <a:pt x="3810" y="6857"/>
                  </a:lnTo>
                  <a:lnTo>
                    <a:pt x="3429" y="6476"/>
                  </a:lnTo>
                  <a:lnTo>
                    <a:pt x="3429" y="5714"/>
                  </a:lnTo>
                  <a:lnTo>
                    <a:pt x="3048" y="5333"/>
                  </a:lnTo>
                  <a:lnTo>
                    <a:pt x="2667" y="4952"/>
                  </a:lnTo>
                  <a:lnTo>
                    <a:pt x="2667" y="4571"/>
                  </a:lnTo>
                  <a:lnTo>
                    <a:pt x="2286" y="4190"/>
                  </a:lnTo>
                  <a:lnTo>
                    <a:pt x="1905" y="3809"/>
                  </a:lnTo>
                  <a:lnTo>
                    <a:pt x="1905" y="3428"/>
                  </a:lnTo>
                  <a:lnTo>
                    <a:pt x="1524" y="3047"/>
                  </a:lnTo>
                  <a:lnTo>
                    <a:pt x="1524" y="2666"/>
                  </a:lnTo>
                  <a:lnTo>
                    <a:pt x="1143" y="2285"/>
                  </a:lnTo>
                  <a:lnTo>
                    <a:pt x="1143" y="1904"/>
                  </a:lnTo>
                  <a:lnTo>
                    <a:pt x="762" y="1904"/>
                  </a:lnTo>
                  <a:lnTo>
                    <a:pt x="762" y="1523"/>
                  </a:lnTo>
                  <a:lnTo>
                    <a:pt x="762" y="1142"/>
                  </a:lnTo>
                  <a:lnTo>
                    <a:pt x="381" y="1142"/>
                  </a:lnTo>
                  <a:lnTo>
                    <a:pt x="381" y="761"/>
                  </a:lnTo>
                  <a:lnTo>
                    <a:pt x="381" y="380"/>
                  </a:lnTo>
                  <a:lnTo>
                    <a:pt x="0" y="380"/>
                  </a:lnTo>
                  <a:lnTo>
                    <a:pt x="0" y="0"/>
                  </a:lnTo>
                </a:path>
              </a:pathLst>
            </a:custGeom>
            <a:ln w="3530">
              <a:solidFill>
                <a:srgbClr val="565659"/>
              </a:solidFill>
            </a:ln>
          </p:spPr>
          <p:txBody>
            <a:bodyPr wrap="square" lIns="0" tIns="0" rIns="0" bIns="0" rtlCol="0"/>
            <a:lstStyle/>
            <a:p/>
          </p:txBody>
        </p:sp>
        <p:sp>
          <p:nvSpPr>
            <p:cNvPr id="1163" name="object 1163" descr=""/>
            <p:cNvSpPr/>
            <p:nvPr/>
          </p:nvSpPr>
          <p:spPr>
            <a:xfrm>
              <a:off x="5043464" y="8797723"/>
              <a:ext cx="3175" cy="635"/>
            </a:xfrm>
            <a:custGeom>
              <a:avLst/>
              <a:gdLst/>
              <a:ahLst/>
              <a:cxnLst/>
              <a:rect l="l" t="t" r="r" b="b"/>
              <a:pathLst>
                <a:path w="3175" h="634">
                  <a:moveTo>
                    <a:pt x="0" y="381"/>
                  </a:moveTo>
                  <a:lnTo>
                    <a:pt x="762" y="381"/>
                  </a:lnTo>
                  <a:lnTo>
                    <a:pt x="1524" y="0"/>
                  </a:lnTo>
                  <a:lnTo>
                    <a:pt x="2286" y="0"/>
                  </a:lnTo>
                  <a:lnTo>
                    <a:pt x="3048" y="0"/>
                  </a:lnTo>
                </a:path>
              </a:pathLst>
            </a:custGeom>
            <a:ln w="3530">
              <a:solidFill>
                <a:srgbClr val="565659"/>
              </a:solidFill>
            </a:ln>
          </p:spPr>
          <p:txBody>
            <a:bodyPr wrap="square" lIns="0" tIns="0" rIns="0" bIns="0" rtlCol="0"/>
            <a:lstStyle/>
            <a:p/>
          </p:txBody>
        </p:sp>
        <p:sp>
          <p:nvSpPr>
            <p:cNvPr id="1164" name="object 1164" descr=""/>
            <p:cNvSpPr/>
            <p:nvPr/>
          </p:nvSpPr>
          <p:spPr>
            <a:xfrm>
              <a:off x="5172999" y="8865919"/>
              <a:ext cx="1905" cy="3175"/>
            </a:xfrm>
            <a:custGeom>
              <a:avLst/>
              <a:gdLst/>
              <a:ahLst/>
              <a:cxnLst/>
              <a:rect l="l" t="t" r="r" b="b"/>
              <a:pathLst>
                <a:path w="1904" h="3175">
                  <a:moveTo>
                    <a:pt x="1904" y="2666"/>
                  </a:moveTo>
                  <a:lnTo>
                    <a:pt x="1523" y="1904"/>
                  </a:lnTo>
                  <a:lnTo>
                    <a:pt x="1142" y="1523"/>
                  </a:lnTo>
                  <a:lnTo>
                    <a:pt x="761" y="761"/>
                  </a:lnTo>
                  <a:lnTo>
                    <a:pt x="0" y="0"/>
                  </a:lnTo>
                </a:path>
              </a:pathLst>
            </a:custGeom>
            <a:ln w="3530">
              <a:solidFill>
                <a:srgbClr val="565659"/>
              </a:solidFill>
            </a:ln>
          </p:spPr>
          <p:txBody>
            <a:bodyPr wrap="square" lIns="0" tIns="0" rIns="0" bIns="0" rtlCol="0"/>
            <a:lstStyle/>
            <a:p/>
          </p:txBody>
        </p:sp>
        <p:sp>
          <p:nvSpPr>
            <p:cNvPr id="1165" name="object 1165" descr=""/>
            <p:cNvSpPr/>
            <p:nvPr/>
          </p:nvSpPr>
          <p:spPr>
            <a:xfrm>
              <a:off x="5168807" y="8869351"/>
              <a:ext cx="1905" cy="2540"/>
            </a:xfrm>
            <a:custGeom>
              <a:avLst/>
              <a:gdLst/>
              <a:ahLst/>
              <a:cxnLst/>
              <a:rect l="l" t="t" r="r" b="b"/>
              <a:pathLst>
                <a:path w="1904" h="2540">
                  <a:moveTo>
                    <a:pt x="1904" y="2286"/>
                  </a:moveTo>
                  <a:lnTo>
                    <a:pt x="1523" y="1905"/>
                  </a:lnTo>
                  <a:lnTo>
                    <a:pt x="1142" y="1143"/>
                  </a:lnTo>
                  <a:lnTo>
                    <a:pt x="761" y="381"/>
                  </a:lnTo>
                  <a:lnTo>
                    <a:pt x="0" y="0"/>
                  </a:lnTo>
                </a:path>
              </a:pathLst>
            </a:custGeom>
            <a:ln w="3530">
              <a:solidFill>
                <a:srgbClr val="565659"/>
              </a:solidFill>
            </a:ln>
          </p:spPr>
          <p:txBody>
            <a:bodyPr wrap="square" lIns="0" tIns="0" rIns="0" bIns="0" rtlCol="0"/>
            <a:lstStyle/>
            <a:p/>
          </p:txBody>
        </p:sp>
        <p:sp>
          <p:nvSpPr>
            <p:cNvPr id="1166" name="object 1166" descr=""/>
            <p:cNvSpPr/>
            <p:nvPr/>
          </p:nvSpPr>
          <p:spPr>
            <a:xfrm>
              <a:off x="5042701" y="8792389"/>
              <a:ext cx="3175" cy="635"/>
            </a:xfrm>
            <a:custGeom>
              <a:avLst/>
              <a:gdLst/>
              <a:ahLst/>
              <a:cxnLst/>
              <a:rect l="l" t="t" r="r" b="b"/>
              <a:pathLst>
                <a:path w="3175" h="634">
                  <a:moveTo>
                    <a:pt x="0" y="380"/>
                  </a:moveTo>
                  <a:lnTo>
                    <a:pt x="762" y="380"/>
                  </a:lnTo>
                  <a:lnTo>
                    <a:pt x="1524" y="380"/>
                  </a:lnTo>
                  <a:lnTo>
                    <a:pt x="2286" y="0"/>
                  </a:lnTo>
                  <a:lnTo>
                    <a:pt x="3048" y="0"/>
                  </a:lnTo>
                </a:path>
              </a:pathLst>
            </a:custGeom>
            <a:ln w="3530">
              <a:solidFill>
                <a:srgbClr val="565659"/>
              </a:solidFill>
            </a:ln>
          </p:spPr>
          <p:txBody>
            <a:bodyPr wrap="square" lIns="0" tIns="0" rIns="0" bIns="0" rtlCol="0"/>
            <a:lstStyle/>
            <a:p/>
          </p:txBody>
        </p:sp>
        <p:sp>
          <p:nvSpPr>
            <p:cNvPr id="1167" name="object 1167" descr=""/>
            <p:cNvSpPr/>
            <p:nvPr/>
          </p:nvSpPr>
          <p:spPr>
            <a:xfrm>
              <a:off x="5088800" y="8868585"/>
              <a:ext cx="1270" cy="3175"/>
            </a:xfrm>
            <a:custGeom>
              <a:avLst/>
              <a:gdLst/>
              <a:ahLst/>
              <a:cxnLst/>
              <a:rect l="l" t="t" r="r" b="b"/>
              <a:pathLst>
                <a:path w="1270" h="3175">
                  <a:moveTo>
                    <a:pt x="0" y="2667"/>
                  </a:moveTo>
                  <a:lnTo>
                    <a:pt x="381" y="1905"/>
                  </a:lnTo>
                  <a:lnTo>
                    <a:pt x="762" y="1143"/>
                  </a:lnTo>
                  <a:lnTo>
                    <a:pt x="762" y="762"/>
                  </a:lnTo>
                  <a:lnTo>
                    <a:pt x="1143" y="0"/>
                  </a:lnTo>
                </a:path>
              </a:pathLst>
            </a:custGeom>
            <a:ln w="3530">
              <a:solidFill>
                <a:srgbClr val="565659"/>
              </a:solidFill>
            </a:ln>
          </p:spPr>
          <p:txBody>
            <a:bodyPr wrap="square" lIns="0" tIns="0" rIns="0" bIns="0" rtlCol="0"/>
            <a:lstStyle/>
            <a:p/>
          </p:txBody>
        </p:sp>
        <p:sp>
          <p:nvSpPr>
            <p:cNvPr id="1168" name="object 1168" descr=""/>
            <p:cNvSpPr/>
            <p:nvPr/>
          </p:nvSpPr>
          <p:spPr>
            <a:xfrm>
              <a:off x="5213385" y="8797719"/>
              <a:ext cx="3175" cy="635"/>
            </a:xfrm>
            <a:custGeom>
              <a:avLst/>
              <a:gdLst/>
              <a:ahLst/>
              <a:cxnLst/>
              <a:rect l="l" t="t" r="r" b="b"/>
              <a:pathLst>
                <a:path w="3175" h="634">
                  <a:moveTo>
                    <a:pt x="3048" y="0"/>
                  </a:moveTo>
                  <a:lnTo>
                    <a:pt x="2286" y="0"/>
                  </a:lnTo>
                  <a:lnTo>
                    <a:pt x="1524" y="0"/>
                  </a:lnTo>
                  <a:lnTo>
                    <a:pt x="762" y="381"/>
                  </a:lnTo>
                  <a:lnTo>
                    <a:pt x="0" y="381"/>
                  </a:lnTo>
                </a:path>
              </a:pathLst>
            </a:custGeom>
            <a:ln w="3530">
              <a:solidFill>
                <a:srgbClr val="565659"/>
              </a:solidFill>
            </a:ln>
          </p:spPr>
          <p:txBody>
            <a:bodyPr wrap="square" lIns="0" tIns="0" rIns="0" bIns="0" rtlCol="0"/>
            <a:lstStyle/>
            <a:p/>
          </p:txBody>
        </p:sp>
        <p:sp>
          <p:nvSpPr>
            <p:cNvPr id="1169" name="object 1169" descr=""/>
            <p:cNvSpPr/>
            <p:nvPr/>
          </p:nvSpPr>
          <p:spPr>
            <a:xfrm>
              <a:off x="5083846" y="8866300"/>
              <a:ext cx="1270" cy="3175"/>
            </a:xfrm>
            <a:custGeom>
              <a:avLst/>
              <a:gdLst/>
              <a:ahLst/>
              <a:cxnLst/>
              <a:rect l="l" t="t" r="r" b="b"/>
              <a:pathLst>
                <a:path w="1270" h="3175">
                  <a:moveTo>
                    <a:pt x="0" y="3047"/>
                  </a:moveTo>
                  <a:lnTo>
                    <a:pt x="381" y="2285"/>
                  </a:lnTo>
                  <a:lnTo>
                    <a:pt x="762" y="1523"/>
                  </a:lnTo>
                  <a:lnTo>
                    <a:pt x="1143" y="761"/>
                  </a:lnTo>
                  <a:lnTo>
                    <a:pt x="1143" y="0"/>
                  </a:lnTo>
                </a:path>
              </a:pathLst>
            </a:custGeom>
            <a:ln w="3530">
              <a:solidFill>
                <a:srgbClr val="565659"/>
              </a:solidFill>
            </a:ln>
          </p:spPr>
          <p:txBody>
            <a:bodyPr wrap="square" lIns="0" tIns="0" rIns="0" bIns="0" rtlCol="0"/>
            <a:lstStyle/>
            <a:p/>
          </p:txBody>
        </p:sp>
        <p:sp>
          <p:nvSpPr>
            <p:cNvPr id="1170" name="object 1170" descr=""/>
            <p:cNvSpPr/>
            <p:nvPr/>
          </p:nvSpPr>
          <p:spPr>
            <a:xfrm>
              <a:off x="5212622" y="8792386"/>
              <a:ext cx="3175" cy="635"/>
            </a:xfrm>
            <a:custGeom>
              <a:avLst/>
              <a:gdLst/>
              <a:ahLst/>
              <a:cxnLst/>
              <a:rect l="l" t="t" r="r" b="b"/>
              <a:pathLst>
                <a:path w="3175" h="634">
                  <a:moveTo>
                    <a:pt x="3048" y="0"/>
                  </a:moveTo>
                  <a:lnTo>
                    <a:pt x="2286" y="0"/>
                  </a:lnTo>
                  <a:lnTo>
                    <a:pt x="1524" y="381"/>
                  </a:lnTo>
                  <a:lnTo>
                    <a:pt x="762" y="381"/>
                  </a:lnTo>
                  <a:lnTo>
                    <a:pt x="0" y="381"/>
                  </a:lnTo>
                </a:path>
              </a:pathLst>
            </a:custGeom>
            <a:ln w="3530">
              <a:solidFill>
                <a:srgbClr val="565659"/>
              </a:solidFill>
            </a:ln>
          </p:spPr>
          <p:txBody>
            <a:bodyPr wrap="square" lIns="0" tIns="0" rIns="0" bIns="0" rtlCol="0"/>
            <a:lstStyle/>
            <a:p/>
          </p:txBody>
        </p:sp>
        <p:sp>
          <p:nvSpPr>
            <p:cNvPr id="1171" name="object 1171" descr=""/>
            <p:cNvSpPr/>
            <p:nvPr/>
          </p:nvSpPr>
          <p:spPr>
            <a:xfrm>
              <a:off x="5168812" y="8719237"/>
              <a:ext cx="1270" cy="3175"/>
            </a:xfrm>
            <a:custGeom>
              <a:avLst/>
              <a:gdLst/>
              <a:ahLst/>
              <a:cxnLst/>
              <a:rect l="l" t="t" r="r" b="b"/>
              <a:pathLst>
                <a:path w="1270" h="3175">
                  <a:moveTo>
                    <a:pt x="1142" y="0"/>
                  </a:moveTo>
                  <a:lnTo>
                    <a:pt x="1142" y="761"/>
                  </a:lnTo>
                  <a:lnTo>
                    <a:pt x="761" y="1523"/>
                  </a:lnTo>
                  <a:lnTo>
                    <a:pt x="380" y="2285"/>
                  </a:lnTo>
                  <a:lnTo>
                    <a:pt x="0" y="2666"/>
                  </a:lnTo>
                </a:path>
              </a:pathLst>
            </a:custGeom>
            <a:ln w="3530">
              <a:solidFill>
                <a:srgbClr val="565659"/>
              </a:solidFill>
            </a:ln>
          </p:spPr>
          <p:txBody>
            <a:bodyPr wrap="square" lIns="0" tIns="0" rIns="0" bIns="0" rtlCol="0"/>
            <a:lstStyle/>
            <a:p/>
          </p:txBody>
        </p:sp>
        <p:sp>
          <p:nvSpPr>
            <p:cNvPr id="1172" name="object 1172" descr=""/>
            <p:cNvSpPr/>
            <p:nvPr/>
          </p:nvSpPr>
          <p:spPr>
            <a:xfrm>
              <a:off x="5083846" y="8721904"/>
              <a:ext cx="1905" cy="3175"/>
            </a:xfrm>
            <a:custGeom>
              <a:avLst/>
              <a:gdLst/>
              <a:ahLst/>
              <a:cxnLst/>
              <a:rect l="l" t="t" r="r" b="b"/>
              <a:pathLst>
                <a:path w="1904" h="3175">
                  <a:moveTo>
                    <a:pt x="0" y="0"/>
                  </a:moveTo>
                  <a:lnTo>
                    <a:pt x="381" y="762"/>
                  </a:lnTo>
                  <a:lnTo>
                    <a:pt x="1143" y="1524"/>
                  </a:lnTo>
                  <a:lnTo>
                    <a:pt x="1524" y="1905"/>
                  </a:lnTo>
                  <a:lnTo>
                    <a:pt x="1905" y="2667"/>
                  </a:lnTo>
                </a:path>
              </a:pathLst>
            </a:custGeom>
            <a:ln w="3530">
              <a:solidFill>
                <a:srgbClr val="565659"/>
              </a:solidFill>
            </a:ln>
          </p:spPr>
          <p:txBody>
            <a:bodyPr wrap="square" lIns="0" tIns="0" rIns="0" bIns="0" rtlCol="0"/>
            <a:lstStyle/>
            <a:p/>
          </p:txBody>
        </p:sp>
        <p:sp>
          <p:nvSpPr>
            <p:cNvPr id="1173" name="object 1173" descr=""/>
            <p:cNvSpPr/>
            <p:nvPr/>
          </p:nvSpPr>
          <p:spPr>
            <a:xfrm>
              <a:off x="5088037" y="8718852"/>
              <a:ext cx="1905" cy="2540"/>
            </a:xfrm>
            <a:custGeom>
              <a:avLst/>
              <a:gdLst/>
              <a:ahLst/>
              <a:cxnLst/>
              <a:rect l="l" t="t" r="r" b="b"/>
              <a:pathLst>
                <a:path w="1904" h="2540">
                  <a:moveTo>
                    <a:pt x="0" y="0"/>
                  </a:moveTo>
                  <a:lnTo>
                    <a:pt x="381" y="380"/>
                  </a:lnTo>
                  <a:lnTo>
                    <a:pt x="1143" y="1142"/>
                  </a:lnTo>
                  <a:lnTo>
                    <a:pt x="1524" y="1904"/>
                  </a:lnTo>
                  <a:lnTo>
                    <a:pt x="1905" y="2285"/>
                  </a:lnTo>
                </a:path>
              </a:pathLst>
            </a:custGeom>
            <a:ln w="3530">
              <a:solidFill>
                <a:srgbClr val="565659"/>
              </a:solidFill>
            </a:ln>
          </p:spPr>
          <p:txBody>
            <a:bodyPr wrap="square" lIns="0" tIns="0" rIns="0" bIns="0" rtlCol="0"/>
            <a:lstStyle/>
            <a:p/>
          </p:txBody>
        </p:sp>
        <p:sp>
          <p:nvSpPr>
            <p:cNvPr id="1174" name="object 1174" descr=""/>
            <p:cNvSpPr/>
            <p:nvPr/>
          </p:nvSpPr>
          <p:spPr>
            <a:xfrm>
              <a:off x="5173761" y="8721140"/>
              <a:ext cx="1270" cy="3175"/>
            </a:xfrm>
            <a:custGeom>
              <a:avLst/>
              <a:gdLst/>
              <a:ahLst/>
              <a:cxnLst/>
              <a:rect l="l" t="t" r="r" b="b"/>
              <a:pathLst>
                <a:path w="1270" h="3175">
                  <a:moveTo>
                    <a:pt x="1142" y="0"/>
                  </a:moveTo>
                  <a:lnTo>
                    <a:pt x="1142" y="761"/>
                  </a:lnTo>
                  <a:lnTo>
                    <a:pt x="761" y="1523"/>
                  </a:lnTo>
                  <a:lnTo>
                    <a:pt x="380" y="2285"/>
                  </a:lnTo>
                  <a:lnTo>
                    <a:pt x="0" y="3047"/>
                  </a:lnTo>
                </a:path>
              </a:pathLst>
            </a:custGeom>
            <a:ln w="3530">
              <a:solidFill>
                <a:srgbClr val="565659"/>
              </a:solidFill>
            </a:ln>
          </p:spPr>
          <p:txBody>
            <a:bodyPr wrap="square" lIns="0" tIns="0" rIns="0" bIns="0" rtlCol="0"/>
            <a:lstStyle/>
            <a:p/>
          </p:txBody>
        </p:sp>
        <p:sp>
          <p:nvSpPr>
            <p:cNvPr id="1175" name="object 1175" descr=""/>
            <p:cNvSpPr/>
            <p:nvPr/>
          </p:nvSpPr>
          <p:spPr>
            <a:xfrm>
              <a:off x="5168807" y="8721902"/>
              <a:ext cx="1905" cy="3175"/>
            </a:xfrm>
            <a:custGeom>
              <a:avLst/>
              <a:gdLst/>
              <a:ahLst/>
              <a:cxnLst/>
              <a:rect l="l" t="t" r="r" b="b"/>
              <a:pathLst>
                <a:path w="1904" h="3175">
                  <a:moveTo>
                    <a:pt x="1904" y="2667"/>
                  </a:moveTo>
                  <a:lnTo>
                    <a:pt x="1523" y="1905"/>
                  </a:lnTo>
                  <a:lnTo>
                    <a:pt x="1142" y="1524"/>
                  </a:lnTo>
                  <a:lnTo>
                    <a:pt x="761" y="762"/>
                  </a:lnTo>
                  <a:lnTo>
                    <a:pt x="0" y="0"/>
                  </a:lnTo>
                </a:path>
              </a:pathLst>
            </a:custGeom>
            <a:ln w="3530">
              <a:solidFill>
                <a:srgbClr val="565659"/>
              </a:solidFill>
            </a:ln>
          </p:spPr>
          <p:txBody>
            <a:bodyPr wrap="square" lIns="0" tIns="0" rIns="0" bIns="0" rtlCol="0"/>
            <a:lstStyle/>
            <a:p/>
          </p:txBody>
        </p:sp>
        <p:sp>
          <p:nvSpPr>
            <p:cNvPr id="1176" name="object 1176" descr=""/>
            <p:cNvSpPr/>
            <p:nvPr/>
          </p:nvSpPr>
          <p:spPr>
            <a:xfrm>
              <a:off x="5088037" y="8865919"/>
              <a:ext cx="1905" cy="3175"/>
            </a:xfrm>
            <a:custGeom>
              <a:avLst/>
              <a:gdLst/>
              <a:ahLst/>
              <a:cxnLst/>
              <a:rect l="l" t="t" r="r" b="b"/>
              <a:pathLst>
                <a:path w="1904" h="3175">
                  <a:moveTo>
                    <a:pt x="0" y="0"/>
                  </a:moveTo>
                  <a:lnTo>
                    <a:pt x="381" y="761"/>
                  </a:lnTo>
                  <a:lnTo>
                    <a:pt x="1143" y="1523"/>
                  </a:lnTo>
                  <a:lnTo>
                    <a:pt x="1524" y="1904"/>
                  </a:lnTo>
                  <a:lnTo>
                    <a:pt x="1905" y="2666"/>
                  </a:lnTo>
                </a:path>
              </a:pathLst>
            </a:custGeom>
            <a:ln w="3530">
              <a:solidFill>
                <a:srgbClr val="565659"/>
              </a:solidFill>
            </a:ln>
          </p:spPr>
          <p:txBody>
            <a:bodyPr wrap="square" lIns="0" tIns="0" rIns="0" bIns="0" rtlCol="0"/>
            <a:lstStyle/>
            <a:p/>
          </p:txBody>
        </p:sp>
        <p:sp>
          <p:nvSpPr>
            <p:cNvPr id="1177" name="object 1177" descr=""/>
            <p:cNvSpPr/>
            <p:nvPr/>
          </p:nvSpPr>
          <p:spPr>
            <a:xfrm>
              <a:off x="5045746" y="8792386"/>
              <a:ext cx="1905" cy="3175"/>
            </a:xfrm>
            <a:custGeom>
              <a:avLst/>
              <a:gdLst/>
              <a:ahLst/>
              <a:cxnLst/>
              <a:rect l="l" t="t" r="r" b="b"/>
              <a:pathLst>
                <a:path w="1904" h="3175">
                  <a:moveTo>
                    <a:pt x="0" y="0"/>
                  </a:moveTo>
                  <a:lnTo>
                    <a:pt x="381" y="762"/>
                  </a:lnTo>
                  <a:lnTo>
                    <a:pt x="762" y="1143"/>
                  </a:lnTo>
                  <a:lnTo>
                    <a:pt x="1143" y="1905"/>
                  </a:lnTo>
                  <a:lnTo>
                    <a:pt x="1905" y="2667"/>
                  </a:lnTo>
                </a:path>
              </a:pathLst>
            </a:custGeom>
            <a:ln w="3530">
              <a:solidFill>
                <a:srgbClr val="565659"/>
              </a:solidFill>
            </a:ln>
          </p:spPr>
          <p:txBody>
            <a:bodyPr wrap="square" lIns="0" tIns="0" rIns="0" bIns="0" rtlCol="0"/>
            <a:lstStyle/>
            <a:p/>
          </p:txBody>
        </p:sp>
        <p:sp>
          <p:nvSpPr>
            <p:cNvPr id="1178" name="object 1178" descr=""/>
            <p:cNvSpPr/>
            <p:nvPr/>
          </p:nvSpPr>
          <p:spPr>
            <a:xfrm>
              <a:off x="5083845" y="8869351"/>
              <a:ext cx="1905" cy="2540"/>
            </a:xfrm>
            <a:custGeom>
              <a:avLst/>
              <a:gdLst/>
              <a:ahLst/>
              <a:cxnLst/>
              <a:rect l="l" t="t" r="r" b="b"/>
              <a:pathLst>
                <a:path w="1904" h="2540">
                  <a:moveTo>
                    <a:pt x="1904" y="2286"/>
                  </a:moveTo>
                  <a:lnTo>
                    <a:pt x="1523" y="1905"/>
                  </a:lnTo>
                  <a:lnTo>
                    <a:pt x="1142" y="1143"/>
                  </a:lnTo>
                  <a:lnTo>
                    <a:pt x="380" y="381"/>
                  </a:lnTo>
                  <a:lnTo>
                    <a:pt x="0" y="0"/>
                  </a:lnTo>
                </a:path>
              </a:pathLst>
            </a:custGeom>
            <a:ln w="3530">
              <a:solidFill>
                <a:srgbClr val="565659"/>
              </a:solidFill>
            </a:ln>
          </p:spPr>
          <p:txBody>
            <a:bodyPr wrap="square" lIns="0" tIns="0" rIns="0" bIns="0" rtlCol="0"/>
            <a:lstStyle/>
            <a:p/>
          </p:txBody>
        </p:sp>
        <p:sp>
          <p:nvSpPr>
            <p:cNvPr id="1179" name="object 1179" descr=""/>
            <p:cNvSpPr/>
            <p:nvPr/>
          </p:nvSpPr>
          <p:spPr>
            <a:xfrm>
              <a:off x="5211484" y="8795818"/>
              <a:ext cx="1905" cy="2540"/>
            </a:xfrm>
            <a:custGeom>
              <a:avLst/>
              <a:gdLst/>
              <a:ahLst/>
              <a:cxnLst/>
              <a:rect l="l" t="t" r="r" b="b"/>
              <a:pathLst>
                <a:path w="1904" h="2540">
                  <a:moveTo>
                    <a:pt x="1904" y="2285"/>
                  </a:moveTo>
                  <a:lnTo>
                    <a:pt x="1523" y="1523"/>
                  </a:lnTo>
                  <a:lnTo>
                    <a:pt x="761" y="1142"/>
                  </a:lnTo>
                  <a:lnTo>
                    <a:pt x="380" y="380"/>
                  </a:lnTo>
                  <a:lnTo>
                    <a:pt x="0" y="0"/>
                  </a:lnTo>
                </a:path>
              </a:pathLst>
            </a:custGeom>
            <a:ln w="3530">
              <a:solidFill>
                <a:srgbClr val="565659"/>
              </a:solidFill>
            </a:ln>
          </p:spPr>
          <p:txBody>
            <a:bodyPr wrap="square" lIns="0" tIns="0" rIns="0" bIns="0" rtlCol="0"/>
            <a:lstStyle/>
            <a:p/>
          </p:txBody>
        </p:sp>
        <p:sp>
          <p:nvSpPr>
            <p:cNvPr id="1180" name="object 1180" descr=""/>
            <p:cNvSpPr/>
            <p:nvPr/>
          </p:nvSpPr>
          <p:spPr>
            <a:xfrm>
              <a:off x="5169955" y="8718856"/>
              <a:ext cx="3175" cy="635"/>
            </a:xfrm>
            <a:custGeom>
              <a:avLst/>
              <a:gdLst/>
              <a:ahLst/>
              <a:cxnLst/>
              <a:rect l="l" t="t" r="r" b="b"/>
              <a:pathLst>
                <a:path w="3175" h="634">
                  <a:moveTo>
                    <a:pt x="0" y="381"/>
                  </a:moveTo>
                  <a:lnTo>
                    <a:pt x="762" y="381"/>
                  </a:lnTo>
                  <a:lnTo>
                    <a:pt x="1524" y="0"/>
                  </a:lnTo>
                  <a:lnTo>
                    <a:pt x="2286" y="0"/>
                  </a:lnTo>
                  <a:lnTo>
                    <a:pt x="3048" y="0"/>
                  </a:lnTo>
                </a:path>
              </a:pathLst>
            </a:custGeom>
            <a:ln w="3530">
              <a:solidFill>
                <a:srgbClr val="565659"/>
              </a:solidFill>
            </a:ln>
          </p:spPr>
          <p:txBody>
            <a:bodyPr wrap="square" lIns="0" tIns="0" rIns="0" bIns="0" rtlCol="0"/>
            <a:lstStyle/>
            <a:p/>
          </p:txBody>
        </p:sp>
        <p:sp>
          <p:nvSpPr>
            <p:cNvPr id="1181" name="object 1181" descr=""/>
            <p:cNvSpPr/>
            <p:nvPr/>
          </p:nvSpPr>
          <p:spPr>
            <a:xfrm>
              <a:off x="5041559" y="8795818"/>
              <a:ext cx="1905" cy="2540"/>
            </a:xfrm>
            <a:custGeom>
              <a:avLst/>
              <a:gdLst/>
              <a:ahLst/>
              <a:cxnLst/>
              <a:rect l="l" t="t" r="r" b="b"/>
              <a:pathLst>
                <a:path w="1904" h="2540">
                  <a:moveTo>
                    <a:pt x="1904" y="2285"/>
                  </a:moveTo>
                  <a:lnTo>
                    <a:pt x="1142" y="1523"/>
                  </a:lnTo>
                  <a:lnTo>
                    <a:pt x="761" y="1142"/>
                  </a:lnTo>
                  <a:lnTo>
                    <a:pt x="380" y="380"/>
                  </a:lnTo>
                  <a:lnTo>
                    <a:pt x="0" y="0"/>
                  </a:lnTo>
                </a:path>
              </a:pathLst>
            </a:custGeom>
            <a:ln w="3530">
              <a:solidFill>
                <a:srgbClr val="565659"/>
              </a:solidFill>
            </a:ln>
          </p:spPr>
          <p:txBody>
            <a:bodyPr wrap="square" lIns="0" tIns="0" rIns="0" bIns="0" rtlCol="0"/>
            <a:lstStyle/>
            <a:p/>
          </p:txBody>
        </p:sp>
        <p:sp>
          <p:nvSpPr>
            <p:cNvPr id="1182" name="object 1182" descr=""/>
            <p:cNvSpPr/>
            <p:nvPr/>
          </p:nvSpPr>
          <p:spPr>
            <a:xfrm>
              <a:off x="5085750" y="8721140"/>
              <a:ext cx="4445" cy="3810"/>
            </a:xfrm>
            <a:custGeom>
              <a:avLst/>
              <a:gdLst/>
              <a:ahLst/>
              <a:cxnLst/>
              <a:rect l="l" t="t" r="r" b="b"/>
              <a:pathLst>
                <a:path w="4445" h="3809">
                  <a:moveTo>
                    <a:pt x="4190" y="0"/>
                  </a:moveTo>
                  <a:lnTo>
                    <a:pt x="3809" y="761"/>
                  </a:lnTo>
                  <a:lnTo>
                    <a:pt x="3809" y="1523"/>
                  </a:lnTo>
                  <a:lnTo>
                    <a:pt x="3428" y="2285"/>
                  </a:lnTo>
                  <a:lnTo>
                    <a:pt x="3047" y="3047"/>
                  </a:lnTo>
                  <a:lnTo>
                    <a:pt x="2285" y="3047"/>
                  </a:lnTo>
                  <a:lnTo>
                    <a:pt x="1523" y="3047"/>
                  </a:lnTo>
                  <a:lnTo>
                    <a:pt x="761" y="3428"/>
                  </a:lnTo>
                  <a:lnTo>
                    <a:pt x="0" y="3428"/>
                  </a:lnTo>
                </a:path>
              </a:pathLst>
            </a:custGeom>
            <a:ln w="3530">
              <a:solidFill>
                <a:srgbClr val="565659"/>
              </a:solidFill>
            </a:ln>
          </p:spPr>
          <p:txBody>
            <a:bodyPr wrap="square" lIns="0" tIns="0" rIns="0" bIns="0" rtlCol="0"/>
            <a:lstStyle/>
            <a:p/>
          </p:txBody>
        </p:sp>
        <p:sp>
          <p:nvSpPr>
            <p:cNvPr id="1183" name="object 1183" descr=""/>
            <p:cNvSpPr/>
            <p:nvPr/>
          </p:nvSpPr>
          <p:spPr>
            <a:xfrm>
              <a:off x="5215670" y="8792386"/>
              <a:ext cx="1905" cy="3175"/>
            </a:xfrm>
            <a:custGeom>
              <a:avLst/>
              <a:gdLst/>
              <a:ahLst/>
              <a:cxnLst/>
              <a:rect l="l" t="t" r="r" b="b"/>
              <a:pathLst>
                <a:path w="1904" h="3175">
                  <a:moveTo>
                    <a:pt x="0" y="0"/>
                  </a:moveTo>
                  <a:lnTo>
                    <a:pt x="381" y="762"/>
                  </a:lnTo>
                  <a:lnTo>
                    <a:pt x="762" y="1143"/>
                  </a:lnTo>
                  <a:lnTo>
                    <a:pt x="1524" y="1905"/>
                  </a:lnTo>
                  <a:lnTo>
                    <a:pt x="1905" y="2667"/>
                  </a:lnTo>
                </a:path>
              </a:pathLst>
            </a:custGeom>
            <a:ln w="3530">
              <a:solidFill>
                <a:srgbClr val="565659"/>
              </a:solidFill>
            </a:ln>
          </p:spPr>
          <p:txBody>
            <a:bodyPr wrap="square" lIns="0" tIns="0" rIns="0" bIns="0" rtlCol="0"/>
            <a:lstStyle/>
            <a:p/>
          </p:txBody>
        </p:sp>
        <p:sp>
          <p:nvSpPr>
            <p:cNvPr id="1184" name="object 1184" descr=""/>
            <p:cNvSpPr/>
            <p:nvPr/>
          </p:nvSpPr>
          <p:spPr>
            <a:xfrm>
              <a:off x="5085752" y="8871252"/>
              <a:ext cx="3175" cy="635"/>
            </a:xfrm>
            <a:custGeom>
              <a:avLst/>
              <a:gdLst/>
              <a:ahLst/>
              <a:cxnLst/>
              <a:rect l="l" t="t" r="r" b="b"/>
              <a:pathLst>
                <a:path w="3175" h="634">
                  <a:moveTo>
                    <a:pt x="3048" y="0"/>
                  </a:moveTo>
                  <a:lnTo>
                    <a:pt x="2286" y="0"/>
                  </a:lnTo>
                  <a:lnTo>
                    <a:pt x="1524" y="380"/>
                  </a:lnTo>
                  <a:lnTo>
                    <a:pt x="762" y="380"/>
                  </a:lnTo>
                  <a:lnTo>
                    <a:pt x="0" y="380"/>
                  </a:lnTo>
                </a:path>
              </a:pathLst>
            </a:custGeom>
            <a:ln w="3530">
              <a:solidFill>
                <a:srgbClr val="565659"/>
              </a:solidFill>
            </a:ln>
          </p:spPr>
          <p:txBody>
            <a:bodyPr wrap="square" lIns="0" tIns="0" rIns="0" bIns="0" rtlCol="0"/>
            <a:lstStyle/>
            <a:p/>
          </p:txBody>
        </p:sp>
        <p:sp>
          <p:nvSpPr>
            <p:cNvPr id="1185" name="object 1185" descr=""/>
            <p:cNvSpPr/>
            <p:nvPr/>
          </p:nvSpPr>
          <p:spPr>
            <a:xfrm>
              <a:off x="5168808" y="8866300"/>
              <a:ext cx="1270" cy="3175"/>
            </a:xfrm>
            <a:custGeom>
              <a:avLst/>
              <a:gdLst/>
              <a:ahLst/>
              <a:cxnLst/>
              <a:rect l="l" t="t" r="r" b="b"/>
              <a:pathLst>
                <a:path w="1270" h="3175">
                  <a:moveTo>
                    <a:pt x="0" y="3047"/>
                  </a:moveTo>
                  <a:lnTo>
                    <a:pt x="381" y="2285"/>
                  </a:lnTo>
                  <a:lnTo>
                    <a:pt x="762" y="1523"/>
                  </a:lnTo>
                  <a:lnTo>
                    <a:pt x="1143" y="761"/>
                  </a:lnTo>
                  <a:lnTo>
                    <a:pt x="1143" y="0"/>
                  </a:lnTo>
                </a:path>
              </a:pathLst>
            </a:custGeom>
            <a:ln w="3530">
              <a:solidFill>
                <a:srgbClr val="565659"/>
              </a:solidFill>
            </a:ln>
          </p:spPr>
          <p:txBody>
            <a:bodyPr wrap="square" lIns="0" tIns="0" rIns="0" bIns="0" rtlCol="0"/>
            <a:lstStyle/>
            <a:p/>
          </p:txBody>
        </p:sp>
        <p:sp>
          <p:nvSpPr>
            <p:cNvPr id="1186" name="object 1186" descr=""/>
            <p:cNvSpPr/>
            <p:nvPr/>
          </p:nvSpPr>
          <p:spPr>
            <a:xfrm>
              <a:off x="5084987" y="8865923"/>
              <a:ext cx="3175" cy="635"/>
            </a:xfrm>
            <a:custGeom>
              <a:avLst/>
              <a:gdLst/>
              <a:ahLst/>
              <a:cxnLst/>
              <a:rect l="l" t="t" r="r" b="b"/>
              <a:pathLst>
                <a:path w="3175" h="634">
                  <a:moveTo>
                    <a:pt x="0" y="381"/>
                  </a:moveTo>
                  <a:lnTo>
                    <a:pt x="762" y="381"/>
                  </a:lnTo>
                  <a:lnTo>
                    <a:pt x="1524" y="381"/>
                  </a:lnTo>
                  <a:lnTo>
                    <a:pt x="2286" y="381"/>
                  </a:lnTo>
                  <a:lnTo>
                    <a:pt x="3048" y="0"/>
                  </a:lnTo>
                </a:path>
              </a:pathLst>
            </a:custGeom>
            <a:ln w="3530">
              <a:solidFill>
                <a:srgbClr val="565659"/>
              </a:solidFill>
            </a:ln>
          </p:spPr>
          <p:txBody>
            <a:bodyPr wrap="square" lIns="0" tIns="0" rIns="0" bIns="0" rtlCol="0"/>
            <a:lstStyle/>
            <a:p/>
          </p:txBody>
        </p:sp>
        <p:sp>
          <p:nvSpPr>
            <p:cNvPr id="1187" name="object 1187" descr=""/>
            <p:cNvSpPr/>
            <p:nvPr/>
          </p:nvSpPr>
          <p:spPr>
            <a:xfrm>
              <a:off x="5173761" y="8868586"/>
              <a:ext cx="1270" cy="3175"/>
            </a:xfrm>
            <a:custGeom>
              <a:avLst/>
              <a:gdLst/>
              <a:ahLst/>
              <a:cxnLst/>
              <a:rect l="l" t="t" r="r" b="b"/>
              <a:pathLst>
                <a:path w="1270" h="3175">
                  <a:moveTo>
                    <a:pt x="1142" y="0"/>
                  </a:moveTo>
                  <a:lnTo>
                    <a:pt x="1142" y="762"/>
                  </a:lnTo>
                  <a:lnTo>
                    <a:pt x="761" y="1143"/>
                  </a:lnTo>
                  <a:lnTo>
                    <a:pt x="380" y="1905"/>
                  </a:lnTo>
                  <a:lnTo>
                    <a:pt x="0" y="2667"/>
                  </a:lnTo>
                </a:path>
              </a:pathLst>
            </a:custGeom>
            <a:ln w="3530">
              <a:solidFill>
                <a:srgbClr val="565659"/>
              </a:solidFill>
            </a:ln>
          </p:spPr>
          <p:txBody>
            <a:bodyPr wrap="square" lIns="0" tIns="0" rIns="0" bIns="0" rtlCol="0"/>
            <a:lstStyle/>
            <a:p/>
          </p:txBody>
        </p:sp>
        <p:sp>
          <p:nvSpPr>
            <p:cNvPr id="1188" name="object 1188" descr=""/>
            <p:cNvSpPr/>
            <p:nvPr/>
          </p:nvSpPr>
          <p:spPr>
            <a:xfrm>
              <a:off x="5083846" y="8719237"/>
              <a:ext cx="1270" cy="3175"/>
            </a:xfrm>
            <a:custGeom>
              <a:avLst/>
              <a:gdLst/>
              <a:ahLst/>
              <a:cxnLst/>
              <a:rect l="l" t="t" r="r" b="b"/>
              <a:pathLst>
                <a:path w="1270" h="3175">
                  <a:moveTo>
                    <a:pt x="0" y="2666"/>
                  </a:moveTo>
                  <a:lnTo>
                    <a:pt x="381" y="2285"/>
                  </a:lnTo>
                  <a:lnTo>
                    <a:pt x="762" y="1523"/>
                  </a:lnTo>
                  <a:lnTo>
                    <a:pt x="1143" y="761"/>
                  </a:lnTo>
                  <a:lnTo>
                    <a:pt x="1143" y="0"/>
                  </a:lnTo>
                </a:path>
              </a:pathLst>
            </a:custGeom>
            <a:ln w="3530">
              <a:solidFill>
                <a:srgbClr val="565659"/>
              </a:solidFill>
            </a:ln>
          </p:spPr>
          <p:txBody>
            <a:bodyPr wrap="square" lIns="0" tIns="0" rIns="0" bIns="0" rtlCol="0"/>
            <a:lstStyle/>
            <a:p/>
          </p:txBody>
        </p:sp>
        <p:sp>
          <p:nvSpPr>
            <p:cNvPr id="1189" name="object 1189" descr=""/>
            <p:cNvSpPr/>
            <p:nvPr/>
          </p:nvSpPr>
          <p:spPr>
            <a:xfrm>
              <a:off x="5170714" y="8724185"/>
              <a:ext cx="3175" cy="635"/>
            </a:xfrm>
            <a:custGeom>
              <a:avLst/>
              <a:gdLst/>
              <a:ahLst/>
              <a:cxnLst/>
              <a:rect l="l" t="t" r="r" b="b"/>
              <a:pathLst>
                <a:path w="3175" h="634">
                  <a:moveTo>
                    <a:pt x="3048" y="0"/>
                  </a:moveTo>
                  <a:lnTo>
                    <a:pt x="2286" y="0"/>
                  </a:lnTo>
                  <a:lnTo>
                    <a:pt x="1524" y="0"/>
                  </a:lnTo>
                  <a:lnTo>
                    <a:pt x="762" y="380"/>
                  </a:lnTo>
                  <a:lnTo>
                    <a:pt x="0" y="380"/>
                  </a:lnTo>
                </a:path>
              </a:pathLst>
            </a:custGeom>
            <a:ln w="3530">
              <a:solidFill>
                <a:srgbClr val="565659"/>
              </a:solidFill>
            </a:ln>
          </p:spPr>
          <p:txBody>
            <a:bodyPr wrap="square" lIns="0" tIns="0" rIns="0" bIns="0" rtlCol="0"/>
            <a:lstStyle/>
            <a:p/>
          </p:txBody>
        </p:sp>
        <p:sp>
          <p:nvSpPr>
            <p:cNvPr id="1190" name="object 1190" descr=""/>
            <p:cNvSpPr/>
            <p:nvPr/>
          </p:nvSpPr>
          <p:spPr>
            <a:xfrm>
              <a:off x="5041554" y="8792767"/>
              <a:ext cx="1270" cy="3175"/>
            </a:xfrm>
            <a:custGeom>
              <a:avLst/>
              <a:gdLst/>
              <a:ahLst/>
              <a:cxnLst/>
              <a:rect l="l" t="t" r="r" b="b"/>
              <a:pathLst>
                <a:path w="1270" h="3175">
                  <a:moveTo>
                    <a:pt x="0" y="3047"/>
                  </a:moveTo>
                  <a:lnTo>
                    <a:pt x="0" y="2285"/>
                  </a:lnTo>
                  <a:lnTo>
                    <a:pt x="381" y="1523"/>
                  </a:lnTo>
                  <a:lnTo>
                    <a:pt x="762" y="761"/>
                  </a:lnTo>
                  <a:lnTo>
                    <a:pt x="1143" y="0"/>
                  </a:lnTo>
                </a:path>
              </a:pathLst>
            </a:custGeom>
            <a:ln w="3530">
              <a:solidFill>
                <a:srgbClr val="565659"/>
              </a:solidFill>
            </a:ln>
          </p:spPr>
          <p:txBody>
            <a:bodyPr wrap="square" lIns="0" tIns="0" rIns="0" bIns="0" rtlCol="0"/>
            <a:lstStyle/>
            <a:p/>
          </p:txBody>
        </p:sp>
        <p:sp>
          <p:nvSpPr>
            <p:cNvPr id="1191" name="object 1191" descr=""/>
            <p:cNvSpPr/>
            <p:nvPr/>
          </p:nvSpPr>
          <p:spPr>
            <a:xfrm>
              <a:off x="5173000" y="8718852"/>
              <a:ext cx="1905" cy="2540"/>
            </a:xfrm>
            <a:custGeom>
              <a:avLst/>
              <a:gdLst/>
              <a:ahLst/>
              <a:cxnLst/>
              <a:rect l="l" t="t" r="r" b="b"/>
              <a:pathLst>
                <a:path w="1904" h="2540">
                  <a:moveTo>
                    <a:pt x="0" y="0"/>
                  </a:moveTo>
                  <a:lnTo>
                    <a:pt x="762" y="380"/>
                  </a:lnTo>
                  <a:lnTo>
                    <a:pt x="1143" y="1142"/>
                  </a:lnTo>
                  <a:lnTo>
                    <a:pt x="1524" y="1904"/>
                  </a:lnTo>
                  <a:lnTo>
                    <a:pt x="1905" y="2285"/>
                  </a:lnTo>
                </a:path>
              </a:pathLst>
            </a:custGeom>
            <a:ln w="3530">
              <a:solidFill>
                <a:srgbClr val="565659"/>
              </a:solidFill>
            </a:ln>
          </p:spPr>
          <p:txBody>
            <a:bodyPr wrap="square" lIns="0" tIns="0" rIns="0" bIns="0" rtlCol="0"/>
            <a:lstStyle/>
            <a:p/>
          </p:txBody>
        </p:sp>
        <p:sp>
          <p:nvSpPr>
            <p:cNvPr id="1192" name="object 1192" descr=""/>
            <p:cNvSpPr/>
            <p:nvPr/>
          </p:nvSpPr>
          <p:spPr>
            <a:xfrm>
              <a:off x="5211484" y="8792767"/>
              <a:ext cx="1270" cy="3175"/>
            </a:xfrm>
            <a:custGeom>
              <a:avLst/>
              <a:gdLst/>
              <a:ahLst/>
              <a:cxnLst/>
              <a:rect l="l" t="t" r="r" b="b"/>
              <a:pathLst>
                <a:path w="1270" h="3175">
                  <a:moveTo>
                    <a:pt x="0" y="3047"/>
                  </a:moveTo>
                  <a:lnTo>
                    <a:pt x="381" y="2285"/>
                  </a:lnTo>
                  <a:lnTo>
                    <a:pt x="381" y="1523"/>
                  </a:lnTo>
                  <a:lnTo>
                    <a:pt x="762" y="761"/>
                  </a:lnTo>
                  <a:lnTo>
                    <a:pt x="1143" y="0"/>
                  </a:lnTo>
                </a:path>
              </a:pathLst>
            </a:custGeom>
            <a:ln w="3530">
              <a:solidFill>
                <a:srgbClr val="565659"/>
              </a:solidFill>
            </a:ln>
          </p:spPr>
          <p:txBody>
            <a:bodyPr wrap="square" lIns="0" tIns="0" rIns="0" bIns="0" rtlCol="0"/>
            <a:lstStyle/>
            <a:p/>
          </p:txBody>
        </p:sp>
        <p:sp>
          <p:nvSpPr>
            <p:cNvPr id="1193" name="object 1193" descr=""/>
            <p:cNvSpPr/>
            <p:nvPr/>
          </p:nvSpPr>
          <p:spPr>
            <a:xfrm>
              <a:off x="5046507" y="8795052"/>
              <a:ext cx="1270" cy="3175"/>
            </a:xfrm>
            <a:custGeom>
              <a:avLst/>
              <a:gdLst/>
              <a:ahLst/>
              <a:cxnLst/>
              <a:rect l="l" t="t" r="r" b="b"/>
              <a:pathLst>
                <a:path w="1270" h="3175">
                  <a:moveTo>
                    <a:pt x="1142" y="0"/>
                  </a:moveTo>
                  <a:lnTo>
                    <a:pt x="761" y="380"/>
                  </a:lnTo>
                  <a:lnTo>
                    <a:pt x="380" y="1142"/>
                  </a:lnTo>
                  <a:lnTo>
                    <a:pt x="0" y="1904"/>
                  </a:lnTo>
                  <a:lnTo>
                    <a:pt x="0" y="2666"/>
                  </a:lnTo>
                </a:path>
              </a:pathLst>
            </a:custGeom>
            <a:ln w="3530">
              <a:solidFill>
                <a:srgbClr val="565659"/>
              </a:solidFill>
            </a:ln>
          </p:spPr>
          <p:txBody>
            <a:bodyPr wrap="square" lIns="0" tIns="0" rIns="0" bIns="0" rtlCol="0"/>
            <a:lstStyle/>
            <a:p/>
          </p:txBody>
        </p:sp>
        <p:sp>
          <p:nvSpPr>
            <p:cNvPr id="1194" name="object 1194" descr=""/>
            <p:cNvSpPr/>
            <p:nvPr/>
          </p:nvSpPr>
          <p:spPr>
            <a:xfrm>
              <a:off x="5216437" y="8795052"/>
              <a:ext cx="1270" cy="3175"/>
            </a:xfrm>
            <a:custGeom>
              <a:avLst/>
              <a:gdLst/>
              <a:ahLst/>
              <a:cxnLst/>
              <a:rect l="l" t="t" r="r" b="b"/>
              <a:pathLst>
                <a:path w="1270" h="3175">
                  <a:moveTo>
                    <a:pt x="1142" y="0"/>
                  </a:moveTo>
                  <a:lnTo>
                    <a:pt x="761" y="380"/>
                  </a:lnTo>
                  <a:lnTo>
                    <a:pt x="380" y="1142"/>
                  </a:lnTo>
                  <a:lnTo>
                    <a:pt x="380" y="1904"/>
                  </a:lnTo>
                  <a:lnTo>
                    <a:pt x="0" y="2666"/>
                  </a:lnTo>
                </a:path>
              </a:pathLst>
            </a:custGeom>
            <a:ln w="3530">
              <a:solidFill>
                <a:srgbClr val="565659"/>
              </a:solidFill>
            </a:ln>
          </p:spPr>
          <p:txBody>
            <a:bodyPr wrap="square" lIns="0" tIns="0" rIns="0" bIns="0" rtlCol="0"/>
            <a:lstStyle/>
            <a:p/>
          </p:txBody>
        </p:sp>
        <p:sp>
          <p:nvSpPr>
            <p:cNvPr id="1195" name="object 1195" descr=""/>
            <p:cNvSpPr/>
            <p:nvPr/>
          </p:nvSpPr>
          <p:spPr>
            <a:xfrm>
              <a:off x="5170714" y="8871252"/>
              <a:ext cx="3175" cy="635"/>
            </a:xfrm>
            <a:custGeom>
              <a:avLst/>
              <a:gdLst/>
              <a:ahLst/>
              <a:cxnLst/>
              <a:rect l="l" t="t" r="r" b="b"/>
              <a:pathLst>
                <a:path w="3175" h="634">
                  <a:moveTo>
                    <a:pt x="3048" y="0"/>
                  </a:moveTo>
                  <a:lnTo>
                    <a:pt x="2286" y="0"/>
                  </a:lnTo>
                  <a:lnTo>
                    <a:pt x="1524" y="380"/>
                  </a:lnTo>
                  <a:lnTo>
                    <a:pt x="762" y="380"/>
                  </a:lnTo>
                  <a:lnTo>
                    <a:pt x="0" y="380"/>
                  </a:lnTo>
                </a:path>
              </a:pathLst>
            </a:custGeom>
            <a:ln w="3530">
              <a:solidFill>
                <a:srgbClr val="565659"/>
              </a:solidFill>
            </a:ln>
          </p:spPr>
          <p:txBody>
            <a:bodyPr wrap="square" lIns="0" tIns="0" rIns="0" bIns="0" rtlCol="0"/>
            <a:lstStyle/>
            <a:p/>
          </p:txBody>
        </p:sp>
        <p:sp>
          <p:nvSpPr>
            <p:cNvPr id="1196" name="object 1196" descr=""/>
            <p:cNvSpPr/>
            <p:nvPr/>
          </p:nvSpPr>
          <p:spPr>
            <a:xfrm>
              <a:off x="5169955" y="8865923"/>
              <a:ext cx="3175" cy="635"/>
            </a:xfrm>
            <a:custGeom>
              <a:avLst/>
              <a:gdLst/>
              <a:ahLst/>
              <a:cxnLst/>
              <a:rect l="l" t="t" r="r" b="b"/>
              <a:pathLst>
                <a:path w="3175" h="634">
                  <a:moveTo>
                    <a:pt x="0" y="381"/>
                  </a:moveTo>
                  <a:lnTo>
                    <a:pt x="762" y="381"/>
                  </a:lnTo>
                  <a:lnTo>
                    <a:pt x="1524" y="381"/>
                  </a:lnTo>
                  <a:lnTo>
                    <a:pt x="2286" y="381"/>
                  </a:lnTo>
                  <a:lnTo>
                    <a:pt x="3048" y="0"/>
                  </a:lnTo>
                </a:path>
              </a:pathLst>
            </a:custGeom>
            <a:ln w="3530">
              <a:solidFill>
                <a:srgbClr val="565659"/>
              </a:solidFill>
            </a:ln>
          </p:spPr>
          <p:txBody>
            <a:bodyPr wrap="square" lIns="0" tIns="0" rIns="0" bIns="0" rtlCol="0"/>
            <a:lstStyle/>
            <a:p/>
          </p:txBody>
        </p:sp>
        <p:sp>
          <p:nvSpPr>
            <p:cNvPr id="1197" name="object 1197" descr=""/>
            <p:cNvSpPr/>
            <p:nvPr/>
          </p:nvSpPr>
          <p:spPr>
            <a:xfrm>
              <a:off x="5084987" y="8718856"/>
              <a:ext cx="3175" cy="635"/>
            </a:xfrm>
            <a:custGeom>
              <a:avLst/>
              <a:gdLst/>
              <a:ahLst/>
              <a:cxnLst/>
              <a:rect l="l" t="t" r="r" b="b"/>
              <a:pathLst>
                <a:path w="3175" h="634">
                  <a:moveTo>
                    <a:pt x="0" y="381"/>
                  </a:moveTo>
                  <a:lnTo>
                    <a:pt x="762" y="381"/>
                  </a:lnTo>
                  <a:lnTo>
                    <a:pt x="1524" y="0"/>
                  </a:lnTo>
                  <a:lnTo>
                    <a:pt x="2286" y="0"/>
                  </a:lnTo>
                  <a:lnTo>
                    <a:pt x="3048" y="0"/>
                  </a:lnTo>
                </a:path>
              </a:pathLst>
            </a:custGeom>
            <a:ln w="3530">
              <a:solidFill>
                <a:srgbClr val="565659"/>
              </a:solidFill>
            </a:ln>
          </p:spPr>
          <p:txBody>
            <a:bodyPr wrap="square" lIns="0" tIns="0" rIns="0" bIns="0" rtlCol="0"/>
            <a:lstStyle/>
            <a:p/>
          </p:txBody>
        </p:sp>
        <p:sp>
          <p:nvSpPr>
            <p:cNvPr id="1198" name="object 1198" descr=""/>
            <p:cNvSpPr/>
            <p:nvPr/>
          </p:nvSpPr>
          <p:spPr>
            <a:xfrm>
              <a:off x="5081942" y="8874681"/>
              <a:ext cx="2540" cy="1270"/>
            </a:xfrm>
            <a:custGeom>
              <a:avLst/>
              <a:gdLst/>
              <a:ahLst/>
              <a:cxnLst/>
              <a:rect l="l" t="t" r="r" b="b"/>
              <a:pathLst>
                <a:path w="2539" h="1270">
                  <a:moveTo>
                    <a:pt x="0" y="0"/>
                  </a:moveTo>
                  <a:lnTo>
                    <a:pt x="762" y="380"/>
                  </a:lnTo>
                  <a:lnTo>
                    <a:pt x="1143" y="761"/>
                  </a:lnTo>
                  <a:lnTo>
                    <a:pt x="1905" y="1142"/>
                  </a:lnTo>
                  <a:lnTo>
                    <a:pt x="2286" y="1142"/>
                  </a:lnTo>
                </a:path>
              </a:pathLst>
            </a:custGeom>
            <a:ln w="3530">
              <a:solidFill>
                <a:srgbClr val="565659"/>
              </a:solidFill>
            </a:ln>
          </p:spPr>
          <p:txBody>
            <a:bodyPr wrap="square" lIns="0" tIns="0" rIns="0" bIns="0" rtlCol="0"/>
            <a:lstStyle/>
            <a:p/>
          </p:txBody>
        </p:sp>
        <p:sp>
          <p:nvSpPr>
            <p:cNvPr id="1199" name="object 1199" descr=""/>
            <p:cNvSpPr/>
            <p:nvPr/>
          </p:nvSpPr>
          <p:spPr>
            <a:xfrm>
              <a:off x="5036983" y="8793911"/>
              <a:ext cx="0" cy="3175"/>
            </a:xfrm>
            <a:custGeom>
              <a:avLst/>
              <a:gdLst/>
              <a:ahLst/>
              <a:cxnLst/>
              <a:rect l="l" t="t" r="r" b="b"/>
              <a:pathLst>
                <a:path w="0" h="3175">
                  <a:moveTo>
                    <a:pt x="0" y="0"/>
                  </a:moveTo>
                  <a:lnTo>
                    <a:pt x="0" y="762"/>
                  </a:lnTo>
                  <a:lnTo>
                    <a:pt x="0" y="1524"/>
                  </a:lnTo>
                  <a:lnTo>
                    <a:pt x="0" y="1905"/>
                  </a:lnTo>
                  <a:lnTo>
                    <a:pt x="0" y="2667"/>
                  </a:lnTo>
                </a:path>
              </a:pathLst>
            </a:custGeom>
            <a:ln w="3530">
              <a:solidFill>
                <a:srgbClr val="565659"/>
              </a:solidFill>
            </a:ln>
          </p:spPr>
          <p:txBody>
            <a:bodyPr wrap="square" lIns="0" tIns="0" rIns="0" bIns="0" rtlCol="0"/>
            <a:lstStyle/>
            <a:p/>
          </p:txBody>
        </p:sp>
        <p:sp>
          <p:nvSpPr>
            <p:cNvPr id="1200" name="object 1200" descr=""/>
            <p:cNvSpPr/>
            <p:nvPr/>
          </p:nvSpPr>
          <p:spPr>
            <a:xfrm>
              <a:off x="5174528" y="8714665"/>
              <a:ext cx="2540" cy="1270"/>
            </a:xfrm>
            <a:custGeom>
              <a:avLst/>
              <a:gdLst/>
              <a:ahLst/>
              <a:cxnLst/>
              <a:rect l="l" t="t" r="r" b="b"/>
              <a:pathLst>
                <a:path w="2539" h="1270">
                  <a:moveTo>
                    <a:pt x="2286" y="1142"/>
                  </a:moveTo>
                  <a:lnTo>
                    <a:pt x="1905" y="761"/>
                  </a:lnTo>
                  <a:lnTo>
                    <a:pt x="1143" y="380"/>
                  </a:lnTo>
                  <a:lnTo>
                    <a:pt x="762" y="0"/>
                  </a:lnTo>
                  <a:lnTo>
                    <a:pt x="0" y="0"/>
                  </a:lnTo>
                </a:path>
              </a:pathLst>
            </a:custGeom>
            <a:ln w="3530">
              <a:solidFill>
                <a:srgbClr val="565659"/>
              </a:solidFill>
            </a:ln>
          </p:spPr>
          <p:txBody>
            <a:bodyPr wrap="square" lIns="0" tIns="0" rIns="0" bIns="0" rtlCol="0"/>
            <a:lstStyle/>
            <a:p/>
          </p:txBody>
        </p:sp>
        <p:sp>
          <p:nvSpPr>
            <p:cNvPr id="1201" name="object 1201" descr=""/>
            <p:cNvSpPr/>
            <p:nvPr/>
          </p:nvSpPr>
          <p:spPr>
            <a:xfrm>
              <a:off x="5221766" y="8793910"/>
              <a:ext cx="635" cy="3175"/>
            </a:xfrm>
            <a:custGeom>
              <a:avLst/>
              <a:gdLst/>
              <a:ahLst/>
              <a:cxnLst/>
              <a:rect l="l" t="t" r="r" b="b"/>
              <a:pathLst>
                <a:path w="635" h="3175">
                  <a:moveTo>
                    <a:pt x="0" y="2667"/>
                  </a:moveTo>
                  <a:lnTo>
                    <a:pt x="0" y="1905"/>
                  </a:lnTo>
                  <a:lnTo>
                    <a:pt x="381" y="1524"/>
                  </a:lnTo>
                  <a:lnTo>
                    <a:pt x="0" y="762"/>
                  </a:lnTo>
                  <a:lnTo>
                    <a:pt x="0" y="0"/>
                  </a:lnTo>
                </a:path>
              </a:pathLst>
            </a:custGeom>
            <a:ln w="3530">
              <a:solidFill>
                <a:srgbClr val="565659"/>
              </a:solidFill>
            </a:ln>
          </p:spPr>
          <p:txBody>
            <a:bodyPr wrap="square" lIns="0" tIns="0" rIns="0" bIns="0" rtlCol="0"/>
            <a:lstStyle/>
            <a:p/>
          </p:txBody>
        </p:sp>
        <p:sp>
          <p:nvSpPr>
            <p:cNvPr id="1202" name="object 1202" descr=""/>
            <p:cNvSpPr/>
            <p:nvPr/>
          </p:nvSpPr>
          <p:spPr>
            <a:xfrm>
              <a:off x="5174525" y="8874686"/>
              <a:ext cx="2540" cy="1270"/>
            </a:xfrm>
            <a:custGeom>
              <a:avLst/>
              <a:gdLst/>
              <a:ahLst/>
              <a:cxnLst/>
              <a:rect l="l" t="t" r="r" b="b"/>
              <a:pathLst>
                <a:path w="2539" h="1270">
                  <a:moveTo>
                    <a:pt x="0" y="1142"/>
                  </a:moveTo>
                  <a:lnTo>
                    <a:pt x="762" y="1142"/>
                  </a:lnTo>
                  <a:lnTo>
                    <a:pt x="1143" y="761"/>
                  </a:lnTo>
                  <a:lnTo>
                    <a:pt x="1905" y="380"/>
                  </a:lnTo>
                  <a:lnTo>
                    <a:pt x="2286" y="0"/>
                  </a:lnTo>
                </a:path>
              </a:pathLst>
            </a:custGeom>
            <a:ln w="3530">
              <a:solidFill>
                <a:srgbClr val="565659"/>
              </a:solidFill>
            </a:ln>
          </p:spPr>
          <p:txBody>
            <a:bodyPr wrap="square" lIns="0" tIns="0" rIns="0" bIns="0" rtlCol="0"/>
            <a:lstStyle/>
            <a:p/>
          </p:txBody>
        </p:sp>
        <p:sp>
          <p:nvSpPr>
            <p:cNvPr id="1203" name="object 1203" descr=""/>
            <p:cNvSpPr/>
            <p:nvPr/>
          </p:nvSpPr>
          <p:spPr>
            <a:xfrm>
              <a:off x="5081944" y="8714660"/>
              <a:ext cx="2540" cy="1270"/>
            </a:xfrm>
            <a:custGeom>
              <a:avLst/>
              <a:gdLst/>
              <a:ahLst/>
              <a:cxnLst/>
              <a:rect l="l" t="t" r="r" b="b"/>
              <a:pathLst>
                <a:path w="2539" h="1270">
                  <a:moveTo>
                    <a:pt x="2286" y="0"/>
                  </a:moveTo>
                  <a:lnTo>
                    <a:pt x="1905" y="0"/>
                  </a:lnTo>
                  <a:lnTo>
                    <a:pt x="1143" y="380"/>
                  </a:lnTo>
                  <a:lnTo>
                    <a:pt x="762" y="761"/>
                  </a:lnTo>
                  <a:lnTo>
                    <a:pt x="0" y="1142"/>
                  </a:lnTo>
                </a:path>
              </a:pathLst>
            </a:custGeom>
            <a:ln w="3530">
              <a:solidFill>
                <a:srgbClr val="565659"/>
              </a:solidFill>
            </a:ln>
          </p:spPr>
          <p:txBody>
            <a:bodyPr wrap="square" lIns="0" tIns="0" rIns="0" bIns="0" rtlCol="0"/>
            <a:lstStyle/>
            <a:p/>
          </p:txBody>
        </p:sp>
        <p:sp>
          <p:nvSpPr>
            <p:cNvPr id="1204" name="object 1204" descr=""/>
            <p:cNvSpPr/>
            <p:nvPr/>
          </p:nvSpPr>
          <p:spPr>
            <a:xfrm>
              <a:off x="5243489" y="8403002"/>
              <a:ext cx="0" cy="1270"/>
            </a:xfrm>
            <a:custGeom>
              <a:avLst/>
              <a:gdLst/>
              <a:ahLst/>
              <a:cxnLst/>
              <a:rect l="l" t="t" r="r" b="b"/>
              <a:pathLst>
                <a:path w="0" h="1270">
                  <a:moveTo>
                    <a:pt x="0" y="0"/>
                  </a:moveTo>
                  <a:lnTo>
                    <a:pt x="0" y="761"/>
                  </a:lnTo>
                </a:path>
              </a:pathLst>
            </a:custGeom>
            <a:ln w="3530">
              <a:solidFill>
                <a:srgbClr val="565659"/>
              </a:solidFill>
            </a:ln>
          </p:spPr>
          <p:txBody>
            <a:bodyPr wrap="square" lIns="0" tIns="0" rIns="0" bIns="0" rtlCol="0"/>
            <a:lstStyle/>
            <a:p/>
          </p:txBody>
        </p:sp>
        <p:sp>
          <p:nvSpPr>
            <p:cNvPr id="1205" name="object 1205" descr=""/>
            <p:cNvSpPr/>
            <p:nvPr/>
          </p:nvSpPr>
          <p:spPr>
            <a:xfrm>
              <a:off x="5236768" y="855592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206" name="object 1206" descr=""/>
            <p:cNvSpPr/>
            <p:nvPr/>
          </p:nvSpPr>
          <p:spPr>
            <a:xfrm>
              <a:off x="5224054" y="8557690"/>
              <a:ext cx="14604" cy="35560"/>
            </a:xfrm>
            <a:custGeom>
              <a:avLst/>
              <a:gdLst/>
              <a:ahLst/>
              <a:cxnLst/>
              <a:rect l="l" t="t" r="r" b="b"/>
              <a:pathLst>
                <a:path w="14604" h="35559">
                  <a:moveTo>
                    <a:pt x="0" y="35432"/>
                  </a:moveTo>
                  <a:lnTo>
                    <a:pt x="381" y="35051"/>
                  </a:lnTo>
                  <a:lnTo>
                    <a:pt x="762" y="34670"/>
                  </a:lnTo>
                  <a:lnTo>
                    <a:pt x="1143" y="34289"/>
                  </a:lnTo>
                  <a:lnTo>
                    <a:pt x="1143" y="33908"/>
                  </a:lnTo>
                  <a:lnTo>
                    <a:pt x="1905" y="33146"/>
                  </a:lnTo>
                  <a:lnTo>
                    <a:pt x="2286" y="32384"/>
                  </a:lnTo>
                  <a:lnTo>
                    <a:pt x="3048" y="31622"/>
                  </a:lnTo>
                  <a:lnTo>
                    <a:pt x="3810" y="30479"/>
                  </a:lnTo>
                  <a:lnTo>
                    <a:pt x="4191" y="29717"/>
                  </a:lnTo>
                  <a:lnTo>
                    <a:pt x="4953" y="28574"/>
                  </a:lnTo>
                  <a:lnTo>
                    <a:pt x="5334" y="27812"/>
                  </a:lnTo>
                  <a:lnTo>
                    <a:pt x="5715" y="27050"/>
                  </a:lnTo>
                  <a:lnTo>
                    <a:pt x="6096" y="26288"/>
                  </a:lnTo>
                  <a:lnTo>
                    <a:pt x="6477" y="25526"/>
                  </a:lnTo>
                  <a:lnTo>
                    <a:pt x="7238" y="24383"/>
                  </a:lnTo>
                  <a:lnTo>
                    <a:pt x="7620" y="23621"/>
                  </a:lnTo>
                  <a:lnTo>
                    <a:pt x="8001" y="22859"/>
                  </a:lnTo>
                  <a:lnTo>
                    <a:pt x="8382" y="21716"/>
                  </a:lnTo>
                  <a:lnTo>
                    <a:pt x="8763" y="20954"/>
                  </a:lnTo>
                  <a:lnTo>
                    <a:pt x="9144" y="20192"/>
                  </a:lnTo>
                  <a:lnTo>
                    <a:pt x="9525" y="19430"/>
                  </a:lnTo>
                  <a:lnTo>
                    <a:pt x="9906" y="18287"/>
                  </a:lnTo>
                  <a:lnTo>
                    <a:pt x="9906" y="17525"/>
                  </a:lnTo>
                  <a:lnTo>
                    <a:pt x="10287" y="16763"/>
                  </a:lnTo>
                  <a:lnTo>
                    <a:pt x="10668" y="15620"/>
                  </a:lnTo>
                  <a:lnTo>
                    <a:pt x="11049" y="14858"/>
                  </a:lnTo>
                  <a:lnTo>
                    <a:pt x="11430" y="13715"/>
                  </a:lnTo>
                  <a:lnTo>
                    <a:pt x="11430" y="12953"/>
                  </a:lnTo>
                  <a:lnTo>
                    <a:pt x="11811" y="12191"/>
                  </a:lnTo>
                  <a:lnTo>
                    <a:pt x="12192" y="11048"/>
                  </a:lnTo>
                  <a:lnTo>
                    <a:pt x="12192" y="10286"/>
                  </a:lnTo>
                  <a:lnTo>
                    <a:pt x="12573" y="9143"/>
                  </a:lnTo>
                  <a:lnTo>
                    <a:pt x="12954" y="8381"/>
                  </a:lnTo>
                  <a:lnTo>
                    <a:pt x="12954" y="7619"/>
                  </a:lnTo>
                  <a:lnTo>
                    <a:pt x="13335" y="5714"/>
                  </a:lnTo>
                  <a:lnTo>
                    <a:pt x="13716" y="3809"/>
                  </a:lnTo>
                  <a:lnTo>
                    <a:pt x="14097" y="1904"/>
                  </a:lnTo>
                  <a:lnTo>
                    <a:pt x="14478" y="0"/>
                  </a:lnTo>
                </a:path>
              </a:pathLst>
            </a:custGeom>
            <a:ln w="3530">
              <a:solidFill>
                <a:srgbClr val="565659"/>
              </a:solidFill>
            </a:ln>
          </p:spPr>
          <p:txBody>
            <a:bodyPr wrap="square" lIns="0" tIns="0" rIns="0" bIns="0" rtlCol="0"/>
            <a:lstStyle/>
            <a:p/>
          </p:txBody>
        </p:sp>
        <p:sp>
          <p:nvSpPr>
            <p:cNvPr id="1207" name="object 1207" descr=""/>
            <p:cNvSpPr/>
            <p:nvPr/>
          </p:nvSpPr>
          <p:spPr>
            <a:xfrm>
              <a:off x="5238912" y="8539783"/>
              <a:ext cx="2540" cy="18415"/>
            </a:xfrm>
            <a:custGeom>
              <a:avLst/>
              <a:gdLst/>
              <a:ahLst/>
              <a:cxnLst/>
              <a:rect l="l" t="t" r="r" b="b"/>
              <a:pathLst>
                <a:path w="2539" h="18415">
                  <a:moveTo>
                    <a:pt x="0" y="17907"/>
                  </a:moveTo>
                  <a:lnTo>
                    <a:pt x="381" y="15621"/>
                  </a:lnTo>
                  <a:lnTo>
                    <a:pt x="762" y="13335"/>
                  </a:lnTo>
                  <a:lnTo>
                    <a:pt x="1143" y="11049"/>
                  </a:lnTo>
                  <a:lnTo>
                    <a:pt x="1143" y="9144"/>
                  </a:lnTo>
                  <a:lnTo>
                    <a:pt x="1524" y="6858"/>
                  </a:lnTo>
                  <a:lnTo>
                    <a:pt x="1905" y="4572"/>
                  </a:lnTo>
                  <a:lnTo>
                    <a:pt x="1905" y="2286"/>
                  </a:lnTo>
                  <a:lnTo>
                    <a:pt x="2286" y="0"/>
                  </a:lnTo>
                </a:path>
              </a:pathLst>
            </a:custGeom>
            <a:ln w="3530">
              <a:solidFill>
                <a:srgbClr val="565659"/>
              </a:solidFill>
            </a:ln>
          </p:spPr>
          <p:txBody>
            <a:bodyPr wrap="square" lIns="0" tIns="0" rIns="0" bIns="0" rtlCol="0"/>
            <a:lstStyle/>
            <a:p/>
          </p:txBody>
        </p:sp>
        <p:sp>
          <p:nvSpPr>
            <p:cNvPr id="1208" name="object 1208" descr=""/>
            <p:cNvSpPr/>
            <p:nvPr/>
          </p:nvSpPr>
          <p:spPr>
            <a:xfrm>
              <a:off x="5240816" y="8403008"/>
              <a:ext cx="3810" cy="136525"/>
            </a:xfrm>
            <a:custGeom>
              <a:avLst/>
              <a:gdLst/>
              <a:ahLst/>
              <a:cxnLst/>
              <a:rect l="l" t="t" r="r" b="b"/>
              <a:pathLst>
                <a:path w="3810" h="136525">
                  <a:moveTo>
                    <a:pt x="0" y="136017"/>
                  </a:moveTo>
                  <a:lnTo>
                    <a:pt x="381" y="135636"/>
                  </a:lnTo>
                  <a:lnTo>
                    <a:pt x="762" y="131445"/>
                  </a:lnTo>
                  <a:lnTo>
                    <a:pt x="1143" y="127254"/>
                  </a:lnTo>
                  <a:lnTo>
                    <a:pt x="1524" y="123063"/>
                  </a:lnTo>
                  <a:lnTo>
                    <a:pt x="1905" y="118872"/>
                  </a:lnTo>
                  <a:lnTo>
                    <a:pt x="2286" y="114681"/>
                  </a:lnTo>
                  <a:lnTo>
                    <a:pt x="2667" y="110490"/>
                  </a:lnTo>
                  <a:lnTo>
                    <a:pt x="2667" y="106299"/>
                  </a:lnTo>
                  <a:lnTo>
                    <a:pt x="3048" y="102108"/>
                  </a:lnTo>
                  <a:lnTo>
                    <a:pt x="3048" y="97917"/>
                  </a:lnTo>
                  <a:lnTo>
                    <a:pt x="3429" y="93726"/>
                  </a:lnTo>
                  <a:lnTo>
                    <a:pt x="3429" y="89535"/>
                  </a:lnTo>
                  <a:lnTo>
                    <a:pt x="3429" y="85344"/>
                  </a:lnTo>
                  <a:lnTo>
                    <a:pt x="3810" y="76581"/>
                  </a:lnTo>
                  <a:lnTo>
                    <a:pt x="3810" y="68199"/>
                  </a:lnTo>
                  <a:lnTo>
                    <a:pt x="3810" y="59817"/>
                  </a:lnTo>
                  <a:lnTo>
                    <a:pt x="3429" y="51054"/>
                  </a:lnTo>
                  <a:lnTo>
                    <a:pt x="3429" y="42672"/>
                  </a:lnTo>
                  <a:lnTo>
                    <a:pt x="3429" y="33909"/>
                  </a:lnTo>
                  <a:lnTo>
                    <a:pt x="3048" y="17145"/>
                  </a:lnTo>
                  <a:lnTo>
                    <a:pt x="2667" y="0"/>
                  </a:lnTo>
                </a:path>
              </a:pathLst>
            </a:custGeom>
            <a:ln w="3530">
              <a:solidFill>
                <a:srgbClr val="565659"/>
              </a:solidFill>
            </a:ln>
          </p:spPr>
          <p:txBody>
            <a:bodyPr wrap="square" lIns="0" tIns="0" rIns="0" bIns="0" rtlCol="0"/>
            <a:lstStyle/>
            <a:p/>
          </p:txBody>
        </p:sp>
        <p:sp>
          <p:nvSpPr>
            <p:cNvPr id="1209" name="object 1209" descr=""/>
            <p:cNvSpPr/>
            <p:nvPr/>
          </p:nvSpPr>
          <p:spPr>
            <a:xfrm>
              <a:off x="5127421" y="8435911"/>
              <a:ext cx="4445" cy="3810"/>
            </a:xfrm>
            <a:custGeom>
              <a:avLst/>
              <a:gdLst/>
              <a:ahLst/>
              <a:cxnLst/>
              <a:rect l="l" t="t" r="r" b="b"/>
              <a:pathLst>
                <a:path w="4445" h="3809">
                  <a:moveTo>
                    <a:pt x="4279" y="1765"/>
                  </a:moveTo>
                  <a:lnTo>
                    <a:pt x="3759" y="520"/>
                  </a:lnTo>
                  <a:lnTo>
                    <a:pt x="2514" y="0"/>
                  </a:lnTo>
                  <a:lnTo>
                    <a:pt x="2133" y="165"/>
                  </a:lnTo>
                  <a:lnTo>
                    <a:pt x="1765" y="0"/>
                  </a:lnTo>
                  <a:lnTo>
                    <a:pt x="508" y="520"/>
                  </a:lnTo>
                  <a:lnTo>
                    <a:pt x="0" y="1765"/>
                  </a:lnTo>
                  <a:lnTo>
                    <a:pt x="508" y="3009"/>
                  </a:lnTo>
                  <a:lnTo>
                    <a:pt x="1765" y="3530"/>
                  </a:lnTo>
                  <a:lnTo>
                    <a:pt x="2133" y="3378"/>
                  </a:lnTo>
                  <a:lnTo>
                    <a:pt x="2514" y="3530"/>
                  </a:lnTo>
                  <a:lnTo>
                    <a:pt x="3759" y="3009"/>
                  </a:lnTo>
                  <a:lnTo>
                    <a:pt x="4279" y="1765"/>
                  </a:lnTo>
                  <a:close/>
                </a:path>
              </a:pathLst>
            </a:custGeom>
            <a:solidFill>
              <a:srgbClr val="565659"/>
            </a:solidFill>
          </p:spPr>
          <p:txBody>
            <a:bodyPr wrap="square" lIns="0" tIns="0" rIns="0" bIns="0" rtlCol="0"/>
            <a:lstStyle/>
            <a:p/>
          </p:txBody>
        </p:sp>
        <p:sp>
          <p:nvSpPr>
            <p:cNvPr id="1210" name="object 1210" descr=""/>
            <p:cNvSpPr/>
            <p:nvPr/>
          </p:nvSpPr>
          <p:spPr>
            <a:xfrm>
              <a:off x="5128426" y="8437294"/>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1211" name="object 1211" descr=""/>
            <p:cNvSpPr/>
            <p:nvPr/>
          </p:nvSpPr>
          <p:spPr>
            <a:xfrm>
              <a:off x="5130329" y="8437294"/>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1212" name="object 1212" descr=""/>
            <p:cNvSpPr/>
            <p:nvPr/>
          </p:nvSpPr>
          <p:spPr>
            <a:xfrm>
              <a:off x="5128171" y="8435911"/>
              <a:ext cx="5715" cy="3810"/>
            </a:xfrm>
            <a:custGeom>
              <a:avLst/>
              <a:gdLst/>
              <a:ahLst/>
              <a:cxnLst/>
              <a:rect l="l" t="t" r="r" b="b"/>
              <a:pathLst>
                <a:path w="5714" h="3809">
                  <a:moveTo>
                    <a:pt x="5448" y="1765"/>
                  </a:moveTo>
                  <a:lnTo>
                    <a:pt x="4927" y="520"/>
                  </a:lnTo>
                  <a:lnTo>
                    <a:pt x="3683" y="0"/>
                  </a:lnTo>
                  <a:lnTo>
                    <a:pt x="2717" y="406"/>
                  </a:lnTo>
                  <a:lnTo>
                    <a:pt x="1765" y="0"/>
                  </a:lnTo>
                  <a:lnTo>
                    <a:pt x="520" y="520"/>
                  </a:lnTo>
                  <a:lnTo>
                    <a:pt x="0" y="1765"/>
                  </a:lnTo>
                  <a:lnTo>
                    <a:pt x="520" y="3009"/>
                  </a:lnTo>
                  <a:lnTo>
                    <a:pt x="1765" y="3530"/>
                  </a:lnTo>
                  <a:lnTo>
                    <a:pt x="2717" y="3136"/>
                  </a:lnTo>
                  <a:lnTo>
                    <a:pt x="3683" y="3530"/>
                  </a:lnTo>
                  <a:lnTo>
                    <a:pt x="4927" y="3009"/>
                  </a:lnTo>
                  <a:lnTo>
                    <a:pt x="5448" y="1765"/>
                  </a:lnTo>
                  <a:close/>
                </a:path>
              </a:pathLst>
            </a:custGeom>
            <a:solidFill>
              <a:srgbClr val="565659"/>
            </a:solidFill>
          </p:spPr>
          <p:txBody>
            <a:bodyPr wrap="square" lIns="0" tIns="0" rIns="0" bIns="0" rtlCol="0"/>
            <a:lstStyle/>
            <a:p/>
          </p:txBody>
        </p:sp>
        <p:sp>
          <p:nvSpPr>
            <p:cNvPr id="1213" name="object 1213" descr=""/>
            <p:cNvSpPr/>
            <p:nvPr/>
          </p:nvSpPr>
          <p:spPr>
            <a:xfrm>
              <a:off x="5129186" y="843767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214" name="object 1214" descr=""/>
            <p:cNvSpPr/>
            <p:nvPr/>
          </p:nvSpPr>
          <p:spPr>
            <a:xfrm>
              <a:off x="5129566" y="8437292"/>
              <a:ext cx="3175" cy="635"/>
            </a:xfrm>
            <a:custGeom>
              <a:avLst/>
              <a:gdLst/>
              <a:ahLst/>
              <a:cxnLst/>
              <a:rect l="l" t="t" r="r" b="b"/>
              <a:pathLst>
                <a:path w="3175" h="634">
                  <a:moveTo>
                    <a:pt x="2666" y="381"/>
                  </a:moveTo>
                  <a:lnTo>
                    <a:pt x="2285" y="381"/>
                  </a:lnTo>
                  <a:lnTo>
                    <a:pt x="1904" y="381"/>
                  </a:lnTo>
                  <a:lnTo>
                    <a:pt x="1523" y="381"/>
                  </a:lnTo>
                  <a:lnTo>
                    <a:pt x="1142" y="381"/>
                  </a:lnTo>
                  <a:lnTo>
                    <a:pt x="1142" y="0"/>
                  </a:lnTo>
                  <a:lnTo>
                    <a:pt x="761" y="381"/>
                  </a:lnTo>
                  <a:lnTo>
                    <a:pt x="380" y="381"/>
                  </a:lnTo>
                  <a:lnTo>
                    <a:pt x="0" y="381"/>
                  </a:lnTo>
                </a:path>
              </a:pathLst>
            </a:custGeom>
            <a:ln w="3530">
              <a:solidFill>
                <a:srgbClr val="565659"/>
              </a:solidFill>
            </a:ln>
          </p:spPr>
          <p:txBody>
            <a:bodyPr wrap="square" lIns="0" tIns="0" rIns="0" bIns="0" rtlCol="0"/>
            <a:lstStyle/>
            <a:p/>
          </p:txBody>
        </p:sp>
        <p:sp>
          <p:nvSpPr>
            <p:cNvPr id="1215" name="object 1215" descr=""/>
            <p:cNvSpPr/>
            <p:nvPr/>
          </p:nvSpPr>
          <p:spPr>
            <a:xfrm>
              <a:off x="5126519" y="8437292"/>
              <a:ext cx="3175" cy="635"/>
            </a:xfrm>
            <a:custGeom>
              <a:avLst/>
              <a:gdLst/>
              <a:ahLst/>
              <a:cxnLst/>
              <a:rect l="l" t="t" r="r" b="b"/>
              <a:pathLst>
                <a:path w="3175" h="634">
                  <a:moveTo>
                    <a:pt x="380" y="381"/>
                  </a:moveTo>
                  <a:lnTo>
                    <a:pt x="0" y="381"/>
                  </a:lnTo>
                  <a:lnTo>
                    <a:pt x="380" y="381"/>
                  </a:lnTo>
                  <a:lnTo>
                    <a:pt x="761" y="381"/>
                  </a:lnTo>
                  <a:lnTo>
                    <a:pt x="1142" y="381"/>
                  </a:lnTo>
                  <a:lnTo>
                    <a:pt x="1523" y="381"/>
                  </a:lnTo>
                  <a:lnTo>
                    <a:pt x="1904" y="0"/>
                  </a:lnTo>
                  <a:lnTo>
                    <a:pt x="1904" y="381"/>
                  </a:lnTo>
                  <a:lnTo>
                    <a:pt x="2285" y="381"/>
                  </a:lnTo>
                  <a:lnTo>
                    <a:pt x="2666" y="381"/>
                  </a:lnTo>
                  <a:lnTo>
                    <a:pt x="2285" y="381"/>
                  </a:lnTo>
                </a:path>
              </a:pathLst>
            </a:custGeom>
            <a:ln w="3530">
              <a:solidFill>
                <a:srgbClr val="565659"/>
              </a:solidFill>
            </a:ln>
          </p:spPr>
          <p:txBody>
            <a:bodyPr wrap="square" lIns="0" tIns="0" rIns="0" bIns="0" rtlCol="0"/>
            <a:lstStyle/>
            <a:p/>
          </p:txBody>
        </p:sp>
        <p:sp>
          <p:nvSpPr>
            <p:cNvPr id="1216" name="object 1216" descr=""/>
            <p:cNvSpPr/>
            <p:nvPr/>
          </p:nvSpPr>
          <p:spPr>
            <a:xfrm>
              <a:off x="5122330" y="8369858"/>
              <a:ext cx="14604" cy="12065"/>
            </a:xfrm>
            <a:custGeom>
              <a:avLst/>
              <a:gdLst/>
              <a:ahLst/>
              <a:cxnLst/>
              <a:rect l="l" t="t" r="r" b="b"/>
              <a:pathLst>
                <a:path w="14604" h="12065">
                  <a:moveTo>
                    <a:pt x="0" y="11811"/>
                  </a:moveTo>
                  <a:lnTo>
                    <a:pt x="0" y="10668"/>
                  </a:lnTo>
                  <a:lnTo>
                    <a:pt x="0" y="9906"/>
                  </a:lnTo>
                  <a:lnTo>
                    <a:pt x="381" y="8763"/>
                  </a:lnTo>
                  <a:lnTo>
                    <a:pt x="381" y="8001"/>
                  </a:lnTo>
                  <a:lnTo>
                    <a:pt x="762" y="7620"/>
                  </a:lnTo>
                  <a:lnTo>
                    <a:pt x="762" y="7239"/>
                  </a:lnTo>
                  <a:lnTo>
                    <a:pt x="762" y="6477"/>
                  </a:lnTo>
                  <a:lnTo>
                    <a:pt x="1143" y="6096"/>
                  </a:lnTo>
                  <a:lnTo>
                    <a:pt x="1143" y="5715"/>
                  </a:lnTo>
                  <a:lnTo>
                    <a:pt x="1143" y="5334"/>
                  </a:lnTo>
                  <a:lnTo>
                    <a:pt x="1524" y="4953"/>
                  </a:lnTo>
                  <a:lnTo>
                    <a:pt x="1524" y="4572"/>
                  </a:lnTo>
                  <a:lnTo>
                    <a:pt x="1905" y="4191"/>
                  </a:lnTo>
                  <a:lnTo>
                    <a:pt x="1905" y="3810"/>
                  </a:lnTo>
                  <a:lnTo>
                    <a:pt x="2286" y="3429"/>
                  </a:lnTo>
                  <a:lnTo>
                    <a:pt x="2286" y="3048"/>
                  </a:lnTo>
                  <a:lnTo>
                    <a:pt x="2667" y="2667"/>
                  </a:lnTo>
                  <a:lnTo>
                    <a:pt x="3048" y="2286"/>
                  </a:lnTo>
                  <a:lnTo>
                    <a:pt x="3429" y="1905"/>
                  </a:lnTo>
                  <a:lnTo>
                    <a:pt x="3810" y="1524"/>
                  </a:lnTo>
                  <a:lnTo>
                    <a:pt x="3810" y="1143"/>
                  </a:lnTo>
                  <a:lnTo>
                    <a:pt x="4191" y="1143"/>
                  </a:lnTo>
                  <a:lnTo>
                    <a:pt x="4191" y="762"/>
                  </a:lnTo>
                  <a:lnTo>
                    <a:pt x="4572" y="762"/>
                  </a:lnTo>
                  <a:lnTo>
                    <a:pt x="4953" y="762"/>
                  </a:lnTo>
                  <a:lnTo>
                    <a:pt x="4953" y="381"/>
                  </a:lnTo>
                  <a:lnTo>
                    <a:pt x="5334" y="381"/>
                  </a:lnTo>
                  <a:lnTo>
                    <a:pt x="5715" y="381"/>
                  </a:lnTo>
                  <a:lnTo>
                    <a:pt x="6096" y="0"/>
                  </a:lnTo>
                  <a:lnTo>
                    <a:pt x="6477" y="0"/>
                  </a:lnTo>
                  <a:lnTo>
                    <a:pt x="6858" y="0"/>
                  </a:lnTo>
                  <a:lnTo>
                    <a:pt x="7238" y="0"/>
                  </a:lnTo>
                  <a:lnTo>
                    <a:pt x="7620" y="0"/>
                  </a:lnTo>
                  <a:lnTo>
                    <a:pt x="8001" y="0"/>
                  </a:lnTo>
                  <a:lnTo>
                    <a:pt x="8382" y="0"/>
                  </a:lnTo>
                  <a:lnTo>
                    <a:pt x="8763" y="381"/>
                  </a:lnTo>
                  <a:lnTo>
                    <a:pt x="9144" y="381"/>
                  </a:lnTo>
                  <a:lnTo>
                    <a:pt x="9525" y="762"/>
                  </a:lnTo>
                  <a:lnTo>
                    <a:pt x="9906" y="762"/>
                  </a:lnTo>
                  <a:lnTo>
                    <a:pt x="10287" y="1143"/>
                  </a:lnTo>
                  <a:lnTo>
                    <a:pt x="10668" y="1524"/>
                  </a:lnTo>
                  <a:lnTo>
                    <a:pt x="11049" y="1905"/>
                  </a:lnTo>
                  <a:lnTo>
                    <a:pt x="11430" y="2286"/>
                  </a:lnTo>
                  <a:lnTo>
                    <a:pt x="11430" y="2667"/>
                  </a:lnTo>
                  <a:lnTo>
                    <a:pt x="11811" y="3048"/>
                  </a:lnTo>
                  <a:lnTo>
                    <a:pt x="12192" y="3429"/>
                  </a:lnTo>
                  <a:lnTo>
                    <a:pt x="12192" y="3810"/>
                  </a:lnTo>
                  <a:lnTo>
                    <a:pt x="12573" y="4191"/>
                  </a:lnTo>
                  <a:lnTo>
                    <a:pt x="12573" y="4572"/>
                  </a:lnTo>
                  <a:lnTo>
                    <a:pt x="12954" y="4953"/>
                  </a:lnTo>
                  <a:lnTo>
                    <a:pt x="12954" y="5334"/>
                  </a:lnTo>
                  <a:lnTo>
                    <a:pt x="13335" y="5715"/>
                  </a:lnTo>
                  <a:lnTo>
                    <a:pt x="13335" y="6096"/>
                  </a:lnTo>
                  <a:lnTo>
                    <a:pt x="13335" y="6477"/>
                  </a:lnTo>
                  <a:lnTo>
                    <a:pt x="13716" y="7239"/>
                  </a:lnTo>
                  <a:lnTo>
                    <a:pt x="13716" y="7620"/>
                  </a:lnTo>
                  <a:lnTo>
                    <a:pt x="13716" y="8001"/>
                  </a:lnTo>
                  <a:lnTo>
                    <a:pt x="14097" y="8763"/>
                  </a:lnTo>
                  <a:lnTo>
                    <a:pt x="14097" y="9906"/>
                  </a:lnTo>
                  <a:lnTo>
                    <a:pt x="14097" y="10668"/>
                  </a:lnTo>
                  <a:lnTo>
                    <a:pt x="14478" y="11811"/>
                  </a:lnTo>
                </a:path>
              </a:pathLst>
            </a:custGeom>
            <a:ln w="3530">
              <a:solidFill>
                <a:srgbClr val="565659"/>
              </a:solidFill>
            </a:ln>
          </p:spPr>
          <p:txBody>
            <a:bodyPr wrap="square" lIns="0" tIns="0" rIns="0" bIns="0" rtlCol="0"/>
            <a:lstStyle/>
            <a:p/>
          </p:txBody>
        </p:sp>
        <p:sp>
          <p:nvSpPr>
            <p:cNvPr id="1217" name="object 1217" descr=""/>
            <p:cNvSpPr/>
            <p:nvPr/>
          </p:nvSpPr>
          <p:spPr>
            <a:xfrm>
              <a:off x="5222910" y="8627794"/>
              <a:ext cx="635" cy="8255"/>
            </a:xfrm>
            <a:custGeom>
              <a:avLst/>
              <a:gdLst/>
              <a:ahLst/>
              <a:cxnLst/>
              <a:rect l="l" t="t" r="r" b="b"/>
              <a:pathLst>
                <a:path w="635" h="8254">
                  <a:moveTo>
                    <a:pt x="380" y="0"/>
                  </a:moveTo>
                  <a:lnTo>
                    <a:pt x="380" y="3809"/>
                  </a:lnTo>
                  <a:lnTo>
                    <a:pt x="0" y="8000"/>
                  </a:lnTo>
                </a:path>
              </a:pathLst>
            </a:custGeom>
            <a:ln w="3530">
              <a:solidFill>
                <a:srgbClr val="565659"/>
              </a:solidFill>
            </a:ln>
          </p:spPr>
          <p:txBody>
            <a:bodyPr wrap="square" lIns="0" tIns="0" rIns="0" bIns="0" rtlCol="0"/>
            <a:lstStyle/>
            <a:p/>
          </p:txBody>
        </p:sp>
        <p:sp>
          <p:nvSpPr>
            <p:cNvPr id="1218" name="object 1218" descr=""/>
            <p:cNvSpPr/>
            <p:nvPr/>
          </p:nvSpPr>
          <p:spPr>
            <a:xfrm>
              <a:off x="5120042" y="8381667"/>
              <a:ext cx="2540" cy="60960"/>
            </a:xfrm>
            <a:custGeom>
              <a:avLst/>
              <a:gdLst/>
              <a:ahLst/>
              <a:cxnLst/>
              <a:rect l="l" t="t" r="r" b="b"/>
              <a:pathLst>
                <a:path w="2539" h="60959">
                  <a:moveTo>
                    <a:pt x="0" y="60960"/>
                  </a:moveTo>
                  <a:lnTo>
                    <a:pt x="0" y="52959"/>
                  </a:lnTo>
                  <a:lnTo>
                    <a:pt x="381" y="45339"/>
                  </a:lnTo>
                  <a:lnTo>
                    <a:pt x="381" y="37719"/>
                  </a:lnTo>
                  <a:lnTo>
                    <a:pt x="381" y="33909"/>
                  </a:lnTo>
                  <a:lnTo>
                    <a:pt x="381" y="30099"/>
                  </a:lnTo>
                  <a:lnTo>
                    <a:pt x="762" y="26289"/>
                  </a:lnTo>
                  <a:lnTo>
                    <a:pt x="762" y="22479"/>
                  </a:lnTo>
                  <a:lnTo>
                    <a:pt x="1143" y="18669"/>
                  </a:lnTo>
                  <a:lnTo>
                    <a:pt x="1143" y="14859"/>
                  </a:lnTo>
                  <a:lnTo>
                    <a:pt x="1524" y="11049"/>
                  </a:lnTo>
                  <a:lnTo>
                    <a:pt x="1524" y="7239"/>
                  </a:lnTo>
                  <a:lnTo>
                    <a:pt x="1905" y="5334"/>
                  </a:lnTo>
                  <a:lnTo>
                    <a:pt x="1905" y="3429"/>
                  </a:lnTo>
                  <a:lnTo>
                    <a:pt x="1905" y="1524"/>
                  </a:lnTo>
                  <a:lnTo>
                    <a:pt x="2286" y="0"/>
                  </a:lnTo>
                </a:path>
              </a:pathLst>
            </a:custGeom>
            <a:ln w="3530">
              <a:solidFill>
                <a:srgbClr val="565659"/>
              </a:solidFill>
            </a:ln>
          </p:spPr>
          <p:txBody>
            <a:bodyPr wrap="square" lIns="0" tIns="0" rIns="0" bIns="0" rtlCol="0"/>
            <a:lstStyle/>
            <a:p/>
          </p:txBody>
        </p:sp>
        <p:sp>
          <p:nvSpPr>
            <p:cNvPr id="1219" name="object 1219" descr=""/>
            <p:cNvSpPr/>
            <p:nvPr/>
          </p:nvSpPr>
          <p:spPr>
            <a:xfrm>
              <a:off x="5136804" y="8381669"/>
              <a:ext cx="2540" cy="60960"/>
            </a:xfrm>
            <a:custGeom>
              <a:avLst/>
              <a:gdLst/>
              <a:ahLst/>
              <a:cxnLst/>
              <a:rect l="l" t="t" r="r" b="b"/>
              <a:pathLst>
                <a:path w="2539" h="60959">
                  <a:moveTo>
                    <a:pt x="0" y="0"/>
                  </a:moveTo>
                  <a:lnTo>
                    <a:pt x="0" y="1523"/>
                  </a:lnTo>
                  <a:lnTo>
                    <a:pt x="0" y="3428"/>
                  </a:lnTo>
                  <a:lnTo>
                    <a:pt x="381" y="5333"/>
                  </a:lnTo>
                  <a:lnTo>
                    <a:pt x="381" y="7238"/>
                  </a:lnTo>
                  <a:lnTo>
                    <a:pt x="762" y="11048"/>
                  </a:lnTo>
                  <a:lnTo>
                    <a:pt x="762" y="14858"/>
                  </a:lnTo>
                  <a:lnTo>
                    <a:pt x="1143" y="18668"/>
                  </a:lnTo>
                  <a:lnTo>
                    <a:pt x="1143" y="22478"/>
                  </a:lnTo>
                  <a:lnTo>
                    <a:pt x="1524" y="26288"/>
                  </a:lnTo>
                  <a:lnTo>
                    <a:pt x="1524" y="30098"/>
                  </a:lnTo>
                  <a:lnTo>
                    <a:pt x="1524" y="33908"/>
                  </a:lnTo>
                  <a:lnTo>
                    <a:pt x="1905" y="37718"/>
                  </a:lnTo>
                  <a:lnTo>
                    <a:pt x="1905" y="45338"/>
                  </a:lnTo>
                  <a:lnTo>
                    <a:pt x="1905" y="52958"/>
                  </a:lnTo>
                  <a:lnTo>
                    <a:pt x="2286" y="60959"/>
                  </a:lnTo>
                </a:path>
              </a:pathLst>
            </a:custGeom>
            <a:ln w="3530">
              <a:solidFill>
                <a:srgbClr val="565659"/>
              </a:solidFill>
            </a:ln>
          </p:spPr>
          <p:txBody>
            <a:bodyPr wrap="square" lIns="0" tIns="0" rIns="0" bIns="0" rtlCol="0"/>
            <a:lstStyle/>
            <a:p/>
          </p:txBody>
        </p:sp>
        <p:sp>
          <p:nvSpPr>
            <p:cNvPr id="1220" name="object 1220" descr=""/>
            <p:cNvSpPr/>
            <p:nvPr/>
          </p:nvSpPr>
          <p:spPr>
            <a:xfrm>
              <a:off x="5115472" y="8506258"/>
              <a:ext cx="27940" cy="0"/>
            </a:xfrm>
            <a:custGeom>
              <a:avLst/>
              <a:gdLst/>
              <a:ahLst/>
              <a:cxnLst/>
              <a:rect l="l" t="t" r="r" b="b"/>
              <a:pathLst>
                <a:path w="27939" h="0">
                  <a:moveTo>
                    <a:pt x="0" y="0"/>
                  </a:moveTo>
                  <a:lnTo>
                    <a:pt x="27813" y="0"/>
                  </a:lnTo>
                </a:path>
              </a:pathLst>
            </a:custGeom>
            <a:ln w="4216">
              <a:solidFill>
                <a:srgbClr val="DA332B"/>
              </a:solidFill>
            </a:ln>
          </p:spPr>
          <p:txBody>
            <a:bodyPr wrap="square" lIns="0" tIns="0" rIns="0" bIns="0" rtlCol="0"/>
            <a:lstStyle/>
            <a:p/>
          </p:txBody>
        </p:sp>
        <p:sp>
          <p:nvSpPr>
            <p:cNvPr id="1221" name="object 1221" descr=""/>
            <p:cNvSpPr/>
            <p:nvPr/>
          </p:nvSpPr>
          <p:spPr>
            <a:xfrm>
              <a:off x="5129567" y="8492543"/>
              <a:ext cx="0" cy="27940"/>
            </a:xfrm>
            <a:custGeom>
              <a:avLst/>
              <a:gdLst/>
              <a:ahLst/>
              <a:cxnLst/>
              <a:rect l="l" t="t" r="r" b="b"/>
              <a:pathLst>
                <a:path w="0" h="27940">
                  <a:moveTo>
                    <a:pt x="0" y="27431"/>
                  </a:moveTo>
                  <a:lnTo>
                    <a:pt x="0" y="0"/>
                  </a:lnTo>
                </a:path>
              </a:pathLst>
            </a:custGeom>
            <a:ln w="4216">
              <a:solidFill>
                <a:srgbClr val="DA332B"/>
              </a:solidFill>
            </a:ln>
          </p:spPr>
          <p:txBody>
            <a:bodyPr wrap="square" lIns="0" tIns="0" rIns="0" bIns="0" rtlCol="0"/>
            <a:lstStyle/>
            <a:p/>
          </p:txBody>
        </p:sp>
        <p:sp>
          <p:nvSpPr>
            <p:cNvPr id="1222" name="object 1222" descr=""/>
            <p:cNvSpPr/>
            <p:nvPr/>
          </p:nvSpPr>
          <p:spPr>
            <a:xfrm>
              <a:off x="4819433" y="8506258"/>
              <a:ext cx="1905" cy="0"/>
            </a:xfrm>
            <a:custGeom>
              <a:avLst/>
              <a:gdLst/>
              <a:ahLst/>
              <a:cxnLst/>
              <a:rect l="l" t="t" r="r" b="b"/>
              <a:pathLst>
                <a:path w="1904" h="0">
                  <a:moveTo>
                    <a:pt x="0" y="0"/>
                  </a:moveTo>
                  <a:lnTo>
                    <a:pt x="1143" y="0"/>
                  </a:lnTo>
                  <a:lnTo>
                    <a:pt x="1524" y="0"/>
                  </a:lnTo>
                </a:path>
              </a:pathLst>
            </a:custGeom>
            <a:ln w="4216">
              <a:solidFill>
                <a:srgbClr val="DA332B"/>
              </a:solidFill>
            </a:ln>
          </p:spPr>
          <p:txBody>
            <a:bodyPr wrap="square" lIns="0" tIns="0" rIns="0" bIns="0" rtlCol="0"/>
            <a:lstStyle/>
            <a:p/>
          </p:txBody>
        </p:sp>
        <p:sp>
          <p:nvSpPr>
            <p:cNvPr id="1223" name="object 1223" descr=""/>
            <p:cNvSpPr/>
            <p:nvPr/>
          </p:nvSpPr>
          <p:spPr>
            <a:xfrm>
              <a:off x="482133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24" name="object 1224" descr=""/>
            <p:cNvSpPr/>
            <p:nvPr/>
          </p:nvSpPr>
          <p:spPr>
            <a:xfrm>
              <a:off x="4821133"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25" name="object 1225" descr=""/>
            <p:cNvSpPr/>
            <p:nvPr/>
          </p:nvSpPr>
          <p:spPr>
            <a:xfrm>
              <a:off x="482362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26" name="object 1226" descr=""/>
            <p:cNvSpPr/>
            <p:nvPr/>
          </p:nvSpPr>
          <p:spPr>
            <a:xfrm>
              <a:off x="4825529"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227" name="object 1227" descr=""/>
            <p:cNvSpPr/>
            <p:nvPr/>
          </p:nvSpPr>
          <p:spPr>
            <a:xfrm>
              <a:off x="4827812"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228" name="object 1228" descr=""/>
            <p:cNvSpPr/>
            <p:nvPr/>
          </p:nvSpPr>
          <p:spPr>
            <a:xfrm>
              <a:off x="4828575"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229" name="object 1229" descr=""/>
            <p:cNvSpPr/>
            <p:nvPr/>
          </p:nvSpPr>
          <p:spPr>
            <a:xfrm>
              <a:off x="483086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30" name="object 1230" descr=""/>
            <p:cNvSpPr/>
            <p:nvPr/>
          </p:nvSpPr>
          <p:spPr>
            <a:xfrm>
              <a:off x="4830658"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31" name="object 1231" descr=""/>
            <p:cNvSpPr/>
            <p:nvPr/>
          </p:nvSpPr>
          <p:spPr>
            <a:xfrm>
              <a:off x="483315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32" name="object 1232" descr=""/>
            <p:cNvSpPr/>
            <p:nvPr/>
          </p:nvSpPr>
          <p:spPr>
            <a:xfrm>
              <a:off x="4835054"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33" name="object 1233" descr=""/>
            <p:cNvSpPr/>
            <p:nvPr/>
          </p:nvSpPr>
          <p:spPr>
            <a:xfrm>
              <a:off x="483810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34" name="object 1234" descr=""/>
            <p:cNvSpPr/>
            <p:nvPr/>
          </p:nvSpPr>
          <p:spPr>
            <a:xfrm>
              <a:off x="4837901"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35" name="object 1235" descr=""/>
            <p:cNvSpPr/>
            <p:nvPr/>
          </p:nvSpPr>
          <p:spPr>
            <a:xfrm>
              <a:off x="484038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36" name="object 1236" descr=""/>
            <p:cNvSpPr/>
            <p:nvPr/>
          </p:nvSpPr>
          <p:spPr>
            <a:xfrm>
              <a:off x="4842291"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237" name="object 1237" descr=""/>
            <p:cNvSpPr/>
            <p:nvPr/>
          </p:nvSpPr>
          <p:spPr>
            <a:xfrm>
              <a:off x="4844579"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238" name="object 1238" descr=""/>
            <p:cNvSpPr/>
            <p:nvPr/>
          </p:nvSpPr>
          <p:spPr>
            <a:xfrm>
              <a:off x="4845343"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239" name="object 1239" descr=""/>
            <p:cNvSpPr/>
            <p:nvPr/>
          </p:nvSpPr>
          <p:spPr>
            <a:xfrm>
              <a:off x="484762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40" name="object 1240" descr=""/>
            <p:cNvSpPr/>
            <p:nvPr/>
          </p:nvSpPr>
          <p:spPr>
            <a:xfrm>
              <a:off x="4847426"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41" name="object 1241" descr=""/>
            <p:cNvSpPr/>
            <p:nvPr/>
          </p:nvSpPr>
          <p:spPr>
            <a:xfrm>
              <a:off x="484991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42" name="object 1242" descr=""/>
            <p:cNvSpPr/>
            <p:nvPr/>
          </p:nvSpPr>
          <p:spPr>
            <a:xfrm>
              <a:off x="4851816"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43" name="object 1243" descr=""/>
            <p:cNvSpPr/>
            <p:nvPr/>
          </p:nvSpPr>
          <p:spPr>
            <a:xfrm>
              <a:off x="4854868"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244" name="object 1244" descr=""/>
            <p:cNvSpPr/>
            <p:nvPr/>
          </p:nvSpPr>
          <p:spPr>
            <a:xfrm>
              <a:off x="485715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45" name="object 1245" descr=""/>
            <p:cNvSpPr/>
            <p:nvPr/>
          </p:nvSpPr>
          <p:spPr>
            <a:xfrm>
              <a:off x="4856951"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46" name="object 1246" descr=""/>
            <p:cNvSpPr/>
            <p:nvPr/>
          </p:nvSpPr>
          <p:spPr>
            <a:xfrm>
              <a:off x="485943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47" name="object 1247" descr=""/>
            <p:cNvSpPr/>
            <p:nvPr/>
          </p:nvSpPr>
          <p:spPr>
            <a:xfrm>
              <a:off x="4861341"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48" name="object 1248" descr=""/>
            <p:cNvSpPr/>
            <p:nvPr/>
          </p:nvSpPr>
          <p:spPr>
            <a:xfrm>
              <a:off x="486439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49" name="object 1249" descr=""/>
            <p:cNvSpPr/>
            <p:nvPr/>
          </p:nvSpPr>
          <p:spPr>
            <a:xfrm>
              <a:off x="4864188"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50" name="object 1250" descr=""/>
            <p:cNvSpPr/>
            <p:nvPr/>
          </p:nvSpPr>
          <p:spPr>
            <a:xfrm>
              <a:off x="486667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51" name="object 1251" descr=""/>
            <p:cNvSpPr/>
            <p:nvPr/>
          </p:nvSpPr>
          <p:spPr>
            <a:xfrm>
              <a:off x="4868584"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252" name="object 1252" descr=""/>
            <p:cNvSpPr/>
            <p:nvPr/>
          </p:nvSpPr>
          <p:spPr>
            <a:xfrm>
              <a:off x="4870866"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253" name="object 1253" descr=""/>
            <p:cNvSpPr/>
            <p:nvPr/>
          </p:nvSpPr>
          <p:spPr>
            <a:xfrm>
              <a:off x="4871629"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254" name="object 1254" descr=""/>
            <p:cNvSpPr/>
            <p:nvPr/>
          </p:nvSpPr>
          <p:spPr>
            <a:xfrm>
              <a:off x="487391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55" name="object 1255" descr=""/>
            <p:cNvSpPr/>
            <p:nvPr/>
          </p:nvSpPr>
          <p:spPr>
            <a:xfrm>
              <a:off x="4873713"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56" name="object 1256" descr=""/>
            <p:cNvSpPr/>
            <p:nvPr/>
          </p:nvSpPr>
          <p:spPr>
            <a:xfrm>
              <a:off x="487620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57" name="object 1257" descr=""/>
            <p:cNvSpPr/>
            <p:nvPr/>
          </p:nvSpPr>
          <p:spPr>
            <a:xfrm>
              <a:off x="4878109"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58" name="object 1258" descr=""/>
            <p:cNvSpPr/>
            <p:nvPr/>
          </p:nvSpPr>
          <p:spPr>
            <a:xfrm>
              <a:off x="488115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59" name="object 1259" descr=""/>
            <p:cNvSpPr/>
            <p:nvPr/>
          </p:nvSpPr>
          <p:spPr>
            <a:xfrm>
              <a:off x="4880950"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60" name="object 1260" descr=""/>
            <p:cNvSpPr/>
            <p:nvPr/>
          </p:nvSpPr>
          <p:spPr>
            <a:xfrm>
              <a:off x="488344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61" name="object 1261" descr=""/>
            <p:cNvSpPr/>
            <p:nvPr/>
          </p:nvSpPr>
          <p:spPr>
            <a:xfrm>
              <a:off x="4883238"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62" name="object 1262" descr=""/>
            <p:cNvSpPr/>
            <p:nvPr/>
          </p:nvSpPr>
          <p:spPr>
            <a:xfrm>
              <a:off x="488572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63" name="object 1263" descr=""/>
            <p:cNvSpPr/>
            <p:nvPr/>
          </p:nvSpPr>
          <p:spPr>
            <a:xfrm>
              <a:off x="4887634"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64" name="object 1264" descr=""/>
            <p:cNvSpPr/>
            <p:nvPr/>
          </p:nvSpPr>
          <p:spPr>
            <a:xfrm>
              <a:off x="489067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65" name="object 1265" descr=""/>
            <p:cNvSpPr/>
            <p:nvPr/>
          </p:nvSpPr>
          <p:spPr>
            <a:xfrm>
              <a:off x="4890475"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66" name="object 1266" descr=""/>
            <p:cNvSpPr/>
            <p:nvPr/>
          </p:nvSpPr>
          <p:spPr>
            <a:xfrm>
              <a:off x="489296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67" name="object 1267" descr=""/>
            <p:cNvSpPr/>
            <p:nvPr/>
          </p:nvSpPr>
          <p:spPr>
            <a:xfrm>
              <a:off x="4894871"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268" name="object 1268" descr=""/>
            <p:cNvSpPr/>
            <p:nvPr/>
          </p:nvSpPr>
          <p:spPr>
            <a:xfrm>
              <a:off x="4897159"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269" name="object 1269" descr=""/>
            <p:cNvSpPr/>
            <p:nvPr/>
          </p:nvSpPr>
          <p:spPr>
            <a:xfrm>
              <a:off x="4897916"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270" name="object 1270" descr=""/>
            <p:cNvSpPr/>
            <p:nvPr/>
          </p:nvSpPr>
          <p:spPr>
            <a:xfrm>
              <a:off x="490020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71" name="object 1271" descr=""/>
            <p:cNvSpPr/>
            <p:nvPr/>
          </p:nvSpPr>
          <p:spPr>
            <a:xfrm>
              <a:off x="4900000"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72" name="object 1272" descr=""/>
            <p:cNvSpPr/>
            <p:nvPr/>
          </p:nvSpPr>
          <p:spPr>
            <a:xfrm>
              <a:off x="490249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73" name="object 1273" descr=""/>
            <p:cNvSpPr/>
            <p:nvPr/>
          </p:nvSpPr>
          <p:spPr>
            <a:xfrm>
              <a:off x="4904396"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74" name="object 1274" descr=""/>
            <p:cNvSpPr/>
            <p:nvPr/>
          </p:nvSpPr>
          <p:spPr>
            <a:xfrm>
              <a:off x="490744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75" name="object 1275" descr=""/>
            <p:cNvSpPr/>
            <p:nvPr/>
          </p:nvSpPr>
          <p:spPr>
            <a:xfrm>
              <a:off x="4907243"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76" name="object 1276" descr=""/>
            <p:cNvSpPr/>
            <p:nvPr/>
          </p:nvSpPr>
          <p:spPr>
            <a:xfrm>
              <a:off x="490972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77" name="object 1277" descr=""/>
            <p:cNvSpPr/>
            <p:nvPr/>
          </p:nvSpPr>
          <p:spPr>
            <a:xfrm>
              <a:off x="4911633"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278" name="object 1278" descr=""/>
            <p:cNvSpPr/>
            <p:nvPr/>
          </p:nvSpPr>
          <p:spPr>
            <a:xfrm>
              <a:off x="4913921"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79" name="object 1279" descr=""/>
            <p:cNvSpPr/>
            <p:nvPr/>
          </p:nvSpPr>
          <p:spPr>
            <a:xfrm>
              <a:off x="491696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80" name="object 1280" descr=""/>
            <p:cNvSpPr/>
            <p:nvPr/>
          </p:nvSpPr>
          <p:spPr>
            <a:xfrm>
              <a:off x="4916768"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81" name="object 1281" descr=""/>
            <p:cNvSpPr/>
            <p:nvPr/>
          </p:nvSpPr>
          <p:spPr>
            <a:xfrm>
              <a:off x="491925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82" name="object 1282" descr=""/>
            <p:cNvSpPr/>
            <p:nvPr/>
          </p:nvSpPr>
          <p:spPr>
            <a:xfrm>
              <a:off x="4921158"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283" name="object 1283" descr=""/>
            <p:cNvSpPr/>
            <p:nvPr/>
          </p:nvSpPr>
          <p:spPr>
            <a:xfrm>
              <a:off x="4923446"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284" name="object 1284" descr=""/>
            <p:cNvSpPr/>
            <p:nvPr/>
          </p:nvSpPr>
          <p:spPr>
            <a:xfrm>
              <a:off x="4924208"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285" name="object 1285" descr=""/>
            <p:cNvSpPr/>
            <p:nvPr/>
          </p:nvSpPr>
          <p:spPr>
            <a:xfrm>
              <a:off x="492649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86" name="object 1286" descr=""/>
            <p:cNvSpPr/>
            <p:nvPr/>
          </p:nvSpPr>
          <p:spPr>
            <a:xfrm>
              <a:off x="4926293"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87" name="object 1287" descr=""/>
            <p:cNvSpPr/>
            <p:nvPr/>
          </p:nvSpPr>
          <p:spPr>
            <a:xfrm>
              <a:off x="492877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88" name="object 1288" descr=""/>
            <p:cNvSpPr/>
            <p:nvPr/>
          </p:nvSpPr>
          <p:spPr>
            <a:xfrm>
              <a:off x="4930683"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89" name="object 1289" descr=""/>
            <p:cNvSpPr/>
            <p:nvPr/>
          </p:nvSpPr>
          <p:spPr>
            <a:xfrm>
              <a:off x="493373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90" name="object 1290" descr=""/>
            <p:cNvSpPr/>
            <p:nvPr/>
          </p:nvSpPr>
          <p:spPr>
            <a:xfrm>
              <a:off x="493352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91" name="object 1291" descr=""/>
            <p:cNvSpPr/>
            <p:nvPr/>
          </p:nvSpPr>
          <p:spPr>
            <a:xfrm>
              <a:off x="493601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92" name="object 1292" descr=""/>
            <p:cNvSpPr/>
            <p:nvPr/>
          </p:nvSpPr>
          <p:spPr>
            <a:xfrm>
              <a:off x="4937926"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293" name="object 1293" descr=""/>
            <p:cNvSpPr/>
            <p:nvPr/>
          </p:nvSpPr>
          <p:spPr>
            <a:xfrm>
              <a:off x="4940208"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294" name="object 1294" descr=""/>
            <p:cNvSpPr/>
            <p:nvPr/>
          </p:nvSpPr>
          <p:spPr>
            <a:xfrm>
              <a:off x="4940971"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295" name="object 1295" descr=""/>
            <p:cNvSpPr/>
            <p:nvPr/>
          </p:nvSpPr>
          <p:spPr>
            <a:xfrm>
              <a:off x="494325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96" name="object 1296" descr=""/>
            <p:cNvSpPr/>
            <p:nvPr/>
          </p:nvSpPr>
          <p:spPr>
            <a:xfrm>
              <a:off x="494305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297" name="object 1297" descr=""/>
            <p:cNvSpPr/>
            <p:nvPr/>
          </p:nvSpPr>
          <p:spPr>
            <a:xfrm>
              <a:off x="494554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298" name="object 1298" descr=""/>
            <p:cNvSpPr/>
            <p:nvPr/>
          </p:nvSpPr>
          <p:spPr>
            <a:xfrm>
              <a:off x="4947451"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299" name="object 1299" descr=""/>
            <p:cNvSpPr/>
            <p:nvPr/>
          </p:nvSpPr>
          <p:spPr>
            <a:xfrm>
              <a:off x="4950496"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300" name="object 1300" descr=""/>
            <p:cNvSpPr/>
            <p:nvPr/>
          </p:nvSpPr>
          <p:spPr>
            <a:xfrm>
              <a:off x="495278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01" name="object 1301" descr=""/>
            <p:cNvSpPr/>
            <p:nvPr/>
          </p:nvSpPr>
          <p:spPr>
            <a:xfrm>
              <a:off x="495257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02" name="object 1302" descr=""/>
            <p:cNvSpPr/>
            <p:nvPr/>
          </p:nvSpPr>
          <p:spPr>
            <a:xfrm>
              <a:off x="495506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03" name="object 1303" descr=""/>
            <p:cNvSpPr/>
            <p:nvPr/>
          </p:nvSpPr>
          <p:spPr>
            <a:xfrm>
              <a:off x="4956976"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04" name="object 1304" descr=""/>
            <p:cNvSpPr/>
            <p:nvPr/>
          </p:nvSpPr>
          <p:spPr>
            <a:xfrm>
              <a:off x="496002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05" name="object 1305" descr=""/>
            <p:cNvSpPr/>
            <p:nvPr/>
          </p:nvSpPr>
          <p:spPr>
            <a:xfrm>
              <a:off x="495981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06" name="object 1306" descr=""/>
            <p:cNvSpPr/>
            <p:nvPr/>
          </p:nvSpPr>
          <p:spPr>
            <a:xfrm>
              <a:off x="496230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07" name="object 1307" descr=""/>
            <p:cNvSpPr/>
            <p:nvPr/>
          </p:nvSpPr>
          <p:spPr>
            <a:xfrm>
              <a:off x="4964212"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308" name="object 1308" descr=""/>
            <p:cNvSpPr/>
            <p:nvPr/>
          </p:nvSpPr>
          <p:spPr>
            <a:xfrm>
              <a:off x="4966501"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309" name="object 1309" descr=""/>
            <p:cNvSpPr/>
            <p:nvPr/>
          </p:nvSpPr>
          <p:spPr>
            <a:xfrm>
              <a:off x="4967264"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310" name="object 1310" descr=""/>
            <p:cNvSpPr/>
            <p:nvPr/>
          </p:nvSpPr>
          <p:spPr>
            <a:xfrm>
              <a:off x="496954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11" name="object 1311" descr=""/>
            <p:cNvSpPr/>
            <p:nvPr/>
          </p:nvSpPr>
          <p:spPr>
            <a:xfrm>
              <a:off x="496934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12" name="object 1312" descr=""/>
            <p:cNvSpPr/>
            <p:nvPr/>
          </p:nvSpPr>
          <p:spPr>
            <a:xfrm>
              <a:off x="497183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13" name="object 1313" descr=""/>
            <p:cNvSpPr/>
            <p:nvPr/>
          </p:nvSpPr>
          <p:spPr>
            <a:xfrm>
              <a:off x="4973737"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14" name="object 1314" descr=""/>
            <p:cNvSpPr/>
            <p:nvPr/>
          </p:nvSpPr>
          <p:spPr>
            <a:xfrm>
              <a:off x="497678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15" name="object 1315" descr=""/>
            <p:cNvSpPr/>
            <p:nvPr/>
          </p:nvSpPr>
          <p:spPr>
            <a:xfrm>
              <a:off x="497658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16" name="object 1316" descr=""/>
            <p:cNvSpPr/>
            <p:nvPr/>
          </p:nvSpPr>
          <p:spPr>
            <a:xfrm>
              <a:off x="497907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17" name="object 1317" descr=""/>
            <p:cNvSpPr/>
            <p:nvPr/>
          </p:nvSpPr>
          <p:spPr>
            <a:xfrm>
              <a:off x="497886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18" name="object 1318" descr=""/>
            <p:cNvSpPr/>
            <p:nvPr/>
          </p:nvSpPr>
          <p:spPr>
            <a:xfrm>
              <a:off x="498135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19" name="object 1319" descr=""/>
            <p:cNvSpPr/>
            <p:nvPr/>
          </p:nvSpPr>
          <p:spPr>
            <a:xfrm>
              <a:off x="4983262"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20" name="object 1320" descr=""/>
            <p:cNvSpPr/>
            <p:nvPr/>
          </p:nvSpPr>
          <p:spPr>
            <a:xfrm>
              <a:off x="498631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21" name="object 1321" descr=""/>
            <p:cNvSpPr/>
            <p:nvPr/>
          </p:nvSpPr>
          <p:spPr>
            <a:xfrm>
              <a:off x="498610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22" name="object 1322" descr=""/>
            <p:cNvSpPr/>
            <p:nvPr/>
          </p:nvSpPr>
          <p:spPr>
            <a:xfrm>
              <a:off x="498859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23" name="object 1323" descr=""/>
            <p:cNvSpPr/>
            <p:nvPr/>
          </p:nvSpPr>
          <p:spPr>
            <a:xfrm>
              <a:off x="4990500"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324" name="object 1324" descr=""/>
            <p:cNvSpPr/>
            <p:nvPr/>
          </p:nvSpPr>
          <p:spPr>
            <a:xfrm>
              <a:off x="4992787"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325" name="object 1325" descr=""/>
            <p:cNvSpPr/>
            <p:nvPr/>
          </p:nvSpPr>
          <p:spPr>
            <a:xfrm>
              <a:off x="4993550"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326" name="object 1326" descr=""/>
            <p:cNvSpPr/>
            <p:nvPr/>
          </p:nvSpPr>
          <p:spPr>
            <a:xfrm>
              <a:off x="499583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27" name="object 1327" descr=""/>
            <p:cNvSpPr/>
            <p:nvPr/>
          </p:nvSpPr>
          <p:spPr>
            <a:xfrm>
              <a:off x="499563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28" name="object 1328" descr=""/>
            <p:cNvSpPr/>
            <p:nvPr/>
          </p:nvSpPr>
          <p:spPr>
            <a:xfrm>
              <a:off x="499812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29" name="object 1329" descr=""/>
            <p:cNvSpPr/>
            <p:nvPr/>
          </p:nvSpPr>
          <p:spPr>
            <a:xfrm>
              <a:off x="5000025"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30" name="object 1330" descr=""/>
            <p:cNvSpPr/>
            <p:nvPr/>
          </p:nvSpPr>
          <p:spPr>
            <a:xfrm>
              <a:off x="500307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31" name="object 1331" descr=""/>
            <p:cNvSpPr/>
            <p:nvPr/>
          </p:nvSpPr>
          <p:spPr>
            <a:xfrm>
              <a:off x="5002871"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32" name="object 1332" descr=""/>
            <p:cNvSpPr/>
            <p:nvPr/>
          </p:nvSpPr>
          <p:spPr>
            <a:xfrm>
              <a:off x="500536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33" name="object 1333" descr=""/>
            <p:cNvSpPr/>
            <p:nvPr/>
          </p:nvSpPr>
          <p:spPr>
            <a:xfrm>
              <a:off x="5007268"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334" name="object 1334" descr=""/>
            <p:cNvSpPr/>
            <p:nvPr/>
          </p:nvSpPr>
          <p:spPr>
            <a:xfrm>
              <a:off x="5009550"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35" name="object 1335" descr=""/>
            <p:cNvSpPr/>
            <p:nvPr/>
          </p:nvSpPr>
          <p:spPr>
            <a:xfrm>
              <a:off x="501260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36" name="object 1336" descr=""/>
            <p:cNvSpPr/>
            <p:nvPr/>
          </p:nvSpPr>
          <p:spPr>
            <a:xfrm>
              <a:off x="5012396"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37" name="object 1337" descr=""/>
            <p:cNvSpPr/>
            <p:nvPr/>
          </p:nvSpPr>
          <p:spPr>
            <a:xfrm>
              <a:off x="501488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38" name="object 1338" descr=""/>
            <p:cNvSpPr/>
            <p:nvPr/>
          </p:nvSpPr>
          <p:spPr>
            <a:xfrm>
              <a:off x="5016793"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39" name="object 1339" descr=""/>
            <p:cNvSpPr/>
            <p:nvPr/>
          </p:nvSpPr>
          <p:spPr>
            <a:xfrm>
              <a:off x="5019837"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340" name="object 1340" descr=""/>
            <p:cNvSpPr/>
            <p:nvPr/>
          </p:nvSpPr>
          <p:spPr>
            <a:xfrm>
              <a:off x="502212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41" name="object 1341" descr=""/>
            <p:cNvSpPr/>
            <p:nvPr/>
          </p:nvSpPr>
          <p:spPr>
            <a:xfrm>
              <a:off x="5021921"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42" name="object 1342" descr=""/>
            <p:cNvSpPr/>
            <p:nvPr/>
          </p:nvSpPr>
          <p:spPr>
            <a:xfrm>
              <a:off x="502441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43" name="object 1343" descr=""/>
            <p:cNvSpPr/>
            <p:nvPr/>
          </p:nvSpPr>
          <p:spPr>
            <a:xfrm>
              <a:off x="5026318"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44" name="object 1344" descr=""/>
            <p:cNvSpPr/>
            <p:nvPr/>
          </p:nvSpPr>
          <p:spPr>
            <a:xfrm>
              <a:off x="502936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45" name="object 1345" descr=""/>
            <p:cNvSpPr/>
            <p:nvPr/>
          </p:nvSpPr>
          <p:spPr>
            <a:xfrm>
              <a:off x="502915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46" name="object 1346" descr=""/>
            <p:cNvSpPr/>
            <p:nvPr/>
          </p:nvSpPr>
          <p:spPr>
            <a:xfrm>
              <a:off x="503165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47" name="object 1347" descr=""/>
            <p:cNvSpPr/>
            <p:nvPr/>
          </p:nvSpPr>
          <p:spPr>
            <a:xfrm>
              <a:off x="5033554"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348" name="object 1348" descr=""/>
            <p:cNvSpPr/>
            <p:nvPr/>
          </p:nvSpPr>
          <p:spPr>
            <a:xfrm>
              <a:off x="5035843"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349" name="object 1349" descr=""/>
            <p:cNvSpPr/>
            <p:nvPr/>
          </p:nvSpPr>
          <p:spPr>
            <a:xfrm>
              <a:off x="5036605"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350" name="object 1350" descr=""/>
            <p:cNvSpPr/>
            <p:nvPr/>
          </p:nvSpPr>
          <p:spPr>
            <a:xfrm>
              <a:off x="503888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51" name="object 1351" descr=""/>
            <p:cNvSpPr/>
            <p:nvPr/>
          </p:nvSpPr>
          <p:spPr>
            <a:xfrm>
              <a:off x="503868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52" name="object 1352" descr=""/>
            <p:cNvSpPr/>
            <p:nvPr/>
          </p:nvSpPr>
          <p:spPr>
            <a:xfrm>
              <a:off x="504117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53" name="object 1353" descr=""/>
            <p:cNvSpPr/>
            <p:nvPr/>
          </p:nvSpPr>
          <p:spPr>
            <a:xfrm>
              <a:off x="5043079"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54" name="object 1354" descr=""/>
            <p:cNvSpPr/>
            <p:nvPr/>
          </p:nvSpPr>
          <p:spPr>
            <a:xfrm>
              <a:off x="504613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55" name="object 1355" descr=""/>
            <p:cNvSpPr/>
            <p:nvPr/>
          </p:nvSpPr>
          <p:spPr>
            <a:xfrm>
              <a:off x="5045925"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56" name="object 1356" descr=""/>
            <p:cNvSpPr/>
            <p:nvPr/>
          </p:nvSpPr>
          <p:spPr>
            <a:xfrm>
              <a:off x="504841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57" name="object 1357" descr=""/>
            <p:cNvSpPr/>
            <p:nvPr/>
          </p:nvSpPr>
          <p:spPr>
            <a:xfrm>
              <a:off x="504820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58" name="object 1358" descr=""/>
            <p:cNvSpPr/>
            <p:nvPr/>
          </p:nvSpPr>
          <p:spPr>
            <a:xfrm>
              <a:off x="505070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59" name="object 1359" descr=""/>
            <p:cNvSpPr/>
            <p:nvPr/>
          </p:nvSpPr>
          <p:spPr>
            <a:xfrm>
              <a:off x="5052604"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60" name="object 1360" descr=""/>
            <p:cNvSpPr/>
            <p:nvPr/>
          </p:nvSpPr>
          <p:spPr>
            <a:xfrm>
              <a:off x="505565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61" name="object 1361" descr=""/>
            <p:cNvSpPr/>
            <p:nvPr/>
          </p:nvSpPr>
          <p:spPr>
            <a:xfrm>
              <a:off x="5055450"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62" name="object 1362" descr=""/>
            <p:cNvSpPr/>
            <p:nvPr/>
          </p:nvSpPr>
          <p:spPr>
            <a:xfrm>
              <a:off x="505793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63" name="object 1363" descr=""/>
            <p:cNvSpPr/>
            <p:nvPr/>
          </p:nvSpPr>
          <p:spPr>
            <a:xfrm>
              <a:off x="5059841"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364" name="object 1364" descr=""/>
            <p:cNvSpPr/>
            <p:nvPr/>
          </p:nvSpPr>
          <p:spPr>
            <a:xfrm>
              <a:off x="5062129"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365" name="object 1365" descr=""/>
            <p:cNvSpPr/>
            <p:nvPr/>
          </p:nvSpPr>
          <p:spPr>
            <a:xfrm>
              <a:off x="5062892"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366" name="object 1366" descr=""/>
            <p:cNvSpPr/>
            <p:nvPr/>
          </p:nvSpPr>
          <p:spPr>
            <a:xfrm>
              <a:off x="506518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67" name="object 1367" descr=""/>
            <p:cNvSpPr/>
            <p:nvPr/>
          </p:nvSpPr>
          <p:spPr>
            <a:xfrm>
              <a:off x="5064975"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68" name="object 1368" descr=""/>
            <p:cNvSpPr/>
            <p:nvPr/>
          </p:nvSpPr>
          <p:spPr>
            <a:xfrm>
              <a:off x="506746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69" name="object 1369" descr=""/>
            <p:cNvSpPr/>
            <p:nvPr/>
          </p:nvSpPr>
          <p:spPr>
            <a:xfrm>
              <a:off x="5069366"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70" name="object 1370" descr=""/>
            <p:cNvSpPr/>
            <p:nvPr/>
          </p:nvSpPr>
          <p:spPr>
            <a:xfrm>
              <a:off x="507241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71" name="object 1371" descr=""/>
            <p:cNvSpPr/>
            <p:nvPr/>
          </p:nvSpPr>
          <p:spPr>
            <a:xfrm>
              <a:off x="5072213"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72" name="object 1372" descr=""/>
            <p:cNvSpPr/>
            <p:nvPr/>
          </p:nvSpPr>
          <p:spPr>
            <a:xfrm>
              <a:off x="507470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73" name="object 1373" descr=""/>
            <p:cNvSpPr/>
            <p:nvPr/>
          </p:nvSpPr>
          <p:spPr>
            <a:xfrm>
              <a:off x="5076608"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374" name="object 1374" descr=""/>
            <p:cNvSpPr/>
            <p:nvPr/>
          </p:nvSpPr>
          <p:spPr>
            <a:xfrm>
              <a:off x="5078891"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75" name="object 1375" descr=""/>
            <p:cNvSpPr/>
            <p:nvPr/>
          </p:nvSpPr>
          <p:spPr>
            <a:xfrm>
              <a:off x="508194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76" name="object 1376" descr=""/>
            <p:cNvSpPr/>
            <p:nvPr/>
          </p:nvSpPr>
          <p:spPr>
            <a:xfrm>
              <a:off x="5081738"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77" name="object 1377" descr=""/>
            <p:cNvSpPr/>
            <p:nvPr/>
          </p:nvSpPr>
          <p:spPr>
            <a:xfrm>
              <a:off x="508423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78" name="object 1378" descr=""/>
            <p:cNvSpPr/>
            <p:nvPr/>
          </p:nvSpPr>
          <p:spPr>
            <a:xfrm>
              <a:off x="5086133"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379" name="object 1379" descr=""/>
            <p:cNvSpPr/>
            <p:nvPr/>
          </p:nvSpPr>
          <p:spPr>
            <a:xfrm>
              <a:off x="5088416"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380" name="object 1380" descr=""/>
            <p:cNvSpPr/>
            <p:nvPr/>
          </p:nvSpPr>
          <p:spPr>
            <a:xfrm>
              <a:off x="5089179"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381" name="object 1381" descr=""/>
            <p:cNvSpPr/>
            <p:nvPr/>
          </p:nvSpPr>
          <p:spPr>
            <a:xfrm>
              <a:off x="509146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82" name="object 1382" descr=""/>
            <p:cNvSpPr/>
            <p:nvPr/>
          </p:nvSpPr>
          <p:spPr>
            <a:xfrm>
              <a:off x="5091263"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83" name="object 1383" descr=""/>
            <p:cNvSpPr/>
            <p:nvPr/>
          </p:nvSpPr>
          <p:spPr>
            <a:xfrm>
              <a:off x="509375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84" name="object 1384" descr=""/>
            <p:cNvSpPr/>
            <p:nvPr/>
          </p:nvSpPr>
          <p:spPr>
            <a:xfrm>
              <a:off x="5095658"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85" name="object 1385" descr=""/>
            <p:cNvSpPr/>
            <p:nvPr/>
          </p:nvSpPr>
          <p:spPr>
            <a:xfrm>
              <a:off x="509870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86" name="object 1386" descr=""/>
            <p:cNvSpPr/>
            <p:nvPr/>
          </p:nvSpPr>
          <p:spPr>
            <a:xfrm>
              <a:off x="5098506"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87" name="object 1387" descr=""/>
            <p:cNvSpPr/>
            <p:nvPr/>
          </p:nvSpPr>
          <p:spPr>
            <a:xfrm>
              <a:off x="5100992" y="8506258"/>
              <a:ext cx="1270" cy="0"/>
            </a:xfrm>
            <a:custGeom>
              <a:avLst/>
              <a:gdLst/>
              <a:ahLst/>
              <a:cxnLst/>
              <a:rect l="l" t="t" r="r" b="b"/>
              <a:pathLst>
                <a:path w="1270" h="0">
                  <a:moveTo>
                    <a:pt x="0" y="0"/>
                  </a:moveTo>
                  <a:lnTo>
                    <a:pt x="762" y="0"/>
                  </a:lnTo>
                </a:path>
              </a:pathLst>
            </a:custGeom>
            <a:ln w="4216">
              <a:solidFill>
                <a:srgbClr val="DA332B"/>
              </a:solidFill>
            </a:ln>
          </p:spPr>
          <p:txBody>
            <a:bodyPr wrap="square" lIns="0" tIns="0" rIns="0" bIns="0" rtlCol="0"/>
            <a:lstStyle/>
            <a:p/>
          </p:txBody>
        </p:sp>
        <p:sp>
          <p:nvSpPr>
            <p:cNvPr id="1388" name="object 1388" descr=""/>
            <p:cNvSpPr/>
            <p:nvPr/>
          </p:nvSpPr>
          <p:spPr>
            <a:xfrm>
              <a:off x="5157001" y="8506258"/>
              <a:ext cx="1905" cy="0"/>
            </a:xfrm>
            <a:custGeom>
              <a:avLst/>
              <a:gdLst/>
              <a:ahLst/>
              <a:cxnLst/>
              <a:rect l="l" t="t" r="r" b="b"/>
              <a:pathLst>
                <a:path w="1904" h="0">
                  <a:moveTo>
                    <a:pt x="0" y="0"/>
                  </a:moveTo>
                  <a:lnTo>
                    <a:pt x="1905" y="0"/>
                  </a:lnTo>
                </a:path>
              </a:pathLst>
            </a:custGeom>
            <a:ln w="4216">
              <a:solidFill>
                <a:srgbClr val="DA332B"/>
              </a:solidFill>
            </a:ln>
          </p:spPr>
          <p:txBody>
            <a:bodyPr wrap="square" lIns="0" tIns="0" rIns="0" bIns="0" rtlCol="0"/>
            <a:lstStyle/>
            <a:p/>
          </p:txBody>
        </p:sp>
        <p:sp>
          <p:nvSpPr>
            <p:cNvPr id="1389" name="object 1389" descr=""/>
            <p:cNvSpPr/>
            <p:nvPr/>
          </p:nvSpPr>
          <p:spPr>
            <a:xfrm>
              <a:off x="5159283"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390" name="object 1390" descr=""/>
            <p:cNvSpPr/>
            <p:nvPr/>
          </p:nvSpPr>
          <p:spPr>
            <a:xfrm>
              <a:off x="5160046"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391" name="object 1391" descr=""/>
            <p:cNvSpPr/>
            <p:nvPr/>
          </p:nvSpPr>
          <p:spPr>
            <a:xfrm>
              <a:off x="516233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92" name="object 1392" descr=""/>
            <p:cNvSpPr/>
            <p:nvPr/>
          </p:nvSpPr>
          <p:spPr>
            <a:xfrm>
              <a:off x="516212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93" name="object 1393" descr=""/>
            <p:cNvSpPr/>
            <p:nvPr/>
          </p:nvSpPr>
          <p:spPr>
            <a:xfrm>
              <a:off x="516461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94" name="object 1394" descr=""/>
            <p:cNvSpPr/>
            <p:nvPr/>
          </p:nvSpPr>
          <p:spPr>
            <a:xfrm>
              <a:off x="5166526"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395" name="object 1395" descr=""/>
            <p:cNvSpPr/>
            <p:nvPr/>
          </p:nvSpPr>
          <p:spPr>
            <a:xfrm>
              <a:off x="516957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96" name="object 1396" descr=""/>
            <p:cNvSpPr/>
            <p:nvPr/>
          </p:nvSpPr>
          <p:spPr>
            <a:xfrm>
              <a:off x="516936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97" name="object 1397" descr=""/>
            <p:cNvSpPr/>
            <p:nvPr/>
          </p:nvSpPr>
          <p:spPr>
            <a:xfrm>
              <a:off x="517185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398" name="object 1398" descr=""/>
            <p:cNvSpPr/>
            <p:nvPr/>
          </p:nvSpPr>
          <p:spPr>
            <a:xfrm>
              <a:off x="517165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399" name="object 1399" descr=""/>
            <p:cNvSpPr/>
            <p:nvPr/>
          </p:nvSpPr>
          <p:spPr>
            <a:xfrm>
              <a:off x="517414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00" name="object 1400" descr=""/>
            <p:cNvSpPr/>
            <p:nvPr/>
          </p:nvSpPr>
          <p:spPr>
            <a:xfrm>
              <a:off x="5176051"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01" name="object 1401" descr=""/>
            <p:cNvSpPr/>
            <p:nvPr/>
          </p:nvSpPr>
          <p:spPr>
            <a:xfrm>
              <a:off x="517909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02" name="object 1402" descr=""/>
            <p:cNvSpPr/>
            <p:nvPr/>
          </p:nvSpPr>
          <p:spPr>
            <a:xfrm>
              <a:off x="517889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03" name="object 1403" descr=""/>
            <p:cNvSpPr/>
            <p:nvPr/>
          </p:nvSpPr>
          <p:spPr>
            <a:xfrm>
              <a:off x="518138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04" name="object 1404" descr=""/>
            <p:cNvSpPr/>
            <p:nvPr/>
          </p:nvSpPr>
          <p:spPr>
            <a:xfrm>
              <a:off x="5183287"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05" name="object 1405" descr=""/>
            <p:cNvSpPr/>
            <p:nvPr/>
          </p:nvSpPr>
          <p:spPr>
            <a:xfrm>
              <a:off x="5185576"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406" name="object 1406" descr=""/>
            <p:cNvSpPr/>
            <p:nvPr/>
          </p:nvSpPr>
          <p:spPr>
            <a:xfrm>
              <a:off x="5186339"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07" name="object 1407" descr=""/>
            <p:cNvSpPr/>
            <p:nvPr/>
          </p:nvSpPr>
          <p:spPr>
            <a:xfrm>
              <a:off x="518862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08" name="object 1408" descr=""/>
            <p:cNvSpPr/>
            <p:nvPr/>
          </p:nvSpPr>
          <p:spPr>
            <a:xfrm>
              <a:off x="518841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09" name="object 1409" descr=""/>
            <p:cNvSpPr/>
            <p:nvPr/>
          </p:nvSpPr>
          <p:spPr>
            <a:xfrm>
              <a:off x="519090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10" name="object 1410" descr=""/>
            <p:cNvSpPr/>
            <p:nvPr/>
          </p:nvSpPr>
          <p:spPr>
            <a:xfrm>
              <a:off x="5192812"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11" name="object 1411" descr=""/>
            <p:cNvSpPr/>
            <p:nvPr/>
          </p:nvSpPr>
          <p:spPr>
            <a:xfrm>
              <a:off x="519586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12" name="object 1412" descr=""/>
            <p:cNvSpPr/>
            <p:nvPr/>
          </p:nvSpPr>
          <p:spPr>
            <a:xfrm>
              <a:off x="519565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13" name="object 1413" descr=""/>
            <p:cNvSpPr/>
            <p:nvPr/>
          </p:nvSpPr>
          <p:spPr>
            <a:xfrm>
              <a:off x="519814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14" name="object 1414" descr=""/>
            <p:cNvSpPr/>
            <p:nvPr/>
          </p:nvSpPr>
          <p:spPr>
            <a:xfrm>
              <a:off x="5200050"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15" name="object 1415" descr=""/>
            <p:cNvSpPr/>
            <p:nvPr/>
          </p:nvSpPr>
          <p:spPr>
            <a:xfrm>
              <a:off x="5202337"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16" name="object 1416" descr=""/>
            <p:cNvSpPr/>
            <p:nvPr/>
          </p:nvSpPr>
          <p:spPr>
            <a:xfrm>
              <a:off x="520538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17" name="object 1417" descr=""/>
            <p:cNvSpPr/>
            <p:nvPr/>
          </p:nvSpPr>
          <p:spPr>
            <a:xfrm>
              <a:off x="520518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18" name="object 1418" descr=""/>
            <p:cNvSpPr/>
            <p:nvPr/>
          </p:nvSpPr>
          <p:spPr>
            <a:xfrm>
              <a:off x="520767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19" name="object 1419" descr=""/>
            <p:cNvSpPr/>
            <p:nvPr/>
          </p:nvSpPr>
          <p:spPr>
            <a:xfrm>
              <a:off x="5209575"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20" name="object 1420" descr=""/>
            <p:cNvSpPr/>
            <p:nvPr/>
          </p:nvSpPr>
          <p:spPr>
            <a:xfrm>
              <a:off x="5211862"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421" name="object 1421" descr=""/>
            <p:cNvSpPr/>
            <p:nvPr/>
          </p:nvSpPr>
          <p:spPr>
            <a:xfrm>
              <a:off x="5212625"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22" name="object 1422" descr=""/>
            <p:cNvSpPr/>
            <p:nvPr/>
          </p:nvSpPr>
          <p:spPr>
            <a:xfrm>
              <a:off x="521491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23" name="object 1423" descr=""/>
            <p:cNvSpPr/>
            <p:nvPr/>
          </p:nvSpPr>
          <p:spPr>
            <a:xfrm>
              <a:off x="521470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24" name="object 1424" descr=""/>
            <p:cNvSpPr/>
            <p:nvPr/>
          </p:nvSpPr>
          <p:spPr>
            <a:xfrm>
              <a:off x="521719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25" name="object 1425" descr=""/>
            <p:cNvSpPr/>
            <p:nvPr/>
          </p:nvSpPr>
          <p:spPr>
            <a:xfrm>
              <a:off x="5219100"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26" name="object 1426" descr=""/>
            <p:cNvSpPr/>
            <p:nvPr/>
          </p:nvSpPr>
          <p:spPr>
            <a:xfrm>
              <a:off x="522215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27" name="object 1427" descr=""/>
            <p:cNvSpPr/>
            <p:nvPr/>
          </p:nvSpPr>
          <p:spPr>
            <a:xfrm>
              <a:off x="5221946"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28" name="object 1428" descr=""/>
            <p:cNvSpPr/>
            <p:nvPr/>
          </p:nvSpPr>
          <p:spPr>
            <a:xfrm>
              <a:off x="522443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29" name="object 1429" descr=""/>
            <p:cNvSpPr/>
            <p:nvPr/>
          </p:nvSpPr>
          <p:spPr>
            <a:xfrm>
              <a:off x="5226343"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30" name="object 1430" descr=""/>
            <p:cNvSpPr/>
            <p:nvPr/>
          </p:nvSpPr>
          <p:spPr>
            <a:xfrm>
              <a:off x="5228625"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431" name="object 1431" descr=""/>
            <p:cNvSpPr/>
            <p:nvPr/>
          </p:nvSpPr>
          <p:spPr>
            <a:xfrm>
              <a:off x="5229387"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32" name="object 1432" descr=""/>
            <p:cNvSpPr/>
            <p:nvPr/>
          </p:nvSpPr>
          <p:spPr>
            <a:xfrm>
              <a:off x="523167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33" name="object 1433" descr=""/>
            <p:cNvSpPr/>
            <p:nvPr/>
          </p:nvSpPr>
          <p:spPr>
            <a:xfrm>
              <a:off x="5231471"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34" name="object 1434" descr=""/>
            <p:cNvSpPr/>
            <p:nvPr/>
          </p:nvSpPr>
          <p:spPr>
            <a:xfrm>
              <a:off x="523396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35" name="object 1435" descr=""/>
            <p:cNvSpPr/>
            <p:nvPr/>
          </p:nvSpPr>
          <p:spPr>
            <a:xfrm>
              <a:off x="5235868"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36" name="object 1436" descr=""/>
            <p:cNvSpPr/>
            <p:nvPr/>
          </p:nvSpPr>
          <p:spPr>
            <a:xfrm>
              <a:off x="5238912"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37" name="object 1437" descr=""/>
            <p:cNvSpPr/>
            <p:nvPr/>
          </p:nvSpPr>
          <p:spPr>
            <a:xfrm>
              <a:off x="524120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38" name="object 1438" descr=""/>
            <p:cNvSpPr/>
            <p:nvPr/>
          </p:nvSpPr>
          <p:spPr>
            <a:xfrm>
              <a:off x="5240996"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39" name="object 1439" descr=""/>
            <p:cNvSpPr/>
            <p:nvPr/>
          </p:nvSpPr>
          <p:spPr>
            <a:xfrm>
              <a:off x="524348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40" name="object 1440" descr=""/>
            <p:cNvSpPr/>
            <p:nvPr/>
          </p:nvSpPr>
          <p:spPr>
            <a:xfrm>
              <a:off x="5245393"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41" name="object 1441" descr=""/>
            <p:cNvSpPr/>
            <p:nvPr/>
          </p:nvSpPr>
          <p:spPr>
            <a:xfrm>
              <a:off x="524843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42" name="object 1442" descr=""/>
            <p:cNvSpPr/>
            <p:nvPr/>
          </p:nvSpPr>
          <p:spPr>
            <a:xfrm>
              <a:off x="524823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43" name="object 1443" descr=""/>
            <p:cNvSpPr/>
            <p:nvPr/>
          </p:nvSpPr>
          <p:spPr>
            <a:xfrm>
              <a:off x="525072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44" name="object 1444" descr=""/>
            <p:cNvSpPr/>
            <p:nvPr/>
          </p:nvSpPr>
          <p:spPr>
            <a:xfrm>
              <a:off x="5252629"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45" name="object 1445" descr=""/>
            <p:cNvSpPr/>
            <p:nvPr/>
          </p:nvSpPr>
          <p:spPr>
            <a:xfrm>
              <a:off x="5254918"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446" name="object 1446" descr=""/>
            <p:cNvSpPr/>
            <p:nvPr/>
          </p:nvSpPr>
          <p:spPr>
            <a:xfrm>
              <a:off x="5255680"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47" name="object 1447" descr=""/>
            <p:cNvSpPr/>
            <p:nvPr/>
          </p:nvSpPr>
          <p:spPr>
            <a:xfrm>
              <a:off x="525796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48" name="object 1448" descr=""/>
            <p:cNvSpPr/>
            <p:nvPr/>
          </p:nvSpPr>
          <p:spPr>
            <a:xfrm>
              <a:off x="525775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49" name="object 1449" descr=""/>
            <p:cNvSpPr/>
            <p:nvPr/>
          </p:nvSpPr>
          <p:spPr>
            <a:xfrm>
              <a:off x="526025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50" name="object 1450" descr=""/>
            <p:cNvSpPr/>
            <p:nvPr/>
          </p:nvSpPr>
          <p:spPr>
            <a:xfrm>
              <a:off x="5262154"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51" name="object 1451" descr=""/>
            <p:cNvSpPr/>
            <p:nvPr/>
          </p:nvSpPr>
          <p:spPr>
            <a:xfrm>
              <a:off x="526520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52" name="object 1452" descr=""/>
            <p:cNvSpPr/>
            <p:nvPr/>
          </p:nvSpPr>
          <p:spPr>
            <a:xfrm>
              <a:off x="5265000"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53" name="object 1453" descr=""/>
            <p:cNvSpPr/>
            <p:nvPr/>
          </p:nvSpPr>
          <p:spPr>
            <a:xfrm>
              <a:off x="526748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54" name="object 1454" descr=""/>
            <p:cNvSpPr/>
            <p:nvPr/>
          </p:nvSpPr>
          <p:spPr>
            <a:xfrm>
              <a:off x="526728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55" name="object 1455" descr=""/>
            <p:cNvSpPr/>
            <p:nvPr/>
          </p:nvSpPr>
          <p:spPr>
            <a:xfrm>
              <a:off x="526977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56" name="object 1456" descr=""/>
            <p:cNvSpPr/>
            <p:nvPr/>
          </p:nvSpPr>
          <p:spPr>
            <a:xfrm>
              <a:off x="5271679"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57" name="object 1457" descr=""/>
            <p:cNvSpPr/>
            <p:nvPr/>
          </p:nvSpPr>
          <p:spPr>
            <a:xfrm>
              <a:off x="527473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58" name="object 1458" descr=""/>
            <p:cNvSpPr/>
            <p:nvPr/>
          </p:nvSpPr>
          <p:spPr>
            <a:xfrm>
              <a:off x="5274525"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59" name="object 1459" descr=""/>
            <p:cNvSpPr/>
            <p:nvPr/>
          </p:nvSpPr>
          <p:spPr>
            <a:xfrm>
              <a:off x="527701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60" name="object 1460" descr=""/>
            <p:cNvSpPr/>
            <p:nvPr/>
          </p:nvSpPr>
          <p:spPr>
            <a:xfrm>
              <a:off x="5278916"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61" name="object 1461" descr=""/>
            <p:cNvSpPr/>
            <p:nvPr/>
          </p:nvSpPr>
          <p:spPr>
            <a:xfrm>
              <a:off x="5281204"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462" name="object 1462" descr=""/>
            <p:cNvSpPr/>
            <p:nvPr/>
          </p:nvSpPr>
          <p:spPr>
            <a:xfrm>
              <a:off x="5281967"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63" name="object 1463" descr=""/>
            <p:cNvSpPr/>
            <p:nvPr/>
          </p:nvSpPr>
          <p:spPr>
            <a:xfrm>
              <a:off x="528425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64" name="object 1464" descr=""/>
            <p:cNvSpPr/>
            <p:nvPr/>
          </p:nvSpPr>
          <p:spPr>
            <a:xfrm>
              <a:off x="5284050"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65" name="object 1465" descr=""/>
            <p:cNvSpPr/>
            <p:nvPr/>
          </p:nvSpPr>
          <p:spPr>
            <a:xfrm>
              <a:off x="528653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66" name="object 1466" descr=""/>
            <p:cNvSpPr/>
            <p:nvPr/>
          </p:nvSpPr>
          <p:spPr>
            <a:xfrm>
              <a:off x="5288441"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67" name="object 1467" descr=""/>
            <p:cNvSpPr/>
            <p:nvPr/>
          </p:nvSpPr>
          <p:spPr>
            <a:xfrm>
              <a:off x="529149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68" name="object 1468" descr=""/>
            <p:cNvSpPr/>
            <p:nvPr/>
          </p:nvSpPr>
          <p:spPr>
            <a:xfrm>
              <a:off x="5291288"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69" name="object 1469" descr=""/>
            <p:cNvSpPr/>
            <p:nvPr/>
          </p:nvSpPr>
          <p:spPr>
            <a:xfrm>
              <a:off x="529378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70" name="object 1470" descr=""/>
            <p:cNvSpPr/>
            <p:nvPr/>
          </p:nvSpPr>
          <p:spPr>
            <a:xfrm>
              <a:off x="5295683"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71" name="object 1471" descr=""/>
            <p:cNvSpPr/>
            <p:nvPr/>
          </p:nvSpPr>
          <p:spPr>
            <a:xfrm>
              <a:off x="5297966"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72" name="object 1472" descr=""/>
            <p:cNvSpPr/>
            <p:nvPr/>
          </p:nvSpPr>
          <p:spPr>
            <a:xfrm>
              <a:off x="530101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73" name="object 1473" descr=""/>
            <p:cNvSpPr/>
            <p:nvPr/>
          </p:nvSpPr>
          <p:spPr>
            <a:xfrm>
              <a:off x="5300813"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74" name="object 1474" descr=""/>
            <p:cNvSpPr/>
            <p:nvPr/>
          </p:nvSpPr>
          <p:spPr>
            <a:xfrm>
              <a:off x="530330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75" name="object 1475" descr=""/>
            <p:cNvSpPr/>
            <p:nvPr/>
          </p:nvSpPr>
          <p:spPr>
            <a:xfrm>
              <a:off x="5305208"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76" name="object 1476" descr=""/>
            <p:cNvSpPr/>
            <p:nvPr/>
          </p:nvSpPr>
          <p:spPr>
            <a:xfrm>
              <a:off x="5307491"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477" name="object 1477" descr=""/>
            <p:cNvSpPr/>
            <p:nvPr/>
          </p:nvSpPr>
          <p:spPr>
            <a:xfrm>
              <a:off x="5308254"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78" name="object 1478" descr=""/>
            <p:cNvSpPr/>
            <p:nvPr/>
          </p:nvSpPr>
          <p:spPr>
            <a:xfrm>
              <a:off x="531054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79" name="object 1479" descr=""/>
            <p:cNvSpPr/>
            <p:nvPr/>
          </p:nvSpPr>
          <p:spPr>
            <a:xfrm>
              <a:off x="5310338"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80" name="object 1480" descr=""/>
            <p:cNvSpPr/>
            <p:nvPr/>
          </p:nvSpPr>
          <p:spPr>
            <a:xfrm>
              <a:off x="531283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81" name="object 1481" descr=""/>
            <p:cNvSpPr/>
            <p:nvPr/>
          </p:nvSpPr>
          <p:spPr>
            <a:xfrm>
              <a:off x="5314733"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82" name="object 1482" descr=""/>
            <p:cNvSpPr/>
            <p:nvPr/>
          </p:nvSpPr>
          <p:spPr>
            <a:xfrm>
              <a:off x="531777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83" name="object 1483" descr=""/>
            <p:cNvSpPr/>
            <p:nvPr/>
          </p:nvSpPr>
          <p:spPr>
            <a:xfrm>
              <a:off x="5317581"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84" name="object 1484" descr=""/>
            <p:cNvSpPr/>
            <p:nvPr/>
          </p:nvSpPr>
          <p:spPr>
            <a:xfrm>
              <a:off x="532006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85" name="object 1485" descr=""/>
            <p:cNvSpPr/>
            <p:nvPr/>
          </p:nvSpPr>
          <p:spPr>
            <a:xfrm>
              <a:off x="5321971"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486" name="object 1486" descr=""/>
            <p:cNvSpPr/>
            <p:nvPr/>
          </p:nvSpPr>
          <p:spPr>
            <a:xfrm>
              <a:off x="5324258"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487" name="object 1487" descr=""/>
            <p:cNvSpPr/>
            <p:nvPr/>
          </p:nvSpPr>
          <p:spPr>
            <a:xfrm>
              <a:off x="5325022"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88" name="object 1488" descr=""/>
            <p:cNvSpPr/>
            <p:nvPr/>
          </p:nvSpPr>
          <p:spPr>
            <a:xfrm>
              <a:off x="532730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89" name="object 1489" descr=""/>
            <p:cNvSpPr/>
            <p:nvPr/>
          </p:nvSpPr>
          <p:spPr>
            <a:xfrm>
              <a:off x="5327106"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90" name="object 1490" descr=""/>
            <p:cNvSpPr/>
            <p:nvPr/>
          </p:nvSpPr>
          <p:spPr>
            <a:xfrm>
              <a:off x="532959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91" name="object 1491" descr=""/>
            <p:cNvSpPr/>
            <p:nvPr/>
          </p:nvSpPr>
          <p:spPr>
            <a:xfrm>
              <a:off x="5331496"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92" name="object 1492" descr=""/>
            <p:cNvSpPr/>
            <p:nvPr/>
          </p:nvSpPr>
          <p:spPr>
            <a:xfrm>
              <a:off x="5334547"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493" name="object 1493" descr=""/>
            <p:cNvSpPr/>
            <p:nvPr/>
          </p:nvSpPr>
          <p:spPr>
            <a:xfrm>
              <a:off x="533682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94" name="object 1494" descr=""/>
            <p:cNvSpPr/>
            <p:nvPr/>
          </p:nvSpPr>
          <p:spPr>
            <a:xfrm>
              <a:off x="5336631"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95" name="object 1495" descr=""/>
            <p:cNvSpPr/>
            <p:nvPr/>
          </p:nvSpPr>
          <p:spPr>
            <a:xfrm>
              <a:off x="533911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96" name="object 1496" descr=""/>
            <p:cNvSpPr/>
            <p:nvPr/>
          </p:nvSpPr>
          <p:spPr>
            <a:xfrm>
              <a:off x="5341021"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497" name="object 1497" descr=""/>
            <p:cNvSpPr/>
            <p:nvPr/>
          </p:nvSpPr>
          <p:spPr>
            <a:xfrm>
              <a:off x="534407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498" name="object 1498" descr=""/>
            <p:cNvSpPr/>
            <p:nvPr/>
          </p:nvSpPr>
          <p:spPr>
            <a:xfrm>
              <a:off x="534386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499" name="object 1499" descr=""/>
            <p:cNvSpPr/>
            <p:nvPr/>
          </p:nvSpPr>
          <p:spPr>
            <a:xfrm>
              <a:off x="534635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00" name="object 1500" descr=""/>
            <p:cNvSpPr/>
            <p:nvPr/>
          </p:nvSpPr>
          <p:spPr>
            <a:xfrm>
              <a:off x="5348264"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01" name="object 1501" descr=""/>
            <p:cNvSpPr/>
            <p:nvPr/>
          </p:nvSpPr>
          <p:spPr>
            <a:xfrm>
              <a:off x="5350546"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502" name="object 1502" descr=""/>
            <p:cNvSpPr/>
            <p:nvPr/>
          </p:nvSpPr>
          <p:spPr>
            <a:xfrm>
              <a:off x="5351308"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03" name="object 1503" descr=""/>
            <p:cNvSpPr/>
            <p:nvPr/>
          </p:nvSpPr>
          <p:spPr>
            <a:xfrm>
              <a:off x="535359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04" name="object 1504" descr=""/>
            <p:cNvSpPr/>
            <p:nvPr/>
          </p:nvSpPr>
          <p:spPr>
            <a:xfrm>
              <a:off x="535339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05" name="object 1505" descr=""/>
            <p:cNvSpPr/>
            <p:nvPr/>
          </p:nvSpPr>
          <p:spPr>
            <a:xfrm>
              <a:off x="535587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06" name="object 1506" descr=""/>
            <p:cNvSpPr/>
            <p:nvPr/>
          </p:nvSpPr>
          <p:spPr>
            <a:xfrm>
              <a:off x="5357789"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07" name="object 1507" descr=""/>
            <p:cNvSpPr/>
            <p:nvPr/>
          </p:nvSpPr>
          <p:spPr>
            <a:xfrm>
              <a:off x="536083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08" name="object 1508" descr=""/>
            <p:cNvSpPr/>
            <p:nvPr/>
          </p:nvSpPr>
          <p:spPr>
            <a:xfrm>
              <a:off x="536062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09" name="object 1509" descr=""/>
            <p:cNvSpPr/>
            <p:nvPr/>
          </p:nvSpPr>
          <p:spPr>
            <a:xfrm>
              <a:off x="536312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10" name="object 1510" descr=""/>
            <p:cNvSpPr/>
            <p:nvPr/>
          </p:nvSpPr>
          <p:spPr>
            <a:xfrm>
              <a:off x="536291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11" name="object 1511" descr=""/>
            <p:cNvSpPr/>
            <p:nvPr/>
          </p:nvSpPr>
          <p:spPr>
            <a:xfrm>
              <a:off x="536540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12" name="object 1512" descr=""/>
            <p:cNvSpPr/>
            <p:nvPr/>
          </p:nvSpPr>
          <p:spPr>
            <a:xfrm>
              <a:off x="5367314"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13" name="object 1513" descr=""/>
            <p:cNvSpPr/>
            <p:nvPr/>
          </p:nvSpPr>
          <p:spPr>
            <a:xfrm>
              <a:off x="537035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14" name="object 1514" descr=""/>
            <p:cNvSpPr/>
            <p:nvPr/>
          </p:nvSpPr>
          <p:spPr>
            <a:xfrm>
              <a:off x="537015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15" name="object 1515" descr=""/>
            <p:cNvSpPr/>
            <p:nvPr/>
          </p:nvSpPr>
          <p:spPr>
            <a:xfrm>
              <a:off x="5372647"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16" name="object 1516" descr=""/>
            <p:cNvSpPr/>
            <p:nvPr/>
          </p:nvSpPr>
          <p:spPr>
            <a:xfrm>
              <a:off x="5374550"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17" name="object 1517" descr=""/>
            <p:cNvSpPr/>
            <p:nvPr/>
          </p:nvSpPr>
          <p:spPr>
            <a:xfrm>
              <a:off x="5376839"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518" name="object 1518" descr=""/>
            <p:cNvSpPr/>
            <p:nvPr/>
          </p:nvSpPr>
          <p:spPr>
            <a:xfrm>
              <a:off x="5377595"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19" name="object 1519" descr=""/>
            <p:cNvSpPr/>
            <p:nvPr/>
          </p:nvSpPr>
          <p:spPr>
            <a:xfrm>
              <a:off x="537988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20" name="object 1520" descr=""/>
            <p:cNvSpPr/>
            <p:nvPr/>
          </p:nvSpPr>
          <p:spPr>
            <a:xfrm>
              <a:off x="537967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21" name="object 1521" descr=""/>
            <p:cNvSpPr/>
            <p:nvPr/>
          </p:nvSpPr>
          <p:spPr>
            <a:xfrm>
              <a:off x="5382172"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22" name="object 1522" descr=""/>
            <p:cNvSpPr/>
            <p:nvPr/>
          </p:nvSpPr>
          <p:spPr>
            <a:xfrm>
              <a:off x="5384075"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23" name="object 1523" descr=""/>
            <p:cNvSpPr/>
            <p:nvPr/>
          </p:nvSpPr>
          <p:spPr>
            <a:xfrm>
              <a:off x="538712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24" name="object 1524" descr=""/>
            <p:cNvSpPr/>
            <p:nvPr/>
          </p:nvSpPr>
          <p:spPr>
            <a:xfrm>
              <a:off x="538692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25" name="object 1525" descr=""/>
            <p:cNvSpPr/>
            <p:nvPr/>
          </p:nvSpPr>
          <p:spPr>
            <a:xfrm>
              <a:off x="538940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26" name="object 1526" descr=""/>
            <p:cNvSpPr/>
            <p:nvPr/>
          </p:nvSpPr>
          <p:spPr>
            <a:xfrm>
              <a:off x="5391312"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27" name="object 1527" descr=""/>
            <p:cNvSpPr/>
            <p:nvPr/>
          </p:nvSpPr>
          <p:spPr>
            <a:xfrm>
              <a:off x="5393600"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28" name="object 1528" descr=""/>
            <p:cNvSpPr/>
            <p:nvPr/>
          </p:nvSpPr>
          <p:spPr>
            <a:xfrm>
              <a:off x="539664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29" name="object 1529" descr=""/>
            <p:cNvSpPr/>
            <p:nvPr/>
          </p:nvSpPr>
          <p:spPr>
            <a:xfrm>
              <a:off x="539644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30" name="object 1530" descr=""/>
            <p:cNvSpPr/>
            <p:nvPr/>
          </p:nvSpPr>
          <p:spPr>
            <a:xfrm>
              <a:off x="539893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31" name="object 1531" descr=""/>
            <p:cNvSpPr/>
            <p:nvPr/>
          </p:nvSpPr>
          <p:spPr>
            <a:xfrm>
              <a:off x="5400837"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32" name="object 1532" descr=""/>
            <p:cNvSpPr/>
            <p:nvPr/>
          </p:nvSpPr>
          <p:spPr>
            <a:xfrm>
              <a:off x="5403125"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533" name="object 1533" descr=""/>
            <p:cNvSpPr/>
            <p:nvPr/>
          </p:nvSpPr>
          <p:spPr>
            <a:xfrm>
              <a:off x="5403889"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34" name="object 1534" descr=""/>
            <p:cNvSpPr/>
            <p:nvPr/>
          </p:nvSpPr>
          <p:spPr>
            <a:xfrm>
              <a:off x="540617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35" name="object 1535" descr=""/>
            <p:cNvSpPr/>
            <p:nvPr/>
          </p:nvSpPr>
          <p:spPr>
            <a:xfrm>
              <a:off x="540597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36" name="object 1536" descr=""/>
            <p:cNvSpPr/>
            <p:nvPr/>
          </p:nvSpPr>
          <p:spPr>
            <a:xfrm>
              <a:off x="540845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37" name="object 1537" descr=""/>
            <p:cNvSpPr/>
            <p:nvPr/>
          </p:nvSpPr>
          <p:spPr>
            <a:xfrm>
              <a:off x="5410362"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38" name="object 1538" descr=""/>
            <p:cNvSpPr/>
            <p:nvPr/>
          </p:nvSpPr>
          <p:spPr>
            <a:xfrm>
              <a:off x="541341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39" name="object 1539" descr=""/>
            <p:cNvSpPr/>
            <p:nvPr/>
          </p:nvSpPr>
          <p:spPr>
            <a:xfrm>
              <a:off x="541320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40" name="object 1540" descr=""/>
            <p:cNvSpPr/>
            <p:nvPr/>
          </p:nvSpPr>
          <p:spPr>
            <a:xfrm>
              <a:off x="541569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41" name="object 1541" descr=""/>
            <p:cNvSpPr/>
            <p:nvPr/>
          </p:nvSpPr>
          <p:spPr>
            <a:xfrm>
              <a:off x="5417605"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42" name="object 1542" descr=""/>
            <p:cNvSpPr/>
            <p:nvPr/>
          </p:nvSpPr>
          <p:spPr>
            <a:xfrm>
              <a:off x="5419887"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543" name="object 1543" descr=""/>
            <p:cNvSpPr/>
            <p:nvPr/>
          </p:nvSpPr>
          <p:spPr>
            <a:xfrm>
              <a:off x="5420650"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44" name="object 1544" descr=""/>
            <p:cNvSpPr/>
            <p:nvPr/>
          </p:nvSpPr>
          <p:spPr>
            <a:xfrm>
              <a:off x="542293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45" name="object 1545" descr=""/>
            <p:cNvSpPr/>
            <p:nvPr/>
          </p:nvSpPr>
          <p:spPr>
            <a:xfrm>
              <a:off x="542273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46" name="object 1546" descr=""/>
            <p:cNvSpPr/>
            <p:nvPr/>
          </p:nvSpPr>
          <p:spPr>
            <a:xfrm>
              <a:off x="542522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47" name="object 1547" descr=""/>
            <p:cNvSpPr/>
            <p:nvPr/>
          </p:nvSpPr>
          <p:spPr>
            <a:xfrm>
              <a:off x="5427130"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48" name="object 1548" descr=""/>
            <p:cNvSpPr/>
            <p:nvPr/>
          </p:nvSpPr>
          <p:spPr>
            <a:xfrm>
              <a:off x="5430175"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49" name="object 1549" descr=""/>
            <p:cNvSpPr/>
            <p:nvPr/>
          </p:nvSpPr>
          <p:spPr>
            <a:xfrm>
              <a:off x="543246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50" name="object 1550" descr=""/>
            <p:cNvSpPr/>
            <p:nvPr/>
          </p:nvSpPr>
          <p:spPr>
            <a:xfrm>
              <a:off x="543225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51" name="object 1551" descr=""/>
            <p:cNvSpPr/>
            <p:nvPr/>
          </p:nvSpPr>
          <p:spPr>
            <a:xfrm>
              <a:off x="543474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52" name="object 1552" descr=""/>
            <p:cNvSpPr/>
            <p:nvPr/>
          </p:nvSpPr>
          <p:spPr>
            <a:xfrm>
              <a:off x="5436655"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53" name="object 1553" descr=""/>
            <p:cNvSpPr/>
            <p:nvPr/>
          </p:nvSpPr>
          <p:spPr>
            <a:xfrm>
              <a:off x="543970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54" name="object 1554" descr=""/>
            <p:cNvSpPr/>
            <p:nvPr/>
          </p:nvSpPr>
          <p:spPr>
            <a:xfrm>
              <a:off x="5439496"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55" name="object 1555" descr=""/>
            <p:cNvSpPr/>
            <p:nvPr/>
          </p:nvSpPr>
          <p:spPr>
            <a:xfrm>
              <a:off x="544198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56" name="object 1556" descr=""/>
            <p:cNvSpPr/>
            <p:nvPr/>
          </p:nvSpPr>
          <p:spPr>
            <a:xfrm>
              <a:off x="5443892"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57" name="object 1557" descr=""/>
            <p:cNvSpPr/>
            <p:nvPr/>
          </p:nvSpPr>
          <p:spPr>
            <a:xfrm>
              <a:off x="5446180"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558" name="object 1558" descr=""/>
            <p:cNvSpPr/>
            <p:nvPr/>
          </p:nvSpPr>
          <p:spPr>
            <a:xfrm>
              <a:off x="5446943"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59" name="object 1559" descr=""/>
            <p:cNvSpPr/>
            <p:nvPr/>
          </p:nvSpPr>
          <p:spPr>
            <a:xfrm>
              <a:off x="544922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60" name="object 1560" descr=""/>
            <p:cNvSpPr/>
            <p:nvPr/>
          </p:nvSpPr>
          <p:spPr>
            <a:xfrm>
              <a:off x="5449021"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61" name="object 1561" descr=""/>
            <p:cNvSpPr/>
            <p:nvPr/>
          </p:nvSpPr>
          <p:spPr>
            <a:xfrm>
              <a:off x="545151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62" name="object 1562" descr=""/>
            <p:cNvSpPr/>
            <p:nvPr/>
          </p:nvSpPr>
          <p:spPr>
            <a:xfrm>
              <a:off x="5453417"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63" name="object 1563" descr=""/>
            <p:cNvSpPr/>
            <p:nvPr/>
          </p:nvSpPr>
          <p:spPr>
            <a:xfrm>
              <a:off x="545646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64" name="object 1564" descr=""/>
            <p:cNvSpPr/>
            <p:nvPr/>
          </p:nvSpPr>
          <p:spPr>
            <a:xfrm>
              <a:off x="545626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65" name="object 1565" descr=""/>
            <p:cNvSpPr/>
            <p:nvPr/>
          </p:nvSpPr>
          <p:spPr>
            <a:xfrm>
              <a:off x="545875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66" name="object 1566" descr=""/>
            <p:cNvSpPr/>
            <p:nvPr/>
          </p:nvSpPr>
          <p:spPr>
            <a:xfrm>
              <a:off x="5458546"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67" name="object 1567" descr=""/>
            <p:cNvSpPr/>
            <p:nvPr/>
          </p:nvSpPr>
          <p:spPr>
            <a:xfrm>
              <a:off x="546103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68" name="object 1568" descr=""/>
            <p:cNvSpPr/>
            <p:nvPr/>
          </p:nvSpPr>
          <p:spPr>
            <a:xfrm>
              <a:off x="5462942"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69" name="object 1569" descr=""/>
            <p:cNvSpPr/>
            <p:nvPr/>
          </p:nvSpPr>
          <p:spPr>
            <a:xfrm>
              <a:off x="546599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70" name="object 1570" descr=""/>
            <p:cNvSpPr/>
            <p:nvPr/>
          </p:nvSpPr>
          <p:spPr>
            <a:xfrm>
              <a:off x="5465789"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71" name="object 1571" descr=""/>
            <p:cNvSpPr/>
            <p:nvPr/>
          </p:nvSpPr>
          <p:spPr>
            <a:xfrm>
              <a:off x="5468275"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72" name="object 1572" descr=""/>
            <p:cNvSpPr/>
            <p:nvPr/>
          </p:nvSpPr>
          <p:spPr>
            <a:xfrm>
              <a:off x="5470179"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73" name="object 1573" descr=""/>
            <p:cNvSpPr/>
            <p:nvPr/>
          </p:nvSpPr>
          <p:spPr>
            <a:xfrm>
              <a:off x="5472467"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574" name="object 1574" descr=""/>
            <p:cNvSpPr/>
            <p:nvPr/>
          </p:nvSpPr>
          <p:spPr>
            <a:xfrm>
              <a:off x="5473229"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75" name="object 1575" descr=""/>
            <p:cNvSpPr/>
            <p:nvPr/>
          </p:nvSpPr>
          <p:spPr>
            <a:xfrm>
              <a:off x="547551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76" name="object 1576" descr=""/>
            <p:cNvSpPr/>
            <p:nvPr/>
          </p:nvSpPr>
          <p:spPr>
            <a:xfrm>
              <a:off x="5475314"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77" name="object 1577" descr=""/>
            <p:cNvSpPr/>
            <p:nvPr/>
          </p:nvSpPr>
          <p:spPr>
            <a:xfrm>
              <a:off x="5477800"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78" name="object 1578" descr=""/>
            <p:cNvSpPr/>
            <p:nvPr/>
          </p:nvSpPr>
          <p:spPr>
            <a:xfrm>
              <a:off x="5479704"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79" name="object 1579" descr=""/>
            <p:cNvSpPr/>
            <p:nvPr/>
          </p:nvSpPr>
          <p:spPr>
            <a:xfrm>
              <a:off x="548275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80" name="object 1580" descr=""/>
            <p:cNvSpPr/>
            <p:nvPr/>
          </p:nvSpPr>
          <p:spPr>
            <a:xfrm>
              <a:off x="5482550"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81" name="object 1581" descr=""/>
            <p:cNvSpPr/>
            <p:nvPr/>
          </p:nvSpPr>
          <p:spPr>
            <a:xfrm>
              <a:off x="548504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82" name="object 1582" descr=""/>
            <p:cNvSpPr/>
            <p:nvPr/>
          </p:nvSpPr>
          <p:spPr>
            <a:xfrm>
              <a:off x="5486947"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83" name="object 1583" descr=""/>
            <p:cNvSpPr/>
            <p:nvPr/>
          </p:nvSpPr>
          <p:spPr>
            <a:xfrm>
              <a:off x="5489229"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84" name="object 1584" descr=""/>
            <p:cNvSpPr/>
            <p:nvPr/>
          </p:nvSpPr>
          <p:spPr>
            <a:xfrm>
              <a:off x="549227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85" name="object 1585" descr=""/>
            <p:cNvSpPr/>
            <p:nvPr/>
          </p:nvSpPr>
          <p:spPr>
            <a:xfrm>
              <a:off x="5492075"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86" name="object 1586" descr=""/>
            <p:cNvSpPr/>
            <p:nvPr/>
          </p:nvSpPr>
          <p:spPr>
            <a:xfrm>
              <a:off x="5494568"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87" name="object 1587" descr=""/>
            <p:cNvSpPr/>
            <p:nvPr/>
          </p:nvSpPr>
          <p:spPr>
            <a:xfrm>
              <a:off x="5496472"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88" name="object 1588" descr=""/>
            <p:cNvSpPr/>
            <p:nvPr/>
          </p:nvSpPr>
          <p:spPr>
            <a:xfrm>
              <a:off x="5499516"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89" name="object 1589" descr=""/>
            <p:cNvSpPr/>
            <p:nvPr/>
          </p:nvSpPr>
          <p:spPr>
            <a:xfrm>
              <a:off x="5501804"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90" name="object 1590" descr=""/>
            <p:cNvSpPr/>
            <p:nvPr/>
          </p:nvSpPr>
          <p:spPr>
            <a:xfrm>
              <a:off x="5501600"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91" name="object 1591" descr=""/>
            <p:cNvSpPr/>
            <p:nvPr/>
          </p:nvSpPr>
          <p:spPr>
            <a:xfrm>
              <a:off x="5504093"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92" name="object 1592" descr=""/>
            <p:cNvSpPr/>
            <p:nvPr/>
          </p:nvSpPr>
          <p:spPr>
            <a:xfrm>
              <a:off x="5505997" y="8506258"/>
              <a:ext cx="3175" cy="0"/>
            </a:xfrm>
            <a:custGeom>
              <a:avLst/>
              <a:gdLst/>
              <a:ahLst/>
              <a:cxnLst/>
              <a:rect l="l" t="t" r="r" b="b"/>
              <a:pathLst>
                <a:path w="3175" h="0">
                  <a:moveTo>
                    <a:pt x="0" y="0"/>
                  </a:moveTo>
                  <a:lnTo>
                    <a:pt x="381" y="0"/>
                  </a:lnTo>
                  <a:lnTo>
                    <a:pt x="2286" y="0"/>
                  </a:lnTo>
                  <a:lnTo>
                    <a:pt x="2667" y="0"/>
                  </a:lnTo>
                </a:path>
              </a:pathLst>
            </a:custGeom>
            <a:ln w="4216">
              <a:solidFill>
                <a:srgbClr val="DA332B"/>
              </a:solidFill>
            </a:ln>
          </p:spPr>
          <p:txBody>
            <a:bodyPr wrap="square" lIns="0" tIns="0" rIns="0" bIns="0" rtlCol="0"/>
            <a:lstStyle/>
            <a:p/>
          </p:txBody>
        </p:sp>
        <p:sp>
          <p:nvSpPr>
            <p:cNvPr id="1593" name="object 1593" descr=""/>
            <p:cNvSpPr/>
            <p:nvPr/>
          </p:nvSpPr>
          <p:spPr>
            <a:xfrm>
              <a:off x="5509041"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94" name="object 1594" descr=""/>
            <p:cNvSpPr/>
            <p:nvPr/>
          </p:nvSpPr>
          <p:spPr>
            <a:xfrm>
              <a:off x="5508837"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595" name="object 1595" descr=""/>
            <p:cNvSpPr/>
            <p:nvPr/>
          </p:nvSpPr>
          <p:spPr>
            <a:xfrm>
              <a:off x="5511329"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596" name="object 1596" descr=""/>
            <p:cNvSpPr/>
            <p:nvPr/>
          </p:nvSpPr>
          <p:spPr>
            <a:xfrm>
              <a:off x="5513233" y="8506258"/>
              <a:ext cx="1905" cy="0"/>
            </a:xfrm>
            <a:custGeom>
              <a:avLst/>
              <a:gdLst/>
              <a:ahLst/>
              <a:cxnLst/>
              <a:rect l="l" t="t" r="r" b="b"/>
              <a:pathLst>
                <a:path w="1904" h="0">
                  <a:moveTo>
                    <a:pt x="0" y="0"/>
                  </a:moveTo>
                  <a:lnTo>
                    <a:pt x="381" y="0"/>
                  </a:lnTo>
                  <a:lnTo>
                    <a:pt x="1905" y="0"/>
                  </a:lnTo>
                </a:path>
              </a:pathLst>
            </a:custGeom>
            <a:ln w="4216">
              <a:solidFill>
                <a:srgbClr val="DA332B"/>
              </a:solidFill>
            </a:ln>
          </p:spPr>
          <p:txBody>
            <a:bodyPr wrap="square" lIns="0" tIns="0" rIns="0" bIns="0" rtlCol="0"/>
            <a:lstStyle/>
            <a:p/>
          </p:txBody>
        </p:sp>
        <p:sp>
          <p:nvSpPr>
            <p:cNvPr id="1597" name="object 1597" descr=""/>
            <p:cNvSpPr/>
            <p:nvPr/>
          </p:nvSpPr>
          <p:spPr>
            <a:xfrm>
              <a:off x="5515522" y="8506258"/>
              <a:ext cx="635" cy="0"/>
            </a:xfrm>
            <a:custGeom>
              <a:avLst/>
              <a:gdLst/>
              <a:ahLst/>
              <a:cxnLst/>
              <a:rect l="l" t="t" r="r" b="b"/>
              <a:pathLst>
                <a:path w="635" h="0">
                  <a:moveTo>
                    <a:pt x="0" y="0"/>
                  </a:moveTo>
                  <a:lnTo>
                    <a:pt x="381" y="0"/>
                  </a:lnTo>
                </a:path>
              </a:pathLst>
            </a:custGeom>
            <a:ln w="4216">
              <a:solidFill>
                <a:srgbClr val="DA332B"/>
              </a:solidFill>
            </a:ln>
          </p:spPr>
          <p:txBody>
            <a:bodyPr wrap="square" lIns="0" tIns="0" rIns="0" bIns="0" rtlCol="0"/>
            <a:lstStyle/>
            <a:p/>
          </p:txBody>
        </p:sp>
        <p:sp>
          <p:nvSpPr>
            <p:cNvPr id="1598" name="object 1598" descr=""/>
            <p:cNvSpPr/>
            <p:nvPr/>
          </p:nvSpPr>
          <p:spPr>
            <a:xfrm>
              <a:off x="5516284" y="8506258"/>
              <a:ext cx="1905" cy="0"/>
            </a:xfrm>
            <a:custGeom>
              <a:avLst/>
              <a:gdLst/>
              <a:ahLst/>
              <a:cxnLst/>
              <a:rect l="l" t="t" r="r" b="b"/>
              <a:pathLst>
                <a:path w="1904" h="0">
                  <a:moveTo>
                    <a:pt x="0" y="0"/>
                  </a:moveTo>
                  <a:lnTo>
                    <a:pt x="1524" y="0"/>
                  </a:lnTo>
                  <a:lnTo>
                    <a:pt x="1905" y="0"/>
                  </a:lnTo>
                </a:path>
              </a:pathLst>
            </a:custGeom>
            <a:ln w="4216">
              <a:solidFill>
                <a:srgbClr val="DA332B"/>
              </a:solidFill>
            </a:ln>
          </p:spPr>
          <p:txBody>
            <a:bodyPr wrap="square" lIns="0" tIns="0" rIns="0" bIns="0" rtlCol="0"/>
            <a:lstStyle/>
            <a:p/>
          </p:txBody>
        </p:sp>
        <p:sp>
          <p:nvSpPr>
            <p:cNvPr id="1599" name="object 1599" descr=""/>
            <p:cNvSpPr/>
            <p:nvPr/>
          </p:nvSpPr>
          <p:spPr>
            <a:xfrm>
              <a:off x="5518566" y="8506258"/>
              <a:ext cx="1905" cy="0"/>
            </a:xfrm>
            <a:custGeom>
              <a:avLst/>
              <a:gdLst/>
              <a:ahLst/>
              <a:cxnLst/>
              <a:rect l="l" t="t" r="r" b="b"/>
              <a:pathLst>
                <a:path w="1904" h="0">
                  <a:moveTo>
                    <a:pt x="0" y="0"/>
                  </a:moveTo>
                  <a:lnTo>
                    <a:pt x="1524" y="0"/>
                  </a:lnTo>
                </a:path>
              </a:pathLst>
            </a:custGeom>
            <a:ln w="4216">
              <a:solidFill>
                <a:srgbClr val="DA332B"/>
              </a:solidFill>
            </a:ln>
          </p:spPr>
          <p:txBody>
            <a:bodyPr wrap="square" lIns="0" tIns="0" rIns="0" bIns="0" rtlCol="0"/>
            <a:lstStyle/>
            <a:p/>
          </p:txBody>
        </p:sp>
        <p:sp>
          <p:nvSpPr>
            <p:cNvPr id="1600" name="object 1600" descr=""/>
            <p:cNvSpPr/>
            <p:nvPr/>
          </p:nvSpPr>
          <p:spPr>
            <a:xfrm>
              <a:off x="5518362" y="850415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01" name="object 1601" descr=""/>
            <p:cNvSpPr/>
            <p:nvPr/>
          </p:nvSpPr>
          <p:spPr>
            <a:xfrm>
              <a:off x="5520854" y="8506258"/>
              <a:ext cx="1905" cy="0"/>
            </a:xfrm>
            <a:custGeom>
              <a:avLst/>
              <a:gdLst/>
              <a:ahLst/>
              <a:cxnLst/>
              <a:rect l="l" t="t" r="r" b="b"/>
              <a:pathLst>
                <a:path w="1904" h="0">
                  <a:moveTo>
                    <a:pt x="0" y="0"/>
                  </a:moveTo>
                  <a:lnTo>
                    <a:pt x="1905" y="0"/>
                  </a:lnTo>
                </a:path>
              </a:pathLst>
            </a:custGeom>
            <a:ln w="4216">
              <a:solidFill>
                <a:srgbClr val="DA332B"/>
              </a:solidFill>
            </a:ln>
          </p:spPr>
          <p:txBody>
            <a:bodyPr wrap="square" lIns="0" tIns="0" rIns="0" bIns="0" rtlCol="0"/>
            <a:lstStyle/>
            <a:p/>
          </p:txBody>
        </p:sp>
        <p:sp>
          <p:nvSpPr>
            <p:cNvPr id="1602" name="object 1602" descr=""/>
            <p:cNvSpPr/>
            <p:nvPr/>
          </p:nvSpPr>
          <p:spPr>
            <a:xfrm>
              <a:off x="5129567" y="894059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03" name="object 1603" descr=""/>
            <p:cNvSpPr/>
            <p:nvPr/>
          </p:nvSpPr>
          <p:spPr>
            <a:xfrm>
              <a:off x="5129567" y="8939834"/>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604" name="object 1604" descr=""/>
            <p:cNvSpPr/>
            <p:nvPr/>
          </p:nvSpPr>
          <p:spPr>
            <a:xfrm>
              <a:off x="5129567" y="8937547"/>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605" name="object 1605" descr=""/>
            <p:cNvSpPr/>
            <p:nvPr/>
          </p:nvSpPr>
          <p:spPr>
            <a:xfrm>
              <a:off x="5129567" y="893564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06" name="object 1606" descr=""/>
            <p:cNvSpPr/>
            <p:nvPr/>
          </p:nvSpPr>
          <p:spPr>
            <a:xfrm>
              <a:off x="5127459" y="893315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07" name="object 1607" descr=""/>
            <p:cNvSpPr/>
            <p:nvPr/>
          </p:nvSpPr>
          <p:spPr>
            <a:xfrm>
              <a:off x="5129567" y="8933359"/>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08" name="object 1608" descr=""/>
            <p:cNvSpPr/>
            <p:nvPr/>
          </p:nvSpPr>
          <p:spPr>
            <a:xfrm>
              <a:off x="5129567" y="8930312"/>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609" name="object 1609" descr=""/>
            <p:cNvSpPr/>
            <p:nvPr/>
          </p:nvSpPr>
          <p:spPr>
            <a:xfrm>
              <a:off x="5129567" y="892840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10" name="object 1610" descr=""/>
            <p:cNvSpPr/>
            <p:nvPr/>
          </p:nvSpPr>
          <p:spPr>
            <a:xfrm>
              <a:off x="5127459" y="892591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11" name="object 1611" descr=""/>
            <p:cNvSpPr/>
            <p:nvPr/>
          </p:nvSpPr>
          <p:spPr>
            <a:xfrm>
              <a:off x="5129567" y="892611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12" name="object 1612" descr=""/>
            <p:cNvSpPr/>
            <p:nvPr/>
          </p:nvSpPr>
          <p:spPr>
            <a:xfrm>
              <a:off x="5129567" y="8923831"/>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613" name="object 1613" descr=""/>
            <p:cNvSpPr/>
            <p:nvPr/>
          </p:nvSpPr>
          <p:spPr>
            <a:xfrm>
              <a:off x="5129567" y="8920787"/>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614" name="object 1614" descr=""/>
            <p:cNvSpPr/>
            <p:nvPr/>
          </p:nvSpPr>
          <p:spPr>
            <a:xfrm>
              <a:off x="5129567" y="891887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15" name="object 1615" descr=""/>
            <p:cNvSpPr/>
            <p:nvPr/>
          </p:nvSpPr>
          <p:spPr>
            <a:xfrm>
              <a:off x="5127459" y="891639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16" name="object 1616" descr=""/>
            <p:cNvSpPr/>
            <p:nvPr/>
          </p:nvSpPr>
          <p:spPr>
            <a:xfrm>
              <a:off x="5129567" y="891659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17" name="object 1617" descr=""/>
            <p:cNvSpPr/>
            <p:nvPr/>
          </p:nvSpPr>
          <p:spPr>
            <a:xfrm>
              <a:off x="5129567" y="8914306"/>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618" name="object 1618" descr=""/>
            <p:cNvSpPr/>
            <p:nvPr/>
          </p:nvSpPr>
          <p:spPr>
            <a:xfrm>
              <a:off x="5129567" y="8913548"/>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619" name="object 1619" descr=""/>
            <p:cNvSpPr/>
            <p:nvPr/>
          </p:nvSpPr>
          <p:spPr>
            <a:xfrm>
              <a:off x="5129567" y="8911261"/>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620" name="object 1620" descr=""/>
            <p:cNvSpPr/>
            <p:nvPr/>
          </p:nvSpPr>
          <p:spPr>
            <a:xfrm>
              <a:off x="5129567" y="890935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21" name="object 1621" descr=""/>
            <p:cNvSpPr/>
            <p:nvPr/>
          </p:nvSpPr>
          <p:spPr>
            <a:xfrm>
              <a:off x="5127459" y="890686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22" name="object 1622" descr=""/>
            <p:cNvSpPr/>
            <p:nvPr/>
          </p:nvSpPr>
          <p:spPr>
            <a:xfrm>
              <a:off x="5129567" y="890706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23" name="object 1623" descr=""/>
            <p:cNvSpPr/>
            <p:nvPr/>
          </p:nvSpPr>
          <p:spPr>
            <a:xfrm>
              <a:off x="5129567" y="8904019"/>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624" name="object 1624" descr=""/>
            <p:cNvSpPr/>
            <p:nvPr/>
          </p:nvSpPr>
          <p:spPr>
            <a:xfrm>
              <a:off x="5129567" y="890211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25" name="object 1625" descr=""/>
            <p:cNvSpPr/>
            <p:nvPr/>
          </p:nvSpPr>
          <p:spPr>
            <a:xfrm>
              <a:off x="5127459" y="889962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26" name="object 1626" descr=""/>
            <p:cNvSpPr/>
            <p:nvPr/>
          </p:nvSpPr>
          <p:spPr>
            <a:xfrm>
              <a:off x="5129567" y="889982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27" name="object 1627" descr=""/>
            <p:cNvSpPr/>
            <p:nvPr/>
          </p:nvSpPr>
          <p:spPr>
            <a:xfrm>
              <a:off x="5129567" y="8897543"/>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628" name="object 1628" descr=""/>
            <p:cNvSpPr/>
            <p:nvPr/>
          </p:nvSpPr>
          <p:spPr>
            <a:xfrm>
              <a:off x="5129567" y="8896780"/>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629" name="object 1629" descr=""/>
            <p:cNvSpPr/>
            <p:nvPr/>
          </p:nvSpPr>
          <p:spPr>
            <a:xfrm>
              <a:off x="5129567" y="8894493"/>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630" name="object 1630" descr=""/>
            <p:cNvSpPr/>
            <p:nvPr/>
          </p:nvSpPr>
          <p:spPr>
            <a:xfrm>
              <a:off x="5129567" y="889259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31" name="object 1631" descr=""/>
            <p:cNvSpPr/>
            <p:nvPr/>
          </p:nvSpPr>
          <p:spPr>
            <a:xfrm>
              <a:off x="5127459" y="889009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32" name="object 1632" descr=""/>
            <p:cNvSpPr/>
            <p:nvPr/>
          </p:nvSpPr>
          <p:spPr>
            <a:xfrm>
              <a:off x="5129567" y="889030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33" name="object 1633" descr=""/>
            <p:cNvSpPr/>
            <p:nvPr/>
          </p:nvSpPr>
          <p:spPr>
            <a:xfrm>
              <a:off x="5129567" y="8887256"/>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634" name="object 1634" descr=""/>
            <p:cNvSpPr/>
            <p:nvPr/>
          </p:nvSpPr>
          <p:spPr>
            <a:xfrm>
              <a:off x="5129567" y="8884968"/>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635" name="object 1635" descr=""/>
            <p:cNvSpPr/>
            <p:nvPr/>
          </p:nvSpPr>
          <p:spPr>
            <a:xfrm>
              <a:off x="5129567" y="888306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36" name="object 1636" descr=""/>
            <p:cNvSpPr/>
            <p:nvPr/>
          </p:nvSpPr>
          <p:spPr>
            <a:xfrm>
              <a:off x="5127459" y="888057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37" name="object 1637" descr=""/>
            <p:cNvSpPr/>
            <p:nvPr/>
          </p:nvSpPr>
          <p:spPr>
            <a:xfrm>
              <a:off x="5129567" y="888077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38" name="object 1638" descr=""/>
            <p:cNvSpPr/>
            <p:nvPr/>
          </p:nvSpPr>
          <p:spPr>
            <a:xfrm>
              <a:off x="5129567" y="8877731"/>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639" name="object 1639" descr=""/>
            <p:cNvSpPr/>
            <p:nvPr/>
          </p:nvSpPr>
          <p:spPr>
            <a:xfrm>
              <a:off x="5129567" y="887582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40" name="object 1640" descr=""/>
            <p:cNvSpPr/>
            <p:nvPr/>
          </p:nvSpPr>
          <p:spPr>
            <a:xfrm>
              <a:off x="5127459" y="887333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41" name="object 1641" descr=""/>
            <p:cNvSpPr/>
            <p:nvPr/>
          </p:nvSpPr>
          <p:spPr>
            <a:xfrm>
              <a:off x="5129567" y="887354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42" name="object 1642" descr=""/>
            <p:cNvSpPr/>
            <p:nvPr/>
          </p:nvSpPr>
          <p:spPr>
            <a:xfrm>
              <a:off x="5129567" y="8871251"/>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643" name="object 1643" descr=""/>
            <p:cNvSpPr/>
            <p:nvPr/>
          </p:nvSpPr>
          <p:spPr>
            <a:xfrm>
              <a:off x="5129567" y="8870492"/>
              <a:ext cx="0" cy="635"/>
            </a:xfrm>
            <a:custGeom>
              <a:avLst/>
              <a:gdLst/>
              <a:ahLst/>
              <a:cxnLst/>
              <a:rect l="l" t="t" r="r" b="b"/>
              <a:pathLst>
                <a:path w="0" h="634">
                  <a:moveTo>
                    <a:pt x="0" y="380"/>
                  </a:moveTo>
                  <a:lnTo>
                    <a:pt x="0" y="0"/>
                  </a:lnTo>
                </a:path>
              </a:pathLst>
            </a:custGeom>
            <a:ln w="4216">
              <a:solidFill>
                <a:srgbClr val="DA332B"/>
              </a:solidFill>
            </a:ln>
          </p:spPr>
          <p:txBody>
            <a:bodyPr wrap="square" lIns="0" tIns="0" rIns="0" bIns="0" rtlCol="0"/>
            <a:lstStyle/>
            <a:p/>
          </p:txBody>
        </p:sp>
        <p:sp>
          <p:nvSpPr>
            <p:cNvPr id="1644" name="object 1644" descr=""/>
            <p:cNvSpPr/>
            <p:nvPr/>
          </p:nvSpPr>
          <p:spPr>
            <a:xfrm>
              <a:off x="5129567" y="8868206"/>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645" name="object 1645" descr=""/>
            <p:cNvSpPr/>
            <p:nvPr/>
          </p:nvSpPr>
          <p:spPr>
            <a:xfrm>
              <a:off x="5129567" y="8866299"/>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46" name="object 1646" descr=""/>
            <p:cNvSpPr/>
            <p:nvPr/>
          </p:nvSpPr>
          <p:spPr>
            <a:xfrm>
              <a:off x="5127459" y="886381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47" name="object 1647" descr=""/>
            <p:cNvSpPr/>
            <p:nvPr/>
          </p:nvSpPr>
          <p:spPr>
            <a:xfrm>
              <a:off x="5129567" y="886401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48" name="object 1648" descr=""/>
            <p:cNvSpPr/>
            <p:nvPr/>
          </p:nvSpPr>
          <p:spPr>
            <a:xfrm>
              <a:off x="5129567" y="8860964"/>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649" name="object 1649" descr=""/>
            <p:cNvSpPr/>
            <p:nvPr/>
          </p:nvSpPr>
          <p:spPr>
            <a:xfrm>
              <a:off x="5129567" y="885906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50" name="object 1650" descr=""/>
            <p:cNvSpPr/>
            <p:nvPr/>
          </p:nvSpPr>
          <p:spPr>
            <a:xfrm>
              <a:off x="5127459" y="8856574"/>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51" name="object 1651" descr=""/>
            <p:cNvSpPr/>
            <p:nvPr/>
          </p:nvSpPr>
          <p:spPr>
            <a:xfrm>
              <a:off x="5129567" y="885677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52" name="object 1652" descr=""/>
            <p:cNvSpPr/>
            <p:nvPr/>
          </p:nvSpPr>
          <p:spPr>
            <a:xfrm>
              <a:off x="5127459" y="885428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53" name="object 1653" descr=""/>
            <p:cNvSpPr/>
            <p:nvPr/>
          </p:nvSpPr>
          <p:spPr>
            <a:xfrm>
              <a:off x="5129567" y="885449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54" name="object 1654" descr=""/>
            <p:cNvSpPr/>
            <p:nvPr/>
          </p:nvSpPr>
          <p:spPr>
            <a:xfrm>
              <a:off x="5129567" y="8851439"/>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655" name="object 1655" descr=""/>
            <p:cNvSpPr/>
            <p:nvPr/>
          </p:nvSpPr>
          <p:spPr>
            <a:xfrm>
              <a:off x="5129567" y="884953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56" name="object 1656" descr=""/>
            <p:cNvSpPr/>
            <p:nvPr/>
          </p:nvSpPr>
          <p:spPr>
            <a:xfrm>
              <a:off x="5127459" y="8847049"/>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57" name="object 1657" descr=""/>
            <p:cNvSpPr/>
            <p:nvPr/>
          </p:nvSpPr>
          <p:spPr>
            <a:xfrm>
              <a:off x="5129567" y="8847249"/>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58" name="object 1658" descr=""/>
            <p:cNvSpPr/>
            <p:nvPr/>
          </p:nvSpPr>
          <p:spPr>
            <a:xfrm>
              <a:off x="5129567" y="8844964"/>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659" name="object 1659" descr=""/>
            <p:cNvSpPr/>
            <p:nvPr/>
          </p:nvSpPr>
          <p:spPr>
            <a:xfrm>
              <a:off x="5129567" y="8844200"/>
              <a:ext cx="0" cy="635"/>
            </a:xfrm>
            <a:custGeom>
              <a:avLst/>
              <a:gdLst/>
              <a:ahLst/>
              <a:cxnLst/>
              <a:rect l="l" t="t" r="r" b="b"/>
              <a:pathLst>
                <a:path w="0" h="634">
                  <a:moveTo>
                    <a:pt x="0" y="380"/>
                  </a:moveTo>
                  <a:lnTo>
                    <a:pt x="0" y="0"/>
                  </a:lnTo>
                </a:path>
              </a:pathLst>
            </a:custGeom>
            <a:ln w="4216">
              <a:solidFill>
                <a:srgbClr val="DA332B"/>
              </a:solidFill>
            </a:ln>
          </p:spPr>
          <p:txBody>
            <a:bodyPr wrap="square" lIns="0" tIns="0" rIns="0" bIns="0" rtlCol="0"/>
            <a:lstStyle/>
            <a:p/>
          </p:txBody>
        </p:sp>
        <p:sp>
          <p:nvSpPr>
            <p:cNvPr id="1660" name="object 1660" descr=""/>
            <p:cNvSpPr/>
            <p:nvPr/>
          </p:nvSpPr>
          <p:spPr>
            <a:xfrm>
              <a:off x="5129567" y="8841920"/>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661" name="object 1661" descr=""/>
            <p:cNvSpPr/>
            <p:nvPr/>
          </p:nvSpPr>
          <p:spPr>
            <a:xfrm>
              <a:off x="5129567" y="884001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62" name="object 1662" descr=""/>
            <p:cNvSpPr/>
            <p:nvPr/>
          </p:nvSpPr>
          <p:spPr>
            <a:xfrm>
              <a:off x="5127459" y="8837524"/>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63" name="object 1663" descr=""/>
            <p:cNvSpPr/>
            <p:nvPr/>
          </p:nvSpPr>
          <p:spPr>
            <a:xfrm>
              <a:off x="5129567" y="883772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64" name="object 1664" descr=""/>
            <p:cNvSpPr/>
            <p:nvPr/>
          </p:nvSpPr>
          <p:spPr>
            <a:xfrm>
              <a:off x="5129567" y="8834677"/>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665" name="object 1665" descr=""/>
            <p:cNvSpPr/>
            <p:nvPr/>
          </p:nvSpPr>
          <p:spPr>
            <a:xfrm>
              <a:off x="5129567" y="883277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66" name="object 1666" descr=""/>
            <p:cNvSpPr/>
            <p:nvPr/>
          </p:nvSpPr>
          <p:spPr>
            <a:xfrm>
              <a:off x="5127459" y="883028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67" name="object 1667" descr=""/>
            <p:cNvSpPr/>
            <p:nvPr/>
          </p:nvSpPr>
          <p:spPr>
            <a:xfrm>
              <a:off x="5129567" y="883048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68" name="object 1668" descr=""/>
            <p:cNvSpPr/>
            <p:nvPr/>
          </p:nvSpPr>
          <p:spPr>
            <a:xfrm>
              <a:off x="5129567" y="8828203"/>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669" name="object 1669" descr=""/>
            <p:cNvSpPr/>
            <p:nvPr/>
          </p:nvSpPr>
          <p:spPr>
            <a:xfrm>
              <a:off x="5129567" y="8825152"/>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670" name="object 1670" descr=""/>
            <p:cNvSpPr/>
            <p:nvPr/>
          </p:nvSpPr>
          <p:spPr>
            <a:xfrm>
              <a:off x="5129567" y="882325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71" name="object 1671" descr=""/>
            <p:cNvSpPr/>
            <p:nvPr/>
          </p:nvSpPr>
          <p:spPr>
            <a:xfrm>
              <a:off x="5127459" y="882075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72" name="object 1672" descr=""/>
            <p:cNvSpPr/>
            <p:nvPr/>
          </p:nvSpPr>
          <p:spPr>
            <a:xfrm>
              <a:off x="5129567" y="882096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73" name="object 1673" descr=""/>
            <p:cNvSpPr/>
            <p:nvPr/>
          </p:nvSpPr>
          <p:spPr>
            <a:xfrm>
              <a:off x="5129567" y="8818678"/>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674" name="object 1674" descr=""/>
            <p:cNvSpPr/>
            <p:nvPr/>
          </p:nvSpPr>
          <p:spPr>
            <a:xfrm>
              <a:off x="5129567" y="8817913"/>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675" name="object 1675" descr=""/>
            <p:cNvSpPr/>
            <p:nvPr/>
          </p:nvSpPr>
          <p:spPr>
            <a:xfrm>
              <a:off x="5129567" y="8815626"/>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676" name="object 1676" descr=""/>
            <p:cNvSpPr/>
            <p:nvPr/>
          </p:nvSpPr>
          <p:spPr>
            <a:xfrm>
              <a:off x="5129567" y="881372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77" name="object 1677" descr=""/>
            <p:cNvSpPr/>
            <p:nvPr/>
          </p:nvSpPr>
          <p:spPr>
            <a:xfrm>
              <a:off x="5127459" y="881123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78" name="object 1678" descr=""/>
            <p:cNvSpPr/>
            <p:nvPr/>
          </p:nvSpPr>
          <p:spPr>
            <a:xfrm>
              <a:off x="5129567" y="881143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79" name="object 1679" descr=""/>
            <p:cNvSpPr/>
            <p:nvPr/>
          </p:nvSpPr>
          <p:spPr>
            <a:xfrm>
              <a:off x="5129567" y="8808391"/>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680" name="object 1680" descr=""/>
            <p:cNvSpPr/>
            <p:nvPr/>
          </p:nvSpPr>
          <p:spPr>
            <a:xfrm>
              <a:off x="5129567" y="880648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81" name="object 1681" descr=""/>
            <p:cNvSpPr/>
            <p:nvPr/>
          </p:nvSpPr>
          <p:spPr>
            <a:xfrm>
              <a:off x="5127459" y="8803994"/>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82" name="object 1682" descr=""/>
            <p:cNvSpPr/>
            <p:nvPr/>
          </p:nvSpPr>
          <p:spPr>
            <a:xfrm>
              <a:off x="5129567" y="880420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83" name="object 1683" descr=""/>
            <p:cNvSpPr/>
            <p:nvPr/>
          </p:nvSpPr>
          <p:spPr>
            <a:xfrm>
              <a:off x="5129567" y="8801910"/>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684" name="object 1684" descr=""/>
            <p:cNvSpPr/>
            <p:nvPr/>
          </p:nvSpPr>
          <p:spPr>
            <a:xfrm>
              <a:off x="5129567" y="8801152"/>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685" name="object 1685" descr=""/>
            <p:cNvSpPr/>
            <p:nvPr/>
          </p:nvSpPr>
          <p:spPr>
            <a:xfrm>
              <a:off x="5129567" y="8798864"/>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686" name="object 1686" descr=""/>
            <p:cNvSpPr/>
            <p:nvPr/>
          </p:nvSpPr>
          <p:spPr>
            <a:xfrm>
              <a:off x="5129567" y="879695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87" name="object 1687" descr=""/>
            <p:cNvSpPr/>
            <p:nvPr/>
          </p:nvSpPr>
          <p:spPr>
            <a:xfrm>
              <a:off x="5127459" y="8794469"/>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88" name="object 1688" descr=""/>
            <p:cNvSpPr/>
            <p:nvPr/>
          </p:nvSpPr>
          <p:spPr>
            <a:xfrm>
              <a:off x="5129567" y="879467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89" name="object 1689" descr=""/>
            <p:cNvSpPr/>
            <p:nvPr/>
          </p:nvSpPr>
          <p:spPr>
            <a:xfrm>
              <a:off x="5129567" y="8791623"/>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690" name="object 1690" descr=""/>
            <p:cNvSpPr/>
            <p:nvPr/>
          </p:nvSpPr>
          <p:spPr>
            <a:xfrm>
              <a:off x="5129567" y="8789339"/>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691" name="object 1691" descr=""/>
            <p:cNvSpPr/>
            <p:nvPr/>
          </p:nvSpPr>
          <p:spPr>
            <a:xfrm>
              <a:off x="5129567" y="878743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92" name="object 1692" descr=""/>
            <p:cNvSpPr/>
            <p:nvPr/>
          </p:nvSpPr>
          <p:spPr>
            <a:xfrm>
              <a:off x="5127459" y="8784944"/>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93" name="object 1693" descr=""/>
            <p:cNvSpPr/>
            <p:nvPr/>
          </p:nvSpPr>
          <p:spPr>
            <a:xfrm>
              <a:off x="5129567" y="878515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694" name="object 1694" descr=""/>
            <p:cNvSpPr/>
            <p:nvPr/>
          </p:nvSpPr>
          <p:spPr>
            <a:xfrm>
              <a:off x="5129567" y="8782098"/>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695" name="object 1695" descr=""/>
            <p:cNvSpPr/>
            <p:nvPr/>
          </p:nvSpPr>
          <p:spPr>
            <a:xfrm>
              <a:off x="5129567" y="878019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96" name="object 1696" descr=""/>
            <p:cNvSpPr/>
            <p:nvPr/>
          </p:nvSpPr>
          <p:spPr>
            <a:xfrm>
              <a:off x="5127459" y="877770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697" name="object 1697" descr=""/>
            <p:cNvSpPr/>
            <p:nvPr/>
          </p:nvSpPr>
          <p:spPr>
            <a:xfrm>
              <a:off x="5129567" y="877790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698" name="object 1698" descr=""/>
            <p:cNvSpPr/>
            <p:nvPr/>
          </p:nvSpPr>
          <p:spPr>
            <a:xfrm>
              <a:off x="5129567" y="8775622"/>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699" name="object 1699" descr=""/>
            <p:cNvSpPr/>
            <p:nvPr/>
          </p:nvSpPr>
          <p:spPr>
            <a:xfrm>
              <a:off x="5129567" y="8774859"/>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700" name="object 1700" descr=""/>
            <p:cNvSpPr/>
            <p:nvPr/>
          </p:nvSpPr>
          <p:spPr>
            <a:xfrm>
              <a:off x="5129567" y="8772572"/>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701" name="object 1701" descr=""/>
            <p:cNvSpPr/>
            <p:nvPr/>
          </p:nvSpPr>
          <p:spPr>
            <a:xfrm>
              <a:off x="5129567" y="877067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02" name="object 1702" descr=""/>
            <p:cNvSpPr/>
            <p:nvPr/>
          </p:nvSpPr>
          <p:spPr>
            <a:xfrm>
              <a:off x="5127459" y="876818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03" name="object 1703" descr=""/>
            <p:cNvSpPr/>
            <p:nvPr/>
          </p:nvSpPr>
          <p:spPr>
            <a:xfrm>
              <a:off x="5129567" y="876838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04" name="object 1704" descr=""/>
            <p:cNvSpPr/>
            <p:nvPr/>
          </p:nvSpPr>
          <p:spPr>
            <a:xfrm>
              <a:off x="5129567" y="8765335"/>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705" name="object 1705" descr=""/>
            <p:cNvSpPr/>
            <p:nvPr/>
          </p:nvSpPr>
          <p:spPr>
            <a:xfrm>
              <a:off x="5129567" y="876342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06" name="object 1706" descr=""/>
            <p:cNvSpPr/>
            <p:nvPr/>
          </p:nvSpPr>
          <p:spPr>
            <a:xfrm>
              <a:off x="5127459" y="876094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07" name="object 1707" descr=""/>
            <p:cNvSpPr/>
            <p:nvPr/>
          </p:nvSpPr>
          <p:spPr>
            <a:xfrm>
              <a:off x="5129567" y="876114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08" name="object 1708" descr=""/>
            <p:cNvSpPr/>
            <p:nvPr/>
          </p:nvSpPr>
          <p:spPr>
            <a:xfrm>
              <a:off x="5127459" y="875865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09" name="object 1709" descr=""/>
            <p:cNvSpPr/>
            <p:nvPr/>
          </p:nvSpPr>
          <p:spPr>
            <a:xfrm>
              <a:off x="5129567" y="875885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10" name="object 1710" descr=""/>
            <p:cNvSpPr/>
            <p:nvPr/>
          </p:nvSpPr>
          <p:spPr>
            <a:xfrm>
              <a:off x="5129567" y="8755810"/>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711" name="object 1711" descr=""/>
            <p:cNvSpPr/>
            <p:nvPr/>
          </p:nvSpPr>
          <p:spPr>
            <a:xfrm>
              <a:off x="5129567" y="875390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12" name="object 1712" descr=""/>
            <p:cNvSpPr/>
            <p:nvPr/>
          </p:nvSpPr>
          <p:spPr>
            <a:xfrm>
              <a:off x="5127459" y="875141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13" name="object 1713" descr=""/>
            <p:cNvSpPr/>
            <p:nvPr/>
          </p:nvSpPr>
          <p:spPr>
            <a:xfrm>
              <a:off x="5129567" y="875162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14" name="object 1714" descr=""/>
            <p:cNvSpPr/>
            <p:nvPr/>
          </p:nvSpPr>
          <p:spPr>
            <a:xfrm>
              <a:off x="5129567" y="8749336"/>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715" name="object 1715" descr=""/>
            <p:cNvSpPr/>
            <p:nvPr/>
          </p:nvSpPr>
          <p:spPr>
            <a:xfrm>
              <a:off x="5129567" y="8748571"/>
              <a:ext cx="0" cy="635"/>
            </a:xfrm>
            <a:custGeom>
              <a:avLst/>
              <a:gdLst/>
              <a:ahLst/>
              <a:cxnLst/>
              <a:rect l="l" t="t" r="r" b="b"/>
              <a:pathLst>
                <a:path w="0" h="634">
                  <a:moveTo>
                    <a:pt x="0" y="380"/>
                  </a:moveTo>
                  <a:lnTo>
                    <a:pt x="0" y="0"/>
                  </a:lnTo>
                </a:path>
              </a:pathLst>
            </a:custGeom>
            <a:ln w="4216">
              <a:solidFill>
                <a:srgbClr val="DA332B"/>
              </a:solidFill>
            </a:ln>
          </p:spPr>
          <p:txBody>
            <a:bodyPr wrap="square" lIns="0" tIns="0" rIns="0" bIns="0" rtlCol="0"/>
            <a:lstStyle/>
            <a:p/>
          </p:txBody>
        </p:sp>
        <p:sp>
          <p:nvSpPr>
            <p:cNvPr id="1716" name="object 1716" descr=""/>
            <p:cNvSpPr/>
            <p:nvPr/>
          </p:nvSpPr>
          <p:spPr>
            <a:xfrm>
              <a:off x="5129567" y="8746285"/>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717" name="object 1717" descr=""/>
            <p:cNvSpPr/>
            <p:nvPr/>
          </p:nvSpPr>
          <p:spPr>
            <a:xfrm>
              <a:off x="5129567" y="874437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18" name="object 1718" descr=""/>
            <p:cNvSpPr/>
            <p:nvPr/>
          </p:nvSpPr>
          <p:spPr>
            <a:xfrm>
              <a:off x="5127459" y="874189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19" name="object 1719" descr=""/>
            <p:cNvSpPr/>
            <p:nvPr/>
          </p:nvSpPr>
          <p:spPr>
            <a:xfrm>
              <a:off x="5129567" y="874209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20" name="object 1720" descr=""/>
            <p:cNvSpPr/>
            <p:nvPr/>
          </p:nvSpPr>
          <p:spPr>
            <a:xfrm>
              <a:off x="5129567" y="8739049"/>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721" name="object 1721" descr=""/>
            <p:cNvSpPr/>
            <p:nvPr/>
          </p:nvSpPr>
          <p:spPr>
            <a:xfrm>
              <a:off x="5129567" y="873714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22" name="object 1722" descr=""/>
            <p:cNvSpPr/>
            <p:nvPr/>
          </p:nvSpPr>
          <p:spPr>
            <a:xfrm>
              <a:off x="5127459" y="873465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23" name="object 1723" descr=""/>
            <p:cNvSpPr/>
            <p:nvPr/>
          </p:nvSpPr>
          <p:spPr>
            <a:xfrm>
              <a:off x="5129567" y="873485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24" name="object 1724" descr=""/>
            <p:cNvSpPr/>
            <p:nvPr/>
          </p:nvSpPr>
          <p:spPr>
            <a:xfrm>
              <a:off x="5129567" y="8732568"/>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725" name="object 1725" descr=""/>
            <p:cNvSpPr/>
            <p:nvPr/>
          </p:nvSpPr>
          <p:spPr>
            <a:xfrm>
              <a:off x="5129567" y="8729524"/>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726" name="object 1726" descr=""/>
            <p:cNvSpPr/>
            <p:nvPr/>
          </p:nvSpPr>
          <p:spPr>
            <a:xfrm>
              <a:off x="5129567" y="872761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27" name="object 1727" descr=""/>
            <p:cNvSpPr/>
            <p:nvPr/>
          </p:nvSpPr>
          <p:spPr>
            <a:xfrm>
              <a:off x="5127459" y="872512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28" name="object 1728" descr=""/>
            <p:cNvSpPr/>
            <p:nvPr/>
          </p:nvSpPr>
          <p:spPr>
            <a:xfrm>
              <a:off x="5129567" y="872532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29" name="object 1729" descr=""/>
            <p:cNvSpPr/>
            <p:nvPr/>
          </p:nvSpPr>
          <p:spPr>
            <a:xfrm>
              <a:off x="5129567" y="8722281"/>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730" name="object 1730" descr=""/>
            <p:cNvSpPr/>
            <p:nvPr/>
          </p:nvSpPr>
          <p:spPr>
            <a:xfrm>
              <a:off x="5129567" y="8719999"/>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731" name="object 1731" descr=""/>
            <p:cNvSpPr/>
            <p:nvPr/>
          </p:nvSpPr>
          <p:spPr>
            <a:xfrm>
              <a:off x="5129567" y="871809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32" name="object 1732" descr=""/>
            <p:cNvSpPr/>
            <p:nvPr/>
          </p:nvSpPr>
          <p:spPr>
            <a:xfrm>
              <a:off x="5127459" y="871560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33" name="object 1733" descr=""/>
            <p:cNvSpPr/>
            <p:nvPr/>
          </p:nvSpPr>
          <p:spPr>
            <a:xfrm>
              <a:off x="5129567" y="871580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34" name="object 1734" descr=""/>
            <p:cNvSpPr/>
            <p:nvPr/>
          </p:nvSpPr>
          <p:spPr>
            <a:xfrm>
              <a:off x="5129567" y="8712756"/>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735" name="object 1735" descr=""/>
            <p:cNvSpPr/>
            <p:nvPr/>
          </p:nvSpPr>
          <p:spPr>
            <a:xfrm>
              <a:off x="5129567" y="8710855"/>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36" name="object 1736" descr=""/>
            <p:cNvSpPr/>
            <p:nvPr/>
          </p:nvSpPr>
          <p:spPr>
            <a:xfrm>
              <a:off x="5127459" y="870836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37" name="object 1737" descr=""/>
            <p:cNvSpPr/>
            <p:nvPr/>
          </p:nvSpPr>
          <p:spPr>
            <a:xfrm>
              <a:off x="5129567" y="870856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38" name="object 1738" descr=""/>
            <p:cNvSpPr/>
            <p:nvPr/>
          </p:nvSpPr>
          <p:spPr>
            <a:xfrm>
              <a:off x="5129567" y="8706281"/>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739" name="object 1739" descr=""/>
            <p:cNvSpPr/>
            <p:nvPr/>
          </p:nvSpPr>
          <p:spPr>
            <a:xfrm>
              <a:off x="5129567" y="8705517"/>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740" name="object 1740" descr=""/>
            <p:cNvSpPr/>
            <p:nvPr/>
          </p:nvSpPr>
          <p:spPr>
            <a:xfrm>
              <a:off x="5129567" y="8703230"/>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741" name="object 1741" descr=""/>
            <p:cNvSpPr/>
            <p:nvPr/>
          </p:nvSpPr>
          <p:spPr>
            <a:xfrm>
              <a:off x="5129567" y="8701330"/>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42" name="object 1742" descr=""/>
            <p:cNvSpPr/>
            <p:nvPr/>
          </p:nvSpPr>
          <p:spPr>
            <a:xfrm>
              <a:off x="5127459" y="869884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43" name="object 1743" descr=""/>
            <p:cNvSpPr/>
            <p:nvPr/>
          </p:nvSpPr>
          <p:spPr>
            <a:xfrm>
              <a:off x="5129567" y="869904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44" name="object 1744" descr=""/>
            <p:cNvSpPr/>
            <p:nvPr/>
          </p:nvSpPr>
          <p:spPr>
            <a:xfrm>
              <a:off x="5129567" y="8695994"/>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745" name="object 1745" descr=""/>
            <p:cNvSpPr/>
            <p:nvPr/>
          </p:nvSpPr>
          <p:spPr>
            <a:xfrm>
              <a:off x="5129567" y="8694086"/>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46" name="object 1746" descr=""/>
            <p:cNvSpPr/>
            <p:nvPr/>
          </p:nvSpPr>
          <p:spPr>
            <a:xfrm>
              <a:off x="5127459" y="869159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47" name="object 1747" descr=""/>
            <p:cNvSpPr/>
            <p:nvPr/>
          </p:nvSpPr>
          <p:spPr>
            <a:xfrm>
              <a:off x="5129567" y="8691805"/>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48" name="object 1748" descr=""/>
            <p:cNvSpPr/>
            <p:nvPr/>
          </p:nvSpPr>
          <p:spPr>
            <a:xfrm>
              <a:off x="5127459" y="868931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49" name="object 1749" descr=""/>
            <p:cNvSpPr/>
            <p:nvPr/>
          </p:nvSpPr>
          <p:spPr>
            <a:xfrm>
              <a:off x="5129567" y="868951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50" name="object 1750" descr=""/>
            <p:cNvSpPr/>
            <p:nvPr/>
          </p:nvSpPr>
          <p:spPr>
            <a:xfrm>
              <a:off x="5129567" y="8686469"/>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751" name="object 1751" descr=""/>
            <p:cNvSpPr/>
            <p:nvPr/>
          </p:nvSpPr>
          <p:spPr>
            <a:xfrm>
              <a:off x="5129567" y="8684561"/>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52" name="object 1752" descr=""/>
            <p:cNvSpPr/>
            <p:nvPr/>
          </p:nvSpPr>
          <p:spPr>
            <a:xfrm>
              <a:off x="5127459" y="868207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53" name="object 1753" descr=""/>
            <p:cNvSpPr/>
            <p:nvPr/>
          </p:nvSpPr>
          <p:spPr>
            <a:xfrm>
              <a:off x="5129567" y="8682280"/>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54" name="object 1754" descr=""/>
            <p:cNvSpPr/>
            <p:nvPr/>
          </p:nvSpPr>
          <p:spPr>
            <a:xfrm>
              <a:off x="5129567" y="8679995"/>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755" name="object 1755" descr=""/>
            <p:cNvSpPr/>
            <p:nvPr/>
          </p:nvSpPr>
          <p:spPr>
            <a:xfrm>
              <a:off x="5129567" y="8679230"/>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756" name="object 1756" descr=""/>
            <p:cNvSpPr/>
            <p:nvPr/>
          </p:nvSpPr>
          <p:spPr>
            <a:xfrm>
              <a:off x="5129567" y="8676943"/>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757" name="object 1757" descr=""/>
            <p:cNvSpPr/>
            <p:nvPr/>
          </p:nvSpPr>
          <p:spPr>
            <a:xfrm>
              <a:off x="5129567" y="8675036"/>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58" name="object 1758" descr=""/>
            <p:cNvSpPr/>
            <p:nvPr/>
          </p:nvSpPr>
          <p:spPr>
            <a:xfrm>
              <a:off x="5127459" y="867254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59" name="object 1759" descr=""/>
            <p:cNvSpPr/>
            <p:nvPr/>
          </p:nvSpPr>
          <p:spPr>
            <a:xfrm>
              <a:off x="5129567" y="8672755"/>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760" name="object 1760" descr=""/>
            <p:cNvSpPr/>
            <p:nvPr/>
          </p:nvSpPr>
          <p:spPr>
            <a:xfrm>
              <a:off x="5129567" y="8669708"/>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761" name="object 1761" descr=""/>
            <p:cNvSpPr/>
            <p:nvPr/>
          </p:nvSpPr>
          <p:spPr>
            <a:xfrm>
              <a:off x="5129567" y="8667799"/>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62" name="object 1762" descr=""/>
            <p:cNvSpPr/>
            <p:nvPr/>
          </p:nvSpPr>
          <p:spPr>
            <a:xfrm>
              <a:off x="5127459" y="866531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63" name="object 1763" descr=""/>
            <p:cNvSpPr/>
            <p:nvPr/>
          </p:nvSpPr>
          <p:spPr>
            <a:xfrm>
              <a:off x="5129567" y="8665511"/>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64" name="object 1764" descr=""/>
            <p:cNvSpPr/>
            <p:nvPr/>
          </p:nvSpPr>
          <p:spPr>
            <a:xfrm>
              <a:off x="5129567" y="8663226"/>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765" name="object 1765" descr=""/>
            <p:cNvSpPr/>
            <p:nvPr/>
          </p:nvSpPr>
          <p:spPr>
            <a:xfrm>
              <a:off x="5129567" y="8660183"/>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766" name="object 1766" descr=""/>
            <p:cNvSpPr/>
            <p:nvPr/>
          </p:nvSpPr>
          <p:spPr>
            <a:xfrm>
              <a:off x="5129567" y="865827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67" name="object 1767" descr=""/>
            <p:cNvSpPr/>
            <p:nvPr/>
          </p:nvSpPr>
          <p:spPr>
            <a:xfrm>
              <a:off x="5127459" y="865578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68" name="object 1768" descr=""/>
            <p:cNvSpPr/>
            <p:nvPr/>
          </p:nvSpPr>
          <p:spPr>
            <a:xfrm>
              <a:off x="5129567" y="8655986"/>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69" name="object 1769" descr=""/>
            <p:cNvSpPr/>
            <p:nvPr/>
          </p:nvSpPr>
          <p:spPr>
            <a:xfrm>
              <a:off x="5129567" y="8653701"/>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770" name="object 1770" descr=""/>
            <p:cNvSpPr/>
            <p:nvPr/>
          </p:nvSpPr>
          <p:spPr>
            <a:xfrm>
              <a:off x="5129567" y="8652944"/>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771" name="object 1771" descr=""/>
            <p:cNvSpPr/>
            <p:nvPr/>
          </p:nvSpPr>
          <p:spPr>
            <a:xfrm>
              <a:off x="5129567" y="8650657"/>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772" name="object 1772" descr=""/>
            <p:cNvSpPr/>
            <p:nvPr/>
          </p:nvSpPr>
          <p:spPr>
            <a:xfrm>
              <a:off x="5129567" y="8648749"/>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73" name="object 1773" descr=""/>
            <p:cNvSpPr/>
            <p:nvPr/>
          </p:nvSpPr>
          <p:spPr>
            <a:xfrm>
              <a:off x="5127459" y="864626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74" name="object 1774" descr=""/>
            <p:cNvSpPr/>
            <p:nvPr/>
          </p:nvSpPr>
          <p:spPr>
            <a:xfrm>
              <a:off x="5129567" y="8646461"/>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75" name="object 1775" descr=""/>
            <p:cNvSpPr/>
            <p:nvPr/>
          </p:nvSpPr>
          <p:spPr>
            <a:xfrm>
              <a:off x="5129567" y="8643414"/>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776" name="object 1776" descr=""/>
            <p:cNvSpPr/>
            <p:nvPr/>
          </p:nvSpPr>
          <p:spPr>
            <a:xfrm>
              <a:off x="5129567" y="864151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77" name="object 1777" descr=""/>
            <p:cNvSpPr/>
            <p:nvPr/>
          </p:nvSpPr>
          <p:spPr>
            <a:xfrm>
              <a:off x="5127459" y="863901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78" name="object 1778" descr=""/>
            <p:cNvSpPr/>
            <p:nvPr/>
          </p:nvSpPr>
          <p:spPr>
            <a:xfrm>
              <a:off x="5129567" y="863922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79" name="object 1779" descr=""/>
            <p:cNvSpPr/>
            <p:nvPr/>
          </p:nvSpPr>
          <p:spPr>
            <a:xfrm>
              <a:off x="5129567" y="8636939"/>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780" name="object 1780" descr=""/>
            <p:cNvSpPr/>
            <p:nvPr/>
          </p:nvSpPr>
          <p:spPr>
            <a:xfrm>
              <a:off x="5129567" y="8636175"/>
              <a:ext cx="0" cy="635"/>
            </a:xfrm>
            <a:custGeom>
              <a:avLst/>
              <a:gdLst/>
              <a:ahLst/>
              <a:cxnLst/>
              <a:rect l="l" t="t" r="r" b="b"/>
              <a:pathLst>
                <a:path w="0" h="634">
                  <a:moveTo>
                    <a:pt x="0" y="380"/>
                  </a:moveTo>
                  <a:lnTo>
                    <a:pt x="0" y="0"/>
                  </a:lnTo>
                </a:path>
              </a:pathLst>
            </a:custGeom>
            <a:ln w="4216">
              <a:solidFill>
                <a:srgbClr val="DA332B"/>
              </a:solidFill>
            </a:ln>
          </p:spPr>
          <p:txBody>
            <a:bodyPr wrap="square" lIns="0" tIns="0" rIns="0" bIns="0" rtlCol="0"/>
            <a:lstStyle/>
            <a:p/>
          </p:txBody>
        </p:sp>
        <p:sp>
          <p:nvSpPr>
            <p:cNvPr id="1781" name="object 1781" descr=""/>
            <p:cNvSpPr/>
            <p:nvPr/>
          </p:nvSpPr>
          <p:spPr>
            <a:xfrm>
              <a:off x="5129567" y="8633889"/>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782" name="object 1782" descr=""/>
            <p:cNvSpPr/>
            <p:nvPr/>
          </p:nvSpPr>
          <p:spPr>
            <a:xfrm>
              <a:off x="5129567" y="863198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83" name="object 1783" descr=""/>
            <p:cNvSpPr/>
            <p:nvPr/>
          </p:nvSpPr>
          <p:spPr>
            <a:xfrm>
              <a:off x="5127459" y="862949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84" name="object 1784" descr=""/>
            <p:cNvSpPr/>
            <p:nvPr/>
          </p:nvSpPr>
          <p:spPr>
            <a:xfrm>
              <a:off x="5129567" y="8629699"/>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85" name="object 1785" descr=""/>
            <p:cNvSpPr/>
            <p:nvPr/>
          </p:nvSpPr>
          <p:spPr>
            <a:xfrm>
              <a:off x="5129567" y="8626652"/>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786" name="object 1786" descr=""/>
            <p:cNvSpPr/>
            <p:nvPr/>
          </p:nvSpPr>
          <p:spPr>
            <a:xfrm>
              <a:off x="5129567" y="8624364"/>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787" name="object 1787" descr=""/>
            <p:cNvSpPr/>
            <p:nvPr/>
          </p:nvSpPr>
          <p:spPr>
            <a:xfrm>
              <a:off x="5129567" y="862246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88" name="object 1788" descr=""/>
            <p:cNvSpPr/>
            <p:nvPr/>
          </p:nvSpPr>
          <p:spPr>
            <a:xfrm>
              <a:off x="5127459" y="861996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89" name="object 1789" descr=""/>
            <p:cNvSpPr/>
            <p:nvPr/>
          </p:nvSpPr>
          <p:spPr>
            <a:xfrm>
              <a:off x="5129567" y="862017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90" name="object 1790" descr=""/>
            <p:cNvSpPr/>
            <p:nvPr/>
          </p:nvSpPr>
          <p:spPr>
            <a:xfrm>
              <a:off x="5129567" y="8617127"/>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791" name="object 1791" descr=""/>
            <p:cNvSpPr/>
            <p:nvPr/>
          </p:nvSpPr>
          <p:spPr>
            <a:xfrm>
              <a:off x="5129567" y="861522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92" name="object 1792" descr=""/>
            <p:cNvSpPr/>
            <p:nvPr/>
          </p:nvSpPr>
          <p:spPr>
            <a:xfrm>
              <a:off x="5127459" y="861273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93" name="object 1793" descr=""/>
            <p:cNvSpPr/>
            <p:nvPr/>
          </p:nvSpPr>
          <p:spPr>
            <a:xfrm>
              <a:off x="5129567" y="861293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94" name="object 1794" descr=""/>
            <p:cNvSpPr/>
            <p:nvPr/>
          </p:nvSpPr>
          <p:spPr>
            <a:xfrm>
              <a:off x="5129567" y="8610647"/>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795" name="object 1795" descr=""/>
            <p:cNvSpPr/>
            <p:nvPr/>
          </p:nvSpPr>
          <p:spPr>
            <a:xfrm>
              <a:off x="5129567" y="8609888"/>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796" name="object 1796" descr=""/>
            <p:cNvSpPr/>
            <p:nvPr/>
          </p:nvSpPr>
          <p:spPr>
            <a:xfrm>
              <a:off x="5129567" y="8607602"/>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797" name="object 1797" descr=""/>
            <p:cNvSpPr/>
            <p:nvPr/>
          </p:nvSpPr>
          <p:spPr>
            <a:xfrm>
              <a:off x="5129567" y="860569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798" name="object 1798" descr=""/>
            <p:cNvSpPr/>
            <p:nvPr/>
          </p:nvSpPr>
          <p:spPr>
            <a:xfrm>
              <a:off x="5127459" y="860320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799" name="object 1799" descr=""/>
            <p:cNvSpPr/>
            <p:nvPr/>
          </p:nvSpPr>
          <p:spPr>
            <a:xfrm>
              <a:off x="5129567" y="860341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00" name="object 1800" descr=""/>
            <p:cNvSpPr/>
            <p:nvPr/>
          </p:nvSpPr>
          <p:spPr>
            <a:xfrm>
              <a:off x="5129567" y="8600360"/>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01" name="object 1801" descr=""/>
            <p:cNvSpPr/>
            <p:nvPr/>
          </p:nvSpPr>
          <p:spPr>
            <a:xfrm>
              <a:off x="5129567" y="859845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02" name="object 1802" descr=""/>
            <p:cNvSpPr/>
            <p:nvPr/>
          </p:nvSpPr>
          <p:spPr>
            <a:xfrm>
              <a:off x="5127459" y="859597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03" name="object 1803" descr=""/>
            <p:cNvSpPr/>
            <p:nvPr/>
          </p:nvSpPr>
          <p:spPr>
            <a:xfrm>
              <a:off x="5129567" y="859617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04" name="object 1804" descr=""/>
            <p:cNvSpPr/>
            <p:nvPr/>
          </p:nvSpPr>
          <p:spPr>
            <a:xfrm>
              <a:off x="5127459" y="859368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05" name="object 1805" descr=""/>
            <p:cNvSpPr/>
            <p:nvPr/>
          </p:nvSpPr>
          <p:spPr>
            <a:xfrm>
              <a:off x="5129567" y="859388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06" name="object 1806" descr=""/>
            <p:cNvSpPr/>
            <p:nvPr/>
          </p:nvSpPr>
          <p:spPr>
            <a:xfrm>
              <a:off x="5129567" y="8590835"/>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07" name="object 1807" descr=""/>
            <p:cNvSpPr/>
            <p:nvPr/>
          </p:nvSpPr>
          <p:spPr>
            <a:xfrm>
              <a:off x="5129567" y="858893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08" name="object 1808" descr=""/>
            <p:cNvSpPr/>
            <p:nvPr/>
          </p:nvSpPr>
          <p:spPr>
            <a:xfrm>
              <a:off x="5127459" y="858644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09" name="object 1809" descr=""/>
            <p:cNvSpPr/>
            <p:nvPr/>
          </p:nvSpPr>
          <p:spPr>
            <a:xfrm>
              <a:off x="5129567" y="858664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10" name="object 1810" descr=""/>
            <p:cNvSpPr/>
            <p:nvPr/>
          </p:nvSpPr>
          <p:spPr>
            <a:xfrm>
              <a:off x="5129567" y="8584360"/>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811" name="object 1811" descr=""/>
            <p:cNvSpPr/>
            <p:nvPr/>
          </p:nvSpPr>
          <p:spPr>
            <a:xfrm>
              <a:off x="5129567" y="8583596"/>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812" name="object 1812" descr=""/>
            <p:cNvSpPr/>
            <p:nvPr/>
          </p:nvSpPr>
          <p:spPr>
            <a:xfrm>
              <a:off x="5129567" y="8581315"/>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813" name="object 1813" descr=""/>
            <p:cNvSpPr/>
            <p:nvPr/>
          </p:nvSpPr>
          <p:spPr>
            <a:xfrm>
              <a:off x="5129567" y="857940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14" name="object 1814" descr=""/>
            <p:cNvSpPr/>
            <p:nvPr/>
          </p:nvSpPr>
          <p:spPr>
            <a:xfrm>
              <a:off x="5127459" y="857692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15" name="object 1815" descr=""/>
            <p:cNvSpPr/>
            <p:nvPr/>
          </p:nvSpPr>
          <p:spPr>
            <a:xfrm>
              <a:off x="5129567" y="857712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16" name="object 1816" descr=""/>
            <p:cNvSpPr/>
            <p:nvPr/>
          </p:nvSpPr>
          <p:spPr>
            <a:xfrm>
              <a:off x="5129567" y="8574073"/>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17" name="object 1817" descr=""/>
            <p:cNvSpPr/>
            <p:nvPr/>
          </p:nvSpPr>
          <p:spPr>
            <a:xfrm>
              <a:off x="5129567" y="857217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18" name="object 1818" descr=""/>
            <p:cNvSpPr/>
            <p:nvPr/>
          </p:nvSpPr>
          <p:spPr>
            <a:xfrm>
              <a:off x="5127459" y="856967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19" name="object 1819" descr=""/>
            <p:cNvSpPr/>
            <p:nvPr/>
          </p:nvSpPr>
          <p:spPr>
            <a:xfrm>
              <a:off x="5129567" y="856988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20" name="object 1820" descr=""/>
            <p:cNvSpPr/>
            <p:nvPr/>
          </p:nvSpPr>
          <p:spPr>
            <a:xfrm>
              <a:off x="5129567" y="8567599"/>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821" name="object 1821" descr=""/>
            <p:cNvSpPr/>
            <p:nvPr/>
          </p:nvSpPr>
          <p:spPr>
            <a:xfrm>
              <a:off x="5129567" y="8564548"/>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22" name="object 1822" descr=""/>
            <p:cNvSpPr/>
            <p:nvPr/>
          </p:nvSpPr>
          <p:spPr>
            <a:xfrm>
              <a:off x="5129567" y="856264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23" name="object 1823" descr=""/>
            <p:cNvSpPr/>
            <p:nvPr/>
          </p:nvSpPr>
          <p:spPr>
            <a:xfrm>
              <a:off x="5127459" y="856015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24" name="object 1824" descr=""/>
            <p:cNvSpPr/>
            <p:nvPr/>
          </p:nvSpPr>
          <p:spPr>
            <a:xfrm>
              <a:off x="5129567" y="856035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25" name="object 1825" descr=""/>
            <p:cNvSpPr/>
            <p:nvPr/>
          </p:nvSpPr>
          <p:spPr>
            <a:xfrm>
              <a:off x="5129567" y="8558074"/>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826" name="object 1826" descr=""/>
            <p:cNvSpPr/>
            <p:nvPr/>
          </p:nvSpPr>
          <p:spPr>
            <a:xfrm>
              <a:off x="5129567" y="8557309"/>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827" name="object 1827" descr=""/>
            <p:cNvSpPr/>
            <p:nvPr/>
          </p:nvSpPr>
          <p:spPr>
            <a:xfrm>
              <a:off x="5129567" y="8555022"/>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828" name="object 1828" descr=""/>
            <p:cNvSpPr/>
            <p:nvPr/>
          </p:nvSpPr>
          <p:spPr>
            <a:xfrm>
              <a:off x="5129567" y="855312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29" name="object 1829" descr=""/>
            <p:cNvSpPr/>
            <p:nvPr/>
          </p:nvSpPr>
          <p:spPr>
            <a:xfrm>
              <a:off x="5127459" y="855062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30" name="object 1830" descr=""/>
            <p:cNvSpPr/>
            <p:nvPr/>
          </p:nvSpPr>
          <p:spPr>
            <a:xfrm>
              <a:off x="5129567" y="855083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31" name="object 1831" descr=""/>
            <p:cNvSpPr/>
            <p:nvPr/>
          </p:nvSpPr>
          <p:spPr>
            <a:xfrm>
              <a:off x="5129567" y="8547787"/>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32" name="object 1832" descr=""/>
            <p:cNvSpPr/>
            <p:nvPr/>
          </p:nvSpPr>
          <p:spPr>
            <a:xfrm>
              <a:off x="5129567" y="854587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33" name="object 1833" descr=""/>
            <p:cNvSpPr/>
            <p:nvPr/>
          </p:nvSpPr>
          <p:spPr>
            <a:xfrm>
              <a:off x="5127459" y="854339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34" name="object 1834" descr=""/>
            <p:cNvSpPr/>
            <p:nvPr/>
          </p:nvSpPr>
          <p:spPr>
            <a:xfrm>
              <a:off x="5129567" y="854359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35" name="object 1835" descr=""/>
            <p:cNvSpPr/>
            <p:nvPr/>
          </p:nvSpPr>
          <p:spPr>
            <a:xfrm>
              <a:off x="5129567" y="8541305"/>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836" name="object 1836" descr=""/>
            <p:cNvSpPr/>
            <p:nvPr/>
          </p:nvSpPr>
          <p:spPr>
            <a:xfrm>
              <a:off x="5129567" y="8540548"/>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837" name="object 1837" descr=""/>
            <p:cNvSpPr/>
            <p:nvPr/>
          </p:nvSpPr>
          <p:spPr>
            <a:xfrm>
              <a:off x="5129567" y="8538260"/>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838" name="object 1838" descr=""/>
            <p:cNvSpPr/>
            <p:nvPr/>
          </p:nvSpPr>
          <p:spPr>
            <a:xfrm>
              <a:off x="5129567" y="853635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39" name="object 1839" descr=""/>
            <p:cNvSpPr/>
            <p:nvPr/>
          </p:nvSpPr>
          <p:spPr>
            <a:xfrm>
              <a:off x="5127459" y="853386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40" name="object 1840" descr=""/>
            <p:cNvSpPr/>
            <p:nvPr/>
          </p:nvSpPr>
          <p:spPr>
            <a:xfrm>
              <a:off x="5129567" y="8533690"/>
              <a:ext cx="0" cy="1905"/>
            </a:xfrm>
            <a:custGeom>
              <a:avLst/>
              <a:gdLst/>
              <a:ahLst/>
              <a:cxnLst/>
              <a:rect l="l" t="t" r="r" b="b"/>
              <a:pathLst>
                <a:path w="0" h="1904">
                  <a:moveTo>
                    <a:pt x="0" y="1904"/>
                  </a:moveTo>
                  <a:lnTo>
                    <a:pt x="0" y="0"/>
                  </a:lnTo>
                </a:path>
              </a:pathLst>
            </a:custGeom>
            <a:ln w="4216">
              <a:solidFill>
                <a:srgbClr val="DA332B"/>
              </a:solidFill>
            </a:ln>
          </p:spPr>
          <p:txBody>
            <a:bodyPr wrap="square" lIns="0" tIns="0" rIns="0" bIns="0" rtlCol="0"/>
            <a:lstStyle/>
            <a:p/>
          </p:txBody>
        </p:sp>
        <p:sp>
          <p:nvSpPr>
            <p:cNvPr id="1841" name="object 1841" descr=""/>
            <p:cNvSpPr/>
            <p:nvPr/>
          </p:nvSpPr>
          <p:spPr>
            <a:xfrm>
              <a:off x="5129567" y="8477683"/>
              <a:ext cx="0" cy="1270"/>
            </a:xfrm>
            <a:custGeom>
              <a:avLst/>
              <a:gdLst/>
              <a:ahLst/>
              <a:cxnLst/>
              <a:rect l="l" t="t" r="r" b="b"/>
              <a:pathLst>
                <a:path w="0" h="1270">
                  <a:moveTo>
                    <a:pt x="0" y="761"/>
                  </a:moveTo>
                  <a:lnTo>
                    <a:pt x="0" y="0"/>
                  </a:lnTo>
                </a:path>
              </a:pathLst>
            </a:custGeom>
            <a:ln w="4216">
              <a:solidFill>
                <a:srgbClr val="DA332B"/>
              </a:solidFill>
            </a:ln>
          </p:spPr>
          <p:txBody>
            <a:bodyPr wrap="square" lIns="0" tIns="0" rIns="0" bIns="0" rtlCol="0"/>
            <a:lstStyle/>
            <a:p/>
          </p:txBody>
        </p:sp>
        <p:sp>
          <p:nvSpPr>
            <p:cNvPr id="1842" name="object 1842" descr=""/>
            <p:cNvSpPr/>
            <p:nvPr/>
          </p:nvSpPr>
          <p:spPr>
            <a:xfrm>
              <a:off x="5127459" y="847519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43" name="object 1843" descr=""/>
            <p:cNvSpPr/>
            <p:nvPr/>
          </p:nvSpPr>
          <p:spPr>
            <a:xfrm>
              <a:off x="5129567" y="847539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44" name="object 1844" descr=""/>
            <p:cNvSpPr/>
            <p:nvPr/>
          </p:nvSpPr>
          <p:spPr>
            <a:xfrm>
              <a:off x="5129567" y="8472349"/>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845" name="object 1845" descr=""/>
            <p:cNvSpPr/>
            <p:nvPr/>
          </p:nvSpPr>
          <p:spPr>
            <a:xfrm>
              <a:off x="5129567" y="8470060"/>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846" name="object 1846" descr=""/>
            <p:cNvSpPr/>
            <p:nvPr/>
          </p:nvSpPr>
          <p:spPr>
            <a:xfrm>
              <a:off x="5129567" y="846815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47" name="object 1847" descr=""/>
            <p:cNvSpPr/>
            <p:nvPr/>
          </p:nvSpPr>
          <p:spPr>
            <a:xfrm>
              <a:off x="5127459" y="846566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48" name="object 1848" descr=""/>
            <p:cNvSpPr/>
            <p:nvPr/>
          </p:nvSpPr>
          <p:spPr>
            <a:xfrm>
              <a:off x="5129567" y="846587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49" name="object 1849" descr=""/>
            <p:cNvSpPr/>
            <p:nvPr/>
          </p:nvSpPr>
          <p:spPr>
            <a:xfrm>
              <a:off x="5129567" y="8462824"/>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850" name="object 1850" descr=""/>
            <p:cNvSpPr/>
            <p:nvPr/>
          </p:nvSpPr>
          <p:spPr>
            <a:xfrm>
              <a:off x="5129567" y="846091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51" name="object 1851" descr=""/>
            <p:cNvSpPr/>
            <p:nvPr/>
          </p:nvSpPr>
          <p:spPr>
            <a:xfrm>
              <a:off x="5127459" y="845842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52" name="object 1852" descr=""/>
            <p:cNvSpPr/>
            <p:nvPr/>
          </p:nvSpPr>
          <p:spPr>
            <a:xfrm>
              <a:off x="5129567" y="845862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53" name="object 1853" descr=""/>
            <p:cNvSpPr/>
            <p:nvPr/>
          </p:nvSpPr>
          <p:spPr>
            <a:xfrm>
              <a:off x="5129567" y="8456343"/>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854" name="object 1854" descr=""/>
            <p:cNvSpPr/>
            <p:nvPr/>
          </p:nvSpPr>
          <p:spPr>
            <a:xfrm>
              <a:off x="5129567" y="8455585"/>
              <a:ext cx="0" cy="635"/>
            </a:xfrm>
            <a:custGeom>
              <a:avLst/>
              <a:gdLst/>
              <a:ahLst/>
              <a:cxnLst/>
              <a:rect l="l" t="t" r="r" b="b"/>
              <a:pathLst>
                <a:path w="0" h="634">
                  <a:moveTo>
                    <a:pt x="0" y="380"/>
                  </a:moveTo>
                  <a:lnTo>
                    <a:pt x="0" y="0"/>
                  </a:lnTo>
                </a:path>
              </a:pathLst>
            </a:custGeom>
            <a:ln w="4216">
              <a:solidFill>
                <a:srgbClr val="DA332B"/>
              </a:solidFill>
            </a:ln>
          </p:spPr>
          <p:txBody>
            <a:bodyPr wrap="square" lIns="0" tIns="0" rIns="0" bIns="0" rtlCol="0"/>
            <a:lstStyle/>
            <a:p/>
          </p:txBody>
        </p:sp>
        <p:sp>
          <p:nvSpPr>
            <p:cNvPr id="1855" name="object 1855" descr=""/>
            <p:cNvSpPr/>
            <p:nvPr/>
          </p:nvSpPr>
          <p:spPr>
            <a:xfrm>
              <a:off x="5129567" y="8453299"/>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856" name="object 1856" descr=""/>
            <p:cNvSpPr/>
            <p:nvPr/>
          </p:nvSpPr>
          <p:spPr>
            <a:xfrm>
              <a:off x="5129567" y="845139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57" name="object 1857" descr=""/>
            <p:cNvSpPr/>
            <p:nvPr/>
          </p:nvSpPr>
          <p:spPr>
            <a:xfrm>
              <a:off x="5127459" y="844890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58" name="object 1858" descr=""/>
            <p:cNvSpPr/>
            <p:nvPr/>
          </p:nvSpPr>
          <p:spPr>
            <a:xfrm>
              <a:off x="5129567" y="844910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59" name="object 1859" descr=""/>
            <p:cNvSpPr/>
            <p:nvPr/>
          </p:nvSpPr>
          <p:spPr>
            <a:xfrm>
              <a:off x="5129567" y="8446056"/>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60" name="object 1860" descr=""/>
            <p:cNvSpPr/>
            <p:nvPr/>
          </p:nvSpPr>
          <p:spPr>
            <a:xfrm>
              <a:off x="5129567" y="8444155"/>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61" name="object 1861" descr=""/>
            <p:cNvSpPr/>
            <p:nvPr/>
          </p:nvSpPr>
          <p:spPr>
            <a:xfrm>
              <a:off x="5127459" y="844166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62" name="object 1862" descr=""/>
            <p:cNvSpPr/>
            <p:nvPr/>
          </p:nvSpPr>
          <p:spPr>
            <a:xfrm>
              <a:off x="5129567" y="844186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63" name="object 1863" descr=""/>
            <p:cNvSpPr/>
            <p:nvPr/>
          </p:nvSpPr>
          <p:spPr>
            <a:xfrm>
              <a:off x="5127459" y="843937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64" name="object 1864" descr=""/>
            <p:cNvSpPr/>
            <p:nvPr/>
          </p:nvSpPr>
          <p:spPr>
            <a:xfrm>
              <a:off x="5129567" y="843957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65" name="object 1865" descr=""/>
            <p:cNvSpPr/>
            <p:nvPr/>
          </p:nvSpPr>
          <p:spPr>
            <a:xfrm>
              <a:off x="5129567" y="8436531"/>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66" name="object 1866" descr=""/>
            <p:cNvSpPr/>
            <p:nvPr/>
          </p:nvSpPr>
          <p:spPr>
            <a:xfrm>
              <a:off x="5129567" y="8434630"/>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67" name="object 1867" descr=""/>
            <p:cNvSpPr/>
            <p:nvPr/>
          </p:nvSpPr>
          <p:spPr>
            <a:xfrm>
              <a:off x="5127459" y="843214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68" name="object 1868" descr=""/>
            <p:cNvSpPr/>
            <p:nvPr/>
          </p:nvSpPr>
          <p:spPr>
            <a:xfrm>
              <a:off x="5129567" y="843234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69" name="object 1869" descr=""/>
            <p:cNvSpPr/>
            <p:nvPr/>
          </p:nvSpPr>
          <p:spPr>
            <a:xfrm>
              <a:off x="5129567" y="8430056"/>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870" name="object 1870" descr=""/>
            <p:cNvSpPr/>
            <p:nvPr/>
          </p:nvSpPr>
          <p:spPr>
            <a:xfrm>
              <a:off x="5129567" y="8429292"/>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871" name="object 1871" descr=""/>
            <p:cNvSpPr/>
            <p:nvPr/>
          </p:nvSpPr>
          <p:spPr>
            <a:xfrm>
              <a:off x="5129567" y="8427005"/>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872" name="object 1872" descr=""/>
            <p:cNvSpPr/>
            <p:nvPr/>
          </p:nvSpPr>
          <p:spPr>
            <a:xfrm>
              <a:off x="5129567" y="8425105"/>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73" name="object 1873" descr=""/>
            <p:cNvSpPr/>
            <p:nvPr/>
          </p:nvSpPr>
          <p:spPr>
            <a:xfrm>
              <a:off x="5127459" y="842261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74" name="object 1874" descr=""/>
            <p:cNvSpPr/>
            <p:nvPr/>
          </p:nvSpPr>
          <p:spPr>
            <a:xfrm>
              <a:off x="5129567" y="842281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75" name="object 1875" descr=""/>
            <p:cNvSpPr/>
            <p:nvPr/>
          </p:nvSpPr>
          <p:spPr>
            <a:xfrm>
              <a:off x="5129567" y="8419769"/>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76" name="object 1876" descr=""/>
            <p:cNvSpPr/>
            <p:nvPr/>
          </p:nvSpPr>
          <p:spPr>
            <a:xfrm>
              <a:off x="5129567" y="841786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77" name="object 1877" descr=""/>
            <p:cNvSpPr/>
            <p:nvPr/>
          </p:nvSpPr>
          <p:spPr>
            <a:xfrm>
              <a:off x="5127459" y="841537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78" name="object 1878" descr=""/>
            <p:cNvSpPr/>
            <p:nvPr/>
          </p:nvSpPr>
          <p:spPr>
            <a:xfrm>
              <a:off x="5129567" y="8415580"/>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79" name="object 1879" descr=""/>
            <p:cNvSpPr/>
            <p:nvPr/>
          </p:nvSpPr>
          <p:spPr>
            <a:xfrm>
              <a:off x="5129567" y="8413295"/>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880" name="object 1880" descr=""/>
            <p:cNvSpPr/>
            <p:nvPr/>
          </p:nvSpPr>
          <p:spPr>
            <a:xfrm>
              <a:off x="5129567" y="8410244"/>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881" name="object 1881" descr=""/>
            <p:cNvSpPr/>
            <p:nvPr/>
          </p:nvSpPr>
          <p:spPr>
            <a:xfrm>
              <a:off x="5129567" y="840833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82" name="object 1882" descr=""/>
            <p:cNvSpPr/>
            <p:nvPr/>
          </p:nvSpPr>
          <p:spPr>
            <a:xfrm>
              <a:off x="5127459" y="840584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83" name="object 1883" descr=""/>
            <p:cNvSpPr/>
            <p:nvPr/>
          </p:nvSpPr>
          <p:spPr>
            <a:xfrm>
              <a:off x="5129567" y="8406055"/>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84" name="object 1884" descr=""/>
            <p:cNvSpPr/>
            <p:nvPr/>
          </p:nvSpPr>
          <p:spPr>
            <a:xfrm>
              <a:off x="5129567" y="8403770"/>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885" name="object 1885" descr=""/>
            <p:cNvSpPr/>
            <p:nvPr/>
          </p:nvSpPr>
          <p:spPr>
            <a:xfrm>
              <a:off x="5129567" y="8403005"/>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886" name="object 1886" descr=""/>
            <p:cNvSpPr/>
            <p:nvPr/>
          </p:nvSpPr>
          <p:spPr>
            <a:xfrm>
              <a:off x="5129567" y="8400718"/>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887" name="object 1887" descr=""/>
            <p:cNvSpPr/>
            <p:nvPr/>
          </p:nvSpPr>
          <p:spPr>
            <a:xfrm>
              <a:off x="5129567" y="839881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88" name="object 1888" descr=""/>
            <p:cNvSpPr/>
            <p:nvPr/>
          </p:nvSpPr>
          <p:spPr>
            <a:xfrm>
              <a:off x="5127459" y="839632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89" name="object 1889" descr=""/>
            <p:cNvSpPr/>
            <p:nvPr/>
          </p:nvSpPr>
          <p:spPr>
            <a:xfrm>
              <a:off x="5129567" y="8396530"/>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90" name="object 1890" descr=""/>
            <p:cNvSpPr/>
            <p:nvPr/>
          </p:nvSpPr>
          <p:spPr>
            <a:xfrm>
              <a:off x="5129567" y="8393483"/>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891" name="object 1891" descr=""/>
            <p:cNvSpPr/>
            <p:nvPr/>
          </p:nvSpPr>
          <p:spPr>
            <a:xfrm>
              <a:off x="5129567" y="839157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92" name="object 1892" descr=""/>
            <p:cNvSpPr/>
            <p:nvPr/>
          </p:nvSpPr>
          <p:spPr>
            <a:xfrm>
              <a:off x="5127459" y="838908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93" name="object 1893" descr=""/>
            <p:cNvSpPr/>
            <p:nvPr/>
          </p:nvSpPr>
          <p:spPr>
            <a:xfrm>
              <a:off x="5129567" y="838928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894" name="object 1894" descr=""/>
            <p:cNvSpPr/>
            <p:nvPr/>
          </p:nvSpPr>
          <p:spPr>
            <a:xfrm>
              <a:off x="5129567" y="8387001"/>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895" name="object 1895" descr=""/>
            <p:cNvSpPr/>
            <p:nvPr/>
          </p:nvSpPr>
          <p:spPr>
            <a:xfrm>
              <a:off x="5129567" y="8386244"/>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896" name="object 1896" descr=""/>
            <p:cNvSpPr/>
            <p:nvPr/>
          </p:nvSpPr>
          <p:spPr>
            <a:xfrm>
              <a:off x="5129567" y="8383957"/>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897" name="object 1897" descr=""/>
            <p:cNvSpPr/>
            <p:nvPr/>
          </p:nvSpPr>
          <p:spPr>
            <a:xfrm>
              <a:off x="5129567" y="8382049"/>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898" name="object 1898" descr=""/>
            <p:cNvSpPr/>
            <p:nvPr/>
          </p:nvSpPr>
          <p:spPr>
            <a:xfrm>
              <a:off x="5127459" y="837956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899" name="object 1899" descr=""/>
            <p:cNvSpPr/>
            <p:nvPr/>
          </p:nvSpPr>
          <p:spPr>
            <a:xfrm>
              <a:off x="5129567" y="837976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00" name="object 1900" descr=""/>
            <p:cNvSpPr/>
            <p:nvPr/>
          </p:nvSpPr>
          <p:spPr>
            <a:xfrm>
              <a:off x="5129567" y="8376714"/>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01" name="object 1901" descr=""/>
            <p:cNvSpPr/>
            <p:nvPr/>
          </p:nvSpPr>
          <p:spPr>
            <a:xfrm>
              <a:off x="5129567" y="8374432"/>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902" name="object 1902" descr=""/>
            <p:cNvSpPr/>
            <p:nvPr/>
          </p:nvSpPr>
          <p:spPr>
            <a:xfrm>
              <a:off x="5129567" y="837252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03" name="object 1903" descr=""/>
            <p:cNvSpPr/>
            <p:nvPr/>
          </p:nvSpPr>
          <p:spPr>
            <a:xfrm>
              <a:off x="5127459" y="837003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04" name="object 1904" descr=""/>
            <p:cNvSpPr/>
            <p:nvPr/>
          </p:nvSpPr>
          <p:spPr>
            <a:xfrm>
              <a:off x="5129567" y="837023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05" name="object 1905" descr=""/>
            <p:cNvSpPr/>
            <p:nvPr/>
          </p:nvSpPr>
          <p:spPr>
            <a:xfrm>
              <a:off x="5129567" y="8367189"/>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06" name="object 1906" descr=""/>
            <p:cNvSpPr/>
            <p:nvPr/>
          </p:nvSpPr>
          <p:spPr>
            <a:xfrm>
              <a:off x="5129567" y="836528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07" name="object 1907" descr=""/>
            <p:cNvSpPr/>
            <p:nvPr/>
          </p:nvSpPr>
          <p:spPr>
            <a:xfrm>
              <a:off x="5127459" y="836279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08" name="object 1908" descr=""/>
            <p:cNvSpPr/>
            <p:nvPr/>
          </p:nvSpPr>
          <p:spPr>
            <a:xfrm>
              <a:off x="5129567" y="8362999"/>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09" name="object 1909" descr=""/>
            <p:cNvSpPr/>
            <p:nvPr/>
          </p:nvSpPr>
          <p:spPr>
            <a:xfrm>
              <a:off x="5129567" y="8360714"/>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910" name="object 1910" descr=""/>
            <p:cNvSpPr/>
            <p:nvPr/>
          </p:nvSpPr>
          <p:spPr>
            <a:xfrm>
              <a:off x="5129567" y="8359950"/>
              <a:ext cx="0" cy="635"/>
            </a:xfrm>
            <a:custGeom>
              <a:avLst/>
              <a:gdLst/>
              <a:ahLst/>
              <a:cxnLst/>
              <a:rect l="l" t="t" r="r" b="b"/>
              <a:pathLst>
                <a:path w="0" h="634">
                  <a:moveTo>
                    <a:pt x="0" y="380"/>
                  </a:moveTo>
                  <a:lnTo>
                    <a:pt x="0" y="0"/>
                  </a:lnTo>
                </a:path>
              </a:pathLst>
            </a:custGeom>
            <a:ln w="4216">
              <a:solidFill>
                <a:srgbClr val="DA332B"/>
              </a:solidFill>
            </a:ln>
          </p:spPr>
          <p:txBody>
            <a:bodyPr wrap="square" lIns="0" tIns="0" rIns="0" bIns="0" rtlCol="0"/>
            <a:lstStyle/>
            <a:p/>
          </p:txBody>
        </p:sp>
        <p:sp>
          <p:nvSpPr>
            <p:cNvPr id="1911" name="object 1911" descr=""/>
            <p:cNvSpPr/>
            <p:nvPr/>
          </p:nvSpPr>
          <p:spPr>
            <a:xfrm>
              <a:off x="5129567" y="8357664"/>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912" name="object 1912" descr=""/>
            <p:cNvSpPr/>
            <p:nvPr/>
          </p:nvSpPr>
          <p:spPr>
            <a:xfrm>
              <a:off x="5129567" y="835576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13" name="object 1913" descr=""/>
            <p:cNvSpPr/>
            <p:nvPr/>
          </p:nvSpPr>
          <p:spPr>
            <a:xfrm>
              <a:off x="5127459" y="835326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14" name="object 1914" descr=""/>
            <p:cNvSpPr/>
            <p:nvPr/>
          </p:nvSpPr>
          <p:spPr>
            <a:xfrm>
              <a:off x="5129567" y="8353474"/>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15" name="object 1915" descr=""/>
            <p:cNvSpPr/>
            <p:nvPr/>
          </p:nvSpPr>
          <p:spPr>
            <a:xfrm>
              <a:off x="5129567" y="8350427"/>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16" name="object 1916" descr=""/>
            <p:cNvSpPr/>
            <p:nvPr/>
          </p:nvSpPr>
          <p:spPr>
            <a:xfrm>
              <a:off x="5129567" y="834852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17" name="object 1917" descr=""/>
            <p:cNvSpPr/>
            <p:nvPr/>
          </p:nvSpPr>
          <p:spPr>
            <a:xfrm>
              <a:off x="5127459" y="834603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18" name="object 1918" descr=""/>
            <p:cNvSpPr/>
            <p:nvPr/>
          </p:nvSpPr>
          <p:spPr>
            <a:xfrm>
              <a:off x="5129567" y="834623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19" name="object 1919" descr=""/>
            <p:cNvSpPr/>
            <p:nvPr/>
          </p:nvSpPr>
          <p:spPr>
            <a:xfrm>
              <a:off x="5127459" y="834374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20" name="object 1920" descr=""/>
            <p:cNvSpPr/>
            <p:nvPr/>
          </p:nvSpPr>
          <p:spPr>
            <a:xfrm>
              <a:off x="5129567" y="8343949"/>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21" name="object 1921" descr=""/>
            <p:cNvSpPr/>
            <p:nvPr/>
          </p:nvSpPr>
          <p:spPr>
            <a:xfrm>
              <a:off x="5129567" y="8340902"/>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22" name="object 1922" descr=""/>
            <p:cNvSpPr/>
            <p:nvPr/>
          </p:nvSpPr>
          <p:spPr>
            <a:xfrm>
              <a:off x="5129567" y="833899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23" name="object 1923" descr=""/>
            <p:cNvSpPr/>
            <p:nvPr/>
          </p:nvSpPr>
          <p:spPr>
            <a:xfrm>
              <a:off x="5127459" y="8336507"/>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24" name="object 1924" descr=""/>
            <p:cNvSpPr/>
            <p:nvPr/>
          </p:nvSpPr>
          <p:spPr>
            <a:xfrm>
              <a:off x="5129567" y="833671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25" name="object 1925" descr=""/>
            <p:cNvSpPr/>
            <p:nvPr/>
          </p:nvSpPr>
          <p:spPr>
            <a:xfrm>
              <a:off x="5129567" y="8334422"/>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926" name="object 1926" descr=""/>
            <p:cNvSpPr/>
            <p:nvPr/>
          </p:nvSpPr>
          <p:spPr>
            <a:xfrm>
              <a:off x="5129567" y="8333663"/>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927" name="object 1927" descr=""/>
            <p:cNvSpPr/>
            <p:nvPr/>
          </p:nvSpPr>
          <p:spPr>
            <a:xfrm>
              <a:off x="5129567" y="8331377"/>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928" name="object 1928" descr=""/>
            <p:cNvSpPr/>
            <p:nvPr/>
          </p:nvSpPr>
          <p:spPr>
            <a:xfrm>
              <a:off x="5129567" y="832947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29" name="object 1929" descr=""/>
            <p:cNvSpPr/>
            <p:nvPr/>
          </p:nvSpPr>
          <p:spPr>
            <a:xfrm>
              <a:off x="5127459" y="8326982"/>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30" name="object 1930" descr=""/>
            <p:cNvSpPr/>
            <p:nvPr/>
          </p:nvSpPr>
          <p:spPr>
            <a:xfrm>
              <a:off x="5129567" y="832718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31" name="object 1931" descr=""/>
            <p:cNvSpPr/>
            <p:nvPr/>
          </p:nvSpPr>
          <p:spPr>
            <a:xfrm>
              <a:off x="5129567" y="8324135"/>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932" name="object 1932" descr=""/>
            <p:cNvSpPr/>
            <p:nvPr/>
          </p:nvSpPr>
          <p:spPr>
            <a:xfrm>
              <a:off x="5129567" y="832223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33" name="object 1933" descr=""/>
            <p:cNvSpPr/>
            <p:nvPr/>
          </p:nvSpPr>
          <p:spPr>
            <a:xfrm>
              <a:off x="5127459" y="831974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34" name="object 1934" descr=""/>
            <p:cNvSpPr/>
            <p:nvPr/>
          </p:nvSpPr>
          <p:spPr>
            <a:xfrm>
              <a:off x="5129567" y="831994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35" name="object 1935" descr=""/>
            <p:cNvSpPr/>
            <p:nvPr/>
          </p:nvSpPr>
          <p:spPr>
            <a:xfrm>
              <a:off x="5129567" y="8317660"/>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936" name="object 1936" descr=""/>
            <p:cNvSpPr/>
            <p:nvPr/>
          </p:nvSpPr>
          <p:spPr>
            <a:xfrm>
              <a:off x="5129567" y="8314610"/>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937" name="object 1937" descr=""/>
            <p:cNvSpPr/>
            <p:nvPr/>
          </p:nvSpPr>
          <p:spPr>
            <a:xfrm>
              <a:off x="5129567" y="831270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38" name="object 1938" descr=""/>
            <p:cNvSpPr/>
            <p:nvPr/>
          </p:nvSpPr>
          <p:spPr>
            <a:xfrm>
              <a:off x="5127459" y="831022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39" name="object 1939" descr=""/>
            <p:cNvSpPr/>
            <p:nvPr/>
          </p:nvSpPr>
          <p:spPr>
            <a:xfrm>
              <a:off x="5129567" y="8310420"/>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40" name="object 1940" descr=""/>
            <p:cNvSpPr/>
            <p:nvPr/>
          </p:nvSpPr>
          <p:spPr>
            <a:xfrm>
              <a:off x="5129567" y="8308135"/>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941" name="object 1941" descr=""/>
            <p:cNvSpPr/>
            <p:nvPr/>
          </p:nvSpPr>
          <p:spPr>
            <a:xfrm>
              <a:off x="5129567" y="8307371"/>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942" name="object 1942" descr=""/>
            <p:cNvSpPr/>
            <p:nvPr/>
          </p:nvSpPr>
          <p:spPr>
            <a:xfrm>
              <a:off x="5129567" y="8305090"/>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943" name="object 1943" descr=""/>
            <p:cNvSpPr/>
            <p:nvPr/>
          </p:nvSpPr>
          <p:spPr>
            <a:xfrm>
              <a:off x="5129567" y="830318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44" name="object 1944" descr=""/>
            <p:cNvSpPr/>
            <p:nvPr/>
          </p:nvSpPr>
          <p:spPr>
            <a:xfrm>
              <a:off x="5127459" y="830069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45" name="object 1945" descr=""/>
            <p:cNvSpPr/>
            <p:nvPr/>
          </p:nvSpPr>
          <p:spPr>
            <a:xfrm>
              <a:off x="5129567" y="8300895"/>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46" name="object 1946" descr=""/>
            <p:cNvSpPr/>
            <p:nvPr/>
          </p:nvSpPr>
          <p:spPr>
            <a:xfrm>
              <a:off x="5129567" y="8297848"/>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947" name="object 1947" descr=""/>
            <p:cNvSpPr/>
            <p:nvPr/>
          </p:nvSpPr>
          <p:spPr>
            <a:xfrm>
              <a:off x="5129567" y="829594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48" name="object 1948" descr=""/>
            <p:cNvSpPr/>
            <p:nvPr/>
          </p:nvSpPr>
          <p:spPr>
            <a:xfrm>
              <a:off x="5127459" y="829345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49" name="object 1949" descr=""/>
            <p:cNvSpPr/>
            <p:nvPr/>
          </p:nvSpPr>
          <p:spPr>
            <a:xfrm>
              <a:off x="5129567" y="829365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50" name="object 1950" descr=""/>
            <p:cNvSpPr/>
            <p:nvPr/>
          </p:nvSpPr>
          <p:spPr>
            <a:xfrm>
              <a:off x="5129567" y="8291374"/>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951" name="object 1951" descr=""/>
            <p:cNvSpPr/>
            <p:nvPr/>
          </p:nvSpPr>
          <p:spPr>
            <a:xfrm>
              <a:off x="5129567" y="8290609"/>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952" name="object 1952" descr=""/>
            <p:cNvSpPr/>
            <p:nvPr/>
          </p:nvSpPr>
          <p:spPr>
            <a:xfrm>
              <a:off x="5129567" y="8288322"/>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953" name="object 1953" descr=""/>
            <p:cNvSpPr/>
            <p:nvPr/>
          </p:nvSpPr>
          <p:spPr>
            <a:xfrm>
              <a:off x="5129567" y="828642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54" name="object 1954" descr=""/>
            <p:cNvSpPr/>
            <p:nvPr/>
          </p:nvSpPr>
          <p:spPr>
            <a:xfrm>
              <a:off x="5127459" y="828392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55" name="object 1955" descr=""/>
            <p:cNvSpPr/>
            <p:nvPr/>
          </p:nvSpPr>
          <p:spPr>
            <a:xfrm>
              <a:off x="5129567" y="8284133"/>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56" name="object 1956" descr=""/>
            <p:cNvSpPr/>
            <p:nvPr/>
          </p:nvSpPr>
          <p:spPr>
            <a:xfrm>
              <a:off x="5129567" y="8281087"/>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957" name="object 1957" descr=""/>
            <p:cNvSpPr/>
            <p:nvPr/>
          </p:nvSpPr>
          <p:spPr>
            <a:xfrm>
              <a:off x="5129567" y="8278797"/>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958" name="object 1958" descr=""/>
            <p:cNvSpPr/>
            <p:nvPr/>
          </p:nvSpPr>
          <p:spPr>
            <a:xfrm>
              <a:off x="5129567" y="827689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59" name="object 1959" descr=""/>
            <p:cNvSpPr/>
            <p:nvPr/>
          </p:nvSpPr>
          <p:spPr>
            <a:xfrm>
              <a:off x="5127459" y="827440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60" name="object 1960" descr=""/>
            <p:cNvSpPr/>
            <p:nvPr/>
          </p:nvSpPr>
          <p:spPr>
            <a:xfrm>
              <a:off x="5129567" y="8274608"/>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61" name="object 1961" descr=""/>
            <p:cNvSpPr/>
            <p:nvPr/>
          </p:nvSpPr>
          <p:spPr>
            <a:xfrm>
              <a:off x="5129567" y="8271562"/>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1962" name="object 1962" descr=""/>
            <p:cNvSpPr/>
            <p:nvPr/>
          </p:nvSpPr>
          <p:spPr>
            <a:xfrm>
              <a:off x="5129567" y="826965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63" name="object 1963" descr=""/>
            <p:cNvSpPr/>
            <p:nvPr/>
          </p:nvSpPr>
          <p:spPr>
            <a:xfrm>
              <a:off x="5127459" y="826716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64" name="object 1964" descr=""/>
            <p:cNvSpPr/>
            <p:nvPr/>
          </p:nvSpPr>
          <p:spPr>
            <a:xfrm>
              <a:off x="5129567" y="826737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65" name="object 1965" descr=""/>
            <p:cNvSpPr/>
            <p:nvPr/>
          </p:nvSpPr>
          <p:spPr>
            <a:xfrm>
              <a:off x="5129567" y="8265080"/>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1966" name="object 1966" descr=""/>
            <p:cNvSpPr/>
            <p:nvPr/>
          </p:nvSpPr>
          <p:spPr>
            <a:xfrm>
              <a:off x="5129567" y="8264323"/>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1967" name="object 1967" descr=""/>
            <p:cNvSpPr/>
            <p:nvPr/>
          </p:nvSpPr>
          <p:spPr>
            <a:xfrm>
              <a:off x="5129567" y="8262035"/>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1968" name="object 1968" descr=""/>
            <p:cNvSpPr/>
            <p:nvPr/>
          </p:nvSpPr>
          <p:spPr>
            <a:xfrm>
              <a:off x="5129567" y="826012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69" name="object 1969" descr=""/>
            <p:cNvSpPr/>
            <p:nvPr/>
          </p:nvSpPr>
          <p:spPr>
            <a:xfrm>
              <a:off x="5127459" y="8257640"/>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70" name="object 1970" descr=""/>
            <p:cNvSpPr/>
            <p:nvPr/>
          </p:nvSpPr>
          <p:spPr>
            <a:xfrm>
              <a:off x="5129567" y="8257846"/>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71" name="object 1971" descr=""/>
            <p:cNvSpPr/>
            <p:nvPr/>
          </p:nvSpPr>
          <p:spPr>
            <a:xfrm>
              <a:off x="5129567" y="8254793"/>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72" name="object 1972" descr=""/>
            <p:cNvSpPr/>
            <p:nvPr/>
          </p:nvSpPr>
          <p:spPr>
            <a:xfrm>
              <a:off x="5129567" y="8252891"/>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73" name="object 1973" descr=""/>
            <p:cNvSpPr/>
            <p:nvPr/>
          </p:nvSpPr>
          <p:spPr>
            <a:xfrm>
              <a:off x="5127459" y="825040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74" name="object 1974" descr=""/>
            <p:cNvSpPr/>
            <p:nvPr/>
          </p:nvSpPr>
          <p:spPr>
            <a:xfrm>
              <a:off x="5129567" y="825060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75" name="object 1975" descr=""/>
            <p:cNvSpPr/>
            <p:nvPr/>
          </p:nvSpPr>
          <p:spPr>
            <a:xfrm>
              <a:off x="5127459" y="8248115"/>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76" name="object 1976" descr=""/>
            <p:cNvSpPr/>
            <p:nvPr/>
          </p:nvSpPr>
          <p:spPr>
            <a:xfrm>
              <a:off x="5129567" y="8248321"/>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77" name="object 1977" descr=""/>
            <p:cNvSpPr/>
            <p:nvPr/>
          </p:nvSpPr>
          <p:spPr>
            <a:xfrm>
              <a:off x="5129567" y="8245268"/>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78" name="object 1978" descr=""/>
            <p:cNvSpPr/>
            <p:nvPr/>
          </p:nvSpPr>
          <p:spPr>
            <a:xfrm>
              <a:off x="5129567" y="8243366"/>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79" name="object 1979" descr=""/>
            <p:cNvSpPr/>
            <p:nvPr/>
          </p:nvSpPr>
          <p:spPr>
            <a:xfrm>
              <a:off x="5127459" y="8240878"/>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80" name="object 1980" descr=""/>
            <p:cNvSpPr/>
            <p:nvPr/>
          </p:nvSpPr>
          <p:spPr>
            <a:xfrm>
              <a:off x="5129567" y="8241078"/>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81" name="object 1981" descr=""/>
            <p:cNvSpPr/>
            <p:nvPr/>
          </p:nvSpPr>
          <p:spPr>
            <a:xfrm>
              <a:off x="5129567" y="8238793"/>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982" name="object 1982" descr=""/>
            <p:cNvSpPr/>
            <p:nvPr/>
          </p:nvSpPr>
          <p:spPr>
            <a:xfrm>
              <a:off x="5129567" y="8238029"/>
              <a:ext cx="0" cy="635"/>
            </a:xfrm>
            <a:custGeom>
              <a:avLst/>
              <a:gdLst/>
              <a:ahLst/>
              <a:cxnLst/>
              <a:rect l="l" t="t" r="r" b="b"/>
              <a:pathLst>
                <a:path w="0" h="634">
                  <a:moveTo>
                    <a:pt x="0" y="380"/>
                  </a:moveTo>
                  <a:lnTo>
                    <a:pt x="0" y="0"/>
                  </a:lnTo>
                </a:path>
              </a:pathLst>
            </a:custGeom>
            <a:ln w="4216">
              <a:solidFill>
                <a:srgbClr val="DA332B"/>
              </a:solidFill>
            </a:ln>
          </p:spPr>
          <p:txBody>
            <a:bodyPr wrap="square" lIns="0" tIns="0" rIns="0" bIns="0" rtlCol="0"/>
            <a:lstStyle/>
            <a:p/>
          </p:txBody>
        </p:sp>
        <p:sp>
          <p:nvSpPr>
            <p:cNvPr id="1983" name="object 1983" descr=""/>
            <p:cNvSpPr/>
            <p:nvPr/>
          </p:nvSpPr>
          <p:spPr>
            <a:xfrm>
              <a:off x="5129567" y="8235743"/>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984" name="object 1984" descr=""/>
            <p:cNvSpPr/>
            <p:nvPr/>
          </p:nvSpPr>
          <p:spPr>
            <a:xfrm>
              <a:off x="5129567" y="8233841"/>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85" name="object 1985" descr=""/>
            <p:cNvSpPr/>
            <p:nvPr/>
          </p:nvSpPr>
          <p:spPr>
            <a:xfrm>
              <a:off x="5127459" y="8231353"/>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86" name="object 1986" descr=""/>
            <p:cNvSpPr/>
            <p:nvPr/>
          </p:nvSpPr>
          <p:spPr>
            <a:xfrm>
              <a:off x="5129567" y="8231553"/>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87" name="object 1987" descr=""/>
            <p:cNvSpPr/>
            <p:nvPr/>
          </p:nvSpPr>
          <p:spPr>
            <a:xfrm>
              <a:off x="5129567" y="8228506"/>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88" name="object 1988" descr=""/>
            <p:cNvSpPr/>
            <p:nvPr/>
          </p:nvSpPr>
          <p:spPr>
            <a:xfrm>
              <a:off x="5129567" y="8226599"/>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89" name="object 1989" descr=""/>
            <p:cNvSpPr/>
            <p:nvPr/>
          </p:nvSpPr>
          <p:spPr>
            <a:xfrm>
              <a:off x="5127459" y="822411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90" name="object 1990" descr=""/>
            <p:cNvSpPr/>
            <p:nvPr/>
          </p:nvSpPr>
          <p:spPr>
            <a:xfrm>
              <a:off x="5129567" y="8224316"/>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91" name="object 1991" descr=""/>
            <p:cNvSpPr/>
            <p:nvPr/>
          </p:nvSpPr>
          <p:spPr>
            <a:xfrm>
              <a:off x="5129567" y="8222032"/>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1992" name="object 1992" descr=""/>
            <p:cNvSpPr/>
            <p:nvPr/>
          </p:nvSpPr>
          <p:spPr>
            <a:xfrm>
              <a:off x="5129567" y="8218981"/>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93" name="object 1993" descr=""/>
            <p:cNvSpPr/>
            <p:nvPr/>
          </p:nvSpPr>
          <p:spPr>
            <a:xfrm>
              <a:off x="5129567" y="8217074"/>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94" name="object 1994" descr=""/>
            <p:cNvSpPr/>
            <p:nvPr/>
          </p:nvSpPr>
          <p:spPr>
            <a:xfrm>
              <a:off x="5127459" y="821458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1995" name="object 1995" descr=""/>
            <p:cNvSpPr/>
            <p:nvPr/>
          </p:nvSpPr>
          <p:spPr>
            <a:xfrm>
              <a:off x="5129567" y="8214791"/>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1996" name="object 1996" descr=""/>
            <p:cNvSpPr/>
            <p:nvPr/>
          </p:nvSpPr>
          <p:spPr>
            <a:xfrm>
              <a:off x="5129567" y="8211745"/>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1997" name="object 1997" descr=""/>
            <p:cNvSpPr/>
            <p:nvPr/>
          </p:nvSpPr>
          <p:spPr>
            <a:xfrm>
              <a:off x="5129567" y="8209456"/>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1998" name="object 1998" descr=""/>
            <p:cNvSpPr/>
            <p:nvPr/>
          </p:nvSpPr>
          <p:spPr>
            <a:xfrm>
              <a:off x="5129567" y="8207549"/>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1999" name="object 1999" descr=""/>
            <p:cNvSpPr/>
            <p:nvPr/>
          </p:nvSpPr>
          <p:spPr>
            <a:xfrm>
              <a:off x="5127459" y="820506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00" name="object 2000" descr=""/>
            <p:cNvSpPr/>
            <p:nvPr/>
          </p:nvSpPr>
          <p:spPr>
            <a:xfrm>
              <a:off x="5129567" y="8205266"/>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2001" name="object 2001" descr=""/>
            <p:cNvSpPr/>
            <p:nvPr/>
          </p:nvSpPr>
          <p:spPr>
            <a:xfrm>
              <a:off x="5129567" y="8202220"/>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2002" name="object 2002" descr=""/>
            <p:cNvSpPr/>
            <p:nvPr/>
          </p:nvSpPr>
          <p:spPr>
            <a:xfrm>
              <a:off x="5129567" y="8200312"/>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03" name="object 2003" descr=""/>
            <p:cNvSpPr/>
            <p:nvPr/>
          </p:nvSpPr>
          <p:spPr>
            <a:xfrm>
              <a:off x="5127459" y="8197824"/>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04" name="object 2004" descr=""/>
            <p:cNvSpPr/>
            <p:nvPr/>
          </p:nvSpPr>
          <p:spPr>
            <a:xfrm>
              <a:off x="5129567" y="8198024"/>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05" name="object 2005" descr=""/>
            <p:cNvSpPr/>
            <p:nvPr/>
          </p:nvSpPr>
          <p:spPr>
            <a:xfrm>
              <a:off x="5129567" y="8195739"/>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2006" name="object 2006" descr=""/>
            <p:cNvSpPr/>
            <p:nvPr/>
          </p:nvSpPr>
          <p:spPr>
            <a:xfrm>
              <a:off x="5129567" y="8194981"/>
              <a:ext cx="0" cy="635"/>
            </a:xfrm>
            <a:custGeom>
              <a:avLst/>
              <a:gdLst/>
              <a:ahLst/>
              <a:cxnLst/>
              <a:rect l="l" t="t" r="r" b="b"/>
              <a:pathLst>
                <a:path w="0" h="634">
                  <a:moveTo>
                    <a:pt x="0" y="380"/>
                  </a:moveTo>
                  <a:lnTo>
                    <a:pt x="0" y="0"/>
                  </a:lnTo>
                </a:path>
              </a:pathLst>
            </a:custGeom>
            <a:ln w="4216">
              <a:solidFill>
                <a:srgbClr val="DA332B"/>
              </a:solidFill>
            </a:ln>
          </p:spPr>
          <p:txBody>
            <a:bodyPr wrap="square" lIns="0" tIns="0" rIns="0" bIns="0" rtlCol="0"/>
            <a:lstStyle/>
            <a:p/>
          </p:txBody>
        </p:sp>
        <p:sp>
          <p:nvSpPr>
            <p:cNvPr id="2007" name="object 2007" descr=""/>
            <p:cNvSpPr/>
            <p:nvPr/>
          </p:nvSpPr>
          <p:spPr>
            <a:xfrm>
              <a:off x="5129567" y="8192693"/>
              <a:ext cx="0" cy="1905"/>
            </a:xfrm>
            <a:custGeom>
              <a:avLst/>
              <a:gdLst/>
              <a:ahLst/>
              <a:cxnLst/>
              <a:rect l="l" t="t" r="r" b="b"/>
              <a:pathLst>
                <a:path w="0" h="1904">
                  <a:moveTo>
                    <a:pt x="0" y="1904"/>
                  </a:moveTo>
                  <a:lnTo>
                    <a:pt x="0" y="380"/>
                  </a:lnTo>
                  <a:lnTo>
                    <a:pt x="0" y="0"/>
                  </a:lnTo>
                </a:path>
              </a:pathLst>
            </a:custGeom>
            <a:ln w="4216">
              <a:solidFill>
                <a:srgbClr val="DA332B"/>
              </a:solidFill>
            </a:ln>
          </p:spPr>
          <p:txBody>
            <a:bodyPr wrap="square" lIns="0" tIns="0" rIns="0" bIns="0" rtlCol="0"/>
            <a:lstStyle/>
            <a:p/>
          </p:txBody>
        </p:sp>
        <p:sp>
          <p:nvSpPr>
            <p:cNvPr id="2008" name="object 2008" descr=""/>
            <p:cNvSpPr/>
            <p:nvPr/>
          </p:nvSpPr>
          <p:spPr>
            <a:xfrm>
              <a:off x="5129567" y="8190787"/>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09" name="object 2009" descr=""/>
            <p:cNvSpPr/>
            <p:nvPr/>
          </p:nvSpPr>
          <p:spPr>
            <a:xfrm>
              <a:off x="5127459" y="8188299"/>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10" name="object 2010" descr=""/>
            <p:cNvSpPr/>
            <p:nvPr/>
          </p:nvSpPr>
          <p:spPr>
            <a:xfrm>
              <a:off x="5129567" y="8188499"/>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11" name="object 2011" descr=""/>
            <p:cNvSpPr/>
            <p:nvPr/>
          </p:nvSpPr>
          <p:spPr>
            <a:xfrm>
              <a:off x="5129567" y="8185452"/>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2012" name="object 2012" descr=""/>
            <p:cNvSpPr/>
            <p:nvPr/>
          </p:nvSpPr>
          <p:spPr>
            <a:xfrm>
              <a:off x="5129567" y="8183549"/>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13" name="object 2013" descr=""/>
            <p:cNvSpPr/>
            <p:nvPr/>
          </p:nvSpPr>
          <p:spPr>
            <a:xfrm>
              <a:off x="5127459" y="818106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14" name="object 2014" descr=""/>
            <p:cNvSpPr/>
            <p:nvPr/>
          </p:nvSpPr>
          <p:spPr>
            <a:xfrm>
              <a:off x="5129567" y="8181262"/>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15" name="object 2015" descr=""/>
            <p:cNvSpPr/>
            <p:nvPr/>
          </p:nvSpPr>
          <p:spPr>
            <a:xfrm>
              <a:off x="5127459" y="8178774"/>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16" name="object 2016" descr=""/>
            <p:cNvSpPr/>
            <p:nvPr/>
          </p:nvSpPr>
          <p:spPr>
            <a:xfrm>
              <a:off x="5129567" y="8178974"/>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17" name="object 2017" descr=""/>
            <p:cNvSpPr/>
            <p:nvPr/>
          </p:nvSpPr>
          <p:spPr>
            <a:xfrm>
              <a:off x="5129567" y="8175927"/>
              <a:ext cx="0" cy="3175"/>
            </a:xfrm>
            <a:custGeom>
              <a:avLst/>
              <a:gdLst/>
              <a:ahLst/>
              <a:cxnLst/>
              <a:rect l="l" t="t" r="r" b="b"/>
              <a:pathLst>
                <a:path w="0" h="3175">
                  <a:moveTo>
                    <a:pt x="0" y="2666"/>
                  </a:moveTo>
                  <a:lnTo>
                    <a:pt x="0" y="2285"/>
                  </a:lnTo>
                  <a:lnTo>
                    <a:pt x="0" y="380"/>
                  </a:lnTo>
                  <a:lnTo>
                    <a:pt x="0" y="0"/>
                  </a:lnTo>
                </a:path>
              </a:pathLst>
            </a:custGeom>
            <a:ln w="4216">
              <a:solidFill>
                <a:srgbClr val="DA332B"/>
              </a:solidFill>
            </a:ln>
          </p:spPr>
          <p:txBody>
            <a:bodyPr wrap="square" lIns="0" tIns="0" rIns="0" bIns="0" rtlCol="0"/>
            <a:lstStyle/>
            <a:p/>
          </p:txBody>
        </p:sp>
        <p:sp>
          <p:nvSpPr>
            <p:cNvPr id="2018" name="object 2018" descr=""/>
            <p:cNvSpPr/>
            <p:nvPr/>
          </p:nvSpPr>
          <p:spPr>
            <a:xfrm>
              <a:off x="5129567" y="8174024"/>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19" name="object 2019" descr=""/>
            <p:cNvSpPr/>
            <p:nvPr/>
          </p:nvSpPr>
          <p:spPr>
            <a:xfrm>
              <a:off x="5127459" y="8171536"/>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20" name="object 2020" descr=""/>
            <p:cNvSpPr/>
            <p:nvPr/>
          </p:nvSpPr>
          <p:spPr>
            <a:xfrm>
              <a:off x="5129567" y="8171737"/>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21" name="object 2021" descr=""/>
            <p:cNvSpPr/>
            <p:nvPr/>
          </p:nvSpPr>
          <p:spPr>
            <a:xfrm>
              <a:off x="5129567" y="8169452"/>
              <a:ext cx="0" cy="1905"/>
            </a:xfrm>
            <a:custGeom>
              <a:avLst/>
              <a:gdLst/>
              <a:ahLst/>
              <a:cxnLst/>
              <a:rect l="l" t="t" r="r" b="b"/>
              <a:pathLst>
                <a:path w="0" h="1904">
                  <a:moveTo>
                    <a:pt x="0" y="1905"/>
                  </a:moveTo>
                  <a:lnTo>
                    <a:pt x="0" y="1524"/>
                  </a:lnTo>
                  <a:lnTo>
                    <a:pt x="0" y="0"/>
                  </a:lnTo>
                </a:path>
              </a:pathLst>
            </a:custGeom>
            <a:ln w="4216">
              <a:solidFill>
                <a:srgbClr val="DA332B"/>
              </a:solidFill>
            </a:ln>
          </p:spPr>
          <p:txBody>
            <a:bodyPr wrap="square" lIns="0" tIns="0" rIns="0" bIns="0" rtlCol="0"/>
            <a:lstStyle/>
            <a:p/>
          </p:txBody>
        </p:sp>
        <p:sp>
          <p:nvSpPr>
            <p:cNvPr id="2022" name="object 2022" descr=""/>
            <p:cNvSpPr/>
            <p:nvPr/>
          </p:nvSpPr>
          <p:spPr>
            <a:xfrm>
              <a:off x="5129567" y="8168688"/>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2023" name="object 2023" descr=""/>
            <p:cNvSpPr/>
            <p:nvPr/>
          </p:nvSpPr>
          <p:spPr>
            <a:xfrm>
              <a:off x="5129567" y="8166401"/>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2024" name="object 2024" descr=""/>
            <p:cNvSpPr/>
            <p:nvPr/>
          </p:nvSpPr>
          <p:spPr>
            <a:xfrm>
              <a:off x="5129567" y="8164499"/>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25" name="object 2025" descr=""/>
            <p:cNvSpPr/>
            <p:nvPr/>
          </p:nvSpPr>
          <p:spPr>
            <a:xfrm>
              <a:off x="5127459" y="8162011"/>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26" name="object 2026" descr=""/>
            <p:cNvSpPr/>
            <p:nvPr/>
          </p:nvSpPr>
          <p:spPr>
            <a:xfrm>
              <a:off x="5129567" y="8162212"/>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27" name="object 2027" descr=""/>
            <p:cNvSpPr/>
            <p:nvPr/>
          </p:nvSpPr>
          <p:spPr>
            <a:xfrm>
              <a:off x="5129567" y="8159165"/>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2028" name="object 2028" descr=""/>
            <p:cNvSpPr/>
            <p:nvPr/>
          </p:nvSpPr>
          <p:spPr>
            <a:xfrm>
              <a:off x="5129567" y="815725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2029" name="object 2029" descr=""/>
            <p:cNvSpPr/>
            <p:nvPr/>
          </p:nvSpPr>
          <p:spPr>
            <a:xfrm>
              <a:off x="5127459" y="8154769"/>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30" name="object 2030" descr=""/>
            <p:cNvSpPr/>
            <p:nvPr/>
          </p:nvSpPr>
          <p:spPr>
            <a:xfrm>
              <a:off x="5129567" y="8154974"/>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31" name="object 2031" descr=""/>
            <p:cNvSpPr/>
            <p:nvPr/>
          </p:nvSpPr>
          <p:spPr>
            <a:xfrm>
              <a:off x="5129567" y="8152690"/>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2032" name="object 2032" descr=""/>
            <p:cNvSpPr/>
            <p:nvPr/>
          </p:nvSpPr>
          <p:spPr>
            <a:xfrm>
              <a:off x="5129567" y="8149640"/>
              <a:ext cx="0" cy="3175"/>
            </a:xfrm>
            <a:custGeom>
              <a:avLst/>
              <a:gdLst/>
              <a:ahLst/>
              <a:cxnLst/>
              <a:rect l="l" t="t" r="r" b="b"/>
              <a:pathLst>
                <a:path w="0" h="3175">
                  <a:moveTo>
                    <a:pt x="0" y="2667"/>
                  </a:moveTo>
                  <a:lnTo>
                    <a:pt x="0" y="2286"/>
                  </a:lnTo>
                  <a:lnTo>
                    <a:pt x="0" y="381"/>
                  </a:lnTo>
                  <a:lnTo>
                    <a:pt x="0" y="0"/>
                  </a:lnTo>
                </a:path>
              </a:pathLst>
            </a:custGeom>
            <a:ln w="4216">
              <a:solidFill>
                <a:srgbClr val="DA332B"/>
              </a:solidFill>
            </a:ln>
          </p:spPr>
          <p:txBody>
            <a:bodyPr wrap="square" lIns="0" tIns="0" rIns="0" bIns="0" rtlCol="0"/>
            <a:lstStyle/>
            <a:p/>
          </p:txBody>
        </p:sp>
        <p:sp>
          <p:nvSpPr>
            <p:cNvPr id="2033" name="object 2033" descr=""/>
            <p:cNvSpPr/>
            <p:nvPr/>
          </p:nvSpPr>
          <p:spPr>
            <a:xfrm>
              <a:off x="5129567" y="8147732"/>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2034" name="object 2034" descr=""/>
            <p:cNvSpPr/>
            <p:nvPr/>
          </p:nvSpPr>
          <p:spPr>
            <a:xfrm>
              <a:off x="5127459" y="8145244"/>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35" name="object 2035" descr=""/>
            <p:cNvSpPr/>
            <p:nvPr/>
          </p:nvSpPr>
          <p:spPr>
            <a:xfrm>
              <a:off x="5129567" y="8145449"/>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36" name="object 2036" descr=""/>
            <p:cNvSpPr/>
            <p:nvPr/>
          </p:nvSpPr>
          <p:spPr>
            <a:xfrm>
              <a:off x="5129567" y="8143165"/>
              <a:ext cx="0" cy="1905"/>
            </a:xfrm>
            <a:custGeom>
              <a:avLst/>
              <a:gdLst/>
              <a:ahLst/>
              <a:cxnLst/>
              <a:rect l="l" t="t" r="r" b="b"/>
              <a:pathLst>
                <a:path w="0" h="1904">
                  <a:moveTo>
                    <a:pt x="0" y="1904"/>
                  </a:moveTo>
                  <a:lnTo>
                    <a:pt x="0" y="1523"/>
                  </a:lnTo>
                  <a:lnTo>
                    <a:pt x="0" y="0"/>
                  </a:lnTo>
                </a:path>
              </a:pathLst>
            </a:custGeom>
            <a:ln w="4216">
              <a:solidFill>
                <a:srgbClr val="DA332B"/>
              </a:solidFill>
            </a:ln>
          </p:spPr>
          <p:txBody>
            <a:bodyPr wrap="square" lIns="0" tIns="0" rIns="0" bIns="0" rtlCol="0"/>
            <a:lstStyle/>
            <a:p/>
          </p:txBody>
        </p:sp>
        <p:sp>
          <p:nvSpPr>
            <p:cNvPr id="2037" name="object 2037" descr=""/>
            <p:cNvSpPr/>
            <p:nvPr/>
          </p:nvSpPr>
          <p:spPr>
            <a:xfrm>
              <a:off x="5129567" y="8142401"/>
              <a:ext cx="0" cy="635"/>
            </a:xfrm>
            <a:custGeom>
              <a:avLst/>
              <a:gdLst/>
              <a:ahLst/>
              <a:cxnLst/>
              <a:rect l="l" t="t" r="r" b="b"/>
              <a:pathLst>
                <a:path w="0" h="634">
                  <a:moveTo>
                    <a:pt x="0" y="381"/>
                  </a:moveTo>
                  <a:lnTo>
                    <a:pt x="0" y="0"/>
                  </a:lnTo>
                </a:path>
              </a:pathLst>
            </a:custGeom>
            <a:ln w="4216">
              <a:solidFill>
                <a:srgbClr val="DA332B"/>
              </a:solidFill>
            </a:ln>
          </p:spPr>
          <p:txBody>
            <a:bodyPr wrap="square" lIns="0" tIns="0" rIns="0" bIns="0" rtlCol="0"/>
            <a:lstStyle/>
            <a:p/>
          </p:txBody>
        </p:sp>
        <p:sp>
          <p:nvSpPr>
            <p:cNvPr id="2038" name="object 2038" descr=""/>
            <p:cNvSpPr/>
            <p:nvPr/>
          </p:nvSpPr>
          <p:spPr>
            <a:xfrm>
              <a:off x="5129567" y="8140114"/>
              <a:ext cx="0" cy="1905"/>
            </a:xfrm>
            <a:custGeom>
              <a:avLst/>
              <a:gdLst/>
              <a:ahLst/>
              <a:cxnLst/>
              <a:rect l="l" t="t" r="r" b="b"/>
              <a:pathLst>
                <a:path w="0" h="1904">
                  <a:moveTo>
                    <a:pt x="0" y="1905"/>
                  </a:moveTo>
                  <a:lnTo>
                    <a:pt x="0" y="381"/>
                  </a:lnTo>
                  <a:lnTo>
                    <a:pt x="0" y="0"/>
                  </a:lnTo>
                </a:path>
              </a:pathLst>
            </a:custGeom>
            <a:ln w="4216">
              <a:solidFill>
                <a:srgbClr val="DA332B"/>
              </a:solidFill>
            </a:ln>
          </p:spPr>
          <p:txBody>
            <a:bodyPr wrap="square" lIns="0" tIns="0" rIns="0" bIns="0" rtlCol="0"/>
            <a:lstStyle/>
            <a:p/>
          </p:txBody>
        </p:sp>
        <p:sp>
          <p:nvSpPr>
            <p:cNvPr id="2039" name="object 2039" descr=""/>
            <p:cNvSpPr/>
            <p:nvPr/>
          </p:nvSpPr>
          <p:spPr>
            <a:xfrm>
              <a:off x="5129567" y="8138207"/>
              <a:ext cx="0" cy="1905"/>
            </a:xfrm>
            <a:custGeom>
              <a:avLst/>
              <a:gdLst/>
              <a:ahLst/>
              <a:cxnLst/>
              <a:rect l="l" t="t" r="r" b="b"/>
              <a:pathLst>
                <a:path w="0" h="1904">
                  <a:moveTo>
                    <a:pt x="0" y="1523"/>
                  </a:moveTo>
                  <a:lnTo>
                    <a:pt x="0" y="0"/>
                  </a:lnTo>
                </a:path>
              </a:pathLst>
            </a:custGeom>
            <a:ln w="4216">
              <a:solidFill>
                <a:srgbClr val="DA332B"/>
              </a:solidFill>
            </a:ln>
          </p:spPr>
          <p:txBody>
            <a:bodyPr wrap="square" lIns="0" tIns="0" rIns="0" bIns="0" rtlCol="0"/>
            <a:lstStyle/>
            <a:p/>
          </p:txBody>
        </p:sp>
        <p:sp>
          <p:nvSpPr>
            <p:cNvPr id="2040" name="object 2040" descr=""/>
            <p:cNvSpPr/>
            <p:nvPr/>
          </p:nvSpPr>
          <p:spPr>
            <a:xfrm>
              <a:off x="5127459" y="8135719"/>
              <a:ext cx="4445" cy="4445"/>
            </a:xfrm>
            <a:custGeom>
              <a:avLst/>
              <a:gdLst/>
              <a:ahLst/>
              <a:cxnLst/>
              <a:rect l="l" t="t" r="r" b="b"/>
              <a:pathLst>
                <a:path w="4445" h="4445">
                  <a:moveTo>
                    <a:pt x="0" y="2108"/>
                  </a:moveTo>
                  <a:lnTo>
                    <a:pt x="617" y="617"/>
                  </a:lnTo>
                  <a:lnTo>
                    <a:pt x="2108" y="0"/>
                  </a:lnTo>
                  <a:lnTo>
                    <a:pt x="3598" y="617"/>
                  </a:lnTo>
                  <a:lnTo>
                    <a:pt x="4216" y="2108"/>
                  </a:lnTo>
                  <a:lnTo>
                    <a:pt x="3598" y="3598"/>
                  </a:lnTo>
                  <a:lnTo>
                    <a:pt x="2108" y="4216"/>
                  </a:lnTo>
                  <a:lnTo>
                    <a:pt x="617" y="3598"/>
                  </a:lnTo>
                  <a:lnTo>
                    <a:pt x="0" y="2108"/>
                  </a:lnTo>
                  <a:close/>
                </a:path>
              </a:pathLst>
            </a:custGeom>
            <a:solidFill>
              <a:srgbClr val="DA332B"/>
            </a:solidFill>
          </p:spPr>
          <p:txBody>
            <a:bodyPr wrap="square" lIns="0" tIns="0" rIns="0" bIns="0" rtlCol="0"/>
            <a:lstStyle/>
            <a:p/>
          </p:txBody>
        </p:sp>
        <p:sp>
          <p:nvSpPr>
            <p:cNvPr id="2041" name="object 2041" descr=""/>
            <p:cNvSpPr/>
            <p:nvPr/>
          </p:nvSpPr>
          <p:spPr>
            <a:xfrm>
              <a:off x="5129567" y="8135924"/>
              <a:ext cx="0" cy="1905"/>
            </a:xfrm>
            <a:custGeom>
              <a:avLst/>
              <a:gdLst/>
              <a:ahLst/>
              <a:cxnLst/>
              <a:rect l="l" t="t" r="r" b="b"/>
              <a:pathLst>
                <a:path w="0" h="1904">
                  <a:moveTo>
                    <a:pt x="0" y="1524"/>
                  </a:moveTo>
                  <a:lnTo>
                    <a:pt x="0" y="0"/>
                  </a:lnTo>
                </a:path>
              </a:pathLst>
            </a:custGeom>
            <a:ln w="4216">
              <a:solidFill>
                <a:srgbClr val="DA332B"/>
              </a:solidFill>
            </a:ln>
          </p:spPr>
          <p:txBody>
            <a:bodyPr wrap="square" lIns="0" tIns="0" rIns="0" bIns="0" rtlCol="0"/>
            <a:lstStyle/>
            <a:p/>
          </p:txBody>
        </p:sp>
        <p:sp>
          <p:nvSpPr>
            <p:cNvPr id="2042" name="object 2042" descr=""/>
            <p:cNvSpPr/>
            <p:nvPr/>
          </p:nvSpPr>
          <p:spPr>
            <a:xfrm>
              <a:off x="5129567" y="8134021"/>
              <a:ext cx="0" cy="1905"/>
            </a:xfrm>
            <a:custGeom>
              <a:avLst/>
              <a:gdLst/>
              <a:ahLst/>
              <a:cxnLst/>
              <a:rect l="l" t="t" r="r" b="b"/>
              <a:pathLst>
                <a:path w="0" h="1904">
                  <a:moveTo>
                    <a:pt x="0" y="1524"/>
                  </a:moveTo>
                  <a:lnTo>
                    <a:pt x="0" y="1143"/>
                  </a:lnTo>
                  <a:lnTo>
                    <a:pt x="0" y="0"/>
                  </a:lnTo>
                </a:path>
              </a:pathLst>
            </a:custGeom>
            <a:ln w="4216">
              <a:solidFill>
                <a:srgbClr val="DA332B"/>
              </a:solidFill>
            </a:ln>
          </p:spPr>
          <p:txBody>
            <a:bodyPr wrap="square" lIns="0" tIns="0" rIns="0" bIns="0" rtlCol="0"/>
            <a:lstStyle/>
            <a:p/>
          </p:txBody>
        </p:sp>
        <p:sp>
          <p:nvSpPr>
            <p:cNvPr id="2043" name="object 2043" descr=""/>
            <p:cNvSpPr/>
            <p:nvPr/>
          </p:nvSpPr>
          <p:spPr>
            <a:xfrm>
              <a:off x="5129189" y="8506258"/>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044" name="object 2044" descr=""/>
            <p:cNvSpPr/>
            <p:nvPr/>
          </p:nvSpPr>
          <p:spPr>
            <a:xfrm>
              <a:off x="5129567" y="8505874"/>
              <a:ext cx="0" cy="1270"/>
            </a:xfrm>
            <a:custGeom>
              <a:avLst/>
              <a:gdLst/>
              <a:ahLst/>
              <a:cxnLst/>
              <a:rect l="l" t="t" r="r" b="b"/>
              <a:pathLst>
                <a:path w="0" h="1270">
                  <a:moveTo>
                    <a:pt x="0" y="761"/>
                  </a:moveTo>
                  <a:lnTo>
                    <a:pt x="0" y="0"/>
                  </a:lnTo>
                </a:path>
              </a:pathLst>
            </a:custGeom>
            <a:ln w="3530">
              <a:solidFill>
                <a:srgbClr val="565659"/>
              </a:solidFill>
            </a:ln>
          </p:spPr>
          <p:txBody>
            <a:bodyPr wrap="square" lIns="0" tIns="0" rIns="0" bIns="0" rtlCol="0"/>
            <a:lstStyle/>
            <a:p/>
          </p:txBody>
        </p:sp>
        <p:sp>
          <p:nvSpPr>
            <p:cNvPr id="2045" name="object 2045" descr=""/>
            <p:cNvSpPr/>
            <p:nvPr/>
          </p:nvSpPr>
          <p:spPr>
            <a:xfrm>
              <a:off x="3879122" y="7255811"/>
              <a:ext cx="2501265" cy="2501265"/>
            </a:xfrm>
            <a:custGeom>
              <a:avLst/>
              <a:gdLst/>
              <a:ahLst/>
              <a:cxnLst/>
              <a:rect l="l" t="t" r="r" b="b"/>
              <a:pathLst>
                <a:path w="2501265" h="2501265">
                  <a:moveTo>
                    <a:pt x="2501265" y="1250632"/>
                  </a:moveTo>
                  <a:lnTo>
                    <a:pt x="2500361" y="1202661"/>
                  </a:lnTo>
                  <a:lnTo>
                    <a:pt x="2497674" y="1155147"/>
                  </a:lnTo>
                  <a:lnTo>
                    <a:pt x="2493234" y="1108122"/>
                  </a:lnTo>
                  <a:lnTo>
                    <a:pt x="2487074" y="1061618"/>
                  </a:lnTo>
                  <a:lnTo>
                    <a:pt x="2479228" y="1015669"/>
                  </a:lnTo>
                  <a:lnTo>
                    <a:pt x="2469726" y="970305"/>
                  </a:lnTo>
                  <a:lnTo>
                    <a:pt x="2458601" y="925560"/>
                  </a:lnTo>
                  <a:lnTo>
                    <a:pt x="2445886" y="881467"/>
                  </a:lnTo>
                  <a:lnTo>
                    <a:pt x="2431613" y="838057"/>
                  </a:lnTo>
                  <a:lnTo>
                    <a:pt x="2415815" y="795362"/>
                  </a:lnTo>
                  <a:lnTo>
                    <a:pt x="2398524" y="753416"/>
                  </a:lnTo>
                  <a:lnTo>
                    <a:pt x="2379772" y="712251"/>
                  </a:lnTo>
                  <a:lnTo>
                    <a:pt x="2359592" y="671898"/>
                  </a:lnTo>
                  <a:lnTo>
                    <a:pt x="2338015" y="632391"/>
                  </a:lnTo>
                  <a:lnTo>
                    <a:pt x="2315076" y="593761"/>
                  </a:lnTo>
                  <a:lnTo>
                    <a:pt x="2290805" y="556042"/>
                  </a:lnTo>
                  <a:lnTo>
                    <a:pt x="2265235" y="519265"/>
                  </a:lnTo>
                  <a:lnTo>
                    <a:pt x="2238399" y="483464"/>
                  </a:lnTo>
                  <a:lnTo>
                    <a:pt x="2210328" y="448669"/>
                  </a:lnTo>
                  <a:lnTo>
                    <a:pt x="2181056" y="414914"/>
                  </a:lnTo>
                  <a:lnTo>
                    <a:pt x="2150615" y="382232"/>
                  </a:lnTo>
                  <a:lnTo>
                    <a:pt x="2119037" y="350653"/>
                  </a:lnTo>
                  <a:lnTo>
                    <a:pt x="2086355" y="320212"/>
                  </a:lnTo>
                  <a:lnTo>
                    <a:pt x="2052600" y="290940"/>
                  </a:lnTo>
                  <a:lnTo>
                    <a:pt x="2017806" y="262869"/>
                  </a:lnTo>
                  <a:lnTo>
                    <a:pt x="1982004" y="236033"/>
                  </a:lnTo>
                  <a:lnTo>
                    <a:pt x="1945227" y="210463"/>
                  </a:lnTo>
                  <a:lnTo>
                    <a:pt x="1907508" y="186192"/>
                  </a:lnTo>
                  <a:lnTo>
                    <a:pt x="1868879" y="163251"/>
                  </a:lnTo>
                  <a:lnTo>
                    <a:pt x="1829372" y="141675"/>
                  </a:lnTo>
                  <a:lnTo>
                    <a:pt x="1789019" y="121494"/>
                  </a:lnTo>
                  <a:lnTo>
                    <a:pt x="1747853" y="102742"/>
                  </a:lnTo>
                  <a:lnTo>
                    <a:pt x="1705907" y="85450"/>
                  </a:lnTo>
                  <a:lnTo>
                    <a:pt x="1663212" y="69652"/>
                  </a:lnTo>
                  <a:lnTo>
                    <a:pt x="1619802" y="55379"/>
                  </a:lnTo>
                  <a:lnTo>
                    <a:pt x="1575708" y="42664"/>
                  </a:lnTo>
                  <a:lnTo>
                    <a:pt x="1530963" y="31539"/>
                  </a:lnTo>
                  <a:lnTo>
                    <a:pt x="1485599" y="22037"/>
                  </a:lnTo>
                  <a:lnTo>
                    <a:pt x="1439649" y="14190"/>
                  </a:lnTo>
                  <a:lnTo>
                    <a:pt x="1393145" y="8030"/>
                  </a:lnTo>
                  <a:lnTo>
                    <a:pt x="1346119" y="3590"/>
                  </a:lnTo>
                  <a:lnTo>
                    <a:pt x="1298604" y="903"/>
                  </a:lnTo>
                  <a:lnTo>
                    <a:pt x="1250632" y="0"/>
                  </a:lnTo>
                  <a:lnTo>
                    <a:pt x="1202661" y="903"/>
                  </a:lnTo>
                  <a:lnTo>
                    <a:pt x="1155147" y="3590"/>
                  </a:lnTo>
                  <a:lnTo>
                    <a:pt x="1108122" y="8030"/>
                  </a:lnTo>
                  <a:lnTo>
                    <a:pt x="1061618" y="14190"/>
                  </a:lnTo>
                  <a:lnTo>
                    <a:pt x="1015669" y="22037"/>
                  </a:lnTo>
                  <a:lnTo>
                    <a:pt x="970305" y="31539"/>
                  </a:lnTo>
                  <a:lnTo>
                    <a:pt x="925560" y="42664"/>
                  </a:lnTo>
                  <a:lnTo>
                    <a:pt x="881467" y="55379"/>
                  </a:lnTo>
                  <a:lnTo>
                    <a:pt x="838057" y="69652"/>
                  </a:lnTo>
                  <a:lnTo>
                    <a:pt x="795362" y="85450"/>
                  </a:lnTo>
                  <a:lnTo>
                    <a:pt x="753416" y="102742"/>
                  </a:lnTo>
                  <a:lnTo>
                    <a:pt x="712251" y="121494"/>
                  </a:lnTo>
                  <a:lnTo>
                    <a:pt x="671898" y="141675"/>
                  </a:lnTo>
                  <a:lnTo>
                    <a:pt x="632391" y="163251"/>
                  </a:lnTo>
                  <a:lnTo>
                    <a:pt x="593761" y="186192"/>
                  </a:lnTo>
                  <a:lnTo>
                    <a:pt x="556042" y="210463"/>
                  </a:lnTo>
                  <a:lnTo>
                    <a:pt x="519265" y="236033"/>
                  </a:lnTo>
                  <a:lnTo>
                    <a:pt x="483464" y="262869"/>
                  </a:lnTo>
                  <a:lnTo>
                    <a:pt x="448669" y="290940"/>
                  </a:lnTo>
                  <a:lnTo>
                    <a:pt x="414914" y="320212"/>
                  </a:lnTo>
                  <a:lnTo>
                    <a:pt x="382232" y="350653"/>
                  </a:lnTo>
                  <a:lnTo>
                    <a:pt x="350653" y="382232"/>
                  </a:lnTo>
                  <a:lnTo>
                    <a:pt x="320212" y="414914"/>
                  </a:lnTo>
                  <a:lnTo>
                    <a:pt x="290940" y="448669"/>
                  </a:lnTo>
                  <a:lnTo>
                    <a:pt x="262869" y="483464"/>
                  </a:lnTo>
                  <a:lnTo>
                    <a:pt x="236033" y="519265"/>
                  </a:lnTo>
                  <a:lnTo>
                    <a:pt x="210463" y="556042"/>
                  </a:lnTo>
                  <a:lnTo>
                    <a:pt x="186192" y="593761"/>
                  </a:lnTo>
                  <a:lnTo>
                    <a:pt x="163251" y="632391"/>
                  </a:lnTo>
                  <a:lnTo>
                    <a:pt x="141675" y="671898"/>
                  </a:lnTo>
                  <a:lnTo>
                    <a:pt x="121494" y="712251"/>
                  </a:lnTo>
                  <a:lnTo>
                    <a:pt x="102742" y="753416"/>
                  </a:lnTo>
                  <a:lnTo>
                    <a:pt x="85450" y="795362"/>
                  </a:lnTo>
                  <a:lnTo>
                    <a:pt x="69652" y="838057"/>
                  </a:lnTo>
                  <a:lnTo>
                    <a:pt x="55379" y="881467"/>
                  </a:lnTo>
                  <a:lnTo>
                    <a:pt x="42664" y="925560"/>
                  </a:lnTo>
                  <a:lnTo>
                    <a:pt x="31539" y="970305"/>
                  </a:lnTo>
                  <a:lnTo>
                    <a:pt x="22037" y="1015669"/>
                  </a:lnTo>
                  <a:lnTo>
                    <a:pt x="14190" y="1061618"/>
                  </a:lnTo>
                  <a:lnTo>
                    <a:pt x="8030" y="1108122"/>
                  </a:lnTo>
                  <a:lnTo>
                    <a:pt x="3590" y="1155147"/>
                  </a:lnTo>
                  <a:lnTo>
                    <a:pt x="903" y="1202661"/>
                  </a:lnTo>
                  <a:lnTo>
                    <a:pt x="0" y="1250632"/>
                  </a:lnTo>
                  <a:lnTo>
                    <a:pt x="903" y="1298603"/>
                  </a:lnTo>
                  <a:lnTo>
                    <a:pt x="3590" y="1346117"/>
                  </a:lnTo>
                  <a:lnTo>
                    <a:pt x="8030" y="1393142"/>
                  </a:lnTo>
                  <a:lnTo>
                    <a:pt x="14190" y="1439646"/>
                  </a:lnTo>
                  <a:lnTo>
                    <a:pt x="22037" y="1485595"/>
                  </a:lnTo>
                  <a:lnTo>
                    <a:pt x="31539" y="1530959"/>
                  </a:lnTo>
                  <a:lnTo>
                    <a:pt x="42664" y="1575704"/>
                  </a:lnTo>
                  <a:lnTo>
                    <a:pt x="55379" y="1619797"/>
                  </a:lnTo>
                  <a:lnTo>
                    <a:pt x="69652" y="1663207"/>
                  </a:lnTo>
                  <a:lnTo>
                    <a:pt x="85450" y="1705902"/>
                  </a:lnTo>
                  <a:lnTo>
                    <a:pt x="102742" y="1747848"/>
                  </a:lnTo>
                  <a:lnTo>
                    <a:pt x="121494" y="1789013"/>
                  </a:lnTo>
                  <a:lnTo>
                    <a:pt x="141675" y="1829366"/>
                  </a:lnTo>
                  <a:lnTo>
                    <a:pt x="163251" y="1868873"/>
                  </a:lnTo>
                  <a:lnTo>
                    <a:pt x="186192" y="1907503"/>
                  </a:lnTo>
                  <a:lnTo>
                    <a:pt x="210463" y="1945222"/>
                  </a:lnTo>
                  <a:lnTo>
                    <a:pt x="236033" y="1981999"/>
                  </a:lnTo>
                  <a:lnTo>
                    <a:pt x="262869" y="2017800"/>
                  </a:lnTo>
                  <a:lnTo>
                    <a:pt x="290940" y="2052595"/>
                  </a:lnTo>
                  <a:lnTo>
                    <a:pt x="320212" y="2086350"/>
                  </a:lnTo>
                  <a:lnTo>
                    <a:pt x="350653" y="2119032"/>
                  </a:lnTo>
                  <a:lnTo>
                    <a:pt x="382232" y="2150611"/>
                  </a:lnTo>
                  <a:lnTo>
                    <a:pt x="414914" y="2181052"/>
                  </a:lnTo>
                  <a:lnTo>
                    <a:pt x="448669" y="2210324"/>
                  </a:lnTo>
                  <a:lnTo>
                    <a:pt x="483464" y="2238395"/>
                  </a:lnTo>
                  <a:lnTo>
                    <a:pt x="519265" y="2265231"/>
                  </a:lnTo>
                  <a:lnTo>
                    <a:pt x="556042" y="2290801"/>
                  </a:lnTo>
                  <a:lnTo>
                    <a:pt x="593761" y="2315072"/>
                  </a:lnTo>
                  <a:lnTo>
                    <a:pt x="632391" y="2338013"/>
                  </a:lnTo>
                  <a:lnTo>
                    <a:pt x="671898" y="2359589"/>
                  </a:lnTo>
                  <a:lnTo>
                    <a:pt x="712251" y="2379770"/>
                  </a:lnTo>
                  <a:lnTo>
                    <a:pt x="753416" y="2398522"/>
                  </a:lnTo>
                  <a:lnTo>
                    <a:pt x="795362" y="2415814"/>
                  </a:lnTo>
                  <a:lnTo>
                    <a:pt x="838057" y="2431612"/>
                  </a:lnTo>
                  <a:lnTo>
                    <a:pt x="881467" y="2445885"/>
                  </a:lnTo>
                  <a:lnTo>
                    <a:pt x="925560" y="2458600"/>
                  </a:lnTo>
                  <a:lnTo>
                    <a:pt x="970305" y="2469725"/>
                  </a:lnTo>
                  <a:lnTo>
                    <a:pt x="1015669" y="2479227"/>
                  </a:lnTo>
                  <a:lnTo>
                    <a:pt x="1061618" y="2487074"/>
                  </a:lnTo>
                  <a:lnTo>
                    <a:pt x="1108122" y="2493234"/>
                  </a:lnTo>
                  <a:lnTo>
                    <a:pt x="1155147" y="2497674"/>
                  </a:lnTo>
                  <a:lnTo>
                    <a:pt x="1202661" y="2500361"/>
                  </a:lnTo>
                  <a:lnTo>
                    <a:pt x="1250632" y="2501265"/>
                  </a:lnTo>
                  <a:lnTo>
                    <a:pt x="1298604" y="2500361"/>
                  </a:lnTo>
                  <a:lnTo>
                    <a:pt x="1346119" y="2497674"/>
                  </a:lnTo>
                  <a:lnTo>
                    <a:pt x="1393145" y="2493234"/>
                  </a:lnTo>
                  <a:lnTo>
                    <a:pt x="1439649" y="2487074"/>
                  </a:lnTo>
                  <a:lnTo>
                    <a:pt x="1485599" y="2479227"/>
                  </a:lnTo>
                  <a:lnTo>
                    <a:pt x="1530963" y="2469725"/>
                  </a:lnTo>
                  <a:lnTo>
                    <a:pt x="1575708" y="2458600"/>
                  </a:lnTo>
                  <a:lnTo>
                    <a:pt x="1619802" y="2445885"/>
                  </a:lnTo>
                  <a:lnTo>
                    <a:pt x="1663212" y="2431612"/>
                  </a:lnTo>
                  <a:lnTo>
                    <a:pt x="1705907" y="2415814"/>
                  </a:lnTo>
                  <a:lnTo>
                    <a:pt x="1747853" y="2398522"/>
                  </a:lnTo>
                  <a:lnTo>
                    <a:pt x="1789019" y="2379770"/>
                  </a:lnTo>
                  <a:lnTo>
                    <a:pt x="1829372" y="2359589"/>
                  </a:lnTo>
                  <a:lnTo>
                    <a:pt x="1868879" y="2338013"/>
                  </a:lnTo>
                  <a:lnTo>
                    <a:pt x="1907508" y="2315072"/>
                  </a:lnTo>
                  <a:lnTo>
                    <a:pt x="1945227" y="2290801"/>
                  </a:lnTo>
                  <a:lnTo>
                    <a:pt x="1982004" y="2265231"/>
                  </a:lnTo>
                  <a:lnTo>
                    <a:pt x="2017806" y="2238395"/>
                  </a:lnTo>
                  <a:lnTo>
                    <a:pt x="2052600" y="2210324"/>
                  </a:lnTo>
                  <a:lnTo>
                    <a:pt x="2086355" y="2181052"/>
                  </a:lnTo>
                  <a:lnTo>
                    <a:pt x="2119037" y="2150611"/>
                  </a:lnTo>
                  <a:lnTo>
                    <a:pt x="2150615" y="2119032"/>
                  </a:lnTo>
                  <a:lnTo>
                    <a:pt x="2181056" y="2086350"/>
                  </a:lnTo>
                  <a:lnTo>
                    <a:pt x="2210328" y="2052595"/>
                  </a:lnTo>
                  <a:lnTo>
                    <a:pt x="2238399" y="2017800"/>
                  </a:lnTo>
                  <a:lnTo>
                    <a:pt x="2265235" y="1981999"/>
                  </a:lnTo>
                  <a:lnTo>
                    <a:pt x="2290805" y="1945222"/>
                  </a:lnTo>
                  <a:lnTo>
                    <a:pt x="2315076" y="1907503"/>
                  </a:lnTo>
                  <a:lnTo>
                    <a:pt x="2338015" y="1868873"/>
                  </a:lnTo>
                  <a:lnTo>
                    <a:pt x="2359592" y="1829366"/>
                  </a:lnTo>
                  <a:lnTo>
                    <a:pt x="2379772" y="1789013"/>
                  </a:lnTo>
                  <a:lnTo>
                    <a:pt x="2398524" y="1747848"/>
                  </a:lnTo>
                  <a:lnTo>
                    <a:pt x="2415815" y="1705902"/>
                  </a:lnTo>
                  <a:lnTo>
                    <a:pt x="2431613" y="1663207"/>
                  </a:lnTo>
                  <a:lnTo>
                    <a:pt x="2445886" y="1619797"/>
                  </a:lnTo>
                  <a:lnTo>
                    <a:pt x="2458601" y="1575704"/>
                  </a:lnTo>
                  <a:lnTo>
                    <a:pt x="2469726" y="1530959"/>
                  </a:lnTo>
                  <a:lnTo>
                    <a:pt x="2479228" y="1485595"/>
                  </a:lnTo>
                  <a:lnTo>
                    <a:pt x="2487074" y="1439646"/>
                  </a:lnTo>
                  <a:lnTo>
                    <a:pt x="2493234" y="1393142"/>
                  </a:lnTo>
                  <a:lnTo>
                    <a:pt x="2497674" y="1346117"/>
                  </a:lnTo>
                  <a:lnTo>
                    <a:pt x="2500361" y="1298603"/>
                  </a:lnTo>
                  <a:lnTo>
                    <a:pt x="2501265" y="1250632"/>
                  </a:lnTo>
                </a:path>
              </a:pathLst>
            </a:custGeom>
            <a:ln w="6515">
              <a:solidFill>
                <a:srgbClr val="BF352E"/>
              </a:solidFill>
            </a:ln>
          </p:spPr>
          <p:txBody>
            <a:bodyPr wrap="square" lIns="0" tIns="0" rIns="0" bIns="0" rtlCol="0"/>
            <a:lstStyle/>
            <a:p/>
          </p:txBody>
        </p:sp>
        <p:sp>
          <p:nvSpPr>
            <p:cNvPr id="2046" name="object 2046" descr=""/>
            <p:cNvSpPr/>
            <p:nvPr/>
          </p:nvSpPr>
          <p:spPr>
            <a:xfrm>
              <a:off x="6158516" y="7471214"/>
              <a:ext cx="648970" cy="243840"/>
            </a:xfrm>
            <a:custGeom>
              <a:avLst/>
              <a:gdLst/>
              <a:ahLst/>
              <a:cxnLst/>
              <a:rect l="l" t="t" r="r" b="b"/>
              <a:pathLst>
                <a:path w="648970" h="243840">
                  <a:moveTo>
                    <a:pt x="648715" y="0"/>
                  </a:moveTo>
                  <a:lnTo>
                    <a:pt x="163080" y="0"/>
                  </a:lnTo>
                  <a:lnTo>
                    <a:pt x="0" y="243840"/>
                  </a:lnTo>
                </a:path>
              </a:pathLst>
            </a:custGeom>
            <a:ln w="3530">
              <a:solidFill>
                <a:srgbClr val="565659"/>
              </a:solidFill>
            </a:ln>
          </p:spPr>
          <p:txBody>
            <a:bodyPr wrap="square" lIns="0" tIns="0" rIns="0" bIns="0" rtlCol="0"/>
            <a:lstStyle/>
            <a:p/>
          </p:txBody>
        </p:sp>
        <p:sp>
          <p:nvSpPr>
            <p:cNvPr id="2047" name="object 2047" descr=""/>
            <p:cNvSpPr/>
            <p:nvPr/>
          </p:nvSpPr>
          <p:spPr>
            <a:xfrm>
              <a:off x="6129948" y="7710479"/>
              <a:ext cx="35560" cy="46990"/>
            </a:xfrm>
            <a:custGeom>
              <a:avLst/>
              <a:gdLst/>
              <a:ahLst/>
              <a:cxnLst/>
              <a:rect l="l" t="t" r="r" b="b"/>
              <a:pathLst>
                <a:path w="35560" h="46990">
                  <a:moveTo>
                    <a:pt x="21336" y="0"/>
                  </a:moveTo>
                  <a:lnTo>
                    <a:pt x="0" y="46863"/>
                  </a:lnTo>
                  <a:lnTo>
                    <a:pt x="35433" y="9525"/>
                  </a:lnTo>
                  <a:lnTo>
                    <a:pt x="21336" y="0"/>
                  </a:lnTo>
                  <a:close/>
                </a:path>
              </a:pathLst>
            </a:custGeom>
            <a:solidFill>
              <a:srgbClr val="565659"/>
            </a:solidFill>
          </p:spPr>
          <p:txBody>
            <a:bodyPr wrap="square" lIns="0" tIns="0" rIns="0" bIns="0" rtlCol="0"/>
            <a:lstStyle/>
            <a:p/>
          </p:txBody>
        </p:sp>
        <p:sp>
          <p:nvSpPr>
            <p:cNvPr id="2048" name="object 2048" descr=""/>
            <p:cNvSpPr/>
            <p:nvPr/>
          </p:nvSpPr>
          <p:spPr>
            <a:xfrm>
              <a:off x="6129948" y="7710479"/>
              <a:ext cx="35560" cy="46990"/>
            </a:xfrm>
            <a:custGeom>
              <a:avLst/>
              <a:gdLst/>
              <a:ahLst/>
              <a:cxnLst/>
              <a:rect l="l" t="t" r="r" b="b"/>
              <a:pathLst>
                <a:path w="35560" h="46990">
                  <a:moveTo>
                    <a:pt x="21336" y="0"/>
                  </a:moveTo>
                  <a:lnTo>
                    <a:pt x="35433" y="9525"/>
                  </a:lnTo>
                  <a:lnTo>
                    <a:pt x="0" y="46863"/>
                  </a:lnTo>
                  <a:lnTo>
                    <a:pt x="21336" y="0"/>
                  </a:lnTo>
                  <a:close/>
                </a:path>
              </a:pathLst>
            </a:custGeom>
            <a:ln w="3530">
              <a:solidFill>
                <a:srgbClr val="565659"/>
              </a:solidFill>
            </a:ln>
          </p:spPr>
          <p:txBody>
            <a:bodyPr wrap="square" lIns="0" tIns="0" rIns="0" bIns="0" rtlCol="0"/>
            <a:lstStyle/>
            <a:p/>
          </p:txBody>
        </p:sp>
        <p:pic>
          <p:nvPicPr>
            <p:cNvPr id="2049" name="object 2049" descr=""/>
            <p:cNvPicPr/>
            <p:nvPr/>
          </p:nvPicPr>
          <p:blipFill>
            <a:blip r:embed="rId5" cstate="print"/>
            <a:stretch>
              <a:fillRect/>
            </a:stretch>
          </p:blipFill>
          <p:spPr>
            <a:xfrm>
              <a:off x="6330606" y="7317768"/>
              <a:ext cx="106235" cy="106197"/>
            </a:xfrm>
            <a:prstGeom prst="rect">
              <a:avLst/>
            </a:prstGeom>
          </p:spPr>
        </p:pic>
        <p:pic>
          <p:nvPicPr>
            <p:cNvPr id="2050" name="object 2050" descr=""/>
            <p:cNvPicPr/>
            <p:nvPr/>
          </p:nvPicPr>
          <p:blipFill>
            <a:blip r:embed="rId6" cstate="print"/>
            <a:stretch>
              <a:fillRect/>
            </a:stretch>
          </p:blipFill>
          <p:spPr>
            <a:xfrm>
              <a:off x="6330606" y="7190451"/>
              <a:ext cx="106235" cy="106197"/>
            </a:xfrm>
            <a:prstGeom prst="rect">
              <a:avLst/>
            </a:prstGeom>
          </p:spPr>
        </p:pic>
      </p:grpSp>
      <p:sp>
        <p:nvSpPr>
          <p:cNvPr id="2051" name="object 2051" descr=""/>
          <p:cNvSpPr txBox="1"/>
          <p:nvPr/>
        </p:nvSpPr>
        <p:spPr>
          <a:xfrm>
            <a:off x="6314864" y="7154278"/>
            <a:ext cx="537210" cy="290830"/>
          </a:xfrm>
          <a:prstGeom prst="rect">
            <a:avLst/>
          </a:prstGeom>
        </p:spPr>
        <p:txBody>
          <a:bodyPr wrap="square" lIns="0" tIns="29845" rIns="0" bIns="0" rtlCol="0" vert="horz">
            <a:spAutoFit/>
          </a:bodyPr>
          <a:lstStyle/>
          <a:p>
            <a:pPr marL="38100">
              <a:lnSpc>
                <a:spcPct val="100000"/>
              </a:lnSpc>
              <a:spcBef>
                <a:spcPts val="235"/>
              </a:spcBef>
            </a:pPr>
            <a:r>
              <a:rPr dirty="0" baseline="7407" sz="1125" spc="150">
                <a:solidFill>
                  <a:srgbClr val="FFFFFF"/>
                </a:solidFill>
                <a:latin typeface="Arial MT"/>
                <a:cs typeface="Arial MT"/>
              </a:rPr>
              <a:t>a</a:t>
            </a:r>
            <a:r>
              <a:rPr dirty="0" baseline="7407" sz="1125" spc="337">
                <a:solidFill>
                  <a:srgbClr val="FFFFFF"/>
                </a:solidFill>
                <a:latin typeface="Arial MT"/>
                <a:cs typeface="Arial MT"/>
              </a:rPr>
              <a:t> </a:t>
            </a:r>
            <a:r>
              <a:rPr dirty="0" sz="700" spc="-10">
                <a:solidFill>
                  <a:srgbClr val="565659"/>
                </a:solidFill>
                <a:latin typeface="Microsoft YaHei"/>
                <a:cs typeface="Microsoft YaHei"/>
              </a:rPr>
              <a:t>R588.56</a:t>
            </a:r>
            <a:endParaRPr sz="700">
              <a:latin typeface="Microsoft YaHei"/>
              <a:cs typeface="Microsoft YaHei"/>
            </a:endParaRPr>
          </a:p>
          <a:p>
            <a:pPr marL="38735">
              <a:lnSpc>
                <a:spcPct val="100000"/>
              </a:lnSpc>
              <a:spcBef>
                <a:spcPts val="140"/>
              </a:spcBef>
            </a:pPr>
            <a:r>
              <a:rPr dirty="0" baseline="7407" sz="1125" spc="165">
                <a:solidFill>
                  <a:srgbClr val="FFFFFF"/>
                </a:solidFill>
                <a:latin typeface="Arial MT"/>
                <a:cs typeface="Arial MT"/>
              </a:rPr>
              <a:t>b</a:t>
            </a:r>
            <a:r>
              <a:rPr dirty="0" baseline="7407" sz="1125" spc="315">
                <a:solidFill>
                  <a:srgbClr val="FFFFFF"/>
                </a:solidFill>
                <a:latin typeface="Arial MT"/>
                <a:cs typeface="Arial MT"/>
              </a:rPr>
              <a:t> </a:t>
            </a:r>
            <a:r>
              <a:rPr dirty="0" sz="700" spc="-10">
                <a:solidFill>
                  <a:srgbClr val="565659"/>
                </a:solidFill>
                <a:latin typeface="Microsoft YaHei"/>
                <a:cs typeface="Microsoft YaHei"/>
              </a:rPr>
              <a:t>R806.23</a:t>
            </a:r>
            <a:endParaRPr sz="700">
              <a:latin typeface="Microsoft YaHei"/>
              <a:cs typeface="Microsoft YaHei"/>
            </a:endParaRPr>
          </a:p>
        </p:txBody>
      </p:sp>
      <p:grpSp>
        <p:nvGrpSpPr>
          <p:cNvPr id="2052" name="object 2052" descr=""/>
          <p:cNvGrpSpPr/>
          <p:nvPr/>
        </p:nvGrpSpPr>
        <p:grpSpPr>
          <a:xfrm>
            <a:off x="933548" y="6863229"/>
            <a:ext cx="2628265" cy="2713355"/>
            <a:chOff x="933548" y="6863229"/>
            <a:chExt cx="2628265" cy="2713355"/>
          </a:xfrm>
        </p:grpSpPr>
        <p:sp>
          <p:nvSpPr>
            <p:cNvPr id="2053" name="object 2053" descr=""/>
            <p:cNvSpPr/>
            <p:nvPr/>
          </p:nvSpPr>
          <p:spPr>
            <a:xfrm>
              <a:off x="936636" y="7223364"/>
              <a:ext cx="2501265" cy="2349500"/>
            </a:xfrm>
            <a:custGeom>
              <a:avLst/>
              <a:gdLst/>
              <a:ahLst/>
              <a:cxnLst/>
              <a:rect l="l" t="t" r="r" b="b"/>
              <a:pathLst>
                <a:path w="2501265" h="2349500">
                  <a:moveTo>
                    <a:pt x="979169" y="2336799"/>
                  </a:moveTo>
                  <a:lnTo>
                    <a:pt x="713994" y="2336799"/>
                  </a:lnTo>
                  <a:lnTo>
                    <a:pt x="737997" y="2349499"/>
                  </a:lnTo>
                  <a:lnTo>
                    <a:pt x="956310" y="2349499"/>
                  </a:lnTo>
                  <a:lnTo>
                    <a:pt x="979169" y="2336799"/>
                  </a:lnTo>
                  <a:close/>
                </a:path>
                <a:path w="2501265" h="2349500">
                  <a:moveTo>
                    <a:pt x="1038225" y="2324099"/>
                  </a:moveTo>
                  <a:lnTo>
                    <a:pt x="654939" y="2324099"/>
                  </a:lnTo>
                  <a:lnTo>
                    <a:pt x="678561" y="2336799"/>
                  </a:lnTo>
                  <a:lnTo>
                    <a:pt x="1015746" y="2336799"/>
                  </a:lnTo>
                  <a:lnTo>
                    <a:pt x="1038225" y="2324099"/>
                  </a:lnTo>
                  <a:close/>
                </a:path>
                <a:path w="2501265" h="2349500">
                  <a:moveTo>
                    <a:pt x="1067181" y="2311399"/>
                  </a:moveTo>
                  <a:lnTo>
                    <a:pt x="626364" y="2311399"/>
                  </a:lnTo>
                  <a:lnTo>
                    <a:pt x="649224" y="2324099"/>
                  </a:lnTo>
                  <a:lnTo>
                    <a:pt x="1045083" y="2324099"/>
                  </a:lnTo>
                  <a:lnTo>
                    <a:pt x="1067181" y="2311399"/>
                  </a:lnTo>
                  <a:close/>
                </a:path>
                <a:path w="2501265" h="2349500">
                  <a:moveTo>
                    <a:pt x="1150239" y="2273299"/>
                  </a:moveTo>
                  <a:lnTo>
                    <a:pt x="543306" y="2273299"/>
                  </a:lnTo>
                  <a:lnTo>
                    <a:pt x="564642" y="2285999"/>
                  </a:lnTo>
                  <a:lnTo>
                    <a:pt x="598170" y="2298699"/>
                  </a:lnTo>
                  <a:lnTo>
                    <a:pt x="620649" y="2311399"/>
                  </a:lnTo>
                  <a:lnTo>
                    <a:pt x="1073658" y="2311399"/>
                  </a:lnTo>
                  <a:lnTo>
                    <a:pt x="1095375" y="2298699"/>
                  </a:lnTo>
                  <a:lnTo>
                    <a:pt x="1101852" y="2298699"/>
                  </a:lnTo>
                  <a:lnTo>
                    <a:pt x="1123188" y="2285999"/>
                  </a:lnTo>
                  <a:lnTo>
                    <a:pt x="1129284" y="2285999"/>
                  </a:lnTo>
                  <a:lnTo>
                    <a:pt x="1150239" y="2273299"/>
                  </a:lnTo>
                  <a:close/>
                </a:path>
                <a:path w="2501265" h="2349500">
                  <a:moveTo>
                    <a:pt x="1176528" y="2260599"/>
                  </a:moveTo>
                  <a:lnTo>
                    <a:pt x="517017" y="2260599"/>
                  </a:lnTo>
                  <a:lnTo>
                    <a:pt x="537972" y="2273299"/>
                  </a:lnTo>
                  <a:lnTo>
                    <a:pt x="1156335" y="2273299"/>
                  </a:lnTo>
                  <a:lnTo>
                    <a:pt x="1176528" y="2260599"/>
                  </a:lnTo>
                  <a:close/>
                </a:path>
                <a:path w="2501265" h="2349500">
                  <a:moveTo>
                    <a:pt x="1226820" y="2222499"/>
                  </a:moveTo>
                  <a:lnTo>
                    <a:pt x="466725" y="2222499"/>
                  </a:lnTo>
                  <a:lnTo>
                    <a:pt x="486537" y="2235199"/>
                  </a:lnTo>
                  <a:lnTo>
                    <a:pt x="491490" y="2247899"/>
                  </a:lnTo>
                  <a:lnTo>
                    <a:pt x="511683" y="2260599"/>
                  </a:lnTo>
                  <a:lnTo>
                    <a:pt x="1182243" y="2260599"/>
                  </a:lnTo>
                  <a:lnTo>
                    <a:pt x="1202055" y="2247899"/>
                  </a:lnTo>
                  <a:lnTo>
                    <a:pt x="1207770" y="2235199"/>
                  </a:lnTo>
                  <a:lnTo>
                    <a:pt x="1226820" y="2222499"/>
                  </a:lnTo>
                  <a:close/>
                </a:path>
                <a:path w="2501265" h="2349500">
                  <a:moveTo>
                    <a:pt x="1893951" y="2222499"/>
                  </a:moveTo>
                  <a:lnTo>
                    <a:pt x="1628775" y="2222499"/>
                  </a:lnTo>
                  <a:lnTo>
                    <a:pt x="1652778" y="2235199"/>
                  </a:lnTo>
                  <a:lnTo>
                    <a:pt x="1871091" y="2235199"/>
                  </a:lnTo>
                  <a:lnTo>
                    <a:pt x="1893951" y="2222499"/>
                  </a:lnTo>
                  <a:close/>
                </a:path>
                <a:path w="2501265" h="2349500">
                  <a:moveTo>
                    <a:pt x="1250442" y="2209799"/>
                  </a:moveTo>
                  <a:lnTo>
                    <a:pt x="443103" y="2209799"/>
                  </a:lnTo>
                  <a:lnTo>
                    <a:pt x="461772" y="2222499"/>
                  </a:lnTo>
                  <a:lnTo>
                    <a:pt x="1232154" y="2222499"/>
                  </a:lnTo>
                  <a:lnTo>
                    <a:pt x="1250442" y="2209799"/>
                  </a:lnTo>
                  <a:close/>
                </a:path>
                <a:path w="2501265" h="2349500">
                  <a:moveTo>
                    <a:pt x="1930527" y="2209799"/>
                  </a:moveTo>
                  <a:lnTo>
                    <a:pt x="1593342" y="2209799"/>
                  </a:lnTo>
                  <a:lnTo>
                    <a:pt x="1599057" y="2222499"/>
                  </a:lnTo>
                  <a:lnTo>
                    <a:pt x="1923669" y="2222499"/>
                  </a:lnTo>
                  <a:lnTo>
                    <a:pt x="1930527" y="2209799"/>
                  </a:lnTo>
                  <a:close/>
                </a:path>
                <a:path w="2501265" h="2349500">
                  <a:moveTo>
                    <a:pt x="1278255" y="2184399"/>
                  </a:moveTo>
                  <a:lnTo>
                    <a:pt x="414909" y="2184399"/>
                  </a:lnTo>
                  <a:lnTo>
                    <a:pt x="438150" y="2209799"/>
                  </a:lnTo>
                  <a:lnTo>
                    <a:pt x="1255776" y="2209799"/>
                  </a:lnTo>
                  <a:lnTo>
                    <a:pt x="1278255" y="2184399"/>
                  </a:lnTo>
                  <a:close/>
                </a:path>
                <a:path w="2501265" h="2349500">
                  <a:moveTo>
                    <a:pt x="2010156" y="2184399"/>
                  </a:moveTo>
                  <a:lnTo>
                    <a:pt x="1512570" y="2184399"/>
                  </a:lnTo>
                  <a:lnTo>
                    <a:pt x="1541145" y="2197099"/>
                  </a:lnTo>
                  <a:lnTo>
                    <a:pt x="1564005" y="2209799"/>
                  </a:lnTo>
                  <a:lnTo>
                    <a:pt x="1959483" y="2209799"/>
                  </a:lnTo>
                  <a:lnTo>
                    <a:pt x="1981962" y="2197099"/>
                  </a:lnTo>
                  <a:lnTo>
                    <a:pt x="1988439" y="2197099"/>
                  </a:lnTo>
                  <a:lnTo>
                    <a:pt x="2010156" y="2184399"/>
                  </a:lnTo>
                  <a:close/>
                </a:path>
                <a:path w="2501265" h="2349500">
                  <a:moveTo>
                    <a:pt x="1336929" y="2120899"/>
                  </a:moveTo>
                  <a:lnTo>
                    <a:pt x="347853" y="2120899"/>
                  </a:lnTo>
                  <a:lnTo>
                    <a:pt x="378714" y="2146299"/>
                  </a:lnTo>
                  <a:lnTo>
                    <a:pt x="391668" y="2158999"/>
                  </a:lnTo>
                  <a:lnTo>
                    <a:pt x="410337" y="2184399"/>
                  </a:lnTo>
                  <a:lnTo>
                    <a:pt x="1282065" y="2184399"/>
                  </a:lnTo>
                  <a:lnTo>
                    <a:pt x="1299972" y="2158999"/>
                  </a:lnTo>
                  <a:lnTo>
                    <a:pt x="1311021" y="2146299"/>
                  </a:lnTo>
                  <a:lnTo>
                    <a:pt x="1320165" y="2133599"/>
                  </a:lnTo>
                  <a:lnTo>
                    <a:pt x="1336929" y="2120899"/>
                  </a:lnTo>
                  <a:close/>
                </a:path>
                <a:path w="2501265" h="2349500">
                  <a:moveTo>
                    <a:pt x="2065020" y="2158999"/>
                  </a:moveTo>
                  <a:lnTo>
                    <a:pt x="1458087" y="2158999"/>
                  </a:lnTo>
                  <a:lnTo>
                    <a:pt x="1485138" y="2171699"/>
                  </a:lnTo>
                  <a:lnTo>
                    <a:pt x="1507236" y="2184399"/>
                  </a:lnTo>
                  <a:lnTo>
                    <a:pt x="2016633" y="2184399"/>
                  </a:lnTo>
                  <a:lnTo>
                    <a:pt x="2037969" y="2171699"/>
                  </a:lnTo>
                  <a:lnTo>
                    <a:pt x="2044064" y="2171699"/>
                  </a:lnTo>
                  <a:lnTo>
                    <a:pt x="2065020" y="2158999"/>
                  </a:lnTo>
                  <a:close/>
                </a:path>
                <a:path w="2501265" h="2349500">
                  <a:moveTo>
                    <a:pt x="2091309" y="2146299"/>
                  </a:moveTo>
                  <a:lnTo>
                    <a:pt x="1431798" y="2146299"/>
                  </a:lnTo>
                  <a:lnTo>
                    <a:pt x="1452753" y="2158999"/>
                  </a:lnTo>
                  <a:lnTo>
                    <a:pt x="2070735" y="2158999"/>
                  </a:lnTo>
                  <a:lnTo>
                    <a:pt x="2091309" y="2146299"/>
                  </a:lnTo>
                  <a:close/>
                </a:path>
                <a:path w="2501265" h="2349500">
                  <a:moveTo>
                    <a:pt x="2141601" y="2108199"/>
                  </a:moveTo>
                  <a:lnTo>
                    <a:pt x="1381506" y="2108199"/>
                  </a:lnTo>
                  <a:lnTo>
                    <a:pt x="1401318" y="2120899"/>
                  </a:lnTo>
                  <a:lnTo>
                    <a:pt x="1406271" y="2133599"/>
                  </a:lnTo>
                  <a:lnTo>
                    <a:pt x="1426464" y="2146299"/>
                  </a:lnTo>
                  <a:lnTo>
                    <a:pt x="2097024" y="2146299"/>
                  </a:lnTo>
                  <a:lnTo>
                    <a:pt x="2116836" y="2133599"/>
                  </a:lnTo>
                  <a:lnTo>
                    <a:pt x="2122551" y="2120899"/>
                  </a:lnTo>
                  <a:lnTo>
                    <a:pt x="2141601" y="2108199"/>
                  </a:lnTo>
                  <a:close/>
                </a:path>
                <a:path w="2501265" h="2349500">
                  <a:moveTo>
                    <a:pt x="2234946" y="2019299"/>
                  </a:moveTo>
                  <a:lnTo>
                    <a:pt x="264414" y="2019299"/>
                  </a:lnTo>
                  <a:lnTo>
                    <a:pt x="282702" y="2044699"/>
                  </a:lnTo>
                  <a:lnTo>
                    <a:pt x="289941" y="2057399"/>
                  </a:lnTo>
                  <a:lnTo>
                    <a:pt x="300990" y="2070099"/>
                  </a:lnTo>
                  <a:lnTo>
                    <a:pt x="318516" y="2082799"/>
                  </a:lnTo>
                  <a:lnTo>
                    <a:pt x="322326" y="2095499"/>
                  </a:lnTo>
                  <a:lnTo>
                    <a:pt x="336423" y="2108199"/>
                  </a:lnTo>
                  <a:lnTo>
                    <a:pt x="345186" y="2120899"/>
                  </a:lnTo>
                  <a:lnTo>
                    <a:pt x="1339596" y="2120899"/>
                  </a:lnTo>
                  <a:lnTo>
                    <a:pt x="1346454" y="2108199"/>
                  </a:lnTo>
                  <a:lnTo>
                    <a:pt x="1357884" y="2095499"/>
                  </a:lnTo>
                  <a:lnTo>
                    <a:pt x="2165223" y="2095499"/>
                  </a:lnTo>
                  <a:lnTo>
                    <a:pt x="2170557" y="2082799"/>
                  </a:lnTo>
                  <a:lnTo>
                    <a:pt x="2193036" y="2070099"/>
                  </a:lnTo>
                  <a:lnTo>
                    <a:pt x="2205609" y="2057399"/>
                  </a:lnTo>
                  <a:lnTo>
                    <a:pt x="2214372" y="2044699"/>
                  </a:lnTo>
                  <a:lnTo>
                    <a:pt x="2234946" y="2019299"/>
                  </a:lnTo>
                  <a:close/>
                </a:path>
                <a:path w="2501265" h="2349500">
                  <a:moveTo>
                    <a:pt x="2165223" y="2095499"/>
                  </a:moveTo>
                  <a:lnTo>
                    <a:pt x="1357884" y="2095499"/>
                  </a:lnTo>
                  <a:lnTo>
                    <a:pt x="1376553" y="2108199"/>
                  </a:lnTo>
                  <a:lnTo>
                    <a:pt x="2146935" y="2108199"/>
                  </a:lnTo>
                  <a:lnTo>
                    <a:pt x="2165223" y="2095499"/>
                  </a:lnTo>
                  <a:close/>
                </a:path>
                <a:path w="2501265" h="2349500">
                  <a:moveTo>
                    <a:pt x="1206627" y="1511299"/>
                  </a:moveTo>
                  <a:lnTo>
                    <a:pt x="27812" y="1511299"/>
                  </a:lnTo>
                  <a:lnTo>
                    <a:pt x="28575" y="1523999"/>
                  </a:lnTo>
                  <a:lnTo>
                    <a:pt x="33528" y="1536699"/>
                  </a:lnTo>
                  <a:lnTo>
                    <a:pt x="36576" y="1549399"/>
                  </a:lnTo>
                  <a:lnTo>
                    <a:pt x="44196" y="1587499"/>
                  </a:lnTo>
                  <a:lnTo>
                    <a:pt x="48006" y="1600199"/>
                  </a:lnTo>
                  <a:lnTo>
                    <a:pt x="56768" y="1625599"/>
                  </a:lnTo>
                  <a:lnTo>
                    <a:pt x="60579" y="1638299"/>
                  </a:lnTo>
                  <a:lnTo>
                    <a:pt x="70104" y="1663699"/>
                  </a:lnTo>
                  <a:lnTo>
                    <a:pt x="74676" y="1676399"/>
                  </a:lnTo>
                  <a:lnTo>
                    <a:pt x="85343" y="1701799"/>
                  </a:lnTo>
                  <a:lnTo>
                    <a:pt x="89915" y="1714499"/>
                  </a:lnTo>
                  <a:lnTo>
                    <a:pt x="101727" y="1752599"/>
                  </a:lnTo>
                  <a:lnTo>
                    <a:pt x="107061" y="1765299"/>
                  </a:lnTo>
                  <a:lnTo>
                    <a:pt x="119634" y="1790699"/>
                  </a:lnTo>
                  <a:lnTo>
                    <a:pt x="125349" y="1803399"/>
                  </a:lnTo>
                  <a:lnTo>
                    <a:pt x="139065" y="1828799"/>
                  </a:lnTo>
                  <a:lnTo>
                    <a:pt x="144780" y="1841499"/>
                  </a:lnTo>
                  <a:lnTo>
                    <a:pt x="159639" y="1866899"/>
                  </a:lnTo>
                  <a:lnTo>
                    <a:pt x="166115" y="1879599"/>
                  </a:lnTo>
                  <a:lnTo>
                    <a:pt x="181356" y="1904999"/>
                  </a:lnTo>
                  <a:lnTo>
                    <a:pt x="188214" y="1917699"/>
                  </a:lnTo>
                  <a:lnTo>
                    <a:pt x="204597" y="1943099"/>
                  </a:lnTo>
                  <a:lnTo>
                    <a:pt x="211836" y="1955799"/>
                  </a:lnTo>
                  <a:lnTo>
                    <a:pt x="228981" y="1968499"/>
                  </a:lnTo>
                  <a:lnTo>
                    <a:pt x="236601" y="1981199"/>
                  </a:lnTo>
                  <a:lnTo>
                    <a:pt x="246887" y="1993899"/>
                  </a:lnTo>
                  <a:lnTo>
                    <a:pt x="262890" y="2019299"/>
                  </a:lnTo>
                  <a:lnTo>
                    <a:pt x="2236851" y="2019299"/>
                  </a:lnTo>
                  <a:lnTo>
                    <a:pt x="2254377" y="1993899"/>
                  </a:lnTo>
                  <a:lnTo>
                    <a:pt x="2264283" y="1981199"/>
                  </a:lnTo>
                  <a:lnTo>
                    <a:pt x="2272665" y="1968499"/>
                  </a:lnTo>
                  <a:lnTo>
                    <a:pt x="2289429" y="1955799"/>
                  </a:lnTo>
                  <a:lnTo>
                    <a:pt x="2297049" y="1943099"/>
                  </a:lnTo>
                  <a:lnTo>
                    <a:pt x="2313051" y="1917699"/>
                  </a:lnTo>
                  <a:lnTo>
                    <a:pt x="2320290" y="1904999"/>
                  </a:lnTo>
                  <a:lnTo>
                    <a:pt x="2335149" y="1879599"/>
                  </a:lnTo>
                  <a:lnTo>
                    <a:pt x="2342007" y="1866899"/>
                  </a:lnTo>
                  <a:lnTo>
                    <a:pt x="2356485" y="1841499"/>
                  </a:lnTo>
                  <a:lnTo>
                    <a:pt x="2362581" y="1828799"/>
                  </a:lnTo>
                  <a:lnTo>
                    <a:pt x="2375916" y="1803399"/>
                  </a:lnTo>
                  <a:lnTo>
                    <a:pt x="2394204" y="1765299"/>
                  </a:lnTo>
                  <a:lnTo>
                    <a:pt x="2399919" y="1752599"/>
                  </a:lnTo>
                  <a:lnTo>
                    <a:pt x="2411349" y="1714499"/>
                  </a:lnTo>
                  <a:lnTo>
                    <a:pt x="2416302" y="1701799"/>
                  </a:lnTo>
                  <a:lnTo>
                    <a:pt x="2431542" y="1663699"/>
                  </a:lnTo>
                  <a:lnTo>
                    <a:pt x="2444877" y="1625599"/>
                  </a:lnTo>
                  <a:lnTo>
                    <a:pt x="2457069" y="1587499"/>
                  </a:lnTo>
                  <a:lnTo>
                    <a:pt x="2464689" y="1549399"/>
                  </a:lnTo>
                  <a:lnTo>
                    <a:pt x="2468118" y="1536699"/>
                  </a:lnTo>
                  <a:lnTo>
                    <a:pt x="2472690" y="1523999"/>
                  </a:lnTo>
                  <a:lnTo>
                    <a:pt x="1226439" y="1523999"/>
                  </a:lnTo>
                  <a:lnTo>
                    <a:pt x="1206627" y="1511299"/>
                  </a:lnTo>
                  <a:close/>
                </a:path>
                <a:path w="2501265" h="2349500">
                  <a:moveTo>
                    <a:pt x="2473071" y="1511299"/>
                  </a:moveTo>
                  <a:lnTo>
                    <a:pt x="1285875" y="1511299"/>
                  </a:lnTo>
                  <a:lnTo>
                    <a:pt x="1266063" y="1523999"/>
                  </a:lnTo>
                  <a:lnTo>
                    <a:pt x="2472690" y="1523999"/>
                  </a:lnTo>
                  <a:lnTo>
                    <a:pt x="2473071" y="1511299"/>
                  </a:lnTo>
                  <a:close/>
                </a:path>
                <a:path w="2501265" h="2349500">
                  <a:moveTo>
                    <a:pt x="1131570" y="1485899"/>
                  </a:moveTo>
                  <a:lnTo>
                    <a:pt x="22859" y="1485899"/>
                  </a:lnTo>
                  <a:lnTo>
                    <a:pt x="25908" y="1511299"/>
                  </a:lnTo>
                  <a:lnTo>
                    <a:pt x="1168146" y="1511299"/>
                  </a:lnTo>
                  <a:lnTo>
                    <a:pt x="1149477" y="1498599"/>
                  </a:lnTo>
                  <a:lnTo>
                    <a:pt x="1131570" y="1485899"/>
                  </a:lnTo>
                  <a:close/>
                </a:path>
                <a:path w="2501265" h="2349500">
                  <a:moveTo>
                    <a:pt x="2476500" y="1498599"/>
                  </a:moveTo>
                  <a:lnTo>
                    <a:pt x="1343406" y="1498599"/>
                  </a:lnTo>
                  <a:lnTo>
                    <a:pt x="1324737" y="1511299"/>
                  </a:lnTo>
                  <a:lnTo>
                    <a:pt x="2474976" y="1511299"/>
                  </a:lnTo>
                  <a:lnTo>
                    <a:pt x="2476500" y="1498599"/>
                  </a:lnTo>
                  <a:close/>
                </a:path>
                <a:path w="2501265" h="2349500">
                  <a:moveTo>
                    <a:pt x="2481453" y="1473199"/>
                  </a:moveTo>
                  <a:lnTo>
                    <a:pt x="1396365" y="1473199"/>
                  </a:lnTo>
                  <a:lnTo>
                    <a:pt x="1379601" y="1485899"/>
                  </a:lnTo>
                  <a:lnTo>
                    <a:pt x="1361694" y="1498599"/>
                  </a:lnTo>
                  <a:lnTo>
                    <a:pt x="2478024" y="1498599"/>
                  </a:lnTo>
                  <a:lnTo>
                    <a:pt x="2479548" y="1485899"/>
                  </a:lnTo>
                  <a:lnTo>
                    <a:pt x="2481453" y="1473199"/>
                  </a:lnTo>
                  <a:close/>
                </a:path>
                <a:path w="2501265" h="2349500">
                  <a:moveTo>
                    <a:pt x="1097661" y="1473199"/>
                  </a:moveTo>
                  <a:lnTo>
                    <a:pt x="19050" y="1473199"/>
                  </a:lnTo>
                  <a:lnTo>
                    <a:pt x="20955" y="1485899"/>
                  </a:lnTo>
                  <a:lnTo>
                    <a:pt x="1114044" y="1485899"/>
                  </a:lnTo>
                  <a:lnTo>
                    <a:pt x="1097661" y="1473199"/>
                  </a:lnTo>
                  <a:close/>
                </a:path>
                <a:path w="2501265" h="2349500">
                  <a:moveTo>
                    <a:pt x="999363" y="1333499"/>
                  </a:moveTo>
                  <a:lnTo>
                    <a:pt x="3048" y="1333499"/>
                  </a:lnTo>
                  <a:lnTo>
                    <a:pt x="3429" y="1346199"/>
                  </a:lnTo>
                  <a:lnTo>
                    <a:pt x="4953" y="1358899"/>
                  </a:lnTo>
                  <a:lnTo>
                    <a:pt x="6477" y="1384299"/>
                  </a:lnTo>
                  <a:lnTo>
                    <a:pt x="6858" y="1384299"/>
                  </a:lnTo>
                  <a:lnTo>
                    <a:pt x="10668" y="1409699"/>
                  </a:lnTo>
                  <a:lnTo>
                    <a:pt x="11811" y="1422399"/>
                  </a:lnTo>
                  <a:lnTo>
                    <a:pt x="12573" y="1435099"/>
                  </a:lnTo>
                  <a:lnTo>
                    <a:pt x="17145" y="1460499"/>
                  </a:lnTo>
                  <a:lnTo>
                    <a:pt x="18668" y="1473199"/>
                  </a:lnTo>
                  <a:lnTo>
                    <a:pt x="1094994" y="1473199"/>
                  </a:lnTo>
                  <a:lnTo>
                    <a:pt x="1081659" y="1460499"/>
                  </a:lnTo>
                  <a:lnTo>
                    <a:pt x="1066800" y="1447799"/>
                  </a:lnTo>
                  <a:lnTo>
                    <a:pt x="1053084" y="1435099"/>
                  </a:lnTo>
                  <a:lnTo>
                    <a:pt x="1048512" y="1422399"/>
                  </a:lnTo>
                  <a:lnTo>
                    <a:pt x="1040130" y="1409699"/>
                  </a:lnTo>
                  <a:lnTo>
                    <a:pt x="1028700" y="1396999"/>
                  </a:lnTo>
                  <a:lnTo>
                    <a:pt x="1018413" y="1384299"/>
                  </a:lnTo>
                  <a:lnTo>
                    <a:pt x="1009269" y="1358899"/>
                  </a:lnTo>
                  <a:lnTo>
                    <a:pt x="1001649" y="1346199"/>
                  </a:lnTo>
                  <a:lnTo>
                    <a:pt x="999363" y="1333499"/>
                  </a:lnTo>
                  <a:close/>
                </a:path>
                <a:path w="2501265" h="2349500">
                  <a:moveTo>
                    <a:pt x="1412748" y="1460499"/>
                  </a:moveTo>
                  <a:lnTo>
                    <a:pt x="1406271" y="1473199"/>
                  </a:lnTo>
                  <a:lnTo>
                    <a:pt x="1415034" y="1473199"/>
                  </a:lnTo>
                  <a:lnTo>
                    <a:pt x="1412748" y="1460499"/>
                  </a:lnTo>
                  <a:close/>
                </a:path>
                <a:path w="2501265" h="2349500">
                  <a:moveTo>
                    <a:pt x="2500884" y="1282699"/>
                  </a:moveTo>
                  <a:lnTo>
                    <a:pt x="1523619" y="1282699"/>
                  </a:lnTo>
                  <a:lnTo>
                    <a:pt x="1520571" y="1308099"/>
                  </a:lnTo>
                  <a:lnTo>
                    <a:pt x="1516380" y="1320799"/>
                  </a:lnTo>
                  <a:lnTo>
                    <a:pt x="1515618" y="1333499"/>
                  </a:lnTo>
                  <a:lnTo>
                    <a:pt x="1509522" y="1346199"/>
                  </a:lnTo>
                  <a:lnTo>
                    <a:pt x="1502283" y="1358899"/>
                  </a:lnTo>
                  <a:lnTo>
                    <a:pt x="1500378" y="1371599"/>
                  </a:lnTo>
                  <a:lnTo>
                    <a:pt x="1493520" y="1384299"/>
                  </a:lnTo>
                  <a:lnTo>
                    <a:pt x="1483614" y="1396999"/>
                  </a:lnTo>
                  <a:lnTo>
                    <a:pt x="1475232" y="1409699"/>
                  </a:lnTo>
                  <a:lnTo>
                    <a:pt x="1472184" y="1422399"/>
                  </a:lnTo>
                  <a:lnTo>
                    <a:pt x="1459992" y="1435099"/>
                  </a:lnTo>
                  <a:lnTo>
                    <a:pt x="1446657" y="1447799"/>
                  </a:lnTo>
                  <a:lnTo>
                    <a:pt x="1432179" y="1460499"/>
                  </a:lnTo>
                  <a:lnTo>
                    <a:pt x="1419225" y="1473199"/>
                  </a:lnTo>
                  <a:lnTo>
                    <a:pt x="2482215" y="1473199"/>
                  </a:lnTo>
                  <a:lnTo>
                    <a:pt x="2484120" y="1460499"/>
                  </a:lnTo>
                  <a:lnTo>
                    <a:pt x="2484882" y="1460499"/>
                  </a:lnTo>
                  <a:lnTo>
                    <a:pt x="2486406" y="1447799"/>
                  </a:lnTo>
                  <a:lnTo>
                    <a:pt x="2488311" y="1435099"/>
                  </a:lnTo>
                  <a:lnTo>
                    <a:pt x="2490597" y="1422399"/>
                  </a:lnTo>
                  <a:lnTo>
                    <a:pt x="2491359" y="1409699"/>
                  </a:lnTo>
                  <a:lnTo>
                    <a:pt x="2492502" y="1396999"/>
                  </a:lnTo>
                  <a:lnTo>
                    <a:pt x="2495931" y="1371599"/>
                  </a:lnTo>
                  <a:lnTo>
                    <a:pt x="2496312" y="1358899"/>
                  </a:lnTo>
                  <a:lnTo>
                    <a:pt x="2499360" y="1333499"/>
                  </a:lnTo>
                  <a:lnTo>
                    <a:pt x="2499360" y="1320799"/>
                  </a:lnTo>
                  <a:lnTo>
                    <a:pt x="2500122" y="1308099"/>
                  </a:lnTo>
                  <a:lnTo>
                    <a:pt x="2500884" y="1282699"/>
                  </a:lnTo>
                  <a:close/>
                </a:path>
                <a:path w="2501265" h="2349500">
                  <a:moveTo>
                    <a:pt x="1019175" y="1117599"/>
                  </a:moveTo>
                  <a:lnTo>
                    <a:pt x="6858" y="1117599"/>
                  </a:lnTo>
                  <a:lnTo>
                    <a:pt x="5715" y="1130299"/>
                  </a:lnTo>
                  <a:lnTo>
                    <a:pt x="4190" y="1155699"/>
                  </a:lnTo>
                  <a:lnTo>
                    <a:pt x="3048" y="1168399"/>
                  </a:lnTo>
                  <a:lnTo>
                    <a:pt x="762" y="1206499"/>
                  </a:lnTo>
                  <a:lnTo>
                    <a:pt x="0" y="1244599"/>
                  </a:lnTo>
                  <a:lnTo>
                    <a:pt x="0" y="1257299"/>
                  </a:lnTo>
                  <a:lnTo>
                    <a:pt x="381" y="1269999"/>
                  </a:lnTo>
                  <a:lnTo>
                    <a:pt x="381" y="1295399"/>
                  </a:lnTo>
                  <a:lnTo>
                    <a:pt x="762" y="1295399"/>
                  </a:lnTo>
                  <a:lnTo>
                    <a:pt x="1143" y="1308099"/>
                  </a:lnTo>
                  <a:lnTo>
                    <a:pt x="2286" y="1333499"/>
                  </a:lnTo>
                  <a:lnTo>
                    <a:pt x="995553" y="1333499"/>
                  </a:lnTo>
                  <a:lnTo>
                    <a:pt x="990600" y="1308099"/>
                  </a:lnTo>
                  <a:lnTo>
                    <a:pt x="987171" y="1295399"/>
                  </a:lnTo>
                  <a:lnTo>
                    <a:pt x="985266" y="1269999"/>
                  </a:lnTo>
                  <a:lnTo>
                    <a:pt x="984504" y="1244599"/>
                  </a:lnTo>
                  <a:lnTo>
                    <a:pt x="987933" y="1206499"/>
                  </a:lnTo>
                  <a:lnTo>
                    <a:pt x="988313" y="1206499"/>
                  </a:lnTo>
                  <a:lnTo>
                    <a:pt x="992124" y="1193799"/>
                  </a:lnTo>
                  <a:lnTo>
                    <a:pt x="997458" y="1168399"/>
                  </a:lnTo>
                  <a:lnTo>
                    <a:pt x="999744" y="1168399"/>
                  </a:lnTo>
                  <a:lnTo>
                    <a:pt x="1004316" y="1155699"/>
                  </a:lnTo>
                  <a:lnTo>
                    <a:pt x="1012317" y="1130299"/>
                  </a:lnTo>
                  <a:lnTo>
                    <a:pt x="1019175" y="1117599"/>
                  </a:lnTo>
                  <a:close/>
                </a:path>
                <a:path w="2501265" h="2349500">
                  <a:moveTo>
                    <a:pt x="2500122" y="1193799"/>
                  </a:moveTo>
                  <a:lnTo>
                    <a:pt x="1519809" y="1193799"/>
                  </a:lnTo>
                  <a:lnTo>
                    <a:pt x="1522857" y="1206499"/>
                  </a:lnTo>
                  <a:lnTo>
                    <a:pt x="1525143" y="1231899"/>
                  </a:lnTo>
                  <a:lnTo>
                    <a:pt x="1525524" y="1244599"/>
                  </a:lnTo>
                  <a:lnTo>
                    <a:pt x="1525905" y="1244599"/>
                  </a:lnTo>
                  <a:lnTo>
                    <a:pt x="1525524" y="1269999"/>
                  </a:lnTo>
                  <a:lnTo>
                    <a:pt x="1524381" y="1282699"/>
                  </a:lnTo>
                  <a:lnTo>
                    <a:pt x="2501265" y="1282699"/>
                  </a:lnTo>
                  <a:lnTo>
                    <a:pt x="2501265" y="1231899"/>
                  </a:lnTo>
                  <a:lnTo>
                    <a:pt x="2500122" y="1193799"/>
                  </a:lnTo>
                  <a:close/>
                </a:path>
                <a:path w="2501265" h="2349500">
                  <a:moveTo>
                    <a:pt x="2493264" y="1104899"/>
                  </a:moveTo>
                  <a:lnTo>
                    <a:pt x="1485138" y="1104899"/>
                  </a:lnTo>
                  <a:lnTo>
                    <a:pt x="1490091" y="1117599"/>
                  </a:lnTo>
                  <a:lnTo>
                    <a:pt x="1499235" y="1130299"/>
                  </a:lnTo>
                  <a:lnTo>
                    <a:pt x="1506855" y="1155699"/>
                  </a:lnTo>
                  <a:lnTo>
                    <a:pt x="1507236" y="1155699"/>
                  </a:lnTo>
                  <a:lnTo>
                    <a:pt x="1513713" y="1168399"/>
                  </a:lnTo>
                  <a:lnTo>
                    <a:pt x="1519047" y="1193799"/>
                  </a:lnTo>
                  <a:lnTo>
                    <a:pt x="2499741" y="1193799"/>
                  </a:lnTo>
                  <a:lnTo>
                    <a:pt x="2497455" y="1155699"/>
                  </a:lnTo>
                  <a:lnTo>
                    <a:pt x="2495550" y="1130299"/>
                  </a:lnTo>
                  <a:lnTo>
                    <a:pt x="2494026" y="1117599"/>
                  </a:lnTo>
                  <a:lnTo>
                    <a:pt x="2493264" y="1104899"/>
                  </a:lnTo>
                  <a:close/>
                </a:path>
                <a:path w="2501265" h="2349500">
                  <a:moveTo>
                    <a:pt x="1044321" y="1079499"/>
                  </a:moveTo>
                  <a:lnTo>
                    <a:pt x="11430" y="1079499"/>
                  </a:lnTo>
                  <a:lnTo>
                    <a:pt x="9525" y="1104899"/>
                  </a:lnTo>
                  <a:lnTo>
                    <a:pt x="7239" y="1117599"/>
                  </a:lnTo>
                  <a:lnTo>
                    <a:pt x="1021842" y="1117599"/>
                  </a:lnTo>
                  <a:lnTo>
                    <a:pt x="1032510" y="1104899"/>
                  </a:lnTo>
                  <a:lnTo>
                    <a:pt x="1044321" y="1079499"/>
                  </a:lnTo>
                  <a:close/>
                </a:path>
                <a:path w="2501265" h="2349500">
                  <a:moveTo>
                    <a:pt x="2487930" y="1066799"/>
                  </a:moveTo>
                  <a:lnTo>
                    <a:pt x="1456182" y="1066799"/>
                  </a:lnTo>
                  <a:lnTo>
                    <a:pt x="1467993" y="1079499"/>
                  </a:lnTo>
                  <a:lnTo>
                    <a:pt x="1479423" y="1104899"/>
                  </a:lnTo>
                  <a:lnTo>
                    <a:pt x="2492121" y="1104899"/>
                  </a:lnTo>
                  <a:lnTo>
                    <a:pt x="2487930" y="1066799"/>
                  </a:lnTo>
                  <a:close/>
                </a:path>
                <a:path w="2501265" h="2349500">
                  <a:moveTo>
                    <a:pt x="1086993" y="1041399"/>
                  </a:moveTo>
                  <a:lnTo>
                    <a:pt x="17906" y="1041399"/>
                  </a:lnTo>
                  <a:lnTo>
                    <a:pt x="13334" y="1066799"/>
                  </a:lnTo>
                  <a:lnTo>
                    <a:pt x="12192" y="1079499"/>
                  </a:lnTo>
                  <a:lnTo>
                    <a:pt x="1049655" y="1079499"/>
                  </a:lnTo>
                  <a:lnTo>
                    <a:pt x="1057656" y="1066799"/>
                  </a:lnTo>
                  <a:lnTo>
                    <a:pt x="1071753" y="1054099"/>
                  </a:lnTo>
                  <a:lnTo>
                    <a:pt x="1086993" y="1041399"/>
                  </a:lnTo>
                  <a:close/>
                </a:path>
                <a:path w="2501265" h="2349500">
                  <a:moveTo>
                    <a:pt x="2482215" y="1028699"/>
                  </a:moveTo>
                  <a:lnTo>
                    <a:pt x="1402080" y="1028699"/>
                  </a:lnTo>
                  <a:lnTo>
                    <a:pt x="1418082" y="1041399"/>
                  </a:lnTo>
                  <a:lnTo>
                    <a:pt x="1432941" y="1054099"/>
                  </a:lnTo>
                  <a:lnTo>
                    <a:pt x="1447038" y="1079499"/>
                  </a:lnTo>
                  <a:lnTo>
                    <a:pt x="1452753" y="1066799"/>
                  </a:lnTo>
                  <a:lnTo>
                    <a:pt x="2487549" y="1066799"/>
                  </a:lnTo>
                  <a:lnTo>
                    <a:pt x="2484120" y="1041399"/>
                  </a:lnTo>
                  <a:lnTo>
                    <a:pt x="2482215" y="1028699"/>
                  </a:lnTo>
                  <a:close/>
                </a:path>
                <a:path w="2501265" h="2349500">
                  <a:moveTo>
                    <a:pt x="1120140" y="1015999"/>
                  </a:moveTo>
                  <a:lnTo>
                    <a:pt x="21717" y="1015999"/>
                  </a:lnTo>
                  <a:lnTo>
                    <a:pt x="19050" y="1041399"/>
                  </a:lnTo>
                  <a:lnTo>
                    <a:pt x="1096899" y="1041399"/>
                  </a:lnTo>
                  <a:lnTo>
                    <a:pt x="1102995" y="1028699"/>
                  </a:lnTo>
                  <a:lnTo>
                    <a:pt x="1120140" y="1015999"/>
                  </a:lnTo>
                  <a:close/>
                </a:path>
                <a:path w="2501265" h="2349500">
                  <a:moveTo>
                    <a:pt x="2476881" y="1003299"/>
                  </a:moveTo>
                  <a:lnTo>
                    <a:pt x="1349883" y="1003299"/>
                  </a:lnTo>
                  <a:lnTo>
                    <a:pt x="1367790" y="1015999"/>
                  </a:lnTo>
                  <a:lnTo>
                    <a:pt x="1383792" y="1028699"/>
                  </a:lnTo>
                  <a:lnTo>
                    <a:pt x="2480310" y="1028699"/>
                  </a:lnTo>
                  <a:lnTo>
                    <a:pt x="2478405" y="1015999"/>
                  </a:lnTo>
                  <a:lnTo>
                    <a:pt x="2476881" y="1003299"/>
                  </a:lnTo>
                  <a:close/>
                </a:path>
                <a:path w="2501265" h="2349500">
                  <a:moveTo>
                    <a:pt x="1155954" y="1003299"/>
                  </a:moveTo>
                  <a:lnTo>
                    <a:pt x="25146" y="1003299"/>
                  </a:lnTo>
                  <a:lnTo>
                    <a:pt x="23621" y="1015999"/>
                  </a:lnTo>
                  <a:lnTo>
                    <a:pt x="1137666" y="1015999"/>
                  </a:lnTo>
                  <a:lnTo>
                    <a:pt x="1155954" y="1003299"/>
                  </a:lnTo>
                  <a:close/>
                </a:path>
                <a:path w="2501265" h="2349500">
                  <a:moveTo>
                    <a:pt x="1192911" y="990599"/>
                  </a:moveTo>
                  <a:lnTo>
                    <a:pt x="27051" y="990599"/>
                  </a:lnTo>
                  <a:lnTo>
                    <a:pt x="26289" y="1003299"/>
                  </a:lnTo>
                  <a:lnTo>
                    <a:pt x="1174623" y="1003299"/>
                  </a:lnTo>
                  <a:lnTo>
                    <a:pt x="1192911" y="990599"/>
                  </a:lnTo>
                  <a:close/>
                </a:path>
                <a:path w="2501265" h="2349500">
                  <a:moveTo>
                    <a:pt x="2474214" y="990599"/>
                  </a:moveTo>
                  <a:lnTo>
                    <a:pt x="1311783" y="990599"/>
                  </a:lnTo>
                  <a:lnTo>
                    <a:pt x="1331214" y="1003299"/>
                  </a:lnTo>
                  <a:lnTo>
                    <a:pt x="2475357" y="1003299"/>
                  </a:lnTo>
                  <a:lnTo>
                    <a:pt x="2474214" y="990599"/>
                  </a:lnTo>
                  <a:close/>
                </a:path>
                <a:path w="2501265" h="2349500">
                  <a:moveTo>
                    <a:pt x="2152269" y="380999"/>
                  </a:moveTo>
                  <a:lnTo>
                    <a:pt x="348996" y="380999"/>
                  </a:lnTo>
                  <a:lnTo>
                    <a:pt x="328422" y="406399"/>
                  </a:lnTo>
                  <a:lnTo>
                    <a:pt x="319278" y="419099"/>
                  </a:lnTo>
                  <a:lnTo>
                    <a:pt x="299847" y="444499"/>
                  </a:lnTo>
                  <a:lnTo>
                    <a:pt x="290703" y="457199"/>
                  </a:lnTo>
                  <a:lnTo>
                    <a:pt x="272034" y="469899"/>
                  </a:lnTo>
                  <a:lnTo>
                    <a:pt x="263652" y="482599"/>
                  </a:lnTo>
                  <a:lnTo>
                    <a:pt x="237362" y="520699"/>
                  </a:lnTo>
                  <a:lnTo>
                    <a:pt x="220218" y="546099"/>
                  </a:lnTo>
                  <a:lnTo>
                    <a:pt x="212598" y="558799"/>
                  </a:lnTo>
                  <a:lnTo>
                    <a:pt x="196215" y="584199"/>
                  </a:lnTo>
                  <a:lnTo>
                    <a:pt x="188976" y="596899"/>
                  </a:lnTo>
                  <a:lnTo>
                    <a:pt x="173736" y="622299"/>
                  </a:lnTo>
                  <a:lnTo>
                    <a:pt x="152019" y="660399"/>
                  </a:lnTo>
                  <a:lnTo>
                    <a:pt x="145542" y="673099"/>
                  </a:lnTo>
                  <a:lnTo>
                    <a:pt x="131826" y="698499"/>
                  </a:lnTo>
                  <a:lnTo>
                    <a:pt x="125730" y="711199"/>
                  </a:lnTo>
                  <a:lnTo>
                    <a:pt x="96012" y="774699"/>
                  </a:lnTo>
                  <a:lnTo>
                    <a:pt x="80009" y="812799"/>
                  </a:lnTo>
                  <a:lnTo>
                    <a:pt x="65151" y="850899"/>
                  </a:lnTo>
                  <a:lnTo>
                    <a:pt x="52196" y="901699"/>
                  </a:lnTo>
                  <a:lnTo>
                    <a:pt x="48006" y="914399"/>
                  </a:lnTo>
                  <a:lnTo>
                    <a:pt x="40386" y="939799"/>
                  </a:lnTo>
                  <a:lnTo>
                    <a:pt x="30099" y="977899"/>
                  </a:lnTo>
                  <a:lnTo>
                    <a:pt x="28575" y="990599"/>
                  </a:lnTo>
                  <a:lnTo>
                    <a:pt x="2472690" y="990599"/>
                  </a:lnTo>
                  <a:lnTo>
                    <a:pt x="2471547" y="977899"/>
                  </a:lnTo>
                  <a:lnTo>
                    <a:pt x="2464308" y="952499"/>
                  </a:lnTo>
                  <a:lnTo>
                    <a:pt x="2461260" y="939799"/>
                  </a:lnTo>
                  <a:lnTo>
                    <a:pt x="2453259" y="914399"/>
                  </a:lnTo>
                  <a:lnTo>
                    <a:pt x="2449449" y="901699"/>
                  </a:lnTo>
                  <a:lnTo>
                    <a:pt x="2440305" y="863599"/>
                  </a:lnTo>
                  <a:lnTo>
                    <a:pt x="2436495" y="850899"/>
                  </a:lnTo>
                  <a:lnTo>
                    <a:pt x="2426208" y="825499"/>
                  </a:lnTo>
                  <a:lnTo>
                    <a:pt x="2421636" y="812799"/>
                  </a:lnTo>
                  <a:lnTo>
                    <a:pt x="2410587" y="787399"/>
                  </a:lnTo>
                  <a:lnTo>
                    <a:pt x="2405634" y="774699"/>
                  </a:lnTo>
                  <a:lnTo>
                    <a:pt x="2393823" y="749299"/>
                  </a:lnTo>
                  <a:lnTo>
                    <a:pt x="2388489" y="736599"/>
                  </a:lnTo>
                  <a:lnTo>
                    <a:pt x="2375535" y="711199"/>
                  </a:lnTo>
                  <a:lnTo>
                    <a:pt x="2369439" y="698499"/>
                  </a:lnTo>
                  <a:lnTo>
                    <a:pt x="2355723" y="673099"/>
                  </a:lnTo>
                  <a:lnTo>
                    <a:pt x="2349627" y="660399"/>
                  </a:lnTo>
                  <a:lnTo>
                    <a:pt x="2334768" y="634999"/>
                  </a:lnTo>
                  <a:lnTo>
                    <a:pt x="2327910" y="622299"/>
                  </a:lnTo>
                  <a:lnTo>
                    <a:pt x="2312289" y="596899"/>
                  </a:lnTo>
                  <a:lnTo>
                    <a:pt x="2305431" y="584199"/>
                  </a:lnTo>
                  <a:lnTo>
                    <a:pt x="2288667" y="558799"/>
                  </a:lnTo>
                  <a:lnTo>
                    <a:pt x="2281428" y="546099"/>
                  </a:lnTo>
                  <a:lnTo>
                    <a:pt x="2263902" y="520699"/>
                  </a:lnTo>
                  <a:lnTo>
                    <a:pt x="2255901" y="507999"/>
                  </a:lnTo>
                  <a:lnTo>
                    <a:pt x="2237613" y="482599"/>
                  </a:lnTo>
                  <a:lnTo>
                    <a:pt x="2229612" y="469899"/>
                  </a:lnTo>
                  <a:lnTo>
                    <a:pt x="2210562" y="457199"/>
                  </a:lnTo>
                  <a:lnTo>
                    <a:pt x="2201799" y="444499"/>
                  </a:lnTo>
                  <a:lnTo>
                    <a:pt x="2181987" y="419099"/>
                  </a:lnTo>
                  <a:lnTo>
                    <a:pt x="2173224" y="406399"/>
                  </a:lnTo>
                  <a:lnTo>
                    <a:pt x="2152269" y="380999"/>
                  </a:lnTo>
                  <a:close/>
                </a:path>
                <a:path w="2501265" h="2349500">
                  <a:moveTo>
                    <a:pt x="2057019" y="292099"/>
                  </a:moveTo>
                  <a:lnTo>
                    <a:pt x="444246" y="292099"/>
                  </a:lnTo>
                  <a:lnTo>
                    <a:pt x="421767" y="317499"/>
                  </a:lnTo>
                  <a:lnTo>
                    <a:pt x="411480" y="330199"/>
                  </a:lnTo>
                  <a:lnTo>
                    <a:pt x="389381" y="342899"/>
                  </a:lnTo>
                  <a:lnTo>
                    <a:pt x="379476" y="355599"/>
                  </a:lnTo>
                  <a:lnTo>
                    <a:pt x="358521" y="380999"/>
                  </a:lnTo>
                  <a:lnTo>
                    <a:pt x="2143125" y="380999"/>
                  </a:lnTo>
                  <a:lnTo>
                    <a:pt x="2121789" y="355599"/>
                  </a:lnTo>
                  <a:lnTo>
                    <a:pt x="2112264" y="342899"/>
                  </a:lnTo>
                  <a:lnTo>
                    <a:pt x="2089785" y="330199"/>
                  </a:lnTo>
                  <a:lnTo>
                    <a:pt x="2080260" y="317499"/>
                  </a:lnTo>
                  <a:lnTo>
                    <a:pt x="2057019" y="292099"/>
                  </a:lnTo>
                  <a:close/>
                </a:path>
                <a:path w="2501265" h="2349500">
                  <a:moveTo>
                    <a:pt x="2023491" y="266699"/>
                  </a:moveTo>
                  <a:lnTo>
                    <a:pt x="477774" y="266699"/>
                  </a:lnTo>
                  <a:lnTo>
                    <a:pt x="454533" y="292099"/>
                  </a:lnTo>
                  <a:lnTo>
                    <a:pt x="2047113" y="292099"/>
                  </a:lnTo>
                  <a:lnTo>
                    <a:pt x="2023491" y="266699"/>
                  </a:lnTo>
                  <a:close/>
                </a:path>
                <a:path w="2501265" h="2349500">
                  <a:moveTo>
                    <a:pt x="1988820" y="241299"/>
                  </a:moveTo>
                  <a:lnTo>
                    <a:pt x="512445" y="241299"/>
                  </a:lnTo>
                  <a:lnTo>
                    <a:pt x="488823" y="266699"/>
                  </a:lnTo>
                  <a:lnTo>
                    <a:pt x="2012823" y="266699"/>
                  </a:lnTo>
                  <a:lnTo>
                    <a:pt x="1988820" y="241299"/>
                  </a:lnTo>
                  <a:close/>
                </a:path>
                <a:path w="2501265" h="2349500">
                  <a:moveTo>
                    <a:pt x="1953006" y="215899"/>
                  </a:moveTo>
                  <a:lnTo>
                    <a:pt x="547878" y="215899"/>
                  </a:lnTo>
                  <a:lnTo>
                    <a:pt x="523494" y="241299"/>
                  </a:lnTo>
                  <a:lnTo>
                    <a:pt x="1978152" y="241299"/>
                  </a:lnTo>
                  <a:lnTo>
                    <a:pt x="1953006" y="215899"/>
                  </a:lnTo>
                  <a:close/>
                </a:path>
                <a:path w="2501265" h="2349500">
                  <a:moveTo>
                    <a:pt x="1916811" y="190499"/>
                  </a:moveTo>
                  <a:lnTo>
                    <a:pt x="584454" y="190499"/>
                  </a:lnTo>
                  <a:lnTo>
                    <a:pt x="559689" y="215899"/>
                  </a:lnTo>
                  <a:lnTo>
                    <a:pt x="1942338" y="215899"/>
                  </a:lnTo>
                  <a:lnTo>
                    <a:pt x="1916811" y="190499"/>
                  </a:lnTo>
                  <a:close/>
                </a:path>
                <a:path w="2501265" h="2349500">
                  <a:moveTo>
                    <a:pt x="1802892" y="126999"/>
                  </a:moveTo>
                  <a:lnTo>
                    <a:pt x="698373" y="126999"/>
                  </a:lnTo>
                  <a:lnTo>
                    <a:pt x="671703" y="139699"/>
                  </a:lnTo>
                  <a:lnTo>
                    <a:pt x="659511" y="152399"/>
                  </a:lnTo>
                  <a:lnTo>
                    <a:pt x="633603" y="165099"/>
                  </a:lnTo>
                  <a:lnTo>
                    <a:pt x="621792" y="177799"/>
                  </a:lnTo>
                  <a:lnTo>
                    <a:pt x="596265" y="190499"/>
                  </a:lnTo>
                  <a:lnTo>
                    <a:pt x="1905762" y="190499"/>
                  </a:lnTo>
                  <a:lnTo>
                    <a:pt x="1879473" y="177799"/>
                  </a:lnTo>
                  <a:lnTo>
                    <a:pt x="1868043" y="165099"/>
                  </a:lnTo>
                  <a:lnTo>
                    <a:pt x="1841373" y="152399"/>
                  </a:lnTo>
                  <a:lnTo>
                    <a:pt x="1829943" y="139699"/>
                  </a:lnTo>
                  <a:lnTo>
                    <a:pt x="1802892" y="126999"/>
                  </a:lnTo>
                  <a:close/>
                </a:path>
                <a:path w="2501265" h="2349500">
                  <a:moveTo>
                    <a:pt x="1751457" y="101599"/>
                  </a:moveTo>
                  <a:lnTo>
                    <a:pt x="750189" y="101599"/>
                  </a:lnTo>
                  <a:lnTo>
                    <a:pt x="737616" y="114299"/>
                  </a:lnTo>
                  <a:lnTo>
                    <a:pt x="710946" y="126999"/>
                  </a:lnTo>
                  <a:lnTo>
                    <a:pt x="1791081" y="126999"/>
                  </a:lnTo>
                  <a:lnTo>
                    <a:pt x="1763268" y="114299"/>
                  </a:lnTo>
                  <a:lnTo>
                    <a:pt x="1751457" y="101599"/>
                  </a:lnTo>
                  <a:close/>
                </a:path>
                <a:path w="2501265" h="2349500">
                  <a:moveTo>
                    <a:pt x="1641729" y="63499"/>
                  </a:moveTo>
                  <a:lnTo>
                    <a:pt x="859155" y="63499"/>
                  </a:lnTo>
                  <a:lnTo>
                    <a:pt x="818007" y="76199"/>
                  </a:lnTo>
                  <a:lnTo>
                    <a:pt x="790575" y="88899"/>
                  </a:lnTo>
                  <a:lnTo>
                    <a:pt x="777621" y="101599"/>
                  </a:lnTo>
                  <a:lnTo>
                    <a:pt x="1723263" y="101599"/>
                  </a:lnTo>
                  <a:lnTo>
                    <a:pt x="1711452" y="88899"/>
                  </a:lnTo>
                  <a:lnTo>
                    <a:pt x="1682877" y="76199"/>
                  </a:lnTo>
                  <a:lnTo>
                    <a:pt x="1670685" y="76199"/>
                  </a:lnTo>
                  <a:lnTo>
                    <a:pt x="1641729" y="63499"/>
                  </a:lnTo>
                  <a:close/>
                </a:path>
                <a:path w="2501265" h="2349500">
                  <a:moveTo>
                    <a:pt x="1600200" y="50799"/>
                  </a:moveTo>
                  <a:lnTo>
                    <a:pt x="900684" y="50799"/>
                  </a:lnTo>
                  <a:lnTo>
                    <a:pt x="872490" y="63499"/>
                  </a:lnTo>
                  <a:lnTo>
                    <a:pt x="1629537" y="63499"/>
                  </a:lnTo>
                  <a:lnTo>
                    <a:pt x="1600200" y="50799"/>
                  </a:lnTo>
                  <a:close/>
                </a:path>
                <a:path w="2501265" h="2349500">
                  <a:moveTo>
                    <a:pt x="1558290" y="38099"/>
                  </a:moveTo>
                  <a:lnTo>
                    <a:pt x="942594" y="38099"/>
                  </a:lnTo>
                  <a:lnTo>
                    <a:pt x="914400" y="50799"/>
                  </a:lnTo>
                  <a:lnTo>
                    <a:pt x="1587627" y="50799"/>
                  </a:lnTo>
                  <a:lnTo>
                    <a:pt x="1558290" y="38099"/>
                  </a:lnTo>
                  <a:close/>
                </a:path>
                <a:path w="2501265" h="2349500">
                  <a:moveTo>
                    <a:pt x="1515618" y="25399"/>
                  </a:moveTo>
                  <a:lnTo>
                    <a:pt x="984885" y="25399"/>
                  </a:lnTo>
                  <a:lnTo>
                    <a:pt x="956310" y="38099"/>
                  </a:lnTo>
                  <a:lnTo>
                    <a:pt x="1545717" y="38099"/>
                  </a:lnTo>
                  <a:lnTo>
                    <a:pt x="1515618" y="25399"/>
                  </a:lnTo>
                  <a:close/>
                </a:path>
                <a:path w="2501265" h="2349500">
                  <a:moveTo>
                    <a:pt x="1429893" y="12699"/>
                  </a:moveTo>
                  <a:lnTo>
                    <a:pt x="1070610" y="12699"/>
                  </a:lnTo>
                  <a:lnTo>
                    <a:pt x="1042035" y="25399"/>
                  </a:lnTo>
                  <a:lnTo>
                    <a:pt x="1460373" y="25399"/>
                  </a:lnTo>
                  <a:lnTo>
                    <a:pt x="1429893" y="12699"/>
                  </a:lnTo>
                  <a:close/>
                </a:path>
                <a:path w="2501265" h="2349500">
                  <a:moveTo>
                    <a:pt x="1342263" y="0"/>
                  </a:moveTo>
                  <a:lnTo>
                    <a:pt x="1157097" y="0"/>
                  </a:lnTo>
                  <a:lnTo>
                    <a:pt x="1128903" y="12699"/>
                  </a:lnTo>
                  <a:lnTo>
                    <a:pt x="1374267" y="12699"/>
                  </a:lnTo>
                  <a:lnTo>
                    <a:pt x="1342263" y="0"/>
                  </a:lnTo>
                  <a:close/>
                </a:path>
              </a:pathLst>
            </a:custGeom>
            <a:solidFill>
              <a:srgbClr val="D2D2D3"/>
            </a:solidFill>
          </p:spPr>
          <p:txBody>
            <a:bodyPr wrap="square" lIns="0" tIns="0" rIns="0" bIns="0" rtlCol="0"/>
            <a:lstStyle/>
            <a:p/>
          </p:txBody>
        </p:sp>
        <p:sp>
          <p:nvSpPr>
            <p:cNvPr id="2054" name="object 2054" descr=""/>
            <p:cNvSpPr/>
            <p:nvPr/>
          </p:nvSpPr>
          <p:spPr>
            <a:xfrm>
              <a:off x="2267471" y="7400022"/>
              <a:ext cx="1270" cy="10160"/>
            </a:xfrm>
            <a:custGeom>
              <a:avLst/>
              <a:gdLst/>
              <a:ahLst/>
              <a:cxnLst/>
              <a:rect l="l" t="t" r="r" b="b"/>
              <a:pathLst>
                <a:path w="1269" h="10159">
                  <a:moveTo>
                    <a:pt x="0" y="9906"/>
                  </a:moveTo>
                  <a:lnTo>
                    <a:pt x="1143" y="0"/>
                  </a:lnTo>
                </a:path>
              </a:pathLst>
            </a:custGeom>
            <a:ln w="3530">
              <a:solidFill>
                <a:srgbClr val="565659"/>
              </a:solidFill>
            </a:ln>
          </p:spPr>
          <p:txBody>
            <a:bodyPr wrap="square" lIns="0" tIns="0" rIns="0" bIns="0" rtlCol="0"/>
            <a:lstStyle/>
            <a:p/>
          </p:txBody>
        </p:sp>
        <p:sp>
          <p:nvSpPr>
            <p:cNvPr id="2055" name="object 2055" descr=""/>
            <p:cNvSpPr/>
            <p:nvPr/>
          </p:nvSpPr>
          <p:spPr>
            <a:xfrm>
              <a:off x="2107073" y="7400025"/>
              <a:ext cx="1270" cy="10160"/>
            </a:xfrm>
            <a:custGeom>
              <a:avLst/>
              <a:gdLst/>
              <a:ahLst/>
              <a:cxnLst/>
              <a:rect l="l" t="t" r="r" b="b"/>
              <a:pathLst>
                <a:path w="1269" h="10159">
                  <a:moveTo>
                    <a:pt x="0" y="0"/>
                  </a:moveTo>
                  <a:lnTo>
                    <a:pt x="762" y="9905"/>
                  </a:lnTo>
                </a:path>
              </a:pathLst>
            </a:custGeom>
            <a:ln w="3530">
              <a:solidFill>
                <a:srgbClr val="565659"/>
              </a:solidFill>
            </a:ln>
          </p:spPr>
          <p:txBody>
            <a:bodyPr wrap="square" lIns="0" tIns="0" rIns="0" bIns="0" rtlCol="0"/>
            <a:lstStyle/>
            <a:p/>
          </p:txBody>
        </p:sp>
        <p:sp>
          <p:nvSpPr>
            <p:cNvPr id="2056" name="object 2056" descr=""/>
            <p:cNvSpPr/>
            <p:nvPr/>
          </p:nvSpPr>
          <p:spPr>
            <a:xfrm>
              <a:off x="2120405" y="7409550"/>
              <a:ext cx="0" cy="1270"/>
            </a:xfrm>
            <a:custGeom>
              <a:avLst/>
              <a:gdLst/>
              <a:ahLst/>
              <a:cxnLst/>
              <a:rect l="l" t="t" r="r" b="b"/>
              <a:pathLst>
                <a:path w="0" h="1270">
                  <a:moveTo>
                    <a:pt x="0" y="0"/>
                  </a:moveTo>
                  <a:lnTo>
                    <a:pt x="0" y="1142"/>
                  </a:lnTo>
                </a:path>
              </a:pathLst>
            </a:custGeom>
            <a:ln w="3530">
              <a:solidFill>
                <a:srgbClr val="565659"/>
              </a:solidFill>
            </a:ln>
          </p:spPr>
          <p:txBody>
            <a:bodyPr wrap="square" lIns="0" tIns="0" rIns="0" bIns="0" rtlCol="0"/>
            <a:lstStyle/>
            <a:p/>
          </p:txBody>
        </p:sp>
        <p:sp>
          <p:nvSpPr>
            <p:cNvPr id="2057" name="object 2057" descr=""/>
            <p:cNvSpPr/>
            <p:nvPr/>
          </p:nvSpPr>
          <p:spPr>
            <a:xfrm>
              <a:off x="2123834" y="7091032"/>
              <a:ext cx="0" cy="1905"/>
            </a:xfrm>
            <a:custGeom>
              <a:avLst/>
              <a:gdLst/>
              <a:ahLst/>
              <a:cxnLst/>
              <a:rect l="l" t="t" r="r" b="b"/>
              <a:pathLst>
                <a:path w="0" h="1904">
                  <a:moveTo>
                    <a:pt x="0" y="0"/>
                  </a:moveTo>
                  <a:lnTo>
                    <a:pt x="0" y="1904"/>
                  </a:lnTo>
                </a:path>
              </a:pathLst>
            </a:custGeom>
            <a:ln w="3530">
              <a:solidFill>
                <a:srgbClr val="565659"/>
              </a:solidFill>
            </a:ln>
          </p:spPr>
          <p:txBody>
            <a:bodyPr wrap="square" lIns="0" tIns="0" rIns="0" bIns="0" rtlCol="0"/>
            <a:lstStyle/>
            <a:p/>
          </p:txBody>
        </p:sp>
        <p:sp>
          <p:nvSpPr>
            <p:cNvPr id="2058" name="object 2058" descr=""/>
            <p:cNvSpPr/>
            <p:nvPr/>
          </p:nvSpPr>
          <p:spPr>
            <a:xfrm>
              <a:off x="2251467" y="7091031"/>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2059" name="object 2059" descr=""/>
            <p:cNvSpPr/>
            <p:nvPr/>
          </p:nvSpPr>
          <p:spPr>
            <a:xfrm>
              <a:off x="2094116" y="7092936"/>
              <a:ext cx="1270" cy="1270"/>
            </a:xfrm>
            <a:custGeom>
              <a:avLst/>
              <a:gdLst/>
              <a:ahLst/>
              <a:cxnLst/>
              <a:rect l="l" t="t" r="r" b="b"/>
              <a:pathLst>
                <a:path w="1269" h="1270">
                  <a:moveTo>
                    <a:pt x="1143" y="0"/>
                  </a:moveTo>
                  <a:lnTo>
                    <a:pt x="0" y="1142"/>
                  </a:lnTo>
                </a:path>
              </a:pathLst>
            </a:custGeom>
            <a:ln w="3530">
              <a:solidFill>
                <a:srgbClr val="565659"/>
              </a:solidFill>
            </a:ln>
          </p:spPr>
          <p:txBody>
            <a:bodyPr wrap="square" lIns="0" tIns="0" rIns="0" bIns="0" rtlCol="0"/>
            <a:lstStyle/>
            <a:p/>
          </p:txBody>
        </p:sp>
        <p:sp>
          <p:nvSpPr>
            <p:cNvPr id="2060" name="object 2060" descr=""/>
            <p:cNvSpPr/>
            <p:nvPr/>
          </p:nvSpPr>
          <p:spPr>
            <a:xfrm>
              <a:off x="2280046" y="7092935"/>
              <a:ext cx="1270" cy="1270"/>
            </a:xfrm>
            <a:custGeom>
              <a:avLst/>
              <a:gdLst/>
              <a:ahLst/>
              <a:cxnLst/>
              <a:rect l="l" t="t" r="r" b="b"/>
              <a:pathLst>
                <a:path w="1269" h="1270">
                  <a:moveTo>
                    <a:pt x="1143" y="1142"/>
                  </a:moveTo>
                  <a:lnTo>
                    <a:pt x="0" y="0"/>
                  </a:lnTo>
                </a:path>
              </a:pathLst>
            </a:custGeom>
            <a:ln w="3530">
              <a:solidFill>
                <a:srgbClr val="565659"/>
              </a:solidFill>
            </a:ln>
          </p:spPr>
          <p:txBody>
            <a:bodyPr wrap="square" lIns="0" tIns="0" rIns="0" bIns="0" rtlCol="0"/>
            <a:lstStyle/>
            <a:p/>
          </p:txBody>
        </p:sp>
        <p:sp>
          <p:nvSpPr>
            <p:cNvPr id="2061" name="object 2061" descr=""/>
            <p:cNvSpPr/>
            <p:nvPr/>
          </p:nvSpPr>
          <p:spPr>
            <a:xfrm>
              <a:off x="2508787" y="910132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062" name="object 2062" descr=""/>
            <p:cNvSpPr/>
            <p:nvPr/>
          </p:nvSpPr>
          <p:spPr>
            <a:xfrm>
              <a:off x="2510929" y="9065374"/>
              <a:ext cx="3175" cy="0"/>
            </a:xfrm>
            <a:custGeom>
              <a:avLst/>
              <a:gdLst/>
              <a:ahLst/>
              <a:cxnLst/>
              <a:rect l="l" t="t" r="r" b="b"/>
              <a:pathLst>
                <a:path w="3175" h="0">
                  <a:moveTo>
                    <a:pt x="2667" y="0"/>
                  </a:moveTo>
                  <a:lnTo>
                    <a:pt x="0" y="0"/>
                  </a:lnTo>
                </a:path>
              </a:pathLst>
            </a:custGeom>
            <a:ln w="3530">
              <a:solidFill>
                <a:srgbClr val="565659"/>
              </a:solidFill>
            </a:ln>
          </p:spPr>
          <p:txBody>
            <a:bodyPr wrap="square" lIns="0" tIns="0" rIns="0" bIns="0" rtlCol="0"/>
            <a:lstStyle/>
            <a:p/>
          </p:txBody>
        </p:sp>
        <p:sp>
          <p:nvSpPr>
            <p:cNvPr id="2063" name="object 2063" descr=""/>
            <p:cNvSpPr/>
            <p:nvPr/>
          </p:nvSpPr>
          <p:spPr>
            <a:xfrm>
              <a:off x="2522359" y="9172438"/>
              <a:ext cx="1905" cy="0"/>
            </a:xfrm>
            <a:custGeom>
              <a:avLst/>
              <a:gdLst/>
              <a:ahLst/>
              <a:cxnLst/>
              <a:rect l="l" t="t" r="r" b="b"/>
              <a:pathLst>
                <a:path w="1905" h="0">
                  <a:moveTo>
                    <a:pt x="0" y="0"/>
                  </a:moveTo>
                  <a:lnTo>
                    <a:pt x="1524" y="0"/>
                  </a:lnTo>
                </a:path>
              </a:pathLst>
            </a:custGeom>
            <a:ln w="3530">
              <a:solidFill>
                <a:srgbClr val="565659"/>
              </a:solidFill>
            </a:ln>
          </p:spPr>
          <p:txBody>
            <a:bodyPr wrap="square" lIns="0" tIns="0" rIns="0" bIns="0" rtlCol="0"/>
            <a:lstStyle/>
            <a:p/>
          </p:txBody>
        </p:sp>
        <p:sp>
          <p:nvSpPr>
            <p:cNvPr id="2064" name="object 2064" descr=""/>
            <p:cNvSpPr/>
            <p:nvPr/>
          </p:nvSpPr>
          <p:spPr>
            <a:xfrm>
              <a:off x="2513977" y="9067278"/>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2065" name="object 2065" descr=""/>
            <p:cNvSpPr/>
            <p:nvPr/>
          </p:nvSpPr>
          <p:spPr>
            <a:xfrm>
              <a:off x="2517024" y="9065374"/>
              <a:ext cx="1270" cy="0"/>
            </a:xfrm>
            <a:custGeom>
              <a:avLst/>
              <a:gdLst/>
              <a:ahLst/>
              <a:cxnLst/>
              <a:rect l="l" t="t" r="r" b="b"/>
              <a:pathLst>
                <a:path w="1269" h="0">
                  <a:moveTo>
                    <a:pt x="1143" y="0"/>
                  </a:moveTo>
                  <a:lnTo>
                    <a:pt x="0" y="0"/>
                  </a:lnTo>
                </a:path>
              </a:pathLst>
            </a:custGeom>
            <a:ln w="3530">
              <a:solidFill>
                <a:srgbClr val="565659"/>
              </a:solidFill>
            </a:ln>
          </p:spPr>
          <p:txBody>
            <a:bodyPr wrap="square" lIns="0" tIns="0" rIns="0" bIns="0" rtlCol="0"/>
            <a:lstStyle/>
            <a:p/>
          </p:txBody>
        </p:sp>
        <p:sp>
          <p:nvSpPr>
            <p:cNvPr id="2066" name="object 2066" descr=""/>
            <p:cNvSpPr/>
            <p:nvPr/>
          </p:nvSpPr>
          <p:spPr>
            <a:xfrm>
              <a:off x="2505596" y="9101186"/>
              <a:ext cx="5080" cy="0"/>
            </a:xfrm>
            <a:custGeom>
              <a:avLst/>
              <a:gdLst/>
              <a:ahLst/>
              <a:cxnLst/>
              <a:rect l="l" t="t" r="r" b="b"/>
              <a:pathLst>
                <a:path w="5080" h="0">
                  <a:moveTo>
                    <a:pt x="0" y="0"/>
                  </a:moveTo>
                  <a:lnTo>
                    <a:pt x="4572" y="0"/>
                  </a:lnTo>
                </a:path>
              </a:pathLst>
            </a:custGeom>
            <a:ln w="3530">
              <a:solidFill>
                <a:srgbClr val="565659"/>
              </a:solidFill>
            </a:ln>
          </p:spPr>
          <p:txBody>
            <a:bodyPr wrap="square" lIns="0" tIns="0" rIns="0" bIns="0" rtlCol="0"/>
            <a:lstStyle/>
            <a:p/>
          </p:txBody>
        </p:sp>
        <p:sp>
          <p:nvSpPr>
            <p:cNvPr id="2067" name="object 2067" descr=""/>
            <p:cNvSpPr/>
            <p:nvPr/>
          </p:nvSpPr>
          <p:spPr>
            <a:xfrm>
              <a:off x="2505599" y="9067278"/>
              <a:ext cx="5080" cy="0"/>
            </a:xfrm>
            <a:custGeom>
              <a:avLst/>
              <a:gdLst/>
              <a:ahLst/>
              <a:cxnLst/>
              <a:rect l="l" t="t" r="r" b="b"/>
              <a:pathLst>
                <a:path w="5080" h="0">
                  <a:moveTo>
                    <a:pt x="4952" y="0"/>
                  </a:moveTo>
                  <a:lnTo>
                    <a:pt x="0" y="0"/>
                  </a:lnTo>
                </a:path>
              </a:pathLst>
            </a:custGeom>
            <a:ln w="3530">
              <a:solidFill>
                <a:srgbClr val="565659"/>
              </a:solidFill>
            </a:ln>
          </p:spPr>
          <p:txBody>
            <a:bodyPr wrap="square" lIns="0" tIns="0" rIns="0" bIns="0" rtlCol="0"/>
            <a:lstStyle/>
            <a:p/>
          </p:txBody>
        </p:sp>
        <p:sp>
          <p:nvSpPr>
            <p:cNvPr id="2068" name="object 2068" descr=""/>
            <p:cNvSpPr/>
            <p:nvPr/>
          </p:nvSpPr>
          <p:spPr>
            <a:xfrm>
              <a:off x="2502167" y="9095853"/>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069" name="object 2069" descr=""/>
            <p:cNvSpPr/>
            <p:nvPr/>
          </p:nvSpPr>
          <p:spPr>
            <a:xfrm>
              <a:off x="2501022" y="9121383"/>
              <a:ext cx="17145" cy="0"/>
            </a:xfrm>
            <a:custGeom>
              <a:avLst/>
              <a:gdLst/>
              <a:ahLst/>
              <a:cxnLst/>
              <a:rect l="l" t="t" r="r" b="b"/>
              <a:pathLst>
                <a:path w="17144" h="0">
                  <a:moveTo>
                    <a:pt x="17144" y="0"/>
                  </a:moveTo>
                  <a:lnTo>
                    <a:pt x="0" y="0"/>
                  </a:lnTo>
                </a:path>
              </a:pathLst>
            </a:custGeom>
            <a:ln w="3530">
              <a:solidFill>
                <a:srgbClr val="565659"/>
              </a:solidFill>
            </a:ln>
          </p:spPr>
          <p:txBody>
            <a:bodyPr wrap="square" lIns="0" tIns="0" rIns="0" bIns="0" rtlCol="0"/>
            <a:lstStyle/>
            <a:p/>
          </p:txBody>
        </p:sp>
        <p:sp>
          <p:nvSpPr>
            <p:cNvPr id="2070" name="object 2070" descr=""/>
            <p:cNvSpPr/>
            <p:nvPr/>
          </p:nvSpPr>
          <p:spPr>
            <a:xfrm>
              <a:off x="2501027" y="9174719"/>
              <a:ext cx="17145" cy="0"/>
            </a:xfrm>
            <a:custGeom>
              <a:avLst/>
              <a:gdLst/>
              <a:ahLst/>
              <a:cxnLst/>
              <a:rect l="l" t="t" r="r" b="b"/>
              <a:pathLst>
                <a:path w="17144" h="0">
                  <a:moveTo>
                    <a:pt x="0" y="0"/>
                  </a:moveTo>
                  <a:lnTo>
                    <a:pt x="17145" y="0"/>
                  </a:lnTo>
                </a:path>
              </a:pathLst>
            </a:custGeom>
            <a:ln w="3530">
              <a:solidFill>
                <a:srgbClr val="565659"/>
              </a:solidFill>
            </a:ln>
          </p:spPr>
          <p:txBody>
            <a:bodyPr wrap="square" lIns="0" tIns="0" rIns="0" bIns="0" rtlCol="0"/>
            <a:lstStyle/>
            <a:p/>
          </p:txBody>
        </p:sp>
        <p:sp>
          <p:nvSpPr>
            <p:cNvPr id="2071" name="object 2071" descr=""/>
            <p:cNvSpPr/>
            <p:nvPr/>
          </p:nvSpPr>
          <p:spPr>
            <a:xfrm>
              <a:off x="2514361" y="9069567"/>
              <a:ext cx="14604" cy="0"/>
            </a:xfrm>
            <a:custGeom>
              <a:avLst/>
              <a:gdLst/>
              <a:ahLst/>
              <a:cxnLst/>
              <a:rect l="l" t="t" r="r" b="b"/>
              <a:pathLst>
                <a:path w="14605" h="0">
                  <a:moveTo>
                    <a:pt x="14477" y="0"/>
                  </a:moveTo>
                  <a:lnTo>
                    <a:pt x="0" y="0"/>
                  </a:lnTo>
                </a:path>
              </a:pathLst>
            </a:custGeom>
            <a:ln w="3530">
              <a:solidFill>
                <a:srgbClr val="565659"/>
              </a:solidFill>
            </a:ln>
          </p:spPr>
          <p:txBody>
            <a:bodyPr wrap="square" lIns="0" tIns="0" rIns="0" bIns="0" rtlCol="0"/>
            <a:lstStyle/>
            <a:p/>
          </p:txBody>
        </p:sp>
        <p:sp>
          <p:nvSpPr>
            <p:cNvPr id="2072" name="object 2072" descr=""/>
            <p:cNvSpPr/>
            <p:nvPr/>
          </p:nvSpPr>
          <p:spPr>
            <a:xfrm>
              <a:off x="2514359" y="9099282"/>
              <a:ext cx="14604" cy="0"/>
            </a:xfrm>
            <a:custGeom>
              <a:avLst/>
              <a:gdLst/>
              <a:ahLst/>
              <a:cxnLst/>
              <a:rect l="l" t="t" r="r" b="b"/>
              <a:pathLst>
                <a:path w="14605" h="0">
                  <a:moveTo>
                    <a:pt x="0" y="0"/>
                  </a:moveTo>
                  <a:lnTo>
                    <a:pt x="14478" y="0"/>
                  </a:lnTo>
                </a:path>
              </a:pathLst>
            </a:custGeom>
            <a:ln w="3530">
              <a:solidFill>
                <a:srgbClr val="565659"/>
              </a:solidFill>
            </a:ln>
          </p:spPr>
          <p:txBody>
            <a:bodyPr wrap="square" lIns="0" tIns="0" rIns="0" bIns="0" rtlCol="0"/>
            <a:lstStyle/>
            <a:p/>
          </p:txBody>
        </p:sp>
        <p:sp>
          <p:nvSpPr>
            <p:cNvPr id="2073" name="object 2073" descr=""/>
            <p:cNvSpPr/>
            <p:nvPr/>
          </p:nvSpPr>
          <p:spPr>
            <a:xfrm>
              <a:off x="2518167" y="9170911"/>
              <a:ext cx="3810" cy="0"/>
            </a:xfrm>
            <a:custGeom>
              <a:avLst/>
              <a:gdLst/>
              <a:ahLst/>
              <a:cxnLst/>
              <a:rect l="l" t="t" r="r" b="b"/>
              <a:pathLst>
                <a:path w="3810" h="0">
                  <a:moveTo>
                    <a:pt x="0" y="0"/>
                  </a:moveTo>
                  <a:lnTo>
                    <a:pt x="3810" y="0"/>
                  </a:lnTo>
                </a:path>
              </a:pathLst>
            </a:custGeom>
            <a:ln w="3530">
              <a:solidFill>
                <a:srgbClr val="565659"/>
              </a:solidFill>
            </a:ln>
          </p:spPr>
          <p:txBody>
            <a:bodyPr wrap="square" lIns="0" tIns="0" rIns="0" bIns="0" rtlCol="0"/>
            <a:lstStyle/>
            <a:p/>
          </p:txBody>
        </p:sp>
        <p:sp>
          <p:nvSpPr>
            <p:cNvPr id="2074" name="object 2074" descr=""/>
            <p:cNvSpPr/>
            <p:nvPr/>
          </p:nvSpPr>
          <p:spPr>
            <a:xfrm>
              <a:off x="2528834" y="9064233"/>
              <a:ext cx="4445" cy="0"/>
            </a:xfrm>
            <a:custGeom>
              <a:avLst/>
              <a:gdLst/>
              <a:ahLst/>
              <a:cxnLst/>
              <a:rect l="l" t="t" r="r" b="b"/>
              <a:pathLst>
                <a:path w="4444" h="0">
                  <a:moveTo>
                    <a:pt x="4191" y="0"/>
                  </a:moveTo>
                  <a:lnTo>
                    <a:pt x="0" y="0"/>
                  </a:lnTo>
                </a:path>
              </a:pathLst>
            </a:custGeom>
            <a:ln w="3530">
              <a:solidFill>
                <a:srgbClr val="565659"/>
              </a:solidFill>
            </a:ln>
          </p:spPr>
          <p:txBody>
            <a:bodyPr wrap="square" lIns="0" tIns="0" rIns="0" bIns="0" rtlCol="0"/>
            <a:lstStyle/>
            <a:p/>
          </p:txBody>
        </p:sp>
        <p:sp>
          <p:nvSpPr>
            <p:cNvPr id="2075" name="object 2075" descr=""/>
            <p:cNvSpPr/>
            <p:nvPr/>
          </p:nvSpPr>
          <p:spPr>
            <a:xfrm>
              <a:off x="2528839" y="9104615"/>
              <a:ext cx="4445" cy="0"/>
            </a:xfrm>
            <a:custGeom>
              <a:avLst/>
              <a:gdLst/>
              <a:ahLst/>
              <a:cxnLst/>
              <a:rect l="l" t="t" r="r" b="b"/>
              <a:pathLst>
                <a:path w="4444" h="0">
                  <a:moveTo>
                    <a:pt x="0" y="0"/>
                  </a:moveTo>
                  <a:lnTo>
                    <a:pt x="4191" y="0"/>
                  </a:lnTo>
                </a:path>
              </a:pathLst>
            </a:custGeom>
            <a:ln w="3530">
              <a:solidFill>
                <a:srgbClr val="565659"/>
              </a:solidFill>
            </a:ln>
          </p:spPr>
          <p:txBody>
            <a:bodyPr wrap="square" lIns="0" tIns="0" rIns="0" bIns="0" rtlCol="0"/>
            <a:lstStyle/>
            <a:p/>
          </p:txBody>
        </p:sp>
        <p:sp>
          <p:nvSpPr>
            <p:cNvPr id="2076" name="object 2076" descr=""/>
            <p:cNvSpPr/>
            <p:nvPr/>
          </p:nvSpPr>
          <p:spPr>
            <a:xfrm>
              <a:off x="2523884" y="9170528"/>
              <a:ext cx="3810" cy="0"/>
            </a:xfrm>
            <a:custGeom>
              <a:avLst/>
              <a:gdLst/>
              <a:ahLst/>
              <a:cxnLst/>
              <a:rect l="l" t="t" r="r" b="b"/>
              <a:pathLst>
                <a:path w="3810" h="0">
                  <a:moveTo>
                    <a:pt x="0" y="0"/>
                  </a:moveTo>
                  <a:lnTo>
                    <a:pt x="3429" y="0"/>
                  </a:lnTo>
                </a:path>
              </a:pathLst>
            </a:custGeom>
            <a:ln w="3530">
              <a:solidFill>
                <a:srgbClr val="565659"/>
              </a:solidFill>
            </a:ln>
          </p:spPr>
          <p:txBody>
            <a:bodyPr wrap="square" lIns="0" tIns="0" rIns="0" bIns="0" rtlCol="0"/>
            <a:lstStyle/>
            <a:p/>
          </p:txBody>
        </p:sp>
        <p:sp>
          <p:nvSpPr>
            <p:cNvPr id="2077" name="object 2077" descr=""/>
            <p:cNvSpPr/>
            <p:nvPr/>
          </p:nvSpPr>
          <p:spPr>
            <a:xfrm>
              <a:off x="2523884" y="9125568"/>
              <a:ext cx="3810" cy="0"/>
            </a:xfrm>
            <a:custGeom>
              <a:avLst/>
              <a:gdLst/>
              <a:ahLst/>
              <a:cxnLst/>
              <a:rect l="l" t="t" r="r" b="b"/>
              <a:pathLst>
                <a:path w="3810" h="0">
                  <a:moveTo>
                    <a:pt x="3429" y="0"/>
                  </a:moveTo>
                  <a:lnTo>
                    <a:pt x="0" y="0"/>
                  </a:lnTo>
                </a:path>
              </a:pathLst>
            </a:custGeom>
            <a:ln w="3530">
              <a:solidFill>
                <a:srgbClr val="565659"/>
              </a:solidFill>
            </a:ln>
          </p:spPr>
          <p:txBody>
            <a:bodyPr wrap="square" lIns="0" tIns="0" rIns="0" bIns="0" rtlCol="0"/>
            <a:lstStyle/>
            <a:p/>
          </p:txBody>
        </p:sp>
        <p:sp>
          <p:nvSpPr>
            <p:cNvPr id="2078" name="object 2078" descr=""/>
            <p:cNvSpPr/>
            <p:nvPr/>
          </p:nvSpPr>
          <p:spPr>
            <a:xfrm>
              <a:off x="2527313" y="9125190"/>
              <a:ext cx="28575" cy="0"/>
            </a:xfrm>
            <a:custGeom>
              <a:avLst/>
              <a:gdLst/>
              <a:ahLst/>
              <a:cxnLst/>
              <a:rect l="l" t="t" r="r" b="b"/>
              <a:pathLst>
                <a:path w="28575" h="0">
                  <a:moveTo>
                    <a:pt x="28575" y="0"/>
                  </a:moveTo>
                  <a:lnTo>
                    <a:pt x="0" y="0"/>
                  </a:lnTo>
                </a:path>
              </a:pathLst>
            </a:custGeom>
            <a:ln w="3530">
              <a:solidFill>
                <a:srgbClr val="565659"/>
              </a:solidFill>
            </a:ln>
          </p:spPr>
          <p:txBody>
            <a:bodyPr wrap="square" lIns="0" tIns="0" rIns="0" bIns="0" rtlCol="0"/>
            <a:lstStyle/>
            <a:p/>
          </p:txBody>
        </p:sp>
        <p:sp>
          <p:nvSpPr>
            <p:cNvPr id="2079" name="object 2079" descr=""/>
            <p:cNvSpPr/>
            <p:nvPr/>
          </p:nvSpPr>
          <p:spPr>
            <a:xfrm>
              <a:off x="2527313" y="9170911"/>
              <a:ext cx="28575" cy="0"/>
            </a:xfrm>
            <a:custGeom>
              <a:avLst/>
              <a:gdLst/>
              <a:ahLst/>
              <a:cxnLst/>
              <a:rect l="l" t="t" r="r" b="b"/>
              <a:pathLst>
                <a:path w="28575" h="0">
                  <a:moveTo>
                    <a:pt x="0" y="0"/>
                  </a:moveTo>
                  <a:lnTo>
                    <a:pt x="28575" y="0"/>
                  </a:lnTo>
                </a:path>
              </a:pathLst>
            </a:custGeom>
            <a:ln w="3530">
              <a:solidFill>
                <a:srgbClr val="565659"/>
              </a:solidFill>
            </a:ln>
          </p:spPr>
          <p:txBody>
            <a:bodyPr wrap="square" lIns="0" tIns="0" rIns="0" bIns="0" rtlCol="0"/>
            <a:lstStyle/>
            <a:p/>
          </p:txBody>
        </p:sp>
        <p:sp>
          <p:nvSpPr>
            <p:cNvPr id="2080" name="object 2080" descr=""/>
            <p:cNvSpPr/>
            <p:nvPr/>
          </p:nvSpPr>
          <p:spPr>
            <a:xfrm>
              <a:off x="2518169" y="9123665"/>
              <a:ext cx="5715" cy="0"/>
            </a:xfrm>
            <a:custGeom>
              <a:avLst/>
              <a:gdLst/>
              <a:ahLst/>
              <a:cxnLst/>
              <a:rect l="l" t="t" r="r" b="b"/>
              <a:pathLst>
                <a:path w="5714" h="0">
                  <a:moveTo>
                    <a:pt x="5714" y="0"/>
                  </a:moveTo>
                  <a:lnTo>
                    <a:pt x="0" y="0"/>
                  </a:lnTo>
                </a:path>
              </a:pathLst>
            </a:custGeom>
            <a:ln w="3530">
              <a:solidFill>
                <a:srgbClr val="565659"/>
              </a:solidFill>
            </a:ln>
          </p:spPr>
          <p:txBody>
            <a:bodyPr wrap="square" lIns="0" tIns="0" rIns="0" bIns="0" rtlCol="0"/>
            <a:lstStyle/>
            <a:p/>
          </p:txBody>
        </p:sp>
        <p:sp>
          <p:nvSpPr>
            <p:cNvPr id="2081" name="object 2081" descr=""/>
            <p:cNvSpPr/>
            <p:nvPr/>
          </p:nvSpPr>
          <p:spPr>
            <a:xfrm>
              <a:off x="2487688" y="9050895"/>
              <a:ext cx="1270" cy="1270"/>
            </a:xfrm>
            <a:custGeom>
              <a:avLst/>
              <a:gdLst/>
              <a:ahLst/>
              <a:cxnLst/>
              <a:rect l="l" t="t" r="r" b="b"/>
              <a:pathLst>
                <a:path w="1269" h="1270">
                  <a:moveTo>
                    <a:pt x="762" y="762"/>
                  </a:moveTo>
                  <a:lnTo>
                    <a:pt x="0" y="0"/>
                  </a:lnTo>
                </a:path>
              </a:pathLst>
            </a:custGeom>
            <a:ln w="3530">
              <a:solidFill>
                <a:srgbClr val="565659"/>
              </a:solidFill>
            </a:ln>
          </p:spPr>
          <p:txBody>
            <a:bodyPr wrap="square" lIns="0" tIns="0" rIns="0" bIns="0" rtlCol="0"/>
            <a:lstStyle/>
            <a:p/>
          </p:txBody>
        </p:sp>
        <p:sp>
          <p:nvSpPr>
            <p:cNvPr id="2082" name="object 2082" descr=""/>
            <p:cNvSpPr/>
            <p:nvPr/>
          </p:nvSpPr>
          <p:spPr>
            <a:xfrm>
              <a:off x="2481977" y="9061945"/>
              <a:ext cx="6985" cy="1270"/>
            </a:xfrm>
            <a:custGeom>
              <a:avLst/>
              <a:gdLst/>
              <a:ahLst/>
              <a:cxnLst/>
              <a:rect l="l" t="t" r="r" b="b"/>
              <a:pathLst>
                <a:path w="6985" h="1270">
                  <a:moveTo>
                    <a:pt x="0" y="762"/>
                  </a:moveTo>
                  <a:lnTo>
                    <a:pt x="5715" y="762"/>
                  </a:lnTo>
                  <a:lnTo>
                    <a:pt x="6477" y="0"/>
                  </a:lnTo>
                </a:path>
              </a:pathLst>
            </a:custGeom>
            <a:ln w="3530">
              <a:solidFill>
                <a:srgbClr val="565659"/>
              </a:solidFill>
            </a:ln>
          </p:spPr>
          <p:txBody>
            <a:bodyPr wrap="square" lIns="0" tIns="0" rIns="0" bIns="0" rtlCol="0"/>
            <a:lstStyle/>
            <a:p/>
          </p:txBody>
        </p:sp>
        <p:sp>
          <p:nvSpPr>
            <p:cNvPr id="2083" name="object 2083" descr=""/>
            <p:cNvSpPr/>
            <p:nvPr/>
          </p:nvSpPr>
          <p:spPr>
            <a:xfrm>
              <a:off x="2481973" y="9050894"/>
              <a:ext cx="5715" cy="0"/>
            </a:xfrm>
            <a:custGeom>
              <a:avLst/>
              <a:gdLst/>
              <a:ahLst/>
              <a:cxnLst/>
              <a:rect l="l" t="t" r="r" b="b"/>
              <a:pathLst>
                <a:path w="5714" h="0">
                  <a:moveTo>
                    <a:pt x="5714" y="0"/>
                  </a:moveTo>
                  <a:lnTo>
                    <a:pt x="0" y="0"/>
                  </a:lnTo>
                </a:path>
              </a:pathLst>
            </a:custGeom>
            <a:ln w="3530">
              <a:solidFill>
                <a:srgbClr val="565659"/>
              </a:solidFill>
            </a:ln>
          </p:spPr>
          <p:txBody>
            <a:bodyPr wrap="square" lIns="0" tIns="0" rIns="0" bIns="0" rtlCol="0"/>
            <a:lstStyle/>
            <a:p/>
          </p:txBody>
        </p:sp>
        <p:sp>
          <p:nvSpPr>
            <p:cNvPr id="2084" name="object 2084" descr=""/>
            <p:cNvSpPr/>
            <p:nvPr/>
          </p:nvSpPr>
          <p:spPr>
            <a:xfrm>
              <a:off x="2481977" y="9189961"/>
              <a:ext cx="5715" cy="0"/>
            </a:xfrm>
            <a:custGeom>
              <a:avLst/>
              <a:gdLst/>
              <a:ahLst/>
              <a:cxnLst/>
              <a:rect l="l" t="t" r="r" b="b"/>
              <a:pathLst>
                <a:path w="5714" h="0">
                  <a:moveTo>
                    <a:pt x="0" y="0"/>
                  </a:moveTo>
                  <a:lnTo>
                    <a:pt x="5715" y="0"/>
                  </a:lnTo>
                </a:path>
              </a:pathLst>
            </a:custGeom>
            <a:ln w="3530">
              <a:solidFill>
                <a:srgbClr val="565659"/>
              </a:solidFill>
            </a:ln>
          </p:spPr>
          <p:txBody>
            <a:bodyPr wrap="square" lIns="0" tIns="0" rIns="0" bIns="0" rtlCol="0"/>
            <a:lstStyle/>
            <a:p/>
          </p:txBody>
        </p:sp>
        <p:sp>
          <p:nvSpPr>
            <p:cNvPr id="2085" name="object 2085" descr=""/>
            <p:cNvSpPr/>
            <p:nvPr/>
          </p:nvSpPr>
          <p:spPr>
            <a:xfrm>
              <a:off x="2481973" y="9178530"/>
              <a:ext cx="6985" cy="635"/>
            </a:xfrm>
            <a:custGeom>
              <a:avLst/>
              <a:gdLst/>
              <a:ahLst/>
              <a:cxnLst/>
              <a:rect l="l" t="t" r="r" b="b"/>
              <a:pathLst>
                <a:path w="6985" h="634">
                  <a:moveTo>
                    <a:pt x="6476" y="380"/>
                  </a:moveTo>
                  <a:lnTo>
                    <a:pt x="5714" y="0"/>
                  </a:lnTo>
                  <a:lnTo>
                    <a:pt x="0" y="0"/>
                  </a:lnTo>
                </a:path>
              </a:pathLst>
            </a:custGeom>
            <a:ln w="3530">
              <a:solidFill>
                <a:srgbClr val="565659"/>
              </a:solidFill>
            </a:ln>
          </p:spPr>
          <p:txBody>
            <a:bodyPr wrap="square" lIns="0" tIns="0" rIns="0" bIns="0" rtlCol="0"/>
            <a:lstStyle/>
            <a:p/>
          </p:txBody>
        </p:sp>
        <p:sp>
          <p:nvSpPr>
            <p:cNvPr id="2086" name="object 2086" descr=""/>
            <p:cNvSpPr/>
            <p:nvPr/>
          </p:nvSpPr>
          <p:spPr>
            <a:xfrm>
              <a:off x="2487688" y="9189580"/>
              <a:ext cx="1270" cy="635"/>
            </a:xfrm>
            <a:custGeom>
              <a:avLst/>
              <a:gdLst/>
              <a:ahLst/>
              <a:cxnLst/>
              <a:rect l="l" t="t" r="r" b="b"/>
              <a:pathLst>
                <a:path w="1269" h="634">
                  <a:moveTo>
                    <a:pt x="0" y="380"/>
                  </a:moveTo>
                  <a:lnTo>
                    <a:pt x="762" y="0"/>
                  </a:lnTo>
                </a:path>
              </a:pathLst>
            </a:custGeom>
            <a:ln w="3530">
              <a:solidFill>
                <a:srgbClr val="565659"/>
              </a:solidFill>
            </a:ln>
          </p:spPr>
          <p:txBody>
            <a:bodyPr wrap="square" lIns="0" tIns="0" rIns="0" bIns="0" rtlCol="0"/>
            <a:lstStyle/>
            <a:p/>
          </p:txBody>
        </p:sp>
        <p:sp>
          <p:nvSpPr>
            <p:cNvPr id="2087" name="object 2087" descr=""/>
            <p:cNvSpPr/>
            <p:nvPr/>
          </p:nvSpPr>
          <p:spPr>
            <a:xfrm>
              <a:off x="2176030" y="9089757"/>
              <a:ext cx="23495" cy="0"/>
            </a:xfrm>
            <a:custGeom>
              <a:avLst/>
              <a:gdLst/>
              <a:ahLst/>
              <a:cxnLst/>
              <a:rect l="l" t="t" r="r" b="b"/>
              <a:pathLst>
                <a:path w="23494" h="0">
                  <a:moveTo>
                    <a:pt x="23241" y="0"/>
                  </a:moveTo>
                  <a:lnTo>
                    <a:pt x="0" y="0"/>
                  </a:lnTo>
                </a:path>
              </a:pathLst>
            </a:custGeom>
            <a:ln w="3530">
              <a:solidFill>
                <a:srgbClr val="565659"/>
              </a:solidFill>
            </a:ln>
          </p:spPr>
          <p:txBody>
            <a:bodyPr wrap="square" lIns="0" tIns="0" rIns="0" bIns="0" rtlCol="0"/>
            <a:lstStyle/>
            <a:p/>
          </p:txBody>
        </p:sp>
        <p:sp>
          <p:nvSpPr>
            <p:cNvPr id="2088" name="object 2088" descr=""/>
            <p:cNvSpPr/>
            <p:nvPr/>
          </p:nvSpPr>
          <p:spPr>
            <a:xfrm>
              <a:off x="2174507" y="909280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089" name="object 2089" descr=""/>
            <p:cNvSpPr/>
            <p:nvPr/>
          </p:nvSpPr>
          <p:spPr>
            <a:xfrm>
              <a:off x="2082063" y="8220456"/>
              <a:ext cx="126364" cy="874394"/>
            </a:xfrm>
            <a:custGeom>
              <a:avLst/>
              <a:gdLst/>
              <a:ahLst/>
              <a:cxnLst/>
              <a:rect l="l" t="t" r="r" b="b"/>
              <a:pathLst>
                <a:path w="126364" h="874395">
                  <a:moveTo>
                    <a:pt x="3530" y="1765"/>
                  </a:moveTo>
                  <a:lnTo>
                    <a:pt x="3009" y="520"/>
                  </a:lnTo>
                  <a:lnTo>
                    <a:pt x="1765" y="0"/>
                  </a:lnTo>
                  <a:lnTo>
                    <a:pt x="508" y="520"/>
                  </a:lnTo>
                  <a:lnTo>
                    <a:pt x="0" y="1765"/>
                  </a:lnTo>
                  <a:lnTo>
                    <a:pt x="508" y="3022"/>
                  </a:lnTo>
                  <a:lnTo>
                    <a:pt x="1765" y="3530"/>
                  </a:lnTo>
                  <a:lnTo>
                    <a:pt x="3009" y="3022"/>
                  </a:lnTo>
                  <a:lnTo>
                    <a:pt x="3530" y="1765"/>
                  </a:lnTo>
                  <a:close/>
                </a:path>
                <a:path w="126364" h="874395">
                  <a:moveTo>
                    <a:pt x="88493" y="870826"/>
                  </a:moveTo>
                  <a:lnTo>
                    <a:pt x="87972" y="869581"/>
                  </a:lnTo>
                  <a:lnTo>
                    <a:pt x="86728" y="869061"/>
                  </a:lnTo>
                  <a:lnTo>
                    <a:pt x="85471" y="869581"/>
                  </a:lnTo>
                  <a:lnTo>
                    <a:pt x="84963" y="870826"/>
                  </a:lnTo>
                  <a:lnTo>
                    <a:pt x="85471" y="872083"/>
                  </a:lnTo>
                  <a:lnTo>
                    <a:pt x="86728" y="872591"/>
                  </a:lnTo>
                  <a:lnTo>
                    <a:pt x="87972" y="872083"/>
                  </a:lnTo>
                  <a:lnTo>
                    <a:pt x="88493" y="870826"/>
                  </a:lnTo>
                  <a:close/>
                </a:path>
                <a:path w="126364" h="874395">
                  <a:moveTo>
                    <a:pt x="120103" y="872363"/>
                  </a:moveTo>
                  <a:lnTo>
                    <a:pt x="119595" y="871105"/>
                  </a:lnTo>
                  <a:lnTo>
                    <a:pt x="118338" y="870597"/>
                  </a:lnTo>
                  <a:lnTo>
                    <a:pt x="117094" y="871105"/>
                  </a:lnTo>
                  <a:lnTo>
                    <a:pt x="116573" y="872363"/>
                  </a:lnTo>
                  <a:lnTo>
                    <a:pt x="117094" y="873607"/>
                  </a:lnTo>
                  <a:lnTo>
                    <a:pt x="118338" y="874128"/>
                  </a:lnTo>
                  <a:lnTo>
                    <a:pt x="119595" y="873607"/>
                  </a:lnTo>
                  <a:lnTo>
                    <a:pt x="120103" y="872363"/>
                  </a:lnTo>
                  <a:close/>
                </a:path>
                <a:path w="126364" h="874395">
                  <a:moveTo>
                    <a:pt x="126199" y="870826"/>
                  </a:moveTo>
                  <a:lnTo>
                    <a:pt x="125691" y="869581"/>
                  </a:lnTo>
                  <a:lnTo>
                    <a:pt x="124434" y="869061"/>
                  </a:lnTo>
                  <a:lnTo>
                    <a:pt x="123190" y="869581"/>
                  </a:lnTo>
                  <a:lnTo>
                    <a:pt x="122669" y="870826"/>
                  </a:lnTo>
                  <a:lnTo>
                    <a:pt x="123190" y="872083"/>
                  </a:lnTo>
                  <a:lnTo>
                    <a:pt x="124434" y="872591"/>
                  </a:lnTo>
                  <a:lnTo>
                    <a:pt x="125691" y="872083"/>
                  </a:lnTo>
                  <a:lnTo>
                    <a:pt x="126199" y="870826"/>
                  </a:lnTo>
                  <a:close/>
                </a:path>
              </a:pathLst>
            </a:custGeom>
            <a:solidFill>
              <a:srgbClr val="565659"/>
            </a:solidFill>
          </p:spPr>
          <p:txBody>
            <a:bodyPr wrap="square" lIns="0" tIns="0" rIns="0" bIns="0" rtlCol="0"/>
            <a:lstStyle/>
            <a:p/>
          </p:txBody>
        </p:sp>
        <p:sp>
          <p:nvSpPr>
            <p:cNvPr id="2090" name="object 2090" descr=""/>
            <p:cNvSpPr/>
            <p:nvPr/>
          </p:nvSpPr>
          <p:spPr>
            <a:xfrm>
              <a:off x="2277760" y="7677393"/>
              <a:ext cx="0" cy="2540"/>
            </a:xfrm>
            <a:custGeom>
              <a:avLst/>
              <a:gdLst/>
              <a:ahLst/>
              <a:cxnLst/>
              <a:rect l="l" t="t" r="r" b="b"/>
              <a:pathLst>
                <a:path w="0" h="2540">
                  <a:moveTo>
                    <a:pt x="0" y="2286"/>
                  </a:moveTo>
                  <a:lnTo>
                    <a:pt x="0" y="0"/>
                  </a:lnTo>
                </a:path>
              </a:pathLst>
            </a:custGeom>
            <a:ln w="3530">
              <a:solidFill>
                <a:srgbClr val="565659"/>
              </a:solidFill>
            </a:ln>
          </p:spPr>
          <p:txBody>
            <a:bodyPr wrap="square" lIns="0" tIns="0" rIns="0" bIns="0" rtlCol="0"/>
            <a:lstStyle/>
            <a:p/>
          </p:txBody>
        </p:sp>
        <p:sp>
          <p:nvSpPr>
            <p:cNvPr id="2091" name="object 2091" descr=""/>
            <p:cNvSpPr/>
            <p:nvPr/>
          </p:nvSpPr>
          <p:spPr>
            <a:xfrm>
              <a:off x="2097925" y="7677390"/>
              <a:ext cx="0" cy="2540"/>
            </a:xfrm>
            <a:custGeom>
              <a:avLst/>
              <a:gdLst/>
              <a:ahLst/>
              <a:cxnLst/>
              <a:rect l="l" t="t" r="r" b="b"/>
              <a:pathLst>
                <a:path w="0" h="2540">
                  <a:moveTo>
                    <a:pt x="0" y="0"/>
                  </a:moveTo>
                  <a:lnTo>
                    <a:pt x="0" y="2286"/>
                  </a:lnTo>
                </a:path>
              </a:pathLst>
            </a:custGeom>
            <a:ln w="3530">
              <a:solidFill>
                <a:srgbClr val="565659"/>
              </a:solidFill>
            </a:ln>
          </p:spPr>
          <p:txBody>
            <a:bodyPr wrap="square" lIns="0" tIns="0" rIns="0" bIns="0" rtlCol="0"/>
            <a:lstStyle/>
            <a:p/>
          </p:txBody>
        </p:sp>
        <p:sp>
          <p:nvSpPr>
            <p:cNvPr id="2092" name="object 2092" descr=""/>
            <p:cNvSpPr/>
            <p:nvPr/>
          </p:nvSpPr>
          <p:spPr>
            <a:xfrm>
              <a:off x="2211844" y="766177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093" name="object 2093" descr=""/>
            <p:cNvSpPr/>
            <p:nvPr/>
          </p:nvSpPr>
          <p:spPr>
            <a:xfrm>
              <a:off x="2211848" y="767167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094" name="object 2094" descr=""/>
            <p:cNvSpPr/>
            <p:nvPr/>
          </p:nvSpPr>
          <p:spPr>
            <a:xfrm>
              <a:off x="2161692" y="7660005"/>
              <a:ext cx="3810" cy="13970"/>
            </a:xfrm>
            <a:custGeom>
              <a:avLst/>
              <a:gdLst/>
              <a:ahLst/>
              <a:cxnLst/>
              <a:rect l="l" t="t" r="r" b="b"/>
              <a:pathLst>
                <a:path w="3810" h="13970">
                  <a:moveTo>
                    <a:pt x="3530" y="11671"/>
                  </a:moveTo>
                  <a:lnTo>
                    <a:pt x="3009" y="10426"/>
                  </a:lnTo>
                  <a:lnTo>
                    <a:pt x="1765" y="9906"/>
                  </a:lnTo>
                  <a:lnTo>
                    <a:pt x="508" y="10426"/>
                  </a:lnTo>
                  <a:lnTo>
                    <a:pt x="0" y="11671"/>
                  </a:lnTo>
                  <a:lnTo>
                    <a:pt x="508" y="12915"/>
                  </a:lnTo>
                  <a:lnTo>
                    <a:pt x="1765" y="13436"/>
                  </a:lnTo>
                  <a:lnTo>
                    <a:pt x="3009" y="12915"/>
                  </a:lnTo>
                  <a:lnTo>
                    <a:pt x="3530" y="11671"/>
                  </a:lnTo>
                  <a:close/>
                </a:path>
                <a:path w="3810" h="13970">
                  <a:moveTo>
                    <a:pt x="3530" y="1765"/>
                  </a:moveTo>
                  <a:lnTo>
                    <a:pt x="3009" y="520"/>
                  </a:lnTo>
                  <a:lnTo>
                    <a:pt x="1765" y="0"/>
                  </a:lnTo>
                  <a:lnTo>
                    <a:pt x="508" y="520"/>
                  </a:lnTo>
                  <a:lnTo>
                    <a:pt x="0" y="1765"/>
                  </a:lnTo>
                  <a:lnTo>
                    <a:pt x="508" y="3022"/>
                  </a:lnTo>
                  <a:lnTo>
                    <a:pt x="1765" y="3530"/>
                  </a:lnTo>
                  <a:lnTo>
                    <a:pt x="3009" y="3022"/>
                  </a:lnTo>
                  <a:lnTo>
                    <a:pt x="3530" y="1765"/>
                  </a:lnTo>
                  <a:close/>
                </a:path>
              </a:pathLst>
            </a:custGeom>
            <a:solidFill>
              <a:srgbClr val="565659"/>
            </a:solidFill>
          </p:spPr>
          <p:txBody>
            <a:bodyPr wrap="square" lIns="0" tIns="0" rIns="0" bIns="0" rtlCol="0"/>
            <a:lstStyle/>
            <a:p/>
          </p:txBody>
        </p:sp>
        <p:sp>
          <p:nvSpPr>
            <p:cNvPr id="2095" name="object 2095" descr=""/>
            <p:cNvSpPr/>
            <p:nvPr/>
          </p:nvSpPr>
          <p:spPr>
            <a:xfrm>
              <a:off x="2093734" y="7656053"/>
              <a:ext cx="0" cy="21590"/>
            </a:xfrm>
            <a:custGeom>
              <a:avLst/>
              <a:gdLst/>
              <a:ahLst/>
              <a:cxnLst/>
              <a:rect l="l" t="t" r="r" b="b"/>
              <a:pathLst>
                <a:path w="0" h="21590">
                  <a:moveTo>
                    <a:pt x="0" y="0"/>
                  </a:moveTo>
                  <a:lnTo>
                    <a:pt x="0" y="21336"/>
                  </a:lnTo>
                </a:path>
              </a:pathLst>
            </a:custGeom>
            <a:ln w="3530">
              <a:solidFill>
                <a:srgbClr val="565659"/>
              </a:solidFill>
            </a:ln>
          </p:spPr>
          <p:txBody>
            <a:bodyPr wrap="square" lIns="0" tIns="0" rIns="0" bIns="0" rtlCol="0"/>
            <a:lstStyle/>
            <a:p/>
          </p:txBody>
        </p:sp>
        <p:sp>
          <p:nvSpPr>
            <p:cNvPr id="2096" name="object 2096" descr=""/>
            <p:cNvSpPr/>
            <p:nvPr/>
          </p:nvSpPr>
          <p:spPr>
            <a:xfrm>
              <a:off x="2281952" y="7656054"/>
              <a:ext cx="0" cy="21590"/>
            </a:xfrm>
            <a:custGeom>
              <a:avLst/>
              <a:gdLst/>
              <a:ahLst/>
              <a:cxnLst/>
              <a:rect l="l" t="t" r="r" b="b"/>
              <a:pathLst>
                <a:path w="0" h="21590">
                  <a:moveTo>
                    <a:pt x="0" y="21336"/>
                  </a:moveTo>
                  <a:lnTo>
                    <a:pt x="0" y="0"/>
                  </a:lnTo>
                </a:path>
              </a:pathLst>
            </a:custGeom>
            <a:ln w="3530">
              <a:solidFill>
                <a:srgbClr val="565659"/>
              </a:solidFill>
            </a:ln>
          </p:spPr>
          <p:txBody>
            <a:bodyPr wrap="square" lIns="0" tIns="0" rIns="0" bIns="0" rtlCol="0"/>
            <a:lstStyle/>
            <a:p/>
          </p:txBody>
        </p:sp>
        <p:sp>
          <p:nvSpPr>
            <p:cNvPr id="2097" name="object 2097" descr=""/>
            <p:cNvSpPr/>
            <p:nvPr/>
          </p:nvSpPr>
          <p:spPr>
            <a:xfrm>
              <a:off x="2094116" y="7031217"/>
              <a:ext cx="1270" cy="1270"/>
            </a:xfrm>
            <a:custGeom>
              <a:avLst/>
              <a:gdLst/>
              <a:ahLst/>
              <a:cxnLst/>
              <a:rect l="l" t="t" r="r" b="b"/>
              <a:pathLst>
                <a:path w="1269" h="1270">
                  <a:moveTo>
                    <a:pt x="1143" y="0"/>
                  </a:moveTo>
                  <a:lnTo>
                    <a:pt x="0" y="1143"/>
                  </a:lnTo>
                </a:path>
              </a:pathLst>
            </a:custGeom>
            <a:ln w="3530">
              <a:solidFill>
                <a:srgbClr val="565659"/>
              </a:solidFill>
            </a:ln>
          </p:spPr>
          <p:txBody>
            <a:bodyPr wrap="square" lIns="0" tIns="0" rIns="0" bIns="0" rtlCol="0"/>
            <a:lstStyle/>
            <a:p/>
          </p:txBody>
        </p:sp>
        <p:sp>
          <p:nvSpPr>
            <p:cNvPr id="2098" name="object 2098" descr=""/>
            <p:cNvSpPr/>
            <p:nvPr/>
          </p:nvSpPr>
          <p:spPr>
            <a:xfrm>
              <a:off x="2280427" y="7031214"/>
              <a:ext cx="1270" cy="1270"/>
            </a:xfrm>
            <a:custGeom>
              <a:avLst/>
              <a:gdLst/>
              <a:ahLst/>
              <a:cxnLst/>
              <a:rect l="l" t="t" r="r" b="b"/>
              <a:pathLst>
                <a:path w="1269" h="1270">
                  <a:moveTo>
                    <a:pt x="762" y="1142"/>
                  </a:moveTo>
                  <a:lnTo>
                    <a:pt x="0" y="0"/>
                  </a:lnTo>
                </a:path>
              </a:pathLst>
            </a:custGeom>
            <a:ln w="3530">
              <a:solidFill>
                <a:srgbClr val="565659"/>
              </a:solidFill>
            </a:ln>
          </p:spPr>
          <p:txBody>
            <a:bodyPr wrap="square" lIns="0" tIns="0" rIns="0" bIns="0" rtlCol="0"/>
            <a:lstStyle/>
            <a:p/>
          </p:txBody>
        </p:sp>
        <p:sp>
          <p:nvSpPr>
            <p:cNvPr id="2099" name="object 2099" descr=""/>
            <p:cNvSpPr/>
            <p:nvPr/>
          </p:nvSpPr>
          <p:spPr>
            <a:xfrm>
              <a:off x="2281189" y="7082269"/>
              <a:ext cx="0" cy="8890"/>
            </a:xfrm>
            <a:custGeom>
              <a:avLst/>
              <a:gdLst/>
              <a:ahLst/>
              <a:cxnLst/>
              <a:rect l="l" t="t" r="r" b="b"/>
              <a:pathLst>
                <a:path w="0" h="8890">
                  <a:moveTo>
                    <a:pt x="0" y="8763"/>
                  </a:moveTo>
                  <a:lnTo>
                    <a:pt x="0" y="0"/>
                  </a:lnTo>
                </a:path>
              </a:pathLst>
            </a:custGeom>
            <a:ln w="3530">
              <a:solidFill>
                <a:srgbClr val="565659"/>
              </a:solidFill>
            </a:ln>
          </p:spPr>
          <p:txBody>
            <a:bodyPr wrap="square" lIns="0" tIns="0" rIns="0" bIns="0" rtlCol="0"/>
            <a:lstStyle/>
            <a:p/>
          </p:txBody>
        </p:sp>
        <p:sp>
          <p:nvSpPr>
            <p:cNvPr id="2100" name="object 2100" descr=""/>
            <p:cNvSpPr/>
            <p:nvPr/>
          </p:nvSpPr>
          <p:spPr>
            <a:xfrm>
              <a:off x="2281189" y="7044166"/>
              <a:ext cx="0" cy="8890"/>
            </a:xfrm>
            <a:custGeom>
              <a:avLst/>
              <a:gdLst/>
              <a:ahLst/>
              <a:cxnLst/>
              <a:rect l="l" t="t" r="r" b="b"/>
              <a:pathLst>
                <a:path w="0" h="8890">
                  <a:moveTo>
                    <a:pt x="0" y="8381"/>
                  </a:moveTo>
                  <a:lnTo>
                    <a:pt x="0" y="0"/>
                  </a:lnTo>
                </a:path>
              </a:pathLst>
            </a:custGeom>
            <a:ln w="3530">
              <a:solidFill>
                <a:srgbClr val="565659"/>
              </a:solidFill>
            </a:ln>
          </p:spPr>
          <p:txBody>
            <a:bodyPr wrap="square" lIns="0" tIns="0" rIns="0" bIns="0" rtlCol="0"/>
            <a:lstStyle/>
            <a:p/>
          </p:txBody>
        </p:sp>
        <p:sp>
          <p:nvSpPr>
            <p:cNvPr id="2101" name="object 2101" descr=""/>
            <p:cNvSpPr/>
            <p:nvPr/>
          </p:nvSpPr>
          <p:spPr>
            <a:xfrm>
              <a:off x="2275853" y="7045311"/>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02" name="object 2102" descr=""/>
            <p:cNvSpPr/>
            <p:nvPr/>
          </p:nvSpPr>
          <p:spPr>
            <a:xfrm>
              <a:off x="2275856" y="708950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03" name="object 2103" descr=""/>
            <p:cNvSpPr/>
            <p:nvPr/>
          </p:nvSpPr>
          <p:spPr>
            <a:xfrm>
              <a:off x="2120788" y="7017499"/>
              <a:ext cx="1270" cy="1270"/>
            </a:xfrm>
            <a:custGeom>
              <a:avLst/>
              <a:gdLst/>
              <a:ahLst/>
              <a:cxnLst/>
              <a:rect l="l" t="t" r="r" b="b"/>
              <a:pathLst>
                <a:path w="1269" h="1270">
                  <a:moveTo>
                    <a:pt x="1143" y="0"/>
                  </a:moveTo>
                  <a:lnTo>
                    <a:pt x="0" y="1143"/>
                  </a:lnTo>
                </a:path>
              </a:pathLst>
            </a:custGeom>
            <a:ln w="3530">
              <a:solidFill>
                <a:srgbClr val="565659"/>
              </a:solidFill>
            </a:ln>
          </p:spPr>
          <p:txBody>
            <a:bodyPr wrap="square" lIns="0" tIns="0" rIns="0" bIns="0" rtlCol="0"/>
            <a:lstStyle/>
            <a:p/>
          </p:txBody>
        </p:sp>
        <p:sp>
          <p:nvSpPr>
            <p:cNvPr id="2104" name="object 2104" descr=""/>
            <p:cNvSpPr/>
            <p:nvPr/>
          </p:nvSpPr>
          <p:spPr>
            <a:xfrm>
              <a:off x="2253755" y="7017497"/>
              <a:ext cx="1270" cy="1270"/>
            </a:xfrm>
            <a:custGeom>
              <a:avLst/>
              <a:gdLst/>
              <a:ahLst/>
              <a:cxnLst/>
              <a:rect l="l" t="t" r="r" b="b"/>
              <a:pathLst>
                <a:path w="1269" h="1270">
                  <a:moveTo>
                    <a:pt x="762" y="1143"/>
                  </a:moveTo>
                  <a:lnTo>
                    <a:pt x="0" y="0"/>
                  </a:lnTo>
                </a:path>
              </a:pathLst>
            </a:custGeom>
            <a:ln w="3530">
              <a:solidFill>
                <a:srgbClr val="565659"/>
              </a:solidFill>
            </a:ln>
          </p:spPr>
          <p:txBody>
            <a:bodyPr wrap="square" lIns="0" tIns="0" rIns="0" bIns="0" rtlCol="0"/>
            <a:lstStyle/>
            <a:p/>
          </p:txBody>
        </p:sp>
        <p:sp>
          <p:nvSpPr>
            <p:cNvPr id="2105" name="object 2105" descr=""/>
            <p:cNvSpPr/>
            <p:nvPr/>
          </p:nvSpPr>
          <p:spPr>
            <a:xfrm>
              <a:off x="2120783" y="7018640"/>
              <a:ext cx="0" cy="12700"/>
            </a:xfrm>
            <a:custGeom>
              <a:avLst/>
              <a:gdLst/>
              <a:ahLst/>
              <a:cxnLst/>
              <a:rect l="l" t="t" r="r" b="b"/>
              <a:pathLst>
                <a:path w="0" h="12700">
                  <a:moveTo>
                    <a:pt x="0" y="0"/>
                  </a:moveTo>
                  <a:lnTo>
                    <a:pt x="0" y="12572"/>
                  </a:lnTo>
                </a:path>
              </a:pathLst>
            </a:custGeom>
            <a:ln w="3530">
              <a:solidFill>
                <a:srgbClr val="565659"/>
              </a:solidFill>
            </a:ln>
          </p:spPr>
          <p:txBody>
            <a:bodyPr wrap="square" lIns="0" tIns="0" rIns="0" bIns="0" rtlCol="0"/>
            <a:lstStyle/>
            <a:p/>
          </p:txBody>
        </p:sp>
        <p:sp>
          <p:nvSpPr>
            <p:cNvPr id="2106" name="object 2106" descr=""/>
            <p:cNvSpPr/>
            <p:nvPr/>
          </p:nvSpPr>
          <p:spPr>
            <a:xfrm>
              <a:off x="2254517" y="7018644"/>
              <a:ext cx="0" cy="12700"/>
            </a:xfrm>
            <a:custGeom>
              <a:avLst/>
              <a:gdLst/>
              <a:ahLst/>
              <a:cxnLst/>
              <a:rect l="l" t="t" r="r" b="b"/>
              <a:pathLst>
                <a:path w="0" h="12700">
                  <a:moveTo>
                    <a:pt x="0" y="12573"/>
                  </a:moveTo>
                  <a:lnTo>
                    <a:pt x="0" y="0"/>
                  </a:lnTo>
                </a:path>
              </a:pathLst>
            </a:custGeom>
            <a:ln w="3530">
              <a:solidFill>
                <a:srgbClr val="565659"/>
              </a:solidFill>
            </a:ln>
          </p:spPr>
          <p:txBody>
            <a:bodyPr wrap="square" lIns="0" tIns="0" rIns="0" bIns="0" rtlCol="0"/>
            <a:lstStyle/>
            <a:p/>
          </p:txBody>
        </p:sp>
        <p:sp>
          <p:nvSpPr>
            <p:cNvPr id="2107" name="object 2107" descr=""/>
            <p:cNvSpPr/>
            <p:nvPr/>
          </p:nvSpPr>
          <p:spPr>
            <a:xfrm>
              <a:off x="2250323" y="7045311"/>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08" name="object 2108" descr=""/>
            <p:cNvSpPr/>
            <p:nvPr/>
          </p:nvSpPr>
          <p:spPr>
            <a:xfrm>
              <a:off x="2250325" y="705559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09" name="object 2109" descr=""/>
            <p:cNvSpPr/>
            <p:nvPr/>
          </p:nvSpPr>
          <p:spPr>
            <a:xfrm>
              <a:off x="2250323" y="7079604"/>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10" name="object 2110" descr=""/>
            <p:cNvSpPr/>
            <p:nvPr/>
          </p:nvSpPr>
          <p:spPr>
            <a:xfrm>
              <a:off x="2250325" y="708950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11" name="object 2111" descr=""/>
            <p:cNvSpPr/>
            <p:nvPr/>
          </p:nvSpPr>
          <p:spPr>
            <a:xfrm>
              <a:off x="2094118" y="7044171"/>
              <a:ext cx="0" cy="46990"/>
            </a:xfrm>
            <a:custGeom>
              <a:avLst/>
              <a:gdLst/>
              <a:ahLst/>
              <a:cxnLst/>
              <a:rect l="l" t="t" r="r" b="b"/>
              <a:pathLst>
                <a:path w="0" h="46990">
                  <a:moveTo>
                    <a:pt x="0" y="0"/>
                  </a:moveTo>
                  <a:lnTo>
                    <a:pt x="0" y="46862"/>
                  </a:lnTo>
                </a:path>
              </a:pathLst>
            </a:custGeom>
            <a:ln w="3530">
              <a:solidFill>
                <a:srgbClr val="565659"/>
              </a:solidFill>
            </a:ln>
          </p:spPr>
          <p:txBody>
            <a:bodyPr wrap="square" lIns="0" tIns="0" rIns="0" bIns="0" rtlCol="0"/>
            <a:lstStyle/>
            <a:p/>
          </p:txBody>
        </p:sp>
        <p:sp>
          <p:nvSpPr>
            <p:cNvPr id="2112" name="object 2112" descr=""/>
            <p:cNvSpPr/>
            <p:nvPr/>
          </p:nvSpPr>
          <p:spPr>
            <a:xfrm>
              <a:off x="2280042" y="7043028"/>
              <a:ext cx="1270" cy="1270"/>
            </a:xfrm>
            <a:custGeom>
              <a:avLst/>
              <a:gdLst/>
              <a:ahLst/>
              <a:cxnLst/>
              <a:rect l="l" t="t" r="r" b="b"/>
              <a:pathLst>
                <a:path w="1269" h="1270">
                  <a:moveTo>
                    <a:pt x="0" y="1142"/>
                  </a:moveTo>
                  <a:lnTo>
                    <a:pt x="1143" y="0"/>
                  </a:lnTo>
                </a:path>
              </a:pathLst>
            </a:custGeom>
            <a:ln w="3530">
              <a:solidFill>
                <a:srgbClr val="565659"/>
              </a:solidFill>
            </a:ln>
          </p:spPr>
          <p:txBody>
            <a:bodyPr wrap="square" lIns="0" tIns="0" rIns="0" bIns="0" rtlCol="0"/>
            <a:lstStyle/>
            <a:p/>
          </p:txBody>
        </p:sp>
        <p:sp>
          <p:nvSpPr>
            <p:cNvPr id="2113" name="object 2113" descr=""/>
            <p:cNvSpPr/>
            <p:nvPr/>
          </p:nvSpPr>
          <p:spPr>
            <a:xfrm>
              <a:off x="2094118" y="7043023"/>
              <a:ext cx="1270" cy="1270"/>
            </a:xfrm>
            <a:custGeom>
              <a:avLst/>
              <a:gdLst/>
              <a:ahLst/>
              <a:cxnLst/>
              <a:rect l="l" t="t" r="r" b="b"/>
              <a:pathLst>
                <a:path w="1269" h="1270">
                  <a:moveTo>
                    <a:pt x="0" y="0"/>
                  </a:moveTo>
                  <a:lnTo>
                    <a:pt x="1143" y="1143"/>
                  </a:lnTo>
                </a:path>
              </a:pathLst>
            </a:custGeom>
            <a:ln w="3530">
              <a:solidFill>
                <a:srgbClr val="565659"/>
              </a:solidFill>
            </a:ln>
          </p:spPr>
          <p:txBody>
            <a:bodyPr wrap="square" lIns="0" tIns="0" rIns="0" bIns="0" rtlCol="0"/>
            <a:lstStyle/>
            <a:p/>
          </p:txBody>
        </p:sp>
        <p:sp>
          <p:nvSpPr>
            <p:cNvPr id="2114" name="object 2114" descr=""/>
            <p:cNvSpPr/>
            <p:nvPr/>
          </p:nvSpPr>
          <p:spPr>
            <a:xfrm>
              <a:off x="2281189" y="7032355"/>
              <a:ext cx="0" cy="10795"/>
            </a:xfrm>
            <a:custGeom>
              <a:avLst/>
              <a:gdLst/>
              <a:ahLst/>
              <a:cxnLst/>
              <a:rect l="l" t="t" r="r" b="b"/>
              <a:pathLst>
                <a:path w="0" h="10795">
                  <a:moveTo>
                    <a:pt x="0" y="10668"/>
                  </a:moveTo>
                  <a:lnTo>
                    <a:pt x="0" y="0"/>
                  </a:lnTo>
                </a:path>
              </a:pathLst>
            </a:custGeom>
            <a:ln w="3530">
              <a:solidFill>
                <a:srgbClr val="565659"/>
              </a:solidFill>
            </a:ln>
          </p:spPr>
          <p:txBody>
            <a:bodyPr wrap="square" lIns="0" tIns="0" rIns="0" bIns="0" rtlCol="0"/>
            <a:lstStyle/>
            <a:p/>
          </p:txBody>
        </p:sp>
        <p:sp>
          <p:nvSpPr>
            <p:cNvPr id="2115" name="object 2115" descr=""/>
            <p:cNvSpPr/>
            <p:nvPr/>
          </p:nvSpPr>
          <p:spPr>
            <a:xfrm>
              <a:off x="2094118" y="7032357"/>
              <a:ext cx="0" cy="10795"/>
            </a:xfrm>
            <a:custGeom>
              <a:avLst/>
              <a:gdLst/>
              <a:ahLst/>
              <a:cxnLst/>
              <a:rect l="l" t="t" r="r" b="b"/>
              <a:pathLst>
                <a:path w="0" h="10795">
                  <a:moveTo>
                    <a:pt x="0" y="0"/>
                  </a:moveTo>
                  <a:lnTo>
                    <a:pt x="0" y="10667"/>
                  </a:lnTo>
                </a:path>
              </a:pathLst>
            </a:custGeom>
            <a:ln w="3530">
              <a:solidFill>
                <a:srgbClr val="565659"/>
              </a:solidFill>
            </a:ln>
          </p:spPr>
          <p:txBody>
            <a:bodyPr wrap="square" lIns="0" tIns="0" rIns="0" bIns="0" rtlCol="0"/>
            <a:lstStyle/>
            <a:p/>
          </p:txBody>
        </p:sp>
        <p:sp>
          <p:nvSpPr>
            <p:cNvPr id="2116" name="object 2116" descr=""/>
            <p:cNvSpPr/>
            <p:nvPr/>
          </p:nvSpPr>
          <p:spPr>
            <a:xfrm>
              <a:off x="2102881" y="8924025"/>
              <a:ext cx="0" cy="1905"/>
            </a:xfrm>
            <a:custGeom>
              <a:avLst/>
              <a:gdLst/>
              <a:ahLst/>
              <a:cxnLst/>
              <a:rect l="l" t="t" r="r" b="b"/>
              <a:pathLst>
                <a:path w="0" h="1904">
                  <a:moveTo>
                    <a:pt x="0" y="0"/>
                  </a:moveTo>
                  <a:lnTo>
                    <a:pt x="0" y="1904"/>
                  </a:lnTo>
                </a:path>
              </a:pathLst>
            </a:custGeom>
            <a:ln w="3530">
              <a:solidFill>
                <a:srgbClr val="565659"/>
              </a:solidFill>
            </a:ln>
          </p:spPr>
          <p:txBody>
            <a:bodyPr wrap="square" lIns="0" tIns="0" rIns="0" bIns="0" rtlCol="0"/>
            <a:lstStyle/>
            <a:p/>
          </p:txBody>
        </p:sp>
        <p:sp>
          <p:nvSpPr>
            <p:cNvPr id="2117" name="object 2117" descr=""/>
            <p:cNvSpPr/>
            <p:nvPr/>
          </p:nvSpPr>
          <p:spPr>
            <a:xfrm>
              <a:off x="2272805" y="8924023"/>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2118" name="object 2118" descr=""/>
            <p:cNvSpPr/>
            <p:nvPr/>
          </p:nvSpPr>
          <p:spPr>
            <a:xfrm>
              <a:off x="2049538" y="8923261"/>
              <a:ext cx="635" cy="1270"/>
            </a:xfrm>
            <a:custGeom>
              <a:avLst/>
              <a:gdLst/>
              <a:ahLst/>
              <a:cxnLst/>
              <a:rect l="l" t="t" r="r" b="b"/>
              <a:pathLst>
                <a:path w="635" h="1270">
                  <a:moveTo>
                    <a:pt x="0" y="0"/>
                  </a:moveTo>
                  <a:lnTo>
                    <a:pt x="381" y="762"/>
                  </a:lnTo>
                </a:path>
              </a:pathLst>
            </a:custGeom>
            <a:ln w="3530">
              <a:solidFill>
                <a:srgbClr val="565659"/>
              </a:solidFill>
            </a:ln>
          </p:spPr>
          <p:txBody>
            <a:bodyPr wrap="square" lIns="0" tIns="0" rIns="0" bIns="0" rtlCol="0"/>
            <a:lstStyle/>
            <a:p/>
          </p:txBody>
        </p:sp>
        <p:sp>
          <p:nvSpPr>
            <p:cNvPr id="2119" name="object 2119" descr=""/>
            <p:cNvSpPr/>
            <p:nvPr/>
          </p:nvSpPr>
          <p:spPr>
            <a:xfrm>
              <a:off x="2325385" y="8923263"/>
              <a:ext cx="635" cy="1270"/>
            </a:xfrm>
            <a:custGeom>
              <a:avLst/>
              <a:gdLst/>
              <a:ahLst/>
              <a:cxnLst/>
              <a:rect l="l" t="t" r="r" b="b"/>
              <a:pathLst>
                <a:path w="635" h="1270">
                  <a:moveTo>
                    <a:pt x="0" y="762"/>
                  </a:moveTo>
                  <a:lnTo>
                    <a:pt x="381" y="0"/>
                  </a:lnTo>
                </a:path>
              </a:pathLst>
            </a:custGeom>
            <a:ln w="3530">
              <a:solidFill>
                <a:srgbClr val="565659"/>
              </a:solidFill>
            </a:ln>
          </p:spPr>
          <p:txBody>
            <a:bodyPr wrap="square" lIns="0" tIns="0" rIns="0" bIns="0" rtlCol="0"/>
            <a:lstStyle/>
            <a:p/>
          </p:txBody>
        </p:sp>
        <p:sp>
          <p:nvSpPr>
            <p:cNvPr id="2120" name="object 2120" descr=""/>
            <p:cNvSpPr/>
            <p:nvPr/>
          </p:nvSpPr>
          <p:spPr>
            <a:xfrm>
              <a:off x="2251467" y="7654148"/>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2121" name="object 2121" descr=""/>
            <p:cNvSpPr/>
            <p:nvPr/>
          </p:nvSpPr>
          <p:spPr>
            <a:xfrm>
              <a:off x="2123834" y="7654149"/>
              <a:ext cx="0" cy="1905"/>
            </a:xfrm>
            <a:custGeom>
              <a:avLst/>
              <a:gdLst/>
              <a:ahLst/>
              <a:cxnLst/>
              <a:rect l="l" t="t" r="r" b="b"/>
              <a:pathLst>
                <a:path w="0" h="1904">
                  <a:moveTo>
                    <a:pt x="0" y="0"/>
                  </a:moveTo>
                  <a:lnTo>
                    <a:pt x="0" y="1905"/>
                  </a:lnTo>
                </a:path>
              </a:pathLst>
            </a:custGeom>
            <a:ln w="3530">
              <a:solidFill>
                <a:srgbClr val="565659"/>
              </a:solidFill>
            </a:ln>
          </p:spPr>
          <p:txBody>
            <a:bodyPr wrap="square" lIns="0" tIns="0" rIns="0" bIns="0" rtlCol="0"/>
            <a:lstStyle/>
            <a:p/>
          </p:txBody>
        </p:sp>
        <p:sp>
          <p:nvSpPr>
            <p:cNvPr id="2122" name="object 2122" descr=""/>
            <p:cNvSpPr/>
            <p:nvPr/>
          </p:nvSpPr>
          <p:spPr>
            <a:xfrm>
              <a:off x="2280804" y="7653387"/>
              <a:ext cx="1270" cy="1270"/>
            </a:xfrm>
            <a:custGeom>
              <a:avLst/>
              <a:gdLst/>
              <a:ahLst/>
              <a:cxnLst/>
              <a:rect l="l" t="t" r="r" b="b"/>
              <a:pathLst>
                <a:path w="1269" h="1270">
                  <a:moveTo>
                    <a:pt x="0" y="761"/>
                  </a:moveTo>
                  <a:lnTo>
                    <a:pt x="762" y="0"/>
                  </a:lnTo>
                </a:path>
              </a:pathLst>
            </a:custGeom>
            <a:ln w="3530">
              <a:solidFill>
                <a:srgbClr val="565659"/>
              </a:solidFill>
            </a:ln>
          </p:spPr>
          <p:txBody>
            <a:bodyPr wrap="square" lIns="0" tIns="0" rIns="0" bIns="0" rtlCol="0"/>
            <a:lstStyle/>
            <a:p/>
          </p:txBody>
        </p:sp>
        <p:sp>
          <p:nvSpPr>
            <p:cNvPr id="2123" name="object 2123" descr=""/>
            <p:cNvSpPr/>
            <p:nvPr/>
          </p:nvSpPr>
          <p:spPr>
            <a:xfrm>
              <a:off x="2094118" y="7653386"/>
              <a:ext cx="1270" cy="1270"/>
            </a:xfrm>
            <a:custGeom>
              <a:avLst/>
              <a:gdLst/>
              <a:ahLst/>
              <a:cxnLst/>
              <a:rect l="l" t="t" r="r" b="b"/>
              <a:pathLst>
                <a:path w="1269" h="1270">
                  <a:moveTo>
                    <a:pt x="0" y="0"/>
                  </a:moveTo>
                  <a:lnTo>
                    <a:pt x="762" y="762"/>
                  </a:lnTo>
                </a:path>
              </a:pathLst>
            </a:custGeom>
            <a:ln w="3530">
              <a:solidFill>
                <a:srgbClr val="565659"/>
              </a:solidFill>
            </a:ln>
          </p:spPr>
          <p:txBody>
            <a:bodyPr wrap="square" lIns="0" tIns="0" rIns="0" bIns="0" rtlCol="0"/>
            <a:lstStyle/>
            <a:p/>
          </p:txBody>
        </p:sp>
        <p:sp>
          <p:nvSpPr>
            <p:cNvPr id="2124" name="object 2124" descr=""/>
            <p:cNvSpPr/>
            <p:nvPr/>
          </p:nvSpPr>
          <p:spPr>
            <a:xfrm>
              <a:off x="2125103" y="7408164"/>
              <a:ext cx="144145" cy="8255"/>
            </a:xfrm>
            <a:custGeom>
              <a:avLst/>
              <a:gdLst/>
              <a:ahLst/>
              <a:cxnLst/>
              <a:rect l="l" t="t" r="r" b="b"/>
              <a:pathLst>
                <a:path w="144144" h="8254">
                  <a:moveTo>
                    <a:pt x="3530" y="6337"/>
                  </a:moveTo>
                  <a:lnTo>
                    <a:pt x="3022" y="5092"/>
                  </a:lnTo>
                  <a:lnTo>
                    <a:pt x="1765" y="4572"/>
                  </a:lnTo>
                  <a:lnTo>
                    <a:pt x="520" y="5092"/>
                  </a:lnTo>
                  <a:lnTo>
                    <a:pt x="0" y="6337"/>
                  </a:lnTo>
                  <a:lnTo>
                    <a:pt x="520" y="7581"/>
                  </a:lnTo>
                  <a:lnTo>
                    <a:pt x="1765" y="8102"/>
                  </a:lnTo>
                  <a:lnTo>
                    <a:pt x="3022" y="7581"/>
                  </a:lnTo>
                  <a:lnTo>
                    <a:pt x="3530" y="6337"/>
                  </a:lnTo>
                  <a:close/>
                </a:path>
                <a:path w="144144" h="8254">
                  <a:moveTo>
                    <a:pt x="125082" y="5956"/>
                  </a:moveTo>
                  <a:lnTo>
                    <a:pt x="124561" y="4711"/>
                  </a:lnTo>
                  <a:lnTo>
                    <a:pt x="123317" y="4191"/>
                  </a:lnTo>
                  <a:lnTo>
                    <a:pt x="122059" y="4711"/>
                  </a:lnTo>
                  <a:lnTo>
                    <a:pt x="121297" y="5092"/>
                  </a:lnTo>
                  <a:lnTo>
                    <a:pt x="120789" y="6337"/>
                  </a:lnTo>
                  <a:lnTo>
                    <a:pt x="121297" y="7581"/>
                  </a:lnTo>
                  <a:lnTo>
                    <a:pt x="122555" y="8102"/>
                  </a:lnTo>
                  <a:lnTo>
                    <a:pt x="123799" y="7581"/>
                  </a:lnTo>
                  <a:lnTo>
                    <a:pt x="124561" y="7213"/>
                  </a:lnTo>
                  <a:lnTo>
                    <a:pt x="125082" y="5956"/>
                  </a:lnTo>
                  <a:close/>
                </a:path>
                <a:path w="144144" h="8254">
                  <a:moveTo>
                    <a:pt x="143738" y="1765"/>
                  </a:moveTo>
                  <a:lnTo>
                    <a:pt x="143230" y="520"/>
                  </a:lnTo>
                  <a:lnTo>
                    <a:pt x="141973" y="0"/>
                  </a:lnTo>
                  <a:lnTo>
                    <a:pt x="140728" y="520"/>
                  </a:lnTo>
                  <a:lnTo>
                    <a:pt x="140208" y="1765"/>
                  </a:lnTo>
                  <a:lnTo>
                    <a:pt x="140728" y="3022"/>
                  </a:lnTo>
                  <a:lnTo>
                    <a:pt x="141973" y="3530"/>
                  </a:lnTo>
                  <a:lnTo>
                    <a:pt x="143230" y="3022"/>
                  </a:lnTo>
                  <a:lnTo>
                    <a:pt x="143738" y="1765"/>
                  </a:lnTo>
                  <a:close/>
                </a:path>
              </a:pathLst>
            </a:custGeom>
            <a:solidFill>
              <a:srgbClr val="565659"/>
            </a:solidFill>
          </p:spPr>
          <p:txBody>
            <a:bodyPr wrap="square" lIns="0" tIns="0" rIns="0" bIns="0" rtlCol="0"/>
            <a:lstStyle/>
            <a:p/>
          </p:txBody>
        </p:sp>
        <p:sp>
          <p:nvSpPr>
            <p:cNvPr id="2125" name="object 2125" descr=""/>
            <p:cNvSpPr/>
            <p:nvPr/>
          </p:nvSpPr>
          <p:spPr>
            <a:xfrm>
              <a:off x="2267088" y="7401928"/>
              <a:ext cx="635" cy="6350"/>
            </a:xfrm>
            <a:custGeom>
              <a:avLst/>
              <a:gdLst/>
              <a:ahLst/>
              <a:cxnLst/>
              <a:rect l="l" t="t" r="r" b="b"/>
              <a:pathLst>
                <a:path w="635" h="6350">
                  <a:moveTo>
                    <a:pt x="0" y="6095"/>
                  </a:moveTo>
                  <a:lnTo>
                    <a:pt x="0" y="6095"/>
                  </a:lnTo>
                  <a:lnTo>
                    <a:pt x="381" y="0"/>
                  </a:lnTo>
                </a:path>
              </a:pathLst>
            </a:custGeom>
            <a:ln w="3530">
              <a:solidFill>
                <a:srgbClr val="565659"/>
              </a:solidFill>
            </a:ln>
          </p:spPr>
          <p:txBody>
            <a:bodyPr wrap="square" lIns="0" tIns="0" rIns="0" bIns="0" rtlCol="0"/>
            <a:lstStyle/>
            <a:p/>
          </p:txBody>
        </p:sp>
        <p:sp>
          <p:nvSpPr>
            <p:cNvPr id="2126" name="object 2126" descr=""/>
            <p:cNvSpPr/>
            <p:nvPr/>
          </p:nvSpPr>
          <p:spPr>
            <a:xfrm>
              <a:off x="2267090" y="740992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27" name="object 2127" descr=""/>
            <p:cNvSpPr/>
            <p:nvPr/>
          </p:nvSpPr>
          <p:spPr>
            <a:xfrm>
              <a:off x="2267851" y="7400025"/>
              <a:ext cx="1270" cy="0"/>
            </a:xfrm>
            <a:custGeom>
              <a:avLst/>
              <a:gdLst/>
              <a:ahLst/>
              <a:cxnLst/>
              <a:rect l="l" t="t" r="r" b="b"/>
              <a:pathLst>
                <a:path w="1269" h="0">
                  <a:moveTo>
                    <a:pt x="762" y="0"/>
                  </a:moveTo>
                  <a:lnTo>
                    <a:pt x="0" y="0"/>
                  </a:lnTo>
                </a:path>
              </a:pathLst>
            </a:custGeom>
            <a:ln w="3530">
              <a:solidFill>
                <a:srgbClr val="565659"/>
              </a:solidFill>
            </a:ln>
          </p:spPr>
          <p:txBody>
            <a:bodyPr wrap="square" lIns="0" tIns="0" rIns="0" bIns="0" rtlCol="0"/>
            <a:lstStyle/>
            <a:p/>
          </p:txBody>
        </p:sp>
        <p:sp>
          <p:nvSpPr>
            <p:cNvPr id="2128" name="object 2128" descr=""/>
            <p:cNvSpPr/>
            <p:nvPr/>
          </p:nvSpPr>
          <p:spPr>
            <a:xfrm>
              <a:off x="2265705" y="7398271"/>
              <a:ext cx="4445" cy="5715"/>
            </a:xfrm>
            <a:custGeom>
              <a:avLst/>
              <a:gdLst/>
              <a:ahLst/>
              <a:cxnLst/>
              <a:rect l="l" t="t" r="r" b="b"/>
              <a:pathLst>
                <a:path w="4444" h="5715">
                  <a:moveTo>
                    <a:pt x="3898" y="1765"/>
                  </a:moveTo>
                  <a:lnTo>
                    <a:pt x="3390" y="508"/>
                  </a:lnTo>
                  <a:lnTo>
                    <a:pt x="2133" y="0"/>
                  </a:lnTo>
                  <a:lnTo>
                    <a:pt x="889" y="508"/>
                  </a:lnTo>
                  <a:lnTo>
                    <a:pt x="368" y="1765"/>
                  </a:lnTo>
                  <a:lnTo>
                    <a:pt x="609" y="2374"/>
                  </a:lnTo>
                  <a:lnTo>
                    <a:pt x="0" y="3657"/>
                  </a:lnTo>
                  <a:lnTo>
                    <a:pt x="508" y="4914"/>
                  </a:lnTo>
                  <a:lnTo>
                    <a:pt x="1765" y="5422"/>
                  </a:lnTo>
                  <a:lnTo>
                    <a:pt x="3009" y="4914"/>
                  </a:lnTo>
                  <a:lnTo>
                    <a:pt x="3530" y="3657"/>
                  </a:lnTo>
                  <a:lnTo>
                    <a:pt x="3276" y="3060"/>
                  </a:lnTo>
                  <a:lnTo>
                    <a:pt x="3898" y="1765"/>
                  </a:lnTo>
                  <a:close/>
                </a:path>
              </a:pathLst>
            </a:custGeom>
            <a:solidFill>
              <a:srgbClr val="565659"/>
            </a:solidFill>
          </p:spPr>
          <p:txBody>
            <a:bodyPr wrap="square" lIns="0" tIns="0" rIns="0" bIns="0" rtlCol="0"/>
            <a:lstStyle/>
            <a:p/>
          </p:txBody>
        </p:sp>
        <p:sp>
          <p:nvSpPr>
            <p:cNvPr id="2129" name="object 2129" descr=""/>
            <p:cNvSpPr/>
            <p:nvPr/>
          </p:nvSpPr>
          <p:spPr>
            <a:xfrm>
              <a:off x="2108211" y="740992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30" name="object 2130" descr=""/>
            <p:cNvSpPr/>
            <p:nvPr/>
          </p:nvSpPr>
          <p:spPr>
            <a:xfrm>
              <a:off x="2107832" y="740192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31" name="object 2131" descr=""/>
            <p:cNvSpPr/>
            <p:nvPr/>
          </p:nvSpPr>
          <p:spPr>
            <a:xfrm>
              <a:off x="2107450" y="7400025"/>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32" name="object 2132" descr=""/>
            <p:cNvSpPr/>
            <p:nvPr/>
          </p:nvSpPr>
          <p:spPr>
            <a:xfrm>
              <a:off x="2107832" y="740992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33" name="object 2133" descr=""/>
            <p:cNvSpPr/>
            <p:nvPr/>
          </p:nvSpPr>
          <p:spPr>
            <a:xfrm>
              <a:off x="2107829" y="7401928"/>
              <a:ext cx="635" cy="5080"/>
            </a:xfrm>
            <a:custGeom>
              <a:avLst/>
              <a:gdLst/>
              <a:ahLst/>
              <a:cxnLst/>
              <a:rect l="l" t="t" r="r" b="b"/>
              <a:pathLst>
                <a:path w="635" h="5079">
                  <a:moveTo>
                    <a:pt x="0" y="0"/>
                  </a:moveTo>
                  <a:lnTo>
                    <a:pt x="381" y="4952"/>
                  </a:lnTo>
                </a:path>
              </a:pathLst>
            </a:custGeom>
            <a:ln w="3530">
              <a:solidFill>
                <a:srgbClr val="565659"/>
              </a:solidFill>
            </a:ln>
          </p:spPr>
          <p:txBody>
            <a:bodyPr wrap="square" lIns="0" tIns="0" rIns="0" bIns="0" rtlCol="0"/>
            <a:lstStyle/>
            <a:p/>
          </p:txBody>
        </p:sp>
        <p:sp>
          <p:nvSpPr>
            <p:cNvPr id="2134" name="object 2134" descr=""/>
            <p:cNvSpPr/>
            <p:nvPr/>
          </p:nvSpPr>
          <p:spPr>
            <a:xfrm>
              <a:off x="2107069" y="7400025"/>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35" name="object 2135" descr=""/>
            <p:cNvSpPr/>
            <p:nvPr/>
          </p:nvSpPr>
          <p:spPr>
            <a:xfrm>
              <a:off x="2091969" y="7283971"/>
              <a:ext cx="191770" cy="3810"/>
            </a:xfrm>
            <a:custGeom>
              <a:avLst/>
              <a:gdLst/>
              <a:ahLst/>
              <a:cxnLst/>
              <a:rect l="l" t="t" r="r" b="b"/>
              <a:pathLst>
                <a:path w="191769" h="3809">
                  <a:moveTo>
                    <a:pt x="3530" y="1765"/>
                  </a:moveTo>
                  <a:lnTo>
                    <a:pt x="3009" y="508"/>
                  </a:lnTo>
                  <a:lnTo>
                    <a:pt x="1765" y="0"/>
                  </a:lnTo>
                  <a:lnTo>
                    <a:pt x="508" y="508"/>
                  </a:lnTo>
                  <a:lnTo>
                    <a:pt x="0" y="1765"/>
                  </a:lnTo>
                  <a:lnTo>
                    <a:pt x="508" y="3009"/>
                  </a:lnTo>
                  <a:lnTo>
                    <a:pt x="1765" y="3530"/>
                  </a:lnTo>
                  <a:lnTo>
                    <a:pt x="3009" y="3009"/>
                  </a:lnTo>
                  <a:lnTo>
                    <a:pt x="3530" y="1765"/>
                  </a:lnTo>
                  <a:close/>
                </a:path>
                <a:path w="191769" h="3809">
                  <a:moveTo>
                    <a:pt x="191744" y="1765"/>
                  </a:moveTo>
                  <a:lnTo>
                    <a:pt x="191223" y="508"/>
                  </a:lnTo>
                  <a:lnTo>
                    <a:pt x="189979" y="0"/>
                  </a:lnTo>
                  <a:lnTo>
                    <a:pt x="188734" y="508"/>
                  </a:lnTo>
                  <a:lnTo>
                    <a:pt x="188214" y="1765"/>
                  </a:lnTo>
                  <a:lnTo>
                    <a:pt x="188734" y="3009"/>
                  </a:lnTo>
                  <a:lnTo>
                    <a:pt x="189979" y="3530"/>
                  </a:lnTo>
                  <a:lnTo>
                    <a:pt x="191223" y="3009"/>
                  </a:lnTo>
                  <a:lnTo>
                    <a:pt x="191744" y="1765"/>
                  </a:lnTo>
                  <a:close/>
                </a:path>
              </a:pathLst>
            </a:custGeom>
            <a:solidFill>
              <a:srgbClr val="565659"/>
            </a:solidFill>
          </p:spPr>
          <p:txBody>
            <a:bodyPr wrap="square" lIns="0" tIns="0" rIns="0" bIns="0" rtlCol="0"/>
            <a:lstStyle/>
            <a:p/>
          </p:txBody>
        </p:sp>
        <p:sp>
          <p:nvSpPr>
            <p:cNvPr id="2136" name="object 2136" descr=""/>
            <p:cNvSpPr/>
            <p:nvPr/>
          </p:nvSpPr>
          <p:spPr>
            <a:xfrm>
              <a:off x="2126123" y="7414120"/>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137" name="object 2137" descr=""/>
            <p:cNvSpPr/>
            <p:nvPr/>
          </p:nvSpPr>
          <p:spPr>
            <a:xfrm>
              <a:off x="2249185" y="7414117"/>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138" name="object 2138" descr=""/>
            <p:cNvSpPr/>
            <p:nvPr/>
          </p:nvSpPr>
          <p:spPr>
            <a:xfrm>
              <a:off x="2250464" y="741235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39" name="object 2139" descr=""/>
            <p:cNvSpPr/>
            <p:nvPr/>
          </p:nvSpPr>
          <p:spPr>
            <a:xfrm>
              <a:off x="2255281" y="7409550"/>
              <a:ext cx="0" cy="1270"/>
            </a:xfrm>
            <a:custGeom>
              <a:avLst/>
              <a:gdLst/>
              <a:ahLst/>
              <a:cxnLst/>
              <a:rect l="l" t="t" r="r" b="b"/>
              <a:pathLst>
                <a:path w="0" h="1270">
                  <a:moveTo>
                    <a:pt x="0" y="0"/>
                  </a:moveTo>
                  <a:lnTo>
                    <a:pt x="0" y="1142"/>
                  </a:lnTo>
                </a:path>
              </a:pathLst>
            </a:custGeom>
            <a:ln w="3530">
              <a:solidFill>
                <a:srgbClr val="565659"/>
              </a:solidFill>
            </a:ln>
          </p:spPr>
          <p:txBody>
            <a:bodyPr wrap="square" lIns="0" tIns="0" rIns="0" bIns="0" rtlCol="0"/>
            <a:lstStyle/>
            <a:p/>
          </p:txBody>
        </p:sp>
        <p:sp>
          <p:nvSpPr>
            <p:cNvPr id="2140" name="object 2140" descr=""/>
            <p:cNvSpPr/>
            <p:nvPr/>
          </p:nvSpPr>
          <p:spPr>
            <a:xfrm>
              <a:off x="2138314" y="740802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41" name="object 2141" descr=""/>
            <p:cNvSpPr/>
            <p:nvPr/>
          </p:nvSpPr>
          <p:spPr>
            <a:xfrm>
              <a:off x="2235227" y="740625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42" name="object 2142" descr=""/>
            <p:cNvSpPr/>
            <p:nvPr/>
          </p:nvSpPr>
          <p:spPr>
            <a:xfrm>
              <a:off x="2236990" y="740192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143" name="object 2143" descr=""/>
            <p:cNvSpPr/>
            <p:nvPr/>
          </p:nvSpPr>
          <p:spPr>
            <a:xfrm>
              <a:off x="2138311" y="7401928"/>
              <a:ext cx="635" cy="6350"/>
            </a:xfrm>
            <a:custGeom>
              <a:avLst/>
              <a:gdLst/>
              <a:ahLst/>
              <a:cxnLst/>
              <a:rect l="l" t="t" r="r" b="b"/>
              <a:pathLst>
                <a:path w="635" h="6350">
                  <a:moveTo>
                    <a:pt x="381" y="6095"/>
                  </a:moveTo>
                  <a:lnTo>
                    <a:pt x="0" y="0"/>
                  </a:lnTo>
                </a:path>
              </a:pathLst>
            </a:custGeom>
            <a:ln w="3530">
              <a:solidFill>
                <a:srgbClr val="565659"/>
              </a:solidFill>
            </a:ln>
          </p:spPr>
          <p:txBody>
            <a:bodyPr wrap="square" lIns="0" tIns="0" rIns="0" bIns="0" rtlCol="0"/>
            <a:lstStyle/>
            <a:p/>
          </p:txBody>
        </p:sp>
        <p:sp>
          <p:nvSpPr>
            <p:cNvPr id="2144" name="object 2144" descr=""/>
            <p:cNvSpPr/>
            <p:nvPr/>
          </p:nvSpPr>
          <p:spPr>
            <a:xfrm>
              <a:off x="2140596" y="7409928"/>
              <a:ext cx="94615" cy="0"/>
            </a:xfrm>
            <a:custGeom>
              <a:avLst/>
              <a:gdLst/>
              <a:ahLst/>
              <a:cxnLst/>
              <a:rect l="l" t="t" r="r" b="b"/>
              <a:pathLst>
                <a:path w="94614" h="0">
                  <a:moveTo>
                    <a:pt x="0" y="0"/>
                  </a:moveTo>
                  <a:lnTo>
                    <a:pt x="94488" y="0"/>
                  </a:lnTo>
                </a:path>
              </a:pathLst>
            </a:custGeom>
            <a:ln w="3530">
              <a:solidFill>
                <a:srgbClr val="565659"/>
              </a:solidFill>
            </a:ln>
          </p:spPr>
          <p:txBody>
            <a:bodyPr wrap="square" lIns="0" tIns="0" rIns="0" bIns="0" rtlCol="0"/>
            <a:lstStyle/>
            <a:p/>
          </p:txBody>
        </p:sp>
        <p:sp>
          <p:nvSpPr>
            <p:cNvPr id="2145" name="object 2145" descr=""/>
            <p:cNvSpPr/>
            <p:nvPr/>
          </p:nvSpPr>
          <p:spPr>
            <a:xfrm>
              <a:off x="2236993" y="7401928"/>
              <a:ext cx="0" cy="6350"/>
            </a:xfrm>
            <a:custGeom>
              <a:avLst/>
              <a:gdLst/>
              <a:ahLst/>
              <a:cxnLst/>
              <a:rect l="l" t="t" r="r" b="b"/>
              <a:pathLst>
                <a:path w="0" h="6350">
                  <a:moveTo>
                    <a:pt x="0" y="0"/>
                  </a:moveTo>
                  <a:lnTo>
                    <a:pt x="0" y="6095"/>
                  </a:lnTo>
                </a:path>
              </a:pathLst>
            </a:custGeom>
            <a:ln w="3530">
              <a:solidFill>
                <a:srgbClr val="565659"/>
              </a:solidFill>
            </a:ln>
          </p:spPr>
          <p:txBody>
            <a:bodyPr wrap="square" lIns="0" tIns="0" rIns="0" bIns="0" rtlCol="0"/>
            <a:lstStyle/>
            <a:p/>
          </p:txBody>
        </p:sp>
        <p:sp>
          <p:nvSpPr>
            <p:cNvPr id="2146" name="object 2146" descr=""/>
            <p:cNvSpPr/>
            <p:nvPr/>
          </p:nvSpPr>
          <p:spPr>
            <a:xfrm>
              <a:off x="2140217" y="7400025"/>
              <a:ext cx="95250" cy="0"/>
            </a:xfrm>
            <a:custGeom>
              <a:avLst/>
              <a:gdLst/>
              <a:ahLst/>
              <a:cxnLst/>
              <a:rect l="l" t="t" r="r" b="b"/>
              <a:pathLst>
                <a:path w="95250" h="0">
                  <a:moveTo>
                    <a:pt x="0" y="0"/>
                  </a:moveTo>
                  <a:lnTo>
                    <a:pt x="95250" y="0"/>
                  </a:lnTo>
                </a:path>
              </a:pathLst>
            </a:custGeom>
            <a:ln w="3530">
              <a:solidFill>
                <a:srgbClr val="565659"/>
              </a:solidFill>
            </a:ln>
          </p:spPr>
          <p:txBody>
            <a:bodyPr wrap="square" lIns="0" tIns="0" rIns="0" bIns="0" rtlCol="0"/>
            <a:lstStyle/>
            <a:p/>
          </p:txBody>
        </p:sp>
        <p:sp>
          <p:nvSpPr>
            <p:cNvPr id="2147" name="object 2147" descr=""/>
            <p:cNvSpPr/>
            <p:nvPr/>
          </p:nvSpPr>
          <p:spPr>
            <a:xfrm>
              <a:off x="2095259" y="7092936"/>
              <a:ext cx="184785" cy="0"/>
            </a:xfrm>
            <a:custGeom>
              <a:avLst/>
              <a:gdLst/>
              <a:ahLst/>
              <a:cxnLst/>
              <a:rect l="l" t="t" r="r" b="b"/>
              <a:pathLst>
                <a:path w="184785" h="0">
                  <a:moveTo>
                    <a:pt x="0" y="0"/>
                  </a:moveTo>
                  <a:lnTo>
                    <a:pt x="184785" y="0"/>
                  </a:lnTo>
                </a:path>
              </a:pathLst>
            </a:custGeom>
            <a:ln w="3530">
              <a:solidFill>
                <a:srgbClr val="565659"/>
              </a:solidFill>
            </a:ln>
          </p:spPr>
          <p:txBody>
            <a:bodyPr wrap="square" lIns="0" tIns="0" rIns="0" bIns="0" rtlCol="0"/>
            <a:lstStyle/>
            <a:p/>
          </p:txBody>
        </p:sp>
        <p:sp>
          <p:nvSpPr>
            <p:cNvPr id="2148" name="object 2148" descr=""/>
            <p:cNvSpPr/>
            <p:nvPr/>
          </p:nvSpPr>
          <p:spPr>
            <a:xfrm>
              <a:off x="2094118" y="7094078"/>
              <a:ext cx="187325" cy="0"/>
            </a:xfrm>
            <a:custGeom>
              <a:avLst/>
              <a:gdLst/>
              <a:ahLst/>
              <a:cxnLst/>
              <a:rect l="l" t="t" r="r" b="b"/>
              <a:pathLst>
                <a:path w="187325" h="0">
                  <a:moveTo>
                    <a:pt x="0" y="0"/>
                  </a:moveTo>
                  <a:lnTo>
                    <a:pt x="187071" y="0"/>
                  </a:lnTo>
                </a:path>
              </a:pathLst>
            </a:custGeom>
            <a:ln w="3530">
              <a:solidFill>
                <a:srgbClr val="565659"/>
              </a:solidFill>
            </a:ln>
          </p:spPr>
          <p:txBody>
            <a:bodyPr wrap="square" lIns="0" tIns="0" rIns="0" bIns="0" rtlCol="0"/>
            <a:lstStyle/>
            <a:p/>
          </p:txBody>
        </p:sp>
        <p:sp>
          <p:nvSpPr>
            <p:cNvPr id="2149" name="object 2149" descr=""/>
            <p:cNvSpPr/>
            <p:nvPr/>
          </p:nvSpPr>
          <p:spPr>
            <a:xfrm>
              <a:off x="2173490" y="7139178"/>
              <a:ext cx="338455" cy="2042795"/>
            </a:xfrm>
            <a:custGeom>
              <a:avLst/>
              <a:gdLst/>
              <a:ahLst/>
              <a:cxnLst/>
              <a:rect l="l" t="t" r="r" b="b"/>
              <a:pathLst>
                <a:path w="338455" h="2042795">
                  <a:moveTo>
                    <a:pt x="3530" y="1954390"/>
                  </a:moveTo>
                  <a:lnTo>
                    <a:pt x="3022" y="1953145"/>
                  </a:lnTo>
                  <a:lnTo>
                    <a:pt x="1765" y="1952625"/>
                  </a:lnTo>
                  <a:lnTo>
                    <a:pt x="520" y="1953145"/>
                  </a:lnTo>
                  <a:lnTo>
                    <a:pt x="0" y="1954390"/>
                  </a:lnTo>
                  <a:lnTo>
                    <a:pt x="520" y="1955634"/>
                  </a:lnTo>
                  <a:lnTo>
                    <a:pt x="1765" y="1956155"/>
                  </a:lnTo>
                  <a:lnTo>
                    <a:pt x="3022" y="1955634"/>
                  </a:lnTo>
                  <a:lnTo>
                    <a:pt x="3530" y="1954390"/>
                  </a:lnTo>
                  <a:close/>
                </a:path>
                <a:path w="338455" h="2042795">
                  <a:moveTo>
                    <a:pt x="110604" y="1765"/>
                  </a:moveTo>
                  <a:lnTo>
                    <a:pt x="110083" y="520"/>
                  </a:lnTo>
                  <a:lnTo>
                    <a:pt x="108839" y="0"/>
                  </a:lnTo>
                  <a:lnTo>
                    <a:pt x="107581" y="520"/>
                  </a:lnTo>
                  <a:lnTo>
                    <a:pt x="107073" y="1765"/>
                  </a:lnTo>
                  <a:lnTo>
                    <a:pt x="107581" y="3009"/>
                  </a:lnTo>
                  <a:lnTo>
                    <a:pt x="108839" y="3530"/>
                  </a:lnTo>
                  <a:lnTo>
                    <a:pt x="110083" y="3009"/>
                  </a:lnTo>
                  <a:lnTo>
                    <a:pt x="110604" y="1765"/>
                  </a:lnTo>
                  <a:close/>
                </a:path>
                <a:path w="338455" h="2042795">
                  <a:moveTo>
                    <a:pt x="183375" y="2040877"/>
                  </a:moveTo>
                  <a:lnTo>
                    <a:pt x="182854" y="2039632"/>
                  </a:lnTo>
                  <a:lnTo>
                    <a:pt x="181610" y="2039112"/>
                  </a:lnTo>
                  <a:lnTo>
                    <a:pt x="180352" y="2039632"/>
                  </a:lnTo>
                  <a:lnTo>
                    <a:pt x="179844" y="2040877"/>
                  </a:lnTo>
                  <a:lnTo>
                    <a:pt x="180352" y="2042134"/>
                  </a:lnTo>
                  <a:lnTo>
                    <a:pt x="181610" y="2042642"/>
                  </a:lnTo>
                  <a:lnTo>
                    <a:pt x="182854" y="2042134"/>
                  </a:lnTo>
                  <a:lnTo>
                    <a:pt x="183375" y="2040877"/>
                  </a:lnTo>
                  <a:close/>
                </a:path>
                <a:path w="338455" h="2042795">
                  <a:moveTo>
                    <a:pt x="332714" y="1933435"/>
                  </a:moveTo>
                  <a:lnTo>
                    <a:pt x="332206" y="1932190"/>
                  </a:lnTo>
                  <a:lnTo>
                    <a:pt x="330949" y="1931670"/>
                  </a:lnTo>
                  <a:lnTo>
                    <a:pt x="329704" y="1932190"/>
                  </a:lnTo>
                  <a:lnTo>
                    <a:pt x="329184" y="1933435"/>
                  </a:lnTo>
                  <a:lnTo>
                    <a:pt x="329704" y="1934692"/>
                  </a:lnTo>
                  <a:lnTo>
                    <a:pt x="330949" y="1935200"/>
                  </a:lnTo>
                  <a:lnTo>
                    <a:pt x="332206" y="1934692"/>
                  </a:lnTo>
                  <a:lnTo>
                    <a:pt x="332714" y="1933435"/>
                  </a:lnTo>
                  <a:close/>
                </a:path>
                <a:path w="338455" h="2042795">
                  <a:moveTo>
                    <a:pt x="338442" y="1962010"/>
                  </a:moveTo>
                  <a:lnTo>
                    <a:pt x="337921" y="1960765"/>
                  </a:lnTo>
                  <a:lnTo>
                    <a:pt x="336677" y="1960245"/>
                  </a:lnTo>
                  <a:lnTo>
                    <a:pt x="335419" y="1960765"/>
                  </a:lnTo>
                  <a:lnTo>
                    <a:pt x="334911" y="1962010"/>
                  </a:lnTo>
                  <a:lnTo>
                    <a:pt x="335419" y="1963267"/>
                  </a:lnTo>
                  <a:lnTo>
                    <a:pt x="336677" y="1963775"/>
                  </a:lnTo>
                  <a:lnTo>
                    <a:pt x="337921" y="1963267"/>
                  </a:lnTo>
                  <a:lnTo>
                    <a:pt x="338442" y="1962010"/>
                  </a:lnTo>
                  <a:close/>
                </a:path>
              </a:pathLst>
            </a:custGeom>
            <a:solidFill>
              <a:srgbClr val="565659"/>
            </a:solidFill>
          </p:spPr>
          <p:txBody>
            <a:bodyPr wrap="square" lIns="0" tIns="0" rIns="0" bIns="0" rtlCol="0"/>
            <a:lstStyle/>
            <a:p/>
          </p:txBody>
        </p:sp>
        <p:sp>
          <p:nvSpPr>
            <p:cNvPr id="2150" name="object 2150" descr=""/>
            <p:cNvSpPr/>
            <p:nvPr/>
          </p:nvSpPr>
          <p:spPr>
            <a:xfrm>
              <a:off x="2518167" y="9100803"/>
              <a:ext cx="0" cy="2540"/>
            </a:xfrm>
            <a:custGeom>
              <a:avLst/>
              <a:gdLst/>
              <a:ahLst/>
              <a:cxnLst/>
              <a:rect l="l" t="t" r="r" b="b"/>
              <a:pathLst>
                <a:path w="0" h="2540">
                  <a:moveTo>
                    <a:pt x="0" y="2286"/>
                  </a:moveTo>
                  <a:lnTo>
                    <a:pt x="0" y="0"/>
                  </a:lnTo>
                </a:path>
              </a:pathLst>
            </a:custGeom>
            <a:ln w="3530">
              <a:solidFill>
                <a:srgbClr val="565659"/>
              </a:solidFill>
            </a:ln>
          </p:spPr>
          <p:txBody>
            <a:bodyPr wrap="square" lIns="0" tIns="0" rIns="0" bIns="0" rtlCol="0"/>
            <a:lstStyle/>
            <a:p/>
          </p:txBody>
        </p:sp>
        <p:sp>
          <p:nvSpPr>
            <p:cNvPr id="2151" name="object 2151" descr=""/>
            <p:cNvSpPr/>
            <p:nvPr/>
          </p:nvSpPr>
          <p:spPr>
            <a:xfrm>
              <a:off x="2510552" y="9103090"/>
              <a:ext cx="3175" cy="0"/>
            </a:xfrm>
            <a:custGeom>
              <a:avLst/>
              <a:gdLst/>
              <a:ahLst/>
              <a:cxnLst/>
              <a:rect l="l" t="t" r="r" b="b"/>
              <a:pathLst>
                <a:path w="3175" h="0">
                  <a:moveTo>
                    <a:pt x="0" y="0"/>
                  </a:moveTo>
                  <a:lnTo>
                    <a:pt x="3048" y="0"/>
                  </a:lnTo>
                </a:path>
              </a:pathLst>
            </a:custGeom>
            <a:ln w="3530">
              <a:solidFill>
                <a:srgbClr val="565659"/>
              </a:solidFill>
            </a:ln>
          </p:spPr>
          <p:txBody>
            <a:bodyPr wrap="square" lIns="0" tIns="0" rIns="0" bIns="0" rtlCol="0"/>
            <a:lstStyle/>
            <a:p/>
          </p:txBody>
        </p:sp>
        <p:sp>
          <p:nvSpPr>
            <p:cNvPr id="2152" name="object 2152" descr=""/>
            <p:cNvSpPr/>
            <p:nvPr/>
          </p:nvSpPr>
          <p:spPr>
            <a:xfrm>
              <a:off x="2513975" y="9101568"/>
              <a:ext cx="4445" cy="1905"/>
            </a:xfrm>
            <a:custGeom>
              <a:avLst/>
              <a:gdLst/>
              <a:ahLst/>
              <a:cxnLst/>
              <a:rect l="l" t="t" r="r" b="b"/>
              <a:pathLst>
                <a:path w="4444" h="1904">
                  <a:moveTo>
                    <a:pt x="0" y="1143"/>
                  </a:moveTo>
                  <a:lnTo>
                    <a:pt x="0" y="0"/>
                  </a:lnTo>
                  <a:lnTo>
                    <a:pt x="3048" y="0"/>
                  </a:lnTo>
                  <a:lnTo>
                    <a:pt x="3048" y="1524"/>
                  </a:lnTo>
                  <a:lnTo>
                    <a:pt x="4191" y="1524"/>
                  </a:lnTo>
                </a:path>
              </a:pathLst>
            </a:custGeom>
            <a:ln w="3530">
              <a:solidFill>
                <a:srgbClr val="565659"/>
              </a:solidFill>
            </a:ln>
          </p:spPr>
          <p:txBody>
            <a:bodyPr wrap="square" lIns="0" tIns="0" rIns="0" bIns="0" rtlCol="0"/>
            <a:lstStyle/>
            <a:p/>
          </p:txBody>
        </p:sp>
        <p:sp>
          <p:nvSpPr>
            <p:cNvPr id="2153" name="object 2153" descr=""/>
            <p:cNvSpPr/>
            <p:nvPr/>
          </p:nvSpPr>
          <p:spPr>
            <a:xfrm>
              <a:off x="2539505" y="9068422"/>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2154" name="object 2154" descr=""/>
            <p:cNvSpPr/>
            <p:nvPr/>
          </p:nvSpPr>
          <p:spPr>
            <a:xfrm>
              <a:off x="2517404" y="9100805"/>
              <a:ext cx="1270" cy="635"/>
            </a:xfrm>
            <a:custGeom>
              <a:avLst/>
              <a:gdLst/>
              <a:ahLst/>
              <a:cxnLst/>
              <a:rect l="l" t="t" r="r" b="b"/>
              <a:pathLst>
                <a:path w="1269" h="634">
                  <a:moveTo>
                    <a:pt x="0" y="381"/>
                  </a:moveTo>
                  <a:lnTo>
                    <a:pt x="762" y="0"/>
                  </a:lnTo>
                </a:path>
              </a:pathLst>
            </a:custGeom>
            <a:ln w="3530">
              <a:solidFill>
                <a:srgbClr val="565659"/>
              </a:solidFill>
            </a:ln>
          </p:spPr>
          <p:txBody>
            <a:bodyPr wrap="square" lIns="0" tIns="0" rIns="0" bIns="0" rtlCol="0"/>
            <a:lstStyle/>
            <a:p/>
          </p:txBody>
        </p:sp>
        <p:sp>
          <p:nvSpPr>
            <p:cNvPr id="2155" name="object 2155" descr=""/>
            <p:cNvSpPr/>
            <p:nvPr/>
          </p:nvSpPr>
          <p:spPr>
            <a:xfrm>
              <a:off x="2533027" y="9067663"/>
              <a:ext cx="5715" cy="0"/>
            </a:xfrm>
            <a:custGeom>
              <a:avLst/>
              <a:gdLst/>
              <a:ahLst/>
              <a:cxnLst/>
              <a:rect l="l" t="t" r="r" b="b"/>
              <a:pathLst>
                <a:path w="5714" h="0">
                  <a:moveTo>
                    <a:pt x="5714" y="0"/>
                  </a:moveTo>
                  <a:lnTo>
                    <a:pt x="0" y="0"/>
                  </a:lnTo>
                </a:path>
              </a:pathLst>
            </a:custGeom>
            <a:ln w="3530">
              <a:solidFill>
                <a:srgbClr val="565659"/>
              </a:solidFill>
            </a:ln>
          </p:spPr>
          <p:txBody>
            <a:bodyPr wrap="square" lIns="0" tIns="0" rIns="0" bIns="0" rtlCol="0"/>
            <a:lstStyle/>
            <a:p/>
          </p:txBody>
        </p:sp>
        <p:sp>
          <p:nvSpPr>
            <p:cNvPr id="2156" name="object 2156" descr=""/>
            <p:cNvSpPr/>
            <p:nvPr/>
          </p:nvSpPr>
          <p:spPr>
            <a:xfrm>
              <a:off x="2518171" y="9067663"/>
              <a:ext cx="10795" cy="0"/>
            </a:xfrm>
            <a:custGeom>
              <a:avLst/>
              <a:gdLst/>
              <a:ahLst/>
              <a:cxnLst/>
              <a:rect l="l" t="t" r="r" b="b"/>
              <a:pathLst>
                <a:path w="10794" h="0">
                  <a:moveTo>
                    <a:pt x="10668" y="0"/>
                  </a:moveTo>
                  <a:lnTo>
                    <a:pt x="0" y="0"/>
                  </a:lnTo>
                </a:path>
              </a:pathLst>
            </a:custGeom>
            <a:ln w="3530">
              <a:solidFill>
                <a:srgbClr val="565659"/>
              </a:solidFill>
            </a:ln>
          </p:spPr>
          <p:txBody>
            <a:bodyPr wrap="square" lIns="0" tIns="0" rIns="0" bIns="0" rtlCol="0"/>
            <a:lstStyle/>
            <a:p/>
          </p:txBody>
        </p:sp>
        <p:sp>
          <p:nvSpPr>
            <p:cNvPr id="2157" name="object 2157" descr=""/>
            <p:cNvSpPr/>
            <p:nvPr/>
          </p:nvSpPr>
          <p:spPr>
            <a:xfrm>
              <a:off x="2538742" y="9067659"/>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158" name="object 2158" descr=""/>
            <p:cNvSpPr/>
            <p:nvPr/>
          </p:nvSpPr>
          <p:spPr>
            <a:xfrm>
              <a:off x="2501027" y="9062707"/>
              <a:ext cx="3810" cy="0"/>
            </a:xfrm>
            <a:custGeom>
              <a:avLst/>
              <a:gdLst/>
              <a:ahLst/>
              <a:cxnLst/>
              <a:rect l="l" t="t" r="r" b="b"/>
              <a:pathLst>
                <a:path w="3810" h="0">
                  <a:moveTo>
                    <a:pt x="0" y="0"/>
                  </a:moveTo>
                  <a:lnTo>
                    <a:pt x="3810" y="0"/>
                  </a:lnTo>
                </a:path>
              </a:pathLst>
            </a:custGeom>
            <a:ln w="3530">
              <a:solidFill>
                <a:srgbClr val="565659"/>
              </a:solidFill>
            </a:ln>
          </p:spPr>
          <p:txBody>
            <a:bodyPr wrap="square" lIns="0" tIns="0" rIns="0" bIns="0" rtlCol="0"/>
            <a:lstStyle/>
            <a:p/>
          </p:txBody>
        </p:sp>
        <p:sp>
          <p:nvSpPr>
            <p:cNvPr id="2159" name="object 2159" descr=""/>
            <p:cNvSpPr/>
            <p:nvPr/>
          </p:nvSpPr>
          <p:spPr>
            <a:xfrm>
              <a:off x="2501024" y="9105763"/>
              <a:ext cx="3810" cy="635"/>
            </a:xfrm>
            <a:custGeom>
              <a:avLst/>
              <a:gdLst/>
              <a:ahLst/>
              <a:cxnLst/>
              <a:rect l="l" t="t" r="r" b="b"/>
              <a:pathLst>
                <a:path w="3810" h="634">
                  <a:moveTo>
                    <a:pt x="3810" y="0"/>
                  </a:moveTo>
                  <a:lnTo>
                    <a:pt x="3810" y="0"/>
                  </a:lnTo>
                  <a:lnTo>
                    <a:pt x="0" y="381"/>
                  </a:lnTo>
                </a:path>
              </a:pathLst>
            </a:custGeom>
            <a:ln w="3530">
              <a:solidFill>
                <a:srgbClr val="565659"/>
              </a:solidFill>
            </a:ln>
          </p:spPr>
          <p:txBody>
            <a:bodyPr wrap="square" lIns="0" tIns="0" rIns="0" bIns="0" rtlCol="0"/>
            <a:lstStyle/>
            <a:p/>
          </p:txBody>
        </p:sp>
        <p:sp>
          <p:nvSpPr>
            <p:cNvPr id="2160" name="object 2160" descr=""/>
            <p:cNvSpPr/>
            <p:nvPr/>
          </p:nvSpPr>
          <p:spPr>
            <a:xfrm>
              <a:off x="2501024" y="9062707"/>
              <a:ext cx="3810" cy="635"/>
            </a:xfrm>
            <a:custGeom>
              <a:avLst/>
              <a:gdLst/>
              <a:ahLst/>
              <a:cxnLst/>
              <a:rect l="l" t="t" r="r" b="b"/>
              <a:pathLst>
                <a:path w="3810" h="634">
                  <a:moveTo>
                    <a:pt x="3810" y="0"/>
                  </a:moveTo>
                  <a:lnTo>
                    <a:pt x="3810" y="380"/>
                  </a:lnTo>
                  <a:lnTo>
                    <a:pt x="0" y="0"/>
                  </a:lnTo>
                </a:path>
              </a:pathLst>
            </a:custGeom>
            <a:ln w="3530">
              <a:solidFill>
                <a:srgbClr val="565659"/>
              </a:solidFill>
            </a:ln>
          </p:spPr>
          <p:txBody>
            <a:bodyPr wrap="square" lIns="0" tIns="0" rIns="0" bIns="0" rtlCol="0"/>
            <a:lstStyle/>
            <a:p/>
          </p:txBody>
        </p:sp>
        <p:sp>
          <p:nvSpPr>
            <p:cNvPr id="2161" name="object 2161" descr=""/>
            <p:cNvSpPr/>
            <p:nvPr/>
          </p:nvSpPr>
          <p:spPr>
            <a:xfrm>
              <a:off x="2501024" y="9105378"/>
              <a:ext cx="3810" cy="635"/>
            </a:xfrm>
            <a:custGeom>
              <a:avLst/>
              <a:gdLst/>
              <a:ahLst/>
              <a:cxnLst/>
              <a:rect l="l" t="t" r="r" b="b"/>
              <a:pathLst>
                <a:path w="3810" h="634">
                  <a:moveTo>
                    <a:pt x="3810" y="0"/>
                  </a:moveTo>
                  <a:lnTo>
                    <a:pt x="0" y="380"/>
                  </a:lnTo>
                  <a:lnTo>
                    <a:pt x="3810" y="380"/>
                  </a:lnTo>
                </a:path>
              </a:pathLst>
            </a:custGeom>
            <a:ln w="3530">
              <a:solidFill>
                <a:srgbClr val="565659"/>
              </a:solidFill>
            </a:ln>
          </p:spPr>
          <p:txBody>
            <a:bodyPr wrap="square" lIns="0" tIns="0" rIns="0" bIns="0" rtlCol="0"/>
            <a:lstStyle/>
            <a:p/>
          </p:txBody>
        </p:sp>
        <p:sp>
          <p:nvSpPr>
            <p:cNvPr id="2162" name="object 2162" descr=""/>
            <p:cNvSpPr/>
            <p:nvPr/>
          </p:nvSpPr>
          <p:spPr>
            <a:xfrm>
              <a:off x="2501027" y="9063086"/>
              <a:ext cx="3810" cy="635"/>
            </a:xfrm>
            <a:custGeom>
              <a:avLst/>
              <a:gdLst/>
              <a:ahLst/>
              <a:cxnLst/>
              <a:rect l="l" t="t" r="r" b="b"/>
              <a:pathLst>
                <a:path w="3810" h="634">
                  <a:moveTo>
                    <a:pt x="0" y="0"/>
                  </a:moveTo>
                  <a:lnTo>
                    <a:pt x="3810" y="380"/>
                  </a:lnTo>
                </a:path>
              </a:pathLst>
            </a:custGeom>
            <a:ln w="3530">
              <a:solidFill>
                <a:srgbClr val="565659"/>
              </a:solidFill>
            </a:ln>
          </p:spPr>
          <p:txBody>
            <a:bodyPr wrap="square" lIns="0" tIns="0" rIns="0" bIns="0" rtlCol="0"/>
            <a:lstStyle/>
            <a:p/>
          </p:txBody>
        </p:sp>
        <p:sp>
          <p:nvSpPr>
            <p:cNvPr id="2163" name="object 2163" descr=""/>
            <p:cNvSpPr/>
            <p:nvPr/>
          </p:nvSpPr>
          <p:spPr>
            <a:xfrm>
              <a:off x="2504450" y="9102333"/>
              <a:ext cx="635" cy="3175"/>
            </a:xfrm>
            <a:custGeom>
              <a:avLst/>
              <a:gdLst/>
              <a:ahLst/>
              <a:cxnLst/>
              <a:rect l="l" t="t" r="r" b="b"/>
              <a:pathLst>
                <a:path w="635" h="3175">
                  <a:moveTo>
                    <a:pt x="0" y="0"/>
                  </a:moveTo>
                  <a:lnTo>
                    <a:pt x="381" y="3048"/>
                  </a:lnTo>
                </a:path>
              </a:pathLst>
            </a:custGeom>
            <a:ln w="3530">
              <a:solidFill>
                <a:srgbClr val="565659"/>
              </a:solidFill>
            </a:ln>
          </p:spPr>
          <p:txBody>
            <a:bodyPr wrap="square" lIns="0" tIns="0" rIns="0" bIns="0" rtlCol="0"/>
            <a:lstStyle/>
            <a:p/>
          </p:txBody>
        </p:sp>
        <p:sp>
          <p:nvSpPr>
            <p:cNvPr id="2164" name="object 2164" descr=""/>
            <p:cNvSpPr/>
            <p:nvPr/>
          </p:nvSpPr>
          <p:spPr>
            <a:xfrm>
              <a:off x="2501024" y="9063471"/>
              <a:ext cx="3810" cy="3175"/>
            </a:xfrm>
            <a:custGeom>
              <a:avLst/>
              <a:gdLst/>
              <a:ahLst/>
              <a:cxnLst/>
              <a:rect l="l" t="t" r="r" b="b"/>
              <a:pathLst>
                <a:path w="3810" h="3175">
                  <a:moveTo>
                    <a:pt x="3810" y="0"/>
                  </a:moveTo>
                  <a:lnTo>
                    <a:pt x="3429" y="3047"/>
                  </a:lnTo>
                  <a:lnTo>
                    <a:pt x="0" y="3047"/>
                  </a:lnTo>
                </a:path>
              </a:pathLst>
            </a:custGeom>
            <a:ln w="3530">
              <a:solidFill>
                <a:srgbClr val="565659"/>
              </a:solidFill>
            </a:ln>
          </p:spPr>
          <p:txBody>
            <a:bodyPr wrap="square" lIns="0" tIns="0" rIns="0" bIns="0" rtlCol="0"/>
            <a:lstStyle/>
            <a:p/>
          </p:txBody>
        </p:sp>
        <p:sp>
          <p:nvSpPr>
            <p:cNvPr id="2165" name="object 2165" descr=""/>
            <p:cNvSpPr/>
            <p:nvPr/>
          </p:nvSpPr>
          <p:spPr>
            <a:xfrm>
              <a:off x="2504450" y="9066519"/>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2166" name="object 2166" descr=""/>
            <p:cNvSpPr/>
            <p:nvPr/>
          </p:nvSpPr>
          <p:spPr>
            <a:xfrm>
              <a:off x="2501021" y="9101949"/>
              <a:ext cx="3810" cy="635"/>
            </a:xfrm>
            <a:custGeom>
              <a:avLst/>
              <a:gdLst/>
              <a:ahLst/>
              <a:cxnLst/>
              <a:rect l="l" t="t" r="r" b="b"/>
              <a:pathLst>
                <a:path w="3810" h="634">
                  <a:moveTo>
                    <a:pt x="3429" y="0"/>
                  </a:moveTo>
                  <a:lnTo>
                    <a:pt x="3429" y="381"/>
                  </a:lnTo>
                  <a:lnTo>
                    <a:pt x="0" y="381"/>
                  </a:lnTo>
                </a:path>
              </a:pathLst>
            </a:custGeom>
            <a:ln w="3530">
              <a:solidFill>
                <a:srgbClr val="565659"/>
              </a:solidFill>
            </a:ln>
          </p:spPr>
          <p:txBody>
            <a:bodyPr wrap="square" lIns="0" tIns="0" rIns="0" bIns="0" rtlCol="0"/>
            <a:lstStyle/>
            <a:p/>
          </p:txBody>
        </p:sp>
        <p:sp>
          <p:nvSpPr>
            <p:cNvPr id="2167" name="object 2167" descr=""/>
            <p:cNvSpPr/>
            <p:nvPr/>
          </p:nvSpPr>
          <p:spPr>
            <a:xfrm>
              <a:off x="2513975" y="9098138"/>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168" name="object 2168" descr=""/>
            <p:cNvSpPr/>
            <p:nvPr/>
          </p:nvSpPr>
          <p:spPr>
            <a:xfrm>
              <a:off x="2515260" y="909751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69" name="object 2169" descr=""/>
            <p:cNvSpPr/>
            <p:nvPr/>
          </p:nvSpPr>
          <p:spPr>
            <a:xfrm>
              <a:off x="2513215" y="9098520"/>
              <a:ext cx="635" cy="1270"/>
            </a:xfrm>
            <a:custGeom>
              <a:avLst/>
              <a:gdLst/>
              <a:ahLst/>
              <a:cxnLst/>
              <a:rect l="l" t="t" r="r" b="b"/>
              <a:pathLst>
                <a:path w="635" h="1270">
                  <a:moveTo>
                    <a:pt x="381" y="762"/>
                  </a:moveTo>
                  <a:lnTo>
                    <a:pt x="381" y="0"/>
                  </a:lnTo>
                  <a:lnTo>
                    <a:pt x="0" y="0"/>
                  </a:lnTo>
                </a:path>
              </a:pathLst>
            </a:custGeom>
            <a:ln w="3530">
              <a:solidFill>
                <a:srgbClr val="565659"/>
              </a:solidFill>
            </a:ln>
          </p:spPr>
          <p:txBody>
            <a:bodyPr wrap="square" lIns="0" tIns="0" rIns="0" bIns="0" rtlCol="0"/>
            <a:lstStyle/>
            <a:p/>
          </p:txBody>
        </p:sp>
        <p:sp>
          <p:nvSpPr>
            <p:cNvPr id="2170" name="object 2170" descr=""/>
            <p:cNvSpPr/>
            <p:nvPr/>
          </p:nvSpPr>
          <p:spPr>
            <a:xfrm>
              <a:off x="2510552" y="9065754"/>
              <a:ext cx="0" cy="1905"/>
            </a:xfrm>
            <a:custGeom>
              <a:avLst/>
              <a:gdLst/>
              <a:ahLst/>
              <a:cxnLst/>
              <a:rect l="l" t="t" r="r" b="b"/>
              <a:pathLst>
                <a:path w="0" h="1904">
                  <a:moveTo>
                    <a:pt x="0" y="1524"/>
                  </a:moveTo>
                  <a:lnTo>
                    <a:pt x="0" y="0"/>
                  </a:lnTo>
                </a:path>
              </a:pathLst>
            </a:custGeom>
            <a:ln w="3530">
              <a:solidFill>
                <a:srgbClr val="565659"/>
              </a:solidFill>
            </a:ln>
          </p:spPr>
          <p:txBody>
            <a:bodyPr wrap="square" lIns="0" tIns="0" rIns="0" bIns="0" rtlCol="0"/>
            <a:lstStyle/>
            <a:p/>
          </p:txBody>
        </p:sp>
        <p:sp>
          <p:nvSpPr>
            <p:cNvPr id="2171" name="object 2171" descr=""/>
            <p:cNvSpPr/>
            <p:nvPr/>
          </p:nvSpPr>
          <p:spPr>
            <a:xfrm>
              <a:off x="2525788" y="9068418"/>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172" name="object 2172" descr=""/>
            <p:cNvSpPr/>
            <p:nvPr/>
          </p:nvSpPr>
          <p:spPr>
            <a:xfrm>
              <a:off x="2523884" y="906841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73" name="object 2173" descr=""/>
            <p:cNvSpPr/>
            <p:nvPr/>
          </p:nvSpPr>
          <p:spPr>
            <a:xfrm>
              <a:off x="2528077" y="906841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74" name="object 2174" descr=""/>
            <p:cNvSpPr/>
            <p:nvPr/>
          </p:nvSpPr>
          <p:spPr>
            <a:xfrm>
              <a:off x="2519692" y="906841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75" name="object 2175" descr=""/>
            <p:cNvSpPr/>
            <p:nvPr/>
          </p:nvSpPr>
          <p:spPr>
            <a:xfrm>
              <a:off x="2539505" y="9068803"/>
              <a:ext cx="0" cy="31750"/>
            </a:xfrm>
            <a:custGeom>
              <a:avLst/>
              <a:gdLst/>
              <a:ahLst/>
              <a:cxnLst/>
              <a:rect l="l" t="t" r="r" b="b"/>
              <a:pathLst>
                <a:path w="0" h="31750">
                  <a:moveTo>
                    <a:pt x="0" y="31241"/>
                  </a:moveTo>
                  <a:lnTo>
                    <a:pt x="0" y="0"/>
                  </a:lnTo>
                </a:path>
              </a:pathLst>
            </a:custGeom>
            <a:ln w="3530">
              <a:solidFill>
                <a:srgbClr val="565659"/>
              </a:solidFill>
            </a:ln>
          </p:spPr>
          <p:txBody>
            <a:bodyPr wrap="square" lIns="0" tIns="0" rIns="0" bIns="0" rtlCol="0"/>
            <a:lstStyle/>
            <a:p/>
          </p:txBody>
        </p:sp>
        <p:sp>
          <p:nvSpPr>
            <p:cNvPr id="2176" name="object 2176" descr=""/>
            <p:cNvSpPr/>
            <p:nvPr/>
          </p:nvSpPr>
          <p:spPr>
            <a:xfrm>
              <a:off x="2533025" y="9068040"/>
              <a:ext cx="5715" cy="0"/>
            </a:xfrm>
            <a:custGeom>
              <a:avLst/>
              <a:gdLst/>
              <a:ahLst/>
              <a:cxnLst/>
              <a:rect l="l" t="t" r="r" b="b"/>
              <a:pathLst>
                <a:path w="5714" h="0">
                  <a:moveTo>
                    <a:pt x="0" y="0"/>
                  </a:moveTo>
                  <a:lnTo>
                    <a:pt x="5715" y="0"/>
                  </a:lnTo>
                </a:path>
              </a:pathLst>
            </a:custGeom>
            <a:ln w="3530">
              <a:solidFill>
                <a:srgbClr val="565659"/>
              </a:solidFill>
            </a:ln>
          </p:spPr>
          <p:txBody>
            <a:bodyPr wrap="square" lIns="0" tIns="0" rIns="0" bIns="0" rtlCol="0"/>
            <a:lstStyle/>
            <a:p/>
          </p:txBody>
        </p:sp>
        <p:sp>
          <p:nvSpPr>
            <p:cNvPr id="2177" name="object 2177" descr=""/>
            <p:cNvSpPr/>
            <p:nvPr/>
          </p:nvSpPr>
          <p:spPr>
            <a:xfrm>
              <a:off x="2533027" y="9068040"/>
              <a:ext cx="5715" cy="33020"/>
            </a:xfrm>
            <a:custGeom>
              <a:avLst/>
              <a:gdLst/>
              <a:ahLst/>
              <a:cxnLst/>
              <a:rect l="l" t="t" r="r" b="b"/>
              <a:pathLst>
                <a:path w="5714" h="33020">
                  <a:moveTo>
                    <a:pt x="5714" y="0"/>
                  </a:moveTo>
                  <a:lnTo>
                    <a:pt x="5714" y="16383"/>
                  </a:lnTo>
                  <a:lnTo>
                    <a:pt x="5714" y="32766"/>
                  </a:lnTo>
                  <a:lnTo>
                    <a:pt x="0" y="32766"/>
                  </a:lnTo>
                </a:path>
              </a:pathLst>
            </a:custGeom>
            <a:ln w="3530">
              <a:solidFill>
                <a:srgbClr val="565659"/>
              </a:solidFill>
            </a:ln>
          </p:spPr>
          <p:txBody>
            <a:bodyPr wrap="square" lIns="0" tIns="0" rIns="0" bIns="0" rtlCol="0"/>
            <a:lstStyle/>
            <a:p/>
          </p:txBody>
        </p:sp>
        <p:sp>
          <p:nvSpPr>
            <p:cNvPr id="2178" name="object 2178" descr=""/>
            <p:cNvSpPr/>
            <p:nvPr/>
          </p:nvSpPr>
          <p:spPr>
            <a:xfrm>
              <a:off x="2513975" y="9075663"/>
              <a:ext cx="0" cy="1270"/>
            </a:xfrm>
            <a:custGeom>
              <a:avLst/>
              <a:gdLst/>
              <a:ahLst/>
              <a:cxnLst/>
              <a:rect l="l" t="t" r="r" b="b"/>
              <a:pathLst>
                <a:path w="0" h="1270">
                  <a:moveTo>
                    <a:pt x="0" y="762"/>
                  </a:moveTo>
                  <a:lnTo>
                    <a:pt x="0" y="0"/>
                  </a:lnTo>
                </a:path>
              </a:pathLst>
            </a:custGeom>
            <a:ln w="3530">
              <a:solidFill>
                <a:srgbClr val="565659"/>
              </a:solidFill>
            </a:ln>
          </p:spPr>
          <p:txBody>
            <a:bodyPr wrap="square" lIns="0" tIns="0" rIns="0" bIns="0" rtlCol="0"/>
            <a:lstStyle/>
            <a:p/>
          </p:txBody>
        </p:sp>
        <p:sp>
          <p:nvSpPr>
            <p:cNvPr id="2179" name="object 2179" descr=""/>
            <p:cNvSpPr/>
            <p:nvPr/>
          </p:nvSpPr>
          <p:spPr>
            <a:xfrm>
              <a:off x="2518167" y="9068040"/>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180" name="object 2180" descr=""/>
            <p:cNvSpPr/>
            <p:nvPr/>
          </p:nvSpPr>
          <p:spPr>
            <a:xfrm>
              <a:off x="2518171" y="9099664"/>
              <a:ext cx="10795" cy="1270"/>
            </a:xfrm>
            <a:custGeom>
              <a:avLst/>
              <a:gdLst/>
              <a:ahLst/>
              <a:cxnLst/>
              <a:rect l="l" t="t" r="r" b="b"/>
              <a:pathLst>
                <a:path w="10794" h="1270">
                  <a:moveTo>
                    <a:pt x="10668" y="1143"/>
                  </a:moveTo>
                  <a:lnTo>
                    <a:pt x="0" y="1143"/>
                  </a:lnTo>
                  <a:lnTo>
                    <a:pt x="0" y="0"/>
                  </a:lnTo>
                  <a:lnTo>
                    <a:pt x="1143" y="0"/>
                  </a:lnTo>
                </a:path>
              </a:pathLst>
            </a:custGeom>
            <a:ln w="3530">
              <a:solidFill>
                <a:srgbClr val="565659"/>
              </a:solidFill>
            </a:ln>
          </p:spPr>
          <p:txBody>
            <a:bodyPr wrap="square" lIns="0" tIns="0" rIns="0" bIns="0" rtlCol="0"/>
            <a:lstStyle/>
            <a:p/>
          </p:txBody>
        </p:sp>
        <p:sp>
          <p:nvSpPr>
            <p:cNvPr id="2181" name="object 2181" descr=""/>
            <p:cNvSpPr/>
            <p:nvPr/>
          </p:nvSpPr>
          <p:spPr>
            <a:xfrm>
              <a:off x="2526929" y="906804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82" name="object 2182" descr=""/>
            <p:cNvSpPr/>
            <p:nvPr/>
          </p:nvSpPr>
          <p:spPr>
            <a:xfrm>
              <a:off x="2523260" y="906627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83" name="object 2183" descr=""/>
            <p:cNvSpPr/>
            <p:nvPr/>
          </p:nvSpPr>
          <p:spPr>
            <a:xfrm>
              <a:off x="2522743" y="906804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184" name="object 2184" descr=""/>
            <p:cNvSpPr/>
            <p:nvPr/>
          </p:nvSpPr>
          <p:spPr>
            <a:xfrm>
              <a:off x="2519067" y="906627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85" name="object 2185" descr=""/>
            <p:cNvSpPr/>
            <p:nvPr/>
          </p:nvSpPr>
          <p:spPr>
            <a:xfrm>
              <a:off x="2519692" y="9099661"/>
              <a:ext cx="1905" cy="0"/>
            </a:xfrm>
            <a:custGeom>
              <a:avLst/>
              <a:gdLst/>
              <a:ahLst/>
              <a:cxnLst/>
              <a:rect l="l" t="t" r="r" b="b"/>
              <a:pathLst>
                <a:path w="1905" h="0">
                  <a:moveTo>
                    <a:pt x="0" y="0"/>
                  </a:moveTo>
                  <a:lnTo>
                    <a:pt x="1905" y="0"/>
                  </a:lnTo>
                </a:path>
              </a:pathLst>
            </a:custGeom>
            <a:ln w="3530">
              <a:solidFill>
                <a:srgbClr val="565659"/>
              </a:solidFill>
            </a:ln>
          </p:spPr>
          <p:txBody>
            <a:bodyPr wrap="square" lIns="0" tIns="0" rIns="0" bIns="0" rtlCol="0"/>
            <a:lstStyle/>
            <a:p/>
          </p:txBody>
        </p:sp>
        <p:sp>
          <p:nvSpPr>
            <p:cNvPr id="2186" name="object 2186" descr=""/>
            <p:cNvSpPr/>
            <p:nvPr/>
          </p:nvSpPr>
          <p:spPr>
            <a:xfrm>
              <a:off x="2521981" y="9099661"/>
              <a:ext cx="1905" cy="0"/>
            </a:xfrm>
            <a:custGeom>
              <a:avLst/>
              <a:gdLst/>
              <a:ahLst/>
              <a:cxnLst/>
              <a:rect l="l" t="t" r="r" b="b"/>
              <a:pathLst>
                <a:path w="1905" h="0">
                  <a:moveTo>
                    <a:pt x="0" y="0"/>
                  </a:moveTo>
                  <a:lnTo>
                    <a:pt x="1524" y="0"/>
                  </a:lnTo>
                </a:path>
              </a:pathLst>
            </a:custGeom>
            <a:ln w="3530">
              <a:solidFill>
                <a:srgbClr val="565659"/>
              </a:solidFill>
            </a:ln>
          </p:spPr>
          <p:txBody>
            <a:bodyPr wrap="square" lIns="0" tIns="0" rIns="0" bIns="0" rtlCol="0"/>
            <a:lstStyle/>
            <a:p/>
          </p:txBody>
        </p:sp>
        <p:sp>
          <p:nvSpPr>
            <p:cNvPr id="2187" name="object 2187" descr=""/>
            <p:cNvSpPr/>
            <p:nvPr/>
          </p:nvSpPr>
          <p:spPr>
            <a:xfrm>
              <a:off x="2523884" y="9099661"/>
              <a:ext cx="1905" cy="0"/>
            </a:xfrm>
            <a:custGeom>
              <a:avLst/>
              <a:gdLst/>
              <a:ahLst/>
              <a:cxnLst/>
              <a:rect l="l" t="t" r="r" b="b"/>
              <a:pathLst>
                <a:path w="1905" h="0">
                  <a:moveTo>
                    <a:pt x="0" y="0"/>
                  </a:moveTo>
                  <a:lnTo>
                    <a:pt x="1905" y="0"/>
                  </a:lnTo>
                </a:path>
              </a:pathLst>
            </a:custGeom>
            <a:ln w="3530">
              <a:solidFill>
                <a:srgbClr val="565659"/>
              </a:solidFill>
            </a:ln>
          </p:spPr>
          <p:txBody>
            <a:bodyPr wrap="square" lIns="0" tIns="0" rIns="0" bIns="0" rtlCol="0"/>
            <a:lstStyle/>
            <a:p/>
          </p:txBody>
        </p:sp>
        <p:sp>
          <p:nvSpPr>
            <p:cNvPr id="2188" name="object 2188" descr=""/>
            <p:cNvSpPr/>
            <p:nvPr/>
          </p:nvSpPr>
          <p:spPr>
            <a:xfrm>
              <a:off x="2526173" y="9099661"/>
              <a:ext cx="3175" cy="0"/>
            </a:xfrm>
            <a:custGeom>
              <a:avLst/>
              <a:gdLst/>
              <a:ahLst/>
              <a:cxnLst/>
              <a:rect l="l" t="t" r="r" b="b"/>
              <a:pathLst>
                <a:path w="3175" h="0">
                  <a:moveTo>
                    <a:pt x="0" y="0"/>
                  </a:moveTo>
                  <a:lnTo>
                    <a:pt x="1905" y="0"/>
                  </a:lnTo>
                  <a:lnTo>
                    <a:pt x="2667" y="0"/>
                  </a:lnTo>
                </a:path>
              </a:pathLst>
            </a:custGeom>
            <a:ln w="3530">
              <a:solidFill>
                <a:srgbClr val="565659"/>
              </a:solidFill>
            </a:ln>
          </p:spPr>
          <p:txBody>
            <a:bodyPr wrap="square" lIns="0" tIns="0" rIns="0" bIns="0" rtlCol="0"/>
            <a:lstStyle/>
            <a:p/>
          </p:txBody>
        </p:sp>
        <p:sp>
          <p:nvSpPr>
            <p:cNvPr id="2189" name="object 2189" descr=""/>
            <p:cNvSpPr/>
            <p:nvPr/>
          </p:nvSpPr>
          <p:spPr>
            <a:xfrm>
              <a:off x="2513975" y="9065755"/>
              <a:ext cx="0" cy="10160"/>
            </a:xfrm>
            <a:custGeom>
              <a:avLst/>
              <a:gdLst/>
              <a:ahLst/>
              <a:cxnLst/>
              <a:rect l="l" t="t" r="r" b="b"/>
              <a:pathLst>
                <a:path w="0" h="10159">
                  <a:moveTo>
                    <a:pt x="0" y="9905"/>
                  </a:moveTo>
                  <a:lnTo>
                    <a:pt x="0" y="0"/>
                  </a:lnTo>
                </a:path>
              </a:pathLst>
            </a:custGeom>
            <a:ln w="3530">
              <a:solidFill>
                <a:srgbClr val="565659"/>
              </a:solidFill>
            </a:ln>
          </p:spPr>
          <p:txBody>
            <a:bodyPr wrap="square" lIns="0" tIns="0" rIns="0" bIns="0" rtlCol="0"/>
            <a:lstStyle/>
            <a:p/>
          </p:txBody>
        </p:sp>
        <p:sp>
          <p:nvSpPr>
            <p:cNvPr id="2190" name="object 2190" descr=""/>
            <p:cNvSpPr/>
            <p:nvPr/>
          </p:nvSpPr>
          <p:spPr>
            <a:xfrm>
              <a:off x="2513596" y="9065372"/>
              <a:ext cx="0" cy="10795"/>
            </a:xfrm>
            <a:custGeom>
              <a:avLst/>
              <a:gdLst/>
              <a:ahLst/>
              <a:cxnLst/>
              <a:rect l="l" t="t" r="r" b="b"/>
              <a:pathLst>
                <a:path w="0" h="10795">
                  <a:moveTo>
                    <a:pt x="0" y="10668"/>
                  </a:moveTo>
                  <a:lnTo>
                    <a:pt x="0" y="9906"/>
                  </a:lnTo>
                  <a:lnTo>
                    <a:pt x="0" y="0"/>
                  </a:lnTo>
                </a:path>
              </a:pathLst>
            </a:custGeom>
            <a:ln w="3530">
              <a:solidFill>
                <a:srgbClr val="565659"/>
              </a:solidFill>
            </a:ln>
          </p:spPr>
          <p:txBody>
            <a:bodyPr wrap="square" lIns="0" tIns="0" rIns="0" bIns="0" rtlCol="0"/>
            <a:lstStyle/>
            <a:p/>
          </p:txBody>
        </p:sp>
        <p:sp>
          <p:nvSpPr>
            <p:cNvPr id="2191" name="object 2191" descr=""/>
            <p:cNvSpPr/>
            <p:nvPr/>
          </p:nvSpPr>
          <p:spPr>
            <a:xfrm>
              <a:off x="2512834" y="9075278"/>
              <a:ext cx="1270" cy="1270"/>
            </a:xfrm>
            <a:custGeom>
              <a:avLst/>
              <a:gdLst/>
              <a:ahLst/>
              <a:cxnLst/>
              <a:rect l="l" t="t" r="r" b="b"/>
              <a:pathLst>
                <a:path w="1269" h="1270">
                  <a:moveTo>
                    <a:pt x="0" y="762"/>
                  </a:moveTo>
                  <a:lnTo>
                    <a:pt x="0" y="0"/>
                  </a:lnTo>
                  <a:lnTo>
                    <a:pt x="762" y="0"/>
                  </a:lnTo>
                </a:path>
              </a:pathLst>
            </a:custGeom>
            <a:ln w="3530">
              <a:solidFill>
                <a:srgbClr val="565659"/>
              </a:solidFill>
            </a:ln>
          </p:spPr>
          <p:txBody>
            <a:bodyPr wrap="square" lIns="0" tIns="0" rIns="0" bIns="0" rtlCol="0"/>
            <a:lstStyle/>
            <a:p/>
          </p:txBody>
        </p:sp>
        <p:sp>
          <p:nvSpPr>
            <p:cNvPr id="2192" name="object 2192" descr=""/>
            <p:cNvSpPr/>
            <p:nvPr/>
          </p:nvSpPr>
          <p:spPr>
            <a:xfrm>
              <a:off x="2512835" y="9076041"/>
              <a:ext cx="1905" cy="1270"/>
            </a:xfrm>
            <a:custGeom>
              <a:avLst/>
              <a:gdLst/>
              <a:ahLst/>
              <a:cxnLst/>
              <a:rect l="l" t="t" r="r" b="b"/>
              <a:pathLst>
                <a:path w="1905" h="1270">
                  <a:moveTo>
                    <a:pt x="1524" y="762"/>
                  </a:moveTo>
                  <a:lnTo>
                    <a:pt x="762" y="762"/>
                  </a:lnTo>
                  <a:lnTo>
                    <a:pt x="762" y="0"/>
                  </a:lnTo>
                  <a:lnTo>
                    <a:pt x="0" y="0"/>
                  </a:lnTo>
                  <a:lnTo>
                    <a:pt x="0" y="762"/>
                  </a:lnTo>
                </a:path>
              </a:pathLst>
            </a:custGeom>
            <a:ln w="3530">
              <a:solidFill>
                <a:srgbClr val="565659"/>
              </a:solidFill>
            </a:ln>
          </p:spPr>
          <p:txBody>
            <a:bodyPr wrap="square" lIns="0" tIns="0" rIns="0" bIns="0" rtlCol="0"/>
            <a:lstStyle/>
            <a:p/>
          </p:txBody>
        </p:sp>
        <p:sp>
          <p:nvSpPr>
            <p:cNvPr id="2193" name="object 2193" descr=""/>
            <p:cNvSpPr/>
            <p:nvPr/>
          </p:nvSpPr>
          <p:spPr>
            <a:xfrm>
              <a:off x="2517025" y="9065374"/>
              <a:ext cx="0" cy="4445"/>
            </a:xfrm>
            <a:custGeom>
              <a:avLst/>
              <a:gdLst/>
              <a:ahLst/>
              <a:cxnLst/>
              <a:rect l="l" t="t" r="r" b="b"/>
              <a:pathLst>
                <a:path w="0" h="4445">
                  <a:moveTo>
                    <a:pt x="0" y="0"/>
                  </a:moveTo>
                  <a:lnTo>
                    <a:pt x="0" y="4191"/>
                  </a:lnTo>
                </a:path>
              </a:pathLst>
            </a:custGeom>
            <a:ln w="3530">
              <a:solidFill>
                <a:srgbClr val="565659"/>
              </a:solidFill>
            </a:ln>
          </p:spPr>
          <p:txBody>
            <a:bodyPr wrap="square" lIns="0" tIns="0" rIns="0" bIns="0" rtlCol="0"/>
            <a:lstStyle/>
            <a:p/>
          </p:txBody>
        </p:sp>
        <p:sp>
          <p:nvSpPr>
            <p:cNvPr id="2194" name="object 2194" descr=""/>
            <p:cNvSpPr/>
            <p:nvPr/>
          </p:nvSpPr>
          <p:spPr>
            <a:xfrm>
              <a:off x="2518167" y="9065373"/>
              <a:ext cx="0" cy="4445"/>
            </a:xfrm>
            <a:custGeom>
              <a:avLst/>
              <a:gdLst/>
              <a:ahLst/>
              <a:cxnLst/>
              <a:rect l="l" t="t" r="r" b="b"/>
              <a:pathLst>
                <a:path w="0" h="4445">
                  <a:moveTo>
                    <a:pt x="0" y="2667"/>
                  </a:moveTo>
                  <a:lnTo>
                    <a:pt x="0" y="4191"/>
                  </a:lnTo>
                  <a:lnTo>
                    <a:pt x="0" y="0"/>
                  </a:lnTo>
                </a:path>
              </a:pathLst>
            </a:custGeom>
            <a:ln w="3530">
              <a:solidFill>
                <a:srgbClr val="565659"/>
              </a:solidFill>
            </a:ln>
          </p:spPr>
          <p:txBody>
            <a:bodyPr wrap="square" lIns="0" tIns="0" rIns="0" bIns="0" rtlCol="0"/>
            <a:lstStyle/>
            <a:p/>
          </p:txBody>
        </p:sp>
        <p:sp>
          <p:nvSpPr>
            <p:cNvPr id="2195" name="object 2195" descr=""/>
            <p:cNvSpPr/>
            <p:nvPr/>
          </p:nvSpPr>
          <p:spPr>
            <a:xfrm>
              <a:off x="2512834" y="9076803"/>
              <a:ext cx="1905" cy="0"/>
            </a:xfrm>
            <a:custGeom>
              <a:avLst/>
              <a:gdLst/>
              <a:ahLst/>
              <a:cxnLst/>
              <a:rect l="l" t="t" r="r" b="b"/>
              <a:pathLst>
                <a:path w="1905" h="0">
                  <a:moveTo>
                    <a:pt x="0" y="0"/>
                  </a:moveTo>
                  <a:lnTo>
                    <a:pt x="1524" y="0"/>
                  </a:lnTo>
                </a:path>
              </a:pathLst>
            </a:custGeom>
            <a:ln w="3530">
              <a:solidFill>
                <a:srgbClr val="565659"/>
              </a:solidFill>
            </a:ln>
          </p:spPr>
          <p:txBody>
            <a:bodyPr wrap="square" lIns="0" tIns="0" rIns="0" bIns="0" rtlCol="0"/>
            <a:lstStyle/>
            <a:p/>
          </p:txBody>
        </p:sp>
        <p:sp>
          <p:nvSpPr>
            <p:cNvPr id="2196" name="object 2196" descr=""/>
            <p:cNvSpPr/>
            <p:nvPr/>
          </p:nvSpPr>
          <p:spPr>
            <a:xfrm>
              <a:off x="2510165" y="9099282"/>
              <a:ext cx="7620" cy="1905"/>
            </a:xfrm>
            <a:custGeom>
              <a:avLst/>
              <a:gdLst/>
              <a:ahLst/>
              <a:cxnLst/>
              <a:rect l="l" t="t" r="r" b="b"/>
              <a:pathLst>
                <a:path w="7619" h="1904">
                  <a:moveTo>
                    <a:pt x="7238" y="0"/>
                  </a:moveTo>
                  <a:lnTo>
                    <a:pt x="7238" y="1904"/>
                  </a:lnTo>
                  <a:lnTo>
                    <a:pt x="0" y="1904"/>
                  </a:lnTo>
                </a:path>
              </a:pathLst>
            </a:custGeom>
            <a:ln w="3530">
              <a:solidFill>
                <a:srgbClr val="565659"/>
              </a:solidFill>
            </a:ln>
          </p:spPr>
          <p:txBody>
            <a:bodyPr wrap="square" lIns="0" tIns="0" rIns="0" bIns="0" rtlCol="0"/>
            <a:lstStyle/>
            <a:p/>
          </p:txBody>
        </p:sp>
        <p:sp>
          <p:nvSpPr>
            <p:cNvPr id="2197" name="object 2197" descr=""/>
            <p:cNvSpPr/>
            <p:nvPr/>
          </p:nvSpPr>
          <p:spPr>
            <a:xfrm>
              <a:off x="2513596" y="9099282"/>
              <a:ext cx="3810" cy="0"/>
            </a:xfrm>
            <a:custGeom>
              <a:avLst/>
              <a:gdLst/>
              <a:ahLst/>
              <a:cxnLst/>
              <a:rect l="l" t="t" r="r" b="b"/>
              <a:pathLst>
                <a:path w="3810" h="0">
                  <a:moveTo>
                    <a:pt x="3429" y="0"/>
                  </a:moveTo>
                  <a:lnTo>
                    <a:pt x="0" y="0"/>
                  </a:lnTo>
                </a:path>
              </a:pathLst>
            </a:custGeom>
            <a:ln w="3530">
              <a:solidFill>
                <a:srgbClr val="565659"/>
              </a:solidFill>
            </a:ln>
          </p:spPr>
          <p:txBody>
            <a:bodyPr wrap="square" lIns="0" tIns="0" rIns="0" bIns="0" rtlCol="0"/>
            <a:lstStyle/>
            <a:p/>
          </p:txBody>
        </p:sp>
        <p:sp>
          <p:nvSpPr>
            <p:cNvPr id="2198" name="object 2198" descr=""/>
            <p:cNvSpPr/>
            <p:nvPr/>
          </p:nvSpPr>
          <p:spPr>
            <a:xfrm>
              <a:off x="2503448" y="910018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99" name="object 2199" descr=""/>
            <p:cNvSpPr/>
            <p:nvPr/>
          </p:nvSpPr>
          <p:spPr>
            <a:xfrm>
              <a:off x="2501021" y="9066900"/>
              <a:ext cx="3810" cy="0"/>
            </a:xfrm>
            <a:custGeom>
              <a:avLst/>
              <a:gdLst/>
              <a:ahLst/>
              <a:cxnLst/>
              <a:rect l="l" t="t" r="r" b="b"/>
              <a:pathLst>
                <a:path w="3810" h="0">
                  <a:moveTo>
                    <a:pt x="3429" y="0"/>
                  </a:moveTo>
                  <a:lnTo>
                    <a:pt x="0" y="0"/>
                  </a:lnTo>
                </a:path>
              </a:pathLst>
            </a:custGeom>
            <a:ln w="3530">
              <a:solidFill>
                <a:srgbClr val="565659"/>
              </a:solidFill>
            </a:ln>
          </p:spPr>
          <p:txBody>
            <a:bodyPr wrap="square" lIns="0" tIns="0" rIns="0" bIns="0" rtlCol="0"/>
            <a:lstStyle/>
            <a:p/>
          </p:txBody>
        </p:sp>
        <p:sp>
          <p:nvSpPr>
            <p:cNvPr id="2200" name="object 2200" descr=""/>
            <p:cNvSpPr/>
            <p:nvPr/>
          </p:nvSpPr>
          <p:spPr>
            <a:xfrm>
              <a:off x="2501027" y="9101949"/>
              <a:ext cx="3810" cy="0"/>
            </a:xfrm>
            <a:custGeom>
              <a:avLst/>
              <a:gdLst/>
              <a:ahLst/>
              <a:cxnLst/>
              <a:rect l="l" t="t" r="r" b="b"/>
              <a:pathLst>
                <a:path w="3810" h="0">
                  <a:moveTo>
                    <a:pt x="0" y="0"/>
                  </a:moveTo>
                  <a:lnTo>
                    <a:pt x="3429" y="0"/>
                  </a:lnTo>
                </a:path>
              </a:pathLst>
            </a:custGeom>
            <a:ln w="3530">
              <a:solidFill>
                <a:srgbClr val="565659"/>
              </a:solidFill>
            </a:ln>
          </p:spPr>
          <p:txBody>
            <a:bodyPr wrap="square" lIns="0" tIns="0" rIns="0" bIns="0" rtlCol="0"/>
            <a:lstStyle/>
            <a:p/>
          </p:txBody>
        </p:sp>
        <p:sp>
          <p:nvSpPr>
            <p:cNvPr id="2201" name="object 2201" descr=""/>
            <p:cNvSpPr/>
            <p:nvPr/>
          </p:nvSpPr>
          <p:spPr>
            <a:xfrm>
              <a:off x="2501027" y="9096238"/>
              <a:ext cx="3810" cy="0"/>
            </a:xfrm>
            <a:custGeom>
              <a:avLst/>
              <a:gdLst/>
              <a:ahLst/>
              <a:cxnLst/>
              <a:rect l="l" t="t" r="r" b="b"/>
              <a:pathLst>
                <a:path w="3810" h="0">
                  <a:moveTo>
                    <a:pt x="0" y="0"/>
                  </a:moveTo>
                  <a:lnTo>
                    <a:pt x="3429" y="0"/>
                  </a:lnTo>
                </a:path>
              </a:pathLst>
            </a:custGeom>
            <a:ln w="3530">
              <a:solidFill>
                <a:srgbClr val="565659"/>
              </a:solidFill>
            </a:ln>
          </p:spPr>
          <p:txBody>
            <a:bodyPr wrap="square" lIns="0" tIns="0" rIns="0" bIns="0" rtlCol="0"/>
            <a:lstStyle/>
            <a:p/>
          </p:txBody>
        </p:sp>
        <p:sp>
          <p:nvSpPr>
            <p:cNvPr id="2202" name="object 2202" descr=""/>
            <p:cNvSpPr/>
            <p:nvPr/>
          </p:nvSpPr>
          <p:spPr>
            <a:xfrm>
              <a:off x="2501021" y="9072611"/>
              <a:ext cx="3810" cy="0"/>
            </a:xfrm>
            <a:custGeom>
              <a:avLst/>
              <a:gdLst/>
              <a:ahLst/>
              <a:cxnLst/>
              <a:rect l="l" t="t" r="r" b="b"/>
              <a:pathLst>
                <a:path w="3810" h="0">
                  <a:moveTo>
                    <a:pt x="3429" y="0"/>
                  </a:moveTo>
                  <a:lnTo>
                    <a:pt x="0" y="0"/>
                  </a:lnTo>
                </a:path>
              </a:pathLst>
            </a:custGeom>
            <a:ln w="3530">
              <a:solidFill>
                <a:srgbClr val="565659"/>
              </a:solidFill>
            </a:ln>
          </p:spPr>
          <p:txBody>
            <a:bodyPr wrap="square" lIns="0" tIns="0" rIns="0" bIns="0" rtlCol="0"/>
            <a:lstStyle/>
            <a:p/>
          </p:txBody>
        </p:sp>
        <p:sp>
          <p:nvSpPr>
            <p:cNvPr id="2203" name="object 2203" descr=""/>
            <p:cNvSpPr/>
            <p:nvPr/>
          </p:nvSpPr>
          <p:spPr>
            <a:xfrm>
              <a:off x="2504450" y="9095857"/>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2204" name="object 2204" descr=""/>
            <p:cNvSpPr/>
            <p:nvPr/>
          </p:nvSpPr>
          <p:spPr>
            <a:xfrm>
              <a:off x="2502684" y="907084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05" name="object 2205" descr=""/>
            <p:cNvSpPr/>
            <p:nvPr/>
          </p:nvSpPr>
          <p:spPr>
            <a:xfrm>
              <a:off x="2513975" y="9087855"/>
              <a:ext cx="0" cy="10795"/>
            </a:xfrm>
            <a:custGeom>
              <a:avLst/>
              <a:gdLst/>
              <a:ahLst/>
              <a:cxnLst/>
              <a:rect l="l" t="t" r="r" b="b"/>
              <a:pathLst>
                <a:path w="0" h="10795">
                  <a:moveTo>
                    <a:pt x="0" y="10286"/>
                  </a:moveTo>
                  <a:lnTo>
                    <a:pt x="0" y="3428"/>
                  </a:lnTo>
                  <a:lnTo>
                    <a:pt x="0" y="0"/>
                  </a:lnTo>
                </a:path>
              </a:pathLst>
            </a:custGeom>
            <a:ln w="3530">
              <a:solidFill>
                <a:srgbClr val="565659"/>
              </a:solidFill>
            </a:ln>
          </p:spPr>
          <p:txBody>
            <a:bodyPr wrap="square" lIns="0" tIns="0" rIns="0" bIns="0" rtlCol="0"/>
            <a:lstStyle/>
            <a:p/>
          </p:txBody>
        </p:sp>
        <p:sp>
          <p:nvSpPr>
            <p:cNvPr id="2206" name="object 2206" descr=""/>
            <p:cNvSpPr/>
            <p:nvPr/>
          </p:nvSpPr>
          <p:spPr>
            <a:xfrm>
              <a:off x="2513218" y="9087851"/>
              <a:ext cx="635" cy="10795"/>
            </a:xfrm>
            <a:custGeom>
              <a:avLst/>
              <a:gdLst/>
              <a:ahLst/>
              <a:cxnLst/>
              <a:rect l="l" t="t" r="r" b="b"/>
              <a:pathLst>
                <a:path w="635" h="10795">
                  <a:moveTo>
                    <a:pt x="0" y="10668"/>
                  </a:moveTo>
                  <a:lnTo>
                    <a:pt x="381" y="10668"/>
                  </a:lnTo>
                  <a:lnTo>
                    <a:pt x="381" y="0"/>
                  </a:lnTo>
                </a:path>
              </a:pathLst>
            </a:custGeom>
            <a:ln w="3530">
              <a:solidFill>
                <a:srgbClr val="565659"/>
              </a:solidFill>
            </a:ln>
          </p:spPr>
          <p:txBody>
            <a:bodyPr wrap="square" lIns="0" tIns="0" rIns="0" bIns="0" rtlCol="0"/>
            <a:lstStyle/>
            <a:p/>
          </p:txBody>
        </p:sp>
        <p:sp>
          <p:nvSpPr>
            <p:cNvPr id="2207" name="object 2207" descr=""/>
            <p:cNvSpPr/>
            <p:nvPr/>
          </p:nvSpPr>
          <p:spPr>
            <a:xfrm>
              <a:off x="2509165" y="909447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08" name="object 2208" descr=""/>
            <p:cNvSpPr/>
            <p:nvPr/>
          </p:nvSpPr>
          <p:spPr>
            <a:xfrm>
              <a:off x="2505213" y="9063852"/>
              <a:ext cx="0" cy="3175"/>
            </a:xfrm>
            <a:custGeom>
              <a:avLst/>
              <a:gdLst/>
              <a:ahLst/>
              <a:cxnLst/>
              <a:rect l="l" t="t" r="r" b="b"/>
              <a:pathLst>
                <a:path w="0" h="3175">
                  <a:moveTo>
                    <a:pt x="0" y="3047"/>
                  </a:moveTo>
                  <a:lnTo>
                    <a:pt x="0" y="0"/>
                  </a:lnTo>
                </a:path>
              </a:pathLst>
            </a:custGeom>
            <a:ln w="3530">
              <a:solidFill>
                <a:srgbClr val="565659"/>
              </a:solidFill>
            </a:ln>
          </p:spPr>
          <p:txBody>
            <a:bodyPr wrap="square" lIns="0" tIns="0" rIns="0" bIns="0" rtlCol="0"/>
            <a:lstStyle/>
            <a:p/>
          </p:txBody>
        </p:sp>
        <p:sp>
          <p:nvSpPr>
            <p:cNvPr id="2209" name="object 2209" descr=""/>
            <p:cNvSpPr/>
            <p:nvPr/>
          </p:nvSpPr>
          <p:spPr>
            <a:xfrm>
              <a:off x="2505215" y="9101186"/>
              <a:ext cx="635" cy="3810"/>
            </a:xfrm>
            <a:custGeom>
              <a:avLst/>
              <a:gdLst/>
              <a:ahLst/>
              <a:cxnLst/>
              <a:rect l="l" t="t" r="r" b="b"/>
              <a:pathLst>
                <a:path w="635" h="3809">
                  <a:moveTo>
                    <a:pt x="381" y="0"/>
                  </a:moveTo>
                  <a:lnTo>
                    <a:pt x="381" y="3809"/>
                  </a:lnTo>
                  <a:lnTo>
                    <a:pt x="0" y="3809"/>
                  </a:lnTo>
                  <a:lnTo>
                    <a:pt x="0" y="761"/>
                  </a:lnTo>
                </a:path>
              </a:pathLst>
            </a:custGeom>
            <a:ln w="3530">
              <a:solidFill>
                <a:srgbClr val="565659"/>
              </a:solidFill>
            </a:ln>
          </p:spPr>
          <p:txBody>
            <a:bodyPr wrap="square" lIns="0" tIns="0" rIns="0" bIns="0" rtlCol="0"/>
            <a:lstStyle/>
            <a:p/>
          </p:txBody>
        </p:sp>
        <p:sp>
          <p:nvSpPr>
            <p:cNvPr id="2210" name="object 2210" descr=""/>
            <p:cNvSpPr/>
            <p:nvPr/>
          </p:nvSpPr>
          <p:spPr>
            <a:xfrm>
              <a:off x="2505215" y="9063468"/>
              <a:ext cx="635" cy="3810"/>
            </a:xfrm>
            <a:custGeom>
              <a:avLst/>
              <a:gdLst/>
              <a:ahLst/>
              <a:cxnLst/>
              <a:rect l="l" t="t" r="r" b="b"/>
              <a:pathLst>
                <a:path w="635" h="3809">
                  <a:moveTo>
                    <a:pt x="381" y="3810"/>
                  </a:moveTo>
                  <a:lnTo>
                    <a:pt x="381" y="0"/>
                  </a:lnTo>
                  <a:lnTo>
                    <a:pt x="0" y="381"/>
                  </a:lnTo>
                </a:path>
              </a:pathLst>
            </a:custGeom>
            <a:ln w="3530">
              <a:solidFill>
                <a:srgbClr val="565659"/>
              </a:solidFill>
            </a:ln>
          </p:spPr>
          <p:txBody>
            <a:bodyPr wrap="square" lIns="0" tIns="0" rIns="0" bIns="0" rtlCol="0"/>
            <a:lstStyle/>
            <a:p/>
          </p:txBody>
        </p:sp>
        <p:sp>
          <p:nvSpPr>
            <p:cNvPr id="2211" name="object 2211" descr=""/>
            <p:cNvSpPr/>
            <p:nvPr/>
          </p:nvSpPr>
          <p:spPr>
            <a:xfrm>
              <a:off x="2501027" y="9095853"/>
              <a:ext cx="3810" cy="0"/>
            </a:xfrm>
            <a:custGeom>
              <a:avLst/>
              <a:gdLst/>
              <a:ahLst/>
              <a:cxnLst/>
              <a:rect l="l" t="t" r="r" b="b"/>
              <a:pathLst>
                <a:path w="3810" h="0">
                  <a:moveTo>
                    <a:pt x="0" y="0"/>
                  </a:moveTo>
                  <a:lnTo>
                    <a:pt x="3429" y="0"/>
                  </a:lnTo>
                </a:path>
              </a:pathLst>
            </a:custGeom>
            <a:ln w="3530">
              <a:solidFill>
                <a:srgbClr val="565659"/>
              </a:solidFill>
            </a:ln>
          </p:spPr>
          <p:txBody>
            <a:bodyPr wrap="square" lIns="0" tIns="0" rIns="0" bIns="0" rtlCol="0"/>
            <a:lstStyle/>
            <a:p/>
          </p:txBody>
        </p:sp>
        <p:sp>
          <p:nvSpPr>
            <p:cNvPr id="2212" name="object 2212" descr=""/>
            <p:cNvSpPr/>
            <p:nvPr/>
          </p:nvSpPr>
          <p:spPr>
            <a:xfrm>
              <a:off x="2501021" y="9072611"/>
              <a:ext cx="3810" cy="0"/>
            </a:xfrm>
            <a:custGeom>
              <a:avLst/>
              <a:gdLst/>
              <a:ahLst/>
              <a:cxnLst/>
              <a:rect l="l" t="t" r="r" b="b"/>
              <a:pathLst>
                <a:path w="3810" h="0">
                  <a:moveTo>
                    <a:pt x="3429" y="0"/>
                  </a:moveTo>
                  <a:lnTo>
                    <a:pt x="0" y="0"/>
                  </a:lnTo>
                </a:path>
              </a:pathLst>
            </a:custGeom>
            <a:ln w="3530">
              <a:solidFill>
                <a:srgbClr val="565659"/>
              </a:solidFill>
            </a:ln>
          </p:spPr>
          <p:txBody>
            <a:bodyPr wrap="square" lIns="0" tIns="0" rIns="0" bIns="0" rtlCol="0"/>
            <a:lstStyle/>
            <a:p/>
          </p:txBody>
        </p:sp>
        <p:sp>
          <p:nvSpPr>
            <p:cNvPr id="2213" name="object 2213" descr=""/>
            <p:cNvSpPr/>
            <p:nvPr/>
          </p:nvSpPr>
          <p:spPr>
            <a:xfrm>
              <a:off x="2502684" y="909408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14" name="object 2214" descr=""/>
            <p:cNvSpPr/>
            <p:nvPr/>
          </p:nvSpPr>
          <p:spPr>
            <a:xfrm>
              <a:off x="2518167" y="9121383"/>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215" name="object 2215" descr=""/>
            <p:cNvSpPr/>
            <p:nvPr/>
          </p:nvSpPr>
          <p:spPr>
            <a:xfrm>
              <a:off x="2518167" y="9174342"/>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216" name="object 2216" descr=""/>
            <p:cNvSpPr/>
            <p:nvPr/>
          </p:nvSpPr>
          <p:spPr>
            <a:xfrm>
              <a:off x="2501022" y="9121759"/>
              <a:ext cx="17145" cy="635"/>
            </a:xfrm>
            <a:custGeom>
              <a:avLst/>
              <a:gdLst/>
              <a:ahLst/>
              <a:cxnLst/>
              <a:rect l="l" t="t" r="r" b="b"/>
              <a:pathLst>
                <a:path w="17144" h="634">
                  <a:moveTo>
                    <a:pt x="17144" y="381"/>
                  </a:moveTo>
                  <a:lnTo>
                    <a:pt x="17144" y="0"/>
                  </a:lnTo>
                  <a:lnTo>
                    <a:pt x="0" y="0"/>
                  </a:lnTo>
                </a:path>
              </a:pathLst>
            </a:custGeom>
            <a:ln w="3530">
              <a:solidFill>
                <a:srgbClr val="565659"/>
              </a:solidFill>
            </a:ln>
          </p:spPr>
          <p:txBody>
            <a:bodyPr wrap="square" lIns="0" tIns="0" rIns="0" bIns="0" rtlCol="0"/>
            <a:lstStyle/>
            <a:p/>
          </p:txBody>
        </p:sp>
        <p:sp>
          <p:nvSpPr>
            <p:cNvPr id="2217" name="object 2217" descr=""/>
            <p:cNvSpPr/>
            <p:nvPr/>
          </p:nvSpPr>
          <p:spPr>
            <a:xfrm>
              <a:off x="2501027" y="9173961"/>
              <a:ext cx="17145" cy="635"/>
            </a:xfrm>
            <a:custGeom>
              <a:avLst/>
              <a:gdLst/>
              <a:ahLst/>
              <a:cxnLst/>
              <a:rect l="l" t="t" r="r" b="b"/>
              <a:pathLst>
                <a:path w="17144" h="634">
                  <a:moveTo>
                    <a:pt x="0" y="381"/>
                  </a:moveTo>
                  <a:lnTo>
                    <a:pt x="17145" y="381"/>
                  </a:lnTo>
                  <a:lnTo>
                    <a:pt x="17145" y="0"/>
                  </a:lnTo>
                </a:path>
              </a:pathLst>
            </a:custGeom>
            <a:ln w="3530">
              <a:solidFill>
                <a:srgbClr val="565659"/>
              </a:solidFill>
            </a:ln>
          </p:spPr>
          <p:txBody>
            <a:bodyPr wrap="square" lIns="0" tIns="0" rIns="0" bIns="0" rtlCol="0"/>
            <a:lstStyle/>
            <a:p/>
          </p:txBody>
        </p:sp>
        <p:sp>
          <p:nvSpPr>
            <p:cNvPr id="2218" name="object 2218" descr=""/>
            <p:cNvSpPr/>
            <p:nvPr/>
          </p:nvSpPr>
          <p:spPr>
            <a:xfrm>
              <a:off x="2507879" y="9087852"/>
              <a:ext cx="0" cy="8255"/>
            </a:xfrm>
            <a:custGeom>
              <a:avLst/>
              <a:gdLst/>
              <a:ahLst/>
              <a:cxnLst/>
              <a:rect l="l" t="t" r="r" b="b"/>
              <a:pathLst>
                <a:path w="0" h="8254">
                  <a:moveTo>
                    <a:pt x="0" y="8001"/>
                  </a:moveTo>
                  <a:lnTo>
                    <a:pt x="0" y="0"/>
                  </a:lnTo>
                </a:path>
              </a:pathLst>
            </a:custGeom>
            <a:ln w="3530">
              <a:solidFill>
                <a:srgbClr val="565659"/>
              </a:solidFill>
            </a:ln>
          </p:spPr>
          <p:txBody>
            <a:bodyPr wrap="square" lIns="0" tIns="0" rIns="0" bIns="0" rtlCol="0"/>
            <a:lstStyle/>
            <a:p/>
          </p:txBody>
        </p:sp>
        <p:sp>
          <p:nvSpPr>
            <p:cNvPr id="2219" name="object 2219" descr=""/>
            <p:cNvSpPr/>
            <p:nvPr/>
          </p:nvSpPr>
          <p:spPr>
            <a:xfrm>
              <a:off x="2506355" y="9072609"/>
              <a:ext cx="1905" cy="8255"/>
            </a:xfrm>
            <a:custGeom>
              <a:avLst/>
              <a:gdLst/>
              <a:ahLst/>
              <a:cxnLst/>
              <a:rect l="l" t="t" r="r" b="b"/>
              <a:pathLst>
                <a:path w="1905" h="8254">
                  <a:moveTo>
                    <a:pt x="1524" y="8001"/>
                  </a:moveTo>
                  <a:lnTo>
                    <a:pt x="1524" y="0"/>
                  </a:lnTo>
                  <a:lnTo>
                    <a:pt x="0" y="0"/>
                  </a:lnTo>
                </a:path>
              </a:pathLst>
            </a:custGeom>
            <a:ln w="3530">
              <a:solidFill>
                <a:srgbClr val="565659"/>
              </a:solidFill>
            </a:ln>
          </p:spPr>
          <p:txBody>
            <a:bodyPr wrap="square" lIns="0" tIns="0" rIns="0" bIns="0" rtlCol="0"/>
            <a:lstStyle/>
            <a:p/>
          </p:txBody>
        </p:sp>
        <p:sp>
          <p:nvSpPr>
            <p:cNvPr id="2220" name="object 2220" descr=""/>
            <p:cNvSpPr/>
            <p:nvPr/>
          </p:nvSpPr>
          <p:spPr>
            <a:xfrm>
              <a:off x="2501027" y="9072611"/>
              <a:ext cx="3810" cy="0"/>
            </a:xfrm>
            <a:custGeom>
              <a:avLst/>
              <a:gdLst/>
              <a:ahLst/>
              <a:cxnLst/>
              <a:rect l="l" t="t" r="r" b="b"/>
              <a:pathLst>
                <a:path w="3810" h="0">
                  <a:moveTo>
                    <a:pt x="0" y="0"/>
                  </a:moveTo>
                  <a:lnTo>
                    <a:pt x="3429" y="0"/>
                  </a:lnTo>
                </a:path>
              </a:pathLst>
            </a:custGeom>
            <a:ln w="3530">
              <a:solidFill>
                <a:srgbClr val="565659"/>
              </a:solidFill>
            </a:ln>
          </p:spPr>
          <p:txBody>
            <a:bodyPr wrap="square" lIns="0" tIns="0" rIns="0" bIns="0" rtlCol="0"/>
            <a:lstStyle/>
            <a:p/>
          </p:txBody>
        </p:sp>
        <p:sp>
          <p:nvSpPr>
            <p:cNvPr id="2221" name="object 2221" descr=""/>
            <p:cNvSpPr/>
            <p:nvPr/>
          </p:nvSpPr>
          <p:spPr>
            <a:xfrm>
              <a:off x="2502926" y="9095853"/>
              <a:ext cx="5080" cy="0"/>
            </a:xfrm>
            <a:custGeom>
              <a:avLst/>
              <a:gdLst/>
              <a:ahLst/>
              <a:cxnLst/>
              <a:rect l="l" t="t" r="r" b="b"/>
              <a:pathLst>
                <a:path w="5080" h="0">
                  <a:moveTo>
                    <a:pt x="4952" y="0"/>
                  </a:moveTo>
                  <a:lnTo>
                    <a:pt x="0" y="0"/>
                  </a:lnTo>
                </a:path>
              </a:pathLst>
            </a:custGeom>
            <a:ln w="3530">
              <a:solidFill>
                <a:srgbClr val="565659"/>
              </a:solidFill>
            </a:ln>
          </p:spPr>
          <p:txBody>
            <a:bodyPr wrap="square" lIns="0" tIns="0" rIns="0" bIns="0" rtlCol="0"/>
            <a:lstStyle/>
            <a:p/>
          </p:txBody>
        </p:sp>
        <p:sp>
          <p:nvSpPr>
            <p:cNvPr id="2222" name="object 2222" descr=""/>
            <p:cNvSpPr/>
            <p:nvPr/>
          </p:nvSpPr>
          <p:spPr>
            <a:xfrm>
              <a:off x="2501027" y="9172052"/>
              <a:ext cx="17145" cy="1905"/>
            </a:xfrm>
            <a:custGeom>
              <a:avLst/>
              <a:gdLst/>
              <a:ahLst/>
              <a:cxnLst/>
              <a:rect l="l" t="t" r="r" b="b"/>
              <a:pathLst>
                <a:path w="17144" h="1904">
                  <a:moveTo>
                    <a:pt x="0" y="1905"/>
                  </a:moveTo>
                  <a:lnTo>
                    <a:pt x="17145" y="1905"/>
                  </a:lnTo>
                  <a:lnTo>
                    <a:pt x="17145" y="0"/>
                  </a:lnTo>
                </a:path>
              </a:pathLst>
            </a:custGeom>
            <a:ln w="3530">
              <a:solidFill>
                <a:srgbClr val="565659"/>
              </a:solidFill>
            </a:ln>
          </p:spPr>
          <p:txBody>
            <a:bodyPr wrap="square" lIns="0" tIns="0" rIns="0" bIns="0" rtlCol="0"/>
            <a:lstStyle/>
            <a:p/>
          </p:txBody>
        </p:sp>
        <p:sp>
          <p:nvSpPr>
            <p:cNvPr id="2223" name="object 2223" descr=""/>
            <p:cNvSpPr/>
            <p:nvPr/>
          </p:nvSpPr>
          <p:spPr>
            <a:xfrm>
              <a:off x="2501022" y="9122145"/>
              <a:ext cx="17145" cy="1905"/>
            </a:xfrm>
            <a:custGeom>
              <a:avLst/>
              <a:gdLst/>
              <a:ahLst/>
              <a:cxnLst/>
              <a:rect l="l" t="t" r="r" b="b"/>
              <a:pathLst>
                <a:path w="17144" h="1904">
                  <a:moveTo>
                    <a:pt x="17144" y="1905"/>
                  </a:moveTo>
                  <a:lnTo>
                    <a:pt x="17144" y="0"/>
                  </a:lnTo>
                  <a:lnTo>
                    <a:pt x="0" y="0"/>
                  </a:lnTo>
                </a:path>
              </a:pathLst>
            </a:custGeom>
            <a:ln w="3530">
              <a:solidFill>
                <a:srgbClr val="565659"/>
              </a:solidFill>
            </a:ln>
          </p:spPr>
          <p:txBody>
            <a:bodyPr wrap="square" lIns="0" tIns="0" rIns="0" bIns="0" rtlCol="0"/>
            <a:lstStyle/>
            <a:p/>
          </p:txBody>
        </p:sp>
        <p:sp>
          <p:nvSpPr>
            <p:cNvPr id="2224" name="object 2224" descr=""/>
            <p:cNvSpPr/>
            <p:nvPr/>
          </p:nvSpPr>
          <p:spPr>
            <a:xfrm>
              <a:off x="2514359" y="9069562"/>
              <a:ext cx="0" cy="11430"/>
            </a:xfrm>
            <a:custGeom>
              <a:avLst/>
              <a:gdLst/>
              <a:ahLst/>
              <a:cxnLst/>
              <a:rect l="l" t="t" r="r" b="b"/>
              <a:pathLst>
                <a:path w="0" h="11429">
                  <a:moveTo>
                    <a:pt x="0" y="11049"/>
                  </a:moveTo>
                  <a:lnTo>
                    <a:pt x="0" y="0"/>
                  </a:lnTo>
                </a:path>
              </a:pathLst>
            </a:custGeom>
            <a:ln w="3530">
              <a:solidFill>
                <a:srgbClr val="565659"/>
              </a:solidFill>
            </a:ln>
          </p:spPr>
          <p:txBody>
            <a:bodyPr wrap="square" lIns="0" tIns="0" rIns="0" bIns="0" rtlCol="0"/>
            <a:lstStyle/>
            <a:p/>
          </p:txBody>
        </p:sp>
        <p:sp>
          <p:nvSpPr>
            <p:cNvPr id="2225" name="object 2225" descr=""/>
            <p:cNvSpPr/>
            <p:nvPr/>
          </p:nvSpPr>
          <p:spPr>
            <a:xfrm>
              <a:off x="2514359" y="9087853"/>
              <a:ext cx="0" cy="11430"/>
            </a:xfrm>
            <a:custGeom>
              <a:avLst/>
              <a:gdLst/>
              <a:ahLst/>
              <a:cxnLst/>
              <a:rect l="l" t="t" r="r" b="b"/>
              <a:pathLst>
                <a:path w="0" h="11429">
                  <a:moveTo>
                    <a:pt x="0" y="0"/>
                  </a:moveTo>
                  <a:lnTo>
                    <a:pt x="0" y="11429"/>
                  </a:lnTo>
                </a:path>
              </a:pathLst>
            </a:custGeom>
            <a:ln w="3530">
              <a:solidFill>
                <a:srgbClr val="565659"/>
              </a:solidFill>
            </a:ln>
          </p:spPr>
          <p:txBody>
            <a:bodyPr wrap="square" lIns="0" tIns="0" rIns="0" bIns="0" rtlCol="0"/>
            <a:lstStyle/>
            <a:p/>
          </p:txBody>
        </p:sp>
        <p:sp>
          <p:nvSpPr>
            <p:cNvPr id="2226" name="object 2226" descr=""/>
            <p:cNvSpPr/>
            <p:nvPr/>
          </p:nvSpPr>
          <p:spPr>
            <a:xfrm>
              <a:off x="2501027" y="9170148"/>
              <a:ext cx="17145" cy="1905"/>
            </a:xfrm>
            <a:custGeom>
              <a:avLst/>
              <a:gdLst/>
              <a:ahLst/>
              <a:cxnLst/>
              <a:rect l="l" t="t" r="r" b="b"/>
              <a:pathLst>
                <a:path w="17144" h="1904">
                  <a:moveTo>
                    <a:pt x="0" y="1905"/>
                  </a:moveTo>
                  <a:lnTo>
                    <a:pt x="17145" y="1905"/>
                  </a:lnTo>
                  <a:lnTo>
                    <a:pt x="17145" y="0"/>
                  </a:lnTo>
                </a:path>
              </a:pathLst>
            </a:custGeom>
            <a:ln w="3530">
              <a:solidFill>
                <a:srgbClr val="565659"/>
              </a:solidFill>
            </a:ln>
          </p:spPr>
          <p:txBody>
            <a:bodyPr wrap="square" lIns="0" tIns="0" rIns="0" bIns="0" rtlCol="0"/>
            <a:lstStyle/>
            <a:p/>
          </p:txBody>
        </p:sp>
        <p:sp>
          <p:nvSpPr>
            <p:cNvPr id="2227" name="object 2227" descr=""/>
            <p:cNvSpPr/>
            <p:nvPr/>
          </p:nvSpPr>
          <p:spPr>
            <a:xfrm>
              <a:off x="2501027" y="9124048"/>
              <a:ext cx="17145" cy="1905"/>
            </a:xfrm>
            <a:custGeom>
              <a:avLst/>
              <a:gdLst/>
              <a:ahLst/>
              <a:cxnLst/>
              <a:rect l="l" t="t" r="r" b="b"/>
              <a:pathLst>
                <a:path w="17144" h="1904">
                  <a:moveTo>
                    <a:pt x="0" y="1905"/>
                  </a:moveTo>
                  <a:lnTo>
                    <a:pt x="17145" y="1905"/>
                  </a:lnTo>
                  <a:lnTo>
                    <a:pt x="17145" y="0"/>
                  </a:lnTo>
                  <a:lnTo>
                    <a:pt x="0" y="0"/>
                  </a:lnTo>
                </a:path>
              </a:pathLst>
            </a:custGeom>
            <a:ln w="3530">
              <a:solidFill>
                <a:srgbClr val="565659"/>
              </a:solidFill>
            </a:ln>
          </p:spPr>
          <p:txBody>
            <a:bodyPr wrap="square" lIns="0" tIns="0" rIns="0" bIns="0" rtlCol="0"/>
            <a:lstStyle/>
            <a:p/>
          </p:txBody>
        </p:sp>
        <p:sp>
          <p:nvSpPr>
            <p:cNvPr id="2228" name="object 2228" descr=""/>
            <p:cNvSpPr/>
            <p:nvPr/>
          </p:nvSpPr>
          <p:spPr>
            <a:xfrm>
              <a:off x="2501022" y="9170149"/>
              <a:ext cx="17145" cy="0"/>
            </a:xfrm>
            <a:custGeom>
              <a:avLst/>
              <a:gdLst/>
              <a:ahLst/>
              <a:cxnLst/>
              <a:rect l="l" t="t" r="r" b="b"/>
              <a:pathLst>
                <a:path w="17144" h="0">
                  <a:moveTo>
                    <a:pt x="17144" y="0"/>
                  </a:moveTo>
                  <a:lnTo>
                    <a:pt x="17144" y="0"/>
                  </a:lnTo>
                  <a:lnTo>
                    <a:pt x="0" y="0"/>
                  </a:lnTo>
                </a:path>
              </a:pathLst>
            </a:custGeom>
            <a:ln w="3530">
              <a:solidFill>
                <a:srgbClr val="565659"/>
              </a:solidFill>
            </a:ln>
          </p:spPr>
          <p:txBody>
            <a:bodyPr wrap="square" lIns="0" tIns="0" rIns="0" bIns="0" rtlCol="0"/>
            <a:lstStyle/>
            <a:p/>
          </p:txBody>
        </p:sp>
        <p:sp>
          <p:nvSpPr>
            <p:cNvPr id="2229" name="object 2229" descr=""/>
            <p:cNvSpPr/>
            <p:nvPr/>
          </p:nvSpPr>
          <p:spPr>
            <a:xfrm>
              <a:off x="2518167" y="9125955"/>
              <a:ext cx="0" cy="1905"/>
            </a:xfrm>
            <a:custGeom>
              <a:avLst/>
              <a:gdLst/>
              <a:ahLst/>
              <a:cxnLst/>
              <a:rect l="l" t="t" r="r" b="b"/>
              <a:pathLst>
                <a:path w="0" h="1904">
                  <a:moveTo>
                    <a:pt x="0" y="1523"/>
                  </a:moveTo>
                  <a:lnTo>
                    <a:pt x="0" y="0"/>
                  </a:lnTo>
                </a:path>
              </a:pathLst>
            </a:custGeom>
            <a:ln w="3530">
              <a:solidFill>
                <a:srgbClr val="565659"/>
              </a:solidFill>
            </a:ln>
          </p:spPr>
          <p:txBody>
            <a:bodyPr wrap="square" lIns="0" tIns="0" rIns="0" bIns="0" rtlCol="0"/>
            <a:lstStyle/>
            <a:p/>
          </p:txBody>
        </p:sp>
        <p:sp>
          <p:nvSpPr>
            <p:cNvPr id="2230" name="object 2230" descr=""/>
            <p:cNvSpPr/>
            <p:nvPr/>
          </p:nvSpPr>
          <p:spPr>
            <a:xfrm>
              <a:off x="2518167" y="9168625"/>
              <a:ext cx="0" cy="1905"/>
            </a:xfrm>
            <a:custGeom>
              <a:avLst/>
              <a:gdLst/>
              <a:ahLst/>
              <a:cxnLst/>
              <a:rect l="l" t="t" r="r" b="b"/>
              <a:pathLst>
                <a:path w="0" h="1904">
                  <a:moveTo>
                    <a:pt x="0" y="1523"/>
                  </a:moveTo>
                  <a:lnTo>
                    <a:pt x="0" y="0"/>
                  </a:lnTo>
                </a:path>
              </a:pathLst>
            </a:custGeom>
            <a:ln w="3530">
              <a:solidFill>
                <a:srgbClr val="565659"/>
              </a:solidFill>
            </a:ln>
          </p:spPr>
          <p:txBody>
            <a:bodyPr wrap="square" lIns="0" tIns="0" rIns="0" bIns="0" rtlCol="0"/>
            <a:lstStyle/>
            <a:p/>
          </p:txBody>
        </p:sp>
        <p:sp>
          <p:nvSpPr>
            <p:cNvPr id="2231" name="object 2231" descr=""/>
            <p:cNvSpPr/>
            <p:nvPr/>
          </p:nvSpPr>
          <p:spPr>
            <a:xfrm>
              <a:off x="2533025" y="9064233"/>
              <a:ext cx="0" cy="15240"/>
            </a:xfrm>
            <a:custGeom>
              <a:avLst/>
              <a:gdLst/>
              <a:ahLst/>
              <a:cxnLst/>
              <a:rect l="l" t="t" r="r" b="b"/>
              <a:pathLst>
                <a:path w="0" h="15240">
                  <a:moveTo>
                    <a:pt x="0" y="14859"/>
                  </a:moveTo>
                  <a:lnTo>
                    <a:pt x="0" y="0"/>
                  </a:lnTo>
                </a:path>
              </a:pathLst>
            </a:custGeom>
            <a:ln w="3530">
              <a:solidFill>
                <a:srgbClr val="565659"/>
              </a:solidFill>
            </a:ln>
          </p:spPr>
          <p:txBody>
            <a:bodyPr wrap="square" lIns="0" tIns="0" rIns="0" bIns="0" rtlCol="0"/>
            <a:lstStyle/>
            <a:p/>
          </p:txBody>
        </p:sp>
        <p:sp>
          <p:nvSpPr>
            <p:cNvPr id="2232" name="object 2232" descr=""/>
            <p:cNvSpPr/>
            <p:nvPr/>
          </p:nvSpPr>
          <p:spPr>
            <a:xfrm>
              <a:off x="2528839" y="9064228"/>
              <a:ext cx="0" cy="16510"/>
            </a:xfrm>
            <a:custGeom>
              <a:avLst/>
              <a:gdLst/>
              <a:ahLst/>
              <a:cxnLst/>
              <a:rect l="l" t="t" r="r" b="b"/>
              <a:pathLst>
                <a:path w="0" h="16509">
                  <a:moveTo>
                    <a:pt x="0" y="16383"/>
                  </a:moveTo>
                  <a:lnTo>
                    <a:pt x="0" y="0"/>
                  </a:lnTo>
                </a:path>
              </a:pathLst>
            </a:custGeom>
            <a:ln w="3530">
              <a:solidFill>
                <a:srgbClr val="565659"/>
              </a:solidFill>
            </a:ln>
          </p:spPr>
          <p:txBody>
            <a:bodyPr wrap="square" lIns="0" tIns="0" rIns="0" bIns="0" rtlCol="0"/>
            <a:lstStyle/>
            <a:p/>
          </p:txBody>
        </p:sp>
        <p:sp>
          <p:nvSpPr>
            <p:cNvPr id="2233" name="object 2233" descr=""/>
            <p:cNvSpPr/>
            <p:nvPr/>
          </p:nvSpPr>
          <p:spPr>
            <a:xfrm>
              <a:off x="2533025" y="9089757"/>
              <a:ext cx="0" cy="15240"/>
            </a:xfrm>
            <a:custGeom>
              <a:avLst/>
              <a:gdLst/>
              <a:ahLst/>
              <a:cxnLst/>
              <a:rect l="l" t="t" r="r" b="b"/>
              <a:pathLst>
                <a:path w="0" h="15240">
                  <a:moveTo>
                    <a:pt x="0" y="0"/>
                  </a:moveTo>
                  <a:lnTo>
                    <a:pt x="0" y="14858"/>
                  </a:lnTo>
                </a:path>
              </a:pathLst>
            </a:custGeom>
            <a:ln w="3530">
              <a:solidFill>
                <a:srgbClr val="565659"/>
              </a:solidFill>
            </a:ln>
          </p:spPr>
          <p:txBody>
            <a:bodyPr wrap="square" lIns="0" tIns="0" rIns="0" bIns="0" rtlCol="0"/>
            <a:lstStyle/>
            <a:p/>
          </p:txBody>
        </p:sp>
        <p:sp>
          <p:nvSpPr>
            <p:cNvPr id="2234" name="object 2234" descr=""/>
            <p:cNvSpPr/>
            <p:nvPr/>
          </p:nvSpPr>
          <p:spPr>
            <a:xfrm>
              <a:off x="2528839" y="9087853"/>
              <a:ext cx="0" cy="17145"/>
            </a:xfrm>
            <a:custGeom>
              <a:avLst/>
              <a:gdLst/>
              <a:ahLst/>
              <a:cxnLst/>
              <a:rect l="l" t="t" r="r" b="b"/>
              <a:pathLst>
                <a:path w="0" h="17145">
                  <a:moveTo>
                    <a:pt x="0" y="0"/>
                  </a:moveTo>
                  <a:lnTo>
                    <a:pt x="0" y="16763"/>
                  </a:lnTo>
                </a:path>
              </a:pathLst>
            </a:custGeom>
            <a:ln w="3530">
              <a:solidFill>
                <a:srgbClr val="565659"/>
              </a:solidFill>
            </a:ln>
          </p:spPr>
          <p:txBody>
            <a:bodyPr wrap="square" lIns="0" tIns="0" rIns="0" bIns="0" rtlCol="0"/>
            <a:lstStyle/>
            <a:p/>
          </p:txBody>
        </p:sp>
        <p:sp>
          <p:nvSpPr>
            <p:cNvPr id="2235" name="object 2235" descr=""/>
            <p:cNvSpPr/>
            <p:nvPr/>
          </p:nvSpPr>
          <p:spPr>
            <a:xfrm>
              <a:off x="2529980" y="9079087"/>
              <a:ext cx="0" cy="1905"/>
            </a:xfrm>
            <a:custGeom>
              <a:avLst/>
              <a:gdLst/>
              <a:ahLst/>
              <a:cxnLst/>
              <a:rect l="l" t="t" r="r" b="b"/>
              <a:pathLst>
                <a:path w="0" h="1904">
                  <a:moveTo>
                    <a:pt x="0" y="1524"/>
                  </a:moveTo>
                  <a:lnTo>
                    <a:pt x="0" y="0"/>
                  </a:lnTo>
                </a:path>
              </a:pathLst>
            </a:custGeom>
            <a:ln w="3530">
              <a:solidFill>
                <a:srgbClr val="565659"/>
              </a:solidFill>
            </a:ln>
          </p:spPr>
          <p:txBody>
            <a:bodyPr wrap="square" lIns="0" tIns="0" rIns="0" bIns="0" rtlCol="0"/>
            <a:lstStyle/>
            <a:p/>
          </p:txBody>
        </p:sp>
        <p:sp>
          <p:nvSpPr>
            <p:cNvPr id="2236" name="object 2236" descr=""/>
            <p:cNvSpPr/>
            <p:nvPr/>
          </p:nvSpPr>
          <p:spPr>
            <a:xfrm>
              <a:off x="2529980" y="9079092"/>
              <a:ext cx="3175" cy="1905"/>
            </a:xfrm>
            <a:custGeom>
              <a:avLst/>
              <a:gdLst/>
              <a:ahLst/>
              <a:cxnLst/>
              <a:rect l="l" t="t" r="r" b="b"/>
              <a:pathLst>
                <a:path w="3175" h="1904">
                  <a:moveTo>
                    <a:pt x="0" y="0"/>
                  </a:moveTo>
                  <a:lnTo>
                    <a:pt x="3048" y="0"/>
                  </a:lnTo>
                  <a:lnTo>
                    <a:pt x="3048" y="1524"/>
                  </a:lnTo>
                </a:path>
              </a:pathLst>
            </a:custGeom>
            <a:ln w="3530">
              <a:solidFill>
                <a:srgbClr val="565659"/>
              </a:solidFill>
            </a:ln>
          </p:spPr>
          <p:txBody>
            <a:bodyPr wrap="square" lIns="0" tIns="0" rIns="0" bIns="0" rtlCol="0"/>
            <a:lstStyle/>
            <a:p/>
          </p:txBody>
        </p:sp>
        <p:sp>
          <p:nvSpPr>
            <p:cNvPr id="2237" name="object 2237" descr=""/>
            <p:cNvSpPr/>
            <p:nvPr/>
          </p:nvSpPr>
          <p:spPr>
            <a:xfrm>
              <a:off x="2529980" y="9087852"/>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2238" name="object 2238" descr=""/>
            <p:cNvSpPr/>
            <p:nvPr/>
          </p:nvSpPr>
          <p:spPr>
            <a:xfrm>
              <a:off x="2529977" y="9087853"/>
              <a:ext cx="3175" cy="1905"/>
            </a:xfrm>
            <a:custGeom>
              <a:avLst/>
              <a:gdLst/>
              <a:ahLst/>
              <a:cxnLst/>
              <a:rect l="l" t="t" r="r" b="b"/>
              <a:pathLst>
                <a:path w="3175" h="1904">
                  <a:moveTo>
                    <a:pt x="3048" y="0"/>
                  </a:moveTo>
                  <a:lnTo>
                    <a:pt x="3048" y="1904"/>
                  </a:lnTo>
                  <a:lnTo>
                    <a:pt x="0" y="1904"/>
                  </a:lnTo>
                </a:path>
              </a:pathLst>
            </a:custGeom>
            <a:ln w="3530">
              <a:solidFill>
                <a:srgbClr val="565659"/>
              </a:solidFill>
            </a:ln>
          </p:spPr>
          <p:txBody>
            <a:bodyPr wrap="square" lIns="0" tIns="0" rIns="0" bIns="0" rtlCol="0"/>
            <a:lstStyle/>
            <a:p/>
          </p:txBody>
        </p:sp>
        <p:sp>
          <p:nvSpPr>
            <p:cNvPr id="2239" name="object 2239" descr=""/>
            <p:cNvSpPr/>
            <p:nvPr/>
          </p:nvSpPr>
          <p:spPr>
            <a:xfrm>
              <a:off x="2501022" y="9127475"/>
              <a:ext cx="17145" cy="5080"/>
            </a:xfrm>
            <a:custGeom>
              <a:avLst/>
              <a:gdLst/>
              <a:ahLst/>
              <a:cxnLst/>
              <a:rect l="l" t="t" r="r" b="b"/>
              <a:pathLst>
                <a:path w="17144" h="5079">
                  <a:moveTo>
                    <a:pt x="17144" y="4953"/>
                  </a:moveTo>
                  <a:lnTo>
                    <a:pt x="17144" y="0"/>
                  </a:lnTo>
                  <a:lnTo>
                    <a:pt x="0" y="0"/>
                  </a:lnTo>
                </a:path>
              </a:pathLst>
            </a:custGeom>
            <a:ln w="3530">
              <a:solidFill>
                <a:srgbClr val="565659"/>
              </a:solidFill>
            </a:ln>
          </p:spPr>
          <p:txBody>
            <a:bodyPr wrap="square" lIns="0" tIns="0" rIns="0" bIns="0" rtlCol="0"/>
            <a:lstStyle/>
            <a:p/>
          </p:txBody>
        </p:sp>
        <p:sp>
          <p:nvSpPr>
            <p:cNvPr id="2240" name="object 2240" descr=""/>
            <p:cNvSpPr/>
            <p:nvPr/>
          </p:nvSpPr>
          <p:spPr>
            <a:xfrm>
              <a:off x="2518167" y="9163670"/>
              <a:ext cx="0" cy="1905"/>
            </a:xfrm>
            <a:custGeom>
              <a:avLst/>
              <a:gdLst/>
              <a:ahLst/>
              <a:cxnLst/>
              <a:rect l="l" t="t" r="r" b="b"/>
              <a:pathLst>
                <a:path w="0" h="1904">
                  <a:moveTo>
                    <a:pt x="0" y="1523"/>
                  </a:moveTo>
                  <a:lnTo>
                    <a:pt x="0" y="0"/>
                  </a:lnTo>
                </a:path>
              </a:pathLst>
            </a:custGeom>
            <a:ln w="3530">
              <a:solidFill>
                <a:srgbClr val="565659"/>
              </a:solidFill>
            </a:ln>
          </p:spPr>
          <p:txBody>
            <a:bodyPr wrap="square" lIns="0" tIns="0" rIns="0" bIns="0" rtlCol="0"/>
            <a:lstStyle/>
            <a:p/>
          </p:txBody>
        </p:sp>
        <p:sp>
          <p:nvSpPr>
            <p:cNvPr id="2241" name="object 2241" descr=""/>
            <p:cNvSpPr/>
            <p:nvPr/>
          </p:nvSpPr>
          <p:spPr>
            <a:xfrm>
              <a:off x="2501027" y="9165576"/>
              <a:ext cx="17145" cy="3175"/>
            </a:xfrm>
            <a:custGeom>
              <a:avLst/>
              <a:gdLst/>
              <a:ahLst/>
              <a:cxnLst/>
              <a:rect l="l" t="t" r="r" b="b"/>
              <a:pathLst>
                <a:path w="17144" h="3175">
                  <a:moveTo>
                    <a:pt x="0" y="3048"/>
                  </a:moveTo>
                  <a:lnTo>
                    <a:pt x="17145" y="3048"/>
                  </a:lnTo>
                  <a:lnTo>
                    <a:pt x="17145" y="0"/>
                  </a:lnTo>
                </a:path>
              </a:pathLst>
            </a:custGeom>
            <a:ln w="3530">
              <a:solidFill>
                <a:srgbClr val="565659"/>
              </a:solidFill>
            </a:ln>
          </p:spPr>
          <p:txBody>
            <a:bodyPr wrap="square" lIns="0" tIns="0" rIns="0" bIns="0" rtlCol="0"/>
            <a:lstStyle/>
            <a:p/>
          </p:txBody>
        </p:sp>
        <p:sp>
          <p:nvSpPr>
            <p:cNvPr id="2242" name="object 2242" descr=""/>
            <p:cNvSpPr/>
            <p:nvPr/>
          </p:nvSpPr>
          <p:spPr>
            <a:xfrm>
              <a:off x="2501022" y="9132428"/>
              <a:ext cx="17145" cy="0"/>
            </a:xfrm>
            <a:custGeom>
              <a:avLst/>
              <a:gdLst/>
              <a:ahLst/>
              <a:cxnLst/>
              <a:rect l="l" t="t" r="r" b="b"/>
              <a:pathLst>
                <a:path w="17144" h="0">
                  <a:moveTo>
                    <a:pt x="17144" y="0"/>
                  </a:moveTo>
                  <a:lnTo>
                    <a:pt x="17144" y="0"/>
                  </a:lnTo>
                  <a:lnTo>
                    <a:pt x="0" y="0"/>
                  </a:lnTo>
                </a:path>
              </a:pathLst>
            </a:custGeom>
            <a:ln w="3530">
              <a:solidFill>
                <a:srgbClr val="565659"/>
              </a:solidFill>
            </a:ln>
          </p:spPr>
          <p:txBody>
            <a:bodyPr wrap="square" lIns="0" tIns="0" rIns="0" bIns="0" rtlCol="0"/>
            <a:lstStyle/>
            <a:p/>
          </p:txBody>
        </p:sp>
        <p:sp>
          <p:nvSpPr>
            <p:cNvPr id="2243" name="object 2243" descr=""/>
            <p:cNvSpPr/>
            <p:nvPr/>
          </p:nvSpPr>
          <p:spPr>
            <a:xfrm>
              <a:off x="2501022" y="9163668"/>
              <a:ext cx="17145" cy="0"/>
            </a:xfrm>
            <a:custGeom>
              <a:avLst/>
              <a:gdLst/>
              <a:ahLst/>
              <a:cxnLst/>
              <a:rect l="l" t="t" r="r" b="b"/>
              <a:pathLst>
                <a:path w="17144" h="0">
                  <a:moveTo>
                    <a:pt x="17144" y="0"/>
                  </a:moveTo>
                  <a:lnTo>
                    <a:pt x="17144" y="0"/>
                  </a:lnTo>
                  <a:lnTo>
                    <a:pt x="0" y="0"/>
                  </a:lnTo>
                </a:path>
              </a:pathLst>
            </a:custGeom>
            <a:ln w="3530">
              <a:solidFill>
                <a:srgbClr val="565659"/>
              </a:solidFill>
            </a:ln>
          </p:spPr>
          <p:txBody>
            <a:bodyPr wrap="square" lIns="0" tIns="0" rIns="0" bIns="0" rtlCol="0"/>
            <a:lstStyle/>
            <a:p/>
          </p:txBody>
        </p:sp>
        <p:sp>
          <p:nvSpPr>
            <p:cNvPr id="2244" name="object 2244" descr=""/>
            <p:cNvSpPr/>
            <p:nvPr/>
          </p:nvSpPr>
          <p:spPr>
            <a:xfrm>
              <a:off x="2534310" y="916876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45" name="object 2245" descr=""/>
            <p:cNvSpPr/>
            <p:nvPr/>
          </p:nvSpPr>
          <p:spPr>
            <a:xfrm>
              <a:off x="2531506" y="917052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46" name="object 2246" descr=""/>
            <p:cNvSpPr/>
            <p:nvPr/>
          </p:nvSpPr>
          <p:spPr>
            <a:xfrm>
              <a:off x="2533788" y="917052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47" name="object 2247" descr=""/>
            <p:cNvSpPr/>
            <p:nvPr/>
          </p:nvSpPr>
          <p:spPr>
            <a:xfrm>
              <a:off x="2523884" y="9148048"/>
              <a:ext cx="3810" cy="0"/>
            </a:xfrm>
            <a:custGeom>
              <a:avLst/>
              <a:gdLst/>
              <a:ahLst/>
              <a:cxnLst/>
              <a:rect l="l" t="t" r="r" b="b"/>
              <a:pathLst>
                <a:path w="3810" h="0">
                  <a:moveTo>
                    <a:pt x="0" y="0"/>
                  </a:moveTo>
                  <a:lnTo>
                    <a:pt x="3429" y="0"/>
                  </a:lnTo>
                </a:path>
              </a:pathLst>
            </a:custGeom>
            <a:ln w="3530">
              <a:solidFill>
                <a:srgbClr val="565659"/>
              </a:solidFill>
            </a:ln>
          </p:spPr>
          <p:txBody>
            <a:bodyPr wrap="square" lIns="0" tIns="0" rIns="0" bIns="0" rtlCol="0"/>
            <a:lstStyle/>
            <a:p/>
          </p:txBody>
        </p:sp>
        <p:sp>
          <p:nvSpPr>
            <p:cNvPr id="2248" name="object 2248" descr=""/>
            <p:cNvSpPr/>
            <p:nvPr/>
          </p:nvSpPr>
          <p:spPr>
            <a:xfrm>
              <a:off x="2523884" y="9149196"/>
              <a:ext cx="0" cy="6350"/>
            </a:xfrm>
            <a:custGeom>
              <a:avLst/>
              <a:gdLst/>
              <a:ahLst/>
              <a:cxnLst/>
              <a:rect l="l" t="t" r="r" b="b"/>
              <a:pathLst>
                <a:path w="0" h="6350">
                  <a:moveTo>
                    <a:pt x="0" y="6095"/>
                  </a:moveTo>
                  <a:lnTo>
                    <a:pt x="0" y="0"/>
                  </a:lnTo>
                </a:path>
              </a:pathLst>
            </a:custGeom>
            <a:ln w="3530">
              <a:solidFill>
                <a:srgbClr val="565659"/>
              </a:solidFill>
            </a:ln>
          </p:spPr>
          <p:txBody>
            <a:bodyPr wrap="square" lIns="0" tIns="0" rIns="0" bIns="0" rtlCol="0"/>
            <a:lstStyle/>
            <a:p/>
          </p:txBody>
        </p:sp>
        <p:sp>
          <p:nvSpPr>
            <p:cNvPr id="2249" name="object 2249" descr=""/>
            <p:cNvSpPr/>
            <p:nvPr/>
          </p:nvSpPr>
          <p:spPr>
            <a:xfrm>
              <a:off x="2527313" y="9125190"/>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250" name="object 2250" descr=""/>
            <p:cNvSpPr/>
            <p:nvPr/>
          </p:nvSpPr>
          <p:spPr>
            <a:xfrm>
              <a:off x="2555888" y="9148048"/>
              <a:ext cx="1270" cy="22225"/>
            </a:xfrm>
            <a:custGeom>
              <a:avLst/>
              <a:gdLst/>
              <a:ahLst/>
              <a:cxnLst/>
              <a:rect l="l" t="t" r="r" b="b"/>
              <a:pathLst>
                <a:path w="1269" h="22225">
                  <a:moveTo>
                    <a:pt x="0" y="0"/>
                  </a:moveTo>
                  <a:lnTo>
                    <a:pt x="1143" y="0"/>
                  </a:lnTo>
                  <a:lnTo>
                    <a:pt x="1143" y="21716"/>
                  </a:lnTo>
                </a:path>
              </a:pathLst>
            </a:custGeom>
            <a:ln w="3530">
              <a:solidFill>
                <a:srgbClr val="565659"/>
              </a:solidFill>
            </a:ln>
          </p:spPr>
          <p:txBody>
            <a:bodyPr wrap="square" lIns="0" tIns="0" rIns="0" bIns="0" rtlCol="0"/>
            <a:lstStyle/>
            <a:p/>
          </p:txBody>
        </p:sp>
        <p:sp>
          <p:nvSpPr>
            <p:cNvPr id="2251" name="object 2251" descr=""/>
            <p:cNvSpPr/>
            <p:nvPr/>
          </p:nvSpPr>
          <p:spPr>
            <a:xfrm>
              <a:off x="2557029" y="9126331"/>
              <a:ext cx="0" cy="22225"/>
            </a:xfrm>
            <a:custGeom>
              <a:avLst/>
              <a:gdLst/>
              <a:ahLst/>
              <a:cxnLst/>
              <a:rect l="l" t="t" r="r" b="b"/>
              <a:pathLst>
                <a:path w="0" h="22225">
                  <a:moveTo>
                    <a:pt x="0" y="21717"/>
                  </a:moveTo>
                  <a:lnTo>
                    <a:pt x="0" y="0"/>
                  </a:lnTo>
                </a:path>
              </a:pathLst>
            </a:custGeom>
            <a:ln w="3530">
              <a:solidFill>
                <a:srgbClr val="565659"/>
              </a:solidFill>
            </a:ln>
          </p:spPr>
          <p:txBody>
            <a:bodyPr wrap="square" lIns="0" tIns="0" rIns="0" bIns="0" rtlCol="0"/>
            <a:lstStyle/>
            <a:p/>
          </p:txBody>
        </p:sp>
        <p:sp>
          <p:nvSpPr>
            <p:cNvPr id="2252" name="object 2252" descr=""/>
            <p:cNvSpPr/>
            <p:nvPr/>
          </p:nvSpPr>
          <p:spPr>
            <a:xfrm>
              <a:off x="2555888" y="9125190"/>
              <a:ext cx="0" cy="22860"/>
            </a:xfrm>
            <a:custGeom>
              <a:avLst/>
              <a:gdLst/>
              <a:ahLst/>
              <a:cxnLst/>
              <a:rect l="l" t="t" r="r" b="b"/>
              <a:pathLst>
                <a:path w="0" h="22859">
                  <a:moveTo>
                    <a:pt x="0" y="0"/>
                  </a:moveTo>
                  <a:lnTo>
                    <a:pt x="0" y="22860"/>
                  </a:lnTo>
                </a:path>
              </a:pathLst>
            </a:custGeom>
            <a:ln w="3530">
              <a:solidFill>
                <a:srgbClr val="565659"/>
              </a:solidFill>
            </a:ln>
          </p:spPr>
          <p:txBody>
            <a:bodyPr wrap="square" lIns="0" tIns="0" rIns="0" bIns="0" rtlCol="0"/>
            <a:lstStyle/>
            <a:p/>
          </p:txBody>
        </p:sp>
        <p:sp>
          <p:nvSpPr>
            <p:cNvPr id="2253" name="object 2253" descr=""/>
            <p:cNvSpPr/>
            <p:nvPr/>
          </p:nvSpPr>
          <p:spPr>
            <a:xfrm>
              <a:off x="2518171" y="9125568"/>
              <a:ext cx="3810" cy="0"/>
            </a:xfrm>
            <a:custGeom>
              <a:avLst/>
              <a:gdLst/>
              <a:ahLst/>
              <a:cxnLst/>
              <a:rect l="l" t="t" r="r" b="b"/>
              <a:pathLst>
                <a:path w="3810" h="0">
                  <a:moveTo>
                    <a:pt x="3810" y="0"/>
                  </a:moveTo>
                  <a:lnTo>
                    <a:pt x="0" y="0"/>
                  </a:lnTo>
                </a:path>
              </a:pathLst>
            </a:custGeom>
            <a:ln w="3530">
              <a:solidFill>
                <a:srgbClr val="565659"/>
              </a:solidFill>
            </a:ln>
          </p:spPr>
          <p:txBody>
            <a:bodyPr wrap="square" lIns="0" tIns="0" rIns="0" bIns="0" rtlCol="0"/>
            <a:lstStyle/>
            <a:p/>
          </p:txBody>
        </p:sp>
        <p:sp>
          <p:nvSpPr>
            <p:cNvPr id="2254" name="object 2254" descr=""/>
            <p:cNvSpPr/>
            <p:nvPr/>
          </p:nvSpPr>
          <p:spPr>
            <a:xfrm>
              <a:off x="2527313" y="9170530"/>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255" name="object 2255" descr=""/>
            <p:cNvSpPr/>
            <p:nvPr/>
          </p:nvSpPr>
          <p:spPr>
            <a:xfrm>
              <a:off x="2546363" y="9148051"/>
              <a:ext cx="9525" cy="22860"/>
            </a:xfrm>
            <a:custGeom>
              <a:avLst/>
              <a:gdLst/>
              <a:ahLst/>
              <a:cxnLst/>
              <a:rect l="l" t="t" r="r" b="b"/>
              <a:pathLst>
                <a:path w="9525" h="22859">
                  <a:moveTo>
                    <a:pt x="9525" y="22859"/>
                  </a:moveTo>
                  <a:lnTo>
                    <a:pt x="9525" y="0"/>
                  </a:lnTo>
                  <a:lnTo>
                    <a:pt x="0" y="0"/>
                  </a:lnTo>
                </a:path>
              </a:pathLst>
            </a:custGeom>
            <a:ln w="3530">
              <a:solidFill>
                <a:srgbClr val="565659"/>
              </a:solidFill>
            </a:ln>
          </p:spPr>
          <p:txBody>
            <a:bodyPr wrap="square" lIns="0" tIns="0" rIns="0" bIns="0" rtlCol="0"/>
            <a:lstStyle/>
            <a:p/>
          </p:txBody>
        </p:sp>
        <p:sp>
          <p:nvSpPr>
            <p:cNvPr id="2256" name="object 2256" descr=""/>
            <p:cNvSpPr/>
            <p:nvPr/>
          </p:nvSpPr>
          <p:spPr>
            <a:xfrm>
              <a:off x="2546363" y="9155669"/>
              <a:ext cx="0" cy="15240"/>
            </a:xfrm>
            <a:custGeom>
              <a:avLst/>
              <a:gdLst/>
              <a:ahLst/>
              <a:cxnLst/>
              <a:rect l="l" t="t" r="r" b="b"/>
              <a:pathLst>
                <a:path w="0" h="15240">
                  <a:moveTo>
                    <a:pt x="0" y="0"/>
                  </a:moveTo>
                  <a:lnTo>
                    <a:pt x="0" y="14858"/>
                  </a:lnTo>
                </a:path>
              </a:pathLst>
            </a:custGeom>
            <a:ln w="3530">
              <a:solidFill>
                <a:srgbClr val="565659"/>
              </a:solidFill>
            </a:ln>
          </p:spPr>
          <p:txBody>
            <a:bodyPr wrap="square" lIns="0" tIns="0" rIns="0" bIns="0" rtlCol="0"/>
            <a:lstStyle/>
            <a:p/>
          </p:txBody>
        </p:sp>
        <p:sp>
          <p:nvSpPr>
            <p:cNvPr id="2257" name="object 2257" descr=""/>
            <p:cNvSpPr/>
            <p:nvPr/>
          </p:nvSpPr>
          <p:spPr>
            <a:xfrm>
              <a:off x="2527313" y="9155669"/>
              <a:ext cx="1905" cy="15240"/>
            </a:xfrm>
            <a:custGeom>
              <a:avLst/>
              <a:gdLst/>
              <a:ahLst/>
              <a:cxnLst/>
              <a:rect l="l" t="t" r="r" b="b"/>
              <a:pathLst>
                <a:path w="1905" h="15240">
                  <a:moveTo>
                    <a:pt x="0" y="0"/>
                  </a:moveTo>
                  <a:lnTo>
                    <a:pt x="0" y="14858"/>
                  </a:lnTo>
                  <a:lnTo>
                    <a:pt x="1905" y="14858"/>
                  </a:lnTo>
                </a:path>
              </a:pathLst>
            </a:custGeom>
            <a:ln w="3530">
              <a:solidFill>
                <a:srgbClr val="565659"/>
              </a:solidFill>
            </a:ln>
          </p:spPr>
          <p:txBody>
            <a:bodyPr wrap="square" lIns="0" tIns="0" rIns="0" bIns="0" rtlCol="0"/>
            <a:lstStyle/>
            <a:p/>
          </p:txBody>
        </p:sp>
        <p:sp>
          <p:nvSpPr>
            <p:cNvPr id="2258" name="object 2258" descr=""/>
            <p:cNvSpPr/>
            <p:nvPr/>
          </p:nvSpPr>
          <p:spPr>
            <a:xfrm>
              <a:off x="2545223" y="9155669"/>
              <a:ext cx="0" cy="6985"/>
            </a:xfrm>
            <a:custGeom>
              <a:avLst/>
              <a:gdLst/>
              <a:ahLst/>
              <a:cxnLst/>
              <a:rect l="l" t="t" r="r" b="b"/>
              <a:pathLst>
                <a:path w="0" h="6984">
                  <a:moveTo>
                    <a:pt x="0" y="0"/>
                  </a:moveTo>
                  <a:lnTo>
                    <a:pt x="0" y="6857"/>
                  </a:lnTo>
                </a:path>
              </a:pathLst>
            </a:custGeom>
            <a:ln w="3530">
              <a:solidFill>
                <a:srgbClr val="565659"/>
              </a:solidFill>
            </a:ln>
          </p:spPr>
          <p:txBody>
            <a:bodyPr wrap="square" lIns="0" tIns="0" rIns="0" bIns="0" rtlCol="0"/>
            <a:lstStyle/>
            <a:p/>
          </p:txBody>
        </p:sp>
        <p:sp>
          <p:nvSpPr>
            <p:cNvPr id="2259" name="object 2259" descr=""/>
            <p:cNvSpPr/>
            <p:nvPr/>
          </p:nvSpPr>
          <p:spPr>
            <a:xfrm>
              <a:off x="2532646" y="917052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60" name="object 2260" descr=""/>
            <p:cNvSpPr/>
            <p:nvPr/>
          </p:nvSpPr>
          <p:spPr>
            <a:xfrm>
              <a:off x="2534550" y="9170528"/>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261" name="object 2261" descr=""/>
            <p:cNvSpPr/>
            <p:nvPr/>
          </p:nvSpPr>
          <p:spPr>
            <a:xfrm>
              <a:off x="2536838" y="917052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62" name="object 2262" descr=""/>
            <p:cNvSpPr/>
            <p:nvPr/>
          </p:nvSpPr>
          <p:spPr>
            <a:xfrm>
              <a:off x="2538742" y="9170528"/>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263" name="object 2263" descr=""/>
            <p:cNvSpPr/>
            <p:nvPr/>
          </p:nvSpPr>
          <p:spPr>
            <a:xfrm>
              <a:off x="2543313" y="917052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64" name="object 2264" descr=""/>
            <p:cNvSpPr/>
            <p:nvPr/>
          </p:nvSpPr>
          <p:spPr>
            <a:xfrm>
              <a:off x="2529980" y="9170528"/>
              <a:ext cx="1270" cy="0"/>
            </a:xfrm>
            <a:custGeom>
              <a:avLst/>
              <a:gdLst/>
              <a:ahLst/>
              <a:cxnLst/>
              <a:rect l="l" t="t" r="r" b="b"/>
              <a:pathLst>
                <a:path w="1269" h="0">
                  <a:moveTo>
                    <a:pt x="0" y="0"/>
                  </a:moveTo>
                  <a:lnTo>
                    <a:pt x="1143" y="0"/>
                  </a:lnTo>
                </a:path>
              </a:pathLst>
            </a:custGeom>
            <a:ln w="3530">
              <a:solidFill>
                <a:srgbClr val="565659"/>
              </a:solidFill>
            </a:ln>
          </p:spPr>
          <p:txBody>
            <a:bodyPr wrap="square" lIns="0" tIns="0" rIns="0" bIns="0" rtlCol="0"/>
            <a:lstStyle/>
            <a:p/>
          </p:txBody>
        </p:sp>
        <p:sp>
          <p:nvSpPr>
            <p:cNvPr id="2265" name="object 2265" descr=""/>
            <p:cNvSpPr/>
            <p:nvPr/>
          </p:nvSpPr>
          <p:spPr>
            <a:xfrm>
              <a:off x="2541031" y="917052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66" name="object 2266" descr=""/>
            <p:cNvSpPr/>
            <p:nvPr/>
          </p:nvSpPr>
          <p:spPr>
            <a:xfrm>
              <a:off x="2527313" y="9155669"/>
              <a:ext cx="3810" cy="0"/>
            </a:xfrm>
            <a:custGeom>
              <a:avLst/>
              <a:gdLst/>
              <a:ahLst/>
              <a:cxnLst/>
              <a:rect l="l" t="t" r="r" b="b"/>
              <a:pathLst>
                <a:path w="3810" h="0">
                  <a:moveTo>
                    <a:pt x="0" y="0"/>
                  </a:moveTo>
                  <a:lnTo>
                    <a:pt x="1905" y="0"/>
                  </a:lnTo>
                  <a:lnTo>
                    <a:pt x="2286" y="0"/>
                  </a:lnTo>
                  <a:lnTo>
                    <a:pt x="3429" y="0"/>
                  </a:lnTo>
                </a:path>
              </a:pathLst>
            </a:custGeom>
            <a:ln w="3530">
              <a:solidFill>
                <a:srgbClr val="565659"/>
              </a:solidFill>
            </a:ln>
          </p:spPr>
          <p:txBody>
            <a:bodyPr wrap="square" lIns="0" tIns="0" rIns="0" bIns="0" rtlCol="0"/>
            <a:lstStyle/>
            <a:p/>
          </p:txBody>
        </p:sp>
        <p:sp>
          <p:nvSpPr>
            <p:cNvPr id="2267" name="object 2267" descr=""/>
            <p:cNvSpPr/>
            <p:nvPr/>
          </p:nvSpPr>
          <p:spPr>
            <a:xfrm>
              <a:off x="2531121"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68" name="object 2268" descr=""/>
            <p:cNvSpPr/>
            <p:nvPr/>
          </p:nvSpPr>
          <p:spPr>
            <a:xfrm>
              <a:off x="2532268"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69" name="object 2269" descr=""/>
            <p:cNvSpPr/>
            <p:nvPr/>
          </p:nvSpPr>
          <p:spPr>
            <a:xfrm>
              <a:off x="2533409"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70" name="object 2270" descr=""/>
            <p:cNvSpPr/>
            <p:nvPr/>
          </p:nvSpPr>
          <p:spPr>
            <a:xfrm>
              <a:off x="2534550"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71" name="object 2271" descr=""/>
            <p:cNvSpPr/>
            <p:nvPr/>
          </p:nvSpPr>
          <p:spPr>
            <a:xfrm>
              <a:off x="2533933" y="915390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72" name="object 2272" descr=""/>
            <p:cNvSpPr/>
            <p:nvPr/>
          </p:nvSpPr>
          <p:spPr>
            <a:xfrm>
              <a:off x="2536454"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73" name="object 2273" descr=""/>
            <p:cNvSpPr/>
            <p:nvPr/>
          </p:nvSpPr>
          <p:spPr>
            <a:xfrm>
              <a:off x="2537602"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74" name="object 2274" descr=""/>
            <p:cNvSpPr/>
            <p:nvPr/>
          </p:nvSpPr>
          <p:spPr>
            <a:xfrm>
              <a:off x="2538742"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75" name="object 2275" descr=""/>
            <p:cNvSpPr/>
            <p:nvPr/>
          </p:nvSpPr>
          <p:spPr>
            <a:xfrm>
              <a:off x="2539883"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76" name="object 2276" descr=""/>
            <p:cNvSpPr/>
            <p:nvPr/>
          </p:nvSpPr>
          <p:spPr>
            <a:xfrm>
              <a:off x="2540646" y="9155669"/>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277" name="object 2277" descr=""/>
            <p:cNvSpPr/>
            <p:nvPr/>
          </p:nvSpPr>
          <p:spPr>
            <a:xfrm>
              <a:off x="2541793"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78" name="object 2278" descr=""/>
            <p:cNvSpPr/>
            <p:nvPr/>
          </p:nvSpPr>
          <p:spPr>
            <a:xfrm>
              <a:off x="2542934"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79" name="object 2279" descr=""/>
            <p:cNvSpPr/>
            <p:nvPr/>
          </p:nvSpPr>
          <p:spPr>
            <a:xfrm>
              <a:off x="2544075"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80" name="object 2280" descr=""/>
            <p:cNvSpPr/>
            <p:nvPr/>
          </p:nvSpPr>
          <p:spPr>
            <a:xfrm>
              <a:off x="2544838" y="915566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81" name="object 2281" descr=""/>
            <p:cNvSpPr/>
            <p:nvPr/>
          </p:nvSpPr>
          <p:spPr>
            <a:xfrm>
              <a:off x="2528456" y="9155669"/>
              <a:ext cx="18415" cy="0"/>
            </a:xfrm>
            <a:custGeom>
              <a:avLst/>
              <a:gdLst/>
              <a:ahLst/>
              <a:cxnLst/>
              <a:rect l="l" t="t" r="r" b="b"/>
              <a:pathLst>
                <a:path w="18414" h="0">
                  <a:moveTo>
                    <a:pt x="17906" y="0"/>
                  </a:moveTo>
                  <a:lnTo>
                    <a:pt x="17906" y="0"/>
                  </a:lnTo>
                  <a:lnTo>
                    <a:pt x="0" y="0"/>
                  </a:lnTo>
                </a:path>
              </a:pathLst>
            </a:custGeom>
            <a:ln w="3530">
              <a:solidFill>
                <a:srgbClr val="565659"/>
              </a:solidFill>
            </a:ln>
          </p:spPr>
          <p:txBody>
            <a:bodyPr wrap="square" lIns="0" tIns="0" rIns="0" bIns="0" rtlCol="0"/>
            <a:lstStyle/>
            <a:p/>
          </p:txBody>
        </p:sp>
        <p:sp>
          <p:nvSpPr>
            <p:cNvPr id="2282" name="object 2282" descr=""/>
            <p:cNvSpPr/>
            <p:nvPr/>
          </p:nvSpPr>
          <p:spPr>
            <a:xfrm>
              <a:off x="2527313" y="9155292"/>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283" name="object 2283" descr=""/>
            <p:cNvSpPr/>
            <p:nvPr/>
          </p:nvSpPr>
          <p:spPr>
            <a:xfrm>
              <a:off x="2542310" y="914743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84" name="object 2284" descr=""/>
            <p:cNvSpPr/>
            <p:nvPr/>
          </p:nvSpPr>
          <p:spPr>
            <a:xfrm>
              <a:off x="2535317"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285" name="object 2285" descr=""/>
            <p:cNvSpPr/>
            <p:nvPr/>
          </p:nvSpPr>
          <p:spPr>
            <a:xfrm>
              <a:off x="2534935" y="912556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86" name="object 2286" descr=""/>
            <p:cNvSpPr/>
            <p:nvPr/>
          </p:nvSpPr>
          <p:spPr>
            <a:xfrm>
              <a:off x="2537598"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287" name="object 2287" descr=""/>
            <p:cNvSpPr/>
            <p:nvPr/>
          </p:nvSpPr>
          <p:spPr>
            <a:xfrm>
              <a:off x="2538117" y="914743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88" name="object 2288" descr=""/>
            <p:cNvSpPr/>
            <p:nvPr/>
          </p:nvSpPr>
          <p:spPr>
            <a:xfrm>
              <a:off x="2533407"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289" name="object 2289" descr=""/>
            <p:cNvSpPr/>
            <p:nvPr/>
          </p:nvSpPr>
          <p:spPr>
            <a:xfrm>
              <a:off x="2541790"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290" name="object 2290" descr=""/>
            <p:cNvSpPr/>
            <p:nvPr/>
          </p:nvSpPr>
          <p:spPr>
            <a:xfrm>
              <a:off x="2545982" y="9148048"/>
              <a:ext cx="635" cy="1270"/>
            </a:xfrm>
            <a:custGeom>
              <a:avLst/>
              <a:gdLst/>
              <a:ahLst/>
              <a:cxnLst/>
              <a:rect l="l" t="t" r="r" b="b"/>
              <a:pathLst>
                <a:path w="635" h="1270">
                  <a:moveTo>
                    <a:pt x="381" y="0"/>
                  </a:moveTo>
                  <a:lnTo>
                    <a:pt x="381" y="1142"/>
                  </a:lnTo>
                  <a:lnTo>
                    <a:pt x="0" y="1142"/>
                  </a:lnTo>
                </a:path>
              </a:pathLst>
            </a:custGeom>
            <a:ln w="3530">
              <a:solidFill>
                <a:srgbClr val="565659"/>
              </a:solidFill>
            </a:ln>
          </p:spPr>
          <p:txBody>
            <a:bodyPr wrap="square" lIns="0" tIns="0" rIns="0" bIns="0" rtlCol="0"/>
            <a:lstStyle/>
            <a:p/>
          </p:txBody>
        </p:sp>
        <p:sp>
          <p:nvSpPr>
            <p:cNvPr id="2291" name="object 2291" descr=""/>
            <p:cNvSpPr/>
            <p:nvPr/>
          </p:nvSpPr>
          <p:spPr>
            <a:xfrm>
              <a:off x="2523884" y="9155288"/>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292" name="object 2292" descr=""/>
            <p:cNvSpPr/>
            <p:nvPr/>
          </p:nvSpPr>
          <p:spPr>
            <a:xfrm>
              <a:off x="2518167" y="9155669"/>
              <a:ext cx="5080" cy="0"/>
            </a:xfrm>
            <a:custGeom>
              <a:avLst/>
              <a:gdLst/>
              <a:ahLst/>
              <a:cxnLst/>
              <a:rect l="l" t="t" r="r" b="b"/>
              <a:pathLst>
                <a:path w="5080" h="0">
                  <a:moveTo>
                    <a:pt x="0" y="0"/>
                  </a:moveTo>
                  <a:lnTo>
                    <a:pt x="4572" y="0"/>
                  </a:lnTo>
                </a:path>
              </a:pathLst>
            </a:custGeom>
            <a:ln w="3530">
              <a:solidFill>
                <a:srgbClr val="565659"/>
              </a:solidFill>
            </a:ln>
          </p:spPr>
          <p:txBody>
            <a:bodyPr wrap="square" lIns="0" tIns="0" rIns="0" bIns="0" rtlCol="0"/>
            <a:lstStyle/>
            <a:p/>
          </p:txBody>
        </p:sp>
        <p:sp>
          <p:nvSpPr>
            <p:cNvPr id="2293" name="object 2293" descr=""/>
            <p:cNvSpPr/>
            <p:nvPr/>
          </p:nvSpPr>
          <p:spPr>
            <a:xfrm>
              <a:off x="2518167" y="9165579"/>
              <a:ext cx="3810" cy="0"/>
            </a:xfrm>
            <a:custGeom>
              <a:avLst/>
              <a:gdLst/>
              <a:ahLst/>
              <a:cxnLst/>
              <a:rect l="l" t="t" r="r" b="b"/>
              <a:pathLst>
                <a:path w="3810" h="0">
                  <a:moveTo>
                    <a:pt x="0" y="0"/>
                  </a:moveTo>
                  <a:lnTo>
                    <a:pt x="3810" y="0"/>
                  </a:lnTo>
                </a:path>
              </a:pathLst>
            </a:custGeom>
            <a:ln w="3530">
              <a:solidFill>
                <a:srgbClr val="565659"/>
              </a:solidFill>
            </a:ln>
          </p:spPr>
          <p:txBody>
            <a:bodyPr wrap="square" lIns="0" tIns="0" rIns="0" bIns="0" rtlCol="0"/>
            <a:lstStyle/>
            <a:p/>
          </p:txBody>
        </p:sp>
        <p:sp>
          <p:nvSpPr>
            <p:cNvPr id="2294" name="object 2294" descr=""/>
            <p:cNvSpPr/>
            <p:nvPr/>
          </p:nvSpPr>
          <p:spPr>
            <a:xfrm>
              <a:off x="2518169" y="9155674"/>
              <a:ext cx="5715" cy="17145"/>
            </a:xfrm>
            <a:custGeom>
              <a:avLst/>
              <a:gdLst/>
              <a:ahLst/>
              <a:cxnLst/>
              <a:rect l="l" t="t" r="r" b="b"/>
              <a:pathLst>
                <a:path w="5714" h="17145">
                  <a:moveTo>
                    <a:pt x="5714" y="16763"/>
                  </a:moveTo>
                  <a:lnTo>
                    <a:pt x="5714" y="0"/>
                  </a:lnTo>
                  <a:lnTo>
                    <a:pt x="0" y="0"/>
                  </a:lnTo>
                </a:path>
              </a:pathLst>
            </a:custGeom>
            <a:ln w="3530">
              <a:solidFill>
                <a:srgbClr val="565659"/>
              </a:solidFill>
            </a:ln>
          </p:spPr>
          <p:txBody>
            <a:bodyPr wrap="square" lIns="0" tIns="0" rIns="0" bIns="0" rtlCol="0"/>
            <a:lstStyle/>
            <a:p/>
          </p:txBody>
        </p:sp>
        <p:sp>
          <p:nvSpPr>
            <p:cNvPr id="2295" name="object 2295" descr=""/>
            <p:cNvSpPr/>
            <p:nvPr/>
          </p:nvSpPr>
          <p:spPr>
            <a:xfrm>
              <a:off x="2531125"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296" name="object 2296" descr=""/>
            <p:cNvSpPr/>
            <p:nvPr/>
          </p:nvSpPr>
          <p:spPr>
            <a:xfrm>
              <a:off x="2527452" y="914743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97" name="object 2297" descr=""/>
            <p:cNvSpPr/>
            <p:nvPr/>
          </p:nvSpPr>
          <p:spPr>
            <a:xfrm>
              <a:off x="2540267" y="912556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298" name="object 2298" descr=""/>
            <p:cNvSpPr/>
            <p:nvPr/>
          </p:nvSpPr>
          <p:spPr>
            <a:xfrm>
              <a:off x="2540650"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299" name="object 2299" descr=""/>
            <p:cNvSpPr/>
            <p:nvPr/>
          </p:nvSpPr>
          <p:spPr>
            <a:xfrm>
              <a:off x="2536075" y="912556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300" name="object 2300" descr=""/>
            <p:cNvSpPr/>
            <p:nvPr/>
          </p:nvSpPr>
          <p:spPr>
            <a:xfrm>
              <a:off x="2536457"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301" name="object 2301" descr=""/>
            <p:cNvSpPr/>
            <p:nvPr/>
          </p:nvSpPr>
          <p:spPr>
            <a:xfrm>
              <a:off x="2529599" y="9149196"/>
              <a:ext cx="1270" cy="0"/>
            </a:xfrm>
            <a:custGeom>
              <a:avLst/>
              <a:gdLst/>
              <a:ahLst/>
              <a:cxnLst/>
              <a:rect l="l" t="t" r="r" b="b"/>
              <a:pathLst>
                <a:path w="1269" h="0">
                  <a:moveTo>
                    <a:pt x="1143" y="0"/>
                  </a:moveTo>
                  <a:lnTo>
                    <a:pt x="0" y="0"/>
                  </a:lnTo>
                </a:path>
              </a:pathLst>
            </a:custGeom>
            <a:ln w="3530">
              <a:solidFill>
                <a:srgbClr val="565659"/>
              </a:solidFill>
            </a:ln>
          </p:spPr>
          <p:txBody>
            <a:bodyPr wrap="square" lIns="0" tIns="0" rIns="0" bIns="0" rtlCol="0"/>
            <a:lstStyle/>
            <a:p/>
          </p:txBody>
        </p:sp>
        <p:sp>
          <p:nvSpPr>
            <p:cNvPr id="2302" name="object 2302" descr=""/>
            <p:cNvSpPr/>
            <p:nvPr/>
          </p:nvSpPr>
          <p:spPr>
            <a:xfrm>
              <a:off x="2527312" y="9125574"/>
              <a:ext cx="3175" cy="24130"/>
            </a:xfrm>
            <a:custGeom>
              <a:avLst/>
              <a:gdLst/>
              <a:ahLst/>
              <a:cxnLst/>
              <a:rect l="l" t="t" r="r" b="b"/>
              <a:pathLst>
                <a:path w="3175" h="24129">
                  <a:moveTo>
                    <a:pt x="1905" y="23621"/>
                  </a:moveTo>
                  <a:lnTo>
                    <a:pt x="0" y="23621"/>
                  </a:lnTo>
                  <a:lnTo>
                    <a:pt x="0" y="22478"/>
                  </a:lnTo>
                  <a:lnTo>
                    <a:pt x="0" y="0"/>
                  </a:lnTo>
                  <a:lnTo>
                    <a:pt x="2667" y="0"/>
                  </a:lnTo>
                </a:path>
              </a:pathLst>
            </a:custGeom>
            <a:ln w="3530">
              <a:solidFill>
                <a:srgbClr val="565659"/>
              </a:solidFill>
            </a:ln>
          </p:spPr>
          <p:txBody>
            <a:bodyPr wrap="square" lIns="0" tIns="0" rIns="0" bIns="0" rtlCol="0"/>
            <a:lstStyle/>
            <a:p/>
          </p:txBody>
        </p:sp>
        <p:sp>
          <p:nvSpPr>
            <p:cNvPr id="2303" name="object 2303" descr=""/>
            <p:cNvSpPr/>
            <p:nvPr/>
          </p:nvSpPr>
          <p:spPr>
            <a:xfrm>
              <a:off x="2531884" y="912556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304" name="object 2304" descr=""/>
            <p:cNvSpPr/>
            <p:nvPr/>
          </p:nvSpPr>
          <p:spPr>
            <a:xfrm>
              <a:off x="2532265"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305" name="object 2305" descr=""/>
            <p:cNvSpPr/>
            <p:nvPr/>
          </p:nvSpPr>
          <p:spPr>
            <a:xfrm>
              <a:off x="2537979" y="9125568"/>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306" name="object 2306" descr=""/>
            <p:cNvSpPr/>
            <p:nvPr/>
          </p:nvSpPr>
          <p:spPr>
            <a:xfrm>
              <a:off x="2538365" y="9149196"/>
              <a:ext cx="1270" cy="0"/>
            </a:xfrm>
            <a:custGeom>
              <a:avLst/>
              <a:gdLst/>
              <a:ahLst/>
              <a:cxnLst/>
              <a:rect l="l" t="t" r="r" b="b"/>
              <a:pathLst>
                <a:path w="1269" h="0">
                  <a:moveTo>
                    <a:pt x="762" y="0"/>
                  </a:moveTo>
                  <a:lnTo>
                    <a:pt x="0" y="0"/>
                  </a:lnTo>
                </a:path>
              </a:pathLst>
            </a:custGeom>
            <a:ln w="3530">
              <a:solidFill>
                <a:srgbClr val="565659"/>
              </a:solidFill>
            </a:ln>
          </p:spPr>
          <p:txBody>
            <a:bodyPr wrap="square" lIns="0" tIns="0" rIns="0" bIns="0" rtlCol="0"/>
            <a:lstStyle/>
            <a:p/>
          </p:txBody>
        </p:sp>
        <p:sp>
          <p:nvSpPr>
            <p:cNvPr id="2307" name="object 2307" descr=""/>
            <p:cNvSpPr/>
            <p:nvPr/>
          </p:nvSpPr>
          <p:spPr>
            <a:xfrm>
              <a:off x="2533788" y="9125568"/>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308" name="object 2308" descr=""/>
            <p:cNvSpPr/>
            <p:nvPr/>
          </p:nvSpPr>
          <p:spPr>
            <a:xfrm>
              <a:off x="2534173" y="9149196"/>
              <a:ext cx="1270" cy="0"/>
            </a:xfrm>
            <a:custGeom>
              <a:avLst/>
              <a:gdLst/>
              <a:ahLst/>
              <a:cxnLst/>
              <a:rect l="l" t="t" r="r" b="b"/>
              <a:pathLst>
                <a:path w="1269" h="0">
                  <a:moveTo>
                    <a:pt x="762" y="0"/>
                  </a:moveTo>
                  <a:lnTo>
                    <a:pt x="0" y="0"/>
                  </a:lnTo>
                </a:path>
              </a:pathLst>
            </a:custGeom>
            <a:ln w="3530">
              <a:solidFill>
                <a:srgbClr val="565659"/>
              </a:solidFill>
            </a:ln>
          </p:spPr>
          <p:txBody>
            <a:bodyPr wrap="square" lIns="0" tIns="0" rIns="0" bIns="0" rtlCol="0"/>
            <a:lstStyle/>
            <a:p/>
          </p:txBody>
        </p:sp>
        <p:sp>
          <p:nvSpPr>
            <p:cNvPr id="2309" name="object 2309" descr=""/>
            <p:cNvSpPr/>
            <p:nvPr/>
          </p:nvSpPr>
          <p:spPr>
            <a:xfrm>
              <a:off x="2544460" y="9125568"/>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310" name="object 2310" descr=""/>
            <p:cNvSpPr/>
            <p:nvPr/>
          </p:nvSpPr>
          <p:spPr>
            <a:xfrm>
              <a:off x="2544842"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311" name="object 2311" descr=""/>
            <p:cNvSpPr/>
            <p:nvPr/>
          </p:nvSpPr>
          <p:spPr>
            <a:xfrm>
              <a:off x="2542171" y="9125568"/>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312" name="object 2312" descr=""/>
            <p:cNvSpPr/>
            <p:nvPr/>
          </p:nvSpPr>
          <p:spPr>
            <a:xfrm>
              <a:off x="2542932" y="914919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313" name="object 2313" descr=""/>
            <p:cNvSpPr/>
            <p:nvPr/>
          </p:nvSpPr>
          <p:spPr>
            <a:xfrm>
              <a:off x="2545223" y="9128620"/>
              <a:ext cx="0" cy="20955"/>
            </a:xfrm>
            <a:custGeom>
              <a:avLst/>
              <a:gdLst/>
              <a:ahLst/>
              <a:cxnLst/>
              <a:rect l="l" t="t" r="r" b="b"/>
              <a:pathLst>
                <a:path w="0" h="20954">
                  <a:moveTo>
                    <a:pt x="0" y="0"/>
                  </a:moveTo>
                  <a:lnTo>
                    <a:pt x="0" y="19431"/>
                  </a:lnTo>
                  <a:lnTo>
                    <a:pt x="0" y="20574"/>
                  </a:lnTo>
                </a:path>
              </a:pathLst>
            </a:custGeom>
            <a:ln w="3530">
              <a:solidFill>
                <a:srgbClr val="565659"/>
              </a:solidFill>
            </a:ln>
          </p:spPr>
          <p:txBody>
            <a:bodyPr wrap="square" lIns="0" tIns="0" rIns="0" bIns="0" rtlCol="0"/>
            <a:lstStyle/>
            <a:p/>
          </p:txBody>
        </p:sp>
        <p:sp>
          <p:nvSpPr>
            <p:cNvPr id="2314" name="object 2314" descr=""/>
            <p:cNvSpPr/>
            <p:nvPr/>
          </p:nvSpPr>
          <p:spPr>
            <a:xfrm>
              <a:off x="2501022" y="9132429"/>
              <a:ext cx="17145" cy="5080"/>
            </a:xfrm>
            <a:custGeom>
              <a:avLst/>
              <a:gdLst/>
              <a:ahLst/>
              <a:cxnLst/>
              <a:rect l="l" t="t" r="r" b="b"/>
              <a:pathLst>
                <a:path w="17144" h="5079">
                  <a:moveTo>
                    <a:pt x="17144" y="4953"/>
                  </a:moveTo>
                  <a:lnTo>
                    <a:pt x="17144" y="0"/>
                  </a:lnTo>
                  <a:lnTo>
                    <a:pt x="0" y="0"/>
                  </a:lnTo>
                </a:path>
              </a:pathLst>
            </a:custGeom>
            <a:ln w="3530">
              <a:solidFill>
                <a:srgbClr val="565659"/>
              </a:solidFill>
            </a:ln>
          </p:spPr>
          <p:txBody>
            <a:bodyPr wrap="square" lIns="0" tIns="0" rIns="0" bIns="0" rtlCol="0"/>
            <a:lstStyle/>
            <a:p/>
          </p:txBody>
        </p:sp>
        <p:sp>
          <p:nvSpPr>
            <p:cNvPr id="2315" name="object 2315" descr=""/>
            <p:cNvSpPr/>
            <p:nvPr/>
          </p:nvSpPr>
          <p:spPr>
            <a:xfrm>
              <a:off x="2501027" y="9158715"/>
              <a:ext cx="17145" cy="5080"/>
            </a:xfrm>
            <a:custGeom>
              <a:avLst/>
              <a:gdLst/>
              <a:ahLst/>
              <a:cxnLst/>
              <a:rect l="l" t="t" r="r" b="b"/>
              <a:pathLst>
                <a:path w="17144" h="5079">
                  <a:moveTo>
                    <a:pt x="0" y="4952"/>
                  </a:moveTo>
                  <a:lnTo>
                    <a:pt x="17145" y="4952"/>
                  </a:lnTo>
                  <a:lnTo>
                    <a:pt x="17145" y="0"/>
                  </a:lnTo>
                </a:path>
              </a:pathLst>
            </a:custGeom>
            <a:ln w="3530">
              <a:solidFill>
                <a:srgbClr val="565659"/>
              </a:solidFill>
            </a:ln>
          </p:spPr>
          <p:txBody>
            <a:bodyPr wrap="square" lIns="0" tIns="0" rIns="0" bIns="0" rtlCol="0"/>
            <a:lstStyle/>
            <a:p/>
          </p:txBody>
        </p:sp>
        <p:sp>
          <p:nvSpPr>
            <p:cNvPr id="2316" name="object 2316" descr=""/>
            <p:cNvSpPr/>
            <p:nvPr/>
          </p:nvSpPr>
          <p:spPr>
            <a:xfrm>
              <a:off x="2523503" y="9123665"/>
              <a:ext cx="635" cy="26034"/>
            </a:xfrm>
            <a:custGeom>
              <a:avLst/>
              <a:gdLst/>
              <a:ahLst/>
              <a:cxnLst/>
              <a:rect l="l" t="t" r="r" b="b"/>
              <a:pathLst>
                <a:path w="635" h="26034">
                  <a:moveTo>
                    <a:pt x="381" y="0"/>
                  </a:moveTo>
                  <a:lnTo>
                    <a:pt x="381" y="24383"/>
                  </a:lnTo>
                  <a:lnTo>
                    <a:pt x="381" y="25526"/>
                  </a:lnTo>
                  <a:lnTo>
                    <a:pt x="0" y="25526"/>
                  </a:lnTo>
                </a:path>
              </a:pathLst>
            </a:custGeom>
            <a:ln w="3530">
              <a:solidFill>
                <a:srgbClr val="565659"/>
              </a:solidFill>
            </a:ln>
          </p:spPr>
          <p:txBody>
            <a:bodyPr wrap="square" lIns="0" tIns="0" rIns="0" bIns="0" rtlCol="0"/>
            <a:lstStyle/>
            <a:p/>
          </p:txBody>
        </p:sp>
        <p:sp>
          <p:nvSpPr>
            <p:cNvPr id="2317" name="object 2317" descr=""/>
            <p:cNvSpPr/>
            <p:nvPr/>
          </p:nvSpPr>
          <p:spPr>
            <a:xfrm>
              <a:off x="2518171" y="9123665"/>
              <a:ext cx="3810" cy="0"/>
            </a:xfrm>
            <a:custGeom>
              <a:avLst/>
              <a:gdLst/>
              <a:ahLst/>
              <a:cxnLst/>
              <a:rect l="l" t="t" r="r" b="b"/>
              <a:pathLst>
                <a:path w="3810" h="0">
                  <a:moveTo>
                    <a:pt x="3810" y="0"/>
                  </a:moveTo>
                  <a:lnTo>
                    <a:pt x="0" y="0"/>
                  </a:lnTo>
                </a:path>
              </a:pathLst>
            </a:custGeom>
            <a:ln w="3530">
              <a:solidFill>
                <a:srgbClr val="565659"/>
              </a:solidFill>
            </a:ln>
          </p:spPr>
          <p:txBody>
            <a:bodyPr wrap="square" lIns="0" tIns="0" rIns="0" bIns="0" rtlCol="0"/>
            <a:lstStyle/>
            <a:p/>
          </p:txBody>
        </p:sp>
        <p:sp>
          <p:nvSpPr>
            <p:cNvPr id="2318" name="object 2318" descr=""/>
            <p:cNvSpPr/>
            <p:nvPr/>
          </p:nvSpPr>
          <p:spPr>
            <a:xfrm>
              <a:off x="2520594" y="914628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319" name="object 2319" descr=""/>
            <p:cNvSpPr/>
            <p:nvPr/>
          </p:nvSpPr>
          <p:spPr>
            <a:xfrm>
              <a:off x="2501022" y="9137382"/>
              <a:ext cx="17145" cy="3810"/>
            </a:xfrm>
            <a:custGeom>
              <a:avLst/>
              <a:gdLst/>
              <a:ahLst/>
              <a:cxnLst/>
              <a:rect l="l" t="t" r="r" b="b"/>
              <a:pathLst>
                <a:path w="17144" h="3809">
                  <a:moveTo>
                    <a:pt x="17144" y="3428"/>
                  </a:moveTo>
                  <a:lnTo>
                    <a:pt x="17144" y="0"/>
                  </a:lnTo>
                  <a:lnTo>
                    <a:pt x="0" y="0"/>
                  </a:lnTo>
                </a:path>
              </a:pathLst>
            </a:custGeom>
            <a:ln w="3530">
              <a:solidFill>
                <a:srgbClr val="565659"/>
              </a:solidFill>
            </a:ln>
          </p:spPr>
          <p:txBody>
            <a:bodyPr wrap="square" lIns="0" tIns="0" rIns="0" bIns="0" rtlCol="0"/>
            <a:lstStyle/>
            <a:p/>
          </p:txBody>
        </p:sp>
        <p:sp>
          <p:nvSpPr>
            <p:cNvPr id="2320" name="object 2320" descr=""/>
            <p:cNvSpPr/>
            <p:nvPr/>
          </p:nvSpPr>
          <p:spPr>
            <a:xfrm>
              <a:off x="2501027" y="9149958"/>
              <a:ext cx="17145" cy="8890"/>
            </a:xfrm>
            <a:custGeom>
              <a:avLst/>
              <a:gdLst/>
              <a:ahLst/>
              <a:cxnLst/>
              <a:rect l="l" t="t" r="r" b="b"/>
              <a:pathLst>
                <a:path w="17144" h="8890">
                  <a:moveTo>
                    <a:pt x="0" y="8762"/>
                  </a:moveTo>
                  <a:lnTo>
                    <a:pt x="17145" y="8762"/>
                  </a:lnTo>
                  <a:lnTo>
                    <a:pt x="17145" y="5333"/>
                  </a:lnTo>
                  <a:lnTo>
                    <a:pt x="17145" y="0"/>
                  </a:lnTo>
                </a:path>
              </a:pathLst>
            </a:custGeom>
            <a:ln w="3530">
              <a:solidFill>
                <a:srgbClr val="565659"/>
              </a:solidFill>
            </a:ln>
          </p:spPr>
          <p:txBody>
            <a:bodyPr wrap="square" lIns="0" tIns="0" rIns="0" bIns="0" rtlCol="0"/>
            <a:lstStyle/>
            <a:p/>
          </p:txBody>
        </p:sp>
        <p:sp>
          <p:nvSpPr>
            <p:cNvPr id="2321" name="object 2321" descr=""/>
            <p:cNvSpPr/>
            <p:nvPr/>
          </p:nvSpPr>
          <p:spPr>
            <a:xfrm>
              <a:off x="2501027" y="9155292"/>
              <a:ext cx="17145" cy="0"/>
            </a:xfrm>
            <a:custGeom>
              <a:avLst/>
              <a:gdLst/>
              <a:ahLst/>
              <a:cxnLst/>
              <a:rect l="l" t="t" r="r" b="b"/>
              <a:pathLst>
                <a:path w="17144" h="0">
                  <a:moveTo>
                    <a:pt x="0" y="0"/>
                  </a:moveTo>
                  <a:lnTo>
                    <a:pt x="17145" y="0"/>
                  </a:lnTo>
                </a:path>
              </a:pathLst>
            </a:custGeom>
            <a:ln w="3530">
              <a:solidFill>
                <a:srgbClr val="565659"/>
              </a:solidFill>
            </a:ln>
          </p:spPr>
          <p:txBody>
            <a:bodyPr wrap="square" lIns="0" tIns="0" rIns="0" bIns="0" rtlCol="0"/>
            <a:lstStyle/>
            <a:p/>
          </p:txBody>
        </p:sp>
        <p:sp>
          <p:nvSpPr>
            <p:cNvPr id="2322" name="object 2322" descr=""/>
            <p:cNvSpPr/>
            <p:nvPr/>
          </p:nvSpPr>
          <p:spPr>
            <a:xfrm>
              <a:off x="2501027" y="9146148"/>
              <a:ext cx="17145" cy="3810"/>
            </a:xfrm>
            <a:custGeom>
              <a:avLst/>
              <a:gdLst/>
              <a:ahLst/>
              <a:cxnLst/>
              <a:rect l="l" t="t" r="r" b="b"/>
              <a:pathLst>
                <a:path w="17144" h="3809">
                  <a:moveTo>
                    <a:pt x="0" y="3809"/>
                  </a:moveTo>
                  <a:lnTo>
                    <a:pt x="17145" y="3809"/>
                  </a:lnTo>
                  <a:lnTo>
                    <a:pt x="17145" y="0"/>
                  </a:lnTo>
                  <a:lnTo>
                    <a:pt x="0" y="0"/>
                  </a:lnTo>
                </a:path>
              </a:pathLst>
            </a:custGeom>
            <a:ln w="3530">
              <a:solidFill>
                <a:srgbClr val="565659"/>
              </a:solidFill>
            </a:ln>
          </p:spPr>
          <p:txBody>
            <a:bodyPr wrap="square" lIns="0" tIns="0" rIns="0" bIns="0" rtlCol="0"/>
            <a:lstStyle/>
            <a:p/>
          </p:txBody>
        </p:sp>
        <p:sp>
          <p:nvSpPr>
            <p:cNvPr id="2323" name="object 2323" descr=""/>
            <p:cNvSpPr/>
            <p:nvPr/>
          </p:nvSpPr>
          <p:spPr>
            <a:xfrm>
              <a:off x="2501022" y="9140810"/>
              <a:ext cx="17145" cy="5715"/>
            </a:xfrm>
            <a:custGeom>
              <a:avLst/>
              <a:gdLst/>
              <a:ahLst/>
              <a:cxnLst/>
              <a:rect l="l" t="t" r="r" b="b"/>
              <a:pathLst>
                <a:path w="17144" h="5715">
                  <a:moveTo>
                    <a:pt x="17144" y="5333"/>
                  </a:moveTo>
                  <a:lnTo>
                    <a:pt x="17144" y="0"/>
                  </a:lnTo>
                  <a:lnTo>
                    <a:pt x="0" y="0"/>
                  </a:lnTo>
                </a:path>
              </a:pathLst>
            </a:custGeom>
            <a:ln w="3530">
              <a:solidFill>
                <a:srgbClr val="565659"/>
              </a:solidFill>
            </a:ln>
          </p:spPr>
          <p:txBody>
            <a:bodyPr wrap="square" lIns="0" tIns="0" rIns="0" bIns="0" rtlCol="0"/>
            <a:lstStyle/>
            <a:p/>
          </p:txBody>
        </p:sp>
        <p:sp>
          <p:nvSpPr>
            <p:cNvPr id="2324" name="object 2324" descr=""/>
            <p:cNvSpPr/>
            <p:nvPr/>
          </p:nvSpPr>
          <p:spPr>
            <a:xfrm>
              <a:off x="2523500" y="9080614"/>
              <a:ext cx="9525" cy="7620"/>
            </a:xfrm>
            <a:custGeom>
              <a:avLst/>
              <a:gdLst/>
              <a:ahLst/>
              <a:cxnLst/>
              <a:rect l="l" t="t" r="r" b="b"/>
              <a:pathLst>
                <a:path w="9525" h="7620">
                  <a:moveTo>
                    <a:pt x="9525" y="7239"/>
                  </a:moveTo>
                  <a:lnTo>
                    <a:pt x="0" y="7239"/>
                  </a:lnTo>
                </a:path>
                <a:path w="9525" h="7620">
                  <a:moveTo>
                    <a:pt x="9525" y="7239"/>
                  </a:moveTo>
                  <a:lnTo>
                    <a:pt x="9525" y="0"/>
                  </a:lnTo>
                  <a:lnTo>
                    <a:pt x="0" y="0"/>
                  </a:lnTo>
                </a:path>
              </a:pathLst>
            </a:custGeom>
            <a:ln w="3530">
              <a:solidFill>
                <a:srgbClr val="565659"/>
              </a:solidFill>
            </a:ln>
          </p:spPr>
          <p:txBody>
            <a:bodyPr wrap="square" lIns="0" tIns="0" rIns="0" bIns="0" rtlCol="0"/>
            <a:lstStyle/>
            <a:p/>
          </p:txBody>
        </p:sp>
        <p:sp>
          <p:nvSpPr>
            <p:cNvPr id="2325" name="object 2325" descr=""/>
            <p:cNvSpPr/>
            <p:nvPr/>
          </p:nvSpPr>
          <p:spPr>
            <a:xfrm>
              <a:off x="2501021" y="9080614"/>
              <a:ext cx="22860" cy="7620"/>
            </a:xfrm>
            <a:custGeom>
              <a:avLst/>
              <a:gdLst/>
              <a:ahLst/>
              <a:cxnLst/>
              <a:rect l="l" t="t" r="r" b="b"/>
              <a:pathLst>
                <a:path w="22860" h="7620">
                  <a:moveTo>
                    <a:pt x="22479" y="7239"/>
                  </a:moveTo>
                  <a:lnTo>
                    <a:pt x="0" y="7239"/>
                  </a:lnTo>
                </a:path>
                <a:path w="22860" h="7620">
                  <a:moveTo>
                    <a:pt x="22479" y="7239"/>
                  </a:moveTo>
                  <a:lnTo>
                    <a:pt x="22479" y="0"/>
                  </a:lnTo>
                  <a:lnTo>
                    <a:pt x="0" y="0"/>
                  </a:lnTo>
                </a:path>
              </a:pathLst>
            </a:custGeom>
            <a:ln w="3530">
              <a:solidFill>
                <a:srgbClr val="565659"/>
              </a:solidFill>
            </a:ln>
          </p:spPr>
          <p:txBody>
            <a:bodyPr wrap="square" lIns="0" tIns="0" rIns="0" bIns="0" rtlCol="0"/>
            <a:lstStyle/>
            <a:p/>
          </p:txBody>
        </p:sp>
        <p:sp>
          <p:nvSpPr>
            <p:cNvPr id="2326" name="object 2326" descr=""/>
            <p:cNvSpPr/>
            <p:nvPr/>
          </p:nvSpPr>
          <p:spPr>
            <a:xfrm>
              <a:off x="2488450" y="9168240"/>
              <a:ext cx="12700" cy="17145"/>
            </a:xfrm>
            <a:custGeom>
              <a:avLst/>
              <a:gdLst/>
              <a:ahLst/>
              <a:cxnLst/>
              <a:rect l="l" t="t" r="r" b="b"/>
              <a:pathLst>
                <a:path w="12700" h="17145">
                  <a:moveTo>
                    <a:pt x="0" y="17144"/>
                  </a:moveTo>
                  <a:lnTo>
                    <a:pt x="11811" y="17144"/>
                  </a:lnTo>
                  <a:lnTo>
                    <a:pt x="12573" y="16001"/>
                  </a:lnTo>
                  <a:lnTo>
                    <a:pt x="12573" y="0"/>
                  </a:lnTo>
                </a:path>
              </a:pathLst>
            </a:custGeom>
            <a:ln w="3530">
              <a:solidFill>
                <a:srgbClr val="565659"/>
              </a:solidFill>
            </a:ln>
          </p:spPr>
          <p:txBody>
            <a:bodyPr wrap="square" lIns="0" tIns="0" rIns="0" bIns="0" rtlCol="0"/>
            <a:lstStyle/>
            <a:p/>
          </p:txBody>
        </p:sp>
        <p:sp>
          <p:nvSpPr>
            <p:cNvPr id="2327" name="object 2327" descr=""/>
            <p:cNvSpPr/>
            <p:nvPr/>
          </p:nvSpPr>
          <p:spPr>
            <a:xfrm>
              <a:off x="2500264" y="9168240"/>
              <a:ext cx="0" cy="17145"/>
            </a:xfrm>
            <a:custGeom>
              <a:avLst/>
              <a:gdLst/>
              <a:ahLst/>
              <a:cxnLst/>
              <a:rect l="l" t="t" r="r" b="b"/>
              <a:pathLst>
                <a:path w="0" h="17145">
                  <a:moveTo>
                    <a:pt x="0" y="17144"/>
                  </a:moveTo>
                  <a:lnTo>
                    <a:pt x="0" y="0"/>
                  </a:lnTo>
                </a:path>
              </a:pathLst>
            </a:custGeom>
            <a:ln w="3530">
              <a:solidFill>
                <a:srgbClr val="565659"/>
              </a:solidFill>
            </a:ln>
          </p:spPr>
          <p:txBody>
            <a:bodyPr wrap="square" lIns="0" tIns="0" rIns="0" bIns="0" rtlCol="0"/>
            <a:lstStyle/>
            <a:p/>
          </p:txBody>
        </p:sp>
        <p:sp>
          <p:nvSpPr>
            <p:cNvPr id="2328" name="object 2328" descr=""/>
            <p:cNvSpPr/>
            <p:nvPr/>
          </p:nvSpPr>
          <p:spPr>
            <a:xfrm>
              <a:off x="2483117" y="9168246"/>
              <a:ext cx="0" cy="10795"/>
            </a:xfrm>
            <a:custGeom>
              <a:avLst/>
              <a:gdLst/>
              <a:ahLst/>
              <a:cxnLst/>
              <a:rect l="l" t="t" r="r" b="b"/>
              <a:pathLst>
                <a:path w="0" h="10795">
                  <a:moveTo>
                    <a:pt x="0" y="10286"/>
                  </a:moveTo>
                  <a:lnTo>
                    <a:pt x="0" y="0"/>
                  </a:lnTo>
                </a:path>
              </a:pathLst>
            </a:custGeom>
            <a:ln w="3530">
              <a:solidFill>
                <a:srgbClr val="565659"/>
              </a:solidFill>
            </a:ln>
          </p:spPr>
          <p:txBody>
            <a:bodyPr wrap="square" lIns="0" tIns="0" rIns="0" bIns="0" rtlCol="0"/>
            <a:lstStyle/>
            <a:p/>
          </p:txBody>
        </p:sp>
        <p:sp>
          <p:nvSpPr>
            <p:cNvPr id="2329" name="object 2329" descr=""/>
            <p:cNvSpPr/>
            <p:nvPr/>
          </p:nvSpPr>
          <p:spPr>
            <a:xfrm>
              <a:off x="2501027" y="9068418"/>
              <a:ext cx="0" cy="100330"/>
            </a:xfrm>
            <a:custGeom>
              <a:avLst/>
              <a:gdLst/>
              <a:ahLst/>
              <a:cxnLst/>
              <a:rect l="l" t="t" r="r" b="b"/>
              <a:pathLst>
                <a:path w="0" h="100329">
                  <a:moveTo>
                    <a:pt x="0" y="0"/>
                  </a:moveTo>
                  <a:lnTo>
                    <a:pt x="0" y="99821"/>
                  </a:lnTo>
                </a:path>
              </a:pathLst>
            </a:custGeom>
            <a:ln w="3530">
              <a:solidFill>
                <a:srgbClr val="565659"/>
              </a:solidFill>
            </a:ln>
          </p:spPr>
          <p:txBody>
            <a:bodyPr wrap="square" lIns="0" tIns="0" rIns="0" bIns="0" rtlCol="0"/>
            <a:lstStyle/>
            <a:p/>
          </p:txBody>
        </p:sp>
        <p:sp>
          <p:nvSpPr>
            <p:cNvPr id="2330" name="object 2330" descr=""/>
            <p:cNvSpPr/>
            <p:nvPr/>
          </p:nvSpPr>
          <p:spPr>
            <a:xfrm>
              <a:off x="2500264" y="9068424"/>
              <a:ext cx="0" cy="100330"/>
            </a:xfrm>
            <a:custGeom>
              <a:avLst/>
              <a:gdLst/>
              <a:ahLst/>
              <a:cxnLst/>
              <a:rect l="l" t="t" r="r" b="b"/>
              <a:pathLst>
                <a:path w="0" h="100329">
                  <a:moveTo>
                    <a:pt x="0" y="99821"/>
                  </a:moveTo>
                  <a:lnTo>
                    <a:pt x="0" y="0"/>
                  </a:lnTo>
                </a:path>
              </a:pathLst>
            </a:custGeom>
            <a:ln w="3530">
              <a:solidFill>
                <a:srgbClr val="565659"/>
              </a:solidFill>
            </a:ln>
          </p:spPr>
          <p:txBody>
            <a:bodyPr wrap="square" lIns="0" tIns="0" rIns="0" bIns="0" rtlCol="0"/>
            <a:lstStyle/>
            <a:p/>
          </p:txBody>
        </p:sp>
        <p:sp>
          <p:nvSpPr>
            <p:cNvPr id="2331" name="object 2331" descr=""/>
            <p:cNvSpPr/>
            <p:nvPr/>
          </p:nvSpPr>
          <p:spPr>
            <a:xfrm>
              <a:off x="2488450" y="9051279"/>
              <a:ext cx="12065" cy="0"/>
            </a:xfrm>
            <a:custGeom>
              <a:avLst/>
              <a:gdLst/>
              <a:ahLst/>
              <a:cxnLst/>
              <a:rect l="l" t="t" r="r" b="b"/>
              <a:pathLst>
                <a:path w="12064" h="0">
                  <a:moveTo>
                    <a:pt x="0" y="0"/>
                  </a:moveTo>
                  <a:lnTo>
                    <a:pt x="11811" y="0"/>
                  </a:lnTo>
                </a:path>
              </a:pathLst>
            </a:custGeom>
            <a:ln w="3530">
              <a:solidFill>
                <a:srgbClr val="565659"/>
              </a:solidFill>
            </a:ln>
          </p:spPr>
          <p:txBody>
            <a:bodyPr wrap="square" lIns="0" tIns="0" rIns="0" bIns="0" rtlCol="0"/>
            <a:lstStyle/>
            <a:p/>
          </p:txBody>
        </p:sp>
        <p:sp>
          <p:nvSpPr>
            <p:cNvPr id="2332" name="object 2332" descr=""/>
            <p:cNvSpPr/>
            <p:nvPr/>
          </p:nvSpPr>
          <p:spPr>
            <a:xfrm>
              <a:off x="2483117" y="9062707"/>
              <a:ext cx="0" cy="106045"/>
            </a:xfrm>
            <a:custGeom>
              <a:avLst/>
              <a:gdLst/>
              <a:ahLst/>
              <a:cxnLst/>
              <a:rect l="l" t="t" r="r" b="b"/>
              <a:pathLst>
                <a:path w="0" h="106045">
                  <a:moveTo>
                    <a:pt x="0" y="0"/>
                  </a:moveTo>
                  <a:lnTo>
                    <a:pt x="0" y="5714"/>
                  </a:lnTo>
                  <a:lnTo>
                    <a:pt x="0" y="105536"/>
                  </a:lnTo>
                </a:path>
              </a:pathLst>
            </a:custGeom>
            <a:ln w="3530">
              <a:solidFill>
                <a:srgbClr val="565659"/>
              </a:solidFill>
            </a:ln>
          </p:spPr>
          <p:txBody>
            <a:bodyPr wrap="square" lIns="0" tIns="0" rIns="0" bIns="0" rtlCol="0"/>
            <a:lstStyle/>
            <a:p/>
          </p:txBody>
        </p:sp>
        <p:sp>
          <p:nvSpPr>
            <p:cNvPr id="2333" name="object 2333" descr=""/>
            <p:cNvSpPr/>
            <p:nvPr/>
          </p:nvSpPr>
          <p:spPr>
            <a:xfrm>
              <a:off x="2500264" y="9051274"/>
              <a:ext cx="1270" cy="17145"/>
            </a:xfrm>
            <a:custGeom>
              <a:avLst/>
              <a:gdLst/>
              <a:ahLst/>
              <a:cxnLst/>
              <a:rect l="l" t="t" r="r" b="b"/>
              <a:pathLst>
                <a:path w="1269" h="17145">
                  <a:moveTo>
                    <a:pt x="0" y="17144"/>
                  </a:moveTo>
                  <a:lnTo>
                    <a:pt x="0" y="0"/>
                  </a:lnTo>
                  <a:lnTo>
                    <a:pt x="762" y="1142"/>
                  </a:lnTo>
                  <a:lnTo>
                    <a:pt x="762" y="17144"/>
                  </a:lnTo>
                </a:path>
              </a:pathLst>
            </a:custGeom>
            <a:ln w="3530">
              <a:solidFill>
                <a:srgbClr val="565659"/>
              </a:solidFill>
            </a:ln>
          </p:spPr>
          <p:txBody>
            <a:bodyPr wrap="square" lIns="0" tIns="0" rIns="0" bIns="0" rtlCol="0"/>
            <a:lstStyle/>
            <a:p/>
          </p:txBody>
        </p:sp>
        <p:sp>
          <p:nvSpPr>
            <p:cNvPr id="2334" name="object 2334" descr=""/>
            <p:cNvSpPr/>
            <p:nvPr/>
          </p:nvSpPr>
          <p:spPr>
            <a:xfrm>
              <a:off x="2488450" y="9051658"/>
              <a:ext cx="0" cy="10795"/>
            </a:xfrm>
            <a:custGeom>
              <a:avLst/>
              <a:gdLst/>
              <a:ahLst/>
              <a:cxnLst/>
              <a:rect l="l" t="t" r="r" b="b"/>
              <a:pathLst>
                <a:path w="0" h="10795">
                  <a:moveTo>
                    <a:pt x="0" y="10286"/>
                  </a:moveTo>
                  <a:lnTo>
                    <a:pt x="0" y="0"/>
                  </a:lnTo>
                </a:path>
              </a:pathLst>
            </a:custGeom>
            <a:ln w="3530">
              <a:solidFill>
                <a:srgbClr val="565659"/>
              </a:solidFill>
            </a:ln>
          </p:spPr>
          <p:txBody>
            <a:bodyPr wrap="square" lIns="0" tIns="0" rIns="0" bIns="0" rtlCol="0"/>
            <a:lstStyle/>
            <a:p/>
          </p:txBody>
        </p:sp>
        <p:sp>
          <p:nvSpPr>
            <p:cNvPr id="2335" name="object 2335" descr=""/>
            <p:cNvSpPr/>
            <p:nvPr/>
          </p:nvSpPr>
          <p:spPr>
            <a:xfrm>
              <a:off x="2487688" y="9050896"/>
              <a:ext cx="0" cy="12065"/>
            </a:xfrm>
            <a:custGeom>
              <a:avLst/>
              <a:gdLst/>
              <a:ahLst/>
              <a:cxnLst/>
              <a:rect l="l" t="t" r="r" b="b"/>
              <a:pathLst>
                <a:path w="0" h="12065">
                  <a:moveTo>
                    <a:pt x="0" y="11811"/>
                  </a:moveTo>
                  <a:lnTo>
                    <a:pt x="0" y="0"/>
                  </a:lnTo>
                </a:path>
              </a:pathLst>
            </a:custGeom>
            <a:ln w="3530">
              <a:solidFill>
                <a:srgbClr val="565659"/>
              </a:solidFill>
            </a:ln>
          </p:spPr>
          <p:txBody>
            <a:bodyPr wrap="square" lIns="0" tIns="0" rIns="0" bIns="0" rtlCol="0"/>
            <a:lstStyle/>
            <a:p/>
          </p:txBody>
        </p:sp>
        <p:sp>
          <p:nvSpPr>
            <p:cNvPr id="2336" name="object 2336" descr=""/>
            <p:cNvSpPr/>
            <p:nvPr/>
          </p:nvSpPr>
          <p:spPr>
            <a:xfrm>
              <a:off x="2487688" y="9178531"/>
              <a:ext cx="0" cy="11430"/>
            </a:xfrm>
            <a:custGeom>
              <a:avLst/>
              <a:gdLst/>
              <a:ahLst/>
              <a:cxnLst/>
              <a:rect l="l" t="t" r="r" b="b"/>
              <a:pathLst>
                <a:path w="0" h="11429">
                  <a:moveTo>
                    <a:pt x="0" y="11429"/>
                  </a:moveTo>
                  <a:lnTo>
                    <a:pt x="0" y="0"/>
                  </a:lnTo>
                </a:path>
              </a:pathLst>
            </a:custGeom>
            <a:ln w="3530">
              <a:solidFill>
                <a:srgbClr val="565659"/>
              </a:solidFill>
            </a:ln>
          </p:spPr>
          <p:txBody>
            <a:bodyPr wrap="square" lIns="0" tIns="0" rIns="0" bIns="0" rtlCol="0"/>
            <a:lstStyle/>
            <a:p/>
          </p:txBody>
        </p:sp>
        <p:sp>
          <p:nvSpPr>
            <p:cNvPr id="2337" name="object 2337" descr=""/>
            <p:cNvSpPr/>
            <p:nvPr/>
          </p:nvSpPr>
          <p:spPr>
            <a:xfrm>
              <a:off x="2488450" y="9178910"/>
              <a:ext cx="0" cy="10795"/>
            </a:xfrm>
            <a:custGeom>
              <a:avLst/>
              <a:gdLst/>
              <a:ahLst/>
              <a:cxnLst/>
              <a:rect l="l" t="t" r="r" b="b"/>
              <a:pathLst>
                <a:path w="0" h="10795">
                  <a:moveTo>
                    <a:pt x="0" y="10667"/>
                  </a:moveTo>
                  <a:lnTo>
                    <a:pt x="0" y="0"/>
                  </a:lnTo>
                </a:path>
              </a:pathLst>
            </a:custGeom>
            <a:ln w="3530">
              <a:solidFill>
                <a:srgbClr val="565659"/>
              </a:solidFill>
            </a:ln>
          </p:spPr>
          <p:txBody>
            <a:bodyPr wrap="square" lIns="0" tIns="0" rIns="0" bIns="0" rtlCol="0"/>
            <a:lstStyle/>
            <a:p/>
          </p:txBody>
        </p:sp>
        <p:sp>
          <p:nvSpPr>
            <p:cNvPr id="2338" name="object 2338" descr=""/>
            <p:cNvSpPr/>
            <p:nvPr/>
          </p:nvSpPr>
          <p:spPr>
            <a:xfrm>
              <a:off x="2477782" y="9200632"/>
              <a:ext cx="3810" cy="635"/>
            </a:xfrm>
            <a:custGeom>
              <a:avLst/>
              <a:gdLst/>
              <a:ahLst/>
              <a:cxnLst/>
              <a:rect l="l" t="t" r="r" b="b"/>
              <a:pathLst>
                <a:path w="3810" h="634">
                  <a:moveTo>
                    <a:pt x="3810" y="381"/>
                  </a:moveTo>
                  <a:lnTo>
                    <a:pt x="762" y="381"/>
                  </a:lnTo>
                  <a:lnTo>
                    <a:pt x="0" y="0"/>
                  </a:lnTo>
                </a:path>
              </a:pathLst>
            </a:custGeom>
            <a:ln w="3530">
              <a:solidFill>
                <a:srgbClr val="565659"/>
              </a:solidFill>
            </a:ln>
          </p:spPr>
          <p:txBody>
            <a:bodyPr wrap="square" lIns="0" tIns="0" rIns="0" bIns="0" rtlCol="0"/>
            <a:lstStyle/>
            <a:p/>
          </p:txBody>
        </p:sp>
        <p:sp>
          <p:nvSpPr>
            <p:cNvPr id="2339" name="object 2339" descr=""/>
            <p:cNvSpPr/>
            <p:nvPr/>
          </p:nvSpPr>
          <p:spPr>
            <a:xfrm>
              <a:off x="2478548" y="9199108"/>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2340" name="object 2340" descr=""/>
            <p:cNvSpPr/>
            <p:nvPr/>
          </p:nvSpPr>
          <p:spPr>
            <a:xfrm>
              <a:off x="2477785" y="9199104"/>
              <a:ext cx="0" cy="1905"/>
            </a:xfrm>
            <a:custGeom>
              <a:avLst/>
              <a:gdLst/>
              <a:ahLst/>
              <a:cxnLst/>
              <a:rect l="l" t="t" r="r" b="b"/>
              <a:pathLst>
                <a:path w="0" h="1904">
                  <a:moveTo>
                    <a:pt x="0" y="1524"/>
                  </a:moveTo>
                  <a:lnTo>
                    <a:pt x="0" y="1143"/>
                  </a:lnTo>
                  <a:lnTo>
                    <a:pt x="0" y="0"/>
                  </a:lnTo>
                </a:path>
              </a:pathLst>
            </a:custGeom>
            <a:ln w="3530">
              <a:solidFill>
                <a:srgbClr val="565659"/>
              </a:solidFill>
            </a:ln>
          </p:spPr>
          <p:txBody>
            <a:bodyPr wrap="square" lIns="0" tIns="0" rIns="0" bIns="0" rtlCol="0"/>
            <a:lstStyle/>
            <a:p/>
          </p:txBody>
        </p:sp>
        <p:sp>
          <p:nvSpPr>
            <p:cNvPr id="2341" name="object 2341" descr=""/>
            <p:cNvSpPr/>
            <p:nvPr/>
          </p:nvSpPr>
          <p:spPr>
            <a:xfrm>
              <a:off x="2481592" y="9180053"/>
              <a:ext cx="635" cy="20955"/>
            </a:xfrm>
            <a:custGeom>
              <a:avLst/>
              <a:gdLst/>
              <a:ahLst/>
              <a:cxnLst/>
              <a:rect l="l" t="t" r="r" b="b"/>
              <a:pathLst>
                <a:path w="635" h="20954">
                  <a:moveTo>
                    <a:pt x="0" y="0"/>
                  </a:moveTo>
                  <a:lnTo>
                    <a:pt x="0" y="19050"/>
                  </a:lnTo>
                  <a:lnTo>
                    <a:pt x="0" y="20955"/>
                  </a:lnTo>
                  <a:lnTo>
                    <a:pt x="381" y="20574"/>
                  </a:lnTo>
                  <a:lnTo>
                    <a:pt x="381" y="19050"/>
                  </a:lnTo>
                  <a:lnTo>
                    <a:pt x="381" y="0"/>
                  </a:lnTo>
                </a:path>
              </a:pathLst>
            </a:custGeom>
            <a:ln w="3530">
              <a:solidFill>
                <a:srgbClr val="565659"/>
              </a:solidFill>
            </a:ln>
          </p:spPr>
          <p:txBody>
            <a:bodyPr wrap="square" lIns="0" tIns="0" rIns="0" bIns="0" rtlCol="0"/>
            <a:lstStyle/>
            <a:p/>
          </p:txBody>
        </p:sp>
        <p:sp>
          <p:nvSpPr>
            <p:cNvPr id="2342" name="object 2342" descr=""/>
            <p:cNvSpPr/>
            <p:nvPr/>
          </p:nvSpPr>
          <p:spPr>
            <a:xfrm>
              <a:off x="2469403" y="9200250"/>
              <a:ext cx="8890" cy="1270"/>
            </a:xfrm>
            <a:custGeom>
              <a:avLst/>
              <a:gdLst/>
              <a:ahLst/>
              <a:cxnLst/>
              <a:rect l="l" t="t" r="r" b="b"/>
              <a:pathLst>
                <a:path w="8889" h="1270">
                  <a:moveTo>
                    <a:pt x="8381" y="0"/>
                  </a:moveTo>
                  <a:lnTo>
                    <a:pt x="7238" y="761"/>
                  </a:lnTo>
                  <a:lnTo>
                    <a:pt x="0" y="761"/>
                  </a:lnTo>
                </a:path>
              </a:pathLst>
            </a:custGeom>
            <a:ln w="3530">
              <a:solidFill>
                <a:srgbClr val="565659"/>
              </a:solidFill>
            </a:ln>
          </p:spPr>
          <p:txBody>
            <a:bodyPr wrap="square" lIns="0" tIns="0" rIns="0" bIns="0" rtlCol="0"/>
            <a:lstStyle/>
            <a:p/>
          </p:txBody>
        </p:sp>
        <p:sp>
          <p:nvSpPr>
            <p:cNvPr id="2343" name="object 2343" descr=""/>
            <p:cNvSpPr/>
            <p:nvPr/>
          </p:nvSpPr>
          <p:spPr>
            <a:xfrm>
              <a:off x="2476638" y="9180058"/>
              <a:ext cx="0" cy="20955"/>
            </a:xfrm>
            <a:custGeom>
              <a:avLst/>
              <a:gdLst/>
              <a:ahLst/>
              <a:cxnLst/>
              <a:rect l="l" t="t" r="r" b="b"/>
              <a:pathLst>
                <a:path w="0" h="20954">
                  <a:moveTo>
                    <a:pt x="0" y="20955"/>
                  </a:moveTo>
                  <a:lnTo>
                    <a:pt x="0" y="0"/>
                  </a:lnTo>
                </a:path>
              </a:pathLst>
            </a:custGeom>
            <a:ln w="3530">
              <a:solidFill>
                <a:srgbClr val="565659"/>
              </a:solidFill>
            </a:ln>
          </p:spPr>
          <p:txBody>
            <a:bodyPr wrap="square" lIns="0" tIns="0" rIns="0" bIns="0" rtlCol="0"/>
            <a:lstStyle/>
            <a:p/>
          </p:txBody>
        </p:sp>
        <p:sp>
          <p:nvSpPr>
            <p:cNvPr id="2344" name="object 2344" descr=""/>
            <p:cNvSpPr/>
            <p:nvPr/>
          </p:nvSpPr>
          <p:spPr>
            <a:xfrm>
              <a:off x="2478548" y="9180053"/>
              <a:ext cx="0" cy="19050"/>
            </a:xfrm>
            <a:custGeom>
              <a:avLst/>
              <a:gdLst/>
              <a:ahLst/>
              <a:cxnLst/>
              <a:rect l="l" t="t" r="r" b="b"/>
              <a:pathLst>
                <a:path w="0" h="19050">
                  <a:moveTo>
                    <a:pt x="0" y="0"/>
                  </a:moveTo>
                  <a:lnTo>
                    <a:pt x="0" y="19050"/>
                  </a:lnTo>
                </a:path>
              </a:pathLst>
            </a:custGeom>
            <a:ln w="3530">
              <a:solidFill>
                <a:srgbClr val="565659"/>
              </a:solidFill>
            </a:ln>
          </p:spPr>
          <p:txBody>
            <a:bodyPr wrap="square" lIns="0" tIns="0" rIns="0" bIns="0" rtlCol="0"/>
            <a:lstStyle/>
            <a:p/>
          </p:txBody>
        </p:sp>
        <p:sp>
          <p:nvSpPr>
            <p:cNvPr id="2345" name="object 2345" descr=""/>
            <p:cNvSpPr/>
            <p:nvPr/>
          </p:nvSpPr>
          <p:spPr>
            <a:xfrm>
              <a:off x="2477785" y="9180053"/>
              <a:ext cx="0" cy="19050"/>
            </a:xfrm>
            <a:custGeom>
              <a:avLst/>
              <a:gdLst/>
              <a:ahLst/>
              <a:cxnLst/>
              <a:rect l="l" t="t" r="r" b="b"/>
              <a:pathLst>
                <a:path w="0" h="19050">
                  <a:moveTo>
                    <a:pt x="0" y="19050"/>
                  </a:moveTo>
                  <a:lnTo>
                    <a:pt x="0" y="0"/>
                  </a:lnTo>
                </a:path>
              </a:pathLst>
            </a:custGeom>
            <a:ln w="3530">
              <a:solidFill>
                <a:srgbClr val="565659"/>
              </a:solidFill>
            </a:ln>
          </p:spPr>
          <p:txBody>
            <a:bodyPr wrap="square" lIns="0" tIns="0" rIns="0" bIns="0" rtlCol="0"/>
            <a:lstStyle/>
            <a:p/>
          </p:txBody>
        </p:sp>
        <p:sp>
          <p:nvSpPr>
            <p:cNvPr id="2346" name="object 2346" descr=""/>
            <p:cNvSpPr/>
            <p:nvPr/>
          </p:nvSpPr>
          <p:spPr>
            <a:xfrm>
              <a:off x="2478544" y="9032607"/>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2347" name="object 2347" descr=""/>
            <p:cNvSpPr/>
            <p:nvPr/>
          </p:nvSpPr>
          <p:spPr>
            <a:xfrm>
              <a:off x="2417584" y="9032607"/>
              <a:ext cx="59055" cy="0"/>
            </a:xfrm>
            <a:custGeom>
              <a:avLst/>
              <a:gdLst/>
              <a:ahLst/>
              <a:cxnLst/>
              <a:rect l="l" t="t" r="r" b="b"/>
              <a:pathLst>
                <a:path w="59055" h="0">
                  <a:moveTo>
                    <a:pt x="0" y="0"/>
                  </a:moveTo>
                  <a:lnTo>
                    <a:pt x="59055" y="0"/>
                  </a:lnTo>
                </a:path>
              </a:pathLst>
            </a:custGeom>
            <a:ln w="3530">
              <a:solidFill>
                <a:srgbClr val="565659"/>
              </a:solidFill>
            </a:ln>
          </p:spPr>
          <p:txBody>
            <a:bodyPr wrap="square" lIns="0" tIns="0" rIns="0" bIns="0" rtlCol="0"/>
            <a:lstStyle/>
            <a:p/>
          </p:txBody>
        </p:sp>
        <p:sp>
          <p:nvSpPr>
            <p:cNvPr id="2348" name="object 2348" descr=""/>
            <p:cNvSpPr/>
            <p:nvPr/>
          </p:nvSpPr>
          <p:spPr>
            <a:xfrm>
              <a:off x="1982101" y="9145765"/>
              <a:ext cx="1270" cy="27940"/>
            </a:xfrm>
            <a:custGeom>
              <a:avLst/>
              <a:gdLst/>
              <a:ahLst/>
              <a:cxnLst/>
              <a:rect l="l" t="t" r="r" b="b"/>
              <a:pathLst>
                <a:path w="1269" h="27940">
                  <a:moveTo>
                    <a:pt x="762" y="27813"/>
                  </a:moveTo>
                  <a:lnTo>
                    <a:pt x="0" y="0"/>
                  </a:lnTo>
                </a:path>
              </a:pathLst>
            </a:custGeom>
            <a:ln w="3530">
              <a:solidFill>
                <a:srgbClr val="565659"/>
              </a:solidFill>
            </a:ln>
          </p:spPr>
          <p:txBody>
            <a:bodyPr wrap="square" lIns="0" tIns="0" rIns="0" bIns="0" rtlCol="0"/>
            <a:lstStyle/>
            <a:p/>
          </p:txBody>
        </p:sp>
        <p:sp>
          <p:nvSpPr>
            <p:cNvPr id="2349" name="object 2349" descr=""/>
            <p:cNvSpPr/>
            <p:nvPr/>
          </p:nvSpPr>
          <p:spPr>
            <a:xfrm>
              <a:off x="2041538" y="9086709"/>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350" name="object 2350" descr=""/>
            <p:cNvSpPr/>
            <p:nvPr/>
          </p:nvSpPr>
          <p:spPr>
            <a:xfrm>
              <a:off x="2392823" y="9145765"/>
              <a:ext cx="635" cy="27940"/>
            </a:xfrm>
            <a:custGeom>
              <a:avLst/>
              <a:gdLst/>
              <a:ahLst/>
              <a:cxnLst/>
              <a:rect l="l" t="t" r="r" b="b"/>
              <a:pathLst>
                <a:path w="635" h="27940">
                  <a:moveTo>
                    <a:pt x="0" y="27813"/>
                  </a:moveTo>
                  <a:lnTo>
                    <a:pt x="381" y="0"/>
                  </a:lnTo>
                </a:path>
              </a:pathLst>
            </a:custGeom>
            <a:ln w="3530">
              <a:solidFill>
                <a:srgbClr val="565659"/>
              </a:solidFill>
            </a:ln>
          </p:spPr>
          <p:txBody>
            <a:bodyPr wrap="square" lIns="0" tIns="0" rIns="0" bIns="0" rtlCol="0"/>
            <a:lstStyle/>
            <a:p/>
          </p:txBody>
        </p:sp>
        <p:sp>
          <p:nvSpPr>
            <p:cNvPr id="2351" name="object 2351" descr=""/>
            <p:cNvSpPr/>
            <p:nvPr/>
          </p:nvSpPr>
          <p:spPr>
            <a:xfrm>
              <a:off x="1985289" y="9016746"/>
              <a:ext cx="405130" cy="3810"/>
            </a:xfrm>
            <a:custGeom>
              <a:avLst/>
              <a:gdLst/>
              <a:ahLst/>
              <a:cxnLst/>
              <a:rect l="l" t="t" r="r" b="b"/>
              <a:pathLst>
                <a:path w="405130" h="3809">
                  <a:moveTo>
                    <a:pt x="3530" y="1765"/>
                  </a:moveTo>
                  <a:lnTo>
                    <a:pt x="3009" y="520"/>
                  </a:lnTo>
                  <a:lnTo>
                    <a:pt x="1765" y="0"/>
                  </a:lnTo>
                  <a:lnTo>
                    <a:pt x="508" y="520"/>
                  </a:lnTo>
                  <a:lnTo>
                    <a:pt x="0" y="1765"/>
                  </a:lnTo>
                  <a:lnTo>
                    <a:pt x="508" y="3022"/>
                  </a:lnTo>
                  <a:lnTo>
                    <a:pt x="1765" y="3530"/>
                  </a:lnTo>
                  <a:lnTo>
                    <a:pt x="3009" y="3022"/>
                  </a:lnTo>
                  <a:lnTo>
                    <a:pt x="3530" y="1765"/>
                  </a:lnTo>
                  <a:close/>
                </a:path>
                <a:path w="405130" h="3809">
                  <a:moveTo>
                    <a:pt x="404710" y="1765"/>
                  </a:moveTo>
                  <a:lnTo>
                    <a:pt x="404202" y="520"/>
                  </a:lnTo>
                  <a:lnTo>
                    <a:pt x="402945" y="0"/>
                  </a:lnTo>
                  <a:lnTo>
                    <a:pt x="401701" y="520"/>
                  </a:lnTo>
                  <a:lnTo>
                    <a:pt x="401180" y="1765"/>
                  </a:lnTo>
                  <a:lnTo>
                    <a:pt x="401701" y="3022"/>
                  </a:lnTo>
                  <a:lnTo>
                    <a:pt x="402945" y="3530"/>
                  </a:lnTo>
                  <a:lnTo>
                    <a:pt x="404202" y="3022"/>
                  </a:lnTo>
                  <a:lnTo>
                    <a:pt x="404710" y="1765"/>
                  </a:lnTo>
                  <a:close/>
                </a:path>
              </a:pathLst>
            </a:custGeom>
            <a:solidFill>
              <a:srgbClr val="565659"/>
            </a:solidFill>
          </p:spPr>
          <p:txBody>
            <a:bodyPr wrap="square" lIns="0" tIns="0" rIns="0" bIns="0" rtlCol="0"/>
            <a:lstStyle/>
            <a:p/>
          </p:txBody>
        </p:sp>
        <p:sp>
          <p:nvSpPr>
            <p:cNvPr id="2352" name="object 2352" descr=""/>
            <p:cNvSpPr/>
            <p:nvPr/>
          </p:nvSpPr>
          <p:spPr>
            <a:xfrm>
              <a:off x="2205366" y="9090899"/>
              <a:ext cx="1905" cy="1270"/>
            </a:xfrm>
            <a:custGeom>
              <a:avLst/>
              <a:gdLst/>
              <a:ahLst/>
              <a:cxnLst/>
              <a:rect l="l" t="t" r="r" b="b"/>
              <a:pathLst>
                <a:path w="1905" h="1270">
                  <a:moveTo>
                    <a:pt x="1905" y="762"/>
                  </a:moveTo>
                  <a:lnTo>
                    <a:pt x="1905" y="0"/>
                  </a:lnTo>
                  <a:lnTo>
                    <a:pt x="0" y="0"/>
                  </a:lnTo>
                </a:path>
              </a:pathLst>
            </a:custGeom>
            <a:ln w="3530">
              <a:solidFill>
                <a:srgbClr val="565659"/>
              </a:solidFill>
            </a:ln>
          </p:spPr>
          <p:txBody>
            <a:bodyPr wrap="square" lIns="0" tIns="0" rIns="0" bIns="0" rtlCol="0"/>
            <a:lstStyle/>
            <a:p/>
          </p:txBody>
        </p:sp>
        <p:sp>
          <p:nvSpPr>
            <p:cNvPr id="2353" name="object 2353" descr=""/>
            <p:cNvSpPr/>
            <p:nvPr/>
          </p:nvSpPr>
          <p:spPr>
            <a:xfrm>
              <a:off x="2168029" y="9090898"/>
              <a:ext cx="1905" cy="1270"/>
            </a:xfrm>
            <a:custGeom>
              <a:avLst/>
              <a:gdLst/>
              <a:ahLst/>
              <a:cxnLst/>
              <a:rect l="l" t="t" r="r" b="b"/>
              <a:pathLst>
                <a:path w="1905" h="1270">
                  <a:moveTo>
                    <a:pt x="1905" y="0"/>
                  </a:moveTo>
                  <a:lnTo>
                    <a:pt x="0" y="0"/>
                  </a:lnTo>
                  <a:lnTo>
                    <a:pt x="0" y="761"/>
                  </a:lnTo>
                </a:path>
              </a:pathLst>
            </a:custGeom>
            <a:ln w="3530">
              <a:solidFill>
                <a:srgbClr val="565659"/>
              </a:solidFill>
            </a:ln>
          </p:spPr>
          <p:txBody>
            <a:bodyPr wrap="square" lIns="0" tIns="0" rIns="0" bIns="0" rtlCol="0"/>
            <a:lstStyle/>
            <a:p/>
          </p:txBody>
        </p:sp>
        <p:sp>
          <p:nvSpPr>
            <p:cNvPr id="2354" name="object 2354" descr=""/>
            <p:cNvSpPr/>
            <p:nvPr/>
          </p:nvSpPr>
          <p:spPr>
            <a:xfrm>
              <a:off x="2171081" y="9140433"/>
              <a:ext cx="0" cy="3810"/>
            </a:xfrm>
            <a:custGeom>
              <a:avLst/>
              <a:gdLst/>
              <a:ahLst/>
              <a:cxnLst/>
              <a:rect l="l" t="t" r="r" b="b"/>
              <a:pathLst>
                <a:path w="0" h="3809">
                  <a:moveTo>
                    <a:pt x="0" y="0"/>
                  </a:moveTo>
                  <a:lnTo>
                    <a:pt x="0" y="3429"/>
                  </a:lnTo>
                </a:path>
              </a:pathLst>
            </a:custGeom>
            <a:ln w="3530">
              <a:solidFill>
                <a:srgbClr val="565659"/>
              </a:solidFill>
            </a:ln>
          </p:spPr>
          <p:txBody>
            <a:bodyPr wrap="square" lIns="0" tIns="0" rIns="0" bIns="0" rtlCol="0"/>
            <a:lstStyle/>
            <a:p/>
          </p:txBody>
        </p:sp>
        <p:sp>
          <p:nvSpPr>
            <p:cNvPr id="2355" name="object 2355" descr=""/>
            <p:cNvSpPr/>
            <p:nvPr/>
          </p:nvSpPr>
          <p:spPr>
            <a:xfrm>
              <a:off x="2204227" y="9140434"/>
              <a:ext cx="0" cy="3810"/>
            </a:xfrm>
            <a:custGeom>
              <a:avLst/>
              <a:gdLst/>
              <a:ahLst/>
              <a:cxnLst/>
              <a:rect l="l" t="t" r="r" b="b"/>
              <a:pathLst>
                <a:path w="0" h="3809">
                  <a:moveTo>
                    <a:pt x="0" y="3429"/>
                  </a:moveTo>
                  <a:lnTo>
                    <a:pt x="0" y="0"/>
                  </a:lnTo>
                </a:path>
              </a:pathLst>
            </a:custGeom>
            <a:ln w="3530">
              <a:solidFill>
                <a:srgbClr val="565659"/>
              </a:solidFill>
            </a:ln>
          </p:spPr>
          <p:txBody>
            <a:bodyPr wrap="square" lIns="0" tIns="0" rIns="0" bIns="0" rtlCol="0"/>
            <a:lstStyle/>
            <a:p/>
          </p:txBody>
        </p:sp>
        <p:sp>
          <p:nvSpPr>
            <p:cNvPr id="2356" name="object 2356" descr=""/>
            <p:cNvSpPr/>
            <p:nvPr/>
          </p:nvSpPr>
          <p:spPr>
            <a:xfrm>
              <a:off x="2171081" y="9140430"/>
              <a:ext cx="0" cy="3175"/>
            </a:xfrm>
            <a:custGeom>
              <a:avLst/>
              <a:gdLst/>
              <a:ahLst/>
              <a:cxnLst/>
              <a:rect l="l" t="t" r="r" b="b"/>
              <a:pathLst>
                <a:path w="0" h="3175">
                  <a:moveTo>
                    <a:pt x="0" y="3047"/>
                  </a:moveTo>
                  <a:lnTo>
                    <a:pt x="0" y="0"/>
                  </a:lnTo>
                </a:path>
              </a:pathLst>
            </a:custGeom>
            <a:ln w="3530">
              <a:solidFill>
                <a:srgbClr val="565659"/>
              </a:solidFill>
            </a:ln>
          </p:spPr>
          <p:txBody>
            <a:bodyPr wrap="square" lIns="0" tIns="0" rIns="0" bIns="0" rtlCol="0"/>
            <a:lstStyle/>
            <a:p/>
          </p:txBody>
        </p:sp>
        <p:sp>
          <p:nvSpPr>
            <p:cNvPr id="2357" name="object 2357" descr=""/>
            <p:cNvSpPr/>
            <p:nvPr/>
          </p:nvSpPr>
          <p:spPr>
            <a:xfrm>
              <a:off x="2197746" y="9140433"/>
              <a:ext cx="6985" cy="5715"/>
            </a:xfrm>
            <a:custGeom>
              <a:avLst/>
              <a:gdLst/>
              <a:ahLst/>
              <a:cxnLst/>
              <a:rect l="l" t="t" r="r" b="b"/>
              <a:pathLst>
                <a:path w="6985" h="5715">
                  <a:moveTo>
                    <a:pt x="6857" y="0"/>
                  </a:moveTo>
                  <a:lnTo>
                    <a:pt x="6857" y="3048"/>
                  </a:lnTo>
                  <a:lnTo>
                    <a:pt x="4571" y="5334"/>
                  </a:lnTo>
                  <a:lnTo>
                    <a:pt x="0" y="5334"/>
                  </a:lnTo>
                </a:path>
              </a:pathLst>
            </a:custGeom>
            <a:ln w="3530">
              <a:solidFill>
                <a:srgbClr val="565659"/>
              </a:solidFill>
            </a:ln>
          </p:spPr>
          <p:txBody>
            <a:bodyPr wrap="square" lIns="0" tIns="0" rIns="0" bIns="0" rtlCol="0"/>
            <a:lstStyle/>
            <a:p/>
          </p:txBody>
        </p:sp>
        <p:sp>
          <p:nvSpPr>
            <p:cNvPr id="2358" name="object 2358" descr=""/>
            <p:cNvSpPr/>
            <p:nvPr/>
          </p:nvSpPr>
          <p:spPr>
            <a:xfrm>
              <a:off x="2171078" y="9143481"/>
              <a:ext cx="6985" cy="2540"/>
            </a:xfrm>
            <a:custGeom>
              <a:avLst/>
              <a:gdLst/>
              <a:ahLst/>
              <a:cxnLst/>
              <a:rect l="l" t="t" r="r" b="b"/>
              <a:pathLst>
                <a:path w="6985" h="2540">
                  <a:moveTo>
                    <a:pt x="6476" y="2285"/>
                  </a:moveTo>
                  <a:lnTo>
                    <a:pt x="1904" y="2285"/>
                  </a:lnTo>
                  <a:lnTo>
                    <a:pt x="0" y="0"/>
                  </a:lnTo>
                </a:path>
              </a:pathLst>
            </a:custGeom>
            <a:ln w="3530">
              <a:solidFill>
                <a:srgbClr val="565659"/>
              </a:solidFill>
            </a:ln>
          </p:spPr>
          <p:txBody>
            <a:bodyPr wrap="square" lIns="0" tIns="0" rIns="0" bIns="0" rtlCol="0"/>
            <a:lstStyle/>
            <a:p/>
          </p:txBody>
        </p:sp>
        <p:sp>
          <p:nvSpPr>
            <p:cNvPr id="2359" name="object 2359" descr=""/>
            <p:cNvSpPr/>
            <p:nvPr/>
          </p:nvSpPr>
          <p:spPr>
            <a:xfrm>
              <a:off x="2174252" y="9087993"/>
              <a:ext cx="27305" cy="3810"/>
            </a:xfrm>
            <a:custGeom>
              <a:avLst/>
              <a:gdLst/>
              <a:ahLst/>
              <a:cxnLst/>
              <a:rect l="l" t="t" r="r" b="b"/>
              <a:pathLst>
                <a:path w="27305" h="3809">
                  <a:moveTo>
                    <a:pt x="3530" y="1765"/>
                  </a:moveTo>
                  <a:lnTo>
                    <a:pt x="3022" y="520"/>
                  </a:lnTo>
                  <a:lnTo>
                    <a:pt x="1765" y="0"/>
                  </a:lnTo>
                  <a:lnTo>
                    <a:pt x="520" y="520"/>
                  </a:lnTo>
                  <a:lnTo>
                    <a:pt x="0" y="1765"/>
                  </a:lnTo>
                  <a:lnTo>
                    <a:pt x="520" y="3022"/>
                  </a:lnTo>
                  <a:lnTo>
                    <a:pt x="1765" y="3530"/>
                  </a:lnTo>
                  <a:lnTo>
                    <a:pt x="3022" y="3022"/>
                  </a:lnTo>
                  <a:lnTo>
                    <a:pt x="3530" y="1765"/>
                  </a:lnTo>
                  <a:close/>
                </a:path>
                <a:path w="27305" h="3809">
                  <a:moveTo>
                    <a:pt x="26784" y="1765"/>
                  </a:moveTo>
                  <a:lnTo>
                    <a:pt x="26263" y="520"/>
                  </a:lnTo>
                  <a:lnTo>
                    <a:pt x="25019" y="0"/>
                  </a:lnTo>
                  <a:lnTo>
                    <a:pt x="23761" y="520"/>
                  </a:lnTo>
                  <a:lnTo>
                    <a:pt x="23253" y="1765"/>
                  </a:lnTo>
                  <a:lnTo>
                    <a:pt x="23761" y="3022"/>
                  </a:lnTo>
                  <a:lnTo>
                    <a:pt x="25019" y="3530"/>
                  </a:lnTo>
                  <a:lnTo>
                    <a:pt x="26263" y="3022"/>
                  </a:lnTo>
                  <a:lnTo>
                    <a:pt x="26784" y="1765"/>
                  </a:lnTo>
                  <a:close/>
                </a:path>
              </a:pathLst>
            </a:custGeom>
            <a:solidFill>
              <a:srgbClr val="565659"/>
            </a:solidFill>
          </p:spPr>
          <p:txBody>
            <a:bodyPr wrap="square" lIns="0" tIns="0" rIns="0" bIns="0" rtlCol="0"/>
            <a:lstStyle/>
            <a:p/>
          </p:txBody>
        </p:sp>
        <p:sp>
          <p:nvSpPr>
            <p:cNvPr id="2360" name="object 2360" descr=""/>
            <p:cNvSpPr/>
            <p:nvPr/>
          </p:nvSpPr>
          <p:spPr>
            <a:xfrm>
              <a:off x="2201176" y="9090898"/>
              <a:ext cx="4445" cy="0"/>
            </a:xfrm>
            <a:custGeom>
              <a:avLst/>
              <a:gdLst/>
              <a:ahLst/>
              <a:cxnLst/>
              <a:rect l="l" t="t" r="r" b="b"/>
              <a:pathLst>
                <a:path w="4444" h="0">
                  <a:moveTo>
                    <a:pt x="4191" y="0"/>
                  </a:moveTo>
                  <a:lnTo>
                    <a:pt x="0" y="0"/>
                  </a:lnTo>
                </a:path>
              </a:pathLst>
            </a:custGeom>
            <a:ln w="3530">
              <a:solidFill>
                <a:srgbClr val="565659"/>
              </a:solidFill>
            </a:ln>
          </p:spPr>
          <p:txBody>
            <a:bodyPr wrap="square" lIns="0" tIns="0" rIns="0" bIns="0" rtlCol="0"/>
            <a:lstStyle/>
            <a:p/>
          </p:txBody>
        </p:sp>
        <p:sp>
          <p:nvSpPr>
            <p:cNvPr id="2361" name="object 2361" descr=""/>
            <p:cNvSpPr/>
            <p:nvPr/>
          </p:nvSpPr>
          <p:spPr>
            <a:xfrm>
              <a:off x="2169934" y="9090898"/>
              <a:ext cx="4445" cy="0"/>
            </a:xfrm>
            <a:custGeom>
              <a:avLst/>
              <a:gdLst/>
              <a:ahLst/>
              <a:cxnLst/>
              <a:rect l="l" t="t" r="r" b="b"/>
              <a:pathLst>
                <a:path w="4444" h="0">
                  <a:moveTo>
                    <a:pt x="4191" y="0"/>
                  </a:moveTo>
                  <a:lnTo>
                    <a:pt x="0" y="0"/>
                  </a:lnTo>
                </a:path>
              </a:pathLst>
            </a:custGeom>
            <a:ln w="3530">
              <a:solidFill>
                <a:srgbClr val="565659"/>
              </a:solidFill>
            </a:ln>
          </p:spPr>
          <p:txBody>
            <a:bodyPr wrap="square" lIns="0" tIns="0" rIns="0" bIns="0" rtlCol="0"/>
            <a:lstStyle/>
            <a:p/>
          </p:txBody>
        </p:sp>
        <p:sp>
          <p:nvSpPr>
            <p:cNvPr id="2362" name="object 2362" descr=""/>
            <p:cNvSpPr/>
            <p:nvPr/>
          </p:nvSpPr>
          <p:spPr>
            <a:xfrm>
              <a:off x="2200799" y="9091282"/>
              <a:ext cx="5080" cy="0"/>
            </a:xfrm>
            <a:custGeom>
              <a:avLst/>
              <a:gdLst/>
              <a:ahLst/>
              <a:cxnLst/>
              <a:rect l="l" t="t" r="r" b="b"/>
              <a:pathLst>
                <a:path w="5080" h="0">
                  <a:moveTo>
                    <a:pt x="4952" y="0"/>
                  </a:moveTo>
                  <a:lnTo>
                    <a:pt x="0" y="0"/>
                  </a:lnTo>
                </a:path>
              </a:pathLst>
            </a:custGeom>
            <a:ln w="3530">
              <a:solidFill>
                <a:srgbClr val="565659"/>
              </a:solidFill>
            </a:ln>
          </p:spPr>
          <p:txBody>
            <a:bodyPr wrap="square" lIns="0" tIns="0" rIns="0" bIns="0" rtlCol="0"/>
            <a:lstStyle/>
            <a:p/>
          </p:txBody>
        </p:sp>
        <p:sp>
          <p:nvSpPr>
            <p:cNvPr id="2363" name="object 2363" descr=""/>
            <p:cNvSpPr/>
            <p:nvPr/>
          </p:nvSpPr>
          <p:spPr>
            <a:xfrm>
              <a:off x="2155838" y="9128236"/>
              <a:ext cx="0" cy="17145"/>
            </a:xfrm>
            <a:custGeom>
              <a:avLst/>
              <a:gdLst/>
              <a:ahLst/>
              <a:cxnLst/>
              <a:rect l="l" t="t" r="r" b="b"/>
              <a:pathLst>
                <a:path w="0" h="17145">
                  <a:moveTo>
                    <a:pt x="0" y="0"/>
                  </a:moveTo>
                  <a:lnTo>
                    <a:pt x="0" y="17145"/>
                  </a:lnTo>
                </a:path>
              </a:pathLst>
            </a:custGeom>
            <a:ln w="3530">
              <a:solidFill>
                <a:srgbClr val="565659"/>
              </a:solidFill>
            </a:ln>
          </p:spPr>
          <p:txBody>
            <a:bodyPr wrap="square" lIns="0" tIns="0" rIns="0" bIns="0" rtlCol="0"/>
            <a:lstStyle/>
            <a:p/>
          </p:txBody>
        </p:sp>
        <p:sp>
          <p:nvSpPr>
            <p:cNvPr id="2364" name="object 2364" descr=""/>
            <p:cNvSpPr/>
            <p:nvPr/>
          </p:nvSpPr>
          <p:spPr>
            <a:xfrm>
              <a:off x="2169171" y="9091282"/>
              <a:ext cx="0" cy="5080"/>
            </a:xfrm>
            <a:custGeom>
              <a:avLst/>
              <a:gdLst/>
              <a:ahLst/>
              <a:cxnLst/>
              <a:rect l="l" t="t" r="r" b="b"/>
              <a:pathLst>
                <a:path w="0" h="5079">
                  <a:moveTo>
                    <a:pt x="0" y="0"/>
                  </a:moveTo>
                  <a:lnTo>
                    <a:pt x="0" y="4571"/>
                  </a:lnTo>
                </a:path>
              </a:pathLst>
            </a:custGeom>
            <a:ln w="3530">
              <a:solidFill>
                <a:srgbClr val="565659"/>
              </a:solidFill>
            </a:ln>
          </p:spPr>
          <p:txBody>
            <a:bodyPr wrap="square" lIns="0" tIns="0" rIns="0" bIns="0" rtlCol="0"/>
            <a:lstStyle/>
            <a:p/>
          </p:txBody>
        </p:sp>
        <p:sp>
          <p:nvSpPr>
            <p:cNvPr id="2365" name="object 2365" descr=""/>
            <p:cNvSpPr/>
            <p:nvPr/>
          </p:nvSpPr>
          <p:spPr>
            <a:xfrm>
              <a:off x="2179081" y="9166336"/>
              <a:ext cx="0" cy="8890"/>
            </a:xfrm>
            <a:custGeom>
              <a:avLst/>
              <a:gdLst/>
              <a:ahLst/>
              <a:cxnLst/>
              <a:rect l="l" t="t" r="r" b="b"/>
              <a:pathLst>
                <a:path w="0" h="8890">
                  <a:moveTo>
                    <a:pt x="0" y="0"/>
                  </a:moveTo>
                  <a:lnTo>
                    <a:pt x="0" y="8382"/>
                  </a:lnTo>
                </a:path>
              </a:pathLst>
            </a:custGeom>
            <a:ln w="3530">
              <a:solidFill>
                <a:srgbClr val="565659"/>
              </a:solidFill>
            </a:ln>
          </p:spPr>
          <p:txBody>
            <a:bodyPr wrap="square" lIns="0" tIns="0" rIns="0" bIns="0" rtlCol="0"/>
            <a:lstStyle/>
            <a:p/>
          </p:txBody>
        </p:sp>
        <p:sp>
          <p:nvSpPr>
            <p:cNvPr id="2366" name="object 2366" descr=""/>
            <p:cNvSpPr/>
            <p:nvPr/>
          </p:nvSpPr>
          <p:spPr>
            <a:xfrm>
              <a:off x="2183273" y="9167103"/>
              <a:ext cx="0" cy="8255"/>
            </a:xfrm>
            <a:custGeom>
              <a:avLst/>
              <a:gdLst/>
              <a:ahLst/>
              <a:cxnLst/>
              <a:rect l="l" t="t" r="r" b="b"/>
              <a:pathLst>
                <a:path w="0" h="8254">
                  <a:moveTo>
                    <a:pt x="0" y="8000"/>
                  </a:moveTo>
                  <a:lnTo>
                    <a:pt x="0" y="0"/>
                  </a:lnTo>
                </a:path>
              </a:pathLst>
            </a:custGeom>
            <a:ln w="3530">
              <a:solidFill>
                <a:srgbClr val="565659"/>
              </a:solidFill>
            </a:ln>
          </p:spPr>
          <p:txBody>
            <a:bodyPr wrap="square" lIns="0" tIns="0" rIns="0" bIns="0" rtlCol="0"/>
            <a:lstStyle/>
            <a:p/>
          </p:txBody>
        </p:sp>
        <p:sp>
          <p:nvSpPr>
            <p:cNvPr id="2367" name="object 2367" descr=""/>
            <p:cNvSpPr/>
            <p:nvPr/>
          </p:nvSpPr>
          <p:spPr>
            <a:xfrm>
              <a:off x="2192035" y="9167098"/>
              <a:ext cx="0" cy="8255"/>
            </a:xfrm>
            <a:custGeom>
              <a:avLst/>
              <a:gdLst/>
              <a:ahLst/>
              <a:cxnLst/>
              <a:rect l="l" t="t" r="r" b="b"/>
              <a:pathLst>
                <a:path w="0" h="8254">
                  <a:moveTo>
                    <a:pt x="0" y="0"/>
                  </a:moveTo>
                  <a:lnTo>
                    <a:pt x="0" y="8000"/>
                  </a:lnTo>
                </a:path>
              </a:pathLst>
            </a:custGeom>
            <a:ln w="3530">
              <a:solidFill>
                <a:srgbClr val="565659"/>
              </a:solidFill>
            </a:ln>
          </p:spPr>
          <p:txBody>
            <a:bodyPr wrap="square" lIns="0" tIns="0" rIns="0" bIns="0" rtlCol="0"/>
            <a:lstStyle/>
            <a:p/>
          </p:txBody>
        </p:sp>
        <p:sp>
          <p:nvSpPr>
            <p:cNvPr id="2368" name="object 2368" descr=""/>
            <p:cNvSpPr/>
            <p:nvPr/>
          </p:nvSpPr>
          <p:spPr>
            <a:xfrm>
              <a:off x="2196227" y="9166337"/>
              <a:ext cx="0" cy="8890"/>
            </a:xfrm>
            <a:custGeom>
              <a:avLst/>
              <a:gdLst/>
              <a:ahLst/>
              <a:cxnLst/>
              <a:rect l="l" t="t" r="r" b="b"/>
              <a:pathLst>
                <a:path w="0" h="8890">
                  <a:moveTo>
                    <a:pt x="0" y="8381"/>
                  </a:moveTo>
                  <a:lnTo>
                    <a:pt x="0" y="0"/>
                  </a:lnTo>
                </a:path>
              </a:pathLst>
            </a:custGeom>
            <a:ln w="3530">
              <a:solidFill>
                <a:srgbClr val="565659"/>
              </a:solidFill>
            </a:ln>
          </p:spPr>
          <p:txBody>
            <a:bodyPr wrap="square" lIns="0" tIns="0" rIns="0" bIns="0" rtlCol="0"/>
            <a:lstStyle/>
            <a:p/>
          </p:txBody>
        </p:sp>
        <p:sp>
          <p:nvSpPr>
            <p:cNvPr id="2369" name="object 2369" descr=""/>
            <p:cNvSpPr/>
            <p:nvPr/>
          </p:nvSpPr>
          <p:spPr>
            <a:xfrm>
              <a:off x="2219463" y="9128237"/>
              <a:ext cx="0" cy="17145"/>
            </a:xfrm>
            <a:custGeom>
              <a:avLst/>
              <a:gdLst/>
              <a:ahLst/>
              <a:cxnLst/>
              <a:rect l="l" t="t" r="r" b="b"/>
              <a:pathLst>
                <a:path w="0" h="17145">
                  <a:moveTo>
                    <a:pt x="0" y="17144"/>
                  </a:moveTo>
                  <a:lnTo>
                    <a:pt x="0" y="0"/>
                  </a:lnTo>
                </a:path>
              </a:pathLst>
            </a:custGeom>
            <a:ln w="3530">
              <a:solidFill>
                <a:srgbClr val="565659"/>
              </a:solidFill>
            </a:ln>
          </p:spPr>
          <p:txBody>
            <a:bodyPr wrap="square" lIns="0" tIns="0" rIns="0" bIns="0" rtlCol="0"/>
            <a:lstStyle/>
            <a:p/>
          </p:txBody>
        </p:sp>
        <p:sp>
          <p:nvSpPr>
            <p:cNvPr id="2370" name="object 2370" descr=""/>
            <p:cNvSpPr/>
            <p:nvPr/>
          </p:nvSpPr>
          <p:spPr>
            <a:xfrm>
              <a:off x="2200418" y="9091281"/>
              <a:ext cx="5715" cy="5080"/>
            </a:xfrm>
            <a:custGeom>
              <a:avLst/>
              <a:gdLst/>
              <a:ahLst/>
              <a:cxnLst/>
              <a:rect l="l" t="t" r="r" b="b"/>
              <a:pathLst>
                <a:path w="5714" h="5079">
                  <a:moveTo>
                    <a:pt x="5333" y="4571"/>
                  </a:moveTo>
                  <a:lnTo>
                    <a:pt x="5333" y="0"/>
                  </a:lnTo>
                  <a:lnTo>
                    <a:pt x="0" y="0"/>
                  </a:lnTo>
                  <a:lnTo>
                    <a:pt x="0" y="2285"/>
                  </a:lnTo>
                </a:path>
              </a:pathLst>
            </a:custGeom>
            <a:ln w="3530">
              <a:solidFill>
                <a:srgbClr val="565659"/>
              </a:solidFill>
            </a:ln>
          </p:spPr>
          <p:txBody>
            <a:bodyPr wrap="square" lIns="0" tIns="0" rIns="0" bIns="0" rtlCol="0"/>
            <a:lstStyle/>
            <a:p/>
          </p:txBody>
        </p:sp>
        <p:sp>
          <p:nvSpPr>
            <p:cNvPr id="2371" name="object 2371" descr=""/>
            <p:cNvSpPr/>
            <p:nvPr/>
          </p:nvSpPr>
          <p:spPr>
            <a:xfrm>
              <a:off x="2169556" y="9091282"/>
              <a:ext cx="5080" cy="2540"/>
            </a:xfrm>
            <a:custGeom>
              <a:avLst/>
              <a:gdLst/>
              <a:ahLst/>
              <a:cxnLst/>
              <a:rect l="l" t="t" r="r" b="b"/>
              <a:pathLst>
                <a:path w="5080" h="2540">
                  <a:moveTo>
                    <a:pt x="0" y="0"/>
                  </a:moveTo>
                  <a:lnTo>
                    <a:pt x="4953" y="0"/>
                  </a:lnTo>
                  <a:lnTo>
                    <a:pt x="4953" y="2285"/>
                  </a:lnTo>
                </a:path>
              </a:pathLst>
            </a:custGeom>
            <a:ln w="3530">
              <a:solidFill>
                <a:srgbClr val="565659"/>
              </a:solidFill>
            </a:ln>
          </p:spPr>
          <p:txBody>
            <a:bodyPr wrap="square" lIns="0" tIns="0" rIns="0" bIns="0" rtlCol="0"/>
            <a:lstStyle/>
            <a:p/>
          </p:txBody>
        </p:sp>
        <p:sp>
          <p:nvSpPr>
            <p:cNvPr id="2372" name="object 2372" descr=""/>
            <p:cNvSpPr/>
            <p:nvPr/>
          </p:nvSpPr>
          <p:spPr>
            <a:xfrm>
              <a:off x="2169171" y="9091282"/>
              <a:ext cx="5715" cy="0"/>
            </a:xfrm>
            <a:custGeom>
              <a:avLst/>
              <a:gdLst/>
              <a:ahLst/>
              <a:cxnLst/>
              <a:rect l="l" t="t" r="r" b="b"/>
              <a:pathLst>
                <a:path w="5714" h="0">
                  <a:moveTo>
                    <a:pt x="0" y="0"/>
                  </a:moveTo>
                  <a:lnTo>
                    <a:pt x="5334" y="0"/>
                  </a:lnTo>
                </a:path>
              </a:pathLst>
            </a:custGeom>
            <a:ln w="3530">
              <a:solidFill>
                <a:srgbClr val="565659"/>
              </a:solidFill>
            </a:ln>
          </p:spPr>
          <p:txBody>
            <a:bodyPr wrap="square" lIns="0" tIns="0" rIns="0" bIns="0" rtlCol="0"/>
            <a:lstStyle/>
            <a:p/>
          </p:txBody>
        </p:sp>
        <p:sp>
          <p:nvSpPr>
            <p:cNvPr id="2373" name="object 2373" descr=""/>
            <p:cNvSpPr/>
            <p:nvPr/>
          </p:nvSpPr>
          <p:spPr>
            <a:xfrm>
              <a:off x="2207271" y="9091666"/>
              <a:ext cx="0" cy="5080"/>
            </a:xfrm>
            <a:custGeom>
              <a:avLst/>
              <a:gdLst/>
              <a:ahLst/>
              <a:cxnLst/>
              <a:rect l="l" t="t" r="r" b="b"/>
              <a:pathLst>
                <a:path w="0" h="5079">
                  <a:moveTo>
                    <a:pt x="0" y="4571"/>
                  </a:moveTo>
                  <a:lnTo>
                    <a:pt x="0" y="3047"/>
                  </a:lnTo>
                  <a:lnTo>
                    <a:pt x="0" y="0"/>
                  </a:lnTo>
                </a:path>
              </a:pathLst>
            </a:custGeom>
            <a:ln w="3530">
              <a:solidFill>
                <a:srgbClr val="565659"/>
              </a:solidFill>
            </a:ln>
          </p:spPr>
          <p:txBody>
            <a:bodyPr wrap="square" lIns="0" tIns="0" rIns="0" bIns="0" rtlCol="0"/>
            <a:lstStyle/>
            <a:p/>
          </p:txBody>
        </p:sp>
        <p:sp>
          <p:nvSpPr>
            <p:cNvPr id="2374" name="object 2374" descr=""/>
            <p:cNvSpPr/>
            <p:nvPr/>
          </p:nvSpPr>
          <p:spPr>
            <a:xfrm>
              <a:off x="2206508" y="9094710"/>
              <a:ext cx="0" cy="1270"/>
            </a:xfrm>
            <a:custGeom>
              <a:avLst/>
              <a:gdLst/>
              <a:ahLst/>
              <a:cxnLst/>
              <a:rect l="l" t="t" r="r" b="b"/>
              <a:pathLst>
                <a:path w="0" h="1270">
                  <a:moveTo>
                    <a:pt x="0" y="1142"/>
                  </a:moveTo>
                  <a:lnTo>
                    <a:pt x="0" y="0"/>
                  </a:lnTo>
                </a:path>
              </a:pathLst>
            </a:custGeom>
            <a:ln w="3530">
              <a:solidFill>
                <a:srgbClr val="565659"/>
              </a:solidFill>
            </a:ln>
          </p:spPr>
          <p:txBody>
            <a:bodyPr wrap="square" lIns="0" tIns="0" rIns="0" bIns="0" rtlCol="0"/>
            <a:lstStyle/>
            <a:p/>
          </p:txBody>
        </p:sp>
        <p:sp>
          <p:nvSpPr>
            <p:cNvPr id="2375" name="object 2375" descr=""/>
            <p:cNvSpPr/>
            <p:nvPr/>
          </p:nvSpPr>
          <p:spPr>
            <a:xfrm>
              <a:off x="2168792" y="9091281"/>
              <a:ext cx="0" cy="5080"/>
            </a:xfrm>
            <a:custGeom>
              <a:avLst/>
              <a:gdLst/>
              <a:ahLst/>
              <a:cxnLst/>
              <a:rect l="l" t="t" r="r" b="b"/>
              <a:pathLst>
                <a:path w="0" h="5079">
                  <a:moveTo>
                    <a:pt x="0" y="4571"/>
                  </a:moveTo>
                  <a:lnTo>
                    <a:pt x="0" y="3428"/>
                  </a:lnTo>
                  <a:lnTo>
                    <a:pt x="0" y="0"/>
                  </a:lnTo>
                </a:path>
              </a:pathLst>
            </a:custGeom>
            <a:ln w="3530">
              <a:solidFill>
                <a:srgbClr val="565659"/>
              </a:solidFill>
            </a:ln>
          </p:spPr>
          <p:txBody>
            <a:bodyPr wrap="square" lIns="0" tIns="0" rIns="0" bIns="0" rtlCol="0"/>
            <a:lstStyle/>
            <a:p/>
          </p:txBody>
        </p:sp>
        <p:sp>
          <p:nvSpPr>
            <p:cNvPr id="2376" name="object 2376" descr=""/>
            <p:cNvSpPr/>
            <p:nvPr/>
          </p:nvSpPr>
          <p:spPr>
            <a:xfrm>
              <a:off x="2206508" y="9094711"/>
              <a:ext cx="0" cy="1270"/>
            </a:xfrm>
            <a:custGeom>
              <a:avLst/>
              <a:gdLst/>
              <a:ahLst/>
              <a:cxnLst/>
              <a:rect l="l" t="t" r="r" b="b"/>
              <a:pathLst>
                <a:path w="0" h="1270">
                  <a:moveTo>
                    <a:pt x="0" y="0"/>
                  </a:moveTo>
                  <a:lnTo>
                    <a:pt x="0" y="1143"/>
                  </a:lnTo>
                </a:path>
              </a:pathLst>
            </a:custGeom>
            <a:ln w="3530">
              <a:solidFill>
                <a:srgbClr val="565659"/>
              </a:solidFill>
            </a:ln>
          </p:spPr>
          <p:txBody>
            <a:bodyPr wrap="square" lIns="0" tIns="0" rIns="0" bIns="0" rtlCol="0"/>
            <a:lstStyle/>
            <a:p/>
          </p:txBody>
        </p:sp>
        <p:sp>
          <p:nvSpPr>
            <p:cNvPr id="2377" name="object 2377" descr=""/>
            <p:cNvSpPr/>
            <p:nvPr/>
          </p:nvSpPr>
          <p:spPr>
            <a:xfrm>
              <a:off x="2168792" y="9091282"/>
              <a:ext cx="0" cy="5080"/>
            </a:xfrm>
            <a:custGeom>
              <a:avLst/>
              <a:gdLst/>
              <a:ahLst/>
              <a:cxnLst/>
              <a:rect l="l" t="t" r="r" b="b"/>
              <a:pathLst>
                <a:path w="0" h="5079">
                  <a:moveTo>
                    <a:pt x="0" y="0"/>
                  </a:moveTo>
                  <a:lnTo>
                    <a:pt x="0" y="3428"/>
                  </a:lnTo>
                  <a:lnTo>
                    <a:pt x="0" y="4571"/>
                  </a:lnTo>
                </a:path>
              </a:pathLst>
            </a:custGeom>
            <a:ln w="3530">
              <a:solidFill>
                <a:srgbClr val="565659"/>
              </a:solidFill>
            </a:ln>
          </p:spPr>
          <p:txBody>
            <a:bodyPr wrap="square" lIns="0" tIns="0" rIns="0" bIns="0" rtlCol="0"/>
            <a:lstStyle/>
            <a:p/>
          </p:txBody>
        </p:sp>
        <p:sp>
          <p:nvSpPr>
            <p:cNvPr id="2378" name="object 2378" descr=""/>
            <p:cNvSpPr/>
            <p:nvPr/>
          </p:nvSpPr>
          <p:spPr>
            <a:xfrm>
              <a:off x="2168030" y="9091666"/>
              <a:ext cx="0" cy="5080"/>
            </a:xfrm>
            <a:custGeom>
              <a:avLst/>
              <a:gdLst/>
              <a:ahLst/>
              <a:cxnLst/>
              <a:rect l="l" t="t" r="r" b="b"/>
              <a:pathLst>
                <a:path w="0" h="5079">
                  <a:moveTo>
                    <a:pt x="0" y="4571"/>
                  </a:moveTo>
                  <a:lnTo>
                    <a:pt x="0" y="0"/>
                  </a:lnTo>
                </a:path>
              </a:pathLst>
            </a:custGeom>
            <a:ln w="3530">
              <a:solidFill>
                <a:srgbClr val="565659"/>
              </a:solidFill>
            </a:ln>
          </p:spPr>
          <p:txBody>
            <a:bodyPr wrap="square" lIns="0" tIns="0" rIns="0" bIns="0" rtlCol="0"/>
            <a:lstStyle/>
            <a:p/>
          </p:txBody>
        </p:sp>
        <p:sp>
          <p:nvSpPr>
            <p:cNvPr id="2379" name="object 2379" descr=""/>
            <p:cNvSpPr/>
            <p:nvPr/>
          </p:nvSpPr>
          <p:spPr>
            <a:xfrm>
              <a:off x="2206508" y="9091282"/>
              <a:ext cx="0" cy="3810"/>
            </a:xfrm>
            <a:custGeom>
              <a:avLst/>
              <a:gdLst/>
              <a:ahLst/>
              <a:cxnLst/>
              <a:rect l="l" t="t" r="r" b="b"/>
              <a:pathLst>
                <a:path w="0" h="3809">
                  <a:moveTo>
                    <a:pt x="0" y="0"/>
                  </a:moveTo>
                  <a:lnTo>
                    <a:pt x="0" y="3428"/>
                  </a:lnTo>
                  <a:lnTo>
                    <a:pt x="0" y="0"/>
                  </a:lnTo>
                </a:path>
              </a:pathLst>
            </a:custGeom>
            <a:ln w="3530">
              <a:solidFill>
                <a:srgbClr val="565659"/>
              </a:solidFill>
            </a:ln>
          </p:spPr>
          <p:txBody>
            <a:bodyPr wrap="square" lIns="0" tIns="0" rIns="0" bIns="0" rtlCol="0"/>
            <a:lstStyle/>
            <a:p/>
          </p:txBody>
        </p:sp>
        <p:sp>
          <p:nvSpPr>
            <p:cNvPr id="2380" name="object 2380" descr=""/>
            <p:cNvSpPr/>
            <p:nvPr/>
          </p:nvSpPr>
          <p:spPr>
            <a:xfrm>
              <a:off x="1934998" y="9077326"/>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381" name="object 2381" descr=""/>
            <p:cNvSpPr/>
            <p:nvPr/>
          </p:nvSpPr>
          <p:spPr>
            <a:xfrm>
              <a:off x="2200413" y="9090903"/>
              <a:ext cx="0" cy="1905"/>
            </a:xfrm>
            <a:custGeom>
              <a:avLst/>
              <a:gdLst/>
              <a:ahLst/>
              <a:cxnLst/>
              <a:rect l="l" t="t" r="r" b="b"/>
              <a:pathLst>
                <a:path w="0" h="1904">
                  <a:moveTo>
                    <a:pt x="0" y="1904"/>
                  </a:moveTo>
                  <a:lnTo>
                    <a:pt x="0" y="0"/>
                  </a:lnTo>
                </a:path>
              </a:pathLst>
            </a:custGeom>
            <a:ln w="3530">
              <a:solidFill>
                <a:srgbClr val="565659"/>
              </a:solidFill>
            </a:ln>
          </p:spPr>
          <p:txBody>
            <a:bodyPr wrap="square" lIns="0" tIns="0" rIns="0" bIns="0" rtlCol="0"/>
            <a:lstStyle/>
            <a:p/>
          </p:txBody>
        </p:sp>
        <p:sp>
          <p:nvSpPr>
            <p:cNvPr id="2382" name="object 2382" descr=""/>
            <p:cNvSpPr/>
            <p:nvPr/>
          </p:nvSpPr>
          <p:spPr>
            <a:xfrm>
              <a:off x="2174888" y="9090898"/>
              <a:ext cx="0" cy="1905"/>
            </a:xfrm>
            <a:custGeom>
              <a:avLst/>
              <a:gdLst/>
              <a:ahLst/>
              <a:cxnLst/>
              <a:rect l="l" t="t" r="r" b="b"/>
              <a:pathLst>
                <a:path w="0" h="1904">
                  <a:moveTo>
                    <a:pt x="0" y="0"/>
                  </a:moveTo>
                  <a:lnTo>
                    <a:pt x="0" y="1904"/>
                  </a:lnTo>
                </a:path>
              </a:pathLst>
            </a:custGeom>
            <a:ln w="3530">
              <a:solidFill>
                <a:srgbClr val="565659"/>
              </a:solidFill>
            </a:ln>
          </p:spPr>
          <p:txBody>
            <a:bodyPr wrap="square" lIns="0" tIns="0" rIns="0" bIns="0" rtlCol="0"/>
            <a:lstStyle/>
            <a:p/>
          </p:txBody>
        </p:sp>
        <p:sp>
          <p:nvSpPr>
            <p:cNvPr id="2383" name="object 2383" descr=""/>
            <p:cNvSpPr/>
            <p:nvPr/>
          </p:nvSpPr>
          <p:spPr>
            <a:xfrm>
              <a:off x="2200034" y="9090141"/>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2384" name="object 2384" descr=""/>
            <p:cNvSpPr/>
            <p:nvPr/>
          </p:nvSpPr>
          <p:spPr>
            <a:xfrm>
              <a:off x="2175267" y="9090136"/>
              <a:ext cx="0" cy="1905"/>
            </a:xfrm>
            <a:custGeom>
              <a:avLst/>
              <a:gdLst/>
              <a:ahLst/>
              <a:cxnLst/>
              <a:rect l="l" t="t" r="r" b="b"/>
              <a:pathLst>
                <a:path w="0" h="1904">
                  <a:moveTo>
                    <a:pt x="0" y="0"/>
                  </a:moveTo>
                  <a:lnTo>
                    <a:pt x="0" y="1905"/>
                  </a:lnTo>
                </a:path>
              </a:pathLst>
            </a:custGeom>
            <a:ln w="3530">
              <a:solidFill>
                <a:srgbClr val="565659"/>
              </a:solidFill>
            </a:ln>
          </p:spPr>
          <p:txBody>
            <a:bodyPr wrap="square" lIns="0" tIns="0" rIns="0" bIns="0" rtlCol="0"/>
            <a:lstStyle/>
            <a:p/>
          </p:txBody>
        </p:sp>
        <p:sp>
          <p:nvSpPr>
            <p:cNvPr id="2385" name="object 2385" descr=""/>
            <p:cNvSpPr/>
            <p:nvPr/>
          </p:nvSpPr>
          <p:spPr>
            <a:xfrm>
              <a:off x="2176030" y="9089758"/>
              <a:ext cx="23495" cy="1905"/>
            </a:xfrm>
            <a:custGeom>
              <a:avLst/>
              <a:gdLst/>
              <a:ahLst/>
              <a:cxnLst/>
              <a:rect l="l" t="t" r="r" b="b"/>
              <a:pathLst>
                <a:path w="23494" h="1904">
                  <a:moveTo>
                    <a:pt x="0" y="0"/>
                  </a:moveTo>
                  <a:lnTo>
                    <a:pt x="23241" y="0"/>
                  </a:lnTo>
                  <a:lnTo>
                    <a:pt x="23241" y="1904"/>
                  </a:lnTo>
                  <a:lnTo>
                    <a:pt x="0" y="1904"/>
                  </a:lnTo>
                  <a:lnTo>
                    <a:pt x="0" y="0"/>
                  </a:lnTo>
                  <a:close/>
                </a:path>
              </a:pathLst>
            </a:custGeom>
            <a:ln w="3530">
              <a:solidFill>
                <a:srgbClr val="565659"/>
              </a:solidFill>
            </a:ln>
          </p:spPr>
          <p:txBody>
            <a:bodyPr wrap="square" lIns="0" tIns="0" rIns="0" bIns="0" rtlCol="0"/>
            <a:lstStyle/>
            <a:p/>
          </p:txBody>
        </p:sp>
        <p:sp>
          <p:nvSpPr>
            <p:cNvPr id="2386" name="object 2386" descr=""/>
            <p:cNvSpPr/>
            <p:nvPr/>
          </p:nvSpPr>
          <p:spPr>
            <a:xfrm>
              <a:off x="2176030" y="9091665"/>
              <a:ext cx="23495" cy="635"/>
            </a:xfrm>
            <a:custGeom>
              <a:avLst/>
              <a:gdLst/>
              <a:ahLst/>
              <a:cxnLst/>
              <a:rect l="l" t="t" r="r" b="b"/>
              <a:pathLst>
                <a:path w="23494" h="634">
                  <a:moveTo>
                    <a:pt x="23241" y="381"/>
                  </a:moveTo>
                  <a:lnTo>
                    <a:pt x="23241" y="0"/>
                  </a:lnTo>
                  <a:lnTo>
                    <a:pt x="0" y="0"/>
                  </a:lnTo>
                  <a:lnTo>
                    <a:pt x="0" y="381"/>
                  </a:lnTo>
                </a:path>
              </a:pathLst>
            </a:custGeom>
            <a:ln w="3530">
              <a:solidFill>
                <a:srgbClr val="565659"/>
              </a:solidFill>
            </a:ln>
          </p:spPr>
          <p:txBody>
            <a:bodyPr wrap="square" lIns="0" tIns="0" rIns="0" bIns="0" rtlCol="0"/>
            <a:lstStyle/>
            <a:p/>
          </p:txBody>
        </p:sp>
        <p:sp>
          <p:nvSpPr>
            <p:cNvPr id="2387" name="object 2387" descr=""/>
            <p:cNvSpPr/>
            <p:nvPr/>
          </p:nvSpPr>
          <p:spPr>
            <a:xfrm>
              <a:off x="2174264" y="908989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388" name="object 2388" descr=""/>
            <p:cNvSpPr/>
            <p:nvPr/>
          </p:nvSpPr>
          <p:spPr>
            <a:xfrm>
              <a:off x="2200413" y="9092803"/>
              <a:ext cx="0" cy="1270"/>
            </a:xfrm>
            <a:custGeom>
              <a:avLst/>
              <a:gdLst/>
              <a:ahLst/>
              <a:cxnLst/>
              <a:rect l="l" t="t" r="r" b="b"/>
              <a:pathLst>
                <a:path w="0" h="1270">
                  <a:moveTo>
                    <a:pt x="0" y="762"/>
                  </a:moveTo>
                  <a:lnTo>
                    <a:pt x="0" y="0"/>
                  </a:lnTo>
                </a:path>
              </a:pathLst>
            </a:custGeom>
            <a:ln w="3530">
              <a:solidFill>
                <a:srgbClr val="565659"/>
              </a:solidFill>
            </a:ln>
          </p:spPr>
          <p:txBody>
            <a:bodyPr wrap="square" lIns="0" tIns="0" rIns="0" bIns="0" rtlCol="0"/>
            <a:lstStyle/>
            <a:p/>
          </p:txBody>
        </p:sp>
        <p:sp>
          <p:nvSpPr>
            <p:cNvPr id="2389" name="object 2389" descr=""/>
            <p:cNvSpPr/>
            <p:nvPr/>
          </p:nvSpPr>
          <p:spPr>
            <a:xfrm>
              <a:off x="2174888" y="9092808"/>
              <a:ext cx="0" cy="1270"/>
            </a:xfrm>
            <a:custGeom>
              <a:avLst/>
              <a:gdLst/>
              <a:ahLst/>
              <a:cxnLst/>
              <a:rect l="l" t="t" r="r" b="b"/>
              <a:pathLst>
                <a:path w="0" h="1270">
                  <a:moveTo>
                    <a:pt x="0" y="0"/>
                  </a:moveTo>
                  <a:lnTo>
                    <a:pt x="0" y="762"/>
                  </a:lnTo>
                </a:path>
              </a:pathLst>
            </a:custGeom>
            <a:ln w="3530">
              <a:solidFill>
                <a:srgbClr val="565659"/>
              </a:solidFill>
            </a:ln>
          </p:spPr>
          <p:txBody>
            <a:bodyPr wrap="square" lIns="0" tIns="0" rIns="0" bIns="0" rtlCol="0"/>
            <a:lstStyle/>
            <a:p/>
          </p:txBody>
        </p:sp>
        <p:sp>
          <p:nvSpPr>
            <p:cNvPr id="2390" name="object 2390" descr=""/>
            <p:cNvSpPr/>
            <p:nvPr/>
          </p:nvSpPr>
          <p:spPr>
            <a:xfrm>
              <a:off x="2200034" y="9092040"/>
              <a:ext cx="0" cy="1905"/>
            </a:xfrm>
            <a:custGeom>
              <a:avLst/>
              <a:gdLst/>
              <a:ahLst/>
              <a:cxnLst/>
              <a:rect l="l" t="t" r="r" b="b"/>
              <a:pathLst>
                <a:path w="0" h="1904">
                  <a:moveTo>
                    <a:pt x="0" y="1523"/>
                  </a:moveTo>
                  <a:lnTo>
                    <a:pt x="0" y="0"/>
                  </a:lnTo>
                </a:path>
              </a:pathLst>
            </a:custGeom>
            <a:ln w="3530">
              <a:solidFill>
                <a:srgbClr val="565659"/>
              </a:solidFill>
            </a:ln>
          </p:spPr>
          <p:txBody>
            <a:bodyPr wrap="square" lIns="0" tIns="0" rIns="0" bIns="0" rtlCol="0"/>
            <a:lstStyle/>
            <a:p/>
          </p:txBody>
        </p:sp>
        <p:sp>
          <p:nvSpPr>
            <p:cNvPr id="2391" name="object 2391" descr=""/>
            <p:cNvSpPr/>
            <p:nvPr/>
          </p:nvSpPr>
          <p:spPr>
            <a:xfrm>
              <a:off x="2175267" y="9092046"/>
              <a:ext cx="0" cy="1905"/>
            </a:xfrm>
            <a:custGeom>
              <a:avLst/>
              <a:gdLst/>
              <a:ahLst/>
              <a:cxnLst/>
              <a:rect l="l" t="t" r="r" b="b"/>
              <a:pathLst>
                <a:path w="0" h="1904">
                  <a:moveTo>
                    <a:pt x="0" y="0"/>
                  </a:moveTo>
                  <a:lnTo>
                    <a:pt x="0" y="1523"/>
                  </a:lnTo>
                </a:path>
              </a:pathLst>
            </a:custGeom>
            <a:ln w="3530">
              <a:solidFill>
                <a:srgbClr val="565659"/>
              </a:solidFill>
            </a:ln>
          </p:spPr>
          <p:txBody>
            <a:bodyPr wrap="square" lIns="0" tIns="0" rIns="0" bIns="0" rtlCol="0"/>
            <a:lstStyle/>
            <a:p/>
          </p:txBody>
        </p:sp>
        <p:sp>
          <p:nvSpPr>
            <p:cNvPr id="2392" name="object 2392" descr=""/>
            <p:cNvSpPr/>
            <p:nvPr/>
          </p:nvSpPr>
          <p:spPr>
            <a:xfrm>
              <a:off x="2198269" y="909179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393" name="object 2393" descr=""/>
            <p:cNvSpPr/>
            <p:nvPr/>
          </p:nvSpPr>
          <p:spPr>
            <a:xfrm>
              <a:off x="2219463" y="9125187"/>
              <a:ext cx="0" cy="3175"/>
            </a:xfrm>
            <a:custGeom>
              <a:avLst/>
              <a:gdLst/>
              <a:ahLst/>
              <a:cxnLst/>
              <a:rect l="l" t="t" r="r" b="b"/>
              <a:pathLst>
                <a:path w="0" h="3175">
                  <a:moveTo>
                    <a:pt x="0" y="3047"/>
                  </a:moveTo>
                  <a:lnTo>
                    <a:pt x="0" y="0"/>
                  </a:lnTo>
                </a:path>
              </a:pathLst>
            </a:custGeom>
            <a:ln w="3530">
              <a:solidFill>
                <a:srgbClr val="565659"/>
              </a:solidFill>
            </a:ln>
          </p:spPr>
          <p:txBody>
            <a:bodyPr wrap="square" lIns="0" tIns="0" rIns="0" bIns="0" rtlCol="0"/>
            <a:lstStyle/>
            <a:p/>
          </p:txBody>
        </p:sp>
        <p:sp>
          <p:nvSpPr>
            <p:cNvPr id="2394" name="object 2394" descr=""/>
            <p:cNvSpPr/>
            <p:nvPr/>
          </p:nvSpPr>
          <p:spPr>
            <a:xfrm>
              <a:off x="2155838" y="9125190"/>
              <a:ext cx="0" cy="3175"/>
            </a:xfrm>
            <a:custGeom>
              <a:avLst/>
              <a:gdLst/>
              <a:ahLst/>
              <a:cxnLst/>
              <a:rect l="l" t="t" r="r" b="b"/>
              <a:pathLst>
                <a:path w="0" h="3175">
                  <a:moveTo>
                    <a:pt x="0" y="0"/>
                  </a:moveTo>
                  <a:lnTo>
                    <a:pt x="0" y="3048"/>
                  </a:lnTo>
                </a:path>
              </a:pathLst>
            </a:custGeom>
            <a:ln w="3530">
              <a:solidFill>
                <a:srgbClr val="565659"/>
              </a:solidFill>
            </a:ln>
          </p:spPr>
          <p:txBody>
            <a:bodyPr wrap="square" lIns="0" tIns="0" rIns="0" bIns="0" rtlCol="0"/>
            <a:lstStyle/>
            <a:p/>
          </p:txBody>
        </p:sp>
        <p:sp>
          <p:nvSpPr>
            <p:cNvPr id="2395" name="object 2395" descr=""/>
            <p:cNvSpPr/>
            <p:nvPr/>
          </p:nvSpPr>
          <p:spPr>
            <a:xfrm>
              <a:off x="2219463" y="9125190"/>
              <a:ext cx="0" cy="3175"/>
            </a:xfrm>
            <a:custGeom>
              <a:avLst/>
              <a:gdLst/>
              <a:ahLst/>
              <a:cxnLst/>
              <a:rect l="l" t="t" r="r" b="b"/>
              <a:pathLst>
                <a:path w="0" h="3175">
                  <a:moveTo>
                    <a:pt x="0" y="0"/>
                  </a:moveTo>
                  <a:lnTo>
                    <a:pt x="0" y="3048"/>
                  </a:lnTo>
                </a:path>
              </a:pathLst>
            </a:custGeom>
            <a:ln w="3530">
              <a:solidFill>
                <a:srgbClr val="565659"/>
              </a:solidFill>
            </a:ln>
          </p:spPr>
          <p:txBody>
            <a:bodyPr wrap="square" lIns="0" tIns="0" rIns="0" bIns="0" rtlCol="0"/>
            <a:lstStyle/>
            <a:p/>
          </p:txBody>
        </p:sp>
        <p:sp>
          <p:nvSpPr>
            <p:cNvPr id="2396" name="object 2396" descr=""/>
            <p:cNvSpPr/>
            <p:nvPr/>
          </p:nvSpPr>
          <p:spPr>
            <a:xfrm>
              <a:off x="2155838" y="9107662"/>
              <a:ext cx="0" cy="20955"/>
            </a:xfrm>
            <a:custGeom>
              <a:avLst/>
              <a:gdLst/>
              <a:ahLst/>
              <a:cxnLst/>
              <a:rect l="l" t="t" r="r" b="b"/>
              <a:pathLst>
                <a:path w="0" h="20954">
                  <a:moveTo>
                    <a:pt x="0" y="20574"/>
                  </a:moveTo>
                  <a:lnTo>
                    <a:pt x="0" y="17526"/>
                  </a:lnTo>
                  <a:lnTo>
                    <a:pt x="0" y="0"/>
                  </a:lnTo>
                </a:path>
              </a:pathLst>
            </a:custGeom>
            <a:ln w="3530">
              <a:solidFill>
                <a:srgbClr val="565659"/>
              </a:solidFill>
            </a:ln>
          </p:spPr>
          <p:txBody>
            <a:bodyPr wrap="square" lIns="0" tIns="0" rIns="0" bIns="0" rtlCol="0"/>
            <a:lstStyle/>
            <a:p/>
          </p:txBody>
        </p:sp>
        <p:sp>
          <p:nvSpPr>
            <p:cNvPr id="2397" name="object 2397" descr=""/>
            <p:cNvSpPr/>
            <p:nvPr/>
          </p:nvSpPr>
          <p:spPr>
            <a:xfrm>
              <a:off x="2219463" y="9107664"/>
              <a:ext cx="0" cy="17780"/>
            </a:xfrm>
            <a:custGeom>
              <a:avLst/>
              <a:gdLst/>
              <a:ahLst/>
              <a:cxnLst/>
              <a:rect l="l" t="t" r="r" b="b"/>
              <a:pathLst>
                <a:path w="0" h="17779">
                  <a:moveTo>
                    <a:pt x="0" y="17525"/>
                  </a:moveTo>
                  <a:lnTo>
                    <a:pt x="0" y="0"/>
                  </a:lnTo>
                </a:path>
              </a:pathLst>
            </a:custGeom>
            <a:ln w="3530">
              <a:solidFill>
                <a:srgbClr val="565659"/>
              </a:solidFill>
            </a:ln>
          </p:spPr>
          <p:txBody>
            <a:bodyPr wrap="square" lIns="0" tIns="0" rIns="0" bIns="0" rtlCol="0"/>
            <a:lstStyle/>
            <a:p/>
          </p:txBody>
        </p:sp>
        <p:sp>
          <p:nvSpPr>
            <p:cNvPr id="2398" name="object 2398" descr=""/>
            <p:cNvSpPr/>
            <p:nvPr/>
          </p:nvSpPr>
          <p:spPr>
            <a:xfrm>
              <a:off x="2219084" y="9107282"/>
              <a:ext cx="0" cy="17145"/>
            </a:xfrm>
            <a:custGeom>
              <a:avLst/>
              <a:gdLst/>
              <a:ahLst/>
              <a:cxnLst/>
              <a:rect l="l" t="t" r="r" b="b"/>
              <a:pathLst>
                <a:path w="0" h="17145">
                  <a:moveTo>
                    <a:pt x="0" y="0"/>
                  </a:moveTo>
                  <a:lnTo>
                    <a:pt x="0" y="17145"/>
                  </a:lnTo>
                </a:path>
              </a:pathLst>
            </a:custGeom>
            <a:ln w="3530">
              <a:solidFill>
                <a:srgbClr val="565659"/>
              </a:solidFill>
            </a:ln>
          </p:spPr>
          <p:txBody>
            <a:bodyPr wrap="square" lIns="0" tIns="0" rIns="0" bIns="0" rtlCol="0"/>
            <a:lstStyle/>
            <a:p/>
          </p:txBody>
        </p:sp>
        <p:sp>
          <p:nvSpPr>
            <p:cNvPr id="2399" name="object 2399" descr=""/>
            <p:cNvSpPr/>
            <p:nvPr/>
          </p:nvSpPr>
          <p:spPr>
            <a:xfrm>
              <a:off x="2156217" y="9107283"/>
              <a:ext cx="0" cy="17145"/>
            </a:xfrm>
            <a:custGeom>
              <a:avLst/>
              <a:gdLst/>
              <a:ahLst/>
              <a:cxnLst/>
              <a:rect l="l" t="t" r="r" b="b"/>
              <a:pathLst>
                <a:path w="0" h="17145">
                  <a:moveTo>
                    <a:pt x="0" y="17144"/>
                  </a:moveTo>
                  <a:lnTo>
                    <a:pt x="0" y="0"/>
                  </a:lnTo>
                </a:path>
              </a:pathLst>
            </a:custGeom>
            <a:ln w="3530">
              <a:solidFill>
                <a:srgbClr val="565659"/>
              </a:solidFill>
            </a:ln>
          </p:spPr>
          <p:txBody>
            <a:bodyPr wrap="square" lIns="0" tIns="0" rIns="0" bIns="0" rtlCol="0"/>
            <a:lstStyle/>
            <a:p/>
          </p:txBody>
        </p:sp>
        <p:sp>
          <p:nvSpPr>
            <p:cNvPr id="2400" name="object 2400" descr=""/>
            <p:cNvSpPr/>
            <p:nvPr/>
          </p:nvSpPr>
          <p:spPr>
            <a:xfrm>
              <a:off x="2191271" y="9153765"/>
              <a:ext cx="0" cy="2540"/>
            </a:xfrm>
            <a:custGeom>
              <a:avLst/>
              <a:gdLst/>
              <a:ahLst/>
              <a:cxnLst/>
              <a:rect l="l" t="t" r="r" b="b"/>
              <a:pathLst>
                <a:path w="0" h="2540">
                  <a:moveTo>
                    <a:pt x="0" y="0"/>
                  </a:moveTo>
                  <a:lnTo>
                    <a:pt x="0" y="2286"/>
                  </a:lnTo>
                </a:path>
              </a:pathLst>
            </a:custGeom>
            <a:ln w="3530">
              <a:solidFill>
                <a:srgbClr val="565659"/>
              </a:solidFill>
            </a:ln>
          </p:spPr>
          <p:txBody>
            <a:bodyPr wrap="square" lIns="0" tIns="0" rIns="0" bIns="0" rtlCol="0"/>
            <a:lstStyle/>
            <a:p/>
          </p:txBody>
        </p:sp>
        <p:sp>
          <p:nvSpPr>
            <p:cNvPr id="2401" name="object 2401" descr=""/>
            <p:cNvSpPr/>
            <p:nvPr/>
          </p:nvSpPr>
          <p:spPr>
            <a:xfrm>
              <a:off x="2183650" y="9153765"/>
              <a:ext cx="0" cy="2540"/>
            </a:xfrm>
            <a:custGeom>
              <a:avLst/>
              <a:gdLst/>
              <a:ahLst/>
              <a:cxnLst/>
              <a:rect l="l" t="t" r="r" b="b"/>
              <a:pathLst>
                <a:path w="0" h="2540">
                  <a:moveTo>
                    <a:pt x="0" y="0"/>
                  </a:moveTo>
                  <a:lnTo>
                    <a:pt x="0" y="2286"/>
                  </a:lnTo>
                </a:path>
              </a:pathLst>
            </a:custGeom>
            <a:ln w="3530">
              <a:solidFill>
                <a:srgbClr val="565659"/>
              </a:solidFill>
            </a:ln>
          </p:spPr>
          <p:txBody>
            <a:bodyPr wrap="square" lIns="0" tIns="0" rIns="0" bIns="0" rtlCol="0"/>
            <a:lstStyle/>
            <a:p/>
          </p:txBody>
        </p:sp>
        <p:sp>
          <p:nvSpPr>
            <p:cNvPr id="2402" name="object 2402" descr=""/>
            <p:cNvSpPr/>
            <p:nvPr/>
          </p:nvSpPr>
          <p:spPr>
            <a:xfrm>
              <a:off x="2187458" y="9153768"/>
              <a:ext cx="0" cy="2540"/>
            </a:xfrm>
            <a:custGeom>
              <a:avLst/>
              <a:gdLst/>
              <a:ahLst/>
              <a:cxnLst/>
              <a:rect l="l" t="t" r="r" b="b"/>
              <a:pathLst>
                <a:path w="0" h="2540">
                  <a:moveTo>
                    <a:pt x="0" y="2286"/>
                  </a:moveTo>
                  <a:lnTo>
                    <a:pt x="0" y="0"/>
                  </a:lnTo>
                </a:path>
              </a:pathLst>
            </a:custGeom>
            <a:ln w="3530">
              <a:solidFill>
                <a:srgbClr val="565659"/>
              </a:solidFill>
            </a:ln>
          </p:spPr>
          <p:txBody>
            <a:bodyPr wrap="square" lIns="0" tIns="0" rIns="0" bIns="0" rtlCol="0"/>
            <a:lstStyle/>
            <a:p/>
          </p:txBody>
        </p:sp>
        <p:sp>
          <p:nvSpPr>
            <p:cNvPr id="2403" name="object 2403" descr=""/>
            <p:cNvSpPr/>
            <p:nvPr/>
          </p:nvSpPr>
          <p:spPr>
            <a:xfrm>
              <a:off x="2176029" y="9092040"/>
              <a:ext cx="23495" cy="1905"/>
            </a:xfrm>
            <a:custGeom>
              <a:avLst/>
              <a:gdLst/>
              <a:ahLst/>
              <a:cxnLst/>
              <a:rect l="l" t="t" r="r" b="b"/>
              <a:pathLst>
                <a:path w="23494" h="1904">
                  <a:moveTo>
                    <a:pt x="0" y="1523"/>
                  </a:moveTo>
                  <a:lnTo>
                    <a:pt x="0" y="0"/>
                  </a:lnTo>
                  <a:lnTo>
                    <a:pt x="23241" y="0"/>
                  </a:lnTo>
                  <a:lnTo>
                    <a:pt x="23241" y="1523"/>
                  </a:lnTo>
                </a:path>
              </a:pathLst>
            </a:custGeom>
            <a:ln w="3530">
              <a:solidFill>
                <a:srgbClr val="565659"/>
              </a:solidFill>
            </a:ln>
          </p:spPr>
          <p:txBody>
            <a:bodyPr wrap="square" lIns="0" tIns="0" rIns="0" bIns="0" rtlCol="0"/>
            <a:lstStyle/>
            <a:p/>
          </p:txBody>
        </p:sp>
        <p:sp>
          <p:nvSpPr>
            <p:cNvPr id="2404" name="object 2404" descr=""/>
            <p:cNvSpPr/>
            <p:nvPr/>
          </p:nvSpPr>
          <p:spPr>
            <a:xfrm>
              <a:off x="2156979" y="9106903"/>
              <a:ext cx="0" cy="17780"/>
            </a:xfrm>
            <a:custGeom>
              <a:avLst/>
              <a:gdLst/>
              <a:ahLst/>
              <a:cxnLst/>
              <a:rect l="l" t="t" r="r" b="b"/>
              <a:pathLst>
                <a:path w="0" h="17779">
                  <a:moveTo>
                    <a:pt x="0" y="0"/>
                  </a:moveTo>
                  <a:lnTo>
                    <a:pt x="0" y="17525"/>
                  </a:lnTo>
                </a:path>
              </a:pathLst>
            </a:custGeom>
            <a:ln w="3530">
              <a:solidFill>
                <a:srgbClr val="565659"/>
              </a:solidFill>
            </a:ln>
          </p:spPr>
          <p:txBody>
            <a:bodyPr wrap="square" lIns="0" tIns="0" rIns="0" bIns="0" rtlCol="0"/>
            <a:lstStyle/>
            <a:p/>
          </p:txBody>
        </p:sp>
        <p:sp>
          <p:nvSpPr>
            <p:cNvPr id="2405" name="object 2405" descr=""/>
            <p:cNvSpPr/>
            <p:nvPr/>
          </p:nvSpPr>
          <p:spPr>
            <a:xfrm>
              <a:off x="2218321" y="9106902"/>
              <a:ext cx="0" cy="17780"/>
            </a:xfrm>
            <a:custGeom>
              <a:avLst/>
              <a:gdLst/>
              <a:ahLst/>
              <a:cxnLst/>
              <a:rect l="l" t="t" r="r" b="b"/>
              <a:pathLst>
                <a:path w="0" h="17779">
                  <a:moveTo>
                    <a:pt x="0" y="17526"/>
                  </a:moveTo>
                  <a:lnTo>
                    <a:pt x="0" y="0"/>
                  </a:lnTo>
                </a:path>
              </a:pathLst>
            </a:custGeom>
            <a:ln w="3530">
              <a:solidFill>
                <a:srgbClr val="565659"/>
              </a:solidFill>
            </a:ln>
          </p:spPr>
          <p:txBody>
            <a:bodyPr wrap="square" lIns="0" tIns="0" rIns="0" bIns="0" rtlCol="0"/>
            <a:lstStyle/>
            <a:p/>
          </p:txBody>
        </p:sp>
        <p:sp>
          <p:nvSpPr>
            <p:cNvPr id="2406" name="object 2406" descr=""/>
            <p:cNvSpPr/>
            <p:nvPr/>
          </p:nvSpPr>
          <p:spPr>
            <a:xfrm>
              <a:off x="2219463" y="9125187"/>
              <a:ext cx="0" cy="3175"/>
            </a:xfrm>
            <a:custGeom>
              <a:avLst/>
              <a:gdLst/>
              <a:ahLst/>
              <a:cxnLst/>
              <a:rect l="l" t="t" r="r" b="b"/>
              <a:pathLst>
                <a:path w="0" h="3175">
                  <a:moveTo>
                    <a:pt x="0" y="3047"/>
                  </a:moveTo>
                  <a:lnTo>
                    <a:pt x="0" y="0"/>
                  </a:lnTo>
                </a:path>
              </a:pathLst>
            </a:custGeom>
            <a:ln w="3530">
              <a:solidFill>
                <a:srgbClr val="565659"/>
              </a:solidFill>
            </a:ln>
          </p:spPr>
          <p:txBody>
            <a:bodyPr wrap="square" lIns="0" tIns="0" rIns="0" bIns="0" rtlCol="0"/>
            <a:lstStyle/>
            <a:p/>
          </p:txBody>
        </p:sp>
        <p:sp>
          <p:nvSpPr>
            <p:cNvPr id="2407" name="object 2407" descr=""/>
            <p:cNvSpPr/>
            <p:nvPr/>
          </p:nvSpPr>
          <p:spPr>
            <a:xfrm>
              <a:off x="2187458" y="9140429"/>
              <a:ext cx="0" cy="1905"/>
            </a:xfrm>
            <a:custGeom>
              <a:avLst/>
              <a:gdLst/>
              <a:ahLst/>
              <a:cxnLst/>
              <a:rect l="l" t="t" r="r" b="b"/>
              <a:pathLst>
                <a:path w="0" h="1904">
                  <a:moveTo>
                    <a:pt x="0" y="1524"/>
                  </a:moveTo>
                  <a:lnTo>
                    <a:pt x="0" y="0"/>
                  </a:lnTo>
                </a:path>
              </a:pathLst>
            </a:custGeom>
            <a:ln w="3530">
              <a:solidFill>
                <a:srgbClr val="565659"/>
              </a:solidFill>
            </a:ln>
          </p:spPr>
          <p:txBody>
            <a:bodyPr wrap="square" lIns="0" tIns="0" rIns="0" bIns="0" rtlCol="0"/>
            <a:lstStyle/>
            <a:p/>
          </p:txBody>
        </p:sp>
        <p:sp>
          <p:nvSpPr>
            <p:cNvPr id="2408" name="object 2408" descr=""/>
            <p:cNvSpPr/>
            <p:nvPr/>
          </p:nvSpPr>
          <p:spPr>
            <a:xfrm>
              <a:off x="2155838" y="9125190"/>
              <a:ext cx="0" cy="3175"/>
            </a:xfrm>
            <a:custGeom>
              <a:avLst/>
              <a:gdLst/>
              <a:ahLst/>
              <a:cxnLst/>
              <a:rect l="l" t="t" r="r" b="b"/>
              <a:pathLst>
                <a:path w="0" h="3175">
                  <a:moveTo>
                    <a:pt x="0" y="0"/>
                  </a:moveTo>
                  <a:lnTo>
                    <a:pt x="0" y="3048"/>
                  </a:lnTo>
                </a:path>
              </a:pathLst>
            </a:custGeom>
            <a:ln w="3530">
              <a:solidFill>
                <a:srgbClr val="565659"/>
              </a:solidFill>
            </a:ln>
          </p:spPr>
          <p:txBody>
            <a:bodyPr wrap="square" lIns="0" tIns="0" rIns="0" bIns="0" rtlCol="0"/>
            <a:lstStyle/>
            <a:p/>
          </p:txBody>
        </p:sp>
        <p:sp>
          <p:nvSpPr>
            <p:cNvPr id="2409" name="object 2409" descr=""/>
            <p:cNvSpPr/>
            <p:nvPr/>
          </p:nvSpPr>
          <p:spPr>
            <a:xfrm>
              <a:off x="2187458" y="9138907"/>
              <a:ext cx="0" cy="1905"/>
            </a:xfrm>
            <a:custGeom>
              <a:avLst/>
              <a:gdLst/>
              <a:ahLst/>
              <a:cxnLst/>
              <a:rect l="l" t="t" r="r" b="b"/>
              <a:pathLst>
                <a:path w="0" h="1904">
                  <a:moveTo>
                    <a:pt x="0" y="0"/>
                  </a:moveTo>
                  <a:lnTo>
                    <a:pt x="0" y="1523"/>
                  </a:lnTo>
                </a:path>
              </a:pathLst>
            </a:custGeom>
            <a:ln w="3530">
              <a:solidFill>
                <a:srgbClr val="565659"/>
              </a:solidFill>
            </a:ln>
          </p:spPr>
          <p:txBody>
            <a:bodyPr wrap="square" lIns="0" tIns="0" rIns="0" bIns="0" rtlCol="0"/>
            <a:lstStyle/>
            <a:p/>
          </p:txBody>
        </p:sp>
        <p:sp>
          <p:nvSpPr>
            <p:cNvPr id="2410" name="object 2410" descr=""/>
            <p:cNvSpPr/>
            <p:nvPr/>
          </p:nvSpPr>
          <p:spPr>
            <a:xfrm>
              <a:off x="2187458" y="9149958"/>
              <a:ext cx="0" cy="3810"/>
            </a:xfrm>
            <a:custGeom>
              <a:avLst/>
              <a:gdLst/>
              <a:ahLst/>
              <a:cxnLst/>
              <a:rect l="l" t="t" r="r" b="b"/>
              <a:pathLst>
                <a:path w="0" h="3809">
                  <a:moveTo>
                    <a:pt x="0" y="0"/>
                  </a:moveTo>
                  <a:lnTo>
                    <a:pt x="0" y="2667"/>
                  </a:lnTo>
                  <a:lnTo>
                    <a:pt x="0" y="3810"/>
                  </a:lnTo>
                </a:path>
              </a:pathLst>
            </a:custGeom>
            <a:ln w="3530">
              <a:solidFill>
                <a:srgbClr val="565659"/>
              </a:solidFill>
            </a:ln>
          </p:spPr>
          <p:txBody>
            <a:bodyPr wrap="square" lIns="0" tIns="0" rIns="0" bIns="0" rtlCol="0"/>
            <a:lstStyle/>
            <a:p/>
          </p:txBody>
        </p:sp>
        <p:sp>
          <p:nvSpPr>
            <p:cNvPr id="2411" name="object 2411" descr=""/>
            <p:cNvSpPr/>
            <p:nvPr/>
          </p:nvSpPr>
          <p:spPr>
            <a:xfrm>
              <a:off x="2177555" y="9141190"/>
              <a:ext cx="0" cy="6350"/>
            </a:xfrm>
            <a:custGeom>
              <a:avLst/>
              <a:gdLst/>
              <a:ahLst/>
              <a:cxnLst/>
              <a:rect l="l" t="t" r="r" b="b"/>
              <a:pathLst>
                <a:path w="0" h="6350">
                  <a:moveTo>
                    <a:pt x="0" y="0"/>
                  </a:moveTo>
                  <a:lnTo>
                    <a:pt x="0" y="6095"/>
                  </a:lnTo>
                </a:path>
              </a:pathLst>
            </a:custGeom>
            <a:ln w="3530">
              <a:solidFill>
                <a:srgbClr val="565659"/>
              </a:solidFill>
            </a:ln>
          </p:spPr>
          <p:txBody>
            <a:bodyPr wrap="square" lIns="0" tIns="0" rIns="0" bIns="0" rtlCol="0"/>
            <a:lstStyle/>
            <a:p/>
          </p:txBody>
        </p:sp>
        <p:sp>
          <p:nvSpPr>
            <p:cNvPr id="2412" name="object 2412" descr=""/>
            <p:cNvSpPr/>
            <p:nvPr/>
          </p:nvSpPr>
          <p:spPr>
            <a:xfrm>
              <a:off x="2197746" y="9141190"/>
              <a:ext cx="0" cy="6350"/>
            </a:xfrm>
            <a:custGeom>
              <a:avLst/>
              <a:gdLst/>
              <a:ahLst/>
              <a:cxnLst/>
              <a:rect l="l" t="t" r="r" b="b"/>
              <a:pathLst>
                <a:path w="0" h="6350">
                  <a:moveTo>
                    <a:pt x="0" y="0"/>
                  </a:moveTo>
                  <a:lnTo>
                    <a:pt x="0" y="6095"/>
                  </a:lnTo>
                  <a:lnTo>
                    <a:pt x="0" y="0"/>
                  </a:lnTo>
                </a:path>
              </a:pathLst>
            </a:custGeom>
            <a:ln w="3530">
              <a:solidFill>
                <a:srgbClr val="565659"/>
              </a:solidFill>
            </a:ln>
          </p:spPr>
          <p:txBody>
            <a:bodyPr wrap="square" lIns="0" tIns="0" rIns="0" bIns="0" rtlCol="0"/>
            <a:lstStyle/>
            <a:p/>
          </p:txBody>
        </p:sp>
        <p:sp>
          <p:nvSpPr>
            <p:cNvPr id="2413" name="object 2413" descr=""/>
            <p:cNvSpPr/>
            <p:nvPr/>
          </p:nvSpPr>
          <p:spPr>
            <a:xfrm>
              <a:off x="2177555" y="9141190"/>
              <a:ext cx="0" cy="7620"/>
            </a:xfrm>
            <a:custGeom>
              <a:avLst/>
              <a:gdLst/>
              <a:ahLst/>
              <a:cxnLst/>
              <a:rect l="l" t="t" r="r" b="b"/>
              <a:pathLst>
                <a:path w="0" h="7620">
                  <a:moveTo>
                    <a:pt x="0" y="0"/>
                  </a:moveTo>
                  <a:lnTo>
                    <a:pt x="0" y="6095"/>
                  </a:lnTo>
                  <a:lnTo>
                    <a:pt x="0" y="7238"/>
                  </a:lnTo>
                </a:path>
              </a:pathLst>
            </a:custGeom>
            <a:ln w="3530">
              <a:solidFill>
                <a:srgbClr val="565659"/>
              </a:solidFill>
            </a:ln>
          </p:spPr>
          <p:txBody>
            <a:bodyPr wrap="square" lIns="0" tIns="0" rIns="0" bIns="0" rtlCol="0"/>
            <a:lstStyle/>
            <a:p/>
          </p:txBody>
        </p:sp>
        <p:sp>
          <p:nvSpPr>
            <p:cNvPr id="2414" name="object 2414" descr=""/>
            <p:cNvSpPr/>
            <p:nvPr/>
          </p:nvSpPr>
          <p:spPr>
            <a:xfrm>
              <a:off x="2183650" y="9149193"/>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2415" name="object 2415" descr=""/>
            <p:cNvSpPr/>
            <p:nvPr/>
          </p:nvSpPr>
          <p:spPr>
            <a:xfrm>
              <a:off x="2187458" y="9148432"/>
              <a:ext cx="0" cy="1905"/>
            </a:xfrm>
            <a:custGeom>
              <a:avLst/>
              <a:gdLst/>
              <a:ahLst/>
              <a:cxnLst/>
              <a:rect l="l" t="t" r="r" b="b"/>
              <a:pathLst>
                <a:path w="0" h="1904">
                  <a:moveTo>
                    <a:pt x="0" y="0"/>
                  </a:moveTo>
                  <a:lnTo>
                    <a:pt x="0" y="1523"/>
                  </a:lnTo>
                </a:path>
              </a:pathLst>
            </a:custGeom>
            <a:ln w="3530">
              <a:solidFill>
                <a:srgbClr val="565659"/>
              </a:solidFill>
            </a:ln>
          </p:spPr>
          <p:txBody>
            <a:bodyPr wrap="square" lIns="0" tIns="0" rIns="0" bIns="0" rtlCol="0"/>
            <a:lstStyle/>
            <a:p/>
          </p:txBody>
        </p:sp>
        <p:sp>
          <p:nvSpPr>
            <p:cNvPr id="2416" name="object 2416" descr=""/>
            <p:cNvSpPr/>
            <p:nvPr/>
          </p:nvSpPr>
          <p:spPr>
            <a:xfrm>
              <a:off x="2191271" y="9149193"/>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2417" name="object 2417" descr=""/>
            <p:cNvSpPr/>
            <p:nvPr/>
          </p:nvSpPr>
          <p:spPr>
            <a:xfrm>
              <a:off x="2197746" y="9147289"/>
              <a:ext cx="0" cy="1270"/>
            </a:xfrm>
            <a:custGeom>
              <a:avLst/>
              <a:gdLst/>
              <a:ahLst/>
              <a:cxnLst/>
              <a:rect l="l" t="t" r="r" b="b"/>
              <a:pathLst>
                <a:path w="0" h="1270">
                  <a:moveTo>
                    <a:pt x="0" y="1143"/>
                  </a:moveTo>
                  <a:lnTo>
                    <a:pt x="0" y="0"/>
                  </a:lnTo>
                </a:path>
              </a:pathLst>
            </a:custGeom>
            <a:ln w="3530">
              <a:solidFill>
                <a:srgbClr val="565659"/>
              </a:solidFill>
            </a:ln>
          </p:spPr>
          <p:txBody>
            <a:bodyPr wrap="square" lIns="0" tIns="0" rIns="0" bIns="0" rtlCol="0"/>
            <a:lstStyle/>
            <a:p/>
          </p:txBody>
        </p:sp>
        <p:sp>
          <p:nvSpPr>
            <p:cNvPr id="2418" name="object 2418" descr=""/>
            <p:cNvSpPr/>
            <p:nvPr/>
          </p:nvSpPr>
          <p:spPr>
            <a:xfrm>
              <a:off x="2197367" y="9141190"/>
              <a:ext cx="0" cy="5715"/>
            </a:xfrm>
            <a:custGeom>
              <a:avLst/>
              <a:gdLst/>
              <a:ahLst/>
              <a:cxnLst/>
              <a:rect l="l" t="t" r="r" b="b"/>
              <a:pathLst>
                <a:path w="0" h="5715">
                  <a:moveTo>
                    <a:pt x="0" y="0"/>
                  </a:moveTo>
                  <a:lnTo>
                    <a:pt x="0" y="5714"/>
                  </a:lnTo>
                </a:path>
              </a:pathLst>
            </a:custGeom>
            <a:ln w="3530">
              <a:solidFill>
                <a:srgbClr val="565659"/>
              </a:solidFill>
            </a:ln>
          </p:spPr>
          <p:txBody>
            <a:bodyPr wrap="square" lIns="0" tIns="0" rIns="0" bIns="0" rtlCol="0"/>
            <a:lstStyle/>
            <a:p/>
          </p:txBody>
        </p:sp>
        <p:sp>
          <p:nvSpPr>
            <p:cNvPr id="2419" name="object 2419" descr=""/>
            <p:cNvSpPr/>
            <p:nvPr/>
          </p:nvSpPr>
          <p:spPr>
            <a:xfrm>
              <a:off x="2177933" y="9141192"/>
              <a:ext cx="0" cy="5715"/>
            </a:xfrm>
            <a:custGeom>
              <a:avLst/>
              <a:gdLst/>
              <a:ahLst/>
              <a:cxnLst/>
              <a:rect l="l" t="t" r="r" b="b"/>
              <a:pathLst>
                <a:path w="0" h="5715">
                  <a:moveTo>
                    <a:pt x="0" y="5715"/>
                  </a:moveTo>
                  <a:lnTo>
                    <a:pt x="0" y="0"/>
                  </a:lnTo>
                </a:path>
              </a:pathLst>
            </a:custGeom>
            <a:ln w="3530">
              <a:solidFill>
                <a:srgbClr val="565659"/>
              </a:solidFill>
            </a:ln>
          </p:spPr>
          <p:txBody>
            <a:bodyPr wrap="square" lIns="0" tIns="0" rIns="0" bIns="0" rtlCol="0"/>
            <a:lstStyle/>
            <a:p/>
          </p:txBody>
        </p:sp>
        <p:sp>
          <p:nvSpPr>
            <p:cNvPr id="2420" name="object 2420" descr=""/>
            <p:cNvSpPr/>
            <p:nvPr/>
          </p:nvSpPr>
          <p:spPr>
            <a:xfrm>
              <a:off x="2187458" y="9147670"/>
              <a:ext cx="0" cy="1270"/>
            </a:xfrm>
            <a:custGeom>
              <a:avLst/>
              <a:gdLst/>
              <a:ahLst/>
              <a:cxnLst/>
              <a:rect l="l" t="t" r="r" b="b"/>
              <a:pathLst>
                <a:path w="0" h="1270">
                  <a:moveTo>
                    <a:pt x="0" y="0"/>
                  </a:moveTo>
                  <a:lnTo>
                    <a:pt x="0" y="762"/>
                  </a:lnTo>
                </a:path>
              </a:pathLst>
            </a:custGeom>
            <a:ln w="3530">
              <a:solidFill>
                <a:srgbClr val="565659"/>
              </a:solidFill>
            </a:ln>
          </p:spPr>
          <p:txBody>
            <a:bodyPr wrap="square" lIns="0" tIns="0" rIns="0" bIns="0" rtlCol="0"/>
            <a:lstStyle/>
            <a:p/>
          </p:txBody>
        </p:sp>
        <p:sp>
          <p:nvSpPr>
            <p:cNvPr id="2421" name="object 2421" descr=""/>
            <p:cNvSpPr/>
            <p:nvPr/>
          </p:nvSpPr>
          <p:spPr>
            <a:xfrm>
              <a:off x="1979561" y="7717155"/>
              <a:ext cx="255904" cy="239395"/>
            </a:xfrm>
            <a:custGeom>
              <a:avLst/>
              <a:gdLst/>
              <a:ahLst/>
              <a:cxnLst/>
              <a:rect l="l" t="t" r="r" b="b"/>
              <a:pathLst>
                <a:path w="255905" h="239395">
                  <a:moveTo>
                    <a:pt x="3530" y="110350"/>
                  </a:moveTo>
                  <a:lnTo>
                    <a:pt x="3022" y="109105"/>
                  </a:lnTo>
                  <a:lnTo>
                    <a:pt x="1765" y="108585"/>
                  </a:lnTo>
                  <a:lnTo>
                    <a:pt x="520" y="109105"/>
                  </a:lnTo>
                  <a:lnTo>
                    <a:pt x="0" y="110350"/>
                  </a:lnTo>
                  <a:lnTo>
                    <a:pt x="520" y="111607"/>
                  </a:lnTo>
                  <a:lnTo>
                    <a:pt x="1765" y="112115"/>
                  </a:lnTo>
                  <a:lnTo>
                    <a:pt x="3022" y="111607"/>
                  </a:lnTo>
                  <a:lnTo>
                    <a:pt x="3530" y="110350"/>
                  </a:lnTo>
                  <a:close/>
                </a:path>
                <a:path w="255905" h="239395">
                  <a:moveTo>
                    <a:pt x="114033" y="1765"/>
                  </a:moveTo>
                  <a:lnTo>
                    <a:pt x="113512" y="520"/>
                  </a:lnTo>
                  <a:lnTo>
                    <a:pt x="112268" y="0"/>
                  </a:lnTo>
                  <a:lnTo>
                    <a:pt x="111010" y="520"/>
                  </a:lnTo>
                  <a:lnTo>
                    <a:pt x="110502" y="1765"/>
                  </a:lnTo>
                  <a:lnTo>
                    <a:pt x="111010" y="3022"/>
                  </a:lnTo>
                  <a:lnTo>
                    <a:pt x="112268" y="3530"/>
                  </a:lnTo>
                  <a:lnTo>
                    <a:pt x="113512" y="3022"/>
                  </a:lnTo>
                  <a:lnTo>
                    <a:pt x="114033" y="1765"/>
                  </a:lnTo>
                  <a:close/>
                </a:path>
                <a:path w="255905" h="239395">
                  <a:moveTo>
                    <a:pt x="131178" y="237604"/>
                  </a:moveTo>
                  <a:lnTo>
                    <a:pt x="130657" y="236359"/>
                  </a:lnTo>
                  <a:lnTo>
                    <a:pt x="129413" y="235839"/>
                  </a:lnTo>
                  <a:lnTo>
                    <a:pt x="128828" y="236080"/>
                  </a:lnTo>
                  <a:lnTo>
                    <a:pt x="128257" y="235839"/>
                  </a:lnTo>
                  <a:lnTo>
                    <a:pt x="127012" y="236359"/>
                  </a:lnTo>
                  <a:lnTo>
                    <a:pt x="126492" y="237604"/>
                  </a:lnTo>
                  <a:lnTo>
                    <a:pt x="127012" y="238861"/>
                  </a:lnTo>
                  <a:lnTo>
                    <a:pt x="128257" y="239369"/>
                  </a:lnTo>
                  <a:lnTo>
                    <a:pt x="128828" y="239141"/>
                  </a:lnTo>
                  <a:lnTo>
                    <a:pt x="129413" y="239369"/>
                  </a:lnTo>
                  <a:lnTo>
                    <a:pt x="130657" y="238861"/>
                  </a:lnTo>
                  <a:lnTo>
                    <a:pt x="131178" y="237604"/>
                  </a:lnTo>
                  <a:close/>
                </a:path>
                <a:path w="255905" h="239395">
                  <a:moveTo>
                    <a:pt x="255765" y="120256"/>
                  </a:moveTo>
                  <a:lnTo>
                    <a:pt x="255244" y="119011"/>
                  </a:lnTo>
                  <a:lnTo>
                    <a:pt x="254889" y="118872"/>
                  </a:lnTo>
                  <a:lnTo>
                    <a:pt x="254482" y="117868"/>
                  </a:lnTo>
                  <a:lnTo>
                    <a:pt x="253238" y="117348"/>
                  </a:lnTo>
                  <a:lnTo>
                    <a:pt x="251980" y="117868"/>
                  </a:lnTo>
                  <a:lnTo>
                    <a:pt x="251472" y="119113"/>
                  </a:lnTo>
                  <a:lnTo>
                    <a:pt x="251980" y="120357"/>
                  </a:lnTo>
                  <a:lnTo>
                    <a:pt x="252323" y="120510"/>
                  </a:lnTo>
                  <a:lnTo>
                    <a:pt x="252742" y="121513"/>
                  </a:lnTo>
                  <a:lnTo>
                    <a:pt x="254000" y="122021"/>
                  </a:lnTo>
                  <a:lnTo>
                    <a:pt x="255244" y="121513"/>
                  </a:lnTo>
                  <a:lnTo>
                    <a:pt x="255765" y="120256"/>
                  </a:lnTo>
                  <a:close/>
                </a:path>
              </a:pathLst>
            </a:custGeom>
            <a:solidFill>
              <a:srgbClr val="565659"/>
            </a:solidFill>
          </p:spPr>
          <p:txBody>
            <a:bodyPr wrap="square" lIns="0" tIns="0" rIns="0" bIns="0" rtlCol="0"/>
            <a:lstStyle/>
            <a:p/>
          </p:txBody>
        </p:sp>
        <p:sp>
          <p:nvSpPr>
            <p:cNvPr id="2422" name="object 2422" descr=""/>
            <p:cNvSpPr/>
            <p:nvPr/>
          </p:nvSpPr>
          <p:spPr>
            <a:xfrm>
              <a:off x="2232421" y="783702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423" name="object 2423" descr=""/>
            <p:cNvSpPr/>
            <p:nvPr/>
          </p:nvSpPr>
          <p:spPr>
            <a:xfrm>
              <a:off x="1980200" y="7827124"/>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424" name="object 2424" descr=""/>
            <p:cNvSpPr/>
            <p:nvPr/>
          </p:nvSpPr>
          <p:spPr>
            <a:xfrm>
              <a:off x="2090065" y="771639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425" name="object 2425" descr=""/>
            <p:cNvSpPr/>
            <p:nvPr/>
          </p:nvSpPr>
          <p:spPr>
            <a:xfrm>
              <a:off x="2107829" y="795399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426" name="object 2426" descr=""/>
            <p:cNvSpPr/>
            <p:nvPr/>
          </p:nvSpPr>
          <p:spPr>
            <a:xfrm>
              <a:off x="2092592" y="7718920"/>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427" name="object 2427" descr=""/>
            <p:cNvSpPr/>
            <p:nvPr/>
          </p:nvSpPr>
          <p:spPr>
            <a:xfrm>
              <a:off x="2231798" y="783449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428" name="object 2428" descr=""/>
            <p:cNvSpPr/>
            <p:nvPr/>
          </p:nvSpPr>
          <p:spPr>
            <a:xfrm>
              <a:off x="2092592" y="771815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429" name="object 2429" descr=""/>
            <p:cNvSpPr/>
            <p:nvPr/>
          </p:nvSpPr>
          <p:spPr>
            <a:xfrm>
              <a:off x="1978812" y="7824597"/>
              <a:ext cx="132080" cy="131445"/>
            </a:xfrm>
            <a:custGeom>
              <a:avLst/>
              <a:gdLst/>
              <a:ahLst/>
              <a:cxnLst/>
              <a:rect l="l" t="t" r="r" b="b"/>
              <a:pathLst>
                <a:path w="132080" h="131445">
                  <a:moveTo>
                    <a:pt x="4279" y="1765"/>
                  </a:moveTo>
                  <a:lnTo>
                    <a:pt x="3771" y="520"/>
                  </a:lnTo>
                  <a:lnTo>
                    <a:pt x="2514" y="0"/>
                  </a:lnTo>
                  <a:lnTo>
                    <a:pt x="2133" y="165"/>
                  </a:lnTo>
                  <a:lnTo>
                    <a:pt x="1765" y="0"/>
                  </a:lnTo>
                  <a:lnTo>
                    <a:pt x="520" y="520"/>
                  </a:lnTo>
                  <a:lnTo>
                    <a:pt x="0" y="1765"/>
                  </a:lnTo>
                  <a:lnTo>
                    <a:pt x="520" y="3022"/>
                  </a:lnTo>
                  <a:lnTo>
                    <a:pt x="1765" y="3530"/>
                  </a:lnTo>
                  <a:lnTo>
                    <a:pt x="2133" y="3378"/>
                  </a:lnTo>
                  <a:lnTo>
                    <a:pt x="2514" y="3530"/>
                  </a:lnTo>
                  <a:lnTo>
                    <a:pt x="3771" y="3022"/>
                  </a:lnTo>
                  <a:lnTo>
                    <a:pt x="4279" y="1765"/>
                  </a:lnTo>
                  <a:close/>
                </a:path>
                <a:path w="132080" h="131445">
                  <a:moveTo>
                    <a:pt x="131927" y="129400"/>
                  </a:moveTo>
                  <a:lnTo>
                    <a:pt x="131406" y="128155"/>
                  </a:lnTo>
                  <a:lnTo>
                    <a:pt x="130162" y="127635"/>
                  </a:lnTo>
                  <a:lnTo>
                    <a:pt x="128905" y="128155"/>
                  </a:lnTo>
                  <a:lnTo>
                    <a:pt x="128397" y="129400"/>
                  </a:lnTo>
                  <a:lnTo>
                    <a:pt x="128905" y="130644"/>
                  </a:lnTo>
                  <a:lnTo>
                    <a:pt x="130162" y="131165"/>
                  </a:lnTo>
                  <a:lnTo>
                    <a:pt x="131406" y="130644"/>
                  </a:lnTo>
                  <a:lnTo>
                    <a:pt x="131927" y="129400"/>
                  </a:lnTo>
                  <a:close/>
                </a:path>
              </a:pathLst>
            </a:custGeom>
            <a:solidFill>
              <a:srgbClr val="565659"/>
            </a:solidFill>
          </p:spPr>
          <p:txBody>
            <a:bodyPr wrap="square" lIns="0" tIns="0" rIns="0" bIns="0" rtlCol="0"/>
            <a:lstStyle/>
            <a:p/>
          </p:txBody>
        </p:sp>
        <p:sp>
          <p:nvSpPr>
            <p:cNvPr id="2430" name="object 2430" descr=""/>
            <p:cNvSpPr/>
            <p:nvPr/>
          </p:nvSpPr>
          <p:spPr>
            <a:xfrm>
              <a:off x="2230512" y="7837411"/>
              <a:ext cx="1905" cy="1270"/>
            </a:xfrm>
            <a:custGeom>
              <a:avLst/>
              <a:gdLst/>
              <a:ahLst/>
              <a:cxnLst/>
              <a:rect l="l" t="t" r="r" b="b"/>
              <a:pathLst>
                <a:path w="1905" h="1270">
                  <a:moveTo>
                    <a:pt x="1905" y="0"/>
                  </a:moveTo>
                  <a:lnTo>
                    <a:pt x="0" y="1143"/>
                  </a:lnTo>
                </a:path>
              </a:pathLst>
            </a:custGeom>
            <a:ln w="3530">
              <a:solidFill>
                <a:srgbClr val="565659"/>
              </a:solidFill>
            </a:ln>
          </p:spPr>
          <p:txBody>
            <a:bodyPr wrap="square" lIns="0" tIns="0" rIns="0" bIns="0" rtlCol="0"/>
            <a:lstStyle/>
            <a:p/>
          </p:txBody>
        </p:sp>
        <p:sp>
          <p:nvSpPr>
            <p:cNvPr id="2431" name="object 2431" descr=""/>
            <p:cNvSpPr/>
            <p:nvPr/>
          </p:nvSpPr>
          <p:spPr>
            <a:xfrm>
              <a:off x="2108977" y="7954757"/>
              <a:ext cx="1270" cy="1905"/>
            </a:xfrm>
            <a:custGeom>
              <a:avLst/>
              <a:gdLst/>
              <a:ahLst/>
              <a:cxnLst/>
              <a:rect l="l" t="t" r="r" b="b"/>
              <a:pathLst>
                <a:path w="1269" h="1904">
                  <a:moveTo>
                    <a:pt x="0" y="0"/>
                  </a:moveTo>
                  <a:lnTo>
                    <a:pt x="1143" y="1905"/>
                  </a:lnTo>
                </a:path>
              </a:pathLst>
            </a:custGeom>
            <a:ln w="3530">
              <a:solidFill>
                <a:srgbClr val="565659"/>
              </a:solidFill>
            </a:ln>
          </p:spPr>
          <p:txBody>
            <a:bodyPr wrap="square" lIns="0" tIns="0" rIns="0" bIns="0" rtlCol="0"/>
            <a:lstStyle/>
            <a:p/>
          </p:txBody>
        </p:sp>
        <p:sp>
          <p:nvSpPr>
            <p:cNvPr id="2432" name="object 2432" descr=""/>
            <p:cNvSpPr/>
            <p:nvPr/>
          </p:nvSpPr>
          <p:spPr>
            <a:xfrm>
              <a:off x="1981338" y="7827503"/>
              <a:ext cx="1270" cy="1905"/>
            </a:xfrm>
            <a:custGeom>
              <a:avLst/>
              <a:gdLst/>
              <a:ahLst/>
              <a:cxnLst/>
              <a:rect l="l" t="t" r="r" b="b"/>
              <a:pathLst>
                <a:path w="1269" h="1904">
                  <a:moveTo>
                    <a:pt x="0" y="0"/>
                  </a:moveTo>
                  <a:lnTo>
                    <a:pt x="1143" y="1905"/>
                  </a:lnTo>
                </a:path>
              </a:pathLst>
            </a:custGeom>
            <a:ln w="3530">
              <a:solidFill>
                <a:srgbClr val="565659"/>
              </a:solidFill>
            </a:ln>
          </p:spPr>
          <p:txBody>
            <a:bodyPr wrap="square" lIns="0" tIns="0" rIns="0" bIns="0" rtlCol="0"/>
            <a:lstStyle/>
            <a:p/>
          </p:txBody>
        </p:sp>
        <p:sp>
          <p:nvSpPr>
            <p:cNvPr id="2433" name="object 2433" descr=""/>
            <p:cNvSpPr/>
            <p:nvPr/>
          </p:nvSpPr>
          <p:spPr>
            <a:xfrm>
              <a:off x="2106686" y="7952089"/>
              <a:ext cx="1270" cy="1905"/>
            </a:xfrm>
            <a:custGeom>
              <a:avLst/>
              <a:gdLst/>
              <a:ahLst/>
              <a:cxnLst/>
              <a:rect l="l" t="t" r="r" b="b"/>
              <a:pathLst>
                <a:path w="1269" h="1904">
                  <a:moveTo>
                    <a:pt x="1143" y="1905"/>
                  </a:moveTo>
                  <a:lnTo>
                    <a:pt x="0" y="0"/>
                  </a:lnTo>
                </a:path>
              </a:pathLst>
            </a:custGeom>
            <a:ln w="3530">
              <a:solidFill>
                <a:srgbClr val="565659"/>
              </a:solidFill>
            </a:ln>
          </p:spPr>
          <p:txBody>
            <a:bodyPr wrap="square" lIns="0" tIns="0" rIns="0" bIns="0" rtlCol="0"/>
            <a:lstStyle/>
            <a:p/>
          </p:txBody>
        </p:sp>
        <p:sp>
          <p:nvSpPr>
            <p:cNvPr id="2434" name="object 2434" descr=""/>
            <p:cNvSpPr/>
            <p:nvPr/>
          </p:nvSpPr>
          <p:spPr>
            <a:xfrm>
              <a:off x="2092592" y="7719298"/>
              <a:ext cx="1270" cy="1905"/>
            </a:xfrm>
            <a:custGeom>
              <a:avLst/>
              <a:gdLst/>
              <a:ahLst/>
              <a:cxnLst/>
              <a:rect l="l" t="t" r="r" b="b"/>
              <a:pathLst>
                <a:path w="1269" h="1904">
                  <a:moveTo>
                    <a:pt x="0" y="0"/>
                  </a:moveTo>
                  <a:lnTo>
                    <a:pt x="1143" y="1905"/>
                  </a:lnTo>
                </a:path>
              </a:pathLst>
            </a:custGeom>
            <a:ln w="3530">
              <a:solidFill>
                <a:srgbClr val="565659"/>
              </a:solidFill>
            </a:ln>
          </p:spPr>
          <p:txBody>
            <a:bodyPr wrap="square" lIns="0" tIns="0" rIns="0" bIns="0" rtlCol="0"/>
            <a:lstStyle/>
            <a:p/>
          </p:txBody>
        </p:sp>
        <p:sp>
          <p:nvSpPr>
            <p:cNvPr id="2435" name="object 2435" descr=""/>
            <p:cNvSpPr/>
            <p:nvPr/>
          </p:nvSpPr>
          <p:spPr>
            <a:xfrm>
              <a:off x="2105924" y="7954757"/>
              <a:ext cx="1905" cy="1270"/>
            </a:xfrm>
            <a:custGeom>
              <a:avLst/>
              <a:gdLst/>
              <a:ahLst/>
              <a:cxnLst/>
              <a:rect l="l" t="t" r="r" b="b"/>
              <a:pathLst>
                <a:path w="1905" h="1270">
                  <a:moveTo>
                    <a:pt x="1905" y="0"/>
                  </a:moveTo>
                  <a:lnTo>
                    <a:pt x="0" y="1143"/>
                  </a:lnTo>
                </a:path>
              </a:pathLst>
            </a:custGeom>
            <a:ln w="3530">
              <a:solidFill>
                <a:srgbClr val="565659"/>
              </a:solidFill>
            </a:ln>
          </p:spPr>
          <p:txBody>
            <a:bodyPr wrap="square" lIns="0" tIns="0" rIns="0" bIns="0" rtlCol="0"/>
            <a:lstStyle/>
            <a:p/>
          </p:txBody>
        </p:sp>
        <p:sp>
          <p:nvSpPr>
            <p:cNvPr id="2436" name="object 2436" descr=""/>
            <p:cNvSpPr/>
            <p:nvPr/>
          </p:nvSpPr>
          <p:spPr>
            <a:xfrm>
              <a:off x="1981338" y="7825218"/>
              <a:ext cx="1905" cy="1270"/>
            </a:xfrm>
            <a:custGeom>
              <a:avLst/>
              <a:gdLst/>
              <a:ahLst/>
              <a:cxnLst/>
              <a:rect l="l" t="t" r="r" b="b"/>
              <a:pathLst>
                <a:path w="1905" h="1270">
                  <a:moveTo>
                    <a:pt x="0" y="1143"/>
                  </a:moveTo>
                  <a:lnTo>
                    <a:pt x="1905" y="0"/>
                  </a:lnTo>
                </a:path>
              </a:pathLst>
            </a:custGeom>
            <a:ln w="3530">
              <a:solidFill>
                <a:srgbClr val="565659"/>
              </a:solidFill>
            </a:ln>
          </p:spPr>
          <p:txBody>
            <a:bodyPr wrap="square" lIns="0" tIns="0" rIns="0" bIns="0" rtlCol="0"/>
            <a:lstStyle/>
            <a:p/>
          </p:txBody>
        </p:sp>
        <p:sp>
          <p:nvSpPr>
            <p:cNvPr id="2437" name="object 2437" descr=""/>
            <p:cNvSpPr/>
            <p:nvPr/>
          </p:nvSpPr>
          <p:spPr>
            <a:xfrm>
              <a:off x="1979438" y="7824456"/>
              <a:ext cx="1270" cy="1905"/>
            </a:xfrm>
            <a:custGeom>
              <a:avLst/>
              <a:gdLst/>
              <a:ahLst/>
              <a:cxnLst/>
              <a:rect l="l" t="t" r="r" b="b"/>
              <a:pathLst>
                <a:path w="1269" h="1904">
                  <a:moveTo>
                    <a:pt x="1143" y="1905"/>
                  </a:moveTo>
                  <a:lnTo>
                    <a:pt x="0" y="0"/>
                  </a:lnTo>
                </a:path>
              </a:pathLst>
            </a:custGeom>
            <a:ln w="3530">
              <a:solidFill>
                <a:srgbClr val="565659"/>
              </a:solidFill>
            </a:ln>
          </p:spPr>
          <p:txBody>
            <a:bodyPr wrap="square" lIns="0" tIns="0" rIns="0" bIns="0" rtlCol="0"/>
            <a:lstStyle/>
            <a:p/>
          </p:txBody>
        </p:sp>
        <p:sp>
          <p:nvSpPr>
            <p:cNvPr id="2438" name="object 2438" descr=""/>
            <p:cNvSpPr/>
            <p:nvPr/>
          </p:nvSpPr>
          <p:spPr>
            <a:xfrm>
              <a:off x="2231659" y="7834360"/>
              <a:ext cx="1270" cy="1905"/>
            </a:xfrm>
            <a:custGeom>
              <a:avLst/>
              <a:gdLst/>
              <a:ahLst/>
              <a:cxnLst/>
              <a:rect l="l" t="t" r="r" b="b"/>
              <a:pathLst>
                <a:path w="1269" h="1904">
                  <a:moveTo>
                    <a:pt x="1143" y="1905"/>
                  </a:moveTo>
                  <a:lnTo>
                    <a:pt x="0" y="0"/>
                  </a:lnTo>
                </a:path>
              </a:pathLst>
            </a:custGeom>
            <a:ln w="3530">
              <a:solidFill>
                <a:srgbClr val="565659"/>
              </a:solidFill>
            </a:ln>
          </p:spPr>
          <p:txBody>
            <a:bodyPr wrap="square" lIns="0" tIns="0" rIns="0" bIns="0" rtlCol="0"/>
            <a:lstStyle/>
            <a:p/>
          </p:txBody>
        </p:sp>
        <p:sp>
          <p:nvSpPr>
            <p:cNvPr id="2439" name="object 2439" descr=""/>
            <p:cNvSpPr/>
            <p:nvPr/>
          </p:nvSpPr>
          <p:spPr>
            <a:xfrm>
              <a:off x="2090687" y="7716252"/>
              <a:ext cx="1270" cy="1905"/>
            </a:xfrm>
            <a:custGeom>
              <a:avLst/>
              <a:gdLst/>
              <a:ahLst/>
              <a:cxnLst/>
              <a:rect l="l" t="t" r="r" b="b"/>
              <a:pathLst>
                <a:path w="1269" h="1904">
                  <a:moveTo>
                    <a:pt x="1143" y="1905"/>
                  </a:moveTo>
                  <a:lnTo>
                    <a:pt x="0" y="0"/>
                  </a:lnTo>
                </a:path>
              </a:pathLst>
            </a:custGeom>
            <a:ln w="3530">
              <a:solidFill>
                <a:srgbClr val="565659"/>
              </a:solidFill>
            </a:ln>
          </p:spPr>
          <p:txBody>
            <a:bodyPr wrap="square" lIns="0" tIns="0" rIns="0" bIns="0" rtlCol="0"/>
            <a:lstStyle/>
            <a:p/>
          </p:txBody>
        </p:sp>
        <p:sp>
          <p:nvSpPr>
            <p:cNvPr id="2440" name="object 2440" descr=""/>
            <p:cNvSpPr/>
            <p:nvPr/>
          </p:nvSpPr>
          <p:spPr>
            <a:xfrm>
              <a:off x="2092971" y="7717014"/>
              <a:ext cx="1905" cy="1270"/>
            </a:xfrm>
            <a:custGeom>
              <a:avLst/>
              <a:gdLst/>
              <a:ahLst/>
              <a:cxnLst/>
              <a:rect l="l" t="t" r="r" b="b"/>
              <a:pathLst>
                <a:path w="1905" h="1270">
                  <a:moveTo>
                    <a:pt x="0" y="1142"/>
                  </a:moveTo>
                  <a:lnTo>
                    <a:pt x="1905" y="0"/>
                  </a:lnTo>
                </a:path>
              </a:pathLst>
            </a:custGeom>
            <a:ln w="3530">
              <a:solidFill>
                <a:srgbClr val="565659"/>
              </a:solidFill>
            </a:ln>
          </p:spPr>
          <p:txBody>
            <a:bodyPr wrap="square" lIns="0" tIns="0" rIns="0" bIns="0" rtlCol="0"/>
            <a:lstStyle/>
            <a:p/>
          </p:txBody>
        </p:sp>
        <p:sp>
          <p:nvSpPr>
            <p:cNvPr id="2441" name="object 2441" descr=""/>
            <p:cNvSpPr/>
            <p:nvPr/>
          </p:nvSpPr>
          <p:spPr>
            <a:xfrm>
              <a:off x="2233564" y="7837411"/>
              <a:ext cx="1270" cy="1905"/>
            </a:xfrm>
            <a:custGeom>
              <a:avLst/>
              <a:gdLst/>
              <a:ahLst/>
              <a:cxnLst/>
              <a:rect l="l" t="t" r="r" b="b"/>
              <a:pathLst>
                <a:path w="1269" h="1904">
                  <a:moveTo>
                    <a:pt x="0" y="0"/>
                  </a:moveTo>
                  <a:lnTo>
                    <a:pt x="1143" y="1905"/>
                  </a:lnTo>
                </a:path>
              </a:pathLst>
            </a:custGeom>
            <a:ln w="3530">
              <a:solidFill>
                <a:srgbClr val="565659"/>
              </a:solidFill>
            </a:ln>
          </p:spPr>
          <p:txBody>
            <a:bodyPr wrap="square" lIns="0" tIns="0" rIns="0" bIns="0" rtlCol="0"/>
            <a:lstStyle/>
            <a:p/>
          </p:txBody>
        </p:sp>
        <p:sp>
          <p:nvSpPr>
            <p:cNvPr id="2442" name="object 2442" descr=""/>
            <p:cNvSpPr/>
            <p:nvPr/>
          </p:nvSpPr>
          <p:spPr>
            <a:xfrm>
              <a:off x="2233564" y="7835122"/>
              <a:ext cx="1905" cy="1270"/>
            </a:xfrm>
            <a:custGeom>
              <a:avLst/>
              <a:gdLst/>
              <a:ahLst/>
              <a:cxnLst/>
              <a:rect l="l" t="t" r="r" b="b"/>
              <a:pathLst>
                <a:path w="1905" h="1270">
                  <a:moveTo>
                    <a:pt x="0" y="1142"/>
                  </a:moveTo>
                  <a:lnTo>
                    <a:pt x="1905" y="0"/>
                  </a:lnTo>
                </a:path>
              </a:pathLst>
            </a:custGeom>
            <a:ln w="3530">
              <a:solidFill>
                <a:srgbClr val="565659"/>
              </a:solidFill>
            </a:ln>
          </p:spPr>
          <p:txBody>
            <a:bodyPr wrap="square" lIns="0" tIns="0" rIns="0" bIns="0" rtlCol="0"/>
            <a:lstStyle/>
            <a:p/>
          </p:txBody>
        </p:sp>
        <p:sp>
          <p:nvSpPr>
            <p:cNvPr id="2443" name="object 2443" descr=""/>
            <p:cNvSpPr/>
            <p:nvPr/>
          </p:nvSpPr>
          <p:spPr>
            <a:xfrm>
              <a:off x="2108977" y="7952851"/>
              <a:ext cx="1905" cy="1270"/>
            </a:xfrm>
            <a:custGeom>
              <a:avLst/>
              <a:gdLst/>
              <a:ahLst/>
              <a:cxnLst/>
              <a:rect l="l" t="t" r="r" b="b"/>
              <a:pathLst>
                <a:path w="1905" h="1270">
                  <a:moveTo>
                    <a:pt x="0" y="1143"/>
                  </a:moveTo>
                  <a:lnTo>
                    <a:pt x="1905" y="0"/>
                  </a:lnTo>
                </a:path>
              </a:pathLst>
            </a:custGeom>
            <a:ln w="3530">
              <a:solidFill>
                <a:srgbClr val="565659"/>
              </a:solidFill>
            </a:ln>
          </p:spPr>
          <p:txBody>
            <a:bodyPr wrap="square" lIns="0" tIns="0" rIns="0" bIns="0" rtlCol="0"/>
            <a:lstStyle/>
            <a:p/>
          </p:txBody>
        </p:sp>
        <p:sp>
          <p:nvSpPr>
            <p:cNvPr id="2444" name="object 2444" descr=""/>
            <p:cNvSpPr/>
            <p:nvPr/>
          </p:nvSpPr>
          <p:spPr>
            <a:xfrm>
              <a:off x="2089925" y="7718920"/>
              <a:ext cx="1905" cy="1270"/>
            </a:xfrm>
            <a:custGeom>
              <a:avLst/>
              <a:gdLst/>
              <a:ahLst/>
              <a:cxnLst/>
              <a:rect l="l" t="t" r="r" b="b"/>
              <a:pathLst>
                <a:path w="1905" h="1270">
                  <a:moveTo>
                    <a:pt x="1905" y="0"/>
                  </a:moveTo>
                  <a:lnTo>
                    <a:pt x="0" y="1143"/>
                  </a:lnTo>
                </a:path>
              </a:pathLst>
            </a:custGeom>
            <a:ln w="3530">
              <a:solidFill>
                <a:srgbClr val="565659"/>
              </a:solidFill>
            </a:ln>
          </p:spPr>
          <p:txBody>
            <a:bodyPr wrap="square" lIns="0" tIns="0" rIns="0" bIns="0" rtlCol="0"/>
            <a:lstStyle/>
            <a:p/>
          </p:txBody>
        </p:sp>
        <p:sp>
          <p:nvSpPr>
            <p:cNvPr id="2445" name="object 2445" descr=""/>
            <p:cNvSpPr/>
            <p:nvPr/>
          </p:nvSpPr>
          <p:spPr>
            <a:xfrm>
              <a:off x="1978291" y="7827503"/>
              <a:ext cx="1905" cy="1270"/>
            </a:xfrm>
            <a:custGeom>
              <a:avLst/>
              <a:gdLst/>
              <a:ahLst/>
              <a:cxnLst/>
              <a:rect l="l" t="t" r="r" b="b"/>
              <a:pathLst>
                <a:path w="1905" h="1270">
                  <a:moveTo>
                    <a:pt x="1905" y="0"/>
                  </a:moveTo>
                  <a:lnTo>
                    <a:pt x="0" y="1143"/>
                  </a:lnTo>
                </a:path>
              </a:pathLst>
            </a:custGeom>
            <a:ln w="3530">
              <a:solidFill>
                <a:srgbClr val="565659"/>
              </a:solidFill>
            </a:ln>
          </p:spPr>
          <p:txBody>
            <a:bodyPr wrap="square" lIns="0" tIns="0" rIns="0" bIns="0" rtlCol="0"/>
            <a:lstStyle/>
            <a:p/>
          </p:txBody>
        </p:sp>
        <p:sp>
          <p:nvSpPr>
            <p:cNvPr id="2446" name="object 2446" descr=""/>
            <p:cNvSpPr/>
            <p:nvPr/>
          </p:nvSpPr>
          <p:spPr>
            <a:xfrm>
              <a:off x="2092971" y="7717395"/>
              <a:ext cx="1905" cy="1270"/>
            </a:xfrm>
            <a:custGeom>
              <a:avLst/>
              <a:gdLst/>
              <a:ahLst/>
              <a:cxnLst/>
              <a:rect l="l" t="t" r="r" b="b"/>
              <a:pathLst>
                <a:path w="1905" h="1270">
                  <a:moveTo>
                    <a:pt x="0" y="762"/>
                  </a:moveTo>
                  <a:lnTo>
                    <a:pt x="1905" y="0"/>
                  </a:lnTo>
                </a:path>
              </a:pathLst>
            </a:custGeom>
            <a:ln w="3530">
              <a:solidFill>
                <a:srgbClr val="565659"/>
              </a:solidFill>
            </a:ln>
          </p:spPr>
          <p:txBody>
            <a:bodyPr wrap="square" lIns="0" tIns="0" rIns="0" bIns="0" rtlCol="0"/>
            <a:lstStyle/>
            <a:p/>
          </p:txBody>
        </p:sp>
        <p:sp>
          <p:nvSpPr>
            <p:cNvPr id="2447" name="object 2447" descr=""/>
            <p:cNvSpPr/>
            <p:nvPr/>
          </p:nvSpPr>
          <p:spPr>
            <a:xfrm>
              <a:off x="2108977" y="7953232"/>
              <a:ext cx="2540" cy="1270"/>
            </a:xfrm>
            <a:custGeom>
              <a:avLst/>
              <a:gdLst/>
              <a:ahLst/>
              <a:cxnLst/>
              <a:rect l="l" t="t" r="r" b="b"/>
              <a:pathLst>
                <a:path w="2539" h="1270">
                  <a:moveTo>
                    <a:pt x="0" y="762"/>
                  </a:moveTo>
                  <a:lnTo>
                    <a:pt x="2286" y="0"/>
                  </a:lnTo>
                </a:path>
              </a:pathLst>
            </a:custGeom>
            <a:ln w="3530">
              <a:solidFill>
                <a:srgbClr val="565659"/>
              </a:solidFill>
            </a:ln>
          </p:spPr>
          <p:txBody>
            <a:bodyPr wrap="square" lIns="0" tIns="0" rIns="0" bIns="0" rtlCol="0"/>
            <a:lstStyle/>
            <a:p/>
          </p:txBody>
        </p:sp>
        <p:sp>
          <p:nvSpPr>
            <p:cNvPr id="2448" name="object 2448" descr=""/>
            <p:cNvSpPr/>
            <p:nvPr/>
          </p:nvSpPr>
          <p:spPr>
            <a:xfrm>
              <a:off x="1981338" y="7825599"/>
              <a:ext cx="2540" cy="1270"/>
            </a:xfrm>
            <a:custGeom>
              <a:avLst/>
              <a:gdLst/>
              <a:ahLst/>
              <a:cxnLst/>
              <a:rect l="l" t="t" r="r" b="b"/>
              <a:pathLst>
                <a:path w="2539" h="1270">
                  <a:moveTo>
                    <a:pt x="0" y="762"/>
                  </a:moveTo>
                  <a:lnTo>
                    <a:pt x="2286" y="0"/>
                  </a:lnTo>
                </a:path>
              </a:pathLst>
            </a:custGeom>
            <a:ln w="3530">
              <a:solidFill>
                <a:srgbClr val="565659"/>
              </a:solidFill>
            </a:ln>
          </p:spPr>
          <p:txBody>
            <a:bodyPr wrap="square" lIns="0" tIns="0" rIns="0" bIns="0" rtlCol="0"/>
            <a:lstStyle/>
            <a:p/>
          </p:txBody>
        </p:sp>
        <p:sp>
          <p:nvSpPr>
            <p:cNvPr id="2449" name="object 2449" descr=""/>
            <p:cNvSpPr/>
            <p:nvPr/>
          </p:nvSpPr>
          <p:spPr>
            <a:xfrm>
              <a:off x="2233564" y="7835503"/>
              <a:ext cx="2540" cy="1270"/>
            </a:xfrm>
            <a:custGeom>
              <a:avLst/>
              <a:gdLst/>
              <a:ahLst/>
              <a:cxnLst/>
              <a:rect l="l" t="t" r="r" b="b"/>
              <a:pathLst>
                <a:path w="2539" h="1270">
                  <a:moveTo>
                    <a:pt x="0" y="762"/>
                  </a:moveTo>
                  <a:lnTo>
                    <a:pt x="2286" y="0"/>
                  </a:lnTo>
                </a:path>
              </a:pathLst>
            </a:custGeom>
            <a:ln w="3530">
              <a:solidFill>
                <a:srgbClr val="565659"/>
              </a:solidFill>
            </a:ln>
          </p:spPr>
          <p:txBody>
            <a:bodyPr wrap="square" lIns="0" tIns="0" rIns="0" bIns="0" rtlCol="0"/>
            <a:lstStyle/>
            <a:p/>
          </p:txBody>
        </p:sp>
        <p:sp>
          <p:nvSpPr>
            <p:cNvPr id="2450" name="object 2450" descr=""/>
            <p:cNvSpPr/>
            <p:nvPr/>
          </p:nvSpPr>
          <p:spPr>
            <a:xfrm>
              <a:off x="2212225" y="7667101"/>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2451" name="object 2451" descr=""/>
            <p:cNvSpPr/>
            <p:nvPr/>
          </p:nvSpPr>
          <p:spPr>
            <a:xfrm>
              <a:off x="2163079" y="766634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452" name="object 2452" descr=""/>
            <p:cNvSpPr/>
            <p:nvPr/>
          </p:nvSpPr>
          <p:spPr>
            <a:xfrm>
              <a:off x="2212225" y="7667103"/>
              <a:ext cx="3175" cy="635"/>
            </a:xfrm>
            <a:custGeom>
              <a:avLst/>
              <a:gdLst/>
              <a:ahLst/>
              <a:cxnLst/>
              <a:rect l="l" t="t" r="r" b="b"/>
              <a:pathLst>
                <a:path w="3175" h="634">
                  <a:moveTo>
                    <a:pt x="0" y="0"/>
                  </a:moveTo>
                  <a:lnTo>
                    <a:pt x="0" y="0"/>
                  </a:lnTo>
                  <a:lnTo>
                    <a:pt x="2667" y="380"/>
                  </a:lnTo>
                </a:path>
              </a:pathLst>
            </a:custGeom>
            <a:ln w="3530">
              <a:solidFill>
                <a:srgbClr val="565659"/>
              </a:solidFill>
            </a:ln>
          </p:spPr>
          <p:txBody>
            <a:bodyPr wrap="square" lIns="0" tIns="0" rIns="0" bIns="0" rtlCol="0"/>
            <a:lstStyle/>
            <a:p/>
          </p:txBody>
        </p:sp>
        <p:sp>
          <p:nvSpPr>
            <p:cNvPr id="2453" name="object 2453" descr=""/>
            <p:cNvSpPr/>
            <p:nvPr/>
          </p:nvSpPr>
          <p:spPr>
            <a:xfrm>
              <a:off x="2160409" y="7665961"/>
              <a:ext cx="3175" cy="1270"/>
            </a:xfrm>
            <a:custGeom>
              <a:avLst/>
              <a:gdLst/>
              <a:ahLst/>
              <a:cxnLst/>
              <a:rect l="l" t="t" r="r" b="b"/>
              <a:pathLst>
                <a:path w="3175" h="1270">
                  <a:moveTo>
                    <a:pt x="0" y="0"/>
                  </a:moveTo>
                  <a:lnTo>
                    <a:pt x="2667" y="381"/>
                  </a:lnTo>
                  <a:lnTo>
                    <a:pt x="3048" y="762"/>
                  </a:lnTo>
                </a:path>
              </a:pathLst>
            </a:custGeom>
            <a:ln w="3530">
              <a:solidFill>
                <a:srgbClr val="565659"/>
              </a:solidFill>
            </a:ln>
          </p:spPr>
          <p:txBody>
            <a:bodyPr wrap="square" lIns="0" tIns="0" rIns="0" bIns="0" rtlCol="0"/>
            <a:lstStyle/>
            <a:p/>
          </p:txBody>
        </p:sp>
        <p:sp>
          <p:nvSpPr>
            <p:cNvPr id="2454" name="object 2454" descr=""/>
            <p:cNvSpPr/>
            <p:nvPr/>
          </p:nvSpPr>
          <p:spPr>
            <a:xfrm>
              <a:off x="2211466" y="7666720"/>
              <a:ext cx="3175" cy="1270"/>
            </a:xfrm>
            <a:custGeom>
              <a:avLst/>
              <a:gdLst/>
              <a:ahLst/>
              <a:cxnLst/>
              <a:rect l="l" t="t" r="r" b="b"/>
              <a:pathLst>
                <a:path w="3175" h="1270">
                  <a:moveTo>
                    <a:pt x="3048" y="761"/>
                  </a:moveTo>
                  <a:lnTo>
                    <a:pt x="762" y="380"/>
                  </a:lnTo>
                  <a:lnTo>
                    <a:pt x="0" y="0"/>
                  </a:lnTo>
                </a:path>
              </a:pathLst>
            </a:custGeom>
            <a:ln w="3530">
              <a:solidFill>
                <a:srgbClr val="565659"/>
              </a:solidFill>
            </a:ln>
          </p:spPr>
          <p:txBody>
            <a:bodyPr wrap="square" lIns="0" tIns="0" rIns="0" bIns="0" rtlCol="0"/>
            <a:lstStyle/>
            <a:p/>
          </p:txBody>
        </p:sp>
        <p:sp>
          <p:nvSpPr>
            <p:cNvPr id="2455" name="object 2455" descr=""/>
            <p:cNvSpPr/>
            <p:nvPr/>
          </p:nvSpPr>
          <p:spPr>
            <a:xfrm>
              <a:off x="2161171" y="7666340"/>
              <a:ext cx="3175" cy="1270"/>
            </a:xfrm>
            <a:custGeom>
              <a:avLst/>
              <a:gdLst/>
              <a:ahLst/>
              <a:cxnLst/>
              <a:rect l="l" t="t" r="r" b="b"/>
              <a:pathLst>
                <a:path w="3175" h="1270">
                  <a:moveTo>
                    <a:pt x="0" y="0"/>
                  </a:moveTo>
                  <a:lnTo>
                    <a:pt x="2286" y="380"/>
                  </a:lnTo>
                  <a:lnTo>
                    <a:pt x="2667" y="761"/>
                  </a:lnTo>
                </a:path>
              </a:pathLst>
            </a:custGeom>
            <a:ln w="3530">
              <a:solidFill>
                <a:srgbClr val="565659"/>
              </a:solidFill>
            </a:ln>
          </p:spPr>
          <p:txBody>
            <a:bodyPr wrap="square" lIns="0" tIns="0" rIns="0" bIns="0" rtlCol="0"/>
            <a:lstStyle/>
            <a:p/>
          </p:txBody>
        </p:sp>
        <p:sp>
          <p:nvSpPr>
            <p:cNvPr id="2456" name="object 2456" descr=""/>
            <p:cNvSpPr/>
            <p:nvPr/>
          </p:nvSpPr>
          <p:spPr>
            <a:xfrm>
              <a:off x="2211462" y="7665578"/>
              <a:ext cx="1905" cy="1270"/>
            </a:xfrm>
            <a:custGeom>
              <a:avLst/>
              <a:gdLst/>
              <a:ahLst/>
              <a:cxnLst/>
              <a:rect l="l" t="t" r="r" b="b"/>
              <a:pathLst>
                <a:path w="1905" h="1270">
                  <a:moveTo>
                    <a:pt x="1905" y="762"/>
                  </a:moveTo>
                  <a:lnTo>
                    <a:pt x="0" y="1143"/>
                  </a:lnTo>
                  <a:lnTo>
                    <a:pt x="0" y="381"/>
                  </a:lnTo>
                  <a:lnTo>
                    <a:pt x="381" y="0"/>
                  </a:lnTo>
                </a:path>
              </a:pathLst>
            </a:custGeom>
            <a:ln w="3530">
              <a:solidFill>
                <a:srgbClr val="565659"/>
              </a:solidFill>
            </a:ln>
          </p:spPr>
          <p:txBody>
            <a:bodyPr wrap="square" lIns="0" tIns="0" rIns="0" bIns="0" rtlCol="0"/>
            <a:lstStyle/>
            <a:p/>
          </p:txBody>
        </p:sp>
        <p:sp>
          <p:nvSpPr>
            <p:cNvPr id="2457" name="object 2457" descr=""/>
            <p:cNvSpPr/>
            <p:nvPr/>
          </p:nvSpPr>
          <p:spPr>
            <a:xfrm>
              <a:off x="2211462" y="7664436"/>
              <a:ext cx="1905" cy="1905"/>
            </a:xfrm>
            <a:custGeom>
              <a:avLst/>
              <a:gdLst/>
              <a:ahLst/>
              <a:cxnLst/>
              <a:rect l="l" t="t" r="r" b="b"/>
              <a:pathLst>
                <a:path w="1905" h="1904">
                  <a:moveTo>
                    <a:pt x="1905" y="0"/>
                  </a:moveTo>
                  <a:lnTo>
                    <a:pt x="0" y="1523"/>
                  </a:lnTo>
                </a:path>
              </a:pathLst>
            </a:custGeom>
            <a:ln w="3530">
              <a:solidFill>
                <a:srgbClr val="565659"/>
              </a:solidFill>
            </a:ln>
          </p:spPr>
          <p:txBody>
            <a:bodyPr wrap="square" lIns="0" tIns="0" rIns="0" bIns="0" rtlCol="0"/>
            <a:lstStyle/>
            <a:p/>
          </p:txBody>
        </p:sp>
        <p:sp>
          <p:nvSpPr>
            <p:cNvPr id="2458" name="object 2458" descr=""/>
            <p:cNvSpPr/>
            <p:nvPr/>
          </p:nvSpPr>
          <p:spPr>
            <a:xfrm>
              <a:off x="2162313" y="7667483"/>
              <a:ext cx="1905" cy="1905"/>
            </a:xfrm>
            <a:custGeom>
              <a:avLst/>
              <a:gdLst/>
              <a:ahLst/>
              <a:cxnLst/>
              <a:rect l="l" t="t" r="r" b="b"/>
              <a:pathLst>
                <a:path w="1905" h="1904">
                  <a:moveTo>
                    <a:pt x="0" y="1523"/>
                  </a:moveTo>
                  <a:lnTo>
                    <a:pt x="1524" y="0"/>
                  </a:lnTo>
                  <a:lnTo>
                    <a:pt x="1524" y="380"/>
                  </a:lnTo>
                </a:path>
              </a:pathLst>
            </a:custGeom>
            <a:ln w="3530">
              <a:solidFill>
                <a:srgbClr val="565659"/>
              </a:solidFill>
            </a:ln>
          </p:spPr>
          <p:txBody>
            <a:bodyPr wrap="square" lIns="0" tIns="0" rIns="0" bIns="0" rtlCol="0"/>
            <a:lstStyle/>
            <a:p/>
          </p:txBody>
        </p:sp>
        <p:sp>
          <p:nvSpPr>
            <p:cNvPr id="2459" name="object 2459" descr=""/>
            <p:cNvSpPr/>
            <p:nvPr/>
          </p:nvSpPr>
          <p:spPr>
            <a:xfrm>
              <a:off x="2161934" y="7667101"/>
              <a:ext cx="1905" cy="635"/>
            </a:xfrm>
            <a:custGeom>
              <a:avLst/>
              <a:gdLst/>
              <a:ahLst/>
              <a:cxnLst/>
              <a:rect l="l" t="t" r="r" b="b"/>
              <a:pathLst>
                <a:path w="1905" h="634">
                  <a:moveTo>
                    <a:pt x="0" y="381"/>
                  </a:moveTo>
                  <a:lnTo>
                    <a:pt x="1905" y="0"/>
                  </a:lnTo>
                  <a:lnTo>
                    <a:pt x="1905" y="381"/>
                  </a:lnTo>
                </a:path>
              </a:pathLst>
            </a:custGeom>
            <a:ln w="3530">
              <a:solidFill>
                <a:srgbClr val="565659"/>
              </a:solidFill>
            </a:ln>
          </p:spPr>
          <p:txBody>
            <a:bodyPr wrap="square" lIns="0" tIns="0" rIns="0" bIns="0" rtlCol="0"/>
            <a:lstStyle/>
            <a:p/>
          </p:txBody>
        </p:sp>
        <p:sp>
          <p:nvSpPr>
            <p:cNvPr id="2460" name="object 2460" descr=""/>
            <p:cNvSpPr/>
            <p:nvPr/>
          </p:nvSpPr>
          <p:spPr>
            <a:xfrm>
              <a:off x="2211462" y="7664058"/>
              <a:ext cx="1905" cy="1905"/>
            </a:xfrm>
            <a:custGeom>
              <a:avLst/>
              <a:gdLst/>
              <a:ahLst/>
              <a:cxnLst/>
              <a:rect l="l" t="t" r="r" b="b"/>
              <a:pathLst>
                <a:path w="1905" h="1904">
                  <a:moveTo>
                    <a:pt x="1905" y="0"/>
                  </a:moveTo>
                  <a:lnTo>
                    <a:pt x="381" y="1524"/>
                  </a:lnTo>
                  <a:lnTo>
                    <a:pt x="0" y="1524"/>
                  </a:lnTo>
                </a:path>
              </a:pathLst>
            </a:custGeom>
            <a:ln w="3530">
              <a:solidFill>
                <a:srgbClr val="565659"/>
              </a:solidFill>
            </a:ln>
          </p:spPr>
          <p:txBody>
            <a:bodyPr wrap="square" lIns="0" tIns="0" rIns="0" bIns="0" rtlCol="0"/>
            <a:lstStyle/>
            <a:p/>
          </p:txBody>
        </p:sp>
        <p:sp>
          <p:nvSpPr>
            <p:cNvPr id="2461" name="object 2461" descr=""/>
            <p:cNvSpPr/>
            <p:nvPr/>
          </p:nvSpPr>
          <p:spPr>
            <a:xfrm>
              <a:off x="2161933" y="7667865"/>
              <a:ext cx="1905" cy="1905"/>
            </a:xfrm>
            <a:custGeom>
              <a:avLst/>
              <a:gdLst/>
              <a:ahLst/>
              <a:cxnLst/>
              <a:rect l="l" t="t" r="r" b="b"/>
              <a:pathLst>
                <a:path w="1905" h="1904">
                  <a:moveTo>
                    <a:pt x="1905" y="0"/>
                  </a:moveTo>
                  <a:lnTo>
                    <a:pt x="1905" y="0"/>
                  </a:lnTo>
                  <a:lnTo>
                    <a:pt x="0" y="1524"/>
                  </a:lnTo>
                </a:path>
              </a:pathLst>
            </a:custGeom>
            <a:ln w="3530">
              <a:solidFill>
                <a:srgbClr val="565659"/>
              </a:solidFill>
            </a:ln>
          </p:spPr>
          <p:txBody>
            <a:bodyPr wrap="square" lIns="0" tIns="0" rIns="0" bIns="0" rtlCol="0"/>
            <a:lstStyle/>
            <a:p/>
          </p:txBody>
        </p:sp>
        <p:sp>
          <p:nvSpPr>
            <p:cNvPr id="2462" name="object 2462" descr=""/>
            <p:cNvSpPr/>
            <p:nvPr/>
          </p:nvSpPr>
          <p:spPr>
            <a:xfrm>
              <a:off x="2211462" y="7667103"/>
              <a:ext cx="3175" cy="1270"/>
            </a:xfrm>
            <a:custGeom>
              <a:avLst/>
              <a:gdLst/>
              <a:ahLst/>
              <a:cxnLst/>
              <a:rect l="l" t="t" r="r" b="b"/>
              <a:pathLst>
                <a:path w="3175" h="1270">
                  <a:moveTo>
                    <a:pt x="2667" y="761"/>
                  </a:moveTo>
                  <a:lnTo>
                    <a:pt x="381" y="0"/>
                  </a:lnTo>
                  <a:lnTo>
                    <a:pt x="0" y="380"/>
                  </a:lnTo>
                </a:path>
              </a:pathLst>
            </a:custGeom>
            <a:ln w="3530">
              <a:solidFill>
                <a:srgbClr val="565659"/>
              </a:solidFill>
            </a:ln>
          </p:spPr>
          <p:txBody>
            <a:bodyPr wrap="square" lIns="0" tIns="0" rIns="0" bIns="0" rtlCol="0"/>
            <a:lstStyle/>
            <a:p/>
          </p:txBody>
        </p:sp>
        <p:sp>
          <p:nvSpPr>
            <p:cNvPr id="2463" name="object 2463" descr=""/>
            <p:cNvSpPr/>
            <p:nvPr/>
          </p:nvSpPr>
          <p:spPr>
            <a:xfrm>
              <a:off x="2161171" y="7665578"/>
              <a:ext cx="3175" cy="1270"/>
            </a:xfrm>
            <a:custGeom>
              <a:avLst/>
              <a:gdLst/>
              <a:ahLst/>
              <a:cxnLst/>
              <a:rect l="l" t="t" r="r" b="b"/>
              <a:pathLst>
                <a:path w="3175" h="1270">
                  <a:moveTo>
                    <a:pt x="0" y="0"/>
                  </a:moveTo>
                  <a:lnTo>
                    <a:pt x="2286" y="762"/>
                  </a:lnTo>
                  <a:lnTo>
                    <a:pt x="3048" y="762"/>
                  </a:lnTo>
                </a:path>
              </a:pathLst>
            </a:custGeom>
            <a:ln w="3530">
              <a:solidFill>
                <a:srgbClr val="565659"/>
              </a:solidFill>
            </a:ln>
          </p:spPr>
          <p:txBody>
            <a:bodyPr wrap="square" lIns="0" tIns="0" rIns="0" bIns="0" rtlCol="0"/>
            <a:lstStyle/>
            <a:p/>
          </p:txBody>
        </p:sp>
        <p:sp>
          <p:nvSpPr>
            <p:cNvPr id="2464" name="object 2464" descr=""/>
            <p:cNvSpPr/>
            <p:nvPr/>
          </p:nvSpPr>
          <p:spPr>
            <a:xfrm>
              <a:off x="2211080" y="7664436"/>
              <a:ext cx="1905" cy="1905"/>
            </a:xfrm>
            <a:custGeom>
              <a:avLst/>
              <a:gdLst/>
              <a:ahLst/>
              <a:cxnLst/>
              <a:rect l="l" t="t" r="r" b="b"/>
              <a:pathLst>
                <a:path w="1905" h="1904">
                  <a:moveTo>
                    <a:pt x="1524" y="0"/>
                  </a:moveTo>
                  <a:lnTo>
                    <a:pt x="381" y="1523"/>
                  </a:lnTo>
                  <a:lnTo>
                    <a:pt x="0" y="1904"/>
                  </a:lnTo>
                </a:path>
              </a:pathLst>
            </a:custGeom>
            <a:ln w="3530">
              <a:solidFill>
                <a:srgbClr val="565659"/>
              </a:solidFill>
            </a:ln>
          </p:spPr>
          <p:txBody>
            <a:bodyPr wrap="square" lIns="0" tIns="0" rIns="0" bIns="0" rtlCol="0"/>
            <a:lstStyle/>
            <a:p/>
          </p:txBody>
        </p:sp>
        <p:sp>
          <p:nvSpPr>
            <p:cNvPr id="2465" name="object 2465" descr=""/>
            <p:cNvSpPr/>
            <p:nvPr/>
          </p:nvSpPr>
          <p:spPr>
            <a:xfrm>
              <a:off x="2162696" y="7667483"/>
              <a:ext cx="1905" cy="1905"/>
            </a:xfrm>
            <a:custGeom>
              <a:avLst/>
              <a:gdLst/>
              <a:ahLst/>
              <a:cxnLst/>
              <a:rect l="l" t="t" r="r" b="b"/>
              <a:pathLst>
                <a:path w="1905" h="1904">
                  <a:moveTo>
                    <a:pt x="0" y="1523"/>
                  </a:moveTo>
                  <a:lnTo>
                    <a:pt x="1524" y="380"/>
                  </a:lnTo>
                  <a:lnTo>
                    <a:pt x="1905" y="0"/>
                  </a:lnTo>
                </a:path>
              </a:pathLst>
            </a:custGeom>
            <a:ln w="3530">
              <a:solidFill>
                <a:srgbClr val="565659"/>
              </a:solidFill>
            </a:ln>
          </p:spPr>
          <p:txBody>
            <a:bodyPr wrap="square" lIns="0" tIns="0" rIns="0" bIns="0" rtlCol="0"/>
            <a:lstStyle/>
            <a:p/>
          </p:txBody>
        </p:sp>
        <p:sp>
          <p:nvSpPr>
            <p:cNvPr id="2466" name="object 2466" descr=""/>
            <p:cNvSpPr/>
            <p:nvPr/>
          </p:nvSpPr>
          <p:spPr>
            <a:xfrm>
              <a:off x="2210699" y="7667482"/>
              <a:ext cx="1905" cy="1270"/>
            </a:xfrm>
            <a:custGeom>
              <a:avLst/>
              <a:gdLst/>
              <a:ahLst/>
              <a:cxnLst/>
              <a:rect l="l" t="t" r="r" b="b"/>
              <a:pathLst>
                <a:path w="1905" h="1270">
                  <a:moveTo>
                    <a:pt x="1905" y="762"/>
                  </a:moveTo>
                  <a:lnTo>
                    <a:pt x="762" y="0"/>
                  </a:lnTo>
                  <a:lnTo>
                    <a:pt x="0" y="381"/>
                  </a:lnTo>
                </a:path>
              </a:pathLst>
            </a:custGeom>
            <a:ln w="3530">
              <a:solidFill>
                <a:srgbClr val="565659"/>
              </a:solidFill>
            </a:ln>
          </p:spPr>
          <p:txBody>
            <a:bodyPr wrap="square" lIns="0" tIns="0" rIns="0" bIns="0" rtlCol="0"/>
            <a:lstStyle/>
            <a:p/>
          </p:txBody>
        </p:sp>
        <p:sp>
          <p:nvSpPr>
            <p:cNvPr id="2467" name="object 2467" descr=""/>
            <p:cNvSpPr/>
            <p:nvPr/>
          </p:nvSpPr>
          <p:spPr>
            <a:xfrm>
              <a:off x="2162696" y="7665578"/>
              <a:ext cx="1905" cy="1270"/>
            </a:xfrm>
            <a:custGeom>
              <a:avLst/>
              <a:gdLst/>
              <a:ahLst/>
              <a:cxnLst/>
              <a:rect l="l" t="t" r="r" b="b"/>
              <a:pathLst>
                <a:path w="1905" h="1270">
                  <a:moveTo>
                    <a:pt x="0" y="0"/>
                  </a:moveTo>
                  <a:lnTo>
                    <a:pt x="1524" y="762"/>
                  </a:lnTo>
                  <a:lnTo>
                    <a:pt x="1905" y="381"/>
                  </a:lnTo>
                </a:path>
              </a:pathLst>
            </a:custGeom>
            <a:ln w="3530">
              <a:solidFill>
                <a:srgbClr val="565659"/>
              </a:solidFill>
            </a:ln>
          </p:spPr>
          <p:txBody>
            <a:bodyPr wrap="square" lIns="0" tIns="0" rIns="0" bIns="0" rtlCol="0"/>
            <a:lstStyle/>
            <a:p/>
          </p:txBody>
        </p:sp>
        <p:sp>
          <p:nvSpPr>
            <p:cNvPr id="2468" name="object 2468" descr=""/>
            <p:cNvSpPr/>
            <p:nvPr/>
          </p:nvSpPr>
          <p:spPr>
            <a:xfrm>
              <a:off x="2210701" y="7667864"/>
              <a:ext cx="1270" cy="1270"/>
            </a:xfrm>
            <a:custGeom>
              <a:avLst/>
              <a:gdLst/>
              <a:ahLst/>
              <a:cxnLst/>
              <a:rect l="l" t="t" r="r" b="b"/>
              <a:pathLst>
                <a:path w="1269" h="1270">
                  <a:moveTo>
                    <a:pt x="762" y="1142"/>
                  </a:moveTo>
                  <a:lnTo>
                    <a:pt x="0" y="0"/>
                  </a:lnTo>
                </a:path>
              </a:pathLst>
            </a:custGeom>
            <a:ln w="3530">
              <a:solidFill>
                <a:srgbClr val="565659"/>
              </a:solidFill>
            </a:ln>
          </p:spPr>
          <p:txBody>
            <a:bodyPr wrap="square" lIns="0" tIns="0" rIns="0" bIns="0" rtlCol="0"/>
            <a:lstStyle/>
            <a:p/>
          </p:txBody>
        </p:sp>
        <p:sp>
          <p:nvSpPr>
            <p:cNvPr id="2469" name="object 2469" descr=""/>
            <p:cNvSpPr/>
            <p:nvPr/>
          </p:nvSpPr>
          <p:spPr>
            <a:xfrm>
              <a:off x="2163838" y="7664436"/>
              <a:ext cx="1270" cy="1905"/>
            </a:xfrm>
            <a:custGeom>
              <a:avLst/>
              <a:gdLst/>
              <a:ahLst/>
              <a:cxnLst/>
              <a:rect l="l" t="t" r="r" b="b"/>
              <a:pathLst>
                <a:path w="1269" h="1904">
                  <a:moveTo>
                    <a:pt x="0" y="0"/>
                  </a:moveTo>
                  <a:lnTo>
                    <a:pt x="762" y="1523"/>
                  </a:lnTo>
                </a:path>
              </a:pathLst>
            </a:custGeom>
            <a:ln w="3530">
              <a:solidFill>
                <a:srgbClr val="565659"/>
              </a:solidFill>
            </a:ln>
          </p:spPr>
          <p:txBody>
            <a:bodyPr wrap="square" lIns="0" tIns="0" rIns="0" bIns="0" rtlCol="0"/>
            <a:lstStyle/>
            <a:p/>
          </p:txBody>
        </p:sp>
        <p:sp>
          <p:nvSpPr>
            <p:cNvPr id="2470" name="object 2470" descr=""/>
            <p:cNvSpPr/>
            <p:nvPr/>
          </p:nvSpPr>
          <p:spPr>
            <a:xfrm>
              <a:off x="2211082" y="7668245"/>
              <a:ext cx="635" cy="1905"/>
            </a:xfrm>
            <a:custGeom>
              <a:avLst/>
              <a:gdLst/>
              <a:ahLst/>
              <a:cxnLst/>
              <a:rect l="l" t="t" r="r" b="b"/>
              <a:pathLst>
                <a:path w="635" h="1904">
                  <a:moveTo>
                    <a:pt x="381" y="1524"/>
                  </a:moveTo>
                  <a:lnTo>
                    <a:pt x="0" y="0"/>
                  </a:lnTo>
                </a:path>
              </a:pathLst>
            </a:custGeom>
            <a:ln w="3530">
              <a:solidFill>
                <a:srgbClr val="565659"/>
              </a:solidFill>
            </a:ln>
          </p:spPr>
          <p:txBody>
            <a:bodyPr wrap="square" lIns="0" tIns="0" rIns="0" bIns="0" rtlCol="0"/>
            <a:lstStyle/>
            <a:p/>
          </p:txBody>
        </p:sp>
        <p:sp>
          <p:nvSpPr>
            <p:cNvPr id="2471" name="object 2471" descr=""/>
            <p:cNvSpPr/>
            <p:nvPr/>
          </p:nvSpPr>
          <p:spPr>
            <a:xfrm>
              <a:off x="2164223" y="7663674"/>
              <a:ext cx="635" cy="1905"/>
            </a:xfrm>
            <a:custGeom>
              <a:avLst/>
              <a:gdLst/>
              <a:ahLst/>
              <a:cxnLst/>
              <a:rect l="l" t="t" r="r" b="b"/>
              <a:pathLst>
                <a:path w="635" h="1904">
                  <a:moveTo>
                    <a:pt x="0" y="0"/>
                  </a:moveTo>
                  <a:lnTo>
                    <a:pt x="381" y="1524"/>
                  </a:lnTo>
                </a:path>
              </a:pathLst>
            </a:custGeom>
            <a:ln w="3530">
              <a:solidFill>
                <a:srgbClr val="565659"/>
              </a:solidFill>
            </a:ln>
          </p:spPr>
          <p:txBody>
            <a:bodyPr wrap="square" lIns="0" tIns="0" rIns="0" bIns="0" rtlCol="0"/>
            <a:lstStyle/>
            <a:p/>
          </p:txBody>
        </p:sp>
        <p:sp>
          <p:nvSpPr>
            <p:cNvPr id="2472" name="object 2472" descr=""/>
            <p:cNvSpPr/>
            <p:nvPr/>
          </p:nvSpPr>
          <p:spPr>
            <a:xfrm>
              <a:off x="2210320" y="7665578"/>
              <a:ext cx="1270" cy="1270"/>
            </a:xfrm>
            <a:custGeom>
              <a:avLst/>
              <a:gdLst/>
              <a:ahLst/>
              <a:cxnLst/>
              <a:rect l="l" t="t" r="r" b="b"/>
              <a:pathLst>
                <a:path w="1269" h="1270">
                  <a:moveTo>
                    <a:pt x="1143" y="0"/>
                  </a:moveTo>
                  <a:lnTo>
                    <a:pt x="762" y="762"/>
                  </a:lnTo>
                  <a:lnTo>
                    <a:pt x="0" y="762"/>
                  </a:lnTo>
                </a:path>
              </a:pathLst>
            </a:custGeom>
            <a:ln w="3530">
              <a:solidFill>
                <a:srgbClr val="565659"/>
              </a:solidFill>
            </a:ln>
          </p:spPr>
          <p:txBody>
            <a:bodyPr wrap="square" lIns="0" tIns="0" rIns="0" bIns="0" rtlCol="0"/>
            <a:lstStyle/>
            <a:p/>
          </p:txBody>
        </p:sp>
        <p:sp>
          <p:nvSpPr>
            <p:cNvPr id="2473" name="object 2473" descr=""/>
            <p:cNvSpPr/>
            <p:nvPr/>
          </p:nvSpPr>
          <p:spPr>
            <a:xfrm>
              <a:off x="2163838" y="7667101"/>
              <a:ext cx="1905" cy="1270"/>
            </a:xfrm>
            <a:custGeom>
              <a:avLst/>
              <a:gdLst/>
              <a:ahLst/>
              <a:cxnLst/>
              <a:rect l="l" t="t" r="r" b="b"/>
              <a:pathLst>
                <a:path w="1905" h="1270">
                  <a:moveTo>
                    <a:pt x="0" y="1143"/>
                  </a:moveTo>
                  <a:lnTo>
                    <a:pt x="762" y="381"/>
                  </a:lnTo>
                  <a:lnTo>
                    <a:pt x="1524" y="0"/>
                  </a:lnTo>
                </a:path>
              </a:pathLst>
            </a:custGeom>
            <a:ln w="3530">
              <a:solidFill>
                <a:srgbClr val="565659"/>
              </a:solidFill>
            </a:ln>
          </p:spPr>
          <p:txBody>
            <a:bodyPr wrap="square" lIns="0" tIns="0" rIns="0" bIns="0" rtlCol="0"/>
            <a:lstStyle/>
            <a:p/>
          </p:txBody>
        </p:sp>
        <p:sp>
          <p:nvSpPr>
            <p:cNvPr id="2474" name="object 2474" descr=""/>
            <p:cNvSpPr/>
            <p:nvPr/>
          </p:nvSpPr>
          <p:spPr>
            <a:xfrm>
              <a:off x="2209938" y="7666340"/>
              <a:ext cx="635" cy="635"/>
            </a:xfrm>
            <a:custGeom>
              <a:avLst/>
              <a:gdLst/>
              <a:ahLst/>
              <a:cxnLst/>
              <a:rect l="l" t="t" r="r" b="b"/>
              <a:pathLst>
                <a:path w="635" h="634">
                  <a:moveTo>
                    <a:pt x="0" y="0"/>
                  </a:moveTo>
                  <a:lnTo>
                    <a:pt x="381" y="380"/>
                  </a:lnTo>
                </a:path>
              </a:pathLst>
            </a:custGeom>
            <a:ln w="3530">
              <a:solidFill>
                <a:srgbClr val="565659"/>
              </a:solidFill>
            </a:ln>
          </p:spPr>
          <p:txBody>
            <a:bodyPr wrap="square" lIns="0" tIns="0" rIns="0" bIns="0" rtlCol="0"/>
            <a:lstStyle/>
            <a:p/>
          </p:txBody>
        </p:sp>
        <p:sp>
          <p:nvSpPr>
            <p:cNvPr id="2475" name="object 2475" descr=""/>
            <p:cNvSpPr/>
            <p:nvPr/>
          </p:nvSpPr>
          <p:spPr>
            <a:xfrm>
              <a:off x="2210319" y="7666720"/>
              <a:ext cx="635" cy="1270"/>
            </a:xfrm>
            <a:custGeom>
              <a:avLst/>
              <a:gdLst/>
              <a:ahLst/>
              <a:cxnLst/>
              <a:rect l="l" t="t" r="r" b="b"/>
              <a:pathLst>
                <a:path w="635" h="1270">
                  <a:moveTo>
                    <a:pt x="381" y="761"/>
                  </a:moveTo>
                  <a:lnTo>
                    <a:pt x="381" y="380"/>
                  </a:lnTo>
                  <a:lnTo>
                    <a:pt x="0" y="0"/>
                  </a:lnTo>
                </a:path>
              </a:pathLst>
            </a:custGeom>
            <a:ln w="3530">
              <a:solidFill>
                <a:srgbClr val="565659"/>
              </a:solidFill>
            </a:ln>
          </p:spPr>
          <p:txBody>
            <a:bodyPr wrap="square" lIns="0" tIns="0" rIns="0" bIns="0" rtlCol="0"/>
            <a:lstStyle/>
            <a:p/>
          </p:txBody>
        </p:sp>
        <p:sp>
          <p:nvSpPr>
            <p:cNvPr id="2476" name="object 2476" descr=""/>
            <p:cNvSpPr/>
            <p:nvPr/>
          </p:nvSpPr>
          <p:spPr>
            <a:xfrm>
              <a:off x="2165361" y="7667101"/>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2477" name="object 2477" descr=""/>
            <p:cNvSpPr/>
            <p:nvPr/>
          </p:nvSpPr>
          <p:spPr>
            <a:xfrm>
              <a:off x="2164600" y="7666340"/>
              <a:ext cx="1270" cy="1270"/>
            </a:xfrm>
            <a:custGeom>
              <a:avLst/>
              <a:gdLst/>
              <a:ahLst/>
              <a:cxnLst/>
              <a:rect l="l" t="t" r="r" b="b"/>
              <a:pathLst>
                <a:path w="1269" h="1270">
                  <a:moveTo>
                    <a:pt x="0" y="0"/>
                  </a:moveTo>
                  <a:lnTo>
                    <a:pt x="381" y="380"/>
                  </a:lnTo>
                  <a:lnTo>
                    <a:pt x="762" y="761"/>
                  </a:lnTo>
                </a:path>
              </a:pathLst>
            </a:custGeom>
            <a:ln w="3530">
              <a:solidFill>
                <a:srgbClr val="565659"/>
              </a:solidFill>
            </a:ln>
          </p:spPr>
          <p:txBody>
            <a:bodyPr wrap="square" lIns="0" tIns="0" rIns="0" bIns="0" rtlCol="0"/>
            <a:lstStyle/>
            <a:p/>
          </p:txBody>
        </p:sp>
        <p:sp>
          <p:nvSpPr>
            <p:cNvPr id="2478" name="object 2478" descr=""/>
            <p:cNvSpPr/>
            <p:nvPr/>
          </p:nvSpPr>
          <p:spPr>
            <a:xfrm>
              <a:off x="2209938" y="7665578"/>
              <a:ext cx="635" cy="1270"/>
            </a:xfrm>
            <a:custGeom>
              <a:avLst/>
              <a:gdLst/>
              <a:ahLst/>
              <a:cxnLst/>
              <a:rect l="l" t="t" r="r" b="b"/>
              <a:pathLst>
                <a:path w="635" h="1270">
                  <a:moveTo>
                    <a:pt x="0" y="0"/>
                  </a:moveTo>
                  <a:lnTo>
                    <a:pt x="381" y="762"/>
                  </a:lnTo>
                  <a:lnTo>
                    <a:pt x="0" y="762"/>
                  </a:lnTo>
                </a:path>
              </a:pathLst>
            </a:custGeom>
            <a:ln w="3530">
              <a:solidFill>
                <a:srgbClr val="565659"/>
              </a:solidFill>
            </a:ln>
          </p:spPr>
          <p:txBody>
            <a:bodyPr wrap="square" lIns="0" tIns="0" rIns="0" bIns="0" rtlCol="0"/>
            <a:lstStyle/>
            <a:p/>
          </p:txBody>
        </p:sp>
        <p:sp>
          <p:nvSpPr>
            <p:cNvPr id="2479" name="object 2479" descr=""/>
            <p:cNvSpPr/>
            <p:nvPr/>
          </p:nvSpPr>
          <p:spPr>
            <a:xfrm>
              <a:off x="2165363" y="7667103"/>
              <a:ext cx="0" cy="1270"/>
            </a:xfrm>
            <a:custGeom>
              <a:avLst/>
              <a:gdLst/>
              <a:ahLst/>
              <a:cxnLst/>
              <a:rect l="l" t="t" r="r" b="b"/>
              <a:pathLst>
                <a:path w="0" h="1270">
                  <a:moveTo>
                    <a:pt x="0" y="761"/>
                  </a:moveTo>
                  <a:lnTo>
                    <a:pt x="0" y="0"/>
                  </a:lnTo>
                  <a:lnTo>
                    <a:pt x="0" y="380"/>
                  </a:lnTo>
                </a:path>
              </a:pathLst>
            </a:custGeom>
            <a:ln w="3530">
              <a:solidFill>
                <a:srgbClr val="565659"/>
              </a:solidFill>
            </a:ln>
          </p:spPr>
          <p:txBody>
            <a:bodyPr wrap="square" lIns="0" tIns="0" rIns="0" bIns="0" rtlCol="0"/>
            <a:lstStyle/>
            <a:p/>
          </p:txBody>
        </p:sp>
        <p:sp>
          <p:nvSpPr>
            <p:cNvPr id="2480" name="object 2480" descr=""/>
            <p:cNvSpPr/>
            <p:nvPr/>
          </p:nvSpPr>
          <p:spPr>
            <a:xfrm>
              <a:off x="2209557" y="7665197"/>
              <a:ext cx="635" cy="1270"/>
            </a:xfrm>
            <a:custGeom>
              <a:avLst/>
              <a:gdLst/>
              <a:ahLst/>
              <a:cxnLst/>
              <a:rect l="l" t="t" r="r" b="b"/>
              <a:pathLst>
                <a:path w="635" h="1270">
                  <a:moveTo>
                    <a:pt x="381" y="1143"/>
                  </a:moveTo>
                  <a:lnTo>
                    <a:pt x="381" y="1143"/>
                  </a:lnTo>
                  <a:lnTo>
                    <a:pt x="0" y="0"/>
                  </a:lnTo>
                </a:path>
              </a:pathLst>
            </a:custGeom>
            <a:ln w="3530">
              <a:solidFill>
                <a:srgbClr val="565659"/>
              </a:solidFill>
            </a:ln>
          </p:spPr>
          <p:txBody>
            <a:bodyPr wrap="square" lIns="0" tIns="0" rIns="0" bIns="0" rtlCol="0"/>
            <a:lstStyle/>
            <a:p/>
          </p:txBody>
        </p:sp>
        <p:sp>
          <p:nvSpPr>
            <p:cNvPr id="2481" name="object 2481" descr=""/>
            <p:cNvSpPr/>
            <p:nvPr/>
          </p:nvSpPr>
          <p:spPr>
            <a:xfrm>
              <a:off x="2165365" y="7667101"/>
              <a:ext cx="1270" cy="1270"/>
            </a:xfrm>
            <a:custGeom>
              <a:avLst/>
              <a:gdLst/>
              <a:ahLst/>
              <a:cxnLst/>
              <a:rect l="l" t="t" r="r" b="b"/>
              <a:pathLst>
                <a:path w="1269" h="1270">
                  <a:moveTo>
                    <a:pt x="762" y="1143"/>
                  </a:moveTo>
                  <a:lnTo>
                    <a:pt x="0" y="381"/>
                  </a:lnTo>
                  <a:lnTo>
                    <a:pt x="0" y="0"/>
                  </a:lnTo>
                </a:path>
              </a:pathLst>
            </a:custGeom>
            <a:ln w="3530">
              <a:solidFill>
                <a:srgbClr val="565659"/>
              </a:solidFill>
            </a:ln>
          </p:spPr>
          <p:txBody>
            <a:bodyPr wrap="square" lIns="0" tIns="0" rIns="0" bIns="0" rtlCol="0"/>
            <a:lstStyle/>
            <a:p/>
          </p:txBody>
        </p:sp>
        <p:sp>
          <p:nvSpPr>
            <p:cNvPr id="2482" name="object 2482" descr=""/>
            <p:cNvSpPr/>
            <p:nvPr/>
          </p:nvSpPr>
          <p:spPr>
            <a:xfrm>
              <a:off x="2209177" y="7663672"/>
              <a:ext cx="5715" cy="6350"/>
            </a:xfrm>
            <a:custGeom>
              <a:avLst/>
              <a:gdLst/>
              <a:ahLst/>
              <a:cxnLst/>
              <a:rect l="l" t="t" r="r" b="b"/>
              <a:pathLst>
                <a:path w="5714" h="6350">
                  <a:moveTo>
                    <a:pt x="5714" y="4571"/>
                  </a:moveTo>
                  <a:lnTo>
                    <a:pt x="4952" y="4190"/>
                  </a:lnTo>
                  <a:lnTo>
                    <a:pt x="3428" y="4571"/>
                  </a:lnTo>
                  <a:lnTo>
                    <a:pt x="2285" y="5333"/>
                  </a:lnTo>
                  <a:lnTo>
                    <a:pt x="2285" y="6095"/>
                  </a:lnTo>
                  <a:lnTo>
                    <a:pt x="1523" y="5714"/>
                  </a:lnTo>
                  <a:lnTo>
                    <a:pt x="1904" y="5333"/>
                  </a:lnTo>
                  <a:lnTo>
                    <a:pt x="1523" y="3809"/>
                  </a:lnTo>
                  <a:lnTo>
                    <a:pt x="761" y="2666"/>
                  </a:lnTo>
                  <a:lnTo>
                    <a:pt x="0" y="2285"/>
                  </a:lnTo>
                  <a:lnTo>
                    <a:pt x="380" y="1523"/>
                  </a:lnTo>
                  <a:lnTo>
                    <a:pt x="761" y="1904"/>
                  </a:lnTo>
                  <a:lnTo>
                    <a:pt x="2285" y="1904"/>
                  </a:lnTo>
                  <a:lnTo>
                    <a:pt x="3428" y="761"/>
                  </a:lnTo>
                  <a:lnTo>
                    <a:pt x="3809" y="0"/>
                  </a:lnTo>
                  <a:lnTo>
                    <a:pt x="4190" y="380"/>
                  </a:lnTo>
                  <a:lnTo>
                    <a:pt x="4190" y="761"/>
                  </a:lnTo>
                  <a:lnTo>
                    <a:pt x="4190" y="2666"/>
                  </a:lnTo>
                  <a:lnTo>
                    <a:pt x="5333" y="3809"/>
                  </a:lnTo>
                  <a:lnTo>
                    <a:pt x="5714" y="3809"/>
                  </a:lnTo>
                  <a:lnTo>
                    <a:pt x="5714" y="4571"/>
                  </a:lnTo>
                </a:path>
              </a:pathLst>
            </a:custGeom>
            <a:ln w="3530">
              <a:solidFill>
                <a:srgbClr val="565659"/>
              </a:solidFill>
            </a:ln>
          </p:spPr>
          <p:txBody>
            <a:bodyPr wrap="square" lIns="0" tIns="0" rIns="0" bIns="0" rtlCol="0"/>
            <a:lstStyle/>
            <a:p/>
          </p:txBody>
        </p:sp>
        <p:sp>
          <p:nvSpPr>
            <p:cNvPr id="2483" name="object 2483" descr=""/>
            <p:cNvSpPr/>
            <p:nvPr/>
          </p:nvSpPr>
          <p:spPr>
            <a:xfrm>
              <a:off x="2160412" y="7663672"/>
              <a:ext cx="5715" cy="6350"/>
            </a:xfrm>
            <a:custGeom>
              <a:avLst/>
              <a:gdLst/>
              <a:ahLst/>
              <a:cxnLst/>
              <a:rect l="l" t="t" r="r" b="b"/>
              <a:pathLst>
                <a:path w="5714" h="6350">
                  <a:moveTo>
                    <a:pt x="5714" y="4571"/>
                  </a:moveTo>
                  <a:lnTo>
                    <a:pt x="4952" y="4190"/>
                  </a:lnTo>
                  <a:lnTo>
                    <a:pt x="3428" y="4571"/>
                  </a:lnTo>
                  <a:lnTo>
                    <a:pt x="2285" y="5333"/>
                  </a:lnTo>
                  <a:lnTo>
                    <a:pt x="2285" y="6095"/>
                  </a:lnTo>
                  <a:lnTo>
                    <a:pt x="1523" y="5714"/>
                  </a:lnTo>
                  <a:lnTo>
                    <a:pt x="1904" y="5333"/>
                  </a:lnTo>
                  <a:lnTo>
                    <a:pt x="1523" y="3809"/>
                  </a:lnTo>
                  <a:lnTo>
                    <a:pt x="761" y="2666"/>
                  </a:lnTo>
                  <a:lnTo>
                    <a:pt x="0" y="2285"/>
                  </a:lnTo>
                  <a:lnTo>
                    <a:pt x="380" y="1523"/>
                  </a:lnTo>
                  <a:lnTo>
                    <a:pt x="761" y="1904"/>
                  </a:lnTo>
                  <a:lnTo>
                    <a:pt x="2285" y="1904"/>
                  </a:lnTo>
                  <a:lnTo>
                    <a:pt x="3428" y="761"/>
                  </a:lnTo>
                  <a:lnTo>
                    <a:pt x="3809" y="0"/>
                  </a:lnTo>
                  <a:lnTo>
                    <a:pt x="4571" y="380"/>
                  </a:lnTo>
                  <a:lnTo>
                    <a:pt x="4190" y="761"/>
                  </a:lnTo>
                  <a:lnTo>
                    <a:pt x="4190" y="2666"/>
                  </a:lnTo>
                  <a:lnTo>
                    <a:pt x="5333" y="3809"/>
                  </a:lnTo>
                  <a:lnTo>
                    <a:pt x="5714" y="3809"/>
                  </a:lnTo>
                  <a:lnTo>
                    <a:pt x="5714" y="4571"/>
                  </a:lnTo>
                </a:path>
              </a:pathLst>
            </a:custGeom>
            <a:ln w="3530">
              <a:solidFill>
                <a:srgbClr val="565659"/>
              </a:solidFill>
            </a:ln>
          </p:spPr>
          <p:txBody>
            <a:bodyPr wrap="square" lIns="0" tIns="0" rIns="0" bIns="0" rtlCol="0"/>
            <a:lstStyle/>
            <a:p/>
          </p:txBody>
        </p:sp>
        <p:sp>
          <p:nvSpPr>
            <p:cNvPr id="2484" name="object 2484" descr=""/>
            <p:cNvSpPr/>
            <p:nvPr/>
          </p:nvSpPr>
          <p:spPr>
            <a:xfrm>
              <a:off x="2210083" y="766990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485" name="object 2485" descr=""/>
            <p:cNvSpPr/>
            <p:nvPr/>
          </p:nvSpPr>
          <p:spPr>
            <a:xfrm>
              <a:off x="2093738" y="7677390"/>
              <a:ext cx="188595" cy="0"/>
            </a:xfrm>
            <a:custGeom>
              <a:avLst/>
              <a:gdLst/>
              <a:ahLst/>
              <a:cxnLst/>
              <a:rect l="l" t="t" r="r" b="b"/>
              <a:pathLst>
                <a:path w="188594" h="0">
                  <a:moveTo>
                    <a:pt x="188213" y="0"/>
                  </a:moveTo>
                  <a:lnTo>
                    <a:pt x="94106" y="0"/>
                  </a:lnTo>
                  <a:lnTo>
                    <a:pt x="0" y="0"/>
                  </a:lnTo>
                </a:path>
              </a:pathLst>
            </a:custGeom>
            <a:ln w="3530">
              <a:solidFill>
                <a:srgbClr val="565659"/>
              </a:solidFill>
            </a:ln>
          </p:spPr>
          <p:txBody>
            <a:bodyPr wrap="square" lIns="0" tIns="0" rIns="0" bIns="0" rtlCol="0"/>
            <a:lstStyle/>
            <a:p/>
          </p:txBody>
        </p:sp>
        <p:sp>
          <p:nvSpPr>
            <p:cNvPr id="2486" name="object 2486" descr=""/>
            <p:cNvSpPr/>
            <p:nvPr/>
          </p:nvSpPr>
          <p:spPr>
            <a:xfrm>
              <a:off x="2093738" y="7656053"/>
              <a:ext cx="188595" cy="0"/>
            </a:xfrm>
            <a:custGeom>
              <a:avLst/>
              <a:gdLst/>
              <a:ahLst/>
              <a:cxnLst/>
              <a:rect l="l" t="t" r="r" b="b"/>
              <a:pathLst>
                <a:path w="188594" h="0">
                  <a:moveTo>
                    <a:pt x="188213" y="0"/>
                  </a:moveTo>
                  <a:lnTo>
                    <a:pt x="94106" y="0"/>
                  </a:lnTo>
                  <a:lnTo>
                    <a:pt x="0" y="0"/>
                  </a:lnTo>
                </a:path>
              </a:pathLst>
            </a:custGeom>
            <a:ln w="3530">
              <a:solidFill>
                <a:srgbClr val="565659"/>
              </a:solidFill>
            </a:ln>
          </p:spPr>
          <p:txBody>
            <a:bodyPr wrap="square" lIns="0" tIns="0" rIns="0" bIns="0" rtlCol="0"/>
            <a:lstStyle/>
            <a:p/>
          </p:txBody>
        </p:sp>
        <p:sp>
          <p:nvSpPr>
            <p:cNvPr id="2487" name="object 2487" descr=""/>
            <p:cNvSpPr/>
            <p:nvPr/>
          </p:nvSpPr>
          <p:spPr>
            <a:xfrm>
              <a:off x="2140217" y="7031217"/>
              <a:ext cx="2540" cy="0"/>
            </a:xfrm>
            <a:custGeom>
              <a:avLst/>
              <a:gdLst/>
              <a:ahLst/>
              <a:cxnLst/>
              <a:rect l="l" t="t" r="r" b="b"/>
              <a:pathLst>
                <a:path w="2539" h="0">
                  <a:moveTo>
                    <a:pt x="0" y="0"/>
                  </a:moveTo>
                  <a:lnTo>
                    <a:pt x="2286" y="0"/>
                  </a:lnTo>
                </a:path>
              </a:pathLst>
            </a:custGeom>
            <a:ln w="3530">
              <a:solidFill>
                <a:srgbClr val="565659"/>
              </a:solidFill>
            </a:ln>
          </p:spPr>
          <p:txBody>
            <a:bodyPr wrap="square" lIns="0" tIns="0" rIns="0" bIns="0" rtlCol="0"/>
            <a:lstStyle/>
            <a:p/>
          </p:txBody>
        </p:sp>
        <p:sp>
          <p:nvSpPr>
            <p:cNvPr id="2488" name="object 2488" descr=""/>
            <p:cNvSpPr/>
            <p:nvPr/>
          </p:nvSpPr>
          <p:spPr>
            <a:xfrm>
              <a:off x="2232802" y="7031217"/>
              <a:ext cx="2540" cy="0"/>
            </a:xfrm>
            <a:custGeom>
              <a:avLst/>
              <a:gdLst/>
              <a:ahLst/>
              <a:cxnLst/>
              <a:rect l="l" t="t" r="r" b="b"/>
              <a:pathLst>
                <a:path w="2539" h="0">
                  <a:moveTo>
                    <a:pt x="0" y="0"/>
                  </a:moveTo>
                  <a:lnTo>
                    <a:pt x="2286" y="0"/>
                  </a:lnTo>
                </a:path>
              </a:pathLst>
            </a:custGeom>
            <a:ln w="3530">
              <a:solidFill>
                <a:srgbClr val="565659"/>
              </a:solidFill>
            </a:ln>
          </p:spPr>
          <p:txBody>
            <a:bodyPr wrap="square" lIns="0" tIns="0" rIns="0" bIns="0" rtlCol="0"/>
            <a:lstStyle/>
            <a:p/>
          </p:txBody>
        </p:sp>
        <p:sp>
          <p:nvSpPr>
            <p:cNvPr id="2489" name="object 2489" descr=""/>
            <p:cNvSpPr/>
            <p:nvPr/>
          </p:nvSpPr>
          <p:spPr>
            <a:xfrm>
              <a:off x="2280042" y="7091032"/>
              <a:ext cx="1270" cy="0"/>
            </a:xfrm>
            <a:custGeom>
              <a:avLst/>
              <a:gdLst/>
              <a:ahLst/>
              <a:cxnLst/>
              <a:rect l="l" t="t" r="r" b="b"/>
              <a:pathLst>
                <a:path w="1269" h="0">
                  <a:moveTo>
                    <a:pt x="0" y="0"/>
                  </a:moveTo>
                  <a:lnTo>
                    <a:pt x="1143" y="0"/>
                  </a:lnTo>
                </a:path>
              </a:pathLst>
            </a:custGeom>
            <a:ln w="3530">
              <a:solidFill>
                <a:srgbClr val="565659"/>
              </a:solidFill>
            </a:ln>
          </p:spPr>
          <p:txBody>
            <a:bodyPr wrap="square" lIns="0" tIns="0" rIns="0" bIns="0" rtlCol="0"/>
            <a:lstStyle/>
            <a:p/>
          </p:txBody>
        </p:sp>
        <p:sp>
          <p:nvSpPr>
            <p:cNvPr id="2490" name="object 2490" descr=""/>
            <p:cNvSpPr/>
            <p:nvPr/>
          </p:nvSpPr>
          <p:spPr>
            <a:xfrm>
              <a:off x="2280046" y="7044171"/>
              <a:ext cx="1270" cy="0"/>
            </a:xfrm>
            <a:custGeom>
              <a:avLst/>
              <a:gdLst/>
              <a:ahLst/>
              <a:cxnLst/>
              <a:rect l="l" t="t" r="r" b="b"/>
              <a:pathLst>
                <a:path w="1269" h="0">
                  <a:moveTo>
                    <a:pt x="1143" y="0"/>
                  </a:moveTo>
                  <a:lnTo>
                    <a:pt x="0" y="0"/>
                  </a:lnTo>
                </a:path>
              </a:pathLst>
            </a:custGeom>
            <a:ln w="3530">
              <a:solidFill>
                <a:srgbClr val="565659"/>
              </a:solidFill>
            </a:ln>
          </p:spPr>
          <p:txBody>
            <a:bodyPr wrap="square" lIns="0" tIns="0" rIns="0" bIns="0" rtlCol="0"/>
            <a:lstStyle/>
            <a:p/>
          </p:txBody>
        </p:sp>
        <p:sp>
          <p:nvSpPr>
            <p:cNvPr id="2491" name="object 2491" descr=""/>
            <p:cNvSpPr/>
            <p:nvPr/>
          </p:nvSpPr>
          <p:spPr>
            <a:xfrm>
              <a:off x="2279280" y="7091032"/>
              <a:ext cx="1270" cy="0"/>
            </a:xfrm>
            <a:custGeom>
              <a:avLst/>
              <a:gdLst/>
              <a:ahLst/>
              <a:cxnLst/>
              <a:rect l="l" t="t" r="r" b="b"/>
              <a:pathLst>
                <a:path w="1269" h="0">
                  <a:moveTo>
                    <a:pt x="762" y="0"/>
                  </a:moveTo>
                  <a:lnTo>
                    <a:pt x="0" y="0"/>
                  </a:lnTo>
                </a:path>
              </a:pathLst>
            </a:custGeom>
            <a:ln w="3530">
              <a:solidFill>
                <a:srgbClr val="565659"/>
              </a:solidFill>
            </a:ln>
          </p:spPr>
          <p:txBody>
            <a:bodyPr wrap="square" lIns="0" tIns="0" rIns="0" bIns="0" rtlCol="0"/>
            <a:lstStyle/>
            <a:p/>
          </p:txBody>
        </p:sp>
        <p:sp>
          <p:nvSpPr>
            <p:cNvPr id="2492" name="object 2492" descr=""/>
            <p:cNvSpPr/>
            <p:nvPr/>
          </p:nvSpPr>
          <p:spPr>
            <a:xfrm>
              <a:off x="2279279" y="7044171"/>
              <a:ext cx="1270" cy="8890"/>
            </a:xfrm>
            <a:custGeom>
              <a:avLst/>
              <a:gdLst/>
              <a:ahLst/>
              <a:cxnLst/>
              <a:rect l="l" t="t" r="r" b="b"/>
              <a:pathLst>
                <a:path w="1269" h="8890">
                  <a:moveTo>
                    <a:pt x="0" y="0"/>
                  </a:moveTo>
                  <a:lnTo>
                    <a:pt x="762" y="0"/>
                  </a:lnTo>
                  <a:lnTo>
                    <a:pt x="762" y="8381"/>
                  </a:lnTo>
                </a:path>
              </a:pathLst>
            </a:custGeom>
            <a:ln w="3530">
              <a:solidFill>
                <a:srgbClr val="565659"/>
              </a:solidFill>
            </a:ln>
          </p:spPr>
          <p:txBody>
            <a:bodyPr wrap="square" lIns="0" tIns="0" rIns="0" bIns="0" rtlCol="0"/>
            <a:lstStyle/>
            <a:p/>
          </p:txBody>
        </p:sp>
        <p:sp>
          <p:nvSpPr>
            <p:cNvPr id="2493" name="object 2493" descr=""/>
            <p:cNvSpPr/>
            <p:nvPr/>
          </p:nvSpPr>
          <p:spPr>
            <a:xfrm>
              <a:off x="2280042" y="7082271"/>
              <a:ext cx="0" cy="8890"/>
            </a:xfrm>
            <a:custGeom>
              <a:avLst/>
              <a:gdLst/>
              <a:ahLst/>
              <a:cxnLst/>
              <a:rect l="l" t="t" r="r" b="b"/>
              <a:pathLst>
                <a:path w="0" h="8890">
                  <a:moveTo>
                    <a:pt x="0" y="0"/>
                  </a:moveTo>
                  <a:lnTo>
                    <a:pt x="0" y="8762"/>
                  </a:lnTo>
                </a:path>
              </a:pathLst>
            </a:custGeom>
            <a:ln w="3530">
              <a:solidFill>
                <a:srgbClr val="565659"/>
              </a:solidFill>
            </a:ln>
          </p:spPr>
          <p:txBody>
            <a:bodyPr wrap="square" lIns="0" tIns="0" rIns="0" bIns="0" rtlCol="0"/>
            <a:lstStyle/>
            <a:p/>
          </p:txBody>
        </p:sp>
        <p:sp>
          <p:nvSpPr>
            <p:cNvPr id="2494" name="object 2494" descr=""/>
            <p:cNvSpPr/>
            <p:nvPr/>
          </p:nvSpPr>
          <p:spPr>
            <a:xfrm>
              <a:off x="2274708" y="7050644"/>
              <a:ext cx="3175" cy="0"/>
            </a:xfrm>
            <a:custGeom>
              <a:avLst/>
              <a:gdLst/>
              <a:ahLst/>
              <a:cxnLst/>
              <a:rect l="l" t="t" r="r" b="b"/>
              <a:pathLst>
                <a:path w="3175" h="0">
                  <a:moveTo>
                    <a:pt x="2667" y="0"/>
                  </a:moveTo>
                  <a:lnTo>
                    <a:pt x="0" y="0"/>
                  </a:lnTo>
                </a:path>
              </a:pathLst>
            </a:custGeom>
            <a:ln w="3530">
              <a:solidFill>
                <a:srgbClr val="565659"/>
              </a:solidFill>
            </a:ln>
          </p:spPr>
          <p:txBody>
            <a:bodyPr wrap="square" lIns="0" tIns="0" rIns="0" bIns="0" rtlCol="0"/>
            <a:lstStyle/>
            <a:p/>
          </p:txBody>
        </p:sp>
        <p:sp>
          <p:nvSpPr>
            <p:cNvPr id="2495" name="object 2495" descr=""/>
            <p:cNvSpPr/>
            <p:nvPr/>
          </p:nvSpPr>
          <p:spPr>
            <a:xfrm>
              <a:off x="2274708" y="7084553"/>
              <a:ext cx="3175" cy="0"/>
            </a:xfrm>
            <a:custGeom>
              <a:avLst/>
              <a:gdLst/>
              <a:ahLst/>
              <a:cxnLst/>
              <a:rect l="l" t="t" r="r" b="b"/>
              <a:pathLst>
                <a:path w="3175" h="0">
                  <a:moveTo>
                    <a:pt x="2667" y="0"/>
                  </a:moveTo>
                  <a:lnTo>
                    <a:pt x="0" y="0"/>
                  </a:lnTo>
                </a:path>
              </a:pathLst>
            </a:custGeom>
            <a:ln w="3530">
              <a:solidFill>
                <a:srgbClr val="565659"/>
              </a:solidFill>
            </a:ln>
          </p:spPr>
          <p:txBody>
            <a:bodyPr wrap="square" lIns="0" tIns="0" rIns="0" bIns="0" rtlCol="0"/>
            <a:lstStyle/>
            <a:p/>
          </p:txBody>
        </p:sp>
        <p:sp>
          <p:nvSpPr>
            <p:cNvPr id="2496" name="object 2496" descr=""/>
            <p:cNvSpPr/>
            <p:nvPr/>
          </p:nvSpPr>
          <p:spPr>
            <a:xfrm>
              <a:off x="2275470" y="7084936"/>
              <a:ext cx="1905" cy="0"/>
            </a:xfrm>
            <a:custGeom>
              <a:avLst/>
              <a:gdLst/>
              <a:ahLst/>
              <a:cxnLst/>
              <a:rect l="l" t="t" r="r" b="b"/>
              <a:pathLst>
                <a:path w="1905" h="0">
                  <a:moveTo>
                    <a:pt x="1905" y="0"/>
                  </a:moveTo>
                  <a:lnTo>
                    <a:pt x="0" y="0"/>
                  </a:lnTo>
                </a:path>
              </a:pathLst>
            </a:custGeom>
            <a:ln w="3530">
              <a:solidFill>
                <a:srgbClr val="565659"/>
              </a:solidFill>
            </a:ln>
          </p:spPr>
          <p:txBody>
            <a:bodyPr wrap="square" lIns="0" tIns="0" rIns="0" bIns="0" rtlCol="0"/>
            <a:lstStyle/>
            <a:p/>
          </p:txBody>
        </p:sp>
        <p:sp>
          <p:nvSpPr>
            <p:cNvPr id="2497" name="object 2497" descr=""/>
            <p:cNvSpPr/>
            <p:nvPr/>
          </p:nvSpPr>
          <p:spPr>
            <a:xfrm>
              <a:off x="2275470" y="7051029"/>
              <a:ext cx="1905" cy="0"/>
            </a:xfrm>
            <a:custGeom>
              <a:avLst/>
              <a:gdLst/>
              <a:ahLst/>
              <a:cxnLst/>
              <a:rect l="l" t="t" r="r" b="b"/>
              <a:pathLst>
                <a:path w="1905" h="0">
                  <a:moveTo>
                    <a:pt x="1905" y="0"/>
                  </a:moveTo>
                  <a:lnTo>
                    <a:pt x="0" y="0"/>
                  </a:lnTo>
                </a:path>
              </a:pathLst>
            </a:custGeom>
            <a:ln w="3530">
              <a:solidFill>
                <a:srgbClr val="565659"/>
              </a:solidFill>
            </a:ln>
          </p:spPr>
          <p:txBody>
            <a:bodyPr wrap="square" lIns="0" tIns="0" rIns="0" bIns="0" rtlCol="0"/>
            <a:lstStyle/>
            <a:p/>
          </p:txBody>
        </p:sp>
        <p:sp>
          <p:nvSpPr>
            <p:cNvPr id="2498" name="object 2498" descr=""/>
            <p:cNvSpPr/>
            <p:nvPr/>
          </p:nvSpPr>
          <p:spPr>
            <a:xfrm>
              <a:off x="2275091" y="7083411"/>
              <a:ext cx="1905" cy="635"/>
            </a:xfrm>
            <a:custGeom>
              <a:avLst/>
              <a:gdLst/>
              <a:ahLst/>
              <a:cxnLst/>
              <a:rect l="l" t="t" r="r" b="b"/>
              <a:pathLst>
                <a:path w="1905" h="634">
                  <a:moveTo>
                    <a:pt x="1905" y="0"/>
                  </a:moveTo>
                  <a:lnTo>
                    <a:pt x="0" y="380"/>
                  </a:lnTo>
                </a:path>
              </a:pathLst>
            </a:custGeom>
            <a:ln w="3530">
              <a:solidFill>
                <a:srgbClr val="565659"/>
              </a:solidFill>
            </a:ln>
          </p:spPr>
          <p:txBody>
            <a:bodyPr wrap="square" lIns="0" tIns="0" rIns="0" bIns="0" rtlCol="0"/>
            <a:lstStyle/>
            <a:p/>
          </p:txBody>
        </p:sp>
        <p:sp>
          <p:nvSpPr>
            <p:cNvPr id="2499" name="object 2499" descr=""/>
            <p:cNvSpPr/>
            <p:nvPr/>
          </p:nvSpPr>
          <p:spPr>
            <a:xfrm>
              <a:off x="2276232" y="7047978"/>
              <a:ext cx="635" cy="635"/>
            </a:xfrm>
            <a:custGeom>
              <a:avLst/>
              <a:gdLst/>
              <a:ahLst/>
              <a:cxnLst/>
              <a:rect l="l" t="t" r="r" b="b"/>
              <a:pathLst>
                <a:path w="635" h="634">
                  <a:moveTo>
                    <a:pt x="381" y="0"/>
                  </a:moveTo>
                  <a:lnTo>
                    <a:pt x="0" y="380"/>
                  </a:lnTo>
                </a:path>
              </a:pathLst>
            </a:custGeom>
            <a:ln w="3530">
              <a:solidFill>
                <a:srgbClr val="565659"/>
              </a:solidFill>
            </a:ln>
          </p:spPr>
          <p:txBody>
            <a:bodyPr wrap="square" lIns="0" tIns="0" rIns="0" bIns="0" rtlCol="0"/>
            <a:lstStyle/>
            <a:p/>
          </p:txBody>
        </p:sp>
        <p:sp>
          <p:nvSpPr>
            <p:cNvPr id="2500" name="object 2500" descr=""/>
            <p:cNvSpPr/>
            <p:nvPr/>
          </p:nvSpPr>
          <p:spPr>
            <a:xfrm>
              <a:off x="2275091" y="7049503"/>
              <a:ext cx="1905" cy="635"/>
            </a:xfrm>
            <a:custGeom>
              <a:avLst/>
              <a:gdLst/>
              <a:ahLst/>
              <a:cxnLst/>
              <a:rect l="l" t="t" r="r" b="b"/>
              <a:pathLst>
                <a:path w="1905" h="634">
                  <a:moveTo>
                    <a:pt x="1905" y="0"/>
                  </a:moveTo>
                  <a:lnTo>
                    <a:pt x="0" y="380"/>
                  </a:lnTo>
                </a:path>
              </a:pathLst>
            </a:custGeom>
            <a:ln w="3530">
              <a:solidFill>
                <a:srgbClr val="565659"/>
              </a:solidFill>
            </a:ln>
          </p:spPr>
          <p:txBody>
            <a:bodyPr wrap="square" lIns="0" tIns="0" rIns="0" bIns="0" rtlCol="0"/>
            <a:lstStyle/>
            <a:p/>
          </p:txBody>
        </p:sp>
        <p:sp>
          <p:nvSpPr>
            <p:cNvPr id="2501" name="object 2501" descr=""/>
            <p:cNvSpPr/>
            <p:nvPr/>
          </p:nvSpPr>
          <p:spPr>
            <a:xfrm>
              <a:off x="2275851" y="7051405"/>
              <a:ext cx="1270" cy="635"/>
            </a:xfrm>
            <a:custGeom>
              <a:avLst/>
              <a:gdLst/>
              <a:ahLst/>
              <a:cxnLst/>
              <a:rect l="l" t="t" r="r" b="b"/>
              <a:pathLst>
                <a:path w="1269" h="634">
                  <a:moveTo>
                    <a:pt x="762" y="381"/>
                  </a:moveTo>
                  <a:lnTo>
                    <a:pt x="0" y="0"/>
                  </a:lnTo>
                </a:path>
              </a:pathLst>
            </a:custGeom>
            <a:ln w="3530">
              <a:solidFill>
                <a:srgbClr val="565659"/>
              </a:solidFill>
            </a:ln>
          </p:spPr>
          <p:txBody>
            <a:bodyPr wrap="square" lIns="0" tIns="0" rIns="0" bIns="0" rtlCol="0"/>
            <a:lstStyle/>
            <a:p/>
          </p:txBody>
        </p:sp>
        <p:sp>
          <p:nvSpPr>
            <p:cNvPr id="2502" name="object 2502" descr=""/>
            <p:cNvSpPr/>
            <p:nvPr/>
          </p:nvSpPr>
          <p:spPr>
            <a:xfrm>
              <a:off x="2275851" y="7085319"/>
              <a:ext cx="1270" cy="635"/>
            </a:xfrm>
            <a:custGeom>
              <a:avLst/>
              <a:gdLst/>
              <a:ahLst/>
              <a:cxnLst/>
              <a:rect l="l" t="t" r="r" b="b"/>
              <a:pathLst>
                <a:path w="1269" h="634">
                  <a:moveTo>
                    <a:pt x="762" y="380"/>
                  </a:moveTo>
                  <a:lnTo>
                    <a:pt x="0" y="0"/>
                  </a:lnTo>
                </a:path>
              </a:pathLst>
            </a:custGeom>
            <a:ln w="3530">
              <a:solidFill>
                <a:srgbClr val="565659"/>
              </a:solidFill>
            </a:ln>
          </p:spPr>
          <p:txBody>
            <a:bodyPr wrap="square" lIns="0" tIns="0" rIns="0" bIns="0" rtlCol="0"/>
            <a:lstStyle/>
            <a:p/>
          </p:txBody>
        </p:sp>
        <p:sp>
          <p:nvSpPr>
            <p:cNvPr id="2503" name="object 2503" descr=""/>
            <p:cNvSpPr/>
            <p:nvPr/>
          </p:nvSpPr>
          <p:spPr>
            <a:xfrm>
              <a:off x="2275853" y="708684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04" name="object 2504" descr=""/>
            <p:cNvSpPr/>
            <p:nvPr/>
          </p:nvSpPr>
          <p:spPr>
            <a:xfrm>
              <a:off x="2276232" y="704760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05" name="object 2505" descr=""/>
            <p:cNvSpPr/>
            <p:nvPr/>
          </p:nvSpPr>
          <p:spPr>
            <a:xfrm>
              <a:off x="2275853" y="7087222"/>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2506" name="object 2506" descr=""/>
            <p:cNvSpPr/>
            <p:nvPr/>
          </p:nvSpPr>
          <p:spPr>
            <a:xfrm>
              <a:off x="2274712" y="7049882"/>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07" name="object 2507" descr=""/>
            <p:cNvSpPr/>
            <p:nvPr/>
          </p:nvSpPr>
          <p:spPr>
            <a:xfrm>
              <a:off x="2274712" y="708379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08" name="object 2508" descr=""/>
            <p:cNvSpPr/>
            <p:nvPr/>
          </p:nvSpPr>
          <p:spPr>
            <a:xfrm>
              <a:off x="2274712" y="7050644"/>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09" name="object 2509" descr=""/>
            <p:cNvSpPr/>
            <p:nvPr/>
          </p:nvSpPr>
          <p:spPr>
            <a:xfrm>
              <a:off x="2274712" y="7084553"/>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10" name="object 2510" descr=""/>
            <p:cNvSpPr/>
            <p:nvPr/>
          </p:nvSpPr>
          <p:spPr>
            <a:xfrm>
              <a:off x="2276617" y="7051026"/>
              <a:ext cx="1270" cy="1905"/>
            </a:xfrm>
            <a:custGeom>
              <a:avLst/>
              <a:gdLst/>
              <a:ahLst/>
              <a:cxnLst/>
              <a:rect l="l" t="t" r="r" b="b"/>
              <a:pathLst>
                <a:path w="1269" h="1904">
                  <a:moveTo>
                    <a:pt x="1143" y="381"/>
                  </a:moveTo>
                  <a:lnTo>
                    <a:pt x="762" y="0"/>
                  </a:lnTo>
                  <a:lnTo>
                    <a:pt x="0" y="762"/>
                  </a:lnTo>
                  <a:lnTo>
                    <a:pt x="0" y="1524"/>
                  </a:lnTo>
                </a:path>
              </a:pathLst>
            </a:custGeom>
            <a:ln w="3530">
              <a:solidFill>
                <a:srgbClr val="565659"/>
              </a:solidFill>
            </a:ln>
          </p:spPr>
          <p:txBody>
            <a:bodyPr wrap="square" lIns="0" tIns="0" rIns="0" bIns="0" rtlCol="0"/>
            <a:lstStyle/>
            <a:p/>
          </p:txBody>
        </p:sp>
        <p:sp>
          <p:nvSpPr>
            <p:cNvPr id="2511" name="object 2511" descr=""/>
            <p:cNvSpPr/>
            <p:nvPr/>
          </p:nvSpPr>
          <p:spPr>
            <a:xfrm>
              <a:off x="2274713" y="7047214"/>
              <a:ext cx="3175" cy="5715"/>
            </a:xfrm>
            <a:custGeom>
              <a:avLst/>
              <a:gdLst/>
              <a:ahLst/>
              <a:cxnLst/>
              <a:rect l="l" t="t" r="r" b="b"/>
              <a:pathLst>
                <a:path w="3175" h="5715">
                  <a:moveTo>
                    <a:pt x="1143" y="5333"/>
                  </a:moveTo>
                  <a:lnTo>
                    <a:pt x="1143" y="4190"/>
                  </a:lnTo>
                  <a:lnTo>
                    <a:pt x="381" y="3428"/>
                  </a:lnTo>
                  <a:lnTo>
                    <a:pt x="0" y="3428"/>
                  </a:lnTo>
                  <a:lnTo>
                    <a:pt x="0" y="2666"/>
                  </a:lnTo>
                  <a:lnTo>
                    <a:pt x="381" y="2666"/>
                  </a:lnTo>
                  <a:lnTo>
                    <a:pt x="1143" y="2285"/>
                  </a:lnTo>
                  <a:lnTo>
                    <a:pt x="1524" y="761"/>
                  </a:lnTo>
                  <a:lnTo>
                    <a:pt x="1524" y="0"/>
                  </a:lnTo>
                  <a:lnTo>
                    <a:pt x="1905" y="380"/>
                  </a:lnTo>
                  <a:lnTo>
                    <a:pt x="1905" y="761"/>
                  </a:lnTo>
                  <a:lnTo>
                    <a:pt x="2286" y="2285"/>
                  </a:lnTo>
                  <a:lnTo>
                    <a:pt x="2667" y="3428"/>
                  </a:lnTo>
                  <a:lnTo>
                    <a:pt x="3048" y="3428"/>
                  </a:lnTo>
                  <a:lnTo>
                    <a:pt x="3048" y="4190"/>
                  </a:lnTo>
                </a:path>
              </a:pathLst>
            </a:custGeom>
            <a:ln w="3530">
              <a:solidFill>
                <a:srgbClr val="565659"/>
              </a:solidFill>
            </a:ln>
          </p:spPr>
          <p:txBody>
            <a:bodyPr wrap="square" lIns="0" tIns="0" rIns="0" bIns="0" rtlCol="0"/>
            <a:lstStyle/>
            <a:p/>
          </p:txBody>
        </p:sp>
        <p:sp>
          <p:nvSpPr>
            <p:cNvPr id="2512" name="object 2512" descr=""/>
            <p:cNvSpPr/>
            <p:nvPr/>
          </p:nvSpPr>
          <p:spPr>
            <a:xfrm>
              <a:off x="2274712" y="7082267"/>
              <a:ext cx="3175" cy="5715"/>
            </a:xfrm>
            <a:custGeom>
              <a:avLst/>
              <a:gdLst/>
              <a:ahLst/>
              <a:cxnLst/>
              <a:rect l="l" t="t" r="r" b="b"/>
              <a:pathLst>
                <a:path w="3175" h="5715">
                  <a:moveTo>
                    <a:pt x="3048" y="3047"/>
                  </a:moveTo>
                  <a:lnTo>
                    <a:pt x="2667" y="2666"/>
                  </a:lnTo>
                  <a:lnTo>
                    <a:pt x="1905" y="3428"/>
                  </a:lnTo>
                  <a:lnTo>
                    <a:pt x="1524" y="4571"/>
                  </a:lnTo>
                  <a:lnTo>
                    <a:pt x="1524" y="5333"/>
                  </a:lnTo>
                  <a:lnTo>
                    <a:pt x="1143" y="5333"/>
                  </a:lnTo>
                  <a:lnTo>
                    <a:pt x="1143" y="4571"/>
                  </a:lnTo>
                  <a:lnTo>
                    <a:pt x="1143" y="3047"/>
                  </a:lnTo>
                  <a:lnTo>
                    <a:pt x="381" y="2285"/>
                  </a:lnTo>
                  <a:lnTo>
                    <a:pt x="0" y="2285"/>
                  </a:lnTo>
                  <a:lnTo>
                    <a:pt x="0" y="1523"/>
                  </a:lnTo>
                  <a:lnTo>
                    <a:pt x="381" y="1523"/>
                  </a:lnTo>
                  <a:lnTo>
                    <a:pt x="1143" y="1142"/>
                  </a:lnTo>
                  <a:lnTo>
                    <a:pt x="1524" y="0"/>
                  </a:lnTo>
                </a:path>
              </a:pathLst>
            </a:custGeom>
            <a:ln w="3530">
              <a:solidFill>
                <a:srgbClr val="565659"/>
              </a:solidFill>
            </a:ln>
          </p:spPr>
          <p:txBody>
            <a:bodyPr wrap="square" lIns="0" tIns="0" rIns="0" bIns="0" rtlCol="0"/>
            <a:lstStyle/>
            <a:p/>
          </p:txBody>
        </p:sp>
        <p:sp>
          <p:nvSpPr>
            <p:cNvPr id="2513" name="object 2513" descr=""/>
            <p:cNvSpPr/>
            <p:nvPr/>
          </p:nvSpPr>
          <p:spPr>
            <a:xfrm>
              <a:off x="2276613" y="7082271"/>
              <a:ext cx="1270" cy="3175"/>
            </a:xfrm>
            <a:custGeom>
              <a:avLst/>
              <a:gdLst/>
              <a:ahLst/>
              <a:cxnLst/>
              <a:rect l="l" t="t" r="r" b="b"/>
              <a:pathLst>
                <a:path w="1269" h="3175">
                  <a:moveTo>
                    <a:pt x="0" y="0"/>
                  </a:moveTo>
                  <a:lnTo>
                    <a:pt x="381" y="1142"/>
                  </a:lnTo>
                  <a:lnTo>
                    <a:pt x="762" y="2285"/>
                  </a:lnTo>
                  <a:lnTo>
                    <a:pt x="1143" y="2285"/>
                  </a:lnTo>
                  <a:lnTo>
                    <a:pt x="1143" y="3047"/>
                  </a:lnTo>
                </a:path>
              </a:pathLst>
            </a:custGeom>
            <a:ln w="3530">
              <a:solidFill>
                <a:srgbClr val="565659"/>
              </a:solidFill>
            </a:ln>
          </p:spPr>
          <p:txBody>
            <a:bodyPr wrap="square" lIns="0" tIns="0" rIns="0" bIns="0" rtlCol="0"/>
            <a:lstStyle/>
            <a:p/>
          </p:txBody>
        </p:sp>
        <p:sp>
          <p:nvSpPr>
            <p:cNvPr id="2514" name="object 2514" descr=""/>
            <p:cNvSpPr/>
            <p:nvPr/>
          </p:nvSpPr>
          <p:spPr>
            <a:xfrm>
              <a:off x="2264041" y="7082271"/>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15" name="object 2515" descr=""/>
            <p:cNvSpPr/>
            <p:nvPr/>
          </p:nvSpPr>
          <p:spPr>
            <a:xfrm>
              <a:off x="2264041" y="7052548"/>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16" name="object 2516" descr=""/>
            <p:cNvSpPr/>
            <p:nvPr/>
          </p:nvSpPr>
          <p:spPr>
            <a:xfrm>
              <a:off x="2262517" y="7052932"/>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17" name="object 2517" descr=""/>
            <p:cNvSpPr/>
            <p:nvPr/>
          </p:nvSpPr>
          <p:spPr>
            <a:xfrm>
              <a:off x="2263658" y="7082271"/>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18" name="object 2518" descr=""/>
            <p:cNvSpPr/>
            <p:nvPr/>
          </p:nvSpPr>
          <p:spPr>
            <a:xfrm>
              <a:off x="2262516" y="7081886"/>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19" name="object 2519" descr=""/>
            <p:cNvSpPr/>
            <p:nvPr/>
          </p:nvSpPr>
          <p:spPr>
            <a:xfrm>
              <a:off x="2262516" y="7052932"/>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20" name="object 2520" descr=""/>
            <p:cNvSpPr/>
            <p:nvPr/>
          </p:nvSpPr>
          <p:spPr>
            <a:xfrm>
              <a:off x="2260992" y="7053696"/>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21" name="object 2521" descr=""/>
            <p:cNvSpPr/>
            <p:nvPr/>
          </p:nvSpPr>
          <p:spPr>
            <a:xfrm>
              <a:off x="2262139" y="7081886"/>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22" name="object 2522" descr=""/>
            <p:cNvSpPr/>
            <p:nvPr/>
          </p:nvSpPr>
          <p:spPr>
            <a:xfrm>
              <a:off x="2260997" y="7081123"/>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23" name="object 2523" descr=""/>
            <p:cNvSpPr/>
            <p:nvPr/>
          </p:nvSpPr>
          <p:spPr>
            <a:xfrm>
              <a:off x="2260997" y="7054074"/>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24" name="object 2524" descr=""/>
            <p:cNvSpPr/>
            <p:nvPr/>
          </p:nvSpPr>
          <p:spPr>
            <a:xfrm>
              <a:off x="2259851" y="7055215"/>
              <a:ext cx="17780" cy="0"/>
            </a:xfrm>
            <a:custGeom>
              <a:avLst/>
              <a:gdLst/>
              <a:ahLst/>
              <a:cxnLst/>
              <a:rect l="l" t="t" r="r" b="b"/>
              <a:pathLst>
                <a:path w="17780" h="0">
                  <a:moveTo>
                    <a:pt x="17144" y="0"/>
                  </a:moveTo>
                  <a:lnTo>
                    <a:pt x="0" y="0"/>
                  </a:lnTo>
                  <a:lnTo>
                    <a:pt x="17525" y="0"/>
                  </a:lnTo>
                </a:path>
              </a:pathLst>
            </a:custGeom>
            <a:ln w="3530">
              <a:solidFill>
                <a:srgbClr val="565659"/>
              </a:solidFill>
            </a:ln>
          </p:spPr>
          <p:txBody>
            <a:bodyPr wrap="square" lIns="0" tIns="0" rIns="0" bIns="0" rtlCol="0"/>
            <a:lstStyle/>
            <a:p/>
          </p:txBody>
        </p:sp>
        <p:sp>
          <p:nvSpPr>
            <p:cNvPr id="2525" name="object 2525" descr=""/>
            <p:cNvSpPr/>
            <p:nvPr/>
          </p:nvSpPr>
          <p:spPr>
            <a:xfrm>
              <a:off x="2260613" y="7080745"/>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26" name="object 2526" descr=""/>
            <p:cNvSpPr/>
            <p:nvPr/>
          </p:nvSpPr>
          <p:spPr>
            <a:xfrm>
              <a:off x="2259470" y="7079604"/>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27" name="object 2527" descr=""/>
            <p:cNvSpPr/>
            <p:nvPr/>
          </p:nvSpPr>
          <p:spPr>
            <a:xfrm>
              <a:off x="2259473" y="7079219"/>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28" name="object 2528" descr=""/>
            <p:cNvSpPr/>
            <p:nvPr/>
          </p:nvSpPr>
          <p:spPr>
            <a:xfrm>
              <a:off x="2258710" y="7057125"/>
              <a:ext cx="17145" cy="0"/>
            </a:xfrm>
            <a:custGeom>
              <a:avLst/>
              <a:gdLst/>
              <a:ahLst/>
              <a:cxnLst/>
              <a:rect l="l" t="t" r="r" b="b"/>
              <a:pathLst>
                <a:path w="17144" h="0">
                  <a:moveTo>
                    <a:pt x="0" y="0"/>
                  </a:moveTo>
                  <a:lnTo>
                    <a:pt x="17145" y="0"/>
                  </a:lnTo>
                </a:path>
              </a:pathLst>
            </a:custGeom>
            <a:ln w="3530">
              <a:solidFill>
                <a:srgbClr val="565659"/>
              </a:solidFill>
            </a:ln>
          </p:spPr>
          <p:txBody>
            <a:bodyPr wrap="square" lIns="0" tIns="0" rIns="0" bIns="0" rtlCol="0"/>
            <a:lstStyle/>
            <a:p/>
          </p:txBody>
        </p:sp>
        <p:sp>
          <p:nvSpPr>
            <p:cNvPr id="2529" name="object 2529" descr=""/>
            <p:cNvSpPr/>
            <p:nvPr/>
          </p:nvSpPr>
          <p:spPr>
            <a:xfrm>
              <a:off x="2259470" y="7055599"/>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30" name="object 2530" descr=""/>
            <p:cNvSpPr/>
            <p:nvPr/>
          </p:nvSpPr>
          <p:spPr>
            <a:xfrm>
              <a:off x="2258710" y="7057503"/>
              <a:ext cx="17145" cy="0"/>
            </a:xfrm>
            <a:custGeom>
              <a:avLst/>
              <a:gdLst/>
              <a:ahLst/>
              <a:cxnLst/>
              <a:rect l="l" t="t" r="r" b="b"/>
              <a:pathLst>
                <a:path w="17144" h="0">
                  <a:moveTo>
                    <a:pt x="0" y="0"/>
                  </a:moveTo>
                  <a:lnTo>
                    <a:pt x="17145" y="0"/>
                  </a:lnTo>
                </a:path>
              </a:pathLst>
            </a:custGeom>
            <a:ln w="3530">
              <a:solidFill>
                <a:srgbClr val="565659"/>
              </a:solidFill>
            </a:ln>
          </p:spPr>
          <p:txBody>
            <a:bodyPr wrap="square" lIns="0" tIns="0" rIns="0" bIns="0" rtlCol="0"/>
            <a:lstStyle/>
            <a:p/>
          </p:txBody>
        </p:sp>
        <p:sp>
          <p:nvSpPr>
            <p:cNvPr id="2531" name="object 2531" descr=""/>
            <p:cNvSpPr/>
            <p:nvPr/>
          </p:nvSpPr>
          <p:spPr>
            <a:xfrm>
              <a:off x="2259473" y="7079219"/>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32" name="object 2532" descr=""/>
            <p:cNvSpPr/>
            <p:nvPr/>
          </p:nvSpPr>
          <p:spPr>
            <a:xfrm>
              <a:off x="2258330" y="7077315"/>
              <a:ext cx="17780" cy="0"/>
            </a:xfrm>
            <a:custGeom>
              <a:avLst/>
              <a:gdLst/>
              <a:ahLst/>
              <a:cxnLst/>
              <a:rect l="l" t="t" r="r" b="b"/>
              <a:pathLst>
                <a:path w="17780" h="0">
                  <a:moveTo>
                    <a:pt x="17525" y="0"/>
                  </a:moveTo>
                  <a:lnTo>
                    <a:pt x="0" y="0"/>
                  </a:lnTo>
                  <a:lnTo>
                    <a:pt x="17525" y="0"/>
                  </a:lnTo>
                </a:path>
              </a:pathLst>
            </a:custGeom>
            <a:ln w="3530">
              <a:solidFill>
                <a:srgbClr val="565659"/>
              </a:solidFill>
            </a:ln>
          </p:spPr>
          <p:txBody>
            <a:bodyPr wrap="square" lIns="0" tIns="0" rIns="0" bIns="0" rtlCol="0"/>
            <a:lstStyle/>
            <a:p/>
          </p:txBody>
        </p:sp>
        <p:sp>
          <p:nvSpPr>
            <p:cNvPr id="2533" name="object 2533" descr=""/>
            <p:cNvSpPr/>
            <p:nvPr/>
          </p:nvSpPr>
          <p:spPr>
            <a:xfrm>
              <a:off x="2249181" y="7084553"/>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2534" name="object 2534" descr=""/>
            <p:cNvSpPr/>
            <p:nvPr/>
          </p:nvSpPr>
          <p:spPr>
            <a:xfrm>
              <a:off x="2249181" y="7050644"/>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2535" name="object 2535" descr=""/>
            <p:cNvSpPr/>
            <p:nvPr/>
          </p:nvSpPr>
          <p:spPr>
            <a:xfrm>
              <a:off x="2257563" y="7059792"/>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36" name="object 2536" descr=""/>
            <p:cNvSpPr/>
            <p:nvPr/>
          </p:nvSpPr>
          <p:spPr>
            <a:xfrm>
              <a:off x="2258330" y="7057503"/>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37" name="object 2537" descr=""/>
            <p:cNvSpPr/>
            <p:nvPr/>
          </p:nvSpPr>
          <p:spPr>
            <a:xfrm>
              <a:off x="2257563" y="7059792"/>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38" name="object 2538" descr=""/>
            <p:cNvSpPr/>
            <p:nvPr/>
          </p:nvSpPr>
          <p:spPr>
            <a:xfrm>
              <a:off x="2249947" y="7084936"/>
              <a:ext cx="1905" cy="0"/>
            </a:xfrm>
            <a:custGeom>
              <a:avLst/>
              <a:gdLst/>
              <a:ahLst/>
              <a:cxnLst/>
              <a:rect l="l" t="t" r="r" b="b"/>
              <a:pathLst>
                <a:path w="1905" h="0">
                  <a:moveTo>
                    <a:pt x="1905" y="0"/>
                  </a:moveTo>
                  <a:lnTo>
                    <a:pt x="0" y="0"/>
                  </a:lnTo>
                </a:path>
              </a:pathLst>
            </a:custGeom>
            <a:ln w="3530">
              <a:solidFill>
                <a:srgbClr val="565659"/>
              </a:solidFill>
            </a:ln>
          </p:spPr>
          <p:txBody>
            <a:bodyPr wrap="square" lIns="0" tIns="0" rIns="0" bIns="0" rtlCol="0"/>
            <a:lstStyle/>
            <a:p/>
          </p:txBody>
        </p:sp>
        <p:sp>
          <p:nvSpPr>
            <p:cNvPr id="2539" name="object 2539" descr=""/>
            <p:cNvSpPr/>
            <p:nvPr/>
          </p:nvSpPr>
          <p:spPr>
            <a:xfrm>
              <a:off x="2249947" y="7051029"/>
              <a:ext cx="1905" cy="0"/>
            </a:xfrm>
            <a:custGeom>
              <a:avLst/>
              <a:gdLst/>
              <a:ahLst/>
              <a:cxnLst/>
              <a:rect l="l" t="t" r="r" b="b"/>
              <a:pathLst>
                <a:path w="1905" h="0">
                  <a:moveTo>
                    <a:pt x="1905" y="0"/>
                  </a:moveTo>
                  <a:lnTo>
                    <a:pt x="0" y="0"/>
                  </a:lnTo>
                </a:path>
              </a:pathLst>
            </a:custGeom>
            <a:ln w="3530">
              <a:solidFill>
                <a:srgbClr val="565659"/>
              </a:solidFill>
            </a:ln>
          </p:spPr>
          <p:txBody>
            <a:bodyPr wrap="square" lIns="0" tIns="0" rIns="0" bIns="0" rtlCol="0"/>
            <a:lstStyle/>
            <a:p/>
          </p:txBody>
        </p:sp>
        <p:sp>
          <p:nvSpPr>
            <p:cNvPr id="2540" name="object 2540" descr=""/>
            <p:cNvSpPr/>
            <p:nvPr/>
          </p:nvSpPr>
          <p:spPr>
            <a:xfrm>
              <a:off x="2258325" y="7076932"/>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41" name="object 2541" descr=""/>
            <p:cNvSpPr/>
            <p:nvPr/>
          </p:nvSpPr>
          <p:spPr>
            <a:xfrm>
              <a:off x="2257567" y="7075028"/>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42" name="object 2542" descr=""/>
            <p:cNvSpPr/>
            <p:nvPr/>
          </p:nvSpPr>
          <p:spPr>
            <a:xfrm>
              <a:off x="2257563" y="7074649"/>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43" name="object 2543" descr=""/>
            <p:cNvSpPr/>
            <p:nvPr/>
          </p:nvSpPr>
          <p:spPr>
            <a:xfrm>
              <a:off x="2249562" y="7083411"/>
              <a:ext cx="1905" cy="635"/>
            </a:xfrm>
            <a:custGeom>
              <a:avLst/>
              <a:gdLst/>
              <a:ahLst/>
              <a:cxnLst/>
              <a:rect l="l" t="t" r="r" b="b"/>
              <a:pathLst>
                <a:path w="1905" h="634">
                  <a:moveTo>
                    <a:pt x="1905" y="0"/>
                  </a:moveTo>
                  <a:lnTo>
                    <a:pt x="0" y="380"/>
                  </a:lnTo>
                </a:path>
              </a:pathLst>
            </a:custGeom>
            <a:ln w="3530">
              <a:solidFill>
                <a:srgbClr val="565659"/>
              </a:solidFill>
            </a:ln>
          </p:spPr>
          <p:txBody>
            <a:bodyPr wrap="square" lIns="0" tIns="0" rIns="0" bIns="0" rtlCol="0"/>
            <a:lstStyle/>
            <a:p/>
          </p:txBody>
        </p:sp>
        <p:sp>
          <p:nvSpPr>
            <p:cNvPr id="2544" name="object 2544" descr=""/>
            <p:cNvSpPr/>
            <p:nvPr/>
          </p:nvSpPr>
          <p:spPr>
            <a:xfrm>
              <a:off x="2250707" y="7081886"/>
              <a:ext cx="635" cy="635"/>
            </a:xfrm>
            <a:custGeom>
              <a:avLst/>
              <a:gdLst/>
              <a:ahLst/>
              <a:cxnLst/>
              <a:rect l="l" t="t" r="r" b="b"/>
              <a:pathLst>
                <a:path w="635" h="634">
                  <a:moveTo>
                    <a:pt x="381" y="0"/>
                  </a:moveTo>
                  <a:lnTo>
                    <a:pt x="0" y="381"/>
                  </a:lnTo>
                </a:path>
              </a:pathLst>
            </a:custGeom>
            <a:ln w="3530">
              <a:solidFill>
                <a:srgbClr val="565659"/>
              </a:solidFill>
            </a:ln>
          </p:spPr>
          <p:txBody>
            <a:bodyPr wrap="square" lIns="0" tIns="0" rIns="0" bIns="0" rtlCol="0"/>
            <a:lstStyle/>
            <a:p/>
          </p:txBody>
        </p:sp>
        <p:sp>
          <p:nvSpPr>
            <p:cNvPr id="2545" name="object 2545" descr=""/>
            <p:cNvSpPr/>
            <p:nvPr/>
          </p:nvSpPr>
          <p:spPr>
            <a:xfrm>
              <a:off x="2250707" y="7047978"/>
              <a:ext cx="635" cy="635"/>
            </a:xfrm>
            <a:custGeom>
              <a:avLst/>
              <a:gdLst/>
              <a:ahLst/>
              <a:cxnLst/>
              <a:rect l="l" t="t" r="r" b="b"/>
              <a:pathLst>
                <a:path w="635" h="634">
                  <a:moveTo>
                    <a:pt x="381" y="0"/>
                  </a:moveTo>
                  <a:lnTo>
                    <a:pt x="0" y="380"/>
                  </a:lnTo>
                </a:path>
              </a:pathLst>
            </a:custGeom>
            <a:ln w="3530">
              <a:solidFill>
                <a:srgbClr val="565659"/>
              </a:solidFill>
            </a:ln>
          </p:spPr>
          <p:txBody>
            <a:bodyPr wrap="square" lIns="0" tIns="0" rIns="0" bIns="0" rtlCol="0"/>
            <a:lstStyle/>
            <a:p/>
          </p:txBody>
        </p:sp>
        <p:sp>
          <p:nvSpPr>
            <p:cNvPr id="2546" name="object 2546" descr=""/>
            <p:cNvSpPr/>
            <p:nvPr/>
          </p:nvSpPr>
          <p:spPr>
            <a:xfrm>
              <a:off x="2249562" y="7049503"/>
              <a:ext cx="1905" cy="635"/>
            </a:xfrm>
            <a:custGeom>
              <a:avLst/>
              <a:gdLst/>
              <a:ahLst/>
              <a:cxnLst/>
              <a:rect l="l" t="t" r="r" b="b"/>
              <a:pathLst>
                <a:path w="1905" h="634">
                  <a:moveTo>
                    <a:pt x="1905" y="0"/>
                  </a:moveTo>
                  <a:lnTo>
                    <a:pt x="0" y="380"/>
                  </a:lnTo>
                </a:path>
              </a:pathLst>
            </a:custGeom>
            <a:ln w="3530">
              <a:solidFill>
                <a:srgbClr val="565659"/>
              </a:solidFill>
            </a:ln>
          </p:spPr>
          <p:txBody>
            <a:bodyPr wrap="square" lIns="0" tIns="0" rIns="0" bIns="0" rtlCol="0"/>
            <a:lstStyle/>
            <a:p/>
          </p:txBody>
        </p:sp>
        <p:sp>
          <p:nvSpPr>
            <p:cNvPr id="2547" name="object 2547" descr=""/>
            <p:cNvSpPr/>
            <p:nvPr/>
          </p:nvSpPr>
          <p:spPr>
            <a:xfrm>
              <a:off x="2250326" y="7051405"/>
              <a:ext cx="1270" cy="635"/>
            </a:xfrm>
            <a:custGeom>
              <a:avLst/>
              <a:gdLst/>
              <a:ahLst/>
              <a:cxnLst/>
              <a:rect l="l" t="t" r="r" b="b"/>
              <a:pathLst>
                <a:path w="1269" h="634">
                  <a:moveTo>
                    <a:pt x="762" y="381"/>
                  </a:moveTo>
                  <a:lnTo>
                    <a:pt x="0" y="0"/>
                  </a:lnTo>
                </a:path>
              </a:pathLst>
            </a:custGeom>
            <a:ln w="3530">
              <a:solidFill>
                <a:srgbClr val="565659"/>
              </a:solidFill>
            </a:ln>
          </p:spPr>
          <p:txBody>
            <a:bodyPr wrap="square" lIns="0" tIns="0" rIns="0" bIns="0" rtlCol="0"/>
            <a:lstStyle/>
            <a:p/>
          </p:txBody>
        </p:sp>
        <p:sp>
          <p:nvSpPr>
            <p:cNvPr id="2548" name="object 2548" descr=""/>
            <p:cNvSpPr/>
            <p:nvPr/>
          </p:nvSpPr>
          <p:spPr>
            <a:xfrm>
              <a:off x="2250326" y="7085319"/>
              <a:ext cx="1270" cy="635"/>
            </a:xfrm>
            <a:custGeom>
              <a:avLst/>
              <a:gdLst/>
              <a:ahLst/>
              <a:cxnLst/>
              <a:rect l="l" t="t" r="r" b="b"/>
              <a:pathLst>
                <a:path w="1269" h="634">
                  <a:moveTo>
                    <a:pt x="762" y="380"/>
                  </a:moveTo>
                  <a:lnTo>
                    <a:pt x="0" y="0"/>
                  </a:lnTo>
                </a:path>
              </a:pathLst>
            </a:custGeom>
            <a:ln w="3530">
              <a:solidFill>
                <a:srgbClr val="565659"/>
              </a:solidFill>
            </a:ln>
          </p:spPr>
          <p:txBody>
            <a:bodyPr wrap="square" lIns="0" tIns="0" rIns="0" bIns="0" rtlCol="0"/>
            <a:lstStyle/>
            <a:p/>
          </p:txBody>
        </p:sp>
        <p:sp>
          <p:nvSpPr>
            <p:cNvPr id="2549" name="object 2549" descr=""/>
            <p:cNvSpPr/>
            <p:nvPr/>
          </p:nvSpPr>
          <p:spPr>
            <a:xfrm>
              <a:off x="2250323" y="708684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50" name="object 2550" descr=""/>
            <p:cNvSpPr/>
            <p:nvPr/>
          </p:nvSpPr>
          <p:spPr>
            <a:xfrm>
              <a:off x="2250323" y="7052932"/>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51" name="object 2551" descr=""/>
            <p:cNvSpPr/>
            <p:nvPr/>
          </p:nvSpPr>
          <p:spPr>
            <a:xfrm>
              <a:off x="2250707" y="7081507"/>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52" name="object 2552" descr=""/>
            <p:cNvSpPr/>
            <p:nvPr/>
          </p:nvSpPr>
          <p:spPr>
            <a:xfrm>
              <a:off x="2250707" y="704760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53" name="object 2553" descr=""/>
            <p:cNvSpPr/>
            <p:nvPr/>
          </p:nvSpPr>
          <p:spPr>
            <a:xfrm>
              <a:off x="2256803" y="7062457"/>
              <a:ext cx="17780" cy="0"/>
            </a:xfrm>
            <a:custGeom>
              <a:avLst/>
              <a:gdLst/>
              <a:ahLst/>
              <a:cxnLst/>
              <a:rect l="l" t="t" r="r" b="b"/>
              <a:pathLst>
                <a:path w="17780" h="0">
                  <a:moveTo>
                    <a:pt x="381" y="0"/>
                  </a:moveTo>
                  <a:lnTo>
                    <a:pt x="17526" y="0"/>
                  </a:lnTo>
                  <a:lnTo>
                    <a:pt x="0" y="0"/>
                  </a:lnTo>
                </a:path>
              </a:pathLst>
            </a:custGeom>
            <a:ln w="3530">
              <a:solidFill>
                <a:srgbClr val="565659"/>
              </a:solidFill>
            </a:ln>
          </p:spPr>
          <p:txBody>
            <a:bodyPr wrap="square" lIns="0" tIns="0" rIns="0" bIns="0" rtlCol="0"/>
            <a:lstStyle/>
            <a:p/>
          </p:txBody>
        </p:sp>
        <p:sp>
          <p:nvSpPr>
            <p:cNvPr id="2554" name="object 2554" descr=""/>
            <p:cNvSpPr/>
            <p:nvPr/>
          </p:nvSpPr>
          <p:spPr>
            <a:xfrm>
              <a:off x="2257567" y="7060169"/>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55" name="object 2555" descr=""/>
            <p:cNvSpPr/>
            <p:nvPr/>
          </p:nvSpPr>
          <p:spPr>
            <a:xfrm>
              <a:off x="2256806" y="7071982"/>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56" name="object 2556" descr=""/>
            <p:cNvSpPr/>
            <p:nvPr/>
          </p:nvSpPr>
          <p:spPr>
            <a:xfrm>
              <a:off x="2257563" y="7074649"/>
              <a:ext cx="17145" cy="0"/>
            </a:xfrm>
            <a:custGeom>
              <a:avLst/>
              <a:gdLst/>
              <a:ahLst/>
              <a:cxnLst/>
              <a:rect l="l" t="t" r="r" b="b"/>
              <a:pathLst>
                <a:path w="17144" h="0">
                  <a:moveTo>
                    <a:pt x="0" y="0"/>
                  </a:moveTo>
                  <a:lnTo>
                    <a:pt x="17145" y="0"/>
                  </a:lnTo>
                </a:path>
              </a:pathLst>
            </a:custGeom>
            <a:ln w="3530">
              <a:solidFill>
                <a:srgbClr val="565659"/>
              </a:solidFill>
            </a:ln>
          </p:spPr>
          <p:txBody>
            <a:bodyPr wrap="square" lIns="0" tIns="0" rIns="0" bIns="0" rtlCol="0"/>
            <a:lstStyle/>
            <a:p/>
          </p:txBody>
        </p:sp>
        <p:sp>
          <p:nvSpPr>
            <p:cNvPr id="2557" name="object 2557" descr=""/>
            <p:cNvSpPr/>
            <p:nvPr/>
          </p:nvSpPr>
          <p:spPr>
            <a:xfrm>
              <a:off x="2256805" y="7071982"/>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58" name="object 2558" descr=""/>
            <p:cNvSpPr/>
            <p:nvPr/>
          </p:nvSpPr>
          <p:spPr>
            <a:xfrm>
              <a:off x="2250323" y="7087222"/>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2559" name="object 2559" descr=""/>
            <p:cNvSpPr/>
            <p:nvPr/>
          </p:nvSpPr>
          <p:spPr>
            <a:xfrm>
              <a:off x="2250323" y="7053315"/>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2560" name="object 2560" descr=""/>
            <p:cNvSpPr/>
            <p:nvPr/>
          </p:nvSpPr>
          <p:spPr>
            <a:xfrm>
              <a:off x="2256425" y="7065503"/>
              <a:ext cx="17780" cy="0"/>
            </a:xfrm>
            <a:custGeom>
              <a:avLst/>
              <a:gdLst/>
              <a:ahLst/>
              <a:cxnLst/>
              <a:rect l="l" t="t" r="r" b="b"/>
              <a:pathLst>
                <a:path w="17780" h="0">
                  <a:moveTo>
                    <a:pt x="381" y="0"/>
                  </a:moveTo>
                  <a:lnTo>
                    <a:pt x="17526" y="0"/>
                  </a:lnTo>
                  <a:lnTo>
                    <a:pt x="0" y="0"/>
                  </a:lnTo>
                </a:path>
              </a:pathLst>
            </a:custGeom>
            <a:ln w="3530">
              <a:solidFill>
                <a:srgbClr val="565659"/>
              </a:solidFill>
            </a:ln>
          </p:spPr>
          <p:txBody>
            <a:bodyPr wrap="square" lIns="0" tIns="0" rIns="0" bIns="0" rtlCol="0"/>
            <a:lstStyle/>
            <a:p/>
          </p:txBody>
        </p:sp>
        <p:sp>
          <p:nvSpPr>
            <p:cNvPr id="2561" name="object 2561" descr=""/>
            <p:cNvSpPr/>
            <p:nvPr/>
          </p:nvSpPr>
          <p:spPr>
            <a:xfrm>
              <a:off x="2256805" y="7062836"/>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62" name="object 2562" descr=""/>
            <p:cNvSpPr/>
            <p:nvPr/>
          </p:nvSpPr>
          <p:spPr>
            <a:xfrm>
              <a:off x="2256806" y="7068932"/>
              <a:ext cx="17145" cy="0"/>
            </a:xfrm>
            <a:custGeom>
              <a:avLst/>
              <a:gdLst/>
              <a:ahLst/>
              <a:cxnLst/>
              <a:rect l="l" t="t" r="r" b="b"/>
              <a:pathLst>
                <a:path w="17144" h="0">
                  <a:moveTo>
                    <a:pt x="0" y="0"/>
                  </a:moveTo>
                  <a:lnTo>
                    <a:pt x="17145" y="0"/>
                  </a:lnTo>
                </a:path>
              </a:pathLst>
            </a:custGeom>
            <a:ln w="3530">
              <a:solidFill>
                <a:srgbClr val="565659"/>
              </a:solidFill>
            </a:ln>
          </p:spPr>
          <p:txBody>
            <a:bodyPr wrap="square" lIns="0" tIns="0" rIns="0" bIns="0" rtlCol="0"/>
            <a:lstStyle/>
            <a:p/>
          </p:txBody>
        </p:sp>
        <p:sp>
          <p:nvSpPr>
            <p:cNvPr id="2563" name="object 2563" descr=""/>
            <p:cNvSpPr/>
            <p:nvPr/>
          </p:nvSpPr>
          <p:spPr>
            <a:xfrm>
              <a:off x="2256806" y="7071598"/>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64" name="object 2564" descr=""/>
            <p:cNvSpPr/>
            <p:nvPr/>
          </p:nvSpPr>
          <p:spPr>
            <a:xfrm>
              <a:off x="2256420" y="7068932"/>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65" name="object 2565" descr=""/>
            <p:cNvSpPr/>
            <p:nvPr/>
          </p:nvSpPr>
          <p:spPr>
            <a:xfrm>
              <a:off x="2121929" y="7017499"/>
              <a:ext cx="132080" cy="0"/>
            </a:xfrm>
            <a:custGeom>
              <a:avLst/>
              <a:gdLst/>
              <a:ahLst/>
              <a:cxnLst/>
              <a:rect l="l" t="t" r="r" b="b"/>
              <a:pathLst>
                <a:path w="132080" h="0">
                  <a:moveTo>
                    <a:pt x="131825" y="0"/>
                  </a:moveTo>
                  <a:lnTo>
                    <a:pt x="112394" y="0"/>
                  </a:lnTo>
                  <a:lnTo>
                    <a:pt x="0" y="0"/>
                  </a:lnTo>
                </a:path>
              </a:pathLst>
            </a:custGeom>
            <a:ln w="3530">
              <a:solidFill>
                <a:srgbClr val="565659"/>
              </a:solidFill>
            </a:ln>
          </p:spPr>
          <p:txBody>
            <a:bodyPr wrap="square" lIns="0" tIns="0" rIns="0" bIns="0" rtlCol="0"/>
            <a:lstStyle/>
            <a:p/>
          </p:txBody>
        </p:sp>
        <p:sp>
          <p:nvSpPr>
            <p:cNvPr id="2566" name="object 2566" descr=""/>
            <p:cNvSpPr/>
            <p:nvPr/>
          </p:nvSpPr>
          <p:spPr>
            <a:xfrm>
              <a:off x="2120783" y="7018640"/>
              <a:ext cx="133985" cy="0"/>
            </a:xfrm>
            <a:custGeom>
              <a:avLst/>
              <a:gdLst/>
              <a:ahLst/>
              <a:cxnLst/>
              <a:rect l="l" t="t" r="r" b="b"/>
              <a:pathLst>
                <a:path w="133985" h="0">
                  <a:moveTo>
                    <a:pt x="0" y="0"/>
                  </a:moveTo>
                  <a:lnTo>
                    <a:pt x="114300" y="0"/>
                  </a:lnTo>
                  <a:lnTo>
                    <a:pt x="133731" y="0"/>
                  </a:lnTo>
                </a:path>
              </a:pathLst>
            </a:custGeom>
            <a:ln w="3530">
              <a:solidFill>
                <a:srgbClr val="565659"/>
              </a:solidFill>
            </a:ln>
          </p:spPr>
          <p:txBody>
            <a:bodyPr wrap="square" lIns="0" tIns="0" rIns="0" bIns="0" rtlCol="0"/>
            <a:lstStyle/>
            <a:p/>
          </p:txBody>
        </p:sp>
        <p:sp>
          <p:nvSpPr>
            <p:cNvPr id="2567" name="object 2567" descr=""/>
            <p:cNvSpPr/>
            <p:nvPr/>
          </p:nvSpPr>
          <p:spPr>
            <a:xfrm>
              <a:off x="2256421" y="7068553"/>
              <a:ext cx="17780" cy="0"/>
            </a:xfrm>
            <a:custGeom>
              <a:avLst/>
              <a:gdLst/>
              <a:ahLst/>
              <a:cxnLst/>
              <a:rect l="l" t="t" r="r" b="b"/>
              <a:pathLst>
                <a:path w="17780" h="0">
                  <a:moveTo>
                    <a:pt x="0" y="0"/>
                  </a:moveTo>
                  <a:lnTo>
                    <a:pt x="17526" y="0"/>
                  </a:lnTo>
                </a:path>
              </a:pathLst>
            </a:custGeom>
            <a:ln w="3530">
              <a:solidFill>
                <a:srgbClr val="565659"/>
              </a:solidFill>
            </a:ln>
          </p:spPr>
          <p:txBody>
            <a:bodyPr wrap="square" lIns="0" tIns="0" rIns="0" bIns="0" rtlCol="0"/>
            <a:lstStyle/>
            <a:p/>
          </p:txBody>
        </p:sp>
        <p:sp>
          <p:nvSpPr>
            <p:cNvPr id="2568" name="object 2568" descr=""/>
            <p:cNvSpPr/>
            <p:nvPr/>
          </p:nvSpPr>
          <p:spPr>
            <a:xfrm>
              <a:off x="2256420" y="7065886"/>
              <a:ext cx="17780" cy="0"/>
            </a:xfrm>
            <a:custGeom>
              <a:avLst/>
              <a:gdLst/>
              <a:ahLst/>
              <a:cxnLst/>
              <a:rect l="l" t="t" r="r" b="b"/>
              <a:pathLst>
                <a:path w="17780" h="0">
                  <a:moveTo>
                    <a:pt x="17525" y="0"/>
                  </a:moveTo>
                  <a:lnTo>
                    <a:pt x="0" y="0"/>
                  </a:lnTo>
                </a:path>
              </a:pathLst>
            </a:custGeom>
            <a:ln w="3530">
              <a:solidFill>
                <a:srgbClr val="565659"/>
              </a:solidFill>
            </a:ln>
          </p:spPr>
          <p:txBody>
            <a:bodyPr wrap="square" lIns="0" tIns="0" rIns="0" bIns="0" rtlCol="0"/>
            <a:lstStyle/>
            <a:p/>
          </p:txBody>
        </p:sp>
        <p:sp>
          <p:nvSpPr>
            <p:cNvPr id="2569" name="object 2569" descr=""/>
            <p:cNvSpPr/>
            <p:nvPr/>
          </p:nvSpPr>
          <p:spPr>
            <a:xfrm>
              <a:off x="2249182" y="708379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70" name="object 2570" descr=""/>
            <p:cNvSpPr/>
            <p:nvPr/>
          </p:nvSpPr>
          <p:spPr>
            <a:xfrm>
              <a:off x="2249182" y="7049882"/>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71" name="object 2571" descr=""/>
            <p:cNvSpPr/>
            <p:nvPr/>
          </p:nvSpPr>
          <p:spPr>
            <a:xfrm>
              <a:off x="2249182" y="7050644"/>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72" name="object 2572" descr=""/>
            <p:cNvSpPr/>
            <p:nvPr/>
          </p:nvSpPr>
          <p:spPr>
            <a:xfrm>
              <a:off x="2249182" y="7084553"/>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573" name="object 2573" descr=""/>
            <p:cNvSpPr/>
            <p:nvPr/>
          </p:nvSpPr>
          <p:spPr>
            <a:xfrm>
              <a:off x="2249181" y="7081505"/>
              <a:ext cx="3175" cy="6350"/>
            </a:xfrm>
            <a:custGeom>
              <a:avLst/>
              <a:gdLst/>
              <a:ahLst/>
              <a:cxnLst/>
              <a:rect l="l" t="t" r="r" b="b"/>
              <a:pathLst>
                <a:path w="3175" h="6350">
                  <a:moveTo>
                    <a:pt x="3048" y="3810"/>
                  </a:moveTo>
                  <a:lnTo>
                    <a:pt x="2667" y="3429"/>
                  </a:lnTo>
                  <a:lnTo>
                    <a:pt x="1905" y="4191"/>
                  </a:lnTo>
                  <a:lnTo>
                    <a:pt x="1524" y="5334"/>
                  </a:lnTo>
                  <a:lnTo>
                    <a:pt x="1524" y="6096"/>
                  </a:lnTo>
                  <a:lnTo>
                    <a:pt x="1143" y="6096"/>
                  </a:lnTo>
                  <a:lnTo>
                    <a:pt x="1524" y="5334"/>
                  </a:lnTo>
                  <a:lnTo>
                    <a:pt x="1143" y="3810"/>
                  </a:lnTo>
                  <a:lnTo>
                    <a:pt x="381" y="3048"/>
                  </a:lnTo>
                  <a:lnTo>
                    <a:pt x="0" y="3048"/>
                  </a:lnTo>
                  <a:lnTo>
                    <a:pt x="0" y="2286"/>
                  </a:lnTo>
                  <a:lnTo>
                    <a:pt x="381" y="2286"/>
                  </a:lnTo>
                  <a:lnTo>
                    <a:pt x="1143" y="1905"/>
                  </a:lnTo>
                  <a:lnTo>
                    <a:pt x="1524" y="381"/>
                  </a:lnTo>
                  <a:lnTo>
                    <a:pt x="1524" y="0"/>
                  </a:lnTo>
                  <a:lnTo>
                    <a:pt x="1905" y="0"/>
                  </a:lnTo>
                  <a:lnTo>
                    <a:pt x="1905" y="381"/>
                  </a:lnTo>
                  <a:lnTo>
                    <a:pt x="2286" y="1905"/>
                  </a:lnTo>
                  <a:lnTo>
                    <a:pt x="3048" y="3048"/>
                  </a:lnTo>
                  <a:lnTo>
                    <a:pt x="3048" y="3810"/>
                  </a:lnTo>
                </a:path>
              </a:pathLst>
            </a:custGeom>
            <a:ln w="3530">
              <a:solidFill>
                <a:srgbClr val="565659"/>
              </a:solidFill>
            </a:ln>
          </p:spPr>
          <p:txBody>
            <a:bodyPr wrap="square" lIns="0" tIns="0" rIns="0" bIns="0" rtlCol="0"/>
            <a:lstStyle/>
            <a:p/>
          </p:txBody>
        </p:sp>
        <p:sp>
          <p:nvSpPr>
            <p:cNvPr id="2574" name="object 2574" descr=""/>
            <p:cNvSpPr/>
            <p:nvPr/>
          </p:nvSpPr>
          <p:spPr>
            <a:xfrm>
              <a:off x="2249181" y="7047216"/>
              <a:ext cx="3175" cy="6985"/>
            </a:xfrm>
            <a:custGeom>
              <a:avLst/>
              <a:gdLst/>
              <a:ahLst/>
              <a:cxnLst/>
              <a:rect l="l" t="t" r="r" b="b"/>
              <a:pathLst>
                <a:path w="3175" h="6984">
                  <a:moveTo>
                    <a:pt x="3048" y="4190"/>
                  </a:moveTo>
                  <a:lnTo>
                    <a:pt x="2667" y="3809"/>
                  </a:lnTo>
                  <a:lnTo>
                    <a:pt x="1905" y="4571"/>
                  </a:lnTo>
                  <a:lnTo>
                    <a:pt x="1524" y="5714"/>
                  </a:lnTo>
                  <a:lnTo>
                    <a:pt x="1524" y="6476"/>
                  </a:lnTo>
                  <a:lnTo>
                    <a:pt x="1143" y="6095"/>
                  </a:lnTo>
                  <a:lnTo>
                    <a:pt x="1524" y="5714"/>
                  </a:lnTo>
                  <a:lnTo>
                    <a:pt x="1143" y="4190"/>
                  </a:lnTo>
                  <a:lnTo>
                    <a:pt x="381" y="3428"/>
                  </a:lnTo>
                  <a:lnTo>
                    <a:pt x="0" y="3428"/>
                  </a:lnTo>
                  <a:lnTo>
                    <a:pt x="0" y="2666"/>
                  </a:lnTo>
                  <a:lnTo>
                    <a:pt x="381" y="2666"/>
                  </a:lnTo>
                  <a:lnTo>
                    <a:pt x="1143" y="2285"/>
                  </a:lnTo>
                  <a:lnTo>
                    <a:pt x="1524" y="761"/>
                  </a:lnTo>
                  <a:lnTo>
                    <a:pt x="1524" y="0"/>
                  </a:lnTo>
                  <a:lnTo>
                    <a:pt x="1905" y="380"/>
                  </a:lnTo>
                  <a:lnTo>
                    <a:pt x="1905" y="761"/>
                  </a:lnTo>
                  <a:lnTo>
                    <a:pt x="2286" y="2285"/>
                  </a:lnTo>
                  <a:lnTo>
                    <a:pt x="3048" y="3428"/>
                  </a:lnTo>
                  <a:lnTo>
                    <a:pt x="3048" y="4190"/>
                  </a:lnTo>
                </a:path>
              </a:pathLst>
            </a:custGeom>
            <a:ln w="3530">
              <a:solidFill>
                <a:srgbClr val="565659"/>
              </a:solidFill>
            </a:ln>
          </p:spPr>
          <p:txBody>
            <a:bodyPr wrap="square" lIns="0" tIns="0" rIns="0" bIns="0" rtlCol="0"/>
            <a:lstStyle/>
            <a:p/>
          </p:txBody>
        </p:sp>
        <p:sp>
          <p:nvSpPr>
            <p:cNvPr id="2575" name="object 2575" descr=""/>
            <p:cNvSpPr/>
            <p:nvPr/>
          </p:nvSpPr>
          <p:spPr>
            <a:xfrm>
              <a:off x="2248420" y="7044171"/>
              <a:ext cx="1270" cy="0"/>
            </a:xfrm>
            <a:custGeom>
              <a:avLst/>
              <a:gdLst/>
              <a:ahLst/>
              <a:cxnLst/>
              <a:rect l="l" t="t" r="r" b="b"/>
              <a:pathLst>
                <a:path w="1269" h="0">
                  <a:moveTo>
                    <a:pt x="1143" y="0"/>
                  </a:moveTo>
                  <a:lnTo>
                    <a:pt x="0" y="0"/>
                  </a:lnTo>
                </a:path>
              </a:pathLst>
            </a:custGeom>
            <a:ln w="3530">
              <a:solidFill>
                <a:srgbClr val="565659"/>
              </a:solidFill>
            </a:ln>
          </p:spPr>
          <p:txBody>
            <a:bodyPr wrap="square" lIns="0" tIns="0" rIns="0" bIns="0" rtlCol="0"/>
            <a:lstStyle/>
            <a:p/>
          </p:txBody>
        </p:sp>
        <p:sp>
          <p:nvSpPr>
            <p:cNvPr id="2576" name="object 2576" descr=""/>
            <p:cNvSpPr/>
            <p:nvPr/>
          </p:nvSpPr>
          <p:spPr>
            <a:xfrm>
              <a:off x="2248421" y="7086841"/>
              <a:ext cx="31115" cy="4445"/>
            </a:xfrm>
            <a:custGeom>
              <a:avLst/>
              <a:gdLst/>
              <a:ahLst/>
              <a:cxnLst/>
              <a:rect l="l" t="t" r="r" b="b"/>
              <a:pathLst>
                <a:path w="31114" h="4445">
                  <a:moveTo>
                    <a:pt x="0" y="4191"/>
                  </a:moveTo>
                  <a:lnTo>
                    <a:pt x="30861" y="4191"/>
                  </a:lnTo>
                  <a:lnTo>
                    <a:pt x="30861" y="0"/>
                  </a:lnTo>
                </a:path>
              </a:pathLst>
            </a:custGeom>
            <a:ln w="3530">
              <a:solidFill>
                <a:srgbClr val="565659"/>
              </a:solidFill>
            </a:ln>
          </p:spPr>
          <p:txBody>
            <a:bodyPr wrap="square" lIns="0" tIns="0" rIns="0" bIns="0" rtlCol="0"/>
            <a:lstStyle/>
            <a:p/>
          </p:txBody>
        </p:sp>
        <p:sp>
          <p:nvSpPr>
            <p:cNvPr id="2577" name="object 2577" descr=""/>
            <p:cNvSpPr/>
            <p:nvPr/>
          </p:nvSpPr>
          <p:spPr>
            <a:xfrm>
              <a:off x="2278136" y="7044168"/>
              <a:ext cx="1270" cy="3810"/>
            </a:xfrm>
            <a:custGeom>
              <a:avLst/>
              <a:gdLst/>
              <a:ahLst/>
              <a:cxnLst/>
              <a:rect l="l" t="t" r="r" b="b"/>
              <a:pathLst>
                <a:path w="1269" h="3809">
                  <a:moveTo>
                    <a:pt x="1143" y="3810"/>
                  </a:moveTo>
                  <a:lnTo>
                    <a:pt x="1143" y="0"/>
                  </a:lnTo>
                  <a:lnTo>
                    <a:pt x="0" y="0"/>
                  </a:lnTo>
                </a:path>
              </a:pathLst>
            </a:custGeom>
            <a:ln w="3530">
              <a:solidFill>
                <a:srgbClr val="565659"/>
              </a:solidFill>
            </a:ln>
          </p:spPr>
          <p:txBody>
            <a:bodyPr wrap="square" lIns="0" tIns="0" rIns="0" bIns="0" rtlCol="0"/>
            <a:lstStyle/>
            <a:p/>
          </p:txBody>
        </p:sp>
        <p:sp>
          <p:nvSpPr>
            <p:cNvPr id="2578" name="object 2578" descr=""/>
            <p:cNvSpPr/>
            <p:nvPr/>
          </p:nvSpPr>
          <p:spPr>
            <a:xfrm>
              <a:off x="2256806" y="7071601"/>
              <a:ext cx="0" cy="635"/>
            </a:xfrm>
            <a:custGeom>
              <a:avLst/>
              <a:gdLst/>
              <a:ahLst/>
              <a:cxnLst/>
              <a:rect l="l" t="t" r="r" b="b"/>
              <a:pathLst>
                <a:path w="0" h="634">
                  <a:moveTo>
                    <a:pt x="0" y="381"/>
                  </a:moveTo>
                  <a:lnTo>
                    <a:pt x="0" y="381"/>
                  </a:lnTo>
                  <a:lnTo>
                    <a:pt x="0" y="0"/>
                  </a:lnTo>
                </a:path>
              </a:pathLst>
            </a:custGeom>
            <a:ln w="3530">
              <a:solidFill>
                <a:srgbClr val="565659"/>
              </a:solidFill>
            </a:ln>
          </p:spPr>
          <p:txBody>
            <a:bodyPr wrap="square" lIns="0" tIns="0" rIns="0" bIns="0" rtlCol="0"/>
            <a:lstStyle/>
            <a:p/>
          </p:txBody>
        </p:sp>
        <p:sp>
          <p:nvSpPr>
            <p:cNvPr id="2579" name="object 2579" descr=""/>
            <p:cNvSpPr/>
            <p:nvPr/>
          </p:nvSpPr>
          <p:spPr>
            <a:xfrm>
              <a:off x="2256425" y="7068553"/>
              <a:ext cx="635" cy="635"/>
            </a:xfrm>
            <a:custGeom>
              <a:avLst/>
              <a:gdLst/>
              <a:ahLst/>
              <a:cxnLst/>
              <a:rect l="l" t="t" r="r" b="b"/>
              <a:pathLst>
                <a:path w="635" h="634">
                  <a:moveTo>
                    <a:pt x="381" y="0"/>
                  </a:moveTo>
                  <a:lnTo>
                    <a:pt x="381" y="380"/>
                  </a:lnTo>
                  <a:lnTo>
                    <a:pt x="0" y="380"/>
                  </a:lnTo>
                </a:path>
              </a:pathLst>
            </a:custGeom>
            <a:ln w="3530">
              <a:solidFill>
                <a:srgbClr val="565659"/>
              </a:solidFill>
            </a:ln>
          </p:spPr>
          <p:txBody>
            <a:bodyPr wrap="square" lIns="0" tIns="0" rIns="0" bIns="0" rtlCol="0"/>
            <a:lstStyle/>
            <a:p/>
          </p:txBody>
        </p:sp>
        <p:sp>
          <p:nvSpPr>
            <p:cNvPr id="2580" name="object 2580" descr=""/>
            <p:cNvSpPr/>
            <p:nvPr/>
          </p:nvSpPr>
          <p:spPr>
            <a:xfrm>
              <a:off x="2256421" y="7065503"/>
              <a:ext cx="635" cy="635"/>
            </a:xfrm>
            <a:custGeom>
              <a:avLst/>
              <a:gdLst/>
              <a:ahLst/>
              <a:cxnLst/>
              <a:rect l="l" t="t" r="r" b="b"/>
              <a:pathLst>
                <a:path w="635" h="634">
                  <a:moveTo>
                    <a:pt x="0" y="0"/>
                  </a:moveTo>
                  <a:lnTo>
                    <a:pt x="381" y="0"/>
                  </a:lnTo>
                  <a:lnTo>
                    <a:pt x="381" y="381"/>
                  </a:lnTo>
                </a:path>
              </a:pathLst>
            </a:custGeom>
            <a:ln w="3530">
              <a:solidFill>
                <a:srgbClr val="565659"/>
              </a:solidFill>
            </a:ln>
          </p:spPr>
          <p:txBody>
            <a:bodyPr wrap="square" lIns="0" tIns="0" rIns="0" bIns="0" rtlCol="0"/>
            <a:lstStyle/>
            <a:p/>
          </p:txBody>
        </p:sp>
        <p:sp>
          <p:nvSpPr>
            <p:cNvPr id="2581" name="object 2581" descr=""/>
            <p:cNvSpPr/>
            <p:nvPr/>
          </p:nvSpPr>
          <p:spPr>
            <a:xfrm>
              <a:off x="2256806" y="7062457"/>
              <a:ext cx="635" cy="635"/>
            </a:xfrm>
            <a:custGeom>
              <a:avLst/>
              <a:gdLst/>
              <a:ahLst/>
              <a:cxnLst/>
              <a:rect l="l" t="t" r="r" b="b"/>
              <a:pathLst>
                <a:path w="635" h="634">
                  <a:moveTo>
                    <a:pt x="0" y="0"/>
                  </a:moveTo>
                  <a:lnTo>
                    <a:pt x="381" y="0"/>
                  </a:lnTo>
                  <a:lnTo>
                    <a:pt x="0" y="380"/>
                  </a:lnTo>
                </a:path>
              </a:pathLst>
            </a:custGeom>
            <a:ln w="3530">
              <a:solidFill>
                <a:srgbClr val="565659"/>
              </a:solidFill>
            </a:ln>
          </p:spPr>
          <p:txBody>
            <a:bodyPr wrap="square" lIns="0" tIns="0" rIns="0" bIns="0" rtlCol="0"/>
            <a:lstStyle/>
            <a:p/>
          </p:txBody>
        </p:sp>
        <p:sp>
          <p:nvSpPr>
            <p:cNvPr id="2582" name="object 2582" descr=""/>
            <p:cNvSpPr/>
            <p:nvPr/>
          </p:nvSpPr>
          <p:spPr>
            <a:xfrm>
              <a:off x="2257563" y="7059792"/>
              <a:ext cx="0" cy="635"/>
            </a:xfrm>
            <a:custGeom>
              <a:avLst/>
              <a:gdLst/>
              <a:ahLst/>
              <a:cxnLst/>
              <a:rect l="l" t="t" r="r" b="b"/>
              <a:pathLst>
                <a:path w="0" h="634">
                  <a:moveTo>
                    <a:pt x="0" y="0"/>
                  </a:moveTo>
                  <a:lnTo>
                    <a:pt x="0" y="0"/>
                  </a:lnTo>
                  <a:lnTo>
                    <a:pt x="0" y="381"/>
                  </a:lnTo>
                </a:path>
              </a:pathLst>
            </a:custGeom>
            <a:ln w="3530">
              <a:solidFill>
                <a:srgbClr val="565659"/>
              </a:solidFill>
            </a:ln>
          </p:spPr>
          <p:txBody>
            <a:bodyPr wrap="square" lIns="0" tIns="0" rIns="0" bIns="0" rtlCol="0"/>
            <a:lstStyle/>
            <a:p/>
          </p:txBody>
        </p:sp>
        <p:sp>
          <p:nvSpPr>
            <p:cNvPr id="2583" name="object 2583" descr=""/>
            <p:cNvSpPr/>
            <p:nvPr/>
          </p:nvSpPr>
          <p:spPr>
            <a:xfrm>
              <a:off x="2258710" y="7057122"/>
              <a:ext cx="0" cy="635"/>
            </a:xfrm>
            <a:custGeom>
              <a:avLst/>
              <a:gdLst/>
              <a:ahLst/>
              <a:cxnLst/>
              <a:rect l="l" t="t" r="r" b="b"/>
              <a:pathLst>
                <a:path w="0" h="634">
                  <a:moveTo>
                    <a:pt x="0" y="381"/>
                  </a:moveTo>
                  <a:lnTo>
                    <a:pt x="0" y="381"/>
                  </a:lnTo>
                  <a:lnTo>
                    <a:pt x="0" y="0"/>
                  </a:lnTo>
                </a:path>
              </a:pathLst>
            </a:custGeom>
            <a:ln w="3530">
              <a:solidFill>
                <a:srgbClr val="565659"/>
              </a:solidFill>
            </a:ln>
          </p:spPr>
          <p:txBody>
            <a:bodyPr wrap="square" lIns="0" tIns="0" rIns="0" bIns="0" rtlCol="0"/>
            <a:lstStyle/>
            <a:p/>
          </p:txBody>
        </p:sp>
        <p:sp>
          <p:nvSpPr>
            <p:cNvPr id="2584" name="object 2584" descr=""/>
            <p:cNvSpPr/>
            <p:nvPr/>
          </p:nvSpPr>
          <p:spPr>
            <a:xfrm>
              <a:off x="2259850" y="7055215"/>
              <a:ext cx="0" cy="635"/>
            </a:xfrm>
            <a:custGeom>
              <a:avLst/>
              <a:gdLst/>
              <a:ahLst/>
              <a:cxnLst/>
              <a:rect l="l" t="t" r="r" b="b"/>
              <a:pathLst>
                <a:path w="0" h="634">
                  <a:moveTo>
                    <a:pt x="0" y="0"/>
                  </a:moveTo>
                  <a:lnTo>
                    <a:pt x="0" y="0"/>
                  </a:lnTo>
                  <a:lnTo>
                    <a:pt x="0" y="380"/>
                  </a:lnTo>
                </a:path>
              </a:pathLst>
            </a:custGeom>
            <a:ln w="3530">
              <a:solidFill>
                <a:srgbClr val="565659"/>
              </a:solidFill>
            </a:ln>
          </p:spPr>
          <p:txBody>
            <a:bodyPr wrap="square" lIns="0" tIns="0" rIns="0" bIns="0" rtlCol="0"/>
            <a:lstStyle/>
            <a:p/>
          </p:txBody>
        </p:sp>
        <p:sp>
          <p:nvSpPr>
            <p:cNvPr id="2585" name="object 2585" descr=""/>
            <p:cNvSpPr/>
            <p:nvPr/>
          </p:nvSpPr>
          <p:spPr>
            <a:xfrm>
              <a:off x="2260992" y="7053696"/>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2586" name="object 2586" descr=""/>
            <p:cNvSpPr/>
            <p:nvPr/>
          </p:nvSpPr>
          <p:spPr>
            <a:xfrm>
              <a:off x="2260752" y="7051167"/>
              <a:ext cx="5080" cy="33020"/>
            </a:xfrm>
            <a:custGeom>
              <a:avLst/>
              <a:gdLst/>
              <a:ahLst/>
              <a:cxnLst/>
              <a:rect l="l" t="t" r="r" b="b"/>
              <a:pathLst>
                <a:path w="5080" h="33020">
                  <a:moveTo>
                    <a:pt x="3530" y="1765"/>
                  </a:moveTo>
                  <a:lnTo>
                    <a:pt x="3009" y="520"/>
                  </a:lnTo>
                  <a:lnTo>
                    <a:pt x="1765" y="0"/>
                  </a:lnTo>
                  <a:lnTo>
                    <a:pt x="508" y="520"/>
                  </a:lnTo>
                  <a:lnTo>
                    <a:pt x="0" y="1765"/>
                  </a:lnTo>
                  <a:lnTo>
                    <a:pt x="508" y="3022"/>
                  </a:lnTo>
                  <a:lnTo>
                    <a:pt x="1765" y="3530"/>
                  </a:lnTo>
                  <a:lnTo>
                    <a:pt x="3009" y="3022"/>
                  </a:lnTo>
                  <a:lnTo>
                    <a:pt x="3530" y="1765"/>
                  </a:lnTo>
                  <a:close/>
                </a:path>
                <a:path w="5080" h="33020">
                  <a:moveTo>
                    <a:pt x="5054" y="31115"/>
                  </a:moveTo>
                  <a:lnTo>
                    <a:pt x="4533" y="29857"/>
                  </a:lnTo>
                  <a:lnTo>
                    <a:pt x="3289" y="29349"/>
                  </a:lnTo>
                  <a:lnTo>
                    <a:pt x="2984" y="29476"/>
                  </a:lnTo>
                  <a:lnTo>
                    <a:pt x="1765" y="28956"/>
                  </a:lnTo>
                  <a:lnTo>
                    <a:pt x="508" y="29476"/>
                  </a:lnTo>
                  <a:lnTo>
                    <a:pt x="0" y="30721"/>
                  </a:lnTo>
                  <a:lnTo>
                    <a:pt x="508" y="31978"/>
                  </a:lnTo>
                  <a:lnTo>
                    <a:pt x="1765" y="32486"/>
                  </a:lnTo>
                  <a:lnTo>
                    <a:pt x="2044" y="32372"/>
                  </a:lnTo>
                  <a:lnTo>
                    <a:pt x="3289" y="32880"/>
                  </a:lnTo>
                  <a:lnTo>
                    <a:pt x="4533" y="32359"/>
                  </a:lnTo>
                  <a:lnTo>
                    <a:pt x="5054" y="31115"/>
                  </a:lnTo>
                  <a:close/>
                </a:path>
              </a:pathLst>
            </a:custGeom>
            <a:solidFill>
              <a:srgbClr val="565659"/>
            </a:solidFill>
          </p:spPr>
          <p:txBody>
            <a:bodyPr wrap="square" lIns="0" tIns="0" rIns="0" bIns="0" rtlCol="0"/>
            <a:lstStyle/>
            <a:p/>
          </p:txBody>
        </p:sp>
        <p:sp>
          <p:nvSpPr>
            <p:cNvPr id="2587" name="object 2587" descr=""/>
            <p:cNvSpPr/>
            <p:nvPr/>
          </p:nvSpPr>
          <p:spPr>
            <a:xfrm>
              <a:off x="2260992" y="7080745"/>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588" name="object 2588" descr=""/>
            <p:cNvSpPr/>
            <p:nvPr/>
          </p:nvSpPr>
          <p:spPr>
            <a:xfrm>
              <a:off x="2259473" y="7079219"/>
              <a:ext cx="0" cy="635"/>
            </a:xfrm>
            <a:custGeom>
              <a:avLst/>
              <a:gdLst/>
              <a:ahLst/>
              <a:cxnLst/>
              <a:rect l="l" t="t" r="r" b="b"/>
              <a:pathLst>
                <a:path w="0" h="634">
                  <a:moveTo>
                    <a:pt x="0" y="0"/>
                  </a:moveTo>
                  <a:lnTo>
                    <a:pt x="0" y="0"/>
                  </a:lnTo>
                  <a:lnTo>
                    <a:pt x="0" y="381"/>
                  </a:lnTo>
                </a:path>
              </a:pathLst>
            </a:custGeom>
            <a:ln w="3530">
              <a:solidFill>
                <a:srgbClr val="565659"/>
              </a:solidFill>
            </a:ln>
          </p:spPr>
          <p:txBody>
            <a:bodyPr wrap="square" lIns="0" tIns="0" rIns="0" bIns="0" rtlCol="0"/>
            <a:lstStyle/>
            <a:p/>
          </p:txBody>
        </p:sp>
        <p:sp>
          <p:nvSpPr>
            <p:cNvPr id="2589" name="object 2589" descr=""/>
            <p:cNvSpPr/>
            <p:nvPr/>
          </p:nvSpPr>
          <p:spPr>
            <a:xfrm>
              <a:off x="2258325" y="7076934"/>
              <a:ext cx="0" cy="635"/>
            </a:xfrm>
            <a:custGeom>
              <a:avLst/>
              <a:gdLst/>
              <a:ahLst/>
              <a:cxnLst/>
              <a:rect l="l" t="t" r="r" b="b"/>
              <a:pathLst>
                <a:path w="0" h="634">
                  <a:moveTo>
                    <a:pt x="0" y="380"/>
                  </a:moveTo>
                  <a:lnTo>
                    <a:pt x="0" y="380"/>
                  </a:lnTo>
                  <a:lnTo>
                    <a:pt x="0" y="0"/>
                  </a:lnTo>
                </a:path>
              </a:pathLst>
            </a:custGeom>
            <a:ln w="3530">
              <a:solidFill>
                <a:srgbClr val="565659"/>
              </a:solidFill>
            </a:ln>
          </p:spPr>
          <p:txBody>
            <a:bodyPr wrap="square" lIns="0" tIns="0" rIns="0" bIns="0" rtlCol="0"/>
            <a:lstStyle/>
            <a:p/>
          </p:txBody>
        </p:sp>
        <p:sp>
          <p:nvSpPr>
            <p:cNvPr id="2590" name="object 2590" descr=""/>
            <p:cNvSpPr/>
            <p:nvPr/>
          </p:nvSpPr>
          <p:spPr>
            <a:xfrm>
              <a:off x="2257563" y="7074649"/>
              <a:ext cx="0" cy="635"/>
            </a:xfrm>
            <a:custGeom>
              <a:avLst/>
              <a:gdLst/>
              <a:ahLst/>
              <a:cxnLst/>
              <a:rect l="l" t="t" r="r" b="b"/>
              <a:pathLst>
                <a:path w="0" h="634">
                  <a:moveTo>
                    <a:pt x="0" y="0"/>
                  </a:moveTo>
                  <a:lnTo>
                    <a:pt x="0" y="0"/>
                  </a:lnTo>
                  <a:lnTo>
                    <a:pt x="0" y="381"/>
                  </a:lnTo>
                </a:path>
              </a:pathLst>
            </a:custGeom>
            <a:ln w="3530">
              <a:solidFill>
                <a:srgbClr val="565659"/>
              </a:solidFill>
            </a:ln>
          </p:spPr>
          <p:txBody>
            <a:bodyPr wrap="square" lIns="0" tIns="0" rIns="0" bIns="0" rtlCol="0"/>
            <a:lstStyle/>
            <a:p/>
          </p:txBody>
        </p:sp>
        <p:sp>
          <p:nvSpPr>
            <p:cNvPr id="2591" name="object 2591" descr=""/>
            <p:cNvSpPr/>
            <p:nvPr/>
          </p:nvSpPr>
          <p:spPr>
            <a:xfrm>
              <a:off x="2247281" y="7044171"/>
              <a:ext cx="1270" cy="0"/>
            </a:xfrm>
            <a:custGeom>
              <a:avLst/>
              <a:gdLst/>
              <a:ahLst/>
              <a:cxnLst/>
              <a:rect l="l" t="t" r="r" b="b"/>
              <a:pathLst>
                <a:path w="1269" h="0">
                  <a:moveTo>
                    <a:pt x="0" y="0"/>
                  </a:moveTo>
                  <a:lnTo>
                    <a:pt x="1143" y="0"/>
                  </a:lnTo>
                </a:path>
              </a:pathLst>
            </a:custGeom>
            <a:ln w="3530">
              <a:solidFill>
                <a:srgbClr val="565659"/>
              </a:solidFill>
            </a:ln>
          </p:spPr>
          <p:txBody>
            <a:bodyPr wrap="square" lIns="0" tIns="0" rIns="0" bIns="0" rtlCol="0"/>
            <a:lstStyle/>
            <a:p/>
          </p:txBody>
        </p:sp>
        <p:sp>
          <p:nvSpPr>
            <p:cNvPr id="2592" name="object 2592" descr=""/>
            <p:cNvSpPr/>
            <p:nvPr/>
          </p:nvSpPr>
          <p:spPr>
            <a:xfrm>
              <a:off x="2247278" y="7086840"/>
              <a:ext cx="1270" cy="4445"/>
            </a:xfrm>
            <a:custGeom>
              <a:avLst/>
              <a:gdLst/>
              <a:ahLst/>
              <a:cxnLst/>
              <a:rect l="l" t="t" r="r" b="b"/>
              <a:pathLst>
                <a:path w="1269" h="4445">
                  <a:moveTo>
                    <a:pt x="1143" y="0"/>
                  </a:moveTo>
                  <a:lnTo>
                    <a:pt x="1143" y="4191"/>
                  </a:lnTo>
                  <a:lnTo>
                    <a:pt x="0" y="4191"/>
                  </a:lnTo>
                </a:path>
              </a:pathLst>
            </a:custGeom>
            <a:ln w="3530">
              <a:solidFill>
                <a:srgbClr val="565659"/>
              </a:solidFill>
            </a:ln>
          </p:spPr>
          <p:txBody>
            <a:bodyPr wrap="square" lIns="0" tIns="0" rIns="0" bIns="0" rtlCol="0"/>
            <a:lstStyle/>
            <a:p/>
          </p:txBody>
        </p:sp>
        <p:sp>
          <p:nvSpPr>
            <p:cNvPr id="2593" name="object 2593" descr=""/>
            <p:cNvSpPr/>
            <p:nvPr/>
          </p:nvSpPr>
          <p:spPr>
            <a:xfrm>
              <a:off x="2248421" y="7052932"/>
              <a:ext cx="0" cy="29209"/>
            </a:xfrm>
            <a:custGeom>
              <a:avLst/>
              <a:gdLst/>
              <a:ahLst/>
              <a:cxnLst/>
              <a:rect l="l" t="t" r="r" b="b"/>
              <a:pathLst>
                <a:path w="0" h="29209">
                  <a:moveTo>
                    <a:pt x="0" y="0"/>
                  </a:moveTo>
                  <a:lnTo>
                    <a:pt x="0" y="28955"/>
                  </a:lnTo>
                </a:path>
              </a:pathLst>
            </a:custGeom>
            <a:ln w="3530">
              <a:solidFill>
                <a:srgbClr val="565659"/>
              </a:solidFill>
            </a:ln>
          </p:spPr>
          <p:txBody>
            <a:bodyPr wrap="square" lIns="0" tIns="0" rIns="0" bIns="0" rtlCol="0"/>
            <a:lstStyle/>
            <a:p/>
          </p:txBody>
        </p:sp>
        <p:sp>
          <p:nvSpPr>
            <p:cNvPr id="2594" name="object 2594" descr=""/>
            <p:cNvSpPr/>
            <p:nvPr/>
          </p:nvSpPr>
          <p:spPr>
            <a:xfrm>
              <a:off x="2248421" y="7044171"/>
              <a:ext cx="0" cy="3810"/>
            </a:xfrm>
            <a:custGeom>
              <a:avLst/>
              <a:gdLst/>
              <a:ahLst/>
              <a:cxnLst/>
              <a:rect l="l" t="t" r="r" b="b"/>
              <a:pathLst>
                <a:path w="0" h="3809">
                  <a:moveTo>
                    <a:pt x="0" y="0"/>
                  </a:moveTo>
                  <a:lnTo>
                    <a:pt x="0" y="3809"/>
                  </a:lnTo>
                </a:path>
              </a:pathLst>
            </a:custGeom>
            <a:ln w="3530">
              <a:solidFill>
                <a:srgbClr val="565659"/>
              </a:solidFill>
            </a:ln>
          </p:spPr>
          <p:txBody>
            <a:bodyPr wrap="square" lIns="0" tIns="0" rIns="0" bIns="0" rtlCol="0"/>
            <a:lstStyle/>
            <a:p/>
          </p:txBody>
        </p:sp>
        <p:sp>
          <p:nvSpPr>
            <p:cNvPr id="2595" name="object 2595" descr=""/>
            <p:cNvSpPr/>
            <p:nvPr/>
          </p:nvSpPr>
          <p:spPr>
            <a:xfrm>
              <a:off x="2220611" y="7044171"/>
              <a:ext cx="26670" cy="0"/>
            </a:xfrm>
            <a:custGeom>
              <a:avLst/>
              <a:gdLst/>
              <a:ahLst/>
              <a:cxnLst/>
              <a:rect l="l" t="t" r="r" b="b"/>
              <a:pathLst>
                <a:path w="26669" h="0">
                  <a:moveTo>
                    <a:pt x="26669" y="0"/>
                  </a:moveTo>
                  <a:lnTo>
                    <a:pt x="0" y="0"/>
                  </a:lnTo>
                </a:path>
              </a:pathLst>
            </a:custGeom>
            <a:ln w="3530">
              <a:solidFill>
                <a:srgbClr val="565659"/>
              </a:solidFill>
            </a:ln>
          </p:spPr>
          <p:txBody>
            <a:bodyPr wrap="square" lIns="0" tIns="0" rIns="0" bIns="0" rtlCol="0"/>
            <a:lstStyle/>
            <a:p/>
          </p:txBody>
        </p:sp>
        <p:sp>
          <p:nvSpPr>
            <p:cNvPr id="2596" name="object 2596" descr=""/>
            <p:cNvSpPr/>
            <p:nvPr/>
          </p:nvSpPr>
          <p:spPr>
            <a:xfrm>
              <a:off x="2220610" y="7044169"/>
              <a:ext cx="26670" cy="46990"/>
            </a:xfrm>
            <a:custGeom>
              <a:avLst/>
              <a:gdLst/>
              <a:ahLst/>
              <a:cxnLst/>
              <a:rect l="l" t="t" r="r" b="b"/>
              <a:pathLst>
                <a:path w="26669" h="46990">
                  <a:moveTo>
                    <a:pt x="0" y="46863"/>
                  </a:moveTo>
                  <a:lnTo>
                    <a:pt x="26670" y="46863"/>
                  </a:lnTo>
                  <a:lnTo>
                    <a:pt x="26670" y="0"/>
                  </a:lnTo>
                </a:path>
              </a:pathLst>
            </a:custGeom>
            <a:ln w="3530">
              <a:solidFill>
                <a:srgbClr val="565659"/>
              </a:solidFill>
            </a:ln>
          </p:spPr>
          <p:txBody>
            <a:bodyPr wrap="square" lIns="0" tIns="0" rIns="0" bIns="0" rtlCol="0"/>
            <a:lstStyle/>
            <a:p/>
          </p:txBody>
        </p:sp>
        <p:sp>
          <p:nvSpPr>
            <p:cNvPr id="2597" name="object 2597" descr=""/>
            <p:cNvSpPr/>
            <p:nvPr/>
          </p:nvSpPr>
          <p:spPr>
            <a:xfrm>
              <a:off x="2094119" y="7091032"/>
              <a:ext cx="60960" cy="0"/>
            </a:xfrm>
            <a:custGeom>
              <a:avLst/>
              <a:gdLst/>
              <a:ahLst/>
              <a:cxnLst/>
              <a:rect l="l" t="t" r="r" b="b"/>
              <a:pathLst>
                <a:path w="60960" h="0">
                  <a:moveTo>
                    <a:pt x="60579" y="0"/>
                  </a:moveTo>
                  <a:lnTo>
                    <a:pt x="0" y="0"/>
                  </a:lnTo>
                </a:path>
              </a:pathLst>
            </a:custGeom>
            <a:ln w="3530">
              <a:solidFill>
                <a:srgbClr val="565659"/>
              </a:solidFill>
            </a:ln>
          </p:spPr>
          <p:txBody>
            <a:bodyPr wrap="square" lIns="0" tIns="0" rIns="0" bIns="0" rtlCol="0"/>
            <a:lstStyle/>
            <a:p/>
          </p:txBody>
        </p:sp>
        <p:sp>
          <p:nvSpPr>
            <p:cNvPr id="2598" name="object 2598" descr=""/>
            <p:cNvSpPr/>
            <p:nvPr/>
          </p:nvSpPr>
          <p:spPr>
            <a:xfrm>
              <a:off x="2094118" y="7044171"/>
              <a:ext cx="60960" cy="0"/>
            </a:xfrm>
            <a:custGeom>
              <a:avLst/>
              <a:gdLst/>
              <a:ahLst/>
              <a:cxnLst/>
              <a:rect l="l" t="t" r="r" b="b"/>
              <a:pathLst>
                <a:path w="60960" h="0">
                  <a:moveTo>
                    <a:pt x="0" y="0"/>
                  </a:moveTo>
                  <a:lnTo>
                    <a:pt x="60578" y="0"/>
                  </a:lnTo>
                </a:path>
              </a:pathLst>
            </a:custGeom>
            <a:ln w="3530">
              <a:solidFill>
                <a:srgbClr val="565659"/>
              </a:solidFill>
            </a:ln>
          </p:spPr>
          <p:txBody>
            <a:bodyPr wrap="square" lIns="0" tIns="0" rIns="0" bIns="0" rtlCol="0"/>
            <a:lstStyle/>
            <a:p/>
          </p:txBody>
        </p:sp>
        <p:sp>
          <p:nvSpPr>
            <p:cNvPr id="2599" name="object 2599" descr=""/>
            <p:cNvSpPr/>
            <p:nvPr/>
          </p:nvSpPr>
          <p:spPr>
            <a:xfrm>
              <a:off x="2219463" y="7044171"/>
              <a:ext cx="1270" cy="0"/>
            </a:xfrm>
            <a:custGeom>
              <a:avLst/>
              <a:gdLst/>
              <a:ahLst/>
              <a:cxnLst/>
              <a:rect l="l" t="t" r="r" b="b"/>
              <a:pathLst>
                <a:path w="1269" h="0">
                  <a:moveTo>
                    <a:pt x="0" y="0"/>
                  </a:moveTo>
                  <a:lnTo>
                    <a:pt x="1143" y="0"/>
                  </a:lnTo>
                </a:path>
              </a:pathLst>
            </a:custGeom>
            <a:ln w="3530">
              <a:solidFill>
                <a:srgbClr val="565659"/>
              </a:solidFill>
            </a:ln>
          </p:spPr>
          <p:txBody>
            <a:bodyPr wrap="square" lIns="0" tIns="0" rIns="0" bIns="0" rtlCol="0"/>
            <a:lstStyle/>
            <a:p/>
          </p:txBody>
        </p:sp>
        <p:sp>
          <p:nvSpPr>
            <p:cNvPr id="2600" name="object 2600" descr=""/>
            <p:cNvSpPr/>
            <p:nvPr/>
          </p:nvSpPr>
          <p:spPr>
            <a:xfrm>
              <a:off x="2219467" y="7044171"/>
              <a:ext cx="1270" cy="46990"/>
            </a:xfrm>
            <a:custGeom>
              <a:avLst/>
              <a:gdLst/>
              <a:ahLst/>
              <a:cxnLst/>
              <a:rect l="l" t="t" r="r" b="b"/>
              <a:pathLst>
                <a:path w="1269" h="46990">
                  <a:moveTo>
                    <a:pt x="1143" y="0"/>
                  </a:moveTo>
                  <a:lnTo>
                    <a:pt x="1143" y="46862"/>
                  </a:lnTo>
                  <a:lnTo>
                    <a:pt x="0" y="46862"/>
                  </a:lnTo>
                </a:path>
              </a:pathLst>
            </a:custGeom>
            <a:ln w="3530">
              <a:solidFill>
                <a:srgbClr val="565659"/>
              </a:solidFill>
            </a:ln>
          </p:spPr>
          <p:txBody>
            <a:bodyPr wrap="square" lIns="0" tIns="0" rIns="0" bIns="0" rtlCol="0"/>
            <a:lstStyle/>
            <a:p/>
          </p:txBody>
        </p:sp>
        <p:sp>
          <p:nvSpPr>
            <p:cNvPr id="2601" name="object 2601" descr=""/>
            <p:cNvSpPr/>
            <p:nvPr/>
          </p:nvSpPr>
          <p:spPr>
            <a:xfrm>
              <a:off x="2154695" y="7091032"/>
              <a:ext cx="1270" cy="0"/>
            </a:xfrm>
            <a:custGeom>
              <a:avLst/>
              <a:gdLst/>
              <a:ahLst/>
              <a:cxnLst/>
              <a:rect l="l" t="t" r="r" b="b"/>
              <a:pathLst>
                <a:path w="1269" h="0">
                  <a:moveTo>
                    <a:pt x="1143" y="0"/>
                  </a:moveTo>
                  <a:lnTo>
                    <a:pt x="0" y="0"/>
                  </a:lnTo>
                </a:path>
              </a:pathLst>
            </a:custGeom>
            <a:ln w="3530">
              <a:solidFill>
                <a:srgbClr val="565659"/>
              </a:solidFill>
            </a:ln>
          </p:spPr>
          <p:txBody>
            <a:bodyPr wrap="square" lIns="0" tIns="0" rIns="0" bIns="0" rtlCol="0"/>
            <a:lstStyle/>
            <a:p/>
          </p:txBody>
        </p:sp>
        <p:sp>
          <p:nvSpPr>
            <p:cNvPr id="2602" name="object 2602" descr=""/>
            <p:cNvSpPr/>
            <p:nvPr/>
          </p:nvSpPr>
          <p:spPr>
            <a:xfrm>
              <a:off x="2154698" y="7044169"/>
              <a:ext cx="1270" cy="46990"/>
            </a:xfrm>
            <a:custGeom>
              <a:avLst/>
              <a:gdLst/>
              <a:ahLst/>
              <a:cxnLst/>
              <a:rect l="l" t="t" r="r" b="b"/>
              <a:pathLst>
                <a:path w="1269" h="46990">
                  <a:moveTo>
                    <a:pt x="0" y="46863"/>
                  </a:moveTo>
                  <a:lnTo>
                    <a:pt x="0" y="0"/>
                  </a:lnTo>
                  <a:lnTo>
                    <a:pt x="1143" y="0"/>
                  </a:lnTo>
                </a:path>
              </a:pathLst>
            </a:custGeom>
            <a:ln w="3530">
              <a:solidFill>
                <a:srgbClr val="565659"/>
              </a:solidFill>
            </a:ln>
          </p:spPr>
          <p:txBody>
            <a:bodyPr wrap="square" lIns="0" tIns="0" rIns="0" bIns="0" rtlCol="0"/>
            <a:lstStyle/>
            <a:p/>
          </p:txBody>
        </p:sp>
        <p:sp>
          <p:nvSpPr>
            <p:cNvPr id="2603" name="object 2603" descr=""/>
            <p:cNvSpPr/>
            <p:nvPr/>
          </p:nvSpPr>
          <p:spPr>
            <a:xfrm>
              <a:off x="2161932" y="7047978"/>
              <a:ext cx="635" cy="1905"/>
            </a:xfrm>
            <a:custGeom>
              <a:avLst/>
              <a:gdLst/>
              <a:ahLst/>
              <a:cxnLst/>
              <a:rect l="l" t="t" r="r" b="b"/>
              <a:pathLst>
                <a:path w="635" h="1904">
                  <a:moveTo>
                    <a:pt x="381" y="0"/>
                  </a:moveTo>
                  <a:lnTo>
                    <a:pt x="381" y="1523"/>
                  </a:lnTo>
                  <a:lnTo>
                    <a:pt x="0" y="1904"/>
                  </a:lnTo>
                </a:path>
              </a:pathLst>
            </a:custGeom>
            <a:ln w="3530">
              <a:solidFill>
                <a:srgbClr val="565659"/>
              </a:solidFill>
            </a:ln>
          </p:spPr>
          <p:txBody>
            <a:bodyPr wrap="square" lIns="0" tIns="0" rIns="0" bIns="0" rtlCol="0"/>
            <a:lstStyle/>
            <a:p/>
          </p:txBody>
        </p:sp>
        <p:sp>
          <p:nvSpPr>
            <p:cNvPr id="2604" name="object 2604" descr=""/>
            <p:cNvSpPr/>
            <p:nvPr/>
          </p:nvSpPr>
          <p:spPr>
            <a:xfrm>
              <a:off x="2212986" y="7081886"/>
              <a:ext cx="635" cy="2540"/>
            </a:xfrm>
            <a:custGeom>
              <a:avLst/>
              <a:gdLst/>
              <a:ahLst/>
              <a:cxnLst/>
              <a:rect l="l" t="t" r="r" b="b"/>
              <a:pathLst>
                <a:path w="635" h="2540">
                  <a:moveTo>
                    <a:pt x="381" y="0"/>
                  </a:moveTo>
                  <a:lnTo>
                    <a:pt x="381" y="1524"/>
                  </a:lnTo>
                  <a:lnTo>
                    <a:pt x="0" y="2286"/>
                  </a:lnTo>
                </a:path>
              </a:pathLst>
            </a:custGeom>
            <a:ln w="3530">
              <a:solidFill>
                <a:srgbClr val="565659"/>
              </a:solidFill>
            </a:ln>
          </p:spPr>
          <p:txBody>
            <a:bodyPr wrap="square" lIns="0" tIns="0" rIns="0" bIns="0" rtlCol="0"/>
            <a:lstStyle/>
            <a:p/>
          </p:txBody>
        </p:sp>
        <p:sp>
          <p:nvSpPr>
            <p:cNvPr id="2605" name="object 2605" descr=""/>
            <p:cNvSpPr/>
            <p:nvPr/>
          </p:nvSpPr>
          <p:spPr>
            <a:xfrm>
              <a:off x="2159646" y="7050644"/>
              <a:ext cx="2540" cy="0"/>
            </a:xfrm>
            <a:custGeom>
              <a:avLst/>
              <a:gdLst/>
              <a:ahLst/>
              <a:cxnLst/>
              <a:rect l="l" t="t" r="r" b="b"/>
              <a:pathLst>
                <a:path w="2539" h="0">
                  <a:moveTo>
                    <a:pt x="0" y="0"/>
                  </a:moveTo>
                  <a:lnTo>
                    <a:pt x="1524" y="0"/>
                  </a:lnTo>
                  <a:lnTo>
                    <a:pt x="2286" y="0"/>
                  </a:lnTo>
                </a:path>
              </a:pathLst>
            </a:custGeom>
            <a:ln w="3530">
              <a:solidFill>
                <a:srgbClr val="565659"/>
              </a:solidFill>
            </a:ln>
          </p:spPr>
          <p:txBody>
            <a:bodyPr wrap="square" lIns="0" tIns="0" rIns="0" bIns="0" rtlCol="0"/>
            <a:lstStyle/>
            <a:p/>
          </p:txBody>
        </p:sp>
        <p:sp>
          <p:nvSpPr>
            <p:cNvPr id="2606" name="object 2606" descr=""/>
            <p:cNvSpPr/>
            <p:nvPr/>
          </p:nvSpPr>
          <p:spPr>
            <a:xfrm>
              <a:off x="2162315" y="7049119"/>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607" name="object 2607" descr=""/>
            <p:cNvSpPr/>
            <p:nvPr/>
          </p:nvSpPr>
          <p:spPr>
            <a:xfrm>
              <a:off x="2161694" y="704887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608" name="object 2608" descr=""/>
            <p:cNvSpPr/>
            <p:nvPr/>
          </p:nvSpPr>
          <p:spPr>
            <a:xfrm>
              <a:off x="2162315" y="7083411"/>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2609" name="object 2609" descr=""/>
            <p:cNvSpPr/>
            <p:nvPr/>
          </p:nvSpPr>
          <p:spPr>
            <a:xfrm>
              <a:off x="2162313" y="7084935"/>
              <a:ext cx="635" cy="1905"/>
            </a:xfrm>
            <a:custGeom>
              <a:avLst/>
              <a:gdLst/>
              <a:ahLst/>
              <a:cxnLst/>
              <a:rect l="l" t="t" r="r" b="b"/>
              <a:pathLst>
                <a:path w="635" h="1904">
                  <a:moveTo>
                    <a:pt x="0" y="1904"/>
                  </a:moveTo>
                  <a:lnTo>
                    <a:pt x="0" y="380"/>
                  </a:lnTo>
                  <a:lnTo>
                    <a:pt x="381" y="0"/>
                  </a:lnTo>
                </a:path>
              </a:pathLst>
            </a:custGeom>
            <a:ln w="3530">
              <a:solidFill>
                <a:srgbClr val="565659"/>
              </a:solidFill>
            </a:ln>
          </p:spPr>
          <p:txBody>
            <a:bodyPr wrap="square" lIns="0" tIns="0" rIns="0" bIns="0" rtlCol="0"/>
            <a:lstStyle/>
            <a:p/>
          </p:txBody>
        </p:sp>
        <p:sp>
          <p:nvSpPr>
            <p:cNvPr id="2610" name="object 2610" descr=""/>
            <p:cNvSpPr/>
            <p:nvPr/>
          </p:nvSpPr>
          <p:spPr>
            <a:xfrm>
              <a:off x="2159646" y="7049501"/>
              <a:ext cx="2540" cy="1270"/>
            </a:xfrm>
            <a:custGeom>
              <a:avLst/>
              <a:gdLst/>
              <a:ahLst/>
              <a:cxnLst/>
              <a:rect l="l" t="t" r="r" b="b"/>
              <a:pathLst>
                <a:path w="2539" h="1270">
                  <a:moveTo>
                    <a:pt x="0" y="381"/>
                  </a:moveTo>
                  <a:lnTo>
                    <a:pt x="1524" y="762"/>
                  </a:lnTo>
                  <a:lnTo>
                    <a:pt x="2286" y="381"/>
                  </a:lnTo>
                  <a:lnTo>
                    <a:pt x="1524" y="0"/>
                  </a:lnTo>
                </a:path>
              </a:pathLst>
            </a:custGeom>
            <a:ln w="3530">
              <a:solidFill>
                <a:srgbClr val="565659"/>
              </a:solidFill>
            </a:ln>
          </p:spPr>
          <p:txBody>
            <a:bodyPr wrap="square" lIns="0" tIns="0" rIns="0" bIns="0" rtlCol="0"/>
            <a:lstStyle/>
            <a:p/>
          </p:txBody>
        </p:sp>
        <p:sp>
          <p:nvSpPr>
            <p:cNvPr id="2611" name="object 2611" descr=""/>
            <p:cNvSpPr/>
            <p:nvPr/>
          </p:nvSpPr>
          <p:spPr>
            <a:xfrm>
              <a:off x="2211602" y="7081646"/>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612" name="object 2612" descr=""/>
            <p:cNvSpPr/>
            <p:nvPr/>
          </p:nvSpPr>
          <p:spPr>
            <a:xfrm>
              <a:off x="2214514" y="7084555"/>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613" name="object 2613" descr=""/>
            <p:cNvSpPr/>
            <p:nvPr/>
          </p:nvSpPr>
          <p:spPr>
            <a:xfrm>
              <a:off x="2162695" y="7050263"/>
              <a:ext cx="1905" cy="635"/>
            </a:xfrm>
            <a:custGeom>
              <a:avLst/>
              <a:gdLst/>
              <a:ahLst/>
              <a:cxnLst/>
              <a:rect l="l" t="t" r="r" b="b"/>
              <a:pathLst>
                <a:path w="1905" h="634">
                  <a:moveTo>
                    <a:pt x="1905" y="380"/>
                  </a:moveTo>
                  <a:lnTo>
                    <a:pt x="381" y="380"/>
                  </a:lnTo>
                  <a:lnTo>
                    <a:pt x="0" y="0"/>
                  </a:lnTo>
                </a:path>
              </a:pathLst>
            </a:custGeom>
            <a:ln w="3530">
              <a:solidFill>
                <a:srgbClr val="565659"/>
              </a:solidFill>
            </a:ln>
          </p:spPr>
          <p:txBody>
            <a:bodyPr wrap="square" lIns="0" tIns="0" rIns="0" bIns="0" rtlCol="0"/>
            <a:lstStyle/>
            <a:p/>
          </p:txBody>
        </p:sp>
        <p:sp>
          <p:nvSpPr>
            <p:cNvPr id="2614" name="object 2614" descr=""/>
            <p:cNvSpPr/>
            <p:nvPr/>
          </p:nvSpPr>
          <p:spPr>
            <a:xfrm>
              <a:off x="2161171" y="7050267"/>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2615" name="object 2615" descr=""/>
            <p:cNvSpPr/>
            <p:nvPr/>
          </p:nvSpPr>
          <p:spPr>
            <a:xfrm>
              <a:off x="2211602" y="704735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616" name="object 2616" descr=""/>
            <p:cNvSpPr/>
            <p:nvPr/>
          </p:nvSpPr>
          <p:spPr>
            <a:xfrm>
              <a:off x="2161932" y="7081886"/>
              <a:ext cx="635" cy="2540"/>
            </a:xfrm>
            <a:custGeom>
              <a:avLst/>
              <a:gdLst/>
              <a:ahLst/>
              <a:cxnLst/>
              <a:rect l="l" t="t" r="r" b="b"/>
              <a:pathLst>
                <a:path w="635" h="2540">
                  <a:moveTo>
                    <a:pt x="381" y="0"/>
                  </a:moveTo>
                  <a:lnTo>
                    <a:pt x="381" y="1524"/>
                  </a:lnTo>
                  <a:lnTo>
                    <a:pt x="0" y="2286"/>
                  </a:lnTo>
                </a:path>
              </a:pathLst>
            </a:custGeom>
            <a:ln w="3530">
              <a:solidFill>
                <a:srgbClr val="565659"/>
              </a:solidFill>
            </a:ln>
          </p:spPr>
          <p:txBody>
            <a:bodyPr wrap="square" lIns="0" tIns="0" rIns="0" bIns="0" rtlCol="0"/>
            <a:lstStyle/>
            <a:p/>
          </p:txBody>
        </p:sp>
        <p:sp>
          <p:nvSpPr>
            <p:cNvPr id="2617" name="object 2617" descr=""/>
            <p:cNvSpPr/>
            <p:nvPr/>
          </p:nvSpPr>
          <p:spPr>
            <a:xfrm>
              <a:off x="2210700" y="7083409"/>
              <a:ext cx="2540" cy="1270"/>
            </a:xfrm>
            <a:custGeom>
              <a:avLst/>
              <a:gdLst/>
              <a:ahLst/>
              <a:cxnLst/>
              <a:rect l="l" t="t" r="r" b="b"/>
              <a:pathLst>
                <a:path w="2539" h="1270">
                  <a:moveTo>
                    <a:pt x="0" y="381"/>
                  </a:moveTo>
                  <a:lnTo>
                    <a:pt x="1524" y="762"/>
                  </a:lnTo>
                  <a:lnTo>
                    <a:pt x="2286" y="762"/>
                  </a:lnTo>
                  <a:lnTo>
                    <a:pt x="1524" y="0"/>
                  </a:lnTo>
                </a:path>
              </a:pathLst>
            </a:custGeom>
            <a:ln w="3530">
              <a:solidFill>
                <a:srgbClr val="565659"/>
              </a:solidFill>
            </a:ln>
          </p:spPr>
          <p:txBody>
            <a:bodyPr wrap="square" lIns="0" tIns="0" rIns="0" bIns="0" rtlCol="0"/>
            <a:lstStyle/>
            <a:p/>
          </p:txBody>
        </p:sp>
        <p:sp>
          <p:nvSpPr>
            <p:cNvPr id="2618" name="object 2618" descr=""/>
            <p:cNvSpPr/>
            <p:nvPr/>
          </p:nvSpPr>
          <p:spPr>
            <a:xfrm>
              <a:off x="2211844" y="7084174"/>
              <a:ext cx="635" cy="635"/>
            </a:xfrm>
            <a:custGeom>
              <a:avLst/>
              <a:gdLst/>
              <a:ahLst/>
              <a:cxnLst/>
              <a:rect l="l" t="t" r="r" b="b"/>
              <a:pathLst>
                <a:path w="635" h="634">
                  <a:moveTo>
                    <a:pt x="381" y="0"/>
                  </a:moveTo>
                  <a:lnTo>
                    <a:pt x="0" y="381"/>
                  </a:lnTo>
                </a:path>
              </a:pathLst>
            </a:custGeom>
            <a:ln w="3530">
              <a:solidFill>
                <a:srgbClr val="565659"/>
              </a:solidFill>
            </a:ln>
          </p:spPr>
          <p:txBody>
            <a:bodyPr wrap="square" lIns="0" tIns="0" rIns="0" bIns="0" rtlCol="0"/>
            <a:lstStyle/>
            <a:p/>
          </p:txBody>
        </p:sp>
        <p:sp>
          <p:nvSpPr>
            <p:cNvPr id="2619" name="object 2619" descr=""/>
            <p:cNvSpPr/>
            <p:nvPr/>
          </p:nvSpPr>
          <p:spPr>
            <a:xfrm>
              <a:off x="2210700" y="7084553"/>
              <a:ext cx="1905" cy="635"/>
            </a:xfrm>
            <a:custGeom>
              <a:avLst/>
              <a:gdLst/>
              <a:ahLst/>
              <a:cxnLst/>
              <a:rect l="l" t="t" r="r" b="b"/>
              <a:pathLst>
                <a:path w="1905" h="634">
                  <a:moveTo>
                    <a:pt x="0" y="0"/>
                  </a:moveTo>
                  <a:lnTo>
                    <a:pt x="1524" y="0"/>
                  </a:lnTo>
                  <a:lnTo>
                    <a:pt x="1905" y="381"/>
                  </a:lnTo>
                </a:path>
              </a:pathLst>
            </a:custGeom>
            <a:ln w="3530">
              <a:solidFill>
                <a:srgbClr val="565659"/>
              </a:solidFill>
            </a:ln>
          </p:spPr>
          <p:txBody>
            <a:bodyPr wrap="square" lIns="0" tIns="0" rIns="0" bIns="0" rtlCol="0"/>
            <a:lstStyle/>
            <a:p/>
          </p:txBody>
        </p:sp>
        <p:sp>
          <p:nvSpPr>
            <p:cNvPr id="2620" name="object 2620" descr=""/>
            <p:cNvSpPr/>
            <p:nvPr/>
          </p:nvSpPr>
          <p:spPr>
            <a:xfrm>
              <a:off x="2161175" y="7050646"/>
              <a:ext cx="1270" cy="2540"/>
            </a:xfrm>
            <a:custGeom>
              <a:avLst/>
              <a:gdLst/>
              <a:ahLst/>
              <a:cxnLst/>
              <a:rect l="l" t="t" r="r" b="b"/>
              <a:pathLst>
                <a:path w="1269" h="2540">
                  <a:moveTo>
                    <a:pt x="381" y="2286"/>
                  </a:moveTo>
                  <a:lnTo>
                    <a:pt x="762" y="762"/>
                  </a:lnTo>
                  <a:lnTo>
                    <a:pt x="762" y="0"/>
                  </a:lnTo>
                  <a:lnTo>
                    <a:pt x="0" y="762"/>
                  </a:lnTo>
                </a:path>
              </a:pathLst>
            </a:custGeom>
            <a:ln w="3530">
              <a:solidFill>
                <a:srgbClr val="565659"/>
              </a:solidFill>
            </a:ln>
          </p:spPr>
          <p:txBody>
            <a:bodyPr wrap="square" lIns="0" tIns="0" rIns="0" bIns="0" rtlCol="0"/>
            <a:lstStyle/>
            <a:p/>
          </p:txBody>
        </p:sp>
        <p:sp>
          <p:nvSpPr>
            <p:cNvPr id="2621" name="object 2621" descr=""/>
            <p:cNvSpPr/>
            <p:nvPr/>
          </p:nvSpPr>
          <p:spPr>
            <a:xfrm>
              <a:off x="2161934" y="7051786"/>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622" name="object 2622" descr=""/>
            <p:cNvSpPr/>
            <p:nvPr/>
          </p:nvSpPr>
          <p:spPr>
            <a:xfrm>
              <a:off x="2162695" y="7050648"/>
              <a:ext cx="1905" cy="1270"/>
            </a:xfrm>
            <a:custGeom>
              <a:avLst/>
              <a:gdLst/>
              <a:ahLst/>
              <a:cxnLst/>
              <a:rect l="l" t="t" r="r" b="b"/>
              <a:pathLst>
                <a:path w="1905" h="1270">
                  <a:moveTo>
                    <a:pt x="1905" y="380"/>
                  </a:moveTo>
                  <a:lnTo>
                    <a:pt x="381" y="0"/>
                  </a:lnTo>
                  <a:lnTo>
                    <a:pt x="0" y="380"/>
                  </a:lnTo>
                  <a:lnTo>
                    <a:pt x="381" y="1142"/>
                  </a:lnTo>
                </a:path>
              </a:pathLst>
            </a:custGeom>
            <a:ln w="3530">
              <a:solidFill>
                <a:srgbClr val="565659"/>
              </a:solidFill>
            </a:ln>
          </p:spPr>
          <p:txBody>
            <a:bodyPr wrap="square" lIns="0" tIns="0" rIns="0" bIns="0" rtlCol="0"/>
            <a:lstStyle/>
            <a:p/>
          </p:txBody>
        </p:sp>
        <p:sp>
          <p:nvSpPr>
            <p:cNvPr id="2623" name="object 2623" descr=""/>
            <p:cNvSpPr/>
            <p:nvPr/>
          </p:nvSpPr>
          <p:spPr>
            <a:xfrm>
              <a:off x="2162313" y="7051027"/>
              <a:ext cx="635" cy="1905"/>
            </a:xfrm>
            <a:custGeom>
              <a:avLst/>
              <a:gdLst/>
              <a:ahLst/>
              <a:cxnLst/>
              <a:rect l="l" t="t" r="r" b="b"/>
              <a:pathLst>
                <a:path w="635" h="1904">
                  <a:moveTo>
                    <a:pt x="0" y="1904"/>
                  </a:moveTo>
                  <a:lnTo>
                    <a:pt x="0" y="380"/>
                  </a:lnTo>
                  <a:lnTo>
                    <a:pt x="381" y="0"/>
                  </a:lnTo>
                </a:path>
              </a:pathLst>
            </a:custGeom>
            <a:ln w="3530">
              <a:solidFill>
                <a:srgbClr val="565659"/>
              </a:solidFill>
            </a:ln>
          </p:spPr>
          <p:txBody>
            <a:bodyPr wrap="square" lIns="0" tIns="0" rIns="0" bIns="0" rtlCol="0"/>
            <a:lstStyle/>
            <a:p/>
          </p:txBody>
        </p:sp>
        <p:sp>
          <p:nvSpPr>
            <p:cNvPr id="2624" name="object 2624" descr=""/>
            <p:cNvSpPr/>
            <p:nvPr/>
          </p:nvSpPr>
          <p:spPr>
            <a:xfrm>
              <a:off x="2163460" y="7084555"/>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2625" name="object 2625" descr=""/>
            <p:cNvSpPr/>
            <p:nvPr/>
          </p:nvSpPr>
          <p:spPr>
            <a:xfrm>
              <a:off x="2162695" y="7084172"/>
              <a:ext cx="1905" cy="635"/>
            </a:xfrm>
            <a:custGeom>
              <a:avLst/>
              <a:gdLst/>
              <a:ahLst/>
              <a:cxnLst/>
              <a:rect l="l" t="t" r="r" b="b"/>
              <a:pathLst>
                <a:path w="1905" h="634">
                  <a:moveTo>
                    <a:pt x="1905" y="381"/>
                  </a:moveTo>
                  <a:lnTo>
                    <a:pt x="381" y="381"/>
                  </a:lnTo>
                  <a:lnTo>
                    <a:pt x="0" y="0"/>
                  </a:lnTo>
                </a:path>
              </a:pathLst>
            </a:custGeom>
            <a:ln w="3530">
              <a:solidFill>
                <a:srgbClr val="565659"/>
              </a:solidFill>
            </a:ln>
          </p:spPr>
          <p:txBody>
            <a:bodyPr wrap="square" lIns="0" tIns="0" rIns="0" bIns="0" rtlCol="0"/>
            <a:lstStyle/>
            <a:p/>
          </p:txBody>
        </p:sp>
        <p:sp>
          <p:nvSpPr>
            <p:cNvPr id="2626" name="object 2626" descr=""/>
            <p:cNvSpPr/>
            <p:nvPr/>
          </p:nvSpPr>
          <p:spPr>
            <a:xfrm>
              <a:off x="2162315" y="7047978"/>
              <a:ext cx="1270" cy="2540"/>
            </a:xfrm>
            <a:custGeom>
              <a:avLst/>
              <a:gdLst/>
              <a:ahLst/>
              <a:cxnLst/>
              <a:rect l="l" t="t" r="r" b="b"/>
              <a:pathLst>
                <a:path w="1269" h="2540">
                  <a:moveTo>
                    <a:pt x="381" y="0"/>
                  </a:moveTo>
                  <a:lnTo>
                    <a:pt x="0" y="1523"/>
                  </a:lnTo>
                  <a:lnTo>
                    <a:pt x="381" y="2285"/>
                  </a:lnTo>
                  <a:lnTo>
                    <a:pt x="1143" y="1523"/>
                  </a:lnTo>
                </a:path>
              </a:pathLst>
            </a:custGeom>
            <a:ln w="3530">
              <a:solidFill>
                <a:srgbClr val="565659"/>
              </a:solidFill>
            </a:ln>
          </p:spPr>
          <p:txBody>
            <a:bodyPr wrap="square" lIns="0" tIns="0" rIns="0" bIns="0" rtlCol="0"/>
            <a:lstStyle/>
            <a:p/>
          </p:txBody>
        </p:sp>
        <p:sp>
          <p:nvSpPr>
            <p:cNvPr id="2627" name="object 2627" descr=""/>
            <p:cNvSpPr/>
            <p:nvPr/>
          </p:nvSpPr>
          <p:spPr>
            <a:xfrm>
              <a:off x="2162695" y="7084555"/>
              <a:ext cx="1905" cy="1270"/>
            </a:xfrm>
            <a:custGeom>
              <a:avLst/>
              <a:gdLst/>
              <a:ahLst/>
              <a:cxnLst/>
              <a:rect l="l" t="t" r="r" b="b"/>
              <a:pathLst>
                <a:path w="1905" h="1270">
                  <a:moveTo>
                    <a:pt x="1905" y="380"/>
                  </a:moveTo>
                  <a:lnTo>
                    <a:pt x="381" y="0"/>
                  </a:lnTo>
                  <a:lnTo>
                    <a:pt x="0" y="380"/>
                  </a:lnTo>
                  <a:lnTo>
                    <a:pt x="381" y="1142"/>
                  </a:lnTo>
                </a:path>
              </a:pathLst>
            </a:custGeom>
            <a:ln w="3530">
              <a:solidFill>
                <a:srgbClr val="565659"/>
              </a:solidFill>
            </a:ln>
          </p:spPr>
          <p:txBody>
            <a:bodyPr wrap="square" lIns="0" tIns="0" rIns="0" bIns="0" rtlCol="0"/>
            <a:lstStyle/>
            <a:p/>
          </p:txBody>
        </p:sp>
        <p:sp>
          <p:nvSpPr>
            <p:cNvPr id="2628" name="object 2628" descr=""/>
            <p:cNvSpPr/>
            <p:nvPr/>
          </p:nvSpPr>
          <p:spPr>
            <a:xfrm>
              <a:off x="2212986" y="7047978"/>
              <a:ext cx="635" cy="1905"/>
            </a:xfrm>
            <a:custGeom>
              <a:avLst/>
              <a:gdLst/>
              <a:ahLst/>
              <a:cxnLst/>
              <a:rect l="l" t="t" r="r" b="b"/>
              <a:pathLst>
                <a:path w="635" h="1904">
                  <a:moveTo>
                    <a:pt x="381" y="0"/>
                  </a:moveTo>
                  <a:lnTo>
                    <a:pt x="381" y="1523"/>
                  </a:lnTo>
                  <a:lnTo>
                    <a:pt x="0" y="1904"/>
                  </a:lnTo>
                </a:path>
              </a:pathLst>
            </a:custGeom>
            <a:ln w="3530">
              <a:solidFill>
                <a:srgbClr val="565659"/>
              </a:solidFill>
            </a:ln>
          </p:spPr>
          <p:txBody>
            <a:bodyPr wrap="square" lIns="0" tIns="0" rIns="0" bIns="0" rtlCol="0"/>
            <a:lstStyle/>
            <a:p/>
          </p:txBody>
        </p:sp>
        <p:sp>
          <p:nvSpPr>
            <p:cNvPr id="2629" name="object 2629" descr=""/>
            <p:cNvSpPr/>
            <p:nvPr/>
          </p:nvSpPr>
          <p:spPr>
            <a:xfrm>
              <a:off x="2159646" y="7083409"/>
              <a:ext cx="2540" cy="1270"/>
            </a:xfrm>
            <a:custGeom>
              <a:avLst/>
              <a:gdLst/>
              <a:ahLst/>
              <a:cxnLst/>
              <a:rect l="l" t="t" r="r" b="b"/>
              <a:pathLst>
                <a:path w="2539" h="1270">
                  <a:moveTo>
                    <a:pt x="0" y="381"/>
                  </a:moveTo>
                  <a:lnTo>
                    <a:pt x="1524" y="762"/>
                  </a:lnTo>
                  <a:lnTo>
                    <a:pt x="2286" y="762"/>
                  </a:lnTo>
                  <a:lnTo>
                    <a:pt x="1524" y="0"/>
                  </a:lnTo>
                </a:path>
              </a:pathLst>
            </a:custGeom>
            <a:ln w="3530">
              <a:solidFill>
                <a:srgbClr val="565659"/>
              </a:solidFill>
            </a:ln>
          </p:spPr>
          <p:txBody>
            <a:bodyPr wrap="square" lIns="0" tIns="0" rIns="0" bIns="0" rtlCol="0"/>
            <a:lstStyle/>
            <a:p/>
          </p:txBody>
        </p:sp>
        <p:sp>
          <p:nvSpPr>
            <p:cNvPr id="2630" name="object 2630" descr=""/>
            <p:cNvSpPr/>
            <p:nvPr/>
          </p:nvSpPr>
          <p:spPr>
            <a:xfrm>
              <a:off x="2161171" y="7084174"/>
              <a:ext cx="1270" cy="1270"/>
            </a:xfrm>
            <a:custGeom>
              <a:avLst/>
              <a:gdLst/>
              <a:ahLst/>
              <a:cxnLst/>
              <a:rect l="l" t="t" r="r" b="b"/>
              <a:pathLst>
                <a:path w="1269" h="1270">
                  <a:moveTo>
                    <a:pt x="0" y="0"/>
                  </a:moveTo>
                  <a:lnTo>
                    <a:pt x="0" y="381"/>
                  </a:lnTo>
                  <a:lnTo>
                    <a:pt x="762" y="762"/>
                  </a:lnTo>
                </a:path>
              </a:pathLst>
            </a:custGeom>
            <a:ln w="3530">
              <a:solidFill>
                <a:srgbClr val="565659"/>
              </a:solidFill>
            </a:ln>
          </p:spPr>
          <p:txBody>
            <a:bodyPr wrap="square" lIns="0" tIns="0" rIns="0" bIns="0" rtlCol="0"/>
            <a:lstStyle/>
            <a:p/>
          </p:txBody>
        </p:sp>
        <p:sp>
          <p:nvSpPr>
            <p:cNvPr id="2631" name="object 2631" descr=""/>
            <p:cNvSpPr/>
            <p:nvPr/>
          </p:nvSpPr>
          <p:spPr>
            <a:xfrm>
              <a:off x="2159646" y="7084553"/>
              <a:ext cx="1905" cy="0"/>
            </a:xfrm>
            <a:custGeom>
              <a:avLst/>
              <a:gdLst/>
              <a:ahLst/>
              <a:cxnLst/>
              <a:rect l="l" t="t" r="r" b="b"/>
              <a:pathLst>
                <a:path w="1905" h="0">
                  <a:moveTo>
                    <a:pt x="0" y="0"/>
                  </a:moveTo>
                  <a:lnTo>
                    <a:pt x="1524" y="0"/>
                  </a:lnTo>
                </a:path>
              </a:pathLst>
            </a:custGeom>
            <a:ln w="3530">
              <a:solidFill>
                <a:srgbClr val="565659"/>
              </a:solidFill>
            </a:ln>
          </p:spPr>
          <p:txBody>
            <a:bodyPr wrap="square" lIns="0" tIns="0" rIns="0" bIns="0" rtlCol="0"/>
            <a:lstStyle/>
            <a:p/>
          </p:txBody>
        </p:sp>
        <p:sp>
          <p:nvSpPr>
            <p:cNvPr id="2632" name="object 2632" descr=""/>
            <p:cNvSpPr/>
            <p:nvPr/>
          </p:nvSpPr>
          <p:spPr>
            <a:xfrm>
              <a:off x="2161175" y="7084935"/>
              <a:ext cx="1270" cy="1905"/>
            </a:xfrm>
            <a:custGeom>
              <a:avLst/>
              <a:gdLst/>
              <a:ahLst/>
              <a:cxnLst/>
              <a:rect l="l" t="t" r="r" b="b"/>
              <a:pathLst>
                <a:path w="1269" h="1904">
                  <a:moveTo>
                    <a:pt x="381" y="1904"/>
                  </a:moveTo>
                  <a:lnTo>
                    <a:pt x="762" y="380"/>
                  </a:lnTo>
                  <a:lnTo>
                    <a:pt x="762" y="0"/>
                  </a:lnTo>
                  <a:lnTo>
                    <a:pt x="0" y="380"/>
                  </a:lnTo>
                </a:path>
              </a:pathLst>
            </a:custGeom>
            <a:ln w="3530">
              <a:solidFill>
                <a:srgbClr val="565659"/>
              </a:solidFill>
            </a:ln>
          </p:spPr>
          <p:txBody>
            <a:bodyPr wrap="square" lIns="0" tIns="0" rIns="0" bIns="0" rtlCol="0"/>
            <a:lstStyle/>
            <a:p/>
          </p:txBody>
        </p:sp>
        <p:sp>
          <p:nvSpPr>
            <p:cNvPr id="2633" name="object 2633" descr=""/>
            <p:cNvSpPr/>
            <p:nvPr/>
          </p:nvSpPr>
          <p:spPr>
            <a:xfrm>
              <a:off x="2161934" y="708570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634" name="object 2634" descr=""/>
            <p:cNvSpPr/>
            <p:nvPr/>
          </p:nvSpPr>
          <p:spPr>
            <a:xfrm>
              <a:off x="2213750" y="7084555"/>
              <a:ext cx="1905" cy="635"/>
            </a:xfrm>
            <a:custGeom>
              <a:avLst/>
              <a:gdLst/>
              <a:ahLst/>
              <a:cxnLst/>
              <a:rect l="l" t="t" r="r" b="b"/>
              <a:pathLst>
                <a:path w="1905" h="634">
                  <a:moveTo>
                    <a:pt x="1905" y="380"/>
                  </a:moveTo>
                  <a:lnTo>
                    <a:pt x="381" y="0"/>
                  </a:lnTo>
                  <a:lnTo>
                    <a:pt x="0" y="380"/>
                  </a:lnTo>
                </a:path>
              </a:pathLst>
            </a:custGeom>
            <a:ln w="3530">
              <a:solidFill>
                <a:srgbClr val="565659"/>
              </a:solidFill>
            </a:ln>
          </p:spPr>
          <p:txBody>
            <a:bodyPr wrap="square" lIns="0" tIns="0" rIns="0" bIns="0" rtlCol="0"/>
            <a:lstStyle/>
            <a:p/>
          </p:txBody>
        </p:sp>
        <p:sp>
          <p:nvSpPr>
            <p:cNvPr id="2635" name="object 2635" descr=""/>
            <p:cNvSpPr/>
            <p:nvPr/>
          </p:nvSpPr>
          <p:spPr>
            <a:xfrm>
              <a:off x="2213367" y="7051027"/>
              <a:ext cx="635" cy="1905"/>
            </a:xfrm>
            <a:custGeom>
              <a:avLst/>
              <a:gdLst/>
              <a:ahLst/>
              <a:cxnLst/>
              <a:rect l="l" t="t" r="r" b="b"/>
              <a:pathLst>
                <a:path w="635" h="1904">
                  <a:moveTo>
                    <a:pt x="0" y="1904"/>
                  </a:moveTo>
                  <a:lnTo>
                    <a:pt x="0" y="380"/>
                  </a:lnTo>
                  <a:lnTo>
                    <a:pt x="381" y="0"/>
                  </a:lnTo>
                </a:path>
              </a:pathLst>
            </a:custGeom>
            <a:ln w="3530">
              <a:solidFill>
                <a:srgbClr val="565659"/>
              </a:solidFill>
            </a:ln>
          </p:spPr>
          <p:txBody>
            <a:bodyPr wrap="square" lIns="0" tIns="0" rIns="0" bIns="0" rtlCol="0"/>
            <a:lstStyle/>
            <a:p/>
          </p:txBody>
        </p:sp>
        <p:sp>
          <p:nvSpPr>
            <p:cNvPr id="2636" name="object 2636" descr=""/>
            <p:cNvSpPr/>
            <p:nvPr/>
          </p:nvSpPr>
          <p:spPr>
            <a:xfrm>
              <a:off x="2159267" y="7047216"/>
              <a:ext cx="6350" cy="6985"/>
            </a:xfrm>
            <a:custGeom>
              <a:avLst/>
              <a:gdLst/>
              <a:ahLst/>
              <a:cxnLst/>
              <a:rect l="l" t="t" r="r" b="b"/>
              <a:pathLst>
                <a:path w="6350" h="6984">
                  <a:moveTo>
                    <a:pt x="6095" y="4190"/>
                  </a:moveTo>
                  <a:lnTo>
                    <a:pt x="5333" y="3809"/>
                  </a:lnTo>
                  <a:lnTo>
                    <a:pt x="3809" y="4571"/>
                  </a:lnTo>
                  <a:lnTo>
                    <a:pt x="3047" y="5714"/>
                  </a:lnTo>
                  <a:lnTo>
                    <a:pt x="3047" y="6476"/>
                  </a:lnTo>
                  <a:lnTo>
                    <a:pt x="2285" y="6095"/>
                  </a:lnTo>
                  <a:lnTo>
                    <a:pt x="2285" y="5714"/>
                  </a:lnTo>
                  <a:lnTo>
                    <a:pt x="1904" y="4190"/>
                  </a:lnTo>
                  <a:lnTo>
                    <a:pt x="380" y="3428"/>
                  </a:lnTo>
                  <a:lnTo>
                    <a:pt x="0" y="3428"/>
                  </a:lnTo>
                  <a:lnTo>
                    <a:pt x="0" y="2666"/>
                  </a:lnTo>
                  <a:lnTo>
                    <a:pt x="380" y="2666"/>
                  </a:lnTo>
                  <a:lnTo>
                    <a:pt x="1904" y="2285"/>
                  </a:lnTo>
                  <a:lnTo>
                    <a:pt x="3047" y="761"/>
                  </a:lnTo>
                  <a:lnTo>
                    <a:pt x="3047" y="0"/>
                  </a:lnTo>
                  <a:lnTo>
                    <a:pt x="3809" y="380"/>
                  </a:lnTo>
                  <a:lnTo>
                    <a:pt x="3428" y="761"/>
                  </a:lnTo>
                  <a:lnTo>
                    <a:pt x="4190" y="2285"/>
                  </a:lnTo>
                  <a:lnTo>
                    <a:pt x="5333" y="3428"/>
                  </a:lnTo>
                  <a:lnTo>
                    <a:pt x="6095" y="3428"/>
                  </a:lnTo>
                  <a:lnTo>
                    <a:pt x="6095" y="4190"/>
                  </a:lnTo>
                </a:path>
              </a:pathLst>
            </a:custGeom>
            <a:ln w="3530">
              <a:solidFill>
                <a:srgbClr val="565659"/>
              </a:solidFill>
            </a:ln>
          </p:spPr>
          <p:txBody>
            <a:bodyPr wrap="square" lIns="0" tIns="0" rIns="0" bIns="0" rtlCol="0"/>
            <a:lstStyle/>
            <a:p/>
          </p:txBody>
        </p:sp>
        <p:sp>
          <p:nvSpPr>
            <p:cNvPr id="2637" name="object 2637" descr=""/>
            <p:cNvSpPr/>
            <p:nvPr/>
          </p:nvSpPr>
          <p:spPr>
            <a:xfrm>
              <a:off x="2212748" y="704887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638" name="object 2638" descr=""/>
            <p:cNvSpPr/>
            <p:nvPr/>
          </p:nvSpPr>
          <p:spPr>
            <a:xfrm>
              <a:off x="2213750" y="7084172"/>
              <a:ext cx="1905" cy="635"/>
            </a:xfrm>
            <a:custGeom>
              <a:avLst/>
              <a:gdLst/>
              <a:ahLst/>
              <a:cxnLst/>
              <a:rect l="l" t="t" r="r" b="b"/>
              <a:pathLst>
                <a:path w="1905" h="634">
                  <a:moveTo>
                    <a:pt x="1905" y="381"/>
                  </a:moveTo>
                  <a:lnTo>
                    <a:pt x="381" y="381"/>
                  </a:lnTo>
                  <a:lnTo>
                    <a:pt x="0" y="0"/>
                  </a:lnTo>
                </a:path>
              </a:pathLst>
            </a:custGeom>
            <a:ln w="3530">
              <a:solidFill>
                <a:srgbClr val="565659"/>
              </a:solidFill>
            </a:ln>
          </p:spPr>
          <p:txBody>
            <a:bodyPr wrap="square" lIns="0" tIns="0" rIns="0" bIns="0" rtlCol="0"/>
            <a:lstStyle/>
            <a:p/>
          </p:txBody>
        </p:sp>
        <p:sp>
          <p:nvSpPr>
            <p:cNvPr id="2639" name="object 2639" descr=""/>
            <p:cNvSpPr/>
            <p:nvPr/>
          </p:nvSpPr>
          <p:spPr>
            <a:xfrm>
              <a:off x="2213371" y="7081886"/>
              <a:ext cx="1270" cy="2540"/>
            </a:xfrm>
            <a:custGeom>
              <a:avLst/>
              <a:gdLst/>
              <a:ahLst/>
              <a:cxnLst/>
              <a:rect l="l" t="t" r="r" b="b"/>
              <a:pathLst>
                <a:path w="1269" h="2540">
                  <a:moveTo>
                    <a:pt x="381" y="0"/>
                  </a:moveTo>
                  <a:lnTo>
                    <a:pt x="0" y="1524"/>
                  </a:lnTo>
                  <a:lnTo>
                    <a:pt x="381" y="2286"/>
                  </a:lnTo>
                  <a:lnTo>
                    <a:pt x="1143" y="1524"/>
                  </a:lnTo>
                </a:path>
              </a:pathLst>
            </a:custGeom>
            <a:ln w="3530">
              <a:solidFill>
                <a:srgbClr val="565659"/>
              </a:solidFill>
            </a:ln>
          </p:spPr>
          <p:txBody>
            <a:bodyPr wrap="square" lIns="0" tIns="0" rIns="0" bIns="0" rtlCol="0"/>
            <a:lstStyle/>
            <a:p/>
          </p:txBody>
        </p:sp>
        <p:sp>
          <p:nvSpPr>
            <p:cNvPr id="2640" name="object 2640" descr=""/>
            <p:cNvSpPr/>
            <p:nvPr/>
          </p:nvSpPr>
          <p:spPr>
            <a:xfrm>
              <a:off x="2213750" y="7050648"/>
              <a:ext cx="1905" cy="1270"/>
            </a:xfrm>
            <a:custGeom>
              <a:avLst/>
              <a:gdLst/>
              <a:ahLst/>
              <a:cxnLst/>
              <a:rect l="l" t="t" r="r" b="b"/>
              <a:pathLst>
                <a:path w="1905" h="1270">
                  <a:moveTo>
                    <a:pt x="1905" y="380"/>
                  </a:moveTo>
                  <a:lnTo>
                    <a:pt x="381" y="0"/>
                  </a:lnTo>
                  <a:lnTo>
                    <a:pt x="0" y="380"/>
                  </a:lnTo>
                  <a:lnTo>
                    <a:pt x="381" y="1142"/>
                  </a:lnTo>
                </a:path>
              </a:pathLst>
            </a:custGeom>
            <a:ln w="3530">
              <a:solidFill>
                <a:srgbClr val="565659"/>
              </a:solidFill>
            </a:ln>
          </p:spPr>
          <p:txBody>
            <a:bodyPr wrap="square" lIns="0" tIns="0" rIns="0" bIns="0" rtlCol="0"/>
            <a:lstStyle/>
            <a:p/>
          </p:txBody>
        </p:sp>
        <p:sp>
          <p:nvSpPr>
            <p:cNvPr id="2641" name="object 2641" descr=""/>
            <p:cNvSpPr/>
            <p:nvPr/>
          </p:nvSpPr>
          <p:spPr>
            <a:xfrm>
              <a:off x="2213367" y="7084938"/>
              <a:ext cx="1270" cy="1905"/>
            </a:xfrm>
            <a:custGeom>
              <a:avLst/>
              <a:gdLst/>
              <a:ahLst/>
              <a:cxnLst/>
              <a:rect l="l" t="t" r="r" b="b"/>
              <a:pathLst>
                <a:path w="1269" h="1904">
                  <a:moveTo>
                    <a:pt x="762" y="762"/>
                  </a:moveTo>
                  <a:lnTo>
                    <a:pt x="381" y="0"/>
                  </a:lnTo>
                  <a:lnTo>
                    <a:pt x="0" y="381"/>
                  </a:lnTo>
                  <a:lnTo>
                    <a:pt x="0" y="1905"/>
                  </a:lnTo>
                </a:path>
              </a:pathLst>
            </a:custGeom>
            <a:ln w="3530">
              <a:solidFill>
                <a:srgbClr val="565659"/>
              </a:solidFill>
            </a:ln>
          </p:spPr>
          <p:txBody>
            <a:bodyPr wrap="square" lIns="0" tIns="0" rIns="0" bIns="0" rtlCol="0"/>
            <a:lstStyle/>
            <a:p/>
          </p:txBody>
        </p:sp>
        <p:sp>
          <p:nvSpPr>
            <p:cNvPr id="2642" name="object 2642" descr=""/>
            <p:cNvSpPr/>
            <p:nvPr/>
          </p:nvSpPr>
          <p:spPr>
            <a:xfrm>
              <a:off x="2210700" y="7049501"/>
              <a:ext cx="2540" cy="1270"/>
            </a:xfrm>
            <a:custGeom>
              <a:avLst/>
              <a:gdLst/>
              <a:ahLst/>
              <a:cxnLst/>
              <a:rect l="l" t="t" r="r" b="b"/>
              <a:pathLst>
                <a:path w="2539" h="1270">
                  <a:moveTo>
                    <a:pt x="0" y="381"/>
                  </a:moveTo>
                  <a:lnTo>
                    <a:pt x="1524" y="762"/>
                  </a:lnTo>
                  <a:lnTo>
                    <a:pt x="2286" y="381"/>
                  </a:lnTo>
                  <a:lnTo>
                    <a:pt x="1524" y="0"/>
                  </a:lnTo>
                </a:path>
              </a:pathLst>
            </a:custGeom>
            <a:ln w="3530">
              <a:solidFill>
                <a:srgbClr val="565659"/>
              </a:solidFill>
            </a:ln>
          </p:spPr>
          <p:txBody>
            <a:bodyPr wrap="square" lIns="0" tIns="0" rIns="0" bIns="0" rtlCol="0"/>
            <a:lstStyle/>
            <a:p/>
          </p:txBody>
        </p:sp>
        <p:sp>
          <p:nvSpPr>
            <p:cNvPr id="2643" name="object 2643" descr=""/>
            <p:cNvSpPr/>
            <p:nvPr/>
          </p:nvSpPr>
          <p:spPr>
            <a:xfrm>
              <a:off x="2211844" y="7050267"/>
              <a:ext cx="635" cy="635"/>
            </a:xfrm>
            <a:custGeom>
              <a:avLst/>
              <a:gdLst/>
              <a:ahLst/>
              <a:cxnLst/>
              <a:rect l="l" t="t" r="r" b="b"/>
              <a:pathLst>
                <a:path w="635" h="634">
                  <a:moveTo>
                    <a:pt x="381" y="0"/>
                  </a:moveTo>
                  <a:lnTo>
                    <a:pt x="0" y="381"/>
                  </a:lnTo>
                </a:path>
              </a:pathLst>
            </a:custGeom>
            <a:ln w="3530">
              <a:solidFill>
                <a:srgbClr val="565659"/>
              </a:solidFill>
            </a:ln>
          </p:spPr>
          <p:txBody>
            <a:bodyPr wrap="square" lIns="0" tIns="0" rIns="0" bIns="0" rtlCol="0"/>
            <a:lstStyle/>
            <a:p/>
          </p:txBody>
        </p:sp>
        <p:sp>
          <p:nvSpPr>
            <p:cNvPr id="2644" name="object 2644" descr=""/>
            <p:cNvSpPr/>
            <p:nvPr/>
          </p:nvSpPr>
          <p:spPr>
            <a:xfrm>
              <a:off x="2210700" y="7050644"/>
              <a:ext cx="1905" cy="0"/>
            </a:xfrm>
            <a:custGeom>
              <a:avLst/>
              <a:gdLst/>
              <a:ahLst/>
              <a:cxnLst/>
              <a:rect l="l" t="t" r="r" b="b"/>
              <a:pathLst>
                <a:path w="1905" h="0">
                  <a:moveTo>
                    <a:pt x="0" y="0"/>
                  </a:moveTo>
                  <a:lnTo>
                    <a:pt x="1524" y="0"/>
                  </a:lnTo>
                  <a:lnTo>
                    <a:pt x="1905" y="0"/>
                  </a:lnTo>
                </a:path>
              </a:pathLst>
            </a:custGeom>
            <a:ln w="3530">
              <a:solidFill>
                <a:srgbClr val="565659"/>
              </a:solidFill>
            </a:ln>
          </p:spPr>
          <p:txBody>
            <a:bodyPr wrap="square" lIns="0" tIns="0" rIns="0" bIns="0" rtlCol="0"/>
            <a:lstStyle/>
            <a:p/>
          </p:txBody>
        </p:sp>
        <p:sp>
          <p:nvSpPr>
            <p:cNvPr id="2645" name="object 2645" descr=""/>
            <p:cNvSpPr/>
            <p:nvPr/>
          </p:nvSpPr>
          <p:spPr>
            <a:xfrm>
              <a:off x="2212223" y="7084935"/>
              <a:ext cx="1270" cy="1905"/>
            </a:xfrm>
            <a:custGeom>
              <a:avLst/>
              <a:gdLst/>
              <a:ahLst/>
              <a:cxnLst/>
              <a:rect l="l" t="t" r="r" b="b"/>
              <a:pathLst>
                <a:path w="1269" h="1904">
                  <a:moveTo>
                    <a:pt x="381" y="1904"/>
                  </a:moveTo>
                  <a:lnTo>
                    <a:pt x="762" y="380"/>
                  </a:lnTo>
                  <a:lnTo>
                    <a:pt x="381" y="0"/>
                  </a:lnTo>
                  <a:lnTo>
                    <a:pt x="0" y="380"/>
                  </a:lnTo>
                </a:path>
              </a:pathLst>
            </a:custGeom>
            <a:ln w="3530">
              <a:solidFill>
                <a:srgbClr val="565659"/>
              </a:solidFill>
            </a:ln>
          </p:spPr>
          <p:txBody>
            <a:bodyPr wrap="square" lIns="0" tIns="0" rIns="0" bIns="0" rtlCol="0"/>
            <a:lstStyle/>
            <a:p/>
          </p:txBody>
        </p:sp>
        <p:sp>
          <p:nvSpPr>
            <p:cNvPr id="2646" name="object 2646" descr=""/>
            <p:cNvSpPr/>
            <p:nvPr/>
          </p:nvSpPr>
          <p:spPr>
            <a:xfrm>
              <a:off x="2212988" y="708570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647" name="object 2647" descr=""/>
            <p:cNvSpPr/>
            <p:nvPr/>
          </p:nvSpPr>
          <p:spPr>
            <a:xfrm>
              <a:off x="2212988" y="7051786"/>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2648" name="object 2648" descr=""/>
            <p:cNvSpPr/>
            <p:nvPr/>
          </p:nvSpPr>
          <p:spPr>
            <a:xfrm>
              <a:off x="2212604" y="7052930"/>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2649" name="object 2649" descr=""/>
            <p:cNvSpPr/>
            <p:nvPr/>
          </p:nvSpPr>
          <p:spPr>
            <a:xfrm>
              <a:off x="2212607" y="7051026"/>
              <a:ext cx="3810" cy="3175"/>
            </a:xfrm>
            <a:custGeom>
              <a:avLst/>
              <a:gdLst/>
              <a:ahLst/>
              <a:cxnLst/>
              <a:rect l="l" t="t" r="r" b="b"/>
              <a:pathLst>
                <a:path w="3810" h="3175">
                  <a:moveTo>
                    <a:pt x="3810" y="381"/>
                  </a:moveTo>
                  <a:lnTo>
                    <a:pt x="3048" y="0"/>
                  </a:lnTo>
                  <a:lnTo>
                    <a:pt x="1524" y="762"/>
                  </a:lnTo>
                  <a:lnTo>
                    <a:pt x="762" y="1905"/>
                  </a:lnTo>
                  <a:lnTo>
                    <a:pt x="762" y="2667"/>
                  </a:lnTo>
                  <a:lnTo>
                    <a:pt x="0" y="2286"/>
                  </a:lnTo>
                </a:path>
              </a:pathLst>
            </a:custGeom>
            <a:ln w="3530">
              <a:solidFill>
                <a:srgbClr val="565659"/>
              </a:solidFill>
            </a:ln>
          </p:spPr>
          <p:txBody>
            <a:bodyPr wrap="square" lIns="0" tIns="0" rIns="0" bIns="0" rtlCol="0"/>
            <a:lstStyle/>
            <a:p/>
          </p:txBody>
        </p:sp>
        <p:sp>
          <p:nvSpPr>
            <p:cNvPr id="2650" name="object 2650" descr=""/>
            <p:cNvSpPr/>
            <p:nvPr/>
          </p:nvSpPr>
          <p:spPr>
            <a:xfrm>
              <a:off x="2210320" y="7047216"/>
              <a:ext cx="3810" cy="4445"/>
            </a:xfrm>
            <a:custGeom>
              <a:avLst/>
              <a:gdLst/>
              <a:ahLst/>
              <a:cxnLst/>
              <a:rect l="l" t="t" r="r" b="b"/>
              <a:pathLst>
                <a:path w="3810" h="4445">
                  <a:moveTo>
                    <a:pt x="1905" y="4190"/>
                  </a:moveTo>
                  <a:lnTo>
                    <a:pt x="381" y="3428"/>
                  </a:lnTo>
                  <a:lnTo>
                    <a:pt x="0" y="3428"/>
                  </a:lnTo>
                  <a:lnTo>
                    <a:pt x="0" y="2666"/>
                  </a:lnTo>
                  <a:lnTo>
                    <a:pt x="381" y="2666"/>
                  </a:lnTo>
                  <a:lnTo>
                    <a:pt x="1905" y="2285"/>
                  </a:lnTo>
                  <a:lnTo>
                    <a:pt x="3048" y="761"/>
                  </a:lnTo>
                  <a:lnTo>
                    <a:pt x="3048" y="0"/>
                  </a:lnTo>
                  <a:lnTo>
                    <a:pt x="3810" y="380"/>
                  </a:lnTo>
                  <a:lnTo>
                    <a:pt x="3429" y="761"/>
                  </a:lnTo>
                </a:path>
              </a:pathLst>
            </a:custGeom>
            <a:ln w="3530">
              <a:solidFill>
                <a:srgbClr val="565659"/>
              </a:solidFill>
            </a:ln>
          </p:spPr>
          <p:txBody>
            <a:bodyPr wrap="square" lIns="0" tIns="0" rIns="0" bIns="0" rtlCol="0"/>
            <a:lstStyle/>
            <a:p/>
          </p:txBody>
        </p:sp>
        <p:sp>
          <p:nvSpPr>
            <p:cNvPr id="2651" name="object 2651" descr=""/>
            <p:cNvSpPr/>
            <p:nvPr/>
          </p:nvSpPr>
          <p:spPr>
            <a:xfrm>
              <a:off x="2215655" y="7050644"/>
              <a:ext cx="1270" cy="1270"/>
            </a:xfrm>
            <a:custGeom>
              <a:avLst/>
              <a:gdLst/>
              <a:ahLst/>
              <a:cxnLst/>
              <a:rect l="l" t="t" r="r" b="b"/>
              <a:pathLst>
                <a:path w="1269" h="1270">
                  <a:moveTo>
                    <a:pt x="0" y="0"/>
                  </a:moveTo>
                  <a:lnTo>
                    <a:pt x="762" y="0"/>
                  </a:lnTo>
                  <a:lnTo>
                    <a:pt x="762" y="762"/>
                  </a:lnTo>
                </a:path>
              </a:pathLst>
            </a:custGeom>
            <a:ln w="3530">
              <a:solidFill>
                <a:srgbClr val="565659"/>
              </a:solidFill>
            </a:ln>
          </p:spPr>
          <p:txBody>
            <a:bodyPr wrap="square" lIns="0" tIns="0" rIns="0" bIns="0" rtlCol="0"/>
            <a:lstStyle/>
            <a:p/>
          </p:txBody>
        </p:sp>
        <p:sp>
          <p:nvSpPr>
            <p:cNvPr id="2652" name="object 2652" descr=""/>
            <p:cNvSpPr/>
            <p:nvPr/>
          </p:nvSpPr>
          <p:spPr>
            <a:xfrm>
              <a:off x="2162694" y="7081507"/>
              <a:ext cx="635" cy="635"/>
            </a:xfrm>
            <a:custGeom>
              <a:avLst/>
              <a:gdLst/>
              <a:ahLst/>
              <a:cxnLst/>
              <a:rect l="l" t="t" r="r" b="b"/>
              <a:pathLst>
                <a:path w="635" h="634">
                  <a:moveTo>
                    <a:pt x="381" y="0"/>
                  </a:moveTo>
                  <a:lnTo>
                    <a:pt x="0" y="380"/>
                  </a:lnTo>
                </a:path>
              </a:pathLst>
            </a:custGeom>
            <a:ln w="3530">
              <a:solidFill>
                <a:srgbClr val="565659"/>
              </a:solidFill>
            </a:ln>
          </p:spPr>
          <p:txBody>
            <a:bodyPr wrap="square" lIns="0" tIns="0" rIns="0" bIns="0" rtlCol="0"/>
            <a:lstStyle/>
            <a:p/>
          </p:txBody>
        </p:sp>
        <p:sp>
          <p:nvSpPr>
            <p:cNvPr id="2653" name="object 2653" descr=""/>
            <p:cNvSpPr/>
            <p:nvPr/>
          </p:nvSpPr>
          <p:spPr>
            <a:xfrm>
              <a:off x="2159267" y="7081505"/>
              <a:ext cx="6350" cy="6350"/>
            </a:xfrm>
            <a:custGeom>
              <a:avLst/>
              <a:gdLst/>
              <a:ahLst/>
              <a:cxnLst/>
              <a:rect l="l" t="t" r="r" b="b"/>
              <a:pathLst>
                <a:path w="6350" h="6350">
                  <a:moveTo>
                    <a:pt x="6095" y="3810"/>
                  </a:moveTo>
                  <a:lnTo>
                    <a:pt x="5333" y="3429"/>
                  </a:lnTo>
                  <a:lnTo>
                    <a:pt x="3809" y="4191"/>
                  </a:lnTo>
                  <a:lnTo>
                    <a:pt x="3047" y="5334"/>
                  </a:lnTo>
                  <a:lnTo>
                    <a:pt x="3047" y="6096"/>
                  </a:lnTo>
                  <a:lnTo>
                    <a:pt x="2285" y="6096"/>
                  </a:lnTo>
                  <a:lnTo>
                    <a:pt x="2285" y="5334"/>
                  </a:lnTo>
                  <a:lnTo>
                    <a:pt x="1904" y="3810"/>
                  </a:lnTo>
                  <a:lnTo>
                    <a:pt x="380" y="3048"/>
                  </a:lnTo>
                  <a:lnTo>
                    <a:pt x="0" y="3048"/>
                  </a:lnTo>
                  <a:lnTo>
                    <a:pt x="0" y="2286"/>
                  </a:lnTo>
                  <a:lnTo>
                    <a:pt x="380" y="2286"/>
                  </a:lnTo>
                  <a:lnTo>
                    <a:pt x="1904" y="1905"/>
                  </a:lnTo>
                  <a:lnTo>
                    <a:pt x="3047" y="381"/>
                  </a:lnTo>
                  <a:lnTo>
                    <a:pt x="3047" y="0"/>
                  </a:lnTo>
                  <a:lnTo>
                    <a:pt x="3809" y="0"/>
                  </a:lnTo>
                </a:path>
              </a:pathLst>
            </a:custGeom>
            <a:ln w="3530">
              <a:solidFill>
                <a:srgbClr val="565659"/>
              </a:solidFill>
            </a:ln>
          </p:spPr>
          <p:txBody>
            <a:bodyPr wrap="square" lIns="0" tIns="0" rIns="0" bIns="0" rtlCol="0"/>
            <a:lstStyle/>
            <a:p/>
          </p:txBody>
        </p:sp>
        <p:sp>
          <p:nvSpPr>
            <p:cNvPr id="2654" name="object 2654" descr=""/>
            <p:cNvSpPr/>
            <p:nvPr/>
          </p:nvSpPr>
          <p:spPr>
            <a:xfrm>
              <a:off x="2163460" y="7083411"/>
              <a:ext cx="1905" cy="1905"/>
            </a:xfrm>
            <a:custGeom>
              <a:avLst/>
              <a:gdLst/>
              <a:ahLst/>
              <a:cxnLst/>
              <a:rect l="l" t="t" r="r" b="b"/>
              <a:pathLst>
                <a:path w="1905" h="1904">
                  <a:moveTo>
                    <a:pt x="0" y="0"/>
                  </a:moveTo>
                  <a:lnTo>
                    <a:pt x="1143" y="1142"/>
                  </a:lnTo>
                  <a:lnTo>
                    <a:pt x="1905" y="1142"/>
                  </a:lnTo>
                  <a:lnTo>
                    <a:pt x="1905" y="1904"/>
                  </a:lnTo>
                </a:path>
              </a:pathLst>
            </a:custGeom>
            <a:ln w="3530">
              <a:solidFill>
                <a:srgbClr val="565659"/>
              </a:solidFill>
            </a:ln>
          </p:spPr>
          <p:txBody>
            <a:bodyPr wrap="square" lIns="0" tIns="0" rIns="0" bIns="0" rtlCol="0"/>
            <a:lstStyle/>
            <a:p/>
          </p:txBody>
        </p:sp>
        <p:sp>
          <p:nvSpPr>
            <p:cNvPr id="2655" name="object 2655" descr=""/>
            <p:cNvSpPr/>
            <p:nvPr/>
          </p:nvSpPr>
          <p:spPr>
            <a:xfrm>
              <a:off x="2213371" y="7047979"/>
              <a:ext cx="2540" cy="3175"/>
            </a:xfrm>
            <a:custGeom>
              <a:avLst/>
              <a:gdLst/>
              <a:ahLst/>
              <a:cxnLst/>
              <a:rect l="l" t="t" r="r" b="b"/>
              <a:pathLst>
                <a:path w="2539" h="3175">
                  <a:moveTo>
                    <a:pt x="1143" y="1523"/>
                  </a:moveTo>
                  <a:lnTo>
                    <a:pt x="2286" y="2666"/>
                  </a:lnTo>
                  <a:lnTo>
                    <a:pt x="762" y="2666"/>
                  </a:lnTo>
                  <a:lnTo>
                    <a:pt x="381" y="2285"/>
                  </a:lnTo>
                </a:path>
                <a:path w="2539" h="3175">
                  <a:moveTo>
                    <a:pt x="1143" y="1523"/>
                  </a:moveTo>
                  <a:lnTo>
                    <a:pt x="381" y="0"/>
                  </a:lnTo>
                  <a:lnTo>
                    <a:pt x="0" y="1523"/>
                  </a:lnTo>
                  <a:lnTo>
                    <a:pt x="381" y="2285"/>
                  </a:lnTo>
                  <a:lnTo>
                    <a:pt x="1143" y="1523"/>
                  </a:lnTo>
                </a:path>
              </a:pathLst>
            </a:custGeom>
            <a:ln w="3530">
              <a:solidFill>
                <a:srgbClr val="565659"/>
              </a:solidFill>
            </a:ln>
          </p:spPr>
          <p:txBody>
            <a:bodyPr wrap="square" lIns="0" tIns="0" rIns="0" bIns="0" rtlCol="0"/>
            <a:lstStyle/>
            <a:p/>
          </p:txBody>
        </p:sp>
        <p:sp>
          <p:nvSpPr>
            <p:cNvPr id="2656" name="object 2656" descr=""/>
            <p:cNvSpPr/>
            <p:nvPr/>
          </p:nvSpPr>
          <p:spPr>
            <a:xfrm>
              <a:off x="2210321" y="7081505"/>
              <a:ext cx="6350" cy="6350"/>
            </a:xfrm>
            <a:custGeom>
              <a:avLst/>
              <a:gdLst/>
              <a:ahLst/>
              <a:cxnLst/>
              <a:rect l="l" t="t" r="r" b="b"/>
              <a:pathLst>
                <a:path w="6350" h="6350">
                  <a:moveTo>
                    <a:pt x="6095" y="3810"/>
                  </a:moveTo>
                  <a:lnTo>
                    <a:pt x="5333" y="3429"/>
                  </a:lnTo>
                  <a:lnTo>
                    <a:pt x="3809" y="4191"/>
                  </a:lnTo>
                  <a:lnTo>
                    <a:pt x="3047" y="5334"/>
                  </a:lnTo>
                  <a:lnTo>
                    <a:pt x="3047" y="6096"/>
                  </a:lnTo>
                  <a:lnTo>
                    <a:pt x="2285" y="6096"/>
                  </a:lnTo>
                  <a:lnTo>
                    <a:pt x="2285" y="5334"/>
                  </a:lnTo>
                  <a:lnTo>
                    <a:pt x="1904" y="3810"/>
                  </a:lnTo>
                  <a:lnTo>
                    <a:pt x="380" y="3048"/>
                  </a:lnTo>
                  <a:lnTo>
                    <a:pt x="0" y="3048"/>
                  </a:lnTo>
                  <a:lnTo>
                    <a:pt x="0" y="2286"/>
                  </a:lnTo>
                  <a:lnTo>
                    <a:pt x="380" y="2286"/>
                  </a:lnTo>
                  <a:lnTo>
                    <a:pt x="1904" y="1905"/>
                  </a:lnTo>
                  <a:lnTo>
                    <a:pt x="3047" y="381"/>
                  </a:lnTo>
                  <a:lnTo>
                    <a:pt x="3047" y="0"/>
                  </a:lnTo>
                  <a:lnTo>
                    <a:pt x="3809" y="0"/>
                  </a:lnTo>
                  <a:lnTo>
                    <a:pt x="3428" y="381"/>
                  </a:lnTo>
                  <a:lnTo>
                    <a:pt x="4190" y="1905"/>
                  </a:lnTo>
                  <a:lnTo>
                    <a:pt x="5333" y="3048"/>
                  </a:lnTo>
                  <a:lnTo>
                    <a:pt x="6095" y="3048"/>
                  </a:lnTo>
                  <a:lnTo>
                    <a:pt x="6095" y="3810"/>
                  </a:lnTo>
                </a:path>
              </a:pathLst>
            </a:custGeom>
            <a:ln w="3530">
              <a:solidFill>
                <a:srgbClr val="565659"/>
              </a:solidFill>
            </a:ln>
          </p:spPr>
          <p:txBody>
            <a:bodyPr wrap="square" lIns="0" tIns="0" rIns="0" bIns="0" rtlCol="0"/>
            <a:lstStyle/>
            <a:p/>
          </p:txBody>
        </p:sp>
        <p:sp>
          <p:nvSpPr>
            <p:cNvPr id="2657" name="object 2657" descr=""/>
            <p:cNvSpPr/>
            <p:nvPr/>
          </p:nvSpPr>
          <p:spPr>
            <a:xfrm>
              <a:off x="2162317" y="7081887"/>
              <a:ext cx="1270" cy="2540"/>
            </a:xfrm>
            <a:custGeom>
              <a:avLst/>
              <a:gdLst/>
              <a:ahLst/>
              <a:cxnLst/>
              <a:rect l="l" t="t" r="r" b="b"/>
              <a:pathLst>
                <a:path w="1269" h="2540">
                  <a:moveTo>
                    <a:pt x="1143" y="1523"/>
                  </a:moveTo>
                  <a:lnTo>
                    <a:pt x="381" y="0"/>
                  </a:lnTo>
                  <a:lnTo>
                    <a:pt x="0" y="1523"/>
                  </a:lnTo>
                  <a:lnTo>
                    <a:pt x="381" y="2285"/>
                  </a:lnTo>
                  <a:lnTo>
                    <a:pt x="1143" y="1523"/>
                  </a:lnTo>
                </a:path>
              </a:pathLst>
            </a:custGeom>
            <a:ln w="3530">
              <a:solidFill>
                <a:srgbClr val="565659"/>
              </a:solidFill>
            </a:ln>
          </p:spPr>
          <p:txBody>
            <a:bodyPr wrap="square" lIns="0" tIns="0" rIns="0" bIns="0" rtlCol="0"/>
            <a:lstStyle/>
            <a:p/>
          </p:txBody>
        </p:sp>
        <p:sp>
          <p:nvSpPr>
            <p:cNvPr id="2658" name="object 2658" descr=""/>
            <p:cNvSpPr/>
            <p:nvPr/>
          </p:nvSpPr>
          <p:spPr>
            <a:xfrm>
              <a:off x="2212225" y="7050645"/>
              <a:ext cx="1270" cy="2540"/>
            </a:xfrm>
            <a:custGeom>
              <a:avLst/>
              <a:gdLst/>
              <a:ahLst/>
              <a:cxnLst/>
              <a:rect l="l" t="t" r="r" b="b"/>
              <a:pathLst>
                <a:path w="1269" h="2540">
                  <a:moveTo>
                    <a:pt x="0" y="762"/>
                  </a:moveTo>
                  <a:lnTo>
                    <a:pt x="381" y="2286"/>
                  </a:lnTo>
                  <a:lnTo>
                    <a:pt x="762" y="762"/>
                  </a:lnTo>
                  <a:lnTo>
                    <a:pt x="381" y="0"/>
                  </a:lnTo>
                  <a:lnTo>
                    <a:pt x="0" y="762"/>
                  </a:lnTo>
                </a:path>
              </a:pathLst>
            </a:custGeom>
            <a:ln w="3530">
              <a:solidFill>
                <a:srgbClr val="565659"/>
              </a:solidFill>
            </a:ln>
          </p:spPr>
          <p:txBody>
            <a:bodyPr wrap="square" lIns="0" tIns="0" rIns="0" bIns="0" rtlCol="0"/>
            <a:lstStyle/>
            <a:p/>
          </p:txBody>
        </p:sp>
        <p:sp>
          <p:nvSpPr>
            <p:cNvPr id="2659" name="object 2659" descr=""/>
            <p:cNvSpPr/>
            <p:nvPr/>
          </p:nvSpPr>
          <p:spPr>
            <a:xfrm>
              <a:off x="2216033" y="7044171"/>
              <a:ext cx="3175" cy="0"/>
            </a:xfrm>
            <a:custGeom>
              <a:avLst/>
              <a:gdLst/>
              <a:ahLst/>
              <a:cxnLst/>
              <a:rect l="l" t="t" r="r" b="b"/>
              <a:pathLst>
                <a:path w="3175" h="0">
                  <a:moveTo>
                    <a:pt x="0" y="0"/>
                  </a:moveTo>
                  <a:lnTo>
                    <a:pt x="2667" y="0"/>
                  </a:lnTo>
                </a:path>
              </a:pathLst>
            </a:custGeom>
            <a:ln w="3530">
              <a:solidFill>
                <a:srgbClr val="565659"/>
              </a:solidFill>
            </a:ln>
          </p:spPr>
          <p:txBody>
            <a:bodyPr wrap="square" lIns="0" tIns="0" rIns="0" bIns="0" rtlCol="0"/>
            <a:lstStyle/>
            <a:p/>
          </p:txBody>
        </p:sp>
        <p:sp>
          <p:nvSpPr>
            <p:cNvPr id="2660" name="object 2660" descr=""/>
            <p:cNvSpPr/>
            <p:nvPr/>
          </p:nvSpPr>
          <p:spPr>
            <a:xfrm>
              <a:off x="2156984" y="7091032"/>
              <a:ext cx="62230" cy="0"/>
            </a:xfrm>
            <a:custGeom>
              <a:avLst/>
              <a:gdLst/>
              <a:ahLst/>
              <a:cxnLst/>
              <a:rect l="l" t="t" r="r" b="b"/>
              <a:pathLst>
                <a:path w="62230" h="0">
                  <a:moveTo>
                    <a:pt x="61722" y="0"/>
                  </a:moveTo>
                  <a:lnTo>
                    <a:pt x="0" y="0"/>
                  </a:lnTo>
                </a:path>
              </a:pathLst>
            </a:custGeom>
            <a:ln w="3530">
              <a:solidFill>
                <a:srgbClr val="565659"/>
              </a:solidFill>
            </a:ln>
          </p:spPr>
          <p:txBody>
            <a:bodyPr wrap="square" lIns="0" tIns="0" rIns="0" bIns="0" rtlCol="0"/>
            <a:lstStyle/>
            <a:p/>
          </p:txBody>
        </p:sp>
        <p:sp>
          <p:nvSpPr>
            <p:cNvPr id="2661" name="object 2661" descr=""/>
            <p:cNvSpPr/>
            <p:nvPr/>
          </p:nvSpPr>
          <p:spPr>
            <a:xfrm>
              <a:off x="2156979" y="7044168"/>
              <a:ext cx="2540" cy="3810"/>
            </a:xfrm>
            <a:custGeom>
              <a:avLst/>
              <a:gdLst/>
              <a:ahLst/>
              <a:cxnLst/>
              <a:rect l="l" t="t" r="r" b="b"/>
              <a:pathLst>
                <a:path w="2539" h="3809">
                  <a:moveTo>
                    <a:pt x="0" y="3810"/>
                  </a:moveTo>
                  <a:lnTo>
                    <a:pt x="0" y="0"/>
                  </a:lnTo>
                  <a:lnTo>
                    <a:pt x="2286" y="0"/>
                  </a:lnTo>
                </a:path>
              </a:pathLst>
            </a:custGeom>
            <a:ln w="3530">
              <a:solidFill>
                <a:srgbClr val="565659"/>
              </a:solidFill>
            </a:ln>
          </p:spPr>
          <p:txBody>
            <a:bodyPr wrap="square" lIns="0" tIns="0" rIns="0" bIns="0" rtlCol="0"/>
            <a:lstStyle/>
            <a:p/>
          </p:txBody>
        </p:sp>
        <p:sp>
          <p:nvSpPr>
            <p:cNvPr id="2662" name="object 2662" descr=""/>
            <p:cNvSpPr/>
            <p:nvPr/>
          </p:nvSpPr>
          <p:spPr>
            <a:xfrm>
              <a:off x="2155836" y="7044168"/>
              <a:ext cx="1270" cy="46990"/>
            </a:xfrm>
            <a:custGeom>
              <a:avLst/>
              <a:gdLst/>
              <a:ahLst/>
              <a:cxnLst/>
              <a:rect l="l" t="t" r="r" b="b"/>
              <a:pathLst>
                <a:path w="1269" h="46990">
                  <a:moveTo>
                    <a:pt x="1143" y="42672"/>
                  </a:moveTo>
                  <a:lnTo>
                    <a:pt x="1143" y="46863"/>
                  </a:lnTo>
                  <a:lnTo>
                    <a:pt x="0" y="46863"/>
                  </a:lnTo>
                  <a:lnTo>
                    <a:pt x="0" y="0"/>
                  </a:lnTo>
                  <a:lnTo>
                    <a:pt x="1143" y="0"/>
                  </a:lnTo>
                </a:path>
              </a:pathLst>
            </a:custGeom>
            <a:ln w="3530">
              <a:solidFill>
                <a:srgbClr val="565659"/>
              </a:solidFill>
            </a:ln>
          </p:spPr>
          <p:txBody>
            <a:bodyPr wrap="square" lIns="0" tIns="0" rIns="0" bIns="0" rtlCol="0"/>
            <a:lstStyle/>
            <a:p/>
          </p:txBody>
        </p:sp>
        <p:sp>
          <p:nvSpPr>
            <p:cNvPr id="2663" name="object 2663" descr=""/>
            <p:cNvSpPr/>
            <p:nvPr/>
          </p:nvSpPr>
          <p:spPr>
            <a:xfrm>
              <a:off x="2156979" y="7052932"/>
              <a:ext cx="0" cy="29209"/>
            </a:xfrm>
            <a:custGeom>
              <a:avLst/>
              <a:gdLst/>
              <a:ahLst/>
              <a:cxnLst/>
              <a:rect l="l" t="t" r="r" b="b"/>
              <a:pathLst>
                <a:path w="0" h="29209">
                  <a:moveTo>
                    <a:pt x="0" y="0"/>
                  </a:moveTo>
                  <a:lnTo>
                    <a:pt x="0" y="28955"/>
                  </a:lnTo>
                </a:path>
              </a:pathLst>
            </a:custGeom>
            <a:ln w="3530">
              <a:solidFill>
                <a:srgbClr val="565659"/>
              </a:solidFill>
            </a:ln>
          </p:spPr>
          <p:txBody>
            <a:bodyPr wrap="square" lIns="0" tIns="0" rIns="0" bIns="0" rtlCol="0"/>
            <a:lstStyle/>
            <a:p/>
          </p:txBody>
        </p:sp>
        <p:sp>
          <p:nvSpPr>
            <p:cNvPr id="2664" name="object 2664" descr=""/>
            <p:cNvSpPr/>
            <p:nvPr/>
          </p:nvSpPr>
          <p:spPr>
            <a:xfrm>
              <a:off x="2218706" y="7044168"/>
              <a:ext cx="1270" cy="46990"/>
            </a:xfrm>
            <a:custGeom>
              <a:avLst/>
              <a:gdLst/>
              <a:ahLst/>
              <a:cxnLst/>
              <a:rect l="l" t="t" r="r" b="b"/>
              <a:pathLst>
                <a:path w="1269" h="46990">
                  <a:moveTo>
                    <a:pt x="0" y="3810"/>
                  </a:moveTo>
                  <a:lnTo>
                    <a:pt x="0" y="0"/>
                  </a:lnTo>
                  <a:lnTo>
                    <a:pt x="762" y="0"/>
                  </a:lnTo>
                  <a:lnTo>
                    <a:pt x="762" y="46863"/>
                  </a:lnTo>
                  <a:lnTo>
                    <a:pt x="0" y="46863"/>
                  </a:lnTo>
                  <a:lnTo>
                    <a:pt x="0" y="42672"/>
                  </a:lnTo>
                </a:path>
              </a:pathLst>
            </a:custGeom>
            <a:ln w="3530">
              <a:solidFill>
                <a:srgbClr val="565659"/>
              </a:solidFill>
            </a:ln>
          </p:spPr>
          <p:txBody>
            <a:bodyPr wrap="square" lIns="0" tIns="0" rIns="0" bIns="0" rtlCol="0"/>
            <a:lstStyle/>
            <a:p/>
          </p:txBody>
        </p:sp>
        <p:sp>
          <p:nvSpPr>
            <p:cNvPr id="2665" name="object 2665" descr=""/>
            <p:cNvSpPr/>
            <p:nvPr/>
          </p:nvSpPr>
          <p:spPr>
            <a:xfrm>
              <a:off x="2218706" y="7052930"/>
              <a:ext cx="0" cy="29209"/>
            </a:xfrm>
            <a:custGeom>
              <a:avLst/>
              <a:gdLst/>
              <a:ahLst/>
              <a:cxnLst/>
              <a:rect l="l" t="t" r="r" b="b"/>
              <a:pathLst>
                <a:path w="0" h="29209">
                  <a:moveTo>
                    <a:pt x="0" y="28956"/>
                  </a:moveTo>
                  <a:lnTo>
                    <a:pt x="0" y="0"/>
                  </a:lnTo>
                </a:path>
              </a:pathLst>
            </a:custGeom>
            <a:ln w="3530">
              <a:solidFill>
                <a:srgbClr val="565659"/>
              </a:solidFill>
            </a:ln>
          </p:spPr>
          <p:txBody>
            <a:bodyPr wrap="square" lIns="0" tIns="0" rIns="0" bIns="0" rtlCol="0"/>
            <a:lstStyle/>
            <a:p/>
          </p:txBody>
        </p:sp>
        <p:sp>
          <p:nvSpPr>
            <p:cNvPr id="2666" name="object 2666" descr=""/>
            <p:cNvSpPr/>
            <p:nvPr/>
          </p:nvSpPr>
          <p:spPr>
            <a:xfrm>
              <a:off x="2176792" y="7068169"/>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2667" name="object 2667" descr=""/>
            <p:cNvSpPr/>
            <p:nvPr/>
          </p:nvSpPr>
          <p:spPr>
            <a:xfrm>
              <a:off x="2197750" y="7067028"/>
              <a:ext cx="1270" cy="0"/>
            </a:xfrm>
            <a:custGeom>
              <a:avLst/>
              <a:gdLst/>
              <a:ahLst/>
              <a:cxnLst/>
              <a:rect l="l" t="t" r="r" b="b"/>
              <a:pathLst>
                <a:path w="1269" h="0">
                  <a:moveTo>
                    <a:pt x="1143" y="0"/>
                  </a:moveTo>
                  <a:lnTo>
                    <a:pt x="0" y="0"/>
                  </a:lnTo>
                </a:path>
              </a:pathLst>
            </a:custGeom>
            <a:ln w="3530">
              <a:solidFill>
                <a:srgbClr val="565659"/>
              </a:solidFill>
            </a:ln>
          </p:spPr>
          <p:txBody>
            <a:bodyPr wrap="square" lIns="0" tIns="0" rIns="0" bIns="0" rtlCol="0"/>
            <a:lstStyle/>
            <a:p/>
          </p:txBody>
        </p:sp>
        <p:sp>
          <p:nvSpPr>
            <p:cNvPr id="2668" name="object 2668" descr=""/>
            <p:cNvSpPr/>
            <p:nvPr/>
          </p:nvSpPr>
          <p:spPr>
            <a:xfrm>
              <a:off x="2200799" y="7066650"/>
              <a:ext cx="1905" cy="0"/>
            </a:xfrm>
            <a:custGeom>
              <a:avLst/>
              <a:gdLst/>
              <a:ahLst/>
              <a:cxnLst/>
              <a:rect l="l" t="t" r="r" b="b"/>
              <a:pathLst>
                <a:path w="1905" h="0">
                  <a:moveTo>
                    <a:pt x="1524" y="0"/>
                  </a:moveTo>
                  <a:lnTo>
                    <a:pt x="0" y="0"/>
                  </a:lnTo>
                </a:path>
              </a:pathLst>
            </a:custGeom>
            <a:ln w="3530">
              <a:solidFill>
                <a:srgbClr val="565659"/>
              </a:solidFill>
            </a:ln>
          </p:spPr>
          <p:txBody>
            <a:bodyPr wrap="square" lIns="0" tIns="0" rIns="0" bIns="0" rtlCol="0"/>
            <a:lstStyle/>
            <a:p/>
          </p:txBody>
        </p:sp>
        <p:sp>
          <p:nvSpPr>
            <p:cNvPr id="2669" name="object 2669" descr=""/>
            <p:cNvSpPr/>
            <p:nvPr/>
          </p:nvSpPr>
          <p:spPr>
            <a:xfrm>
              <a:off x="2172985" y="7068169"/>
              <a:ext cx="1905" cy="0"/>
            </a:xfrm>
            <a:custGeom>
              <a:avLst/>
              <a:gdLst/>
              <a:ahLst/>
              <a:cxnLst/>
              <a:rect l="l" t="t" r="r" b="b"/>
              <a:pathLst>
                <a:path w="1905" h="0">
                  <a:moveTo>
                    <a:pt x="0" y="0"/>
                  </a:moveTo>
                  <a:lnTo>
                    <a:pt x="1524" y="0"/>
                  </a:lnTo>
                </a:path>
              </a:pathLst>
            </a:custGeom>
            <a:ln w="3530">
              <a:solidFill>
                <a:srgbClr val="565659"/>
              </a:solidFill>
            </a:ln>
          </p:spPr>
          <p:txBody>
            <a:bodyPr wrap="square" lIns="0" tIns="0" rIns="0" bIns="0" rtlCol="0"/>
            <a:lstStyle/>
            <a:p/>
          </p:txBody>
        </p:sp>
        <p:sp>
          <p:nvSpPr>
            <p:cNvPr id="2670" name="object 2670" descr=""/>
            <p:cNvSpPr/>
            <p:nvPr/>
          </p:nvSpPr>
          <p:spPr>
            <a:xfrm>
              <a:off x="2159264" y="7044171"/>
              <a:ext cx="57150" cy="0"/>
            </a:xfrm>
            <a:custGeom>
              <a:avLst/>
              <a:gdLst/>
              <a:ahLst/>
              <a:cxnLst/>
              <a:rect l="l" t="t" r="r" b="b"/>
              <a:pathLst>
                <a:path w="57150" h="0">
                  <a:moveTo>
                    <a:pt x="56768" y="0"/>
                  </a:moveTo>
                  <a:lnTo>
                    <a:pt x="0" y="0"/>
                  </a:lnTo>
                </a:path>
              </a:pathLst>
            </a:custGeom>
            <a:ln w="3530">
              <a:solidFill>
                <a:srgbClr val="565659"/>
              </a:solidFill>
            </a:ln>
          </p:spPr>
          <p:txBody>
            <a:bodyPr wrap="square" lIns="0" tIns="0" rIns="0" bIns="0" rtlCol="0"/>
            <a:lstStyle/>
            <a:p/>
          </p:txBody>
        </p:sp>
        <p:sp>
          <p:nvSpPr>
            <p:cNvPr id="2671" name="object 2671" descr=""/>
            <p:cNvSpPr/>
            <p:nvPr/>
          </p:nvSpPr>
          <p:spPr>
            <a:xfrm>
              <a:off x="2249563" y="7044171"/>
              <a:ext cx="28575" cy="0"/>
            </a:xfrm>
            <a:custGeom>
              <a:avLst/>
              <a:gdLst/>
              <a:ahLst/>
              <a:cxnLst/>
              <a:rect l="l" t="t" r="r" b="b"/>
              <a:pathLst>
                <a:path w="28575" h="0">
                  <a:moveTo>
                    <a:pt x="28575" y="0"/>
                  </a:moveTo>
                  <a:lnTo>
                    <a:pt x="0" y="0"/>
                  </a:lnTo>
                </a:path>
              </a:pathLst>
            </a:custGeom>
            <a:ln w="3530">
              <a:solidFill>
                <a:srgbClr val="565659"/>
              </a:solidFill>
            </a:ln>
          </p:spPr>
          <p:txBody>
            <a:bodyPr wrap="square" lIns="0" tIns="0" rIns="0" bIns="0" rtlCol="0"/>
            <a:lstStyle/>
            <a:p/>
          </p:txBody>
        </p:sp>
        <p:sp>
          <p:nvSpPr>
            <p:cNvPr id="2672" name="object 2672" descr=""/>
            <p:cNvSpPr/>
            <p:nvPr/>
          </p:nvSpPr>
          <p:spPr>
            <a:xfrm>
              <a:off x="2095259" y="7031217"/>
              <a:ext cx="45085" cy="0"/>
            </a:xfrm>
            <a:custGeom>
              <a:avLst/>
              <a:gdLst/>
              <a:ahLst/>
              <a:cxnLst/>
              <a:rect l="l" t="t" r="r" b="b"/>
              <a:pathLst>
                <a:path w="45085" h="0">
                  <a:moveTo>
                    <a:pt x="0" y="0"/>
                  </a:moveTo>
                  <a:lnTo>
                    <a:pt x="44958" y="0"/>
                  </a:lnTo>
                </a:path>
              </a:pathLst>
            </a:custGeom>
            <a:ln w="3530">
              <a:solidFill>
                <a:srgbClr val="565659"/>
              </a:solidFill>
            </a:ln>
          </p:spPr>
          <p:txBody>
            <a:bodyPr wrap="square" lIns="0" tIns="0" rIns="0" bIns="0" rtlCol="0"/>
            <a:lstStyle/>
            <a:p/>
          </p:txBody>
        </p:sp>
        <p:sp>
          <p:nvSpPr>
            <p:cNvPr id="2673" name="object 2673" descr=""/>
            <p:cNvSpPr/>
            <p:nvPr/>
          </p:nvSpPr>
          <p:spPr>
            <a:xfrm>
              <a:off x="2235083" y="7031217"/>
              <a:ext cx="45085" cy="0"/>
            </a:xfrm>
            <a:custGeom>
              <a:avLst/>
              <a:gdLst/>
              <a:ahLst/>
              <a:cxnLst/>
              <a:rect l="l" t="t" r="r" b="b"/>
              <a:pathLst>
                <a:path w="45085" h="0">
                  <a:moveTo>
                    <a:pt x="0" y="0"/>
                  </a:moveTo>
                  <a:lnTo>
                    <a:pt x="44958" y="0"/>
                  </a:lnTo>
                </a:path>
              </a:pathLst>
            </a:custGeom>
            <a:ln w="3530">
              <a:solidFill>
                <a:srgbClr val="565659"/>
              </a:solidFill>
            </a:ln>
          </p:spPr>
          <p:txBody>
            <a:bodyPr wrap="square" lIns="0" tIns="0" rIns="0" bIns="0" rtlCol="0"/>
            <a:lstStyle/>
            <a:p/>
          </p:txBody>
        </p:sp>
        <p:sp>
          <p:nvSpPr>
            <p:cNvPr id="2674" name="object 2674" descr=""/>
            <p:cNvSpPr/>
            <p:nvPr/>
          </p:nvSpPr>
          <p:spPr>
            <a:xfrm>
              <a:off x="2142506" y="7031217"/>
              <a:ext cx="90805" cy="0"/>
            </a:xfrm>
            <a:custGeom>
              <a:avLst/>
              <a:gdLst/>
              <a:ahLst/>
              <a:cxnLst/>
              <a:rect l="l" t="t" r="r" b="b"/>
              <a:pathLst>
                <a:path w="90805" h="0">
                  <a:moveTo>
                    <a:pt x="0" y="0"/>
                  </a:moveTo>
                  <a:lnTo>
                    <a:pt x="90297" y="0"/>
                  </a:lnTo>
                </a:path>
              </a:pathLst>
            </a:custGeom>
            <a:ln w="3530">
              <a:solidFill>
                <a:srgbClr val="565659"/>
              </a:solidFill>
            </a:ln>
          </p:spPr>
          <p:txBody>
            <a:bodyPr wrap="square" lIns="0" tIns="0" rIns="0" bIns="0" rtlCol="0"/>
            <a:lstStyle/>
            <a:p/>
          </p:txBody>
        </p:sp>
        <p:sp>
          <p:nvSpPr>
            <p:cNvPr id="2675" name="object 2675" descr=""/>
            <p:cNvSpPr/>
            <p:nvPr/>
          </p:nvSpPr>
          <p:spPr>
            <a:xfrm>
              <a:off x="2094118" y="7043023"/>
              <a:ext cx="187325" cy="0"/>
            </a:xfrm>
            <a:custGeom>
              <a:avLst/>
              <a:gdLst/>
              <a:ahLst/>
              <a:cxnLst/>
              <a:rect l="l" t="t" r="r" b="b"/>
              <a:pathLst>
                <a:path w="187325" h="0">
                  <a:moveTo>
                    <a:pt x="0" y="0"/>
                  </a:moveTo>
                  <a:lnTo>
                    <a:pt x="187071" y="0"/>
                  </a:lnTo>
                </a:path>
              </a:pathLst>
            </a:custGeom>
            <a:ln w="3530">
              <a:solidFill>
                <a:srgbClr val="565659"/>
              </a:solidFill>
            </a:ln>
          </p:spPr>
          <p:txBody>
            <a:bodyPr wrap="square" lIns="0" tIns="0" rIns="0" bIns="0" rtlCol="0"/>
            <a:lstStyle/>
            <a:p/>
          </p:txBody>
        </p:sp>
        <p:sp>
          <p:nvSpPr>
            <p:cNvPr id="2676" name="object 2676" descr=""/>
            <p:cNvSpPr/>
            <p:nvPr/>
          </p:nvSpPr>
          <p:spPr>
            <a:xfrm>
              <a:off x="2094118" y="7032357"/>
              <a:ext cx="187325" cy="0"/>
            </a:xfrm>
            <a:custGeom>
              <a:avLst/>
              <a:gdLst/>
              <a:ahLst/>
              <a:cxnLst/>
              <a:rect l="l" t="t" r="r" b="b"/>
              <a:pathLst>
                <a:path w="187325" h="0">
                  <a:moveTo>
                    <a:pt x="0" y="0"/>
                  </a:moveTo>
                  <a:lnTo>
                    <a:pt x="159639" y="0"/>
                  </a:lnTo>
                  <a:lnTo>
                    <a:pt x="187071" y="0"/>
                  </a:lnTo>
                </a:path>
              </a:pathLst>
            </a:custGeom>
            <a:ln w="3530">
              <a:solidFill>
                <a:srgbClr val="565659"/>
              </a:solidFill>
            </a:ln>
          </p:spPr>
          <p:txBody>
            <a:bodyPr wrap="square" lIns="0" tIns="0" rIns="0" bIns="0" rtlCol="0"/>
            <a:lstStyle/>
            <a:p/>
          </p:txBody>
        </p:sp>
        <p:sp>
          <p:nvSpPr>
            <p:cNvPr id="2677" name="object 2677" descr=""/>
            <p:cNvSpPr/>
            <p:nvPr/>
          </p:nvSpPr>
          <p:spPr>
            <a:xfrm>
              <a:off x="2078240" y="8515731"/>
              <a:ext cx="219710" cy="3810"/>
            </a:xfrm>
            <a:custGeom>
              <a:avLst/>
              <a:gdLst/>
              <a:ahLst/>
              <a:cxnLst/>
              <a:rect l="l" t="t" r="r" b="b"/>
              <a:pathLst>
                <a:path w="219710" h="3809">
                  <a:moveTo>
                    <a:pt x="3530" y="1765"/>
                  </a:moveTo>
                  <a:lnTo>
                    <a:pt x="3022" y="520"/>
                  </a:lnTo>
                  <a:lnTo>
                    <a:pt x="1765" y="0"/>
                  </a:lnTo>
                  <a:lnTo>
                    <a:pt x="520" y="520"/>
                  </a:lnTo>
                  <a:lnTo>
                    <a:pt x="0" y="1765"/>
                  </a:lnTo>
                  <a:lnTo>
                    <a:pt x="520" y="3022"/>
                  </a:lnTo>
                  <a:lnTo>
                    <a:pt x="1765" y="3530"/>
                  </a:lnTo>
                  <a:lnTo>
                    <a:pt x="3022" y="3022"/>
                  </a:lnTo>
                  <a:lnTo>
                    <a:pt x="3530" y="1765"/>
                  </a:lnTo>
                  <a:close/>
                </a:path>
                <a:path w="219710" h="3809">
                  <a:moveTo>
                    <a:pt x="219176" y="1765"/>
                  </a:moveTo>
                  <a:lnTo>
                    <a:pt x="218668" y="520"/>
                  </a:lnTo>
                  <a:lnTo>
                    <a:pt x="217411" y="0"/>
                  </a:lnTo>
                  <a:lnTo>
                    <a:pt x="216166" y="520"/>
                  </a:lnTo>
                  <a:lnTo>
                    <a:pt x="215646" y="1765"/>
                  </a:lnTo>
                  <a:lnTo>
                    <a:pt x="216166" y="3022"/>
                  </a:lnTo>
                  <a:lnTo>
                    <a:pt x="217411" y="3530"/>
                  </a:lnTo>
                  <a:lnTo>
                    <a:pt x="218668" y="3022"/>
                  </a:lnTo>
                  <a:lnTo>
                    <a:pt x="219176" y="1765"/>
                  </a:lnTo>
                  <a:close/>
                </a:path>
              </a:pathLst>
            </a:custGeom>
            <a:solidFill>
              <a:srgbClr val="565659"/>
            </a:solidFill>
          </p:spPr>
          <p:txBody>
            <a:bodyPr wrap="square" lIns="0" tIns="0" rIns="0" bIns="0" rtlCol="0"/>
            <a:lstStyle/>
            <a:p/>
          </p:txBody>
        </p:sp>
        <p:sp>
          <p:nvSpPr>
            <p:cNvPr id="2678" name="object 2678" descr=""/>
            <p:cNvSpPr/>
            <p:nvPr/>
          </p:nvSpPr>
          <p:spPr>
            <a:xfrm>
              <a:off x="2251848" y="8398243"/>
              <a:ext cx="3175" cy="635"/>
            </a:xfrm>
            <a:custGeom>
              <a:avLst/>
              <a:gdLst/>
              <a:ahLst/>
              <a:cxnLst/>
              <a:rect l="l" t="t" r="r" b="b"/>
              <a:pathLst>
                <a:path w="3175" h="634">
                  <a:moveTo>
                    <a:pt x="3048" y="381"/>
                  </a:moveTo>
                  <a:lnTo>
                    <a:pt x="0" y="0"/>
                  </a:lnTo>
                </a:path>
              </a:pathLst>
            </a:custGeom>
            <a:ln w="3530">
              <a:solidFill>
                <a:srgbClr val="565659"/>
              </a:solidFill>
            </a:ln>
          </p:spPr>
          <p:txBody>
            <a:bodyPr wrap="square" lIns="0" tIns="0" rIns="0" bIns="0" rtlCol="0"/>
            <a:lstStyle/>
            <a:p/>
          </p:txBody>
        </p:sp>
        <p:sp>
          <p:nvSpPr>
            <p:cNvPr id="2679" name="object 2679" descr=""/>
            <p:cNvSpPr/>
            <p:nvPr/>
          </p:nvSpPr>
          <p:spPr>
            <a:xfrm>
              <a:off x="2252614" y="8392907"/>
              <a:ext cx="3175" cy="635"/>
            </a:xfrm>
            <a:custGeom>
              <a:avLst/>
              <a:gdLst/>
              <a:ahLst/>
              <a:cxnLst/>
              <a:rect l="l" t="t" r="r" b="b"/>
              <a:pathLst>
                <a:path w="3175" h="634">
                  <a:moveTo>
                    <a:pt x="0" y="0"/>
                  </a:moveTo>
                  <a:lnTo>
                    <a:pt x="3048" y="381"/>
                  </a:lnTo>
                </a:path>
              </a:pathLst>
            </a:custGeom>
            <a:ln w="3530">
              <a:solidFill>
                <a:srgbClr val="565659"/>
              </a:solidFill>
            </a:ln>
          </p:spPr>
          <p:txBody>
            <a:bodyPr wrap="square" lIns="0" tIns="0" rIns="0" bIns="0" rtlCol="0"/>
            <a:lstStyle/>
            <a:p/>
          </p:txBody>
        </p:sp>
        <p:sp>
          <p:nvSpPr>
            <p:cNvPr id="2680" name="object 2680" descr=""/>
            <p:cNvSpPr/>
            <p:nvPr/>
          </p:nvSpPr>
          <p:spPr>
            <a:xfrm>
              <a:off x="2250709" y="8392906"/>
              <a:ext cx="1905" cy="5715"/>
            </a:xfrm>
            <a:custGeom>
              <a:avLst/>
              <a:gdLst/>
              <a:ahLst/>
              <a:cxnLst/>
              <a:rect l="l" t="t" r="r" b="b"/>
              <a:pathLst>
                <a:path w="1905" h="5715">
                  <a:moveTo>
                    <a:pt x="1143" y="5334"/>
                  </a:moveTo>
                  <a:lnTo>
                    <a:pt x="0" y="2286"/>
                  </a:lnTo>
                  <a:lnTo>
                    <a:pt x="1905" y="0"/>
                  </a:lnTo>
                </a:path>
              </a:pathLst>
            </a:custGeom>
            <a:ln w="3530">
              <a:solidFill>
                <a:srgbClr val="565659"/>
              </a:solidFill>
            </a:ln>
          </p:spPr>
          <p:txBody>
            <a:bodyPr wrap="square" lIns="0" tIns="0" rIns="0" bIns="0" rtlCol="0"/>
            <a:lstStyle/>
            <a:p/>
          </p:txBody>
        </p:sp>
        <p:sp>
          <p:nvSpPr>
            <p:cNvPr id="2681" name="object 2681" descr=""/>
            <p:cNvSpPr/>
            <p:nvPr/>
          </p:nvSpPr>
          <p:spPr>
            <a:xfrm>
              <a:off x="2254897" y="8393292"/>
              <a:ext cx="1905" cy="5715"/>
            </a:xfrm>
            <a:custGeom>
              <a:avLst/>
              <a:gdLst/>
              <a:ahLst/>
              <a:cxnLst/>
              <a:rect l="l" t="t" r="r" b="b"/>
              <a:pathLst>
                <a:path w="1905" h="5715">
                  <a:moveTo>
                    <a:pt x="762" y="0"/>
                  </a:moveTo>
                  <a:lnTo>
                    <a:pt x="1905" y="2667"/>
                  </a:lnTo>
                  <a:lnTo>
                    <a:pt x="0" y="5334"/>
                  </a:lnTo>
                </a:path>
              </a:pathLst>
            </a:custGeom>
            <a:ln w="3530">
              <a:solidFill>
                <a:srgbClr val="565659"/>
              </a:solidFill>
            </a:ln>
          </p:spPr>
          <p:txBody>
            <a:bodyPr wrap="square" lIns="0" tIns="0" rIns="0" bIns="0" rtlCol="0"/>
            <a:lstStyle/>
            <a:p/>
          </p:txBody>
        </p:sp>
        <p:sp>
          <p:nvSpPr>
            <p:cNvPr id="2682" name="object 2682" descr=""/>
            <p:cNvSpPr/>
            <p:nvPr/>
          </p:nvSpPr>
          <p:spPr>
            <a:xfrm>
              <a:off x="2118878" y="8392907"/>
              <a:ext cx="6350" cy="5715"/>
            </a:xfrm>
            <a:custGeom>
              <a:avLst/>
              <a:gdLst/>
              <a:ahLst/>
              <a:cxnLst/>
              <a:rect l="l" t="t" r="r" b="b"/>
              <a:pathLst>
                <a:path w="6350" h="5715">
                  <a:moveTo>
                    <a:pt x="1905" y="0"/>
                  </a:moveTo>
                  <a:lnTo>
                    <a:pt x="4953" y="381"/>
                  </a:lnTo>
                  <a:lnTo>
                    <a:pt x="6096" y="3048"/>
                  </a:lnTo>
                  <a:lnTo>
                    <a:pt x="4191" y="5715"/>
                  </a:lnTo>
                  <a:lnTo>
                    <a:pt x="1143" y="5334"/>
                  </a:lnTo>
                  <a:lnTo>
                    <a:pt x="0" y="2286"/>
                  </a:lnTo>
                  <a:lnTo>
                    <a:pt x="1905" y="0"/>
                  </a:lnTo>
                </a:path>
              </a:pathLst>
            </a:custGeom>
            <a:ln w="3530">
              <a:solidFill>
                <a:srgbClr val="565659"/>
              </a:solidFill>
            </a:ln>
          </p:spPr>
          <p:txBody>
            <a:bodyPr wrap="square" lIns="0" tIns="0" rIns="0" bIns="0" rtlCol="0"/>
            <a:lstStyle/>
            <a:p/>
          </p:txBody>
        </p:sp>
        <p:sp>
          <p:nvSpPr>
            <p:cNvPr id="2683" name="object 2683" descr=""/>
            <p:cNvSpPr/>
            <p:nvPr/>
          </p:nvSpPr>
          <p:spPr>
            <a:xfrm>
              <a:off x="2086115" y="8476732"/>
              <a:ext cx="3175" cy="635"/>
            </a:xfrm>
            <a:custGeom>
              <a:avLst/>
              <a:gdLst/>
              <a:ahLst/>
              <a:cxnLst/>
              <a:rect l="l" t="t" r="r" b="b"/>
              <a:pathLst>
                <a:path w="3175" h="634">
                  <a:moveTo>
                    <a:pt x="3048" y="381"/>
                  </a:moveTo>
                  <a:lnTo>
                    <a:pt x="0" y="0"/>
                  </a:lnTo>
                </a:path>
              </a:pathLst>
            </a:custGeom>
            <a:ln w="3530">
              <a:solidFill>
                <a:srgbClr val="565659"/>
              </a:solidFill>
            </a:ln>
          </p:spPr>
          <p:txBody>
            <a:bodyPr wrap="square" lIns="0" tIns="0" rIns="0" bIns="0" rtlCol="0"/>
            <a:lstStyle/>
            <a:p/>
          </p:txBody>
        </p:sp>
        <p:sp>
          <p:nvSpPr>
            <p:cNvPr id="2684" name="object 2684" descr=""/>
            <p:cNvSpPr/>
            <p:nvPr/>
          </p:nvSpPr>
          <p:spPr>
            <a:xfrm>
              <a:off x="2084970" y="8471394"/>
              <a:ext cx="1905" cy="5715"/>
            </a:xfrm>
            <a:custGeom>
              <a:avLst/>
              <a:gdLst/>
              <a:ahLst/>
              <a:cxnLst/>
              <a:rect l="l" t="t" r="r" b="b"/>
              <a:pathLst>
                <a:path w="1905" h="5715">
                  <a:moveTo>
                    <a:pt x="1143" y="5334"/>
                  </a:moveTo>
                  <a:lnTo>
                    <a:pt x="0" y="2667"/>
                  </a:lnTo>
                  <a:lnTo>
                    <a:pt x="1905" y="0"/>
                  </a:lnTo>
                </a:path>
              </a:pathLst>
            </a:custGeom>
            <a:ln w="3530">
              <a:solidFill>
                <a:srgbClr val="565659"/>
              </a:solidFill>
            </a:ln>
          </p:spPr>
          <p:txBody>
            <a:bodyPr wrap="square" lIns="0" tIns="0" rIns="0" bIns="0" rtlCol="0"/>
            <a:lstStyle/>
            <a:p/>
          </p:txBody>
        </p:sp>
        <p:sp>
          <p:nvSpPr>
            <p:cNvPr id="2685" name="object 2685" descr=""/>
            <p:cNvSpPr/>
            <p:nvPr/>
          </p:nvSpPr>
          <p:spPr>
            <a:xfrm>
              <a:off x="2089162" y="8474824"/>
              <a:ext cx="1905" cy="2540"/>
            </a:xfrm>
            <a:custGeom>
              <a:avLst/>
              <a:gdLst/>
              <a:ahLst/>
              <a:cxnLst/>
              <a:rect l="l" t="t" r="r" b="b"/>
              <a:pathLst>
                <a:path w="1905" h="2540">
                  <a:moveTo>
                    <a:pt x="1905" y="0"/>
                  </a:moveTo>
                  <a:lnTo>
                    <a:pt x="0" y="2286"/>
                  </a:lnTo>
                </a:path>
              </a:pathLst>
            </a:custGeom>
            <a:ln w="3530">
              <a:solidFill>
                <a:srgbClr val="565659"/>
              </a:solidFill>
            </a:ln>
          </p:spPr>
          <p:txBody>
            <a:bodyPr wrap="square" lIns="0" tIns="0" rIns="0" bIns="0" rtlCol="0"/>
            <a:lstStyle/>
            <a:p/>
          </p:txBody>
        </p:sp>
        <p:sp>
          <p:nvSpPr>
            <p:cNvPr id="2686" name="object 2686" descr=""/>
            <p:cNvSpPr/>
            <p:nvPr/>
          </p:nvSpPr>
          <p:spPr>
            <a:xfrm>
              <a:off x="2086875" y="8471395"/>
              <a:ext cx="4445" cy="3810"/>
            </a:xfrm>
            <a:custGeom>
              <a:avLst/>
              <a:gdLst/>
              <a:ahLst/>
              <a:cxnLst/>
              <a:rect l="l" t="t" r="r" b="b"/>
              <a:pathLst>
                <a:path w="4444" h="3809">
                  <a:moveTo>
                    <a:pt x="0" y="0"/>
                  </a:moveTo>
                  <a:lnTo>
                    <a:pt x="2667" y="381"/>
                  </a:lnTo>
                  <a:lnTo>
                    <a:pt x="4191" y="3429"/>
                  </a:lnTo>
                </a:path>
              </a:pathLst>
            </a:custGeom>
            <a:ln w="3530">
              <a:solidFill>
                <a:srgbClr val="565659"/>
              </a:solidFill>
            </a:ln>
          </p:spPr>
          <p:txBody>
            <a:bodyPr wrap="square" lIns="0" tIns="0" rIns="0" bIns="0" rtlCol="0"/>
            <a:lstStyle/>
            <a:p/>
          </p:txBody>
        </p:sp>
        <p:sp>
          <p:nvSpPr>
            <p:cNvPr id="2687" name="object 2687" descr=""/>
            <p:cNvSpPr/>
            <p:nvPr/>
          </p:nvSpPr>
          <p:spPr>
            <a:xfrm>
              <a:off x="2286521" y="8471395"/>
              <a:ext cx="3175" cy="635"/>
            </a:xfrm>
            <a:custGeom>
              <a:avLst/>
              <a:gdLst/>
              <a:ahLst/>
              <a:cxnLst/>
              <a:rect l="l" t="t" r="r" b="b"/>
              <a:pathLst>
                <a:path w="3175" h="634">
                  <a:moveTo>
                    <a:pt x="0" y="0"/>
                  </a:moveTo>
                  <a:lnTo>
                    <a:pt x="3048" y="381"/>
                  </a:lnTo>
                </a:path>
              </a:pathLst>
            </a:custGeom>
            <a:ln w="3530">
              <a:solidFill>
                <a:srgbClr val="565659"/>
              </a:solidFill>
            </a:ln>
          </p:spPr>
          <p:txBody>
            <a:bodyPr wrap="square" lIns="0" tIns="0" rIns="0" bIns="0" rtlCol="0"/>
            <a:lstStyle/>
            <a:p/>
          </p:txBody>
        </p:sp>
        <p:sp>
          <p:nvSpPr>
            <p:cNvPr id="2688" name="object 2688" descr=""/>
            <p:cNvSpPr/>
            <p:nvPr/>
          </p:nvSpPr>
          <p:spPr>
            <a:xfrm>
              <a:off x="2284613" y="8471398"/>
              <a:ext cx="4445" cy="5715"/>
            </a:xfrm>
            <a:custGeom>
              <a:avLst/>
              <a:gdLst/>
              <a:ahLst/>
              <a:cxnLst/>
              <a:rect l="l" t="t" r="r" b="b"/>
              <a:pathLst>
                <a:path w="4444" h="5715">
                  <a:moveTo>
                    <a:pt x="4191" y="5714"/>
                  </a:moveTo>
                  <a:lnTo>
                    <a:pt x="1143" y="5333"/>
                  </a:lnTo>
                  <a:lnTo>
                    <a:pt x="0" y="2666"/>
                  </a:lnTo>
                  <a:lnTo>
                    <a:pt x="1905" y="0"/>
                  </a:lnTo>
                </a:path>
              </a:pathLst>
            </a:custGeom>
            <a:ln w="3530">
              <a:solidFill>
                <a:srgbClr val="565659"/>
              </a:solidFill>
            </a:ln>
          </p:spPr>
          <p:txBody>
            <a:bodyPr wrap="square" lIns="0" tIns="0" rIns="0" bIns="0" rtlCol="0"/>
            <a:lstStyle/>
            <a:p/>
          </p:txBody>
        </p:sp>
        <p:sp>
          <p:nvSpPr>
            <p:cNvPr id="2689" name="object 2689" descr=""/>
            <p:cNvSpPr/>
            <p:nvPr/>
          </p:nvSpPr>
          <p:spPr>
            <a:xfrm>
              <a:off x="2288805" y="8471773"/>
              <a:ext cx="1905" cy="5715"/>
            </a:xfrm>
            <a:custGeom>
              <a:avLst/>
              <a:gdLst/>
              <a:ahLst/>
              <a:cxnLst/>
              <a:rect l="l" t="t" r="r" b="b"/>
              <a:pathLst>
                <a:path w="1905" h="5715">
                  <a:moveTo>
                    <a:pt x="762" y="0"/>
                  </a:moveTo>
                  <a:lnTo>
                    <a:pt x="1905" y="3048"/>
                  </a:lnTo>
                  <a:lnTo>
                    <a:pt x="0" y="5334"/>
                  </a:lnTo>
                </a:path>
              </a:pathLst>
            </a:custGeom>
            <a:ln w="3530">
              <a:solidFill>
                <a:srgbClr val="565659"/>
              </a:solidFill>
            </a:ln>
          </p:spPr>
          <p:txBody>
            <a:bodyPr wrap="square" lIns="0" tIns="0" rIns="0" bIns="0" rtlCol="0"/>
            <a:lstStyle/>
            <a:p/>
          </p:txBody>
        </p:sp>
        <p:sp>
          <p:nvSpPr>
            <p:cNvPr id="2690" name="object 2690" descr=""/>
            <p:cNvSpPr/>
            <p:nvPr/>
          </p:nvSpPr>
          <p:spPr>
            <a:xfrm>
              <a:off x="2276998" y="8550640"/>
              <a:ext cx="1905" cy="5715"/>
            </a:xfrm>
            <a:custGeom>
              <a:avLst/>
              <a:gdLst/>
              <a:ahLst/>
              <a:cxnLst/>
              <a:rect l="l" t="t" r="r" b="b"/>
              <a:pathLst>
                <a:path w="1905" h="5715">
                  <a:moveTo>
                    <a:pt x="762" y="0"/>
                  </a:moveTo>
                  <a:lnTo>
                    <a:pt x="1905" y="2666"/>
                  </a:lnTo>
                  <a:lnTo>
                    <a:pt x="0" y="5333"/>
                  </a:lnTo>
                </a:path>
              </a:pathLst>
            </a:custGeom>
            <a:ln w="3530">
              <a:solidFill>
                <a:srgbClr val="565659"/>
              </a:solidFill>
            </a:ln>
          </p:spPr>
          <p:txBody>
            <a:bodyPr wrap="square" lIns="0" tIns="0" rIns="0" bIns="0" rtlCol="0"/>
            <a:lstStyle/>
            <a:p/>
          </p:txBody>
        </p:sp>
        <p:sp>
          <p:nvSpPr>
            <p:cNvPr id="2691" name="object 2691" descr=""/>
            <p:cNvSpPr/>
            <p:nvPr/>
          </p:nvSpPr>
          <p:spPr>
            <a:xfrm>
              <a:off x="2272805" y="8550264"/>
              <a:ext cx="1905" cy="2540"/>
            </a:xfrm>
            <a:custGeom>
              <a:avLst/>
              <a:gdLst/>
              <a:ahLst/>
              <a:cxnLst/>
              <a:rect l="l" t="t" r="r" b="b"/>
              <a:pathLst>
                <a:path w="1905" h="2540">
                  <a:moveTo>
                    <a:pt x="0" y="2286"/>
                  </a:moveTo>
                  <a:lnTo>
                    <a:pt x="1905" y="0"/>
                  </a:lnTo>
                </a:path>
              </a:pathLst>
            </a:custGeom>
            <a:ln w="3530">
              <a:solidFill>
                <a:srgbClr val="565659"/>
              </a:solidFill>
            </a:ln>
          </p:spPr>
          <p:txBody>
            <a:bodyPr wrap="square" lIns="0" tIns="0" rIns="0" bIns="0" rtlCol="0"/>
            <a:lstStyle/>
            <a:p/>
          </p:txBody>
        </p:sp>
        <p:sp>
          <p:nvSpPr>
            <p:cNvPr id="2692" name="object 2692" descr=""/>
            <p:cNvSpPr/>
            <p:nvPr/>
          </p:nvSpPr>
          <p:spPr>
            <a:xfrm>
              <a:off x="2272805" y="8552550"/>
              <a:ext cx="4445" cy="3810"/>
            </a:xfrm>
            <a:custGeom>
              <a:avLst/>
              <a:gdLst/>
              <a:ahLst/>
              <a:cxnLst/>
              <a:rect l="l" t="t" r="r" b="b"/>
              <a:pathLst>
                <a:path w="4444" h="3809">
                  <a:moveTo>
                    <a:pt x="4191" y="3428"/>
                  </a:moveTo>
                  <a:lnTo>
                    <a:pt x="1143" y="3047"/>
                  </a:lnTo>
                  <a:lnTo>
                    <a:pt x="0" y="0"/>
                  </a:lnTo>
                </a:path>
              </a:pathLst>
            </a:custGeom>
            <a:ln w="3530">
              <a:solidFill>
                <a:srgbClr val="565659"/>
              </a:solidFill>
            </a:ln>
          </p:spPr>
          <p:txBody>
            <a:bodyPr wrap="square" lIns="0" tIns="0" rIns="0" bIns="0" rtlCol="0"/>
            <a:lstStyle/>
            <a:p/>
          </p:txBody>
        </p:sp>
        <p:sp>
          <p:nvSpPr>
            <p:cNvPr id="2693" name="object 2693" descr=""/>
            <p:cNvSpPr/>
            <p:nvPr/>
          </p:nvSpPr>
          <p:spPr>
            <a:xfrm>
              <a:off x="2274709" y="8550261"/>
              <a:ext cx="3175" cy="635"/>
            </a:xfrm>
            <a:custGeom>
              <a:avLst/>
              <a:gdLst/>
              <a:ahLst/>
              <a:cxnLst/>
              <a:rect l="l" t="t" r="r" b="b"/>
              <a:pathLst>
                <a:path w="3175" h="634">
                  <a:moveTo>
                    <a:pt x="0" y="0"/>
                  </a:moveTo>
                  <a:lnTo>
                    <a:pt x="3048" y="380"/>
                  </a:lnTo>
                </a:path>
              </a:pathLst>
            </a:custGeom>
            <a:ln w="3530">
              <a:solidFill>
                <a:srgbClr val="565659"/>
              </a:solidFill>
            </a:ln>
          </p:spPr>
          <p:txBody>
            <a:bodyPr wrap="square" lIns="0" tIns="0" rIns="0" bIns="0" rtlCol="0"/>
            <a:lstStyle/>
            <a:p/>
          </p:txBody>
        </p:sp>
        <p:sp>
          <p:nvSpPr>
            <p:cNvPr id="2694" name="object 2694" descr=""/>
            <p:cNvSpPr/>
            <p:nvPr/>
          </p:nvSpPr>
          <p:spPr>
            <a:xfrm>
              <a:off x="2096399" y="8550261"/>
              <a:ext cx="6350" cy="5715"/>
            </a:xfrm>
            <a:custGeom>
              <a:avLst/>
              <a:gdLst/>
              <a:ahLst/>
              <a:cxnLst/>
              <a:rect l="l" t="t" r="r" b="b"/>
              <a:pathLst>
                <a:path w="6350" h="5715">
                  <a:moveTo>
                    <a:pt x="1905" y="0"/>
                  </a:moveTo>
                  <a:lnTo>
                    <a:pt x="4953" y="380"/>
                  </a:lnTo>
                  <a:lnTo>
                    <a:pt x="6096" y="3047"/>
                  </a:lnTo>
                  <a:lnTo>
                    <a:pt x="4191" y="5714"/>
                  </a:lnTo>
                  <a:lnTo>
                    <a:pt x="1143" y="5333"/>
                  </a:lnTo>
                  <a:lnTo>
                    <a:pt x="0" y="2285"/>
                  </a:lnTo>
                  <a:lnTo>
                    <a:pt x="1905" y="0"/>
                  </a:lnTo>
                </a:path>
              </a:pathLst>
            </a:custGeom>
            <a:ln w="3530">
              <a:solidFill>
                <a:srgbClr val="565659"/>
              </a:solidFill>
            </a:ln>
          </p:spPr>
          <p:txBody>
            <a:bodyPr wrap="square" lIns="0" tIns="0" rIns="0" bIns="0" rtlCol="0"/>
            <a:lstStyle/>
            <a:p/>
          </p:txBody>
        </p:sp>
        <p:sp>
          <p:nvSpPr>
            <p:cNvPr id="2695" name="object 2695" descr=""/>
            <p:cNvSpPr/>
            <p:nvPr/>
          </p:nvSpPr>
          <p:spPr>
            <a:xfrm>
              <a:off x="2049920" y="8923261"/>
              <a:ext cx="138430" cy="1270"/>
            </a:xfrm>
            <a:custGeom>
              <a:avLst/>
              <a:gdLst/>
              <a:ahLst/>
              <a:cxnLst/>
              <a:rect l="l" t="t" r="r" b="b"/>
              <a:pathLst>
                <a:path w="138430" h="1270">
                  <a:moveTo>
                    <a:pt x="137922" y="0"/>
                  </a:moveTo>
                  <a:lnTo>
                    <a:pt x="137922" y="762"/>
                  </a:lnTo>
                  <a:lnTo>
                    <a:pt x="0" y="762"/>
                  </a:lnTo>
                </a:path>
              </a:pathLst>
            </a:custGeom>
            <a:ln w="3530">
              <a:solidFill>
                <a:srgbClr val="565659"/>
              </a:solidFill>
            </a:ln>
          </p:spPr>
          <p:txBody>
            <a:bodyPr wrap="square" lIns="0" tIns="0" rIns="0" bIns="0" rtlCol="0"/>
            <a:lstStyle/>
            <a:p/>
          </p:txBody>
        </p:sp>
        <p:sp>
          <p:nvSpPr>
            <p:cNvPr id="2696" name="object 2696" descr=""/>
            <p:cNvSpPr/>
            <p:nvPr/>
          </p:nvSpPr>
          <p:spPr>
            <a:xfrm>
              <a:off x="2187844" y="8924025"/>
              <a:ext cx="137795" cy="0"/>
            </a:xfrm>
            <a:custGeom>
              <a:avLst/>
              <a:gdLst/>
              <a:ahLst/>
              <a:cxnLst/>
              <a:rect l="l" t="t" r="r" b="b"/>
              <a:pathLst>
                <a:path w="137794" h="0">
                  <a:moveTo>
                    <a:pt x="137541" y="0"/>
                  </a:moveTo>
                  <a:lnTo>
                    <a:pt x="0" y="0"/>
                  </a:lnTo>
                </a:path>
              </a:pathLst>
            </a:custGeom>
            <a:ln w="3530">
              <a:solidFill>
                <a:srgbClr val="565659"/>
              </a:solidFill>
            </a:ln>
          </p:spPr>
          <p:txBody>
            <a:bodyPr wrap="square" lIns="0" tIns="0" rIns="0" bIns="0" rtlCol="0"/>
            <a:lstStyle/>
            <a:p/>
          </p:txBody>
        </p:sp>
        <p:sp>
          <p:nvSpPr>
            <p:cNvPr id="2697" name="object 2697" descr=""/>
            <p:cNvSpPr/>
            <p:nvPr/>
          </p:nvSpPr>
          <p:spPr>
            <a:xfrm>
              <a:off x="2049538" y="8923261"/>
              <a:ext cx="276225" cy="0"/>
            </a:xfrm>
            <a:custGeom>
              <a:avLst/>
              <a:gdLst/>
              <a:ahLst/>
              <a:cxnLst/>
              <a:rect l="l" t="t" r="r" b="b"/>
              <a:pathLst>
                <a:path w="276225" h="0">
                  <a:moveTo>
                    <a:pt x="276225" y="0"/>
                  </a:moveTo>
                  <a:lnTo>
                    <a:pt x="138303" y="0"/>
                  </a:lnTo>
                  <a:lnTo>
                    <a:pt x="0" y="0"/>
                  </a:lnTo>
                </a:path>
              </a:pathLst>
            </a:custGeom>
            <a:ln w="3530">
              <a:solidFill>
                <a:srgbClr val="565659"/>
              </a:solidFill>
            </a:ln>
          </p:spPr>
          <p:txBody>
            <a:bodyPr wrap="square" lIns="0" tIns="0" rIns="0" bIns="0" rtlCol="0"/>
            <a:lstStyle/>
            <a:p/>
          </p:txBody>
        </p:sp>
        <p:sp>
          <p:nvSpPr>
            <p:cNvPr id="2698" name="object 2698" descr=""/>
            <p:cNvSpPr/>
            <p:nvPr/>
          </p:nvSpPr>
          <p:spPr>
            <a:xfrm>
              <a:off x="2094876" y="7654149"/>
              <a:ext cx="186055" cy="0"/>
            </a:xfrm>
            <a:custGeom>
              <a:avLst/>
              <a:gdLst/>
              <a:ahLst/>
              <a:cxnLst/>
              <a:rect l="l" t="t" r="r" b="b"/>
              <a:pathLst>
                <a:path w="186055" h="0">
                  <a:moveTo>
                    <a:pt x="185928" y="0"/>
                  </a:moveTo>
                  <a:lnTo>
                    <a:pt x="0" y="0"/>
                  </a:lnTo>
                </a:path>
              </a:pathLst>
            </a:custGeom>
            <a:ln w="3530">
              <a:solidFill>
                <a:srgbClr val="565659"/>
              </a:solidFill>
            </a:ln>
          </p:spPr>
          <p:txBody>
            <a:bodyPr wrap="square" lIns="0" tIns="0" rIns="0" bIns="0" rtlCol="0"/>
            <a:lstStyle/>
            <a:p/>
          </p:txBody>
        </p:sp>
        <p:sp>
          <p:nvSpPr>
            <p:cNvPr id="2699" name="object 2699" descr=""/>
            <p:cNvSpPr/>
            <p:nvPr/>
          </p:nvSpPr>
          <p:spPr>
            <a:xfrm>
              <a:off x="2101115" y="748017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700" name="object 2700" descr=""/>
            <p:cNvSpPr/>
            <p:nvPr/>
          </p:nvSpPr>
          <p:spPr>
            <a:xfrm>
              <a:off x="2262560" y="7410017"/>
              <a:ext cx="5080" cy="4445"/>
            </a:xfrm>
            <a:custGeom>
              <a:avLst/>
              <a:gdLst/>
              <a:ahLst/>
              <a:cxnLst/>
              <a:rect l="l" t="t" r="r" b="b"/>
              <a:pathLst>
                <a:path w="5080" h="4445">
                  <a:moveTo>
                    <a:pt x="0" y="4406"/>
                  </a:moveTo>
                  <a:lnTo>
                    <a:pt x="2374" y="4025"/>
                  </a:lnTo>
                  <a:lnTo>
                    <a:pt x="4330" y="2311"/>
                  </a:lnTo>
                  <a:lnTo>
                    <a:pt x="5029" y="0"/>
                  </a:lnTo>
                </a:path>
              </a:pathLst>
            </a:custGeom>
            <a:ln w="3530">
              <a:solidFill>
                <a:srgbClr val="565659"/>
              </a:solidFill>
            </a:ln>
          </p:spPr>
          <p:txBody>
            <a:bodyPr wrap="square" lIns="0" tIns="0" rIns="0" bIns="0" rtlCol="0"/>
            <a:lstStyle/>
            <a:p/>
          </p:txBody>
        </p:sp>
        <p:sp>
          <p:nvSpPr>
            <p:cNvPr id="2701" name="object 2701" descr=""/>
            <p:cNvSpPr/>
            <p:nvPr/>
          </p:nvSpPr>
          <p:spPr>
            <a:xfrm>
              <a:off x="2108095" y="7410014"/>
              <a:ext cx="5080" cy="4445"/>
            </a:xfrm>
            <a:custGeom>
              <a:avLst/>
              <a:gdLst/>
              <a:ahLst/>
              <a:cxnLst/>
              <a:rect l="l" t="t" r="r" b="b"/>
              <a:pathLst>
                <a:path w="5080" h="4445">
                  <a:moveTo>
                    <a:pt x="0" y="0"/>
                  </a:moveTo>
                  <a:lnTo>
                    <a:pt x="698" y="2311"/>
                  </a:lnTo>
                  <a:lnTo>
                    <a:pt x="2641" y="4025"/>
                  </a:lnTo>
                  <a:lnTo>
                    <a:pt x="5029" y="4406"/>
                  </a:lnTo>
                </a:path>
              </a:pathLst>
            </a:custGeom>
            <a:ln w="3530">
              <a:solidFill>
                <a:srgbClr val="565659"/>
              </a:solidFill>
            </a:ln>
          </p:spPr>
          <p:txBody>
            <a:bodyPr wrap="square" lIns="0" tIns="0" rIns="0" bIns="0" rtlCol="0"/>
            <a:lstStyle/>
            <a:p/>
          </p:txBody>
        </p:sp>
        <p:sp>
          <p:nvSpPr>
            <p:cNvPr id="2702" name="object 2702" descr=""/>
            <p:cNvSpPr/>
            <p:nvPr/>
          </p:nvSpPr>
          <p:spPr>
            <a:xfrm>
              <a:off x="2113354" y="7414647"/>
              <a:ext cx="149860" cy="6350"/>
            </a:xfrm>
            <a:custGeom>
              <a:avLst/>
              <a:gdLst/>
              <a:ahLst/>
              <a:cxnLst/>
              <a:rect l="l" t="t" r="r" b="b"/>
              <a:pathLst>
                <a:path w="149860" h="6350">
                  <a:moveTo>
                    <a:pt x="0" y="0"/>
                  </a:moveTo>
                  <a:lnTo>
                    <a:pt x="37248" y="4464"/>
                  </a:lnTo>
                  <a:lnTo>
                    <a:pt x="74676" y="5953"/>
                  </a:lnTo>
                  <a:lnTo>
                    <a:pt x="112103" y="4464"/>
                  </a:lnTo>
                  <a:lnTo>
                    <a:pt x="149352" y="0"/>
                  </a:lnTo>
                </a:path>
              </a:pathLst>
            </a:custGeom>
            <a:ln w="3530">
              <a:solidFill>
                <a:srgbClr val="565659"/>
              </a:solidFill>
            </a:ln>
          </p:spPr>
          <p:txBody>
            <a:bodyPr wrap="square" lIns="0" tIns="0" rIns="0" bIns="0" rtlCol="0"/>
            <a:lstStyle/>
            <a:p/>
          </p:txBody>
        </p:sp>
        <p:sp>
          <p:nvSpPr>
            <p:cNvPr id="2703" name="object 2703" descr=""/>
            <p:cNvSpPr/>
            <p:nvPr/>
          </p:nvSpPr>
          <p:spPr>
            <a:xfrm>
              <a:off x="2252409" y="7413269"/>
              <a:ext cx="1270" cy="635"/>
            </a:xfrm>
            <a:custGeom>
              <a:avLst/>
              <a:gdLst/>
              <a:ahLst/>
              <a:cxnLst/>
              <a:rect l="l" t="t" r="r" b="b"/>
              <a:pathLst>
                <a:path w="1269" h="634">
                  <a:moveTo>
                    <a:pt x="0" y="304"/>
                  </a:moveTo>
                  <a:lnTo>
                    <a:pt x="317" y="215"/>
                  </a:lnTo>
                  <a:lnTo>
                    <a:pt x="622" y="114"/>
                  </a:lnTo>
                  <a:lnTo>
                    <a:pt x="927" y="0"/>
                  </a:lnTo>
                </a:path>
              </a:pathLst>
            </a:custGeom>
            <a:ln w="3530">
              <a:solidFill>
                <a:srgbClr val="565659"/>
              </a:solidFill>
            </a:ln>
          </p:spPr>
          <p:txBody>
            <a:bodyPr wrap="square" lIns="0" tIns="0" rIns="0" bIns="0" rtlCol="0"/>
            <a:lstStyle/>
            <a:p/>
          </p:txBody>
        </p:sp>
        <p:sp>
          <p:nvSpPr>
            <p:cNvPr id="2704" name="object 2704" descr=""/>
            <p:cNvSpPr/>
            <p:nvPr/>
          </p:nvSpPr>
          <p:spPr>
            <a:xfrm>
              <a:off x="2122346" y="7413264"/>
              <a:ext cx="3810" cy="1270"/>
            </a:xfrm>
            <a:custGeom>
              <a:avLst/>
              <a:gdLst/>
              <a:ahLst/>
              <a:cxnLst/>
              <a:rect l="l" t="t" r="r" b="b"/>
              <a:pathLst>
                <a:path w="3810" h="1270">
                  <a:moveTo>
                    <a:pt x="0" y="0"/>
                  </a:moveTo>
                  <a:lnTo>
                    <a:pt x="1028" y="380"/>
                  </a:lnTo>
                  <a:lnTo>
                    <a:pt x="2108" y="647"/>
                  </a:lnTo>
                  <a:lnTo>
                    <a:pt x="3200" y="774"/>
                  </a:lnTo>
                </a:path>
              </a:pathLst>
            </a:custGeom>
            <a:ln w="3530">
              <a:solidFill>
                <a:srgbClr val="565659"/>
              </a:solidFill>
            </a:ln>
          </p:spPr>
          <p:txBody>
            <a:bodyPr wrap="square" lIns="0" tIns="0" rIns="0" bIns="0" rtlCol="0"/>
            <a:lstStyle/>
            <a:p/>
          </p:txBody>
        </p:sp>
        <p:sp>
          <p:nvSpPr>
            <p:cNvPr id="2705" name="object 2705" descr=""/>
            <p:cNvSpPr/>
            <p:nvPr/>
          </p:nvSpPr>
          <p:spPr>
            <a:xfrm>
              <a:off x="2120783" y="7410498"/>
              <a:ext cx="1905" cy="3175"/>
            </a:xfrm>
            <a:custGeom>
              <a:avLst/>
              <a:gdLst/>
              <a:ahLst/>
              <a:cxnLst/>
              <a:rect l="l" t="t" r="r" b="b"/>
              <a:pathLst>
                <a:path w="1905" h="3175">
                  <a:moveTo>
                    <a:pt x="0" y="0"/>
                  </a:moveTo>
                  <a:lnTo>
                    <a:pt x="0" y="1193"/>
                  </a:lnTo>
                  <a:lnTo>
                    <a:pt x="749" y="2260"/>
                  </a:lnTo>
                  <a:lnTo>
                    <a:pt x="1854" y="2679"/>
                  </a:lnTo>
                </a:path>
              </a:pathLst>
            </a:custGeom>
            <a:ln w="3530">
              <a:solidFill>
                <a:srgbClr val="565659"/>
              </a:solidFill>
            </a:ln>
          </p:spPr>
          <p:txBody>
            <a:bodyPr wrap="square" lIns="0" tIns="0" rIns="0" bIns="0" rtlCol="0"/>
            <a:lstStyle/>
            <a:p/>
          </p:txBody>
        </p:sp>
        <p:sp>
          <p:nvSpPr>
            <p:cNvPr id="2706" name="object 2706" descr=""/>
            <p:cNvSpPr/>
            <p:nvPr/>
          </p:nvSpPr>
          <p:spPr>
            <a:xfrm>
              <a:off x="2276507" y="7370062"/>
              <a:ext cx="1270" cy="12065"/>
            </a:xfrm>
            <a:custGeom>
              <a:avLst/>
              <a:gdLst/>
              <a:ahLst/>
              <a:cxnLst/>
              <a:rect l="l" t="t" r="r" b="b"/>
              <a:pathLst>
                <a:path w="1269" h="12065">
                  <a:moveTo>
                    <a:pt x="0" y="11849"/>
                  </a:moveTo>
                  <a:lnTo>
                    <a:pt x="444" y="7912"/>
                  </a:lnTo>
                  <a:lnTo>
                    <a:pt x="711" y="3949"/>
                  </a:lnTo>
                  <a:lnTo>
                    <a:pt x="812" y="0"/>
                  </a:lnTo>
                </a:path>
              </a:pathLst>
            </a:custGeom>
            <a:ln w="3530">
              <a:solidFill>
                <a:srgbClr val="565659"/>
              </a:solidFill>
            </a:ln>
          </p:spPr>
          <p:txBody>
            <a:bodyPr wrap="square" lIns="0" tIns="0" rIns="0" bIns="0" rtlCol="0"/>
            <a:lstStyle/>
            <a:p/>
          </p:txBody>
        </p:sp>
        <p:sp>
          <p:nvSpPr>
            <p:cNvPr id="2707" name="object 2707" descr=""/>
            <p:cNvSpPr/>
            <p:nvPr/>
          </p:nvSpPr>
          <p:spPr>
            <a:xfrm>
              <a:off x="2098359" y="7370060"/>
              <a:ext cx="1270" cy="12065"/>
            </a:xfrm>
            <a:custGeom>
              <a:avLst/>
              <a:gdLst/>
              <a:ahLst/>
              <a:cxnLst/>
              <a:rect l="l" t="t" r="r" b="b"/>
              <a:pathLst>
                <a:path w="1269" h="12065">
                  <a:moveTo>
                    <a:pt x="0" y="0"/>
                  </a:moveTo>
                  <a:lnTo>
                    <a:pt x="101" y="3962"/>
                  </a:lnTo>
                  <a:lnTo>
                    <a:pt x="381" y="7912"/>
                  </a:lnTo>
                  <a:lnTo>
                    <a:pt x="812" y="11849"/>
                  </a:lnTo>
                </a:path>
              </a:pathLst>
            </a:custGeom>
            <a:ln w="3530">
              <a:solidFill>
                <a:srgbClr val="565659"/>
              </a:solidFill>
            </a:ln>
          </p:spPr>
          <p:txBody>
            <a:bodyPr wrap="square" lIns="0" tIns="0" rIns="0" bIns="0" rtlCol="0"/>
            <a:lstStyle/>
            <a:p/>
          </p:txBody>
        </p:sp>
        <p:sp>
          <p:nvSpPr>
            <p:cNvPr id="2708" name="object 2708" descr=""/>
            <p:cNvSpPr/>
            <p:nvPr/>
          </p:nvSpPr>
          <p:spPr>
            <a:xfrm>
              <a:off x="2399173" y="9026604"/>
              <a:ext cx="19050" cy="6350"/>
            </a:xfrm>
            <a:custGeom>
              <a:avLst/>
              <a:gdLst/>
              <a:ahLst/>
              <a:cxnLst/>
              <a:rect l="l" t="t" r="r" b="b"/>
              <a:pathLst>
                <a:path w="19050" h="6350">
                  <a:moveTo>
                    <a:pt x="0" y="0"/>
                  </a:moveTo>
                  <a:lnTo>
                    <a:pt x="5422" y="3898"/>
                  </a:lnTo>
                  <a:lnTo>
                    <a:pt x="11925" y="6007"/>
                  </a:lnTo>
                  <a:lnTo>
                    <a:pt x="18605" y="6007"/>
                  </a:lnTo>
                </a:path>
              </a:pathLst>
            </a:custGeom>
            <a:ln w="3530">
              <a:solidFill>
                <a:srgbClr val="565659"/>
              </a:solidFill>
            </a:ln>
          </p:spPr>
          <p:txBody>
            <a:bodyPr wrap="square" lIns="0" tIns="0" rIns="0" bIns="0" rtlCol="0"/>
            <a:lstStyle/>
            <a:p/>
          </p:txBody>
        </p:sp>
        <p:sp>
          <p:nvSpPr>
            <p:cNvPr id="2709" name="object 2709" descr=""/>
            <p:cNvSpPr/>
            <p:nvPr/>
          </p:nvSpPr>
          <p:spPr>
            <a:xfrm>
              <a:off x="2513788" y="9064995"/>
              <a:ext cx="635" cy="635"/>
            </a:xfrm>
            <a:custGeom>
              <a:avLst/>
              <a:gdLst/>
              <a:ahLst/>
              <a:cxnLst/>
              <a:rect l="l" t="t" r="r" b="b"/>
              <a:pathLst>
                <a:path w="635" h="634">
                  <a:moveTo>
                    <a:pt x="571" y="571"/>
                  </a:moveTo>
                  <a:lnTo>
                    <a:pt x="571" y="254"/>
                  </a:lnTo>
                  <a:lnTo>
                    <a:pt x="317" y="0"/>
                  </a:lnTo>
                  <a:lnTo>
                    <a:pt x="0" y="0"/>
                  </a:lnTo>
                </a:path>
              </a:pathLst>
            </a:custGeom>
            <a:ln w="3530">
              <a:solidFill>
                <a:srgbClr val="565659"/>
              </a:solidFill>
            </a:ln>
          </p:spPr>
          <p:txBody>
            <a:bodyPr wrap="square" lIns="0" tIns="0" rIns="0" bIns="0" rtlCol="0"/>
            <a:lstStyle/>
            <a:p/>
          </p:txBody>
        </p:sp>
        <p:sp>
          <p:nvSpPr>
            <p:cNvPr id="2710" name="object 2710" descr=""/>
            <p:cNvSpPr/>
            <p:nvPr/>
          </p:nvSpPr>
          <p:spPr>
            <a:xfrm>
              <a:off x="2556080" y="9169578"/>
              <a:ext cx="1905" cy="1905"/>
            </a:xfrm>
            <a:custGeom>
              <a:avLst/>
              <a:gdLst/>
              <a:ahLst/>
              <a:cxnLst/>
              <a:rect l="l" t="t" r="r" b="b"/>
              <a:pathLst>
                <a:path w="1905" h="1904">
                  <a:moveTo>
                    <a:pt x="0" y="1333"/>
                  </a:moveTo>
                  <a:lnTo>
                    <a:pt x="736" y="1333"/>
                  </a:lnTo>
                  <a:lnTo>
                    <a:pt x="1333" y="736"/>
                  </a:lnTo>
                  <a:lnTo>
                    <a:pt x="1333" y="0"/>
                  </a:lnTo>
                </a:path>
              </a:pathLst>
            </a:custGeom>
            <a:ln w="3530">
              <a:solidFill>
                <a:srgbClr val="565659"/>
              </a:solidFill>
            </a:ln>
          </p:spPr>
          <p:txBody>
            <a:bodyPr wrap="square" lIns="0" tIns="0" rIns="0" bIns="0" rtlCol="0"/>
            <a:lstStyle/>
            <a:p/>
          </p:txBody>
        </p:sp>
        <p:sp>
          <p:nvSpPr>
            <p:cNvPr id="2711" name="object 2711" descr=""/>
            <p:cNvSpPr/>
            <p:nvPr/>
          </p:nvSpPr>
          <p:spPr>
            <a:xfrm>
              <a:off x="2556080" y="9124812"/>
              <a:ext cx="1905" cy="1905"/>
            </a:xfrm>
            <a:custGeom>
              <a:avLst/>
              <a:gdLst/>
              <a:ahLst/>
              <a:cxnLst/>
              <a:rect l="l" t="t" r="r" b="b"/>
              <a:pathLst>
                <a:path w="1905" h="1904">
                  <a:moveTo>
                    <a:pt x="1333" y="1333"/>
                  </a:moveTo>
                  <a:lnTo>
                    <a:pt x="1333" y="596"/>
                  </a:lnTo>
                  <a:lnTo>
                    <a:pt x="736" y="0"/>
                  </a:lnTo>
                  <a:lnTo>
                    <a:pt x="0" y="0"/>
                  </a:lnTo>
                </a:path>
              </a:pathLst>
            </a:custGeom>
            <a:ln w="3530">
              <a:solidFill>
                <a:srgbClr val="565659"/>
              </a:solidFill>
            </a:ln>
          </p:spPr>
          <p:txBody>
            <a:bodyPr wrap="square" lIns="0" tIns="0" rIns="0" bIns="0" rtlCol="0"/>
            <a:lstStyle/>
            <a:p/>
          </p:txBody>
        </p:sp>
        <p:sp>
          <p:nvSpPr>
            <p:cNvPr id="2712" name="object 2712" descr=""/>
            <p:cNvSpPr/>
            <p:nvPr/>
          </p:nvSpPr>
          <p:spPr>
            <a:xfrm>
              <a:off x="2175269" y="9089757"/>
              <a:ext cx="1270" cy="1270"/>
            </a:xfrm>
            <a:custGeom>
              <a:avLst/>
              <a:gdLst/>
              <a:ahLst/>
              <a:cxnLst/>
              <a:rect l="l" t="t" r="r" b="b"/>
              <a:pathLst>
                <a:path w="1269" h="1270">
                  <a:moveTo>
                    <a:pt x="952" y="0"/>
                  </a:moveTo>
                  <a:lnTo>
                    <a:pt x="419" y="0"/>
                  </a:lnTo>
                  <a:lnTo>
                    <a:pt x="0" y="431"/>
                  </a:lnTo>
                  <a:lnTo>
                    <a:pt x="0" y="952"/>
                  </a:lnTo>
                </a:path>
              </a:pathLst>
            </a:custGeom>
            <a:ln w="3530">
              <a:solidFill>
                <a:srgbClr val="565659"/>
              </a:solidFill>
            </a:ln>
          </p:spPr>
          <p:txBody>
            <a:bodyPr wrap="square" lIns="0" tIns="0" rIns="0" bIns="0" rtlCol="0"/>
            <a:lstStyle/>
            <a:p/>
          </p:txBody>
        </p:sp>
        <p:sp>
          <p:nvSpPr>
            <p:cNvPr id="2713" name="object 2713" descr=""/>
            <p:cNvSpPr/>
            <p:nvPr/>
          </p:nvSpPr>
          <p:spPr>
            <a:xfrm>
              <a:off x="2199460" y="9089760"/>
              <a:ext cx="1270" cy="1270"/>
            </a:xfrm>
            <a:custGeom>
              <a:avLst/>
              <a:gdLst/>
              <a:ahLst/>
              <a:cxnLst/>
              <a:rect l="l" t="t" r="r" b="b"/>
              <a:pathLst>
                <a:path w="1269" h="1270">
                  <a:moveTo>
                    <a:pt x="952" y="952"/>
                  </a:moveTo>
                  <a:lnTo>
                    <a:pt x="952" y="419"/>
                  </a:lnTo>
                  <a:lnTo>
                    <a:pt x="533" y="0"/>
                  </a:lnTo>
                  <a:lnTo>
                    <a:pt x="0" y="0"/>
                  </a:lnTo>
                </a:path>
              </a:pathLst>
            </a:custGeom>
            <a:ln w="3530">
              <a:solidFill>
                <a:srgbClr val="565659"/>
              </a:solidFill>
            </a:ln>
          </p:spPr>
          <p:txBody>
            <a:bodyPr wrap="square" lIns="0" tIns="0" rIns="0" bIns="0" rtlCol="0"/>
            <a:lstStyle/>
            <a:p/>
          </p:txBody>
        </p:sp>
        <p:sp>
          <p:nvSpPr>
            <p:cNvPr id="2714" name="object 2714" descr=""/>
            <p:cNvSpPr/>
            <p:nvPr/>
          </p:nvSpPr>
          <p:spPr>
            <a:xfrm>
              <a:off x="2219349" y="9107004"/>
              <a:ext cx="635" cy="635"/>
            </a:xfrm>
            <a:custGeom>
              <a:avLst/>
              <a:gdLst/>
              <a:ahLst/>
              <a:cxnLst/>
              <a:rect l="l" t="t" r="r" b="b"/>
              <a:pathLst>
                <a:path w="635" h="634">
                  <a:moveTo>
                    <a:pt x="114" y="469"/>
                  </a:moveTo>
                  <a:lnTo>
                    <a:pt x="114" y="304"/>
                  </a:lnTo>
                  <a:lnTo>
                    <a:pt x="76" y="152"/>
                  </a:lnTo>
                  <a:lnTo>
                    <a:pt x="0" y="0"/>
                  </a:lnTo>
                </a:path>
              </a:pathLst>
            </a:custGeom>
            <a:ln w="3530">
              <a:solidFill>
                <a:srgbClr val="565659"/>
              </a:solidFill>
            </a:ln>
          </p:spPr>
          <p:txBody>
            <a:bodyPr wrap="square" lIns="0" tIns="0" rIns="0" bIns="0" rtlCol="0"/>
            <a:lstStyle/>
            <a:p/>
          </p:txBody>
        </p:sp>
        <p:sp>
          <p:nvSpPr>
            <p:cNvPr id="2715" name="object 2715" descr=""/>
            <p:cNvSpPr/>
            <p:nvPr/>
          </p:nvSpPr>
          <p:spPr>
            <a:xfrm>
              <a:off x="2156213" y="9107009"/>
              <a:ext cx="635" cy="635"/>
            </a:xfrm>
            <a:custGeom>
              <a:avLst/>
              <a:gdLst/>
              <a:ahLst/>
              <a:cxnLst/>
              <a:rect l="l" t="t" r="r" b="b"/>
              <a:pathLst>
                <a:path w="635" h="634">
                  <a:moveTo>
                    <a:pt x="126" y="0"/>
                  </a:moveTo>
                  <a:lnTo>
                    <a:pt x="50" y="139"/>
                  </a:lnTo>
                  <a:lnTo>
                    <a:pt x="0" y="304"/>
                  </a:lnTo>
                  <a:lnTo>
                    <a:pt x="0" y="469"/>
                  </a:lnTo>
                </a:path>
              </a:pathLst>
            </a:custGeom>
            <a:ln w="3530">
              <a:solidFill>
                <a:srgbClr val="565659"/>
              </a:solidFill>
            </a:ln>
          </p:spPr>
          <p:txBody>
            <a:bodyPr wrap="square" lIns="0" tIns="0" rIns="0" bIns="0" rtlCol="0"/>
            <a:lstStyle/>
            <a:p/>
          </p:txBody>
        </p:sp>
        <p:sp>
          <p:nvSpPr>
            <p:cNvPr id="2716" name="object 2716" descr=""/>
            <p:cNvSpPr/>
            <p:nvPr/>
          </p:nvSpPr>
          <p:spPr>
            <a:xfrm>
              <a:off x="1965432" y="7743960"/>
              <a:ext cx="76200" cy="199390"/>
            </a:xfrm>
            <a:custGeom>
              <a:avLst/>
              <a:gdLst/>
              <a:ahLst/>
              <a:cxnLst/>
              <a:rect l="l" t="t" r="r" b="b"/>
              <a:pathLst>
                <a:path w="76200" h="199390">
                  <a:moveTo>
                    <a:pt x="76106" y="0"/>
                  </a:moveTo>
                  <a:lnTo>
                    <a:pt x="26714" y="34732"/>
                  </a:lnTo>
                  <a:lnTo>
                    <a:pt x="1277" y="89496"/>
                  </a:lnTo>
                  <a:lnTo>
                    <a:pt x="0" y="120171"/>
                  </a:lnTo>
                  <a:lnTo>
                    <a:pt x="6591" y="149645"/>
                  </a:lnTo>
                  <a:lnTo>
                    <a:pt x="20514" y="176445"/>
                  </a:lnTo>
                  <a:lnTo>
                    <a:pt x="41231" y="199097"/>
                  </a:lnTo>
                </a:path>
              </a:pathLst>
            </a:custGeom>
            <a:ln w="3530">
              <a:solidFill>
                <a:srgbClr val="565659"/>
              </a:solidFill>
            </a:ln>
          </p:spPr>
          <p:txBody>
            <a:bodyPr wrap="square" lIns="0" tIns="0" rIns="0" bIns="0" rtlCol="0"/>
            <a:lstStyle/>
            <a:p/>
          </p:txBody>
        </p:sp>
        <p:sp>
          <p:nvSpPr>
            <p:cNvPr id="2717" name="object 2717" descr=""/>
            <p:cNvSpPr/>
            <p:nvPr/>
          </p:nvSpPr>
          <p:spPr>
            <a:xfrm>
              <a:off x="1967336" y="7753789"/>
              <a:ext cx="172085" cy="214629"/>
            </a:xfrm>
            <a:custGeom>
              <a:avLst/>
              <a:gdLst/>
              <a:ahLst/>
              <a:cxnLst/>
              <a:rect l="l" t="t" r="r" b="b"/>
              <a:pathLst>
                <a:path w="172085" h="214629">
                  <a:moveTo>
                    <a:pt x="56776" y="0"/>
                  </a:moveTo>
                  <a:lnTo>
                    <a:pt x="22450" y="30274"/>
                  </a:lnTo>
                  <a:lnTo>
                    <a:pt x="3073" y="69980"/>
                  </a:lnTo>
                  <a:lnTo>
                    <a:pt x="0" y="114053"/>
                  </a:lnTo>
                  <a:lnTo>
                    <a:pt x="14587" y="157429"/>
                  </a:lnTo>
                  <a:lnTo>
                    <a:pt x="44861" y="191757"/>
                  </a:lnTo>
                  <a:lnTo>
                    <a:pt x="84567" y="211139"/>
                  </a:lnTo>
                  <a:lnTo>
                    <a:pt x="128640" y="214216"/>
                  </a:lnTo>
                  <a:lnTo>
                    <a:pt x="172016" y="199631"/>
                  </a:lnTo>
                </a:path>
              </a:pathLst>
            </a:custGeom>
            <a:ln w="3530">
              <a:solidFill>
                <a:srgbClr val="565659"/>
              </a:solidFill>
            </a:ln>
          </p:spPr>
          <p:txBody>
            <a:bodyPr wrap="square" lIns="0" tIns="0" rIns="0" bIns="0" rtlCol="0"/>
            <a:lstStyle/>
            <a:p/>
          </p:txBody>
        </p:sp>
        <p:sp>
          <p:nvSpPr>
            <p:cNvPr id="2718" name="object 2718" descr=""/>
            <p:cNvSpPr/>
            <p:nvPr/>
          </p:nvSpPr>
          <p:spPr>
            <a:xfrm>
              <a:off x="2072783" y="8354807"/>
              <a:ext cx="115570" cy="115570"/>
            </a:xfrm>
            <a:custGeom>
              <a:avLst/>
              <a:gdLst/>
              <a:ahLst/>
              <a:cxnLst/>
              <a:rect l="l" t="t" r="r" b="b"/>
              <a:pathLst>
                <a:path w="115569" h="115570">
                  <a:moveTo>
                    <a:pt x="115252" y="0"/>
                  </a:moveTo>
                  <a:lnTo>
                    <a:pt x="70390" y="9057"/>
                  </a:lnTo>
                  <a:lnTo>
                    <a:pt x="33756" y="33756"/>
                  </a:lnTo>
                  <a:lnTo>
                    <a:pt x="9057" y="70390"/>
                  </a:lnTo>
                  <a:lnTo>
                    <a:pt x="0" y="115252"/>
                  </a:lnTo>
                </a:path>
              </a:pathLst>
            </a:custGeom>
            <a:ln w="3530">
              <a:solidFill>
                <a:srgbClr val="565659"/>
              </a:solidFill>
            </a:ln>
          </p:spPr>
          <p:txBody>
            <a:bodyPr wrap="square" lIns="0" tIns="0" rIns="0" bIns="0" rtlCol="0"/>
            <a:lstStyle/>
            <a:p/>
          </p:txBody>
        </p:sp>
        <p:sp>
          <p:nvSpPr>
            <p:cNvPr id="2719" name="object 2719" descr=""/>
            <p:cNvSpPr/>
            <p:nvPr/>
          </p:nvSpPr>
          <p:spPr>
            <a:xfrm>
              <a:off x="2188032" y="8354809"/>
              <a:ext cx="115570" cy="115570"/>
            </a:xfrm>
            <a:custGeom>
              <a:avLst/>
              <a:gdLst/>
              <a:ahLst/>
              <a:cxnLst/>
              <a:rect l="l" t="t" r="r" b="b"/>
              <a:pathLst>
                <a:path w="115569" h="115570">
                  <a:moveTo>
                    <a:pt x="115252" y="115252"/>
                  </a:moveTo>
                  <a:lnTo>
                    <a:pt x="106195" y="70390"/>
                  </a:lnTo>
                  <a:lnTo>
                    <a:pt x="81495" y="33756"/>
                  </a:lnTo>
                  <a:lnTo>
                    <a:pt x="44861" y="9057"/>
                  </a:lnTo>
                  <a:lnTo>
                    <a:pt x="0" y="0"/>
                  </a:lnTo>
                </a:path>
              </a:pathLst>
            </a:custGeom>
            <a:ln w="3530">
              <a:solidFill>
                <a:srgbClr val="565659"/>
              </a:solidFill>
            </a:ln>
          </p:spPr>
          <p:txBody>
            <a:bodyPr wrap="square" lIns="0" tIns="0" rIns="0" bIns="0" rtlCol="0"/>
            <a:lstStyle/>
            <a:p/>
          </p:txBody>
        </p:sp>
        <p:sp>
          <p:nvSpPr>
            <p:cNvPr id="2720" name="object 2720" descr=""/>
            <p:cNvSpPr/>
            <p:nvPr/>
          </p:nvSpPr>
          <p:spPr>
            <a:xfrm>
              <a:off x="2076212" y="8358236"/>
              <a:ext cx="112395" cy="112395"/>
            </a:xfrm>
            <a:custGeom>
              <a:avLst/>
              <a:gdLst/>
              <a:ahLst/>
              <a:cxnLst/>
              <a:rect l="l" t="t" r="r" b="b"/>
              <a:pathLst>
                <a:path w="112394" h="112395">
                  <a:moveTo>
                    <a:pt x="111823" y="0"/>
                  </a:moveTo>
                  <a:lnTo>
                    <a:pt x="68296" y="8787"/>
                  </a:lnTo>
                  <a:lnTo>
                    <a:pt x="32751" y="32751"/>
                  </a:lnTo>
                  <a:lnTo>
                    <a:pt x="8787" y="68296"/>
                  </a:lnTo>
                  <a:lnTo>
                    <a:pt x="0" y="111823"/>
                  </a:lnTo>
                </a:path>
              </a:pathLst>
            </a:custGeom>
            <a:ln w="3530">
              <a:solidFill>
                <a:srgbClr val="565659"/>
              </a:solidFill>
            </a:ln>
          </p:spPr>
          <p:txBody>
            <a:bodyPr wrap="square" lIns="0" tIns="0" rIns="0" bIns="0" rtlCol="0"/>
            <a:lstStyle/>
            <a:p/>
          </p:txBody>
        </p:sp>
        <p:sp>
          <p:nvSpPr>
            <p:cNvPr id="2721" name="object 2721" descr=""/>
            <p:cNvSpPr/>
            <p:nvPr/>
          </p:nvSpPr>
          <p:spPr>
            <a:xfrm>
              <a:off x="2188030" y="8358238"/>
              <a:ext cx="112395" cy="112395"/>
            </a:xfrm>
            <a:custGeom>
              <a:avLst/>
              <a:gdLst/>
              <a:ahLst/>
              <a:cxnLst/>
              <a:rect l="l" t="t" r="r" b="b"/>
              <a:pathLst>
                <a:path w="112394" h="112395">
                  <a:moveTo>
                    <a:pt x="111823" y="111823"/>
                  </a:moveTo>
                  <a:lnTo>
                    <a:pt x="103036" y="68296"/>
                  </a:lnTo>
                  <a:lnTo>
                    <a:pt x="79071" y="32751"/>
                  </a:lnTo>
                  <a:lnTo>
                    <a:pt x="43527" y="8787"/>
                  </a:lnTo>
                  <a:lnTo>
                    <a:pt x="0" y="0"/>
                  </a:lnTo>
                </a:path>
              </a:pathLst>
            </a:custGeom>
            <a:ln w="3530">
              <a:solidFill>
                <a:srgbClr val="565659"/>
              </a:solidFill>
            </a:ln>
          </p:spPr>
          <p:txBody>
            <a:bodyPr wrap="square" lIns="0" tIns="0" rIns="0" bIns="0" rtlCol="0"/>
            <a:lstStyle/>
            <a:p/>
          </p:txBody>
        </p:sp>
        <p:sp>
          <p:nvSpPr>
            <p:cNvPr id="2722" name="object 2722" descr=""/>
            <p:cNvSpPr/>
            <p:nvPr/>
          </p:nvSpPr>
          <p:spPr>
            <a:xfrm>
              <a:off x="2247715" y="7414089"/>
              <a:ext cx="635" cy="0"/>
            </a:xfrm>
            <a:custGeom>
              <a:avLst/>
              <a:gdLst/>
              <a:ahLst/>
              <a:cxnLst/>
              <a:rect l="l" t="t" r="r" b="b"/>
              <a:pathLst>
                <a:path w="635" h="0">
                  <a:moveTo>
                    <a:pt x="0" y="0"/>
                  </a:moveTo>
                  <a:lnTo>
                    <a:pt x="139" y="0"/>
                  </a:lnTo>
                </a:path>
              </a:pathLst>
            </a:custGeom>
            <a:ln w="3530">
              <a:solidFill>
                <a:srgbClr val="565659"/>
              </a:solidFill>
            </a:ln>
          </p:spPr>
          <p:txBody>
            <a:bodyPr wrap="square" lIns="0" tIns="0" rIns="0" bIns="0" rtlCol="0"/>
            <a:lstStyle/>
            <a:p/>
          </p:txBody>
        </p:sp>
        <p:sp>
          <p:nvSpPr>
            <p:cNvPr id="2723" name="object 2723" descr=""/>
            <p:cNvSpPr/>
            <p:nvPr/>
          </p:nvSpPr>
          <p:spPr>
            <a:xfrm>
              <a:off x="2248614" y="7413723"/>
              <a:ext cx="1270" cy="635"/>
            </a:xfrm>
            <a:custGeom>
              <a:avLst/>
              <a:gdLst/>
              <a:ahLst/>
              <a:cxnLst/>
              <a:rect l="l" t="t" r="r" b="b"/>
              <a:pathLst>
                <a:path w="1269" h="634">
                  <a:moveTo>
                    <a:pt x="0" y="12"/>
                  </a:moveTo>
                  <a:lnTo>
                    <a:pt x="254" y="12"/>
                  </a:lnTo>
                  <a:lnTo>
                    <a:pt x="508" y="12"/>
                  </a:lnTo>
                  <a:lnTo>
                    <a:pt x="774" y="0"/>
                  </a:lnTo>
                </a:path>
              </a:pathLst>
            </a:custGeom>
            <a:ln w="3530">
              <a:solidFill>
                <a:srgbClr val="565659"/>
              </a:solidFill>
            </a:ln>
          </p:spPr>
          <p:txBody>
            <a:bodyPr wrap="square" lIns="0" tIns="0" rIns="0" bIns="0" rtlCol="0"/>
            <a:lstStyle/>
            <a:p/>
          </p:txBody>
        </p:sp>
        <p:sp>
          <p:nvSpPr>
            <p:cNvPr id="2724" name="object 2724" descr=""/>
            <p:cNvSpPr/>
            <p:nvPr/>
          </p:nvSpPr>
          <p:spPr>
            <a:xfrm>
              <a:off x="2249370" y="7413574"/>
              <a:ext cx="3175" cy="635"/>
            </a:xfrm>
            <a:custGeom>
              <a:avLst/>
              <a:gdLst/>
              <a:ahLst/>
              <a:cxnLst/>
              <a:rect l="l" t="t" r="r" b="b"/>
              <a:pathLst>
                <a:path w="3175" h="634">
                  <a:moveTo>
                    <a:pt x="0" y="520"/>
                  </a:moveTo>
                  <a:lnTo>
                    <a:pt x="1041" y="469"/>
                  </a:lnTo>
                  <a:lnTo>
                    <a:pt x="2057" y="292"/>
                  </a:lnTo>
                  <a:lnTo>
                    <a:pt x="3048" y="0"/>
                  </a:lnTo>
                </a:path>
              </a:pathLst>
            </a:custGeom>
            <a:ln w="3530">
              <a:solidFill>
                <a:srgbClr val="565659"/>
              </a:solidFill>
            </a:ln>
          </p:spPr>
          <p:txBody>
            <a:bodyPr wrap="square" lIns="0" tIns="0" rIns="0" bIns="0" rtlCol="0"/>
            <a:lstStyle/>
            <a:p/>
          </p:txBody>
        </p:sp>
        <p:sp>
          <p:nvSpPr>
            <p:cNvPr id="2725" name="object 2725" descr=""/>
            <p:cNvSpPr/>
            <p:nvPr/>
          </p:nvSpPr>
          <p:spPr>
            <a:xfrm>
              <a:off x="2253420" y="7410497"/>
              <a:ext cx="1905" cy="3175"/>
            </a:xfrm>
            <a:custGeom>
              <a:avLst/>
              <a:gdLst/>
              <a:ahLst/>
              <a:cxnLst/>
              <a:rect l="l" t="t" r="r" b="b"/>
              <a:pathLst>
                <a:path w="1905" h="3175">
                  <a:moveTo>
                    <a:pt x="0" y="2679"/>
                  </a:moveTo>
                  <a:lnTo>
                    <a:pt x="1117" y="2260"/>
                  </a:lnTo>
                  <a:lnTo>
                    <a:pt x="1854" y="1193"/>
                  </a:lnTo>
                  <a:lnTo>
                    <a:pt x="1854" y="0"/>
                  </a:lnTo>
                </a:path>
              </a:pathLst>
            </a:custGeom>
            <a:ln w="3530">
              <a:solidFill>
                <a:srgbClr val="565659"/>
              </a:solidFill>
            </a:ln>
          </p:spPr>
          <p:txBody>
            <a:bodyPr wrap="square" lIns="0" tIns="0" rIns="0" bIns="0" rtlCol="0"/>
            <a:lstStyle/>
            <a:p/>
          </p:txBody>
        </p:sp>
        <p:sp>
          <p:nvSpPr>
            <p:cNvPr id="2726" name="object 2726" descr=""/>
            <p:cNvSpPr/>
            <p:nvPr/>
          </p:nvSpPr>
          <p:spPr>
            <a:xfrm>
              <a:off x="2513789" y="9102518"/>
              <a:ext cx="635" cy="635"/>
            </a:xfrm>
            <a:custGeom>
              <a:avLst/>
              <a:gdLst/>
              <a:ahLst/>
              <a:cxnLst/>
              <a:rect l="l" t="t" r="r" b="b"/>
              <a:pathLst>
                <a:path w="635" h="634">
                  <a:moveTo>
                    <a:pt x="0" y="571"/>
                  </a:moveTo>
                  <a:lnTo>
                    <a:pt x="317" y="571"/>
                  </a:lnTo>
                  <a:lnTo>
                    <a:pt x="571" y="317"/>
                  </a:lnTo>
                  <a:lnTo>
                    <a:pt x="571" y="0"/>
                  </a:lnTo>
                </a:path>
              </a:pathLst>
            </a:custGeom>
            <a:ln w="3530">
              <a:solidFill>
                <a:srgbClr val="565659"/>
              </a:solidFill>
            </a:ln>
          </p:spPr>
          <p:txBody>
            <a:bodyPr wrap="square" lIns="0" tIns="0" rIns="0" bIns="0" rtlCol="0"/>
            <a:lstStyle/>
            <a:p/>
          </p:txBody>
        </p:sp>
        <p:sp>
          <p:nvSpPr>
            <p:cNvPr id="2727" name="object 2727" descr=""/>
            <p:cNvSpPr/>
            <p:nvPr/>
          </p:nvSpPr>
          <p:spPr>
            <a:xfrm>
              <a:off x="2158542" y="9131230"/>
              <a:ext cx="59055" cy="31750"/>
            </a:xfrm>
            <a:custGeom>
              <a:avLst/>
              <a:gdLst/>
              <a:ahLst/>
              <a:cxnLst/>
              <a:rect l="l" t="t" r="r" b="b"/>
              <a:pathLst>
                <a:path w="59055" h="31750">
                  <a:moveTo>
                    <a:pt x="0" y="266"/>
                  </a:moveTo>
                  <a:lnTo>
                    <a:pt x="29616" y="31297"/>
                  </a:lnTo>
                  <a:lnTo>
                    <a:pt x="37448" y="30204"/>
                  </a:lnTo>
                  <a:lnTo>
                    <a:pt x="44831" y="27000"/>
                  </a:lnTo>
                  <a:lnTo>
                    <a:pt x="51074" y="21917"/>
                  </a:lnTo>
                  <a:lnTo>
                    <a:pt x="55646" y="15462"/>
                  </a:lnTo>
                  <a:lnTo>
                    <a:pt x="58345" y="8026"/>
                  </a:lnTo>
                  <a:lnTo>
                    <a:pt x="58966" y="0"/>
                  </a:lnTo>
                </a:path>
              </a:pathLst>
            </a:custGeom>
            <a:ln w="3530">
              <a:solidFill>
                <a:srgbClr val="565659"/>
              </a:solidFill>
            </a:ln>
          </p:spPr>
          <p:txBody>
            <a:bodyPr wrap="square" lIns="0" tIns="0" rIns="0" bIns="0" rtlCol="0"/>
            <a:lstStyle/>
            <a:p/>
          </p:txBody>
        </p:sp>
        <p:sp>
          <p:nvSpPr>
            <p:cNvPr id="2728" name="object 2728" descr=""/>
            <p:cNvSpPr/>
            <p:nvPr/>
          </p:nvSpPr>
          <p:spPr>
            <a:xfrm>
              <a:off x="2191762" y="9138182"/>
              <a:ext cx="17780" cy="16510"/>
            </a:xfrm>
            <a:custGeom>
              <a:avLst/>
              <a:gdLst/>
              <a:ahLst/>
              <a:cxnLst/>
              <a:rect l="l" t="t" r="r" b="b"/>
              <a:pathLst>
                <a:path w="17780" h="16509">
                  <a:moveTo>
                    <a:pt x="0" y="16408"/>
                  </a:moveTo>
                  <a:lnTo>
                    <a:pt x="8597" y="14922"/>
                  </a:lnTo>
                  <a:lnTo>
                    <a:pt x="15494" y="8470"/>
                  </a:lnTo>
                  <a:lnTo>
                    <a:pt x="17564" y="0"/>
                  </a:lnTo>
                </a:path>
              </a:pathLst>
            </a:custGeom>
            <a:ln w="3530">
              <a:solidFill>
                <a:srgbClr val="565659"/>
              </a:solidFill>
            </a:ln>
          </p:spPr>
          <p:txBody>
            <a:bodyPr wrap="square" lIns="0" tIns="0" rIns="0" bIns="0" rtlCol="0"/>
            <a:lstStyle/>
            <a:p/>
          </p:txBody>
        </p:sp>
        <p:sp>
          <p:nvSpPr>
            <p:cNvPr id="2729" name="object 2729" descr=""/>
            <p:cNvSpPr/>
            <p:nvPr/>
          </p:nvSpPr>
          <p:spPr>
            <a:xfrm>
              <a:off x="2166783" y="9138318"/>
              <a:ext cx="17780" cy="16510"/>
            </a:xfrm>
            <a:custGeom>
              <a:avLst/>
              <a:gdLst/>
              <a:ahLst/>
              <a:cxnLst/>
              <a:rect l="l" t="t" r="r" b="b"/>
              <a:pathLst>
                <a:path w="17780" h="16509">
                  <a:moveTo>
                    <a:pt x="0" y="0"/>
                  </a:moveTo>
                  <a:lnTo>
                    <a:pt x="2082" y="8331"/>
                  </a:lnTo>
                  <a:lnTo>
                    <a:pt x="8851" y="14681"/>
                  </a:lnTo>
                  <a:lnTo>
                    <a:pt x="17297" y="16230"/>
                  </a:lnTo>
                </a:path>
              </a:pathLst>
            </a:custGeom>
            <a:ln w="3530">
              <a:solidFill>
                <a:srgbClr val="565659"/>
              </a:solidFill>
            </a:ln>
          </p:spPr>
          <p:txBody>
            <a:bodyPr wrap="square" lIns="0" tIns="0" rIns="0" bIns="0" rtlCol="0"/>
            <a:lstStyle/>
            <a:p/>
          </p:txBody>
        </p:sp>
        <p:sp>
          <p:nvSpPr>
            <p:cNvPr id="2730" name="object 2730" descr=""/>
            <p:cNvSpPr/>
            <p:nvPr/>
          </p:nvSpPr>
          <p:spPr>
            <a:xfrm>
              <a:off x="2191718" y="9138454"/>
              <a:ext cx="17145" cy="15875"/>
            </a:xfrm>
            <a:custGeom>
              <a:avLst/>
              <a:gdLst/>
              <a:ahLst/>
              <a:cxnLst/>
              <a:rect l="l" t="t" r="r" b="b"/>
              <a:pathLst>
                <a:path w="17144" h="15875">
                  <a:moveTo>
                    <a:pt x="0" y="15366"/>
                  </a:moveTo>
                  <a:lnTo>
                    <a:pt x="8089" y="13931"/>
                  </a:lnTo>
                  <a:lnTo>
                    <a:pt x="14630" y="7937"/>
                  </a:lnTo>
                  <a:lnTo>
                    <a:pt x="16751" y="0"/>
                  </a:lnTo>
                </a:path>
              </a:pathLst>
            </a:custGeom>
            <a:ln w="3530">
              <a:solidFill>
                <a:srgbClr val="565659"/>
              </a:solidFill>
            </a:ln>
          </p:spPr>
          <p:txBody>
            <a:bodyPr wrap="square" lIns="0" tIns="0" rIns="0" bIns="0" rtlCol="0"/>
            <a:lstStyle/>
            <a:p/>
          </p:txBody>
        </p:sp>
        <p:sp>
          <p:nvSpPr>
            <p:cNvPr id="2731" name="object 2731" descr=""/>
            <p:cNvSpPr/>
            <p:nvPr/>
          </p:nvSpPr>
          <p:spPr>
            <a:xfrm>
              <a:off x="2167639" y="9138585"/>
              <a:ext cx="16510" cy="15240"/>
            </a:xfrm>
            <a:custGeom>
              <a:avLst/>
              <a:gdLst/>
              <a:ahLst/>
              <a:cxnLst/>
              <a:rect l="l" t="t" r="r" b="b"/>
              <a:pathLst>
                <a:path w="16510" h="15240">
                  <a:moveTo>
                    <a:pt x="0" y="0"/>
                  </a:moveTo>
                  <a:lnTo>
                    <a:pt x="2133" y="7797"/>
                  </a:lnTo>
                  <a:lnTo>
                    <a:pt x="8534" y="13703"/>
                  </a:lnTo>
                  <a:lnTo>
                    <a:pt x="16484" y="15201"/>
                  </a:lnTo>
                </a:path>
              </a:pathLst>
            </a:custGeom>
            <a:ln w="3530">
              <a:solidFill>
                <a:srgbClr val="565659"/>
              </a:solidFill>
            </a:ln>
          </p:spPr>
          <p:txBody>
            <a:bodyPr wrap="square" lIns="0" tIns="0" rIns="0" bIns="0" rtlCol="0"/>
            <a:lstStyle/>
            <a:p/>
          </p:txBody>
        </p:sp>
        <p:sp>
          <p:nvSpPr>
            <p:cNvPr id="2732" name="object 2732" descr=""/>
            <p:cNvSpPr/>
            <p:nvPr/>
          </p:nvSpPr>
          <p:spPr>
            <a:xfrm>
              <a:off x="2200962" y="9090520"/>
              <a:ext cx="635" cy="635"/>
            </a:xfrm>
            <a:custGeom>
              <a:avLst/>
              <a:gdLst/>
              <a:ahLst/>
              <a:cxnLst/>
              <a:rect l="l" t="t" r="r" b="b"/>
              <a:pathLst>
                <a:path w="635" h="634">
                  <a:moveTo>
                    <a:pt x="406" y="0"/>
                  </a:moveTo>
                  <a:lnTo>
                    <a:pt x="254" y="0"/>
                  </a:lnTo>
                  <a:lnTo>
                    <a:pt x="114" y="63"/>
                  </a:lnTo>
                </a:path>
              </a:pathLst>
            </a:custGeom>
            <a:ln w="3530">
              <a:solidFill>
                <a:srgbClr val="565659"/>
              </a:solidFill>
            </a:ln>
          </p:spPr>
          <p:txBody>
            <a:bodyPr wrap="square" lIns="0" tIns="0" rIns="0" bIns="0" rtlCol="0"/>
            <a:lstStyle/>
            <a:p/>
          </p:txBody>
        </p:sp>
        <p:sp>
          <p:nvSpPr>
            <p:cNvPr id="2733" name="object 2733" descr=""/>
            <p:cNvSpPr/>
            <p:nvPr/>
          </p:nvSpPr>
          <p:spPr>
            <a:xfrm>
              <a:off x="2205556" y="9090522"/>
              <a:ext cx="635" cy="635"/>
            </a:xfrm>
            <a:custGeom>
              <a:avLst/>
              <a:gdLst/>
              <a:ahLst/>
              <a:cxnLst/>
              <a:rect l="l" t="t" r="r" b="b"/>
              <a:pathLst>
                <a:path w="635" h="634">
                  <a:moveTo>
                    <a:pt x="406" y="165"/>
                  </a:moveTo>
                  <a:lnTo>
                    <a:pt x="152" y="0"/>
                  </a:lnTo>
                  <a:lnTo>
                    <a:pt x="0" y="0"/>
                  </a:lnTo>
                </a:path>
              </a:pathLst>
            </a:custGeom>
            <a:ln w="3530">
              <a:solidFill>
                <a:srgbClr val="565659"/>
              </a:solidFill>
            </a:ln>
          </p:spPr>
          <p:txBody>
            <a:bodyPr wrap="square" lIns="0" tIns="0" rIns="0" bIns="0" rtlCol="0"/>
            <a:lstStyle/>
            <a:p/>
          </p:txBody>
        </p:sp>
        <p:sp>
          <p:nvSpPr>
            <p:cNvPr id="2734" name="object 2734" descr=""/>
            <p:cNvSpPr/>
            <p:nvPr/>
          </p:nvSpPr>
          <p:spPr>
            <a:xfrm>
              <a:off x="2174314" y="9090522"/>
              <a:ext cx="635" cy="635"/>
            </a:xfrm>
            <a:custGeom>
              <a:avLst/>
              <a:gdLst/>
              <a:ahLst/>
              <a:cxnLst/>
              <a:rect l="l" t="t" r="r" b="b"/>
              <a:pathLst>
                <a:path w="635" h="634">
                  <a:moveTo>
                    <a:pt x="406" y="165"/>
                  </a:moveTo>
                  <a:lnTo>
                    <a:pt x="152" y="0"/>
                  </a:lnTo>
                  <a:lnTo>
                    <a:pt x="0" y="0"/>
                  </a:lnTo>
                </a:path>
              </a:pathLst>
            </a:custGeom>
            <a:ln w="3530">
              <a:solidFill>
                <a:srgbClr val="565659"/>
              </a:solidFill>
            </a:ln>
          </p:spPr>
          <p:txBody>
            <a:bodyPr wrap="square" lIns="0" tIns="0" rIns="0" bIns="0" rtlCol="0"/>
            <a:lstStyle/>
            <a:p/>
          </p:txBody>
        </p:sp>
        <p:sp>
          <p:nvSpPr>
            <p:cNvPr id="2735" name="object 2735" descr=""/>
            <p:cNvSpPr/>
            <p:nvPr/>
          </p:nvSpPr>
          <p:spPr>
            <a:xfrm>
              <a:off x="2169719" y="9090520"/>
              <a:ext cx="635" cy="635"/>
            </a:xfrm>
            <a:custGeom>
              <a:avLst/>
              <a:gdLst/>
              <a:ahLst/>
              <a:cxnLst/>
              <a:rect l="l" t="t" r="r" b="b"/>
              <a:pathLst>
                <a:path w="635" h="634">
                  <a:moveTo>
                    <a:pt x="406" y="0"/>
                  </a:moveTo>
                  <a:lnTo>
                    <a:pt x="254" y="0"/>
                  </a:lnTo>
                  <a:lnTo>
                    <a:pt x="114" y="63"/>
                  </a:lnTo>
                </a:path>
              </a:pathLst>
            </a:custGeom>
            <a:ln w="3530">
              <a:solidFill>
                <a:srgbClr val="565659"/>
              </a:solidFill>
            </a:ln>
          </p:spPr>
          <p:txBody>
            <a:bodyPr wrap="square" lIns="0" tIns="0" rIns="0" bIns="0" rtlCol="0"/>
            <a:lstStyle/>
            <a:p/>
          </p:txBody>
        </p:sp>
        <p:sp>
          <p:nvSpPr>
            <p:cNvPr id="2736" name="object 2736" descr=""/>
            <p:cNvSpPr/>
            <p:nvPr/>
          </p:nvSpPr>
          <p:spPr>
            <a:xfrm>
              <a:off x="2200799" y="9090687"/>
              <a:ext cx="635" cy="635"/>
            </a:xfrm>
            <a:custGeom>
              <a:avLst/>
              <a:gdLst/>
              <a:ahLst/>
              <a:cxnLst/>
              <a:rect l="l" t="t" r="r" b="b"/>
              <a:pathLst>
                <a:path w="635" h="634">
                  <a:moveTo>
                    <a:pt x="165" y="0"/>
                  </a:moveTo>
                  <a:lnTo>
                    <a:pt x="0" y="254"/>
                  </a:lnTo>
                  <a:lnTo>
                    <a:pt x="0" y="406"/>
                  </a:lnTo>
                </a:path>
              </a:pathLst>
            </a:custGeom>
            <a:ln w="3530">
              <a:solidFill>
                <a:srgbClr val="565659"/>
              </a:solidFill>
            </a:ln>
          </p:spPr>
          <p:txBody>
            <a:bodyPr wrap="square" lIns="0" tIns="0" rIns="0" bIns="0" rtlCol="0"/>
            <a:lstStyle/>
            <a:p/>
          </p:txBody>
        </p:sp>
        <p:sp>
          <p:nvSpPr>
            <p:cNvPr id="2737" name="object 2737" descr=""/>
            <p:cNvSpPr/>
            <p:nvPr/>
          </p:nvSpPr>
          <p:spPr>
            <a:xfrm>
              <a:off x="2205965" y="9090684"/>
              <a:ext cx="635" cy="635"/>
            </a:xfrm>
            <a:custGeom>
              <a:avLst/>
              <a:gdLst/>
              <a:ahLst/>
              <a:cxnLst/>
              <a:rect l="l" t="t" r="r" b="b"/>
              <a:pathLst>
                <a:path w="635" h="634">
                  <a:moveTo>
                    <a:pt x="165" y="406"/>
                  </a:moveTo>
                  <a:lnTo>
                    <a:pt x="165" y="253"/>
                  </a:lnTo>
                  <a:lnTo>
                    <a:pt x="101" y="114"/>
                  </a:lnTo>
                </a:path>
              </a:pathLst>
            </a:custGeom>
            <a:ln w="3530">
              <a:solidFill>
                <a:srgbClr val="565659"/>
              </a:solidFill>
            </a:ln>
          </p:spPr>
          <p:txBody>
            <a:bodyPr wrap="square" lIns="0" tIns="0" rIns="0" bIns="0" rtlCol="0"/>
            <a:lstStyle/>
            <a:p/>
          </p:txBody>
        </p:sp>
        <p:sp>
          <p:nvSpPr>
            <p:cNvPr id="2738" name="object 2738" descr=""/>
            <p:cNvSpPr/>
            <p:nvPr/>
          </p:nvSpPr>
          <p:spPr>
            <a:xfrm>
              <a:off x="2179614" y="9175104"/>
              <a:ext cx="3810" cy="635"/>
            </a:xfrm>
            <a:custGeom>
              <a:avLst/>
              <a:gdLst/>
              <a:ahLst/>
              <a:cxnLst/>
              <a:rect l="l" t="t" r="r" b="b"/>
              <a:pathLst>
                <a:path w="3810" h="634">
                  <a:moveTo>
                    <a:pt x="0" y="0"/>
                  </a:moveTo>
                  <a:lnTo>
                    <a:pt x="1066" y="203"/>
                  </a:lnTo>
                  <a:lnTo>
                    <a:pt x="2133" y="368"/>
                  </a:lnTo>
                  <a:lnTo>
                    <a:pt x="3213" y="495"/>
                  </a:lnTo>
                </a:path>
              </a:pathLst>
            </a:custGeom>
            <a:ln w="3530">
              <a:solidFill>
                <a:srgbClr val="565659"/>
              </a:solidFill>
            </a:ln>
          </p:spPr>
          <p:txBody>
            <a:bodyPr wrap="square" lIns="0" tIns="0" rIns="0" bIns="0" rtlCol="0"/>
            <a:lstStyle/>
            <a:p/>
          </p:txBody>
        </p:sp>
        <p:sp>
          <p:nvSpPr>
            <p:cNvPr id="2739" name="object 2739" descr=""/>
            <p:cNvSpPr/>
            <p:nvPr/>
          </p:nvSpPr>
          <p:spPr>
            <a:xfrm>
              <a:off x="2192475" y="9175099"/>
              <a:ext cx="3810" cy="635"/>
            </a:xfrm>
            <a:custGeom>
              <a:avLst/>
              <a:gdLst/>
              <a:ahLst/>
              <a:cxnLst/>
              <a:rect l="l" t="t" r="r" b="b"/>
              <a:pathLst>
                <a:path w="3810" h="634">
                  <a:moveTo>
                    <a:pt x="0" y="495"/>
                  </a:moveTo>
                  <a:lnTo>
                    <a:pt x="1066" y="368"/>
                  </a:lnTo>
                  <a:lnTo>
                    <a:pt x="2146" y="215"/>
                  </a:lnTo>
                  <a:lnTo>
                    <a:pt x="3213" y="0"/>
                  </a:lnTo>
                </a:path>
              </a:pathLst>
            </a:custGeom>
            <a:ln w="3530">
              <a:solidFill>
                <a:srgbClr val="565659"/>
              </a:solidFill>
            </a:ln>
          </p:spPr>
          <p:txBody>
            <a:bodyPr wrap="square" lIns="0" tIns="0" rIns="0" bIns="0" rtlCol="0"/>
            <a:lstStyle/>
            <a:p/>
          </p:txBody>
        </p:sp>
        <p:sp>
          <p:nvSpPr>
            <p:cNvPr id="2740" name="object 2740" descr=""/>
            <p:cNvSpPr/>
            <p:nvPr/>
          </p:nvSpPr>
          <p:spPr>
            <a:xfrm>
              <a:off x="2158127" y="9132998"/>
              <a:ext cx="1270" cy="9525"/>
            </a:xfrm>
            <a:custGeom>
              <a:avLst/>
              <a:gdLst/>
              <a:ahLst/>
              <a:cxnLst/>
              <a:rect l="l" t="t" r="r" b="b"/>
              <a:pathLst>
                <a:path w="1269" h="9525">
                  <a:moveTo>
                    <a:pt x="0" y="0"/>
                  </a:moveTo>
                  <a:lnTo>
                    <a:pt x="0" y="3149"/>
                  </a:lnTo>
                  <a:lnTo>
                    <a:pt x="228" y="6286"/>
                  </a:lnTo>
                  <a:lnTo>
                    <a:pt x="685" y="9385"/>
                  </a:lnTo>
                </a:path>
              </a:pathLst>
            </a:custGeom>
            <a:ln w="3530">
              <a:solidFill>
                <a:srgbClr val="565659"/>
              </a:solidFill>
            </a:ln>
          </p:spPr>
          <p:txBody>
            <a:bodyPr wrap="square" lIns="0" tIns="0" rIns="0" bIns="0" rtlCol="0"/>
            <a:lstStyle/>
            <a:p/>
          </p:txBody>
        </p:sp>
        <p:sp>
          <p:nvSpPr>
            <p:cNvPr id="2741" name="object 2741" descr=""/>
            <p:cNvSpPr/>
            <p:nvPr/>
          </p:nvSpPr>
          <p:spPr>
            <a:xfrm>
              <a:off x="2158126" y="9131113"/>
              <a:ext cx="635" cy="1905"/>
            </a:xfrm>
            <a:custGeom>
              <a:avLst/>
              <a:gdLst/>
              <a:ahLst/>
              <a:cxnLst/>
              <a:rect l="l" t="t" r="r" b="b"/>
              <a:pathLst>
                <a:path w="635" h="1904">
                  <a:moveTo>
                    <a:pt x="25" y="0"/>
                  </a:moveTo>
                  <a:lnTo>
                    <a:pt x="12" y="622"/>
                  </a:lnTo>
                  <a:lnTo>
                    <a:pt x="0" y="1257"/>
                  </a:lnTo>
                  <a:lnTo>
                    <a:pt x="0" y="1879"/>
                  </a:lnTo>
                </a:path>
              </a:pathLst>
            </a:custGeom>
            <a:ln w="3530">
              <a:solidFill>
                <a:srgbClr val="565659"/>
              </a:solidFill>
            </a:ln>
          </p:spPr>
          <p:txBody>
            <a:bodyPr wrap="square" lIns="0" tIns="0" rIns="0" bIns="0" rtlCol="0"/>
            <a:lstStyle/>
            <a:p/>
          </p:txBody>
        </p:sp>
        <p:sp>
          <p:nvSpPr>
            <p:cNvPr id="2742" name="object 2742" descr=""/>
            <p:cNvSpPr/>
            <p:nvPr/>
          </p:nvSpPr>
          <p:spPr>
            <a:xfrm>
              <a:off x="2217534" y="9131119"/>
              <a:ext cx="635" cy="1905"/>
            </a:xfrm>
            <a:custGeom>
              <a:avLst/>
              <a:gdLst/>
              <a:ahLst/>
              <a:cxnLst/>
              <a:rect l="l" t="t" r="r" b="b"/>
              <a:pathLst>
                <a:path w="635" h="1904">
                  <a:moveTo>
                    <a:pt x="25" y="1879"/>
                  </a:moveTo>
                  <a:lnTo>
                    <a:pt x="25" y="1257"/>
                  </a:lnTo>
                  <a:lnTo>
                    <a:pt x="25" y="622"/>
                  </a:lnTo>
                  <a:lnTo>
                    <a:pt x="0" y="0"/>
                  </a:lnTo>
                </a:path>
              </a:pathLst>
            </a:custGeom>
            <a:ln w="3530">
              <a:solidFill>
                <a:srgbClr val="565659"/>
              </a:solidFill>
            </a:ln>
          </p:spPr>
          <p:txBody>
            <a:bodyPr wrap="square" lIns="0" tIns="0" rIns="0" bIns="0" rtlCol="0"/>
            <a:lstStyle/>
            <a:p/>
          </p:txBody>
        </p:sp>
        <p:sp>
          <p:nvSpPr>
            <p:cNvPr id="2743" name="object 2743" descr=""/>
            <p:cNvSpPr/>
            <p:nvPr/>
          </p:nvSpPr>
          <p:spPr>
            <a:xfrm>
              <a:off x="2216864" y="9132996"/>
              <a:ext cx="1270" cy="9525"/>
            </a:xfrm>
            <a:custGeom>
              <a:avLst/>
              <a:gdLst/>
              <a:ahLst/>
              <a:cxnLst/>
              <a:rect l="l" t="t" r="r" b="b"/>
              <a:pathLst>
                <a:path w="1269" h="9525">
                  <a:moveTo>
                    <a:pt x="0" y="9385"/>
                  </a:moveTo>
                  <a:lnTo>
                    <a:pt x="469" y="6286"/>
                  </a:lnTo>
                  <a:lnTo>
                    <a:pt x="698" y="3149"/>
                  </a:lnTo>
                  <a:lnTo>
                    <a:pt x="698" y="0"/>
                  </a:lnTo>
                </a:path>
              </a:pathLst>
            </a:custGeom>
            <a:ln w="3530">
              <a:solidFill>
                <a:srgbClr val="565659"/>
              </a:solidFill>
            </a:ln>
          </p:spPr>
          <p:txBody>
            <a:bodyPr wrap="square" lIns="0" tIns="0" rIns="0" bIns="0" rtlCol="0"/>
            <a:lstStyle/>
            <a:p/>
          </p:txBody>
        </p:sp>
        <p:sp>
          <p:nvSpPr>
            <p:cNvPr id="2744" name="object 2744" descr=""/>
            <p:cNvSpPr/>
            <p:nvPr/>
          </p:nvSpPr>
          <p:spPr>
            <a:xfrm>
              <a:off x="2197193" y="9142160"/>
              <a:ext cx="20320" cy="20320"/>
            </a:xfrm>
            <a:custGeom>
              <a:avLst/>
              <a:gdLst/>
              <a:ahLst/>
              <a:cxnLst/>
              <a:rect l="l" t="t" r="r" b="b"/>
              <a:pathLst>
                <a:path w="20319" h="20320">
                  <a:moveTo>
                    <a:pt x="0" y="19735"/>
                  </a:moveTo>
                  <a:lnTo>
                    <a:pt x="7171" y="17445"/>
                  </a:lnTo>
                  <a:lnTo>
                    <a:pt x="13120" y="13125"/>
                  </a:lnTo>
                  <a:lnTo>
                    <a:pt x="17443" y="7177"/>
                  </a:lnTo>
                  <a:lnTo>
                    <a:pt x="19735" y="0"/>
                  </a:lnTo>
                </a:path>
              </a:pathLst>
            </a:custGeom>
            <a:ln w="3530">
              <a:solidFill>
                <a:srgbClr val="565659"/>
              </a:solidFill>
            </a:ln>
          </p:spPr>
          <p:txBody>
            <a:bodyPr wrap="square" lIns="0" tIns="0" rIns="0" bIns="0" rtlCol="0"/>
            <a:lstStyle/>
            <a:p/>
          </p:txBody>
        </p:sp>
        <p:sp>
          <p:nvSpPr>
            <p:cNvPr id="2745" name="object 2745" descr=""/>
            <p:cNvSpPr/>
            <p:nvPr/>
          </p:nvSpPr>
          <p:spPr>
            <a:xfrm>
              <a:off x="2178268" y="9161833"/>
              <a:ext cx="19050" cy="1270"/>
            </a:xfrm>
            <a:custGeom>
              <a:avLst/>
              <a:gdLst/>
              <a:ahLst/>
              <a:cxnLst/>
              <a:rect l="l" t="t" r="r" b="b"/>
              <a:pathLst>
                <a:path w="19050" h="1270">
                  <a:moveTo>
                    <a:pt x="0" y="0"/>
                  </a:moveTo>
                  <a:lnTo>
                    <a:pt x="6223" y="927"/>
                  </a:lnTo>
                  <a:lnTo>
                    <a:pt x="12547" y="927"/>
                  </a:lnTo>
                  <a:lnTo>
                    <a:pt x="18770" y="0"/>
                  </a:lnTo>
                </a:path>
              </a:pathLst>
            </a:custGeom>
            <a:ln w="3530">
              <a:solidFill>
                <a:srgbClr val="565659"/>
              </a:solidFill>
            </a:ln>
          </p:spPr>
          <p:txBody>
            <a:bodyPr wrap="square" lIns="0" tIns="0" rIns="0" bIns="0" rtlCol="0"/>
            <a:lstStyle/>
            <a:p/>
          </p:txBody>
        </p:sp>
        <p:sp>
          <p:nvSpPr>
            <p:cNvPr id="2746" name="object 2746" descr=""/>
            <p:cNvSpPr/>
            <p:nvPr/>
          </p:nvSpPr>
          <p:spPr>
            <a:xfrm>
              <a:off x="2158759" y="9142164"/>
              <a:ext cx="20320" cy="20320"/>
            </a:xfrm>
            <a:custGeom>
              <a:avLst/>
              <a:gdLst/>
              <a:ahLst/>
              <a:cxnLst/>
              <a:rect l="l" t="t" r="r" b="b"/>
              <a:pathLst>
                <a:path w="20319" h="20320">
                  <a:moveTo>
                    <a:pt x="0" y="0"/>
                  </a:moveTo>
                  <a:lnTo>
                    <a:pt x="2290" y="7171"/>
                  </a:lnTo>
                  <a:lnTo>
                    <a:pt x="6610" y="13120"/>
                  </a:lnTo>
                  <a:lnTo>
                    <a:pt x="12558" y="17443"/>
                  </a:lnTo>
                  <a:lnTo>
                    <a:pt x="19735" y="19735"/>
                  </a:lnTo>
                </a:path>
              </a:pathLst>
            </a:custGeom>
            <a:ln w="3530">
              <a:solidFill>
                <a:srgbClr val="565659"/>
              </a:solidFill>
            </a:ln>
          </p:spPr>
          <p:txBody>
            <a:bodyPr wrap="square" lIns="0" tIns="0" rIns="0" bIns="0" rtlCol="0"/>
            <a:lstStyle/>
            <a:p/>
          </p:txBody>
        </p:sp>
        <p:sp>
          <p:nvSpPr>
            <p:cNvPr id="2747" name="object 2747" descr=""/>
            <p:cNvSpPr/>
            <p:nvPr/>
          </p:nvSpPr>
          <p:spPr>
            <a:xfrm>
              <a:off x="2155882" y="9145388"/>
              <a:ext cx="23495" cy="20955"/>
            </a:xfrm>
            <a:custGeom>
              <a:avLst/>
              <a:gdLst/>
              <a:ahLst/>
              <a:cxnLst/>
              <a:rect l="l" t="t" r="r" b="b"/>
              <a:pathLst>
                <a:path w="23494" h="20954">
                  <a:moveTo>
                    <a:pt x="0" y="0"/>
                  </a:moveTo>
                  <a:lnTo>
                    <a:pt x="3826" y="7160"/>
                  </a:lnTo>
                  <a:lnTo>
                    <a:pt x="9155" y="13138"/>
                  </a:lnTo>
                  <a:lnTo>
                    <a:pt x="15728" y="17705"/>
                  </a:lnTo>
                  <a:lnTo>
                    <a:pt x="23291" y="20637"/>
                  </a:lnTo>
                </a:path>
              </a:pathLst>
            </a:custGeom>
            <a:ln w="3530">
              <a:solidFill>
                <a:srgbClr val="565659"/>
              </a:solidFill>
            </a:ln>
          </p:spPr>
          <p:txBody>
            <a:bodyPr wrap="square" lIns="0" tIns="0" rIns="0" bIns="0" rtlCol="0"/>
            <a:lstStyle/>
            <a:p/>
          </p:txBody>
        </p:sp>
        <p:sp>
          <p:nvSpPr>
            <p:cNvPr id="2748" name="object 2748" descr=""/>
            <p:cNvSpPr/>
            <p:nvPr/>
          </p:nvSpPr>
          <p:spPr>
            <a:xfrm>
              <a:off x="2179154" y="9174626"/>
              <a:ext cx="4445" cy="1270"/>
            </a:xfrm>
            <a:custGeom>
              <a:avLst/>
              <a:gdLst/>
              <a:ahLst/>
              <a:cxnLst/>
              <a:rect l="l" t="t" r="r" b="b"/>
              <a:pathLst>
                <a:path w="4444" h="1270">
                  <a:moveTo>
                    <a:pt x="0" y="0"/>
                  </a:moveTo>
                  <a:lnTo>
                    <a:pt x="1397" y="279"/>
                  </a:lnTo>
                  <a:lnTo>
                    <a:pt x="2819" y="495"/>
                  </a:lnTo>
                  <a:lnTo>
                    <a:pt x="4241" y="647"/>
                  </a:lnTo>
                </a:path>
              </a:pathLst>
            </a:custGeom>
            <a:ln w="3530">
              <a:solidFill>
                <a:srgbClr val="565659"/>
              </a:solidFill>
            </a:ln>
          </p:spPr>
          <p:txBody>
            <a:bodyPr wrap="square" lIns="0" tIns="0" rIns="0" bIns="0" rtlCol="0"/>
            <a:lstStyle/>
            <a:p/>
          </p:txBody>
        </p:sp>
        <p:sp>
          <p:nvSpPr>
            <p:cNvPr id="2749" name="object 2749" descr=""/>
            <p:cNvSpPr/>
            <p:nvPr/>
          </p:nvSpPr>
          <p:spPr>
            <a:xfrm>
              <a:off x="2183650" y="9174911"/>
              <a:ext cx="0" cy="635"/>
            </a:xfrm>
            <a:custGeom>
              <a:avLst/>
              <a:gdLst/>
              <a:ahLst/>
              <a:cxnLst/>
              <a:rect l="l" t="t" r="r" b="b"/>
              <a:pathLst>
                <a:path w="0" h="634">
                  <a:moveTo>
                    <a:pt x="0" y="63"/>
                  </a:moveTo>
                  <a:lnTo>
                    <a:pt x="0" y="0"/>
                  </a:lnTo>
                </a:path>
              </a:pathLst>
            </a:custGeom>
            <a:ln w="3530">
              <a:solidFill>
                <a:srgbClr val="565659"/>
              </a:solidFill>
            </a:ln>
          </p:spPr>
          <p:txBody>
            <a:bodyPr wrap="square" lIns="0" tIns="0" rIns="0" bIns="0" rtlCol="0"/>
            <a:lstStyle/>
            <a:p/>
          </p:txBody>
        </p:sp>
        <p:sp>
          <p:nvSpPr>
            <p:cNvPr id="2750" name="object 2750" descr=""/>
            <p:cNvSpPr/>
            <p:nvPr/>
          </p:nvSpPr>
          <p:spPr>
            <a:xfrm>
              <a:off x="2183415" y="9166837"/>
              <a:ext cx="4445" cy="635"/>
            </a:xfrm>
            <a:custGeom>
              <a:avLst/>
              <a:gdLst/>
              <a:ahLst/>
              <a:cxnLst/>
              <a:rect l="l" t="t" r="r" b="b"/>
              <a:pathLst>
                <a:path w="4444" h="634">
                  <a:moveTo>
                    <a:pt x="0" y="0"/>
                  </a:moveTo>
                  <a:lnTo>
                    <a:pt x="1409" y="177"/>
                  </a:lnTo>
                  <a:lnTo>
                    <a:pt x="2819" y="266"/>
                  </a:lnTo>
                  <a:lnTo>
                    <a:pt x="4229" y="266"/>
                  </a:lnTo>
                </a:path>
              </a:pathLst>
            </a:custGeom>
            <a:ln w="3530">
              <a:solidFill>
                <a:srgbClr val="565659"/>
              </a:solidFill>
            </a:ln>
          </p:spPr>
          <p:txBody>
            <a:bodyPr wrap="square" lIns="0" tIns="0" rIns="0" bIns="0" rtlCol="0"/>
            <a:lstStyle/>
            <a:p/>
          </p:txBody>
        </p:sp>
        <p:sp>
          <p:nvSpPr>
            <p:cNvPr id="2751" name="object 2751" descr=""/>
            <p:cNvSpPr/>
            <p:nvPr/>
          </p:nvSpPr>
          <p:spPr>
            <a:xfrm>
              <a:off x="2187651" y="9166831"/>
              <a:ext cx="4445" cy="635"/>
            </a:xfrm>
            <a:custGeom>
              <a:avLst/>
              <a:gdLst/>
              <a:ahLst/>
              <a:cxnLst/>
              <a:rect l="l" t="t" r="r" b="b"/>
              <a:pathLst>
                <a:path w="4444" h="634">
                  <a:moveTo>
                    <a:pt x="0" y="266"/>
                  </a:moveTo>
                  <a:lnTo>
                    <a:pt x="1422" y="266"/>
                  </a:lnTo>
                  <a:lnTo>
                    <a:pt x="2832" y="177"/>
                  </a:lnTo>
                  <a:lnTo>
                    <a:pt x="4229" y="0"/>
                  </a:lnTo>
                </a:path>
              </a:pathLst>
            </a:custGeom>
            <a:ln w="3530">
              <a:solidFill>
                <a:srgbClr val="565659"/>
              </a:solidFill>
            </a:ln>
          </p:spPr>
          <p:txBody>
            <a:bodyPr wrap="square" lIns="0" tIns="0" rIns="0" bIns="0" rtlCol="0"/>
            <a:lstStyle/>
            <a:p/>
          </p:txBody>
        </p:sp>
        <p:sp>
          <p:nvSpPr>
            <p:cNvPr id="2752" name="object 2752" descr=""/>
            <p:cNvSpPr/>
            <p:nvPr/>
          </p:nvSpPr>
          <p:spPr>
            <a:xfrm>
              <a:off x="2192035" y="9174912"/>
              <a:ext cx="0" cy="635"/>
            </a:xfrm>
            <a:custGeom>
              <a:avLst/>
              <a:gdLst/>
              <a:ahLst/>
              <a:cxnLst/>
              <a:rect l="l" t="t" r="r" b="b"/>
              <a:pathLst>
                <a:path w="0" h="634">
                  <a:moveTo>
                    <a:pt x="0" y="0"/>
                  </a:moveTo>
                  <a:lnTo>
                    <a:pt x="0" y="63"/>
                  </a:lnTo>
                </a:path>
              </a:pathLst>
            </a:custGeom>
            <a:ln w="3530">
              <a:solidFill>
                <a:srgbClr val="565659"/>
              </a:solidFill>
            </a:ln>
          </p:spPr>
          <p:txBody>
            <a:bodyPr wrap="square" lIns="0" tIns="0" rIns="0" bIns="0" rtlCol="0"/>
            <a:lstStyle/>
            <a:p/>
          </p:txBody>
        </p:sp>
        <p:sp>
          <p:nvSpPr>
            <p:cNvPr id="2753" name="object 2753" descr=""/>
            <p:cNvSpPr/>
            <p:nvPr/>
          </p:nvSpPr>
          <p:spPr>
            <a:xfrm>
              <a:off x="2191904" y="9174624"/>
              <a:ext cx="4445" cy="1270"/>
            </a:xfrm>
            <a:custGeom>
              <a:avLst/>
              <a:gdLst/>
              <a:ahLst/>
              <a:cxnLst/>
              <a:rect l="l" t="t" r="r" b="b"/>
              <a:pathLst>
                <a:path w="4444" h="1270">
                  <a:moveTo>
                    <a:pt x="0" y="647"/>
                  </a:moveTo>
                  <a:lnTo>
                    <a:pt x="1422" y="495"/>
                  </a:lnTo>
                  <a:lnTo>
                    <a:pt x="2844" y="292"/>
                  </a:lnTo>
                  <a:lnTo>
                    <a:pt x="4241" y="0"/>
                  </a:lnTo>
                </a:path>
              </a:pathLst>
            </a:custGeom>
            <a:ln w="3530">
              <a:solidFill>
                <a:srgbClr val="565659"/>
              </a:solidFill>
            </a:ln>
          </p:spPr>
          <p:txBody>
            <a:bodyPr wrap="square" lIns="0" tIns="0" rIns="0" bIns="0" rtlCol="0"/>
            <a:lstStyle/>
            <a:p/>
          </p:txBody>
        </p:sp>
        <p:sp>
          <p:nvSpPr>
            <p:cNvPr id="2754" name="object 2754" descr=""/>
            <p:cNvSpPr/>
            <p:nvPr/>
          </p:nvSpPr>
          <p:spPr>
            <a:xfrm>
              <a:off x="2196122" y="9145395"/>
              <a:ext cx="23495" cy="20955"/>
            </a:xfrm>
            <a:custGeom>
              <a:avLst/>
              <a:gdLst/>
              <a:ahLst/>
              <a:cxnLst/>
              <a:rect l="l" t="t" r="r" b="b"/>
              <a:pathLst>
                <a:path w="23494" h="20954">
                  <a:moveTo>
                    <a:pt x="0" y="20637"/>
                  </a:moveTo>
                  <a:lnTo>
                    <a:pt x="7570" y="17698"/>
                  </a:lnTo>
                  <a:lnTo>
                    <a:pt x="14146" y="13128"/>
                  </a:lnTo>
                  <a:lnTo>
                    <a:pt x="19472" y="7153"/>
                  </a:lnTo>
                  <a:lnTo>
                    <a:pt x="23291" y="0"/>
                  </a:lnTo>
                </a:path>
              </a:pathLst>
            </a:custGeom>
            <a:ln w="3530">
              <a:solidFill>
                <a:srgbClr val="565659"/>
              </a:solidFill>
            </a:ln>
          </p:spPr>
          <p:txBody>
            <a:bodyPr wrap="square" lIns="0" tIns="0" rIns="0" bIns="0" rtlCol="0"/>
            <a:lstStyle/>
            <a:p/>
          </p:txBody>
        </p:sp>
        <p:sp>
          <p:nvSpPr>
            <p:cNvPr id="2755" name="object 2755" descr=""/>
            <p:cNvSpPr/>
            <p:nvPr/>
          </p:nvSpPr>
          <p:spPr>
            <a:xfrm>
              <a:off x="2169558" y="9090687"/>
              <a:ext cx="635" cy="635"/>
            </a:xfrm>
            <a:custGeom>
              <a:avLst/>
              <a:gdLst/>
              <a:ahLst/>
              <a:cxnLst/>
              <a:rect l="l" t="t" r="r" b="b"/>
              <a:pathLst>
                <a:path w="635" h="634">
                  <a:moveTo>
                    <a:pt x="165" y="0"/>
                  </a:moveTo>
                  <a:lnTo>
                    <a:pt x="0" y="254"/>
                  </a:lnTo>
                  <a:lnTo>
                    <a:pt x="0" y="406"/>
                  </a:lnTo>
                </a:path>
              </a:pathLst>
            </a:custGeom>
            <a:ln w="3530">
              <a:solidFill>
                <a:srgbClr val="565659"/>
              </a:solidFill>
            </a:ln>
          </p:spPr>
          <p:txBody>
            <a:bodyPr wrap="square" lIns="0" tIns="0" rIns="0" bIns="0" rtlCol="0"/>
            <a:lstStyle/>
            <a:p/>
          </p:txBody>
        </p:sp>
        <p:sp>
          <p:nvSpPr>
            <p:cNvPr id="2756" name="object 2756" descr=""/>
            <p:cNvSpPr/>
            <p:nvPr/>
          </p:nvSpPr>
          <p:spPr>
            <a:xfrm>
              <a:off x="2174723" y="9090684"/>
              <a:ext cx="635" cy="635"/>
            </a:xfrm>
            <a:custGeom>
              <a:avLst/>
              <a:gdLst/>
              <a:ahLst/>
              <a:cxnLst/>
              <a:rect l="l" t="t" r="r" b="b"/>
              <a:pathLst>
                <a:path w="635" h="634">
                  <a:moveTo>
                    <a:pt x="165" y="406"/>
                  </a:moveTo>
                  <a:lnTo>
                    <a:pt x="165" y="253"/>
                  </a:lnTo>
                  <a:lnTo>
                    <a:pt x="101" y="114"/>
                  </a:lnTo>
                </a:path>
              </a:pathLst>
            </a:custGeom>
            <a:ln w="3530">
              <a:solidFill>
                <a:srgbClr val="565659"/>
              </a:solidFill>
            </a:ln>
          </p:spPr>
          <p:txBody>
            <a:bodyPr wrap="square" lIns="0" tIns="0" rIns="0" bIns="0" rtlCol="0"/>
            <a:lstStyle/>
            <a:p/>
          </p:txBody>
        </p:sp>
        <p:sp>
          <p:nvSpPr>
            <p:cNvPr id="2757" name="object 2757" descr=""/>
            <p:cNvSpPr/>
            <p:nvPr/>
          </p:nvSpPr>
          <p:spPr>
            <a:xfrm>
              <a:off x="2206699" y="9090904"/>
              <a:ext cx="635" cy="635"/>
            </a:xfrm>
            <a:custGeom>
              <a:avLst/>
              <a:gdLst/>
              <a:ahLst/>
              <a:cxnLst/>
              <a:rect l="l" t="t" r="r" b="b"/>
              <a:pathLst>
                <a:path w="635" h="634">
                  <a:moveTo>
                    <a:pt x="571" y="571"/>
                  </a:moveTo>
                  <a:lnTo>
                    <a:pt x="571" y="254"/>
                  </a:lnTo>
                  <a:lnTo>
                    <a:pt x="317" y="0"/>
                  </a:lnTo>
                  <a:lnTo>
                    <a:pt x="0" y="0"/>
                  </a:lnTo>
                </a:path>
              </a:pathLst>
            </a:custGeom>
            <a:ln w="3530">
              <a:solidFill>
                <a:srgbClr val="565659"/>
              </a:solidFill>
            </a:ln>
          </p:spPr>
          <p:txBody>
            <a:bodyPr wrap="square" lIns="0" tIns="0" rIns="0" bIns="0" rtlCol="0"/>
            <a:lstStyle/>
            <a:p/>
          </p:txBody>
        </p:sp>
        <p:sp>
          <p:nvSpPr>
            <p:cNvPr id="2758" name="object 2758" descr=""/>
            <p:cNvSpPr/>
            <p:nvPr/>
          </p:nvSpPr>
          <p:spPr>
            <a:xfrm>
              <a:off x="2168984" y="9090904"/>
              <a:ext cx="635" cy="635"/>
            </a:xfrm>
            <a:custGeom>
              <a:avLst/>
              <a:gdLst/>
              <a:ahLst/>
              <a:cxnLst/>
              <a:rect l="l" t="t" r="r" b="b"/>
              <a:pathLst>
                <a:path w="635" h="634">
                  <a:moveTo>
                    <a:pt x="571" y="571"/>
                  </a:moveTo>
                  <a:lnTo>
                    <a:pt x="571" y="254"/>
                  </a:lnTo>
                  <a:lnTo>
                    <a:pt x="304" y="0"/>
                  </a:lnTo>
                  <a:lnTo>
                    <a:pt x="0" y="0"/>
                  </a:lnTo>
                </a:path>
              </a:pathLst>
            </a:custGeom>
            <a:ln w="3530">
              <a:solidFill>
                <a:srgbClr val="565659"/>
              </a:solidFill>
            </a:ln>
          </p:spPr>
          <p:txBody>
            <a:bodyPr wrap="square" lIns="0" tIns="0" rIns="0" bIns="0" rtlCol="0"/>
            <a:lstStyle/>
            <a:p/>
          </p:txBody>
        </p:sp>
        <p:sp>
          <p:nvSpPr>
            <p:cNvPr id="2759" name="object 2759" descr=""/>
            <p:cNvSpPr/>
            <p:nvPr/>
          </p:nvSpPr>
          <p:spPr>
            <a:xfrm>
              <a:off x="2206129" y="9090898"/>
              <a:ext cx="635" cy="635"/>
            </a:xfrm>
            <a:custGeom>
              <a:avLst/>
              <a:gdLst/>
              <a:ahLst/>
              <a:cxnLst/>
              <a:rect l="l" t="t" r="r" b="b"/>
              <a:pathLst>
                <a:path w="635" h="634">
                  <a:moveTo>
                    <a:pt x="571" y="0"/>
                  </a:moveTo>
                  <a:lnTo>
                    <a:pt x="253" y="0"/>
                  </a:lnTo>
                  <a:lnTo>
                    <a:pt x="0" y="266"/>
                  </a:lnTo>
                  <a:lnTo>
                    <a:pt x="0" y="571"/>
                  </a:lnTo>
                </a:path>
              </a:pathLst>
            </a:custGeom>
            <a:ln w="3530">
              <a:solidFill>
                <a:srgbClr val="565659"/>
              </a:solidFill>
            </a:ln>
          </p:spPr>
          <p:txBody>
            <a:bodyPr wrap="square" lIns="0" tIns="0" rIns="0" bIns="0" rtlCol="0"/>
            <a:lstStyle/>
            <a:p/>
          </p:txBody>
        </p:sp>
        <p:sp>
          <p:nvSpPr>
            <p:cNvPr id="2760" name="object 2760" descr=""/>
            <p:cNvSpPr/>
            <p:nvPr/>
          </p:nvSpPr>
          <p:spPr>
            <a:xfrm>
              <a:off x="2168414" y="9090898"/>
              <a:ext cx="635" cy="635"/>
            </a:xfrm>
            <a:custGeom>
              <a:avLst/>
              <a:gdLst/>
              <a:ahLst/>
              <a:cxnLst/>
              <a:rect l="l" t="t" r="r" b="b"/>
              <a:pathLst>
                <a:path w="635" h="634">
                  <a:moveTo>
                    <a:pt x="571" y="0"/>
                  </a:moveTo>
                  <a:lnTo>
                    <a:pt x="253" y="0"/>
                  </a:lnTo>
                  <a:lnTo>
                    <a:pt x="0" y="266"/>
                  </a:lnTo>
                  <a:lnTo>
                    <a:pt x="0" y="571"/>
                  </a:lnTo>
                </a:path>
              </a:pathLst>
            </a:custGeom>
            <a:ln w="3530">
              <a:solidFill>
                <a:srgbClr val="565659"/>
              </a:solidFill>
            </a:ln>
          </p:spPr>
          <p:txBody>
            <a:bodyPr wrap="square" lIns="0" tIns="0" rIns="0" bIns="0" rtlCol="0"/>
            <a:lstStyle/>
            <a:p/>
          </p:txBody>
        </p:sp>
        <p:sp>
          <p:nvSpPr>
            <p:cNvPr id="2761" name="object 2761" descr=""/>
            <p:cNvSpPr/>
            <p:nvPr/>
          </p:nvSpPr>
          <p:spPr>
            <a:xfrm>
              <a:off x="1965432" y="7743960"/>
              <a:ext cx="76200" cy="199390"/>
            </a:xfrm>
            <a:custGeom>
              <a:avLst/>
              <a:gdLst/>
              <a:ahLst/>
              <a:cxnLst/>
              <a:rect l="l" t="t" r="r" b="b"/>
              <a:pathLst>
                <a:path w="76200" h="199390">
                  <a:moveTo>
                    <a:pt x="76106" y="0"/>
                  </a:moveTo>
                  <a:lnTo>
                    <a:pt x="26714" y="34732"/>
                  </a:lnTo>
                  <a:lnTo>
                    <a:pt x="1277" y="89496"/>
                  </a:lnTo>
                  <a:lnTo>
                    <a:pt x="0" y="120171"/>
                  </a:lnTo>
                  <a:lnTo>
                    <a:pt x="6591" y="149645"/>
                  </a:lnTo>
                  <a:lnTo>
                    <a:pt x="20514" y="176445"/>
                  </a:lnTo>
                  <a:lnTo>
                    <a:pt x="41231" y="199097"/>
                  </a:lnTo>
                </a:path>
              </a:pathLst>
            </a:custGeom>
            <a:ln w="3530">
              <a:solidFill>
                <a:srgbClr val="565659"/>
              </a:solidFill>
            </a:ln>
          </p:spPr>
          <p:txBody>
            <a:bodyPr wrap="square" lIns="0" tIns="0" rIns="0" bIns="0" rtlCol="0"/>
            <a:lstStyle/>
            <a:p/>
          </p:txBody>
        </p:sp>
        <p:sp>
          <p:nvSpPr>
            <p:cNvPr id="2762" name="object 2762" descr=""/>
            <p:cNvSpPr/>
            <p:nvPr/>
          </p:nvSpPr>
          <p:spPr>
            <a:xfrm>
              <a:off x="2071254" y="8470062"/>
              <a:ext cx="3810" cy="29209"/>
            </a:xfrm>
            <a:custGeom>
              <a:avLst/>
              <a:gdLst/>
              <a:ahLst/>
              <a:cxnLst/>
              <a:rect l="l" t="t" r="r" b="b"/>
              <a:pathLst>
                <a:path w="3810" h="29209">
                  <a:moveTo>
                    <a:pt x="0" y="0"/>
                  </a:moveTo>
                  <a:lnTo>
                    <a:pt x="230" y="7321"/>
                  </a:lnTo>
                  <a:lnTo>
                    <a:pt x="919" y="14603"/>
                  </a:lnTo>
                  <a:lnTo>
                    <a:pt x="2062" y="21825"/>
                  </a:lnTo>
                  <a:lnTo>
                    <a:pt x="3657" y="28968"/>
                  </a:lnTo>
                </a:path>
              </a:pathLst>
            </a:custGeom>
            <a:ln w="3530">
              <a:solidFill>
                <a:srgbClr val="565659"/>
              </a:solidFill>
            </a:ln>
          </p:spPr>
          <p:txBody>
            <a:bodyPr wrap="square" lIns="0" tIns="0" rIns="0" bIns="0" rtlCol="0"/>
            <a:lstStyle/>
            <a:p/>
          </p:txBody>
        </p:sp>
        <p:sp>
          <p:nvSpPr>
            <p:cNvPr id="2763" name="object 2763" descr=""/>
            <p:cNvSpPr/>
            <p:nvPr/>
          </p:nvSpPr>
          <p:spPr>
            <a:xfrm>
              <a:off x="2301157" y="8470064"/>
              <a:ext cx="3810" cy="29209"/>
            </a:xfrm>
            <a:custGeom>
              <a:avLst/>
              <a:gdLst/>
              <a:ahLst/>
              <a:cxnLst/>
              <a:rect l="l" t="t" r="r" b="b"/>
              <a:pathLst>
                <a:path w="3810" h="29209">
                  <a:moveTo>
                    <a:pt x="0" y="28968"/>
                  </a:moveTo>
                  <a:lnTo>
                    <a:pt x="1594" y="21818"/>
                  </a:lnTo>
                  <a:lnTo>
                    <a:pt x="2738" y="14593"/>
                  </a:lnTo>
                  <a:lnTo>
                    <a:pt x="3427" y="7314"/>
                  </a:lnTo>
                  <a:lnTo>
                    <a:pt x="3657" y="0"/>
                  </a:lnTo>
                </a:path>
              </a:pathLst>
            </a:custGeom>
            <a:ln w="3530">
              <a:solidFill>
                <a:srgbClr val="565659"/>
              </a:solidFill>
            </a:ln>
          </p:spPr>
          <p:txBody>
            <a:bodyPr wrap="square" lIns="0" tIns="0" rIns="0" bIns="0" rtlCol="0"/>
            <a:lstStyle/>
            <a:p/>
          </p:txBody>
        </p:sp>
        <p:sp>
          <p:nvSpPr>
            <p:cNvPr id="2764" name="object 2764" descr=""/>
            <p:cNvSpPr/>
            <p:nvPr/>
          </p:nvSpPr>
          <p:spPr>
            <a:xfrm>
              <a:off x="1971493" y="7757417"/>
              <a:ext cx="166370" cy="207010"/>
            </a:xfrm>
            <a:custGeom>
              <a:avLst/>
              <a:gdLst/>
              <a:ahLst/>
              <a:cxnLst/>
              <a:rect l="l" t="t" r="r" b="b"/>
              <a:pathLst>
                <a:path w="166369" h="207009">
                  <a:moveTo>
                    <a:pt x="54710" y="0"/>
                  </a:moveTo>
                  <a:lnTo>
                    <a:pt x="21633" y="29173"/>
                  </a:lnTo>
                  <a:lnTo>
                    <a:pt x="2961" y="67437"/>
                  </a:lnTo>
                  <a:lnTo>
                    <a:pt x="0" y="109910"/>
                  </a:lnTo>
                  <a:lnTo>
                    <a:pt x="14057" y="151714"/>
                  </a:lnTo>
                  <a:lnTo>
                    <a:pt x="43231" y="184790"/>
                  </a:lnTo>
                  <a:lnTo>
                    <a:pt x="81494" y="203463"/>
                  </a:lnTo>
                  <a:lnTo>
                    <a:pt x="123967" y="206424"/>
                  </a:lnTo>
                  <a:lnTo>
                    <a:pt x="165771" y="192366"/>
                  </a:lnTo>
                </a:path>
              </a:pathLst>
            </a:custGeom>
            <a:ln w="3530">
              <a:solidFill>
                <a:srgbClr val="565659"/>
              </a:solidFill>
            </a:ln>
          </p:spPr>
          <p:txBody>
            <a:bodyPr wrap="square" lIns="0" tIns="0" rIns="0" bIns="0" rtlCol="0"/>
            <a:lstStyle/>
            <a:p/>
          </p:txBody>
        </p:sp>
        <p:sp>
          <p:nvSpPr>
            <p:cNvPr id="2765" name="object 2765" descr=""/>
            <p:cNvSpPr/>
            <p:nvPr/>
          </p:nvSpPr>
          <p:spPr>
            <a:xfrm>
              <a:off x="1973664" y="7827142"/>
              <a:ext cx="1905" cy="6985"/>
            </a:xfrm>
            <a:custGeom>
              <a:avLst/>
              <a:gdLst/>
              <a:ahLst/>
              <a:cxnLst/>
              <a:rect l="l" t="t" r="r" b="b"/>
              <a:pathLst>
                <a:path w="1905" h="6984">
                  <a:moveTo>
                    <a:pt x="1384" y="0"/>
                  </a:moveTo>
                  <a:lnTo>
                    <a:pt x="850" y="2120"/>
                  </a:lnTo>
                  <a:lnTo>
                    <a:pt x="393" y="4241"/>
                  </a:lnTo>
                  <a:lnTo>
                    <a:pt x="0" y="6375"/>
                  </a:lnTo>
                </a:path>
              </a:pathLst>
            </a:custGeom>
            <a:ln w="3530">
              <a:solidFill>
                <a:srgbClr val="565659"/>
              </a:solidFill>
            </a:ln>
          </p:spPr>
          <p:txBody>
            <a:bodyPr wrap="square" lIns="0" tIns="0" rIns="0" bIns="0" rtlCol="0"/>
            <a:lstStyle/>
            <a:p/>
          </p:txBody>
        </p:sp>
        <p:sp>
          <p:nvSpPr>
            <p:cNvPr id="2766" name="object 2766" descr=""/>
            <p:cNvSpPr/>
            <p:nvPr/>
          </p:nvSpPr>
          <p:spPr>
            <a:xfrm>
              <a:off x="1976107" y="7816961"/>
              <a:ext cx="2540" cy="6350"/>
            </a:xfrm>
            <a:custGeom>
              <a:avLst/>
              <a:gdLst/>
              <a:ahLst/>
              <a:cxnLst/>
              <a:rect l="l" t="t" r="r" b="b"/>
              <a:pathLst>
                <a:path w="2539" h="6350">
                  <a:moveTo>
                    <a:pt x="1993" y="0"/>
                  </a:moveTo>
                  <a:lnTo>
                    <a:pt x="1270" y="2057"/>
                  </a:lnTo>
                  <a:lnTo>
                    <a:pt x="609" y="4114"/>
                  </a:lnTo>
                  <a:lnTo>
                    <a:pt x="0" y="6210"/>
                  </a:lnTo>
                </a:path>
              </a:pathLst>
            </a:custGeom>
            <a:ln w="3530">
              <a:solidFill>
                <a:srgbClr val="565659"/>
              </a:solidFill>
            </a:ln>
          </p:spPr>
          <p:txBody>
            <a:bodyPr wrap="square" lIns="0" tIns="0" rIns="0" bIns="0" rtlCol="0"/>
            <a:lstStyle/>
            <a:p/>
          </p:txBody>
        </p:sp>
        <p:sp>
          <p:nvSpPr>
            <p:cNvPr id="2767" name="object 2767" descr=""/>
            <p:cNvSpPr/>
            <p:nvPr/>
          </p:nvSpPr>
          <p:spPr>
            <a:xfrm>
              <a:off x="2112163" y="7957233"/>
              <a:ext cx="6350" cy="2540"/>
            </a:xfrm>
            <a:custGeom>
              <a:avLst/>
              <a:gdLst/>
              <a:ahLst/>
              <a:cxnLst/>
              <a:rect l="l" t="t" r="r" b="b"/>
              <a:pathLst>
                <a:path w="6350" h="2540">
                  <a:moveTo>
                    <a:pt x="0" y="1993"/>
                  </a:moveTo>
                  <a:lnTo>
                    <a:pt x="2095" y="1384"/>
                  </a:lnTo>
                  <a:lnTo>
                    <a:pt x="4165" y="723"/>
                  </a:lnTo>
                  <a:lnTo>
                    <a:pt x="6210" y="0"/>
                  </a:lnTo>
                </a:path>
              </a:pathLst>
            </a:custGeom>
            <a:ln w="3530">
              <a:solidFill>
                <a:srgbClr val="565659"/>
              </a:solidFill>
            </a:ln>
          </p:spPr>
          <p:txBody>
            <a:bodyPr wrap="square" lIns="0" tIns="0" rIns="0" bIns="0" rtlCol="0"/>
            <a:lstStyle/>
            <a:p/>
          </p:txBody>
        </p:sp>
        <p:sp>
          <p:nvSpPr>
            <p:cNvPr id="2768" name="object 2768" descr=""/>
            <p:cNvSpPr/>
            <p:nvPr/>
          </p:nvSpPr>
          <p:spPr>
            <a:xfrm>
              <a:off x="2101814" y="7960286"/>
              <a:ext cx="6985" cy="1905"/>
            </a:xfrm>
            <a:custGeom>
              <a:avLst/>
              <a:gdLst/>
              <a:ahLst/>
              <a:cxnLst/>
              <a:rect l="l" t="t" r="r" b="b"/>
              <a:pathLst>
                <a:path w="6985" h="1904">
                  <a:moveTo>
                    <a:pt x="0" y="1384"/>
                  </a:moveTo>
                  <a:lnTo>
                    <a:pt x="2133" y="990"/>
                  </a:lnTo>
                  <a:lnTo>
                    <a:pt x="4267" y="533"/>
                  </a:lnTo>
                  <a:lnTo>
                    <a:pt x="6375" y="0"/>
                  </a:lnTo>
                </a:path>
              </a:pathLst>
            </a:custGeom>
            <a:ln w="3530">
              <a:solidFill>
                <a:srgbClr val="565659"/>
              </a:solidFill>
            </a:ln>
          </p:spPr>
          <p:txBody>
            <a:bodyPr wrap="square" lIns="0" tIns="0" rIns="0" bIns="0" rtlCol="0"/>
            <a:lstStyle/>
            <a:p/>
          </p:txBody>
        </p:sp>
        <p:sp>
          <p:nvSpPr>
            <p:cNvPr id="2769" name="object 2769" descr=""/>
            <p:cNvSpPr/>
            <p:nvPr/>
          </p:nvSpPr>
          <p:spPr>
            <a:xfrm>
              <a:off x="2086493" y="7712443"/>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770" name="object 2770" descr=""/>
            <p:cNvSpPr/>
            <p:nvPr/>
          </p:nvSpPr>
          <p:spPr>
            <a:xfrm>
              <a:off x="2227464" y="7830551"/>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771" name="object 2771" descr=""/>
            <p:cNvSpPr/>
            <p:nvPr/>
          </p:nvSpPr>
          <p:spPr>
            <a:xfrm>
              <a:off x="1975244" y="7820649"/>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772" name="object 2772" descr=""/>
            <p:cNvSpPr/>
            <p:nvPr/>
          </p:nvSpPr>
          <p:spPr>
            <a:xfrm>
              <a:off x="2102877" y="7948281"/>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773" name="object 2773" descr=""/>
            <p:cNvSpPr/>
            <p:nvPr/>
          </p:nvSpPr>
          <p:spPr>
            <a:xfrm>
              <a:off x="1973216" y="7816427"/>
              <a:ext cx="5080" cy="17780"/>
            </a:xfrm>
            <a:custGeom>
              <a:avLst/>
              <a:gdLst/>
              <a:ahLst/>
              <a:cxnLst/>
              <a:rect l="l" t="t" r="r" b="b"/>
              <a:pathLst>
                <a:path w="5080" h="17779">
                  <a:moveTo>
                    <a:pt x="4673" y="0"/>
                  </a:moveTo>
                  <a:lnTo>
                    <a:pt x="2641" y="5676"/>
                  </a:lnTo>
                  <a:lnTo>
                    <a:pt x="1079" y="11518"/>
                  </a:lnTo>
                  <a:lnTo>
                    <a:pt x="0" y="17462"/>
                  </a:lnTo>
                </a:path>
              </a:pathLst>
            </a:custGeom>
            <a:ln w="3530">
              <a:solidFill>
                <a:srgbClr val="565659"/>
              </a:solidFill>
            </a:ln>
          </p:spPr>
          <p:txBody>
            <a:bodyPr wrap="square" lIns="0" tIns="0" rIns="0" bIns="0" rtlCol="0"/>
            <a:lstStyle/>
            <a:p/>
          </p:txBody>
        </p:sp>
        <p:sp>
          <p:nvSpPr>
            <p:cNvPr id="2774" name="object 2774" descr=""/>
            <p:cNvSpPr/>
            <p:nvPr/>
          </p:nvSpPr>
          <p:spPr>
            <a:xfrm>
              <a:off x="2101454" y="7957451"/>
              <a:ext cx="17780" cy="5080"/>
            </a:xfrm>
            <a:custGeom>
              <a:avLst/>
              <a:gdLst/>
              <a:ahLst/>
              <a:cxnLst/>
              <a:rect l="l" t="t" r="r" b="b"/>
              <a:pathLst>
                <a:path w="17780" h="5079">
                  <a:moveTo>
                    <a:pt x="0" y="4673"/>
                  </a:moveTo>
                  <a:lnTo>
                    <a:pt x="5943" y="3594"/>
                  </a:lnTo>
                  <a:lnTo>
                    <a:pt x="11772" y="2031"/>
                  </a:lnTo>
                  <a:lnTo>
                    <a:pt x="17462" y="0"/>
                  </a:lnTo>
                </a:path>
              </a:pathLst>
            </a:custGeom>
            <a:ln w="3530">
              <a:solidFill>
                <a:srgbClr val="565659"/>
              </a:solidFill>
            </a:ln>
          </p:spPr>
          <p:txBody>
            <a:bodyPr wrap="square" lIns="0" tIns="0" rIns="0" bIns="0" rtlCol="0"/>
            <a:lstStyle/>
            <a:p/>
          </p:txBody>
        </p:sp>
        <p:sp>
          <p:nvSpPr>
            <p:cNvPr id="2775" name="object 2775" descr=""/>
            <p:cNvSpPr/>
            <p:nvPr/>
          </p:nvSpPr>
          <p:spPr>
            <a:xfrm>
              <a:off x="2157365" y="7045309"/>
              <a:ext cx="10795" cy="10795"/>
            </a:xfrm>
            <a:custGeom>
              <a:avLst/>
              <a:gdLst/>
              <a:ahLst/>
              <a:cxnLst/>
              <a:rect l="l" t="t" r="r" b="b"/>
              <a:pathLst>
                <a:path w="10794" h="10795">
                  <a:moveTo>
                    <a:pt x="10287" y="5143"/>
                  </a:moveTo>
                  <a:lnTo>
                    <a:pt x="10287" y="2298"/>
                  </a:lnTo>
                  <a:lnTo>
                    <a:pt x="7975" y="0"/>
                  </a:lnTo>
                  <a:lnTo>
                    <a:pt x="5143" y="0"/>
                  </a:lnTo>
                  <a:lnTo>
                    <a:pt x="2298" y="0"/>
                  </a:lnTo>
                  <a:lnTo>
                    <a:pt x="0" y="2298"/>
                  </a:lnTo>
                  <a:lnTo>
                    <a:pt x="0" y="5143"/>
                  </a:lnTo>
                  <a:lnTo>
                    <a:pt x="0" y="7988"/>
                  </a:lnTo>
                  <a:lnTo>
                    <a:pt x="2298" y="10287"/>
                  </a:lnTo>
                  <a:lnTo>
                    <a:pt x="5143" y="10287"/>
                  </a:lnTo>
                  <a:lnTo>
                    <a:pt x="7975" y="10287"/>
                  </a:lnTo>
                  <a:lnTo>
                    <a:pt x="10287" y="7988"/>
                  </a:lnTo>
                  <a:lnTo>
                    <a:pt x="10287" y="5143"/>
                  </a:lnTo>
                </a:path>
              </a:pathLst>
            </a:custGeom>
            <a:ln w="3530">
              <a:solidFill>
                <a:srgbClr val="565659"/>
              </a:solidFill>
            </a:ln>
          </p:spPr>
          <p:txBody>
            <a:bodyPr wrap="square" lIns="0" tIns="0" rIns="0" bIns="0" rtlCol="0"/>
            <a:lstStyle/>
            <a:p/>
          </p:txBody>
        </p:sp>
        <p:sp>
          <p:nvSpPr>
            <p:cNvPr id="2776" name="object 2776" descr=""/>
            <p:cNvSpPr/>
            <p:nvPr/>
          </p:nvSpPr>
          <p:spPr>
            <a:xfrm>
              <a:off x="2208419" y="7045309"/>
              <a:ext cx="10795" cy="10795"/>
            </a:xfrm>
            <a:custGeom>
              <a:avLst/>
              <a:gdLst/>
              <a:ahLst/>
              <a:cxnLst/>
              <a:rect l="l" t="t" r="r" b="b"/>
              <a:pathLst>
                <a:path w="10794" h="10795">
                  <a:moveTo>
                    <a:pt x="10287" y="5143"/>
                  </a:moveTo>
                  <a:lnTo>
                    <a:pt x="10287" y="2298"/>
                  </a:lnTo>
                  <a:lnTo>
                    <a:pt x="7975" y="0"/>
                  </a:lnTo>
                  <a:lnTo>
                    <a:pt x="5143" y="0"/>
                  </a:lnTo>
                  <a:lnTo>
                    <a:pt x="2298" y="0"/>
                  </a:lnTo>
                  <a:lnTo>
                    <a:pt x="0" y="2298"/>
                  </a:lnTo>
                  <a:lnTo>
                    <a:pt x="0" y="5143"/>
                  </a:lnTo>
                  <a:lnTo>
                    <a:pt x="0" y="7988"/>
                  </a:lnTo>
                  <a:lnTo>
                    <a:pt x="2298" y="10287"/>
                  </a:lnTo>
                  <a:lnTo>
                    <a:pt x="5143" y="10287"/>
                  </a:lnTo>
                  <a:lnTo>
                    <a:pt x="7975" y="10287"/>
                  </a:lnTo>
                  <a:lnTo>
                    <a:pt x="10287" y="7988"/>
                  </a:lnTo>
                  <a:lnTo>
                    <a:pt x="10287" y="5143"/>
                  </a:lnTo>
                </a:path>
              </a:pathLst>
            </a:custGeom>
            <a:ln w="3530">
              <a:solidFill>
                <a:srgbClr val="565659"/>
              </a:solidFill>
            </a:ln>
          </p:spPr>
          <p:txBody>
            <a:bodyPr wrap="square" lIns="0" tIns="0" rIns="0" bIns="0" rtlCol="0"/>
            <a:lstStyle/>
            <a:p/>
          </p:txBody>
        </p:sp>
        <p:sp>
          <p:nvSpPr>
            <p:cNvPr id="2777" name="object 2777" descr=""/>
            <p:cNvSpPr/>
            <p:nvPr/>
          </p:nvSpPr>
          <p:spPr>
            <a:xfrm>
              <a:off x="2157365" y="7079223"/>
              <a:ext cx="10795" cy="10795"/>
            </a:xfrm>
            <a:custGeom>
              <a:avLst/>
              <a:gdLst/>
              <a:ahLst/>
              <a:cxnLst/>
              <a:rect l="l" t="t" r="r" b="b"/>
              <a:pathLst>
                <a:path w="10794" h="10795">
                  <a:moveTo>
                    <a:pt x="10287" y="5143"/>
                  </a:moveTo>
                  <a:lnTo>
                    <a:pt x="10287" y="2298"/>
                  </a:lnTo>
                  <a:lnTo>
                    <a:pt x="7975" y="0"/>
                  </a:lnTo>
                  <a:lnTo>
                    <a:pt x="5143" y="0"/>
                  </a:lnTo>
                  <a:lnTo>
                    <a:pt x="2298" y="0"/>
                  </a:lnTo>
                  <a:lnTo>
                    <a:pt x="0" y="2298"/>
                  </a:lnTo>
                  <a:lnTo>
                    <a:pt x="0" y="5143"/>
                  </a:lnTo>
                  <a:lnTo>
                    <a:pt x="0" y="7988"/>
                  </a:lnTo>
                  <a:lnTo>
                    <a:pt x="2298" y="10286"/>
                  </a:lnTo>
                  <a:lnTo>
                    <a:pt x="5143" y="10286"/>
                  </a:lnTo>
                  <a:lnTo>
                    <a:pt x="7975" y="10286"/>
                  </a:lnTo>
                  <a:lnTo>
                    <a:pt x="10287" y="7988"/>
                  </a:lnTo>
                  <a:lnTo>
                    <a:pt x="10287" y="5143"/>
                  </a:lnTo>
                </a:path>
              </a:pathLst>
            </a:custGeom>
            <a:ln w="3530">
              <a:solidFill>
                <a:srgbClr val="565659"/>
              </a:solidFill>
            </a:ln>
          </p:spPr>
          <p:txBody>
            <a:bodyPr wrap="square" lIns="0" tIns="0" rIns="0" bIns="0" rtlCol="0"/>
            <a:lstStyle/>
            <a:p/>
          </p:txBody>
        </p:sp>
        <p:sp>
          <p:nvSpPr>
            <p:cNvPr id="2778" name="object 2778" descr=""/>
            <p:cNvSpPr/>
            <p:nvPr/>
          </p:nvSpPr>
          <p:spPr>
            <a:xfrm>
              <a:off x="2208419" y="7079223"/>
              <a:ext cx="10795" cy="10795"/>
            </a:xfrm>
            <a:custGeom>
              <a:avLst/>
              <a:gdLst/>
              <a:ahLst/>
              <a:cxnLst/>
              <a:rect l="l" t="t" r="r" b="b"/>
              <a:pathLst>
                <a:path w="10794" h="10795">
                  <a:moveTo>
                    <a:pt x="10287" y="5143"/>
                  </a:moveTo>
                  <a:lnTo>
                    <a:pt x="10287" y="2298"/>
                  </a:lnTo>
                  <a:lnTo>
                    <a:pt x="7975" y="0"/>
                  </a:lnTo>
                  <a:lnTo>
                    <a:pt x="5143" y="0"/>
                  </a:lnTo>
                  <a:lnTo>
                    <a:pt x="2298" y="0"/>
                  </a:lnTo>
                  <a:lnTo>
                    <a:pt x="0" y="2298"/>
                  </a:lnTo>
                  <a:lnTo>
                    <a:pt x="0" y="5143"/>
                  </a:lnTo>
                  <a:lnTo>
                    <a:pt x="0" y="7988"/>
                  </a:lnTo>
                  <a:lnTo>
                    <a:pt x="2298" y="10286"/>
                  </a:lnTo>
                  <a:lnTo>
                    <a:pt x="5143" y="10286"/>
                  </a:lnTo>
                  <a:lnTo>
                    <a:pt x="7975" y="10286"/>
                  </a:lnTo>
                  <a:lnTo>
                    <a:pt x="10287" y="7988"/>
                  </a:lnTo>
                  <a:lnTo>
                    <a:pt x="10287" y="5143"/>
                  </a:lnTo>
                </a:path>
              </a:pathLst>
            </a:custGeom>
            <a:ln w="3530">
              <a:solidFill>
                <a:srgbClr val="565659"/>
              </a:solidFill>
            </a:ln>
          </p:spPr>
          <p:txBody>
            <a:bodyPr wrap="square" lIns="0" tIns="0" rIns="0" bIns="0" rtlCol="0"/>
            <a:lstStyle/>
            <a:p/>
          </p:txBody>
        </p:sp>
        <p:sp>
          <p:nvSpPr>
            <p:cNvPr id="2779" name="object 2779" descr=""/>
            <p:cNvSpPr/>
            <p:nvPr/>
          </p:nvSpPr>
          <p:spPr>
            <a:xfrm>
              <a:off x="2207652" y="7044097"/>
              <a:ext cx="11430" cy="13335"/>
            </a:xfrm>
            <a:custGeom>
              <a:avLst/>
              <a:gdLst/>
              <a:ahLst/>
              <a:cxnLst/>
              <a:rect l="l" t="t" r="r" b="b"/>
              <a:pathLst>
                <a:path w="11430" h="13334">
                  <a:moveTo>
                    <a:pt x="11277" y="3898"/>
                  </a:moveTo>
                  <a:lnTo>
                    <a:pt x="10121" y="1371"/>
                  </a:lnTo>
                  <a:lnTo>
                    <a:pt x="7353" y="0"/>
                  </a:lnTo>
                  <a:lnTo>
                    <a:pt x="4648" y="584"/>
                  </a:lnTo>
                  <a:lnTo>
                    <a:pt x="1943" y="1181"/>
                  </a:lnTo>
                  <a:lnTo>
                    <a:pt x="0" y="3581"/>
                  </a:lnTo>
                  <a:lnTo>
                    <a:pt x="0" y="6349"/>
                  </a:lnTo>
                  <a:lnTo>
                    <a:pt x="0" y="9131"/>
                  </a:lnTo>
                  <a:lnTo>
                    <a:pt x="1943" y="11531"/>
                  </a:lnTo>
                  <a:lnTo>
                    <a:pt x="4648" y="12128"/>
                  </a:lnTo>
                  <a:lnTo>
                    <a:pt x="7353" y="12712"/>
                  </a:lnTo>
                  <a:lnTo>
                    <a:pt x="10121" y="11341"/>
                  </a:lnTo>
                  <a:lnTo>
                    <a:pt x="11277" y="8813"/>
                  </a:lnTo>
                </a:path>
              </a:pathLst>
            </a:custGeom>
            <a:ln w="3530">
              <a:solidFill>
                <a:srgbClr val="565659"/>
              </a:solidFill>
            </a:ln>
          </p:spPr>
          <p:txBody>
            <a:bodyPr wrap="square" lIns="0" tIns="0" rIns="0" bIns="0" rtlCol="0"/>
            <a:lstStyle/>
            <a:p/>
          </p:txBody>
        </p:sp>
        <p:sp>
          <p:nvSpPr>
            <p:cNvPr id="2780" name="object 2780" descr=""/>
            <p:cNvSpPr/>
            <p:nvPr/>
          </p:nvSpPr>
          <p:spPr>
            <a:xfrm>
              <a:off x="2157134" y="7078009"/>
              <a:ext cx="11430" cy="13335"/>
            </a:xfrm>
            <a:custGeom>
              <a:avLst/>
              <a:gdLst/>
              <a:ahLst/>
              <a:cxnLst/>
              <a:rect l="l" t="t" r="r" b="b"/>
              <a:pathLst>
                <a:path w="11430" h="13334">
                  <a:moveTo>
                    <a:pt x="0" y="8813"/>
                  </a:moveTo>
                  <a:lnTo>
                    <a:pt x="1155" y="11341"/>
                  </a:lnTo>
                  <a:lnTo>
                    <a:pt x="3924" y="12712"/>
                  </a:lnTo>
                  <a:lnTo>
                    <a:pt x="6629" y="12128"/>
                  </a:lnTo>
                  <a:lnTo>
                    <a:pt x="9347" y="11531"/>
                  </a:lnTo>
                  <a:lnTo>
                    <a:pt x="11277" y="9131"/>
                  </a:lnTo>
                  <a:lnTo>
                    <a:pt x="11277" y="6362"/>
                  </a:lnTo>
                  <a:lnTo>
                    <a:pt x="11277" y="3581"/>
                  </a:lnTo>
                  <a:lnTo>
                    <a:pt x="9347" y="1181"/>
                  </a:lnTo>
                  <a:lnTo>
                    <a:pt x="6629" y="584"/>
                  </a:lnTo>
                  <a:lnTo>
                    <a:pt x="3924" y="0"/>
                  </a:lnTo>
                  <a:lnTo>
                    <a:pt x="1155" y="1371"/>
                  </a:lnTo>
                  <a:lnTo>
                    <a:pt x="0" y="3898"/>
                  </a:lnTo>
                </a:path>
              </a:pathLst>
            </a:custGeom>
            <a:ln w="3530">
              <a:solidFill>
                <a:srgbClr val="565659"/>
              </a:solidFill>
            </a:ln>
          </p:spPr>
          <p:txBody>
            <a:bodyPr wrap="square" lIns="0" tIns="0" rIns="0" bIns="0" rtlCol="0"/>
            <a:lstStyle/>
            <a:p/>
          </p:txBody>
        </p:sp>
        <p:sp>
          <p:nvSpPr>
            <p:cNvPr id="2781" name="object 2781" descr=""/>
            <p:cNvSpPr/>
            <p:nvPr/>
          </p:nvSpPr>
          <p:spPr>
            <a:xfrm>
              <a:off x="2157134" y="7044101"/>
              <a:ext cx="11430" cy="13335"/>
            </a:xfrm>
            <a:custGeom>
              <a:avLst/>
              <a:gdLst/>
              <a:ahLst/>
              <a:cxnLst/>
              <a:rect l="l" t="t" r="r" b="b"/>
              <a:pathLst>
                <a:path w="11430" h="13334">
                  <a:moveTo>
                    <a:pt x="0" y="8813"/>
                  </a:moveTo>
                  <a:lnTo>
                    <a:pt x="1155" y="11341"/>
                  </a:lnTo>
                  <a:lnTo>
                    <a:pt x="3924" y="12712"/>
                  </a:lnTo>
                  <a:lnTo>
                    <a:pt x="6629" y="12128"/>
                  </a:lnTo>
                  <a:lnTo>
                    <a:pt x="9347" y="11531"/>
                  </a:lnTo>
                  <a:lnTo>
                    <a:pt x="11277" y="9131"/>
                  </a:lnTo>
                  <a:lnTo>
                    <a:pt x="11277" y="6349"/>
                  </a:lnTo>
                  <a:lnTo>
                    <a:pt x="11277" y="3581"/>
                  </a:lnTo>
                  <a:lnTo>
                    <a:pt x="9347" y="1168"/>
                  </a:lnTo>
                  <a:lnTo>
                    <a:pt x="6629" y="584"/>
                  </a:lnTo>
                  <a:lnTo>
                    <a:pt x="3924" y="0"/>
                  </a:lnTo>
                  <a:lnTo>
                    <a:pt x="1155" y="1371"/>
                  </a:lnTo>
                  <a:lnTo>
                    <a:pt x="0" y="3898"/>
                  </a:lnTo>
                </a:path>
              </a:pathLst>
            </a:custGeom>
            <a:ln w="3530">
              <a:solidFill>
                <a:srgbClr val="565659"/>
              </a:solidFill>
            </a:ln>
          </p:spPr>
          <p:txBody>
            <a:bodyPr wrap="square" lIns="0" tIns="0" rIns="0" bIns="0" rtlCol="0"/>
            <a:lstStyle/>
            <a:p/>
          </p:txBody>
        </p:sp>
        <p:sp>
          <p:nvSpPr>
            <p:cNvPr id="2782" name="object 2782" descr=""/>
            <p:cNvSpPr/>
            <p:nvPr/>
          </p:nvSpPr>
          <p:spPr>
            <a:xfrm>
              <a:off x="2207652" y="7078006"/>
              <a:ext cx="11430" cy="13335"/>
            </a:xfrm>
            <a:custGeom>
              <a:avLst/>
              <a:gdLst/>
              <a:ahLst/>
              <a:cxnLst/>
              <a:rect l="l" t="t" r="r" b="b"/>
              <a:pathLst>
                <a:path w="11430" h="13334">
                  <a:moveTo>
                    <a:pt x="11277" y="3898"/>
                  </a:moveTo>
                  <a:lnTo>
                    <a:pt x="10121" y="1371"/>
                  </a:lnTo>
                  <a:lnTo>
                    <a:pt x="7353" y="0"/>
                  </a:lnTo>
                  <a:lnTo>
                    <a:pt x="4648" y="584"/>
                  </a:lnTo>
                  <a:lnTo>
                    <a:pt x="1943" y="1181"/>
                  </a:lnTo>
                  <a:lnTo>
                    <a:pt x="0" y="3581"/>
                  </a:lnTo>
                  <a:lnTo>
                    <a:pt x="0" y="6362"/>
                  </a:lnTo>
                  <a:lnTo>
                    <a:pt x="0" y="9131"/>
                  </a:lnTo>
                  <a:lnTo>
                    <a:pt x="1943" y="11544"/>
                  </a:lnTo>
                  <a:lnTo>
                    <a:pt x="4648" y="12128"/>
                  </a:lnTo>
                  <a:lnTo>
                    <a:pt x="7353" y="12712"/>
                  </a:lnTo>
                  <a:lnTo>
                    <a:pt x="10121" y="11341"/>
                  </a:lnTo>
                  <a:lnTo>
                    <a:pt x="11277" y="8813"/>
                  </a:lnTo>
                </a:path>
              </a:pathLst>
            </a:custGeom>
            <a:ln w="3530">
              <a:solidFill>
                <a:srgbClr val="565659"/>
              </a:solidFill>
            </a:ln>
          </p:spPr>
          <p:txBody>
            <a:bodyPr wrap="square" lIns="0" tIns="0" rIns="0" bIns="0" rtlCol="0"/>
            <a:lstStyle/>
            <a:p/>
          </p:txBody>
        </p:sp>
        <p:sp>
          <p:nvSpPr>
            <p:cNvPr id="2783" name="object 2783" descr=""/>
            <p:cNvSpPr/>
            <p:nvPr/>
          </p:nvSpPr>
          <p:spPr>
            <a:xfrm>
              <a:off x="2179993" y="7059178"/>
              <a:ext cx="15875" cy="8890"/>
            </a:xfrm>
            <a:custGeom>
              <a:avLst/>
              <a:gdLst/>
              <a:ahLst/>
              <a:cxnLst/>
              <a:rect l="l" t="t" r="r" b="b"/>
              <a:pathLst>
                <a:path w="15875" h="8890">
                  <a:moveTo>
                    <a:pt x="15836" y="7607"/>
                  </a:moveTo>
                  <a:lnTo>
                    <a:pt x="15595" y="3301"/>
                  </a:lnTo>
                  <a:lnTo>
                    <a:pt x="11912" y="0"/>
                  </a:lnTo>
                  <a:lnTo>
                    <a:pt x="7607" y="241"/>
                  </a:lnTo>
                  <a:lnTo>
                    <a:pt x="3301" y="469"/>
                  </a:lnTo>
                  <a:lnTo>
                    <a:pt x="0" y="4165"/>
                  </a:lnTo>
                  <a:lnTo>
                    <a:pt x="241" y="8470"/>
                  </a:lnTo>
                </a:path>
              </a:pathLst>
            </a:custGeom>
            <a:ln w="3530">
              <a:solidFill>
                <a:srgbClr val="565659"/>
              </a:solidFill>
            </a:ln>
          </p:spPr>
          <p:txBody>
            <a:bodyPr wrap="square" lIns="0" tIns="0" rIns="0" bIns="0" rtlCol="0"/>
            <a:lstStyle/>
            <a:p/>
          </p:txBody>
        </p:sp>
        <p:sp>
          <p:nvSpPr>
            <p:cNvPr id="2784" name="object 2784" descr=""/>
            <p:cNvSpPr/>
            <p:nvPr/>
          </p:nvSpPr>
          <p:spPr>
            <a:xfrm>
              <a:off x="2180234" y="7066784"/>
              <a:ext cx="15875" cy="8890"/>
            </a:xfrm>
            <a:custGeom>
              <a:avLst/>
              <a:gdLst/>
              <a:ahLst/>
              <a:cxnLst/>
              <a:rect l="l" t="t" r="r" b="b"/>
              <a:pathLst>
                <a:path w="15875" h="8890">
                  <a:moveTo>
                    <a:pt x="0" y="863"/>
                  </a:moveTo>
                  <a:lnTo>
                    <a:pt x="241" y="5168"/>
                  </a:lnTo>
                  <a:lnTo>
                    <a:pt x="3924" y="8470"/>
                  </a:lnTo>
                  <a:lnTo>
                    <a:pt x="8229" y="8229"/>
                  </a:lnTo>
                  <a:lnTo>
                    <a:pt x="12534" y="8001"/>
                  </a:lnTo>
                  <a:lnTo>
                    <a:pt x="15836" y="4305"/>
                  </a:lnTo>
                  <a:lnTo>
                    <a:pt x="15595" y="0"/>
                  </a:lnTo>
                </a:path>
              </a:pathLst>
            </a:custGeom>
            <a:ln w="3530">
              <a:solidFill>
                <a:srgbClr val="565659"/>
              </a:solidFill>
            </a:ln>
          </p:spPr>
          <p:txBody>
            <a:bodyPr wrap="square" lIns="0" tIns="0" rIns="0" bIns="0" rtlCol="0"/>
            <a:lstStyle/>
            <a:p/>
          </p:txBody>
        </p:sp>
        <p:sp>
          <p:nvSpPr>
            <p:cNvPr id="2785" name="object 2785" descr=""/>
            <p:cNvSpPr/>
            <p:nvPr/>
          </p:nvSpPr>
          <p:spPr>
            <a:xfrm>
              <a:off x="2173387" y="7066413"/>
              <a:ext cx="29845" cy="16510"/>
            </a:xfrm>
            <a:custGeom>
              <a:avLst/>
              <a:gdLst/>
              <a:ahLst/>
              <a:cxnLst/>
              <a:rect l="l" t="t" r="r" b="b"/>
              <a:pathLst>
                <a:path w="29844" h="16509">
                  <a:moveTo>
                    <a:pt x="0" y="1612"/>
                  </a:moveTo>
                  <a:lnTo>
                    <a:pt x="444" y="9702"/>
                  </a:lnTo>
                  <a:lnTo>
                    <a:pt x="7365" y="15900"/>
                  </a:lnTo>
                  <a:lnTo>
                    <a:pt x="15455" y="15455"/>
                  </a:lnTo>
                  <a:lnTo>
                    <a:pt x="23545" y="15011"/>
                  </a:lnTo>
                  <a:lnTo>
                    <a:pt x="29730" y="8089"/>
                  </a:lnTo>
                  <a:lnTo>
                    <a:pt x="29286" y="0"/>
                  </a:lnTo>
                </a:path>
              </a:pathLst>
            </a:custGeom>
            <a:ln w="3530">
              <a:solidFill>
                <a:srgbClr val="565659"/>
              </a:solidFill>
            </a:ln>
          </p:spPr>
          <p:txBody>
            <a:bodyPr wrap="square" lIns="0" tIns="0" rIns="0" bIns="0" rtlCol="0"/>
            <a:lstStyle/>
            <a:p/>
          </p:txBody>
        </p:sp>
        <p:sp>
          <p:nvSpPr>
            <p:cNvPr id="2786" name="object 2786" descr=""/>
            <p:cNvSpPr/>
            <p:nvPr/>
          </p:nvSpPr>
          <p:spPr>
            <a:xfrm>
              <a:off x="2177952" y="7066661"/>
              <a:ext cx="20955" cy="11430"/>
            </a:xfrm>
            <a:custGeom>
              <a:avLst/>
              <a:gdLst/>
              <a:ahLst/>
              <a:cxnLst/>
              <a:rect l="l" t="t" r="r" b="b"/>
              <a:pathLst>
                <a:path w="20955" h="11429">
                  <a:moveTo>
                    <a:pt x="0" y="1117"/>
                  </a:moveTo>
                  <a:lnTo>
                    <a:pt x="304" y="6680"/>
                  </a:lnTo>
                  <a:lnTo>
                    <a:pt x="5067" y="10947"/>
                  </a:lnTo>
                  <a:lnTo>
                    <a:pt x="10629" y="10642"/>
                  </a:lnTo>
                  <a:lnTo>
                    <a:pt x="16205" y="10337"/>
                  </a:lnTo>
                  <a:lnTo>
                    <a:pt x="20472" y="5575"/>
                  </a:lnTo>
                  <a:lnTo>
                    <a:pt x="20154" y="0"/>
                  </a:lnTo>
                </a:path>
              </a:pathLst>
            </a:custGeom>
            <a:ln w="3530">
              <a:solidFill>
                <a:srgbClr val="565659"/>
              </a:solidFill>
            </a:ln>
          </p:spPr>
          <p:txBody>
            <a:bodyPr wrap="square" lIns="0" tIns="0" rIns="0" bIns="0" rtlCol="0"/>
            <a:lstStyle/>
            <a:p/>
          </p:txBody>
        </p:sp>
        <p:sp>
          <p:nvSpPr>
            <p:cNvPr id="2787" name="object 2787" descr=""/>
            <p:cNvSpPr/>
            <p:nvPr/>
          </p:nvSpPr>
          <p:spPr>
            <a:xfrm>
              <a:off x="2177190" y="7066622"/>
              <a:ext cx="22225" cy="12065"/>
            </a:xfrm>
            <a:custGeom>
              <a:avLst/>
              <a:gdLst/>
              <a:ahLst/>
              <a:cxnLst/>
              <a:rect l="l" t="t" r="r" b="b"/>
              <a:pathLst>
                <a:path w="22225" h="12065">
                  <a:moveTo>
                    <a:pt x="0" y="1193"/>
                  </a:moveTo>
                  <a:lnTo>
                    <a:pt x="330" y="7188"/>
                  </a:lnTo>
                  <a:lnTo>
                    <a:pt x="5461" y="11772"/>
                  </a:lnTo>
                  <a:lnTo>
                    <a:pt x="11442" y="11442"/>
                  </a:lnTo>
                  <a:lnTo>
                    <a:pt x="17437" y="11112"/>
                  </a:lnTo>
                  <a:lnTo>
                    <a:pt x="22009" y="5981"/>
                  </a:lnTo>
                  <a:lnTo>
                    <a:pt x="21691" y="0"/>
                  </a:lnTo>
                </a:path>
              </a:pathLst>
            </a:custGeom>
            <a:ln w="3530">
              <a:solidFill>
                <a:srgbClr val="565659"/>
              </a:solidFill>
            </a:ln>
          </p:spPr>
          <p:txBody>
            <a:bodyPr wrap="square" lIns="0" tIns="0" rIns="0" bIns="0" rtlCol="0"/>
            <a:lstStyle/>
            <a:p/>
          </p:txBody>
        </p:sp>
        <p:sp>
          <p:nvSpPr>
            <p:cNvPr id="2788" name="object 2788" descr=""/>
            <p:cNvSpPr/>
            <p:nvPr/>
          </p:nvSpPr>
          <p:spPr>
            <a:xfrm>
              <a:off x="2174907" y="7066498"/>
              <a:ext cx="26670" cy="14604"/>
            </a:xfrm>
            <a:custGeom>
              <a:avLst/>
              <a:gdLst/>
              <a:ahLst/>
              <a:cxnLst/>
              <a:rect l="l" t="t" r="r" b="b"/>
              <a:pathLst>
                <a:path w="26669" h="14604">
                  <a:moveTo>
                    <a:pt x="0" y="1447"/>
                  </a:moveTo>
                  <a:lnTo>
                    <a:pt x="406" y="8686"/>
                  </a:lnTo>
                  <a:lnTo>
                    <a:pt x="6604" y="14249"/>
                  </a:lnTo>
                  <a:lnTo>
                    <a:pt x="13843" y="13843"/>
                  </a:lnTo>
                  <a:lnTo>
                    <a:pt x="21094" y="13449"/>
                  </a:lnTo>
                  <a:lnTo>
                    <a:pt x="26657" y="7251"/>
                  </a:lnTo>
                  <a:lnTo>
                    <a:pt x="26250" y="0"/>
                  </a:lnTo>
                </a:path>
              </a:pathLst>
            </a:custGeom>
            <a:ln w="3530">
              <a:solidFill>
                <a:srgbClr val="565659"/>
              </a:solidFill>
            </a:ln>
          </p:spPr>
          <p:txBody>
            <a:bodyPr wrap="square" lIns="0" tIns="0" rIns="0" bIns="0" rtlCol="0"/>
            <a:lstStyle/>
            <a:p/>
          </p:txBody>
        </p:sp>
        <p:sp>
          <p:nvSpPr>
            <p:cNvPr id="2789" name="object 2789" descr=""/>
            <p:cNvSpPr/>
            <p:nvPr/>
          </p:nvSpPr>
          <p:spPr>
            <a:xfrm>
              <a:off x="2176866" y="7056040"/>
              <a:ext cx="22225" cy="12065"/>
            </a:xfrm>
            <a:custGeom>
              <a:avLst/>
              <a:gdLst/>
              <a:ahLst/>
              <a:cxnLst/>
              <a:rect l="l" t="t" r="r" b="b"/>
              <a:pathLst>
                <a:path w="22225" h="12065">
                  <a:moveTo>
                    <a:pt x="22009" y="10579"/>
                  </a:moveTo>
                  <a:lnTo>
                    <a:pt x="21678" y="4597"/>
                  </a:lnTo>
                  <a:lnTo>
                    <a:pt x="16560" y="0"/>
                  </a:lnTo>
                  <a:lnTo>
                    <a:pt x="10566" y="330"/>
                  </a:lnTo>
                  <a:lnTo>
                    <a:pt x="4584" y="673"/>
                  </a:lnTo>
                  <a:lnTo>
                    <a:pt x="0" y="5791"/>
                  </a:lnTo>
                  <a:lnTo>
                    <a:pt x="317" y="11772"/>
                  </a:lnTo>
                </a:path>
              </a:pathLst>
            </a:custGeom>
            <a:ln w="3530">
              <a:solidFill>
                <a:srgbClr val="565659"/>
              </a:solidFill>
            </a:ln>
          </p:spPr>
          <p:txBody>
            <a:bodyPr wrap="square" lIns="0" tIns="0" rIns="0" bIns="0" rtlCol="0"/>
            <a:lstStyle/>
            <a:p/>
          </p:txBody>
        </p:sp>
        <p:sp>
          <p:nvSpPr>
            <p:cNvPr id="2790" name="object 2790" descr=""/>
            <p:cNvSpPr/>
            <p:nvPr/>
          </p:nvSpPr>
          <p:spPr>
            <a:xfrm>
              <a:off x="2177639" y="7056833"/>
              <a:ext cx="20955" cy="11430"/>
            </a:xfrm>
            <a:custGeom>
              <a:avLst/>
              <a:gdLst/>
              <a:ahLst/>
              <a:cxnLst/>
              <a:rect l="l" t="t" r="r" b="b"/>
              <a:pathLst>
                <a:path w="20955" h="11429">
                  <a:moveTo>
                    <a:pt x="20472" y="9829"/>
                  </a:moveTo>
                  <a:lnTo>
                    <a:pt x="20167" y="4267"/>
                  </a:lnTo>
                  <a:lnTo>
                    <a:pt x="15405" y="0"/>
                  </a:lnTo>
                  <a:lnTo>
                    <a:pt x="9842" y="304"/>
                  </a:lnTo>
                  <a:lnTo>
                    <a:pt x="4267" y="609"/>
                  </a:lnTo>
                  <a:lnTo>
                    <a:pt x="0" y="5372"/>
                  </a:lnTo>
                  <a:lnTo>
                    <a:pt x="317" y="10947"/>
                  </a:lnTo>
                </a:path>
              </a:pathLst>
            </a:custGeom>
            <a:ln w="3530">
              <a:solidFill>
                <a:srgbClr val="565659"/>
              </a:solidFill>
            </a:ln>
          </p:spPr>
          <p:txBody>
            <a:bodyPr wrap="square" lIns="0" tIns="0" rIns="0" bIns="0" rtlCol="0"/>
            <a:lstStyle/>
            <a:p/>
          </p:txBody>
        </p:sp>
        <p:sp>
          <p:nvSpPr>
            <p:cNvPr id="2791" name="object 2791" descr=""/>
            <p:cNvSpPr/>
            <p:nvPr/>
          </p:nvSpPr>
          <p:spPr>
            <a:xfrm>
              <a:off x="2174513" y="7053693"/>
              <a:ext cx="26670" cy="14604"/>
            </a:xfrm>
            <a:custGeom>
              <a:avLst/>
              <a:gdLst/>
              <a:ahLst/>
              <a:cxnLst/>
              <a:rect l="l" t="t" r="r" b="b"/>
              <a:pathLst>
                <a:path w="26669" h="14604">
                  <a:moveTo>
                    <a:pt x="26644" y="12801"/>
                  </a:moveTo>
                  <a:lnTo>
                    <a:pt x="26250" y="5549"/>
                  </a:lnTo>
                  <a:lnTo>
                    <a:pt x="20040" y="0"/>
                  </a:lnTo>
                  <a:lnTo>
                    <a:pt x="12801" y="393"/>
                  </a:lnTo>
                  <a:lnTo>
                    <a:pt x="5549" y="800"/>
                  </a:lnTo>
                  <a:lnTo>
                    <a:pt x="0" y="6997"/>
                  </a:lnTo>
                  <a:lnTo>
                    <a:pt x="393" y="14249"/>
                  </a:lnTo>
                </a:path>
              </a:pathLst>
            </a:custGeom>
            <a:ln w="3530">
              <a:solidFill>
                <a:srgbClr val="565659"/>
              </a:solidFill>
            </a:ln>
          </p:spPr>
          <p:txBody>
            <a:bodyPr wrap="square" lIns="0" tIns="0" rIns="0" bIns="0" rtlCol="0"/>
            <a:lstStyle/>
            <a:p/>
          </p:txBody>
        </p:sp>
        <p:sp>
          <p:nvSpPr>
            <p:cNvPr id="2792" name="object 2792" descr=""/>
            <p:cNvSpPr/>
            <p:nvPr/>
          </p:nvSpPr>
          <p:spPr>
            <a:xfrm>
              <a:off x="2172945" y="7052121"/>
              <a:ext cx="29845" cy="16510"/>
            </a:xfrm>
            <a:custGeom>
              <a:avLst/>
              <a:gdLst/>
              <a:ahLst/>
              <a:cxnLst/>
              <a:rect l="l" t="t" r="r" b="b"/>
              <a:pathLst>
                <a:path w="29844" h="16509">
                  <a:moveTo>
                    <a:pt x="29730" y="14287"/>
                  </a:moveTo>
                  <a:lnTo>
                    <a:pt x="29286" y="6197"/>
                  </a:lnTo>
                  <a:lnTo>
                    <a:pt x="22364" y="0"/>
                  </a:lnTo>
                  <a:lnTo>
                    <a:pt x="14274" y="457"/>
                  </a:lnTo>
                  <a:lnTo>
                    <a:pt x="6184" y="901"/>
                  </a:lnTo>
                  <a:lnTo>
                    <a:pt x="0" y="7823"/>
                  </a:lnTo>
                  <a:lnTo>
                    <a:pt x="444" y="15900"/>
                  </a:lnTo>
                </a:path>
              </a:pathLst>
            </a:custGeom>
            <a:ln w="3530">
              <a:solidFill>
                <a:srgbClr val="565659"/>
              </a:solidFill>
            </a:ln>
          </p:spPr>
          <p:txBody>
            <a:bodyPr wrap="square" lIns="0" tIns="0" rIns="0" bIns="0" rtlCol="0"/>
            <a:lstStyle/>
            <a:p/>
          </p:txBody>
        </p:sp>
        <p:sp>
          <p:nvSpPr>
            <p:cNvPr id="2793" name="object 2793" descr=""/>
            <p:cNvSpPr/>
            <p:nvPr/>
          </p:nvSpPr>
          <p:spPr>
            <a:xfrm>
              <a:off x="2080776" y="8465207"/>
              <a:ext cx="635" cy="5080"/>
            </a:xfrm>
            <a:custGeom>
              <a:avLst/>
              <a:gdLst/>
              <a:ahLst/>
              <a:cxnLst/>
              <a:rect l="l" t="t" r="r" b="b"/>
              <a:pathLst>
                <a:path w="635" h="5079">
                  <a:moveTo>
                    <a:pt x="114" y="0"/>
                  </a:moveTo>
                  <a:lnTo>
                    <a:pt x="38" y="1612"/>
                  </a:lnTo>
                  <a:lnTo>
                    <a:pt x="0" y="3238"/>
                  </a:lnTo>
                  <a:lnTo>
                    <a:pt x="0" y="4851"/>
                  </a:lnTo>
                </a:path>
              </a:pathLst>
            </a:custGeom>
            <a:ln w="3530">
              <a:solidFill>
                <a:srgbClr val="565659"/>
              </a:solidFill>
            </a:ln>
          </p:spPr>
          <p:txBody>
            <a:bodyPr wrap="square" lIns="0" tIns="0" rIns="0" bIns="0" rtlCol="0"/>
            <a:lstStyle/>
            <a:p/>
          </p:txBody>
        </p:sp>
        <p:sp>
          <p:nvSpPr>
            <p:cNvPr id="2794" name="object 2794" descr=""/>
            <p:cNvSpPr/>
            <p:nvPr/>
          </p:nvSpPr>
          <p:spPr>
            <a:xfrm>
              <a:off x="2295170" y="8465210"/>
              <a:ext cx="635" cy="5080"/>
            </a:xfrm>
            <a:custGeom>
              <a:avLst/>
              <a:gdLst/>
              <a:ahLst/>
              <a:cxnLst/>
              <a:rect l="l" t="t" r="r" b="b"/>
              <a:pathLst>
                <a:path w="635" h="5079">
                  <a:moveTo>
                    <a:pt x="114" y="4851"/>
                  </a:moveTo>
                  <a:lnTo>
                    <a:pt x="114" y="3238"/>
                  </a:lnTo>
                  <a:lnTo>
                    <a:pt x="76" y="1612"/>
                  </a:lnTo>
                  <a:lnTo>
                    <a:pt x="0" y="0"/>
                  </a:lnTo>
                </a:path>
              </a:pathLst>
            </a:custGeom>
            <a:ln w="3530">
              <a:solidFill>
                <a:srgbClr val="565659"/>
              </a:solidFill>
            </a:ln>
          </p:spPr>
          <p:txBody>
            <a:bodyPr wrap="square" lIns="0" tIns="0" rIns="0" bIns="0" rtlCol="0"/>
            <a:lstStyle/>
            <a:p/>
          </p:txBody>
        </p:sp>
        <p:sp>
          <p:nvSpPr>
            <p:cNvPr id="2795" name="object 2795" descr=""/>
            <p:cNvSpPr/>
            <p:nvPr/>
          </p:nvSpPr>
          <p:spPr>
            <a:xfrm>
              <a:off x="2252412" y="8384280"/>
              <a:ext cx="13970" cy="12700"/>
            </a:xfrm>
            <a:custGeom>
              <a:avLst/>
              <a:gdLst/>
              <a:ahLst/>
              <a:cxnLst/>
              <a:rect l="l" t="t" r="r" b="b"/>
              <a:pathLst>
                <a:path w="13969" h="12700">
                  <a:moveTo>
                    <a:pt x="13677" y="12230"/>
                  </a:moveTo>
                  <a:lnTo>
                    <a:pt x="9474" y="7772"/>
                  </a:lnTo>
                  <a:lnTo>
                    <a:pt x="4902" y="3683"/>
                  </a:lnTo>
                  <a:lnTo>
                    <a:pt x="0" y="0"/>
                  </a:lnTo>
                </a:path>
              </a:pathLst>
            </a:custGeom>
            <a:ln w="3530">
              <a:solidFill>
                <a:srgbClr val="565659"/>
              </a:solidFill>
            </a:ln>
          </p:spPr>
          <p:txBody>
            <a:bodyPr wrap="square" lIns="0" tIns="0" rIns="0" bIns="0" rtlCol="0"/>
            <a:lstStyle/>
            <a:p/>
          </p:txBody>
        </p:sp>
        <p:sp>
          <p:nvSpPr>
            <p:cNvPr id="2796" name="object 2796" descr=""/>
            <p:cNvSpPr/>
            <p:nvPr/>
          </p:nvSpPr>
          <p:spPr>
            <a:xfrm>
              <a:off x="2109976" y="8384281"/>
              <a:ext cx="13970" cy="12700"/>
            </a:xfrm>
            <a:custGeom>
              <a:avLst/>
              <a:gdLst/>
              <a:ahLst/>
              <a:cxnLst/>
              <a:rect l="l" t="t" r="r" b="b"/>
              <a:pathLst>
                <a:path w="13969" h="12700">
                  <a:moveTo>
                    <a:pt x="13677" y="0"/>
                  </a:moveTo>
                  <a:lnTo>
                    <a:pt x="8775" y="3682"/>
                  </a:lnTo>
                  <a:lnTo>
                    <a:pt x="4203" y="7772"/>
                  </a:lnTo>
                  <a:lnTo>
                    <a:pt x="0" y="12230"/>
                  </a:lnTo>
                </a:path>
              </a:pathLst>
            </a:custGeom>
            <a:ln w="3530">
              <a:solidFill>
                <a:srgbClr val="565659"/>
              </a:solidFill>
            </a:ln>
          </p:spPr>
          <p:txBody>
            <a:bodyPr wrap="square" lIns="0" tIns="0" rIns="0" bIns="0" rtlCol="0"/>
            <a:lstStyle/>
            <a:p/>
          </p:txBody>
        </p:sp>
        <p:sp>
          <p:nvSpPr>
            <p:cNvPr id="2797" name="object 2797" descr=""/>
            <p:cNvSpPr/>
            <p:nvPr/>
          </p:nvSpPr>
          <p:spPr>
            <a:xfrm>
              <a:off x="2251984" y="8392817"/>
              <a:ext cx="2540" cy="1270"/>
            </a:xfrm>
            <a:custGeom>
              <a:avLst/>
              <a:gdLst/>
              <a:ahLst/>
              <a:cxnLst/>
              <a:rect l="l" t="t" r="r" b="b"/>
              <a:pathLst>
                <a:path w="2539" h="1270">
                  <a:moveTo>
                    <a:pt x="2286" y="114"/>
                  </a:moveTo>
                  <a:lnTo>
                    <a:pt x="1409" y="0"/>
                  </a:lnTo>
                  <a:lnTo>
                    <a:pt x="533" y="355"/>
                  </a:lnTo>
                  <a:lnTo>
                    <a:pt x="0" y="1054"/>
                  </a:lnTo>
                </a:path>
              </a:pathLst>
            </a:custGeom>
            <a:ln w="3530">
              <a:solidFill>
                <a:srgbClr val="565659"/>
              </a:solidFill>
            </a:ln>
          </p:spPr>
          <p:txBody>
            <a:bodyPr wrap="square" lIns="0" tIns="0" rIns="0" bIns="0" rtlCol="0"/>
            <a:lstStyle/>
            <a:p/>
          </p:txBody>
        </p:sp>
        <p:sp>
          <p:nvSpPr>
            <p:cNvPr id="2798" name="object 2798" descr=""/>
            <p:cNvSpPr/>
            <p:nvPr/>
          </p:nvSpPr>
          <p:spPr>
            <a:xfrm>
              <a:off x="2251321" y="8393875"/>
              <a:ext cx="1270" cy="2540"/>
            </a:xfrm>
            <a:custGeom>
              <a:avLst/>
              <a:gdLst/>
              <a:ahLst/>
              <a:cxnLst/>
              <a:rect l="l" t="t" r="r" b="b"/>
              <a:pathLst>
                <a:path w="1269" h="2540">
                  <a:moveTo>
                    <a:pt x="660" y="0"/>
                  </a:moveTo>
                  <a:lnTo>
                    <a:pt x="126" y="698"/>
                  </a:lnTo>
                  <a:lnTo>
                    <a:pt x="0" y="1638"/>
                  </a:lnTo>
                  <a:lnTo>
                    <a:pt x="342" y="2451"/>
                  </a:lnTo>
                </a:path>
              </a:pathLst>
            </a:custGeom>
            <a:ln w="3530">
              <a:solidFill>
                <a:srgbClr val="565659"/>
              </a:solidFill>
            </a:ln>
          </p:spPr>
          <p:txBody>
            <a:bodyPr wrap="square" lIns="0" tIns="0" rIns="0" bIns="0" rtlCol="0"/>
            <a:lstStyle/>
            <a:p/>
          </p:txBody>
        </p:sp>
        <p:sp>
          <p:nvSpPr>
            <p:cNvPr id="2799" name="object 2799" descr=""/>
            <p:cNvSpPr/>
            <p:nvPr/>
          </p:nvSpPr>
          <p:spPr>
            <a:xfrm>
              <a:off x="2253618" y="8396891"/>
              <a:ext cx="2540" cy="1270"/>
            </a:xfrm>
            <a:custGeom>
              <a:avLst/>
              <a:gdLst/>
              <a:ahLst/>
              <a:cxnLst/>
              <a:rect l="l" t="t" r="r" b="b"/>
              <a:pathLst>
                <a:path w="2539" h="1270">
                  <a:moveTo>
                    <a:pt x="0" y="952"/>
                  </a:moveTo>
                  <a:lnTo>
                    <a:pt x="876" y="1066"/>
                  </a:lnTo>
                  <a:lnTo>
                    <a:pt x="1752" y="698"/>
                  </a:lnTo>
                  <a:lnTo>
                    <a:pt x="2286" y="0"/>
                  </a:lnTo>
                </a:path>
              </a:pathLst>
            </a:custGeom>
            <a:ln w="3530">
              <a:solidFill>
                <a:srgbClr val="565659"/>
              </a:solidFill>
            </a:ln>
          </p:spPr>
          <p:txBody>
            <a:bodyPr wrap="square" lIns="0" tIns="0" rIns="0" bIns="0" rtlCol="0"/>
            <a:lstStyle/>
            <a:p/>
          </p:txBody>
        </p:sp>
        <p:sp>
          <p:nvSpPr>
            <p:cNvPr id="2800" name="object 2800" descr=""/>
            <p:cNvSpPr/>
            <p:nvPr/>
          </p:nvSpPr>
          <p:spPr>
            <a:xfrm>
              <a:off x="2124082" y="8394444"/>
              <a:ext cx="1270" cy="2540"/>
            </a:xfrm>
            <a:custGeom>
              <a:avLst/>
              <a:gdLst/>
              <a:ahLst/>
              <a:cxnLst/>
              <a:rect l="l" t="t" r="r" b="b"/>
              <a:pathLst>
                <a:path w="1269" h="2540">
                  <a:moveTo>
                    <a:pt x="0" y="2451"/>
                  </a:moveTo>
                  <a:lnTo>
                    <a:pt x="533" y="1752"/>
                  </a:lnTo>
                  <a:lnTo>
                    <a:pt x="660" y="812"/>
                  </a:lnTo>
                  <a:lnTo>
                    <a:pt x="330" y="0"/>
                  </a:lnTo>
                </a:path>
              </a:pathLst>
            </a:custGeom>
            <a:ln w="3530">
              <a:solidFill>
                <a:srgbClr val="565659"/>
              </a:solidFill>
            </a:ln>
          </p:spPr>
          <p:txBody>
            <a:bodyPr wrap="square" lIns="0" tIns="0" rIns="0" bIns="0" rtlCol="0"/>
            <a:lstStyle/>
            <a:p/>
          </p:txBody>
        </p:sp>
        <p:sp>
          <p:nvSpPr>
            <p:cNvPr id="2801" name="object 2801" descr=""/>
            <p:cNvSpPr/>
            <p:nvPr/>
          </p:nvSpPr>
          <p:spPr>
            <a:xfrm>
              <a:off x="2122443" y="8392927"/>
              <a:ext cx="2540" cy="1905"/>
            </a:xfrm>
            <a:custGeom>
              <a:avLst/>
              <a:gdLst/>
              <a:ahLst/>
              <a:cxnLst/>
              <a:rect l="l" t="t" r="r" b="b"/>
              <a:pathLst>
                <a:path w="2539" h="1904">
                  <a:moveTo>
                    <a:pt x="1968" y="1511"/>
                  </a:moveTo>
                  <a:lnTo>
                    <a:pt x="1625" y="698"/>
                  </a:lnTo>
                  <a:lnTo>
                    <a:pt x="876" y="114"/>
                  </a:lnTo>
                  <a:lnTo>
                    <a:pt x="0" y="0"/>
                  </a:lnTo>
                </a:path>
              </a:pathLst>
            </a:custGeom>
            <a:ln w="3530">
              <a:solidFill>
                <a:srgbClr val="565659"/>
              </a:solidFill>
            </a:ln>
          </p:spPr>
          <p:txBody>
            <a:bodyPr wrap="square" lIns="0" tIns="0" rIns="0" bIns="0" rtlCol="0"/>
            <a:lstStyle/>
            <a:p/>
          </p:txBody>
        </p:sp>
        <p:sp>
          <p:nvSpPr>
            <p:cNvPr id="2802" name="object 2802" descr=""/>
            <p:cNvSpPr/>
            <p:nvPr/>
          </p:nvSpPr>
          <p:spPr>
            <a:xfrm>
              <a:off x="2120159" y="8392817"/>
              <a:ext cx="2540" cy="1270"/>
            </a:xfrm>
            <a:custGeom>
              <a:avLst/>
              <a:gdLst/>
              <a:ahLst/>
              <a:cxnLst/>
              <a:rect l="l" t="t" r="r" b="b"/>
              <a:pathLst>
                <a:path w="2539" h="1270">
                  <a:moveTo>
                    <a:pt x="2286" y="114"/>
                  </a:moveTo>
                  <a:lnTo>
                    <a:pt x="1409" y="0"/>
                  </a:lnTo>
                  <a:lnTo>
                    <a:pt x="533" y="355"/>
                  </a:lnTo>
                  <a:lnTo>
                    <a:pt x="0" y="1054"/>
                  </a:lnTo>
                </a:path>
              </a:pathLst>
            </a:custGeom>
            <a:ln w="3530">
              <a:solidFill>
                <a:srgbClr val="565659"/>
              </a:solidFill>
            </a:ln>
          </p:spPr>
          <p:txBody>
            <a:bodyPr wrap="square" lIns="0" tIns="0" rIns="0" bIns="0" rtlCol="0"/>
            <a:lstStyle/>
            <a:p/>
          </p:txBody>
        </p:sp>
        <p:sp>
          <p:nvSpPr>
            <p:cNvPr id="2803" name="object 2803" descr=""/>
            <p:cNvSpPr/>
            <p:nvPr/>
          </p:nvSpPr>
          <p:spPr>
            <a:xfrm>
              <a:off x="2119828" y="8396329"/>
              <a:ext cx="2540" cy="1905"/>
            </a:xfrm>
            <a:custGeom>
              <a:avLst/>
              <a:gdLst/>
              <a:ahLst/>
              <a:cxnLst/>
              <a:rect l="l" t="t" r="r" b="b"/>
              <a:pathLst>
                <a:path w="2539" h="1904">
                  <a:moveTo>
                    <a:pt x="0" y="0"/>
                  </a:moveTo>
                  <a:lnTo>
                    <a:pt x="342" y="812"/>
                  </a:lnTo>
                  <a:lnTo>
                    <a:pt x="1092" y="1396"/>
                  </a:lnTo>
                  <a:lnTo>
                    <a:pt x="1968" y="1511"/>
                  </a:lnTo>
                </a:path>
              </a:pathLst>
            </a:custGeom>
            <a:ln w="3530">
              <a:solidFill>
                <a:srgbClr val="565659"/>
              </a:solidFill>
            </a:ln>
          </p:spPr>
          <p:txBody>
            <a:bodyPr wrap="square" lIns="0" tIns="0" rIns="0" bIns="0" rtlCol="0"/>
            <a:lstStyle/>
            <a:p/>
          </p:txBody>
        </p:sp>
        <p:sp>
          <p:nvSpPr>
            <p:cNvPr id="2804" name="object 2804" descr=""/>
            <p:cNvSpPr/>
            <p:nvPr/>
          </p:nvSpPr>
          <p:spPr>
            <a:xfrm>
              <a:off x="2121794" y="8396891"/>
              <a:ext cx="2540" cy="1270"/>
            </a:xfrm>
            <a:custGeom>
              <a:avLst/>
              <a:gdLst/>
              <a:ahLst/>
              <a:cxnLst/>
              <a:rect l="l" t="t" r="r" b="b"/>
              <a:pathLst>
                <a:path w="2539" h="1270">
                  <a:moveTo>
                    <a:pt x="0" y="952"/>
                  </a:moveTo>
                  <a:lnTo>
                    <a:pt x="876" y="1066"/>
                  </a:lnTo>
                  <a:lnTo>
                    <a:pt x="1752" y="698"/>
                  </a:lnTo>
                  <a:lnTo>
                    <a:pt x="2286" y="0"/>
                  </a:lnTo>
                </a:path>
              </a:pathLst>
            </a:custGeom>
            <a:ln w="3530">
              <a:solidFill>
                <a:srgbClr val="565659"/>
              </a:solidFill>
            </a:ln>
          </p:spPr>
          <p:txBody>
            <a:bodyPr wrap="square" lIns="0" tIns="0" rIns="0" bIns="0" rtlCol="0"/>
            <a:lstStyle/>
            <a:p/>
          </p:txBody>
        </p:sp>
        <p:sp>
          <p:nvSpPr>
            <p:cNvPr id="2805" name="object 2805" descr=""/>
            <p:cNvSpPr/>
            <p:nvPr/>
          </p:nvSpPr>
          <p:spPr>
            <a:xfrm>
              <a:off x="2251659" y="8396329"/>
              <a:ext cx="2540" cy="1905"/>
            </a:xfrm>
            <a:custGeom>
              <a:avLst/>
              <a:gdLst/>
              <a:ahLst/>
              <a:cxnLst/>
              <a:rect l="l" t="t" r="r" b="b"/>
              <a:pathLst>
                <a:path w="2539" h="1904">
                  <a:moveTo>
                    <a:pt x="0" y="0"/>
                  </a:moveTo>
                  <a:lnTo>
                    <a:pt x="330" y="812"/>
                  </a:lnTo>
                  <a:lnTo>
                    <a:pt x="1079" y="1396"/>
                  </a:lnTo>
                  <a:lnTo>
                    <a:pt x="1955" y="1511"/>
                  </a:lnTo>
                </a:path>
              </a:pathLst>
            </a:custGeom>
            <a:ln w="3530">
              <a:solidFill>
                <a:srgbClr val="565659"/>
              </a:solidFill>
            </a:ln>
          </p:spPr>
          <p:txBody>
            <a:bodyPr wrap="square" lIns="0" tIns="0" rIns="0" bIns="0" rtlCol="0"/>
            <a:lstStyle/>
            <a:p/>
          </p:txBody>
        </p:sp>
        <p:sp>
          <p:nvSpPr>
            <p:cNvPr id="2806" name="object 2806" descr=""/>
            <p:cNvSpPr/>
            <p:nvPr/>
          </p:nvSpPr>
          <p:spPr>
            <a:xfrm>
              <a:off x="2087886" y="8475757"/>
              <a:ext cx="2540" cy="1270"/>
            </a:xfrm>
            <a:custGeom>
              <a:avLst/>
              <a:gdLst/>
              <a:ahLst/>
              <a:cxnLst/>
              <a:rect l="l" t="t" r="r" b="b"/>
              <a:pathLst>
                <a:path w="2539" h="1270">
                  <a:moveTo>
                    <a:pt x="0" y="952"/>
                  </a:moveTo>
                  <a:lnTo>
                    <a:pt x="876" y="1066"/>
                  </a:lnTo>
                  <a:lnTo>
                    <a:pt x="1752" y="698"/>
                  </a:lnTo>
                  <a:lnTo>
                    <a:pt x="2286" y="0"/>
                  </a:lnTo>
                </a:path>
              </a:pathLst>
            </a:custGeom>
            <a:ln w="3530">
              <a:solidFill>
                <a:srgbClr val="565659"/>
              </a:solidFill>
            </a:ln>
          </p:spPr>
          <p:txBody>
            <a:bodyPr wrap="square" lIns="0" tIns="0" rIns="0" bIns="0" rtlCol="0"/>
            <a:lstStyle/>
            <a:p/>
          </p:txBody>
        </p:sp>
        <p:sp>
          <p:nvSpPr>
            <p:cNvPr id="2807" name="object 2807" descr=""/>
            <p:cNvSpPr/>
            <p:nvPr/>
          </p:nvSpPr>
          <p:spPr>
            <a:xfrm>
              <a:off x="2090174" y="8473309"/>
              <a:ext cx="1270" cy="2540"/>
            </a:xfrm>
            <a:custGeom>
              <a:avLst/>
              <a:gdLst/>
              <a:ahLst/>
              <a:cxnLst/>
              <a:rect l="l" t="t" r="r" b="b"/>
              <a:pathLst>
                <a:path w="1269" h="2540">
                  <a:moveTo>
                    <a:pt x="0" y="2451"/>
                  </a:moveTo>
                  <a:lnTo>
                    <a:pt x="533" y="1752"/>
                  </a:lnTo>
                  <a:lnTo>
                    <a:pt x="660" y="812"/>
                  </a:lnTo>
                  <a:lnTo>
                    <a:pt x="317" y="0"/>
                  </a:lnTo>
                </a:path>
              </a:pathLst>
            </a:custGeom>
            <a:ln w="3530">
              <a:solidFill>
                <a:srgbClr val="565659"/>
              </a:solidFill>
            </a:ln>
          </p:spPr>
          <p:txBody>
            <a:bodyPr wrap="square" lIns="0" tIns="0" rIns="0" bIns="0" rtlCol="0"/>
            <a:lstStyle/>
            <a:p/>
          </p:txBody>
        </p:sp>
        <p:sp>
          <p:nvSpPr>
            <p:cNvPr id="2808" name="object 2808" descr=""/>
            <p:cNvSpPr/>
            <p:nvPr/>
          </p:nvSpPr>
          <p:spPr>
            <a:xfrm>
              <a:off x="2088541" y="8471794"/>
              <a:ext cx="2540" cy="1905"/>
            </a:xfrm>
            <a:custGeom>
              <a:avLst/>
              <a:gdLst/>
              <a:ahLst/>
              <a:cxnLst/>
              <a:rect l="l" t="t" r="r" b="b"/>
              <a:pathLst>
                <a:path w="2539" h="1904">
                  <a:moveTo>
                    <a:pt x="1955" y="1511"/>
                  </a:moveTo>
                  <a:lnTo>
                    <a:pt x="1625" y="698"/>
                  </a:lnTo>
                  <a:lnTo>
                    <a:pt x="876" y="126"/>
                  </a:lnTo>
                  <a:lnTo>
                    <a:pt x="0" y="0"/>
                  </a:lnTo>
                </a:path>
              </a:pathLst>
            </a:custGeom>
            <a:ln w="3530">
              <a:solidFill>
                <a:srgbClr val="565659"/>
              </a:solidFill>
            </a:ln>
          </p:spPr>
          <p:txBody>
            <a:bodyPr wrap="square" lIns="0" tIns="0" rIns="0" bIns="0" rtlCol="0"/>
            <a:lstStyle/>
            <a:p/>
          </p:txBody>
        </p:sp>
        <p:sp>
          <p:nvSpPr>
            <p:cNvPr id="2809" name="object 2809" descr=""/>
            <p:cNvSpPr/>
            <p:nvPr/>
          </p:nvSpPr>
          <p:spPr>
            <a:xfrm>
              <a:off x="2086251" y="8471684"/>
              <a:ext cx="2540" cy="1270"/>
            </a:xfrm>
            <a:custGeom>
              <a:avLst/>
              <a:gdLst/>
              <a:ahLst/>
              <a:cxnLst/>
              <a:rect l="l" t="t" r="r" b="b"/>
              <a:pathLst>
                <a:path w="2539" h="1270">
                  <a:moveTo>
                    <a:pt x="2286" y="114"/>
                  </a:moveTo>
                  <a:lnTo>
                    <a:pt x="1409" y="0"/>
                  </a:lnTo>
                  <a:lnTo>
                    <a:pt x="533" y="355"/>
                  </a:lnTo>
                  <a:lnTo>
                    <a:pt x="0" y="1054"/>
                  </a:lnTo>
                </a:path>
              </a:pathLst>
            </a:custGeom>
            <a:ln w="3530">
              <a:solidFill>
                <a:srgbClr val="565659"/>
              </a:solidFill>
            </a:ln>
          </p:spPr>
          <p:txBody>
            <a:bodyPr wrap="square" lIns="0" tIns="0" rIns="0" bIns="0" rtlCol="0"/>
            <a:lstStyle/>
            <a:p/>
          </p:txBody>
        </p:sp>
        <p:sp>
          <p:nvSpPr>
            <p:cNvPr id="2810" name="object 2810" descr=""/>
            <p:cNvSpPr/>
            <p:nvPr/>
          </p:nvSpPr>
          <p:spPr>
            <a:xfrm>
              <a:off x="2085588" y="8472740"/>
              <a:ext cx="1270" cy="2540"/>
            </a:xfrm>
            <a:custGeom>
              <a:avLst/>
              <a:gdLst/>
              <a:ahLst/>
              <a:cxnLst/>
              <a:rect l="l" t="t" r="r" b="b"/>
              <a:pathLst>
                <a:path w="1269" h="2540">
                  <a:moveTo>
                    <a:pt x="660" y="0"/>
                  </a:moveTo>
                  <a:lnTo>
                    <a:pt x="126" y="698"/>
                  </a:lnTo>
                  <a:lnTo>
                    <a:pt x="0" y="1638"/>
                  </a:lnTo>
                  <a:lnTo>
                    <a:pt x="330" y="2451"/>
                  </a:lnTo>
                </a:path>
              </a:pathLst>
            </a:custGeom>
            <a:ln w="3530">
              <a:solidFill>
                <a:srgbClr val="565659"/>
              </a:solidFill>
            </a:ln>
          </p:spPr>
          <p:txBody>
            <a:bodyPr wrap="square" lIns="0" tIns="0" rIns="0" bIns="0" rtlCol="0"/>
            <a:lstStyle/>
            <a:p/>
          </p:txBody>
        </p:sp>
        <p:sp>
          <p:nvSpPr>
            <p:cNvPr id="2811" name="object 2811" descr=""/>
            <p:cNvSpPr/>
            <p:nvPr/>
          </p:nvSpPr>
          <p:spPr>
            <a:xfrm>
              <a:off x="2285891" y="8471684"/>
              <a:ext cx="2540" cy="1270"/>
            </a:xfrm>
            <a:custGeom>
              <a:avLst/>
              <a:gdLst/>
              <a:ahLst/>
              <a:cxnLst/>
              <a:rect l="l" t="t" r="r" b="b"/>
              <a:pathLst>
                <a:path w="2539" h="1270">
                  <a:moveTo>
                    <a:pt x="2286" y="114"/>
                  </a:moveTo>
                  <a:lnTo>
                    <a:pt x="1409" y="0"/>
                  </a:lnTo>
                  <a:lnTo>
                    <a:pt x="533" y="355"/>
                  </a:lnTo>
                  <a:lnTo>
                    <a:pt x="0" y="1054"/>
                  </a:lnTo>
                </a:path>
              </a:pathLst>
            </a:custGeom>
            <a:ln w="3530">
              <a:solidFill>
                <a:srgbClr val="565659"/>
              </a:solidFill>
            </a:ln>
          </p:spPr>
          <p:txBody>
            <a:bodyPr wrap="square" lIns="0" tIns="0" rIns="0" bIns="0" rtlCol="0"/>
            <a:lstStyle/>
            <a:p/>
          </p:txBody>
        </p:sp>
        <p:sp>
          <p:nvSpPr>
            <p:cNvPr id="2812" name="object 2812" descr=""/>
            <p:cNvSpPr/>
            <p:nvPr/>
          </p:nvSpPr>
          <p:spPr>
            <a:xfrm>
              <a:off x="2285229" y="8472740"/>
              <a:ext cx="1270" cy="2540"/>
            </a:xfrm>
            <a:custGeom>
              <a:avLst/>
              <a:gdLst/>
              <a:ahLst/>
              <a:cxnLst/>
              <a:rect l="l" t="t" r="r" b="b"/>
              <a:pathLst>
                <a:path w="1269" h="2540">
                  <a:moveTo>
                    <a:pt x="660" y="0"/>
                  </a:moveTo>
                  <a:lnTo>
                    <a:pt x="126" y="698"/>
                  </a:lnTo>
                  <a:lnTo>
                    <a:pt x="0" y="1638"/>
                  </a:lnTo>
                  <a:lnTo>
                    <a:pt x="342" y="2451"/>
                  </a:lnTo>
                </a:path>
              </a:pathLst>
            </a:custGeom>
            <a:ln w="3530">
              <a:solidFill>
                <a:srgbClr val="565659"/>
              </a:solidFill>
            </a:ln>
          </p:spPr>
          <p:txBody>
            <a:bodyPr wrap="square" lIns="0" tIns="0" rIns="0" bIns="0" rtlCol="0"/>
            <a:lstStyle/>
            <a:p/>
          </p:txBody>
        </p:sp>
        <p:sp>
          <p:nvSpPr>
            <p:cNvPr id="2813" name="object 2813" descr=""/>
            <p:cNvSpPr/>
            <p:nvPr/>
          </p:nvSpPr>
          <p:spPr>
            <a:xfrm>
              <a:off x="2287526" y="8475757"/>
              <a:ext cx="2540" cy="1270"/>
            </a:xfrm>
            <a:custGeom>
              <a:avLst/>
              <a:gdLst/>
              <a:ahLst/>
              <a:cxnLst/>
              <a:rect l="l" t="t" r="r" b="b"/>
              <a:pathLst>
                <a:path w="2539" h="1270">
                  <a:moveTo>
                    <a:pt x="0" y="952"/>
                  </a:moveTo>
                  <a:lnTo>
                    <a:pt x="876" y="1066"/>
                  </a:lnTo>
                  <a:lnTo>
                    <a:pt x="1752" y="698"/>
                  </a:lnTo>
                  <a:lnTo>
                    <a:pt x="2298" y="0"/>
                  </a:lnTo>
                </a:path>
              </a:pathLst>
            </a:custGeom>
            <a:ln w="3530">
              <a:solidFill>
                <a:srgbClr val="565659"/>
              </a:solidFill>
            </a:ln>
          </p:spPr>
          <p:txBody>
            <a:bodyPr wrap="square" lIns="0" tIns="0" rIns="0" bIns="0" rtlCol="0"/>
            <a:lstStyle/>
            <a:p/>
          </p:txBody>
        </p:sp>
        <p:sp>
          <p:nvSpPr>
            <p:cNvPr id="2814" name="object 2814" descr=""/>
            <p:cNvSpPr/>
            <p:nvPr/>
          </p:nvSpPr>
          <p:spPr>
            <a:xfrm>
              <a:off x="2289821" y="8473309"/>
              <a:ext cx="1270" cy="2540"/>
            </a:xfrm>
            <a:custGeom>
              <a:avLst/>
              <a:gdLst/>
              <a:ahLst/>
              <a:cxnLst/>
              <a:rect l="l" t="t" r="r" b="b"/>
              <a:pathLst>
                <a:path w="1269" h="2540">
                  <a:moveTo>
                    <a:pt x="0" y="2451"/>
                  </a:moveTo>
                  <a:lnTo>
                    <a:pt x="533" y="1752"/>
                  </a:lnTo>
                  <a:lnTo>
                    <a:pt x="660" y="812"/>
                  </a:lnTo>
                  <a:lnTo>
                    <a:pt x="317" y="0"/>
                  </a:lnTo>
                </a:path>
              </a:pathLst>
            </a:custGeom>
            <a:ln w="3530">
              <a:solidFill>
                <a:srgbClr val="565659"/>
              </a:solidFill>
            </a:ln>
          </p:spPr>
          <p:txBody>
            <a:bodyPr wrap="square" lIns="0" tIns="0" rIns="0" bIns="0" rtlCol="0"/>
            <a:lstStyle/>
            <a:p/>
          </p:txBody>
        </p:sp>
        <p:sp>
          <p:nvSpPr>
            <p:cNvPr id="2815" name="object 2815" descr=""/>
            <p:cNvSpPr/>
            <p:nvPr/>
          </p:nvSpPr>
          <p:spPr>
            <a:xfrm>
              <a:off x="2288175" y="8471794"/>
              <a:ext cx="2540" cy="1905"/>
            </a:xfrm>
            <a:custGeom>
              <a:avLst/>
              <a:gdLst/>
              <a:ahLst/>
              <a:cxnLst/>
              <a:rect l="l" t="t" r="r" b="b"/>
              <a:pathLst>
                <a:path w="2539" h="1904">
                  <a:moveTo>
                    <a:pt x="1968" y="1511"/>
                  </a:moveTo>
                  <a:lnTo>
                    <a:pt x="1625" y="698"/>
                  </a:lnTo>
                  <a:lnTo>
                    <a:pt x="889" y="126"/>
                  </a:lnTo>
                  <a:lnTo>
                    <a:pt x="0" y="0"/>
                  </a:lnTo>
                </a:path>
              </a:pathLst>
            </a:custGeom>
            <a:ln w="3530">
              <a:solidFill>
                <a:srgbClr val="565659"/>
              </a:solidFill>
            </a:ln>
          </p:spPr>
          <p:txBody>
            <a:bodyPr wrap="square" lIns="0" tIns="0" rIns="0" bIns="0" rtlCol="0"/>
            <a:lstStyle/>
            <a:p/>
          </p:txBody>
        </p:sp>
        <p:sp>
          <p:nvSpPr>
            <p:cNvPr id="2816" name="object 2816" descr=""/>
            <p:cNvSpPr/>
            <p:nvPr/>
          </p:nvSpPr>
          <p:spPr>
            <a:xfrm>
              <a:off x="2254267" y="8392927"/>
              <a:ext cx="2540" cy="1905"/>
            </a:xfrm>
            <a:custGeom>
              <a:avLst/>
              <a:gdLst/>
              <a:ahLst/>
              <a:cxnLst/>
              <a:rect l="l" t="t" r="r" b="b"/>
              <a:pathLst>
                <a:path w="2539" h="1904">
                  <a:moveTo>
                    <a:pt x="1968" y="1511"/>
                  </a:moveTo>
                  <a:lnTo>
                    <a:pt x="1625" y="698"/>
                  </a:lnTo>
                  <a:lnTo>
                    <a:pt x="889" y="114"/>
                  </a:lnTo>
                  <a:lnTo>
                    <a:pt x="0" y="0"/>
                  </a:lnTo>
                </a:path>
              </a:pathLst>
            </a:custGeom>
            <a:ln w="3530">
              <a:solidFill>
                <a:srgbClr val="565659"/>
              </a:solidFill>
            </a:ln>
          </p:spPr>
          <p:txBody>
            <a:bodyPr wrap="square" lIns="0" tIns="0" rIns="0" bIns="0" rtlCol="0"/>
            <a:lstStyle/>
            <a:p/>
          </p:txBody>
        </p:sp>
        <p:sp>
          <p:nvSpPr>
            <p:cNvPr id="2817" name="object 2817" descr=""/>
            <p:cNvSpPr/>
            <p:nvPr/>
          </p:nvSpPr>
          <p:spPr>
            <a:xfrm>
              <a:off x="2085920" y="8475196"/>
              <a:ext cx="2540" cy="1905"/>
            </a:xfrm>
            <a:custGeom>
              <a:avLst/>
              <a:gdLst/>
              <a:ahLst/>
              <a:cxnLst/>
              <a:rect l="l" t="t" r="r" b="b"/>
              <a:pathLst>
                <a:path w="2539" h="1904">
                  <a:moveTo>
                    <a:pt x="0" y="0"/>
                  </a:moveTo>
                  <a:lnTo>
                    <a:pt x="342" y="812"/>
                  </a:lnTo>
                  <a:lnTo>
                    <a:pt x="1079" y="1397"/>
                  </a:lnTo>
                  <a:lnTo>
                    <a:pt x="1968" y="1511"/>
                  </a:lnTo>
                </a:path>
              </a:pathLst>
            </a:custGeom>
            <a:ln w="3530">
              <a:solidFill>
                <a:srgbClr val="565659"/>
              </a:solidFill>
            </a:ln>
          </p:spPr>
          <p:txBody>
            <a:bodyPr wrap="square" lIns="0" tIns="0" rIns="0" bIns="0" rtlCol="0"/>
            <a:lstStyle/>
            <a:p/>
          </p:txBody>
        </p:sp>
        <p:sp>
          <p:nvSpPr>
            <p:cNvPr id="2818" name="object 2818" descr=""/>
            <p:cNvSpPr/>
            <p:nvPr/>
          </p:nvSpPr>
          <p:spPr>
            <a:xfrm>
              <a:off x="2119496" y="8393875"/>
              <a:ext cx="1270" cy="2540"/>
            </a:xfrm>
            <a:custGeom>
              <a:avLst/>
              <a:gdLst/>
              <a:ahLst/>
              <a:cxnLst/>
              <a:rect l="l" t="t" r="r" b="b"/>
              <a:pathLst>
                <a:path w="1269" h="2540">
                  <a:moveTo>
                    <a:pt x="660" y="0"/>
                  </a:moveTo>
                  <a:lnTo>
                    <a:pt x="126" y="698"/>
                  </a:lnTo>
                  <a:lnTo>
                    <a:pt x="0" y="1638"/>
                  </a:lnTo>
                  <a:lnTo>
                    <a:pt x="330" y="2451"/>
                  </a:lnTo>
                </a:path>
              </a:pathLst>
            </a:custGeom>
            <a:ln w="3530">
              <a:solidFill>
                <a:srgbClr val="565659"/>
              </a:solidFill>
            </a:ln>
          </p:spPr>
          <p:txBody>
            <a:bodyPr wrap="square" lIns="0" tIns="0" rIns="0" bIns="0" rtlCol="0"/>
            <a:lstStyle/>
            <a:p/>
          </p:txBody>
        </p:sp>
        <p:sp>
          <p:nvSpPr>
            <p:cNvPr id="2819" name="object 2819" descr=""/>
            <p:cNvSpPr/>
            <p:nvPr/>
          </p:nvSpPr>
          <p:spPr>
            <a:xfrm>
              <a:off x="2255907" y="8394444"/>
              <a:ext cx="1270" cy="2540"/>
            </a:xfrm>
            <a:custGeom>
              <a:avLst/>
              <a:gdLst/>
              <a:ahLst/>
              <a:cxnLst/>
              <a:rect l="l" t="t" r="r" b="b"/>
              <a:pathLst>
                <a:path w="1269" h="2540">
                  <a:moveTo>
                    <a:pt x="0" y="2451"/>
                  </a:moveTo>
                  <a:lnTo>
                    <a:pt x="533" y="1752"/>
                  </a:lnTo>
                  <a:lnTo>
                    <a:pt x="660" y="812"/>
                  </a:lnTo>
                  <a:lnTo>
                    <a:pt x="330" y="0"/>
                  </a:lnTo>
                </a:path>
              </a:pathLst>
            </a:custGeom>
            <a:ln w="3530">
              <a:solidFill>
                <a:srgbClr val="565659"/>
              </a:solidFill>
            </a:ln>
          </p:spPr>
          <p:txBody>
            <a:bodyPr wrap="square" lIns="0" tIns="0" rIns="0" bIns="0" rtlCol="0"/>
            <a:lstStyle/>
            <a:p/>
          </p:txBody>
        </p:sp>
        <p:sp>
          <p:nvSpPr>
            <p:cNvPr id="2820" name="object 2820" descr=""/>
            <p:cNvSpPr/>
            <p:nvPr/>
          </p:nvSpPr>
          <p:spPr>
            <a:xfrm>
              <a:off x="2285566" y="8475196"/>
              <a:ext cx="2540" cy="1905"/>
            </a:xfrm>
            <a:custGeom>
              <a:avLst/>
              <a:gdLst/>
              <a:ahLst/>
              <a:cxnLst/>
              <a:rect l="l" t="t" r="r" b="b"/>
              <a:pathLst>
                <a:path w="2539" h="1904">
                  <a:moveTo>
                    <a:pt x="0" y="0"/>
                  </a:moveTo>
                  <a:lnTo>
                    <a:pt x="330" y="812"/>
                  </a:lnTo>
                  <a:lnTo>
                    <a:pt x="1079" y="1397"/>
                  </a:lnTo>
                  <a:lnTo>
                    <a:pt x="1955" y="1511"/>
                  </a:lnTo>
                </a:path>
              </a:pathLst>
            </a:custGeom>
            <a:ln w="3530">
              <a:solidFill>
                <a:srgbClr val="565659"/>
              </a:solidFill>
            </a:ln>
          </p:spPr>
          <p:txBody>
            <a:bodyPr wrap="square" lIns="0" tIns="0" rIns="0" bIns="0" rtlCol="0"/>
            <a:lstStyle/>
            <a:p/>
          </p:txBody>
        </p:sp>
        <p:sp>
          <p:nvSpPr>
            <p:cNvPr id="2821" name="object 2821" descr=""/>
            <p:cNvSpPr/>
            <p:nvPr/>
          </p:nvSpPr>
          <p:spPr>
            <a:xfrm>
              <a:off x="2281948" y="8468349"/>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822" name="object 2822" descr=""/>
            <p:cNvSpPr/>
            <p:nvPr/>
          </p:nvSpPr>
          <p:spPr>
            <a:xfrm>
              <a:off x="2248039" y="8389482"/>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823" name="object 2823" descr=""/>
            <p:cNvSpPr/>
            <p:nvPr/>
          </p:nvSpPr>
          <p:spPr>
            <a:xfrm>
              <a:off x="2248801" y="8390244"/>
              <a:ext cx="10795" cy="10795"/>
            </a:xfrm>
            <a:custGeom>
              <a:avLst/>
              <a:gdLst/>
              <a:ahLst/>
              <a:cxnLst/>
              <a:rect l="l" t="t" r="r" b="b"/>
              <a:pathLst>
                <a:path w="10794" h="10795">
                  <a:moveTo>
                    <a:pt x="10287" y="5143"/>
                  </a:moveTo>
                  <a:lnTo>
                    <a:pt x="10287" y="2298"/>
                  </a:lnTo>
                  <a:lnTo>
                    <a:pt x="7988" y="0"/>
                  </a:lnTo>
                  <a:lnTo>
                    <a:pt x="5143" y="0"/>
                  </a:lnTo>
                  <a:lnTo>
                    <a:pt x="2311" y="0"/>
                  </a:lnTo>
                  <a:lnTo>
                    <a:pt x="0" y="2298"/>
                  </a:lnTo>
                  <a:lnTo>
                    <a:pt x="0" y="5143"/>
                  </a:lnTo>
                  <a:lnTo>
                    <a:pt x="0" y="7988"/>
                  </a:lnTo>
                  <a:lnTo>
                    <a:pt x="2311" y="10286"/>
                  </a:lnTo>
                  <a:lnTo>
                    <a:pt x="5143" y="10286"/>
                  </a:lnTo>
                  <a:lnTo>
                    <a:pt x="7988" y="10286"/>
                  </a:lnTo>
                  <a:lnTo>
                    <a:pt x="10287" y="7988"/>
                  </a:lnTo>
                  <a:lnTo>
                    <a:pt x="10287" y="5143"/>
                  </a:lnTo>
                </a:path>
              </a:pathLst>
            </a:custGeom>
            <a:ln w="3530">
              <a:solidFill>
                <a:srgbClr val="565659"/>
              </a:solidFill>
            </a:ln>
          </p:spPr>
          <p:txBody>
            <a:bodyPr wrap="square" lIns="0" tIns="0" rIns="0" bIns="0" rtlCol="0"/>
            <a:lstStyle/>
            <a:p/>
          </p:txBody>
        </p:sp>
        <p:sp>
          <p:nvSpPr>
            <p:cNvPr id="2824" name="object 2824" descr=""/>
            <p:cNvSpPr/>
            <p:nvPr/>
          </p:nvSpPr>
          <p:spPr>
            <a:xfrm>
              <a:off x="2116216" y="8389482"/>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825" name="object 2825" descr=""/>
            <p:cNvSpPr/>
            <p:nvPr/>
          </p:nvSpPr>
          <p:spPr>
            <a:xfrm>
              <a:off x="2116976" y="8390244"/>
              <a:ext cx="10795" cy="10795"/>
            </a:xfrm>
            <a:custGeom>
              <a:avLst/>
              <a:gdLst/>
              <a:ahLst/>
              <a:cxnLst/>
              <a:rect l="l" t="t" r="r" b="b"/>
              <a:pathLst>
                <a:path w="10794" h="10795">
                  <a:moveTo>
                    <a:pt x="10287" y="5143"/>
                  </a:moveTo>
                  <a:lnTo>
                    <a:pt x="10287" y="2298"/>
                  </a:lnTo>
                  <a:lnTo>
                    <a:pt x="7988" y="0"/>
                  </a:lnTo>
                  <a:lnTo>
                    <a:pt x="5143" y="0"/>
                  </a:lnTo>
                  <a:lnTo>
                    <a:pt x="2298" y="0"/>
                  </a:lnTo>
                  <a:lnTo>
                    <a:pt x="0" y="2298"/>
                  </a:lnTo>
                  <a:lnTo>
                    <a:pt x="0" y="5143"/>
                  </a:lnTo>
                  <a:lnTo>
                    <a:pt x="0" y="7988"/>
                  </a:lnTo>
                  <a:lnTo>
                    <a:pt x="2298" y="10286"/>
                  </a:lnTo>
                  <a:lnTo>
                    <a:pt x="5143" y="10286"/>
                  </a:lnTo>
                  <a:lnTo>
                    <a:pt x="7988" y="10286"/>
                  </a:lnTo>
                  <a:lnTo>
                    <a:pt x="10287" y="7988"/>
                  </a:lnTo>
                  <a:lnTo>
                    <a:pt x="10287" y="5143"/>
                  </a:lnTo>
                </a:path>
              </a:pathLst>
            </a:custGeom>
            <a:ln w="3530">
              <a:solidFill>
                <a:srgbClr val="565659"/>
              </a:solidFill>
            </a:ln>
          </p:spPr>
          <p:txBody>
            <a:bodyPr wrap="square" lIns="0" tIns="0" rIns="0" bIns="0" rtlCol="0"/>
            <a:lstStyle/>
            <a:p/>
          </p:txBody>
        </p:sp>
        <p:sp>
          <p:nvSpPr>
            <p:cNvPr id="2826" name="object 2826" descr=""/>
            <p:cNvSpPr/>
            <p:nvPr/>
          </p:nvSpPr>
          <p:spPr>
            <a:xfrm>
              <a:off x="2082307" y="8468349"/>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827" name="object 2827" descr=""/>
            <p:cNvSpPr/>
            <p:nvPr/>
          </p:nvSpPr>
          <p:spPr>
            <a:xfrm>
              <a:off x="2083069" y="8469111"/>
              <a:ext cx="10795" cy="10795"/>
            </a:xfrm>
            <a:custGeom>
              <a:avLst/>
              <a:gdLst/>
              <a:ahLst/>
              <a:cxnLst/>
              <a:rect l="l" t="t" r="r" b="b"/>
              <a:pathLst>
                <a:path w="10794" h="10795">
                  <a:moveTo>
                    <a:pt x="10287" y="5143"/>
                  </a:moveTo>
                  <a:lnTo>
                    <a:pt x="10287" y="2298"/>
                  </a:lnTo>
                  <a:lnTo>
                    <a:pt x="7975" y="0"/>
                  </a:lnTo>
                  <a:lnTo>
                    <a:pt x="5143" y="0"/>
                  </a:lnTo>
                  <a:lnTo>
                    <a:pt x="2298" y="0"/>
                  </a:lnTo>
                  <a:lnTo>
                    <a:pt x="0" y="2298"/>
                  </a:lnTo>
                  <a:lnTo>
                    <a:pt x="0" y="5143"/>
                  </a:lnTo>
                  <a:lnTo>
                    <a:pt x="0" y="7988"/>
                  </a:lnTo>
                  <a:lnTo>
                    <a:pt x="2298" y="10287"/>
                  </a:lnTo>
                  <a:lnTo>
                    <a:pt x="5143" y="10287"/>
                  </a:lnTo>
                  <a:lnTo>
                    <a:pt x="7975" y="10287"/>
                  </a:lnTo>
                  <a:lnTo>
                    <a:pt x="10287" y="7988"/>
                  </a:lnTo>
                  <a:lnTo>
                    <a:pt x="10287" y="5143"/>
                  </a:lnTo>
                </a:path>
              </a:pathLst>
            </a:custGeom>
            <a:ln w="3530">
              <a:solidFill>
                <a:srgbClr val="565659"/>
              </a:solidFill>
            </a:ln>
          </p:spPr>
          <p:txBody>
            <a:bodyPr wrap="square" lIns="0" tIns="0" rIns="0" bIns="0" rtlCol="0"/>
            <a:lstStyle/>
            <a:p/>
          </p:txBody>
        </p:sp>
        <p:sp>
          <p:nvSpPr>
            <p:cNvPr id="2828" name="object 2828" descr=""/>
            <p:cNvSpPr/>
            <p:nvPr/>
          </p:nvSpPr>
          <p:spPr>
            <a:xfrm>
              <a:off x="2282709" y="8469111"/>
              <a:ext cx="10795" cy="10795"/>
            </a:xfrm>
            <a:custGeom>
              <a:avLst/>
              <a:gdLst/>
              <a:ahLst/>
              <a:cxnLst/>
              <a:rect l="l" t="t" r="r" b="b"/>
              <a:pathLst>
                <a:path w="10794" h="10795">
                  <a:moveTo>
                    <a:pt x="10287" y="5143"/>
                  </a:moveTo>
                  <a:lnTo>
                    <a:pt x="10287" y="2298"/>
                  </a:lnTo>
                  <a:lnTo>
                    <a:pt x="7988" y="0"/>
                  </a:lnTo>
                  <a:lnTo>
                    <a:pt x="5143" y="0"/>
                  </a:lnTo>
                  <a:lnTo>
                    <a:pt x="2311" y="0"/>
                  </a:lnTo>
                  <a:lnTo>
                    <a:pt x="0" y="2298"/>
                  </a:lnTo>
                  <a:lnTo>
                    <a:pt x="0" y="5143"/>
                  </a:lnTo>
                  <a:lnTo>
                    <a:pt x="0" y="7988"/>
                  </a:lnTo>
                  <a:lnTo>
                    <a:pt x="2311" y="10287"/>
                  </a:lnTo>
                  <a:lnTo>
                    <a:pt x="5143" y="10287"/>
                  </a:lnTo>
                  <a:lnTo>
                    <a:pt x="7988" y="10287"/>
                  </a:lnTo>
                  <a:lnTo>
                    <a:pt x="10287" y="7988"/>
                  </a:lnTo>
                  <a:lnTo>
                    <a:pt x="10287" y="5143"/>
                  </a:lnTo>
                </a:path>
              </a:pathLst>
            </a:custGeom>
            <a:ln w="3530">
              <a:solidFill>
                <a:srgbClr val="565659"/>
              </a:solidFill>
            </a:ln>
          </p:spPr>
          <p:txBody>
            <a:bodyPr wrap="square" lIns="0" tIns="0" rIns="0" bIns="0" rtlCol="0"/>
            <a:lstStyle/>
            <a:p/>
          </p:txBody>
        </p:sp>
        <p:sp>
          <p:nvSpPr>
            <p:cNvPr id="2829" name="object 2829" descr=""/>
            <p:cNvSpPr/>
            <p:nvPr/>
          </p:nvSpPr>
          <p:spPr>
            <a:xfrm>
              <a:off x="2274084" y="8550166"/>
              <a:ext cx="2540" cy="1270"/>
            </a:xfrm>
            <a:custGeom>
              <a:avLst/>
              <a:gdLst/>
              <a:ahLst/>
              <a:cxnLst/>
              <a:rect l="l" t="t" r="r" b="b"/>
              <a:pathLst>
                <a:path w="2539" h="1270">
                  <a:moveTo>
                    <a:pt x="2286" y="114"/>
                  </a:moveTo>
                  <a:lnTo>
                    <a:pt x="1409" y="0"/>
                  </a:lnTo>
                  <a:lnTo>
                    <a:pt x="533" y="368"/>
                  </a:lnTo>
                  <a:lnTo>
                    <a:pt x="0" y="1066"/>
                  </a:lnTo>
                </a:path>
              </a:pathLst>
            </a:custGeom>
            <a:ln w="3530">
              <a:solidFill>
                <a:srgbClr val="565659"/>
              </a:solidFill>
            </a:ln>
          </p:spPr>
          <p:txBody>
            <a:bodyPr wrap="square" lIns="0" tIns="0" rIns="0" bIns="0" rtlCol="0"/>
            <a:lstStyle/>
            <a:p/>
          </p:txBody>
        </p:sp>
        <p:sp>
          <p:nvSpPr>
            <p:cNvPr id="2830" name="object 2830" descr=""/>
            <p:cNvSpPr/>
            <p:nvPr/>
          </p:nvSpPr>
          <p:spPr>
            <a:xfrm>
              <a:off x="2273421" y="8551229"/>
              <a:ext cx="1270" cy="2540"/>
            </a:xfrm>
            <a:custGeom>
              <a:avLst/>
              <a:gdLst/>
              <a:ahLst/>
              <a:cxnLst/>
              <a:rect l="l" t="t" r="r" b="b"/>
              <a:pathLst>
                <a:path w="1269" h="2540">
                  <a:moveTo>
                    <a:pt x="660" y="0"/>
                  </a:moveTo>
                  <a:lnTo>
                    <a:pt x="126" y="698"/>
                  </a:lnTo>
                  <a:lnTo>
                    <a:pt x="0" y="1638"/>
                  </a:lnTo>
                  <a:lnTo>
                    <a:pt x="330" y="2451"/>
                  </a:lnTo>
                </a:path>
              </a:pathLst>
            </a:custGeom>
            <a:ln w="3530">
              <a:solidFill>
                <a:srgbClr val="565659"/>
              </a:solidFill>
            </a:ln>
          </p:spPr>
          <p:txBody>
            <a:bodyPr wrap="square" lIns="0" tIns="0" rIns="0" bIns="0" rtlCol="0"/>
            <a:lstStyle/>
            <a:p/>
          </p:txBody>
        </p:sp>
        <p:sp>
          <p:nvSpPr>
            <p:cNvPr id="2831" name="object 2831" descr=""/>
            <p:cNvSpPr/>
            <p:nvPr/>
          </p:nvSpPr>
          <p:spPr>
            <a:xfrm>
              <a:off x="2273754" y="8553685"/>
              <a:ext cx="2540" cy="1905"/>
            </a:xfrm>
            <a:custGeom>
              <a:avLst/>
              <a:gdLst/>
              <a:ahLst/>
              <a:cxnLst/>
              <a:rect l="l" t="t" r="r" b="b"/>
              <a:pathLst>
                <a:path w="2539" h="1904">
                  <a:moveTo>
                    <a:pt x="0" y="0"/>
                  </a:moveTo>
                  <a:lnTo>
                    <a:pt x="342" y="812"/>
                  </a:lnTo>
                  <a:lnTo>
                    <a:pt x="1079" y="1397"/>
                  </a:lnTo>
                  <a:lnTo>
                    <a:pt x="1968" y="1511"/>
                  </a:lnTo>
                </a:path>
              </a:pathLst>
            </a:custGeom>
            <a:ln w="3530">
              <a:solidFill>
                <a:srgbClr val="565659"/>
              </a:solidFill>
            </a:ln>
          </p:spPr>
          <p:txBody>
            <a:bodyPr wrap="square" lIns="0" tIns="0" rIns="0" bIns="0" rtlCol="0"/>
            <a:lstStyle/>
            <a:p/>
          </p:txBody>
        </p:sp>
        <p:sp>
          <p:nvSpPr>
            <p:cNvPr id="2832" name="object 2832" descr=""/>
            <p:cNvSpPr/>
            <p:nvPr/>
          </p:nvSpPr>
          <p:spPr>
            <a:xfrm>
              <a:off x="2278007" y="8551798"/>
              <a:ext cx="1270" cy="2540"/>
            </a:xfrm>
            <a:custGeom>
              <a:avLst/>
              <a:gdLst/>
              <a:ahLst/>
              <a:cxnLst/>
              <a:rect l="l" t="t" r="r" b="b"/>
              <a:pathLst>
                <a:path w="1269" h="2540">
                  <a:moveTo>
                    <a:pt x="0" y="2451"/>
                  </a:moveTo>
                  <a:lnTo>
                    <a:pt x="533" y="1752"/>
                  </a:lnTo>
                  <a:lnTo>
                    <a:pt x="660" y="812"/>
                  </a:lnTo>
                  <a:lnTo>
                    <a:pt x="317" y="0"/>
                  </a:lnTo>
                </a:path>
              </a:pathLst>
            </a:custGeom>
            <a:ln w="3530">
              <a:solidFill>
                <a:srgbClr val="565659"/>
              </a:solidFill>
            </a:ln>
          </p:spPr>
          <p:txBody>
            <a:bodyPr wrap="square" lIns="0" tIns="0" rIns="0" bIns="0" rtlCol="0"/>
            <a:lstStyle/>
            <a:p/>
          </p:txBody>
        </p:sp>
        <p:sp>
          <p:nvSpPr>
            <p:cNvPr id="2833" name="object 2833" descr=""/>
            <p:cNvSpPr/>
            <p:nvPr/>
          </p:nvSpPr>
          <p:spPr>
            <a:xfrm>
              <a:off x="2276374" y="8550281"/>
              <a:ext cx="2540" cy="1905"/>
            </a:xfrm>
            <a:custGeom>
              <a:avLst/>
              <a:gdLst/>
              <a:ahLst/>
              <a:cxnLst/>
              <a:rect l="l" t="t" r="r" b="b"/>
              <a:pathLst>
                <a:path w="2539" h="1904">
                  <a:moveTo>
                    <a:pt x="1955" y="1511"/>
                  </a:moveTo>
                  <a:lnTo>
                    <a:pt x="1625" y="698"/>
                  </a:lnTo>
                  <a:lnTo>
                    <a:pt x="876" y="114"/>
                  </a:lnTo>
                  <a:lnTo>
                    <a:pt x="0" y="0"/>
                  </a:lnTo>
                </a:path>
              </a:pathLst>
            </a:custGeom>
            <a:ln w="3530">
              <a:solidFill>
                <a:srgbClr val="565659"/>
              </a:solidFill>
            </a:ln>
          </p:spPr>
          <p:txBody>
            <a:bodyPr wrap="square" lIns="0" tIns="0" rIns="0" bIns="0" rtlCol="0"/>
            <a:lstStyle/>
            <a:p/>
          </p:txBody>
        </p:sp>
        <p:sp>
          <p:nvSpPr>
            <p:cNvPr id="2834" name="object 2834" descr=""/>
            <p:cNvSpPr/>
            <p:nvPr/>
          </p:nvSpPr>
          <p:spPr>
            <a:xfrm>
              <a:off x="2275720" y="8554251"/>
              <a:ext cx="2540" cy="1270"/>
            </a:xfrm>
            <a:custGeom>
              <a:avLst/>
              <a:gdLst/>
              <a:ahLst/>
              <a:cxnLst/>
              <a:rect l="l" t="t" r="r" b="b"/>
              <a:pathLst>
                <a:path w="2539" h="1270">
                  <a:moveTo>
                    <a:pt x="0" y="939"/>
                  </a:moveTo>
                  <a:lnTo>
                    <a:pt x="876" y="1054"/>
                  </a:lnTo>
                  <a:lnTo>
                    <a:pt x="1752" y="698"/>
                  </a:lnTo>
                  <a:lnTo>
                    <a:pt x="2286" y="0"/>
                  </a:lnTo>
                </a:path>
              </a:pathLst>
            </a:custGeom>
            <a:ln w="3530">
              <a:solidFill>
                <a:srgbClr val="565659"/>
              </a:solidFill>
            </a:ln>
          </p:spPr>
          <p:txBody>
            <a:bodyPr wrap="square" lIns="0" tIns="0" rIns="0" bIns="0" rtlCol="0"/>
            <a:lstStyle/>
            <a:p/>
          </p:txBody>
        </p:sp>
        <p:sp>
          <p:nvSpPr>
            <p:cNvPr id="2835" name="object 2835" descr=""/>
            <p:cNvSpPr/>
            <p:nvPr/>
          </p:nvSpPr>
          <p:spPr>
            <a:xfrm>
              <a:off x="2099963" y="8550281"/>
              <a:ext cx="2540" cy="1905"/>
            </a:xfrm>
            <a:custGeom>
              <a:avLst/>
              <a:gdLst/>
              <a:ahLst/>
              <a:cxnLst/>
              <a:rect l="l" t="t" r="r" b="b"/>
              <a:pathLst>
                <a:path w="2539" h="1904">
                  <a:moveTo>
                    <a:pt x="1968" y="1511"/>
                  </a:moveTo>
                  <a:lnTo>
                    <a:pt x="1625" y="698"/>
                  </a:lnTo>
                  <a:lnTo>
                    <a:pt x="876" y="114"/>
                  </a:lnTo>
                  <a:lnTo>
                    <a:pt x="0" y="0"/>
                  </a:lnTo>
                </a:path>
              </a:pathLst>
            </a:custGeom>
            <a:ln w="3530">
              <a:solidFill>
                <a:srgbClr val="565659"/>
              </a:solidFill>
            </a:ln>
          </p:spPr>
          <p:txBody>
            <a:bodyPr wrap="square" lIns="0" tIns="0" rIns="0" bIns="0" rtlCol="0"/>
            <a:lstStyle/>
            <a:p/>
          </p:txBody>
        </p:sp>
        <p:sp>
          <p:nvSpPr>
            <p:cNvPr id="2836" name="object 2836" descr=""/>
            <p:cNvSpPr/>
            <p:nvPr/>
          </p:nvSpPr>
          <p:spPr>
            <a:xfrm>
              <a:off x="2097680" y="8550166"/>
              <a:ext cx="2540" cy="1270"/>
            </a:xfrm>
            <a:custGeom>
              <a:avLst/>
              <a:gdLst/>
              <a:ahLst/>
              <a:cxnLst/>
              <a:rect l="l" t="t" r="r" b="b"/>
              <a:pathLst>
                <a:path w="2539" h="1270">
                  <a:moveTo>
                    <a:pt x="2286" y="114"/>
                  </a:moveTo>
                  <a:lnTo>
                    <a:pt x="1409" y="0"/>
                  </a:lnTo>
                  <a:lnTo>
                    <a:pt x="533" y="368"/>
                  </a:lnTo>
                  <a:lnTo>
                    <a:pt x="0" y="1066"/>
                  </a:lnTo>
                </a:path>
              </a:pathLst>
            </a:custGeom>
            <a:ln w="3530">
              <a:solidFill>
                <a:srgbClr val="565659"/>
              </a:solidFill>
            </a:ln>
          </p:spPr>
          <p:txBody>
            <a:bodyPr wrap="square" lIns="0" tIns="0" rIns="0" bIns="0" rtlCol="0"/>
            <a:lstStyle/>
            <a:p/>
          </p:txBody>
        </p:sp>
        <p:sp>
          <p:nvSpPr>
            <p:cNvPr id="2837" name="object 2837" descr=""/>
            <p:cNvSpPr/>
            <p:nvPr/>
          </p:nvSpPr>
          <p:spPr>
            <a:xfrm>
              <a:off x="2097017" y="8551229"/>
              <a:ext cx="1270" cy="2540"/>
            </a:xfrm>
            <a:custGeom>
              <a:avLst/>
              <a:gdLst/>
              <a:ahLst/>
              <a:cxnLst/>
              <a:rect l="l" t="t" r="r" b="b"/>
              <a:pathLst>
                <a:path w="1269" h="2540">
                  <a:moveTo>
                    <a:pt x="660" y="0"/>
                  </a:moveTo>
                  <a:lnTo>
                    <a:pt x="126" y="698"/>
                  </a:lnTo>
                  <a:lnTo>
                    <a:pt x="0" y="1638"/>
                  </a:lnTo>
                  <a:lnTo>
                    <a:pt x="330" y="2451"/>
                  </a:lnTo>
                </a:path>
              </a:pathLst>
            </a:custGeom>
            <a:ln w="3530">
              <a:solidFill>
                <a:srgbClr val="565659"/>
              </a:solidFill>
            </a:ln>
          </p:spPr>
          <p:txBody>
            <a:bodyPr wrap="square" lIns="0" tIns="0" rIns="0" bIns="0" rtlCol="0"/>
            <a:lstStyle/>
            <a:p/>
          </p:txBody>
        </p:sp>
        <p:sp>
          <p:nvSpPr>
            <p:cNvPr id="2838" name="object 2838" descr=""/>
            <p:cNvSpPr/>
            <p:nvPr/>
          </p:nvSpPr>
          <p:spPr>
            <a:xfrm>
              <a:off x="2097349" y="8553685"/>
              <a:ext cx="2540" cy="1905"/>
            </a:xfrm>
            <a:custGeom>
              <a:avLst/>
              <a:gdLst/>
              <a:ahLst/>
              <a:cxnLst/>
              <a:rect l="l" t="t" r="r" b="b"/>
              <a:pathLst>
                <a:path w="2539" h="1904">
                  <a:moveTo>
                    <a:pt x="0" y="0"/>
                  </a:moveTo>
                  <a:lnTo>
                    <a:pt x="342" y="812"/>
                  </a:lnTo>
                  <a:lnTo>
                    <a:pt x="1092" y="1397"/>
                  </a:lnTo>
                  <a:lnTo>
                    <a:pt x="1968" y="1511"/>
                  </a:lnTo>
                </a:path>
              </a:pathLst>
            </a:custGeom>
            <a:ln w="3530">
              <a:solidFill>
                <a:srgbClr val="565659"/>
              </a:solidFill>
            </a:ln>
          </p:spPr>
          <p:txBody>
            <a:bodyPr wrap="square" lIns="0" tIns="0" rIns="0" bIns="0" rtlCol="0"/>
            <a:lstStyle/>
            <a:p/>
          </p:txBody>
        </p:sp>
        <p:sp>
          <p:nvSpPr>
            <p:cNvPr id="2839" name="object 2839" descr=""/>
            <p:cNvSpPr/>
            <p:nvPr/>
          </p:nvSpPr>
          <p:spPr>
            <a:xfrm>
              <a:off x="2101603" y="8551798"/>
              <a:ext cx="1270" cy="2540"/>
            </a:xfrm>
            <a:custGeom>
              <a:avLst/>
              <a:gdLst/>
              <a:ahLst/>
              <a:cxnLst/>
              <a:rect l="l" t="t" r="r" b="b"/>
              <a:pathLst>
                <a:path w="1269" h="2540">
                  <a:moveTo>
                    <a:pt x="0" y="2451"/>
                  </a:moveTo>
                  <a:lnTo>
                    <a:pt x="533" y="1752"/>
                  </a:lnTo>
                  <a:lnTo>
                    <a:pt x="660" y="812"/>
                  </a:lnTo>
                  <a:lnTo>
                    <a:pt x="330" y="0"/>
                  </a:lnTo>
                </a:path>
              </a:pathLst>
            </a:custGeom>
            <a:ln w="3530">
              <a:solidFill>
                <a:srgbClr val="565659"/>
              </a:solidFill>
            </a:ln>
          </p:spPr>
          <p:txBody>
            <a:bodyPr wrap="square" lIns="0" tIns="0" rIns="0" bIns="0" rtlCol="0"/>
            <a:lstStyle/>
            <a:p/>
          </p:txBody>
        </p:sp>
        <p:sp>
          <p:nvSpPr>
            <p:cNvPr id="2840" name="object 2840" descr=""/>
            <p:cNvSpPr/>
            <p:nvPr/>
          </p:nvSpPr>
          <p:spPr>
            <a:xfrm>
              <a:off x="2099315" y="8554251"/>
              <a:ext cx="2540" cy="1270"/>
            </a:xfrm>
            <a:custGeom>
              <a:avLst/>
              <a:gdLst/>
              <a:ahLst/>
              <a:cxnLst/>
              <a:rect l="l" t="t" r="r" b="b"/>
              <a:pathLst>
                <a:path w="2539" h="1270">
                  <a:moveTo>
                    <a:pt x="0" y="939"/>
                  </a:moveTo>
                  <a:lnTo>
                    <a:pt x="876" y="1054"/>
                  </a:lnTo>
                  <a:lnTo>
                    <a:pt x="1752" y="698"/>
                  </a:lnTo>
                  <a:lnTo>
                    <a:pt x="2286" y="0"/>
                  </a:lnTo>
                </a:path>
              </a:pathLst>
            </a:custGeom>
            <a:ln w="3530">
              <a:solidFill>
                <a:srgbClr val="565659"/>
              </a:solidFill>
            </a:ln>
          </p:spPr>
          <p:txBody>
            <a:bodyPr wrap="square" lIns="0" tIns="0" rIns="0" bIns="0" rtlCol="0"/>
            <a:lstStyle/>
            <a:p/>
          </p:txBody>
        </p:sp>
        <p:sp>
          <p:nvSpPr>
            <p:cNvPr id="2841" name="object 2841" descr=""/>
            <p:cNvSpPr/>
            <p:nvPr/>
          </p:nvSpPr>
          <p:spPr>
            <a:xfrm>
              <a:off x="2093735" y="8546830"/>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842" name="object 2842" descr=""/>
            <p:cNvSpPr/>
            <p:nvPr/>
          </p:nvSpPr>
          <p:spPr>
            <a:xfrm>
              <a:off x="2270141" y="8546830"/>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2843" name="object 2843" descr=""/>
            <p:cNvSpPr/>
            <p:nvPr/>
          </p:nvSpPr>
          <p:spPr>
            <a:xfrm>
              <a:off x="2270902" y="8547592"/>
              <a:ext cx="10795" cy="10795"/>
            </a:xfrm>
            <a:custGeom>
              <a:avLst/>
              <a:gdLst/>
              <a:ahLst/>
              <a:cxnLst/>
              <a:rect l="l" t="t" r="r" b="b"/>
              <a:pathLst>
                <a:path w="10794" h="10795">
                  <a:moveTo>
                    <a:pt x="10287" y="5143"/>
                  </a:moveTo>
                  <a:lnTo>
                    <a:pt x="10287" y="2298"/>
                  </a:lnTo>
                  <a:lnTo>
                    <a:pt x="7975" y="0"/>
                  </a:lnTo>
                  <a:lnTo>
                    <a:pt x="5143" y="0"/>
                  </a:lnTo>
                  <a:lnTo>
                    <a:pt x="2298" y="0"/>
                  </a:lnTo>
                  <a:lnTo>
                    <a:pt x="0" y="2298"/>
                  </a:lnTo>
                  <a:lnTo>
                    <a:pt x="0" y="5143"/>
                  </a:lnTo>
                  <a:lnTo>
                    <a:pt x="0" y="7988"/>
                  </a:lnTo>
                  <a:lnTo>
                    <a:pt x="2298" y="10286"/>
                  </a:lnTo>
                  <a:lnTo>
                    <a:pt x="5143" y="10286"/>
                  </a:lnTo>
                  <a:lnTo>
                    <a:pt x="7975" y="10286"/>
                  </a:lnTo>
                  <a:lnTo>
                    <a:pt x="10287" y="7988"/>
                  </a:lnTo>
                  <a:lnTo>
                    <a:pt x="10287" y="5143"/>
                  </a:lnTo>
                </a:path>
              </a:pathLst>
            </a:custGeom>
            <a:ln w="3530">
              <a:solidFill>
                <a:srgbClr val="565659"/>
              </a:solidFill>
            </a:ln>
          </p:spPr>
          <p:txBody>
            <a:bodyPr wrap="square" lIns="0" tIns="0" rIns="0" bIns="0" rtlCol="0"/>
            <a:lstStyle/>
            <a:p/>
          </p:txBody>
        </p:sp>
        <p:sp>
          <p:nvSpPr>
            <p:cNvPr id="2844" name="object 2844" descr=""/>
            <p:cNvSpPr/>
            <p:nvPr/>
          </p:nvSpPr>
          <p:spPr>
            <a:xfrm>
              <a:off x="2094497" y="8547592"/>
              <a:ext cx="10795" cy="10795"/>
            </a:xfrm>
            <a:custGeom>
              <a:avLst/>
              <a:gdLst/>
              <a:ahLst/>
              <a:cxnLst/>
              <a:rect l="l" t="t" r="r" b="b"/>
              <a:pathLst>
                <a:path w="10794" h="10795">
                  <a:moveTo>
                    <a:pt x="10287" y="5143"/>
                  </a:moveTo>
                  <a:lnTo>
                    <a:pt x="10287" y="2298"/>
                  </a:lnTo>
                  <a:lnTo>
                    <a:pt x="7988" y="0"/>
                  </a:lnTo>
                  <a:lnTo>
                    <a:pt x="5143" y="0"/>
                  </a:lnTo>
                  <a:lnTo>
                    <a:pt x="2298" y="0"/>
                  </a:lnTo>
                  <a:lnTo>
                    <a:pt x="0" y="2298"/>
                  </a:lnTo>
                  <a:lnTo>
                    <a:pt x="0" y="5143"/>
                  </a:lnTo>
                  <a:lnTo>
                    <a:pt x="0" y="7988"/>
                  </a:lnTo>
                  <a:lnTo>
                    <a:pt x="2298" y="10286"/>
                  </a:lnTo>
                  <a:lnTo>
                    <a:pt x="5143" y="10286"/>
                  </a:lnTo>
                  <a:lnTo>
                    <a:pt x="7988" y="10286"/>
                  </a:lnTo>
                  <a:lnTo>
                    <a:pt x="10287" y="7988"/>
                  </a:lnTo>
                  <a:lnTo>
                    <a:pt x="10287" y="5143"/>
                  </a:lnTo>
                </a:path>
              </a:pathLst>
            </a:custGeom>
            <a:ln w="3530">
              <a:solidFill>
                <a:srgbClr val="565659"/>
              </a:solidFill>
            </a:ln>
          </p:spPr>
          <p:txBody>
            <a:bodyPr wrap="square" lIns="0" tIns="0" rIns="0" bIns="0" rtlCol="0"/>
            <a:lstStyle/>
            <a:p/>
          </p:txBody>
        </p:sp>
        <p:sp>
          <p:nvSpPr>
            <p:cNvPr id="2845" name="object 2845" descr=""/>
            <p:cNvSpPr/>
            <p:nvPr/>
          </p:nvSpPr>
          <p:spPr>
            <a:xfrm>
              <a:off x="2252024" y="8381154"/>
              <a:ext cx="17780" cy="15875"/>
            </a:xfrm>
            <a:custGeom>
              <a:avLst/>
              <a:gdLst/>
              <a:ahLst/>
              <a:cxnLst/>
              <a:rect l="l" t="t" r="r" b="b"/>
              <a:pathLst>
                <a:path w="17780" h="15875">
                  <a:moveTo>
                    <a:pt x="17233" y="15417"/>
                  </a:moveTo>
                  <a:lnTo>
                    <a:pt x="12052" y="9677"/>
                  </a:lnTo>
                  <a:lnTo>
                    <a:pt x="6273" y="4521"/>
                  </a:lnTo>
                  <a:lnTo>
                    <a:pt x="0" y="0"/>
                  </a:lnTo>
                </a:path>
              </a:pathLst>
            </a:custGeom>
            <a:ln w="3530">
              <a:solidFill>
                <a:srgbClr val="565659"/>
              </a:solidFill>
            </a:ln>
          </p:spPr>
          <p:txBody>
            <a:bodyPr wrap="square" lIns="0" tIns="0" rIns="0" bIns="0" rtlCol="0"/>
            <a:lstStyle/>
            <a:p/>
          </p:txBody>
        </p:sp>
        <p:sp>
          <p:nvSpPr>
            <p:cNvPr id="2846" name="object 2846" descr=""/>
            <p:cNvSpPr/>
            <p:nvPr/>
          </p:nvSpPr>
          <p:spPr>
            <a:xfrm>
              <a:off x="2106811" y="8381155"/>
              <a:ext cx="17780" cy="15875"/>
            </a:xfrm>
            <a:custGeom>
              <a:avLst/>
              <a:gdLst/>
              <a:ahLst/>
              <a:cxnLst/>
              <a:rect l="l" t="t" r="r" b="b"/>
              <a:pathLst>
                <a:path w="17780" h="15875">
                  <a:moveTo>
                    <a:pt x="17233" y="0"/>
                  </a:moveTo>
                  <a:lnTo>
                    <a:pt x="10960" y="4508"/>
                  </a:lnTo>
                  <a:lnTo>
                    <a:pt x="5181" y="9677"/>
                  </a:lnTo>
                  <a:lnTo>
                    <a:pt x="0" y="15417"/>
                  </a:lnTo>
                </a:path>
              </a:pathLst>
            </a:custGeom>
            <a:ln w="3530">
              <a:solidFill>
                <a:srgbClr val="565659"/>
              </a:solidFill>
            </a:ln>
          </p:spPr>
          <p:txBody>
            <a:bodyPr wrap="square" lIns="0" tIns="0" rIns="0" bIns="0" rtlCol="0"/>
            <a:lstStyle/>
            <a:p/>
          </p:txBody>
        </p:sp>
        <p:sp>
          <p:nvSpPr>
            <p:cNvPr id="2847" name="object 2847" descr=""/>
            <p:cNvSpPr/>
            <p:nvPr/>
          </p:nvSpPr>
          <p:spPr>
            <a:xfrm>
              <a:off x="2297332" y="8462899"/>
              <a:ext cx="635" cy="7620"/>
            </a:xfrm>
            <a:custGeom>
              <a:avLst/>
              <a:gdLst/>
              <a:ahLst/>
              <a:cxnLst/>
              <a:rect l="l" t="t" r="r" b="b"/>
              <a:pathLst>
                <a:path w="635" h="7620">
                  <a:moveTo>
                    <a:pt x="241" y="7162"/>
                  </a:moveTo>
                  <a:lnTo>
                    <a:pt x="241" y="4775"/>
                  </a:lnTo>
                  <a:lnTo>
                    <a:pt x="165" y="2387"/>
                  </a:lnTo>
                  <a:lnTo>
                    <a:pt x="0" y="0"/>
                  </a:lnTo>
                </a:path>
              </a:pathLst>
            </a:custGeom>
            <a:ln w="3530">
              <a:solidFill>
                <a:srgbClr val="565659"/>
              </a:solidFill>
            </a:ln>
          </p:spPr>
          <p:txBody>
            <a:bodyPr wrap="square" lIns="0" tIns="0" rIns="0" bIns="0" rtlCol="0"/>
            <a:lstStyle/>
            <a:p/>
          </p:txBody>
        </p:sp>
        <p:sp>
          <p:nvSpPr>
            <p:cNvPr id="2848" name="object 2848" descr=""/>
            <p:cNvSpPr/>
            <p:nvPr/>
          </p:nvSpPr>
          <p:spPr>
            <a:xfrm>
              <a:off x="2078498" y="8462893"/>
              <a:ext cx="635" cy="7620"/>
            </a:xfrm>
            <a:custGeom>
              <a:avLst/>
              <a:gdLst/>
              <a:ahLst/>
              <a:cxnLst/>
              <a:rect l="l" t="t" r="r" b="b"/>
              <a:pathLst>
                <a:path w="635" h="7620">
                  <a:moveTo>
                    <a:pt x="228" y="0"/>
                  </a:moveTo>
                  <a:lnTo>
                    <a:pt x="76" y="2387"/>
                  </a:lnTo>
                  <a:lnTo>
                    <a:pt x="0" y="4775"/>
                  </a:lnTo>
                  <a:lnTo>
                    <a:pt x="0" y="7162"/>
                  </a:lnTo>
                </a:path>
              </a:pathLst>
            </a:custGeom>
            <a:ln w="3530">
              <a:solidFill>
                <a:srgbClr val="565659"/>
              </a:solidFill>
            </a:ln>
          </p:spPr>
          <p:txBody>
            <a:bodyPr wrap="square" lIns="0" tIns="0" rIns="0" bIns="0" rtlCol="0"/>
            <a:lstStyle/>
            <a:p/>
          </p:txBody>
        </p:sp>
        <p:sp>
          <p:nvSpPr>
            <p:cNvPr id="2849" name="object 2849" descr=""/>
            <p:cNvSpPr/>
            <p:nvPr/>
          </p:nvSpPr>
          <p:spPr>
            <a:xfrm>
              <a:off x="2127065" y="7414063"/>
              <a:ext cx="635" cy="635"/>
            </a:xfrm>
            <a:custGeom>
              <a:avLst/>
              <a:gdLst/>
              <a:ahLst/>
              <a:cxnLst/>
              <a:rect l="l" t="t" r="r" b="b"/>
              <a:pathLst>
                <a:path w="635" h="634">
                  <a:moveTo>
                    <a:pt x="0" y="38"/>
                  </a:moveTo>
                  <a:lnTo>
                    <a:pt x="190" y="12"/>
                  </a:lnTo>
                </a:path>
              </a:pathLst>
            </a:custGeom>
            <a:ln w="3530">
              <a:solidFill>
                <a:srgbClr val="565659"/>
              </a:solidFill>
            </a:ln>
          </p:spPr>
          <p:txBody>
            <a:bodyPr wrap="square" lIns="0" tIns="0" rIns="0" bIns="0" rtlCol="0"/>
            <a:lstStyle/>
            <a:p/>
          </p:txBody>
        </p:sp>
        <p:sp>
          <p:nvSpPr>
            <p:cNvPr id="2850" name="object 2850" descr=""/>
            <p:cNvSpPr/>
            <p:nvPr/>
          </p:nvSpPr>
          <p:spPr>
            <a:xfrm>
              <a:off x="2127343" y="7414050"/>
              <a:ext cx="635" cy="635"/>
            </a:xfrm>
            <a:custGeom>
              <a:avLst/>
              <a:gdLst/>
              <a:ahLst/>
              <a:cxnLst/>
              <a:rect l="l" t="t" r="r" b="b"/>
              <a:pathLst>
                <a:path w="635" h="634">
                  <a:moveTo>
                    <a:pt x="0" y="50"/>
                  </a:moveTo>
                  <a:lnTo>
                    <a:pt x="177" y="38"/>
                  </a:lnTo>
                  <a:lnTo>
                    <a:pt x="342" y="25"/>
                  </a:lnTo>
                  <a:lnTo>
                    <a:pt x="520" y="0"/>
                  </a:lnTo>
                </a:path>
              </a:pathLst>
            </a:custGeom>
            <a:ln w="3530">
              <a:solidFill>
                <a:srgbClr val="565659"/>
              </a:solidFill>
            </a:ln>
          </p:spPr>
          <p:txBody>
            <a:bodyPr wrap="square" lIns="0" tIns="0" rIns="0" bIns="0" rtlCol="0"/>
            <a:lstStyle/>
            <a:p/>
          </p:txBody>
        </p:sp>
        <p:sp>
          <p:nvSpPr>
            <p:cNvPr id="2851" name="object 2851" descr=""/>
            <p:cNvSpPr/>
            <p:nvPr/>
          </p:nvSpPr>
          <p:spPr>
            <a:xfrm>
              <a:off x="2242394" y="7415224"/>
              <a:ext cx="635" cy="635"/>
            </a:xfrm>
            <a:custGeom>
              <a:avLst/>
              <a:gdLst/>
              <a:ahLst/>
              <a:cxnLst/>
              <a:rect l="l" t="t" r="r" b="b"/>
              <a:pathLst>
                <a:path w="635" h="634">
                  <a:moveTo>
                    <a:pt x="0" y="12"/>
                  </a:moveTo>
                  <a:lnTo>
                    <a:pt x="165" y="0"/>
                  </a:lnTo>
                </a:path>
              </a:pathLst>
            </a:custGeom>
            <a:ln w="3530">
              <a:solidFill>
                <a:srgbClr val="565659"/>
              </a:solidFill>
            </a:ln>
          </p:spPr>
          <p:txBody>
            <a:bodyPr wrap="square" lIns="0" tIns="0" rIns="0" bIns="0" rtlCol="0"/>
            <a:lstStyle/>
            <a:p/>
          </p:txBody>
        </p:sp>
        <p:sp>
          <p:nvSpPr>
            <p:cNvPr id="2852" name="object 2852" descr=""/>
            <p:cNvSpPr/>
            <p:nvPr/>
          </p:nvSpPr>
          <p:spPr>
            <a:xfrm>
              <a:off x="2133123" y="7415218"/>
              <a:ext cx="635" cy="635"/>
            </a:xfrm>
            <a:custGeom>
              <a:avLst/>
              <a:gdLst/>
              <a:ahLst/>
              <a:cxnLst/>
              <a:rect l="l" t="t" r="r" b="b"/>
              <a:pathLst>
                <a:path w="635" h="634">
                  <a:moveTo>
                    <a:pt x="0" y="0"/>
                  </a:moveTo>
                  <a:lnTo>
                    <a:pt x="165" y="12"/>
                  </a:lnTo>
                </a:path>
              </a:pathLst>
            </a:custGeom>
            <a:ln w="3530">
              <a:solidFill>
                <a:srgbClr val="565659"/>
              </a:solidFill>
            </a:ln>
          </p:spPr>
          <p:txBody>
            <a:bodyPr wrap="square" lIns="0" tIns="0" rIns="0" bIns="0" rtlCol="0"/>
            <a:lstStyle/>
            <a:p/>
          </p:txBody>
        </p:sp>
        <p:sp>
          <p:nvSpPr>
            <p:cNvPr id="2853" name="object 2853" descr=""/>
            <p:cNvSpPr/>
            <p:nvPr/>
          </p:nvSpPr>
          <p:spPr>
            <a:xfrm>
              <a:off x="2246984" y="7414454"/>
              <a:ext cx="635" cy="635"/>
            </a:xfrm>
            <a:custGeom>
              <a:avLst/>
              <a:gdLst/>
              <a:ahLst/>
              <a:cxnLst/>
              <a:rect l="l" t="t" r="r" b="b"/>
              <a:pathLst>
                <a:path w="635" h="634">
                  <a:moveTo>
                    <a:pt x="0" y="12"/>
                  </a:moveTo>
                  <a:lnTo>
                    <a:pt x="190" y="0"/>
                  </a:lnTo>
                </a:path>
              </a:pathLst>
            </a:custGeom>
            <a:ln w="3530">
              <a:solidFill>
                <a:srgbClr val="565659"/>
              </a:solidFill>
            </a:ln>
          </p:spPr>
          <p:txBody>
            <a:bodyPr wrap="square" lIns="0" tIns="0" rIns="0" bIns="0" rtlCol="0"/>
            <a:lstStyle/>
            <a:p/>
          </p:txBody>
        </p:sp>
        <p:sp>
          <p:nvSpPr>
            <p:cNvPr id="2854" name="object 2854" descr=""/>
            <p:cNvSpPr/>
            <p:nvPr/>
          </p:nvSpPr>
          <p:spPr>
            <a:xfrm>
              <a:off x="2128900" y="7414448"/>
              <a:ext cx="635" cy="635"/>
            </a:xfrm>
            <a:custGeom>
              <a:avLst/>
              <a:gdLst/>
              <a:ahLst/>
              <a:cxnLst/>
              <a:rect l="l" t="t" r="r" b="b"/>
              <a:pathLst>
                <a:path w="635" h="634">
                  <a:moveTo>
                    <a:pt x="0" y="0"/>
                  </a:moveTo>
                  <a:lnTo>
                    <a:pt x="177" y="12"/>
                  </a:lnTo>
                </a:path>
              </a:pathLst>
            </a:custGeom>
            <a:ln w="3530">
              <a:solidFill>
                <a:srgbClr val="565659"/>
              </a:solidFill>
            </a:ln>
          </p:spPr>
          <p:txBody>
            <a:bodyPr wrap="square" lIns="0" tIns="0" rIns="0" bIns="0" rtlCol="0"/>
            <a:lstStyle/>
            <a:p/>
          </p:txBody>
        </p:sp>
        <p:sp>
          <p:nvSpPr>
            <p:cNvPr id="2855" name="object 2855" descr=""/>
            <p:cNvSpPr/>
            <p:nvPr/>
          </p:nvSpPr>
          <p:spPr>
            <a:xfrm>
              <a:off x="2119431" y="7412471"/>
              <a:ext cx="1905" cy="635"/>
            </a:xfrm>
            <a:custGeom>
              <a:avLst/>
              <a:gdLst/>
              <a:ahLst/>
              <a:cxnLst/>
              <a:rect l="l" t="t" r="r" b="b"/>
              <a:pathLst>
                <a:path w="1905" h="634">
                  <a:moveTo>
                    <a:pt x="0" y="0"/>
                  </a:moveTo>
                  <a:lnTo>
                    <a:pt x="584" y="101"/>
                  </a:lnTo>
                  <a:lnTo>
                    <a:pt x="1181" y="190"/>
                  </a:lnTo>
                  <a:lnTo>
                    <a:pt x="1765" y="292"/>
                  </a:lnTo>
                </a:path>
              </a:pathLst>
            </a:custGeom>
            <a:ln w="3530">
              <a:solidFill>
                <a:srgbClr val="565659"/>
              </a:solidFill>
            </a:ln>
          </p:spPr>
          <p:txBody>
            <a:bodyPr wrap="square" lIns="0" tIns="0" rIns="0" bIns="0" rtlCol="0"/>
            <a:lstStyle/>
            <a:p/>
          </p:txBody>
        </p:sp>
        <p:sp>
          <p:nvSpPr>
            <p:cNvPr id="2856" name="object 2856" descr=""/>
            <p:cNvSpPr/>
            <p:nvPr/>
          </p:nvSpPr>
          <p:spPr>
            <a:xfrm>
              <a:off x="2254487" y="7412469"/>
              <a:ext cx="1905" cy="635"/>
            </a:xfrm>
            <a:custGeom>
              <a:avLst/>
              <a:gdLst/>
              <a:ahLst/>
              <a:cxnLst/>
              <a:rect l="l" t="t" r="r" b="b"/>
              <a:pathLst>
                <a:path w="1905" h="634">
                  <a:moveTo>
                    <a:pt x="0" y="292"/>
                  </a:moveTo>
                  <a:lnTo>
                    <a:pt x="584" y="190"/>
                  </a:lnTo>
                  <a:lnTo>
                    <a:pt x="1181" y="101"/>
                  </a:lnTo>
                  <a:lnTo>
                    <a:pt x="1765" y="0"/>
                  </a:lnTo>
                </a:path>
              </a:pathLst>
            </a:custGeom>
            <a:ln w="3530">
              <a:solidFill>
                <a:srgbClr val="565659"/>
              </a:solidFill>
            </a:ln>
          </p:spPr>
          <p:txBody>
            <a:bodyPr wrap="square" lIns="0" tIns="0" rIns="0" bIns="0" rtlCol="0"/>
            <a:lstStyle/>
            <a:p/>
          </p:txBody>
        </p:sp>
        <p:sp>
          <p:nvSpPr>
            <p:cNvPr id="2857" name="object 2857" descr=""/>
            <p:cNvSpPr/>
            <p:nvPr/>
          </p:nvSpPr>
          <p:spPr>
            <a:xfrm>
              <a:off x="2126042" y="7414021"/>
              <a:ext cx="1270" cy="635"/>
            </a:xfrm>
            <a:custGeom>
              <a:avLst/>
              <a:gdLst/>
              <a:ahLst/>
              <a:cxnLst/>
              <a:rect l="l" t="t" r="r" b="b"/>
              <a:pathLst>
                <a:path w="1269" h="634">
                  <a:moveTo>
                    <a:pt x="0" y="0"/>
                  </a:moveTo>
                  <a:lnTo>
                    <a:pt x="254" y="38"/>
                  </a:lnTo>
                  <a:lnTo>
                    <a:pt x="508" y="63"/>
                  </a:lnTo>
                  <a:lnTo>
                    <a:pt x="762" y="76"/>
                  </a:lnTo>
                </a:path>
              </a:pathLst>
            </a:custGeom>
            <a:ln w="3530">
              <a:solidFill>
                <a:srgbClr val="565659"/>
              </a:solidFill>
            </a:ln>
          </p:spPr>
          <p:txBody>
            <a:bodyPr wrap="square" lIns="0" tIns="0" rIns="0" bIns="0" rtlCol="0"/>
            <a:lstStyle/>
            <a:p/>
          </p:txBody>
        </p:sp>
        <p:sp>
          <p:nvSpPr>
            <p:cNvPr id="2858" name="object 2858" descr=""/>
            <p:cNvSpPr/>
            <p:nvPr/>
          </p:nvSpPr>
          <p:spPr>
            <a:xfrm>
              <a:off x="2125558" y="7414058"/>
              <a:ext cx="635" cy="635"/>
            </a:xfrm>
            <a:custGeom>
              <a:avLst/>
              <a:gdLst/>
              <a:ahLst/>
              <a:cxnLst/>
              <a:rect l="l" t="t" r="r" b="b"/>
              <a:pathLst>
                <a:path w="635" h="634">
                  <a:moveTo>
                    <a:pt x="0" y="0"/>
                  </a:moveTo>
                  <a:lnTo>
                    <a:pt x="165" y="12"/>
                  </a:lnTo>
                  <a:lnTo>
                    <a:pt x="317" y="25"/>
                  </a:lnTo>
                  <a:lnTo>
                    <a:pt x="482" y="38"/>
                  </a:lnTo>
                </a:path>
              </a:pathLst>
            </a:custGeom>
            <a:ln w="3530">
              <a:solidFill>
                <a:srgbClr val="565659"/>
              </a:solidFill>
            </a:ln>
          </p:spPr>
          <p:txBody>
            <a:bodyPr wrap="square" lIns="0" tIns="0" rIns="0" bIns="0" rtlCol="0"/>
            <a:lstStyle/>
            <a:p/>
          </p:txBody>
        </p:sp>
        <p:sp>
          <p:nvSpPr>
            <p:cNvPr id="2859" name="object 2859" descr=""/>
            <p:cNvSpPr/>
            <p:nvPr/>
          </p:nvSpPr>
          <p:spPr>
            <a:xfrm>
              <a:off x="2124814" y="7413574"/>
              <a:ext cx="1905" cy="635"/>
            </a:xfrm>
            <a:custGeom>
              <a:avLst/>
              <a:gdLst/>
              <a:ahLst/>
              <a:cxnLst/>
              <a:rect l="l" t="t" r="r" b="b"/>
              <a:pathLst>
                <a:path w="1905" h="634">
                  <a:moveTo>
                    <a:pt x="0" y="0"/>
                  </a:moveTo>
                  <a:lnTo>
                    <a:pt x="495" y="292"/>
                  </a:lnTo>
                  <a:lnTo>
                    <a:pt x="990" y="469"/>
                  </a:lnTo>
                  <a:lnTo>
                    <a:pt x="1498" y="533"/>
                  </a:lnTo>
                </a:path>
              </a:pathLst>
            </a:custGeom>
            <a:ln w="3530">
              <a:solidFill>
                <a:srgbClr val="565659"/>
              </a:solidFill>
            </a:ln>
          </p:spPr>
          <p:txBody>
            <a:bodyPr wrap="square" lIns="0" tIns="0" rIns="0" bIns="0" rtlCol="0"/>
            <a:lstStyle/>
            <a:p/>
          </p:txBody>
        </p:sp>
        <p:sp>
          <p:nvSpPr>
            <p:cNvPr id="2860" name="object 2860" descr=""/>
            <p:cNvSpPr/>
            <p:nvPr/>
          </p:nvSpPr>
          <p:spPr>
            <a:xfrm>
              <a:off x="2124510" y="7413717"/>
              <a:ext cx="1905" cy="635"/>
            </a:xfrm>
            <a:custGeom>
              <a:avLst/>
              <a:gdLst/>
              <a:ahLst/>
              <a:cxnLst/>
              <a:rect l="l" t="t" r="r" b="b"/>
              <a:pathLst>
                <a:path w="1905" h="634">
                  <a:moveTo>
                    <a:pt x="0" y="0"/>
                  </a:moveTo>
                  <a:lnTo>
                    <a:pt x="444" y="25"/>
                  </a:lnTo>
                  <a:lnTo>
                    <a:pt x="876" y="25"/>
                  </a:lnTo>
                  <a:lnTo>
                    <a:pt x="1320" y="0"/>
                  </a:lnTo>
                </a:path>
              </a:pathLst>
            </a:custGeom>
            <a:ln w="3530">
              <a:solidFill>
                <a:srgbClr val="565659"/>
              </a:solidFill>
            </a:ln>
          </p:spPr>
          <p:txBody>
            <a:bodyPr wrap="square" lIns="0" tIns="0" rIns="0" bIns="0" rtlCol="0"/>
            <a:lstStyle/>
            <a:p/>
          </p:txBody>
        </p:sp>
        <p:sp>
          <p:nvSpPr>
            <p:cNvPr id="2861" name="object 2861" descr=""/>
            <p:cNvSpPr/>
            <p:nvPr/>
          </p:nvSpPr>
          <p:spPr>
            <a:xfrm>
              <a:off x="2125955" y="7413574"/>
              <a:ext cx="1905" cy="635"/>
            </a:xfrm>
            <a:custGeom>
              <a:avLst/>
              <a:gdLst/>
              <a:ahLst/>
              <a:cxnLst/>
              <a:rect l="l" t="t" r="r" b="b"/>
              <a:pathLst>
                <a:path w="1905" h="634">
                  <a:moveTo>
                    <a:pt x="0" y="0"/>
                  </a:moveTo>
                  <a:lnTo>
                    <a:pt x="495" y="292"/>
                  </a:lnTo>
                  <a:lnTo>
                    <a:pt x="1003" y="469"/>
                  </a:lnTo>
                  <a:lnTo>
                    <a:pt x="1511" y="533"/>
                  </a:lnTo>
                </a:path>
              </a:pathLst>
            </a:custGeom>
            <a:ln w="3530">
              <a:solidFill>
                <a:srgbClr val="565659"/>
              </a:solidFill>
            </a:ln>
          </p:spPr>
          <p:txBody>
            <a:bodyPr wrap="square" lIns="0" tIns="0" rIns="0" bIns="0" rtlCol="0"/>
            <a:lstStyle/>
            <a:p/>
          </p:txBody>
        </p:sp>
        <p:sp>
          <p:nvSpPr>
            <p:cNvPr id="2862" name="object 2862" descr=""/>
            <p:cNvSpPr/>
            <p:nvPr/>
          </p:nvSpPr>
          <p:spPr>
            <a:xfrm>
              <a:off x="2129161" y="7414734"/>
              <a:ext cx="4445" cy="1270"/>
            </a:xfrm>
            <a:custGeom>
              <a:avLst/>
              <a:gdLst/>
              <a:ahLst/>
              <a:cxnLst/>
              <a:rect l="l" t="t" r="r" b="b"/>
              <a:pathLst>
                <a:path w="4444" h="1270">
                  <a:moveTo>
                    <a:pt x="0" y="0"/>
                  </a:moveTo>
                  <a:lnTo>
                    <a:pt x="1435" y="317"/>
                  </a:lnTo>
                  <a:lnTo>
                    <a:pt x="2870" y="622"/>
                  </a:lnTo>
                  <a:lnTo>
                    <a:pt x="4292" y="927"/>
                  </a:lnTo>
                </a:path>
              </a:pathLst>
            </a:custGeom>
            <a:ln w="3530">
              <a:solidFill>
                <a:srgbClr val="565659"/>
              </a:solidFill>
            </a:ln>
          </p:spPr>
          <p:txBody>
            <a:bodyPr wrap="square" lIns="0" tIns="0" rIns="0" bIns="0" rtlCol="0"/>
            <a:lstStyle/>
            <a:p/>
          </p:txBody>
        </p:sp>
        <p:sp>
          <p:nvSpPr>
            <p:cNvPr id="2863" name="object 2863" descr=""/>
            <p:cNvSpPr/>
            <p:nvPr/>
          </p:nvSpPr>
          <p:spPr>
            <a:xfrm>
              <a:off x="2118756" y="7414734"/>
              <a:ext cx="6350" cy="1270"/>
            </a:xfrm>
            <a:custGeom>
              <a:avLst/>
              <a:gdLst/>
              <a:ahLst/>
              <a:cxnLst/>
              <a:rect l="l" t="t" r="r" b="b"/>
              <a:pathLst>
                <a:path w="6350" h="1270">
                  <a:moveTo>
                    <a:pt x="0" y="0"/>
                  </a:moveTo>
                  <a:lnTo>
                    <a:pt x="1955" y="317"/>
                  </a:lnTo>
                  <a:lnTo>
                    <a:pt x="3911" y="622"/>
                  </a:lnTo>
                  <a:lnTo>
                    <a:pt x="5867" y="927"/>
                  </a:lnTo>
                </a:path>
              </a:pathLst>
            </a:custGeom>
            <a:ln w="3530">
              <a:solidFill>
                <a:srgbClr val="565659"/>
              </a:solidFill>
            </a:ln>
          </p:spPr>
          <p:txBody>
            <a:bodyPr wrap="square" lIns="0" tIns="0" rIns="0" bIns="0" rtlCol="0"/>
            <a:lstStyle/>
            <a:p/>
          </p:txBody>
        </p:sp>
        <p:sp>
          <p:nvSpPr>
            <p:cNvPr id="2864" name="object 2864" descr=""/>
            <p:cNvSpPr/>
            <p:nvPr/>
          </p:nvSpPr>
          <p:spPr>
            <a:xfrm>
              <a:off x="2251441" y="7414731"/>
              <a:ext cx="6350" cy="1270"/>
            </a:xfrm>
            <a:custGeom>
              <a:avLst/>
              <a:gdLst/>
              <a:ahLst/>
              <a:cxnLst/>
              <a:rect l="l" t="t" r="r" b="b"/>
              <a:pathLst>
                <a:path w="6350" h="1270">
                  <a:moveTo>
                    <a:pt x="0" y="927"/>
                  </a:moveTo>
                  <a:lnTo>
                    <a:pt x="1955" y="635"/>
                  </a:lnTo>
                  <a:lnTo>
                    <a:pt x="3911" y="317"/>
                  </a:lnTo>
                  <a:lnTo>
                    <a:pt x="5867" y="0"/>
                  </a:lnTo>
                </a:path>
              </a:pathLst>
            </a:custGeom>
            <a:ln w="3530">
              <a:solidFill>
                <a:srgbClr val="565659"/>
              </a:solidFill>
            </a:ln>
          </p:spPr>
          <p:txBody>
            <a:bodyPr wrap="square" lIns="0" tIns="0" rIns="0" bIns="0" rtlCol="0"/>
            <a:lstStyle/>
            <a:p/>
          </p:txBody>
        </p:sp>
        <p:sp>
          <p:nvSpPr>
            <p:cNvPr id="2865" name="object 2865" descr=""/>
            <p:cNvSpPr/>
            <p:nvPr/>
          </p:nvSpPr>
          <p:spPr>
            <a:xfrm>
              <a:off x="2242605" y="7414731"/>
              <a:ext cx="4445" cy="1270"/>
            </a:xfrm>
            <a:custGeom>
              <a:avLst/>
              <a:gdLst/>
              <a:ahLst/>
              <a:cxnLst/>
              <a:rect l="l" t="t" r="r" b="b"/>
              <a:pathLst>
                <a:path w="4444" h="1270">
                  <a:moveTo>
                    <a:pt x="0" y="927"/>
                  </a:moveTo>
                  <a:lnTo>
                    <a:pt x="1435" y="635"/>
                  </a:lnTo>
                  <a:lnTo>
                    <a:pt x="2870" y="317"/>
                  </a:lnTo>
                  <a:lnTo>
                    <a:pt x="4292" y="0"/>
                  </a:lnTo>
                </a:path>
              </a:pathLst>
            </a:custGeom>
            <a:ln w="3530">
              <a:solidFill>
                <a:srgbClr val="565659"/>
              </a:solidFill>
            </a:ln>
          </p:spPr>
          <p:txBody>
            <a:bodyPr wrap="square" lIns="0" tIns="0" rIns="0" bIns="0" rtlCol="0"/>
            <a:lstStyle/>
            <a:p/>
          </p:txBody>
        </p:sp>
        <p:sp>
          <p:nvSpPr>
            <p:cNvPr id="2866" name="object 2866" descr=""/>
            <p:cNvSpPr/>
            <p:nvPr/>
          </p:nvSpPr>
          <p:spPr>
            <a:xfrm>
              <a:off x="2538934" y="9067662"/>
              <a:ext cx="635" cy="635"/>
            </a:xfrm>
            <a:custGeom>
              <a:avLst/>
              <a:gdLst/>
              <a:ahLst/>
              <a:cxnLst/>
              <a:rect l="l" t="t" r="r" b="b"/>
              <a:pathLst>
                <a:path w="635" h="634">
                  <a:moveTo>
                    <a:pt x="571" y="571"/>
                  </a:moveTo>
                  <a:lnTo>
                    <a:pt x="571" y="254"/>
                  </a:lnTo>
                  <a:lnTo>
                    <a:pt x="317" y="0"/>
                  </a:lnTo>
                  <a:lnTo>
                    <a:pt x="0" y="0"/>
                  </a:lnTo>
                </a:path>
              </a:pathLst>
            </a:custGeom>
            <a:ln w="3530">
              <a:solidFill>
                <a:srgbClr val="565659"/>
              </a:solidFill>
            </a:ln>
          </p:spPr>
          <p:txBody>
            <a:bodyPr wrap="square" lIns="0" tIns="0" rIns="0" bIns="0" rtlCol="0"/>
            <a:lstStyle/>
            <a:p/>
          </p:txBody>
        </p:sp>
        <p:sp>
          <p:nvSpPr>
            <p:cNvPr id="2867" name="object 2867" descr=""/>
            <p:cNvSpPr/>
            <p:nvPr/>
          </p:nvSpPr>
          <p:spPr>
            <a:xfrm>
              <a:off x="2505076" y="9104807"/>
              <a:ext cx="635" cy="635"/>
            </a:xfrm>
            <a:custGeom>
              <a:avLst/>
              <a:gdLst/>
              <a:ahLst/>
              <a:cxnLst/>
              <a:rect l="l" t="t" r="r" b="b"/>
              <a:pathLst>
                <a:path w="635" h="634">
                  <a:moveTo>
                    <a:pt x="0" y="571"/>
                  </a:moveTo>
                  <a:lnTo>
                    <a:pt x="292" y="546"/>
                  </a:lnTo>
                  <a:lnTo>
                    <a:pt x="520" y="304"/>
                  </a:lnTo>
                  <a:lnTo>
                    <a:pt x="520" y="0"/>
                  </a:lnTo>
                </a:path>
              </a:pathLst>
            </a:custGeom>
            <a:ln w="3530">
              <a:solidFill>
                <a:srgbClr val="565659"/>
              </a:solidFill>
            </a:ln>
          </p:spPr>
          <p:txBody>
            <a:bodyPr wrap="square" lIns="0" tIns="0" rIns="0" bIns="0" rtlCol="0"/>
            <a:lstStyle/>
            <a:p/>
          </p:txBody>
        </p:sp>
        <p:sp>
          <p:nvSpPr>
            <p:cNvPr id="2868" name="object 2868" descr=""/>
            <p:cNvSpPr/>
            <p:nvPr/>
          </p:nvSpPr>
          <p:spPr>
            <a:xfrm>
              <a:off x="2504884" y="9105105"/>
              <a:ext cx="635" cy="635"/>
            </a:xfrm>
            <a:custGeom>
              <a:avLst/>
              <a:gdLst/>
              <a:ahLst/>
              <a:cxnLst/>
              <a:rect l="l" t="t" r="r" b="b"/>
              <a:pathLst>
                <a:path w="635" h="634">
                  <a:moveTo>
                    <a:pt x="0" y="0"/>
                  </a:moveTo>
                  <a:lnTo>
                    <a:pt x="50" y="177"/>
                  </a:lnTo>
                  <a:lnTo>
                    <a:pt x="190" y="266"/>
                  </a:lnTo>
                </a:path>
              </a:pathLst>
            </a:custGeom>
            <a:ln w="3530">
              <a:solidFill>
                <a:srgbClr val="565659"/>
              </a:solidFill>
            </a:ln>
          </p:spPr>
          <p:txBody>
            <a:bodyPr wrap="square" lIns="0" tIns="0" rIns="0" bIns="0" rtlCol="0"/>
            <a:lstStyle/>
            <a:p/>
          </p:txBody>
        </p:sp>
        <p:sp>
          <p:nvSpPr>
            <p:cNvPr id="2869" name="object 2869" descr=""/>
            <p:cNvSpPr/>
            <p:nvPr/>
          </p:nvSpPr>
          <p:spPr>
            <a:xfrm>
              <a:off x="2505076" y="9063097"/>
              <a:ext cx="635" cy="635"/>
            </a:xfrm>
            <a:custGeom>
              <a:avLst/>
              <a:gdLst/>
              <a:ahLst/>
              <a:cxnLst/>
              <a:rect l="l" t="t" r="r" b="b"/>
              <a:pathLst>
                <a:path w="635" h="634">
                  <a:moveTo>
                    <a:pt x="520" y="558"/>
                  </a:moveTo>
                  <a:lnTo>
                    <a:pt x="520" y="266"/>
                  </a:lnTo>
                  <a:lnTo>
                    <a:pt x="292" y="25"/>
                  </a:lnTo>
                  <a:lnTo>
                    <a:pt x="0" y="0"/>
                  </a:lnTo>
                </a:path>
              </a:pathLst>
            </a:custGeom>
            <a:ln w="3530">
              <a:solidFill>
                <a:srgbClr val="565659"/>
              </a:solidFill>
            </a:ln>
          </p:spPr>
          <p:txBody>
            <a:bodyPr wrap="square" lIns="0" tIns="0" rIns="0" bIns="0" rtlCol="0"/>
            <a:lstStyle/>
            <a:p/>
          </p:txBody>
        </p:sp>
        <p:sp>
          <p:nvSpPr>
            <p:cNvPr id="2870" name="object 2870" descr=""/>
            <p:cNvSpPr/>
            <p:nvPr/>
          </p:nvSpPr>
          <p:spPr>
            <a:xfrm>
              <a:off x="2504879" y="9063092"/>
              <a:ext cx="635" cy="635"/>
            </a:xfrm>
            <a:custGeom>
              <a:avLst/>
              <a:gdLst/>
              <a:ahLst/>
              <a:cxnLst/>
              <a:rect l="l" t="t" r="r" b="b"/>
              <a:pathLst>
                <a:path w="635" h="634">
                  <a:moveTo>
                    <a:pt x="190" y="0"/>
                  </a:moveTo>
                  <a:lnTo>
                    <a:pt x="50" y="101"/>
                  </a:lnTo>
                  <a:lnTo>
                    <a:pt x="0" y="266"/>
                  </a:lnTo>
                </a:path>
              </a:pathLst>
            </a:custGeom>
            <a:ln w="3530">
              <a:solidFill>
                <a:srgbClr val="565659"/>
              </a:solidFill>
            </a:ln>
          </p:spPr>
          <p:txBody>
            <a:bodyPr wrap="square" lIns="0" tIns="0" rIns="0" bIns="0" rtlCol="0"/>
            <a:lstStyle/>
            <a:p/>
          </p:txBody>
        </p:sp>
        <p:sp>
          <p:nvSpPr>
            <p:cNvPr id="2871" name="object 2871" descr=""/>
            <p:cNvSpPr/>
            <p:nvPr/>
          </p:nvSpPr>
          <p:spPr>
            <a:xfrm>
              <a:off x="2505026" y="9104809"/>
              <a:ext cx="635" cy="635"/>
            </a:xfrm>
            <a:custGeom>
              <a:avLst/>
              <a:gdLst/>
              <a:ahLst/>
              <a:cxnLst/>
              <a:rect l="l" t="t" r="r" b="b"/>
              <a:pathLst>
                <a:path w="635" h="634">
                  <a:moveTo>
                    <a:pt x="0" y="190"/>
                  </a:moveTo>
                  <a:lnTo>
                    <a:pt x="304" y="190"/>
                  </a:lnTo>
                  <a:lnTo>
                    <a:pt x="558" y="101"/>
                  </a:lnTo>
                </a:path>
              </a:pathLst>
            </a:custGeom>
            <a:ln w="3530">
              <a:solidFill>
                <a:srgbClr val="565659"/>
              </a:solidFill>
            </a:ln>
          </p:spPr>
          <p:txBody>
            <a:bodyPr wrap="square" lIns="0" tIns="0" rIns="0" bIns="0" rtlCol="0"/>
            <a:lstStyle/>
            <a:p/>
          </p:txBody>
        </p:sp>
        <p:sp>
          <p:nvSpPr>
            <p:cNvPr id="2872" name="object 2872" descr=""/>
            <p:cNvSpPr/>
            <p:nvPr/>
          </p:nvSpPr>
          <p:spPr>
            <a:xfrm>
              <a:off x="2505025" y="9063472"/>
              <a:ext cx="635" cy="635"/>
            </a:xfrm>
            <a:custGeom>
              <a:avLst/>
              <a:gdLst/>
              <a:ahLst/>
              <a:cxnLst/>
              <a:rect l="l" t="t" r="r" b="b"/>
              <a:pathLst>
                <a:path w="635" h="634">
                  <a:moveTo>
                    <a:pt x="571" y="190"/>
                  </a:moveTo>
                  <a:lnTo>
                    <a:pt x="304" y="0"/>
                  </a:lnTo>
                  <a:lnTo>
                    <a:pt x="0" y="0"/>
                  </a:lnTo>
                </a:path>
              </a:pathLst>
            </a:custGeom>
            <a:ln w="3530">
              <a:solidFill>
                <a:srgbClr val="565659"/>
              </a:solidFill>
            </a:ln>
          </p:spPr>
          <p:txBody>
            <a:bodyPr wrap="square" lIns="0" tIns="0" rIns="0" bIns="0" rtlCol="0"/>
            <a:lstStyle/>
            <a:p/>
          </p:txBody>
        </p:sp>
        <p:sp>
          <p:nvSpPr>
            <p:cNvPr id="2873" name="object 2873" descr=""/>
            <p:cNvSpPr/>
            <p:nvPr/>
          </p:nvSpPr>
          <p:spPr>
            <a:xfrm>
              <a:off x="2504641" y="9066517"/>
              <a:ext cx="635" cy="635"/>
            </a:xfrm>
            <a:custGeom>
              <a:avLst/>
              <a:gdLst/>
              <a:ahLst/>
              <a:cxnLst/>
              <a:rect l="l" t="t" r="r" b="b"/>
              <a:pathLst>
                <a:path w="635" h="634">
                  <a:moveTo>
                    <a:pt x="571" y="190"/>
                  </a:moveTo>
                  <a:lnTo>
                    <a:pt x="304" y="0"/>
                  </a:lnTo>
                  <a:lnTo>
                    <a:pt x="0" y="0"/>
                  </a:lnTo>
                </a:path>
              </a:pathLst>
            </a:custGeom>
            <a:ln w="3530">
              <a:solidFill>
                <a:srgbClr val="565659"/>
              </a:solidFill>
            </a:ln>
          </p:spPr>
          <p:txBody>
            <a:bodyPr wrap="square" lIns="0" tIns="0" rIns="0" bIns="0" rtlCol="0"/>
            <a:lstStyle/>
            <a:p/>
          </p:txBody>
        </p:sp>
        <p:sp>
          <p:nvSpPr>
            <p:cNvPr id="2874" name="object 2874" descr=""/>
            <p:cNvSpPr/>
            <p:nvPr/>
          </p:nvSpPr>
          <p:spPr>
            <a:xfrm>
              <a:off x="2504641" y="9101759"/>
              <a:ext cx="635" cy="635"/>
            </a:xfrm>
            <a:custGeom>
              <a:avLst/>
              <a:gdLst/>
              <a:ahLst/>
              <a:cxnLst/>
              <a:rect l="l" t="t" r="r" b="b"/>
              <a:pathLst>
                <a:path w="635" h="634">
                  <a:moveTo>
                    <a:pt x="0" y="190"/>
                  </a:moveTo>
                  <a:lnTo>
                    <a:pt x="304" y="190"/>
                  </a:lnTo>
                  <a:lnTo>
                    <a:pt x="558" y="101"/>
                  </a:lnTo>
                </a:path>
              </a:pathLst>
            </a:custGeom>
            <a:ln w="3530">
              <a:solidFill>
                <a:srgbClr val="565659"/>
              </a:solidFill>
            </a:ln>
          </p:spPr>
          <p:txBody>
            <a:bodyPr wrap="square" lIns="0" tIns="0" rIns="0" bIns="0" rtlCol="0"/>
            <a:lstStyle/>
            <a:p/>
          </p:txBody>
        </p:sp>
        <p:sp>
          <p:nvSpPr>
            <p:cNvPr id="2875" name="object 2875" descr=""/>
            <p:cNvSpPr/>
            <p:nvPr/>
          </p:nvSpPr>
          <p:spPr>
            <a:xfrm>
              <a:off x="2513789" y="9097947"/>
              <a:ext cx="635" cy="635"/>
            </a:xfrm>
            <a:custGeom>
              <a:avLst/>
              <a:gdLst/>
              <a:ahLst/>
              <a:cxnLst/>
              <a:rect l="l" t="t" r="r" b="b"/>
              <a:pathLst>
                <a:path w="635" h="634">
                  <a:moveTo>
                    <a:pt x="0" y="571"/>
                  </a:moveTo>
                  <a:lnTo>
                    <a:pt x="317" y="571"/>
                  </a:lnTo>
                  <a:lnTo>
                    <a:pt x="571" y="317"/>
                  </a:lnTo>
                  <a:lnTo>
                    <a:pt x="571" y="0"/>
                  </a:lnTo>
                </a:path>
              </a:pathLst>
            </a:custGeom>
            <a:ln w="3530">
              <a:solidFill>
                <a:srgbClr val="565659"/>
              </a:solidFill>
            </a:ln>
          </p:spPr>
          <p:txBody>
            <a:bodyPr wrap="square" lIns="0" tIns="0" rIns="0" bIns="0" rtlCol="0"/>
            <a:lstStyle/>
            <a:p/>
          </p:txBody>
        </p:sp>
        <p:sp>
          <p:nvSpPr>
            <p:cNvPr id="2876" name="object 2876" descr=""/>
            <p:cNvSpPr/>
            <p:nvPr/>
          </p:nvSpPr>
          <p:spPr>
            <a:xfrm>
              <a:off x="2513788" y="9075279"/>
              <a:ext cx="635" cy="635"/>
            </a:xfrm>
            <a:custGeom>
              <a:avLst/>
              <a:gdLst/>
              <a:ahLst/>
              <a:cxnLst/>
              <a:rect l="l" t="t" r="r" b="b"/>
              <a:pathLst>
                <a:path w="635" h="634">
                  <a:moveTo>
                    <a:pt x="571" y="190"/>
                  </a:moveTo>
                  <a:lnTo>
                    <a:pt x="317" y="0"/>
                  </a:lnTo>
                  <a:lnTo>
                    <a:pt x="0" y="0"/>
                  </a:lnTo>
                </a:path>
              </a:pathLst>
            </a:custGeom>
            <a:ln w="3530">
              <a:solidFill>
                <a:srgbClr val="565659"/>
              </a:solidFill>
            </a:ln>
          </p:spPr>
          <p:txBody>
            <a:bodyPr wrap="square" lIns="0" tIns="0" rIns="0" bIns="0" rtlCol="0"/>
            <a:lstStyle/>
            <a:p/>
          </p:txBody>
        </p:sp>
        <p:sp>
          <p:nvSpPr>
            <p:cNvPr id="2877" name="object 2877" descr=""/>
            <p:cNvSpPr/>
            <p:nvPr/>
          </p:nvSpPr>
          <p:spPr>
            <a:xfrm>
              <a:off x="2513789" y="9075471"/>
              <a:ext cx="635" cy="635"/>
            </a:xfrm>
            <a:custGeom>
              <a:avLst/>
              <a:gdLst/>
              <a:ahLst/>
              <a:cxnLst/>
              <a:rect l="l" t="t" r="r" b="b"/>
              <a:pathLst>
                <a:path w="635" h="634">
                  <a:moveTo>
                    <a:pt x="0" y="190"/>
                  </a:moveTo>
                  <a:lnTo>
                    <a:pt x="317" y="190"/>
                  </a:lnTo>
                  <a:lnTo>
                    <a:pt x="571" y="101"/>
                  </a:lnTo>
                </a:path>
              </a:pathLst>
            </a:custGeom>
            <a:ln w="3530">
              <a:solidFill>
                <a:srgbClr val="565659"/>
              </a:solidFill>
            </a:ln>
          </p:spPr>
          <p:txBody>
            <a:bodyPr wrap="square" lIns="0" tIns="0" rIns="0" bIns="0" rtlCol="0"/>
            <a:lstStyle/>
            <a:p/>
          </p:txBody>
        </p:sp>
        <p:sp>
          <p:nvSpPr>
            <p:cNvPr id="2878" name="object 2878" descr=""/>
            <p:cNvSpPr/>
            <p:nvPr/>
          </p:nvSpPr>
          <p:spPr>
            <a:xfrm>
              <a:off x="2511314" y="9074136"/>
              <a:ext cx="635" cy="635"/>
            </a:xfrm>
            <a:custGeom>
              <a:avLst/>
              <a:gdLst/>
              <a:ahLst/>
              <a:cxnLst/>
              <a:rect l="l" t="t" r="r" b="b"/>
              <a:pathLst>
                <a:path w="635" h="634">
                  <a:moveTo>
                    <a:pt x="571" y="0"/>
                  </a:moveTo>
                  <a:lnTo>
                    <a:pt x="253" y="12"/>
                  </a:lnTo>
                  <a:lnTo>
                    <a:pt x="0" y="101"/>
                  </a:lnTo>
                </a:path>
              </a:pathLst>
            </a:custGeom>
            <a:ln w="3530">
              <a:solidFill>
                <a:srgbClr val="565659"/>
              </a:solidFill>
            </a:ln>
          </p:spPr>
          <p:txBody>
            <a:bodyPr wrap="square" lIns="0" tIns="0" rIns="0" bIns="0" rtlCol="0"/>
            <a:lstStyle/>
            <a:p/>
          </p:txBody>
        </p:sp>
        <p:sp>
          <p:nvSpPr>
            <p:cNvPr id="2879" name="object 2879" descr=""/>
            <p:cNvSpPr/>
            <p:nvPr/>
          </p:nvSpPr>
          <p:spPr>
            <a:xfrm>
              <a:off x="2504641" y="9066511"/>
              <a:ext cx="635" cy="635"/>
            </a:xfrm>
            <a:custGeom>
              <a:avLst/>
              <a:gdLst/>
              <a:ahLst/>
              <a:cxnLst/>
              <a:rect l="l" t="t" r="r" b="b"/>
              <a:pathLst>
                <a:path w="635" h="634">
                  <a:moveTo>
                    <a:pt x="571" y="177"/>
                  </a:moveTo>
                  <a:lnTo>
                    <a:pt x="304" y="0"/>
                  </a:lnTo>
                  <a:lnTo>
                    <a:pt x="0" y="0"/>
                  </a:lnTo>
                </a:path>
              </a:pathLst>
            </a:custGeom>
            <a:ln w="3530">
              <a:solidFill>
                <a:srgbClr val="565659"/>
              </a:solidFill>
            </a:ln>
          </p:spPr>
          <p:txBody>
            <a:bodyPr wrap="square" lIns="0" tIns="0" rIns="0" bIns="0" rtlCol="0"/>
            <a:lstStyle/>
            <a:p/>
          </p:txBody>
        </p:sp>
        <p:sp>
          <p:nvSpPr>
            <p:cNvPr id="2880" name="object 2880" descr=""/>
            <p:cNvSpPr/>
            <p:nvPr/>
          </p:nvSpPr>
          <p:spPr>
            <a:xfrm>
              <a:off x="2504641" y="9095751"/>
              <a:ext cx="635" cy="635"/>
            </a:xfrm>
            <a:custGeom>
              <a:avLst/>
              <a:gdLst/>
              <a:ahLst/>
              <a:cxnLst/>
              <a:rect l="l" t="t" r="r" b="b"/>
              <a:pathLst>
                <a:path w="635" h="634">
                  <a:moveTo>
                    <a:pt x="0" y="101"/>
                  </a:moveTo>
                  <a:lnTo>
                    <a:pt x="228" y="63"/>
                  </a:lnTo>
                </a:path>
              </a:pathLst>
            </a:custGeom>
            <a:ln w="3530">
              <a:solidFill>
                <a:srgbClr val="565659"/>
              </a:solidFill>
            </a:ln>
          </p:spPr>
          <p:txBody>
            <a:bodyPr wrap="square" lIns="0" tIns="0" rIns="0" bIns="0" rtlCol="0"/>
            <a:lstStyle/>
            <a:p/>
          </p:txBody>
        </p:sp>
        <p:sp>
          <p:nvSpPr>
            <p:cNvPr id="2881" name="object 2881" descr=""/>
            <p:cNvSpPr/>
            <p:nvPr/>
          </p:nvSpPr>
          <p:spPr>
            <a:xfrm>
              <a:off x="2513789" y="9097951"/>
              <a:ext cx="635" cy="635"/>
            </a:xfrm>
            <a:custGeom>
              <a:avLst/>
              <a:gdLst/>
              <a:ahLst/>
              <a:cxnLst/>
              <a:rect l="l" t="t" r="r" b="b"/>
              <a:pathLst>
                <a:path w="635" h="634">
                  <a:moveTo>
                    <a:pt x="0" y="190"/>
                  </a:moveTo>
                  <a:lnTo>
                    <a:pt x="317" y="190"/>
                  </a:lnTo>
                  <a:lnTo>
                    <a:pt x="571" y="101"/>
                  </a:lnTo>
                </a:path>
              </a:pathLst>
            </a:custGeom>
            <a:ln w="3530">
              <a:solidFill>
                <a:srgbClr val="565659"/>
              </a:solidFill>
            </a:ln>
          </p:spPr>
          <p:txBody>
            <a:bodyPr wrap="square" lIns="0" tIns="0" rIns="0" bIns="0" rtlCol="0"/>
            <a:lstStyle/>
            <a:p/>
          </p:txBody>
        </p:sp>
        <p:sp>
          <p:nvSpPr>
            <p:cNvPr id="2882" name="object 2882" descr=""/>
            <p:cNvSpPr/>
            <p:nvPr/>
          </p:nvSpPr>
          <p:spPr>
            <a:xfrm>
              <a:off x="2505786" y="9067278"/>
              <a:ext cx="635" cy="5715"/>
            </a:xfrm>
            <a:custGeom>
              <a:avLst/>
              <a:gdLst/>
              <a:ahLst/>
              <a:cxnLst/>
              <a:rect l="l" t="t" r="r" b="b"/>
              <a:pathLst>
                <a:path w="635" h="5715">
                  <a:moveTo>
                    <a:pt x="139" y="5295"/>
                  </a:moveTo>
                  <a:lnTo>
                    <a:pt x="101" y="1917"/>
                  </a:lnTo>
                  <a:lnTo>
                    <a:pt x="50" y="0"/>
                  </a:lnTo>
                </a:path>
              </a:pathLst>
            </a:custGeom>
            <a:ln w="3530">
              <a:solidFill>
                <a:srgbClr val="565659"/>
              </a:solidFill>
            </a:ln>
          </p:spPr>
          <p:txBody>
            <a:bodyPr wrap="square" lIns="0" tIns="0" rIns="0" bIns="0" rtlCol="0"/>
            <a:lstStyle/>
            <a:p/>
          </p:txBody>
        </p:sp>
        <p:sp>
          <p:nvSpPr>
            <p:cNvPr id="2883" name="object 2883" descr=""/>
            <p:cNvSpPr/>
            <p:nvPr/>
          </p:nvSpPr>
          <p:spPr>
            <a:xfrm>
              <a:off x="2505789" y="9095852"/>
              <a:ext cx="635" cy="5715"/>
            </a:xfrm>
            <a:custGeom>
              <a:avLst/>
              <a:gdLst/>
              <a:ahLst/>
              <a:cxnLst/>
              <a:rect l="l" t="t" r="r" b="b"/>
              <a:pathLst>
                <a:path w="635" h="5715">
                  <a:moveTo>
                    <a:pt x="0" y="5334"/>
                  </a:moveTo>
                  <a:lnTo>
                    <a:pt x="101" y="3403"/>
                  </a:lnTo>
                  <a:lnTo>
                    <a:pt x="139" y="0"/>
                  </a:lnTo>
                </a:path>
              </a:pathLst>
            </a:custGeom>
            <a:ln w="3530">
              <a:solidFill>
                <a:srgbClr val="565659"/>
              </a:solidFill>
            </a:ln>
          </p:spPr>
          <p:txBody>
            <a:bodyPr wrap="square" lIns="0" tIns="0" rIns="0" bIns="0" rtlCol="0"/>
            <a:lstStyle/>
            <a:p/>
          </p:txBody>
        </p:sp>
        <p:sp>
          <p:nvSpPr>
            <p:cNvPr id="2884" name="object 2884" descr=""/>
            <p:cNvSpPr/>
            <p:nvPr/>
          </p:nvSpPr>
          <p:spPr>
            <a:xfrm>
              <a:off x="2504648" y="9095828"/>
              <a:ext cx="635" cy="635"/>
            </a:xfrm>
            <a:custGeom>
              <a:avLst/>
              <a:gdLst/>
              <a:ahLst/>
              <a:cxnLst/>
              <a:rect l="l" t="t" r="r" b="b"/>
              <a:pathLst>
                <a:path w="635" h="634">
                  <a:moveTo>
                    <a:pt x="0" y="25"/>
                  </a:moveTo>
                  <a:lnTo>
                    <a:pt x="165" y="0"/>
                  </a:lnTo>
                </a:path>
              </a:pathLst>
            </a:custGeom>
            <a:ln w="3530">
              <a:solidFill>
                <a:srgbClr val="565659"/>
              </a:solidFill>
            </a:ln>
          </p:spPr>
          <p:txBody>
            <a:bodyPr wrap="square" lIns="0" tIns="0" rIns="0" bIns="0" rtlCol="0"/>
            <a:lstStyle/>
            <a:p/>
          </p:txBody>
        </p:sp>
        <p:sp>
          <p:nvSpPr>
            <p:cNvPr id="2885" name="object 2885" descr=""/>
            <p:cNvSpPr/>
            <p:nvPr/>
          </p:nvSpPr>
          <p:spPr>
            <a:xfrm>
              <a:off x="2504649" y="9072237"/>
              <a:ext cx="635" cy="635"/>
            </a:xfrm>
            <a:custGeom>
              <a:avLst/>
              <a:gdLst/>
              <a:ahLst/>
              <a:cxnLst/>
              <a:rect l="l" t="t" r="r" b="b"/>
              <a:pathLst>
                <a:path w="635" h="634">
                  <a:moveTo>
                    <a:pt x="241" y="50"/>
                  </a:moveTo>
                  <a:lnTo>
                    <a:pt x="76" y="0"/>
                  </a:lnTo>
                </a:path>
              </a:pathLst>
            </a:custGeom>
            <a:ln w="3530">
              <a:solidFill>
                <a:srgbClr val="565659"/>
              </a:solidFill>
            </a:ln>
          </p:spPr>
          <p:txBody>
            <a:bodyPr wrap="square" lIns="0" tIns="0" rIns="0" bIns="0" rtlCol="0"/>
            <a:lstStyle/>
            <a:p/>
          </p:txBody>
        </p:sp>
        <p:sp>
          <p:nvSpPr>
            <p:cNvPr id="2886" name="object 2886" descr=""/>
            <p:cNvSpPr/>
            <p:nvPr/>
          </p:nvSpPr>
          <p:spPr>
            <a:xfrm>
              <a:off x="2501262" y="9077766"/>
              <a:ext cx="1270" cy="1270"/>
            </a:xfrm>
            <a:custGeom>
              <a:avLst/>
              <a:gdLst/>
              <a:ahLst/>
              <a:cxnLst/>
              <a:rect l="l" t="t" r="r" b="b"/>
              <a:pathLst>
                <a:path w="1269" h="1270">
                  <a:moveTo>
                    <a:pt x="825" y="990"/>
                  </a:moveTo>
                  <a:lnTo>
                    <a:pt x="685" y="571"/>
                  </a:lnTo>
                  <a:lnTo>
                    <a:pt x="393" y="203"/>
                  </a:lnTo>
                  <a:lnTo>
                    <a:pt x="0" y="0"/>
                  </a:lnTo>
                </a:path>
              </a:pathLst>
            </a:custGeom>
            <a:ln w="3530">
              <a:solidFill>
                <a:srgbClr val="565659"/>
              </a:solidFill>
            </a:ln>
          </p:spPr>
          <p:txBody>
            <a:bodyPr wrap="square" lIns="0" tIns="0" rIns="0" bIns="0" rtlCol="0"/>
            <a:lstStyle/>
            <a:p/>
          </p:txBody>
        </p:sp>
        <p:sp>
          <p:nvSpPr>
            <p:cNvPr id="2887" name="object 2887" descr=""/>
            <p:cNvSpPr/>
            <p:nvPr/>
          </p:nvSpPr>
          <p:spPr>
            <a:xfrm>
              <a:off x="2388060" y="9173553"/>
              <a:ext cx="5080" cy="6350"/>
            </a:xfrm>
            <a:custGeom>
              <a:avLst/>
              <a:gdLst/>
              <a:ahLst/>
              <a:cxnLst/>
              <a:rect l="l" t="t" r="r" b="b"/>
              <a:pathLst>
                <a:path w="5080" h="6350">
                  <a:moveTo>
                    <a:pt x="0" y="6121"/>
                  </a:moveTo>
                  <a:lnTo>
                    <a:pt x="2578" y="6121"/>
                  </a:lnTo>
                  <a:lnTo>
                    <a:pt x="4686" y="3403"/>
                  </a:lnTo>
                  <a:lnTo>
                    <a:pt x="4762" y="0"/>
                  </a:lnTo>
                </a:path>
              </a:pathLst>
            </a:custGeom>
            <a:ln w="3530">
              <a:solidFill>
                <a:srgbClr val="565659"/>
              </a:solidFill>
            </a:ln>
          </p:spPr>
          <p:txBody>
            <a:bodyPr wrap="square" lIns="0" tIns="0" rIns="0" bIns="0" rtlCol="0"/>
            <a:lstStyle/>
            <a:p/>
          </p:txBody>
        </p:sp>
        <p:sp>
          <p:nvSpPr>
            <p:cNvPr id="2888" name="object 2888" descr=""/>
            <p:cNvSpPr/>
            <p:nvPr/>
          </p:nvSpPr>
          <p:spPr>
            <a:xfrm>
              <a:off x="1982863" y="9173553"/>
              <a:ext cx="5080" cy="6350"/>
            </a:xfrm>
            <a:custGeom>
              <a:avLst/>
              <a:gdLst/>
              <a:ahLst/>
              <a:cxnLst/>
              <a:rect l="l" t="t" r="r" b="b"/>
              <a:pathLst>
                <a:path w="5080" h="6350">
                  <a:moveTo>
                    <a:pt x="0" y="0"/>
                  </a:moveTo>
                  <a:lnTo>
                    <a:pt x="63" y="3403"/>
                  </a:lnTo>
                  <a:lnTo>
                    <a:pt x="2184" y="6121"/>
                  </a:lnTo>
                  <a:lnTo>
                    <a:pt x="4762" y="6121"/>
                  </a:lnTo>
                </a:path>
              </a:pathLst>
            </a:custGeom>
            <a:ln w="3530">
              <a:solidFill>
                <a:srgbClr val="565659"/>
              </a:solidFill>
            </a:ln>
          </p:spPr>
          <p:txBody>
            <a:bodyPr wrap="square" lIns="0" tIns="0" rIns="0" bIns="0" rtlCol="0"/>
            <a:lstStyle/>
            <a:p/>
          </p:txBody>
        </p:sp>
        <p:sp>
          <p:nvSpPr>
            <p:cNvPr id="2889" name="object 2889" descr=""/>
            <p:cNvSpPr/>
            <p:nvPr/>
          </p:nvSpPr>
          <p:spPr>
            <a:xfrm>
              <a:off x="2398336" y="9179669"/>
              <a:ext cx="4445" cy="4445"/>
            </a:xfrm>
            <a:custGeom>
              <a:avLst/>
              <a:gdLst/>
              <a:ahLst/>
              <a:cxnLst/>
              <a:rect l="l" t="t" r="r" b="b"/>
              <a:pathLst>
                <a:path w="4444" h="4445">
                  <a:moveTo>
                    <a:pt x="4191" y="4432"/>
                  </a:moveTo>
                  <a:lnTo>
                    <a:pt x="3632" y="1803"/>
                  </a:lnTo>
                  <a:lnTo>
                    <a:pt x="1930" y="0"/>
                  </a:lnTo>
                  <a:lnTo>
                    <a:pt x="0" y="0"/>
                  </a:lnTo>
                </a:path>
              </a:pathLst>
            </a:custGeom>
            <a:ln w="3530">
              <a:solidFill>
                <a:srgbClr val="565659"/>
              </a:solidFill>
            </a:ln>
          </p:spPr>
          <p:txBody>
            <a:bodyPr wrap="square" lIns="0" tIns="0" rIns="0" bIns="0" rtlCol="0"/>
            <a:lstStyle/>
            <a:p/>
          </p:txBody>
        </p:sp>
        <p:sp>
          <p:nvSpPr>
            <p:cNvPr id="2890" name="object 2890" descr=""/>
            <p:cNvSpPr/>
            <p:nvPr/>
          </p:nvSpPr>
          <p:spPr>
            <a:xfrm>
              <a:off x="1973531" y="9179674"/>
              <a:ext cx="4445" cy="4445"/>
            </a:xfrm>
            <a:custGeom>
              <a:avLst/>
              <a:gdLst/>
              <a:ahLst/>
              <a:cxnLst/>
              <a:rect l="l" t="t" r="r" b="b"/>
              <a:pathLst>
                <a:path w="4444" h="4445">
                  <a:moveTo>
                    <a:pt x="4191" y="0"/>
                  </a:moveTo>
                  <a:lnTo>
                    <a:pt x="2273" y="0"/>
                  </a:lnTo>
                  <a:lnTo>
                    <a:pt x="571" y="1803"/>
                  </a:lnTo>
                  <a:lnTo>
                    <a:pt x="0" y="4432"/>
                  </a:lnTo>
                </a:path>
              </a:pathLst>
            </a:custGeom>
            <a:ln w="3530">
              <a:solidFill>
                <a:srgbClr val="565659"/>
              </a:solidFill>
            </a:ln>
          </p:spPr>
          <p:txBody>
            <a:bodyPr wrap="square" lIns="0" tIns="0" rIns="0" bIns="0" rtlCol="0"/>
            <a:lstStyle/>
            <a:p/>
          </p:txBody>
        </p:sp>
        <p:sp>
          <p:nvSpPr>
            <p:cNvPr id="2891" name="object 2891" descr=""/>
            <p:cNvSpPr/>
            <p:nvPr/>
          </p:nvSpPr>
          <p:spPr>
            <a:xfrm>
              <a:off x="2017993" y="9179674"/>
              <a:ext cx="2540" cy="5080"/>
            </a:xfrm>
            <a:custGeom>
              <a:avLst/>
              <a:gdLst/>
              <a:ahLst/>
              <a:cxnLst/>
              <a:rect l="l" t="t" r="r" b="b"/>
              <a:pathLst>
                <a:path w="2539" h="5079">
                  <a:moveTo>
                    <a:pt x="2400" y="0"/>
                  </a:moveTo>
                  <a:lnTo>
                    <a:pt x="1269" y="0"/>
                  </a:lnTo>
                  <a:lnTo>
                    <a:pt x="279" y="1955"/>
                  </a:lnTo>
                  <a:lnTo>
                    <a:pt x="0" y="4737"/>
                  </a:lnTo>
                </a:path>
              </a:pathLst>
            </a:custGeom>
            <a:ln w="3530">
              <a:solidFill>
                <a:srgbClr val="565659"/>
              </a:solidFill>
            </a:ln>
          </p:spPr>
          <p:txBody>
            <a:bodyPr wrap="square" lIns="0" tIns="0" rIns="0" bIns="0" rtlCol="0"/>
            <a:lstStyle/>
            <a:p/>
          </p:txBody>
        </p:sp>
        <p:sp>
          <p:nvSpPr>
            <p:cNvPr id="2892" name="object 2892" descr=""/>
            <p:cNvSpPr/>
            <p:nvPr/>
          </p:nvSpPr>
          <p:spPr>
            <a:xfrm>
              <a:off x="2355292" y="9179674"/>
              <a:ext cx="2540" cy="5080"/>
            </a:xfrm>
            <a:custGeom>
              <a:avLst/>
              <a:gdLst/>
              <a:ahLst/>
              <a:cxnLst/>
              <a:rect l="l" t="t" r="r" b="b"/>
              <a:pathLst>
                <a:path w="2539" h="5079">
                  <a:moveTo>
                    <a:pt x="2400" y="4737"/>
                  </a:moveTo>
                  <a:lnTo>
                    <a:pt x="2120" y="1955"/>
                  </a:lnTo>
                  <a:lnTo>
                    <a:pt x="1130" y="0"/>
                  </a:lnTo>
                  <a:lnTo>
                    <a:pt x="0" y="0"/>
                  </a:lnTo>
                </a:path>
              </a:pathLst>
            </a:custGeom>
            <a:ln w="3530">
              <a:solidFill>
                <a:srgbClr val="565659"/>
              </a:solidFill>
            </a:ln>
          </p:spPr>
          <p:txBody>
            <a:bodyPr wrap="square" lIns="0" tIns="0" rIns="0" bIns="0" rtlCol="0"/>
            <a:lstStyle/>
            <a:p/>
          </p:txBody>
        </p:sp>
        <p:sp>
          <p:nvSpPr>
            <p:cNvPr id="2893" name="object 2893" descr=""/>
            <p:cNvSpPr/>
            <p:nvPr/>
          </p:nvSpPr>
          <p:spPr>
            <a:xfrm>
              <a:off x="2200134" y="9090039"/>
              <a:ext cx="635" cy="1270"/>
            </a:xfrm>
            <a:custGeom>
              <a:avLst/>
              <a:gdLst/>
              <a:ahLst/>
              <a:cxnLst/>
              <a:rect l="l" t="t" r="r" b="b"/>
              <a:pathLst>
                <a:path w="635" h="1270">
                  <a:moveTo>
                    <a:pt x="279" y="673"/>
                  </a:moveTo>
                  <a:lnTo>
                    <a:pt x="279" y="419"/>
                  </a:lnTo>
                  <a:lnTo>
                    <a:pt x="177" y="177"/>
                  </a:lnTo>
                  <a:lnTo>
                    <a:pt x="0" y="0"/>
                  </a:lnTo>
                </a:path>
              </a:pathLst>
            </a:custGeom>
            <a:ln w="3530">
              <a:solidFill>
                <a:srgbClr val="565659"/>
              </a:solidFill>
            </a:ln>
          </p:spPr>
          <p:txBody>
            <a:bodyPr wrap="square" lIns="0" tIns="0" rIns="0" bIns="0" rtlCol="0"/>
            <a:lstStyle/>
            <a:p/>
          </p:txBody>
        </p:sp>
        <p:sp>
          <p:nvSpPr>
            <p:cNvPr id="2894" name="object 2894" descr=""/>
            <p:cNvSpPr/>
            <p:nvPr/>
          </p:nvSpPr>
          <p:spPr>
            <a:xfrm>
              <a:off x="2175267" y="9090037"/>
              <a:ext cx="635" cy="1270"/>
            </a:xfrm>
            <a:custGeom>
              <a:avLst/>
              <a:gdLst/>
              <a:ahLst/>
              <a:cxnLst/>
              <a:rect l="l" t="t" r="r" b="b"/>
              <a:pathLst>
                <a:path w="635" h="1270">
                  <a:moveTo>
                    <a:pt x="279" y="0"/>
                  </a:moveTo>
                  <a:lnTo>
                    <a:pt x="101" y="177"/>
                  </a:lnTo>
                  <a:lnTo>
                    <a:pt x="0" y="419"/>
                  </a:lnTo>
                  <a:lnTo>
                    <a:pt x="0" y="673"/>
                  </a:lnTo>
                </a:path>
              </a:pathLst>
            </a:custGeom>
            <a:ln w="3530">
              <a:solidFill>
                <a:srgbClr val="565659"/>
              </a:solidFill>
            </a:ln>
          </p:spPr>
          <p:txBody>
            <a:bodyPr wrap="square" lIns="0" tIns="0" rIns="0" bIns="0" rtlCol="0"/>
            <a:lstStyle/>
            <a:p/>
          </p:txBody>
        </p:sp>
        <p:sp>
          <p:nvSpPr>
            <p:cNvPr id="2895" name="object 2895" descr=""/>
            <p:cNvSpPr/>
            <p:nvPr/>
          </p:nvSpPr>
          <p:spPr>
            <a:xfrm>
              <a:off x="2199460" y="9089757"/>
              <a:ext cx="1270" cy="635"/>
            </a:xfrm>
            <a:custGeom>
              <a:avLst/>
              <a:gdLst/>
              <a:ahLst/>
              <a:cxnLst/>
              <a:rect l="l" t="t" r="r" b="b"/>
              <a:pathLst>
                <a:path w="1269" h="634">
                  <a:moveTo>
                    <a:pt x="673" y="279"/>
                  </a:moveTo>
                  <a:lnTo>
                    <a:pt x="495" y="101"/>
                  </a:lnTo>
                  <a:lnTo>
                    <a:pt x="253" y="0"/>
                  </a:lnTo>
                  <a:lnTo>
                    <a:pt x="0" y="0"/>
                  </a:lnTo>
                </a:path>
              </a:pathLst>
            </a:custGeom>
            <a:ln w="3530">
              <a:solidFill>
                <a:srgbClr val="565659"/>
              </a:solidFill>
            </a:ln>
          </p:spPr>
          <p:txBody>
            <a:bodyPr wrap="square" lIns="0" tIns="0" rIns="0" bIns="0" rtlCol="0"/>
            <a:lstStyle/>
            <a:p/>
          </p:txBody>
        </p:sp>
        <p:sp>
          <p:nvSpPr>
            <p:cNvPr id="2896" name="object 2896" descr=""/>
            <p:cNvSpPr/>
            <p:nvPr/>
          </p:nvSpPr>
          <p:spPr>
            <a:xfrm>
              <a:off x="2175549" y="9089757"/>
              <a:ext cx="1270" cy="635"/>
            </a:xfrm>
            <a:custGeom>
              <a:avLst/>
              <a:gdLst/>
              <a:ahLst/>
              <a:cxnLst/>
              <a:rect l="l" t="t" r="r" b="b"/>
              <a:pathLst>
                <a:path w="1269" h="634">
                  <a:moveTo>
                    <a:pt x="673" y="0"/>
                  </a:moveTo>
                  <a:lnTo>
                    <a:pt x="419" y="0"/>
                  </a:lnTo>
                  <a:lnTo>
                    <a:pt x="177" y="101"/>
                  </a:lnTo>
                  <a:lnTo>
                    <a:pt x="0" y="279"/>
                  </a:lnTo>
                </a:path>
              </a:pathLst>
            </a:custGeom>
            <a:ln w="3530">
              <a:solidFill>
                <a:srgbClr val="565659"/>
              </a:solidFill>
            </a:ln>
          </p:spPr>
          <p:txBody>
            <a:bodyPr wrap="square" lIns="0" tIns="0" rIns="0" bIns="0" rtlCol="0"/>
            <a:lstStyle/>
            <a:p/>
          </p:txBody>
        </p:sp>
        <p:sp>
          <p:nvSpPr>
            <p:cNvPr id="2897" name="object 2897" descr=""/>
            <p:cNvSpPr/>
            <p:nvPr/>
          </p:nvSpPr>
          <p:spPr>
            <a:xfrm>
              <a:off x="2199460" y="9091661"/>
              <a:ext cx="1270" cy="635"/>
            </a:xfrm>
            <a:custGeom>
              <a:avLst/>
              <a:gdLst/>
              <a:ahLst/>
              <a:cxnLst/>
              <a:rect l="l" t="t" r="r" b="b"/>
              <a:pathLst>
                <a:path w="1269" h="634">
                  <a:moveTo>
                    <a:pt x="673" y="279"/>
                  </a:moveTo>
                  <a:lnTo>
                    <a:pt x="495" y="101"/>
                  </a:lnTo>
                  <a:lnTo>
                    <a:pt x="253" y="0"/>
                  </a:lnTo>
                  <a:lnTo>
                    <a:pt x="0" y="0"/>
                  </a:lnTo>
                </a:path>
              </a:pathLst>
            </a:custGeom>
            <a:ln w="3530">
              <a:solidFill>
                <a:srgbClr val="565659"/>
              </a:solidFill>
            </a:ln>
          </p:spPr>
          <p:txBody>
            <a:bodyPr wrap="square" lIns="0" tIns="0" rIns="0" bIns="0" rtlCol="0"/>
            <a:lstStyle/>
            <a:p/>
          </p:txBody>
        </p:sp>
        <p:sp>
          <p:nvSpPr>
            <p:cNvPr id="2898" name="object 2898" descr=""/>
            <p:cNvSpPr/>
            <p:nvPr/>
          </p:nvSpPr>
          <p:spPr>
            <a:xfrm>
              <a:off x="2200134" y="9091943"/>
              <a:ext cx="635" cy="1270"/>
            </a:xfrm>
            <a:custGeom>
              <a:avLst/>
              <a:gdLst/>
              <a:ahLst/>
              <a:cxnLst/>
              <a:rect l="l" t="t" r="r" b="b"/>
              <a:pathLst>
                <a:path w="635" h="1270">
                  <a:moveTo>
                    <a:pt x="279" y="673"/>
                  </a:moveTo>
                  <a:lnTo>
                    <a:pt x="279" y="419"/>
                  </a:lnTo>
                  <a:lnTo>
                    <a:pt x="177" y="177"/>
                  </a:lnTo>
                  <a:lnTo>
                    <a:pt x="0" y="0"/>
                  </a:lnTo>
                </a:path>
              </a:pathLst>
            </a:custGeom>
            <a:ln w="3530">
              <a:solidFill>
                <a:srgbClr val="565659"/>
              </a:solidFill>
            </a:ln>
          </p:spPr>
          <p:txBody>
            <a:bodyPr wrap="square" lIns="0" tIns="0" rIns="0" bIns="0" rtlCol="0"/>
            <a:lstStyle/>
            <a:p/>
          </p:txBody>
        </p:sp>
        <p:sp>
          <p:nvSpPr>
            <p:cNvPr id="2899" name="object 2899" descr=""/>
            <p:cNvSpPr/>
            <p:nvPr/>
          </p:nvSpPr>
          <p:spPr>
            <a:xfrm>
              <a:off x="2175549" y="9091661"/>
              <a:ext cx="1270" cy="635"/>
            </a:xfrm>
            <a:custGeom>
              <a:avLst/>
              <a:gdLst/>
              <a:ahLst/>
              <a:cxnLst/>
              <a:rect l="l" t="t" r="r" b="b"/>
              <a:pathLst>
                <a:path w="1269" h="634">
                  <a:moveTo>
                    <a:pt x="673" y="0"/>
                  </a:moveTo>
                  <a:lnTo>
                    <a:pt x="419" y="0"/>
                  </a:lnTo>
                  <a:lnTo>
                    <a:pt x="177" y="101"/>
                  </a:lnTo>
                  <a:lnTo>
                    <a:pt x="0" y="279"/>
                  </a:lnTo>
                </a:path>
              </a:pathLst>
            </a:custGeom>
            <a:ln w="3530">
              <a:solidFill>
                <a:srgbClr val="565659"/>
              </a:solidFill>
            </a:ln>
          </p:spPr>
          <p:txBody>
            <a:bodyPr wrap="square" lIns="0" tIns="0" rIns="0" bIns="0" rtlCol="0"/>
            <a:lstStyle/>
            <a:p/>
          </p:txBody>
        </p:sp>
        <p:sp>
          <p:nvSpPr>
            <p:cNvPr id="2900" name="object 2900" descr=""/>
            <p:cNvSpPr/>
            <p:nvPr/>
          </p:nvSpPr>
          <p:spPr>
            <a:xfrm>
              <a:off x="2175267" y="9091940"/>
              <a:ext cx="635" cy="1270"/>
            </a:xfrm>
            <a:custGeom>
              <a:avLst/>
              <a:gdLst/>
              <a:ahLst/>
              <a:cxnLst/>
              <a:rect l="l" t="t" r="r" b="b"/>
              <a:pathLst>
                <a:path w="635" h="1270">
                  <a:moveTo>
                    <a:pt x="279" y="0"/>
                  </a:moveTo>
                  <a:lnTo>
                    <a:pt x="101" y="177"/>
                  </a:lnTo>
                  <a:lnTo>
                    <a:pt x="0" y="419"/>
                  </a:lnTo>
                  <a:lnTo>
                    <a:pt x="0" y="673"/>
                  </a:lnTo>
                </a:path>
              </a:pathLst>
            </a:custGeom>
            <a:ln w="3530">
              <a:solidFill>
                <a:srgbClr val="565659"/>
              </a:solidFill>
            </a:ln>
          </p:spPr>
          <p:txBody>
            <a:bodyPr wrap="square" lIns="0" tIns="0" rIns="0" bIns="0" rtlCol="0"/>
            <a:lstStyle/>
            <a:p/>
          </p:txBody>
        </p:sp>
        <p:sp>
          <p:nvSpPr>
            <p:cNvPr id="2901" name="object 2901" descr=""/>
            <p:cNvSpPr/>
            <p:nvPr/>
          </p:nvSpPr>
          <p:spPr>
            <a:xfrm>
              <a:off x="2200134" y="9092209"/>
              <a:ext cx="635" cy="635"/>
            </a:xfrm>
            <a:custGeom>
              <a:avLst/>
              <a:gdLst/>
              <a:ahLst/>
              <a:cxnLst/>
              <a:rect l="l" t="t" r="r" b="b"/>
              <a:pathLst>
                <a:path w="635" h="634">
                  <a:moveTo>
                    <a:pt x="279" y="406"/>
                  </a:moveTo>
                  <a:lnTo>
                    <a:pt x="279" y="253"/>
                  </a:lnTo>
                  <a:lnTo>
                    <a:pt x="177" y="114"/>
                  </a:lnTo>
                  <a:lnTo>
                    <a:pt x="0" y="0"/>
                  </a:lnTo>
                </a:path>
              </a:pathLst>
            </a:custGeom>
            <a:ln w="3530">
              <a:solidFill>
                <a:srgbClr val="565659"/>
              </a:solidFill>
            </a:ln>
          </p:spPr>
          <p:txBody>
            <a:bodyPr wrap="square" lIns="0" tIns="0" rIns="0" bIns="0" rtlCol="0"/>
            <a:lstStyle/>
            <a:p/>
          </p:txBody>
        </p:sp>
        <p:sp>
          <p:nvSpPr>
            <p:cNvPr id="2902" name="object 2902" descr=""/>
            <p:cNvSpPr/>
            <p:nvPr/>
          </p:nvSpPr>
          <p:spPr>
            <a:xfrm>
              <a:off x="2175267" y="9092213"/>
              <a:ext cx="635" cy="635"/>
            </a:xfrm>
            <a:custGeom>
              <a:avLst/>
              <a:gdLst/>
              <a:ahLst/>
              <a:cxnLst/>
              <a:rect l="l" t="t" r="r" b="b"/>
              <a:pathLst>
                <a:path w="635" h="634">
                  <a:moveTo>
                    <a:pt x="279" y="0"/>
                  </a:moveTo>
                  <a:lnTo>
                    <a:pt x="101" y="101"/>
                  </a:lnTo>
                  <a:lnTo>
                    <a:pt x="0" y="253"/>
                  </a:lnTo>
                  <a:lnTo>
                    <a:pt x="0" y="406"/>
                  </a:lnTo>
                </a:path>
              </a:pathLst>
            </a:custGeom>
            <a:ln w="3530">
              <a:solidFill>
                <a:srgbClr val="565659"/>
              </a:solidFill>
            </a:ln>
          </p:spPr>
          <p:txBody>
            <a:bodyPr wrap="square" lIns="0" tIns="0" rIns="0" bIns="0" rtlCol="0"/>
            <a:lstStyle/>
            <a:p/>
          </p:txBody>
        </p:sp>
        <p:sp>
          <p:nvSpPr>
            <p:cNvPr id="2903" name="object 2903" descr=""/>
            <p:cNvSpPr/>
            <p:nvPr/>
          </p:nvSpPr>
          <p:spPr>
            <a:xfrm>
              <a:off x="2199460" y="9092048"/>
              <a:ext cx="1270" cy="635"/>
            </a:xfrm>
            <a:custGeom>
              <a:avLst/>
              <a:gdLst/>
              <a:ahLst/>
              <a:cxnLst/>
              <a:rect l="l" t="t" r="r" b="b"/>
              <a:pathLst>
                <a:path w="1269" h="634">
                  <a:moveTo>
                    <a:pt x="673" y="165"/>
                  </a:moveTo>
                  <a:lnTo>
                    <a:pt x="495" y="50"/>
                  </a:lnTo>
                  <a:lnTo>
                    <a:pt x="253" y="0"/>
                  </a:lnTo>
                  <a:lnTo>
                    <a:pt x="0" y="0"/>
                  </a:lnTo>
                </a:path>
              </a:pathLst>
            </a:custGeom>
            <a:ln w="3530">
              <a:solidFill>
                <a:srgbClr val="565659"/>
              </a:solidFill>
            </a:ln>
          </p:spPr>
          <p:txBody>
            <a:bodyPr wrap="square" lIns="0" tIns="0" rIns="0" bIns="0" rtlCol="0"/>
            <a:lstStyle/>
            <a:p/>
          </p:txBody>
        </p:sp>
        <p:sp>
          <p:nvSpPr>
            <p:cNvPr id="2904" name="object 2904" descr=""/>
            <p:cNvSpPr/>
            <p:nvPr/>
          </p:nvSpPr>
          <p:spPr>
            <a:xfrm>
              <a:off x="2175549" y="9092046"/>
              <a:ext cx="1270" cy="635"/>
            </a:xfrm>
            <a:custGeom>
              <a:avLst/>
              <a:gdLst/>
              <a:ahLst/>
              <a:cxnLst/>
              <a:rect l="l" t="t" r="r" b="b"/>
              <a:pathLst>
                <a:path w="1269" h="634">
                  <a:moveTo>
                    <a:pt x="673" y="0"/>
                  </a:moveTo>
                  <a:lnTo>
                    <a:pt x="419" y="0"/>
                  </a:lnTo>
                  <a:lnTo>
                    <a:pt x="177" y="50"/>
                  </a:lnTo>
                  <a:lnTo>
                    <a:pt x="0" y="165"/>
                  </a:lnTo>
                </a:path>
              </a:pathLst>
            </a:custGeom>
            <a:ln w="3530">
              <a:solidFill>
                <a:srgbClr val="565659"/>
              </a:solidFill>
            </a:ln>
          </p:spPr>
          <p:txBody>
            <a:bodyPr wrap="square" lIns="0" tIns="0" rIns="0" bIns="0" rtlCol="0"/>
            <a:lstStyle/>
            <a:p/>
          </p:txBody>
        </p:sp>
        <p:sp>
          <p:nvSpPr>
            <p:cNvPr id="2905" name="object 2905" descr=""/>
            <p:cNvSpPr/>
            <p:nvPr/>
          </p:nvSpPr>
          <p:spPr>
            <a:xfrm>
              <a:off x="2218545" y="9106742"/>
              <a:ext cx="1270" cy="635"/>
            </a:xfrm>
            <a:custGeom>
              <a:avLst/>
              <a:gdLst/>
              <a:ahLst/>
              <a:cxnLst/>
              <a:rect l="l" t="t" r="r" b="b"/>
              <a:pathLst>
                <a:path w="1269" h="634">
                  <a:moveTo>
                    <a:pt x="800" y="266"/>
                  </a:moveTo>
                  <a:lnTo>
                    <a:pt x="685" y="50"/>
                  </a:lnTo>
                  <a:lnTo>
                    <a:pt x="355" y="0"/>
                  </a:lnTo>
                  <a:lnTo>
                    <a:pt x="0" y="101"/>
                  </a:lnTo>
                </a:path>
              </a:pathLst>
            </a:custGeom>
            <a:ln w="3530">
              <a:solidFill>
                <a:srgbClr val="565659"/>
              </a:solidFill>
            </a:ln>
          </p:spPr>
          <p:txBody>
            <a:bodyPr wrap="square" lIns="0" tIns="0" rIns="0" bIns="0" rtlCol="0"/>
            <a:lstStyle/>
            <a:p/>
          </p:txBody>
        </p:sp>
        <p:sp>
          <p:nvSpPr>
            <p:cNvPr id="2906" name="object 2906" descr=""/>
            <p:cNvSpPr/>
            <p:nvPr/>
          </p:nvSpPr>
          <p:spPr>
            <a:xfrm>
              <a:off x="2156346" y="9106733"/>
              <a:ext cx="1270" cy="635"/>
            </a:xfrm>
            <a:custGeom>
              <a:avLst/>
              <a:gdLst/>
              <a:ahLst/>
              <a:cxnLst/>
              <a:rect l="l" t="t" r="r" b="b"/>
              <a:pathLst>
                <a:path w="1269" h="634">
                  <a:moveTo>
                    <a:pt x="800" y="114"/>
                  </a:moveTo>
                  <a:lnTo>
                    <a:pt x="431" y="0"/>
                  </a:lnTo>
                  <a:lnTo>
                    <a:pt x="114" y="63"/>
                  </a:lnTo>
                  <a:lnTo>
                    <a:pt x="0" y="279"/>
                  </a:lnTo>
                </a:path>
              </a:pathLst>
            </a:custGeom>
            <a:ln w="3530">
              <a:solidFill>
                <a:srgbClr val="565659"/>
              </a:solidFill>
            </a:ln>
          </p:spPr>
          <p:txBody>
            <a:bodyPr wrap="square" lIns="0" tIns="0" rIns="0" bIns="0" rtlCol="0"/>
            <a:lstStyle/>
            <a:p/>
          </p:txBody>
        </p:sp>
        <p:sp>
          <p:nvSpPr>
            <p:cNvPr id="2907" name="object 2907" descr=""/>
            <p:cNvSpPr/>
            <p:nvPr/>
          </p:nvSpPr>
          <p:spPr>
            <a:xfrm>
              <a:off x="2219450" y="9128053"/>
              <a:ext cx="635" cy="635"/>
            </a:xfrm>
            <a:custGeom>
              <a:avLst/>
              <a:gdLst/>
              <a:ahLst/>
              <a:cxnLst/>
              <a:rect l="l" t="t" r="r" b="b"/>
              <a:pathLst>
                <a:path w="635" h="634">
                  <a:moveTo>
                    <a:pt x="0" y="101"/>
                  </a:moveTo>
                </a:path>
              </a:pathLst>
            </a:custGeom>
            <a:ln w="3530">
              <a:solidFill>
                <a:srgbClr val="565659"/>
              </a:solidFill>
            </a:ln>
          </p:spPr>
          <p:txBody>
            <a:bodyPr wrap="square" lIns="0" tIns="0" rIns="0" bIns="0" rtlCol="0"/>
            <a:lstStyle/>
            <a:p/>
          </p:txBody>
        </p:sp>
        <p:sp>
          <p:nvSpPr>
            <p:cNvPr id="2908" name="object 2908" descr=""/>
            <p:cNvSpPr/>
            <p:nvPr/>
          </p:nvSpPr>
          <p:spPr>
            <a:xfrm>
              <a:off x="2156217" y="9128049"/>
              <a:ext cx="635" cy="635"/>
            </a:xfrm>
            <a:custGeom>
              <a:avLst/>
              <a:gdLst/>
              <a:ahLst/>
              <a:cxnLst/>
              <a:rect l="l" t="t" r="r" b="b"/>
              <a:pathLst>
                <a:path w="635" h="634">
                  <a:moveTo>
                    <a:pt x="0" y="0"/>
                  </a:moveTo>
                </a:path>
              </a:pathLst>
            </a:custGeom>
            <a:ln w="3530">
              <a:solidFill>
                <a:srgbClr val="565659"/>
              </a:solidFill>
            </a:ln>
          </p:spPr>
          <p:txBody>
            <a:bodyPr wrap="square" lIns="0" tIns="0" rIns="0" bIns="0" rtlCol="0"/>
            <a:lstStyle/>
            <a:p/>
          </p:txBody>
        </p:sp>
        <p:sp>
          <p:nvSpPr>
            <p:cNvPr id="2909" name="object 2909" descr=""/>
            <p:cNvSpPr/>
            <p:nvPr/>
          </p:nvSpPr>
          <p:spPr>
            <a:xfrm>
              <a:off x="2219401" y="9128158"/>
              <a:ext cx="635" cy="635"/>
            </a:xfrm>
            <a:custGeom>
              <a:avLst/>
              <a:gdLst/>
              <a:ahLst/>
              <a:cxnLst/>
              <a:rect l="l" t="t" r="r" b="b"/>
              <a:pathLst>
                <a:path w="635" h="634">
                  <a:moveTo>
                    <a:pt x="0" y="101"/>
                  </a:moveTo>
                </a:path>
              </a:pathLst>
            </a:custGeom>
            <a:ln w="3530">
              <a:solidFill>
                <a:srgbClr val="565659"/>
              </a:solidFill>
            </a:ln>
          </p:spPr>
          <p:txBody>
            <a:bodyPr wrap="square" lIns="0" tIns="0" rIns="0" bIns="0" rtlCol="0"/>
            <a:lstStyle/>
            <a:p/>
          </p:txBody>
        </p:sp>
        <p:sp>
          <p:nvSpPr>
            <p:cNvPr id="2910" name="object 2910" descr=""/>
            <p:cNvSpPr/>
            <p:nvPr/>
          </p:nvSpPr>
          <p:spPr>
            <a:xfrm>
              <a:off x="2156235" y="9128154"/>
              <a:ext cx="635" cy="635"/>
            </a:xfrm>
            <a:custGeom>
              <a:avLst/>
              <a:gdLst/>
              <a:ahLst/>
              <a:cxnLst/>
              <a:rect l="l" t="t" r="r" b="b"/>
              <a:pathLst>
                <a:path w="635" h="634">
                  <a:moveTo>
                    <a:pt x="0" y="0"/>
                  </a:moveTo>
                </a:path>
              </a:pathLst>
            </a:custGeom>
            <a:ln w="3530">
              <a:solidFill>
                <a:srgbClr val="565659"/>
              </a:solidFill>
            </a:ln>
          </p:spPr>
          <p:txBody>
            <a:bodyPr wrap="square" lIns="0" tIns="0" rIns="0" bIns="0" rtlCol="0"/>
            <a:lstStyle/>
            <a:p/>
          </p:txBody>
        </p:sp>
        <p:sp>
          <p:nvSpPr>
            <p:cNvPr id="2911" name="object 2911" descr=""/>
            <p:cNvSpPr/>
            <p:nvPr/>
          </p:nvSpPr>
          <p:spPr>
            <a:xfrm>
              <a:off x="2156217" y="9107071"/>
              <a:ext cx="635" cy="635"/>
            </a:xfrm>
            <a:custGeom>
              <a:avLst/>
              <a:gdLst/>
              <a:ahLst/>
              <a:cxnLst/>
              <a:rect l="l" t="t" r="r" b="b"/>
              <a:pathLst>
                <a:path w="635" h="634">
                  <a:moveTo>
                    <a:pt x="279" y="0"/>
                  </a:moveTo>
                  <a:lnTo>
                    <a:pt x="101" y="101"/>
                  </a:lnTo>
                  <a:lnTo>
                    <a:pt x="0" y="253"/>
                  </a:lnTo>
                  <a:lnTo>
                    <a:pt x="0" y="406"/>
                  </a:lnTo>
                </a:path>
              </a:pathLst>
            </a:custGeom>
            <a:ln w="3530">
              <a:solidFill>
                <a:srgbClr val="565659"/>
              </a:solidFill>
            </a:ln>
          </p:spPr>
          <p:txBody>
            <a:bodyPr wrap="square" lIns="0" tIns="0" rIns="0" bIns="0" rtlCol="0"/>
            <a:lstStyle/>
            <a:p/>
          </p:txBody>
        </p:sp>
        <p:sp>
          <p:nvSpPr>
            <p:cNvPr id="2912" name="object 2912" descr=""/>
            <p:cNvSpPr/>
            <p:nvPr/>
          </p:nvSpPr>
          <p:spPr>
            <a:xfrm>
              <a:off x="2219184" y="9107067"/>
              <a:ext cx="635" cy="635"/>
            </a:xfrm>
            <a:custGeom>
              <a:avLst/>
              <a:gdLst/>
              <a:ahLst/>
              <a:cxnLst/>
              <a:rect l="l" t="t" r="r" b="b"/>
              <a:pathLst>
                <a:path w="635" h="634">
                  <a:moveTo>
                    <a:pt x="279" y="406"/>
                  </a:moveTo>
                  <a:lnTo>
                    <a:pt x="279" y="254"/>
                  </a:lnTo>
                  <a:lnTo>
                    <a:pt x="177" y="114"/>
                  </a:lnTo>
                  <a:lnTo>
                    <a:pt x="0" y="0"/>
                  </a:lnTo>
                </a:path>
              </a:pathLst>
            </a:custGeom>
            <a:ln w="3530">
              <a:solidFill>
                <a:srgbClr val="565659"/>
              </a:solidFill>
            </a:ln>
          </p:spPr>
          <p:txBody>
            <a:bodyPr wrap="square" lIns="0" tIns="0" rIns="0" bIns="0" rtlCol="0"/>
            <a:lstStyle/>
            <a:p/>
          </p:txBody>
        </p:sp>
        <p:sp>
          <p:nvSpPr>
            <p:cNvPr id="2913" name="object 2913" descr=""/>
            <p:cNvSpPr/>
            <p:nvPr/>
          </p:nvSpPr>
          <p:spPr>
            <a:xfrm>
              <a:off x="2218510" y="9106906"/>
              <a:ext cx="1270" cy="635"/>
            </a:xfrm>
            <a:custGeom>
              <a:avLst/>
              <a:gdLst/>
              <a:ahLst/>
              <a:cxnLst/>
              <a:rect l="l" t="t" r="r" b="b"/>
              <a:pathLst>
                <a:path w="1269" h="634">
                  <a:moveTo>
                    <a:pt x="673" y="165"/>
                  </a:moveTo>
                  <a:lnTo>
                    <a:pt x="495" y="63"/>
                  </a:lnTo>
                  <a:lnTo>
                    <a:pt x="253" y="0"/>
                  </a:lnTo>
                  <a:lnTo>
                    <a:pt x="0" y="0"/>
                  </a:lnTo>
                </a:path>
              </a:pathLst>
            </a:custGeom>
            <a:ln w="3530">
              <a:solidFill>
                <a:srgbClr val="565659"/>
              </a:solidFill>
            </a:ln>
          </p:spPr>
          <p:txBody>
            <a:bodyPr wrap="square" lIns="0" tIns="0" rIns="0" bIns="0" rtlCol="0"/>
            <a:lstStyle/>
            <a:p/>
          </p:txBody>
        </p:sp>
        <p:sp>
          <p:nvSpPr>
            <p:cNvPr id="2914" name="object 2914" descr=""/>
            <p:cNvSpPr/>
            <p:nvPr/>
          </p:nvSpPr>
          <p:spPr>
            <a:xfrm>
              <a:off x="2156499" y="9106903"/>
              <a:ext cx="1270" cy="635"/>
            </a:xfrm>
            <a:custGeom>
              <a:avLst/>
              <a:gdLst/>
              <a:ahLst/>
              <a:cxnLst/>
              <a:rect l="l" t="t" r="r" b="b"/>
              <a:pathLst>
                <a:path w="1269" h="634">
                  <a:moveTo>
                    <a:pt x="673" y="0"/>
                  </a:moveTo>
                  <a:lnTo>
                    <a:pt x="419" y="0"/>
                  </a:lnTo>
                  <a:lnTo>
                    <a:pt x="177" y="63"/>
                  </a:lnTo>
                  <a:lnTo>
                    <a:pt x="0" y="165"/>
                  </a:lnTo>
                </a:path>
              </a:pathLst>
            </a:custGeom>
            <a:ln w="3530">
              <a:solidFill>
                <a:srgbClr val="565659"/>
              </a:solidFill>
            </a:ln>
          </p:spPr>
          <p:txBody>
            <a:bodyPr wrap="square" lIns="0" tIns="0" rIns="0" bIns="0" rtlCol="0"/>
            <a:lstStyle/>
            <a:p/>
          </p:txBody>
        </p:sp>
        <p:sp>
          <p:nvSpPr>
            <p:cNvPr id="2915" name="object 2915" descr=""/>
            <p:cNvSpPr/>
            <p:nvPr/>
          </p:nvSpPr>
          <p:spPr>
            <a:xfrm>
              <a:off x="2218510" y="9124431"/>
              <a:ext cx="1270" cy="635"/>
            </a:xfrm>
            <a:custGeom>
              <a:avLst/>
              <a:gdLst/>
              <a:ahLst/>
              <a:cxnLst/>
              <a:rect l="l" t="t" r="r" b="b"/>
              <a:pathLst>
                <a:path w="1269" h="634">
                  <a:moveTo>
                    <a:pt x="673" y="165"/>
                  </a:moveTo>
                  <a:lnTo>
                    <a:pt x="495" y="63"/>
                  </a:lnTo>
                  <a:lnTo>
                    <a:pt x="253" y="0"/>
                  </a:lnTo>
                  <a:lnTo>
                    <a:pt x="0" y="0"/>
                  </a:lnTo>
                </a:path>
              </a:pathLst>
            </a:custGeom>
            <a:ln w="3530">
              <a:solidFill>
                <a:srgbClr val="565659"/>
              </a:solidFill>
            </a:ln>
          </p:spPr>
          <p:txBody>
            <a:bodyPr wrap="square" lIns="0" tIns="0" rIns="0" bIns="0" rtlCol="0"/>
            <a:lstStyle/>
            <a:p/>
          </p:txBody>
        </p:sp>
        <p:sp>
          <p:nvSpPr>
            <p:cNvPr id="2916" name="object 2916" descr=""/>
            <p:cNvSpPr/>
            <p:nvPr/>
          </p:nvSpPr>
          <p:spPr>
            <a:xfrm>
              <a:off x="2219401" y="9125095"/>
              <a:ext cx="635" cy="635"/>
            </a:xfrm>
            <a:custGeom>
              <a:avLst/>
              <a:gdLst/>
              <a:ahLst/>
              <a:cxnLst/>
              <a:rect l="l" t="t" r="r" b="b"/>
              <a:pathLst>
                <a:path w="635" h="634">
                  <a:moveTo>
                    <a:pt x="0" y="114"/>
                  </a:moveTo>
                </a:path>
                <a:path w="635" h="634">
                  <a:moveTo>
                    <a:pt x="0" y="114"/>
                  </a:moveTo>
                </a:path>
              </a:pathLst>
            </a:custGeom>
            <a:ln w="3530">
              <a:solidFill>
                <a:srgbClr val="565659"/>
              </a:solidFill>
            </a:ln>
          </p:spPr>
          <p:txBody>
            <a:bodyPr wrap="square" lIns="0" tIns="0" rIns="0" bIns="0" rtlCol="0"/>
            <a:lstStyle/>
            <a:p/>
          </p:txBody>
        </p:sp>
        <p:sp>
          <p:nvSpPr>
            <p:cNvPr id="2917" name="object 2917" descr=""/>
            <p:cNvSpPr/>
            <p:nvPr/>
          </p:nvSpPr>
          <p:spPr>
            <a:xfrm>
              <a:off x="2219184" y="9124592"/>
              <a:ext cx="635" cy="635"/>
            </a:xfrm>
            <a:custGeom>
              <a:avLst/>
              <a:gdLst/>
              <a:ahLst/>
              <a:cxnLst/>
              <a:rect l="l" t="t" r="r" b="b"/>
              <a:pathLst>
                <a:path w="635" h="634">
                  <a:moveTo>
                    <a:pt x="279" y="406"/>
                  </a:moveTo>
                  <a:lnTo>
                    <a:pt x="279" y="253"/>
                  </a:lnTo>
                  <a:lnTo>
                    <a:pt x="177" y="114"/>
                  </a:lnTo>
                  <a:lnTo>
                    <a:pt x="0" y="0"/>
                  </a:lnTo>
                </a:path>
              </a:pathLst>
            </a:custGeom>
            <a:ln w="3530">
              <a:solidFill>
                <a:srgbClr val="565659"/>
              </a:solidFill>
            </a:ln>
          </p:spPr>
          <p:txBody>
            <a:bodyPr wrap="square" lIns="0" tIns="0" rIns="0" bIns="0" rtlCol="0"/>
            <a:lstStyle/>
            <a:p/>
          </p:txBody>
        </p:sp>
        <p:sp>
          <p:nvSpPr>
            <p:cNvPr id="2918" name="object 2918" descr=""/>
            <p:cNvSpPr/>
            <p:nvPr/>
          </p:nvSpPr>
          <p:spPr>
            <a:xfrm>
              <a:off x="2156235" y="9125110"/>
              <a:ext cx="635" cy="635"/>
            </a:xfrm>
            <a:custGeom>
              <a:avLst/>
              <a:gdLst/>
              <a:ahLst/>
              <a:cxnLst/>
              <a:rect l="l" t="t" r="r" b="b"/>
              <a:pathLst>
                <a:path w="635" h="634">
                  <a:moveTo>
                    <a:pt x="0" y="0"/>
                  </a:moveTo>
                </a:path>
              </a:pathLst>
            </a:custGeom>
            <a:ln w="3530">
              <a:solidFill>
                <a:srgbClr val="565659"/>
              </a:solidFill>
            </a:ln>
          </p:spPr>
          <p:txBody>
            <a:bodyPr wrap="square" lIns="0" tIns="0" rIns="0" bIns="0" rtlCol="0"/>
            <a:lstStyle/>
            <a:p/>
          </p:txBody>
        </p:sp>
        <p:sp>
          <p:nvSpPr>
            <p:cNvPr id="2919" name="object 2919" descr=""/>
            <p:cNvSpPr/>
            <p:nvPr/>
          </p:nvSpPr>
          <p:spPr>
            <a:xfrm>
              <a:off x="2156499" y="9124428"/>
              <a:ext cx="1270" cy="635"/>
            </a:xfrm>
            <a:custGeom>
              <a:avLst/>
              <a:gdLst/>
              <a:ahLst/>
              <a:cxnLst/>
              <a:rect l="l" t="t" r="r" b="b"/>
              <a:pathLst>
                <a:path w="1269" h="634">
                  <a:moveTo>
                    <a:pt x="673" y="0"/>
                  </a:moveTo>
                  <a:lnTo>
                    <a:pt x="419" y="0"/>
                  </a:lnTo>
                  <a:lnTo>
                    <a:pt x="177" y="63"/>
                  </a:lnTo>
                  <a:lnTo>
                    <a:pt x="0" y="165"/>
                  </a:lnTo>
                </a:path>
              </a:pathLst>
            </a:custGeom>
            <a:ln w="3530">
              <a:solidFill>
                <a:srgbClr val="565659"/>
              </a:solidFill>
            </a:ln>
          </p:spPr>
          <p:txBody>
            <a:bodyPr wrap="square" lIns="0" tIns="0" rIns="0" bIns="0" rtlCol="0"/>
            <a:lstStyle/>
            <a:p/>
          </p:txBody>
        </p:sp>
        <p:sp>
          <p:nvSpPr>
            <p:cNvPr id="2920" name="object 2920" descr=""/>
            <p:cNvSpPr/>
            <p:nvPr/>
          </p:nvSpPr>
          <p:spPr>
            <a:xfrm>
              <a:off x="2156217" y="9124596"/>
              <a:ext cx="635" cy="635"/>
            </a:xfrm>
            <a:custGeom>
              <a:avLst/>
              <a:gdLst/>
              <a:ahLst/>
              <a:cxnLst/>
              <a:rect l="l" t="t" r="r" b="b"/>
              <a:pathLst>
                <a:path w="635" h="634">
                  <a:moveTo>
                    <a:pt x="279" y="0"/>
                  </a:moveTo>
                  <a:lnTo>
                    <a:pt x="101" y="101"/>
                  </a:lnTo>
                  <a:lnTo>
                    <a:pt x="0" y="253"/>
                  </a:lnTo>
                  <a:lnTo>
                    <a:pt x="0" y="406"/>
                  </a:lnTo>
                </a:path>
              </a:pathLst>
            </a:custGeom>
            <a:ln w="3530">
              <a:solidFill>
                <a:srgbClr val="565659"/>
              </a:solidFill>
            </a:ln>
          </p:spPr>
          <p:txBody>
            <a:bodyPr wrap="square" lIns="0" tIns="0" rIns="0" bIns="0" rtlCol="0"/>
            <a:lstStyle/>
            <a:p/>
          </p:txBody>
        </p:sp>
        <p:sp>
          <p:nvSpPr>
            <p:cNvPr id="2921" name="object 2921" descr=""/>
            <p:cNvSpPr/>
            <p:nvPr/>
          </p:nvSpPr>
          <p:spPr>
            <a:xfrm>
              <a:off x="2156217" y="9124998"/>
              <a:ext cx="635" cy="635"/>
            </a:xfrm>
            <a:custGeom>
              <a:avLst/>
              <a:gdLst/>
              <a:ahLst/>
              <a:cxnLst/>
              <a:rect l="l" t="t" r="r" b="b"/>
              <a:pathLst>
                <a:path w="635" h="634">
                  <a:moveTo>
                    <a:pt x="0" y="0"/>
                  </a:moveTo>
                </a:path>
              </a:pathLst>
            </a:custGeom>
            <a:ln w="3530">
              <a:solidFill>
                <a:srgbClr val="565659"/>
              </a:solidFill>
            </a:ln>
          </p:spPr>
          <p:txBody>
            <a:bodyPr wrap="square" lIns="0" tIns="0" rIns="0" bIns="0" rtlCol="0"/>
            <a:lstStyle/>
            <a:p/>
          </p:txBody>
        </p:sp>
        <p:sp>
          <p:nvSpPr>
            <p:cNvPr id="2922" name="object 2922" descr=""/>
            <p:cNvSpPr/>
            <p:nvPr/>
          </p:nvSpPr>
          <p:spPr>
            <a:xfrm>
              <a:off x="2187651" y="9155554"/>
              <a:ext cx="4445" cy="635"/>
            </a:xfrm>
            <a:custGeom>
              <a:avLst/>
              <a:gdLst/>
              <a:ahLst/>
              <a:cxnLst/>
              <a:rect l="l" t="t" r="r" b="b"/>
              <a:pathLst>
                <a:path w="4444" h="634">
                  <a:moveTo>
                    <a:pt x="0" y="114"/>
                  </a:moveTo>
                  <a:lnTo>
                    <a:pt x="1282" y="114"/>
                  </a:lnTo>
                  <a:lnTo>
                    <a:pt x="2552" y="76"/>
                  </a:lnTo>
                  <a:lnTo>
                    <a:pt x="3822" y="0"/>
                  </a:lnTo>
                </a:path>
              </a:pathLst>
            </a:custGeom>
            <a:ln w="3530">
              <a:solidFill>
                <a:srgbClr val="565659"/>
              </a:solidFill>
            </a:ln>
          </p:spPr>
          <p:txBody>
            <a:bodyPr wrap="square" lIns="0" tIns="0" rIns="0" bIns="0" rtlCol="0"/>
            <a:lstStyle/>
            <a:p/>
          </p:txBody>
        </p:sp>
        <p:sp>
          <p:nvSpPr>
            <p:cNvPr id="2923" name="object 2923" descr=""/>
            <p:cNvSpPr/>
            <p:nvPr/>
          </p:nvSpPr>
          <p:spPr>
            <a:xfrm>
              <a:off x="2183830" y="9155552"/>
              <a:ext cx="4445" cy="635"/>
            </a:xfrm>
            <a:custGeom>
              <a:avLst/>
              <a:gdLst/>
              <a:ahLst/>
              <a:cxnLst/>
              <a:rect l="l" t="t" r="r" b="b"/>
              <a:pathLst>
                <a:path w="4444" h="634">
                  <a:moveTo>
                    <a:pt x="0" y="0"/>
                  </a:moveTo>
                  <a:lnTo>
                    <a:pt x="1270" y="76"/>
                  </a:lnTo>
                  <a:lnTo>
                    <a:pt x="2540" y="114"/>
                  </a:lnTo>
                  <a:lnTo>
                    <a:pt x="3822" y="114"/>
                  </a:lnTo>
                </a:path>
              </a:pathLst>
            </a:custGeom>
            <a:ln w="3530">
              <a:solidFill>
                <a:srgbClr val="565659"/>
              </a:solidFill>
            </a:ln>
          </p:spPr>
          <p:txBody>
            <a:bodyPr wrap="square" lIns="0" tIns="0" rIns="0" bIns="0" rtlCol="0"/>
            <a:lstStyle/>
            <a:p/>
          </p:txBody>
        </p:sp>
        <p:sp>
          <p:nvSpPr>
            <p:cNvPr id="2924" name="object 2924" descr=""/>
            <p:cNvSpPr/>
            <p:nvPr/>
          </p:nvSpPr>
          <p:spPr>
            <a:xfrm>
              <a:off x="2199397" y="9093551"/>
              <a:ext cx="19685" cy="13335"/>
            </a:xfrm>
            <a:custGeom>
              <a:avLst/>
              <a:gdLst/>
              <a:ahLst/>
              <a:cxnLst/>
              <a:rect l="l" t="t" r="r" b="b"/>
              <a:pathLst>
                <a:path w="19685" h="13334">
                  <a:moveTo>
                    <a:pt x="19240" y="13284"/>
                  </a:moveTo>
                  <a:lnTo>
                    <a:pt x="15786" y="7150"/>
                  </a:lnTo>
                  <a:lnTo>
                    <a:pt x="8788" y="2324"/>
                  </a:lnTo>
                  <a:lnTo>
                    <a:pt x="0" y="0"/>
                  </a:lnTo>
                </a:path>
              </a:pathLst>
            </a:custGeom>
            <a:ln w="3530">
              <a:solidFill>
                <a:srgbClr val="565659"/>
              </a:solidFill>
            </a:ln>
          </p:spPr>
          <p:txBody>
            <a:bodyPr wrap="square" lIns="0" tIns="0" rIns="0" bIns="0" rtlCol="0"/>
            <a:lstStyle/>
            <a:p/>
          </p:txBody>
        </p:sp>
        <p:sp>
          <p:nvSpPr>
            <p:cNvPr id="2925" name="object 2925" descr=""/>
            <p:cNvSpPr/>
            <p:nvPr/>
          </p:nvSpPr>
          <p:spPr>
            <a:xfrm>
              <a:off x="2156659" y="9093545"/>
              <a:ext cx="19685" cy="13335"/>
            </a:xfrm>
            <a:custGeom>
              <a:avLst/>
              <a:gdLst/>
              <a:ahLst/>
              <a:cxnLst/>
              <a:rect l="l" t="t" r="r" b="b"/>
              <a:pathLst>
                <a:path w="19685" h="13334">
                  <a:moveTo>
                    <a:pt x="19240" y="0"/>
                  </a:moveTo>
                  <a:lnTo>
                    <a:pt x="10452" y="2336"/>
                  </a:lnTo>
                  <a:lnTo>
                    <a:pt x="3467" y="7150"/>
                  </a:lnTo>
                  <a:lnTo>
                    <a:pt x="0" y="13284"/>
                  </a:lnTo>
                </a:path>
              </a:pathLst>
            </a:custGeom>
            <a:ln w="3530">
              <a:solidFill>
                <a:srgbClr val="565659"/>
              </a:solidFill>
            </a:ln>
          </p:spPr>
          <p:txBody>
            <a:bodyPr wrap="square" lIns="0" tIns="0" rIns="0" bIns="0" rtlCol="0"/>
            <a:lstStyle/>
            <a:p/>
          </p:txBody>
        </p:sp>
        <p:sp>
          <p:nvSpPr>
            <p:cNvPr id="2926" name="object 2926" descr=""/>
            <p:cNvSpPr/>
            <p:nvPr/>
          </p:nvSpPr>
          <p:spPr>
            <a:xfrm>
              <a:off x="2197821" y="9128208"/>
              <a:ext cx="21590" cy="14604"/>
            </a:xfrm>
            <a:custGeom>
              <a:avLst/>
              <a:gdLst/>
              <a:ahLst/>
              <a:cxnLst/>
              <a:rect l="l" t="t" r="r" b="b"/>
              <a:pathLst>
                <a:path w="21589" h="14604">
                  <a:moveTo>
                    <a:pt x="0" y="14173"/>
                  </a:moveTo>
                  <a:lnTo>
                    <a:pt x="6971" y="11996"/>
                  </a:lnTo>
                  <a:lnTo>
                    <a:pt x="13020" y="8815"/>
                  </a:lnTo>
                  <a:lnTo>
                    <a:pt x="17941" y="4770"/>
                  </a:lnTo>
                  <a:lnTo>
                    <a:pt x="21526" y="0"/>
                  </a:lnTo>
                </a:path>
              </a:pathLst>
            </a:custGeom>
            <a:ln w="3530">
              <a:solidFill>
                <a:srgbClr val="565659"/>
              </a:solidFill>
            </a:ln>
          </p:spPr>
          <p:txBody>
            <a:bodyPr wrap="square" lIns="0" tIns="0" rIns="0" bIns="0" rtlCol="0"/>
            <a:lstStyle/>
            <a:p/>
          </p:txBody>
        </p:sp>
        <p:sp>
          <p:nvSpPr>
            <p:cNvPr id="2927" name="object 2927" descr=""/>
            <p:cNvSpPr/>
            <p:nvPr/>
          </p:nvSpPr>
          <p:spPr>
            <a:xfrm>
              <a:off x="2155957" y="9128210"/>
              <a:ext cx="21590" cy="14604"/>
            </a:xfrm>
            <a:custGeom>
              <a:avLst/>
              <a:gdLst/>
              <a:ahLst/>
              <a:cxnLst/>
              <a:rect l="l" t="t" r="r" b="b"/>
              <a:pathLst>
                <a:path w="21589" h="14604">
                  <a:moveTo>
                    <a:pt x="0" y="0"/>
                  </a:moveTo>
                  <a:lnTo>
                    <a:pt x="3584" y="4768"/>
                  </a:lnTo>
                  <a:lnTo>
                    <a:pt x="8505" y="8810"/>
                  </a:lnTo>
                  <a:lnTo>
                    <a:pt x="14555" y="11990"/>
                  </a:lnTo>
                  <a:lnTo>
                    <a:pt x="21526" y="14173"/>
                  </a:lnTo>
                </a:path>
              </a:pathLst>
            </a:custGeom>
            <a:ln w="3530">
              <a:solidFill>
                <a:srgbClr val="565659"/>
              </a:solidFill>
            </a:ln>
          </p:spPr>
          <p:txBody>
            <a:bodyPr wrap="square" lIns="0" tIns="0" rIns="0" bIns="0" rtlCol="0"/>
            <a:lstStyle/>
            <a:p/>
          </p:txBody>
        </p:sp>
        <p:sp>
          <p:nvSpPr>
            <p:cNvPr id="2928" name="object 2928" descr=""/>
            <p:cNvSpPr/>
            <p:nvPr/>
          </p:nvSpPr>
          <p:spPr>
            <a:xfrm>
              <a:off x="2187651" y="9125155"/>
              <a:ext cx="31750" cy="15875"/>
            </a:xfrm>
            <a:custGeom>
              <a:avLst/>
              <a:gdLst/>
              <a:ahLst/>
              <a:cxnLst/>
              <a:rect l="l" t="t" r="r" b="b"/>
              <a:pathLst>
                <a:path w="31750" h="15875">
                  <a:moveTo>
                    <a:pt x="0" y="15278"/>
                  </a:moveTo>
                  <a:lnTo>
                    <a:pt x="10126" y="14187"/>
                  </a:lnTo>
                  <a:lnTo>
                    <a:pt x="19159" y="11096"/>
                  </a:lnTo>
                  <a:lnTo>
                    <a:pt x="26537" y="6276"/>
                  </a:lnTo>
                  <a:lnTo>
                    <a:pt x="31699" y="0"/>
                  </a:lnTo>
                </a:path>
              </a:pathLst>
            </a:custGeom>
            <a:ln w="3530">
              <a:solidFill>
                <a:srgbClr val="565659"/>
              </a:solidFill>
            </a:ln>
          </p:spPr>
          <p:txBody>
            <a:bodyPr wrap="square" lIns="0" tIns="0" rIns="0" bIns="0" rtlCol="0"/>
            <a:lstStyle/>
            <a:p/>
          </p:txBody>
        </p:sp>
        <p:sp>
          <p:nvSpPr>
            <p:cNvPr id="2929" name="object 2929" descr=""/>
            <p:cNvSpPr/>
            <p:nvPr/>
          </p:nvSpPr>
          <p:spPr>
            <a:xfrm>
              <a:off x="2218486" y="9124376"/>
              <a:ext cx="1270" cy="1270"/>
            </a:xfrm>
            <a:custGeom>
              <a:avLst/>
              <a:gdLst/>
              <a:ahLst/>
              <a:cxnLst/>
              <a:rect l="l" t="t" r="r" b="b"/>
              <a:pathLst>
                <a:path w="1269" h="1270">
                  <a:moveTo>
                    <a:pt x="901" y="889"/>
                  </a:moveTo>
                  <a:lnTo>
                    <a:pt x="888" y="546"/>
                  </a:lnTo>
                  <a:lnTo>
                    <a:pt x="482" y="139"/>
                  </a:lnTo>
                  <a:lnTo>
                    <a:pt x="0" y="0"/>
                  </a:lnTo>
                </a:path>
              </a:pathLst>
            </a:custGeom>
            <a:ln w="3530">
              <a:solidFill>
                <a:srgbClr val="565659"/>
              </a:solidFill>
            </a:ln>
          </p:spPr>
          <p:txBody>
            <a:bodyPr wrap="square" lIns="0" tIns="0" rIns="0" bIns="0" rtlCol="0"/>
            <a:lstStyle/>
            <a:p/>
          </p:txBody>
        </p:sp>
        <p:sp>
          <p:nvSpPr>
            <p:cNvPr id="2930" name="object 2930" descr=""/>
            <p:cNvSpPr/>
            <p:nvPr/>
          </p:nvSpPr>
          <p:spPr>
            <a:xfrm>
              <a:off x="2187651" y="9124112"/>
              <a:ext cx="31115" cy="15240"/>
            </a:xfrm>
            <a:custGeom>
              <a:avLst/>
              <a:gdLst/>
              <a:ahLst/>
              <a:cxnLst/>
              <a:rect l="l" t="t" r="r" b="b"/>
              <a:pathLst>
                <a:path w="31114" h="15240">
                  <a:moveTo>
                    <a:pt x="0" y="14795"/>
                  </a:moveTo>
                  <a:lnTo>
                    <a:pt x="9897" y="13741"/>
                  </a:lnTo>
                  <a:lnTo>
                    <a:pt x="18727" y="10750"/>
                  </a:lnTo>
                  <a:lnTo>
                    <a:pt x="25940" y="6083"/>
                  </a:lnTo>
                  <a:lnTo>
                    <a:pt x="30988" y="0"/>
                  </a:lnTo>
                </a:path>
              </a:pathLst>
            </a:custGeom>
            <a:ln w="3530">
              <a:solidFill>
                <a:srgbClr val="565659"/>
              </a:solidFill>
            </a:ln>
          </p:spPr>
          <p:txBody>
            <a:bodyPr wrap="square" lIns="0" tIns="0" rIns="0" bIns="0" rtlCol="0"/>
            <a:lstStyle/>
            <a:p/>
          </p:txBody>
        </p:sp>
        <p:sp>
          <p:nvSpPr>
            <p:cNvPr id="2931" name="object 2931" descr=""/>
            <p:cNvSpPr/>
            <p:nvPr/>
          </p:nvSpPr>
          <p:spPr>
            <a:xfrm>
              <a:off x="2156663" y="9124118"/>
              <a:ext cx="31115" cy="15240"/>
            </a:xfrm>
            <a:custGeom>
              <a:avLst/>
              <a:gdLst/>
              <a:ahLst/>
              <a:cxnLst/>
              <a:rect l="l" t="t" r="r" b="b"/>
              <a:pathLst>
                <a:path w="31114" h="15240">
                  <a:moveTo>
                    <a:pt x="0" y="0"/>
                  </a:moveTo>
                  <a:lnTo>
                    <a:pt x="5047" y="6078"/>
                  </a:lnTo>
                  <a:lnTo>
                    <a:pt x="12260" y="10745"/>
                  </a:lnTo>
                  <a:lnTo>
                    <a:pt x="21090" y="13739"/>
                  </a:lnTo>
                  <a:lnTo>
                    <a:pt x="30988" y="14795"/>
                  </a:lnTo>
                </a:path>
              </a:pathLst>
            </a:custGeom>
            <a:ln w="3530">
              <a:solidFill>
                <a:srgbClr val="565659"/>
              </a:solidFill>
            </a:ln>
          </p:spPr>
          <p:txBody>
            <a:bodyPr wrap="square" lIns="0" tIns="0" rIns="0" bIns="0" rtlCol="0"/>
            <a:lstStyle/>
            <a:p/>
          </p:txBody>
        </p:sp>
        <p:sp>
          <p:nvSpPr>
            <p:cNvPr id="2932" name="object 2932" descr=""/>
            <p:cNvSpPr/>
            <p:nvPr/>
          </p:nvSpPr>
          <p:spPr>
            <a:xfrm>
              <a:off x="2156294" y="9124372"/>
              <a:ext cx="1270" cy="1270"/>
            </a:xfrm>
            <a:custGeom>
              <a:avLst/>
              <a:gdLst/>
              <a:ahLst/>
              <a:cxnLst/>
              <a:rect l="l" t="t" r="r" b="b"/>
              <a:pathLst>
                <a:path w="1269" h="1270">
                  <a:moveTo>
                    <a:pt x="901" y="0"/>
                  </a:moveTo>
                  <a:lnTo>
                    <a:pt x="419" y="139"/>
                  </a:lnTo>
                  <a:lnTo>
                    <a:pt x="12" y="546"/>
                  </a:lnTo>
                  <a:lnTo>
                    <a:pt x="0" y="888"/>
                  </a:lnTo>
                </a:path>
              </a:pathLst>
            </a:custGeom>
            <a:ln w="3530">
              <a:solidFill>
                <a:srgbClr val="565659"/>
              </a:solidFill>
            </a:ln>
          </p:spPr>
          <p:txBody>
            <a:bodyPr wrap="square" lIns="0" tIns="0" rIns="0" bIns="0" rtlCol="0"/>
            <a:lstStyle/>
            <a:p/>
          </p:txBody>
        </p:sp>
        <p:sp>
          <p:nvSpPr>
            <p:cNvPr id="2933" name="object 2933" descr=""/>
            <p:cNvSpPr/>
            <p:nvPr/>
          </p:nvSpPr>
          <p:spPr>
            <a:xfrm>
              <a:off x="2155957" y="9125160"/>
              <a:ext cx="31750" cy="15875"/>
            </a:xfrm>
            <a:custGeom>
              <a:avLst/>
              <a:gdLst/>
              <a:ahLst/>
              <a:cxnLst/>
              <a:rect l="l" t="t" r="r" b="b"/>
              <a:pathLst>
                <a:path w="31750" h="15875">
                  <a:moveTo>
                    <a:pt x="0" y="0"/>
                  </a:moveTo>
                  <a:lnTo>
                    <a:pt x="5161" y="6276"/>
                  </a:lnTo>
                  <a:lnTo>
                    <a:pt x="12539" y="11096"/>
                  </a:lnTo>
                  <a:lnTo>
                    <a:pt x="21572" y="14187"/>
                  </a:lnTo>
                  <a:lnTo>
                    <a:pt x="31699" y="15278"/>
                  </a:lnTo>
                </a:path>
              </a:pathLst>
            </a:custGeom>
            <a:ln w="3530">
              <a:solidFill>
                <a:srgbClr val="565659"/>
              </a:solidFill>
            </a:ln>
          </p:spPr>
          <p:txBody>
            <a:bodyPr wrap="square" lIns="0" tIns="0" rIns="0" bIns="0" rtlCol="0"/>
            <a:lstStyle/>
            <a:p/>
          </p:txBody>
        </p:sp>
        <p:sp>
          <p:nvSpPr>
            <p:cNvPr id="2934" name="object 2934" descr=""/>
            <p:cNvSpPr/>
            <p:nvPr/>
          </p:nvSpPr>
          <p:spPr>
            <a:xfrm>
              <a:off x="2183830" y="9153263"/>
              <a:ext cx="4445" cy="635"/>
            </a:xfrm>
            <a:custGeom>
              <a:avLst/>
              <a:gdLst/>
              <a:ahLst/>
              <a:cxnLst/>
              <a:rect l="l" t="t" r="r" b="b"/>
              <a:pathLst>
                <a:path w="4444" h="634">
                  <a:moveTo>
                    <a:pt x="0" y="0"/>
                  </a:moveTo>
                  <a:lnTo>
                    <a:pt x="1270" y="76"/>
                  </a:lnTo>
                  <a:lnTo>
                    <a:pt x="2540" y="126"/>
                  </a:lnTo>
                  <a:lnTo>
                    <a:pt x="3822" y="126"/>
                  </a:lnTo>
                </a:path>
              </a:pathLst>
            </a:custGeom>
            <a:ln w="3530">
              <a:solidFill>
                <a:srgbClr val="565659"/>
              </a:solidFill>
            </a:ln>
          </p:spPr>
          <p:txBody>
            <a:bodyPr wrap="square" lIns="0" tIns="0" rIns="0" bIns="0" rtlCol="0"/>
            <a:lstStyle/>
            <a:p/>
          </p:txBody>
        </p:sp>
        <p:sp>
          <p:nvSpPr>
            <p:cNvPr id="2935" name="object 2935" descr=""/>
            <p:cNvSpPr/>
            <p:nvPr/>
          </p:nvSpPr>
          <p:spPr>
            <a:xfrm>
              <a:off x="2187651" y="9153261"/>
              <a:ext cx="4445" cy="635"/>
            </a:xfrm>
            <a:custGeom>
              <a:avLst/>
              <a:gdLst/>
              <a:ahLst/>
              <a:cxnLst/>
              <a:rect l="l" t="t" r="r" b="b"/>
              <a:pathLst>
                <a:path w="4444" h="634">
                  <a:moveTo>
                    <a:pt x="0" y="127"/>
                  </a:moveTo>
                  <a:lnTo>
                    <a:pt x="1282" y="127"/>
                  </a:lnTo>
                  <a:lnTo>
                    <a:pt x="2552" y="88"/>
                  </a:lnTo>
                  <a:lnTo>
                    <a:pt x="3822" y="0"/>
                  </a:lnTo>
                </a:path>
              </a:pathLst>
            </a:custGeom>
            <a:ln w="3530">
              <a:solidFill>
                <a:srgbClr val="565659"/>
              </a:solidFill>
            </a:ln>
          </p:spPr>
          <p:txBody>
            <a:bodyPr wrap="square" lIns="0" tIns="0" rIns="0" bIns="0" rtlCol="0"/>
            <a:lstStyle/>
            <a:p/>
          </p:txBody>
        </p:sp>
        <p:sp>
          <p:nvSpPr>
            <p:cNvPr id="2936" name="object 2936" descr=""/>
            <p:cNvSpPr/>
            <p:nvPr/>
          </p:nvSpPr>
          <p:spPr>
            <a:xfrm>
              <a:off x="2187651" y="9152126"/>
              <a:ext cx="4445" cy="635"/>
            </a:xfrm>
            <a:custGeom>
              <a:avLst/>
              <a:gdLst/>
              <a:ahLst/>
              <a:cxnLst/>
              <a:rect l="l" t="t" r="r" b="b"/>
              <a:pathLst>
                <a:path w="4444" h="634">
                  <a:moveTo>
                    <a:pt x="0" y="114"/>
                  </a:moveTo>
                  <a:lnTo>
                    <a:pt x="1282" y="114"/>
                  </a:lnTo>
                  <a:lnTo>
                    <a:pt x="2552" y="76"/>
                  </a:lnTo>
                  <a:lnTo>
                    <a:pt x="3835" y="0"/>
                  </a:lnTo>
                </a:path>
              </a:pathLst>
            </a:custGeom>
            <a:ln w="3530">
              <a:solidFill>
                <a:srgbClr val="565659"/>
              </a:solidFill>
            </a:ln>
          </p:spPr>
          <p:txBody>
            <a:bodyPr wrap="square" lIns="0" tIns="0" rIns="0" bIns="0" rtlCol="0"/>
            <a:lstStyle/>
            <a:p/>
          </p:txBody>
        </p:sp>
        <p:sp>
          <p:nvSpPr>
            <p:cNvPr id="2937" name="object 2937" descr=""/>
            <p:cNvSpPr/>
            <p:nvPr/>
          </p:nvSpPr>
          <p:spPr>
            <a:xfrm>
              <a:off x="2183818" y="9152122"/>
              <a:ext cx="4445" cy="635"/>
            </a:xfrm>
            <a:custGeom>
              <a:avLst/>
              <a:gdLst/>
              <a:ahLst/>
              <a:cxnLst/>
              <a:rect l="l" t="t" r="r" b="b"/>
              <a:pathLst>
                <a:path w="4444" h="634">
                  <a:moveTo>
                    <a:pt x="0" y="0"/>
                  </a:moveTo>
                  <a:lnTo>
                    <a:pt x="1282" y="76"/>
                  </a:lnTo>
                  <a:lnTo>
                    <a:pt x="2552" y="114"/>
                  </a:lnTo>
                  <a:lnTo>
                    <a:pt x="3835" y="114"/>
                  </a:lnTo>
                </a:path>
              </a:pathLst>
            </a:custGeom>
            <a:ln w="3530">
              <a:solidFill>
                <a:srgbClr val="565659"/>
              </a:solidFill>
            </a:ln>
          </p:spPr>
          <p:txBody>
            <a:bodyPr wrap="square" lIns="0" tIns="0" rIns="0" bIns="0" rtlCol="0"/>
            <a:lstStyle/>
            <a:p/>
          </p:txBody>
        </p:sp>
        <p:sp>
          <p:nvSpPr>
            <p:cNvPr id="2938" name="object 2938" descr=""/>
            <p:cNvSpPr/>
            <p:nvPr/>
          </p:nvSpPr>
          <p:spPr>
            <a:xfrm>
              <a:off x="2177455" y="9148321"/>
              <a:ext cx="6985" cy="1270"/>
            </a:xfrm>
            <a:custGeom>
              <a:avLst/>
              <a:gdLst/>
              <a:ahLst/>
              <a:cxnLst/>
              <a:rect l="l" t="t" r="r" b="b"/>
              <a:pathLst>
                <a:path w="6985" h="1270">
                  <a:moveTo>
                    <a:pt x="0" y="0"/>
                  </a:moveTo>
                  <a:lnTo>
                    <a:pt x="2095" y="355"/>
                  </a:lnTo>
                  <a:lnTo>
                    <a:pt x="4229" y="609"/>
                  </a:lnTo>
                  <a:lnTo>
                    <a:pt x="6375" y="749"/>
                  </a:lnTo>
                </a:path>
              </a:pathLst>
            </a:custGeom>
            <a:ln w="3530">
              <a:solidFill>
                <a:srgbClr val="565659"/>
              </a:solidFill>
            </a:ln>
          </p:spPr>
          <p:txBody>
            <a:bodyPr wrap="square" lIns="0" tIns="0" rIns="0" bIns="0" rtlCol="0"/>
            <a:lstStyle/>
            <a:p/>
          </p:txBody>
        </p:sp>
        <p:sp>
          <p:nvSpPr>
            <p:cNvPr id="2939" name="object 2939" descr=""/>
            <p:cNvSpPr/>
            <p:nvPr/>
          </p:nvSpPr>
          <p:spPr>
            <a:xfrm>
              <a:off x="2183830" y="9149456"/>
              <a:ext cx="4445" cy="635"/>
            </a:xfrm>
            <a:custGeom>
              <a:avLst/>
              <a:gdLst/>
              <a:ahLst/>
              <a:cxnLst/>
              <a:rect l="l" t="t" r="r" b="b"/>
              <a:pathLst>
                <a:path w="4444" h="634">
                  <a:moveTo>
                    <a:pt x="0" y="0"/>
                  </a:moveTo>
                  <a:lnTo>
                    <a:pt x="1270" y="76"/>
                  </a:lnTo>
                  <a:lnTo>
                    <a:pt x="2540" y="114"/>
                  </a:lnTo>
                  <a:lnTo>
                    <a:pt x="3822" y="114"/>
                  </a:lnTo>
                </a:path>
              </a:pathLst>
            </a:custGeom>
            <a:ln w="3530">
              <a:solidFill>
                <a:srgbClr val="565659"/>
              </a:solidFill>
            </a:ln>
          </p:spPr>
          <p:txBody>
            <a:bodyPr wrap="square" lIns="0" tIns="0" rIns="0" bIns="0" rtlCol="0"/>
            <a:lstStyle/>
            <a:p/>
          </p:txBody>
        </p:sp>
        <p:sp>
          <p:nvSpPr>
            <p:cNvPr id="2940" name="object 2940" descr=""/>
            <p:cNvSpPr/>
            <p:nvPr/>
          </p:nvSpPr>
          <p:spPr>
            <a:xfrm>
              <a:off x="2187651" y="9149460"/>
              <a:ext cx="4445" cy="635"/>
            </a:xfrm>
            <a:custGeom>
              <a:avLst/>
              <a:gdLst/>
              <a:ahLst/>
              <a:cxnLst/>
              <a:rect l="l" t="t" r="r" b="b"/>
              <a:pathLst>
                <a:path w="4444" h="634">
                  <a:moveTo>
                    <a:pt x="0" y="114"/>
                  </a:moveTo>
                  <a:lnTo>
                    <a:pt x="1282" y="114"/>
                  </a:lnTo>
                  <a:lnTo>
                    <a:pt x="2552" y="76"/>
                  </a:lnTo>
                  <a:lnTo>
                    <a:pt x="3822" y="0"/>
                  </a:lnTo>
                </a:path>
              </a:pathLst>
            </a:custGeom>
            <a:ln w="3530">
              <a:solidFill>
                <a:srgbClr val="565659"/>
              </a:solidFill>
            </a:ln>
          </p:spPr>
          <p:txBody>
            <a:bodyPr wrap="square" lIns="0" tIns="0" rIns="0" bIns="0" rtlCol="0"/>
            <a:lstStyle/>
            <a:p/>
          </p:txBody>
        </p:sp>
        <p:sp>
          <p:nvSpPr>
            <p:cNvPr id="2941" name="object 2941" descr=""/>
            <p:cNvSpPr/>
            <p:nvPr/>
          </p:nvSpPr>
          <p:spPr>
            <a:xfrm>
              <a:off x="2191477" y="9148322"/>
              <a:ext cx="6985" cy="1270"/>
            </a:xfrm>
            <a:custGeom>
              <a:avLst/>
              <a:gdLst/>
              <a:ahLst/>
              <a:cxnLst/>
              <a:rect l="l" t="t" r="r" b="b"/>
              <a:pathLst>
                <a:path w="6985" h="1270">
                  <a:moveTo>
                    <a:pt x="0" y="749"/>
                  </a:moveTo>
                  <a:lnTo>
                    <a:pt x="2146" y="609"/>
                  </a:lnTo>
                  <a:lnTo>
                    <a:pt x="4279" y="368"/>
                  </a:lnTo>
                  <a:lnTo>
                    <a:pt x="6362" y="0"/>
                  </a:lnTo>
                </a:path>
              </a:pathLst>
            </a:custGeom>
            <a:ln w="3530">
              <a:solidFill>
                <a:srgbClr val="565659"/>
              </a:solidFill>
            </a:ln>
          </p:spPr>
          <p:txBody>
            <a:bodyPr wrap="square" lIns="0" tIns="0" rIns="0" bIns="0" rtlCol="0"/>
            <a:lstStyle/>
            <a:p/>
          </p:txBody>
        </p:sp>
        <p:sp>
          <p:nvSpPr>
            <p:cNvPr id="2942" name="object 2942" descr=""/>
            <p:cNvSpPr/>
            <p:nvPr/>
          </p:nvSpPr>
          <p:spPr>
            <a:xfrm>
              <a:off x="2187651" y="9140962"/>
              <a:ext cx="10160" cy="1270"/>
            </a:xfrm>
            <a:custGeom>
              <a:avLst/>
              <a:gdLst/>
              <a:ahLst/>
              <a:cxnLst/>
              <a:rect l="l" t="t" r="r" b="b"/>
              <a:pathLst>
                <a:path w="10160" h="1270">
                  <a:moveTo>
                    <a:pt x="0" y="990"/>
                  </a:moveTo>
                  <a:lnTo>
                    <a:pt x="3263" y="990"/>
                  </a:lnTo>
                  <a:lnTo>
                    <a:pt x="6502" y="660"/>
                  </a:lnTo>
                  <a:lnTo>
                    <a:pt x="9639" y="0"/>
                  </a:lnTo>
                </a:path>
              </a:pathLst>
            </a:custGeom>
            <a:ln w="3530">
              <a:solidFill>
                <a:srgbClr val="565659"/>
              </a:solidFill>
            </a:ln>
          </p:spPr>
          <p:txBody>
            <a:bodyPr wrap="square" lIns="0" tIns="0" rIns="0" bIns="0" rtlCol="0"/>
            <a:lstStyle/>
            <a:p/>
          </p:txBody>
        </p:sp>
        <p:sp>
          <p:nvSpPr>
            <p:cNvPr id="2943" name="object 2943" descr=""/>
            <p:cNvSpPr/>
            <p:nvPr/>
          </p:nvSpPr>
          <p:spPr>
            <a:xfrm>
              <a:off x="2178014" y="9140966"/>
              <a:ext cx="10160" cy="1270"/>
            </a:xfrm>
            <a:custGeom>
              <a:avLst/>
              <a:gdLst/>
              <a:ahLst/>
              <a:cxnLst/>
              <a:rect l="l" t="t" r="r" b="b"/>
              <a:pathLst>
                <a:path w="10160" h="1270">
                  <a:moveTo>
                    <a:pt x="0" y="0"/>
                  </a:moveTo>
                  <a:lnTo>
                    <a:pt x="3136" y="660"/>
                  </a:lnTo>
                  <a:lnTo>
                    <a:pt x="6375" y="990"/>
                  </a:lnTo>
                  <a:lnTo>
                    <a:pt x="9639" y="990"/>
                  </a:lnTo>
                </a:path>
              </a:pathLst>
            </a:custGeom>
            <a:ln w="3530">
              <a:solidFill>
                <a:srgbClr val="565659"/>
              </a:solidFill>
            </a:ln>
          </p:spPr>
          <p:txBody>
            <a:bodyPr wrap="square" lIns="0" tIns="0" rIns="0" bIns="0" rtlCol="0"/>
            <a:lstStyle/>
            <a:p/>
          </p:txBody>
        </p:sp>
        <p:sp>
          <p:nvSpPr>
            <p:cNvPr id="2944" name="object 2944" descr=""/>
            <p:cNvSpPr/>
            <p:nvPr/>
          </p:nvSpPr>
          <p:spPr>
            <a:xfrm>
              <a:off x="2187651" y="9147171"/>
              <a:ext cx="10795" cy="1270"/>
            </a:xfrm>
            <a:custGeom>
              <a:avLst/>
              <a:gdLst/>
              <a:ahLst/>
              <a:cxnLst/>
              <a:rect l="l" t="t" r="r" b="b"/>
              <a:pathLst>
                <a:path w="10794" h="1270">
                  <a:moveTo>
                    <a:pt x="0" y="876"/>
                  </a:moveTo>
                  <a:lnTo>
                    <a:pt x="3441" y="876"/>
                  </a:lnTo>
                  <a:lnTo>
                    <a:pt x="6858" y="584"/>
                  </a:lnTo>
                  <a:lnTo>
                    <a:pt x="10198" y="0"/>
                  </a:lnTo>
                </a:path>
              </a:pathLst>
            </a:custGeom>
            <a:ln w="3530">
              <a:solidFill>
                <a:srgbClr val="565659"/>
              </a:solidFill>
            </a:ln>
          </p:spPr>
          <p:txBody>
            <a:bodyPr wrap="square" lIns="0" tIns="0" rIns="0" bIns="0" rtlCol="0"/>
            <a:lstStyle/>
            <a:p/>
          </p:txBody>
        </p:sp>
        <p:sp>
          <p:nvSpPr>
            <p:cNvPr id="2945" name="object 2945" descr=""/>
            <p:cNvSpPr/>
            <p:nvPr/>
          </p:nvSpPr>
          <p:spPr>
            <a:xfrm>
              <a:off x="2187651" y="9146498"/>
              <a:ext cx="10160" cy="1270"/>
            </a:xfrm>
            <a:custGeom>
              <a:avLst/>
              <a:gdLst/>
              <a:ahLst/>
              <a:cxnLst/>
              <a:rect l="l" t="t" r="r" b="b"/>
              <a:pathLst>
                <a:path w="10160" h="1270">
                  <a:moveTo>
                    <a:pt x="0" y="787"/>
                  </a:moveTo>
                  <a:lnTo>
                    <a:pt x="3263" y="787"/>
                  </a:lnTo>
                  <a:lnTo>
                    <a:pt x="6527" y="520"/>
                  </a:lnTo>
                  <a:lnTo>
                    <a:pt x="9702" y="0"/>
                  </a:lnTo>
                </a:path>
              </a:pathLst>
            </a:custGeom>
            <a:ln w="3530">
              <a:solidFill>
                <a:srgbClr val="565659"/>
              </a:solidFill>
            </a:ln>
          </p:spPr>
          <p:txBody>
            <a:bodyPr wrap="square" lIns="0" tIns="0" rIns="0" bIns="0" rtlCol="0"/>
            <a:lstStyle/>
            <a:p/>
          </p:txBody>
        </p:sp>
        <p:sp>
          <p:nvSpPr>
            <p:cNvPr id="2946" name="object 2946" descr=""/>
            <p:cNvSpPr/>
            <p:nvPr/>
          </p:nvSpPr>
          <p:spPr>
            <a:xfrm>
              <a:off x="2177952" y="9146492"/>
              <a:ext cx="10160" cy="1270"/>
            </a:xfrm>
            <a:custGeom>
              <a:avLst/>
              <a:gdLst/>
              <a:ahLst/>
              <a:cxnLst/>
              <a:rect l="l" t="t" r="r" b="b"/>
              <a:pathLst>
                <a:path w="10160" h="1270">
                  <a:moveTo>
                    <a:pt x="0" y="0"/>
                  </a:moveTo>
                  <a:lnTo>
                    <a:pt x="3175" y="533"/>
                  </a:lnTo>
                  <a:lnTo>
                    <a:pt x="6426" y="787"/>
                  </a:lnTo>
                  <a:lnTo>
                    <a:pt x="9702" y="787"/>
                  </a:lnTo>
                </a:path>
              </a:pathLst>
            </a:custGeom>
            <a:ln w="3530">
              <a:solidFill>
                <a:srgbClr val="565659"/>
              </a:solidFill>
            </a:ln>
          </p:spPr>
          <p:txBody>
            <a:bodyPr wrap="square" lIns="0" tIns="0" rIns="0" bIns="0" rtlCol="0"/>
            <a:lstStyle/>
            <a:p/>
          </p:txBody>
        </p:sp>
        <p:sp>
          <p:nvSpPr>
            <p:cNvPr id="2947" name="object 2947" descr=""/>
            <p:cNvSpPr/>
            <p:nvPr/>
          </p:nvSpPr>
          <p:spPr>
            <a:xfrm>
              <a:off x="2177455" y="9147174"/>
              <a:ext cx="10795" cy="1270"/>
            </a:xfrm>
            <a:custGeom>
              <a:avLst/>
              <a:gdLst/>
              <a:ahLst/>
              <a:cxnLst/>
              <a:rect l="l" t="t" r="r" b="b"/>
              <a:pathLst>
                <a:path w="10794" h="1270">
                  <a:moveTo>
                    <a:pt x="0" y="0"/>
                  </a:moveTo>
                  <a:lnTo>
                    <a:pt x="3340" y="584"/>
                  </a:lnTo>
                  <a:lnTo>
                    <a:pt x="6756" y="876"/>
                  </a:lnTo>
                  <a:lnTo>
                    <a:pt x="10198" y="876"/>
                  </a:lnTo>
                </a:path>
              </a:pathLst>
            </a:custGeom>
            <a:ln w="3530">
              <a:solidFill>
                <a:srgbClr val="565659"/>
              </a:solidFill>
            </a:ln>
          </p:spPr>
          <p:txBody>
            <a:bodyPr wrap="square" lIns="0" tIns="0" rIns="0" bIns="0" rtlCol="0"/>
            <a:lstStyle/>
            <a:p/>
          </p:txBody>
        </p:sp>
        <p:sp>
          <p:nvSpPr>
            <p:cNvPr id="2948" name="object 2948" descr=""/>
            <p:cNvSpPr/>
            <p:nvPr/>
          </p:nvSpPr>
          <p:spPr>
            <a:xfrm>
              <a:off x="2093883" y="7721053"/>
              <a:ext cx="635" cy="635"/>
            </a:xfrm>
            <a:custGeom>
              <a:avLst/>
              <a:gdLst/>
              <a:ahLst/>
              <a:cxnLst/>
              <a:rect l="l" t="t" r="r" b="b"/>
              <a:pathLst>
                <a:path w="635" h="634">
                  <a:moveTo>
                    <a:pt x="0" y="266"/>
                  </a:moveTo>
                  <a:lnTo>
                    <a:pt x="139" y="190"/>
                  </a:lnTo>
                  <a:lnTo>
                    <a:pt x="266" y="101"/>
                  </a:lnTo>
                  <a:lnTo>
                    <a:pt x="406" y="0"/>
                  </a:lnTo>
                </a:path>
              </a:pathLst>
            </a:custGeom>
            <a:ln w="3530">
              <a:solidFill>
                <a:srgbClr val="565659"/>
              </a:solidFill>
            </a:ln>
          </p:spPr>
          <p:txBody>
            <a:bodyPr wrap="square" lIns="0" tIns="0" rIns="0" bIns="0" rtlCol="0"/>
            <a:lstStyle/>
            <a:p/>
          </p:txBody>
        </p:sp>
        <p:sp>
          <p:nvSpPr>
            <p:cNvPr id="2949" name="object 2949" descr=""/>
            <p:cNvSpPr/>
            <p:nvPr/>
          </p:nvSpPr>
          <p:spPr>
            <a:xfrm>
              <a:off x="2089809" y="7719831"/>
              <a:ext cx="635" cy="635"/>
            </a:xfrm>
            <a:custGeom>
              <a:avLst/>
              <a:gdLst/>
              <a:ahLst/>
              <a:cxnLst/>
              <a:rect l="l" t="t" r="r" b="b"/>
              <a:pathLst>
                <a:path w="635" h="634">
                  <a:moveTo>
                    <a:pt x="0" y="0"/>
                  </a:moveTo>
                  <a:lnTo>
                    <a:pt x="88" y="139"/>
                  </a:lnTo>
                  <a:lnTo>
                    <a:pt x="177" y="266"/>
                  </a:lnTo>
                  <a:lnTo>
                    <a:pt x="266" y="406"/>
                  </a:lnTo>
                </a:path>
              </a:pathLst>
            </a:custGeom>
            <a:ln w="3530">
              <a:solidFill>
                <a:srgbClr val="565659"/>
              </a:solidFill>
            </a:ln>
          </p:spPr>
          <p:txBody>
            <a:bodyPr wrap="square" lIns="0" tIns="0" rIns="0" bIns="0" rtlCol="0"/>
            <a:lstStyle/>
            <a:p/>
          </p:txBody>
        </p:sp>
        <p:sp>
          <p:nvSpPr>
            <p:cNvPr id="2950" name="object 2950" descr=""/>
            <p:cNvSpPr/>
            <p:nvPr/>
          </p:nvSpPr>
          <p:spPr>
            <a:xfrm>
              <a:off x="2090897" y="7715757"/>
              <a:ext cx="635" cy="635"/>
            </a:xfrm>
            <a:custGeom>
              <a:avLst/>
              <a:gdLst/>
              <a:ahLst/>
              <a:cxnLst/>
              <a:rect l="l" t="t" r="r" b="b"/>
              <a:pathLst>
                <a:path w="635" h="634">
                  <a:moveTo>
                    <a:pt x="406" y="0"/>
                  </a:moveTo>
                  <a:lnTo>
                    <a:pt x="266" y="76"/>
                  </a:lnTo>
                  <a:lnTo>
                    <a:pt x="139" y="165"/>
                  </a:lnTo>
                  <a:lnTo>
                    <a:pt x="0" y="254"/>
                  </a:lnTo>
                </a:path>
              </a:pathLst>
            </a:custGeom>
            <a:ln w="3530">
              <a:solidFill>
                <a:srgbClr val="565659"/>
              </a:solidFill>
            </a:ln>
          </p:spPr>
          <p:txBody>
            <a:bodyPr wrap="square" lIns="0" tIns="0" rIns="0" bIns="0" rtlCol="0"/>
            <a:lstStyle/>
            <a:p/>
          </p:txBody>
        </p:sp>
        <p:sp>
          <p:nvSpPr>
            <p:cNvPr id="2951" name="object 2951" descr=""/>
            <p:cNvSpPr/>
            <p:nvPr/>
          </p:nvSpPr>
          <p:spPr>
            <a:xfrm>
              <a:off x="2095111" y="7716839"/>
              <a:ext cx="635" cy="635"/>
            </a:xfrm>
            <a:custGeom>
              <a:avLst/>
              <a:gdLst/>
              <a:ahLst/>
              <a:cxnLst/>
              <a:rect l="l" t="t" r="r" b="b"/>
              <a:pathLst>
                <a:path w="635" h="634">
                  <a:moveTo>
                    <a:pt x="266" y="406"/>
                  </a:moveTo>
                  <a:lnTo>
                    <a:pt x="177" y="266"/>
                  </a:lnTo>
                  <a:lnTo>
                    <a:pt x="88" y="139"/>
                  </a:lnTo>
                  <a:lnTo>
                    <a:pt x="0" y="0"/>
                  </a:lnTo>
                </a:path>
              </a:pathLst>
            </a:custGeom>
            <a:ln w="3530">
              <a:solidFill>
                <a:srgbClr val="565659"/>
              </a:solidFill>
            </a:ln>
          </p:spPr>
          <p:txBody>
            <a:bodyPr wrap="square" lIns="0" tIns="0" rIns="0" bIns="0" rtlCol="0"/>
            <a:lstStyle/>
            <a:p/>
          </p:txBody>
        </p:sp>
        <p:sp>
          <p:nvSpPr>
            <p:cNvPr id="2952" name="object 2952" descr=""/>
            <p:cNvSpPr/>
            <p:nvPr/>
          </p:nvSpPr>
          <p:spPr>
            <a:xfrm>
              <a:off x="2234469" y="7839166"/>
              <a:ext cx="635" cy="635"/>
            </a:xfrm>
            <a:custGeom>
              <a:avLst/>
              <a:gdLst/>
              <a:ahLst/>
              <a:cxnLst/>
              <a:rect l="l" t="t" r="r" b="b"/>
              <a:pathLst>
                <a:path w="635" h="634">
                  <a:moveTo>
                    <a:pt x="0" y="266"/>
                  </a:moveTo>
                  <a:lnTo>
                    <a:pt x="406" y="0"/>
                  </a:lnTo>
                </a:path>
              </a:pathLst>
            </a:custGeom>
            <a:ln w="3530">
              <a:solidFill>
                <a:srgbClr val="565659"/>
              </a:solidFill>
            </a:ln>
          </p:spPr>
          <p:txBody>
            <a:bodyPr wrap="square" lIns="0" tIns="0" rIns="0" bIns="0" rtlCol="0"/>
            <a:lstStyle/>
            <a:p/>
          </p:txBody>
        </p:sp>
        <p:sp>
          <p:nvSpPr>
            <p:cNvPr id="2953" name="object 2953" descr=""/>
            <p:cNvSpPr/>
            <p:nvPr/>
          </p:nvSpPr>
          <p:spPr>
            <a:xfrm>
              <a:off x="2230401" y="7837938"/>
              <a:ext cx="635" cy="635"/>
            </a:xfrm>
            <a:custGeom>
              <a:avLst/>
              <a:gdLst/>
              <a:ahLst/>
              <a:cxnLst/>
              <a:rect l="l" t="t" r="r" b="b"/>
              <a:pathLst>
                <a:path w="635" h="634">
                  <a:moveTo>
                    <a:pt x="0" y="0"/>
                  </a:moveTo>
                  <a:lnTo>
                    <a:pt x="76" y="139"/>
                  </a:lnTo>
                  <a:lnTo>
                    <a:pt x="165" y="266"/>
                  </a:lnTo>
                  <a:lnTo>
                    <a:pt x="254" y="406"/>
                  </a:lnTo>
                </a:path>
              </a:pathLst>
            </a:custGeom>
            <a:ln w="3530">
              <a:solidFill>
                <a:srgbClr val="565659"/>
              </a:solidFill>
            </a:ln>
          </p:spPr>
          <p:txBody>
            <a:bodyPr wrap="square" lIns="0" tIns="0" rIns="0" bIns="0" rtlCol="0"/>
            <a:lstStyle/>
            <a:p/>
          </p:txBody>
        </p:sp>
        <p:sp>
          <p:nvSpPr>
            <p:cNvPr id="2954" name="object 2954" descr=""/>
            <p:cNvSpPr/>
            <p:nvPr/>
          </p:nvSpPr>
          <p:spPr>
            <a:xfrm>
              <a:off x="2231483" y="7833864"/>
              <a:ext cx="635" cy="635"/>
            </a:xfrm>
            <a:custGeom>
              <a:avLst/>
              <a:gdLst/>
              <a:ahLst/>
              <a:cxnLst/>
              <a:rect l="l" t="t" r="r" b="b"/>
              <a:pathLst>
                <a:path w="635" h="634">
                  <a:moveTo>
                    <a:pt x="406" y="0"/>
                  </a:moveTo>
                  <a:lnTo>
                    <a:pt x="266" y="88"/>
                  </a:lnTo>
                  <a:lnTo>
                    <a:pt x="139" y="177"/>
                  </a:lnTo>
                  <a:lnTo>
                    <a:pt x="0" y="266"/>
                  </a:lnTo>
                </a:path>
              </a:pathLst>
            </a:custGeom>
            <a:ln w="3530">
              <a:solidFill>
                <a:srgbClr val="565659"/>
              </a:solidFill>
            </a:ln>
          </p:spPr>
          <p:txBody>
            <a:bodyPr wrap="square" lIns="0" tIns="0" rIns="0" bIns="0" rtlCol="0"/>
            <a:lstStyle/>
            <a:p/>
          </p:txBody>
        </p:sp>
        <p:sp>
          <p:nvSpPr>
            <p:cNvPr id="2955" name="object 2955" descr=""/>
            <p:cNvSpPr/>
            <p:nvPr/>
          </p:nvSpPr>
          <p:spPr>
            <a:xfrm>
              <a:off x="2235697" y="7834953"/>
              <a:ext cx="635" cy="635"/>
            </a:xfrm>
            <a:custGeom>
              <a:avLst/>
              <a:gdLst/>
              <a:ahLst/>
              <a:cxnLst/>
              <a:rect l="l" t="t" r="r" b="b"/>
              <a:pathLst>
                <a:path w="635" h="634">
                  <a:moveTo>
                    <a:pt x="266" y="406"/>
                  </a:moveTo>
                  <a:lnTo>
                    <a:pt x="0" y="0"/>
                  </a:lnTo>
                </a:path>
              </a:pathLst>
            </a:custGeom>
            <a:ln w="3530">
              <a:solidFill>
                <a:srgbClr val="565659"/>
              </a:solidFill>
            </a:ln>
          </p:spPr>
          <p:txBody>
            <a:bodyPr wrap="square" lIns="0" tIns="0" rIns="0" bIns="0" rtlCol="0"/>
            <a:lstStyle/>
            <a:p/>
          </p:txBody>
        </p:sp>
        <p:sp>
          <p:nvSpPr>
            <p:cNvPr id="2956" name="object 2956" descr=""/>
            <p:cNvSpPr/>
            <p:nvPr/>
          </p:nvSpPr>
          <p:spPr>
            <a:xfrm>
              <a:off x="1982248" y="7829257"/>
              <a:ext cx="635" cy="635"/>
            </a:xfrm>
            <a:custGeom>
              <a:avLst/>
              <a:gdLst/>
              <a:ahLst/>
              <a:cxnLst/>
              <a:rect l="l" t="t" r="r" b="b"/>
              <a:pathLst>
                <a:path w="635" h="634">
                  <a:moveTo>
                    <a:pt x="0" y="266"/>
                  </a:moveTo>
                  <a:lnTo>
                    <a:pt x="139" y="190"/>
                  </a:lnTo>
                  <a:lnTo>
                    <a:pt x="266" y="101"/>
                  </a:lnTo>
                  <a:lnTo>
                    <a:pt x="406" y="0"/>
                  </a:lnTo>
                </a:path>
              </a:pathLst>
            </a:custGeom>
            <a:ln w="3530">
              <a:solidFill>
                <a:srgbClr val="565659"/>
              </a:solidFill>
            </a:ln>
          </p:spPr>
          <p:txBody>
            <a:bodyPr wrap="square" lIns="0" tIns="0" rIns="0" bIns="0" rtlCol="0"/>
            <a:lstStyle/>
            <a:p/>
          </p:txBody>
        </p:sp>
        <p:sp>
          <p:nvSpPr>
            <p:cNvPr id="2957" name="object 2957" descr=""/>
            <p:cNvSpPr/>
            <p:nvPr/>
          </p:nvSpPr>
          <p:spPr>
            <a:xfrm>
              <a:off x="1978174" y="7828030"/>
              <a:ext cx="635" cy="635"/>
            </a:xfrm>
            <a:custGeom>
              <a:avLst/>
              <a:gdLst/>
              <a:ahLst/>
              <a:cxnLst/>
              <a:rect l="l" t="t" r="r" b="b"/>
              <a:pathLst>
                <a:path w="635" h="634">
                  <a:moveTo>
                    <a:pt x="0" y="0"/>
                  </a:moveTo>
                  <a:lnTo>
                    <a:pt x="266" y="406"/>
                  </a:lnTo>
                </a:path>
              </a:pathLst>
            </a:custGeom>
            <a:ln w="3530">
              <a:solidFill>
                <a:srgbClr val="565659"/>
              </a:solidFill>
            </a:ln>
          </p:spPr>
          <p:txBody>
            <a:bodyPr wrap="square" lIns="0" tIns="0" rIns="0" bIns="0" rtlCol="0"/>
            <a:lstStyle/>
            <a:p/>
          </p:txBody>
        </p:sp>
        <p:sp>
          <p:nvSpPr>
            <p:cNvPr id="2958" name="object 2958" descr=""/>
            <p:cNvSpPr/>
            <p:nvPr/>
          </p:nvSpPr>
          <p:spPr>
            <a:xfrm>
              <a:off x="1979263" y="7823962"/>
              <a:ext cx="635" cy="635"/>
            </a:xfrm>
            <a:custGeom>
              <a:avLst/>
              <a:gdLst/>
              <a:ahLst/>
              <a:cxnLst/>
              <a:rect l="l" t="t" r="r" b="b"/>
              <a:pathLst>
                <a:path w="635" h="634">
                  <a:moveTo>
                    <a:pt x="406" y="0"/>
                  </a:moveTo>
                  <a:lnTo>
                    <a:pt x="266" y="76"/>
                  </a:lnTo>
                  <a:lnTo>
                    <a:pt x="139" y="165"/>
                  </a:lnTo>
                  <a:lnTo>
                    <a:pt x="0" y="253"/>
                  </a:lnTo>
                </a:path>
              </a:pathLst>
            </a:custGeom>
            <a:ln w="3530">
              <a:solidFill>
                <a:srgbClr val="565659"/>
              </a:solidFill>
            </a:ln>
          </p:spPr>
          <p:txBody>
            <a:bodyPr wrap="square" lIns="0" tIns="0" rIns="0" bIns="0" rtlCol="0"/>
            <a:lstStyle/>
            <a:p/>
          </p:txBody>
        </p:sp>
        <p:sp>
          <p:nvSpPr>
            <p:cNvPr id="2959" name="object 2959" descr=""/>
            <p:cNvSpPr/>
            <p:nvPr/>
          </p:nvSpPr>
          <p:spPr>
            <a:xfrm>
              <a:off x="1983477" y="7825043"/>
              <a:ext cx="635" cy="635"/>
            </a:xfrm>
            <a:custGeom>
              <a:avLst/>
              <a:gdLst/>
              <a:ahLst/>
              <a:cxnLst/>
              <a:rect l="l" t="t" r="r" b="b"/>
              <a:pathLst>
                <a:path w="635" h="634">
                  <a:moveTo>
                    <a:pt x="266" y="406"/>
                  </a:moveTo>
                  <a:lnTo>
                    <a:pt x="177" y="266"/>
                  </a:lnTo>
                  <a:lnTo>
                    <a:pt x="88" y="139"/>
                  </a:lnTo>
                  <a:lnTo>
                    <a:pt x="0" y="0"/>
                  </a:lnTo>
                </a:path>
              </a:pathLst>
            </a:custGeom>
            <a:ln w="3530">
              <a:solidFill>
                <a:srgbClr val="565659"/>
              </a:solidFill>
            </a:ln>
          </p:spPr>
          <p:txBody>
            <a:bodyPr wrap="square" lIns="0" tIns="0" rIns="0" bIns="0" rtlCol="0"/>
            <a:lstStyle/>
            <a:p/>
          </p:txBody>
        </p:sp>
        <p:sp>
          <p:nvSpPr>
            <p:cNvPr id="2960" name="object 2960" descr=""/>
            <p:cNvSpPr/>
            <p:nvPr/>
          </p:nvSpPr>
          <p:spPr>
            <a:xfrm>
              <a:off x="2109881" y="7956903"/>
              <a:ext cx="635" cy="635"/>
            </a:xfrm>
            <a:custGeom>
              <a:avLst/>
              <a:gdLst/>
              <a:ahLst/>
              <a:cxnLst/>
              <a:rect l="l" t="t" r="r" b="b"/>
              <a:pathLst>
                <a:path w="635" h="634">
                  <a:moveTo>
                    <a:pt x="0" y="253"/>
                  </a:moveTo>
                  <a:lnTo>
                    <a:pt x="139" y="177"/>
                  </a:lnTo>
                  <a:lnTo>
                    <a:pt x="266" y="88"/>
                  </a:lnTo>
                  <a:lnTo>
                    <a:pt x="406" y="0"/>
                  </a:lnTo>
                </a:path>
              </a:pathLst>
            </a:custGeom>
            <a:ln w="3530">
              <a:solidFill>
                <a:srgbClr val="565659"/>
              </a:solidFill>
            </a:ln>
          </p:spPr>
          <p:txBody>
            <a:bodyPr wrap="square" lIns="0" tIns="0" rIns="0" bIns="0" rtlCol="0"/>
            <a:lstStyle/>
            <a:p/>
          </p:txBody>
        </p:sp>
        <p:sp>
          <p:nvSpPr>
            <p:cNvPr id="2961" name="object 2961" descr=""/>
            <p:cNvSpPr/>
            <p:nvPr/>
          </p:nvSpPr>
          <p:spPr>
            <a:xfrm>
              <a:off x="2105813" y="7955284"/>
              <a:ext cx="635" cy="635"/>
            </a:xfrm>
            <a:custGeom>
              <a:avLst/>
              <a:gdLst/>
              <a:ahLst/>
              <a:cxnLst/>
              <a:rect l="l" t="t" r="r" b="b"/>
              <a:pathLst>
                <a:path w="635" h="634">
                  <a:moveTo>
                    <a:pt x="0" y="0"/>
                  </a:moveTo>
                  <a:lnTo>
                    <a:pt x="76" y="139"/>
                  </a:lnTo>
                  <a:lnTo>
                    <a:pt x="165" y="266"/>
                  </a:lnTo>
                  <a:lnTo>
                    <a:pt x="254" y="406"/>
                  </a:lnTo>
                </a:path>
              </a:pathLst>
            </a:custGeom>
            <a:ln w="3530">
              <a:solidFill>
                <a:srgbClr val="565659"/>
              </a:solidFill>
            </a:ln>
          </p:spPr>
          <p:txBody>
            <a:bodyPr wrap="square" lIns="0" tIns="0" rIns="0" bIns="0" rtlCol="0"/>
            <a:lstStyle/>
            <a:p/>
          </p:txBody>
        </p:sp>
        <p:sp>
          <p:nvSpPr>
            <p:cNvPr id="2962" name="object 2962" descr=""/>
            <p:cNvSpPr/>
            <p:nvPr/>
          </p:nvSpPr>
          <p:spPr>
            <a:xfrm>
              <a:off x="2106895" y="7951594"/>
              <a:ext cx="635" cy="635"/>
            </a:xfrm>
            <a:custGeom>
              <a:avLst/>
              <a:gdLst/>
              <a:ahLst/>
              <a:cxnLst/>
              <a:rect l="l" t="t" r="r" b="b"/>
              <a:pathLst>
                <a:path w="635" h="634">
                  <a:moveTo>
                    <a:pt x="406" y="0"/>
                  </a:moveTo>
                  <a:lnTo>
                    <a:pt x="266" y="88"/>
                  </a:lnTo>
                  <a:lnTo>
                    <a:pt x="139" y="177"/>
                  </a:lnTo>
                  <a:lnTo>
                    <a:pt x="0" y="266"/>
                  </a:lnTo>
                </a:path>
              </a:pathLst>
            </a:custGeom>
            <a:ln w="3530">
              <a:solidFill>
                <a:srgbClr val="565659"/>
              </a:solidFill>
            </a:ln>
          </p:spPr>
          <p:txBody>
            <a:bodyPr wrap="square" lIns="0" tIns="0" rIns="0" bIns="0" rtlCol="0"/>
            <a:lstStyle/>
            <a:p/>
          </p:txBody>
        </p:sp>
        <p:sp>
          <p:nvSpPr>
            <p:cNvPr id="2963" name="object 2963" descr=""/>
            <p:cNvSpPr/>
            <p:nvPr/>
          </p:nvSpPr>
          <p:spPr>
            <a:xfrm>
              <a:off x="2111109" y="7952682"/>
              <a:ext cx="635" cy="635"/>
            </a:xfrm>
            <a:custGeom>
              <a:avLst/>
              <a:gdLst/>
              <a:ahLst/>
              <a:cxnLst/>
              <a:rect l="l" t="t" r="r" b="b"/>
              <a:pathLst>
                <a:path w="635" h="634">
                  <a:moveTo>
                    <a:pt x="266" y="406"/>
                  </a:moveTo>
                  <a:lnTo>
                    <a:pt x="177" y="266"/>
                  </a:lnTo>
                  <a:lnTo>
                    <a:pt x="101" y="139"/>
                  </a:lnTo>
                  <a:lnTo>
                    <a:pt x="0" y="0"/>
                  </a:lnTo>
                </a:path>
              </a:pathLst>
            </a:custGeom>
            <a:ln w="3530">
              <a:solidFill>
                <a:srgbClr val="565659"/>
              </a:solidFill>
            </a:ln>
          </p:spPr>
          <p:txBody>
            <a:bodyPr wrap="square" lIns="0" tIns="0" rIns="0" bIns="0" rtlCol="0"/>
            <a:lstStyle/>
            <a:p/>
          </p:txBody>
        </p:sp>
        <p:sp>
          <p:nvSpPr>
            <p:cNvPr id="2964" name="object 2964" descr=""/>
            <p:cNvSpPr/>
            <p:nvPr/>
          </p:nvSpPr>
          <p:spPr>
            <a:xfrm>
              <a:off x="2227562" y="7840318"/>
              <a:ext cx="635" cy="635"/>
            </a:xfrm>
            <a:custGeom>
              <a:avLst/>
              <a:gdLst/>
              <a:ahLst/>
              <a:cxnLst/>
              <a:rect l="l" t="t" r="r" b="b"/>
              <a:pathLst>
                <a:path w="635" h="634">
                  <a:moveTo>
                    <a:pt x="0" y="342"/>
                  </a:moveTo>
                  <a:lnTo>
                    <a:pt x="152" y="190"/>
                  </a:lnTo>
                  <a:lnTo>
                    <a:pt x="177" y="0"/>
                  </a:lnTo>
                </a:path>
              </a:pathLst>
            </a:custGeom>
            <a:ln w="3530">
              <a:solidFill>
                <a:srgbClr val="565659"/>
              </a:solidFill>
            </a:ln>
          </p:spPr>
          <p:txBody>
            <a:bodyPr wrap="square" lIns="0" tIns="0" rIns="0" bIns="0" rtlCol="0"/>
            <a:lstStyle/>
            <a:p/>
          </p:txBody>
        </p:sp>
        <p:sp>
          <p:nvSpPr>
            <p:cNvPr id="2965" name="object 2965" descr=""/>
            <p:cNvSpPr/>
            <p:nvPr/>
          </p:nvSpPr>
          <p:spPr>
            <a:xfrm>
              <a:off x="2236181" y="7830040"/>
              <a:ext cx="635" cy="635"/>
            </a:xfrm>
            <a:custGeom>
              <a:avLst/>
              <a:gdLst/>
              <a:ahLst/>
              <a:cxnLst/>
              <a:rect l="l" t="t" r="r" b="b"/>
              <a:pathLst>
                <a:path w="635" h="634">
                  <a:moveTo>
                    <a:pt x="0" y="457"/>
                  </a:moveTo>
                  <a:lnTo>
                    <a:pt x="190" y="355"/>
                  </a:lnTo>
                  <a:lnTo>
                    <a:pt x="355" y="152"/>
                  </a:lnTo>
                  <a:lnTo>
                    <a:pt x="419" y="0"/>
                  </a:lnTo>
                </a:path>
              </a:pathLst>
            </a:custGeom>
            <a:ln w="3530">
              <a:solidFill>
                <a:srgbClr val="565659"/>
              </a:solidFill>
            </a:ln>
          </p:spPr>
          <p:txBody>
            <a:bodyPr wrap="square" lIns="0" tIns="0" rIns="0" bIns="0" rtlCol="0"/>
            <a:lstStyle/>
            <a:p/>
          </p:txBody>
        </p:sp>
        <p:sp>
          <p:nvSpPr>
            <p:cNvPr id="2966" name="object 2966" descr=""/>
            <p:cNvSpPr/>
            <p:nvPr/>
          </p:nvSpPr>
          <p:spPr>
            <a:xfrm>
              <a:off x="2097987" y="7714083"/>
              <a:ext cx="635" cy="635"/>
            </a:xfrm>
            <a:custGeom>
              <a:avLst/>
              <a:gdLst/>
              <a:ahLst/>
              <a:cxnLst/>
              <a:rect l="l" t="t" r="r" b="b"/>
              <a:pathLst>
                <a:path w="635" h="634">
                  <a:moveTo>
                    <a:pt x="292" y="0"/>
                  </a:moveTo>
                  <a:lnTo>
                    <a:pt x="88" y="165"/>
                  </a:lnTo>
                  <a:lnTo>
                    <a:pt x="0" y="330"/>
                  </a:lnTo>
                </a:path>
              </a:pathLst>
            </a:custGeom>
            <a:ln w="3530">
              <a:solidFill>
                <a:srgbClr val="565659"/>
              </a:solidFill>
            </a:ln>
          </p:spPr>
          <p:txBody>
            <a:bodyPr wrap="square" lIns="0" tIns="0" rIns="0" bIns="0" rtlCol="0"/>
            <a:lstStyle/>
            <a:p/>
          </p:txBody>
        </p:sp>
        <p:sp>
          <p:nvSpPr>
            <p:cNvPr id="2967" name="object 2967" descr=""/>
            <p:cNvSpPr/>
            <p:nvPr/>
          </p:nvSpPr>
          <p:spPr>
            <a:xfrm>
              <a:off x="2089293" y="7724662"/>
              <a:ext cx="635" cy="635"/>
            </a:xfrm>
            <a:custGeom>
              <a:avLst/>
              <a:gdLst/>
              <a:ahLst/>
              <a:cxnLst/>
              <a:rect l="l" t="t" r="r" b="b"/>
              <a:pathLst>
                <a:path w="635" h="634">
                  <a:moveTo>
                    <a:pt x="304" y="25"/>
                  </a:moveTo>
                  <a:lnTo>
                    <a:pt x="114" y="88"/>
                  </a:lnTo>
                  <a:lnTo>
                    <a:pt x="0" y="279"/>
                  </a:lnTo>
                </a:path>
              </a:pathLst>
            </a:custGeom>
            <a:ln w="3530">
              <a:solidFill>
                <a:srgbClr val="565659"/>
              </a:solidFill>
            </a:ln>
          </p:spPr>
          <p:txBody>
            <a:bodyPr wrap="square" lIns="0" tIns="0" rIns="0" bIns="0" rtlCol="0"/>
            <a:lstStyle/>
            <a:p/>
          </p:txBody>
        </p:sp>
        <p:sp>
          <p:nvSpPr>
            <p:cNvPr id="2968" name="object 2968" descr=""/>
            <p:cNvSpPr/>
            <p:nvPr/>
          </p:nvSpPr>
          <p:spPr>
            <a:xfrm>
              <a:off x="1980592" y="7833598"/>
              <a:ext cx="635" cy="635"/>
            </a:xfrm>
            <a:custGeom>
              <a:avLst/>
              <a:gdLst/>
              <a:ahLst/>
              <a:cxnLst/>
              <a:rect l="l" t="t" r="r" b="b"/>
              <a:pathLst>
                <a:path w="635" h="634">
                  <a:moveTo>
                    <a:pt x="558" y="0"/>
                  </a:moveTo>
                  <a:lnTo>
                    <a:pt x="279" y="0"/>
                  </a:lnTo>
                  <a:lnTo>
                    <a:pt x="38" y="203"/>
                  </a:lnTo>
                  <a:lnTo>
                    <a:pt x="0" y="482"/>
                  </a:lnTo>
                </a:path>
              </a:pathLst>
            </a:custGeom>
            <a:ln w="3530">
              <a:solidFill>
                <a:srgbClr val="565659"/>
              </a:solidFill>
            </a:ln>
          </p:spPr>
          <p:txBody>
            <a:bodyPr wrap="square" lIns="0" tIns="0" rIns="0" bIns="0" rtlCol="0"/>
            <a:lstStyle/>
            <a:p/>
          </p:txBody>
        </p:sp>
        <p:sp>
          <p:nvSpPr>
            <p:cNvPr id="2969" name="object 2969" descr=""/>
            <p:cNvSpPr/>
            <p:nvPr/>
          </p:nvSpPr>
          <p:spPr>
            <a:xfrm>
              <a:off x="1983953" y="7820260"/>
              <a:ext cx="635" cy="1270"/>
            </a:xfrm>
            <a:custGeom>
              <a:avLst/>
              <a:gdLst/>
              <a:ahLst/>
              <a:cxnLst/>
              <a:rect l="l" t="t" r="r" b="b"/>
              <a:pathLst>
                <a:path w="635" h="1270">
                  <a:moveTo>
                    <a:pt x="88" y="0"/>
                  </a:moveTo>
                  <a:lnTo>
                    <a:pt x="0" y="266"/>
                  </a:lnTo>
                  <a:lnTo>
                    <a:pt x="101" y="546"/>
                  </a:lnTo>
                  <a:lnTo>
                    <a:pt x="342" y="685"/>
                  </a:lnTo>
                </a:path>
              </a:pathLst>
            </a:custGeom>
            <a:ln w="3530">
              <a:solidFill>
                <a:srgbClr val="565659"/>
              </a:solidFill>
            </a:ln>
          </p:spPr>
          <p:txBody>
            <a:bodyPr wrap="square" lIns="0" tIns="0" rIns="0" bIns="0" rtlCol="0"/>
            <a:lstStyle/>
            <a:p/>
          </p:txBody>
        </p:sp>
        <p:sp>
          <p:nvSpPr>
            <p:cNvPr id="2970" name="object 2970" descr=""/>
            <p:cNvSpPr/>
            <p:nvPr/>
          </p:nvSpPr>
          <p:spPr>
            <a:xfrm>
              <a:off x="2114383" y="7950664"/>
              <a:ext cx="1270" cy="635"/>
            </a:xfrm>
            <a:custGeom>
              <a:avLst/>
              <a:gdLst/>
              <a:ahLst/>
              <a:cxnLst/>
              <a:rect l="l" t="t" r="r" b="b"/>
              <a:pathLst>
                <a:path w="1269" h="634">
                  <a:moveTo>
                    <a:pt x="0" y="0"/>
                  </a:moveTo>
                  <a:lnTo>
                    <a:pt x="139" y="241"/>
                  </a:lnTo>
                  <a:lnTo>
                    <a:pt x="431" y="342"/>
                  </a:lnTo>
                  <a:lnTo>
                    <a:pt x="698" y="253"/>
                  </a:lnTo>
                </a:path>
              </a:pathLst>
            </a:custGeom>
            <a:ln w="3530">
              <a:solidFill>
                <a:srgbClr val="565659"/>
              </a:solidFill>
            </a:ln>
          </p:spPr>
          <p:txBody>
            <a:bodyPr wrap="square" lIns="0" tIns="0" rIns="0" bIns="0" rtlCol="0"/>
            <a:lstStyle/>
            <a:p/>
          </p:txBody>
        </p:sp>
        <p:sp>
          <p:nvSpPr>
            <p:cNvPr id="2971" name="object 2971" descr=""/>
            <p:cNvSpPr/>
            <p:nvPr/>
          </p:nvSpPr>
          <p:spPr>
            <a:xfrm>
              <a:off x="2101261" y="7954192"/>
              <a:ext cx="635" cy="635"/>
            </a:xfrm>
            <a:custGeom>
              <a:avLst/>
              <a:gdLst/>
              <a:ahLst/>
              <a:cxnLst/>
              <a:rect l="l" t="t" r="r" b="b"/>
              <a:pathLst>
                <a:path w="635" h="634">
                  <a:moveTo>
                    <a:pt x="0" y="558"/>
                  </a:moveTo>
                  <a:lnTo>
                    <a:pt x="266" y="508"/>
                  </a:lnTo>
                  <a:lnTo>
                    <a:pt x="469" y="279"/>
                  </a:lnTo>
                  <a:lnTo>
                    <a:pt x="469" y="0"/>
                  </a:lnTo>
                </a:path>
              </a:pathLst>
            </a:custGeom>
            <a:ln w="3530">
              <a:solidFill>
                <a:srgbClr val="565659"/>
              </a:solidFill>
            </a:ln>
          </p:spPr>
          <p:txBody>
            <a:bodyPr wrap="square" lIns="0" tIns="0" rIns="0" bIns="0" rtlCol="0"/>
            <a:lstStyle/>
            <a:p/>
          </p:txBody>
        </p:sp>
        <p:sp>
          <p:nvSpPr>
            <p:cNvPr id="2972" name="object 2972" descr=""/>
            <p:cNvSpPr/>
            <p:nvPr/>
          </p:nvSpPr>
          <p:spPr>
            <a:xfrm>
              <a:off x="2207656" y="7661386"/>
              <a:ext cx="9525" cy="10795"/>
            </a:xfrm>
            <a:custGeom>
              <a:avLst/>
              <a:gdLst/>
              <a:ahLst/>
              <a:cxnLst/>
              <a:rect l="l" t="t" r="r" b="b"/>
              <a:pathLst>
                <a:path w="9525" h="10795">
                  <a:moveTo>
                    <a:pt x="4762" y="10286"/>
                  </a:moveTo>
                  <a:lnTo>
                    <a:pt x="7391" y="10286"/>
                  </a:lnTo>
                  <a:lnTo>
                    <a:pt x="9525" y="7988"/>
                  </a:lnTo>
                  <a:lnTo>
                    <a:pt x="9525" y="5143"/>
                  </a:lnTo>
                  <a:lnTo>
                    <a:pt x="9525" y="2311"/>
                  </a:lnTo>
                  <a:lnTo>
                    <a:pt x="7391" y="0"/>
                  </a:lnTo>
                  <a:lnTo>
                    <a:pt x="4762" y="0"/>
                  </a:lnTo>
                  <a:lnTo>
                    <a:pt x="2133" y="0"/>
                  </a:lnTo>
                  <a:lnTo>
                    <a:pt x="0" y="2311"/>
                  </a:lnTo>
                  <a:lnTo>
                    <a:pt x="0" y="5143"/>
                  </a:lnTo>
                  <a:lnTo>
                    <a:pt x="0" y="7988"/>
                  </a:lnTo>
                  <a:lnTo>
                    <a:pt x="2133" y="10286"/>
                  </a:lnTo>
                  <a:lnTo>
                    <a:pt x="4762" y="10286"/>
                  </a:lnTo>
                </a:path>
              </a:pathLst>
            </a:custGeom>
            <a:ln w="3530">
              <a:solidFill>
                <a:srgbClr val="565659"/>
              </a:solidFill>
            </a:ln>
          </p:spPr>
          <p:txBody>
            <a:bodyPr wrap="square" lIns="0" tIns="0" rIns="0" bIns="0" rtlCol="0"/>
            <a:lstStyle/>
            <a:p/>
          </p:txBody>
        </p:sp>
        <p:sp>
          <p:nvSpPr>
            <p:cNvPr id="2973" name="object 2973" descr=""/>
            <p:cNvSpPr/>
            <p:nvPr/>
          </p:nvSpPr>
          <p:spPr>
            <a:xfrm>
              <a:off x="2158883" y="7661386"/>
              <a:ext cx="9525" cy="10795"/>
            </a:xfrm>
            <a:custGeom>
              <a:avLst/>
              <a:gdLst/>
              <a:ahLst/>
              <a:cxnLst/>
              <a:rect l="l" t="t" r="r" b="b"/>
              <a:pathLst>
                <a:path w="9525" h="10795">
                  <a:moveTo>
                    <a:pt x="4762" y="0"/>
                  </a:moveTo>
                  <a:lnTo>
                    <a:pt x="2133" y="0"/>
                  </a:lnTo>
                  <a:lnTo>
                    <a:pt x="0" y="2311"/>
                  </a:lnTo>
                  <a:lnTo>
                    <a:pt x="0" y="5143"/>
                  </a:lnTo>
                  <a:lnTo>
                    <a:pt x="0" y="7988"/>
                  </a:lnTo>
                  <a:lnTo>
                    <a:pt x="2133" y="10286"/>
                  </a:lnTo>
                  <a:lnTo>
                    <a:pt x="4762" y="10286"/>
                  </a:lnTo>
                  <a:lnTo>
                    <a:pt x="7404" y="10286"/>
                  </a:lnTo>
                  <a:lnTo>
                    <a:pt x="9525" y="7988"/>
                  </a:lnTo>
                  <a:lnTo>
                    <a:pt x="9525" y="5143"/>
                  </a:lnTo>
                  <a:lnTo>
                    <a:pt x="9525" y="2311"/>
                  </a:lnTo>
                  <a:lnTo>
                    <a:pt x="7404" y="0"/>
                  </a:lnTo>
                  <a:lnTo>
                    <a:pt x="4762" y="0"/>
                  </a:lnTo>
                </a:path>
              </a:pathLst>
            </a:custGeom>
            <a:ln w="3530">
              <a:solidFill>
                <a:srgbClr val="565659"/>
              </a:solidFill>
            </a:ln>
          </p:spPr>
          <p:txBody>
            <a:bodyPr wrap="square" lIns="0" tIns="0" rIns="0" bIns="0" rtlCol="0"/>
            <a:lstStyle/>
            <a:p/>
          </p:txBody>
        </p:sp>
        <p:sp>
          <p:nvSpPr>
            <p:cNvPr id="2974" name="object 2974" descr=""/>
            <p:cNvSpPr/>
            <p:nvPr/>
          </p:nvSpPr>
          <p:spPr>
            <a:xfrm>
              <a:off x="2207588" y="7661386"/>
              <a:ext cx="4445" cy="3810"/>
            </a:xfrm>
            <a:custGeom>
              <a:avLst/>
              <a:gdLst/>
              <a:ahLst/>
              <a:cxnLst/>
              <a:rect l="l" t="t" r="r" b="b"/>
              <a:pathLst>
                <a:path w="4444" h="3809">
                  <a:moveTo>
                    <a:pt x="4444" y="0"/>
                  </a:moveTo>
                  <a:lnTo>
                    <a:pt x="2476" y="0"/>
                  </a:lnTo>
                  <a:lnTo>
                    <a:pt x="711" y="1320"/>
                  </a:lnTo>
                  <a:lnTo>
                    <a:pt x="0" y="3301"/>
                  </a:lnTo>
                </a:path>
              </a:pathLst>
            </a:custGeom>
            <a:ln w="3530">
              <a:solidFill>
                <a:srgbClr val="565659"/>
              </a:solidFill>
            </a:ln>
          </p:spPr>
          <p:txBody>
            <a:bodyPr wrap="square" lIns="0" tIns="0" rIns="0" bIns="0" rtlCol="0"/>
            <a:lstStyle/>
            <a:p/>
          </p:txBody>
        </p:sp>
        <p:sp>
          <p:nvSpPr>
            <p:cNvPr id="2975" name="object 2975" descr=""/>
            <p:cNvSpPr/>
            <p:nvPr/>
          </p:nvSpPr>
          <p:spPr>
            <a:xfrm>
              <a:off x="2207035" y="7664685"/>
              <a:ext cx="5080" cy="6985"/>
            </a:xfrm>
            <a:custGeom>
              <a:avLst/>
              <a:gdLst/>
              <a:ahLst/>
              <a:cxnLst/>
              <a:rect l="l" t="t" r="r" b="b"/>
              <a:pathLst>
                <a:path w="5080" h="6984">
                  <a:moveTo>
                    <a:pt x="558" y="0"/>
                  </a:moveTo>
                  <a:lnTo>
                    <a:pt x="0" y="1587"/>
                  </a:lnTo>
                  <a:lnTo>
                    <a:pt x="190" y="3365"/>
                  </a:lnTo>
                  <a:lnTo>
                    <a:pt x="1079" y="4762"/>
                  </a:lnTo>
                  <a:lnTo>
                    <a:pt x="1955" y="6159"/>
                  </a:lnTo>
                  <a:lnTo>
                    <a:pt x="3429" y="6985"/>
                  </a:lnTo>
                  <a:lnTo>
                    <a:pt x="5003" y="6985"/>
                  </a:lnTo>
                </a:path>
              </a:pathLst>
            </a:custGeom>
            <a:ln w="3530">
              <a:solidFill>
                <a:srgbClr val="565659"/>
              </a:solidFill>
            </a:ln>
          </p:spPr>
          <p:txBody>
            <a:bodyPr wrap="square" lIns="0" tIns="0" rIns="0" bIns="0" rtlCol="0"/>
            <a:lstStyle/>
            <a:p/>
          </p:txBody>
        </p:sp>
        <p:sp>
          <p:nvSpPr>
            <p:cNvPr id="2976" name="object 2976" descr=""/>
            <p:cNvSpPr/>
            <p:nvPr/>
          </p:nvSpPr>
          <p:spPr>
            <a:xfrm>
              <a:off x="2163645" y="7661386"/>
              <a:ext cx="5080" cy="10795"/>
            </a:xfrm>
            <a:custGeom>
              <a:avLst/>
              <a:gdLst/>
              <a:ahLst/>
              <a:cxnLst/>
              <a:rect l="l" t="t" r="r" b="b"/>
              <a:pathLst>
                <a:path w="5080" h="10795">
                  <a:moveTo>
                    <a:pt x="0" y="10286"/>
                  </a:moveTo>
                  <a:lnTo>
                    <a:pt x="2641" y="10286"/>
                  </a:lnTo>
                  <a:lnTo>
                    <a:pt x="4762" y="7988"/>
                  </a:lnTo>
                  <a:lnTo>
                    <a:pt x="4762" y="5143"/>
                  </a:lnTo>
                  <a:lnTo>
                    <a:pt x="4762" y="2311"/>
                  </a:lnTo>
                  <a:lnTo>
                    <a:pt x="2641" y="0"/>
                  </a:lnTo>
                  <a:lnTo>
                    <a:pt x="0" y="0"/>
                  </a:lnTo>
                </a:path>
              </a:pathLst>
            </a:custGeom>
            <a:ln w="3530">
              <a:solidFill>
                <a:srgbClr val="565659"/>
              </a:solidFill>
            </a:ln>
          </p:spPr>
          <p:txBody>
            <a:bodyPr wrap="square" lIns="0" tIns="0" rIns="0" bIns="0" rtlCol="0"/>
            <a:lstStyle/>
            <a:p/>
          </p:txBody>
        </p:sp>
        <p:sp>
          <p:nvSpPr>
            <p:cNvPr id="2977" name="object 2977" descr=""/>
            <p:cNvSpPr/>
            <p:nvPr/>
          </p:nvSpPr>
          <p:spPr>
            <a:xfrm>
              <a:off x="2273966" y="7044945"/>
              <a:ext cx="5715" cy="8255"/>
            </a:xfrm>
            <a:custGeom>
              <a:avLst/>
              <a:gdLst/>
              <a:ahLst/>
              <a:cxnLst/>
              <a:rect l="l" t="t" r="r" b="b"/>
              <a:pathLst>
                <a:path w="5714" h="8254">
                  <a:moveTo>
                    <a:pt x="4699" y="7696"/>
                  </a:moveTo>
                  <a:lnTo>
                    <a:pt x="5118" y="5854"/>
                  </a:lnTo>
                  <a:lnTo>
                    <a:pt x="4965" y="3683"/>
                  </a:lnTo>
                  <a:lnTo>
                    <a:pt x="4330" y="2146"/>
                  </a:lnTo>
                  <a:lnTo>
                    <a:pt x="3683" y="596"/>
                  </a:lnTo>
                  <a:lnTo>
                    <a:pt x="2667" y="0"/>
                  </a:lnTo>
                  <a:lnTo>
                    <a:pt x="1739" y="584"/>
                  </a:lnTo>
                  <a:lnTo>
                    <a:pt x="800" y="1193"/>
                  </a:lnTo>
                  <a:lnTo>
                    <a:pt x="114" y="2882"/>
                  </a:lnTo>
                  <a:lnTo>
                    <a:pt x="0" y="4902"/>
                  </a:lnTo>
                </a:path>
              </a:pathLst>
            </a:custGeom>
            <a:ln w="3530">
              <a:solidFill>
                <a:srgbClr val="565659"/>
              </a:solidFill>
            </a:ln>
          </p:spPr>
          <p:txBody>
            <a:bodyPr wrap="square" lIns="0" tIns="0" rIns="0" bIns="0" rtlCol="0"/>
            <a:lstStyle/>
            <a:p/>
          </p:txBody>
        </p:sp>
        <p:sp>
          <p:nvSpPr>
            <p:cNvPr id="2978" name="object 2978" descr=""/>
            <p:cNvSpPr/>
            <p:nvPr/>
          </p:nvSpPr>
          <p:spPr>
            <a:xfrm>
              <a:off x="2273914" y="7049845"/>
              <a:ext cx="635" cy="3175"/>
            </a:xfrm>
            <a:custGeom>
              <a:avLst/>
              <a:gdLst/>
              <a:ahLst/>
              <a:cxnLst/>
              <a:rect l="l" t="t" r="r" b="b"/>
              <a:pathLst>
                <a:path w="635" h="3175">
                  <a:moveTo>
                    <a:pt x="50" y="0"/>
                  </a:moveTo>
                  <a:lnTo>
                    <a:pt x="0" y="952"/>
                  </a:lnTo>
                  <a:lnTo>
                    <a:pt x="63" y="1930"/>
                  </a:lnTo>
                  <a:lnTo>
                    <a:pt x="266" y="2794"/>
                  </a:lnTo>
                </a:path>
              </a:pathLst>
            </a:custGeom>
            <a:ln w="3530">
              <a:solidFill>
                <a:srgbClr val="565659"/>
              </a:solidFill>
            </a:ln>
          </p:spPr>
          <p:txBody>
            <a:bodyPr wrap="square" lIns="0" tIns="0" rIns="0" bIns="0" rtlCol="0"/>
            <a:lstStyle/>
            <a:p/>
          </p:txBody>
        </p:sp>
        <p:sp>
          <p:nvSpPr>
            <p:cNvPr id="2979" name="object 2979" descr=""/>
            <p:cNvSpPr/>
            <p:nvPr/>
          </p:nvSpPr>
          <p:spPr>
            <a:xfrm>
              <a:off x="2273966" y="7082178"/>
              <a:ext cx="635" cy="1905"/>
            </a:xfrm>
            <a:custGeom>
              <a:avLst/>
              <a:gdLst/>
              <a:ahLst/>
              <a:cxnLst/>
              <a:rect l="l" t="t" r="r" b="b"/>
              <a:pathLst>
                <a:path w="635" h="1904">
                  <a:moveTo>
                    <a:pt x="215" y="0"/>
                  </a:moveTo>
                  <a:lnTo>
                    <a:pt x="101" y="495"/>
                  </a:lnTo>
                  <a:lnTo>
                    <a:pt x="25" y="1028"/>
                  </a:lnTo>
                  <a:lnTo>
                    <a:pt x="0" y="1574"/>
                  </a:lnTo>
                </a:path>
              </a:pathLst>
            </a:custGeom>
            <a:ln w="3530">
              <a:solidFill>
                <a:srgbClr val="565659"/>
              </a:solidFill>
            </a:ln>
          </p:spPr>
          <p:txBody>
            <a:bodyPr wrap="square" lIns="0" tIns="0" rIns="0" bIns="0" rtlCol="0"/>
            <a:lstStyle/>
            <a:p/>
          </p:txBody>
        </p:sp>
        <p:sp>
          <p:nvSpPr>
            <p:cNvPr id="2980" name="object 2980" descr=""/>
            <p:cNvSpPr/>
            <p:nvPr/>
          </p:nvSpPr>
          <p:spPr>
            <a:xfrm>
              <a:off x="2273889" y="7083753"/>
              <a:ext cx="2540" cy="6350"/>
            </a:xfrm>
            <a:custGeom>
              <a:avLst/>
              <a:gdLst/>
              <a:ahLst/>
              <a:cxnLst/>
              <a:rect l="l" t="t" r="r" b="b"/>
              <a:pathLst>
                <a:path w="2539" h="6350">
                  <a:moveTo>
                    <a:pt x="76" y="0"/>
                  </a:moveTo>
                  <a:lnTo>
                    <a:pt x="1828" y="5753"/>
                  </a:lnTo>
                  <a:lnTo>
                    <a:pt x="2540" y="5753"/>
                  </a:lnTo>
                </a:path>
              </a:pathLst>
            </a:custGeom>
            <a:ln w="3530">
              <a:solidFill>
                <a:srgbClr val="565659"/>
              </a:solidFill>
            </a:ln>
          </p:spPr>
          <p:txBody>
            <a:bodyPr wrap="square" lIns="0" tIns="0" rIns="0" bIns="0" rtlCol="0"/>
            <a:lstStyle/>
            <a:p/>
          </p:txBody>
        </p:sp>
        <p:sp>
          <p:nvSpPr>
            <p:cNvPr id="2981" name="object 2981" descr=""/>
            <p:cNvSpPr/>
            <p:nvPr/>
          </p:nvSpPr>
          <p:spPr>
            <a:xfrm>
              <a:off x="2276426" y="7082179"/>
              <a:ext cx="3175" cy="7620"/>
            </a:xfrm>
            <a:custGeom>
              <a:avLst/>
              <a:gdLst/>
              <a:ahLst/>
              <a:cxnLst/>
              <a:rect l="l" t="t" r="r" b="b"/>
              <a:pathLst>
                <a:path w="3175" h="7620">
                  <a:moveTo>
                    <a:pt x="0" y="7327"/>
                  </a:moveTo>
                  <a:lnTo>
                    <a:pt x="838" y="7327"/>
                  </a:lnTo>
                  <a:lnTo>
                    <a:pt x="1638" y="6426"/>
                  </a:lnTo>
                  <a:lnTo>
                    <a:pt x="2095" y="4940"/>
                  </a:lnTo>
                  <a:lnTo>
                    <a:pt x="2540" y="3454"/>
                  </a:lnTo>
                  <a:lnTo>
                    <a:pt x="2603" y="1587"/>
                  </a:lnTo>
                  <a:lnTo>
                    <a:pt x="2235" y="0"/>
                  </a:lnTo>
                </a:path>
              </a:pathLst>
            </a:custGeom>
            <a:ln w="3530">
              <a:solidFill>
                <a:srgbClr val="565659"/>
              </a:solidFill>
            </a:ln>
          </p:spPr>
          <p:txBody>
            <a:bodyPr wrap="square" lIns="0" tIns="0" rIns="0" bIns="0" rtlCol="0"/>
            <a:lstStyle/>
            <a:p/>
          </p:txBody>
        </p:sp>
        <p:sp>
          <p:nvSpPr>
            <p:cNvPr id="2982" name="object 2982" descr=""/>
            <p:cNvSpPr/>
            <p:nvPr/>
          </p:nvSpPr>
          <p:spPr>
            <a:xfrm>
              <a:off x="2274860" y="7045311"/>
              <a:ext cx="1270" cy="635"/>
            </a:xfrm>
            <a:custGeom>
              <a:avLst/>
              <a:gdLst/>
              <a:ahLst/>
              <a:cxnLst/>
              <a:rect l="l" t="t" r="r" b="b"/>
              <a:pathLst>
                <a:path w="1269" h="634">
                  <a:moveTo>
                    <a:pt x="1181" y="0"/>
                  </a:moveTo>
                  <a:lnTo>
                    <a:pt x="761" y="0"/>
                  </a:lnTo>
                  <a:lnTo>
                    <a:pt x="368" y="215"/>
                  </a:lnTo>
                  <a:lnTo>
                    <a:pt x="0" y="622"/>
                  </a:lnTo>
                </a:path>
              </a:pathLst>
            </a:custGeom>
            <a:ln w="3530">
              <a:solidFill>
                <a:srgbClr val="565659"/>
              </a:solidFill>
            </a:ln>
          </p:spPr>
          <p:txBody>
            <a:bodyPr wrap="square" lIns="0" tIns="0" rIns="0" bIns="0" rtlCol="0"/>
            <a:lstStyle/>
            <a:p/>
          </p:txBody>
        </p:sp>
        <p:sp>
          <p:nvSpPr>
            <p:cNvPr id="2983" name="object 2983" descr=""/>
            <p:cNvSpPr/>
            <p:nvPr/>
          </p:nvSpPr>
          <p:spPr>
            <a:xfrm>
              <a:off x="2274858" y="7088881"/>
              <a:ext cx="1270" cy="635"/>
            </a:xfrm>
            <a:custGeom>
              <a:avLst/>
              <a:gdLst/>
              <a:ahLst/>
              <a:cxnLst/>
              <a:rect l="l" t="t" r="r" b="b"/>
              <a:pathLst>
                <a:path w="1269" h="634">
                  <a:moveTo>
                    <a:pt x="0" y="0"/>
                  </a:moveTo>
                  <a:lnTo>
                    <a:pt x="368" y="406"/>
                  </a:lnTo>
                  <a:lnTo>
                    <a:pt x="774" y="622"/>
                  </a:lnTo>
                  <a:lnTo>
                    <a:pt x="1181" y="622"/>
                  </a:lnTo>
                </a:path>
              </a:pathLst>
            </a:custGeom>
            <a:ln w="3530">
              <a:solidFill>
                <a:srgbClr val="565659"/>
              </a:solidFill>
            </a:ln>
          </p:spPr>
          <p:txBody>
            <a:bodyPr wrap="square" lIns="0" tIns="0" rIns="0" bIns="0" rtlCol="0"/>
            <a:lstStyle/>
            <a:p/>
          </p:txBody>
        </p:sp>
        <p:sp>
          <p:nvSpPr>
            <p:cNvPr id="2984" name="object 2984" descr=""/>
            <p:cNvSpPr/>
            <p:nvPr/>
          </p:nvSpPr>
          <p:spPr>
            <a:xfrm>
              <a:off x="2288805" y="7062836"/>
              <a:ext cx="4445" cy="8890"/>
            </a:xfrm>
            <a:custGeom>
              <a:avLst/>
              <a:gdLst/>
              <a:ahLst/>
              <a:cxnLst/>
              <a:rect l="l" t="t" r="r" b="b"/>
              <a:pathLst>
                <a:path w="4444" h="8890">
                  <a:moveTo>
                    <a:pt x="2095" y="0"/>
                  </a:moveTo>
                  <a:lnTo>
                    <a:pt x="939" y="0"/>
                  </a:lnTo>
                  <a:lnTo>
                    <a:pt x="0" y="1968"/>
                  </a:lnTo>
                  <a:lnTo>
                    <a:pt x="0" y="4381"/>
                  </a:lnTo>
                  <a:lnTo>
                    <a:pt x="0" y="6807"/>
                  </a:lnTo>
                  <a:lnTo>
                    <a:pt x="939" y="8763"/>
                  </a:lnTo>
                  <a:lnTo>
                    <a:pt x="2095" y="8763"/>
                  </a:lnTo>
                  <a:lnTo>
                    <a:pt x="3251" y="8763"/>
                  </a:lnTo>
                  <a:lnTo>
                    <a:pt x="4190" y="6807"/>
                  </a:lnTo>
                  <a:lnTo>
                    <a:pt x="4190" y="4381"/>
                  </a:lnTo>
                  <a:lnTo>
                    <a:pt x="4190" y="1968"/>
                  </a:lnTo>
                  <a:lnTo>
                    <a:pt x="3251" y="0"/>
                  </a:lnTo>
                  <a:lnTo>
                    <a:pt x="2095" y="0"/>
                  </a:lnTo>
                </a:path>
              </a:pathLst>
            </a:custGeom>
            <a:ln w="3530">
              <a:solidFill>
                <a:srgbClr val="565659"/>
              </a:solidFill>
            </a:ln>
          </p:spPr>
          <p:txBody>
            <a:bodyPr wrap="square" lIns="0" tIns="0" rIns="0" bIns="0" rtlCol="0"/>
            <a:lstStyle/>
            <a:p/>
          </p:txBody>
        </p:sp>
        <p:sp>
          <p:nvSpPr>
            <p:cNvPr id="2985" name="object 2985" descr=""/>
            <p:cNvSpPr/>
            <p:nvPr/>
          </p:nvSpPr>
          <p:spPr>
            <a:xfrm>
              <a:off x="2280425" y="7052170"/>
              <a:ext cx="1905" cy="635"/>
            </a:xfrm>
            <a:custGeom>
              <a:avLst/>
              <a:gdLst/>
              <a:ahLst/>
              <a:cxnLst/>
              <a:rect l="l" t="t" r="r" b="b"/>
              <a:pathLst>
                <a:path w="1905" h="634">
                  <a:moveTo>
                    <a:pt x="1333" y="0"/>
                  </a:moveTo>
                  <a:lnTo>
                    <a:pt x="888" y="0"/>
                  </a:lnTo>
                  <a:lnTo>
                    <a:pt x="431" y="76"/>
                  </a:lnTo>
                  <a:lnTo>
                    <a:pt x="0" y="241"/>
                  </a:lnTo>
                </a:path>
              </a:pathLst>
            </a:custGeom>
            <a:ln w="3530">
              <a:solidFill>
                <a:srgbClr val="565659"/>
              </a:solidFill>
            </a:ln>
          </p:spPr>
          <p:txBody>
            <a:bodyPr wrap="square" lIns="0" tIns="0" rIns="0" bIns="0" rtlCol="0"/>
            <a:lstStyle/>
            <a:p/>
          </p:txBody>
        </p:sp>
        <p:sp>
          <p:nvSpPr>
            <p:cNvPr id="2986" name="object 2986" descr=""/>
            <p:cNvSpPr/>
            <p:nvPr/>
          </p:nvSpPr>
          <p:spPr>
            <a:xfrm>
              <a:off x="2280217" y="7052412"/>
              <a:ext cx="635" cy="635"/>
            </a:xfrm>
            <a:custGeom>
              <a:avLst/>
              <a:gdLst/>
              <a:ahLst/>
              <a:cxnLst/>
              <a:rect l="l" t="t" r="r" b="b"/>
              <a:pathLst>
                <a:path w="635" h="634">
                  <a:moveTo>
                    <a:pt x="203" y="0"/>
                  </a:moveTo>
                  <a:lnTo>
                    <a:pt x="63" y="50"/>
                  </a:lnTo>
                </a:path>
              </a:pathLst>
            </a:custGeom>
            <a:ln w="3530">
              <a:solidFill>
                <a:srgbClr val="565659"/>
              </a:solidFill>
            </a:ln>
          </p:spPr>
          <p:txBody>
            <a:bodyPr wrap="square" lIns="0" tIns="0" rIns="0" bIns="0" rtlCol="0"/>
            <a:lstStyle/>
            <a:p/>
          </p:txBody>
        </p:sp>
        <p:sp>
          <p:nvSpPr>
            <p:cNvPr id="2987" name="object 2987" descr=""/>
            <p:cNvSpPr/>
            <p:nvPr/>
          </p:nvSpPr>
          <p:spPr>
            <a:xfrm>
              <a:off x="2278933" y="7052498"/>
              <a:ext cx="1905" cy="1270"/>
            </a:xfrm>
            <a:custGeom>
              <a:avLst/>
              <a:gdLst/>
              <a:ahLst/>
              <a:cxnLst/>
              <a:rect l="l" t="t" r="r" b="b"/>
              <a:pathLst>
                <a:path w="1905" h="1270">
                  <a:moveTo>
                    <a:pt x="1282" y="0"/>
                  </a:moveTo>
                  <a:lnTo>
                    <a:pt x="838" y="190"/>
                  </a:lnTo>
                  <a:lnTo>
                    <a:pt x="419" y="457"/>
                  </a:lnTo>
                  <a:lnTo>
                    <a:pt x="0" y="800"/>
                  </a:lnTo>
                </a:path>
              </a:pathLst>
            </a:custGeom>
            <a:ln w="3530">
              <a:solidFill>
                <a:srgbClr val="565659"/>
              </a:solidFill>
            </a:ln>
          </p:spPr>
          <p:txBody>
            <a:bodyPr wrap="square" lIns="0" tIns="0" rIns="0" bIns="0" rtlCol="0"/>
            <a:lstStyle/>
            <a:p/>
          </p:txBody>
        </p:sp>
        <p:sp>
          <p:nvSpPr>
            <p:cNvPr id="2988" name="object 2988" descr=""/>
            <p:cNvSpPr/>
            <p:nvPr/>
          </p:nvSpPr>
          <p:spPr>
            <a:xfrm>
              <a:off x="2278741" y="7053298"/>
              <a:ext cx="635" cy="635"/>
            </a:xfrm>
            <a:custGeom>
              <a:avLst/>
              <a:gdLst/>
              <a:ahLst/>
              <a:cxnLst/>
              <a:rect l="l" t="t" r="r" b="b"/>
              <a:pathLst>
                <a:path w="635" h="634">
                  <a:moveTo>
                    <a:pt x="190" y="0"/>
                  </a:moveTo>
                  <a:lnTo>
                    <a:pt x="0" y="177"/>
                  </a:lnTo>
                </a:path>
              </a:pathLst>
            </a:custGeom>
            <a:ln w="3530">
              <a:solidFill>
                <a:srgbClr val="565659"/>
              </a:solidFill>
            </a:ln>
          </p:spPr>
          <p:txBody>
            <a:bodyPr wrap="square" lIns="0" tIns="0" rIns="0" bIns="0" rtlCol="0"/>
            <a:lstStyle/>
            <a:p/>
          </p:txBody>
        </p:sp>
        <p:sp>
          <p:nvSpPr>
            <p:cNvPr id="2989" name="object 2989" descr=""/>
            <p:cNvSpPr/>
            <p:nvPr/>
          </p:nvSpPr>
          <p:spPr>
            <a:xfrm>
              <a:off x="2277570" y="7053472"/>
              <a:ext cx="1270" cy="1905"/>
            </a:xfrm>
            <a:custGeom>
              <a:avLst/>
              <a:gdLst/>
              <a:ahLst/>
              <a:cxnLst/>
              <a:rect l="l" t="t" r="r" b="b"/>
              <a:pathLst>
                <a:path w="1269" h="1904">
                  <a:moveTo>
                    <a:pt x="1168" y="0"/>
                  </a:moveTo>
                  <a:lnTo>
                    <a:pt x="749" y="368"/>
                  </a:lnTo>
                  <a:lnTo>
                    <a:pt x="368" y="812"/>
                  </a:lnTo>
                  <a:lnTo>
                    <a:pt x="0" y="1320"/>
                  </a:lnTo>
                </a:path>
              </a:pathLst>
            </a:custGeom>
            <a:ln w="3530">
              <a:solidFill>
                <a:srgbClr val="565659"/>
              </a:solidFill>
            </a:ln>
          </p:spPr>
          <p:txBody>
            <a:bodyPr wrap="square" lIns="0" tIns="0" rIns="0" bIns="0" rtlCol="0"/>
            <a:lstStyle/>
            <a:p/>
          </p:txBody>
        </p:sp>
        <p:sp>
          <p:nvSpPr>
            <p:cNvPr id="2990" name="object 2990" descr=""/>
            <p:cNvSpPr/>
            <p:nvPr/>
          </p:nvSpPr>
          <p:spPr>
            <a:xfrm>
              <a:off x="2277390" y="7054793"/>
              <a:ext cx="635" cy="635"/>
            </a:xfrm>
            <a:custGeom>
              <a:avLst/>
              <a:gdLst/>
              <a:ahLst/>
              <a:cxnLst/>
              <a:rect l="l" t="t" r="r" b="b"/>
              <a:pathLst>
                <a:path w="635" h="634">
                  <a:moveTo>
                    <a:pt x="177" y="0"/>
                  </a:moveTo>
                  <a:lnTo>
                    <a:pt x="63" y="165"/>
                  </a:lnTo>
                </a:path>
              </a:pathLst>
            </a:custGeom>
            <a:ln w="3530">
              <a:solidFill>
                <a:srgbClr val="565659"/>
              </a:solidFill>
            </a:ln>
          </p:spPr>
          <p:txBody>
            <a:bodyPr wrap="square" lIns="0" tIns="0" rIns="0" bIns="0" rtlCol="0"/>
            <a:lstStyle/>
            <a:p/>
          </p:txBody>
        </p:sp>
        <p:sp>
          <p:nvSpPr>
            <p:cNvPr id="2991" name="object 2991" descr=""/>
            <p:cNvSpPr/>
            <p:nvPr/>
          </p:nvSpPr>
          <p:spPr>
            <a:xfrm>
              <a:off x="2276378" y="7055041"/>
              <a:ext cx="1270" cy="1905"/>
            </a:xfrm>
            <a:custGeom>
              <a:avLst/>
              <a:gdLst/>
              <a:ahLst/>
              <a:cxnLst/>
              <a:rect l="l" t="t" r="r" b="b"/>
              <a:pathLst>
                <a:path w="1269" h="1904">
                  <a:moveTo>
                    <a:pt x="1016" y="0"/>
                  </a:moveTo>
                  <a:lnTo>
                    <a:pt x="647" y="533"/>
                  </a:lnTo>
                  <a:lnTo>
                    <a:pt x="317" y="1130"/>
                  </a:lnTo>
                  <a:lnTo>
                    <a:pt x="0" y="1790"/>
                  </a:lnTo>
                </a:path>
              </a:pathLst>
            </a:custGeom>
            <a:ln w="3530">
              <a:solidFill>
                <a:srgbClr val="565659"/>
              </a:solidFill>
            </a:ln>
          </p:spPr>
          <p:txBody>
            <a:bodyPr wrap="square" lIns="0" tIns="0" rIns="0" bIns="0" rtlCol="0"/>
            <a:lstStyle/>
            <a:p/>
          </p:txBody>
        </p:sp>
        <p:sp>
          <p:nvSpPr>
            <p:cNvPr id="2992" name="object 2992" descr=""/>
            <p:cNvSpPr/>
            <p:nvPr/>
          </p:nvSpPr>
          <p:spPr>
            <a:xfrm>
              <a:off x="2276243" y="7056834"/>
              <a:ext cx="635" cy="635"/>
            </a:xfrm>
            <a:custGeom>
              <a:avLst/>
              <a:gdLst/>
              <a:ahLst/>
              <a:cxnLst/>
              <a:rect l="l" t="t" r="r" b="b"/>
              <a:pathLst>
                <a:path w="635" h="634">
                  <a:moveTo>
                    <a:pt x="139" y="0"/>
                  </a:moveTo>
                  <a:lnTo>
                    <a:pt x="38" y="215"/>
                  </a:lnTo>
                </a:path>
              </a:pathLst>
            </a:custGeom>
            <a:ln w="3530">
              <a:solidFill>
                <a:srgbClr val="565659"/>
              </a:solidFill>
            </a:ln>
          </p:spPr>
          <p:txBody>
            <a:bodyPr wrap="square" lIns="0" tIns="0" rIns="0" bIns="0" rtlCol="0"/>
            <a:lstStyle/>
            <a:p/>
          </p:txBody>
        </p:sp>
        <p:sp>
          <p:nvSpPr>
            <p:cNvPr id="2993" name="object 2993" descr=""/>
            <p:cNvSpPr/>
            <p:nvPr/>
          </p:nvSpPr>
          <p:spPr>
            <a:xfrm>
              <a:off x="2275441" y="7057150"/>
              <a:ext cx="1270" cy="2540"/>
            </a:xfrm>
            <a:custGeom>
              <a:avLst/>
              <a:gdLst/>
              <a:ahLst/>
              <a:cxnLst/>
              <a:rect l="l" t="t" r="r" b="b"/>
              <a:pathLst>
                <a:path w="1269" h="2540">
                  <a:moveTo>
                    <a:pt x="800" y="0"/>
                  </a:moveTo>
                  <a:lnTo>
                    <a:pt x="495" y="673"/>
                  </a:lnTo>
                  <a:lnTo>
                    <a:pt x="228" y="1397"/>
                  </a:lnTo>
                  <a:lnTo>
                    <a:pt x="0" y="2171"/>
                  </a:lnTo>
                </a:path>
              </a:pathLst>
            </a:custGeom>
            <a:ln w="3530">
              <a:solidFill>
                <a:srgbClr val="565659"/>
              </a:solidFill>
            </a:ln>
          </p:spPr>
          <p:txBody>
            <a:bodyPr wrap="square" lIns="0" tIns="0" rIns="0" bIns="0" rtlCol="0"/>
            <a:lstStyle/>
            <a:p/>
          </p:txBody>
        </p:sp>
        <p:sp>
          <p:nvSpPr>
            <p:cNvPr id="2994" name="object 2994" descr=""/>
            <p:cNvSpPr/>
            <p:nvPr/>
          </p:nvSpPr>
          <p:spPr>
            <a:xfrm>
              <a:off x="2275320" y="7059326"/>
              <a:ext cx="635" cy="635"/>
            </a:xfrm>
            <a:custGeom>
              <a:avLst/>
              <a:gdLst/>
              <a:ahLst/>
              <a:cxnLst/>
              <a:rect l="l" t="t" r="r" b="b"/>
              <a:pathLst>
                <a:path w="635" h="634">
                  <a:moveTo>
                    <a:pt x="114" y="0"/>
                  </a:moveTo>
                  <a:lnTo>
                    <a:pt x="38" y="241"/>
                  </a:lnTo>
                  <a:lnTo>
                    <a:pt x="0" y="368"/>
                  </a:lnTo>
                </a:path>
              </a:pathLst>
            </a:custGeom>
            <a:ln w="3530">
              <a:solidFill>
                <a:srgbClr val="565659"/>
              </a:solidFill>
            </a:ln>
          </p:spPr>
          <p:txBody>
            <a:bodyPr wrap="square" lIns="0" tIns="0" rIns="0" bIns="0" rtlCol="0"/>
            <a:lstStyle/>
            <a:p/>
          </p:txBody>
        </p:sp>
        <p:sp>
          <p:nvSpPr>
            <p:cNvPr id="2995" name="object 2995" descr=""/>
            <p:cNvSpPr/>
            <p:nvPr/>
          </p:nvSpPr>
          <p:spPr>
            <a:xfrm>
              <a:off x="2274764" y="7059691"/>
              <a:ext cx="635" cy="2540"/>
            </a:xfrm>
            <a:custGeom>
              <a:avLst/>
              <a:gdLst/>
              <a:ahLst/>
              <a:cxnLst/>
              <a:rect l="l" t="t" r="r" b="b"/>
              <a:pathLst>
                <a:path w="635" h="2540">
                  <a:moveTo>
                    <a:pt x="558" y="0"/>
                  </a:moveTo>
                  <a:lnTo>
                    <a:pt x="330" y="787"/>
                  </a:lnTo>
                  <a:lnTo>
                    <a:pt x="152" y="1612"/>
                  </a:lnTo>
                  <a:lnTo>
                    <a:pt x="0" y="2463"/>
                  </a:lnTo>
                </a:path>
              </a:pathLst>
            </a:custGeom>
            <a:ln w="3530">
              <a:solidFill>
                <a:srgbClr val="565659"/>
              </a:solidFill>
            </a:ln>
          </p:spPr>
          <p:txBody>
            <a:bodyPr wrap="square" lIns="0" tIns="0" rIns="0" bIns="0" rtlCol="0"/>
            <a:lstStyle/>
            <a:p/>
          </p:txBody>
        </p:sp>
        <p:sp>
          <p:nvSpPr>
            <p:cNvPr id="2996" name="object 2996" descr=""/>
            <p:cNvSpPr/>
            <p:nvPr/>
          </p:nvSpPr>
          <p:spPr>
            <a:xfrm>
              <a:off x="2274695" y="7062160"/>
              <a:ext cx="635" cy="635"/>
            </a:xfrm>
            <a:custGeom>
              <a:avLst/>
              <a:gdLst/>
              <a:ahLst/>
              <a:cxnLst/>
              <a:rect l="l" t="t" r="r" b="b"/>
              <a:pathLst>
                <a:path w="635" h="634">
                  <a:moveTo>
                    <a:pt x="63" y="0"/>
                  </a:moveTo>
                  <a:lnTo>
                    <a:pt x="50" y="139"/>
                  </a:lnTo>
                  <a:lnTo>
                    <a:pt x="25" y="266"/>
                  </a:lnTo>
                  <a:lnTo>
                    <a:pt x="0" y="406"/>
                  </a:lnTo>
                </a:path>
              </a:pathLst>
            </a:custGeom>
            <a:ln w="3530">
              <a:solidFill>
                <a:srgbClr val="565659"/>
              </a:solidFill>
            </a:ln>
          </p:spPr>
          <p:txBody>
            <a:bodyPr wrap="square" lIns="0" tIns="0" rIns="0" bIns="0" rtlCol="0"/>
            <a:lstStyle/>
            <a:p/>
          </p:txBody>
        </p:sp>
        <p:sp>
          <p:nvSpPr>
            <p:cNvPr id="2997" name="object 2997" descr=""/>
            <p:cNvSpPr/>
            <p:nvPr/>
          </p:nvSpPr>
          <p:spPr>
            <a:xfrm>
              <a:off x="2274398" y="7062569"/>
              <a:ext cx="635" cy="3175"/>
            </a:xfrm>
            <a:custGeom>
              <a:avLst/>
              <a:gdLst/>
              <a:ahLst/>
              <a:cxnLst/>
              <a:rect l="l" t="t" r="r" b="b"/>
              <a:pathLst>
                <a:path w="635" h="3175">
                  <a:moveTo>
                    <a:pt x="292" y="0"/>
                  </a:moveTo>
                  <a:lnTo>
                    <a:pt x="152" y="863"/>
                  </a:lnTo>
                  <a:lnTo>
                    <a:pt x="50" y="1752"/>
                  </a:lnTo>
                  <a:lnTo>
                    <a:pt x="0" y="2641"/>
                  </a:lnTo>
                </a:path>
              </a:pathLst>
            </a:custGeom>
            <a:ln w="3530">
              <a:solidFill>
                <a:srgbClr val="565659"/>
              </a:solidFill>
            </a:ln>
          </p:spPr>
          <p:txBody>
            <a:bodyPr wrap="square" lIns="0" tIns="0" rIns="0" bIns="0" rtlCol="0"/>
            <a:lstStyle/>
            <a:p/>
          </p:txBody>
        </p:sp>
        <p:sp>
          <p:nvSpPr>
            <p:cNvPr id="2998" name="object 2998" descr=""/>
            <p:cNvSpPr/>
            <p:nvPr/>
          </p:nvSpPr>
          <p:spPr>
            <a:xfrm>
              <a:off x="2274368" y="7065217"/>
              <a:ext cx="635" cy="635"/>
            </a:xfrm>
            <a:custGeom>
              <a:avLst/>
              <a:gdLst/>
              <a:ahLst/>
              <a:cxnLst/>
              <a:rect l="l" t="t" r="r" b="b"/>
              <a:pathLst>
                <a:path w="635" h="634">
                  <a:moveTo>
                    <a:pt x="25" y="0"/>
                  </a:moveTo>
                  <a:lnTo>
                    <a:pt x="25" y="139"/>
                  </a:lnTo>
                  <a:lnTo>
                    <a:pt x="12" y="279"/>
                  </a:lnTo>
                  <a:lnTo>
                    <a:pt x="0" y="431"/>
                  </a:lnTo>
                </a:path>
              </a:pathLst>
            </a:custGeom>
            <a:ln w="3530">
              <a:solidFill>
                <a:srgbClr val="565659"/>
              </a:solidFill>
            </a:ln>
          </p:spPr>
          <p:txBody>
            <a:bodyPr wrap="square" lIns="0" tIns="0" rIns="0" bIns="0" rtlCol="0"/>
            <a:lstStyle/>
            <a:p/>
          </p:txBody>
        </p:sp>
        <p:sp>
          <p:nvSpPr>
            <p:cNvPr id="2999" name="object 2999" descr=""/>
            <p:cNvSpPr/>
            <p:nvPr/>
          </p:nvSpPr>
          <p:spPr>
            <a:xfrm>
              <a:off x="2274317" y="7065645"/>
              <a:ext cx="635" cy="3175"/>
            </a:xfrm>
            <a:custGeom>
              <a:avLst/>
              <a:gdLst/>
              <a:ahLst/>
              <a:cxnLst/>
              <a:rect l="l" t="t" r="r" b="b"/>
              <a:pathLst>
                <a:path w="635" h="3175">
                  <a:moveTo>
                    <a:pt x="50" y="0"/>
                  </a:moveTo>
                  <a:lnTo>
                    <a:pt x="12" y="901"/>
                  </a:lnTo>
                  <a:lnTo>
                    <a:pt x="0" y="1816"/>
                  </a:lnTo>
                  <a:lnTo>
                    <a:pt x="38" y="2717"/>
                  </a:lnTo>
                </a:path>
              </a:pathLst>
            </a:custGeom>
            <a:ln w="3530">
              <a:solidFill>
                <a:srgbClr val="565659"/>
              </a:solidFill>
            </a:ln>
          </p:spPr>
          <p:txBody>
            <a:bodyPr wrap="square" lIns="0" tIns="0" rIns="0" bIns="0" rtlCol="0"/>
            <a:lstStyle/>
            <a:p/>
          </p:txBody>
        </p:sp>
        <p:sp>
          <p:nvSpPr>
            <p:cNvPr id="3000" name="object 3000" descr=""/>
            <p:cNvSpPr/>
            <p:nvPr/>
          </p:nvSpPr>
          <p:spPr>
            <a:xfrm>
              <a:off x="2274348" y="7068362"/>
              <a:ext cx="635" cy="635"/>
            </a:xfrm>
            <a:custGeom>
              <a:avLst/>
              <a:gdLst/>
              <a:ahLst/>
              <a:cxnLst/>
              <a:rect l="l" t="t" r="r" b="b"/>
              <a:pathLst>
                <a:path w="635" h="634">
                  <a:moveTo>
                    <a:pt x="0" y="0"/>
                  </a:moveTo>
                  <a:lnTo>
                    <a:pt x="12" y="431"/>
                  </a:lnTo>
                </a:path>
              </a:pathLst>
            </a:custGeom>
            <a:ln w="3530">
              <a:solidFill>
                <a:srgbClr val="565659"/>
              </a:solidFill>
            </a:ln>
          </p:spPr>
          <p:txBody>
            <a:bodyPr wrap="square" lIns="0" tIns="0" rIns="0" bIns="0" rtlCol="0"/>
            <a:lstStyle/>
            <a:p/>
          </p:txBody>
        </p:sp>
        <p:sp>
          <p:nvSpPr>
            <p:cNvPr id="3001" name="object 3001" descr=""/>
            <p:cNvSpPr/>
            <p:nvPr/>
          </p:nvSpPr>
          <p:spPr>
            <a:xfrm>
              <a:off x="2274368" y="7068790"/>
              <a:ext cx="635" cy="3175"/>
            </a:xfrm>
            <a:custGeom>
              <a:avLst/>
              <a:gdLst/>
              <a:ahLst/>
              <a:cxnLst/>
              <a:rect l="l" t="t" r="r" b="b"/>
              <a:pathLst>
                <a:path w="635" h="3175">
                  <a:moveTo>
                    <a:pt x="0" y="0"/>
                  </a:moveTo>
                  <a:lnTo>
                    <a:pt x="50" y="901"/>
                  </a:lnTo>
                  <a:lnTo>
                    <a:pt x="139" y="1803"/>
                  </a:lnTo>
                  <a:lnTo>
                    <a:pt x="266" y="2666"/>
                  </a:lnTo>
                </a:path>
              </a:pathLst>
            </a:custGeom>
            <a:ln w="3530">
              <a:solidFill>
                <a:srgbClr val="565659"/>
              </a:solidFill>
            </a:ln>
          </p:spPr>
          <p:txBody>
            <a:bodyPr wrap="square" lIns="0" tIns="0" rIns="0" bIns="0" rtlCol="0"/>
            <a:lstStyle/>
            <a:p/>
          </p:txBody>
        </p:sp>
        <p:sp>
          <p:nvSpPr>
            <p:cNvPr id="3002" name="object 3002" descr=""/>
            <p:cNvSpPr/>
            <p:nvPr/>
          </p:nvSpPr>
          <p:spPr>
            <a:xfrm>
              <a:off x="2274628" y="7071462"/>
              <a:ext cx="635" cy="635"/>
            </a:xfrm>
            <a:custGeom>
              <a:avLst/>
              <a:gdLst/>
              <a:ahLst/>
              <a:cxnLst/>
              <a:rect l="l" t="t" r="r" b="b"/>
              <a:pathLst>
                <a:path w="635" h="634">
                  <a:moveTo>
                    <a:pt x="0" y="0"/>
                  </a:moveTo>
                  <a:lnTo>
                    <a:pt x="12" y="139"/>
                  </a:lnTo>
                  <a:lnTo>
                    <a:pt x="38" y="266"/>
                  </a:lnTo>
                  <a:lnTo>
                    <a:pt x="63" y="406"/>
                  </a:lnTo>
                </a:path>
              </a:pathLst>
            </a:custGeom>
            <a:ln w="3530">
              <a:solidFill>
                <a:srgbClr val="565659"/>
              </a:solidFill>
            </a:ln>
          </p:spPr>
          <p:txBody>
            <a:bodyPr wrap="square" lIns="0" tIns="0" rIns="0" bIns="0" rtlCol="0"/>
            <a:lstStyle/>
            <a:p/>
          </p:txBody>
        </p:sp>
        <p:sp>
          <p:nvSpPr>
            <p:cNvPr id="3003" name="object 3003" descr=""/>
            <p:cNvSpPr/>
            <p:nvPr/>
          </p:nvSpPr>
          <p:spPr>
            <a:xfrm>
              <a:off x="2274690" y="7071871"/>
              <a:ext cx="635" cy="2540"/>
            </a:xfrm>
            <a:custGeom>
              <a:avLst/>
              <a:gdLst/>
              <a:ahLst/>
              <a:cxnLst/>
              <a:rect l="l" t="t" r="r" b="b"/>
              <a:pathLst>
                <a:path w="635" h="2540">
                  <a:moveTo>
                    <a:pt x="0" y="0"/>
                  </a:moveTo>
                  <a:lnTo>
                    <a:pt x="139" y="863"/>
                  </a:lnTo>
                  <a:lnTo>
                    <a:pt x="317" y="1701"/>
                  </a:lnTo>
                  <a:lnTo>
                    <a:pt x="533" y="2501"/>
                  </a:lnTo>
                </a:path>
              </a:pathLst>
            </a:custGeom>
            <a:ln w="3530">
              <a:solidFill>
                <a:srgbClr val="565659"/>
              </a:solidFill>
            </a:ln>
          </p:spPr>
          <p:txBody>
            <a:bodyPr wrap="square" lIns="0" tIns="0" rIns="0" bIns="0" rtlCol="0"/>
            <a:lstStyle/>
            <a:p/>
          </p:txBody>
        </p:sp>
        <p:sp>
          <p:nvSpPr>
            <p:cNvPr id="3004" name="object 3004" descr=""/>
            <p:cNvSpPr/>
            <p:nvPr/>
          </p:nvSpPr>
          <p:spPr>
            <a:xfrm>
              <a:off x="2275224" y="7074370"/>
              <a:ext cx="635" cy="635"/>
            </a:xfrm>
            <a:custGeom>
              <a:avLst/>
              <a:gdLst/>
              <a:ahLst/>
              <a:cxnLst/>
              <a:rect l="l" t="t" r="r" b="b"/>
              <a:pathLst>
                <a:path w="635" h="634">
                  <a:moveTo>
                    <a:pt x="0" y="0"/>
                  </a:moveTo>
                  <a:lnTo>
                    <a:pt x="63" y="254"/>
                  </a:lnTo>
                </a:path>
              </a:pathLst>
            </a:custGeom>
            <a:ln w="3530">
              <a:solidFill>
                <a:srgbClr val="565659"/>
              </a:solidFill>
            </a:ln>
          </p:spPr>
          <p:txBody>
            <a:bodyPr wrap="square" lIns="0" tIns="0" rIns="0" bIns="0" rtlCol="0"/>
            <a:lstStyle/>
            <a:p/>
          </p:txBody>
        </p:sp>
        <p:sp>
          <p:nvSpPr>
            <p:cNvPr id="3005" name="object 3005" descr=""/>
            <p:cNvSpPr/>
            <p:nvPr/>
          </p:nvSpPr>
          <p:spPr>
            <a:xfrm>
              <a:off x="2275323" y="7074742"/>
              <a:ext cx="1270" cy="2540"/>
            </a:xfrm>
            <a:custGeom>
              <a:avLst/>
              <a:gdLst/>
              <a:ahLst/>
              <a:cxnLst/>
              <a:rect l="l" t="t" r="r" b="b"/>
              <a:pathLst>
                <a:path w="1269" h="2540">
                  <a:moveTo>
                    <a:pt x="0" y="0"/>
                  </a:moveTo>
                  <a:lnTo>
                    <a:pt x="228" y="787"/>
                  </a:lnTo>
                  <a:lnTo>
                    <a:pt x="482" y="1536"/>
                  </a:lnTo>
                  <a:lnTo>
                    <a:pt x="774" y="2222"/>
                  </a:lnTo>
                </a:path>
              </a:pathLst>
            </a:custGeom>
            <a:ln w="3530">
              <a:solidFill>
                <a:srgbClr val="565659"/>
              </a:solidFill>
            </a:ln>
          </p:spPr>
          <p:txBody>
            <a:bodyPr wrap="square" lIns="0" tIns="0" rIns="0" bIns="0" rtlCol="0"/>
            <a:lstStyle/>
            <a:p/>
          </p:txBody>
        </p:sp>
        <p:sp>
          <p:nvSpPr>
            <p:cNvPr id="3006" name="object 3006" descr=""/>
            <p:cNvSpPr/>
            <p:nvPr/>
          </p:nvSpPr>
          <p:spPr>
            <a:xfrm>
              <a:off x="2276097" y="7076968"/>
              <a:ext cx="635" cy="635"/>
            </a:xfrm>
            <a:custGeom>
              <a:avLst/>
              <a:gdLst/>
              <a:ahLst/>
              <a:cxnLst/>
              <a:rect l="l" t="t" r="r" b="b"/>
              <a:pathLst>
                <a:path w="635" h="634">
                  <a:moveTo>
                    <a:pt x="0" y="0"/>
                  </a:moveTo>
                  <a:lnTo>
                    <a:pt x="88" y="215"/>
                  </a:lnTo>
                </a:path>
              </a:pathLst>
            </a:custGeom>
            <a:ln w="3530">
              <a:solidFill>
                <a:srgbClr val="565659"/>
              </a:solidFill>
            </a:ln>
          </p:spPr>
          <p:txBody>
            <a:bodyPr wrap="square" lIns="0" tIns="0" rIns="0" bIns="0" rtlCol="0"/>
            <a:lstStyle/>
            <a:p/>
          </p:txBody>
        </p:sp>
        <p:sp>
          <p:nvSpPr>
            <p:cNvPr id="3007" name="object 3007" descr=""/>
            <p:cNvSpPr/>
            <p:nvPr/>
          </p:nvSpPr>
          <p:spPr>
            <a:xfrm>
              <a:off x="2276241" y="7077291"/>
              <a:ext cx="1270" cy="1905"/>
            </a:xfrm>
            <a:custGeom>
              <a:avLst/>
              <a:gdLst/>
              <a:ahLst/>
              <a:cxnLst/>
              <a:rect l="l" t="t" r="r" b="b"/>
              <a:pathLst>
                <a:path w="1269" h="1904">
                  <a:moveTo>
                    <a:pt x="0" y="0"/>
                  </a:moveTo>
                  <a:lnTo>
                    <a:pt x="292" y="673"/>
                  </a:lnTo>
                  <a:lnTo>
                    <a:pt x="622" y="1295"/>
                  </a:lnTo>
                  <a:lnTo>
                    <a:pt x="977" y="1854"/>
                  </a:lnTo>
                </a:path>
              </a:pathLst>
            </a:custGeom>
            <a:ln w="3530">
              <a:solidFill>
                <a:srgbClr val="565659"/>
              </a:solidFill>
            </a:ln>
          </p:spPr>
          <p:txBody>
            <a:bodyPr wrap="square" lIns="0" tIns="0" rIns="0" bIns="0" rtlCol="0"/>
            <a:lstStyle/>
            <a:p/>
          </p:txBody>
        </p:sp>
        <p:sp>
          <p:nvSpPr>
            <p:cNvPr id="3008" name="object 3008" descr=""/>
            <p:cNvSpPr/>
            <p:nvPr/>
          </p:nvSpPr>
          <p:spPr>
            <a:xfrm>
              <a:off x="2277220" y="7079139"/>
              <a:ext cx="635" cy="635"/>
            </a:xfrm>
            <a:custGeom>
              <a:avLst/>
              <a:gdLst/>
              <a:ahLst/>
              <a:cxnLst/>
              <a:rect l="l" t="t" r="r" b="b"/>
              <a:pathLst>
                <a:path w="635" h="634">
                  <a:moveTo>
                    <a:pt x="0" y="0"/>
                  </a:moveTo>
                  <a:lnTo>
                    <a:pt x="114" y="177"/>
                  </a:lnTo>
                </a:path>
              </a:pathLst>
            </a:custGeom>
            <a:ln w="3530">
              <a:solidFill>
                <a:srgbClr val="565659"/>
              </a:solidFill>
            </a:ln>
          </p:spPr>
          <p:txBody>
            <a:bodyPr wrap="square" lIns="0" tIns="0" rIns="0" bIns="0" rtlCol="0"/>
            <a:lstStyle/>
            <a:p/>
          </p:txBody>
        </p:sp>
        <p:sp>
          <p:nvSpPr>
            <p:cNvPr id="3009" name="object 3009" descr=""/>
            <p:cNvSpPr/>
            <p:nvPr/>
          </p:nvSpPr>
          <p:spPr>
            <a:xfrm>
              <a:off x="2277394" y="7079393"/>
              <a:ext cx="1270" cy="1905"/>
            </a:xfrm>
            <a:custGeom>
              <a:avLst/>
              <a:gdLst/>
              <a:ahLst/>
              <a:cxnLst/>
              <a:rect l="l" t="t" r="r" b="b"/>
              <a:pathLst>
                <a:path w="1269" h="1904">
                  <a:moveTo>
                    <a:pt x="0" y="0"/>
                  </a:moveTo>
                  <a:lnTo>
                    <a:pt x="355" y="533"/>
                  </a:lnTo>
                  <a:lnTo>
                    <a:pt x="749" y="1003"/>
                  </a:lnTo>
                  <a:lnTo>
                    <a:pt x="1143" y="1397"/>
                  </a:lnTo>
                </a:path>
              </a:pathLst>
            </a:custGeom>
            <a:ln w="3530">
              <a:solidFill>
                <a:srgbClr val="565659"/>
              </a:solidFill>
            </a:ln>
          </p:spPr>
          <p:txBody>
            <a:bodyPr wrap="square" lIns="0" tIns="0" rIns="0" bIns="0" rtlCol="0"/>
            <a:lstStyle/>
            <a:p/>
          </p:txBody>
        </p:sp>
        <p:sp>
          <p:nvSpPr>
            <p:cNvPr id="3010" name="object 3010" descr=""/>
            <p:cNvSpPr/>
            <p:nvPr/>
          </p:nvSpPr>
          <p:spPr>
            <a:xfrm>
              <a:off x="2278541" y="7080789"/>
              <a:ext cx="635" cy="635"/>
            </a:xfrm>
            <a:custGeom>
              <a:avLst/>
              <a:gdLst/>
              <a:ahLst/>
              <a:cxnLst/>
              <a:rect l="l" t="t" r="r" b="b"/>
              <a:pathLst>
                <a:path w="635" h="634">
                  <a:moveTo>
                    <a:pt x="0" y="0"/>
                  </a:moveTo>
                  <a:lnTo>
                    <a:pt x="203" y="177"/>
                  </a:lnTo>
                </a:path>
              </a:pathLst>
            </a:custGeom>
            <a:ln w="3530">
              <a:solidFill>
                <a:srgbClr val="565659"/>
              </a:solidFill>
            </a:ln>
          </p:spPr>
          <p:txBody>
            <a:bodyPr wrap="square" lIns="0" tIns="0" rIns="0" bIns="0" rtlCol="0"/>
            <a:lstStyle/>
            <a:p/>
          </p:txBody>
        </p:sp>
        <p:sp>
          <p:nvSpPr>
            <p:cNvPr id="3011" name="object 3011" descr=""/>
            <p:cNvSpPr/>
            <p:nvPr/>
          </p:nvSpPr>
          <p:spPr>
            <a:xfrm>
              <a:off x="2278739" y="7080968"/>
              <a:ext cx="1270" cy="1270"/>
            </a:xfrm>
            <a:custGeom>
              <a:avLst/>
              <a:gdLst/>
              <a:ahLst/>
              <a:cxnLst/>
              <a:rect l="l" t="t" r="r" b="b"/>
              <a:pathLst>
                <a:path w="1269" h="1270">
                  <a:moveTo>
                    <a:pt x="0" y="0"/>
                  </a:moveTo>
                  <a:lnTo>
                    <a:pt x="406" y="368"/>
                  </a:lnTo>
                  <a:lnTo>
                    <a:pt x="825" y="660"/>
                  </a:lnTo>
                  <a:lnTo>
                    <a:pt x="1270" y="876"/>
                  </a:lnTo>
                </a:path>
              </a:pathLst>
            </a:custGeom>
            <a:ln w="3530">
              <a:solidFill>
                <a:srgbClr val="565659"/>
              </a:solidFill>
            </a:ln>
          </p:spPr>
          <p:txBody>
            <a:bodyPr wrap="square" lIns="0" tIns="0" rIns="0" bIns="0" rtlCol="0"/>
            <a:lstStyle/>
            <a:p/>
          </p:txBody>
        </p:sp>
        <p:sp>
          <p:nvSpPr>
            <p:cNvPr id="3012" name="object 3012" descr=""/>
            <p:cNvSpPr/>
            <p:nvPr/>
          </p:nvSpPr>
          <p:spPr>
            <a:xfrm>
              <a:off x="2280005" y="7081843"/>
              <a:ext cx="635" cy="635"/>
            </a:xfrm>
            <a:custGeom>
              <a:avLst/>
              <a:gdLst/>
              <a:ahLst/>
              <a:cxnLst/>
              <a:rect l="l" t="t" r="r" b="b"/>
              <a:pathLst>
                <a:path w="635" h="634">
                  <a:moveTo>
                    <a:pt x="0" y="0"/>
                  </a:moveTo>
                  <a:lnTo>
                    <a:pt x="139" y="63"/>
                  </a:lnTo>
                </a:path>
              </a:pathLst>
            </a:custGeom>
            <a:ln w="3530">
              <a:solidFill>
                <a:srgbClr val="565659"/>
              </a:solidFill>
            </a:ln>
          </p:spPr>
          <p:txBody>
            <a:bodyPr wrap="square" lIns="0" tIns="0" rIns="0" bIns="0" rtlCol="0"/>
            <a:lstStyle/>
            <a:p/>
          </p:txBody>
        </p:sp>
        <p:sp>
          <p:nvSpPr>
            <p:cNvPr id="3013" name="object 3013" descr=""/>
            <p:cNvSpPr/>
            <p:nvPr/>
          </p:nvSpPr>
          <p:spPr>
            <a:xfrm>
              <a:off x="2280216" y="7081942"/>
              <a:ext cx="1905" cy="635"/>
            </a:xfrm>
            <a:custGeom>
              <a:avLst/>
              <a:gdLst/>
              <a:ahLst/>
              <a:cxnLst/>
              <a:rect l="l" t="t" r="r" b="b"/>
              <a:pathLst>
                <a:path w="1905" h="634">
                  <a:moveTo>
                    <a:pt x="0" y="0"/>
                  </a:moveTo>
                  <a:lnTo>
                    <a:pt x="431" y="190"/>
                  </a:lnTo>
                  <a:lnTo>
                    <a:pt x="876" y="292"/>
                  </a:lnTo>
                  <a:lnTo>
                    <a:pt x="1333" y="317"/>
                  </a:lnTo>
                </a:path>
              </a:pathLst>
            </a:custGeom>
            <a:ln w="3530">
              <a:solidFill>
                <a:srgbClr val="565659"/>
              </a:solidFill>
            </a:ln>
          </p:spPr>
          <p:txBody>
            <a:bodyPr wrap="square" lIns="0" tIns="0" rIns="0" bIns="0" rtlCol="0"/>
            <a:lstStyle/>
            <a:p/>
          </p:txBody>
        </p:sp>
        <p:sp>
          <p:nvSpPr>
            <p:cNvPr id="3014" name="object 3014" descr=""/>
            <p:cNvSpPr/>
            <p:nvPr/>
          </p:nvSpPr>
          <p:spPr>
            <a:xfrm>
              <a:off x="2281548" y="7082264"/>
              <a:ext cx="635" cy="0"/>
            </a:xfrm>
            <a:custGeom>
              <a:avLst/>
              <a:gdLst/>
              <a:ahLst/>
              <a:cxnLst/>
              <a:rect l="l" t="t" r="r" b="b"/>
              <a:pathLst>
                <a:path w="635" h="0">
                  <a:moveTo>
                    <a:pt x="0" y="0"/>
                  </a:moveTo>
                  <a:lnTo>
                    <a:pt x="139" y="0"/>
                  </a:lnTo>
                </a:path>
              </a:pathLst>
            </a:custGeom>
            <a:ln w="3530">
              <a:solidFill>
                <a:srgbClr val="565659"/>
              </a:solidFill>
            </a:ln>
          </p:spPr>
          <p:txBody>
            <a:bodyPr wrap="square" lIns="0" tIns="0" rIns="0" bIns="0" rtlCol="0"/>
            <a:lstStyle/>
            <a:p/>
          </p:txBody>
        </p:sp>
        <p:sp>
          <p:nvSpPr>
            <p:cNvPr id="3015" name="object 3015" descr=""/>
            <p:cNvSpPr/>
            <p:nvPr/>
          </p:nvSpPr>
          <p:spPr>
            <a:xfrm>
              <a:off x="2248420" y="7079220"/>
              <a:ext cx="5080" cy="10795"/>
            </a:xfrm>
            <a:custGeom>
              <a:avLst/>
              <a:gdLst/>
              <a:ahLst/>
              <a:cxnLst/>
              <a:rect l="l" t="t" r="r" b="b"/>
              <a:pathLst>
                <a:path w="5080" h="10795">
                  <a:moveTo>
                    <a:pt x="2476" y="10287"/>
                  </a:moveTo>
                  <a:lnTo>
                    <a:pt x="3848" y="10287"/>
                  </a:lnTo>
                  <a:lnTo>
                    <a:pt x="4952" y="7988"/>
                  </a:lnTo>
                  <a:lnTo>
                    <a:pt x="4952" y="5143"/>
                  </a:lnTo>
                  <a:lnTo>
                    <a:pt x="4952" y="2311"/>
                  </a:lnTo>
                  <a:lnTo>
                    <a:pt x="3848" y="0"/>
                  </a:lnTo>
                  <a:lnTo>
                    <a:pt x="2476" y="0"/>
                  </a:lnTo>
                  <a:lnTo>
                    <a:pt x="1117" y="0"/>
                  </a:lnTo>
                  <a:lnTo>
                    <a:pt x="0" y="2311"/>
                  </a:lnTo>
                  <a:lnTo>
                    <a:pt x="0" y="5143"/>
                  </a:lnTo>
                  <a:lnTo>
                    <a:pt x="0" y="7988"/>
                  </a:lnTo>
                  <a:lnTo>
                    <a:pt x="1117" y="10287"/>
                  </a:lnTo>
                  <a:lnTo>
                    <a:pt x="2476" y="10287"/>
                  </a:lnTo>
                </a:path>
              </a:pathLst>
            </a:custGeom>
            <a:ln w="3530">
              <a:solidFill>
                <a:srgbClr val="565659"/>
              </a:solidFill>
            </a:ln>
          </p:spPr>
          <p:txBody>
            <a:bodyPr wrap="square" lIns="0" tIns="0" rIns="0" bIns="0" rtlCol="0"/>
            <a:lstStyle/>
            <a:p/>
          </p:txBody>
        </p:sp>
        <p:sp>
          <p:nvSpPr>
            <p:cNvPr id="3016" name="object 3016" descr=""/>
            <p:cNvSpPr/>
            <p:nvPr/>
          </p:nvSpPr>
          <p:spPr>
            <a:xfrm>
              <a:off x="2248420" y="7045312"/>
              <a:ext cx="5080" cy="10795"/>
            </a:xfrm>
            <a:custGeom>
              <a:avLst/>
              <a:gdLst/>
              <a:ahLst/>
              <a:cxnLst/>
              <a:rect l="l" t="t" r="r" b="b"/>
              <a:pathLst>
                <a:path w="5080" h="10795">
                  <a:moveTo>
                    <a:pt x="2476" y="10287"/>
                  </a:moveTo>
                  <a:lnTo>
                    <a:pt x="3848" y="10287"/>
                  </a:lnTo>
                  <a:lnTo>
                    <a:pt x="4952" y="7988"/>
                  </a:lnTo>
                  <a:lnTo>
                    <a:pt x="4952" y="5143"/>
                  </a:lnTo>
                  <a:lnTo>
                    <a:pt x="4952" y="2298"/>
                  </a:lnTo>
                  <a:lnTo>
                    <a:pt x="3848" y="0"/>
                  </a:lnTo>
                  <a:lnTo>
                    <a:pt x="2476" y="0"/>
                  </a:lnTo>
                  <a:lnTo>
                    <a:pt x="1117" y="0"/>
                  </a:lnTo>
                  <a:lnTo>
                    <a:pt x="0" y="2298"/>
                  </a:lnTo>
                  <a:lnTo>
                    <a:pt x="0" y="5143"/>
                  </a:lnTo>
                  <a:lnTo>
                    <a:pt x="0" y="7988"/>
                  </a:lnTo>
                  <a:lnTo>
                    <a:pt x="1117" y="10287"/>
                  </a:lnTo>
                  <a:lnTo>
                    <a:pt x="2476" y="10287"/>
                  </a:lnTo>
                </a:path>
              </a:pathLst>
            </a:custGeom>
            <a:ln w="3530">
              <a:solidFill>
                <a:srgbClr val="565659"/>
              </a:solidFill>
            </a:ln>
          </p:spPr>
          <p:txBody>
            <a:bodyPr wrap="square" lIns="0" tIns="0" rIns="0" bIns="0" rtlCol="0"/>
            <a:lstStyle/>
            <a:p/>
          </p:txBody>
        </p:sp>
        <p:sp>
          <p:nvSpPr>
            <p:cNvPr id="3017" name="object 3017" descr=""/>
            <p:cNvSpPr/>
            <p:nvPr/>
          </p:nvSpPr>
          <p:spPr>
            <a:xfrm>
              <a:off x="2273585" y="7082215"/>
              <a:ext cx="6350" cy="8890"/>
            </a:xfrm>
            <a:custGeom>
              <a:avLst/>
              <a:gdLst/>
              <a:ahLst/>
              <a:cxnLst/>
              <a:rect l="l" t="t" r="r" b="b"/>
              <a:pathLst>
                <a:path w="6350" h="8890">
                  <a:moveTo>
                    <a:pt x="558" y="0"/>
                  </a:moveTo>
                  <a:lnTo>
                    <a:pt x="0" y="2971"/>
                  </a:lnTo>
                  <a:lnTo>
                    <a:pt x="685" y="6337"/>
                  </a:lnTo>
                  <a:lnTo>
                    <a:pt x="2108" y="7581"/>
                  </a:lnTo>
                  <a:lnTo>
                    <a:pt x="3530" y="8839"/>
                  </a:lnTo>
                  <a:lnTo>
                    <a:pt x="5168" y="7518"/>
                  </a:lnTo>
                  <a:lnTo>
                    <a:pt x="5816" y="4610"/>
                  </a:lnTo>
                </a:path>
              </a:pathLst>
            </a:custGeom>
            <a:ln w="3530">
              <a:solidFill>
                <a:srgbClr val="565659"/>
              </a:solidFill>
            </a:ln>
          </p:spPr>
          <p:txBody>
            <a:bodyPr wrap="square" lIns="0" tIns="0" rIns="0" bIns="0" rtlCol="0"/>
            <a:lstStyle/>
            <a:p/>
          </p:txBody>
        </p:sp>
        <p:sp>
          <p:nvSpPr>
            <p:cNvPr id="3018" name="object 3018" descr=""/>
            <p:cNvSpPr/>
            <p:nvPr/>
          </p:nvSpPr>
          <p:spPr>
            <a:xfrm>
              <a:off x="2273586" y="7043767"/>
              <a:ext cx="6350" cy="8890"/>
            </a:xfrm>
            <a:custGeom>
              <a:avLst/>
              <a:gdLst/>
              <a:ahLst/>
              <a:cxnLst/>
              <a:rect l="l" t="t" r="r" b="b"/>
              <a:pathLst>
                <a:path w="6350" h="8890">
                  <a:moveTo>
                    <a:pt x="5816" y="4229"/>
                  </a:moveTo>
                  <a:lnTo>
                    <a:pt x="5168" y="1320"/>
                  </a:lnTo>
                  <a:lnTo>
                    <a:pt x="3530" y="0"/>
                  </a:lnTo>
                  <a:lnTo>
                    <a:pt x="2108" y="1257"/>
                  </a:lnTo>
                  <a:lnTo>
                    <a:pt x="685" y="2501"/>
                  </a:lnTo>
                  <a:lnTo>
                    <a:pt x="0" y="5854"/>
                  </a:lnTo>
                  <a:lnTo>
                    <a:pt x="558" y="8839"/>
                  </a:lnTo>
                </a:path>
              </a:pathLst>
            </a:custGeom>
            <a:ln w="3530">
              <a:solidFill>
                <a:srgbClr val="565659"/>
              </a:solidFill>
            </a:ln>
          </p:spPr>
          <p:txBody>
            <a:bodyPr wrap="square" lIns="0" tIns="0" rIns="0" bIns="0" rtlCol="0"/>
            <a:lstStyle/>
            <a:p/>
          </p:txBody>
        </p:sp>
        <p:sp>
          <p:nvSpPr>
            <p:cNvPr id="3019" name="object 3019" descr=""/>
            <p:cNvSpPr/>
            <p:nvPr/>
          </p:nvSpPr>
          <p:spPr>
            <a:xfrm>
              <a:off x="2256843" y="7068790"/>
              <a:ext cx="635" cy="3175"/>
            </a:xfrm>
            <a:custGeom>
              <a:avLst/>
              <a:gdLst/>
              <a:ahLst/>
              <a:cxnLst/>
              <a:rect l="l" t="t" r="r" b="b"/>
              <a:pathLst>
                <a:path w="635" h="3175">
                  <a:moveTo>
                    <a:pt x="0" y="0"/>
                  </a:moveTo>
                  <a:lnTo>
                    <a:pt x="50" y="901"/>
                  </a:lnTo>
                  <a:lnTo>
                    <a:pt x="139" y="1803"/>
                  </a:lnTo>
                  <a:lnTo>
                    <a:pt x="266" y="2666"/>
                  </a:lnTo>
                </a:path>
              </a:pathLst>
            </a:custGeom>
            <a:ln w="3530">
              <a:solidFill>
                <a:srgbClr val="565659"/>
              </a:solidFill>
            </a:ln>
          </p:spPr>
          <p:txBody>
            <a:bodyPr wrap="square" lIns="0" tIns="0" rIns="0" bIns="0" rtlCol="0"/>
            <a:lstStyle/>
            <a:p/>
          </p:txBody>
        </p:sp>
        <p:sp>
          <p:nvSpPr>
            <p:cNvPr id="3020" name="object 3020" descr=""/>
            <p:cNvSpPr/>
            <p:nvPr/>
          </p:nvSpPr>
          <p:spPr>
            <a:xfrm>
              <a:off x="2256792" y="7065645"/>
              <a:ext cx="635" cy="3175"/>
            </a:xfrm>
            <a:custGeom>
              <a:avLst/>
              <a:gdLst/>
              <a:ahLst/>
              <a:cxnLst/>
              <a:rect l="l" t="t" r="r" b="b"/>
              <a:pathLst>
                <a:path w="635" h="3175">
                  <a:moveTo>
                    <a:pt x="50" y="0"/>
                  </a:moveTo>
                  <a:lnTo>
                    <a:pt x="12" y="901"/>
                  </a:lnTo>
                  <a:lnTo>
                    <a:pt x="0" y="1816"/>
                  </a:lnTo>
                  <a:lnTo>
                    <a:pt x="38" y="2717"/>
                  </a:lnTo>
                </a:path>
              </a:pathLst>
            </a:custGeom>
            <a:ln w="3530">
              <a:solidFill>
                <a:srgbClr val="565659"/>
              </a:solidFill>
            </a:ln>
          </p:spPr>
          <p:txBody>
            <a:bodyPr wrap="square" lIns="0" tIns="0" rIns="0" bIns="0" rtlCol="0"/>
            <a:lstStyle/>
            <a:p/>
          </p:txBody>
        </p:sp>
        <p:sp>
          <p:nvSpPr>
            <p:cNvPr id="3021" name="object 3021" descr=""/>
            <p:cNvSpPr/>
            <p:nvPr/>
          </p:nvSpPr>
          <p:spPr>
            <a:xfrm>
              <a:off x="2256873" y="7062569"/>
              <a:ext cx="635" cy="3175"/>
            </a:xfrm>
            <a:custGeom>
              <a:avLst/>
              <a:gdLst/>
              <a:ahLst/>
              <a:cxnLst/>
              <a:rect l="l" t="t" r="r" b="b"/>
              <a:pathLst>
                <a:path w="635" h="3175">
                  <a:moveTo>
                    <a:pt x="292" y="0"/>
                  </a:moveTo>
                  <a:lnTo>
                    <a:pt x="152" y="863"/>
                  </a:lnTo>
                  <a:lnTo>
                    <a:pt x="50" y="1752"/>
                  </a:lnTo>
                  <a:lnTo>
                    <a:pt x="0" y="2641"/>
                  </a:lnTo>
                </a:path>
              </a:pathLst>
            </a:custGeom>
            <a:ln w="3530">
              <a:solidFill>
                <a:srgbClr val="565659"/>
              </a:solidFill>
            </a:ln>
          </p:spPr>
          <p:txBody>
            <a:bodyPr wrap="square" lIns="0" tIns="0" rIns="0" bIns="0" rtlCol="0"/>
            <a:lstStyle/>
            <a:p/>
          </p:txBody>
        </p:sp>
        <p:sp>
          <p:nvSpPr>
            <p:cNvPr id="3022" name="object 3022" descr=""/>
            <p:cNvSpPr/>
            <p:nvPr/>
          </p:nvSpPr>
          <p:spPr>
            <a:xfrm>
              <a:off x="2257239" y="7059691"/>
              <a:ext cx="635" cy="2540"/>
            </a:xfrm>
            <a:custGeom>
              <a:avLst/>
              <a:gdLst/>
              <a:ahLst/>
              <a:cxnLst/>
              <a:rect l="l" t="t" r="r" b="b"/>
              <a:pathLst>
                <a:path w="635" h="2540">
                  <a:moveTo>
                    <a:pt x="558" y="0"/>
                  </a:moveTo>
                  <a:lnTo>
                    <a:pt x="330" y="787"/>
                  </a:lnTo>
                  <a:lnTo>
                    <a:pt x="139" y="1612"/>
                  </a:lnTo>
                  <a:lnTo>
                    <a:pt x="0" y="2463"/>
                  </a:lnTo>
                </a:path>
              </a:pathLst>
            </a:custGeom>
            <a:ln w="3530">
              <a:solidFill>
                <a:srgbClr val="565659"/>
              </a:solidFill>
            </a:ln>
          </p:spPr>
          <p:txBody>
            <a:bodyPr wrap="square" lIns="0" tIns="0" rIns="0" bIns="0" rtlCol="0"/>
            <a:lstStyle/>
            <a:p/>
          </p:txBody>
        </p:sp>
        <p:sp>
          <p:nvSpPr>
            <p:cNvPr id="3023" name="object 3023" descr=""/>
            <p:cNvSpPr/>
            <p:nvPr/>
          </p:nvSpPr>
          <p:spPr>
            <a:xfrm>
              <a:off x="2257910" y="7057150"/>
              <a:ext cx="1270" cy="2540"/>
            </a:xfrm>
            <a:custGeom>
              <a:avLst/>
              <a:gdLst/>
              <a:ahLst/>
              <a:cxnLst/>
              <a:rect l="l" t="t" r="r" b="b"/>
              <a:pathLst>
                <a:path w="1269" h="2540">
                  <a:moveTo>
                    <a:pt x="800" y="0"/>
                  </a:moveTo>
                  <a:lnTo>
                    <a:pt x="507" y="673"/>
                  </a:lnTo>
                  <a:lnTo>
                    <a:pt x="228" y="1397"/>
                  </a:lnTo>
                  <a:lnTo>
                    <a:pt x="0" y="2171"/>
                  </a:lnTo>
                </a:path>
              </a:pathLst>
            </a:custGeom>
            <a:ln w="3530">
              <a:solidFill>
                <a:srgbClr val="565659"/>
              </a:solidFill>
            </a:ln>
          </p:spPr>
          <p:txBody>
            <a:bodyPr wrap="square" lIns="0" tIns="0" rIns="0" bIns="0" rtlCol="0"/>
            <a:lstStyle/>
            <a:p/>
          </p:txBody>
        </p:sp>
        <p:sp>
          <p:nvSpPr>
            <p:cNvPr id="3024" name="object 3024" descr=""/>
            <p:cNvSpPr/>
            <p:nvPr/>
          </p:nvSpPr>
          <p:spPr>
            <a:xfrm>
              <a:off x="2258847" y="7055041"/>
              <a:ext cx="1270" cy="1905"/>
            </a:xfrm>
            <a:custGeom>
              <a:avLst/>
              <a:gdLst/>
              <a:ahLst/>
              <a:cxnLst/>
              <a:rect l="l" t="t" r="r" b="b"/>
              <a:pathLst>
                <a:path w="1269" h="1904">
                  <a:moveTo>
                    <a:pt x="1016" y="0"/>
                  </a:moveTo>
                  <a:lnTo>
                    <a:pt x="660" y="533"/>
                  </a:lnTo>
                  <a:lnTo>
                    <a:pt x="317" y="1130"/>
                  </a:lnTo>
                  <a:lnTo>
                    <a:pt x="0" y="1790"/>
                  </a:lnTo>
                </a:path>
              </a:pathLst>
            </a:custGeom>
            <a:ln w="3530">
              <a:solidFill>
                <a:srgbClr val="565659"/>
              </a:solidFill>
            </a:ln>
          </p:spPr>
          <p:txBody>
            <a:bodyPr wrap="square" lIns="0" tIns="0" rIns="0" bIns="0" rtlCol="0"/>
            <a:lstStyle/>
            <a:p/>
          </p:txBody>
        </p:sp>
        <p:sp>
          <p:nvSpPr>
            <p:cNvPr id="3025" name="object 3025" descr=""/>
            <p:cNvSpPr/>
            <p:nvPr/>
          </p:nvSpPr>
          <p:spPr>
            <a:xfrm>
              <a:off x="2260041" y="7053472"/>
              <a:ext cx="1270" cy="1905"/>
            </a:xfrm>
            <a:custGeom>
              <a:avLst/>
              <a:gdLst/>
              <a:ahLst/>
              <a:cxnLst/>
              <a:rect l="l" t="t" r="r" b="b"/>
              <a:pathLst>
                <a:path w="1269" h="1904">
                  <a:moveTo>
                    <a:pt x="1168" y="0"/>
                  </a:moveTo>
                  <a:lnTo>
                    <a:pt x="762" y="368"/>
                  </a:lnTo>
                  <a:lnTo>
                    <a:pt x="368" y="812"/>
                  </a:lnTo>
                  <a:lnTo>
                    <a:pt x="0" y="1320"/>
                  </a:lnTo>
                </a:path>
              </a:pathLst>
            </a:custGeom>
            <a:ln w="3530">
              <a:solidFill>
                <a:srgbClr val="565659"/>
              </a:solidFill>
            </a:ln>
          </p:spPr>
          <p:txBody>
            <a:bodyPr wrap="square" lIns="0" tIns="0" rIns="0" bIns="0" rtlCol="0"/>
            <a:lstStyle/>
            <a:p/>
          </p:txBody>
        </p:sp>
        <p:sp>
          <p:nvSpPr>
            <p:cNvPr id="3026" name="object 3026" descr=""/>
            <p:cNvSpPr/>
            <p:nvPr/>
          </p:nvSpPr>
          <p:spPr>
            <a:xfrm>
              <a:off x="2261402" y="7052498"/>
              <a:ext cx="1905" cy="1270"/>
            </a:xfrm>
            <a:custGeom>
              <a:avLst/>
              <a:gdLst/>
              <a:ahLst/>
              <a:cxnLst/>
              <a:rect l="l" t="t" r="r" b="b"/>
              <a:pathLst>
                <a:path w="1905" h="1270">
                  <a:moveTo>
                    <a:pt x="1282" y="0"/>
                  </a:moveTo>
                  <a:lnTo>
                    <a:pt x="850" y="190"/>
                  </a:lnTo>
                  <a:lnTo>
                    <a:pt x="419" y="457"/>
                  </a:lnTo>
                  <a:lnTo>
                    <a:pt x="0" y="800"/>
                  </a:lnTo>
                </a:path>
              </a:pathLst>
            </a:custGeom>
            <a:ln w="3530">
              <a:solidFill>
                <a:srgbClr val="565659"/>
              </a:solidFill>
            </a:ln>
          </p:spPr>
          <p:txBody>
            <a:bodyPr wrap="square" lIns="0" tIns="0" rIns="0" bIns="0" rtlCol="0"/>
            <a:lstStyle/>
            <a:p/>
          </p:txBody>
        </p:sp>
        <p:sp>
          <p:nvSpPr>
            <p:cNvPr id="3027" name="object 3027" descr=""/>
            <p:cNvSpPr/>
            <p:nvPr/>
          </p:nvSpPr>
          <p:spPr>
            <a:xfrm>
              <a:off x="2262902" y="7052170"/>
              <a:ext cx="1905" cy="635"/>
            </a:xfrm>
            <a:custGeom>
              <a:avLst/>
              <a:gdLst/>
              <a:ahLst/>
              <a:cxnLst/>
              <a:rect l="l" t="t" r="r" b="b"/>
              <a:pathLst>
                <a:path w="1905" h="634">
                  <a:moveTo>
                    <a:pt x="1333" y="0"/>
                  </a:moveTo>
                  <a:lnTo>
                    <a:pt x="876" y="0"/>
                  </a:lnTo>
                  <a:lnTo>
                    <a:pt x="431" y="76"/>
                  </a:lnTo>
                  <a:lnTo>
                    <a:pt x="0" y="241"/>
                  </a:lnTo>
                </a:path>
              </a:pathLst>
            </a:custGeom>
            <a:ln w="3530">
              <a:solidFill>
                <a:srgbClr val="565659"/>
              </a:solidFill>
            </a:ln>
          </p:spPr>
          <p:txBody>
            <a:bodyPr wrap="square" lIns="0" tIns="0" rIns="0" bIns="0" rtlCol="0"/>
            <a:lstStyle/>
            <a:p/>
          </p:txBody>
        </p:sp>
        <p:sp>
          <p:nvSpPr>
            <p:cNvPr id="3028" name="object 3028" descr=""/>
            <p:cNvSpPr/>
            <p:nvPr/>
          </p:nvSpPr>
          <p:spPr>
            <a:xfrm>
              <a:off x="2262685" y="7081942"/>
              <a:ext cx="1905" cy="635"/>
            </a:xfrm>
            <a:custGeom>
              <a:avLst/>
              <a:gdLst/>
              <a:ahLst/>
              <a:cxnLst/>
              <a:rect l="l" t="t" r="r" b="b"/>
              <a:pathLst>
                <a:path w="1905" h="634">
                  <a:moveTo>
                    <a:pt x="0" y="0"/>
                  </a:moveTo>
                  <a:lnTo>
                    <a:pt x="444" y="190"/>
                  </a:lnTo>
                  <a:lnTo>
                    <a:pt x="889" y="292"/>
                  </a:lnTo>
                  <a:lnTo>
                    <a:pt x="1333" y="317"/>
                  </a:lnTo>
                </a:path>
              </a:pathLst>
            </a:custGeom>
            <a:ln w="3530">
              <a:solidFill>
                <a:srgbClr val="565659"/>
              </a:solidFill>
            </a:ln>
          </p:spPr>
          <p:txBody>
            <a:bodyPr wrap="square" lIns="0" tIns="0" rIns="0" bIns="0" rtlCol="0"/>
            <a:lstStyle/>
            <a:p/>
          </p:txBody>
        </p:sp>
        <p:sp>
          <p:nvSpPr>
            <p:cNvPr id="3029" name="object 3029" descr=""/>
            <p:cNvSpPr/>
            <p:nvPr/>
          </p:nvSpPr>
          <p:spPr>
            <a:xfrm>
              <a:off x="2261209" y="7080968"/>
              <a:ext cx="1270" cy="1270"/>
            </a:xfrm>
            <a:custGeom>
              <a:avLst/>
              <a:gdLst/>
              <a:ahLst/>
              <a:cxnLst/>
              <a:rect l="l" t="t" r="r" b="b"/>
              <a:pathLst>
                <a:path w="1269" h="1270">
                  <a:moveTo>
                    <a:pt x="0" y="0"/>
                  </a:moveTo>
                  <a:lnTo>
                    <a:pt x="406" y="368"/>
                  </a:lnTo>
                  <a:lnTo>
                    <a:pt x="838" y="660"/>
                  </a:lnTo>
                  <a:lnTo>
                    <a:pt x="1270" y="876"/>
                  </a:lnTo>
                </a:path>
              </a:pathLst>
            </a:custGeom>
            <a:ln w="3530">
              <a:solidFill>
                <a:srgbClr val="565659"/>
              </a:solidFill>
            </a:ln>
          </p:spPr>
          <p:txBody>
            <a:bodyPr wrap="square" lIns="0" tIns="0" rIns="0" bIns="0" rtlCol="0"/>
            <a:lstStyle/>
            <a:p/>
          </p:txBody>
        </p:sp>
        <p:sp>
          <p:nvSpPr>
            <p:cNvPr id="3030" name="object 3030" descr=""/>
            <p:cNvSpPr/>
            <p:nvPr/>
          </p:nvSpPr>
          <p:spPr>
            <a:xfrm>
              <a:off x="2259863" y="7079393"/>
              <a:ext cx="1270" cy="1905"/>
            </a:xfrm>
            <a:custGeom>
              <a:avLst/>
              <a:gdLst/>
              <a:ahLst/>
              <a:cxnLst/>
              <a:rect l="l" t="t" r="r" b="b"/>
              <a:pathLst>
                <a:path w="1269" h="1904">
                  <a:moveTo>
                    <a:pt x="0" y="0"/>
                  </a:moveTo>
                  <a:lnTo>
                    <a:pt x="368" y="533"/>
                  </a:lnTo>
                  <a:lnTo>
                    <a:pt x="749" y="1003"/>
                  </a:lnTo>
                  <a:lnTo>
                    <a:pt x="1155" y="1397"/>
                  </a:lnTo>
                </a:path>
              </a:pathLst>
            </a:custGeom>
            <a:ln w="3530">
              <a:solidFill>
                <a:srgbClr val="565659"/>
              </a:solidFill>
            </a:ln>
          </p:spPr>
          <p:txBody>
            <a:bodyPr wrap="square" lIns="0" tIns="0" rIns="0" bIns="0" rtlCol="0"/>
            <a:lstStyle/>
            <a:p/>
          </p:txBody>
        </p:sp>
        <p:sp>
          <p:nvSpPr>
            <p:cNvPr id="3031" name="object 3031" descr=""/>
            <p:cNvSpPr/>
            <p:nvPr/>
          </p:nvSpPr>
          <p:spPr>
            <a:xfrm>
              <a:off x="2258710" y="7077291"/>
              <a:ext cx="1270" cy="1905"/>
            </a:xfrm>
            <a:custGeom>
              <a:avLst/>
              <a:gdLst/>
              <a:ahLst/>
              <a:cxnLst/>
              <a:rect l="l" t="t" r="r" b="b"/>
              <a:pathLst>
                <a:path w="1269" h="1904">
                  <a:moveTo>
                    <a:pt x="0" y="0"/>
                  </a:moveTo>
                  <a:lnTo>
                    <a:pt x="304" y="673"/>
                  </a:lnTo>
                  <a:lnTo>
                    <a:pt x="635" y="1295"/>
                  </a:lnTo>
                  <a:lnTo>
                    <a:pt x="990" y="1854"/>
                  </a:lnTo>
                </a:path>
              </a:pathLst>
            </a:custGeom>
            <a:ln w="3530">
              <a:solidFill>
                <a:srgbClr val="565659"/>
              </a:solidFill>
            </a:ln>
          </p:spPr>
          <p:txBody>
            <a:bodyPr wrap="square" lIns="0" tIns="0" rIns="0" bIns="0" rtlCol="0"/>
            <a:lstStyle/>
            <a:p/>
          </p:txBody>
        </p:sp>
        <p:sp>
          <p:nvSpPr>
            <p:cNvPr id="3032" name="object 3032" descr=""/>
            <p:cNvSpPr/>
            <p:nvPr/>
          </p:nvSpPr>
          <p:spPr>
            <a:xfrm>
              <a:off x="2257798" y="7074742"/>
              <a:ext cx="1270" cy="2540"/>
            </a:xfrm>
            <a:custGeom>
              <a:avLst/>
              <a:gdLst/>
              <a:ahLst/>
              <a:cxnLst/>
              <a:rect l="l" t="t" r="r" b="b"/>
              <a:pathLst>
                <a:path w="1269" h="2540">
                  <a:moveTo>
                    <a:pt x="0" y="0"/>
                  </a:moveTo>
                  <a:lnTo>
                    <a:pt x="228" y="787"/>
                  </a:lnTo>
                  <a:lnTo>
                    <a:pt x="482" y="1536"/>
                  </a:lnTo>
                  <a:lnTo>
                    <a:pt x="774" y="2222"/>
                  </a:lnTo>
                </a:path>
              </a:pathLst>
            </a:custGeom>
            <a:ln w="3530">
              <a:solidFill>
                <a:srgbClr val="565659"/>
              </a:solidFill>
            </a:ln>
          </p:spPr>
          <p:txBody>
            <a:bodyPr wrap="square" lIns="0" tIns="0" rIns="0" bIns="0" rtlCol="0"/>
            <a:lstStyle/>
            <a:p/>
          </p:txBody>
        </p:sp>
        <p:sp>
          <p:nvSpPr>
            <p:cNvPr id="3033" name="object 3033" descr=""/>
            <p:cNvSpPr/>
            <p:nvPr/>
          </p:nvSpPr>
          <p:spPr>
            <a:xfrm>
              <a:off x="2257165" y="7071871"/>
              <a:ext cx="635" cy="2540"/>
            </a:xfrm>
            <a:custGeom>
              <a:avLst/>
              <a:gdLst/>
              <a:ahLst/>
              <a:cxnLst/>
              <a:rect l="l" t="t" r="r" b="b"/>
              <a:pathLst>
                <a:path w="635" h="2540">
                  <a:moveTo>
                    <a:pt x="0" y="0"/>
                  </a:moveTo>
                  <a:lnTo>
                    <a:pt x="139" y="863"/>
                  </a:lnTo>
                  <a:lnTo>
                    <a:pt x="317" y="1701"/>
                  </a:lnTo>
                  <a:lnTo>
                    <a:pt x="533" y="2501"/>
                  </a:lnTo>
                </a:path>
              </a:pathLst>
            </a:custGeom>
            <a:ln w="3530">
              <a:solidFill>
                <a:srgbClr val="565659"/>
              </a:solidFill>
            </a:ln>
          </p:spPr>
          <p:txBody>
            <a:bodyPr wrap="square" lIns="0" tIns="0" rIns="0" bIns="0" rtlCol="0"/>
            <a:lstStyle/>
            <a:p/>
          </p:txBody>
        </p:sp>
        <p:sp>
          <p:nvSpPr>
            <p:cNvPr id="3034" name="object 3034" descr=""/>
            <p:cNvSpPr/>
            <p:nvPr/>
          </p:nvSpPr>
          <p:spPr>
            <a:xfrm>
              <a:off x="2248682" y="7044101"/>
              <a:ext cx="5715" cy="13335"/>
            </a:xfrm>
            <a:custGeom>
              <a:avLst/>
              <a:gdLst/>
              <a:ahLst/>
              <a:cxnLst/>
              <a:rect l="l" t="t" r="r" b="b"/>
              <a:pathLst>
                <a:path w="5714" h="13334">
                  <a:moveTo>
                    <a:pt x="0" y="8813"/>
                  </a:moveTo>
                  <a:lnTo>
                    <a:pt x="558" y="11341"/>
                  </a:lnTo>
                  <a:lnTo>
                    <a:pt x="1892" y="12712"/>
                  </a:lnTo>
                  <a:lnTo>
                    <a:pt x="3200" y="12128"/>
                  </a:lnTo>
                  <a:lnTo>
                    <a:pt x="4508" y="11531"/>
                  </a:lnTo>
                  <a:lnTo>
                    <a:pt x="5448" y="9131"/>
                  </a:lnTo>
                  <a:lnTo>
                    <a:pt x="5448" y="6349"/>
                  </a:lnTo>
                  <a:lnTo>
                    <a:pt x="5448" y="3581"/>
                  </a:lnTo>
                  <a:lnTo>
                    <a:pt x="4508" y="1168"/>
                  </a:lnTo>
                  <a:lnTo>
                    <a:pt x="3200" y="584"/>
                  </a:lnTo>
                  <a:lnTo>
                    <a:pt x="1892" y="0"/>
                  </a:lnTo>
                  <a:lnTo>
                    <a:pt x="558" y="1371"/>
                  </a:lnTo>
                  <a:lnTo>
                    <a:pt x="0" y="3898"/>
                  </a:lnTo>
                </a:path>
              </a:pathLst>
            </a:custGeom>
            <a:ln w="3530">
              <a:solidFill>
                <a:srgbClr val="565659"/>
              </a:solidFill>
            </a:ln>
          </p:spPr>
          <p:txBody>
            <a:bodyPr wrap="square" lIns="0" tIns="0" rIns="0" bIns="0" rtlCol="0"/>
            <a:lstStyle/>
            <a:p/>
          </p:txBody>
        </p:sp>
        <p:sp>
          <p:nvSpPr>
            <p:cNvPr id="3035" name="object 3035" descr=""/>
            <p:cNvSpPr/>
            <p:nvPr/>
          </p:nvSpPr>
          <p:spPr>
            <a:xfrm>
              <a:off x="2249324" y="7045311"/>
              <a:ext cx="1270" cy="635"/>
            </a:xfrm>
            <a:custGeom>
              <a:avLst/>
              <a:gdLst/>
              <a:ahLst/>
              <a:cxnLst/>
              <a:rect l="l" t="t" r="r" b="b"/>
              <a:pathLst>
                <a:path w="1269" h="634">
                  <a:moveTo>
                    <a:pt x="1193" y="0"/>
                  </a:moveTo>
                  <a:lnTo>
                    <a:pt x="774" y="0"/>
                  </a:lnTo>
                  <a:lnTo>
                    <a:pt x="368" y="215"/>
                  </a:lnTo>
                  <a:lnTo>
                    <a:pt x="0" y="622"/>
                  </a:lnTo>
                </a:path>
              </a:pathLst>
            </a:custGeom>
            <a:ln w="3530">
              <a:solidFill>
                <a:srgbClr val="565659"/>
              </a:solidFill>
            </a:ln>
          </p:spPr>
          <p:txBody>
            <a:bodyPr wrap="square" lIns="0" tIns="0" rIns="0" bIns="0" rtlCol="0"/>
            <a:lstStyle/>
            <a:p/>
          </p:txBody>
        </p:sp>
        <p:sp>
          <p:nvSpPr>
            <p:cNvPr id="3036" name="object 3036" descr=""/>
            <p:cNvSpPr/>
            <p:nvPr/>
          </p:nvSpPr>
          <p:spPr>
            <a:xfrm>
              <a:off x="2249327" y="7054967"/>
              <a:ext cx="1270" cy="635"/>
            </a:xfrm>
            <a:custGeom>
              <a:avLst/>
              <a:gdLst/>
              <a:ahLst/>
              <a:cxnLst/>
              <a:rect l="l" t="t" r="r" b="b"/>
              <a:pathLst>
                <a:path w="1269" h="634">
                  <a:moveTo>
                    <a:pt x="0" y="0"/>
                  </a:moveTo>
                  <a:lnTo>
                    <a:pt x="368" y="419"/>
                  </a:lnTo>
                  <a:lnTo>
                    <a:pt x="774" y="635"/>
                  </a:lnTo>
                  <a:lnTo>
                    <a:pt x="1193" y="635"/>
                  </a:lnTo>
                </a:path>
              </a:pathLst>
            </a:custGeom>
            <a:ln w="3530">
              <a:solidFill>
                <a:srgbClr val="565659"/>
              </a:solidFill>
            </a:ln>
          </p:spPr>
          <p:txBody>
            <a:bodyPr wrap="square" lIns="0" tIns="0" rIns="0" bIns="0" rtlCol="0"/>
            <a:lstStyle/>
            <a:p/>
          </p:txBody>
        </p:sp>
        <p:sp>
          <p:nvSpPr>
            <p:cNvPr id="3037" name="object 3037" descr=""/>
            <p:cNvSpPr/>
            <p:nvPr/>
          </p:nvSpPr>
          <p:spPr>
            <a:xfrm>
              <a:off x="2248682" y="7078009"/>
              <a:ext cx="5715" cy="13335"/>
            </a:xfrm>
            <a:custGeom>
              <a:avLst/>
              <a:gdLst/>
              <a:ahLst/>
              <a:cxnLst/>
              <a:rect l="l" t="t" r="r" b="b"/>
              <a:pathLst>
                <a:path w="5714" h="13334">
                  <a:moveTo>
                    <a:pt x="0" y="8813"/>
                  </a:moveTo>
                  <a:lnTo>
                    <a:pt x="558" y="11341"/>
                  </a:lnTo>
                  <a:lnTo>
                    <a:pt x="1892" y="12712"/>
                  </a:lnTo>
                  <a:lnTo>
                    <a:pt x="3200" y="12128"/>
                  </a:lnTo>
                  <a:lnTo>
                    <a:pt x="4508" y="11531"/>
                  </a:lnTo>
                  <a:lnTo>
                    <a:pt x="5448" y="9131"/>
                  </a:lnTo>
                  <a:lnTo>
                    <a:pt x="5448" y="6362"/>
                  </a:lnTo>
                  <a:lnTo>
                    <a:pt x="5448" y="3581"/>
                  </a:lnTo>
                  <a:lnTo>
                    <a:pt x="4508" y="1181"/>
                  </a:lnTo>
                  <a:lnTo>
                    <a:pt x="3200" y="584"/>
                  </a:lnTo>
                  <a:lnTo>
                    <a:pt x="1892" y="0"/>
                  </a:lnTo>
                  <a:lnTo>
                    <a:pt x="558" y="1371"/>
                  </a:lnTo>
                  <a:lnTo>
                    <a:pt x="0" y="3898"/>
                  </a:lnTo>
                </a:path>
              </a:pathLst>
            </a:custGeom>
            <a:ln w="3530">
              <a:solidFill>
                <a:srgbClr val="565659"/>
              </a:solidFill>
            </a:ln>
          </p:spPr>
          <p:txBody>
            <a:bodyPr wrap="square" lIns="0" tIns="0" rIns="0" bIns="0" rtlCol="0"/>
            <a:lstStyle/>
            <a:p/>
          </p:txBody>
        </p:sp>
        <p:sp>
          <p:nvSpPr>
            <p:cNvPr id="3038" name="object 3038" descr=""/>
            <p:cNvSpPr/>
            <p:nvPr/>
          </p:nvSpPr>
          <p:spPr>
            <a:xfrm>
              <a:off x="2249324" y="7079219"/>
              <a:ext cx="1270" cy="635"/>
            </a:xfrm>
            <a:custGeom>
              <a:avLst/>
              <a:gdLst/>
              <a:ahLst/>
              <a:cxnLst/>
              <a:rect l="l" t="t" r="r" b="b"/>
              <a:pathLst>
                <a:path w="1269" h="634">
                  <a:moveTo>
                    <a:pt x="1193" y="0"/>
                  </a:moveTo>
                  <a:lnTo>
                    <a:pt x="774" y="0"/>
                  </a:lnTo>
                  <a:lnTo>
                    <a:pt x="368" y="215"/>
                  </a:lnTo>
                  <a:lnTo>
                    <a:pt x="0" y="635"/>
                  </a:lnTo>
                </a:path>
              </a:pathLst>
            </a:custGeom>
            <a:ln w="3530">
              <a:solidFill>
                <a:srgbClr val="565659"/>
              </a:solidFill>
            </a:ln>
          </p:spPr>
          <p:txBody>
            <a:bodyPr wrap="square" lIns="0" tIns="0" rIns="0" bIns="0" rtlCol="0"/>
            <a:lstStyle/>
            <a:p/>
          </p:txBody>
        </p:sp>
        <p:sp>
          <p:nvSpPr>
            <p:cNvPr id="3039" name="object 3039" descr=""/>
            <p:cNvSpPr/>
            <p:nvPr/>
          </p:nvSpPr>
          <p:spPr>
            <a:xfrm>
              <a:off x="2249327" y="7088881"/>
              <a:ext cx="1270" cy="635"/>
            </a:xfrm>
            <a:custGeom>
              <a:avLst/>
              <a:gdLst/>
              <a:ahLst/>
              <a:cxnLst/>
              <a:rect l="l" t="t" r="r" b="b"/>
              <a:pathLst>
                <a:path w="1269" h="634">
                  <a:moveTo>
                    <a:pt x="0" y="0"/>
                  </a:moveTo>
                  <a:lnTo>
                    <a:pt x="368" y="406"/>
                  </a:lnTo>
                  <a:lnTo>
                    <a:pt x="774" y="622"/>
                  </a:lnTo>
                  <a:lnTo>
                    <a:pt x="1193" y="622"/>
                  </a:lnTo>
                </a:path>
              </a:pathLst>
            </a:custGeom>
            <a:ln w="3530">
              <a:solidFill>
                <a:srgbClr val="565659"/>
              </a:solidFill>
            </a:ln>
          </p:spPr>
          <p:txBody>
            <a:bodyPr wrap="square" lIns="0" tIns="0" rIns="0" bIns="0" rtlCol="0"/>
            <a:lstStyle/>
            <a:p/>
          </p:txBody>
        </p:sp>
        <p:sp>
          <p:nvSpPr>
            <p:cNvPr id="3040" name="object 3040" descr=""/>
            <p:cNvSpPr/>
            <p:nvPr/>
          </p:nvSpPr>
          <p:spPr>
            <a:xfrm>
              <a:off x="2282330" y="7277722"/>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041" name="object 3041" descr=""/>
            <p:cNvSpPr/>
            <p:nvPr/>
          </p:nvSpPr>
          <p:spPr>
            <a:xfrm>
              <a:off x="2093734" y="7285725"/>
              <a:ext cx="1905" cy="39370"/>
            </a:xfrm>
            <a:custGeom>
              <a:avLst/>
              <a:gdLst/>
              <a:ahLst/>
              <a:cxnLst/>
              <a:rect l="l" t="t" r="r" b="b"/>
              <a:pathLst>
                <a:path w="1905" h="39370">
                  <a:moveTo>
                    <a:pt x="0" y="0"/>
                  </a:moveTo>
                  <a:lnTo>
                    <a:pt x="0" y="2285"/>
                  </a:lnTo>
                  <a:lnTo>
                    <a:pt x="0" y="4571"/>
                  </a:lnTo>
                  <a:lnTo>
                    <a:pt x="381" y="6857"/>
                  </a:lnTo>
                  <a:lnTo>
                    <a:pt x="381" y="9524"/>
                  </a:lnTo>
                  <a:lnTo>
                    <a:pt x="381" y="11810"/>
                  </a:lnTo>
                  <a:lnTo>
                    <a:pt x="762" y="14096"/>
                  </a:lnTo>
                  <a:lnTo>
                    <a:pt x="762" y="16763"/>
                  </a:lnTo>
                  <a:lnTo>
                    <a:pt x="762" y="19049"/>
                  </a:lnTo>
                  <a:lnTo>
                    <a:pt x="1143" y="24002"/>
                  </a:lnTo>
                  <a:lnTo>
                    <a:pt x="1143" y="28955"/>
                  </a:lnTo>
                  <a:lnTo>
                    <a:pt x="1524" y="33908"/>
                  </a:lnTo>
                  <a:lnTo>
                    <a:pt x="1905" y="38861"/>
                  </a:lnTo>
                </a:path>
              </a:pathLst>
            </a:custGeom>
            <a:ln w="3530">
              <a:solidFill>
                <a:srgbClr val="565659"/>
              </a:solidFill>
            </a:ln>
          </p:spPr>
          <p:txBody>
            <a:bodyPr wrap="square" lIns="0" tIns="0" rIns="0" bIns="0" rtlCol="0"/>
            <a:lstStyle/>
            <a:p/>
          </p:txBody>
        </p:sp>
        <p:sp>
          <p:nvSpPr>
            <p:cNvPr id="3042" name="object 3042" descr=""/>
            <p:cNvSpPr/>
            <p:nvPr/>
          </p:nvSpPr>
          <p:spPr>
            <a:xfrm>
              <a:off x="2281952" y="7278867"/>
              <a:ext cx="635" cy="6985"/>
            </a:xfrm>
            <a:custGeom>
              <a:avLst/>
              <a:gdLst/>
              <a:ahLst/>
              <a:cxnLst/>
              <a:rect l="l" t="t" r="r" b="b"/>
              <a:pathLst>
                <a:path w="635" h="6984">
                  <a:moveTo>
                    <a:pt x="0" y="6857"/>
                  </a:moveTo>
                  <a:lnTo>
                    <a:pt x="0" y="3428"/>
                  </a:lnTo>
                  <a:lnTo>
                    <a:pt x="381" y="0"/>
                  </a:lnTo>
                </a:path>
              </a:pathLst>
            </a:custGeom>
            <a:ln w="3530">
              <a:solidFill>
                <a:srgbClr val="565659"/>
              </a:solidFill>
            </a:ln>
          </p:spPr>
          <p:txBody>
            <a:bodyPr wrap="square" lIns="0" tIns="0" rIns="0" bIns="0" rtlCol="0"/>
            <a:lstStyle/>
            <a:p/>
          </p:txBody>
        </p:sp>
        <p:sp>
          <p:nvSpPr>
            <p:cNvPr id="3043" name="object 3043" descr=""/>
            <p:cNvSpPr/>
            <p:nvPr/>
          </p:nvSpPr>
          <p:spPr>
            <a:xfrm>
              <a:off x="2093356" y="7278867"/>
              <a:ext cx="635" cy="6985"/>
            </a:xfrm>
            <a:custGeom>
              <a:avLst/>
              <a:gdLst/>
              <a:ahLst/>
              <a:cxnLst/>
              <a:rect l="l" t="t" r="r" b="b"/>
              <a:pathLst>
                <a:path w="635" h="6984">
                  <a:moveTo>
                    <a:pt x="0" y="0"/>
                  </a:moveTo>
                  <a:lnTo>
                    <a:pt x="0" y="3429"/>
                  </a:lnTo>
                  <a:lnTo>
                    <a:pt x="381" y="6858"/>
                  </a:lnTo>
                </a:path>
              </a:pathLst>
            </a:custGeom>
            <a:ln w="3530">
              <a:solidFill>
                <a:srgbClr val="565659"/>
              </a:solidFill>
            </a:ln>
          </p:spPr>
          <p:txBody>
            <a:bodyPr wrap="square" lIns="0" tIns="0" rIns="0" bIns="0" rtlCol="0"/>
            <a:lstStyle/>
            <a:p/>
          </p:txBody>
        </p:sp>
        <p:sp>
          <p:nvSpPr>
            <p:cNvPr id="3044" name="object 3044" descr=""/>
            <p:cNvSpPr/>
            <p:nvPr/>
          </p:nvSpPr>
          <p:spPr>
            <a:xfrm>
              <a:off x="2280042" y="7285720"/>
              <a:ext cx="1905" cy="39370"/>
            </a:xfrm>
            <a:custGeom>
              <a:avLst/>
              <a:gdLst/>
              <a:ahLst/>
              <a:cxnLst/>
              <a:rect l="l" t="t" r="r" b="b"/>
              <a:pathLst>
                <a:path w="1905" h="39370">
                  <a:moveTo>
                    <a:pt x="0" y="38861"/>
                  </a:moveTo>
                  <a:lnTo>
                    <a:pt x="0" y="33908"/>
                  </a:lnTo>
                  <a:lnTo>
                    <a:pt x="381" y="28955"/>
                  </a:lnTo>
                  <a:lnTo>
                    <a:pt x="762" y="24002"/>
                  </a:lnTo>
                  <a:lnTo>
                    <a:pt x="762" y="19049"/>
                  </a:lnTo>
                  <a:lnTo>
                    <a:pt x="1143" y="16763"/>
                  </a:lnTo>
                  <a:lnTo>
                    <a:pt x="1143" y="14096"/>
                  </a:lnTo>
                  <a:lnTo>
                    <a:pt x="1143" y="11810"/>
                  </a:lnTo>
                  <a:lnTo>
                    <a:pt x="1524" y="9524"/>
                  </a:lnTo>
                  <a:lnTo>
                    <a:pt x="1524" y="6857"/>
                  </a:lnTo>
                  <a:lnTo>
                    <a:pt x="1524" y="4571"/>
                  </a:lnTo>
                  <a:lnTo>
                    <a:pt x="1905" y="2285"/>
                  </a:lnTo>
                  <a:lnTo>
                    <a:pt x="1905" y="0"/>
                  </a:lnTo>
                </a:path>
              </a:pathLst>
            </a:custGeom>
            <a:ln w="3530">
              <a:solidFill>
                <a:srgbClr val="565659"/>
              </a:solidFill>
            </a:ln>
          </p:spPr>
          <p:txBody>
            <a:bodyPr wrap="square" lIns="0" tIns="0" rIns="0" bIns="0" rtlCol="0"/>
            <a:lstStyle/>
            <a:p/>
          </p:txBody>
        </p:sp>
        <p:sp>
          <p:nvSpPr>
            <p:cNvPr id="3045" name="object 3045" descr=""/>
            <p:cNvSpPr/>
            <p:nvPr/>
          </p:nvSpPr>
          <p:spPr>
            <a:xfrm>
              <a:off x="2240423" y="7415643"/>
              <a:ext cx="2540" cy="635"/>
            </a:xfrm>
            <a:custGeom>
              <a:avLst/>
              <a:gdLst/>
              <a:ahLst/>
              <a:cxnLst/>
              <a:rect l="l" t="t" r="r" b="b"/>
              <a:pathLst>
                <a:path w="2539" h="634">
                  <a:moveTo>
                    <a:pt x="0" y="381"/>
                  </a:moveTo>
                  <a:lnTo>
                    <a:pt x="381" y="381"/>
                  </a:lnTo>
                  <a:lnTo>
                    <a:pt x="762" y="381"/>
                  </a:lnTo>
                  <a:lnTo>
                    <a:pt x="1143" y="381"/>
                  </a:lnTo>
                  <a:lnTo>
                    <a:pt x="1143" y="0"/>
                  </a:lnTo>
                  <a:lnTo>
                    <a:pt x="1524" y="0"/>
                  </a:lnTo>
                  <a:lnTo>
                    <a:pt x="2286" y="0"/>
                  </a:lnTo>
                </a:path>
              </a:pathLst>
            </a:custGeom>
            <a:ln w="3530">
              <a:solidFill>
                <a:srgbClr val="565659"/>
              </a:solidFill>
            </a:ln>
          </p:spPr>
          <p:txBody>
            <a:bodyPr wrap="square" lIns="0" tIns="0" rIns="0" bIns="0" rtlCol="0"/>
            <a:lstStyle/>
            <a:p/>
          </p:txBody>
        </p:sp>
        <p:sp>
          <p:nvSpPr>
            <p:cNvPr id="3046" name="object 3046" descr=""/>
            <p:cNvSpPr/>
            <p:nvPr/>
          </p:nvSpPr>
          <p:spPr>
            <a:xfrm>
              <a:off x="2132981" y="7415646"/>
              <a:ext cx="1905" cy="635"/>
            </a:xfrm>
            <a:custGeom>
              <a:avLst/>
              <a:gdLst/>
              <a:ahLst/>
              <a:cxnLst/>
              <a:rect l="l" t="t" r="r" b="b"/>
              <a:pathLst>
                <a:path w="1905" h="634">
                  <a:moveTo>
                    <a:pt x="0" y="0"/>
                  </a:moveTo>
                  <a:lnTo>
                    <a:pt x="381" y="0"/>
                  </a:lnTo>
                  <a:lnTo>
                    <a:pt x="762" y="0"/>
                  </a:lnTo>
                  <a:lnTo>
                    <a:pt x="1143" y="380"/>
                  </a:lnTo>
                  <a:lnTo>
                    <a:pt x="1524" y="380"/>
                  </a:lnTo>
                  <a:lnTo>
                    <a:pt x="1905" y="380"/>
                  </a:lnTo>
                </a:path>
              </a:pathLst>
            </a:custGeom>
            <a:ln w="3530">
              <a:solidFill>
                <a:srgbClr val="565659"/>
              </a:solidFill>
            </a:ln>
          </p:spPr>
          <p:txBody>
            <a:bodyPr wrap="square" lIns="0" tIns="0" rIns="0" bIns="0" rtlCol="0"/>
            <a:lstStyle/>
            <a:p/>
          </p:txBody>
        </p:sp>
        <p:sp>
          <p:nvSpPr>
            <p:cNvPr id="3047" name="object 3047" descr=""/>
            <p:cNvSpPr/>
            <p:nvPr/>
          </p:nvSpPr>
          <p:spPr>
            <a:xfrm>
              <a:off x="2242704" y="7414884"/>
              <a:ext cx="4445" cy="1270"/>
            </a:xfrm>
            <a:custGeom>
              <a:avLst/>
              <a:gdLst/>
              <a:ahLst/>
              <a:cxnLst/>
              <a:rect l="l" t="t" r="r" b="b"/>
              <a:pathLst>
                <a:path w="4444" h="1270">
                  <a:moveTo>
                    <a:pt x="0" y="762"/>
                  </a:moveTo>
                  <a:lnTo>
                    <a:pt x="1905" y="381"/>
                  </a:lnTo>
                  <a:lnTo>
                    <a:pt x="4191" y="0"/>
                  </a:lnTo>
                </a:path>
              </a:pathLst>
            </a:custGeom>
            <a:ln w="3530">
              <a:solidFill>
                <a:srgbClr val="565659"/>
              </a:solidFill>
            </a:ln>
          </p:spPr>
          <p:txBody>
            <a:bodyPr wrap="square" lIns="0" tIns="0" rIns="0" bIns="0" rtlCol="0"/>
            <a:lstStyle/>
            <a:p/>
          </p:txBody>
        </p:sp>
        <p:sp>
          <p:nvSpPr>
            <p:cNvPr id="3048" name="object 3048" descr=""/>
            <p:cNvSpPr/>
            <p:nvPr/>
          </p:nvSpPr>
          <p:spPr>
            <a:xfrm>
              <a:off x="2128789" y="7414882"/>
              <a:ext cx="4445" cy="1270"/>
            </a:xfrm>
            <a:custGeom>
              <a:avLst/>
              <a:gdLst/>
              <a:ahLst/>
              <a:cxnLst/>
              <a:rect l="l" t="t" r="r" b="b"/>
              <a:pathLst>
                <a:path w="4444" h="1270">
                  <a:moveTo>
                    <a:pt x="0" y="0"/>
                  </a:moveTo>
                  <a:lnTo>
                    <a:pt x="1905" y="380"/>
                  </a:lnTo>
                  <a:lnTo>
                    <a:pt x="4191" y="761"/>
                  </a:lnTo>
                </a:path>
              </a:pathLst>
            </a:custGeom>
            <a:ln w="3530">
              <a:solidFill>
                <a:srgbClr val="565659"/>
              </a:solidFill>
            </a:ln>
          </p:spPr>
          <p:txBody>
            <a:bodyPr wrap="square" lIns="0" tIns="0" rIns="0" bIns="0" rtlCol="0"/>
            <a:lstStyle/>
            <a:p/>
          </p:txBody>
        </p:sp>
        <p:sp>
          <p:nvSpPr>
            <p:cNvPr id="3049" name="object 3049" descr=""/>
            <p:cNvSpPr/>
            <p:nvPr/>
          </p:nvSpPr>
          <p:spPr>
            <a:xfrm>
              <a:off x="2122830" y="7407021"/>
              <a:ext cx="130175" cy="3810"/>
            </a:xfrm>
            <a:custGeom>
              <a:avLst/>
              <a:gdLst/>
              <a:ahLst/>
              <a:cxnLst/>
              <a:rect l="l" t="t" r="r" b="b"/>
              <a:pathLst>
                <a:path w="130175" h="3809">
                  <a:moveTo>
                    <a:pt x="3530" y="1765"/>
                  </a:moveTo>
                  <a:lnTo>
                    <a:pt x="3009" y="520"/>
                  </a:lnTo>
                  <a:lnTo>
                    <a:pt x="1765" y="0"/>
                  </a:lnTo>
                  <a:lnTo>
                    <a:pt x="508" y="520"/>
                  </a:lnTo>
                  <a:lnTo>
                    <a:pt x="0" y="1765"/>
                  </a:lnTo>
                  <a:lnTo>
                    <a:pt x="508" y="3022"/>
                  </a:lnTo>
                  <a:lnTo>
                    <a:pt x="1765" y="3530"/>
                  </a:lnTo>
                  <a:lnTo>
                    <a:pt x="3009" y="3022"/>
                  </a:lnTo>
                  <a:lnTo>
                    <a:pt x="3530" y="1765"/>
                  </a:lnTo>
                  <a:close/>
                </a:path>
                <a:path w="130175" h="3809">
                  <a:moveTo>
                    <a:pt x="130022" y="1765"/>
                  </a:moveTo>
                  <a:lnTo>
                    <a:pt x="129501" y="520"/>
                  </a:lnTo>
                  <a:lnTo>
                    <a:pt x="128257" y="0"/>
                  </a:lnTo>
                  <a:lnTo>
                    <a:pt x="127000" y="520"/>
                  </a:lnTo>
                  <a:lnTo>
                    <a:pt x="126492" y="1765"/>
                  </a:lnTo>
                  <a:lnTo>
                    <a:pt x="127000" y="3022"/>
                  </a:lnTo>
                  <a:lnTo>
                    <a:pt x="128257" y="3530"/>
                  </a:lnTo>
                  <a:lnTo>
                    <a:pt x="129501" y="3022"/>
                  </a:lnTo>
                  <a:lnTo>
                    <a:pt x="130022" y="1765"/>
                  </a:lnTo>
                  <a:close/>
                </a:path>
              </a:pathLst>
            </a:custGeom>
            <a:solidFill>
              <a:srgbClr val="565659"/>
            </a:solidFill>
          </p:spPr>
          <p:txBody>
            <a:bodyPr wrap="square" lIns="0" tIns="0" rIns="0" bIns="0" rtlCol="0"/>
            <a:lstStyle/>
            <a:p/>
          </p:txBody>
        </p:sp>
        <p:sp>
          <p:nvSpPr>
            <p:cNvPr id="3050" name="object 3050" descr=""/>
            <p:cNvSpPr/>
            <p:nvPr/>
          </p:nvSpPr>
          <p:spPr>
            <a:xfrm>
              <a:off x="2246896" y="7408786"/>
              <a:ext cx="4445" cy="6350"/>
            </a:xfrm>
            <a:custGeom>
              <a:avLst/>
              <a:gdLst/>
              <a:ahLst/>
              <a:cxnLst/>
              <a:rect l="l" t="t" r="r" b="b"/>
              <a:pathLst>
                <a:path w="4444" h="6350">
                  <a:moveTo>
                    <a:pt x="0" y="6095"/>
                  </a:moveTo>
                  <a:lnTo>
                    <a:pt x="0" y="5714"/>
                  </a:lnTo>
                  <a:lnTo>
                    <a:pt x="381" y="5714"/>
                  </a:lnTo>
                  <a:lnTo>
                    <a:pt x="762" y="5714"/>
                  </a:lnTo>
                  <a:lnTo>
                    <a:pt x="1143" y="5333"/>
                  </a:lnTo>
                  <a:lnTo>
                    <a:pt x="1524" y="5333"/>
                  </a:lnTo>
                  <a:lnTo>
                    <a:pt x="1905" y="4952"/>
                  </a:lnTo>
                  <a:lnTo>
                    <a:pt x="2286" y="4571"/>
                  </a:lnTo>
                  <a:lnTo>
                    <a:pt x="2667" y="4190"/>
                  </a:lnTo>
                  <a:lnTo>
                    <a:pt x="2667" y="3809"/>
                  </a:lnTo>
                  <a:lnTo>
                    <a:pt x="3048" y="3809"/>
                  </a:lnTo>
                  <a:lnTo>
                    <a:pt x="3048" y="3428"/>
                  </a:lnTo>
                  <a:lnTo>
                    <a:pt x="3429" y="3047"/>
                  </a:lnTo>
                  <a:lnTo>
                    <a:pt x="3429" y="2666"/>
                  </a:lnTo>
                  <a:lnTo>
                    <a:pt x="3810" y="2285"/>
                  </a:lnTo>
                  <a:lnTo>
                    <a:pt x="3810" y="1904"/>
                  </a:lnTo>
                  <a:lnTo>
                    <a:pt x="3810" y="1523"/>
                  </a:lnTo>
                  <a:lnTo>
                    <a:pt x="4191" y="1142"/>
                  </a:lnTo>
                  <a:lnTo>
                    <a:pt x="4191" y="380"/>
                  </a:lnTo>
                  <a:lnTo>
                    <a:pt x="4191" y="0"/>
                  </a:lnTo>
                </a:path>
              </a:pathLst>
            </a:custGeom>
            <a:ln w="3530">
              <a:solidFill>
                <a:srgbClr val="565659"/>
              </a:solidFill>
            </a:ln>
          </p:spPr>
          <p:txBody>
            <a:bodyPr wrap="square" lIns="0" tIns="0" rIns="0" bIns="0" rtlCol="0"/>
            <a:lstStyle/>
            <a:p/>
          </p:txBody>
        </p:sp>
        <p:sp>
          <p:nvSpPr>
            <p:cNvPr id="3051" name="object 3051" descr=""/>
            <p:cNvSpPr/>
            <p:nvPr/>
          </p:nvSpPr>
          <p:spPr>
            <a:xfrm>
              <a:off x="2124596" y="7408786"/>
              <a:ext cx="4445" cy="6350"/>
            </a:xfrm>
            <a:custGeom>
              <a:avLst/>
              <a:gdLst/>
              <a:ahLst/>
              <a:cxnLst/>
              <a:rect l="l" t="t" r="r" b="b"/>
              <a:pathLst>
                <a:path w="4444" h="6350">
                  <a:moveTo>
                    <a:pt x="0" y="0"/>
                  </a:moveTo>
                  <a:lnTo>
                    <a:pt x="0" y="381"/>
                  </a:lnTo>
                  <a:lnTo>
                    <a:pt x="0" y="1143"/>
                  </a:lnTo>
                  <a:lnTo>
                    <a:pt x="0" y="1524"/>
                  </a:lnTo>
                  <a:lnTo>
                    <a:pt x="0" y="1905"/>
                  </a:lnTo>
                  <a:lnTo>
                    <a:pt x="381" y="1905"/>
                  </a:lnTo>
                  <a:lnTo>
                    <a:pt x="381" y="2286"/>
                  </a:lnTo>
                  <a:lnTo>
                    <a:pt x="381" y="2667"/>
                  </a:lnTo>
                  <a:lnTo>
                    <a:pt x="762" y="3048"/>
                  </a:lnTo>
                  <a:lnTo>
                    <a:pt x="762" y="3429"/>
                  </a:lnTo>
                  <a:lnTo>
                    <a:pt x="1143" y="3810"/>
                  </a:lnTo>
                  <a:lnTo>
                    <a:pt x="1524" y="4191"/>
                  </a:lnTo>
                  <a:lnTo>
                    <a:pt x="1524" y="4572"/>
                  </a:lnTo>
                  <a:lnTo>
                    <a:pt x="1905" y="4572"/>
                  </a:lnTo>
                  <a:lnTo>
                    <a:pt x="1905" y="4953"/>
                  </a:lnTo>
                  <a:lnTo>
                    <a:pt x="2286" y="4953"/>
                  </a:lnTo>
                  <a:lnTo>
                    <a:pt x="2286" y="5334"/>
                  </a:lnTo>
                  <a:lnTo>
                    <a:pt x="2667" y="5334"/>
                  </a:lnTo>
                  <a:lnTo>
                    <a:pt x="3048" y="5334"/>
                  </a:lnTo>
                  <a:lnTo>
                    <a:pt x="3048" y="5715"/>
                  </a:lnTo>
                  <a:lnTo>
                    <a:pt x="3429" y="5715"/>
                  </a:lnTo>
                  <a:lnTo>
                    <a:pt x="3810" y="5715"/>
                  </a:lnTo>
                  <a:lnTo>
                    <a:pt x="4191" y="6096"/>
                  </a:lnTo>
                </a:path>
              </a:pathLst>
            </a:custGeom>
            <a:ln w="3530">
              <a:solidFill>
                <a:srgbClr val="565659"/>
              </a:solidFill>
            </a:ln>
          </p:spPr>
          <p:txBody>
            <a:bodyPr wrap="square" lIns="0" tIns="0" rIns="0" bIns="0" rtlCol="0"/>
            <a:lstStyle/>
            <a:p/>
          </p:txBody>
        </p:sp>
        <p:sp>
          <p:nvSpPr>
            <p:cNvPr id="3052" name="object 3052" descr=""/>
            <p:cNvSpPr/>
            <p:nvPr/>
          </p:nvSpPr>
          <p:spPr>
            <a:xfrm>
              <a:off x="2090304" y="7140940"/>
              <a:ext cx="3175" cy="137160"/>
            </a:xfrm>
            <a:custGeom>
              <a:avLst/>
              <a:gdLst/>
              <a:ahLst/>
              <a:cxnLst/>
              <a:rect l="l" t="t" r="r" b="b"/>
              <a:pathLst>
                <a:path w="3175" h="137159">
                  <a:moveTo>
                    <a:pt x="2667" y="0"/>
                  </a:moveTo>
                  <a:lnTo>
                    <a:pt x="2667" y="4571"/>
                  </a:lnTo>
                  <a:lnTo>
                    <a:pt x="2286" y="8762"/>
                  </a:lnTo>
                  <a:lnTo>
                    <a:pt x="1905" y="17525"/>
                  </a:lnTo>
                  <a:lnTo>
                    <a:pt x="1524" y="21716"/>
                  </a:lnTo>
                  <a:lnTo>
                    <a:pt x="1524" y="26288"/>
                  </a:lnTo>
                  <a:lnTo>
                    <a:pt x="1143" y="34670"/>
                  </a:lnTo>
                  <a:lnTo>
                    <a:pt x="762" y="43052"/>
                  </a:lnTo>
                  <a:lnTo>
                    <a:pt x="381" y="51434"/>
                  </a:lnTo>
                  <a:lnTo>
                    <a:pt x="0" y="55625"/>
                  </a:lnTo>
                  <a:lnTo>
                    <a:pt x="0" y="60197"/>
                  </a:lnTo>
                  <a:lnTo>
                    <a:pt x="0" y="85724"/>
                  </a:lnTo>
                  <a:lnTo>
                    <a:pt x="381" y="90296"/>
                  </a:lnTo>
                  <a:lnTo>
                    <a:pt x="381" y="94487"/>
                  </a:lnTo>
                  <a:lnTo>
                    <a:pt x="762" y="99059"/>
                  </a:lnTo>
                  <a:lnTo>
                    <a:pt x="762" y="103250"/>
                  </a:lnTo>
                  <a:lnTo>
                    <a:pt x="1143" y="107822"/>
                  </a:lnTo>
                  <a:lnTo>
                    <a:pt x="1143" y="112013"/>
                  </a:lnTo>
                  <a:lnTo>
                    <a:pt x="1524" y="116204"/>
                  </a:lnTo>
                  <a:lnTo>
                    <a:pt x="1905" y="120395"/>
                  </a:lnTo>
                  <a:lnTo>
                    <a:pt x="2286" y="128396"/>
                  </a:lnTo>
                  <a:lnTo>
                    <a:pt x="2667" y="132587"/>
                  </a:lnTo>
                  <a:lnTo>
                    <a:pt x="2667" y="136778"/>
                  </a:lnTo>
                </a:path>
              </a:pathLst>
            </a:custGeom>
            <a:ln w="3530">
              <a:solidFill>
                <a:srgbClr val="565659"/>
              </a:solidFill>
            </a:ln>
          </p:spPr>
          <p:txBody>
            <a:bodyPr wrap="square" lIns="0" tIns="0" rIns="0" bIns="0" rtlCol="0"/>
            <a:lstStyle/>
            <a:p/>
          </p:txBody>
        </p:sp>
        <p:sp>
          <p:nvSpPr>
            <p:cNvPr id="3053" name="object 3053" descr=""/>
            <p:cNvSpPr/>
            <p:nvPr/>
          </p:nvSpPr>
          <p:spPr>
            <a:xfrm>
              <a:off x="2282330" y="7140940"/>
              <a:ext cx="3175" cy="137160"/>
            </a:xfrm>
            <a:custGeom>
              <a:avLst/>
              <a:gdLst/>
              <a:ahLst/>
              <a:cxnLst/>
              <a:rect l="l" t="t" r="r" b="b"/>
              <a:pathLst>
                <a:path w="3175" h="137159">
                  <a:moveTo>
                    <a:pt x="0" y="136778"/>
                  </a:moveTo>
                  <a:lnTo>
                    <a:pt x="381" y="132587"/>
                  </a:lnTo>
                  <a:lnTo>
                    <a:pt x="381" y="128396"/>
                  </a:lnTo>
                  <a:lnTo>
                    <a:pt x="1143" y="120395"/>
                  </a:lnTo>
                  <a:lnTo>
                    <a:pt x="1143" y="116204"/>
                  </a:lnTo>
                  <a:lnTo>
                    <a:pt x="1524" y="112013"/>
                  </a:lnTo>
                  <a:lnTo>
                    <a:pt x="1905" y="107822"/>
                  </a:lnTo>
                  <a:lnTo>
                    <a:pt x="1905" y="103250"/>
                  </a:lnTo>
                  <a:lnTo>
                    <a:pt x="2286" y="99059"/>
                  </a:lnTo>
                  <a:lnTo>
                    <a:pt x="2286" y="94487"/>
                  </a:lnTo>
                  <a:lnTo>
                    <a:pt x="2667" y="90296"/>
                  </a:lnTo>
                  <a:lnTo>
                    <a:pt x="2667" y="85724"/>
                  </a:lnTo>
                  <a:lnTo>
                    <a:pt x="2667" y="84581"/>
                  </a:lnTo>
                  <a:lnTo>
                    <a:pt x="2667" y="83819"/>
                  </a:lnTo>
                  <a:lnTo>
                    <a:pt x="2667" y="82676"/>
                  </a:lnTo>
                  <a:lnTo>
                    <a:pt x="2667" y="81533"/>
                  </a:lnTo>
                  <a:lnTo>
                    <a:pt x="2667" y="77342"/>
                  </a:lnTo>
                  <a:lnTo>
                    <a:pt x="3048" y="72770"/>
                  </a:lnTo>
                  <a:lnTo>
                    <a:pt x="3048" y="68579"/>
                  </a:lnTo>
                  <a:lnTo>
                    <a:pt x="3048" y="64388"/>
                  </a:lnTo>
                  <a:lnTo>
                    <a:pt x="2667" y="60197"/>
                  </a:lnTo>
                  <a:lnTo>
                    <a:pt x="2667" y="55625"/>
                  </a:lnTo>
                  <a:lnTo>
                    <a:pt x="2667" y="51434"/>
                  </a:lnTo>
                  <a:lnTo>
                    <a:pt x="2286" y="43052"/>
                  </a:lnTo>
                  <a:lnTo>
                    <a:pt x="1905" y="34670"/>
                  </a:lnTo>
                  <a:lnTo>
                    <a:pt x="1524" y="26288"/>
                  </a:lnTo>
                  <a:lnTo>
                    <a:pt x="1143" y="24002"/>
                  </a:lnTo>
                  <a:lnTo>
                    <a:pt x="1143" y="21716"/>
                  </a:lnTo>
                  <a:lnTo>
                    <a:pt x="762" y="17525"/>
                  </a:lnTo>
                  <a:lnTo>
                    <a:pt x="381" y="8762"/>
                  </a:lnTo>
                  <a:lnTo>
                    <a:pt x="381" y="4571"/>
                  </a:lnTo>
                  <a:lnTo>
                    <a:pt x="0" y="0"/>
                  </a:lnTo>
                </a:path>
              </a:pathLst>
            </a:custGeom>
            <a:ln w="3530">
              <a:solidFill>
                <a:srgbClr val="565659"/>
              </a:solidFill>
            </a:ln>
          </p:spPr>
          <p:txBody>
            <a:bodyPr wrap="square" lIns="0" tIns="0" rIns="0" bIns="0" rtlCol="0"/>
            <a:lstStyle/>
            <a:p/>
          </p:txBody>
        </p:sp>
        <p:sp>
          <p:nvSpPr>
            <p:cNvPr id="3054" name="object 3054" descr=""/>
            <p:cNvSpPr/>
            <p:nvPr/>
          </p:nvSpPr>
          <p:spPr>
            <a:xfrm>
              <a:off x="2107073" y="7398115"/>
              <a:ext cx="0" cy="1905"/>
            </a:xfrm>
            <a:custGeom>
              <a:avLst/>
              <a:gdLst/>
              <a:ahLst/>
              <a:cxnLst/>
              <a:rect l="l" t="t" r="r" b="b"/>
              <a:pathLst>
                <a:path w="0" h="1904">
                  <a:moveTo>
                    <a:pt x="0" y="0"/>
                  </a:moveTo>
                  <a:lnTo>
                    <a:pt x="0" y="1523"/>
                  </a:lnTo>
                </a:path>
              </a:pathLst>
            </a:custGeom>
            <a:ln w="3530">
              <a:solidFill>
                <a:srgbClr val="565659"/>
              </a:solidFill>
            </a:ln>
          </p:spPr>
          <p:txBody>
            <a:bodyPr wrap="square" lIns="0" tIns="0" rIns="0" bIns="0" rtlCol="0"/>
            <a:lstStyle/>
            <a:p/>
          </p:txBody>
        </p:sp>
        <p:sp>
          <p:nvSpPr>
            <p:cNvPr id="3055" name="object 3055" descr=""/>
            <p:cNvSpPr/>
            <p:nvPr/>
          </p:nvSpPr>
          <p:spPr>
            <a:xfrm>
              <a:off x="2268235" y="7398116"/>
              <a:ext cx="635" cy="1905"/>
            </a:xfrm>
            <a:custGeom>
              <a:avLst/>
              <a:gdLst/>
              <a:ahLst/>
              <a:cxnLst/>
              <a:rect l="l" t="t" r="r" b="b"/>
              <a:pathLst>
                <a:path w="635" h="1904">
                  <a:moveTo>
                    <a:pt x="0" y="1523"/>
                  </a:moveTo>
                  <a:lnTo>
                    <a:pt x="381" y="0"/>
                  </a:lnTo>
                </a:path>
              </a:pathLst>
            </a:custGeom>
            <a:ln w="3530">
              <a:solidFill>
                <a:srgbClr val="565659"/>
              </a:solidFill>
            </a:ln>
          </p:spPr>
          <p:txBody>
            <a:bodyPr wrap="square" lIns="0" tIns="0" rIns="0" bIns="0" rtlCol="0"/>
            <a:lstStyle/>
            <a:p/>
          </p:txBody>
        </p:sp>
        <p:sp>
          <p:nvSpPr>
            <p:cNvPr id="3056" name="object 3056" descr=""/>
            <p:cNvSpPr/>
            <p:nvPr/>
          </p:nvSpPr>
          <p:spPr>
            <a:xfrm>
              <a:off x="2100214" y="7385161"/>
              <a:ext cx="6985" cy="13335"/>
            </a:xfrm>
            <a:custGeom>
              <a:avLst/>
              <a:gdLst/>
              <a:ahLst/>
              <a:cxnLst/>
              <a:rect l="l" t="t" r="r" b="b"/>
              <a:pathLst>
                <a:path w="6985" h="13334">
                  <a:moveTo>
                    <a:pt x="0" y="0"/>
                  </a:moveTo>
                  <a:lnTo>
                    <a:pt x="381" y="761"/>
                  </a:lnTo>
                  <a:lnTo>
                    <a:pt x="762" y="1523"/>
                  </a:lnTo>
                  <a:lnTo>
                    <a:pt x="1905" y="3047"/>
                  </a:lnTo>
                  <a:lnTo>
                    <a:pt x="2286" y="3809"/>
                  </a:lnTo>
                  <a:lnTo>
                    <a:pt x="2667" y="4571"/>
                  </a:lnTo>
                  <a:lnTo>
                    <a:pt x="3429" y="6095"/>
                  </a:lnTo>
                  <a:lnTo>
                    <a:pt x="4572" y="8000"/>
                  </a:lnTo>
                  <a:lnTo>
                    <a:pt x="5334" y="9524"/>
                  </a:lnTo>
                  <a:lnTo>
                    <a:pt x="6096" y="11048"/>
                  </a:lnTo>
                  <a:lnTo>
                    <a:pt x="6858" y="12953"/>
                  </a:lnTo>
                </a:path>
              </a:pathLst>
            </a:custGeom>
            <a:ln w="3530">
              <a:solidFill>
                <a:srgbClr val="565659"/>
              </a:solidFill>
            </a:ln>
          </p:spPr>
          <p:txBody>
            <a:bodyPr wrap="square" lIns="0" tIns="0" rIns="0" bIns="0" rtlCol="0"/>
            <a:lstStyle/>
            <a:p/>
          </p:txBody>
        </p:sp>
        <p:sp>
          <p:nvSpPr>
            <p:cNvPr id="3057" name="object 3057" descr=""/>
            <p:cNvSpPr/>
            <p:nvPr/>
          </p:nvSpPr>
          <p:spPr>
            <a:xfrm>
              <a:off x="2268613" y="7385161"/>
              <a:ext cx="6985" cy="13335"/>
            </a:xfrm>
            <a:custGeom>
              <a:avLst/>
              <a:gdLst/>
              <a:ahLst/>
              <a:cxnLst/>
              <a:rect l="l" t="t" r="r" b="b"/>
              <a:pathLst>
                <a:path w="6985" h="13334">
                  <a:moveTo>
                    <a:pt x="0" y="12954"/>
                  </a:moveTo>
                  <a:lnTo>
                    <a:pt x="762" y="11049"/>
                  </a:lnTo>
                  <a:lnTo>
                    <a:pt x="1524" y="9525"/>
                  </a:lnTo>
                  <a:lnTo>
                    <a:pt x="2286" y="8001"/>
                  </a:lnTo>
                  <a:lnTo>
                    <a:pt x="3048" y="6096"/>
                  </a:lnTo>
                  <a:lnTo>
                    <a:pt x="3810" y="4572"/>
                  </a:lnTo>
                  <a:lnTo>
                    <a:pt x="4572" y="3810"/>
                  </a:lnTo>
                  <a:lnTo>
                    <a:pt x="4953" y="3048"/>
                  </a:lnTo>
                  <a:lnTo>
                    <a:pt x="5715" y="1524"/>
                  </a:lnTo>
                  <a:lnTo>
                    <a:pt x="6096" y="762"/>
                  </a:lnTo>
                  <a:lnTo>
                    <a:pt x="6858" y="0"/>
                  </a:lnTo>
                </a:path>
              </a:pathLst>
            </a:custGeom>
            <a:ln w="3530">
              <a:solidFill>
                <a:srgbClr val="565659"/>
              </a:solidFill>
            </a:ln>
          </p:spPr>
          <p:txBody>
            <a:bodyPr wrap="square" lIns="0" tIns="0" rIns="0" bIns="0" rtlCol="0"/>
            <a:lstStyle/>
            <a:p/>
          </p:txBody>
        </p:sp>
        <p:sp>
          <p:nvSpPr>
            <p:cNvPr id="3058" name="object 3058" descr=""/>
            <p:cNvSpPr/>
            <p:nvPr/>
          </p:nvSpPr>
          <p:spPr>
            <a:xfrm>
              <a:off x="2099067" y="7382115"/>
              <a:ext cx="1270" cy="3175"/>
            </a:xfrm>
            <a:custGeom>
              <a:avLst/>
              <a:gdLst/>
              <a:ahLst/>
              <a:cxnLst/>
              <a:rect l="l" t="t" r="r" b="b"/>
              <a:pathLst>
                <a:path w="1269" h="3175">
                  <a:moveTo>
                    <a:pt x="0" y="0"/>
                  </a:moveTo>
                  <a:lnTo>
                    <a:pt x="0" y="381"/>
                  </a:lnTo>
                  <a:lnTo>
                    <a:pt x="381" y="762"/>
                  </a:lnTo>
                  <a:lnTo>
                    <a:pt x="381" y="1143"/>
                  </a:lnTo>
                  <a:lnTo>
                    <a:pt x="381" y="1524"/>
                  </a:lnTo>
                  <a:lnTo>
                    <a:pt x="762" y="1905"/>
                  </a:lnTo>
                  <a:lnTo>
                    <a:pt x="762" y="2286"/>
                  </a:lnTo>
                  <a:lnTo>
                    <a:pt x="762" y="2667"/>
                  </a:lnTo>
                  <a:lnTo>
                    <a:pt x="1143" y="3048"/>
                  </a:lnTo>
                </a:path>
              </a:pathLst>
            </a:custGeom>
            <a:ln w="3530">
              <a:solidFill>
                <a:srgbClr val="565659"/>
              </a:solidFill>
            </a:ln>
          </p:spPr>
          <p:txBody>
            <a:bodyPr wrap="square" lIns="0" tIns="0" rIns="0" bIns="0" rtlCol="0"/>
            <a:lstStyle/>
            <a:p/>
          </p:txBody>
        </p:sp>
        <p:sp>
          <p:nvSpPr>
            <p:cNvPr id="3059" name="object 3059" descr=""/>
            <p:cNvSpPr/>
            <p:nvPr/>
          </p:nvSpPr>
          <p:spPr>
            <a:xfrm>
              <a:off x="2275471" y="7382113"/>
              <a:ext cx="1270" cy="3175"/>
            </a:xfrm>
            <a:custGeom>
              <a:avLst/>
              <a:gdLst/>
              <a:ahLst/>
              <a:cxnLst/>
              <a:rect l="l" t="t" r="r" b="b"/>
              <a:pathLst>
                <a:path w="1269" h="3175">
                  <a:moveTo>
                    <a:pt x="0" y="3047"/>
                  </a:moveTo>
                  <a:lnTo>
                    <a:pt x="0" y="2666"/>
                  </a:lnTo>
                  <a:lnTo>
                    <a:pt x="381" y="2285"/>
                  </a:lnTo>
                  <a:lnTo>
                    <a:pt x="381" y="1904"/>
                  </a:lnTo>
                  <a:lnTo>
                    <a:pt x="381" y="1523"/>
                  </a:lnTo>
                  <a:lnTo>
                    <a:pt x="762" y="1142"/>
                  </a:lnTo>
                  <a:lnTo>
                    <a:pt x="762" y="761"/>
                  </a:lnTo>
                  <a:lnTo>
                    <a:pt x="762" y="380"/>
                  </a:lnTo>
                  <a:lnTo>
                    <a:pt x="762" y="0"/>
                  </a:lnTo>
                </a:path>
              </a:pathLst>
            </a:custGeom>
            <a:ln w="3530">
              <a:solidFill>
                <a:srgbClr val="565659"/>
              </a:solidFill>
            </a:ln>
          </p:spPr>
          <p:txBody>
            <a:bodyPr wrap="square" lIns="0" tIns="0" rIns="0" bIns="0" rtlCol="0"/>
            <a:lstStyle/>
            <a:p/>
          </p:txBody>
        </p:sp>
        <p:sp>
          <p:nvSpPr>
            <p:cNvPr id="3060" name="object 3060" descr=""/>
            <p:cNvSpPr/>
            <p:nvPr/>
          </p:nvSpPr>
          <p:spPr>
            <a:xfrm>
              <a:off x="2095638" y="7324582"/>
              <a:ext cx="3175" cy="45720"/>
            </a:xfrm>
            <a:custGeom>
              <a:avLst/>
              <a:gdLst/>
              <a:ahLst/>
              <a:cxnLst/>
              <a:rect l="l" t="t" r="r" b="b"/>
              <a:pathLst>
                <a:path w="3175" h="45720">
                  <a:moveTo>
                    <a:pt x="0" y="0"/>
                  </a:moveTo>
                  <a:lnTo>
                    <a:pt x="0" y="5715"/>
                  </a:lnTo>
                  <a:lnTo>
                    <a:pt x="381" y="11430"/>
                  </a:lnTo>
                  <a:lnTo>
                    <a:pt x="762" y="17145"/>
                  </a:lnTo>
                  <a:lnTo>
                    <a:pt x="1143" y="22860"/>
                  </a:lnTo>
                  <a:lnTo>
                    <a:pt x="1524" y="28575"/>
                  </a:lnTo>
                  <a:lnTo>
                    <a:pt x="1905" y="34290"/>
                  </a:lnTo>
                  <a:lnTo>
                    <a:pt x="2286" y="40005"/>
                  </a:lnTo>
                  <a:lnTo>
                    <a:pt x="2667" y="45720"/>
                  </a:lnTo>
                </a:path>
              </a:pathLst>
            </a:custGeom>
            <a:ln w="3530">
              <a:solidFill>
                <a:srgbClr val="565659"/>
              </a:solidFill>
            </a:ln>
          </p:spPr>
          <p:txBody>
            <a:bodyPr wrap="square" lIns="0" tIns="0" rIns="0" bIns="0" rtlCol="0"/>
            <a:lstStyle/>
            <a:p/>
          </p:txBody>
        </p:sp>
        <p:sp>
          <p:nvSpPr>
            <p:cNvPr id="3061" name="object 3061" descr=""/>
            <p:cNvSpPr/>
            <p:nvPr/>
          </p:nvSpPr>
          <p:spPr>
            <a:xfrm>
              <a:off x="2277375" y="7324583"/>
              <a:ext cx="3175" cy="45720"/>
            </a:xfrm>
            <a:custGeom>
              <a:avLst/>
              <a:gdLst/>
              <a:ahLst/>
              <a:cxnLst/>
              <a:rect l="l" t="t" r="r" b="b"/>
              <a:pathLst>
                <a:path w="3175" h="45720">
                  <a:moveTo>
                    <a:pt x="0" y="45719"/>
                  </a:moveTo>
                  <a:lnTo>
                    <a:pt x="381" y="40004"/>
                  </a:lnTo>
                  <a:lnTo>
                    <a:pt x="762" y="34289"/>
                  </a:lnTo>
                  <a:lnTo>
                    <a:pt x="1143" y="28574"/>
                  </a:lnTo>
                  <a:lnTo>
                    <a:pt x="1143" y="22859"/>
                  </a:lnTo>
                  <a:lnTo>
                    <a:pt x="1524" y="17144"/>
                  </a:lnTo>
                  <a:lnTo>
                    <a:pt x="1905" y="11429"/>
                  </a:lnTo>
                  <a:lnTo>
                    <a:pt x="2286" y="5714"/>
                  </a:lnTo>
                  <a:lnTo>
                    <a:pt x="2667" y="0"/>
                  </a:lnTo>
                </a:path>
              </a:pathLst>
            </a:custGeom>
            <a:ln w="3530">
              <a:solidFill>
                <a:srgbClr val="565659"/>
              </a:solidFill>
            </a:ln>
          </p:spPr>
          <p:txBody>
            <a:bodyPr wrap="square" lIns="0" tIns="0" rIns="0" bIns="0" rtlCol="0"/>
            <a:lstStyle/>
            <a:p/>
          </p:txBody>
        </p:sp>
        <p:sp>
          <p:nvSpPr>
            <p:cNvPr id="3062" name="object 3062" descr=""/>
            <p:cNvSpPr/>
            <p:nvPr/>
          </p:nvSpPr>
          <p:spPr>
            <a:xfrm>
              <a:off x="2281187" y="7094077"/>
              <a:ext cx="1270" cy="46990"/>
            </a:xfrm>
            <a:custGeom>
              <a:avLst/>
              <a:gdLst/>
              <a:ahLst/>
              <a:cxnLst/>
              <a:rect l="l" t="t" r="r" b="b"/>
              <a:pathLst>
                <a:path w="1269" h="46990">
                  <a:moveTo>
                    <a:pt x="1143" y="46862"/>
                  </a:moveTo>
                  <a:lnTo>
                    <a:pt x="1143" y="41147"/>
                  </a:lnTo>
                  <a:lnTo>
                    <a:pt x="1143" y="35051"/>
                  </a:lnTo>
                  <a:lnTo>
                    <a:pt x="762" y="23621"/>
                  </a:lnTo>
                  <a:lnTo>
                    <a:pt x="381" y="11810"/>
                  </a:lnTo>
                  <a:lnTo>
                    <a:pt x="0" y="0"/>
                  </a:lnTo>
                </a:path>
              </a:pathLst>
            </a:custGeom>
            <a:ln w="3530">
              <a:solidFill>
                <a:srgbClr val="565659"/>
              </a:solidFill>
            </a:ln>
          </p:spPr>
          <p:txBody>
            <a:bodyPr wrap="square" lIns="0" tIns="0" rIns="0" bIns="0" rtlCol="0"/>
            <a:lstStyle/>
            <a:p/>
          </p:txBody>
        </p:sp>
        <p:sp>
          <p:nvSpPr>
            <p:cNvPr id="3063" name="object 3063" descr=""/>
            <p:cNvSpPr/>
            <p:nvPr/>
          </p:nvSpPr>
          <p:spPr>
            <a:xfrm>
              <a:off x="2092975" y="7094078"/>
              <a:ext cx="1270" cy="46990"/>
            </a:xfrm>
            <a:custGeom>
              <a:avLst/>
              <a:gdLst/>
              <a:ahLst/>
              <a:cxnLst/>
              <a:rect l="l" t="t" r="r" b="b"/>
              <a:pathLst>
                <a:path w="1269" h="46990">
                  <a:moveTo>
                    <a:pt x="1143" y="0"/>
                  </a:moveTo>
                  <a:lnTo>
                    <a:pt x="762" y="11811"/>
                  </a:lnTo>
                  <a:lnTo>
                    <a:pt x="762" y="23622"/>
                  </a:lnTo>
                  <a:lnTo>
                    <a:pt x="381" y="35052"/>
                  </a:lnTo>
                  <a:lnTo>
                    <a:pt x="0" y="46863"/>
                  </a:lnTo>
                </a:path>
              </a:pathLst>
            </a:custGeom>
            <a:ln w="3530">
              <a:solidFill>
                <a:srgbClr val="565659"/>
              </a:solidFill>
            </a:ln>
          </p:spPr>
          <p:txBody>
            <a:bodyPr wrap="square" lIns="0" tIns="0" rIns="0" bIns="0" rtlCol="0"/>
            <a:lstStyle/>
            <a:p/>
          </p:txBody>
        </p:sp>
        <p:sp>
          <p:nvSpPr>
            <p:cNvPr id="3064" name="object 3064" descr=""/>
            <p:cNvSpPr/>
            <p:nvPr/>
          </p:nvSpPr>
          <p:spPr>
            <a:xfrm>
              <a:off x="2510930" y="9096238"/>
              <a:ext cx="0" cy="1270"/>
            </a:xfrm>
            <a:custGeom>
              <a:avLst/>
              <a:gdLst/>
              <a:ahLst/>
              <a:cxnLst/>
              <a:rect l="l" t="t" r="r" b="b"/>
              <a:pathLst>
                <a:path w="0" h="1270">
                  <a:moveTo>
                    <a:pt x="0" y="0"/>
                  </a:moveTo>
                  <a:lnTo>
                    <a:pt x="0" y="381"/>
                  </a:lnTo>
                  <a:lnTo>
                    <a:pt x="0" y="762"/>
                  </a:lnTo>
                </a:path>
              </a:pathLst>
            </a:custGeom>
            <a:ln w="3530">
              <a:solidFill>
                <a:srgbClr val="565659"/>
              </a:solidFill>
            </a:ln>
          </p:spPr>
          <p:txBody>
            <a:bodyPr wrap="square" lIns="0" tIns="0" rIns="0" bIns="0" rtlCol="0"/>
            <a:lstStyle/>
            <a:p/>
          </p:txBody>
        </p:sp>
        <p:sp>
          <p:nvSpPr>
            <p:cNvPr id="3065" name="object 3065" descr=""/>
            <p:cNvSpPr/>
            <p:nvPr/>
          </p:nvSpPr>
          <p:spPr>
            <a:xfrm>
              <a:off x="2509164" y="9063609"/>
              <a:ext cx="3810" cy="12700"/>
            </a:xfrm>
            <a:custGeom>
              <a:avLst/>
              <a:gdLst/>
              <a:ahLst/>
              <a:cxnLst/>
              <a:rect l="l" t="t" r="r" b="b"/>
              <a:pathLst>
                <a:path w="3810" h="12700">
                  <a:moveTo>
                    <a:pt x="3530" y="10909"/>
                  </a:moveTo>
                  <a:lnTo>
                    <a:pt x="3009" y="9664"/>
                  </a:lnTo>
                  <a:lnTo>
                    <a:pt x="1765" y="9144"/>
                  </a:lnTo>
                  <a:lnTo>
                    <a:pt x="508" y="9664"/>
                  </a:lnTo>
                  <a:lnTo>
                    <a:pt x="0" y="10909"/>
                  </a:lnTo>
                  <a:lnTo>
                    <a:pt x="508" y="12153"/>
                  </a:lnTo>
                  <a:lnTo>
                    <a:pt x="1765" y="12674"/>
                  </a:lnTo>
                  <a:lnTo>
                    <a:pt x="3009" y="12153"/>
                  </a:lnTo>
                  <a:lnTo>
                    <a:pt x="3530" y="10909"/>
                  </a:lnTo>
                  <a:close/>
                </a:path>
                <a:path w="3810" h="12700">
                  <a:moveTo>
                    <a:pt x="3530" y="1765"/>
                  </a:moveTo>
                  <a:lnTo>
                    <a:pt x="3009" y="520"/>
                  </a:lnTo>
                  <a:lnTo>
                    <a:pt x="1765" y="0"/>
                  </a:lnTo>
                  <a:lnTo>
                    <a:pt x="508" y="520"/>
                  </a:lnTo>
                  <a:lnTo>
                    <a:pt x="0" y="1765"/>
                  </a:lnTo>
                  <a:lnTo>
                    <a:pt x="508" y="3022"/>
                  </a:lnTo>
                  <a:lnTo>
                    <a:pt x="1765" y="3530"/>
                  </a:lnTo>
                  <a:lnTo>
                    <a:pt x="3009" y="3022"/>
                  </a:lnTo>
                  <a:lnTo>
                    <a:pt x="3530" y="1765"/>
                  </a:lnTo>
                  <a:close/>
                </a:path>
              </a:pathLst>
            </a:custGeom>
            <a:solidFill>
              <a:srgbClr val="565659"/>
            </a:solidFill>
          </p:spPr>
          <p:txBody>
            <a:bodyPr wrap="square" lIns="0" tIns="0" rIns="0" bIns="0" rtlCol="0"/>
            <a:lstStyle/>
            <a:p/>
          </p:txBody>
        </p:sp>
        <p:sp>
          <p:nvSpPr>
            <p:cNvPr id="3066" name="object 3066" descr=""/>
            <p:cNvSpPr/>
            <p:nvPr/>
          </p:nvSpPr>
          <p:spPr>
            <a:xfrm>
              <a:off x="2505213" y="9066900"/>
              <a:ext cx="0" cy="3810"/>
            </a:xfrm>
            <a:custGeom>
              <a:avLst/>
              <a:gdLst/>
              <a:ahLst/>
              <a:cxnLst/>
              <a:rect l="l" t="t" r="r" b="b"/>
              <a:pathLst>
                <a:path w="0" h="3809">
                  <a:moveTo>
                    <a:pt x="0" y="3428"/>
                  </a:moveTo>
                  <a:lnTo>
                    <a:pt x="0" y="3428"/>
                  </a:lnTo>
                  <a:lnTo>
                    <a:pt x="0" y="761"/>
                  </a:lnTo>
                  <a:lnTo>
                    <a:pt x="0" y="0"/>
                  </a:lnTo>
                </a:path>
              </a:pathLst>
            </a:custGeom>
            <a:ln w="3530">
              <a:solidFill>
                <a:srgbClr val="565659"/>
              </a:solidFill>
            </a:ln>
          </p:spPr>
          <p:txBody>
            <a:bodyPr wrap="square" lIns="0" tIns="0" rIns="0" bIns="0" rtlCol="0"/>
            <a:lstStyle/>
            <a:p/>
          </p:txBody>
        </p:sp>
        <p:sp>
          <p:nvSpPr>
            <p:cNvPr id="3067" name="object 3067" descr=""/>
            <p:cNvSpPr/>
            <p:nvPr/>
          </p:nvSpPr>
          <p:spPr>
            <a:xfrm>
              <a:off x="2505213" y="9098139"/>
              <a:ext cx="0" cy="3810"/>
            </a:xfrm>
            <a:custGeom>
              <a:avLst/>
              <a:gdLst/>
              <a:ahLst/>
              <a:cxnLst/>
              <a:rect l="l" t="t" r="r" b="b"/>
              <a:pathLst>
                <a:path w="0" h="3809">
                  <a:moveTo>
                    <a:pt x="0" y="3809"/>
                  </a:moveTo>
                  <a:lnTo>
                    <a:pt x="0" y="3809"/>
                  </a:lnTo>
                  <a:lnTo>
                    <a:pt x="0" y="380"/>
                  </a:lnTo>
                  <a:lnTo>
                    <a:pt x="0" y="0"/>
                  </a:lnTo>
                </a:path>
              </a:pathLst>
            </a:custGeom>
            <a:ln w="3530">
              <a:solidFill>
                <a:srgbClr val="565659"/>
              </a:solidFill>
            </a:ln>
          </p:spPr>
          <p:txBody>
            <a:bodyPr wrap="square" lIns="0" tIns="0" rIns="0" bIns="0" rtlCol="0"/>
            <a:lstStyle/>
            <a:p/>
          </p:txBody>
        </p:sp>
        <p:sp>
          <p:nvSpPr>
            <p:cNvPr id="3068" name="object 3068" descr=""/>
            <p:cNvSpPr/>
            <p:nvPr/>
          </p:nvSpPr>
          <p:spPr>
            <a:xfrm>
              <a:off x="2510930" y="9091661"/>
              <a:ext cx="0" cy="4445"/>
            </a:xfrm>
            <a:custGeom>
              <a:avLst/>
              <a:gdLst/>
              <a:ahLst/>
              <a:cxnLst/>
              <a:rect l="l" t="t" r="r" b="b"/>
              <a:pathLst>
                <a:path w="0" h="4445">
                  <a:moveTo>
                    <a:pt x="0" y="0"/>
                  </a:moveTo>
                  <a:lnTo>
                    <a:pt x="0" y="0"/>
                  </a:lnTo>
                  <a:lnTo>
                    <a:pt x="0" y="3809"/>
                  </a:lnTo>
                  <a:lnTo>
                    <a:pt x="0" y="4190"/>
                  </a:lnTo>
                </a:path>
              </a:pathLst>
            </a:custGeom>
            <a:ln w="3530">
              <a:solidFill>
                <a:srgbClr val="565659"/>
              </a:solidFill>
            </a:ln>
          </p:spPr>
          <p:txBody>
            <a:bodyPr wrap="square" lIns="0" tIns="0" rIns="0" bIns="0" rtlCol="0"/>
            <a:lstStyle/>
            <a:p/>
          </p:txBody>
        </p:sp>
        <p:sp>
          <p:nvSpPr>
            <p:cNvPr id="3069" name="object 3069" descr=""/>
            <p:cNvSpPr/>
            <p:nvPr/>
          </p:nvSpPr>
          <p:spPr>
            <a:xfrm>
              <a:off x="1936762" y="9056990"/>
              <a:ext cx="8255" cy="22225"/>
            </a:xfrm>
            <a:custGeom>
              <a:avLst/>
              <a:gdLst/>
              <a:ahLst/>
              <a:cxnLst/>
              <a:rect l="l" t="t" r="r" b="b"/>
              <a:pathLst>
                <a:path w="8255" h="22225">
                  <a:moveTo>
                    <a:pt x="8000" y="0"/>
                  </a:moveTo>
                  <a:lnTo>
                    <a:pt x="8000" y="380"/>
                  </a:lnTo>
                  <a:lnTo>
                    <a:pt x="7619" y="380"/>
                  </a:lnTo>
                  <a:lnTo>
                    <a:pt x="7619" y="761"/>
                  </a:lnTo>
                  <a:lnTo>
                    <a:pt x="7619" y="1142"/>
                  </a:lnTo>
                  <a:lnTo>
                    <a:pt x="7238" y="1523"/>
                  </a:lnTo>
                  <a:lnTo>
                    <a:pt x="6857" y="2285"/>
                  </a:lnTo>
                  <a:lnTo>
                    <a:pt x="6476" y="3047"/>
                  </a:lnTo>
                  <a:lnTo>
                    <a:pt x="6095" y="3809"/>
                  </a:lnTo>
                  <a:lnTo>
                    <a:pt x="5714" y="4571"/>
                  </a:lnTo>
                  <a:lnTo>
                    <a:pt x="5333" y="5333"/>
                  </a:lnTo>
                  <a:lnTo>
                    <a:pt x="4952" y="6095"/>
                  </a:lnTo>
                  <a:lnTo>
                    <a:pt x="4571" y="6857"/>
                  </a:lnTo>
                  <a:lnTo>
                    <a:pt x="4571" y="7619"/>
                  </a:lnTo>
                  <a:lnTo>
                    <a:pt x="3809" y="9143"/>
                  </a:lnTo>
                  <a:lnTo>
                    <a:pt x="3428" y="10667"/>
                  </a:lnTo>
                  <a:lnTo>
                    <a:pt x="2666" y="12191"/>
                  </a:lnTo>
                  <a:lnTo>
                    <a:pt x="2285" y="13715"/>
                  </a:lnTo>
                  <a:lnTo>
                    <a:pt x="1904" y="15239"/>
                  </a:lnTo>
                  <a:lnTo>
                    <a:pt x="1142" y="16763"/>
                  </a:lnTo>
                  <a:lnTo>
                    <a:pt x="761" y="18287"/>
                  </a:lnTo>
                  <a:lnTo>
                    <a:pt x="380" y="19811"/>
                  </a:lnTo>
                  <a:lnTo>
                    <a:pt x="380" y="20573"/>
                  </a:lnTo>
                  <a:lnTo>
                    <a:pt x="0" y="20954"/>
                  </a:lnTo>
                  <a:lnTo>
                    <a:pt x="0" y="21335"/>
                  </a:lnTo>
                  <a:lnTo>
                    <a:pt x="0" y="21716"/>
                  </a:lnTo>
                </a:path>
              </a:pathLst>
            </a:custGeom>
            <a:ln w="3530">
              <a:solidFill>
                <a:srgbClr val="565659"/>
              </a:solidFill>
            </a:ln>
          </p:spPr>
          <p:txBody>
            <a:bodyPr wrap="square" lIns="0" tIns="0" rIns="0" bIns="0" rtlCol="0"/>
            <a:lstStyle/>
            <a:p/>
          </p:txBody>
        </p:sp>
        <p:sp>
          <p:nvSpPr>
            <p:cNvPr id="3070" name="object 3070" descr=""/>
            <p:cNvSpPr/>
            <p:nvPr/>
          </p:nvSpPr>
          <p:spPr>
            <a:xfrm>
              <a:off x="1987055" y="8927069"/>
              <a:ext cx="61594" cy="91440"/>
            </a:xfrm>
            <a:custGeom>
              <a:avLst/>
              <a:gdLst/>
              <a:ahLst/>
              <a:cxnLst/>
              <a:rect l="l" t="t" r="r" b="b"/>
              <a:pathLst>
                <a:path w="61594" h="91440">
                  <a:moveTo>
                    <a:pt x="61341" y="0"/>
                  </a:moveTo>
                  <a:lnTo>
                    <a:pt x="59817" y="3047"/>
                  </a:lnTo>
                  <a:lnTo>
                    <a:pt x="58674" y="6476"/>
                  </a:lnTo>
                  <a:lnTo>
                    <a:pt x="57150" y="9524"/>
                  </a:lnTo>
                  <a:lnTo>
                    <a:pt x="55626" y="12572"/>
                  </a:lnTo>
                  <a:lnTo>
                    <a:pt x="54102" y="15620"/>
                  </a:lnTo>
                  <a:lnTo>
                    <a:pt x="52578" y="18668"/>
                  </a:lnTo>
                  <a:lnTo>
                    <a:pt x="51054" y="22097"/>
                  </a:lnTo>
                  <a:lnTo>
                    <a:pt x="49530" y="25145"/>
                  </a:lnTo>
                  <a:lnTo>
                    <a:pt x="48006" y="28193"/>
                  </a:lnTo>
                  <a:lnTo>
                    <a:pt x="46101" y="31241"/>
                  </a:lnTo>
                  <a:lnTo>
                    <a:pt x="44577" y="34289"/>
                  </a:lnTo>
                  <a:lnTo>
                    <a:pt x="42672" y="36956"/>
                  </a:lnTo>
                  <a:lnTo>
                    <a:pt x="41148" y="40004"/>
                  </a:lnTo>
                  <a:lnTo>
                    <a:pt x="39243" y="43052"/>
                  </a:lnTo>
                  <a:lnTo>
                    <a:pt x="37338" y="46100"/>
                  </a:lnTo>
                  <a:lnTo>
                    <a:pt x="35433" y="48767"/>
                  </a:lnTo>
                  <a:lnTo>
                    <a:pt x="33909" y="51815"/>
                  </a:lnTo>
                  <a:lnTo>
                    <a:pt x="31623" y="54863"/>
                  </a:lnTo>
                  <a:lnTo>
                    <a:pt x="29718" y="57530"/>
                  </a:lnTo>
                  <a:lnTo>
                    <a:pt x="27813" y="60578"/>
                  </a:lnTo>
                  <a:lnTo>
                    <a:pt x="25908" y="63245"/>
                  </a:lnTo>
                  <a:lnTo>
                    <a:pt x="23622" y="65912"/>
                  </a:lnTo>
                  <a:lnTo>
                    <a:pt x="21717" y="68579"/>
                  </a:lnTo>
                  <a:lnTo>
                    <a:pt x="19431" y="71246"/>
                  </a:lnTo>
                  <a:lnTo>
                    <a:pt x="17145" y="73913"/>
                  </a:lnTo>
                  <a:lnTo>
                    <a:pt x="14859" y="76580"/>
                  </a:lnTo>
                  <a:lnTo>
                    <a:pt x="12573" y="79247"/>
                  </a:lnTo>
                  <a:lnTo>
                    <a:pt x="10287" y="81914"/>
                  </a:lnTo>
                  <a:lnTo>
                    <a:pt x="7620" y="84200"/>
                  </a:lnTo>
                  <a:lnTo>
                    <a:pt x="5334" y="86867"/>
                  </a:lnTo>
                  <a:lnTo>
                    <a:pt x="2667" y="89153"/>
                  </a:lnTo>
                  <a:lnTo>
                    <a:pt x="0" y="91439"/>
                  </a:lnTo>
                </a:path>
              </a:pathLst>
            </a:custGeom>
            <a:ln w="3530">
              <a:solidFill>
                <a:srgbClr val="565659"/>
              </a:solidFill>
            </a:ln>
          </p:spPr>
          <p:txBody>
            <a:bodyPr wrap="square" lIns="0" tIns="0" rIns="0" bIns="0" rtlCol="0"/>
            <a:lstStyle/>
            <a:p/>
          </p:txBody>
        </p:sp>
        <p:sp>
          <p:nvSpPr>
            <p:cNvPr id="3071" name="object 3071" descr=""/>
            <p:cNvSpPr/>
            <p:nvPr/>
          </p:nvSpPr>
          <p:spPr>
            <a:xfrm>
              <a:off x="2327286" y="8927071"/>
              <a:ext cx="60960" cy="91440"/>
            </a:xfrm>
            <a:custGeom>
              <a:avLst/>
              <a:gdLst/>
              <a:ahLst/>
              <a:cxnLst/>
              <a:rect l="l" t="t" r="r" b="b"/>
              <a:pathLst>
                <a:path w="60960" h="91440">
                  <a:moveTo>
                    <a:pt x="60960" y="91440"/>
                  </a:moveTo>
                  <a:lnTo>
                    <a:pt x="58293" y="89154"/>
                  </a:lnTo>
                  <a:lnTo>
                    <a:pt x="56007" y="86868"/>
                  </a:lnTo>
                  <a:lnTo>
                    <a:pt x="53340" y="84201"/>
                  </a:lnTo>
                  <a:lnTo>
                    <a:pt x="51054" y="81915"/>
                  </a:lnTo>
                  <a:lnTo>
                    <a:pt x="48768" y="79248"/>
                  </a:lnTo>
                  <a:lnTo>
                    <a:pt x="46482" y="76581"/>
                  </a:lnTo>
                  <a:lnTo>
                    <a:pt x="44196" y="74295"/>
                  </a:lnTo>
                  <a:lnTo>
                    <a:pt x="41910" y="71628"/>
                  </a:lnTo>
                  <a:lnTo>
                    <a:pt x="39624" y="68580"/>
                  </a:lnTo>
                  <a:lnTo>
                    <a:pt x="37338" y="65913"/>
                  </a:lnTo>
                  <a:lnTo>
                    <a:pt x="35433" y="63246"/>
                  </a:lnTo>
                  <a:lnTo>
                    <a:pt x="33147" y="60579"/>
                  </a:lnTo>
                  <a:lnTo>
                    <a:pt x="31242" y="57531"/>
                  </a:lnTo>
                  <a:lnTo>
                    <a:pt x="29337" y="54864"/>
                  </a:lnTo>
                  <a:lnTo>
                    <a:pt x="27432" y="51816"/>
                  </a:lnTo>
                  <a:lnTo>
                    <a:pt x="25527" y="48768"/>
                  </a:lnTo>
                  <a:lnTo>
                    <a:pt x="23622" y="46101"/>
                  </a:lnTo>
                  <a:lnTo>
                    <a:pt x="21717" y="43053"/>
                  </a:lnTo>
                  <a:lnTo>
                    <a:pt x="20193" y="40005"/>
                  </a:lnTo>
                  <a:lnTo>
                    <a:pt x="18288" y="36957"/>
                  </a:lnTo>
                  <a:lnTo>
                    <a:pt x="16764" y="33909"/>
                  </a:lnTo>
                  <a:lnTo>
                    <a:pt x="14859" y="30861"/>
                  </a:lnTo>
                  <a:lnTo>
                    <a:pt x="13335" y="28194"/>
                  </a:lnTo>
                  <a:lnTo>
                    <a:pt x="11811" y="25146"/>
                  </a:lnTo>
                  <a:lnTo>
                    <a:pt x="9906" y="22098"/>
                  </a:lnTo>
                  <a:lnTo>
                    <a:pt x="8382" y="19050"/>
                  </a:lnTo>
                  <a:lnTo>
                    <a:pt x="6858" y="15621"/>
                  </a:lnTo>
                  <a:lnTo>
                    <a:pt x="5334" y="12573"/>
                  </a:lnTo>
                  <a:lnTo>
                    <a:pt x="4191" y="9525"/>
                  </a:lnTo>
                  <a:lnTo>
                    <a:pt x="2667" y="6477"/>
                  </a:lnTo>
                  <a:lnTo>
                    <a:pt x="1143" y="3048"/>
                  </a:lnTo>
                  <a:lnTo>
                    <a:pt x="0" y="0"/>
                  </a:lnTo>
                </a:path>
              </a:pathLst>
            </a:custGeom>
            <a:ln w="3530">
              <a:solidFill>
                <a:srgbClr val="565659"/>
              </a:solidFill>
            </a:ln>
          </p:spPr>
          <p:txBody>
            <a:bodyPr wrap="square" lIns="0" tIns="0" rIns="0" bIns="0" rtlCol="0"/>
            <a:lstStyle/>
            <a:p/>
          </p:txBody>
        </p:sp>
        <p:sp>
          <p:nvSpPr>
            <p:cNvPr id="3072" name="object 3072" descr=""/>
            <p:cNvSpPr/>
            <p:nvPr/>
          </p:nvSpPr>
          <p:spPr>
            <a:xfrm>
              <a:off x="2030108" y="9086713"/>
              <a:ext cx="11430" cy="78105"/>
            </a:xfrm>
            <a:custGeom>
              <a:avLst/>
              <a:gdLst/>
              <a:ahLst/>
              <a:cxnLst/>
              <a:rect l="l" t="t" r="r" b="b"/>
              <a:pathLst>
                <a:path w="11430" h="78104">
                  <a:moveTo>
                    <a:pt x="11430" y="0"/>
                  </a:moveTo>
                  <a:lnTo>
                    <a:pt x="11430" y="1524"/>
                  </a:lnTo>
                  <a:lnTo>
                    <a:pt x="11049" y="2667"/>
                  </a:lnTo>
                  <a:lnTo>
                    <a:pt x="11049" y="4191"/>
                  </a:lnTo>
                  <a:lnTo>
                    <a:pt x="11049" y="5715"/>
                  </a:lnTo>
                  <a:lnTo>
                    <a:pt x="11049" y="7620"/>
                  </a:lnTo>
                  <a:lnTo>
                    <a:pt x="10668" y="9906"/>
                  </a:lnTo>
                  <a:lnTo>
                    <a:pt x="10668" y="12192"/>
                  </a:lnTo>
                  <a:lnTo>
                    <a:pt x="10287" y="14478"/>
                  </a:lnTo>
                  <a:lnTo>
                    <a:pt x="10287" y="16764"/>
                  </a:lnTo>
                  <a:lnTo>
                    <a:pt x="9906" y="18669"/>
                  </a:lnTo>
                  <a:lnTo>
                    <a:pt x="9906" y="20955"/>
                  </a:lnTo>
                  <a:lnTo>
                    <a:pt x="9525" y="23241"/>
                  </a:lnTo>
                  <a:lnTo>
                    <a:pt x="9144" y="25527"/>
                  </a:lnTo>
                  <a:lnTo>
                    <a:pt x="8763" y="27813"/>
                  </a:lnTo>
                  <a:lnTo>
                    <a:pt x="8382" y="32385"/>
                  </a:lnTo>
                  <a:lnTo>
                    <a:pt x="7620" y="36957"/>
                  </a:lnTo>
                  <a:lnTo>
                    <a:pt x="6858" y="41529"/>
                  </a:lnTo>
                  <a:lnTo>
                    <a:pt x="6096" y="46101"/>
                  </a:lnTo>
                  <a:lnTo>
                    <a:pt x="5334" y="50673"/>
                  </a:lnTo>
                  <a:lnTo>
                    <a:pt x="4572" y="55245"/>
                  </a:lnTo>
                  <a:lnTo>
                    <a:pt x="3810" y="59817"/>
                  </a:lnTo>
                  <a:lnTo>
                    <a:pt x="3048" y="64389"/>
                  </a:lnTo>
                  <a:lnTo>
                    <a:pt x="1905" y="68961"/>
                  </a:lnTo>
                  <a:lnTo>
                    <a:pt x="1143" y="73533"/>
                  </a:lnTo>
                  <a:lnTo>
                    <a:pt x="0" y="78105"/>
                  </a:lnTo>
                </a:path>
              </a:pathLst>
            </a:custGeom>
            <a:ln w="3530">
              <a:solidFill>
                <a:srgbClr val="565659"/>
              </a:solidFill>
            </a:ln>
          </p:spPr>
          <p:txBody>
            <a:bodyPr wrap="square" lIns="0" tIns="0" rIns="0" bIns="0" rtlCol="0"/>
            <a:lstStyle/>
            <a:p/>
          </p:txBody>
        </p:sp>
        <p:sp>
          <p:nvSpPr>
            <p:cNvPr id="3073" name="object 3073" descr=""/>
            <p:cNvSpPr/>
            <p:nvPr/>
          </p:nvSpPr>
          <p:spPr>
            <a:xfrm>
              <a:off x="2334149" y="9086712"/>
              <a:ext cx="11430" cy="78105"/>
            </a:xfrm>
            <a:custGeom>
              <a:avLst/>
              <a:gdLst/>
              <a:ahLst/>
              <a:cxnLst/>
              <a:rect l="l" t="t" r="r" b="b"/>
              <a:pathLst>
                <a:path w="11430" h="78104">
                  <a:moveTo>
                    <a:pt x="11049" y="78105"/>
                  </a:moveTo>
                  <a:lnTo>
                    <a:pt x="10287" y="73533"/>
                  </a:lnTo>
                  <a:lnTo>
                    <a:pt x="9144" y="68961"/>
                  </a:lnTo>
                  <a:lnTo>
                    <a:pt x="8382" y="64389"/>
                  </a:lnTo>
                  <a:lnTo>
                    <a:pt x="7620" y="59817"/>
                  </a:lnTo>
                  <a:lnTo>
                    <a:pt x="6477" y="55245"/>
                  </a:lnTo>
                  <a:lnTo>
                    <a:pt x="5715" y="50673"/>
                  </a:lnTo>
                  <a:lnTo>
                    <a:pt x="4953" y="46101"/>
                  </a:lnTo>
                  <a:lnTo>
                    <a:pt x="4191" y="41529"/>
                  </a:lnTo>
                  <a:lnTo>
                    <a:pt x="3429" y="36957"/>
                  </a:lnTo>
                  <a:lnTo>
                    <a:pt x="3048" y="32385"/>
                  </a:lnTo>
                  <a:lnTo>
                    <a:pt x="2286" y="27813"/>
                  </a:lnTo>
                  <a:lnTo>
                    <a:pt x="1905" y="23241"/>
                  </a:lnTo>
                  <a:lnTo>
                    <a:pt x="1524" y="20955"/>
                  </a:lnTo>
                  <a:lnTo>
                    <a:pt x="1143" y="18669"/>
                  </a:lnTo>
                  <a:lnTo>
                    <a:pt x="1143" y="16764"/>
                  </a:lnTo>
                  <a:lnTo>
                    <a:pt x="762" y="14478"/>
                  </a:lnTo>
                  <a:lnTo>
                    <a:pt x="762" y="12192"/>
                  </a:lnTo>
                  <a:lnTo>
                    <a:pt x="381" y="9906"/>
                  </a:lnTo>
                  <a:lnTo>
                    <a:pt x="381" y="7620"/>
                  </a:lnTo>
                  <a:lnTo>
                    <a:pt x="381" y="6477"/>
                  </a:lnTo>
                  <a:lnTo>
                    <a:pt x="0" y="6096"/>
                  </a:lnTo>
                  <a:lnTo>
                    <a:pt x="0" y="762"/>
                  </a:lnTo>
                  <a:lnTo>
                    <a:pt x="0" y="0"/>
                  </a:lnTo>
                </a:path>
              </a:pathLst>
            </a:custGeom>
            <a:ln w="3530">
              <a:solidFill>
                <a:srgbClr val="565659"/>
              </a:solidFill>
            </a:ln>
          </p:spPr>
          <p:txBody>
            <a:bodyPr wrap="square" lIns="0" tIns="0" rIns="0" bIns="0" rtlCol="0"/>
            <a:lstStyle/>
            <a:p/>
          </p:txBody>
        </p:sp>
        <p:sp>
          <p:nvSpPr>
            <p:cNvPr id="3074" name="object 3074" descr=""/>
            <p:cNvSpPr/>
            <p:nvPr/>
          </p:nvSpPr>
          <p:spPr>
            <a:xfrm>
              <a:off x="2028586" y="9164817"/>
              <a:ext cx="1905" cy="8255"/>
            </a:xfrm>
            <a:custGeom>
              <a:avLst/>
              <a:gdLst/>
              <a:ahLst/>
              <a:cxnLst/>
              <a:rect l="l" t="t" r="r" b="b"/>
              <a:pathLst>
                <a:path w="1905" h="8254">
                  <a:moveTo>
                    <a:pt x="1524" y="0"/>
                  </a:moveTo>
                  <a:lnTo>
                    <a:pt x="762" y="3810"/>
                  </a:lnTo>
                  <a:lnTo>
                    <a:pt x="0" y="8001"/>
                  </a:lnTo>
                </a:path>
              </a:pathLst>
            </a:custGeom>
            <a:ln w="3530">
              <a:solidFill>
                <a:srgbClr val="565659"/>
              </a:solidFill>
            </a:ln>
          </p:spPr>
          <p:txBody>
            <a:bodyPr wrap="square" lIns="0" tIns="0" rIns="0" bIns="0" rtlCol="0"/>
            <a:lstStyle/>
            <a:p/>
          </p:txBody>
        </p:sp>
        <p:sp>
          <p:nvSpPr>
            <p:cNvPr id="3075" name="object 3075" descr=""/>
            <p:cNvSpPr/>
            <p:nvPr/>
          </p:nvSpPr>
          <p:spPr>
            <a:xfrm>
              <a:off x="2345193" y="9164814"/>
              <a:ext cx="1905" cy="8255"/>
            </a:xfrm>
            <a:custGeom>
              <a:avLst/>
              <a:gdLst/>
              <a:ahLst/>
              <a:cxnLst/>
              <a:rect l="l" t="t" r="r" b="b"/>
              <a:pathLst>
                <a:path w="1905" h="8254">
                  <a:moveTo>
                    <a:pt x="1524" y="8000"/>
                  </a:moveTo>
                  <a:lnTo>
                    <a:pt x="762" y="3809"/>
                  </a:lnTo>
                  <a:lnTo>
                    <a:pt x="0" y="0"/>
                  </a:lnTo>
                </a:path>
              </a:pathLst>
            </a:custGeom>
            <a:ln w="3530">
              <a:solidFill>
                <a:srgbClr val="565659"/>
              </a:solidFill>
            </a:ln>
          </p:spPr>
          <p:txBody>
            <a:bodyPr wrap="square" lIns="0" tIns="0" rIns="0" bIns="0" rtlCol="0"/>
            <a:lstStyle/>
            <a:p/>
          </p:txBody>
        </p:sp>
        <p:sp>
          <p:nvSpPr>
            <p:cNvPr id="3076" name="object 3076" descr=""/>
            <p:cNvSpPr/>
            <p:nvPr/>
          </p:nvSpPr>
          <p:spPr>
            <a:xfrm>
              <a:off x="2020202" y="9172815"/>
              <a:ext cx="8890" cy="7620"/>
            </a:xfrm>
            <a:custGeom>
              <a:avLst/>
              <a:gdLst/>
              <a:ahLst/>
              <a:cxnLst/>
              <a:rect l="l" t="t" r="r" b="b"/>
              <a:pathLst>
                <a:path w="8889" h="7620">
                  <a:moveTo>
                    <a:pt x="8381" y="0"/>
                  </a:moveTo>
                  <a:lnTo>
                    <a:pt x="8381" y="381"/>
                  </a:lnTo>
                  <a:lnTo>
                    <a:pt x="8381" y="762"/>
                  </a:lnTo>
                  <a:lnTo>
                    <a:pt x="8381" y="1143"/>
                  </a:lnTo>
                  <a:lnTo>
                    <a:pt x="8000" y="1143"/>
                  </a:lnTo>
                  <a:lnTo>
                    <a:pt x="8000" y="1524"/>
                  </a:lnTo>
                  <a:lnTo>
                    <a:pt x="7619" y="1905"/>
                  </a:lnTo>
                  <a:lnTo>
                    <a:pt x="7619" y="2286"/>
                  </a:lnTo>
                  <a:lnTo>
                    <a:pt x="7238" y="2667"/>
                  </a:lnTo>
                  <a:lnTo>
                    <a:pt x="7238" y="3048"/>
                  </a:lnTo>
                  <a:lnTo>
                    <a:pt x="6857" y="3429"/>
                  </a:lnTo>
                  <a:lnTo>
                    <a:pt x="6476" y="3810"/>
                  </a:lnTo>
                  <a:lnTo>
                    <a:pt x="6095" y="4191"/>
                  </a:lnTo>
                  <a:lnTo>
                    <a:pt x="5714" y="4572"/>
                  </a:lnTo>
                  <a:lnTo>
                    <a:pt x="5714" y="4953"/>
                  </a:lnTo>
                  <a:lnTo>
                    <a:pt x="5333" y="4953"/>
                  </a:lnTo>
                  <a:lnTo>
                    <a:pt x="4952" y="5334"/>
                  </a:lnTo>
                  <a:lnTo>
                    <a:pt x="4571" y="5715"/>
                  </a:lnTo>
                  <a:lnTo>
                    <a:pt x="4190" y="5715"/>
                  </a:lnTo>
                  <a:lnTo>
                    <a:pt x="3809" y="6096"/>
                  </a:lnTo>
                  <a:lnTo>
                    <a:pt x="3428" y="6477"/>
                  </a:lnTo>
                  <a:lnTo>
                    <a:pt x="3047" y="6477"/>
                  </a:lnTo>
                  <a:lnTo>
                    <a:pt x="2666" y="6477"/>
                  </a:lnTo>
                  <a:lnTo>
                    <a:pt x="2285" y="6858"/>
                  </a:lnTo>
                  <a:lnTo>
                    <a:pt x="1904" y="6858"/>
                  </a:lnTo>
                  <a:lnTo>
                    <a:pt x="1523" y="6858"/>
                  </a:lnTo>
                  <a:lnTo>
                    <a:pt x="1142" y="6858"/>
                  </a:lnTo>
                  <a:lnTo>
                    <a:pt x="1142" y="7238"/>
                  </a:lnTo>
                  <a:lnTo>
                    <a:pt x="761" y="7238"/>
                  </a:lnTo>
                  <a:lnTo>
                    <a:pt x="380" y="7238"/>
                  </a:lnTo>
                  <a:lnTo>
                    <a:pt x="0" y="7238"/>
                  </a:lnTo>
                </a:path>
              </a:pathLst>
            </a:custGeom>
            <a:ln w="3530">
              <a:solidFill>
                <a:srgbClr val="565659"/>
              </a:solidFill>
            </a:ln>
          </p:spPr>
          <p:txBody>
            <a:bodyPr wrap="square" lIns="0" tIns="0" rIns="0" bIns="0" rtlCol="0"/>
            <a:lstStyle/>
            <a:p/>
          </p:txBody>
        </p:sp>
        <p:sp>
          <p:nvSpPr>
            <p:cNvPr id="3077" name="object 3077" descr=""/>
            <p:cNvSpPr/>
            <p:nvPr/>
          </p:nvSpPr>
          <p:spPr>
            <a:xfrm>
              <a:off x="2346718" y="9172814"/>
              <a:ext cx="8890" cy="7620"/>
            </a:xfrm>
            <a:custGeom>
              <a:avLst/>
              <a:gdLst/>
              <a:ahLst/>
              <a:cxnLst/>
              <a:rect l="l" t="t" r="r" b="b"/>
              <a:pathLst>
                <a:path w="8889" h="7620">
                  <a:moveTo>
                    <a:pt x="8381" y="7238"/>
                  </a:moveTo>
                  <a:lnTo>
                    <a:pt x="8000" y="7238"/>
                  </a:lnTo>
                  <a:lnTo>
                    <a:pt x="7619" y="7238"/>
                  </a:lnTo>
                  <a:lnTo>
                    <a:pt x="7238" y="6857"/>
                  </a:lnTo>
                  <a:lnTo>
                    <a:pt x="6857" y="6857"/>
                  </a:lnTo>
                  <a:lnTo>
                    <a:pt x="6476" y="6857"/>
                  </a:lnTo>
                  <a:lnTo>
                    <a:pt x="6095" y="6857"/>
                  </a:lnTo>
                  <a:lnTo>
                    <a:pt x="6095" y="6476"/>
                  </a:lnTo>
                  <a:lnTo>
                    <a:pt x="5714" y="6476"/>
                  </a:lnTo>
                  <a:lnTo>
                    <a:pt x="5333" y="6476"/>
                  </a:lnTo>
                  <a:lnTo>
                    <a:pt x="4952" y="6095"/>
                  </a:lnTo>
                  <a:lnTo>
                    <a:pt x="4571" y="6095"/>
                  </a:lnTo>
                  <a:lnTo>
                    <a:pt x="4190" y="5714"/>
                  </a:lnTo>
                  <a:lnTo>
                    <a:pt x="3809" y="5714"/>
                  </a:lnTo>
                  <a:lnTo>
                    <a:pt x="3809" y="5333"/>
                  </a:lnTo>
                  <a:lnTo>
                    <a:pt x="3428" y="4952"/>
                  </a:lnTo>
                  <a:lnTo>
                    <a:pt x="3047" y="4952"/>
                  </a:lnTo>
                  <a:lnTo>
                    <a:pt x="2666" y="4571"/>
                  </a:lnTo>
                  <a:lnTo>
                    <a:pt x="2285" y="4190"/>
                  </a:lnTo>
                  <a:lnTo>
                    <a:pt x="2285" y="3809"/>
                  </a:lnTo>
                  <a:lnTo>
                    <a:pt x="1904" y="3809"/>
                  </a:lnTo>
                  <a:lnTo>
                    <a:pt x="1523" y="3428"/>
                  </a:lnTo>
                  <a:lnTo>
                    <a:pt x="1523" y="3047"/>
                  </a:lnTo>
                  <a:lnTo>
                    <a:pt x="1142" y="2666"/>
                  </a:lnTo>
                  <a:lnTo>
                    <a:pt x="1142" y="2285"/>
                  </a:lnTo>
                  <a:lnTo>
                    <a:pt x="761" y="1904"/>
                  </a:lnTo>
                  <a:lnTo>
                    <a:pt x="761" y="1523"/>
                  </a:lnTo>
                  <a:lnTo>
                    <a:pt x="380" y="1142"/>
                  </a:lnTo>
                  <a:lnTo>
                    <a:pt x="380" y="761"/>
                  </a:lnTo>
                  <a:lnTo>
                    <a:pt x="0" y="380"/>
                  </a:lnTo>
                  <a:lnTo>
                    <a:pt x="0" y="0"/>
                  </a:lnTo>
                </a:path>
              </a:pathLst>
            </a:custGeom>
            <a:ln w="3530">
              <a:solidFill>
                <a:srgbClr val="565659"/>
              </a:solidFill>
            </a:ln>
          </p:spPr>
          <p:txBody>
            <a:bodyPr wrap="square" lIns="0" tIns="0" rIns="0" bIns="0" rtlCol="0"/>
            <a:lstStyle/>
            <a:p/>
          </p:txBody>
        </p:sp>
        <p:sp>
          <p:nvSpPr>
            <p:cNvPr id="3078" name="object 3078" descr=""/>
            <p:cNvSpPr/>
            <p:nvPr/>
          </p:nvSpPr>
          <p:spPr>
            <a:xfrm>
              <a:off x="2388250" y="9018508"/>
              <a:ext cx="10795" cy="8890"/>
            </a:xfrm>
            <a:custGeom>
              <a:avLst/>
              <a:gdLst/>
              <a:ahLst/>
              <a:cxnLst/>
              <a:rect l="l" t="t" r="r" b="b"/>
              <a:pathLst>
                <a:path w="10794" h="8890">
                  <a:moveTo>
                    <a:pt x="10668" y="8382"/>
                  </a:moveTo>
                  <a:lnTo>
                    <a:pt x="9144" y="7239"/>
                  </a:lnTo>
                  <a:lnTo>
                    <a:pt x="8001" y="6477"/>
                  </a:lnTo>
                  <a:lnTo>
                    <a:pt x="6477" y="5334"/>
                  </a:lnTo>
                  <a:lnTo>
                    <a:pt x="5334" y="4191"/>
                  </a:lnTo>
                  <a:lnTo>
                    <a:pt x="3810" y="3429"/>
                  </a:lnTo>
                  <a:lnTo>
                    <a:pt x="2667" y="2286"/>
                  </a:lnTo>
                  <a:lnTo>
                    <a:pt x="1524" y="1143"/>
                  </a:lnTo>
                  <a:lnTo>
                    <a:pt x="0" y="0"/>
                  </a:lnTo>
                </a:path>
              </a:pathLst>
            </a:custGeom>
            <a:ln w="3530">
              <a:solidFill>
                <a:srgbClr val="565659"/>
              </a:solidFill>
            </a:ln>
          </p:spPr>
          <p:txBody>
            <a:bodyPr wrap="square" lIns="0" tIns="0" rIns="0" bIns="0" rtlCol="0"/>
            <a:lstStyle/>
            <a:p/>
          </p:txBody>
        </p:sp>
        <p:sp>
          <p:nvSpPr>
            <p:cNvPr id="3079" name="object 3079" descr=""/>
            <p:cNvSpPr/>
            <p:nvPr/>
          </p:nvSpPr>
          <p:spPr>
            <a:xfrm>
              <a:off x="1944764" y="9018511"/>
              <a:ext cx="42545" cy="38735"/>
            </a:xfrm>
            <a:custGeom>
              <a:avLst/>
              <a:gdLst/>
              <a:ahLst/>
              <a:cxnLst/>
              <a:rect l="l" t="t" r="r" b="b"/>
              <a:pathLst>
                <a:path w="42544" h="38734">
                  <a:moveTo>
                    <a:pt x="42291" y="0"/>
                  </a:moveTo>
                  <a:lnTo>
                    <a:pt x="41148" y="1143"/>
                  </a:lnTo>
                  <a:lnTo>
                    <a:pt x="39624" y="2286"/>
                  </a:lnTo>
                  <a:lnTo>
                    <a:pt x="38100" y="3429"/>
                  </a:lnTo>
                  <a:lnTo>
                    <a:pt x="36576" y="4572"/>
                  </a:lnTo>
                  <a:lnTo>
                    <a:pt x="35052" y="5715"/>
                  </a:lnTo>
                  <a:lnTo>
                    <a:pt x="33528" y="6858"/>
                  </a:lnTo>
                  <a:lnTo>
                    <a:pt x="32385" y="8001"/>
                  </a:lnTo>
                  <a:lnTo>
                    <a:pt x="30861" y="9144"/>
                  </a:lnTo>
                  <a:lnTo>
                    <a:pt x="29337" y="10287"/>
                  </a:lnTo>
                  <a:lnTo>
                    <a:pt x="27813" y="11049"/>
                  </a:lnTo>
                  <a:lnTo>
                    <a:pt x="24765" y="13335"/>
                  </a:lnTo>
                  <a:lnTo>
                    <a:pt x="23241" y="14478"/>
                  </a:lnTo>
                  <a:lnTo>
                    <a:pt x="21717" y="15621"/>
                  </a:lnTo>
                  <a:lnTo>
                    <a:pt x="20193" y="16383"/>
                  </a:lnTo>
                  <a:lnTo>
                    <a:pt x="19050" y="17526"/>
                  </a:lnTo>
                  <a:lnTo>
                    <a:pt x="17526" y="18669"/>
                  </a:lnTo>
                  <a:lnTo>
                    <a:pt x="16002" y="19812"/>
                  </a:lnTo>
                  <a:lnTo>
                    <a:pt x="14478" y="20955"/>
                  </a:lnTo>
                  <a:lnTo>
                    <a:pt x="12954" y="22479"/>
                  </a:lnTo>
                  <a:lnTo>
                    <a:pt x="12573" y="22860"/>
                  </a:lnTo>
                  <a:lnTo>
                    <a:pt x="11811" y="23622"/>
                  </a:lnTo>
                  <a:lnTo>
                    <a:pt x="11049" y="24384"/>
                  </a:lnTo>
                  <a:lnTo>
                    <a:pt x="10287" y="24765"/>
                  </a:lnTo>
                  <a:lnTo>
                    <a:pt x="9906" y="25526"/>
                  </a:lnTo>
                  <a:lnTo>
                    <a:pt x="9144" y="26288"/>
                  </a:lnTo>
                  <a:lnTo>
                    <a:pt x="8382" y="27051"/>
                  </a:lnTo>
                  <a:lnTo>
                    <a:pt x="8001" y="27432"/>
                  </a:lnTo>
                  <a:lnTo>
                    <a:pt x="7239" y="28194"/>
                  </a:lnTo>
                  <a:lnTo>
                    <a:pt x="6477" y="28956"/>
                  </a:lnTo>
                  <a:lnTo>
                    <a:pt x="6096" y="29718"/>
                  </a:lnTo>
                  <a:lnTo>
                    <a:pt x="5334" y="30480"/>
                  </a:lnTo>
                  <a:lnTo>
                    <a:pt x="4953" y="31242"/>
                  </a:lnTo>
                  <a:lnTo>
                    <a:pt x="4191" y="31623"/>
                  </a:lnTo>
                  <a:lnTo>
                    <a:pt x="3810" y="32384"/>
                  </a:lnTo>
                  <a:lnTo>
                    <a:pt x="3429" y="32766"/>
                  </a:lnTo>
                  <a:lnTo>
                    <a:pt x="3429" y="33147"/>
                  </a:lnTo>
                  <a:lnTo>
                    <a:pt x="2667" y="33909"/>
                  </a:lnTo>
                  <a:lnTo>
                    <a:pt x="2286" y="34671"/>
                  </a:lnTo>
                  <a:lnTo>
                    <a:pt x="1905" y="35433"/>
                  </a:lnTo>
                  <a:lnTo>
                    <a:pt x="1143" y="36195"/>
                  </a:lnTo>
                  <a:lnTo>
                    <a:pt x="762" y="36957"/>
                  </a:lnTo>
                  <a:lnTo>
                    <a:pt x="381" y="37719"/>
                  </a:lnTo>
                  <a:lnTo>
                    <a:pt x="381" y="38100"/>
                  </a:lnTo>
                  <a:lnTo>
                    <a:pt x="0" y="38100"/>
                  </a:lnTo>
                  <a:lnTo>
                    <a:pt x="0" y="38481"/>
                  </a:lnTo>
                </a:path>
              </a:pathLst>
            </a:custGeom>
            <a:ln w="3530">
              <a:solidFill>
                <a:srgbClr val="565659"/>
              </a:solidFill>
            </a:ln>
          </p:spPr>
          <p:txBody>
            <a:bodyPr wrap="square" lIns="0" tIns="0" rIns="0" bIns="0" rtlCol="0"/>
            <a:lstStyle/>
            <a:p/>
          </p:txBody>
        </p:sp>
        <p:sp>
          <p:nvSpPr>
            <p:cNvPr id="3080" name="object 3080" descr=""/>
            <p:cNvSpPr/>
            <p:nvPr/>
          </p:nvSpPr>
          <p:spPr>
            <a:xfrm>
              <a:off x="1936761" y="9077188"/>
              <a:ext cx="635" cy="1905"/>
            </a:xfrm>
            <a:custGeom>
              <a:avLst/>
              <a:gdLst/>
              <a:ahLst/>
              <a:cxnLst/>
              <a:rect l="l" t="t" r="r" b="b"/>
              <a:pathLst>
                <a:path w="635" h="1904">
                  <a:moveTo>
                    <a:pt x="381" y="0"/>
                  </a:moveTo>
                  <a:lnTo>
                    <a:pt x="381" y="381"/>
                  </a:lnTo>
                  <a:lnTo>
                    <a:pt x="0" y="1905"/>
                  </a:lnTo>
                </a:path>
              </a:pathLst>
            </a:custGeom>
            <a:ln w="3530">
              <a:solidFill>
                <a:srgbClr val="565659"/>
              </a:solidFill>
            </a:ln>
          </p:spPr>
          <p:txBody>
            <a:bodyPr wrap="square" lIns="0" tIns="0" rIns="0" bIns="0" rtlCol="0"/>
            <a:lstStyle/>
            <a:p/>
          </p:txBody>
        </p:sp>
        <p:sp>
          <p:nvSpPr>
            <p:cNvPr id="3081" name="object 3081" descr=""/>
            <p:cNvSpPr/>
            <p:nvPr/>
          </p:nvSpPr>
          <p:spPr>
            <a:xfrm>
              <a:off x="2200032" y="9093566"/>
              <a:ext cx="19685" cy="13970"/>
            </a:xfrm>
            <a:custGeom>
              <a:avLst/>
              <a:gdLst/>
              <a:ahLst/>
              <a:cxnLst/>
              <a:rect l="l" t="t" r="r" b="b"/>
              <a:pathLst>
                <a:path w="19685" h="13970">
                  <a:moveTo>
                    <a:pt x="19431" y="13715"/>
                  </a:moveTo>
                  <a:lnTo>
                    <a:pt x="19050" y="12953"/>
                  </a:lnTo>
                  <a:lnTo>
                    <a:pt x="18669" y="12572"/>
                  </a:lnTo>
                  <a:lnTo>
                    <a:pt x="18288" y="11810"/>
                  </a:lnTo>
                  <a:lnTo>
                    <a:pt x="17907" y="11429"/>
                  </a:lnTo>
                  <a:lnTo>
                    <a:pt x="17526" y="10667"/>
                  </a:lnTo>
                  <a:lnTo>
                    <a:pt x="17145" y="10286"/>
                  </a:lnTo>
                  <a:lnTo>
                    <a:pt x="16383" y="9905"/>
                  </a:lnTo>
                  <a:lnTo>
                    <a:pt x="16002" y="9143"/>
                  </a:lnTo>
                  <a:lnTo>
                    <a:pt x="15621" y="8762"/>
                  </a:lnTo>
                  <a:lnTo>
                    <a:pt x="15240" y="8381"/>
                  </a:lnTo>
                  <a:lnTo>
                    <a:pt x="14478" y="7619"/>
                  </a:lnTo>
                  <a:lnTo>
                    <a:pt x="14097" y="7238"/>
                  </a:lnTo>
                  <a:lnTo>
                    <a:pt x="13335" y="6857"/>
                  </a:lnTo>
                  <a:lnTo>
                    <a:pt x="12954" y="6476"/>
                  </a:lnTo>
                  <a:lnTo>
                    <a:pt x="12192" y="5714"/>
                  </a:lnTo>
                  <a:lnTo>
                    <a:pt x="11811" y="5333"/>
                  </a:lnTo>
                  <a:lnTo>
                    <a:pt x="11049" y="4952"/>
                  </a:lnTo>
                  <a:lnTo>
                    <a:pt x="10287" y="4571"/>
                  </a:lnTo>
                  <a:lnTo>
                    <a:pt x="9906" y="4190"/>
                  </a:lnTo>
                  <a:lnTo>
                    <a:pt x="9144" y="3809"/>
                  </a:lnTo>
                  <a:lnTo>
                    <a:pt x="8382" y="3428"/>
                  </a:lnTo>
                  <a:lnTo>
                    <a:pt x="7620" y="3047"/>
                  </a:lnTo>
                  <a:lnTo>
                    <a:pt x="6858" y="2666"/>
                  </a:lnTo>
                  <a:lnTo>
                    <a:pt x="6096" y="2285"/>
                  </a:lnTo>
                  <a:lnTo>
                    <a:pt x="5334" y="1904"/>
                  </a:lnTo>
                  <a:lnTo>
                    <a:pt x="4572" y="1523"/>
                  </a:lnTo>
                  <a:lnTo>
                    <a:pt x="3810" y="1142"/>
                  </a:lnTo>
                  <a:lnTo>
                    <a:pt x="3048" y="1142"/>
                  </a:lnTo>
                  <a:lnTo>
                    <a:pt x="2286" y="761"/>
                  </a:lnTo>
                  <a:lnTo>
                    <a:pt x="1524" y="380"/>
                  </a:lnTo>
                  <a:lnTo>
                    <a:pt x="762" y="380"/>
                  </a:lnTo>
                  <a:lnTo>
                    <a:pt x="0" y="0"/>
                  </a:lnTo>
                </a:path>
              </a:pathLst>
            </a:custGeom>
            <a:ln w="3530">
              <a:solidFill>
                <a:srgbClr val="565659"/>
              </a:solidFill>
            </a:ln>
          </p:spPr>
          <p:txBody>
            <a:bodyPr wrap="square" lIns="0" tIns="0" rIns="0" bIns="0" rtlCol="0"/>
            <a:lstStyle/>
            <a:p/>
          </p:txBody>
        </p:sp>
        <p:sp>
          <p:nvSpPr>
            <p:cNvPr id="3082" name="object 3082" descr=""/>
            <p:cNvSpPr/>
            <p:nvPr/>
          </p:nvSpPr>
          <p:spPr>
            <a:xfrm>
              <a:off x="2155836" y="9093565"/>
              <a:ext cx="19685" cy="13970"/>
            </a:xfrm>
            <a:custGeom>
              <a:avLst/>
              <a:gdLst/>
              <a:ahLst/>
              <a:cxnLst/>
              <a:rect l="l" t="t" r="r" b="b"/>
              <a:pathLst>
                <a:path w="19685" h="13970">
                  <a:moveTo>
                    <a:pt x="19431" y="0"/>
                  </a:moveTo>
                  <a:lnTo>
                    <a:pt x="18669" y="380"/>
                  </a:lnTo>
                  <a:lnTo>
                    <a:pt x="17907" y="380"/>
                  </a:lnTo>
                  <a:lnTo>
                    <a:pt x="16764" y="761"/>
                  </a:lnTo>
                  <a:lnTo>
                    <a:pt x="16002" y="1142"/>
                  </a:lnTo>
                  <a:lnTo>
                    <a:pt x="15240" y="1142"/>
                  </a:lnTo>
                  <a:lnTo>
                    <a:pt x="14478" y="1523"/>
                  </a:lnTo>
                  <a:lnTo>
                    <a:pt x="13716" y="1904"/>
                  </a:lnTo>
                  <a:lnTo>
                    <a:pt x="13335" y="2285"/>
                  </a:lnTo>
                  <a:lnTo>
                    <a:pt x="12573" y="2666"/>
                  </a:lnTo>
                  <a:lnTo>
                    <a:pt x="11811" y="3047"/>
                  </a:lnTo>
                  <a:lnTo>
                    <a:pt x="11049" y="3428"/>
                  </a:lnTo>
                  <a:lnTo>
                    <a:pt x="10287" y="3809"/>
                  </a:lnTo>
                  <a:lnTo>
                    <a:pt x="9525" y="4190"/>
                  </a:lnTo>
                  <a:lnTo>
                    <a:pt x="9144" y="4571"/>
                  </a:lnTo>
                  <a:lnTo>
                    <a:pt x="8382" y="4952"/>
                  </a:lnTo>
                  <a:lnTo>
                    <a:pt x="7620" y="5333"/>
                  </a:lnTo>
                  <a:lnTo>
                    <a:pt x="7239" y="5714"/>
                  </a:lnTo>
                  <a:lnTo>
                    <a:pt x="6477" y="6476"/>
                  </a:lnTo>
                  <a:lnTo>
                    <a:pt x="6096" y="6857"/>
                  </a:lnTo>
                  <a:lnTo>
                    <a:pt x="5334" y="7238"/>
                  </a:lnTo>
                  <a:lnTo>
                    <a:pt x="4953" y="7619"/>
                  </a:lnTo>
                  <a:lnTo>
                    <a:pt x="4191" y="8381"/>
                  </a:lnTo>
                  <a:lnTo>
                    <a:pt x="3810" y="8762"/>
                  </a:lnTo>
                  <a:lnTo>
                    <a:pt x="3429" y="9143"/>
                  </a:lnTo>
                  <a:lnTo>
                    <a:pt x="2667" y="9905"/>
                  </a:lnTo>
                  <a:lnTo>
                    <a:pt x="2286" y="10286"/>
                  </a:lnTo>
                  <a:lnTo>
                    <a:pt x="1905" y="10667"/>
                  </a:lnTo>
                  <a:lnTo>
                    <a:pt x="1524" y="11429"/>
                  </a:lnTo>
                  <a:lnTo>
                    <a:pt x="1143" y="11810"/>
                  </a:lnTo>
                  <a:lnTo>
                    <a:pt x="762" y="12572"/>
                  </a:lnTo>
                  <a:lnTo>
                    <a:pt x="381" y="12953"/>
                  </a:lnTo>
                  <a:lnTo>
                    <a:pt x="0" y="13715"/>
                  </a:lnTo>
                </a:path>
              </a:pathLst>
            </a:custGeom>
            <a:ln w="3530">
              <a:solidFill>
                <a:srgbClr val="565659"/>
              </a:solidFill>
            </a:ln>
          </p:spPr>
          <p:txBody>
            <a:bodyPr wrap="square" lIns="0" tIns="0" rIns="0" bIns="0" rtlCol="0"/>
            <a:lstStyle/>
            <a:p/>
          </p:txBody>
        </p:sp>
        <p:sp>
          <p:nvSpPr>
            <p:cNvPr id="3083" name="object 3083" descr=""/>
            <p:cNvSpPr/>
            <p:nvPr/>
          </p:nvSpPr>
          <p:spPr>
            <a:xfrm>
              <a:off x="2477786" y="9032607"/>
              <a:ext cx="1270" cy="1270"/>
            </a:xfrm>
            <a:custGeom>
              <a:avLst/>
              <a:gdLst/>
              <a:ahLst/>
              <a:cxnLst/>
              <a:rect l="l" t="t" r="r" b="b"/>
              <a:pathLst>
                <a:path w="1269" h="1270">
                  <a:moveTo>
                    <a:pt x="762" y="0"/>
                  </a:moveTo>
                  <a:lnTo>
                    <a:pt x="0" y="761"/>
                  </a:lnTo>
                </a:path>
              </a:pathLst>
            </a:custGeom>
            <a:ln w="3530">
              <a:solidFill>
                <a:srgbClr val="565659"/>
              </a:solidFill>
            </a:ln>
          </p:spPr>
          <p:txBody>
            <a:bodyPr wrap="square" lIns="0" tIns="0" rIns="0" bIns="0" rtlCol="0"/>
            <a:lstStyle/>
            <a:p/>
          </p:txBody>
        </p:sp>
        <p:sp>
          <p:nvSpPr>
            <p:cNvPr id="3084" name="object 3084" descr=""/>
            <p:cNvSpPr/>
            <p:nvPr/>
          </p:nvSpPr>
          <p:spPr>
            <a:xfrm>
              <a:off x="2481596" y="9032608"/>
              <a:ext cx="635" cy="1270"/>
            </a:xfrm>
            <a:custGeom>
              <a:avLst/>
              <a:gdLst/>
              <a:ahLst/>
              <a:cxnLst/>
              <a:rect l="l" t="t" r="r" b="b"/>
              <a:pathLst>
                <a:path w="635" h="1270">
                  <a:moveTo>
                    <a:pt x="381" y="761"/>
                  </a:moveTo>
                  <a:lnTo>
                    <a:pt x="0" y="0"/>
                  </a:lnTo>
                </a:path>
              </a:pathLst>
            </a:custGeom>
            <a:ln w="3530">
              <a:solidFill>
                <a:srgbClr val="565659"/>
              </a:solidFill>
            </a:ln>
          </p:spPr>
          <p:txBody>
            <a:bodyPr wrap="square" lIns="0" tIns="0" rIns="0" bIns="0" rtlCol="0"/>
            <a:lstStyle/>
            <a:p/>
          </p:txBody>
        </p:sp>
        <p:sp>
          <p:nvSpPr>
            <p:cNvPr id="3085" name="object 3085" descr=""/>
            <p:cNvSpPr/>
            <p:nvPr/>
          </p:nvSpPr>
          <p:spPr>
            <a:xfrm>
              <a:off x="2476642" y="9032605"/>
              <a:ext cx="1270" cy="1270"/>
            </a:xfrm>
            <a:custGeom>
              <a:avLst/>
              <a:gdLst/>
              <a:ahLst/>
              <a:cxnLst/>
              <a:rect l="l" t="t" r="r" b="b"/>
              <a:pathLst>
                <a:path w="1269" h="1270">
                  <a:moveTo>
                    <a:pt x="1143" y="1143"/>
                  </a:moveTo>
                  <a:lnTo>
                    <a:pt x="0" y="0"/>
                  </a:lnTo>
                </a:path>
              </a:pathLst>
            </a:custGeom>
            <a:ln w="3530">
              <a:solidFill>
                <a:srgbClr val="565659"/>
              </a:solidFill>
            </a:ln>
          </p:spPr>
          <p:txBody>
            <a:bodyPr wrap="square" lIns="0" tIns="0" rIns="0" bIns="0" rtlCol="0"/>
            <a:lstStyle/>
            <a:p/>
          </p:txBody>
        </p:sp>
        <p:sp>
          <p:nvSpPr>
            <p:cNvPr id="3086" name="object 3086" descr=""/>
            <p:cNvSpPr/>
            <p:nvPr/>
          </p:nvSpPr>
          <p:spPr>
            <a:xfrm>
              <a:off x="2477786" y="9032607"/>
              <a:ext cx="1270" cy="1270"/>
            </a:xfrm>
            <a:custGeom>
              <a:avLst/>
              <a:gdLst/>
              <a:ahLst/>
              <a:cxnLst/>
              <a:rect l="l" t="t" r="r" b="b"/>
              <a:pathLst>
                <a:path w="1269" h="1270">
                  <a:moveTo>
                    <a:pt x="762" y="0"/>
                  </a:moveTo>
                  <a:lnTo>
                    <a:pt x="0" y="761"/>
                  </a:lnTo>
                </a:path>
              </a:pathLst>
            </a:custGeom>
            <a:ln w="3530">
              <a:solidFill>
                <a:srgbClr val="565659"/>
              </a:solidFill>
            </a:ln>
          </p:spPr>
          <p:txBody>
            <a:bodyPr wrap="square" lIns="0" tIns="0" rIns="0" bIns="0" rtlCol="0"/>
            <a:lstStyle/>
            <a:p/>
          </p:txBody>
        </p:sp>
        <p:sp>
          <p:nvSpPr>
            <p:cNvPr id="3087" name="object 3087" descr=""/>
            <p:cNvSpPr/>
            <p:nvPr/>
          </p:nvSpPr>
          <p:spPr>
            <a:xfrm>
              <a:off x="2481596" y="9032608"/>
              <a:ext cx="635" cy="1270"/>
            </a:xfrm>
            <a:custGeom>
              <a:avLst/>
              <a:gdLst/>
              <a:ahLst/>
              <a:cxnLst/>
              <a:rect l="l" t="t" r="r" b="b"/>
              <a:pathLst>
                <a:path w="635" h="1270">
                  <a:moveTo>
                    <a:pt x="381" y="761"/>
                  </a:moveTo>
                  <a:lnTo>
                    <a:pt x="0" y="0"/>
                  </a:lnTo>
                </a:path>
              </a:pathLst>
            </a:custGeom>
            <a:ln w="3530">
              <a:solidFill>
                <a:srgbClr val="565659"/>
              </a:solidFill>
            </a:ln>
          </p:spPr>
          <p:txBody>
            <a:bodyPr wrap="square" lIns="0" tIns="0" rIns="0" bIns="0" rtlCol="0"/>
            <a:lstStyle/>
            <a:p/>
          </p:txBody>
        </p:sp>
        <p:sp>
          <p:nvSpPr>
            <p:cNvPr id="3088" name="object 3088" descr=""/>
            <p:cNvSpPr/>
            <p:nvPr/>
          </p:nvSpPr>
          <p:spPr>
            <a:xfrm>
              <a:off x="2476642" y="9032605"/>
              <a:ext cx="1270" cy="1270"/>
            </a:xfrm>
            <a:custGeom>
              <a:avLst/>
              <a:gdLst/>
              <a:ahLst/>
              <a:cxnLst/>
              <a:rect l="l" t="t" r="r" b="b"/>
              <a:pathLst>
                <a:path w="1269" h="1270">
                  <a:moveTo>
                    <a:pt x="1143" y="1143"/>
                  </a:moveTo>
                  <a:lnTo>
                    <a:pt x="0" y="0"/>
                  </a:lnTo>
                </a:path>
              </a:pathLst>
            </a:custGeom>
            <a:ln w="3530">
              <a:solidFill>
                <a:srgbClr val="565659"/>
              </a:solidFill>
            </a:ln>
          </p:spPr>
          <p:txBody>
            <a:bodyPr wrap="square" lIns="0" tIns="0" rIns="0" bIns="0" rtlCol="0"/>
            <a:lstStyle/>
            <a:p/>
          </p:txBody>
        </p:sp>
        <p:sp>
          <p:nvSpPr>
            <p:cNvPr id="3089" name="object 3089" descr=""/>
            <p:cNvSpPr/>
            <p:nvPr/>
          </p:nvSpPr>
          <p:spPr>
            <a:xfrm>
              <a:off x="2048393" y="8925928"/>
              <a:ext cx="2540" cy="1270"/>
            </a:xfrm>
            <a:custGeom>
              <a:avLst/>
              <a:gdLst/>
              <a:ahLst/>
              <a:cxnLst/>
              <a:rect l="l" t="t" r="r" b="b"/>
              <a:pathLst>
                <a:path w="2539" h="1270">
                  <a:moveTo>
                    <a:pt x="2286" y="0"/>
                  </a:moveTo>
                  <a:lnTo>
                    <a:pt x="0" y="1142"/>
                  </a:lnTo>
                </a:path>
              </a:pathLst>
            </a:custGeom>
            <a:ln w="3530">
              <a:solidFill>
                <a:srgbClr val="565659"/>
              </a:solidFill>
            </a:ln>
          </p:spPr>
          <p:txBody>
            <a:bodyPr wrap="square" lIns="0" tIns="0" rIns="0" bIns="0" rtlCol="0"/>
            <a:lstStyle/>
            <a:p/>
          </p:txBody>
        </p:sp>
        <p:sp>
          <p:nvSpPr>
            <p:cNvPr id="3090" name="object 3090" descr=""/>
            <p:cNvSpPr/>
            <p:nvPr/>
          </p:nvSpPr>
          <p:spPr>
            <a:xfrm>
              <a:off x="2325002" y="8925926"/>
              <a:ext cx="2540" cy="1270"/>
            </a:xfrm>
            <a:custGeom>
              <a:avLst/>
              <a:gdLst/>
              <a:ahLst/>
              <a:cxnLst/>
              <a:rect l="l" t="t" r="r" b="b"/>
              <a:pathLst>
                <a:path w="2539" h="1270">
                  <a:moveTo>
                    <a:pt x="2286" y="1143"/>
                  </a:moveTo>
                  <a:lnTo>
                    <a:pt x="0" y="0"/>
                  </a:lnTo>
                </a:path>
              </a:pathLst>
            </a:custGeom>
            <a:ln w="3530">
              <a:solidFill>
                <a:srgbClr val="565659"/>
              </a:solidFill>
            </a:ln>
          </p:spPr>
          <p:txBody>
            <a:bodyPr wrap="square" lIns="0" tIns="0" rIns="0" bIns="0" rtlCol="0"/>
            <a:lstStyle/>
            <a:p/>
          </p:txBody>
        </p:sp>
        <p:sp>
          <p:nvSpPr>
            <p:cNvPr id="3091" name="object 3091" descr=""/>
            <p:cNvSpPr/>
            <p:nvPr/>
          </p:nvSpPr>
          <p:spPr>
            <a:xfrm>
              <a:off x="2083831" y="8211553"/>
              <a:ext cx="0" cy="1270"/>
            </a:xfrm>
            <a:custGeom>
              <a:avLst/>
              <a:gdLst/>
              <a:ahLst/>
              <a:cxnLst/>
              <a:rect l="l" t="t" r="r" b="b"/>
              <a:pathLst>
                <a:path w="0" h="1270">
                  <a:moveTo>
                    <a:pt x="0" y="0"/>
                  </a:moveTo>
                  <a:lnTo>
                    <a:pt x="0" y="761"/>
                  </a:lnTo>
                </a:path>
              </a:pathLst>
            </a:custGeom>
            <a:ln w="3530">
              <a:solidFill>
                <a:srgbClr val="565659"/>
              </a:solidFill>
            </a:ln>
          </p:spPr>
          <p:txBody>
            <a:bodyPr wrap="square" lIns="0" tIns="0" rIns="0" bIns="0" rtlCol="0"/>
            <a:lstStyle/>
            <a:p/>
          </p:txBody>
        </p:sp>
        <p:sp>
          <p:nvSpPr>
            <p:cNvPr id="3092" name="object 3092" descr=""/>
            <p:cNvSpPr/>
            <p:nvPr/>
          </p:nvSpPr>
          <p:spPr>
            <a:xfrm>
              <a:off x="2085734" y="8131539"/>
              <a:ext cx="0" cy="6985"/>
            </a:xfrm>
            <a:custGeom>
              <a:avLst/>
              <a:gdLst/>
              <a:ahLst/>
              <a:cxnLst/>
              <a:rect l="l" t="t" r="r" b="b"/>
              <a:pathLst>
                <a:path w="0" h="6984">
                  <a:moveTo>
                    <a:pt x="0" y="0"/>
                  </a:moveTo>
                  <a:lnTo>
                    <a:pt x="0" y="0"/>
                  </a:lnTo>
                  <a:lnTo>
                    <a:pt x="0" y="6476"/>
                  </a:lnTo>
                  <a:lnTo>
                    <a:pt x="0" y="6857"/>
                  </a:lnTo>
                </a:path>
              </a:pathLst>
            </a:custGeom>
            <a:ln w="3530">
              <a:solidFill>
                <a:srgbClr val="565659"/>
              </a:solidFill>
            </a:ln>
          </p:spPr>
          <p:txBody>
            <a:bodyPr wrap="square" lIns="0" tIns="0" rIns="0" bIns="0" rtlCol="0"/>
            <a:lstStyle/>
            <a:p/>
          </p:txBody>
        </p:sp>
        <p:sp>
          <p:nvSpPr>
            <p:cNvPr id="3093" name="object 3093" descr=""/>
            <p:cNvSpPr/>
            <p:nvPr/>
          </p:nvSpPr>
          <p:spPr>
            <a:xfrm>
              <a:off x="2085734" y="8093439"/>
              <a:ext cx="0" cy="23495"/>
            </a:xfrm>
            <a:custGeom>
              <a:avLst/>
              <a:gdLst/>
              <a:ahLst/>
              <a:cxnLst/>
              <a:rect l="l" t="t" r="r" b="b"/>
              <a:pathLst>
                <a:path w="0" h="23495">
                  <a:moveTo>
                    <a:pt x="0" y="0"/>
                  </a:moveTo>
                  <a:lnTo>
                    <a:pt x="0" y="0"/>
                  </a:lnTo>
                  <a:lnTo>
                    <a:pt x="0" y="22859"/>
                  </a:lnTo>
                  <a:lnTo>
                    <a:pt x="0" y="23240"/>
                  </a:lnTo>
                </a:path>
              </a:pathLst>
            </a:custGeom>
            <a:ln w="3530">
              <a:solidFill>
                <a:srgbClr val="565659"/>
              </a:solidFill>
            </a:ln>
          </p:spPr>
          <p:txBody>
            <a:bodyPr wrap="square" lIns="0" tIns="0" rIns="0" bIns="0" rtlCol="0"/>
            <a:lstStyle/>
            <a:p/>
          </p:txBody>
        </p:sp>
        <p:sp>
          <p:nvSpPr>
            <p:cNvPr id="3094" name="object 3094" descr=""/>
            <p:cNvSpPr/>
            <p:nvPr/>
          </p:nvSpPr>
          <p:spPr>
            <a:xfrm>
              <a:off x="2083831" y="8211932"/>
              <a:ext cx="0" cy="10795"/>
            </a:xfrm>
            <a:custGeom>
              <a:avLst/>
              <a:gdLst/>
              <a:ahLst/>
              <a:cxnLst/>
              <a:rect l="l" t="t" r="r" b="b"/>
              <a:pathLst>
                <a:path w="0" h="10795">
                  <a:moveTo>
                    <a:pt x="0" y="0"/>
                  </a:moveTo>
                  <a:lnTo>
                    <a:pt x="0" y="0"/>
                  </a:lnTo>
                  <a:lnTo>
                    <a:pt x="0" y="9906"/>
                  </a:lnTo>
                  <a:lnTo>
                    <a:pt x="0" y="10287"/>
                  </a:lnTo>
                </a:path>
              </a:pathLst>
            </a:custGeom>
            <a:ln w="3530">
              <a:solidFill>
                <a:srgbClr val="565659"/>
              </a:solidFill>
            </a:ln>
          </p:spPr>
          <p:txBody>
            <a:bodyPr wrap="square" lIns="0" tIns="0" rIns="0" bIns="0" rtlCol="0"/>
            <a:lstStyle/>
            <a:p/>
          </p:txBody>
        </p:sp>
        <p:sp>
          <p:nvSpPr>
            <p:cNvPr id="3095" name="object 3095" descr=""/>
            <p:cNvSpPr/>
            <p:nvPr/>
          </p:nvSpPr>
          <p:spPr>
            <a:xfrm>
              <a:off x="2084975" y="8155544"/>
              <a:ext cx="635" cy="16510"/>
            </a:xfrm>
            <a:custGeom>
              <a:avLst/>
              <a:gdLst/>
              <a:ahLst/>
              <a:cxnLst/>
              <a:rect l="l" t="t" r="r" b="b"/>
              <a:pathLst>
                <a:path w="635" h="16509">
                  <a:moveTo>
                    <a:pt x="381" y="0"/>
                  </a:moveTo>
                  <a:lnTo>
                    <a:pt x="381" y="0"/>
                  </a:lnTo>
                  <a:lnTo>
                    <a:pt x="381" y="8001"/>
                  </a:lnTo>
                  <a:lnTo>
                    <a:pt x="0" y="11811"/>
                  </a:lnTo>
                  <a:lnTo>
                    <a:pt x="0" y="14097"/>
                  </a:lnTo>
                  <a:lnTo>
                    <a:pt x="0" y="16002"/>
                  </a:lnTo>
                </a:path>
              </a:pathLst>
            </a:custGeom>
            <a:ln w="3530">
              <a:solidFill>
                <a:srgbClr val="565659"/>
              </a:solidFill>
            </a:ln>
          </p:spPr>
          <p:txBody>
            <a:bodyPr wrap="square" lIns="0" tIns="0" rIns="0" bIns="0" rtlCol="0"/>
            <a:lstStyle/>
            <a:p/>
          </p:txBody>
        </p:sp>
        <p:sp>
          <p:nvSpPr>
            <p:cNvPr id="3096" name="object 3096" descr=""/>
            <p:cNvSpPr/>
            <p:nvPr/>
          </p:nvSpPr>
          <p:spPr>
            <a:xfrm>
              <a:off x="2024010" y="7681961"/>
              <a:ext cx="69215" cy="72390"/>
            </a:xfrm>
            <a:custGeom>
              <a:avLst/>
              <a:gdLst/>
              <a:ahLst/>
              <a:cxnLst/>
              <a:rect l="l" t="t" r="r" b="b"/>
              <a:pathLst>
                <a:path w="69214" h="72390">
                  <a:moveTo>
                    <a:pt x="68961" y="0"/>
                  </a:moveTo>
                  <a:lnTo>
                    <a:pt x="68961" y="0"/>
                  </a:lnTo>
                  <a:lnTo>
                    <a:pt x="68961" y="4953"/>
                  </a:lnTo>
                  <a:lnTo>
                    <a:pt x="68580" y="5715"/>
                  </a:lnTo>
                  <a:lnTo>
                    <a:pt x="68580" y="6096"/>
                  </a:lnTo>
                  <a:lnTo>
                    <a:pt x="68580" y="6477"/>
                  </a:lnTo>
                  <a:lnTo>
                    <a:pt x="68580" y="6858"/>
                  </a:lnTo>
                  <a:lnTo>
                    <a:pt x="68580" y="7239"/>
                  </a:lnTo>
                  <a:lnTo>
                    <a:pt x="68199" y="7620"/>
                  </a:lnTo>
                  <a:lnTo>
                    <a:pt x="68199" y="8382"/>
                  </a:lnTo>
                  <a:lnTo>
                    <a:pt x="68199" y="8763"/>
                  </a:lnTo>
                  <a:lnTo>
                    <a:pt x="67818" y="9525"/>
                  </a:lnTo>
                  <a:lnTo>
                    <a:pt x="67818" y="9906"/>
                  </a:lnTo>
                  <a:lnTo>
                    <a:pt x="67818" y="10287"/>
                  </a:lnTo>
                  <a:lnTo>
                    <a:pt x="67437" y="10668"/>
                  </a:lnTo>
                  <a:lnTo>
                    <a:pt x="67437" y="11049"/>
                  </a:lnTo>
                  <a:lnTo>
                    <a:pt x="67437" y="11430"/>
                  </a:lnTo>
                  <a:lnTo>
                    <a:pt x="67056" y="11811"/>
                  </a:lnTo>
                  <a:lnTo>
                    <a:pt x="67056" y="12192"/>
                  </a:lnTo>
                  <a:lnTo>
                    <a:pt x="67056" y="12573"/>
                  </a:lnTo>
                  <a:lnTo>
                    <a:pt x="66675" y="12954"/>
                  </a:lnTo>
                  <a:lnTo>
                    <a:pt x="66675" y="13335"/>
                  </a:lnTo>
                  <a:lnTo>
                    <a:pt x="66675" y="13716"/>
                  </a:lnTo>
                  <a:lnTo>
                    <a:pt x="65913" y="15240"/>
                  </a:lnTo>
                  <a:lnTo>
                    <a:pt x="65151" y="16383"/>
                  </a:lnTo>
                  <a:lnTo>
                    <a:pt x="64770" y="17907"/>
                  </a:lnTo>
                  <a:lnTo>
                    <a:pt x="64008" y="19431"/>
                  </a:lnTo>
                  <a:lnTo>
                    <a:pt x="63246" y="20574"/>
                  </a:lnTo>
                  <a:lnTo>
                    <a:pt x="62484" y="22098"/>
                  </a:lnTo>
                  <a:lnTo>
                    <a:pt x="61722" y="23241"/>
                  </a:lnTo>
                  <a:lnTo>
                    <a:pt x="60579" y="24765"/>
                  </a:lnTo>
                  <a:lnTo>
                    <a:pt x="59817" y="25908"/>
                  </a:lnTo>
                  <a:lnTo>
                    <a:pt x="59055" y="27051"/>
                  </a:lnTo>
                  <a:lnTo>
                    <a:pt x="57912" y="28194"/>
                  </a:lnTo>
                  <a:lnTo>
                    <a:pt x="57150" y="29718"/>
                  </a:lnTo>
                  <a:lnTo>
                    <a:pt x="56007" y="30861"/>
                  </a:lnTo>
                  <a:lnTo>
                    <a:pt x="54864" y="32004"/>
                  </a:lnTo>
                  <a:lnTo>
                    <a:pt x="54102" y="33147"/>
                  </a:lnTo>
                  <a:lnTo>
                    <a:pt x="52959" y="34290"/>
                  </a:lnTo>
                  <a:lnTo>
                    <a:pt x="51816" y="35433"/>
                  </a:lnTo>
                  <a:lnTo>
                    <a:pt x="50673" y="36576"/>
                  </a:lnTo>
                  <a:lnTo>
                    <a:pt x="49911" y="37719"/>
                  </a:lnTo>
                  <a:lnTo>
                    <a:pt x="47625" y="39624"/>
                  </a:lnTo>
                  <a:lnTo>
                    <a:pt x="45339" y="41529"/>
                  </a:lnTo>
                  <a:lnTo>
                    <a:pt x="43053" y="43815"/>
                  </a:lnTo>
                  <a:lnTo>
                    <a:pt x="40767" y="45720"/>
                  </a:lnTo>
                  <a:lnTo>
                    <a:pt x="38481" y="47625"/>
                  </a:lnTo>
                  <a:lnTo>
                    <a:pt x="36195" y="49530"/>
                  </a:lnTo>
                  <a:lnTo>
                    <a:pt x="33909" y="51054"/>
                  </a:lnTo>
                  <a:lnTo>
                    <a:pt x="31623" y="52959"/>
                  </a:lnTo>
                  <a:lnTo>
                    <a:pt x="29337" y="54483"/>
                  </a:lnTo>
                  <a:lnTo>
                    <a:pt x="27051" y="56007"/>
                  </a:lnTo>
                  <a:lnTo>
                    <a:pt x="24765" y="57531"/>
                  </a:lnTo>
                  <a:lnTo>
                    <a:pt x="22479" y="59055"/>
                  </a:lnTo>
                  <a:lnTo>
                    <a:pt x="20193" y="60579"/>
                  </a:lnTo>
                  <a:lnTo>
                    <a:pt x="17907" y="62103"/>
                  </a:lnTo>
                  <a:lnTo>
                    <a:pt x="15621" y="63246"/>
                  </a:lnTo>
                  <a:lnTo>
                    <a:pt x="13716" y="64389"/>
                  </a:lnTo>
                  <a:lnTo>
                    <a:pt x="11430" y="65913"/>
                  </a:lnTo>
                  <a:lnTo>
                    <a:pt x="9525" y="67056"/>
                  </a:lnTo>
                  <a:lnTo>
                    <a:pt x="8382" y="67437"/>
                  </a:lnTo>
                  <a:lnTo>
                    <a:pt x="7239" y="68199"/>
                  </a:lnTo>
                  <a:lnTo>
                    <a:pt x="4953" y="69342"/>
                  </a:lnTo>
                  <a:lnTo>
                    <a:pt x="4572" y="69723"/>
                  </a:lnTo>
                  <a:lnTo>
                    <a:pt x="3810" y="70104"/>
                  </a:lnTo>
                  <a:lnTo>
                    <a:pt x="2667" y="70485"/>
                  </a:lnTo>
                  <a:lnTo>
                    <a:pt x="1143" y="71247"/>
                  </a:lnTo>
                  <a:lnTo>
                    <a:pt x="0" y="72009"/>
                  </a:lnTo>
                </a:path>
              </a:pathLst>
            </a:custGeom>
            <a:ln w="3530">
              <a:solidFill>
                <a:srgbClr val="565659"/>
              </a:solidFill>
            </a:ln>
          </p:spPr>
          <p:txBody>
            <a:bodyPr wrap="square" lIns="0" tIns="0" rIns="0" bIns="0" rtlCol="0"/>
            <a:lstStyle/>
            <a:p/>
          </p:txBody>
        </p:sp>
        <p:sp>
          <p:nvSpPr>
            <p:cNvPr id="3097" name="object 3097" descr=""/>
            <p:cNvSpPr/>
            <p:nvPr/>
          </p:nvSpPr>
          <p:spPr>
            <a:xfrm>
              <a:off x="2139077" y="7693773"/>
              <a:ext cx="143510" cy="260350"/>
            </a:xfrm>
            <a:custGeom>
              <a:avLst/>
              <a:gdLst/>
              <a:ahLst/>
              <a:cxnLst/>
              <a:rect l="l" t="t" r="r" b="b"/>
              <a:pathLst>
                <a:path w="143510" h="260350">
                  <a:moveTo>
                    <a:pt x="0" y="259842"/>
                  </a:moveTo>
                  <a:lnTo>
                    <a:pt x="4191" y="257175"/>
                  </a:lnTo>
                  <a:lnTo>
                    <a:pt x="8382" y="254508"/>
                  </a:lnTo>
                  <a:lnTo>
                    <a:pt x="12192" y="251841"/>
                  </a:lnTo>
                  <a:lnTo>
                    <a:pt x="16002" y="248793"/>
                  </a:lnTo>
                  <a:lnTo>
                    <a:pt x="17907" y="247650"/>
                  </a:lnTo>
                  <a:lnTo>
                    <a:pt x="19812" y="246126"/>
                  </a:lnTo>
                  <a:lnTo>
                    <a:pt x="23241" y="243459"/>
                  </a:lnTo>
                  <a:lnTo>
                    <a:pt x="30480" y="237744"/>
                  </a:lnTo>
                  <a:lnTo>
                    <a:pt x="37338" y="231648"/>
                  </a:lnTo>
                  <a:lnTo>
                    <a:pt x="44577" y="225552"/>
                  </a:lnTo>
                  <a:lnTo>
                    <a:pt x="48006" y="222504"/>
                  </a:lnTo>
                  <a:lnTo>
                    <a:pt x="51435" y="219075"/>
                  </a:lnTo>
                  <a:lnTo>
                    <a:pt x="55244" y="215646"/>
                  </a:lnTo>
                  <a:lnTo>
                    <a:pt x="58674" y="212598"/>
                  </a:lnTo>
                  <a:lnTo>
                    <a:pt x="62102" y="209169"/>
                  </a:lnTo>
                  <a:lnTo>
                    <a:pt x="65532" y="205740"/>
                  </a:lnTo>
                  <a:lnTo>
                    <a:pt x="68961" y="201930"/>
                  </a:lnTo>
                  <a:lnTo>
                    <a:pt x="72009" y="198501"/>
                  </a:lnTo>
                  <a:lnTo>
                    <a:pt x="75438" y="195072"/>
                  </a:lnTo>
                  <a:lnTo>
                    <a:pt x="78486" y="191262"/>
                  </a:lnTo>
                  <a:lnTo>
                    <a:pt x="81915" y="187452"/>
                  </a:lnTo>
                  <a:lnTo>
                    <a:pt x="84963" y="183642"/>
                  </a:lnTo>
                  <a:lnTo>
                    <a:pt x="88011" y="179832"/>
                  </a:lnTo>
                  <a:lnTo>
                    <a:pt x="91059" y="176022"/>
                  </a:lnTo>
                  <a:lnTo>
                    <a:pt x="93726" y="171831"/>
                  </a:lnTo>
                  <a:lnTo>
                    <a:pt x="96774" y="168021"/>
                  </a:lnTo>
                  <a:lnTo>
                    <a:pt x="99441" y="163830"/>
                  </a:lnTo>
                  <a:lnTo>
                    <a:pt x="102107" y="160020"/>
                  </a:lnTo>
                  <a:lnTo>
                    <a:pt x="104775" y="155829"/>
                  </a:lnTo>
                  <a:lnTo>
                    <a:pt x="107442" y="151638"/>
                  </a:lnTo>
                  <a:lnTo>
                    <a:pt x="109728" y="147066"/>
                  </a:lnTo>
                  <a:lnTo>
                    <a:pt x="112014" y="142875"/>
                  </a:lnTo>
                  <a:lnTo>
                    <a:pt x="114300" y="138684"/>
                  </a:lnTo>
                  <a:lnTo>
                    <a:pt x="116586" y="134112"/>
                  </a:lnTo>
                  <a:lnTo>
                    <a:pt x="126111" y="111633"/>
                  </a:lnTo>
                  <a:lnTo>
                    <a:pt x="128016" y="106680"/>
                  </a:lnTo>
                  <a:lnTo>
                    <a:pt x="129539" y="102108"/>
                  </a:lnTo>
                  <a:lnTo>
                    <a:pt x="131064" y="97536"/>
                  </a:lnTo>
                  <a:lnTo>
                    <a:pt x="132207" y="92583"/>
                  </a:lnTo>
                  <a:lnTo>
                    <a:pt x="133731" y="88011"/>
                  </a:lnTo>
                  <a:lnTo>
                    <a:pt x="134874" y="83058"/>
                  </a:lnTo>
                  <a:lnTo>
                    <a:pt x="136017" y="78486"/>
                  </a:lnTo>
                  <a:lnTo>
                    <a:pt x="136779" y="73533"/>
                  </a:lnTo>
                  <a:lnTo>
                    <a:pt x="137922" y="68580"/>
                  </a:lnTo>
                  <a:lnTo>
                    <a:pt x="138684" y="64008"/>
                  </a:lnTo>
                  <a:lnTo>
                    <a:pt x="139446" y="59055"/>
                  </a:lnTo>
                  <a:lnTo>
                    <a:pt x="139827" y="54102"/>
                  </a:lnTo>
                  <a:lnTo>
                    <a:pt x="140589" y="49149"/>
                  </a:lnTo>
                  <a:lnTo>
                    <a:pt x="140970" y="44196"/>
                  </a:lnTo>
                  <a:lnTo>
                    <a:pt x="141732" y="39243"/>
                  </a:lnTo>
                  <a:lnTo>
                    <a:pt x="142113" y="34671"/>
                  </a:lnTo>
                  <a:lnTo>
                    <a:pt x="142113" y="29718"/>
                  </a:lnTo>
                  <a:lnTo>
                    <a:pt x="142875" y="19812"/>
                  </a:lnTo>
                  <a:lnTo>
                    <a:pt x="142875" y="9906"/>
                  </a:lnTo>
                  <a:lnTo>
                    <a:pt x="143256" y="0"/>
                  </a:lnTo>
                </a:path>
              </a:pathLst>
            </a:custGeom>
            <a:ln w="3530">
              <a:solidFill>
                <a:srgbClr val="565659"/>
              </a:solidFill>
            </a:ln>
          </p:spPr>
          <p:txBody>
            <a:bodyPr wrap="square" lIns="0" tIns="0" rIns="0" bIns="0" rtlCol="0"/>
            <a:lstStyle/>
            <a:p/>
          </p:txBody>
        </p:sp>
        <p:sp>
          <p:nvSpPr>
            <p:cNvPr id="3098" name="object 3098" descr=""/>
            <p:cNvSpPr/>
            <p:nvPr/>
          </p:nvSpPr>
          <p:spPr>
            <a:xfrm>
              <a:off x="2232421" y="783702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3099" name="object 3099" descr=""/>
            <p:cNvSpPr/>
            <p:nvPr/>
          </p:nvSpPr>
          <p:spPr>
            <a:xfrm>
              <a:off x="1978812" y="7716393"/>
              <a:ext cx="255904" cy="240665"/>
            </a:xfrm>
            <a:custGeom>
              <a:avLst/>
              <a:gdLst/>
              <a:ahLst/>
              <a:cxnLst/>
              <a:rect l="l" t="t" r="r" b="b"/>
              <a:pathLst>
                <a:path w="255905" h="240665">
                  <a:moveTo>
                    <a:pt x="4279" y="109969"/>
                  </a:moveTo>
                  <a:lnTo>
                    <a:pt x="3771" y="108724"/>
                  </a:lnTo>
                  <a:lnTo>
                    <a:pt x="2514" y="108204"/>
                  </a:lnTo>
                  <a:lnTo>
                    <a:pt x="2133" y="108369"/>
                  </a:lnTo>
                  <a:lnTo>
                    <a:pt x="1765" y="108204"/>
                  </a:lnTo>
                  <a:lnTo>
                    <a:pt x="520" y="108724"/>
                  </a:lnTo>
                  <a:lnTo>
                    <a:pt x="0" y="109969"/>
                  </a:lnTo>
                  <a:lnTo>
                    <a:pt x="520" y="111226"/>
                  </a:lnTo>
                  <a:lnTo>
                    <a:pt x="850" y="111366"/>
                  </a:lnTo>
                  <a:lnTo>
                    <a:pt x="1270" y="112369"/>
                  </a:lnTo>
                  <a:lnTo>
                    <a:pt x="2514" y="112877"/>
                  </a:lnTo>
                  <a:lnTo>
                    <a:pt x="3771" y="112369"/>
                  </a:lnTo>
                  <a:lnTo>
                    <a:pt x="4279" y="111112"/>
                  </a:lnTo>
                  <a:lnTo>
                    <a:pt x="4038" y="110553"/>
                  </a:lnTo>
                  <a:lnTo>
                    <a:pt x="4279" y="109969"/>
                  </a:lnTo>
                  <a:close/>
                </a:path>
                <a:path w="255905" h="240665">
                  <a:moveTo>
                    <a:pt x="115544" y="2527"/>
                  </a:moveTo>
                  <a:lnTo>
                    <a:pt x="115023" y="1282"/>
                  </a:lnTo>
                  <a:lnTo>
                    <a:pt x="114477" y="1066"/>
                  </a:lnTo>
                  <a:lnTo>
                    <a:pt x="114261" y="520"/>
                  </a:lnTo>
                  <a:lnTo>
                    <a:pt x="113017" y="0"/>
                  </a:lnTo>
                  <a:lnTo>
                    <a:pt x="111760" y="520"/>
                  </a:lnTo>
                  <a:lnTo>
                    <a:pt x="111252" y="1765"/>
                  </a:lnTo>
                  <a:lnTo>
                    <a:pt x="111760" y="3022"/>
                  </a:lnTo>
                  <a:lnTo>
                    <a:pt x="112293" y="3251"/>
                  </a:lnTo>
                  <a:lnTo>
                    <a:pt x="112522" y="3784"/>
                  </a:lnTo>
                  <a:lnTo>
                    <a:pt x="113779" y="4292"/>
                  </a:lnTo>
                  <a:lnTo>
                    <a:pt x="115023" y="3784"/>
                  </a:lnTo>
                  <a:lnTo>
                    <a:pt x="115544" y="2527"/>
                  </a:lnTo>
                  <a:close/>
                </a:path>
                <a:path w="255905" h="240665">
                  <a:moveTo>
                    <a:pt x="131927" y="238366"/>
                  </a:moveTo>
                  <a:lnTo>
                    <a:pt x="131406" y="237121"/>
                  </a:lnTo>
                  <a:lnTo>
                    <a:pt x="130390" y="236702"/>
                  </a:lnTo>
                  <a:lnTo>
                    <a:pt x="130263" y="236359"/>
                  </a:lnTo>
                  <a:lnTo>
                    <a:pt x="129006" y="235839"/>
                  </a:lnTo>
                  <a:lnTo>
                    <a:pt x="127762" y="236359"/>
                  </a:lnTo>
                  <a:lnTo>
                    <a:pt x="127241" y="237604"/>
                  </a:lnTo>
                  <a:lnTo>
                    <a:pt x="127393" y="237985"/>
                  </a:lnTo>
                  <a:lnTo>
                    <a:pt x="127241" y="238366"/>
                  </a:lnTo>
                  <a:lnTo>
                    <a:pt x="127762" y="239623"/>
                  </a:lnTo>
                  <a:lnTo>
                    <a:pt x="129006" y="240131"/>
                  </a:lnTo>
                  <a:lnTo>
                    <a:pt x="129578" y="239903"/>
                  </a:lnTo>
                  <a:lnTo>
                    <a:pt x="130162" y="240131"/>
                  </a:lnTo>
                  <a:lnTo>
                    <a:pt x="131406" y="239623"/>
                  </a:lnTo>
                  <a:lnTo>
                    <a:pt x="131927" y="238366"/>
                  </a:lnTo>
                  <a:close/>
                </a:path>
                <a:path w="255905" h="240665">
                  <a:moveTo>
                    <a:pt x="255752" y="119875"/>
                  </a:moveTo>
                  <a:lnTo>
                    <a:pt x="255231" y="118630"/>
                  </a:lnTo>
                  <a:lnTo>
                    <a:pt x="253987" y="118110"/>
                  </a:lnTo>
                  <a:lnTo>
                    <a:pt x="252730" y="118630"/>
                  </a:lnTo>
                  <a:lnTo>
                    <a:pt x="252222" y="119875"/>
                  </a:lnTo>
                  <a:lnTo>
                    <a:pt x="252730" y="121119"/>
                  </a:lnTo>
                  <a:lnTo>
                    <a:pt x="253987" y="121640"/>
                  </a:lnTo>
                  <a:lnTo>
                    <a:pt x="255231" y="121119"/>
                  </a:lnTo>
                  <a:lnTo>
                    <a:pt x="255752" y="119875"/>
                  </a:lnTo>
                  <a:close/>
                </a:path>
              </a:pathLst>
            </a:custGeom>
            <a:solidFill>
              <a:srgbClr val="565659"/>
            </a:solidFill>
          </p:spPr>
          <p:txBody>
            <a:bodyPr wrap="square" lIns="0" tIns="0" rIns="0" bIns="0" rtlCol="0"/>
            <a:lstStyle/>
            <a:p/>
          </p:txBody>
        </p:sp>
        <p:sp>
          <p:nvSpPr>
            <p:cNvPr id="3100" name="object 3100" descr=""/>
            <p:cNvSpPr/>
            <p:nvPr/>
          </p:nvSpPr>
          <p:spPr>
            <a:xfrm>
              <a:off x="2092592" y="771815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101" name="object 3101" descr=""/>
            <p:cNvSpPr/>
            <p:nvPr/>
          </p:nvSpPr>
          <p:spPr>
            <a:xfrm>
              <a:off x="1978812" y="7717155"/>
              <a:ext cx="256540" cy="238760"/>
            </a:xfrm>
            <a:custGeom>
              <a:avLst/>
              <a:gdLst/>
              <a:ahLst/>
              <a:cxnLst/>
              <a:rect l="l" t="t" r="r" b="b"/>
              <a:pathLst>
                <a:path w="256539" h="238759">
                  <a:moveTo>
                    <a:pt x="3530" y="109969"/>
                  </a:moveTo>
                  <a:lnTo>
                    <a:pt x="3009" y="108724"/>
                  </a:lnTo>
                  <a:lnTo>
                    <a:pt x="1765" y="108204"/>
                  </a:lnTo>
                  <a:lnTo>
                    <a:pt x="520" y="108724"/>
                  </a:lnTo>
                  <a:lnTo>
                    <a:pt x="0" y="109969"/>
                  </a:lnTo>
                  <a:lnTo>
                    <a:pt x="520" y="111226"/>
                  </a:lnTo>
                  <a:lnTo>
                    <a:pt x="1765" y="111734"/>
                  </a:lnTo>
                  <a:lnTo>
                    <a:pt x="3009" y="111226"/>
                  </a:lnTo>
                  <a:lnTo>
                    <a:pt x="3530" y="109969"/>
                  </a:lnTo>
                  <a:close/>
                </a:path>
                <a:path w="256539" h="238759">
                  <a:moveTo>
                    <a:pt x="114782" y="1765"/>
                  </a:moveTo>
                  <a:lnTo>
                    <a:pt x="114261" y="520"/>
                  </a:lnTo>
                  <a:lnTo>
                    <a:pt x="113017" y="0"/>
                  </a:lnTo>
                  <a:lnTo>
                    <a:pt x="111760" y="520"/>
                  </a:lnTo>
                  <a:lnTo>
                    <a:pt x="111252" y="1765"/>
                  </a:lnTo>
                  <a:lnTo>
                    <a:pt x="111760" y="3022"/>
                  </a:lnTo>
                  <a:lnTo>
                    <a:pt x="113017" y="3530"/>
                  </a:lnTo>
                  <a:lnTo>
                    <a:pt x="114261" y="3022"/>
                  </a:lnTo>
                  <a:lnTo>
                    <a:pt x="114782" y="1765"/>
                  </a:lnTo>
                  <a:close/>
                </a:path>
                <a:path w="256539" h="238759">
                  <a:moveTo>
                    <a:pt x="131927" y="236842"/>
                  </a:moveTo>
                  <a:lnTo>
                    <a:pt x="131406" y="235597"/>
                  </a:lnTo>
                  <a:lnTo>
                    <a:pt x="130162" y="235077"/>
                  </a:lnTo>
                  <a:lnTo>
                    <a:pt x="128905" y="235597"/>
                  </a:lnTo>
                  <a:lnTo>
                    <a:pt x="128397" y="236842"/>
                  </a:lnTo>
                  <a:lnTo>
                    <a:pt x="128905" y="238086"/>
                  </a:lnTo>
                  <a:lnTo>
                    <a:pt x="130162" y="238607"/>
                  </a:lnTo>
                  <a:lnTo>
                    <a:pt x="131406" y="238086"/>
                  </a:lnTo>
                  <a:lnTo>
                    <a:pt x="131927" y="236842"/>
                  </a:lnTo>
                  <a:close/>
                </a:path>
                <a:path w="256539" h="238759">
                  <a:moveTo>
                    <a:pt x="256514" y="119113"/>
                  </a:moveTo>
                  <a:lnTo>
                    <a:pt x="255993" y="117868"/>
                  </a:lnTo>
                  <a:lnTo>
                    <a:pt x="254749" y="117348"/>
                  </a:lnTo>
                  <a:lnTo>
                    <a:pt x="253492" y="117868"/>
                  </a:lnTo>
                  <a:lnTo>
                    <a:pt x="252984" y="119113"/>
                  </a:lnTo>
                  <a:lnTo>
                    <a:pt x="253212" y="119684"/>
                  </a:lnTo>
                  <a:lnTo>
                    <a:pt x="252984" y="120256"/>
                  </a:lnTo>
                  <a:lnTo>
                    <a:pt x="253492" y="121513"/>
                  </a:lnTo>
                  <a:lnTo>
                    <a:pt x="254749" y="122021"/>
                  </a:lnTo>
                  <a:lnTo>
                    <a:pt x="255993" y="121513"/>
                  </a:lnTo>
                  <a:lnTo>
                    <a:pt x="256514" y="120256"/>
                  </a:lnTo>
                  <a:lnTo>
                    <a:pt x="256273" y="119684"/>
                  </a:lnTo>
                  <a:lnTo>
                    <a:pt x="256514" y="119113"/>
                  </a:lnTo>
                  <a:close/>
                </a:path>
              </a:pathLst>
            </a:custGeom>
            <a:solidFill>
              <a:srgbClr val="565659"/>
            </a:solidFill>
          </p:spPr>
          <p:txBody>
            <a:bodyPr wrap="square" lIns="0" tIns="0" rIns="0" bIns="0" rtlCol="0"/>
            <a:lstStyle/>
            <a:p/>
          </p:txBody>
        </p:sp>
        <p:sp>
          <p:nvSpPr>
            <p:cNvPr id="3102" name="object 3102" descr=""/>
            <p:cNvSpPr/>
            <p:nvPr/>
          </p:nvSpPr>
          <p:spPr>
            <a:xfrm>
              <a:off x="2281567" y="7052553"/>
              <a:ext cx="12700" cy="29845"/>
            </a:xfrm>
            <a:custGeom>
              <a:avLst/>
              <a:gdLst/>
              <a:ahLst/>
              <a:cxnLst/>
              <a:rect l="l" t="t" r="r" b="b"/>
              <a:pathLst>
                <a:path w="12700" h="29845">
                  <a:moveTo>
                    <a:pt x="0" y="29717"/>
                  </a:moveTo>
                  <a:lnTo>
                    <a:pt x="0" y="29717"/>
                  </a:lnTo>
                  <a:lnTo>
                    <a:pt x="2286" y="29717"/>
                  </a:lnTo>
                  <a:lnTo>
                    <a:pt x="2667" y="29336"/>
                  </a:lnTo>
                  <a:lnTo>
                    <a:pt x="3048" y="29336"/>
                  </a:lnTo>
                  <a:lnTo>
                    <a:pt x="3429" y="29336"/>
                  </a:lnTo>
                  <a:lnTo>
                    <a:pt x="3810" y="28955"/>
                  </a:lnTo>
                  <a:lnTo>
                    <a:pt x="4191" y="28955"/>
                  </a:lnTo>
                  <a:lnTo>
                    <a:pt x="4572" y="28955"/>
                  </a:lnTo>
                  <a:lnTo>
                    <a:pt x="4953" y="28574"/>
                  </a:lnTo>
                  <a:lnTo>
                    <a:pt x="5334" y="28574"/>
                  </a:lnTo>
                  <a:lnTo>
                    <a:pt x="5715" y="28193"/>
                  </a:lnTo>
                  <a:lnTo>
                    <a:pt x="6096" y="28193"/>
                  </a:lnTo>
                  <a:lnTo>
                    <a:pt x="6477" y="27812"/>
                  </a:lnTo>
                  <a:lnTo>
                    <a:pt x="6858" y="27431"/>
                  </a:lnTo>
                  <a:lnTo>
                    <a:pt x="7238" y="27431"/>
                  </a:lnTo>
                  <a:lnTo>
                    <a:pt x="7238" y="27050"/>
                  </a:lnTo>
                  <a:lnTo>
                    <a:pt x="7620" y="26669"/>
                  </a:lnTo>
                  <a:lnTo>
                    <a:pt x="8001" y="26669"/>
                  </a:lnTo>
                  <a:lnTo>
                    <a:pt x="8001" y="26288"/>
                  </a:lnTo>
                  <a:lnTo>
                    <a:pt x="8382" y="26288"/>
                  </a:lnTo>
                  <a:lnTo>
                    <a:pt x="8763" y="25907"/>
                  </a:lnTo>
                  <a:lnTo>
                    <a:pt x="8763" y="25526"/>
                  </a:lnTo>
                  <a:lnTo>
                    <a:pt x="9144" y="25526"/>
                  </a:lnTo>
                  <a:lnTo>
                    <a:pt x="9144" y="25145"/>
                  </a:lnTo>
                  <a:lnTo>
                    <a:pt x="9525" y="24764"/>
                  </a:lnTo>
                  <a:lnTo>
                    <a:pt x="9906" y="24764"/>
                  </a:lnTo>
                  <a:lnTo>
                    <a:pt x="9906" y="24002"/>
                  </a:lnTo>
                  <a:lnTo>
                    <a:pt x="10287" y="23621"/>
                  </a:lnTo>
                  <a:lnTo>
                    <a:pt x="10668" y="22859"/>
                  </a:lnTo>
                  <a:lnTo>
                    <a:pt x="11049" y="22097"/>
                  </a:lnTo>
                  <a:lnTo>
                    <a:pt x="11430" y="21716"/>
                  </a:lnTo>
                  <a:lnTo>
                    <a:pt x="11430" y="20954"/>
                  </a:lnTo>
                  <a:lnTo>
                    <a:pt x="11811" y="20192"/>
                  </a:lnTo>
                  <a:lnTo>
                    <a:pt x="11811" y="19811"/>
                  </a:lnTo>
                  <a:lnTo>
                    <a:pt x="12192" y="19049"/>
                  </a:lnTo>
                  <a:lnTo>
                    <a:pt x="12192" y="18287"/>
                  </a:lnTo>
                  <a:lnTo>
                    <a:pt x="12573" y="17525"/>
                  </a:lnTo>
                  <a:lnTo>
                    <a:pt x="12573" y="17144"/>
                  </a:lnTo>
                  <a:lnTo>
                    <a:pt x="12573" y="16382"/>
                  </a:lnTo>
                  <a:lnTo>
                    <a:pt x="12573" y="12191"/>
                  </a:lnTo>
                  <a:lnTo>
                    <a:pt x="12192" y="11429"/>
                  </a:lnTo>
                  <a:lnTo>
                    <a:pt x="12192" y="10667"/>
                  </a:lnTo>
                  <a:lnTo>
                    <a:pt x="11811" y="10286"/>
                  </a:lnTo>
                  <a:lnTo>
                    <a:pt x="11811" y="9524"/>
                  </a:lnTo>
                  <a:lnTo>
                    <a:pt x="11430" y="8762"/>
                  </a:lnTo>
                  <a:lnTo>
                    <a:pt x="11430" y="8381"/>
                  </a:lnTo>
                  <a:lnTo>
                    <a:pt x="11049" y="7619"/>
                  </a:lnTo>
                  <a:lnTo>
                    <a:pt x="10668" y="6857"/>
                  </a:lnTo>
                  <a:lnTo>
                    <a:pt x="10287" y="6476"/>
                  </a:lnTo>
                  <a:lnTo>
                    <a:pt x="9906" y="5714"/>
                  </a:lnTo>
                  <a:lnTo>
                    <a:pt x="9906" y="5333"/>
                  </a:lnTo>
                  <a:lnTo>
                    <a:pt x="9525" y="4952"/>
                  </a:lnTo>
                  <a:lnTo>
                    <a:pt x="9144" y="4571"/>
                  </a:lnTo>
                  <a:lnTo>
                    <a:pt x="8763" y="4190"/>
                  </a:lnTo>
                  <a:lnTo>
                    <a:pt x="8763" y="3809"/>
                  </a:lnTo>
                  <a:lnTo>
                    <a:pt x="8382" y="3809"/>
                  </a:lnTo>
                  <a:lnTo>
                    <a:pt x="8001" y="3428"/>
                  </a:lnTo>
                  <a:lnTo>
                    <a:pt x="8001" y="3047"/>
                  </a:lnTo>
                  <a:lnTo>
                    <a:pt x="7620" y="3047"/>
                  </a:lnTo>
                  <a:lnTo>
                    <a:pt x="7238" y="2666"/>
                  </a:lnTo>
                  <a:lnTo>
                    <a:pt x="6858" y="2285"/>
                  </a:lnTo>
                  <a:lnTo>
                    <a:pt x="6477" y="2285"/>
                  </a:lnTo>
                  <a:lnTo>
                    <a:pt x="6477" y="1904"/>
                  </a:lnTo>
                  <a:lnTo>
                    <a:pt x="6096" y="1904"/>
                  </a:lnTo>
                  <a:lnTo>
                    <a:pt x="5715" y="1523"/>
                  </a:lnTo>
                  <a:lnTo>
                    <a:pt x="5334" y="1523"/>
                  </a:lnTo>
                  <a:lnTo>
                    <a:pt x="4953" y="1142"/>
                  </a:lnTo>
                  <a:lnTo>
                    <a:pt x="4572" y="1142"/>
                  </a:lnTo>
                  <a:lnTo>
                    <a:pt x="4191" y="761"/>
                  </a:lnTo>
                  <a:lnTo>
                    <a:pt x="3810" y="761"/>
                  </a:lnTo>
                  <a:lnTo>
                    <a:pt x="3429" y="761"/>
                  </a:lnTo>
                  <a:lnTo>
                    <a:pt x="3048" y="380"/>
                  </a:lnTo>
                  <a:lnTo>
                    <a:pt x="2667" y="380"/>
                  </a:lnTo>
                  <a:lnTo>
                    <a:pt x="2286" y="380"/>
                  </a:lnTo>
                  <a:lnTo>
                    <a:pt x="1905" y="380"/>
                  </a:lnTo>
                  <a:lnTo>
                    <a:pt x="1524" y="0"/>
                  </a:lnTo>
                  <a:lnTo>
                    <a:pt x="1143" y="0"/>
                  </a:lnTo>
                  <a:lnTo>
                    <a:pt x="762" y="0"/>
                  </a:lnTo>
                  <a:lnTo>
                    <a:pt x="381" y="0"/>
                  </a:lnTo>
                  <a:lnTo>
                    <a:pt x="0" y="0"/>
                  </a:lnTo>
                </a:path>
              </a:pathLst>
            </a:custGeom>
            <a:ln w="3530">
              <a:solidFill>
                <a:srgbClr val="565659"/>
              </a:solidFill>
            </a:ln>
          </p:spPr>
          <p:txBody>
            <a:bodyPr wrap="square" lIns="0" tIns="0" rIns="0" bIns="0" rtlCol="0"/>
            <a:lstStyle/>
            <a:p/>
          </p:txBody>
        </p:sp>
        <p:pic>
          <p:nvPicPr>
            <p:cNvPr id="3103" name="object 3103" descr=""/>
            <p:cNvPicPr/>
            <p:nvPr/>
          </p:nvPicPr>
          <p:blipFill>
            <a:blip r:embed="rId7" cstate="print"/>
            <a:stretch>
              <a:fillRect/>
            </a:stretch>
          </p:blipFill>
          <p:spPr>
            <a:xfrm>
              <a:off x="2071015" y="8468485"/>
              <a:ext cx="233652" cy="205463"/>
            </a:xfrm>
            <a:prstGeom prst="rect">
              <a:avLst/>
            </a:prstGeom>
          </p:spPr>
        </p:pic>
        <p:sp>
          <p:nvSpPr>
            <p:cNvPr id="3104" name="object 3104" descr=""/>
            <p:cNvSpPr/>
            <p:nvPr/>
          </p:nvSpPr>
          <p:spPr>
            <a:xfrm>
              <a:off x="2290330" y="8672563"/>
              <a:ext cx="35560" cy="250825"/>
            </a:xfrm>
            <a:custGeom>
              <a:avLst/>
              <a:gdLst/>
              <a:ahLst/>
              <a:cxnLst/>
              <a:rect l="l" t="t" r="r" b="b"/>
              <a:pathLst>
                <a:path w="35560" h="250825">
                  <a:moveTo>
                    <a:pt x="35432" y="250698"/>
                  </a:moveTo>
                  <a:lnTo>
                    <a:pt x="33146" y="243840"/>
                  </a:lnTo>
                  <a:lnTo>
                    <a:pt x="31241" y="236982"/>
                  </a:lnTo>
                  <a:lnTo>
                    <a:pt x="28955" y="230124"/>
                  </a:lnTo>
                  <a:lnTo>
                    <a:pt x="27050" y="222885"/>
                  </a:lnTo>
                  <a:lnTo>
                    <a:pt x="25145" y="216027"/>
                  </a:lnTo>
                  <a:lnTo>
                    <a:pt x="23240" y="208788"/>
                  </a:lnTo>
                  <a:lnTo>
                    <a:pt x="21335" y="201930"/>
                  </a:lnTo>
                  <a:lnTo>
                    <a:pt x="19811" y="195072"/>
                  </a:lnTo>
                  <a:lnTo>
                    <a:pt x="17906" y="187833"/>
                  </a:lnTo>
                  <a:lnTo>
                    <a:pt x="16382" y="180594"/>
                  </a:lnTo>
                  <a:lnTo>
                    <a:pt x="15239" y="173736"/>
                  </a:lnTo>
                  <a:lnTo>
                    <a:pt x="13715" y="166497"/>
                  </a:lnTo>
                  <a:lnTo>
                    <a:pt x="12572" y="159258"/>
                  </a:lnTo>
                  <a:lnTo>
                    <a:pt x="11429" y="152019"/>
                  </a:lnTo>
                  <a:lnTo>
                    <a:pt x="10286" y="145161"/>
                  </a:lnTo>
                  <a:lnTo>
                    <a:pt x="9143" y="137922"/>
                  </a:lnTo>
                  <a:lnTo>
                    <a:pt x="8381" y="130683"/>
                  </a:lnTo>
                  <a:lnTo>
                    <a:pt x="7619" y="123444"/>
                  </a:lnTo>
                  <a:lnTo>
                    <a:pt x="6476" y="116205"/>
                  </a:lnTo>
                  <a:lnTo>
                    <a:pt x="5714" y="108966"/>
                  </a:lnTo>
                  <a:lnTo>
                    <a:pt x="4571" y="94488"/>
                  </a:lnTo>
                  <a:lnTo>
                    <a:pt x="3047" y="80010"/>
                  </a:lnTo>
                  <a:lnTo>
                    <a:pt x="2285" y="65532"/>
                  </a:lnTo>
                  <a:lnTo>
                    <a:pt x="1142" y="51054"/>
                  </a:lnTo>
                  <a:lnTo>
                    <a:pt x="761" y="43815"/>
                  </a:lnTo>
                  <a:lnTo>
                    <a:pt x="761" y="36576"/>
                  </a:lnTo>
                  <a:lnTo>
                    <a:pt x="380" y="29337"/>
                  </a:lnTo>
                  <a:lnTo>
                    <a:pt x="380" y="25908"/>
                  </a:lnTo>
                  <a:lnTo>
                    <a:pt x="380" y="24003"/>
                  </a:lnTo>
                  <a:lnTo>
                    <a:pt x="0" y="23241"/>
                  </a:lnTo>
                  <a:lnTo>
                    <a:pt x="0" y="22860"/>
                  </a:lnTo>
                  <a:lnTo>
                    <a:pt x="0" y="1905"/>
                  </a:lnTo>
                  <a:lnTo>
                    <a:pt x="0" y="0"/>
                  </a:lnTo>
                </a:path>
              </a:pathLst>
            </a:custGeom>
            <a:ln w="3530">
              <a:solidFill>
                <a:srgbClr val="565659"/>
              </a:solidFill>
            </a:ln>
          </p:spPr>
          <p:txBody>
            <a:bodyPr wrap="square" lIns="0" tIns="0" rIns="0" bIns="0" rtlCol="0"/>
            <a:lstStyle/>
            <a:p/>
          </p:txBody>
        </p:sp>
        <p:sp>
          <p:nvSpPr>
            <p:cNvPr id="3105" name="object 3105" descr=""/>
            <p:cNvSpPr/>
            <p:nvPr/>
          </p:nvSpPr>
          <p:spPr>
            <a:xfrm>
              <a:off x="2049538" y="8671798"/>
              <a:ext cx="35560" cy="251460"/>
            </a:xfrm>
            <a:custGeom>
              <a:avLst/>
              <a:gdLst/>
              <a:ahLst/>
              <a:cxnLst/>
              <a:rect l="l" t="t" r="r" b="b"/>
              <a:pathLst>
                <a:path w="35560" h="251459">
                  <a:moveTo>
                    <a:pt x="35432" y="0"/>
                  </a:moveTo>
                  <a:lnTo>
                    <a:pt x="35432" y="0"/>
                  </a:lnTo>
                  <a:lnTo>
                    <a:pt x="35432" y="30098"/>
                  </a:lnTo>
                  <a:lnTo>
                    <a:pt x="35051" y="37337"/>
                  </a:lnTo>
                  <a:lnTo>
                    <a:pt x="34670" y="44576"/>
                  </a:lnTo>
                  <a:lnTo>
                    <a:pt x="34289" y="51815"/>
                  </a:lnTo>
                  <a:lnTo>
                    <a:pt x="33527" y="66293"/>
                  </a:lnTo>
                  <a:lnTo>
                    <a:pt x="32384" y="80771"/>
                  </a:lnTo>
                  <a:lnTo>
                    <a:pt x="31241" y="95249"/>
                  </a:lnTo>
                  <a:lnTo>
                    <a:pt x="29717" y="109727"/>
                  </a:lnTo>
                  <a:lnTo>
                    <a:pt x="28955" y="116966"/>
                  </a:lnTo>
                  <a:lnTo>
                    <a:pt x="28193" y="124205"/>
                  </a:lnTo>
                  <a:lnTo>
                    <a:pt x="27431" y="131444"/>
                  </a:lnTo>
                  <a:lnTo>
                    <a:pt x="26288" y="138683"/>
                  </a:lnTo>
                  <a:lnTo>
                    <a:pt x="25145" y="145922"/>
                  </a:lnTo>
                  <a:lnTo>
                    <a:pt x="24383" y="152780"/>
                  </a:lnTo>
                  <a:lnTo>
                    <a:pt x="23240" y="160019"/>
                  </a:lnTo>
                  <a:lnTo>
                    <a:pt x="21716" y="167258"/>
                  </a:lnTo>
                  <a:lnTo>
                    <a:pt x="20573" y="174497"/>
                  </a:lnTo>
                  <a:lnTo>
                    <a:pt x="19049" y="181355"/>
                  </a:lnTo>
                  <a:lnTo>
                    <a:pt x="17525" y="188594"/>
                  </a:lnTo>
                  <a:lnTo>
                    <a:pt x="16001" y="195833"/>
                  </a:lnTo>
                  <a:lnTo>
                    <a:pt x="14096" y="202691"/>
                  </a:lnTo>
                  <a:lnTo>
                    <a:pt x="12572" y="209549"/>
                  </a:lnTo>
                  <a:lnTo>
                    <a:pt x="10667" y="216788"/>
                  </a:lnTo>
                  <a:lnTo>
                    <a:pt x="8762" y="223646"/>
                  </a:lnTo>
                  <a:lnTo>
                    <a:pt x="6476" y="230885"/>
                  </a:lnTo>
                  <a:lnTo>
                    <a:pt x="4571" y="237743"/>
                  </a:lnTo>
                  <a:lnTo>
                    <a:pt x="2285" y="244601"/>
                  </a:lnTo>
                  <a:lnTo>
                    <a:pt x="0" y="251459"/>
                  </a:lnTo>
                </a:path>
              </a:pathLst>
            </a:custGeom>
            <a:ln w="3530">
              <a:solidFill>
                <a:srgbClr val="565659"/>
              </a:solidFill>
            </a:ln>
          </p:spPr>
          <p:txBody>
            <a:bodyPr wrap="square" lIns="0" tIns="0" rIns="0" bIns="0" rtlCol="0"/>
            <a:lstStyle/>
            <a:p/>
          </p:txBody>
        </p:sp>
        <p:sp>
          <p:nvSpPr>
            <p:cNvPr id="3106" name="object 3106" descr=""/>
            <p:cNvSpPr/>
            <p:nvPr/>
          </p:nvSpPr>
          <p:spPr>
            <a:xfrm>
              <a:off x="2102879" y="7393544"/>
              <a:ext cx="1905" cy="88900"/>
            </a:xfrm>
            <a:custGeom>
              <a:avLst/>
              <a:gdLst/>
              <a:ahLst/>
              <a:cxnLst/>
              <a:rect l="l" t="t" r="r" b="b"/>
              <a:pathLst>
                <a:path w="1905" h="88900">
                  <a:moveTo>
                    <a:pt x="1905" y="0"/>
                  </a:moveTo>
                  <a:lnTo>
                    <a:pt x="1905" y="11049"/>
                  </a:lnTo>
                  <a:lnTo>
                    <a:pt x="1524" y="22098"/>
                  </a:lnTo>
                  <a:lnTo>
                    <a:pt x="762" y="44196"/>
                  </a:lnTo>
                  <a:lnTo>
                    <a:pt x="381" y="55244"/>
                  </a:lnTo>
                  <a:lnTo>
                    <a:pt x="381" y="66294"/>
                  </a:lnTo>
                  <a:lnTo>
                    <a:pt x="0" y="77343"/>
                  </a:lnTo>
                  <a:lnTo>
                    <a:pt x="0" y="88392"/>
                  </a:lnTo>
                </a:path>
              </a:pathLst>
            </a:custGeom>
            <a:ln w="3530">
              <a:solidFill>
                <a:srgbClr val="565659"/>
              </a:solidFill>
            </a:ln>
          </p:spPr>
          <p:txBody>
            <a:bodyPr wrap="square" lIns="0" tIns="0" rIns="0" bIns="0" rtlCol="0"/>
            <a:lstStyle/>
            <a:p/>
          </p:txBody>
        </p:sp>
        <p:sp>
          <p:nvSpPr>
            <p:cNvPr id="3107" name="object 3107" descr=""/>
            <p:cNvSpPr/>
            <p:nvPr/>
          </p:nvSpPr>
          <p:spPr>
            <a:xfrm>
              <a:off x="2270519" y="7393543"/>
              <a:ext cx="2540" cy="87630"/>
            </a:xfrm>
            <a:custGeom>
              <a:avLst/>
              <a:gdLst/>
              <a:ahLst/>
              <a:cxnLst/>
              <a:rect l="l" t="t" r="r" b="b"/>
              <a:pathLst>
                <a:path w="2539" h="87629">
                  <a:moveTo>
                    <a:pt x="2286" y="87629"/>
                  </a:moveTo>
                  <a:lnTo>
                    <a:pt x="2286" y="84962"/>
                  </a:lnTo>
                  <a:lnTo>
                    <a:pt x="2286" y="83438"/>
                  </a:lnTo>
                  <a:lnTo>
                    <a:pt x="2286" y="81914"/>
                  </a:lnTo>
                  <a:lnTo>
                    <a:pt x="1905" y="76580"/>
                  </a:lnTo>
                  <a:lnTo>
                    <a:pt x="1905" y="65531"/>
                  </a:lnTo>
                  <a:lnTo>
                    <a:pt x="1524" y="54863"/>
                  </a:lnTo>
                  <a:lnTo>
                    <a:pt x="1143" y="43814"/>
                  </a:lnTo>
                  <a:lnTo>
                    <a:pt x="762" y="32765"/>
                  </a:lnTo>
                  <a:lnTo>
                    <a:pt x="762" y="21716"/>
                  </a:lnTo>
                  <a:lnTo>
                    <a:pt x="381" y="11048"/>
                  </a:lnTo>
                  <a:lnTo>
                    <a:pt x="0" y="0"/>
                  </a:lnTo>
                </a:path>
              </a:pathLst>
            </a:custGeom>
            <a:ln w="3530">
              <a:solidFill>
                <a:srgbClr val="565659"/>
              </a:solidFill>
            </a:ln>
          </p:spPr>
          <p:txBody>
            <a:bodyPr wrap="square" lIns="0" tIns="0" rIns="0" bIns="0" rtlCol="0"/>
            <a:lstStyle/>
            <a:p/>
          </p:txBody>
        </p:sp>
        <p:sp>
          <p:nvSpPr>
            <p:cNvPr id="3108" name="object 3108" descr=""/>
            <p:cNvSpPr/>
            <p:nvPr/>
          </p:nvSpPr>
          <p:spPr>
            <a:xfrm>
              <a:off x="2094118" y="7481936"/>
              <a:ext cx="8890" cy="171450"/>
            </a:xfrm>
            <a:custGeom>
              <a:avLst/>
              <a:gdLst/>
              <a:ahLst/>
              <a:cxnLst/>
              <a:rect l="l" t="t" r="r" b="b"/>
              <a:pathLst>
                <a:path w="8889" h="171450">
                  <a:moveTo>
                    <a:pt x="8762" y="0"/>
                  </a:moveTo>
                  <a:lnTo>
                    <a:pt x="8381" y="5334"/>
                  </a:lnTo>
                  <a:lnTo>
                    <a:pt x="8381" y="10668"/>
                  </a:lnTo>
                  <a:lnTo>
                    <a:pt x="8000" y="21336"/>
                  </a:lnTo>
                  <a:lnTo>
                    <a:pt x="6857" y="42672"/>
                  </a:lnTo>
                  <a:lnTo>
                    <a:pt x="4571" y="85725"/>
                  </a:lnTo>
                  <a:lnTo>
                    <a:pt x="2285" y="128397"/>
                  </a:lnTo>
                  <a:lnTo>
                    <a:pt x="1142" y="150114"/>
                  </a:lnTo>
                  <a:lnTo>
                    <a:pt x="0" y="171450"/>
                  </a:lnTo>
                </a:path>
              </a:pathLst>
            </a:custGeom>
            <a:ln w="3530">
              <a:solidFill>
                <a:srgbClr val="565659"/>
              </a:solidFill>
            </a:ln>
          </p:spPr>
          <p:txBody>
            <a:bodyPr wrap="square" lIns="0" tIns="0" rIns="0" bIns="0" rtlCol="0"/>
            <a:lstStyle/>
            <a:p/>
          </p:txBody>
        </p:sp>
        <p:sp>
          <p:nvSpPr>
            <p:cNvPr id="3109" name="object 3109" descr=""/>
            <p:cNvSpPr/>
            <p:nvPr/>
          </p:nvSpPr>
          <p:spPr>
            <a:xfrm>
              <a:off x="2272804" y="7481936"/>
              <a:ext cx="8890" cy="171450"/>
            </a:xfrm>
            <a:custGeom>
              <a:avLst/>
              <a:gdLst/>
              <a:ahLst/>
              <a:cxnLst/>
              <a:rect l="l" t="t" r="r" b="b"/>
              <a:pathLst>
                <a:path w="8889" h="171450">
                  <a:moveTo>
                    <a:pt x="8762" y="171450"/>
                  </a:moveTo>
                  <a:lnTo>
                    <a:pt x="7619" y="150114"/>
                  </a:lnTo>
                  <a:lnTo>
                    <a:pt x="6476" y="128397"/>
                  </a:lnTo>
                  <a:lnTo>
                    <a:pt x="4190" y="85725"/>
                  </a:lnTo>
                  <a:lnTo>
                    <a:pt x="1904" y="42672"/>
                  </a:lnTo>
                  <a:lnTo>
                    <a:pt x="761" y="21336"/>
                  </a:lnTo>
                  <a:lnTo>
                    <a:pt x="380" y="10668"/>
                  </a:lnTo>
                  <a:lnTo>
                    <a:pt x="0" y="5334"/>
                  </a:lnTo>
                  <a:lnTo>
                    <a:pt x="0" y="0"/>
                  </a:lnTo>
                </a:path>
              </a:pathLst>
            </a:custGeom>
            <a:ln w="3530">
              <a:solidFill>
                <a:srgbClr val="565659"/>
              </a:solidFill>
            </a:ln>
          </p:spPr>
          <p:txBody>
            <a:bodyPr wrap="square" lIns="0" tIns="0" rIns="0" bIns="0" rtlCol="0"/>
            <a:lstStyle/>
            <a:p/>
          </p:txBody>
        </p:sp>
        <p:sp>
          <p:nvSpPr>
            <p:cNvPr id="3110" name="object 3110" descr=""/>
            <p:cNvSpPr/>
            <p:nvPr/>
          </p:nvSpPr>
          <p:spPr>
            <a:xfrm>
              <a:off x="2267090" y="7410307"/>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3111" name="object 3111" descr=""/>
            <p:cNvSpPr/>
            <p:nvPr/>
          </p:nvSpPr>
          <p:spPr>
            <a:xfrm>
              <a:off x="2107830" y="7410307"/>
              <a:ext cx="1270" cy="0"/>
            </a:xfrm>
            <a:custGeom>
              <a:avLst/>
              <a:gdLst/>
              <a:ahLst/>
              <a:cxnLst/>
              <a:rect l="l" t="t" r="r" b="b"/>
              <a:pathLst>
                <a:path w="1269" h="0">
                  <a:moveTo>
                    <a:pt x="762" y="0"/>
                  </a:moveTo>
                  <a:lnTo>
                    <a:pt x="381" y="0"/>
                  </a:lnTo>
                  <a:lnTo>
                    <a:pt x="0" y="0"/>
                  </a:lnTo>
                </a:path>
              </a:pathLst>
            </a:custGeom>
            <a:ln w="3530">
              <a:solidFill>
                <a:srgbClr val="565659"/>
              </a:solidFill>
            </a:ln>
          </p:spPr>
          <p:txBody>
            <a:bodyPr wrap="square" lIns="0" tIns="0" rIns="0" bIns="0" rtlCol="0"/>
            <a:lstStyle/>
            <a:p/>
          </p:txBody>
        </p:sp>
        <p:sp>
          <p:nvSpPr>
            <p:cNvPr id="3112" name="object 3112" descr=""/>
            <p:cNvSpPr/>
            <p:nvPr/>
          </p:nvSpPr>
          <p:spPr>
            <a:xfrm>
              <a:off x="2107069" y="739964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3113" name="object 3113" descr=""/>
            <p:cNvSpPr/>
            <p:nvPr/>
          </p:nvSpPr>
          <p:spPr>
            <a:xfrm>
              <a:off x="2267854" y="739964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3114" name="object 3114" descr=""/>
            <p:cNvSpPr/>
            <p:nvPr/>
          </p:nvSpPr>
          <p:spPr>
            <a:xfrm>
              <a:off x="2267088" y="7408024"/>
              <a:ext cx="0" cy="1905"/>
            </a:xfrm>
            <a:custGeom>
              <a:avLst/>
              <a:gdLst/>
              <a:ahLst/>
              <a:cxnLst/>
              <a:rect l="l" t="t" r="r" b="b"/>
              <a:pathLst>
                <a:path w="0" h="1904">
                  <a:moveTo>
                    <a:pt x="0" y="0"/>
                  </a:moveTo>
                  <a:lnTo>
                    <a:pt x="0" y="381"/>
                  </a:lnTo>
                  <a:lnTo>
                    <a:pt x="0" y="762"/>
                  </a:lnTo>
                  <a:lnTo>
                    <a:pt x="0" y="1143"/>
                  </a:lnTo>
                  <a:lnTo>
                    <a:pt x="0" y="1524"/>
                  </a:lnTo>
                  <a:lnTo>
                    <a:pt x="0" y="1905"/>
                  </a:lnTo>
                </a:path>
              </a:pathLst>
            </a:custGeom>
            <a:ln w="3530">
              <a:solidFill>
                <a:srgbClr val="565659"/>
              </a:solidFill>
            </a:ln>
          </p:spPr>
          <p:txBody>
            <a:bodyPr wrap="square" lIns="0" tIns="0" rIns="0" bIns="0" rtlCol="0"/>
            <a:lstStyle/>
            <a:p/>
          </p:txBody>
        </p:sp>
        <p:sp>
          <p:nvSpPr>
            <p:cNvPr id="3115" name="object 3115" descr=""/>
            <p:cNvSpPr/>
            <p:nvPr/>
          </p:nvSpPr>
          <p:spPr>
            <a:xfrm>
              <a:off x="2267469" y="7400025"/>
              <a:ext cx="635" cy="1905"/>
            </a:xfrm>
            <a:custGeom>
              <a:avLst/>
              <a:gdLst/>
              <a:ahLst/>
              <a:cxnLst/>
              <a:rect l="l" t="t" r="r" b="b"/>
              <a:pathLst>
                <a:path w="635" h="1904">
                  <a:moveTo>
                    <a:pt x="381" y="0"/>
                  </a:moveTo>
                  <a:lnTo>
                    <a:pt x="381" y="380"/>
                  </a:lnTo>
                  <a:lnTo>
                    <a:pt x="381" y="761"/>
                  </a:lnTo>
                  <a:lnTo>
                    <a:pt x="0" y="1142"/>
                  </a:lnTo>
                  <a:lnTo>
                    <a:pt x="0" y="1523"/>
                  </a:lnTo>
                  <a:lnTo>
                    <a:pt x="0" y="1904"/>
                  </a:lnTo>
                </a:path>
              </a:pathLst>
            </a:custGeom>
            <a:ln w="3530">
              <a:solidFill>
                <a:srgbClr val="565659"/>
              </a:solidFill>
            </a:ln>
          </p:spPr>
          <p:txBody>
            <a:bodyPr wrap="square" lIns="0" tIns="0" rIns="0" bIns="0" rtlCol="0"/>
            <a:lstStyle/>
            <a:p/>
          </p:txBody>
        </p:sp>
        <p:sp>
          <p:nvSpPr>
            <p:cNvPr id="3116" name="object 3116" descr=""/>
            <p:cNvSpPr/>
            <p:nvPr/>
          </p:nvSpPr>
          <p:spPr>
            <a:xfrm>
              <a:off x="2108213" y="7409166"/>
              <a:ext cx="635" cy="1270"/>
            </a:xfrm>
            <a:custGeom>
              <a:avLst/>
              <a:gdLst/>
              <a:ahLst/>
              <a:cxnLst/>
              <a:rect l="l" t="t" r="r" b="b"/>
              <a:pathLst>
                <a:path w="635" h="1270">
                  <a:moveTo>
                    <a:pt x="0" y="762"/>
                  </a:moveTo>
                  <a:lnTo>
                    <a:pt x="381" y="762"/>
                  </a:lnTo>
                  <a:lnTo>
                    <a:pt x="381" y="381"/>
                  </a:lnTo>
                  <a:lnTo>
                    <a:pt x="381" y="0"/>
                  </a:lnTo>
                </a:path>
              </a:pathLst>
            </a:custGeom>
            <a:ln w="3530">
              <a:solidFill>
                <a:srgbClr val="565659"/>
              </a:solidFill>
            </a:ln>
          </p:spPr>
          <p:txBody>
            <a:bodyPr wrap="square" lIns="0" tIns="0" rIns="0" bIns="0" rtlCol="0"/>
            <a:lstStyle/>
            <a:p/>
          </p:txBody>
        </p:sp>
        <p:sp>
          <p:nvSpPr>
            <p:cNvPr id="3117" name="object 3117" descr=""/>
            <p:cNvSpPr/>
            <p:nvPr/>
          </p:nvSpPr>
          <p:spPr>
            <a:xfrm>
              <a:off x="2107448" y="7400023"/>
              <a:ext cx="635" cy="1905"/>
            </a:xfrm>
            <a:custGeom>
              <a:avLst/>
              <a:gdLst/>
              <a:ahLst/>
              <a:cxnLst/>
              <a:rect l="l" t="t" r="r" b="b"/>
              <a:pathLst>
                <a:path w="635" h="1904">
                  <a:moveTo>
                    <a:pt x="381" y="1904"/>
                  </a:moveTo>
                  <a:lnTo>
                    <a:pt x="381" y="1904"/>
                  </a:lnTo>
                  <a:lnTo>
                    <a:pt x="381" y="0"/>
                  </a:lnTo>
                  <a:lnTo>
                    <a:pt x="0" y="0"/>
                  </a:lnTo>
                </a:path>
              </a:pathLst>
            </a:custGeom>
            <a:ln w="3530">
              <a:solidFill>
                <a:srgbClr val="565659"/>
              </a:solidFill>
            </a:ln>
          </p:spPr>
          <p:txBody>
            <a:bodyPr wrap="square" lIns="0" tIns="0" rIns="0" bIns="0" rtlCol="0"/>
            <a:lstStyle/>
            <a:p/>
          </p:txBody>
        </p:sp>
        <p:sp>
          <p:nvSpPr>
            <p:cNvPr id="3118" name="object 3118" descr=""/>
            <p:cNvSpPr/>
            <p:nvPr/>
          </p:nvSpPr>
          <p:spPr>
            <a:xfrm>
              <a:off x="2282330" y="7278105"/>
              <a:ext cx="0" cy="1270"/>
            </a:xfrm>
            <a:custGeom>
              <a:avLst/>
              <a:gdLst/>
              <a:ahLst/>
              <a:cxnLst/>
              <a:rect l="l" t="t" r="r" b="b"/>
              <a:pathLst>
                <a:path w="0" h="1270">
                  <a:moveTo>
                    <a:pt x="0" y="761"/>
                  </a:moveTo>
                  <a:lnTo>
                    <a:pt x="0" y="0"/>
                  </a:lnTo>
                </a:path>
              </a:pathLst>
            </a:custGeom>
            <a:ln w="3530">
              <a:solidFill>
                <a:srgbClr val="565659"/>
              </a:solidFill>
            </a:ln>
          </p:spPr>
          <p:txBody>
            <a:bodyPr wrap="square" lIns="0" tIns="0" rIns="0" bIns="0" rtlCol="0"/>
            <a:lstStyle/>
            <a:p/>
          </p:txBody>
        </p:sp>
        <p:sp>
          <p:nvSpPr>
            <p:cNvPr id="3119" name="object 3119" descr=""/>
            <p:cNvSpPr/>
            <p:nvPr/>
          </p:nvSpPr>
          <p:spPr>
            <a:xfrm>
              <a:off x="2092971" y="7277719"/>
              <a:ext cx="635" cy="1270"/>
            </a:xfrm>
            <a:custGeom>
              <a:avLst/>
              <a:gdLst/>
              <a:ahLst/>
              <a:cxnLst/>
              <a:rect l="l" t="t" r="r" b="b"/>
              <a:pathLst>
                <a:path w="635" h="1270">
                  <a:moveTo>
                    <a:pt x="0" y="0"/>
                  </a:moveTo>
                  <a:lnTo>
                    <a:pt x="0" y="380"/>
                  </a:lnTo>
                  <a:lnTo>
                    <a:pt x="381" y="380"/>
                  </a:lnTo>
                  <a:lnTo>
                    <a:pt x="381" y="761"/>
                  </a:lnTo>
                  <a:lnTo>
                    <a:pt x="381" y="1142"/>
                  </a:lnTo>
                </a:path>
              </a:pathLst>
            </a:custGeom>
            <a:ln w="3530">
              <a:solidFill>
                <a:srgbClr val="565659"/>
              </a:solidFill>
            </a:ln>
          </p:spPr>
          <p:txBody>
            <a:bodyPr wrap="square" lIns="0" tIns="0" rIns="0" bIns="0" rtlCol="0"/>
            <a:lstStyle/>
            <a:p/>
          </p:txBody>
        </p:sp>
        <p:sp>
          <p:nvSpPr>
            <p:cNvPr id="3120" name="object 3120" descr=""/>
            <p:cNvSpPr/>
            <p:nvPr/>
          </p:nvSpPr>
          <p:spPr>
            <a:xfrm>
              <a:off x="2115835" y="7409550"/>
              <a:ext cx="3810" cy="3175"/>
            </a:xfrm>
            <a:custGeom>
              <a:avLst/>
              <a:gdLst/>
              <a:ahLst/>
              <a:cxnLst/>
              <a:rect l="l" t="t" r="r" b="b"/>
              <a:pathLst>
                <a:path w="3810" h="3175">
                  <a:moveTo>
                    <a:pt x="0" y="0"/>
                  </a:moveTo>
                  <a:lnTo>
                    <a:pt x="381" y="0"/>
                  </a:lnTo>
                  <a:lnTo>
                    <a:pt x="381" y="380"/>
                  </a:lnTo>
                  <a:lnTo>
                    <a:pt x="381" y="761"/>
                  </a:lnTo>
                  <a:lnTo>
                    <a:pt x="762" y="1142"/>
                  </a:lnTo>
                  <a:lnTo>
                    <a:pt x="1143" y="1523"/>
                  </a:lnTo>
                  <a:lnTo>
                    <a:pt x="1143" y="1904"/>
                  </a:lnTo>
                  <a:lnTo>
                    <a:pt x="1524" y="1904"/>
                  </a:lnTo>
                  <a:lnTo>
                    <a:pt x="1524" y="2285"/>
                  </a:lnTo>
                  <a:lnTo>
                    <a:pt x="1905" y="2285"/>
                  </a:lnTo>
                  <a:lnTo>
                    <a:pt x="2286" y="2666"/>
                  </a:lnTo>
                  <a:lnTo>
                    <a:pt x="2667" y="2666"/>
                  </a:lnTo>
                  <a:lnTo>
                    <a:pt x="3048" y="3047"/>
                  </a:lnTo>
                  <a:lnTo>
                    <a:pt x="3429" y="3047"/>
                  </a:lnTo>
                </a:path>
              </a:pathLst>
            </a:custGeom>
            <a:ln w="3530">
              <a:solidFill>
                <a:srgbClr val="565659"/>
              </a:solidFill>
            </a:ln>
          </p:spPr>
          <p:txBody>
            <a:bodyPr wrap="square" lIns="0" tIns="0" rIns="0" bIns="0" rtlCol="0"/>
            <a:lstStyle/>
            <a:p/>
          </p:txBody>
        </p:sp>
        <p:sp>
          <p:nvSpPr>
            <p:cNvPr id="3121" name="object 3121" descr=""/>
            <p:cNvSpPr/>
            <p:nvPr/>
          </p:nvSpPr>
          <p:spPr>
            <a:xfrm>
              <a:off x="2256043" y="7409546"/>
              <a:ext cx="3810" cy="3175"/>
            </a:xfrm>
            <a:custGeom>
              <a:avLst/>
              <a:gdLst/>
              <a:ahLst/>
              <a:cxnLst/>
              <a:rect l="l" t="t" r="r" b="b"/>
              <a:pathLst>
                <a:path w="3810" h="3175">
                  <a:moveTo>
                    <a:pt x="0" y="3048"/>
                  </a:moveTo>
                  <a:lnTo>
                    <a:pt x="381" y="3048"/>
                  </a:lnTo>
                  <a:lnTo>
                    <a:pt x="762" y="3048"/>
                  </a:lnTo>
                  <a:lnTo>
                    <a:pt x="762" y="2667"/>
                  </a:lnTo>
                  <a:lnTo>
                    <a:pt x="1143" y="2667"/>
                  </a:lnTo>
                  <a:lnTo>
                    <a:pt x="1524" y="2667"/>
                  </a:lnTo>
                  <a:lnTo>
                    <a:pt x="1905" y="2286"/>
                  </a:lnTo>
                  <a:lnTo>
                    <a:pt x="2286" y="1905"/>
                  </a:lnTo>
                  <a:lnTo>
                    <a:pt x="2667" y="1524"/>
                  </a:lnTo>
                  <a:lnTo>
                    <a:pt x="2667" y="1143"/>
                  </a:lnTo>
                  <a:lnTo>
                    <a:pt x="3048" y="1143"/>
                  </a:lnTo>
                  <a:lnTo>
                    <a:pt x="3048" y="762"/>
                  </a:lnTo>
                  <a:lnTo>
                    <a:pt x="3429" y="381"/>
                  </a:lnTo>
                  <a:lnTo>
                    <a:pt x="3429" y="0"/>
                  </a:lnTo>
                </a:path>
              </a:pathLst>
            </a:custGeom>
            <a:ln w="3530">
              <a:solidFill>
                <a:srgbClr val="565659"/>
              </a:solidFill>
            </a:ln>
          </p:spPr>
          <p:txBody>
            <a:bodyPr wrap="square" lIns="0" tIns="0" rIns="0" bIns="0" rtlCol="0"/>
            <a:lstStyle/>
            <a:p/>
          </p:txBody>
        </p:sp>
        <p:sp>
          <p:nvSpPr>
            <p:cNvPr id="3122" name="object 3122" descr=""/>
            <p:cNvSpPr/>
            <p:nvPr/>
          </p:nvSpPr>
          <p:spPr>
            <a:xfrm>
              <a:off x="2256805" y="7408786"/>
              <a:ext cx="5715" cy="6350"/>
            </a:xfrm>
            <a:custGeom>
              <a:avLst/>
              <a:gdLst/>
              <a:ahLst/>
              <a:cxnLst/>
              <a:rect l="l" t="t" r="r" b="b"/>
              <a:pathLst>
                <a:path w="5714" h="6350">
                  <a:moveTo>
                    <a:pt x="5333" y="0"/>
                  </a:moveTo>
                  <a:lnTo>
                    <a:pt x="5333" y="381"/>
                  </a:lnTo>
                  <a:lnTo>
                    <a:pt x="5333" y="762"/>
                  </a:lnTo>
                  <a:lnTo>
                    <a:pt x="4952" y="1143"/>
                  </a:lnTo>
                  <a:lnTo>
                    <a:pt x="4952" y="1524"/>
                  </a:lnTo>
                  <a:lnTo>
                    <a:pt x="4952" y="1905"/>
                  </a:lnTo>
                  <a:lnTo>
                    <a:pt x="4952" y="2286"/>
                  </a:lnTo>
                  <a:lnTo>
                    <a:pt x="4571" y="2286"/>
                  </a:lnTo>
                  <a:lnTo>
                    <a:pt x="4571" y="2667"/>
                  </a:lnTo>
                  <a:lnTo>
                    <a:pt x="4571" y="3048"/>
                  </a:lnTo>
                  <a:lnTo>
                    <a:pt x="4190" y="3048"/>
                  </a:lnTo>
                  <a:lnTo>
                    <a:pt x="4190" y="3429"/>
                  </a:lnTo>
                  <a:lnTo>
                    <a:pt x="3809" y="3810"/>
                  </a:lnTo>
                  <a:lnTo>
                    <a:pt x="3428" y="4191"/>
                  </a:lnTo>
                  <a:lnTo>
                    <a:pt x="3047" y="4572"/>
                  </a:lnTo>
                  <a:lnTo>
                    <a:pt x="2666" y="4953"/>
                  </a:lnTo>
                  <a:lnTo>
                    <a:pt x="2285" y="4953"/>
                  </a:lnTo>
                  <a:lnTo>
                    <a:pt x="1904" y="5334"/>
                  </a:lnTo>
                  <a:lnTo>
                    <a:pt x="1523" y="5334"/>
                  </a:lnTo>
                  <a:lnTo>
                    <a:pt x="1523" y="5715"/>
                  </a:lnTo>
                  <a:lnTo>
                    <a:pt x="1142" y="5715"/>
                  </a:lnTo>
                  <a:lnTo>
                    <a:pt x="761" y="5715"/>
                  </a:lnTo>
                  <a:lnTo>
                    <a:pt x="380" y="5715"/>
                  </a:lnTo>
                  <a:lnTo>
                    <a:pt x="0" y="6096"/>
                  </a:lnTo>
                </a:path>
              </a:pathLst>
            </a:custGeom>
            <a:ln w="3530">
              <a:solidFill>
                <a:srgbClr val="565659"/>
              </a:solidFill>
            </a:ln>
          </p:spPr>
          <p:txBody>
            <a:bodyPr wrap="square" lIns="0" tIns="0" rIns="0" bIns="0" rtlCol="0"/>
            <a:lstStyle/>
            <a:p/>
          </p:txBody>
        </p:sp>
        <p:sp>
          <p:nvSpPr>
            <p:cNvPr id="3123" name="object 3123" descr=""/>
            <p:cNvSpPr/>
            <p:nvPr/>
          </p:nvSpPr>
          <p:spPr>
            <a:xfrm>
              <a:off x="2267088" y="7408783"/>
              <a:ext cx="0" cy="1905"/>
            </a:xfrm>
            <a:custGeom>
              <a:avLst/>
              <a:gdLst/>
              <a:ahLst/>
              <a:cxnLst/>
              <a:rect l="l" t="t" r="r" b="b"/>
              <a:pathLst>
                <a:path w="0" h="1904">
                  <a:moveTo>
                    <a:pt x="0" y="1524"/>
                  </a:moveTo>
                  <a:lnTo>
                    <a:pt x="0" y="1143"/>
                  </a:lnTo>
                  <a:lnTo>
                    <a:pt x="0" y="762"/>
                  </a:lnTo>
                  <a:lnTo>
                    <a:pt x="0" y="381"/>
                  </a:lnTo>
                  <a:lnTo>
                    <a:pt x="0" y="0"/>
                  </a:lnTo>
                </a:path>
              </a:pathLst>
            </a:custGeom>
            <a:ln w="3530">
              <a:solidFill>
                <a:srgbClr val="565659"/>
              </a:solidFill>
            </a:ln>
          </p:spPr>
          <p:txBody>
            <a:bodyPr wrap="square" lIns="0" tIns="0" rIns="0" bIns="0" rtlCol="0"/>
            <a:lstStyle/>
            <a:p/>
          </p:txBody>
        </p:sp>
        <p:sp>
          <p:nvSpPr>
            <p:cNvPr id="3124" name="object 3124" descr=""/>
            <p:cNvSpPr/>
            <p:nvPr/>
          </p:nvSpPr>
          <p:spPr>
            <a:xfrm>
              <a:off x="2113549" y="7408786"/>
              <a:ext cx="5080" cy="6350"/>
            </a:xfrm>
            <a:custGeom>
              <a:avLst/>
              <a:gdLst/>
              <a:ahLst/>
              <a:cxnLst/>
              <a:rect l="l" t="t" r="r" b="b"/>
              <a:pathLst>
                <a:path w="5080" h="6350">
                  <a:moveTo>
                    <a:pt x="4952" y="6095"/>
                  </a:moveTo>
                  <a:lnTo>
                    <a:pt x="4571" y="5714"/>
                  </a:lnTo>
                  <a:lnTo>
                    <a:pt x="4190" y="5714"/>
                  </a:lnTo>
                  <a:lnTo>
                    <a:pt x="3809" y="5714"/>
                  </a:lnTo>
                  <a:lnTo>
                    <a:pt x="3428" y="5333"/>
                  </a:lnTo>
                  <a:lnTo>
                    <a:pt x="3047" y="5333"/>
                  </a:lnTo>
                  <a:lnTo>
                    <a:pt x="2666" y="4952"/>
                  </a:lnTo>
                  <a:lnTo>
                    <a:pt x="2285" y="4952"/>
                  </a:lnTo>
                  <a:lnTo>
                    <a:pt x="2285" y="4571"/>
                  </a:lnTo>
                  <a:lnTo>
                    <a:pt x="1904" y="4571"/>
                  </a:lnTo>
                  <a:lnTo>
                    <a:pt x="1904" y="4190"/>
                  </a:lnTo>
                  <a:lnTo>
                    <a:pt x="1523" y="4190"/>
                  </a:lnTo>
                  <a:lnTo>
                    <a:pt x="1523" y="3809"/>
                  </a:lnTo>
                  <a:lnTo>
                    <a:pt x="1142" y="3809"/>
                  </a:lnTo>
                  <a:lnTo>
                    <a:pt x="1142" y="3428"/>
                  </a:lnTo>
                  <a:lnTo>
                    <a:pt x="761" y="3428"/>
                  </a:lnTo>
                  <a:lnTo>
                    <a:pt x="761" y="3047"/>
                  </a:lnTo>
                  <a:lnTo>
                    <a:pt x="380" y="2666"/>
                  </a:lnTo>
                  <a:lnTo>
                    <a:pt x="380" y="2285"/>
                  </a:lnTo>
                  <a:lnTo>
                    <a:pt x="380" y="1904"/>
                  </a:lnTo>
                  <a:lnTo>
                    <a:pt x="0" y="1523"/>
                  </a:lnTo>
                  <a:lnTo>
                    <a:pt x="0" y="1142"/>
                  </a:lnTo>
                  <a:lnTo>
                    <a:pt x="0" y="761"/>
                  </a:lnTo>
                  <a:lnTo>
                    <a:pt x="0" y="380"/>
                  </a:lnTo>
                  <a:lnTo>
                    <a:pt x="0" y="0"/>
                  </a:lnTo>
                </a:path>
              </a:pathLst>
            </a:custGeom>
            <a:ln w="3530">
              <a:solidFill>
                <a:srgbClr val="565659"/>
              </a:solidFill>
            </a:ln>
          </p:spPr>
          <p:txBody>
            <a:bodyPr wrap="square" lIns="0" tIns="0" rIns="0" bIns="0" rtlCol="0"/>
            <a:lstStyle/>
            <a:p/>
          </p:txBody>
        </p:sp>
        <p:sp>
          <p:nvSpPr>
            <p:cNvPr id="3125" name="object 3125" descr=""/>
            <p:cNvSpPr/>
            <p:nvPr/>
          </p:nvSpPr>
          <p:spPr>
            <a:xfrm>
              <a:off x="2108592" y="7408786"/>
              <a:ext cx="0" cy="1905"/>
            </a:xfrm>
            <a:custGeom>
              <a:avLst/>
              <a:gdLst/>
              <a:ahLst/>
              <a:cxnLst/>
              <a:rect l="l" t="t" r="r" b="b"/>
              <a:pathLst>
                <a:path w="0" h="1904">
                  <a:moveTo>
                    <a:pt x="0" y="0"/>
                  </a:moveTo>
                  <a:lnTo>
                    <a:pt x="0" y="381"/>
                  </a:lnTo>
                  <a:lnTo>
                    <a:pt x="0" y="762"/>
                  </a:lnTo>
                  <a:lnTo>
                    <a:pt x="0" y="1143"/>
                  </a:lnTo>
                  <a:lnTo>
                    <a:pt x="0" y="1524"/>
                  </a:lnTo>
                </a:path>
              </a:pathLst>
            </a:custGeom>
            <a:ln w="3530">
              <a:solidFill>
                <a:srgbClr val="565659"/>
              </a:solidFill>
            </a:ln>
          </p:spPr>
          <p:txBody>
            <a:bodyPr wrap="square" lIns="0" tIns="0" rIns="0" bIns="0" rtlCol="0"/>
            <a:lstStyle/>
            <a:p/>
          </p:txBody>
        </p:sp>
        <p:sp>
          <p:nvSpPr>
            <p:cNvPr id="3126" name="object 3126" descr=""/>
            <p:cNvSpPr/>
            <p:nvPr/>
          </p:nvSpPr>
          <p:spPr>
            <a:xfrm>
              <a:off x="2251086" y="7407262"/>
              <a:ext cx="11430" cy="2540"/>
            </a:xfrm>
            <a:custGeom>
              <a:avLst/>
              <a:gdLst/>
              <a:ahLst/>
              <a:cxnLst/>
              <a:rect l="l" t="t" r="r" b="b"/>
              <a:pathLst>
                <a:path w="11430" h="2540">
                  <a:moveTo>
                    <a:pt x="9906" y="1524"/>
                  </a:moveTo>
                  <a:lnTo>
                    <a:pt x="10287" y="1524"/>
                  </a:lnTo>
                  <a:lnTo>
                    <a:pt x="10287" y="1143"/>
                  </a:lnTo>
                  <a:lnTo>
                    <a:pt x="10668" y="1143"/>
                  </a:lnTo>
                  <a:lnTo>
                    <a:pt x="10668" y="762"/>
                  </a:lnTo>
                  <a:lnTo>
                    <a:pt x="11049" y="381"/>
                  </a:lnTo>
                  <a:lnTo>
                    <a:pt x="11049" y="0"/>
                  </a:lnTo>
                </a:path>
                <a:path w="11430" h="2540">
                  <a:moveTo>
                    <a:pt x="9906" y="1524"/>
                  </a:moveTo>
                  <a:lnTo>
                    <a:pt x="9525" y="1905"/>
                  </a:lnTo>
                  <a:lnTo>
                    <a:pt x="9144" y="1905"/>
                  </a:lnTo>
                  <a:lnTo>
                    <a:pt x="8763" y="1905"/>
                  </a:lnTo>
                  <a:lnTo>
                    <a:pt x="8763" y="2286"/>
                  </a:lnTo>
                  <a:lnTo>
                    <a:pt x="8382" y="2286"/>
                  </a:lnTo>
                  <a:lnTo>
                    <a:pt x="8001" y="2286"/>
                  </a:lnTo>
                  <a:lnTo>
                    <a:pt x="381" y="2286"/>
                  </a:lnTo>
                  <a:lnTo>
                    <a:pt x="0" y="2286"/>
                  </a:lnTo>
                </a:path>
              </a:pathLst>
            </a:custGeom>
            <a:ln w="3530">
              <a:solidFill>
                <a:srgbClr val="565659"/>
              </a:solidFill>
            </a:ln>
          </p:spPr>
          <p:txBody>
            <a:bodyPr wrap="square" lIns="0" tIns="0" rIns="0" bIns="0" rtlCol="0"/>
            <a:lstStyle/>
            <a:p/>
          </p:txBody>
        </p:sp>
        <p:sp>
          <p:nvSpPr>
            <p:cNvPr id="3127" name="object 3127" descr=""/>
            <p:cNvSpPr/>
            <p:nvPr/>
          </p:nvSpPr>
          <p:spPr>
            <a:xfrm>
              <a:off x="2250704" y="7407261"/>
              <a:ext cx="635" cy="1905"/>
            </a:xfrm>
            <a:custGeom>
              <a:avLst/>
              <a:gdLst/>
              <a:ahLst/>
              <a:cxnLst/>
              <a:rect l="l" t="t" r="r" b="b"/>
              <a:pathLst>
                <a:path w="635" h="1904">
                  <a:moveTo>
                    <a:pt x="0" y="0"/>
                  </a:moveTo>
                  <a:lnTo>
                    <a:pt x="0" y="380"/>
                  </a:lnTo>
                  <a:lnTo>
                    <a:pt x="0" y="761"/>
                  </a:lnTo>
                  <a:lnTo>
                    <a:pt x="381" y="761"/>
                  </a:lnTo>
                  <a:lnTo>
                    <a:pt x="381" y="1142"/>
                  </a:lnTo>
                  <a:lnTo>
                    <a:pt x="381" y="1523"/>
                  </a:lnTo>
                </a:path>
              </a:pathLst>
            </a:custGeom>
            <a:ln w="3530">
              <a:solidFill>
                <a:srgbClr val="565659"/>
              </a:solidFill>
            </a:ln>
          </p:spPr>
          <p:txBody>
            <a:bodyPr wrap="square" lIns="0" tIns="0" rIns="0" bIns="0" rtlCol="0"/>
            <a:lstStyle/>
            <a:p/>
          </p:txBody>
        </p:sp>
        <p:sp>
          <p:nvSpPr>
            <p:cNvPr id="3128" name="object 3128" descr=""/>
            <p:cNvSpPr/>
            <p:nvPr/>
          </p:nvSpPr>
          <p:spPr>
            <a:xfrm>
              <a:off x="2124596" y="7407262"/>
              <a:ext cx="635" cy="1905"/>
            </a:xfrm>
            <a:custGeom>
              <a:avLst/>
              <a:gdLst/>
              <a:ahLst/>
              <a:cxnLst/>
              <a:rect l="l" t="t" r="r" b="b"/>
              <a:pathLst>
                <a:path w="635" h="1904">
                  <a:moveTo>
                    <a:pt x="0" y="1524"/>
                  </a:moveTo>
                  <a:lnTo>
                    <a:pt x="0" y="1143"/>
                  </a:lnTo>
                  <a:lnTo>
                    <a:pt x="0" y="762"/>
                  </a:lnTo>
                  <a:lnTo>
                    <a:pt x="0" y="381"/>
                  </a:lnTo>
                  <a:lnTo>
                    <a:pt x="381" y="0"/>
                  </a:lnTo>
                </a:path>
              </a:pathLst>
            </a:custGeom>
            <a:ln w="3530">
              <a:solidFill>
                <a:srgbClr val="565659"/>
              </a:solidFill>
            </a:ln>
          </p:spPr>
          <p:txBody>
            <a:bodyPr wrap="square" lIns="0" tIns="0" rIns="0" bIns="0" rtlCol="0"/>
            <a:lstStyle/>
            <a:p/>
          </p:txBody>
        </p:sp>
        <p:sp>
          <p:nvSpPr>
            <p:cNvPr id="3129" name="object 3129" descr=""/>
            <p:cNvSpPr/>
            <p:nvPr/>
          </p:nvSpPr>
          <p:spPr>
            <a:xfrm>
              <a:off x="2113168" y="7407261"/>
              <a:ext cx="11430" cy="2540"/>
            </a:xfrm>
            <a:custGeom>
              <a:avLst/>
              <a:gdLst/>
              <a:ahLst/>
              <a:cxnLst/>
              <a:rect l="l" t="t" r="r" b="b"/>
              <a:pathLst>
                <a:path w="11430" h="2540">
                  <a:moveTo>
                    <a:pt x="0" y="0"/>
                  </a:moveTo>
                  <a:lnTo>
                    <a:pt x="381" y="380"/>
                  </a:lnTo>
                  <a:lnTo>
                    <a:pt x="381" y="761"/>
                  </a:lnTo>
                  <a:lnTo>
                    <a:pt x="762" y="761"/>
                  </a:lnTo>
                  <a:lnTo>
                    <a:pt x="762" y="1142"/>
                  </a:lnTo>
                  <a:lnTo>
                    <a:pt x="1143" y="1523"/>
                  </a:lnTo>
                  <a:lnTo>
                    <a:pt x="1524" y="1523"/>
                  </a:lnTo>
                  <a:lnTo>
                    <a:pt x="1524" y="1904"/>
                  </a:lnTo>
                  <a:lnTo>
                    <a:pt x="1905" y="1904"/>
                  </a:lnTo>
                  <a:lnTo>
                    <a:pt x="2286" y="1904"/>
                  </a:lnTo>
                  <a:lnTo>
                    <a:pt x="2667" y="2285"/>
                  </a:lnTo>
                  <a:lnTo>
                    <a:pt x="10668" y="2285"/>
                  </a:lnTo>
                  <a:lnTo>
                    <a:pt x="11430" y="2285"/>
                  </a:lnTo>
                </a:path>
              </a:pathLst>
            </a:custGeom>
            <a:ln w="3530">
              <a:solidFill>
                <a:srgbClr val="565659"/>
              </a:solidFill>
            </a:ln>
          </p:spPr>
          <p:txBody>
            <a:bodyPr wrap="square" lIns="0" tIns="0" rIns="0" bIns="0" rtlCol="0"/>
            <a:lstStyle/>
            <a:p/>
          </p:txBody>
        </p:sp>
        <p:sp>
          <p:nvSpPr>
            <p:cNvPr id="3130" name="object 3130" descr=""/>
            <p:cNvSpPr/>
            <p:nvPr/>
          </p:nvSpPr>
          <p:spPr>
            <a:xfrm>
              <a:off x="2092971" y="7237719"/>
              <a:ext cx="5715" cy="38735"/>
            </a:xfrm>
            <a:custGeom>
              <a:avLst/>
              <a:gdLst/>
              <a:ahLst/>
              <a:cxnLst/>
              <a:rect l="l" t="t" r="r" b="b"/>
              <a:pathLst>
                <a:path w="5714" h="38734">
                  <a:moveTo>
                    <a:pt x="0" y="38480"/>
                  </a:moveTo>
                  <a:lnTo>
                    <a:pt x="0" y="38480"/>
                  </a:lnTo>
                  <a:lnTo>
                    <a:pt x="0" y="26288"/>
                  </a:lnTo>
                  <a:lnTo>
                    <a:pt x="381" y="25145"/>
                  </a:lnTo>
                  <a:lnTo>
                    <a:pt x="381" y="24002"/>
                  </a:lnTo>
                  <a:lnTo>
                    <a:pt x="381" y="22859"/>
                  </a:lnTo>
                  <a:lnTo>
                    <a:pt x="762" y="21335"/>
                  </a:lnTo>
                  <a:lnTo>
                    <a:pt x="762" y="20192"/>
                  </a:lnTo>
                  <a:lnTo>
                    <a:pt x="762" y="19049"/>
                  </a:lnTo>
                  <a:lnTo>
                    <a:pt x="1143" y="17906"/>
                  </a:lnTo>
                  <a:lnTo>
                    <a:pt x="1143" y="16763"/>
                  </a:lnTo>
                  <a:lnTo>
                    <a:pt x="1524" y="15620"/>
                  </a:lnTo>
                  <a:lnTo>
                    <a:pt x="1524" y="14477"/>
                  </a:lnTo>
                  <a:lnTo>
                    <a:pt x="1905" y="12953"/>
                  </a:lnTo>
                  <a:lnTo>
                    <a:pt x="2286" y="11810"/>
                  </a:lnTo>
                  <a:lnTo>
                    <a:pt x="2286" y="10667"/>
                  </a:lnTo>
                  <a:lnTo>
                    <a:pt x="2667" y="9524"/>
                  </a:lnTo>
                  <a:lnTo>
                    <a:pt x="3048" y="8381"/>
                  </a:lnTo>
                  <a:lnTo>
                    <a:pt x="3429" y="7238"/>
                  </a:lnTo>
                  <a:lnTo>
                    <a:pt x="3810" y="6095"/>
                  </a:lnTo>
                  <a:lnTo>
                    <a:pt x="3810" y="4571"/>
                  </a:lnTo>
                  <a:lnTo>
                    <a:pt x="4191" y="3428"/>
                  </a:lnTo>
                  <a:lnTo>
                    <a:pt x="4572" y="2285"/>
                  </a:lnTo>
                  <a:lnTo>
                    <a:pt x="4953" y="1142"/>
                  </a:lnTo>
                  <a:lnTo>
                    <a:pt x="5334" y="0"/>
                  </a:lnTo>
                </a:path>
              </a:pathLst>
            </a:custGeom>
            <a:ln w="3530">
              <a:solidFill>
                <a:srgbClr val="565659"/>
              </a:solidFill>
            </a:ln>
          </p:spPr>
          <p:txBody>
            <a:bodyPr wrap="square" lIns="0" tIns="0" rIns="0" bIns="0" rtlCol="0"/>
            <a:lstStyle/>
            <a:p/>
          </p:txBody>
        </p:sp>
        <p:sp>
          <p:nvSpPr>
            <p:cNvPr id="3131" name="object 3131" descr=""/>
            <p:cNvSpPr/>
            <p:nvPr/>
          </p:nvSpPr>
          <p:spPr>
            <a:xfrm>
              <a:off x="2276996" y="7237715"/>
              <a:ext cx="5715" cy="39370"/>
            </a:xfrm>
            <a:custGeom>
              <a:avLst/>
              <a:gdLst/>
              <a:ahLst/>
              <a:cxnLst/>
              <a:rect l="l" t="t" r="r" b="b"/>
              <a:pathLst>
                <a:path w="5714" h="39370">
                  <a:moveTo>
                    <a:pt x="0" y="0"/>
                  </a:moveTo>
                  <a:lnTo>
                    <a:pt x="762" y="2285"/>
                  </a:lnTo>
                  <a:lnTo>
                    <a:pt x="1143" y="3428"/>
                  </a:lnTo>
                  <a:lnTo>
                    <a:pt x="1524" y="4571"/>
                  </a:lnTo>
                  <a:lnTo>
                    <a:pt x="1905" y="5714"/>
                  </a:lnTo>
                  <a:lnTo>
                    <a:pt x="2286" y="7238"/>
                  </a:lnTo>
                  <a:lnTo>
                    <a:pt x="2667" y="8381"/>
                  </a:lnTo>
                  <a:lnTo>
                    <a:pt x="2667" y="9524"/>
                  </a:lnTo>
                  <a:lnTo>
                    <a:pt x="3048" y="10667"/>
                  </a:lnTo>
                  <a:lnTo>
                    <a:pt x="3429" y="11810"/>
                  </a:lnTo>
                  <a:lnTo>
                    <a:pt x="3429" y="12953"/>
                  </a:lnTo>
                  <a:lnTo>
                    <a:pt x="3810" y="14477"/>
                  </a:lnTo>
                  <a:lnTo>
                    <a:pt x="4191" y="15620"/>
                  </a:lnTo>
                  <a:lnTo>
                    <a:pt x="4191" y="16763"/>
                  </a:lnTo>
                  <a:lnTo>
                    <a:pt x="4572" y="17906"/>
                  </a:lnTo>
                  <a:lnTo>
                    <a:pt x="4572" y="19049"/>
                  </a:lnTo>
                  <a:lnTo>
                    <a:pt x="4572" y="20573"/>
                  </a:lnTo>
                  <a:lnTo>
                    <a:pt x="4953" y="21716"/>
                  </a:lnTo>
                  <a:lnTo>
                    <a:pt x="4953" y="22859"/>
                  </a:lnTo>
                  <a:lnTo>
                    <a:pt x="4953" y="24002"/>
                  </a:lnTo>
                  <a:lnTo>
                    <a:pt x="5334" y="25145"/>
                  </a:lnTo>
                  <a:lnTo>
                    <a:pt x="5334" y="26669"/>
                  </a:lnTo>
                  <a:lnTo>
                    <a:pt x="5334" y="27812"/>
                  </a:lnTo>
                  <a:lnTo>
                    <a:pt x="5334" y="28955"/>
                  </a:lnTo>
                  <a:lnTo>
                    <a:pt x="5334" y="30098"/>
                  </a:lnTo>
                  <a:lnTo>
                    <a:pt x="5715" y="31241"/>
                  </a:lnTo>
                  <a:lnTo>
                    <a:pt x="5715" y="32765"/>
                  </a:lnTo>
                  <a:lnTo>
                    <a:pt x="5715" y="33908"/>
                  </a:lnTo>
                  <a:lnTo>
                    <a:pt x="5334" y="35051"/>
                  </a:lnTo>
                  <a:lnTo>
                    <a:pt x="5334" y="36194"/>
                  </a:lnTo>
                  <a:lnTo>
                    <a:pt x="5334" y="37337"/>
                  </a:lnTo>
                  <a:lnTo>
                    <a:pt x="5334" y="38861"/>
                  </a:lnTo>
                </a:path>
              </a:pathLst>
            </a:custGeom>
            <a:ln w="3530">
              <a:solidFill>
                <a:srgbClr val="565659"/>
              </a:solidFill>
            </a:ln>
          </p:spPr>
          <p:txBody>
            <a:bodyPr wrap="square" lIns="0" tIns="0" rIns="0" bIns="0" rtlCol="0"/>
            <a:lstStyle/>
            <a:p/>
          </p:txBody>
        </p:sp>
        <p:sp>
          <p:nvSpPr>
            <p:cNvPr id="3132" name="object 3132" descr=""/>
            <p:cNvSpPr/>
            <p:nvPr/>
          </p:nvSpPr>
          <p:spPr>
            <a:xfrm>
              <a:off x="2140981" y="7409928"/>
              <a:ext cx="635" cy="635"/>
            </a:xfrm>
            <a:custGeom>
              <a:avLst/>
              <a:gdLst/>
              <a:ahLst/>
              <a:cxnLst/>
              <a:rect l="l" t="t" r="r" b="b"/>
              <a:pathLst>
                <a:path w="635" h="634">
                  <a:moveTo>
                    <a:pt x="0" y="0"/>
                  </a:moveTo>
                  <a:lnTo>
                    <a:pt x="0" y="380"/>
                  </a:lnTo>
                  <a:lnTo>
                    <a:pt x="381" y="380"/>
                  </a:lnTo>
                </a:path>
              </a:pathLst>
            </a:custGeom>
            <a:ln w="3530">
              <a:solidFill>
                <a:srgbClr val="565659"/>
              </a:solidFill>
            </a:ln>
          </p:spPr>
          <p:txBody>
            <a:bodyPr wrap="square" lIns="0" tIns="0" rIns="0" bIns="0" rtlCol="0"/>
            <a:lstStyle/>
            <a:p/>
          </p:txBody>
        </p:sp>
        <p:sp>
          <p:nvSpPr>
            <p:cNvPr id="3133" name="object 3133" descr=""/>
            <p:cNvSpPr/>
            <p:nvPr/>
          </p:nvSpPr>
          <p:spPr>
            <a:xfrm>
              <a:off x="2233942" y="7409926"/>
              <a:ext cx="1270" cy="635"/>
            </a:xfrm>
            <a:custGeom>
              <a:avLst/>
              <a:gdLst/>
              <a:ahLst/>
              <a:cxnLst/>
              <a:rect l="l" t="t" r="r" b="b"/>
              <a:pathLst>
                <a:path w="1269" h="634">
                  <a:moveTo>
                    <a:pt x="0" y="381"/>
                  </a:moveTo>
                  <a:lnTo>
                    <a:pt x="381" y="381"/>
                  </a:lnTo>
                  <a:lnTo>
                    <a:pt x="762" y="0"/>
                  </a:lnTo>
                </a:path>
              </a:pathLst>
            </a:custGeom>
            <a:ln w="3530">
              <a:solidFill>
                <a:srgbClr val="565659"/>
              </a:solidFill>
            </a:ln>
          </p:spPr>
          <p:txBody>
            <a:bodyPr wrap="square" lIns="0" tIns="0" rIns="0" bIns="0" rtlCol="0"/>
            <a:lstStyle/>
            <a:p/>
          </p:txBody>
        </p:sp>
        <p:sp>
          <p:nvSpPr>
            <p:cNvPr id="3134" name="object 3134" descr=""/>
            <p:cNvSpPr/>
            <p:nvPr/>
          </p:nvSpPr>
          <p:spPr>
            <a:xfrm>
              <a:off x="2234321" y="7399644"/>
              <a:ext cx="1270" cy="635"/>
            </a:xfrm>
            <a:custGeom>
              <a:avLst/>
              <a:gdLst/>
              <a:ahLst/>
              <a:cxnLst/>
              <a:rect l="l" t="t" r="r" b="b"/>
              <a:pathLst>
                <a:path w="1269" h="634">
                  <a:moveTo>
                    <a:pt x="762" y="380"/>
                  </a:moveTo>
                  <a:lnTo>
                    <a:pt x="762" y="0"/>
                  </a:lnTo>
                  <a:lnTo>
                    <a:pt x="381" y="0"/>
                  </a:lnTo>
                  <a:lnTo>
                    <a:pt x="0" y="0"/>
                  </a:lnTo>
                </a:path>
              </a:pathLst>
            </a:custGeom>
            <a:ln w="3530">
              <a:solidFill>
                <a:srgbClr val="565659"/>
              </a:solidFill>
            </a:ln>
          </p:spPr>
          <p:txBody>
            <a:bodyPr wrap="square" lIns="0" tIns="0" rIns="0" bIns="0" rtlCol="0"/>
            <a:lstStyle/>
            <a:p/>
          </p:txBody>
        </p:sp>
        <p:sp>
          <p:nvSpPr>
            <p:cNvPr id="3135" name="object 3135" descr=""/>
            <p:cNvSpPr/>
            <p:nvPr/>
          </p:nvSpPr>
          <p:spPr>
            <a:xfrm>
              <a:off x="2140219" y="7399640"/>
              <a:ext cx="1270" cy="635"/>
            </a:xfrm>
            <a:custGeom>
              <a:avLst/>
              <a:gdLst/>
              <a:ahLst/>
              <a:cxnLst/>
              <a:rect l="l" t="t" r="r" b="b"/>
              <a:pathLst>
                <a:path w="1269" h="634">
                  <a:moveTo>
                    <a:pt x="762" y="0"/>
                  </a:moveTo>
                  <a:lnTo>
                    <a:pt x="381" y="0"/>
                  </a:lnTo>
                  <a:lnTo>
                    <a:pt x="0" y="380"/>
                  </a:lnTo>
                </a:path>
              </a:pathLst>
            </a:custGeom>
            <a:ln w="3530">
              <a:solidFill>
                <a:srgbClr val="565659"/>
              </a:solidFill>
            </a:ln>
          </p:spPr>
          <p:txBody>
            <a:bodyPr wrap="square" lIns="0" tIns="0" rIns="0" bIns="0" rtlCol="0"/>
            <a:lstStyle/>
            <a:p/>
          </p:txBody>
        </p:sp>
        <p:sp>
          <p:nvSpPr>
            <p:cNvPr id="3136" name="object 3136" descr=""/>
            <p:cNvSpPr/>
            <p:nvPr/>
          </p:nvSpPr>
          <p:spPr>
            <a:xfrm>
              <a:off x="2124218" y="7415646"/>
              <a:ext cx="11430" cy="1270"/>
            </a:xfrm>
            <a:custGeom>
              <a:avLst/>
              <a:gdLst/>
              <a:ahLst/>
              <a:cxnLst/>
              <a:rect l="l" t="t" r="r" b="b"/>
              <a:pathLst>
                <a:path w="11430" h="1270">
                  <a:moveTo>
                    <a:pt x="8762" y="0"/>
                  </a:moveTo>
                  <a:lnTo>
                    <a:pt x="9143" y="0"/>
                  </a:lnTo>
                  <a:lnTo>
                    <a:pt x="9524" y="0"/>
                  </a:lnTo>
                  <a:lnTo>
                    <a:pt x="9905" y="380"/>
                  </a:lnTo>
                  <a:lnTo>
                    <a:pt x="10286" y="380"/>
                  </a:lnTo>
                  <a:lnTo>
                    <a:pt x="10667" y="380"/>
                  </a:lnTo>
                  <a:lnTo>
                    <a:pt x="11048" y="380"/>
                  </a:lnTo>
                  <a:lnTo>
                    <a:pt x="11048" y="761"/>
                  </a:lnTo>
                  <a:lnTo>
                    <a:pt x="11429" y="761"/>
                  </a:lnTo>
                  <a:lnTo>
                    <a:pt x="11429" y="1142"/>
                  </a:lnTo>
                  <a:lnTo>
                    <a:pt x="11048" y="1142"/>
                  </a:lnTo>
                  <a:lnTo>
                    <a:pt x="10667" y="1142"/>
                  </a:lnTo>
                  <a:lnTo>
                    <a:pt x="8762" y="1142"/>
                  </a:lnTo>
                  <a:lnTo>
                    <a:pt x="8381" y="761"/>
                  </a:lnTo>
                  <a:lnTo>
                    <a:pt x="4571" y="761"/>
                  </a:lnTo>
                  <a:lnTo>
                    <a:pt x="3809" y="380"/>
                  </a:lnTo>
                  <a:lnTo>
                    <a:pt x="3047" y="380"/>
                  </a:lnTo>
                  <a:lnTo>
                    <a:pt x="1523" y="380"/>
                  </a:lnTo>
                  <a:lnTo>
                    <a:pt x="761" y="0"/>
                  </a:lnTo>
                  <a:lnTo>
                    <a:pt x="0" y="0"/>
                  </a:lnTo>
                </a:path>
              </a:pathLst>
            </a:custGeom>
            <a:ln w="3530">
              <a:solidFill>
                <a:srgbClr val="565659"/>
              </a:solidFill>
            </a:ln>
          </p:spPr>
          <p:txBody>
            <a:bodyPr wrap="square" lIns="0" tIns="0" rIns="0" bIns="0" rtlCol="0"/>
            <a:lstStyle/>
            <a:p/>
          </p:txBody>
        </p:sp>
        <p:sp>
          <p:nvSpPr>
            <p:cNvPr id="3137" name="object 3137" descr=""/>
            <p:cNvSpPr/>
            <p:nvPr/>
          </p:nvSpPr>
          <p:spPr>
            <a:xfrm>
              <a:off x="2239658" y="7415646"/>
              <a:ext cx="11430" cy="1270"/>
            </a:xfrm>
            <a:custGeom>
              <a:avLst/>
              <a:gdLst/>
              <a:ahLst/>
              <a:cxnLst/>
              <a:rect l="l" t="t" r="r" b="b"/>
              <a:pathLst>
                <a:path w="11430" h="1270">
                  <a:moveTo>
                    <a:pt x="11430" y="0"/>
                  </a:moveTo>
                  <a:lnTo>
                    <a:pt x="9906" y="380"/>
                  </a:lnTo>
                  <a:lnTo>
                    <a:pt x="8382" y="380"/>
                  </a:lnTo>
                  <a:lnTo>
                    <a:pt x="7620" y="380"/>
                  </a:lnTo>
                  <a:lnTo>
                    <a:pt x="7239" y="761"/>
                  </a:lnTo>
                  <a:lnTo>
                    <a:pt x="6477" y="761"/>
                  </a:lnTo>
                  <a:lnTo>
                    <a:pt x="5715" y="761"/>
                  </a:lnTo>
                  <a:lnTo>
                    <a:pt x="3048" y="761"/>
                  </a:lnTo>
                  <a:lnTo>
                    <a:pt x="2667" y="1142"/>
                  </a:lnTo>
                  <a:lnTo>
                    <a:pt x="381" y="1142"/>
                  </a:lnTo>
                  <a:lnTo>
                    <a:pt x="381" y="761"/>
                  </a:lnTo>
                  <a:lnTo>
                    <a:pt x="0" y="761"/>
                  </a:lnTo>
                  <a:lnTo>
                    <a:pt x="381" y="761"/>
                  </a:lnTo>
                  <a:lnTo>
                    <a:pt x="381" y="380"/>
                  </a:lnTo>
                  <a:lnTo>
                    <a:pt x="762" y="380"/>
                  </a:lnTo>
                  <a:lnTo>
                    <a:pt x="1143" y="380"/>
                  </a:lnTo>
                  <a:lnTo>
                    <a:pt x="1524" y="380"/>
                  </a:lnTo>
                  <a:lnTo>
                    <a:pt x="1905" y="380"/>
                  </a:lnTo>
                  <a:lnTo>
                    <a:pt x="1905" y="0"/>
                  </a:lnTo>
                  <a:lnTo>
                    <a:pt x="2286" y="0"/>
                  </a:lnTo>
                  <a:lnTo>
                    <a:pt x="2667" y="0"/>
                  </a:lnTo>
                </a:path>
              </a:pathLst>
            </a:custGeom>
            <a:ln w="3530">
              <a:solidFill>
                <a:srgbClr val="565659"/>
              </a:solidFill>
            </a:ln>
          </p:spPr>
          <p:txBody>
            <a:bodyPr wrap="square" lIns="0" tIns="0" rIns="0" bIns="0" rtlCol="0"/>
            <a:lstStyle/>
            <a:p/>
          </p:txBody>
        </p:sp>
        <p:sp>
          <p:nvSpPr>
            <p:cNvPr id="3138" name="object 3138" descr=""/>
            <p:cNvSpPr/>
            <p:nvPr/>
          </p:nvSpPr>
          <p:spPr>
            <a:xfrm>
              <a:off x="2138692" y="7408024"/>
              <a:ext cx="1905" cy="1905"/>
            </a:xfrm>
            <a:custGeom>
              <a:avLst/>
              <a:gdLst/>
              <a:ahLst/>
              <a:cxnLst/>
              <a:rect l="l" t="t" r="r" b="b"/>
              <a:pathLst>
                <a:path w="1905" h="1904">
                  <a:moveTo>
                    <a:pt x="0" y="0"/>
                  </a:moveTo>
                  <a:lnTo>
                    <a:pt x="0" y="381"/>
                  </a:lnTo>
                  <a:lnTo>
                    <a:pt x="381" y="762"/>
                  </a:lnTo>
                  <a:lnTo>
                    <a:pt x="381" y="1143"/>
                  </a:lnTo>
                  <a:lnTo>
                    <a:pt x="762" y="1524"/>
                  </a:lnTo>
                  <a:lnTo>
                    <a:pt x="1143" y="1905"/>
                  </a:lnTo>
                  <a:lnTo>
                    <a:pt x="1524" y="1905"/>
                  </a:lnTo>
                  <a:lnTo>
                    <a:pt x="1905" y="1905"/>
                  </a:lnTo>
                </a:path>
              </a:pathLst>
            </a:custGeom>
            <a:ln w="3530">
              <a:solidFill>
                <a:srgbClr val="565659"/>
              </a:solidFill>
            </a:ln>
          </p:spPr>
          <p:txBody>
            <a:bodyPr wrap="square" lIns="0" tIns="0" rIns="0" bIns="0" rtlCol="0"/>
            <a:lstStyle/>
            <a:p/>
          </p:txBody>
        </p:sp>
        <p:sp>
          <p:nvSpPr>
            <p:cNvPr id="3139" name="object 3139" descr=""/>
            <p:cNvSpPr/>
            <p:nvPr/>
          </p:nvSpPr>
          <p:spPr>
            <a:xfrm>
              <a:off x="2235083" y="7408023"/>
              <a:ext cx="1905" cy="1905"/>
            </a:xfrm>
            <a:custGeom>
              <a:avLst/>
              <a:gdLst/>
              <a:ahLst/>
              <a:cxnLst/>
              <a:rect l="l" t="t" r="r" b="b"/>
              <a:pathLst>
                <a:path w="1905" h="1904">
                  <a:moveTo>
                    <a:pt x="0" y="1905"/>
                  </a:moveTo>
                  <a:lnTo>
                    <a:pt x="381" y="1905"/>
                  </a:lnTo>
                  <a:lnTo>
                    <a:pt x="762" y="1905"/>
                  </a:lnTo>
                  <a:lnTo>
                    <a:pt x="762" y="1524"/>
                  </a:lnTo>
                  <a:lnTo>
                    <a:pt x="1143" y="1524"/>
                  </a:lnTo>
                  <a:lnTo>
                    <a:pt x="1143" y="1143"/>
                  </a:lnTo>
                  <a:lnTo>
                    <a:pt x="1524" y="1143"/>
                  </a:lnTo>
                  <a:lnTo>
                    <a:pt x="1524" y="762"/>
                  </a:lnTo>
                  <a:lnTo>
                    <a:pt x="1524" y="381"/>
                  </a:lnTo>
                  <a:lnTo>
                    <a:pt x="1905" y="381"/>
                  </a:lnTo>
                  <a:lnTo>
                    <a:pt x="1905" y="0"/>
                  </a:lnTo>
                </a:path>
              </a:pathLst>
            </a:custGeom>
            <a:ln w="3530">
              <a:solidFill>
                <a:srgbClr val="565659"/>
              </a:solidFill>
            </a:ln>
          </p:spPr>
          <p:txBody>
            <a:bodyPr wrap="square" lIns="0" tIns="0" rIns="0" bIns="0" rtlCol="0"/>
            <a:lstStyle/>
            <a:p/>
          </p:txBody>
        </p:sp>
        <p:sp>
          <p:nvSpPr>
            <p:cNvPr id="3140" name="object 3140" descr=""/>
            <p:cNvSpPr/>
            <p:nvPr/>
          </p:nvSpPr>
          <p:spPr>
            <a:xfrm>
              <a:off x="2235469" y="7400023"/>
              <a:ext cx="1905" cy="1905"/>
            </a:xfrm>
            <a:custGeom>
              <a:avLst/>
              <a:gdLst/>
              <a:ahLst/>
              <a:cxnLst/>
              <a:rect l="l" t="t" r="r" b="b"/>
              <a:pathLst>
                <a:path w="1905" h="1904">
                  <a:moveTo>
                    <a:pt x="1524" y="1904"/>
                  </a:moveTo>
                  <a:lnTo>
                    <a:pt x="1524" y="1523"/>
                  </a:lnTo>
                  <a:lnTo>
                    <a:pt x="1524" y="1142"/>
                  </a:lnTo>
                  <a:lnTo>
                    <a:pt x="1524" y="761"/>
                  </a:lnTo>
                  <a:lnTo>
                    <a:pt x="1143" y="380"/>
                  </a:lnTo>
                  <a:lnTo>
                    <a:pt x="1143" y="0"/>
                  </a:lnTo>
                  <a:lnTo>
                    <a:pt x="762" y="0"/>
                  </a:lnTo>
                  <a:lnTo>
                    <a:pt x="381" y="0"/>
                  </a:lnTo>
                  <a:lnTo>
                    <a:pt x="0" y="0"/>
                  </a:lnTo>
                </a:path>
              </a:pathLst>
            </a:custGeom>
            <a:ln w="3530">
              <a:solidFill>
                <a:srgbClr val="565659"/>
              </a:solidFill>
            </a:ln>
          </p:spPr>
          <p:txBody>
            <a:bodyPr wrap="square" lIns="0" tIns="0" rIns="0" bIns="0" rtlCol="0"/>
            <a:lstStyle/>
            <a:p/>
          </p:txBody>
        </p:sp>
        <p:sp>
          <p:nvSpPr>
            <p:cNvPr id="3141" name="object 3141" descr=""/>
            <p:cNvSpPr/>
            <p:nvPr/>
          </p:nvSpPr>
          <p:spPr>
            <a:xfrm>
              <a:off x="2138312" y="7400025"/>
              <a:ext cx="1905" cy="1905"/>
            </a:xfrm>
            <a:custGeom>
              <a:avLst/>
              <a:gdLst/>
              <a:ahLst/>
              <a:cxnLst/>
              <a:rect l="l" t="t" r="r" b="b"/>
              <a:pathLst>
                <a:path w="1905" h="1904">
                  <a:moveTo>
                    <a:pt x="1905" y="0"/>
                  </a:moveTo>
                  <a:lnTo>
                    <a:pt x="1524" y="0"/>
                  </a:lnTo>
                  <a:lnTo>
                    <a:pt x="1143" y="0"/>
                  </a:lnTo>
                  <a:lnTo>
                    <a:pt x="762" y="0"/>
                  </a:lnTo>
                  <a:lnTo>
                    <a:pt x="762" y="380"/>
                  </a:lnTo>
                  <a:lnTo>
                    <a:pt x="381" y="380"/>
                  </a:lnTo>
                  <a:lnTo>
                    <a:pt x="381" y="761"/>
                  </a:lnTo>
                  <a:lnTo>
                    <a:pt x="381" y="1142"/>
                  </a:lnTo>
                  <a:lnTo>
                    <a:pt x="0" y="1142"/>
                  </a:lnTo>
                  <a:lnTo>
                    <a:pt x="0" y="1523"/>
                  </a:lnTo>
                  <a:lnTo>
                    <a:pt x="0" y="1904"/>
                  </a:lnTo>
                </a:path>
              </a:pathLst>
            </a:custGeom>
            <a:ln w="3530">
              <a:solidFill>
                <a:srgbClr val="565659"/>
              </a:solidFill>
            </a:ln>
          </p:spPr>
          <p:txBody>
            <a:bodyPr wrap="square" lIns="0" tIns="0" rIns="0" bIns="0" rtlCol="0"/>
            <a:lstStyle/>
            <a:p/>
          </p:txBody>
        </p:sp>
        <p:sp>
          <p:nvSpPr>
            <p:cNvPr id="3142" name="object 3142" descr=""/>
            <p:cNvSpPr/>
            <p:nvPr/>
          </p:nvSpPr>
          <p:spPr>
            <a:xfrm>
              <a:off x="2187839" y="7410307"/>
              <a:ext cx="47625" cy="0"/>
            </a:xfrm>
            <a:custGeom>
              <a:avLst/>
              <a:gdLst/>
              <a:ahLst/>
              <a:cxnLst/>
              <a:rect l="l" t="t" r="r" b="b"/>
              <a:pathLst>
                <a:path w="47625" h="0">
                  <a:moveTo>
                    <a:pt x="47243" y="0"/>
                  </a:moveTo>
                  <a:lnTo>
                    <a:pt x="47243" y="0"/>
                  </a:lnTo>
                  <a:lnTo>
                    <a:pt x="3047" y="0"/>
                  </a:lnTo>
                  <a:lnTo>
                    <a:pt x="0" y="0"/>
                  </a:lnTo>
                </a:path>
              </a:pathLst>
            </a:custGeom>
            <a:ln w="3530">
              <a:solidFill>
                <a:srgbClr val="565659"/>
              </a:solidFill>
            </a:ln>
          </p:spPr>
          <p:txBody>
            <a:bodyPr wrap="square" lIns="0" tIns="0" rIns="0" bIns="0" rtlCol="0"/>
            <a:lstStyle/>
            <a:p/>
          </p:txBody>
        </p:sp>
        <p:sp>
          <p:nvSpPr>
            <p:cNvPr id="3143" name="object 3143" descr=""/>
            <p:cNvSpPr/>
            <p:nvPr/>
          </p:nvSpPr>
          <p:spPr>
            <a:xfrm>
              <a:off x="2246518" y="7408786"/>
              <a:ext cx="4445" cy="6350"/>
            </a:xfrm>
            <a:custGeom>
              <a:avLst/>
              <a:gdLst/>
              <a:ahLst/>
              <a:cxnLst/>
              <a:rect l="l" t="t" r="r" b="b"/>
              <a:pathLst>
                <a:path w="4444" h="6350">
                  <a:moveTo>
                    <a:pt x="0" y="6095"/>
                  </a:moveTo>
                  <a:lnTo>
                    <a:pt x="381" y="5714"/>
                  </a:lnTo>
                  <a:lnTo>
                    <a:pt x="762" y="5714"/>
                  </a:lnTo>
                  <a:lnTo>
                    <a:pt x="1143" y="5714"/>
                  </a:lnTo>
                  <a:lnTo>
                    <a:pt x="1143" y="5333"/>
                  </a:lnTo>
                  <a:lnTo>
                    <a:pt x="1524" y="5333"/>
                  </a:lnTo>
                  <a:lnTo>
                    <a:pt x="1905" y="4952"/>
                  </a:lnTo>
                  <a:lnTo>
                    <a:pt x="2286" y="4952"/>
                  </a:lnTo>
                  <a:lnTo>
                    <a:pt x="2286" y="4571"/>
                  </a:lnTo>
                  <a:lnTo>
                    <a:pt x="2667" y="4190"/>
                  </a:lnTo>
                  <a:lnTo>
                    <a:pt x="2667" y="3809"/>
                  </a:lnTo>
                  <a:lnTo>
                    <a:pt x="3048" y="3809"/>
                  </a:lnTo>
                  <a:lnTo>
                    <a:pt x="3048" y="3428"/>
                  </a:lnTo>
                  <a:lnTo>
                    <a:pt x="3429" y="3047"/>
                  </a:lnTo>
                  <a:lnTo>
                    <a:pt x="3429" y="2666"/>
                  </a:lnTo>
                  <a:lnTo>
                    <a:pt x="3429" y="2285"/>
                  </a:lnTo>
                  <a:lnTo>
                    <a:pt x="3810" y="2285"/>
                  </a:lnTo>
                  <a:lnTo>
                    <a:pt x="3810" y="1904"/>
                  </a:lnTo>
                  <a:lnTo>
                    <a:pt x="3810" y="1523"/>
                  </a:lnTo>
                  <a:lnTo>
                    <a:pt x="3810" y="1142"/>
                  </a:lnTo>
                  <a:lnTo>
                    <a:pt x="4191" y="761"/>
                  </a:lnTo>
                  <a:lnTo>
                    <a:pt x="4191" y="380"/>
                  </a:lnTo>
                  <a:lnTo>
                    <a:pt x="4191" y="0"/>
                  </a:lnTo>
                </a:path>
              </a:pathLst>
            </a:custGeom>
            <a:ln w="3530">
              <a:solidFill>
                <a:srgbClr val="565659"/>
              </a:solidFill>
            </a:ln>
          </p:spPr>
          <p:txBody>
            <a:bodyPr wrap="square" lIns="0" tIns="0" rIns="0" bIns="0" rtlCol="0"/>
            <a:lstStyle/>
            <a:p/>
          </p:txBody>
        </p:sp>
        <p:sp>
          <p:nvSpPr>
            <p:cNvPr id="3144" name="object 3144" descr=""/>
            <p:cNvSpPr/>
            <p:nvPr/>
          </p:nvSpPr>
          <p:spPr>
            <a:xfrm>
              <a:off x="2235088" y="7408786"/>
              <a:ext cx="1905" cy="1905"/>
            </a:xfrm>
            <a:custGeom>
              <a:avLst/>
              <a:gdLst/>
              <a:ahLst/>
              <a:cxnLst/>
              <a:rect l="l" t="t" r="r" b="b"/>
              <a:pathLst>
                <a:path w="1905" h="1904">
                  <a:moveTo>
                    <a:pt x="1905" y="0"/>
                  </a:moveTo>
                  <a:lnTo>
                    <a:pt x="1905" y="381"/>
                  </a:lnTo>
                  <a:lnTo>
                    <a:pt x="1524" y="381"/>
                  </a:lnTo>
                  <a:lnTo>
                    <a:pt x="1524" y="762"/>
                  </a:lnTo>
                  <a:lnTo>
                    <a:pt x="1143" y="1143"/>
                  </a:lnTo>
                  <a:lnTo>
                    <a:pt x="762" y="1143"/>
                  </a:lnTo>
                  <a:lnTo>
                    <a:pt x="762" y="1524"/>
                  </a:lnTo>
                  <a:lnTo>
                    <a:pt x="381" y="1524"/>
                  </a:lnTo>
                  <a:lnTo>
                    <a:pt x="0" y="1524"/>
                  </a:lnTo>
                </a:path>
              </a:pathLst>
            </a:custGeom>
            <a:ln w="3530">
              <a:solidFill>
                <a:srgbClr val="565659"/>
              </a:solidFill>
            </a:ln>
          </p:spPr>
          <p:txBody>
            <a:bodyPr wrap="square" lIns="0" tIns="0" rIns="0" bIns="0" rtlCol="0"/>
            <a:lstStyle/>
            <a:p/>
          </p:txBody>
        </p:sp>
        <p:sp>
          <p:nvSpPr>
            <p:cNvPr id="3145" name="object 3145" descr=""/>
            <p:cNvSpPr/>
            <p:nvPr/>
          </p:nvSpPr>
          <p:spPr>
            <a:xfrm>
              <a:off x="2124975" y="7408786"/>
              <a:ext cx="3810" cy="6350"/>
            </a:xfrm>
            <a:custGeom>
              <a:avLst/>
              <a:gdLst/>
              <a:ahLst/>
              <a:cxnLst/>
              <a:rect l="l" t="t" r="r" b="b"/>
              <a:pathLst>
                <a:path w="3810" h="6350">
                  <a:moveTo>
                    <a:pt x="0" y="0"/>
                  </a:moveTo>
                  <a:lnTo>
                    <a:pt x="0" y="381"/>
                  </a:lnTo>
                  <a:lnTo>
                    <a:pt x="0" y="762"/>
                  </a:lnTo>
                  <a:lnTo>
                    <a:pt x="0" y="1143"/>
                  </a:lnTo>
                  <a:lnTo>
                    <a:pt x="0" y="1524"/>
                  </a:lnTo>
                  <a:lnTo>
                    <a:pt x="381" y="1905"/>
                  </a:lnTo>
                  <a:lnTo>
                    <a:pt x="381" y="2286"/>
                  </a:lnTo>
                  <a:lnTo>
                    <a:pt x="381" y="2667"/>
                  </a:lnTo>
                  <a:lnTo>
                    <a:pt x="762" y="3048"/>
                  </a:lnTo>
                  <a:lnTo>
                    <a:pt x="762" y="3429"/>
                  </a:lnTo>
                  <a:lnTo>
                    <a:pt x="1143" y="3810"/>
                  </a:lnTo>
                  <a:lnTo>
                    <a:pt x="1143" y="4191"/>
                  </a:lnTo>
                  <a:lnTo>
                    <a:pt x="1524" y="4191"/>
                  </a:lnTo>
                  <a:lnTo>
                    <a:pt x="1524" y="4572"/>
                  </a:lnTo>
                  <a:lnTo>
                    <a:pt x="1905" y="4572"/>
                  </a:lnTo>
                  <a:lnTo>
                    <a:pt x="1905" y="4953"/>
                  </a:lnTo>
                  <a:lnTo>
                    <a:pt x="2286" y="4953"/>
                  </a:lnTo>
                  <a:lnTo>
                    <a:pt x="2286" y="5334"/>
                  </a:lnTo>
                  <a:lnTo>
                    <a:pt x="2667" y="5334"/>
                  </a:lnTo>
                  <a:lnTo>
                    <a:pt x="3048" y="5715"/>
                  </a:lnTo>
                  <a:lnTo>
                    <a:pt x="3429" y="5715"/>
                  </a:lnTo>
                  <a:lnTo>
                    <a:pt x="3810" y="5715"/>
                  </a:lnTo>
                  <a:lnTo>
                    <a:pt x="3810" y="6096"/>
                  </a:lnTo>
                </a:path>
              </a:pathLst>
            </a:custGeom>
            <a:ln w="3530">
              <a:solidFill>
                <a:srgbClr val="565659"/>
              </a:solidFill>
            </a:ln>
          </p:spPr>
          <p:txBody>
            <a:bodyPr wrap="square" lIns="0" tIns="0" rIns="0" bIns="0" rtlCol="0"/>
            <a:lstStyle/>
            <a:p/>
          </p:txBody>
        </p:sp>
        <p:sp>
          <p:nvSpPr>
            <p:cNvPr id="3146" name="object 3146" descr=""/>
            <p:cNvSpPr/>
            <p:nvPr/>
          </p:nvSpPr>
          <p:spPr>
            <a:xfrm>
              <a:off x="2138693" y="7408783"/>
              <a:ext cx="49530" cy="1905"/>
            </a:xfrm>
            <a:custGeom>
              <a:avLst/>
              <a:gdLst/>
              <a:ahLst/>
              <a:cxnLst/>
              <a:rect l="l" t="t" r="r" b="b"/>
              <a:pathLst>
                <a:path w="49530" h="1904">
                  <a:moveTo>
                    <a:pt x="49149" y="1524"/>
                  </a:moveTo>
                  <a:lnTo>
                    <a:pt x="49149" y="1524"/>
                  </a:lnTo>
                  <a:lnTo>
                    <a:pt x="1143" y="1524"/>
                  </a:lnTo>
                  <a:lnTo>
                    <a:pt x="1143" y="1143"/>
                  </a:lnTo>
                  <a:lnTo>
                    <a:pt x="762" y="1143"/>
                  </a:lnTo>
                  <a:lnTo>
                    <a:pt x="381" y="1143"/>
                  </a:lnTo>
                  <a:lnTo>
                    <a:pt x="381" y="762"/>
                  </a:lnTo>
                  <a:lnTo>
                    <a:pt x="0" y="762"/>
                  </a:lnTo>
                  <a:lnTo>
                    <a:pt x="0" y="381"/>
                  </a:lnTo>
                  <a:lnTo>
                    <a:pt x="0" y="0"/>
                  </a:lnTo>
                </a:path>
              </a:pathLst>
            </a:custGeom>
            <a:ln w="3530">
              <a:solidFill>
                <a:srgbClr val="565659"/>
              </a:solidFill>
            </a:ln>
          </p:spPr>
          <p:txBody>
            <a:bodyPr wrap="square" lIns="0" tIns="0" rIns="0" bIns="0" rtlCol="0"/>
            <a:lstStyle/>
            <a:p/>
          </p:txBody>
        </p:sp>
        <p:sp>
          <p:nvSpPr>
            <p:cNvPr id="3147" name="object 3147" descr=""/>
            <p:cNvSpPr/>
            <p:nvPr/>
          </p:nvSpPr>
          <p:spPr>
            <a:xfrm>
              <a:off x="2139836" y="7399640"/>
              <a:ext cx="48260" cy="0"/>
            </a:xfrm>
            <a:custGeom>
              <a:avLst/>
              <a:gdLst/>
              <a:ahLst/>
              <a:cxnLst/>
              <a:rect l="l" t="t" r="r" b="b"/>
              <a:pathLst>
                <a:path w="48260" h="0">
                  <a:moveTo>
                    <a:pt x="48006" y="0"/>
                  </a:moveTo>
                  <a:lnTo>
                    <a:pt x="48006" y="0"/>
                  </a:lnTo>
                  <a:lnTo>
                    <a:pt x="1143" y="0"/>
                  </a:lnTo>
                  <a:lnTo>
                    <a:pt x="0" y="0"/>
                  </a:lnTo>
                </a:path>
              </a:pathLst>
            </a:custGeom>
            <a:ln w="3530">
              <a:solidFill>
                <a:srgbClr val="565659"/>
              </a:solidFill>
            </a:ln>
          </p:spPr>
          <p:txBody>
            <a:bodyPr wrap="square" lIns="0" tIns="0" rIns="0" bIns="0" rtlCol="0"/>
            <a:lstStyle/>
            <a:p/>
          </p:txBody>
        </p:sp>
        <p:sp>
          <p:nvSpPr>
            <p:cNvPr id="3148" name="object 3148" descr=""/>
            <p:cNvSpPr/>
            <p:nvPr/>
          </p:nvSpPr>
          <p:spPr>
            <a:xfrm>
              <a:off x="2113168" y="7407261"/>
              <a:ext cx="12065" cy="1905"/>
            </a:xfrm>
            <a:custGeom>
              <a:avLst/>
              <a:gdLst/>
              <a:ahLst/>
              <a:cxnLst/>
              <a:rect l="l" t="t" r="r" b="b"/>
              <a:pathLst>
                <a:path w="12064" h="1904">
                  <a:moveTo>
                    <a:pt x="0" y="0"/>
                  </a:moveTo>
                  <a:lnTo>
                    <a:pt x="0" y="0"/>
                  </a:lnTo>
                  <a:lnTo>
                    <a:pt x="11811" y="0"/>
                  </a:lnTo>
                  <a:lnTo>
                    <a:pt x="11811" y="1523"/>
                  </a:lnTo>
                </a:path>
              </a:pathLst>
            </a:custGeom>
            <a:ln w="3530">
              <a:solidFill>
                <a:srgbClr val="565659"/>
              </a:solidFill>
            </a:ln>
          </p:spPr>
          <p:txBody>
            <a:bodyPr wrap="square" lIns="0" tIns="0" rIns="0" bIns="0" rtlCol="0"/>
            <a:lstStyle/>
            <a:p/>
          </p:txBody>
        </p:sp>
        <p:sp>
          <p:nvSpPr>
            <p:cNvPr id="3149" name="object 3149" descr=""/>
            <p:cNvSpPr/>
            <p:nvPr/>
          </p:nvSpPr>
          <p:spPr>
            <a:xfrm>
              <a:off x="2138311" y="7399642"/>
              <a:ext cx="1905" cy="9525"/>
            </a:xfrm>
            <a:custGeom>
              <a:avLst/>
              <a:gdLst/>
              <a:ahLst/>
              <a:cxnLst/>
              <a:rect l="l" t="t" r="r" b="b"/>
              <a:pathLst>
                <a:path w="1905" h="9525">
                  <a:moveTo>
                    <a:pt x="381" y="9144"/>
                  </a:moveTo>
                  <a:lnTo>
                    <a:pt x="0" y="8763"/>
                  </a:lnTo>
                  <a:lnTo>
                    <a:pt x="0" y="8382"/>
                  </a:lnTo>
                  <a:lnTo>
                    <a:pt x="0" y="2286"/>
                  </a:lnTo>
                  <a:lnTo>
                    <a:pt x="0" y="1905"/>
                  </a:lnTo>
                  <a:lnTo>
                    <a:pt x="0" y="1524"/>
                  </a:lnTo>
                  <a:lnTo>
                    <a:pt x="0" y="1143"/>
                  </a:lnTo>
                  <a:lnTo>
                    <a:pt x="0" y="762"/>
                  </a:lnTo>
                  <a:lnTo>
                    <a:pt x="381" y="762"/>
                  </a:lnTo>
                  <a:lnTo>
                    <a:pt x="381" y="381"/>
                  </a:lnTo>
                  <a:lnTo>
                    <a:pt x="762" y="381"/>
                  </a:lnTo>
                  <a:lnTo>
                    <a:pt x="762" y="0"/>
                  </a:lnTo>
                  <a:lnTo>
                    <a:pt x="1143" y="0"/>
                  </a:lnTo>
                  <a:lnTo>
                    <a:pt x="1524" y="0"/>
                  </a:lnTo>
                </a:path>
              </a:pathLst>
            </a:custGeom>
            <a:ln w="3530">
              <a:solidFill>
                <a:srgbClr val="565659"/>
              </a:solidFill>
            </a:ln>
          </p:spPr>
          <p:txBody>
            <a:bodyPr wrap="square" lIns="0" tIns="0" rIns="0" bIns="0" rtlCol="0"/>
            <a:lstStyle/>
            <a:p/>
          </p:txBody>
        </p:sp>
        <p:sp>
          <p:nvSpPr>
            <p:cNvPr id="3150" name="object 3150" descr=""/>
            <p:cNvSpPr/>
            <p:nvPr/>
          </p:nvSpPr>
          <p:spPr>
            <a:xfrm>
              <a:off x="2107450" y="7399640"/>
              <a:ext cx="1270" cy="9525"/>
            </a:xfrm>
            <a:custGeom>
              <a:avLst/>
              <a:gdLst/>
              <a:ahLst/>
              <a:cxnLst/>
              <a:rect l="l" t="t" r="r" b="b"/>
              <a:pathLst>
                <a:path w="1269" h="9525">
                  <a:moveTo>
                    <a:pt x="0" y="0"/>
                  </a:moveTo>
                  <a:lnTo>
                    <a:pt x="381" y="0"/>
                  </a:lnTo>
                  <a:lnTo>
                    <a:pt x="381" y="380"/>
                  </a:lnTo>
                  <a:lnTo>
                    <a:pt x="381" y="761"/>
                  </a:lnTo>
                  <a:lnTo>
                    <a:pt x="381" y="1142"/>
                  </a:lnTo>
                  <a:lnTo>
                    <a:pt x="381" y="1523"/>
                  </a:lnTo>
                  <a:lnTo>
                    <a:pt x="762" y="2285"/>
                  </a:lnTo>
                  <a:lnTo>
                    <a:pt x="1143" y="8381"/>
                  </a:lnTo>
                  <a:lnTo>
                    <a:pt x="1143" y="8762"/>
                  </a:lnTo>
                  <a:lnTo>
                    <a:pt x="1143" y="9143"/>
                  </a:lnTo>
                </a:path>
              </a:pathLst>
            </a:custGeom>
            <a:ln w="3530">
              <a:solidFill>
                <a:srgbClr val="565659"/>
              </a:solidFill>
            </a:ln>
          </p:spPr>
          <p:txBody>
            <a:bodyPr wrap="square" lIns="0" tIns="0" rIns="0" bIns="0" rtlCol="0"/>
            <a:lstStyle/>
            <a:p/>
          </p:txBody>
        </p:sp>
        <p:sp>
          <p:nvSpPr>
            <p:cNvPr id="3151" name="object 3151" descr=""/>
            <p:cNvSpPr/>
            <p:nvPr/>
          </p:nvSpPr>
          <p:spPr>
            <a:xfrm>
              <a:off x="2113165" y="7407262"/>
              <a:ext cx="635" cy="1905"/>
            </a:xfrm>
            <a:custGeom>
              <a:avLst/>
              <a:gdLst/>
              <a:ahLst/>
              <a:cxnLst/>
              <a:rect l="l" t="t" r="r" b="b"/>
              <a:pathLst>
                <a:path w="635" h="1904">
                  <a:moveTo>
                    <a:pt x="381" y="1524"/>
                  </a:moveTo>
                  <a:lnTo>
                    <a:pt x="0" y="0"/>
                  </a:lnTo>
                </a:path>
              </a:pathLst>
            </a:custGeom>
            <a:ln w="3530">
              <a:solidFill>
                <a:srgbClr val="565659"/>
              </a:solidFill>
            </a:ln>
          </p:spPr>
          <p:txBody>
            <a:bodyPr wrap="square" lIns="0" tIns="0" rIns="0" bIns="0" rtlCol="0"/>
            <a:lstStyle/>
            <a:p/>
          </p:txBody>
        </p:sp>
        <p:sp>
          <p:nvSpPr>
            <p:cNvPr id="3152" name="object 3152" descr=""/>
            <p:cNvSpPr/>
            <p:nvPr/>
          </p:nvSpPr>
          <p:spPr>
            <a:xfrm>
              <a:off x="2187840" y="7399640"/>
              <a:ext cx="48260" cy="0"/>
            </a:xfrm>
            <a:custGeom>
              <a:avLst/>
              <a:gdLst/>
              <a:ahLst/>
              <a:cxnLst/>
              <a:rect l="l" t="t" r="r" b="b"/>
              <a:pathLst>
                <a:path w="48260" h="0">
                  <a:moveTo>
                    <a:pt x="48006" y="0"/>
                  </a:moveTo>
                  <a:lnTo>
                    <a:pt x="48006" y="0"/>
                  </a:lnTo>
                  <a:lnTo>
                    <a:pt x="6477" y="0"/>
                  </a:lnTo>
                  <a:lnTo>
                    <a:pt x="0" y="0"/>
                  </a:lnTo>
                </a:path>
              </a:pathLst>
            </a:custGeom>
            <a:ln w="3530">
              <a:solidFill>
                <a:srgbClr val="565659"/>
              </a:solidFill>
            </a:ln>
          </p:spPr>
          <p:txBody>
            <a:bodyPr wrap="square" lIns="0" tIns="0" rIns="0" bIns="0" rtlCol="0"/>
            <a:lstStyle/>
            <a:p/>
          </p:txBody>
        </p:sp>
        <p:sp>
          <p:nvSpPr>
            <p:cNvPr id="3153" name="object 3153" descr=""/>
            <p:cNvSpPr/>
            <p:nvPr/>
          </p:nvSpPr>
          <p:spPr>
            <a:xfrm>
              <a:off x="2250704" y="7407261"/>
              <a:ext cx="11430" cy="1905"/>
            </a:xfrm>
            <a:custGeom>
              <a:avLst/>
              <a:gdLst/>
              <a:ahLst/>
              <a:cxnLst/>
              <a:rect l="l" t="t" r="r" b="b"/>
              <a:pathLst>
                <a:path w="11430" h="1904">
                  <a:moveTo>
                    <a:pt x="0" y="0"/>
                  </a:moveTo>
                  <a:lnTo>
                    <a:pt x="0" y="0"/>
                  </a:lnTo>
                  <a:lnTo>
                    <a:pt x="11430" y="0"/>
                  </a:lnTo>
                  <a:lnTo>
                    <a:pt x="11430" y="1523"/>
                  </a:lnTo>
                </a:path>
              </a:pathLst>
            </a:custGeom>
            <a:ln w="3530">
              <a:solidFill>
                <a:srgbClr val="565659"/>
              </a:solidFill>
            </a:ln>
          </p:spPr>
          <p:txBody>
            <a:bodyPr wrap="square" lIns="0" tIns="0" rIns="0" bIns="0" rtlCol="0"/>
            <a:lstStyle/>
            <a:p/>
          </p:txBody>
        </p:sp>
        <p:sp>
          <p:nvSpPr>
            <p:cNvPr id="3154" name="object 3154" descr=""/>
            <p:cNvSpPr/>
            <p:nvPr/>
          </p:nvSpPr>
          <p:spPr>
            <a:xfrm>
              <a:off x="2267088" y="7399642"/>
              <a:ext cx="1270" cy="9525"/>
            </a:xfrm>
            <a:custGeom>
              <a:avLst/>
              <a:gdLst/>
              <a:ahLst/>
              <a:cxnLst/>
              <a:rect l="l" t="t" r="r" b="b"/>
              <a:pathLst>
                <a:path w="1269" h="9525">
                  <a:moveTo>
                    <a:pt x="0" y="9144"/>
                  </a:moveTo>
                  <a:lnTo>
                    <a:pt x="0" y="8763"/>
                  </a:lnTo>
                  <a:lnTo>
                    <a:pt x="0" y="8382"/>
                  </a:lnTo>
                  <a:lnTo>
                    <a:pt x="381" y="2286"/>
                  </a:lnTo>
                  <a:lnTo>
                    <a:pt x="381" y="1524"/>
                  </a:lnTo>
                  <a:lnTo>
                    <a:pt x="381" y="1143"/>
                  </a:lnTo>
                  <a:lnTo>
                    <a:pt x="381" y="762"/>
                  </a:lnTo>
                  <a:lnTo>
                    <a:pt x="762" y="381"/>
                  </a:lnTo>
                  <a:lnTo>
                    <a:pt x="762" y="0"/>
                  </a:lnTo>
                </a:path>
              </a:pathLst>
            </a:custGeom>
            <a:ln w="3530">
              <a:solidFill>
                <a:srgbClr val="565659"/>
              </a:solidFill>
            </a:ln>
          </p:spPr>
          <p:txBody>
            <a:bodyPr wrap="square" lIns="0" tIns="0" rIns="0" bIns="0" rtlCol="0"/>
            <a:lstStyle/>
            <a:p/>
          </p:txBody>
        </p:sp>
        <p:sp>
          <p:nvSpPr>
            <p:cNvPr id="3155" name="object 3155" descr=""/>
            <p:cNvSpPr/>
            <p:nvPr/>
          </p:nvSpPr>
          <p:spPr>
            <a:xfrm>
              <a:off x="2235846" y="7399640"/>
              <a:ext cx="1905" cy="9525"/>
            </a:xfrm>
            <a:custGeom>
              <a:avLst/>
              <a:gdLst/>
              <a:ahLst/>
              <a:cxnLst/>
              <a:rect l="l" t="t" r="r" b="b"/>
              <a:pathLst>
                <a:path w="1905" h="9525">
                  <a:moveTo>
                    <a:pt x="0" y="0"/>
                  </a:moveTo>
                  <a:lnTo>
                    <a:pt x="381" y="0"/>
                  </a:lnTo>
                  <a:lnTo>
                    <a:pt x="762" y="380"/>
                  </a:lnTo>
                  <a:lnTo>
                    <a:pt x="1143" y="761"/>
                  </a:lnTo>
                  <a:lnTo>
                    <a:pt x="1143" y="1142"/>
                  </a:lnTo>
                  <a:lnTo>
                    <a:pt x="1524" y="1142"/>
                  </a:lnTo>
                  <a:lnTo>
                    <a:pt x="1524" y="1523"/>
                  </a:lnTo>
                  <a:lnTo>
                    <a:pt x="1524" y="1904"/>
                  </a:lnTo>
                  <a:lnTo>
                    <a:pt x="1524" y="2285"/>
                  </a:lnTo>
                  <a:lnTo>
                    <a:pt x="1143" y="8381"/>
                  </a:lnTo>
                  <a:lnTo>
                    <a:pt x="1143" y="8762"/>
                  </a:lnTo>
                  <a:lnTo>
                    <a:pt x="1143" y="9143"/>
                  </a:lnTo>
                </a:path>
              </a:pathLst>
            </a:custGeom>
            <a:ln w="3530">
              <a:solidFill>
                <a:srgbClr val="565659"/>
              </a:solidFill>
            </a:ln>
          </p:spPr>
          <p:txBody>
            <a:bodyPr wrap="square" lIns="0" tIns="0" rIns="0" bIns="0" rtlCol="0"/>
            <a:lstStyle/>
            <a:p/>
          </p:txBody>
        </p:sp>
        <p:sp>
          <p:nvSpPr>
            <p:cNvPr id="3156" name="object 3156" descr=""/>
            <p:cNvSpPr/>
            <p:nvPr/>
          </p:nvSpPr>
          <p:spPr>
            <a:xfrm>
              <a:off x="2250704" y="7407262"/>
              <a:ext cx="0" cy="1905"/>
            </a:xfrm>
            <a:custGeom>
              <a:avLst/>
              <a:gdLst/>
              <a:ahLst/>
              <a:cxnLst/>
              <a:rect l="l" t="t" r="r" b="b"/>
              <a:pathLst>
                <a:path w="0" h="1904">
                  <a:moveTo>
                    <a:pt x="0" y="1524"/>
                  </a:moveTo>
                  <a:lnTo>
                    <a:pt x="0" y="0"/>
                  </a:lnTo>
                </a:path>
              </a:pathLst>
            </a:custGeom>
            <a:ln w="3530">
              <a:solidFill>
                <a:srgbClr val="565659"/>
              </a:solidFill>
            </a:ln>
          </p:spPr>
          <p:txBody>
            <a:bodyPr wrap="square" lIns="0" tIns="0" rIns="0" bIns="0" rtlCol="0"/>
            <a:lstStyle/>
            <a:p/>
          </p:txBody>
        </p:sp>
        <p:sp>
          <p:nvSpPr>
            <p:cNvPr id="3157" name="object 3157" descr=""/>
            <p:cNvSpPr/>
            <p:nvPr/>
          </p:nvSpPr>
          <p:spPr>
            <a:xfrm>
              <a:off x="2098304" y="7174088"/>
              <a:ext cx="179070" cy="64135"/>
            </a:xfrm>
            <a:custGeom>
              <a:avLst/>
              <a:gdLst/>
              <a:ahLst/>
              <a:cxnLst/>
              <a:rect l="l" t="t" r="r" b="b"/>
              <a:pathLst>
                <a:path w="179069" h="64134">
                  <a:moveTo>
                    <a:pt x="0" y="63626"/>
                  </a:moveTo>
                  <a:lnTo>
                    <a:pt x="1143" y="60578"/>
                  </a:lnTo>
                  <a:lnTo>
                    <a:pt x="2286" y="57911"/>
                  </a:lnTo>
                  <a:lnTo>
                    <a:pt x="3810" y="54863"/>
                  </a:lnTo>
                  <a:lnTo>
                    <a:pt x="4953" y="52196"/>
                  </a:lnTo>
                  <a:lnTo>
                    <a:pt x="6477" y="49148"/>
                  </a:lnTo>
                  <a:lnTo>
                    <a:pt x="8001" y="46481"/>
                  </a:lnTo>
                  <a:lnTo>
                    <a:pt x="9906" y="43814"/>
                  </a:lnTo>
                  <a:lnTo>
                    <a:pt x="11430" y="41147"/>
                  </a:lnTo>
                  <a:lnTo>
                    <a:pt x="13335" y="38480"/>
                  </a:lnTo>
                  <a:lnTo>
                    <a:pt x="15621" y="35813"/>
                  </a:lnTo>
                  <a:lnTo>
                    <a:pt x="17526" y="33146"/>
                  </a:lnTo>
                  <a:lnTo>
                    <a:pt x="19812" y="30479"/>
                  </a:lnTo>
                  <a:lnTo>
                    <a:pt x="22479" y="28193"/>
                  </a:lnTo>
                  <a:lnTo>
                    <a:pt x="24765" y="25526"/>
                  </a:lnTo>
                  <a:lnTo>
                    <a:pt x="27432" y="23240"/>
                  </a:lnTo>
                  <a:lnTo>
                    <a:pt x="30099" y="20954"/>
                  </a:lnTo>
                  <a:lnTo>
                    <a:pt x="33147" y="18668"/>
                  </a:lnTo>
                  <a:lnTo>
                    <a:pt x="36195" y="16763"/>
                  </a:lnTo>
                  <a:lnTo>
                    <a:pt x="37719" y="15620"/>
                  </a:lnTo>
                  <a:lnTo>
                    <a:pt x="39243" y="14477"/>
                  </a:lnTo>
                  <a:lnTo>
                    <a:pt x="40767" y="13715"/>
                  </a:lnTo>
                  <a:lnTo>
                    <a:pt x="42672" y="12572"/>
                  </a:lnTo>
                  <a:lnTo>
                    <a:pt x="44196" y="11810"/>
                  </a:lnTo>
                  <a:lnTo>
                    <a:pt x="45720" y="10667"/>
                  </a:lnTo>
                  <a:lnTo>
                    <a:pt x="47625" y="9905"/>
                  </a:lnTo>
                  <a:lnTo>
                    <a:pt x="49530" y="9143"/>
                  </a:lnTo>
                  <a:lnTo>
                    <a:pt x="51053" y="8381"/>
                  </a:lnTo>
                  <a:lnTo>
                    <a:pt x="52959" y="7619"/>
                  </a:lnTo>
                  <a:lnTo>
                    <a:pt x="54864" y="6857"/>
                  </a:lnTo>
                  <a:lnTo>
                    <a:pt x="56769" y="6095"/>
                  </a:lnTo>
                  <a:lnTo>
                    <a:pt x="58674" y="5333"/>
                  </a:lnTo>
                  <a:lnTo>
                    <a:pt x="60578" y="4571"/>
                  </a:lnTo>
                  <a:lnTo>
                    <a:pt x="62484" y="4190"/>
                  </a:lnTo>
                  <a:lnTo>
                    <a:pt x="64389" y="3428"/>
                  </a:lnTo>
                  <a:lnTo>
                    <a:pt x="66294" y="3047"/>
                  </a:lnTo>
                  <a:lnTo>
                    <a:pt x="68580" y="2666"/>
                  </a:lnTo>
                  <a:lnTo>
                    <a:pt x="70485" y="1904"/>
                  </a:lnTo>
                  <a:lnTo>
                    <a:pt x="72390" y="1523"/>
                  </a:lnTo>
                  <a:lnTo>
                    <a:pt x="74676" y="1142"/>
                  </a:lnTo>
                  <a:lnTo>
                    <a:pt x="76581" y="1142"/>
                  </a:lnTo>
                  <a:lnTo>
                    <a:pt x="78867" y="761"/>
                  </a:lnTo>
                  <a:lnTo>
                    <a:pt x="80772" y="380"/>
                  </a:lnTo>
                  <a:lnTo>
                    <a:pt x="83058" y="380"/>
                  </a:lnTo>
                  <a:lnTo>
                    <a:pt x="85344" y="380"/>
                  </a:lnTo>
                  <a:lnTo>
                    <a:pt x="87249" y="0"/>
                  </a:lnTo>
                  <a:lnTo>
                    <a:pt x="89535" y="0"/>
                  </a:lnTo>
                  <a:lnTo>
                    <a:pt x="91440" y="0"/>
                  </a:lnTo>
                  <a:lnTo>
                    <a:pt x="93726" y="380"/>
                  </a:lnTo>
                  <a:lnTo>
                    <a:pt x="96012" y="380"/>
                  </a:lnTo>
                  <a:lnTo>
                    <a:pt x="97917" y="380"/>
                  </a:lnTo>
                  <a:lnTo>
                    <a:pt x="100203" y="761"/>
                  </a:lnTo>
                  <a:lnTo>
                    <a:pt x="102107" y="1142"/>
                  </a:lnTo>
                  <a:lnTo>
                    <a:pt x="104394" y="1142"/>
                  </a:lnTo>
                  <a:lnTo>
                    <a:pt x="106298" y="1523"/>
                  </a:lnTo>
                  <a:lnTo>
                    <a:pt x="108204" y="1904"/>
                  </a:lnTo>
                  <a:lnTo>
                    <a:pt x="110489" y="2666"/>
                  </a:lnTo>
                  <a:lnTo>
                    <a:pt x="112395" y="3047"/>
                  </a:lnTo>
                  <a:lnTo>
                    <a:pt x="114300" y="3428"/>
                  </a:lnTo>
                  <a:lnTo>
                    <a:pt x="116586" y="4190"/>
                  </a:lnTo>
                  <a:lnTo>
                    <a:pt x="118491" y="4571"/>
                  </a:lnTo>
                  <a:lnTo>
                    <a:pt x="120396" y="5333"/>
                  </a:lnTo>
                  <a:lnTo>
                    <a:pt x="122301" y="6095"/>
                  </a:lnTo>
                  <a:lnTo>
                    <a:pt x="124205" y="6857"/>
                  </a:lnTo>
                  <a:lnTo>
                    <a:pt x="125730" y="7619"/>
                  </a:lnTo>
                  <a:lnTo>
                    <a:pt x="127635" y="8381"/>
                  </a:lnTo>
                  <a:lnTo>
                    <a:pt x="129539" y="9143"/>
                  </a:lnTo>
                  <a:lnTo>
                    <a:pt x="131064" y="9905"/>
                  </a:lnTo>
                  <a:lnTo>
                    <a:pt x="132969" y="10667"/>
                  </a:lnTo>
                  <a:lnTo>
                    <a:pt x="134493" y="11810"/>
                  </a:lnTo>
                  <a:lnTo>
                    <a:pt x="136398" y="12572"/>
                  </a:lnTo>
                  <a:lnTo>
                    <a:pt x="137922" y="13715"/>
                  </a:lnTo>
                  <a:lnTo>
                    <a:pt x="139446" y="14477"/>
                  </a:lnTo>
                  <a:lnTo>
                    <a:pt x="141351" y="15620"/>
                  </a:lnTo>
                  <a:lnTo>
                    <a:pt x="142875" y="16763"/>
                  </a:lnTo>
                  <a:lnTo>
                    <a:pt x="145542" y="18668"/>
                  </a:lnTo>
                  <a:lnTo>
                    <a:pt x="161163" y="33146"/>
                  </a:lnTo>
                  <a:lnTo>
                    <a:pt x="163449" y="35813"/>
                  </a:lnTo>
                  <a:lnTo>
                    <a:pt x="165354" y="38480"/>
                  </a:lnTo>
                  <a:lnTo>
                    <a:pt x="167259" y="41147"/>
                  </a:lnTo>
                  <a:lnTo>
                    <a:pt x="169164" y="43814"/>
                  </a:lnTo>
                  <a:lnTo>
                    <a:pt x="170688" y="46481"/>
                  </a:lnTo>
                  <a:lnTo>
                    <a:pt x="172212" y="49148"/>
                  </a:lnTo>
                  <a:lnTo>
                    <a:pt x="173736" y="52196"/>
                  </a:lnTo>
                  <a:lnTo>
                    <a:pt x="175260" y="54863"/>
                  </a:lnTo>
                  <a:lnTo>
                    <a:pt x="176403" y="57911"/>
                  </a:lnTo>
                  <a:lnTo>
                    <a:pt x="177546" y="60578"/>
                  </a:lnTo>
                  <a:lnTo>
                    <a:pt x="178689" y="63626"/>
                  </a:lnTo>
                </a:path>
              </a:pathLst>
            </a:custGeom>
            <a:ln w="3530">
              <a:solidFill>
                <a:srgbClr val="565659"/>
              </a:solidFill>
            </a:ln>
          </p:spPr>
          <p:txBody>
            <a:bodyPr wrap="square" lIns="0" tIns="0" rIns="0" bIns="0" rtlCol="0"/>
            <a:lstStyle/>
            <a:p/>
          </p:txBody>
        </p:sp>
        <p:sp>
          <p:nvSpPr>
            <p:cNvPr id="3158" name="object 3158" descr=""/>
            <p:cNvSpPr/>
            <p:nvPr/>
          </p:nvSpPr>
          <p:spPr>
            <a:xfrm>
              <a:off x="2039773" y="908532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pic>
          <p:nvPicPr>
            <p:cNvPr id="3159" name="object 3159" descr=""/>
            <p:cNvPicPr/>
            <p:nvPr/>
          </p:nvPicPr>
          <p:blipFill>
            <a:blip r:embed="rId8" cstate="print"/>
            <a:stretch>
              <a:fillRect/>
            </a:stretch>
          </p:blipFill>
          <p:spPr>
            <a:xfrm>
              <a:off x="2460777" y="9032606"/>
              <a:ext cx="87351" cy="147449"/>
            </a:xfrm>
            <a:prstGeom prst="rect">
              <a:avLst/>
            </a:prstGeom>
          </p:spPr>
        </p:pic>
        <p:sp>
          <p:nvSpPr>
            <p:cNvPr id="3160" name="object 3160" descr=""/>
            <p:cNvSpPr/>
            <p:nvPr/>
          </p:nvSpPr>
          <p:spPr>
            <a:xfrm>
              <a:off x="2050679" y="8925928"/>
              <a:ext cx="274320" cy="0"/>
            </a:xfrm>
            <a:custGeom>
              <a:avLst/>
              <a:gdLst/>
              <a:ahLst/>
              <a:cxnLst/>
              <a:rect l="l" t="t" r="r" b="b"/>
              <a:pathLst>
                <a:path w="274319" h="0">
                  <a:moveTo>
                    <a:pt x="0" y="0"/>
                  </a:moveTo>
                  <a:lnTo>
                    <a:pt x="0" y="0"/>
                  </a:lnTo>
                  <a:lnTo>
                    <a:pt x="273939" y="0"/>
                  </a:lnTo>
                  <a:lnTo>
                    <a:pt x="274320" y="0"/>
                  </a:lnTo>
                </a:path>
              </a:pathLst>
            </a:custGeom>
            <a:ln w="3530">
              <a:solidFill>
                <a:srgbClr val="565659"/>
              </a:solidFill>
            </a:ln>
          </p:spPr>
          <p:txBody>
            <a:bodyPr wrap="square" lIns="0" tIns="0" rIns="0" bIns="0" rtlCol="0"/>
            <a:lstStyle/>
            <a:p/>
          </p:txBody>
        </p:sp>
        <p:sp>
          <p:nvSpPr>
            <p:cNvPr id="3161" name="object 3161" descr=""/>
            <p:cNvSpPr/>
            <p:nvPr/>
          </p:nvSpPr>
          <p:spPr>
            <a:xfrm>
              <a:off x="2461783" y="9165958"/>
              <a:ext cx="6985" cy="6985"/>
            </a:xfrm>
            <a:custGeom>
              <a:avLst/>
              <a:gdLst/>
              <a:ahLst/>
              <a:cxnLst/>
              <a:rect l="l" t="t" r="r" b="b"/>
              <a:pathLst>
                <a:path w="6985" h="6984">
                  <a:moveTo>
                    <a:pt x="381" y="4190"/>
                  </a:moveTo>
                  <a:lnTo>
                    <a:pt x="0" y="3809"/>
                  </a:lnTo>
                  <a:lnTo>
                    <a:pt x="0" y="3428"/>
                  </a:lnTo>
                  <a:lnTo>
                    <a:pt x="0" y="3047"/>
                  </a:lnTo>
                  <a:lnTo>
                    <a:pt x="381" y="2666"/>
                  </a:lnTo>
                  <a:lnTo>
                    <a:pt x="381" y="2285"/>
                  </a:lnTo>
                  <a:lnTo>
                    <a:pt x="381" y="1904"/>
                  </a:lnTo>
                  <a:lnTo>
                    <a:pt x="762" y="1523"/>
                  </a:lnTo>
                  <a:lnTo>
                    <a:pt x="762" y="1142"/>
                  </a:lnTo>
                  <a:lnTo>
                    <a:pt x="1143" y="1142"/>
                  </a:lnTo>
                  <a:lnTo>
                    <a:pt x="1524" y="761"/>
                  </a:lnTo>
                  <a:lnTo>
                    <a:pt x="1905" y="380"/>
                  </a:lnTo>
                  <a:lnTo>
                    <a:pt x="2286" y="380"/>
                  </a:lnTo>
                  <a:lnTo>
                    <a:pt x="2667" y="380"/>
                  </a:lnTo>
                  <a:lnTo>
                    <a:pt x="3048" y="0"/>
                  </a:lnTo>
                  <a:lnTo>
                    <a:pt x="3429" y="0"/>
                  </a:lnTo>
                  <a:lnTo>
                    <a:pt x="3810" y="380"/>
                  </a:lnTo>
                  <a:lnTo>
                    <a:pt x="4191" y="380"/>
                  </a:lnTo>
                  <a:lnTo>
                    <a:pt x="4572" y="380"/>
                  </a:lnTo>
                  <a:lnTo>
                    <a:pt x="4953" y="761"/>
                  </a:lnTo>
                  <a:lnTo>
                    <a:pt x="5334" y="761"/>
                  </a:lnTo>
                  <a:lnTo>
                    <a:pt x="5334" y="1142"/>
                  </a:lnTo>
                  <a:lnTo>
                    <a:pt x="5715" y="1142"/>
                  </a:lnTo>
                  <a:lnTo>
                    <a:pt x="5715" y="1523"/>
                  </a:lnTo>
                  <a:lnTo>
                    <a:pt x="6096" y="1523"/>
                  </a:lnTo>
                  <a:lnTo>
                    <a:pt x="6096" y="1904"/>
                  </a:lnTo>
                  <a:lnTo>
                    <a:pt x="6477" y="2285"/>
                  </a:lnTo>
                  <a:lnTo>
                    <a:pt x="6477" y="4571"/>
                  </a:lnTo>
                  <a:lnTo>
                    <a:pt x="6096" y="4571"/>
                  </a:lnTo>
                  <a:lnTo>
                    <a:pt x="6096" y="4952"/>
                  </a:lnTo>
                  <a:lnTo>
                    <a:pt x="5715" y="5333"/>
                  </a:lnTo>
                  <a:lnTo>
                    <a:pt x="5334" y="5714"/>
                  </a:lnTo>
                  <a:lnTo>
                    <a:pt x="4953" y="6095"/>
                  </a:lnTo>
                  <a:lnTo>
                    <a:pt x="4572" y="6095"/>
                  </a:lnTo>
                  <a:lnTo>
                    <a:pt x="4572" y="6476"/>
                  </a:lnTo>
                  <a:lnTo>
                    <a:pt x="2286" y="6476"/>
                  </a:lnTo>
                  <a:lnTo>
                    <a:pt x="1905" y="6095"/>
                  </a:lnTo>
                  <a:lnTo>
                    <a:pt x="1524" y="6095"/>
                  </a:lnTo>
                  <a:lnTo>
                    <a:pt x="1143" y="5714"/>
                  </a:lnTo>
                  <a:lnTo>
                    <a:pt x="1143" y="5333"/>
                  </a:lnTo>
                  <a:lnTo>
                    <a:pt x="762" y="5333"/>
                  </a:lnTo>
                  <a:lnTo>
                    <a:pt x="762" y="4952"/>
                  </a:lnTo>
                  <a:lnTo>
                    <a:pt x="381" y="4571"/>
                  </a:lnTo>
                  <a:lnTo>
                    <a:pt x="381" y="4190"/>
                  </a:lnTo>
                </a:path>
              </a:pathLst>
            </a:custGeom>
            <a:ln w="3530">
              <a:solidFill>
                <a:srgbClr val="565659"/>
              </a:solidFill>
            </a:ln>
          </p:spPr>
          <p:txBody>
            <a:bodyPr wrap="square" lIns="0" tIns="0" rIns="0" bIns="0" rtlCol="0"/>
            <a:lstStyle/>
            <a:p/>
          </p:txBody>
        </p:sp>
        <p:sp>
          <p:nvSpPr>
            <p:cNvPr id="3162" name="object 3162" descr=""/>
            <p:cNvSpPr/>
            <p:nvPr/>
          </p:nvSpPr>
          <p:spPr>
            <a:xfrm>
              <a:off x="2476638" y="9032606"/>
              <a:ext cx="0" cy="147955"/>
            </a:xfrm>
            <a:custGeom>
              <a:avLst/>
              <a:gdLst/>
              <a:ahLst/>
              <a:cxnLst/>
              <a:rect l="l" t="t" r="r" b="b"/>
              <a:pathLst>
                <a:path w="0" h="147954">
                  <a:moveTo>
                    <a:pt x="0" y="147447"/>
                  </a:moveTo>
                  <a:lnTo>
                    <a:pt x="0" y="147447"/>
                  </a:lnTo>
                  <a:lnTo>
                    <a:pt x="0" y="381"/>
                  </a:lnTo>
                  <a:lnTo>
                    <a:pt x="0" y="0"/>
                  </a:lnTo>
                </a:path>
              </a:pathLst>
            </a:custGeom>
            <a:ln w="3530">
              <a:solidFill>
                <a:srgbClr val="565659"/>
              </a:solidFill>
            </a:ln>
          </p:spPr>
          <p:txBody>
            <a:bodyPr wrap="square" lIns="0" tIns="0" rIns="0" bIns="0" rtlCol="0"/>
            <a:lstStyle/>
            <a:p/>
          </p:txBody>
        </p:sp>
        <p:sp>
          <p:nvSpPr>
            <p:cNvPr id="3163" name="object 3163" descr=""/>
            <p:cNvSpPr/>
            <p:nvPr/>
          </p:nvSpPr>
          <p:spPr>
            <a:xfrm>
              <a:off x="2438158" y="9201013"/>
              <a:ext cx="31750" cy="0"/>
            </a:xfrm>
            <a:custGeom>
              <a:avLst/>
              <a:gdLst/>
              <a:ahLst/>
              <a:cxnLst/>
              <a:rect l="l" t="t" r="r" b="b"/>
              <a:pathLst>
                <a:path w="31750" h="0">
                  <a:moveTo>
                    <a:pt x="31242" y="0"/>
                  </a:moveTo>
                  <a:lnTo>
                    <a:pt x="31242" y="0"/>
                  </a:lnTo>
                  <a:lnTo>
                    <a:pt x="381" y="0"/>
                  </a:lnTo>
                  <a:lnTo>
                    <a:pt x="0" y="0"/>
                  </a:lnTo>
                </a:path>
              </a:pathLst>
            </a:custGeom>
            <a:ln w="3530">
              <a:solidFill>
                <a:srgbClr val="565659"/>
              </a:solidFill>
            </a:ln>
          </p:spPr>
          <p:txBody>
            <a:bodyPr wrap="square" lIns="0" tIns="0" rIns="0" bIns="0" rtlCol="0"/>
            <a:lstStyle/>
            <a:p/>
          </p:txBody>
        </p:sp>
        <p:sp>
          <p:nvSpPr>
            <p:cNvPr id="3164" name="object 3164" descr=""/>
            <p:cNvSpPr/>
            <p:nvPr/>
          </p:nvSpPr>
          <p:spPr>
            <a:xfrm>
              <a:off x="1976385" y="9145767"/>
              <a:ext cx="5715" cy="27940"/>
            </a:xfrm>
            <a:custGeom>
              <a:avLst/>
              <a:gdLst/>
              <a:ahLst/>
              <a:cxnLst/>
              <a:rect l="l" t="t" r="r" b="b"/>
              <a:pathLst>
                <a:path w="5714" h="27940">
                  <a:moveTo>
                    <a:pt x="5714" y="0"/>
                  </a:moveTo>
                  <a:lnTo>
                    <a:pt x="4952" y="3429"/>
                  </a:lnTo>
                  <a:lnTo>
                    <a:pt x="4190" y="6858"/>
                  </a:lnTo>
                  <a:lnTo>
                    <a:pt x="3428" y="10287"/>
                  </a:lnTo>
                  <a:lnTo>
                    <a:pt x="2666" y="13716"/>
                  </a:lnTo>
                  <a:lnTo>
                    <a:pt x="1904" y="17526"/>
                  </a:lnTo>
                  <a:lnTo>
                    <a:pt x="1142" y="20955"/>
                  </a:lnTo>
                  <a:lnTo>
                    <a:pt x="380" y="24384"/>
                  </a:lnTo>
                  <a:lnTo>
                    <a:pt x="0" y="27813"/>
                  </a:lnTo>
                </a:path>
              </a:pathLst>
            </a:custGeom>
            <a:ln w="3530">
              <a:solidFill>
                <a:srgbClr val="565659"/>
              </a:solidFill>
            </a:ln>
          </p:spPr>
          <p:txBody>
            <a:bodyPr wrap="square" lIns="0" tIns="0" rIns="0" bIns="0" rtlCol="0"/>
            <a:lstStyle/>
            <a:p/>
          </p:txBody>
        </p:sp>
        <p:sp>
          <p:nvSpPr>
            <p:cNvPr id="3165" name="object 3165" descr=""/>
            <p:cNvSpPr/>
            <p:nvPr/>
          </p:nvSpPr>
          <p:spPr>
            <a:xfrm>
              <a:off x="2393200" y="9145765"/>
              <a:ext cx="6350" cy="27940"/>
            </a:xfrm>
            <a:custGeom>
              <a:avLst/>
              <a:gdLst/>
              <a:ahLst/>
              <a:cxnLst/>
              <a:rect l="l" t="t" r="r" b="b"/>
              <a:pathLst>
                <a:path w="6350" h="27940">
                  <a:moveTo>
                    <a:pt x="6095" y="27813"/>
                  </a:moveTo>
                  <a:lnTo>
                    <a:pt x="5333" y="24384"/>
                  </a:lnTo>
                  <a:lnTo>
                    <a:pt x="4571" y="20955"/>
                  </a:lnTo>
                  <a:lnTo>
                    <a:pt x="3809" y="17526"/>
                  </a:lnTo>
                  <a:lnTo>
                    <a:pt x="3047" y="13716"/>
                  </a:lnTo>
                  <a:lnTo>
                    <a:pt x="2285" y="10287"/>
                  </a:lnTo>
                  <a:lnTo>
                    <a:pt x="1523" y="6858"/>
                  </a:lnTo>
                  <a:lnTo>
                    <a:pt x="761" y="3429"/>
                  </a:lnTo>
                  <a:lnTo>
                    <a:pt x="0" y="0"/>
                  </a:lnTo>
                </a:path>
              </a:pathLst>
            </a:custGeom>
            <a:ln w="3530">
              <a:solidFill>
                <a:srgbClr val="565659"/>
              </a:solidFill>
            </a:ln>
          </p:spPr>
          <p:txBody>
            <a:bodyPr wrap="square" lIns="0" tIns="0" rIns="0" bIns="0" rtlCol="0"/>
            <a:lstStyle/>
            <a:p/>
          </p:txBody>
        </p:sp>
        <p:sp>
          <p:nvSpPr>
            <p:cNvPr id="3166" name="object 3166" descr=""/>
            <p:cNvSpPr/>
            <p:nvPr/>
          </p:nvSpPr>
          <p:spPr>
            <a:xfrm>
              <a:off x="2048396" y="8926688"/>
              <a:ext cx="283845" cy="10795"/>
            </a:xfrm>
            <a:custGeom>
              <a:avLst/>
              <a:gdLst/>
              <a:ahLst/>
              <a:cxnLst/>
              <a:rect l="l" t="t" r="r" b="b"/>
              <a:pathLst>
                <a:path w="283844" h="10795">
                  <a:moveTo>
                    <a:pt x="0" y="380"/>
                  </a:moveTo>
                  <a:lnTo>
                    <a:pt x="0" y="380"/>
                  </a:lnTo>
                  <a:lnTo>
                    <a:pt x="13716" y="380"/>
                  </a:lnTo>
                  <a:lnTo>
                    <a:pt x="15240" y="0"/>
                  </a:lnTo>
                  <a:lnTo>
                    <a:pt x="38862" y="0"/>
                  </a:lnTo>
                  <a:lnTo>
                    <a:pt x="41148" y="380"/>
                  </a:lnTo>
                  <a:lnTo>
                    <a:pt x="237363" y="380"/>
                  </a:lnTo>
                  <a:lnTo>
                    <a:pt x="239649" y="0"/>
                  </a:lnTo>
                  <a:lnTo>
                    <a:pt x="263271" y="0"/>
                  </a:lnTo>
                  <a:lnTo>
                    <a:pt x="264795" y="380"/>
                  </a:lnTo>
                  <a:lnTo>
                    <a:pt x="278892" y="380"/>
                  </a:lnTo>
                  <a:lnTo>
                    <a:pt x="279654" y="2666"/>
                  </a:lnTo>
                  <a:lnTo>
                    <a:pt x="280797" y="4571"/>
                  </a:lnTo>
                  <a:lnTo>
                    <a:pt x="281559" y="6476"/>
                  </a:lnTo>
                  <a:lnTo>
                    <a:pt x="282321" y="8762"/>
                  </a:lnTo>
                  <a:lnTo>
                    <a:pt x="283464" y="10667"/>
                  </a:lnTo>
                </a:path>
              </a:pathLst>
            </a:custGeom>
            <a:ln w="3530">
              <a:solidFill>
                <a:srgbClr val="565659"/>
              </a:solidFill>
            </a:ln>
          </p:spPr>
          <p:txBody>
            <a:bodyPr wrap="square" lIns="0" tIns="0" rIns="0" bIns="0" rtlCol="0"/>
            <a:lstStyle/>
            <a:p/>
          </p:txBody>
        </p:sp>
        <p:sp>
          <p:nvSpPr>
            <p:cNvPr id="3167" name="object 3167" descr=""/>
            <p:cNvSpPr/>
            <p:nvPr/>
          </p:nvSpPr>
          <p:spPr>
            <a:xfrm>
              <a:off x="1975244" y="9173576"/>
              <a:ext cx="2540" cy="6985"/>
            </a:xfrm>
            <a:custGeom>
              <a:avLst/>
              <a:gdLst/>
              <a:ahLst/>
              <a:cxnLst/>
              <a:rect l="l" t="t" r="r" b="b"/>
              <a:pathLst>
                <a:path w="2539" h="6984">
                  <a:moveTo>
                    <a:pt x="2286" y="6477"/>
                  </a:moveTo>
                  <a:lnTo>
                    <a:pt x="1905" y="6477"/>
                  </a:lnTo>
                  <a:lnTo>
                    <a:pt x="1524" y="6477"/>
                  </a:lnTo>
                  <a:lnTo>
                    <a:pt x="1524" y="6096"/>
                  </a:lnTo>
                  <a:lnTo>
                    <a:pt x="1143" y="6096"/>
                  </a:lnTo>
                  <a:lnTo>
                    <a:pt x="762" y="6096"/>
                  </a:lnTo>
                  <a:lnTo>
                    <a:pt x="762" y="5715"/>
                  </a:lnTo>
                  <a:lnTo>
                    <a:pt x="381" y="5334"/>
                  </a:lnTo>
                  <a:lnTo>
                    <a:pt x="381" y="4953"/>
                  </a:lnTo>
                  <a:lnTo>
                    <a:pt x="0" y="4572"/>
                  </a:lnTo>
                  <a:lnTo>
                    <a:pt x="0" y="4191"/>
                  </a:lnTo>
                  <a:lnTo>
                    <a:pt x="0" y="3810"/>
                  </a:lnTo>
                  <a:lnTo>
                    <a:pt x="0" y="3429"/>
                  </a:lnTo>
                  <a:lnTo>
                    <a:pt x="0" y="3048"/>
                  </a:lnTo>
                  <a:lnTo>
                    <a:pt x="381" y="3048"/>
                  </a:lnTo>
                  <a:lnTo>
                    <a:pt x="381" y="1143"/>
                  </a:lnTo>
                  <a:lnTo>
                    <a:pt x="762" y="1143"/>
                  </a:lnTo>
                  <a:lnTo>
                    <a:pt x="762" y="762"/>
                  </a:lnTo>
                  <a:lnTo>
                    <a:pt x="762" y="381"/>
                  </a:lnTo>
                  <a:lnTo>
                    <a:pt x="1143" y="0"/>
                  </a:lnTo>
                </a:path>
              </a:pathLst>
            </a:custGeom>
            <a:ln w="3530">
              <a:solidFill>
                <a:srgbClr val="565659"/>
              </a:solidFill>
            </a:ln>
          </p:spPr>
          <p:txBody>
            <a:bodyPr wrap="square" lIns="0" tIns="0" rIns="0" bIns="0" rtlCol="0"/>
            <a:lstStyle/>
            <a:p/>
          </p:txBody>
        </p:sp>
        <p:sp>
          <p:nvSpPr>
            <p:cNvPr id="3168" name="object 3168" descr=""/>
            <p:cNvSpPr/>
            <p:nvPr/>
          </p:nvSpPr>
          <p:spPr>
            <a:xfrm>
              <a:off x="2398153" y="9173578"/>
              <a:ext cx="1905" cy="6985"/>
            </a:xfrm>
            <a:custGeom>
              <a:avLst/>
              <a:gdLst/>
              <a:ahLst/>
              <a:cxnLst/>
              <a:rect l="l" t="t" r="r" b="b"/>
              <a:pathLst>
                <a:path w="1905" h="6984">
                  <a:moveTo>
                    <a:pt x="1143" y="0"/>
                  </a:moveTo>
                  <a:lnTo>
                    <a:pt x="1143" y="380"/>
                  </a:lnTo>
                  <a:lnTo>
                    <a:pt x="1524" y="761"/>
                  </a:lnTo>
                  <a:lnTo>
                    <a:pt x="1524" y="1142"/>
                  </a:lnTo>
                  <a:lnTo>
                    <a:pt x="1524" y="1523"/>
                  </a:lnTo>
                  <a:lnTo>
                    <a:pt x="1524" y="1904"/>
                  </a:lnTo>
                  <a:lnTo>
                    <a:pt x="1905" y="2285"/>
                  </a:lnTo>
                  <a:lnTo>
                    <a:pt x="1905" y="5333"/>
                  </a:lnTo>
                  <a:lnTo>
                    <a:pt x="1524" y="5333"/>
                  </a:lnTo>
                  <a:lnTo>
                    <a:pt x="1524" y="5714"/>
                  </a:lnTo>
                  <a:lnTo>
                    <a:pt x="1143" y="6095"/>
                  </a:lnTo>
                  <a:lnTo>
                    <a:pt x="762" y="6095"/>
                  </a:lnTo>
                  <a:lnTo>
                    <a:pt x="381" y="6476"/>
                  </a:lnTo>
                  <a:lnTo>
                    <a:pt x="0" y="6476"/>
                  </a:lnTo>
                </a:path>
              </a:pathLst>
            </a:custGeom>
            <a:ln w="3530">
              <a:solidFill>
                <a:srgbClr val="565659"/>
              </a:solidFill>
            </a:ln>
          </p:spPr>
          <p:txBody>
            <a:bodyPr wrap="square" lIns="0" tIns="0" rIns="0" bIns="0" rtlCol="0"/>
            <a:lstStyle/>
            <a:p/>
          </p:txBody>
        </p:sp>
        <p:sp>
          <p:nvSpPr>
            <p:cNvPr id="3169" name="object 3169" descr=""/>
            <p:cNvSpPr/>
            <p:nvPr/>
          </p:nvSpPr>
          <p:spPr>
            <a:xfrm>
              <a:off x="1982102" y="9057757"/>
              <a:ext cx="59690" cy="88265"/>
            </a:xfrm>
            <a:custGeom>
              <a:avLst/>
              <a:gdLst/>
              <a:ahLst/>
              <a:cxnLst/>
              <a:rect l="l" t="t" r="r" b="b"/>
              <a:pathLst>
                <a:path w="59689" h="88265">
                  <a:moveTo>
                    <a:pt x="59436" y="28956"/>
                  </a:moveTo>
                  <a:lnTo>
                    <a:pt x="59436" y="28956"/>
                  </a:lnTo>
                  <a:lnTo>
                    <a:pt x="59436" y="20193"/>
                  </a:lnTo>
                  <a:lnTo>
                    <a:pt x="59055" y="19050"/>
                  </a:lnTo>
                  <a:lnTo>
                    <a:pt x="59055" y="17907"/>
                  </a:lnTo>
                  <a:lnTo>
                    <a:pt x="59055" y="16764"/>
                  </a:lnTo>
                  <a:lnTo>
                    <a:pt x="59055" y="15621"/>
                  </a:lnTo>
                  <a:lnTo>
                    <a:pt x="58674" y="14478"/>
                  </a:lnTo>
                  <a:lnTo>
                    <a:pt x="58674" y="13335"/>
                  </a:lnTo>
                  <a:lnTo>
                    <a:pt x="58293" y="12192"/>
                  </a:lnTo>
                  <a:lnTo>
                    <a:pt x="58293" y="11430"/>
                  </a:lnTo>
                  <a:lnTo>
                    <a:pt x="58293" y="11049"/>
                  </a:lnTo>
                  <a:lnTo>
                    <a:pt x="57912" y="10287"/>
                  </a:lnTo>
                  <a:lnTo>
                    <a:pt x="57912" y="9906"/>
                  </a:lnTo>
                  <a:lnTo>
                    <a:pt x="57912" y="9525"/>
                  </a:lnTo>
                  <a:lnTo>
                    <a:pt x="57531" y="8763"/>
                  </a:lnTo>
                  <a:lnTo>
                    <a:pt x="57531" y="8382"/>
                  </a:lnTo>
                  <a:lnTo>
                    <a:pt x="57150" y="8001"/>
                  </a:lnTo>
                  <a:lnTo>
                    <a:pt x="57150" y="7620"/>
                  </a:lnTo>
                  <a:lnTo>
                    <a:pt x="56769" y="6858"/>
                  </a:lnTo>
                  <a:lnTo>
                    <a:pt x="56769" y="6477"/>
                  </a:lnTo>
                  <a:lnTo>
                    <a:pt x="56388" y="6096"/>
                  </a:lnTo>
                  <a:lnTo>
                    <a:pt x="56388" y="5715"/>
                  </a:lnTo>
                  <a:lnTo>
                    <a:pt x="56007" y="5334"/>
                  </a:lnTo>
                  <a:lnTo>
                    <a:pt x="55626" y="4953"/>
                  </a:lnTo>
                  <a:lnTo>
                    <a:pt x="55245" y="4572"/>
                  </a:lnTo>
                  <a:lnTo>
                    <a:pt x="55245" y="4191"/>
                  </a:lnTo>
                  <a:lnTo>
                    <a:pt x="54864" y="3810"/>
                  </a:lnTo>
                  <a:lnTo>
                    <a:pt x="54483" y="3429"/>
                  </a:lnTo>
                  <a:lnTo>
                    <a:pt x="54102" y="3048"/>
                  </a:lnTo>
                  <a:lnTo>
                    <a:pt x="53721" y="2667"/>
                  </a:lnTo>
                  <a:lnTo>
                    <a:pt x="53340" y="2286"/>
                  </a:lnTo>
                  <a:lnTo>
                    <a:pt x="52959" y="1905"/>
                  </a:lnTo>
                  <a:lnTo>
                    <a:pt x="52578" y="1524"/>
                  </a:lnTo>
                  <a:lnTo>
                    <a:pt x="52197" y="1524"/>
                  </a:lnTo>
                  <a:lnTo>
                    <a:pt x="51816" y="1143"/>
                  </a:lnTo>
                  <a:lnTo>
                    <a:pt x="51435" y="1143"/>
                  </a:lnTo>
                  <a:lnTo>
                    <a:pt x="51054" y="762"/>
                  </a:lnTo>
                  <a:lnTo>
                    <a:pt x="50673" y="762"/>
                  </a:lnTo>
                  <a:lnTo>
                    <a:pt x="50292" y="381"/>
                  </a:lnTo>
                  <a:lnTo>
                    <a:pt x="49530" y="381"/>
                  </a:lnTo>
                  <a:lnTo>
                    <a:pt x="49149" y="0"/>
                  </a:lnTo>
                  <a:lnTo>
                    <a:pt x="48768" y="0"/>
                  </a:lnTo>
                  <a:lnTo>
                    <a:pt x="43815" y="0"/>
                  </a:lnTo>
                  <a:lnTo>
                    <a:pt x="43053" y="381"/>
                  </a:lnTo>
                  <a:lnTo>
                    <a:pt x="42291" y="381"/>
                  </a:lnTo>
                  <a:lnTo>
                    <a:pt x="41910" y="381"/>
                  </a:lnTo>
                  <a:lnTo>
                    <a:pt x="41148" y="762"/>
                  </a:lnTo>
                  <a:lnTo>
                    <a:pt x="40767" y="762"/>
                  </a:lnTo>
                  <a:lnTo>
                    <a:pt x="40005" y="1143"/>
                  </a:lnTo>
                  <a:lnTo>
                    <a:pt x="39243" y="1524"/>
                  </a:lnTo>
                  <a:lnTo>
                    <a:pt x="38862" y="1524"/>
                  </a:lnTo>
                  <a:lnTo>
                    <a:pt x="38100" y="1905"/>
                  </a:lnTo>
                  <a:lnTo>
                    <a:pt x="37719" y="2286"/>
                  </a:lnTo>
                  <a:lnTo>
                    <a:pt x="36957" y="2667"/>
                  </a:lnTo>
                  <a:lnTo>
                    <a:pt x="36576" y="3048"/>
                  </a:lnTo>
                  <a:lnTo>
                    <a:pt x="35814" y="3429"/>
                  </a:lnTo>
                  <a:lnTo>
                    <a:pt x="35433" y="3810"/>
                  </a:lnTo>
                  <a:lnTo>
                    <a:pt x="34671" y="4191"/>
                  </a:lnTo>
                  <a:lnTo>
                    <a:pt x="34290" y="4572"/>
                  </a:lnTo>
                  <a:lnTo>
                    <a:pt x="33528" y="4953"/>
                  </a:lnTo>
                  <a:lnTo>
                    <a:pt x="33147" y="5334"/>
                  </a:lnTo>
                  <a:lnTo>
                    <a:pt x="32766" y="5715"/>
                  </a:lnTo>
                  <a:lnTo>
                    <a:pt x="32004" y="6096"/>
                  </a:lnTo>
                  <a:lnTo>
                    <a:pt x="31623" y="6858"/>
                  </a:lnTo>
                  <a:lnTo>
                    <a:pt x="30861" y="7239"/>
                  </a:lnTo>
                  <a:lnTo>
                    <a:pt x="30480" y="7620"/>
                  </a:lnTo>
                  <a:lnTo>
                    <a:pt x="30099" y="8001"/>
                  </a:lnTo>
                  <a:lnTo>
                    <a:pt x="29718" y="8763"/>
                  </a:lnTo>
                  <a:lnTo>
                    <a:pt x="28956" y="9144"/>
                  </a:lnTo>
                  <a:lnTo>
                    <a:pt x="28575" y="9906"/>
                  </a:lnTo>
                  <a:lnTo>
                    <a:pt x="28194" y="10287"/>
                  </a:lnTo>
                  <a:lnTo>
                    <a:pt x="27813" y="10668"/>
                  </a:lnTo>
                  <a:lnTo>
                    <a:pt x="27432" y="11430"/>
                  </a:lnTo>
                  <a:lnTo>
                    <a:pt x="26289" y="12573"/>
                  </a:lnTo>
                  <a:lnTo>
                    <a:pt x="25527" y="13716"/>
                  </a:lnTo>
                  <a:lnTo>
                    <a:pt x="24765" y="14859"/>
                  </a:lnTo>
                  <a:lnTo>
                    <a:pt x="24003" y="16002"/>
                  </a:lnTo>
                  <a:lnTo>
                    <a:pt x="23241" y="17145"/>
                  </a:lnTo>
                  <a:lnTo>
                    <a:pt x="22479" y="18288"/>
                  </a:lnTo>
                  <a:lnTo>
                    <a:pt x="22098" y="19431"/>
                  </a:lnTo>
                  <a:lnTo>
                    <a:pt x="21336" y="20955"/>
                  </a:lnTo>
                  <a:lnTo>
                    <a:pt x="20574" y="22098"/>
                  </a:lnTo>
                  <a:lnTo>
                    <a:pt x="20193" y="23241"/>
                  </a:lnTo>
                  <a:lnTo>
                    <a:pt x="19431" y="24384"/>
                  </a:lnTo>
                  <a:lnTo>
                    <a:pt x="18669" y="25908"/>
                  </a:lnTo>
                  <a:lnTo>
                    <a:pt x="18288" y="27051"/>
                  </a:lnTo>
                  <a:lnTo>
                    <a:pt x="17907" y="27813"/>
                  </a:lnTo>
                  <a:lnTo>
                    <a:pt x="17526" y="28194"/>
                  </a:lnTo>
                  <a:lnTo>
                    <a:pt x="16764" y="30099"/>
                  </a:lnTo>
                  <a:lnTo>
                    <a:pt x="16002" y="32004"/>
                  </a:lnTo>
                  <a:lnTo>
                    <a:pt x="15240" y="33909"/>
                  </a:lnTo>
                  <a:lnTo>
                    <a:pt x="14859" y="35814"/>
                  </a:lnTo>
                  <a:lnTo>
                    <a:pt x="14097" y="37338"/>
                  </a:lnTo>
                  <a:lnTo>
                    <a:pt x="13335" y="39243"/>
                  </a:lnTo>
                  <a:lnTo>
                    <a:pt x="12573" y="41148"/>
                  </a:lnTo>
                  <a:lnTo>
                    <a:pt x="11811" y="43053"/>
                  </a:lnTo>
                  <a:lnTo>
                    <a:pt x="11430" y="44958"/>
                  </a:lnTo>
                  <a:lnTo>
                    <a:pt x="10668" y="46863"/>
                  </a:lnTo>
                  <a:lnTo>
                    <a:pt x="9906" y="48387"/>
                  </a:lnTo>
                  <a:lnTo>
                    <a:pt x="9525" y="50292"/>
                  </a:lnTo>
                  <a:lnTo>
                    <a:pt x="8763" y="52197"/>
                  </a:lnTo>
                  <a:lnTo>
                    <a:pt x="8382" y="54102"/>
                  </a:lnTo>
                  <a:lnTo>
                    <a:pt x="7620" y="56007"/>
                  </a:lnTo>
                  <a:lnTo>
                    <a:pt x="7239" y="57912"/>
                  </a:lnTo>
                  <a:lnTo>
                    <a:pt x="6477" y="59817"/>
                  </a:lnTo>
                  <a:lnTo>
                    <a:pt x="6096" y="61341"/>
                  </a:lnTo>
                  <a:lnTo>
                    <a:pt x="5715" y="63246"/>
                  </a:lnTo>
                  <a:lnTo>
                    <a:pt x="4953" y="65151"/>
                  </a:lnTo>
                  <a:lnTo>
                    <a:pt x="4572" y="67056"/>
                  </a:lnTo>
                  <a:lnTo>
                    <a:pt x="4191" y="68961"/>
                  </a:lnTo>
                  <a:lnTo>
                    <a:pt x="3048" y="72771"/>
                  </a:lnTo>
                  <a:lnTo>
                    <a:pt x="2286" y="76581"/>
                  </a:lnTo>
                  <a:lnTo>
                    <a:pt x="1524" y="80391"/>
                  </a:lnTo>
                  <a:lnTo>
                    <a:pt x="762" y="84201"/>
                  </a:lnTo>
                  <a:lnTo>
                    <a:pt x="0" y="88011"/>
                  </a:lnTo>
                </a:path>
              </a:pathLst>
            </a:custGeom>
            <a:ln w="3530">
              <a:solidFill>
                <a:srgbClr val="565659"/>
              </a:solidFill>
            </a:ln>
          </p:spPr>
          <p:txBody>
            <a:bodyPr wrap="square" lIns="0" tIns="0" rIns="0" bIns="0" rtlCol="0"/>
            <a:lstStyle/>
            <a:p/>
          </p:txBody>
        </p:sp>
        <p:sp>
          <p:nvSpPr>
            <p:cNvPr id="3170" name="object 3170" descr=""/>
            <p:cNvSpPr/>
            <p:nvPr/>
          </p:nvSpPr>
          <p:spPr>
            <a:xfrm>
              <a:off x="2334145" y="9057756"/>
              <a:ext cx="59055" cy="88265"/>
            </a:xfrm>
            <a:custGeom>
              <a:avLst/>
              <a:gdLst/>
              <a:ahLst/>
              <a:cxnLst/>
              <a:rect l="l" t="t" r="r" b="b"/>
              <a:pathLst>
                <a:path w="59055" h="88265">
                  <a:moveTo>
                    <a:pt x="59055" y="88010"/>
                  </a:moveTo>
                  <a:lnTo>
                    <a:pt x="58674" y="84200"/>
                  </a:lnTo>
                  <a:lnTo>
                    <a:pt x="57531" y="80390"/>
                  </a:lnTo>
                  <a:lnTo>
                    <a:pt x="56769" y="76580"/>
                  </a:lnTo>
                  <a:lnTo>
                    <a:pt x="56007" y="72770"/>
                  </a:lnTo>
                  <a:lnTo>
                    <a:pt x="55245" y="68960"/>
                  </a:lnTo>
                  <a:lnTo>
                    <a:pt x="54483" y="67055"/>
                  </a:lnTo>
                  <a:lnTo>
                    <a:pt x="54102" y="65150"/>
                  </a:lnTo>
                  <a:lnTo>
                    <a:pt x="53721" y="63245"/>
                  </a:lnTo>
                  <a:lnTo>
                    <a:pt x="53340" y="61340"/>
                  </a:lnTo>
                  <a:lnTo>
                    <a:pt x="52578" y="59816"/>
                  </a:lnTo>
                  <a:lnTo>
                    <a:pt x="52197" y="57911"/>
                  </a:lnTo>
                  <a:lnTo>
                    <a:pt x="51435" y="56006"/>
                  </a:lnTo>
                  <a:lnTo>
                    <a:pt x="51054" y="54101"/>
                  </a:lnTo>
                  <a:lnTo>
                    <a:pt x="50292" y="52196"/>
                  </a:lnTo>
                  <a:lnTo>
                    <a:pt x="49911" y="50291"/>
                  </a:lnTo>
                  <a:lnTo>
                    <a:pt x="49149" y="48386"/>
                  </a:lnTo>
                  <a:lnTo>
                    <a:pt x="48768" y="46862"/>
                  </a:lnTo>
                  <a:lnTo>
                    <a:pt x="48006" y="44957"/>
                  </a:lnTo>
                  <a:lnTo>
                    <a:pt x="47244" y="43052"/>
                  </a:lnTo>
                  <a:lnTo>
                    <a:pt x="46482" y="41147"/>
                  </a:lnTo>
                  <a:lnTo>
                    <a:pt x="46101" y="39242"/>
                  </a:lnTo>
                  <a:lnTo>
                    <a:pt x="45339" y="37337"/>
                  </a:lnTo>
                  <a:lnTo>
                    <a:pt x="44577" y="35813"/>
                  </a:lnTo>
                  <a:lnTo>
                    <a:pt x="43815" y="33908"/>
                  </a:lnTo>
                  <a:lnTo>
                    <a:pt x="43053" y="32003"/>
                  </a:lnTo>
                  <a:lnTo>
                    <a:pt x="42291" y="30098"/>
                  </a:lnTo>
                  <a:lnTo>
                    <a:pt x="41529" y="28193"/>
                  </a:lnTo>
                  <a:lnTo>
                    <a:pt x="41148" y="27812"/>
                  </a:lnTo>
                  <a:lnTo>
                    <a:pt x="41148" y="27050"/>
                  </a:lnTo>
                  <a:lnTo>
                    <a:pt x="40386" y="25907"/>
                  </a:lnTo>
                  <a:lnTo>
                    <a:pt x="40005" y="24383"/>
                  </a:lnTo>
                  <a:lnTo>
                    <a:pt x="39243" y="23240"/>
                  </a:lnTo>
                  <a:lnTo>
                    <a:pt x="38481" y="22097"/>
                  </a:lnTo>
                  <a:lnTo>
                    <a:pt x="38100" y="20954"/>
                  </a:lnTo>
                  <a:lnTo>
                    <a:pt x="37338" y="19430"/>
                  </a:lnTo>
                  <a:lnTo>
                    <a:pt x="36576" y="18287"/>
                  </a:lnTo>
                  <a:lnTo>
                    <a:pt x="35814" y="17144"/>
                  </a:lnTo>
                  <a:lnTo>
                    <a:pt x="35052" y="16001"/>
                  </a:lnTo>
                  <a:lnTo>
                    <a:pt x="34290" y="14858"/>
                  </a:lnTo>
                  <a:lnTo>
                    <a:pt x="33528" y="13715"/>
                  </a:lnTo>
                  <a:lnTo>
                    <a:pt x="32766" y="12572"/>
                  </a:lnTo>
                  <a:lnTo>
                    <a:pt x="32385" y="11810"/>
                  </a:lnTo>
                  <a:lnTo>
                    <a:pt x="32004" y="11429"/>
                  </a:lnTo>
                  <a:lnTo>
                    <a:pt x="31623" y="10667"/>
                  </a:lnTo>
                  <a:lnTo>
                    <a:pt x="30861" y="10286"/>
                  </a:lnTo>
                  <a:lnTo>
                    <a:pt x="30480" y="9524"/>
                  </a:lnTo>
                  <a:lnTo>
                    <a:pt x="30099" y="9143"/>
                  </a:lnTo>
                  <a:lnTo>
                    <a:pt x="29718" y="8762"/>
                  </a:lnTo>
                  <a:lnTo>
                    <a:pt x="28956" y="8000"/>
                  </a:lnTo>
                  <a:lnTo>
                    <a:pt x="28575" y="7619"/>
                  </a:lnTo>
                  <a:lnTo>
                    <a:pt x="28194" y="7238"/>
                  </a:lnTo>
                  <a:lnTo>
                    <a:pt x="27813" y="6476"/>
                  </a:lnTo>
                  <a:lnTo>
                    <a:pt x="27051" y="6095"/>
                  </a:lnTo>
                  <a:lnTo>
                    <a:pt x="26670" y="5714"/>
                  </a:lnTo>
                  <a:lnTo>
                    <a:pt x="25908" y="5333"/>
                  </a:lnTo>
                  <a:lnTo>
                    <a:pt x="25527" y="4952"/>
                  </a:lnTo>
                  <a:lnTo>
                    <a:pt x="25146" y="4571"/>
                  </a:lnTo>
                  <a:lnTo>
                    <a:pt x="24384" y="3809"/>
                  </a:lnTo>
                  <a:lnTo>
                    <a:pt x="24003" y="3428"/>
                  </a:lnTo>
                  <a:lnTo>
                    <a:pt x="23241" y="3047"/>
                  </a:lnTo>
                  <a:lnTo>
                    <a:pt x="22860" y="3047"/>
                  </a:lnTo>
                  <a:lnTo>
                    <a:pt x="22098" y="2666"/>
                  </a:lnTo>
                  <a:lnTo>
                    <a:pt x="21336" y="2285"/>
                  </a:lnTo>
                  <a:lnTo>
                    <a:pt x="20955" y="1904"/>
                  </a:lnTo>
                  <a:lnTo>
                    <a:pt x="20193" y="1523"/>
                  </a:lnTo>
                  <a:lnTo>
                    <a:pt x="19812" y="1523"/>
                  </a:lnTo>
                  <a:lnTo>
                    <a:pt x="19050" y="1142"/>
                  </a:lnTo>
                  <a:lnTo>
                    <a:pt x="18669" y="761"/>
                  </a:lnTo>
                  <a:lnTo>
                    <a:pt x="17907" y="761"/>
                  </a:lnTo>
                  <a:lnTo>
                    <a:pt x="17145" y="380"/>
                  </a:lnTo>
                  <a:lnTo>
                    <a:pt x="16764" y="380"/>
                  </a:lnTo>
                  <a:lnTo>
                    <a:pt x="16002" y="380"/>
                  </a:lnTo>
                  <a:lnTo>
                    <a:pt x="15621" y="0"/>
                  </a:lnTo>
                  <a:lnTo>
                    <a:pt x="14859" y="0"/>
                  </a:lnTo>
                  <a:lnTo>
                    <a:pt x="14478" y="0"/>
                  </a:lnTo>
                  <a:lnTo>
                    <a:pt x="9906" y="0"/>
                  </a:lnTo>
                  <a:lnTo>
                    <a:pt x="9525" y="380"/>
                  </a:lnTo>
                  <a:lnTo>
                    <a:pt x="9144" y="380"/>
                  </a:lnTo>
                  <a:lnTo>
                    <a:pt x="8382" y="761"/>
                  </a:lnTo>
                  <a:lnTo>
                    <a:pt x="8001" y="761"/>
                  </a:lnTo>
                  <a:lnTo>
                    <a:pt x="7620" y="1142"/>
                  </a:lnTo>
                  <a:lnTo>
                    <a:pt x="7239" y="1142"/>
                  </a:lnTo>
                  <a:lnTo>
                    <a:pt x="6858" y="1523"/>
                  </a:lnTo>
                  <a:lnTo>
                    <a:pt x="6477" y="1904"/>
                  </a:lnTo>
                  <a:lnTo>
                    <a:pt x="6096" y="1904"/>
                  </a:lnTo>
                  <a:lnTo>
                    <a:pt x="5715" y="2285"/>
                  </a:lnTo>
                  <a:lnTo>
                    <a:pt x="5334" y="2666"/>
                  </a:lnTo>
                  <a:lnTo>
                    <a:pt x="4953" y="3047"/>
                  </a:lnTo>
                  <a:lnTo>
                    <a:pt x="4572" y="3428"/>
                  </a:lnTo>
                  <a:lnTo>
                    <a:pt x="4191" y="3809"/>
                  </a:lnTo>
                  <a:lnTo>
                    <a:pt x="4191" y="4190"/>
                  </a:lnTo>
                  <a:lnTo>
                    <a:pt x="3810" y="4571"/>
                  </a:lnTo>
                  <a:lnTo>
                    <a:pt x="3429" y="4952"/>
                  </a:lnTo>
                  <a:lnTo>
                    <a:pt x="3048" y="5333"/>
                  </a:lnTo>
                  <a:lnTo>
                    <a:pt x="3048" y="5714"/>
                  </a:lnTo>
                  <a:lnTo>
                    <a:pt x="2667" y="6095"/>
                  </a:lnTo>
                  <a:lnTo>
                    <a:pt x="2667" y="6476"/>
                  </a:lnTo>
                  <a:lnTo>
                    <a:pt x="2286" y="7238"/>
                  </a:lnTo>
                  <a:lnTo>
                    <a:pt x="2286" y="7619"/>
                  </a:lnTo>
                  <a:lnTo>
                    <a:pt x="1905" y="8000"/>
                  </a:lnTo>
                  <a:lnTo>
                    <a:pt x="1905" y="8381"/>
                  </a:lnTo>
                  <a:lnTo>
                    <a:pt x="1524" y="9143"/>
                  </a:lnTo>
                  <a:lnTo>
                    <a:pt x="1524" y="9524"/>
                  </a:lnTo>
                  <a:lnTo>
                    <a:pt x="1143" y="9905"/>
                  </a:lnTo>
                  <a:lnTo>
                    <a:pt x="1143" y="10667"/>
                  </a:lnTo>
                  <a:lnTo>
                    <a:pt x="1143" y="11048"/>
                  </a:lnTo>
                  <a:lnTo>
                    <a:pt x="762" y="11810"/>
                  </a:lnTo>
                  <a:lnTo>
                    <a:pt x="762" y="12191"/>
                  </a:lnTo>
                  <a:lnTo>
                    <a:pt x="762" y="13334"/>
                  </a:lnTo>
                  <a:lnTo>
                    <a:pt x="381" y="14477"/>
                  </a:lnTo>
                  <a:lnTo>
                    <a:pt x="381" y="15620"/>
                  </a:lnTo>
                  <a:lnTo>
                    <a:pt x="0" y="16763"/>
                  </a:lnTo>
                  <a:lnTo>
                    <a:pt x="0" y="17906"/>
                  </a:lnTo>
                  <a:lnTo>
                    <a:pt x="0" y="27812"/>
                  </a:lnTo>
                  <a:lnTo>
                    <a:pt x="0" y="28955"/>
                  </a:lnTo>
                </a:path>
              </a:pathLst>
            </a:custGeom>
            <a:ln w="3530">
              <a:solidFill>
                <a:srgbClr val="565659"/>
              </a:solidFill>
            </a:ln>
          </p:spPr>
          <p:txBody>
            <a:bodyPr wrap="square" lIns="0" tIns="0" rIns="0" bIns="0" rtlCol="0"/>
            <a:lstStyle/>
            <a:p/>
          </p:txBody>
        </p:sp>
        <p:sp>
          <p:nvSpPr>
            <p:cNvPr id="3171" name="object 3171" descr=""/>
            <p:cNvSpPr/>
            <p:nvPr/>
          </p:nvSpPr>
          <p:spPr>
            <a:xfrm>
              <a:off x="2355100" y="9180053"/>
              <a:ext cx="43180" cy="0"/>
            </a:xfrm>
            <a:custGeom>
              <a:avLst/>
              <a:gdLst/>
              <a:ahLst/>
              <a:cxnLst/>
              <a:rect l="l" t="t" r="r" b="b"/>
              <a:pathLst>
                <a:path w="43180" h="0">
                  <a:moveTo>
                    <a:pt x="0" y="0"/>
                  </a:moveTo>
                  <a:lnTo>
                    <a:pt x="0" y="0"/>
                  </a:lnTo>
                  <a:lnTo>
                    <a:pt x="41910" y="0"/>
                  </a:lnTo>
                  <a:lnTo>
                    <a:pt x="43053" y="0"/>
                  </a:lnTo>
                </a:path>
              </a:pathLst>
            </a:custGeom>
            <a:ln w="3530">
              <a:solidFill>
                <a:srgbClr val="565659"/>
              </a:solidFill>
            </a:ln>
          </p:spPr>
          <p:txBody>
            <a:bodyPr wrap="square" lIns="0" tIns="0" rIns="0" bIns="0" rtlCol="0"/>
            <a:lstStyle/>
            <a:p/>
          </p:txBody>
        </p:sp>
        <p:sp>
          <p:nvSpPr>
            <p:cNvPr id="3172" name="object 3172" descr=""/>
            <p:cNvSpPr/>
            <p:nvPr/>
          </p:nvSpPr>
          <p:spPr>
            <a:xfrm>
              <a:off x="1977530" y="9180053"/>
              <a:ext cx="43180" cy="0"/>
            </a:xfrm>
            <a:custGeom>
              <a:avLst/>
              <a:gdLst/>
              <a:ahLst/>
              <a:cxnLst/>
              <a:rect l="l" t="t" r="r" b="b"/>
              <a:pathLst>
                <a:path w="43180" h="0">
                  <a:moveTo>
                    <a:pt x="0" y="0"/>
                  </a:moveTo>
                  <a:lnTo>
                    <a:pt x="0" y="0"/>
                  </a:lnTo>
                  <a:lnTo>
                    <a:pt x="39624" y="0"/>
                  </a:lnTo>
                  <a:lnTo>
                    <a:pt x="42672" y="0"/>
                  </a:lnTo>
                </a:path>
              </a:pathLst>
            </a:custGeom>
            <a:ln w="3530">
              <a:solidFill>
                <a:srgbClr val="565659"/>
              </a:solidFill>
            </a:ln>
          </p:spPr>
          <p:txBody>
            <a:bodyPr wrap="square" lIns="0" tIns="0" rIns="0" bIns="0" rtlCol="0"/>
            <a:lstStyle/>
            <a:p/>
          </p:txBody>
        </p:sp>
        <p:sp>
          <p:nvSpPr>
            <p:cNvPr id="3173" name="object 3173" descr=""/>
            <p:cNvSpPr/>
            <p:nvPr/>
          </p:nvSpPr>
          <p:spPr>
            <a:xfrm>
              <a:off x="2140598" y="9130146"/>
              <a:ext cx="2540" cy="7620"/>
            </a:xfrm>
            <a:custGeom>
              <a:avLst/>
              <a:gdLst/>
              <a:ahLst/>
              <a:cxnLst/>
              <a:rect l="l" t="t" r="r" b="b"/>
              <a:pathLst>
                <a:path w="2539" h="7620">
                  <a:moveTo>
                    <a:pt x="2286" y="0"/>
                  </a:moveTo>
                  <a:lnTo>
                    <a:pt x="1524" y="0"/>
                  </a:lnTo>
                  <a:lnTo>
                    <a:pt x="1524" y="380"/>
                  </a:lnTo>
                  <a:lnTo>
                    <a:pt x="1143" y="380"/>
                  </a:lnTo>
                  <a:lnTo>
                    <a:pt x="1143" y="761"/>
                  </a:lnTo>
                  <a:lnTo>
                    <a:pt x="762" y="1142"/>
                  </a:lnTo>
                  <a:lnTo>
                    <a:pt x="381" y="1523"/>
                  </a:lnTo>
                  <a:lnTo>
                    <a:pt x="0" y="1523"/>
                  </a:lnTo>
                  <a:lnTo>
                    <a:pt x="0" y="2666"/>
                  </a:lnTo>
                  <a:lnTo>
                    <a:pt x="381" y="2666"/>
                  </a:lnTo>
                  <a:lnTo>
                    <a:pt x="381" y="2285"/>
                  </a:lnTo>
                  <a:lnTo>
                    <a:pt x="762" y="2285"/>
                  </a:lnTo>
                  <a:lnTo>
                    <a:pt x="1143" y="1904"/>
                  </a:lnTo>
                  <a:lnTo>
                    <a:pt x="1524" y="1523"/>
                  </a:lnTo>
                  <a:lnTo>
                    <a:pt x="1524" y="7238"/>
                  </a:lnTo>
                  <a:lnTo>
                    <a:pt x="2286" y="7238"/>
                  </a:lnTo>
                  <a:lnTo>
                    <a:pt x="2286" y="0"/>
                  </a:lnTo>
                </a:path>
              </a:pathLst>
            </a:custGeom>
            <a:ln w="3530">
              <a:solidFill>
                <a:srgbClr val="565659"/>
              </a:solidFill>
            </a:ln>
          </p:spPr>
          <p:txBody>
            <a:bodyPr wrap="square" lIns="0" tIns="0" rIns="0" bIns="0" rtlCol="0"/>
            <a:lstStyle/>
            <a:p/>
          </p:txBody>
        </p:sp>
        <p:sp>
          <p:nvSpPr>
            <p:cNvPr id="3174" name="object 3174" descr=""/>
            <p:cNvSpPr/>
            <p:nvPr/>
          </p:nvSpPr>
          <p:spPr>
            <a:xfrm>
              <a:off x="2136404" y="9130144"/>
              <a:ext cx="3175" cy="7620"/>
            </a:xfrm>
            <a:custGeom>
              <a:avLst/>
              <a:gdLst/>
              <a:ahLst/>
              <a:cxnLst/>
              <a:rect l="l" t="t" r="r" b="b"/>
              <a:pathLst>
                <a:path w="3175" h="7620">
                  <a:moveTo>
                    <a:pt x="0" y="5334"/>
                  </a:moveTo>
                  <a:lnTo>
                    <a:pt x="762" y="4953"/>
                  </a:lnTo>
                  <a:lnTo>
                    <a:pt x="762" y="5334"/>
                  </a:lnTo>
                  <a:lnTo>
                    <a:pt x="762" y="5715"/>
                  </a:lnTo>
                  <a:lnTo>
                    <a:pt x="762" y="6096"/>
                  </a:lnTo>
                  <a:lnTo>
                    <a:pt x="762" y="6477"/>
                  </a:lnTo>
                  <a:lnTo>
                    <a:pt x="1143" y="6477"/>
                  </a:lnTo>
                  <a:lnTo>
                    <a:pt x="1524" y="6477"/>
                  </a:lnTo>
                  <a:lnTo>
                    <a:pt x="1905" y="6477"/>
                  </a:lnTo>
                  <a:lnTo>
                    <a:pt x="1905" y="6096"/>
                  </a:lnTo>
                  <a:lnTo>
                    <a:pt x="2286" y="6096"/>
                  </a:lnTo>
                  <a:lnTo>
                    <a:pt x="2286" y="5715"/>
                  </a:lnTo>
                  <a:lnTo>
                    <a:pt x="2286" y="5334"/>
                  </a:lnTo>
                  <a:lnTo>
                    <a:pt x="2286" y="4953"/>
                  </a:lnTo>
                  <a:lnTo>
                    <a:pt x="2286" y="4572"/>
                  </a:lnTo>
                  <a:lnTo>
                    <a:pt x="2286" y="3048"/>
                  </a:lnTo>
                  <a:lnTo>
                    <a:pt x="2286" y="0"/>
                  </a:lnTo>
                  <a:lnTo>
                    <a:pt x="3048" y="0"/>
                  </a:lnTo>
                  <a:lnTo>
                    <a:pt x="3048" y="6096"/>
                  </a:lnTo>
                  <a:lnTo>
                    <a:pt x="2667" y="6096"/>
                  </a:lnTo>
                  <a:lnTo>
                    <a:pt x="2667" y="6477"/>
                  </a:lnTo>
                  <a:lnTo>
                    <a:pt x="2667" y="6858"/>
                  </a:lnTo>
                  <a:lnTo>
                    <a:pt x="2286" y="6858"/>
                  </a:lnTo>
                  <a:lnTo>
                    <a:pt x="2286" y="7239"/>
                  </a:lnTo>
                  <a:lnTo>
                    <a:pt x="1905" y="7239"/>
                  </a:lnTo>
                  <a:lnTo>
                    <a:pt x="1524" y="7239"/>
                  </a:lnTo>
                  <a:lnTo>
                    <a:pt x="1143" y="7239"/>
                  </a:lnTo>
                  <a:lnTo>
                    <a:pt x="762" y="7239"/>
                  </a:lnTo>
                  <a:lnTo>
                    <a:pt x="381" y="7239"/>
                  </a:lnTo>
                  <a:lnTo>
                    <a:pt x="381" y="6858"/>
                  </a:lnTo>
                  <a:lnTo>
                    <a:pt x="0" y="6477"/>
                  </a:lnTo>
                  <a:lnTo>
                    <a:pt x="0" y="6096"/>
                  </a:lnTo>
                  <a:lnTo>
                    <a:pt x="0" y="5715"/>
                  </a:lnTo>
                  <a:lnTo>
                    <a:pt x="0" y="5334"/>
                  </a:lnTo>
                </a:path>
              </a:pathLst>
            </a:custGeom>
            <a:ln w="3530">
              <a:solidFill>
                <a:srgbClr val="565659"/>
              </a:solidFill>
            </a:ln>
          </p:spPr>
          <p:txBody>
            <a:bodyPr wrap="square" lIns="0" tIns="0" rIns="0" bIns="0" rtlCol="0"/>
            <a:lstStyle/>
            <a:p/>
          </p:txBody>
        </p:sp>
        <p:sp>
          <p:nvSpPr>
            <p:cNvPr id="3175" name="object 3175" descr=""/>
            <p:cNvSpPr/>
            <p:nvPr/>
          </p:nvSpPr>
          <p:spPr>
            <a:xfrm>
              <a:off x="2220988" y="9101571"/>
              <a:ext cx="1270" cy="635"/>
            </a:xfrm>
            <a:custGeom>
              <a:avLst/>
              <a:gdLst/>
              <a:ahLst/>
              <a:cxnLst/>
              <a:rect l="l" t="t" r="r" b="b"/>
              <a:pathLst>
                <a:path w="1269" h="634">
                  <a:moveTo>
                    <a:pt x="0" y="0"/>
                  </a:moveTo>
                  <a:lnTo>
                    <a:pt x="762" y="380"/>
                  </a:lnTo>
                </a:path>
              </a:pathLst>
            </a:custGeom>
            <a:ln w="3530">
              <a:solidFill>
                <a:srgbClr val="565659"/>
              </a:solidFill>
            </a:ln>
          </p:spPr>
          <p:txBody>
            <a:bodyPr wrap="square" lIns="0" tIns="0" rIns="0" bIns="0" rtlCol="0"/>
            <a:lstStyle/>
            <a:p/>
          </p:txBody>
        </p:sp>
        <p:sp>
          <p:nvSpPr>
            <p:cNvPr id="3176" name="object 3176" descr=""/>
            <p:cNvSpPr/>
            <p:nvPr/>
          </p:nvSpPr>
          <p:spPr>
            <a:xfrm>
              <a:off x="2220225" y="9103091"/>
              <a:ext cx="32384" cy="17145"/>
            </a:xfrm>
            <a:custGeom>
              <a:avLst/>
              <a:gdLst/>
              <a:ahLst/>
              <a:cxnLst/>
              <a:rect l="l" t="t" r="r" b="b"/>
              <a:pathLst>
                <a:path w="32385" h="17145">
                  <a:moveTo>
                    <a:pt x="32004" y="17144"/>
                  </a:moveTo>
                  <a:lnTo>
                    <a:pt x="30099" y="16001"/>
                  </a:lnTo>
                  <a:lnTo>
                    <a:pt x="28194" y="14858"/>
                  </a:lnTo>
                  <a:lnTo>
                    <a:pt x="26289" y="13334"/>
                  </a:lnTo>
                  <a:lnTo>
                    <a:pt x="24384" y="12191"/>
                  </a:lnTo>
                  <a:lnTo>
                    <a:pt x="22479" y="11048"/>
                  </a:lnTo>
                  <a:lnTo>
                    <a:pt x="20574" y="9905"/>
                  </a:lnTo>
                  <a:lnTo>
                    <a:pt x="19812" y="9143"/>
                  </a:lnTo>
                  <a:lnTo>
                    <a:pt x="18669" y="8762"/>
                  </a:lnTo>
                  <a:lnTo>
                    <a:pt x="17526" y="8000"/>
                  </a:lnTo>
                  <a:lnTo>
                    <a:pt x="16764" y="7619"/>
                  </a:lnTo>
                  <a:lnTo>
                    <a:pt x="15621" y="6857"/>
                  </a:lnTo>
                  <a:lnTo>
                    <a:pt x="14859" y="6476"/>
                  </a:lnTo>
                  <a:lnTo>
                    <a:pt x="13716" y="6095"/>
                  </a:lnTo>
                  <a:lnTo>
                    <a:pt x="12573" y="5333"/>
                  </a:lnTo>
                  <a:lnTo>
                    <a:pt x="11811" y="4952"/>
                  </a:lnTo>
                  <a:lnTo>
                    <a:pt x="10668" y="4571"/>
                  </a:lnTo>
                  <a:lnTo>
                    <a:pt x="9525" y="3809"/>
                  </a:lnTo>
                  <a:lnTo>
                    <a:pt x="8382" y="3428"/>
                  </a:lnTo>
                  <a:lnTo>
                    <a:pt x="7620" y="3047"/>
                  </a:lnTo>
                  <a:lnTo>
                    <a:pt x="6477" y="2285"/>
                  </a:lnTo>
                  <a:lnTo>
                    <a:pt x="5334" y="1904"/>
                  </a:lnTo>
                  <a:lnTo>
                    <a:pt x="4572" y="1523"/>
                  </a:lnTo>
                  <a:lnTo>
                    <a:pt x="3429" y="1142"/>
                  </a:lnTo>
                  <a:lnTo>
                    <a:pt x="2286" y="761"/>
                  </a:lnTo>
                  <a:lnTo>
                    <a:pt x="1143" y="380"/>
                  </a:lnTo>
                  <a:lnTo>
                    <a:pt x="0" y="0"/>
                  </a:lnTo>
                </a:path>
              </a:pathLst>
            </a:custGeom>
            <a:ln w="3530">
              <a:solidFill>
                <a:srgbClr val="565659"/>
              </a:solidFill>
            </a:ln>
          </p:spPr>
          <p:txBody>
            <a:bodyPr wrap="square" lIns="0" tIns="0" rIns="0" bIns="0" rtlCol="0"/>
            <a:lstStyle/>
            <a:p/>
          </p:txBody>
        </p:sp>
        <p:sp>
          <p:nvSpPr>
            <p:cNvPr id="3177" name="object 3177" descr=""/>
            <p:cNvSpPr/>
            <p:nvPr/>
          </p:nvSpPr>
          <p:spPr>
            <a:xfrm>
              <a:off x="2123071" y="9103090"/>
              <a:ext cx="32384" cy="17145"/>
            </a:xfrm>
            <a:custGeom>
              <a:avLst/>
              <a:gdLst/>
              <a:ahLst/>
              <a:cxnLst/>
              <a:rect l="l" t="t" r="r" b="b"/>
              <a:pathLst>
                <a:path w="32385" h="17145">
                  <a:moveTo>
                    <a:pt x="32004" y="0"/>
                  </a:moveTo>
                  <a:lnTo>
                    <a:pt x="30861" y="380"/>
                  </a:lnTo>
                  <a:lnTo>
                    <a:pt x="29718" y="761"/>
                  </a:lnTo>
                  <a:lnTo>
                    <a:pt x="28956" y="1142"/>
                  </a:lnTo>
                  <a:lnTo>
                    <a:pt x="27813" y="1523"/>
                  </a:lnTo>
                  <a:lnTo>
                    <a:pt x="26670" y="1904"/>
                  </a:lnTo>
                  <a:lnTo>
                    <a:pt x="25527" y="2285"/>
                  </a:lnTo>
                  <a:lnTo>
                    <a:pt x="24765" y="3047"/>
                  </a:lnTo>
                  <a:lnTo>
                    <a:pt x="23622" y="3428"/>
                  </a:lnTo>
                  <a:lnTo>
                    <a:pt x="22479" y="3809"/>
                  </a:lnTo>
                  <a:lnTo>
                    <a:pt x="21717" y="4190"/>
                  </a:lnTo>
                  <a:lnTo>
                    <a:pt x="20574" y="4952"/>
                  </a:lnTo>
                  <a:lnTo>
                    <a:pt x="19431" y="5333"/>
                  </a:lnTo>
                  <a:lnTo>
                    <a:pt x="18669" y="6095"/>
                  </a:lnTo>
                  <a:lnTo>
                    <a:pt x="17526" y="6476"/>
                  </a:lnTo>
                  <a:lnTo>
                    <a:pt x="16383" y="6857"/>
                  </a:lnTo>
                  <a:lnTo>
                    <a:pt x="15621" y="7619"/>
                  </a:lnTo>
                  <a:lnTo>
                    <a:pt x="14478" y="8000"/>
                  </a:lnTo>
                  <a:lnTo>
                    <a:pt x="13716" y="8762"/>
                  </a:lnTo>
                  <a:lnTo>
                    <a:pt x="12573" y="9143"/>
                  </a:lnTo>
                  <a:lnTo>
                    <a:pt x="11430" y="9905"/>
                  </a:lnTo>
                  <a:lnTo>
                    <a:pt x="9525" y="11048"/>
                  </a:lnTo>
                  <a:lnTo>
                    <a:pt x="7620" y="12191"/>
                  </a:lnTo>
                  <a:lnTo>
                    <a:pt x="5715" y="13334"/>
                  </a:lnTo>
                  <a:lnTo>
                    <a:pt x="3810" y="14858"/>
                  </a:lnTo>
                  <a:lnTo>
                    <a:pt x="1905" y="16001"/>
                  </a:lnTo>
                  <a:lnTo>
                    <a:pt x="0" y="17144"/>
                  </a:lnTo>
                </a:path>
              </a:pathLst>
            </a:custGeom>
            <a:ln w="3530">
              <a:solidFill>
                <a:srgbClr val="565659"/>
              </a:solidFill>
            </a:ln>
          </p:spPr>
          <p:txBody>
            <a:bodyPr wrap="square" lIns="0" tIns="0" rIns="0" bIns="0" rtlCol="0"/>
            <a:lstStyle/>
            <a:p/>
          </p:txBody>
        </p:sp>
        <p:sp>
          <p:nvSpPr>
            <p:cNvPr id="3178" name="object 3178" descr=""/>
            <p:cNvSpPr/>
            <p:nvPr/>
          </p:nvSpPr>
          <p:spPr>
            <a:xfrm>
              <a:off x="2330336" y="9053559"/>
              <a:ext cx="51435" cy="36830"/>
            </a:xfrm>
            <a:custGeom>
              <a:avLst/>
              <a:gdLst/>
              <a:ahLst/>
              <a:cxnLst/>
              <a:rect l="l" t="t" r="r" b="b"/>
              <a:pathLst>
                <a:path w="51435" h="36829">
                  <a:moveTo>
                    <a:pt x="381" y="36576"/>
                  </a:moveTo>
                  <a:lnTo>
                    <a:pt x="381" y="35052"/>
                  </a:lnTo>
                  <a:lnTo>
                    <a:pt x="381" y="33528"/>
                  </a:lnTo>
                  <a:lnTo>
                    <a:pt x="0" y="32004"/>
                  </a:lnTo>
                  <a:lnTo>
                    <a:pt x="0" y="23241"/>
                  </a:lnTo>
                  <a:lnTo>
                    <a:pt x="381" y="21717"/>
                  </a:lnTo>
                  <a:lnTo>
                    <a:pt x="381" y="20193"/>
                  </a:lnTo>
                  <a:lnTo>
                    <a:pt x="381" y="19050"/>
                  </a:lnTo>
                  <a:lnTo>
                    <a:pt x="381" y="17526"/>
                  </a:lnTo>
                  <a:lnTo>
                    <a:pt x="762" y="16383"/>
                  </a:lnTo>
                  <a:lnTo>
                    <a:pt x="762" y="14859"/>
                  </a:lnTo>
                  <a:lnTo>
                    <a:pt x="1143" y="13716"/>
                  </a:lnTo>
                  <a:lnTo>
                    <a:pt x="1143" y="12954"/>
                  </a:lnTo>
                  <a:lnTo>
                    <a:pt x="1524" y="12192"/>
                  </a:lnTo>
                  <a:lnTo>
                    <a:pt x="1524" y="11811"/>
                  </a:lnTo>
                  <a:lnTo>
                    <a:pt x="1524" y="11049"/>
                  </a:lnTo>
                  <a:lnTo>
                    <a:pt x="1905" y="10668"/>
                  </a:lnTo>
                  <a:lnTo>
                    <a:pt x="1905" y="9906"/>
                  </a:lnTo>
                  <a:lnTo>
                    <a:pt x="2286" y="9525"/>
                  </a:lnTo>
                  <a:lnTo>
                    <a:pt x="2286" y="8763"/>
                  </a:lnTo>
                  <a:lnTo>
                    <a:pt x="2667" y="8382"/>
                  </a:lnTo>
                  <a:lnTo>
                    <a:pt x="3048" y="7620"/>
                  </a:lnTo>
                  <a:lnTo>
                    <a:pt x="3048" y="7239"/>
                  </a:lnTo>
                  <a:lnTo>
                    <a:pt x="3429" y="6477"/>
                  </a:lnTo>
                  <a:lnTo>
                    <a:pt x="3810" y="6096"/>
                  </a:lnTo>
                  <a:lnTo>
                    <a:pt x="4191" y="5715"/>
                  </a:lnTo>
                  <a:lnTo>
                    <a:pt x="4191" y="5334"/>
                  </a:lnTo>
                  <a:lnTo>
                    <a:pt x="4572" y="4953"/>
                  </a:lnTo>
                  <a:lnTo>
                    <a:pt x="4953" y="4191"/>
                  </a:lnTo>
                  <a:lnTo>
                    <a:pt x="5334" y="3810"/>
                  </a:lnTo>
                  <a:lnTo>
                    <a:pt x="5715" y="3429"/>
                  </a:lnTo>
                  <a:lnTo>
                    <a:pt x="6096" y="3048"/>
                  </a:lnTo>
                  <a:lnTo>
                    <a:pt x="6477" y="2667"/>
                  </a:lnTo>
                  <a:lnTo>
                    <a:pt x="6858" y="2286"/>
                  </a:lnTo>
                  <a:lnTo>
                    <a:pt x="7239" y="2286"/>
                  </a:lnTo>
                  <a:lnTo>
                    <a:pt x="8001" y="1905"/>
                  </a:lnTo>
                  <a:lnTo>
                    <a:pt x="8382" y="1524"/>
                  </a:lnTo>
                  <a:lnTo>
                    <a:pt x="8763" y="1143"/>
                  </a:lnTo>
                  <a:lnTo>
                    <a:pt x="9525" y="1143"/>
                  </a:lnTo>
                  <a:lnTo>
                    <a:pt x="9906" y="762"/>
                  </a:lnTo>
                  <a:lnTo>
                    <a:pt x="10668" y="762"/>
                  </a:lnTo>
                  <a:lnTo>
                    <a:pt x="11049" y="381"/>
                  </a:lnTo>
                  <a:lnTo>
                    <a:pt x="11811" y="381"/>
                  </a:lnTo>
                  <a:lnTo>
                    <a:pt x="12192" y="0"/>
                  </a:lnTo>
                  <a:lnTo>
                    <a:pt x="12954" y="0"/>
                  </a:lnTo>
                  <a:lnTo>
                    <a:pt x="19050" y="0"/>
                  </a:lnTo>
                  <a:lnTo>
                    <a:pt x="19812" y="381"/>
                  </a:lnTo>
                  <a:lnTo>
                    <a:pt x="20574" y="381"/>
                  </a:lnTo>
                  <a:lnTo>
                    <a:pt x="21336" y="762"/>
                  </a:lnTo>
                  <a:lnTo>
                    <a:pt x="22098" y="762"/>
                  </a:lnTo>
                  <a:lnTo>
                    <a:pt x="22860" y="1143"/>
                  </a:lnTo>
                  <a:lnTo>
                    <a:pt x="23622" y="1143"/>
                  </a:lnTo>
                  <a:lnTo>
                    <a:pt x="24384" y="1524"/>
                  </a:lnTo>
                  <a:lnTo>
                    <a:pt x="25146" y="1905"/>
                  </a:lnTo>
                  <a:lnTo>
                    <a:pt x="25908" y="2286"/>
                  </a:lnTo>
                  <a:lnTo>
                    <a:pt x="26670" y="2667"/>
                  </a:lnTo>
                  <a:lnTo>
                    <a:pt x="27432" y="3048"/>
                  </a:lnTo>
                  <a:lnTo>
                    <a:pt x="27813" y="3429"/>
                  </a:lnTo>
                  <a:lnTo>
                    <a:pt x="28575" y="3810"/>
                  </a:lnTo>
                  <a:lnTo>
                    <a:pt x="29337" y="4191"/>
                  </a:lnTo>
                  <a:lnTo>
                    <a:pt x="30099" y="4572"/>
                  </a:lnTo>
                  <a:lnTo>
                    <a:pt x="30861" y="4953"/>
                  </a:lnTo>
                  <a:lnTo>
                    <a:pt x="31623" y="5715"/>
                  </a:lnTo>
                  <a:lnTo>
                    <a:pt x="32385" y="6096"/>
                  </a:lnTo>
                  <a:lnTo>
                    <a:pt x="32766" y="6477"/>
                  </a:lnTo>
                  <a:lnTo>
                    <a:pt x="33528" y="7239"/>
                  </a:lnTo>
                  <a:lnTo>
                    <a:pt x="34290" y="7620"/>
                  </a:lnTo>
                  <a:lnTo>
                    <a:pt x="35052" y="8001"/>
                  </a:lnTo>
                  <a:lnTo>
                    <a:pt x="35433" y="8763"/>
                  </a:lnTo>
                  <a:lnTo>
                    <a:pt x="36195" y="9144"/>
                  </a:lnTo>
                  <a:lnTo>
                    <a:pt x="36957" y="9906"/>
                  </a:lnTo>
                  <a:lnTo>
                    <a:pt x="37338" y="10668"/>
                  </a:lnTo>
                  <a:lnTo>
                    <a:pt x="38100" y="11049"/>
                  </a:lnTo>
                  <a:lnTo>
                    <a:pt x="38481" y="11811"/>
                  </a:lnTo>
                  <a:lnTo>
                    <a:pt x="39243" y="12192"/>
                  </a:lnTo>
                  <a:lnTo>
                    <a:pt x="39624" y="12954"/>
                  </a:lnTo>
                  <a:lnTo>
                    <a:pt x="40767" y="14478"/>
                  </a:lnTo>
                  <a:lnTo>
                    <a:pt x="41910" y="15621"/>
                  </a:lnTo>
                  <a:lnTo>
                    <a:pt x="43053" y="17145"/>
                  </a:lnTo>
                  <a:lnTo>
                    <a:pt x="44196" y="18288"/>
                  </a:lnTo>
                  <a:lnTo>
                    <a:pt x="44958" y="19812"/>
                  </a:lnTo>
                  <a:lnTo>
                    <a:pt x="46101" y="21336"/>
                  </a:lnTo>
                  <a:lnTo>
                    <a:pt x="46863" y="22479"/>
                  </a:lnTo>
                  <a:lnTo>
                    <a:pt x="47625" y="24003"/>
                  </a:lnTo>
                  <a:lnTo>
                    <a:pt x="48768" y="25527"/>
                  </a:lnTo>
                  <a:lnTo>
                    <a:pt x="49530" y="27051"/>
                  </a:lnTo>
                  <a:lnTo>
                    <a:pt x="50292" y="28575"/>
                  </a:lnTo>
                  <a:lnTo>
                    <a:pt x="50673" y="29337"/>
                  </a:lnTo>
                  <a:lnTo>
                    <a:pt x="51054" y="30099"/>
                  </a:lnTo>
                </a:path>
              </a:pathLst>
            </a:custGeom>
            <a:ln w="3530">
              <a:solidFill>
                <a:srgbClr val="565659"/>
              </a:solidFill>
            </a:ln>
          </p:spPr>
          <p:txBody>
            <a:bodyPr wrap="square" lIns="0" tIns="0" rIns="0" bIns="0" rtlCol="0"/>
            <a:lstStyle/>
            <a:p/>
          </p:txBody>
        </p:sp>
        <p:sp>
          <p:nvSpPr>
            <p:cNvPr id="3179" name="object 3179" descr=""/>
            <p:cNvSpPr/>
            <p:nvPr/>
          </p:nvSpPr>
          <p:spPr>
            <a:xfrm>
              <a:off x="1937143" y="9056990"/>
              <a:ext cx="7620" cy="20320"/>
            </a:xfrm>
            <a:custGeom>
              <a:avLst/>
              <a:gdLst/>
              <a:ahLst/>
              <a:cxnLst/>
              <a:rect l="l" t="t" r="r" b="b"/>
              <a:pathLst>
                <a:path w="7619" h="20320">
                  <a:moveTo>
                    <a:pt x="7619" y="0"/>
                  </a:moveTo>
                  <a:lnTo>
                    <a:pt x="7238" y="1142"/>
                  </a:lnTo>
                  <a:lnTo>
                    <a:pt x="6476" y="2285"/>
                  </a:lnTo>
                  <a:lnTo>
                    <a:pt x="5714" y="3428"/>
                  </a:lnTo>
                  <a:lnTo>
                    <a:pt x="5333" y="4571"/>
                  </a:lnTo>
                  <a:lnTo>
                    <a:pt x="4571" y="6095"/>
                  </a:lnTo>
                  <a:lnTo>
                    <a:pt x="4190" y="7238"/>
                  </a:lnTo>
                  <a:lnTo>
                    <a:pt x="3809" y="8381"/>
                  </a:lnTo>
                  <a:lnTo>
                    <a:pt x="3047" y="9524"/>
                  </a:lnTo>
                  <a:lnTo>
                    <a:pt x="2666" y="11048"/>
                  </a:lnTo>
                  <a:lnTo>
                    <a:pt x="2285" y="12191"/>
                  </a:lnTo>
                  <a:lnTo>
                    <a:pt x="1904" y="13715"/>
                  </a:lnTo>
                  <a:lnTo>
                    <a:pt x="1523" y="14858"/>
                  </a:lnTo>
                  <a:lnTo>
                    <a:pt x="1142" y="16001"/>
                  </a:lnTo>
                  <a:lnTo>
                    <a:pt x="761" y="17525"/>
                  </a:lnTo>
                  <a:lnTo>
                    <a:pt x="380" y="18668"/>
                  </a:lnTo>
                  <a:lnTo>
                    <a:pt x="0" y="20192"/>
                  </a:lnTo>
                </a:path>
              </a:pathLst>
            </a:custGeom>
            <a:ln w="3530">
              <a:solidFill>
                <a:srgbClr val="565659"/>
              </a:solidFill>
            </a:ln>
          </p:spPr>
          <p:txBody>
            <a:bodyPr wrap="square" lIns="0" tIns="0" rIns="0" bIns="0" rtlCol="0"/>
            <a:lstStyle/>
            <a:p/>
          </p:txBody>
        </p:sp>
        <p:sp>
          <p:nvSpPr>
            <p:cNvPr id="3180" name="object 3180" descr=""/>
            <p:cNvSpPr/>
            <p:nvPr/>
          </p:nvSpPr>
          <p:spPr>
            <a:xfrm>
              <a:off x="1993913" y="9053562"/>
              <a:ext cx="51435" cy="36830"/>
            </a:xfrm>
            <a:custGeom>
              <a:avLst/>
              <a:gdLst/>
              <a:ahLst/>
              <a:cxnLst/>
              <a:rect l="l" t="t" r="r" b="b"/>
              <a:pathLst>
                <a:path w="51435" h="36829">
                  <a:moveTo>
                    <a:pt x="0" y="30098"/>
                  </a:moveTo>
                  <a:lnTo>
                    <a:pt x="381" y="29336"/>
                  </a:lnTo>
                  <a:lnTo>
                    <a:pt x="762" y="28574"/>
                  </a:lnTo>
                  <a:lnTo>
                    <a:pt x="1905" y="27050"/>
                  </a:lnTo>
                  <a:lnTo>
                    <a:pt x="2667" y="25526"/>
                  </a:lnTo>
                  <a:lnTo>
                    <a:pt x="3429" y="24002"/>
                  </a:lnTo>
                  <a:lnTo>
                    <a:pt x="4191" y="22859"/>
                  </a:lnTo>
                  <a:lnTo>
                    <a:pt x="5334" y="21335"/>
                  </a:lnTo>
                  <a:lnTo>
                    <a:pt x="6096" y="19811"/>
                  </a:lnTo>
                  <a:lnTo>
                    <a:pt x="7238" y="18287"/>
                  </a:lnTo>
                  <a:lnTo>
                    <a:pt x="8001" y="17144"/>
                  </a:lnTo>
                  <a:lnTo>
                    <a:pt x="9144" y="15620"/>
                  </a:lnTo>
                  <a:lnTo>
                    <a:pt x="10287" y="14477"/>
                  </a:lnTo>
                  <a:lnTo>
                    <a:pt x="11430" y="12953"/>
                  </a:lnTo>
                  <a:lnTo>
                    <a:pt x="11811" y="12572"/>
                  </a:lnTo>
                  <a:lnTo>
                    <a:pt x="12573" y="11810"/>
                  </a:lnTo>
                  <a:lnTo>
                    <a:pt x="13335" y="11048"/>
                  </a:lnTo>
                  <a:lnTo>
                    <a:pt x="13716" y="10667"/>
                  </a:lnTo>
                  <a:lnTo>
                    <a:pt x="14478" y="9905"/>
                  </a:lnTo>
                  <a:lnTo>
                    <a:pt x="14859" y="9524"/>
                  </a:lnTo>
                  <a:lnTo>
                    <a:pt x="15621" y="8762"/>
                  </a:lnTo>
                  <a:lnTo>
                    <a:pt x="16383" y="8381"/>
                  </a:lnTo>
                  <a:lnTo>
                    <a:pt x="16764" y="7619"/>
                  </a:lnTo>
                  <a:lnTo>
                    <a:pt x="17526" y="7238"/>
                  </a:lnTo>
                  <a:lnTo>
                    <a:pt x="18288" y="6476"/>
                  </a:lnTo>
                  <a:lnTo>
                    <a:pt x="19050" y="6095"/>
                  </a:lnTo>
                  <a:lnTo>
                    <a:pt x="19431" y="5714"/>
                  </a:lnTo>
                  <a:lnTo>
                    <a:pt x="20193" y="4952"/>
                  </a:lnTo>
                  <a:lnTo>
                    <a:pt x="20955" y="4571"/>
                  </a:lnTo>
                  <a:lnTo>
                    <a:pt x="21717" y="4190"/>
                  </a:lnTo>
                  <a:lnTo>
                    <a:pt x="22479" y="3809"/>
                  </a:lnTo>
                  <a:lnTo>
                    <a:pt x="23241" y="3428"/>
                  </a:lnTo>
                  <a:lnTo>
                    <a:pt x="24003" y="3047"/>
                  </a:lnTo>
                  <a:lnTo>
                    <a:pt x="24765" y="2666"/>
                  </a:lnTo>
                  <a:lnTo>
                    <a:pt x="25146" y="2285"/>
                  </a:lnTo>
                  <a:lnTo>
                    <a:pt x="25908" y="1904"/>
                  </a:lnTo>
                  <a:lnTo>
                    <a:pt x="26670" y="1523"/>
                  </a:lnTo>
                  <a:lnTo>
                    <a:pt x="27432" y="1523"/>
                  </a:lnTo>
                  <a:lnTo>
                    <a:pt x="28194" y="1142"/>
                  </a:lnTo>
                  <a:lnTo>
                    <a:pt x="28956" y="761"/>
                  </a:lnTo>
                  <a:lnTo>
                    <a:pt x="29718" y="761"/>
                  </a:lnTo>
                  <a:lnTo>
                    <a:pt x="30480" y="380"/>
                  </a:lnTo>
                  <a:lnTo>
                    <a:pt x="31242" y="380"/>
                  </a:lnTo>
                  <a:lnTo>
                    <a:pt x="32004" y="0"/>
                  </a:lnTo>
                  <a:lnTo>
                    <a:pt x="32766" y="0"/>
                  </a:lnTo>
                  <a:lnTo>
                    <a:pt x="38862" y="0"/>
                  </a:lnTo>
                  <a:lnTo>
                    <a:pt x="39243" y="380"/>
                  </a:lnTo>
                  <a:lnTo>
                    <a:pt x="40005" y="380"/>
                  </a:lnTo>
                  <a:lnTo>
                    <a:pt x="40767" y="380"/>
                  </a:lnTo>
                  <a:lnTo>
                    <a:pt x="41148" y="761"/>
                  </a:lnTo>
                  <a:lnTo>
                    <a:pt x="41529" y="761"/>
                  </a:lnTo>
                  <a:lnTo>
                    <a:pt x="42291" y="1142"/>
                  </a:lnTo>
                  <a:lnTo>
                    <a:pt x="42672" y="1523"/>
                  </a:lnTo>
                  <a:lnTo>
                    <a:pt x="43053" y="1904"/>
                  </a:lnTo>
                  <a:lnTo>
                    <a:pt x="43815" y="1904"/>
                  </a:lnTo>
                  <a:lnTo>
                    <a:pt x="44196" y="2285"/>
                  </a:lnTo>
                  <a:lnTo>
                    <a:pt x="44577" y="2666"/>
                  </a:lnTo>
                  <a:lnTo>
                    <a:pt x="46863" y="4952"/>
                  </a:lnTo>
                  <a:lnTo>
                    <a:pt x="47244" y="5714"/>
                  </a:lnTo>
                  <a:lnTo>
                    <a:pt x="47625" y="6095"/>
                  </a:lnTo>
                  <a:lnTo>
                    <a:pt x="47625" y="6476"/>
                  </a:lnTo>
                  <a:lnTo>
                    <a:pt x="48006" y="6857"/>
                  </a:lnTo>
                  <a:lnTo>
                    <a:pt x="48387" y="7619"/>
                  </a:lnTo>
                  <a:lnTo>
                    <a:pt x="48387" y="8000"/>
                  </a:lnTo>
                  <a:lnTo>
                    <a:pt x="48768" y="8762"/>
                  </a:lnTo>
                  <a:lnTo>
                    <a:pt x="48768" y="9143"/>
                  </a:lnTo>
                  <a:lnTo>
                    <a:pt x="49149" y="9905"/>
                  </a:lnTo>
                  <a:lnTo>
                    <a:pt x="49149" y="10286"/>
                  </a:lnTo>
                  <a:lnTo>
                    <a:pt x="49530" y="11048"/>
                  </a:lnTo>
                  <a:lnTo>
                    <a:pt x="49530" y="11429"/>
                  </a:lnTo>
                  <a:lnTo>
                    <a:pt x="49911" y="12191"/>
                  </a:lnTo>
                  <a:lnTo>
                    <a:pt x="49911" y="12953"/>
                  </a:lnTo>
                  <a:lnTo>
                    <a:pt x="49911" y="13334"/>
                  </a:lnTo>
                  <a:lnTo>
                    <a:pt x="50292" y="14858"/>
                  </a:lnTo>
                  <a:lnTo>
                    <a:pt x="50673" y="16001"/>
                  </a:lnTo>
                  <a:lnTo>
                    <a:pt x="50673" y="17525"/>
                  </a:lnTo>
                  <a:lnTo>
                    <a:pt x="50673" y="18668"/>
                  </a:lnTo>
                  <a:lnTo>
                    <a:pt x="51053" y="20192"/>
                  </a:lnTo>
                  <a:lnTo>
                    <a:pt x="51053" y="21716"/>
                  </a:lnTo>
                  <a:lnTo>
                    <a:pt x="51053" y="22859"/>
                  </a:lnTo>
                  <a:lnTo>
                    <a:pt x="51053" y="35051"/>
                  </a:lnTo>
                  <a:lnTo>
                    <a:pt x="51053" y="36575"/>
                  </a:lnTo>
                </a:path>
              </a:pathLst>
            </a:custGeom>
            <a:ln w="3530">
              <a:solidFill>
                <a:srgbClr val="565659"/>
              </a:solidFill>
            </a:ln>
          </p:spPr>
          <p:txBody>
            <a:bodyPr wrap="square" lIns="0" tIns="0" rIns="0" bIns="0" rtlCol="0"/>
            <a:lstStyle/>
            <a:p/>
          </p:txBody>
        </p:sp>
        <p:sp>
          <p:nvSpPr>
            <p:cNvPr id="3181" name="object 3181" descr=""/>
            <p:cNvSpPr/>
            <p:nvPr/>
          </p:nvSpPr>
          <p:spPr>
            <a:xfrm>
              <a:off x="2153550" y="9098520"/>
              <a:ext cx="10795" cy="3810"/>
            </a:xfrm>
            <a:custGeom>
              <a:avLst/>
              <a:gdLst/>
              <a:ahLst/>
              <a:cxnLst/>
              <a:rect l="l" t="t" r="r" b="b"/>
              <a:pathLst>
                <a:path w="10794" h="3809">
                  <a:moveTo>
                    <a:pt x="0" y="3429"/>
                  </a:moveTo>
                  <a:lnTo>
                    <a:pt x="1524" y="2667"/>
                  </a:lnTo>
                  <a:lnTo>
                    <a:pt x="2667" y="2286"/>
                  </a:lnTo>
                  <a:lnTo>
                    <a:pt x="4191" y="1905"/>
                  </a:lnTo>
                  <a:lnTo>
                    <a:pt x="5334" y="1524"/>
                  </a:lnTo>
                  <a:lnTo>
                    <a:pt x="6858" y="1143"/>
                  </a:lnTo>
                  <a:lnTo>
                    <a:pt x="8001" y="762"/>
                  </a:lnTo>
                  <a:lnTo>
                    <a:pt x="9525" y="381"/>
                  </a:lnTo>
                  <a:lnTo>
                    <a:pt x="10668" y="0"/>
                  </a:lnTo>
                </a:path>
              </a:pathLst>
            </a:custGeom>
            <a:ln w="3530">
              <a:solidFill>
                <a:srgbClr val="565659"/>
              </a:solidFill>
            </a:ln>
          </p:spPr>
          <p:txBody>
            <a:bodyPr wrap="square" lIns="0" tIns="0" rIns="0" bIns="0" rtlCol="0"/>
            <a:lstStyle/>
            <a:p/>
          </p:txBody>
        </p:sp>
        <p:sp>
          <p:nvSpPr>
            <p:cNvPr id="3182" name="object 3182" descr=""/>
            <p:cNvSpPr/>
            <p:nvPr/>
          </p:nvSpPr>
          <p:spPr>
            <a:xfrm>
              <a:off x="2210700" y="9098519"/>
              <a:ext cx="11430" cy="3810"/>
            </a:xfrm>
            <a:custGeom>
              <a:avLst/>
              <a:gdLst/>
              <a:ahLst/>
              <a:cxnLst/>
              <a:rect l="l" t="t" r="r" b="b"/>
              <a:pathLst>
                <a:path w="11430" h="3809">
                  <a:moveTo>
                    <a:pt x="0" y="0"/>
                  </a:moveTo>
                  <a:lnTo>
                    <a:pt x="1524" y="0"/>
                  </a:lnTo>
                  <a:lnTo>
                    <a:pt x="3048" y="380"/>
                  </a:lnTo>
                  <a:lnTo>
                    <a:pt x="4191" y="1142"/>
                  </a:lnTo>
                  <a:lnTo>
                    <a:pt x="5715" y="1523"/>
                  </a:lnTo>
                  <a:lnTo>
                    <a:pt x="7238" y="1904"/>
                  </a:lnTo>
                  <a:lnTo>
                    <a:pt x="8382" y="2285"/>
                  </a:lnTo>
                  <a:lnTo>
                    <a:pt x="9906" y="2666"/>
                  </a:lnTo>
                  <a:lnTo>
                    <a:pt x="11049" y="3428"/>
                  </a:lnTo>
                </a:path>
              </a:pathLst>
            </a:custGeom>
            <a:ln w="3530">
              <a:solidFill>
                <a:srgbClr val="565659"/>
              </a:solidFill>
            </a:ln>
          </p:spPr>
          <p:txBody>
            <a:bodyPr wrap="square" lIns="0" tIns="0" rIns="0" bIns="0" rtlCol="0"/>
            <a:lstStyle/>
            <a:p/>
          </p:txBody>
        </p:sp>
        <p:sp>
          <p:nvSpPr>
            <p:cNvPr id="3183" name="object 3183" descr=""/>
            <p:cNvSpPr/>
            <p:nvPr/>
          </p:nvSpPr>
          <p:spPr>
            <a:xfrm>
              <a:off x="2153550" y="9101568"/>
              <a:ext cx="1905" cy="1905"/>
            </a:xfrm>
            <a:custGeom>
              <a:avLst/>
              <a:gdLst/>
              <a:ahLst/>
              <a:cxnLst/>
              <a:rect l="l" t="t" r="r" b="b"/>
              <a:pathLst>
                <a:path w="1905" h="1904">
                  <a:moveTo>
                    <a:pt x="0" y="381"/>
                  </a:moveTo>
                  <a:lnTo>
                    <a:pt x="1143" y="0"/>
                  </a:lnTo>
                  <a:lnTo>
                    <a:pt x="1143" y="762"/>
                  </a:lnTo>
                  <a:lnTo>
                    <a:pt x="1524" y="1524"/>
                  </a:lnTo>
                </a:path>
              </a:pathLst>
            </a:custGeom>
            <a:ln w="3530">
              <a:solidFill>
                <a:srgbClr val="565659"/>
              </a:solidFill>
            </a:ln>
          </p:spPr>
          <p:txBody>
            <a:bodyPr wrap="square" lIns="0" tIns="0" rIns="0" bIns="0" rtlCol="0"/>
            <a:lstStyle/>
            <a:p/>
          </p:txBody>
        </p:sp>
        <p:sp>
          <p:nvSpPr>
            <p:cNvPr id="3184" name="object 3184" descr=""/>
            <p:cNvSpPr/>
            <p:nvPr/>
          </p:nvSpPr>
          <p:spPr>
            <a:xfrm>
              <a:off x="2214129" y="9100803"/>
              <a:ext cx="6350" cy="2540"/>
            </a:xfrm>
            <a:custGeom>
              <a:avLst/>
              <a:gdLst/>
              <a:ahLst/>
              <a:cxnLst/>
              <a:rect l="l" t="t" r="r" b="b"/>
              <a:pathLst>
                <a:path w="6350" h="2540">
                  <a:moveTo>
                    <a:pt x="6095" y="2286"/>
                  </a:moveTo>
                  <a:lnTo>
                    <a:pt x="5333" y="1905"/>
                  </a:lnTo>
                  <a:lnTo>
                    <a:pt x="4571" y="1524"/>
                  </a:lnTo>
                  <a:lnTo>
                    <a:pt x="3047" y="1143"/>
                  </a:lnTo>
                  <a:lnTo>
                    <a:pt x="1523" y="762"/>
                  </a:lnTo>
                  <a:lnTo>
                    <a:pt x="0" y="0"/>
                  </a:lnTo>
                </a:path>
              </a:pathLst>
            </a:custGeom>
            <a:ln w="3530">
              <a:solidFill>
                <a:srgbClr val="565659"/>
              </a:solidFill>
            </a:ln>
          </p:spPr>
          <p:txBody>
            <a:bodyPr wrap="square" lIns="0" tIns="0" rIns="0" bIns="0" rtlCol="0"/>
            <a:lstStyle/>
            <a:p/>
          </p:txBody>
        </p:sp>
        <p:sp>
          <p:nvSpPr>
            <p:cNvPr id="3185" name="object 3185" descr=""/>
            <p:cNvSpPr/>
            <p:nvPr/>
          </p:nvSpPr>
          <p:spPr>
            <a:xfrm>
              <a:off x="2155078" y="9101186"/>
              <a:ext cx="5715" cy="1905"/>
            </a:xfrm>
            <a:custGeom>
              <a:avLst/>
              <a:gdLst/>
              <a:ahLst/>
              <a:cxnLst/>
              <a:rect l="l" t="t" r="r" b="b"/>
              <a:pathLst>
                <a:path w="5714" h="1904">
                  <a:moveTo>
                    <a:pt x="5714" y="0"/>
                  </a:moveTo>
                  <a:lnTo>
                    <a:pt x="4571" y="380"/>
                  </a:lnTo>
                  <a:lnTo>
                    <a:pt x="3047" y="761"/>
                  </a:lnTo>
                  <a:lnTo>
                    <a:pt x="1523" y="1142"/>
                  </a:lnTo>
                  <a:lnTo>
                    <a:pt x="0" y="1904"/>
                  </a:lnTo>
                </a:path>
              </a:pathLst>
            </a:custGeom>
            <a:ln w="3530">
              <a:solidFill>
                <a:srgbClr val="565659"/>
              </a:solidFill>
            </a:ln>
          </p:spPr>
          <p:txBody>
            <a:bodyPr wrap="square" lIns="0" tIns="0" rIns="0" bIns="0" rtlCol="0"/>
            <a:lstStyle/>
            <a:p/>
          </p:txBody>
        </p:sp>
        <p:sp>
          <p:nvSpPr>
            <p:cNvPr id="3186" name="object 3186" descr=""/>
            <p:cNvSpPr/>
            <p:nvPr/>
          </p:nvSpPr>
          <p:spPr>
            <a:xfrm>
              <a:off x="2220225" y="9101565"/>
              <a:ext cx="1905" cy="1905"/>
            </a:xfrm>
            <a:custGeom>
              <a:avLst/>
              <a:gdLst/>
              <a:ahLst/>
              <a:cxnLst/>
              <a:rect l="l" t="t" r="r" b="b"/>
              <a:pathLst>
                <a:path w="1905" h="1904">
                  <a:moveTo>
                    <a:pt x="0" y="1523"/>
                  </a:moveTo>
                  <a:lnTo>
                    <a:pt x="381" y="761"/>
                  </a:lnTo>
                  <a:lnTo>
                    <a:pt x="762" y="0"/>
                  </a:lnTo>
                  <a:lnTo>
                    <a:pt x="1524" y="380"/>
                  </a:lnTo>
                </a:path>
              </a:pathLst>
            </a:custGeom>
            <a:ln w="3530">
              <a:solidFill>
                <a:srgbClr val="565659"/>
              </a:solidFill>
            </a:ln>
          </p:spPr>
          <p:txBody>
            <a:bodyPr wrap="square" lIns="0" tIns="0" rIns="0" bIns="0" rtlCol="0"/>
            <a:lstStyle/>
            <a:p/>
          </p:txBody>
        </p:sp>
        <p:sp>
          <p:nvSpPr>
            <p:cNvPr id="3187" name="object 3187" descr=""/>
            <p:cNvSpPr/>
            <p:nvPr/>
          </p:nvSpPr>
          <p:spPr>
            <a:xfrm>
              <a:off x="2251467" y="9118333"/>
              <a:ext cx="1270" cy="55244"/>
            </a:xfrm>
            <a:custGeom>
              <a:avLst/>
              <a:gdLst/>
              <a:ahLst/>
              <a:cxnLst/>
              <a:rect l="l" t="t" r="r" b="b"/>
              <a:pathLst>
                <a:path w="1269" h="55245">
                  <a:moveTo>
                    <a:pt x="0" y="55244"/>
                  </a:moveTo>
                  <a:lnTo>
                    <a:pt x="0" y="55244"/>
                  </a:lnTo>
                  <a:lnTo>
                    <a:pt x="0" y="5714"/>
                  </a:lnTo>
                  <a:lnTo>
                    <a:pt x="381" y="3809"/>
                  </a:lnTo>
                  <a:lnTo>
                    <a:pt x="762" y="1904"/>
                  </a:lnTo>
                  <a:lnTo>
                    <a:pt x="762" y="1523"/>
                  </a:lnTo>
                  <a:lnTo>
                    <a:pt x="1143" y="1142"/>
                  </a:lnTo>
                  <a:lnTo>
                    <a:pt x="1143" y="761"/>
                  </a:lnTo>
                  <a:lnTo>
                    <a:pt x="1143" y="0"/>
                  </a:lnTo>
                </a:path>
              </a:pathLst>
            </a:custGeom>
            <a:ln w="3530">
              <a:solidFill>
                <a:srgbClr val="565659"/>
              </a:solidFill>
            </a:ln>
          </p:spPr>
          <p:txBody>
            <a:bodyPr wrap="square" lIns="0" tIns="0" rIns="0" bIns="0" rtlCol="0"/>
            <a:lstStyle/>
            <a:p/>
          </p:txBody>
        </p:sp>
        <p:sp>
          <p:nvSpPr>
            <p:cNvPr id="3188" name="object 3188" descr=""/>
            <p:cNvSpPr/>
            <p:nvPr/>
          </p:nvSpPr>
          <p:spPr>
            <a:xfrm>
              <a:off x="2123071" y="9118332"/>
              <a:ext cx="0" cy="1905"/>
            </a:xfrm>
            <a:custGeom>
              <a:avLst/>
              <a:gdLst/>
              <a:ahLst/>
              <a:cxnLst/>
              <a:rect l="l" t="t" r="r" b="b"/>
              <a:pathLst>
                <a:path w="0" h="1904">
                  <a:moveTo>
                    <a:pt x="0" y="0"/>
                  </a:moveTo>
                  <a:lnTo>
                    <a:pt x="0" y="761"/>
                  </a:lnTo>
                  <a:lnTo>
                    <a:pt x="0" y="1142"/>
                  </a:lnTo>
                  <a:lnTo>
                    <a:pt x="0" y="1523"/>
                  </a:lnTo>
                  <a:lnTo>
                    <a:pt x="0" y="1904"/>
                  </a:lnTo>
                </a:path>
              </a:pathLst>
            </a:custGeom>
            <a:ln w="3530">
              <a:solidFill>
                <a:srgbClr val="565659"/>
              </a:solidFill>
            </a:ln>
          </p:spPr>
          <p:txBody>
            <a:bodyPr wrap="square" lIns="0" tIns="0" rIns="0" bIns="0" rtlCol="0"/>
            <a:lstStyle/>
            <a:p/>
          </p:txBody>
        </p:sp>
        <p:sp>
          <p:nvSpPr>
            <p:cNvPr id="3189" name="object 3189" descr=""/>
            <p:cNvSpPr/>
            <p:nvPr/>
          </p:nvSpPr>
          <p:spPr>
            <a:xfrm>
              <a:off x="2123071" y="9120236"/>
              <a:ext cx="7620" cy="60325"/>
            </a:xfrm>
            <a:custGeom>
              <a:avLst/>
              <a:gdLst/>
              <a:ahLst/>
              <a:cxnLst/>
              <a:rect l="l" t="t" r="r" b="b"/>
              <a:pathLst>
                <a:path w="7619" h="60325">
                  <a:moveTo>
                    <a:pt x="0" y="0"/>
                  </a:moveTo>
                  <a:lnTo>
                    <a:pt x="381" y="1904"/>
                  </a:lnTo>
                  <a:lnTo>
                    <a:pt x="762" y="3809"/>
                  </a:lnTo>
                  <a:lnTo>
                    <a:pt x="762" y="6857"/>
                  </a:lnTo>
                  <a:lnTo>
                    <a:pt x="762" y="54101"/>
                  </a:lnTo>
                  <a:lnTo>
                    <a:pt x="1143" y="54101"/>
                  </a:lnTo>
                  <a:lnTo>
                    <a:pt x="1143" y="54482"/>
                  </a:lnTo>
                  <a:lnTo>
                    <a:pt x="1143" y="54863"/>
                  </a:lnTo>
                  <a:lnTo>
                    <a:pt x="1143" y="55244"/>
                  </a:lnTo>
                  <a:lnTo>
                    <a:pt x="1143" y="55625"/>
                  </a:lnTo>
                  <a:lnTo>
                    <a:pt x="1524" y="55625"/>
                  </a:lnTo>
                  <a:lnTo>
                    <a:pt x="1524" y="56006"/>
                  </a:lnTo>
                  <a:lnTo>
                    <a:pt x="1524" y="56387"/>
                  </a:lnTo>
                  <a:lnTo>
                    <a:pt x="1905" y="56768"/>
                  </a:lnTo>
                  <a:lnTo>
                    <a:pt x="2286" y="57149"/>
                  </a:lnTo>
                  <a:lnTo>
                    <a:pt x="2286" y="57530"/>
                  </a:lnTo>
                  <a:lnTo>
                    <a:pt x="2667" y="57530"/>
                  </a:lnTo>
                  <a:lnTo>
                    <a:pt x="2667" y="57911"/>
                  </a:lnTo>
                  <a:lnTo>
                    <a:pt x="3048" y="57911"/>
                  </a:lnTo>
                  <a:lnTo>
                    <a:pt x="3429" y="58292"/>
                  </a:lnTo>
                  <a:lnTo>
                    <a:pt x="3810" y="58673"/>
                  </a:lnTo>
                  <a:lnTo>
                    <a:pt x="4191" y="58673"/>
                  </a:lnTo>
                  <a:lnTo>
                    <a:pt x="4191" y="59054"/>
                  </a:lnTo>
                  <a:lnTo>
                    <a:pt x="4572" y="59054"/>
                  </a:lnTo>
                  <a:lnTo>
                    <a:pt x="4953" y="59054"/>
                  </a:lnTo>
                  <a:lnTo>
                    <a:pt x="4953" y="59435"/>
                  </a:lnTo>
                  <a:lnTo>
                    <a:pt x="5334" y="59435"/>
                  </a:lnTo>
                  <a:lnTo>
                    <a:pt x="5715" y="59435"/>
                  </a:lnTo>
                  <a:lnTo>
                    <a:pt x="6096" y="59435"/>
                  </a:lnTo>
                  <a:lnTo>
                    <a:pt x="6477" y="59816"/>
                  </a:lnTo>
                  <a:lnTo>
                    <a:pt x="6858" y="59816"/>
                  </a:lnTo>
                  <a:lnTo>
                    <a:pt x="7238" y="59816"/>
                  </a:lnTo>
                </a:path>
              </a:pathLst>
            </a:custGeom>
            <a:ln w="3530">
              <a:solidFill>
                <a:srgbClr val="565659"/>
              </a:solidFill>
            </a:ln>
          </p:spPr>
          <p:txBody>
            <a:bodyPr wrap="square" lIns="0" tIns="0" rIns="0" bIns="0" rtlCol="0"/>
            <a:lstStyle/>
            <a:p/>
          </p:txBody>
        </p:sp>
        <p:sp>
          <p:nvSpPr>
            <p:cNvPr id="3190" name="object 3190" descr=""/>
            <p:cNvSpPr/>
            <p:nvPr/>
          </p:nvSpPr>
          <p:spPr>
            <a:xfrm>
              <a:off x="2123071" y="9173578"/>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3191" name="object 3191" descr=""/>
            <p:cNvSpPr/>
            <p:nvPr/>
          </p:nvSpPr>
          <p:spPr>
            <a:xfrm>
              <a:off x="2244990" y="9173578"/>
              <a:ext cx="7620" cy="6985"/>
            </a:xfrm>
            <a:custGeom>
              <a:avLst/>
              <a:gdLst/>
              <a:ahLst/>
              <a:cxnLst/>
              <a:rect l="l" t="t" r="r" b="b"/>
              <a:pathLst>
                <a:path w="7619" h="6984">
                  <a:moveTo>
                    <a:pt x="7238" y="0"/>
                  </a:moveTo>
                  <a:lnTo>
                    <a:pt x="6476" y="0"/>
                  </a:lnTo>
                  <a:lnTo>
                    <a:pt x="6476" y="761"/>
                  </a:lnTo>
                  <a:lnTo>
                    <a:pt x="6476" y="1142"/>
                  </a:lnTo>
                  <a:lnTo>
                    <a:pt x="6476" y="1523"/>
                  </a:lnTo>
                  <a:lnTo>
                    <a:pt x="6095" y="1904"/>
                  </a:lnTo>
                  <a:lnTo>
                    <a:pt x="6095" y="2285"/>
                  </a:lnTo>
                  <a:lnTo>
                    <a:pt x="5714" y="2666"/>
                  </a:lnTo>
                  <a:lnTo>
                    <a:pt x="5714" y="3047"/>
                  </a:lnTo>
                  <a:lnTo>
                    <a:pt x="5714" y="3428"/>
                  </a:lnTo>
                  <a:lnTo>
                    <a:pt x="5333" y="3428"/>
                  </a:lnTo>
                  <a:lnTo>
                    <a:pt x="5333" y="3809"/>
                  </a:lnTo>
                  <a:lnTo>
                    <a:pt x="4952" y="4190"/>
                  </a:lnTo>
                  <a:lnTo>
                    <a:pt x="4571" y="4571"/>
                  </a:lnTo>
                  <a:lnTo>
                    <a:pt x="4190" y="4952"/>
                  </a:lnTo>
                  <a:lnTo>
                    <a:pt x="3809" y="4952"/>
                  </a:lnTo>
                  <a:lnTo>
                    <a:pt x="3809" y="5333"/>
                  </a:lnTo>
                  <a:lnTo>
                    <a:pt x="3428" y="5333"/>
                  </a:lnTo>
                  <a:lnTo>
                    <a:pt x="3047" y="5714"/>
                  </a:lnTo>
                  <a:lnTo>
                    <a:pt x="2666" y="5714"/>
                  </a:lnTo>
                  <a:lnTo>
                    <a:pt x="2285" y="6095"/>
                  </a:lnTo>
                  <a:lnTo>
                    <a:pt x="1904" y="6095"/>
                  </a:lnTo>
                  <a:lnTo>
                    <a:pt x="1523" y="6095"/>
                  </a:lnTo>
                  <a:lnTo>
                    <a:pt x="1142" y="6476"/>
                  </a:lnTo>
                  <a:lnTo>
                    <a:pt x="761" y="6476"/>
                  </a:lnTo>
                  <a:lnTo>
                    <a:pt x="380" y="6476"/>
                  </a:lnTo>
                  <a:lnTo>
                    <a:pt x="0" y="6476"/>
                  </a:lnTo>
                </a:path>
              </a:pathLst>
            </a:custGeom>
            <a:ln w="3530">
              <a:solidFill>
                <a:srgbClr val="565659"/>
              </a:solidFill>
            </a:ln>
          </p:spPr>
          <p:txBody>
            <a:bodyPr wrap="square" lIns="0" tIns="0" rIns="0" bIns="0" rtlCol="0"/>
            <a:lstStyle/>
            <a:p/>
          </p:txBody>
        </p:sp>
        <p:sp>
          <p:nvSpPr>
            <p:cNvPr id="3192" name="object 3192" descr=""/>
            <p:cNvSpPr/>
            <p:nvPr/>
          </p:nvSpPr>
          <p:spPr>
            <a:xfrm>
              <a:off x="2179081" y="9174719"/>
              <a:ext cx="635" cy="635"/>
            </a:xfrm>
            <a:custGeom>
              <a:avLst/>
              <a:gdLst/>
              <a:ahLst/>
              <a:cxnLst/>
              <a:rect l="l" t="t" r="r" b="b"/>
              <a:pathLst>
                <a:path w="635" h="634">
                  <a:moveTo>
                    <a:pt x="0" y="0"/>
                  </a:moveTo>
                  <a:lnTo>
                    <a:pt x="0" y="380"/>
                  </a:lnTo>
                  <a:lnTo>
                    <a:pt x="381" y="380"/>
                  </a:lnTo>
                </a:path>
              </a:pathLst>
            </a:custGeom>
            <a:ln w="3530">
              <a:solidFill>
                <a:srgbClr val="565659"/>
              </a:solidFill>
            </a:ln>
          </p:spPr>
          <p:txBody>
            <a:bodyPr wrap="square" lIns="0" tIns="0" rIns="0" bIns="0" rtlCol="0"/>
            <a:lstStyle/>
            <a:p/>
          </p:txBody>
        </p:sp>
        <p:sp>
          <p:nvSpPr>
            <p:cNvPr id="3193" name="object 3193" descr=""/>
            <p:cNvSpPr/>
            <p:nvPr/>
          </p:nvSpPr>
          <p:spPr>
            <a:xfrm>
              <a:off x="2182892" y="9175482"/>
              <a:ext cx="635" cy="635"/>
            </a:xfrm>
            <a:custGeom>
              <a:avLst/>
              <a:gdLst/>
              <a:ahLst/>
              <a:cxnLst/>
              <a:rect l="l" t="t" r="r" b="b"/>
              <a:pathLst>
                <a:path w="635" h="634">
                  <a:moveTo>
                    <a:pt x="381" y="0"/>
                  </a:moveTo>
                  <a:lnTo>
                    <a:pt x="381" y="380"/>
                  </a:lnTo>
                  <a:lnTo>
                    <a:pt x="0" y="380"/>
                  </a:lnTo>
                </a:path>
              </a:pathLst>
            </a:custGeom>
            <a:ln w="3530">
              <a:solidFill>
                <a:srgbClr val="565659"/>
              </a:solidFill>
            </a:ln>
          </p:spPr>
          <p:txBody>
            <a:bodyPr wrap="square" lIns="0" tIns="0" rIns="0" bIns="0" rtlCol="0"/>
            <a:lstStyle/>
            <a:p/>
          </p:txBody>
        </p:sp>
        <p:sp>
          <p:nvSpPr>
            <p:cNvPr id="3194" name="object 3194" descr=""/>
            <p:cNvSpPr/>
            <p:nvPr/>
          </p:nvSpPr>
          <p:spPr>
            <a:xfrm>
              <a:off x="2194462" y="917295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195" name="object 3195" descr=""/>
            <p:cNvSpPr/>
            <p:nvPr/>
          </p:nvSpPr>
          <p:spPr>
            <a:xfrm>
              <a:off x="2195842" y="9174723"/>
              <a:ext cx="635" cy="635"/>
            </a:xfrm>
            <a:custGeom>
              <a:avLst/>
              <a:gdLst/>
              <a:ahLst/>
              <a:cxnLst/>
              <a:rect l="l" t="t" r="r" b="b"/>
              <a:pathLst>
                <a:path w="635" h="634">
                  <a:moveTo>
                    <a:pt x="0" y="380"/>
                  </a:moveTo>
                  <a:lnTo>
                    <a:pt x="381" y="380"/>
                  </a:lnTo>
                  <a:lnTo>
                    <a:pt x="381" y="0"/>
                  </a:lnTo>
                </a:path>
              </a:pathLst>
            </a:custGeom>
            <a:ln w="3530">
              <a:solidFill>
                <a:srgbClr val="565659"/>
              </a:solidFill>
            </a:ln>
          </p:spPr>
          <p:txBody>
            <a:bodyPr wrap="square" lIns="0" tIns="0" rIns="0" bIns="0" rtlCol="0"/>
            <a:lstStyle/>
            <a:p/>
          </p:txBody>
        </p:sp>
        <p:sp>
          <p:nvSpPr>
            <p:cNvPr id="3196" name="object 3196" descr=""/>
            <p:cNvSpPr/>
            <p:nvPr/>
          </p:nvSpPr>
          <p:spPr>
            <a:xfrm>
              <a:off x="2192035" y="9175482"/>
              <a:ext cx="635" cy="635"/>
            </a:xfrm>
            <a:custGeom>
              <a:avLst/>
              <a:gdLst/>
              <a:ahLst/>
              <a:cxnLst/>
              <a:rect l="l" t="t" r="r" b="b"/>
              <a:pathLst>
                <a:path w="635" h="634">
                  <a:moveTo>
                    <a:pt x="0" y="0"/>
                  </a:moveTo>
                  <a:lnTo>
                    <a:pt x="0" y="380"/>
                  </a:lnTo>
                  <a:lnTo>
                    <a:pt x="381" y="380"/>
                  </a:lnTo>
                </a:path>
              </a:pathLst>
            </a:custGeom>
            <a:ln w="3530">
              <a:solidFill>
                <a:srgbClr val="565659"/>
              </a:solidFill>
            </a:ln>
          </p:spPr>
          <p:txBody>
            <a:bodyPr wrap="square" lIns="0" tIns="0" rIns="0" bIns="0" rtlCol="0"/>
            <a:lstStyle/>
            <a:p/>
          </p:txBody>
        </p:sp>
        <p:sp>
          <p:nvSpPr>
            <p:cNvPr id="3197" name="object 3197" descr=""/>
            <p:cNvSpPr/>
            <p:nvPr/>
          </p:nvSpPr>
          <p:spPr>
            <a:xfrm>
              <a:off x="2130309" y="9180053"/>
              <a:ext cx="115570" cy="1270"/>
            </a:xfrm>
            <a:custGeom>
              <a:avLst/>
              <a:gdLst/>
              <a:ahLst/>
              <a:cxnLst/>
              <a:rect l="l" t="t" r="r" b="b"/>
              <a:pathLst>
                <a:path w="115569" h="1270">
                  <a:moveTo>
                    <a:pt x="115062" y="762"/>
                  </a:moveTo>
                  <a:lnTo>
                    <a:pt x="114681" y="0"/>
                  </a:lnTo>
                  <a:lnTo>
                    <a:pt x="113157" y="0"/>
                  </a:lnTo>
                  <a:lnTo>
                    <a:pt x="111252" y="0"/>
                  </a:lnTo>
                  <a:lnTo>
                    <a:pt x="0" y="0"/>
                  </a:lnTo>
                  <a:lnTo>
                    <a:pt x="0" y="762"/>
                  </a:lnTo>
                </a:path>
              </a:pathLst>
            </a:custGeom>
            <a:ln w="3530">
              <a:solidFill>
                <a:srgbClr val="565659"/>
              </a:solidFill>
            </a:ln>
          </p:spPr>
          <p:txBody>
            <a:bodyPr wrap="square" lIns="0" tIns="0" rIns="0" bIns="0" rtlCol="0"/>
            <a:lstStyle/>
            <a:p/>
          </p:txBody>
        </p:sp>
        <p:sp>
          <p:nvSpPr>
            <p:cNvPr id="3198" name="object 3198" descr=""/>
            <p:cNvSpPr/>
            <p:nvPr/>
          </p:nvSpPr>
          <p:spPr>
            <a:xfrm>
              <a:off x="2330715" y="9083661"/>
              <a:ext cx="78740" cy="100965"/>
            </a:xfrm>
            <a:custGeom>
              <a:avLst/>
              <a:gdLst/>
              <a:ahLst/>
              <a:cxnLst/>
              <a:rect l="l" t="t" r="r" b="b"/>
              <a:pathLst>
                <a:path w="78739" h="100965">
                  <a:moveTo>
                    <a:pt x="50673" y="0"/>
                  </a:moveTo>
                  <a:lnTo>
                    <a:pt x="51816" y="1904"/>
                  </a:lnTo>
                  <a:lnTo>
                    <a:pt x="52578" y="3428"/>
                  </a:lnTo>
                  <a:lnTo>
                    <a:pt x="53340" y="5333"/>
                  </a:lnTo>
                  <a:lnTo>
                    <a:pt x="54483" y="7238"/>
                  </a:lnTo>
                  <a:lnTo>
                    <a:pt x="55245" y="9143"/>
                  </a:lnTo>
                  <a:lnTo>
                    <a:pt x="56007" y="11048"/>
                  </a:lnTo>
                  <a:lnTo>
                    <a:pt x="56769" y="12953"/>
                  </a:lnTo>
                  <a:lnTo>
                    <a:pt x="57531" y="14477"/>
                  </a:lnTo>
                  <a:lnTo>
                    <a:pt x="58293" y="16382"/>
                  </a:lnTo>
                  <a:lnTo>
                    <a:pt x="59055" y="18287"/>
                  </a:lnTo>
                  <a:lnTo>
                    <a:pt x="59817" y="20192"/>
                  </a:lnTo>
                  <a:lnTo>
                    <a:pt x="60579" y="22097"/>
                  </a:lnTo>
                  <a:lnTo>
                    <a:pt x="61341" y="24002"/>
                  </a:lnTo>
                  <a:lnTo>
                    <a:pt x="62103" y="25907"/>
                  </a:lnTo>
                  <a:lnTo>
                    <a:pt x="62865" y="27812"/>
                  </a:lnTo>
                  <a:lnTo>
                    <a:pt x="63627" y="29336"/>
                  </a:lnTo>
                  <a:lnTo>
                    <a:pt x="64008" y="31241"/>
                  </a:lnTo>
                  <a:lnTo>
                    <a:pt x="64770" y="33146"/>
                  </a:lnTo>
                  <a:lnTo>
                    <a:pt x="65532" y="35051"/>
                  </a:lnTo>
                  <a:lnTo>
                    <a:pt x="65913" y="36956"/>
                  </a:lnTo>
                  <a:lnTo>
                    <a:pt x="66675" y="38861"/>
                  </a:lnTo>
                  <a:lnTo>
                    <a:pt x="67056" y="40766"/>
                  </a:lnTo>
                  <a:lnTo>
                    <a:pt x="67818" y="42671"/>
                  </a:lnTo>
                  <a:lnTo>
                    <a:pt x="68199" y="44576"/>
                  </a:lnTo>
                  <a:lnTo>
                    <a:pt x="68961" y="46481"/>
                  </a:lnTo>
                  <a:lnTo>
                    <a:pt x="69342" y="48386"/>
                  </a:lnTo>
                  <a:lnTo>
                    <a:pt x="69723" y="50291"/>
                  </a:lnTo>
                  <a:lnTo>
                    <a:pt x="70485" y="52196"/>
                  </a:lnTo>
                  <a:lnTo>
                    <a:pt x="70866" y="54101"/>
                  </a:lnTo>
                  <a:lnTo>
                    <a:pt x="71247" y="56006"/>
                  </a:lnTo>
                  <a:lnTo>
                    <a:pt x="71628" y="57911"/>
                  </a:lnTo>
                  <a:lnTo>
                    <a:pt x="72009" y="59816"/>
                  </a:lnTo>
                  <a:lnTo>
                    <a:pt x="72771" y="63245"/>
                  </a:lnTo>
                  <a:lnTo>
                    <a:pt x="73914" y="67055"/>
                  </a:lnTo>
                  <a:lnTo>
                    <a:pt x="74676" y="70484"/>
                  </a:lnTo>
                  <a:lnTo>
                    <a:pt x="75438" y="73913"/>
                  </a:lnTo>
                  <a:lnTo>
                    <a:pt x="75819" y="77723"/>
                  </a:lnTo>
                  <a:lnTo>
                    <a:pt x="76581" y="81152"/>
                  </a:lnTo>
                  <a:lnTo>
                    <a:pt x="77343" y="84581"/>
                  </a:lnTo>
                  <a:lnTo>
                    <a:pt x="78105" y="88391"/>
                  </a:lnTo>
                  <a:lnTo>
                    <a:pt x="78105" y="88772"/>
                  </a:lnTo>
                  <a:lnTo>
                    <a:pt x="78486" y="89534"/>
                  </a:lnTo>
                  <a:lnTo>
                    <a:pt x="78486" y="93725"/>
                  </a:lnTo>
                  <a:lnTo>
                    <a:pt x="78105" y="94106"/>
                  </a:lnTo>
                  <a:lnTo>
                    <a:pt x="78105" y="94868"/>
                  </a:lnTo>
                  <a:lnTo>
                    <a:pt x="78105" y="95249"/>
                  </a:lnTo>
                  <a:lnTo>
                    <a:pt x="78105" y="95630"/>
                  </a:lnTo>
                  <a:lnTo>
                    <a:pt x="77724" y="96392"/>
                  </a:lnTo>
                  <a:lnTo>
                    <a:pt x="77724" y="96773"/>
                  </a:lnTo>
                  <a:lnTo>
                    <a:pt x="77343" y="97154"/>
                  </a:lnTo>
                  <a:lnTo>
                    <a:pt x="77343" y="97535"/>
                  </a:lnTo>
                  <a:lnTo>
                    <a:pt x="76962" y="97916"/>
                  </a:lnTo>
                  <a:lnTo>
                    <a:pt x="76581" y="98297"/>
                  </a:lnTo>
                  <a:lnTo>
                    <a:pt x="76200" y="98678"/>
                  </a:lnTo>
                  <a:lnTo>
                    <a:pt x="76200" y="99059"/>
                  </a:lnTo>
                  <a:lnTo>
                    <a:pt x="75819" y="99440"/>
                  </a:lnTo>
                  <a:lnTo>
                    <a:pt x="75438" y="99440"/>
                  </a:lnTo>
                  <a:lnTo>
                    <a:pt x="75057" y="99821"/>
                  </a:lnTo>
                  <a:lnTo>
                    <a:pt x="74676" y="100202"/>
                  </a:lnTo>
                  <a:lnTo>
                    <a:pt x="74295" y="100202"/>
                  </a:lnTo>
                  <a:lnTo>
                    <a:pt x="73914" y="100202"/>
                  </a:lnTo>
                  <a:lnTo>
                    <a:pt x="73533" y="100583"/>
                  </a:lnTo>
                  <a:lnTo>
                    <a:pt x="73152" y="100583"/>
                  </a:lnTo>
                  <a:lnTo>
                    <a:pt x="72771" y="100583"/>
                  </a:lnTo>
                  <a:lnTo>
                    <a:pt x="72390" y="100583"/>
                  </a:lnTo>
                  <a:lnTo>
                    <a:pt x="71628" y="100964"/>
                  </a:lnTo>
                  <a:lnTo>
                    <a:pt x="70485" y="100964"/>
                  </a:lnTo>
                  <a:lnTo>
                    <a:pt x="24384" y="100964"/>
                  </a:lnTo>
                  <a:lnTo>
                    <a:pt x="23622" y="100583"/>
                  </a:lnTo>
                  <a:lnTo>
                    <a:pt x="23241" y="100583"/>
                  </a:lnTo>
                  <a:lnTo>
                    <a:pt x="22479" y="100583"/>
                  </a:lnTo>
                  <a:lnTo>
                    <a:pt x="22098" y="100202"/>
                  </a:lnTo>
                  <a:lnTo>
                    <a:pt x="21336" y="99821"/>
                  </a:lnTo>
                  <a:lnTo>
                    <a:pt x="20574" y="99821"/>
                  </a:lnTo>
                  <a:lnTo>
                    <a:pt x="20193" y="99440"/>
                  </a:lnTo>
                  <a:lnTo>
                    <a:pt x="19431" y="99059"/>
                  </a:lnTo>
                  <a:lnTo>
                    <a:pt x="19050" y="98678"/>
                  </a:lnTo>
                  <a:lnTo>
                    <a:pt x="18288" y="98297"/>
                  </a:lnTo>
                  <a:lnTo>
                    <a:pt x="17907" y="97916"/>
                  </a:lnTo>
                  <a:lnTo>
                    <a:pt x="17526" y="97535"/>
                  </a:lnTo>
                  <a:lnTo>
                    <a:pt x="16764" y="97154"/>
                  </a:lnTo>
                  <a:lnTo>
                    <a:pt x="16383" y="96773"/>
                  </a:lnTo>
                  <a:lnTo>
                    <a:pt x="16002" y="96392"/>
                  </a:lnTo>
                  <a:lnTo>
                    <a:pt x="15240" y="95630"/>
                  </a:lnTo>
                  <a:lnTo>
                    <a:pt x="14859" y="95249"/>
                  </a:lnTo>
                  <a:lnTo>
                    <a:pt x="14478" y="94868"/>
                  </a:lnTo>
                  <a:lnTo>
                    <a:pt x="14097" y="94106"/>
                  </a:lnTo>
                  <a:lnTo>
                    <a:pt x="13716" y="93725"/>
                  </a:lnTo>
                  <a:lnTo>
                    <a:pt x="13335" y="92963"/>
                  </a:lnTo>
                  <a:lnTo>
                    <a:pt x="13335" y="92582"/>
                  </a:lnTo>
                  <a:lnTo>
                    <a:pt x="12954" y="91820"/>
                  </a:lnTo>
                  <a:lnTo>
                    <a:pt x="12573" y="91439"/>
                  </a:lnTo>
                  <a:lnTo>
                    <a:pt x="12573" y="90677"/>
                  </a:lnTo>
                  <a:lnTo>
                    <a:pt x="12192" y="89915"/>
                  </a:lnTo>
                  <a:lnTo>
                    <a:pt x="12192" y="89534"/>
                  </a:lnTo>
                  <a:lnTo>
                    <a:pt x="11811" y="88772"/>
                  </a:lnTo>
                  <a:lnTo>
                    <a:pt x="11049" y="84962"/>
                  </a:lnTo>
                  <a:lnTo>
                    <a:pt x="10287" y="81152"/>
                  </a:lnTo>
                  <a:lnTo>
                    <a:pt x="9525" y="76199"/>
                  </a:lnTo>
                  <a:lnTo>
                    <a:pt x="8763" y="71627"/>
                  </a:lnTo>
                  <a:lnTo>
                    <a:pt x="7620" y="66674"/>
                  </a:lnTo>
                  <a:lnTo>
                    <a:pt x="6858" y="62102"/>
                  </a:lnTo>
                  <a:lnTo>
                    <a:pt x="6096" y="57149"/>
                  </a:lnTo>
                  <a:lnTo>
                    <a:pt x="5334" y="52577"/>
                  </a:lnTo>
                  <a:lnTo>
                    <a:pt x="4572" y="48005"/>
                  </a:lnTo>
                  <a:lnTo>
                    <a:pt x="3810" y="43433"/>
                  </a:lnTo>
                  <a:lnTo>
                    <a:pt x="3048" y="38480"/>
                  </a:lnTo>
                  <a:lnTo>
                    <a:pt x="2667" y="33908"/>
                  </a:lnTo>
                  <a:lnTo>
                    <a:pt x="1905" y="29336"/>
                  </a:lnTo>
                  <a:lnTo>
                    <a:pt x="1524" y="24764"/>
                  </a:lnTo>
                  <a:lnTo>
                    <a:pt x="1143" y="22478"/>
                  </a:lnTo>
                  <a:lnTo>
                    <a:pt x="1143" y="20192"/>
                  </a:lnTo>
                  <a:lnTo>
                    <a:pt x="762" y="17906"/>
                  </a:lnTo>
                  <a:lnTo>
                    <a:pt x="381" y="15620"/>
                  </a:lnTo>
                  <a:lnTo>
                    <a:pt x="381" y="13334"/>
                  </a:lnTo>
                  <a:lnTo>
                    <a:pt x="381" y="11048"/>
                  </a:lnTo>
                  <a:lnTo>
                    <a:pt x="0" y="8762"/>
                  </a:lnTo>
                  <a:lnTo>
                    <a:pt x="0" y="6476"/>
                  </a:lnTo>
                </a:path>
              </a:pathLst>
            </a:custGeom>
            <a:ln w="3530">
              <a:solidFill>
                <a:srgbClr val="565659"/>
              </a:solidFill>
            </a:ln>
          </p:spPr>
          <p:txBody>
            <a:bodyPr wrap="square" lIns="0" tIns="0" rIns="0" bIns="0" rtlCol="0"/>
            <a:lstStyle/>
            <a:p/>
          </p:txBody>
        </p:sp>
        <p:sp>
          <p:nvSpPr>
            <p:cNvPr id="3199" name="object 3199" descr=""/>
            <p:cNvSpPr/>
            <p:nvPr/>
          </p:nvSpPr>
          <p:spPr>
            <a:xfrm>
              <a:off x="2187841" y="9101949"/>
              <a:ext cx="64769" cy="79375"/>
            </a:xfrm>
            <a:custGeom>
              <a:avLst/>
              <a:gdLst/>
              <a:ahLst/>
              <a:cxnLst/>
              <a:rect l="l" t="t" r="r" b="b"/>
              <a:pathLst>
                <a:path w="64769" h="79375">
                  <a:moveTo>
                    <a:pt x="33908" y="0"/>
                  </a:moveTo>
                  <a:lnTo>
                    <a:pt x="35051" y="381"/>
                  </a:lnTo>
                  <a:lnTo>
                    <a:pt x="36194" y="762"/>
                  </a:lnTo>
                  <a:lnTo>
                    <a:pt x="36956" y="1143"/>
                  </a:lnTo>
                  <a:lnTo>
                    <a:pt x="38099" y="1524"/>
                  </a:lnTo>
                  <a:lnTo>
                    <a:pt x="39242" y="1905"/>
                  </a:lnTo>
                  <a:lnTo>
                    <a:pt x="40004" y="2286"/>
                  </a:lnTo>
                  <a:lnTo>
                    <a:pt x="41147" y="3048"/>
                  </a:lnTo>
                  <a:lnTo>
                    <a:pt x="41909" y="3429"/>
                  </a:lnTo>
                  <a:lnTo>
                    <a:pt x="43052" y="3810"/>
                  </a:lnTo>
                  <a:lnTo>
                    <a:pt x="44195" y="4191"/>
                  </a:lnTo>
                  <a:lnTo>
                    <a:pt x="44957" y="4572"/>
                  </a:lnTo>
                  <a:lnTo>
                    <a:pt x="46100" y="5334"/>
                  </a:lnTo>
                  <a:lnTo>
                    <a:pt x="46862" y="5715"/>
                  </a:lnTo>
                  <a:lnTo>
                    <a:pt x="48005" y="6096"/>
                  </a:lnTo>
                  <a:lnTo>
                    <a:pt x="49910" y="7239"/>
                  </a:lnTo>
                  <a:lnTo>
                    <a:pt x="51815" y="8382"/>
                  </a:lnTo>
                  <a:lnTo>
                    <a:pt x="53720" y="9525"/>
                  </a:lnTo>
                  <a:lnTo>
                    <a:pt x="55625" y="10668"/>
                  </a:lnTo>
                  <a:lnTo>
                    <a:pt x="57530" y="11811"/>
                  </a:lnTo>
                  <a:lnTo>
                    <a:pt x="59054" y="12954"/>
                  </a:lnTo>
                  <a:lnTo>
                    <a:pt x="60959" y="14097"/>
                  </a:lnTo>
                  <a:lnTo>
                    <a:pt x="62864" y="15240"/>
                  </a:lnTo>
                  <a:lnTo>
                    <a:pt x="64769" y="16383"/>
                  </a:lnTo>
                  <a:lnTo>
                    <a:pt x="64769" y="23241"/>
                  </a:lnTo>
                  <a:lnTo>
                    <a:pt x="64769" y="30099"/>
                  </a:lnTo>
                  <a:lnTo>
                    <a:pt x="64769" y="36957"/>
                  </a:lnTo>
                  <a:lnTo>
                    <a:pt x="64769" y="43815"/>
                  </a:lnTo>
                  <a:lnTo>
                    <a:pt x="64769" y="50673"/>
                  </a:lnTo>
                  <a:lnTo>
                    <a:pt x="64769" y="57531"/>
                  </a:lnTo>
                  <a:lnTo>
                    <a:pt x="64388" y="71628"/>
                  </a:lnTo>
                  <a:lnTo>
                    <a:pt x="64388" y="73533"/>
                  </a:lnTo>
                  <a:lnTo>
                    <a:pt x="64007" y="73914"/>
                  </a:lnTo>
                  <a:lnTo>
                    <a:pt x="64007" y="74295"/>
                  </a:lnTo>
                  <a:lnTo>
                    <a:pt x="64007" y="74676"/>
                  </a:lnTo>
                  <a:lnTo>
                    <a:pt x="63626" y="75057"/>
                  </a:lnTo>
                  <a:lnTo>
                    <a:pt x="63245" y="75438"/>
                  </a:lnTo>
                  <a:lnTo>
                    <a:pt x="63245" y="75819"/>
                  </a:lnTo>
                  <a:lnTo>
                    <a:pt x="62864" y="76200"/>
                  </a:lnTo>
                  <a:lnTo>
                    <a:pt x="62483" y="76581"/>
                  </a:lnTo>
                  <a:lnTo>
                    <a:pt x="62102" y="76962"/>
                  </a:lnTo>
                  <a:lnTo>
                    <a:pt x="61721" y="77343"/>
                  </a:lnTo>
                  <a:lnTo>
                    <a:pt x="61340" y="77724"/>
                  </a:lnTo>
                  <a:lnTo>
                    <a:pt x="60959" y="77724"/>
                  </a:lnTo>
                  <a:lnTo>
                    <a:pt x="60578" y="77724"/>
                  </a:lnTo>
                  <a:lnTo>
                    <a:pt x="60578" y="78105"/>
                  </a:lnTo>
                  <a:lnTo>
                    <a:pt x="60197" y="78105"/>
                  </a:lnTo>
                  <a:lnTo>
                    <a:pt x="59816" y="78486"/>
                  </a:lnTo>
                  <a:lnTo>
                    <a:pt x="59435" y="78486"/>
                  </a:lnTo>
                  <a:lnTo>
                    <a:pt x="59054" y="78486"/>
                  </a:lnTo>
                  <a:lnTo>
                    <a:pt x="58673" y="78486"/>
                  </a:lnTo>
                  <a:lnTo>
                    <a:pt x="58292" y="78867"/>
                  </a:lnTo>
                  <a:lnTo>
                    <a:pt x="57911" y="78867"/>
                  </a:lnTo>
                  <a:lnTo>
                    <a:pt x="57530" y="78867"/>
                  </a:lnTo>
                  <a:lnTo>
                    <a:pt x="43052" y="78867"/>
                  </a:lnTo>
                  <a:lnTo>
                    <a:pt x="28574" y="78867"/>
                  </a:lnTo>
                  <a:lnTo>
                    <a:pt x="0" y="78867"/>
                  </a:lnTo>
                </a:path>
              </a:pathLst>
            </a:custGeom>
            <a:ln w="3530">
              <a:solidFill>
                <a:srgbClr val="565659"/>
              </a:solidFill>
            </a:ln>
          </p:spPr>
          <p:txBody>
            <a:bodyPr wrap="square" lIns="0" tIns="0" rIns="0" bIns="0" rtlCol="0"/>
            <a:lstStyle/>
            <a:p/>
          </p:txBody>
        </p:sp>
        <p:sp>
          <p:nvSpPr>
            <p:cNvPr id="3200" name="object 3200" descr=""/>
            <p:cNvSpPr/>
            <p:nvPr/>
          </p:nvSpPr>
          <p:spPr>
            <a:xfrm>
              <a:off x="2187842" y="9201013"/>
              <a:ext cx="250825" cy="0"/>
            </a:xfrm>
            <a:custGeom>
              <a:avLst/>
              <a:gdLst/>
              <a:ahLst/>
              <a:cxnLst/>
              <a:rect l="l" t="t" r="r" b="b"/>
              <a:pathLst>
                <a:path w="250825" h="0">
                  <a:moveTo>
                    <a:pt x="0" y="0"/>
                  </a:moveTo>
                  <a:lnTo>
                    <a:pt x="0" y="0"/>
                  </a:lnTo>
                  <a:lnTo>
                    <a:pt x="248793" y="0"/>
                  </a:lnTo>
                  <a:lnTo>
                    <a:pt x="250317" y="0"/>
                  </a:lnTo>
                </a:path>
              </a:pathLst>
            </a:custGeom>
            <a:ln w="3530">
              <a:solidFill>
                <a:srgbClr val="565659"/>
              </a:solidFill>
            </a:ln>
          </p:spPr>
          <p:txBody>
            <a:bodyPr wrap="square" lIns="0" tIns="0" rIns="0" bIns="0" rtlCol="0"/>
            <a:lstStyle/>
            <a:p/>
          </p:txBody>
        </p:sp>
        <p:sp>
          <p:nvSpPr>
            <p:cNvPr id="3201" name="object 3201" descr=""/>
            <p:cNvSpPr/>
            <p:nvPr/>
          </p:nvSpPr>
          <p:spPr>
            <a:xfrm>
              <a:off x="1966479" y="9083661"/>
              <a:ext cx="27940" cy="88900"/>
            </a:xfrm>
            <a:custGeom>
              <a:avLst/>
              <a:gdLst/>
              <a:ahLst/>
              <a:cxnLst/>
              <a:rect l="l" t="t" r="r" b="b"/>
              <a:pathLst>
                <a:path w="27939" h="88900">
                  <a:moveTo>
                    <a:pt x="0" y="88391"/>
                  </a:moveTo>
                  <a:lnTo>
                    <a:pt x="762" y="84581"/>
                  </a:lnTo>
                  <a:lnTo>
                    <a:pt x="1524" y="81152"/>
                  </a:lnTo>
                  <a:lnTo>
                    <a:pt x="2286" y="77723"/>
                  </a:lnTo>
                  <a:lnTo>
                    <a:pt x="3048" y="73913"/>
                  </a:lnTo>
                  <a:lnTo>
                    <a:pt x="3810" y="70484"/>
                  </a:lnTo>
                  <a:lnTo>
                    <a:pt x="4572" y="67055"/>
                  </a:lnTo>
                  <a:lnTo>
                    <a:pt x="5334" y="63245"/>
                  </a:lnTo>
                  <a:lnTo>
                    <a:pt x="6096" y="59816"/>
                  </a:lnTo>
                  <a:lnTo>
                    <a:pt x="6477" y="57911"/>
                  </a:lnTo>
                  <a:lnTo>
                    <a:pt x="6858" y="56006"/>
                  </a:lnTo>
                  <a:lnTo>
                    <a:pt x="7620" y="54101"/>
                  </a:lnTo>
                  <a:lnTo>
                    <a:pt x="8001" y="52196"/>
                  </a:lnTo>
                  <a:lnTo>
                    <a:pt x="8382" y="50291"/>
                  </a:lnTo>
                  <a:lnTo>
                    <a:pt x="9144" y="48386"/>
                  </a:lnTo>
                  <a:lnTo>
                    <a:pt x="9525" y="46481"/>
                  </a:lnTo>
                  <a:lnTo>
                    <a:pt x="9906" y="44576"/>
                  </a:lnTo>
                  <a:lnTo>
                    <a:pt x="10668" y="42671"/>
                  </a:lnTo>
                  <a:lnTo>
                    <a:pt x="11049" y="40766"/>
                  </a:lnTo>
                  <a:lnTo>
                    <a:pt x="11811" y="38861"/>
                  </a:lnTo>
                  <a:lnTo>
                    <a:pt x="12192" y="36956"/>
                  </a:lnTo>
                  <a:lnTo>
                    <a:pt x="12954" y="35051"/>
                  </a:lnTo>
                  <a:lnTo>
                    <a:pt x="13716" y="33146"/>
                  </a:lnTo>
                  <a:lnTo>
                    <a:pt x="14097" y="31241"/>
                  </a:lnTo>
                  <a:lnTo>
                    <a:pt x="14859" y="29336"/>
                  </a:lnTo>
                  <a:lnTo>
                    <a:pt x="15621" y="27812"/>
                  </a:lnTo>
                  <a:lnTo>
                    <a:pt x="16383" y="25907"/>
                  </a:lnTo>
                  <a:lnTo>
                    <a:pt x="16764" y="24002"/>
                  </a:lnTo>
                  <a:lnTo>
                    <a:pt x="17526" y="22097"/>
                  </a:lnTo>
                  <a:lnTo>
                    <a:pt x="18288" y="20192"/>
                  </a:lnTo>
                  <a:lnTo>
                    <a:pt x="19050" y="18287"/>
                  </a:lnTo>
                  <a:lnTo>
                    <a:pt x="19812" y="16382"/>
                  </a:lnTo>
                  <a:lnTo>
                    <a:pt x="20574" y="14477"/>
                  </a:lnTo>
                  <a:lnTo>
                    <a:pt x="21336" y="12953"/>
                  </a:lnTo>
                  <a:lnTo>
                    <a:pt x="22098" y="11048"/>
                  </a:lnTo>
                  <a:lnTo>
                    <a:pt x="23241" y="9143"/>
                  </a:lnTo>
                  <a:lnTo>
                    <a:pt x="24003" y="7238"/>
                  </a:lnTo>
                  <a:lnTo>
                    <a:pt x="24765" y="5333"/>
                  </a:lnTo>
                  <a:lnTo>
                    <a:pt x="25908" y="3428"/>
                  </a:lnTo>
                  <a:lnTo>
                    <a:pt x="26670" y="1904"/>
                  </a:lnTo>
                  <a:lnTo>
                    <a:pt x="27432" y="0"/>
                  </a:lnTo>
                </a:path>
              </a:pathLst>
            </a:custGeom>
            <a:ln w="3530">
              <a:solidFill>
                <a:srgbClr val="565659"/>
              </a:solidFill>
            </a:ln>
          </p:spPr>
          <p:txBody>
            <a:bodyPr wrap="square" lIns="0" tIns="0" rIns="0" bIns="0" rtlCol="0"/>
            <a:lstStyle/>
            <a:p/>
          </p:txBody>
        </p:sp>
        <p:sp>
          <p:nvSpPr>
            <p:cNvPr id="3202" name="object 3202" descr=""/>
            <p:cNvSpPr/>
            <p:nvPr/>
          </p:nvSpPr>
          <p:spPr>
            <a:xfrm>
              <a:off x="1921142" y="9079092"/>
              <a:ext cx="266700" cy="121920"/>
            </a:xfrm>
            <a:custGeom>
              <a:avLst/>
              <a:gdLst/>
              <a:ahLst/>
              <a:cxnLst/>
              <a:rect l="l" t="t" r="r" b="b"/>
              <a:pathLst>
                <a:path w="266700" h="121920">
                  <a:moveTo>
                    <a:pt x="15620" y="0"/>
                  </a:moveTo>
                  <a:lnTo>
                    <a:pt x="13715" y="7620"/>
                  </a:lnTo>
                  <a:lnTo>
                    <a:pt x="11810" y="14859"/>
                  </a:lnTo>
                  <a:lnTo>
                    <a:pt x="10286" y="22479"/>
                  </a:lnTo>
                  <a:lnTo>
                    <a:pt x="9524" y="26289"/>
                  </a:lnTo>
                  <a:lnTo>
                    <a:pt x="8762" y="30099"/>
                  </a:lnTo>
                  <a:lnTo>
                    <a:pt x="8000" y="33909"/>
                  </a:lnTo>
                  <a:lnTo>
                    <a:pt x="7238" y="37719"/>
                  </a:lnTo>
                  <a:lnTo>
                    <a:pt x="6476" y="41529"/>
                  </a:lnTo>
                  <a:lnTo>
                    <a:pt x="5714" y="45339"/>
                  </a:lnTo>
                  <a:lnTo>
                    <a:pt x="4952" y="49149"/>
                  </a:lnTo>
                  <a:lnTo>
                    <a:pt x="4571" y="52959"/>
                  </a:lnTo>
                  <a:lnTo>
                    <a:pt x="4190" y="56769"/>
                  </a:lnTo>
                  <a:lnTo>
                    <a:pt x="3428" y="60579"/>
                  </a:lnTo>
                  <a:lnTo>
                    <a:pt x="3047" y="64389"/>
                  </a:lnTo>
                  <a:lnTo>
                    <a:pt x="2666" y="68199"/>
                  </a:lnTo>
                  <a:lnTo>
                    <a:pt x="2285" y="72009"/>
                  </a:lnTo>
                  <a:lnTo>
                    <a:pt x="1904" y="75819"/>
                  </a:lnTo>
                  <a:lnTo>
                    <a:pt x="1523" y="79629"/>
                  </a:lnTo>
                  <a:lnTo>
                    <a:pt x="1523" y="83439"/>
                  </a:lnTo>
                  <a:lnTo>
                    <a:pt x="1142" y="87249"/>
                  </a:lnTo>
                  <a:lnTo>
                    <a:pt x="761" y="91059"/>
                  </a:lnTo>
                  <a:lnTo>
                    <a:pt x="761" y="95250"/>
                  </a:lnTo>
                  <a:lnTo>
                    <a:pt x="380" y="99060"/>
                  </a:lnTo>
                  <a:lnTo>
                    <a:pt x="380" y="102870"/>
                  </a:lnTo>
                  <a:lnTo>
                    <a:pt x="380" y="106680"/>
                  </a:lnTo>
                  <a:lnTo>
                    <a:pt x="0" y="114300"/>
                  </a:lnTo>
                  <a:lnTo>
                    <a:pt x="0" y="121920"/>
                  </a:lnTo>
                  <a:lnTo>
                    <a:pt x="380" y="121920"/>
                  </a:lnTo>
                  <a:lnTo>
                    <a:pt x="761" y="121920"/>
                  </a:lnTo>
                  <a:lnTo>
                    <a:pt x="211073" y="121920"/>
                  </a:lnTo>
                  <a:lnTo>
                    <a:pt x="266699" y="121920"/>
                  </a:lnTo>
                </a:path>
              </a:pathLst>
            </a:custGeom>
            <a:ln w="3530">
              <a:solidFill>
                <a:srgbClr val="565659"/>
              </a:solidFill>
            </a:ln>
          </p:spPr>
          <p:txBody>
            <a:bodyPr wrap="square" lIns="0" tIns="0" rIns="0" bIns="0" rtlCol="0"/>
            <a:lstStyle/>
            <a:p/>
          </p:txBody>
        </p:sp>
        <p:sp>
          <p:nvSpPr>
            <p:cNvPr id="3203" name="object 3203" descr=""/>
            <p:cNvSpPr/>
            <p:nvPr/>
          </p:nvSpPr>
          <p:spPr>
            <a:xfrm>
              <a:off x="2123072" y="9101948"/>
              <a:ext cx="64769" cy="79375"/>
            </a:xfrm>
            <a:custGeom>
              <a:avLst/>
              <a:gdLst/>
              <a:ahLst/>
              <a:cxnLst/>
              <a:rect l="l" t="t" r="r" b="b"/>
              <a:pathLst>
                <a:path w="64769" h="79375">
                  <a:moveTo>
                    <a:pt x="64769" y="78867"/>
                  </a:moveTo>
                  <a:lnTo>
                    <a:pt x="64769" y="78867"/>
                  </a:lnTo>
                  <a:lnTo>
                    <a:pt x="6095" y="78867"/>
                  </a:lnTo>
                  <a:lnTo>
                    <a:pt x="5714" y="78486"/>
                  </a:lnTo>
                  <a:lnTo>
                    <a:pt x="5333" y="78486"/>
                  </a:lnTo>
                  <a:lnTo>
                    <a:pt x="4952" y="78486"/>
                  </a:lnTo>
                  <a:lnTo>
                    <a:pt x="4571" y="78105"/>
                  </a:lnTo>
                  <a:lnTo>
                    <a:pt x="4190" y="78105"/>
                  </a:lnTo>
                  <a:lnTo>
                    <a:pt x="3809" y="77724"/>
                  </a:lnTo>
                  <a:lnTo>
                    <a:pt x="3428" y="77724"/>
                  </a:lnTo>
                  <a:lnTo>
                    <a:pt x="3047" y="77724"/>
                  </a:lnTo>
                  <a:lnTo>
                    <a:pt x="3047" y="77343"/>
                  </a:lnTo>
                  <a:lnTo>
                    <a:pt x="2666" y="76962"/>
                  </a:lnTo>
                  <a:lnTo>
                    <a:pt x="2285" y="76962"/>
                  </a:lnTo>
                  <a:lnTo>
                    <a:pt x="2285" y="76581"/>
                  </a:lnTo>
                  <a:lnTo>
                    <a:pt x="1904" y="76200"/>
                  </a:lnTo>
                  <a:lnTo>
                    <a:pt x="1523" y="76200"/>
                  </a:lnTo>
                  <a:lnTo>
                    <a:pt x="1523" y="75819"/>
                  </a:lnTo>
                  <a:lnTo>
                    <a:pt x="1142" y="75438"/>
                  </a:lnTo>
                  <a:lnTo>
                    <a:pt x="1142" y="75057"/>
                  </a:lnTo>
                  <a:lnTo>
                    <a:pt x="761" y="75057"/>
                  </a:lnTo>
                  <a:lnTo>
                    <a:pt x="761" y="74676"/>
                  </a:lnTo>
                  <a:lnTo>
                    <a:pt x="380" y="74295"/>
                  </a:lnTo>
                  <a:lnTo>
                    <a:pt x="380" y="73914"/>
                  </a:lnTo>
                  <a:lnTo>
                    <a:pt x="380" y="73533"/>
                  </a:lnTo>
                  <a:lnTo>
                    <a:pt x="380" y="73152"/>
                  </a:lnTo>
                  <a:lnTo>
                    <a:pt x="0" y="72771"/>
                  </a:lnTo>
                  <a:lnTo>
                    <a:pt x="0" y="72390"/>
                  </a:lnTo>
                  <a:lnTo>
                    <a:pt x="0" y="16383"/>
                  </a:lnTo>
                  <a:lnTo>
                    <a:pt x="1904" y="15240"/>
                  </a:lnTo>
                  <a:lnTo>
                    <a:pt x="3428" y="14097"/>
                  </a:lnTo>
                  <a:lnTo>
                    <a:pt x="5333" y="12954"/>
                  </a:lnTo>
                  <a:lnTo>
                    <a:pt x="7238" y="11811"/>
                  </a:lnTo>
                  <a:lnTo>
                    <a:pt x="9143" y="10668"/>
                  </a:lnTo>
                  <a:lnTo>
                    <a:pt x="11048" y="9525"/>
                  </a:lnTo>
                  <a:lnTo>
                    <a:pt x="12953" y="8382"/>
                  </a:lnTo>
                  <a:lnTo>
                    <a:pt x="14858" y="7239"/>
                  </a:lnTo>
                  <a:lnTo>
                    <a:pt x="16763" y="6096"/>
                  </a:lnTo>
                  <a:lnTo>
                    <a:pt x="17525" y="5715"/>
                  </a:lnTo>
                  <a:lnTo>
                    <a:pt x="18668" y="5334"/>
                  </a:lnTo>
                  <a:lnTo>
                    <a:pt x="19430" y="4572"/>
                  </a:lnTo>
                  <a:lnTo>
                    <a:pt x="20573" y="4191"/>
                  </a:lnTo>
                  <a:lnTo>
                    <a:pt x="21335" y="3810"/>
                  </a:lnTo>
                  <a:lnTo>
                    <a:pt x="22478" y="3429"/>
                  </a:lnTo>
                  <a:lnTo>
                    <a:pt x="23621" y="3048"/>
                  </a:lnTo>
                  <a:lnTo>
                    <a:pt x="24383" y="2286"/>
                  </a:lnTo>
                  <a:lnTo>
                    <a:pt x="25526" y="1905"/>
                  </a:lnTo>
                  <a:lnTo>
                    <a:pt x="26669" y="1524"/>
                  </a:lnTo>
                  <a:lnTo>
                    <a:pt x="27431" y="1143"/>
                  </a:lnTo>
                  <a:lnTo>
                    <a:pt x="28574" y="762"/>
                  </a:lnTo>
                  <a:lnTo>
                    <a:pt x="29336" y="381"/>
                  </a:lnTo>
                  <a:lnTo>
                    <a:pt x="30479" y="0"/>
                  </a:lnTo>
                </a:path>
              </a:pathLst>
            </a:custGeom>
            <a:ln w="3530">
              <a:solidFill>
                <a:srgbClr val="565659"/>
              </a:solidFill>
            </a:ln>
          </p:spPr>
          <p:txBody>
            <a:bodyPr wrap="square" lIns="0" tIns="0" rIns="0" bIns="0" rtlCol="0"/>
            <a:lstStyle/>
            <a:p/>
          </p:txBody>
        </p:sp>
        <p:pic>
          <p:nvPicPr>
            <p:cNvPr id="3204" name="object 3204" descr=""/>
            <p:cNvPicPr/>
            <p:nvPr/>
          </p:nvPicPr>
          <p:blipFill>
            <a:blip r:embed="rId9" cstate="print"/>
            <a:stretch>
              <a:fillRect/>
            </a:stretch>
          </p:blipFill>
          <p:spPr>
            <a:xfrm>
              <a:off x="1964716" y="9088370"/>
              <a:ext cx="82016" cy="98018"/>
            </a:xfrm>
            <a:prstGeom prst="rect">
              <a:avLst/>
            </a:prstGeom>
          </p:spPr>
        </p:pic>
        <p:sp>
          <p:nvSpPr>
            <p:cNvPr id="3205" name="object 3205" descr=""/>
            <p:cNvSpPr/>
            <p:nvPr/>
          </p:nvSpPr>
          <p:spPr>
            <a:xfrm>
              <a:off x="2199271" y="9093565"/>
              <a:ext cx="1270" cy="0"/>
            </a:xfrm>
            <a:custGeom>
              <a:avLst/>
              <a:gdLst/>
              <a:ahLst/>
              <a:cxnLst/>
              <a:rect l="l" t="t" r="r" b="b"/>
              <a:pathLst>
                <a:path w="1269" h="0">
                  <a:moveTo>
                    <a:pt x="0" y="0"/>
                  </a:moveTo>
                  <a:lnTo>
                    <a:pt x="381" y="0"/>
                  </a:lnTo>
                  <a:lnTo>
                    <a:pt x="762" y="0"/>
                  </a:lnTo>
                </a:path>
              </a:pathLst>
            </a:custGeom>
            <a:ln w="3530">
              <a:solidFill>
                <a:srgbClr val="565659"/>
              </a:solidFill>
            </a:ln>
          </p:spPr>
          <p:txBody>
            <a:bodyPr wrap="square" lIns="0" tIns="0" rIns="0" bIns="0" rtlCol="0"/>
            <a:lstStyle/>
            <a:p/>
          </p:txBody>
        </p:sp>
        <p:sp>
          <p:nvSpPr>
            <p:cNvPr id="3206" name="object 3206" descr=""/>
            <p:cNvSpPr/>
            <p:nvPr/>
          </p:nvSpPr>
          <p:spPr>
            <a:xfrm>
              <a:off x="2175267" y="9093565"/>
              <a:ext cx="1270" cy="0"/>
            </a:xfrm>
            <a:custGeom>
              <a:avLst/>
              <a:gdLst/>
              <a:ahLst/>
              <a:cxnLst/>
              <a:rect l="l" t="t" r="r" b="b"/>
              <a:pathLst>
                <a:path w="1269" h="0">
                  <a:moveTo>
                    <a:pt x="0" y="0"/>
                  </a:moveTo>
                  <a:lnTo>
                    <a:pt x="381" y="0"/>
                  </a:lnTo>
                  <a:lnTo>
                    <a:pt x="762" y="0"/>
                  </a:lnTo>
                </a:path>
              </a:pathLst>
            </a:custGeom>
            <a:ln w="3530">
              <a:solidFill>
                <a:srgbClr val="565659"/>
              </a:solidFill>
            </a:ln>
          </p:spPr>
          <p:txBody>
            <a:bodyPr wrap="square" lIns="0" tIns="0" rIns="0" bIns="0" rtlCol="0"/>
            <a:lstStyle/>
            <a:p/>
          </p:txBody>
        </p:sp>
        <p:sp>
          <p:nvSpPr>
            <p:cNvPr id="3207" name="object 3207" descr=""/>
            <p:cNvSpPr/>
            <p:nvPr/>
          </p:nvSpPr>
          <p:spPr>
            <a:xfrm>
              <a:off x="2183650" y="9152622"/>
              <a:ext cx="0" cy="1270"/>
            </a:xfrm>
            <a:custGeom>
              <a:avLst/>
              <a:gdLst/>
              <a:ahLst/>
              <a:cxnLst/>
              <a:rect l="l" t="t" r="r" b="b"/>
              <a:pathLst>
                <a:path w="0" h="1270">
                  <a:moveTo>
                    <a:pt x="0" y="1143"/>
                  </a:moveTo>
                  <a:lnTo>
                    <a:pt x="0" y="762"/>
                  </a:lnTo>
                  <a:lnTo>
                    <a:pt x="0" y="381"/>
                  </a:lnTo>
                  <a:lnTo>
                    <a:pt x="0" y="0"/>
                  </a:lnTo>
                </a:path>
              </a:pathLst>
            </a:custGeom>
            <a:ln w="3530">
              <a:solidFill>
                <a:srgbClr val="565659"/>
              </a:solidFill>
            </a:ln>
          </p:spPr>
          <p:txBody>
            <a:bodyPr wrap="square" lIns="0" tIns="0" rIns="0" bIns="0" rtlCol="0"/>
            <a:lstStyle/>
            <a:p/>
          </p:txBody>
        </p:sp>
        <p:sp>
          <p:nvSpPr>
            <p:cNvPr id="3208" name="object 3208" descr=""/>
            <p:cNvSpPr/>
            <p:nvPr/>
          </p:nvSpPr>
          <p:spPr>
            <a:xfrm>
              <a:off x="2191271" y="9149574"/>
              <a:ext cx="0" cy="4445"/>
            </a:xfrm>
            <a:custGeom>
              <a:avLst/>
              <a:gdLst/>
              <a:ahLst/>
              <a:cxnLst/>
              <a:rect l="l" t="t" r="r" b="b"/>
              <a:pathLst>
                <a:path w="0" h="4445">
                  <a:moveTo>
                    <a:pt x="0" y="4191"/>
                  </a:moveTo>
                  <a:lnTo>
                    <a:pt x="0" y="4191"/>
                  </a:lnTo>
                  <a:lnTo>
                    <a:pt x="0" y="381"/>
                  </a:lnTo>
                  <a:lnTo>
                    <a:pt x="0" y="0"/>
                  </a:lnTo>
                </a:path>
              </a:pathLst>
            </a:custGeom>
            <a:ln w="3530">
              <a:solidFill>
                <a:srgbClr val="565659"/>
              </a:solidFill>
            </a:ln>
          </p:spPr>
          <p:txBody>
            <a:bodyPr wrap="square" lIns="0" tIns="0" rIns="0" bIns="0" rtlCol="0"/>
            <a:lstStyle/>
            <a:p/>
          </p:txBody>
        </p:sp>
        <p:sp>
          <p:nvSpPr>
            <p:cNvPr id="3209" name="object 3209" descr=""/>
            <p:cNvSpPr/>
            <p:nvPr/>
          </p:nvSpPr>
          <p:spPr>
            <a:xfrm>
              <a:off x="2183650" y="9149574"/>
              <a:ext cx="0" cy="3175"/>
            </a:xfrm>
            <a:custGeom>
              <a:avLst/>
              <a:gdLst/>
              <a:ahLst/>
              <a:cxnLst/>
              <a:rect l="l" t="t" r="r" b="b"/>
              <a:pathLst>
                <a:path w="0" h="3175">
                  <a:moveTo>
                    <a:pt x="0" y="0"/>
                  </a:moveTo>
                  <a:lnTo>
                    <a:pt x="0" y="0"/>
                  </a:lnTo>
                  <a:lnTo>
                    <a:pt x="0" y="2667"/>
                  </a:lnTo>
                  <a:lnTo>
                    <a:pt x="0" y="3048"/>
                  </a:lnTo>
                </a:path>
              </a:pathLst>
            </a:custGeom>
            <a:ln w="3530">
              <a:solidFill>
                <a:srgbClr val="565659"/>
              </a:solidFill>
            </a:ln>
          </p:spPr>
          <p:txBody>
            <a:bodyPr wrap="square" lIns="0" tIns="0" rIns="0" bIns="0" rtlCol="0"/>
            <a:lstStyle/>
            <a:p/>
          </p:txBody>
        </p:sp>
        <p:sp>
          <p:nvSpPr>
            <p:cNvPr id="3210" name="object 3210" descr=""/>
            <p:cNvSpPr/>
            <p:nvPr/>
          </p:nvSpPr>
          <p:spPr>
            <a:xfrm>
              <a:off x="2175790" y="913942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211" name="object 3211" descr=""/>
            <p:cNvSpPr/>
            <p:nvPr/>
          </p:nvSpPr>
          <p:spPr>
            <a:xfrm>
              <a:off x="2197367" y="914119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212" name="object 3212" descr=""/>
            <p:cNvSpPr/>
            <p:nvPr/>
          </p:nvSpPr>
          <p:spPr>
            <a:xfrm>
              <a:off x="2177552" y="914119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3213" name="object 3213" descr=""/>
            <p:cNvSpPr/>
            <p:nvPr/>
          </p:nvSpPr>
          <p:spPr>
            <a:xfrm>
              <a:off x="2197367" y="9146907"/>
              <a:ext cx="635" cy="635"/>
            </a:xfrm>
            <a:custGeom>
              <a:avLst/>
              <a:gdLst/>
              <a:ahLst/>
              <a:cxnLst/>
              <a:rect l="l" t="t" r="r" b="b"/>
              <a:pathLst>
                <a:path w="635" h="634">
                  <a:moveTo>
                    <a:pt x="0" y="0"/>
                  </a:moveTo>
                  <a:lnTo>
                    <a:pt x="381" y="0"/>
                  </a:lnTo>
                  <a:lnTo>
                    <a:pt x="381" y="380"/>
                  </a:lnTo>
                </a:path>
              </a:pathLst>
            </a:custGeom>
            <a:ln w="3530">
              <a:solidFill>
                <a:srgbClr val="565659"/>
              </a:solidFill>
            </a:ln>
          </p:spPr>
          <p:txBody>
            <a:bodyPr wrap="square" lIns="0" tIns="0" rIns="0" bIns="0" rtlCol="0"/>
            <a:lstStyle/>
            <a:p/>
          </p:txBody>
        </p:sp>
        <p:sp>
          <p:nvSpPr>
            <p:cNvPr id="3214" name="object 3214" descr=""/>
            <p:cNvSpPr/>
            <p:nvPr/>
          </p:nvSpPr>
          <p:spPr>
            <a:xfrm>
              <a:off x="2177555" y="9146905"/>
              <a:ext cx="635" cy="635"/>
            </a:xfrm>
            <a:custGeom>
              <a:avLst/>
              <a:gdLst/>
              <a:ahLst/>
              <a:cxnLst/>
              <a:rect l="l" t="t" r="r" b="b"/>
              <a:pathLst>
                <a:path w="635" h="634">
                  <a:moveTo>
                    <a:pt x="0" y="381"/>
                  </a:moveTo>
                  <a:lnTo>
                    <a:pt x="0" y="0"/>
                  </a:lnTo>
                  <a:lnTo>
                    <a:pt x="381" y="0"/>
                  </a:lnTo>
                </a:path>
              </a:pathLst>
            </a:custGeom>
            <a:ln w="3530">
              <a:solidFill>
                <a:srgbClr val="565659"/>
              </a:solidFill>
            </a:ln>
          </p:spPr>
          <p:txBody>
            <a:bodyPr wrap="square" lIns="0" tIns="0" rIns="0" bIns="0" rtlCol="0"/>
            <a:lstStyle/>
            <a:p/>
          </p:txBody>
        </p:sp>
        <p:sp>
          <p:nvSpPr>
            <p:cNvPr id="3215" name="object 3215" descr=""/>
            <p:cNvSpPr/>
            <p:nvPr/>
          </p:nvSpPr>
          <p:spPr>
            <a:xfrm>
              <a:off x="2292617" y="8283183"/>
              <a:ext cx="0" cy="13335"/>
            </a:xfrm>
            <a:custGeom>
              <a:avLst/>
              <a:gdLst/>
              <a:ahLst/>
              <a:cxnLst/>
              <a:rect l="l" t="t" r="r" b="b"/>
              <a:pathLst>
                <a:path w="0" h="13334">
                  <a:moveTo>
                    <a:pt x="0" y="0"/>
                  </a:moveTo>
                  <a:lnTo>
                    <a:pt x="0" y="3429"/>
                  </a:lnTo>
                  <a:lnTo>
                    <a:pt x="0" y="6477"/>
                  </a:lnTo>
                  <a:lnTo>
                    <a:pt x="0" y="9906"/>
                  </a:lnTo>
                  <a:lnTo>
                    <a:pt x="0" y="12954"/>
                  </a:lnTo>
                </a:path>
              </a:pathLst>
            </a:custGeom>
            <a:ln w="3530">
              <a:solidFill>
                <a:srgbClr val="565659"/>
              </a:solidFill>
            </a:ln>
          </p:spPr>
          <p:txBody>
            <a:bodyPr wrap="square" lIns="0" tIns="0" rIns="0" bIns="0" rtlCol="0"/>
            <a:lstStyle/>
            <a:p/>
          </p:txBody>
        </p:sp>
        <p:sp>
          <p:nvSpPr>
            <p:cNvPr id="3216" name="object 3216" descr=""/>
            <p:cNvSpPr/>
            <p:nvPr/>
          </p:nvSpPr>
          <p:spPr>
            <a:xfrm>
              <a:off x="2082683" y="8283178"/>
              <a:ext cx="0" cy="16510"/>
            </a:xfrm>
            <a:custGeom>
              <a:avLst/>
              <a:gdLst/>
              <a:ahLst/>
              <a:cxnLst/>
              <a:rect l="l" t="t" r="r" b="b"/>
              <a:pathLst>
                <a:path w="0" h="16509">
                  <a:moveTo>
                    <a:pt x="0" y="16383"/>
                  </a:moveTo>
                  <a:lnTo>
                    <a:pt x="0" y="12192"/>
                  </a:lnTo>
                  <a:lnTo>
                    <a:pt x="0" y="8001"/>
                  </a:lnTo>
                  <a:lnTo>
                    <a:pt x="0" y="4191"/>
                  </a:lnTo>
                  <a:lnTo>
                    <a:pt x="0" y="0"/>
                  </a:lnTo>
                </a:path>
              </a:pathLst>
            </a:custGeom>
            <a:ln w="3530">
              <a:solidFill>
                <a:srgbClr val="565659"/>
              </a:solidFill>
            </a:ln>
          </p:spPr>
          <p:txBody>
            <a:bodyPr wrap="square" lIns="0" tIns="0" rIns="0" bIns="0" rtlCol="0"/>
            <a:lstStyle/>
            <a:p/>
          </p:txBody>
        </p:sp>
        <p:sp>
          <p:nvSpPr>
            <p:cNvPr id="3217" name="object 3217" descr=""/>
            <p:cNvSpPr/>
            <p:nvPr/>
          </p:nvSpPr>
          <p:spPr>
            <a:xfrm>
              <a:off x="2083831" y="8175737"/>
              <a:ext cx="1270" cy="46990"/>
            </a:xfrm>
            <a:custGeom>
              <a:avLst/>
              <a:gdLst/>
              <a:ahLst/>
              <a:cxnLst/>
              <a:rect l="l" t="t" r="r" b="b"/>
              <a:pathLst>
                <a:path w="1269" h="46990">
                  <a:moveTo>
                    <a:pt x="0" y="46481"/>
                  </a:moveTo>
                  <a:lnTo>
                    <a:pt x="0" y="34670"/>
                  </a:lnTo>
                  <a:lnTo>
                    <a:pt x="381" y="23240"/>
                  </a:lnTo>
                  <a:lnTo>
                    <a:pt x="762" y="11429"/>
                  </a:lnTo>
                  <a:lnTo>
                    <a:pt x="1143" y="0"/>
                  </a:lnTo>
                </a:path>
              </a:pathLst>
            </a:custGeom>
            <a:ln w="3530">
              <a:solidFill>
                <a:srgbClr val="565659"/>
              </a:solidFill>
            </a:ln>
          </p:spPr>
          <p:txBody>
            <a:bodyPr wrap="square" lIns="0" tIns="0" rIns="0" bIns="0" rtlCol="0"/>
            <a:lstStyle/>
            <a:p/>
          </p:txBody>
        </p:sp>
        <p:sp>
          <p:nvSpPr>
            <p:cNvPr id="3218" name="object 3218" descr=""/>
            <p:cNvSpPr/>
            <p:nvPr/>
          </p:nvSpPr>
          <p:spPr>
            <a:xfrm>
              <a:off x="2084971" y="8170785"/>
              <a:ext cx="0" cy="5080"/>
            </a:xfrm>
            <a:custGeom>
              <a:avLst/>
              <a:gdLst/>
              <a:ahLst/>
              <a:cxnLst/>
              <a:rect l="l" t="t" r="r" b="b"/>
              <a:pathLst>
                <a:path w="0" h="5079">
                  <a:moveTo>
                    <a:pt x="0" y="4572"/>
                  </a:moveTo>
                  <a:lnTo>
                    <a:pt x="0" y="0"/>
                  </a:lnTo>
                </a:path>
              </a:pathLst>
            </a:custGeom>
            <a:ln w="3530">
              <a:solidFill>
                <a:srgbClr val="565659"/>
              </a:solidFill>
            </a:ln>
          </p:spPr>
          <p:txBody>
            <a:bodyPr wrap="square" lIns="0" tIns="0" rIns="0" bIns="0" rtlCol="0"/>
            <a:lstStyle/>
            <a:p/>
          </p:txBody>
        </p:sp>
        <p:sp>
          <p:nvSpPr>
            <p:cNvPr id="3219" name="object 3219" descr=""/>
            <p:cNvSpPr/>
            <p:nvPr/>
          </p:nvSpPr>
          <p:spPr>
            <a:xfrm>
              <a:off x="2085356" y="8132684"/>
              <a:ext cx="635" cy="31750"/>
            </a:xfrm>
            <a:custGeom>
              <a:avLst/>
              <a:gdLst/>
              <a:ahLst/>
              <a:cxnLst/>
              <a:rect l="l" t="t" r="r" b="b"/>
              <a:pathLst>
                <a:path w="635" h="31750">
                  <a:moveTo>
                    <a:pt x="0" y="31623"/>
                  </a:moveTo>
                  <a:lnTo>
                    <a:pt x="0" y="23622"/>
                  </a:lnTo>
                  <a:lnTo>
                    <a:pt x="0" y="15621"/>
                  </a:lnTo>
                  <a:lnTo>
                    <a:pt x="381" y="7620"/>
                  </a:lnTo>
                  <a:lnTo>
                    <a:pt x="381" y="0"/>
                  </a:lnTo>
                </a:path>
              </a:pathLst>
            </a:custGeom>
            <a:ln w="3530">
              <a:solidFill>
                <a:srgbClr val="565659"/>
              </a:solidFill>
            </a:ln>
          </p:spPr>
          <p:txBody>
            <a:bodyPr wrap="square" lIns="0" tIns="0" rIns="0" bIns="0" rtlCol="0"/>
            <a:lstStyle/>
            <a:p/>
          </p:txBody>
        </p:sp>
        <p:sp>
          <p:nvSpPr>
            <p:cNvPr id="3220" name="object 3220" descr=""/>
            <p:cNvSpPr/>
            <p:nvPr/>
          </p:nvSpPr>
          <p:spPr>
            <a:xfrm>
              <a:off x="2085734" y="8127350"/>
              <a:ext cx="0" cy="5080"/>
            </a:xfrm>
            <a:custGeom>
              <a:avLst/>
              <a:gdLst/>
              <a:ahLst/>
              <a:cxnLst/>
              <a:rect l="l" t="t" r="r" b="b"/>
              <a:pathLst>
                <a:path w="0" h="5079">
                  <a:moveTo>
                    <a:pt x="0" y="4953"/>
                  </a:moveTo>
                  <a:lnTo>
                    <a:pt x="0" y="0"/>
                  </a:lnTo>
                </a:path>
              </a:pathLst>
            </a:custGeom>
            <a:ln w="3530">
              <a:solidFill>
                <a:srgbClr val="565659"/>
              </a:solidFill>
            </a:ln>
          </p:spPr>
          <p:txBody>
            <a:bodyPr wrap="square" lIns="0" tIns="0" rIns="0" bIns="0" rtlCol="0"/>
            <a:lstStyle/>
            <a:p/>
          </p:txBody>
        </p:sp>
        <p:sp>
          <p:nvSpPr>
            <p:cNvPr id="3221" name="object 3221" descr=""/>
            <p:cNvSpPr/>
            <p:nvPr/>
          </p:nvSpPr>
          <p:spPr>
            <a:xfrm>
              <a:off x="2085734" y="8116301"/>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222" name="object 3222" descr=""/>
            <p:cNvSpPr/>
            <p:nvPr/>
          </p:nvSpPr>
          <p:spPr>
            <a:xfrm>
              <a:off x="2085353" y="8080870"/>
              <a:ext cx="635" cy="29845"/>
            </a:xfrm>
            <a:custGeom>
              <a:avLst/>
              <a:gdLst/>
              <a:ahLst/>
              <a:cxnLst/>
              <a:rect l="l" t="t" r="r" b="b"/>
              <a:pathLst>
                <a:path w="635" h="29845">
                  <a:moveTo>
                    <a:pt x="381" y="29337"/>
                  </a:moveTo>
                  <a:lnTo>
                    <a:pt x="381" y="29337"/>
                  </a:lnTo>
                  <a:lnTo>
                    <a:pt x="381" y="7239"/>
                  </a:lnTo>
                  <a:lnTo>
                    <a:pt x="0" y="3429"/>
                  </a:lnTo>
                  <a:lnTo>
                    <a:pt x="0" y="0"/>
                  </a:lnTo>
                </a:path>
              </a:pathLst>
            </a:custGeom>
            <a:ln w="3530">
              <a:solidFill>
                <a:srgbClr val="565659"/>
              </a:solidFill>
            </a:ln>
          </p:spPr>
          <p:txBody>
            <a:bodyPr wrap="square" lIns="0" tIns="0" rIns="0" bIns="0" rtlCol="0"/>
            <a:lstStyle/>
            <a:p/>
          </p:txBody>
        </p:sp>
        <p:sp>
          <p:nvSpPr>
            <p:cNvPr id="3223" name="object 3223" descr=""/>
            <p:cNvSpPr/>
            <p:nvPr/>
          </p:nvSpPr>
          <p:spPr>
            <a:xfrm>
              <a:off x="2275856" y="7942565"/>
              <a:ext cx="1270" cy="5715"/>
            </a:xfrm>
            <a:custGeom>
              <a:avLst/>
              <a:gdLst/>
              <a:ahLst/>
              <a:cxnLst/>
              <a:rect l="l" t="t" r="r" b="b"/>
              <a:pathLst>
                <a:path w="1269" h="5715">
                  <a:moveTo>
                    <a:pt x="0" y="0"/>
                  </a:moveTo>
                  <a:lnTo>
                    <a:pt x="762" y="2666"/>
                  </a:lnTo>
                  <a:lnTo>
                    <a:pt x="1143" y="5333"/>
                  </a:lnTo>
                </a:path>
              </a:pathLst>
            </a:custGeom>
            <a:ln w="3530">
              <a:solidFill>
                <a:srgbClr val="565659"/>
              </a:solidFill>
            </a:ln>
          </p:spPr>
          <p:txBody>
            <a:bodyPr wrap="square" lIns="0" tIns="0" rIns="0" bIns="0" rtlCol="0"/>
            <a:lstStyle/>
            <a:p/>
          </p:txBody>
        </p:sp>
        <p:sp>
          <p:nvSpPr>
            <p:cNvPr id="3224" name="object 3224" descr=""/>
            <p:cNvSpPr/>
            <p:nvPr/>
          </p:nvSpPr>
          <p:spPr>
            <a:xfrm>
              <a:off x="2292615" y="8227936"/>
              <a:ext cx="635" cy="55244"/>
            </a:xfrm>
            <a:custGeom>
              <a:avLst/>
              <a:gdLst/>
              <a:ahLst/>
              <a:cxnLst/>
              <a:rect l="l" t="t" r="r" b="b"/>
              <a:pathLst>
                <a:path w="635" h="55245">
                  <a:moveTo>
                    <a:pt x="381" y="0"/>
                  </a:moveTo>
                  <a:lnTo>
                    <a:pt x="0" y="13716"/>
                  </a:lnTo>
                  <a:lnTo>
                    <a:pt x="0" y="27432"/>
                  </a:lnTo>
                  <a:lnTo>
                    <a:pt x="0" y="55244"/>
                  </a:lnTo>
                </a:path>
              </a:pathLst>
            </a:custGeom>
            <a:ln w="3530">
              <a:solidFill>
                <a:srgbClr val="565659"/>
              </a:solidFill>
            </a:ln>
          </p:spPr>
          <p:txBody>
            <a:bodyPr wrap="square" lIns="0" tIns="0" rIns="0" bIns="0" rtlCol="0"/>
            <a:lstStyle/>
            <a:p/>
          </p:txBody>
        </p:sp>
        <p:sp>
          <p:nvSpPr>
            <p:cNvPr id="3225" name="object 3225" descr=""/>
            <p:cNvSpPr/>
            <p:nvPr/>
          </p:nvSpPr>
          <p:spPr>
            <a:xfrm>
              <a:off x="2081164" y="8039719"/>
              <a:ext cx="5080" cy="243840"/>
            </a:xfrm>
            <a:custGeom>
              <a:avLst/>
              <a:gdLst/>
              <a:ahLst/>
              <a:cxnLst/>
              <a:rect l="l" t="t" r="r" b="b"/>
              <a:pathLst>
                <a:path w="5080" h="243840">
                  <a:moveTo>
                    <a:pt x="0" y="0"/>
                  </a:moveTo>
                  <a:lnTo>
                    <a:pt x="1143" y="7619"/>
                  </a:lnTo>
                  <a:lnTo>
                    <a:pt x="1905" y="15239"/>
                  </a:lnTo>
                  <a:lnTo>
                    <a:pt x="3048" y="22478"/>
                  </a:lnTo>
                  <a:lnTo>
                    <a:pt x="3429" y="26288"/>
                  </a:lnTo>
                  <a:lnTo>
                    <a:pt x="3429" y="30098"/>
                  </a:lnTo>
                  <a:lnTo>
                    <a:pt x="4191" y="37718"/>
                  </a:lnTo>
                  <a:lnTo>
                    <a:pt x="4191" y="45338"/>
                  </a:lnTo>
                  <a:lnTo>
                    <a:pt x="4572" y="52958"/>
                  </a:lnTo>
                  <a:lnTo>
                    <a:pt x="4572" y="60578"/>
                  </a:lnTo>
                  <a:lnTo>
                    <a:pt x="4572" y="75818"/>
                  </a:lnTo>
                  <a:lnTo>
                    <a:pt x="4572" y="91058"/>
                  </a:lnTo>
                  <a:lnTo>
                    <a:pt x="4572" y="106298"/>
                  </a:lnTo>
                  <a:lnTo>
                    <a:pt x="4191" y="121538"/>
                  </a:lnTo>
                  <a:lnTo>
                    <a:pt x="3429" y="152018"/>
                  </a:lnTo>
                  <a:lnTo>
                    <a:pt x="2667" y="182498"/>
                  </a:lnTo>
                  <a:lnTo>
                    <a:pt x="2286" y="197738"/>
                  </a:lnTo>
                  <a:lnTo>
                    <a:pt x="1905" y="212978"/>
                  </a:lnTo>
                  <a:lnTo>
                    <a:pt x="1905" y="228218"/>
                  </a:lnTo>
                  <a:lnTo>
                    <a:pt x="1524" y="243458"/>
                  </a:lnTo>
                </a:path>
              </a:pathLst>
            </a:custGeom>
            <a:ln w="3530">
              <a:solidFill>
                <a:srgbClr val="565659"/>
              </a:solidFill>
            </a:ln>
          </p:spPr>
          <p:txBody>
            <a:bodyPr wrap="square" lIns="0" tIns="0" rIns="0" bIns="0" rtlCol="0"/>
            <a:lstStyle/>
            <a:p/>
          </p:txBody>
        </p:sp>
        <p:sp>
          <p:nvSpPr>
            <p:cNvPr id="3226" name="object 3226" descr=""/>
            <p:cNvSpPr/>
            <p:nvPr/>
          </p:nvSpPr>
          <p:spPr>
            <a:xfrm>
              <a:off x="2275853" y="7942569"/>
              <a:ext cx="17780" cy="340995"/>
            </a:xfrm>
            <a:custGeom>
              <a:avLst/>
              <a:gdLst/>
              <a:ahLst/>
              <a:cxnLst/>
              <a:rect l="l" t="t" r="r" b="b"/>
              <a:pathLst>
                <a:path w="17780" h="340995">
                  <a:moveTo>
                    <a:pt x="16763" y="340613"/>
                  </a:moveTo>
                  <a:lnTo>
                    <a:pt x="16763" y="297941"/>
                  </a:lnTo>
                  <a:lnTo>
                    <a:pt x="17525" y="255269"/>
                  </a:lnTo>
                  <a:lnTo>
                    <a:pt x="17525" y="233933"/>
                  </a:lnTo>
                  <a:lnTo>
                    <a:pt x="17525" y="212597"/>
                  </a:lnTo>
                  <a:lnTo>
                    <a:pt x="17525" y="191261"/>
                  </a:lnTo>
                  <a:lnTo>
                    <a:pt x="17144" y="169925"/>
                  </a:lnTo>
                  <a:lnTo>
                    <a:pt x="16763" y="148589"/>
                  </a:lnTo>
                  <a:lnTo>
                    <a:pt x="16382" y="137921"/>
                  </a:lnTo>
                  <a:lnTo>
                    <a:pt x="16001" y="127253"/>
                  </a:lnTo>
                  <a:lnTo>
                    <a:pt x="15620" y="116585"/>
                  </a:lnTo>
                  <a:lnTo>
                    <a:pt x="14858" y="105917"/>
                  </a:lnTo>
                  <a:lnTo>
                    <a:pt x="14096" y="95249"/>
                  </a:lnTo>
                  <a:lnTo>
                    <a:pt x="12953" y="84581"/>
                  </a:lnTo>
                  <a:lnTo>
                    <a:pt x="11810" y="73913"/>
                  </a:lnTo>
                  <a:lnTo>
                    <a:pt x="10667" y="63245"/>
                  </a:lnTo>
                  <a:lnTo>
                    <a:pt x="9143" y="52577"/>
                  </a:lnTo>
                  <a:lnTo>
                    <a:pt x="7619" y="42290"/>
                  </a:lnTo>
                  <a:lnTo>
                    <a:pt x="6095" y="31622"/>
                  </a:lnTo>
                  <a:lnTo>
                    <a:pt x="4190" y="20954"/>
                  </a:lnTo>
                  <a:lnTo>
                    <a:pt x="2285" y="10667"/>
                  </a:lnTo>
                  <a:lnTo>
                    <a:pt x="0" y="0"/>
                  </a:lnTo>
                </a:path>
              </a:pathLst>
            </a:custGeom>
            <a:ln w="3530">
              <a:solidFill>
                <a:srgbClr val="565659"/>
              </a:solidFill>
            </a:ln>
          </p:spPr>
          <p:txBody>
            <a:bodyPr wrap="square" lIns="0" tIns="0" rIns="0" bIns="0" rtlCol="0"/>
            <a:lstStyle/>
            <a:p/>
          </p:txBody>
        </p:sp>
        <p:sp>
          <p:nvSpPr>
            <p:cNvPr id="3227" name="object 3227" descr=""/>
            <p:cNvSpPr/>
            <p:nvPr/>
          </p:nvSpPr>
          <p:spPr>
            <a:xfrm>
              <a:off x="2071253" y="8283183"/>
              <a:ext cx="11430" cy="187325"/>
            </a:xfrm>
            <a:custGeom>
              <a:avLst/>
              <a:gdLst/>
              <a:ahLst/>
              <a:cxnLst/>
              <a:rect l="l" t="t" r="r" b="b"/>
              <a:pathLst>
                <a:path w="11430" h="187325">
                  <a:moveTo>
                    <a:pt x="11430" y="0"/>
                  </a:moveTo>
                  <a:lnTo>
                    <a:pt x="11430" y="5715"/>
                  </a:lnTo>
                  <a:lnTo>
                    <a:pt x="11430" y="11811"/>
                  </a:lnTo>
                  <a:lnTo>
                    <a:pt x="11430" y="17526"/>
                  </a:lnTo>
                  <a:lnTo>
                    <a:pt x="11049" y="23241"/>
                  </a:lnTo>
                  <a:lnTo>
                    <a:pt x="10668" y="35052"/>
                  </a:lnTo>
                  <a:lnTo>
                    <a:pt x="9906" y="46863"/>
                  </a:lnTo>
                  <a:lnTo>
                    <a:pt x="9144" y="58674"/>
                  </a:lnTo>
                  <a:lnTo>
                    <a:pt x="8382" y="70104"/>
                  </a:lnTo>
                  <a:lnTo>
                    <a:pt x="7620" y="81915"/>
                  </a:lnTo>
                  <a:lnTo>
                    <a:pt x="6858" y="93726"/>
                  </a:lnTo>
                  <a:lnTo>
                    <a:pt x="4953" y="116967"/>
                  </a:lnTo>
                  <a:lnTo>
                    <a:pt x="3048" y="140208"/>
                  </a:lnTo>
                  <a:lnTo>
                    <a:pt x="1143" y="163449"/>
                  </a:lnTo>
                  <a:lnTo>
                    <a:pt x="381" y="175260"/>
                  </a:lnTo>
                  <a:lnTo>
                    <a:pt x="0" y="180975"/>
                  </a:lnTo>
                  <a:lnTo>
                    <a:pt x="0" y="184023"/>
                  </a:lnTo>
                  <a:lnTo>
                    <a:pt x="0" y="187071"/>
                  </a:lnTo>
                </a:path>
              </a:pathLst>
            </a:custGeom>
            <a:ln w="3530">
              <a:solidFill>
                <a:srgbClr val="565659"/>
              </a:solidFill>
            </a:ln>
          </p:spPr>
          <p:txBody>
            <a:bodyPr wrap="square" lIns="0" tIns="0" rIns="0" bIns="0" rtlCol="0"/>
            <a:lstStyle/>
            <a:p/>
          </p:txBody>
        </p:sp>
        <p:sp>
          <p:nvSpPr>
            <p:cNvPr id="3228" name="object 3228" descr=""/>
            <p:cNvSpPr/>
            <p:nvPr/>
          </p:nvSpPr>
          <p:spPr>
            <a:xfrm>
              <a:off x="2292620" y="8283183"/>
              <a:ext cx="12065" cy="187325"/>
            </a:xfrm>
            <a:custGeom>
              <a:avLst/>
              <a:gdLst/>
              <a:ahLst/>
              <a:cxnLst/>
              <a:rect l="l" t="t" r="r" b="b"/>
              <a:pathLst>
                <a:path w="12064" h="187325">
                  <a:moveTo>
                    <a:pt x="11811" y="187070"/>
                  </a:moveTo>
                  <a:lnTo>
                    <a:pt x="11811" y="184022"/>
                  </a:lnTo>
                  <a:lnTo>
                    <a:pt x="11811" y="180974"/>
                  </a:lnTo>
                  <a:lnTo>
                    <a:pt x="11430" y="175259"/>
                  </a:lnTo>
                  <a:lnTo>
                    <a:pt x="10287" y="163829"/>
                  </a:lnTo>
                  <a:lnTo>
                    <a:pt x="8382" y="140588"/>
                  </a:lnTo>
                  <a:lnTo>
                    <a:pt x="6477" y="117728"/>
                  </a:lnTo>
                  <a:lnTo>
                    <a:pt x="4572" y="94487"/>
                  </a:lnTo>
                  <a:lnTo>
                    <a:pt x="3048" y="71627"/>
                  </a:lnTo>
                  <a:lnTo>
                    <a:pt x="2286" y="60197"/>
                  </a:lnTo>
                  <a:lnTo>
                    <a:pt x="1524" y="48386"/>
                  </a:lnTo>
                  <a:lnTo>
                    <a:pt x="762" y="36956"/>
                  </a:lnTo>
                  <a:lnTo>
                    <a:pt x="381" y="25526"/>
                  </a:lnTo>
                  <a:lnTo>
                    <a:pt x="0" y="19430"/>
                  </a:lnTo>
                  <a:lnTo>
                    <a:pt x="0" y="13715"/>
                  </a:lnTo>
                  <a:lnTo>
                    <a:pt x="0" y="8000"/>
                  </a:lnTo>
                  <a:lnTo>
                    <a:pt x="0" y="2285"/>
                  </a:lnTo>
                  <a:lnTo>
                    <a:pt x="0" y="0"/>
                  </a:lnTo>
                </a:path>
              </a:pathLst>
            </a:custGeom>
            <a:ln w="3530">
              <a:solidFill>
                <a:srgbClr val="565659"/>
              </a:solidFill>
            </a:ln>
          </p:spPr>
          <p:txBody>
            <a:bodyPr wrap="square" lIns="0" tIns="0" rIns="0" bIns="0" rtlCol="0"/>
            <a:lstStyle/>
            <a:p/>
          </p:txBody>
        </p:sp>
        <p:sp>
          <p:nvSpPr>
            <p:cNvPr id="3229" name="object 3229" descr=""/>
            <p:cNvSpPr/>
            <p:nvPr/>
          </p:nvSpPr>
          <p:spPr>
            <a:xfrm>
              <a:off x="2239661" y="7855697"/>
              <a:ext cx="36195" cy="86995"/>
            </a:xfrm>
            <a:custGeom>
              <a:avLst/>
              <a:gdLst/>
              <a:ahLst/>
              <a:cxnLst/>
              <a:rect l="l" t="t" r="r" b="b"/>
              <a:pathLst>
                <a:path w="36194" h="86995">
                  <a:moveTo>
                    <a:pt x="36194" y="86868"/>
                  </a:moveTo>
                  <a:lnTo>
                    <a:pt x="35051" y="81153"/>
                  </a:lnTo>
                  <a:lnTo>
                    <a:pt x="34289" y="78105"/>
                  </a:lnTo>
                  <a:lnTo>
                    <a:pt x="33908" y="75438"/>
                  </a:lnTo>
                  <a:lnTo>
                    <a:pt x="33146" y="72390"/>
                  </a:lnTo>
                  <a:lnTo>
                    <a:pt x="32384" y="69723"/>
                  </a:lnTo>
                  <a:lnTo>
                    <a:pt x="31622" y="66675"/>
                  </a:lnTo>
                  <a:lnTo>
                    <a:pt x="30860" y="64008"/>
                  </a:lnTo>
                  <a:lnTo>
                    <a:pt x="29717" y="60960"/>
                  </a:lnTo>
                  <a:lnTo>
                    <a:pt x="28955" y="58293"/>
                  </a:lnTo>
                  <a:lnTo>
                    <a:pt x="27812" y="55626"/>
                  </a:lnTo>
                  <a:lnTo>
                    <a:pt x="27050" y="52578"/>
                  </a:lnTo>
                  <a:lnTo>
                    <a:pt x="25907" y="49911"/>
                  </a:lnTo>
                  <a:lnTo>
                    <a:pt x="25145" y="47244"/>
                  </a:lnTo>
                  <a:lnTo>
                    <a:pt x="24002" y="44577"/>
                  </a:lnTo>
                  <a:lnTo>
                    <a:pt x="22859" y="41529"/>
                  </a:lnTo>
                  <a:lnTo>
                    <a:pt x="21716" y="38862"/>
                  </a:lnTo>
                  <a:lnTo>
                    <a:pt x="20573" y="36195"/>
                  </a:lnTo>
                  <a:lnTo>
                    <a:pt x="19049" y="33528"/>
                  </a:lnTo>
                  <a:lnTo>
                    <a:pt x="17906" y="30861"/>
                  </a:lnTo>
                  <a:lnTo>
                    <a:pt x="16763" y="28194"/>
                  </a:lnTo>
                  <a:lnTo>
                    <a:pt x="15239" y="25527"/>
                  </a:lnTo>
                  <a:lnTo>
                    <a:pt x="13715" y="23241"/>
                  </a:lnTo>
                  <a:lnTo>
                    <a:pt x="12572" y="20574"/>
                  </a:lnTo>
                  <a:lnTo>
                    <a:pt x="11048" y="17907"/>
                  </a:lnTo>
                  <a:lnTo>
                    <a:pt x="9524" y="15240"/>
                  </a:lnTo>
                  <a:lnTo>
                    <a:pt x="8000" y="12573"/>
                  </a:lnTo>
                  <a:lnTo>
                    <a:pt x="6476" y="10287"/>
                  </a:lnTo>
                  <a:lnTo>
                    <a:pt x="4952" y="7620"/>
                  </a:lnTo>
                  <a:lnTo>
                    <a:pt x="3428" y="4953"/>
                  </a:lnTo>
                  <a:lnTo>
                    <a:pt x="1904" y="2667"/>
                  </a:lnTo>
                  <a:lnTo>
                    <a:pt x="0" y="0"/>
                  </a:lnTo>
                </a:path>
              </a:pathLst>
            </a:custGeom>
            <a:ln w="3530">
              <a:solidFill>
                <a:srgbClr val="565659"/>
              </a:solidFill>
            </a:ln>
          </p:spPr>
          <p:txBody>
            <a:bodyPr wrap="square" lIns="0" tIns="0" rIns="0" bIns="0" rtlCol="0"/>
            <a:lstStyle/>
            <a:p/>
          </p:txBody>
        </p:sp>
        <p:sp>
          <p:nvSpPr>
            <p:cNvPr id="3230" name="object 3230" descr=""/>
            <p:cNvSpPr/>
            <p:nvPr/>
          </p:nvSpPr>
          <p:spPr>
            <a:xfrm>
              <a:off x="2006483" y="7943328"/>
              <a:ext cx="74930" cy="96520"/>
            </a:xfrm>
            <a:custGeom>
              <a:avLst/>
              <a:gdLst/>
              <a:ahLst/>
              <a:cxnLst/>
              <a:rect l="l" t="t" r="r" b="b"/>
              <a:pathLst>
                <a:path w="74930" h="96520">
                  <a:moveTo>
                    <a:pt x="0" y="0"/>
                  </a:moveTo>
                  <a:lnTo>
                    <a:pt x="17526" y="15239"/>
                  </a:lnTo>
                  <a:lnTo>
                    <a:pt x="20574" y="17906"/>
                  </a:lnTo>
                  <a:lnTo>
                    <a:pt x="23241" y="20573"/>
                  </a:lnTo>
                  <a:lnTo>
                    <a:pt x="25908" y="23240"/>
                  </a:lnTo>
                  <a:lnTo>
                    <a:pt x="28956" y="25907"/>
                  </a:lnTo>
                  <a:lnTo>
                    <a:pt x="31623" y="28574"/>
                  </a:lnTo>
                  <a:lnTo>
                    <a:pt x="34290" y="31241"/>
                  </a:lnTo>
                  <a:lnTo>
                    <a:pt x="36957" y="34289"/>
                  </a:lnTo>
                  <a:lnTo>
                    <a:pt x="39624" y="36956"/>
                  </a:lnTo>
                  <a:lnTo>
                    <a:pt x="42291" y="40004"/>
                  </a:lnTo>
                  <a:lnTo>
                    <a:pt x="44958" y="42671"/>
                  </a:lnTo>
                  <a:lnTo>
                    <a:pt x="47625" y="45719"/>
                  </a:lnTo>
                  <a:lnTo>
                    <a:pt x="49911" y="48767"/>
                  </a:lnTo>
                  <a:lnTo>
                    <a:pt x="52577" y="51815"/>
                  </a:lnTo>
                  <a:lnTo>
                    <a:pt x="54864" y="54863"/>
                  </a:lnTo>
                  <a:lnTo>
                    <a:pt x="57150" y="57911"/>
                  </a:lnTo>
                  <a:lnTo>
                    <a:pt x="59436" y="60959"/>
                  </a:lnTo>
                  <a:lnTo>
                    <a:pt x="60578" y="62483"/>
                  </a:lnTo>
                  <a:lnTo>
                    <a:pt x="61722" y="64007"/>
                  </a:lnTo>
                  <a:lnTo>
                    <a:pt x="62484" y="65912"/>
                  </a:lnTo>
                  <a:lnTo>
                    <a:pt x="63627" y="67436"/>
                  </a:lnTo>
                  <a:lnTo>
                    <a:pt x="64769" y="68960"/>
                  </a:lnTo>
                  <a:lnTo>
                    <a:pt x="65532" y="70865"/>
                  </a:lnTo>
                  <a:lnTo>
                    <a:pt x="66675" y="72389"/>
                  </a:lnTo>
                  <a:lnTo>
                    <a:pt x="67437" y="74294"/>
                  </a:lnTo>
                  <a:lnTo>
                    <a:pt x="68199" y="75818"/>
                  </a:lnTo>
                  <a:lnTo>
                    <a:pt x="69342" y="77723"/>
                  </a:lnTo>
                  <a:lnTo>
                    <a:pt x="70104" y="79628"/>
                  </a:lnTo>
                  <a:lnTo>
                    <a:pt x="70485" y="81152"/>
                  </a:lnTo>
                  <a:lnTo>
                    <a:pt x="71247" y="83057"/>
                  </a:lnTo>
                  <a:lnTo>
                    <a:pt x="72009" y="84962"/>
                  </a:lnTo>
                  <a:lnTo>
                    <a:pt x="72390" y="86867"/>
                  </a:lnTo>
                  <a:lnTo>
                    <a:pt x="73152" y="88772"/>
                  </a:lnTo>
                  <a:lnTo>
                    <a:pt x="73533" y="90677"/>
                  </a:lnTo>
                  <a:lnTo>
                    <a:pt x="73914" y="92582"/>
                  </a:lnTo>
                  <a:lnTo>
                    <a:pt x="74295" y="94487"/>
                  </a:lnTo>
                  <a:lnTo>
                    <a:pt x="74676" y="96392"/>
                  </a:lnTo>
                </a:path>
              </a:pathLst>
            </a:custGeom>
            <a:ln w="3530">
              <a:solidFill>
                <a:srgbClr val="565659"/>
              </a:solidFill>
            </a:ln>
          </p:spPr>
          <p:txBody>
            <a:bodyPr wrap="square" lIns="0" tIns="0" rIns="0" bIns="0" rtlCol="0"/>
            <a:lstStyle/>
            <a:p/>
          </p:txBody>
        </p:sp>
        <p:sp>
          <p:nvSpPr>
            <p:cNvPr id="3231" name="object 3231" descr=""/>
            <p:cNvSpPr/>
            <p:nvPr/>
          </p:nvSpPr>
          <p:spPr>
            <a:xfrm>
              <a:off x="2282330" y="7687299"/>
              <a:ext cx="0" cy="1270"/>
            </a:xfrm>
            <a:custGeom>
              <a:avLst/>
              <a:gdLst/>
              <a:ahLst/>
              <a:cxnLst/>
              <a:rect l="l" t="t" r="r" b="b"/>
              <a:pathLst>
                <a:path w="0" h="1270">
                  <a:moveTo>
                    <a:pt x="0" y="1143"/>
                  </a:moveTo>
                  <a:lnTo>
                    <a:pt x="0" y="0"/>
                  </a:lnTo>
                </a:path>
              </a:pathLst>
            </a:custGeom>
            <a:ln w="3530">
              <a:solidFill>
                <a:srgbClr val="565659"/>
              </a:solidFill>
            </a:ln>
          </p:spPr>
          <p:txBody>
            <a:bodyPr wrap="square" lIns="0" tIns="0" rIns="0" bIns="0" rtlCol="0"/>
            <a:lstStyle/>
            <a:p/>
          </p:txBody>
        </p:sp>
        <p:sp>
          <p:nvSpPr>
            <p:cNvPr id="3232" name="object 3232" descr=""/>
            <p:cNvSpPr/>
            <p:nvPr/>
          </p:nvSpPr>
          <p:spPr>
            <a:xfrm>
              <a:off x="2282330" y="7680055"/>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233" name="object 3233" descr=""/>
            <p:cNvSpPr/>
            <p:nvPr/>
          </p:nvSpPr>
          <p:spPr>
            <a:xfrm>
              <a:off x="2218325" y="7874747"/>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3234" name="object 3234" descr=""/>
            <p:cNvSpPr/>
            <p:nvPr/>
          </p:nvSpPr>
          <p:spPr>
            <a:xfrm>
              <a:off x="2025917" y="7735681"/>
              <a:ext cx="35560" cy="22225"/>
            </a:xfrm>
            <a:custGeom>
              <a:avLst/>
              <a:gdLst/>
              <a:ahLst/>
              <a:cxnLst/>
              <a:rect l="l" t="t" r="r" b="b"/>
              <a:pathLst>
                <a:path w="35560" h="22225">
                  <a:moveTo>
                    <a:pt x="0" y="21717"/>
                  </a:moveTo>
                  <a:lnTo>
                    <a:pt x="1143" y="21336"/>
                  </a:lnTo>
                  <a:lnTo>
                    <a:pt x="2286" y="20574"/>
                  </a:lnTo>
                  <a:lnTo>
                    <a:pt x="4572" y="19431"/>
                  </a:lnTo>
                  <a:lnTo>
                    <a:pt x="6858" y="18288"/>
                  </a:lnTo>
                  <a:lnTo>
                    <a:pt x="9144" y="16764"/>
                  </a:lnTo>
                  <a:lnTo>
                    <a:pt x="11049" y="15621"/>
                  </a:lnTo>
                  <a:lnTo>
                    <a:pt x="13335" y="14097"/>
                  </a:lnTo>
                  <a:lnTo>
                    <a:pt x="15621" y="12954"/>
                  </a:lnTo>
                  <a:lnTo>
                    <a:pt x="17907" y="11430"/>
                  </a:lnTo>
                  <a:lnTo>
                    <a:pt x="20193" y="10287"/>
                  </a:lnTo>
                  <a:lnTo>
                    <a:pt x="22098" y="8763"/>
                  </a:lnTo>
                  <a:lnTo>
                    <a:pt x="24384" y="7620"/>
                  </a:lnTo>
                  <a:lnTo>
                    <a:pt x="26670" y="6096"/>
                  </a:lnTo>
                  <a:lnTo>
                    <a:pt x="28575" y="4572"/>
                  </a:lnTo>
                  <a:lnTo>
                    <a:pt x="30861" y="3048"/>
                  </a:lnTo>
                  <a:lnTo>
                    <a:pt x="32766" y="1524"/>
                  </a:lnTo>
                  <a:lnTo>
                    <a:pt x="35052" y="0"/>
                  </a:lnTo>
                </a:path>
              </a:pathLst>
            </a:custGeom>
            <a:ln w="3530">
              <a:solidFill>
                <a:srgbClr val="565659"/>
              </a:solidFill>
            </a:ln>
          </p:spPr>
          <p:txBody>
            <a:bodyPr wrap="square" lIns="0" tIns="0" rIns="0" bIns="0" rtlCol="0"/>
            <a:lstStyle/>
            <a:p/>
          </p:txBody>
        </p:sp>
        <p:sp>
          <p:nvSpPr>
            <p:cNvPr id="3235" name="object 3235" descr=""/>
            <p:cNvSpPr/>
            <p:nvPr/>
          </p:nvSpPr>
          <p:spPr>
            <a:xfrm>
              <a:off x="2137172" y="7875128"/>
              <a:ext cx="81915" cy="75565"/>
            </a:xfrm>
            <a:custGeom>
              <a:avLst/>
              <a:gdLst/>
              <a:ahLst/>
              <a:cxnLst/>
              <a:rect l="l" t="t" r="r" b="b"/>
              <a:pathLst>
                <a:path w="81914" h="75565">
                  <a:moveTo>
                    <a:pt x="81533" y="0"/>
                  </a:moveTo>
                  <a:lnTo>
                    <a:pt x="79247" y="2667"/>
                  </a:lnTo>
                  <a:lnTo>
                    <a:pt x="77342" y="5334"/>
                  </a:lnTo>
                  <a:lnTo>
                    <a:pt x="75056" y="8001"/>
                  </a:lnTo>
                  <a:lnTo>
                    <a:pt x="72770" y="10668"/>
                  </a:lnTo>
                  <a:lnTo>
                    <a:pt x="70484" y="13335"/>
                  </a:lnTo>
                  <a:lnTo>
                    <a:pt x="68198" y="16002"/>
                  </a:lnTo>
                  <a:lnTo>
                    <a:pt x="65912" y="18669"/>
                  </a:lnTo>
                  <a:lnTo>
                    <a:pt x="63626" y="20955"/>
                  </a:lnTo>
                  <a:lnTo>
                    <a:pt x="60959" y="23622"/>
                  </a:lnTo>
                  <a:lnTo>
                    <a:pt x="58673" y="26289"/>
                  </a:lnTo>
                  <a:lnTo>
                    <a:pt x="56387" y="28575"/>
                  </a:lnTo>
                  <a:lnTo>
                    <a:pt x="53720" y="31242"/>
                  </a:lnTo>
                  <a:lnTo>
                    <a:pt x="51434" y="33528"/>
                  </a:lnTo>
                  <a:lnTo>
                    <a:pt x="48767" y="35814"/>
                  </a:lnTo>
                  <a:lnTo>
                    <a:pt x="46100" y="38481"/>
                  </a:lnTo>
                  <a:lnTo>
                    <a:pt x="43814" y="40767"/>
                  </a:lnTo>
                  <a:lnTo>
                    <a:pt x="41147" y="43053"/>
                  </a:lnTo>
                  <a:lnTo>
                    <a:pt x="38480" y="45339"/>
                  </a:lnTo>
                  <a:lnTo>
                    <a:pt x="35813" y="47625"/>
                  </a:lnTo>
                  <a:lnTo>
                    <a:pt x="33527" y="49911"/>
                  </a:lnTo>
                  <a:lnTo>
                    <a:pt x="30860" y="52197"/>
                  </a:lnTo>
                  <a:lnTo>
                    <a:pt x="28193" y="54483"/>
                  </a:lnTo>
                  <a:lnTo>
                    <a:pt x="25526" y="56769"/>
                  </a:lnTo>
                  <a:lnTo>
                    <a:pt x="22478" y="59055"/>
                  </a:lnTo>
                  <a:lnTo>
                    <a:pt x="19811" y="60960"/>
                  </a:lnTo>
                  <a:lnTo>
                    <a:pt x="17144" y="63246"/>
                  </a:lnTo>
                  <a:lnTo>
                    <a:pt x="14477" y="65151"/>
                  </a:lnTo>
                  <a:lnTo>
                    <a:pt x="11429" y="67437"/>
                  </a:lnTo>
                  <a:lnTo>
                    <a:pt x="8762" y="69342"/>
                  </a:lnTo>
                  <a:lnTo>
                    <a:pt x="5714" y="71247"/>
                  </a:lnTo>
                  <a:lnTo>
                    <a:pt x="4190" y="72390"/>
                  </a:lnTo>
                  <a:lnTo>
                    <a:pt x="3047" y="73152"/>
                  </a:lnTo>
                  <a:lnTo>
                    <a:pt x="0" y="75057"/>
                  </a:lnTo>
                </a:path>
              </a:pathLst>
            </a:custGeom>
            <a:ln w="3530">
              <a:solidFill>
                <a:srgbClr val="565659"/>
              </a:solidFill>
            </a:ln>
          </p:spPr>
          <p:txBody>
            <a:bodyPr wrap="square" lIns="0" tIns="0" rIns="0" bIns="0" rtlCol="0"/>
            <a:lstStyle/>
            <a:p/>
          </p:txBody>
        </p:sp>
        <p:sp>
          <p:nvSpPr>
            <p:cNvPr id="3236" name="object 3236" descr=""/>
            <p:cNvSpPr/>
            <p:nvPr/>
          </p:nvSpPr>
          <p:spPr>
            <a:xfrm>
              <a:off x="2238896" y="7832460"/>
              <a:ext cx="1905" cy="3175"/>
            </a:xfrm>
            <a:custGeom>
              <a:avLst/>
              <a:gdLst/>
              <a:ahLst/>
              <a:cxnLst/>
              <a:rect l="l" t="t" r="r" b="b"/>
              <a:pathLst>
                <a:path w="1905" h="3175">
                  <a:moveTo>
                    <a:pt x="0" y="3048"/>
                  </a:moveTo>
                  <a:lnTo>
                    <a:pt x="762" y="1524"/>
                  </a:lnTo>
                  <a:lnTo>
                    <a:pt x="1524" y="0"/>
                  </a:lnTo>
                </a:path>
              </a:pathLst>
            </a:custGeom>
            <a:ln w="3530">
              <a:solidFill>
                <a:srgbClr val="565659"/>
              </a:solidFill>
            </a:ln>
          </p:spPr>
          <p:txBody>
            <a:bodyPr wrap="square" lIns="0" tIns="0" rIns="0" bIns="0" rtlCol="0"/>
            <a:lstStyle/>
            <a:p/>
          </p:txBody>
        </p:sp>
        <p:sp>
          <p:nvSpPr>
            <p:cNvPr id="3237" name="object 3237" descr=""/>
            <p:cNvSpPr/>
            <p:nvPr/>
          </p:nvSpPr>
          <p:spPr>
            <a:xfrm>
              <a:off x="2232419" y="7841982"/>
              <a:ext cx="3175" cy="6350"/>
            </a:xfrm>
            <a:custGeom>
              <a:avLst/>
              <a:gdLst/>
              <a:ahLst/>
              <a:cxnLst/>
              <a:rect l="l" t="t" r="r" b="b"/>
              <a:pathLst>
                <a:path w="3175" h="6350">
                  <a:moveTo>
                    <a:pt x="3048" y="0"/>
                  </a:moveTo>
                  <a:lnTo>
                    <a:pt x="2286" y="1523"/>
                  </a:lnTo>
                  <a:lnTo>
                    <a:pt x="1524" y="3047"/>
                  </a:lnTo>
                  <a:lnTo>
                    <a:pt x="762" y="4571"/>
                  </a:lnTo>
                  <a:lnTo>
                    <a:pt x="0" y="6095"/>
                  </a:lnTo>
                </a:path>
              </a:pathLst>
            </a:custGeom>
            <a:ln w="3530">
              <a:solidFill>
                <a:srgbClr val="565659"/>
              </a:solidFill>
            </a:ln>
          </p:spPr>
          <p:txBody>
            <a:bodyPr wrap="square" lIns="0" tIns="0" rIns="0" bIns="0" rtlCol="0"/>
            <a:lstStyle/>
            <a:p/>
          </p:txBody>
        </p:sp>
        <p:sp>
          <p:nvSpPr>
            <p:cNvPr id="3238" name="object 3238" descr=""/>
            <p:cNvSpPr/>
            <p:nvPr/>
          </p:nvSpPr>
          <p:spPr>
            <a:xfrm>
              <a:off x="2083067" y="7718920"/>
              <a:ext cx="3810" cy="3175"/>
            </a:xfrm>
            <a:custGeom>
              <a:avLst/>
              <a:gdLst/>
              <a:ahLst/>
              <a:cxnLst/>
              <a:rect l="l" t="t" r="r" b="b"/>
              <a:pathLst>
                <a:path w="3810" h="3175">
                  <a:moveTo>
                    <a:pt x="3429" y="0"/>
                  </a:moveTo>
                  <a:lnTo>
                    <a:pt x="2286" y="762"/>
                  </a:lnTo>
                  <a:lnTo>
                    <a:pt x="1524" y="1524"/>
                  </a:lnTo>
                  <a:lnTo>
                    <a:pt x="762" y="2286"/>
                  </a:lnTo>
                  <a:lnTo>
                    <a:pt x="0" y="3048"/>
                  </a:lnTo>
                </a:path>
              </a:pathLst>
            </a:custGeom>
            <a:ln w="3530">
              <a:solidFill>
                <a:srgbClr val="565659"/>
              </a:solidFill>
            </a:ln>
          </p:spPr>
          <p:txBody>
            <a:bodyPr wrap="square" lIns="0" tIns="0" rIns="0" bIns="0" rtlCol="0"/>
            <a:lstStyle/>
            <a:p/>
          </p:txBody>
        </p:sp>
        <p:sp>
          <p:nvSpPr>
            <p:cNvPr id="3239" name="object 3239" descr=""/>
            <p:cNvSpPr/>
            <p:nvPr/>
          </p:nvSpPr>
          <p:spPr>
            <a:xfrm>
              <a:off x="2091830" y="7709395"/>
              <a:ext cx="3175" cy="3810"/>
            </a:xfrm>
            <a:custGeom>
              <a:avLst/>
              <a:gdLst/>
              <a:ahLst/>
              <a:cxnLst/>
              <a:rect l="l" t="t" r="r" b="b"/>
              <a:pathLst>
                <a:path w="3175" h="3809">
                  <a:moveTo>
                    <a:pt x="0" y="3429"/>
                  </a:moveTo>
                  <a:lnTo>
                    <a:pt x="762" y="2667"/>
                  </a:lnTo>
                  <a:lnTo>
                    <a:pt x="1524" y="1524"/>
                  </a:lnTo>
                  <a:lnTo>
                    <a:pt x="1905" y="762"/>
                  </a:lnTo>
                  <a:lnTo>
                    <a:pt x="2667" y="0"/>
                  </a:lnTo>
                </a:path>
              </a:pathLst>
            </a:custGeom>
            <a:ln w="3530">
              <a:solidFill>
                <a:srgbClr val="565659"/>
              </a:solidFill>
            </a:ln>
          </p:spPr>
          <p:txBody>
            <a:bodyPr wrap="square" lIns="0" tIns="0" rIns="0" bIns="0" rtlCol="0"/>
            <a:lstStyle/>
            <a:p/>
          </p:txBody>
        </p:sp>
        <p:sp>
          <p:nvSpPr>
            <p:cNvPr id="3240" name="object 3240" descr=""/>
            <p:cNvSpPr/>
            <p:nvPr/>
          </p:nvSpPr>
          <p:spPr>
            <a:xfrm>
              <a:off x="2233179" y="7837411"/>
              <a:ext cx="1270" cy="1905"/>
            </a:xfrm>
            <a:custGeom>
              <a:avLst/>
              <a:gdLst/>
              <a:ahLst/>
              <a:cxnLst/>
              <a:rect l="l" t="t" r="r" b="b"/>
              <a:pathLst>
                <a:path w="1269" h="1904">
                  <a:moveTo>
                    <a:pt x="0" y="0"/>
                  </a:moveTo>
                  <a:lnTo>
                    <a:pt x="381" y="0"/>
                  </a:lnTo>
                  <a:lnTo>
                    <a:pt x="1143" y="1905"/>
                  </a:lnTo>
                </a:path>
              </a:pathLst>
            </a:custGeom>
            <a:ln w="3530">
              <a:solidFill>
                <a:srgbClr val="565659"/>
              </a:solidFill>
            </a:ln>
          </p:spPr>
          <p:txBody>
            <a:bodyPr wrap="square" lIns="0" tIns="0" rIns="0" bIns="0" rtlCol="0"/>
            <a:lstStyle/>
            <a:p/>
          </p:txBody>
        </p:sp>
        <p:sp>
          <p:nvSpPr>
            <p:cNvPr id="3241" name="object 3241" descr=""/>
            <p:cNvSpPr/>
            <p:nvPr/>
          </p:nvSpPr>
          <p:spPr>
            <a:xfrm>
              <a:off x="2091065" y="7715871"/>
              <a:ext cx="1270" cy="2540"/>
            </a:xfrm>
            <a:custGeom>
              <a:avLst/>
              <a:gdLst/>
              <a:ahLst/>
              <a:cxnLst/>
              <a:rect l="l" t="t" r="r" b="b"/>
              <a:pathLst>
                <a:path w="1269" h="2540">
                  <a:moveTo>
                    <a:pt x="1143" y="2286"/>
                  </a:moveTo>
                  <a:lnTo>
                    <a:pt x="762" y="2286"/>
                  </a:lnTo>
                  <a:lnTo>
                    <a:pt x="0" y="0"/>
                  </a:lnTo>
                </a:path>
              </a:pathLst>
            </a:custGeom>
            <a:ln w="3530">
              <a:solidFill>
                <a:srgbClr val="565659"/>
              </a:solidFill>
            </a:ln>
          </p:spPr>
          <p:txBody>
            <a:bodyPr wrap="square" lIns="0" tIns="0" rIns="0" bIns="0" rtlCol="0"/>
            <a:lstStyle/>
            <a:p/>
          </p:txBody>
        </p:sp>
        <p:sp>
          <p:nvSpPr>
            <p:cNvPr id="3242" name="object 3242" descr=""/>
            <p:cNvSpPr/>
            <p:nvPr/>
          </p:nvSpPr>
          <p:spPr>
            <a:xfrm>
              <a:off x="2092592" y="7719298"/>
              <a:ext cx="1270" cy="1905"/>
            </a:xfrm>
            <a:custGeom>
              <a:avLst/>
              <a:gdLst/>
              <a:ahLst/>
              <a:cxnLst/>
              <a:rect l="l" t="t" r="r" b="b"/>
              <a:pathLst>
                <a:path w="1269" h="1904">
                  <a:moveTo>
                    <a:pt x="0" y="0"/>
                  </a:moveTo>
                  <a:lnTo>
                    <a:pt x="0" y="0"/>
                  </a:lnTo>
                  <a:lnTo>
                    <a:pt x="762" y="1905"/>
                  </a:lnTo>
                </a:path>
              </a:pathLst>
            </a:custGeom>
            <a:ln w="3530">
              <a:solidFill>
                <a:srgbClr val="565659"/>
              </a:solidFill>
            </a:ln>
          </p:spPr>
          <p:txBody>
            <a:bodyPr wrap="square" lIns="0" tIns="0" rIns="0" bIns="0" rtlCol="0"/>
            <a:lstStyle/>
            <a:p/>
          </p:txBody>
        </p:sp>
        <p:sp>
          <p:nvSpPr>
            <p:cNvPr id="3243" name="object 3243" descr=""/>
            <p:cNvSpPr/>
            <p:nvPr/>
          </p:nvSpPr>
          <p:spPr>
            <a:xfrm>
              <a:off x="2107070" y="7951710"/>
              <a:ext cx="1270" cy="2540"/>
            </a:xfrm>
            <a:custGeom>
              <a:avLst/>
              <a:gdLst/>
              <a:ahLst/>
              <a:cxnLst/>
              <a:rect l="l" t="t" r="r" b="b"/>
              <a:pathLst>
                <a:path w="1269" h="2540">
                  <a:moveTo>
                    <a:pt x="1143" y="1904"/>
                  </a:moveTo>
                  <a:lnTo>
                    <a:pt x="1143" y="2285"/>
                  </a:lnTo>
                  <a:lnTo>
                    <a:pt x="0" y="0"/>
                  </a:lnTo>
                </a:path>
              </a:pathLst>
            </a:custGeom>
            <a:ln w="3530">
              <a:solidFill>
                <a:srgbClr val="565659"/>
              </a:solidFill>
            </a:ln>
          </p:spPr>
          <p:txBody>
            <a:bodyPr wrap="square" lIns="0" tIns="0" rIns="0" bIns="0" rtlCol="0"/>
            <a:lstStyle/>
            <a:p/>
          </p:txBody>
        </p:sp>
        <p:sp>
          <p:nvSpPr>
            <p:cNvPr id="3244" name="object 3244" descr=""/>
            <p:cNvSpPr/>
            <p:nvPr/>
          </p:nvSpPr>
          <p:spPr>
            <a:xfrm>
              <a:off x="2232040" y="7833978"/>
              <a:ext cx="1270" cy="2540"/>
            </a:xfrm>
            <a:custGeom>
              <a:avLst/>
              <a:gdLst/>
              <a:ahLst/>
              <a:cxnLst/>
              <a:rect l="l" t="t" r="r" b="b"/>
              <a:pathLst>
                <a:path w="1269" h="2540">
                  <a:moveTo>
                    <a:pt x="762" y="2286"/>
                  </a:moveTo>
                  <a:lnTo>
                    <a:pt x="762" y="2286"/>
                  </a:lnTo>
                  <a:lnTo>
                    <a:pt x="0" y="0"/>
                  </a:lnTo>
                </a:path>
              </a:pathLst>
            </a:custGeom>
            <a:ln w="3530">
              <a:solidFill>
                <a:srgbClr val="565659"/>
              </a:solidFill>
            </a:ln>
          </p:spPr>
          <p:txBody>
            <a:bodyPr wrap="square" lIns="0" tIns="0" rIns="0" bIns="0" rtlCol="0"/>
            <a:lstStyle/>
            <a:p/>
          </p:txBody>
        </p:sp>
        <p:sp>
          <p:nvSpPr>
            <p:cNvPr id="3245" name="object 3245" descr=""/>
            <p:cNvSpPr/>
            <p:nvPr/>
          </p:nvSpPr>
          <p:spPr>
            <a:xfrm>
              <a:off x="1979819" y="7824075"/>
              <a:ext cx="1270" cy="2540"/>
            </a:xfrm>
            <a:custGeom>
              <a:avLst/>
              <a:gdLst/>
              <a:ahLst/>
              <a:cxnLst/>
              <a:rect l="l" t="t" r="r" b="b"/>
              <a:pathLst>
                <a:path w="1269" h="2540">
                  <a:moveTo>
                    <a:pt x="762" y="2286"/>
                  </a:moveTo>
                  <a:lnTo>
                    <a:pt x="762" y="2286"/>
                  </a:lnTo>
                  <a:lnTo>
                    <a:pt x="0" y="0"/>
                  </a:lnTo>
                </a:path>
              </a:pathLst>
            </a:custGeom>
            <a:ln w="3530">
              <a:solidFill>
                <a:srgbClr val="565659"/>
              </a:solidFill>
            </a:ln>
          </p:spPr>
          <p:txBody>
            <a:bodyPr wrap="square" lIns="0" tIns="0" rIns="0" bIns="0" rtlCol="0"/>
            <a:lstStyle/>
            <a:p/>
          </p:txBody>
        </p:sp>
        <p:sp>
          <p:nvSpPr>
            <p:cNvPr id="3246" name="object 3246" descr=""/>
            <p:cNvSpPr/>
            <p:nvPr/>
          </p:nvSpPr>
          <p:spPr>
            <a:xfrm>
              <a:off x="2108592" y="7954761"/>
              <a:ext cx="1270" cy="2540"/>
            </a:xfrm>
            <a:custGeom>
              <a:avLst/>
              <a:gdLst/>
              <a:ahLst/>
              <a:cxnLst/>
              <a:rect l="l" t="t" r="r" b="b"/>
              <a:pathLst>
                <a:path w="1269" h="2540">
                  <a:moveTo>
                    <a:pt x="0" y="381"/>
                  </a:moveTo>
                  <a:lnTo>
                    <a:pt x="381" y="0"/>
                  </a:lnTo>
                  <a:lnTo>
                    <a:pt x="1143" y="2286"/>
                  </a:lnTo>
                </a:path>
              </a:pathLst>
            </a:custGeom>
            <a:ln w="3530">
              <a:solidFill>
                <a:srgbClr val="565659"/>
              </a:solidFill>
            </a:ln>
          </p:spPr>
          <p:txBody>
            <a:bodyPr wrap="square" lIns="0" tIns="0" rIns="0" bIns="0" rtlCol="0"/>
            <a:lstStyle/>
            <a:p/>
          </p:txBody>
        </p:sp>
        <p:sp>
          <p:nvSpPr>
            <p:cNvPr id="3247" name="object 3247" descr=""/>
            <p:cNvSpPr/>
            <p:nvPr/>
          </p:nvSpPr>
          <p:spPr>
            <a:xfrm>
              <a:off x="1981338" y="7827503"/>
              <a:ext cx="1270" cy="1905"/>
            </a:xfrm>
            <a:custGeom>
              <a:avLst/>
              <a:gdLst/>
              <a:ahLst/>
              <a:cxnLst/>
              <a:rect l="l" t="t" r="r" b="b"/>
              <a:pathLst>
                <a:path w="1269" h="1904">
                  <a:moveTo>
                    <a:pt x="0" y="0"/>
                  </a:moveTo>
                  <a:lnTo>
                    <a:pt x="0" y="0"/>
                  </a:lnTo>
                  <a:lnTo>
                    <a:pt x="762" y="1905"/>
                  </a:lnTo>
                </a:path>
              </a:pathLst>
            </a:custGeom>
            <a:ln w="3530">
              <a:solidFill>
                <a:srgbClr val="565659"/>
              </a:solidFill>
            </a:ln>
          </p:spPr>
          <p:txBody>
            <a:bodyPr wrap="square" lIns="0" tIns="0" rIns="0" bIns="0" rtlCol="0"/>
            <a:lstStyle/>
            <a:p/>
          </p:txBody>
        </p:sp>
        <p:sp>
          <p:nvSpPr>
            <p:cNvPr id="3248" name="object 3248" descr=""/>
            <p:cNvSpPr/>
            <p:nvPr/>
          </p:nvSpPr>
          <p:spPr>
            <a:xfrm>
              <a:off x="2230512" y="7837028"/>
              <a:ext cx="1905" cy="1270"/>
            </a:xfrm>
            <a:custGeom>
              <a:avLst/>
              <a:gdLst/>
              <a:ahLst/>
              <a:cxnLst/>
              <a:rect l="l" t="t" r="r" b="b"/>
              <a:pathLst>
                <a:path w="1905" h="1270">
                  <a:moveTo>
                    <a:pt x="1905" y="0"/>
                  </a:moveTo>
                  <a:lnTo>
                    <a:pt x="1905" y="0"/>
                  </a:lnTo>
                  <a:lnTo>
                    <a:pt x="0" y="762"/>
                  </a:lnTo>
                </a:path>
              </a:pathLst>
            </a:custGeom>
            <a:ln w="3530">
              <a:solidFill>
                <a:srgbClr val="565659"/>
              </a:solidFill>
            </a:ln>
          </p:spPr>
          <p:txBody>
            <a:bodyPr wrap="square" lIns="0" tIns="0" rIns="0" bIns="0" rtlCol="0"/>
            <a:lstStyle/>
            <a:p/>
          </p:txBody>
        </p:sp>
        <p:sp>
          <p:nvSpPr>
            <p:cNvPr id="3249" name="object 3249" descr=""/>
            <p:cNvSpPr/>
            <p:nvPr/>
          </p:nvSpPr>
          <p:spPr>
            <a:xfrm>
              <a:off x="2091206" y="771639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250" name="object 3250" descr=""/>
            <p:cNvSpPr/>
            <p:nvPr/>
          </p:nvSpPr>
          <p:spPr>
            <a:xfrm>
              <a:off x="2089544" y="7718920"/>
              <a:ext cx="2540" cy="1270"/>
            </a:xfrm>
            <a:custGeom>
              <a:avLst/>
              <a:gdLst/>
              <a:ahLst/>
              <a:cxnLst/>
              <a:rect l="l" t="t" r="r" b="b"/>
              <a:pathLst>
                <a:path w="2539" h="1270">
                  <a:moveTo>
                    <a:pt x="2286" y="0"/>
                  </a:moveTo>
                  <a:lnTo>
                    <a:pt x="2286" y="0"/>
                  </a:lnTo>
                  <a:lnTo>
                    <a:pt x="0" y="762"/>
                  </a:lnTo>
                </a:path>
              </a:pathLst>
            </a:custGeom>
            <a:ln w="3530">
              <a:solidFill>
                <a:srgbClr val="565659"/>
              </a:solidFill>
            </a:ln>
          </p:spPr>
          <p:txBody>
            <a:bodyPr wrap="square" lIns="0" tIns="0" rIns="0" bIns="0" rtlCol="0"/>
            <a:lstStyle/>
            <a:p/>
          </p:txBody>
        </p:sp>
        <p:sp>
          <p:nvSpPr>
            <p:cNvPr id="3251" name="object 3251" descr=""/>
            <p:cNvSpPr/>
            <p:nvPr/>
          </p:nvSpPr>
          <p:spPr>
            <a:xfrm>
              <a:off x="2107211" y="795222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252" name="object 3252" descr=""/>
            <p:cNvSpPr/>
            <p:nvPr/>
          </p:nvSpPr>
          <p:spPr>
            <a:xfrm>
              <a:off x="1981338" y="7826359"/>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253" name="object 3253" descr=""/>
            <p:cNvSpPr/>
            <p:nvPr/>
          </p:nvSpPr>
          <p:spPr>
            <a:xfrm>
              <a:off x="2105543" y="7954757"/>
              <a:ext cx="2540" cy="1270"/>
            </a:xfrm>
            <a:custGeom>
              <a:avLst/>
              <a:gdLst/>
              <a:ahLst/>
              <a:cxnLst/>
              <a:rect l="l" t="t" r="r" b="b"/>
              <a:pathLst>
                <a:path w="2539" h="1270">
                  <a:moveTo>
                    <a:pt x="2286" y="0"/>
                  </a:moveTo>
                  <a:lnTo>
                    <a:pt x="2286" y="0"/>
                  </a:lnTo>
                  <a:lnTo>
                    <a:pt x="0" y="762"/>
                  </a:lnTo>
                </a:path>
              </a:pathLst>
            </a:custGeom>
            <a:ln w="3530">
              <a:solidFill>
                <a:srgbClr val="565659"/>
              </a:solidFill>
            </a:ln>
          </p:spPr>
          <p:txBody>
            <a:bodyPr wrap="square" lIns="0" tIns="0" rIns="0" bIns="0" rtlCol="0"/>
            <a:lstStyle/>
            <a:p/>
          </p:txBody>
        </p:sp>
        <p:sp>
          <p:nvSpPr>
            <p:cNvPr id="3254" name="object 3254" descr=""/>
            <p:cNvSpPr/>
            <p:nvPr/>
          </p:nvSpPr>
          <p:spPr>
            <a:xfrm>
              <a:off x="1978291" y="7827124"/>
              <a:ext cx="1905" cy="1270"/>
            </a:xfrm>
            <a:custGeom>
              <a:avLst/>
              <a:gdLst/>
              <a:ahLst/>
              <a:cxnLst/>
              <a:rect l="l" t="t" r="r" b="b"/>
              <a:pathLst>
                <a:path w="1905" h="1270">
                  <a:moveTo>
                    <a:pt x="1905" y="0"/>
                  </a:moveTo>
                  <a:lnTo>
                    <a:pt x="1905" y="0"/>
                  </a:lnTo>
                  <a:lnTo>
                    <a:pt x="0" y="762"/>
                  </a:lnTo>
                </a:path>
              </a:pathLst>
            </a:custGeom>
            <a:ln w="3530">
              <a:solidFill>
                <a:srgbClr val="565659"/>
              </a:solidFill>
            </a:ln>
          </p:spPr>
          <p:txBody>
            <a:bodyPr wrap="square" lIns="0" tIns="0" rIns="0" bIns="0" rtlCol="0"/>
            <a:lstStyle/>
            <a:p/>
          </p:txBody>
        </p:sp>
        <p:sp>
          <p:nvSpPr>
            <p:cNvPr id="3255" name="object 3255" descr=""/>
            <p:cNvSpPr/>
            <p:nvPr/>
          </p:nvSpPr>
          <p:spPr>
            <a:xfrm>
              <a:off x="2233564" y="7836268"/>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256" name="object 3256" descr=""/>
            <p:cNvSpPr/>
            <p:nvPr/>
          </p:nvSpPr>
          <p:spPr>
            <a:xfrm>
              <a:off x="1978671" y="7827123"/>
              <a:ext cx="2540" cy="1905"/>
            </a:xfrm>
            <a:custGeom>
              <a:avLst/>
              <a:gdLst/>
              <a:ahLst/>
              <a:cxnLst/>
              <a:rect l="l" t="t" r="r" b="b"/>
              <a:pathLst>
                <a:path w="2539" h="1904">
                  <a:moveTo>
                    <a:pt x="0" y="1905"/>
                  </a:moveTo>
                  <a:lnTo>
                    <a:pt x="1905" y="0"/>
                  </a:lnTo>
                  <a:lnTo>
                    <a:pt x="2286" y="0"/>
                  </a:lnTo>
                </a:path>
              </a:pathLst>
            </a:custGeom>
            <a:ln w="3530">
              <a:solidFill>
                <a:srgbClr val="565659"/>
              </a:solidFill>
            </a:ln>
          </p:spPr>
          <p:txBody>
            <a:bodyPr wrap="square" lIns="0" tIns="0" rIns="0" bIns="0" rtlCol="0"/>
            <a:lstStyle/>
            <a:p/>
          </p:txBody>
        </p:sp>
        <p:sp>
          <p:nvSpPr>
            <p:cNvPr id="3257" name="object 3257" descr=""/>
            <p:cNvSpPr/>
            <p:nvPr/>
          </p:nvSpPr>
          <p:spPr>
            <a:xfrm>
              <a:off x="2106310" y="7954758"/>
              <a:ext cx="1905" cy="1905"/>
            </a:xfrm>
            <a:custGeom>
              <a:avLst/>
              <a:gdLst/>
              <a:ahLst/>
              <a:cxnLst/>
              <a:rect l="l" t="t" r="r" b="b"/>
              <a:pathLst>
                <a:path w="1905" h="1904">
                  <a:moveTo>
                    <a:pt x="0" y="1524"/>
                  </a:moveTo>
                  <a:lnTo>
                    <a:pt x="1905" y="0"/>
                  </a:lnTo>
                </a:path>
              </a:pathLst>
            </a:custGeom>
            <a:ln w="3530">
              <a:solidFill>
                <a:srgbClr val="565659"/>
              </a:solidFill>
            </a:ln>
          </p:spPr>
          <p:txBody>
            <a:bodyPr wrap="square" lIns="0" tIns="0" rIns="0" bIns="0" rtlCol="0"/>
            <a:lstStyle/>
            <a:p/>
          </p:txBody>
        </p:sp>
        <p:sp>
          <p:nvSpPr>
            <p:cNvPr id="3258" name="object 3258" descr=""/>
            <p:cNvSpPr/>
            <p:nvPr/>
          </p:nvSpPr>
          <p:spPr>
            <a:xfrm>
              <a:off x="2090304" y="7716253"/>
              <a:ext cx="1905" cy="2540"/>
            </a:xfrm>
            <a:custGeom>
              <a:avLst/>
              <a:gdLst/>
              <a:ahLst/>
              <a:cxnLst/>
              <a:rect l="l" t="t" r="r" b="b"/>
              <a:pathLst>
                <a:path w="1905" h="2540">
                  <a:moveTo>
                    <a:pt x="0" y="0"/>
                  </a:moveTo>
                  <a:lnTo>
                    <a:pt x="1524" y="1904"/>
                  </a:lnTo>
                  <a:lnTo>
                    <a:pt x="1524" y="2285"/>
                  </a:lnTo>
                </a:path>
              </a:pathLst>
            </a:custGeom>
            <a:ln w="3530">
              <a:solidFill>
                <a:srgbClr val="565659"/>
              </a:solidFill>
            </a:ln>
          </p:spPr>
          <p:txBody>
            <a:bodyPr wrap="square" lIns="0" tIns="0" rIns="0" bIns="0" rtlCol="0"/>
            <a:lstStyle/>
            <a:p/>
          </p:txBody>
        </p:sp>
        <p:sp>
          <p:nvSpPr>
            <p:cNvPr id="3259" name="object 3259" descr=""/>
            <p:cNvSpPr/>
            <p:nvPr/>
          </p:nvSpPr>
          <p:spPr>
            <a:xfrm>
              <a:off x="2233181" y="7834746"/>
              <a:ext cx="2540" cy="1905"/>
            </a:xfrm>
            <a:custGeom>
              <a:avLst/>
              <a:gdLst/>
              <a:ahLst/>
              <a:cxnLst/>
              <a:rect l="l" t="t" r="r" b="b"/>
              <a:pathLst>
                <a:path w="2539" h="1904">
                  <a:moveTo>
                    <a:pt x="2286" y="0"/>
                  </a:moveTo>
                  <a:lnTo>
                    <a:pt x="381" y="1523"/>
                  </a:lnTo>
                  <a:lnTo>
                    <a:pt x="0" y="1904"/>
                  </a:lnTo>
                </a:path>
              </a:pathLst>
            </a:custGeom>
            <a:ln w="3530">
              <a:solidFill>
                <a:srgbClr val="565659"/>
              </a:solidFill>
            </a:ln>
          </p:spPr>
          <p:txBody>
            <a:bodyPr wrap="square" lIns="0" tIns="0" rIns="0" bIns="0" rtlCol="0"/>
            <a:lstStyle/>
            <a:p/>
          </p:txBody>
        </p:sp>
        <p:sp>
          <p:nvSpPr>
            <p:cNvPr id="3260" name="object 3260" descr=""/>
            <p:cNvSpPr/>
            <p:nvPr/>
          </p:nvSpPr>
          <p:spPr>
            <a:xfrm>
              <a:off x="1981339" y="7826742"/>
              <a:ext cx="1905" cy="2540"/>
            </a:xfrm>
            <a:custGeom>
              <a:avLst/>
              <a:gdLst/>
              <a:ahLst/>
              <a:cxnLst/>
              <a:rect l="l" t="t" r="r" b="b"/>
              <a:pathLst>
                <a:path w="1905" h="2540">
                  <a:moveTo>
                    <a:pt x="1524" y="2286"/>
                  </a:moveTo>
                  <a:lnTo>
                    <a:pt x="0" y="381"/>
                  </a:lnTo>
                  <a:lnTo>
                    <a:pt x="0" y="0"/>
                  </a:lnTo>
                </a:path>
              </a:pathLst>
            </a:custGeom>
            <a:ln w="3530">
              <a:solidFill>
                <a:srgbClr val="565659"/>
              </a:solidFill>
            </a:ln>
          </p:spPr>
          <p:txBody>
            <a:bodyPr wrap="square" lIns="0" tIns="0" rIns="0" bIns="0" rtlCol="0"/>
            <a:lstStyle/>
            <a:p/>
          </p:txBody>
        </p:sp>
        <p:sp>
          <p:nvSpPr>
            <p:cNvPr id="3261" name="object 3261" descr=""/>
            <p:cNvSpPr/>
            <p:nvPr/>
          </p:nvSpPr>
          <p:spPr>
            <a:xfrm>
              <a:off x="2233559" y="7836652"/>
              <a:ext cx="1905" cy="2540"/>
            </a:xfrm>
            <a:custGeom>
              <a:avLst/>
              <a:gdLst/>
              <a:ahLst/>
              <a:cxnLst/>
              <a:rect l="l" t="t" r="r" b="b"/>
              <a:pathLst>
                <a:path w="1905" h="2540">
                  <a:moveTo>
                    <a:pt x="1524" y="2285"/>
                  </a:moveTo>
                  <a:lnTo>
                    <a:pt x="0" y="380"/>
                  </a:lnTo>
                  <a:lnTo>
                    <a:pt x="0" y="0"/>
                  </a:lnTo>
                </a:path>
              </a:pathLst>
            </a:custGeom>
            <a:ln w="3530">
              <a:solidFill>
                <a:srgbClr val="565659"/>
              </a:solidFill>
            </a:ln>
          </p:spPr>
          <p:txBody>
            <a:bodyPr wrap="square" lIns="0" tIns="0" rIns="0" bIns="0" rtlCol="0"/>
            <a:lstStyle/>
            <a:p/>
          </p:txBody>
        </p:sp>
        <p:sp>
          <p:nvSpPr>
            <p:cNvPr id="3262" name="object 3262" descr=""/>
            <p:cNvSpPr/>
            <p:nvPr/>
          </p:nvSpPr>
          <p:spPr>
            <a:xfrm>
              <a:off x="2089927" y="7718922"/>
              <a:ext cx="2540" cy="1905"/>
            </a:xfrm>
            <a:custGeom>
              <a:avLst/>
              <a:gdLst/>
              <a:ahLst/>
              <a:cxnLst/>
              <a:rect l="l" t="t" r="r" b="b"/>
              <a:pathLst>
                <a:path w="2539" h="1904">
                  <a:moveTo>
                    <a:pt x="0" y="1524"/>
                  </a:moveTo>
                  <a:lnTo>
                    <a:pt x="1905" y="0"/>
                  </a:lnTo>
                  <a:lnTo>
                    <a:pt x="2286" y="0"/>
                  </a:lnTo>
                </a:path>
              </a:pathLst>
            </a:custGeom>
            <a:ln w="3530">
              <a:solidFill>
                <a:srgbClr val="565659"/>
              </a:solidFill>
            </a:ln>
          </p:spPr>
          <p:txBody>
            <a:bodyPr wrap="square" lIns="0" tIns="0" rIns="0" bIns="0" rtlCol="0"/>
            <a:lstStyle/>
            <a:p/>
          </p:txBody>
        </p:sp>
        <p:sp>
          <p:nvSpPr>
            <p:cNvPr id="3263" name="object 3263" descr=""/>
            <p:cNvSpPr/>
            <p:nvPr/>
          </p:nvSpPr>
          <p:spPr>
            <a:xfrm>
              <a:off x="2108597" y="7952475"/>
              <a:ext cx="1905" cy="1905"/>
            </a:xfrm>
            <a:custGeom>
              <a:avLst/>
              <a:gdLst/>
              <a:ahLst/>
              <a:cxnLst/>
              <a:rect l="l" t="t" r="r" b="b"/>
              <a:pathLst>
                <a:path w="1905" h="1904">
                  <a:moveTo>
                    <a:pt x="1905" y="0"/>
                  </a:moveTo>
                  <a:lnTo>
                    <a:pt x="381" y="1523"/>
                  </a:lnTo>
                  <a:lnTo>
                    <a:pt x="0" y="1523"/>
                  </a:lnTo>
                </a:path>
              </a:pathLst>
            </a:custGeom>
            <a:ln w="3530">
              <a:solidFill>
                <a:srgbClr val="565659"/>
              </a:solidFill>
            </a:ln>
          </p:spPr>
          <p:txBody>
            <a:bodyPr wrap="square" lIns="0" tIns="0" rIns="0" bIns="0" rtlCol="0"/>
            <a:lstStyle/>
            <a:p/>
          </p:txBody>
        </p:sp>
        <p:sp>
          <p:nvSpPr>
            <p:cNvPr id="3264" name="object 3264" descr=""/>
            <p:cNvSpPr/>
            <p:nvPr/>
          </p:nvSpPr>
          <p:spPr>
            <a:xfrm>
              <a:off x="2231275" y="7834746"/>
              <a:ext cx="1905" cy="1905"/>
            </a:xfrm>
            <a:custGeom>
              <a:avLst/>
              <a:gdLst/>
              <a:ahLst/>
              <a:cxnLst/>
              <a:rect l="l" t="t" r="r" b="b"/>
              <a:pathLst>
                <a:path w="1905" h="1904">
                  <a:moveTo>
                    <a:pt x="0" y="0"/>
                  </a:moveTo>
                  <a:lnTo>
                    <a:pt x="1524" y="1523"/>
                  </a:lnTo>
                  <a:lnTo>
                    <a:pt x="1524" y="1904"/>
                  </a:lnTo>
                </a:path>
              </a:pathLst>
            </a:custGeom>
            <a:ln w="3530">
              <a:solidFill>
                <a:srgbClr val="565659"/>
              </a:solidFill>
            </a:ln>
          </p:spPr>
          <p:txBody>
            <a:bodyPr wrap="square" lIns="0" tIns="0" rIns="0" bIns="0" rtlCol="0"/>
            <a:lstStyle/>
            <a:p/>
          </p:txBody>
        </p:sp>
        <p:sp>
          <p:nvSpPr>
            <p:cNvPr id="3265" name="object 3265" descr=""/>
            <p:cNvSpPr/>
            <p:nvPr/>
          </p:nvSpPr>
          <p:spPr>
            <a:xfrm>
              <a:off x="1979056" y="7824836"/>
              <a:ext cx="1905" cy="1905"/>
            </a:xfrm>
            <a:custGeom>
              <a:avLst/>
              <a:gdLst/>
              <a:ahLst/>
              <a:cxnLst/>
              <a:rect l="l" t="t" r="r" b="b"/>
              <a:pathLst>
                <a:path w="1905" h="1904">
                  <a:moveTo>
                    <a:pt x="0" y="0"/>
                  </a:moveTo>
                  <a:lnTo>
                    <a:pt x="1524" y="1524"/>
                  </a:lnTo>
                  <a:lnTo>
                    <a:pt x="1524" y="1905"/>
                  </a:lnTo>
                </a:path>
              </a:pathLst>
            </a:custGeom>
            <a:ln w="3530">
              <a:solidFill>
                <a:srgbClr val="565659"/>
              </a:solidFill>
            </a:ln>
          </p:spPr>
          <p:txBody>
            <a:bodyPr wrap="square" lIns="0" tIns="0" rIns="0" bIns="0" rtlCol="0"/>
            <a:lstStyle/>
            <a:p/>
          </p:txBody>
        </p:sp>
        <p:sp>
          <p:nvSpPr>
            <p:cNvPr id="3266" name="object 3266" descr=""/>
            <p:cNvSpPr/>
            <p:nvPr/>
          </p:nvSpPr>
          <p:spPr>
            <a:xfrm>
              <a:off x="2230898" y="7837033"/>
              <a:ext cx="2540" cy="1905"/>
            </a:xfrm>
            <a:custGeom>
              <a:avLst/>
              <a:gdLst/>
              <a:ahLst/>
              <a:cxnLst/>
              <a:rect l="l" t="t" r="r" b="b"/>
              <a:pathLst>
                <a:path w="2539" h="1904">
                  <a:moveTo>
                    <a:pt x="0" y="1905"/>
                  </a:moveTo>
                  <a:lnTo>
                    <a:pt x="1905" y="0"/>
                  </a:lnTo>
                  <a:lnTo>
                    <a:pt x="2286" y="0"/>
                  </a:lnTo>
                </a:path>
              </a:pathLst>
            </a:custGeom>
            <a:ln w="3530">
              <a:solidFill>
                <a:srgbClr val="565659"/>
              </a:solidFill>
            </a:ln>
          </p:spPr>
          <p:txBody>
            <a:bodyPr wrap="square" lIns="0" tIns="0" rIns="0" bIns="0" rtlCol="0"/>
            <a:lstStyle/>
            <a:p/>
          </p:txBody>
        </p:sp>
        <p:sp>
          <p:nvSpPr>
            <p:cNvPr id="3267" name="object 3267" descr=""/>
            <p:cNvSpPr/>
            <p:nvPr/>
          </p:nvSpPr>
          <p:spPr>
            <a:xfrm>
              <a:off x="1980962" y="7824836"/>
              <a:ext cx="2540" cy="1905"/>
            </a:xfrm>
            <a:custGeom>
              <a:avLst/>
              <a:gdLst/>
              <a:ahLst/>
              <a:cxnLst/>
              <a:rect l="l" t="t" r="r" b="b"/>
              <a:pathLst>
                <a:path w="2539" h="1904">
                  <a:moveTo>
                    <a:pt x="2286" y="0"/>
                  </a:moveTo>
                  <a:lnTo>
                    <a:pt x="381" y="1524"/>
                  </a:lnTo>
                  <a:lnTo>
                    <a:pt x="0" y="1905"/>
                  </a:lnTo>
                </a:path>
              </a:pathLst>
            </a:custGeom>
            <a:ln w="3530">
              <a:solidFill>
                <a:srgbClr val="565659"/>
              </a:solidFill>
            </a:ln>
          </p:spPr>
          <p:txBody>
            <a:bodyPr wrap="square" lIns="0" tIns="0" rIns="0" bIns="0" rtlCol="0"/>
            <a:lstStyle/>
            <a:p/>
          </p:txBody>
        </p:sp>
        <p:sp>
          <p:nvSpPr>
            <p:cNvPr id="3268" name="object 3268" descr=""/>
            <p:cNvSpPr/>
            <p:nvPr/>
          </p:nvSpPr>
          <p:spPr>
            <a:xfrm>
              <a:off x="2108597" y="7954375"/>
              <a:ext cx="1905" cy="2540"/>
            </a:xfrm>
            <a:custGeom>
              <a:avLst/>
              <a:gdLst/>
              <a:ahLst/>
              <a:cxnLst/>
              <a:rect l="l" t="t" r="r" b="b"/>
              <a:pathLst>
                <a:path w="1905" h="2540">
                  <a:moveTo>
                    <a:pt x="1905" y="2286"/>
                  </a:moveTo>
                  <a:lnTo>
                    <a:pt x="381" y="381"/>
                  </a:lnTo>
                  <a:lnTo>
                    <a:pt x="0" y="0"/>
                  </a:lnTo>
                </a:path>
              </a:pathLst>
            </a:custGeom>
            <a:ln w="3530">
              <a:solidFill>
                <a:srgbClr val="565659"/>
              </a:solidFill>
            </a:ln>
          </p:spPr>
          <p:txBody>
            <a:bodyPr wrap="square" lIns="0" tIns="0" rIns="0" bIns="0" rtlCol="0"/>
            <a:lstStyle/>
            <a:p/>
          </p:txBody>
        </p:sp>
        <p:sp>
          <p:nvSpPr>
            <p:cNvPr id="3269" name="object 3269" descr=""/>
            <p:cNvSpPr/>
            <p:nvPr/>
          </p:nvSpPr>
          <p:spPr>
            <a:xfrm>
              <a:off x="2092210" y="7716632"/>
              <a:ext cx="2540" cy="1905"/>
            </a:xfrm>
            <a:custGeom>
              <a:avLst/>
              <a:gdLst/>
              <a:ahLst/>
              <a:cxnLst/>
              <a:rect l="l" t="t" r="r" b="b"/>
              <a:pathLst>
                <a:path w="2539" h="1904">
                  <a:moveTo>
                    <a:pt x="2286" y="0"/>
                  </a:moveTo>
                  <a:lnTo>
                    <a:pt x="381" y="1524"/>
                  </a:lnTo>
                  <a:lnTo>
                    <a:pt x="0" y="1524"/>
                  </a:lnTo>
                </a:path>
              </a:pathLst>
            </a:custGeom>
            <a:ln w="3530">
              <a:solidFill>
                <a:srgbClr val="565659"/>
              </a:solidFill>
            </a:ln>
          </p:spPr>
          <p:txBody>
            <a:bodyPr wrap="square" lIns="0" tIns="0" rIns="0" bIns="0" rtlCol="0"/>
            <a:lstStyle/>
            <a:p/>
          </p:txBody>
        </p:sp>
        <p:sp>
          <p:nvSpPr>
            <p:cNvPr id="3270" name="object 3270" descr=""/>
            <p:cNvSpPr/>
            <p:nvPr/>
          </p:nvSpPr>
          <p:spPr>
            <a:xfrm>
              <a:off x="2092594" y="7718538"/>
              <a:ext cx="1905" cy="2540"/>
            </a:xfrm>
            <a:custGeom>
              <a:avLst/>
              <a:gdLst/>
              <a:ahLst/>
              <a:cxnLst/>
              <a:rect l="l" t="t" r="r" b="b"/>
              <a:pathLst>
                <a:path w="1905" h="2540">
                  <a:moveTo>
                    <a:pt x="1524" y="2285"/>
                  </a:moveTo>
                  <a:lnTo>
                    <a:pt x="0" y="380"/>
                  </a:lnTo>
                  <a:lnTo>
                    <a:pt x="0" y="0"/>
                  </a:lnTo>
                </a:path>
              </a:pathLst>
            </a:custGeom>
            <a:ln w="3530">
              <a:solidFill>
                <a:srgbClr val="565659"/>
              </a:solidFill>
            </a:ln>
          </p:spPr>
          <p:txBody>
            <a:bodyPr wrap="square" lIns="0" tIns="0" rIns="0" bIns="0" rtlCol="0"/>
            <a:lstStyle/>
            <a:p/>
          </p:txBody>
        </p:sp>
        <p:sp>
          <p:nvSpPr>
            <p:cNvPr id="3271" name="object 3271" descr=""/>
            <p:cNvSpPr/>
            <p:nvPr/>
          </p:nvSpPr>
          <p:spPr>
            <a:xfrm>
              <a:off x="2106310" y="7952090"/>
              <a:ext cx="1905" cy="2540"/>
            </a:xfrm>
            <a:custGeom>
              <a:avLst/>
              <a:gdLst/>
              <a:ahLst/>
              <a:cxnLst/>
              <a:rect l="l" t="t" r="r" b="b"/>
              <a:pathLst>
                <a:path w="1905" h="2540">
                  <a:moveTo>
                    <a:pt x="0" y="0"/>
                  </a:moveTo>
                  <a:lnTo>
                    <a:pt x="1905" y="1904"/>
                  </a:lnTo>
                  <a:lnTo>
                    <a:pt x="1905" y="2285"/>
                  </a:lnTo>
                </a:path>
              </a:pathLst>
            </a:custGeom>
            <a:ln w="3530">
              <a:solidFill>
                <a:srgbClr val="565659"/>
              </a:solidFill>
            </a:ln>
          </p:spPr>
          <p:txBody>
            <a:bodyPr wrap="square" lIns="0" tIns="0" rIns="0" bIns="0" rtlCol="0"/>
            <a:lstStyle/>
            <a:p/>
          </p:txBody>
        </p:sp>
        <p:sp>
          <p:nvSpPr>
            <p:cNvPr id="3272" name="object 3272" descr=""/>
            <p:cNvSpPr/>
            <p:nvPr/>
          </p:nvSpPr>
          <p:spPr>
            <a:xfrm>
              <a:off x="2093734" y="7720446"/>
              <a:ext cx="635" cy="1270"/>
            </a:xfrm>
            <a:custGeom>
              <a:avLst/>
              <a:gdLst/>
              <a:ahLst/>
              <a:cxnLst/>
              <a:rect l="l" t="t" r="r" b="b"/>
              <a:pathLst>
                <a:path w="635" h="1270">
                  <a:moveTo>
                    <a:pt x="0" y="761"/>
                  </a:moveTo>
                  <a:lnTo>
                    <a:pt x="381" y="380"/>
                  </a:lnTo>
                  <a:lnTo>
                    <a:pt x="381" y="0"/>
                  </a:lnTo>
                </a:path>
              </a:pathLst>
            </a:custGeom>
            <a:ln w="3530">
              <a:solidFill>
                <a:srgbClr val="565659"/>
              </a:solidFill>
            </a:ln>
          </p:spPr>
          <p:txBody>
            <a:bodyPr wrap="square" lIns="0" tIns="0" rIns="0" bIns="0" rtlCol="0"/>
            <a:lstStyle/>
            <a:p/>
          </p:txBody>
        </p:sp>
        <p:sp>
          <p:nvSpPr>
            <p:cNvPr id="3273" name="object 3273" descr=""/>
            <p:cNvSpPr/>
            <p:nvPr/>
          </p:nvSpPr>
          <p:spPr>
            <a:xfrm>
              <a:off x="2093356" y="7720824"/>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3274" name="object 3274" descr=""/>
            <p:cNvSpPr/>
            <p:nvPr/>
          </p:nvSpPr>
          <p:spPr>
            <a:xfrm>
              <a:off x="2089927" y="7720061"/>
              <a:ext cx="1270" cy="635"/>
            </a:xfrm>
            <a:custGeom>
              <a:avLst/>
              <a:gdLst/>
              <a:ahLst/>
              <a:cxnLst/>
              <a:rect l="l" t="t" r="r" b="b"/>
              <a:pathLst>
                <a:path w="1269" h="634">
                  <a:moveTo>
                    <a:pt x="0" y="0"/>
                  </a:moveTo>
                  <a:lnTo>
                    <a:pt x="0" y="381"/>
                  </a:lnTo>
                  <a:lnTo>
                    <a:pt x="762" y="381"/>
                  </a:lnTo>
                </a:path>
              </a:pathLst>
            </a:custGeom>
            <a:ln w="3530">
              <a:solidFill>
                <a:srgbClr val="565659"/>
              </a:solidFill>
            </a:ln>
          </p:spPr>
          <p:txBody>
            <a:bodyPr wrap="square" lIns="0" tIns="0" rIns="0" bIns="0" rtlCol="0"/>
            <a:lstStyle/>
            <a:p/>
          </p:txBody>
        </p:sp>
        <p:sp>
          <p:nvSpPr>
            <p:cNvPr id="3275" name="object 3275" descr=""/>
            <p:cNvSpPr/>
            <p:nvPr/>
          </p:nvSpPr>
          <p:spPr>
            <a:xfrm>
              <a:off x="2089546" y="7719682"/>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3276" name="object 3276" descr=""/>
            <p:cNvSpPr/>
            <p:nvPr/>
          </p:nvSpPr>
          <p:spPr>
            <a:xfrm>
              <a:off x="2090308" y="7716253"/>
              <a:ext cx="635" cy="1270"/>
            </a:xfrm>
            <a:custGeom>
              <a:avLst/>
              <a:gdLst/>
              <a:ahLst/>
              <a:cxnLst/>
              <a:rect l="l" t="t" r="r" b="b"/>
              <a:pathLst>
                <a:path w="635" h="1270">
                  <a:moveTo>
                    <a:pt x="381" y="0"/>
                  </a:moveTo>
                  <a:lnTo>
                    <a:pt x="0" y="0"/>
                  </a:lnTo>
                  <a:lnTo>
                    <a:pt x="381" y="761"/>
                  </a:lnTo>
                </a:path>
              </a:pathLst>
            </a:custGeom>
            <a:ln w="3530">
              <a:solidFill>
                <a:srgbClr val="565659"/>
              </a:solidFill>
            </a:ln>
          </p:spPr>
          <p:txBody>
            <a:bodyPr wrap="square" lIns="0" tIns="0" rIns="0" bIns="0" rtlCol="0"/>
            <a:lstStyle/>
            <a:p/>
          </p:txBody>
        </p:sp>
        <p:sp>
          <p:nvSpPr>
            <p:cNvPr id="3277" name="object 3277" descr=""/>
            <p:cNvSpPr/>
            <p:nvPr/>
          </p:nvSpPr>
          <p:spPr>
            <a:xfrm>
              <a:off x="2091071" y="7715872"/>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3278" name="object 3278" descr=""/>
            <p:cNvSpPr/>
            <p:nvPr/>
          </p:nvSpPr>
          <p:spPr>
            <a:xfrm>
              <a:off x="2094119" y="7716636"/>
              <a:ext cx="1270" cy="635"/>
            </a:xfrm>
            <a:custGeom>
              <a:avLst/>
              <a:gdLst/>
              <a:ahLst/>
              <a:cxnLst/>
              <a:rect l="l" t="t" r="r" b="b"/>
              <a:pathLst>
                <a:path w="1269" h="634">
                  <a:moveTo>
                    <a:pt x="762" y="381"/>
                  </a:moveTo>
                  <a:lnTo>
                    <a:pt x="381" y="0"/>
                  </a:lnTo>
                  <a:lnTo>
                    <a:pt x="0" y="381"/>
                  </a:lnTo>
                </a:path>
              </a:pathLst>
            </a:custGeom>
            <a:ln w="3530">
              <a:solidFill>
                <a:srgbClr val="565659"/>
              </a:solidFill>
            </a:ln>
          </p:spPr>
          <p:txBody>
            <a:bodyPr wrap="square" lIns="0" tIns="0" rIns="0" bIns="0" rtlCol="0"/>
            <a:lstStyle/>
            <a:p/>
          </p:txBody>
        </p:sp>
        <p:sp>
          <p:nvSpPr>
            <p:cNvPr id="3279" name="object 3279" descr=""/>
            <p:cNvSpPr/>
            <p:nvPr/>
          </p:nvSpPr>
          <p:spPr>
            <a:xfrm>
              <a:off x="2094496" y="7717398"/>
              <a:ext cx="635" cy="635"/>
            </a:xfrm>
            <a:custGeom>
              <a:avLst/>
              <a:gdLst/>
              <a:ahLst/>
              <a:cxnLst/>
              <a:rect l="l" t="t" r="r" b="b"/>
              <a:pathLst>
                <a:path w="635" h="634">
                  <a:moveTo>
                    <a:pt x="0" y="380"/>
                  </a:moveTo>
                  <a:lnTo>
                    <a:pt x="381" y="0"/>
                  </a:lnTo>
                </a:path>
              </a:pathLst>
            </a:custGeom>
            <a:ln w="3530">
              <a:solidFill>
                <a:srgbClr val="565659"/>
              </a:solidFill>
            </a:ln>
          </p:spPr>
          <p:txBody>
            <a:bodyPr wrap="square" lIns="0" tIns="0" rIns="0" bIns="0" rtlCol="0"/>
            <a:lstStyle/>
            <a:p/>
          </p:txBody>
        </p:sp>
        <p:sp>
          <p:nvSpPr>
            <p:cNvPr id="3280" name="object 3280" descr=""/>
            <p:cNvSpPr/>
            <p:nvPr/>
          </p:nvSpPr>
          <p:spPr>
            <a:xfrm>
              <a:off x="2234705" y="7838553"/>
              <a:ext cx="635" cy="1270"/>
            </a:xfrm>
            <a:custGeom>
              <a:avLst/>
              <a:gdLst/>
              <a:ahLst/>
              <a:cxnLst/>
              <a:rect l="l" t="t" r="r" b="b"/>
              <a:pathLst>
                <a:path w="635" h="1270">
                  <a:moveTo>
                    <a:pt x="0" y="761"/>
                  </a:moveTo>
                  <a:lnTo>
                    <a:pt x="381" y="380"/>
                  </a:lnTo>
                  <a:lnTo>
                    <a:pt x="0" y="0"/>
                  </a:lnTo>
                </a:path>
              </a:pathLst>
            </a:custGeom>
            <a:ln w="3530">
              <a:solidFill>
                <a:srgbClr val="565659"/>
              </a:solidFill>
            </a:ln>
          </p:spPr>
          <p:txBody>
            <a:bodyPr wrap="square" lIns="0" tIns="0" rIns="0" bIns="0" rtlCol="0"/>
            <a:lstStyle/>
            <a:p/>
          </p:txBody>
        </p:sp>
        <p:sp>
          <p:nvSpPr>
            <p:cNvPr id="3281" name="object 3281" descr=""/>
            <p:cNvSpPr/>
            <p:nvPr/>
          </p:nvSpPr>
          <p:spPr>
            <a:xfrm>
              <a:off x="2233942" y="7838938"/>
              <a:ext cx="635" cy="635"/>
            </a:xfrm>
            <a:custGeom>
              <a:avLst/>
              <a:gdLst/>
              <a:ahLst/>
              <a:cxnLst/>
              <a:rect l="l" t="t" r="r" b="b"/>
              <a:pathLst>
                <a:path w="635" h="634">
                  <a:moveTo>
                    <a:pt x="0" y="0"/>
                  </a:moveTo>
                  <a:lnTo>
                    <a:pt x="381" y="381"/>
                  </a:lnTo>
                </a:path>
              </a:pathLst>
            </a:custGeom>
            <a:ln w="3530">
              <a:solidFill>
                <a:srgbClr val="565659"/>
              </a:solidFill>
            </a:ln>
          </p:spPr>
          <p:txBody>
            <a:bodyPr wrap="square" lIns="0" tIns="0" rIns="0" bIns="0" rtlCol="0"/>
            <a:lstStyle/>
            <a:p/>
          </p:txBody>
        </p:sp>
        <p:sp>
          <p:nvSpPr>
            <p:cNvPr id="3282" name="object 3282" descr=""/>
            <p:cNvSpPr/>
            <p:nvPr/>
          </p:nvSpPr>
          <p:spPr>
            <a:xfrm>
              <a:off x="2230513" y="7838553"/>
              <a:ext cx="1270" cy="635"/>
            </a:xfrm>
            <a:custGeom>
              <a:avLst/>
              <a:gdLst/>
              <a:ahLst/>
              <a:cxnLst/>
              <a:rect l="l" t="t" r="r" b="b"/>
              <a:pathLst>
                <a:path w="1269" h="634">
                  <a:moveTo>
                    <a:pt x="0" y="0"/>
                  </a:moveTo>
                  <a:lnTo>
                    <a:pt x="381" y="380"/>
                  </a:lnTo>
                  <a:lnTo>
                    <a:pt x="762" y="0"/>
                  </a:lnTo>
                </a:path>
              </a:pathLst>
            </a:custGeom>
            <a:ln w="3530">
              <a:solidFill>
                <a:srgbClr val="565659"/>
              </a:solidFill>
            </a:ln>
          </p:spPr>
          <p:txBody>
            <a:bodyPr wrap="square" lIns="0" tIns="0" rIns="0" bIns="0" rtlCol="0"/>
            <a:lstStyle/>
            <a:p/>
          </p:txBody>
        </p:sp>
        <p:sp>
          <p:nvSpPr>
            <p:cNvPr id="3283" name="object 3283" descr=""/>
            <p:cNvSpPr/>
            <p:nvPr/>
          </p:nvSpPr>
          <p:spPr>
            <a:xfrm>
              <a:off x="2230517" y="783779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3284" name="object 3284" descr=""/>
            <p:cNvSpPr/>
            <p:nvPr/>
          </p:nvSpPr>
          <p:spPr>
            <a:xfrm>
              <a:off x="2231273" y="7834361"/>
              <a:ext cx="635" cy="1270"/>
            </a:xfrm>
            <a:custGeom>
              <a:avLst/>
              <a:gdLst/>
              <a:ahLst/>
              <a:cxnLst/>
              <a:rect l="l" t="t" r="r" b="b"/>
              <a:pathLst>
                <a:path w="635" h="1270">
                  <a:moveTo>
                    <a:pt x="381" y="0"/>
                  </a:moveTo>
                  <a:lnTo>
                    <a:pt x="0" y="381"/>
                  </a:lnTo>
                  <a:lnTo>
                    <a:pt x="0" y="762"/>
                  </a:lnTo>
                </a:path>
              </a:pathLst>
            </a:custGeom>
            <a:ln w="3530">
              <a:solidFill>
                <a:srgbClr val="565659"/>
              </a:solidFill>
            </a:ln>
          </p:spPr>
          <p:txBody>
            <a:bodyPr wrap="square" lIns="0" tIns="0" rIns="0" bIns="0" rtlCol="0"/>
            <a:lstStyle/>
            <a:p/>
          </p:txBody>
        </p:sp>
        <p:sp>
          <p:nvSpPr>
            <p:cNvPr id="3285" name="object 3285" descr=""/>
            <p:cNvSpPr/>
            <p:nvPr/>
          </p:nvSpPr>
          <p:spPr>
            <a:xfrm>
              <a:off x="2232038" y="7833980"/>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286" name="object 3286" descr=""/>
            <p:cNvSpPr/>
            <p:nvPr/>
          </p:nvSpPr>
          <p:spPr>
            <a:xfrm>
              <a:off x="2234705" y="7834743"/>
              <a:ext cx="1270" cy="635"/>
            </a:xfrm>
            <a:custGeom>
              <a:avLst/>
              <a:gdLst/>
              <a:ahLst/>
              <a:cxnLst/>
              <a:rect l="l" t="t" r="r" b="b"/>
              <a:pathLst>
                <a:path w="1269" h="634">
                  <a:moveTo>
                    <a:pt x="762" y="381"/>
                  </a:moveTo>
                  <a:lnTo>
                    <a:pt x="762" y="0"/>
                  </a:lnTo>
                  <a:lnTo>
                    <a:pt x="0" y="381"/>
                  </a:lnTo>
                </a:path>
              </a:pathLst>
            </a:custGeom>
            <a:ln w="3530">
              <a:solidFill>
                <a:srgbClr val="565659"/>
              </a:solidFill>
            </a:ln>
          </p:spPr>
          <p:txBody>
            <a:bodyPr wrap="square" lIns="0" tIns="0" rIns="0" bIns="0" rtlCol="0"/>
            <a:lstStyle/>
            <a:p/>
          </p:txBody>
        </p:sp>
        <p:sp>
          <p:nvSpPr>
            <p:cNvPr id="3287" name="object 3287" descr=""/>
            <p:cNvSpPr/>
            <p:nvPr/>
          </p:nvSpPr>
          <p:spPr>
            <a:xfrm>
              <a:off x="2235467" y="7835505"/>
              <a:ext cx="635" cy="635"/>
            </a:xfrm>
            <a:custGeom>
              <a:avLst/>
              <a:gdLst/>
              <a:ahLst/>
              <a:cxnLst/>
              <a:rect l="l" t="t" r="r" b="b"/>
              <a:pathLst>
                <a:path w="635" h="634">
                  <a:moveTo>
                    <a:pt x="0" y="380"/>
                  </a:moveTo>
                  <a:lnTo>
                    <a:pt x="381" y="0"/>
                  </a:lnTo>
                </a:path>
              </a:pathLst>
            </a:custGeom>
            <a:ln w="3530">
              <a:solidFill>
                <a:srgbClr val="565659"/>
              </a:solidFill>
            </a:ln>
          </p:spPr>
          <p:txBody>
            <a:bodyPr wrap="square" lIns="0" tIns="0" rIns="0" bIns="0" rtlCol="0"/>
            <a:lstStyle/>
            <a:p/>
          </p:txBody>
        </p:sp>
        <p:sp>
          <p:nvSpPr>
            <p:cNvPr id="3288" name="object 3288" descr=""/>
            <p:cNvSpPr/>
            <p:nvPr/>
          </p:nvSpPr>
          <p:spPr>
            <a:xfrm>
              <a:off x="1982485" y="7828651"/>
              <a:ext cx="635" cy="1270"/>
            </a:xfrm>
            <a:custGeom>
              <a:avLst/>
              <a:gdLst/>
              <a:ahLst/>
              <a:cxnLst/>
              <a:rect l="l" t="t" r="r" b="b"/>
              <a:pathLst>
                <a:path w="635" h="1270">
                  <a:moveTo>
                    <a:pt x="0" y="761"/>
                  </a:moveTo>
                  <a:lnTo>
                    <a:pt x="381" y="380"/>
                  </a:lnTo>
                  <a:lnTo>
                    <a:pt x="0" y="0"/>
                  </a:lnTo>
                </a:path>
              </a:pathLst>
            </a:custGeom>
            <a:ln w="3530">
              <a:solidFill>
                <a:srgbClr val="565659"/>
              </a:solidFill>
            </a:ln>
          </p:spPr>
          <p:txBody>
            <a:bodyPr wrap="square" lIns="0" tIns="0" rIns="0" bIns="0" rtlCol="0"/>
            <a:lstStyle/>
            <a:p/>
          </p:txBody>
        </p:sp>
        <p:sp>
          <p:nvSpPr>
            <p:cNvPr id="3289" name="object 3289" descr=""/>
            <p:cNvSpPr/>
            <p:nvPr/>
          </p:nvSpPr>
          <p:spPr>
            <a:xfrm>
              <a:off x="1981721" y="7829028"/>
              <a:ext cx="635" cy="635"/>
            </a:xfrm>
            <a:custGeom>
              <a:avLst/>
              <a:gdLst/>
              <a:ahLst/>
              <a:cxnLst/>
              <a:rect l="l" t="t" r="r" b="b"/>
              <a:pathLst>
                <a:path w="635" h="634">
                  <a:moveTo>
                    <a:pt x="0" y="0"/>
                  </a:moveTo>
                  <a:lnTo>
                    <a:pt x="381" y="380"/>
                  </a:lnTo>
                </a:path>
              </a:pathLst>
            </a:custGeom>
            <a:ln w="3530">
              <a:solidFill>
                <a:srgbClr val="565659"/>
              </a:solidFill>
            </a:ln>
          </p:spPr>
          <p:txBody>
            <a:bodyPr wrap="square" lIns="0" tIns="0" rIns="0" bIns="0" rtlCol="0"/>
            <a:lstStyle/>
            <a:p/>
          </p:txBody>
        </p:sp>
        <p:sp>
          <p:nvSpPr>
            <p:cNvPr id="3290" name="object 3290" descr=""/>
            <p:cNvSpPr/>
            <p:nvPr/>
          </p:nvSpPr>
          <p:spPr>
            <a:xfrm>
              <a:off x="1978292" y="7828650"/>
              <a:ext cx="1270" cy="635"/>
            </a:xfrm>
            <a:custGeom>
              <a:avLst/>
              <a:gdLst/>
              <a:ahLst/>
              <a:cxnLst/>
              <a:rect l="l" t="t" r="r" b="b"/>
              <a:pathLst>
                <a:path w="1269" h="634">
                  <a:moveTo>
                    <a:pt x="0" y="0"/>
                  </a:moveTo>
                  <a:lnTo>
                    <a:pt x="381" y="380"/>
                  </a:lnTo>
                  <a:lnTo>
                    <a:pt x="762" y="0"/>
                  </a:lnTo>
                </a:path>
              </a:pathLst>
            </a:custGeom>
            <a:ln w="3530">
              <a:solidFill>
                <a:srgbClr val="565659"/>
              </a:solidFill>
            </a:ln>
          </p:spPr>
          <p:txBody>
            <a:bodyPr wrap="square" lIns="0" tIns="0" rIns="0" bIns="0" rtlCol="0"/>
            <a:lstStyle/>
            <a:p/>
          </p:txBody>
        </p:sp>
        <p:sp>
          <p:nvSpPr>
            <p:cNvPr id="3291" name="object 3291" descr=""/>
            <p:cNvSpPr/>
            <p:nvPr/>
          </p:nvSpPr>
          <p:spPr>
            <a:xfrm>
              <a:off x="1978290" y="782788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3292" name="object 3292" descr=""/>
            <p:cNvSpPr/>
            <p:nvPr/>
          </p:nvSpPr>
          <p:spPr>
            <a:xfrm>
              <a:off x="1979053" y="7824457"/>
              <a:ext cx="635" cy="1270"/>
            </a:xfrm>
            <a:custGeom>
              <a:avLst/>
              <a:gdLst/>
              <a:ahLst/>
              <a:cxnLst/>
              <a:rect l="l" t="t" r="r" b="b"/>
              <a:pathLst>
                <a:path w="635" h="1270">
                  <a:moveTo>
                    <a:pt x="381" y="0"/>
                  </a:moveTo>
                  <a:lnTo>
                    <a:pt x="0" y="380"/>
                  </a:lnTo>
                  <a:lnTo>
                    <a:pt x="381" y="761"/>
                  </a:lnTo>
                </a:path>
              </a:pathLst>
            </a:custGeom>
            <a:ln w="3530">
              <a:solidFill>
                <a:srgbClr val="565659"/>
              </a:solidFill>
            </a:ln>
          </p:spPr>
          <p:txBody>
            <a:bodyPr wrap="square" lIns="0" tIns="0" rIns="0" bIns="0" rtlCol="0"/>
            <a:lstStyle/>
            <a:p/>
          </p:txBody>
        </p:sp>
        <p:sp>
          <p:nvSpPr>
            <p:cNvPr id="3293" name="object 3293" descr=""/>
            <p:cNvSpPr/>
            <p:nvPr/>
          </p:nvSpPr>
          <p:spPr>
            <a:xfrm>
              <a:off x="1979818" y="7824076"/>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294" name="object 3294" descr=""/>
            <p:cNvSpPr/>
            <p:nvPr/>
          </p:nvSpPr>
          <p:spPr>
            <a:xfrm>
              <a:off x="1982867" y="7824840"/>
              <a:ext cx="635" cy="635"/>
            </a:xfrm>
            <a:custGeom>
              <a:avLst/>
              <a:gdLst/>
              <a:ahLst/>
              <a:cxnLst/>
              <a:rect l="l" t="t" r="r" b="b"/>
              <a:pathLst>
                <a:path w="635" h="634">
                  <a:moveTo>
                    <a:pt x="381" y="381"/>
                  </a:moveTo>
                  <a:lnTo>
                    <a:pt x="381" y="0"/>
                  </a:lnTo>
                  <a:lnTo>
                    <a:pt x="0" y="381"/>
                  </a:lnTo>
                </a:path>
              </a:pathLst>
            </a:custGeom>
            <a:ln w="3530">
              <a:solidFill>
                <a:srgbClr val="565659"/>
              </a:solidFill>
            </a:ln>
          </p:spPr>
          <p:txBody>
            <a:bodyPr wrap="square" lIns="0" tIns="0" rIns="0" bIns="0" rtlCol="0"/>
            <a:lstStyle/>
            <a:p/>
          </p:txBody>
        </p:sp>
        <p:sp>
          <p:nvSpPr>
            <p:cNvPr id="3295" name="object 3295" descr=""/>
            <p:cNvSpPr/>
            <p:nvPr/>
          </p:nvSpPr>
          <p:spPr>
            <a:xfrm>
              <a:off x="1983248" y="7825602"/>
              <a:ext cx="635" cy="635"/>
            </a:xfrm>
            <a:custGeom>
              <a:avLst/>
              <a:gdLst/>
              <a:ahLst/>
              <a:cxnLst/>
              <a:rect l="l" t="t" r="r" b="b"/>
              <a:pathLst>
                <a:path w="635" h="634">
                  <a:moveTo>
                    <a:pt x="0" y="380"/>
                  </a:moveTo>
                  <a:lnTo>
                    <a:pt x="381" y="0"/>
                  </a:lnTo>
                </a:path>
              </a:pathLst>
            </a:custGeom>
            <a:ln w="3530">
              <a:solidFill>
                <a:srgbClr val="565659"/>
              </a:solidFill>
            </a:ln>
          </p:spPr>
          <p:txBody>
            <a:bodyPr wrap="square" lIns="0" tIns="0" rIns="0" bIns="0" rtlCol="0"/>
            <a:lstStyle/>
            <a:p/>
          </p:txBody>
        </p:sp>
        <p:sp>
          <p:nvSpPr>
            <p:cNvPr id="3296" name="object 3296" descr=""/>
            <p:cNvSpPr/>
            <p:nvPr/>
          </p:nvSpPr>
          <p:spPr>
            <a:xfrm>
              <a:off x="2110117" y="7956280"/>
              <a:ext cx="635" cy="635"/>
            </a:xfrm>
            <a:custGeom>
              <a:avLst/>
              <a:gdLst/>
              <a:ahLst/>
              <a:cxnLst/>
              <a:rect l="l" t="t" r="r" b="b"/>
              <a:pathLst>
                <a:path w="635" h="634">
                  <a:moveTo>
                    <a:pt x="0" y="381"/>
                  </a:moveTo>
                  <a:lnTo>
                    <a:pt x="381" y="381"/>
                  </a:lnTo>
                  <a:lnTo>
                    <a:pt x="0" y="0"/>
                  </a:lnTo>
                </a:path>
              </a:pathLst>
            </a:custGeom>
            <a:ln w="3530">
              <a:solidFill>
                <a:srgbClr val="565659"/>
              </a:solidFill>
            </a:ln>
          </p:spPr>
          <p:txBody>
            <a:bodyPr wrap="square" lIns="0" tIns="0" rIns="0" bIns="0" rtlCol="0"/>
            <a:lstStyle/>
            <a:p/>
          </p:txBody>
        </p:sp>
        <p:sp>
          <p:nvSpPr>
            <p:cNvPr id="3297" name="object 3297" descr=""/>
            <p:cNvSpPr/>
            <p:nvPr/>
          </p:nvSpPr>
          <p:spPr>
            <a:xfrm>
              <a:off x="2109354" y="7956661"/>
              <a:ext cx="635" cy="635"/>
            </a:xfrm>
            <a:custGeom>
              <a:avLst/>
              <a:gdLst/>
              <a:ahLst/>
              <a:cxnLst/>
              <a:rect l="l" t="t" r="r" b="b"/>
              <a:pathLst>
                <a:path w="635" h="634">
                  <a:moveTo>
                    <a:pt x="0" y="0"/>
                  </a:moveTo>
                  <a:lnTo>
                    <a:pt x="381" y="380"/>
                  </a:lnTo>
                </a:path>
              </a:pathLst>
            </a:custGeom>
            <a:ln w="3530">
              <a:solidFill>
                <a:srgbClr val="565659"/>
              </a:solidFill>
            </a:ln>
          </p:spPr>
          <p:txBody>
            <a:bodyPr wrap="square" lIns="0" tIns="0" rIns="0" bIns="0" rtlCol="0"/>
            <a:lstStyle/>
            <a:p/>
          </p:txBody>
        </p:sp>
        <p:sp>
          <p:nvSpPr>
            <p:cNvPr id="3298" name="object 3298" descr=""/>
            <p:cNvSpPr/>
            <p:nvPr/>
          </p:nvSpPr>
          <p:spPr>
            <a:xfrm>
              <a:off x="2105925" y="7955904"/>
              <a:ext cx="1270" cy="635"/>
            </a:xfrm>
            <a:custGeom>
              <a:avLst/>
              <a:gdLst/>
              <a:ahLst/>
              <a:cxnLst/>
              <a:rect l="l" t="t" r="r" b="b"/>
              <a:pathLst>
                <a:path w="1269" h="634">
                  <a:moveTo>
                    <a:pt x="0" y="0"/>
                  </a:moveTo>
                  <a:lnTo>
                    <a:pt x="381" y="380"/>
                  </a:lnTo>
                  <a:lnTo>
                    <a:pt x="762" y="0"/>
                  </a:lnTo>
                </a:path>
              </a:pathLst>
            </a:custGeom>
            <a:ln w="3530">
              <a:solidFill>
                <a:srgbClr val="565659"/>
              </a:solidFill>
            </a:ln>
          </p:spPr>
          <p:txBody>
            <a:bodyPr wrap="square" lIns="0" tIns="0" rIns="0" bIns="0" rtlCol="0"/>
            <a:lstStyle/>
            <a:p/>
          </p:txBody>
        </p:sp>
        <p:sp>
          <p:nvSpPr>
            <p:cNvPr id="3299" name="object 3299" descr=""/>
            <p:cNvSpPr/>
            <p:nvPr/>
          </p:nvSpPr>
          <p:spPr>
            <a:xfrm>
              <a:off x="2105548" y="7955519"/>
              <a:ext cx="1270" cy="0"/>
            </a:xfrm>
            <a:custGeom>
              <a:avLst/>
              <a:gdLst/>
              <a:ahLst/>
              <a:cxnLst/>
              <a:rect l="l" t="t" r="r" b="b"/>
              <a:pathLst>
                <a:path w="1269" h="0">
                  <a:moveTo>
                    <a:pt x="762" y="0"/>
                  </a:moveTo>
                  <a:lnTo>
                    <a:pt x="0" y="0"/>
                  </a:lnTo>
                </a:path>
              </a:pathLst>
            </a:custGeom>
            <a:ln w="3530">
              <a:solidFill>
                <a:srgbClr val="565659"/>
              </a:solidFill>
            </a:ln>
          </p:spPr>
          <p:txBody>
            <a:bodyPr wrap="square" lIns="0" tIns="0" rIns="0" bIns="0" rtlCol="0"/>
            <a:lstStyle/>
            <a:p/>
          </p:txBody>
        </p:sp>
        <p:sp>
          <p:nvSpPr>
            <p:cNvPr id="3300" name="object 3300" descr=""/>
            <p:cNvSpPr/>
            <p:nvPr/>
          </p:nvSpPr>
          <p:spPr>
            <a:xfrm>
              <a:off x="2106307" y="7952090"/>
              <a:ext cx="635" cy="635"/>
            </a:xfrm>
            <a:custGeom>
              <a:avLst/>
              <a:gdLst/>
              <a:ahLst/>
              <a:cxnLst/>
              <a:rect l="l" t="t" r="r" b="b"/>
              <a:pathLst>
                <a:path w="635" h="634">
                  <a:moveTo>
                    <a:pt x="381" y="0"/>
                  </a:moveTo>
                  <a:lnTo>
                    <a:pt x="0" y="0"/>
                  </a:lnTo>
                  <a:lnTo>
                    <a:pt x="381" y="380"/>
                  </a:lnTo>
                </a:path>
              </a:pathLst>
            </a:custGeom>
            <a:ln w="3530">
              <a:solidFill>
                <a:srgbClr val="565659"/>
              </a:solidFill>
            </a:ln>
          </p:spPr>
          <p:txBody>
            <a:bodyPr wrap="square" lIns="0" tIns="0" rIns="0" bIns="0" rtlCol="0"/>
            <a:lstStyle/>
            <a:p/>
          </p:txBody>
        </p:sp>
        <p:sp>
          <p:nvSpPr>
            <p:cNvPr id="3301" name="object 3301" descr=""/>
            <p:cNvSpPr/>
            <p:nvPr/>
          </p:nvSpPr>
          <p:spPr>
            <a:xfrm>
              <a:off x="2107069" y="7951709"/>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3302" name="object 3302" descr=""/>
            <p:cNvSpPr/>
            <p:nvPr/>
          </p:nvSpPr>
          <p:spPr>
            <a:xfrm>
              <a:off x="2110118" y="7952472"/>
              <a:ext cx="1270" cy="635"/>
            </a:xfrm>
            <a:custGeom>
              <a:avLst/>
              <a:gdLst/>
              <a:ahLst/>
              <a:cxnLst/>
              <a:rect l="l" t="t" r="r" b="b"/>
              <a:pathLst>
                <a:path w="1269" h="634">
                  <a:moveTo>
                    <a:pt x="762" y="381"/>
                  </a:moveTo>
                  <a:lnTo>
                    <a:pt x="381" y="0"/>
                  </a:lnTo>
                  <a:lnTo>
                    <a:pt x="0" y="381"/>
                  </a:lnTo>
                </a:path>
              </a:pathLst>
            </a:custGeom>
            <a:ln w="3530">
              <a:solidFill>
                <a:srgbClr val="565659"/>
              </a:solidFill>
            </a:ln>
          </p:spPr>
          <p:txBody>
            <a:bodyPr wrap="square" lIns="0" tIns="0" rIns="0" bIns="0" rtlCol="0"/>
            <a:lstStyle/>
            <a:p/>
          </p:txBody>
        </p:sp>
        <p:sp>
          <p:nvSpPr>
            <p:cNvPr id="3303" name="object 3303" descr=""/>
            <p:cNvSpPr/>
            <p:nvPr/>
          </p:nvSpPr>
          <p:spPr>
            <a:xfrm>
              <a:off x="2110502" y="7953238"/>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3304" name="object 3304" descr=""/>
            <p:cNvSpPr/>
            <p:nvPr/>
          </p:nvSpPr>
          <p:spPr>
            <a:xfrm>
              <a:off x="1981342" y="7825981"/>
              <a:ext cx="1905" cy="1270"/>
            </a:xfrm>
            <a:custGeom>
              <a:avLst/>
              <a:gdLst/>
              <a:ahLst/>
              <a:cxnLst/>
              <a:rect l="l" t="t" r="r" b="b"/>
              <a:pathLst>
                <a:path w="1905" h="1270">
                  <a:moveTo>
                    <a:pt x="1143" y="1142"/>
                  </a:moveTo>
                  <a:lnTo>
                    <a:pt x="1524" y="380"/>
                  </a:lnTo>
                  <a:lnTo>
                    <a:pt x="1905" y="0"/>
                  </a:lnTo>
                  <a:lnTo>
                    <a:pt x="0" y="761"/>
                  </a:lnTo>
                </a:path>
              </a:pathLst>
            </a:custGeom>
            <a:ln w="3530">
              <a:solidFill>
                <a:srgbClr val="565659"/>
              </a:solidFill>
            </a:ln>
          </p:spPr>
          <p:txBody>
            <a:bodyPr wrap="square" lIns="0" tIns="0" rIns="0" bIns="0" rtlCol="0"/>
            <a:lstStyle/>
            <a:p/>
          </p:txBody>
        </p:sp>
        <p:sp>
          <p:nvSpPr>
            <p:cNvPr id="3305" name="object 3305" descr=""/>
            <p:cNvSpPr/>
            <p:nvPr/>
          </p:nvSpPr>
          <p:spPr>
            <a:xfrm>
              <a:off x="2233562" y="7836648"/>
              <a:ext cx="1270" cy="1905"/>
            </a:xfrm>
            <a:custGeom>
              <a:avLst/>
              <a:gdLst/>
              <a:ahLst/>
              <a:cxnLst/>
              <a:rect l="l" t="t" r="r" b="b"/>
              <a:pathLst>
                <a:path w="1269" h="1904">
                  <a:moveTo>
                    <a:pt x="1143" y="1905"/>
                  </a:moveTo>
                  <a:lnTo>
                    <a:pt x="1143" y="1143"/>
                  </a:lnTo>
                  <a:lnTo>
                    <a:pt x="1143" y="381"/>
                  </a:lnTo>
                </a:path>
                <a:path w="1269" h="1904">
                  <a:moveTo>
                    <a:pt x="1143" y="1905"/>
                  </a:moveTo>
                  <a:lnTo>
                    <a:pt x="0" y="0"/>
                  </a:lnTo>
                </a:path>
              </a:pathLst>
            </a:custGeom>
            <a:ln w="3530">
              <a:solidFill>
                <a:srgbClr val="565659"/>
              </a:solidFill>
            </a:ln>
          </p:spPr>
          <p:txBody>
            <a:bodyPr wrap="square" lIns="0" tIns="0" rIns="0" bIns="0" rtlCol="0"/>
            <a:lstStyle/>
            <a:p/>
          </p:txBody>
        </p:sp>
        <p:sp>
          <p:nvSpPr>
            <p:cNvPr id="3306" name="object 3306" descr=""/>
            <p:cNvSpPr/>
            <p:nvPr/>
          </p:nvSpPr>
          <p:spPr>
            <a:xfrm>
              <a:off x="2230892" y="7836649"/>
              <a:ext cx="1905" cy="1270"/>
            </a:xfrm>
            <a:custGeom>
              <a:avLst/>
              <a:gdLst/>
              <a:ahLst/>
              <a:cxnLst/>
              <a:rect l="l" t="t" r="r" b="b"/>
              <a:pathLst>
                <a:path w="1905" h="1270">
                  <a:moveTo>
                    <a:pt x="762" y="0"/>
                  </a:moveTo>
                  <a:lnTo>
                    <a:pt x="381" y="381"/>
                  </a:lnTo>
                  <a:lnTo>
                    <a:pt x="0" y="1143"/>
                  </a:lnTo>
                  <a:lnTo>
                    <a:pt x="1524" y="381"/>
                  </a:lnTo>
                  <a:lnTo>
                    <a:pt x="1905" y="381"/>
                  </a:lnTo>
                </a:path>
              </a:pathLst>
            </a:custGeom>
            <a:ln w="3530">
              <a:solidFill>
                <a:srgbClr val="565659"/>
              </a:solidFill>
            </a:ln>
          </p:spPr>
          <p:txBody>
            <a:bodyPr wrap="square" lIns="0" tIns="0" rIns="0" bIns="0" rtlCol="0"/>
            <a:lstStyle/>
            <a:p/>
          </p:txBody>
        </p:sp>
        <p:sp>
          <p:nvSpPr>
            <p:cNvPr id="3307" name="object 3307" descr=""/>
            <p:cNvSpPr/>
            <p:nvPr/>
          </p:nvSpPr>
          <p:spPr>
            <a:xfrm>
              <a:off x="2106688" y="7952475"/>
              <a:ext cx="1905" cy="2540"/>
            </a:xfrm>
            <a:custGeom>
              <a:avLst/>
              <a:gdLst/>
              <a:ahLst/>
              <a:cxnLst/>
              <a:rect l="l" t="t" r="r" b="b"/>
              <a:pathLst>
                <a:path w="1905" h="2540">
                  <a:moveTo>
                    <a:pt x="0" y="0"/>
                  </a:moveTo>
                  <a:lnTo>
                    <a:pt x="0" y="761"/>
                  </a:lnTo>
                  <a:lnTo>
                    <a:pt x="381" y="1523"/>
                  </a:lnTo>
                </a:path>
                <a:path w="1905" h="2540">
                  <a:moveTo>
                    <a:pt x="0" y="0"/>
                  </a:moveTo>
                  <a:lnTo>
                    <a:pt x="1524" y="1904"/>
                  </a:lnTo>
                  <a:lnTo>
                    <a:pt x="1143" y="2285"/>
                  </a:lnTo>
                </a:path>
              </a:pathLst>
            </a:custGeom>
            <a:ln w="3530">
              <a:solidFill>
                <a:srgbClr val="565659"/>
              </a:solidFill>
            </a:ln>
          </p:spPr>
          <p:txBody>
            <a:bodyPr wrap="square" lIns="0" tIns="0" rIns="0" bIns="0" rtlCol="0"/>
            <a:lstStyle/>
            <a:p/>
          </p:txBody>
        </p:sp>
        <p:sp>
          <p:nvSpPr>
            <p:cNvPr id="3308" name="object 3308" descr=""/>
            <p:cNvSpPr/>
            <p:nvPr/>
          </p:nvSpPr>
          <p:spPr>
            <a:xfrm>
              <a:off x="2108977" y="7953233"/>
              <a:ext cx="1905" cy="1905"/>
            </a:xfrm>
            <a:custGeom>
              <a:avLst/>
              <a:gdLst/>
              <a:ahLst/>
              <a:cxnLst/>
              <a:rect l="l" t="t" r="r" b="b"/>
              <a:pathLst>
                <a:path w="1905" h="1904">
                  <a:moveTo>
                    <a:pt x="762" y="1523"/>
                  </a:moveTo>
                  <a:lnTo>
                    <a:pt x="1143" y="761"/>
                  </a:lnTo>
                  <a:lnTo>
                    <a:pt x="1524" y="0"/>
                  </a:lnTo>
                  <a:lnTo>
                    <a:pt x="0" y="761"/>
                  </a:lnTo>
                </a:path>
              </a:pathLst>
            </a:custGeom>
            <a:ln w="3530">
              <a:solidFill>
                <a:srgbClr val="565659"/>
              </a:solidFill>
            </a:ln>
          </p:spPr>
          <p:txBody>
            <a:bodyPr wrap="square" lIns="0" tIns="0" rIns="0" bIns="0" rtlCol="0"/>
            <a:lstStyle/>
            <a:p/>
          </p:txBody>
        </p:sp>
        <p:sp>
          <p:nvSpPr>
            <p:cNvPr id="3309" name="object 3309" descr=""/>
            <p:cNvSpPr/>
            <p:nvPr/>
          </p:nvSpPr>
          <p:spPr>
            <a:xfrm>
              <a:off x="1979434" y="7825221"/>
              <a:ext cx="1270" cy="1905"/>
            </a:xfrm>
            <a:custGeom>
              <a:avLst/>
              <a:gdLst/>
              <a:ahLst/>
              <a:cxnLst/>
              <a:rect l="l" t="t" r="r" b="b"/>
              <a:pathLst>
                <a:path w="1269" h="1904">
                  <a:moveTo>
                    <a:pt x="0" y="0"/>
                  </a:moveTo>
                  <a:lnTo>
                    <a:pt x="0" y="761"/>
                  </a:lnTo>
                  <a:lnTo>
                    <a:pt x="0" y="1523"/>
                  </a:lnTo>
                </a:path>
                <a:path w="1269" h="1904">
                  <a:moveTo>
                    <a:pt x="0" y="0"/>
                  </a:moveTo>
                  <a:lnTo>
                    <a:pt x="1143" y="1523"/>
                  </a:lnTo>
                  <a:lnTo>
                    <a:pt x="1143" y="1904"/>
                  </a:lnTo>
                </a:path>
              </a:pathLst>
            </a:custGeom>
            <a:ln w="3530">
              <a:solidFill>
                <a:srgbClr val="565659"/>
              </a:solidFill>
            </a:ln>
          </p:spPr>
          <p:txBody>
            <a:bodyPr wrap="square" lIns="0" tIns="0" rIns="0" bIns="0" rtlCol="0"/>
            <a:lstStyle/>
            <a:p/>
          </p:txBody>
        </p:sp>
        <p:sp>
          <p:nvSpPr>
            <p:cNvPr id="3310" name="object 3310" descr=""/>
            <p:cNvSpPr/>
            <p:nvPr/>
          </p:nvSpPr>
          <p:spPr>
            <a:xfrm>
              <a:off x="2089927" y="7718157"/>
              <a:ext cx="1905" cy="1905"/>
            </a:xfrm>
            <a:custGeom>
              <a:avLst/>
              <a:gdLst/>
              <a:ahLst/>
              <a:cxnLst/>
              <a:rect l="l" t="t" r="r" b="b"/>
              <a:pathLst>
                <a:path w="1905" h="1904">
                  <a:moveTo>
                    <a:pt x="762" y="0"/>
                  </a:moveTo>
                  <a:lnTo>
                    <a:pt x="381" y="761"/>
                  </a:lnTo>
                  <a:lnTo>
                    <a:pt x="0" y="1523"/>
                  </a:lnTo>
                  <a:lnTo>
                    <a:pt x="1905" y="761"/>
                  </a:lnTo>
                </a:path>
              </a:pathLst>
            </a:custGeom>
            <a:ln w="3530">
              <a:solidFill>
                <a:srgbClr val="565659"/>
              </a:solidFill>
            </a:ln>
          </p:spPr>
          <p:txBody>
            <a:bodyPr wrap="square" lIns="0" tIns="0" rIns="0" bIns="0" rtlCol="0"/>
            <a:lstStyle/>
            <a:p/>
          </p:txBody>
        </p:sp>
        <p:sp>
          <p:nvSpPr>
            <p:cNvPr id="3311" name="object 3311" descr=""/>
            <p:cNvSpPr/>
            <p:nvPr/>
          </p:nvSpPr>
          <p:spPr>
            <a:xfrm>
              <a:off x="1978672" y="7826739"/>
              <a:ext cx="1905" cy="1270"/>
            </a:xfrm>
            <a:custGeom>
              <a:avLst/>
              <a:gdLst/>
              <a:ahLst/>
              <a:cxnLst/>
              <a:rect l="l" t="t" r="r" b="b"/>
              <a:pathLst>
                <a:path w="1905" h="1270">
                  <a:moveTo>
                    <a:pt x="762" y="0"/>
                  </a:moveTo>
                  <a:lnTo>
                    <a:pt x="381" y="380"/>
                  </a:lnTo>
                  <a:lnTo>
                    <a:pt x="0" y="1142"/>
                  </a:lnTo>
                  <a:lnTo>
                    <a:pt x="1524" y="380"/>
                  </a:lnTo>
                  <a:lnTo>
                    <a:pt x="1905" y="380"/>
                  </a:lnTo>
                  <a:lnTo>
                    <a:pt x="762" y="0"/>
                  </a:lnTo>
                </a:path>
              </a:pathLst>
            </a:custGeom>
            <a:ln w="3530">
              <a:solidFill>
                <a:srgbClr val="565659"/>
              </a:solidFill>
            </a:ln>
          </p:spPr>
          <p:txBody>
            <a:bodyPr wrap="square" lIns="0" tIns="0" rIns="0" bIns="0" rtlCol="0"/>
            <a:lstStyle/>
            <a:p/>
          </p:txBody>
        </p:sp>
        <p:sp>
          <p:nvSpPr>
            <p:cNvPr id="3312" name="object 3312" descr=""/>
            <p:cNvSpPr/>
            <p:nvPr/>
          </p:nvSpPr>
          <p:spPr>
            <a:xfrm>
              <a:off x="1981342" y="7826745"/>
              <a:ext cx="1270" cy="1905"/>
            </a:xfrm>
            <a:custGeom>
              <a:avLst/>
              <a:gdLst/>
              <a:ahLst/>
              <a:cxnLst/>
              <a:rect l="l" t="t" r="r" b="b"/>
              <a:pathLst>
                <a:path w="1269" h="1904">
                  <a:moveTo>
                    <a:pt x="1143" y="1905"/>
                  </a:moveTo>
                  <a:lnTo>
                    <a:pt x="1143" y="1143"/>
                  </a:lnTo>
                  <a:lnTo>
                    <a:pt x="1143" y="381"/>
                  </a:lnTo>
                  <a:lnTo>
                    <a:pt x="0" y="0"/>
                  </a:lnTo>
                  <a:lnTo>
                    <a:pt x="1143" y="1905"/>
                  </a:lnTo>
                </a:path>
              </a:pathLst>
            </a:custGeom>
            <a:ln w="3530">
              <a:solidFill>
                <a:srgbClr val="565659"/>
              </a:solidFill>
            </a:ln>
          </p:spPr>
          <p:txBody>
            <a:bodyPr wrap="square" lIns="0" tIns="0" rIns="0" bIns="0" rtlCol="0"/>
            <a:lstStyle/>
            <a:p/>
          </p:txBody>
        </p:sp>
        <p:sp>
          <p:nvSpPr>
            <p:cNvPr id="3313" name="object 3313" descr=""/>
            <p:cNvSpPr/>
            <p:nvPr/>
          </p:nvSpPr>
          <p:spPr>
            <a:xfrm>
              <a:off x="2092591" y="7717777"/>
              <a:ext cx="1905" cy="1270"/>
            </a:xfrm>
            <a:custGeom>
              <a:avLst/>
              <a:gdLst/>
              <a:ahLst/>
              <a:cxnLst/>
              <a:rect l="l" t="t" r="r" b="b"/>
              <a:pathLst>
                <a:path w="1905" h="1270">
                  <a:moveTo>
                    <a:pt x="1143" y="1142"/>
                  </a:moveTo>
                  <a:lnTo>
                    <a:pt x="1524" y="380"/>
                  </a:lnTo>
                  <a:lnTo>
                    <a:pt x="1905" y="0"/>
                  </a:lnTo>
                  <a:lnTo>
                    <a:pt x="381" y="380"/>
                  </a:lnTo>
                  <a:lnTo>
                    <a:pt x="0" y="761"/>
                  </a:lnTo>
                </a:path>
              </a:pathLst>
            </a:custGeom>
            <a:ln w="3530">
              <a:solidFill>
                <a:srgbClr val="565659"/>
              </a:solidFill>
            </a:ln>
          </p:spPr>
          <p:txBody>
            <a:bodyPr wrap="square" lIns="0" tIns="0" rIns="0" bIns="0" rtlCol="0"/>
            <a:lstStyle/>
            <a:p/>
          </p:txBody>
        </p:sp>
        <p:sp>
          <p:nvSpPr>
            <p:cNvPr id="3314" name="object 3314" descr=""/>
            <p:cNvSpPr/>
            <p:nvPr/>
          </p:nvSpPr>
          <p:spPr>
            <a:xfrm>
              <a:off x="2233562" y="7835885"/>
              <a:ext cx="1905" cy="1270"/>
            </a:xfrm>
            <a:custGeom>
              <a:avLst/>
              <a:gdLst/>
              <a:ahLst/>
              <a:cxnLst/>
              <a:rect l="l" t="t" r="r" b="b"/>
              <a:pathLst>
                <a:path w="1905" h="1270">
                  <a:moveTo>
                    <a:pt x="1143" y="1142"/>
                  </a:moveTo>
                  <a:lnTo>
                    <a:pt x="1524" y="380"/>
                  </a:lnTo>
                  <a:lnTo>
                    <a:pt x="1905" y="0"/>
                  </a:lnTo>
                  <a:lnTo>
                    <a:pt x="0" y="761"/>
                  </a:lnTo>
                  <a:lnTo>
                    <a:pt x="1143" y="1142"/>
                  </a:lnTo>
                </a:path>
              </a:pathLst>
            </a:custGeom>
            <a:ln w="3530">
              <a:solidFill>
                <a:srgbClr val="565659"/>
              </a:solidFill>
            </a:ln>
          </p:spPr>
          <p:txBody>
            <a:bodyPr wrap="square" lIns="0" tIns="0" rIns="0" bIns="0" rtlCol="0"/>
            <a:lstStyle/>
            <a:p/>
          </p:txBody>
        </p:sp>
        <p:sp>
          <p:nvSpPr>
            <p:cNvPr id="3315" name="object 3315" descr=""/>
            <p:cNvSpPr/>
            <p:nvPr/>
          </p:nvSpPr>
          <p:spPr>
            <a:xfrm>
              <a:off x="2106311" y="7953994"/>
              <a:ext cx="1905" cy="1905"/>
            </a:xfrm>
            <a:custGeom>
              <a:avLst/>
              <a:gdLst/>
              <a:ahLst/>
              <a:cxnLst/>
              <a:rect l="l" t="t" r="r" b="b"/>
              <a:pathLst>
                <a:path w="1905" h="1904">
                  <a:moveTo>
                    <a:pt x="762" y="0"/>
                  </a:moveTo>
                  <a:lnTo>
                    <a:pt x="381" y="761"/>
                  </a:lnTo>
                  <a:lnTo>
                    <a:pt x="0" y="1523"/>
                  </a:lnTo>
                  <a:lnTo>
                    <a:pt x="1524" y="761"/>
                  </a:lnTo>
                  <a:lnTo>
                    <a:pt x="762" y="0"/>
                  </a:lnTo>
                </a:path>
              </a:pathLst>
            </a:custGeom>
            <a:ln w="3530">
              <a:solidFill>
                <a:srgbClr val="565659"/>
              </a:solidFill>
            </a:ln>
          </p:spPr>
          <p:txBody>
            <a:bodyPr wrap="square" lIns="0" tIns="0" rIns="0" bIns="0" rtlCol="0"/>
            <a:lstStyle/>
            <a:p/>
          </p:txBody>
        </p:sp>
        <p:sp>
          <p:nvSpPr>
            <p:cNvPr id="3316" name="object 3316" descr=""/>
            <p:cNvSpPr/>
            <p:nvPr/>
          </p:nvSpPr>
          <p:spPr>
            <a:xfrm>
              <a:off x="2108593" y="7953996"/>
              <a:ext cx="1905" cy="2540"/>
            </a:xfrm>
            <a:custGeom>
              <a:avLst/>
              <a:gdLst/>
              <a:ahLst/>
              <a:cxnLst/>
              <a:rect l="l" t="t" r="r" b="b"/>
              <a:pathLst>
                <a:path w="1905" h="2540">
                  <a:moveTo>
                    <a:pt x="1524" y="2286"/>
                  </a:moveTo>
                  <a:lnTo>
                    <a:pt x="1524" y="1524"/>
                  </a:lnTo>
                  <a:lnTo>
                    <a:pt x="1143" y="762"/>
                  </a:lnTo>
                  <a:lnTo>
                    <a:pt x="381" y="0"/>
                  </a:lnTo>
                  <a:lnTo>
                    <a:pt x="0" y="381"/>
                  </a:lnTo>
                  <a:lnTo>
                    <a:pt x="1524" y="2286"/>
                  </a:lnTo>
                </a:path>
              </a:pathLst>
            </a:custGeom>
            <a:ln w="3530">
              <a:solidFill>
                <a:srgbClr val="565659"/>
              </a:solidFill>
            </a:ln>
          </p:spPr>
          <p:txBody>
            <a:bodyPr wrap="square" lIns="0" tIns="0" rIns="0" bIns="0" rtlCol="0"/>
            <a:lstStyle/>
            <a:p/>
          </p:txBody>
        </p:sp>
        <p:sp>
          <p:nvSpPr>
            <p:cNvPr id="3317" name="object 3317" descr=""/>
            <p:cNvSpPr/>
            <p:nvPr/>
          </p:nvSpPr>
          <p:spPr>
            <a:xfrm>
              <a:off x="2231275" y="7835124"/>
              <a:ext cx="1905" cy="1905"/>
            </a:xfrm>
            <a:custGeom>
              <a:avLst/>
              <a:gdLst/>
              <a:ahLst/>
              <a:cxnLst/>
              <a:rect l="l" t="t" r="r" b="b"/>
              <a:pathLst>
                <a:path w="1905" h="1904">
                  <a:moveTo>
                    <a:pt x="0" y="0"/>
                  </a:moveTo>
                  <a:lnTo>
                    <a:pt x="381" y="762"/>
                  </a:lnTo>
                  <a:lnTo>
                    <a:pt x="381" y="1524"/>
                  </a:lnTo>
                  <a:lnTo>
                    <a:pt x="1524" y="1905"/>
                  </a:lnTo>
                  <a:lnTo>
                    <a:pt x="1524" y="1524"/>
                  </a:lnTo>
                  <a:lnTo>
                    <a:pt x="0" y="0"/>
                  </a:lnTo>
                </a:path>
              </a:pathLst>
            </a:custGeom>
            <a:ln w="3530">
              <a:solidFill>
                <a:srgbClr val="565659"/>
              </a:solidFill>
            </a:ln>
          </p:spPr>
          <p:txBody>
            <a:bodyPr wrap="square" lIns="0" tIns="0" rIns="0" bIns="0" rtlCol="0"/>
            <a:lstStyle/>
            <a:p/>
          </p:txBody>
        </p:sp>
        <p:sp>
          <p:nvSpPr>
            <p:cNvPr id="3318" name="object 3318" descr=""/>
            <p:cNvSpPr/>
            <p:nvPr/>
          </p:nvSpPr>
          <p:spPr>
            <a:xfrm>
              <a:off x="2092594" y="7718541"/>
              <a:ext cx="1905" cy="1905"/>
            </a:xfrm>
            <a:custGeom>
              <a:avLst/>
              <a:gdLst/>
              <a:ahLst/>
              <a:cxnLst/>
              <a:rect l="l" t="t" r="r" b="b"/>
              <a:pathLst>
                <a:path w="1905" h="1904">
                  <a:moveTo>
                    <a:pt x="1524" y="1905"/>
                  </a:moveTo>
                  <a:lnTo>
                    <a:pt x="1143" y="1143"/>
                  </a:lnTo>
                  <a:lnTo>
                    <a:pt x="1143" y="381"/>
                  </a:lnTo>
                  <a:lnTo>
                    <a:pt x="0" y="0"/>
                  </a:lnTo>
                  <a:lnTo>
                    <a:pt x="1524" y="1905"/>
                  </a:lnTo>
                </a:path>
              </a:pathLst>
            </a:custGeom>
            <a:ln w="3530">
              <a:solidFill>
                <a:srgbClr val="565659"/>
              </a:solidFill>
            </a:ln>
          </p:spPr>
          <p:txBody>
            <a:bodyPr wrap="square" lIns="0" tIns="0" rIns="0" bIns="0" rtlCol="0"/>
            <a:lstStyle/>
            <a:p/>
          </p:txBody>
        </p:sp>
        <p:sp>
          <p:nvSpPr>
            <p:cNvPr id="3319" name="object 3319" descr=""/>
            <p:cNvSpPr/>
            <p:nvPr/>
          </p:nvSpPr>
          <p:spPr>
            <a:xfrm>
              <a:off x="2090689" y="7717017"/>
              <a:ext cx="1270" cy="1905"/>
            </a:xfrm>
            <a:custGeom>
              <a:avLst/>
              <a:gdLst/>
              <a:ahLst/>
              <a:cxnLst/>
              <a:rect l="l" t="t" r="r" b="b"/>
              <a:pathLst>
                <a:path w="1269" h="1904">
                  <a:moveTo>
                    <a:pt x="0" y="0"/>
                  </a:moveTo>
                  <a:lnTo>
                    <a:pt x="0" y="381"/>
                  </a:lnTo>
                  <a:lnTo>
                    <a:pt x="0" y="1143"/>
                  </a:lnTo>
                  <a:lnTo>
                    <a:pt x="1143" y="1905"/>
                  </a:lnTo>
                  <a:lnTo>
                    <a:pt x="1143" y="1524"/>
                  </a:lnTo>
                  <a:lnTo>
                    <a:pt x="0" y="0"/>
                  </a:lnTo>
                </a:path>
              </a:pathLst>
            </a:custGeom>
            <a:ln w="3530">
              <a:solidFill>
                <a:srgbClr val="565659"/>
              </a:solidFill>
            </a:ln>
          </p:spPr>
          <p:txBody>
            <a:bodyPr wrap="square" lIns="0" tIns="0" rIns="0" bIns="0" rtlCol="0"/>
            <a:lstStyle/>
            <a:p/>
          </p:txBody>
        </p:sp>
        <p:sp>
          <p:nvSpPr>
            <p:cNvPr id="3320" name="object 3320" descr=""/>
            <p:cNvSpPr/>
            <p:nvPr/>
          </p:nvSpPr>
          <p:spPr>
            <a:xfrm>
              <a:off x="2092213" y="7717017"/>
              <a:ext cx="1905" cy="1270"/>
            </a:xfrm>
            <a:custGeom>
              <a:avLst/>
              <a:gdLst/>
              <a:ahLst/>
              <a:cxnLst/>
              <a:rect l="l" t="t" r="r" b="b"/>
              <a:pathLst>
                <a:path w="1905" h="1270">
                  <a:moveTo>
                    <a:pt x="1905" y="0"/>
                  </a:moveTo>
                  <a:lnTo>
                    <a:pt x="1143" y="0"/>
                  </a:lnTo>
                  <a:lnTo>
                    <a:pt x="381" y="0"/>
                  </a:lnTo>
                </a:path>
                <a:path w="1905" h="1270">
                  <a:moveTo>
                    <a:pt x="1905" y="0"/>
                  </a:moveTo>
                  <a:lnTo>
                    <a:pt x="0" y="1143"/>
                  </a:lnTo>
                </a:path>
              </a:pathLst>
            </a:custGeom>
            <a:ln w="3530">
              <a:solidFill>
                <a:srgbClr val="565659"/>
              </a:solidFill>
            </a:ln>
          </p:spPr>
          <p:txBody>
            <a:bodyPr wrap="square" lIns="0" tIns="0" rIns="0" bIns="0" rtlCol="0"/>
            <a:lstStyle/>
            <a:p/>
          </p:txBody>
        </p:sp>
        <p:sp>
          <p:nvSpPr>
            <p:cNvPr id="3321" name="object 3321" descr=""/>
            <p:cNvSpPr/>
            <p:nvPr/>
          </p:nvSpPr>
          <p:spPr>
            <a:xfrm>
              <a:off x="1980577" y="7825221"/>
              <a:ext cx="2540" cy="1905"/>
            </a:xfrm>
            <a:custGeom>
              <a:avLst/>
              <a:gdLst/>
              <a:ahLst/>
              <a:cxnLst/>
              <a:rect l="l" t="t" r="r" b="b"/>
              <a:pathLst>
                <a:path w="2539" h="1904">
                  <a:moveTo>
                    <a:pt x="2286" y="0"/>
                  </a:moveTo>
                  <a:lnTo>
                    <a:pt x="1524" y="0"/>
                  </a:lnTo>
                  <a:lnTo>
                    <a:pt x="762" y="0"/>
                  </a:lnTo>
                </a:path>
                <a:path w="2539" h="1904">
                  <a:moveTo>
                    <a:pt x="2286" y="0"/>
                  </a:moveTo>
                  <a:lnTo>
                    <a:pt x="381" y="1523"/>
                  </a:lnTo>
                  <a:lnTo>
                    <a:pt x="0" y="1142"/>
                  </a:lnTo>
                </a:path>
              </a:pathLst>
            </a:custGeom>
            <a:ln w="3530">
              <a:solidFill>
                <a:srgbClr val="565659"/>
              </a:solidFill>
            </a:ln>
          </p:spPr>
          <p:txBody>
            <a:bodyPr wrap="square" lIns="0" tIns="0" rIns="0" bIns="0" rtlCol="0"/>
            <a:lstStyle/>
            <a:p/>
          </p:txBody>
        </p:sp>
        <p:sp>
          <p:nvSpPr>
            <p:cNvPr id="3322" name="object 3322" descr=""/>
            <p:cNvSpPr/>
            <p:nvPr/>
          </p:nvSpPr>
          <p:spPr>
            <a:xfrm>
              <a:off x="2108213" y="7954761"/>
              <a:ext cx="1270" cy="1905"/>
            </a:xfrm>
            <a:custGeom>
              <a:avLst/>
              <a:gdLst/>
              <a:ahLst/>
              <a:cxnLst/>
              <a:rect l="l" t="t" r="r" b="b"/>
              <a:pathLst>
                <a:path w="1269" h="1904">
                  <a:moveTo>
                    <a:pt x="0" y="1143"/>
                  </a:moveTo>
                  <a:lnTo>
                    <a:pt x="381" y="1524"/>
                  </a:lnTo>
                  <a:lnTo>
                    <a:pt x="1143" y="1905"/>
                  </a:lnTo>
                  <a:lnTo>
                    <a:pt x="381" y="381"/>
                  </a:lnTo>
                  <a:lnTo>
                    <a:pt x="381" y="0"/>
                  </a:lnTo>
                </a:path>
              </a:pathLst>
            </a:custGeom>
            <a:ln w="3530">
              <a:solidFill>
                <a:srgbClr val="565659"/>
              </a:solidFill>
            </a:ln>
          </p:spPr>
          <p:txBody>
            <a:bodyPr wrap="square" lIns="0" tIns="0" rIns="0" bIns="0" rtlCol="0"/>
            <a:lstStyle/>
            <a:p/>
          </p:txBody>
        </p:sp>
        <p:sp>
          <p:nvSpPr>
            <p:cNvPr id="3323" name="object 3323" descr=""/>
            <p:cNvSpPr/>
            <p:nvPr/>
          </p:nvSpPr>
          <p:spPr>
            <a:xfrm>
              <a:off x="2232040" y="7834365"/>
              <a:ext cx="1905" cy="1905"/>
            </a:xfrm>
            <a:custGeom>
              <a:avLst/>
              <a:gdLst/>
              <a:ahLst/>
              <a:cxnLst/>
              <a:rect l="l" t="t" r="r" b="b"/>
              <a:pathLst>
                <a:path w="1905" h="1904">
                  <a:moveTo>
                    <a:pt x="1524" y="1143"/>
                  </a:moveTo>
                  <a:lnTo>
                    <a:pt x="762" y="381"/>
                  </a:lnTo>
                  <a:lnTo>
                    <a:pt x="0" y="0"/>
                  </a:lnTo>
                  <a:lnTo>
                    <a:pt x="762" y="1905"/>
                  </a:lnTo>
                </a:path>
              </a:pathLst>
            </a:custGeom>
            <a:ln w="3530">
              <a:solidFill>
                <a:srgbClr val="565659"/>
              </a:solidFill>
            </a:ln>
          </p:spPr>
          <p:txBody>
            <a:bodyPr wrap="square" lIns="0" tIns="0" rIns="0" bIns="0" rtlCol="0"/>
            <a:lstStyle/>
            <a:p/>
          </p:txBody>
        </p:sp>
        <p:sp>
          <p:nvSpPr>
            <p:cNvPr id="3324" name="object 3324" descr=""/>
            <p:cNvSpPr/>
            <p:nvPr/>
          </p:nvSpPr>
          <p:spPr>
            <a:xfrm>
              <a:off x="2091830" y="7718918"/>
              <a:ext cx="1905" cy="1905"/>
            </a:xfrm>
            <a:custGeom>
              <a:avLst/>
              <a:gdLst/>
              <a:ahLst/>
              <a:cxnLst/>
              <a:rect l="l" t="t" r="r" b="b"/>
              <a:pathLst>
                <a:path w="1905" h="1904">
                  <a:moveTo>
                    <a:pt x="0" y="1142"/>
                  </a:moveTo>
                  <a:lnTo>
                    <a:pt x="762" y="1523"/>
                  </a:lnTo>
                  <a:lnTo>
                    <a:pt x="1524" y="1904"/>
                  </a:lnTo>
                  <a:lnTo>
                    <a:pt x="762" y="380"/>
                  </a:lnTo>
                  <a:lnTo>
                    <a:pt x="762" y="0"/>
                  </a:lnTo>
                </a:path>
              </a:pathLst>
            </a:custGeom>
            <a:ln w="3530">
              <a:solidFill>
                <a:srgbClr val="565659"/>
              </a:solidFill>
            </a:ln>
          </p:spPr>
          <p:txBody>
            <a:bodyPr wrap="square" lIns="0" tIns="0" rIns="0" bIns="0" rtlCol="0"/>
            <a:lstStyle/>
            <a:p/>
          </p:txBody>
        </p:sp>
        <p:sp>
          <p:nvSpPr>
            <p:cNvPr id="3325" name="object 3325" descr=""/>
            <p:cNvSpPr/>
            <p:nvPr/>
          </p:nvSpPr>
          <p:spPr>
            <a:xfrm>
              <a:off x="2106688" y="7954761"/>
              <a:ext cx="1905" cy="1270"/>
            </a:xfrm>
            <a:custGeom>
              <a:avLst/>
              <a:gdLst/>
              <a:ahLst/>
              <a:cxnLst/>
              <a:rect l="l" t="t" r="r" b="b"/>
              <a:pathLst>
                <a:path w="1905" h="1270">
                  <a:moveTo>
                    <a:pt x="0" y="1143"/>
                  </a:moveTo>
                  <a:lnTo>
                    <a:pt x="762" y="1143"/>
                  </a:lnTo>
                  <a:lnTo>
                    <a:pt x="1524" y="1143"/>
                  </a:lnTo>
                  <a:lnTo>
                    <a:pt x="1905" y="0"/>
                  </a:lnTo>
                  <a:lnTo>
                    <a:pt x="1524" y="0"/>
                  </a:lnTo>
                  <a:lnTo>
                    <a:pt x="0" y="1143"/>
                  </a:lnTo>
                </a:path>
              </a:pathLst>
            </a:custGeom>
            <a:ln w="3530">
              <a:solidFill>
                <a:srgbClr val="565659"/>
              </a:solidFill>
            </a:ln>
          </p:spPr>
          <p:txBody>
            <a:bodyPr wrap="square" lIns="0" tIns="0" rIns="0" bIns="0" rtlCol="0"/>
            <a:lstStyle/>
            <a:p/>
          </p:txBody>
        </p:sp>
        <p:sp>
          <p:nvSpPr>
            <p:cNvPr id="3326" name="object 3326" descr=""/>
            <p:cNvSpPr/>
            <p:nvPr/>
          </p:nvSpPr>
          <p:spPr>
            <a:xfrm>
              <a:off x="1979056" y="7827126"/>
              <a:ext cx="1905" cy="1905"/>
            </a:xfrm>
            <a:custGeom>
              <a:avLst/>
              <a:gdLst/>
              <a:ahLst/>
              <a:cxnLst/>
              <a:rect l="l" t="t" r="r" b="b"/>
              <a:pathLst>
                <a:path w="1905" h="1904">
                  <a:moveTo>
                    <a:pt x="0" y="1523"/>
                  </a:moveTo>
                  <a:lnTo>
                    <a:pt x="762" y="1142"/>
                  </a:lnTo>
                  <a:lnTo>
                    <a:pt x="1524" y="1142"/>
                  </a:lnTo>
                </a:path>
                <a:path w="1905" h="1904">
                  <a:moveTo>
                    <a:pt x="0" y="1523"/>
                  </a:moveTo>
                  <a:lnTo>
                    <a:pt x="1905" y="0"/>
                  </a:lnTo>
                  <a:lnTo>
                    <a:pt x="1905" y="380"/>
                  </a:lnTo>
                </a:path>
              </a:pathLst>
            </a:custGeom>
            <a:ln w="3530">
              <a:solidFill>
                <a:srgbClr val="565659"/>
              </a:solidFill>
            </a:ln>
          </p:spPr>
          <p:txBody>
            <a:bodyPr wrap="square" lIns="0" tIns="0" rIns="0" bIns="0" rtlCol="0"/>
            <a:lstStyle/>
            <a:p/>
          </p:txBody>
        </p:sp>
        <p:sp>
          <p:nvSpPr>
            <p:cNvPr id="3327" name="object 3327" descr=""/>
            <p:cNvSpPr/>
            <p:nvPr/>
          </p:nvSpPr>
          <p:spPr>
            <a:xfrm>
              <a:off x="2232802" y="7837413"/>
              <a:ext cx="1270" cy="1905"/>
            </a:xfrm>
            <a:custGeom>
              <a:avLst/>
              <a:gdLst/>
              <a:ahLst/>
              <a:cxnLst/>
              <a:rect l="l" t="t" r="r" b="b"/>
              <a:pathLst>
                <a:path w="1269" h="1904">
                  <a:moveTo>
                    <a:pt x="0" y="762"/>
                  </a:moveTo>
                  <a:lnTo>
                    <a:pt x="762" y="1143"/>
                  </a:lnTo>
                  <a:lnTo>
                    <a:pt x="1143" y="1524"/>
                  </a:lnTo>
                  <a:lnTo>
                    <a:pt x="381" y="0"/>
                  </a:lnTo>
                </a:path>
              </a:pathLst>
            </a:custGeom>
            <a:ln w="3530">
              <a:solidFill>
                <a:srgbClr val="565659"/>
              </a:solidFill>
            </a:ln>
          </p:spPr>
          <p:txBody>
            <a:bodyPr wrap="square" lIns="0" tIns="0" rIns="0" bIns="0" rtlCol="0"/>
            <a:lstStyle/>
            <a:p/>
          </p:txBody>
        </p:sp>
        <p:sp>
          <p:nvSpPr>
            <p:cNvPr id="3328" name="object 3328" descr=""/>
            <p:cNvSpPr/>
            <p:nvPr/>
          </p:nvSpPr>
          <p:spPr>
            <a:xfrm>
              <a:off x="2090689" y="7718922"/>
              <a:ext cx="1905" cy="1905"/>
            </a:xfrm>
            <a:custGeom>
              <a:avLst/>
              <a:gdLst/>
              <a:ahLst/>
              <a:cxnLst/>
              <a:rect l="l" t="t" r="r" b="b"/>
              <a:pathLst>
                <a:path w="1905" h="1904">
                  <a:moveTo>
                    <a:pt x="0" y="1524"/>
                  </a:moveTo>
                  <a:lnTo>
                    <a:pt x="381" y="1143"/>
                  </a:lnTo>
                  <a:lnTo>
                    <a:pt x="1143" y="1143"/>
                  </a:lnTo>
                  <a:lnTo>
                    <a:pt x="1905" y="0"/>
                  </a:lnTo>
                  <a:lnTo>
                    <a:pt x="1524" y="0"/>
                  </a:lnTo>
                  <a:lnTo>
                    <a:pt x="0" y="1524"/>
                  </a:lnTo>
                </a:path>
              </a:pathLst>
            </a:custGeom>
            <a:ln w="3530">
              <a:solidFill>
                <a:srgbClr val="565659"/>
              </a:solidFill>
            </a:ln>
          </p:spPr>
          <p:txBody>
            <a:bodyPr wrap="square" lIns="0" tIns="0" rIns="0" bIns="0" rtlCol="0"/>
            <a:lstStyle/>
            <a:p/>
          </p:txBody>
        </p:sp>
        <p:sp>
          <p:nvSpPr>
            <p:cNvPr id="3329" name="object 3329" descr=""/>
            <p:cNvSpPr/>
            <p:nvPr/>
          </p:nvSpPr>
          <p:spPr>
            <a:xfrm>
              <a:off x="2107449" y="7952091"/>
              <a:ext cx="1270" cy="1905"/>
            </a:xfrm>
            <a:custGeom>
              <a:avLst/>
              <a:gdLst/>
              <a:ahLst/>
              <a:cxnLst/>
              <a:rect l="l" t="t" r="r" b="b"/>
              <a:pathLst>
                <a:path w="1269" h="1904">
                  <a:moveTo>
                    <a:pt x="1143" y="762"/>
                  </a:moveTo>
                  <a:lnTo>
                    <a:pt x="762" y="381"/>
                  </a:lnTo>
                  <a:lnTo>
                    <a:pt x="0" y="0"/>
                  </a:lnTo>
                  <a:lnTo>
                    <a:pt x="762" y="1524"/>
                  </a:lnTo>
                  <a:lnTo>
                    <a:pt x="762" y="1905"/>
                  </a:lnTo>
                </a:path>
              </a:pathLst>
            </a:custGeom>
            <a:ln w="3530">
              <a:solidFill>
                <a:srgbClr val="565659"/>
              </a:solidFill>
            </a:ln>
          </p:spPr>
          <p:txBody>
            <a:bodyPr wrap="square" lIns="0" tIns="0" rIns="0" bIns="0" rtlCol="0"/>
            <a:lstStyle/>
            <a:p/>
          </p:txBody>
        </p:sp>
        <p:sp>
          <p:nvSpPr>
            <p:cNvPr id="3330" name="object 3330" descr=""/>
            <p:cNvSpPr/>
            <p:nvPr/>
          </p:nvSpPr>
          <p:spPr>
            <a:xfrm>
              <a:off x="1979814" y="7824459"/>
              <a:ext cx="1905" cy="1905"/>
            </a:xfrm>
            <a:custGeom>
              <a:avLst/>
              <a:gdLst/>
              <a:ahLst/>
              <a:cxnLst/>
              <a:rect l="l" t="t" r="r" b="b"/>
              <a:pathLst>
                <a:path w="1905" h="1904">
                  <a:moveTo>
                    <a:pt x="1524" y="762"/>
                  </a:moveTo>
                  <a:lnTo>
                    <a:pt x="762" y="381"/>
                  </a:lnTo>
                  <a:lnTo>
                    <a:pt x="0" y="0"/>
                  </a:lnTo>
                  <a:lnTo>
                    <a:pt x="762" y="1905"/>
                  </a:lnTo>
                  <a:lnTo>
                    <a:pt x="1524" y="762"/>
                  </a:lnTo>
                </a:path>
              </a:pathLst>
            </a:custGeom>
            <a:ln w="3530">
              <a:solidFill>
                <a:srgbClr val="565659"/>
              </a:solidFill>
            </a:ln>
          </p:spPr>
          <p:txBody>
            <a:bodyPr wrap="square" lIns="0" tIns="0" rIns="0" bIns="0" rtlCol="0"/>
            <a:lstStyle/>
            <a:p/>
          </p:txBody>
        </p:sp>
        <p:sp>
          <p:nvSpPr>
            <p:cNvPr id="3331" name="object 3331" descr=""/>
            <p:cNvSpPr/>
            <p:nvPr/>
          </p:nvSpPr>
          <p:spPr>
            <a:xfrm>
              <a:off x="1980581" y="7827503"/>
              <a:ext cx="1270" cy="1905"/>
            </a:xfrm>
            <a:custGeom>
              <a:avLst/>
              <a:gdLst/>
              <a:ahLst/>
              <a:cxnLst/>
              <a:rect l="l" t="t" r="r" b="b"/>
              <a:pathLst>
                <a:path w="1269" h="1904">
                  <a:moveTo>
                    <a:pt x="0" y="762"/>
                  </a:moveTo>
                  <a:lnTo>
                    <a:pt x="762" y="1143"/>
                  </a:lnTo>
                  <a:lnTo>
                    <a:pt x="1143" y="1524"/>
                  </a:lnTo>
                  <a:lnTo>
                    <a:pt x="762" y="0"/>
                  </a:lnTo>
                  <a:lnTo>
                    <a:pt x="381" y="0"/>
                  </a:lnTo>
                  <a:lnTo>
                    <a:pt x="0" y="762"/>
                  </a:lnTo>
                </a:path>
              </a:pathLst>
            </a:custGeom>
            <a:ln w="3530">
              <a:solidFill>
                <a:srgbClr val="565659"/>
              </a:solidFill>
            </a:ln>
          </p:spPr>
          <p:txBody>
            <a:bodyPr wrap="square" lIns="0" tIns="0" rIns="0" bIns="0" rtlCol="0"/>
            <a:lstStyle/>
            <a:p/>
          </p:txBody>
        </p:sp>
        <p:sp>
          <p:nvSpPr>
            <p:cNvPr id="3332" name="object 3332" descr=""/>
            <p:cNvSpPr/>
            <p:nvPr/>
          </p:nvSpPr>
          <p:spPr>
            <a:xfrm>
              <a:off x="2231275" y="7837029"/>
              <a:ext cx="1905" cy="1905"/>
            </a:xfrm>
            <a:custGeom>
              <a:avLst/>
              <a:gdLst/>
              <a:ahLst/>
              <a:cxnLst/>
              <a:rect l="l" t="t" r="r" b="b"/>
              <a:pathLst>
                <a:path w="1905" h="1904">
                  <a:moveTo>
                    <a:pt x="0" y="1524"/>
                  </a:moveTo>
                  <a:lnTo>
                    <a:pt x="762" y="1143"/>
                  </a:lnTo>
                  <a:lnTo>
                    <a:pt x="1524" y="1143"/>
                  </a:lnTo>
                  <a:lnTo>
                    <a:pt x="1905" y="381"/>
                  </a:lnTo>
                  <a:lnTo>
                    <a:pt x="1905" y="0"/>
                  </a:lnTo>
                  <a:lnTo>
                    <a:pt x="0" y="1524"/>
                  </a:lnTo>
                </a:path>
              </a:pathLst>
            </a:custGeom>
            <a:ln w="3530">
              <a:solidFill>
                <a:srgbClr val="565659"/>
              </a:solidFill>
            </a:ln>
          </p:spPr>
          <p:txBody>
            <a:bodyPr wrap="square" lIns="0" tIns="0" rIns="0" bIns="0" rtlCol="0"/>
            <a:lstStyle/>
            <a:p/>
          </p:txBody>
        </p:sp>
        <p:sp>
          <p:nvSpPr>
            <p:cNvPr id="3333" name="object 3333" descr=""/>
            <p:cNvSpPr/>
            <p:nvPr/>
          </p:nvSpPr>
          <p:spPr>
            <a:xfrm>
              <a:off x="2108212" y="7952853"/>
              <a:ext cx="1905" cy="1270"/>
            </a:xfrm>
            <a:custGeom>
              <a:avLst/>
              <a:gdLst/>
              <a:ahLst/>
              <a:cxnLst/>
              <a:rect l="l" t="t" r="r" b="b"/>
              <a:pathLst>
                <a:path w="1905" h="1270">
                  <a:moveTo>
                    <a:pt x="1905" y="0"/>
                  </a:moveTo>
                  <a:lnTo>
                    <a:pt x="1143" y="0"/>
                  </a:lnTo>
                  <a:lnTo>
                    <a:pt x="381" y="0"/>
                  </a:lnTo>
                  <a:lnTo>
                    <a:pt x="0" y="1142"/>
                  </a:lnTo>
                  <a:lnTo>
                    <a:pt x="381" y="1142"/>
                  </a:lnTo>
                  <a:lnTo>
                    <a:pt x="1905" y="0"/>
                  </a:lnTo>
                </a:path>
              </a:pathLst>
            </a:custGeom>
            <a:ln w="3530">
              <a:solidFill>
                <a:srgbClr val="565659"/>
              </a:solidFill>
            </a:ln>
          </p:spPr>
          <p:txBody>
            <a:bodyPr wrap="square" lIns="0" tIns="0" rIns="0" bIns="0" rtlCol="0"/>
            <a:lstStyle/>
            <a:p/>
          </p:txBody>
        </p:sp>
        <p:sp>
          <p:nvSpPr>
            <p:cNvPr id="3334" name="object 3334" descr=""/>
            <p:cNvSpPr/>
            <p:nvPr/>
          </p:nvSpPr>
          <p:spPr>
            <a:xfrm>
              <a:off x="2091449" y="7716255"/>
              <a:ext cx="1270" cy="1905"/>
            </a:xfrm>
            <a:custGeom>
              <a:avLst/>
              <a:gdLst/>
              <a:ahLst/>
              <a:cxnLst/>
              <a:rect l="l" t="t" r="r" b="b"/>
              <a:pathLst>
                <a:path w="1269" h="1904">
                  <a:moveTo>
                    <a:pt x="1143" y="761"/>
                  </a:moveTo>
                  <a:lnTo>
                    <a:pt x="381" y="380"/>
                  </a:lnTo>
                  <a:lnTo>
                    <a:pt x="0" y="0"/>
                  </a:lnTo>
                  <a:lnTo>
                    <a:pt x="762" y="1904"/>
                  </a:lnTo>
                  <a:lnTo>
                    <a:pt x="1143" y="761"/>
                  </a:lnTo>
                </a:path>
              </a:pathLst>
            </a:custGeom>
            <a:ln w="3530">
              <a:solidFill>
                <a:srgbClr val="565659"/>
              </a:solidFill>
            </a:ln>
          </p:spPr>
          <p:txBody>
            <a:bodyPr wrap="square" lIns="0" tIns="0" rIns="0" bIns="0" rtlCol="0"/>
            <a:lstStyle/>
            <a:p/>
          </p:txBody>
        </p:sp>
        <p:sp>
          <p:nvSpPr>
            <p:cNvPr id="3335" name="object 3335" descr=""/>
            <p:cNvSpPr/>
            <p:nvPr/>
          </p:nvSpPr>
          <p:spPr>
            <a:xfrm>
              <a:off x="2232800" y="7835124"/>
              <a:ext cx="1905" cy="1905"/>
            </a:xfrm>
            <a:custGeom>
              <a:avLst/>
              <a:gdLst/>
              <a:ahLst/>
              <a:cxnLst/>
              <a:rect l="l" t="t" r="r" b="b"/>
              <a:pathLst>
                <a:path w="1905" h="1904">
                  <a:moveTo>
                    <a:pt x="1905" y="0"/>
                  </a:moveTo>
                  <a:lnTo>
                    <a:pt x="1524" y="0"/>
                  </a:lnTo>
                  <a:lnTo>
                    <a:pt x="762" y="381"/>
                  </a:lnTo>
                  <a:lnTo>
                    <a:pt x="0" y="1143"/>
                  </a:lnTo>
                  <a:lnTo>
                    <a:pt x="381" y="1524"/>
                  </a:lnTo>
                  <a:lnTo>
                    <a:pt x="1905" y="0"/>
                  </a:lnTo>
                </a:path>
              </a:pathLst>
            </a:custGeom>
            <a:ln w="3530">
              <a:solidFill>
                <a:srgbClr val="565659"/>
              </a:solidFill>
            </a:ln>
          </p:spPr>
          <p:txBody>
            <a:bodyPr wrap="square" lIns="0" tIns="0" rIns="0" bIns="0" rtlCol="0"/>
            <a:lstStyle/>
            <a:p/>
          </p:txBody>
        </p:sp>
        <p:sp>
          <p:nvSpPr>
            <p:cNvPr id="3336" name="object 3336" descr=""/>
            <p:cNvSpPr/>
            <p:nvPr/>
          </p:nvSpPr>
          <p:spPr>
            <a:xfrm>
              <a:off x="2235847" y="7830552"/>
              <a:ext cx="5080" cy="1905"/>
            </a:xfrm>
            <a:custGeom>
              <a:avLst/>
              <a:gdLst/>
              <a:ahLst/>
              <a:cxnLst/>
              <a:rect l="l" t="t" r="r" b="b"/>
              <a:pathLst>
                <a:path w="5080" h="1904">
                  <a:moveTo>
                    <a:pt x="4952" y="1905"/>
                  </a:moveTo>
                  <a:lnTo>
                    <a:pt x="4571" y="1905"/>
                  </a:lnTo>
                  <a:lnTo>
                    <a:pt x="4190" y="1905"/>
                  </a:lnTo>
                  <a:lnTo>
                    <a:pt x="3809" y="1524"/>
                  </a:lnTo>
                  <a:lnTo>
                    <a:pt x="3428" y="1524"/>
                  </a:lnTo>
                  <a:lnTo>
                    <a:pt x="2666" y="1143"/>
                  </a:lnTo>
                  <a:lnTo>
                    <a:pt x="2285" y="762"/>
                  </a:lnTo>
                  <a:lnTo>
                    <a:pt x="1904" y="762"/>
                  </a:lnTo>
                  <a:lnTo>
                    <a:pt x="1142" y="381"/>
                  </a:lnTo>
                  <a:lnTo>
                    <a:pt x="761" y="381"/>
                  </a:lnTo>
                  <a:lnTo>
                    <a:pt x="0" y="0"/>
                  </a:lnTo>
                </a:path>
              </a:pathLst>
            </a:custGeom>
            <a:ln w="3530">
              <a:solidFill>
                <a:srgbClr val="565659"/>
              </a:solidFill>
            </a:ln>
          </p:spPr>
          <p:txBody>
            <a:bodyPr wrap="square" lIns="0" tIns="0" rIns="0" bIns="0" rtlCol="0"/>
            <a:lstStyle/>
            <a:p/>
          </p:txBody>
        </p:sp>
        <p:sp>
          <p:nvSpPr>
            <p:cNvPr id="3337" name="object 3337" descr=""/>
            <p:cNvSpPr/>
            <p:nvPr/>
          </p:nvSpPr>
          <p:spPr>
            <a:xfrm>
              <a:off x="2094115" y="7709013"/>
              <a:ext cx="3810" cy="5715"/>
            </a:xfrm>
            <a:custGeom>
              <a:avLst/>
              <a:gdLst/>
              <a:ahLst/>
              <a:cxnLst/>
              <a:rect l="l" t="t" r="r" b="b"/>
              <a:pathLst>
                <a:path w="3810" h="5715">
                  <a:moveTo>
                    <a:pt x="3810" y="5714"/>
                  </a:moveTo>
                  <a:lnTo>
                    <a:pt x="3429" y="4952"/>
                  </a:lnTo>
                  <a:lnTo>
                    <a:pt x="3048" y="4190"/>
                  </a:lnTo>
                  <a:lnTo>
                    <a:pt x="2286" y="3809"/>
                  </a:lnTo>
                  <a:lnTo>
                    <a:pt x="1905" y="3047"/>
                  </a:lnTo>
                  <a:lnTo>
                    <a:pt x="1524" y="2285"/>
                  </a:lnTo>
                  <a:lnTo>
                    <a:pt x="1143" y="1904"/>
                  </a:lnTo>
                  <a:lnTo>
                    <a:pt x="762" y="1142"/>
                  </a:lnTo>
                  <a:lnTo>
                    <a:pt x="381" y="380"/>
                  </a:lnTo>
                  <a:lnTo>
                    <a:pt x="0" y="380"/>
                  </a:lnTo>
                  <a:lnTo>
                    <a:pt x="0" y="0"/>
                  </a:lnTo>
                </a:path>
              </a:pathLst>
            </a:custGeom>
            <a:ln w="3530">
              <a:solidFill>
                <a:srgbClr val="565659"/>
              </a:solidFill>
            </a:ln>
          </p:spPr>
          <p:txBody>
            <a:bodyPr wrap="square" lIns="0" tIns="0" rIns="0" bIns="0" rtlCol="0"/>
            <a:lstStyle/>
            <a:p/>
          </p:txBody>
        </p:sp>
        <p:sp>
          <p:nvSpPr>
            <p:cNvPr id="3338" name="object 3338" descr=""/>
            <p:cNvSpPr/>
            <p:nvPr/>
          </p:nvSpPr>
          <p:spPr>
            <a:xfrm>
              <a:off x="2092731" y="770763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339" name="object 3339" descr=""/>
            <p:cNvSpPr/>
            <p:nvPr/>
          </p:nvSpPr>
          <p:spPr>
            <a:xfrm>
              <a:off x="2227468" y="7840842"/>
              <a:ext cx="5715" cy="7620"/>
            </a:xfrm>
            <a:custGeom>
              <a:avLst/>
              <a:gdLst/>
              <a:ahLst/>
              <a:cxnLst/>
              <a:rect l="l" t="t" r="r" b="b"/>
              <a:pathLst>
                <a:path w="5714" h="7620">
                  <a:moveTo>
                    <a:pt x="0" y="0"/>
                  </a:moveTo>
                  <a:lnTo>
                    <a:pt x="381" y="381"/>
                  </a:lnTo>
                  <a:lnTo>
                    <a:pt x="762" y="762"/>
                  </a:lnTo>
                  <a:lnTo>
                    <a:pt x="1143" y="1524"/>
                  </a:lnTo>
                  <a:lnTo>
                    <a:pt x="1524" y="1905"/>
                  </a:lnTo>
                  <a:lnTo>
                    <a:pt x="1905" y="2286"/>
                  </a:lnTo>
                  <a:lnTo>
                    <a:pt x="1905" y="3048"/>
                  </a:lnTo>
                  <a:lnTo>
                    <a:pt x="2286" y="3429"/>
                  </a:lnTo>
                  <a:lnTo>
                    <a:pt x="2667" y="3810"/>
                  </a:lnTo>
                  <a:lnTo>
                    <a:pt x="3048" y="4191"/>
                  </a:lnTo>
                  <a:lnTo>
                    <a:pt x="3429" y="4572"/>
                  </a:lnTo>
                  <a:lnTo>
                    <a:pt x="3810" y="4953"/>
                  </a:lnTo>
                  <a:lnTo>
                    <a:pt x="3810" y="5715"/>
                  </a:lnTo>
                  <a:lnTo>
                    <a:pt x="4191" y="6096"/>
                  </a:lnTo>
                  <a:lnTo>
                    <a:pt x="4572" y="6477"/>
                  </a:lnTo>
                  <a:lnTo>
                    <a:pt x="4953" y="6858"/>
                  </a:lnTo>
                  <a:lnTo>
                    <a:pt x="4953" y="7239"/>
                  </a:lnTo>
                  <a:lnTo>
                    <a:pt x="5334" y="7239"/>
                  </a:lnTo>
                  <a:lnTo>
                    <a:pt x="5334" y="7620"/>
                  </a:lnTo>
                </a:path>
              </a:pathLst>
            </a:custGeom>
            <a:ln w="3530">
              <a:solidFill>
                <a:srgbClr val="565659"/>
              </a:solidFill>
            </a:ln>
          </p:spPr>
          <p:txBody>
            <a:bodyPr wrap="square" lIns="0" tIns="0" rIns="0" bIns="0" rtlCol="0"/>
            <a:lstStyle/>
            <a:p/>
          </p:txBody>
        </p:sp>
        <p:sp>
          <p:nvSpPr>
            <p:cNvPr id="3340" name="object 3340" descr=""/>
            <p:cNvSpPr/>
            <p:nvPr/>
          </p:nvSpPr>
          <p:spPr>
            <a:xfrm>
              <a:off x="2230652" y="784631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341" name="object 3341" descr=""/>
            <p:cNvSpPr/>
            <p:nvPr/>
          </p:nvSpPr>
          <p:spPr>
            <a:xfrm>
              <a:off x="2082305" y="7721964"/>
              <a:ext cx="7620" cy="3175"/>
            </a:xfrm>
            <a:custGeom>
              <a:avLst/>
              <a:gdLst/>
              <a:ahLst/>
              <a:cxnLst/>
              <a:rect l="l" t="t" r="r" b="b"/>
              <a:pathLst>
                <a:path w="7619" h="3175">
                  <a:moveTo>
                    <a:pt x="0" y="0"/>
                  </a:moveTo>
                  <a:lnTo>
                    <a:pt x="381" y="0"/>
                  </a:lnTo>
                  <a:lnTo>
                    <a:pt x="762" y="0"/>
                  </a:lnTo>
                  <a:lnTo>
                    <a:pt x="1143" y="0"/>
                  </a:lnTo>
                  <a:lnTo>
                    <a:pt x="1524" y="380"/>
                  </a:lnTo>
                  <a:lnTo>
                    <a:pt x="1905" y="380"/>
                  </a:lnTo>
                  <a:lnTo>
                    <a:pt x="2286" y="761"/>
                  </a:lnTo>
                  <a:lnTo>
                    <a:pt x="2667" y="761"/>
                  </a:lnTo>
                  <a:lnTo>
                    <a:pt x="3429" y="1142"/>
                  </a:lnTo>
                  <a:lnTo>
                    <a:pt x="4572" y="1523"/>
                  </a:lnTo>
                  <a:lnTo>
                    <a:pt x="5334" y="1904"/>
                  </a:lnTo>
                  <a:lnTo>
                    <a:pt x="6096" y="2666"/>
                  </a:lnTo>
                  <a:lnTo>
                    <a:pt x="7238" y="3047"/>
                  </a:lnTo>
                </a:path>
              </a:pathLst>
            </a:custGeom>
            <a:ln w="3530">
              <a:solidFill>
                <a:srgbClr val="565659"/>
              </a:solidFill>
            </a:ln>
          </p:spPr>
          <p:txBody>
            <a:bodyPr wrap="square" lIns="0" tIns="0" rIns="0" bIns="0" rtlCol="0"/>
            <a:lstStyle/>
            <a:p/>
          </p:txBody>
        </p:sp>
        <p:sp>
          <p:nvSpPr>
            <p:cNvPr id="3342" name="object 3342" descr=""/>
            <p:cNvSpPr/>
            <p:nvPr/>
          </p:nvSpPr>
          <p:spPr>
            <a:xfrm>
              <a:off x="2226321" y="7829791"/>
              <a:ext cx="9525" cy="11430"/>
            </a:xfrm>
            <a:custGeom>
              <a:avLst/>
              <a:gdLst/>
              <a:ahLst/>
              <a:cxnLst/>
              <a:rect l="l" t="t" r="r" b="b"/>
              <a:pathLst>
                <a:path w="9525" h="11429">
                  <a:moveTo>
                    <a:pt x="9525" y="762"/>
                  </a:moveTo>
                  <a:lnTo>
                    <a:pt x="9144" y="381"/>
                  </a:lnTo>
                  <a:lnTo>
                    <a:pt x="8763" y="381"/>
                  </a:lnTo>
                  <a:lnTo>
                    <a:pt x="8382" y="381"/>
                  </a:lnTo>
                  <a:lnTo>
                    <a:pt x="8001" y="381"/>
                  </a:lnTo>
                  <a:lnTo>
                    <a:pt x="7620" y="0"/>
                  </a:lnTo>
                  <a:lnTo>
                    <a:pt x="7239" y="0"/>
                  </a:lnTo>
                  <a:lnTo>
                    <a:pt x="6858" y="0"/>
                  </a:lnTo>
                  <a:lnTo>
                    <a:pt x="6477" y="0"/>
                  </a:lnTo>
                  <a:lnTo>
                    <a:pt x="6096" y="0"/>
                  </a:lnTo>
                  <a:lnTo>
                    <a:pt x="5715" y="0"/>
                  </a:lnTo>
                  <a:lnTo>
                    <a:pt x="5334" y="381"/>
                  </a:lnTo>
                  <a:lnTo>
                    <a:pt x="4953" y="381"/>
                  </a:lnTo>
                  <a:lnTo>
                    <a:pt x="4572" y="381"/>
                  </a:lnTo>
                  <a:lnTo>
                    <a:pt x="4191" y="381"/>
                  </a:lnTo>
                  <a:lnTo>
                    <a:pt x="4191" y="762"/>
                  </a:lnTo>
                  <a:lnTo>
                    <a:pt x="3810" y="762"/>
                  </a:lnTo>
                  <a:lnTo>
                    <a:pt x="3429" y="762"/>
                  </a:lnTo>
                  <a:lnTo>
                    <a:pt x="3429" y="1143"/>
                  </a:lnTo>
                  <a:lnTo>
                    <a:pt x="3048" y="1143"/>
                  </a:lnTo>
                  <a:lnTo>
                    <a:pt x="2666" y="1524"/>
                  </a:lnTo>
                  <a:lnTo>
                    <a:pt x="2286" y="1905"/>
                  </a:lnTo>
                  <a:lnTo>
                    <a:pt x="1905" y="1905"/>
                  </a:lnTo>
                  <a:lnTo>
                    <a:pt x="1905" y="2286"/>
                  </a:lnTo>
                  <a:lnTo>
                    <a:pt x="1524" y="2286"/>
                  </a:lnTo>
                  <a:lnTo>
                    <a:pt x="1524" y="2667"/>
                  </a:lnTo>
                  <a:lnTo>
                    <a:pt x="1142" y="3048"/>
                  </a:lnTo>
                  <a:lnTo>
                    <a:pt x="1142" y="3429"/>
                  </a:lnTo>
                  <a:lnTo>
                    <a:pt x="762" y="3429"/>
                  </a:lnTo>
                  <a:lnTo>
                    <a:pt x="762" y="3810"/>
                  </a:lnTo>
                  <a:lnTo>
                    <a:pt x="381" y="4191"/>
                  </a:lnTo>
                  <a:lnTo>
                    <a:pt x="381" y="4572"/>
                  </a:lnTo>
                  <a:lnTo>
                    <a:pt x="381" y="4953"/>
                  </a:lnTo>
                  <a:lnTo>
                    <a:pt x="0" y="5334"/>
                  </a:lnTo>
                  <a:lnTo>
                    <a:pt x="0" y="5715"/>
                  </a:lnTo>
                  <a:lnTo>
                    <a:pt x="0" y="8763"/>
                  </a:lnTo>
                  <a:lnTo>
                    <a:pt x="381" y="9144"/>
                  </a:lnTo>
                  <a:lnTo>
                    <a:pt x="381" y="9525"/>
                  </a:lnTo>
                  <a:lnTo>
                    <a:pt x="381" y="9906"/>
                  </a:lnTo>
                  <a:lnTo>
                    <a:pt x="762" y="9906"/>
                  </a:lnTo>
                  <a:lnTo>
                    <a:pt x="762" y="10287"/>
                  </a:lnTo>
                  <a:lnTo>
                    <a:pt x="762" y="10668"/>
                  </a:lnTo>
                  <a:lnTo>
                    <a:pt x="1142" y="10668"/>
                  </a:lnTo>
                  <a:lnTo>
                    <a:pt x="1142" y="11049"/>
                  </a:lnTo>
                </a:path>
              </a:pathLst>
            </a:custGeom>
            <a:ln w="3530">
              <a:solidFill>
                <a:srgbClr val="565659"/>
              </a:solidFill>
            </a:ln>
          </p:spPr>
          <p:txBody>
            <a:bodyPr wrap="square" lIns="0" tIns="0" rIns="0" bIns="0" rtlCol="0"/>
            <a:lstStyle/>
            <a:p/>
          </p:txBody>
        </p:sp>
        <p:sp>
          <p:nvSpPr>
            <p:cNvPr id="3343" name="object 3343" descr=""/>
            <p:cNvSpPr/>
            <p:nvPr/>
          </p:nvSpPr>
          <p:spPr>
            <a:xfrm>
              <a:off x="2089542" y="7714728"/>
              <a:ext cx="9525" cy="10795"/>
            </a:xfrm>
            <a:custGeom>
              <a:avLst/>
              <a:gdLst/>
              <a:ahLst/>
              <a:cxnLst/>
              <a:rect l="l" t="t" r="r" b="b"/>
              <a:pathLst>
                <a:path w="9525" h="10795">
                  <a:moveTo>
                    <a:pt x="0" y="10286"/>
                  </a:moveTo>
                  <a:lnTo>
                    <a:pt x="381" y="10286"/>
                  </a:lnTo>
                  <a:lnTo>
                    <a:pt x="762" y="10286"/>
                  </a:lnTo>
                  <a:lnTo>
                    <a:pt x="1143" y="10667"/>
                  </a:lnTo>
                  <a:lnTo>
                    <a:pt x="4572" y="10667"/>
                  </a:lnTo>
                  <a:lnTo>
                    <a:pt x="4953" y="10286"/>
                  </a:lnTo>
                  <a:lnTo>
                    <a:pt x="5334" y="10286"/>
                  </a:lnTo>
                  <a:lnTo>
                    <a:pt x="5715" y="9905"/>
                  </a:lnTo>
                  <a:lnTo>
                    <a:pt x="6096" y="9905"/>
                  </a:lnTo>
                  <a:lnTo>
                    <a:pt x="6477" y="9905"/>
                  </a:lnTo>
                  <a:lnTo>
                    <a:pt x="6858" y="9524"/>
                  </a:lnTo>
                  <a:lnTo>
                    <a:pt x="6858" y="9143"/>
                  </a:lnTo>
                  <a:lnTo>
                    <a:pt x="7238" y="9143"/>
                  </a:lnTo>
                  <a:lnTo>
                    <a:pt x="7620" y="8762"/>
                  </a:lnTo>
                  <a:lnTo>
                    <a:pt x="8001" y="8381"/>
                  </a:lnTo>
                  <a:lnTo>
                    <a:pt x="8382" y="8000"/>
                  </a:lnTo>
                  <a:lnTo>
                    <a:pt x="8382" y="7619"/>
                  </a:lnTo>
                  <a:lnTo>
                    <a:pt x="8763" y="7238"/>
                  </a:lnTo>
                  <a:lnTo>
                    <a:pt x="9144" y="6857"/>
                  </a:lnTo>
                  <a:lnTo>
                    <a:pt x="9144" y="6476"/>
                  </a:lnTo>
                  <a:lnTo>
                    <a:pt x="9144" y="6095"/>
                  </a:lnTo>
                  <a:lnTo>
                    <a:pt x="9525" y="5714"/>
                  </a:lnTo>
                  <a:lnTo>
                    <a:pt x="9525" y="5333"/>
                  </a:lnTo>
                  <a:lnTo>
                    <a:pt x="9525" y="1904"/>
                  </a:lnTo>
                  <a:lnTo>
                    <a:pt x="9144" y="1523"/>
                  </a:lnTo>
                  <a:lnTo>
                    <a:pt x="9144" y="1142"/>
                  </a:lnTo>
                  <a:lnTo>
                    <a:pt x="8763" y="761"/>
                  </a:lnTo>
                  <a:lnTo>
                    <a:pt x="8763" y="380"/>
                  </a:lnTo>
                  <a:lnTo>
                    <a:pt x="8382" y="0"/>
                  </a:lnTo>
                </a:path>
              </a:pathLst>
            </a:custGeom>
            <a:ln w="3530">
              <a:solidFill>
                <a:srgbClr val="565659"/>
              </a:solidFill>
            </a:ln>
          </p:spPr>
          <p:txBody>
            <a:bodyPr wrap="square" lIns="0" tIns="0" rIns="0" bIns="0" rtlCol="0"/>
            <a:lstStyle/>
            <a:p/>
          </p:txBody>
        </p:sp>
        <p:sp>
          <p:nvSpPr>
            <p:cNvPr id="3344" name="object 3344" descr=""/>
            <p:cNvSpPr/>
            <p:nvPr/>
          </p:nvSpPr>
          <p:spPr>
            <a:xfrm>
              <a:off x="1972960" y="7833601"/>
              <a:ext cx="8255" cy="635"/>
            </a:xfrm>
            <a:custGeom>
              <a:avLst/>
              <a:gdLst/>
              <a:ahLst/>
              <a:cxnLst/>
              <a:rect l="l" t="t" r="r" b="b"/>
              <a:pathLst>
                <a:path w="8255" h="634">
                  <a:moveTo>
                    <a:pt x="0" y="381"/>
                  </a:moveTo>
                  <a:lnTo>
                    <a:pt x="381" y="381"/>
                  </a:lnTo>
                  <a:lnTo>
                    <a:pt x="381" y="0"/>
                  </a:lnTo>
                  <a:lnTo>
                    <a:pt x="762" y="0"/>
                  </a:lnTo>
                  <a:lnTo>
                    <a:pt x="7620" y="0"/>
                  </a:lnTo>
                  <a:lnTo>
                    <a:pt x="8001" y="0"/>
                  </a:lnTo>
                </a:path>
              </a:pathLst>
            </a:custGeom>
            <a:ln w="3530">
              <a:solidFill>
                <a:srgbClr val="565659"/>
              </a:solidFill>
            </a:ln>
          </p:spPr>
          <p:txBody>
            <a:bodyPr wrap="square" lIns="0" tIns="0" rIns="0" bIns="0" rtlCol="0"/>
            <a:lstStyle/>
            <a:p/>
          </p:txBody>
        </p:sp>
        <p:sp>
          <p:nvSpPr>
            <p:cNvPr id="3345" name="object 3345" descr=""/>
            <p:cNvSpPr/>
            <p:nvPr/>
          </p:nvSpPr>
          <p:spPr>
            <a:xfrm>
              <a:off x="2114311" y="7950946"/>
              <a:ext cx="4445" cy="6985"/>
            </a:xfrm>
            <a:custGeom>
              <a:avLst/>
              <a:gdLst/>
              <a:ahLst/>
              <a:cxnLst/>
              <a:rect l="l" t="t" r="r" b="b"/>
              <a:pathLst>
                <a:path w="4444" h="6984">
                  <a:moveTo>
                    <a:pt x="4191" y="6476"/>
                  </a:moveTo>
                  <a:lnTo>
                    <a:pt x="3810" y="6476"/>
                  </a:lnTo>
                  <a:lnTo>
                    <a:pt x="3429" y="6095"/>
                  </a:lnTo>
                  <a:lnTo>
                    <a:pt x="3429" y="5714"/>
                  </a:lnTo>
                  <a:lnTo>
                    <a:pt x="3429" y="5333"/>
                  </a:lnTo>
                  <a:lnTo>
                    <a:pt x="3048" y="5333"/>
                  </a:lnTo>
                  <a:lnTo>
                    <a:pt x="3048" y="4952"/>
                  </a:lnTo>
                  <a:lnTo>
                    <a:pt x="2667" y="4571"/>
                  </a:lnTo>
                  <a:lnTo>
                    <a:pt x="2667" y="4190"/>
                  </a:lnTo>
                  <a:lnTo>
                    <a:pt x="2286" y="3809"/>
                  </a:lnTo>
                  <a:lnTo>
                    <a:pt x="2286" y="3428"/>
                  </a:lnTo>
                  <a:lnTo>
                    <a:pt x="1905" y="3047"/>
                  </a:lnTo>
                  <a:lnTo>
                    <a:pt x="1524" y="2666"/>
                  </a:lnTo>
                  <a:lnTo>
                    <a:pt x="1524" y="2285"/>
                  </a:lnTo>
                  <a:lnTo>
                    <a:pt x="1143" y="1523"/>
                  </a:lnTo>
                  <a:lnTo>
                    <a:pt x="762" y="1523"/>
                  </a:lnTo>
                  <a:lnTo>
                    <a:pt x="762" y="1142"/>
                  </a:lnTo>
                  <a:lnTo>
                    <a:pt x="762" y="761"/>
                  </a:lnTo>
                  <a:lnTo>
                    <a:pt x="381" y="761"/>
                  </a:lnTo>
                  <a:lnTo>
                    <a:pt x="381" y="380"/>
                  </a:lnTo>
                  <a:lnTo>
                    <a:pt x="0" y="0"/>
                  </a:lnTo>
                </a:path>
              </a:pathLst>
            </a:custGeom>
            <a:ln w="3530">
              <a:solidFill>
                <a:srgbClr val="565659"/>
              </a:solidFill>
            </a:ln>
          </p:spPr>
          <p:txBody>
            <a:bodyPr wrap="square" lIns="0" tIns="0" rIns="0" bIns="0" rtlCol="0"/>
            <a:lstStyle/>
            <a:p/>
          </p:txBody>
        </p:sp>
        <p:sp>
          <p:nvSpPr>
            <p:cNvPr id="3346" name="object 3346" descr=""/>
            <p:cNvSpPr/>
            <p:nvPr/>
          </p:nvSpPr>
          <p:spPr>
            <a:xfrm>
              <a:off x="1977911" y="7816837"/>
              <a:ext cx="6985" cy="4445"/>
            </a:xfrm>
            <a:custGeom>
              <a:avLst/>
              <a:gdLst/>
              <a:ahLst/>
              <a:cxnLst/>
              <a:rect l="l" t="t" r="r" b="b"/>
              <a:pathLst>
                <a:path w="6985" h="4445">
                  <a:moveTo>
                    <a:pt x="6476" y="4191"/>
                  </a:moveTo>
                  <a:lnTo>
                    <a:pt x="6095" y="3810"/>
                  </a:lnTo>
                  <a:lnTo>
                    <a:pt x="5714" y="3810"/>
                  </a:lnTo>
                  <a:lnTo>
                    <a:pt x="5714" y="3429"/>
                  </a:lnTo>
                  <a:lnTo>
                    <a:pt x="5333" y="3429"/>
                  </a:lnTo>
                  <a:lnTo>
                    <a:pt x="4952" y="3048"/>
                  </a:lnTo>
                  <a:lnTo>
                    <a:pt x="4190" y="2667"/>
                  </a:lnTo>
                  <a:lnTo>
                    <a:pt x="3809" y="2667"/>
                  </a:lnTo>
                  <a:lnTo>
                    <a:pt x="3428" y="2286"/>
                  </a:lnTo>
                  <a:lnTo>
                    <a:pt x="3047" y="1905"/>
                  </a:lnTo>
                  <a:lnTo>
                    <a:pt x="2666" y="1905"/>
                  </a:lnTo>
                  <a:lnTo>
                    <a:pt x="2285" y="1524"/>
                  </a:lnTo>
                  <a:lnTo>
                    <a:pt x="1904" y="1524"/>
                  </a:lnTo>
                  <a:lnTo>
                    <a:pt x="1523" y="1143"/>
                  </a:lnTo>
                  <a:lnTo>
                    <a:pt x="1142" y="1143"/>
                  </a:lnTo>
                  <a:lnTo>
                    <a:pt x="761" y="762"/>
                  </a:lnTo>
                  <a:lnTo>
                    <a:pt x="380" y="381"/>
                  </a:lnTo>
                  <a:lnTo>
                    <a:pt x="0" y="381"/>
                  </a:lnTo>
                  <a:lnTo>
                    <a:pt x="0" y="0"/>
                  </a:lnTo>
                </a:path>
              </a:pathLst>
            </a:custGeom>
            <a:ln w="3530">
              <a:solidFill>
                <a:srgbClr val="565659"/>
              </a:solidFill>
            </a:ln>
          </p:spPr>
          <p:txBody>
            <a:bodyPr wrap="square" lIns="0" tIns="0" rIns="0" bIns="0" rtlCol="0"/>
            <a:lstStyle/>
            <a:p/>
          </p:txBody>
        </p:sp>
        <p:sp>
          <p:nvSpPr>
            <p:cNvPr id="3347" name="object 3347" descr=""/>
            <p:cNvSpPr/>
            <p:nvPr/>
          </p:nvSpPr>
          <p:spPr>
            <a:xfrm>
              <a:off x="2101355" y="7954378"/>
              <a:ext cx="0" cy="8255"/>
            </a:xfrm>
            <a:custGeom>
              <a:avLst/>
              <a:gdLst/>
              <a:ahLst/>
              <a:cxnLst/>
              <a:rect l="l" t="t" r="r" b="b"/>
              <a:pathLst>
                <a:path w="0" h="8254">
                  <a:moveTo>
                    <a:pt x="0" y="0"/>
                  </a:moveTo>
                  <a:lnTo>
                    <a:pt x="0" y="0"/>
                  </a:lnTo>
                  <a:lnTo>
                    <a:pt x="0" y="7619"/>
                  </a:lnTo>
                  <a:lnTo>
                    <a:pt x="0" y="8000"/>
                  </a:lnTo>
                </a:path>
              </a:pathLst>
            </a:custGeom>
            <a:ln w="3530">
              <a:solidFill>
                <a:srgbClr val="565659"/>
              </a:solidFill>
            </a:ln>
          </p:spPr>
          <p:txBody>
            <a:bodyPr wrap="square" lIns="0" tIns="0" rIns="0" bIns="0" rtlCol="0"/>
            <a:lstStyle/>
            <a:p/>
          </p:txBody>
        </p:sp>
        <p:sp>
          <p:nvSpPr>
            <p:cNvPr id="3348" name="object 3348" descr=""/>
            <p:cNvSpPr/>
            <p:nvPr/>
          </p:nvSpPr>
          <p:spPr>
            <a:xfrm>
              <a:off x="2093734" y="7679679"/>
              <a:ext cx="188595" cy="635"/>
            </a:xfrm>
            <a:custGeom>
              <a:avLst/>
              <a:gdLst/>
              <a:ahLst/>
              <a:cxnLst/>
              <a:rect l="l" t="t" r="r" b="b"/>
              <a:pathLst>
                <a:path w="188594" h="634">
                  <a:moveTo>
                    <a:pt x="0" y="0"/>
                  </a:moveTo>
                  <a:lnTo>
                    <a:pt x="0" y="0"/>
                  </a:lnTo>
                  <a:lnTo>
                    <a:pt x="187833" y="0"/>
                  </a:lnTo>
                  <a:lnTo>
                    <a:pt x="188595" y="380"/>
                  </a:lnTo>
                </a:path>
              </a:pathLst>
            </a:custGeom>
            <a:ln w="3530">
              <a:solidFill>
                <a:srgbClr val="565659"/>
              </a:solidFill>
            </a:ln>
          </p:spPr>
          <p:txBody>
            <a:bodyPr wrap="square" lIns="0" tIns="0" rIns="0" bIns="0" rtlCol="0"/>
            <a:lstStyle/>
            <a:p/>
          </p:txBody>
        </p:sp>
        <p:sp>
          <p:nvSpPr>
            <p:cNvPr id="3349" name="object 3349" descr=""/>
            <p:cNvSpPr/>
            <p:nvPr/>
          </p:nvSpPr>
          <p:spPr>
            <a:xfrm>
              <a:off x="2089927" y="7695677"/>
              <a:ext cx="32384" cy="15240"/>
            </a:xfrm>
            <a:custGeom>
              <a:avLst/>
              <a:gdLst/>
              <a:ahLst/>
              <a:cxnLst/>
              <a:rect l="l" t="t" r="r" b="b"/>
              <a:pathLst>
                <a:path w="32385" h="15240">
                  <a:moveTo>
                    <a:pt x="0" y="14859"/>
                  </a:moveTo>
                  <a:lnTo>
                    <a:pt x="1524" y="12573"/>
                  </a:lnTo>
                  <a:lnTo>
                    <a:pt x="2286" y="11430"/>
                  </a:lnTo>
                  <a:lnTo>
                    <a:pt x="3429" y="10287"/>
                  </a:lnTo>
                  <a:lnTo>
                    <a:pt x="4191" y="9144"/>
                  </a:lnTo>
                  <a:lnTo>
                    <a:pt x="4572" y="8763"/>
                  </a:lnTo>
                  <a:lnTo>
                    <a:pt x="4953" y="8001"/>
                  </a:lnTo>
                  <a:lnTo>
                    <a:pt x="5334" y="7620"/>
                  </a:lnTo>
                  <a:lnTo>
                    <a:pt x="5715" y="7239"/>
                  </a:lnTo>
                  <a:lnTo>
                    <a:pt x="6096" y="6477"/>
                  </a:lnTo>
                  <a:lnTo>
                    <a:pt x="6858" y="6096"/>
                  </a:lnTo>
                  <a:lnTo>
                    <a:pt x="7238" y="5715"/>
                  </a:lnTo>
                  <a:lnTo>
                    <a:pt x="7620" y="5334"/>
                  </a:lnTo>
                  <a:lnTo>
                    <a:pt x="8001" y="4953"/>
                  </a:lnTo>
                  <a:lnTo>
                    <a:pt x="9906" y="3048"/>
                  </a:lnTo>
                  <a:lnTo>
                    <a:pt x="10287" y="2667"/>
                  </a:lnTo>
                  <a:lnTo>
                    <a:pt x="10668" y="2286"/>
                  </a:lnTo>
                  <a:lnTo>
                    <a:pt x="11049" y="2286"/>
                  </a:lnTo>
                  <a:lnTo>
                    <a:pt x="11430" y="1905"/>
                  </a:lnTo>
                  <a:lnTo>
                    <a:pt x="11811" y="1905"/>
                  </a:lnTo>
                  <a:lnTo>
                    <a:pt x="12192" y="1524"/>
                  </a:lnTo>
                  <a:lnTo>
                    <a:pt x="12573" y="1524"/>
                  </a:lnTo>
                  <a:lnTo>
                    <a:pt x="12954" y="1524"/>
                  </a:lnTo>
                  <a:lnTo>
                    <a:pt x="14097" y="1143"/>
                  </a:lnTo>
                  <a:lnTo>
                    <a:pt x="14478" y="762"/>
                  </a:lnTo>
                  <a:lnTo>
                    <a:pt x="15240" y="762"/>
                  </a:lnTo>
                  <a:lnTo>
                    <a:pt x="16383" y="762"/>
                  </a:lnTo>
                  <a:lnTo>
                    <a:pt x="16764" y="381"/>
                  </a:lnTo>
                  <a:lnTo>
                    <a:pt x="17526" y="381"/>
                  </a:lnTo>
                  <a:lnTo>
                    <a:pt x="17907" y="381"/>
                  </a:lnTo>
                  <a:lnTo>
                    <a:pt x="18669" y="381"/>
                  </a:lnTo>
                  <a:lnTo>
                    <a:pt x="19050" y="0"/>
                  </a:lnTo>
                  <a:lnTo>
                    <a:pt x="30480" y="0"/>
                  </a:lnTo>
                  <a:lnTo>
                    <a:pt x="30861" y="381"/>
                  </a:lnTo>
                  <a:lnTo>
                    <a:pt x="32384" y="381"/>
                  </a:lnTo>
                </a:path>
              </a:pathLst>
            </a:custGeom>
            <a:ln w="3530">
              <a:solidFill>
                <a:srgbClr val="565659"/>
              </a:solidFill>
            </a:ln>
          </p:spPr>
          <p:txBody>
            <a:bodyPr wrap="square" lIns="0" tIns="0" rIns="0" bIns="0" rtlCol="0"/>
            <a:lstStyle/>
            <a:p/>
          </p:txBody>
        </p:sp>
        <p:sp>
          <p:nvSpPr>
            <p:cNvPr id="3350" name="object 3350" descr=""/>
            <p:cNvSpPr/>
            <p:nvPr/>
          </p:nvSpPr>
          <p:spPr>
            <a:xfrm>
              <a:off x="2092971" y="7680057"/>
              <a:ext cx="0" cy="1905"/>
            </a:xfrm>
            <a:custGeom>
              <a:avLst/>
              <a:gdLst/>
              <a:ahLst/>
              <a:cxnLst/>
              <a:rect l="l" t="t" r="r" b="b"/>
              <a:pathLst>
                <a:path w="0" h="1904">
                  <a:moveTo>
                    <a:pt x="0" y="0"/>
                  </a:moveTo>
                  <a:lnTo>
                    <a:pt x="0" y="1142"/>
                  </a:lnTo>
                  <a:lnTo>
                    <a:pt x="0" y="1904"/>
                  </a:lnTo>
                </a:path>
              </a:pathLst>
            </a:custGeom>
            <a:ln w="3530">
              <a:solidFill>
                <a:srgbClr val="565659"/>
              </a:solidFill>
            </a:ln>
          </p:spPr>
          <p:txBody>
            <a:bodyPr wrap="square" lIns="0" tIns="0" rIns="0" bIns="0" rtlCol="0"/>
            <a:lstStyle/>
            <a:p/>
          </p:txBody>
        </p:sp>
        <p:sp>
          <p:nvSpPr>
            <p:cNvPr id="3351" name="object 3351" descr=""/>
            <p:cNvSpPr/>
            <p:nvPr/>
          </p:nvSpPr>
          <p:spPr>
            <a:xfrm>
              <a:off x="2060967" y="7710536"/>
              <a:ext cx="29209" cy="25400"/>
            </a:xfrm>
            <a:custGeom>
              <a:avLst/>
              <a:gdLst/>
              <a:ahLst/>
              <a:cxnLst/>
              <a:rect l="l" t="t" r="r" b="b"/>
              <a:pathLst>
                <a:path w="29210" h="25400">
                  <a:moveTo>
                    <a:pt x="0" y="25145"/>
                  </a:moveTo>
                  <a:lnTo>
                    <a:pt x="3810" y="22478"/>
                  </a:lnTo>
                  <a:lnTo>
                    <a:pt x="5715" y="20954"/>
                  </a:lnTo>
                  <a:lnTo>
                    <a:pt x="7620" y="19430"/>
                  </a:lnTo>
                  <a:lnTo>
                    <a:pt x="9525" y="17906"/>
                  </a:lnTo>
                  <a:lnTo>
                    <a:pt x="11430" y="16763"/>
                  </a:lnTo>
                  <a:lnTo>
                    <a:pt x="13335" y="15239"/>
                  </a:lnTo>
                  <a:lnTo>
                    <a:pt x="14478" y="14477"/>
                  </a:lnTo>
                  <a:lnTo>
                    <a:pt x="15240" y="13715"/>
                  </a:lnTo>
                  <a:lnTo>
                    <a:pt x="16002" y="12953"/>
                  </a:lnTo>
                  <a:lnTo>
                    <a:pt x="17145" y="11810"/>
                  </a:lnTo>
                  <a:lnTo>
                    <a:pt x="17907" y="11048"/>
                  </a:lnTo>
                  <a:lnTo>
                    <a:pt x="19050" y="10286"/>
                  </a:lnTo>
                  <a:lnTo>
                    <a:pt x="19812" y="9524"/>
                  </a:lnTo>
                  <a:lnTo>
                    <a:pt x="20574" y="8762"/>
                  </a:lnTo>
                  <a:lnTo>
                    <a:pt x="21717" y="8000"/>
                  </a:lnTo>
                  <a:lnTo>
                    <a:pt x="22479" y="7238"/>
                  </a:lnTo>
                  <a:lnTo>
                    <a:pt x="23241" y="6095"/>
                  </a:lnTo>
                  <a:lnTo>
                    <a:pt x="24003" y="5333"/>
                  </a:lnTo>
                  <a:lnTo>
                    <a:pt x="24765" y="4571"/>
                  </a:lnTo>
                  <a:lnTo>
                    <a:pt x="25908" y="3428"/>
                  </a:lnTo>
                  <a:lnTo>
                    <a:pt x="26670" y="2666"/>
                  </a:lnTo>
                  <a:lnTo>
                    <a:pt x="27432" y="1523"/>
                  </a:lnTo>
                  <a:lnTo>
                    <a:pt x="28194" y="761"/>
                  </a:lnTo>
                  <a:lnTo>
                    <a:pt x="28956" y="0"/>
                  </a:lnTo>
                </a:path>
              </a:pathLst>
            </a:custGeom>
            <a:ln w="3530">
              <a:solidFill>
                <a:srgbClr val="565659"/>
              </a:solidFill>
            </a:ln>
          </p:spPr>
          <p:txBody>
            <a:bodyPr wrap="square" lIns="0" tIns="0" rIns="0" bIns="0" rtlCol="0"/>
            <a:lstStyle/>
            <a:p/>
          </p:txBody>
        </p:sp>
        <p:sp>
          <p:nvSpPr>
            <p:cNvPr id="3352" name="object 3352" descr=""/>
            <p:cNvSpPr/>
            <p:nvPr/>
          </p:nvSpPr>
          <p:spPr>
            <a:xfrm>
              <a:off x="2218700" y="7815696"/>
              <a:ext cx="27305" cy="59690"/>
            </a:xfrm>
            <a:custGeom>
              <a:avLst/>
              <a:gdLst/>
              <a:ahLst/>
              <a:cxnLst/>
              <a:rect l="l" t="t" r="r" b="b"/>
              <a:pathLst>
                <a:path w="27305" h="59690">
                  <a:moveTo>
                    <a:pt x="25907" y="0"/>
                  </a:moveTo>
                  <a:lnTo>
                    <a:pt x="26288" y="380"/>
                  </a:lnTo>
                  <a:lnTo>
                    <a:pt x="26288" y="1142"/>
                  </a:lnTo>
                  <a:lnTo>
                    <a:pt x="26288" y="1523"/>
                  </a:lnTo>
                  <a:lnTo>
                    <a:pt x="26669" y="2285"/>
                  </a:lnTo>
                  <a:lnTo>
                    <a:pt x="26669" y="2666"/>
                  </a:lnTo>
                  <a:lnTo>
                    <a:pt x="26669" y="3428"/>
                  </a:lnTo>
                  <a:lnTo>
                    <a:pt x="27050" y="4190"/>
                  </a:lnTo>
                  <a:lnTo>
                    <a:pt x="27050" y="4952"/>
                  </a:lnTo>
                  <a:lnTo>
                    <a:pt x="27050" y="5333"/>
                  </a:lnTo>
                  <a:lnTo>
                    <a:pt x="27050" y="10286"/>
                  </a:lnTo>
                  <a:lnTo>
                    <a:pt x="26669" y="11048"/>
                  </a:lnTo>
                  <a:lnTo>
                    <a:pt x="26669" y="11810"/>
                  </a:lnTo>
                  <a:lnTo>
                    <a:pt x="26669" y="12572"/>
                  </a:lnTo>
                  <a:lnTo>
                    <a:pt x="26288" y="13334"/>
                  </a:lnTo>
                  <a:lnTo>
                    <a:pt x="26288" y="14096"/>
                  </a:lnTo>
                  <a:lnTo>
                    <a:pt x="25907" y="14858"/>
                  </a:lnTo>
                  <a:lnTo>
                    <a:pt x="25907" y="15620"/>
                  </a:lnTo>
                  <a:lnTo>
                    <a:pt x="25526" y="16001"/>
                  </a:lnTo>
                  <a:lnTo>
                    <a:pt x="25526" y="16763"/>
                  </a:lnTo>
                  <a:lnTo>
                    <a:pt x="25145" y="17525"/>
                  </a:lnTo>
                  <a:lnTo>
                    <a:pt x="24764" y="18287"/>
                  </a:lnTo>
                  <a:lnTo>
                    <a:pt x="24383" y="19049"/>
                  </a:lnTo>
                  <a:lnTo>
                    <a:pt x="24383" y="19811"/>
                  </a:lnTo>
                  <a:lnTo>
                    <a:pt x="24002" y="20573"/>
                  </a:lnTo>
                  <a:lnTo>
                    <a:pt x="23621" y="21335"/>
                  </a:lnTo>
                  <a:lnTo>
                    <a:pt x="23240" y="22097"/>
                  </a:lnTo>
                  <a:lnTo>
                    <a:pt x="22097" y="24764"/>
                  </a:lnTo>
                  <a:lnTo>
                    <a:pt x="20573" y="27050"/>
                  </a:lnTo>
                  <a:lnTo>
                    <a:pt x="19430" y="29336"/>
                  </a:lnTo>
                  <a:lnTo>
                    <a:pt x="17906" y="32003"/>
                  </a:lnTo>
                  <a:lnTo>
                    <a:pt x="16763" y="34289"/>
                  </a:lnTo>
                  <a:lnTo>
                    <a:pt x="15239" y="36575"/>
                  </a:lnTo>
                  <a:lnTo>
                    <a:pt x="14096" y="38861"/>
                  </a:lnTo>
                  <a:lnTo>
                    <a:pt x="12572" y="41147"/>
                  </a:lnTo>
                  <a:lnTo>
                    <a:pt x="11048" y="43433"/>
                  </a:lnTo>
                  <a:lnTo>
                    <a:pt x="9524" y="45719"/>
                  </a:lnTo>
                  <a:lnTo>
                    <a:pt x="8000" y="48005"/>
                  </a:lnTo>
                  <a:lnTo>
                    <a:pt x="6476" y="50291"/>
                  </a:lnTo>
                  <a:lnTo>
                    <a:pt x="5714" y="51434"/>
                  </a:lnTo>
                  <a:lnTo>
                    <a:pt x="4952" y="52577"/>
                  </a:lnTo>
                  <a:lnTo>
                    <a:pt x="3428" y="54863"/>
                  </a:lnTo>
                  <a:lnTo>
                    <a:pt x="2285" y="56006"/>
                  </a:lnTo>
                  <a:lnTo>
                    <a:pt x="1523" y="57149"/>
                  </a:lnTo>
                  <a:lnTo>
                    <a:pt x="0" y="59435"/>
                  </a:lnTo>
                </a:path>
              </a:pathLst>
            </a:custGeom>
            <a:ln w="3530">
              <a:solidFill>
                <a:srgbClr val="565659"/>
              </a:solidFill>
            </a:ln>
          </p:spPr>
          <p:txBody>
            <a:bodyPr wrap="square" lIns="0" tIns="0" rIns="0" bIns="0" rtlCol="0"/>
            <a:lstStyle/>
            <a:p/>
          </p:txBody>
        </p:sp>
        <p:sp>
          <p:nvSpPr>
            <p:cNvPr id="3353" name="object 3353" descr=""/>
            <p:cNvSpPr/>
            <p:nvPr/>
          </p:nvSpPr>
          <p:spPr>
            <a:xfrm>
              <a:off x="2282330" y="7680058"/>
              <a:ext cx="0" cy="13970"/>
            </a:xfrm>
            <a:custGeom>
              <a:avLst/>
              <a:gdLst/>
              <a:ahLst/>
              <a:cxnLst/>
              <a:rect l="l" t="t" r="r" b="b"/>
              <a:pathLst>
                <a:path w="0" h="13970">
                  <a:moveTo>
                    <a:pt x="0" y="13715"/>
                  </a:moveTo>
                  <a:lnTo>
                    <a:pt x="0" y="6857"/>
                  </a:lnTo>
                  <a:lnTo>
                    <a:pt x="0" y="0"/>
                  </a:lnTo>
                </a:path>
              </a:pathLst>
            </a:custGeom>
            <a:ln w="3530">
              <a:solidFill>
                <a:srgbClr val="565659"/>
              </a:solidFill>
            </a:ln>
          </p:spPr>
          <p:txBody>
            <a:bodyPr wrap="square" lIns="0" tIns="0" rIns="0" bIns="0" rtlCol="0"/>
            <a:lstStyle/>
            <a:p/>
          </p:txBody>
        </p:sp>
        <p:sp>
          <p:nvSpPr>
            <p:cNvPr id="3354" name="object 3354" descr=""/>
            <p:cNvSpPr/>
            <p:nvPr/>
          </p:nvSpPr>
          <p:spPr>
            <a:xfrm>
              <a:off x="2228988" y="7781788"/>
              <a:ext cx="15875" cy="34290"/>
            </a:xfrm>
            <a:custGeom>
              <a:avLst/>
              <a:gdLst/>
              <a:ahLst/>
              <a:cxnLst/>
              <a:rect l="l" t="t" r="r" b="b"/>
              <a:pathLst>
                <a:path w="15875" h="34290">
                  <a:moveTo>
                    <a:pt x="0" y="0"/>
                  </a:moveTo>
                  <a:lnTo>
                    <a:pt x="1143" y="2286"/>
                  </a:lnTo>
                  <a:lnTo>
                    <a:pt x="2286" y="4572"/>
                  </a:lnTo>
                  <a:lnTo>
                    <a:pt x="3429" y="6477"/>
                  </a:lnTo>
                  <a:lnTo>
                    <a:pt x="4572" y="8763"/>
                  </a:lnTo>
                  <a:lnTo>
                    <a:pt x="5715" y="10668"/>
                  </a:lnTo>
                  <a:lnTo>
                    <a:pt x="6858" y="12954"/>
                  </a:lnTo>
                  <a:lnTo>
                    <a:pt x="7620" y="14859"/>
                  </a:lnTo>
                  <a:lnTo>
                    <a:pt x="8763" y="17145"/>
                  </a:lnTo>
                  <a:lnTo>
                    <a:pt x="9906" y="19431"/>
                  </a:lnTo>
                  <a:lnTo>
                    <a:pt x="10668" y="21336"/>
                  </a:lnTo>
                  <a:lnTo>
                    <a:pt x="11811" y="23622"/>
                  </a:lnTo>
                  <a:lnTo>
                    <a:pt x="12192" y="24384"/>
                  </a:lnTo>
                  <a:lnTo>
                    <a:pt x="12573" y="25527"/>
                  </a:lnTo>
                  <a:lnTo>
                    <a:pt x="12954" y="26670"/>
                  </a:lnTo>
                  <a:lnTo>
                    <a:pt x="13335" y="27432"/>
                  </a:lnTo>
                  <a:lnTo>
                    <a:pt x="13716" y="28575"/>
                  </a:lnTo>
                  <a:lnTo>
                    <a:pt x="14097" y="29718"/>
                  </a:lnTo>
                  <a:lnTo>
                    <a:pt x="14478" y="30861"/>
                  </a:lnTo>
                  <a:lnTo>
                    <a:pt x="14859" y="31623"/>
                  </a:lnTo>
                  <a:lnTo>
                    <a:pt x="15621" y="33909"/>
                  </a:lnTo>
                </a:path>
              </a:pathLst>
            </a:custGeom>
            <a:ln w="3530">
              <a:solidFill>
                <a:srgbClr val="565659"/>
              </a:solidFill>
            </a:ln>
          </p:spPr>
          <p:txBody>
            <a:bodyPr wrap="square" lIns="0" tIns="0" rIns="0" bIns="0" rtlCol="0"/>
            <a:lstStyle/>
            <a:p/>
          </p:txBody>
        </p:sp>
        <p:sp>
          <p:nvSpPr>
            <p:cNvPr id="3355" name="object 3355" descr=""/>
            <p:cNvSpPr/>
            <p:nvPr/>
          </p:nvSpPr>
          <p:spPr>
            <a:xfrm>
              <a:off x="1980959" y="7821025"/>
              <a:ext cx="6985" cy="12700"/>
            </a:xfrm>
            <a:custGeom>
              <a:avLst/>
              <a:gdLst/>
              <a:ahLst/>
              <a:cxnLst/>
              <a:rect l="l" t="t" r="r" b="b"/>
              <a:pathLst>
                <a:path w="6985" h="12700">
                  <a:moveTo>
                    <a:pt x="0" y="12573"/>
                  </a:moveTo>
                  <a:lnTo>
                    <a:pt x="0" y="12573"/>
                  </a:lnTo>
                  <a:lnTo>
                    <a:pt x="1905" y="12573"/>
                  </a:lnTo>
                  <a:lnTo>
                    <a:pt x="2286" y="12192"/>
                  </a:lnTo>
                  <a:lnTo>
                    <a:pt x="2667" y="12192"/>
                  </a:lnTo>
                  <a:lnTo>
                    <a:pt x="3048" y="12192"/>
                  </a:lnTo>
                  <a:lnTo>
                    <a:pt x="3048" y="11811"/>
                  </a:lnTo>
                  <a:lnTo>
                    <a:pt x="3429" y="11811"/>
                  </a:lnTo>
                  <a:lnTo>
                    <a:pt x="3810" y="11811"/>
                  </a:lnTo>
                  <a:lnTo>
                    <a:pt x="3810" y="11430"/>
                  </a:lnTo>
                  <a:lnTo>
                    <a:pt x="4191" y="11430"/>
                  </a:lnTo>
                  <a:lnTo>
                    <a:pt x="4191" y="11049"/>
                  </a:lnTo>
                  <a:lnTo>
                    <a:pt x="4572" y="11049"/>
                  </a:lnTo>
                  <a:lnTo>
                    <a:pt x="4953" y="10668"/>
                  </a:lnTo>
                  <a:lnTo>
                    <a:pt x="4953" y="10287"/>
                  </a:lnTo>
                  <a:lnTo>
                    <a:pt x="5334" y="10287"/>
                  </a:lnTo>
                  <a:lnTo>
                    <a:pt x="5334" y="9906"/>
                  </a:lnTo>
                  <a:lnTo>
                    <a:pt x="5715" y="9525"/>
                  </a:lnTo>
                  <a:lnTo>
                    <a:pt x="6096" y="9144"/>
                  </a:lnTo>
                  <a:lnTo>
                    <a:pt x="6096" y="8763"/>
                  </a:lnTo>
                  <a:lnTo>
                    <a:pt x="6477" y="8382"/>
                  </a:lnTo>
                  <a:lnTo>
                    <a:pt x="6477" y="8001"/>
                  </a:lnTo>
                  <a:lnTo>
                    <a:pt x="6477" y="7620"/>
                  </a:lnTo>
                  <a:lnTo>
                    <a:pt x="6858" y="7239"/>
                  </a:lnTo>
                  <a:lnTo>
                    <a:pt x="6858" y="6858"/>
                  </a:lnTo>
                  <a:lnTo>
                    <a:pt x="6858" y="4572"/>
                  </a:lnTo>
                  <a:lnTo>
                    <a:pt x="6477" y="4191"/>
                  </a:lnTo>
                  <a:lnTo>
                    <a:pt x="6477" y="3810"/>
                  </a:lnTo>
                  <a:lnTo>
                    <a:pt x="6477" y="3429"/>
                  </a:lnTo>
                  <a:lnTo>
                    <a:pt x="6477" y="3048"/>
                  </a:lnTo>
                  <a:lnTo>
                    <a:pt x="6096" y="3048"/>
                  </a:lnTo>
                  <a:lnTo>
                    <a:pt x="6096" y="2667"/>
                  </a:lnTo>
                  <a:lnTo>
                    <a:pt x="6096" y="2286"/>
                  </a:lnTo>
                  <a:lnTo>
                    <a:pt x="5715" y="2286"/>
                  </a:lnTo>
                  <a:lnTo>
                    <a:pt x="5715" y="1905"/>
                  </a:lnTo>
                  <a:lnTo>
                    <a:pt x="5334" y="1905"/>
                  </a:lnTo>
                  <a:lnTo>
                    <a:pt x="5334" y="1524"/>
                  </a:lnTo>
                  <a:lnTo>
                    <a:pt x="4953" y="1143"/>
                  </a:lnTo>
                  <a:lnTo>
                    <a:pt x="4953" y="762"/>
                  </a:lnTo>
                  <a:lnTo>
                    <a:pt x="4572" y="762"/>
                  </a:lnTo>
                  <a:lnTo>
                    <a:pt x="4191" y="381"/>
                  </a:lnTo>
                  <a:lnTo>
                    <a:pt x="3810" y="0"/>
                  </a:lnTo>
                  <a:lnTo>
                    <a:pt x="3429" y="0"/>
                  </a:lnTo>
                </a:path>
              </a:pathLst>
            </a:custGeom>
            <a:ln w="3530">
              <a:solidFill>
                <a:srgbClr val="565659"/>
              </a:solidFill>
            </a:ln>
          </p:spPr>
          <p:txBody>
            <a:bodyPr wrap="square" lIns="0" tIns="0" rIns="0" bIns="0" rtlCol="0"/>
            <a:lstStyle/>
            <a:p/>
          </p:txBody>
        </p:sp>
        <p:sp>
          <p:nvSpPr>
            <p:cNvPr id="3356" name="object 3356" descr=""/>
            <p:cNvSpPr/>
            <p:nvPr/>
          </p:nvSpPr>
          <p:spPr>
            <a:xfrm>
              <a:off x="2101355" y="7947520"/>
              <a:ext cx="13335" cy="6985"/>
            </a:xfrm>
            <a:custGeom>
              <a:avLst/>
              <a:gdLst/>
              <a:ahLst/>
              <a:cxnLst/>
              <a:rect l="l" t="t" r="r" b="b"/>
              <a:pathLst>
                <a:path w="13335" h="6984">
                  <a:moveTo>
                    <a:pt x="12954" y="3429"/>
                  </a:moveTo>
                  <a:lnTo>
                    <a:pt x="12954" y="3048"/>
                  </a:lnTo>
                  <a:lnTo>
                    <a:pt x="12573" y="2667"/>
                  </a:lnTo>
                  <a:lnTo>
                    <a:pt x="12192" y="2286"/>
                  </a:lnTo>
                  <a:lnTo>
                    <a:pt x="11811" y="1905"/>
                  </a:lnTo>
                  <a:lnTo>
                    <a:pt x="11430" y="1524"/>
                  </a:lnTo>
                  <a:lnTo>
                    <a:pt x="11049" y="1143"/>
                  </a:lnTo>
                  <a:lnTo>
                    <a:pt x="10668" y="1143"/>
                  </a:lnTo>
                  <a:lnTo>
                    <a:pt x="10668" y="762"/>
                  </a:lnTo>
                  <a:lnTo>
                    <a:pt x="10287" y="762"/>
                  </a:lnTo>
                  <a:lnTo>
                    <a:pt x="9906" y="762"/>
                  </a:lnTo>
                  <a:lnTo>
                    <a:pt x="9906" y="381"/>
                  </a:lnTo>
                  <a:lnTo>
                    <a:pt x="9525" y="381"/>
                  </a:lnTo>
                  <a:lnTo>
                    <a:pt x="9144" y="381"/>
                  </a:lnTo>
                  <a:lnTo>
                    <a:pt x="8763" y="381"/>
                  </a:lnTo>
                  <a:lnTo>
                    <a:pt x="8382" y="0"/>
                  </a:lnTo>
                  <a:lnTo>
                    <a:pt x="5715" y="0"/>
                  </a:lnTo>
                  <a:lnTo>
                    <a:pt x="5334" y="381"/>
                  </a:lnTo>
                  <a:lnTo>
                    <a:pt x="4953" y="381"/>
                  </a:lnTo>
                  <a:lnTo>
                    <a:pt x="4572" y="381"/>
                  </a:lnTo>
                  <a:lnTo>
                    <a:pt x="4191" y="762"/>
                  </a:lnTo>
                  <a:lnTo>
                    <a:pt x="3810" y="762"/>
                  </a:lnTo>
                  <a:lnTo>
                    <a:pt x="3429" y="1143"/>
                  </a:lnTo>
                  <a:lnTo>
                    <a:pt x="3048" y="1143"/>
                  </a:lnTo>
                  <a:lnTo>
                    <a:pt x="2667" y="1524"/>
                  </a:lnTo>
                  <a:lnTo>
                    <a:pt x="2667" y="1905"/>
                  </a:lnTo>
                  <a:lnTo>
                    <a:pt x="2286" y="1905"/>
                  </a:lnTo>
                  <a:lnTo>
                    <a:pt x="1905" y="2286"/>
                  </a:lnTo>
                  <a:lnTo>
                    <a:pt x="1524" y="2667"/>
                  </a:lnTo>
                  <a:lnTo>
                    <a:pt x="1524" y="3048"/>
                  </a:lnTo>
                  <a:lnTo>
                    <a:pt x="1143" y="3048"/>
                  </a:lnTo>
                  <a:lnTo>
                    <a:pt x="1143" y="3429"/>
                  </a:lnTo>
                  <a:lnTo>
                    <a:pt x="1143" y="3810"/>
                  </a:lnTo>
                  <a:lnTo>
                    <a:pt x="762" y="3810"/>
                  </a:lnTo>
                  <a:lnTo>
                    <a:pt x="762" y="4191"/>
                  </a:lnTo>
                  <a:lnTo>
                    <a:pt x="762" y="4572"/>
                  </a:lnTo>
                  <a:lnTo>
                    <a:pt x="381" y="4572"/>
                  </a:lnTo>
                  <a:lnTo>
                    <a:pt x="381" y="4953"/>
                  </a:lnTo>
                  <a:lnTo>
                    <a:pt x="381" y="5334"/>
                  </a:lnTo>
                  <a:lnTo>
                    <a:pt x="381" y="5715"/>
                  </a:lnTo>
                  <a:lnTo>
                    <a:pt x="381" y="6096"/>
                  </a:lnTo>
                  <a:lnTo>
                    <a:pt x="0" y="6477"/>
                  </a:lnTo>
                  <a:lnTo>
                    <a:pt x="0" y="6858"/>
                  </a:lnTo>
                </a:path>
              </a:pathLst>
            </a:custGeom>
            <a:ln w="3530">
              <a:solidFill>
                <a:srgbClr val="565659"/>
              </a:solidFill>
            </a:ln>
          </p:spPr>
          <p:txBody>
            <a:bodyPr wrap="square" lIns="0" tIns="0" rIns="0" bIns="0" rtlCol="0"/>
            <a:lstStyle/>
            <a:p/>
          </p:txBody>
        </p:sp>
        <p:sp>
          <p:nvSpPr>
            <p:cNvPr id="3357" name="object 3357" descr=""/>
            <p:cNvSpPr/>
            <p:nvPr/>
          </p:nvSpPr>
          <p:spPr>
            <a:xfrm>
              <a:off x="2082308" y="7709014"/>
              <a:ext cx="17145" cy="17145"/>
            </a:xfrm>
            <a:custGeom>
              <a:avLst/>
              <a:gdLst/>
              <a:ahLst/>
              <a:cxnLst/>
              <a:rect l="l" t="t" r="r" b="b"/>
              <a:pathLst>
                <a:path w="17144" h="17145">
                  <a:moveTo>
                    <a:pt x="9143" y="3810"/>
                  </a:moveTo>
                  <a:lnTo>
                    <a:pt x="9905" y="2667"/>
                  </a:lnTo>
                  <a:lnTo>
                    <a:pt x="10667" y="1905"/>
                  </a:lnTo>
                  <a:lnTo>
                    <a:pt x="11429" y="762"/>
                  </a:lnTo>
                  <a:lnTo>
                    <a:pt x="11810" y="0"/>
                  </a:lnTo>
                  <a:lnTo>
                    <a:pt x="12572" y="381"/>
                  </a:lnTo>
                  <a:lnTo>
                    <a:pt x="12953" y="1143"/>
                  </a:lnTo>
                  <a:lnTo>
                    <a:pt x="13334" y="1905"/>
                  </a:lnTo>
                  <a:lnTo>
                    <a:pt x="13715" y="2286"/>
                  </a:lnTo>
                  <a:lnTo>
                    <a:pt x="14096" y="3048"/>
                  </a:lnTo>
                  <a:lnTo>
                    <a:pt x="14858" y="3810"/>
                  </a:lnTo>
                  <a:lnTo>
                    <a:pt x="15239" y="4572"/>
                  </a:lnTo>
                  <a:lnTo>
                    <a:pt x="15620" y="5334"/>
                  </a:lnTo>
                  <a:lnTo>
                    <a:pt x="16001" y="5715"/>
                  </a:lnTo>
                  <a:lnTo>
                    <a:pt x="16001" y="6096"/>
                  </a:lnTo>
                  <a:lnTo>
                    <a:pt x="16382" y="6477"/>
                  </a:lnTo>
                  <a:lnTo>
                    <a:pt x="16763" y="6858"/>
                  </a:lnTo>
                  <a:lnTo>
                    <a:pt x="16763" y="7239"/>
                  </a:lnTo>
                  <a:lnTo>
                    <a:pt x="16763" y="7620"/>
                  </a:lnTo>
                  <a:lnTo>
                    <a:pt x="16763" y="8001"/>
                  </a:lnTo>
                  <a:lnTo>
                    <a:pt x="17144" y="8382"/>
                  </a:lnTo>
                  <a:lnTo>
                    <a:pt x="17144" y="10668"/>
                  </a:lnTo>
                  <a:lnTo>
                    <a:pt x="16763" y="10668"/>
                  </a:lnTo>
                  <a:lnTo>
                    <a:pt x="16763" y="11049"/>
                  </a:lnTo>
                  <a:lnTo>
                    <a:pt x="16763" y="11430"/>
                  </a:lnTo>
                  <a:lnTo>
                    <a:pt x="16763" y="11811"/>
                  </a:lnTo>
                  <a:lnTo>
                    <a:pt x="16382" y="12192"/>
                  </a:lnTo>
                  <a:lnTo>
                    <a:pt x="16382" y="12573"/>
                  </a:lnTo>
                  <a:lnTo>
                    <a:pt x="16382" y="12954"/>
                  </a:lnTo>
                  <a:lnTo>
                    <a:pt x="16001" y="12954"/>
                  </a:lnTo>
                  <a:lnTo>
                    <a:pt x="16001" y="13335"/>
                  </a:lnTo>
                  <a:lnTo>
                    <a:pt x="15620" y="13716"/>
                  </a:lnTo>
                  <a:lnTo>
                    <a:pt x="15239" y="14097"/>
                  </a:lnTo>
                  <a:lnTo>
                    <a:pt x="15239" y="14478"/>
                  </a:lnTo>
                  <a:lnTo>
                    <a:pt x="14858" y="14478"/>
                  </a:lnTo>
                  <a:lnTo>
                    <a:pt x="14477" y="14859"/>
                  </a:lnTo>
                  <a:lnTo>
                    <a:pt x="14096" y="15240"/>
                  </a:lnTo>
                  <a:lnTo>
                    <a:pt x="13715" y="15621"/>
                  </a:lnTo>
                  <a:lnTo>
                    <a:pt x="13334" y="15621"/>
                  </a:lnTo>
                  <a:lnTo>
                    <a:pt x="12953" y="16002"/>
                  </a:lnTo>
                  <a:lnTo>
                    <a:pt x="12572" y="16002"/>
                  </a:lnTo>
                  <a:lnTo>
                    <a:pt x="12191" y="16383"/>
                  </a:lnTo>
                  <a:lnTo>
                    <a:pt x="11810" y="16383"/>
                  </a:lnTo>
                  <a:lnTo>
                    <a:pt x="11429" y="16383"/>
                  </a:lnTo>
                  <a:lnTo>
                    <a:pt x="11048" y="16383"/>
                  </a:lnTo>
                  <a:lnTo>
                    <a:pt x="10667" y="16764"/>
                  </a:lnTo>
                  <a:lnTo>
                    <a:pt x="10286" y="16764"/>
                  </a:lnTo>
                  <a:lnTo>
                    <a:pt x="9905" y="16764"/>
                  </a:lnTo>
                  <a:lnTo>
                    <a:pt x="9524" y="16764"/>
                  </a:lnTo>
                  <a:lnTo>
                    <a:pt x="9143" y="16764"/>
                  </a:lnTo>
                  <a:lnTo>
                    <a:pt x="8762" y="16383"/>
                  </a:lnTo>
                  <a:lnTo>
                    <a:pt x="8381" y="16383"/>
                  </a:lnTo>
                  <a:lnTo>
                    <a:pt x="8000" y="16383"/>
                  </a:lnTo>
                  <a:lnTo>
                    <a:pt x="7619" y="16383"/>
                  </a:lnTo>
                  <a:lnTo>
                    <a:pt x="7238" y="16002"/>
                  </a:lnTo>
                  <a:lnTo>
                    <a:pt x="6476" y="16002"/>
                  </a:lnTo>
                  <a:lnTo>
                    <a:pt x="5714" y="15621"/>
                  </a:lnTo>
                  <a:lnTo>
                    <a:pt x="4952" y="15240"/>
                  </a:lnTo>
                  <a:lnTo>
                    <a:pt x="3809" y="14859"/>
                  </a:lnTo>
                  <a:lnTo>
                    <a:pt x="3047" y="14478"/>
                  </a:lnTo>
                  <a:lnTo>
                    <a:pt x="2666" y="14097"/>
                  </a:lnTo>
                  <a:lnTo>
                    <a:pt x="2285" y="14097"/>
                  </a:lnTo>
                  <a:lnTo>
                    <a:pt x="1904" y="13716"/>
                  </a:lnTo>
                  <a:lnTo>
                    <a:pt x="1523" y="13716"/>
                  </a:lnTo>
                  <a:lnTo>
                    <a:pt x="1142" y="13335"/>
                  </a:lnTo>
                  <a:lnTo>
                    <a:pt x="761" y="13335"/>
                  </a:lnTo>
                  <a:lnTo>
                    <a:pt x="380" y="12954"/>
                  </a:lnTo>
                  <a:lnTo>
                    <a:pt x="0" y="12954"/>
                  </a:lnTo>
                  <a:lnTo>
                    <a:pt x="1142" y="11811"/>
                  </a:lnTo>
                  <a:lnTo>
                    <a:pt x="1904" y="11049"/>
                  </a:lnTo>
                  <a:lnTo>
                    <a:pt x="3047" y="10287"/>
                  </a:lnTo>
                  <a:lnTo>
                    <a:pt x="4190" y="9144"/>
                  </a:lnTo>
                </a:path>
              </a:pathLst>
            </a:custGeom>
            <a:ln w="3530">
              <a:solidFill>
                <a:srgbClr val="565659"/>
              </a:solidFill>
            </a:ln>
          </p:spPr>
          <p:txBody>
            <a:bodyPr wrap="square" lIns="0" tIns="0" rIns="0" bIns="0" rtlCol="0"/>
            <a:lstStyle/>
            <a:p/>
          </p:txBody>
        </p:sp>
        <p:sp>
          <p:nvSpPr>
            <p:cNvPr id="3358" name="object 3358" descr=""/>
            <p:cNvSpPr/>
            <p:nvPr/>
          </p:nvSpPr>
          <p:spPr>
            <a:xfrm>
              <a:off x="2225944" y="7829409"/>
              <a:ext cx="15240" cy="19050"/>
            </a:xfrm>
            <a:custGeom>
              <a:avLst/>
              <a:gdLst/>
              <a:ahLst/>
              <a:cxnLst/>
              <a:rect l="l" t="t" r="r" b="b"/>
              <a:pathLst>
                <a:path w="15239" h="19050">
                  <a:moveTo>
                    <a:pt x="10287" y="12572"/>
                  </a:moveTo>
                  <a:lnTo>
                    <a:pt x="9525" y="14096"/>
                  </a:lnTo>
                  <a:lnTo>
                    <a:pt x="8382" y="16001"/>
                  </a:lnTo>
                  <a:lnTo>
                    <a:pt x="7620" y="17525"/>
                  </a:lnTo>
                  <a:lnTo>
                    <a:pt x="6858" y="19049"/>
                  </a:lnTo>
                  <a:lnTo>
                    <a:pt x="6477" y="18668"/>
                  </a:lnTo>
                  <a:lnTo>
                    <a:pt x="6096" y="18287"/>
                  </a:lnTo>
                  <a:lnTo>
                    <a:pt x="5715" y="17906"/>
                  </a:lnTo>
                  <a:lnTo>
                    <a:pt x="5715" y="17525"/>
                  </a:lnTo>
                  <a:lnTo>
                    <a:pt x="5334" y="17144"/>
                  </a:lnTo>
                  <a:lnTo>
                    <a:pt x="4953" y="16763"/>
                  </a:lnTo>
                  <a:lnTo>
                    <a:pt x="4572" y="16382"/>
                  </a:lnTo>
                  <a:lnTo>
                    <a:pt x="4191" y="15620"/>
                  </a:lnTo>
                  <a:lnTo>
                    <a:pt x="3810" y="15239"/>
                  </a:lnTo>
                  <a:lnTo>
                    <a:pt x="3429" y="14858"/>
                  </a:lnTo>
                  <a:lnTo>
                    <a:pt x="3429" y="14477"/>
                  </a:lnTo>
                  <a:lnTo>
                    <a:pt x="3048" y="13715"/>
                  </a:lnTo>
                  <a:lnTo>
                    <a:pt x="2667" y="13334"/>
                  </a:lnTo>
                  <a:lnTo>
                    <a:pt x="2286" y="12572"/>
                  </a:lnTo>
                  <a:lnTo>
                    <a:pt x="1905" y="12191"/>
                  </a:lnTo>
                  <a:lnTo>
                    <a:pt x="1524" y="11810"/>
                  </a:lnTo>
                  <a:lnTo>
                    <a:pt x="1143" y="11429"/>
                  </a:lnTo>
                  <a:lnTo>
                    <a:pt x="1143" y="11048"/>
                  </a:lnTo>
                  <a:lnTo>
                    <a:pt x="762" y="10667"/>
                  </a:lnTo>
                  <a:lnTo>
                    <a:pt x="762" y="10286"/>
                  </a:lnTo>
                  <a:lnTo>
                    <a:pt x="762" y="9905"/>
                  </a:lnTo>
                  <a:lnTo>
                    <a:pt x="381" y="9905"/>
                  </a:lnTo>
                  <a:lnTo>
                    <a:pt x="381" y="9524"/>
                  </a:lnTo>
                  <a:lnTo>
                    <a:pt x="381" y="9143"/>
                  </a:lnTo>
                  <a:lnTo>
                    <a:pt x="381" y="8762"/>
                  </a:lnTo>
                  <a:lnTo>
                    <a:pt x="381" y="8381"/>
                  </a:lnTo>
                  <a:lnTo>
                    <a:pt x="0" y="8000"/>
                  </a:lnTo>
                  <a:lnTo>
                    <a:pt x="0" y="7619"/>
                  </a:lnTo>
                  <a:lnTo>
                    <a:pt x="0" y="7238"/>
                  </a:lnTo>
                  <a:lnTo>
                    <a:pt x="0" y="6857"/>
                  </a:lnTo>
                  <a:lnTo>
                    <a:pt x="381" y="6476"/>
                  </a:lnTo>
                  <a:lnTo>
                    <a:pt x="381" y="6095"/>
                  </a:lnTo>
                  <a:lnTo>
                    <a:pt x="381" y="5714"/>
                  </a:lnTo>
                  <a:lnTo>
                    <a:pt x="381" y="5333"/>
                  </a:lnTo>
                  <a:lnTo>
                    <a:pt x="762" y="4952"/>
                  </a:lnTo>
                  <a:lnTo>
                    <a:pt x="762" y="4571"/>
                  </a:lnTo>
                  <a:lnTo>
                    <a:pt x="762" y="4190"/>
                  </a:lnTo>
                  <a:lnTo>
                    <a:pt x="1143" y="3809"/>
                  </a:lnTo>
                  <a:lnTo>
                    <a:pt x="1143" y="3428"/>
                  </a:lnTo>
                  <a:lnTo>
                    <a:pt x="1524" y="3428"/>
                  </a:lnTo>
                  <a:lnTo>
                    <a:pt x="1524" y="3047"/>
                  </a:lnTo>
                  <a:lnTo>
                    <a:pt x="1905" y="2666"/>
                  </a:lnTo>
                  <a:lnTo>
                    <a:pt x="2286" y="2285"/>
                  </a:lnTo>
                  <a:lnTo>
                    <a:pt x="2667" y="1904"/>
                  </a:lnTo>
                  <a:lnTo>
                    <a:pt x="3048" y="1904"/>
                  </a:lnTo>
                  <a:lnTo>
                    <a:pt x="3048" y="1523"/>
                  </a:lnTo>
                  <a:lnTo>
                    <a:pt x="3429" y="1523"/>
                  </a:lnTo>
                  <a:lnTo>
                    <a:pt x="3810" y="1142"/>
                  </a:lnTo>
                  <a:lnTo>
                    <a:pt x="4191" y="761"/>
                  </a:lnTo>
                  <a:lnTo>
                    <a:pt x="4572" y="761"/>
                  </a:lnTo>
                  <a:lnTo>
                    <a:pt x="4953" y="761"/>
                  </a:lnTo>
                  <a:lnTo>
                    <a:pt x="4953" y="380"/>
                  </a:lnTo>
                  <a:lnTo>
                    <a:pt x="5334" y="380"/>
                  </a:lnTo>
                  <a:lnTo>
                    <a:pt x="5715" y="380"/>
                  </a:lnTo>
                  <a:lnTo>
                    <a:pt x="6096" y="380"/>
                  </a:lnTo>
                  <a:lnTo>
                    <a:pt x="6477" y="380"/>
                  </a:lnTo>
                  <a:lnTo>
                    <a:pt x="6858" y="0"/>
                  </a:lnTo>
                  <a:lnTo>
                    <a:pt x="7239" y="0"/>
                  </a:lnTo>
                  <a:lnTo>
                    <a:pt x="7620" y="0"/>
                  </a:lnTo>
                  <a:lnTo>
                    <a:pt x="8001" y="0"/>
                  </a:lnTo>
                  <a:lnTo>
                    <a:pt x="8382" y="380"/>
                  </a:lnTo>
                  <a:lnTo>
                    <a:pt x="8763" y="380"/>
                  </a:lnTo>
                  <a:lnTo>
                    <a:pt x="9144" y="380"/>
                  </a:lnTo>
                  <a:lnTo>
                    <a:pt x="9906" y="380"/>
                  </a:lnTo>
                  <a:lnTo>
                    <a:pt x="10287" y="761"/>
                  </a:lnTo>
                  <a:lnTo>
                    <a:pt x="10668" y="761"/>
                  </a:lnTo>
                  <a:lnTo>
                    <a:pt x="11049" y="1142"/>
                  </a:lnTo>
                  <a:lnTo>
                    <a:pt x="11811" y="1523"/>
                  </a:lnTo>
                  <a:lnTo>
                    <a:pt x="12192" y="1523"/>
                  </a:lnTo>
                  <a:lnTo>
                    <a:pt x="12954" y="1904"/>
                  </a:lnTo>
                  <a:lnTo>
                    <a:pt x="13335" y="2285"/>
                  </a:lnTo>
                  <a:lnTo>
                    <a:pt x="13716" y="2285"/>
                  </a:lnTo>
                  <a:lnTo>
                    <a:pt x="14478" y="2666"/>
                  </a:lnTo>
                  <a:lnTo>
                    <a:pt x="14859" y="3047"/>
                  </a:lnTo>
                  <a:lnTo>
                    <a:pt x="14097" y="4952"/>
                  </a:lnTo>
                  <a:lnTo>
                    <a:pt x="12954" y="6857"/>
                  </a:lnTo>
                </a:path>
              </a:pathLst>
            </a:custGeom>
            <a:ln w="3530">
              <a:solidFill>
                <a:srgbClr val="565659"/>
              </a:solidFill>
            </a:ln>
          </p:spPr>
          <p:txBody>
            <a:bodyPr wrap="square" lIns="0" tIns="0" rIns="0" bIns="0" rtlCol="0"/>
            <a:lstStyle/>
            <a:p/>
          </p:txBody>
        </p:sp>
        <p:sp>
          <p:nvSpPr>
            <p:cNvPr id="3359" name="object 3359" descr=""/>
            <p:cNvSpPr/>
            <p:nvPr/>
          </p:nvSpPr>
          <p:spPr>
            <a:xfrm>
              <a:off x="2206510" y="7661005"/>
              <a:ext cx="11430" cy="12065"/>
            </a:xfrm>
            <a:custGeom>
              <a:avLst/>
              <a:gdLst/>
              <a:ahLst/>
              <a:cxnLst/>
              <a:rect l="l" t="t" r="r" b="b"/>
              <a:pathLst>
                <a:path w="11430" h="12065">
                  <a:moveTo>
                    <a:pt x="2286" y="10668"/>
                  </a:moveTo>
                  <a:lnTo>
                    <a:pt x="2286" y="10287"/>
                  </a:lnTo>
                  <a:lnTo>
                    <a:pt x="1905" y="10287"/>
                  </a:lnTo>
                  <a:lnTo>
                    <a:pt x="1905" y="9906"/>
                  </a:lnTo>
                  <a:lnTo>
                    <a:pt x="1524" y="9906"/>
                  </a:lnTo>
                  <a:lnTo>
                    <a:pt x="1524" y="9525"/>
                  </a:lnTo>
                  <a:lnTo>
                    <a:pt x="1143" y="9525"/>
                  </a:lnTo>
                  <a:lnTo>
                    <a:pt x="1143" y="9144"/>
                  </a:lnTo>
                  <a:lnTo>
                    <a:pt x="762" y="8763"/>
                  </a:lnTo>
                  <a:lnTo>
                    <a:pt x="762" y="8382"/>
                  </a:lnTo>
                  <a:lnTo>
                    <a:pt x="381" y="8001"/>
                  </a:lnTo>
                  <a:lnTo>
                    <a:pt x="381" y="7620"/>
                  </a:lnTo>
                  <a:lnTo>
                    <a:pt x="381" y="7239"/>
                  </a:lnTo>
                  <a:lnTo>
                    <a:pt x="0" y="6858"/>
                  </a:lnTo>
                  <a:lnTo>
                    <a:pt x="0" y="6477"/>
                  </a:lnTo>
                  <a:lnTo>
                    <a:pt x="0" y="6096"/>
                  </a:lnTo>
                  <a:lnTo>
                    <a:pt x="0" y="5715"/>
                  </a:lnTo>
                  <a:lnTo>
                    <a:pt x="0" y="5334"/>
                  </a:lnTo>
                  <a:lnTo>
                    <a:pt x="0" y="4953"/>
                  </a:lnTo>
                  <a:lnTo>
                    <a:pt x="381" y="4572"/>
                  </a:lnTo>
                  <a:lnTo>
                    <a:pt x="381" y="4191"/>
                  </a:lnTo>
                  <a:lnTo>
                    <a:pt x="381" y="3810"/>
                  </a:lnTo>
                  <a:lnTo>
                    <a:pt x="381" y="3429"/>
                  </a:lnTo>
                  <a:lnTo>
                    <a:pt x="762" y="3048"/>
                  </a:lnTo>
                  <a:lnTo>
                    <a:pt x="762" y="2667"/>
                  </a:lnTo>
                  <a:lnTo>
                    <a:pt x="1143" y="2667"/>
                  </a:lnTo>
                  <a:lnTo>
                    <a:pt x="1143" y="2286"/>
                  </a:lnTo>
                  <a:lnTo>
                    <a:pt x="1524" y="1905"/>
                  </a:lnTo>
                  <a:lnTo>
                    <a:pt x="1905" y="1524"/>
                  </a:lnTo>
                  <a:lnTo>
                    <a:pt x="2286" y="1143"/>
                  </a:lnTo>
                  <a:lnTo>
                    <a:pt x="2667" y="762"/>
                  </a:lnTo>
                  <a:lnTo>
                    <a:pt x="3048" y="762"/>
                  </a:lnTo>
                  <a:lnTo>
                    <a:pt x="3429" y="381"/>
                  </a:lnTo>
                  <a:lnTo>
                    <a:pt x="3810" y="381"/>
                  </a:lnTo>
                  <a:lnTo>
                    <a:pt x="4191" y="0"/>
                  </a:lnTo>
                  <a:lnTo>
                    <a:pt x="4572" y="0"/>
                  </a:lnTo>
                  <a:lnTo>
                    <a:pt x="6858" y="0"/>
                  </a:lnTo>
                  <a:lnTo>
                    <a:pt x="7239" y="381"/>
                  </a:lnTo>
                  <a:lnTo>
                    <a:pt x="7620" y="381"/>
                  </a:lnTo>
                  <a:lnTo>
                    <a:pt x="8001" y="381"/>
                  </a:lnTo>
                  <a:lnTo>
                    <a:pt x="8382" y="762"/>
                  </a:lnTo>
                  <a:lnTo>
                    <a:pt x="8763" y="1143"/>
                  </a:lnTo>
                  <a:lnTo>
                    <a:pt x="9144" y="1524"/>
                  </a:lnTo>
                  <a:lnTo>
                    <a:pt x="9525" y="1524"/>
                  </a:lnTo>
                  <a:lnTo>
                    <a:pt x="9525" y="1905"/>
                  </a:lnTo>
                  <a:lnTo>
                    <a:pt x="9906" y="2286"/>
                  </a:lnTo>
                  <a:lnTo>
                    <a:pt x="10287" y="2667"/>
                  </a:lnTo>
                  <a:lnTo>
                    <a:pt x="10287" y="3048"/>
                  </a:lnTo>
                  <a:lnTo>
                    <a:pt x="10668" y="3429"/>
                  </a:lnTo>
                  <a:lnTo>
                    <a:pt x="10668" y="3810"/>
                  </a:lnTo>
                  <a:lnTo>
                    <a:pt x="10668" y="4191"/>
                  </a:lnTo>
                  <a:lnTo>
                    <a:pt x="11049" y="4572"/>
                  </a:lnTo>
                  <a:lnTo>
                    <a:pt x="11049" y="4953"/>
                  </a:lnTo>
                  <a:lnTo>
                    <a:pt x="11049" y="7239"/>
                  </a:lnTo>
                  <a:lnTo>
                    <a:pt x="10668" y="7620"/>
                  </a:lnTo>
                  <a:lnTo>
                    <a:pt x="10668" y="8001"/>
                  </a:lnTo>
                  <a:lnTo>
                    <a:pt x="10668" y="8382"/>
                  </a:lnTo>
                  <a:lnTo>
                    <a:pt x="10287" y="8382"/>
                  </a:lnTo>
                  <a:lnTo>
                    <a:pt x="10287" y="8763"/>
                  </a:lnTo>
                  <a:lnTo>
                    <a:pt x="10287" y="9144"/>
                  </a:lnTo>
                  <a:lnTo>
                    <a:pt x="9906" y="9144"/>
                  </a:lnTo>
                  <a:lnTo>
                    <a:pt x="9906" y="9525"/>
                  </a:lnTo>
                  <a:lnTo>
                    <a:pt x="9525" y="9906"/>
                  </a:lnTo>
                  <a:lnTo>
                    <a:pt x="9144" y="10287"/>
                  </a:lnTo>
                  <a:lnTo>
                    <a:pt x="8763" y="10668"/>
                  </a:lnTo>
                  <a:lnTo>
                    <a:pt x="8382" y="10668"/>
                  </a:lnTo>
                  <a:lnTo>
                    <a:pt x="8001" y="11049"/>
                  </a:lnTo>
                  <a:lnTo>
                    <a:pt x="7620" y="11049"/>
                  </a:lnTo>
                  <a:lnTo>
                    <a:pt x="7239" y="11430"/>
                  </a:lnTo>
                  <a:lnTo>
                    <a:pt x="6858" y="11430"/>
                  </a:lnTo>
                  <a:lnTo>
                    <a:pt x="6477" y="11430"/>
                  </a:lnTo>
                  <a:lnTo>
                    <a:pt x="6096" y="11430"/>
                  </a:lnTo>
                  <a:lnTo>
                    <a:pt x="5715" y="11430"/>
                  </a:lnTo>
                  <a:lnTo>
                    <a:pt x="5715" y="11811"/>
                  </a:lnTo>
                  <a:lnTo>
                    <a:pt x="5334" y="11430"/>
                  </a:lnTo>
                  <a:lnTo>
                    <a:pt x="4953" y="11430"/>
                  </a:lnTo>
                  <a:lnTo>
                    <a:pt x="4572" y="11430"/>
                  </a:lnTo>
                  <a:lnTo>
                    <a:pt x="4191" y="11430"/>
                  </a:lnTo>
                  <a:lnTo>
                    <a:pt x="3810" y="11430"/>
                  </a:lnTo>
                  <a:lnTo>
                    <a:pt x="3429" y="11049"/>
                  </a:lnTo>
                  <a:lnTo>
                    <a:pt x="3048" y="11049"/>
                  </a:lnTo>
                  <a:lnTo>
                    <a:pt x="2667" y="10668"/>
                  </a:lnTo>
                  <a:lnTo>
                    <a:pt x="2286" y="10668"/>
                  </a:lnTo>
                </a:path>
              </a:pathLst>
            </a:custGeom>
            <a:ln w="3530">
              <a:solidFill>
                <a:srgbClr val="565659"/>
              </a:solidFill>
            </a:ln>
          </p:spPr>
          <p:txBody>
            <a:bodyPr wrap="square" lIns="0" tIns="0" rIns="0" bIns="0" rtlCol="0"/>
            <a:lstStyle/>
            <a:p/>
          </p:txBody>
        </p:sp>
        <p:sp>
          <p:nvSpPr>
            <p:cNvPr id="3360" name="object 3360" descr=""/>
            <p:cNvSpPr/>
            <p:nvPr/>
          </p:nvSpPr>
          <p:spPr>
            <a:xfrm>
              <a:off x="2158122" y="7661005"/>
              <a:ext cx="10795" cy="12065"/>
            </a:xfrm>
            <a:custGeom>
              <a:avLst/>
              <a:gdLst/>
              <a:ahLst/>
              <a:cxnLst/>
              <a:rect l="l" t="t" r="r" b="b"/>
              <a:pathLst>
                <a:path w="10794" h="12065">
                  <a:moveTo>
                    <a:pt x="8381" y="10668"/>
                  </a:moveTo>
                  <a:lnTo>
                    <a:pt x="8000" y="10668"/>
                  </a:lnTo>
                  <a:lnTo>
                    <a:pt x="8000" y="11049"/>
                  </a:lnTo>
                  <a:lnTo>
                    <a:pt x="7619" y="11049"/>
                  </a:lnTo>
                  <a:lnTo>
                    <a:pt x="7238" y="11430"/>
                  </a:lnTo>
                  <a:lnTo>
                    <a:pt x="6857" y="11430"/>
                  </a:lnTo>
                  <a:lnTo>
                    <a:pt x="6476" y="11430"/>
                  </a:lnTo>
                  <a:lnTo>
                    <a:pt x="6095" y="11430"/>
                  </a:lnTo>
                  <a:lnTo>
                    <a:pt x="5714" y="11430"/>
                  </a:lnTo>
                  <a:lnTo>
                    <a:pt x="5333" y="11811"/>
                  </a:lnTo>
                  <a:lnTo>
                    <a:pt x="4952" y="11811"/>
                  </a:lnTo>
                  <a:lnTo>
                    <a:pt x="4952" y="11430"/>
                  </a:lnTo>
                  <a:lnTo>
                    <a:pt x="4571" y="11430"/>
                  </a:lnTo>
                  <a:lnTo>
                    <a:pt x="4190" y="11430"/>
                  </a:lnTo>
                  <a:lnTo>
                    <a:pt x="3809" y="11430"/>
                  </a:lnTo>
                  <a:lnTo>
                    <a:pt x="3428" y="11430"/>
                  </a:lnTo>
                  <a:lnTo>
                    <a:pt x="3047" y="11049"/>
                  </a:lnTo>
                  <a:lnTo>
                    <a:pt x="2666" y="11049"/>
                  </a:lnTo>
                  <a:lnTo>
                    <a:pt x="2666" y="10668"/>
                  </a:lnTo>
                  <a:lnTo>
                    <a:pt x="2285" y="10668"/>
                  </a:lnTo>
                  <a:lnTo>
                    <a:pt x="1904" y="10668"/>
                  </a:lnTo>
                  <a:lnTo>
                    <a:pt x="1904" y="10287"/>
                  </a:lnTo>
                  <a:lnTo>
                    <a:pt x="1523" y="10287"/>
                  </a:lnTo>
                  <a:lnTo>
                    <a:pt x="1523" y="9906"/>
                  </a:lnTo>
                  <a:lnTo>
                    <a:pt x="1142" y="9906"/>
                  </a:lnTo>
                  <a:lnTo>
                    <a:pt x="1142" y="9525"/>
                  </a:lnTo>
                  <a:lnTo>
                    <a:pt x="761" y="9144"/>
                  </a:lnTo>
                  <a:lnTo>
                    <a:pt x="761" y="8763"/>
                  </a:lnTo>
                  <a:lnTo>
                    <a:pt x="380" y="8382"/>
                  </a:lnTo>
                  <a:lnTo>
                    <a:pt x="380" y="8001"/>
                  </a:lnTo>
                  <a:lnTo>
                    <a:pt x="0" y="7620"/>
                  </a:lnTo>
                  <a:lnTo>
                    <a:pt x="0" y="7239"/>
                  </a:lnTo>
                  <a:lnTo>
                    <a:pt x="0" y="3810"/>
                  </a:lnTo>
                  <a:lnTo>
                    <a:pt x="380" y="3810"/>
                  </a:lnTo>
                  <a:lnTo>
                    <a:pt x="380" y="3429"/>
                  </a:lnTo>
                  <a:lnTo>
                    <a:pt x="380" y="3048"/>
                  </a:lnTo>
                  <a:lnTo>
                    <a:pt x="761" y="2667"/>
                  </a:lnTo>
                  <a:lnTo>
                    <a:pt x="761" y="2286"/>
                  </a:lnTo>
                  <a:lnTo>
                    <a:pt x="1142" y="2286"/>
                  </a:lnTo>
                  <a:lnTo>
                    <a:pt x="1142" y="1905"/>
                  </a:lnTo>
                  <a:lnTo>
                    <a:pt x="1523" y="1524"/>
                  </a:lnTo>
                  <a:lnTo>
                    <a:pt x="1904" y="1143"/>
                  </a:lnTo>
                  <a:lnTo>
                    <a:pt x="2285" y="1143"/>
                  </a:lnTo>
                  <a:lnTo>
                    <a:pt x="2285" y="762"/>
                  </a:lnTo>
                  <a:lnTo>
                    <a:pt x="2666" y="762"/>
                  </a:lnTo>
                  <a:lnTo>
                    <a:pt x="2666" y="381"/>
                  </a:lnTo>
                  <a:lnTo>
                    <a:pt x="3047" y="381"/>
                  </a:lnTo>
                  <a:lnTo>
                    <a:pt x="3428" y="381"/>
                  </a:lnTo>
                  <a:lnTo>
                    <a:pt x="3809" y="0"/>
                  </a:lnTo>
                  <a:lnTo>
                    <a:pt x="4190" y="0"/>
                  </a:lnTo>
                  <a:lnTo>
                    <a:pt x="6857" y="0"/>
                  </a:lnTo>
                  <a:lnTo>
                    <a:pt x="7238" y="381"/>
                  </a:lnTo>
                  <a:lnTo>
                    <a:pt x="7619" y="381"/>
                  </a:lnTo>
                  <a:lnTo>
                    <a:pt x="7619" y="762"/>
                  </a:lnTo>
                  <a:lnTo>
                    <a:pt x="8000" y="762"/>
                  </a:lnTo>
                  <a:lnTo>
                    <a:pt x="8381" y="762"/>
                  </a:lnTo>
                  <a:lnTo>
                    <a:pt x="8381" y="1143"/>
                  </a:lnTo>
                  <a:lnTo>
                    <a:pt x="8762" y="1143"/>
                  </a:lnTo>
                  <a:lnTo>
                    <a:pt x="8762" y="1524"/>
                  </a:lnTo>
                  <a:lnTo>
                    <a:pt x="9143" y="1524"/>
                  </a:lnTo>
                  <a:lnTo>
                    <a:pt x="9143" y="1905"/>
                  </a:lnTo>
                  <a:lnTo>
                    <a:pt x="9524" y="1905"/>
                  </a:lnTo>
                  <a:lnTo>
                    <a:pt x="9524" y="2286"/>
                  </a:lnTo>
                  <a:lnTo>
                    <a:pt x="9905" y="2667"/>
                  </a:lnTo>
                  <a:lnTo>
                    <a:pt x="10286" y="3048"/>
                  </a:lnTo>
                  <a:lnTo>
                    <a:pt x="10286" y="3429"/>
                  </a:lnTo>
                  <a:lnTo>
                    <a:pt x="10286" y="3810"/>
                  </a:lnTo>
                  <a:lnTo>
                    <a:pt x="10667" y="4191"/>
                  </a:lnTo>
                  <a:lnTo>
                    <a:pt x="10667" y="4572"/>
                  </a:lnTo>
                  <a:lnTo>
                    <a:pt x="10667" y="4953"/>
                  </a:lnTo>
                  <a:lnTo>
                    <a:pt x="10667" y="7620"/>
                  </a:lnTo>
                  <a:lnTo>
                    <a:pt x="10286" y="8001"/>
                  </a:lnTo>
                  <a:lnTo>
                    <a:pt x="10286" y="8382"/>
                  </a:lnTo>
                  <a:lnTo>
                    <a:pt x="9905" y="8763"/>
                  </a:lnTo>
                  <a:lnTo>
                    <a:pt x="9905" y="9144"/>
                  </a:lnTo>
                  <a:lnTo>
                    <a:pt x="9524" y="9525"/>
                  </a:lnTo>
                  <a:lnTo>
                    <a:pt x="9143" y="9906"/>
                  </a:lnTo>
                  <a:lnTo>
                    <a:pt x="8762" y="10287"/>
                  </a:lnTo>
                  <a:lnTo>
                    <a:pt x="8381" y="10668"/>
                  </a:lnTo>
                </a:path>
              </a:pathLst>
            </a:custGeom>
            <a:ln w="3530">
              <a:solidFill>
                <a:srgbClr val="565659"/>
              </a:solidFill>
            </a:ln>
          </p:spPr>
          <p:txBody>
            <a:bodyPr wrap="square" lIns="0" tIns="0" rIns="0" bIns="0" rtlCol="0"/>
            <a:lstStyle/>
            <a:p/>
          </p:txBody>
        </p:sp>
        <p:sp>
          <p:nvSpPr>
            <p:cNvPr id="3361" name="object 3361" descr=""/>
            <p:cNvSpPr/>
            <p:nvPr/>
          </p:nvSpPr>
          <p:spPr>
            <a:xfrm>
              <a:off x="2122309" y="7696057"/>
              <a:ext cx="106680" cy="85725"/>
            </a:xfrm>
            <a:custGeom>
              <a:avLst/>
              <a:gdLst/>
              <a:ahLst/>
              <a:cxnLst/>
              <a:rect l="l" t="t" r="r" b="b"/>
              <a:pathLst>
                <a:path w="106680" h="85725">
                  <a:moveTo>
                    <a:pt x="0" y="0"/>
                  </a:moveTo>
                  <a:lnTo>
                    <a:pt x="1905" y="381"/>
                  </a:lnTo>
                  <a:lnTo>
                    <a:pt x="3429" y="762"/>
                  </a:lnTo>
                  <a:lnTo>
                    <a:pt x="5334" y="1143"/>
                  </a:lnTo>
                  <a:lnTo>
                    <a:pt x="7238" y="1524"/>
                  </a:lnTo>
                  <a:lnTo>
                    <a:pt x="8763" y="1905"/>
                  </a:lnTo>
                  <a:lnTo>
                    <a:pt x="10668" y="2667"/>
                  </a:lnTo>
                  <a:lnTo>
                    <a:pt x="12573" y="3048"/>
                  </a:lnTo>
                  <a:lnTo>
                    <a:pt x="14478" y="3810"/>
                  </a:lnTo>
                  <a:lnTo>
                    <a:pt x="16383" y="4572"/>
                  </a:lnTo>
                  <a:lnTo>
                    <a:pt x="18288" y="5334"/>
                  </a:lnTo>
                  <a:lnTo>
                    <a:pt x="20193" y="6096"/>
                  </a:lnTo>
                  <a:lnTo>
                    <a:pt x="22098" y="7239"/>
                  </a:lnTo>
                  <a:lnTo>
                    <a:pt x="24003" y="8001"/>
                  </a:lnTo>
                  <a:lnTo>
                    <a:pt x="26288" y="8763"/>
                  </a:lnTo>
                  <a:lnTo>
                    <a:pt x="28194" y="9906"/>
                  </a:lnTo>
                  <a:lnTo>
                    <a:pt x="30099" y="11049"/>
                  </a:lnTo>
                  <a:lnTo>
                    <a:pt x="32004" y="12192"/>
                  </a:lnTo>
                  <a:lnTo>
                    <a:pt x="33909" y="13335"/>
                  </a:lnTo>
                  <a:lnTo>
                    <a:pt x="35814" y="14478"/>
                  </a:lnTo>
                  <a:lnTo>
                    <a:pt x="37719" y="15621"/>
                  </a:lnTo>
                  <a:lnTo>
                    <a:pt x="39624" y="16764"/>
                  </a:lnTo>
                  <a:lnTo>
                    <a:pt x="41529" y="18288"/>
                  </a:lnTo>
                  <a:lnTo>
                    <a:pt x="43434" y="19431"/>
                  </a:lnTo>
                  <a:lnTo>
                    <a:pt x="45339" y="20574"/>
                  </a:lnTo>
                  <a:lnTo>
                    <a:pt x="47244" y="22098"/>
                  </a:lnTo>
                  <a:lnTo>
                    <a:pt x="49149" y="23622"/>
                  </a:lnTo>
                  <a:lnTo>
                    <a:pt x="52959" y="26289"/>
                  </a:lnTo>
                  <a:lnTo>
                    <a:pt x="56769" y="29337"/>
                  </a:lnTo>
                  <a:lnTo>
                    <a:pt x="60198" y="32385"/>
                  </a:lnTo>
                  <a:lnTo>
                    <a:pt x="63627" y="35433"/>
                  </a:lnTo>
                  <a:lnTo>
                    <a:pt x="67437" y="38481"/>
                  </a:lnTo>
                  <a:lnTo>
                    <a:pt x="70866" y="41529"/>
                  </a:lnTo>
                  <a:lnTo>
                    <a:pt x="73914" y="44958"/>
                  </a:lnTo>
                  <a:lnTo>
                    <a:pt x="77343" y="48006"/>
                  </a:lnTo>
                  <a:lnTo>
                    <a:pt x="80772" y="51435"/>
                  </a:lnTo>
                  <a:lnTo>
                    <a:pt x="83820" y="54864"/>
                  </a:lnTo>
                  <a:lnTo>
                    <a:pt x="86868" y="57912"/>
                  </a:lnTo>
                  <a:lnTo>
                    <a:pt x="89535" y="61341"/>
                  </a:lnTo>
                  <a:lnTo>
                    <a:pt x="92583" y="64770"/>
                  </a:lnTo>
                  <a:lnTo>
                    <a:pt x="94107" y="66675"/>
                  </a:lnTo>
                  <a:lnTo>
                    <a:pt x="95250" y="68580"/>
                  </a:lnTo>
                  <a:lnTo>
                    <a:pt x="96774" y="70104"/>
                  </a:lnTo>
                  <a:lnTo>
                    <a:pt x="97917" y="72009"/>
                  </a:lnTo>
                  <a:lnTo>
                    <a:pt x="99060" y="73533"/>
                  </a:lnTo>
                  <a:lnTo>
                    <a:pt x="100584" y="75438"/>
                  </a:lnTo>
                  <a:lnTo>
                    <a:pt x="101727" y="77343"/>
                  </a:lnTo>
                  <a:lnTo>
                    <a:pt x="102870" y="78867"/>
                  </a:lnTo>
                  <a:lnTo>
                    <a:pt x="104013" y="80772"/>
                  </a:lnTo>
                  <a:lnTo>
                    <a:pt x="104775" y="82296"/>
                  </a:lnTo>
                  <a:lnTo>
                    <a:pt x="105918" y="84201"/>
                  </a:lnTo>
                  <a:lnTo>
                    <a:pt x="106680" y="85725"/>
                  </a:lnTo>
                </a:path>
              </a:pathLst>
            </a:custGeom>
            <a:ln w="3530">
              <a:solidFill>
                <a:srgbClr val="565659"/>
              </a:solidFill>
            </a:ln>
          </p:spPr>
          <p:txBody>
            <a:bodyPr wrap="square" lIns="0" tIns="0" rIns="0" bIns="0" rtlCol="0"/>
            <a:lstStyle/>
            <a:p/>
          </p:txBody>
        </p:sp>
        <p:sp>
          <p:nvSpPr>
            <p:cNvPr id="3362" name="object 3362" descr=""/>
            <p:cNvSpPr/>
            <p:nvPr/>
          </p:nvSpPr>
          <p:spPr>
            <a:xfrm>
              <a:off x="1972955" y="7816836"/>
              <a:ext cx="15240" cy="17145"/>
            </a:xfrm>
            <a:custGeom>
              <a:avLst/>
              <a:gdLst/>
              <a:ahLst/>
              <a:cxnLst/>
              <a:rect l="l" t="t" r="r" b="b"/>
              <a:pathLst>
                <a:path w="15239" h="17145">
                  <a:moveTo>
                    <a:pt x="4952" y="0"/>
                  </a:moveTo>
                  <a:lnTo>
                    <a:pt x="5333" y="0"/>
                  </a:lnTo>
                  <a:lnTo>
                    <a:pt x="5714" y="380"/>
                  </a:lnTo>
                  <a:lnTo>
                    <a:pt x="6095" y="380"/>
                  </a:lnTo>
                  <a:lnTo>
                    <a:pt x="6095" y="761"/>
                  </a:lnTo>
                  <a:lnTo>
                    <a:pt x="6476" y="761"/>
                  </a:lnTo>
                  <a:lnTo>
                    <a:pt x="6857" y="1142"/>
                  </a:lnTo>
                  <a:lnTo>
                    <a:pt x="7238" y="1142"/>
                  </a:lnTo>
                  <a:lnTo>
                    <a:pt x="7619" y="1523"/>
                  </a:lnTo>
                  <a:lnTo>
                    <a:pt x="8000" y="1904"/>
                  </a:lnTo>
                  <a:lnTo>
                    <a:pt x="8762" y="1904"/>
                  </a:lnTo>
                  <a:lnTo>
                    <a:pt x="9143" y="2285"/>
                  </a:lnTo>
                  <a:lnTo>
                    <a:pt x="9524" y="2666"/>
                  </a:lnTo>
                  <a:lnTo>
                    <a:pt x="9905" y="2666"/>
                  </a:lnTo>
                  <a:lnTo>
                    <a:pt x="9905" y="3047"/>
                  </a:lnTo>
                  <a:lnTo>
                    <a:pt x="10286" y="3047"/>
                  </a:lnTo>
                  <a:lnTo>
                    <a:pt x="10667" y="3047"/>
                  </a:lnTo>
                  <a:lnTo>
                    <a:pt x="11048" y="3428"/>
                  </a:lnTo>
                  <a:lnTo>
                    <a:pt x="11429" y="3428"/>
                  </a:lnTo>
                  <a:lnTo>
                    <a:pt x="11429" y="3809"/>
                  </a:lnTo>
                  <a:lnTo>
                    <a:pt x="11810" y="3809"/>
                  </a:lnTo>
                  <a:lnTo>
                    <a:pt x="12191" y="4190"/>
                  </a:lnTo>
                  <a:lnTo>
                    <a:pt x="12572" y="4571"/>
                  </a:lnTo>
                  <a:lnTo>
                    <a:pt x="12953" y="4952"/>
                  </a:lnTo>
                  <a:lnTo>
                    <a:pt x="13334" y="5333"/>
                  </a:lnTo>
                  <a:lnTo>
                    <a:pt x="13715" y="5714"/>
                  </a:lnTo>
                  <a:lnTo>
                    <a:pt x="13715" y="6095"/>
                  </a:lnTo>
                  <a:lnTo>
                    <a:pt x="14096" y="6476"/>
                  </a:lnTo>
                  <a:lnTo>
                    <a:pt x="14096" y="6857"/>
                  </a:lnTo>
                  <a:lnTo>
                    <a:pt x="14477" y="7238"/>
                  </a:lnTo>
                  <a:lnTo>
                    <a:pt x="14477" y="7619"/>
                  </a:lnTo>
                  <a:lnTo>
                    <a:pt x="14858" y="8000"/>
                  </a:lnTo>
                  <a:lnTo>
                    <a:pt x="14858" y="11810"/>
                  </a:lnTo>
                  <a:lnTo>
                    <a:pt x="14477" y="12191"/>
                  </a:lnTo>
                  <a:lnTo>
                    <a:pt x="14477" y="12572"/>
                  </a:lnTo>
                  <a:lnTo>
                    <a:pt x="14096" y="12953"/>
                  </a:lnTo>
                  <a:lnTo>
                    <a:pt x="14096" y="13334"/>
                  </a:lnTo>
                  <a:lnTo>
                    <a:pt x="13715" y="13715"/>
                  </a:lnTo>
                  <a:lnTo>
                    <a:pt x="13715" y="14096"/>
                  </a:lnTo>
                  <a:lnTo>
                    <a:pt x="13334" y="14477"/>
                  </a:lnTo>
                  <a:lnTo>
                    <a:pt x="12953" y="14858"/>
                  </a:lnTo>
                  <a:lnTo>
                    <a:pt x="12953" y="15239"/>
                  </a:lnTo>
                  <a:lnTo>
                    <a:pt x="12572" y="15239"/>
                  </a:lnTo>
                  <a:lnTo>
                    <a:pt x="12191" y="15620"/>
                  </a:lnTo>
                  <a:lnTo>
                    <a:pt x="11810" y="16001"/>
                  </a:lnTo>
                  <a:lnTo>
                    <a:pt x="11429" y="16001"/>
                  </a:lnTo>
                  <a:lnTo>
                    <a:pt x="11429" y="16382"/>
                  </a:lnTo>
                  <a:lnTo>
                    <a:pt x="11048" y="16382"/>
                  </a:lnTo>
                  <a:lnTo>
                    <a:pt x="10667" y="16382"/>
                  </a:lnTo>
                  <a:lnTo>
                    <a:pt x="10667" y="16763"/>
                  </a:lnTo>
                  <a:lnTo>
                    <a:pt x="10286" y="16763"/>
                  </a:lnTo>
                  <a:lnTo>
                    <a:pt x="9905" y="16763"/>
                  </a:lnTo>
                  <a:lnTo>
                    <a:pt x="9524" y="17144"/>
                  </a:lnTo>
                  <a:lnTo>
                    <a:pt x="9143" y="17144"/>
                  </a:lnTo>
                  <a:lnTo>
                    <a:pt x="8762" y="17144"/>
                  </a:lnTo>
                  <a:lnTo>
                    <a:pt x="380" y="17144"/>
                  </a:lnTo>
                  <a:lnTo>
                    <a:pt x="0" y="17144"/>
                  </a:lnTo>
                </a:path>
              </a:pathLst>
            </a:custGeom>
            <a:ln w="3530">
              <a:solidFill>
                <a:srgbClr val="565659"/>
              </a:solidFill>
            </a:ln>
          </p:spPr>
          <p:txBody>
            <a:bodyPr wrap="square" lIns="0" tIns="0" rIns="0" bIns="0" rtlCol="0"/>
            <a:lstStyle/>
            <a:p/>
          </p:txBody>
        </p:sp>
        <p:sp>
          <p:nvSpPr>
            <p:cNvPr id="3363" name="object 3363" descr=""/>
            <p:cNvSpPr/>
            <p:nvPr/>
          </p:nvSpPr>
          <p:spPr>
            <a:xfrm>
              <a:off x="2101355" y="7947519"/>
              <a:ext cx="17145" cy="15240"/>
            </a:xfrm>
            <a:custGeom>
              <a:avLst/>
              <a:gdLst/>
              <a:ahLst/>
              <a:cxnLst/>
              <a:rect l="l" t="t" r="r" b="b"/>
              <a:pathLst>
                <a:path w="17144" h="15240">
                  <a:moveTo>
                    <a:pt x="0" y="14859"/>
                  </a:moveTo>
                  <a:lnTo>
                    <a:pt x="0" y="14859"/>
                  </a:lnTo>
                  <a:lnTo>
                    <a:pt x="0" y="5334"/>
                  </a:lnTo>
                  <a:lnTo>
                    <a:pt x="381" y="4953"/>
                  </a:lnTo>
                  <a:lnTo>
                    <a:pt x="381" y="4572"/>
                  </a:lnTo>
                  <a:lnTo>
                    <a:pt x="381" y="4191"/>
                  </a:lnTo>
                  <a:lnTo>
                    <a:pt x="762" y="3810"/>
                  </a:lnTo>
                  <a:lnTo>
                    <a:pt x="762" y="3429"/>
                  </a:lnTo>
                  <a:lnTo>
                    <a:pt x="1143" y="3048"/>
                  </a:lnTo>
                  <a:lnTo>
                    <a:pt x="1524" y="2667"/>
                  </a:lnTo>
                  <a:lnTo>
                    <a:pt x="1524" y="2286"/>
                  </a:lnTo>
                  <a:lnTo>
                    <a:pt x="1905" y="2286"/>
                  </a:lnTo>
                  <a:lnTo>
                    <a:pt x="1905" y="1905"/>
                  </a:lnTo>
                  <a:lnTo>
                    <a:pt x="2286" y="1524"/>
                  </a:lnTo>
                  <a:lnTo>
                    <a:pt x="2667" y="1524"/>
                  </a:lnTo>
                  <a:lnTo>
                    <a:pt x="3048" y="1143"/>
                  </a:lnTo>
                  <a:lnTo>
                    <a:pt x="3429" y="1143"/>
                  </a:lnTo>
                  <a:lnTo>
                    <a:pt x="3810" y="762"/>
                  </a:lnTo>
                  <a:lnTo>
                    <a:pt x="4191" y="381"/>
                  </a:lnTo>
                  <a:lnTo>
                    <a:pt x="4572" y="381"/>
                  </a:lnTo>
                  <a:lnTo>
                    <a:pt x="4953" y="381"/>
                  </a:lnTo>
                  <a:lnTo>
                    <a:pt x="5334" y="0"/>
                  </a:lnTo>
                  <a:lnTo>
                    <a:pt x="5715" y="0"/>
                  </a:lnTo>
                  <a:lnTo>
                    <a:pt x="6096" y="0"/>
                  </a:lnTo>
                  <a:lnTo>
                    <a:pt x="9144" y="0"/>
                  </a:lnTo>
                  <a:lnTo>
                    <a:pt x="9525" y="381"/>
                  </a:lnTo>
                  <a:lnTo>
                    <a:pt x="9906" y="381"/>
                  </a:lnTo>
                  <a:lnTo>
                    <a:pt x="10287" y="381"/>
                  </a:lnTo>
                  <a:lnTo>
                    <a:pt x="10668" y="762"/>
                  </a:lnTo>
                  <a:lnTo>
                    <a:pt x="11049" y="1143"/>
                  </a:lnTo>
                  <a:lnTo>
                    <a:pt x="11430" y="1143"/>
                  </a:lnTo>
                  <a:lnTo>
                    <a:pt x="11811" y="1524"/>
                  </a:lnTo>
                  <a:lnTo>
                    <a:pt x="12192" y="1905"/>
                  </a:lnTo>
                  <a:lnTo>
                    <a:pt x="12573" y="2286"/>
                  </a:lnTo>
                  <a:lnTo>
                    <a:pt x="12954" y="2667"/>
                  </a:lnTo>
                  <a:lnTo>
                    <a:pt x="12954" y="3048"/>
                  </a:lnTo>
                  <a:lnTo>
                    <a:pt x="13335" y="3429"/>
                  </a:lnTo>
                  <a:lnTo>
                    <a:pt x="13716" y="3429"/>
                  </a:lnTo>
                  <a:lnTo>
                    <a:pt x="13716" y="3810"/>
                  </a:lnTo>
                  <a:lnTo>
                    <a:pt x="13716" y="4191"/>
                  </a:lnTo>
                  <a:lnTo>
                    <a:pt x="14097" y="4572"/>
                  </a:lnTo>
                  <a:lnTo>
                    <a:pt x="14478" y="4953"/>
                  </a:lnTo>
                  <a:lnTo>
                    <a:pt x="14478" y="5334"/>
                  </a:lnTo>
                  <a:lnTo>
                    <a:pt x="14859" y="5715"/>
                  </a:lnTo>
                  <a:lnTo>
                    <a:pt x="15240" y="6096"/>
                  </a:lnTo>
                  <a:lnTo>
                    <a:pt x="15240" y="6858"/>
                  </a:lnTo>
                  <a:lnTo>
                    <a:pt x="15621" y="7239"/>
                  </a:lnTo>
                  <a:lnTo>
                    <a:pt x="16002" y="7620"/>
                  </a:lnTo>
                  <a:lnTo>
                    <a:pt x="16002" y="8001"/>
                  </a:lnTo>
                  <a:lnTo>
                    <a:pt x="16383" y="8382"/>
                  </a:lnTo>
                  <a:lnTo>
                    <a:pt x="16383" y="8763"/>
                  </a:lnTo>
                  <a:lnTo>
                    <a:pt x="16764" y="8763"/>
                  </a:lnTo>
                  <a:lnTo>
                    <a:pt x="16764" y="9144"/>
                  </a:lnTo>
                  <a:lnTo>
                    <a:pt x="17145" y="9525"/>
                  </a:lnTo>
                  <a:lnTo>
                    <a:pt x="17145" y="9906"/>
                  </a:lnTo>
                </a:path>
              </a:pathLst>
            </a:custGeom>
            <a:ln w="3530">
              <a:solidFill>
                <a:srgbClr val="565659"/>
              </a:solidFill>
            </a:ln>
          </p:spPr>
          <p:txBody>
            <a:bodyPr wrap="square" lIns="0" tIns="0" rIns="0" bIns="0" rtlCol="0"/>
            <a:lstStyle/>
            <a:p/>
          </p:txBody>
        </p:sp>
        <p:sp>
          <p:nvSpPr>
            <p:cNvPr id="3364" name="object 3364" descr=""/>
            <p:cNvSpPr/>
            <p:nvPr/>
          </p:nvSpPr>
          <p:spPr>
            <a:xfrm>
              <a:off x="2279279" y="7047976"/>
              <a:ext cx="0" cy="5080"/>
            </a:xfrm>
            <a:custGeom>
              <a:avLst/>
              <a:gdLst/>
              <a:ahLst/>
              <a:cxnLst/>
              <a:rect l="l" t="t" r="r" b="b"/>
              <a:pathLst>
                <a:path w="0" h="5079">
                  <a:moveTo>
                    <a:pt x="0" y="4572"/>
                  </a:moveTo>
                  <a:lnTo>
                    <a:pt x="0" y="4572"/>
                  </a:lnTo>
                  <a:lnTo>
                    <a:pt x="0" y="762"/>
                  </a:lnTo>
                  <a:lnTo>
                    <a:pt x="0" y="0"/>
                  </a:lnTo>
                </a:path>
              </a:pathLst>
            </a:custGeom>
            <a:ln w="3530">
              <a:solidFill>
                <a:srgbClr val="565659"/>
              </a:solidFill>
            </a:ln>
          </p:spPr>
          <p:txBody>
            <a:bodyPr wrap="square" lIns="0" tIns="0" rIns="0" bIns="0" rtlCol="0"/>
            <a:lstStyle/>
            <a:p/>
          </p:txBody>
        </p:sp>
        <p:sp>
          <p:nvSpPr>
            <p:cNvPr id="3365" name="object 3365" descr=""/>
            <p:cNvSpPr/>
            <p:nvPr/>
          </p:nvSpPr>
          <p:spPr>
            <a:xfrm>
              <a:off x="2279279" y="7082268"/>
              <a:ext cx="0" cy="5080"/>
            </a:xfrm>
            <a:custGeom>
              <a:avLst/>
              <a:gdLst/>
              <a:ahLst/>
              <a:cxnLst/>
              <a:rect l="l" t="t" r="r" b="b"/>
              <a:pathLst>
                <a:path w="0" h="5079">
                  <a:moveTo>
                    <a:pt x="0" y="4572"/>
                  </a:moveTo>
                  <a:lnTo>
                    <a:pt x="0" y="4572"/>
                  </a:lnTo>
                  <a:lnTo>
                    <a:pt x="0" y="762"/>
                  </a:lnTo>
                  <a:lnTo>
                    <a:pt x="0" y="0"/>
                  </a:lnTo>
                </a:path>
              </a:pathLst>
            </a:custGeom>
            <a:ln w="3530">
              <a:solidFill>
                <a:srgbClr val="565659"/>
              </a:solidFill>
            </a:ln>
          </p:spPr>
          <p:txBody>
            <a:bodyPr wrap="square" lIns="0" tIns="0" rIns="0" bIns="0" rtlCol="0"/>
            <a:lstStyle/>
            <a:p/>
          </p:txBody>
        </p:sp>
        <p:sp>
          <p:nvSpPr>
            <p:cNvPr id="3366" name="object 3366" descr=""/>
            <p:cNvSpPr/>
            <p:nvPr/>
          </p:nvSpPr>
          <p:spPr>
            <a:xfrm>
              <a:off x="2248040" y="7047978"/>
              <a:ext cx="635" cy="5080"/>
            </a:xfrm>
            <a:custGeom>
              <a:avLst/>
              <a:gdLst/>
              <a:ahLst/>
              <a:cxnLst/>
              <a:rect l="l" t="t" r="r" b="b"/>
              <a:pathLst>
                <a:path w="635" h="5079">
                  <a:moveTo>
                    <a:pt x="381" y="0"/>
                  </a:moveTo>
                  <a:lnTo>
                    <a:pt x="381" y="380"/>
                  </a:lnTo>
                  <a:lnTo>
                    <a:pt x="381" y="761"/>
                  </a:lnTo>
                  <a:lnTo>
                    <a:pt x="381" y="1142"/>
                  </a:lnTo>
                  <a:lnTo>
                    <a:pt x="0" y="1523"/>
                  </a:lnTo>
                  <a:lnTo>
                    <a:pt x="0" y="3428"/>
                  </a:lnTo>
                  <a:lnTo>
                    <a:pt x="381" y="3809"/>
                  </a:lnTo>
                  <a:lnTo>
                    <a:pt x="381" y="4190"/>
                  </a:lnTo>
                  <a:lnTo>
                    <a:pt x="381" y="4571"/>
                  </a:lnTo>
                  <a:lnTo>
                    <a:pt x="381" y="4952"/>
                  </a:lnTo>
                </a:path>
              </a:pathLst>
            </a:custGeom>
            <a:ln w="3530">
              <a:solidFill>
                <a:srgbClr val="565659"/>
              </a:solidFill>
            </a:ln>
          </p:spPr>
          <p:txBody>
            <a:bodyPr wrap="square" lIns="0" tIns="0" rIns="0" bIns="0" rtlCol="0"/>
            <a:lstStyle/>
            <a:p/>
          </p:txBody>
        </p:sp>
        <p:sp>
          <p:nvSpPr>
            <p:cNvPr id="3367" name="object 3367" descr=""/>
            <p:cNvSpPr/>
            <p:nvPr/>
          </p:nvSpPr>
          <p:spPr>
            <a:xfrm>
              <a:off x="2248040" y="7081886"/>
              <a:ext cx="635" cy="5080"/>
            </a:xfrm>
            <a:custGeom>
              <a:avLst/>
              <a:gdLst/>
              <a:ahLst/>
              <a:cxnLst/>
              <a:rect l="l" t="t" r="r" b="b"/>
              <a:pathLst>
                <a:path w="635" h="5079">
                  <a:moveTo>
                    <a:pt x="381" y="0"/>
                  </a:moveTo>
                  <a:lnTo>
                    <a:pt x="381" y="381"/>
                  </a:lnTo>
                  <a:lnTo>
                    <a:pt x="381" y="762"/>
                  </a:lnTo>
                  <a:lnTo>
                    <a:pt x="381" y="1143"/>
                  </a:lnTo>
                  <a:lnTo>
                    <a:pt x="381" y="1524"/>
                  </a:lnTo>
                  <a:lnTo>
                    <a:pt x="0" y="1524"/>
                  </a:lnTo>
                  <a:lnTo>
                    <a:pt x="0" y="3429"/>
                  </a:lnTo>
                  <a:lnTo>
                    <a:pt x="381" y="3810"/>
                  </a:lnTo>
                  <a:lnTo>
                    <a:pt x="381" y="4191"/>
                  </a:lnTo>
                  <a:lnTo>
                    <a:pt x="381" y="4572"/>
                  </a:lnTo>
                  <a:lnTo>
                    <a:pt x="381" y="4953"/>
                  </a:lnTo>
                </a:path>
              </a:pathLst>
            </a:custGeom>
            <a:ln w="3530">
              <a:solidFill>
                <a:srgbClr val="565659"/>
              </a:solidFill>
            </a:ln>
          </p:spPr>
          <p:txBody>
            <a:bodyPr wrap="square" lIns="0" tIns="0" rIns="0" bIns="0" rtlCol="0"/>
            <a:lstStyle/>
            <a:p/>
          </p:txBody>
        </p:sp>
        <p:sp>
          <p:nvSpPr>
            <p:cNvPr id="3368" name="object 3368" descr=""/>
            <p:cNvSpPr/>
            <p:nvPr/>
          </p:nvSpPr>
          <p:spPr>
            <a:xfrm>
              <a:off x="2156598" y="7081886"/>
              <a:ext cx="635" cy="5080"/>
            </a:xfrm>
            <a:custGeom>
              <a:avLst/>
              <a:gdLst/>
              <a:ahLst/>
              <a:cxnLst/>
              <a:rect l="l" t="t" r="r" b="b"/>
              <a:pathLst>
                <a:path w="635" h="5079">
                  <a:moveTo>
                    <a:pt x="381" y="0"/>
                  </a:moveTo>
                  <a:lnTo>
                    <a:pt x="381" y="762"/>
                  </a:lnTo>
                  <a:lnTo>
                    <a:pt x="0" y="1524"/>
                  </a:lnTo>
                  <a:lnTo>
                    <a:pt x="0" y="1905"/>
                  </a:lnTo>
                  <a:lnTo>
                    <a:pt x="0" y="3810"/>
                  </a:lnTo>
                  <a:lnTo>
                    <a:pt x="381" y="4572"/>
                  </a:lnTo>
                  <a:lnTo>
                    <a:pt x="381" y="4953"/>
                  </a:lnTo>
                </a:path>
              </a:pathLst>
            </a:custGeom>
            <a:ln w="3530">
              <a:solidFill>
                <a:srgbClr val="565659"/>
              </a:solidFill>
            </a:ln>
          </p:spPr>
          <p:txBody>
            <a:bodyPr wrap="square" lIns="0" tIns="0" rIns="0" bIns="0" rtlCol="0"/>
            <a:lstStyle/>
            <a:p/>
          </p:txBody>
        </p:sp>
        <p:sp>
          <p:nvSpPr>
            <p:cNvPr id="3369" name="object 3369" descr=""/>
            <p:cNvSpPr/>
            <p:nvPr/>
          </p:nvSpPr>
          <p:spPr>
            <a:xfrm>
              <a:off x="2156598" y="7047978"/>
              <a:ext cx="635" cy="5080"/>
            </a:xfrm>
            <a:custGeom>
              <a:avLst/>
              <a:gdLst/>
              <a:ahLst/>
              <a:cxnLst/>
              <a:rect l="l" t="t" r="r" b="b"/>
              <a:pathLst>
                <a:path w="635" h="5079">
                  <a:moveTo>
                    <a:pt x="381" y="0"/>
                  </a:moveTo>
                  <a:lnTo>
                    <a:pt x="381" y="761"/>
                  </a:lnTo>
                  <a:lnTo>
                    <a:pt x="0" y="1142"/>
                  </a:lnTo>
                  <a:lnTo>
                    <a:pt x="0" y="1904"/>
                  </a:lnTo>
                  <a:lnTo>
                    <a:pt x="0" y="3809"/>
                  </a:lnTo>
                  <a:lnTo>
                    <a:pt x="381" y="4190"/>
                  </a:lnTo>
                  <a:lnTo>
                    <a:pt x="381" y="4952"/>
                  </a:lnTo>
                </a:path>
              </a:pathLst>
            </a:custGeom>
            <a:ln w="3530">
              <a:solidFill>
                <a:srgbClr val="565659"/>
              </a:solidFill>
            </a:ln>
          </p:spPr>
          <p:txBody>
            <a:bodyPr wrap="square" lIns="0" tIns="0" rIns="0" bIns="0" rtlCol="0"/>
            <a:lstStyle/>
            <a:p/>
          </p:txBody>
        </p:sp>
        <p:sp>
          <p:nvSpPr>
            <p:cNvPr id="3370" name="object 3370" descr=""/>
            <p:cNvSpPr/>
            <p:nvPr/>
          </p:nvSpPr>
          <p:spPr>
            <a:xfrm>
              <a:off x="2218706" y="7047979"/>
              <a:ext cx="0" cy="5080"/>
            </a:xfrm>
            <a:custGeom>
              <a:avLst/>
              <a:gdLst/>
              <a:ahLst/>
              <a:cxnLst/>
              <a:rect l="l" t="t" r="r" b="b"/>
              <a:pathLst>
                <a:path w="0" h="5079">
                  <a:moveTo>
                    <a:pt x="0" y="4952"/>
                  </a:moveTo>
                  <a:lnTo>
                    <a:pt x="0" y="4952"/>
                  </a:lnTo>
                  <a:lnTo>
                    <a:pt x="0" y="761"/>
                  </a:lnTo>
                  <a:lnTo>
                    <a:pt x="0" y="0"/>
                  </a:lnTo>
                </a:path>
              </a:pathLst>
            </a:custGeom>
            <a:ln w="3530">
              <a:solidFill>
                <a:srgbClr val="565659"/>
              </a:solidFill>
            </a:ln>
          </p:spPr>
          <p:txBody>
            <a:bodyPr wrap="square" lIns="0" tIns="0" rIns="0" bIns="0" rtlCol="0"/>
            <a:lstStyle/>
            <a:p/>
          </p:txBody>
        </p:sp>
        <p:sp>
          <p:nvSpPr>
            <p:cNvPr id="3371" name="object 3371" descr=""/>
            <p:cNvSpPr/>
            <p:nvPr/>
          </p:nvSpPr>
          <p:spPr>
            <a:xfrm>
              <a:off x="2218706" y="7081887"/>
              <a:ext cx="0" cy="5080"/>
            </a:xfrm>
            <a:custGeom>
              <a:avLst/>
              <a:gdLst/>
              <a:ahLst/>
              <a:cxnLst/>
              <a:rect l="l" t="t" r="r" b="b"/>
              <a:pathLst>
                <a:path w="0" h="5079">
                  <a:moveTo>
                    <a:pt x="0" y="4952"/>
                  </a:moveTo>
                  <a:lnTo>
                    <a:pt x="0" y="4952"/>
                  </a:lnTo>
                  <a:lnTo>
                    <a:pt x="0" y="761"/>
                  </a:lnTo>
                  <a:lnTo>
                    <a:pt x="0" y="0"/>
                  </a:lnTo>
                </a:path>
              </a:pathLst>
            </a:custGeom>
            <a:ln w="3530">
              <a:solidFill>
                <a:srgbClr val="565659"/>
              </a:solidFill>
            </a:ln>
          </p:spPr>
          <p:txBody>
            <a:bodyPr wrap="square" lIns="0" tIns="0" rIns="0" bIns="0" rtlCol="0"/>
            <a:lstStyle/>
            <a:p/>
          </p:txBody>
        </p:sp>
        <p:sp>
          <p:nvSpPr>
            <p:cNvPr id="3372" name="object 3372" descr=""/>
            <p:cNvSpPr/>
            <p:nvPr/>
          </p:nvSpPr>
          <p:spPr>
            <a:xfrm>
              <a:off x="2140217" y="7031217"/>
              <a:ext cx="2540" cy="0"/>
            </a:xfrm>
            <a:custGeom>
              <a:avLst/>
              <a:gdLst/>
              <a:ahLst/>
              <a:cxnLst/>
              <a:rect l="l" t="t" r="r" b="b"/>
              <a:pathLst>
                <a:path w="2539" h="0">
                  <a:moveTo>
                    <a:pt x="0" y="0"/>
                  </a:moveTo>
                  <a:lnTo>
                    <a:pt x="762" y="0"/>
                  </a:lnTo>
                  <a:lnTo>
                    <a:pt x="1143" y="0"/>
                  </a:lnTo>
                  <a:lnTo>
                    <a:pt x="1905" y="0"/>
                  </a:lnTo>
                  <a:lnTo>
                    <a:pt x="2286" y="0"/>
                  </a:lnTo>
                </a:path>
              </a:pathLst>
            </a:custGeom>
            <a:ln w="3530">
              <a:solidFill>
                <a:srgbClr val="565659"/>
              </a:solidFill>
            </a:ln>
          </p:spPr>
          <p:txBody>
            <a:bodyPr wrap="square" lIns="0" tIns="0" rIns="0" bIns="0" rtlCol="0"/>
            <a:lstStyle/>
            <a:p/>
          </p:txBody>
        </p:sp>
        <p:sp>
          <p:nvSpPr>
            <p:cNvPr id="3373" name="object 3373" descr=""/>
            <p:cNvSpPr/>
            <p:nvPr/>
          </p:nvSpPr>
          <p:spPr>
            <a:xfrm>
              <a:off x="2093494" y="70294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374" name="object 3374" descr=""/>
            <p:cNvSpPr/>
            <p:nvPr/>
          </p:nvSpPr>
          <p:spPr>
            <a:xfrm>
              <a:off x="2280042" y="7031217"/>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375" name="object 3375" descr=""/>
            <p:cNvSpPr/>
            <p:nvPr/>
          </p:nvSpPr>
          <p:spPr>
            <a:xfrm>
              <a:off x="2232802" y="7031217"/>
              <a:ext cx="2540" cy="0"/>
            </a:xfrm>
            <a:custGeom>
              <a:avLst/>
              <a:gdLst/>
              <a:ahLst/>
              <a:cxnLst/>
              <a:rect l="l" t="t" r="r" b="b"/>
              <a:pathLst>
                <a:path w="2539" h="0">
                  <a:moveTo>
                    <a:pt x="0" y="0"/>
                  </a:moveTo>
                  <a:lnTo>
                    <a:pt x="762" y="0"/>
                  </a:lnTo>
                  <a:lnTo>
                    <a:pt x="1143" y="0"/>
                  </a:lnTo>
                  <a:lnTo>
                    <a:pt x="1905" y="0"/>
                  </a:lnTo>
                  <a:lnTo>
                    <a:pt x="2286" y="0"/>
                  </a:lnTo>
                </a:path>
              </a:pathLst>
            </a:custGeom>
            <a:ln w="3530">
              <a:solidFill>
                <a:srgbClr val="565659"/>
              </a:solidFill>
            </a:ln>
          </p:spPr>
          <p:txBody>
            <a:bodyPr wrap="square" lIns="0" tIns="0" rIns="0" bIns="0" rtlCol="0"/>
            <a:lstStyle/>
            <a:p/>
          </p:txBody>
        </p:sp>
        <p:sp>
          <p:nvSpPr>
            <p:cNvPr id="3376" name="object 3376" descr=""/>
            <p:cNvSpPr/>
            <p:nvPr/>
          </p:nvSpPr>
          <p:spPr>
            <a:xfrm>
              <a:off x="2084971" y="8671417"/>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3377" name="object 3377" descr=""/>
            <p:cNvSpPr/>
            <p:nvPr/>
          </p:nvSpPr>
          <p:spPr>
            <a:xfrm>
              <a:off x="2290329" y="8672182"/>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3378" name="object 3378" descr=""/>
            <p:cNvSpPr/>
            <p:nvPr/>
          </p:nvSpPr>
          <p:spPr>
            <a:xfrm>
              <a:off x="2080402" y="8470254"/>
              <a:ext cx="1270" cy="13335"/>
            </a:xfrm>
            <a:custGeom>
              <a:avLst/>
              <a:gdLst/>
              <a:ahLst/>
              <a:cxnLst/>
              <a:rect l="l" t="t" r="r" b="b"/>
              <a:pathLst>
                <a:path w="1269" h="13334">
                  <a:moveTo>
                    <a:pt x="0" y="0"/>
                  </a:moveTo>
                  <a:lnTo>
                    <a:pt x="0" y="1523"/>
                  </a:lnTo>
                  <a:lnTo>
                    <a:pt x="0" y="3047"/>
                  </a:lnTo>
                  <a:lnTo>
                    <a:pt x="0" y="4952"/>
                  </a:lnTo>
                  <a:lnTo>
                    <a:pt x="381" y="6476"/>
                  </a:lnTo>
                  <a:lnTo>
                    <a:pt x="381" y="8000"/>
                  </a:lnTo>
                  <a:lnTo>
                    <a:pt x="381" y="9905"/>
                  </a:lnTo>
                  <a:lnTo>
                    <a:pt x="762" y="11429"/>
                  </a:lnTo>
                  <a:lnTo>
                    <a:pt x="762" y="12953"/>
                  </a:lnTo>
                </a:path>
              </a:pathLst>
            </a:custGeom>
            <a:ln w="3530">
              <a:solidFill>
                <a:srgbClr val="565659"/>
              </a:solidFill>
            </a:ln>
          </p:spPr>
          <p:txBody>
            <a:bodyPr wrap="square" lIns="0" tIns="0" rIns="0" bIns="0" rtlCol="0"/>
            <a:lstStyle/>
            <a:p/>
          </p:txBody>
        </p:sp>
        <p:sp>
          <p:nvSpPr>
            <p:cNvPr id="3379" name="object 3379" descr=""/>
            <p:cNvSpPr/>
            <p:nvPr/>
          </p:nvSpPr>
          <p:spPr>
            <a:xfrm>
              <a:off x="2079254" y="8483966"/>
              <a:ext cx="1270" cy="1905"/>
            </a:xfrm>
            <a:custGeom>
              <a:avLst/>
              <a:gdLst/>
              <a:ahLst/>
              <a:cxnLst/>
              <a:rect l="l" t="t" r="r" b="b"/>
              <a:pathLst>
                <a:path w="1269" h="1904">
                  <a:moveTo>
                    <a:pt x="0" y="1523"/>
                  </a:moveTo>
                  <a:lnTo>
                    <a:pt x="0" y="1142"/>
                  </a:lnTo>
                  <a:lnTo>
                    <a:pt x="0" y="761"/>
                  </a:lnTo>
                  <a:lnTo>
                    <a:pt x="381" y="761"/>
                  </a:lnTo>
                  <a:lnTo>
                    <a:pt x="381" y="380"/>
                  </a:lnTo>
                  <a:lnTo>
                    <a:pt x="762" y="0"/>
                  </a:lnTo>
                </a:path>
              </a:pathLst>
            </a:custGeom>
            <a:ln w="3530">
              <a:solidFill>
                <a:srgbClr val="565659"/>
              </a:solidFill>
            </a:ln>
          </p:spPr>
          <p:txBody>
            <a:bodyPr wrap="square" lIns="0" tIns="0" rIns="0" bIns="0" rtlCol="0"/>
            <a:lstStyle/>
            <a:p/>
          </p:txBody>
        </p:sp>
        <p:sp>
          <p:nvSpPr>
            <p:cNvPr id="3380" name="object 3380" descr=""/>
            <p:cNvSpPr/>
            <p:nvPr/>
          </p:nvSpPr>
          <p:spPr>
            <a:xfrm>
              <a:off x="2295663" y="8483964"/>
              <a:ext cx="1270" cy="1905"/>
            </a:xfrm>
            <a:custGeom>
              <a:avLst/>
              <a:gdLst/>
              <a:ahLst/>
              <a:cxnLst/>
              <a:rect l="l" t="t" r="r" b="b"/>
              <a:pathLst>
                <a:path w="1269" h="1904">
                  <a:moveTo>
                    <a:pt x="0" y="0"/>
                  </a:moveTo>
                  <a:lnTo>
                    <a:pt x="0" y="380"/>
                  </a:lnTo>
                  <a:lnTo>
                    <a:pt x="381" y="761"/>
                  </a:lnTo>
                  <a:lnTo>
                    <a:pt x="381" y="1142"/>
                  </a:lnTo>
                  <a:lnTo>
                    <a:pt x="381" y="1523"/>
                  </a:lnTo>
                  <a:lnTo>
                    <a:pt x="762" y="1523"/>
                  </a:lnTo>
                </a:path>
              </a:pathLst>
            </a:custGeom>
            <a:ln w="3530">
              <a:solidFill>
                <a:srgbClr val="565659"/>
              </a:solidFill>
            </a:ln>
          </p:spPr>
          <p:txBody>
            <a:bodyPr wrap="square" lIns="0" tIns="0" rIns="0" bIns="0" rtlCol="0"/>
            <a:lstStyle/>
            <a:p/>
          </p:txBody>
        </p:sp>
        <p:sp>
          <p:nvSpPr>
            <p:cNvPr id="3381" name="object 3381" descr=""/>
            <p:cNvSpPr/>
            <p:nvPr/>
          </p:nvSpPr>
          <p:spPr>
            <a:xfrm>
              <a:off x="2294521" y="8470254"/>
              <a:ext cx="635" cy="13335"/>
            </a:xfrm>
            <a:custGeom>
              <a:avLst/>
              <a:gdLst/>
              <a:ahLst/>
              <a:cxnLst/>
              <a:rect l="l" t="t" r="r" b="b"/>
              <a:pathLst>
                <a:path w="635" h="13334">
                  <a:moveTo>
                    <a:pt x="0" y="12953"/>
                  </a:moveTo>
                  <a:lnTo>
                    <a:pt x="0" y="11429"/>
                  </a:lnTo>
                  <a:lnTo>
                    <a:pt x="0" y="9905"/>
                  </a:lnTo>
                  <a:lnTo>
                    <a:pt x="381" y="8000"/>
                  </a:lnTo>
                  <a:lnTo>
                    <a:pt x="381" y="6476"/>
                  </a:lnTo>
                  <a:lnTo>
                    <a:pt x="381" y="4952"/>
                  </a:lnTo>
                  <a:lnTo>
                    <a:pt x="381" y="3047"/>
                  </a:lnTo>
                  <a:lnTo>
                    <a:pt x="381" y="1523"/>
                  </a:lnTo>
                  <a:lnTo>
                    <a:pt x="381" y="0"/>
                  </a:lnTo>
                </a:path>
              </a:pathLst>
            </a:custGeom>
            <a:ln w="3530">
              <a:solidFill>
                <a:srgbClr val="565659"/>
              </a:solidFill>
            </a:ln>
          </p:spPr>
          <p:txBody>
            <a:bodyPr wrap="square" lIns="0" tIns="0" rIns="0" bIns="0" rtlCol="0"/>
            <a:lstStyle/>
            <a:p/>
          </p:txBody>
        </p:sp>
        <p:sp>
          <p:nvSpPr>
            <p:cNvPr id="3382" name="object 3382" descr=""/>
            <p:cNvSpPr/>
            <p:nvPr/>
          </p:nvSpPr>
          <p:spPr>
            <a:xfrm>
              <a:off x="2296045" y="8470254"/>
              <a:ext cx="1270" cy="15240"/>
            </a:xfrm>
            <a:custGeom>
              <a:avLst/>
              <a:gdLst/>
              <a:ahLst/>
              <a:cxnLst/>
              <a:rect l="l" t="t" r="r" b="b"/>
              <a:pathLst>
                <a:path w="1269" h="15240">
                  <a:moveTo>
                    <a:pt x="1143" y="0"/>
                  </a:moveTo>
                  <a:lnTo>
                    <a:pt x="1143" y="1904"/>
                  </a:lnTo>
                  <a:lnTo>
                    <a:pt x="1143" y="3809"/>
                  </a:lnTo>
                  <a:lnTo>
                    <a:pt x="762" y="5714"/>
                  </a:lnTo>
                  <a:lnTo>
                    <a:pt x="762" y="7619"/>
                  </a:lnTo>
                  <a:lnTo>
                    <a:pt x="762" y="9524"/>
                  </a:lnTo>
                  <a:lnTo>
                    <a:pt x="381" y="11429"/>
                  </a:lnTo>
                  <a:lnTo>
                    <a:pt x="381" y="13334"/>
                  </a:lnTo>
                  <a:lnTo>
                    <a:pt x="381" y="15239"/>
                  </a:lnTo>
                  <a:lnTo>
                    <a:pt x="0" y="15239"/>
                  </a:lnTo>
                </a:path>
              </a:pathLst>
            </a:custGeom>
            <a:ln w="3530">
              <a:solidFill>
                <a:srgbClr val="565659"/>
              </a:solidFill>
            </a:ln>
          </p:spPr>
          <p:txBody>
            <a:bodyPr wrap="square" lIns="0" tIns="0" rIns="0" bIns="0" rtlCol="0"/>
            <a:lstStyle/>
            <a:p/>
          </p:txBody>
        </p:sp>
        <p:sp>
          <p:nvSpPr>
            <p:cNvPr id="3383" name="object 3383" descr=""/>
            <p:cNvSpPr/>
            <p:nvPr/>
          </p:nvSpPr>
          <p:spPr>
            <a:xfrm>
              <a:off x="2078495" y="8470250"/>
              <a:ext cx="1270" cy="15240"/>
            </a:xfrm>
            <a:custGeom>
              <a:avLst/>
              <a:gdLst/>
              <a:ahLst/>
              <a:cxnLst/>
              <a:rect l="l" t="t" r="r" b="b"/>
              <a:pathLst>
                <a:path w="1269" h="15240">
                  <a:moveTo>
                    <a:pt x="1143" y="15240"/>
                  </a:moveTo>
                  <a:lnTo>
                    <a:pt x="762" y="15240"/>
                  </a:lnTo>
                  <a:lnTo>
                    <a:pt x="381" y="13335"/>
                  </a:lnTo>
                  <a:lnTo>
                    <a:pt x="381" y="11430"/>
                  </a:lnTo>
                  <a:lnTo>
                    <a:pt x="381" y="9525"/>
                  </a:lnTo>
                  <a:lnTo>
                    <a:pt x="0" y="7620"/>
                  </a:lnTo>
                  <a:lnTo>
                    <a:pt x="0" y="5715"/>
                  </a:lnTo>
                  <a:lnTo>
                    <a:pt x="0" y="3810"/>
                  </a:lnTo>
                  <a:lnTo>
                    <a:pt x="0" y="1905"/>
                  </a:lnTo>
                  <a:lnTo>
                    <a:pt x="0" y="0"/>
                  </a:lnTo>
                </a:path>
              </a:pathLst>
            </a:custGeom>
            <a:ln w="3530">
              <a:solidFill>
                <a:srgbClr val="565659"/>
              </a:solidFill>
            </a:ln>
          </p:spPr>
          <p:txBody>
            <a:bodyPr wrap="square" lIns="0" tIns="0" rIns="0" bIns="0" rtlCol="0"/>
            <a:lstStyle/>
            <a:p/>
          </p:txBody>
        </p:sp>
        <p:sp>
          <p:nvSpPr>
            <p:cNvPr id="3384" name="object 3384" descr=""/>
            <p:cNvSpPr/>
            <p:nvPr/>
          </p:nvSpPr>
          <p:spPr>
            <a:xfrm>
              <a:off x="2091452" y="8545692"/>
              <a:ext cx="3175" cy="17780"/>
            </a:xfrm>
            <a:custGeom>
              <a:avLst/>
              <a:gdLst/>
              <a:ahLst/>
              <a:cxnLst/>
              <a:rect l="l" t="t" r="r" b="b"/>
              <a:pathLst>
                <a:path w="3175" h="17779">
                  <a:moveTo>
                    <a:pt x="0" y="0"/>
                  </a:moveTo>
                  <a:lnTo>
                    <a:pt x="1524" y="8763"/>
                  </a:lnTo>
                  <a:lnTo>
                    <a:pt x="2286" y="13335"/>
                  </a:lnTo>
                  <a:lnTo>
                    <a:pt x="3048" y="17526"/>
                  </a:lnTo>
                </a:path>
              </a:pathLst>
            </a:custGeom>
            <a:ln w="3530">
              <a:solidFill>
                <a:srgbClr val="565659"/>
              </a:solidFill>
            </a:ln>
          </p:spPr>
          <p:txBody>
            <a:bodyPr wrap="square" lIns="0" tIns="0" rIns="0" bIns="0" rtlCol="0"/>
            <a:lstStyle/>
            <a:p/>
          </p:txBody>
        </p:sp>
        <p:sp>
          <p:nvSpPr>
            <p:cNvPr id="3385" name="object 3385" descr=""/>
            <p:cNvSpPr/>
            <p:nvPr/>
          </p:nvSpPr>
          <p:spPr>
            <a:xfrm>
              <a:off x="2280806" y="8545689"/>
              <a:ext cx="3810" cy="20320"/>
            </a:xfrm>
            <a:custGeom>
              <a:avLst/>
              <a:gdLst/>
              <a:ahLst/>
              <a:cxnLst/>
              <a:rect l="l" t="t" r="r" b="b"/>
              <a:pathLst>
                <a:path w="3810" h="20320">
                  <a:moveTo>
                    <a:pt x="1524" y="20192"/>
                  </a:moveTo>
                  <a:lnTo>
                    <a:pt x="1524" y="19811"/>
                  </a:lnTo>
                  <a:lnTo>
                    <a:pt x="1524" y="19430"/>
                  </a:lnTo>
                  <a:lnTo>
                    <a:pt x="1143" y="19049"/>
                  </a:lnTo>
                  <a:lnTo>
                    <a:pt x="762" y="18668"/>
                  </a:lnTo>
                  <a:lnTo>
                    <a:pt x="762" y="18287"/>
                  </a:lnTo>
                  <a:lnTo>
                    <a:pt x="381" y="18287"/>
                  </a:lnTo>
                  <a:lnTo>
                    <a:pt x="381" y="17906"/>
                  </a:lnTo>
                  <a:lnTo>
                    <a:pt x="0" y="17525"/>
                  </a:lnTo>
                  <a:lnTo>
                    <a:pt x="762" y="13334"/>
                  </a:lnTo>
                  <a:lnTo>
                    <a:pt x="1524" y="8762"/>
                  </a:lnTo>
                  <a:lnTo>
                    <a:pt x="3429" y="0"/>
                  </a:lnTo>
                </a:path>
              </a:pathLst>
            </a:custGeom>
            <a:ln w="3530">
              <a:solidFill>
                <a:srgbClr val="565659"/>
              </a:solidFill>
            </a:ln>
          </p:spPr>
          <p:txBody>
            <a:bodyPr wrap="square" lIns="0" tIns="0" rIns="0" bIns="0" rtlCol="0"/>
            <a:lstStyle/>
            <a:p/>
          </p:txBody>
        </p:sp>
        <p:sp>
          <p:nvSpPr>
            <p:cNvPr id="3386" name="object 3386" descr=""/>
            <p:cNvSpPr/>
            <p:nvPr/>
          </p:nvSpPr>
          <p:spPr>
            <a:xfrm>
              <a:off x="2272805" y="8559024"/>
              <a:ext cx="8255" cy="4445"/>
            </a:xfrm>
            <a:custGeom>
              <a:avLst/>
              <a:gdLst/>
              <a:ahLst/>
              <a:cxnLst/>
              <a:rect l="l" t="t" r="r" b="b"/>
              <a:pathLst>
                <a:path w="8255" h="4445">
                  <a:moveTo>
                    <a:pt x="0" y="0"/>
                  </a:moveTo>
                  <a:lnTo>
                    <a:pt x="381" y="381"/>
                  </a:lnTo>
                  <a:lnTo>
                    <a:pt x="1143" y="762"/>
                  </a:lnTo>
                  <a:lnTo>
                    <a:pt x="1524" y="762"/>
                  </a:lnTo>
                  <a:lnTo>
                    <a:pt x="1905" y="1143"/>
                  </a:lnTo>
                  <a:lnTo>
                    <a:pt x="2667" y="1524"/>
                  </a:lnTo>
                  <a:lnTo>
                    <a:pt x="3048" y="1905"/>
                  </a:lnTo>
                  <a:lnTo>
                    <a:pt x="4191" y="2286"/>
                  </a:lnTo>
                  <a:lnTo>
                    <a:pt x="4953" y="2667"/>
                  </a:lnTo>
                  <a:lnTo>
                    <a:pt x="5715" y="3048"/>
                  </a:lnTo>
                  <a:lnTo>
                    <a:pt x="6858" y="3810"/>
                  </a:lnTo>
                  <a:lnTo>
                    <a:pt x="7620" y="4191"/>
                  </a:lnTo>
                  <a:lnTo>
                    <a:pt x="8001" y="4191"/>
                  </a:lnTo>
                </a:path>
              </a:pathLst>
            </a:custGeom>
            <a:ln w="3530">
              <a:solidFill>
                <a:srgbClr val="565659"/>
              </a:solidFill>
            </a:ln>
          </p:spPr>
          <p:txBody>
            <a:bodyPr wrap="square" lIns="0" tIns="0" rIns="0" bIns="0" rtlCol="0"/>
            <a:lstStyle/>
            <a:p/>
          </p:txBody>
        </p:sp>
        <p:sp>
          <p:nvSpPr>
            <p:cNvPr id="3387" name="object 3387" descr=""/>
            <p:cNvSpPr/>
            <p:nvPr/>
          </p:nvSpPr>
          <p:spPr>
            <a:xfrm>
              <a:off x="2092971" y="8559024"/>
              <a:ext cx="10160" cy="6985"/>
            </a:xfrm>
            <a:custGeom>
              <a:avLst/>
              <a:gdLst/>
              <a:ahLst/>
              <a:cxnLst/>
              <a:rect l="l" t="t" r="r" b="b"/>
              <a:pathLst>
                <a:path w="10160" h="6984">
                  <a:moveTo>
                    <a:pt x="0" y="6858"/>
                  </a:moveTo>
                  <a:lnTo>
                    <a:pt x="381" y="6477"/>
                  </a:lnTo>
                  <a:lnTo>
                    <a:pt x="381" y="6096"/>
                  </a:lnTo>
                  <a:lnTo>
                    <a:pt x="381" y="5715"/>
                  </a:lnTo>
                  <a:lnTo>
                    <a:pt x="762" y="5715"/>
                  </a:lnTo>
                  <a:lnTo>
                    <a:pt x="762" y="5334"/>
                  </a:lnTo>
                  <a:lnTo>
                    <a:pt x="1143" y="4953"/>
                  </a:lnTo>
                  <a:lnTo>
                    <a:pt x="1524" y="4572"/>
                  </a:lnTo>
                  <a:lnTo>
                    <a:pt x="1524" y="4191"/>
                  </a:lnTo>
                  <a:lnTo>
                    <a:pt x="1905" y="4191"/>
                  </a:lnTo>
                  <a:lnTo>
                    <a:pt x="3048" y="3810"/>
                  </a:lnTo>
                  <a:lnTo>
                    <a:pt x="3810" y="3048"/>
                  </a:lnTo>
                  <a:lnTo>
                    <a:pt x="4572" y="2667"/>
                  </a:lnTo>
                  <a:lnTo>
                    <a:pt x="5715" y="2286"/>
                  </a:lnTo>
                  <a:lnTo>
                    <a:pt x="6477" y="1905"/>
                  </a:lnTo>
                  <a:lnTo>
                    <a:pt x="7238" y="1524"/>
                  </a:lnTo>
                  <a:lnTo>
                    <a:pt x="7620" y="1143"/>
                  </a:lnTo>
                  <a:lnTo>
                    <a:pt x="8001" y="762"/>
                  </a:lnTo>
                  <a:lnTo>
                    <a:pt x="8763" y="762"/>
                  </a:lnTo>
                  <a:lnTo>
                    <a:pt x="9144" y="381"/>
                  </a:lnTo>
                  <a:lnTo>
                    <a:pt x="9906" y="0"/>
                  </a:lnTo>
                </a:path>
              </a:pathLst>
            </a:custGeom>
            <a:ln w="3530">
              <a:solidFill>
                <a:srgbClr val="565659"/>
              </a:solidFill>
            </a:ln>
          </p:spPr>
          <p:txBody>
            <a:bodyPr wrap="square" lIns="0" tIns="0" rIns="0" bIns="0" rtlCol="0"/>
            <a:lstStyle/>
            <a:p/>
          </p:txBody>
        </p:sp>
        <p:sp>
          <p:nvSpPr>
            <p:cNvPr id="3388" name="object 3388" descr=""/>
            <p:cNvSpPr/>
            <p:nvPr/>
          </p:nvSpPr>
          <p:spPr>
            <a:xfrm>
              <a:off x="2089163" y="8543788"/>
              <a:ext cx="10795" cy="2540"/>
            </a:xfrm>
            <a:custGeom>
              <a:avLst/>
              <a:gdLst/>
              <a:ahLst/>
              <a:cxnLst/>
              <a:rect l="l" t="t" r="r" b="b"/>
              <a:pathLst>
                <a:path w="10794" h="2540">
                  <a:moveTo>
                    <a:pt x="0" y="0"/>
                  </a:moveTo>
                  <a:lnTo>
                    <a:pt x="0" y="381"/>
                  </a:lnTo>
                  <a:lnTo>
                    <a:pt x="381" y="762"/>
                  </a:lnTo>
                  <a:lnTo>
                    <a:pt x="381" y="1143"/>
                  </a:lnTo>
                  <a:lnTo>
                    <a:pt x="762" y="1143"/>
                  </a:lnTo>
                  <a:lnTo>
                    <a:pt x="1143" y="1143"/>
                  </a:lnTo>
                  <a:lnTo>
                    <a:pt x="1143" y="1524"/>
                  </a:lnTo>
                  <a:lnTo>
                    <a:pt x="1524" y="1524"/>
                  </a:lnTo>
                  <a:lnTo>
                    <a:pt x="1524" y="1905"/>
                  </a:lnTo>
                  <a:lnTo>
                    <a:pt x="1905" y="1905"/>
                  </a:lnTo>
                  <a:lnTo>
                    <a:pt x="5334" y="1905"/>
                  </a:lnTo>
                  <a:lnTo>
                    <a:pt x="5715" y="2286"/>
                  </a:lnTo>
                  <a:lnTo>
                    <a:pt x="10287" y="2286"/>
                  </a:lnTo>
                  <a:lnTo>
                    <a:pt x="10668" y="2286"/>
                  </a:lnTo>
                </a:path>
              </a:pathLst>
            </a:custGeom>
            <a:ln w="3530">
              <a:solidFill>
                <a:srgbClr val="565659"/>
              </a:solidFill>
            </a:ln>
          </p:spPr>
          <p:txBody>
            <a:bodyPr wrap="square" lIns="0" tIns="0" rIns="0" bIns="0" rtlCol="0"/>
            <a:lstStyle/>
            <a:p/>
          </p:txBody>
        </p:sp>
        <p:sp>
          <p:nvSpPr>
            <p:cNvPr id="3389" name="object 3389" descr=""/>
            <p:cNvSpPr/>
            <p:nvPr/>
          </p:nvSpPr>
          <p:spPr>
            <a:xfrm>
              <a:off x="2275472" y="8543788"/>
              <a:ext cx="11430" cy="2540"/>
            </a:xfrm>
            <a:custGeom>
              <a:avLst/>
              <a:gdLst/>
              <a:ahLst/>
              <a:cxnLst/>
              <a:rect l="l" t="t" r="r" b="b"/>
              <a:pathLst>
                <a:path w="11430" h="2540">
                  <a:moveTo>
                    <a:pt x="11049" y="0"/>
                  </a:moveTo>
                  <a:lnTo>
                    <a:pt x="10668" y="381"/>
                  </a:lnTo>
                  <a:lnTo>
                    <a:pt x="10668" y="762"/>
                  </a:lnTo>
                  <a:lnTo>
                    <a:pt x="10287" y="762"/>
                  </a:lnTo>
                  <a:lnTo>
                    <a:pt x="10287" y="1143"/>
                  </a:lnTo>
                  <a:lnTo>
                    <a:pt x="9906" y="1143"/>
                  </a:lnTo>
                  <a:lnTo>
                    <a:pt x="9906" y="1524"/>
                  </a:lnTo>
                  <a:lnTo>
                    <a:pt x="9525" y="1524"/>
                  </a:lnTo>
                  <a:lnTo>
                    <a:pt x="9144" y="1905"/>
                  </a:lnTo>
                  <a:lnTo>
                    <a:pt x="8763" y="1905"/>
                  </a:lnTo>
                  <a:lnTo>
                    <a:pt x="5334" y="1905"/>
                  </a:lnTo>
                  <a:lnTo>
                    <a:pt x="4953" y="2286"/>
                  </a:lnTo>
                  <a:lnTo>
                    <a:pt x="762" y="2286"/>
                  </a:lnTo>
                  <a:lnTo>
                    <a:pt x="0" y="2286"/>
                  </a:lnTo>
                </a:path>
              </a:pathLst>
            </a:custGeom>
            <a:ln w="3530">
              <a:solidFill>
                <a:srgbClr val="565659"/>
              </a:solidFill>
            </a:ln>
          </p:spPr>
          <p:txBody>
            <a:bodyPr wrap="square" lIns="0" tIns="0" rIns="0" bIns="0" rtlCol="0"/>
            <a:lstStyle/>
            <a:p/>
          </p:txBody>
        </p:sp>
        <p:sp>
          <p:nvSpPr>
            <p:cNvPr id="3390" name="object 3390" descr=""/>
            <p:cNvSpPr/>
            <p:nvPr/>
          </p:nvSpPr>
          <p:spPr>
            <a:xfrm>
              <a:off x="2285759" y="8480918"/>
              <a:ext cx="10795" cy="5080"/>
            </a:xfrm>
            <a:custGeom>
              <a:avLst/>
              <a:gdLst/>
              <a:ahLst/>
              <a:cxnLst/>
              <a:rect l="l" t="t" r="r" b="b"/>
              <a:pathLst>
                <a:path w="10794" h="5079">
                  <a:moveTo>
                    <a:pt x="10287" y="4571"/>
                  </a:moveTo>
                  <a:lnTo>
                    <a:pt x="10287" y="4190"/>
                  </a:lnTo>
                  <a:lnTo>
                    <a:pt x="10287" y="3809"/>
                  </a:lnTo>
                  <a:lnTo>
                    <a:pt x="9906" y="3809"/>
                  </a:lnTo>
                  <a:lnTo>
                    <a:pt x="9906" y="3428"/>
                  </a:lnTo>
                  <a:lnTo>
                    <a:pt x="9906" y="3047"/>
                  </a:lnTo>
                  <a:lnTo>
                    <a:pt x="9525" y="3047"/>
                  </a:lnTo>
                  <a:lnTo>
                    <a:pt x="9525" y="2666"/>
                  </a:lnTo>
                  <a:lnTo>
                    <a:pt x="9144" y="2666"/>
                  </a:lnTo>
                  <a:lnTo>
                    <a:pt x="8763" y="2666"/>
                  </a:lnTo>
                  <a:lnTo>
                    <a:pt x="8763" y="2285"/>
                  </a:lnTo>
                  <a:lnTo>
                    <a:pt x="8382" y="2285"/>
                  </a:lnTo>
                  <a:lnTo>
                    <a:pt x="8001" y="2285"/>
                  </a:lnTo>
                  <a:lnTo>
                    <a:pt x="7620" y="2285"/>
                  </a:lnTo>
                  <a:lnTo>
                    <a:pt x="7239" y="1904"/>
                  </a:lnTo>
                  <a:lnTo>
                    <a:pt x="6858" y="1904"/>
                  </a:lnTo>
                  <a:lnTo>
                    <a:pt x="6477" y="1904"/>
                  </a:lnTo>
                  <a:lnTo>
                    <a:pt x="5715" y="1523"/>
                  </a:lnTo>
                  <a:lnTo>
                    <a:pt x="5334" y="1523"/>
                  </a:lnTo>
                  <a:lnTo>
                    <a:pt x="4953" y="1523"/>
                  </a:lnTo>
                  <a:lnTo>
                    <a:pt x="4572" y="1142"/>
                  </a:lnTo>
                  <a:lnTo>
                    <a:pt x="4191" y="1142"/>
                  </a:lnTo>
                  <a:lnTo>
                    <a:pt x="3810" y="1142"/>
                  </a:lnTo>
                  <a:lnTo>
                    <a:pt x="3429" y="1142"/>
                  </a:lnTo>
                  <a:lnTo>
                    <a:pt x="3048" y="761"/>
                  </a:lnTo>
                  <a:lnTo>
                    <a:pt x="2667" y="761"/>
                  </a:lnTo>
                  <a:lnTo>
                    <a:pt x="2286" y="761"/>
                  </a:lnTo>
                  <a:lnTo>
                    <a:pt x="1905" y="761"/>
                  </a:lnTo>
                  <a:lnTo>
                    <a:pt x="1524" y="380"/>
                  </a:lnTo>
                  <a:lnTo>
                    <a:pt x="1143" y="380"/>
                  </a:lnTo>
                  <a:lnTo>
                    <a:pt x="762" y="380"/>
                  </a:lnTo>
                  <a:lnTo>
                    <a:pt x="381" y="380"/>
                  </a:lnTo>
                  <a:lnTo>
                    <a:pt x="0" y="0"/>
                  </a:lnTo>
                </a:path>
              </a:pathLst>
            </a:custGeom>
            <a:ln w="3530">
              <a:solidFill>
                <a:srgbClr val="565659"/>
              </a:solidFill>
            </a:ln>
          </p:spPr>
          <p:txBody>
            <a:bodyPr wrap="square" lIns="0" tIns="0" rIns="0" bIns="0" rtlCol="0"/>
            <a:lstStyle/>
            <a:p/>
          </p:txBody>
        </p:sp>
        <p:sp>
          <p:nvSpPr>
            <p:cNvPr id="3391" name="object 3391" descr=""/>
            <p:cNvSpPr/>
            <p:nvPr/>
          </p:nvSpPr>
          <p:spPr>
            <a:xfrm>
              <a:off x="2080017" y="8480917"/>
              <a:ext cx="9525" cy="3175"/>
            </a:xfrm>
            <a:custGeom>
              <a:avLst/>
              <a:gdLst/>
              <a:ahLst/>
              <a:cxnLst/>
              <a:rect l="l" t="t" r="r" b="b"/>
              <a:pathLst>
                <a:path w="9525" h="3175">
                  <a:moveTo>
                    <a:pt x="0" y="3047"/>
                  </a:moveTo>
                  <a:lnTo>
                    <a:pt x="381" y="3047"/>
                  </a:lnTo>
                  <a:lnTo>
                    <a:pt x="381" y="2666"/>
                  </a:lnTo>
                  <a:lnTo>
                    <a:pt x="762" y="2666"/>
                  </a:lnTo>
                  <a:lnTo>
                    <a:pt x="762" y="2285"/>
                  </a:lnTo>
                  <a:lnTo>
                    <a:pt x="1143" y="2285"/>
                  </a:lnTo>
                  <a:lnTo>
                    <a:pt x="1524" y="2285"/>
                  </a:lnTo>
                  <a:lnTo>
                    <a:pt x="1905" y="2285"/>
                  </a:lnTo>
                  <a:lnTo>
                    <a:pt x="2286" y="2285"/>
                  </a:lnTo>
                  <a:lnTo>
                    <a:pt x="2667" y="1904"/>
                  </a:lnTo>
                  <a:lnTo>
                    <a:pt x="3048" y="1904"/>
                  </a:lnTo>
                  <a:lnTo>
                    <a:pt x="3429" y="1904"/>
                  </a:lnTo>
                  <a:lnTo>
                    <a:pt x="3810" y="1523"/>
                  </a:lnTo>
                  <a:lnTo>
                    <a:pt x="4191" y="1523"/>
                  </a:lnTo>
                  <a:lnTo>
                    <a:pt x="4572" y="1523"/>
                  </a:lnTo>
                  <a:lnTo>
                    <a:pt x="4953" y="1523"/>
                  </a:lnTo>
                  <a:lnTo>
                    <a:pt x="5334" y="1142"/>
                  </a:lnTo>
                  <a:lnTo>
                    <a:pt x="5715" y="1142"/>
                  </a:lnTo>
                  <a:lnTo>
                    <a:pt x="6096" y="1142"/>
                  </a:lnTo>
                  <a:lnTo>
                    <a:pt x="6477" y="1142"/>
                  </a:lnTo>
                  <a:lnTo>
                    <a:pt x="6858" y="761"/>
                  </a:lnTo>
                  <a:lnTo>
                    <a:pt x="7238" y="761"/>
                  </a:lnTo>
                  <a:lnTo>
                    <a:pt x="7620" y="761"/>
                  </a:lnTo>
                  <a:lnTo>
                    <a:pt x="8001" y="380"/>
                  </a:lnTo>
                  <a:lnTo>
                    <a:pt x="8382" y="380"/>
                  </a:lnTo>
                  <a:lnTo>
                    <a:pt x="8763" y="380"/>
                  </a:lnTo>
                  <a:lnTo>
                    <a:pt x="9144" y="380"/>
                  </a:lnTo>
                  <a:lnTo>
                    <a:pt x="9525" y="0"/>
                  </a:lnTo>
                </a:path>
              </a:pathLst>
            </a:custGeom>
            <a:ln w="3530">
              <a:solidFill>
                <a:srgbClr val="565659"/>
              </a:solidFill>
            </a:ln>
          </p:spPr>
          <p:txBody>
            <a:bodyPr wrap="square" lIns="0" tIns="0" rIns="0" bIns="0" rtlCol="0"/>
            <a:lstStyle/>
            <a:p/>
          </p:txBody>
        </p:sp>
        <p:sp>
          <p:nvSpPr>
            <p:cNvPr id="3392" name="object 3392" descr=""/>
            <p:cNvSpPr/>
            <p:nvPr/>
          </p:nvSpPr>
          <p:spPr>
            <a:xfrm>
              <a:off x="2247657" y="8381478"/>
              <a:ext cx="5080" cy="11430"/>
            </a:xfrm>
            <a:custGeom>
              <a:avLst/>
              <a:gdLst/>
              <a:ahLst/>
              <a:cxnLst/>
              <a:rect l="l" t="t" r="r" b="b"/>
              <a:pathLst>
                <a:path w="5080" h="11429">
                  <a:moveTo>
                    <a:pt x="3810" y="0"/>
                  </a:moveTo>
                  <a:lnTo>
                    <a:pt x="4191" y="0"/>
                  </a:lnTo>
                  <a:lnTo>
                    <a:pt x="4191" y="380"/>
                  </a:lnTo>
                  <a:lnTo>
                    <a:pt x="4572" y="761"/>
                  </a:lnTo>
                  <a:lnTo>
                    <a:pt x="4572" y="3047"/>
                  </a:lnTo>
                  <a:lnTo>
                    <a:pt x="4191" y="3428"/>
                  </a:lnTo>
                  <a:lnTo>
                    <a:pt x="3810" y="3809"/>
                  </a:lnTo>
                  <a:lnTo>
                    <a:pt x="3810" y="4190"/>
                  </a:lnTo>
                  <a:lnTo>
                    <a:pt x="3429" y="4571"/>
                  </a:lnTo>
                  <a:lnTo>
                    <a:pt x="3048" y="4952"/>
                  </a:lnTo>
                  <a:lnTo>
                    <a:pt x="3048" y="5333"/>
                  </a:lnTo>
                  <a:lnTo>
                    <a:pt x="3048" y="5714"/>
                  </a:lnTo>
                  <a:lnTo>
                    <a:pt x="2667" y="6095"/>
                  </a:lnTo>
                  <a:lnTo>
                    <a:pt x="2286" y="6476"/>
                  </a:lnTo>
                  <a:lnTo>
                    <a:pt x="2286" y="6857"/>
                  </a:lnTo>
                  <a:lnTo>
                    <a:pt x="1905" y="7238"/>
                  </a:lnTo>
                  <a:lnTo>
                    <a:pt x="1905" y="7619"/>
                  </a:lnTo>
                  <a:lnTo>
                    <a:pt x="1524" y="7619"/>
                  </a:lnTo>
                  <a:lnTo>
                    <a:pt x="1524" y="8000"/>
                  </a:lnTo>
                  <a:lnTo>
                    <a:pt x="1143" y="8381"/>
                  </a:lnTo>
                  <a:lnTo>
                    <a:pt x="1143" y="8762"/>
                  </a:lnTo>
                  <a:lnTo>
                    <a:pt x="1143" y="9143"/>
                  </a:lnTo>
                  <a:lnTo>
                    <a:pt x="762" y="9524"/>
                  </a:lnTo>
                  <a:lnTo>
                    <a:pt x="762" y="9905"/>
                  </a:lnTo>
                  <a:lnTo>
                    <a:pt x="381" y="10286"/>
                  </a:lnTo>
                  <a:lnTo>
                    <a:pt x="0" y="10667"/>
                  </a:lnTo>
                  <a:lnTo>
                    <a:pt x="0" y="11048"/>
                  </a:lnTo>
                </a:path>
              </a:pathLst>
            </a:custGeom>
            <a:ln w="3530">
              <a:solidFill>
                <a:srgbClr val="565659"/>
              </a:solidFill>
            </a:ln>
          </p:spPr>
          <p:txBody>
            <a:bodyPr wrap="square" lIns="0" tIns="0" rIns="0" bIns="0" rtlCol="0"/>
            <a:lstStyle/>
            <a:p/>
          </p:txBody>
        </p:sp>
        <p:sp>
          <p:nvSpPr>
            <p:cNvPr id="3393" name="object 3393" descr=""/>
            <p:cNvSpPr/>
            <p:nvPr/>
          </p:nvSpPr>
          <p:spPr>
            <a:xfrm>
              <a:off x="2123074" y="8381479"/>
              <a:ext cx="5080" cy="11430"/>
            </a:xfrm>
            <a:custGeom>
              <a:avLst/>
              <a:gdLst/>
              <a:ahLst/>
              <a:cxnLst/>
              <a:rect l="l" t="t" r="r" b="b"/>
              <a:pathLst>
                <a:path w="5080" h="11429">
                  <a:moveTo>
                    <a:pt x="4952" y="11048"/>
                  </a:moveTo>
                  <a:lnTo>
                    <a:pt x="4571" y="10667"/>
                  </a:lnTo>
                  <a:lnTo>
                    <a:pt x="4571" y="10286"/>
                  </a:lnTo>
                  <a:lnTo>
                    <a:pt x="4190" y="9905"/>
                  </a:lnTo>
                  <a:lnTo>
                    <a:pt x="3809" y="9524"/>
                  </a:lnTo>
                  <a:lnTo>
                    <a:pt x="3809" y="9143"/>
                  </a:lnTo>
                  <a:lnTo>
                    <a:pt x="3428" y="8762"/>
                  </a:lnTo>
                  <a:lnTo>
                    <a:pt x="3428" y="8381"/>
                  </a:lnTo>
                  <a:lnTo>
                    <a:pt x="3428" y="8000"/>
                  </a:lnTo>
                  <a:lnTo>
                    <a:pt x="3047" y="7619"/>
                  </a:lnTo>
                  <a:lnTo>
                    <a:pt x="2666" y="7238"/>
                  </a:lnTo>
                  <a:lnTo>
                    <a:pt x="2666" y="6857"/>
                  </a:lnTo>
                  <a:lnTo>
                    <a:pt x="2285" y="6857"/>
                  </a:lnTo>
                  <a:lnTo>
                    <a:pt x="2285" y="6476"/>
                  </a:lnTo>
                  <a:lnTo>
                    <a:pt x="2285" y="6095"/>
                  </a:lnTo>
                  <a:lnTo>
                    <a:pt x="1904" y="6095"/>
                  </a:lnTo>
                  <a:lnTo>
                    <a:pt x="1904" y="5714"/>
                  </a:lnTo>
                  <a:lnTo>
                    <a:pt x="1904" y="5333"/>
                  </a:lnTo>
                  <a:lnTo>
                    <a:pt x="1523" y="4952"/>
                  </a:lnTo>
                  <a:lnTo>
                    <a:pt x="1142" y="4571"/>
                  </a:lnTo>
                  <a:lnTo>
                    <a:pt x="1142" y="4190"/>
                  </a:lnTo>
                  <a:lnTo>
                    <a:pt x="761" y="3809"/>
                  </a:lnTo>
                  <a:lnTo>
                    <a:pt x="761" y="3428"/>
                  </a:lnTo>
                  <a:lnTo>
                    <a:pt x="380" y="3428"/>
                  </a:lnTo>
                  <a:lnTo>
                    <a:pt x="380" y="3047"/>
                  </a:lnTo>
                  <a:lnTo>
                    <a:pt x="380" y="2666"/>
                  </a:lnTo>
                  <a:lnTo>
                    <a:pt x="0" y="2285"/>
                  </a:lnTo>
                  <a:lnTo>
                    <a:pt x="0" y="1904"/>
                  </a:lnTo>
                  <a:lnTo>
                    <a:pt x="0" y="1523"/>
                  </a:lnTo>
                  <a:lnTo>
                    <a:pt x="0" y="1142"/>
                  </a:lnTo>
                  <a:lnTo>
                    <a:pt x="380" y="761"/>
                  </a:lnTo>
                  <a:lnTo>
                    <a:pt x="380" y="380"/>
                  </a:lnTo>
                  <a:lnTo>
                    <a:pt x="380" y="0"/>
                  </a:lnTo>
                  <a:lnTo>
                    <a:pt x="761" y="0"/>
                  </a:lnTo>
                </a:path>
              </a:pathLst>
            </a:custGeom>
            <a:ln w="3530">
              <a:solidFill>
                <a:srgbClr val="565659"/>
              </a:solidFill>
            </a:ln>
          </p:spPr>
          <p:txBody>
            <a:bodyPr wrap="square" lIns="0" tIns="0" rIns="0" bIns="0" rtlCol="0"/>
            <a:lstStyle/>
            <a:p/>
          </p:txBody>
        </p:sp>
        <p:sp>
          <p:nvSpPr>
            <p:cNvPr id="3394" name="object 3394" descr=""/>
            <p:cNvSpPr/>
            <p:nvPr/>
          </p:nvSpPr>
          <p:spPr>
            <a:xfrm>
              <a:off x="2285761" y="8463011"/>
              <a:ext cx="11430" cy="5080"/>
            </a:xfrm>
            <a:custGeom>
              <a:avLst/>
              <a:gdLst/>
              <a:ahLst/>
              <a:cxnLst/>
              <a:rect l="l" t="t" r="r" b="b"/>
              <a:pathLst>
                <a:path w="11430" h="5079">
                  <a:moveTo>
                    <a:pt x="11049" y="0"/>
                  </a:moveTo>
                  <a:lnTo>
                    <a:pt x="11049" y="381"/>
                  </a:lnTo>
                  <a:lnTo>
                    <a:pt x="11049" y="762"/>
                  </a:lnTo>
                  <a:lnTo>
                    <a:pt x="10668" y="1143"/>
                  </a:lnTo>
                  <a:lnTo>
                    <a:pt x="10287" y="1524"/>
                  </a:lnTo>
                  <a:lnTo>
                    <a:pt x="10287" y="1905"/>
                  </a:lnTo>
                  <a:lnTo>
                    <a:pt x="9906" y="1905"/>
                  </a:lnTo>
                  <a:lnTo>
                    <a:pt x="9525" y="1905"/>
                  </a:lnTo>
                  <a:lnTo>
                    <a:pt x="9525" y="2286"/>
                  </a:lnTo>
                  <a:lnTo>
                    <a:pt x="9144" y="2286"/>
                  </a:lnTo>
                  <a:lnTo>
                    <a:pt x="8763" y="2286"/>
                  </a:lnTo>
                  <a:lnTo>
                    <a:pt x="8382" y="2286"/>
                  </a:lnTo>
                  <a:lnTo>
                    <a:pt x="8001" y="2667"/>
                  </a:lnTo>
                  <a:lnTo>
                    <a:pt x="7620" y="2667"/>
                  </a:lnTo>
                  <a:lnTo>
                    <a:pt x="7239" y="2667"/>
                  </a:lnTo>
                  <a:lnTo>
                    <a:pt x="6858" y="3048"/>
                  </a:lnTo>
                  <a:lnTo>
                    <a:pt x="6477" y="3048"/>
                  </a:lnTo>
                  <a:lnTo>
                    <a:pt x="6096" y="3048"/>
                  </a:lnTo>
                  <a:lnTo>
                    <a:pt x="5715" y="3048"/>
                  </a:lnTo>
                  <a:lnTo>
                    <a:pt x="5334" y="3048"/>
                  </a:lnTo>
                  <a:lnTo>
                    <a:pt x="5334" y="3429"/>
                  </a:lnTo>
                  <a:lnTo>
                    <a:pt x="4953" y="3429"/>
                  </a:lnTo>
                  <a:lnTo>
                    <a:pt x="4572" y="3429"/>
                  </a:lnTo>
                  <a:lnTo>
                    <a:pt x="4191" y="3429"/>
                  </a:lnTo>
                  <a:lnTo>
                    <a:pt x="3810" y="3810"/>
                  </a:lnTo>
                  <a:lnTo>
                    <a:pt x="3429" y="3810"/>
                  </a:lnTo>
                  <a:lnTo>
                    <a:pt x="3048" y="3810"/>
                  </a:lnTo>
                  <a:lnTo>
                    <a:pt x="2667" y="4191"/>
                  </a:lnTo>
                  <a:lnTo>
                    <a:pt x="2286" y="4191"/>
                  </a:lnTo>
                  <a:lnTo>
                    <a:pt x="1905" y="4191"/>
                  </a:lnTo>
                  <a:lnTo>
                    <a:pt x="1524" y="4191"/>
                  </a:lnTo>
                  <a:lnTo>
                    <a:pt x="762" y="4572"/>
                  </a:lnTo>
                  <a:lnTo>
                    <a:pt x="381" y="4572"/>
                  </a:lnTo>
                  <a:lnTo>
                    <a:pt x="0" y="4572"/>
                  </a:lnTo>
                </a:path>
              </a:pathLst>
            </a:custGeom>
            <a:ln w="3530">
              <a:solidFill>
                <a:srgbClr val="565659"/>
              </a:solidFill>
            </a:ln>
          </p:spPr>
          <p:txBody>
            <a:bodyPr wrap="square" lIns="0" tIns="0" rIns="0" bIns="0" rtlCol="0"/>
            <a:lstStyle/>
            <a:p/>
          </p:txBody>
        </p:sp>
        <p:sp>
          <p:nvSpPr>
            <p:cNvPr id="3395" name="object 3395" descr=""/>
            <p:cNvSpPr/>
            <p:nvPr/>
          </p:nvSpPr>
          <p:spPr>
            <a:xfrm>
              <a:off x="2078493" y="8463016"/>
              <a:ext cx="11430" cy="5080"/>
            </a:xfrm>
            <a:custGeom>
              <a:avLst/>
              <a:gdLst/>
              <a:ahLst/>
              <a:cxnLst/>
              <a:rect l="l" t="t" r="r" b="b"/>
              <a:pathLst>
                <a:path w="11430" h="5079">
                  <a:moveTo>
                    <a:pt x="11049" y="4572"/>
                  </a:moveTo>
                  <a:lnTo>
                    <a:pt x="10668" y="4572"/>
                  </a:lnTo>
                  <a:lnTo>
                    <a:pt x="10287" y="4572"/>
                  </a:lnTo>
                  <a:lnTo>
                    <a:pt x="9906" y="4191"/>
                  </a:lnTo>
                  <a:lnTo>
                    <a:pt x="9525" y="4191"/>
                  </a:lnTo>
                  <a:lnTo>
                    <a:pt x="9144" y="4191"/>
                  </a:lnTo>
                  <a:lnTo>
                    <a:pt x="8763" y="4191"/>
                  </a:lnTo>
                  <a:lnTo>
                    <a:pt x="8382" y="3810"/>
                  </a:lnTo>
                  <a:lnTo>
                    <a:pt x="8001" y="3810"/>
                  </a:lnTo>
                  <a:lnTo>
                    <a:pt x="7620" y="3810"/>
                  </a:lnTo>
                  <a:lnTo>
                    <a:pt x="7239" y="3810"/>
                  </a:lnTo>
                  <a:lnTo>
                    <a:pt x="6858" y="3429"/>
                  </a:lnTo>
                  <a:lnTo>
                    <a:pt x="6477" y="3429"/>
                  </a:lnTo>
                  <a:lnTo>
                    <a:pt x="6096" y="3429"/>
                  </a:lnTo>
                  <a:lnTo>
                    <a:pt x="5715" y="3048"/>
                  </a:lnTo>
                  <a:lnTo>
                    <a:pt x="5334" y="3048"/>
                  </a:lnTo>
                  <a:lnTo>
                    <a:pt x="4953" y="3048"/>
                  </a:lnTo>
                  <a:lnTo>
                    <a:pt x="4572" y="3048"/>
                  </a:lnTo>
                  <a:lnTo>
                    <a:pt x="3810" y="2667"/>
                  </a:lnTo>
                  <a:lnTo>
                    <a:pt x="3429" y="2667"/>
                  </a:lnTo>
                  <a:lnTo>
                    <a:pt x="3048" y="2667"/>
                  </a:lnTo>
                  <a:lnTo>
                    <a:pt x="2667" y="2286"/>
                  </a:lnTo>
                  <a:lnTo>
                    <a:pt x="2286" y="2286"/>
                  </a:lnTo>
                  <a:lnTo>
                    <a:pt x="1905" y="2286"/>
                  </a:lnTo>
                  <a:lnTo>
                    <a:pt x="1524" y="1905"/>
                  </a:lnTo>
                  <a:lnTo>
                    <a:pt x="1143" y="1905"/>
                  </a:lnTo>
                  <a:lnTo>
                    <a:pt x="762" y="1524"/>
                  </a:lnTo>
                  <a:lnTo>
                    <a:pt x="762" y="1143"/>
                  </a:lnTo>
                  <a:lnTo>
                    <a:pt x="381" y="1143"/>
                  </a:lnTo>
                  <a:lnTo>
                    <a:pt x="381" y="762"/>
                  </a:lnTo>
                  <a:lnTo>
                    <a:pt x="381" y="381"/>
                  </a:lnTo>
                  <a:lnTo>
                    <a:pt x="0" y="381"/>
                  </a:lnTo>
                  <a:lnTo>
                    <a:pt x="0" y="0"/>
                  </a:lnTo>
                </a:path>
              </a:pathLst>
            </a:custGeom>
            <a:ln w="3530">
              <a:solidFill>
                <a:srgbClr val="565659"/>
              </a:solidFill>
            </a:ln>
          </p:spPr>
          <p:txBody>
            <a:bodyPr wrap="square" lIns="0" tIns="0" rIns="0" bIns="0" rtlCol="0"/>
            <a:lstStyle/>
            <a:p/>
          </p:txBody>
        </p:sp>
        <p:sp>
          <p:nvSpPr>
            <p:cNvPr id="3396" name="object 3396" descr=""/>
            <p:cNvSpPr/>
            <p:nvPr/>
          </p:nvSpPr>
          <p:spPr>
            <a:xfrm>
              <a:off x="2106688" y="8396340"/>
              <a:ext cx="12065" cy="5715"/>
            </a:xfrm>
            <a:custGeom>
              <a:avLst/>
              <a:gdLst/>
              <a:ahLst/>
              <a:cxnLst/>
              <a:rect l="l" t="t" r="r" b="b"/>
              <a:pathLst>
                <a:path w="12064" h="5715">
                  <a:moveTo>
                    <a:pt x="0" y="381"/>
                  </a:moveTo>
                  <a:lnTo>
                    <a:pt x="381" y="381"/>
                  </a:lnTo>
                  <a:lnTo>
                    <a:pt x="381" y="0"/>
                  </a:lnTo>
                  <a:lnTo>
                    <a:pt x="762" y="0"/>
                  </a:lnTo>
                  <a:lnTo>
                    <a:pt x="2667" y="0"/>
                  </a:lnTo>
                  <a:lnTo>
                    <a:pt x="3048" y="381"/>
                  </a:lnTo>
                  <a:lnTo>
                    <a:pt x="3429" y="381"/>
                  </a:lnTo>
                  <a:lnTo>
                    <a:pt x="3429" y="762"/>
                  </a:lnTo>
                  <a:lnTo>
                    <a:pt x="3810" y="762"/>
                  </a:lnTo>
                  <a:lnTo>
                    <a:pt x="4191" y="1143"/>
                  </a:lnTo>
                  <a:lnTo>
                    <a:pt x="4572" y="1143"/>
                  </a:lnTo>
                  <a:lnTo>
                    <a:pt x="4953" y="1524"/>
                  </a:lnTo>
                  <a:lnTo>
                    <a:pt x="5334" y="1524"/>
                  </a:lnTo>
                  <a:lnTo>
                    <a:pt x="5715" y="1905"/>
                  </a:lnTo>
                  <a:lnTo>
                    <a:pt x="6096" y="1905"/>
                  </a:lnTo>
                  <a:lnTo>
                    <a:pt x="6096" y="2286"/>
                  </a:lnTo>
                  <a:lnTo>
                    <a:pt x="6477" y="2286"/>
                  </a:lnTo>
                  <a:lnTo>
                    <a:pt x="6858" y="2286"/>
                  </a:lnTo>
                  <a:lnTo>
                    <a:pt x="6858" y="2667"/>
                  </a:lnTo>
                  <a:lnTo>
                    <a:pt x="7238" y="2667"/>
                  </a:lnTo>
                  <a:lnTo>
                    <a:pt x="7620" y="3048"/>
                  </a:lnTo>
                  <a:lnTo>
                    <a:pt x="8001" y="3048"/>
                  </a:lnTo>
                  <a:lnTo>
                    <a:pt x="8382" y="3429"/>
                  </a:lnTo>
                  <a:lnTo>
                    <a:pt x="8763" y="3429"/>
                  </a:lnTo>
                  <a:lnTo>
                    <a:pt x="8763" y="3810"/>
                  </a:lnTo>
                  <a:lnTo>
                    <a:pt x="9144" y="3810"/>
                  </a:lnTo>
                  <a:lnTo>
                    <a:pt x="9525" y="4191"/>
                  </a:lnTo>
                  <a:lnTo>
                    <a:pt x="9906" y="4572"/>
                  </a:lnTo>
                  <a:lnTo>
                    <a:pt x="10287" y="4572"/>
                  </a:lnTo>
                  <a:lnTo>
                    <a:pt x="10668" y="4953"/>
                  </a:lnTo>
                  <a:lnTo>
                    <a:pt x="11049" y="4953"/>
                  </a:lnTo>
                  <a:lnTo>
                    <a:pt x="11811" y="5334"/>
                  </a:lnTo>
                </a:path>
              </a:pathLst>
            </a:custGeom>
            <a:ln w="3530">
              <a:solidFill>
                <a:srgbClr val="565659"/>
              </a:solidFill>
            </a:ln>
          </p:spPr>
          <p:txBody>
            <a:bodyPr wrap="square" lIns="0" tIns="0" rIns="0" bIns="0" rtlCol="0"/>
            <a:lstStyle/>
            <a:p/>
          </p:txBody>
        </p:sp>
        <p:sp>
          <p:nvSpPr>
            <p:cNvPr id="3397" name="object 3397" descr=""/>
            <p:cNvSpPr/>
            <p:nvPr/>
          </p:nvSpPr>
          <p:spPr>
            <a:xfrm>
              <a:off x="2257184" y="8396335"/>
              <a:ext cx="12065" cy="5715"/>
            </a:xfrm>
            <a:custGeom>
              <a:avLst/>
              <a:gdLst/>
              <a:ahLst/>
              <a:cxnLst/>
              <a:rect l="l" t="t" r="r" b="b"/>
              <a:pathLst>
                <a:path w="12064" h="5715">
                  <a:moveTo>
                    <a:pt x="0" y="5334"/>
                  </a:moveTo>
                  <a:lnTo>
                    <a:pt x="381" y="4953"/>
                  </a:lnTo>
                  <a:lnTo>
                    <a:pt x="762" y="4953"/>
                  </a:lnTo>
                  <a:lnTo>
                    <a:pt x="1143" y="4572"/>
                  </a:lnTo>
                  <a:lnTo>
                    <a:pt x="1524" y="4572"/>
                  </a:lnTo>
                  <a:lnTo>
                    <a:pt x="1905" y="4191"/>
                  </a:lnTo>
                  <a:lnTo>
                    <a:pt x="2286" y="3810"/>
                  </a:lnTo>
                  <a:lnTo>
                    <a:pt x="2667" y="3810"/>
                  </a:lnTo>
                  <a:lnTo>
                    <a:pt x="3048" y="3429"/>
                  </a:lnTo>
                  <a:lnTo>
                    <a:pt x="3429" y="3429"/>
                  </a:lnTo>
                  <a:lnTo>
                    <a:pt x="3810" y="3048"/>
                  </a:lnTo>
                  <a:lnTo>
                    <a:pt x="4191" y="3048"/>
                  </a:lnTo>
                  <a:lnTo>
                    <a:pt x="4191" y="2667"/>
                  </a:lnTo>
                  <a:lnTo>
                    <a:pt x="4572" y="2667"/>
                  </a:lnTo>
                  <a:lnTo>
                    <a:pt x="4953" y="2286"/>
                  </a:lnTo>
                  <a:lnTo>
                    <a:pt x="5334" y="2286"/>
                  </a:lnTo>
                  <a:lnTo>
                    <a:pt x="5715" y="1905"/>
                  </a:lnTo>
                  <a:lnTo>
                    <a:pt x="6096" y="1905"/>
                  </a:lnTo>
                  <a:lnTo>
                    <a:pt x="6096" y="1524"/>
                  </a:lnTo>
                  <a:lnTo>
                    <a:pt x="6477" y="1524"/>
                  </a:lnTo>
                  <a:lnTo>
                    <a:pt x="6858" y="1143"/>
                  </a:lnTo>
                  <a:lnTo>
                    <a:pt x="7238" y="1143"/>
                  </a:lnTo>
                  <a:lnTo>
                    <a:pt x="7620" y="762"/>
                  </a:lnTo>
                  <a:lnTo>
                    <a:pt x="8001" y="762"/>
                  </a:lnTo>
                  <a:lnTo>
                    <a:pt x="8382" y="381"/>
                  </a:lnTo>
                  <a:lnTo>
                    <a:pt x="8763" y="381"/>
                  </a:lnTo>
                  <a:lnTo>
                    <a:pt x="8763" y="0"/>
                  </a:lnTo>
                  <a:lnTo>
                    <a:pt x="9144" y="0"/>
                  </a:lnTo>
                  <a:lnTo>
                    <a:pt x="9525" y="0"/>
                  </a:lnTo>
                  <a:lnTo>
                    <a:pt x="9906" y="0"/>
                  </a:lnTo>
                  <a:lnTo>
                    <a:pt x="10287" y="0"/>
                  </a:lnTo>
                  <a:lnTo>
                    <a:pt x="10668" y="0"/>
                  </a:lnTo>
                  <a:lnTo>
                    <a:pt x="11049" y="0"/>
                  </a:lnTo>
                  <a:lnTo>
                    <a:pt x="11430" y="381"/>
                  </a:lnTo>
                  <a:lnTo>
                    <a:pt x="11811" y="381"/>
                  </a:lnTo>
                </a:path>
              </a:pathLst>
            </a:custGeom>
            <a:ln w="3530">
              <a:solidFill>
                <a:srgbClr val="565659"/>
              </a:solidFill>
            </a:ln>
          </p:spPr>
          <p:txBody>
            <a:bodyPr wrap="square" lIns="0" tIns="0" rIns="0" bIns="0" rtlCol="0"/>
            <a:lstStyle/>
            <a:p/>
          </p:txBody>
        </p:sp>
        <p:sp>
          <p:nvSpPr>
            <p:cNvPr id="3398" name="object 3398" descr=""/>
            <p:cNvSpPr/>
            <p:nvPr/>
          </p:nvSpPr>
          <p:spPr>
            <a:xfrm>
              <a:off x="2268994" y="8546069"/>
              <a:ext cx="6985" cy="13335"/>
            </a:xfrm>
            <a:custGeom>
              <a:avLst/>
              <a:gdLst/>
              <a:ahLst/>
              <a:cxnLst/>
              <a:rect l="l" t="t" r="r" b="b"/>
              <a:pathLst>
                <a:path w="6985" h="13334">
                  <a:moveTo>
                    <a:pt x="6476" y="0"/>
                  </a:moveTo>
                  <a:lnTo>
                    <a:pt x="6095" y="0"/>
                  </a:lnTo>
                  <a:lnTo>
                    <a:pt x="5714" y="0"/>
                  </a:lnTo>
                  <a:lnTo>
                    <a:pt x="5333" y="0"/>
                  </a:lnTo>
                  <a:lnTo>
                    <a:pt x="4952" y="381"/>
                  </a:lnTo>
                  <a:lnTo>
                    <a:pt x="4571" y="381"/>
                  </a:lnTo>
                  <a:lnTo>
                    <a:pt x="4190" y="762"/>
                  </a:lnTo>
                  <a:lnTo>
                    <a:pt x="3809" y="762"/>
                  </a:lnTo>
                  <a:lnTo>
                    <a:pt x="3428" y="762"/>
                  </a:lnTo>
                  <a:lnTo>
                    <a:pt x="3428" y="1143"/>
                  </a:lnTo>
                  <a:lnTo>
                    <a:pt x="3047" y="1143"/>
                  </a:lnTo>
                  <a:lnTo>
                    <a:pt x="2666" y="1524"/>
                  </a:lnTo>
                  <a:lnTo>
                    <a:pt x="2285" y="1905"/>
                  </a:lnTo>
                  <a:lnTo>
                    <a:pt x="1904" y="2286"/>
                  </a:lnTo>
                  <a:lnTo>
                    <a:pt x="1523" y="2286"/>
                  </a:lnTo>
                  <a:lnTo>
                    <a:pt x="1523" y="2667"/>
                  </a:lnTo>
                  <a:lnTo>
                    <a:pt x="1142" y="3048"/>
                  </a:lnTo>
                  <a:lnTo>
                    <a:pt x="1142" y="3429"/>
                  </a:lnTo>
                  <a:lnTo>
                    <a:pt x="761" y="3810"/>
                  </a:lnTo>
                  <a:lnTo>
                    <a:pt x="761" y="4191"/>
                  </a:lnTo>
                  <a:lnTo>
                    <a:pt x="380" y="4572"/>
                  </a:lnTo>
                  <a:lnTo>
                    <a:pt x="380" y="4953"/>
                  </a:lnTo>
                  <a:lnTo>
                    <a:pt x="380" y="5334"/>
                  </a:lnTo>
                  <a:lnTo>
                    <a:pt x="0" y="5715"/>
                  </a:lnTo>
                  <a:lnTo>
                    <a:pt x="0" y="6096"/>
                  </a:lnTo>
                  <a:lnTo>
                    <a:pt x="0" y="6477"/>
                  </a:lnTo>
                  <a:lnTo>
                    <a:pt x="0" y="8382"/>
                  </a:lnTo>
                  <a:lnTo>
                    <a:pt x="380" y="8382"/>
                  </a:lnTo>
                  <a:lnTo>
                    <a:pt x="380" y="8763"/>
                  </a:lnTo>
                  <a:lnTo>
                    <a:pt x="380" y="9144"/>
                  </a:lnTo>
                  <a:lnTo>
                    <a:pt x="380" y="9525"/>
                  </a:lnTo>
                  <a:lnTo>
                    <a:pt x="761" y="9906"/>
                  </a:lnTo>
                  <a:lnTo>
                    <a:pt x="761" y="10287"/>
                  </a:lnTo>
                  <a:lnTo>
                    <a:pt x="1142" y="10287"/>
                  </a:lnTo>
                  <a:lnTo>
                    <a:pt x="1142" y="10668"/>
                  </a:lnTo>
                  <a:lnTo>
                    <a:pt x="1142" y="11049"/>
                  </a:lnTo>
                  <a:lnTo>
                    <a:pt x="1523" y="11049"/>
                  </a:lnTo>
                  <a:lnTo>
                    <a:pt x="1523" y="11430"/>
                  </a:lnTo>
                  <a:lnTo>
                    <a:pt x="1904" y="11430"/>
                  </a:lnTo>
                  <a:lnTo>
                    <a:pt x="1904" y="11811"/>
                  </a:lnTo>
                  <a:lnTo>
                    <a:pt x="2285" y="12192"/>
                  </a:lnTo>
                  <a:lnTo>
                    <a:pt x="2666" y="12573"/>
                  </a:lnTo>
                  <a:lnTo>
                    <a:pt x="3047" y="12573"/>
                  </a:lnTo>
                  <a:lnTo>
                    <a:pt x="3428" y="12954"/>
                  </a:lnTo>
                  <a:lnTo>
                    <a:pt x="3809" y="12954"/>
                  </a:lnTo>
                </a:path>
              </a:pathLst>
            </a:custGeom>
            <a:ln w="3530">
              <a:solidFill>
                <a:srgbClr val="565659"/>
              </a:solidFill>
            </a:ln>
          </p:spPr>
          <p:txBody>
            <a:bodyPr wrap="square" lIns="0" tIns="0" rIns="0" bIns="0" rtlCol="0"/>
            <a:lstStyle/>
            <a:p/>
          </p:txBody>
        </p:sp>
        <p:sp>
          <p:nvSpPr>
            <p:cNvPr id="3399" name="object 3399" descr=""/>
            <p:cNvSpPr/>
            <p:nvPr/>
          </p:nvSpPr>
          <p:spPr>
            <a:xfrm>
              <a:off x="2099833" y="8546070"/>
              <a:ext cx="6985" cy="13335"/>
            </a:xfrm>
            <a:custGeom>
              <a:avLst/>
              <a:gdLst/>
              <a:ahLst/>
              <a:cxnLst/>
              <a:rect l="l" t="t" r="r" b="b"/>
              <a:pathLst>
                <a:path w="6985" h="13334">
                  <a:moveTo>
                    <a:pt x="3048" y="12954"/>
                  </a:moveTo>
                  <a:lnTo>
                    <a:pt x="3429" y="12954"/>
                  </a:lnTo>
                  <a:lnTo>
                    <a:pt x="3429" y="12573"/>
                  </a:lnTo>
                  <a:lnTo>
                    <a:pt x="3810" y="12573"/>
                  </a:lnTo>
                  <a:lnTo>
                    <a:pt x="4191" y="12192"/>
                  </a:lnTo>
                  <a:lnTo>
                    <a:pt x="4572" y="11811"/>
                  </a:lnTo>
                  <a:lnTo>
                    <a:pt x="4953" y="11811"/>
                  </a:lnTo>
                  <a:lnTo>
                    <a:pt x="4953" y="11430"/>
                  </a:lnTo>
                  <a:lnTo>
                    <a:pt x="5334" y="11049"/>
                  </a:lnTo>
                  <a:lnTo>
                    <a:pt x="5334" y="10668"/>
                  </a:lnTo>
                  <a:lnTo>
                    <a:pt x="5715" y="10287"/>
                  </a:lnTo>
                  <a:lnTo>
                    <a:pt x="6096" y="9906"/>
                  </a:lnTo>
                  <a:lnTo>
                    <a:pt x="6096" y="9525"/>
                  </a:lnTo>
                  <a:lnTo>
                    <a:pt x="6096" y="9144"/>
                  </a:lnTo>
                  <a:lnTo>
                    <a:pt x="6477" y="8763"/>
                  </a:lnTo>
                  <a:lnTo>
                    <a:pt x="6477" y="8382"/>
                  </a:lnTo>
                  <a:lnTo>
                    <a:pt x="6477" y="8001"/>
                  </a:lnTo>
                  <a:lnTo>
                    <a:pt x="6477" y="4953"/>
                  </a:lnTo>
                  <a:lnTo>
                    <a:pt x="6096" y="4572"/>
                  </a:lnTo>
                  <a:lnTo>
                    <a:pt x="6096" y="4191"/>
                  </a:lnTo>
                  <a:lnTo>
                    <a:pt x="6096" y="3810"/>
                  </a:lnTo>
                  <a:lnTo>
                    <a:pt x="5715" y="3810"/>
                  </a:lnTo>
                  <a:lnTo>
                    <a:pt x="5715" y="3429"/>
                  </a:lnTo>
                  <a:lnTo>
                    <a:pt x="5334" y="3048"/>
                  </a:lnTo>
                  <a:lnTo>
                    <a:pt x="5334" y="2667"/>
                  </a:lnTo>
                  <a:lnTo>
                    <a:pt x="4953" y="2286"/>
                  </a:lnTo>
                  <a:lnTo>
                    <a:pt x="4572" y="2286"/>
                  </a:lnTo>
                  <a:lnTo>
                    <a:pt x="4572" y="1905"/>
                  </a:lnTo>
                  <a:lnTo>
                    <a:pt x="4191" y="1905"/>
                  </a:lnTo>
                  <a:lnTo>
                    <a:pt x="4191" y="1524"/>
                  </a:lnTo>
                  <a:lnTo>
                    <a:pt x="3810" y="1524"/>
                  </a:lnTo>
                  <a:lnTo>
                    <a:pt x="3429" y="1143"/>
                  </a:lnTo>
                  <a:lnTo>
                    <a:pt x="3048" y="762"/>
                  </a:lnTo>
                  <a:lnTo>
                    <a:pt x="2667" y="762"/>
                  </a:lnTo>
                  <a:lnTo>
                    <a:pt x="2286" y="762"/>
                  </a:lnTo>
                  <a:lnTo>
                    <a:pt x="2286" y="381"/>
                  </a:lnTo>
                  <a:lnTo>
                    <a:pt x="1905" y="381"/>
                  </a:lnTo>
                  <a:lnTo>
                    <a:pt x="1524" y="381"/>
                  </a:lnTo>
                  <a:lnTo>
                    <a:pt x="1143" y="0"/>
                  </a:lnTo>
                  <a:lnTo>
                    <a:pt x="762" y="0"/>
                  </a:lnTo>
                  <a:lnTo>
                    <a:pt x="381" y="0"/>
                  </a:lnTo>
                  <a:lnTo>
                    <a:pt x="0" y="0"/>
                  </a:lnTo>
                </a:path>
              </a:pathLst>
            </a:custGeom>
            <a:ln w="3530">
              <a:solidFill>
                <a:srgbClr val="565659"/>
              </a:solidFill>
            </a:ln>
          </p:spPr>
          <p:txBody>
            <a:bodyPr wrap="square" lIns="0" tIns="0" rIns="0" bIns="0" rtlCol="0"/>
            <a:lstStyle/>
            <a:p/>
          </p:txBody>
        </p:sp>
        <p:sp>
          <p:nvSpPr>
            <p:cNvPr id="3400" name="object 3400" descr=""/>
            <p:cNvSpPr/>
            <p:nvPr/>
          </p:nvSpPr>
          <p:spPr>
            <a:xfrm>
              <a:off x="2281568" y="8467588"/>
              <a:ext cx="4445" cy="3810"/>
            </a:xfrm>
            <a:custGeom>
              <a:avLst/>
              <a:gdLst/>
              <a:ahLst/>
              <a:cxnLst/>
              <a:rect l="l" t="t" r="r" b="b"/>
              <a:pathLst>
                <a:path w="4444" h="3809">
                  <a:moveTo>
                    <a:pt x="4191" y="0"/>
                  </a:moveTo>
                  <a:lnTo>
                    <a:pt x="3810" y="381"/>
                  </a:lnTo>
                  <a:lnTo>
                    <a:pt x="3429" y="381"/>
                  </a:lnTo>
                  <a:lnTo>
                    <a:pt x="3048" y="381"/>
                  </a:lnTo>
                  <a:lnTo>
                    <a:pt x="3048" y="762"/>
                  </a:lnTo>
                  <a:lnTo>
                    <a:pt x="2667" y="762"/>
                  </a:lnTo>
                  <a:lnTo>
                    <a:pt x="2286" y="762"/>
                  </a:lnTo>
                  <a:lnTo>
                    <a:pt x="2286" y="1143"/>
                  </a:lnTo>
                  <a:lnTo>
                    <a:pt x="1905" y="1143"/>
                  </a:lnTo>
                  <a:lnTo>
                    <a:pt x="1524" y="1524"/>
                  </a:lnTo>
                  <a:lnTo>
                    <a:pt x="1143" y="1905"/>
                  </a:lnTo>
                  <a:lnTo>
                    <a:pt x="762" y="2286"/>
                  </a:lnTo>
                  <a:lnTo>
                    <a:pt x="762" y="2667"/>
                  </a:lnTo>
                  <a:lnTo>
                    <a:pt x="381" y="2667"/>
                  </a:lnTo>
                  <a:lnTo>
                    <a:pt x="381" y="3048"/>
                  </a:lnTo>
                  <a:lnTo>
                    <a:pt x="0" y="3429"/>
                  </a:lnTo>
                </a:path>
              </a:pathLst>
            </a:custGeom>
            <a:ln w="3530">
              <a:solidFill>
                <a:srgbClr val="565659"/>
              </a:solidFill>
            </a:ln>
          </p:spPr>
          <p:txBody>
            <a:bodyPr wrap="square" lIns="0" tIns="0" rIns="0" bIns="0" rtlCol="0"/>
            <a:lstStyle/>
            <a:p/>
          </p:txBody>
        </p:sp>
        <p:sp>
          <p:nvSpPr>
            <p:cNvPr id="3401" name="object 3401" descr=""/>
            <p:cNvSpPr/>
            <p:nvPr/>
          </p:nvSpPr>
          <p:spPr>
            <a:xfrm>
              <a:off x="2089542" y="8467585"/>
              <a:ext cx="5715" cy="13335"/>
            </a:xfrm>
            <a:custGeom>
              <a:avLst/>
              <a:gdLst/>
              <a:ahLst/>
              <a:cxnLst/>
              <a:rect l="l" t="t" r="r" b="b"/>
              <a:pathLst>
                <a:path w="5714" h="13334">
                  <a:moveTo>
                    <a:pt x="0" y="13334"/>
                  </a:moveTo>
                  <a:lnTo>
                    <a:pt x="381" y="13334"/>
                  </a:lnTo>
                  <a:lnTo>
                    <a:pt x="762" y="13334"/>
                  </a:lnTo>
                  <a:lnTo>
                    <a:pt x="1143" y="13334"/>
                  </a:lnTo>
                  <a:lnTo>
                    <a:pt x="1143" y="12953"/>
                  </a:lnTo>
                  <a:lnTo>
                    <a:pt x="1524" y="12953"/>
                  </a:lnTo>
                  <a:lnTo>
                    <a:pt x="1905" y="12572"/>
                  </a:lnTo>
                  <a:lnTo>
                    <a:pt x="2286" y="12572"/>
                  </a:lnTo>
                  <a:lnTo>
                    <a:pt x="2286" y="12191"/>
                  </a:lnTo>
                  <a:lnTo>
                    <a:pt x="2667" y="12191"/>
                  </a:lnTo>
                  <a:lnTo>
                    <a:pt x="3048" y="11810"/>
                  </a:lnTo>
                  <a:lnTo>
                    <a:pt x="3429" y="11429"/>
                  </a:lnTo>
                  <a:lnTo>
                    <a:pt x="3429" y="11048"/>
                  </a:lnTo>
                  <a:lnTo>
                    <a:pt x="3810" y="11048"/>
                  </a:lnTo>
                  <a:lnTo>
                    <a:pt x="4191" y="10667"/>
                  </a:lnTo>
                  <a:lnTo>
                    <a:pt x="4191" y="10286"/>
                  </a:lnTo>
                  <a:lnTo>
                    <a:pt x="4572" y="9905"/>
                  </a:lnTo>
                  <a:lnTo>
                    <a:pt x="4572" y="9524"/>
                  </a:lnTo>
                  <a:lnTo>
                    <a:pt x="4572" y="9143"/>
                  </a:lnTo>
                  <a:lnTo>
                    <a:pt x="4953" y="9143"/>
                  </a:lnTo>
                  <a:lnTo>
                    <a:pt x="4953" y="8762"/>
                  </a:lnTo>
                  <a:lnTo>
                    <a:pt x="4953" y="8381"/>
                  </a:lnTo>
                  <a:lnTo>
                    <a:pt x="4953" y="8000"/>
                  </a:lnTo>
                  <a:lnTo>
                    <a:pt x="5334" y="7619"/>
                  </a:lnTo>
                  <a:lnTo>
                    <a:pt x="5334" y="7238"/>
                  </a:lnTo>
                  <a:lnTo>
                    <a:pt x="5334" y="6857"/>
                  </a:lnTo>
                  <a:lnTo>
                    <a:pt x="5334" y="6476"/>
                  </a:lnTo>
                  <a:lnTo>
                    <a:pt x="5334" y="6095"/>
                  </a:lnTo>
                  <a:lnTo>
                    <a:pt x="4953" y="5714"/>
                  </a:lnTo>
                  <a:lnTo>
                    <a:pt x="4953" y="5333"/>
                  </a:lnTo>
                  <a:lnTo>
                    <a:pt x="4953" y="4952"/>
                  </a:lnTo>
                  <a:lnTo>
                    <a:pt x="4953" y="4571"/>
                  </a:lnTo>
                  <a:lnTo>
                    <a:pt x="4572" y="4190"/>
                  </a:lnTo>
                  <a:lnTo>
                    <a:pt x="4572" y="3809"/>
                  </a:lnTo>
                  <a:lnTo>
                    <a:pt x="4572" y="3428"/>
                  </a:lnTo>
                  <a:lnTo>
                    <a:pt x="4191" y="3428"/>
                  </a:lnTo>
                  <a:lnTo>
                    <a:pt x="4191" y="3047"/>
                  </a:lnTo>
                  <a:lnTo>
                    <a:pt x="3810" y="2666"/>
                  </a:lnTo>
                  <a:lnTo>
                    <a:pt x="3810" y="2285"/>
                  </a:lnTo>
                  <a:lnTo>
                    <a:pt x="3429" y="1904"/>
                  </a:lnTo>
                  <a:lnTo>
                    <a:pt x="3048" y="1904"/>
                  </a:lnTo>
                  <a:lnTo>
                    <a:pt x="2667" y="1523"/>
                  </a:lnTo>
                  <a:lnTo>
                    <a:pt x="2667" y="1142"/>
                  </a:lnTo>
                  <a:lnTo>
                    <a:pt x="2286" y="1142"/>
                  </a:lnTo>
                  <a:lnTo>
                    <a:pt x="1905" y="761"/>
                  </a:lnTo>
                  <a:lnTo>
                    <a:pt x="1524" y="761"/>
                  </a:lnTo>
                  <a:lnTo>
                    <a:pt x="1143" y="380"/>
                  </a:lnTo>
                  <a:lnTo>
                    <a:pt x="762" y="380"/>
                  </a:lnTo>
                  <a:lnTo>
                    <a:pt x="381" y="0"/>
                  </a:lnTo>
                  <a:lnTo>
                    <a:pt x="0" y="0"/>
                  </a:lnTo>
                </a:path>
              </a:pathLst>
            </a:custGeom>
            <a:ln w="3530">
              <a:solidFill>
                <a:srgbClr val="565659"/>
              </a:solidFill>
            </a:ln>
          </p:spPr>
          <p:txBody>
            <a:bodyPr wrap="square" lIns="0" tIns="0" rIns="0" bIns="0" rtlCol="0"/>
            <a:lstStyle/>
            <a:p/>
          </p:txBody>
        </p:sp>
        <p:sp>
          <p:nvSpPr>
            <p:cNvPr id="3402" name="object 3402" descr=""/>
            <p:cNvSpPr/>
            <p:nvPr/>
          </p:nvSpPr>
          <p:spPr>
            <a:xfrm>
              <a:off x="2280805" y="8471011"/>
              <a:ext cx="5080" cy="10160"/>
            </a:xfrm>
            <a:custGeom>
              <a:avLst/>
              <a:gdLst/>
              <a:ahLst/>
              <a:cxnLst/>
              <a:rect l="l" t="t" r="r" b="b"/>
              <a:pathLst>
                <a:path w="5080" h="10159">
                  <a:moveTo>
                    <a:pt x="762" y="0"/>
                  </a:moveTo>
                  <a:lnTo>
                    <a:pt x="762" y="380"/>
                  </a:lnTo>
                  <a:lnTo>
                    <a:pt x="381" y="380"/>
                  </a:lnTo>
                  <a:lnTo>
                    <a:pt x="381" y="761"/>
                  </a:lnTo>
                  <a:lnTo>
                    <a:pt x="381" y="1142"/>
                  </a:lnTo>
                  <a:lnTo>
                    <a:pt x="0" y="1523"/>
                  </a:lnTo>
                  <a:lnTo>
                    <a:pt x="0" y="1904"/>
                  </a:lnTo>
                  <a:lnTo>
                    <a:pt x="0" y="5333"/>
                  </a:lnTo>
                  <a:lnTo>
                    <a:pt x="381" y="5333"/>
                  </a:lnTo>
                  <a:lnTo>
                    <a:pt x="381" y="5714"/>
                  </a:lnTo>
                  <a:lnTo>
                    <a:pt x="381" y="6095"/>
                  </a:lnTo>
                  <a:lnTo>
                    <a:pt x="762" y="6476"/>
                  </a:lnTo>
                  <a:lnTo>
                    <a:pt x="762" y="6857"/>
                  </a:lnTo>
                  <a:lnTo>
                    <a:pt x="1143" y="7238"/>
                  </a:lnTo>
                  <a:lnTo>
                    <a:pt x="1143" y="7619"/>
                  </a:lnTo>
                  <a:lnTo>
                    <a:pt x="1524" y="8000"/>
                  </a:lnTo>
                  <a:lnTo>
                    <a:pt x="1905" y="8000"/>
                  </a:lnTo>
                  <a:lnTo>
                    <a:pt x="1905" y="8381"/>
                  </a:lnTo>
                  <a:lnTo>
                    <a:pt x="2286" y="8381"/>
                  </a:lnTo>
                  <a:lnTo>
                    <a:pt x="2667" y="8762"/>
                  </a:lnTo>
                  <a:lnTo>
                    <a:pt x="3048" y="9143"/>
                  </a:lnTo>
                  <a:lnTo>
                    <a:pt x="3429" y="9524"/>
                  </a:lnTo>
                  <a:lnTo>
                    <a:pt x="3810" y="9524"/>
                  </a:lnTo>
                  <a:lnTo>
                    <a:pt x="4191" y="9905"/>
                  </a:lnTo>
                  <a:lnTo>
                    <a:pt x="4572" y="9905"/>
                  </a:lnTo>
                  <a:lnTo>
                    <a:pt x="4953" y="9905"/>
                  </a:lnTo>
                </a:path>
              </a:pathLst>
            </a:custGeom>
            <a:ln w="3530">
              <a:solidFill>
                <a:srgbClr val="565659"/>
              </a:solidFill>
            </a:ln>
          </p:spPr>
          <p:txBody>
            <a:bodyPr wrap="square" lIns="0" tIns="0" rIns="0" bIns="0" rtlCol="0"/>
            <a:lstStyle/>
            <a:p/>
          </p:txBody>
        </p:sp>
        <p:sp>
          <p:nvSpPr>
            <p:cNvPr id="3403" name="object 3403" descr=""/>
            <p:cNvSpPr/>
            <p:nvPr/>
          </p:nvSpPr>
          <p:spPr>
            <a:xfrm>
              <a:off x="2118502" y="8392525"/>
              <a:ext cx="10795" cy="10795"/>
            </a:xfrm>
            <a:custGeom>
              <a:avLst/>
              <a:gdLst/>
              <a:ahLst/>
              <a:cxnLst/>
              <a:rect l="l" t="t" r="r" b="b"/>
              <a:pathLst>
                <a:path w="10794" h="10795">
                  <a:moveTo>
                    <a:pt x="0" y="9143"/>
                  </a:moveTo>
                  <a:lnTo>
                    <a:pt x="0" y="9524"/>
                  </a:lnTo>
                  <a:lnTo>
                    <a:pt x="381" y="9524"/>
                  </a:lnTo>
                  <a:lnTo>
                    <a:pt x="762" y="9524"/>
                  </a:lnTo>
                  <a:lnTo>
                    <a:pt x="1524" y="9905"/>
                  </a:lnTo>
                  <a:lnTo>
                    <a:pt x="1905" y="9905"/>
                  </a:lnTo>
                  <a:lnTo>
                    <a:pt x="2286" y="9905"/>
                  </a:lnTo>
                  <a:lnTo>
                    <a:pt x="2667" y="9905"/>
                  </a:lnTo>
                  <a:lnTo>
                    <a:pt x="3048" y="10286"/>
                  </a:lnTo>
                  <a:lnTo>
                    <a:pt x="3429" y="10286"/>
                  </a:lnTo>
                  <a:lnTo>
                    <a:pt x="3810" y="10286"/>
                  </a:lnTo>
                  <a:lnTo>
                    <a:pt x="4191" y="9905"/>
                  </a:lnTo>
                  <a:lnTo>
                    <a:pt x="4572" y="9905"/>
                  </a:lnTo>
                  <a:lnTo>
                    <a:pt x="4953" y="9905"/>
                  </a:lnTo>
                  <a:lnTo>
                    <a:pt x="5334" y="9905"/>
                  </a:lnTo>
                  <a:lnTo>
                    <a:pt x="5715" y="9524"/>
                  </a:lnTo>
                  <a:lnTo>
                    <a:pt x="6096" y="9524"/>
                  </a:lnTo>
                  <a:lnTo>
                    <a:pt x="6477" y="9524"/>
                  </a:lnTo>
                  <a:lnTo>
                    <a:pt x="6858" y="9143"/>
                  </a:lnTo>
                  <a:lnTo>
                    <a:pt x="7238" y="8762"/>
                  </a:lnTo>
                  <a:lnTo>
                    <a:pt x="7620" y="8762"/>
                  </a:lnTo>
                  <a:lnTo>
                    <a:pt x="8001" y="8381"/>
                  </a:lnTo>
                  <a:lnTo>
                    <a:pt x="8382" y="8000"/>
                  </a:lnTo>
                  <a:lnTo>
                    <a:pt x="8382" y="7619"/>
                  </a:lnTo>
                  <a:lnTo>
                    <a:pt x="8763" y="7619"/>
                  </a:lnTo>
                  <a:lnTo>
                    <a:pt x="9144" y="7238"/>
                  </a:lnTo>
                  <a:lnTo>
                    <a:pt x="9144" y="6857"/>
                  </a:lnTo>
                  <a:lnTo>
                    <a:pt x="9525" y="6476"/>
                  </a:lnTo>
                  <a:lnTo>
                    <a:pt x="9525" y="6095"/>
                  </a:lnTo>
                  <a:lnTo>
                    <a:pt x="9906" y="5714"/>
                  </a:lnTo>
                  <a:lnTo>
                    <a:pt x="9906" y="5333"/>
                  </a:lnTo>
                  <a:lnTo>
                    <a:pt x="9906" y="4952"/>
                  </a:lnTo>
                  <a:lnTo>
                    <a:pt x="10287" y="4571"/>
                  </a:lnTo>
                  <a:lnTo>
                    <a:pt x="10287" y="4190"/>
                  </a:lnTo>
                  <a:lnTo>
                    <a:pt x="10287" y="1904"/>
                  </a:lnTo>
                  <a:lnTo>
                    <a:pt x="9906" y="1523"/>
                  </a:lnTo>
                  <a:lnTo>
                    <a:pt x="9906" y="1142"/>
                  </a:lnTo>
                  <a:lnTo>
                    <a:pt x="9906" y="761"/>
                  </a:lnTo>
                  <a:lnTo>
                    <a:pt x="9525" y="380"/>
                  </a:lnTo>
                  <a:lnTo>
                    <a:pt x="9525" y="0"/>
                  </a:lnTo>
                </a:path>
              </a:pathLst>
            </a:custGeom>
            <a:ln w="3530">
              <a:solidFill>
                <a:srgbClr val="565659"/>
              </a:solidFill>
            </a:ln>
          </p:spPr>
          <p:txBody>
            <a:bodyPr wrap="square" lIns="0" tIns="0" rIns="0" bIns="0" rtlCol="0"/>
            <a:lstStyle/>
            <a:p/>
          </p:txBody>
        </p:sp>
        <p:sp>
          <p:nvSpPr>
            <p:cNvPr id="3404" name="object 3404" descr=""/>
            <p:cNvSpPr/>
            <p:nvPr/>
          </p:nvSpPr>
          <p:spPr>
            <a:xfrm>
              <a:off x="2246897" y="8392528"/>
              <a:ext cx="10795" cy="10795"/>
            </a:xfrm>
            <a:custGeom>
              <a:avLst/>
              <a:gdLst/>
              <a:ahLst/>
              <a:cxnLst/>
              <a:rect l="l" t="t" r="r" b="b"/>
              <a:pathLst>
                <a:path w="10794" h="10795">
                  <a:moveTo>
                    <a:pt x="762" y="0"/>
                  </a:moveTo>
                  <a:lnTo>
                    <a:pt x="381" y="0"/>
                  </a:lnTo>
                  <a:lnTo>
                    <a:pt x="381" y="380"/>
                  </a:lnTo>
                  <a:lnTo>
                    <a:pt x="381" y="761"/>
                  </a:lnTo>
                  <a:lnTo>
                    <a:pt x="0" y="1142"/>
                  </a:lnTo>
                  <a:lnTo>
                    <a:pt x="0" y="1523"/>
                  </a:lnTo>
                  <a:lnTo>
                    <a:pt x="0" y="1904"/>
                  </a:lnTo>
                  <a:lnTo>
                    <a:pt x="0" y="5333"/>
                  </a:lnTo>
                  <a:lnTo>
                    <a:pt x="381" y="5714"/>
                  </a:lnTo>
                  <a:lnTo>
                    <a:pt x="381" y="6095"/>
                  </a:lnTo>
                  <a:lnTo>
                    <a:pt x="762" y="6476"/>
                  </a:lnTo>
                  <a:lnTo>
                    <a:pt x="762" y="6857"/>
                  </a:lnTo>
                  <a:lnTo>
                    <a:pt x="1143" y="7238"/>
                  </a:lnTo>
                  <a:lnTo>
                    <a:pt x="1143" y="7619"/>
                  </a:lnTo>
                  <a:lnTo>
                    <a:pt x="1524" y="8000"/>
                  </a:lnTo>
                  <a:lnTo>
                    <a:pt x="1905" y="8000"/>
                  </a:lnTo>
                  <a:lnTo>
                    <a:pt x="2286" y="8381"/>
                  </a:lnTo>
                  <a:lnTo>
                    <a:pt x="2667" y="8762"/>
                  </a:lnTo>
                  <a:lnTo>
                    <a:pt x="3048" y="8762"/>
                  </a:lnTo>
                  <a:lnTo>
                    <a:pt x="3048" y="9143"/>
                  </a:lnTo>
                  <a:lnTo>
                    <a:pt x="3429" y="9524"/>
                  </a:lnTo>
                  <a:lnTo>
                    <a:pt x="3810" y="9524"/>
                  </a:lnTo>
                  <a:lnTo>
                    <a:pt x="4191" y="9524"/>
                  </a:lnTo>
                  <a:lnTo>
                    <a:pt x="4572" y="9905"/>
                  </a:lnTo>
                  <a:lnTo>
                    <a:pt x="4953" y="9905"/>
                  </a:lnTo>
                  <a:lnTo>
                    <a:pt x="5334" y="9905"/>
                  </a:lnTo>
                  <a:lnTo>
                    <a:pt x="5715" y="9905"/>
                  </a:lnTo>
                  <a:lnTo>
                    <a:pt x="6096" y="9905"/>
                  </a:lnTo>
                  <a:lnTo>
                    <a:pt x="6096" y="10286"/>
                  </a:lnTo>
                  <a:lnTo>
                    <a:pt x="6477" y="10286"/>
                  </a:lnTo>
                  <a:lnTo>
                    <a:pt x="6858" y="10286"/>
                  </a:lnTo>
                  <a:lnTo>
                    <a:pt x="7239" y="10286"/>
                  </a:lnTo>
                  <a:lnTo>
                    <a:pt x="7239" y="9905"/>
                  </a:lnTo>
                  <a:lnTo>
                    <a:pt x="7620" y="9905"/>
                  </a:lnTo>
                  <a:lnTo>
                    <a:pt x="8001" y="9905"/>
                  </a:lnTo>
                  <a:lnTo>
                    <a:pt x="8382" y="9905"/>
                  </a:lnTo>
                  <a:lnTo>
                    <a:pt x="8763" y="9905"/>
                  </a:lnTo>
                  <a:lnTo>
                    <a:pt x="9144" y="9524"/>
                  </a:lnTo>
                  <a:lnTo>
                    <a:pt x="9525" y="9524"/>
                  </a:lnTo>
                  <a:lnTo>
                    <a:pt x="9906" y="9524"/>
                  </a:lnTo>
                  <a:lnTo>
                    <a:pt x="10287" y="9143"/>
                  </a:lnTo>
                </a:path>
              </a:pathLst>
            </a:custGeom>
            <a:ln w="3530">
              <a:solidFill>
                <a:srgbClr val="565659"/>
              </a:solidFill>
            </a:ln>
          </p:spPr>
          <p:txBody>
            <a:bodyPr wrap="square" lIns="0" tIns="0" rIns="0" bIns="0" rtlCol="0"/>
            <a:lstStyle/>
            <a:p/>
          </p:txBody>
        </p:sp>
        <p:sp>
          <p:nvSpPr>
            <p:cNvPr id="3405" name="object 3405" descr=""/>
            <p:cNvSpPr/>
            <p:nvPr/>
          </p:nvSpPr>
          <p:spPr>
            <a:xfrm>
              <a:off x="2268612" y="8543781"/>
              <a:ext cx="18415" cy="22225"/>
            </a:xfrm>
            <a:custGeom>
              <a:avLst/>
              <a:gdLst/>
              <a:ahLst/>
              <a:cxnLst/>
              <a:rect l="l" t="t" r="r" b="b"/>
              <a:pathLst>
                <a:path w="18414" h="22225">
                  <a:moveTo>
                    <a:pt x="8762" y="762"/>
                  </a:moveTo>
                  <a:lnTo>
                    <a:pt x="9524" y="762"/>
                  </a:lnTo>
                  <a:lnTo>
                    <a:pt x="9905" y="762"/>
                  </a:lnTo>
                  <a:lnTo>
                    <a:pt x="10667" y="381"/>
                  </a:lnTo>
                  <a:lnTo>
                    <a:pt x="16763" y="381"/>
                  </a:lnTo>
                  <a:lnTo>
                    <a:pt x="17144" y="0"/>
                  </a:lnTo>
                  <a:lnTo>
                    <a:pt x="17906" y="0"/>
                  </a:lnTo>
                  <a:lnTo>
                    <a:pt x="15620" y="11049"/>
                  </a:lnTo>
                  <a:lnTo>
                    <a:pt x="14858" y="16764"/>
                  </a:lnTo>
                  <a:lnTo>
                    <a:pt x="13715" y="22098"/>
                  </a:lnTo>
                  <a:lnTo>
                    <a:pt x="12572" y="21717"/>
                  </a:lnTo>
                  <a:lnTo>
                    <a:pt x="11810" y="20955"/>
                  </a:lnTo>
                  <a:lnTo>
                    <a:pt x="10667" y="20574"/>
                  </a:lnTo>
                  <a:lnTo>
                    <a:pt x="10286" y="20193"/>
                  </a:lnTo>
                  <a:lnTo>
                    <a:pt x="9524" y="19812"/>
                  </a:lnTo>
                  <a:lnTo>
                    <a:pt x="9143" y="19812"/>
                  </a:lnTo>
                  <a:lnTo>
                    <a:pt x="8381" y="19431"/>
                  </a:lnTo>
                  <a:lnTo>
                    <a:pt x="8000" y="19050"/>
                  </a:lnTo>
                  <a:lnTo>
                    <a:pt x="7238" y="19050"/>
                  </a:lnTo>
                  <a:lnTo>
                    <a:pt x="6857" y="18669"/>
                  </a:lnTo>
                  <a:lnTo>
                    <a:pt x="6095" y="18288"/>
                  </a:lnTo>
                  <a:lnTo>
                    <a:pt x="5333" y="17907"/>
                  </a:lnTo>
                  <a:lnTo>
                    <a:pt x="4952" y="17526"/>
                  </a:lnTo>
                  <a:lnTo>
                    <a:pt x="4571" y="17526"/>
                  </a:lnTo>
                  <a:lnTo>
                    <a:pt x="4190" y="17526"/>
                  </a:lnTo>
                  <a:lnTo>
                    <a:pt x="4190" y="17145"/>
                  </a:lnTo>
                  <a:lnTo>
                    <a:pt x="3809" y="17145"/>
                  </a:lnTo>
                  <a:lnTo>
                    <a:pt x="3809" y="16764"/>
                  </a:lnTo>
                  <a:lnTo>
                    <a:pt x="3428" y="16764"/>
                  </a:lnTo>
                  <a:lnTo>
                    <a:pt x="3047" y="16383"/>
                  </a:lnTo>
                  <a:lnTo>
                    <a:pt x="2666" y="16002"/>
                  </a:lnTo>
                  <a:lnTo>
                    <a:pt x="2285" y="16002"/>
                  </a:lnTo>
                  <a:lnTo>
                    <a:pt x="2285" y="15621"/>
                  </a:lnTo>
                  <a:lnTo>
                    <a:pt x="1904" y="15621"/>
                  </a:lnTo>
                  <a:lnTo>
                    <a:pt x="1904" y="15240"/>
                  </a:lnTo>
                  <a:lnTo>
                    <a:pt x="1523" y="14859"/>
                  </a:lnTo>
                  <a:lnTo>
                    <a:pt x="1523" y="14478"/>
                  </a:lnTo>
                  <a:lnTo>
                    <a:pt x="1142" y="14478"/>
                  </a:lnTo>
                  <a:lnTo>
                    <a:pt x="1142" y="14097"/>
                  </a:lnTo>
                  <a:lnTo>
                    <a:pt x="761" y="13716"/>
                  </a:lnTo>
                  <a:lnTo>
                    <a:pt x="761" y="13335"/>
                  </a:lnTo>
                  <a:lnTo>
                    <a:pt x="380" y="12954"/>
                  </a:lnTo>
                  <a:lnTo>
                    <a:pt x="380" y="12573"/>
                  </a:lnTo>
                  <a:lnTo>
                    <a:pt x="380" y="12192"/>
                  </a:lnTo>
                  <a:lnTo>
                    <a:pt x="0" y="11811"/>
                  </a:lnTo>
                  <a:lnTo>
                    <a:pt x="0" y="11430"/>
                  </a:lnTo>
                  <a:lnTo>
                    <a:pt x="0" y="11049"/>
                  </a:lnTo>
                  <a:lnTo>
                    <a:pt x="0" y="7239"/>
                  </a:lnTo>
                  <a:lnTo>
                    <a:pt x="380" y="6858"/>
                  </a:lnTo>
                  <a:lnTo>
                    <a:pt x="380" y="6477"/>
                  </a:lnTo>
                  <a:lnTo>
                    <a:pt x="761" y="6096"/>
                  </a:lnTo>
                  <a:lnTo>
                    <a:pt x="761" y="5334"/>
                  </a:lnTo>
                  <a:lnTo>
                    <a:pt x="1142" y="4953"/>
                  </a:lnTo>
                  <a:lnTo>
                    <a:pt x="1142" y="4572"/>
                  </a:lnTo>
                  <a:lnTo>
                    <a:pt x="1523" y="4191"/>
                  </a:lnTo>
                  <a:lnTo>
                    <a:pt x="1904" y="3810"/>
                  </a:lnTo>
                  <a:lnTo>
                    <a:pt x="2285" y="3810"/>
                  </a:lnTo>
                  <a:lnTo>
                    <a:pt x="2285" y="3429"/>
                  </a:lnTo>
                  <a:lnTo>
                    <a:pt x="2666" y="3048"/>
                  </a:lnTo>
                  <a:lnTo>
                    <a:pt x="3047" y="2667"/>
                  </a:lnTo>
                  <a:lnTo>
                    <a:pt x="3428" y="2667"/>
                  </a:lnTo>
                  <a:lnTo>
                    <a:pt x="3809" y="2286"/>
                  </a:lnTo>
                  <a:lnTo>
                    <a:pt x="4190" y="1905"/>
                  </a:lnTo>
                  <a:lnTo>
                    <a:pt x="4571" y="1905"/>
                  </a:lnTo>
                  <a:lnTo>
                    <a:pt x="4952" y="1524"/>
                  </a:lnTo>
                  <a:lnTo>
                    <a:pt x="5333" y="1524"/>
                  </a:lnTo>
                  <a:lnTo>
                    <a:pt x="5333" y="1143"/>
                  </a:lnTo>
                  <a:lnTo>
                    <a:pt x="5714" y="1143"/>
                  </a:lnTo>
                  <a:lnTo>
                    <a:pt x="6095" y="1143"/>
                  </a:lnTo>
                  <a:lnTo>
                    <a:pt x="6476" y="1143"/>
                  </a:lnTo>
                  <a:lnTo>
                    <a:pt x="6857" y="762"/>
                  </a:lnTo>
                  <a:lnTo>
                    <a:pt x="7238" y="762"/>
                  </a:lnTo>
                  <a:lnTo>
                    <a:pt x="7619" y="762"/>
                  </a:lnTo>
                  <a:lnTo>
                    <a:pt x="8000" y="762"/>
                  </a:lnTo>
                  <a:lnTo>
                    <a:pt x="8381" y="762"/>
                  </a:lnTo>
                  <a:lnTo>
                    <a:pt x="8762" y="762"/>
                  </a:lnTo>
                </a:path>
              </a:pathLst>
            </a:custGeom>
            <a:ln w="3530">
              <a:solidFill>
                <a:srgbClr val="565659"/>
              </a:solidFill>
            </a:ln>
          </p:spPr>
          <p:txBody>
            <a:bodyPr wrap="square" lIns="0" tIns="0" rIns="0" bIns="0" rtlCol="0"/>
            <a:lstStyle/>
            <a:p/>
          </p:txBody>
        </p:sp>
        <p:sp>
          <p:nvSpPr>
            <p:cNvPr id="3406" name="object 3406" descr=""/>
            <p:cNvSpPr/>
            <p:nvPr/>
          </p:nvSpPr>
          <p:spPr>
            <a:xfrm>
              <a:off x="2280044" y="8470250"/>
              <a:ext cx="16510" cy="15240"/>
            </a:xfrm>
            <a:custGeom>
              <a:avLst/>
              <a:gdLst/>
              <a:ahLst/>
              <a:cxnLst/>
              <a:rect l="l" t="t" r="r" b="b"/>
              <a:pathLst>
                <a:path w="16510" h="15240">
                  <a:moveTo>
                    <a:pt x="16001" y="15240"/>
                  </a:moveTo>
                  <a:lnTo>
                    <a:pt x="15620" y="15240"/>
                  </a:lnTo>
                  <a:lnTo>
                    <a:pt x="15239" y="15240"/>
                  </a:lnTo>
                  <a:lnTo>
                    <a:pt x="14858" y="15240"/>
                  </a:lnTo>
                  <a:lnTo>
                    <a:pt x="14477" y="14859"/>
                  </a:lnTo>
                  <a:lnTo>
                    <a:pt x="14096" y="14859"/>
                  </a:lnTo>
                  <a:lnTo>
                    <a:pt x="13715" y="14859"/>
                  </a:lnTo>
                  <a:lnTo>
                    <a:pt x="12953" y="14478"/>
                  </a:lnTo>
                  <a:lnTo>
                    <a:pt x="12572" y="14478"/>
                  </a:lnTo>
                  <a:lnTo>
                    <a:pt x="12191" y="14478"/>
                  </a:lnTo>
                  <a:lnTo>
                    <a:pt x="11810" y="14097"/>
                  </a:lnTo>
                  <a:lnTo>
                    <a:pt x="11429" y="14097"/>
                  </a:lnTo>
                  <a:lnTo>
                    <a:pt x="11048" y="14097"/>
                  </a:lnTo>
                  <a:lnTo>
                    <a:pt x="10667" y="14097"/>
                  </a:lnTo>
                  <a:lnTo>
                    <a:pt x="10286" y="13716"/>
                  </a:lnTo>
                  <a:lnTo>
                    <a:pt x="9905" y="13716"/>
                  </a:lnTo>
                  <a:lnTo>
                    <a:pt x="9524" y="13716"/>
                  </a:lnTo>
                  <a:lnTo>
                    <a:pt x="9143" y="13716"/>
                  </a:lnTo>
                  <a:lnTo>
                    <a:pt x="8762" y="13335"/>
                  </a:lnTo>
                  <a:lnTo>
                    <a:pt x="8381" y="13335"/>
                  </a:lnTo>
                  <a:lnTo>
                    <a:pt x="8000" y="13335"/>
                  </a:lnTo>
                  <a:lnTo>
                    <a:pt x="7619" y="12954"/>
                  </a:lnTo>
                  <a:lnTo>
                    <a:pt x="7238" y="12954"/>
                  </a:lnTo>
                  <a:lnTo>
                    <a:pt x="6857" y="12954"/>
                  </a:lnTo>
                  <a:lnTo>
                    <a:pt x="6476" y="12954"/>
                  </a:lnTo>
                  <a:lnTo>
                    <a:pt x="6095" y="12573"/>
                  </a:lnTo>
                  <a:lnTo>
                    <a:pt x="5714" y="12573"/>
                  </a:lnTo>
                  <a:lnTo>
                    <a:pt x="5333" y="12573"/>
                  </a:lnTo>
                  <a:lnTo>
                    <a:pt x="4952" y="12192"/>
                  </a:lnTo>
                  <a:lnTo>
                    <a:pt x="4571" y="12192"/>
                  </a:lnTo>
                  <a:lnTo>
                    <a:pt x="4571" y="11811"/>
                  </a:lnTo>
                  <a:lnTo>
                    <a:pt x="4190" y="11811"/>
                  </a:lnTo>
                  <a:lnTo>
                    <a:pt x="3809" y="11430"/>
                  </a:lnTo>
                  <a:lnTo>
                    <a:pt x="3428" y="11049"/>
                  </a:lnTo>
                  <a:lnTo>
                    <a:pt x="3047" y="10668"/>
                  </a:lnTo>
                  <a:lnTo>
                    <a:pt x="2666" y="10287"/>
                  </a:lnTo>
                  <a:lnTo>
                    <a:pt x="2285" y="10287"/>
                  </a:lnTo>
                  <a:lnTo>
                    <a:pt x="1904" y="9906"/>
                  </a:lnTo>
                  <a:lnTo>
                    <a:pt x="1904" y="9525"/>
                  </a:lnTo>
                  <a:lnTo>
                    <a:pt x="1904" y="9144"/>
                  </a:lnTo>
                  <a:lnTo>
                    <a:pt x="1523" y="9144"/>
                  </a:lnTo>
                  <a:lnTo>
                    <a:pt x="1523" y="8763"/>
                  </a:lnTo>
                  <a:lnTo>
                    <a:pt x="1142" y="8763"/>
                  </a:lnTo>
                  <a:lnTo>
                    <a:pt x="1142" y="8382"/>
                  </a:lnTo>
                  <a:lnTo>
                    <a:pt x="1142" y="8001"/>
                  </a:lnTo>
                  <a:lnTo>
                    <a:pt x="761" y="8001"/>
                  </a:lnTo>
                  <a:lnTo>
                    <a:pt x="761" y="7620"/>
                  </a:lnTo>
                  <a:lnTo>
                    <a:pt x="761" y="7239"/>
                  </a:lnTo>
                  <a:lnTo>
                    <a:pt x="761" y="6858"/>
                  </a:lnTo>
                  <a:lnTo>
                    <a:pt x="380" y="6858"/>
                  </a:lnTo>
                  <a:lnTo>
                    <a:pt x="380" y="6477"/>
                  </a:lnTo>
                  <a:lnTo>
                    <a:pt x="380" y="6096"/>
                  </a:lnTo>
                  <a:lnTo>
                    <a:pt x="380" y="5715"/>
                  </a:lnTo>
                  <a:lnTo>
                    <a:pt x="380" y="5334"/>
                  </a:lnTo>
                  <a:lnTo>
                    <a:pt x="0" y="5334"/>
                  </a:lnTo>
                  <a:lnTo>
                    <a:pt x="0" y="3048"/>
                  </a:lnTo>
                  <a:lnTo>
                    <a:pt x="380" y="2667"/>
                  </a:lnTo>
                  <a:lnTo>
                    <a:pt x="380" y="2286"/>
                  </a:lnTo>
                  <a:lnTo>
                    <a:pt x="380" y="1905"/>
                  </a:lnTo>
                  <a:lnTo>
                    <a:pt x="380" y="1524"/>
                  </a:lnTo>
                  <a:lnTo>
                    <a:pt x="761" y="1143"/>
                  </a:lnTo>
                  <a:lnTo>
                    <a:pt x="761" y="762"/>
                  </a:lnTo>
                  <a:lnTo>
                    <a:pt x="1142" y="381"/>
                  </a:lnTo>
                  <a:lnTo>
                    <a:pt x="1142" y="0"/>
                  </a:lnTo>
                </a:path>
              </a:pathLst>
            </a:custGeom>
            <a:ln w="3530">
              <a:solidFill>
                <a:srgbClr val="565659"/>
              </a:solidFill>
            </a:ln>
          </p:spPr>
          <p:txBody>
            <a:bodyPr wrap="square" lIns="0" tIns="0" rIns="0" bIns="0" rtlCol="0"/>
            <a:lstStyle/>
            <a:p/>
          </p:txBody>
        </p:sp>
        <p:sp>
          <p:nvSpPr>
            <p:cNvPr id="3407" name="object 3407" descr=""/>
            <p:cNvSpPr/>
            <p:nvPr/>
          </p:nvSpPr>
          <p:spPr>
            <a:xfrm>
              <a:off x="2089163" y="8543785"/>
              <a:ext cx="18415" cy="22225"/>
            </a:xfrm>
            <a:custGeom>
              <a:avLst/>
              <a:gdLst/>
              <a:ahLst/>
              <a:cxnLst/>
              <a:rect l="l" t="t" r="r" b="b"/>
              <a:pathLst>
                <a:path w="18414" h="22225">
                  <a:moveTo>
                    <a:pt x="12954" y="17525"/>
                  </a:moveTo>
                  <a:lnTo>
                    <a:pt x="12192" y="17906"/>
                  </a:lnTo>
                  <a:lnTo>
                    <a:pt x="11430" y="18287"/>
                  </a:lnTo>
                  <a:lnTo>
                    <a:pt x="11049" y="18668"/>
                  </a:lnTo>
                  <a:lnTo>
                    <a:pt x="10287" y="19049"/>
                  </a:lnTo>
                  <a:lnTo>
                    <a:pt x="9906" y="19049"/>
                  </a:lnTo>
                  <a:lnTo>
                    <a:pt x="9144" y="19430"/>
                  </a:lnTo>
                  <a:lnTo>
                    <a:pt x="8763" y="19811"/>
                  </a:lnTo>
                  <a:lnTo>
                    <a:pt x="8001" y="19811"/>
                  </a:lnTo>
                  <a:lnTo>
                    <a:pt x="7620" y="20192"/>
                  </a:lnTo>
                  <a:lnTo>
                    <a:pt x="7239" y="20573"/>
                  </a:lnTo>
                  <a:lnTo>
                    <a:pt x="6096" y="20954"/>
                  </a:lnTo>
                  <a:lnTo>
                    <a:pt x="4953" y="21716"/>
                  </a:lnTo>
                  <a:lnTo>
                    <a:pt x="3810" y="22097"/>
                  </a:lnTo>
                  <a:lnTo>
                    <a:pt x="3048" y="16763"/>
                  </a:lnTo>
                  <a:lnTo>
                    <a:pt x="1905" y="11048"/>
                  </a:lnTo>
                  <a:lnTo>
                    <a:pt x="0" y="0"/>
                  </a:lnTo>
                  <a:lnTo>
                    <a:pt x="381" y="0"/>
                  </a:lnTo>
                  <a:lnTo>
                    <a:pt x="762" y="380"/>
                  </a:lnTo>
                  <a:lnTo>
                    <a:pt x="1524" y="380"/>
                  </a:lnTo>
                  <a:lnTo>
                    <a:pt x="7239" y="380"/>
                  </a:lnTo>
                  <a:lnTo>
                    <a:pt x="7620" y="761"/>
                  </a:lnTo>
                  <a:lnTo>
                    <a:pt x="11049" y="761"/>
                  </a:lnTo>
                  <a:lnTo>
                    <a:pt x="11430" y="1142"/>
                  </a:lnTo>
                  <a:lnTo>
                    <a:pt x="11811" y="1142"/>
                  </a:lnTo>
                  <a:lnTo>
                    <a:pt x="12192" y="1142"/>
                  </a:lnTo>
                  <a:lnTo>
                    <a:pt x="12573" y="1523"/>
                  </a:lnTo>
                  <a:lnTo>
                    <a:pt x="12954" y="1523"/>
                  </a:lnTo>
                  <a:lnTo>
                    <a:pt x="12954" y="1904"/>
                  </a:lnTo>
                  <a:lnTo>
                    <a:pt x="13335" y="1904"/>
                  </a:lnTo>
                  <a:lnTo>
                    <a:pt x="13716" y="2285"/>
                  </a:lnTo>
                  <a:lnTo>
                    <a:pt x="14097" y="2285"/>
                  </a:lnTo>
                  <a:lnTo>
                    <a:pt x="14478" y="2666"/>
                  </a:lnTo>
                  <a:lnTo>
                    <a:pt x="14859" y="3047"/>
                  </a:lnTo>
                  <a:lnTo>
                    <a:pt x="15240" y="3428"/>
                  </a:lnTo>
                  <a:lnTo>
                    <a:pt x="15621" y="3809"/>
                  </a:lnTo>
                  <a:lnTo>
                    <a:pt x="16002" y="3809"/>
                  </a:lnTo>
                  <a:lnTo>
                    <a:pt x="16002" y="4190"/>
                  </a:lnTo>
                  <a:lnTo>
                    <a:pt x="16383" y="4571"/>
                  </a:lnTo>
                  <a:lnTo>
                    <a:pt x="16764" y="4952"/>
                  </a:lnTo>
                  <a:lnTo>
                    <a:pt x="16764" y="5333"/>
                  </a:lnTo>
                  <a:lnTo>
                    <a:pt x="17145" y="5714"/>
                  </a:lnTo>
                  <a:lnTo>
                    <a:pt x="17145" y="6476"/>
                  </a:lnTo>
                  <a:lnTo>
                    <a:pt x="17526" y="6857"/>
                  </a:lnTo>
                  <a:lnTo>
                    <a:pt x="17526" y="7238"/>
                  </a:lnTo>
                  <a:lnTo>
                    <a:pt x="17526" y="7619"/>
                  </a:lnTo>
                  <a:lnTo>
                    <a:pt x="17907" y="8000"/>
                  </a:lnTo>
                  <a:lnTo>
                    <a:pt x="17907" y="8762"/>
                  </a:lnTo>
                  <a:lnTo>
                    <a:pt x="17907" y="9143"/>
                  </a:lnTo>
                  <a:lnTo>
                    <a:pt x="17907" y="9524"/>
                  </a:lnTo>
                  <a:lnTo>
                    <a:pt x="17907" y="9905"/>
                  </a:lnTo>
                  <a:lnTo>
                    <a:pt x="17907" y="10667"/>
                  </a:lnTo>
                  <a:lnTo>
                    <a:pt x="17907" y="11048"/>
                  </a:lnTo>
                  <a:lnTo>
                    <a:pt x="17526" y="11429"/>
                  </a:lnTo>
                  <a:lnTo>
                    <a:pt x="17526" y="11810"/>
                  </a:lnTo>
                  <a:lnTo>
                    <a:pt x="17526" y="12191"/>
                  </a:lnTo>
                  <a:lnTo>
                    <a:pt x="17526" y="12572"/>
                  </a:lnTo>
                  <a:lnTo>
                    <a:pt x="17145" y="12953"/>
                  </a:lnTo>
                  <a:lnTo>
                    <a:pt x="17145" y="13334"/>
                  </a:lnTo>
                  <a:lnTo>
                    <a:pt x="16764" y="13715"/>
                  </a:lnTo>
                  <a:lnTo>
                    <a:pt x="16764" y="14096"/>
                  </a:lnTo>
                  <a:lnTo>
                    <a:pt x="16383" y="14477"/>
                  </a:lnTo>
                  <a:lnTo>
                    <a:pt x="16002" y="14858"/>
                  </a:lnTo>
                  <a:lnTo>
                    <a:pt x="16002" y="15239"/>
                  </a:lnTo>
                  <a:lnTo>
                    <a:pt x="15621" y="15239"/>
                  </a:lnTo>
                  <a:lnTo>
                    <a:pt x="15621" y="15620"/>
                  </a:lnTo>
                  <a:lnTo>
                    <a:pt x="15240" y="16001"/>
                  </a:lnTo>
                  <a:lnTo>
                    <a:pt x="14859" y="16001"/>
                  </a:lnTo>
                  <a:lnTo>
                    <a:pt x="14859" y="16382"/>
                  </a:lnTo>
                  <a:lnTo>
                    <a:pt x="14478" y="16382"/>
                  </a:lnTo>
                  <a:lnTo>
                    <a:pt x="14478" y="16763"/>
                  </a:lnTo>
                  <a:lnTo>
                    <a:pt x="14097" y="16763"/>
                  </a:lnTo>
                  <a:lnTo>
                    <a:pt x="13716" y="17144"/>
                  </a:lnTo>
                  <a:lnTo>
                    <a:pt x="13335" y="17525"/>
                  </a:lnTo>
                  <a:lnTo>
                    <a:pt x="12954" y="17525"/>
                  </a:lnTo>
                </a:path>
              </a:pathLst>
            </a:custGeom>
            <a:ln w="3530">
              <a:solidFill>
                <a:srgbClr val="565659"/>
              </a:solidFill>
            </a:ln>
          </p:spPr>
          <p:txBody>
            <a:bodyPr wrap="square" lIns="0" tIns="0" rIns="0" bIns="0" rtlCol="0"/>
            <a:lstStyle/>
            <a:p/>
          </p:txBody>
        </p:sp>
        <p:sp>
          <p:nvSpPr>
            <p:cNvPr id="3408" name="object 3408" descr=""/>
            <p:cNvSpPr/>
            <p:nvPr/>
          </p:nvSpPr>
          <p:spPr>
            <a:xfrm>
              <a:off x="2079640" y="8470254"/>
              <a:ext cx="15875" cy="15240"/>
            </a:xfrm>
            <a:custGeom>
              <a:avLst/>
              <a:gdLst/>
              <a:ahLst/>
              <a:cxnLst/>
              <a:rect l="l" t="t" r="r" b="b"/>
              <a:pathLst>
                <a:path w="15875" h="15240">
                  <a:moveTo>
                    <a:pt x="14477" y="0"/>
                  </a:moveTo>
                  <a:lnTo>
                    <a:pt x="14858" y="0"/>
                  </a:lnTo>
                  <a:lnTo>
                    <a:pt x="14858" y="380"/>
                  </a:lnTo>
                  <a:lnTo>
                    <a:pt x="14858" y="761"/>
                  </a:lnTo>
                  <a:lnTo>
                    <a:pt x="15239" y="1142"/>
                  </a:lnTo>
                  <a:lnTo>
                    <a:pt x="15239" y="1523"/>
                  </a:lnTo>
                  <a:lnTo>
                    <a:pt x="15239" y="1904"/>
                  </a:lnTo>
                  <a:lnTo>
                    <a:pt x="15620" y="2285"/>
                  </a:lnTo>
                  <a:lnTo>
                    <a:pt x="15620" y="2666"/>
                  </a:lnTo>
                  <a:lnTo>
                    <a:pt x="15620" y="3047"/>
                  </a:lnTo>
                  <a:lnTo>
                    <a:pt x="15620" y="6095"/>
                  </a:lnTo>
                  <a:lnTo>
                    <a:pt x="15239" y="6476"/>
                  </a:lnTo>
                  <a:lnTo>
                    <a:pt x="15239" y="6857"/>
                  </a:lnTo>
                  <a:lnTo>
                    <a:pt x="15239" y="7238"/>
                  </a:lnTo>
                  <a:lnTo>
                    <a:pt x="14858" y="7619"/>
                  </a:lnTo>
                  <a:lnTo>
                    <a:pt x="14858" y="8000"/>
                  </a:lnTo>
                  <a:lnTo>
                    <a:pt x="14477" y="8381"/>
                  </a:lnTo>
                  <a:lnTo>
                    <a:pt x="14477" y="8762"/>
                  </a:lnTo>
                  <a:lnTo>
                    <a:pt x="14096" y="9143"/>
                  </a:lnTo>
                  <a:lnTo>
                    <a:pt x="13715" y="9524"/>
                  </a:lnTo>
                  <a:lnTo>
                    <a:pt x="13334" y="10286"/>
                  </a:lnTo>
                  <a:lnTo>
                    <a:pt x="12953" y="10286"/>
                  </a:lnTo>
                  <a:lnTo>
                    <a:pt x="12953" y="10667"/>
                  </a:lnTo>
                  <a:lnTo>
                    <a:pt x="12572" y="11048"/>
                  </a:lnTo>
                  <a:lnTo>
                    <a:pt x="12191" y="11429"/>
                  </a:lnTo>
                  <a:lnTo>
                    <a:pt x="11810" y="11429"/>
                  </a:lnTo>
                  <a:lnTo>
                    <a:pt x="11429" y="11810"/>
                  </a:lnTo>
                  <a:lnTo>
                    <a:pt x="11048" y="12191"/>
                  </a:lnTo>
                  <a:lnTo>
                    <a:pt x="10667" y="12191"/>
                  </a:lnTo>
                  <a:lnTo>
                    <a:pt x="10286" y="12572"/>
                  </a:lnTo>
                  <a:lnTo>
                    <a:pt x="9905" y="12572"/>
                  </a:lnTo>
                  <a:lnTo>
                    <a:pt x="9524" y="12572"/>
                  </a:lnTo>
                  <a:lnTo>
                    <a:pt x="9524" y="12953"/>
                  </a:lnTo>
                  <a:lnTo>
                    <a:pt x="9143" y="12953"/>
                  </a:lnTo>
                  <a:lnTo>
                    <a:pt x="8762" y="12953"/>
                  </a:lnTo>
                  <a:lnTo>
                    <a:pt x="8381" y="12953"/>
                  </a:lnTo>
                  <a:lnTo>
                    <a:pt x="8000" y="13334"/>
                  </a:lnTo>
                  <a:lnTo>
                    <a:pt x="7619" y="13334"/>
                  </a:lnTo>
                  <a:lnTo>
                    <a:pt x="7238" y="13334"/>
                  </a:lnTo>
                  <a:lnTo>
                    <a:pt x="6857" y="13715"/>
                  </a:lnTo>
                  <a:lnTo>
                    <a:pt x="6476" y="13715"/>
                  </a:lnTo>
                  <a:lnTo>
                    <a:pt x="6095" y="13715"/>
                  </a:lnTo>
                  <a:lnTo>
                    <a:pt x="5714" y="13715"/>
                  </a:lnTo>
                  <a:lnTo>
                    <a:pt x="5333" y="14096"/>
                  </a:lnTo>
                  <a:lnTo>
                    <a:pt x="4952" y="14096"/>
                  </a:lnTo>
                  <a:lnTo>
                    <a:pt x="4571" y="14096"/>
                  </a:lnTo>
                  <a:lnTo>
                    <a:pt x="4190" y="14096"/>
                  </a:lnTo>
                  <a:lnTo>
                    <a:pt x="3809" y="14477"/>
                  </a:lnTo>
                  <a:lnTo>
                    <a:pt x="3428" y="14477"/>
                  </a:lnTo>
                  <a:lnTo>
                    <a:pt x="3047" y="14477"/>
                  </a:lnTo>
                  <a:lnTo>
                    <a:pt x="2666" y="14477"/>
                  </a:lnTo>
                  <a:lnTo>
                    <a:pt x="2285" y="14858"/>
                  </a:lnTo>
                  <a:lnTo>
                    <a:pt x="1904" y="14858"/>
                  </a:lnTo>
                  <a:lnTo>
                    <a:pt x="1142" y="14858"/>
                  </a:lnTo>
                  <a:lnTo>
                    <a:pt x="761" y="15239"/>
                  </a:lnTo>
                  <a:lnTo>
                    <a:pt x="380" y="15239"/>
                  </a:lnTo>
                  <a:lnTo>
                    <a:pt x="0" y="15239"/>
                  </a:lnTo>
                </a:path>
              </a:pathLst>
            </a:custGeom>
            <a:ln w="3530">
              <a:solidFill>
                <a:srgbClr val="565659"/>
              </a:solidFill>
            </a:ln>
          </p:spPr>
          <p:txBody>
            <a:bodyPr wrap="square" lIns="0" tIns="0" rIns="0" bIns="0" rtlCol="0"/>
            <a:lstStyle/>
            <a:p/>
          </p:txBody>
        </p:sp>
        <p:sp>
          <p:nvSpPr>
            <p:cNvPr id="3409" name="object 3409" descr=""/>
            <p:cNvSpPr/>
            <p:nvPr/>
          </p:nvSpPr>
          <p:spPr>
            <a:xfrm>
              <a:off x="2246896" y="8381479"/>
              <a:ext cx="5080" cy="8890"/>
            </a:xfrm>
            <a:custGeom>
              <a:avLst/>
              <a:gdLst/>
              <a:ahLst/>
              <a:cxnLst/>
              <a:rect l="l" t="t" r="r" b="b"/>
              <a:pathLst>
                <a:path w="5080" h="8890">
                  <a:moveTo>
                    <a:pt x="0" y="8381"/>
                  </a:moveTo>
                  <a:lnTo>
                    <a:pt x="0" y="8000"/>
                  </a:lnTo>
                  <a:lnTo>
                    <a:pt x="381" y="7619"/>
                  </a:lnTo>
                  <a:lnTo>
                    <a:pt x="762" y="7238"/>
                  </a:lnTo>
                  <a:lnTo>
                    <a:pt x="762" y="6857"/>
                  </a:lnTo>
                  <a:lnTo>
                    <a:pt x="1143" y="6476"/>
                  </a:lnTo>
                  <a:lnTo>
                    <a:pt x="1143" y="6095"/>
                  </a:lnTo>
                  <a:lnTo>
                    <a:pt x="1524" y="5714"/>
                  </a:lnTo>
                  <a:lnTo>
                    <a:pt x="1524" y="5333"/>
                  </a:lnTo>
                  <a:lnTo>
                    <a:pt x="1905" y="4952"/>
                  </a:lnTo>
                  <a:lnTo>
                    <a:pt x="1905" y="4571"/>
                  </a:lnTo>
                  <a:lnTo>
                    <a:pt x="2286" y="4190"/>
                  </a:lnTo>
                  <a:lnTo>
                    <a:pt x="2667" y="3809"/>
                  </a:lnTo>
                  <a:lnTo>
                    <a:pt x="2667" y="3428"/>
                  </a:lnTo>
                  <a:lnTo>
                    <a:pt x="3048" y="3047"/>
                  </a:lnTo>
                  <a:lnTo>
                    <a:pt x="3048" y="2666"/>
                  </a:lnTo>
                  <a:lnTo>
                    <a:pt x="3429" y="2666"/>
                  </a:lnTo>
                  <a:lnTo>
                    <a:pt x="3429" y="2285"/>
                  </a:lnTo>
                  <a:lnTo>
                    <a:pt x="3429" y="1904"/>
                  </a:lnTo>
                  <a:lnTo>
                    <a:pt x="3810" y="1904"/>
                  </a:lnTo>
                  <a:lnTo>
                    <a:pt x="3810" y="1523"/>
                  </a:lnTo>
                  <a:lnTo>
                    <a:pt x="3810" y="1142"/>
                  </a:lnTo>
                  <a:lnTo>
                    <a:pt x="4191" y="761"/>
                  </a:lnTo>
                  <a:lnTo>
                    <a:pt x="4572" y="380"/>
                  </a:lnTo>
                  <a:lnTo>
                    <a:pt x="4572" y="0"/>
                  </a:lnTo>
                </a:path>
              </a:pathLst>
            </a:custGeom>
            <a:ln w="3530">
              <a:solidFill>
                <a:srgbClr val="565659"/>
              </a:solidFill>
            </a:ln>
          </p:spPr>
          <p:txBody>
            <a:bodyPr wrap="square" lIns="0" tIns="0" rIns="0" bIns="0" rtlCol="0"/>
            <a:lstStyle/>
            <a:p/>
          </p:txBody>
        </p:sp>
        <p:sp>
          <p:nvSpPr>
            <p:cNvPr id="3410" name="object 3410" descr=""/>
            <p:cNvSpPr/>
            <p:nvPr/>
          </p:nvSpPr>
          <p:spPr>
            <a:xfrm>
              <a:off x="2245757" y="8389863"/>
              <a:ext cx="23495" cy="13970"/>
            </a:xfrm>
            <a:custGeom>
              <a:avLst/>
              <a:gdLst/>
              <a:ahLst/>
              <a:cxnLst/>
              <a:rect l="l" t="t" r="r" b="b"/>
              <a:pathLst>
                <a:path w="23494" h="13970">
                  <a:moveTo>
                    <a:pt x="23241" y="6858"/>
                  </a:moveTo>
                  <a:lnTo>
                    <a:pt x="22860" y="7239"/>
                  </a:lnTo>
                  <a:lnTo>
                    <a:pt x="22479" y="7239"/>
                  </a:lnTo>
                  <a:lnTo>
                    <a:pt x="22098" y="7620"/>
                  </a:lnTo>
                  <a:lnTo>
                    <a:pt x="21717" y="7620"/>
                  </a:lnTo>
                  <a:lnTo>
                    <a:pt x="21336" y="8001"/>
                  </a:lnTo>
                  <a:lnTo>
                    <a:pt x="20955" y="8001"/>
                  </a:lnTo>
                  <a:lnTo>
                    <a:pt x="20574" y="8382"/>
                  </a:lnTo>
                  <a:lnTo>
                    <a:pt x="20193" y="8382"/>
                  </a:lnTo>
                  <a:lnTo>
                    <a:pt x="19812" y="8763"/>
                  </a:lnTo>
                  <a:lnTo>
                    <a:pt x="19431" y="9144"/>
                  </a:lnTo>
                  <a:lnTo>
                    <a:pt x="19050" y="9144"/>
                  </a:lnTo>
                  <a:lnTo>
                    <a:pt x="18669" y="9525"/>
                  </a:lnTo>
                  <a:lnTo>
                    <a:pt x="18288" y="9906"/>
                  </a:lnTo>
                  <a:lnTo>
                    <a:pt x="17907" y="9906"/>
                  </a:lnTo>
                  <a:lnTo>
                    <a:pt x="17526" y="10287"/>
                  </a:lnTo>
                  <a:lnTo>
                    <a:pt x="17145" y="10287"/>
                  </a:lnTo>
                  <a:lnTo>
                    <a:pt x="16764" y="10668"/>
                  </a:lnTo>
                  <a:lnTo>
                    <a:pt x="16383" y="11049"/>
                  </a:lnTo>
                  <a:lnTo>
                    <a:pt x="16002" y="11049"/>
                  </a:lnTo>
                  <a:lnTo>
                    <a:pt x="15621" y="11430"/>
                  </a:lnTo>
                  <a:lnTo>
                    <a:pt x="15240" y="11430"/>
                  </a:lnTo>
                  <a:lnTo>
                    <a:pt x="14859" y="11811"/>
                  </a:lnTo>
                  <a:lnTo>
                    <a:pt x="14097" y="12192"/>
                  </a:lnTo>
                  <a:lnTo>
                    <a:pt x="13716" y="12573"/>
                  </a:lnTo>
                  <a:lnTo>
                    <a:pt x="13335" y="12573"/>
                  </a:lnTo>
                  <a:lnTo>
                    <a:pt x="12954" y="12954"/>
                  </a:lnTo>
                  <a:lnTo>
                    <a:pt x="12573" y="12954"/>
                  </a:lnTo>
                  <a:lnTo>
                    <a:pt x="12192" y="13335"/>
                  </a:lnTo>
                  <a:lnTo>
                    <a:pt x="11811" y="13335"/>
                  </a:lnTo>
                  <a:lnTo>
                    <a:pt x="11430" y="13335"/>
                  </a:lnTo>
                  <a:lnTo>
                    <a:pt x="11049" y="13335"/>
                  </a:lnTo>
                  <a:lnTo>
                    <a:pt x="10668" y="13716"/>
                  </a:lnTo>
                  <a:lnTo>
                    <a:pt x="10287" y="13716"/>
                  </a:lnTo>
                  <a:lnTo>
                    <a:pt x="7239" y="13716"/>
                  </a:lnTo>
                  <a:lnTo>
                    <a:pt x="6858" y="13335"/>
                  </a:lnTo>
                  <a:lnTo>
                    <a:pt x="6477" y="13335"/>
                  </a:lnTo>
                  <a:lnTo>
                    <a:pt x="6096" y="13335"/>
                  </a:lnTo>
                  <a:lnTo>
                    <a:pt x="5715" y="12954"/>
                  </a:lnTo>
                  <a:lnTo>
                    <a:pt x="4953" y="12954"/>
                  </a:lnTo>
                  <a:lnTo>
                    <a:pt x="4572" y="12573"/>
                  </a:lnTo>
                  <a:lnTo>
                    <a:pt x="4191" y="12573"/>
                  </a:lnTo>
                  <a:lnTo>
                    <a:pt x="3810" y="12192"/>
                  </a:lnTo>
                  <a:lnTo>
                    <a:pt x="3429" y="11811"/>
                  </a:lnTo>
                  <a:lnTo>
                    <a:pt x="3048" y="11430"/>
                  </a:lnTo>
                  <a:lnTo>
                    <a:pt x="2667" y="11049"/>
                  </a:lnTo>
                  <a:lnTo>
                    <a:pt x="2286" y="11049"/>
                  </a:lnTo>
                  <a:lnTo>
                    <a:pt x="1905" y="10668"/>
                  </a:lnTo>
                  <a:lnTo>
                    <a:pt x="1524" y="10287"/>
                  </a:lnTo>
                  <a:lnTo>
                    <a:pt x="1524" y="9525"/>
                  </a:lnTo>
                  <a:lnTo>
                    <a:pt x="1143" y="9144"/>
                  </a:lnTo>
                  <a:lnTo>
                    <a:pt x="762" y="8763"/>
                  </a:lnTo>
                  <a:lnTo>
                    <a:pt x="762" y="8382"/>
                  </a:lnTo>
                  <a:lnTo>
                    <a:pt x="381" y="8001"/>
                  </a:lnTo>
                  <a:lnTo>
                    <a:pt x="381" y="7620"/>
                  </a:lnTo>
                  <a:lnTo>
                    <a:pt x="381" y="7239"/>
                  </a:lnTo>
                  <a:lnTo>
                    <a:pt x="0" y="6858"/>
                  </a:lnTo>
                  <a:lnTo>
                    <a:pt x="0" y="2286"/>
                  </a:lnTo>
                  <a:lnTo>
                    <a:pt x="381" y="1905"/>
                  </a:lnTo>
                  <a:lnTo>
                    <a:pt x="381" y="1524"/>
                  </a:lnTo>
                  <a:lnTo>
                    <a:pt x="381" y="1143"/>
                  </a:lnTo>
                  <a:lnTo>
                    <a:pt x="762" y="762"/>
                  </a:lnTo>
                  <a:lnTo>
                    <a:pt x="762" y="381"/>
                  </a:lnTo>
                  <a:lnTo>
                    <a:pt x="1143" y="0"/>
                  </a:lnTo>
                </a:path>
              </a:pathLst>
            </a:custGeom>
            <a:ln w="3530">
              <a:solidFill>
                <a:srgbClr val="565659"/>
              </a:solidFill>
            </a:ln>
          </p:spPr>
          <p:txBody>
            <a:bodyPr wrap="square" lIns="0" tIns="0" rIns="0" bIns="0" rtlCol="0"/>
            <a:lstStyle/>
            <a:p/>
          </p:txBody>
        </p:sp>
        <p:sp>
          <p:nvSpPr>
            <p:cNvPr id="3411" name="object 3411" descr=""/>
            <p:cNvSpPr/>
            <p:nvPr/>
          </p:nvSpPr>
          <p:spPr>
            <a:xfrm>
              <a:off x="2106691" y="8396717"/>
              <a:ext cx="9525" cy="5715"/>
            </a:xfrm>
            <a:custGeom>
              <a:avLst/>
              <a:gdLst/>
              <a:ahLst/>
              <a:cxnLst/>
              <a:rect l="l" t="t" r="r" b="b"/>
              <a:pathLst>
                <a:path w="9525" h="5715">
                  <a:moveTo>
                    <a:pt x="9143" y="5714"/>
                  </a:moveTo>
                  <a:lnTo>
                    <a:pt x="8762" y="5333"/>
                  </a:lnTo>
                  <a:lnTo>
                    <a:pt x="8381" y="4952"/>
                  </a:lnTo>
                  <a:lnTo>
                    <a:pt x="8000" y="4571"/>
                  </a:lnTo>
                  <a:lnTo>
                    <a:pt x="7619" y="4571"/>
                  </a:lnTo>
                  <a:lnTo>
                    <a:pt x="7238" y="4190"/>
                  </a:lnTo>
                  <a:lnTo>
                    <a:pt x="6857" y="4190"/>
                  </a:lnTo>
                  <a:lnTo>
                    <a:pt x="6095" y="3809"/>
                  </a:lnTo>
                  <a:lnTo>
                    <a:pt x="5714" y="3428"/>
                  </a:lnTo>
                  <a:lnTo>
                    <a:pt x="5333" y="3047"/>
                  </a:lnTo>
                  <a:lnTo>
                    <a:pt x="4952" y="3047"/>
                  </a:lnTo>
                  <a:lnTo>
                    <a:pt x="4571" y="2666"/>
                  </a:lnTo>
                  <a:lnTo>
                    <a:pt x="4190" y="2666"/>
                  </a:lnTo>
                  <a:lnTo>
                    <a:pt x="3809" y="2285"/>
                  </a:lnTo>
                  <a:lnTo>
                    <a:pt x="3428" y="2285"/>
                  </a:lnTo>
                  <a:lnTo>
                    <a:pt x="3428" y="1904"/>
                  </a:lnTo>
                  <a:lnTo>
                    <a:pt x="3047" y="1904"/>
                  </a:lnTo>
                  <a:lnTo>
                    <a:pt x="2666" y="1523"/>
                  </a:lnTo>
                  <a:lnTo>
                    <a:pt x="2285" y="1523"/>
                  </a:lnTo>
                  <a:lnTo>
                    <a:pt x="1904" y="1142"/>
                  </a:lnTo>
                  <a:lnTo>
                    <a:pt x="1523" y="1142"/>
                  </a:lnTo>
                  <a:lnTo>
                    <a:pt x="1523" y="761"/>
                  </a:lnTo>
                  <a:lnTo>
                    <a:pt x="1142" y="761"/>
                  </a:lnTo>
                  <a:lnTo>
                    <a:pt x="761" y="380"/>
                  </a:lnTo>
                  <a:lnTo>
                    <a:pt x="380" y="380"/>
                  </a:lnTo>
                  <a:lnTo>
                    <a:pt x="0" y="0"/>
                  </a:lnTo>
                </a:path>
              </a:pathLst>
            </a:custGeom>
            <a:ln w="3530">
              <a:solidFill>
                <a:srgbClr val="565659"/>
              </a:solidFill>
            </a:ln>
          </p:spPr>
          <p:txBody>
            <a:bodyPr wrap="square" lIns="0" tIns="0" rIns="0" bIns="0" rtlCol="0"/>
            <a:lstStyle/>
            <a:p/>
          </p:txBody>
        </p:sp>
        <p:sp>
          <p:nvSpPr>
            <p:cNvPr id="3412" name="object 3412" descr=""/>
            <p:cNvSpPr/>
            <p:nvPr/>
          </p:nvSpPr>
          <p:spPr>
            <a:xfrm>
              <a:off x="2115833" y="8381478"/>
              <a:ext cx="14604" cy="22225"/>
            </a:xfrm>
            <a:custGeom>
              <a:avLst/>
              <a:gdLst/>
              <a:ahLst/>
              <a:cxnLst/>
              <a:rect l="l" t="t" r="r" b="b"/>
              <a:pathLst>
                <a:path w="14605" h="22225">
                  <a:moveTo>
                    <a:pt x="8000" y="0"/>
                  </a:moveTo>
                  <a:lnTo>
                    <a:pt x="8381" y="0"/>
                  </a:lnTo>
                  <a:lnTo>
                    <a:pt x="8381" y="380"/>
                  </a:lnTo>
                  <a:lnTo>
                    <a:pt x="8381" y="761"/>
                  </a:lnTo>
                  <a:lnTo>
                    <a:pt x="8762" y="1142"/>
                  </a:lnTo>
                  <a:lnTo>
                    <a:pt x="9143" y="1523"/>
                  </a:lnTo>
                  <a:lnTo>
                    <a:pt x="9143" y="1904"/>
                  </a:lnTo>
                  <a:lnTo>
                    <a:pt x="9524" y="2285"/>
                  </a:lnTo>
                  <a:lnTo>
                    <a:pt x="9524" y="2666"/>
                  </a:lnTo>
                  <a:lnTo>
                    <a:pt x="9905" y="3047"/>
                  </a:lnTo>
                  <a:lnTo>
                    <a:pt x="9905" y="3428"/>
                  </a:lnTo>
                  <a:lnTo>
                    <a:pt x="10286" y="3809"/>
                  </a:lnTo>
                  <a:lnTo>
                    <a:pt x="10286" y="4190"/>
                  </a:lnTo>
                  <a:lnTo>
                    <a:pt x="10667" y="4190"/>
                  </a:lnTo>
                  <a:lnTo>
                    <a:pt x="10667" y="4571"/>
                  </a:lnTo>
                  <a:lnTo>
                    <a:pt x="11048" y="4952"/>
                  </a:lnTo>
                  <a:lnTo>
                    <a:pt x="11048" y="5333"/>
                  </a:lnTo>
                  <a:lnTo>
                    <a:pt x="11429" y="5714"/>
                  </a:lnTo>
                  <a:lnTo>
                    <a:pt x="11429" y="6095"/>
                  </a:lnTo>
                  <a:lnTo>
                    <a:pt x="11810" y="6476"/>
                  </a:lnTo>
                  <a:lnTo>
                    <a:pt x="11810" y="6857"/>
                  </a:lnTo>
                  <a:lnTo>
                    <a:pt x="12191" y="7238"/>
                  </a:lnTo>
                  <a:lnTo>
                    <a:pt x="12191" y="7619"/>
                  </a:lnTo>
                  <a:lnTo>
                    <a:pt x="12572" y="8000"/>
                  </a:lnTo>
                  <a:lnTo>
                    <a:pt x="12953" y="8381"/>
                  </a:lnTo>
                  <a:lnTo>
                    <a:pt x="12953" y="8762"/>
                  </a:lnTo>
                  <a:lnTo>
                    <a:pt x="13334" y="9143"/>
                  </a:lnTo>
                  <a:lnTo>
                    <a:pt x="13334" y="9524"/>
                  </a:lnTo>
                  <a:lnTo>
                    <a:pt x="13334" y="9905"/>
                  </a:lnTo>
                  <a:lnTo>
                    <a:pt x="13715" y="9905"/>
                  </a:lnTo>
                  <a:lnTo>
                    <a:pt x="13715" y="10286"/>
                  </a:lnTo>
                  <a:lnTo>
                    <a:pt x="13715" y="10667"/>
                  </a:lnTo>
                  <a:lnTo>
                    <a:pt x="13715" y="11048"/>
                  </a:lnTo>
                  <a:lnTo>
                    <a:pt x="13715" y="11429"/>
                  </a:lnTo>
                  <a:lnTo>
                    <a:pt x="14096" y="11429"/>
                  </a:lnTo>
                  <a:lnTo>
                    <a:pt x="14096" y="14477"/>
                  </a:lnTo>
                  <a:lnTo>
                    <a:pt x="13715" y="14858"/>
                  </a:lnTo>
                  <a:lnTo>
                    <a:pt x="13715" y="15239"/>
                  </a:lnTo>
                  <a:lnTo>
                    <a:pt x="13715" y="15620"/>
                  </a:lnTo>
                  <a:lnTo>
                    <a:pt x="13715" y="16001"/>
                  </a:lnTo>
                  <a:lnTo>
                    <a:pt x="13334" y="16382"/>
                  </a:lnTo>
                  <a:lnTo>
                    <a:pt x="13334" y="16763"/>
                  </a:lnTo>
                  <a:lnTo>
                    <a:pt x="12953" y="17144"/>
                  </a:lnTo>
                  <a:lnTo>
                    <a:pt x="12953" y="17525"/>
                  </a:lnTo>
                  <a:lnTo>
                    <a:pt x="12572" y="17906"/>
                  </a:lnTo>
                  <a:lnTo>
                    <a:pt x="12191" y="18287"/>
                  </a:lnTo>
                  <a:lnTo>
                    <a:pt x="11810" y="18668"/>
                  </a:lnTo>
                  <a:lnTo>
                    <a:pt x="11810" y="19049"/>
                  </a:lnTo>
                  <a:lnTo>
                    <a:pt x="11429" y="19430"/>
                  </a:lnTo>
                  <a:lnTo>
                    <a:pt x="11048" y="19811"/>
                  </a:lnTo>
                  <a:lnTo>
                    <a:pt x="10667" y="20192"/>
                  </a:lnTo>
                  <a:lnTo>
                    <a:pt x="10286" y="20573"/>
                  </a:lnTo>
                  <a:lnTo>
                    <a:pt x="9524" y="20954"/>
                  </a:lnTo>
                  <a:lnTo>
                    <a:pt x="9143" y="20954"/>
                  </a:lnTo>
                  <a:lnTo>
                    <a:pt x="8762" y="21335"/>
                  </a:lnTo>
                  <a:lnTo>
                    <a:pt x="8381" y="21335"/>
                  </a:lnTo>
                  <a:lnTo>
                    <a:pt x="8000" y="21716"/>
                  </a:lnTo>
                  <a:lnTo>
                    <a:pt x="7619" y="21716"/>
                  </a:lnTo>
                  <a:lnTo>
                    <a:pt x="7238" y="21716"/>
                  </a:lnTo>
                  <a:lnTo>
                    <a:pt x="6857" y="22097"/>
                  </a:lnTo>
                  <a:lnTo>
                    <a:pt x="6095" y="22097"/>
                  </a:lnTo>
                  <a:lnTo>
                    <a:pt x="5714" y="22097"/>
                  </a:lnTo>
                  <a:lnTo>
                    <a:pt x="3047" y="22097"/>
                  </a:lnTo>
                  <a:lnTo>
                    <a:pt x="2666" y="21716"/>
                  </a:lnTo>
                  <a:lnTo>
                    <a:pt x="2285" y="21716"/>
                  </a:lnTo>
                  <a:lnTo>
                    <a:pt x="1904" y="21716"/>
                  </a:lnTo>
                  <a:lnTo>
                    <a:pt x="1523" y="21716"/>
                  </a:lnTo>
                  <a:lnTo>
                    <a:pt x="1523" y="21335"/>
                  </a:lnTo>
                  <a:lnTo>
                    <a:pt x="1142" y="21335"/>
                  </a:lnTo>
                  <a:lnTo>
                    <a:pt x="761" y="21335"/>
                  </a:lnTo>
                  <a:lnTo>
                    <a:pt x="761" y="20954"/>
                  </a:lnTo>
                  <a:lnTo>
                    <a:pt x="380" y="20954"/>
                  </a:lnTo>
                  <a:lnTo>
                    <a:pt x="0" y="20954"/>
                  </a:lnTo>
                </a:path>
              </a:pathLst>
            </a:custGeom>
            <a:ln w="3530">
              <a:solidFill>
                <a:srgbClr val="565659"/>
              </a:solidFill>
            </a:ln>
          </p:spPr>
          <p:txBody>
            <a:bodyPr wrap="square" lIns="0" tIns="0" rIns="0" bIns="0" rtlCol="0"/>
            <a:lstStyle/>
            <a:p/>
          </p:txBody>
        </p:sp>
        <p:sp>
          <p:nvSpPr>
            <p:cNvPr id="3413" name="object 3413" descr=""/>
            <p:cNvSpPr/>
            <p:nvPr/>
          </p:nvSpPr>
          <p:spPr>
            <a:xfrm>
              <a:off x="2281189" y="8463015"/>
              <a:ext cx="15875" cy="7620"/>
            </a:xfrm>
            <a:custGeom>
              <a:avLst/>
              <a:gdLst/>
              <a:ahLst/>
              <a:cxnLst/>
              <a:rect l="l" t="t" r="r" b="b"/>
              <a:pathLst>
                <a:path w="15875" h="7620">
                  <a:moveTo>
                    <a:pt x="0" y="7239"/>
                  </a:moveTo>
                  <a:lnTo>
                    <a:pt x="381" y="6858"/>
                  </a:lnTo>
                  <a:lnTo>
                    <a:pt x="381" y="6477"/>
                  </a:lnTo>
                  <a:lnTo>
                    <a:pt x="762" y="6096"/>
                  </a:lnTo>
                  <a:lnTo>
                    <a:pt x="762" y="5715"/>
                  </a:lnTo>
                  <a:lnTo>
                    <a:pt x="1143" y="5715"/>
                  </a:lnTo>
                  <a:lnTo>
                    <a:pt x="1143" y="5334"/>
                  </a:lnTo>
                  <a:lnTo>
                    <a:pt x="1524" y="5334"/>
                  </a:lnTo>
                  <a:lnTo>
                    <a:pt x="1905" y="4953"/>
                  </a:lnTo>
                  <a:lnTo>
                    <a:pt x="1905" y="4572"/>
                  </a:lnTo>
                  <a:lnTo>
                    <a:pt x="2286" y="4572"/>
                  </a:lnTo>
                  <a:lnTo>
                    <a:pt x="2667" y="4191"/>
                  </a:lnTo>
                  <a:lnTo>
                    <a:pt x="3048" y="3810"/>
                  </a:lnTo>
                  <a:lnTo>
                    <a:pt x="3429" y="3810"/>
                  </a:lnTo>
                  <a:lnTo>
                    <a:pt x="3810" y="3429"/>
                  </a:lnTo>
                  <a:lnTo>
                    <a:pt x="4191" y="3429"/>
                  </a:lnTo>
                  <a:lnTo>
                    <a:pt x="4572" y="3048"/>
                  </a:lnTo>
                  <a:lnTo>
                    <a:pt x="4953" y="3048"/>
                  </a:lnTo>
                  <a:lnTo>
                    <a:pt x="5334" y="2667"/>
                  </a:lnTo>
                  <a:lnTo>
                    <a:pt x="5715" y="2667"/>
                  </a:lnTo>
                  <a:lnTo>
                    <a:pt x="6096" y="2667"/>
                  </a:lnTo>
                  <a:lnTo>
                    <a:pt x="6477" y="2286"/>
                  </a:lnTo>
                  <a:lnTo>
                    <a:pt x="6858" y="2286"/>
                  </a:lnTo>
                  <a:lnTo>
                    <a:pt x="7238" y="2286"/>
                  </a:lnTo>
                  <a:lnTo>
                    <a:pt x="7620" y="1905"/>
                  </a:lnTo>
                  <a:lnTo>
                    <a:pt x="8382" y="1905"/>
                  </a:lnTo>
                  <a:lnTo>
                    <a:pt x="8763" y="1905"/>
                  </a:lnTo>
                  <a:lnTo>
                    <a:pt x="9144" y="1905"/>
                  </a:lnTo>
                  <a:lnTo>
                    <a:pt x="9525" y="1524"/>
                  </a:lnTo>
                  <a:lnTo>
                    <a:pt x="9906" y="1524"/>
                  </a:lnTo>
                  <a:lnTo>
                    <a:pt x="10287" y="1524"/>
                  </a:lnTo>
                  <a:lnTo>
                    <a:pt x="10668" y="1524"/>
                  </a:lnTo>
                  <a:lnTo>
                    <a:pt x="11049" y="1143"/>
                  </a:lnTo>
                  <a:lnTo>
                    <a:pt x="11430" y="1143"/>
                  </a:lnTo>
                  <a:lnTo>
                    <a:pt x="11811" y="1143"/>
                  </a:lnTo>
                  <a:lnTo>
                    <a:pt x="12192" y="762"/>
                  </a:lnTo>
                  <a:lnTo>
                    <a:pt x="12573" y="762"/>
                  </a:lnTo>
                  <a:lnTo>
                    <a:pt x="12954" y="762"/>
                  </a:lnTo>
                  <a:lnTo>
                    <a:pt x="13335" y="762"/>
                  </a:lnTo>
                  <a:lnTo>
                    <a:pt x="13335" y="381"/>
                  </a:lnTo>
                  <a:lnTo>
                    <a:pt x="13716" y="381"/>
                  </a:lnTo>
                  <a:lnTo>
                    <a:pt x="14097" y="381"/>
                  </a:lnTo>
                  <a:lnTo>
                    <a:pt x="14478" y="381"/>
                  </a:lnTo>
                  <a:lnTo>
                    <a:pt x="14859" y="0"/>
                  </a:lnTo>
                  <a:lnTo>
                    <a:pt x="15240" y="0"/>
                  </a:lnTo>
                  <a:lnTo>
                    <a:pt x="15621" y="0"/>
                  </a:lnTo>
                </a:path>
              </a:pathLst>
            </a:custGeom>
            <a:ln w="3530">
              <a:solidFill>
                <a:srgbClr val="565659"/>
              </a:solidFill>
            </a:ln>
          </p:spPr>
          <p:txBody>
            <a:bodyPr wrap="square" lIns="0" tIns="0" rIns="0" bIns="0" rtlCol="0"/>
            <a:lstStyle/>
            <a:p/>
          </p:txBody>
        </p:sp>
        <p:sp>
          <p:nvSpPr>
            <p:cNvPr id="3414" name="object 3414" descr=""/>
            <p:cNvSpPr/>
            <p:nvPr/>
          </p:nvSpPr>
          <p:spPr>
            <a:xfrm>
              <a:off x="2078498" y="8463011"/>
              <a:ext cx="15875" cy="7620"/>
            </a:xfrm>
            <a:custGeom>
              <a:avLst/>
              <a:gdLst/>
              <a:ahLst/>
              <a:cxnLst/>
              <a:rect l="l" t="t" r="r" b="b"/>
              <a:pathLst>
                <a:path w="15875" h="7620">
                  <a:moveTo>
                    <a:pt x="0" y="0"/>
                  </a:moveTo>
                  <a:lnTo>
                    <a:pt x="381" y="0"/>
                  </a:lnTo>
                  <a:lnTo>
                    <a:pt x="762" y="0"/>
                  </a:lnTo>
                  <a:lnTo>
                    <a:pt x="1143" y="381"/>
                  </a:lnTo>
                  <a:lnTo>
                    <a:pt x="1524" y="381"/>
                  </a:lnTo>
                  <a:lnTo>
                    <a:pt x="1905" y="381"/>
                  </a:lnTo>
                  <a:lnTo>
                    <a:pt x="2286" y="381"/>
                  </a:lnTo>
                  <a:lnTo>
                    <a:pt x="2667" y="762"/>
                  </a:lnTo>
                  <a:lnTo>
                    <a:pt x="3048" y="762"/>
                  </a:lnTo>
                  <a:lnTo>
                    <a:pt x="3429" y="762"/>
                  </a:lnTo>
                  <a:lnTo>
                    <a:pt x="3810" y="762"/>
                  </a:lnTo>
                  <a:lnTo>
                    <a:pt x="3810" y="1143"/>
                  </a:lnTo>
                  <a:lnTo>
                    <a:pt x="4191" y="1143"/>
                  </a:lnTo>
                  <a:lnTo>
                    <a:pt x="4572" y="1143"/>
                  </a:lnTo>
                  <a:lnTo>
                    <a:pt x="4953" y="1143"/>
                  </a:lnTo>
                  <a:lnTo>
                    <a:pt x="5334" y="1143"/>
                  </a:lnTo>
                  <a:lnTo>
                    <a:pt x="5715" y="1524"/>
                  </a:lnTo>
                  <a:lnTo>
                    <a:pt x="6096" y="1524"/>
                  </a:lnTo>
                  <a:lnTo>
                    <a:pt x="6477" y="1524"/>
                  </a:lnTo>
                  <a:lnTo>
                    <a:pt x="6858" y="1905"/>
                  </a:lnTo>
                  <a:lnTo>
                    <a:pt x="7238" y="1905"/>
                  </a:lnTo>
                  <a:lnTo>
                    <a:pt x="7620" y="1905"/>
                  </a:lnTo>
                  <a:lnTo>
                    <a:pt x="8001" y="1905"/>
                  </a:lnTo>
                  <a:lnTo>
                    <a:pt x="8382" y="2286"/>
                  </a:lnTo>
                  <a:lnTo>
                    <a:pt x="8763" y="2286"/>
                  </a:lnTo>
                  <a:lnTo>
                    <a:pt x="9525" y="2286"/>
                  </a:lnTo>
                  <a:lnTo>
                    <a:pt x="9906" y="2667"/>
                  </a:lnTo>
                  <a:lnTo>
                    <a:pt x="10287" y="2667"/>
                  </a:lnTo>
                  <a:lnTo>
                    <a:pt x="10668" y="2667"/>
                  </a:lnTo>
                  <a:lnTo>
                    <a:pt x="11049" y="3048"/>
                  </a:lnTo>
                  <a:lnTo>
                    <a:pt x="11430" y="3048"/>
                  </a:lnTo>
                  <a:lnTo>
                    <a:pt x="11811" y="3429"/>
                  </a:lnTo>
                  <a:lnTo>
                    <a:pt x="12192" y="3429"/>
                  </a:lnTo>
                  <a:lnTo>
                    <a:pt x="12573" y="3810"/>
                  </a:lnTo>
                  <a:lnTo>
                    <a:pt x="12954" y="3810"/>
                  </a:lnTo>
                  <a:lnTo>
                    <a:pt x="13335" y="4191"/>
                  </a:lnTo>
                  <a:lnTo>
                    <a:pt x="13716" y="4572"/>
                  </a:lnTo>
                  <a:lnTo>
                    <a:pt x="14097" y="4953"/>
                  </a:lnTo>
                  <a:lnTo>
                    <a:pt x="14478" y="5334"/>
                  </a:lnTo>
                  <a:lnTo>
                    <a:pt x="14859" y="5715"/>
                  </a:lnTo>
                  <a:lnTo>
                    <a:pt x="15240" y="6096"/>
                  </a:lnTo>
                  <a:lnTo>
                    <a:pt x="15240" y="6477"/>
                  </a:lnTo>
                  <a:lnTo>
                    <a:pt x="15621" y="6858"/>
                  </a:lnTo>
                  <a:lnTo>
                    <a:pt x="15621" y="7239"/>
                  </a:lnTo>
                </a:path>
              </a:pathLst>
            </a:custGeom>
            <a:ln w="3530">
              <a:solidFill>
                <a:srgbClr val="565659"/>
              </a:solidFill>
            </a:ln>
          </p:spPr>
          <p:txBody>
            <a:bodyPr wrap="square" lIns="0" tIns="0" rIns="0" bIns="0" rtlCol="0"/>
            <a:lstStyle/>
            <a:p/>
          </p:txBody>
        </p:sp>
        <p:sp>
          <p:nvSpPr>
            <p:cNvPr id="3415" name="object 3415" descr=""/>
            <p:cNvSpPr/>
            <p:nvPr/>
          </p:nvSpPr>
          <p:spPr>
            <a:xfrm>
              <a:off x="2272805" y="7481173"/>
              <a:ext cx="0" cy="1270"/>
            </a:xfrm>
            <a:custGeom>
              <a:avLst/>
              <a:gdLst/>
              <a:ahLst/>
              <a:cxnLst/>
              <a:rect l="l" t="t" r="r" b="b"/>
              <a:pathLst>
                <a:path w="0" h="1270">
                  <a:moveTo>
                    <a:pt x="0" y="0"/>
                  </a:moveTo>
                  <a:lnTo>
                    <a:pt x="0" y="762"/>
                  </a:lnTo>
                </a:path>
              </a:pathLst>
            </a:custGeom>
            <a:ln w="3530">
              <a:solidFill>
                <a:srgbClr val="565659"/>
              </a:solidFill>
            </a:ln>
          </p:spPr>
          <p:txBody>
            <a:bodyPr wrap="square" lIns="0" tIns="0" rIns="0" bIns="0" rtlCol="0"/>
            <a:lstStyle/>
            <a:p/>
          </p:txBody>
        </p:sp>
        <p:sp>
          <p:nvSpPr>
            <p:cNvPr id="3416" name="object 3416" descr=""/>
            <p:cNvSpPr/>
            <p:nvPr/>
          </p:nvSpPr>
          <p:spPr>
            <a:xfrm>
              <a:off x="2092971" y="7679676"/>
              <a:ext cx="1270" cy="635"/>
            </a:xfrm>
            <a:custGeom>
              <a:avLst/>
              <a:gdLst/>
              <a:ahLst/>
              <a:cxnLst/>
              <a:rect l="l" t="t" r="r" b="b"/>
              <a:pathLst>
                <a:path w="1269" h="634">
                  <a:moveTo>
                    <a:pt x="0" y="381"/>
                  </a:moveTo>
                  <a:lnTo>
                    <a:pt x="762" y="0"/>
                  </a:lnTo>
                </a:path>
              </a:pathLst>
            </a:custGeom>
            <a:ln w="3530">
              <a:solidFill>
                <a:srgbClr val="565659"/>
              </a:solidFill>
            </a:ln>
          </p:spPr>
          <p:txBody>
            <a:bodyPr wrap="square" lIns="0" tIns="0" rIns="0" bIns="0" rtlCol="0"/>
            <a:lstStyle/>
            <a:p/>
          </p:txBody>
        </p:sp>
        <p:sp>
          <p:nvSpPr>
            <p:cNvPr id="3417" name="object 3417" descr=""/>
            <p:cNvSpPr/>
            <p:nvPr/>
          </p:nvSpPr>
          <p:spPr>
            <a:xfrm>
              <a:off x="937040" y="7219535"/>
              <a:ext cx="2501265" cy="2353310"/>
            </a:xfrm>
            <a:custGeom>
              <a:avLst/>
              <a:gdLst/>
              <a:ahLst/>
              <a:cxnLst/>
              <a:rect l="l" t="t" r="r" b="b"/>
              <a:pathLst>
                <a:path w="2501265" h="2353309">
                  <a:moveTo>
                    <a:pt x="1524645" y="1276602"/>
                  </a:moveTo>
                  <a:lnTo>
                    <a:pt x="1516503" y="1321774"/>
                  </a:lnTo>
                  <a:lnTo>
                    <a:pt x="1501160" y="1364540"/>
                  </a:lnTo>
                  <a:lnTo>
                    <a:pt x="1479075" y="1404078"/>
                  </a:lnTo>
                  <a:lnTo>
                    <a:pt x="1450708" y="1439568"/>
                  </a:lnTo>
                  <a:lnTo>
                    <a:pt x="1416518" y="1470188"/>
                  </a:lnTo>
                  <a:lnTo>
                    <a:pt x="1415235" y="1467204"/>
                  </a:lnTo>
                  <a:lnTo>
                    <a:pt x="1413901" y="1464321"/>
                  </a:lnTo>
                  <a:lnTo>
                    <a:pt x="1412555" y="1461438"/>
                  </a:lnTo>
                  <a:lnTo>
                    <a:pt x="1412631" y="1461654"/>
                  </a:lnTo>
                  <a:lnTo>
                    <a:pt x="1372913" y="1486936"/>
                  </a:lnTo>
                  <a:lnTo>
                    <a:pt x="1330563" y="1504430"/>
                  </a:lnTo>
                  <a:lnTo>
                    <a:pt x="1286580" y="1514252"/>
                  </a:lnTo>
                  <a:lnTo>
                    <a:pt x="1241962" y="1516520"/>
                  </a:lnTo>
                  <a:lnTo>
                    <a:pt x="1197707" y="1511350"/>
                  </a:lnTo>
                  <a:lnTo>
                    <a:pt x="1154813" y="1498857"/>
                  </a:lnTo>
                  <a:lnTo>
                    <a:pt x="1114279" y="1479160"/>
                  </a:lnTo>
                  <a:lnTo>
                    <a:pt x="1077102" y="1452373"/>
                  </a:lnTo>
                  <a:lnTo>
                    <a:pt x="1044281" y="1418614"/>
                  </a:lnTo>
                  <a:lnTo>
                    <a:pt x="1017857" y="1379645"/>
                  </a:lnTo>
                  <a:lnTo>
                    <a:pt x="999141" y="1337821"/>
                  </a:lnTo>
                  <a:lnTo>
                    <a:pt x="988045" y="1294141"/>
                  </a:lnTo>
                  <a:lnTo>
                    <a:pt x="984483" y="1249608"/>
                  </a:lnTo>
                  <a:lnTo>
                    <a:pt x="988365" y="1205222"/>
                  </a:lnTo>
                  <a:lnTo>
                    <a:pt x="999606" y="1161984"/>
                  </a:lnTo>
                  <a:lnTo>
                    <a:pt x="1018117" y="1120896"/>
                  </a:lnTo>
                  <a:lnTo>
                    <a:pt x="1043812" y="1082958"/>
                  </a:lnTo>
                  <a:lnTo>
                    <a:pt x="1076602" y="1049171"/>
                  </a:lnTo>
                  <a:lnTo>
                    <a:pt x="1114781" y="1021624"/>
                  </a:lnTo>
                  <a:lnTo>
                    <a:pt x="1156040" y="1001698"/>
                  </a:lnTo>
                  <a:lnTo>
                    <a:pt x="1199376" y="989337"/>
                  </a:lnTo>
                  <a:lnTo>
                    <a:pt x="1243785" y="984480"/>
                  </a:lnTo>
                  <a:lnTo>
                    <a:pt x="1288264" y="987071"/>
                  </a:lnTo>
                  <a:lnTo>
                    <a:pt x="1331810" y="997050"/>
                  </a:lnTo>
                  <a:lnTo>
                    <a:pt x="1373420" y="1014359"/>
                  </a:lnTo>
                  <a:lnTo>
                    <a:pt x="1412091" y="1038940"/>
                  </a:lnTo>
                  <a:lnTo>
                    <a:pt x="1446820" y="1070735"/>
                  </a:lnTo>
                  <a:lnTo>
                    <a:pt x="1446769" y="1070519"/>
                  </a:lnTo>
                  <a:lnTo>
                    <a:pt x="1449512" y="1068919"/>
                  </a:lnTo>
                  <a:lnTo>
                    <a:pt x="1452268" y="1067344"/>
                  </a:lnTo>
                  <a:lnTo>
                    <a:pt x="1455049" y="1065782"/>
                  </a:lnTo>
                  <a:lnTo>
                    <a:pt x="1454961" y="1066100"/>
                  </a:lnTo>
                  <a:lnTo>
                    <a:pt x="1482768" y="1102615"/>
                  </a:lnTo>
                  <a:lnTo>
                    <a:pt x="1503937" y="1142817"/>
                  </a:lnTo>
                  <a:lnTo>
                    <a:pt x="1518170" y="1185812"/>
                  </a:lnTo>
                  <a:lnTo>
                    <a:pt x="1525172" y="1230705"/>
                  </a:lnTo>
                  <a:lnTo>
                    <a:pt x="1524645" y="1276602"/>
                  </a:lnTo>
                  <a:close/>
                </a:path>
                <a:path w="2501265" h="2353309">
                  <a:moveTo>
                    <a:pt x="2001213" y="250188"/>
                  </a:moveTo>
                  <a:lnTo>
                    <a:pt x="1962186" y="222041"/>
                  </a:lnTo>
                  <a:lnTo>
                    <a:pt x="1922440" y="195602"/>
                  </a:lnTo>
                  <a:lnTo>
                    <a:pt x="1882022" y="170866"/>
                  </a:lnTo>
                  <a:lnTo>
                    <a:pt x="1840977" y="147826"/>
                  </a:lnTo>
                  <a:lnTo>
                    <a:pt x="1799352" y="126476"/>
                  </a:lnTo>
                  <a:lnTo>
                    <a:pt x="1757193" y="106811"/>
                  </a:lnTo>
                  <a:lnTo>
                    <a:pt x="1714546" y="88825"/>
                  </a:lnTo>
                  <a:lnTo>
                    <a:pt x="1671457" y="72512"/>
                  </a:lnTo>
                  <a:lnTo>
                    <a:pt x="1627972" y="57865"/>
                  </a:lnTo>
                  <a:lnTo>
                    <a:pt x="1584137" y="44880"/>
                  </a:lnTo>
                  <a:lnTo>
                    <a:pt x="1539998" y="33550"/>
                  </a:lnTo>
                  <a:lnTo>
                    <a:pt x="1495602" y="23870"/>
                  </a:lnTo>
                  <a:lnTo>
                    <a:pt x="1450994" y="15832"/>
                  </a:lnTo>
                  <a:lnTo>
                    <a:pt x="1406220" y="9433"/>
                  </a:lnTo>
                  <a:lnTo>
                    <a:pt x="1361327" y="4664"/>
                  </a:lnTo>
                  <a:lnTo>
                    <a:pt x="1316361" y="1522"/>
                  </a:lnTo>
                  <a:lnTo>
                    <a:pt x="1271368" y="0"/>
                  </a:lnTo>
                  <a:lnTo>
                    <a:pt x="1226394" y="91"/>
                  </a:lnTo>
                  <a:lnTo>
                    <a:pt x="1181485" y="1790"/>
                  </a:lnTo>
                  <a:lnTo>
                    <a:pt x="1136686" y="5092"/>
                  </a:lnTo>
                  <a:lnTo>
                    <a:pt x="1092045" y="9990"/>
                  </a:lnTo>
                  <a:lnTo>
                    <a:pt x="1047608" y="16478"/>
                  </a:lnTo>
                  <a:lnTo>
                    <a:pt x="1003419" y="24551"/>
                  </a:lnTo>
                  <a:lnTo>
                    <a:pt x="959526" y="34203"/>
                  </a:lnTo>
                  <a:lnTo>
                    <a:pt x="915975" y="45427"/>
                  </a:lnTo>
                  <a:lnTo>
                    <a:pt x="872811" y="58218"/>
                  </a:lnTo>
                  <a:lnTo>
                    <a:pt x="830081" y="72570"/>
                  </a:lnTo>
                  <a:lnTo>
                    <a:pt x="787831" y="88477"/>
                  </a:lnTo>
                  <a:lnTo>
                    <a:pt x="746107" y="105933"/>
                  </a:lnTo>
                  <a:lnTo>
                    <a:pt x="704955" y="124932"/>
                  </a:lnTo>
                  <a:lnTo>
                    <a:pt x="664421" y="145469"/>
                  </a:lnTo>
                  <a:lnTo>
                    <a:pt x="624552" y="167538"/>
                  </a:lnTo>
                  <a:lnTo>
                    <a:pt x="585392" y="191131"/>
                  </a:lnTo>
                  <a:lnTo>
                    <a:pt x="546989" y="216245"/>
                  </a:lnTo>
                  <a:lnTo>
                    <a:pt x="509389" y="242872"/>
                  </a:lnTo>
                  <a:lnTo>
                    <a:pt x="472637" y="271008"/>
                  </a:lnTo>
                  <a:lnTo>
                    <a:pt x="436779" y="300645"/>
                  </a:lnTo>
                  <a:lnTo>
                    <a:pt x="401863" y="331778"/>
                  </a:lnTo>
                  <a:lnTo>
                    <a:pt x="367933" y="364402"/>
                  </a:lnTo>
                  <a:lnTo>
                    <a:pt x="335037" y="398510"/>
                  </a:lnTo>
                  <a:lnTo>
                    <a:pt x="303219" y="434097"/>
                  </a:lnTo>
                  <a:lnTo>
                    <a:pt x="272527" y="471156"/>
                  </a:lnTo>
                  <a:lnTo>
                    <a:pt x="243257" y="509347"/>
                  </a:lnTo>
                  <a:lnTo>
                    <a:pt x="215673" y="548307"/>
                  </a:lnTo>
                  <a:lnTo>
                    <a:pt x="189771" y="587989"/>
                  </a:lnTo>
                  <a:lnTo>
                    <a:pt x="165547" y="628346"/>
                  </a:lnTo>
                  <a:lnTo>
                    <a:pt x="142995" y="669332"/>
                  </a:lnTo>
                  <a:lnTo>
                    <a:pt x="122112" y="710901"/>
                  </a:lnTo>
                  <a:lnTo>
                    <a:pt x="102893" y="753007"/>
                  </a:lnTo>
                  <a:lnTo>
                    <a:pt x="85334" y="795603"/>
                  </a:lnTo>
                  <a:lnTo>
                    <a:pt x="69429" y="838644"/>
                  </a:lnTo>
                  <a:lnTo>
                    <a:pt x="55174" y="882082"/>
                  </a:lnTo>
                  <a:lnTo>
                    <a:pt x="42565" y="925873"/>
                  </a:lnTo>
                  <a:lnTo>
                    <a:pt x="31597" y="969969"/>
                  </a:lnTo>
                  <a:lnTo>
                    <a:pt x="22266" y="1014324"/>
                  </a:lnTo>
                  <a:lnTo>
                    <a:pt x="14567" y="1058892"/>
                  </a:lnTo>
                  <a:lnTo>
                    <a:pt x="8495" y="1103627"/>
                  </a:lnTo>
                  <a:lnTo>
                    <a:pt x="4046" y="1148482"/>
                  </a:lnTo>
                  <a:lnTo>
                    <a:pt x="1216" y="1193412"/>
                  </a:lnTo>
                  <a:lnTo>
                    <a:pt x="0" y="1238370"/>
                  </a:lnTo>
                  <a:lnTo>
                    <a:pt x="392" y="1283310"/>
                  </a:lnTo>
                  <a:lnTo>
                    <a:pt x="2390" y="1328185"/>
                  </a:lnTo>
                  <a:lnTo>
                    <a:pt x="5987" y="1372949"/>
                  </a:lnTo>
                  <a:lnTo>
                    <a:pt x="11181" y="1417557"/>
                  </a:lnTo>
                  <a:lnTo>
                    <a:pt x="17965" y="1461961"/>
                  </a:lnTo>
                  <a:lnTo>
                    <a:pt x="26336" y="1506116"/>
                  </a:lnTo>
                  <a:lnTo>
                    <a:pt x="36289" y="1549976"/>
                  </a:lnTo>
                  <a:lnTo>
                    <a:pt x="47819" y="1593493"/>
                  </a:lnTo>
                  <a:lnTo>
                    <a:pt x="60923" y="1636623"/>
                  </a:lnTo>
                  <a:lnTo>
                    <a:pt x="75594" y="1679318"/>
                  </a:lnTo>
                  <a:lnTo>
                    <a:pt x="91830" y="1721532"/>
                  </a:lnTo>
                  <a:lnTo>
                    <a:pt x="109624" y="1763220"/>
                  </a:lnTo>
                  <a:lnTo>
                    <a:pt x="128974" y="1804334"/>
                  </a:lnTo>
                  <a:lnTo>
                    <a:pt x="149873" y="1844830"/>
                  </a:lnTo>
                  <a:lnTo>
                    <a:pt x="172318" y="1884659"/>
                  </a:lnTo>
                  <a:lnTo>
                    <a:pt x="196305" y="1923777"/>
                  </a:lnTo>
                  <a:lnTo>
                    <a:pt x="221827" y="1962137"/>
                  </a:lnTo>
                  <a:lnTo>
                    <a:pt x="248882" y="1999692"/>
                  </a:lnTo>
                  <a:lnTo>
                    <a:pt x="277464" y="2036397"/>
                  </a:lnTo>
                  <a:lnTo>
                    <a:pt x="307569" y="2072205"/>
                  </a:lnTo>
                  <a:lnTo>
                    <a:pt x="339192" y="2107070"/>
                  </a:lnTo>
                  <a:lnTo>
                    <a:pt x="372329" y="2140945"/>
                  </a:lnTo>
                  <a:lnTo>
                    <a:pt x="406975" y="2173785"/>
                  </a:lnTo>
                  <a:lnTo>
                    <a:pt x="443126" y="2205544"/>
                  </a:lnTo>
                  <a:lnTo>
                    <a:pt x="442948" y="2205493"/>
                  </a:lnTo>
                  <a:lnTo>
                    <a:pt x="480459" y="2234839"/>
                  </a:lnTo>
                  <a:lnTo>
                    <a:pt x="519829" y="2261083"/>
                  </a:lnTo>
                  <a:lnTo>
                    <a:pt x="560866" y="2284167"/>
                  </a:lnTo>
                  <a:lnTo>
                    <a:pt x="603376" y="2304035"/>
                  </a:lnTo>
                  <a:lnTo>
                    <a:pt x="647168" y="2320631"/>
                  </a:lnTo>
                  <a:lnTo>
                    <a:pt x="692049" y="2333896"/>
                  </a:lnTo>
                  <a:lnTo>
                    <a:pt x="737826" y="2343774"/>
                  </a:lnTo>
                  <a:lnTo>
                    <a:pt x="784306" y="2350208"/>
                  </a:lnTo>
                  <a:lnTo>
                    <a:pt x="831298" y="2353142"/>
                  </a:lnTo>
                  <a:lnTo>
                    <a:pt x="878608" y="2352518"/>
                  </a:lnTo>
                  <a:lnTo>
                    <a:pt x="926044" y="2348279"/>
                  </a:lnTo>
                  <a:lnTo>
                    <a:pt x="973020" y="2340450"/>
                  </a:lnTo>
                  <a:lnTo>
                    <a:pt x="1018966" y="2329153"/>
                  </a:lnTo>
                  <a:lnTo>
                    <a:pt x="1063710" y="2314493"/>
                  </a:lnTo>
                  <a:lnTo>
                    <a:pt x="1107078" y="2296574"/>
                  </a:lnTo>
                  <a:lnTo>
                    <a:pt x="1148899" y="2275499"/>
                  </a:lnTo>
                  <a:lnTo>
                    <a:pt x="1189001" y="2251371"/>
                  </a:lnTo>
                  <a:lnTo>
                    <a:pt x="1227211" y="2224295"/>
                  </a:lnTo>
                  <a:lnTo>
                    <a:pt x="1263357" y="2194373"/>
                  </a:lnTo>
                  <a:lnTo>
                    <a:pt x="1297268" y="2161711"/>
                  </a:lnTo>
                  <a:lnTo>
                    <a:pt x="1328770" y="2126411"/>
                  </a:lnTo>
                  <a:lnTo>
                    <a:pt x="1357691" y="2088577"/>
                  </a:lnTo>
                  <a:lnTo>
                    <a:pt x="1395240" y="2117872"/>
                  </a:lnTo>
                  <a:lnTo>
                    <a:pt x="1434610" y="2144116"/>
                  </a:lnTo>
                  <a:lnTo>
                    <a:pt x="1475647" y="2167200"/>
                  </a:lnTo>
                  <a:lnTo>
                    <a:pt x="1518157" y="2187068"/>
                  </a:lnTo>
                  <a:lnTo>
                    <a:pt x="1561949" y="2203664"/>
                  </a:lnTo>
                  <a:lnTo>
                    <a:pt x="1606830" y="2216929"/>
                  </a:lnTo>
                  <a:lnTo>
                    <a:pt x="1652607" y="2226807"/>
                  </a:lnTo>
                  <a:lnTo>
                    <a:pt x="1699087" y="2233241"/>
                  </a:lnTo>
                  <a:lnTo>
                    <a:pt x="1746079" y="2236175"/>
                  </a:lnTo>
                  <a:lnTo>
                    <a:pt x="1793389" y="2235551"/>
                  </a:lnTo>
                  <a:lnTo>
                    <a:pt x="1840825" y="2231312"/>
                  </a:lnTo>
                  <a:lnTo>
                    <a:pt x="1887801" y="2223483"/>
                  </a:lnTo>
                  <a:lnTo>
                    <a:pt x="1933746" y="2212186"/>
                  </a:lnTo>
                  <a:lnTo>
                    <a:pt x="1978489" y="2197526"/>
                  </a:lnTo>
                  <a:lnTo>
                    <a:pt x="2021856" y="2179607"/>
                  </a:lnTo>
                  <a:lnTo>
                    <a:pt x="2063676" y="2158532"/>
                  </a:lnTo>
                  <a:lnTo>
                    <a:pt x="2103777" y="2134404"/>
                  </a:lnTo>
                  <a:lnTo>
                    <a:pt x="2141986" y="2107328"/>
                  </a:lnTo>
                  <a:lnTo>
                    <a:pt x="2178133" y="2077406"/>
                  </a:lnTo>
                  <a:lnTo>
                    <a:pt x="2212044" y="2044744"/>
                  </a:lnTo>
                  <a:lnTo>
                    <a:pt x="2243548" y="2009444"/>
                  </a:lnTo>
                  <a:lnTo>
                    <a:pt x="2272472" y="1971610"/>
                  </a:lnTo>
                  <a:lnTo>
                    <a:pt x="2272345" y="1971724"/>
                  </a:lnTo>
                  <a:lnTo>
                    <a:pt x="2299346" y="1931895"/>
                  </a:lnTo>
                  <a:lnTo>
                    <a:pt x="2324618" y="1891397"/>
                  </a:lnTo>
                  <a:lnTo>
                    <a:pt x="2348170" y="1850276"/>
                  </a:lnTo>
                  <a:lnTo>
                    <a:pt x="2370007" y="1808579"/>
                  </a:lnTo>
                  <a:lnTo>
                    <a:pt x="2390138" y="1766351"/>
                  </a:lnTo>
                  <a:lnTo>
                    <a:pt x="2408569" y="1723637"/>
                  </a:lnTo>
                  <a:lnTo>
                    <a:pt x="2425308" y="1680485"/>
                  </a:lnTo>
                  <a:lnTo>
                    <a:pt x="2440362" y="1636939"/>
                  </a:lnTo>
                  <a:lnTo>
                    <a:pt x="2453738" y="1593047"/>
                  </a:lnTo>
                  <a:lnTo>
                    <a:pt x="2465443" y="1548853"/>
                  </a:lnTo>
                  <a:lnTo>
                    <a:pt x="2475485" y="1504403"/>
                  </a:lnTo>
                  <a:lnTo>
                    <a:pt x="2483871" y="1459744"/>
                  </a:lnTo>
                  <a:lnTo>
                    <a:pt x="2490608" y="1414921"/>
                  </a:lnTo>
                  <a:lnTo>
                    <a:pt x="2495704" y="1369980"/>
                  </a:lnTo>
                  <a:lnTo>
                    <a:pt x="2499165" y="1324968"/>
                  </a:lnTo>
                  <a:lnTo>
                    <a:pt x="2500999" y="1279929"/>
                  </a:lnTo>
                  <a:lnTo>
                    <a:pt x="2501213" y="1234911"/>
                  </a:lnTo>
                  <a:lnTo>
                    <a:pt x="2499814" y="1189958"/>
                  </a:lnTo>
                  <a:lnTo>
                    <a:pt x="2496810" y="1145117"/>
                  </a:lnTo>
                  <a:lnTo>
                    <a:pt x="2492207" y="1100434"/>
                  </a:lnTo>
                  <a:lnTo>
                    <a:pt x="2486013" y="1055954"/>
                  </a:lnTo>
                  <a:lnTo>
                    <a:pt x="2478236" y="1011724"/>
                  </a:lnTo>
                  <a:lnTo>
                    <a:pt x="2468882" y="967789"/>
                  </a:lnTo>
                  <a:lnTo>
                    <a:pt x="2457958" y="924195"/>
                  </a:lnTo>
                  <a:lnTo>
                    <a:pt x="2445472" y="880989"/>
                  </a:lnTo>
                  <a:lnTo>
                    <a:pt x="2431432" y="838215"/>
                  </a:lnTo>
                  <a:lnTo>
                    <a:pt x="2415844" y="795920"/>
                  </a:lnTo>
                  <a:lnTo>
                    <a:pt x="2398715" y="754151"/>
                  </a:lnTo>
                  <a:lnTo>
                    <a:pt x="2380053" y="712952"/>
                  </a:lnTo>
                  <a:lnTo>
                    <a:pt x="2359865" y="672369"/>
                  </a:lnTo>
                  <a:lnTo>
                    <a:pt x="2338158" y="632450"/>
                  </a:lnTo>
                  <a:lnTo>
                    <a:pt x="2314940" y="593238"/>
                  </a:lnTo>
                  <a:lnTo>
                    <a:pt x="2290218" y="554781"/>
                  </a:lnTo>
                  <a:lnTo>
                    <a:pt x="2263998" y="517125"/>
                  </a:lnTo>
                  <a:lnTo>
                    <a:pt x="2236288" y="480314"/>
                  </a:lnTo>
                  <a:lnTo>
                    <a:pt x="2207096" y="444396"/>
                  </a:lnTo>
                  <a:lnTo>
                    <a:pt x="2176429" y="409415"/>
                  </a:lnTo>
                  <a:lnTo>
                    <a:pt x="2144293" y="375418"/>
                  </a:lnTo>
                  <a:lnTo>
                    <a:pt x="2110696" y="342451"/>
                  </a:lnTo>
                  <a:lnTo>
                    <a:pt x="2075646" y="310560"/>
                  </a:lnTo>
                  <a:lnTo>
                    <a:pt x="2039149" y="279791"/>
                  </a:lnTo>
                  <a:lnTo>
                    <a:pt x="2001213" y="250188"/>
                  </a:lnTo>
                  <a:close/>
                </a:path>
              </a:pathLst>
            </a:custGeom>
            <a:ln w="6515">
              <a:solidFill>
                <a:srgbClr val="BF352E"/>
              </a:solidFill>
            </a:ln>
          </p:spPr>
          <p:txBody>
            <a:bodyPr wrap="square" lIns="0" tIns="0" rIns="0" bIns="0" rtlCol="0"/>
            <a:lstStyle/>
            <a:p/>
          </p:txBody>
        </p:sp>
        <p:pic>
          <p:nvPicPr>
            <p:cNvPr id="3418" name="object 3418" descr=""/>
            <p:cNvPicPr/>
            <p:nvPr/>
          </p:nvPicPr>
          <p:blipFill>
            <a:blip r:embed="rId10" cstate="print"/>
            <a:stretch>
              <a:fillRect/>
            </a:stretch>
          </p:blipFill>
          <p:spPr>
            <a:xfrm>
              <a:off x="1966102" y="7738353"/>
              <a:ext cx="230885" cy="230703"/>
            </a:xfrm>
            <a:prstGeom prst="rect">
              <a:avLst/>
            </a:prstGeom>
          </p:spPr>
        </p:pic>
        <p:sp>
          <p:nvSpPr>
            <p:cNvPr id="3419" name="object 3419" descr=""/>
            <p:cNvSpPr/>
            <p:nvPr/>
          </p:nvSpPr>
          <p:spPr>
            <a:xfrm>
              <a:off x="2910974" y="7143990"/>
              <a:ext cx="648970" cy="243840"/>
            </a:xfrm>
            <a:custGeom>
              <a:avLst/>
              <a:gdLst/>
              <a:ahLst/>
              <a:cxnLst/>
              <a:rect l="l" t="t" r="r" b="b"/>
              <a:pathLst>
                <a:path w="648970" h="243840">
                  <a:moveTo>
                    <a:pt x="648715" y="0"/>
                  </a:moveTo>
                  <a:lnTo>
                    <a:pt x="163067" y="0"/>
                  </a:lnTo>
                  <a:lnTo>
                    <a:pt x="0" y="243840"/>
                  </a:lnTo>
                </a:path>
              </a:pathLst>
            </a:custGeom>
            <a:ln w="3530">
              <a:solidFill>
                <a:srgbClr val="565659"/>
              </a:solidFill>
            </a:ln>
          </p:spPr>
          <p:txBody>
            <a:bodyPr wrap="square" lIns="0" tIns="0" rIns="0" bIns="0" rtlCol="0"/>
            <a:lstStyle/>
            <a:p/>
          </p:txBody>
        </p:sp>
        <p:sp>
          <p:nvSpPr>
            <p:cNvPr id="3420" name="object 3420" descr=""/>
            <p:cNvSpPr/>
            <p:nvPr/>
          </p:nvSpPr>
          <p:spPr>
            <a:xfrm>
              <a:off x="2882407" y="7383257"/>
              <a:ext cx="35560" cy="46990"/>
            </a:xfrm>
            <a:custGeom>
              <a:avLst/>
              <a:gdLst/>
              <a:ahLst/>
              <a:cxnLst/>
              <a:rect l="l" t="t" r="r" b="b"/>
              <a:pathLst>
                <a:path w="35560" h="46990">
                  <a:moveTo>
                    <a:pt x="21336" y="0"/>
                  </a:moveTo>
                  <a:lnTo>
                    <a:pt x="0" y="46863"/>
                  </a:lnTo>
                  <a:lnTo>
                    <a:pt x="35433" y="9525"/>
                  </a:lnTo>
                  <a:lnTo>
                    <a:pt x="21336" y="0"/>
                  </a:lnTo>
                  <a:close/>
                </a:path>
              </a:pathLst>
            </a:custGeom>
            <a:solidFill>
              <a:srgbClr val="565659"/>
            </a:solidFill>
          </p:spPr>
          <p:txBody>
            <a:bodyPr wrap="square" lIns="0" tIns="0" rIns="0" bIns="0" rtlCol="0"/>
            <a:lstStyle/>
            <a:p/>
          </p:txBody>
        </p:sp>
        <p:sp>
          <p:nvSpPr>
            <p:cNvPr id="3421" name="object 3421" descr=""/>
            <p:cNvSpPr/>
            <p:nvPr/>
          </p:nvSpPr>
          <p:spPr>
            <a:xfrm>
              <a:off x="2882407" y="7383257"/>
              <a:ext cx="35560" cy="46990"/>
            </a:xfrm>
            <a:custGeom>
              <a:avLst/>
              <a:gdLst/>
              <a:ahLst/>
              <a:cxnLst/>
              <a:rect l="l" t="t" r="r" b="b"/>
              <a:pathLst>
                <a:path w="35560" h="46990">
                  <a:moveTo>
                    <a:pt x="21336" y="0"/>
                  </a:moveTo>
                  <a:lnTo>
                    <a:pt x="35433" y="9525"/>
                  </a:lnTo>
                  <a:lnTo>
                    <a:pt x="0" y="46863"/>
                  </a:lnTo>
                  <a:lnTo>
                    <a:pt x="21336" y="0"/>
                  </a:lnTo>
                  <a:close/>
                </a:path>
              </a:pathLst>
            </a:custGeom>
            <a:ln w="3530">
              <a:solidFill>
                <a:srgbClr val="565659"/>
              </a:solidFill>
            </a:ln>
          </p:spPr>
          <p:txBody>
            <a:bodyPr wrap="square" lIns="0" tIns="0" rIns="0" bIns="0" rtlCol="0"/>
            <a:lstStyle/>
            <a:p/>
          </p:txBody>
        </p:sp>
        <p:sp>
          <p:nvSpPr>
            <p:cNvPr id="3422" name="object 3422" descr=""/>
            <p:cNvSpPr/>
            <p:nvPr/>
          </p:nvSpPr>
          <p:spPr>
            <a:xfrm>
              <a:off x="2187080" y="8470254"/>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3423" name="object 3423" descr=""/>
            <p:cNvSpPr/>
            <p:nvPr/>
          </p:nvSpPr>
          <p:spPr>
            <a:xfrm>
              <a:off x="2187458" y="8469870"/>
              <a:ext cx="0" cy="1270"/>
            </a:xfrm>
            <a:custGeom>
              <a:avLst/>
              <a:gdLst/>
              <a:ahLst/>
              <a:cxnLst/>
              <a:rect l="l" t="t" r="r" b="b"/>
              <a:pathLst>
                <a:path w="0" h="1270">
                  <a:moveTo>
                    <a:pt x="0" y="762"/>
                  </a:moveTo>
                  <a:lnTo>
                    <a:pt x="0" y="0"/>
                  </a:lnTo>
                </a:path>
              </a:pathLst>
            </a:custGeom>
            <a:ln w="3530">
              <a:solidFill>
                <a:srgbClr val="565659"/>
              </a:solidFill>
            </a:ln>
          </p:spPr>
          <p:txBody>
            <a:bodyPr wrap="square" lIns="0" tIns="0" rIns="0" bIns="0" rtlCol="0"/>
            <a:lstStyle/>
            <a:p/>
          </p:txBody>
        </p:sp>
        <p:sp>
          <p:nvSpPr>
            <p:cNvPr id="3424" name="object 3424" descr=""/>
            <p:cNvSpPr/>
            <p:nvPr/>
          </p:nvSpPr>
          <p:spPr>
            <a:xfrm>
              <a:off x="2081542" y="6926819"/>
              <a:ext cx="0" cy="927100"/>
            </a:xfrm>
            <a:custGeom>
              <a:avLst/>
              <a:gdLst/>
              <a:ahLst/>
              <a:cxnLst/>
              <a:rect l="l" t="t" r="r" b="b"/>
              <a:pathLst>
                <a:path w="0" h="927100">
                  <a:moveTo>
                    <a:pt x="0" y="926591"/>
                  </a:moveTo>
                  <a:lnTo>
                    <a:pt x="0" y="0"/>
                  </a:lnTo>
                </a:path>
              </a:pathLst>
            </a:custGeom>
            <a:ln w="3530">
              <a:solidFill>
                <a:srgbClr val="565659"/>
              </a:solidFill>
            </a:ln>
          </p:spPr>
          <p:txBody>
            <a:bodyPr wrap="square" lIns="0" tIns="0" rIns="0" bIns="0" rtlCol="0"/>
            <a:lstStyle/>
            <a:p/>
          </p:txBody>
        </p:sp>
        <p:sp>
          <p:nvSpPr>
            <p:cNvPr id="3425" name="object 3425" descr=""/>
            <p:cNvSpPr/>
            <p:nvPr/>
          </p:nvSpPr>
          <p:spPr>
            <a:xfrm>
              <a:off x="2187842" y="6926823"/>
              <a:ext cx="0" cy="727075"/>
            </a:xfrm>
            <a:custGeom>
              <a:avLst/>
              <a:gdLst/>
              <a:ahLst/>
              <a:cxnLst/>
              <a:rect l="l" t="t" r="r" b="b"/>
              <a:pathLst>
                <a:path w="0" h="727075">
                  <a:moveTo>
                    <a:pt x="0" y="726947"/>
                  </a:moveTo>
                  <a:lnTo>
                    <a:pt x="0" y="0"/>
                  </a:lnTo>
                </a:path>
              </a:pathLst>
            </a:custGeom>
            <a:ln w="3530">
              <a:solidFill>
                <a:srgbClr val="565659"/>
              </a:solidFill>
            </a:ln>
          </p:spPr>
          <p:txBody>
            <a:bodyPr wrap="square" lIns="0" tIns="0" rIns="0" bIns="0" rtlCol="0"/>
            <a:lstStyle/>
            <a:p/>
          </p:txBody>
        </p:sp>
        <p:sp>
          <p:nvSpPr>
            <p:cNvPr id="3426" name="object 3426" descr=""/>
            <p:cNvSpPr/>
            <p:nvPr/>
          </p:nvSpPr>
          <p:spPr>
            <a:xfrm>
              <a:off x="1979434" y="6927582"/>
              <a:ext cx="51435" cy="0"/>
            </a:xfrm>
            <a:custGeom>
              <a:avLst/>
              <a:gdLst/>
              <a:ahLst/>
              <a:cxnLst/>
              <a:rect l="l" t="t" r="r" b="b"/>
              <a:pathLst>
                <a:path w="51435" h="0">
                  <a:moveTo>
                    <a:pt x="51054" y="0"/>
                  </a:moveTo>
                  <a:lnTo>
                    <a:pt x="0" y="0"/>
                  </a:lnTo>
                </a:path>
              </a:pathLst>
            </a:custGeom>
            <a:ln w="3530">
              <a:solidFill>
                <a:srgbClr val="565659"/>
              </a:solidFill>
            </a:ln>
          </p:spPr>
          <p:txBody>
            <a:bodyPr wrap="square" lIns="0" tIns="0" rIns="0" bIns="0" rtlCol="0"/>
            <a:lstStyle/>
            <a:p/>
          </p:txBody>
        </p:sp>
        <p:sp>
          <p:nvSpPr>
            <p:cNvPr id="3427" name="object 3427" descr=""/>
            <p:cNvSpPr/>
            <p:nvPr/>
          </p:nvSpPr>
          <p:spPr>
            <a:xfrm>
              <a:off x="2238896" y="6927582"/>
              <a:ext cx="50800" cy="0"/>
            </a:xfrm>
            <a:custGeom>
              <a:avLst/>
              <a:gdLst/>
              <a:ahLst/>
              <a:cxnLst/>
              <a:rect l="l" t="t" r="r" b="b"/>
              <a:pathLst>
                <a:path w="50800" h="0">
                  <a:moveTo>
                    <a:pt x="0" y="0"/>
                  </a:moveTo>
                  <a:lnTo>
                    <a:pt x="50673" y="0"/>
                  </a:lnTo>
                </a:path>
              </a:pathLst>
            </a:custGeom>
            <a:ln w="3530">
              <a:solidFill>
                <a:srgbClr val="565659"/>
              </a:solidFill>
            </a:ln>
          </p:spPr>
          <p:txBody>
            <a:bodyPr wrap="square" lIns="0" tIns="0" rIns="0" bIns="0" rtlCol="0"/>
            <a:lstStyle/>
            <a:p/>
          </p:txBody>
        </p:sp>
        <p:sp>
          <p:nvSpPr>
            <p:cNvPr id="3428" name="object 3428" descr=""/>
            <p:cNvSpPr/>
            <p:nvPr/>
          </p:nvSpPr>
          <p:spPr>
            <a:xfrm>
              <a:off x="2030488" y="6919199"/>
              <a:ext cx="51435" cy="17145"/>
            </a:xfrm>
            <a:custGeom>
              <a:avLst/>
              <a:gdLst/>
              <a:ahLst/>
              <a:cxnLst/>
              <a:rect l="l" t="t" r="r" b="b"/>
              <a:pathLst>
                <a:path w="51435" h="17145">
                  <a:moveTo>
                    <a:pt x="0" y="0"/>
                  </a:moveTo>
                  <a:lnTo>
                    <a:pt x="0" y="16764"/>
                  </a:lnTo>
                  <a:lnTo>
                    <a:pt x="51053" y="8382"/>
                  </a:lnTo>
                  <a:lnTo>
                    <a:pt x="0" y="0"/>
                  </a:lnTo>
                  <a:close/>
                </a:path>
              </a:pathLst>
            </a:custGeom>
            <a:solidFill>
              <a:srgbClr val="565659"/>
            </a:solidFill>
          </p:spPr>
          <p:txBody>
            <a:bodyPr wrap="square" lIns="0" tIns="0" rIns="0" bIns="0" rtlCol="0"/>
            <a:lstStyle/>
            <a:p/>
          </p:txBody>
        </p:sp>
        <p:sp>
          <p:nvSpPr>
            <p:cNvPr id="3429" name="object 3429" descr=""/>
            <p:cNvSpPr/>
            <p:nvPr/>
          </p:nvSpPr>
          <p:spPr>
            <a:xfrm>
              <a:off x="2030488" y="6919199"/>
              <a:ext cx="51435" cy="17145"/>
            </a:xfrm>
            <a:custGeom>
              <a:avLst/>
              <a:gdLst/>
              <a:ahLst/>
              <a:cxnLst/>
              <a:rect l="l" t="t" r="r" b="b"/>
              <a:pathLst>
                <a:path w="51435" h="17145">
                  <a:moveTo>
                    <a:pt x="0" y="0"/>
                  </a:moveTo>
                  <a:lnTo>
                    <a:pt x="0" y="16764"/>
                  </a:lnTo>
                  <a:lnTo>
                    <a:pt x="51053" y="8382"/>
                  </a:lnTo>
                  <a:lnTo>
                    <a:pt x="0" y="0"/>
                  </a:lnTo>
                  <a:close/>
                </a:path>
              </a:pathLst>
            </a:custGeom>
            <a:ln w="3530">
              <a:solidFill>
                <a:srgbClr val="565659"/>
              </a:solidFill>
            </a:ln>
          </p:spPr>
          <p:txBody>
            <a:bodyPr wrap="square" lIns="0" tIns="0" rIns="0" bIns="0" rtlCol="0"/>
            <a:lstStyle/>
            <a:p/>
          </p:txBody>
        </p:sp>
        <p:sp>
          <p:nvSpPr>
            <p:cNvPr id="3430" name="object 3430" descr=""/>
            <p:cNvSpPr/>
            <p:nvPr/>
          </p:nvSpPr>
          <p:spPr>
            <a:xfrm>
              <a:off x="2187842" y="6919199"/>
              <a:ext cx="51435" cy="17145"/>
            </a:xfrm>
            <a:custGeom>
              <a:avLst/>
              <a:gdLst/>
              <a:ahLst/>
              <a:cxnLst/>
              <a:rect l="l" t="t" r="r" b="b"/>
              <a:pathLst>
                <a:path w="51435" h="17145">
                  <a:moveTo>
                    <a:pt x="51054" y="0"/>
                  </a:moveTo>
                  <a:lnTo>
                    <a:pt x="0" y="8382"/>
                  </a:lnTo>
                  <a:lnTo>
                    <a:pt x="51054" y="16764"/>
                  </a:lnTo>
                  <a:lnTo>
                    <a:pt x="51054" y="0"/>
                  </a:lnTo>
                  <a:close/>
                </a:path>
              </a:pathLst>
            </a:custGeom>
            <a:solidFill>
              <a:srgbClr val="565659"/>
            </a:solidFill>
          </p:spPr>
          <p:txBody>
            <a:bodyPr wrap="square" lIns="0" tIns="0" rIns="0" bIns="0" rtlCol="0"/>
            <a:lstStyle/>
            <a:p/>
          </p:txBody>
        </p:sp>
        <p:sp>
          <p:nvSpPr>
            <p:cNvPr id="3431" name="object 3431" descr=""/>
            <p:cNvSpPr/>
            <p:nvPr/>
          </p:nvSpPr>
          <p:spPr>
            <a:xfrm>
              <a:off x="2187842" y="6919199"/>
              <a:ext cx="51435" cy="17145"/>
            </a:xfrm>
            <a:custGeom>
              <a:avLst/>
              <a:gdLst/>
              <a:ahLst/>
              <a:cxnLst/>
              <a:rect l="l" t="t" r="r" b="b"/>
              <a:pathLst>
                <a:path w="51435" h="17145">
                  <a:moveTo>
                    <a:pt x="51054" y="0"/>
                  </a:moveTo>
                  <a:lnTo>
                    <a:pt x="51054" y="16764"/>
                  </a:lnTo>
                  <a:lnTo>
                    <a:pt x="0" y="8382"/>
                  </a:lnTo>
                  <a:lnTo>
                    <a:pt x="51054" y="0"/>
                  </a:lnTo>
                  <a:close/>
                </a:path>
              </a:pathLst>
            </a:custGeom>
            <a:ln w="3530">
              <a:solidFill>
                <a:srgbClr val="565659"/>
              </a:solidFill>
            </a:ln>
          </p:spPr>
          <p:txBody>
            <a:bodyPr wrap="square" lIns="0" tIns="0" rIns="0" bIns="0" rtlCol="0"/>
            <a:lstStyle/>
            <a:p/>
          </p:txBody>
        </p:sp>
        <p:pic>
          <p:nvPicPr>
            <p:cNvPr id="3432" name="object 3432" descr=""/>
            <p:cNvPicPr/>
            <p:nvPr/>
          </p:nvPicPr>
          <p:blipFill>
            <a:blip r:embed="rId11" cstate="print"/>
            <a:stretch>
              <a:fillRect/>
            </a:stretch>
          </p:blipFill>
          <p:spPr>
            <a:xfrm>
              <a:off x="2071813" y="8354602"/>
              <a:ext cx="231090" cy="230708"/>
            </a:xfrm>
            <a:prstGeom prst="rect">
              <a:avLst/>
            </a:prstGeom>
          </p:spPr>
        </p:pic>
        <p:sp>
          <p:nvSpPr>
            <p:cNvPr id="3433" name="object 3433" descr=""/>
            <p:cNvSpPr/>
            <p:nvPr/>
          </p:nvSpPr>
          <p:spPr>
            <a:xfrm>
              <a:off x="2500643" y="8326994"/>
              <a:ext cx="635000" cy="51435"/>
            </a:xfrm>
            <a:custGeom>
              <a:avLst/>
              <a:gdLst/>
              <a:ahLst/>
              <a:cxnLst/>
              <a:rect l="l" t="t" r="r" b="b"/>
              <a:pathLst>
                <a:path w="635000" h="51434">
                  <a:moveTo>
                    <a:pt x="634657" y="0"/>
                  </a:moveTo>
                  <a:lnTo>
                    <a:pt x="174498" y="0"/>
                  </a:lnTo>
                  <a:lnTo>
                    <a:pt x="0" y="51435"/>
                  </a:lnTo>
                </a:path>
              </a:pathLst>
            </a:custGeom>
            <a:ln w="3530">
              <a:solidFill>
                <a:srgbClr val="565659"/>
              </a:solidFill>
            </a:ln>
          </p:spPr>
          <p:txBody>
            <a:bodyPr wrap="square" lIns="0" tIns="0" rIns="0" bIns="0" rtlCol="0"/>
            <a:lstStyle/>
            <a:p/>
          </p:txBody>
        </p:sp>
        <p:sp>
          <p:nvSpPr>
            <p:cNvPr id="3434" name="object 3434" descr=""/>
            <p:cNvSpPr/>
            <p:nvPr/>
          </p:nvSpPr>
          <p:spPr>
            <a:xfrm>
              <a:off x="2451493" y="8370049"/>
              <a:ext cx="51435" cy="22860"/>
            </a:xfrm>
            <a:custGeom>
              <a:avLst/>
              <a:gdLst/>
              <a:ahLst/>
              <a:cxnLst/>
              <a:rect l="l" t="t" r="r" b="b"/>
              <a:pathLst>
                <a:path w="51435" h="22859">
                  <a:moveTo>
                    <a:pt x="46481" y="0"/>
                  </a:moveTo>
                  <a:lnTo>
                    <a:pt x="0" y="22479"/>
                  </a:lnTo>
                  <a:lnTo>
                    <a:pt x="51434" y="16383"/>
                  </a:lnTo>
                  <a:lnTo>
                    <a:pt x="46481" y="0"/>
                  </a:lnTo>
                  <a:close/>
                </a:path>
              </a:pathLst>
            </a:custGeom>
            <a:solidFill>
              <a:srgbClr val="565659"/>
            </a:solidFill>
          </p:spPr>
          <p:txBody>
            <a:bodyPr wrap="square" lIns="0" tIns="0" rIns="0" bIns="0" rtlCol="0"/>
            <a:lstStyle/>
            <a:p/>
          </p:txBody>
        </p:sp>
        <p:sp>
          <p:nvSpPr>
            <p:cNvPr id="3435" name="object 3435" descr=""/>
            <p:cNvSpPr/>
            <p:nvPr/>
          </p:nvSpPr>
          <p:spPr>
            <a:xfrm>
              <a:off x="2451493" y="8370049"/>
              <a:ext cx="51435" cy="22860"/>
            </a:xfrm>
            <a:custGeom>
              <a:avLst/>
              <a:gdLst/>
              <a:ahLst/>
              <a:cxnLst/>
              <a:rect l="l" t="t" r="r" b="b"/>
              <a:pathLst>
                <a:path w="51435" h="22859">
                  <a:moveTo>
                    <a:pt x="46481" y="0"/>
                  </a:moveTo>
                  <a:lnTo>
                    <a:pt x="51434" y="16383"/>
                  </a:lnTo>
                  <a:lnTo>
                    <a:pt x="0" y="22479"/>
                  </a:lnTo>
                  <a:lnTo>
                    <a:pt x="46481" y="0"/>
                  </a:lnTo>
                  <a:close/>
                </a:path>
              </a:pathLst>
            </a:custGeom>
            <a:ln w="3530">
              <a:solidFill>
                <a:srgbClr val="565659"/>
              </a:solidFill>
            </a:ln>
          </p:spPr>
          <p:txBody>
            <a:bodyPr wrap="square" lIns="0" tIns="0" rIns="0" bIns="0" rtlCol="0"/>
            <a:lstStyle/>
            <a:p/>
          </p:txBody>
        </p:sp>
        <p:sp>
          <p:nvSpPr>
            <p:cNvPr id="3436" name="object 3436" descr=""/>
            <p:cNvSpPr/>
            <p:nvPr/>
          </p:nvSpPr>
          <p:spPr>
            <a:xfrm>
              <a:off x="2187080" y="8470254"/>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3437" name="object 3437" descr=""/>
            <p:cNvSpPr/>
            <p:nvPr/>
          </p:nvSpPr>
          <p:spPr>
            <a:xfrm>
              <a:off x="2187458" y="8469870"/>
              <a:ext cx="0" cy="1270"/>
            </a:xfrm>
            <a:custGeom>
              <a:avLst/>
              <a:gdLst/>
              <a:ahLst/>
              <a:cxnLst/>
              <a:rect l="l" t="t" r="r" b="b"/>
              <a:pathLst>
                <a:path w="0" h="1270">
                  <a:moveTo>
                    <a:pt x="0" y="762"/>
                  </a:moveTo>
                  <a:lnTo>
                    <a:pt x="0" y="0"/>
                  </a:lnTo>
                </a:path>
              </a:pathLst>
            </a:custGeom>
            <a:ln w="3530">
              <a:solidFill>
                <a:srgbClr val="565659"/>
              </a:solidFill>
            </a:ln>
          </p:spPr>
          <p:txBody>
            <a:bodyPr wrap="square" lIns="0" tIns="0" rIns="0" bIns="0" rtlCol="0"/>
            <a:lstStyle/>
            <a:p/>
          </p:txBody>
        </p:sp>
        <p:sp>
          <p:nvSpPr>
            <p:cNvPr id="3438" name="object 3438" descr=""/>
            <p:cNvSpPr/>
            <p:nvPr/>
          </p:nvSpPr>
          <p:spPr>
            <a:xfrm>
              <a:off x="1397646" y="8608173"/>
              <a:ext cx="504825" cy="91440"/>
            </a:xfrm>
            <a:custGeom>
              <a:avLst/>
              <a:gdLst/>
              <a:ahLst/>
              <a:cxnLst/>
              <a:rect l="l" t="t" r="r" b="b"/>
              <a:pathLst>
                <a:path w="504825" h="91440">
                  <a:moveTo>
                    <a:pt x="0" y="91059"/>
                  </a:moveTo>
                  <a:lnTo>
                    <a:pt x="316611" y="91059"/>
                  </a:lnTo>
                  <a:lnTo>
                    <a:pt x="504444" y="0"/>
                  </a:lnTo>
                </a:path>
              </a:pathLst>
            </a:custGeom>
            <a:ln w="3530">
              <a:solidFill>
                <a:srgbClr val="565659"/>
              </a:solidFill>
            </a:ln>
          </p:spPr>
          <p:txBody>
            <a:bodyPr wrap="square" lIns="0" tIns="0" rIns="0" bIns="0" rtlCol="0"/>
            <a:lstStyle/>
            <a:p/>
          </p:txBody>
        </p:sp>
        <p:sp>
          <p:nvSpPr>
            <p:cNvPr id="3439" name="object 3439" descr=""/>
            <p:cNvSpPr/>
            <p:nvPr/>
          </p:nvSpPr>
          <p:spPr>
            <a:xfrm>
              <a:off x="1898279" y="8586075"/>
              <a:ext cx="49530" cy="30480"/>
            </a:xfrm>
            <a:custGeom>
              <a:avLst/>
              <a:gdLst/>
              <a:ahLst/>
              <a:cxnLst/>
              <a:rect l="l" t="t" r="r" b="b"/>
              <a:pathLst>
                <a:path w="49530" h="30479">
                  <a:moveTo>
                    <a:pt x="49530" y="0"/>
                  </a:moveTo>
                  <a:lnTo>
                    <a:pt x="0" y="14478"/>
                  </a:lnTo>
                  <a:lnTo>
                    <a:pt x="7238" y="30099"/>
                  </a:lnTo>
                  <a:lnTo>
                    <a:pt x="49530" y="0"/>
                  </a:lnTo>
                  <a:close/>
                </a:path>
              </a:pathLst>
            </a:custGeom>
            <a:solidFill>
              <a:srgbClr val="565659"/>
            </a:solidFill>
          </p:spPr>
          <p:txBody>
            <a:bodyPr wrap="square" lIns="0" tIns="0" rIns="0" bIns="0" rtlCol="0"/>
            <a:lstStyle/>
            <a:p/>
          </p:txBody>
        </p:sp>
        <p:sp>
          <p:nvSpPr>
            <p:cNvPr id="3440" name="object 3440" descr=""/>
            <p:cNvSpPr/>
            <p:nvPr/>
          </p:nvSpPr>
          <p:spPr>
            <a:xfrm>
              <a:off x="1898279" y="8586075"/>
              <a:ext cx="49530" cy="30480"/>
            </a:xfrm>
            <a:custGeom>
              <a:avLst/>
              <a:gdLst/>
              <a:ahLst/>
              <a:cxnLst/>
              <a:rect l="l" t="t" r="r" b="b"/>
              <a:pathLst>
                <a:path w="49530" h="30479">
                  <a:moveTo>
                    <a:pt x="0" y="14478"/>
                  </a:moveTo>
                  <a:lnTo>
                    <a:pt x="7238" y="30099"/>
                  </a:lnTo>
                  <a:lnTo>
                    <a:pt x="49530" y="0"/>
                  </a:lnTo>
                  <a:lnTo>
                    <a:pt x="0" y="14478"/>
                  </a:lnTo>
                  <a:close/>
                </a:path>
              </a:pathLst>
            </a:custGeom>
            <a:ln w="3530">
              <a:solidFill>
                <a:srgbClr val="565659"/>
              </a:solidFill>
            </a:ln>
          </p:spPr>
          <p:txBody>
            <a:bodyPr wrap="square" lIns="0" tIns="0" rIns="0" bIns="0" rtlCol="0"/>
            <a:lstStyle/>
            <a:p/>
          </p:txBody>
        </p:sp>
        <p:sp>
          <p:nvSpPr>
            <p:cNvPr id="3441" name="object 3441" descr=""/>
            <p:cNvSpPr/>
            <p:nvPr/>
          </p:nvSpPr>
          <p:spPr>
            <a:xfrm>
              <a:off x="2187080" y="8470254"/>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3442" name="object 3442" descr=""/>
            <p:cNvSpPr/>
            <p:nvPr/>
          </p:nvSpPr>
          <p:spPr>
            <a:xfrm>
              <a:off x="2187458" y="8469870"/>
              <a:ext cx="0" cy="1270"/>
            </a:xfrm>
            <a:custGeom>
              <a:avLst/>
              <a:gdLst/>
              <a:ahLst/>
              <a:cxnLst/>
              <a:rect l="l" t="t" r="r" b="b"/>
              <a:pathLst>
                <a:path w="0" h="1270">
                  <a:moveTo>
                    <a:pt x="0" y="762"/>
                  </a:moveTo>
                  <a:lnTo>
                    <a:pt x="0" y="0"/>
                  </a:lnTo>
                </a:path>
              </a:pathLst>
            </a:custGeom>
            <a:ln w="3530">
              <a:solidFill>
                <a:srgbClr val="565659"/>
              </a:solidFill>
            </a:ln>
          </p:spPr>
          <p:txBody>
            <a:bodyPr wrap="square" lIns="0" tIns="0" rIns="0" bIns="0" rtlCol="0"/>
            <a:lstStyle/>
            <a:p/>
          </p:txBody>
        </p:sp>
        <p:pic>
          <p:nvPicPr>
            <p:cNvPr id="3443" name="object 3443" descr=""/>
            <p:cNvPicPr/>
            <p:nvPr/>
          </p:nvPicPr>
          <p:blipFill>
            <a:blip r:embed="rId12" cstate="print"/>
            <a:stretch>
              <a:fillRect/>
            </a:stretch>
          </p:blipFill>
          <p:spPr>
            <a:xfrm>
              <a:off x="3083072" y="6990545"/>
              <a:ext cx="106222" cy="106197"/>
            </a:xfrm>
            <a:prstGeom prst="rect">
              <a:avLst/>
            </a:prstGeom>
          </p:spPr>
        </p:pic>
        <p:pic>
          <p:nvPicPr>
            <p:cNvPr id="3444" name="object 3444" descr=""/>
            <p:cNvPicPr/>
            <p:nvPr/>
          </p:nvPicPr>
          <p:blipFill>
            <a:blip r:embed="rId13" cstate="print"/>
            <a:stretch>
              <a:fillRect/>
            </a:stretch>
          </p:blipFill>
          <p:spPr>
            <a:xfrm>
              <a:off x="3083072" y="6863229"/>
              <a:ext cx="106222" cy="106197"/>
            </a:xfrm>
            <a:prstGeom prst="rect">
              <a:avLst/>
            </a:prstGeom>
          </p:spPr>
        </p:pic>
      </p:grpSp>
      <p:sp>
        <p:nvSpPr>
          <p:cNvPr id="3445" name="object 3445" descr=""/>
          <p:cNvSpPr txBox="1"/>
          <p:nvPr/>
        </p:nvSpPr>
        <p:spPr>
          <a:xfrm>
            <a:off x="3067323" y="6827055"/>
            <a:ext cx="537210" cy="290830"/>
          </a:xfrm>
          <a:prstGeom prst="rect">
            <a:avLst/>
          </a:prstGeom>
        </p:spPr>
        <p:txBody>
          <a:bodyPr wrap="square" lIns="0" tIns="29845" rIns="0" bIns="0" rtlCol="0" vert="horz">
            <a:spAutoFit/>
          </a:bodyPr>
          <a:lstStyle/>
          <a:p>
            <a:pPr marL="38100">
              <a:lnSpc>
                <a:spcPct val="100000"/>
              </a:lnSpc>
              <a:spcBef>
                <a:spcPts val="235"/>
              </a:spcBef>
            </a:pPr>
            <a:r>
              <a:rPr dirty="0" baseline="7407" sz="1125" spc="150">
                <a:solidFill>
                  <a:srgbClr val="FFFFFF"/>
                </a:solidFill>
                <a:latin typeface="Arial MT"/>
                <a:cs typeface="Arial MT"/>
              </a:rPr>
              <a:t>a</a:t>
            </a:r>
            <a:r>
              <a:rPr dirty="0" baseline="7407" sz="1125" spc="337">
                <a:solidFill>
                  <a:srgbClr val="FFFFFF"/>
                </a:solidFill>
                <a:latin typeface="Arial MT"/>
                <a:cs typeface="Arial MT"/>
              </a:rPr>
              <a:t> </a:t>
            </a:r>
            <a:r>
              <a:rPr dirty="0" sz="700" spc="-10">
                <a:solidFill>
                  <a:srgbClr val="565659"/>
                </a:solidFill>
                <a:latin typeface="Microsoft YaHei"/>
                <a:cs typeface="Microsoft YaHei"/>
              </a:rPr>
              <a:t>R588.56</a:t>
            </a:r>
            <a:endParaRPr sz="700">
              <a:latin typeface="Microsoft YaHei"/>
              <a:cs typeface="Microsoft YaHei"/>
            </a:endParaRPr>
          </a:p>
          <a:p>
            <a:pPr marL="38735">
              <a:lnSpc>
                <a:spcPct val="100000"/>
              </a:lnSpc>
              <a:spcBef>
                <a:spcPts val="140"/>
              </a:spcBef>
            </a:pPr>
            <a:r>
              <a:rPr dirty="0" baseline="7407" sz="1125" spc="165">
                <a:solidFill>
                  <a:srgbClr val="FFFFFF"/>
                </a:solidFill>
                <a:latin typeface="Arial MT"/>
                <a:cs typeface="Arial MT"/>
              </a:rPr>
              <a:t>b</a:t>
            </a:r>
            <a:r>
              <a:rPr dirty="0" baseline="7407" sz="1125" spc="315">
                <a:solidFill>
                  <a:srgbClr val="FFFFFF"/>
                </a:solidFill>
                <a:latin typeface="Arial MT"/>
                <a:cs typeface="Arial MT"/>
              </a:rPr>
              <a:t> </a:t>
            </a:r>
            <a:r>
              <a:rPr dirty="0" sz="700" spc="-10">
                <a:solidFill>
                  <a:srgbClr val="565659"/>
                </a:solidFill>
                <a:latin typeface="Microsoft YaHei"/>
                <a:cs typeface="Microsoft YaHei"/>
              </a:rPr>
              <a:t>R806.23</a:t>
            </a:r>
            <a:endParaRPr sz="700">
              <a:latin typeface="Microsoft YaHei"/>
              <a:cs typeface="Microsoft YaHei"/>
            </a:endParaRPr>
          </a:p>
        </p:txBody>
      </p:sp>
      <p:sp>
        <p:nvSpPr>
          <p:cNvPr id="3446" name="object 3446" descr=""/>
          <p:cNvSpPr txBox="1"/>
          <p:nvPr/>
        </p:nvSpPr>
        <p:spPr>
          <a:xfrm>
            <a:off x="2072548" y="6813660"/>
            <a:ext cx="130175" cy="132080"/>
          </a:xfrm>
          <a:prstGeom prst="rect">
            <a:avLst/>
          </a:prstGeom>
        </p:spPr>
        <p:txBody>
          <a:bodyPr wrap="square" lIns="0" tIns="12700" rIns="0" bIns="0" rtlCol="0" vert="horz">
            <a:spAutoFit/>
          </a:bodyPr>
          <a:lstStyle/>
          <a:p>
            <a:pPr marL="12700">
              <a:lnSpc>
                <a:spcPct val="100000"/>
              </a:lnSpc>
              <a:spcBef>
                <a:spcPts val="100"/>
              </a:spcBef>
            </a:pPr>
            <a:r>
              <a:rPr dirty="0" sz="700" spc="-25">
                <a:solidFill>
                  <a:srgbClr val="565659"/>
                </a:solidFill>
                <a:latin typeface="Microsoft YaHei"/>
                <a:cs typeface="Microsoft YaHei"/>
              </a:rPr>
              <a:t>50</a:t>
            </a:r>
            <a:endParaRPr sz="700">
              <a:latin typeface="Microsoft YaHei"/>
              <a:cs typeface="Microsoft YaHei"/>
            </a:endParaRPr>
          </a:p>
        </p:txBody>
      </p:sp>
      <p:grpSp>
        <p:nvGrpSpPr>
          <p:cNvPr id="3447" name="object 3447" descr=""/>
          <p:cNvGrpSpPr/>
          <p:nvPr/>
        </p:nvGrpSpPr>
        <p:grpSpPr>
          <a:xfrm>
            <a:off x="2960602" y="9404464"/>
            <a:ext cx="635000" cy="339090"/>
            <a:chOff x="2960602" y="9404464"/>
            <a:chExt cx="635000" cy="339090"/>
          </a:xfrm>
        </p:grpSpPr>
        <p:sp>
          <p:nvSpPr>
            <p:cNvPr id="3448" name="object 3448" descr=""/>
            <p:cNvSpPr/>
            <p:nvPr/>
          </p:nvSpPr>
          <p:spPr>
            <a:xfrm>
              <a:off x="2981191" y="9449850"/>
              <a:ext cx="612775" cy="291465"/>
            </a:xfrm>
            <a:custGeom>
              <a:avLst/>
              <a:gdLst/>
              <a:ahLst/>
              <a:cxnLst/>
              <a:rect l="l" t="t" r="r" b="b"/>
              <a:pathLst>
                <a:path w="612775" h="291465">
                  <a:moveTo>
                    <a:pt x="612444" y="291414"/>
                  </a:moveTo>
                  <a:lnTo>
                    <a:pt x="142735" y="291414"/>
                  </a:lnTo>
                  <a:lnTo>
                    <a:pt x="0" y="0"/>
                  </a:lnTo>
                </a:path>
              </a:pathLst>
            </a:custGeom>
            <a:ln w="3530">
              <a:solidFill>
                <a:srgbClr val="565659"/>
              </a:solidFill>
            </a:ln>
          </p:spPr>
          <p:txBody>
            <a:bodyPr wrap="square" lIns="0" tIns="0" rIns="0" bIns="0" rtlCol="0"/>
            <a:lstStyle/>
            <a:p/>
          </p:txBody>
        </p:sp>
        <p:sp>
          <p:nvSpPr>
            <p:cNvPr id="3449" name="object 3449" descr=""/>
            <p:cNvSpPr/>
            <p:nvPr/>
          </p:nvSpPr>
          <p:spPr>
            <a:xfrm>
              <a:off x="2960602" y="9404464"/>
              <a:ext cx="28575" cy="48895"/>
            </a:xfrm>
            <a:custGeom>
              <a:avLst/>
              <a:gdLst/>
              <a:ahLst/>
              <a:cxnLst/>
              <a:rect l="l" t="t" r="r" b="b"/>
              <a:pathLst>
                <a:path w="28575" h="48895">
                  <a:moveTo>
                    <a:pt x="0" y="0"/>
                  </a:moveTo>
                  <a:lnTo>
                    <a:pt x="13144" y="48856"/>
                  </a:lnTo>
                  <a:lnTo>
                    <a:pt x="28028" y="41910"/>
                  </a:lnTo>
                  <a:lnTo>
                    <a:pt x="0" y="0"/>
                  </a:lnTo>
                  <a:close/>
                </a:path>
              </a:pathLst>
            </a:custGeom>
            <a:solidFill>
              <a:srgbClr val="565659"/>
            </a:solidFill>
          </p:spPr>
          <p:txBody>
            <a:bodyPr wrap="square" lIns="0" tIns="0" rIns="0" bIns="0" rtlCol="0"/>
            <a:lstStyle/>
            <a:p/>
          </p:txBody>
        </p:sp>
        <p:pic>
          <p:nvPicPr>
            <p:cNvPr id="3450" name="object 3450" descr=""/>
            <p:cNvPicPr/>
            <p:nvPr/>
          </p:nvPicPr>
          <p:blipFill>
            <a:blip r:embed="rId5" cstate="print"/>
            <a:stretch>
              <a:fillRect/>
            </a:stretch>
          </p:blipFill>
          <p:spPr>
            <a:xfrm>
              <a:off x="3136068" y="9595484"/>
              <a:ext cx="106222" cy="106197"/>
            </a:xfrm>
            <a:prstGeom prst="rect">
              <a:avLst/>
            </a:prstGeom>
          </p:spPr>
        </p:pic>
        <p:pic>
          <p:nvPicPr>
            <p:cNvPr id="3451" name="object 3451" descr=""/>
            <p:cNvPicPr/>
            <p:nvPr/>
          </p:nvPicPr>
          <p:blipFill>
            <a:blip r:embed="rId13" cstate="print"/>
            <a:stretch>
              <a:fillRect/>
            </a:stretch>
          </p:blipFill>
          <p:spPr>
            <a:xfrm>
              <a:off x="3136068" y="9467163"/>
              <a:ext cx="106222" cy="106197"/>
            </a:xfrm>
            <a:prstGeom prst="rect">
              <a:avLst/>
            </a:prstGeom>
          </p:spPr>
        </p:pic>
      </p:grpSp>
      <p:sp>
        <p:nvSpPr>
          <p:cNvPr id="3452" name="object 3452" descr=""/>
          <p:cNvSpPr txBox="1"/>
          <p:nvPr/>
        </p:nvSpPr>
        <p:spPr>
          <a:xfrm>
            <a:off x="3120317" y="9433185"/>
            <a:ext cx="518159" cy="286385"/>
          </a:xfrm>
          <a:prstGeom prst="rect">
            <a:avLst/>
          </a:prstGeom>
        </p:spPr>
        <p:txBody>
          <a:bodyPr wrap="square" lIns="0" tIns="27305" rIns="0" bIns="0" rtlCol="0" vert="horz">
            <a:spAutoFit/>
          </a:bodyPr>
          <a:lstStyle/>
          <a:p>
            <a:pPr marL="38100">
              <a:lnSpc>
                <a:spcPct val="100000"/>
              </a:lnSpc>
              <a:spcBef>
                <a:spcPts val="215"/>
              </a:spcBef>
            </a:pPr>
            <a:r>
              <a:rPr dirty="0" baseline="7407" sz="1125" spc="150">
                <a:solidFill>
                  <a:srgbClr val="FFFFFF"/>
                </a:solidFill>
                <a:latin typeface="Arial MT"/>
                <a:cs typeface="Arial MT"/>
              </a:rPr>
              <a:t>a</a:t>
            </a:r>
            <a:r>
              <a:rPr dirty="0" baseline="7407" sz="1125" spc="104">
                <a:solidFill>
                  <a:srgbClr val="FFFFFF"/>
                </a:solidFill>
                <a:latin typeface="Arial MT"/>
                <a:cs typeface="Arial MT"/>
              </a:rPr>
              <a:t> </a:t>
            </a:r>
            <a:r>
              <a:rPr dirty="0" sz="700" spc="-10">
                <a:solidFill>
                  <a:srgbClr val="565659"/>
                </a:solidFill>
                <a:latin typeface="Microsoft YaHei"/>
                <a:cs typeface="Microsoft YaHei"/>
              </a:rPr>
              <a:t>R294.28</a:t>
            </a:r>
            <a:endParaRPr sz="700">
              <a:latin typeface="Microsoft YaHei"/>
              <a:cs typeface="Microsoft YaHei"/>
            </a:endParaRPr>
          </a:p>
          <a:p>
            <a:pPr marL="38735">
              <a:lnSpc>
                <a:spcPct val="100000"/>
              </a:lnSpc>
              <a:spcBef>
                <a:spcPts val="130"/>
              </a:spcBef>
            </a:pPr>
            <a:r>
              <a:rPr dirty="0" baseline="3703" sz="1125" spc="165">
                <a:solidFill>
                  <a:srgbClr val="FFFFFF"/>
                </a:solidFill>
                <a:latin typeface="Arial MT"/>
                <a:cs typeface="Arial MT"/>
              </a:rPr>
              <a:t>b</a:t>
            </a:r>
            <a:r>
              <a:rPr dirty="0" baseline="3703" sz="1125" spc="89">
                <a:solidFill>
                  <a:srgbClr val="FFFFFF"/>
                </a:solidFill>
                <a:latin typeface="Arial MT"/>
                <a:cs typeface="Arial MT"/>
              </a:rPr>
              <a:t> </a:t>
            </a:r>
            <a:r>
              <a:rPr dirty="0" sz="700" spc="-10">
                <a:solidFill>
                  <a:srgbClr val="565659"/>
                </a:solidFill>
                <a:latin typeface="Microsoft YaHei"/>
                <a:cs typeface="Microsoft YaHei"/>
              </a:rPr>
              <a:t>R403.11</a:t>
            </a:r>
            <a:endParaRPr sz="700">
              <a:latin typeface="Microsoft YaHei"/>
              <a:cs typeface="Microsoft YaHei"/>
            </a:endParaRPr>
          </a:p>
        </p:txBody>
      </p:sp>
      <p:grpSp>
        <p:nvGrpSpPr>
          <p:cNvPr id="3453" name="object 3453" descr=""/>
          <p:cNvGrpSpPr/>
          <p:nvPr/>
        </p:nvGrpSpPr>
        <p:grpSpPr>
          <a:xfrm>
            <a:off x="2008480" y="9533280"/>
            <a:ext cx="635000" cy="339090"/>
            <a:chOff x="2008480" y="9533280"/>
            <a:chExt cx="635000" cy="339090"/>
          </a:xfrm>
        </p:grpSpPr>
        <p:sp>
          <p:nvSpPr>
            <p:cNvPr id="3454" name="object 3454" descr=""/>
            <p:cNvSpPr/>
            <p:nvPr/>
          </p:nvSpPr>
          <p:spPr>
            <a:xfrm>
              <a:off x="2029070" y="9578668"/>
              <a:ext cx="612775" cy="291465"/>
            </a:xfrm>
            <a:custGeom>
              <a:avLst/>
              <a:gdLst/>
              <a:ahLst/>
              <a:cxnLst/>
              <a:rect l="l" t="t" r="r" b="b"/>
              <a:pathLst>
                <a:path w="612775" h="291465">
                  <a:moveTo>
                    <a:pt x="612444" y="291414"/>
                  </a:moveTo>
                  <a:lnTo>
                    <a:pt x="142735" y="291414"/>
                  </a:lnTo>
                  <a:lnTo>
                    <a:pt x="0" y="0"/>
                  </a:lnTo>
                </a:path>
              </a:pathLst>
            </a:custGeom>
            <a:ln w="3530">
              <a:solidFill>
                <a:srgbClr val="565659"/>
              </a:solidFill>
            </a:ln>
          </p:spPr>
          <p:txBody>
            <a:bodyPr wrap="square" lIns="0" tIns="0" rIns="0" bIns="0" rtlCol="0"/>
            <a:lstStyle/>
            <a:p/>
          </p:txBody>
        </p:sp>
        <p:sp>
          <p:nvSpPr>
            <p:cNvPr id="3455" name="object 3455" descr=""/>
            <p:cNvSpPr/>
            <p:nvPr/>
          </p:nvSpPr>
          <p:spPr>
            <a:xfrm>
              <a:off x="2008480" y="9533280"/>
              <a:ext cx="28575" cy="48895"/>
            </a:xfrm>
            <a:custGeom>
              <a:avLst/>
              <a:gdLst/>
              <a:ahLst/>
              <a:cxnLst/>
              <a:rect l="l" t="t" r="r" b="b"/>
              <a:pathLst>
                <a:path w="28575" h="48895">
                  <a:moveTo>
                    <a:pt x="0" y="0"/>
                  </a:moveTo>
                  <a:lnTo>
                    <a:pt x="13157" y="48856"/>
                  </a:lnTo>
                  <a:lnTo>
                    <a:pt x="28028" y="41909"/>
                  </a:lnTo>
                  <a:lnTo>
                    <a:pt x="0" y="0"/>
                  </a:lnTo>
                  <a:close/>
                </a:path>
              </a:pathLst>
            </a:custGeom>
            <a:solidFill>
              <a:srgbClr val="565659"/>
            </a:solidFill>
          </p:spPr>
          <p:txBody>
            <a:bodyPr wrap="square" lIns="0" tIns="0" rIns="0" bIns="0" rtlCol="0"/>
            <a:lstStyle/>
            <a:p/>
          </p:txBody>
        </p:sp>
        <p:pic>
          <p:nvPicPr>
            <p:cNvPr id="3456" name="object 3456" descr=""/>
            <p:cNvPicPr/>
            <p:nvPr/>
          </p:nvPicPr>
          <p:blipFill>
            <a:blip r:embed="rId14" cstate="print"/>
            <a:stretch>
              <a:fillRect/>
            </a:stretch>
          </p:blipFill>
          <p:spPr>
            <a:xfrm>
              <a:off x="2183939" y="9724293"/>
              <a:ext cx="106235" cy="106197"/>
            </a:xfrm>
            <a:prstGeom prst="rect">
              <a:avLst/>
            </a:prstGeom>
          </p:spPr>
        </p:pic>
        <p:pic>
          <p:nvPicPr>
            <p:cNvPr id="3457" name="object 3457" descr=""/>
            <p:cNvPicPr/>
            <p:nvPr/>
          </p:nvPicPr>
          <p:blipFill>
            <a:blip r:embed="rId15" cstate="print"/>
            <a:stretch>
              <a:fillRect/>
            </a:stretch>
          </p:blipFill>
          <p:spPr>
            <a:xfrm>
              <a:off x="2183939" y="9595973"/>
              <a:ext cx="106235" cy="106197"/>
            </a:xfrm>
            <a:prstGeom prst="rect">
              <a:avLst/>
            </a:prstGeom>
          </p:spPr>
        </p:pic>
      </p:grpSp>
      <p:sp>
        <p:nvSpPr>
          <p:cNvPr id="3458" name="object 3458" descr=""/>
          <p:cNvSpPr txBox="1"/>
          <p:nvPr/>
        </p:nvSpPr>
        <p:spPr>
          <a:xfrm>
            <a:off x="2168196" y="9561995"/>
            <a:ext cx="518159" cy="286385"/>
          </a:xfrm>
          <a:prstGeom prst="rect">
            <a:avLst/>
          </a:prstGeom>
        </p:spPr>
        <p:txBody>
          <a:bodyPr wrap="square" lIns="0" tIns="27305" rIns="0" bIns="0" rtlCol="0" vert="horz">
            <a:spAutoFit/>
          </a:bodyPr>
          <a:lstStyle/>
          <a:p>
            <a:pPr marL="38100">
              <a:lnSpc>
                <a:spcPct val="100000"/>
              </a:lnSpc>
              <a:spcBef>
                <a:spcPts val="215"/>
              </a:spcBef>
            </a:pPr>
            <a:r>
              <a:rPr dirty="0" baseline="7407" sz="1125" spc="150">
                <a:solidFill>
                  <a:srgbClr val="FFFFFF"/>
                </a:solidFill>
                <a:latin typeface="Arial MT"/>
                <a:cs typeface="Arial MT"/>
              </a:rPr>
              <a:t>a</a:t>
            </a:r>
            <a:r>
              <a:rPr dirty="0" baseline="7407" sz="1125" spc="104">
                <a:solidFill>
                  <a:srgbClr val="FFFFFF"/>
                </a:solidFill>
                <a:latin typeface="Arial MT"/>
                <a:cs typeface="Arial MT"/>
              </a:rPr>
              <a:t> </a:t>
            </a:r>
            <a:r>
              <a:rPr dirty="0" sz="700" spc="-10">
                <a:solidFill>
                  <a:srgbClr val="565659"/>
                </a:solidFill>
                <a:latin typeface="Microsoft YaHei"/>
                <a:cs typeface="Microsoft YaHei"/>
              </a:rPr>
              <a:t>R294.28</a:t>
            </a:r>
            <a:endParaRPr sz="700">
              <a:latin typeface="Microsoft YaHei"/>
              <a:cs typeface="Microsoft YaHei"/>
            </a:endParaRPr>
          </a:p>
          <a:p>
            <a:pPr marL="38735">
              <a:lnSpc>
                <a:spcPct val="100000"/>
              </a:lnSpc>
              <a:spcBef>
                <a:spcPts val="130"/>
              </a:spcBef>
            </a:pPr>
            <a:r>
              <a:rPr dirty="0" baseline="3703" sz="1125" spc="165">
                <a:solidFill>
                  <a:srgbClr val="FFFFFF"/>
                </a:solidFill>
                <a:latin typeface="Arial MT"/>
                <a:cs typeface="Arial MT"/>
              </a:rPr>
              <a:t>b</a:t>
            </a:r>
            <a:r>
              <a:rPr dirty="0" baseline="3703" sz="1125" spc="89">
                <a:solidFill>
                  <a:srgbClr val="FFFFFF"/>
                </a:solidFill>
                <a:latin typeface="Arial MT"/>
                <a:cs typeface="Arial MT"/>
              </a:rPr>
              <a:t> </a:t>
            </a:r>
            <a:r>
              <a:rPr dirty="0" sz="700" spc="-10">
                <a:solidFill>
                  <a:srgbClr val="565659"/>
                </a:solidFill>
                <a:latin typeface="Microsoft YaHei"/>
                <a:cs typeface="Microsoft YaHei"/>
              </a:rPr>
              <a:t>R403.11</a:t>
            </a:r>
            <a:endParaRPr sz="700">
              <a:latin typeface="Microsoft YaHei"/>
              <a:cs typeface="Microsoft YaHei"/>
            </a:endParaRPr>
          </a:p>
        </p:txBody>
      </p:sp>
      <p:grpSp>
        <p:nvGrpSpPr>
          <p:cNvPr id="3459" name="object 3459" descr=""/>
          <p:cNvGrpSpPr/>
          <p:nvPr/>
        </p:nvGrpSpPr>
        <p:grpSpPr>
          <a:xfrm>
            <a:off x="2669447" y="8061226"/>
            <a:ext cx="106680" cy="240029"/>
            <a:chOff x="2669447" y="8061226"/>
            <a:chExt cx="106680" cy="240029"/>
          </a:xfrm>
        </p:grpSpPr>
        <p:pic>
          <p:nvPicPr>
            <p:cNvPr id="3460" name="object 3460" descr=""/>
            <p:cNvPicPr/>
            <p:nvPr/>
          </p:nvPicPr>
          <p:blipFill>
            <a:blip r:embed="rId16" cstate="print"/>
            <a:stretch>
              <a:fillRect/>
            </a:stretch>
          </p:blipFill>
          <p:spPr>
            <a:xfrm>
              <a:off x="2669447" y="8061226"/>
              <a:ext cx="106235" cy="106197"/>
            </a:xfrm>
            <a:prstGeom prst="rect">
              <a:avLst/>
            </a:prstGeom>
          </p:spPr>
        </p:pic>
        <p:pic>
          <p:nvPicPr>
            <p:cNvPr id="3461" name="object 3461" descr=""/>
            <p:cNvPicPr/>
            <p:nvPr/>
          </p:nvPicPr>
          <p:blipFill>
            <a:blip r:embed="rId17" cstate="print"/>
            <a:stretch>
              <a:fillRect/>
            </a:stretch>
          </p:blipFill>
          <p:spPr>
            <a:xfrm>
              <a:off x="2669447" y="8194490"/>
              <a:ext cx="106235" cy="106197"/>
            </a:xfrm>
            <a:prstGeom prst="rect">
              <a:avLst/>
            </a:prstGeom>
          </p:spPr>
        </p:pic>
      </p:grpSp>
      <p:sp>
        <p:nvSpPr>
          <p:cNvPr id="3462" name="object 3462" descr=""/>
          <p:cNvSpPr txBox="1"/>
          <p:nvPr/>
        </p:nvSpPr>
        <p:spPr>
          <a:xfrm>
            <a:off x="2653710" y="8031368"/>
            <a:ext cx="518795" cy="287020"/>
          </a:xfrm>
          <a:prstGeom prst="rect">
            <a:avLst/>
          </a:prstGeom>
        </p:spPr>
        <p:txBody>
          <a:bodyPr wrap="square" lIns="0" tIns="27940" rIns="0" bIns="0" rtlCol="0" vert="horz">
            <a:spAutoFit/>
          </a:bodyPr>
          <a:lstStyle/>
          <a:p>
            <a:pPr marL="38100">
              <a:lnSpc>
                <a:spcPct val="100000"/>
              </a:lnSpc>
              <a:spcBef>
                <a:spcPts val="220"/>
              </a:spcBef>
            </a:pPr>
            <a:r>
              <a:rPr dirty="0" baseline="11111" sz="1125" spc="150">
                <a:solidFill>
                  <a:srgbClr val="FFFFFF"/>
                </a:solidFill>
                <a:latin typeface="Arial MT"/>
                <a:cs typeface="Arial MT"/>
              </a:rPr>
              <a:t>a</a:t>
            </a:r>
            <a:r>
              <a:rPr dirty="0" baseline="11111" sz="1125" spc="120">
                <a:solidFill>
                  <a:srgbClr val="FFFFFF"/>
                </a:solidFill>
                <a:latin typeface="Arial MT"/>
                <a:cs typeface="Arial MT"/>
              </a:rPr>
              <a:t> </a:t>
            </a:r>
            <a:r>
              <a:rPr dirty="0" sz="700" spc="-10">
                <a:solidFill>
                  <a:srgbClr val="565659"/>
                </a:solidFill>
                <a:latin typeface="Microsoft YaHei"/>
                <a:cs typeface="Microsoft YaHei"/>
              </a:rPr>
              <a:t>R129.57</a:t>
            </a:r>
            <a:endParaRPr sz="700">
              <a:latin typeface="Microsoft YaHei"/>
              <a:cs typeface="Microsoft YaHei"/>
            </a:endParaRPr>
          </a:p>
          <a:p>
            <a:pPr marL="38735">
              <a:lnSpc>
                <a:spcPct val="100000"/>
              </a:lnSpc>
              <a:spcBef>
                <a:spcPts val="130"/>
              </a:spcBef>
            </a:pPr>
            <a:r>
              <a:rPr dirty="0" baseline="3703" sz="1125" spc="165">
                <a:solidFill>
                  <a:srgbClr val="FFFFFF"/>
                </a:solidFill>
                <a:latin typeface="Arial MT"/>
                <a:cs typeface="Arial MT"/>
              </a:rPr>
              <a:t>b</a:t>
            </a:r>
            <a:r>
              <a:rPr dirty="0" baseline="3703" sz="1125" spc="97">
                <a:solidFill>
                  <a:srgbClr val="FFFFFF"/>
                </a:solidFill>
                <a:latin typeface="Arial MT"/>
                <a:cs typeface="Arial MT"/>
              </a:rPr>
              <a:t> </a:t>
            </a:r>
            <a:r>
              <a:rPr dirty="0" sz="700" spc="-10">
                <a:solidFill>
                  <a:srgbClr val="565659"/>
                </a:solidFill>
                <a:latin typeface="Microsoft YaHei"/>
                <a:cs typeface="Microsoft YaHei"/>
              </a:rPr>
              <a:t>R179.65</a:t>
            </a:r>
            <a:endParaRPr sz="700">
              <a:latin typeface="Microsoft YaHei"/>
              <a:cs typeface="Microsoft YaHei"/>
            </a:endParaRPr>
          </a:p>
        </p:txBody>
      </p:sp>
      <p:grpSp>
        <p:nvGrpSpPr>
          <p:cNvPr id="3463" name="object 3463" descr=""/>
          <p:cNvGrpSpPr/>
          <p:nvPr/>
        </p:nvGrpSpPr>
        <p:grpSpPr>
          <a:xfrm>
            <a:off x="1255252" y="8451484"/>
            <a:ext cx="106680" cy="240029"/>
            <a:chOff x="1255252" y="8451484"/>
            <a:chExt cx="106680" cy="240029"/>
          </a:xfrm>
        </p:grpSpPr>
        <p:pic>
          <p:nvPicPr>
            <p:cNvPr id="3464" name="object 3464" descr=""/>
            <p:cNvPicPr/>
            <p:nvPr/>
          </p:nvPicPr>
          <p:blipFill>
            <a:blip r:embed="rId16" cstate="print"/>
            <a:stretch>
              <a:fillRect/>
            </a:stretch>
          </p:blipFill>
          <p:spPr>
            <a:xfrm>
              <a:off x="1255252" y="8451484"/>
              <a:ext cx="106222" cy="106197"/>
            </a:xfrm>
            <a:prstGeom prst="rect">
              <a:avLst/>
            </a:prstGeom>
          </p:spPr>
        </p:pic>
        <p:pic>
          <p:nvPicPr>
            <p:cNvPr id="3465" name="object 3465" descr=""/>
            <p:cNvPicPr/>
            <p:nvPr/>
          </p:nvPicPr>
          <p:blipFill>
            <a:blip r:embed="rId17" cstate="print"/>
            <a:stretch>
              <a:fillRect/>
            </a:stretch>
          </p:blipFill>
          <p:spPr>
            <a:xfrm>
              <a:off x="1255252" y="8584748"/>
              <a:ext cx="106222" cy="106197"/>
            </a:xfrm>
            <a:prstGeom prst="rect">
              <a:avLst/>
            </a:prstGeom>
          </p:spPr>
        </p:pic>
      </p:grpSp>
      <p:sp>
        <p:nvSpPr>
          <p:cNvPr id="3466" name="object 3466" descr=""/>
          <p:cNvSpPr txBox="1"/>
          <p:nvPr/>
        </p:nvSpPr>
        <p:spPr>
          <a:xfrm>
            <a:off x="1239502" y="8421620"/>
            <a:ext cx="518795" cy="287020"/>
          </a:xfrm>
          <a:prstGeom prst="rect">
            <a:avLst/>
          </a:prstGeom>
        </p:spPr>
        <p:txBody>
          <a:bodyPr wrap="square" lIns="0" tIns="27940" rIns="0" bIns="0" rtlCol="0" vert="horz">
            <a:spAutoFit/>
          </a:bodyPr>
          <a:lstStyle/>
          <a:p>
            <a:pPr marL="38100">
              <a:lnSpc>
                <a:spcPct val="100000"/>
              </a:lnSpc>
              <a:spcBef>
                <a:spcPts val="220"/>
              </a:spcBef>
            </a:pPr>
            <a:r>
              <a:rPr dirty="0" baseline="11111" sz="1125" spc="150">
                <a:solidFill>
                  <a:srgbClr val="FFFFFF"/>
                </a:solidFill>
                <a:latin typeface="Arial MT"/>
                <a:cs typeface="Arial MT"/>
              </a:rPr>
              <a:t>a</a:t>
            </a:r>
            <a:r>
              <a:rPr dirty="0" baseline="11111" sz="1125" spc="120">
                <a:solidFill>
                  <a:srgbClr val="FFFFFF"/>
                </a:solidFill>
                <a:latin typeface="Arial MT"/>
                <a:cs typeface="Arial MT"/>
              </a:rPr>
              <a:t> </a:t>
            </a:r>
            <a:r>
              <a:rPr dirty="0" sz="700" spc="-10">
                <a:solidFill>
                  <a:srgbClr val="565659"/>
                </a:solidFill>
                <a:latin typeface="Microsoft YaHei"/>
                <a:cs typeface="Microsoft YaHei"/>
              </a:rPr>
              <a:t>R125.20</a:t>
            </a:r>
            <a:endParaRPr sz="700">
              <a:latin typeface="Microsoft YaHei"/>
              <a:cs typeface="Microsoft YaHei"/>
            </a:endParaRPr>
          </a:p>
          <a:p>
            <a:pPr marL="38735">
              <a:lnSpc>
                <a:spcPct val="100000"/>
              </a:lnSpc>
              <a:spcBef>
                <a:spcPts val="130"/>
              </a:spcBef>
            </a:pPr>
            <a:r>
              <a:rPr dirty="0" baseline="3703" sz="1125" spc="165">
                <a:solidFill>
                  <a:srgbClr val="FFFFFF"/>
                </a:solidFill>
                <a:latin typeface="Arial MT"/>
                <a:cs typeface="Arial MT"/>
              </a:rPr>
              <a:t>b</a:t>
            </a:r>
            <a:r>
              <a:rPr dirty="0" baseline="3703" sz="1125" spc="97">
                <a:solidFill>
                  <a:srgbClr val="FFFFFF"/>
                </a:solidFill>
                <a:latin typeface="Arial MT"/>
                <a:cs typeface="Arial MT"/>
              </a:rPr>
              <a:t> </a:t>
            </a:r>
            <a:r>
              <a:rPr dirty="0" sz="700" spc="-10">
                <a:solidFill>
                  <a:srgbClr val="565659"/>
                </a:solidFill>
                <a:latin typeface="Microsoft YaHei"/>
                <a:cs typeface="Microsoft YaHei"/>
              </a:rPr>
              <a:t>R169.34</a:t>
            </a:r>
            <a:endParaRPr sz="700">
              <a:latin typeface="Microsoft YaHei"/>
              <a:cs typeface="Microsoft YaHei"/>
            </a:endParaRPr>
          </a:p>
        </p:txBody>
      </p:sp>
      <p:sp>
        <p:nvSpPr>
          <p:cNvPr id="3467" name="object 3467" descr=""/>
          <p:cNvSpPr txBox="1"/>
          <p:nvPr/>
        </p:nvSpPr>
        <p:spPr>
          <a:xfrm>
            <a:off x="7143127" y="9968645"/>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05</a:t>
            </a:r>
            <a:endParaRPr sz="900">
              <a:latin typeface="Arial MT"/>
              <a:cs typeface="Arial MT"/>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1312130" y="4402022"/>
            <a:ext cx="2074533" cy="2043723"/>
          </a:xfrm>
          <a:prstGeom prst="rect">
            <a:avLst/>
          </a:prstGeom>
        </p:spPr>
      </p:pic>
      <p:pic>
        <p:nvPicPr>
          <p:cNvPr id="3" name="object 3" descr=""/>
          <p:cNvPicPr/>
          <p:nvPr/>
        </p:nvPicPr>
        <p:blipFill>
          <a:blip r:embed="rId3" cstate="print"/>
          <a:stretch>
            <a:fillRect/>
          </a:stretch>
        </p:blipFill>
        <p:spPr>
          <a:xfrm>
            <a:off x="4251397" y="4408175"/>
            <a:ext cx="2074539" cy="2043732"/>
          </a:xfrm>
          <a:prstGeom prst="rect">
            <a:avLst/>
          </a:prstGeom>
        </p:spPr>
      </p:pic>
      <p:sp>
        <p:nvSpPr>
          <p:cNvPr id="4" name="object 4" descr=""/>
          <p:cNvSpPr txBox="1"/>
          <p:nvPr/>
        </p:nvSpPr>
        <p:spPr>
          <a:xfrm>
            <a:off x="671301" y="523627"/>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底座固定尺寸</a:t>
            </a:r>
            <a:endParaRPr sz="1400">
              <a:latin typeface="Microsoft JhengHei"/>
              <a:cs typeface="Microsoft JhengHei"/>
            </a:endParaRPr>
          </a:p>
        </p:txBody>
      </p:sp>
      <p:grpSp>
        <p:nvGrpSpPr>
          <p:cNvPr id="5" name="object 5" descr=""/>
          <p:cNvGrpSpPr/>
          <p:nvPr/>
        </p:nvGrpSpPr>
        <p:grpSpPr>
          <a:xfrm>
            <a:off x="1354924" y="1646596"/>
            <a:ext cx="2277110" cy="1365885"/>
            <a:chOff x="1354924" y="1646596"/>
            <a:chExt cx="2277110" cy="1365885"/>
          </a:xfrm>
        </p:grpSpPr>
        <p:sp>
          <p:nvSpPr>
            <p:cNvPr id="6" name="object 6" descr=""/>
            <p:cNvSpPr/>
            <p:nvPr/>
          </p:nvSpPr>
          <p:spPr>
            <a:xfrm>
              <a:off x="1930003" y="2375259"/>
              <a:ext cx="33655" cy="0"/>
            </a:xfrm>
            <a:custGeom>
              <a:avLst/>
              <a:gdLst/>
              <a:ahLst/>
              <a:cxnLst/>
              <a:rect l="l" t="t" r="r" b="b"/>
              <a:pathLst>
                <a:path w="33655" h="0">
                  <a:moveTo>
                    <a:pt x="33642" y="0"/>
                  </a:moveTo>
                  <a:lnTo>
                    <a:pt x="0" y="0"/>
                  </a:lnTo>
                </a:path>
              </a:pathLst>
            </a:custGeom>
            <a:ln w="5854">
              <a:solidFill>
                <a:srgbClr val="231F20"/>
              </a:solidFill>
            </a:ln>
          </p:spPr>
          <p:txBody>
            <a:bodyPr wrap="square" lIns="0" tIns="0" rIns="0" bIns="0" rtlCol="0"/>
            <a:lstStyle/>
            <a:p/>
          </p:txBody>
        </p:sp>
        <p:sp>
          <p:nvSpPr>
            <p:cNvPr id="7" name="object 7" descr=""/>
            <p:cNvSpPr/>
            <p:nvPr/>
          </p:nvSpPr>
          <p:spPr>
            <a:xfrm>
              <a:off x="1961133" y="2366064"/>
              <a:ext cx="2540" cy="9525"/>
            </a:xfrm>
            <a:custGeom>
              <a:avLst/>
              <a:gdLst/>
              <a:ahLst/>
              <a:cxnLst/>
              <a:rect l="l" t="t" r="r" b="b"/>
              <a:pathLst>
                <a:path w="2539" h="9525">
                  <a:moveTo>
                    <a:pt x="0" y="9194"/>
                  </a:moveTo>
                  <a:lnTo>
                    <a:pt x="2514" y="0"/>
                  </a:lnTo>
                </a:path>
              </a:pathLst>
            </a:custGeom>
            <a:ln w="5854">
              <a:solidFill>
                <a:srgbClr val="231F20"/>
              </a:solidFill>
            </a:ln>
          </p:spPr>
          <p:txBody>
            <a:bodyPr wrap="square" lIns="0" tIns="0" rIns="0" bIns="0" rtlCol="0"/>
            <a:lstStyle/>
            <a:p/>
          </p:txBody>
        </p:sp>
        <p:sp>
          <p:nvSpPr>
            <p:cNvPr id="8" name="object 8" descr=""/>
            <p:cNvSpPr/>
            <p:nvPr/>
          </p:nvSpPr>
          <p:spPr>
            <a:xfrm>
              <a:off x="1357475" y="2652955"/>
              <a:ext cx="43180" cy="43180"/>
            </a:xfrm>
            <a:custGeom>
              <a:avLst/>
              <a:gdLst/>
              <a:ahLst/>
              <a:cxnLst/>
              <a:rect l="l" t="t" r="r" b="b"/>
              <a:pathLst>
                <a:path w="43180" h="43180">
                  <a:moveTo>
                    <a:pt x="42621" y="42837"/>
                  </a:moveTo>
                  <a:lnTo>
                    <a:pt x="0" y="0"/>
                  </a:lnTo>
                </a:path>
              </a:pathLst>
            </a:custGeom>
            <a:ln w="5016">
              <a:solidFill>
                <a:srgbClr val="231F20"/>
              </a:solidFill>
            </a:ln>
          </p:spPr>
          <p:txBody>
            <a:bodyPr wrap="square" lIns="0" tIns="0" rIns="0" bIns="0" rtlCol="0"/>
            <a:lstStyle/>
            <a:p/>
          </p:txBody>
        </p:sp>
        <p:sp>
          <p:nvSpPr>
            <p:cNvPr id="9" name="object 9" descr=""/>
            <p:cNvSpPr/>
            <p:nvPr/>
          </p:nvSpPr>
          <p:spPr>
            <a:xfrm>
              <a:off x="1357464" y="2548269"/>
              <a:ext cx="147320" cy="147955"/>
            </a:xfrm>
            <a:custGeom>
              <a:avLst/>
              <a:gdLst/>
              <a:ahLst/>
              <a:cxnLst/>
              <a:rect l="l" t="t" r="r" b="b"/>
              <a:pathLst>
                <a:path w="147319" h="147955">
                  <a:moveTo>
                    <a:pt x="147319" y="147523"/>
                  </a:moveTo>
                  <a:lnTo>
                    <a:pt x="0" y="0"/>
                  </a:lnTo>
                </a:path>
              </a:pathLst>
            </a:custGeom>
            <a:ln w="5016">
              <a:solidFill>
                <a:srgbClr val="231F20"/>
              </a:solidFill>
            </a:ln>
          </p:spPr>
          <p:txBody>
            <a:bodyPr wrap="square" lIns="0" tIns="0" rIns="0" bIns="0" rtlCol="0"/>
            <a:lstStyle/>
            <a:p/>
          </p:txBody>
        </p:sp>
        <p:sp>
          <p:nvSpPr>
            <p:cNvPr id="10" name="object 10" descr=""/>
            <p:cNvSpPr/>
            <p:nvPr/>
          </p:nvSpPr>
          <p:spPr>
            <a:xfrm>
              <a:off x="1357472" y="2443799"/>
              <a:ext cx="252095" cy="252095"/>
            </a:xfrm>
            <a:custGeom>
              <a:avLst/>
              <a:gdLst/>
              <a:ahLst/>
              <a:cxnLst/>
              <a:rect l="l" t="t" r="r" b="b"/>
              <a:pathLst>
                <a:path w="252094" h="252094">
                  <a:moveTo>
                    <a:pt x="251993" y="251993"/>
                  </a:moveTo>
                  <a:lnTo>
                    <a:pt x="0" y="0"/>
                  </a:lnTo>
                </a:path>
              </a:pathLst>
            </a:custGeom>
            <a:ln w="5016">
              <a:solidFill>
                <a:srgbClr val="231F20"/>
              </a:solidFill>
            </a:ln>
          </p:spPr>
          <p:txBody>
            <a:bodyPr wrap="square" lIns="0" tIns="0" rIns="0" bIns="0" rtlCol="0"/>
            <a:lstStyle/>
            <a:p/>
          </p:txBody>
        </p:sp>
        <p:sp>
          <p:nvSpPr>
            <p:cNvPr id="11" name="object 11" descr=""/>
            <p:cNvSpPr/>
            <p:nvPr/>
          </p:nvSpPr>
          <p:spPr>
            <a:xfrm>
              <a:off x="1422664"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12" name="object 12" descr=""/>
            <p:cNvSpPr/>
            <p:nvPr/>
          </p:nvSpPr>
          <p:spPr>
            <a:xfrm>
              <a:off x="1527351"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13" name="object 13" descr=""/>
            <p:cNvSpPr/>
            <p:nvPr/>
          </p:nvSpPr>
          <p:spPr>
            <a:xfrm>
              <a:off x="1632033"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14" name="object 14" descr=""/>
            <p:cNvSpPr/>
            <p:nvPr/>
          </p:nvSpPr>
          <p:spPr>
            <a:xfrm>
              <a:off x="1736722"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15" name="object 15" descr=""/>
            <p:cNvSpPr/>
            <p:nvPr/>
          </p:nvSpPr>
          <p:spPr>
            <a:xfrm>
              <a:off x="1841404"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16" name="object 16" descr=""/>
            <p:cNvSpPr/>
            <p:nvPr/>
          </p:nvSpPr>
          <p:spPr>
            <a:xfrm>
              <a:off x="1963648" y="2422069"/>
              <a:ext cx="274320" cy="274320"/>
            </a:xfrm>
            <a:custGeom>
              <a:avLst/>
              <a:gdLst/>
              <a:ahLst/>
              <a:cxnLst/>
              <a:rect l="l" t="t" r="r" b="b"/>
              <a:pathLst>
                <a:path w="274319" h="274319">
                  <a:moveTo>
                    <a:pt x="273723" y="273723"/>
                  </a:moveTo>
                  <a:lnTo>
                    <a:pt x="0" y="0"/>
                  </a:lnTo>
                </a:path>
              </a:pathLst>
            </a:custGeom>
            <a:ln w="5016">
              <a:solidFill>
                <a:srgbClr val="231F20"/>
              </a:solidFill>
            </a:ln>
          </p:spPr>
          <p:txBody>
            <a:bodyPr wrap="square" lIns="0" tIns="0" rIns="0" bIns="0" rtlCol="0"/>
            <a:lstStyle/>
            <a:p/>
          </p:txBody>
        </p:sp>
        <p:sp>
          <p:nvSpPr>
            <p:cNvPr id="17" name="object 17" descr=""/>
            <p:cNvSpPr/>
            <p:nvPr/>
          </p:nvSpPr>
          <p:spPr>
            <a:xfrm>
              <a:off x="2050773" y="2404302"/>
              <a:ext cx="291465" cy="292100"/>
            </a:xfrm>
            <a:custGeom>
              <a:avLst/>
              <a:gdLst/>
              <a:ahLst/>
              <a:cxnLst/>
              <a:rect l="l" t="t" r="r" b="b"/>
              <a:pathLst>
                <a:path w="291464" h="292100">
                  <a:moveTo>
                    <a:pt x="291287" y="291490"/>
                  </a:moveTo>
                  <a:lnTo>
                    <a:pt x="0" y="0"/>
                  </a:lnTo>
                </a:path>
              </a:pathLst>
            </a:custGeom>
            <a:ln w="5016">
              <a:solidFill>
                <a:srgbClr val="231F20"/>
              </a:solidFill>
            </a:ln>
          </p:spPr>
          <p:txBody>
            <a:bodyPr wrap="square" lIns="0" tIns="0" rIns="0" bIns="0" rtlCol="0"/>
            <a:lstStyle/>
            <a:p/>
          </p:txBody>
        </p:sp>
        <p:sp>
          <p:nvSpPr>
            <p:cNvPr id="18" name="object 18" descr=""/>
            <p:cNvSpPr/>
            <p:nvPr/>
          </p:nvSpPr>
          <p:spPr>
            <a:xfrm>
              <a:off x="2155460" y="2404302"/>
              <a:ext cx="291465" cy="292100"/>
            </a:xfrm>
            <a:custGeom>
              <a:avLst/>
              <a:gdLst/>
              <a:ahLst/>
              <a:cxnLst/>
              <a:rect l="l" t="t" r="r" b="b"/>
              <a:pathLst>
                <a:path w="291464" h="292100">
                  <a:moveTo>
                    <a:pt x="291287" y="291490"/>
                  </a:moveTo>
                  <a:lnTo>
                    <a:pt x="0" y="0"/>
                  </a:lnTo>
                </a:path>
              </a:pathLst>
            </a:custGeom>
            <a:ln w="5016">
              <a:solidFill>
                <a:srgbClr val="231F20"/>
              </a:solidFill>
            </a:ln>
          </p:spPr>
          <p:txBody>
            <a:bodyPr wrap="square" lIns="0" tIns="0" rIns="0" bIns="0" rtlCol="0"/>
            <a:lstStyle/>
            <a:p/>
          </p:txBody>
        </p:sp>
        <p:sp>
          <p:nvSpPr>
            <p:cNvPr id="19" name="object 19" descr=""/>
            <p:cNvSpPr/>
            <p:nvPr/>
          </p:nvSpPr>
          <p:spPr>
            <a:xfrm>
              <a:off x="2260142" y="2404302"/>
              <a:ext cx="291465" cy="292100"/>
            </a:xfrm>
            <a:custGeom>
              <a:avLst/>
              <a:gdLst/>
              <a:ahLst/>
              <a:cxnLst/>
              <a:rect l="l" t="t" r="r" b="b"/>
              <a:pathLst>
                <a:path w="291464" h="292100">
                  <a:moveTo>
                    <a:pt x="291287" y="291490"/>
                  </a:moveTo>
                  <a:lnTo>
                    <a:pt x="0" y="0"/>
                  </a:lnTo>
                </a:path>
              </a:pathLst>
            </a:custGeom>
            <a:ln w="5016">
              <a:solidFill>
                <a:srgbClr val="231F20"/>
              </a:solidFill>
            </a:ln>
          </p:spPr>
          <p:txBody>
            <a:bodyPr wrap="square" lIns="0" tIns="0" rIns="0" bIns="0" rtlCol="0"/>
            <a:lstStyle/>
            <a:p/>
          </p:txBody>
        </p:sp>
        <p:sp>
          <p:nvSpPr>
            <p:cNvPr id="20" name="object 20" descr=""/>
            <p:cNvSpPr/>
            <p:nvPr/>
          </p:nvSpPr>
          <p:spPr>
            <a:xfrm>
              <a:off x="2364831" y="2404302"/>
              <a:ext cx="291465" cy="292100"/>
            </a:xfrm>
            <a:custGeom>
              <a:avLst/>
              <a:gdLst/>
              <a:ahLst/>
              <a:cxnLst/>
              <a:rect l="l" t="t" r="r" b="b"/>
              <a:pathLst>
                <a:path w="291464" h="292100">
                  <a:moveTo>
                    <a:pt x="291287" y="291490"/>
                  </a:moveTo>
                  <a:lnTo>
                    <a:pt x="0" y="0"/>
                  </a:lnTo>
                </a:path>
              </a:pathLst>
            </a:custGeom>
            <a:ln w="5016">
              <a:solidFill>
                <a:srgbClr val="231F20"/>
              </a:solidFill>
            </a:ln>
          </p:spPr>
          <p:txBody>
            <a:bodyPr wrap="square" lIns="0" tIns="0" rIns="0" bIns="0" rtlCol="0"/>
            <a:lstStyle/>
            <a:p/>
          </p:txBody>
        </p:sp>
        <p:sp>
          <p:nvSpPr>
            <p:cNvPr id="21" name="object 21" descr=""/>
            <p:cNvSpPr/>
            <p:nvPr/>
          </p:nvSpPr>
          <p:spPr>
            <a:xfrm>
              <a:off x="2469513" y="2404302"/>
              <a:ext cx="291465" cy="292100"/>
            </a:xfrm>
            <a:custGeom>
              <a:avLst/>
              <a:gdLst/>
              <a:ahLst/>
              <a:cxnLst/>
              <a:rect l="l" t="t" r="r" b="b"/>
              <a:pathLst>
                <a:path w="291464" h="292100">
                  <a:moveTo>
                    <a:pt x="291287" y="291490"/>
                  </a:moveTo>
                  <a:lnTo>
                    <a:pt x="0" y="0"/>
                  </a:lnTo>
                </a:path>
              </a:pathLst>
            </a:custGeom>
            <a:ln w="5016">
              <a:solidFill>
                <a:srgbClr val="231F20"/>
              </a:solidFill>
            </a:ln>
          </p:spPr>
          <p:txBody>
            <a:bodyPr wrap="square" lIns="0" tIns="0" rIns="0" bIns="0" rtlCol="0"/>
            <a:lstStyle/>
            <a:p/>
          </p:txBody>
        </p:sp>
        <p:sp>
          <p:nvSpPr>
            <p:cNvPr id="22" name="object 22" descr=""/>
            <p:cNvSpPr/>
            <p:nvPr/>
          </p:nvSpPr>
          <p:spPr>
            <a:xfrm>
              <a:off x="2573997"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23" name="object 23" descr=""/>
            <p:cNvSpPr/>
            <p:nvPr/>
          </p:nvSpPr>
          <p:spPr>
            <a:xfrm>
              <a:off x="2678686"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24" name="object 24" descr=""/>
            <p:cNvSpPr/>
            <p:nvPr/>
          </p:nvSpPr>
          <p:spPr>
            <a:xfrm>
              <a:off x="2783368"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25" name="object 25" descr=""/>
            <p:cNvSpPr/>
            <p:nvPr/>
          </p:nvSpPr>
          <p:spPr>
            <a:xfrm>
              <a:off x="2954502" y="2470748"/>
              <a:ext cx="225425" cy="225425"/>
            </a:xfrm>
            <a:custGeom>
              <a:avLst/>
              <a:gdLst/>
              <a:ahLst/>
              <a:cxnLst/>
              <a:rect l="l" t="t" r="r" b="b"/>
              <a:pathLst>
                <a:path w="225425" h="225425">
                  <a:moveTo>
                    <a:pt x="225044" y="225044"/>
                  </a:moveTo>
                  <a:lnTo>
                    <a:pt x="0" y="0"/>
                  </a:lnTo>
                </a:path>
              </a:pathLst>
            </a:custGeom>
            <a:ln w="5016">
              <a:solidFill>
                <a:srgbClr val="231F20"/>
              </a:solidFill>
            </a:ln>
          </p:spPr>
          <p:txBody>
            <a:bodyPr wrap="square" lIns="0" tIns="0" rIns="0" bIns="0" rtlCol="0"/>
            <a:lstStyle/>
            <a:p/>
          </p:txBody>
        </p:sp>
        <p:sp>
          <p:nvSpPr>
            <p:cNvPr id="26" name="object 26" descr=""/>
            <p:cNvSpPr/>
            <p:nvPr/>
          </p:nvSpPr>
          <p:spPr>
            <a:xfrm>
              <a:off x="2888053" y="2404298"/>
              <a:ext cx="33020" cy="33020"/>
            </a:xfrm>
            <a:custGeom>
              <a:avLst/>
              <a:gdLst/>
              <a:ahLst/>
              <a:cxnLst/>
              <a:rect l="l" t="t" r="r" b="b"/>
              <a:pathLst>
                <a:path w="33019" h="33019">
                  <a:moveTo>
                    <a:pt x="32600" y="32600"/>
                  </a:moveTo>
                  <a:lnTo>
                    <a:pt x="0" y="0"/>
                  </a:lnTo>
                </a:path>
              </a:pathLst>
            </a:custGeom>
            <a:ln w="5016">
              <a:solidFill>
                <a:srgbClr val="231F20"/>
              </a:solidFill>
            </a:ln>
          </p:spPr>
          <p:txBody>
            <a:bodyPr wrap="square" lIns="0" tIns="0" rIns="0" bIns="0" rtlCol="0"/>
            <a:lstStyle/>
            <a:p/>
          </p:txBody>
        </p:sp>
        <p:sp>
          <p:nvSpPr>
            <p:cNvPr id="27" name="object 27" descr=""/>
            <p:cNvSpPr/>
            <p:nvPr/>
          </p:nvSpPr>
          <p:spPr>
            <a:xfrm>
              <a:off x="2992744" y="2404302"/>
              <a:ext cx="292100" cy="292100"/>
            </a:xfrm>
            <a:custGeom>
              <a:avLst/>
              <a:gdLst/>
              <a:ahLst/>
              <a:cxnLst/>
              <a:rect l="l" t="t" r="r" b="b"/>
              <a:pathLst>
                <a:path w="292100" h="292100">
                  <a:moveTo>
                    <a:pt x="291490" y="291490"/>
                  </a:moveTo>
                  <a:lnTo>
                    <a:pt x="0" y="0"/>
                  </a:lnTo>
                </a:path>
              </a:pathLst>
            </a:custGeom>
            <a:ln w="5016">
              <a:solidFill>
                <a:srgbClr val="231F20"/>
              </a:solidFill>
            </a:ln>
          </p:spPr>
          <p:txBody>
            <a:bodyPr wrap="square" lIns="0" tIns="0" rIns="0" bIns="0" rtlCol="0"/>
            <a:lstStyle/>
            <a:p/>
          </p:txBody>
        </p:sp>
        <p:sp>
          <p:nvSpPr>
            <p:cNvPr id="28" name="object 28" descr=""/>
            <p:cNvSpPr/>
            <p:nvPr/>
          </p:nvSpPr>
          <p:spPr>
            <a:xfrm>
              <a:off x="3097419" y="2404302"/>
              <a:ext cx="291465" cy="292100"/>
            </a:xfrm>
            <a:custGeom>
              <a:avLst/>
              <a:gdLst/>
              <a:ahLst/>
              <a:cxnLst/>
              <a:rect l="l" t="t" r="r" b="b"/>
              <a:pathLst>
                <a:path w="291464" h="292100">
                  <a:moveTo>
                    <a:pt x="291287" y="291490"/>
                  </a:moveTo>
                  <a:lnTo>
                    <a:pt x="0" y="0"/>
                  </a:lnTo>
                </a:path>
              </a:pathLst>
            </a:custGeom>
            <a:ln w="5016">
              <a:solidFill>
                <a:srgbClr val="231F20"/>
              </a:solidFill>
            </a:ln>
          </p:spPr>
          <p:txBody>
            <a:bodyPr wrap="square" lIns="0" tIns="0" rIns="0" bIns="0" rtlCol="0"/>
            <a:lstStyle/>
            <a:p/>
          </p:txBody>
        </p:sp>
        <p:sp>
          <p:nvSpPr>
            <p:cNvPr id="29" name="object 29" descr=""/>
            <p:cNvSpPr/>
            <p:nvPr/>
          </p:nvSpPr>
          <p:spPr>
            <a:xfrm>
              <a:off x="3202108" y="2404300"/>
              <a:ext cx="195580" cy="195580"/>
            </a:xfrm>
            <a:custGeom>
              <a:avLst/>
              <a:gdLst/>
              <a:ahLst/>
              <a:cxnLst/>
              <a:rect l="l" t="t" r="r" b="b"/>
              <a:pathLst>
                <a:path w="195579" h="195580">
                  <a:moveTo>
                    <a:pt x="194957" y="194957"/>
                  </a:moveTo>
                  <a:lnTo>
                    <a:pt x="0" y="0"/>
                  </a:lnTo>
                </a:path>
              </a:pathLst>
            </a:custGeom>
            <a:ln w="5016">
              <a:solidFill>
                <a:srgbClr val="231F20"/>
              </a:solidFill>
            </a:ln>
          </p:spPr>
          <p:txBody>
            <a:bodyPr wrap="square" lIns="0" tIns="0" rIns="0" bIns="0" rtlCol="0"/>
            <a:lstStyle/>
            <a:p/>
          </p:txBody>
        </p:sp>
        <p:sp>
          <p:nvSpPr>
            <p:cNvPr id="30" name="object 30" descr=""/>
            <p:cNvSpPr/>
            <p:nvPr/>
          </p:nvSpPr>
          <p:spPr>
            <a:xfrm>
              <a:off x="3306806" y="2404293"/>
              <a:ext cx="90805" cy="90805"/>
            </a:xfrm>
            <a:custGeom>
              <a:avLst/>
              <a:gdLst/>
              <a:ahLst/>
              <a:cxnLst/>
              <a:rect l="l" t="t" r="r" b="b"/>
              <a:pathLst>
                <a:path w="90804" h="90805">
                  <a:moveTo>
                    <a:pt x="90258" y="90487"/>
                  </a:moveTo>
                  <a:lnTo>
                    <a:pt x="0" y="0"/>
                  </a:lnTo>
                </a:path>
              </a:pathLst>
            </a:custGeom>
            <a:ln w="5016">
              <a:solidFill>
                <a:srgbClr val="231F20"/>
              </a:solidFill>
            </a:ln>
          </p:spPr>
          <p:txBody>
            <a:bodyPr wrap="square" lIns="0" tIns="0" rIns="0" bIns="0" rtlCol="0"/>
            <a:lstStyle/>
            <a:p/>
          </p:txBody>
        </p:sp>
        <p:sp>
          <p:nvSpPr>
            <p:cNvPr id="31" name="object 31" descr=""/>
            <p:cNvSpPr/>
            <p:nvPr/>
          </p:nvSpPr>
          <p:spPr>
            <a:xfrm>
              <a:off x="1961133" y="2375263"/>
              <a:ext cx="0" cy="99060"/>
            </a:xfrm>
            <a:custGeom>
              <a:avLst/>
              <a:gdLst/>
              <a:ahLst/>
              <a:cxnLst/>
              <a:rect l="l" t="t" r="r" b="b"/>
              <a:pathLst>
                <a:path w="0" h="99060">
                  <a:moveTo>
                    <a:pt x="0" y="99034"/>
                  </a:moveTo>
                  <a:lnTo>
                    <a:pt x="0" y="0"/>
                  </a:lnTo>
                </a:path>
              </a:pathLst>
            </a:custGeom>
            <a:ln w="5854">
              <a:solidFill>
                <a:srgbClr val="231F20"/>
              </a:solidFill>
            </a:ln>
          </p:spPr>
          <p:txBody>
            <a:bodyPr wrap="square" lIns="0" tIns="0" rIns="0" bIns="0" rtlCol="0"/>
            <a:lstStyle/>
            <a:p/>
          </p:txBody>
        </p:sp>
        <p:sp>
          <p:nvSpPr>
            <p:cNvPr id="32" name="object 32" descr=""/>
            <p:cNvSpPr/>
            <p:nvPr/>
          </p:nvSpPr>
          <p:spPr>
            <a:xfrm>
              <a:off x="1930007" y="2366068"/>
              <a:ext cx="2540" cy="108585"/>
            </a:xfrm>
            <a:custGeom>
              <a:avLst/>
              <a:gdLst/>
              <a:ahLst/>
              <a:cxnLst/>
              <a:rect l="l" t="t" r="r" b="b"/>
              <a:pathLst>
                <a:path w="2539" h="108585">
                  <a:moveTo>
                    <a:pt x="2501" y="108229"/>
                  </a:moveTo>
                  <a:lnTo>
                    <a:pt x="2501" y="9194"/>
                  </a:lnTo>
                  <a:lnTo>
                    <a:pt x="0" y="0"/>
                  </a:lnTo>
                </a:path>
              </a:pathLst>
            </a:custGeom>
            <a:ln w="5854">
              <a:solidFill>
                <a:srgbClr val="231F20"/>
              </a:solidFill>
            </a:ln>
          </p:spPr>
          <p:txBody>
            <a:bodyPr wrap="square" lIns="0" tIns="0" rIns="0" bIns="0" rtlCol="0"/>
            <a:lstStyle/>
            <a:p/>
          </p:txBody>
        </p:sp>
        <p:sp>
          <p:nvSpPr>
            <p:cNvPr id="33" name="object 33" descr=""/>
            <p:cNvSpPr/>
            <p:nvPr/>
          </p:nvSpPr>
          <p:spPr>
            <a:xfrm>
              <a:off x="2920654" y="2375259"/>
              <a:ext cx="34290" cy="0"/>
            </a:xfrm>
            <a:custGeom>
              <a:avLst/>
              <a:gdLst/>
              <a:ahLst/>
              <a:cxnLst/>
              <a:rect l="l" t="t" r="r" b="b"/>
              <a:pathLst>
                <a:path w="34289" h="0">
                  <a:moveTo>
                    <a:pt x="33845" y="0"/>
                  </a:moveTo>
                  <a:lnTo>
                    <a:pt x="0" y="0"/>
                  </a:lnTo>
                </a:path>
              </a:pathLst>
            </a:custGeom>
            <a:ln w="5854">
              <a:solidFill>
                <a:srgbClr val="231F20"/>
              </a:solidFill>
            </a:ln>
          </p:spPr>
          <p:txBody>
            <a:bodyPr wrap="square" lIns="0" tIns="0" rIns="0" bIns="0" rtlCol="0"/>
            <a:lstStyle/>
            <a:p/>
          </p:txBody>
        </p:sp>
        <p:sp>
          <p:nvSpPr>
            <p:cNvPr id="34" name="object 34" descr=""/>
            <p:cNvSpPr/>
            <p:nvPr/>
          </p:nvSpPr>
          <p:spPr>
            <a:xfrm>
              <a:off x="2951784" y="2366068"/>
              <a:ext cx="3175" cy="108585"/>
            </a:xfrm>
            <a:custGeom>
              <a:avLst/>
              <a:gdLst/>
              <a:ahLst/>
              <a:cxnLst/>
              <a:rect l="l" t="t" r="r" b="b"/>
              <a:pathLst>
                <a:path w="3175" h="108585">
                  <a:moveTo>
                    <a:pt x="0" y="108229"/>
                  </a:moveTo>
                  <a:lnTo>
                    <a:pt x="0" y="9194"/>
                  </a:lnTo>
                  <a:lnTo>
                    <a:pt x="2717" y="0"/>
                  </a:lnTo>
                </a:path>
              </a:pathLst>
            </a:custGeom>
            <a:ln w="5854">
              <a:solidFill>
                <a:srgbClr val="231F20"/>
              </a:solidFill>
            </a:ln>
          </p:spPr>
          <p:txBody>
            <a:bodyPr wrap="square" lIns="0" tIns="0" rIns="0" bIns="0" rtlCol="0"/>
            <a:lstStyle/>
            <a:p/>
          </p:txBody>
        </p:sp>
        <p:sp>
          <p:nvSpPr>
            <p:cNvPr id="35" name="object 35" descr=""/>
            <p:cNvSpPr/>
            <p:nvPr/>
          </p:nvSpPr>
          <p:spPr>
            <a:xfrm>
              <a:off x="2920651" y="2366068"/>
              <a:ext cx="3175" cy="108585"/>
            </a:xfrm>
            <a:custGeom>
              <a:avLst/>
              <a:gdLst/>
              <a:ahLst/>
              <a:cxnLst/>
              <a:rect l="l" t="t" r="r" b="b"/>
              <a:pathLst>
                <a:path w="3175" h="108585">
                  <a:moveTo>
                    <a:pt x="2717" y="108229"/>
                  </a:moveTo>
                  <a:lnTo>
                    <a:pt x="2717" y="9194"/>
                  </a:lnTo>
                  <a:lnTo>
                    <a:pt x="0" y="0"/>
                  </a:lnTo>
                </a:path>
              </a:pathLst>
            </a:custGeom>
            <a:ln w="5854">
              <a:solidFill>
                <a:srgbClr val="231F20"/>
              </a:solidFill>
            </a:ln>
          </p:spPr>
          <p:txBody>
            <a:bodyPr wrap="square" lIns="0" tIns="0" rIns="0" bIns="0" rtlCol="0"/>
            <a:lstStyle/>
            <a:p/>
          </p:txBody>
        </p:sp>
        <p:sp>
          <p:nvSpPr>
            <p:cNvPr id="36" name="object 36" descr=""/>
            <p:cNvSpPr/>
            <p:nvPr/>
          </p:nvSpPr>
          <p:spPr>
            <a:xfrm>
              <a:off x="1930004" y="2472630"/>
              <a:ext cx="33655" cy="0"/>
            </a:xfrm>
            <a:custGeom>
              <a:avLst/>
              <a:gdLst/>
              <a:ahLst/>
              <a:cxnLst/>
              <a:rect l="l" t="t" r="r" b="b"/>
              <a:pathLst>
                <a:path w="33655" h="0">
                  <a:moveTo>
                    <a:pt x="0" y="0"/>
                  </a:moveTo>
                  <a:lnTo>
                    <a:pt x="33642" y="0"/>
                  </a:lnTo>
                </a:path>
              </a:pathLst>
            </a:custGeom>
            <a:ln w="5854">
              <a:solidFill>
                <a:srgbClr val="231F20"/>
              </a:solidFill>
            </a:ln>
          </p:spPr>
          <p:txBody>
            <a:bodyPr wrap="square" lIns="0" tIns="0" rIns="0" bIns="0" rtlCol="0"/>
            <a:lstStyle/>
            <a:p/>
          </p:txBody>
        </p:sp>
        <p:sp>
          <p:nvSpPr>
            <p:cNvPr id="37" name="object 37" descr=""/>
            <p:cNvSpPr/>
            <p:nvPr/>
          </p:nvSpPr>
          <p:spPr>
            <a:xfrm>
              <a:off x="1931669" y="2474298"/>
              <a:ext cx="30480" cy="0"/>
            </a:xfrm>
            <a:custGeom>
              <a:avLst/>
              <a:gdLst/>
              <a:ahLst/>
              <a:cxnLst/>
              <a:rect l="l" t="t" r="r" b="b"/>
              <a:pathLst>
                <a:path w="30480" h="0">
                  <a:moveTo>
                    <a:pt x="30302" y="0"/>
                  </a:moveTo>
                  <a:lnTo>
                    <a:pt x="0" y="0"/>
                  </a:lnTo>
                </a:path>
              </a:pathLst>
            </a:custGeom>
            <a:ln w="5854">
              <a:solidFill>
                <a:srgbClr val="231F20"/>
              </a:solidFill>
            </a:ln>
          </p:spPr>
          <p:txBody>
            <a:bodyPr wrap="square" lIns="0" tIns="0" rIns="0" bIns="0" rtlCol="0"/>
            <a:lstStyle/>
            <a:p/>
          </p:txBody>
        </p:sp>
        <p:sp>
          <p:nvSpPr>
            <p:cNvPr id="38" name="object 38" descr=""/>
            <p:cNvSpPr/>
            <p:nvPr/>
          </p:nvSpPr>
          <p:spPr>
            <a:xfrm>
              <a:off x="1930003" y="2359167"/>
              <a:ext cx="33655" cy="0"/>
            </a:xfrm>
            <a:custGeom>
              <a:avLst/>
              <a:gdLst/>
              <a:ahLst/>
              <a:cxnLst/>
              <a:rect l="l" t="t" r="r" b="b"/>
              <a:pathLst>
                <a:path w="33655" h="0">
                  <a:moveTo>
                    <a:pt x="33642" y="0"/>
                  </a:moveTo>
                  <a:lnTo>
                    <a:pt x="0" y="0"/>
                  </a:lnTo>
                </a:path>
              </a:pathLst>
            </a:custGeom>
            <a:ln w="5854">
              <a:solidFill>
                <a:srgbClr val="231F20"/>
              </a:solidFill>
            </a:ln>
          </p:spPr>
          <p:txBody>
            <a:bodyPr wrap="square" lIns="0" tIns="0" rIns="0" bIns="0" rtlCol="0"/>
            <a:lstStyle/>
            <a:p/>
          </p:txBody>
        </p:sp>
        <p:sp>
          <p:nvSpPr>
            <p:cNvPr id="39" name="object 39" descr=""/>
            <p:cNvSpPr/>
            <p:nvPr/>
          </p:nvSpPr>
          <p:spPr>
            <a:xfrm>
              <a:off x="1921226" y="2322810"/>
              <a:ext cx="51435" cy="0"/>
            </a:xfrm>
            <a:custGeom>
              <a:avLst/>
              <a:gdLst/>
              <a:ahLst/>
              <a:cxnLst/>
              <a:rect l="l" t="t" r="r" b="b"/>
              <a:pathLst>
                <a:path w="51435" h="0">
                  <a:moveTo>
                    <a:pt x="51193" y="0"/>
                  </a:moveTo>
                  <a:lnTo>
                    <a:pt x="4800" y="0"/>
                  </a:lnTo>
                  <a:lnTo>
                    <a:pt x="0" y="0"/>
                  </a:lnTo>
                </a:path>
              </a:pathLst>
            </a:custGeom>
            <a:ln w="5854">
              <a:solidFill>
                <a:srgbClr val="231F20"/>
              </a:solidFill>
            </a:ln>
          </p:spPr>
          <p:txBody>
            <a:bodyPr wrap="square" lIns="0" tIns="0" rIns="0" bIns="0" rtlCol="0"/>
            <a:lstStyle/>
            <a:p/>
          </p:txBody>
        </p:sp>
        <p:sp>
          <p:nvSpPr>
            <p:cNvPr id="40" name="object 40" descr=""/>
            <p:cNvSpPr/>
            <p:nvPr/>
          </p:nvSpPr>
          <p:spPr>
            <a:xfrm>
              <a:off x="1917677" y="2357704"/>
              <a:ext cx="58419" cy="0"/>
            </a:xfrm>
            <a:custGeom>
              <a:avLst/>
              <a:gdLst/>
              <a:ahLst/>
              <a:cxnLst/>
              <a:rect l="l" t="t" r="r" b="b"/>
              <a:pathLst>
                <a:path w="58419" h="0">
                  <a:moveTo>
                    <a:pt x="0" y="0"/>
                  </a:moveTo>
                  <a:lnTo>
                    <a:pt x="5435" y="0"/>
                  </a:lnTo>
                  <a:lnTo>
                    <a:pt x="58293" y="0"/>
                  </a:lnTo>
                </a:path>
              </a:pathLst>
            </a:custGeom>
            <a:ln w="5854">
              <a:solidFill>
                <a:srgbClr val="231F20"/>
              </a:solidFill>
            </a:ln>
          </p:spPr>
          <p:txBody>
            <a:bodyPr wrap="square" lIns="0" tIns="0" rIns="0" bIns="0" rtlCol="0"/>
            <a:lstStyle/>
            <a:p/>
          </p:txBody>
        </p:sp>
        <p:sp>
          <p:nvSpPr>
            <p:cNvPr id="41" name="object 41" descr=""/>
            <p:cNvSpPr/>
            <p:nvPr/>
          </p:nvSpPr>
          <p:spPr>
            <a:xfrm>
              <a:off x="1917677" y="2326363"/>
              <a:ext cx="58419" cy="0"/>
            </a:xfrm>
            <a:custGeom>
              <a:avLst/>
              <a:gdLst/>
              <a:ahLst/>
              <a:cxnLst/>
              <a:rect l="l" t="t" r="r" b="b"/>
              <a:pathLst>
                <a:path w="58419" h="0">
                  <a:moveTo>
                    <a:pt x="0" y="0"/>
                  </a:moveTo>
                  <a:lnTo>
                    <a:pt x="5435" y="0"/>
                  </a:lnTo>
                  <a:lnTo>
                    <a:pt x="58293" y="0"/>
                  </a:lnTo>
                </a:path>
              </a:pathLst>
            </a:custGeom>
            <a:ln w="5854">
              <a:solidFill>
                <a:srgbClr val="231F20"/>
              </a:solidFill>
            </a:ln>
          </p:spPr>
          <p:txBody>
            <a:bodyPr wrap="square" lIns="0" tIns="0" rIns="0" bIns="0" rtlCol="0"/>
            <a:lstStyle/>
            <a:p/>
          </p:txBody>
        </p:sp>
        <p:sp>
          <p:nvSpPr>
            <p:cNvPr id="42" name="object 42" descr=""/>
            <p:cNvSpPr/>
            <p:nvPr/>
          </p:nvSpPr>
          <p:spPr>
            <a:xfrm>
              <a:off x="2922327" y="2474298"/>
              <a:ext cx="31115" cy="0"/>
            </a:xfrm>
            <a:custGeom>
              <a:avLst/>
              <a:gdLst/>
              <a:ahLst/>
              <a:cxnLst/>
              <a:rect l="l" t="t" r="r" b="b"/>
              <a:pathLst>
                <a:path w="31114" h="0">
                  <a:moveTo>
                    <a:pt x="30505" y="0"/>
                  </a:moveTo>
                  <a:lnTo>
                    <a:pt x="0" y="0"/>
                  </a:lnTo>
                </a:path>
              </a:pathLst>
            </a:custGeom>
            <a:ln w="5854">
              <a:solidFill>
                <a:srgbClr val="231F20"/>
              </a:solidFill>
            </a:ln>
          </p:spPr>
          <p:txBody>
            <a:bodyPr wrap="square" lIns="0" tIns="0" rIns="0" bIns="0" rtlCol="0"/>
            <a:lstStyle/>
            <a:p/>
          </p:txBody>
        </p:sp>
        <p:sp>
          <p:nvSpPr>
            <p:cNvPr id="43" name="object 43" descr=""/>
            <p:cNvSpPr/>
            <p:nvPr/>
          </p:nvSpPr>
          <p:spPr>
            <a:xfrm>
              <a:off x="2920654" y="2472630"/>
              <a:ext cx="34290" cy="0"/>
            </a:xfrm>
            <a:custGeom>
              <a:avLst/>
              <a:gdLst/>
              <a:ahLst/>
              <a:cxnLst/>
              <a:rect l="l" t="t" r="r" b="b"/>
              <a:pathLst>
                <a:path w="34289" h="0">
                  <a:moveTo>
                    <a:pt x="0" y="0"/>
                  </a:moveTo>
                  <a:lnTo>
                    <a:pt x="33845" y="0"/>
                  </a:lnTo>
                </a:path>
              </a:pathLst>
            </a:custGeom>
            <a:ln w="5854">
              <a:solidFill>
                <a:srgbClr val="231F20"/>
              </a:solidFill>
            </a:ln>
          </p:spPr>
          <p:txBody>
            <a:bodyPr wrap="square" lIns="0" tIns="0" rIns="0" bIns="0" rtlCol="0"/>
            <a:lstStyle/>
            <a:p/>
          </p:txBody>
        </p:sp>
        <p:sp>
          <p:nvSpPr>
            <p:cNvPr id="44" name="object 44" descr=""/>
            <p:cNvSpPr/>
            <p:nvPr/>
          </p:nvSpPr>
          <p:spPr>
            <a:xfrm>
              <a:off x="2920654" y="2359167"/>
              <a:ext cx="34290" cy="0"/>
            </a:xfrm>
            <a:custGeom>
              <a:avLst/>
              <a:gdLst/>
              <a:ahLst/>
              <a:cxnLst/>
              <a:rect l="l" t="t" r="r" b="b"/>
              <a:pathLst>
                <a:path w="34289" h="0">
                  <a:moveTo>
                    <a:pt x="33845" y="0"/>
                  </a:moveTo>
                  <a:lnTo>
                    <a:pt x="0" y="0"/>
                  </a:lnTo>
                </a:path>
              </a:pathLst>
            </a:custGeom>
            <a:ln w="5854">
              <a:solidFill>
                <a:srgbClr val="231F20"/>
              </a:solidFill>
            </a:ln>
          </p:spPr>
          <p:txBody>
            <a:bodyPr wrap="square" lIns="0" tIns="0" rIns="0" bIns="0" rtlCol="0"/>
            <a:lstStyle/>
            <a:p/>
          </p:txBody>
        </p:sp>
        <p:sp>
          <p:nvSpPr>
            <p:cNvPr id="45" name="object 45" descr=""/>
            <p:cNvSpPr/>
            <p:nvPr/>
          </p:nvSpPr>
          <p:spPr>
            <a:xfrm>
              <a:off x="2908326" y="2357704"/>
              <a:ext cx="58419" cy="0"/>
            </a:xfrm>
            <a:custGeom>
              <a:avLst/>
              <a:gdLst/>
              <a:ahLst/>
              <a:cxnLst/>
              <a:rect l="l" t="t" r="r" b="b"/>
              <a:pathLst>
                <a:path w="58419" h="0">
                  <a:moveTo>
                    <a:pt x="0" y="0"/>
                  </a:moveTo>
                  <a:lnTo>
                    <a:pt x="5435" y="0"/>
                  </a:lnTo>
                  <a:lnTo>
                    <a:pt x="58293" y="0"/>
                  </a:lnTo>
                </a:path>
              </a:pathLst>
            </a:custGeom>
            <a:ln w="5854">
              <a:solidFill>
                <a:srgbClr val="231F20"/>
              </a:solidFill>
            </a:ln>
          </p:spPr>
          <p:txBody>
            <a:bodyPr wrap="square" lIns="0" tIns="0" rIns="0" bIns="0" rtlCol="0"/>
            <a:lstStyle/>
            <a:p/>
          </p:txBody>
        </p:sp>
        <p:sp>
          <p:nvSpPr>
            <p:cNvPr id="46" name="object 46" descr=""/>
            <p:cNvSpPr/>
            <p:nvPr/>
          </p:nvSpPr>
          <p:spPr>
            <a:xfrm>
              <a:off x="2911883" y="2322810"/>
              <a:ext cx="51435" cy="0"/>
            </a:xfrm>
            <a:custGeom>
              <a:avLst/>
              <a:gdLst/>
              <a:ahLst/>
              <a:cxnLst/>
              <a:rect l="l" t="t" r="r" b="b"/>
              <a:pathLst>
                <a:path w="51435" h="0">
                  <a:moveTo>
                    <a:pt x="51396" y="0"/>
                  </a:moveTo>
                  <a:lnTo>
                    <a:pt x="4800" y="0"/>
                  </a:lnTo>
                  <a:lnTo>
                    <a:pt x="0" y="0"/>
                  </a:lnTo>
                </a:path>
              </a:pathLst>
            </a:custGeom>
            <a:ln w="5854">
              <a:solidFill>
                <a:srgbClr val="231F20"/>
              </a:solidFill>
            </a:ln>
          </p:spPr>
          <p:txBody>
            <a:bodyPr wrap="square" lIns="0" tIns="0" rIns="0" bIns="0" rtlCol="0"/>
            <a:lstStyle/>
            <a:p/>
          </p:txBody>
        </p:sp>
        <p:sp>
          <p:nvSpPr>
            <p:cNvPr id="47" name="object 47" descr=""/>
            <p:cNvSpPr/>
            <p:nvPr/>
          </p:nvSpPr>
          <p:spPr>
            <a:xfrm>
              <a:off x="2908326" y="2326363"/>
              <a:ext cx="58419" cy="0"/>
            </a:xfrm>
            <a:custGeom>
              <a:avLst/>
              <a:gdLst/>
              <a:ahLst/>
              <a:cxnLst/>
              <a:rect l="l" t="t" r="r" b="b"/>
              <a:pathLst>
                <a:path w="58419" h="0">
                  <a:moveTo>
                    <a:pt x="0" y="0"/>
                  </a:moveTo>
                  <a:lnTo>
                    <a:pt x="5435" y="0"/>
                  </a:lnTo>
                  <a:lnTo>
                    <a:pt x="58293" y="0"/>
                  </a:lnTo>
                </a:path>
              </a:pathLst>
            </a:custGeom>
            <a:ln w="5854">
              <a:solidFill>
                <a:srgbClr val="231F20"/>
              </a:solidFill>
            </a:ln>
          </p:spPr>
          <p:txBody>
            <a:bodyPr wrap="square" lIns="0" tIns="0" rIns="0" bIns="0" rtlCol="0"/>
            <a:lstStyle/>
            <a:p/>
          </p:txBody>
        </p:sp>
        <p:sp>
          <p:nvSpPr>
            <p:cNvPr id="48" name="object 48" descr=""/>
            <p:cNvSpPr/>
            <p:nvPr/>
          </p:nvSpPr>
          <p:spPr>
            <a:xfrm>
              <a:off x="1585436" y="1993501"/>
              <a:ext cx="32384" cy="31115"/>
            </a:xfrm>
            <a:custGeom>
              <a:avLst/>
              <a:gdLst/>
              <a:ahLst/>
              <a:cxnLst/>
              <a:rect l="l" t="t" r="r" b="b"/>
              <a:pathLst>
                <a:path w="32384" h="31114">
                  <a:moveTo>
                    <a:pt x="0" y="30505"/>
                  </a:moveTo>
                  <a:lnTo>
                    <a:pt x="0" y="0"/>
                  </a:lnTo>
                  <a:lnTo>
                    <a:pt x="32384" y="0"/>
                  </a:lnTo>
                </a:path>
              </a:pathLst>
            </a:custGeom>
            <a:ln w="5854">
              <a:solidFill>
                <a:srgbClr val="231F20"/>
              </a:solidFill>
            </a:ln>
          </p:spPr>
          <p:txBody>
            <a:bodyPr wrap="square" lIns="0" tIns="0" rIns="0" bIns="0" rtlCol="0"/>
            <a:lstStyle/>
            <a:p/>
          </p:txBody>
        </p:sp>
        <p:sp>
          <p:nvSpPr>
            <p:cNvPr id="49" name="object 49" descr=""/>
            <p:cNvSpPr/>
            <p:nvPr/>
          </p:nvSpPr>
          <p:spPr>
            <a:xfrm>
              <a:off x="1582720" y="1993496"/>
              <a:ext cx="3175" cy="31115"/>
            </a:xfrm>
            <a:custGeom>
              <a:avLst/>
              <a:gdLst/>
              <a:ahLst/>
              <a:cxnLst/>
              <a:rect l="l" t="t" r="r" b="b"/>
              <a:pathLst>
                <a:path w="3175" h="31114">
                  <a:moveTo>
                    <a:pt x="0" y="30721"/>
                  </a:moveTo>
                  <a:lnTo>
                    <a:pt x="0" y="2933"/>
                  </a:lnTo>
                  <a:lnTo>
                    <a:pt x="2717" y="0"/>
                  </a:lnTo>
                </a:path>
              </a:pathLst>
            </a:custGeom>
            <a:ln w="5854">
              <a:solidFill>
                <a:srgbClr val="231F20"/>
              </a:solidFill>
            </a:ln>
          </p:spPr>
          <p:txBody>
            <a:bodyPr wrap="square" lIns="0" tIns="0" rIns="0" bIns="0" rtlCol="0"/>
            <a:lstStyle/>
            <a:p/>
          </p:txBody>
        </p:sp>
        <p:sp>
          <p:nvSpPr>
            <p:cNvPr id="50" name="object 50" descr=""/>
            <p:cNvSpPr/>
            <p:nvPr/>
          </p:nvSpPr>
          <p:spPr>
            <a:xfrm>
              <a:off x="1582720" y="2143526"/>
              <a:ext cx="0" cy="42545"/>
            </a:xfrm>
            <a:custGeom>
              <a:avLst/>
              <a:gdLst/>
              <a:ahLst/>
              <a:cxnLst/>
              <a:rect l="l" t="t" r="r" b="b"/>
              <a:pathLst>
                <a:path w="0" h="42544">
                  <a:moveTo>
                    <a:pt x="0" y="42418"/>
                  </a:moveTo>
                  <a:lnTo>
                    <a:pt x="0" y="0"/>
                  </a:lnTo>
                </a:path>
              </a:pathLst>
            </a:custGeom>
            <a:ln w="5854">
              <a:solidFill>
                <a:srgbClr val="231F20"/>
              </a:solidFill>
            </a:ln>
          </p:spPr>
          <p:txBody>
            <a:bodyPr wrap="square" lIns="0" tIns="0" rIns="0" bIns="0" rtlCol="0"/>
            <a:lstStyle/>
            <a:p/>
          </p:txBody>
        </p:sp>
        <p:sp>
          <p:nvSpPr>
            <p:cNvPr id="51" name="object 51" descr=""/>
            <p:cNvSpPr/>
            <p:nvPr/>
          </p:nvSpPr>
          <p:spPr>
            <a:xfrm>
              <a:off x="1585436" y="2143738"/>
              <a:ext cx="0" cy="42545"/>
            </a:xfrm>
            <a:custGeom>
              <a:avLst/>
              <a:gdLst/>
              <a:ahLst/>
              <a:cxnLst/>
              <a:rect l="l" t="t" r="r" b="b"/>
              <a:pathLst>
                <a:path w="0" h="42544">
                  <a:moveTo>
                    <a:pt x="0" y="0"/>
                  </a:moveTo>
                  <a:lnTo>
                    <a:pt x="0" y="42202"/>
                  </a:lnTo>
                </a:path>
              </a:pathLst>
            </a:custGeom>
            <a:ln w="5854">
              <a:solidFill>
                <a:srgbClr val="231F20"/>
              </a:solidFill>
            </a:ln>
          </p:spPr>
          <p:txBody>
            <a:bodyPr wrap="square" lIns="0" tIns="0" rIns="0" bIns="0" rtlCol="0"/>
            <a:lstStyle/>
            <a:p/>
          </p:txBody>
        </p:sp>
        <p:sp>
          <p:nvSpPr>
            <p:cNvPr id="52" name="object 52" descr=""/>
            <p:cNvSpPr/>
            <p:nvPr/>
          </p:nvSpPr>
          <p:spPr>
            <a:xfrm>
              <a:off x="1632243" y="2146871"/>
              <a:ext cx="0" cy="37465"/>
            </a:xfrm>
            <a:custGeom>
              <a:avLst/>
              <a:gdLst/>
              <a:ahLst/>
              <a:cxnLst/>
              <a:rect l="l" t="t" r="r" b="b"/>
              <a:pathLst>
                <a:path w="0" h="37464">
                  <a:moveTo>
                    <a:pt x="0" y="36982"/>
                  </a:moveTo>
                  <a:lnTo>
                    <a:pt x="0" y="0"/>
                  </a:lnTo>
                </a:path>
              </a:pathLst>
            </a:custGeom>
            <a:ln w="5854">
              <a:solidFill>
                <a:srgbClr val="231F20"/>
              </a:solidFill>
            </a:ln>
          </p:spPr>
          <p:txBody>
            <a:bodyPr wrap="square" lIns="0" tIns="0" rIns="0" bIns="0" rtlCol="0"/>
            <a:lstStyle/>
            <a:p/>
          </p:txBody>
        </p:sp>
        <p:sp>
          <p:nvSpPr>
            <p:cNvPr id="53" name="object 53" descr=""/>
            <p:cNvSpPr/>
            <p:nvPr/>
          </p:nvSpPr>
          <p:spPr>
            <a:xfrm>
              <a:off x="1585432" y="2360630"/>
              <a:ext cx="32384" cy="0"/>
            </a:xfrm>
            <a:custGeom>
              <a:avLst/>
              <a:gdLst/>
              <a:ahLst/>
              <a:cxnLst/>
              <a:rect l="l" t="t" r="r" b="b"/>
              <a:pathLst>
                <a:path w="32384" h="0">
                  <a:moveTo>
                    <a:pt x="32181" y="0"/>
                  </a:moveTo>
                  <a:lnTo>
                    <a:pt x="0" y="0"/>
                  </a:lnTo>
                </a:path>
              </a:pathLst>
            </a:custGeom>
            <a:ln w="5854">
              <a:solidFill>
                <a:srgbClr val="231F20"/>
              </a:solidFill>
            </a:ln>
          </p:spPr>
          <p:txBody>
            <a:bodyPr wrap="square" lIns="0" tIns="0" rIns="0" bIns="0" rtlCol="0"/>
            <a:lstStyle/>
            <a:p/>
          </p:txBody>
        </p:sp>
        <p:sp>
          <p:nvSpPr>
            <p:cNvPr id="54" name="object 54" descr=""/>
            <p:cNvSpPr/>
            <p:nvPr/>
          </p:nvSpPr>
          <p:spPr>
            <a:xfrm>
              <a:off x="1632243" y="2333669"/>
              <a:ext cx="0" cy="8255"/>
            </a:xfrm>
            <a:custGeom>
              <a:avLst/>
              <a:gdLst/>
              <a:ahLst/>
              <a:cxnLst/>
              <a:rect l="l" t="t" r="r" b="b"/>
              <a:pathLst>
                <a:path w="0" h="8255">
                  <a:moveTo>
                    <a:pt x="0" y="8153"/>
                  </a:moveTo>
                  <a:lnTo>
                    <a:pt x="0" y="0"/>
                  </a:lnTo>
                </a:path>
              </a:pathLst>
            </a:custGeom>
            <a:ln w="5854">
              <a:solidFill>
                <a:srgbClr val="231F20"/>
              </a:solidFill>
            </a:ln>
          </p:spPr>
          <p:txBody>
            <a:bodyPr wrap="square" lIns="0" tIns="0" rIns="0" bIns="0" rtlCol="0"/>
            <a:lstStyle/>
            <a:p/>
          </p:txBody>
        </p:sp>
        <p:sp>
          <p:nvSpPr>
            <p:cNvPr id="55" name="object 55" descr=""/>
            <p:cNvSpPr/>
            <p:nvPr/>
          </p:nvSpPr>
          <p:spPr>
            <a:xfrm>
              <a:off x="1582720" y="2331584"/>
              <a:ext cx="3175" cy="29209"/>
            </a:xfrm>
            <a:custGeom>
              <a:avLst/>
              <a:gdLst/>
              <a:ahLst/>
              <a:cxnLst/>
              <a:rect l="l" t="t" r="r" b="b"/>
              <a:pathLst>
                <a:path w="3175" h="29210">
                  <a:moveTo>
                    <a:pt x="0" y="0"/>
                  </a:moveTo>
                  <a:lnTo>
                    <a:pt x="0" y="26123"/>
                  </a:lnTo>
                  <a:lnTo>
                    <a:pt x="2717" y="29044"/>
                  </a:lnTo>
                  <a:lnTo>
                    <a:pt x="2717" y="0"/>
                  </a:lnTo>
                </a:path>
              </a:pathLst>
            </a:custGeom>
            <a:ln w="5854">
              <a:solidFill>
                <a:srgbClr val="231F20"/>
              </a:solidFill>
            </a:ln>
          </p:spPr>
          <p:txBody>
            <a:bodyPr wrap="square" lIns="0" tIns="0" rIns="0" bIns="0" rtlCol="0"/>
            <a:lstStyle/>
            <a:p/>
          </p:txBody>
        </p:sp>
        <p:sp>
          <p:nvSpPr>
            <p:cNvPr id="56" name="object 56" descr=""/>
            <p:cNvSpPr/>
            <p:nvPr/>
          </p:nvSpPr>
          <p:spPr>
            <a:xfrm>
              <a:off x="2056837" y="1649561"/>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57" name="object 57" descr=""/>
            <p:cNvSpPr/>
            <p:nvPr/>
          </p:nvSpPr>
          <p:spPr>
            <a:xfrm>
              <a:off x="1536539" y="2331165"/>
              <a:ext cx="0" cy="635"/>
            </a:xfrm>
            <a:custGeom>
              <a:avLst/>
              <a:gdLst/>
              <a:ahLst/>
              <a:cxnLst/>
              <a:rect l="l" t="t" r="r" b="b"/>
              <a:pathLst>
                <a:path w="0" h="635">
                  <a:moveTo>
                    <a:pt x="0" y="419"/>
                  </a:moveTo>
                  <a:lnTo>
                    <a:pt x="0" y="0"/>
                  </a:lnTo>
                </a:path>
              </a:pathLst>
            </a:custGeom>
            <a:ln w="5854">
              <a:solidFill>
                <a:srgbClr val="231F20"/>
              </a:solidFill>
            </a:ln>
          </p:spPr>
          <p:txBody>
            <a:bodyPr wrap="square" lIns="0" tIns="0" rIns="0" bIns="0" rtlCol="0"/>
            <a:lstStyle/>
            <a:p/>
          </p:txBody>
        </p:sp>
        <p:sp>
          <p:nvSpPr>
            <p:cNvPr id="58" name="object 58" descr=""/>
            <p:cNvSpPr/>
            <p:nvPr/>
          </p:nvSpPr>
          <p:spPr>
            <a:xfrm>
              <a:off x="1536539" y="2185944"/>
              <a:ext cx="0" cy="635"/>
            </a:xfrm>
            <a:custGeom>
              <a:avLst/>
              <a:gdLst/>
              <a:ahLst/>
              <a:cxnLst/>
              <a:rect l="l" t="t" r="r" b="b"/>
              <a:pathLst>
                <a:path w="0" h="635">
                  <a:moveTo>
                    <a:pt x="0" y="0"/>
                  </a:moveTo>
                  <a:lnTo>
                    <a:pt x="0" y="419"/>
                  </a:lnTo>
                </a:path>
              </a:pathLst>
            </a:custGeom>
            <a:ln w="5854">
              <a:solidFill>
                <a:srgbClr val="231F20"/>
              </a:solidFill>
            </a:ln>
          </p:spPr>
          <p:txBody>
            <a:bodyPr wrap="square" lIns="0" tIns="0" rIns="0" bIns="0" rtlCol="0"/>
            <a:lstStyle/>
            <a:p/>
          </p:txBody>
        </p:sp>
        <p:sp>
          <p:nvSpPr>
            <p:cNvPr id="59" name="object 59" descr=""/>
            <p:cNvSpPr/>
            <p:nvPr/>
          </p:nvSpPr>
          <p:spPr>
            <a:xfrm>
              <a:off x="1536539" y="2329495"/>
              <a:ext cx="84455" cy="1905"/>
            </a:xfrm>
            <a:custGeom>
              <a:avLst/>
              <a:gdLst/>
              <a:ahLst/>
              <a:cxnLst/>
              <a:rect l="l" t="t" r="r" b="b"/>
              <a:pathLst>
                <a:path w="84455" h="1905">
                  <a:moveTo>
                    <a:pt x="0" y="0"/>
                  </a:moveTo>
                  <a:lnTo>
                    <a:pt x="0" y="1676"/>
                  </a:lnTo>
                  <a:lnTo>
                    <a:pt x="83997" y="1676"/>
                  </a:lnTo>
                </a:path>
              </a:pathLst>
            </a:custGeom>
            <a:ln w="5854">
              <a:solidFill>
                <a:srgbClr val="231F20"/>
              </a:solidFill>
            </a:ln>
          </p:spPr>
          <p:txBody>
            <a:bodyPr wrap="square" lIns="0" tIns="0" rIns="0" bIns="0" rtlCol="0"/>
            <a:lstStyle/>
            <a:p/>
          </p:txBody>
        </p:sp>
        <p:sp>
          <p:nvSpPr>
            <p:cNvPr id="60" name="object 60" descr=""/>
            <p:cNvSpPr/>
            <p:nvPr/>
          </p:nvSpPr>
          <p:spPr>
            <a:xfrm>
              <a:off x="1536543" y="2186366"/>
              <a:ext cx="84455" cy="1905"/>
            </a:xfrm>
            <a:custGeom>
              <a:avLst/>
              <a:gdLst/>
              <a:ahLst/>
              <a:cxnLst/>
              <a:rect l="l" t="t" r="r" b="b"/>
              <a:pathLst>
                <a:path w="84455" h="1905">
                  <a:moveTo>
                    <a:pt x="83997" y="0"/>
                  </a:moveTo>
                  <a:lnTo>
                    <a:pt x="0" y="0"/>
                  </a:lnTo>
                  <a:lnTo>
                    <a:pt x="0" y="1663"/>
                  </a:lnTo>
                </a:path>
              </a:pathLst>
            </a:custGeom>
            <a:ln w="5854">
              <a:solidFill>
                <a:srgbClr val="231F20"/>
              </a:solidFill>
            </a:ln>
          </p:spPr>
          <p:txBody>
            <a:bodyPr wrap="square" lIns="0" tIns="0" rIns="0" bIns="0" rtlCol="0"/>
            <a:lstStyle/>
            <a:p/>
          </p:txBody>
        </p:sp>
        <p:sp>
          <p:nvSpPr>
            <p:cNvPr id="61" name="object 61" descr=""/>
            <p:cNvSpPr/>
            <p:nvPr/>
          </p:nvSpPr>
          <p:spPr>
            <a:xfrm>
              <a:off x="1536539" y="2324062"/>
              <a:ext cx="70485" cy="5715"/>
            </a:xfrm>
            <a:custGeom>
              <a:avLst/>
              <a:gdLst/>
              <a:ahLst/>
              <a:cxnLst/>
              <a:rect l="l" t="t" r="r" b="b"/>
              <a:pathLst>
                <a:path w="70484" h="5714">
                  <a:moveTo>
                    <a:pt x="0" y="0"/>
                  </a:moveTo>
                  <a:lnTo>
                    <a:pt x="0" y="5435"/>
                  </a:lnTo>
                  <a:lnTo>
                    <a:pt x="70421" y="5435"/>
                  </a:lnTo>
                </a:path>
              </a:pathLst>
            </a:custGeom>
            <a:ln w="5854">
              <a:solidFill>
                <a:srgbClr val="231F20"/>
              </a:solidFill>
            </a:ln>
          </p:spPr>
          <p:txBody>
            <a:bodyPr wrap="square" lIns="0" tIns="0" rIns="0" bIns="0" rtlCol="0"/>
            <a:lstStyle/>
            <a:p/>
          </p:txBody>
        </p:sp>
        <p:sp>
          <p:nvSpPr>
            <p:cNvPr id="62" name="object 62" descr=""/>
            <p:cNvSpPr/>
            <p:nvPr/>
          </p:nvSpPr>
          <p:spPr>
            <a:xfrm>
              <a:off x="1536539" y="2188033"/>
              <a:ext cx="70485" cy="5715"/>
            </a:xfrm>
            <a:custGeom>
              <a:avLst/>
              <a:gdLst/>
              <a:ahLst/>
              <a:cxnLst/>
              <a:rect l="l" t="t" r="r" b="b"/>
              <a:pathLst>
                <a:path w="70484" h="5714">
                  <a:moveTo>
                    <a:pt x="70421" y="0"/>
                  </a:moveTo>
                  <a:lnTo>
                    <a:pt x="0" y="0"/>
                  </a:lnTo>
                  <a:lnTo>
                    <a:pt x="0" y="5232"/>
                  </a:lnTo>
                </a:path>
              </a:pathLst>
            </a:custGeom>
            <a:ln w="5854">
              <a:solidFill>
                <a:srgbClr val="231F20"/>
              </a:solidFill>
            </a:ln>
          </p:spPr>
          <p:txBody>
            <a:bodyPr wrap="square" lIns="0" tIns="0" rIns="0" bIns="0" rtlCol="0"/>
            <a:lstStyle/>
            <a:p/>
          </p:txBody>
        </p:sp>
        <p:sp>
          <p:nvSpPr>
            <p:cNvPr id="63" name="object 63" descr=""/>
            <p:cNvSpPr/>
            <p:nvPr/>
          </p:nvSpPr>
          <p:spPr>
            <a:xfrm>
              <a:off x="1478042" y="2197019"/>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64" name="object 64" descr=""/>
            <p:cNvSpPr/>
            <p:nvPr/>
          </p:nvSpPr>
          <p:spPr>
            <a:xfrm>
              <a:off x="1472189" y="2197019"/>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65" name="object 65" descr=""/>
            <p:cNvSpPr/>
            <p:nvPr/>
          </p:nvSpPr>
          <p:spPr>
            <a:xfrm>
              <a:off x="1483885" y="2197019"/>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66" name="object 66" descr=""/>
            <p:cNvSpPr/>
            <p:nvPr/>
          </p:nvSpPr>
          <p:spPr>
            <a:xfrm>
              <a:off x="1466341" y="2197019"/>
              <a:ext cx="1270" cy="0"/>
            </a:xfrm>
            <a:custGeom>
              <a:avLst/>
              <a:gdLst/>
              <a:ahLst/>
              <a:cxnLst/>
              <a:rect l="l" t="t" r="r" b="b"/>
              <a:pathLst>
                <a:path w="1269" h="0">
                  <a:moveTo>
                    <a:pt x="825" y="0"/>
                  </a:moveTo>
                  <a:lnTo>
                    <a:pt x="0" y="0"/>
                  </a:lnTo>
                </a:path>
              </a:pathLst>
            </a:custGeom>
            <a:ln w="5854">
              <a:solidFill>
                <a:srgbClr val="231F20"/>
              </a:solidFill>
            </a:ln>
          </p:spPr>
          <p:txBody>
            <a:bodyPr wrap="square" lIns="0" tIns="0" rIns="0" bIns="0" rtlCol="0"/>
            <a:lstStyle/>
            <a:p/>
          </p:txBody>
        </p:sp>
        <p:sp>
          <p:nvSpPr>
            <p:cNvPr id="67" name="object 67" descr=""/>
            <p:cNvSpPr/>
            <p:nvPr/>
          </p:nvSpPr>
          <p:spPr>
            <a:xfrm>
              <a:off x="1501231" y="2197019"/>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68" name="object 68" descr=""/>
            <p:cNvSpPr/>
            <p:nvPr/>
          </p:nvSpPr>
          <p:spPr>
            <a:xfrm>
              <a:off x="1489740" y="2197019"/>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69" name="object 69" descr=""/>
            <p:cNvSpPr/>
            <p:nvPr/>
          </p:nvSpPr>
          <p:spPr>
            <a:xfrm>
              <a:off x="1492249" y="2197019"/>
              <a:ext cx="1905" cy="0"/>
            </a:xfrm>
            <a:custGeom>
              <a:avLst/>
              <a:gdLst/>
              <a:ahLst/>
              <a:cxnLst/>
              <a:rect l="l" t="t" r="r" b="b"/>
              <a:pathLst>
                <a:path w="1905" h="0">
                  <a:moveTo>
                    <a:pt x="1663" y="0"/>
                  </a:moveTo>
                  <a:lnTo>
                    <a:pt x="0" y="0"/>
                  </a:lnTo>
                </a:path>
              </a:pathLst>
            </a:custGeom>
            <a:ln w="5854">
              <a:solidFill>
                <a:srgbClr val="231F20"/>
              </a:solidFill>
            </a:ln>
          </p:spPr>
          <p:txBody>
            <a:bodyPr wrap="square" lIns="0" tIns="0" rIns="0" bIns="0" rtlCol="0"/>
            <a:lstStyle/>
            <a:p/>
          </p:txBody>
        </p:sp>
        <p:sp>
          <p:nvSpPr>
            <p:cNvPr id="70" name="object 70" descr=""/>
            <p:cNvSpPr/>
            <p:nvPr/>
          </p:nvSpPr>
          <p:spPr>
            <a:xfrm>
              <a:off x="1486604" y="2197019"/>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71" name="object 71" descr=""/>
            <p:cNvSpPr/>
            <p:nvPr/>
          </p:nvSpPr>
          <p:spPr>
            <a:xfrm>
              <a:off x="1463202" y="2197019"/>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72" name="object 72" descr=""/>
            <p:cNvSpPr/>
            <p:nvPr/>
          </p:nvSpPr>
          <p:spPr>
            <a:xfrm>
              <a:off x="1480751" y="2197019"/>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73" name="object 73" descr=""/>
            <p:cNvSpPr/>
            <p:nvPr/>
          </p:nvSpPr>
          <p:spPr>
            <a:xfrm>
              <a:off x="1498095" y="2197019"/>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74" name="object 74" descr=""/>
            <p:cNvSpPr/>
            <p:nvPr/>
          </p:nvSpPr>
          <p:spPr>
            <a:xfrm>
              <a:off x="1469055" y="2197019"/>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75" name="object 75" descr=""/>
            <p:cNvSpPr/>
            <p:nvPr/>
          </p:nvSpPr>
          <p:spPr>
            <a:xfrm>
              <a:off x="1503946" y="2197015"/>
              <a:ext cx="6985" cy="6350"/>
            </a:xfrm>
            <a:custGeom>
              <a:avLst/>
              <a:gdLst/>
              <a:ahLst/>
              <a:cxnLst/>
              <a:rect l="l" t="t" r="r" b="b"/>
              <a:pathLst>
                <a:path w="6984" h="6350">
                  <a:moveTo>
                    <a:pt x="6896" y="6273"/>
                  </a:moveTo>
                  <a:lnTo>
                    <a:pt x="6896" y="0"/>
                  </a:lnTo>
                  <a:lnTo>
                    <a:pt x="0" y="0"/>
                  </a:lnTo>
                </a:path>
              </a:pathLst>
            </a:custGeom>
            <a:ln w="5854">
              <a:solidFill>
                <a:srgbClr val="231F20"/>
              </a:solidFill>
            </a:ln>
          </p:spPr>
          <p:txBody>
            <a:bodyPr wrap="square" lIns="0" tIns="0" rIns="0" bIns="0" rtlCol="0"/>
            <a:lstStyle/>
            <a:p/>
          </p:txBody>
        </p:sp>
        <p:sp>
          <p:nvSpPr>
            <p:cNvPr id="76" name="object 76" descr=""/>
            <p:cNvSpPr/>
            <p:nvPr/>
          </p:nvSpPr>
          <p:spPr>
            <a:xfrm>
              <a:off x="1474904" y="2197019"/>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77" name="object 77" descr=""/>
            <p:cNvSpPr/>
            <p:nvPr/>
          </p:nvSpPr>
          <p:spPr>
            <a:xfrm>
              <a:off x="1504157" y="2203289"/>
              <a:ext cx="6985" cy="0"/>
            </a:xfrm>
            <a:custGeom>
              <a:avLst/>
              <a:gdLst/>
              <a:ahLst/>
              <a:cxnLst/>
              <a:rect l="l" t="t" r="r" b="b"/>
              <a:pathLst>
                <a:path w="6984" h="0">
                  <a:moveTo>
                    <a:pt x="0" y="0"/>
                  </a:moveTo>
                  <a:lnTo>
                    <a:pt x="6680" y="0"/>
                  </a:lnTo>
                </a:path>
              </a:pathLst>
            </a:custGeom>
            <a:ln w="5854">
              <a:solidFill>
                <a:srgbClr val="231F20"/>
              </a:solidFill>
            </a:ln>
          </p:spPr>
          <p:txBody>
            <a:bodyPr wrap="square" lIns="0" tIns="0" rIns="0" bIns="0" rtlCol="0"/>
            <a:lstStyle/>
            <a:p/>
          </p:txBody>
        </p:sp>
        <p:sp>
          <p:nvSpPr>
            <p:cNvPr id="78" name="object 78" descr=""/>
            <p:cNvSpPr/>
            <p:nvPr/>
          </p:nvSpPr>
          <p:spPr>
            <a:xfrm>
              <a:off x="1501650" y="2205589"/>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79" name="object 79" descr=""/>
            <p:cNvSpPr/>
            <p:nvPr/>
          </p:nvSpPr>
          <p:spPr>
            <a:xfrm>
              <a:off x="1498304" y="2203289"/>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80" name="object 80" descr=""/>
            <p:cNvSpPr/>
            <p:nvPr/>
          </p:nvSpPr>
          <p:spPr>
            <a:xfrm>
              <a:off x="1495804" y="2205589"/>
              <a:ext cx="1270" cy="0"/>
            </a:xfrm>
            <a:custGeom>
              <a:avLst/>
              <a:gdLst/>
              <a:ahLst/>
              <a:cxnLst/>
              <a:rect l="l" t="t" r="r" b="b"/>
              <a:pathLst>
                <a:path w="1269" h="0">
                  <a:moveTo>
                    <a:pt x="825" y="0"/>
                  </a:moveTo>
                  <a:lnTo>
                    <a:pt x="0" y="0"/>
                  </a:lnTo>
                </a:path>
              </a:pathLst>
            </a:custGeom>
            <a:ln w="5854">
              <a:solidFill>
                <a:srgbClr val="231F20"/>
              </a:solidFill>
            </a:ln>
          </p:spPr>
          <p:txBody>
            <a:bodyPr wrap="square" lIns="0" tIns="0" rIns="0" bIns="0" rtlCol="0"/>
            <a:lstStyle/>
            <a:p/>
          </p:txBody>
        </p:sp>
        <p:sp>
          <p:nvSpPr>
            <p:cNvPr id="81" name="object 81" descr=""/>
            <p:cNvSpPr/>
            <p:nvPr/>
          </p:nvSpPr>
          <p:spPr>
            <a:xfrm>
              <a:off x="1492456" y="2203289"/>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82" name="object 82" descr=""/>
            <p:cNvSpPr/>
            <p:nvPr/>
          </p:nvSpPr>
          <p:spPr>
            <a:xfrm>
              <a:off x="1489943" y="2205589"/>
              <a:ext cx="1270" cy="0"/>
            </a:xfrm>
            <a:custGeom>
              <a:avLst/>
              <a:gdLst/>
              <a:ahLst/>
              <a:cxnLst/>
              <a:rect l="l" t="t" r="r" b="b"/>
              <a:pathLst>
                <a:path w="1269" h="0">
                  <a:moveTo>
                    <a:pt x="838" y="0"/>
                  </a:moveTo>
                  <a:lnTo>
                    <a:pt x="0" y="0"/>
                  </a:lnTo>
                </a:path>
              </a:pathLst>
            </a:custGeom>
            <a:ln w="5854">
              <a:solidFill>
                <a:srgbClr val="231F20"/>
              </a:solidFill>
            </a:ln>
          </p:spPr>
          <p:txBody>
            <a:bodyPr wrap="square" lIns="0" tIns="0" rIns="0" bIns="0" rtlCol="0"/>
            <a:lstStyle/>
            <a:p/>
          </p:txBody>
        </p:sp>
        <p:sp>
          <p:nvSpPr>
            <p:cNvPr id="83" name="object 83" descr=""/>
            <p:cNvSpPr/>
            <p:nvPr/>
          </p:nvSpPr>
          <p:spPr>
            <a:xfrm>
              <a:off x="1486813" y="2203289"/>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84" name="object 84" descr=""/>
            <p:cNvSpPr/>
            <p:nvPr/>
          </p:nvSpPr>
          <p:spPr>
            <a:xfrm>
              <a:off x="1484096" y="2205589"/>
              <a:ext cx="1270" cy="0"/>
            </a:xfrm>
            <a:custGeom>
              <a:avLst/>
              <a:gdLst/>
              <a:ahLst/>
              <a:cxnLst/>
              <a:rect l="l" t="t" r="r" b="b"/>
              <a:pathLst>
                <a:path w="1269" h="0">
                  <a:moveTo>
                    <a:pt x="838" y="0"/>
                  </a:moveTo>
                  <a:lnTo>
                    <a:pt x="0" y="0"/>
                  </a:lnTo>
                </a:path>
              </a:pathLst>
            </a:custGeom>
            <a:ln w="5854">
              <a:solidFill>
                <a:srgbClr val="231F20"/>
              </a:solidFill>
            </a:ln>
          </p:spPr>
          <p:txBody>
            <a:bodyPr wrap="square" lIns="0" tIns="0" rIns="0" bIns="0" rtlCol="0"/>
            <a:lstStyle/>
            <a:p/>
          </p:txBody>
        </p:sp>
        <p:sp>
          <p:nvSpPr>
            <p:cNvPr id="85" name="object 85" descr=""/>
            <p:cNvSpPr/>
            <p:nvPr/>
          </p:nvSpPr>
          <p:spPr>
            <a:xfrm>
              <a:off x="1480959" y="2203289"/>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86" name="object 86" descr=""/>
            <p:cNvSpPr/>
            <p:nvPr/>
          </p:nvSpPr>
          <p:spPr>
            <a:xfrm>
              <a:off x="1478241" y="2205589"/>
              <a:ext cx="1270" cy="0"/>
            </a:xfrm>
            <a:custGeom>
              <a:avLst/>
              <a:gdLst/>
              <a:ahLst/>
              <a:cxnLst/>
              <a:rect l="l" t="t" r="r" b="b"/>
              <a:pathLst>
                <a:path w="1269" h="0">
                  <a:moveTo>
                    <a:pt x="838" y="0"/>
                  </a:moveTo>
                  <a:lnTo>
                    <a:pt x="0" y="0"/>
                  </a:lnTo>
                </a:path>
              </a:pathLst>
            </a:custGeom>
            <a:ln w="5854">
              <a:solidFill>
                <a:srgbClr val="231F20"/>
              </a:solidFill>
            </a:ln>
          </p:spPr>
          <p:txBody>
            <a:bodyPr wrap="square" lIns="0" tIns="0" rIns="0" bIns="0" rtlCol="0"/>
            <a:lstStyle/>
            <a:p/>
          </p:txBody>
        </p:sp>
        <p:sp>
          <p:nvSpPr>
            <p:cNvPr id="87" name="object 87" descr=""/>
            <p:cNvSpPr/>
            <p:nvPr/>
          </p:nvSpPr>
          <p:spPr>
            <a:xfrm>
              <a:off x="1475111" y="2203289"/>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88" name="object 88" descr=""/>
            <p:cNvSpPr/>
            <p:nvPr/>
          </p:nvSpPr>
          <p:spPr>
            <a:xfrm>
              <a:off x="1472597" y="2205589"/>
              <a:ext cx="635" cy="0"/>
            </a:xfrm>
            <a:custGeom>
              <a:avLst/>
              <a:gdLst/>
              <a:ahLst/>
              <a:cxnLst/>
              <a:rect l="l" t="t" r="r" b="b"/>
              <a:pathLst>
                <a:path w="634" h="0">
                  <a:moveTo>
                    <a:pt x="634" y="0"/>
                  </a:moveTo>
                  <a:lnTo>
                    <a:pt x="0" y="0"/>
                  </a:lnTo>
                </a:path>
              </a:pathLst>
            </a:custGeom>
            <a:ln w="5854">
              <a:solidFill>
                <a:srgbClr val="231F20"/>
              </a:solidFill>
            </a:ln>
          </p:spPr>
          <p:txBody>
            <a:bodyPr wrap="square" lIns="0" tIns="0" rIns="0" bIns="0" rtlCol="0"/>
            <a:lstStyle/>
            <a:p/>
          </p:txBody>
        </p:sp>
        <p:sp>
          <p:nvSpPr>
            <p:cNvPr id="89" name="object 89" descr=""/>
            <p:cNvSpPr/>
            <p:nvPr/>
          </p:nvSpPr>
          <p:spPr>
            <a:xfrm>
              <a:off x="1469257" y="2203289"/>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90" name="object 90" descr=""/>
            <p:cNvSpPr/>
            <p:nvPr/>
          </p:nvSpPr>
          <p:spPr>
            <a:xfrm>
              <a:off x="1466755" y="2205589"/>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91" name="object 91" descr=""/>
            <p:cNvSpPr/>
            <p:nvPr/>
          </p:nvSpPr>
          <p:spPr>
            <a:xfrm>
              <a:off x="1463409" y="2203289"/>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92" name="object 92" descr=""/>
            <p:cNvSpPr/>
            <p:nvPr/>
          </p:nvSpPr>
          <p:spPr>
            <a:xfrm>
              <a:off x="1460898" y="2205589"/>
              <a:ext cx="635" cy="0"/>
            </a:xfrm>
            <a:custGeom>
              <a:avLst/>
              <a:gdLst/>
              <a:ahLst/>
              <a:cxnLst/>
              <a:rect l="l" t="t" r="r" b="b"/>
              <a:pathLst>
                <a:path w="634" h="0">
                  <a:moveTo>
                    <a:pt x="0" y="0"/>
                  </a:moveTo>
                  <a:lnTo>
                    <a:pt x="635" y="0"/>
                  </a:lnTo>
                </a:path>
              </a:pathLst>
            </a:custGeom>
            <a:ln w="5854">
              <a:solidFill>
                <a:srgbClr val="231F20"/>
              </a:solidFill>
            </a:ln>
          </p:spPr>
          <p:txBody>
            <a:bodyPr wrap="square" lIns="0" tIns="0" rIns="0" bIns="0" rtlCol="0"/>
            <a:lstStyle/>
            <a:p/>
          </p:txBody>
        </p:sp>
        <p:sp>
          <p:nvSpPr>
            <p:cNvPr id="93" name="object 93" descr=""/>
            <p:cNvSpPr/>
            <p:nvPr/>
          </p:nvSpPr>
          <p:spPr>
            <a:xfrm>
              <a:off x="1510842" y="2203295"/>
              <a:ext cx="0" cy="4445"/>
            </a:xfrm>
            <a:custGeom>
              <a:avLst/>
              <a:gdLst/>
              <a:ahLst/>
              <a:cxnLst/>
              <a:rect l="l" t="t" r="r" b="b"/>
              <a:pathLst>
                <a:path w="0" h="4444">
                  <a:moveTo>
                    <a:pt x="0" y="3962"/>
                  </a:moveTo>
                  <a:lnTo>
                    <a:pt x="0" y="0"/>
                  </a:lnTo>
                </a:path>
              </a:pathLst>
            </a:custGeom>
            <a:ln w="5854">
              <a:solidFill>
                <a:srgbClr val="231F20"/>
              </a:solidFill>
            </a:ln>
          </p:spPr>
          <p:txBody>
            <a:bodyPr wrap="square" lIns="0" tIns="0" rIns="0" bIns="0" rtlCol="0"/>
            <a:lstStyle/>
            <a:p/>
          </p:txBody>
        </p:sp>
        <p:sp>
          <p:nvSpPr>
            <p:cNvPr id="94" name="object 94" descr=""/>
            <p:cNvSpPr/>
            <p:nvPr/>
          </p:nvSpPr>
          <p:spPr>
            <a:xfrm>
              <a:off x="1520243" y="2191586"/>
              <a:ext cx="0" cy="15875"/>
            </a:xfrm>
            <a:custGeom>
              <a:avLst/>
              <a:gdLst/>
              <a:ahLst/>
              <a:cxnLst/>
              <a:rect l="l" t="t" r="r" b="b"/>
              <a:pathLst>
                <a:path w="0" h="15875">
                  <a:moveTo>
                    <a:pt x="0" y="15671"/>
                  </a:moveTo>
                  <a:lnTo>
                    <a:pt x="0" y="11290"/>
                  </a:lnTo>
                  <a:lnTo>
                    <a:pt x="0" y="0"/>
                  </a:lnTo>
                </a:path>
              </a:pathLst>
            </a:custGeom>
            <a:ln w="5854">
              <a:solidFill>
                <a:srgbClr val="231F20"/>
              </a:solidFill>
            </a:ln>
          </p:spPr>
          <p:txBody>
            <a:bodyPr wrap="square" lIns="0" tIns="0" rIns="0" bIns="0" rtlCol="0"/>
            <a:lstStyle/>
            <a:p/>
          </p:txBody>
        </p:sp>
        <p:sp>
          <p:nvSpPr>
            <p:cNvPr id="95" name="object 95" descr=""/>
            <p:cNvSpPr/>
            <p:nvPr/>
          </p:nvSpPr>
          <p:spPr>
            <a:xfrm>
              <a:off x="1520243" y="2202873"/>
              <a:ext cx="16510" cy="0"/>
            </a:xfrm>
            <a:custGeom>
              <a:avLst/>
              <a:gdLst/>
              <a:ahLst/>
              <a:cxnLst/>
              <a:rect l="l" t="t" r="r" b="b"/>
              <a:pathLst>
                <a:path w="16509" h="0">
                  <a:moveTo>
                    <a:pt x="0" y="0"/>
                  </a:moveTo>
                  <a:lnTo>
                    <a:pt x="16294" y="0"/>
                  </a:lnTo>
                </a:path>
              </a:pathLst>
            </a:custGeom>
            <a:ln w="5854">
              <a:solidFill>
                <a:srgbClr val="231F20"/>
              </a:solidFill>
            </a:ln>
          </p:spPr>
          <p:txBody>
            <a:bodyPr wrap="square" lIns="0" tIns="0" rIns="0" bIns="0" rtlCol="0"/>
            <a:lstStyle/>
            <a:p/>
          </p:txBody>
        </p:sp>
        <p:sp>
          <p:nvSpPr>
            <p:cNvPr id="96" name="object 96" descr=""/>
            <p:cNvSpPr/>
            <p:nvPr/>
          </p:nvSpPr>
          <p:spPr>
            <a:xfrm>
              <a:off x="1536545" y="2193261"/>
              <a:ext cx="69850" cy="5080"/>
            </a:xfrm>
            <a:custGeom>
              <a:avLst/>
              <a:gdLst/>
              <a:ahLst/>
              <a:cxnLst/>
              <a:rect l="l" t="t" r="r" b="b"/>
              <a:pathLst>
                <a:path w="69850" h="5080">
                  <a:moveTo>
                    <a:pt x="69367" y="0"/>
                  </a:moveTo>
                  <a:lnTo>
                    <a:pt x="0" y="0"/>
                  </a:lnTo>
                  <a:lnTo>
                    <a:pt x="0" y="5016"/>
                  </a:lnTo>
                </a:path>
              </a:pathLst>
            </a:custGeom>
            <a:ln w="5854">
              <a:solidFill>
                <a:srgbClr val="231F20"/>
              </a:solidFill>
            </a:ln>
          </p:spPr>
          <p:txBody>
            <a:bodyPr wrap="square" lIns="0" tIns="0" rIns="0" bIns="0" rtlCol="0"/>
            <a:lstStyle/>
            <a:p/>
          </p:txBody>
        </p:sp>
        <p:sp>
          <p:nvSpPr>
            <p:cNvPr id="97" name="object 97" descr=""/>
            <p:cNvSpPr/>
            <p:nvPr/>
          </p:nvSpPr>
          <p:spPr>
            <a:xfrm>
              <a:off x="1536545" y="2319256"/>
              <a:ext cx="69850" cy="5080"/>
            </a:xfrm>
            <a:custGeom>
              <a:avLst/>
              <a:gdLst/>
              <a:ahLst/>
              <a:cxnLst/>
              <a:rect l="l" t="t" r="r" b="b"/>
              <a:pathLst>
                <a:path w="69850" h="5080">
                  <a:moveTo>
                    <a:pt x="69367" y="0"/>
                  </a:moveTo>
                  <a:lnTo>
                    <a:pt x="0" y="0"/>
                  </a:lnTo>
                  <a:lnTo>
                    <a:pt x="0" y="4800"/>
                  </a:lnTo>
                  <a:lnTo>
                    <a:pt x="69367" y="4800"/>
                  </a:lnTo>
                </a:path>
              </a:pathLst>
            </a:custGeom>
            <a:ln w="5854">
              <a:solidFill>
                <a:srgbClr val="231F20"/>
              </a:solidFill>
            </a:ln>
          </p:spPr>
          <p:txBody>
            <a:bodyPr wrap="square" lIns="0" tIns="0" rIns="0" bIns="0" rtlCol="0"/>
            <a:lstStyle/>
            <a:p/>
          </p:txBody>
        </p:sp>
        <p:sp>
          <p:nvSpPr>
            <p:cNvPr id="98" name="object 98" descr=""/>
            <p:cNvSpPr/>
            <p:nvPr/>
          </p:nvSpPr>
          <p:spPr>
            <a:xfrm>
              <a:off x="1536539" y="2198272"/>
              <a:ext cx="69850" cy="0"/>
            </a:xfrm>
            <a:custGeom>
              <a:avLst/>
              <a:gdLst/>
              <a:ahLst/>
              <a:cxnLst/>
              <a:rect l="l" t="t" r="r" b="b"/>
              <a:pathLst>
                <a:path w="69850" h="0">
                  <a:moveTo>
                    <a:pt x="0" y="0"/>
                  </a:moveTo>
                  <a:lnTo>
                    <a:pt x="0" y="0"/>
                  </a:lnTo>
                  <a:lnTo>
                    <a:pt x="69367" y="0"/>
                  </a:lnTo>
                </a:path>
              </a:pathLst>
            </a:custGeom>
            <a:ln w="5854">
              <a:solidFill>
                <a:srgbClr val="231F20"/>
              </a:solidFill>
            </a:ln>
          </p:spPr>
          <p:txBody>
            <a:bodyPr wrap="square" lIns="0" tIns="0" rIns="0" bIns="0" rtlCol="0"/>
            <a:lstStyle/>
            <a:p/>
          </p:txBody>
        </p:sp>
        <p:sp>
          <p:nvSpPr>
            <p:cNvPr id="99" name="object 99" descr=""/>
            <p:cNvSpPr/>
            <p:nvPr/>
          </p:nvSpPr>
          <p:spPr>
            <a:xfrm>
              <a:off x="1536539" y="2314872"/>
              <a:ext cx="0" cy="4445"/>
            </a:xfrm>
            <a:custGeom>
              <a:avLst/>
              <a:gdLst/>
              <a:ahLst/>
              <a:cxnLst/>
              <a:rect l="l" t="t" r="r" b="b"/>
              <a:pathLst>
                <a:path w="0" h="4444">
                  <a:moveTo>
                    <a:pt x="0" y="0"/>
                  </a:moveTo>
                  <a:lnTo>
                    <a:pt x="0" y="4381"/>
                  </a:lnTo>
                </a:path>
              </a:pathLst>
            </a:custGeom>
            <a:ln w="5854">
              <a:solidFill>
                <a:srgbClr val="231F20"/>
              </a:solidFill>
            </a:ln>
          </p:spPr>
          <p:txBody>
            <a:bodyPr wrap="square" lIns="0" tIns="0" rIns="0" bIns="0" rtlCol="0"/>
            <a:lstStyle/>
            <a:p/>
          </p:txBody>
        </p:sp>
        <p:sp>
          <p:nvSpPr>
            <p:cNvPr id="100" name="object 100" descr=""/>
            <p:cNvSpPr/>
            <p:nvPr/>
          </p:nvSpPr>
          <p:spPr>
            <a:xfrm>
              <a:off x="1536539" y="2198272"/>
              <a:ext cx="0" cy="4445"/>
            </a:xfrm>
            <a:custGeom>
              <a:avLst/>
              <a:gdLst/>
              <a:ahLst/>
              <a:cxnLst/>
              <a:rect l="l" t="t" r="r" b="b"/>
              <a:pathLst>
                <a:path w="0" h="4444">
                  <a:moveTo>
                    <a:pt x="0" y="0"/>
                  </a:moveTo>
                  <a:lnTo>
                    <a:pt x="0" y="4178"/>
                  </a:lnTo>
                </a:path>
              </a:pathLst>
            </a:custGeom>
            <a:ln w="5854">
              <a:solidFill>
                <a:srgbClr val="231F20"/>
              </a:solidFill>
            </a:ln>
          </p:spPr>
          <p:txBody>
            <a:bodyPr wrap="square" lIns="0" tIns="0" rIns="0" bIns="0" rtlCol="0"/>
            <a:lstStyle/>
            <a:p/>
          </p:txBody>
        </p:sp>
        <p:sp>
          <p:nvSpPr>
            <p:cNvPr id="101" name="object 101" descr=""/>
            <p:cNvSpPr/>
            <p:nvPr/>
          </p:nvSpPr>
          <p:spPr>
            <a:xfrm>
              <a:off x="1486395" y="2320510"/>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102" name="object 102" descr=""/>
            <p:cNvSpPr/>
            <p:nvPr/>
          </p:nvSpPr>
          <p:spPr>
            <a:xfrm>
              <a:off x="1480548" y="2320510"/>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103" name="object 103" descr=""/>
            <p:cNvSpPr/>
            <p:nvPr/>
          </p:nvSpPr>
          <p:spPr>
            <a:xfrm>
              <a:off x="1474687" y="2320510"/>
              <a:ext cx="635" cy="0"/>
            </a:xfrm>
            <a:custGeom>
              <a:avLst/>
              <a:gdLst/>
              <a:ahLst/>
              <a:cxnLst/>
              <a:rect l="l" t="t" r="r" b="b"/>
              <a:pathLst>
                <a:path w="634" h="0">
                  <a:moveTo>
                    <a:pt x="634" y="0"/>
                  </a:moveTo>
                  <a:lnTo>
                    <a:pt x="0" y="0"/>
                  </a:lnTo>
                </a:path>
              </a:pathLst>
            </a:custGeom>
            <a:ln w="5854">
              <a:solidFill>
                <a:srgbClr val="231F20"/>
              </a:solidFill>
            </a:ln>
          </p:spPr>
          <p:txBody>
            <a:bodyPr wrap="square" lIns="0" tIns="0" rIns="0" bIns="0" rtlCol="0"/>
            <a:lstStyle/>
            <a:p/>
          </p:txBody>
        </p:sp>
        <p:sp>
          <p:nvSpPr>
            <p:cNvPr id="104" name="object 104" descr=""/>
            <p:cNvSpPr/>
            <p:nvPr/>
          </p:nvSpPr>
          <p:spPr>
            <a:xfrm>
              <a:off x="1492249" y="2320510"/>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105" name="object 105" descr=""/>
            <p:cNvSpPr/>
            <p:nvPr/>
          </p:nvSpPr>
          <p:spPr>
            <a:xfrm>
              <a:off x="1498097" y="2320510"/>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106" name="object 106" descr=""/>
            <p:cNvSpPr/>
            <p:nvPr/>
          </p:nvSpPr>
          <p:spPr>
            <a:xfrm>
              <a:off x="1468841" y="2320510"/>
              <a:ext cx="1270" cy="0"/>
            </a:xfrm>
            <a:custGeom>
              <a:avLst/>
              <a:gdLst/>
              <a:ahLst/>
              <a:cxnLst/>
              <a:rect l="l" t="t" r="r" b="b"/>
              <a:pathLst>
                <a:path w="1269" h="0">
                  <a:moveTo>
                    <a:pt x="838" y="0"/>
                  </a:moveTo>
                  <a:lnTo>
                    <a:pt x="0" y="0"/>
                  </a:lnTo>
                </a:path>
              </a:pathLst>
            </a:custGeom>
            <a:ln w="5854">
              <a:solidFill>
                <a:srgbClr val="231F20"/>
              </a:solidFill>
            </a:ln>
          </p:spPr>
          <p:txBody>
            <a:bodyPr wrap="square" lIns="0" tIns="0" rIns="0" bIns="0" rtlCol="0"/>
            <a:lstStyle/>
            <a:p/>
          </p:txBody>
        </p:sp>
        <p:sp>
          <p:nvSpPr>
            <p:cNvPr id="107" name="object 107" descr=""/>
            <p:cNvSpPr/>
            <p:nvPr/>
          </p:nvSpPr>
          <p:spPr>
            <a:xfrm>
              <a:off x="1462987" y="2320510"/>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08" name="object 108" descr=""/>
            <p:cNvSpPr/>
            <p:nvPr/>
          </p:nvSpPr>
          <p:spPr>
            <a:xfrm>
              <a:off x="1503735" y="2320510"/>
              <a:ext cx="1270" cy="0"/>
            </a:xfrm>
            <a:custGeom>
              <a:avLst/>
              <a:gdLst/>
              <a:ahLst/>
              <a:cxnLst/>
              <a:rect l="l" t="t" r="r" b="b"/>
              <a:pathLst>
                <a:path w="1269" h="0">
                  <a:moveTo>
                    <a:pt x="838" y="0"/>
                  </a:moveTo>
                  <a:lnTo>
                    <a:pt x="0" y="0"/>
                  </a:lnTo>
                </a:path>
              </a:pathLst>
            </a:custGeom>
            <a:ln w="5854">
              <a:solidFill>
                <a:srgbClr val="231F20"/>
              </a:solidFill>
            </a:ln>
          </p:spPr>
          <p:txBody>
            <a:bodyPr wrap="square" lIns="0" tIns="0" rIns="0" bIns="0" rtlCol="0"/>
            <a:lstStyle/>
            <a:p/>
          </p:txBody>
        </p:sp>
        <p:sp>
          <p:nvSpPr>
            <p:cNvPr id="109" name="object 109" descr=""/>
            <p:cNvSpPr/>
            <p:nvPr/>
          </p:nvSpPr>
          <p:spPr>
            <a:xfrm>
              <a:off x="1505615" y="2306933"/>
              <a:ext cx="5715" cy="13970"/>
            </a:xfrm>
            <a:custGeom>
              <a:avLst/>
              <a:gdLst/>
              <a:ahLst/>
              <a:cxnLst/>
              <a:rect l="l" t="t" r="r" b="b"/>
              <a:pathLst>
                <a:path w="5715" h="13969">
                  <a:moveTo>
                    <a:pt x="0" y="13576"/>
                  </a:moveTo>
                  <a:lnTo>
                    <a:pt x="5232" y="13576"/>
                  </a:lnTo>
                  <a:lnTo>
                    <a:pt x="5232" y="0"/>
                  </a:lnTo>
                </a:path>
              </a:pathLst>
            </a:custGeom>
            <a:ln w="5854">
              <a:solidFill>
                <a:srgbClr val="231F20"/>
              </a:solidFill>
            </a:ln>
          </p:spPr>
          <p:txBody>
            <a:bodyPr wrap="square" lIns="0" tIns="0" rIns="0" bIns="0" rtlCol="0"/>
            <a:lstStyle/>
            <a:p/>
          </p:txBody>
        </p:sp>
        <p:sp>
          <p:nvSpPr>
            <p:cNvPr id="110" name="object 110" descr=""/>
            <p:cNvSpPr/>
            <p:nvPr/>
          </p:nvSpPr>
          <p:spPr>
            <a:xfrm>
              <a:off x="1488692" y="2320510"/>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11" name="object 111" descr=""/>
            <p:cNvSpPr/>
            <p:nvPr/>
          </p:nvSpPr>
          <p:spPr>
            <a:xfrm>
              <a:off x="1500394" y="2320510"/>
              <a:ext cx="2540" cy="0"/>
            </a:xfrm>
            <a:custGeom>
              <a:avLst/>
              <a:gdLst/>
              <a:ahLst/>
              <a:cxnLst/>
              <a:rect l="l" t="t" r="r" b="b"/>
              <a:pathLst>
                <a:path w="2540" h="0">
                  <a:moveTo>
                    <a:pt x="0" y="0"/>
                  </a:moveTo>
                  <a:lnTo>
                    <a:pt x="2095" y="0"/>
                  </a:lnTo>
                </a:path>
              </a:pathLst>
            </a:custGeom>
            <a:ln w="5854">
              <a:solidFill>
                <a:srgbClr val="231F20"/>
              </a:solidFill>
            </a:ln>
          </p:spPr>
          <p:txBody>
            <a:bodyPr wrap="square" lIns="0" tIns="0" rIns="0" bIns="0" rtlCol="0"/>
            <a:lstStyle/>
            <a:p/>
          </p:txBody>
        </p:sp>
        <p:sp>
          <p:nvSpPr>
            <p:cNvPr id="112" name="object 112" descr=""/>
            <p:cNvSpPr/>
            <p:nvPr/>
          </p:nvSpPr>
          <p:spPr>
            <a:xfrm>
              <a:off x="1465499" y="2320510"/>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13" name="object 113" descr=""/>
            <p:cNvSpPr/>
            <p:nvPr/>
          </p:nvSpPr>
          <p:spPr>
            <a:xfrm>
              <a:off x="1471347" y="2320510"/>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14" name="object 114" descr=""/>
            <p:cNvSpPr/>
            <p:nvPr/>
          </p:nvSpPr>
          <p:spPr>
            <a:xfrm>
              <a:off x="1482844" y="2320510"/>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15" name="object 115" descr=""/>
            <p:cNvSpPr/>
            <p:nvPr/>
          </p:nvSpPr>
          <p:spPr>
            <a:xfrm>
              <a:off x="1476990" y="2320510"/>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16" name="object 116" descr=""/>
            <p:cNvSpPr/>
            <p:nvPr/>
          </p:nvSpPr>
          <p:spPr>
            <a:xfrm>
              <a:off x="1494546" y="2320510"/>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17" name="object 117" descr=""/>
            <p:cNvSpPr/>
            <p:nvPr/>
          </p:nvSpPr>
          <p:spPr>
            <a:xfrm>
              <a:off x="1462576" y="2304839"/>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118" name="object 118" descr=""/>
            <p:cNvSpPr/>
            <p:nvPr/>
          </p:nvSpPr>
          <p:spPr>
            <a:xfrm>
              <a:off x="1465078" y="230692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19" name="object 119" descr=""/>
            <p:cNvSpPr/>
            <p:nvPr/>
          </p:nvSpPr>
          <p:spPr>
            <a:xfrm>
              <a:off x="1468427" y="2305050"/>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120" name="object 120" descr=""/>
            <p:cNvSpPr/>
            <p:nvPr/>
          </p:nvSpPr>
          <p:spPr>
            <a:xfrm>
              <a:off x="1470931" y="230692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21" name="object 121" descr=""/>
            <p:cNvSpPr/>
            <p:nvPr/>
          </p:nvSpPr>
          <p:spPr>
            <a:xfrm>
              <a:off x="1474274" y="2304839"/>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122" name="object 122" descr=""/>
            <p:cNvSpPr/>
            <p:nvPr/>
          </p:nvSpPr>
          <p:spPr>
            <a:xfrm>
              <a:off x="1476780" y="230692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23" name="object 123" descr=""/>
            <p:cNvSpPr/>
            <p:nvPr/>
          </p:nvSpPr>
          <p:spPr>
            <a:xfrm>
              <a:off x="1479916" y="2304839"/>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24" name="object 124" descr=""/>
            <p:cNvSpPr/>
            <p:nvPr/>
          </p:nvSpPr>
          <p:spPr>
            <a:xfrm>
              <a:off x="1482633" y="230692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25" name="object 125" descr=""/>
            <p:cNvSpPr/>
            <p:nvPr/>
          </p:nvSpPr>
          <p:spPr>
            <a:xfrm>
              <a:off x="1485765" y="2305050"/>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26" name="object 126" descr=""/>
            <p:cNvSpPr/>
            <p:nvPr/>
          </p:nvSpPr>
          <p:spPr>
            <a:xfrm>
              <a:off x="1488481" y="230692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27" name="object 127" descr=""/>
            <p:cNvSpPr/>
            <p:nvPr/>
          </p:nvSpPr>
          <p:spPr>
            <a:xfrm>
              <a:off x="1491618" y="2305050"/>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28" name="object 128" descr=""/>
            <p:cNvSpPr/>
            <p:nvPr/>
          </p:nvSpPr>
          <p:spPr>
            <a:xfrm>
              <a:off x="1494124" y="230692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29" name="object 129" descr=""/>
            <p:cNvSpPr/>
            <p:nvPr/>
          </p:nvSpPr>
          <p:spPr>
            <a:xfrm>
              <a:off x="1497467" y="2305050"/>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30" name="object 130" descr=""/>
            <p:cNvSpPr/>
            <p:nvPr/>
          </p:nvSpPr>
          <p:spPr>
            <a:xfrm>
              <a:off x="1499977" y="2306928"/>
              <a:ext cx="1905" cy="0"/>
            </a:xfrm>
            <a:custGeom>
              <a:avLst/>
              <a:gdLst/>
              <a:ahLst/>
              <a:cxnLst/>
              <a:rect l="l" t="t" r="r" b="b"/>
              <a:pathLst>
                <a:path w="1905" h="0">
                  <a:moveTo>
                    <a:pt x="0" y="0"/>
                  </a:moveTo>
                  <a:lnTo>
                    <a:pt x="1879" y="0"/>
                  </a:lnTo>
                </a:path>
              </a:pathLst>
            </a:custGeom>
            <a:ln w="5854">
              <a:solidFill>
                <a:srgbClr val="231F20"/>
              </a:solidFill>
            </a:ln>
          </p:spPr>
          <p:txBody>
            <a:bodyPr wrap="square" lIns="0" tIns="0" rIns="0" bIns="0" rtlCol="0"/>
            <a:lstStyle/>
            <a:p/>
          </p:txBody>
        </p:sp>
        <p:sp>
          <p:nvSpPr>
            <p:cNvPr id="131" name="object 131" descr=""/>
            <p:cNvSpPr/>
            <p:nvPr/>
          </p:nvSpPr>
          <p:spPr>
            <a:xfrm>
              <a:off x="1503320" y="2305465"/>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32" name="object 132" descr=""/>
            <p:cNvSpPr/>
            <p:nvPr/>
          </p:nvSpPr>
          <p:spPr>
            <a:xfrm>
              <a:off x="1505410" y="2303588"/>
              <a:ext cx="5715" cy="3810"/>
            </a:xfrm>
            <a:custGeom>
              <a:avLst/>
              <a:gdLst/>
              <a:ahLst/>
              <a:cxnLst/>
              <a:rect l="l" t="t" r="r" b="b"/>
              <a:pathLst>
                <a:path w="5715" h="3810">
                  <a:moveTo>
                    <a:pt x="0" y="3340"/>
                  </a:moveTo>
                  <a:lnTo>
                    <a:pt x="5435" y="3340"/>
                  </a:lnTo>
                  <a:lnTo>
                    <a:pt x="5435" y="0"/>
                  </a:lnTo>
                </a:path>
              </a:pathLst>
            </a:custGeom>
            <a:ln w="5854">
              <a:solidFill>
                <a:srgbClr val="231F20"/>
              </a:solidFill>
            </a:ln>
          </p:spPr>
          <p:txBody>
            <a:bodyPr wrap="square" lIns="0" tIns="0" rIns="0" bIns="0" rtlCol="0"/>
            <a:lstStyle/>
            <a:p/>
          </p:txBody>
        </p:sp>
        <p:sp>
          <p:nvSpPr>
            <p:cNvPr id="133" name="object 133" descr=""/>
            <p:cNvSpPr/>
            <p:nvPr/>
          </p:nvSpPr>
          <p:spPr>
            <a:xfrm>
              <a:off x="1521496" y="2304003"/>
              <a:ext cx="0" cy="3810"/>
            </a:xfrm>
            <a:custGeom>
              <a:avLst/>
              <a:gdLst/>
              <a:ahLst/>
              <a:cxnLst/>
              <a:rect l="l" t="t" r="r" b="b"/>
              <a:pathLst>
                <a:path w="0" h="3810">
                  <a:moveTo>
                    <a:pt x="0" y="3340"/>
                  </a:moveTo>
                  <a:lnTo>
                    <a:pt x="0" y="0"/>
                  </a:lnTo>
                </a:path>
              </a:pathLst>
            </a:custGeom>
            <a:ln w="5854">
              <a:solidFill>
                <a:srgbClr val="231F20"/>
              </a:solidFill>
            </a:ln>
          </p:spPr>
          <p:txBody>
            <a:bodyPr wrap="square" lIns="0" tIns="0" rIns="0" bIns="0" rtlCol="0"/>
            <a:lstStyle/>
            <a:p/>
          </p:txBody>
        </p:sp>
        <p:sp>
          <p:nvSpPr>
            <p:cNvPr id="134" name="object 134" descr=""/>
            <p:cNvSpPr/>
            <p:nvPr/>
          </p:nvSpPr>
          <p:spPr>
            <a:xfrm>
              <a:off x="1520243" y="2303586"/>
              <a:ext cx="1270" cy="3810"/>
            </a:xfrm>
            <a:custGeom>
              <a:avLst/>
              <a:gdLst/>
              <a:ahLst/>
              <a:cxnLst/>
              <a:rect l="l" t="t" r="r" b="b"/>
              <a:pathLst>
                <a:path w="1269" h="3810">
                  <a:moveTo>
                    <a:pt x="0" y="0"/>
                  </a:moveTo>
                  <a:lnTo>
                    <a:pt x="0" y="3759"/>
                  </a:lnTo>
                  <a:lnTo>
                    <a:pt x="1257" y="3759"/>
                  </a:lnTo>
                </a:path>
              </a:pathLst>
            </a:custGeom>
            <a:ln w="5854">
              <a:solidFill>
                <a:srgbClr val="231F20"/>
              </a:solidFill>
            </a:ln>
          </p:spPr>
          <p:txBody>
            <a:bodyPr wrap="square" lIns="0" tIns="0" rIns="0" bIns="0" rtlCol="0"/>
            <a:lstStyle/>
            <a:p/>
          </p:txBody>
        </p:sp>
        <p:sp>
          <p:nvSpPr>
            <p:cNvPr id="135" name="object 135" descr=""/>
            <p:cNvSpPr/>
            <p:nvPr/>
          </p:nvSpPr>
          <p:spPr>
            <a:xfrm>
              <a:off x="1520243" y="2307347"/>
              <a:ext cx="0" cy="18415"/>
            </a:xfrm>
            <a:custGeom>
              <a:avLst/>
              <a:gdLst/>
              <a:ahLst/>
              <a:cxnLst/>
              <a:rect l="l" t="t" r="r" b="b"/>
              <a:pathLst>
                <a:path w="0" h="18414">
                  <a:moveTo>
                    <a:pt x="0" y="18389"/>
                  </a:moveTo>
                  <a:lnTo>
                    <a:pt x="0" y="0"/>
                  </a:lnTo>
                </a:path>
              </a:pathLst>
            </a:custGeom>
            <a:ln w="5854">
              <a:solidFill>
                <a:srgbClr val="231F20"/>
              </a:solidFill>
            </a:ln>
          </p:spPr>
          <p:txBody>
            <a:bodyPr wrap="square" lIns="0" tIns="0" rIns="0" bIns="0" rtlCol="0"/>
            <a:lstStyle/>
            <a:p/>
          </p:txBody>
        </p:sp>
        <p:sp>
          <p:nvSpPr>
            <p:cNvPr id="136" name="object 136" descr=""/>
            <p:cNvSpPr/>
            <p:nvPr/>
          </p:nvSpPr>
          <p:spPr>
            <a:xfrm>
              <a:off x="1506874" y="2129526"/>
              <a:ext cx="0" cy="10160"/>
            </a:xfrm>
            <a:custGeom>
              <a:avLst/>
              <a:gdLst/>
              <a:ahLst/>
              <a:cxnLst/>
              <a:rect l="l" t="t" r="r" b="b"/>
              <a:pathLst>
                <a:path w="0" h="10160">
                  <a:moveTo>
                    <a:pt x="0" y="0"/>
                  </a:moveTo>
                  <a:lnTo>
                    <a:pt x="0" y="9613"/>
                  </a:lnTo>
                </a:path>
              </a:pathLst>
            </a:custGeom>
            <a:ln w="5854">
              <a:solidFill>
                <a:srgbClr val="231F20"/>
              </a:solidFill>
            </a:ln>
          </p:spPr>
          <p:txBody>
            <a:bodyPr wrap="square" lIns="0" tIns="0" rIns="0" bIns="0" rtlCol="0"/>
            <a:lstStyle/>
            <a:p/>
          </p:txBody>
        </p:sp>
        <p:sp>
          <p:nvSpPr>
            <p:cNvPr id="137" name="object 137" descr=""/>
            <p:cNvSpPr/>
            <p:nvPr/>
          </p:nvSpPr>
          <p:spPr>
            <a:xfrm>
              <a:off x="1495172" y="2129110"/>
              <a:ext cx="0" cy="10160"/>
            </a:xfrm>
            <a:custGeom>
              <a:avLst/>
              <a:gdLst/>
              <a:ahLst/>
              <a:cxnLst/>
              <a:rect l="l" t="t" r="r" b="b"/>
              <a:pathLst>
                <a:path w="0" h="10160">
                  <a:moveTo>
                    <a:pt x="0" y="0"/>
                  </a:moveTo>
                  <a:lnTo>
                    <a:pt x="0" y="10033"/>
                  </a:lnTo>
                </a:path>
              </a:pathLst>
            </a:custGeom>
            <a:ln w="5854">
              <a:solidFill>
                <a:srgbClr val="231F20"/>
              </a:solidFill>
            </a:ln>
          </p:spPr>
          <p:txBody>
            <a:bodyPr wrap="square" lIns="0" tIns="0" rIns="0" bIns="0" rtlCol="0"/>
            <a:lstStyle/>
            <a:p/>
          </p:txBody>
        </p:sp>
        <p:sp>
          <p:nvSpPr>
            <p:cNvPr id="138" name="object 138" descr=""/>
            <p:cNvSpPr/>
            <p:nvPr/>
          </p:nvSpPr>
          <p:spPr>
            <a:xfrm>
              <a:off x="1495172" y="2028601"/>
              <a:ext cx="0" cy="10160"/>
            </a:xfrm>
            <a:custGeom>
              <a:avLst/>
              <a:gdLst/>
              <a:ahLst/>
              <a:cxnLst/>
              <a:rect l="l" t="t" r="r" b="b"/>
              <a:pathLst>
                <a:path w="0" h="10160">
                  <a:moveTo>
                    <a:pt x="0" y="10032"/>
                  </a:moveTo>
                  <a:lnTo>
                    <a:pt x="0" y="0"/>
                  </a:lnTo>
                </a:path>
              </a:pathLst>
            </a:custGeom>
            <a:ln w="5854">
              <a:solidFill>
                <a:srgbClr val="231F20"/>
              </a:solidFill>
            </a:ln>
          </p:spPr>
          <p:txBody>
            <a:bodyPr wrap="square" lIns="0" tIns="0" rIns="0" bIns="0" rtlCol="0"/>
            <a:lstStyle/>
            <a:p/>
          </p:txBody>
        </p:sp>
        <p:sp>
          <p:nvSpPr>
            <p:cNvPr id="139" name="object 139" descr=""/>
            <p:cNvSpPr/>
            <p:nvPr/>
          </p:nvSpPr>
          <p:spPr>
            <a:xfrm>
              <a:off x="1506874" y="2028601"/>
              <a:ext cx="0" cy="10160"/>
            </a:xfrm>
            <a:custGeom>
              <a:avLst/>
              <a:gdLst/>
              <a:ahLst/>
              <a:cxnLst/>
              <a:rect l="l" t="t" r="r" b="b"/>
              <a:pathLst>
                <a:path w="0" h="10160">
                  <a:moveTo>
                    <a:pt x="0" y="10032"/>
                  </a:moveTo>
                  <a:lnTo>
                    <a:pt x="0" y="0"/>
                  </a:lnTo>
                </a:path>
              </a:pathLst>
            </a:custGeom>
            <a:ln w="5854">
              <a:solidFill>
                <a:srgbClr val="231F20"/>
              </a:solidFill>
            </a:ln>
          </p:spPr>
          <p:txBody>
            <a:bodyPr wrap="square" lIns="0" tIns="0" rIns="0" bIns="0" rtlCol="0"/>
            <a:lstStyle/>
            <a:p/>
          </p:txBody>
        </p:sp>
        <p:sp>
          <p:nvSpPr>
            <p:cNvPr id="140" name="object 140" descr=""/>
            <p:cNvSpPr/>
            <p:nvPr/>
          </p:nvSpPr>
          <p:spPr>
            <a:xfrm>
              <a:off x="1536539" y="2301912"/>
              <a:ext cx="69850" cy="13335"/>
            </a:xfrm>
            <a:custGeom>
              <a:avLst/>
              <a:gdLst/>
              <a:ahLst/>
              <a:cxnLst/>
              <a:rect l="l" t="t" r="r" b="b"/>
              <a:pathLst>
                <a:path w="69850" h="13335">
                  <a:moveTo>
                    <a:pt x="0" y="0"/>
                  </a:moveTo>
                  <a:lnTo>
                    <a:pt x="0" y="12966"/>
                  </a:lnTo>
                  <a:lnTo>
                    <a:pt x="69367" y="12966"/>
                  </a:lnTo>
                </a:path>
              </a:pathLst>
            </a:custGeom>
            <a:ln w="5854">
              <a:solidFill>
                <a:srgbClr val="231F20"/>
              </a:solidFill>
            </a:ln>
          </p:spPr>
          <p:txBody>
            <a:bodyPr wrap="square" lIns="0" tIns="0" rIns="0" bIns="0" rtlCol="0"/>
            <a:lstStyle/>
            <a:p/>
          </p:txBody>
        </p:sp>
        <p:sp>
          <p:nvSpPr>
            <p:cNvPr id="141" name="object 141" descr=""/>
            <p:cNvSpPr/>
            <p:nvPr/>
          </p:nvSpPr>
          <p:spPr>
            <a:xfrm>
              <a:off x="1536545" y="2202452"/>
              <a:ext cx="69850" cy="13335"/>
            </a:xfrm>
            <a:custGeom>
              <a:avLst/>
              <a:gdLst/>
              <a:ahLst/>
              <a:cxnLst/>
              <a:rect l="l" t="t" r="r" b="b"/>
              <a:pathLst>
                <a:path w="69850" h="13335">
                  <a:moveTo>
                    <a:pt x="69367" y="0"/>
                  </a:moveTo>
                  <a:lnTo>
                    <a:pt x="0" y="0"/>
                  </a:lnTo>
                  <a:lnTo>
                    <a:pt x="0" y="13169"/>
                  </a:lnTo>
                </a:path>
              </a:pathLst>
            </a:custGeom>
            <a:ln w="5854">
              <a:solidFill>
                <a:srgbClr val="231F20"/>
              </a:solidFill>
            </a:ln>
          </p:spPr>
          <p:txBody>
            <a:bodyPr wrap="square" lIns="0" tIns="0" rIns="0" bIns="0" rtlCol="0"/>
            <a:lstStyle/>
            <a:p/>
          </p:txBody>
        </p:sp>
        <p:sp>
          <p:nvSpPr>
            <p:cNvPr id="142" name="object 142" descr=""/>
            <p:cNvSpPr/>
            <p:nvPr/>
          </p:nvSpPr>
          <p:spPr>
            <a:xfrm>
              <a:off x="1620541" y="2331584"/>
              <a:ext cx="15240" cy="2540"/>
            </a:xfrm>
            <a:custGeom>
              <a:avLst/>
              <a:gdLst/>
              <a:ahLst/>
              <a:cxnLst/>
              <a:rect l="l" t="t" r="r" b="b"/>
              <a:pathLst>
                <a:path w="15239" h="2539">
                  <a:moveTo>
                    <a:pt x="0" y="0"/>
                  </a:moveTo>
                  <a:lnTo>
                    <a:pt x="0" y="2095"/>
                  </a:lnTo>
                  <a:lnTo>
                    <a:pt x="14630" y="2095"/>
                  </a:lnTo>
                </a:path>
              </a:pathLst>
            </a:custGeom>
            <a:ln w="5854">
              <a:solidFill>
                <a:srgbClr val="231F20"/>
              </a:solidFill>
            </a:ln>
          </p:spPr>
          <p:txBody>
            <a:bodyPr wrap="square" lIns="0" tIns="0" rIns="0" bIns="0" rtlCol="0"/>
            <a:lstStyle/>
            <a:p/>
          </p:txBody>
        </p:sp>
        <p:sp>
          <p:nvSpPr>
            <p:cNvPr id="143" name="object 143" descr=""/>
            <p:cNvSpPr/>
            <p:nvPr/>
          </p:nvSpPr>
          <p:spPr>
            <a:xfrm>
              <a:off x="1620538" y="2183854"/>
              <a:ext cx="15240" cy="2540"/>
            </a:xfrm>
            <a:custGeom>
              <a:avLst/>
              <a:gdLst/>
              <a:ahLst/>
              <a:cxnLst/>
              <a:rect l="l" t="t" r="r" b="b"/>
              <a:pathLst>
                <a:path w="15239" h="2539">
                  <a:moveTo>
                    <a:pt x="14630" y="0"/>
                  </a:moveTo>
                  <a:lnTo>
                    <a:pt x="0" y="0"/>
                  </a:lnTo>
                  <a:lnTo>
                    <a:pt x="0" y="2095"/>
                  </a:lnTo>
                </a:path>
              </a:pathLst>
            </a:custGeom>
            <a:ln w="5854">
              <a:solidFill>
                <a:srgbClr val="231F20"/>
              </a:solidFill>
            </a:ln>
          </p:spPr>
          <p:txBody>
            <a:bodyPr wrap="square" lIns="0" tIns="0" rIns="0" bIns="0" rtlCol="0"/>
            <a:lstStyle/>
            <a:p/>
          </p:txBody>
        </p:sp>
        <p:sp>
          <p:nvSpPr>
            <p:cNvPr id="144" name="object 144" descr=""/>
            <p:cNvSpPr/>
            <p:nvPr/>
          </p:nvSpPr>
          <p:spPr>
            <a:xfrm>
              <a:off x="1536539" y="2301707"/>
              <a:ext cx="84455" cy="635"/>
            </a:xfrm>
            <a:custGeom>
              <a:avLst/>
              <a:gdLst/>
              <a:ahLst/>
              <a:cxnLst/>
              <a:rect l="l" t="t" r="r" b="b"/>
              <a:pathLst>
                <a:path w="84455" h="635">
                  <a:moveTo>
                    <a:pt x="0" y="0"/>
                  </a:moveTo>
                  <a:lnTo>
                    <a:pt x="0" y="203"/>
                  </a:lnTo>
                  <a:lnTo>
                    <a:pt x="83997" y="203"/>
                  </a:lnTo>
                </a:path>
              </a:pathLst>
            </a:custGeom>
            <a:ln w="5854">
              <a:solidFill>
                <a:srgbClr val="231F20"/>
              </a:solidFill>
            </a:ln>
          </p:spPr>
          <p:txBody>
            <a:bodyPr wrap="square" lIns="0" tIns="0" rIns="0" bIns="0" rtlCol="0"/>
            <a:lstStyle/>
            <a:p/>
          </p:txBody>
        </p:sp>
        <p:sp>
          <p:nvSpPr>
            <p:cNvPr id="145" name="object 145" descr=""/>
            <p:cNvSpPr/>
            <p:nvPr/>
          </p:nvSpPr>
          <p:spPr>
            <a:xfrm>
              <a:off x="1536543" y="2215616"/>
              <a:ext cx="84455" cy="1270"/>
            </a:xfrm>
            <a:custGeom>
              <a:avLst/>
              <a:gdLst/>
              <a:ahLst/>
              <a:cxnLst/>
              <a:rect l="l" t="t" r="r" b="b"/>
              <a:pathLst>
                <a:path w="84455" h="1269">
                  <a:moveTo>
                    <a:pt x="83997" y="0"/>
                  </a:moveTo>
                  <a:lnTo>
                    <a:pt x="0" y="0"/>
                  </a:lnTo>
                  <a:lnTo>
                    <a:pt x="0" y="838"/>
                  </a:lnTo>
                </a:path>
              </a:pathLst>
            </a:custGeom>
            <a:ln w="5854">
              <a:solidFill>
                <a:srgbClr val="231F20"/>
              </a:solidFill>
            </a:ln>
          </p:spPr>
          <p:txBody>
            <a:bodyPr wrap="square" lIns="0" tIns="0" rIns="0" bIns="0" rtlCol="0"/>
            <a:lstStyle/>
            <a:p/>
          </p:txBody>
        </p:sp>
        <p:sp>
          <p:nvSpPr>
            <p:cNvPr id="146" name="object 146" descr=""/>
            <p:cNvSpPr/>
            <p:nvPr/>
          </p:nvSpPr>
          <p:spPr>
            <a:xfrm>
              <a:off x="1510842" y="2207254"/>
              <a:ext cx="0" cy="10795"/>
            </a:xfrm>
            <a:custGeom>
              <a:avLst/>
              <a:gdLst/>
              <a:ahLst/>
              <a:cxnLst/>
              <a:rect l="l" t="t" r="r" b="b"/>
              <a:pathLst>
                <a:path w="0" h="10794">
                  <a:moveTo>
                    <a:pt x="0" y="10452"/>
                  </a:moveTo>
                  <a:lnTo>
                    <a:pt x="0" y="0"/>
                  </a:lnTo>
                </a:path>
              </a:pathLst>
            </a:custGeom>
            <a:ln w="5854">
              <a:solidFill>
                <a:srgbClr val="231F20"/>
              </a:solidFill>
            </a:ln>
          </p:spPr>
          <p:txBody>
            <a:bodyPr wrap="square" lIns="0" tIns="0" rIns="0" bIns="0" rtlCol="0"/>
            <a:lstStyle/>
            <a:p/>
          </p:txBody>
        </p:sp>
        <p:sp>
          <p:nvSpPr>
            <p:cNvPr id="147" name="object 147" descr=""/>
            <p:cNvSpPr/>
            <p:nvPr/>
          </p:nvSpPr>
          <p:spPr>
            <a:xfrm>
              <a:off x="1510842" y="2258658"/>
              <a:ext cx="9525" cy="0"/>
            </a:xfrm>
            <a:custGeom>
              <a:avLst/>
              <a:gdLst/>
              <a:ahLst/>
              <a:cxnLst/>
              <a:rect l="l" t="t" r="r" b="b"/>
              <a:pathLst>
                <a:path w="9525" h="0">
                  <a:moveTo>
                    <a:pt x="0" y="0"/>
                  </a:moveTo>
                  <a:lnTo>
                    <a:pt x="9398" y="0"/>
                  </a:lnTo>
                </a:path>
              </a:pathLst>
            </a:custGeom>
            <a:ln w="5854">
              <a:solidFill>
                <a:srgbClr val="231F20"/>
              </a:solidFill>
            </a:ln>
          </p:spPr>
          <p:txBody>
            <a:bodyPr wrap="square" lIns="0" tIns="0" rIns="0" bIns="0" rtlCol="0"/>
            <a:lstStyle/>
            <a:p/>
          </p:txBody>
        </p:sp>
        <p:sp>
          <p:nvSpPr>
            <p:cNvPr id="148" name="object 148" descr=""/>
            <p:cNvSpPr/>
            <p:nvPr/>
          </p:nvSpPr>
          <p:spPr>
            <a:xfrm>
              <a:off x="1523166" y="2206216"/>
              <a:ext cx="13970" cy="0"/>
            </a:xfrm>
            <a:custGeom>
              <a:avLst/>
              <a:gdLst/>
              <a:ahLst/>
              <a:cxnLst/>
              <a:rect l="l" t="t" r="r" b="b"/>
              <a:pathLst>
                <a:path w="13969" h="0">
                  <a:moveTo>
                    <a:pt x="13373" y="0"/>
                  </a:moveTo>
                  <a:lnTo>
                    <a:pt x="0" y="0"/>
                  </a:lnTo>
                </a:path>
              </a:pathLst>
            </a:custGeom>
            <a:ln w="5854">
              <a:solidFill>
                <a:srgbClr val="231F20"/>
              </a:solidFill>
            </a:ln>
          </p:spPr>
          <p:txBody>
            <a:bodyPr wrap="square" lIns="0" tIns="0" rIns="0" bIns="0" rtlCol="0"/>
            <a:lstStyle/>
            <a:p/>
          </p:txBody>
        </p:sp>
        <p:sp>
          <p:nvSpPr>
            <p:cNvPr id="149" name="object 149" descr=""/>
            <p:cNvSpPr/>
            <p:nvPr/>
          </p:nvSpPr>
          <p:spPr>
            <a:xfrm>
              <a:off x="1429344" y="2199527"/>
              <a:ext cx="3810" cy="59690"/>
            </a:xfrm>
            <a:custGeom>
              <a:avLst/>
              <a:gdLst/>
              <a:ahLst/>
              <a:cxnLst/>
              <a:rect l="l" t="t" r="r" b="b"/>
              <a:pathLst>
                <a:path w="3809" h="59689">
                  <a:moveTo>
                    <a:pt x="3556" y="59131"/>
                  </a:moveTo>
                  <a:lnTo>
                    <a:pt x="0" y="59131"/>
                  </a:lnTo>
                  <a:lnTo>
                    <a:pt x="0" y="0"/>
                  </a:lnTo>
                </a:path>
              </a:pathLst>
            </a:custGeom>
            <a:ln w="5854">
              <a:solidFill>
                <a:srgbClr val="231F20"/>
              </a:solidFill>
            </a:ln>
          </p:spPr>
          <p:txBody>
            <a:bodyPr wrap="square" lIns="0" tIns="0" rIns="0" bIns="0" rtlCol="0"/>
            <a:lstStyle/>
            <a:p/>
          </p:txBody>
        </p:sp>
        <p:sp>
          <p:nvSpPr>
            <p:cNvPr id="150" name="object 150" descr=""/>
            <p:cNvSpPr/>
            <p:nvPr/>
          </p:nvSpPr>
          <p:spPr>
            <a:xfrm>
              <a:off x="1429346" y="2258658"/>
              <a:ext cx="0" cy="59690"/>
            </a:xfrm>
            <a:custGeom>
              <a:avLst/>
              <a:gdLst/>
              <a:ahLst/>
              <a:cxnLst/>
              <a:rect l="l" t="t" r="r" b="b"/>
              <a:pathLst>
                <a:path w="0" h="59689">
                  <a:moveTo>
                    <a:pt x="0" y="0"/>
                  </a:moveTo>
                  <a:lnTo>
                    <a:pt x="0" y="59131"/>
                  </a:lnTo>
                </a:path>
              </a:pathLst>
            </a:custGeom>
            <a:ln w="5854">
              <a:solidFill>
                <a:srgbClr val="231F20"/>
              </a:solidFill>
            </a:ln>
          </p:spPr>
          <p:txBody>
            <a:bodyPr wrap="square" lIns="0" tIns="0" rIns="0" bIns="0" rtlCol="0"/>
            <a:lstStyle/>
            <a:p/>
          </p:txBody>
        </p:sp>
        <p:sp>
          <p:nvSpPr>
            <p:cNvPr id="151" name="object 151" descr=""/>
            <p:cNvSpPr/>
            <p:nvPr/>
          </p:nvSpPr>
          <p:spPr>
            <a:xfrm>
              <a:off x="1510842" y="2320508"/>
              <a:ext cx="0" cy="1270"/>
            </a:xfrm>
            <a:custGeom>
              <a:avLst/>
              <a:gdLst/>
              <a:ahLst/>
              <a:cxnLst/>
              <a:rect l="l" t="t" r="r" b="b"/>
              <a:pathLst>
                <a:path w="0" h="1269">
                  <a:moveTo>
                    <a:pt x="0" y="838"/>
                  </a:moveTo>
                  <a:lnTo>
                    <a:pt x="0" y="0"/>
                  </a:lnTo>
                </a:path>
              </a:pathLst>
            </a:custGeom>
            <a:ln w="5854">
              <a:solidFill>
                <a:srgbClr val="231F20"/>
              </a:solidFill>
            </a:ln>
          </p:spPr>
          <p:txBody>
            <a:bodyPr wrap="square" lIns="0" tIns="0" rIns="0" bIns="0" rtlCol="0"/>
            <a:lstStyle/>
            <a:p/>
          </p:txBody>
        </p:sp>
        <p:sp>
          <p:nvSpPr>
            <p:cNvPr id="152" name="object 152" descr=""/>
            <p:cNvSpPr/>
            <p:nvPr/>
          </p:nvSpPr>
          <p:spPr>
            <a:xfrm>
              <a:off x="1458393" y="2304635"/>
              <a:ext cx="50165" cy="15875"/>
            </a:xfrm>
            <a:custGeom>
              <a:avLst/>
              <a:gdLst/>
              <a:ahLst/>
              <a:cxnLst/>
              <a:rect l="l" t="t" r="r" b="b"/>
              <a:pathLst>
                <a:path w="50165" h="15875">
                  <a:moveTo>
                    <a:pt x="0" y="15875"/>
                  </a:moveTo>
                  <a:lnTo>
                    <a:pt x="0" y="0"/>
                  </a:lnTo>
                  <a:lnTo>
                    <a:pt x="49733" y="0"/>
                  </a:lnTo>
                </a:path>
              </a:pathLst>
            </a:custGeom>
            <a:ln w="5854">
              <a:solidFill>
                <a:srgbClr val="231F20"/>
              </a:solidFill>
            </a:ln>
          </p:spPr>
          <p:txBody>
            <a:bodyPr wrap="square" lIns="0" tIns="0" rIns="0" bIns="0" rtlCol="0"/>
            <a:lstStyle/>
            <a:p/>
          </p:txBody>
        </p:sp>
        <p:sp>
          <p:nvSpPr>
            <p:cNvPr id="153" name="object 153" descr=""/>
            <p:cNvSpPr/>
            <p:nvPr/>
          </p:nvSpPr>
          <p:spPr>
            <a:xfrm>
              <a:off x="1432900" y="2258659"/>
              <a:ext cx="0" cy="62865"/>
            </a:xfrm>
            <a:custGeom>
              <a:avLst/>
              <a:gdLst/>
              <a:ahLst/>
              <a:cxnLst/>
              <a:rect l="l" t="t" r="r" b="b"/>
              <a:pathLst>
                <a:path w="0" h="62864">
                  <a:moveTo>
                    <a:pt x="0" y="62687"/>
                  </a:moveTo>
                  <a:lnTo>
                    <a:pt x="0" y="0"/>
                  </a:lnTo>
                </a:path>
              </a:pathLst>
            </a:custGeom>
            <a:ln w="5854">
              <a:solidFill>
                <a:srgbClr val="231F20"/>
              </a:solidFill>
            </a:ln>
          </p:spPr>
          <p:txBody>
            <a:bodyPr wrap="square" lIns="0" tIns="0" rIns="0" bIns="0" rtlCol="0"/>
            <a:lstStyle/>
            <a:p/>
          </p:txBody>
        </p:sp>
        <p:sp>
          <p:nvSpPr>
            <p:cNvPr id="154" name="object 154" descr=""/>
            <p:cNvSpPr/>
            <p:nvPr/>
          </p:nvSpPr>
          <p:spPr>
            <a:xfrm>
              <a:off x="1458393" y="2206216"/>
              <a:ext cx="50165" cy="0"/>
            </a:xfrm>
            <a:custGeom>
              <a:avLst/>
              <a:gdLst/>
              <a:ahLst/>
              <a:cxnLst/>
              <a:rect l="l" t="t" r="r" b="b"/>
              <a:pathLst>
                <a:path w="50165" h="0">
                  <a:moveTo>
                    <a:pt x="49733" y="0"/>
                  </a:moveTo>
                  <a:lnTo>
                    <a:pt x="0" y="0"/>
                  </a:lnTo>
                </a:path>
              </a:pathLst>
            </a:custGeom>
            <a:ln w="5854">
              <a:solidFill>
                <a:srgbClr val="231F20"/>
              </a:solidFill>
            </a:ln>
          </p:spPr>
          <p:txBody>
            <a:bodyPr wrap="square" lIns="0" tIns="0" rIns="0" bIns="0" rtlCol="0"/>
            <a:lstStyle/>
            <a:p/>
          </p:txBody>
        </p:sp>
        <p:sp>
          <p:nvSpPr>
            <p:cNvPr id="155" name="object 155" descr=""/>
            <p:cNvSpPr/>
            <p:nvPr/>
          </p:nvSpPr>
          <p:spPr>
            <a:xfrm>
              <a:off x="1510842" y="2195977"/>
              <a:ext cx="0" cy="1270"/>
            </a:xfrm>
            <a:custGeom>
              <a:avLst/>
              <a:gdLst/>
              <a:ahLst/>
              <a:cxnLst/>
              <a:rect l="l" t="t" r="r" b="b"/>
              <a:pathLst>
                <a:path w="0" h="1269">
                  <a:moveTo>
                    <a:pt x="0" y="0"/>
                  </a:moveTo>
                  <a:lnTo>
                    <a:pt x="0" y="1041"/>
                  </a:lnTo>
                </a:path>
              </a:pathLst>
            </a:custGeom>
            <a:ln w="5854">
              <a:solidFill>
                <a:srgbClr val="231F20"/>
              </a:solidFill>
            </a:ln>
          </p:spPr>
          <p:txBody>
            <a:bodyPr wrap="square" lIns="0" tIns="0" rIns="0" bIns="0" rtlCol="0"/>
            <a:lstStyle/>
            <a:p/>
          </p:txBody>
        </p:sp>
        <p:sp>
          <p:nvSpPr>
            <p:cNvPr id="156" name="object 156" descr=""/>
            <p:cNvSpPr/>
            <p:nvPr/>
          </p:nvSpPr>
          <p:spPr>
            <a:xfrm>
              <a:off x="1432900" y="2195977"/>
              <a:ext cx="26034" cy="62865"/>
            </a:xfrm>
            <a:custGeom>
              <a:avLst/>
              <a:gdLst/>
              <a:ahLst/>
              <a:cxnLst/>
              <a:rect l="l" t="t" r="r" b="b"/>
              <a:pathLst>
                <a:path w="26034" h="62864">
                  <a:moveTo>
                    <a:pt x="0" y="0"/>
                  </a:moveTo>
                  <a:lnTo>
                    <a:pt x="0" y="62687"/>
                  </a:lnTo>
                  <a:lnTo>
                    <a:pt x="25488" y="62687"/>
                  </a:lnTo>
                </a:path>
              </a:pathLst>
            </a:custGeom>
            <a:ln w="5854">
              <a:solidFill>
                <a:srgbClr val="231F20"/>
              </a:solidFill>
            </a:ln>
          </p:spPr>
          <p:txBody>
            <a:bodyPr wrap="square" lIns="0" tIns="0" rIns="0" bIns="0" rtlCol="0"/>
            <a:lstStyle/>
            <a:p/>
          </p:txBody>
        </p:sp>
        <p:sp>
          <p:nvSpPr>
            <p:cNvPr id="157" name="object 157" descr=""/>
            <p:cNvSpPr/>
            <p:nvPr/>
          </p:nvSpPr>
          <p:spPr>
            <a:xfrm>
              <a:off x="1503113" y="2291047"/>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158" name="object 158" descr=""/>
            <p:cNvSpPr/>
            <p:nvPr/>
          </p:nvSpPr>
          <p:spPr>
            <a:xfrm>
              <a:off x="1501857" y="2217706"/>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59" name="object 159" descr=""/>
            <p:cNvSpPr/>
            <p:nvPr/>
          </p:nvSpPr>
          <p:spPr>
            <a:xfrm>
              <a:off x="1490155" y="2217706"/>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60" name="object 160" descr=""/>
            <p:cNvSpPr/>
            <p:nvPr/>
          </p:nvSpPr>
          <p:spPr>
            <a:xfrm>
              <a:off x="1491411" y="2291047"/>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161" name="object 161" descr=""/>
            <p:cNvSpPr/>
            <p:nvPr/>
          </p:nvSpPr>
          <p:spPr>
            <a:xfrm>
              <a:off x="1536543" y="2216453"/>
              <a:ext cx="84455" cy="7620"/>
            </a:xfrm>
            <a:custGeom>
              <a:avLst/>
              <a:gdLst/>
              <a:ahLst/>
              <a:cxnLst/>
              <a:rect l="l" t="t" r="r" b="b"/>
              <a:pathLst>
                <a:path w="84455" h="7619">
                  <a:moveTo>
                    <a:pt x="83997" y="0"/>
                  </a:moveTo>
                  <a:lnTo>
                    <a:pt x="0" y="0"/>
                  </a:lnTo>
                  <a:lnTo>
                    <a:pt x="0" y="7315"/>
                  </a:lnTo>
                </a:path>
              </a:pathLst>
            </a:custGeom>
            <a:ln w="5854">
              <a:solidFill>
                <a:srgbClr val="231F20"/>
              </a:solidFill>
            </a:ln>
          </p:spPr>
          <p:txBody>
            <a:bodyPr wrap="square" lIns="0" tIns="0" rIns="0" bIns="0" rtlCol="0"/>
            <a:lstStyle/>
            <a:p/>
          </p:txBody>
        </p:sp>
        <p:sp>
          <p:nvSpPr>
            <p:cNvPr id="162" name="object 162" descr=""/>
            <p:cNvSpPr/>
            <p:nvPr/>
          </p:nvSpPr>
          <p:spPr>
            <a:xfrm>
              <a:off x="1536539" y="2293763"/>
              <a:ext cx="84455" cy="8255"/>
            </a:xfrm>
            <a:custGeom>
              <a:avLst/>
              <a:gdLst/>
              <a:ahLst/>
              <a:cxnLst/>
              <a:rect l="l" t="t" r="r" b="b"/>
              <a:pathLst>
                <a:path w="84455" h="8255">
                  <a:moveTo>
                    <a:pt x="0" y="0"/>
                  </a:moveTo>
                  <a:lnTo>
                    <a:pt x="0" y="7937"/>
                  </a:lnTo>
                  <a:lnTo>
                    <a:pt x="83997" y="7937"/>
                  </a:lnTo>
                </a:path>
              </a:pathLst>
            </a:custGeom>
            <a:ln w="5854">
              <a:solidFill>
                <a:srgbClr val="231F20"/>
              </a:solidFill>
            </a:ln>
          </p:spPr>
          <p:txBody>
            <a:bodyPr wrap="square" lIns="0" tIns="0" rIns="0" bIns="0" rtlCol="0"/>
            <a:lstStyle/>
            <a:p/>
          </p:txBody>
        </p:sp>
        <p:sp>
          <p:nvSpPr>
            <p:cNvPr id="163" name="object 163" descr=""/>
            <p:cNvSpPr/>
            <p:nvPr/>
          </p:nvSpPr>
          <p:spPr>
            <a:xfrm>
              <a:off x="1496002" y="2217706"/>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64" name="object 164" descr=""/>
            <p:cNvSpPr/>
            <p:nvPr/>
          </p:nvSpPr>
          <p:spPr>
            <a:xfrm>
              <a:off x="1497266" y="2291047"/>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165" name="object 165" descr=""/>
            <p:cNvSpPr/>
            <p:nvPr/>
          </p:nvSpPr>
          <p:spPr>
            <a:xfrm>
              <a:off x="1484513" y="2217706"/>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166" name="object 166" descr=""/>
            <p:cNvSpPr/>
            <p:nvPr/>
          </p:nvSpPr>
          <p:spPr>
            <a:xfrm>
              <a:off x="1485565" y="2291047"/>
              <a:ext cx="1270" cy="0"/>
            </a:xfrm>
            <a:custGeom>
              <a:avLst/>
              <a:gdLst/>
              <a:ahLst/>
              <a:cxnLst/>
              <a:rect l="l" t="t" r="r" b="b"/>
              <a:pathLst>
                <a:path w="1269" h="0">
                  <a:moveTo>
                    <a:pt x="825" y="0"/>
                  </a:moveTo>
                  <a:lnTo>
                    <a:pt x="0" y="0"/>
                  </a:lnTo>
                </a:path>
              </a:pathLst>
            </a:custGeom>
            <a:ln w="5854">
              <a:solidFill>
                <a:srgbClr val="231F20"/>
              </a:solidFill>
            </a:ln>
          </p:spPr>
          <p:txBody>
            <a:bodyPr wrap="square" lIns="0" tIns="0" rIns="0" bIns="0" rtlCol="0"/>
            <a:lstStyle/>
            <a:p/>
          </p:txBody>
        </p:sp>
        <p:sp>
          <p:nvSpPr>
            <p:cNvPr id="167" name="object 167" descr=""/>
            <p:cNvSpPr/>
            <p:nvPr/>
          </p:nvSpPr>
          <p:spPr>
            <a:xfrm>
              <a:off x="1461109" y="2217706"/>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168" name="object 168" descr=""/>
            <p:cNvSpPr/>
            <p:nvPr/>
          </p:nvSpPr>
          <p:spPr>
            <a:xfrm>
              <a:off x="1462361" y="2291047"/>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169" name="object 169" descr=""/>
            <p:cNvSpPr/>
            <p:nvPr/>
          </p:nvSpPr>
          <p:spPr>
            <a:xfrm>
              <a:off x="1478664" y="2217706"/>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170" name="object 170" descr=""/>
            <p:cNvSpPr/>
            <p:nvPr/>
          </p:nvSpPr>
          <p:spPr>
            <a:xfrm>
              <a:off x="1479706" y="2291047"/>
              <a:ext cx="1270" cy="0"/>
            </a:xfrm>
            <a:custGeom>
              <a:avLst/>
              <a:gdLst/>
              <a:ahLst/>
              <a:cxnLst/>
              <a:rect l="l" t="t" r="r" b="b"/>
              <a:pathLst>
                <a:path w="1269" h="0">
                  <a:moveTo>
                    <a:pt x="838" y="0"/>
                  </a:moveTo>
                  <a:lnTo>
                    <a:pt x="0" y="0"/>
                  </a:lnTo>
                </a:path>
              </a:pathLst>
            </a:custGeom>
            <a:ln w="5854">
              <a:solidFill>
                <a:srgbClr val="231F20"/>
              </a:solidFill>
            </a:ln>
          </p:spPr>
          <p:txBody>
            <a:bodyPr wrap="square" lIns="0" tIns="0" rIns="0" bIns="0" rtlCol="0"/>
            <a:lstStyle/>
            <a:p/>
          </p:txBody>
        </p:sp>
        <p:sp>
          <p:nvSpPr>
            <p:cNvPr id="171" name="object 171" descr=""/>
            <p:cNvSpPr/>
            <p:nvPr/>
          </p:nvSpPr>
          <p:spPr>
            <a:xfrm>
              <a:off x="1466962" y="2217706"/>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172" name="object 172" descr=""/>
            <p:cNvSpPr/>
            <p:nvPr/>
          </p:nvSpPr>
          <p:spPr>
            <a:xfrm>
              <a:off x="1468004" y="2291047"/>
              <a:ext cx="1270" cy="0"/>
            </a:xfrm>
            <a:custGeom>
              <a:avLst/>
              <a:gdLst/>
              <a:ahLst/>
              <a:cxnLst/>
              <a:rect l="l" t="t" r="r" b="b"/>
              <a:pathLst>
                <a:path w="1269" h="0">
                  <a:moveTo>
                    <a:pt x="838" y="0"/>
                  </a:moveTo>
                  <a:lnTo>
                    <a:pt x="0" y="0"/>
                  </a:lnTo>
                </a:path>
              </a:pathLst>
            </a:custGeom>
            <a:ln w="5854">
              <a:solidFill>
                <a:srgbClr val="231F20"/>
              </a:solidFill>
            </a:ln>
          </p:spPr>
          <p:txBody>
            <a:bodyPr wrap="square" lIns="0" tIns="0" rIns="0" bIns="0" rtlCol="0"/>
            <a:lstStyle/>
            <a:p/>
          </p:txBody>
        </p:sp>
        <p:sp>
          <p:nvSpPr>
            <p:cNvPr id="173" name="object 173" descr=""/>
            <p:cNvSpPr/>
            <p:nvPr/>
          </p:nvSpPr>
          <p:spPr>
            <a:xfrm>
              <a:off x="1472811" y="2217706"/>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174" name="object 174" descr=""/>
            <p:cNvSpPr/>
            <p:nvPr/>
          </p:nvSpPr>
          <p:spPr>
            <a:xfrm>
              <a:off x="1473864" y="2291047"/>
              <a:ext cx="1270" cy="0"/>
            </a:xfrm>
            <a:custGeom>
              <a:avLst/>
              <a:gdLst/>
              <a:ahLst/>
              <a:cxnLst/>
              <a:rect l="l" t="t" r="r" b="b"/>
              <a:pathLst>
                <a:path w="1269" h="0">
                  <a:moveTo>
                    <a:pt x="825" y="0"/>
                  </a:moveTo>
                  <a:lnTo>
                    <a:pt x="0" y="0"/>
                  </a:lnTo>
                </a:path>
              </a:pathLst>
            </a:custGeom>
            <a:ln w="5854">
              <a:solidFill>
                <a:srgbClr val="231F20"/>
              </a:solidFill>
            </a:ln>
          </p:spPr>
          <p:txBody>
            <a:bodyPr wrap="square" lIns="0" tIns="0" rIns="0" bIns="0" rtlCol="0"/>
            <a:lstStyle/>
            <a:p/>
          </p:txBody>
        </p:sp>
        <p:sp>
          <p:nvSpPr>
            <p:cNvPr id="175" name="object 175" descr=""/>
            <p:cNvSpPr/>
            <p:nvPr/>
          </p:nvSpPr>
          <p:spPr>
            <a:xfrm>
              <a:off x="1475322" y="2217706"/>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76" name="object 176" descr=""/>
            <p:cNvSpPr/>
            <p:nvPr/>
          </p:nvSpPr>
          <p:spPr>
            <a:xfrm>
              <a:off x="1476367" y="2291047"/>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177" name="object 177" descr=""/>
            <p:cNvSpPr/>
            <p:nvPr/>
          </p:nvSpPr>
          <p:spPr>
            <a:xfrm>
              <a:off x="1463620" y="2217706"/>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78" name="object 178" descr=""/>
            <p:cNvSpPr/>
            <p:nvPr/>
          </p:nvSpPr>
          <p:spPr>
            <a:xfrm>
              <a:off x="1464876" y="2291047"/>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179" name="object 179" descr=""/>
            <p:cNvSpPr/>
            <p:nvPr/>
          </p:nvSpPr>
          <p:spPr>
            <a:xfrm>
              <a:off x="1492872" y="2217706"/>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80" name="object 180" descr=""/>
            <p:cNvSpPr/>
            <p:nvPr/>
          </p:nvSpPr>
          <p:spPr>
            <a:xfrm>
              <a:off x="1493916" y="2291047"/>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181" name="object 181" descr=""/>
            <p:cNvSpPr/>
            <p:nvPr/>
          </p:nvSpPr>
          <p:spPr>
            <a:xfrm>
              <a:off x="1487017" y="2217706"/>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82" name="object 182" descr=""/>
            <p:cNvSpPr/>
            <p:nvPr/>
          </p:nvSpPr>
          <p:spPr>
            <a:xfrm>
              <a:off x="1488069" y="2291047"/>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183" name="object 183" descr=""/>
            <p:cNvSpPr/>
            <p:nvPr/>
          </p:nvSpPr>
          <p:spPr>
            <a:xfrm>
              <a:off x="1469468" y="2217706"/>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84" name="object 184" descr=""/>
            <p:cNvSpPr/>
            <p:nvPr/>
          </p:nvSpPr>
          <p:spPr>
            <a:xfrm>
              <a:off x="1470513" y="2291047"/>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185" name="object 185" descr=""/>
            <p:cNvSpPr/>
            <p:nvPr/>
          </p:nvSpPr>
          <p:spPr>
            <a:xfrm>
              <a:off x="1481170" y="2217706"/>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86" name="object 186" descr=""/>
            <p:cNvSpPr/>
            <p:nvPr/>
          </p:nvSpPr>
          <p:spPr>
            <a:xfrm>
              <a:off x="1482214" y="2291047"/>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187" name="object 187" descr=""/>
            <p:cNvSpPr/>
            <p:nvPr/>
          </p:nvSpPr>
          <p:spPr>
            <a:xfrm>
              <a:off x="1504572" y="2217704"/>
              <a:ext cx="6350" cy="73660"/>
            </a:xfrm>
            <a:custGeom>
              <a:avLst/>
              <a:gdLst/>
              <a:ahLst/>
              <a:cxnLst/>
              <a:rect l="l" t="t" r="r" b="b"/>
              <a:pathLst>
                <a:path w="6350" h="73660">
                  <a:moveTo>
                    <a:pt x="838" y="73342"/>
                  </a:moveTo>
                  <a:lnTo>
                    <a:pt x="6273" y="73342"/>
                  </a:lnTo>
                  <a:lnTo>
                    <a:pt x="6273" y="0"/>
                  </a:lnTo>
                  <a:lnTo>
                    <a:pt x="0" y="0"/>
                  </a:lnTo>
                </a:path>
              </a:pathLst>
            </a:custGeom>
            <a:ln w="5854">
              <a:solidFill>
                <a:srgbClr val="231F20"/>
              </a:solidFill>
            </a:ln>
          </p:spPr>
          <p:txBody>
            <a:bodyPr wrap="square" lIns="0" tIns="0" rIns="0" bIns="0" rtlCol="0"/>
            <a:lstStyle/>
            <a:p/>
          </p:txBody>
        </p:sp>
        <p:sp>
          <p:nvSpPr>
            <p:cNvPr id="188" name="object 188" descr=""/>
            <p:cNvSpPr/>
            <p:nvPr/>
          </p:nvSpPr>
          <p:spPr>
            <a:xfrm>
              <a:off x="1458393" y="2217704"/>
              <a:ext cx="0" cy="73660"/>
            </a:xfrm>
            <a:custGeom>
              <a:avLst/>
              <a:gdLst/>
              <a:ahLst/>
              <a:cxnLst/>
              <a:rect l="l" t="t" r="r" b="b"/>
              <a:pathLst>
                <a:path w="0" h="73660">
                  <a:moveTo>
                    <a:pt x="0" y="73342"/>
                  </a:moveTo>
                  <a:lnTo>
                    <a:pt x="0" y="40957"/>
                  </a:lnTo>
                  <a:lnTo>
                    <a:pt x="0" y="0"/>
                  </a:lnTo>
                </a:path>
              </a:pathLst>
            </a:custGeom>
            <a:ln w="5854">
              <a:solidFill>
                <a:srgbClr val="231F20"/>
              </a:solidFill>
            </a:ln>
          </p:spPr>
          <p:txBody>
            <a:bodyPr wrap="square" lIns="0" tIns="0" rIns="0" bIns="0" rtlCol="0"/>
            <a:lstStyle/>
            <a:p/>
          </p:txBody>
        </p:sp>
        <p:sp>
          <p:nvSpPr>
            <p:cNvPr id="189" name="object 189" descr=""/>
            <p:cNvSpPr/>
            <p:nvPr/>
          </p:nvSpPr>
          <p:spPr>
            <a:xfrm>
              <a:off x="1498719" y="2217706"/>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190" name="object 190" descr=""/>
            <p:cNvSpPr/>
            <p:nvPr/>
          </p:nvSpPr>
          <p:spPr>
            <a:xfrm>
              <a:off x="1499772" y="2291047"/>
              <a:ext cx="1905" cy="0"/>
            </a:xfrm>
            <a:custGeom>
              <a:avLst/>
              <a:gdLst/>
              <a:ahLst/>
              <a:cxnLst/>
              <a:rect l="l" t="t" r="r" b="b"/>
              <a:pathLst>
                <a:path w="1905" h="0">
                  <a:moveTo>
                    <a:pt x="1663" y="0"/>
                  </a:moveTo>
                  <a:lnTo>
                    <a:pt x="0" y="0"/>
                  </a:lnTo>
                </a:path>
              </a:pathLst>
            </a:custGeom>
            <a:ln w="5854">
              <a:solidFill>
                <a:srgbClr val="231F20"/>
              </a:solidFill>
            </a:ln>
          </p:spPr>
          <p:txBody>
            <a:bodyPr wrap="square" lIns="0" tIns="0" rIns="0" bIns="0" rtlCol="0"/>
            <a:lstStyle/>
            <a:p/>
          </p:txBody>
        </p:sp>
        <p:sp>
          <p:nvSpPr>
            <p:cNvPr id="191" name="object 191" descr=""/>
            <p:cNvSpPr/>
            <p:nvPr/>
          </p:nvSpPr>
          <p:spPr>
            <a:xfrm>
              <a:off x="1520238" y="2217706"/>
              <a:ext cx="5715" cy="73660"/>
            </a:xfrm>
            <a:custGeom>
              <a:avLst/>
              <a:gdLst/>
              <a:ahLst/>
              <a:cxnLst/>
              <a:rect l="l" t="t" r="r" b="b"/>
              <a:pathLst>
                <a:path w="5715" h="73660">
                  <a:moveTo>
                    <a:pt x="1054" y="0"/>
                  </a:moveTo>
                  <a:lnTo>
                    <a:pt x="0" y="0"/>
                  </a:lnTo>
                  <a:lnTo>
                    <a:pt x="0" y="73342"/>
                  </a:lnTo>
                  <a:lnTo>
                    <a:pt x="5232" y="73342"/>
                  </a:lnTo>
                </a:path>
              </a:pathLst>
            </a:custGeom>
            <a:ln w="5854">
              <a:solidFill>
                <a:srgbClr val="231F20"/>
              </a:solidFill>
            </a:ln>
          </p:spPr>
          <p:txBody>
            <a:bodyPr wrap="square" lIns="0" tIns="0" rIns="0" bIns="0" rtlCol="0"/>
            <a:lstStyle/>
            <a:p/>
          </p:txBody>
        </p:sp>
        <p:sp>
          <p:nvSpPr>
            <p:cNvPr id="192" name="object 192" descr=""/>
            <p:cNvSpPr/>
            <p:nvPr/>
          </p:nvSpPr>
          <p:spPr>
            <a:xfrm>
              <a:off x="1536539" y="2291258"/>
              <a:ext cx="77470" cy="2540"/>
            </a:xfrm>
            <a:custGeom>
              <a:avLst/>
              <a:gdLst/>
              <a:ahLst/>
              <a:cxnLst/>
              <a:rect l="l" t="t" r="r" b="b"/>
              <a:pathLst>
                <a:path w="77469" h="2539">
                  <a:moveTo>
                    <a:pt x="0" y="0"/>
                  </a:moveTo>
                  <a:lnTo>
                    <a:pt x="0" y="2501"/>
                  </a:lnTo>
                  <a:lnTo>
                    <a:pt x="76898" y="2501"/>
                  </a:lnTo>
                </a:path>
              </a:pathLst>
            </a:custGeom>
            <a:ln w="5854">
              <a:solidFill>
                <a:srgbClr val="231F20"/>
              </a:solidFill>
            </a:ln>
          </p:spPr>
          <p:txBody>
            <a:bodyPr wrap="square" lIns="0" tIns="0" rIns="0" bIns="0" rtlCol="0"/>
            <a:lstStyle/>
            <a:p/>
          </p:txBody>
        </p:sp>
        <p:sp>
          <p:nvSpPr>
            <p:cNvPr id="193" name="object 193" descr=""/>
            <p:cNvSpPr/>
            <p:nvPr/>
          </p:nvSpPr>
          <p:spPr>
            <a:xfrm>
              <a:off x="1536536" y="2223765"/>
              <a:ext cx="77470" cy="2540"/>
            </a:xfrm>
            <a:custGeom>
              <a:avLst/>
              <a:gdLst/>
              <a:ahLst/>
              <a:cxnLst/>
              <a:rect l="l" t="t" r="r" b="b"/>
              <a:pathLst>
                <a:path w="77469" h="2539">
                  <a:moveTo>
                    <a:pt x="76898" y="0"/>
                  </a:moveTo>
                  <a:lnTo>
                    <a:pt x="0" y="0"/>
                  </a:lnTo>
                  <a:lnTo>
                    <a:pt x="0" y="2514"/>
                  </a:lnTo>
                </a:path>
              </a:pathLst>
            </a:custGeom>
            <a:ln w="5854">
              <a:solidFill>
                <a:srgbClr val="231F20"/>
              </a:solidFill>
            </a:ln>
          </p:spPr>
          <p:txBody>
            <a:bodyPr wrap="square" lIns="0" tIns="0" rIns="0" bIns="0" rtlCol="0"/>
            <a:lstStyle/>
            <a:p/>
          </p:txBody>
        </p:sp>
        <p:sp>
          <p:nvSpPr>
            <p:cNvPr id="194" name="object 194" descr=""/>
            <p:cNvSpPr/>
            <p:nvPr/>
          </p:nvSpPr>
          <p:spPr>
            <a:xfrm>
              <a:off x="1605912" y="2189283"/>
              <a:ext cx="0" cy="23495"/>
            </a:xfrm>
            <a:custGeom>
              <a:avLst/>
              <a:gdLst/>
              <a:ahLst/>
              <a:cxnLst/>
              <a:rect l="l" t="t" r="r" b="b"/>
              <a:pathLst>
                <a:path w="0" h="23494">
                  <a:moveTo>
                    <a:pt x="0" y="23406"/>
                  </a:moveTo>
                  <a:lnTo>
                    <a:pt x="0" y="0"/>
                  </a:lnTo>
                </a:path>
              </a:pathLst>
            </a:custGeom>
            <a:ln w="5854">
              <a:solidFill>
                <a:srgbClr val="231F20"/>
              </a:solidFill>
            </a:ln>
          </p:spPr>
          <p:txBody>
            <a:bodyPr wrap="square" lIns="0" tIns="0" rIns="0" bIns="0" rtlCol="0"/>
            <a:lstStyle/>
            <a:p/>
          </p:txBody>
        </p:sp>
        <p:sp>
          <p:nvSpPr>
            <p:cNvPr id="195" name="object 195" descr=""/>
            <p:cNvSpPr/>
            <p:nvPr/>
          </p:nvSpPr>
          <p:spPr>
            <a:xfrm>
              <a:off x="1607376" y="2187822"/>
              <a:ext cx="0" cy="26670"/>
            </a:xfrm>
            <a:custGeom>
              <a:avLst/>
              <a:gdLst/>
              <a:ahLst/>
              <a:cxnLst/>
              <a:rect l="l" t="t" r="r" b="b"/>
              <a:pathLst>
                <a:path w="0" h="26669">
                  <a:moveTo>
                    <a:pt x="0" y="0"/>
                  </a:moveTo>
                  <a:lnTo>
                    <a:pt x="0" y="26327"/>
                  </a:lnTo>
                </a:path>
              </a:pathLst>
            </a:custGeom>
            <a:ln w="5854">
              <a:solidFill>
                <a:srgbClr val="231F20"/>
              </a:solidFill>
            </a:ln>
          </p:spPr>
          <p:txBody>
            <a:bodyPr wrap="square" lIns="0" tIns="0" rIns="0" bIns="0" rtlCol="0"/>
            <a:lstStyle/>
            <a:p/>
          </p:txBody>
        </p:sp>
        <p:sp>
          <p:nvSpPr>
            <p:cNvPr id="196" name="object 196" descr=""/>
            <p:cNvSpPr/>
            <p:nvPr/>
          </p:nvSpPr>
          <p:spPr>
            <a:xfrm>
              <a:off x="1605912" y="2304839"/>
              <a:ext cx="0" cy="23495"/>
            </a:xfrm>
            <a:custGeom>
              <a:avLst/>
              <a:gdLst/>
              <a:ahLst/>
              <a:cxnLst/>
              <a:rect l="l" t="t" r="r" b="b"/>
              <a:pathLst>
                <a:path w="0" h="23494">
                  <a:moveTo>
                    <a:pt x="0" y="0"/>
                  </a:moveTo>
                  <a:lnTo>
                    <a:pt x="0" y="838"/>
                  </a:lnTo>
                  <a:lnTo>
                    <a:pt x="0" y="23190"/>
                  </a:lnTo>
                </a:path>
              </a:pathLst>
            </a:custGeom>
            <a:ln w="5854">
              <a:solidFill>
                <a:srgbClr val="231F20"/>
              </a:solidFill>
            </a:ln>
          </p:spPr>
          <p:txBody>
            <a:bodyPr wrap="square" lIns="0" tIns="0" rIns="0" bIns="0" rtlCol="0"/>
            <a:lstStyle/>
            <a:p/>
          </p:txBody>
        </p:sp>
        <p:sp>
          <p:nvSpPr>
            <p:cNvPr id="197" name="object 197" descr=""/>
            <p:cNvSpPr/>
            <p:nvPr/>
          </p:nvSpPr>
          <p:spPr>
            <a:xfrm>
              <a:off x="1607376" y="2303371"/>
              <a:ext cx="0" cy="26670"/>
            </a:xfrm>
            <a:custGeom>
              <a:avLst/>
              <a:gdLst/>
              <a:ahLst/>
              <a:cxnLst/>
              <a:rect l="l" t="t" r="r" b="b"/>
              <a:pathLst>
                <a:path w="0" h="26669">
                  <a:moveTo>
                    <a:pt x="0" y="26123"/>
                  </a:moveTo>
                  <a:lnTo>
                    <a:pt x="0" y="838"/>
                  </a:lnTo>
                  <a:lnTo>
                    <a:pt x="0" y="0"/>
                  </a:lnTo>
                </a:path>
              </a:pathLst>
            </a:custGeom>
            <a:ln w="5854">
              <a:solidFill>
                <a:srgbClr val="231F20"/>
              </a:solidFill>
            </a:ln>
          </p:spPr>
          <p:txBody>
            <a:bodyPr wrap="square" lIns="0" tIns="0" rIns="0" bIns="0" rtlCol="0"/>
            <a:lstStyle/>
            <a:p/>
          </p:txBody>
        </p:sp>
        <p:sp>
          <p:nvSpPr>
            <p:cNvPr id="198" name="object 198" descr=""/>
            <p:cNvSpPr/>
            <p:nvPr/>
          </p:nvSpPr>
          <p:spPr>
            <a:xfrm>
              <a:off x="1620538" y="2185944"/>
              <a:ext cx="15240" cy="14604"/>
            </a:xfrm>
            <a:custGeom>
              <a:avLst/>
              <a:gdLst/>
              <a:ahLst/>
              <a:cxnLst/>
              <a:rect l="l" t="t" r="r" b="b"/>
              <a:pathLst>
                <a:path w="15239" h="14605">
                  <a:moveTo>
                    <a:pt x="14630" y="0"/>
                  </a:moveTo>
                  <a:lnTo>
                    <a:pt x="0" y="0"/>
                  </a:lnTo>
                  <a:lnTo>
                    <a:pt x="0" y="14008"/>
                  </a:lnTo>
                </a:path>
              </a:pathLst>
            </a:custGeom>
            <a:ln w="5854">
              <a:solidFill>
                <a:srgbClr val="231F20"/>
              </a:solidFill>
            </a:ln>
          </p:spPr>
          <p:txBody>
            <a:bodyPr wrap="square" lIns="0" tIns="0" rIns="0" bIns="0" rtlCol="0"/>
            <a:lstStyle/>
            <a:p/>
          </p:txBody>
        </p:sp>
        <p:sp>
          <p:nvSpPr>
            <p:cNvPr id="199" name="object 199" descr=""/>
            <p:cNvSpPr/>
            <p:nvPr/>
          </p:nvSpPr>
          <p:spPr>
            <a:xfrm>
              <a:off x="1620541" y="2317589"/>
              <a:ext cx="15240" cy="14604"/>
            </a:xfrm>
            <a:custGeom>
              <a:avLst/>
              <a:gdLst/>
              <a:ahLst/>
              <a:cxnLst/>
              <a:rect l="l" t="t" r="r" b="b"/>
              <a:pathLst>
                <a:path w="15239" h="14605">
                  <a:moveTo>
                    <a:pt x="0" y="0"/>
                  </a:moveTo>
                  <a:lnTo>
                    <a:pt x="0" y="13995"/>
                  </a:lnTo>
                  <a:lnTo>
                    <a:pt x="14630" y="13995"/>
                  </a:lnTo>
                </a:path>
              </a:pathLst>
            </a:custGeom>
            <a:ln w="5854">
              <a:solidFill>
                <a:srgbClr val="231F20"/>
              </a:solidFill>
            </a:ln>
          </p:spPr>
          <p:txBody>
            <a:bodyPr wrap="square" lIns="0" tIns="0" rIns="0" bIns="0" rtlCol="0"/>
            <a:lstStyle/>
            <a:p/>
          </p:txBody>
        </p:sp>
        <p:sp>
          <p:nvSpPr>
            <p:cNvPr id="200" name="object 200" descr=""/>
            <p:cNvSpPr/>
            <p:nvPr/>
          </p:nvSpPr>
          <p:spPr>
            <a:xfrm>
              <a:off x="1578126" y="2251764"/>
              <a:ext cx="0" cy="4445"/>
            </a:xfrm>
            <a:custGeom>
              <a:avLst/>
              <a:gdLst/>
              <a:ahLst/>
              <a:cxnLst/>
              <a:rect l="l" t="t" r="r" b="b"/>
              <a:pathLst>
                <a:path w="0" h="4444">
                  <a:moveTo>
                    <a:pt x="0" y="4178"/>
                  </a:moveTo>
                  <a:lnTo>
                    <a:pt x="0" y="0"/>
                  </a:lnTo>
                </a:path>
              </a:pathLst>
            </a:custGeom>
            <a:ln w="5854">
              <a:solidFill>
                <a:srgbClr val="231F20"/>
              </a:solidFill>
            </a:ln>
          </p:spPr>
          <p:txBody>
            <a:bodyPr wrap="square" lIns="0" tIns="0" rIns="0" bIns="0" rtlCol="0"/>
            <a:lstStyle/>
            <a:p/>
          </p:txBody>
        </p:sp>
        <p:sp>
          <p:nvSpPr>
            <p:cNvPr id="201" name="object 201" descr=""/>
            <p:cNvSpPr/>
            <p:nvPr/>
          </p:nvSpPr>
          <p:spPr>
            <a:xfrm>
              <a:off x="1578126" y="2259494"/>
              <a:ext cx="0" cy="3175"/>
            </a:xfrm>
            <a:custGeom>
              <a:avLst/>
              <a:gdLst/>
              <a:ahLst/>
              <a:cxnLst/>
              <a:rect l="l" t="t" r="r" b="b"/>
              <a:pathLst>
                <a:path w="0" h="3175">
                  <a:moveTo>
                    <a:pt x="0" y="2717"/>
                  </a:moveTo>
                  <a:lnTo>
                    <a:pt x="0" y="0"/>
                  </a:lnTo>
                </a:path>
              </a:pathLst>
            </a:custGeom>
            <a:ln w="5854">
              <a:solidFill>
                <a:srgbClr val="231F20"/>
              </a:solidFill>
            </a:ln>
          </p:spPr>
          <p:txBody>
            <a:bodyPr wrap="square" lIns="0" tIns="0" rIns="0" bIns="0" rtlCol="0"/>
            <a:lstStyle/>
            <a:p/>
          </p:txBody>
        </p:sp>
        <p:sp>
          <p:nvSpPr>
            <p:cNvPr id="202" name="object 202" descr=""/>
            <p:cNvSpPr/>
            <p:nvPr/>
          </p:nvSpPr>
          <p:spPr>
            <a:xfrm>
              <a:off x="1577287" y="2251763"/>
              <a:ext cx="1270" cy="10795"/>
            </a:xfrm>
            <a:custGeom>
              <a:avLst/>
              <a:gdLst/>
              <a:ahLst/>
              <a:cxnLst/>
              <a:rect l="l" t="t" r="r" b="b"/>
              <a:pathLst>
                <a:path w="1269" h="10794">
                  <a:moveTo>
                    <a:pt x="838" y="0"/>
                  </a:moveTo>
                  <a:lnTo>
                    <a:pt x="0" y="0"/>
                  </a:lnTo>
                  <a:lnTo>
                    <a:pt x="0" y="10452"/>
                  </a:lnTo>
                </a:path>
              </a:pathLst>
            </a:custGeom>
            <a:ln w="5854">
              <a:solidFill>
                <a:srgbClr val="231F20"/>
              </a:solidFill>
            </a:ln>
          </p:spPr>
          <p:txBody>
            <a:bodyPr wrap="square" lIns="0" tIns="0" rIns="0" bIns="0" rtlCol="0"/>
            <a:lstStyle/>
            <a:p/>
          </p:txBody>
        </p:sp>
        <p:sp>
          <p:nvSpPr>
            <p:cNvPr id="203" name="object 203" descr=""/>
            <p:cNvSpPr/>
            <p:nvPr/>
          </p:nvSpPr>
          <p:spPr>
            <a:xfrm>
              <a:off x="1582931" y="2262212"/>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204" name="object 204" descr=""/>
            <p:cNvSpPr/>
            <p:nvPr/>
          </p:nvSpPr>
          <p:spPr>
            <a:xfrm>
              <a:off x="1577287" y="2262212"/>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205" name="object 205" descr=""/>
            <p:cNvSpPr/>
            <p:nvPr/>
          </p:nvSpPr>
          <p:spPr>
            <a:xfrm>
              <a:off x="1582931" y="2258658"/>
              <a:ext cx="0" cy="3810"/>
            </a:xfrm>
            <a:custGeom>
              <a:avLst/>
              <a:gdLst/>
              <a:ahLst/>
              <a:cxnLst/>
              <a:rect l="l" t="t" r="r" b="b"/>
              <a:pathLst>
                <a:path w="0" h="3810">
                  <a:moveTo>
                    <a:pt x="0" y="0"/>
                  </a:moveTo>
                  <a:lnTo>
                    <a:pt x="0" y="3556"/>
                  </a:lnTo>
                </a:path>
              </a:pathLst>
            </a:custGeom>
            <a:ln w="5854">
              <a:solidFill>
                <a:srgbClr val="231F20"/>
              </a:solidFill>
            </a:ln>
          </p:spPr>
          <p:txBody>
            <a:bodyPr wrap="square" lIns="0" tIns="0" rIns="0" bIns="0" rtlCol="0"/>
            <a:lstStyle/>
            <a:p/>
          </p:txBody>
        </p:sp>
        <p:sp>
          <p:nvSpPr>
            <p:cNvPr id="206" name="object 206" descr=""/>
            <p:cNvSpPr/>
            <p:nvPr/>
          </p:nvSpPr>
          <p:spPr>
            <a:xfrm>
              <a:off x="1583768" y="2258249"/>
              <a:ext cx="0" cy="4445"/>
            </a:xfrm>
            <a:custGeom>
              <a:avLst/>
              <a:gdLst/>
              <a:ahLst/>
              <a:cxnLst/>
              <a:rect l="l" t="t" r="r" b="b"/>
              <a:pathLst>
                <a:path w="0" h="4444">
                  <a:moveTo>
                    <a:pt x="0" y="3962"/>
                  </a:moveTo>
                  <a:lnTo>
                    <a:pt x="0" y="0"/>
                  </a:lnTo>
                </a:path>
              </a:pathLst>
            </a:custGeom>
            <a:ln w="5854">
              <a:solidFill>
                <a:srgbClr val="231F20"/>
              </a:solidFill>
            </a:ln>
          </p:spPr>
          <p:txBody>
            <a:bodyPr wrap="square" lIns="0" tIns="0" rIns="0" bIns="0" rtlCol="0"/>
            <a:lstStyle/>
            <a:p/>
          </p:txBody>
        </p:sp>
        <p:sp>
          <p:nvSpPr>
            <p:cNvPr id="207" name="object 207" descr=""/>
            <p:cNvSpPr/>
            <p:nvPr/>
          </p:nvSpPr>
          <p:spPr>
            <a:xfrm>
              <a:off x="1600691" y="2258658"/>
              <a:ext cx="0" cy="3810"/>
            </a:xfrm>
            <a:custGeom>
              <a:avLst/>
              <a:gdLst/>
              <a:ahLst/>
              <a:cxnLst/>
              <a:rect l="l" t="t" r="r" b="b"/>
              <a:pathLst>
                <a:path w="0" h="3810">
                  <a:moveTo>
                    <a:pt x="0" y="0"/>
                  </a:moveTo>
                  <a:lnTo>
                    <a:pt x="0" y="3556"/>
                  </a:lnTo>
                </a:path>
              </a:pathLst>
            </a:custGeom>
            <a:ln w="5854">
              <a:solidFill>
                <a:srgbClr val="231F20"/>
              </a:solidFill>
            </a:ln>
          </p:spPr>
          <p:txBody>
            <a:bodyPr wrap="square" lIns="0" tIns="0" rIns="0" bIns="0" rtlCol="0"/>
            <a:lstStyle/>
            <a:p/>
          </p:txBody>
        </p:sp>
        <p:sp>
          <p:nvSpPr>
            <p:cNvPr id="208" name="object 208" descr=""/>
            <p:cNvSpPr/>
            <p:nvPr/>
          </p:nvSpPr>
          <p:spPr>
            <a:xfrm>
              <a:off x="1600691" y="2258249"/>
              <a:ext cx="1270" cy="4445"/>
            </a:xfrm>
            <a:custGeom>
              <a:avLst/>
              <a:gdLst/>
              <a:ahLst/>
              <a:cxnLst/>
              <a:rect l="l" t="t" r="r" b="b"/>
              <a:pathLst>
                <a:path w="1269" h="4444">
                  <a:moveTo>
                    <a:pt x="0" y="3962"/>
                  </a:moveTo>
                  <a:lnTo>
                    <a:pt x="1054" y="3962"/>
                  </a:lnTo>
                  <a:lnTo>
                    <a:pt x="1054" y="0"/>
                  </a:lnTo>
                </a:path>
              </a:pathLst>
            </a:custGeom>
            <a:ln w="5854">
              <a:solidFill>
                <a:srgbClr val="231F20"/>
              </a:solidFill>
            </a:ln>
          </p:spPr>
          <p:txBody>
            <a:bodyPr wrap="square" lIns="0" tIns="0" rIns="0" bIns="0" rtlCol="0"/>
            <a:lstStyle/>
            <a:p/>
          </p:txBody>
        </p:sp>
        <p:sp>
          <p:nvSpPr>
            <p:cNvPr id="209" name="object 209" descr=""/>
            <p:cNvSpPr/>
            <p:nvPr/>
          </p:nvSpPr>
          <p:spPr>
            <a:xfrm>
              <a:off x="1595048" y="2259494"/>
              <a:ext cx="1270" cy="3175"/>
            </a:xfrm>
            <a:custGeom>
              <a:avLst/>
              <a:gdLst/>
              <a:ahLst/>
              <a:cxnLst/>
              <a:rect l="l" t="t" r="r" b="b"/>
              <a:pathLst>
                <a:path w="1269" h="3175">
                  <a:moveTo>
                    <a:pt x="0" y="2717"/>
                  </a:moveTo>
                  <a:lnTo>
                    <a:pt x="1054" y="2717"/>
                  </a:lnTo>
                  <a:lnTo>
                    <a:pt x="1054" y="0"/>
                  </a:lnTo>
                </a:path>
              </a:pathLst>
            </a:custGeom>
            <a:ln w="5854">
              <a:solidFill>
                <a:srgbClr val="231F20"/>
              </a:solidFill>
            </a:ln>
          </p:spPr>
          <p:txBody>
            <a:bodyPr wrap="square" lIns="0" tIns="0" rIns="0" bIns="0" rtlCol="0"/>
            <a:lstStyle/>
            <a:p/>
          </p:txBody>
        </p:sp>
        <p:sp>
          <p:nvSpPr>
            <p:cNvPr id="210" name="object 210" descr=""/>
            <p:cNvSpPr/>
            <p:nvPr/>
          </p:nvSpPr>
          <p:spPr>
            <a:xfrm>
              <a:off x="1595042" y="2254685"/>
              <a:ext cx="1270" cy="7620"/>
            </a:xfrm>
            <a:custGeom>
              <a:avLst/>
              <a:gdLst/>
              <a:ahLst/>
              <a:cxnLst/>
              <a:rect l="l" t="t" r="r" b="b"/>
              <a:pathLst>
                <a:path w="1269" h="7619">
                  <a:moveTo>
                    <a:pt x="1054" y="1257"/>
                  </a:moveTo>
                  <a:lnTo>
                    <a:pt x="1054" y="0"/>
                  </a:lnTo>
                  <a:lnTo>
                    <a:pt x="0" y="0"/>
                  </a:lnTo>
                  <a:lnTo>
                    <a:pt x="0" y="7531"/>
                  </a:lnTo>
                </a:path>
              </a:pathLst>
            </a:custGeom>
            <a:ln w="5854">
              <a:solidFill>
                <a:srgbClr val="231F20"/>
              </a:solidFill>
            </a:ln>
          </p:spPr>
          <p:txBody>
            <a:bodyPr wrap="square" lIns="0" tIns="0" rIns="0" bIns="0" rtlCol="0"/>
            <a:lstStyle/>
            <a:p/>
          </p:txBody>
        </p:sp>
        <p:sp>
          <p:nvSpPr>
            <p:cNvPr id="211" name="object 211" descr=""/>
            <p:cNvSpPr/>
            <p:nvPr/>
          </p:nvSpPr>
          <p:spPr>
            <a:xfrm>
              <a:off x="1567459" y="2254685"/>
              <a:ext cx="1270" cy="10795"/>
            </a:xfrm>
            <a:custGeom>
              <a:avLst/>
              <a:gdLst/>
              <a:ahLst/>
              <a:cxnLst/>
              <a:rect l="l" t="t" r="r" b="b"/>
              <a:pathLst>
                <a:path w="1269" h="10794">
                  <a:moveTo>
                    <a:pt x="1054" y="1257"/>
                  </a:moveTo>
                  <a:lnTo>
                    <a:pt x="1054" y="0"/>
                  </a:lnTo>
                  <a:lnTo>
                    <a:pt x="0" y="0"/>
                  </a:lnTo>
                  <a:lnTo>
                    <a:pt x="0" y="10248"/>
                  </a:lnTo>
                  <a:lnTo>
                    <a:pt x="1054" y="10248"/>
                  </a:lnTo>
                  <a:lnTo>
                    <a:pt x="1054" y="6273"/>
                  </a:lnTo>
                </a:path>
              </a:pathLst>
            </a:custGeom>
            <a:ln w="5854">
              <a:solidFill>
                <a:srgbClr val="231F20"/>
              </a:solidFill>
            </a:ln>
          </p:spPr>
          <p:txBody>
            <a:bodyPr wrap="square" lIns="0" tIns="0" rIns="0" bIns="0" rtlCol="0"/>
            <a:lstStyle/>
            <a:p/>
          </p:txBody>
        </p:sp>
        <p:sp>
          <p:nvSpPr>
            <p:cNvPr id="212" name="object 212" descr=""/>
            <p:cNvSpPr/>
            <p:nvPr/>
          </p:nvSpPr>
          <p:spPr>
            <a:xfrm>
              <a:off x="1586693" y="2257617"/>
              <a:ext cx="5715" cy="0"/>
            </a:xfrm>
            <a:custGeom>
              <a:avLst/>
              <a:gdLst/>
              <a:ahLst/>
              <a:cxnLst/>
              <a:rect l="l" t="t" r="r" b="b"/>
              <a:pathLst>
                <a:path w="5715" h="0">
                  <a:moveTo>
                    <a:pt x="5638" y="0"/>
                  </a:moveTo>
                  <a:lnTo>
                    <a:pt x="0" y="0"/>
                  </a:lnTo>
                </a:path>
              </a:pathLst>
            </a:custGeom>
            <a:ln w="5854">
              <a:solidFill>
                <a:srgbClr val="231F20"/>
              </a:solidFill>
            </a:ln>
          </p:spPr>
          <p:txBody>
            <a:bodyPr wrap="square" lIns="0" tIns="0" rIns="0" bIns="0" rtlCol="0"/>
            <a:lstStyle/>
            <a:p/>
          </p:txBody>
        </p:sp>
        <p:sp>
          <p:nvSpPr>
            <p:cNvPr id="213" name="object 213" descr=""/>
            <p:cNvSpPr/>
            <p:nvPr/>
          </p:nvSpPr>
          <p:spPr>
            <a:xfrm>
              <a:off x="1586485" y="2258454"/>
              <a:ext cx="6985" cy="0"/>
            </a:xfrm>
            <a:custGeom>
              <a:avLst/>
              <a:gdLst/>
              <a:ahLst/>
              <a:cxnLst/>
              <a:rect l="l" t="t" r="r" b="b"/>
              <a:pathLst>
                <a:path w="6984" h="0">
                  <a:moveTo>
                    <a:pt x="0" y="0"/>
                  </a:moveTo>
                  <a:lnTo>
                    <a:pt x="6896" y="0"/>
                  </a:lnTo>
                </a:path>
              </a:pathLst>
            </a:custGeom>
            <a:ln w="5854">
              <a:solidFill>
                <a:srgbClr val="231F20"/>
              </a:solidFill>
            </a:ln>
          </p:spPr>
          <p:txBody>
            <a:bodyPr wrap="square" lIns="0" tIns="0" rIns="0" bIns="0" rtlCol="0"/>
            <a:lstStyle/>
            <a:p/>
          </p:txBody>
        </p:sp>
        <p:sp>
          <p:nvSpPr>
            <p:cNvPr id="214" name="object 214" descr=""/>
            <p:cNvSpPr/>
            <p:nvPr/>
          </p:nvSpPr>
          <p:spPr>
            <a:xfrm>
              <a:off x="1592332" y="2259707"/>
              <a:ext cx="1270" cy="635"/>
            </a:xfrm>
            <a:custGeom>
              <a:avLst/>
              <a:gdLst/>
              <a:ahLst/>
              <a:cxnLst/>
              <a:rect l="l" t="t" r="r" b="b"/>
              <a:pathLst>
                <a:path w="1269" h="635">
                  <a:moveTo>
                    <a:pt x="0" y="0"/>
                  </a:moveTo>
                  <a:lnTo>
                    <a:pt x="838" y="419"/>
                  </a:lnTo>
                </a:path>
              </a:pathLst>
            </a:custGeom>
            <a:ln w="5854">
              <a:solidFill>
                <a:srgbClr val="231F20"/>
              </a:solidFill>
            </a:ln>
          </p:spPr>
          <p:txBody>
            <a:bodyPr wrap="square" lIns="0" tIns="0" rIns="0" bIns="0" rtlCol="0"/>
            <a:lstStyle/>
            <a:p/>
          </p:txBody>
        </p:sp>
        <p:sp>
          <p:nvSpPr>
            <p:cNvPr id="215" name="object 215" descr=""/>
            <p:cNvSpPr/>
            <p:nvPr/>
          </p:nvSpPr>
          <p:spPr>
            <a:xfrm>
              <a:off x="1546152" y="2254271"/>
              <a:ext cx="3810" cy="3810"/>
            </a:xfrm>
            <a:custGeom>
              <a:avLst/>
              <a:gdLst/>
              <a:ahLst/>
              <a:cxnLst/>
              <a:rect l="l" t="t" r="r" b="b"/>
              <a:pathLst>
                <a:path w="3809" h="3810">
                  <a:moveTo>
                    <a:pt x="0" y="3555"/>
                  </a:moveTo>
                  <a:lnTo>
                    <a:pt x="3556" y="3555"/>
                  </a:lnTo>
                  <a:lnTo>
                    <a:pt x="1676" y="0"/>
                  </a:lnTo>
                </a:path>
              </a:pathLst>
            </a:custGeom>
            <a:ln w="5854">
              <a:solidFill>
                <a:srgbClr val="231F20"/>
              </a:solidFill>
            </a:ln>
          </p:spPr>
          <p:txBody>
            <a:bodyPr wrap="square" lIns="0" tIns="0" rIns="0" bIns="0" rtlCol="0"/>
            <a:lstStyle/>
            <a:p/>
          </p:txBody>
        </p:sp>
        <p:sp>
          <p:nvSpPr>
            <p:cNvPr id="216" name="object 216" descr=""/>
            <p:cNvSpPr/>
            <p:nvPr/>
          </p:nvSpPr>
          <p:spPr>
            <a:xfrm>
              <a:off x="1543020" y="2251975"/>
              <a:ext cx="5080" cy="10795"/>
            </a:xfrm>
            <a:custGeom>
              <a:avLst/>
              <a:gdLst/>
              <a:ahLst/>
              <a:cxnLst/>
              <a:rect l="l" t="t" r="r" b="b"/>
              <a:pathLst>
                <a:path w="5080" h="10794">
                  <a:moveTo>
                    <a:pt x="1041" y="10236"/>
                  </a:moveTo>
                  <a:lnTo>
                    <a:pt x="0" y="10236"/>
                  </a:lnTo>
                  <a:lnTo>
                    <a:pt x="4800" y="0"/>
                  </a:lnTo>
                </a:path>
              </a:pathLst>
            </a:custGeom>
            <a:ln w="5854">
              <a:solidFill>
                <a:srgbClr val="231F20"/>
              </a:solidFill>
            </a:ln>
          </p:spPr>
          <p:txBody>
            <a:bodyPr wrap="square" lIns="0" tIns="0" rIns="0" bIns="0" rtlCol="0"/>
            <a:lstStyle/>
            <a:p/>
          </p:txBody>
        </p:sp>
        <p:sp>
          <p:nvSpPr>
            <p:cNvPr id="217" name="object 217" descr=""/>
            <p:cNvSpPr/>
            <p:nvPr/>
          </p:nvSpPr>
          <p:spPr>
            <a:xfrm>
              <a:off x="1546150" y="2254274"/>
              <a:ext cx="1905" cy="3810"/>
            </a:xfrm>
            <a:custGeom>
              <a:avLst/>
              <a:gdLst/>
              <a:ahLst/>
              <a:cxnLst/>
              <a:rect l="l" t="t" r="r" b="b"/>
              <a:pathLst>
                <a:path w="1905" h="3810">
                  <a:moveTo>
                    <a:pt x="1676" y="0"/>
                  </a:moveTo>
                  <a:lnTo>
                    <a:pt x="0" y="3556"/>
                  </a:lnTo>
                </a:path>
              </a:pathLst>
            </a:custGeom>
            <a:ln w="5854">
              <a:solidFill>
                <a:srgbClr val="231F20"/>
              </a:solidFill>
            </a:ln>
          </p:spPr>
          <p:txBody>
            <a:bodyPr wrap="square" lIns="0" tIns="0" rIns="0" bIns="0" rtlCol="0"/>
            <a:lstStyle/>
            <a:p/>
          </p:txBody>
        </p:sp>
        <p:sp>
          <p:nvSpPr>
            <p:cNvPr id="218" name="object 218" descr=""/>
            <p:cNvSpPr/>
            <p:nvPr/>
          </p:nvSpPr>
          <p:spPr>
            <a:xfrm>
              <a:off x="1544060" y="2258869"/>
              <a:ext cx="1905" cy="3810"/>
            </a:xfrm>
            <a:custGeom>
              <a:avLst/>
              <a:gdLst/>
              <a:ahLst/>
              <a:cxnLst/>
              <a:rect l="l" t="t" r="r" b="b"/>
              <a:pathLst>
                <a:path w="1905" h="3810">
                  <a:moveTo>
                    <a:pt x="1676" y="0"/>
                  </a:moveTo>
                  <a:lnTo>
                    <a:pt x="0" y="3340"/>
                  </a:lnTo>
                </a:path>
              </a:pathLst>
            </a:custGeom>
            <a:ln w="5854">
              <a:solidFill>
                <a:srgbClr val="231F20"/>
              </a:solidFill>
            </a:ln>
          </p:spPr>
          <p:txBody>
            <a:bodyPr wrap="square" lIns="0" tIns="0" rIns="0" bIns="0" rtlCol="0"/>
            <a:lstStyle/>
            <a:p/>
          </p:txBody>
        </p:sp>
        <p:sp>
          <p:nvSpPr>
            <p:cNvPr id="219" name="object 219" descr=""/>
            <p:cNvSpPr/>
            <p:nvPr/>
          </p:nvSpPr>
          <p:spPr>
            <a:xfrm>
              <a:off x="1547826" y="2251974"/>
              <a:ext cx="635" cy="0"/>
            </a:xfrm>
            <a:custGeom>
              <a:avLst/>
              <a:gdLst/>
              <a:ahLst/>
              <a:cxnLst/>
              <a:rect l="l" t="t" r="r" b="b"/>
              <a:pathLst>
                <a:path w="634" h="0">
                  <a:moveTo>
                    <a:pt x="0" y="0"/>
                  </a:moveTo>
                  <a:lnTo>
                    <a:pt x="215" y="0"/>
                  </a:lnTo>
                </a:path>
              </a:pathLst>
            </a:custGeom>
            <a:ln w="5854">
              <a:solidFill>
                <a:srgbClr val="231F20"/>
              </a:solidFill>
            </a:ln>
          </p:spPr>
          <p:txBody>
            <a:bodyPr wrap="square" lIns="0" tIns="0" rIns="0" bIns="0" rtlCol="0"/>
            <a:lstStyle/>
            <a:p/>
          </p:txBody>
        </p:sp>
        <p:sp>
          <p:nvSpPr>
            <p:cNvPr id="220" name="object 220" descr=""/>
            <p:cNvSpPr/>
            <p:nvPr/>
          </p:nvSpPr>
          <p:spPr>
            <a:xfrm>
              <a:off x="1545738" y="2251974"/>
              <a:ext cx="7620" cy="10795"/>
            </a:xfrm>
            <a:custGeom>
              <a:avLst/>
              <a:gdLst/>
              <a:ahLst/>
              <a:cxnLst/>
              <a:rect l="l" t="t" r="r" b="b"/>
              <a:pathLst>
                <a:path w="7619" h="10794">
                  <a:moveTo>
                    <a:pt x="2298" y="0"/>
                  </a:moveTo>
                  <a:lnTo>
                    <a:pt x="7099" y="10236"/>
                  </a:lnTo>
                  <a:lnTo>
                    <a:pt x="6057" y="10236"/>
                  </a:lnTo>
                  <a:lnTo>
                    <a:pt x="4394" y="6896"/>
                  </a:lnTo>
                  <a:lnTo>
                    <a:pt x="0" y="6896"/>
                  </a:lnTo>
                </a:path>
              </a:pathLst>
            </a:custGeom>
            <a:ln w="5854">
              <a:solidFill>
                <a:srgbClr val="231F20"/>
              </a:solidFill>
            </a:ln>
          </p:spPr>
          <p:txBody>
            <a:bodyPr wrap="square" lIns="0" tIns="0" rIns="0" bIns="0" rtlCol="0"/>
            <a:lstStyle/>
            <a:p/>
          </p:txBody>
        </p:sp>
        <p:sp>
          <p:nvSpPr>
            <p:cNvPr id="221" name="object 221" descr=""/>
            <p:cNvSpPr/>
            <p:nvPr/>
          </p:nvSpPr>
          <p:spPr>
            <a:xfrm>
              <a:off x="1554307" y="2259075"/>
              <a:ext cx="1270" cy="3175"/>
            </a:xfrm>
            <a:custGeom>
              <a:avLst/>
              <a:gdLst/>
              <a:ahLst/>
              <a:cxnLst/>
              <a:rect l="l" t="t" r="r" b="b"/>
              <a:pathLst>
                <a:path w="1269" h="3175">
                  <a:moveTo>
                    <a:pt x="0" y="3136"/>
                  </a:moveTo>
                  <a:lnTo>
                    <a:pt x="825" y="3136"/>
                  </a:lnTo>
                  <a:lnTo>
                    <a:pt x="825" y="0"/>
                  </a:lnTo>
                </a:path>
              </a:pathLst>
            </a:custGeom>
            <a:ln w="5854">
              <a:solidFill>
                <a:srgbClr val="231F20"/>
              </a:solidFill>
            </a:ln>
          </p:spPr>
          <p:txBody>
            <a:bodyPr wrap="square" lIns="0" tIns="0" rIns="0" bIns="0" rtlCol="0"/>
            <a:lstStyle/>
            <a:p/>
          </p:txBody>
        </p:sp>
        <p:sp>
          <p:nvSpPr>
            <p:cNvPr id="222" name="object 222" descr=""/>
            <p:cNvSpPr/>
            <p:nvPr/>
          </p:nvSpPr>
          <p:spPr>
            <a:xfrm>
              <a:off x="1559317" y="2258243"/>
              <a:ext cx="1270" cy="4445"/>
            </a:xfrm>
            <a:custGeom>
              <a:avLst/>
              <a:gdLst/>
              <a:ahLst/>
              <a:cxnLst/>
              <a:rect l="l" t="t" r="r" b="b"/>
              <a:pathLst>
                <a:path w="1269" h="4444">
                  <a:moveTo>
                    <a:pt x="0" y="0"/>
                  </a:moveTo>
                  <a:lnTo>
                    <a:pt x="0" y="3962"/>
                  </a:lnTo>
                  <a:lnTo>
                    <a:pt x="1054" y="3962"/>
                  </a:lnTo>
                  <a:lnTo>
                    <a:pt x="1054" y="1041"/>
                  </a:lnTo>
                </a:path>
              </a:pathLst>
            </a:custGeom>
            <a:ln w="5854">
              <a:solidFill>
                <a:srgbClr val="231F20"/>
              </a:solidFill>
            </a:ln>
          </p:spPr>
          <p:txBody>
            <a:bodyPr wrap="square" lIns="0" tIns="0" rIns="0" bIns="0" rtlCol="0"/>
            <a:lstStyle/>
            <a:p/>
          </p:txBody>
        </p:sp>
        <p:sp>
          <p:nvSpPr>
            <p:cNvPr id="223" name="object 223" descr=""/>
            <p:cNvSpPr/>
            <p:nvPr/>
          </p:nvSpPr>
          <p:spPr>
            <a:xfrm>
              <a:off x="1564544" y="2258032"/>
              <a:ext cx="1270" cy="4445"/>
            </a:xfrm>
            <a:custGeom>
              <a:avLst/>
              <a:gdLst/>
              <a:ahLst/>
              <a:cxnLst/>
              <a:rect l="l" t="t" r="r" b="b"/>
              <a:pathLst>
                <a:path w="1269" h="4444">
                  <a:moveTo>
                    <a:pt x="0" y="0"/>
                  </a:moveTo>
                  <a:lnTo>
                    <a:pt x="0" y="4178"/>
                  </a:lnTo>
                  <a:lnTo>
                    <a:pt x="1041" y="4178"/>
                  </a:lnTo>
                  <a:lnTo>
                    <a:pt x="1041" y="0"/>
                  </a:lnTo>
                </a:path>
              </a:pathLst>
            </a:custGeom>
            <a:ln w="5854">
              <a:solidFill>
                <a:srgbClr val="231F20"/>
              </a:solidFill>
            </a:ln>
          </p:spPr>
          <p:txBody>
            <a:bodyPr wrap="square" lIns="0" tIns="0" rIns="0" bIns="0" rtlCol="0"/>
            <a:lstStyle/>
            <a:p/>
          </p:txBody>
        </p:sp>
        <p:sp>
          <p:nvSpPr>
            <p:cNvPr id="224" name="object 224" descr=""/>
            <p:cNvSpPr/>
            <p:nvPr/>
          </p:nvSpPr>
          <p:spPr>
            <a:xfrm>
              <a:off x="1554312" y="2254685"/>
              <a:ext cx="1270" cy="7620"/>
            </a:xfrm>
            <a:custGeom>
              <a:avLst/>
              <a:gdLst/>
              <a:ahLst/>
              <a:cxnLst/>
              <a:rect l="l" t="t" r="r" b="b"/>
              <a:pathLst>
                <a:path w="1269" h="7619">
                  <a:moveTo>
                    <a:pt x="825" y="1257"/>
                  </a:moveTo>
                  <a:lnTo>
                    <a:pt x="825" y="0"/>
                  </a:lnTo>
                  <a:lnTo>
                    <a:pt x="0" y="0"/>
                  </a:lnTo>
                  <a:lnTo>
                    <a:pt x="0" y="7531"/>
                  </a:lnTo>
                </a:path>
              </a:pathLst>
            </a:custGeom>
            <a:ln w="5854">
              <a:solidFill>
                <a:srgbClr val="231F20"/>
              </a:solidFill>
            </a:ln>
          </p:spPr>
          <p:txBody>
            <a:bodyPr wrap="square" lIns="0" tIns="0" rIns="0" bIns="0" rtlCol="0"/>
            <a:lstStyle/>
            <a:p/>
          </p:txBody>
        </p:sp>
        <p:sp>
          <p:nvSpPr>
            <p:cNvPr id="225" name="object 225" descr=""/>
            <p:cNvSpPr/>
            <p:nvPr/>
          </p:nvSpPr>
          <p:spPr>
            <a:xfrm>
              <a:off x="1536539" y="2236304"/>
              <a:ext cx="0" cy="45085"/>
            </a:xfrm>
            <a:custGeom>
              <a:avLst/>
              <a:gdLst/>
              <a:ahLst/>
              <a:cxnLst/>
              <a:rect l="l" t="t" r="r" b="b"/>
              <a:pathLst>
                <a:path w="0" h="45085">
                  <a:moveTo>
                    <a:pt x="0" y="44716"/>
                  </a:moveTo>
                  <a:lnTo>
                    <a:pt x="0" y="0"/>
                  </a:lnTo>
                </a:path>
              </a:pathLst>
            </a:custGeom>
            <a:ln w="5854">
              <a:solidFill>
                <a:srgbClr val="231F20"/>
              </a:solidFill>
            </a:ln>
          </p:spPr>
          <p:txBody>
            <a:bodyPr wrap="square" lIns="0" tIns="0" rIns="0" bIns="0" rtlCol="0"/>
            <a:lstStyle/>
            <a:p/>
          </p:txBody>
        </p:sp>
        <p:sp>
          <p:nvSpPr>
            <p:cNvPr id="226" name="object 226" descr=""/>
            <p:cNvSpPr/>
            <p:nvPr/>
          </p:nvSpPr>
          <p:spPr>
            <a:xfrm>
              <a:off x="1542394" y="2241320"/>
              <a:ext cx="71120" cy="0"/>
            </a:xfrm>
            <a:custGeom>
              <a:avLst/>
              <a:gdLst/>
              <a:ahLst/>
              <a:cxnLst/>
              <a:rect l="l" t="t" r="r" b="b"/>
              <a:pathLst>
                <a:path w="71119" h="0">
                  <a:moveTo>
                    <a:pt x="0" y="0"/>
                  </a:moveTo>
                  <a:lnTo>
                    <a:pt x="70624" y="0"/>
                  </a:lnTo>
                </a:path>
              </a:pathLst>
            </a:custGeom>
            <a:ln w="5854">
              <a:solidFill>
                <a:srgbClr val="231F20"/>
              </a:solidFill>
            </a:ln>
          </p:spPr>
          <p:txBody>
            <a:bodyPr wrap="square" lIns="0" tIns="0" rIns="0" bIns="0" rtlCol="0"/>
            <a:lstStyle/>
            <a:p/>
          </p:txBody>
        </p:sp>
        <p:sp>
          <p:nvSpPr>
            <p:cNvPr id="227" name="object 227" descr=""/>
            <p:cNvSpPr/>
            <p:nvPr/>
          </p:nvSpPr>
          <p:spPr>
            <a:xfrm>
              <a:off x="1542394" y="2241315"/>
              <a:ext cx="71120" cy="34925"/>
            </a:xfrm>
            <a:custGeom>
              <a:avLst/>
              <a:gdLst/>
              <a:ahLst/>
              <a:cxnLst/>
              <a:rect l="l" t="t" r="r" b="b"/>
              <a:pathLst>
                <a:path w="71119" h="34925">
                  <a:moveTo>
                    <a:pt x="70624" y="34899"/>
                  </a:moveTo>
                  <a:lnTo>
                    <a:pt x="0" y="34899"/>
                  </a:lnTo>
                  <a:lnTo>
                    <a:pt x="0" y="0"/>
                  </a:lnTo>
                </a:path>
              </a:pathLst>
            </a:custGeom>
            <a:ln w="5854">
              <a:solidFill>
                <a:srgbClr val="231F20"/>
              </a:solidFill>
            </a:ln>
          </p:spPr>
          <p:txBody>
            <a:bodyPr wrap="square" lIns="0" tIns="0" rIns="0" bIns="0" rtlCol="0"/>
            <a:lstStyle/>
            <a:p/>
          </p:txBody>
        </p:sp>
        <p:sp>
          <p:nvSpPr>
            <p:cNvPr id="228" name="object 228" descr=""/>
            <p:cNvSpPr/>
            <p:nvPr/>
          </p:nvSpPr>
          <p:spPr>
            <a:xfrm>
              <a:off x="1536539" y="2291258"/>
              <a:ext cx="76835" cy="0"/>
            </a:xfrm>
            <a:custGeom>
              <a:avLst/>
              <a:gdLst/>
              <a:ahLst/>
              <a:cxnLst/>
              <a:rect l="l" t="t" r="r" b="b"/>
              <a:pathLst>
                <a:path w="76834" h="0">
                  <a:moveTo>
                    <a:pt x="76479" y="0"/>
                  </a:moveTo>
                  <a:lnTo>
                    <a:pt x="0" y="0"/>
                  </a:lnTo>
                </a:path>
              </a:pathLst>
            </a:custGeom>
            <a:ln w="5854">
              <a:solidFill>
                <a:srgbClr val="231F20"/>
              </a:solidFill>
            </a:ln>
          </p:spPr>
          <p:txBody>
            <a:bodyPr wrap="square" lIns="0" tIns="0" rIns="0" bIns="0" rtlCol="0"/>
            <a:lstStyle/>
            <a:p/>
          </p:txBody>
        </p:sp>
        <p:sp>
          <p:nvSpPr>
            <p:cNvPr id="229" name="object 229" descr=""/>
            <p:cNvSpPr/>
            <p:nvPr/>
          </p:nvSpPr>
          <p:spPr>
            <a:xfrm>
              <a:off x="1536539" y="2281020"/>
              <a:ext cx="76835" cy="10795"/>
            </a:xfrm>
            <a:custGeom>
              <a:avLst/>
              <a:gdLst/>
              <a:ahLst/>
              <a:cxnLst/>
              <a:rect l="l" t="t" r="r" b="b"/>
              <a:pathLst>
                <a:path w="76834" h="10794">
                  <a:moveTo>
                    <a:pt x="76479" y="0"/>
                  </a:moveTo>
                  <a:lnTo>
                    <a:pt x="0" y="0"/>
                  </a:lnTo>
                  <a:lnTo>
                    <a:pt x="0" y="10236"/>
                  </a:lnTo>
                </a:path>
              </a:pathLst>
            </a:custGeom>
            <a:ln w="5854">
              <a:solidFill>
                <a:srgbClr val="231F20"/>
              </a:solidFill>
            </a:ln>
          </p:spPr>
          <p:txBody>
            <a:bodyPr wrap="square" lIns="0" tIns="0" rIns="0" bIns="0" rtlCol="0"/>
            <a:lstStyle/>
            <a:p/>
          </p:txBody>
        </p:sp>
        <p:sp>
          <p:nvSpPr>
            <p:cNvPr id="230" name="object 230" descr=""/>
            <p:cNvSpPr/>
            <p:nvPr/>
          </p:nvSpPr>
          <p:spPr>
            <a:xfrm>
              <a:off x="1536539" y="2236304"/>
              <a:ext cx="76835" cy="0"/>
            </a:xfrm>
            <a:custGeom>
              <a:avLst/>
              <a:gdLst/>
              <a:ahLst/>
              <a:cxnLst/>
              <a:rect l="l" t="t" r="r" b="b"/>
              <a:pathLst>
                <a:path w="76834" h="0">
                  <a:moveTo>
                    <a:pt x="76479" y="0"/>
                  </a:moveTo>
                  <a:lnTo>
                    <a:pt x="0" y="0"/>
                  </a:lnTo>
                </a:path>
              </a:pathLst>
            </a:custGeom>
            <a:ln w="5854">
              <a:solidFill>
                <a:srgbClr val="231F20"/>
              </a:solidFill>
            </a:ln>
          </p:spPr>
          <p:txBody>
            <a:bodyPr wrap="square" lIns="0" tIns="0" rIns="0" bIns="0" rtlCol="0"/>
            <a:lstStyle/>
            <a:p/>
          </p:txBody>
        </p:sp>
        <p:sp>
          <p:nvSpPr>
            <p:cNvPr id="231" name="object 231" descr=""/>
            <p:cNvSpPr/>
            <p:nvPr/>
          </p:nvSpPr>
          <p:spPr>
            <a:xfrm>
              <a:off x="1536539" y="2226276"/>
              <a:ext cx="76835" cy="10160"/>
            </a:xfrm>
            <a:custGeom>
              <a:avLst/>
              <a:gdLst/>
              <a:ahLst/>
              <a:cxnLst/>
              <a:rect l="l" t="t" r="r" b="b"/>
              <a:pathLst>
                <a:path w="76834" h="10160">
                  <a:moveTo>
                    <a:pt x="76479" y="0"/>
                  </a:moveTo>
                  <a:lnTo>
                    <a:pt x="0" y="0"/>
                  </a:lnTo>
                  <a:lnTo>
                    <a:pt x="0" y="10033"/>
                  </a:lnTo>
                </a:path>
              </a:pathLst>
            </a:custGeom>
            <a:ln w="5854">
              <a:solidFill>
                <a:srgbClr val="231F20"/>
              </a:solidFill>
            </a:ln>
          </p:spPr>
          <p:txBody>
            <a:bodyPr wrap="square" lIns="0" tIns="0" rIns="0" bIns="0" rtlCol="0"/>
            <a:lstStyle/>
            <a:p/>
          </p:txBody>
        </p:sp>
        <p:sp>
          <p:nvSpPr>
            <p:cNvPr id="232" name="object 232" descr=""/>
            <p:cNvSpPr/>
            <p:nvPr/>
          </p:nvSpPr>
          <p:spPr>
            <a:xfrm>
              <a:off x="1620538" y="2199946"/>
              <a:ext cx="15240" cy="22860"/>
            </a:xfrm>
            <a:custGeom>
              <a:avLst/>
              <a:gdLst/>
              <a:ahLst/>
              <a:cxnLst/>
              <a:rect l="l" t="t" r="r" b="b"/>
              <a:pathLst>
                <a:path w="15239" h="22860">
                  <a:moveTo>
                    <a:pt x="14630" y="0"/>
                  </a:moveTo>
                  <a:lnTo>
                    <a:pt x="0" y="0"/>
                  </a:lnTo>
                  <a:lnTo>
                    <a:pt x="0" y="22567"/>
                  </a:lnTo>
                </a:path>
              </a:pathLst>
            </a:custGeom>
            <a:ln w="5854">
              <a:solidFill>
                <a:srgbClr val="231F20"/>
              </a:solidFill>
            </a:ln>
          </p:spPr>
          <p:txBody>
            <a:bodyPr wrap="square" lIns="0" tIns="0" rIns="0" bIns="0" rtlCol="0"/>
            <a:lstStyle/>
            <a:p/>
          </p:txBody>
        </p:sp>
        <p:sp>
          <p:nvSpPr>
            <p:cNvPr id="233" name="object 233" descr=""/>
            <p:cNvSpPr/>
            <p:nvPr/>
          </p:nvSpPr>
          <p:spPr>
            <a:xfrm>
              <a:off x="1620541" y="2295016"/>
              <a:ext cx="15240" cy="22860"/>
            </a:xfrm>
            <a:custGeom>
              <a:avLst/>
              <a:gdLst/>
              <a:ahLst/>
              <a:cxnLst/>
              <a:rect l="l" t="t" r="r" b="b"/>
              <a:pathLst>
                <a:path w="15239" h="22860">
                  <a:moveTo>
                    <a:pt x="0" y="0"/>
                  </a:moveTo>
                  <a:lnTo>
                    <a:pt x="0" y="22567"/>
                  </a:lnTo>
                  <a:lnTo>
                    <a:pt x="14630" y="22567"/>
                  </a:lnTo>
                </a:path>
              </a:pathLst>
            </a:custGeom>
            <a:ln w="5854">
              <a:solidFill>
                <a:srgbClr val="231F20"/>
              </a:solidFill>
            </a:ln>
          </p:spPr>
          <p:txBody>
            <a:bodyPr wrap="square" lIns="0" tIns="0" rIns="0" bIns="0" rtlCol="0"/>
            <a:lstStyle/>
            <a:p/>
          </p:txBody>
        </p:sp>
        <p:sp>
          <p:nvSpPr>
            <p:cNvPr id="234" name="object 234" descr=""/>
            <p:cNvSpPr/>
            <p:nvPr/>
          </p:nvSpPr>
          <p:spPr>
            <a:xfrm>
              <a:off x="1501020" y="2129110"/>
              <a:ext cx="34925" cy="635"/>
            </a:xfrm>
            <a:custGeom>
              <a:avLst/>
              <a:gdLst/>
              <a:ahLst/>
              <a:cxnLst/>
              <a:rect l="l" t="t" r="r" b="b"/>
              <a:pathLst>
                <a:path w="34925" h="635">
                  <a:moveTo>
                    <a:pt x="0" y="0"/>
                  </a:moveTo>
                  <a:lnTo>
                    <a:pt x="0" y="419"/>
                  </a:lnTo>
                  <a:lnTo>
                    <a:pt x="34683" y="419"/>
                  </a:lnTo>
                  <a:lnTo>
                    <a:pt x="34899" y="419"/>
                  </a:lnTo>
                </a:path>
              </a:pathLst>
            </a:custGeom>
            <a:ln w="5854">
              <a:solidFill>
                <a:srgbClr val="231F20"/>
              </a:solidFill>
            </a:ln>
          </p:spPr>
          <p:txBody>
            <a:bodyPr wrap="square" lIns="0" tIns="0" rIns="0" bIns="0" rtlCol="0"/>
            <a:lstStyle/>
            <a:p/>
          </p:txBody>
        </p:sp>
        <p:sp>
          <p:nvSpPr>
            <p:cNvPr id="235" name="object 235" descr=""/>
            <p:cNvSpPr/>
            <p:nvPr/>
          </p:nvSpPr>
          <p:spPr>
            <a:xfrm>
              <a:off x="1477617" y="2040514"/>
              <a:ext cx="0" cy="635"/>
            </a:xfrm>
            <a:custGeom>
              <a:avLst/>
              <a:gdLst/>
              <a:ahLst/>
              <a:cxnLst/>
              <a:rect l="l" t="t" r="r" b="b"/>
              <a:pathLst>
                <a:path w="0" h="635">
                  <a:moveTo>
                    <a:pt x="0" y="0"/>
                  </a:moveTo>
                  <a:lnTo>
                    <a:pt x="0" y="622"/>
                  </a:lnTo>
                </a:path>
              </a:pathLst>
            </a:custGeom>
            <a:ln w="5854">
              <a:solidFill>
                <a:srgbClr val="231F20"/>
              </a:solidFill>
            </a:ln>
          </p:spPr>
          <p:txBody>
            <a:bodyPr wrap="square" lIns="0" tIns="0" rIns="0" bIns="0" rtlCol="0"/>
            <a:lstStyle/>
            <a:p/>
          </p:txBody>
        </p:sp>
        <p:sp>
          <p:nvSpPr>
            <p:cNvPr id="236" name="object 236" descr=""/>
            <p:cNvSpPr/>
            <p:nvPr/>
          </p:nvSpPr>
          <p:spPr>
            <a:xfrm>
              <a:off x="1477617" y="2126605"/>
              <a:ext cx="0" cy="635"/>
            </a:xfrm>
            <a:custGeom>
              <a:avLst/>
              <a:gdLst/>
              <a:ahLst/>
              <a:cxnLst/>
              <a:rect l="l" t="t" r="r" b="b"/>
              <a:pathLst>
                <a:path w="0" h="635">
                  <a:moveTo>
                    <a:pt x="0" y="0"/>
                  </a:moveTo>
                  <a:lnTo>
                    <a:pt x="0" y="622"/>
                  </a:lnTo>
                </a:path>
              </a:pathLst>
            </a:custGeom>
            <a:ln w="5854">
              <a:solidFill>
                <a:srgbClr val="231F20"/>
              </a:solidFill>
            </a:ln>
          </p:spPr>
          <p:txBody>
            <a:bodyPr wrap="square" lIns="0" tIns="0" rIns="0" bIns="0" rtlCol="0"/>
            <a:lstStyle/>
            <a:p/>
          </p:txBody>
        </p:sp>
        <p:sp>
          <p:nvSpPr>
            <p:cNvPr id="237" name="object 237" descr=""/>
            <p:cNvSpPr/>
            <p:nvPr/>
          </p:nvSpPr>
          <p:spPr>
            <a:xfrm>
              <a:off x="1501020" y="2039466"/>
              <a:ext cx="0" cy="635"/>
            </a:xfrm>
            <a:custGeom>
              <a:avLst/>
              <a:gdLst/>
              <a:ahLst/>
              <a:cxnLst/>
              <a:rect l="l" t="t" r="r" b="b"/>
              <a:pathLst>
                <a:path w="0" h="635">
                  <a:moveTo>
                    <a:pt x="0" y="0"/>
                  </a:moveTo>
                  <a:lnTo>
                    <a:pt x="0" y="622"/>
                  </a:lnTo>
                </a:path>
              </a:pathLst>
            </a:custGeom>
            <a:ln w="5854">
              <a:solidFill>
                <a:srgbClr val="231F20"/>
              </a:solidFill>
            </a:ln>
          </p:spPr>
          <p:txBody>
            <a:bodyPr wrap="square" lIns="0" tIns="0" rIns="0" bIns="0" rtlCol="0"/>
            <a:lstStyle/>
            <a:p/>
          </p:txBody>
        </p:sp>
        <p:sp>
          <p:nvSpPr>
            <p:cNvPr id="238" name="object 238" descr=""/>
            <p:cNvSpPr/>
            <p:nvPr/>
          </p:nvSpPr>
          <p:spPr>
            <a:xfrm>
              <a:off x="1479495" y="2038641"/>
              <a:ext cx="56515" cy="1270"/>
            </a:xfrm>
            <a:custGeom>
              <a:avLst/>
              <a:gdLst/>
              <a:ahLst/>
              <a:cxnLst/>
              <a:rect l="l" t="t" r="r" b="b"/>
              <a:pathLst>
                <a:path w="56515" h="1269">
                  <a:moveTo>
                    <a:pt x="0" y="825"/>
                  </a:moveTo>
                  <a:lnTo>
                    <a:pt x="0" y="0"/>
                  </a:lnTo>
                  <a:lnTo>
                    <a:pt x="56413" y="0"/>
                  </a:lnTo>
                </a:path>
              </a:pathLst>
            </a:custGeom>
            <a:ln w="5854">
              <a:solidFill>
                <a:srgbClr val="231F20"/>
              </a:solidFill>
            </a:ln>
          </p:spPr>
          <p:txBody>
            <a:bodyPr wrap="square" lIns="0" tIns="0" rIns="0" bIns="0" rtlCol="0"/>
            <a:lstStyle/>
            <a:p/>
          </p:txBody>
        </p:sp>
        <p:sp>
          <p:nvSpPr>
            <p:cNvPr id="239" name="object 239" descr=""/>
            <p:cNvSpPr/>
            <p:nvPr/>
          </p:nvSpPr>
          <p:spPr>
            <a:xfrm>
              <a:off x="1501020" y="2127435"/>
              <a:ext cx="0" cy="1270"/>
            </a:xfrm>
            <a:custGeom>
              <a:avLst/>
              <a:gdLst/>
              <a:ahLst/>
              <a:cxnLst/>
              <a:rect l="l" t="t" r="r" b="b"/>
              <a:pathLst>
                <a:path w="0" h="1269">
                  <a:moveTo>
                    <a:pt x="0" y="0"/>
                  </a:moveTo>
                  <a:lnTo>
                    <a:pt x="0" y="838"/>
                  </a:lnTo>
                </a:path>
              </a:pathLst>
            </a:custGeom>
            <a:ln w="5854">
              <a:solidFill>
                <a:srgbClr val="231F20"/>
              </a:solidFill>
            </a:ln>
          </p:spPr>
          <p:txBody>
            <a:bodyPr wrap="square" lIns="0" tIns="0" rIns="0" bIns="0" rtlCol="0"/>
            <a:lstStyle/>
            <a:p/>
          </p:txBody>
        </p:sp>
        <p:sp>
          <p:nvSpPr>
            <p:cNvPr id="240" name="object 240" descr=""/>
            <p:cNvSpPr/>
            <p:nvPr/>
          </p:nvSpPr>
          <p:spPr>
            <a:xfrm>
              <a:off x="1479495" y="2128272"/>
              <a:ext cx="56515" cy="1270"/>
            </a:xfrm>
            <a:custGeom>
              <a:avLst/>
              <a:gdLst/>
              <a:ahLst/>
              <a:cxnLst/>
              <a:rect l="l" t="t" r="r" b="b"/>
              <a:pathLst>
                <a:path w="56515" h="1269">
                  <a:moveTo>
                    <a:pt x="0" y="0"/>
                  </a:moveTo>
                  <a:lnTo>
                    <a:pt x="0" y="838"/>
                  </a:lnTo>
                  <a:lnTo>
                    <a:pt x="21526" y="838"/>
                  </a:lnTo>
                  <a:lnTo>
                    <a:pt x="56413" y="838"/>
                  </a:lnTo>
                </a:path>
              </a:pathLst>
            </a:custGeom>
            <a:ln w="5854">
              <a:solidFill>
                <a:srgbClr val="231F20"/>
              </a:solidFill>
            </a:ln>
          </p:spPr>
          <p:txBody>
            <a:bodyPr wrap="square" lIns="0" tIns="0" rIns="0" bIns="0" rtlCol="0"/>
            <a:lstStyle/>
            <a:p/>
          </p:txBody>
        </p:sp>
        <p:sp>
          <p:nvSpPr>
            <p:cNvPr id="241" name="object 241" descr=""/>
            <p:cNvSpPr/>
            <p:nvPr/>
          </p:nvSpPr>
          <p:spPr>
            <a:xfrm>
              <a:off x="1572482" y="2142691"/>
              <a:ext cx="34925" cy="3175"/>
            </a:xfrm>
            <a:custGeom>
              <a:avLst/>
              <a:gdLst/>
              <a:ahLst/>
              <a:cxnLst/>
              <a:rect l="l" t="t" r="r" b="b"/>
              <a:pathLst>
                <a:path w="34925" h="3175">
                  <a:moveTo>
                    <a:pt x="0" y="0"/>
                  </a:moveTo>
                  <a:lnTo>
                    <a:pt x="34899" y="2921"/>
                  </a:lnTo>
                </a:path>
              </a:pathLst>
            </a:custGeom>
            <a:ln w="5854">
              <a:solidFill>
                <a:srgbClr val="231F20"/>
              </a:solidFill>
            </a:ln>
          </p:spPr>
          <p:txBody>
            <a:bodyPr wrap="square" lIns="0" tIns="0" rIns="0" bIns="0" rtlCol="0"/>
            <a:lstStyle/>
            <a:p/>
          </p:txBody>
        </p:sp>
        <p:sp>
          <p:nvSpPr>
            <p:cNvPr id="242" name="object 242" descr=""/>
            <p:cNvSpPr/>
            <p:nvPr/>
          </p:nvSpPr>
          <p:spPr>
            <a:xfrm>
              <a:off x="1610513" y="2146033"/>
              <a:ext cx="10160" cy="1270"/>
            </a:xfrm>
            <a:custGeom>
              <a:avLst/>
              <a:gdLst/>
              <a:ahLst/>
              <a:cxnLst/>
              <a:rect l="l" t="t" r="r" b="b"/>
              <a:pathLst>
                <a:path w="10159" h="1269">
                  <a:moveTo>
                    <a:pt x="0" y="0"/>
                  </a:moveTo>
                  <a:lnTo>
                    <a:pt x="10033" y="838"/>
                  </a:lnTo>
                </a:path>
              </a:pathLst>
            </a:custGeom>
            <a:ln w="5854">
              <a:solidFill>
                <a:srgbClr val="231F20"/>
              </a:solidFill>
            </a:ln>
          </p:spPr>
          <p:txBody>
            <a:bodyPr wrap="square" lIns="0" tIns="0" rIns="0" bIns="0" rtlCol="0"/>
            <a:lstStyle/>
            <a:p/>
          </p:txBody>
        </p:sp>
        <p:sp>
          <p:nvSpPr>
            <p:cNvPr id="243" name="object 243" descr=""/>
            <p:cNvSpPr/>
            <p:nvPr/>
          </p:nvSpPr>
          <p:spPr>
            <a:xfrm>
              <a:off x="1610514" y="2021290"/>
              <a:ext cx="7620" cy="635"/>
            </a:xfrm>
            <a:custGeom>
              <a:avLst/>
              <a:gdLst/>
              <a:ahLst/>
              <a:cxnLst/>
              <a:rect l="l" t="t" r="r" b="b"/>
              <a:pathLst>
                <a:path w="7619" h="635">
                  <a:moveTo>
                    <a:pt x="7099" y="0"/>
                  </a:moveTo>
                  <a:lnTo>
                    <a:pt x="0" y="419"/>
                  </a:lnTo>
                </a:path>
              </a:pathLst>
            </a:custGeom>
            <a:ln w="5854">
              <a:solidFill>
                <a:srgbClr val="231F20"/>
              </a:solidFill>
            </a:ln>
          </p:spPr>
          <p:txBody>
            <a:bodyPr wrap="square" lIns="0" tIns="0" rIns="0" bIns="0" rtlCol="0"/>
            <a:lstStyle/>
            <a:p/>
          </p:txBody>
        </p:sp>
        <p:sp>
          <p:nvSpPr>
            <p:cNvPr id="244" name="object 244" descr=""/>
            <p:cNvSpPr/>
            <p:nvPr/>
          </p:nvSpPr>
          <p:spPr>
            <a:xfrm>
              <a:off x="1572477" y="2022127"/>
              <a:ext cx="34925" cy="3810"/>
            </a:xfrm>
            <a:custGeom>
              <a:avLst/>
              <a:gdLst/>
              <a:ahLst/>
              <a:cxnLst/>
              <a:rect l="l" t="t" r="r" b="b"/>
              <a:pathLst>
                <a:path w="34925" h="3810">
                  <a:moveTo>
                    <a:pt x="34899" y="0"/>
                  </a:moveTo>
                  <a:lnTo>
                    <a:pt x="0" y="2921"/>
                  </a:lnTo>
                  <a:lnTo>
                    <a:pt x="635" y="3340"/>
                  </a:lnTo>
                </a:path>
              </a:pathLst>
            </a:custGeom>
            <a:ln w="5854">
              <a:solidFill>
                <a:srgbClr val="231F20"/>
              </a:solidFill>
            </a:ln>
          </p:spPr>
          <p:txBody>
            <a:bodyPr wrap="square" lIns="0" tIns="0" rIns="0" bIns="0" rtlCol="0"/>
            <a:lstStyle/>
            <a:p/>
          </p:txBody>
        </p:sp>
        <p:sp>
          <p:nvSpPr>
            <p:cNvPr id="245" name="object 245" descr=""/>
            <p:cNvSpPr/>
            <p:nvPr/>
          </p:nvSpPr>
          <p:spPr>
            <a:xfrm>
              <a:off x="1572482" y="2142271"/>
              <a:ext cx="34290" cy="3175"/>
            </a:xfrm>
            <a:custGeom>
              <a:avLst/>
              <a:gdLst/>
              <a:ahLst/>
              <a:cxnLst/>
              <a:rect l="l" t="t" r="r" b="b"/>
              <a:pathLst>
                <a:path w="34290" h="3175">
                  <a:moveTo>
                    <a:pt x="0" y="419"/>
                  </a:moveTo>
                  <a:lnTo>
                    <a:pt x="622" y="0"/>
                  </a:lnTo>
                  <a:lnTo>
                    <a:pt x="34264" y="2933"/>
                  </a:lnTo>
                </a:path>
              </a:pathLst>
            </a:custGeom>
            <a:ln w="5854">
              <a:solidFill>
                <a:srgbClr val="231F20"/>
              </a:solidFill>
            </a:ln>
          </p:spPr>
          <p:txBody>
            <a:bodyPr wrap="square" lIns="0" tIns="0" rIns="0" bIns="0" rtlCol="0"/>
            <a:lstStyle/>
            <a:p/>
          </p:txBody>
        </p:sp>
        <p:sp>
          <p:nvSpPr>
            <p:cNvPr id="246" name="object 246" descr=""/>
            <p:cNvSpPr/>
            <p:nvPr/>
          </p:nvSpPr>
          <p:spPr>
            <a:xfrm>
              <a:off x="1615109" y="2146033"/>
              <a:ext cx="5715" cy="635"/>
            </a:xfrm>
            <a:custGeom>
              <a:avLst/>
              <a:gdLst/>
              <a:ahLst/>
              <a:cxnLst/>
              <a:rect l="l" t="t" r="r" b="b"/>
              <a:pathLst>
                <a:path w="5715" h="635">
                  <a:moveTo>
                    <a:pt x="0" y="0"/>
                  </a:moveTo>
                  <a:lnTo>
                    <a:pt x="5435" y="419"/>
                  </a:lnTo>
                </a:path>
              </a:pathLst>
            </a:custGeom>
            <a:ln w="5854">
              <a:solidFill>
                <a:srgbClr val="231F20"/>
              </a:solidFill>
            </a:ln>
          </p:spPr>
          <p:txBody>
            <a:bodyPr wrap="square" lIns="0" tIns="0" rIns="0" bIns="0" rtlCol="0"/>
            <a:lstStyle/>
            <a:p/>
          </p:txBody>
        </p:sp>
        <p:sp>
          <p:nvSpPr>
            <p:cNvPr id="247" name="object 247" descr=""/>
            <p:cNvSpPr/>
            <p:nvPr/>
          </p:nvSpPr>
          <p:spPr>
            <a:xfrm>
              <a:off x="1615112" y="2021501"/>
              <a:ext cx="2540" cy="635"/>
            </a:xfrm>
            <a:custGeom>
              <a:avLst/>
              <a:gdLst/>
              <a:ahLst/>
              <a:cxnLst/>
              <a:rect l="l" t="t" r="r" b="b"/>
              <a:pathLst>
                <a:path w="2540" h="635">
                  <a:moveTo>
                    <a:pt x="2501" y="0"/>
                  </a:moveTo>
                  <a:lnTo>
                    <a:pt x="0" y="203"/>
                  </a:lnTo>
                </a:path>
              </a:pathLst>
            </a:custGeom>
            <a:ln w="5854">
              <a:solidFill>
                <a:srgbClr val="231F20"/>
              </a:solidFill>
            </a:ln>
          </p:spPr>
          <p:txBody>
            <a:bodyPr wrap="square" lIns="0" tIns="0" rIns="0" bIns="0" rtlCol="0"/>
            <a:lstStyle/>
            <a:p/>
          </p:txBody>
        </p:sp>
        <p:sp>
          <p:nvSpPr>
            <p:cNvPr id="248" name="object 248" descr=""/>
            <p:cNvSpPr/>
            <p:nvPr/>
          </p:nvSpPr>
          <p:spPr>
            <a:xfrm>
              <a:off x="1573103" y="2022542"/>
              <a:ext cx="34290" cy="3175"/>
            </a:xfrm>
            <a:custGeom>
              <a:avLst/>
              <a:gdLst/>
              <a:ahLst/>
              <a:cxnLst/>
              <a:rect l="l" t="t" r="r" b="b"/>
              <a:pathLst>
                <a:path w="34290" h="3175">
                  <a:moveTo>
                    <a:pt x="33858" y="0"/>
                  </a:moveTo>
                  <a:lnTo>
                    <a:pt x="0" y="2921"/>
                  </a:lnTo>
                </a:path>
              </a:pathLst>
            </a:custGeom>
            <a:ln w="5854">
              <a:solidFill>
                <a:srgbClr val="231F20"/>
              </a:solidFill>
            </a:ln>
          </p:spPr>
          <p:txBody>
            <a:bodyPr wrap="square" lIns="0" tIns="0" rIns="0" bIns="0" rtlCol="0"/>
            <a:lstStyle/>
            <a:p/>
          </p:txBody>
        </p:sp>
        <p:sp>
          <p:nvSpPr>
            <p:cNvPr id="249" name="object 249" descr=""/>
            <p:cNvSpPr/>
            <p:nvPr/>
          </p:nvSpPr>
          <p:spPr>
            <a:xfrm>
              <a:off x="1573108" y="2023385"/>
              <a:ext cx="33655" cy="3175"/>
            </a:xfrm>
            <a:custGeom>
              <a:avLst/>
              <a:gdLst/>
              <a:ahLst/>
              <a:cxnLst/>
              <a:rect l="l" t="t" r="r" b="b"/>
              <a:pathLst>
                <a:path w="33655" h="3175">
                  <a:moveTo>
                    <a:pt x="0" y="2921"/>
                  </a:moveTo>
                  <a:lnTo>
                    <a:pt x="33642" y="0"/>
                  </a:lnTo>
                </a:path>
              </a:pathLst>
            </a:custGeom>
            <a:ln w="5854">
              <a:solidFill>
                <a:srgbClr val="231F20"/>
              </a:solidFill>
            </a:ln>
          </p:spPr>
          <p:txBody>
            <a:bodyPr wrap="square" lIns="0" tIns="0" rIns="0" bIns="0" rtlCol="0"/>
            <a:lstStyle/>
            <a:p/>
          </p:txBody>
        </p:sp>
        <p:sp>
          <p:nvSpPr>
            <p:cNvPr id="250" name="object 250" descr=""/>
            <p:cNvSpPr/>
            <p:nvPr/>
          </p:nvSpPr>
          <p:spPr>
            <a:xfrm>
              <a:off x="1573108" y="2132871"/>
              <a:ext cx="33655" cy="12065"/>
            </a:xfrm>
            <a:custGeom>
              <a:avLst/>
              <a:gdLst/>
              <a:ahLst/>
              <a:cxnLst/>
              <a:rect l="l" t="t" r="r" b="b"/>
              <a:pathLst>
                <a:path w="33655" h="12064">
                  <a:moveTo>
                    <a:pt x="33642" y="11493"/>
                  </a:moveTo>
                  <a:lnTo>
                    <a:pt x="0" y="8572"/>
                  </a:lnTo>
                  <a:lnTo>
                    <a:pt x="215" y="0"/>
                  </a:lnTo>
                </a:path>
              </a:pathLst>
            </a:custGeom>
            <a:ln w="5854">
              <a:solidFill>
                <a:srgbClr val="231F20"/>
              </a:solidFill>
            </a:ln>
          </p:spPr>
          <p:txBody>
            <a:bodyPr wrap="square" lIns="0" tIns="0" rIns="0" bIns="0" rtlCol="0"/>
            <a:lstStyle/>
            <a:p/>
          </p:txBody>
        </p:sp>
        <p:sp>
          <p:nvSpPr>
            <p:cNvPr id="251" name="object 251" descr=""/>
            <p:cNvSpPr/>
            <p:nvPr/>
          </p:nvSpPr>
          <p:spPr>
            <a:xfrm>
              <a:off x="1573103" y="2026312"/>
              <a:ext cx="635" cy="8890"/>
            </a:xfrm>
            <a:custGeom>
              <a:avLst/>
              <a:gdLst/>
              <a:ahLst/>
              <a:cxnLst/>
              <a:rect l="l" t="t" r="r" b="b"/>
              <a:pathLst>
                <a:path w="634" h="8889">
                  <a:moveTo>
                    <a:pt x="215" y="8559"/>
                  </a:moveTo>
                  <a:lnTo>
                    <a:pt x="0" y="0"/>
                  </a:lnTo>
                </a:path>
              </a:pathLst>
            </a:custGeom>
            <a:ln w="5854">
              <a:solidFill>
                <a:srgbClr val="231F20"/>
              </a:solidFill>
            </a:ln>
          </p:spPr>
          <p:txBody>
            <a:bodyPr wrap="square" lIns="0" tIns="0" rIns="0" bIns="0" rtlCol="0"/>
            <a:lstStyle/>
            <a:p/>
          </p:txBody>
        </p:sp>
        <p:sp>
          <p:nvSpPr>
            <p:cNvPr id="252" name="object 252" descr=""/>
            <p:cNvSpPr/>
            <p:nvPr/>
          </p:nvSpPr>
          <p:spPr>
            <a:xfrm>
              <a:off x="1615735" y="2222511"/>
              <a:ext cx="0" cy="20320"/>
            </a:xfrm>
            <a:custGeom>
              <a:avLst/>
              <a:gdLst/>
              <a:ahLst/>
              <a:cxnLst/>
              <a:rect l="l" t="t" r="r" b="b"/>
              <a:pathLst>
                <a:path w="0" h="20319">
                  <a:moveTo>
                    <a:pt x="0" y="19850"/>
                  </a:moveTo>
                  <a:lnTo>
                    <a:pt x="0" y="0"/>
                  </a:lnTo>
                </a:path>
              </a:pathLst>
            </a:custGeom>
            <a:ln w="5854">
              <a:solidFill>
                <a:srgbClr val="231F20"/>
              </a:solidFill>
            </a:ln>
          </p:spPr>
          <p:txBody>
            <a:bodyPr wrap="square" lIns="0" tIns="0" rIns="0" bIns="0" rtlCol="0"/>
            <a:lstStyle/>
            <a:p/>
          </p:txBody>
        </p:sp>
        <p:sp>
          <p:nvSpPr>
            <p:cNvPr id="253" name="object 253" descr=""/>
            <p:cNvSpPr/>
            <p:nvPr/>
          </p:nvSpPr>
          <p:spPr>
            <a:xfrm>
              <a:off x="1573321" y="2132043"/>
              <a:ext cx="33655" cy="1270"/>
            </a:xfrm>
            <a:custGeom>
              <a:avLst/>
              <a:gdLst/>
              <a:ahLst/>
              <a:cxnLst/>
              <a:rect l="l" t="t" r="r" b="b"/>
              <a:pathLst>
                <a:path w="33655" h="1269">
                  <a:moveTo>
                    <a:pt x="33223" y="825"/>
                  </a:moveTo>
                  <a:lnTo>
                    <a:pt x="0" y="825"/>
                  </a:lnTo>
                  <a:lnTo>
                    <a:pt x="0" y="0"/>
                  </a:lnTo>
                </a:path>
              </a:pathLst>
            </a:custGeom>
            <a:ln w="5854">
              <a:solidFill>
                <a:srgbClr val="231F20"/>
              </a:solidFill>
            </a:ln>
          </p:spPr>
          <p:txBody>
            <a:bodyPr wrap="square" lIns="0" tIns="0" rIns="0" bIns="0" rtlCol="0"/>
            <a:lstStyle/>
            <a:p/>
          </p:txBody>
        </p:sp>
        <p:sp>
          <p:nvSpPr>
            <p:cNvPr id="254" name="object 254" descr=""/>
            <p:cNvSpPr/>
            <p:nvPr/>
          </p:nvSpPr>
          <p:spPr>
            <a:xfrm>
              <a:off x="1573319" y="2034870"/>
              <a:ext cx="33655" cy="1270"/>
            </a:xfrm>
            <a:custGeom>
              <a:avLst/>
              <a:gdLst/>
              <a:ahLst/>
              <a:cxnLst/>
              <a:rect l="l" t="t" r="r" b="b"/>
              <a:pathLst>
                <a:path w="33655" h="1269">
                  <a:moveTo>
                    <a:pt x="0" y="838"/>
                  </a:moveTo>
                  <a:lnTo>
                    <a:pt x="0" y="0"/>
                  </a:lnTo>
                  <a:lnTo>
                    <a:pt x="33223" y="0"/>
                  </a:lnTo>
                </a:path>
              </a:pathLst>
            </a:custGeom>
            <a:ln w="5854">
              <a:solidFill>
                <a:srgbClr val="231F20"/>
              </a:solidFill>
            </a:ln>
          </p:spPr>
          <p:txBody>
            <a:bodyPr wrap="square" lIns="0" tIns="0" rIns="0" bIns="0" rtlCol="0"/>
            <a:lstStyle/>
            <a:p/>
          </p:txBody>
        </p:sp>
        <p:sp>
          <p:nvSpPr>
            <p:cNvPr id="255" name="object 255" descr=""/>
            <p:cNvSpPr/>
            <p:nvPr/>
          </p:nvSpPr>
          <p:spPr>
            <a:xfrm>
              <a:off x="1615733" y="2242361"/>
              <a:ext cx="12065" cy="52705"/>
            </a:xfrm>
            <a:custGeom>
              <a:avLst/>
              <a:gdLst/>
              <a:ahLst/>
              <a:cxnLst/>
              <a:rect l="l" t="t" r="r" b="b"/>
              <a:pathLst>
                <a:path w="12064" h="52705">
                  <a:moveTo>
                    <a:pt x="11493" y="0"/>
                  </a:moveTo>
                  <a:lnTo>
                    <a:pt x="0" y="0"/>
                  </a:lnTo>
                  <a:lnTo>
                    <a:pt x="0" y="52654"/>
                  </a:lnTo>
                </a:path>
              </a:pathLst>
            </a:custGeom>
            <a:ln w="5854">
              <a:solidFill>
                <a:srgbClr val="231F20"/>
              </a:solidFill>
            </a:ln>
          </p:spPr>
          <p:txBody>
            <a:bodyPr wrap="square" lIns="0" tIns="0" rIns="0" bIns="0" rtlCol="0"/>
            <a:lstStyle/>
            <a:p/>
          </p:txBody>
        </p:sp>
        <p:sp>
          <p:nvSpPr>
            <p:cNvPr id="256" name="object 256" descr=""/>
            <p:cNvSpPr/>
            <p:nvPr/>
          </p:nvSpPr>
          <p:spPr>
            <a:xfrm>
              <a:off x="1520032" y="2040725"/>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257" name="object 257" descr=""/>
            <p:cNvSpPr/>
            <p:nvPr/>
          </p:nvSpPr>
          <p:spPr>
            <a:xfrm>
              <a:off x="1520457" y="2054516"/>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258" name="object 258" descr=""/>
            <p:cNvSpPr/>
            <p:nvPr/>
          </p:nvSpPr>
          <p:spPr>
            <a:xfrm>
              <a:off x="1531734" y="2040725"/>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259" name="object 259" descr=""/>
            <p:cNvSpPr/>
            <p:nvPr/>
          </p:nvSpPr>
          <p:spPr>
            <a:xfrm>
              <a:off x="1532159" y="2054516"/>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260" name="object 260" descr=""/>
            <p:cNvSpPr/>
            <p:nvPr/>
          </p:nvSpPr>
          <p:spPr>
            <a:xfrm>
              <a:off x="1502902" y="2054516"/>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261" name="object 261" descr=""/>
            <p:cNvSpPr/>
            <p:nvPr/>
          </p:nvSpPr>
          <p:spPr>
            <a:xfrm>
              <a:off x="1508756" y="2054516"/>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262" name="object 262" descr=""/>
            <p:cNvSpPr/>
            <p:nvPr/>
          </p:nvSpPr>
          <p:spPr>
            <a:xfrm>
              <a:off x="1514603" y="2054516"/>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263" name="object 263" descr=""/>
            <p:cNvSpPr/>
            <p:nvPr/>
          </p:nvSpPr>
          <p:spPr>
            <a:xfrm>
              <a:off x="1525887" y="2040725"/>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264" name="object 264" descr=""/>
            <p:cNvSpPr/>
            <p:nvPr/>
          </p:nvSpPr>
          <p:spPr>
            <a:xfrm>
              <a:off x="1526302" y="2054516"/>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265" name="object 265" descr=""/>
            <p:cNvSpPr/>
            <p:nvPr/>
          </p:nvSpPr>
          <p:spPr>
            <a:xfrm>
              <a:off x="1530277" y="2054516"/>
              <a:ext cx="1905" cy="1905"/>
            </a:xfrm>
            <a:custGeom>
              <a:avLst/>
              <a:gdLst/>
              <a:ahLst/>
              <a:cxnLst/>
              <a:rect l="l" t="t" r="r" b="b"/>
              <a:pathLst>
                <a:path w="1905" h="1905">
                  <a:moveTo>
                    <a:pt x="0" y="1879"/>
                  </a:moveTo>
                  <a:lnTo>
                    <a:pt x="1879" y="0"/>
                  </a:lnTo>
                </a:path>
              </a:pathLst>
            </a:custGeom>
            <a:ln w="5854">
              <a:solidFill>
                <a:srgbClr val="231F20"/>
              </a:solidFill>
            </a:ln>
          </p:spPr>
          <p:txBody>
            <a:bodyPr wrap="square" lIns="0" tIns="0" rIns="0" bIns="0" rtlCol="0"/>
            <a:lstStyle/>
            <a:p/>
          </p:txBody>
        </p:sp>
        <p:sp>
          <p:nvSpPr>
            <p:cNvPr id="266" name="object 266" descr=""/>
            <p:cNvSpPr/>
            <p:nvPr/>
          </p:nvSpPr>
          <p:spPr>
            <a:xfrm>
              <a:off x="1557022" y="2052429"/>
              <a:ext cx="0" cy="2540"/>
            </a:xfrm>
            <a:custGeom>
              <a:avLst/>
              <a:gdLst/>
              <a:ahLst/>
              <a:cxnLst/>
              <a:rect l="l" t="t" r="r" b="b"/>
              <a:pathLst>
                <a:path w="0" h="2539">
                  <a:moveTo>
                    <a:pt x="0" y="2501"/>
                  </a:moveTo>
                  <a:lnTo>
                    <a:pt x="0" y="0"/>
                  </a:lnTo>
                </a:path>
              </a:pathLst>
            </a:custGeom>
            <a:ln w="5854">
              <a:solidFill>
                <a:srgbClr val="231F20"/>
              </a:solidFill>
            </a:ln>
          </p:spPr>
          <p:txBody>
            <a:bodyPr wrap="square" lIns="0" tIns="0" rIns="0" bIns="0" rtlCol="0"/>
            <a:lstStyle/>
            <a:p/>
          </p:txBody>
        </p:sp>
        <p:sp>
          <p:nvSpPr>
            <p:cNvPr id="267" name="object 267" descr=""/>
            <p:cNvSpPr/>
            <p:nvPr/>
          </p:nvSpPr>
          <p:spPr>
            <a:xfrm>
              <a:off x="1548037" y="2033203"/>
              <a:ext cx="0" cy="21590"/>
            </a:xfrm>
            <a:custGeom>
              <a:avLst/>
              <a:gdLst/>
              <a:ahLst/>
              <a:cxnLst/>
              <a:rect l="l" t="t" r="r" b="b"/>
              <a:pathLst>
                <a:path w="0" h="21589">
                  <a:moveTo>
                    <a:pt x="0" y="0"/>
                  </a:moveTo>
                  <a:lnTo>
                    <a:pt x="0" y="19227"/>
                  </a:lnTo>
                  <a:lnTo>
                    <a:pt x="0" y="21513"/>
                  </a:lnTo>
                </a:path>
              </a:pathLst>
            </a:custGeom>
            <a:ln w="5854">
              <a:solidFill>
                <a:srgbClr val="231F20"/>
              </a:solidFill>
            </a:ln>
          </p:spPr>
          <p:txBody>
            <a:bodyPr wrap="square" lIns="0" tIns="0" rIns="0" bIns="0" rtlCol="0"/>
            <a:lstStyle/>
            <a:p/>
          </p:txBody>
        </p:sp>
        <p:sp>
          <p:nvSpPr>
            <p:cNvPr id="268" name="object 268" descr=""/>
            <p:cNvSpPr/>
            <p:nvPr/>
          </p:nvSpPr>
          <p:spPr>
            <a:xfrm>
              <a:off x="1549078" y="2031944"/>
              <a:ext cx="0" cy="20320"/>
            </a:xfrm>
            <a:custGeom>
              <a:avLst/>
              <a:gdLst/>
              <a:ahLst/>
              <a:cxnLst/>
              <a:rect l="l" t="t" r="r" b="b"/>
              <a:pathLst>
                <a:path w="0" h="20319">
                  <a:moveTo>
                    <a:pt x="0" y="19850"/>
                  </a:moveTo>
                  <a:lnTo>
                    <a:pt x="0" y="0"/>
                  </a:lnTo>
                </a:path>
              </a:pathLst>
            </a:custGeom>
            <a:ln w="5854">
              <a:solidFill>
                <a:srgbClr val="231F20"/>
              </a:solidFill>
            </a:ln>
          </p:spPr>
          <p:txBody>
            <a:bodyPr wrap="square" lIns="0" tIns="0" rIns="0" bIns="0" rtlCol="0"/>
            <a:lstStyle/>
            <a:p/>
          </p:txBody>
        </p:sp>
        <p:sp>
          <p:nvSpPr>
            <p:cNvPr id="269" name="object 269" descr=""/>
            <p:cNvSpPr/>
            <p:nvPr/>
          </p:nvSpPr>
          <p:spPr>
            <a:xfrm>
              <a:off x="1557022" y="2033199"/>
              <a:ext cx="0" cy="19685"/>
            </a:xfrm>
            <a:custGeom>
              <a:avLst/>
              <a:gdLst/>
              <a:ahLst/>
              <a:cxnLst/>
              <a:rect l="l" t="t" r="r" b="b"/>
              <a:pathLst>
                <a:path w="0" h="19685">
                  <a:moveTo>
                    <a:pt x="0" y="19227"/>
                  </a:moveTo>
                  <a:lnTo>
                    <a:pt x="0" y="0"/>
                  </a:lnTo>
                </a:path>
              </a:pathLst>
            </a:custGeom>
            <a:ln w="5854">
              <a:solidFill>
                <a:srgbClr val="231F20"/>
              </a:solidFill>
            </a:ln>
          </p:spPr>
          <p:txBody>
            <a:bodyPr wrap="square" lIns="0" tIns="0" rIns="0" bIns="0" rtlCol="0"/>
            <a:lstStyle/>
            <a:p/>
          </p:txBody>
        </p:sp>
        <p:sp>
          <p:nvSpPr>
            <p:cNvPr id="270" name="object 270" descr=""/>
            <p:cNvSpPr/>
            <p:nvPr/>
          </p:nvSpPr>
          <p:spPr>
            <a:xfrm>
              <a:off x="1549078" y="2031941"/>
              <a:ext cx="6985" cy="21590"/>
            </a:xfrm>
            <a:custGeom>
              <a:avLst/>
              <a:gdLst/>
              <a:ahLst/>
              <a:cxnLst/>
              <a:rect l="l" t="t" r="r" b="b"/>
              <a:pathLst>
                <a:path w="6984" h="21589">
                  <a:moveTo>
                    <a:pt x="0" y="21526"/>
                  </a:moveTo>
                  <a:lnTo>
                    <a:pt x="0" y="19850"/>
                  </a:lnTo>
                  <a:lnTo>
                    <a:pt x="6680" y="19850"/>
                  </a:lnTo>
                  <a:lnTo>
                    <a:pt x="6680" y="0"/>
                  </a:lnTo>
                </a:path>
              </a:pathLst>
            </a:custGeom>
            <a:ln w="5854">
              <a:solidFill>
                <a:srgbClr val="231F20"/>
              </a:solidFill>
            </a:ln>
          </p:spPr>
          <p:txBody>
            <a:bodyPr wrap="square" lIns="0" tIns="0" rIns="0" bIns="0" rtlCol="0"/>
            <a:lstStyle/>
            <a:p/>
          </p:txBody>
        </p:sp>
        <p:sp>
          <p:nvSpPr>
            <p:cNvPr id="271" name="object 271" descr=""/>
            <p:cNvSpPr/>
            <p:nvPr/>
          </p:nvSpPr>
          <p:spPr>
            <a:xfrm>
              <a:off x="1555763" y="2051792"/>
              <a:ext cx="0" cy="1905"/>
            </a:xfrm>
            <a:custGeom>
              <a:avLst/>
              <a:gdLst/>
              <a:ahLst/>
              <a:cxnLst/>
              <a:rect l="l" t="t" r="r" b="b"/>
              <a:pathLst>
                <a:path w="0" h="1905">
                  <a:moveTo>
                    <a:pt x="0" y="1676"/>
                  </a:moveTo>
                  <a:lnTo>
                    <a:pt x="0" y="0"/>
                  </a:lnTo>
                </a:path>
              </a:pathLst>
            </a:custGeom>
            <a:ln w="5854">
              <a:solidFill>
                <a:srgbClr val="231F20"/>
              </a:solidFill>
            </a:ln>
          </p:spPr>
          <p:txBody>
            <a:bodyPr wrap="square" lIns="0" tIns="0" rIns="0" bIns="0" rtlCol="0"/>
            <a:lstStyle/>
            <a:p/>
          </p:txBody>
        </p:sp>
        <p:sp>
          <p:nvSpPr>
            <p:cNvPr id="272" name="object 272" descr=""/>
            <p:cNvSpPr/>
            <p:nvPr/>
          </p:nvSpPr>
          <p:spPr>
            <a:xfrm>
              <a:off x="1535913" y="2031943"/>
              <a:ext cx="0" cy="20955"/>
            </a:xfrm>
            <a:custGeom>
              <a:avLst/>
              <a:gdLst/>
              <a:ahLst/>
              <a:cxnLst/>
              <a:rect l="l" t="t" r="r" b="b"/>
              <a:pathLst>
                <a:path w="0" h="20955">
                  <a:moveTo>
                    <a:pt x="0" y="20688"/>
                  </a:moveTo>
                  <a:lnTo>
                    <a:pt x="0" y="0"/>
                  </a:lnTo>
                </a:path>
              </a:pathLst>
            </a:custGeom>
            <a:ln w="5854">
              <a:solidFill>
                <a:srgbClr val="231F20"/>
              </a:solidFill>
            </a:ln>
          </p:spPr>
          <p:txBody>
            <a:bodyPr wrap="square" lIns="0" tIns="0" rIns="0" bIns="0" rtlCol="0"/>
            <a:lstStyle/>
            <a:p/>
          </p:txBody>
        </p:sp>
        <p:sp>
          <p:nvSpPr>
            <p:cNvPr id="273" name="object 273" descr=""/>
            <p:cNvSpPr/>
            <p:nvPr/>
          </p:nvSpPr>
          <p:spPr>
            <a:xfrm>
              <a:off x="1538841" y="2031944"/>
              <a:ext cx="0" cy="20955"/>
            </a:xfrm>
            <a:custGeom>
              <a:avLst/>
              <a:gdLst/>
              <a:ahLst/>
              <a:cxnLst/>
              <a:rect l="l" t="t" r="r" b="b"/>
              <a:pathLst>
                <a:path w="0" h="20955">
                  <a:moveTo>
                    <a:pt x="0" y="0"/>
                  </a:moveTo>
                  <a:lnTo>
                    <a:pt x="0" y="20688"/>
                  </a:lnTo>
                </a:path>
              </a:pathLst>
            </a:custGeom>
            <a:ln w="5854">
              <a:solidFill>
                <a:srgbClr val="231F20"/>
              </a:solidFill>
            </a:ln>
          </p:spPr>
          <p:txBody>
            <a:bodyPr wrap="square" lIns="0" tIns="0" rIns="0" bIns="0" rtlCol="0"/>
            <a:lstStyle/>
            <a:p/>
          </p:txBody>
        </p:sp>
        <p:sp>
          <p:nvSpPr>
            <p:cNvPr id="274" name="object 274" descr=""/>
            <p:cNvSpPr/>
            <p:nvPr/>
          </p:nvSpPr>
          <p:spPr>
            <a:xfrm>
              <a:off x="1535913" y="2052631"/>
              <a:ext cx="0" cy="3810"/>
            </a:xfrm>
            <a:custGeom>
              <a:avLst/>
              <a:gdLst/>
              <a:ahLst/>
              <a:cxnLst/>
              <a:rect l="l" t="t" r="r" b="b"/>
              <a:pathLst>
                <a:path w="0" h="3810">
                  <a:moveTo>
                    <a:pt x="0" y="0"/>
                  </a:moveTo>
                  <a:lnTo>
                    <a:pt x="0" y="3759"/>
                  </a:lnTo>
                </a:path>
              </a:pathLst>
            </a:custGeom>
            <a:ln w="5854">
              <a:solidFill>
                <a:srgbClr val="231F20"/>
              </a:solidFill>
            </a:ln>
          </p:spPr>
          <p:txBody>
            <a:bodyPr wrap="square" lIns="0" tIns="0" rIns="0" bIns="0" rtlCol="0"/>
            <a:lstStyle/>
            <a:p/>
          </p:txBody>
        </p:sp>
        <p:sp>
          <p:nvSpPr>
            <p:cNvPr id="275" name="object 275" descr=""/>
            <p:cNvSpPr/>
            <p:nvPr/>
          </p:nvSpPr>
          <p:spPr>
            <a:xfrm>
              <a:off x="1535913" y="2052632"/>
              <a:ext cx="20320" cy="3175"/>
            </a:xfrm>
            <a:custGeom>
              <a:avLst/>
              <a:gdLst/>
              <a:ahLst/>
              <a:cxnLst/>
              <a:rect l="l" t="t" r="r" b="b"/>
              <a:pathLst>
                <a:path w="20319" h="3175">
                  <a:moveTo>
                    <a:pt x="19850" y="3136"/>
                  </a:moveTo>
                  <a:lnTo>
                    <a:pt x="19850" y="838"/>
                  </a:lnTo>
                  <a:lnTo>
                    <a:pt x="13169" y="838"/>
                  </a:lnTo>
                  <a:lnTo>
                    <a:pt x="13169" y="2920"/>
                  </a:lnTo>
                  <a:lnTo>
                    <a:pt x="2921" y="2920"/>
                  </a:lnTo>
                  <a:lnTo>
                    <a:pt x="2921" y="0"/>
                  </a:lnTo>
                  <a:lnTo>
                    <a:pt x="0" y="0"/>
                  </a:lnTo>
                </a:path>
              </a:pathLst>
            </a:custGeom>
            <a:ln w="5854">
              <a:solidFill>
                <a:srgbClr val="231F20"/>
              </a:solidFill>
            </a:ln>
          </p:spPr>
          <p:txBody>
            <a:bodyPr wrap="square" lIns="0" tIns="0" rIns="0" bIns="0" rtlCol="0"/>
            <a:lstStyle/>
            <a:p/>
          </p:txBody>
        </p:sp>
        <p:sp>
          <p:nvSpPr>
            <p:cNvPr id="276" name="object 276" descr=""/>
            <p:cNvSpPr/>
            <p:nvPr/>
          </p:nvSpPr>
          <p:spPr>
            <a:xfrm>
              <a:off x="1479494" y="2128272"/>
              <a:ext cx="21590" cy="0"/>
            </a:xfrm>
            <a:custGeom>
              <a:avLst/>
              <a:gdLst/>
              <a:ahLst/>
              <a:cxnLst/>
              <a:rect l="l" t="t" r="r" b="b"/>
              <a:pathLst>
                <a:path w="21590" h="0">
                  <a:moveTo>
                    <a:pt x="21526" y="0"/>
                  </a:moveTo>
                  <a:lnTo>
                    <a:pt x="0" y="0"/>
                  </a:lnTo>
                </a:path>
              </a:pathLst>
            </a:custGeom>
            <a:ln w="5854">
              <a:solidFill>
                <a:srgbClr val="231F20"/>
              </a:solidFill>
            </a:ln>
          </p:spPr>
          <p:txBody>
            <a:bodyPr wrap="square" lIns="0" tIns="0" rIns="0" bIns="0" rtlCol="0"/>
            <a:lstStyle/>
            <a:p/>
          </p:txBody>
        </p:sp>
        <p:sp>
          <p:nvSpPr>
            <p:cNvPr id="277" name="object 277" descr=""/>
            <p:cNvSpPr/>
            <p:nvPr/>
          </p:nvSpPr>
          <p:spPr>
            <a:xfrm>
              <a:off x="1479495" y="2039466"/>
              <a:ext cx="21590" cy="0"/>
            </a:xfrm>
            <a:custGeom>
              <a:avLst/>
              <a:gdLst/>
              <a:ahLst/>
              <a:cxnLst/>
              <a:rect l="l" t="t" r="r" b="b"/>
              <a:pathLst>
                <a:path w="21590" h="0">
                  <a:moveTo>
                    <a:pt x="0" y="0"/>
                  </a:moveTo>
                  <a:lnTo>
                    <a:pt x="21526" y="0"/>
                  </a:lnTo>
                </a:path>
              </a:pathLst>
            </a:custGeom>
            <a:ln w="5854">
              <a:solidFill>
                <a:srgbClr val="231F20"/>
              </a:solidFill>
            </a:ln>
          </p:spPr>
          <p:txBody>
            <a:bodyPr wrap="square" lIns="0" tIns="0" rIns="0" bIns="0" rtlCol="0"/>
            <a:lstStyle/>
            <a:p/>
          </p:txBody>
        </p:sp>
        <p:sp>
          <p:nvSpPr>
            <p:cNvPr id="278" name="object 278" descr=""/>
            <p:cNvSpPr/>
            <p:nvPr/>
          </p:nvSpPr>
          <p:spPr>
            <a:xfrm>
              <a:off x="1477617" y="2041140"/>
              <a:ext cx="0" cy="85725"/>
            </a:xfrm>
            <a:custGeom>
              <a:avLst/>
              <a:gdLst/>
              <a:ahLst/>
              <a:cxnLst/>
              <a:rect l="l" t="t" r="r" b="b"/>
              <a:pathLst>
                <a:path w="0" h="85725">
                  <a:moveTo>
                    <a:pt x="0" y="0"/>
                  </a:moveTo>
                  <a:lnTo>
                    <a:pt x="0" y="85458"/>
                  </a:lnTo>
                </a:path>
              </a:pathLst>
            </a:custGeom>
            <a:ln w="5854">
              <a:solidFill>
                <a:srgbClr val="231F20"/>
              </a:solidFill>
            </a:ln>
          </p:spPr>
          <p:txBody>
            <a:bodyPr wrap="square" lIns="0" tIns="0" rIns="0" bIns="0" rtlCol="0"/>
            <a:lstStyle/>
            <a:p/>
          </p:txBody>
        </p:sp>
        <p:sp>
          <p:nvSpPr>
            <p:cNvPr id="279" name="object 279" descr=""/>
            <p:cNvSpPr/>
            <p:nvPr/>
          </p:nvSpPr>
          <p:spPr>
            <a:xfrm>
              <a:off x="1479495" y="2039466"/>
              <a:ext cx="0" cy="88900"/>
            </a:xfrm>
            <a:custGeom>
              <a:avLst/>
              <a:gdLst/>
              <a:ahLst/>
              <a:cxnLst/>
              <a:rect l="l" t="t" r="r" b="b"/>
              <a:pathLst>
                <a:path w="0" h="88900">
                  <a:moveTo>
                    <a:pt x="0" y="0"/>
                  </a:moveTo>
                  <a:lnTo>
                    <a:pt x="0" y="44297"/>
                  </a:lnTo>
                  <a:lnTo>
                    <a:pt x="0" y="88811"/>
                  </a:lnTo>
                </a:path>
              </a:pathLst>
            </a:custGeom>
            <a:ln w="5854">
              <a:solidFill>
                <a:srgbClr val="231F20"/>
              </a:solidFill>
            </a:ln>
          </p:spPr>
          <p:txBody>
            <a:bodyPr wrap="square" lIns="0" tIns="0" rIns="0" bIns="0" rtlCol="0"/>
            <a:lstStyle/>
            <a:p/>
          </p:txBody>
        </p:sp>
        <p:sp>
          <p:nvSpPr>
            <p:cNvPr id="280" name="object 280" descr=""/>
            <p:cNvSpPr/>
            <p:nvPr/>
          </p:nvSpPr>
          <p:spPr>
            <a:xfrm>
              <a:off x="1501020" y="2051379"/>
              <a:ext cx="0" cy="32384"/>
            </a:xfrm>
            <a:custGeom>
              <a:avLst/>
              <a:gdLst/>
              <a:ahLst/>
              <a:cxnLst/>
              <a:rect l="l" t="t" r="r" b="b"/>
              <a:pathLst>
                <a:path w="0" h="32385">
                  <a:moveTo>
                    <a:pt x="0" y="0"/>
                  </a:moveTo>
                  <a:lnTo>
                    <a:pt x="0" y="32384"/>
                  </a:lnTo>
                </a:path>
              </a:pathLst>
            </a:custGeom>
            <a:ln w="5854">
              <a:solidFill>
                <a:srgbClr val="231F20"/>
              </a:solidFill>
            </a:ln>
          </p:spPr>
          <p:txBody>
            <a:bodyPr wrap="square" lIns="0" tIns="0" rIns="0" bIns="0" rtlCol="0"/>
            <a:lstStyle/>
            <a:p/>
          </p:txBody>
        </p:sp>
        <p:sp>
          <p:nvSpPr>
            <p:cNvPr id="281" name="object 281" descr=""/>
            <p:cNvSpPr/>
            <p:nvPr/>
          </p:nvSpPr>
          <p:spPr>
            <a:xfrm>
              <a:off x="1529019" y="2039677"/>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282" name="object 282" descr=""/>
            <p:cNvSpPr/>
            <p:nvPr/>
          </p:nvSpPr>
          <p:spPr>
            <a:xfrm>
              <a:off x="1524425" y="2056395"/>
              <a:ext cx="5715" cy="0"/>
            </a:xfrm>
            <a:custGeom>
              <a:avLst/>
              <a:gdLst/>
              <a:ahLst/>
              <a:cxnLst/>
              <a:rect l="l" t="t" r="r" b="b"/>
              <a:pathLst>
                <a:path w="5715" h="0">
                  <a:moveTo>
                    <a:pt x="5219" y="0"/>
                  </a:moveTo>
                  <a:lnTo>
                    <a:pt x="0" y="0"/>
                  </a:lnTo>
                </a:path>
              </a:pathLst>
            </a:custGeom>
            <a:ln w="5854">
              <a:solidFill>
                <a:srgbClr val="231F20"/>
              </a:solidFill>
            </a:ln>
          </p:spPr>
          <p:txBody>
            <a:bodyPr wrap="square" lIns="0" tIns="0" rIns="0" bIns="0" rtlCol="0"/>
            <a:lstStyle/>
            <a:p/>
          </p:txBody>
        </p:sp>
        <p:sp>
          <p:nvSpPr>
            <p:cNvPr id="283" name="object 283" descr=""/>
            <p:cNvSpPr/>
            <p:nvPr/>
          </p:nvSpPr>
          <p:spPr>
            <a:xfrm>
              <a:off x="1523170" y="2039677"/>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284" name="object 284" descr=""/>
            <p:cNvSpPr/>
            <p:nvPr/>
          </p:nvSpPr>
          <p:spPr>
            <a:xfrm>
              <a:off x="1518575" y="2056395"/>
              <a:ext cx="5715" cy="0"/>
            </a:xfrm>
            <a:custGeom>
              <a:avLst/>
              <a:gdLst/>
              <a:ahLst/>
              <a:cxnLst/>
              <a:rect l="l" t="t" r="r" b="b"/>
              <a:pathLst>
                <a:path w="5715" h="0">
                  <a:moveTo>
                    <a:pt x="0" y="0"/>
                  </a:moveTo>
                  <a:lnTo>
                    <a:pt x="5219" y="0"/>
                  </a:lnTo>
                </a:path>
              </a:pathLst>
            </a:custGeom>
            <a:ln w="5854">
              <a:solidFill>
                <a:srgbClr val="231F20"/>
              </a:solidFill>
            </a:ln>
          </p:spPr>
          <p:txBody>
            <a:bodyPr wrap="square" lIns="0" tIns="0" rIns="0" bIns="0" rtlCol="0"/>
            <a:lstStyle/>
            <a:p/>
          </p:txBody>
        </p:sp>
        <p:sp>
          <p:nvSpPr>
            <p:cNvPr id="285" name="object 285" descr=""/>
            <p:cNvSpPr/>
            <p:nvPr/>
          </p:nvSpPr>
          <p:spPr>
            <a:xfrm>
              <a:off x="1517317" y="2039677"/>
              <a:ext cx="635" cy="0"/>
            </a:xfrm>
            <a:custGeom>
              <a:avLst/>
              <a:gdLst/>
              <a:ahLst/>
              <a:cxnLst/>
              <a:rect l="l" t="t" r="r" b="b"/>
              <a:pathLst>
                <a:path w="634" h="0">
                  <a:moveTo>
                    <a:pt x="0" y="0"/>
                  </a:moveTo>
                  <a:lnTo>
                    <a:pt x="622" y="0"/>
                  </a:lnTo>
                </a:path>
              </a:pathLst>
            </a:custGeom>
            <a:ln w="5854">
              <a:solidFill>
                <a:srgbClr val="231F20"/>
              </a:solidFill>
            </a:ln>
          </p:spPr>
          <p:txBody>
            <a:bodyPr wrap="square" lIns="0" tIns="0" rIns="0" bIns="0" rtlCol="0"/>
            <a:lstStyle/>
            <a:p/>
          </p:txBody>
        </p:sp>
        <p:sp>
          <p:nvSpPr>
            <p:cNvPr id="286" name="object 286" descr=""/>
            <p:cNvSpPr/>
            <p:nvPr/>
          </p:nvSpPr>
          <p:spPr>
            <a:xfrm>
              <a:off x="1512933" y="2056395"/>
              <a:ext cx="5080" cy="0"/>
            </a:xfrm>
            <a:custGeom>
              <a:avLst/>
              <a:gdLst/>
              <a:ahLst/>
              <a:cxnLst/>
              <a:rect l="l" t="t" r="r" b="b"/>
              <a:pathLst>
                <a:path w="5080" h="0">
                  <a:moveTo>
                    <a:pt x="0" y="0"/>
                  </a:moveTo>
                  <a:lnTo>
                    <a:pt x="5016" y="0"/>
                  </a:lnTo>
                </a:path>
              </a:pathLst>
            </a:custGeom>
            <a:ln w="5854">
              <a:solidFill>
                <a:srgbClr val="231F20"/>
              </a:solidFill>
            </a:ln>
          </p:spPr>
          <p:txBody>
            <a:bodyPr wrap="square" lIns="0" tIns="0" rIns="0" bIns="0" rtlCol="0"/>
            <a:lstStyle/>
            <a:p/>
          </p:txBody>
        </p:sp>
        <p:sp>
          <p:nvSpPr>
            <p:cNvPr id="287" name="object 287" descr=""/>
            <p:cNvSpPr/>
            <p:nvPr/>
          </p:nvSpPr>
          <p:spPr>
            <a:xfrm>
              <a:off x="1511468" y="2039677"/>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288" name="object 288" descr=""/>
            <p:cNvSpPr/>
            <p:nvPr/>
          </p:nvSpPr>
          <p:spPr>
            <a:xfrm>
              <a:off x="1507078" y="2056395"/>
              <a:ext cx="5080" cy="0"/>
            </a:xfrm>
            <a:custGeom>
              <a:avLst/>
              <a:gdLst/>
              <a:ahLst/>
              <a:cxnLst/>
              <a:rect l="l" t="t" r="r" b="b"/>
              <a:pathLst>
                <a:path w="5080" h="0">
                  <a:moveTo>
                    <a:pt x="0" y="0"/>
                  </a:moveTo>
                  <a:lnTo>
                    <a:pt x="5016" y="0"/>
                  </a:lnTo>
                </a:path>
              </a:pathLst>
            </a:custGeom>
            <a:ln w="5854">
              <a:solidFill>
                <a:srgbClr val="231F20"/>
              </a:solidFill>
            </a:ln>
          </p:spPr>
          <p:txBody>
            <a:bodyPr wrap="square" lIns="0" tIns="0" rIns="0" bIns="0" rtlCol="0"/>
            <a:lstStyle/>
            <a:p/>
          </p:txBody>
        </p:sp>
        <p:sp>
          <p:nvSpPr>
            <p:cNvPr id="289" name="object 289" descr=""/>
            <p:cNvSpPr/>
            <p:nvPr/>
          </p:nvSpPr>
          <p:spPr>
            <a:xfrm>
              <a:off x="1505615" y="2039677"/>
              <a:ext cx="1270" cy="0"/>
            </a:xfrm>
            <a:custGeom>
              <a:avLst/>
              <a:gdLst/>
              <a:ahLst/>
              <a:cxnLst/>
              <a:rect l="l" t="t" r="r" b="b"/>
              <a:pathLst>
                <a:path w="1269" h="0">
                  <a:moveTo>
                    <a:pt x="0" y="0"/>
                  </a:moveTo>
                  <a:lnTo>
                    <a:pt x="838" y="0"/>
                  </a:lnTo>
                </a:path>
              </a:pathLst>
            </a:custGeom>
            <a:ln w="5854">
              <a:solidFill>
                <a:srgbClr val="231F20"/>
              </a:solidFill>
            </a:ln>
          </p:spPr>
          <p:txBody>
            <a:bodyPr wrap="square" lIns="0" tIns="0" rIns="0" bIns="0" rtlCol="0"/>
            <a:lstStyle/>
            <a:p/>
          </p:txBody>
        </p:sp>
        <p:sp>
          <p:nvSpPr>
            <p:cNvPr id="290" name="object 290" descr=""/>
            <p:cNvSpPr/>
            <p:nvPr/>
          </p:nvSpPr>
          <p:spPr>
            <a:xfrm>
              <a:off x="1501231" y="2056395"/>
              <a:ext cx="5080" cy="0"/>
            </a:xfrm>
            <a:custGeom>
              <a:avLst/>
              <a:gdLst/>
              <a:ahLst/>
              <a:cxnLst/>
              <a:rect l="l" t="t" r="r" b="b"/>
              <a:pathLst>
                <a:path w="5080" h="0">
                  <a:moveTo>
                    <a:pt x="0" y="0"/>
                  </a:moveTo>
                  <a:lnTo>
                    <a:pt x="5016" y="0"/>
                  </a:lnTo>
                </a:path>
              </a:pathLst>
            </a:custGeom>
            <a:ln w="5854">
              <a:solidFill>
                <a:srgbClr val="231F20"/>
              </a:solidFill>
            </a:ln>
          </p:spPr>
          <p:txBody>
            <a:bodyPr wrap="square" lIns="0" tIns="0" rIns="0" bIns="0" rtlCol="0"/>
            <a:lstStyle/>
            <a:p/>
          </p:txBody>
        </p:sp>
        <p:sp>
          <p:nvSpPr>
            <p:cNvPr id="291" name="object 291" descr=""/>
            <p:cNvSpPr/>
            <p:nvPr/>
          </p:nvSpPr>
          <p:spPr>
            <a:xfrm>
              <a:off x="1502276" y="2128061"/>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292" name="object 292" descr=""/>
            <p:cNvSpPr/>
            <p:nvPr/>
          </p:nvSpPr>
          <p:spPr>
            <a:xfrm>
              <a:off x="1508131" y="2128061"/>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293" name="object 293" descr=""/>
            <p:cNvSpPr/>
            <p:nvPr/>
          </p:nvSpPr>
          <p:spPr>
            <a:xfrm>
              <a:off x="1513978" y="2128061"/>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294" name="object 294" descr=""/>
            <p:cNvSpPr/>
            <p:nvPr/>
          </p:nvSpPr>
          <p:spPr>
            <a:xfrm>
              <a:off x="1519831" y="2128061"/>
              <a:ext cx="635" cy="0"/>
            </a:xfrm>
            <a:custGeom>
              <a:avLst/>
              <a:gdLst/>
              <a:ahLst/>
              <a:cxnLst/>
              <a:rect l="l" t="t" r="r" b="b"/>
              <a:pathLst>
                <a:path w="634" h="0">
                  <a:moveTo>
                    <a:pt x="622" y="0"/>
                  </a:moveTo>
                  <a:lnTo>
                    <a:pt x="0" y="0"/>
                  </a:lnTo>
                </a:path>
              </a:pathLst>
            </a:custGeom>
            <a:ln w="5854">
              <a:solidFill>
                <a:srgbClr val="231F20"/>
              </a:solidFill>
            </a:ln>
          </p:spPr>
          <p:txBody>
            <a:bodyPr wrap="square" lIns="0" tIns="0" rIns="0" bIns="0" rtlCol="0"/>
            <a:lstStyle/>
            <a:p/>
          </p:txBody>
        </p:sp>
        <p:sp>
          <p:nvSpPr>
            <p:cNvPr id="295" name="object 295" descr=""/>
            <p:cNvSpPr/>
            <p:nvPr/>
          </p:nvSpPr>
          <p:spPr>
            <a:xfrm>
              <a:off x="1525476" y="2128061"/>
              <a:ext cx="1270" cy="0"/>
            </a:xfrm>
            <a:custGeom>
              <a:avLst/>
              <a:gdLst/>
              <a:ahLst/>
              <a:cxnLst/>
              <a:rect l="l" t="t" r="r" b="b"/>
              <a:pathLst>
                <a:path w="1269" h="0">
                  <a:moveTo>
                    <a:pt x="825" y="0"/>
                  </a:moveTo>
                  <a:lnTo>
                    <a:pt x="0" y="0"/>
                  </a:lnTo>
                </a:path>
              </a:pathLst>
            </a:custGeom>
            <a:ln w="5854">
              <a:solidFill>
                <a:srgbClr val="231F20"/>
              </a:solidFill>
            </a:ln>
          </p:spPr>
          <p:txBody>
            <a:bodyPr wrap="square" lIns="0" tIns="0" rIns="0" bIns="0" rtlCol="0"/>
            <a:lstStyle/>
            <a:p/>
          </p:txBody>
        </p:sp>
        <p:sp>
          <p:nvSpPr>
            <p:cNvPr id="296" name="object 296" descr=""/>
            <p:cNvSpPr/>
            <p:nvPr/>
          </p:nvSpPr>
          <p:spPr>
            <a:xfrm>
              <a:off x="1531317" y="2128061"/>
              <a:ext cx="1270" cy="0"/>
            </a:xfrm>
            <a:custGeom>
              <a:avLst/>
              <a:gdLst/>
              <a:ahLst/>
              <a:cxnLst/>
              <a:rect l="l" t="t" r="r" b="b"/>
              <a:pathLst>
                <a:path w="1269" h="0">
                  <a:moveTo>
                    <a:pt x="838" y="0"/>
                  </a:moveTo>
                  <a:lnTo>
                    <a:pt x="0" y="0"/>
                  </a:lnTo>
                </a:path>
              </a:pathLst>
            </a:custGeom>
            <a:ln w="5854">
              <a:solidFill>
                <a:srgbClr val="231F20"/>
              </a:solidFill>
            </a:ln>
          </p:spPr>
          <p:txBody>
            <a:bodyPr wrap="square" lIns="0" tIns="0" rIns="0" bIns="0" rtlCol="0"/>
            <a:lstStyle/>
            <a:p/>
          </p:txBody>
        </p:sp>
        <p:sp>
          <p:nvSpPr>
            <p:cNvPr id="297" name="object 297" descr=""/>
            <p:cNvSpPr/>
            <p:nvPr/>
          </p:nvSpPr>
          <p:spPr>
            <a:xfrm>
              <a:off x="1534661" y="2039677"/>
              <a:ext cx="1270" cy="0"/>
            </a:xfrm>
            <a:custGeom>
              <a:avLst/>
              <a:gdLst/>
              <a:ahLst/>
              <a:cxnLst/>
              <a:rect l="l" t="t" r="r" b="b"/>
              <a:pathLst>
                <a:path w="1269" h="0">
                  <a:moveTo>
                    <a:pt x="0" y="0"/>
                  </a:moveTo>
                  <a:lnTo>
                    <a:pt x="1054" y="0"/>
                  </a:lnTo>
                </a:path>
              </a:pathLst>
            </a:custGeom>
            <a:ln w="5854">
              <a:solidFill>
                <a:srgbClr val="231F20"/>
              </a:solidFill>
            </a:ln>
          </p:spPr>
          <p:txBody>
            <a:bodyPr wrap="square" lIns="0" tIns="0" rIns="0" bIns="0" rtlCol="0"/>
            <a:lstStyle/>
            <a:p/>
          </p:txBody>
        </p:sp>
        <p:sp>
          <p:nvSpPr>
            <p:cNvPr id="298" name="object 298" descr=""/>
            <p:cNvSpPr/>
            <p:nvPr/>
          </p:nvSpPr>
          <p:spPr>
            <a:xfrm>
              <a:off x="1530271" y="2056395"/>
              <a:ext cx="5080" cy="0"/>
            </a:xfrm>
            <a:custGeom>
              <a:avLst/>
              <a:gdLst/>
              <a:ahLst/>
              <a:cxnLst/>
              <a:rect l="l" t="t" r="r" b="b"/>
              <a:pathLst>
                <a:path w="5080" h="0">
                  <a:moveTo>
                    <a:pt x="5016" y="0"/>
                  </a:moveTo>
                  <a:lnTo>
                    <a:pt x="0" y="0"/>
                  </a:lnTo>
                </a:path>
              </a:pathLst>
            </a:custGeom>
            <a:ln w="5854">
              <a:solidFill>
                <a:srgbClr val="231F20"/>
              </a:solidFill>
            </a:ln>
          </p:spPr>
          <p:txBody>
            <a:bodyPr wrap="square" lIns="0" tIns="0" rIns="0" bIns="0" rtlCol="0"/>
            <a:lstStyle/>
            <a:p/>
          </p:txBody>
        </p:sp>
        <p:sp>
          <p:nvSpPr>
            <p:cNvPr id="299" name="object 299" descr=""/>
            <p:cNvSpPr/>
            <p:nvPr/>
          </p:nvSpPr>
          <p:spPr>
            <a:xfrm>
              <a:off x="1535709" y="2039677"/>
              <a:ext cx="0" cy="38100"/>
            </a:xfrm>
            <a:custGeom>
              <a:avLst/>
              <a:gdLst/>
              <a:ahLst/>
              <a:cxnLst/>
              <a:rect l="l" t="t" r="r" b="b"/>
              <a:pathLst>
                <a:path w="0" h="38100">
                  <a:moveTo>
                    <a:pt x="0" y="37820"/>
                  </a:moveTo>
                  <a:lnTo>
                    <a:pt x="0" y="0"/>
                  </a:lnTo>
                </a:path>
              </a:pathLst>
            </a:custGeom>
            <a:ln w="5854">
              <a:solidFill>
                <a:srgbClr val="231F20"/>
              </a:solidFill>
            </a:ln>
          </p:spPr>
          <p:txBody>
            <a:bodyPr wrap="square" lIns="0" tIns="0" rIns="0" bIns="0" rtlCol="0"/>
            <a:lstStyle/>
            <a:p/>
          </p:txBody>
        </p:sp>
        <p:sp>
          <p:nvSpPr>
            <p:cNvPr id="300" name="object 300" descr=""/>
            <p:cNvSpPr/>
            <p:nvPr/>
          </p:nvSpPr>
          <p:spPr>
            <a:xfrm>
              <a:off x="1535913" y="2055769"/>
              <a:ext cx="20320" cy="635"/>
            </a:xfrm>
            <a:custGeom>
              <a:avLst/>
              <a:gdLst/>
              <a:ahLst/>
              <a:cxnLst/>
              <a:rect l="l" t="t" r="r" b="b"/>
              <a:pathLst>
                <a:path w="20319" h="635">
                  <a:moveTo>
                    <a:pt x="19850" y="0"/>
                  </a:moveTo>
                  <a:lnTo>
                    <a:pt x="2095" y="0"/>
                  </a:lnTo>
                  <a:lnTo>
                    <a:pt x="0" y="622"/>
                  </a:lnTo>
                </a:path>
              </a:pathLst>
            </a:custGeom>
            <a:ln w="5854">
              <a:solidFill>
                <a:srgbClr val="231F20"/>
              </a:solidFill>
            </a:ln>
          </p:spPr>
          <p:txBody>
            <a:bodyPr wrap="square" lIns="0" tIns="0" rIns="0" bIns="0" rtlCol="0"/>
            <a:lstStyle/>
            <a:p/>
          </p:txBody>
        </p:sp>
        <p:sp>
          <p:nvSpPr>
            <p:cNvPr id="301" name="object 301" descr=""/>
            <p:cNvSpPr/>
            <p:nvPr/>
          </p:nvSpPr>
          <p:spPr>
            <a:xfrm>
              <a:off x="1538004" y="2055769"/>
              <a:ext cx="0" cy="22225"/>
            </a:xfrm>
            <a:custGeom>
              <a:avLst/>
              <a:gdLst/>
              <a:ahLst/>
              <a:cxnLst/>
              <a:rect l="l" t="t" r="r" b="b"/>
              <a:pathLst>
                <a:path w="0" h="22225">
                  <a:moveTo>
                    <a:pt x="0" y="0"/>
                  </a:moveTo>
                  <a:lnTo>
                    <a:pt x="0" y="21729"/>
                  </a:lnTo>
                </a:path>
              </a:pathLst>
            </a:custGeom>
            <a:ln w="5854">
              <a:solidFill>
                <a:srgbClr val="231F20"/>
              </a:solidFill>
            </a:ln>
          </p:spPr>
          <p:txBody>
            <a:bodyPr wrap="square" lIns="0" tIns="0" rIns="0" bIns="0" rtlCol="0"/>
            <a:lstStyle/>
            <a:p/>
          </p:txBody>
        </p:sp>
        <p:sp>
          <p:nvSpPr>
            <p:cNvPr id="302" name="object 302" descr=""/>
            <p:cNvSpPr/>
            <p:nvPr/>
          </p:nvSpPr>
          <p:spPr>
            <a:xfrm>
              <a:off x="1558277" y="2130573"/>
              <a:ext cx="635" cy="0"/>
            </a:xfrm>
            <a:custGeom>
              <a:avLst/>
              <a:gdLst/>
              <a:ahLst/>
              <a:cxnLst/>
              <a:rect l="l" t="t" r="r" b="b"/>
              <a:pathLst>
                <a:path w="634" h="0">
                  <a:moveTo>
                    <a:pt x="203" y="0"/>
                  </a:moveTo>
                  <a:lnTo>
                    <a:pt x="0" y="0"/>
                  </a:lnTo>
                </a:path>
              </a:pathLst>
            </a:custGeom>
            <a:ln w="5854">
              <a:solidFill>
                <a:srgbClr val="231F20"/>
              </a:solidFill>
            </a:ln>
          </p:spPr>
          <p:txBody>
            <a:bodyPr wrap="square" lIns="0" tIns="0" rIns="0" bIns="0" rtlCol="0"/>
            <a:lstStyle/>
            <a:p/>
          </p:txBody>
        </p:sp>
        <p:sp>
          <p:nvSpPr>
            <p:cNvPr id="303" name="object 303" descr=""/>
            <p:cNvSpPr/>
            <p:nvPr/>
          </p:nvSpPr>
          <p:spPr>
            <a:xfrm>
              <a:off x="1538841" y="2077498"/>
              <a:ext cx="10795" cy="0"/>
            </a:xfrm>
            <a:custGeom>
              <a:avLst/>
              <a:gdLst/>
              <a:ahLst/>
              <a:cxnLst/>
              <a:rect l="l" t="t" r="r" b="b"/>
              <a:pathLst>
                <a:path w="10794" h="0">
                  <a:moveTo>
                    <a:pt x="0" y="0"/>
                  </a:moveTo>
                  <a:lnTo>
                    <a:pt x="10236" y="0"/>
                  </a:lnTo>
                </a:path>
              </a:pathLst>
            </a:custGeom>
            <a:ln w="5854">
              <a:solidFill>
                <a:srgbClr val="231F20"/>
              </a:solidFill>
            </a:ln>
          </p:spPr>
          <p:txBody>
            <a:bodyPr wrap="square" lIns="0" tIns="0" rIns="0" bIns="0" rtlCol="0"/>
            <a:lstStyle/>
            <a:p/>
          </p:txBody>
        </p:sp>
        <p:sp>
          <p:nvSpPr>
            <p:cNvPr id="304" name="object 304" descr=""/>
            <p:cNvSpPr/>
            <p:nvPr/>
          </p:nvSpPr>
          <p:spPr>
            <a:xfrm>
              <a:off x="1538842" y="2130989"/>
              <a:ext cx="9525" cy="0"/>
            </a:xfrm>
            <a:custGeom>
              <a:avLst/>
              <a:gdLst/>
              <a:ahLst/>
              <a:cxnLst/>
              <a:rect l="l" t="t" r="r" b="b"/>
              <a:pathLst>
                <a:path w="9525" h="0">
                  <a:moveTo>
                    <a:pt x="9194" y="0"/>
                  </a:moveTo>
                  <a:lnTo>
                    <a:pt x="0" y="0"/>
                  </a:lnTo>
                </a:path>
              </a:pathLst>
            </a:custGeom>
            <a:ln w="5854">
              <a:solidFill>
                <a:srgbClr val="231F20"/>
              </a:solidFill>
            </a:ln>
          </p:spPr>
          <p:txBody>
            <a:bodyPr wrap="square" lIns="0" tIns="0" rIns="0" bIns="0" rtlCol="0"/>
            <a:lstStyle/>
            <a:p/>
          </p:txBody>
        </p:sp>
        <p:sp>
          <p:nvSpPr>
            <p:cNvPr id="305" name="object 305" descr=""/>
            <p:cNvSpPr/>
            <p:nvPr/>
          </p:nvSpPr>
          <p:spPr>
            <a:xfrm>
              <a:off x="1573321" y="2132037"/>
              <a:ext cx="33655" cy="0"/>
            </a:xfrm>
            <a:custGeom>
              <a:avLst/>
              <a:gdLst/>
              <a:ahLst/>
              <a:cxnLst/>
              <a:rect l="l" t="t" r="r" b="b"/>
              <a:pathLst>
                <a:path w="33655" h="0">
                  <a:moveTo>
                    <a:pt x="33223" y="0"/>
                  </a:moveTo>
                  <a:lnTo>
                    <a:pt x="0" y="0"/>
                  </a:lnTo>
                </a:path>
              </a:pathLst>
            </a:custGeom>
            <a:ln w="5854">
              <a:solidFill>
                <a:srgbClr val="231F20"/>
              </a:solidFill>
            </a:ln>
          </p:spPr>
          <p:txBody>
            <a:bodyPr wrap="square" lIns="0" tIns="0" rIns="0" bIns="0" rtlCol="0"/>
            <a:lstStyle/>
            <a:p/>
          </p:txBody>
        </p:sp>
        <p:sp>
          <p:nvSpPr>
            <p:cNvPr id="306" name="object 306" descr=""/>
            <p:cNvSpPr/>
            <p:nvPr/>
          </p:nvSpPr>
          <p:spPr>
            <a:xfrm>
              <a:off x="1573321" y="2035708"/>
              <a:ext cx="33655" cy="0"/>
            </a:xfrm>
            <a:custGeom>
              <a:avLst/>
              <a:gdLst/>
              <a:ahLst/>
              <a:cxnLst/>
              <a:rect l="l" t="t" r="r" b="b"/>
              <a:pathLst>
                <a:path w="33655" h="0">
                  <a:moveTo>
                    <a:pt x="33223" y="0"/>
                  </a:moveTo>
                  <a:lnTo>
                    <a:pt x="0" y="0"/>
                  </a:lnTo>
                </a:path>
              </a:pathLst>
            </a:custGeom>
            <a:ln w="5854">
              <a:solidFill>
                <a:srgbClr val="231F20"/>
              </a:solidFill>
            </a:ln>
          </p:spPr>
          <p:txBody>
            <a:bodyPr wrap="square" lIns="0" tIns="0" rIns="0" bIns="0" rtlCol="0"/>
            <a:lstStyle/>
            <a:p/>
          </p:txBody>
        </p:sp>
        <p:sp>
          <p:nvSpPr>
            <p:cNvPr id="307" name="object 307" descr=""/>
            <p:cNvSpPr/>
            <p:nvPr/>
          </p:nvSpPr>
          <p:spPr>
            <a:xfrm>
              <a:off x="1520870" y="207749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308" name="object 308" descr=""/>
            <p:cNvSpPr/>
            <p:nvPr/>
          </p:nvSpPr>
          <p:spPr>
            <a:xfrm>
              <a:off x="1522125" y="2127020"/>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309" name="object 309" descr=""/>
            <p:cNvSpPr/>
            <p:nvPr/>
          </p:nvSpPr>
          <p:spPr>
            <a:xfrm>
              <a:off x="1532571" y="207749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310" name="object 310" descr=""/>
            <p:cNvSpPr/>
            <p:nvPr/>
          </p:nvSpPr>
          <p:spPr>
            <a:xfrm>
              <a:off x="1533827" y="2127020"/>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311" name="object 311" descr=""/>
            <p:cNvSpPr/>
            <p:nvPr/>
          </p:nvSpPr>
          <p:spPr>
            <a:xfrm>
              <a:off x="1526726" y="2077498"/>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312" name="object 312" descr=""/>
            <p:cNvSpPr/>
            <p:nvPr/>
          </p:nvSpPr>
          <p:spPr>
            <a:xfrm>
              <a:off x="1527980" y="2127020"/>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313" name="object 313" descr=""/>
            <p:cNvSpPr/>
            <p:nvPr/>
          </p:nvSpPr>
          <p:spPr>
            <a:xfrm>
              <a:off x="1573524" y="2116155"/>
              <a:ext cx="48260" cy="0"/>
            </a:xfrm>
            <a:custGeom>
              <a:avLst/>
              <a:gdLst/>
              <a:ahLst/>
              <a:cxnLst/>
              <a:rect l="l" t="t" r="r" b="b"/>
              <a:pathLst>
                <a:path w="48259" h="0">
                  <a:moveTo>
                    <a:pt x="47853" y="0"/>
                  </a:moveTo>
                  <a:lnTo>
                    <a:pt x="0" y="0"/>
                  </a:lnTo>
                </a:path>
              </a:pathLst>
            </a:custGeom>
            <a:ln w="5854">
              <a:solidFill>
                <a:srgbClr val="231F20"/>
              </a:solidFill>
            </a:ln>
          </p:spPr>
          <p:txBody>
            <a:bodyPr wrap="square" lIns="0" tIns="0" rIns="0" bIns="0" rtlCol="0"/>
            <a:lstStyle/>
            <a:p/>
          </p:txBody>
        </p:sp>
        <p:sp>
          <p:nvSpPr>
            <p:cNvPr id="314" name="object 314" descr=""/>
            <p:cNvSpPr/>
            <p:nvPr/>
          </p:nvSpPr>
          <p:spPr>
            <a:xfrm>
              <a:off x="1573524" y="2051590"/>
              <a:ext cx="48260" cy="635"/>
            </a:xfrm>
            <a:custGeom>
              <a:avLst/>
              <a:gdLst/>
              <a:ahLst/>
              <a:cxnLst/>
              <a:rect l="l" t="t" r="r" b="b"/>
              <a:pathLst>
                <a:path w="48259" h="635">
                  <a:moveTo>
                    <a:pt x="47853" y="0"/>
                  </a:moveTo>
                  <a:lnTo>
                    <a:pt x="0" y="0"/>
                  </a:lnTo>
                  <a:lnTo>
                    <a:pt x="0" y="203"/>
                  </a:lnTo>
                </a:path>
              </a:pathLst>
            </a:custGeom>
            <a:ln w="5854">
              <a:solidFill>
                <a:srgbClr val="231F20"/>
              </a:solidFill>
            </a:ln>
          </p:spPr>
          <p:txBody>
            <a:bodyPr wrap="square" lIns="0" tIns="0" rIns="0" bIns="0" rtlCol="0"/>
            <a:lstStyle/>
            <a:p/>
          </p:txBody>
        </p:sp>
        <p:sp>
          <p:nvSpPr>
            <p:cNvPr id="315" name="object 315" descr=""/>
            <p:cNvSpPr/>
            <p:nvPr/>
          </p:nvSpPr>
          <p:spPr>
            <a:xfrm>
              <a:off x="1573529" y="2115944"/>
              <a:ext cx="0" cy="635"/>
            </a:xfrm>
            <a:custGeom>
              <a:avLst/>
              <a:gdLst/>
              <a:ahLst/>
              <a:cxnLst/>
              <a:rect l="l" t="t" r="r" b="b"/>
              <a:pathLst>
                <a:path w="0" h="635">
                  <a:moveTo>
                    <a:pt x="0" y="0"/>
                  </a:moveTo>
                  <a:lnTo>
                    <a:pt x="0" y="215"/>
                  </a:lnTo>
                </a:path>
              </a:pathLst>
            </a:custGeom>
            <a:ln w="5854">
              <a:solidFill>
                <a:srgbClr val="231F20"/>
              </a:solidFill>
            </a:ln>
          </p:spPr>
          <p:txBody>
            <a:bodyPr wrap="square" lIns="0" tIns="0" rIns="0" bIns="0" rtlCol="0"/>
            <a:lstStyle/>
            <a:p/>
          </p:txBody>
        </p:sp>
        <p:sp>
          <p:nvSpPr>
            <p:cNvPr id="316" name="object 316" descr=""/>
            <p:cNvSpPr/>
            <p:nvPr/>
          </p:nvSpPr>
          <p:spPr>
            <a:xfrm>
              <a:off x="1606745" y="2038213"/>
              <a:ext cx="635" cy="0"/>
            </a:xfrm>
            <a:custGeom>
              <a:avLst/>
              <a:gdLst/>
              <a:ahLst/>
              <a:cxnLst/>
              <a:rect l="l" t="t" r="r" b="b"/>
              <a:pathLst>
                <a:path w="634" h="0">
                  <a:moveTo>
                    <a:pt x="215" y="0"/>
                  </a:moveTo>
                  <a:lnTo>
                    <a:pt x="0" y="0"/>
                  </a:lnTo>
                </a:path>
              </a:pathLst>
            </a:custGeom>
            <a:ln w="5854">
              <a:solidFill>
                <a:srgbClr val="231F20"/>
              </a:solidFill>
            </a:ln>
          </p:spPr>
          <p:txBody>
            <a:bodyPr wrap="square" lIns="0" tIns="0" rIns="0" bIns="0" rtlCol="0"/>
            <a:lstStyle/>
            <a:p/>
          </p:txBody>
        </p:sp>
        <p:sp>
          <p:nvSpPr>
            <p:cNvPr id="317" name="object 317" descr=""/>
            <p:cNvSpPr/>
            <p:nvPr/>
          </p:nvSpPr>
          <p:spPr>
            <a:xfrm>
              <a:off x="1606745" y="2031529"/>
              <a:ext cx="635" cy="0"/>
            </a:xfrm>
            <a:custGeom>
              <a:avLst/>
              <a:gdLst/>
              <a:ahLst/>
              <a:cxnLst/>
              <a:rect l="l" t="t" r="r" b="b"/>
              <a:pathLst>
                <a:path w="634" h="0">
                  <a:moveTo>
                    <a:pt x="215" y="0"/>
                  </a:moveTo>
                  <a:lnTo>
                    <a:pt x="0" y="0"/>
                  </a:lnTo>
                </a:path>
              </a:pathLst>
            </a:custGeom>
            <a:ln w="5854">
              <a:solidFill>
                <a:srgbClr val="231F20"/>
              </a:solidFill>
            </a:ln>
          </p:spPr>
          <p:txBody>
            <a:bodyPr wrap="square" lIns="0" tIns="0" rIns="0" bIns="0" rtlCol="0"/>
            <a:lstStyle/>
            <a:p/>
          </p:txBody>
        </p:sp>
        <p:sp>
          <p:nvSpPr>
            <p:cNvPr id="318" name="object 318" descr=""/>
            <p:cNvSpPr/>
            <p:nvPr/>
          </p:nvSpPr>
          <p:spPr>
            <a:xfrm>
              <a:off x="1606745" y="2136216"/>
              <a:ext cx="635" cy="0"/>
            </a:xfrm>
            <a:custGeom>
              <a:avLst/>
              <a:gdLst/>
              <a:ahLst/>
              <a:cxnLst/>
              <a:rect l="l" t="t" r="r" b="b"/>
              <a:pathLst>
                <a:path w="634" h="0">
                  <a:moveTo>
                    <a:pt x="215" y="0"/>
                  </a:moveTo>
                  <a:lnTo>
                    <a:pt x="0" y="0"/>
                  </a:lnTo>
                </a:path>
              </a:pathLst>
            </a:custGeom>
            <a:ln w="5854">
              <a:solidFill>
                <a:srgbClr val="231F20"/>
              </a:solidFill>
            </a:ln>
          </p:spPr>
          <p:txBody>
            <a:bodyPr wrap="square" lIns="0" tIns="0" rIns="0" bIns="0" rtlCol="0"/>
            <a:lstStyle/>
            <a:p/>
          </p:txBody>
        </p:sp>
        <p:sp>
          <p:nvSpPr>
            <p:cNvPr id="319" name="object 319" descr=""/>
            <p:cNvSpPr/>
            <p:nvPr/>
          </p:nvSpPr>
          <p:spPr>
            <a:xfrm>
              <a:off x="1606745" y="2129526"/>
              <a:ext cx="635" cy="0"/>
            </a:xfrm>
            <a:custGeom>
              <a:avLst/>
              <a:gdLst/>
              <a:ahLst/>
              <a:cxnLst/>
              <a:rect l="l" t="t" r="r" b="b"/>
              <a:pathLst>
                <a:path w="634" h="0">
                  <a:moveTo>
                    <a:pt x="215" y="0"/>
                  </a:moveTo>
                  <a:lnTo>
                    <a:pt x="0" y="0"/>
                  </a:lnTo>
                </a:path>
              </a:pathLst>
            </a:custGeom>
            <a:ln w="5854">
              <a:solidFill>
                <a:srgbClr val="231F20"/>
              </a:solidFill>
            </a:ln>
          </p:spPr>
          <p:txBody>
            <a:bodyPr wrap="square" lIns="0" tIns="0" rIns="0" bIns="0" rtlCol="0"/>
            <a:lstStyle/>
            <a:p/>
          </p:txBody>
        </p:sp>
        <p:sp>
          <p:nvSpPr>
            <p:cNvPr id="320" name="object 320" descr=""/>
            <p:cNvSpPr/>
            <p:nvPr/>
          </p:nvSpPr>
          <p:spPr>
            <a:xfrm>
              <a:off x="1515022" y="207749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321" name="object 321" descr=""/>
            <p:cNvSpPr/>
            <p:nvPr/>
          </p:nvSpPr>
          <p:spPr>
            <a:xfrm>
              <a:off x="1503525" y="207749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322" name="object 322" descr=""/>
            <p:cNvSpPr/>
            <p:nvPr/>
          </p:nvSpPr>
          <p:spPr>
            <a:xfrm>
              <a:off x="1509379" y="2077498"/>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323" name="object 323" descr=""/>
            <p:cNvSpPr/>
            <p:nvPr/>
          </p:nvSpPr>
          <p:spPr>
            <a:xfrm>
              <a:off x="1620541" y="2145833"/>
              <a:ext cx="13335" cy="1270"/>
            </a:xfrm>
            <a:custGeom>
              <a:avLst/>
              <a:gdLst/>
              <a:ahLst/>
              <a:cxnLst/>
              <a:rect l="l" t="t" r="r" b="b"/>
              <a:pathLst>
                <a:path w="13335" h="1269">
                  <a:moveTo>
                    <a:pt x="0" y="622"/>
                  </a:moveTo>
                  <a:lnTo>
                    <a:pt x="0" y="1041"/>
                  </a:lnTo>
                  <a:lnTo>
                    <a:pt x="12750" y="1041"/>
                  </a:lnTo>
                  <a:lnTo>
                    <a:pt x="12750" y="0"/>
                  </a:lnTo>
                </a:path>
              </a:pathLst>
            </a:custGeom>
            <a:ln w="5854">
              <a:solidFill>
                <a:srgbClr val="231F20"/>
              </a:solidFill>
            </a:ln>
          </p:spPr>
          <p:txBody>
            <a:bodyPr wrap="square" lIns="0" tIns="0" rIns="0" bIns="0" rtlCol="0"/>
            <a:lstStyle/>
            <a:p/>
          </p:txBody>
        </p:sp>
        <p:sp>
          <p:nvSpPr>
            <p:cNvPr id="324" name="object 324" descr=""/>
            <p:cNvSpPr/>
            <p:nvPr/>
          </p:nvSpPr>
          <p:spPr>
            <a:xfrm>
              <a:off x="1622631" y="2145833"/>
              <a:ext cx="635" cy="635"/>
            </a:xfrm>
            <a:custGeom>
              <a:avLst/>
              <a:gdLst/>
              <a:ahLst/>
              <a:cxnLst/>
              <a:rect l="l" t="t" r="r" b="b"/>
              <a:pathLst>
                <a:path w="634" h="635">
                  <a:moveTo>
                    <a:pt x="0" y="622"/>
                  </a:moveTo>
                  <a:lnTo>
                    <a:pt x="419" y="0"/>
                  </a:lnTo>
                </a:path>
              </a:pathLst>
            </a:custGeom>
            <a:ln w="5854">
              <a:solidFill>
                <a:srgbClr val="231F20"/>
              </a:solidFill>
            </a:ln>
          </p:spPr>
          <p:txBody>
            <a:bodyPr wrap="square" lIns="0" tIns="0" rIns="0" bIns="0" rtlCol="0"/>
            <a:lstStyle/>
            <a:p/>
          </p:txBody>
        </p:sp>
        <p:sp>
          <p:nvSpPr>
            <p:cNvPr id="325" name="object 325" descr=""/>
            <p:cNvSpPr/>
            <p:nvPr/>
          </p:nvSpPr>
          <p:spPr>
            <a:xfrm>
              <a:off x="1549074" y="2077498"/>
              <a:ext cx="1270" cy="1270"/>
            </a:xfrm>
            <a:custGeom>
              <a:avLst/>
              <a:gdLst/>
              <a:ahLst/>
              <a:cxnLst/>
              <a:rect l="l" t="t" r="r" b="b"/>
              <a:pathLst>
                <a:path w="1269" h="1269">
                  <a:moveTo>
                    <a:pt x="1257" y="0"/>
                  </a:moveTo>
                  <a:lnTo>
                    <a:pt x="0" y="0"/>
                  </a:lnTo>
                  <a:lnTo>
                    <a:pt x="0" y="1054"/>
                  </a:lnTo>
                </a:path>
              </a:pathLst>
            </a:custGeom>
            <a:ln w="5854">
              <a:solidFill>
                <a:srgbClr val="231F20"/>
              </a:solidFill>
            </a:ln>
          </p:spPr>
          <p:txBody>
            <a:bodyPr wrap="square" lIns="0" tIns="0" rIns="0" bIns="0" rtlCol="0"/>
            <a:lstStyle/>
            <a:p/>
          </p:txBody>
        </p:sp>
        <p:sp>
          <p:nvSpPr>
            <p:cNvPr id="326" name="object 326" descr=""/>
            <p:cNvSpPr/>
            <p:nvPr/>
          </p:nvSpPr>
          <p:spPr>
            <a:xfrm>
              <a:off x="1548037" y="2078545"/>
              <a:ext cx="0" cy="56515"/>
            </a:xfrm>
            <a:custGeom>
              <a:avLst/>
              <a:gdLst/>
              <a:ahLst/>
              <a:cxnLst/>
              <a:rect l="l" t="t" r="r" b="b"/>
              <a:pathLst>
                <a:path w="0" h="56514">
                  <a:moveTo>
                    <a:pt x="0" y="0"/>
                  </a:moveTo>
                  <a:lnTo>
                    <a:pt x="0" y="55994"/>
                  </a:lnTo>
                </a:path>
              </a:pathLst>
            </a:custGeom>
            <a:ln w="5854">
              <a:solidFill>
                <a:srgbClr val="231F20"/>
              </a:solidFill>
            </a:ln>
          </p:spPr>
          <p:txBody>
            <a:bodyPr wrap="square" lIns="0" tIns="0" rIns="0" bIns="0" rtlCol="0"/>
            <a:lstStyle/>
            <a:p/>
          </p:txBody>
        </p:sp>
        <p:sp>
          <p:nvSpPr>
            <p:cNvPr id="327" name="object 327" descr=""/>
            <p:cNvSpPr/>
            <p:nvPr/>
          </p:nvSpPr>
          <p:spPr>
            <a:xfrm>
              <a:off x="1535920" y="2077498"/>
              <a:ext cx="3175" cy="58419"/>
            </a:xfrm>
            <a:custGeom>
              <a:avLst/>
              <a:gdLst/>
              <a:ahLst/>
              <a:cxnLst/>
              <a:rect l="l" t="t" r="r" b="b"/>
              <a:pathLst>
                <a:path w="3175" h="58419">
                  <a:moveTo>
                    <a:pt x="2921" y="0"/>
                  </a:moveTo>
                  <a:lnTo>
                    <a:pt x="2921" y="6273"/>
                  </a:lnTo>
                  <a:lnTo>
                    <a:pt x="2921" y="58293"/>
                  </a:lnTo>
                  <a:lnTo>
                    <a:pt x="0" y="58293"/>
                  </a:lnTo>
                  <a:lnTo>
                    <a:pt x="0" y="6273"/>
                  </a:lnTo>
                  <a:lnTo>
                    <a:pt x="0" y="0"/>
                  </a:lnTo>
                  <a:lnTo>
                    <a:pt x="2921" y="0"/>
                  </a:lnTo>
                </a:path>
              </a:pathLst>
            </a:custGeom>
            <a:ln w="5854">
              <a:solidFill>
                <a:srgbClr val="231F20"/>
              </a:solidFill>
            </a:ln>
          </p:spPr>
          <p:txBody>
            <a:bodyPr wrap="square" lIns="0" tIns="0" rIns="0" bIns="0" rtlCol="0"/>
            <a:lstStyle/>
            <a:p/>
          </p:txBody>
        </p:sp>
        <p:sp>
          <p:nvSpPr>
            <p:cNvPr id="328" name="object 328" descr=""/>
            <p:cNvSpPr/>
            <p:nvPr/>
          </p:nvSpPr>
          <p:spPr>
            <a:xfrm>
              <a:off x="1550332" y="2077498"/>
              <a:ext cx="0" cy="1270"/>
            </a:xfrm>
            <a:custGeom>
              <a:avLst/>
              <a:gdLst/>
              <a:ahLst/>
              <a:cxnLst/>
              <a:rect l="l" t="t" r="r" b="b"/>
              <a:pathLst>
                <a:path w="0" h="1269">
                  <a:moveTo>
                    <a:pt x="0" y="0"/>
                  </a:moveTo>
                  <a:lnTo>
                    <a:pt x="0" y="1054"/>
                  </a:lnTo>
                </a:path>
              </a:pathLst>
            </a:custGeom>
            <a:ln w="5854">
              <a:solidFill>
                <a:srgbClr val="231F20"/>
              </a:solidFill>
            </a:ln>
          </p:spPr>
          <p:txBody>
            <a:bodyPr wrap="square" lIns="0" tIns="0" rIns="0" bIns="0" rtlCol="0"/>
            <a:lstStyle/>
            <a:p/>
          </p:txBody>
        </p:sp>
        <p:sp>
          <p:nvSpPr>
            <p:cNvPr id="329" name="object 329" descr=""/>
            <p:cNvSpPr/>
            <p:nvPr/>
          </p:nvSpPr>
          <p:spPr>
            <a:xfrm>
              <a:off x="1549084" y="2135794"/>
              <a:ext cx="8255" cy="0"/>
            </a:xfrm>
            <a:custGeom>
              <a:avLst/>
              <a:gdLst/>
              <a:ahLst/>
              <a:cxnLst/>
              <a:rect l="l" t="t" r="r" b="b"/>
              <a:pathLst>
                <a:path w="8255" h="0">
                  <a:moveTo>
                    <a:pt x="7937" y="0"/>
                  </a:moveTo>
                  <a:lnTo>
                    <a:pt x="0" y="0"/>
                  </a:lnTo>
                </a:path>
              </a:pathLst>
            </a:custGeom>
            <a:ln w="5854">
              <a:solidFill>
                <a:srgbClr val="231F20"/>
              </a:solidFill>
            </a:ln>
          </p:spPr>
          <p:txBody>
            <a:bodyPr wrap="square" lIns="0" tIns="0" rIns="0" bIns="0" rtlCol="0"/>
            <a:lstStyle/>
            <a:p/>
          </p:txBody>
        </p:sp>
        <p:sp>
          <p:nvSpPr>
            <p:cNvPr id="330" name="object 330" descr=""/>
            <p:cNvSpPr/>
            <p:nvPr/>
          </p:nvSpPr>
          <p:spPr>
            <a:xfrm>
              <a:off x="1549078" y="2078543"/>
              <a:ext cx="1270" cy="57785"/>
            </a:xfrm>
            <a:custGeom>
              <a:avLst/>
              <a:gdLst/>
              <a:ahLst/>
              <a:cxnLst/>
              <a:rect l="l" t="t" r="r" b="b"/>
              <a:pathLst>
                <a:path w="1269" h="57785">
                  <a:moveTo>
                    <a:pt x="0" y="57251"/>
                  </a:moveTo>
                  <a:lnTo>
                    <a:pt x="0" y="5219"/>
                  </a:lnTo>
                  <a:lnTo>
                    <a:pt x="0" y="0"/>
                  </a:lnTo>
                  <a:lnTo>
                    <a:pt x="1257" y="0"/>
                  </a:lnTo>
                </a:path>
              </a:pathLst>
            </a:custGeom>
            <a:ln w="5854">
              <a:solidFill>
                <a:srgbClr val="231F20"/>
              </a:solidFill>
            </a:ln>
          </p:spPr>
          <p:txBody>
            <a:bodyPr wrap="square" lIns="0" tIns="0" rIns="0" bIns="0" rtlCol="0"/>
            <a:lstStyle/>
            <a:p/>
          </p:txBody>
        </p:sp>
        <p:sp>
          <p:nvSpPr>
            <p:cNvPr id="331" name="object 331" descr=""/>
            <p:cNvSpPr/>
            <p:nvPr/>
          </p:nvSpPr>
          <p:spPr>
            <a:xfrm>
              <a:off x="1627226" y="2222302"/>
              <a:ext cx="0" cy="73025"/>
            </a:xfrm>
            <a:custGeom>
              <a:avLst/>
              <a:gdLst/>
              <a:ahLst/>
              <a:cxnLst/>
              <a:rect l="l" t="t" r="r" b="b"/>
              <a:pathLst>
                <a:path w="0" h="73025">
                  <a:moveTo>
                    <a:pt x="0" y="0"/>
                  </a:moveTo>
                  <a:lnTo>
                    <a:pt x="0" y="36360"/>
                  </a:lnTo>
                  <a:lnTo>
                    <a:pt x="0" y="72923"/>
                  </a:lnTo>
                </a:path>
              </a:pathLst>
            </a:custGeom>
            <a:ln w="5854">
              <a:solidFill>
                <a:srgbClr val="231F20"/>
              </a:solidFill>
            </a:ln>
          </p:spPr>
          <p:txBody>
            <a:bodyPr wrap="square" lIns="0" tIns="0" rIns="0" bIns="0" rtlCol="0"/>
            <a:lstStyle/>
            <a:p/>
          </p:txBody>
        </p:sp>
        <p:sp>
          <p:nvSpPr>
            <p:cNvPr id="332" name="object 332" descr=""/>
            <p:cNvSpPr/>
            <p:nvPr/>
          </p:nvSpPr>
          <p:spPr>
            <a:xfrm>
              <a:off x="1627228" y="2258658"/>
              <a:ext cx="4445" cy="0"/>
            </a:xfrm>
            <a:custGeom>
              <a:avLst/>
              <a:gdLst/>
              <a:ahLst/>
              <a:cxnLst/>
              <a:rect l="l" t="t" r="r" b="b"/>
              <a:pathLst>
                <a:path w="4444" h="0">
                  <a:moveTo>
                    <a:pt x="4178" y="0"/>
                  </a:moveTo>
                  <a:lnTo>
                    <a:pt x="0" y="0"/>
                  </a:lnTo>
                </a:path>
              </a:pathLst>
            </a:custGeom>
            <a:ln w="5854">
              <a:solidFill>
                <a:srgbClr val="231F20"/>
              </a:solidFill>
            </a:ln>
          </p:spPr>
          <p:txBody>
            <a:bodyPr wrap="square" lIns="0" tIns="0" rIns="0" bIns="0" rtlCol="0"/>
            <a:lstStyle/>
            <a:p/>
          </p:txBody>
        </p:sp>
        <p:sp>
          <p:nvSpPr>
            <p:cNvPr id="333" name="object 333" descr=""/>
            <p:cNvSpPr/>
            <p:nvPr/>
          </p:nvSpPr>
          <p:spPr>
            <a:xfrm>
              <a:off x="1632870" y="2258658"/>
              <a:ext cx="2540" cy="0"/>
            </a:xfrm>
            <a:custGeom>
              <a:avLst/>
              <a:gdLst/>
              <a:ahLst/>
              <a:cxnLst/>
              <a:rect l="l" t="t" r="r" b="b"/>
              <a:pathLst>
                <a:path w="2539" h="0">
                  <a:moveTo>
                    <a:pt x="2298" y="0"/>
                  </a:moveTo>
                  <a:lnTo>
                    <a:pt x="0" y="0"/>
                  </a:lnTo>
                </a:path>
              </a:pathLst>
            </a:custGeom>
            <a:ln w="5854">
              <a:solidFill>
                <a:srgbClr val="231F20"/>
              </a:solidFill>
            </a:ln>
          </p:spPr>
          <p:txBody>
            <a:bodyPr wrap="square" lIns="0" tIns="0" rIns="0" bIns="0" rtlCol="0"/>
            <a:lstStyle/>
            <a:p/>
          </p:txBody>
        </p:sp>
        <p:sp>
          <p:nvSpPr>
            <p:cNvPr id="334" name="object 334" descr=""/>
            <p:cNvSpPr/>
            <p:nvPr/>
          </p:nvSpPr>
          <p:spPr>
            <a:xfrm>
              <a:off x="1631406" y="2258658"/>
              <a:ext cx="0" cy="53340"/>
            </a:xfrm>
            <a:custGeom>
              <a:avLst/>
              <a:gdLst/>
              <a:ahLst/>
              <a:cxnLst/>
              <a:rect l="l" t="t" r="r" b="b"/>
              <a:pathLst>
                <a:path w="0" h="53339">
                  <a:moveTo>
                    <a:pt x="0" y="0"/>
                  </a:moveTo>
                  <a:lnTo>
                    <a:pt x="0" y="53073"/>
                  </a:lnTo>
                </a:path>
              </a:pathLst>
            </a:custGeom>
            <a:ln w="5854">
              <a:solidFill>
                <a:srgbClr val="231F20"/>
              </a:solidFill>
            </a:ln>
          </p:spPr>
          <p:txBody>
            <a:bodyPr wrap="square" lIns="0" tIns="0" rIns="0" bIns="0" rtlCol="0"/>
            <a:lstStyle/>
            <a:p/>
          </p:txBody>
        </p:sp>
        <p:sp>
          <p:nvSpPr>
            <p:cNvPr id="335" name="object 335" descr=""/>
            <p:cNvSpPr/>
            <p:nvPr/>
          </p:nvSpPr>
          <p:spPr>
            <a:xfrm>
              <a:off x="1632869" y="2258658"/>
              <a:ext cx="0" cy="53975"/>
            </a:xfrm>
            <a:custGeom>
              <a:avLst/>
              <a:gdLst/>
              <a:ahLst/>
              <a:cxnLst/>
              <a:rect l="l" t="t" r="r" b="b"/>
              <a:pathLst>
                <a:path w="0" h="53975">
                  <a:moveTo>
                    <a:pt x="0" y="0"/>
                  </a:moveTo>
                  <a:lnTo>
                    <a:pt x="0" y="53911"/>
                  </a:lnTo>
                </a:path>
              </a:pathLst>
            </a:custGeom>
            <a:ln w="5854">
              <a:solidFill>
                <a:srgbClr val="231F20"/>
              </a:solidFill>
            </a:ln>
          </p:spPr>
          <p:txBody>
            <a:bodyPr wrap="square" lIns="0" tIns="0" rIns="0" bIns="0" rtlCol="0"/>
            <a:lstStyle/>
            <a:p/>
          </p:txBody>
        </p:sp>
        <p:sp>
          <p:nvSpPr>
            <p:cNvPr id="336" name="object 336" descr=""/>
            <p:cNvSpPr/>
            <p:nvPr/>
          </p:nvSpPr>
          <p:spPr>
            <a:xfrm>
              <a:off x="1631408" y="2204752"/>
              <a:ext cx="1905" cy="53975"/>
            </a:xfrm>
            <a:custGeom>
              <a:avLst/>
              <a:gdLst/>
              <a:ahLst/>
              <a:cxnLst/>
              <a:rect l="l" t="t" r="r" b="b"/>
              <a:pathLst>
                <a:path w="1905" h="53975">
                  <a:moveTo>
                    <a:pt x="1460" y="0"/>
                  </a:moveTo>
                  <a:lnTo>
                    <a:pt x="1460" y="53911"/>
                  </a:lnTo>
                  <a:lnTo>
                    <a:pt x="0" y="53911"/>
                  </a:lnTo>
                  <a:lnTo>
                    <a:pt x="0" y="1041"/>
                  </a:lnTo>
                </a:path>
              </a:pathLst>
            </a:custGeom>
            <a:ln w="5854">
              <a:solidFill>
                <a:srgbClr val="231F20"/>
              </a:solidFill>
            </a:ln>
          </p:spPr>
          <p:txBody>
            <a:bodyPr wrap="square" lIns="0" tIns="0" rIns="0" bIns="0" rtlCol="0"/>
            <a:lstStyle/>
            <a:p/>
          </p:txBody>
        </p:sp>
        <p:sp>
          <p:nvSpPr>
            <p:cNvPr id="337" name="object 337" descr=""/>
            <p:cNvSpPr/>
            <p:nvPr/>
          </p:nvSpPr>
          <p:spPr>
            <a:xfrm>
              <a:off x="1571019" y="2026935"/>
              <a:ext cx="0" cy="10795"/>
            </a:xfrm>
            <a:custGeom>
              <a:avLst/>
              <a:gdLst/>
              <a:ahLst/>
              <a:cxnLst/>
              <a:rect l="l" t="t" r="r" b="b"/>
              <a:pathLst>
                <a:path w="0" h="10794">
                  <a:moveTo>
                    <a:pt x="0" y="10236"/>
                  </a:moveTo>
                  <a:lnTo>
                    <a:pt x="0" y="0"/>
                  </a:lnTo>
                </a:path>
              </a:pathLst>
            </a:custGeom>
            <a:ln w="5854">
              <a:solidFill>
                <a:srgbClr val="231F20"/>
              </a:solidFill>
            </a:ln>
          </p:spPr>
          <p:txBody>
            <a:bodyPr wrap="square" lIns="0" tIns="0" rIns="0" bIns="0" rtlCol="0"/>
            <a:lstStyle/>
            <a:p/>
          </p:txBody>
        </p:sp>
        <p:sp>
          <p:nvSpPr>
            <p:cNvPr id="338" name="object 338" descr=""/>
            <p:cNvSpPr/>
            <p:nvPr/>
          </p:nvSpPr>
          <p:spPr>
            <a:xfrm>
              <a:off x="1571021" y="2130576"/>
              <a:ext cx="635" cy="10795"/>
            </a:xfrm>
            <a:custGeom>
              <a:avLst/>
              <a:gdLst/>
              <a:ahLst/>
              <a:cxnLst/>
              <a:rect l="l" t="t" r="r" b="b"/>
              <a:pathLst>
                <a:path w="634" h="10794">
                  <a:moveTo>
                    <a:pt x="419" y="1460"/>
                  </a:moveTo>
                  <a:lnTo>
                    <a:pt x="419" y="9817"/>
                  </a:lnTo>
                  <a:lnTo>
                    <a:pt x="0" y="10236"/>
                  </a:lnTo>
                  <a:lnTo>
                    <a:pt x="0" y="0"/>
                  </a:lnTo>
                </a:path>
              </a:pathLst>
            </a:custGeom>
            <a:ln w="5854">
              <a:solidFill>
                <a:srgbClr val="231F20"/>
              </a:solidFill>
            </a:ln>
          </p:spPr>
          <p:txBody>
            <a:bodyPr wrap="square" lIns="0" tIns="0" rIns="0" bIns="0" rtlCol="0"/>
            <a:lstStyle/>
            <a:p/>
          </p:txBody>
        </p:sp>
        <p:sp>
          <p:nvSpPr>
            <p:cNvPr id="339" name="object 339" descr=""/>
            <p:cNvSpPr/>
            <p:nvPr/>
          </p:nvSpPr>
          <p:spPr>
            <a:xfrm>
              <a:off x="1571019" y="2026934"/>
              <a:ext cx="635" cy="8890"/>
            </a:xfrm>
            <a:custGeom>
              <a:avLst/>
              <a:gdLst/>
              <a:ahLst/>
              <a:cxnLst/>
              <a:rect l="l" t="t" r="r" b="b"/>
              <a:pathLst>
                <a:path w="634" h="8889">
                  <a:moveTo>
                    <a:pt x="0" y="0"/>
                  </a:moveTo>
                  <a:lnTo>
                    <a:pt x="419" y="419"/>
                  </a:lnTo>
                  <a:lnTo>
                    <a:pt x="419" y="8775"/>
                  </a:lnTo>
                </a:path>
              </a:pathLst>
            </a:custGeom>
            <a:ln w="5854">
              <a:solidFill>
                <a:srgbClr val="231F20"/>
              </a:solidFill>
            </a:ln>
          </p:spPr>
          <p:txBody>
            <a:bodyPr wrap="square" lIns="0" tIns="0" rIns="0" bIns="0" rtlCol="0"/>
            <a:lstStyle/>
            <a:p/>
          </p:txBody>
        </p:sp>
        <p:sp>
          <p:nvSpPr>
            <p:cNvPr id="340" name="object 340" descr=""/>
            <p:cNvSpPr/>
            <p:nvPr/>
          </p:nvSpPr>
          <p:spPr>
            <a:xfrm>
              <a:off x="1571851" y="2109260"/>
              <a:ext cx="635" cy="5715"/>
            </a:xfrm>
            <a:custGeom>
              <a:avLst/>
              <a:gdLst/>
              <a:ahLst/>
              <a:cxnLst/>
              <a:rect l="l" t="t" r="r" b="b"/>
              <a:pathLst>
                <a:path w="634" h="5714">
                  <a:moveTo>
                    <a:pt x="215" y="0"/>
                  </a:moveTo>
                  <a:lnTo>
                    <a:pt x="0" y="5219"/>
                  </a:lnTo>
                </a:path>
              </a:pathLst>
            </a:custGeom>
            <a:ln w="5854">
              <a:solidFill>
                <a:srgbClr val="231F20"/>
              </a:solidFill>
            </a:ln>
          </p:spPr>
          <p:txBody>
            <a:bodyPr wrap="square" lIns="0" tIns="0" rIns="0" bIns="0" rtlCol="0"/>
            <a:lstStyle/>
            <a:p/>
          </p:txBody>
        </p:sp>
        <p:sp>
          <p:nvSpPr>
            <p:cNvPr id="341" name="object 341" descr=""/>
            <p:cNvSpPr/>
            <p:nvPr/>
          </p:nvSpPr>
          <p:spPr>
            <a:xfrm>
              <a:off x="1571856" y="2053257"/>
              <a:ext cx="635" cy="56515"/>
            </a:xfrm>
            <a:custGeom>
              <a:avLst/>
              <a:gdLst/>
              <a:ahLst/>
              <a:cxnLst/>
              <a:rect l="l" t="t" r="r" b="b"/>
              <a:pathLst>
                <a:path w="634" h="56514">
                  <a:moveTo>
                    <a:pt x="0" y="0"/>
                  </a:moveTo>
                  <a:lnTo>
                    <a:pt x="215" y="5232"/>
                  </a:lnTo>
                  <a:lnTo>
                    <a:pt x="215" y="56007"/>
                  </a:lnTo>
                </a:path>
              </a:pathLst>
            </a:custGeom>
            <a:ln w="5854">
              <a:solidFill>
                <a:srgbClr val="231F20"/>
              </a:solidFill>
            </a:ln>
          </p:spPr>
          <p:txBody>
            <a:bodyPr wrap="square" lIns="0" tIns="0" rIns="0" bIns="0" rtlCol="0"/>
            <a:lstStyle/>
            <a:p/>
          </p:txBody>
        </p:sp>
        <p:sp>
          <p:nvSpPr>
            <p:cNvPr id="342" name="object 342" descr=""/>
            <p:cNvSpPr/>
            <p:nvPr/>
          </p:nvSpPr>
          <p:spPr>
            <a:xfrm>
              <a:off x="1572069" y="2058484"/>
              <a:ext cx="1905" cy="0"/>
            </a:xfrm>
            <a:custGeom>
              <a:avLst/>
              <a:gdLst/>
              <a:ahLst/>
              <a:cxnLst/>
              <a:rect l="l" t="t" r="r" b="b"/>
              <a:pathLst>
                <a:path w="1905" h="0">
                  <a:moveTo>
                    <a:pt x="1460" y="0"/>
                  </a:moveTo>
                  <a:lnTo>
                    <a:pt x="0" y="0"/>
                  </a:lnTo>
                </a:path>
              </a:pathLst>
            </a:custGeom>
            <a:ln w="5854">
              <a:solidFill>
                <a:srgbClr val="231F20"/>
              </a:solidFill>
            </a:ln>
          </p:spPr>
          <p:txBody>
            <a:bodyPr wrap="square" lIns="0" tIns="0" rIns="0" bIns="0" rtlCol="0"/>
            <a:lstStyle/>
            <a:p/>
          </p:txBody>
        </p:sp>
        <p:sp>
          <p:nvSpPr>
            <p:cNvPr id="343" name="object 343" descr=""/>
            <p:cNvSpPr/>
            <p:nvPr/>
          </p:nvSpPr>
          <p:spPr>
            <a:xfrm>
              <a:off x="1572066" y="2109260"/>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344" name="object 344" descr=""/>
            <p:cNvSpPr/>
            <p:nvPr/>
          </p:nvSpPr>
          <p:spPr>
            <a:xfrm>
              <a:off x="1573532" y="2051789"/>
              <a:ext cx="48260" cy="7620"/>
            </a:xfrm>
            <a:custGeom>
              <a:avLst/>
              <a:gdLst/>
              <a:ahLst/>
              <a:cxnLst/>
              <a:rect l="l" t="t" r="r" b="b"/>
              <a:pathLst>
                <a:path w="48259" h="7619">
                  <a:moveTo>
                    <a:pt x="203" y="5232"/>
                  </a:moveTo>
                  <a:lnTo>
                    <a:pt x="0" y="0"/>
                  </a:lnTo>
                  <a:lnTo>
                    <a:pt x="47840" y="0"/>
                  </a:lnTo>
                  <a:lnTo>
                    <a:pt x="48056" y="7112"/>
                  </a:lnTo>
                </a:path>
              </a:pathLst>
            </a:custGeom>
            <a:ln w="5854">
              <a:solidFill>
                <a:srgbClr val="231F20"/>
              </a:solidFill>
            </a:ln>
          </p:spPr>
          <p:txBody>
            <a:bodyPr wrap="square" lIns="0" tIns="0" rIns="0" bIns="0" rtlCol="0"/>
            <a:lstStyle/>
            <a:p/>
          </p:txBody>
        </p:sp>
        <p:sp>
          <p:nvSpPr>
            <p:cNvPr id="345" name="object 345" descr=""/>
            <p:cNvSpPr/>
            <p:nvPr/>
          </p:nvSpPr>
          <p:spPr>
            <a:xfrm>
              <a:off x="1573532" y="2108844"/>
              <a:ext cx="48260" cy="7620"/>
            </a:xfrm>
            <a:custGeom>
              <a:avLst/>
              <a:gdLst/>
              <a:ahLst/>
              <a:cxnLst/>
              <a:rect l="l" t="t" r="r" b="b"/>
              <a:pathLst>
                <a:path w="48259" h="7619">
                  <a:moveTo>
                    <a:pt x="203" y="1879"/>
                  </a:moveTo>
                  <a:lnTo>
                    <a:pt x="0" y="7099"/>
                  </a:lnTo>
                  <a:lnTo>
                    <a:pt x="47840" y="7099"/>
                  </a:lnTo>
                  <a:lnTo>
                    <a:pt x="48056" y="0"/>
                  </a:lnTo>
                </a:path>
              </a:pathLst>
            </a:custGeom>
            <a:ln w="5854">
              <a:solidFill>
                <a:srgbClr val="231F20"/>
              </a:solidFill>
            </a:ln>
          </p:spPr>
          <p:txBody>
            <a:bodyPr wrap="square" lIns="0" tIns="0" rIns="0" bIns="0" rtlCol="0"/>
            <a:lstStyle/>
            <a:p/>
          </p:txBody>
        </p:sp>
        <p:sp>
          <p:nvSpPr>
            <p:cNvPr id="346" name="object 346" descr=""/>
            <p:cNvSpPr/>
            <p:nvPr/>
          </p:nvSpPr>
          <p:spPr>
            <a:xfrm>
              <a:off x="1633289" y="2033407"/>
              <a:ext cx="1905" cy="0"/>
            </a:xfrm>
            <a:custGeom>
              <a:avLst/>
              <a:gdLst/>
              <a:ahLst/>
              <a:cxnLst/>
              <a:rect l="l" t="t" r="r" b="b"/>
              <a:pathLst>
                <a:path w="1905" h="0">
                  <a:moveTo>
                    <a:pt x="1879" y="0"/>
                  </a:moveTo>
                  <a:lnTo>
                    <a:pt x="0" y="0"/>
                  </a:lnTo>
                </a:path>
              </a:pathLst>
            </a:custGeom>
            <a:ln w="5854">
              <a:solidFill>
                <a:srgbClr val="231F20"/>
              </a:solidFill>
            </a:ln>
          </p:spPr>
          <p:txBody>
            <a:bodyPr wrap="square" lIns="0" tIns="0" rIns="0" bIns="0" rtlCol="0"/>
            <a:lstStyle/>
            <a:p/>
          </p:txBody>
        </p:sp>
        <p:sp>
          <p:nvSpPr>
            <p:cNvPr id="347" name="object 347" descr=""/>
            <p:cNvSpPr/>
            <p:nvPr/>
          </p:nvSpPr>
          <p:spPr>
            <a:xfrm>
              <a:off x="1573529" y="2058484"/>
              <a:ext cx="0" cy="50800"/>
            </a:xfrm>
            <a:custGeom>
              <a:avLst/>
              <a:gdLst/>
              <a:ahLst/>
              <a:cxnLst/>
              <a:rect l="l" t="t" r="r" b="b"/>
              <a:pathLst>
                <a:path w="0" h="50800">
                  <a:moveTo>
                    <a:pt x="0" y="0"/>
                  </a:moveTo>
                  <a:lnTo>
                    <a:pt x="0" y="50774"/>
                  </a:lnTo>
                </a:path>
              </a:pathLst>
            </a:custGeom>
            <a:ln w="5854">
              <a:solidFill>
                <a:srgbClr val="231F20"/>
              </a:solidFill>
            </a:ln>
          </p:spPr>
          <p:txBody>
            <a:bodyPr wrap="square" lIns="0" tIns="0" rIns="0" bIns="0" rtlCol="0"/>
            <a:lstStyle/>
            <a:p/>
          </p:txBody>
        </p:sp>
        <p:sp>
          <p:nvSpPr>
            <p:cNvPr id="348" name="object 348" descr=""/>
            <p:cNvSpPr/>
            <p:nvPr/>
          </p:nvSpPr>
          <p:spPr>
            <a:xfrm>
              <a:off x="1633291" y="2134331"/>
              <a:ext cx="1905" cy="0"/>
            </a:xfrm>
            <a:custGeom>
              <a:avLst/>
              <a:gdLst/>
              <a:ahLst/>
              <a:cxnLst/>
              <a:rect l="l" t="t" r="r" b="b"/>
              <a:pathLst>
                <a:path w="1905" h="0">
                  <a:moveTo>
                    <a:pt x="0" y="0"/>
                  </a:moveTo>
                  <a:lnTo>
                    <a:pt x="1879" y="0"/>
                  </a:lnTo>
                </a:path>
              </a:pathLst>
            </a:custGeom>
            <a:ln w="5854">
              <a:solidFill>
                <a:srgbClr val="231F20"/>
              </a:solidFill>
            </a:ln>
          </p:spPr>
          <p:txBody>
            <a:bodyPr wrap="square" lIns="0" tIns="0" rIns="0" bIns="0" rtlCol="0"/>
            <a:lstStyle/>
            <a:p/>
          </p:txBody>
        </p:sp>
        <p:sp>
          <p:nvSpPr>
            <p:cNvPr id="349" name="object 349" descr=""/>
            <p:cNvSpPr/>
            <p:nvPr/>
          </p:nvSpPr>
          <p:spPr>
            <a:xfrm>
              <a:off x="1573529" y="2058484"/>
              <a:ext cx="47625" cy="2540"/>
            </a:xfrm>
            <a:custGeom>
              <a:avLst/>
              <a:gdLst/>
              <a:ahLst/>
              <a:cxnLst/>
              <a:rect l="l" t="t" r="r" b="b"/>
              <a:pathLst>
                <a:path w="47625" h="2539">
                  <a:moveTo>
                    <a:pt x="0" y="0"/>
                  </a:moveTo>
                  <a:lnTo>
                    <a:pt x="47015" y="2501"/>
                  </a:lnTo>
                </a:path>
              </a:pathLst>
            </a:custGeom>
            <a:ln w="5854">
              <a:solidFill>
                <a:srgbClr val="231F20"/>
              </a:solidFill>
            </a:ln>
          </p:spPr>
          <p:txBody>
            <a:bodyPr wrap="square" lIns="0" tIns="0" rIns="0" bIns="0" rtlCol="0"/>
            <a:lstStyle/>
            <a:p/>
          </p:txBody>
        </p:sp>
        <p:sp>
          <p:nvSpPr>
            <p:cNvPr id="350" name="object 350" descr=""/>
            <p:cNvSpPr/>
            <p:nvPr/>
          </p:nvSpPr>
          <p:spPr>
            <a:xfrm>
              <a:off x="1573736" y="2057025"/>
              <a:ext cx="48260" cy="2540"/>
            </a:xfrm>
            <a:custGeom>
              <a:avLst/>
              <a:gdLst/>
              <a:ahLst/>
              <a:cxnLst/>
              <a:rect l="l" t="t" r="r" b="b"/>
              <a:pathLst>
                <a:path w="48259" h="2539">
                  <a:moveTo>
                    <a:pt x="48056" y="2501"/>
                  </a:moveTo>
                  <a:lnTo>
                    <a:pt x="0" y="0"/>
                  </a:lnTo>
                </a:path>
              </a:pathLst>
            </a:custGeom>
            <a:ln w="5854">
              <a:solidFill>
                <a:srgbClr val="231F20"/>
              </a:solidFill>
            </a:ln>
          </p:spPr>
          <p:txBody>
            <a:bodyPr wrap="square" lIns="0" tIns="0" rIns="0" bIns="0" rtlCol="0"/>
            <a:lstStyle/>
            <a:p/>
          </p:txBody>
        </p:sp>
        <p:sp>
          <p:nvSpPr>
            <p:cNvPr id="351" name="object 351" descr=""/>
            <p:cNvSpPr/>
            <p:nvPr/>
          </p:nvSpPr>
          <p:spPr>
            <a:xfrm>
              <a:off x="1573735" y="2108209"/>
              <a:ext cx="48260" cy="2540"/>
            </a:xfrm>
            <a:custGeom>
              <a:avLst/>
              <a:gdLst/>
              <a:ahLst/>
              <a:cxnLst/>
              <a:rect l="l" t="t" r="r" b="b"/>
              <a:pathLst>
                <a:path w="48259" h="2539">
                  <a:moveTo>
                    <a:pt x="0" y="2514"/>
                  </a:moveTo>
                  <a:lnTo>
                    <a:pt x="48056" y="0"/>
                  </a:lnTo>
                </a:path>
              </a:pathLst>
            </a:custGeom>
            <a:ln w="5854">
              <a:solidFill>
                <a:srgbClr val="231F20"/>
              </a:solidFill>
            </a:ln>
          </p:spPr>
          <p:txBody>
            <a:bodyPr wrap="square" lIns="0" tIns="0" rIns="0" bIns="0" rtlCol="0"/>
            <a:lstStyle/>
            <a:p/>
          </p:txBody>
        </p:sp>
        <p:sp>
          <p:nvSpPr>
            <p:cNvPr id="352" name="object 352" descr=""/>
            <p:cNvSpPr/>
            <p:nvPr/>
          </p:nvSpPr>
          <p:spPr>
            <a:xfrm>
              <a:off x="1573526" y="2106748"/>
              <a:ext cx="47625" cy="2540"/>
            </a:xfrm>
            <a:custGeom>
              <a:avLst/>
              <a:gdLst/>
              <a:ahLst/>
              <a:cxnLst/>
              <a:rect l="l" t="t" r="r" b="b"/>
              <a:pathLst>
                <a:path w="47625" h="2539">
                  <a:moveTo>
                    <a:pt x="47015" y="0"/>
                  </a:moveTo>
                  <a:lnTo>
                    <a:pt x="0" y="2514"/>
                  </a:lnTo>
                </a:path>
              </a:pathLst>
            </a:custGeom>
            <a:ln w="5854">
              <a:solidFill>
                <a:srgbClr val="231F20"/>
              </a:solidFill>
            </a:ln>
          </p:spPr>
          <p:txBody>
            <a:bodyPr wrap="square" lIns="0" tIns="0" rIns="0" bIns="0" rtlCol="0"/>
            <a:lstStyle/>
            <a:p/>
          </p:txBody>
        </p:sp>
        <p:sp>
          <p:nvSpPr>
            <p:cNvPr id="353" name="object 353" descr=""/>
            <p:cNvSpPr/>
            <p:nvPr/>
          </p:nvSpPr>
          <p:spPr>
            <a:xfrm>
              <a:off x="1621589" y="2039469"/>
              <a:ext cx="0" cy="19685"/>
            </a:xfrm>
            <a:custGeom>
              <a:avLst/>
              <a:gdLst/>
              <a:ahLst/>
              <a:cxnLst/>
              <a:rect l="l" t="t" r="r" b="b"/>
              <a:pathLst>
                <a:path w="0" h="19685">
                  <a:moveTo>
                    <a:pt x="0" y="19430"/>
                  </a:moveTo>
                  <a:lnTo>
                    <a:pt x="0" y="0"/>
                  </a:lnTo>
                </a:path>
              </a:pathLst>
            </a:custGeom>
            <a:ln w="5854">
              <a:solidFill>
                <a:srgbClr val="231F20"/>
              </a:solidFill>
            </a:ln>
          </p:spPr>
          <p:txBody>
            <a:bodyPr wrap="square" lIns="0" tIns="0" rIns="0" bIns="0" rtlCol="0"/>
            <a:lstStyle/>
            <a:p/>
          </p:txBody>
        </p:sp>
        <p:sp>
          <p:nvSpPr>
            <p:cNvPr id="354" name="object 354" descr=""/>
            <p:cNvSpPr/>
            <p:nvPr/>
          </p:nvSpPr>
          <p:spPr>
            <a:xfrm>
              <a:off x="1623054" y="2134331"/>
              <a:ext cx="10795" cy="12065"/>
            </a:xfrm>
            <a:custGeom>
              <a:avLst/>
              <a:gdLst/>
              <a:ahLst/>
              <a:cxnLst/>
              <a:rect l="l" t="t" r="r" b="b"/>
              <a:pathLst>
                <a:path w="10794" h="12064">
                  <a:moveTo>
                    <a:pt x="10236" y="0"/>
                  </a:moveTo>
                  <a:lnTo>
                    <a:pt x="10236" y="11493"/>
                  </a:lnTo>
                  <a:lnTo>
                    <a:pt x="0" y="11493"/>
                  </a:lnTo>
                </a:path>
              </a:pathLst>
            </a:custGeom>
            <a:ln w="5854">
              <a:solidFill>
                <a:srgbClr val="231F20"/>
              </a:solidFill>
            </a:ln>
          </p:spPr>
          <p:txBody>
            <a:bodyPr wrap="square" lIns="0" tIns="0" rIns="0" bIns="0" rtlCol="0"/>
            <a:lstStyle/>
            <a:p/>
          </p:txBody>
        </p:sp>
        <p:sp>
          <p:nvSpPr>
            <p:cNvPr id="355" name="object 355" descr=""/>
            <p:cNvSpPr/>
            <p:nvPr/>
          </p:nvSpPr>
          <p:spPr>
            <a:xfrm>
              <a:off x="1620541" y="2060990"/>
              <a:ext cx="0" cy="46355"/>
            </a:xfrm>
            <a:custGeom>
              <a:avLst/>
              <a:gdLst/>
              <a:ahLst/>
              <a:cxnLst/>
              <a:rect l="l" t="t" r="r" b="b"/>
              <a:pathLst>
                <a:path w="0" h="46355">
                  <a:moveTo>
                    <a:pt x="0" y="0"/>
                  </a:moveTo>
                  <a:lnTo>
                    <a:pt x="0" y="45758"/>
                  </a:lnTo>
                </a:path>
              </a:pathLst>
            </a:custGeom>
            <a:ln w="5854">
              <a:solidFill>
                <a:srgbClr val="231F20"/>
              </a:solidFill>
            </a:ln>
          </p:spPr>
          <p:txBody>
            <a:bodyPr wrap="square" lIns="0" tIns="0" rIns="0" bIns="0" rtlCol="0"/>
            <a:lstStyle/>
            <a:p/>
          </p:txBody>
        </p:sp>
        <p:sp>
          <p:nvSpPr>
            <p:cNvPr id="356" name="object 356" descr=""/>
            <p:cNvSpPr/>
            <p:nvPr/>
          </p:nvSpPr>
          <p:spPr>
            <a:xfrm>
              <a:off x="1623258" y="2033404"/>
              <a:ext cx="10160" cy="100965"/>
            </a:xfrm>
            <a:custGeom>
              <a:avLst/>
              <a:gdLst/>
              <a:ahLst/>
              <a:cxnLst/>
              <a:rect l="l" t="t" r="r" b="b"/>
              <a:pathLst>
                <a:path w="10160" h="100964">
                  <a:moveTo>
                    <a:pt x="0" y="100926"/>
                  </a:moveTo>
                  <a:lnTo>
                    <a:pt x="10033" y="100926"/>
                  </a:lnTo>
                  <a:lnTo>
                    <a:pt x="10033" y="0"/>
                  </a:lnTo>
                </a:path>
              </a:pathLst>
            </a:custGeom>
            <a:ln w="5854">
              <a:solidFill>
                <a:srgbClr val="231F20"/>
              </a:solidFill>
            </a:ln>
          </p:spPr>
          <p:txBody>
            <a:bodyPr wrap="square" lIns="0" tIns="0" rIns="0" bIns="0" rtlCol="0"/>
            <a:lstStyle/>
            <a:p/>
          </p:txBody>
        </p:sp>
        <p:sp>
          <p:nvSpPr>
            <p:cNvPr id="357" name="object 357" descr=""/>
            <p:cNvSpPr/>
            <p:nvPr/>
          </p:nvSpPr>
          <p:spPr>
            <a:xfrm>
              <a:off x="1623258" y="2033407"/>
              <a:ext cx="0" cy="27305"/>
            </a:xfrm>
            <a:custGeom>
              <a:avLst/>
              <a:gdLst/>
              <a:ahLst/>
              <a:cxnLst/>
              <a:rect l="l" t="t" r="r" b="b"/>
              <a:pathLst>
                <a:path w="0" h="27305">
                  <a:moveTo>
                    <a:pt x="0" y="0"/>
                  </a:moveTo>
                  <a:lnTo>
                    <a:pt x="0" y="26746"/>
                  </a:lnTo>
                </a:path>
              </a:pathLst>
            </a:custGeom>
            <a:ln w="5854">
              <a:solidFill>
                <a:srgbClr val="231F20"/>
              </a:solidFill>
            </a:ln>
          </p:spPr>
          <p:txBody>
            <a:bodyPr wrap="square" lIns="0" tIns="0" rIns="0" bIns="0" rtlCol="0"/>
            <a:lstStyle/>
            <a:p/>
          </p:txBody>
        </p:sp>
        <p:sp>
          <p:nvSpPr>
            <p:cNvPr id="358" name="object 358" descr=""/>
            <p:cNvSpPr/>
            <p:nvPr/>
          </p:nvSpPr>
          <p:spPr>
            <a:xfrm>
              <a:off x="1623258" y="2107585"/>
              <a:ext cx="0" cy="27305"/>
            </a:xfrm>
            <a:custGeom>
              <a:avLst/>
              <a:gdLst/>
              <a:ahLst/>
              <a:cxnLst/>
              <a:rect l="l" t="t" r="r" b="b"/>
              <a:pathLst>
                <a:path w="0" h="27305">
                  <a:moveTo>
                    <a:pt x="0" y="0"/>
                  </a:moveTo>
                  <a:lnTo>
                    <a:pt x="0" y="26746"/>
                  </a:lnTo>
                </a:path>
              </a:pathLst>
            </a:custGeom>
            <a:ln w="5854">
              <a:solidFill>
                <a:srgbClr val="231F20"/>
              </a:solidFill>
            </a:ln>
          </p:spPr>
          <p:txBody>
            <a:bodyPr wrap="square" lIns="0" tIns="0" rIns="0" bIns="0" rtlCol="0"/>
            <a:lstStyle/>
            <a:p/>
          </p:txBody>
        </p:sp>
        <p:sp>
          <p:nvSpPr>
            <p:cNvPr id="359" name="object 359" descr=""/>
            <p:cNvSpPr/>
            <p:nvPr/>
          </p:nvSpPr>
          <p:spPr>
            <a:xfrm>
              <a:off x="1621589" y="2108841"/>
              <a:ext cx="0" cy="19685"/>
            </a:xfrm>
            <a:custGeom>
              <a:avLst/>
              <a:gdLst/>
              <a:ahLst/>
              <a:cxnLst/>
              <a:rect l="l" t="t" r="r" b="b"/>
              <a:pathLst>
                <a:path w="0" h="19685">
                  <a:moveTo>
                    <a:pt x="0" y="19430"/>
                  </a:moveTo>
                  <a:lnTo>
                    <a:pt x="0" y="0"/>
                  </a:lnTo>
                </a:path>
              </a:pathLst>
            </a:custGeom>
            <a:ln w="5854">
              <a:solidFill>
                <a:srgbClr val="231F20"/>
              </a:solidFill>
            </a:ln>
          </p:spPr>
          <p:txBody>
            <a:bodyPr wrap="square" lIns="0" tIns="0" rIns="0" bIns="0" rtlCol="0"/>
            <a:lstStyle/>
            <a:p/>
          </p:txBody>
        </p:sp>
        <p:sp>
          <p:nvSpPr>
            <p:cNvPr id="360" name="object 360" descr=""/>
            <p:cNvSpPr/>
            <p:nvPr/>
          </p:nvSpPr>
          <p:spPr>
            <a:xfrm>
              <a:off x="1621589" y="2024212"/>
              <a:ext cx="12065" cy="9525"/>
            </a:xfrm>
            <a:custGeom>
              <a:avLst/>
              <a:gdLst/>
              <a:ahLst/>
              <a:cxnLst/>
              <a:rect l="l" t="t" r="r" b="b"/>
              <a:pathLst>
                <a:path w="12064" h="9525">
                  <a:moveTo>
                    <a:pt x="0" y="9194"/>
                  </a:moveTo>
                  <a:lnTo>
                    <a:pt x="1663" y="9194"/>
                  </a:lnTo>
                  <a:lnTo>
                    <a:pt x="11696" y="9194"/>
                  </a:lnTo>
                  <a:lnTo>
                    <a:pt x="11696" y="0"/>
                  </a:lnTo>
                </a:path>
              </a:pathLst>
            </a:custGeom>
            <a:ln w="5854">
              <a:solidFill>
                <a:srgbClr val="231F20"/>
              </a:solidFill>
            </a:ln>
          </p:spPr>
          <p:txBody>
            <a:bodyPr wrap="square" lIns="0" tIns="0" rIns="0" bIns="0" rtlCol="0"/>
            <a:lstStyle/>
            <a:p/>
          </p:txBody>
        </p:sp>
        <p:sp>
          <p:nvSpPr>
            <p:cNvPr id="361" name="object 361" descr=""/>
            <p:cNvSpPr/>
            <p:nvPr/>
          </p:nvSpPr>
          <p:spPr>
            <a:xfrm>
              <a:off x="1619289" y="1992036"/>
              <a:ext cx="0" cy="32384"/>
            </a:xfrm>
            <a:custGeom>
              <a:avLst/>
              <a:gdLst/>
              <a:ahLst/>
              <a:cxnLst/>
              <a:rect l="l" t="t" r="r" b="b"/>
              <a:pathLst>
                <a:path w="0" h="32385">
                  <a:moveTo>
                    <a:pt x="0" y="32181"/>
                  </a:moveTo>
                  <a:lnTo>
                    <a:pt x="0" y="0"/>
                  </a:lnTo>
                </a:path>
              </a:pathLst>
            </a:custGeom>
            <a:ln w="5854">
              <a:solidFill>
                <a:srgbClr val="231F20"/>
              </a:solidFill>
            </a:ln>
          </p:spPr>
          <p:txBody>
            <a:bodyPr wrap="square" lIns="0" tIns="0" rIns="0" bIns="0" rtlCol="0"/>
            <a:lstStyle/>
            <a:p/>
          </p:txBody>
        </p:sp>
        <p:sp>
          <p:nvSpPr>
            <p:cNvPr id="362" name="object 362" descr=""/>
            <p:cNvSpPr/>
            <p:nvPr/>
          </p:nvSpPr>
          <p:spPr>
            <a:xfrm>
              <a:off x="1617614" y="1993921"/>
              <a:ext cx="0" cy="28575"/>
            </a:xfrm>
            <a:custGeom>
              <a:avLst/>
              <a:gdLst/>
              <a:ahLst/>
              <a:cxnLst/>
              <a:rect l="l" t="t" r="r" b="b"/>
              <a:pathLst>
                <a:path w="0" h="28575">
                  <a:moveTo>
                    <a:pt x="0" y="28409"/>
                  </a:moveTo>
                  <a:lnTo>
                    <a:pt x="0" y="0"/>
                  </a:lnTo>
                </a:path>
              </a:pathLst>
            </a:custGeom>
            <a:ln w="5854">
              <a:solidFill>
                <a:srgbClr val="231F20"/>
              </a:solidFill>
            </a:ln>
          </p:spPr>
          <p:txBody>
            <a:bodyPr wrap="square" lIns="0" tIns="0" rIns="0" bIns="0" rtlCol="0"/>
            <a:lstStyle/>
            <a:p/>
          </p:txBody>
        </p:sp>
        <p:sp>
          <p:nvSpPr>
            <p:cNvPr id="363" name="object 363" descr=""/>
            <p:cNvSpPr/>
            <p:nvPr/>
          </p:nvSpPr>
          <p:spPr>
            <a:xfrm>
              <a:off x="1617614" y="2343495"/>
              <a:ext cx="0" cy="29209"/>
            </a:xfrm>
            <a:custGeom>
              <a:avLst/>
              <a:gdLst/>
              <a:ahLst/>
              <a:cxnLst/>
              <a:rect l="l" t="t" r="r" b="b"/>
              <a:pathLst>
                <a:path w="0" h="29210">
                  <a:moveTo>
                    <a:pt x="0" y="28625"/>
                  </a:moveTo>
                  <a:lnTo>
                    <a:pt x="0" y="0"/>
                  </a:lnTo>
                </a:path>
              </a:pathLst>
            </a:custGeom>
            <a:ln w="5854">
              <a:solidFill>
                <a:srgbClr val="231F20"/>
              </a:solidFill>
            </a:ln>
          </p:spPr>
          <p:txBody>
            <a:bodyPr wrap="square" lIns="0" tIns="0" rIns="0" bIns="0" rtlCol="0"/>
            <a:lstStyle/>
            <a:p/>
          </p:txBody>
        </p:sp>
        <p:sp>
          <p:nvSpPr>
            <p:cNvPr id="364" name="object 364" descr=""/>
            <p:cNvSpPr/>
            <p:nvPr/>
          </p:nvSpPr>
          <p:spPr>
            <a:xfrm>
              <a:off x="1619289" y="2341818"/>
              <a:ext cx="0" cy="32384"/>
            </a:xfrm>
            <a:custGeom>
              <a:avLst/>
              <a:gdLst/>
              <a:ahLst/>
              <a:cxnLst/>
              <a:rect l="l" t="t" r="r" b="b"/>
              <a:pathLst>
                <a:path w="0" h="32385">
                  <a:moveTo>
                    <a:pt x="0" y="31978"/>
                  </a:moveTo>
                  <a:lnTo>
                    <a:pt x="0" y="0"/>
                  </a:lnTo>
                </a:path>
              </a:pathLst>
            </a:custGeom>
            <a:ln w="5854">
              <a:solidFill>
                <a:srgbClr val="231F20"/>
              </a:solidFill>
            </a:ln>
          </p:spPr>
          <p:txBody>
            <a:bodyPr wrap="square" lIns="0" tIns="0" rIns="0" bIns="0" rtlCol="0"/>
            <a:lstStyle/>
            <a:p/>
          </p:txBody>
        </p:sp>
        <p:sp>
          <p:nvSpPr>
            <p:cNvPr id="365" name="object 365" descr=""/>
            <p:cNvSpPr/>
            <p:nvPr/>
          </p:nvSpPr>
          <p:spPr>
            <a:xfrm>
              <a:off x="1635169" y="2398663"/>
              <a:ext cx="1905" cy="5715"/>
            </a:xfrm>
            <a:custGeom>
              <a:avLst/>
              <a:gdLst/>
              <a:ahLst/>
              <a:cxnLst/>
              <a:rect l="l" t="t" r="r" b="b"/>
              <a:pathLst>
                <a:path w="1905" h="5714">
                  <a:moveTo>
                    <a:pt x="0" y="0"/>
                  </a:moveTo>
                  <a:lnTo>
                    <a:pt x="0" y="3962"/>
                  </a:lnTo>
                  <a:lnTo>
                    <a:pt x="1663" y="5638"/>
                  </a:lnTo>
                </a:path>
              </a:pathLst>
            </a:custGeom>
            <a:ln w="5854">
              <a:solidFill>
                <a:srgbClr val="231F20"/>
              </a:solidFill>
            </a:ln>
          </p:spPr>
          <p:txBody>
            <a:bodyPr wrap="square" lIns="0" tIns="0" rIns="0" bIns="0" rtlCol="0"/>
            <a:lstStyle/>
            <a:p/>
          </p:txBody>
        </p:sp>
        <p:sp>
          <p:nvSpPr>
            <p:cNvPr id="366" name="object 366" descr=""/>
            <p:cNvSpPr/>
            <p:nvPr/>
          </p:nvSpPr>
          <p:spPr>
            <a:xfrm>
              <a:off x="1636838" y="2398660"/>
              <a:ext cx="10160" cy="5715"/>
            </a:xfrm>
            <a:custGeom>
              <a:avLst/>
              <a:gdLst/>
              <a:ahLst/>
              <a:cxnLst/>
              <a:rect l="l" t="t" r="r" b="b"/>
              <a:pathLst>
                <a:path w="10160" h="5714">
                  <a:moveTo>
                    <a:pt x="0" y="5638"/>
                  </a:moveTo>
                  <a:lnTo>
                    <a:pt x="8153" y="5638"/>
                  </a:lnTo>
                  <a:lnTo>
                    <a:pt x="9817" y="3975"/>
                  </a:lnTo>
                  <a:lnTo>
                    <a:pt x="9817" y="2717"/>
                  </a:lnTo>
                  <a:lnTo>
                    <a:pt x="9817" y="0"/>
                  </a:lnTo>
                </a:path>
              </a:pathLst>
            </a:custGeom>
            <a:ln w="5854">
              <a:solidFill>
                <a:srgbClr val="231F20"/>
              </a:solidFill>
            </a:ln>
          </p:spPr>
          <p:txBody>
            <a:bodyPr wrap="square" lIns="0" tIns="0" rIns="0" bIns="0" rtlCol="0"/>
            <a:lstStyle/>
            <a:p/>
          </p:txBody>
        </p:sp>
        <p:sp>
          <p:nvSpPr>
            <p:cNvPr id="367" name="object 367" descr=""/>
            <p:cNvSpPr/>
            <p:nvPr/>
          </p:nvSpPr>
          <p:spPr>
            <a:xfrm>
              <a:off x="1644992" y="2398660"/>
              <a:ext cx="0" cy="5715"/>
            </a:xfrm>
            <a:custGeom>
              <a:avLst/>
              <a:gdLst/>
              <a:ahLst/>
              <a:cxnLst/>
              <a:rect l="l" t="t" r="r" b="b"/>
              <a:pathLst>
                <a:path w="0" h="5714">
                  <a:moveTo>
                    <a:pt x="0" y="5638"/>
                  </a:moveTo>
                  <a:lnTo>
                    <a:pt x="0" y="0"/>
                  </a:lnTo>
                </a:path>
              </a:pathLst>
            </a:custGeom>
            <a:ln w="5854">
              <a:solidFill>
                <a:srgbClr val="231F20"/>
              </a:solidFill>
            </a:ln>
          </p:spPr>
          <p:txBody>
            <a:bodyPr wrap="square" lIns="0" tIns="0" rIns="0" bIns="0" rtlCol="0"/>
            <a:lstStyle/>
            <a:p/>
          </p:txBody>
        </p:sp>
        <p:sp>
          <p:nvSpPr>
            <p:cNvPr id="368" name="object 368" descr=""/>
            <p:cNvSpPr/>
            <p:nvPr/>
          </p:nvSpPr>
          <p:spPr>
            <a:xfrm>
              <a:off x="1636838" y="2398660"/>
              <a:ext cx="0" cy="5715"/>
            </a:xfrm>
            <a:custGeom>
              <a:avLst/>
              <a:gdLst/>
              <a:ahLst/>
              <a:cxnLst/>
              <a:rect l="l" t="t" r="r" b="b"/>
              <a:pathLst>
                <a:path w="0" h="5714">
                  <a:moveTo>
                    <a:pt x="0" y="5638"/>
                  </a:moveTo>
                  <a:lnTo>
                    <a:pt x="0" y="0"/>
                  </a:lnTo>
                </a:path>
              </a:pathLst>
            </a:custGeom>
            <a:ln w="5854">
              <a:solidFill>
                <a:srgbClr val="231F20"/>
              </a:solidFill>
            </a:ln>
          </p:spPr>
          <p:txBody>
            <a:bodyPr wrap="square" lIns="0" tIns="0" rIns="0" bIns="0" rtlCol="0"/>
            <a:lstStyle/>
            <a:p/>
          </p:txBody>
        </p:sp>
        <p:sp>
          <p:nvSpPr>
            <p:cNvPr id="369" name="object 369" descr=""/>
            <p:cNvSpPr/>
            <p:nvPr/>
          </p:nvSpPr>
          <p:spPr>
            <a:xfrm>
              <a:off x="1649586" y="2404299"/>
              <a:ext cx="20955" cy="0"/>
            </a:xfrm>
            <a:custGeom>
              <a:avLst/>
              <a:gdLst/>
              <a:ahLst/>
              <a:cxnLst/>
              <a:rect l="l" t="t" r="r" b="b"/>
              <a:pathLst>
                <a:path w="20955" h="0">
                  <a:moveTo>
                    <a:pt x="20688" y="0"/>
                  </a:moveTo>
                  <a:lnTo>
                    <a:pt x="0" y="0"/>
                  </a:lnTo>
                </a:path>
              </a:pathLst>
            </a:custGeom>
            <a:ln w="5854">
              <a:solidFill>
                <a:srgbClr val="231F20"/>
              </a:solidFill>
            </a:ln>
          </p:spPr>
          <p:txBody>
            <a:bodyPr wrap="square" lIns="0" tIns="0" rIns="0" bIns="0" rtlCol="0"/>
            <a:lstStyle/>
            <a:p/>
          </p:txBody>
        </p:sp>
        <p:sp>
          <p:nvSpPr>
            <p:cNvPr id="370" name="object 370" descr=""/>
            <p:cNvSpPr/>
            <p:nvPr/>
          </p:nvSpPr>
          <p:spPr>
            <a:xfrm>
              <a:off x="1646660" y="2346209"/>
              <a:ext cx="3175" cy="58419"/>
            </a:xfrm>
            <a:custGeom>
              <a:avLst/>
              <a:gdLst/>
              <a:ahLst/>
              <a:cxnLst/>
              <a:rect l="l" t="t" r="r" b="b"/>
              <a:pathLst>
                <a:path w="3175" h="58419">
                  <a:moveTo>
                    <a:pt x="0" y="55168"/>
                  </a:moveTo>
                  <a:lnTo>
                    <a:pt x="2921" y="58089"/>
                  </a:lnTo>
                  <a:lnTo>
                    <a:pt x="2921" y="0"/>
                  </a:lnTo>
                </a:path>
              </a:pathLst>
            </a:custGeom>
            <a:ln w="5854">
              <a:solidFill>
                <a:srgbClr val="231F20"/>
              </a:solidFill>
            </a:ln>
          </p:spPr>
          <p:txBody>
            <a:bodyPr wrap="square" lIns="0" tIns="0" rIns="0" bIns="0" rtlCol="0"/>
            <a:lstStyle/>
            <a:p/>
          </p:txBody>
        </p:sp>
        <p:sp>
          <p:nvSpPr>
            <p:cNvPr id="371" name="object 371" descr=""/>
            <p:cNvSpPr/>
            <p:nvPr/>
          </p:nvSpPr>
          <p:spPr>
            <a:xfrm>
              <a:off x="1644992" y="2346212"/>
              <a:ext cx="1905" cy="52705"/>
            </a:xfrm>
            <a:custGeom>
              <a:avLst/>
              <a:gdLst/>
              <a:ahLst/>
              <a:cxnLst/>
              <a:rect l="l" t="t" r="r" b="b"/>
              <a:pathLst>
                <a:path w="1905" h="52705">
                  <a:moveTo>
                    <a:pt x="0" y="52450"/>
                  </a:moveTo>
                  <a:lnTo>
                    <a:pt x="1663" y="52450"/>
                  </a:lnTo>
                  <a:lnTo>
                    <a:pt x="1663" y="0"/>
                  </a:lnTo>
                </a:path>
              </a:pathLst>
            </a:custGeom>
            <a:ln w="5854">
              <a:solidFill>
                <a:srgbClr val="231F20"/>
              </a:solidFill>
            </a:ln>
          </p:spPr>
          <p:txBody>
            <a:bodyPr wrap="square" lIns="0" tIns="0" rIns="0" bIns="0" rtlCol="0"/>
            <a:lstStyle/>
            <a:p/>
          </p:txBody>
        </p:sp>
        <p:sp>
          <p:nvSpPr>
            <p:cNvPr id="372" name="object 372" descr=""/>
            <p:cNvSpPr/>
            <p:nvPr/>
          </p:nvSpPr>
          <p:spPr>
            <a:xfrm>
              <a:off x="1635169" y="2346213"/>
              <a:ext cx="10160" cy="52705"/>
            </a:xfrm>
            <a:custGeom>
              <a:avLst/>
              <a:gdLst/>
              <a:ahLst/>
              <a:cxnLst/>
              <a:rect l="l" t="t" r="r" b="b"/>
              <a:pathLst>
                <a:path w="10160" h="52705">
                  <a:moveTo>
                    <a:pt x="0" y="0"/>
                  </a:moveTo>
                  <a:lnTo>
                    <a:pt x="0" y="52451"/>
                  </a:lnTo>
                  <a:lnTo>
                    <a:pt x="1663" y="52451"/>
                  </a:lnTo>
                  <a:lnTo>
                    <a:pt x="9817" y="52451"/>
                  </a:lnTo>
                  <a:lnTo>
                    <a:pt x="9817" y="0"/>
                  </a:lnTo>
                </a:path>
              </a:pathLst>
            </a:custGeom>
            <a:ln w="5854">
              <a:solidFill>
                <a:srgbClr val="231F20"/>
              </a:solidFill>
            </a:ln>
          </p:spPr>
          <p:txBody>
            <a:bodyPr wrap="square" lIns="0" tIns="0" rIns="0" bIns="0" rtlCol="0"/>
            <a:lstStyle/>
            <a:p/>
          </p:txBody>
        </p:sp>
        <p:sp>
          <p:nvSpPr>
            <p:cNvPr id="373" name="object 373" descr=""/>
            <p:cNvSpPr/>
            <p:nvPr/>
          </p:nvSpPr>
          <p:spPr>
            <a:xfrm>
              <a:off x="1636839" y="2346213"/>
              <a:ext cx="8255" cy="52705"/>
            </a:xfrm>
            <a:custGeom>
              <a:avLst/>
              <a:gdLst/>
              <a:ahLst/>
              <a:cxnLst/>
              <a:rect l="l" t="t" r="r" b="b"/>
              <a:pathLst>
                <a:path w="8255" h="52705">
                  <a:moveTo>
                    <a:pt x="8153" y="0"/>
                  </a:moveTo>
                  <a:lnTo>
                    <a:pt x="0" y="0"/>
                  </a:lnTo>
                  <a:lnTo>
                    <a:pt x="0" y="52451"/>
                  </a:lnTo>
                </a:path>
              </a:pathLst>
            </a:custGeom>
            <a:ln w="5854">
              <a:solidFill>
                <a:srgbClr val="231F20"/>
              </a:solidFill>
            </a:ln>
          </p:spPr>
          <p:txBody>
            <a:bodyPr wrap="square" lIns="0" tIns="0" rIns="0" bIns="0" rtlCol="0"/>
            <a:lstStyle/>
            <a:p/>
          </p:txBody>
        </p:sp>
        <p:sp>
          <p:nvSpPr>
            <p:cNvPr id="374" name="object 374" descr=""/>
            <p:cNvSpPr/>
            <p:nvPr/>
          </p:nvSpPr>
          <p:spPr>
            <a:xfrm>
              <a:off x="1636838" y="1942517"/>
              <a:ext cx="8255" cy="0"/>
            </a:xfrm>
            <a:custGeom>
              <a:avLst/>
              <a:gdLst/>
              <a:ahLst/>
              <a:cxnLst/>
              <a:rect l="l" t="t" r="r" b="b"/>
              <a:pathLst>
                <a:path w="8255" h="0">
                  <a:moveTo>
                    <a:pt x="0" y="0"/>
                  </a:moveTo>
                  <a:lnTo>
                    <a:pt x="8153" y="0"/>
                  </a:lnTo>
                </a:path>
              </a:pathLst>
            </a:custGeom>
            <a:ln w="5854">
              <a:solidFill>
                <a:srgbClr val="231F20"/>
              </a:solidFill>
            </a:ln>
          </p:spPr>
          <p:txBody>
            <a:bodyPr wrap="square" lIns="0" tIns="0" rIns="0" bIns="0" rtlCol="0"/>
            <a:lstStyle/>
            <a:p/>
          </p:txBody>
        </p:sp>
        <p:sp>
          <p:nvSpPr>
            <p:cNvPr id="375" name="object 375" descr=""/>
            <p:cNvSpPr/>
            <p:nvPr/>
          </p:nvSpPr>
          <p:spPr>
            <a:xfrm>
              <a:off x="1649585" y="1942517"/>
              <a:ext cx="173990" cy="0"/>
            </a:xfrm>
            <a:custGeom>
              <a:avLst/>
              <a:gdLst/>
              <a:ahLst/>
              <a:cxnLst/>
              <a:rect l="l" t="t" r="r" b="b"/>
              <a:pathLst>
                <a:path w="173989" h="0">
                  <a:moveTo>
                    <a:pt x="173431" y="0"/>
                  </a:moveTo>
                  <a:lnTo>
                    <a:pt x="0" y="0"/>
                  </a:lnTo>
                </a:path>
              </a:pathLst>
            </a:custGeom>
            <a:ln w="5854">
              <a:solidFill>
                <a:srgbClr val="231F20"/>
              </a:solidFill>
            </a:ln>
          </p:spPr>
          <p:txBody>
            <a:bodyPr wrap="square" lIns="0" tIns="0" rIns="0" bIns="0" rtlCol="0"/>
            <a:lstStyle/>
            <a:p/>
          </p:txBody>
        </p:sp>
        <p:sp>
          <p:nvSpPr>
            <p:cNvPr id="376" name="object 376" descr=""/>
            <p:cNvSpPr/>
            <p:nvPr/>
          </p:nvSpPr>
          <p:spPr>
            <a:xfrm>
              <a:off x="1862095" y="2329080"/>
              <a:ext cx="17780" cy="0"/>
            </a:xfrm>
            <a:custGeom>
              <a:avLst/>
              <a:gdLst/>
              <a:ahLst/>
              <a:cxnLst/>
              <a:rect l="l" t="t" r="r" b="b"/>
              <a:pathLst>
                <a:path w="17780" h="0">
                  <a:moveTo>
                    <a:pt x="0" y="0"/>
                  </a:moveTo>
                  <a:lnTo>
                    <a:pt x="17754" y="0"/>
                  </a:lnTo>
                </a:path>
              </a:pathLst>
            </a:custGeom>
            <a:ln w="5854">
              <a:solidFill>
                <a:srgbClr val="231F20"/>
              </a:solidFill>
            </a:ln>
          </p:spPr>
          <p:txBody>
            <a:bodyPr wrap="square" lIns="0" tIns="0" rIns="0" bIns="0" rtlCol="0"/>
            <a:lstStyle/>
            <a:p/>
          </p:txBody>
        </p:sp>
        <p:sp>
          <p:nvSpPr>
            <p:cNvPr id="377" name="object 377" descr=""/>
            <p:cNvSpPr/>
            <p:nvPr/>
          </p:nvSpPr>
          <p:spPr>
            <a:xfrm>
              <a:off x="3004444" y="2329080"/>
              <a:ext cx="17780" cy="0"/>
            </a:xfrm>
            <a:custGeom>
              <a:avLst/>
              <a:gdLst/>
              <a:ahLst/>
              <a:cxnLst/>
              <a:rect l="l" t="t" r="r" b="b"/>
              <a:pathLst>
                <a:path w="17780" h="0">
                  <a:moveTo>
                    <a:pt x="0" y="0"/>
                  </a:moveTo>
                  <a:lnTo>
                    <a:pt x="17754" y="0"/>
                  </a:lnTo>
                </a:path>
              </a:pathLst>
            </a:custGeom>
            <a:ln w="5854">
              <a:solidFill>
                <a:srgbClr val="231F20"/>
              </a:solidFill>
            </a:ln>
          </p:spPr>
          <p:txBody>
            <a:bodyPr wrap="square" lIns="0" tIns="0" rIns="0" bIns="0" rtlCol="0"/>
            <a:lstStyle/>
            <a:p/>
          </p:txBody>
        </p:sp>
        <p:sp>
          <p:nvSpPr>
            <p:cNvPr id="378" name="object 378" descr=""/>
            <p:cNvSpPr/>
            <p:nvPr/>
          </p:nvSpPr>
          <p:spPr>
            <a:xfrm>
              <a:off x="2031343" y="2401378"/>
              <a:ext cx="6350" cy="0"/>
            </a:xfrm>
            <a:custGeom>
              <a:avLst/>
              <a:gdLst/>
              <a:ahLst/>
              <a:cxnLst/>
              <a:rect l="l" t="t" r="r" b="b"/>
              <a:pathLst>
                <a:path w="6350" h="0">
                  <a:moveTo>
                    <a:pt x="5854" y="0"/>
                  </a:moveTo>
                  <a:lnTo>
                    <a:pt x="0" y="0"/>
                  </a:lnTo>
                </a:path>
              </a:pathLst>
            </a:custGeom>
            <a:ln w="5854">
              <a:solidFill>
                <a:srgbClr val="231F20"/>
              </a:solidFill>
            </a:ln>
          </p:spPr>
          <p:txBody>
            <a:bodyPr wrap="square" lIns="0" tIns="0" rIns="0" bIns="0" rtlCol="0"/>
            <a:lstStyle/>
            <a:p/>
          </p:txBody>
        </p:sp>
        <p:sp>
          <p:nvSpPr>
            <p:cNvPr id="379" name="object 379" descr=""/>
            <p:cNvSpPr/>
            <p:nvPr/>
          </p:nvSpPr>
          <p:spPr>
            <a:xfrm>
              <a:off x="2031349" y="2398663"/>
              <a:ext cx="3175" cy="0"/>
            </a:xfrm>
            <a:custGeom>
              <a:avLst/>
              <a:gdLst/>
              <a:ahLst/>
              <a:cxnLst/>
              <a:rect l="l" t="t" r="r" b="b"/>
              <a:pathLst>
                <a:path w="3175" h="0">
                  <a:moveTo>
                    <a:pt x="2920" y="0"/>
                  </a:moveTo>
                  <a:lnTo>
                    <a:pt x="0" y="0"/>
                  </a:lnTo>
                </a:path>
              </a:pathLst>
            </a:custGeom>
            <a:ln w="5854">
              <a:solidFill>
                <a:srgbClr val="231F20"/>
              </a:solidFill>
            </a:ln>
          </p:spPr>
          <p:txBody>
            <a:bodyPr wrap="square" lIns="0" tIns="0" rIns="0" bIns="0" rtlCol="0"/>
            <a:lstStyle/>
            <a:p/>
          </p:txBody>
        </p:sp>
        <p:sp>
          <p:nvSpPr>
            <p:cNvPr id="380" name="object 380" descr=""/>
            <p:cNvSpPr/>
            <p:nvPr/>
          </p:nvSpPr>
          <p:spPr>
            <a:xfrm>
              <a:off x="1975975" y="2346213"/>
              <a:ext cx="5715" cy="0"/>
            </a:xfrm>
            <a:custGeom>
              <a:avLst/>
              <a:gdLst/>
              <a:ahLst/>
              <a:cxnLst/>
              <a:rect l="l" t="t" r="r" b="b"/>
              <a:pathLst>
                <a:path w="5714" h="0">
                  <a:moveTo>
                    <a:pt x="5219" y="0"/>
                  </a:moveTo>
                  <a:lnTo>
                    <a:pt x="0" y="0"/>
                  </a:lnTo>
                </a:path>
              </a:pathLst>
            </a:custGeom>
            <a:ln w="5854">
              <a:solidFill>
                <a:srgbClr val="231F20"/>
              </a:solidFill>
            </a:ln>
          </p:spPr>
          <p:txBody>
            <a:bodyPr wrap="square" lIns="0" tIns="0" rIns="0" bIns="0" rtlCol="0"/>
            <a:lstStyle/>
            <a:p/>
          </p:txBody>
        </p:sp>
        <p:sp>
          <p:nvSpPr>
            <p:cNvPr id="381" name="object 381" descr=""/>
            <p:cNvSpPr/>
            <p:nvPr/>
          </p:nvSpPr>
          <p:spPr>
            <a:xfrm>
              <a:off x="1912444" y="2346213"/>
              <a:ext cx="5715" cy="0"/>
            </a:xfrm>
            <a:custGeom>
              <a:avLst/>
              <a:gdLst/>
              <a:ahLst/>
              <a:cxnLst/>
              <a:rect l="l" t="t" r="r" b="b"/>
              <a:pathLst>
                <a:path w="5714" h="0">
                  <a:moveTo>
                    <a:pt x="5232" y="0"/>
                  </a:moveTo>
                  <a:lnTo>
                    <a:pt x="0" y="0"/>
                  </a:lnTo>
                </a:path>
              </a:pathLst>
            </a:custGeom>
            <a:ln w="5854">
              <a:solidFill>
                <a:srgbClr val="231F20"/>
              </a:solidFill>
            </a:ln>
          </p:spPr>
          <p:txBody>
            <a:bodyPr wrap="square" lIns="0" tIns="0" rIns="0" bIns="0" rtlCol="0"/>
            <a:lstStyle/>
            <a:p/>
          </p:txBody>
        </p:sp>
        <p:sp>
          <p:nvSpPr>
            <p:cNvPr id="382" name="object 382" descr=""/>
            <p:cNvSpPr/>
            <p:nvPr/>
          </p:nvSpPr>
          <p:spPr>
            <a:xfrm>
              <a:off x="2847306" y="2401378"/>
              <a:ext cx="5715" cy="0"/>
            </a:xfrm>
            <a:custGeom>
              <a:avLst/>
              <a:gdLst/>
              <a:ahLst/>
              <a:cxnLst/>
              <a:rect l="l" t="t" r="r" b="b"/>
              <a:pathLst>
                <a:path w="5714" h="0">
                  <a:moveTo>
                    <a:pt x="0" y="0"/>
                  </a:moveTo>
                  <a:lnTo>
                    <a:pt x="5638" y="0"/>
                  </a:lnTo>
                </a:path>
              </a:pathLst>
            </a:custGeom>
            <a:ln w="5854">
              <a:solidFill>
                <a:srgbClr val="231F20"/>
              </a:solidFill>
            </a:ln>
          </p:spPr>
          <p:txBody>
            <a:bodyPr wrap="square" lIns="0" tIns="0" rIns="0" bIns="0" rtlCol="0"/>
            <a:lstStyle/>
            <a:p/>
          </p:txBody>
        </p:sp>
        <p:sp>
          <p:nvSpPr>
            <p:cNvPr id="383" name="object 383" descr=""/>
            <p:cNvSpPr/>
            <p:nvPr/>
          </p:nvSpPr>
          <p:spPr>
            <a:xfrm>
              <a:off x="2850234" y="2398663"/>
              <a:ext cx="3175" cy="0"/>
            </a:xfrm>
            <a:custGeom>
              <a:avLst/>
              <a:gdLst/>
              <a:ahLst/>
              <a:cxnLst/>
              <a:rect l="l" t="t" r="r" b="b"/>
              <a:pathLst>
                <a:path w="3175" h="0">
                  <a:moveTo>
                    <a:pt x="0" y="0"/>
                  </a:moveTo>
                  <a:lnTo>
                    <a:pt x="2717" y="0"/>
                  </a:lnTo>
                </a:path>
              </a:pathLst>
            </a:custGeom>
            <a:ln w="5854">
              <a:solidFill>
                <a:srgbClr val="231F20"/>
              </a:solidFill>
            </a:ln>
          </p:spPr>
          <p:txBody>
            <a:bodyPr wrap="square" lIns="0" tIns="0" rIns="0" bIns="0" rtlCol="0"/>
            <a:lstStyle/>
            <a:p/>
          </p:txBody>
        </p:sp>
        <p:sp>
          <p:nvSpPr>
            <p:cNvPr id="384" name="object 384" descr=""/>
            <p:cNvSpPr/>
            <p:nvPr/>
          </p:nvSpPr>
          <p:spPr>
            <a:xfrm>
              <a:off x="1927703" y="2404299"/>
              <a:ext cx="2540" cy="0"/>
            </a:xfrm>
            <a:custGeom>
              <a:avLst/>
              <a:gdLst/>
              <a:ahLst/>
              <a:cxnLst/>
              <a:rect l="l" t="t" r="r" b="b"/>
              <a:pathLst>
                <a:path w="2539" h="0">
                  <a:moveTo>
                    <a:pt x="0" y="0"/>
                  </a:moveTo>
                  <a:lnTo>
                    <a:pt x="2298" y="0"/>
                  </a:lnTo>
                </a:path>
              </a:pathLst>
            </a:custGeom>
            <a:ln w="5854">
              <a:solidFill>
                <a:srgbClr val="231F20"/>
              </a:solidFill>
            </a:ln>
          </p:spPr>
          <p:txBody>
            <a:bodyPr wrap="square" lIns="0" tIns="0" rIns="0" bIns="0" rtlCol="0"/>
            <a:lstStyle/>
            <a:p/>
          </p:txBody>
        </p:sp>
        <p:sp>
          <p:nvSpPr>
            <p:cNvPr id="385" name="object 385" descr=""/>
            <p:cNvSpPr/>
            <p:nvPr/>
          </p:nvSpPr>
          <p:spPr>
            <a:xfrm>
              <a:off x="1963646" y="2404299"/>
              <a:ext cx="2540" cy="0"/>
            </a:xfrm>
            <a:custGeom>
              <a:avLst/>
              <a:gdLst/>
              <a:ahLst/>
              <a:cxnLst/>
              <a:rect l="l" t="t" r="r" b="b"/>
              <a:pathLst>
                <a:path w="2539" h="0">
                  <a:moveTo>
                    <a:pt x="0" y="0"/>
                  </a:moveTo>
                  <a:lnTo>
                    <a:pt x="2501" y="0"/>
                  </a:lnTo>
                </a:path>
              </a:pathLst>
            </a:custGeom>
            <a:ln w="5854">
              <a:solidFill>
                <a:srgbClr val="231F20"/>
              </a:solidFill>
            </a:ln>
          </p:spPr>
          <p:txBody>
            <a:bodyPr wrap="square" lIns="0" tIns="0" rIns="0" bIns="0" rtlCol="0"/>
            <a:lstStyle/>
            <a:p/>
          </p:txBody>
        </p:sp>
        <p:sp>
          <p:nvSpPr>
            <p:cNvPr id="386" name="object 386" descr=""/>
            <p:cNvSpPr/>
            <p:nvPr/>
          </p:nvSpPr>
          <p:spPr>
            <a:xfrm>
              <a:off x="1914749" y="2348513"/>
              <a:ext cx="3175" cy="0"/>
            </a:xfrm>
            <a:custGeom>
              <a:avLst/>
              <a:gdLst/>
              <a:ahLst/>
              <a:cxnLst/>
              <a:rect l="l" t="t" r="r" b="b"/>
              <a:pathLst>
                <a:path w="3175" h="0">
                  <a:moveTo>
                    <a:pt x="0" y="0"/>
                  </a:moveTo>
                  <a:lnTo>
                    <a:pt x="2921" y="0"/>
                  </a:lnTo>
                </a:path>
              </a:pathLst>
            </a:custGeom>
            <a:ln w="5854">
              <a:solidFill>
                <a:srgbClr val="231F20"/>
              </a:solidFill>
            </a:ln>
          </p:spPr>
          <p:txBody>
            <a:bodyPr wrap="square" lIns="0" tIns="0" rIns="0" bIns="0" rtlCol="0"/>
            <a:lstStyle/>
            <a:p/>
          </p:txBody>
        </p:sp>
        <p:sp>
          <p:nvSpPr>
            <p:cNvPr id="387" name="object 387" descr=""/>
            <p:cNvSpPr/>
            <p:nvPr/>
          </p:nvSpPr>
          <p:spPr>
            <a:xfrm>
              <a:off x="1975973" y="2348513"/>
              <a:ext cx="3175" cy="0"/>
            </a:xfrm>
            <a:custGeom>
              <a:avLst/>
              <a:gdLst/>
              <a:ahLst/>
              <a:cxnLst/>
              <a:rect l="l" t="t" r="r" b="b"/>
              <a:pathLst>
                <a:path w="3175" h="0">
                  <a:moveTo>
                    <a:pt x="0" y="0"/>
                  </a:moveTo>
                  <a:lnTo>
                    <a:pt x="2921" y="0"/>
                  </a:lnTo>
                </a:path>
              </a:pathLst>
            </a:custGeom>
            <a:ln w="5854">
              <a:solidFill>
                <a:srgbClr val="231F20"/>
              </a:solidFill>
            </a:ln>
          </p:spPr>
          <p:txBody>
            <a:bodyPr wrap="square" lIns="0" tIns="0" rIns="0" bIns="0" rtlCol="0"/>
            <a:lstStyle/>
            <a:p/>
          </p:txBody>
        </p:sp>
        <p:sp>
          <p:nvSpPr>
            <p:cNvPr id="388" name="object 388" descr=""/>
            <p:cNvSpPr/>
            <p:nvPr/>
          </p:nvSpPr>
          <p:spPr>
            <a:xfrm>
              <a:off x="1987049" y="2404299"/>
              <a:ext cx="12700" cy="0"/>
            </a:xfrm>
            <a:custGeom>
              <a:avLst/>
              <a:gdLst/>
              <a:ahLst/>
              <a:cxnLst/>
              <a:rect l="l" t="t" r="r" b="b"/>
              <a:pathLst>
                <a:path w="12700" h="0">
                  <a:moveTo>
                    <a:pt x="0" y="0"/>
                  </a:moveTo>
                  <a:lnTo>
                    <a:pt x="6273" y="0"/>
                  </a:lnTo>
                  <a:lnTo>
                    <a:pt x="12534" y="0"/>
                  </a:lnTo>
                </a:path>
              </a:pathLst>
            </a:custGeom>
            <a:ln w="5854">
              <a:solidFill>
                <a:srgbClr val="231F20"/>
              </a:solidFill>
            </a:ln>
          </p:spPr>
          <p:txBody>
            <a:bodyPr wrap="square" lIns="0" tIns="0" rIns="0" bIns="0" rtlCol="0"/>
            <a:lstStyle/>
            <a:p/>
          </p:txBody>
        </p:sp>
        <p:sp>
          <p:nvSpPr>
            <p:cNvPr id="389" name="object 389" descr=""/>
            <p:cNvSpPr/>
            <p:nvPr/>
          </p:nvSpPr>
          <p:spPr>
            <a:xfrm>
              <a:off x="1963649" y="2361884"/>
              <a:ext cx="2540" cy="0"/>
            </a:xfrm>
            <a:custGeom>
              <a:avLst/>
              <a:gdLst/>
              <a:ahLst/>
              <a:cxnLst/>
              <a:rect l="l" t="t" r="r" b="b"/>
              <a:pathLst>
                <a:path w="2539" h="0">
                  <a:moveTo>
                    <a:pt x="2501" y="0"/>
                  </a:moveTo>
                  <a:lnTo>
                    <a:pt x="0" y="0"/>
                  </a:lnTo>
                </a:path>
              </a:pathLst>
            </a:custGeom>
            <a:ln w="5854">
              <a:solidFill>
                <a:srgbClr val="231F20"/>
              </a:solidFill>
            </a:ln>
          </p:spPr>
          <p:txBody>
            <a:bodyPr wrap="square" lIns="0" tIns="0" rIns="0" bIns="0" rtlCol="0"/>
            <a:lstStyle/>
            <a:p/>
          </p:txBody>
        </p:sp>
        <p:sp>
          <p:nvSpPr>
            <p:cNvPr id="390" name="object 390" descr=""/>
            <p:cNvSpPr/>
            <p:nvPr/>
          </p:nvSpPr>
          <p:spPr>
            <a:xfrm>
              <a:off x="1927706" y="2361884"/>
              <a:ext cx="2540" cy="0"/>
            </a:xfrm>
            <a:custGeom>
              <a:avLst/>
              <a:gdLst/>
              <a:ahLst/>
              <a:cxnLst/>
              <a:rect l="l" t="t" r="r" b="b"/>
              <a:pathLst>
                <a:path w="2539" h="0">
                  <a:moveTo>
                    <a:pt x="2298" y="0"/>
                  </a:moveTo>
                  <a:lnTo>
                    <a:pt x="0" y="0"/>
                  </a:lnTo>
                </a:path>
              </a:pathLst>
            </a:custGeom>
            <a:ln w="5854">
              <a:solidFill>
                <a:srgbClr val="231F20"/>
              </a:solidFill>
            </a:ln>
          </p:spPr>
          <p:txBody>
            <a:bodyPr wrap="square" lIns="0" tIns="0" rIns="0" bIns="0" rtlCol="0"/>
            <a:lstStyle/>
            <a:p/>
          </p:txBody>
        </p:sp>
        <p:sp>
          <p:nvSpPr>
            <p:cNvPr id="391" name="object 391" descr=""/>
            <p:cNvSpPr/>
            <p:nvPr/>
          </p:nvSpPr>
          <p:spPr>
            <a:xfrm>
              <a:off x="2031349" y="2384034"/>
              <a:ext cx="3175" cy="0"/>
            </a:xfrm>
            <a:custGeom>
              <a:avLst/>
              <a:gdLst/>
              <a:ahLst/>
              <a:cxnLst/>
              <a:rect l="l" t="t" r="r" b="b"/>
              <a:pathLst>
                <a:path w="3175" h="0">
                  <a:moveTo>
                    <a:pt x="2920" y="0"/>
                  </a:moveTo>
                  <a:lnTo>
                    <a:pt x="0" y="0"/>
                  </a:lnTo>
                </a:path>
              </a:pathLst>
            </a:custGeom>
            <a:ln w="5854">
              <a:solidFill>
                <a:srgbClr val="231F20"/>
              </a:solidFill>
            </a:ln>
          </p:spPr>
          <p:txBody>
            <a:bodyPr wrap="square" lIns="0" tIns="0" rIns="0" bIns="0" rtlCol="0"/>
            <a:lstStyle/>
            <a:p/>
          </p:txBody>
        </p:sp>
        <p:sp>
          <p:nvSpPr>
            <p:cNvPr id="392" name="object 392" descr=""/>
            <p:cNvSpPr/>
            <p:nvPr/>
          </p:nvSpPr>
          <p:spPr>
            <a:xfrm>
              <a:off x="2918353" y="2404299"/>
              <a:ext cx="2540" cy="0"/>
            </a:xfrm>
            <a:custGeom>
              <a:avLst/>
              <a:gdLst/>
              <a:ahLst/>
              <a:cxnLst/>
              <a:rect l="l" t="t" r="r" b="b"/>
              <a:pathLst>
                <a:path w="2539" h="0">
                  <a:moveTo>
                    <a:pt x="0" y="0"/>
                  </a:moveTo>
                  <a:lnTo>
                    <a:pt x="2298" y="0"/>
                  </a:lnTo>
                </a:path>
              </a:pathLst>
            </a:custGeom>
            <a:ln w="5854">
              <a:solidFill>
                <a:srgbClr val="231F20"/>
              </a:solidFill>
            </a:ln>
          </p:spPr>
          <p:txBody>
            <a:bodyPr wrap="square" lIns="0" tIns="0" rIns="0" bIns="0" rtlCol="0"/>
            <a:lstStyle/>
            <a:p/>
          </p:txBody>
        </p:sp>
        <p:sp>
          <p:nvSpPr>
            <p:cNvPr id="393" name="object 393" descr=""/>
            <p:cNvSpPr/>
            <p:nvPr/>
          </p:nvSpPr>
          <p:spPr>
            <a:xfrm>
              <a:off x="2954499" y="2404299"/>
              <a:ext cx="2540" cy="0"/>
            </a:xfrm>
            <a:custGeom>
              <a:avLst/>
              <a:gdLst/>
              <a:ahLst/>
              <a:cxnLst/>
              <a:rect l="l" t="t" r="r" b="b"/>
              <a:pathLst>
                <a:path w="2539" h="0">
                  <a:moveTo>
                    <a:pt x="0" y="0"/>
                  </a:moveTo>
                  <a:lnTo>
                    <a:pt x="2298" y="0"/>
                  </a:lnTo>
                </a:path>
              </a:pathLst>
            </a:custGeom>
            <a:ln w="5854">
              <a:solidFill>
                <a:srgbClr val="231F20"/>
              </a:solidFill>
            </a:ln>
          </p:spPr>
          <p:txBody>
            <a:bodyPr wrap="square" lIns="0" tIns="0" rIns="0" bIns="0" rtlCol="0"/>
            <a:lstStyle/>
            <a:p/>
          </p:txBody>
        </p:sp>
        <p:sp>
          <p:nvSpPr>
            <p:cNvPr id="394" name="object 394" descr=""/>
            <p:cNvSpPr/>
            <p:nvPr/>
          </p:nvSpPr>
          <p:spPr>
            <a:xfrm>
              <a:off x="2918353" y="2361884"/>
              <a:ext cx="2540" cy="0"/>
            </a:xfrm>
            <a:custGeom>
              <a:avLst/>
              <a:gdLst/>
              <a:ahLst/>
              <a:cxnLst/>
              <a:rect l="l" t="t" r="r" b="b"/>
              <a:pathLst>
                <a:path w="2539" h="0">
                  <a:moveTo>
                    <a:pt x="0" y="0"/>
                  </a:moveTo>
                  <a:lnTo>
                    <a:pt x="2298" y="0"/>
                  </a:lnTo>
                </a:path>
              </a:pathLst>
            </a:custGeom>
            <a:ln w="5854">
              <a:solidFill>
                <a:srgbClr val="231F20"/>
              </a:solidFill>
            </a:ln>
          </p:spPr>
          <p:txBody>
            <a:bodyPr wrap="square" lIns="0" tIns="0" rIns="0" bIns="0" rtlCol="0"/>
            <a:lstStyle/>
            <a:p/>
          </p:txBody>
        </p:sp>
        <p:sp>
          <p:nvSpPr>
            <p:cNvPr id="395" name="object 395" descr=""/>
            <p:cNvSpPr/>
            <p:nvPr/>
          </p:nvSpPr>
          <p:spPr>
            <a:xfrm>
              <a:off x="2954499" y="2361884"/>
              <a:ext cx="2540" cy="0"/>
            </a:xfrm>
            <a:custGeom>
              <a:avLst/>
              <a:gdLst/>
              <a:ahLst/>
              <a:cxnLst/>
              <a:rect l="l" t="t" r="r" b="b"/>
              <a:pathLst>
                <a:path w="2539" h="0">
                  <a:moveTo>
                    <a:pt x="0" y="0"/>
                  </a:moveTo>
                  <a:lnTo>
                    <a:pt x="2298" y="0"/>
                  </a:lnTo>
                </a:path>
              </a:pathLst>
            </a:custGeom>
            <a:ln w="5854">
              <a:solidFill>
                <a:srgbClr val="231F20"/>
              </a:solidFill>
            </a:ln>
          </p:spPr>
          <p:txBody>
            <a:bodyPr wrap="square" lIns="0" tIns="0" rIns="0" bIns="0" rtlCol="0"/>
            <a:lstStyle/>
            <a:p/>
          </p:txBody>
        </p:sp>
        <p:sp>
          <p:nvSpPr>
            <p:cNvPr id="396" name="object 396" descr=""/>
            <p:cNvSpPr/>
            <p:nvPr/>
          </p:nvSpPr>
          <p:spPr>
            <a:xfrm>
              <a:off x="2850234" y="2384034"/>
              <a:ext cx="3175" cy="0"/>
            </a:xfrm>
            <a:custGeom>
              <a:avLst/>
              <a:gdLst/>
              <a:ahLst/>
              <a:cxnLst/>
              <a:rect l="l" t="t" r="r" b="b"/>
              <a:pathLst>
                <a:path w="3175" h="0">
                  <a:moveTo>
                    <a:pt x="0" y="0"/>
                  </a:moveTo>
                  <a:lnTo>
                    <a:pt x="2717" y="0"/>
                  </a:lnTo>
                </a:path>
              </a:pathLst>
            </a:custGeom>
            <a:ln w="5854">
              <a:solidFill>
                <a:srgbClr val="231F20"/>
              </a:solidFill>
            </a:ln>
          </p:spPr>
          <p:txBody>
            <a:bodyPr wrap="square" lIns="0" tIns="0" rIns="0" bIns="0" rtlCol="0"/>
            <a:lstStyle/>
            <a:p/>
          </p:txBody>
        </p:sp>
        <p:sp>
          <p:nvSpPr>
            <p:cNvPr id="397" name="object 397" descr=""/>
            <p:cNvSpPr/>
            <p:nvPr/>
          </p:nvSpPr>
          <p:spPr>
            <a:xfrm>
              <a:off x="2905399" y="2348513"/>
              <a:ext cx="3175" cy="0"/>
            </a:xfrm>
            <a:custGeom>
              <a:avLst/>
              <a:gdLst/>
              <a:ahLst/>
              <a:cxnLst/>
              <a:rect l="l" t="t" r="r" b="b"/>
              <a:pathLst>
                <a:path w="3175" h="0">
                  <a:moveTo>
                    <a:pt x="0" y="0"/>
                  </a:moveTo>
                  <a:lnTo>
                    <a:pt x="2921" y="0"/>
                  </a:lnTo>
                </a:path>
              </a:pathLst>
            </a:custGeom>
            <a:ln w="5854">
              <a:solidFill>
                <a:srgbClr val="231F20"/>
              </a:solidFill>
            </a:ln>
          </p:spPr>
          <p:txBody>
            <a:bodyPr wrap="square" lIns="0" tIns="0" rIns="0" bIns="0" rtlCol="0"/>
            <a:lstStyle/>
            <a:p/>
          </p:txBody>
        </p:sp>
        <p:sp>
          <p:nvSpPr>
            <p:cNvPr id="398" name="object 398" descr=""/>
            <p:cNvSpPr/>
            <p:nvPr/>
          </p:nvSpPr>
          <p:spPr>
            <a:xfrm>
              <a:off x="2966623" y="2348513"/>
              <a:ext cx="3175" cy="0"/>
            </a:xfrm>
            <a:custGeom>
              <a:avLst/>
              <a:gdLst/>
              <a:ahLst/>
              <a:cxnLst/>
              <a:rect l="l" t="t" r="r" b="b"/>
              <a:pathLst>
                <a:path w="3175" h="0">
                  <a:moveTo>
                    <a:pt x="0" y="0"/>
                  </a:moveTo>
                  <a:lnTo>
                    <a:pt x="2921" y="0"/>
                  </a:lnTo>
                </a:path>
              </a:pathLst>
            </a:custGeom>
            <a:ln w="5854">
              <a:solidFill>
                <a:srgbClr val="231F20"/>
              </a:solidFill>
            </a:ln>
          </p:spPr>
          <p:txBody>
            <a:bodyPr wrap="square" lIns="0" tIns="0" rIns="0" bIns="0" rtlCol="0"/>
            <a:lstStyle/>
            <a:p/>
          </p:txBody>
        </p:sp>
        <p:sp>
          <p:nvSpPr>
            <p:cNvPr id="399" name="object 399" descr=""/>
            <p:cNvSpPr/>
            <p:nvPr/>
          </p:nvSpPr>
          <p:spPr>
            <a:xfrm>
              <a:off x="2966624" y="2346213"/>
              <a:ext cx="5715" cy="0"/>
            </a:xfrm>
            <a:custGeom>
              <a:avLst/>
              <a:gdLst/>
              <a:ahLst/>
              <a:cxnLst/>
              <a:rect l="l" t="t" r="r" b="b"/>
              <a:pathLst>
                <a:path w="5714" h="0">
                  <a:moveTo>
                    <a:pt x="5219" y="0"/>
                  </a:moveTo>
                  <a:lnTo>
                    <a:pt x="0" y="0"/>
                  </a:lnTo>
                </a:path>
              </a:pathLst>
            </a:custGeom>
            <a:ln w="5854">
              <a:solidFill>
                <a:srgbClr val="231F20"/>
              </a:solidFill>
            </a:ln>
          </p:spPr>
          <p:txBody>
            <a:bodyPr wrap="square" lIns="0" tIns="0" rIns="0" bIns="0" rtlCol="0"/>
            <a:lstStyle/>
            <a:p/>
          </p:txBody>
        </p:sp>
        <p:sp>
          <p:nvSpPr>
            <p:cNvPr id="400" name="object 400" descr=""/>
            <p:cNvSpPr/>
            <p:nvPr/>
          </p:nvSpPr>
          <p:spPr>
            <a:xfrm>
              <a:off x="2903094" y="2346213"/>
              <a:ext cx="5715" cy="0"/>
            </a:xfrm>
            <a:custGeom>
              <a:avLst/>
              <a:gdLst/>
              <a:ahLst/>
              <a:cxnLst/>
              <a:rect l="l" t="t" r="r" b="b"/>
              <a:pathLst>
                <a:path w="5714" h="0">
                  <a:moveTo>
                    <a:pt x="5232" y="0"/>
                  </a:moveTo>
                  <a:lnTo>
                    <a:pt x="0" y="0"/>
                  </a:lnTo>
                </a:path>
              </a:pathLst>
            </a:custGeom>
            <a:ln w="5854">
              <a:solidFill>
                <a:srgbClr val="231F20"/>
              </a:solidFill>
            </a:ln>
          </p:spPr>
          <p:txBody>
            <a:bodyPr wrap="square" lIns="0" tIns="0" rIns="0" bIns="0" rtlCol="0"/>
            <a:lstStyle/>
            <a:p/>
          </p:txBody>
        </p:sp>
        <p:sp>
          <p:nvSpPr>
            <p:cNvPr id="401" name="object 401" descr=""/>
            <p:cNvSpPr/>
            <p:nvPr/>
          </p:nvSpPr>
          <p:spPr>
            <a:xfrm>
              <a:off x="2849606" y="2329080"/>
              <a:ext cx="59055" cy="0"/>
            </a:xfrm>
            <a:custGeom>
              <a:avLst/>
              <a:gdLst/>
              <a:ahLst/>
              <a:cxnLst/>
              <a:rect l="l" t="t" r="r" b="b"/>
              <a:pathLst>
                <a:path w="59055" h="0">
                  <a:moveTo>
                    <a:pt x="0" y="0"/>
                  </a:moveTo>
                  <a:lnTo>
                    <a:pt x="58724" y="0"/>
                  </a:lnTo>
                </a:path>
              </a:pathLst>
            </a:custGeom>
            <a:ln w="5854">
              <a:solidFill>
                <a:srgbClr val="231F20"/>
              </a:solidFill>
            </a:ln>
          </p:spPr>
          <p:txBody>
            <a:bodyPr wrap="square" lIns="0" tIns="0" rIns="0" bIns="0" rtlCol="0"/>
            <a:lstStyle/>
            <a:p/>
          </p:txBody>
        </p:sp>
        <p:sp>
          <p:nvSpPr>
            <p:cNvPr id="402" name="object 402" descr=""/>
            <p:cNvSpPr/>
            <p:nvPr/>
          </p:nvSpPr>
          <p:spPr>
            <a:xfrm>
              <a:off x="2966623" y="2251978"/>
              <a:ext cx="40005" cy="77470"/>
            </a:xfrm>
            <a:custGeom>
              <a:avLst/>
              <a:gdLst/>
              <a:ahLst/>
              <a:cxnLst/>
              <a:rect l="l" t="t" r="r" b="b"/>
              <a:pathLst>
                <a:path w="40005" h="77469">
                  <a:moveTo>
                    <a:pt x="0" y="77101"/>
                  </a:moveTo>
                  <a:lnTo>
                    <a:pt x="37820" y="77101"/>
                  </a:lnTo>
                  <a:lnTo>
                    <a:pt x="39484" y="0"/>
                  </a:lnTo>
                </a:path>
              </a:pathLst>
            </a:custGeom>
            <a:ln w="5854">
              <a:solidFill>
                <a:srgbClr val="231F20"/>
              </a:solidFill>
            </a:ln>
          </p:spPr>
          <p:txBody>
            <a:bodyPr wrap="square" lIns="0" tIns="0" rIns="0" bIns="0" rtlCol="0"/>
            <a:lstStyle/>
            <a:p/>
          </p:txBody>
        </p:sp>
        <p:sp>
          <p:nvSpPr>
            <p:cNvPr id="403" name="object 403" descr=""/>
            <p:cNvSpPr/>
            <p:nvPr/>
          </p:nvSpPr>
          <p:spPr>
            <a:xfrm>
              <a:off x="1879855" y="2329080"/>
              <a:ext cx="38100" cy="0"/>
            </a:xfrm>
            <a:custGeom>
              <a:avLst/>
              <a:gdLst/>
              <a:ahLst/>
              <a:cxnLst/>
              <a:rect l="l" t="t" r="r" b="b"/>
              <a:pathLst>
                <a:path w="38100" h="0">
                  <a:moveTo>
                    <a:pt x="0" y="0"/>
                  </a:moveTo>
                  <a:lnTo>
                    <a:pt x="37820" y="0"/>
                  </a:lnTo>
                </a:path>
              </a:pathLst>
            </a:custGeom>
            <a:ln w="5854">
              <a:solidFill>
                <a:srgbClr val="231F20"/>
              </a:solidFill>
            </a:ln>
          </p:spPr>
          <p:txBody>
            <a:bodyPr wrap="square" lIns="0" tIns="0" rIns="0" bIns="0" rtlCol="0"/>
            <a:lstStyle/>
            <a:p/>
          </p:txBody>
        </p:sp>
        <p:sp>
          <p:nvSpPr>
            <p:cNvPr id="404" name="object 404" descr=""/>
            <p:cNvSpPr/>
            <p:nvPr/>
          </p:nvSpPr>
          <p:spPr>
            <a:xfrm>
              <a:off x="1975973" y="2329080"/>
              <a:ext cx="59055" cy="0"/>
            </a:xfrm>
            <a:custGeom>
              <a:avLst/>
              <a:gdLst/>
              <a:ahLst/>
              <a:cxnLst/>
              <a:rect l="l" t="t" r="r" b="b"/>
              <a:pathLst>
                <a:path w="59055" h="0">
                  <a:moveTo>
                    <a:pt x="0" y="0"/>
                  </a:moveTo>
                  <a:lnTo>
                    <a:pt x="58712" y="0"/>
                  </a:lnTo>
                </a:path>
              </a:pathLst>
            </a:custGeom>
            <a:ln w="5854">
              <a:solidFill>
                <a:srgbClr val="231F20"/>
              </a:solidFill>
            </a:ln>
          </p:spPr>
          <p:txBody>
            <a:bodyPr wrap="square" lIns="0" tIns="0" rIns="0" bIns="0" rtlCol="0"/>
            <a:lstStyle/>
            <a:p/>
          </p:txBody>
        </p:sp>
        <p:sp>
          <p:nvSpPr>
            <p:cNvPr id="405" name="object 405" descr=""/>
            <p:cNvSpPr/>
            <p:nvPr/>
          </p:nvSpPr>
          <p:spPr>
            <a:xfrm>
              <a:off x="1878394" y="2251978"/>
              <a:ext cx="1905" cy="77470"/>
            </a:xfrm>
            <a:custGeom>
              <a:avLst/>
              <a:gdLst/>
              <a:ahLst/>
              <a:cxnLst/>
              <a:rect l="l" t="t" r="r" b="b"/>
              <a:pathLst>
                <a:path w="1905" h="77469">
                  <a:moveTo>
                    <a:pt x="1460" y="77101"/>
                  </a:moveTo>
                  <a:lnTo>
                    <a:pt x="0" y="0"/>
                  </a:lnTo>
                </a:path>
              </a:pathLst>
            </a:custGeom>
            <a:ln w="5854">
              <a:solidFill>
                <a:srgbClr val="231F20"/>
              </a:solidFill>
            </a:ln>
          </p:spPr>
          <p:txBody>
            <a:bodyPr wrap="square" lIns="0" tIns="0" rIns="0" bIns="0" rtlCol="0"/>
            <a:lstStyle/>
            <a:p/>
          </p:txBody>
        </p:sp>
        <p:sp>
          <p:nvSpPr>
            <p:cNvPr id="406" name="object 406" descr=""/>
            <p:cNvSpPr/>
            <p:nvPr/>
          </p:nvSpPr>
          <p:spPr>
            <a:xfrm>
              <a:off x="1930004" y="2359167"/>
              <a:ext cx="0" cy="113664"/>
            </a:xfrm>
            <a:custGeom>
              <a:avLst/>
              <a:gdLst/>
              <a:ahLst/>
              <a:cxnLst/>
              <a:rect l="l" t="t" r="r" b="b"/>
              <a:pathLst>
                <a:path w="0" h="113664">
                  <a:moveTo>
                    <a:pt x="0" y="0"/>
                  </a:moveTo>
                  <a:lnTo>
                    <a:pt x="0" y="113461"/>
                  </a:lnTo>
                </a:path>
              </a:pathLst>
            </a:custGeom>
            <a:ln w="5854">
              <a:solidFill>
                <a:srgbClr val="231F20"/>
              </a:solidFill>
            </a:ln>
          </p:spPr>
          <p:txBody>
            <a:bodyPr wrap="square" lIns="0" tIns="0" rIns="0" bIns="0" rtlCol="0"/>
            <a:lstStyle/>
            <a:p/>
          </p:txBody>
        </p:sp>
        <p:sp>
          <p:nvSpPr>
            <p:cNvPr id="407" name="object 407" descr=""/>
            <p:cNvSpPr/>
            <p:nvPr/>
          </p:nvSpPr>
          <p:spPr>
            <a:xfrm>
              <a:off x="1961972" y="2359172"/>
              <a:ext cx="1905" cy="115570"/>
            </a:xfrm>
            <a:custGeom>
              <a:avLst/>
              <a:gdLst/>
              <a:ahLst/>
              <a:cxnLst/>
              <a:rect l="l" t="t" r="r" b="b"/>
              <a:pathLst>
                <a:path w="1905" h="115569">
                  <a:moveTo>
                    <a:pt x="0" y="115125"/>
                  </a:moveTo>
                  <a:lnTo>
                    <a:pt x="1676" y="113461"/>
                  </a:lnTo>
                  <a:lnTo>
                    <a:pt x="1676" y="0"/>
                  </a:lnTo>
                </a:path>
              </a:pathLst>
            </a:custGeom>
            <a:ln w="5854">
              <a:solidFill>
                <a:srgbClr val="231F20"/>
              </a:solidFill>
            </a:ln>
          </p:spPr>
          <p:txBody>
            <a:bodyPr wrap="square" lIns="0" tIns="0" rIns="0" bIns="0" rtlCol="0"/>
            <a:lstStyle/>
            <a:p/>
          </p:txBody>
        </p:sp>
        <p:sp>
          <p:nvSpPr>
            <p:cNvPr id="408" name="object 408" descr=""/>
            <p:cNvSpPr/>
            <p:nvPr/>
          </p:nvSpPr>
          <p:spPr>
            <a:xfrm>
              <a:off x="1930004" y="2472630"/>
              <a:ext cx="1905" cy="1905"/>
            </a:xfrm>
            <a:custGeom>
              <a:avLst/>
              <a:gdLst/>
              <a:ahLst/>
              <a:cxnLst/>
              <a:rect l="l" t="t" r="r" b="b"/>
              <a:pathLst>
                <a:path w="1905" h="1905">
                  <a:moveTo>
                    <a:pt x="0" y="0"/>
                  </a:moveTo>
                  <a:lnTo>
                    <a:pt x="1663" y="1663"/>
                  </a:lnTo>
                </a:path>
              </a:pathLst>
            </a:custGeom>
            <a:ln w="5854">
              <a:solidFill>
                <a:srgbClr val="231F20"/>
              </a:solidFill>
            </a:ln>
          </p:spPr>
          <p:txBody>
            <a:bodyPr wrap="square" lIns="0" tIns="0" rIns="0" bIns="0" rtlCol="0"/>
            <a:lstStyle/>
            <a:p/>
          </p:txBody>
        </p:sp>
        <p:sp>
          <p:nvSpPr>
            <p:cNvPr id="409" name="object 409" descr=""/>
            <p:cNvSpPr/>
            <p:nvPr/>
          </p:nvSpPr>
          <p:spPr>
            <a:xfrm>
              <a:off x="1917677" y="2326363"/>
              <a:ext cx="0" cy="31750"/>
            </a:xfrm>
            <a:custGeom>
              <a:avLst/>
              <a:gdLst/>
              <a:ahLst/>
              <a:cxnLst/>
              <a:rect l="l" t="t" r="r" b="b"/>
              <a:pathLst>
                <a:path w="0" h="31750">
                  <a:moveTo>
                    <a:pt x="0" y="0"/>
                  </a:moveTo>
                  <a:lnTo>
                    <a:pt x="0" y="31343"/>
                  </a:lnTo>
                </a:path>
              </a:pathLst>
            </a:custGeom>
            <a:ln w="5854">
              <a:solidFill>
                <a:srgbClr val="231F20"/>
              </a:solidFill>
            </a:ln>
          </p:spPr>
          <p:txBody>
            <a:bodyPr wrap="square" lIns="0" tIns="0" rIns="0" bIns="0" rtlCol="0"/>
            <a:lstStyle/>
            <a:p/>
          </p:txBody>
        </p:sp>
        <p:sp>
          <p:nvSpPr>
            <p:cNvPr id="410" name="object 410" descr=""/>
            <p:cNvSpPr/>
            <p:nvPr/>
          </p:nvSpPr>
          <p:spPr>
            <a:xfrm>
              <a:off x="1975973" y="2326360"/>
              <a:ext cx="0" cy="31750"/>
            </a:xfrm>
            <a:custGeom>
              <a:avLst/>
              <a:gdLst/>
              <a:ahLst/>
              <a:cxnLst/>
              <a:rect l="l" t="t" r="r" b="b"/>
              <a:pathLst>
                <a:path w="0" h="31750">
                  <a:moveTo>
                    <a:pt x="0" y="31343"/>
                  </a:moveTo>
                  <a:lnTo>
                    <a:pt x="0" y="0"/>
                  </a:lnTo>
                </a:path>
              </a:pathLst>
            </a:custGeom>
            <a:ln w="5854">
              <a:solidFill>
                <a:srgbClr val="231F20"/>
              </a:solidFill>
            </a:ln>
          </p:spPr>
          <p:txBody>
            <a:bodyPr wrap="square" lIns="0" tIns="0" rIns="0" bIns="0" rtlCol="0"/>
            <a:lstStyle/>
            <a:p/>
          </p:txBody>
        </p:sp>
        <p:sp>
          <p:nvSpPr>
            <p:cNvPr id="411" name="object 411" descr=""/>
            <p:cNvSpPr/>
            <p:nvPr/>
          </p:nvSpPr>
          <p:spPr>
            <a:xfrm>
              <a:off x="2952832" y="2472634"/>
              <a:ext cx="1905" cy="1905"/>
            </a:xfrm>
            <a:custGeom>
              <a:avLst/>
              <a:gdLst/>
              <a:ahLst/>
              <a:cxnLst/>
              <a:rect l="l" t="t" r="r" b="b"/>
              <a:pathLst>
                <a:path w="1905" h="1905">
                  <a:moveTo>
                    <a:pt x="0" y="1663"/>
                  </a:moveTo>
                  <a:lnTo>
                    <a:pt x="1663" y="0"/>
                  </a:lnTo>
                </a:path>
              </a:pathLst>
            </a:custGeom>
            <a:ln w="5854">
              <a:solidFill>
                <a:srgbClr val="231F20"/>
              </a:solidFill>
            </a:ln>
          </p:spPr>
          <p:txBody>
            <a:bodyPr wrap="square" lIns="0" tIns="0" rIns="0" bIns="0" rtlCol="0"/>
            <a:lstStyle/>
            <a:p/>
          </p:txBody>
        </p:sp>
        <p:sp>
          <p:nvSpPr>
            <p:cNvPr id="412" name="object 412" descr=""/>
            <p:cNvSpPr/>
            <p:nvPr/>
          </p:nvSpPr>
          <p:spPr>
            <a:xfrm>
              <a:off x="2920654" y="2359167"/>
              <a:ext cx="1905" cy="115570"/>
            </a:xfrm>
            <a:custGeom>
              <a:avLst/>
              <a:gdLst/>
              <a:ahLst/>
              <a:cxnLst/>
              <a:rect l="l" t="t" r="r" b="b"/>
              <a:pathLst>
                <a:path w="1905" h="115569">
                  <a:moveTo>
                    <a:pt x="0" y="0"/>
                  </a:moveTo>
                  <a:lnTo>
                    <a:pt x="0" y="113461"/>
                  </a:lnTo>
                  <a:lnTo>
                    <a:pt x="1663" y="115125"/>
                  </a:lnTo>
                </a:path>
              </a:pathLst>
            </a:custGeom>
            <a:ln w="5854">
              <a:solidFill>
                <a:srgbClr val="231F20"/>
              </a:solidFill>
            </a:ln>
          </p:spPr>
          <p:txBody>
            <a:bodyPr wrap="square" lIns="0" tIns="0" rIns="0" bIns="0" rtlCol="0"/>
            <a:lstStyle/>
            <a:p/>
          </p:txBody>
        </p:sp>
        <p:sp>
          <p:nvSpPr>
            <p:cNvPr id="413" name="object 413" descr=""/>
            <p:cNvSpPr/>
            <p:nvPr/>
          </p:nvSpPr>
          <p:spPr>
            <a:xfrm>
              <a:off x="2954499" y="2359168"/>
              <a:ext cx="0" cy="113664"/>
            </a:xfrm>
            <a:custGeom>
              <a:avLst/>
              <a:gdLst/>
              <a:ahLst/>
              <a:cxnLst/>
              <a:rect l="l" t="t" r="r" b="b"/>
              <a:pathLst>
                <a:path w="0" h="113664">
                  <a:moveTo>
                    <a:pt x="0" y="113461"/>
                  </a:moveTo>
                  <a:lnTo>
                    <a:pt x="0" y="0"/>
                  </a:lnTo>
                </a:path>
              </a:pathLst>
            </a:custGeom>
            <a:ln w="5854">
              <a:solidFill>
                <a:srgbClr val="231F20"/>
              </a:solidFill>
            </a:ln>
          </p:spPr>
          <p:txBody>
            <a:bodyPr wrap="square" lIns="0" tIns="0" rIns="0" bIns="0" rtlCol="0"/>
            <a:lstStyle/>
            <a:p/>
          </p:txBody>
        </p:sp>
        <p:sp>
          <p:nvSpPr>
            <p:cNvPr id="414" name="object 414" descr=""/>
            <p:cNvSpPr/>
            <p:nvPr/>
          </p:nvSpPr>
          <p:spPr>
            <a:xfrm>
              <a:off x="2908326" y="2326363"/>
              <a:ext cx="0" cy="31750"/>
            </a:xfrm>
            <a:custGeom>
              <a:avLst/>
              <a:gdLst/>
              <a:ahLst/>
              <a:cxnLst/>
              <a:rect l="l" t="t" r="r" b="b"/>
              <a:pathLst>
                <a:path w="0" h="31750">
                  <a:moveTo>
                    <a:pt x="0" y="0"/>
                  </a:moveTo>
                  <a:lnTo>
                    <a:pt x="0" y="31343"/>
                  </a:lnTo>
                </a:path>
              </a:pathLst>
            </a:custGeom>
            <a:ln w="5854">
              <a:solidFill>
                <a:srgbClr val="231F20"/>
              </a:solidFill>
            </a:ln>
          </p:spPr>
          <p:txBody>
            <a:bodyPr wrap="square" lIns="0" tIns="0" rIns="0" bIns="0" rtlCol="0"/>
            <a:lstStyle/>
            <a:p/>
          </p:txBody>
        </p:sp>
        <p:sp>
          <p:nvSpPr>
            <p:cNvPr id="415" name="object 415" descr=""/>
            <p:cNvSpPr/>
            <p:nvPr/>
          </p:nvSpPr>
          <p:spPr>
            <a:xfrm>
              <a:off x="2966623" y="2326360"/>
              <a:ext cx="0" cy="31750"/>
            </a:xfrm>
            <a:custGeom>
              <a:avLst/>
              <a:gdLst/>
              <a:ahLst/>
              <a:cxnLst/>
              <a:rect l="l" t="t" r="r" b="b"/>
              <a:pathLst>
                <a:path w="0" h="31750">
                  <a:moveTo>
                    <a:pt x="0" y="31343"/>
                  </a:moveTo>
                  <a:lnTo>
                    <a:pt x="0" y="0"/>
                  </a:lnTo>
                </a:path>
              </a:pathLst>
            </a:custGeom>
            <a:ln w="5854">
              <a:solidFill>
                <a:srgbClr val="231F20"/>
              </a:solidFill>
            </a:ln>
          </p:spPr>
          <p:txBody>
            <a:bodyPr wrap="square" lIns="0" tIns="0" rIns="0" bIns="0" rtlCol="0"/>
            <a:lstStyle/>
            <a:p/>
          </p:txBody>
        </p:sp>
        <p:sp>
          <p:nvSpPr>
            <p:cNvPr id="416" name="object 416" descr=""/>
            <p:cNvSpPr/>
            <p:nvPr/>
          </p:nvSpPr>
          <p:spPr>
            <a:xfrm>
              <a:off x="1536539" y="2331584"/>
              <a:ext cx="84455" cy="0"/>
            </a:xfrm>
            <a:custGeom>
              <a:avLst/>
              <a:gdLst/>
              <a:ahLst/>
              <a:cxnLst/>
              <a:rect l="l" t="t" r="r" b="b"/>
              <a:pathLst>
                <a:path w="84455" h="0">
                  <a:moveTo>
                    <a:pt x="0" y="0"/>
                  </a:moveTo>
                  <a:lnTo>
                    <a:pt x="83997" y="0"/>
                  </a:lnTo>
                </a:path>
              </a:pathLst>
            </a:custGeom>
            <a:ln w="5854">
              <a:solidFill>
                <a:srgbClr val="231F20"/>
              </a:solidFill>
            </a:ln>
          </p:spPr>
          <p:txBody>
            <a:bodyPr wrap="square" lIns="0" tIns="0" rIns="0" bIns="0" rtlCol="0"/>
            <a:lstStyle/>
            <a:p/>
          </p:txBody>
        </p:sp>
        <p:sp>
          <p:nvSpPr>
            <p:cNvPr id="417" name="object 417" descr=""/>
            <p:cNvSpPr/>
            <p:nvPr/>
          </p:nvSpPr>
          <p:spPr>
            <a:xfrm>
              <a:off x="1536543" y="2185944"/>
              <a:ext cx="84455" cy="0"/>
            </a:xfrm>
            <a:custGeom>
              <a:avLst/>
              <a:gdLst/>
              <a:ahLst/>
              <a:cxnLst/>
              <a:rect l="l" t="t" r="r" b="b"/>
              <a:pathLst>
                <a:path w="84455" h="0">
                  <a:moveTo>
                    <a:pt x="83997" y="0"/>
                  </a:moveTo>
                  <a:lnTo>
                    <a:pt x="0" y="0"/>
                  </a:lnTo>
                </a:path>
              </a:pathLst>
            </a:custGeom>
            <a:ln w="5854">
              <a:solidFill>
                <a:srgbClr val="231F20"/>
              </a:solidFill>
            </a:ln>
          </p:spPr>
          <p:txBody>
            <a:bodyPr wrap="square" lIns="0" tIns="0" rIns="0" bIns="0" rtlCol="0"/>
            <a:lstStyle/>
            <a:p/>
          </p:txBody>
        </p:sp>
        <p:sp>
          <p:nvSpPr>
            <p:cNvPr id="418" name="object 418" descr=""/>
            <p:cNvSpPr/>
            <p:nvPr/>
          </p:nvSpPr>
          <p:spPr>
            <a:xfrm>
              <a:off x="1520245" y="2191587"/>
              <a:ext cx="16510" cy="0"/>
            </a:xfrm>
            <a:custGeom>
              <a:avLst/>
              <a:gdLst/>
              <a:ahLst/>
              <a:cxnLst/>
              <a:rect l="l" t="t" r="r" b="b"/>
              <a:pathLst>
                <a:path w="16509" h="0">
                  <a:moveTo>
                    <a:pt x="16294" y="0"/>
                  </a:moveTo>
                  <a:lnTo>
                    <a:pt x="0" y="0"/>
                  </a:lnTo>
                </a:path>
              </a:pathLst>
            </a:custGeom>
            <a:ln w="5854">
              <a:solidFill>
                <a:srgbClr val="231F20"/>
              </a:solidFill>
            </a:ln>
          </p:spPr>
          <p:txBody>
            <a:bodyPr wrap="square" lIns="0" tIns="0" rIns="0" bIns="0" rtlCol="0"/>
            <a:lstStyle/>
            <a:p/>
          </p:txBody>
        </p:sp>
        <p:sp>
          <p:nvSpPr>
            <p:cNvPr id="419" name="object 419" descr=""/>
            <p:cNvSpPr/>
            <p:nvPr/>
          </p:nvSpPr>
          <p:spPr>
            <a:xfrm>
              <a:off x="1520243" y="2325737"/>
              <a:ext cx="5080" cy="0"/>
            </a:xfrm>
            <a:custGeom>
              <a:avLst/>
              <a:gdLst/>
              <a:ahLst/>
              <a:cxnLst/>
              <a:rect l="l" t="t" r="r" b="b"/>
              <a:pathLst>
                <a:path w="5080" h="0">
                  <a:moveTo>
                    <a:pt x="0" y="0"/>
                  </a:moveTo>
                  <a:lnTo>
                    <a:pt x="4597" y="0"/>
                  </a:lnTo>
                </a:path>
              </a:pathLst>
            </a:custGeom>
            <a:ln w="5854">
              <a:solidFill>
                <a:srgbClr val="231F20"/>
              </a:solidFill>
            </a:ln>
          </p:spPr>
          <p:txBody>
            <a:bodyPr wrap="square" lIns="0" tIns="0" rIns="0" bIns="0" rtlCol="0"/>
            <a:lstStyle/>
            <a:p/>
          </p:txBody>
        </p:sp>
        <p:sp>
          <p:nvSpPr>
            <p:cNvPr id="420" name="object 420" descr=""/>
            <p:cNvSpPr/>
            <p:nvPr/>
          </p:nvSpPr>
          <p:spPr>
            <a:xfrm>
              <a:off x="1495172" y="2139137"/>
              <a:ext cx="12065" cy="0"/>
            </a:xfrm>
            <a:custGeom>
              <a:avLst/>
              <a:gdLst/>
              <a:ahLst/>
              <a:cxnLst/>
              <a:rect l="l" t="t" r="r" b="b"/>
              <a:pathLst>
                <a:path w="12065" h="0">
                  <a:moveTo>
                    <a:pt x="0" y="0"/>
                  </a:moveTo>
                  <a:lnTo>
                    <a:pt x="11696" y="0"/>
                  </a:lnTo>
                </a:path>
              </a:pathLst>
            </a:custGeom>
            <a:ln w="5854">
              <a:solidFill>
                <a:srgbClr val="231F20"/>
              </a:solidFill>
            </a:ln>
          </p:spPr>
          <p:txBody>
            <a:bodyPr wrap="square" lIns="0" tIns="0" rIns="0" bIns="0" rtlCol="0"/>
            <a:lstStyle/>
            <a:p/>
          </p:txBody>
        </p:sp>
        <p:sp>
          <p:nvSpPr>
            <p:cNvPr id="421" name="object 421" descr=""/>
            <p:cNvSpPr/>
            <p:nvPr/>
          </p:nvSpPr>
          <p:spPr>
            <a:xfrm>
              <a:off x="1495177" y="2028601"/>
              <a:ext cx="12065" cy="0"/>
            </a:xfrm>
            <a:custGeom>
              <a:avLst/>
              <a:gdLst/>
              <a:ahLst/>
              <a:cxnLst/>
              <a:rect l="l" t="t" r="r" b="b"/>
              <a:pathLst>
                <a:path w="12065" h="0">
                  <a:moveTo>
                    <a:pt x="11696" y="0"/>
                  </a:moveTo>
                  <a:lnTo>
                    <a:pt x="0" y="0"/>
                  </a:lnTo>
                </a:path>
              </a:pathLst>
            </a:custGeom>
            <a:ln w="5854">
              <a:solidFill>
                <a:srgbClr val="231F20"/>
              </a:solidFill>
            </a:ln>
          </p:spPr>
          <p:txBody>
            <a:bodyPr wrap="square" lIns="0" tIns="0" rIns="0" bIns="0" rtlCol="0"/>
            <a:lstStyle/>
            <a:p/>
          </p:txBody>
        </p:sp>
        <p:sp>
          <p:nvSpPr>
            <p:cNvPr id="422" name="object 422" descr=""/>
            <p:cNvSpPr/>
            <p:nvPr/>
          </p:nvSpPr>
          <p:spPr>
            <a:xfrm>
              <a:off x="1510842" y="2319882"/>
              <a:ext cx="9525" cy="0"/>
            </a:xfrm>
            <a:custGeom>
              <a:avLst/>
              <a:gdLst/>
              <a:ahLst/>
              <a:cxnLst/>
              <a:rect l="l" t="t" r="r" b="b"/>
              <a:pathLst>
                <a:path w="9525" h="0">
                  <a:moveTo>
                    <a:pt x="0" y="0"/>
                  </a:moveTo>
                  <a:lnTo>
                    <a:pt x="9398" y="0"/>
                  </a:lnTo>
                </a:path>
              </a:pathLst>
            </a:custGeom>
            <a:ln w="5854">
              <a:solidFill>
                <a:srgbClr val="231F20"/>
              </a:solidFill>
            </a:ln>
          </p:spPr>
          <p:txBody>
            <a:bodyPr wrap="square" lIns="0" tIns="0" rIns="0" bIns="0" rtlCol="0"/>
            <a:lstStyle/>
            <a:p/>
          </p:txBody>
        </p:sp>
        <p:sp>
          <p:nvSpPr>
            <p:cNvPr id="423" name="object 423" descr=""/>
            <p:cNvSpPr/>
            <p:nvPr/>
          </p:nvSpPr>
          <p:spPr>
            <a:xfrm>
              <a:off x="1510845" y="2197434"/>
              <a:ext cx="9525" cy="0"/>
            </a:xfrm>
            <a:custGeom>
              <a:avLst/>
              <a:gdLst/>
              <a:ahLst/>
              <a:cxnLst/>
              <a:rect l="l" t="t" r="r" b="b"/>
              <a:pathLst>
                <a:path w="9525" h="0">
                  <a:moveTo>
                    <a:pt x="9397" y="0"/>
                  </a:moveTo>
                  <a:lnTo>
                    <a:pt x="0" y="0"/>
                  </a:lnTo>
                </a:path>
              </a:pathLst>
            </a:custGeom>
            <a:ln w="5854">
              <a:solidFill>
                <a:srgbClr val="231F20"/>
              </a:solidFill>
            </a:ln>
          </p:spPr>
          <p:txBody>
            <a:bodyPr wrap="square" lIns="0" tIns="0" rIns="0" bIns="0" rtlCol="0"/>
            <a:lstStyle/>
            <a:p/>
          </p:txBody>
        </p:sp>
        <p:sp>
          <p:nvSpPr>
            <p:cNvPr id="424" name="object 424" descr=""/>
            <p:cNvSpPr/>
            <p:nvPr/>
          </p:nvSpPr>
          <p:spPr>
            <a:xfrm>
              <a:off x="1524839" y="2321347"/>
              <a:ext cx="12065" cy="0"/>
            </a:xfrm>
            <a:custGeom>
              <a:avLst/>
              <a:gdLst/>
              <a:ahLst/>
              <a:cxnLst/>
              <a:rect l="l" t="t" r="r" b="b"/>
              <a:pathLst>
                <a:path w="12065" h="0">
                  <a:moveTo>
                    <a:pt x="0" y="0"/>
                  </a:moveTo>
                  <a:lnTo>
                    <a:pt x="11696" y="0"/>
                  </a:lnTo>
                </a:path>
              </a:pathLst>
            </a:custGeom>
            <a:ln w="5854">
              <a:solidFill>
                <a:srgbClr val="231F20"/>
              </a:solidFill>
            </a:ln>
          </p:spPr>
          <p:txBody>
            <a:bodyPr wrap="square" lIns="0" tIns="0" rIns="0" bIns="0" rtlCol="0"/>
            <a:lstStyle/>
            <a:p/>
          </p:txBody>
        </p:sp>
        <p:sp>
          <p:nvSpPr>
            <p:cNvPr id="425" name="object 425" descr=""/>
            <p:cNvSpPr/>
            <p:nvPr/>
          </p:nvSpPr>
          <p:spPr>
            <a:xfrm>
              <a:off x="1432900" y="2321347"/>
              <a:ext cx="78105" cy="0"/>
            </a:xfrm>
            <a:custGeom>
              <a:avLst/>
              <a:gdLst/>
              <a:ahLst/>
              <a:cxnLst/>
              <a:rect l="l" t="t" r="r" b="b"/>
              <a:pathLst>
                <a:path w="78105" h="0">
                  <a:moveTo>
                    <a:pt x="0" y="0"/>
                  </a:moveTo>
                  <a:lnTo>
                    <a:pt x="77939" y="0"/>
                  </a:lnTo>
                </a:path>
              </a:pathLst>
            </a:custGeom>
            <a:ln w="5854">
              <a:solidFill>
                <a:srgbClr val="231F20"/>
              </a:solidFill>
            </a:ln>
          </p:spPr>
          <p:txBody>
            <a:bodyPr wrap="square" lIns="0" tIns="0" rIns="0" bIns="0" rtlCol="0"/>
            <a:lstStyle/>
            <a:p/>
          </p:txBody>
        </p:sp>
        <p:sp>
          <p:nvSpPr>
            <p:cNvPr id="426" name="object 426" descr=""/>
            <p:cNvSpPr/>
            <p:nvPr/>
          </p:nvSpPr>
          <p:spPr>
            <a:xfrm>
              <a:off x="1432902" y="2195977"/>
              <a:ext cx="78105" cy="0"/>
            </a:xfrm>
            <a:custGeom>
              <a:avLst/>
              <a:gdLst/>
              <a:ahLst/>
              <a:cxnLst/>
              <a:rect l="l" t="t" r="r" b="b"/>
              <a:pathLst>
                <a:path w="78105" h="0">
                  <a:moveTo>
                    <a:pt x="77939" y="0"/>
                  </a:moveTo>
                  <a:lnTo>
                    <a:pt x="0" y="0"/>
                  </a:lnTo>
                </a:path>
              </a:pathLst>
            </a:custGeom>
            <a:ln w="5854">
              <a:solidFill>
                <a:srgbClr val="231F20"/>
              </a:solidFill>
            </a:ln>
          </p:spPr>
          <p:txBody>
            <a:bodyPr wrap="square" lIns="0" tIns="0" rIns="0" bIns="0" rtlCol="0"/>
            <a:lstStyle/>
            <a:p/>
          </p:txBody>
        </p:sp>
        <p:sp>
          <p:nvSpPr>
            <p:cNvPr id="427" name="object 427" descr=""/>
            <p:cNvSpPr/>
            <p:nvPr/>
          </p:nvSpPr>
          <p:spPr>
            <a:xfrm>
              <a:off x="1607376" y="2214153"/>
              <a:ext cx="13335" cy="0"/>
            </a:xfrm>
            <a:custGeom>
              <a:avLst/>
              <a:gdLst/>
              <a:ahLst/>
              <a:cxnLst/>
              <a:rect l="l" t="t" r="r" b="b"/>
              <a:pathLst>
                <a:path w="13334" h="0">
                  <a:moveTo>
                    <a:pt x="0" y="0"/>
                  </a:moveTo>
                  <a:lnTo>
                    <a:pt x="13169" y="0"/>
                  </a:lnTo>
                </a:path>
              </a:pathLst>
            </a:custGeom>
            <a:ln w="5854">
              <a:solidFill>
                <a:srgbClr val="231F20"/>
              </a:solidFill>
            </a:ln>
          </p:spPr>
          <p:txBody>
            <a:bodyPr wrap="square" lIns="0" tIns="0" rIns="0" bIns="0" rtlCol="0"/>
            <a:lstStyle/>
            <a:p/>
          </p:txBody>
        </p:sp>
        <p:sp>
          <p:nvSpPr>
            <p:cNvPr id="428" name="object 428" descr=""/>
            <p:cNvSpPr/>
            <p:nvPr/>
          </p:nvSpPr>
          <p:spPr>
            <a:xfrm>
              <a:off x="1607371" y="2187822"/>
              <a:ext cx="13335" cy="0"/>
            </a:xfrm>
            <a:custGeom>
              <a:avLst/>
              <a:gdLst/>
              <a:ahLst/>
              <a:cxnLst/>
              <a:rect l="l" t="t" r="r" b="b"/>
              <a:pathLst>
                <a:path w="13334" h="0">
                  <a:moveTo>
                    <a:pt x="13169" y="0"/>
                  </a:moveTo>
                  <a:lnTo>
                    <a:pt x="0" y="0"/>
                  </a:lnTo>
                </a:path>
              </a:pathLst>
            </a:custGeom>
            <a:ln w="5854">
              <a:solidFill>
                <a:srgbClr val="231F20"/>
              </a:solidFill>
            </a:ln>
          </p:spPr>
          <p:txBody>
            <a:bodyPr wrap="square" lIns="0" tIns="0" rIns="0" bIns="0" rtlCol="0"/>
            <a:lstStyle/>
            <a:p/>
          </p:txBody>
        </p:sp>
        <p:sp>
          <p:nvSpPr>
            <p:cNvPr id="429" name="object 429" descr=""/>
            <p:cNvSpPr/>
            <p:nvPr/>
          </p:nvSpPr>
          <p:spPr>
            <a:xfrm>
              <a:off x="1607376" y="2329495"/>
              <a:ext cx="13335" cy="0"/>
            </a:xfrm>
            <a:custGeom>
              <a:avLst/>
              <a:gdLst/>
              <a:ahLst/>
              <a:cxnLst/>
              <a:rect l="l" t="t" r="r" b="b"/>
              <a:pathLst>
                <a:path w="13334" h="0">
                  <a:moveTo>
                    <a:pt x="0" y="0"/>
                  </a:moveTo>
                  <a:lnTo>
                    <a:pt x="13169" y="0"/>
                  </a:lnTo>
                </a:path>
              </a:pathLst>
            </a:custGeom>
            <a:ln w="5854">
              <a:solidFill>
                <a:srgbClr val="231F20"/>
              </a:solidFill>
            </a:ln>
          </p:spPr>
          <p:txBody>
            <a:bodyPr wrap="square" lIns="0" tIns="0" rIns="0" bIns="0" rtlCol="0"/>
            <a:lstStyle/>
            <a:p/>
          </p:txBody>
        </p:sp>
        <p:sp>
          <p:nvSpPr>
            <p:cNvPr id="430" name="object 430" descr=""/>
            <p:cNvSpPr/>
            <p:nvPr/>
          </p:nvSpPr>
          <p:spPr>
            <a:xfrm>
              <a:off x="1607371" y="2303375"/>
              <a:ext cx="13335" cy="0"/>
            </a:xfrm>
            <a:custGeom>
              <a:avLst/>
              <a:gdLst/>
              <a:ahLst/>
              <a:cxnLst/>
              <a:rect l="l" t="t" r="r" b="b"/>
              <a:pathLst>
                <a:path w="13334" h="0">
                  <a:moveTo>
                    <a:pt x="13169" y="0"/>
                  </a:moveTo>
                  <a:lnTo>
                    <a:pt x="0" y="0"/>
                  </a:lnTo>
                </a:path>
              </a:pathLst>
            </a:custGeom>
            <a:ln w="5854">
              <a:solidFill>
                <a:srgbClr val="231F20"/>
              </a:solidFill>
            </a:ln>
          </p:spPr>
          <p:txBody>
            <a:bodyPr wrap="square" lIns="0" tIns="0" rIns="0" bIns="0" rtlCol="0"/>
            <a:lstStyle/>
            <a:p/>
          </p:txBody>
        </p:sp>
        <p:sp>
          <p:nvSpPr>
            <p:cNvPr id="431" name="object 431" descr=""/>
            <p:cNvSpPr/>
            <p:nvPr/>
          </p:nvSpPr>
          <p:spPr>
            <a:xfrm>
              <a:off x="1615733" y="2222513"/>
              <a:ext cx="12065" cy="0"/>
            </a:xfrm>
            <a:custGeom>
              <a:avLst/>
              <a:gdLst/>
              <a:ahLst/>
              <a:cxnLst/>
              <a:rect l="l" t="t" r="r" b="b"/>
              <a:pathLst>
                <a:path w="12064" h="0">
                  <a:moveTo>
                    <a:pt x="11493" y="0"/>
                  </a:moveTo>
                  <a:lnTo>
                    <a:pt x="0" y="0"/>
                  </a:lnTo>
                </a:path>
              </a:pathLst>
            </a:custGeom>
            <a:ln w="5854">
              <a:solidFill>
                <a:srgbClr val="231F20"/>
              </a:solidFill>
            </a:ln>
          </p:spPr>
          <p:txBody>
            <a:bodyPr wrap="square" lIns="0" tIns="0" rIns="0" bIns="0" rtlCol="0"/>
            <a:lstStyle/>
            <a:p/>
          </p:txBody>
        </p:sp>
        <p:sp>
          <p:nvSpPr>
            <p:cNvPr id="432" name="object 432" descr=""/>
            <p:cNvSpPr/>
            <p:nvPr/>
          </p:nvSpPr>
          <p:spPr>
            <a:xfrm>
              <a:off x="1613019" y="2225439"/>
              <a:ext cx="0" cy="66675"/>
            </a:xfrm>
            <a:custGeom>
              <a:avLst/>
              <a:gdLst/>
              <a:ahLst/>
              <a:cxnLst/>
              <a:rect l="l" t="t" r="r" b="b"/>
              <a:pathLst>
                <a:path w="0" h="66675">
                  <a:moveTo>
                    <a:pt x="0" y="0"/>
                  </a:moveTo>
                  <a:lnTo>
                    <a:pt x="0" y="18173"/>
                  </a:lnTo>
                  <a:lnTo>
                    <a:pt x="0" y="66662"/>
                  </a:lnTo>
                </a:path>
              </a:pathLst>
            </a:custGeom>
            <a:ln w="5854">
              <a:solidFill>
                <a:srgbClr val="231F20"/>
              </a:solidFill>
            </a:ln>
          </p:spPr>
          <p:txBody>
            <a:bodyPr wrap="square" lIns="0" tIns="0" rIns="0" bIns="0" rtlCol="0"/>
            <a:lstStyle/>
            <a:p/>
          </p:txBody>
        </p:sp>
        <p:sp>
          <p:nvSpPr>
            <p:cNvPr id="433" name="object 433" descr=""/>
            <p:cNvSpPr/>
            <p:nvPr/>
          </p:nvSpPr>
          <p:spPr>
            <a:xfrm>
              <a:off x="1615735" y="2295016"/>
              <a:ext cx="12065" cy="0"/>
            </a:xfrm>
            <a:custGeom>
              <a:avLst/>
              <a:gdLst/>
              <a:ahLst/>
              <a:cxnLst/>
              <a:rect l="l" t="t" r="r" b="b"/>
              <a:pathLst>
                <a:path w="12064" h="0">
                  <a:moveTo>
                    <a:pt x="0" y="0"/>
                  </a:moveTo>
                  <a:lnTo>
                    <a:pt x="11493" y="0"/>
                  </a:lnTo>
                </a:path>
              </a:pathLst>
            </a:custGeom>
            <a:ln w="5854">
              <a:solidFill>
                <a:srgbClr val="231F20"/>
              </a:solidFill>
            </a:ln>
          </p:spPr>
          <p:txBody>
            <a:bodyPr wrap="square" lIns="0" tIns="0" rIns="0" bIns="0" rtlCol="0"/>
            <a:lstStyle/>
            <a:p/>
          </p:txBody>
        </p:sp>
        <p:sp>
          <p:nvSpPr>
            <p:cNvPr id="434" name="object 434" descr=""/>
            <p:cNvSpPr/>
            <p:nvPr/>
          </p:nvSpPr>
          <p:spPr>
            <a:xfrm>
              <a:off x="1538842" y="2036750"/>
              <a:ext cx="9525" cy="0"/>
            </a:xfrm>
            <a:custGeom>
              <a:avLst/>
              <a:gdLst/>
              <a:ahLst/>
              <a:cxnLst/>
              <a:rect l="l" t="t" r="r" b="b"/>
              <a:pathLst>
                <a:path w="9525" h="0">
                  <a:moveTo>
                    <a:pt x="9194" y="0"/>
                  </a:moveTo>
                  <a:lnTo>
                    <a:pt x="0" y="0"/>
                  </a:lnTo>
                </a:path>
              </a:pathLst>
            </a:custGeom>
            <a:ln w="5854">
              <a:solidFill>
                <a:srgbClr val="231F20"/>
              </a:solidFill>
            </a:ln>
          </p:spPr>
          <p:txBody>
            <a:bodyPr wrap="square" lIns="0" tIns="0" rIns="0" bIns="0" rtlCol="0"/>
            <a:lstStyle/>
            <a:p/>
          </p:txBody>
        </p:sp>
        <p:sp>
          <p:nvSpPr>
            <p:cNvPr id="435" name="object 435" descr=""/>
            <p:cNvSpPr/>
            <p:nvPr/>
          </p:nvSpPr>
          <p:spPr>
            <a:xfrm>
              <a:off x="1549078" y="2031944"/>
              <a:ext cx="6985" cy="0"/>
            </a:xfrm>
            <a:custGeom>
              <a:avLst/>
              <a:gdLst/>
              <a:ahLst/>
              <a:cxnLst/>
              <a:rect l="l" t="t" r="r" b="b"/>
              <a:pathLst>
                <a:path w="6984" h="0">
                  <a:moveTo>
                    <a:pt x="6896" y="0"/>
                  </a:moveTo>
                  <a:lnTo>
                    <a:pt x="0" y="0"/>
                  </a:lnTo>
                </a:path>
              </a:pathLst>
            </a:custGeom>
            <a:ln w="5854">
              <a:solidFill>
                <a:srgbClr val="231F20"/>
              </a:solidFill>
            </a:ln>
          </p:spPr>
          <p:txBody>
            <a:bodyPr wrap="square" lIns="0" tIns="0" rIns="0" bIns="0" rtlCol="0"/>
            <a:lstStyle/>
            <a:p/>
          </p:txBody>
        </p:sp>
        <p:sp>
          <p:nvSpPr>
            <p:cNvPr id="436" name="object 436" descr=""/>
            <p:cNvSpPr/>
            <p:nvPr/>
          </p:nvSpPr>
          <p:spPr>
            <a:xfrm>
              <a:off x="1535920" y="2031944"/>
              <a:ext cx="3175" cy="0"/>
            </a:xfrm>
            <a:custGeom>
              <a:avLst/>
              <a:gdLst/>
              <a:ahLst/>
              <a:cxnLst/>
              <a:rect l="l" t="t" r="r" b="b"/>
              <a:pathLst>
                <a:path w="3175" h="0">
                  <a:moveTo>
                    <a:pt x="2921" y="0"/>
                  </a:moveTo>
                  <a:lnTo>
                    <a:pt x="0" y="0"/>
                  </a:lnTo>
                </a:path>
              </a:pathLst>
            </a:custGeom>
            <a:ln w="5854">
              <a:solidFill>
                <a:srgbClr val="231F20"/>
              </a:solidFill>
            </a:ln>
          </p:spPr>
          <p:txBody>
            <a:bodyPr wrap="square" lIns="0" tIns="0" rIns="0" bIns="0" rtlCol="0"/>
            <a:lstStyle/>
            <a:p/>
          </p:txBody>
        </p:sp>
        <p:sp>
          <p:nvSpPr>
            <p:cNvPr id="437" name="object 437" descr=""/>
            <p:cNvSpPr/>
            <p:nvPr/>
          </p:nvSpPr>
          <p:spPr>
            <a:xfrm>
              <a:off x="1557023" y="2037171"/>
              <a:ext cx="14604" cy="0"/>
            </a:xfrm>
            <a:custGeom>
              <a:avLst/>
              <a:gdLst/>
              <a:ahLst/>
              <a:cxnLst/>
              <a:rect l="l" t="t" r="r" b="b"/>
              <a:pathLst>
                <a:path w="14605" h="0">
                  <a:moveTo>
                    <a:pt x="13995" y="0"/>
                  </a:moveTo>
                  <a:lnTo>
                    <a:pt x="0" y="0"/>
                  </a:lnTo>
                </a:path>
              </a:pathLst>
            </a:custGeom>
            <a:ln w="5854">
              <a:solidFill>
                <a:srgbClr val="231F20"/>
              </a:solidFill>
            </a:ln>
          </p:spPr>
          <p:txBody>
            <a:bodyPr wrap="square" lIns="0" tIns="0" rIns="0" bIns="0" rtlCol="0"/>
            <a:lstStyle/>
            <a:p/>
          </p:txBody>
        </p:sp>
        <p:sp>
          <p:nvSpPr>
            <p:cNvPr id="438" name="object 438" descr=""/>
            <p:cNvSpPr/>
            <p:nvPr/>
          </p:nvSpPr>
          <p:spPr>
            <a:xfrm>
              <a:off x="1558275" y="2130573"/>
              <a:ext cx="13335" cy="0"/>
            </a:xfrm>
            <a:custGeom>
              <a:avLst/>
              <a:gdLst/>
              <a:ahLst/>
              <a:cxnLst/>
              <a:rect l="l" t="t" r="r" b="b"/>
              <a:pathLst>
                <a:path w="13334" h="0">
                  <a:moveTo>
                    <a:pt x="0" y="0"/>
                  </a:moveTo>
                  <a:lnTo>
                    <a:pt x="203" y="0"/>
                  </a:lnTo>
                  <a:lnTo>
                    <a:pt x="12738" y="0"/>
                  </a:lnTo>
                </a:path>
              </a:pathLst>
            </a:custGeom>
            <a:ln w="5854">
              <a:solidFill>
                <a:srgbClr val="231F20"/>
              </a:solidFill>
            </a:ln>
          </p:spPr>
          <p:txBody>
            <a:bodyPr wrap="square" lIns="0" tIns="0" rIns="0" bIns="0" rtlCol="0"/>
            <a:lstStyle/>
            <a:p/>
          </p:txBody>
        </p:sp>
        <p:sp>
          <p:nvSpPr>
            <p:cNvPr id="439" name="object 439" descr=""/>
            <p:cNvSpPr/>
            <p:nvPr/>
          </p:nvSpPr>
          <p:spPr>
            <a:xfrm>
              <a:off x="1632870" y="2204752"/>
              <a:ext cx="2540" cy="0"/>
            </a:xfrm>
            <a:custGeom>
              <a:avLst/>
              <a:gdLst/>
              <a:ahLst/>
              <a:cxnLst/>
              <a:rect l="l" t="t" r="r" b="b"/>
              <a:pathLst>
                <a:path w="2539" h="0">
                  <a:moveTo>
                    <a:pt x="2298" y="0"/>
                  </a:moveTo>
                  <a:lnTo>
                    <a:pt x="0" y="0"/>
                  </a:lnTo>
                </a:path>
              </a:pathLst>
            </a:custGeom>
            <a:ln w="5854">
              <a:solidFill>
                <a:srgbClr val="231F20"/>
              </a:solidFill>
            </a:ln>
          </p:spPr>
          <p:txBody>
            <a:bodyPr wrap="square" lIns="0" tIns="0" rIns="0" bIns="0" rtlCol="0"/>
            <a:lstStyle/>
            <a:p/>
          </p:txBody>
        </p:sp>
        <p:sp>
          <p:nvSpPr>
            <p:cNvPr id="440" name="object 440" descr=""/>
            <p:cNvSpPr/>
            <p:nvPr/>
          </p:nvSpPr>
          <p:spPr>
            <a:xfrm>
              <a:off x="1632869" y="2312572"/>
              <a:ext cx="2540" cy="0"/>
            </a:xfrm>
            <a:custGeom>
              <a:avLst/>
              <a:gdLst/>
              <a:ahLst/>
              <a:cxnLst/>
              <a:rect l="l" t="t" r="r" b="b"/>
              <a:pathLst>
                <a:path w="2539" h="0">
                  <a:moveTo>
                    <a:pt x="0" y="0"/>
                  </a:moveTo>
                  <a:lnTo>
                    <a:pt x="2298" y="0"/>
                  </a:lnTo>
                </a:path>
              </a:pathLst>
            </a:custGeom>
            <a:ln w="5854">
              <a:solidFill>
                <a:srgbClr val="231F20"/>
              </a:solidFill>
            </a:ln>
          </p:spPr>
          <p:txBody>
            <a:bodyPr wrap="square" lIns="0" tIns="0" rIns="0" bIns="0" rtlCol="0"/>
            <a:lstStyle/>
            <a:p/>
          </p:txBody>
        </p:sp>
        <p:sp>
          <p:nvSpPr>
            <p:cNvPr id="441" name="object 441" descr=""/>
            <p:cNvSpPr/>
            <p:nvPr/>
          </p:nvSpPr>
          <p:spPr>
            <a:xfrm>
              <a:off x="1608213" y="2048036"/>
              <a:ext cx="13335" cy="0"/>
            </a:xfrm>
            <a:custGeom>
              <a:avLst/>
              <a:gdLst/>
              <a:ahLst/>
              <a:cxnLst/>
              <a:rect l="l" t="t" r="r" b="b"/>
              <a:pathLst>
                <a:path w="13334" h="0">
                  <a:moveTo>
                    <a:pt x="0" y="0"/>
                  </a:moveTo>
                  <a:lnTo>
                    <a:pt x="13169" y="0"/>
                  </a:lnTo>
                </a:path>
              </a:pathLst>
            </a:custGeom>
            <a:ln w="5854">
              <a:solidFill>
                <a:srgbClr val="231F20"/>
              </a:solidFill>
            </a:ln>
          </p:spPr>
          <p:txBody>
            <a:bodyPr wrap="square" lIns="0" tIns="0" rIns="0" bIns="0" rtlCol="0"/>
            <a:lstStyle/>
            <a:p/>
          </p:txBody>
        </p:sp>
        <p:sp>
          <p:nvSpPr>
            <p:cNvPr id="442" name="object 442" descr=""/>
            <p:cNvSpPr/>
            <p:nvPr/>
          </p:nvSpPr>
          <p:spPr>
            <a:xfrm>
              <a:off x="1608216" y="2021705"/>
              <a:ext cx="9525" cy="0"/>
            </a:xfrm>
            <a:custGeom>
              <a:avLst/>
              <a:gdLst/>
              <a:ahLst/>
              <a:cxnLst/>
              <a:rect l="l" t="t" r="r" b="b"/>
              <a:pathLst>
                <a:path w="9525" h="0">
                  <a:moveTo>
                    <a:pt x="9397" y="0"/>
                  </a:moveTo>
                  <a:lnTo>
                    <a:pt x="0" y="0"/>
                  </a:lnTo>
                </a:path>
              </a:pathLst>
            </a:custGeom>
            <a:ln w="5854">
              <a:solidFill>
                <a:srgbClr val="231F20"/>
              </a:solidFill>
            </a:ln>
          </p:spPr>
          <p:txBody>
            <a:bodyPr wrap="square" lIns="0" tIns="0" rIns="0" bIns="0" rtlCol="0"/>
            <a:lstStyle/>
            <a:p/>
          </p:txBody>
        </p:sp>
        <p:sp>
          <p:nvSpPr>
            <p:cNvPr id="443" name="object 443" descr=""/>
            <p:cNvSpPr/>
            <p:nvPr/>
          </p:nvSpPr>
          <p:spPr>
            <a:xfrm>
              <a:off x="1608213" y="2146033"/>
              <a:ext cx="13335" cy="0"/>
            </a:xfrm>
            <a:custGeom>
              <a:avLst/>
              <a:gdLst/>
              <a:ahLst/>
              <a:cxnLst/>
              <a:rect l="l" t="t" r="r" b="b"/>
              <a:pathLst>
                <a:path w="13334" h="0">
                  <a:moveTo>
                    <a:pt x="0" y="0"/>
                  </a:moveTo>
                  <a:lnTo>
                    <a:pt x="13169" y="0"/>
                  </a:lnTo>
                </a:path>
              </a:pathLst>
            </a:custGeom>
            <a:ln w="5854">
              <a:solidFill>
                <a:srgbClr val="231F20"/>
              </a:solidFill>
            </a:ln>
          </p:spPr>
          <p:txBody>
            <a:bodyPr wrap="square" lIns="0" tIns="0" rIns="0" bIns="0" rtlCol="0"/>
            <a:lstStyle/>
            <a:p/>
          </p:txBody>
        </p:sp>
        <p:sp>
          <p:nvSpPr>
            <p:cNvPr id="444" name="object 444" descr=""/>
            <p:cNvSpPr/>
            <p:nvPr/>
          </p:nvSpPr>
          <p:spPr>
            <a:xfrm>
              <a:off x="1608208" y="2119709"/>
              <a:ext cx="13335" cy="0"/>
            </a:xfrm>
            <a:custGeom>
              <a:avLst/>
              <a:gdLst/>
              <a:ahLst/>
              <a:cxnLst/>
              <a:rect l="l" t="t" r="r" b="b"/>
              <a:pathLst>
                <a:path w="13334" h="0">
                  <a:moveTo>
                    <a:pt x="13169" y="0"/>
                  </a:moveTo>
                  <a:lnTo>
                    <a:pt x="0" y="0"/>
                  </a:lnTo>
                </a:path>
              </a:pathLst>
            </a:custGeom>
            <a:ln w="5854">
              <a:solidFill>
                <a:srgbClr val="231F20"/>
              </a:solidFill>
            </a:ln>
          </p:spPr>
          <p:txBody>
            <a:bodyPr wrap="square" lIns="0" tIns="0" rIns="0" bIns="0" rtlCol="0"/>
            <a:lstStyle/>
            <a:p/>
          </p:txBody>
        </p:sp>
        <p:sp>
          <p:nvSpPr>
            <p:cNvPr id="445" name="object 445" descr=""/>
            <p:cNvSpPr/>
            <p:nvPr/>
          </p:nvSpPr>
          <p:spPr>
            <a:xfrm>
              <a:off x="1619294" y="1992033"/>
              <a:ext cx="15875" cy="0"/>
            </a:xfrm>
            <a:custGeom>
              <a:avLst/>
              <a:gdLst/>
              <a:ahLst/>
              <a:cxnLst/>
              <a:rect l="l" t="t" r="r" b="b"/>
              <a:pathLst>
                <a:path w="15875" h="0">
                  <a:moveTo>
                    <a:pt x="15875" y="0"/>
                  </a:moveTo>
                  <a:lnTo>
                    <a:pt x="0" y="0"/>
                  </a:lnTo>
                </a:path>
              </a:pathLst>
            </a:custGeom>
            <a:ln w="5854">
              <a:solidFill>
                <a:srgbClr val="231F20"/>
              </a:solidFill>
            </a:ln>
          </p:spPr>
          <p:txBody>
            <a:bodyPr wrap="square" lIns="0" tIns="0" rIns="0" bIns="0" rtlCol="0"/>
            <a:lstStyle/>
            <a:p/>
          </p:txBody>
        </p:sp>
        <p:sp>
          <p:nvSpPr>
            <p:cNvPr id="446" name="object 446" descr=""/>
            <p:cNvSpPr/>
            <p:nvPr/>
          </p:nvSpPr>
          <p:spPr>
            <a:xfrm>
              <a:off x="1617614" y="2022331"/>
              <a:ext cx="17780" cy="1905"/>
            </a:xfrm>
            <a:custGeom>
              <a:avLst/>
              <a:gdLst/>
              <a:ahLst/>
              <a:cxnLst/>
              <a:rect l="l" t="t" r="r" b="b"/>
              <a:pathLst>
                <a:path w="17780" h="1905">
                  <a:moveTo>
                    <a:pt x="0" y="0"/>
                  </a:moveTo>
                  <a:lnTo>
                    <a:pt x="1676" y="1879"/>
                  </a:lnTo>
                  <a:lnTo>
                    <a:pt x="17551" y="1879"/>
                  </a:lnTo>
                </a:path>
              </a:pathLst>
            </a:custGeom>
            <a:ln w="5854">
              <a:solidFill>
                <a:srgbClr val="231F20"/>
              </a:solidFill>
            </a:ln>
          </p:spPr>
          <p:txBody>
            <a:bodyPr wrap="square" lIns="0" tIns="0" rIns="0" bIns="0" rtlCol="0"/>
            <a:lstStyle/>
            <a:p/>
          </p:txBody>
        </p:sp>
        <p:sp>
          <p:nvSpPr>
            <p:cNvPr id="447" name="object 447" descr=""/>
            <p:cNvSpPr/>
            <p:nvPr/>
          </p:nvSpPr>
          <p:spPr>
            <a:xfrm>
              <a:off x="1617612" y="1992033"/>
              <a:ext cx="1905" cy="1905"/>
            </a:xfrm>
            <a:custGeom>
              <a:avLst/>
              <a:gdLst/>
              <a:ahLst/>
              <a:cxnLst/>
              <a:rect l="l" t="t" r="r" b="b"/>
              <a:pathLst>
                <a:path w="1905" h="1905">
                  <a:moveTo>
                    <a:pt x="1676" y="0"/>
                  </a:moveTo>
                  <a:lnTo>
                    <a:pt x="0" y="1879"/>
                  </a:lnTo>
                </a:path>
              </a:pathLst>
            </a:custGeom>
            <a:ln w="5854">
              <a:solidFill>
                <a:srgbClr val="231F20"/>
              </a:solidFill>
            </a:ln>
          </p:spPr>
          <p:txBody>
            <a:bodyPr wrap="square" lIns="0" tIns="0" rIns="0" bIns="0" rtlCol="0"/>
            <a:lstStyle/>
            <a:p/>
          </p:txBody>
        </p:sp>
        <p:sp>
          <p:nvSpPr>
            <p:cNvPr id="448" name="object 448" descr=""/>
            <p:cNvSpPr/>
            <p:nvPr/>
          </p:nvSpPr>
          <p:spPr>
            <a:xfrm>
              <a:off x="1617614" y="2372121"/>
              <a:ext cx="1905" cy="1905"/>
            </a:xfrm>
            <a:custGeom>
              <a:avLst/>
              <a:gdLst/>
              <a:ahLst/>
              <a:cxnLst/>
              <a:rect l="l" t="t" r="r" b="b"/>
              <a:pathLst>
                <a:path w="1905" h="1905">
                  <a:moveTo>
                    <a:pt x="0" y="0"/>
                  </a:moveTo>
                  <a:lnTo>
                    <a:pt x="1676" y="1676"/>
                  </a:lnTo>
                </a:path>
              </a:pathLst>
            </a:custGeom>
            <a:ln w="5854">
              <a:solidFill>
                <a:srgbClr val="231F20"/>
              </a:solidFill>
            </a:ln>
          </p:spPr>
          <p:txBody>
            <a:bodyPr wrap="square" lIns="0" tIns="0" rIns="0" bIns="0" rtlCol="0"/>
            <a:lstStyle/>
            <a:p/>
          </p:txBody>
        </p:sp>
        <p:sp>
          <p:nvSpPr>
            <p:cNvPr id="449" name="object 449" descr=""/>
            <p:cNvSpPr/>
            <p:nvPr/>
          </p:nvSpPr>
          <p:spPr>
            <a:xfrm>
              <a:off x="1617618" y="2341823"/>
              <a:ext cx="17780" cy="1905"/>
            </a:xfrm>
            <a:custGeom>
              <a:avLst/>
              <a:gdLst/>
              <a:ahLst/>
              <a:cxnLst/>
              <a:rect l="l" t="t" r="r" b="b"/>
              <a:pathLst>
                <a:path w="17780" h="1905">
                  <a:moveTo>
                    <a:pt x="17551" y="0"/>
                  </a:moveTo>
                  <a:lnTo>
                    <a:pt x="1676" y="0"/>
                  </a:lnTo>
                  <a:lnTo>
                    <a:pt x="0" y="1676"/>
                  </a:lnTo>
                </a:path>
              </a:pathLst>
            </a:custGeom>
            <a:ln w="5854">
              <a:solidFill>
                <a:srgbClr val="231F20"/>
              </a:solidFill>
            </a:ln>
          </p:spPr>
          <p:txBody>
            <a:bodyPr wrap="square" lIns="0" tIns="0" rIns="0" bIns="0" rtlCol="0"/>
            <a:lstStyle/>
            <a:p/>
          </p:txBody>
        </p:sp>
        <p:sp>
          <p:nvSpPr>
            <p:cNvPr id="450" name="object 450" descr=""/>
            <p:cNvSpPr/>
            <p:nvPr/>
          </p:nvSpPr>
          <p:spPr>
            <a:xfrm>
              <a:off x="1619289" y="2373796"/>
              <a:ext cx="15875" cy="0"/>
            </a:xfrm>
            <a:custGeom>
              <a:avLst/>
              <a:gdLst/>
              <a:ahLst/>
              <a:cxnLst/>
              <a:rect l="l" t="t" r="r" b="b"/>
              <a:pathLst>
                <a:path w="15875" h="0">
                  <a:moveTo>
                    <a:pt x="0" y="0"/>
                  </a:moveTo>
                  <a:lnTo>
                    <a:pt x="15875" y="0"/>
                  </a:lnTo>
                </a:path>
              </a:pathLst>
            </a:custGeom>
            <a:ln w="5854">
              <a:solidFill>
                <a:srgbClr val="231F20"/>
              </a:solidFill>
            </a:ln>
          </p:spPr>
          <p:txBody>
            <a:bodyPr wrap="square" lIns="0" tIns="0" rIns="0" bIns="0" rtlCol="0"/>
            <a:lstStyle/>
            <a:p/>
          </p:txBody>
        </p:sp>
        <p:sp>
          <p:nvSpPr>
            <p:cNvPr id="451" name="object 451" descr=""/>
            <p:cNvSpPr/>
            <p:nvPr/>
          </p:nvSpPr>
          <p:spPr>
            <a:xfrm>
              <a:off x="1966145" y="2346209"/>
              <a:ext cx="20955" cy="58419"/>
            </a:xfrm>
            <a:custGeom>
              <a:avLst/>
              <a:gdLst/>
              <a:ahLst/>
              <a:cxnLst/>
              <a:rect l="l" t="t" r="r" b="b"/>
              <a:pathLst>
                <a:path w="20955" h="58419">
                  <a:moveTo>
                    <a:pt x="20904" y="58089"/>
                  </a:moveTo>
                  <a:lnTo>
                    <a:pt x="0" y="58089"/>
                  </a:lnTo>
                  <a:lnTo>
                    <a:pt x="0" y="15671"/>
                  </a:lnTo>
                  <a:lnTo>
                    <a:pt x="2311" y="11493"/>
                  </a:lnTo>
                  <a:lnTo>
                    <a:pt x="12750" y="11493"/>
                  </a:lnTo>
                  <a:lnTo>
                    <a:pt x="12750" y="2298"/>
                  </a:lnTo>
                  <a:lnTo>
                    <a:pt x="15049" y="0"/>
                  </a:lnTo>
                </a:path>
              </a:pathLst>
            </a:custGeom>
            <a:ln w="5854">
              <a:solidFill>
                <a:srgbClr val="231F20"/>
              </a:solidFill>
            </a:ln>
          </p:spPr>
          <p:txBody>
            <a:bodyPr wrap="square" lIns="0" tIns="0" rIns="0" bIns="0" rtlCol="0"/>
            <a:lstStyle/>
            <a:p/>
          </p:txBody>
        </p:sp>
        <p:sp>
          <p:nvSpPr>
            <p:cNvPr id="452" name="object 452" descr=""/>
            <p:cNvSpPr/>
            <p:nvPr/>
          </p:nvSpPr>
          <p:spPr>
            <a:xfrm>
              <a:off x="1999587" y="2381113"/>
              <a:ext cx="38100" cy="23495"/>
            </a:xfrm>
            <a:custGeom>
              <a:avLst/>
              <a:gdLst/>
              <a:ahLst/>
              <a:cxnLst/>
              <a:rect l="l" t="t" r="r" b="b"/>
              <a:pathLst>
                <a:path w="38100" h="23494">
                  <a:moveTo>
                    <a:pt x="34683" y="2921"/>
                  </a:moveTo>
                  <a:lnTo>
                    <a:pt x="37604" y="0"/>
                  </a:lnTo>
                  <a:lnTo>
                    <a:pt x="31762" y="0"/>
                  </a:lnTo>
                  <a:lnTo>
                    <a:pt x="31762" y="20269"/>
                  </a:lnTo>
                  <a:lnTo>
                    <a:pt x="28828" y="23190"/>
                  </a:lnTo>
                  <a:lnTo>
                    <a:pt x="0" y="23190"/>
                  </a:lnTo>
                </a:path>
              </a:pathLst>
            </a:custGeom>
            <a:ln w="5854">
              <a:solidFill>
                <a:srgbClr val="231F20"/>
              </a:solidFill>
            </a:ln>
          </p:spPr>
          <p:txBody>
            <a:bodyPr wrap="square" lIns="0" tIns="0" rIns="0" bIns="0" rtlCol="0"/>
            <a:lstStyle/>
            <a:p/>
          </p:txBody>
        </p:sp>
        <p:sp>
          <p:nvSpPr>
            <p:cNvPr id="453" name="object 453" descr=""/>
            <p:cNvSpPr/>
            <p:nvPr/>
          </p:nvSpPr>
          <p:spPr>
            <a:xfrm>
              <a:off x="2034272" y="2398663"/>
              <a:ext cx="815975" cy="3175"/>
            </a:xfrm>
            <a:custGeom>
              <a:avLst/>
              <a:gdLst/>
              <a:ahLst/>
              <a:cxnLst/>
              <a:rect l="l" t="t" r="r" b="b"/>
              <a:pathLst>
                <a:path w="815975" h="3175">
                  <a:moveTo>
                    <a:pt x="815962" y="0"/>
                  </a:moveTo>
                  <a:lnTo>
                    <a:pt x="813041" y="2717"/>
                  </a:lnTo>
                  <a:lnTo>
                    <a:pt x="2920" y="2717"/>
                  </a:lnTo>
                  <a:lnTo>
                    <a:pt x="0" y="0"/>
                  </a:lnTo>
                </a:path>
              </a:pathLst>
            </a:custGeom>
            <a:ln w="5854">
              <a:solidFill>
                <a:srgbClr val="231F20"/>
              </a:solidFill>
            </a:ln>
          </p:spPr>
          <p:txBody>
            <a:bodyPr wrap="square" lIns="0" tIns="0" rIns="0" bIns="0" rtlCol="0"/>
            <a:lstStyle/>
            <a:p/>
          </p:txBody>
        </p:sp>
        <p:sp>
          <p:nvSpPr>
            <p:cNvPr id="454" name="object 454" descr=""/>
            <p:cNvSpPr/>
            <p:nvPr/>
          </p:nvSpPr>
          <p:spPr>
            <a:xfrm>
              <a:off x="2847308" y="2357704"/>
              <a:ext cx="71120" cy="46990"/>
            </a:xfrm>
            <a:custGeom>
              <a:avLst/>
              <a:gdLst/>
              <a:ahLst/>
              <a:cxnLst/>
              <a:rect l="l" t="t" r="r" b="b"/>
              <a:pathLst>
                <a:path w="71119" h="46989">
                  <a:moveTo>
                    <a:pt x="68745" y="0"/>
                  </a:moveTo>
                  <a:lnTo>
                    <a:pt x="71043" y="4178"/>
                  </a:lnTo>
                  <a:lnTo>
                    <a:pt x="71043" y="46596"/>
                  </a:lnTo>
                  <a:lnTo>
                    <a:pt x="8572" y="46596"/>
                  </a:lnTo>
                  <a:lnTo>
                    <a:pt x="5638" y="43675"/>
                  </a:lnTo>
                  <a:lnTo>
                    <a:pt x="5638" y="23406"/>
                  </a:lnTo>
                  <a:lnTo>
                    <a:pt x="0" y="23406"/>
                  </a:lnTo>
                  <a:lnTo>
                    <a:pt x="2921" y="26327"/>
                  </a:lnTo>
                </a:path>
              </a:pathLst>
            </a:custGeom>
            <a:ln w="5854">
              <a:solidFill>
                <a:srgbClr val="231F20"/>
              </a:solidFill>
            </a:ln>
          </p:spPr>
          <p:txBody>
            <a:bodyPr wrap="square" lIns="0" tIns="0" rIns="0" bIns="0" rtlCol="0"/>
            <a:lstStyle/>
            <a:p/>
          </p:txBody>
        </p:sp>
        <p:sp>
          <p:nvSpPr>
            <p:cNvPr id="455" name="object 455" descr=""/>
            <p:cNvSpPr/>
            <p:nvPr/>
          </p:nvSpPr>
          <p:spPr>
            <a:xfrm>
              <a:off x="2867163" y="2346213"/>
              <a:ext cx="41275" cy="12065"/>
            </a:xfrm>
            <a:custGeom>
              <a:avLst/>
              <a:gdLst/>
              <a:ahLst/>
              <a:cxnLst/>
              <a:rect l="l" t="t" r="r" b="b"/>
              <a:pathLst>
                <a:path w="41275" h="12064">
                  <a:moveTo>
                    <a:pt x="0" y="0"/>
                  </a:moveTo>
                  <a:lnTo>
                    <a:pt x="35941" y="0"/>
                  </a:lnTo>
                  <a:lnTo>
                    <a:pt x="38239" y="2298"/>
                  </a:lnTo>
                  <a:lnTo>
                    <a:pt x="38239" y="11493"/>
                  </a:lnTo>
                  <a:lnTo>
                    <a:pt x="41160" y="11493"/>
                  </a:lnTo>
                </a:path>
              </a:pathLst>
            </a:custGeom>
            <a:ln w="5854">
              <a:solidFill>
                <a:srgbClr val="231F20"/>
              </a:solidFill>
            </a:ln>
          </p:spPr>
          <p:txBody>
            <a:bodyPr wrap="square" lIns="0" tIns="0" rIns="0" bIns="0" rtlCol="0"/>
            <a:lstStyle/>
            <a:p/>
          </p:txBody>
        </p:sp>
        <p:sp>
          <p:nvSpPr>
            <p:cNvPr id="456" name="object 456" descr=""/>
            <p:cNvSpPr/>
            <p:nvPr/>
          </p:nvSpPr>
          <p:spPr>
            <a:xfrm>
              <a:off x="2843549" y="2090873"/>
              <a:ext cx="6350" cy="238760"/>
            </a:xfrm>
            <a:custGeom>
              <a:avLst/>
              <a:gdLst/>
              <a:ahLst/>
              <a:cxnLst/>
              <a:rect l="l" t="t" r="r" b="b"/>
              <a:pathLst>
                <a:path w="6350" h="238760">
                  <a:moveTo>
                    <a:pt x="0" y="0"/>
                  </a:moveTo>
                  <a:lnTo>
                    <a:pt x="6057" y="238201"/>
                  </a:lnTo>
                </a:path>
              </a:pathLst>
            </a:custGeom>
            <a:ln w="5854">
              <a:solidFill>
                <a:srgbClr val="231F20"/>
              </a:solidFill>
            </a:ln>
          </p:spPr>
          <p:txBody>
            <a:bodyPr wrap="square" lIns="0" tIns="0" rIns="0" bIns="0" rtlCol="0"/>
            <a:lstStyle/>
            <a:p/>
          </p:txBody>
        </p:sp>
        <p:sp>
          <p:nvSpPr>
            <p:cNvPr id="457" name="object 457" descr=""/>
            <p:cNvSpPr/>
            <p:nvPr/>
          </p:nvSpPr>
          <p:spPr>
            <a:xfrm>
              <a:off x="2956798" y="2361881"/>
              <a:ext cx="92710" cy="42545"/>
            </a:xfrm>
            <a:custGeom>
              <a:avLst/>
              <a:gdLst/>
              <a:ahLst/>
              <a:cxnLst/>
              <a:rect l="l" t="t" r="r" b="b"/>
              <a:pathLst>
                <a:path w="92710" h="42544">
                  <a:moveTo>
                    <a:pt x="92151" y="42418"/>
                  </a:moveTo>
                  <a:lnTo>
                    <a:pt x="0" y="42418"/>
                  </a:lnTo>
                  <a:lnTo>
                    <a:pt x="0" y="0"/>
                  </a:lnTo>
                </a:path>
              </a:pathLst>
            </a:custGeom>
            <a:ln w="5854">
              <a:solidFill>
                <a:srgbClr val="231F20"/>
              </a:solidFill>
            </a:ln>
          </p:spPr>
          <p:txBody>
            <a:bodyPr wrap="square" lIns="0" tIns="0" rIns="0" bIns="0" rtlCol="0"/>
            <a:lstStyle/>
            <a:p/>
          </p:txBody>
        </p:sp>
        <p:sp>
          <p:nvSpPr>
            <p:cNvPr id="458" name="object 458" descr=""/>
            <p:cNvSpPr/>
            <p:nvPr/>
          </p:nvSpPr>
          <p:spPr>
            <a:xfrm>
              <a:off x="2969550" y="2346214"/>
              <a:ext cx="36830" cy="2540"/>
            </a:xfrm>
            <a:custGeom>
              <a:avLst/>
              <a:gdLst/>
              <a:ahLst/>
              <a:cxnLst/>
              <a:rect l="l" t="t" r="r" b="b"/>
              <a:pathLst>
                <a:path w="36830" h="2539">
                  <a:moveTo>
                    <a:pt x="0" y="2298"/>
                  </a:moveTo>
                  <a:lnTo>
                    <a:pt x="2298" y="0"/>
                  </a:lnTo>
                  <a:lnTo>
                    <a:pt x="36563" y="0"/>
                  </a:lnTo>
                </a:path>
              </a:pathLst>
            </a:custGeom>
            <a:ln w="5854">
              <a:solidFill>
                <a:srgbClr val="231F20"/>
              </a:solidFill>
            </a:ln>
          </p:spPr>
          <p:txBody>
            <a:bodyPr wrap="square" lIns="0" tIns="0" rIns="0" bIns="0" rtlCol="0"/>
            <a:lstStyle/>
            <a:p/>
          </p:txBody>
        </p:sp>
        <p:sp>
          <p:nvSpPr>
            <p:cNvPr id="459" name="object 459" descr=""/>
            <p:cNvSpPr/>
            <p:nvPr/>
          </p:nvSpPr>
          <p:spPr>
            <a:xfrm>
              <a:off x="1878181" y="2346213"/>
              <a:ext cx="40005" cy="12065"/>
            </a:xfrm>
            <a:custGeom>
              <a:avLst/>
              <a:gdLst/>
              <a:ahLst/>
              <a:cxnLst/>
              <a:rect l="l" t="t" r="r" b="b"/>
              <a:pathLst>
                <a:path w="40005" h="12064">
                  <a:moveTo>
                    <a:pt x="0" y="0"/>
                  </a:moveTo>
                  <a:lnTo>
                    <a:pt x="34264" y="0"/>
                  </a:lnTo>
                  <a:lnTo>
                    <a:pt x="36563" y="2298"/>
                  </a:lnTo>
                  <a:lnTo>
                    <a:pt x="36563" y="11493"/>
                  </a:lnTo>
                  <a:lnTo>
                    <a:pt x="39497" y="11493"/>
                  </a:lnTo>
                </a:path>
              </a:pathLst>
            </a:custGeom>
            <a:ln w="5854">
              <a:solidFill>
                <a:srgbClr val="231F20"/>
              </a:solidFill>
            </a:ln>
          </p:spPr>
          <p:txBody>
            <a:bodyPr wrap="square" lIns="0" tIns="0" rIns="0" bIns="0" rtlCol="0"/>
            <a:lstStyle/>
            <a:p/>
          </p:txBody>
        </p:sp>
        <p:sp>
          <p:nvSpPr>
            <p:cNvPr id="460" name="object 460" descr=""/>
            <p:cNvSpPr/>
            <p:nvPr/>
          </p:nvSpPr>
          <p:spPr>
            <a:xfrm>
              <a:off x="1925199" y="2357704"/>
              <a:ext cx="2540" cy="46990"/>
            </a:xfrm>
            <a:custGeom>
              <a:avLst/>
              <a:gdLst/>
              <a:ahLst/>
              <a:cxnLst/>
              <a:rect l="l" t="t" r="r" b="b"/>
              <a:pathLst>
                <a:path w="2539" h="46989">
                  <a:moveTo>
                    <a:pt x="0" y="0"/>
                  </a:moveTo>
                  <a:lnTo>
                    <a:pt x="2501" y="4178"/>
                  </a:lnTo>
                  <a:lnTo>
                    <a:pt x="2501" y="46596"/>
                  </a:lnTo>
                </a:path>
              </a:pathLst>
            </a:custGeom>
            <a:ln w="5854">
              <a:solidFill>
                <a:srgbClr val="231F20"/>
              </a:solidFill>
            </a:ln>
          </p:spPr>
          <p:txBody>
            <a:bodyPr wrap="square" lIns="0" tIns="0" rIns="0" bIns="0" rtlCol="0"/>
            <a:lstStyle/>
            <a:p/>
          </p:txBody>
        </p:sp>
        <p:sp>
          <p:nvSpPr>
            <p:cNvPr id="461" name="object 461" descr=""/>
            <p:cNvSpPr/>
            <p:nvPr/>
          </p:nvSpPr>
          <p:spPr>
            <a:xfrm>
              <a:off x="2969550" y="2348509"/>
              <a:ext cx="0" cy="9525"/>
            </a:xfrm>
            <a:custGeom>
              <a:avLst/>
              <a:gdLst/>
              <a:ahLst/>
              <a:cxnLst/>
              <a:rect l="l" t="t" r="r" b="b"/>
              <a:pathLst>
                <a:path w="0" h="9525">
                  <a:moveTo>
                    <a:pt x="0" y="9194"/>
                  </a:moveTo>
                  <a:lnTo>
                    <a:pt x="0" y="0"/>
                  </a:lnTo>
                </a:path>
              </a:pathLst>
            </a:custGeom>
            <a:ln w="5854">
              <a:solidFill>
                <a:srgbClr val="231F20"/>
              </a:solidFill>
            </a:ln>
          </p:spPr>
          <p:txBody>
            <a:bodyPr wrap="square" lIns="0" tIns="0" rIns="0" bIns="0" rtlCol="0"/>
            <a:lstStyle/>
            <a:p/>
          </p:txBody>
        </p:sp>
        <p:sp>
          <p:nvSpPr>
            <p:cNvPr id="462" name="object 462" descr=""/>
            <p:cNvSpPr/>
            <p:nvPr/>
          </p:nvSpPr>
          <p:spPr>
            <a:xfrm>
              <a:off x="2956801" y="2357705"/>
              <a:ext cx="13335" cy="4445"/>
            </a:xfrm>
            <a:custGeom>
              <a:avLst/>
              <a:gdLst/>
              <a:ahLst/>
              <a:cxnLst/>
              <a:rect l="l" t="t" r="r" b="b"/>
              <a:pathLst>
                <a:path w="13335" h="4444">
                  <a:moveTo>
                    <a:pt x="0" y="4178"/>
                  </a:moveTo>
                  <a:lnTo>
                    <a:pt x="2298" y="0"/>
                  </a:lnTo>
                  <a:lnTo>
                    <a:pt x="12750" y="0"/>
                  </a:lnTo>
                </a:path>
              </a:pathLst>
            </a:custGeom>
            <a:ln w="5854">
              <a:solidFill>
                <a:srgbClr val="231F20"/>
              </a:solidFill>
            </a:ln>
          </p:spPr>
          <p:txBody>
            <a:bodyPr wrap="square" lIns="0" tIns="0" rIns="0" bIns="0" rtlCol="0"/>
            <a:lstStyle/>
            <a:p/>
          </p:txBody>
        </p:sp>
        <p:sp>
          <p:nvSpPr>
            <p:cNvPr id="463" name="object 463" descr=""/>
            <p:cNvSpPr/>
            <p:nvPr/>
          </p:nvSpPr>
          <p:spPr>
            <a:xfrm>
              <a:off x="2034686" y="2090878"/>
              <a:ext cx="6350" cy="238760"/>
            </a:xfrm>
            <a:custGeom>
              <a:avLst/>
              <a:gdLst/>
              <a:ahLst/>
              <a:cxnLst/>
              <a:rect l="l" t="t" r="r" b="b"/>
              <a:pathLst>
                <a:path w="6350" h="238760">
                  <a:moveTo>
                    <a:pt x="0" y="238201"/>
                  </a:moveTo>
                  <a:lnTo>
                    <a:pt x="6273" y="0"/>
                  </a:lnTo>
                </a:path>
              </a:pathLst>
            </a:custGeom>
            <a:ln w="5854">
              <a:solidFill>
                <a:srgbClr val="231F20"/>
              </a:solidFill>
            </a:ln>
          </p:spPr>
          <p:txBody>
            <a:bodyPr wrap="square" lIns="0" tIns="0" rIns="0" bIns="0" rtlCol="0"/>
            <a:lstStyle/>
            <a:p/>
          </p:txBody>
        </p:sp>
        <p:sp>
          <p:nvSpPr>
            <p:cNvPr id="464" name="object 464" descr=""/>
            <p:cNvSpPr/>
            <p:nvPr/>
          </p:nvSpPr>
          <p:spPr>
            <a:xfrm>
              <a:off x="1981194" y="2346213"/>
              <a:ext cx="36195" cy="0"/>
            </a:xfrm>
            <a:custGeom>
              <a:avLst/>
              <a:gdLst/>
              <a:ahLst/>
              <a:cxnLst/>
              <a:rect l="l" t="t" r="r" b="b"/>
              <a:pathLst>
                <a:path w="36194" h="0">
                  <a:moveTo>
                    <a:pt x="0" y="0"/>
                  </a:moveTo>
                  <a:lnTo>
                    <a:pt x="35941" y="0"/>
                  </a:lnTo>
                </a:path>
              </a:pathLst>
            </a:custGeom>
            <a:ln w="5854">
              <a:solidFill>
                <a:srgbClr val="231F20"/>
              </a:solidFill>
            </a:ln>
          </p:spPr>
          <p:txBody>
            <a:bodyPr wrap="square" lIns="0" tIns="0" rIns="0" bIns="0" rtlCol="0"/>
            <a:lstStyle/>
            <a:p/>
          </p:txBody>
        </p:sp>
        <p:sp>
          <p:nvSpPr>
            <p:cNvPr id="465" name="object 465" descr=""/>
            <p:cNvSpPr/>
            <p:nvPr/>
          </p:nvSpPr>
          <p:spPr>
            <a:xfrm>
              <a:off x="1835349" y="2404299"/>
              <a:ext cx="92710" cy="0"/>
            </a:xfrm>
            <a:custGeom>
              <a:avLst/>
              <a:gdLst/>
              <a:ahLst/>
              <a:cxnLst/>
              <a:rect l="l" t="t" r="r" b="b"/>
              <a:pathLst>
                <a:path w="92710" h="0">
                  <a:moveTo>
                    <a:pt x="92354" y="0"/>
                  </a:moveTo>
                  <a:lnTo>
                    <a:pt x="0" y="0"/>
                  </a:lnTo>
                </a:path>
              </a:pathLst>
            </a:custGeom>
            <a:ln w="5854">
              <a:solidFill>
                <a:srgbClr val="231F20"/>
              </a:solidFill>
            </a:ln>
          </p:spPr>
          <p:txBody>
            <a:bodyPr wrap="square" lIns="0" tIns="0" rIns="0" bIns="0" rtlCol="0"/>
            <a:lstStyle/>
            <a:p/>
          </p:txBody>
        </p:sp>
        <p:sp>
          <p:nvSpPr>
            <p:cNvPr id="466" name="object 466" descr=""/>
            <p:cNvSpPr/>
            <p:nvPr/>
          </p:nvSpPr>
          <p:spPr>
            <a:xfrm>
              <a:off x="1946927" y="2288332"/>
              <a:ext cx="0" cy="224154"/>
            </a:xfrm>
            <a:custGeom>
              <a:avLst/>
              <a:gdLst/>
              <a:ahLst/>
              <a:cxnLst/>
              <a:rect l="l" t="t" r="r" b="b"/>
              <a:pathLst>
                <a:path w="0" h="224155">
                  <a:moveTo>
                    <a:pt x="0" y="0"/>
                  </a:moveTo>
                  <a:lnTo>
                    <a:pt x="0" y="223786"/>
                  </a:lnTo>
                </a:path>
              </a:pathLst>
            </a:custGeom>
            <a:ln w="3556">
              <a:solidFill>
                <a:srgbClr val="EE2E2A"/>
              </a:solidFill>
            </a:ln>
          </p:spPr>
          <p:txBody>
            <a:bodyPr wrap="square" lIns="0" tIns="0" rIns="0" bIns="0" rtlCol="0"/>
            <a:lstStyle/>
            <a:p/>
          </p:txBody>
        </p:sp>
        <p:sp>
          <p:nvSpPr>
            <p:cNvPr id="467" name="object 467" descr=""/>
            <p:cNvSpPr/>
            <p:nvPr/>
          </p:nvSpPr>
          <p:spPr>
            <a:xfrm>
              <a:off x="2937577" y="2288332"/>
              <a:ext cx="0" cy="224154"/>
            </a:xfrm>
            <a:custGeom>
              <a:avLst/>
              <a:gdLst/>
              <a:ahLst/>
              <a:cxnLst/>
              <a:rect l="l" t="t" r="r" b="b"/>
              <a:pathLst>
                <a:path w="0" h="224155">
                  <a:moveTo>
                    <a:pt x="0" y="0"/>
                  </a:moveTo>
                  <a:lnTo>
                    <a:pt x="0" y="223786"/>
                  </a:lnTo>
                </a:path>
              </a:pathLst>
            </a:custGeom>
            <a:ln w="3556">
              <a:solidFill>
                <a:srgbClr val="EE2E2A"/>
              </a:solidFill>
            </a:ln>
          </p:spPr>
          <p:txBody>
            <a:bodyPr wrap="square" lIns="0" tIns="0" rIns="0" bIns="0" rtlCol="0"/>
            <a:lstStyle/>
            <a:p/>
          </p:txBody>
        </p:sp>
        <p:sp>
          <p:nvSpPr>
            <p:cNvPr id="468" name="object 468" descr=""/>
            <p:cNvSpPr/>
            <p:nvPr/>
          </p:nvSpPr>
          <p:spPr>
            <a:xfrm>
              <a:off x="1548041" y="2077287"/>
              <a:ext cx="1270" cy="1270"/>
            </a:xfrm>
            <a:custGeom>
              <a:avLst/>
              <a:gdLst/>
              <a:ahLst/>
              <a:cxnLst/>
              <a:rect l="l" t="t" r="r" b="b"/>
              <a:pathLst>
                <a:path w="1269" h="1269">
                  <a:moveTo>
                    <a:pt x="1143" y="0"/>
                  </a:moveTo>
                  <a:lnTo>
                    <a:pt x="508" y="0"/>
                  </a:lnTo>
                  <a:lnTo>
                    <a:pt x="0" y="520"/>
                  </a:lnTo>
                  <a:lnTo>
                    <a:pt x="0" y="1155"/>
                  </a:lnTo>
                </a:path>
              </a:pathLst>
            </a:custGeom>
            <a:ln w="5854">
              <a:solidFill>
                <a:srgbClr val="231F20"/>
              </a:solidFill>
            </a:ln>
          </p:spPr>
          <p:txBody>
            <a:bodyPr wrap="square" lIns="0" tIns="0" rIns="0" bIns="0" rtlCol="0"/>
            <a:lstStyle/>
            <a:p/>
          </p:txBody>
        </p:sp>
        <p:sp>
          <p:nvSpPr>
            <p:cNvPr id="469" name="object 469" descr=""/>
            <p:cNvSpPr/>
            <p:nvPr/>
          </p:nvSpPr>
          <p:spPr>
            <a:xfrm>
              <a:off x="1548037" y="2134437"/>
              <a:ext cx="1270" cy="1270"/>
            </a:xfrm>
            <a:custGeom>
              <a:avLst/>
              <a:gdLst/>
              <a:ahLst/>
              <a:cxnLst/>
              <a:rect l="l" t="t" r="r" b="b"/>
              <a:pathLst>
                <a:path w="1269" h="1269">
                  <a:moveTo>
                    <a:pt x="0" y="0"/>
                  </a:moveTo>
                  <a:lnTo>
                    <a:pt x="0" y="635"/>
                  </a:lnTo>
                  <a:lnTo>
                    <a:pt x="520" y="1143"/>
                  </a:lnTo>
                  <a:lnTo>
                    <a:pt x="1143" y="1143"/>
                  </a:lnTo>
                </a:path>
              </a:pathLst>
            </a:custGeom>
            <a:ln w="5854">
              <a:solidFill>
                <a:srgbClr val="231F20"/>
              </a:solidFill>
            </a:ln>
          </p:spPr>
          <p:txBody>
            <a:bodyPr wrap="square" lIns="0" tIns="0" rIns="0" bIns="0" rtlCol="0"/>
            <a:lstStyle/>
            <a:p/>
          </p:txBody>
        </p:sp>
        <p:sp>
          <p:nvSpPr>
            <p:cNvPr id="470" name="object 470" descr=""/>
            <p:cNvSpPr/>
            <p:nvPr/>
          </p:nvSpPr>
          <p:spPr>
            <a:xfrm>
              <a:off x="1963849" y="2357704"/>
              <a:ext cx="1905" cy="1905"/>
            </a:xfrm>
            <a:custGeom>
              <a:avLst/>
              <a:gdLst/>
              <a:ahLst/>
              <a:cxnLst/>
              <a:rect l="l" t="t" r="r" b="b"/>
              <a:pathLst>
                <a:path w="1905" h="1905">
                  <a:moveTo>
                    <a:pt x="1358" y="0"/>
                  </a:moveTo>
                  <a:lnTo>
                    <a:pt x="609" y="0"/>
                  </a:lnTo>
                  <a:lnTo>
                    <a:pt x="0" y="609"/>
                  </a:lnTo>
                  <a:lnTo>
                    <a:pt x="0" y="1358"/>
                  </a:lnTo>
                </a:path>
              </a:pathLst>
            </a:custGeom>
            <a:ln w="5854">
              <a:solidFill>
                <a:srgbClr val="231F20"/>
              </a:solidFill>
            </a:ln>
          </p:spPr>
          <p:txBody>
            <a:bodyPr wrap="square" lIns="0" tIns="0" rIns="0" bIns="0" rtlCol="0"/>
            <a:lstStyle/>
            <a:p/>
          </p:txBody>
        </p:sp>
        <p:sp>
          <p:nvSpPr>
            <p:cNvPr id="471" name="object 471" descr=""/>
            <p:cNvSpPr/>
            <p:nvPr/>
          </p:nvSpPr>
          <p:spPr>
            <a:xfrm>
              <a:off x="1928646" y="2357703"/>
              <a:ext cx="1905" cy="1905"/>
            </a:xfrm>
            <a:custGeom>
              <a:avLst/>
              <a:gdLst/>
              <a:ahLst/>
              <a:cxnLst/>
              <a:rect l="l" t="t" r="r" b="b"/>
              <a:pathLst>
                <a:path w="1905" h="1905">
                  <a:moveTo>
                    <a:pt x="1358" y="1358"/>
                  </a:moveTo>
                  <a:lnTo>
                    <a:pt x="1358" y="609"/>
                  </a:lnTo>
                  <a:lnTo>
                    <a:pt x="749" y="0"/>
                  </a:lnTo>
                  <a:lnTo>
                    <a:pt x="0" y="0"/>
                  </a:lnTo>
                </a:path>
              </a:pathLst>
            </a:custGeom>
            <a:ln w="5854">
              <a:solidFill>
                <a:srgbClr val="231F20"/>
              </a:solidFill>
            </a:ln>
          </p:spPr>
          <p:txBody>
            <a:bodyPr wrap="square" lIns="0" tIns="0" rIns="0" bIns="0" rtlCol="0"/>
            <a:lstStyle/>
            <a:p/>
          </p:txBody>
        </p:sp>
        <p:sp>
          <p:nvSpPr>
            <p:cNvPr id="472" name="object 472" descr=""/>
            <p:cNvSpPr/>
            <p:nvPr/>
          </p:nvSpPr>
          <p:spPr>
            <a:xfrm>
              <a:off x="1917887" y="2322810"/>
              <a:ext cx="3810" cy="3810"/>
            </a:xfrm>
            <a:custGeom>
              <a:avLst/>
              <a:gdLst/>
              <a:ahLst/>
              <a:cxnLst/>
              <a:rect l="l" t="t" r="r" b="b"/>
              <a:pathLst>
                <a:path w="3810" h="3810">
                  <a:moveTo>
                    <a:pt x="3441" y="0"/>
                  </a:moveTo>
                  <a:lnTo>
                    <a:pt x="1536" y="0"/>
                  </a:lnTo>
                  <a:lnTo>
                    <a:pt x="0" y="1549"/>
                  </a:lnTo>
                  <a:lnTo>
                    <a:pt x="0" y="3441"/>
                  </a:lnTo>
                </a:path>
              </a:pathLst>
            </a:custGeom>
            <a:ln w="5854">
              <a:solidFill>
                <a:srgbClr val="231F20"/>
              </a:solidFill>
            </a:ln>
          </p:spPr>
          <p:txBody>
            <a:bodyPr wrap="square" lIns="0" tIns="0" rIns="0" bIns="0" rtlCol="0"/>
            <a:lstStyle/>
            <a:p/>
          </p:txBody>
        </p:sp>
        <p:sp>
          <p:nvSpPr>
            <p:cNvPr id="473" name="object 473" descr=""/>
            <p:cNvSpPr/>
            <p:nvPr/>
          </p:nvSpPr>
          <p:spPr>
            <a:xfrm>
              <a:off x="1972532" y="2322816"/>
              <a:ext cx="3810" cy="3810"/>
            </a:xfrm>
            <a:custGeom>
              <a:avLst/>
              <a:gdLst/>
              <a:ahLst/>
              <a:cxnLst/>
              <a:rect l="l" t="t" r="r" b="b"/>
              <a:pathLst>
                <a:path w="3810" h="3810">
                  <a:moveTo>
                    <a:pt x="3441" y="3441"/>
                  </a:moveTo>
                  <a:lnTo>
                    <a:pt x="3441" y="1536"/>
                  </a:lnTo>
                  <a:lnTo>
                    <a:pt x="1892" y="0"/>
                  </a:lnTo>
                  <a:lnTo>
                    <a:pt x="0" y="0"/>
                  </a:lnTo>
                </a:path>
              </a:pathLst>
            </a:custGeom>
            <a:ln w="5854">
              <a:solidFill>
                <a:srgbClr val="231F20"/>
              </a:solidFill>
            </a:ln>
          </p:spPr>
          <p:txBody>
            <a:bodyPr wrap="square" lIns="0" tIns="0" rIns="0" bIns="0" rtlCol="0"/>
            <a:lstStyle/>
            <a:p/>
          </p:txBody>
        </p:sp>
        <p:sp>
          <p:nvSpPr>
            <p:cNvPr id="474" name="object 474" descr=""/>
            <p:cNvSpPr/>
            <p:nvPr/>
          </p:nvSpPr>
          <p:spPr>
            <a:xfrm>
              <a:off x="2954710" y="2357704"/>
              <a:ext cx="1905" cy="1905"/>
            </a:xfrm>
            <a:custGeom>
              <a:avLst/>
              <a:gdLst/>
              <a:ahLst/>
              <a:cxnLst/>
              <a:rect l="l" t="t" r="r" b="b"/>
              <a:pathLst>
                <a:path w="1905" h="1905">
                  <a:moveTo>
                    <a:pt x="1358" y="0"/>
                  </a:moveTo>
                  <a:lnTo>
                    <a:pt x="609" y="0"/>
                  </a:lnTo>
                  <a:lnTo>
                    <a:pt x="0" y="609"/>
                  </a:lnTo>
                  <a:lnTo>
                    <a:pt x="0" y="1358"/>
                  </a:lnTo>
                </a:path>
              </a:pathLst>
            </a:custGeom>
            <a:ln w="5854">
              <a:solidFill>
                <a:srgbClr val="231F20"/>
              </a:solidFill>
            </a:ln>
          </p:spPr>
          <p:txBody>
            <a:bodyPr wrap="square" lIns="0" tIns="0" rIns="0" bIns="0" rtlCol="0"/>
            <a:lstStyle/>
            <a:p/>
          </p:txBody>
        </p:sp>
        <p:sp>
          <p:nvSpPr>
            <p:cNvPr id="475" name="object 475" descr=""/>
            <p:cNvSpPr/>
            <p:nvPr/>
          </p:nvSpPr>
          <p:spPr>
            <a:xfrm>
              <a:off x="2919295" y="2357703"/>
              <a:ext cx="1905" cy="1905"/>
            </a:xfrm>
            <a:custGeom>
              <a:avLst/>
              <a:gdLst/>
              <a:ahLst/>
              <a:cxnLst/>
              <a:rect l="l" t="t" r="r" b="b"/>
              <a:pathLst>
                <a:path w="1905" h="1905">
                  <a:moveTo>
                    <a:pt x="1358" y="1358"/>
                  </a:moveTo>
                  <a:lnTo>
                    <a:pt x="1358" y="609"/>
                  </a:lnTo>
                  <a:lnTo>
                    <a:pt x="749" y="0"/>
                  </a:lnTo>
                  <a:lnTo>
                    <a:pt x="0" y="0"/>
                  </a:lnTo>
                </a:path>
              </a:pathLst>
            </a:custGeom>
            <a:ln w="5854">
              <a:solidFill>
                <a:srgbClr val="231F20"/>
              </a:solidFill>
            </a:ln>
          </p:spPr>
          <p:txBody>
            <a:bodyPr wrap="square" lIns="0" tIns="0" rIns="0" bIns="0" rtlCol="0"/>
            <a:lstStyle/>
            <a:p/>
          </p:txBody>
        </p:sp>
        <p:sp>
          <p:nvSpPr>
            <p:cNvPr id="476" name="object 476" descr=""/>
            <p:cNvSpPr/>
            <p:nvPr/>
          </p:nvSpPr>
          <p:spPr>
            <a:xfrm>
              <a:off x="2908537" y="2322810"/>
              <a:ext cx="3810" cy="3810"/>
            </a:xfrm>
            <a:custGeom>
              <a:avLst/>
              <a:gdLst/>
              <a:ahLst/>
              <a:cxnLst/>
              <a:rect l="l" t="t" r="r" b="b"/>
              <a:pathLst>
                <a:path w="3810" h="3810">
                  <a:moveTo>
                    <a:pt x="3441" y="0"/>
                  </a:moveTo>
                  <a:lnTo>
                    <a:pt x="1536" y="0"/>
                  </a:lnTo>
                  <a:lnTo>
                    <a:pt x="0" y="1549"/>
                  </a:lnTo>
                  <a:lnTo>
                    <a:pt x="0" y="3441"/>
                  </a:lnTo>
                </a:path>
              </a:pathLst>
            </a:custGeom>
            <a:ln w="5854">
              <a:solidFill>
                <a:srgbClr val="231F20"/>
              </a:solidFill>
            </a:ln>
          </p:spPr>
          <p:txBody>
            <a:bodyPr wrap="square" lIns="0" tIns="0" rIns="0" bIns="0" rtlCol="0"/>
            <a:lstStyle/>
            <a:p/>
          </p:txBody>
        </p:sp>
        <p:sp>
          <p:nvSpPr>
            <p:cNvPr id="477" name="object 477" descr=""/>
            <p:cNvSpPr/>
            <p:nvPr/>
          </p:nvSpPr>
          <p:spPr>
            <a:xfrm>
              <a:off x="2963392" y="2322816"/>
              <a:ext cx="3810" cy="3810"/>
            </a:xfrm>
            <a:custGeom>
              <a:avLst/>
              <a:gdLst/>
              <a:ahLst/>
              <a:cxnLst/>
              <a:rect l="l" t="t" r="r" b="b"/>
              <a:pathLst>
                <a:path w="3810" h="3810">
                  <a:moveTo>
                    <a:pt x="3441" y="3441"/>
                  </a:moveTo>
                  <a:lnTo>
                    <a:pt x="3441" y="1536"/>
                  </a:lnTo>
                  <a:lnTo>
                    <a:pt x="1892" y="0"/>
                  </a:lnTo>
                  <a:lnTo>
                    <a:pt x="0" y="0"/>
                  </a:lnTo>
                </a:path>
              </a:pathLst>
            </a:custGeom>
            <a:ln w="5854">
              <a:solidFill>
                <a:srgbClr val="231F20"/>
              </a:solidFill>
            </a:ln>
          </p:spPr>
          <p:txBody>
            <a:bodyPr wrap="square" lIns="0" tIns="0" rIns="0" bIns="0" rtlCol="0"/>
            <a:lstStyle/>
            <a:p/>
          </p:txBody>
        </p:sp>
        <p:sp>
          <p:nvSpPr>
            <p:cNvPr id="478" name="object 478" descr=""/>
            <p:cNvSpPr/>
            <p:nvPr/>
          </p:nvSpPr>
          <p:spPr>
            <a:xfrm>
              <a:off x="1429564" y="2195977"/>
              <a:ext cx="3810" cy="3810"/>
            </a:xfrm>
            <a:custGeom>
              <a:avLst/>
              <a:gdLst/>
              <a:ahLst/>
              <a:cxnLst/>
              <a:rect l="l" t="t" r="r" b="b"/>
              <a:pathLst>
                <a:path w="3809" h="3810">
                  <a:moveTo>
                    <a:pt x="3441" y="0"/>
                  </a:moveTo>
                  <a:lnTo>
                    <a:pt x="1536" y="0"/>
                  </a:lnTo>
                  <a:lnTo>
                    <a:pt x="0" y="1549"/>
                  </a:lnTo>
                  <a:lnTo>
                    <a:pt x="0" y="3441"/>
                  </a:lnTo>
                </a:path>
              </a:pathLst>
            </a:custGeom>
            <a:ln w="5854">
              <a:solidFill>
                <a:srgbClr val="231F20"/>
              </a:solidFill>
            </a:ln>
          </p:spPr>
          <p:txBody>
            <a:bodyPr wrap="square" lIns="0" tIns="0" rIns="0" bIns="0" rtlCol="0"/>
            <a:lstStyle/>
            <a:p/>
          </p:txBody>
        </p:sp>
        <p:sp>
          <p:nvSpPr>
            <p:cNvPr id="479" name="object 479" descr=""/>
            <p:cNvSpPr/>
            <p:nvPr/>
          </p:nvSpPr>
          <p:spPr>
            <a:xfrm>
              <a:off x="1429557" y="2317688"/>
              <a:ext cx="3810" cy="3810"/>
            </a:xfrm>
            <a:custGeom>
              <a:avLst/>
              <a:gdLst/>
              <a:ahLst/>
              <a:cxnLst/>
              <a:rect l="l" t="t" r="r" b="b"/>
              <a:pathLst>
                <a:path w="3809" h="3810">
                  <a:moveTo>
                    <a:pt x="0" y="0"/>
                  </a:moveTo>
                  <a:lnTo>
                    <a:pt x="0" y="1905"/>
                  </a:lnTo>
                  <a:lnTo>
                    <a:pt x="1549" y="3441"/>
                  </a:lnTo>
                  <a:lnTo>
                    <a:pt x="3441" y="3441"/>
                  </a:lnTo>
                </a:path>
              </a:pathLst>
            </a:custGeom>
            <a:ln w="5854">
              <a:solidFill>
                <a:srgbClr val="231F20"/>
              </a:solidFill>
            </a:ln>
          </p:spPr>
          <p:txBody>
            <a:bodyPr wrap="square" lIns="0" tIns="0" rIns="0" bIns="0" rtlCol="0"/>
            <a:lstStyle/>
            <a:p/>
          </p:txBody>
        </p:sp>
        <p:sp>
          <p:nvSpPr>
            <p:cNvPr id="480" name="object 480" descr=""/>
            <p:cNvSpPr/>
            <p:nvPr/>
          </p:nvSpPr>
          <p:spPr>
            <a:xfrm>
              <a:off x="1606123" y="2212584"/>
              <a:ext cx="1905" cy="1905"/>
            </a:xfrm>
            <a:custGeom>
              <a:avLst/>
              <a:gdLst/>
              <a:ahLst/>
              <a:cxnLst/>
              <a:rect l="l" t="t" r="r" b="b"/>
              <a:pathLst>
                <a:path w="1905" h="1905">
                  <a:moveTo>
                    <a:pt x="0" y="0"/>
                  </a:moveTo>
                  <a:lnTo>
                    <a:pt x="0" y="749"/>
                  </a:lnTo>
                  <a:lnTo>
                    <a:pt x="609" y="1358"/>
                  </a:lnTo>
                  <a:lnTo>
                    <a:pt x="1358" y="1358"/>
                  </a:lnTo>
                </a:path>
              </a:pathLst>
            </a:custGeom>
            <a:ln w="5854">
              <a:solidFill>
                <a:srgbClr val="231F20"/>
              </a:solidFill>
            </a:ln>
          </p:spPr>
          <p:txBody>
            <a:bodyPr wrap="square" lIns="0" tIns="0" rIns="0" bIns="0" rtlCol="0"/>
            <a:lstStyle/>
            <a:p/>
          </p:txBody>
        </p:sp>
        <p:sp>
          <p:nvSpPr>
            <p:cNvPr id="481" name="object 481" descr=""/>
            <p:cNvSpPr/>
            <p:nvPr/>
          </p:nvSpPr>
          <p:spPr>
            <a:xfrm>
              <a:off x="1606123" y="2187822"/>
              <a:ext cx="1905" cy="1905"/>
            </a:xfrm>
            <a:custGeom>
              <a:avLst/>
              <a:gdLst/>
              <a:ahLst/>
              <a:cxnLst/>
              <a:rect l="l" t="t" r="r" b="b"/>
              <a:pathLst>
                <a:path w="1905" h="1905">
                  <a:moveTo>
                    <a:pt x="1358" y="0"/>
                  </a:moveTo>
                  <a:lnTo>
                    <a:pt x="609" y="0"/>
                  </a:lnTo>
                  <a:lnTo>
                    <a:pt x="0" y="609"/>
                  </a:lnTo>
                  <a:lnTo>
                    <a:pt x="0" y="1358"/>
                  </a:lnTo>
                </a:path>
              </a:pathLst>
            </a:custGeom>
            <a:ln w="5854">
              <a:solidFill>
                <a:srgbClr val="231F20"/>
              </a:solidFill>
            </a:ln>
          </p:spPr>
          <p:txBody>
            <a:bodyPr wrap="square" lIns="0" tIns="0" rIns="0" bIns="0" rtlCol="0"/>
            <a:lstStyle/>
            <a:p/>
          </p:txBody>
        </p:sp>
        <p:sp>
          <p:nvSpPr>
            <p:cNvPr id="482" name="object 482" descr=""/>
            <p:cNvSpPr/>
            <p:nvPr/>
          </p:nvSpPr>
          <p:spPr>
            <a:xfrm>
              <a:off x="1606123" y="2327931"/>
              <a:ext cx="1905" cy="1905"/>
            </a:xfrm>
            <a:custGeom>
              <a:avLst/>
              <a:gdLst/>
              <a:ahLst/>
              <a:cxnLst/>
              <a:rect l="l" t="t" r="r" b="b"/>
              <a:pathLst>
                <a:path w="1905" h="1905">
                  <a:moveTo>
                    <a:pt x="0" y="0"/>
                  </a:moveTo>
                  <a:lnTo>
                    <a:pt x="0" y="749"/>
                  </a:lnTo>
                  <a:lnTo>
                    <a:pt x="609" y="1358"/>
                  </a:lnTo>
                  <a:lnTo>
                    <a:pt x="1358" y="1358"/>
                  </a:lnTo>
                </a:path>
              </a:pathLst>
            </a:custGeom>
            <a:ln w="5854">
              <a:solidFill>
                <a:srgbClr val="231F20"/>
              </a:solidFill>
            </a:ln>
          </p:spPr>
          <p:txBody>
            <a:bodyPr wrap="square" lIns="0" tIns="0" rIns="0" bIns="0" rtlCol="0"/>
            <a:lstStyle/>
            <a:p/>
          </p:txBody>
        </p:sp>
        <p:sp>
          <p:nvSpPr>
            <p:cNvPr id="483" name="object 483" descr=""/>
            <p:cNvSpPr/>
            <p:nvPr/>
          </p:nvSpPr>
          <p:spPr>
            <a:xfrm>
              <a:off x="1606123" y="2303375"/>
              <a:ext cx="1905" cy="1905"/>
            </a:xfrm>
            <a:custGeom>
              <a:avLst/>
              <a:gdLst/>
              <a:ahLst/>
              <a:cxnLst/>
              <a:rect l="l" t="t" r="r" b="b"/>
              <a:pathLst>
                <a:path w="1905" h="1905">
                  <a:moveTo>
                    <a:pt x="1358" y="0"/>
                  </a:moveTo>
                  <a:lnTo>
                    <a:pt x="609" y="0"/>
                  </a:lnTo>
                  <a:lnTo>
                    <a:pt x="0" y="609"/>
                  </a:lnTo>
                  <a:lnTo>
                    <a:pt x="0" y="1358"/>
                  </a:lnTo>
                </a:path>
              </a:pathLst>
            </a:custGeom>
            <a:ln w="5854">
              <a:solidFill>
                <a:srgbClr val="231F20"/>
              </a:solidFill>
            </a:ln>
          </p:spPr>
          <p:txBody>
            <a:bodyPr wrap="square" lIns="0" tIns="0" rIns="0" bIns="0" rtlCol="0"/>
            <a:lstStyle/>
            <a:p/>
          </p:txBody>
        </p:sp>
        <p:sp>
          <p:nvSpPr>
            <p:cNvPr id="484" name="object 484" descr=""/>
            <p:cNvSpPr/>
            <p:nvPr/>
          </p:nvSpPr>
          <p:spPr>
            <a:xfrm>
              <a:off x="1613021" y="2222513"/>
              <a:ext cx="3175" cy="3175"/>
            </a:xfrm>
            <a:custGeom>
              <a:avLst/>
              <a:gdLst/>
              <a:ahLst/>
              <a:cxnLst/>
              <a:rect l="l" t="t" r="r" b="b"/>
              <a:pathLst>
                <a:path w="3175" h="3175">
                  <a:moveTo>
                    <a:pt x="2819" y="0"/>
                  </a:moveTo>
                  <a:lnTo>
                    <a:pt x="1257" y="0"/>
                  </a:lnTo>
                  <a:lnTo>
                    <a:pt x="0" y="1270"/>
                  </a:lnTo>
                  <a:lnTo>
                    <a:pt x="0" y="2819"/>
                  </a:lnTo>
                </a:path>
              </a:pathLst>
            </a:custGeom>
            <a:ln w="5854">
              <a:solidFill>
                <a:srgbClr val="231F20"/>
              </a:solidFill>
            </a:ln>
          </p:spPr>
          <p:txBody>
            <a:bodyPr wrap="square" lIns="0" tIns="0" rIns="0" bIns="0" rtlCol="0"/>
            <a:lstStyle/>
            <a:p/>
          </p:txBody>
        </p:sp>
        <p:sp>
          <p:nvSpPr>
            <p:cNvPr id="485" name="object 485" descr=""/>
            <p:cNvSpPr/>
            <p:nvPr/>
          </p:nvSpPr>
          <p:spPr>
            <a:xfrm>
              <a:off x="1613019" y="2291990"/>
              <a:ext cx="3175" cy="3175"/>
            </a:xfrm>
            <a:custGeom>
              <a:avLst/>
              <a:gdLst/>
              <a:ahLst/>
              <a:cxnLst/>
              <a:rect l="l" t="t" r="r" b="b"/>
              <a:pathLst>
                <a:path w="3175" h="3175">
                  <a:moveTo>
                    <a:pt x="0" y="0"/>
                  </a:moveTo>
                  <a:lnTo>
                    <a:pt x="0" y="1562"/>
                  </a:lnTo>
                  <a:lnTo>
                    <a:pt x="1270" y="2819"/>
                  </a:lnTo>
                  <a:lnTo>
                    <a:pt x="2819" y="2819"/>
                  </a:lnTo>
                </a:path>
              </a:pathLst>
            </a:custGeom>
            <a:ln w="5854">
              <a:solidFill>
                <a:srgbClr val="231F20"/>
              </a:solidFill>
            </a:ln>
          </p:spPr>
          <p:txBody>
            <a:bodyPr wrap="square" lIns="0" tIns="0" rIns="0" bIns="0" rtlCol="0"/>
            <a:lstStyle/>
            <a:p/>
          </p:txBody>
        </p:sp>
        <p:sp>
          <p:nvSpPr>
            <p:cNvPr id="486" name="object 486" descr=""/>
            <p:cNvSpPr/>
            <p:nvPr/>
          </p:nvSpPr>
          <p:spPr>
            <a:xfrm>
              <a:off x="1548041" y="2031944"/>
              <a:ext cx="1270" cy="1270"/>
            </a:xfrm>
            <a:custGeom>
              <a:avLst/>
              <a:gdLst/>
              <a:ahLst/>
              <a:cxnLst/>
              <a:rect l="l" t="t" r="r" b="b"/>
              <a:pathLst>
                <a:path w="1269" h="1269">
                  <a:moveTo>
                    <a:pt x="1143" y="0"/>
                  </a:moveTo>
                  <a:lnTo>
                    <a:pt x="508" y="0"/>
                  </a:lnTo>
                  <a:lnTo>
                    <a:pt x="0" y="520"/>
                  </a:lnTo>
                  <a:lnTo>
                    <a:pt x="0" y="1155"/>
                  </a:lnTo>
                </a:path>
              </a:pathLst>
            </a:custGeom>
            <a:ln w="5854">
              <a:solidFill>
                <a:srgbClr val="231F20"/>
              </a:solidFill>
            </a:ln>
          </p:spPr>
          <p:txBody>
            <a:bodyPr wrap="square" lIns="0" tIns="0" rIns="0" bIns="0" rtlCol="0"/>
            <a:lstStyle/>
            <a:p/>
          </p:txBody>
        </p:sp>
        <p:sp>
          <p:nvSpPr>
            <p:cNvPr id="487" name="object 487" descr=""/>
            <p:cNvSpPr/>
            <p:nvPr/>
          </p:nvSpPr>
          <p:spPr>
            <a:xfrm>
              <a:off x="1627468" y="2295065"/>
              <a:ext cx="4445" cy="17145"/>
            </a:xfrm>
            <a:custGeom>
              <a:avLst/>
              <a:gdLst/>
              <a:ahLst/>
              <a:cxnLst/>
              <a:rect l="l" t="t" r="r" b="b"/>
              <a:pathLst>
                <a:path w="4444" h="17144">
                  <a:moveTo>
                    <a:pt x="0" y="0"/>
                  </a:moveTo>
                  <a:lnTo>
                    <a:pt x="533" y="5715"/>
                  </a:lnTo>
                  <a:lnTo>
                    <a:pt x="1955" y="11303"/>
                  </a:lnTo>
                  <a:lnTo>
                    <a:pt x="4203" y="16586"/>
                  </a:lnTo>
                </a:path>
              </a:pathLst>
            </a:custGeom>
            <a:ln w="5854">
              <a:solidFill>
                <a:srgbClr val="231F20"/>
              </a:solidFill>
            </a:ln>
          </p:spPr>
          <p:txBody>
            <a:bodyPr wrap="square" lIns="0" tIns="0" rIns="0" bIns="0" rtlCol="0"/>
            <a:lstStyle/>
            <a:p/>
          </p:txBody>
        </p:sp>
        <p:sp>
          <p:nvSpPr>
            <p:cNvPr id="488" name="object 488" descr=""/>
            <p:cNvSpPr/>
            <p:nvPr/>
          </p:nvSpPr>
          <p:spPr>
            <a:xfrm>
              <a:off x="1627463" y="2205676"/>
              <a:ext cx="4445" cy="17145"/>
            </a:xfrm>
            <a:custGeom>
              <a:avLst/>
              <a:gdLst/>
              <a:ahLst/>
              <a:cxnLst/>
              <a:rect l="l" t="t" r="r" b="b"/>
              <a:pathLst>
                <a:path w="4444" h="17144">
                  <a:moveTo>
                    <a:pt x="4203" y="0"/>
                  </a:moveTo>
                  <a:lnTo>
                    <a:pt x="1955" y="5283"/>
                  </a:lnTo>
                  <a:lnTo>
                    <a:pt x="533" y="10871"/>
                  </a:lnTo>
                  <a:lnTo>
                    <a:pt x="0" y="16573"/>
                  </a:lnTo>
                </a:path>
              </a:pathLst>
            </a:custGeom>
            <a:ln w="5854">
              <a:solidFill>
                <a:srgbClr val="231F20"/>
              </a:solidFill>
            </a:ln>
          </p:spPr>
          <p:txBody>
            <a:bodyPr wrap="square" lIns="0" tIns="0" rIns="0" bIns="0" rtlCol="0"/>
            <a:lstStyle/>
            <a:p/>
          </p:txBody>
        </p:sp>
        <p:sp>
          <p:nvSpPr>
            <p:cNvPr id="489" name="object 489" descr=""/>
            <p:cNvSpPr/>
            <p:nvPr/>
          </p:nvSpPr>
          <p:spPr>
            <a:xfrm>
              <a:off x="1631535" y="2311617"/>
              <a:ext cx="1905" cy="1270"/>
            </a:xfrm>
            <a:custGeom>
              <a:avLst/>
              <a:gdLst/>
              <a:ahLst/>
              <a:cxnLst/>
              <a:rect l="l" t="t" r="r" b="b"/>
              <a:pathLst>
                <a:path w="1905" h="1269">
                  <a:moveTo>
                    <a:pt x="0" y="0"/>
                  </a:moveTo>
                  <a:lnTo>
                    <a:pt x="241" y="571"/>
                  </a:lnTo>
                  <a:lnTo>
                    <a:pt x="812" y="952"/>
                  </a:lnTo>
                  <a:lnTo>
                    <a:pt x="1435" y="952"/>
                  </a:lnTo>
                </a:path>
              </a:pathLst>
            </a:custGeom>
            <a:ln w="5854">
              <a:solidFill>
                <a:srgbClr val="231F20"/>
              </a:solidFill>
            </a:ln>
          </p:spPr>
          <p:txBody>
            <a:bodyPr wrap="square" lIns="0" tIns="0" rIns="0" bIns="0" rtlCol="0"/>
            <a:lstStyle/>
            <a:p/>
          </p:txBody>
        </p:sp>
        <p:sp>
          <p:nvSpPr>
            <p:cNvPr id="490" name="object 490" descr=""/>
            <p:cNvSpPr/>
            <p:nvPr/>
          </p:nvSpPr>
          <p:spPr>
            <a:xfrm>
              <a:off x="1631539" y="2204541"/>
              <a:ext cx="1905" cy="1270"/>
            </a:xfrm>
            <a:custGeom>
              <a:avLst/>
              <a:gdLst/>
              <a:ahLst/>
              <a:cxnLst/>
              <a:rect l="l" t="t" r="r" b="b"/>
              <a:pathLst>
                <a:path w="1905" h="1269">
                  <a:moveTo>
                    <a:pt x="1435" y="0"/>
                  </a:moveTo>
                  <a:lnTo>
                    <a:pt x="812" y="0"/>
                  </a:lnTo>
                  <a:lnTo>
                    <a:pt x="241" y="381"/>
                  </a:lnTo>
                  <a:lnTo>
                    <a:pt x="0" y="952"/>
                  </a:lnTo>
                </a:path>
              </a:pathLst>
            </a:custGeom>
            <a:ln w="5854">
              <a:solidFill>
                <a:srgbClr val="231F20"/>
              </a:solidFill>
            </a:ln>
          </p:spPr>
          <p:txBody>
            <a:bodyPr wrap="square" lIns="0" tIns="0" rIns="0" bIns="0" rtlCol="0"/>
            <a:lstStyle/>
            <a:p/>
          </p:txBody>
        </p:sp>
        <p:sp>
          <p:nvSpPr>
            <p:cNvPr id="491" name="object 491" descr=""/>
            <p:cNvSpPr/>
            <p:nvPr/>
          </p:nvSpPr>
          <p:spPr>
            <a:xfrm>
              <a:off x="2849824" y="2329011"/>
              <a:ext cx="17780" cy="17145"/>
            </a:xfrm>
            <a:custGeom>
              <a:avLst/>
              <a:gdLst/>
              <a:ahLst/>
              <a:cxnLst/>
              <a:rect l="l" t="t" r="r" b="b"/>
              <a:pathLst>
                <a:path w="17780" h="17144">
                  <a:moveTo>
                    <a:pt x="0" y="0"/>
                  </a:moveTo>
                  <a:lnTo>
                    <a:pt x="254" y="9461"/>
                  </a:lnTo>
                  <a:lnTo>
                    <a:pt x="7975" y="16992"/>
                  </a:lnTo>
                  <a:lnTo>
                    <a:pt x="17437" y="16992"/>
                  </a:lnTo>
                </a:path>
              </a:pathLst>
            </a:custGeom>
            <a:ln w="5854">
              <a:solidFill>
                <a:srgbClr val="231F20"/>
              </a:solidFill>
            </a:ln>
          </p:spPr>
          <p:txBody>
            <a:bodyPr wrap="square" lIns="0" tIns="0" rIns="0" bIns="0" rtlCol="0"/>
            <a:lstStyle/>
            <a:p/>
          </p:txBody>
        </p:sp>
        <p:sp>
          <p:nvSpPr>
            <p:cNvPr id="492" name="object 492" descr=""/>
            <p:cNvSpPr/>
            <p:nvPr/>
          </p:nvSpPr>
          <p:spPr>
            <a:xfrm>
              <a:off x="2017242" y="2329010"/>
              <a:ext cx="17780" cy="17145"/>
            </a:xfrm>
            <a:custGeom>
              <a:avLst/>
              <a:gdLst/>
              <a:ahLst/>
              <a:cxnLst/>
              <a:rect l="l" t="t" r="r" b="b"/>
              <a:pathLst>
                <a:path w="17780" h="17144">
                  <a:moveTo>
                    <a:pt x="0" y="16992"/>
                  </a:moveTo>
                  <a:lnTo>
                    <a:pt x="9461" y="16992"/>
                  </a:lnTo>
                  <a:lnTo>
                    <a:pt x="17195" y="9461"/>
                  </a:lnTo>
                  <a:lnTo>
                    <a:pt x="17437" y="0"/>
                  </a:lnTo>
                </a:path>
              </a:pathLst>
            </a:custGeom>
            <a:ln w="5854">
              <a:solidFill>
                <a:srgbClr val="231F20"/>
              </a:solidFill>
            </a:ln>
          </p:spPr>
          <p:txBody>
            <a:bodyPr wrap="square" lIns="0" tIns="0" rIns="0" bIns="0" rtlCol="0"/>
            <a:lstStyle/>
            <a:p/>
          </p:txBody>
        </p:sp>
        <p:sp>
          <p:nvSpPr>
            <p:cNvPr id="493" name="object 493" descr=""/>
            <p:cNvSpPr/>
            <p:nvPr/>
          </p:nvSpPr>
          <p:spPr>
            <a:xfrm>
              <a:off x="1521527" y="2307158"/>
              <a:ext cx="3175" cy="2540"/>
            </a:xfrm>
            <a:custGeom>
              <a:avLst/>
              <a:gdLst/>
              <a:ahLst/>
              <a:cxnLst/>
              <a:rect l="l" t="t" r="r" b="b"/>
              <a:pathLst>
                <a:path w="3175" h="2539">
                  <a:moveTo>
                    <a:pt x="0" y="0"/>
                  </a:moveTo>
                  <a:lnTo>
                    <a:pt x="977" y="673"/>
                  </a:lnTo>
                  <a:lnTo>
                    <a:pt x="1943" y="1320"/>
                  </a:lnTo>
                  <a:lnTo>
                    <a:pt x="2908" y="1955"/>
                  </a:lnTo>
                </a:path>
              </a:pathLst>
            </a:custGeom>
            <a:ln w="5854">
              <a:solidFill>
                <a:srgbClr val="231F20"/>
              </a:solidFill>
            </a:ln>
          </p:spPr>
          <p:txBody>
            <a:bodyPr wrap="square" lIns="0" tIns="0" rIns="0" bIns="0" rtlCol="0"/>
            <a:lstStyle/>
            <a:p/>
          </p:txBody>
        </p:sp>
        <p:sp>
          <p:nvSpPr>
            <p:cNvPr id="494" name="object 494" descr=""/>
            <p:cNvSpPr/>
            <p:nvPr/>
          </p:nvSpPr>
          <p:spPr>
            <a:xfrm>
              <a:off x="1521527" y="2303934"/>
              <a:ext cx="1905" cy="1905"/>
            </a:xfrm>
            <a:custGeom>
              <a:avLst/>
              <a:gdLst/>
              <a:ahLst/>
              <a:cxnLst/>
              <a:rect l="l" t="t" r="r" b="b"/>
              <a:pathLst>
                <a:path w="1905" h="1905">
                  <a:moveTo>
                    <a:pt x="0" y="0"/>
                  </a:moveTo>
                  <a:lnTo>
                    <a:pt x="571" y="571"/>
                  </a:lnTo>
                  <a:lnTo>
                    <a:pt x="1143" y="1143"/>
                  </a:lnTo>
                  <a:lnTo>
                    <a:pt x="1727" y="1714"/>
                  </a:lnTo>
                </a:path>
              </a:pathLst>
            </a:custGeom>
            <a:ln w="5854">
              <a:solidFill>
                <a:srgbClr val="231F20"/>
              </a:solidFill>
            </a:ln>
          </p:spPr>
          <p:txBody>
            <a:bodyPr wrap="square" lIns="0" tIns="0" rIns="0" bIns="0" rtlCol="0"/>
            <a:lstStyle/>
            <a:p/>
          </p:txBody>
        </p:sp>
        <p:sp>
          <p:nvSpPr>
            <p:cNvPr id="495" name="object 495" descr=""/>
            <p:cNvSpPr/>
            <p:nvPr/>
          </p:nvSpPr>
          <p:spPr>
            <a:xfrm>
              <a:off x="1523269" y="2305540"/>
              <a:ext cx="1270" cy="1270"/>
            </a:xfrm>
            <a:custGeom>
              <a:avLst/>
              <a:gdLst/>
              <a:ahLst/>
              <a:cxnLst/>
              <a:rect l="l" t="t" r="r" b="b"/>
              <a:pathLst>
                <a:path w="1269" h="1269">
                  <a:moveTo>
                    <a:pt x="0" y="0"/>
                  </a:moveTo>
                  <a:lnTo>
                    <a:pt x="393" y="266"/>
                  </a:lnTo>
                  <a:lnTo>
                    <a:pt x="787" y="520"/>
                  </a:lnTo>
                  <a:lnTo>
                    <a:pt x="1181" y="774"/>
                  </a:lnTo>
                </a:path>
              </a:pathLst>
            </a:custGeom>
            <a:ln w="5854">
              <a:solidFill>
                <a:srgbClr val="231F20"/>
              </a:solidFill>
            </a:ln>
          </p:spPr>
          <p:txBody>
            <a:bodyPr wrap="square" lIns="0" tIns="0" rIns="0" bIns="0" rtlCol="0"/>
            <a:lstStyle/>
            <a:p/>
          </p:txBody>
        </p:sp>
        <p:sp>
          <p:nvSpPr>
            <p:cNvPr id="496" name="object 496" descr=""/>
            <p:cNvSpPr/>
            <p:nvPr/>
          </p:nvSpPr>
          <p:spPr>
            <a:xfrm>
              <a:off x="1521391" y="2217496"/>
              <a:ext cx="3175" cy="3175"/>
            </a:xfrm>
            <a:custGeom>
              <a:avLst/>
              <a:gdLst/>
              <a:ahLst/>
              <a:cxnLst/>
              <a:rect l="l" t="t" r="r" b="b"/>
              <a:pathLst>
                <a:path w="3175" h="3175">
                  <a:moveTo>
                    <a:pt x="2921" y="2882"/>
                  </a:moveTo>
                  <a:lnTo>
                    <a:pt x="1930" y="1904"/>
                  </a:lnTo>
                  <a:lnTo>
                    <a:pt x="952" y="939"/>
                  </a:lnTo>
                  <a:lnTo>
                    <a:pt x="0" y="0"/>
                  </a:lnTo>
                </a:path>
              </a:pathLst>
            </a:custGeom>
            <a:ln w="5854">
              <a:solidFill>
                <a:srgbClr val="231F20"/>
              </a:solidFill>
            </a:ln>
          </p:spPr>
          <p:txBody>
            <a:bodyPr wrap="square" lIns="0" tIns="0" rIns="0" bIns="0" rtlCol="0"/>
            <a:lstStyle/>
            <a:p/>
          </p:txBody>
        </p:sp>
        <p:sp>
          <p:nvSpPr>
            <p:cNvPr id="497" name="object 497" descr=""/>
            <p:cNvSpPr/>
            <p:nvPr/>
          </p:nvSpPr>
          <p:spPr>
            <a:xfrm>
              <a:off x="1477822" y="2038634"/>
              <a:ext cx="1905" cy="1905"/>
            </a:xfrm>
            <a:custGeom>
              <a:avLst/>
              <a:gdLst/>
              <a:ahLst/>
              <a:cxnLst/>
              <a:rect l="l" t="t" r="r" b="b"/>
              <a:pathLst>
                <a:path w="1905" h="1905">
                  <a:moveTo>
                    <a:pt x="1778" y="0"/>
                  </a:moveTo>
                  <a:lnTo>
                    <a:pt x="800" y="0"/>
                  </a:lnTo>
                  <a:lnTo>
                    <a:pt x="0" y="787"/>
                  </a:lnTo>
                  <a:lnTo>
                    <a:pt x="0" y="1778"/>
                  </a:lnTo>
                </a:path>
              </a:pathLst>
            </a:custGeom>
            <a:ln w="5854">
              <a:solidFill>
                <a:srgbClr val="231F20"/>
              </a:solidFill>
            </a:ln>
          </p:spPr>
          <p:txBody>
            <a:bodyPr wrap="square" lIns="0" tIns="0" rIns="0" bIns="0" rtlCol="0"/>
            <a:lstStyle/>
            <a:p/>
          </p:txBody>
        </p:sp>
        <p:sp>
          <p:nvSpPr>
            <p:cNvPr id="498" name="object 498" descr=""/>
            <p:cNvSpPr/>
            <p:nvPr/>
          </p:nvSpPr>
          <p:spPr>
            <a:xfrm>
              <a:off x="1571440" y="2140290"/>
              <a:ext cx="1905" cy="1905"/>
            </a:xfrm>
            <a:custGeom>
              <a:avLst/>
              <a:gdLst/>
              <a:ahLst/>
              <a:cxnLst/>
              <a:rect l="l" t="t" r="r" b="b"/>
              <a:pathLst>
                <a:path w="1905" h="1905">
                  <a:moveTo>
                    <a:pt x="0" y="0"/>
                  </a:moveTo>
                  <a:lnTo>
                    <a:pt x="0" y="914"/>
                  </a:lnTo>
                  <a:lnTo>
                    <a:pt x="698" y="1689"/>
                  </a:lnTo>
                  <a:lnTo>
                    <a:pt x="1612" y="1765"/>
                  </a:lnTo>
                </a:path>
              </a:pathLst>
            </a:custGeom>
            <a:ln w="5854">
              <a:solidFill>
                <a:srgbClr val="231F20"/>
              </a:solidFill>
            </a:ln>
          </p:spPr>
          <p:txBody>
            <a:bodyPr wrap="square" lIns="0" tIns="0" rIns="0" bIns="0" rtlCol="0"/>
            <a:lstStyle/>
            <a:p/>
          </p:txBody>
        </p:sp>
        <p:sp>
          <p:nvSpPr>
            <p:cNvPr id="499" name="object 499" descr=""/>
            <p:cNvSpPr/>
            <p:nvPr/>
          </p:nvSpPr>
          <p:spPr>
            <a:xfrm>
              <a:off x="1573058" y="2141182"/>
              <a:ext cx="635" cy="1270"/>
            </a:xfrm>
            <a:custGeom>
              <a:avLst/>
              <a:gdLst/>
              <a:ahLst/>
              <a:cxnLst/>
              <a:rect l="l" t="t" r="r" b="b"/>
              <a:pathLst>
                <a:path w="634" h="1269">
                  <a:moveTo>
                    <a:pt x="0" y="876"/>
                  </a:moveTo>
                  <a:lnTo>
                    <a:pt x="101" y="533"/>
                  </a:lnTo>
                  <a:lnTo>
                    <a:pt x="165" y="0"/>
                  </a:lnTo>
                </a:path>
              </a:pathLst>
            </a:custGeom>
            <a:ln w="5854">
              <a:solidFill>
                <a:srgbClr val="231F20"/>
              </a:solidFill>
            </a:ln>
          </p:spPr>
          <p:txBody>
            <a:bodyPr wrap="square" lIns="0" tIns="0" rIns="0" bIns="0" rtlCol="0"/>
            <a:lstStyle/>
            <a:p/>
          </p:txBody>
        </p:sp>
        <p:sp>
          <p:nvSpPr>
            <p:cNvPr id="500" name="object 500" descr=""/>
            <p:cNvSpPr/>
            <p:nvPr/>
          </p:nvSpPr>
          <p:spPr>
            <a:xfrm>
              <a:off x="1571445" y="2025476"/>
              <a:ext cx="1905" cy="1905"/>
            </a:xfrm>
            <a:custGeom>
              <a:avLst/>
              <a:gdLst/>
              <a:ahLst/>
              <a:cxnLst/>
              <a:rect l="l" t="t" r="r" b="b"/>
              <a:pathLst>
                <a:path w="1905" h="1905">
                  <a:moveTo>
                    <a:pt x="1612" y="0"/>
                  </a:moveTo>
                  <a:lnTo>
                    <a:pt x="698" y="76"/>
                  </a:lnTo>
                  <a:lnTo>
                    <a:pt x="0" y="850"/>
                  </a:lnTo>
                  <a:lnTo>
                    <a:pt x="0" y="1765"/>
                  </a:lnTo>
                </a:path>
              </a:pathLst>
            </a:custGeom>
            <a:ln w="5854">
              <a:solidFill>
                <a:srgbClr val="231F20"/>
              </a:solidFill>
            </a:ln>
          </p:spPr>
          <p:txBody>
            <a:bodyPr wrap="square" lIns="0" tIns="0" rIns="0" bIns="0" rtlCol="0"/>
            <a:lstStyle/>
            <a:p/>
          </p:txBody>
        </p:sp>
        <p:sp>
          <p:nvSpPr>
            <p:cNvPr id="501" name="object 501" descr=""/>
            <p:cNvSpPr/>
            <p:nvPr/>
          </p:nvSpPr>
          <p:spPr>
            <a:xfrm>
              <a:off x="1573061" y="2025481"/>
              <a:ext cx="635" cy="1270"/>
            </a:xfrm>
            <a:custGeom>
              <a:avLst/>
              <a:gdLst/>
              <a:ahLst/>
              <a:cxnLst/>
              <a:rect l="l" t="t" r="r" b="b"/>
              <a:pathLst>
                <a:path w="634" h="1269">
                  <a:moveTo>
                    <a:pt x="165" y="863"/>
                  </a:moveTo>
                  <a:lnTo>
                    <a:pt x="101" y="330"/>
                  </a:lnTo>
                  <a:lnTo>
                    <a:pt x="38" y="0"/>
                  </a:lnTo>
                </a:path>
              </a:pathLst>
            </a:custGeom>
            <a:ln w="5854">
              <a:solidFill>
                <a:srgbClr val="231F20"/>
              </a:solidFill>
            </a:ln>
          </p:spPr>
          <p:txBody>
            <a:bodyPr wrap="square" lIns="0" tIns="0" rIns="0" bIns="0" rtlCol="0"/>
            <a:lstStyle/>
            <a:p/>
          </p:txBody>
        </p:sp>
        <p:sp>
          <p:nvSpPr>
            <p:cNvPr id="502" name="object 502" descr=""/>
            <p:cNvSpPr/>
            <p:nvPr/>
          </p:nvSpPr>
          <p:spPr>
            <a:xfrm>
              <a:off x="1571440" y="2140290"/>
              <a:ext cx="1905" cy="1270"/>
            </a:xfrm>
            <a:custGeom>
              <a:avLst/>
              <a:gdLst/>
              <a:ahLst/>
              <a:cxnLst/>
              <a:rect l="l" t="t" r="r" b="b"/>
              <a:pathLst>
                <a:path w="1905" h="1269">
                  <a:moveTo>
                    <a:pt x="0" y="0"/>
                  </a:moveTo>
                  <a:lnTo>
                    <a:pt x="12" y="520"/>
                  </a:lnTo>
                  <a:lnTo>
                    <a:pt x="800" y="927"/>
                  </a:lnTo>
                  <a:lnTo>
                    <a:pt x="1778" y="939"/>
                  </a:lnTo>
                </a:path>
              </a:pathLst>
            </a:custGeom>
            <a:ln w="5854">
              <a:solidFill>
                <a:srgbClr val="231F20"/>
              </a:solidFill>
            </a:ln>
          </p:spPr>
          <p:txBody>
            <a:bodyPr wrap="square" lIns="0" tIns="0" rIns="0" bIns="0" rtlCol="0"/>
            <a:lstStyle/>
            <a:p/>
          </p:txBody>
        </p:sp>
        <p:sp>
          <p:nvSpPr>
            <p:cNvPr id="503" name="object 503" descr=""/>
            <p:cNvSpPr/>
            <p:nvPr/>
          </p:nvSpPr>
          <p:spPr>
            <a:xfrm>
              <a:off x="1571435" y="2026306"/>
              <a:ext cx="1905" cy="1270"/>
            </a:xfrm>
            <a:custGeom>
              <a:avLst/>
              <a:gdLst/>
              <a:ahLst/>
              <a:cxnLst/>
              <a:rect l="l" t="t" r="r" b="b"/>
              <a:pathLst>
                <a:path w="1905" h="1269">
                  <a:moveTo>
                    <a:pt x="1778" y="0"/>
                  </a:moveTo>
                  <a:lnTo>
                    <a:pt x="800" y="0"/>
                  </a:lnTo>
                  <a:lnTo>
                    <a:pt x="12" y="419"/>
                  </a:lnTo>
                  <a:lnTo>
                    <a:pt x="0" y="939"/>
                  </a:lnTo>
                </a:path>
              </a:pathLst>
            </a:custGeom>
            <a:ln w="5854">
              <a:solidFill>
                <a:srgbClr val="231F20"/>
              </a:solidFill>
            </a:ln>
          </p:spPr>
          <p:txBody>
            <a:bodyPr wrap="square" lIns="0" tIns="0" rIns="0" bIns="0" rtlCol="0"/>
            <a:lstStyle/>
            <a:p/>
          </p:txBody>
        </p:sp>
        <p:sp>
          <p:nvSpPr>
            <p:cNvPr id="504" name="object 504" descr=""/>
            <p:cNvSpPr/>
            <p:nvPr/>
          </p:nvSpPr>
          <p:spPr>
            <a:xfrm>
              <a:off x="1571645" y="2131931"/>
              <a:ext cx="1905" cy="1270"/>
            </a:xfrm>
            <a:custGeom>
              <a:avLst/>
              <a:gdLst/>
              <a:ahLst/>
              <a:cxnLst/>
              <a:rect l="l" t="t" r="r" b="b"/>
              <a:pathLst>
                <a:path w="1905" h="1269">
                  <a:moveTo>
                    <a:pt x="0" y="0"/>
                  </a:moveTo>
                  <a:lnTo>
                    <a:pt x="12" y="520"/>
                  </a:lnTo>
                  <a:lnTo>
                    <a:pt x="800" y="927"/>
                  </a:lnTo>
                  <a:lnTo>
                    <a:pt x="1778" y="939"/>
                  </a:lnTo>
                </a:path>
              </a:pathLst>
            </a:custGeom>
            <a:ln w="5854">
              <a:solidFill>
                <a:srgbClr val="231F20"/>
              </a:solidFill>
            </a:ln>
          </p:spPr>
          <p:txBody>
            <a:bodyPr wrap="square" lIns="0" tIns="0" rIns="0" bIns="0" rtlCol="0"/>
            <a:lstStyle/>
            <a:p/>
          </p:txBody>
        </p:sp>
        <p:sp>
          <p:nvSpPr>
            <p:cNvPr id="505" name="object 505" descr=""/>
            <p:cNvSpPr/>
            <p:nvPr/>
          </p:nvSpPr>
          <p:spPr>
            <a:xfrm>
              <a:off x="1571646" y="2034659"/>
              <a:ext cx="1905" cy="1270"/>
            </a:xfrm>
            <a:custGeom>
              <a:avLst/>
              <a:gdLst/>
              <a:ahLst/>
              <a:cxnLst/>
              <a:rect l="l" t="t" r="r" b="b"/>
              <a:pathLst>
                <a:path w="1905" h="1269">
                  <a:moveTo>
                    <a:pt x="1778" y="0"/>
                  </a:moveTo>
                  <a:lnTo>
                    <a:pt x="800" y="12"/>
                  </a:lnTo>
                  <a:lnTo>
                    <a:pt x="12" y="431"/>
                  </a:lnTo>
                  <a:lnTo>
                    <a:pt x="0" y="939"/>
                  </a:lnTo>
                </a:path>
              </a:pathLst>
            </a:custGeom>
            <a:ln w="5854">
              <a:solidFill>
                <a:srgbClr val="231F20"/>
              </a:solidFill>
            </a:ln>
          </p:spPr>
          <p:txBody>
            <a:bodyPr wrap="square" lIns="0" tIns="0" rIns="0" bIns="0" rtlCol="0"/>
            <a:lstStyle/>
            <a:p/>
          </p:txBody>
        </p:sp>
        <p:sp>
          <p:nvSpPr>
            <p:cNvPr id="506" name="object 506" descr=""/>
            <p:cNvSpPr/>
            <p:nvPr/>
          </p:nvSpPr>
          <p:spPr>
            <a:xfrm>
              <a:off x="1613021" y="2242151"/>
              <a:ext cx="3175" cy="1905"/>
            </a:xfrm>
            <a:custGeom>
              <a:avLst/>
              <a:gdLst/>
              <a:ahLst/>
              <a:cxnLst/>
              <a:rect l="l" t="t" r="r" b="b"/>
              <a:pathLst>
                <a:path w="3175" h="1905">
                  <a:moveTo>
                    <a:pt x="2819" y="0"/>
                  </a:moveTo>
                  <a:lnTo>
                    <a:pt x="1257" y="0"/>
                  </a:lnTo>
                  <a:lnTo>
                    <a:pt x="0" y="609"/>
                  </a:lnTo>
                  <a:lnTo>
                    <a:pt x="0" y="1358"/>
                  </a:lnTo>
                </a:path>
              </a:pathLst>
            </a:custGeom>
            <a:ln w="5854">
              <a:solidFill>
                <a:srgbClr val="231F20"/>
              </a:solidFill>
            </a:ln>
          </p:spPr>
          <p:txBody>
            <a:bodyPr wrap="square" lIns="0" tIns="0" rIns="0" bIns="0" rtlCol="0"/>
            <a:lstStyle/>
            <a:p/>
          </p:txBody>
        </p:sp>
        <p:sp>
          <p:nvSpPr>
            <p:cNvPr id="507" name="object 507" descr=""/>
            <p:cNvSpPr/>
            <p:nvPr/>
          </p:nvSpPr>
          <p:spPr>
            <a:xfrm>
              <a:off x="1548037" y="2052321"/>
              <a:ext cx="1270" cy="1270"/>
            </a:xfrm>
            <a:custGeom>
              <a:avLst/>
              <a:gdLst/>
              <a:ahLst/>
              <a:cxnLst/>
              <a:rect l="l" t="t" r="r" b="b"/>
              <a:pathLst>
                <a:path w="1269" h="1269">
                  <a:moveTo>
                    <a:pt x="0" y="0"/>
                  </a:moveTo>
                  <a:lnTo>
                    <a:pt x="0" y="520"/>
                  </a:lnTo>
                  <a:lnTo>
                    <a:pt x="520" y="939"/>
                  </a:lnTo>
                  <a:lnTo>
                    <a:pt x="1143" y="939"/>
                  </a:lnTo>
                </a:path>
              </a:pathLst>
            </a:custGeom>
            <a:ln w="5854">
              <a:solidFill>
                <a:srgbClr val="231F20"/>
              </a:solidFill>
            </a:ln>
          </p:spPr>
          <p:txBody>
            <a:bodyPr wrap="square" lIns="0" tIns="0" rIns="0" bIns="0" rtlCol="0"/>
            <a:lstStyle/>
            <a:p/>
          </p:txBody>
        </p:sp>
        <p:sp>
          <p:nvSpPr>
            <p:cNvPr id="508" name="object 508" descr=""/>
            <p:cNvSpPr/>
            <p:nvPr/>
          </p:nvSpPr>
          <p:spPr>
            <a:xfrm>
              <a:off x="1548041" y="2051590"/>
              <a:ext cx="1270" cy="1270"/>
            </a:xfrm>
            <a:custGeom>
              <a:avLst/>
              <a:gdLst/>
              <a:ahLst/>
              <a:cxnLst/>
              <a:rect l="l" t="t" r="r" b="b"/>
              <a:pathLst>
                <a:path w="1269" h="1269">
                  <a:moveTo>
                    <a:pt x="1143" y="0"/>
                  </a:moveTo>
                  <a:lnTo>
                    <a:pt x="508" y="0"/>
                  </a:lnTo>
                  <a:lnTo>
                    <a:pt x="0" y="330"/>
                  </a:lnTo>
                  <a:lnTo>
                    <a:pt x="0" y="736"/>
                  </a:lnTo>
                </a:path>
              </a:pathLst>
            </a:custGeom>
            <a:ln w="5854">
              <a:solidFill>
                <a:srgbClr val="231F20"/>
              </a:solidFill>
            </a:ln>
          </p:spPr>
          <p:txBody>
            <a:bodyPr wrap="square" lIns="0" tIns="0" rIns="0" bIns="0" rtlCol="0"/>
            <a:lstStyle/>
            <a:p/>
          </p:txBody>
        </p:sp>
        <p:sp>
          <p:nvSpPr>
            <p:cNvPr id="509" name="object 509" descr=""/>
            <p:cNvSpPr/>
            <p:nvPr/>
          </p:nvSpPr>
          <p:spPr>
            <a:xfrm>
              <a:off x="1555869" y="2052317"/>
              <a:ext cx="1270" cy="1270"/>
            </a:xfrm>
            <a:custGeom>
              <a:avLst/>
              <a:gdLst/>
              <a:ahLst/>
              <a:cxnLst/>
              <a:rect l="l" t="t" r="r" b="b"/>
              <a:pathLst>
                <a:path w="1269" h="1269">
                  <a:moveTo>
                    <a:pt x="0" y="939"/>
                  </a:moveTo>
                  <a:lnTo>
                    <a:pt x="635" y="939"/>
                  </a:lnTo>
                  <a:lnTo>
                    <a:pt x="1155" y="520"/>
                  </a:lnTo>
                  <a:lnTo>
                    <a:pt x="1155" y="0"/>
                  </a:lnTo>
                </a:path>
              </a:pathLst>
            </a:custGeom>
            <a:ln w="5854">
              <a:solidFill>
                <a:srgbClr val="231F20"/>
              </a:solidFill>
            </a:ln>
          </p:spPr>
          <p:txBody>
            <a:bodyPr wrap="square" lIns="0" tIns="0" rIns="0" bIns="0" rtlCol="0"/>
            <a:lstStyle/>
            <a:p/>
          </p:txBody>
        </p:sp>
        <p:sp>
          <p:nvSpPr>
            <p:cNvPr id="510" name="object 510" descr=""/>
            <p:cNvSpPr/>
            <p:nvPr/>
          </p:nvSpPr>
          <p:spPr>
            <a:xfrm>
              <a:off x="1555866" y="2051585"/>
              <a:ext cx="1270" cy="1270"/>
            </a:xfrm>
            <a:custGeom>
              <a:avLst/>
              <a:gdLst/>
              <a:ahLst/>
              <a:cxnLst/>
              <a:rect l="l" t="t" r="r" b="b"/>
              <a:pathLst>
                <a:path w="1269" h="1269">
                  <a:moveTo>
                    <a:pt x="1155" y="736"/>
                  </a:moveTo>
                  <a:lnTo>
                    <a:pt x="1155" y="330"/>
                  </a:lnTo>
                  <a:lnTo>
                    <a:pt x="634" y="0"/>
                  </a:lnTo>
                  <a:lnTo>
                    <a:pt x="0" y="0"/>
                  </a:lnTo>
                </a:path>
              </a:pathLst>
            </a:custGeom>
            <a:ln w="5854">
              <a:solidFill>
                <a:srgbClr val="231F20"/>
              </a:solidFill>
            </a:ln>
          </p:spPr>
          <p:txBody>
            <a:bodyPr wrap="square" lIns="0" tIns="0" rIns="0" bIns="0" rtlCol="0"/>
            <a:lstStyle/>
            <a:p/>
          </p:txBody>
        </p:sp>
        <p:sp>
          <p:nvSpPr>
            <p:cNvPr id="511" name="object 511" descr=""/>
            <p:cNvSpPr/>
            <p:nvPr/>
          </p:nvSpPr>
          <p:spPr>
            <a:xfrm>
              <a:off x="1571645" y="2131931"/>
              <a:ext cx="1905" cy="635"/>
            </a:xfrm>
            <a:custGeom>
              <a:avLst/>
              <a:gdLst/>
              <a:ahLst/>
              <a:cxnLst/>
              <a:rect l="l" t="t" r="r" b="b"/>
              <a:pathLst>
                <a:path w="1905" h="635">
                  <a:moveTo>
                    <a:pt x="0" y="0"/>
                  </a:moveTo>
                  <a:lnTo>
                    <a:pt x="812" y="101"/>
                  </a:lnTo>
                  <a:lnTo>
                    <a:pt x="1778" y="101"/>
                  </a:lnTo>
                </a:path>
              </a:pathLst>
            </a:custGeom>
            <a:ln w="5854">
              <a:solidFill>
                <a:srgbClr val="231F20"/>
              </a:solidFill>
            </a:ln>
          </p:spPr>
          <p:txBody>
            <a:bodyPr wrap="square" lIns="0" tIns="0" rIns="0" bIns="0" rtlCol="0"/>
            <a:lstStyle/>
            <a:p/>
          </p:txBody>
        </p:sp>
        <p:sp>
          <p:nvSpPr>
            <p:cNvPr id="512" name="object 512" descr=""/>
            <p:cNvSpPr/>
            <p:nvPr/>
          </p:nvSpPr>
          <p:spPr>
            <a:xfrm>
              <a:off x="1571646" y="2035497"/>
              <a:ext cx="1905" cy="635"/>
            </a:xfrm>
            <a:custGeom>
              <a:avLst/>
              <a:gdLst/>
              <a:ahLst/>
              <a:cxnLst/>
              <a:rect l="l" t="t" r="r" b="b"/>
              <a:pathLst>
                <a:path w="1905" h="635">
                  <a:moveTo>
                    <a:pt x="1778" y="0"/>
                  </a:moveTo>
                  <a:lnTo>
                    <a:pt x="812" y="0"/>
                  </a:lnTo>
                  <a:lnTo>
                    <a:pt x="12" y="50"/>
                  </a:lnTo>
                </a:path>
              </a:pathLst>
            </a:custGeom>
            <a:ln w="5854">
              <a:solidFill>
                <a:srgbClr val="231F20"/>
              </a:solidFill>
            </a:ln>
          </p:spPr>
          <p:txBody>
            <a:bodyPr wrap="square" lIns="0" tIns="0" rIns="0" bIns="0" rtlCol="0"/>
            <a:lstStyle/>
            <a:p/>
          </p:txBody>
        </p:sp>
        <p:sp>
          <p:nvSpPr>
            <p:cNvPr id="513" name="object 513" descr=""/>
            <p:cNvSpPr/>
            <p:nvPr/>
          </p:nvSpPr>
          <p:spPr>
            <a:xfrm>
              <a:off x="1571852" y="2051379"/>
              <a:ext cx="1905" cy="1905"/>
            </a:xfrm>
            <a:custGeom>
              <a:avLst/>
              <a:gdLst/>
              <a:ahLst/>
              <a:cxnLst/>
              <a:rect l="l" t="t" r="r" b="b"/>
              <a:pathLst>
                <a:path w="1905" h="1905">
                  <a:moveTo>
                    <a:pt x="1778" y="0"/>
                  </a:moveTo>
                  <a:lnTo>
                    <a:pt x="800" y="0"/>
                  </a:lnTo>
                  <a:lnTo>
                    <a:pt x="0" y="787"/>
                  </a:lnTo>
                  <a:lnTo>
                    <a:pt x="0" y="1778"/>
                  </a:lnTo>
                </a:path>
              </a:pathLst>
            </a:custGeom>
            <a:ln w="5854">
              <a:solidFill>
                <a:srgbClr val="231F20"/>
              </a:solidFill>
            </a:ln>
          </p:spPr>
          <p:txBody>
            <a:bodyPr wrap="square" lIns="0" tIns="0" rIns="0" bIns="0" rtlCol="0"/>
            <a:lstStyle/>
            <a:p/>
          </p:txBody>
        </p:sp>
        <p:sp>
          <p:nvSpPr>
            <p:cNvPr id="514" name="object 514" descr=""/>
            <p:cNvSpPr/>
            <p:nvPr/>
          </p:nvSpPr>
          <p:spPr>
            <a:xfrm>
              <a:off x="1571856" y="2114382"/>
              <a:ext cx="1905" cy="1905"/>
            </a:xfrm>
            <a:custGeom>
              <a:avLst/>
              <a:gdLst/>
              <a:ahLst/>
              <a:cxnLst/>
              <a:rect l="l" t="t" r="r" b="b"/>
              <a:pathLst>
                <a:path w="1905" h="1905">
                  <a:moveTo>
                    <a:pt x="0" y="0"/>
                  </a:moveTo>
                  <a:lnTo>
                    <a:pt x="0" y="977"/>
                  </a:lnTo>
                  <a:lnTo>
                    <a:pt x="787" y="1778"/>
                  </a:lnTo>
                  <a:lnTo>
                    <a:pt x="1778" y="1778"/>
                  </a:lnTo>
                </a:path>
              </a:pathLst>
            </a:custGeom>
            <a:ln w="5854">
              <a:solidFill>
                <a:srgbClr val="231F20"/>
              </a:solidFill>
            </a:ln>
          </p:spPr>
          <p:txBody>
            <a:bodyPr wrap="square" lIns="0" tIns="0" rIns="0" bIns="0" rtlCol="0"/>
            <a:lstStyle/>
            <a:p/>
          </p:txBody>
        </p:sp>
        <p:sp>
          <p:nvSpPr>
            <p:cNvPr id="515" name="object 515" descr=""/>
            <p:cNvSpPr/>
            <p:nvPr/>
          </p:nvSpPr>
          <p:spPr>
            <a:xfrm>
              <a:off x="1620540" y="2146281"/>
              <a:ext cx="2540" cy="635"/>
            </a:xfrm>
            <a:custGeom>
              <a:avLst/>
              <a:gdLst/>
              <a:ahLst/>
              <a:cxnLst/>
              <a:rect l="l" t="t" r="r" b="b"/>
              <a:pathLst>
                <a:path w="2540" h="635">
                  <a:moveTo>
                    <a:pt x="2159" y="0"/>
                  </a:moveTo>
                  <a:lnTo>
                    <a:pt x="736" y="12"/>
                  </a:lnTo>
                  <a:lnTo>
                    <a:pt x="0" y="25"/>
                  </a:lnTo>
                </a:path>
              </a:pathLst>
            </a:custGeom>
            <a:ln w="5854">
              <a:solidFill>
                <a:srgbClr val="231F20"/>
              </a:solidFill>
            </a:ln>
          </p:spPr>
          <p:txBody>
            <a:bodyPr wrap="square" lIns="0" tIns="0" rIns="0" bIns="0" rtlCol="0"/>
            <a:lstStyle/>
            <a:p/>
          </p:txBody>
        </p:sp>
        <p:sp>
          <p:nvSpPr>
            <p:cNvPr id="516" name="object 516" descr=""/>
            <p:cNvSpPr/>
            <p:nvPr/>
          </p:nvSpPr>
          <p:spPr>
            <a:xfrm>
              <a:off x="1548041" y="2078335"/>
              <a:ext cx="1270" cy="635"/>
            </a:xfrm>
            <a:custGeom>
              <a:avLst/>
              <a:gdLst/>
              <a:ahLst/>
              <a:cxnLst/>
              <a:rect l="l" t="t" r="r" b="b"/>
              <a:pathLst>
                <a:path w="1269" h="635">
                  <a:moveTo>
                    <a:pt x="1143" y="0"/>
                  </a:moveTo>
                  <a:lnTo>
                    <a:pt x="508" y="0"/>
                  </a:lnTo>
                  <a:lnTo>
                    <a:pt x="0" y="38"/>
                  </a:lnTo>
                </a:path>
              </a:pathLst>
            </a:custGeom>
            <a:ln w="5854">
              <a:solidFill>
                <a:srgbClr val="231F20"/>
              </a:solidFill>
            </a:ln>
          </p:spPr>
          <p:txBody>
            <a:bodyPr wrap="square" lIns="0" tIns="0" rIns="0" bIns="0" rtlCol="0"/>
            <a:lstStyle/>
            <a:p/>
          </p:txBody>
        </p:sp>
        <p:sp>
          <p:nvSpPr>
            <p:cNvPr id="517" name="object 517" descr=""/>
            <p:cNvSpPr/>
            <p:nvPr/>
          </p:nvSpPr>
          <p:spPr>
            <a:xfrm>
              <a:off x="1554410" y="2082289"/>
              <a:ext cx="1270" cy="635"/>
            </a:xfrm>
            <a:custGeom>
              <a:avLst/>
              <a:gdLst/>
              <a:ahLst/>
              <a:cxnLst/>
              <a:rect l="l" t="t" r="r" b="b"/>
              <a:pathLst>
                <a:path w="1269" h="635">
                  <a:moveTo>
                    <a:pt x="1143" y="63"/>
                  </a:moveTo>
                  <a:lnTo>
                    <a:pt x="812" y="12"/>
                  </a:lnTo>
                  <a:lnTo>
                    <a:pt x="596" y="0"/>
                  </a:lnTo>
                  <a:lnTo>
                    <a:pt x="304" y="0"/>
                  </a:lnTo>
                  <a:lnTo>
                    <a:pt x="0" y="12"/>
                  </a:lnTo>
                </a:path>
              </a:pathLst>
            </a:custGeom>
            <a:ln w="5854">
              <a:solidFill>
                <a:srgbClr val="231F20"/>
              </a:solidFill>
            </a:ln>
          </p:spPr>
          <p:txBody>
            <a:bodyPr wrap="square" lIns="0" tIns="0" rIns="0" bIns="0" rtlCol="0"/>
            <a:lstStyle/>
            <a:p/>
          </p:txBody>
        </p:sp>
        <p:sp>
          <p:nvSpPr>
            <p:cNvPr id="518" name="object 518" descr=""/>
            <p:cNvSpPr/>
            <p:nvPr/>
          </p:nvSpPr>
          <p:spPr>
            <a:xfrm>
              <a:off x="1571119" y="2036963"/>
              <a:ext cx="1270" cy="46990"/>
            </a:xfrm>
            <a:custGeom>
              <a:avLst/>
              <a:gdLst/>
              <a:ahLst/>
              <a:cxnLst/>
              <a:rect l="l" t="t" r="r" b="b"/>
              <a:pathLst>
                <a:path w="1269" h="46989">
                  <a:moveTo>
                    <a:pt x="736" y="46697"/>
                  </a:moveTo>
                  <a:lnTo>
                    <a:pt x="678" y="28519"/>
                  </a:lnTo>
                  <a:lnTo>
                    <a:pt x="520" y="13676"/>
                  </a:lnTo>
                  <a:lnTo>
                    <a:pt x="286" y="3669"/>
                  </a:lnTo>
                  <a:lnTo>
                    <a:pt x="0" y="0"/>
                  </a:lnTo>
                </a:path>
              </a:pathLst>
            </a:custGeom>
            <a:ln w="5854">
              <a:solidFill>
                <a:srgbClr val="231F20"/>
              </a:solidFill>
            </a:ln>
          </p:spPr>
          <p:txBody>
            <a:bodyPr wrap="square" lIns="0" tIns="0" rIns="0" bIns="0" rtlCol="0"/>
            <a:lstStyle/>
            <a:p/>
          </p:txBody>
        </p:sp>
        <p:sp>
          <p:nvSpPr>
            <p:cNvPr id="519" name="object 519" descr=""/>
            <p:cNvSpPr/>
            <p:nvPr/>
          </p:nvSpPr>
          <p:spPr>
            <a:xfrm>
              <a:off x="1571124" y="2083665"/>
              <a:ext cx="1270" cy="46990"/>
            </a:xfrm>
            <a:custGeom>
              <a:avLst/>
              <a:gdLst/>
              <a:ahLst/>
              <a:cxnLst/>
              <a:rect l="l" t="t" r="r" b="b"/>
              <a:pathLst>
                <a:path w="1269" h="46989">
                  <a:moveTo>
                    <a:pt x="0" y="46697"/>
                  </a:moveTo>
                  <a:lnTo>
                    <a:pt x="286" y="43028"/>
                  </a:lnTo>
                  <a:lnTo>
                    <a:pt x="520" y="33021"/>
                  </a:lnTo>
                  <a:lnTo>
                    <a:pt x="678" y="18178"/>
                  </a:lnTo>
                  <a:lnTo>
                    <a:pt x="736" y="0"/>
                  </a:lnTo>
                </a:path>
              </a:pathLst>
            </a:custGeom>
            <a:ln w="5854">
              <a:solidFill>
                <a:srgbClr val="231F20"/>
              </a:solidFill>
            </a:ln>
          </p:spPr>
          <p:txBody>
            <a:bodyPr wrap="square" lIns="0" tIns="0" rIns="0" bIns="0" rtlCol="0"/>
            <a:lstStyle/>
            <a:p/>
          </p:txBody>
        </p:sp>
        <p:sp>
          <p:nvSpPr>
            <p:cNvPr id="520" name="object 520" descr=""/>
            <p:cNvSpPr/>
            <p:nvPr/>
          </p:nvSpPr>
          <p:spPr>
            <a:xfrm>
              <a:off x="1571856" y="2114382"/>
              <a:ext cx="1905" cy="1905"/>
            </a:xfrm>
            <a:custGeom>
              <a:avLst/>
              <a:gdLst/>
              <a:ahLst/>
              <a:cxnLst/>
              <a:rect l="l" t="t" r="r" b="b"/>
              <a:pathLst>
                <a:path w="1905" h="1905">
                  <a:moveTo>
                    <a:pt x="0" y="0"/>
                  </a:moveTo>
                  <a:lnTo>
                    <a:pt x="0" y="850"/>
                  </a:lnTo>
                  <a:lnTo>
                    <a:pt x="800" y="1562"/>
                  </a:lnTo>
                  <a:lnTo>
                    <a:pt x="1778" y="1562"/>
                  </a:lnTo>
                </a:path>
              </a:pathLst>
            </a:custGeom>
            <a:ln w="5854">
              <a:solidFill>
                <a:srgbClr val="231F20"/>
              </a:solidFill>
            </a:ln>
          </p:spPr>
          <p:txBody>
            <a:bodyPr wrap="square" lIns="0" tIns="0" rIns="0" bIns="0" rtlCol="0"/>
            <a:lstStyle/>
            <a:p/>
          </p:txBody>
        </p:sp>
        <p:sp>
          <p:nvSpPr>
            <p:cNvPr id="521" name="object 521" descr=""/>
            <p:cNvSpPr/>
            <p:nvPr/>
          </p:nvSpPr>
          <p:spPr>
            <a:xfrm>
              <a:off x="1571852" y="2051590"/>
              <a:ext cx="1905" cy="1905"/>
            </a:xfrm>
            <a:custGeom>
              <a:avLst/>
              <a:gdLst/>
              <a:ahLst/>
              <a:cxnLst/>
              <a:rect l="l" t="t" r="r" b="b"/>
              <a:pathLst>
                <a:path w="1905" h="1905">
                  <a:moveTo>
                    <a:pt x="1778" y="0"/>
                  </a:moveTo>
                  <a:lnTo>
                    <a:pt x="800" y="0"/>
                  </a:lnTo>
                  <a:lnTo>
                    <a:pt x="12" y="711"/>
                  </a:lnTo>
                  <a:lnTo>
                    <a:pt x="0" y="1562"/>
                  </a:lnTo>
                </a:path>
              </a:pathLst>
            </a:custGeom>
            <a:ln w="5854">
              <a:solidFill>
                <a:srgbClr val="231F20"/>
              </a:solidFill>
            </a:ln>
          </p:spPr>
          <p:txBody>
            <a:bodyPr wrap="square" lIns="0" tIns="0" rIns="0" bIns="0" rtlCol="0"/>
            <a:lstStyle/>
            <a:p/>
          </p:txBody>
        </p:sp>
        <p:sp>
          <p:nvSpPr>
            <p:cNvPr id="522" name="object 522" descr=""/>
            <p:cNvSpPr/>
            <p:nvPr/>
          </p:nvSpPr>
          <p:spPr>
            <a:xfrm>
              <a:off x="1572063" y="2056811"/>
              <a:ext cx="1905" cy="1905"/>
            </a:xfrm>
            <a:custGeom>
              <a:avLst/>
              <a:gdLst/>
              <a:ahLst/>
              <a:cxnLst/>
              <a:rect l="l" t="t" r="r" b="b"/>
              <a:pathLst>
                <a:path w="1905" h="1905">
                  <a:moveTo>
                    <a:pt x="1778" y="0"/>
                  </a:moveTo>
                  <a:lnTo>
                    <a:pt x="800" y="0"/>
                  </a:lnTo>
                  <a:lnTo>
                    <a:pt x="12" y="711"/>
                  </a:lnTo>
                  <a:lnTo>
                    <a:pt x="0" y="1574"/>
                  </a:lnTo>
                </a:path>
              </a:pathLst>
            </a:custGeom>
            <a:ln w="5854">
              <a:solidFill>
                <a:srgbClr val="231F20"/>
              </a:solidFill>
            </a:ln>
          </p:spPr>
          <p:txBody>
            <a:bodyPr wrap="square" lIns="0" tIns="0" rIns="0" bIns="0" rtlCol="0"/>
            <a:lstStyle/>
            <a:p/>
          </p:txBody>
        </p:sp>
        <p:sp>
          <p:nvSpPr>
            <p:cNvPr id="523" name="object 523" descr=""/>
            <p:cNvSpPr/>
            <p:nvPr/>
          </p:nvSpPr>
          <p:spPr>
            <a:xfrm>
              <a:off x="1572066" y="2109155"/>
              <a:ext cx="1905" cy="1905"/>
            </a:xfrm>
            <a:custGeom>
              <a:avLst/>
              <a:gdLst/>
              <a:ahLst/>
              <a:cxnLst/>
              <a:rect l="l" t="t" r="r" b="b"/>
              <a:pathLst>
                <a:path w="1905" h="1905">
                  <a:moveTo>
                    <a:pt x="0" y="0"/>
                  </a:moveTo>
                  <a:lnTo>
                    <a:pt x="0" y="863"/>
                  </a:lnTo>
                  <a:lnTo>
                    <a:pt x="800" y="1562"/>
                  </a:lnTo>
                  <a:lnTo>
                    <a:pt x="1778" y="1574"/>
                  </a:lnTo>
                </a:path>
              </a:pathLst>
            </a:custGeom>
            <a:ln w="5854">
              <a:solidFill>
                <a:srgbClr val="231F20"/>
              </a:solidFill>
            </a:ln>
          </p:spPr>
          <p:txBody>
            <a:bodyPr wrap="square" lIns="0" tIns="0" rIns="0" bIns="0" rtlCol="0"/>
            <a:lstStyle/>
            <a:p/>
          </p:txBody>
        </p:sp>
        <p:sp>
          <p:nvSpPr>
            <p:cNvPr id="524" name="object 524" descr=""/>
            <p:cNvSpPr/>
            <p:nvPr/>
          </p:nvSpPr>
          <p:spPr>
            <a:xfrm>
              <a:off x="1606948" y="2031369"/>
              <a:ext cx="635" cy="6985"/>
            </a:xfrm>
            <a:custGeom>
              <a:avLst/>
              <a:gdLst/>
              <a:ahLst/>
              <a:cxnLst/>
              <a:rect l="l" t="t" r="r" b="b"/>
              <a:pathLst>
                <a:path w="634" h="6985">
                  <a:moveTo>
                    <a:pt x="0" y="6794"/>
                  </a:moveTo>
                  <a:lnTo>
                    <a:pt x="12" y="4686"/>
                  </a:lnTo>
                  <a:lnTo>
                    <a:pt x="12" y="2108"/>
                  </a:lnTo>
                  <a:lnTo>
                    <a:pt x="0" y="0"/>
                  </a:lnTo>
                </a:path>
              </a:pathLst>
            </a:custGeom>
            <a:ln w="5854">
              <a:solidFill>
                <a:srgbClr val="231F20"/>
              </a:solidFill>
            </a:ln>
          </p:spPr>
          <p:txBody>
            <a:bodyPr wrap="square" lIns="0" tIns="0" rIns="0" bIns="0" rtlCol="0"/>
            <a:lstStyle/>
            <a:p/>
          </p:txBody>
        </p:sp>
        <p:sp>
          <p:nvSpPr>
            <p:cNvPr id="525" name="object 525" descr=""/>
            <p:cNvSpPr/>
            <p:nvPr/>
          </p:nvSpPr>
          <p:spPr>
            <a:xfrm>
              <a:off x="1606856" y="2038164"/>
              <a:ext cx="635" cy="3810"/>
            </a:xfrm>
            <a:custGeom>
              <a:avLst/>
              <a:gdLst/>
              <a:ahLst/>
              <a:cxnLst/>
              <a:rect l="l" t="t" r="r" b="b"/>
              <a:pathLst>
                <a:path w="634" h="3810">
                  <a:moveTo>
                    <a:pt x="0" y="3390"/>
                  </a:moveTo>
                  <a:lnTo>
                    <a:pt x="76" y="2095"/>
                  </a:lnTo>
                  <a:lnTo>
                    <a:pt x="88" y="0"/>
                  </a:lnTo>
                </a:path>
              </a:pathLst>
            </a:custGeom>
            <a:ln w="5854">
              <a:solidFill>
                <a:srgbClr val="231F20"/>
              </a:solidFill>
            </a:ln>
          </p:spPr>
          <p:txBody>
            <a:bodyPr wrap="square" lIns="0" tIns="0" rIns="0" bIns="0" rtlCol="0"/>
            <a:lstStyle/>
            <a:p/>
          </p:txBody>
        </p:sp>
        <p:sp>
          <p:nvSpPr>
            <p:cNvPr id="526" name="object 526" descr=""/>
            <p:cNvSpPr/>
            <p:nvPr/>
          </p:nvSpPr>
          <p:spPr>
            <a:xfrm>
              <a:off x="1606762" y="2038163"/>
              <a:ext cx="635" cy="3810"/>
            </a:xfrm>
            <a:custGeom>
              <a:avLst/>
              <a:gdLst/>
              <a:ahLst/>
              <a:cxnLst/>
              <a:rect l="l" t="t" r="r" b="b"/>
              <a:pathLst>
                <a:path w="634" h="3810">
                  <a:moveTo>
                    <a:pt x="0" y="0"/>
                  </a:moveTo>
                  <a:lnTo>
                    <a:pt x="12" y="2108"/>
                  </a:lnTo>
                  <a:lnTo>
                    <a:pt x="50" y="3390"/>
                  </a:lnTo>
                </a:path>
              </a:pathLst>
            </a:custGeom>
            <a:ln w="5854">
              <a:solidFill>
                <a:srgbClr val="231F20"/>
              </a:solidFill>
            </a:ln>
          </p:spPr>
          <p:txBody>
            <a:bodyPr wrap="square" lIns="0" tIns="0" rIns="0" bIns="0" rtlCol="0"/>
            <a:lstStyle/>
            <a:p/>
          </p:txBody>
        </p:sp>
        <p:sp>
          <p:nvSpPr>
            <p:cNvPr id="527" name="object 527" descr=""/>
            <p:cNvSpPr/>
            <p:nvPr/>
          </p:nvSpPr>
          <p:spPr>
            <a:xfrm>
              <a:off x="1606749" y="2031374"/>
              <a:ext cx="635" cy="6985"/>
            </a:xfrm>
            <a:custGeom>
              <a:avLst/>
              <a:gdLst/>
              <a:ahLst/>
              <a:cxnLst/>
              <a:rect l="l" t="t" r="r" b="b"/>
              <a:pathLst>
                <a:path w="634" h="6985">
                  <a:moveTo>
                    <a:pt x="12" y="0"/>
                  </a:moveTo>
                  <a:lnTo>
                    <a:pt x="0" y="2108"/>
                  </a:lnTo>
                  <a:lnTo>
                    <a:pt x="0" y="4686"/>
                  </a:lnTo>
                  <a:lnTo>
                    <a:pt x="12" y="6794"/>
                  </a:lnTo>
                </a:path>
              </a:pathLst>
            </a:custGeom>
            <a:ln w="5854">
              <a:solidFill>
                <a:srgbClr val="231F20"/>
              </a:solidFill>
            </a:ln>
          </p:spPr>
          <p:txBody>
            <a:bodyPr wrap="square" lIns="0" tIns="0" rIns="0" bIns="0" rtlCol="0"/>
            <a:lstStyle/>
            <a:p/>
          </p:txBody>
        </p:sp>
        <p:sp>
          <p:nvSpPr>
            <p:cNvPr id="528" name="object 528" descr=""/>
            <p:cNvSpPr/>
            <p:nvPr/>
          </p:nvSpPr>
          <p:spPr>
            <a:xfrm>
              <a:off x="1606767" y="2027975"/>
              <a:ext cx="635" cy="3810"/>
            </a:xfrm>
            <a:custGeom>
              <a:avLst/>
              <a:gdLst/>
              <a:ahLst/>
              <a:cxnLst/>
              <a:rect l="l" t="t" r="r" b="b"/>
              <a:pathLst>
                <a:path w="634" h="3810">
                  <a:moveTo>
                    <a:pt x="88" y="0"/>
                  </a:moveTo>
                  <a:lnTo>
                    <a:pt x="12" y="1295"/>
                  </a:lnTo>
                  <a:lnTo>
                    <a:pt x="0" y="3403"/>
                  </a:lnTo>
                </a:path>
              </a:pathLst>
            </a:custGeom>
            <a:ln w="5854">
              <a:solidFill>
                <a:srgbClr val="231F20"/>
              </a:solidFill>
            </a:ln>
          </p:spPr>
          <p:txBody>
            <a:bodyPr wrap="square" lIns="0" tIns="0" rIns="0" bIns="0" rtlCol="0"/>
            <a:lstStyle/>
            <a:p/>
          </p:txBody>
        </p:sp>
        <p:sp>
          <p:nvSpPr>
            <p:cNvPr id="529" name="object 529" descr=""/>
            <p:cNvSpPr/>
            <p:nvPr/>
          </p:nvSpPr>
          <p:spPr>
            <a:xfrm>
              <a:off x="1606859" y="2027970"/>
              <a:ext cx="635" cy="3810"/>
            </a:xfrm>
            <a:custGeom>
              <a:avLst/>
              <a:gdLst/>
              <a:ahLst/>
              <a:cxnLst/>
              <a:rect l="l" t="t" r="r" b="b"/>
              <a:pathLst>
                <a:path w="634" h="3810">
                  <a:moveTo>
                    <a:pt x="88" y="3403"/>
                  </a:moveTo>
                  <a:lnTo>
                    <a:pt x="76" y="1295"/>
                  </a:lnTo>
                  <a:lnTo>
                    <a:pt x="38" y="0"/>
                  </a:lnTo>
                </a:path>
              </a:pathLst>
            </a:custGeom>
            <a:ln w="5854">
              <a:solidFill>
                <a:srgbClr val="231F20"/>
              </a:solidFill>
            </a:ln>
          </p:spPr>
          <p:txBody>
            <a:bodyPr wrap="square" lIns="0" tIns="0" rIns="0" bIns="0" rtlCol="0"/>
            <a:lstStyle/>
            <a:p/>
          </p:txBody>
        </p:sp>
        <p:sp>
          <p:nvSpPr>
            <p:cNvPr id="530" name="object 530" descr=""/>
            <p:cNvSpPr/>
            <p:nvPr/>
          </p:nvSpPr>
          <p:spPr>
            <a:xfrm>
              <a:off x="1606948" y="2129366"/>
              <a:ext cx="635" cy="6985"/>
            </a:xfrm>
            <a:custGeom>
              <a:avLst/>
              <a:gdLst/>
              <a:ahLst/>
              <a:cxnLst/>
              <a:rect l="l" t="t" r="r" b="b"/>
              <a:pathLst>
                <a:path w="634" h="6985">
                  <a:moveTo>
                    <a:pt x="0" y="6794"/>
                  </a:moveTo>
                  <a:lnTo>
                    <a:pt x="12" y="4686"/>
                  </a:lnTo>
                  <a:lnTo>
                    <a:pt x="12" y="2108"/>
                  </a:lnTo>
                  <a:lnTo>
                    <a:pt x="0" y="0"/>
                  </a:lnTo>
                </a:path>
              </a:pathLst>
            </a:custGeom>
            <a:ln w="5854">
              <a:solidFill>
                <a:srgbClr val="231F20"/>
              </a:solidFill>
            </a:ln>
          </p:spPr>
          <p:txBody>
            <a:bodyPr wrap="square" lIns="0" tIns="0" rIns="0" bIns="0" rtlCol="0"/>
            <a:lstStyle/>
            <a:p/>
          </p:txBody>
        </p:sp>
        <p:sp>
          <p:nvSpPr>
            <p:cNvPr id="531" name="object 531" descr=""/>
            <p:cNvSpPr/>
            <p:nvPr/>
          </p:nvSpPr>
          <p:spPr>
            <a:xfrm>
              <a:off x="1606856" y="2136155"/>
              <a:ext cx="635" cy="3810"/>
            </a:xfrm>
            <a:custGeom>
              <a:avLst/>
              <a:gdLst/>
              <a:ahLst/>
              <a:cxnLst/>
              <a:rect l="l" t="t" r="r" b="b"/>
              <a:pathLst>
                <a:path w="634" h="3810">
                  <a:moveTo>
                    <a:pt x="0" y="3403"/>
                  </a:moveTo>
                  <a:lnTo>
                    <a:pt x="76" y="2108"/>
                  </a:lnTo>
                  <a:lnTo>
                    <a:pt x="88" y="0"/>
                  </a:lnTo>
                </a:path>
              </a:pathLst>
            </a:custGeom>
            <a:ln w="5854">
              <a:solidFill>
                <a:srgbClr val="231F20"/>
              </a:solidFill>
            </a:ln>
          </p:spPr>
          <p:txBody>
            <a:bodyPr wrap="square" lIns="0" tIns="0" rIns="0" bIns="0" rtlCol="0"/>
            <a:lstStyle/>
            <a:p/>
          </p:txBody>
        </p:sp>
        <p:sp>
          <p:nvSpPr>
            <p:cNvPr id="532" name="object 532" descr=""/>
            <p:cNvSpPr/>
            <p:nvPr/>
          </p:nvSpPr>
          <p:spPr>
            <a:xfrm>
              <a:off x="1606762" y="2136160"/>
              <a:ext cx="635" cy="3810"/>
            </a:xfrm>
            <a:custGeom>
              <a:avLst/>
              <a:gdLst/>
              <a:ahLst/>
              <a:cxnLst/>
              <a:rect l="l" t="t" r="r" b="b"/>
              <a:pathLst>
                <a:path w="634" h="3810">
                  <a:moveTo>
                    <a:pt x="0" y="0"/>
                  </a:moveTo>
                  <a:lnTo>
                    <a:pt x="12" y="2108"/>
                  </a:lnTo>
                  <a:lnTo>
                    <a:pt x="50" y="3403"/>
                  </a:lnTo>
                </a:path>
              </a:pathLst>
            </a:custGeom>
            <a:ln w="5854">
              <a:solidFill>
                <a:srgbClr val="231F20"/>
              </a:solidFill>
            </a:ln>
          </p:spPr>
          <p:txBody>
            <a:bodyPr wrap="square" lIns="0" tIns="0" rIns="0" bIns="0" rtlCol="0"/>
            <a:lstStyle/>
            <a:p/>
          </p:txBody>
        </p:sp>
        <p:sp>
          <p:nvSpPr>
            <p:cNvPr id="533" name="object 533" descr=""/>
            <p:cNvSpPr/>
            <p:nvPr/>
          </p:nvSpPr>
          <p:spPr>
            <a:xfrm>
              <a:off x="1606749" y="2129371"/>
              <a:ext cx="635" cy="6985"/>
            </a:xfrm>
            <a:custGeom>
              <a:avLst/>
              <a:gdLst/>
              <a:ahLst/>
              <a:cxnLst/>
              <a:rect l="l" t="t" r="r" b="b"/>
              <a:pathLst>
                <a:path w="634" h="6985">
                  <a:moveTo>
                    <a:pt x="12" y="0"/>
                  </a:moveTo>
                  <a:lnTo>
                    <a:pt x="0" y="2108"/>
                  </a:lnTo>
                  <a:lnTo>
                    <a:pt x="0" y="4686"/>
                  </a:lnTo>
                  <a:lnTo>
                    <a:pt x="12" y="6794"/>
                  </a:lnTo>
                </a:path>
              </a:pathLst>
            </a:custGeom>
            <a:ln w="5854">
              <a:solidFill>
                <a:srgbClr val="231F20"/>
              </a:solidFill>
            </a:ln>
          </p:spPr>
          <p:txBody>
            <a:bodyPr wrap="square" lIns="0" tIns="0" rIns="0" bIns="0" rtlCol="0"/>
            <a:lstStyle/>
            <a:p/>
          </p:txBody>
        </p:sp>
        <p:sp>
          <p:nvSpPr>
            <p:cNvPr id="534" name="object 534" descr=""/>
            <p:cNvSpPr/>
            <p:nvPr/>
          </p:nvSpPr>
          <p:spPr>
            <a:xfrm>
              <a:off x="1606767" y="2125972"/>
              <a:ext cx="635" cy="3810"/>
            </a:xfrm>
            <a:custGeom>
              <a:avLst/>
              <a:gdLst/>
              <a:ahLst/>
              <a:cxnLst/>
              <a:rect l="l" t="t" r="r" b="b"/>
              <a:pathLst>
                <a:path w="634" h="3810">
                  <a:moveTo>
                    <a:pt x="88" y="0"/>
                  </a:moveTo>
                  <a:lnTo>
                    <a:pt x="12" y="1295"/>
                  </a:lnTo>
                  <a:lnTo>
                    <a:pt x="0" y="3403"/>
                  </a:lnTo>
                </a:path>
              </a:pathLst>
            </a:custGeom>
            <a:ln w="5854">
              <a:solidFill>
                <a:srgbClr val="231F20"/>
              </a:solidFill>
            </a:ln>
          </p:spPr>
          <p:txBody>
            <a:bodyPr wrap="square" lIns="0" tIns="0" rIns="0" bIns="0" rtlCol="0"/>
            <a:lstStyle/>
            <a:p/>
          </p:txBody>
        </p:sp>
        <p:sp>
          <p:nvSpPr>
            <p:cNvPr id="535" name="object 535" descr=""/>
            <p:cNvSpPr/>
            <p:nvPr/>
          </p:nvSpPr>
          <p:spPr>
            <a:xfrm>
              <a:off x="1606859" y="2125967"/>
              <a:ext cx="635" cy="3810"/>
            </a:xfrm>
            <a:custGeom>
              <a:avLst/>
              <a:gdLst/>
              <a:ahLst/>
              <a:cxnLst/>
              <a:rect l="l" t="t" r="r" b="b"/>
              <a:pathLst>
                <a:path w="634" h="3810">
                  <a:moveTo>
                    <a:pt x="88" y="3403"/>
                  </a:moveTo>
                  <a:lnTo>
                    <a:pt x="76" y="1295"/>
                  </a:lnTo>
                  <a:lnTo>
                    <a:pt x="38" y="0"/>
                  </a:lnTo>
                </a:path>
              </a:pathLst>
            </a:custGeom>
            <a:ln w="5854">
              <a:solidFill>
                <a:srgbClr val="231F20"/>
              </a:solidFill>
            </a:ln>
          </p:spPr>
          <p:txBody>
            <a:bodyPr wrap="square" lIns="0" tIns="0" rIns="0" bIns="0" rtlCol="0"/>
            <a:lstStyle/>
            <a:p/>
          </p:txBody>
        </p:sp>
        <p:sp>
          <p:nvSpPr>
            <p:cNvPr id="536" name="object 536" descr=""/>
            <p:cNvSpPr/>
            <p:nvPr/>
          </p:nvSpPr>
          <p:spPr>
            <a:xfrm>
              <a:off x="1621292" y="2047881"/>
              <a:ext cx="635" cy="3810"/>
            </a:xfrm>
            <a:custGeom>
              <a:avLst/>
              <a:gdLst/>
              <a:ahLst/>
              <a:cxnLst/>
              <a:rect l="l" t="t" r="r" b="b"/>
              <a:pathLst>
                <a:path w="634" h="3810">
                  <a:moveTo>
                    <a:pt x="0" y="0"/>
                  </a:moveTo>
                  <a:lnTo>
                    <a:pt x="50" y="2095"/>
                  </a:lnTo>
                  <a:lnTo>
                    <a:pt x="114" y="3314"/>
                  </a:lnTo>
                  <a:lnTo>
                    <a:pt x="177" y="3479"/>
                  </a:lnTo>
                </a:path>
              </a:pathLst>
            </a:custGeom>
            <a:ln w="5854">
              <a:solidFill>
                <a:srgbClr val="231F20"/>
              </a:solidFill>
            </a:ln>
          </p:spPr>
          <p:txBody>
            <a:bodyPr wrap="square" lIns="0" tIns="0" rIns="0" bIns="0" rtlCol="0"/>
            <a:lstStyle/>
            <a:p/>
          </p:txBody>
        </p:sp>
        <p:sp>
          <p:nvSpPr>
            <p:cNvPr id="537" name="object 537" descr=""/>
            <p:cNvSpPr/>
            <p:nvPr/>
          </p:nvSpPr>
          <p:spPr>
            <a:xfrm>
              <a:off x="1621288" y="2116174"/>
              <a:ext cx="635" cy="3810"/>
            </a:xfrm>
            <a:custGeom>
              <a:avLst/>
              <a:gdLst/>
              <a:ahLst/>
              <a:cxnLst/>
              <a:rect l="l" t="t" r="r" b="b"/>
              <a:pathLst>
                <a:path w="634" h="3810">
                  <a:moveTo>
                    <a:pt x="177" y="0"/>
                  </a:moveTo>
                  <a:lnTo>
                    <a:pt x="114" y="165"/>
                  </a:lnTo>
                  <a:lnTo>
                    <a:pt x="50" y="1384"/>
                  </a:lnTo>
                  <a:lnTo>
                    <a:pt x="0" y="3479"/>
                  </a:lnTo>
                </a:path>
              </a:pathLst>
            </a:custGeom>
            <a:ln w="5854">
              <a:solidFill>
                <a:srgbClr val="231F20"/>
              </a:solidFill>
            </a:ln>
          </p:spPr>
          <p:txBody>
            <a:bodyPr wrap="square" lIns="0" tIns="0" rIns="0" bIns="0" rtlCol="0"/>
            <a:lstStyle/>
            <a:p/>
          </p:txBody>
        </p:sp>
        <p:sp>
          <p:nvSpPr>
            <p:cNvPr id="538" name="object 538" descr=""/>
            <p:cNvSpPr/>
            <p:nvPr/>
          </p:nvSpPr>
          <p:spPr>
            <a:xfrm>
              <a:off x="1621483" y="2039367"/>
              <a:ext cx="635" cy="8890"/>
            </a:xfrm>
            <a:custGeom>
              <a:avLst/>
              <a:gdLst/>
              <a:ahLst/>
              <a:cxnLst/>
              <a:rect l="l" t="t" r="r" b="b"/>
              <a:pathLst>
                <a:path w="634" h="8889">
                  <a:moveTo>
                    <a:pt x="0" y="8458"/>
                  </a:moveTo>
                  <a:lnTo>
                    <a:pt x="254" y="5092"/>
                  </a:lnTo>
                  <a:lnTo>
                    <a:pt x="292" y="0"/>
                  </a:lnTo>
                </a:path>
              </a:pathLst>
            </a:custGeom>
            <a:ln w="5854">
              <a:solidFill>
                <a:srgbClr val="231F20"/>
              </a:solidFill>
            </a:ln>
          </p:spPr>
          <p:txBody>
            <a:bodyPr wrap="square" lIns="0" tIns="0" rIns="0" bIns="0" rtlCol="0"/>
            <a:lstStyle/>
            <a:p/>
          </p:txBody>
        </p:sp>
        <p:sp>
          <p:nvSpPr>
            <p:cNvPr id="539" name="object 539" descr=""/>
            <p:cNvSpPr/>
            <p:nvPr/>
          </p:nvSpPr>
          <p:spPr>
            <a:xfrm>
              <a:off x="1621661" y="2024031"/>
              <a:ext cx="635" cy="15875"/>
            </a:xfrm>
            <a:custGeom>
              <a:avLst/>
              <a:gdLst/>
              <a:ahLst/>
              <a:cxnLst/>
              <a:rect l="l" t="t" r="r" b="b"/>
              <a:pathLst>
                <a:path w="634" h="15875">
                  <a:moveTo>
                    <a:pt x="114" y="15341"/>
                  </a:moveTo>
                  <a:lnTo>
                    <a:pt x="165" y="9740"/>
                  </a:lnTo>
                  <a:lnTo>
                    <a:pt x="114" y="3416"/>
                  </a:lnTo>
                  <a:lnTo>
                    <a:pt x="0" y="0"/>
                  </a:lnTo>
                </a:path>
              </a:pathLst>
            </a:custGeom>
            <a:ln w="5854">
              <a:solidFill>
                <a:srgbClr val="231F20"/>
              </a:solidFill>
            </a:ln>
          </p:spPr>
          <p:txBody>
            <a:bodyPr wrap="square" lIns="0" tIns="0" rIns="0" bIns="0" rtlCol="0"/>
            <a:lstStyle/>
            <a:p/>
          </p:txBody>
        </p:sp>
        <p:sp>
          <p:nvSpPr>
            <p:cNvPr id="540" name="object 540" descr=""/>
            <p:cNvSpPr/>
            <p:nvPr/>
          </p:nvSpPr>
          <p:spPr>
            <a:xfrm>
              <a:off x="1621483" y="2119704"/>
              <a:ext cx="635" cy="8890"/>
            </a:xfrm>
            <a:custGeom>
              <a:avLst/>
              <a:gdLst/>
              <a:ahLst/>
              <a:cxnLst/>
              <a:rect l="l" t="t" r="r" b="b"/>
              <a:pathLst>
                <a:path w="634" h="8889">
                  <a:moveTo>
                    <a:pt x="292" y="8458"/>
                  </a:moveTo>
                  <a:lnTo>
                    <a:pt x="253" y="3378"/>
                  </a:lnTo>
                  <a:lnTo>
                    <a:pt x="126" y="0"/>
                  </a:lnTo>
                </a:path>
              </a:pathLst>
            </a:custGeom>
            <a:ln w="5854">
              <a:solidFill>
                <a:srgbClr val="231F20"/>
              </a:solidFill>
            </a:ln>
          </p:spPr>
          <p:txBody>
            <a:bodyPr wrap="square" lIns="0" tIns="0" rIns="0" bIns="0" rtlCol="0"/>
            <a:lstStyle/>
            <a:p/>
          </p:txBody>
        </p:sp>
        <p:sp>
          <p:nvSpPr>
            <p:cNvPr id="541" name="object 541" descr=""/>
            <p:cNvSpPr/>
            <p:nvPr/>
          </p:nvSpPr>
          <p:spPr>
            <a:xfrm>
              <a:off x="1621483" y="2128163"/>
              <a:ext cx="635" cy="17780"/>
            </a:xfrm>
            <a:custGeom>
              <a:avLst/>
              <a:gdLst/>
              <a:ahLst/>
              <a:cxnLst/>
              <a:rect l="l" t="t" r="r" b="b"/>
              <a:pathLst>
                <a:path w="634" h="17780">
                  <a:moveTo>
                    <a:pt x="0" y="17665"/>
                  </a:moveTo>
                  <a:lnTo>
                    <a:pt x="203" y="15557"/>
                  </a:lnTo>
                  <a:lnTo>
                    <a:pt x="254" y="12039"/>
                  </a:lnTo>
                  <a:lnTo>
                    <a:pt x="317" y="8508"/>
                  </a:lnTo>
                  <a:lnTo>
                    <a:pt x="330" y="4013"/>
                  </a:lnTo>
                  <a:lnTo>
                    <a:pt x="292" y="0"/>
                  </a:lnTo>
                </a:path>
              </a:pathLst>
            </a:custGeom>
            <a:ln w="5854">
              <a:solidFill>
                <a:srgbClr val="231F20"/>
              </a:solidFill>
            </a:ln>
          </p:spPr>
          <p:txBody>
            <a:bodyPr wrap="square" lIns="0" tIns="0" rIns="0" bIns="0" rtlCol="0"/>
            <a:lstStyle/>
            <a:p/>
          </p:txBody>
        </p:sp>
        <p:sp>
          <p:nvSpPr>
            <p:cNvPr id="542" name="object 542" descr=""/>
            <p:cNvSpPr/>
            <p:nvPr/>
          </p:nvSpPr>
          <p:spPr>
            <a:xfrm>
              <a:off x="1606885" y="2023653"/>
              <a:ext cx="635" cy="11430"/>
            </a:xfrm>
            <a:custGeom>
              <a:avLst/>
              <a:gdLst/>
              <a:ahLst/>
              <a:cxnLst/>
              <a:rect l="l" t="t" r="r" b="b"/>
              <a:pathLst>
                <a:path w="634" h="11430">
                  <a:moveTo>
                    <a:pt x="76" y="11112"/>
                  </a:moveTo>
                  <a:lnTo>
                    <a:pt x="76" y="5994"/>
                  </a:lnTo>
                  <a:lnTo>
                    <a:pt x="50" y="1485"/>
                  </a:lnTo>
                  <a:lnTo>
                    <a:pt x="0" y="0"/>
                  </a:lnTo>
                </a:path>
              </a:pathLst>
            </a:custGeom>
            <a:ln w="5854">
              <a:solidFill>
                <a:srgbClr val="231F20"/>
              </a:solidFill>
            </a:ln>
          </p:spPr>
          <p:txBody>
            <a:bodyPr wrap="square" lIns="0" tIns="0" rIns="0" bIns="0" rtlCol="0"/>
            <a:lstStyle/>
            <a:p/>
          </p:txBody>
        </p:sp>
        <p:sp>
          <p:nvSpPr>
            <p:cNvPr id="543" name="object 543" descr=""/>
            <p:cNvSpPr/>
            <p:nvPr/>
          </p:nvSpPr>
          <p:spPr>
            <a:xfrm>
              <a:off x="1606848" y="2023138"/>
              <a:ext cx="635" cy="635"/>
            </a:xfrm>
            <a:custGeom>
              <a:avLst/>
              <a:gdLst/>
              <a:ahLst/>
              <a:cxnLst/>
              <a:rect l="l" t="t" r="r" b="b"/>
              <a:pathLst>
                <a:path w="634" h="635">
                  <a:moveTo>
                    <a:pt x="38" y="520"/>
                  </a:moveTo>
                  <a:lnTo>
                    <a:pt x="25" y="165"/>
                  </a:lnTo>
                  <a:lnTo>
                    <a:pt x="12" y="0"/>
                  </a:lnTo>
                </a:path>
              </a:pathLst>
            </a:custGeom>
            <a:ln w="5854">
              <a:solidFill>
                <a:srgbClr val="231F20"/>
              </a:solidFill>
            </a:ln>
          </p:spPr>
          <p:txBody>
            <a:bodyPr wrap="square" lIns="0" tIns="0" rIns="0" bIns="0" rtlCol="0"/>
            <a:lstStyle/>
            <a:p/>
          </p:txBody>
        </p:sp>
        <p:sp>
          <p:nvSpPr>
            <p:cNvPr id="544" name="object 544" descr=""/>
            <p:cNvSpPr/>
            <p:nvPr/>
          </p:nvSpPr>
          <p:spPr>
            <a:xfrm>
              <a:off x="1606748" y="2023176"/>
              <a:ext cx="635" cy="23495"/>
            </a:xfrm>
            <a:custGeom>
              <a:avLst/>
              <a:gdLst/>
              <a:ahLst/>
              <a:cxnLst/>
              <a:rect l="l" t="t" r="r" b="b"/>
              <a:pathLst>
                <a:path w="634" h="23494">
                  <a:moveTo>
                    <a:pt x="101" y="0"/>
                  </a:moveTo>
                  <a:lnTo>
                    <a:pt x="50" y="203"/>
                  </a:lnTo>
                  <a:lnTo>
                    <a:pt x="0" y="5448"/>
                  </a:lnTo>
                  <a:lnTo>
                    <a:pt x="0" y="11772"/>
                  </a:lnTo>
                  <a:lnTo>
                    <a:pt x="0" y="18110"/>
                  </a:lnTo>
                  <a:lnTo>
                    <a:pt x="50" y="23190"/>
                  </a:lnTo>
                </a:path>
              </a:pathLst>
            </a:custGeom>
            <a:ln w="5854">
              <a:solidFill>
                <a:srgbClr val="231F20"/>
              </a:solidFill>
            </a:ln>
          </p:spPr>
          <p:txBody>
            <a:bodyPr wrap="square" lIns="0" tIns="0" rIns="0" bIns="0" rtlCol="0"/>
            <a:lstStyle/>
            <a:p/>
          </p:txBody>
        </p:sp>
        <p:sp>
          <p:nvSpPr>
            <p:cNvPr id="545" name="object 545" descr=""/>
            <p:cNvSpPr/>
            <p:nvPr/>
          </p:nvSpPr>
          <p:spPr>
            <a:xfrm>
              <a:off x="1606856" y="2045370"/>
              <a:ext cx="635" cy="1270"/>
            </a:xfrm>
            <a:custGeom>
              <a:avLst/>
              <a:gdLst/>
              <a:ahLst/>
              <a:cxnLst/>
              <a:rect l="l" t="t" r="r" b="b"/>
              <a:pathLst>
                <a:path w="634" h="1269">
                  <a:moveTo>
                    <a:pt x="0" y="990"/>
                  </a:moveTo>
                  <a:lnTo>
                    <a:pt x="25" y="660"/>
                  </a:lnTo>
                  <a:lnTo>
                    <a:pt x="38" y="0"/>
                  </a:lnTo>
                </a:path>
              </a:pathLst>
            </a:custGeom>
            <a:ln w="5854">
              <a:solidFill>
                <a:srgbClr val="231F20"/>
              </a:solidFill>
            </a:ln>
          </p:spPr>
          <p:txBody>
            <a:bodyPr wrap="square" lIns="0" tIns="0" rIns="0" bIns="0" rtlCol="0"/>
            <a:lstStyle/>
            <a:p/>
          </p:txBody>
        </p:sp>
        <p:sp>
          <p:nvSpPr>
            <p:cNvPr id="546" name="object 546" descr=""/>
            <p:cNvSpPr/>
            <p:nvPr/>
          </p:nvSpPr>
          <p:spPr>
            <a:xfrm>
              <a:off x="1606899" y="2034771"/>
              <a:ext cx="635" cy="10795"/>
            </a:xfrm>
            <a:custGeom>
              <a:avLst/>
              <a:gdLst/>
              <a:ahLst/>
              <a:cxnLst/>
              <a:rect l="l" t="t" r="r" b="b"/>
              <a:pathLst>
                <a:path w="634" h="10794">
                  <a:moveTo>
                    <a:pt x="0" y="10604"/>
                  </a:moveTo>
                  <a:lnTo>
                    <a:pt x="38" y="8750"/>
                  </a:lnTo>
                  <a:lnTo>
                    <a:pt x="63" y="4584"/>
                  </a:lnTo>
                  <a:lnTo>
                    <a:pt x="63" y="0"/>
                  </a:lnTo>
                </a:path>
              </a:pathLst>
            </a:custGeom>
            <a:ln w="5854">
              <a:solidFill>
                <a:srgbClr val="231F20"/>
              </a:solidFill>
            </a:ln>
          </p:spPr>
          <p:txBody>
            <a:bodyPr wrap="square" lIns="0" tIns="0" rIns="0" bIns="0" rtlCol="0"/>
            <a:lstStyle/>
            <a:p/>
          </p:txBody>
        </p:sp>
        <p:sp>
          <p:nvSpPr>
            <p:cNvPr id="547" name="object 547" descr=""/>
            <p:cNvSpPr/>
            <p:nvPr/>
          </p:nvSpPr>
          <p:spPr>
            <a:xfrm>
              <a:off x="1608319" y="2034770"/>
              <a:ext cx="635" cy="13335"/>
            </a:xfrm>
            <a:custGeom>
              <a:avLst/>
              <a:gdLst/>
              <a:ahLst/>
              <a:cxnLst/>
              <a:rect l="l" t="t" r="r" b="b"/>
              <a:pathLst>
                <a:path w="634" h="13335">
                  <a:moveTo>
                    <a:pt x="0" y="13055"/>
                  </a:moveTo>
                  <a:lnTo>
                    <a:pt x="165" y="11684"/>
                  </a:lnTo>
                  <a:lnTo>
                    <a:pt x="228" y="9232"/>
                  </a:lnTo>
                  <a:lnTo>
                    <a:pt x="279" y="6781"/>
                  </a:lnTo>
                  <a:lnTo>
                    <a:pt x="304" y="3467"/>
                  </a:lnTo>
                  <a:lnTo>
                    <a:pt x="304" y="0"/>
                  </a:lnTo>
                </a:path>
              </a:pathLst>
            </a:custGeom>
            <a:ln w="5854">
              <a:solidFill>
                <a:srgbClr val="231F20"/>
              </a:solidFill>
            </a:ln>
          </p:spPr>
          <p:txBody>
            <a:bodyPr wrap="square" lIns="0" tIns="0" rIns="0" bIns="0" rtlCol="0"/>
            <a:lstStyle/>
            <a:p/>
          </p:txBody>
        </p:sp>
        <p:sp>
          <p:nvSpPr>
            <p:cNvPr id="548" name="object 548" descr=""/>
            <p:cNvSpPr/>
            <p:nvPr/>
          </p:nvSpPr>
          <p:spPr>
            <a:xfrm>
              <a:off x="1608324" y="2021710"/>
              <a:ext cx="635" cy="13335"/>
            </a:xfrm>
            <a:custGeom>
              <a:avLst/>
              <a:gdLst/>
              <a:ahLst/>
              <a:cxnLst/>
              <a:rect l="l" t="t" r="r" b="b"/>
              <a:pathLst>
                <a:path w="634" h="13335">
                  <a:moveTo>
                    <a:pt x="304" y="13055"/>
                  </a:moveTo>
                  <a:lnTo>
                    <a:pt x="304" y="5842"/>
                  </a:lnTo>
                  <a:lnTo>
                    <a:pt x="165" y="0"/>
                  </a:lnTo>
                  <a:lnTo>
                    <a:pt x="0" y="0"/>
                  </a:lnTo>
                </a:path>
              </a:pathLst>
            </a:custGeom>
            <a:ln w="5854">
              <a:solidFill>
                <a:srgbClr val="231F20"/>
              </a:solidFill>
            </a:ln>
          </p:spPr>
          <p:txBody>
            <a:bodyPr wrap="square" lIns="0" tIns="0" rIns="0" bIns="0" rtlCol="0"/>
            <a:lstStyle/>
            <a:p/>
          </p:txBody>
        </p:sp>
        <p:sp>
          <p:nvSpPr>
            <p:cNvPr id="549" name="object 549" descr=""/>
            <p:cNvSpPr/>
            <p:nvPr/>
          </p:nvSpPr>
          <p:spPr>
            <a:xfrm>
              <a:off x="1606885" y="2121656"/>
              <a:ext cx="635" cy="11430"/>
            </a:xfrm>
            <a:custGeom>
              <a:avLst/>
              <a:gdLst/>
              <a:ahLst/>
              <a:cxnLst/>
              <a:rect l="l" t="t" r="r" b="b"/>
              <a:pathLst>
                <a:path w="634" h="11430">
                  <a:moveTo>
                    <a:pt x="76" y="11112"/>
                  </a:moveTo>
                  <a:lnTo>
                    <a:pt x="76" y="5994"/>
                  </a:lnTo>
                  <a:lnTo>
                    <a:pt x="50" y="1473"/>
                  </a:lnTo>
                  <a:lnTo>
                    <a:pt x="0" y="0"/>
                  </a:lnTo>
                </a:path>
              </a:pathLst>
            </a:custGeom>
            <a:ln w="5854">
              <a:solidFill>
                <a:srgbClr val="231F20"/>
              </a:solidFill>
            </a:ln>
          </p:spPr>
          <p:txBody>
            <a:bodyPr wrap="square" lIns="0" tIns="0" rIns="0" bIns="0" rtlCol="0"/>
            <a:lstStyle/>
            <a:p/>
          </p:txBody>
        </p:sp>
        <p:sp>
          <p:nvSpPr>
            <p:cNvPr id="550" name="object 550" descr=""/>
            <p:cNvSpPr/>
            <p:nvPr/>
          </p:nvSpPr>
          <p:spPr>
            <a:xfrm>
              <a:off x="1606848" y="2121128"/>
              <a:ext cx="635" cy="635"/>
            </a:xfrm>
            <a:custGeom>
              <a:avLst/>
              <a:gdLst/>
              <a:ahLst/>
              <a:cxnLst/>
              <a:rect l="l" t="t" r="r" b="b"/>
              <a:pathLst>
                <a:path w="634" h="635">
                  <a:moveTo>
                    <a:pt x="38" y="533"/>
                  </a:moveTo>
                  <a:lnTo>
                    <a:pt x="25" y="165"/>
                  </a:lnTo>
                  <a:lnTo>
                    <a:pt x="12" y="0"/>
                  </a:lnTo>
                </a:path>
              </a:pathLst>
            </a:custGeom>
            <a:ln w="5854">
              <a:solidFill>
                <a:srgbClr val="231F20"/>
              </a:solidFill>
            </a:ln>
          </p:spPr>
          <p:txBody>
            <a:bodyPr wrap="square" lIns="0" tIns="0" rIns="0" bIns="0" rtlCol="0"/>
            <a:lstStyle/>
            <a:p/>
          </p:txBody>
        </p:sp>
        <p:sp>
          <p:nvSpPr>
            <p:cNvPr id="551" name="object 551" descr=""/>
            <p:cNvSpPr/>
            <p:nvPr/>
          </p:nvSpPr>
          <p:spPr>
            <a:xfrm>
              <a:off x="1606748" y="2121173"/>
              <a:ext cx="635" cy="23495"/>
            </a:xfrm>
            <a:custGeom>
              <a:avLst/>
              <a:gdLst/>
              <a:ahLst/>
              <a:cxnLst/>
              <a:rect l="l" t="t" r="r" b="b"/>
              <a:pathLst>
                <a:path w="634" h="23494">
                  <a:moveTo>
                    <a:pt x="101" y="0"/>
                  </a:moveTo>
                  <a:lnTo>
                    <a:pt x="50" y="203"/>
                  </a:lnTo>
                  <a:lnTo>
                    <a:pt x="0" y="5448"/>
                  </a:lnTo>
                  <a:lnTo>
                    <a:pt x="0" y="11772"/>
                  </a:lnTo>
                  <a:lnTo>
                    <a:pt x="0" y="18110"/>
                  </a:lnTo>
                  <a:lnTo>
                    <a:pt x="50" y="23190"/>
                  </a:lnTo>
                </a:path>
              </a:pathLst>
            </a:custGeom>
            <a:ln w="5854">
              <a:solidFill>
                <a:srgbClr val="231F20"/>
              </a:solidFill>
            </a:ln>
          </p:spPr>
          <p:txBody>
            <a:bodyPr wrap="square" lIns="0" tIns="0" rIns="0" bIns="0" rtlCol="0"/>
            <a:lstStyle/>
            <a:p/>
          </p:txBody>
        </p:sp>
        <p:sp>
          <p:nvSpPr>
            <p:cNvPr id="552" name="object 552" descr=""/>
            <p:cNvSpPr/>
            <p:nvPr/>
          </p:nvSpPr>
          <p:spPr>
            <a:xfrm>
              <a:off x="1606856" y="2143374"/>
              <a:ext cx="635" cy="1270"/>
            </a:xfrm>
            <a:custGeom>
              <a:avLst/>
              <a:gdLst/>
              <a:ahLst/>
              <a:cxnLst/>
              <a:rect l="l" t="t" r="r" b="b"/>
              <a:pathLst>
                <a:path w="634" h="1269">
                  <a:moveTo>
                    <a:pt x="0" y="990"/>
                  </a:moveTo>
                  <a:lnTo>
                    <a:pt x="25" y="660"/>
                  </a:lnTo>
                  <a:lnTo>
                    <a:pt x="38" y="0"/>
                  </a:lnTo>
                </a:path>
              </a:pathLst>
            </a:custGeom>
            <a:ln w="5854">
              <a:solidFill>
                <a:srgbClr val="231F20"/>
              </a:solidFill>
            </a:ln>
          </p:spPr>
          <p:txBody>
            <a:bodyPr wrap="square" lIns="0" tIns="0" rIns="0" bIns="0" rtlCol="0"/>
            <a:lstStyle/>
            <a:p/>
          </p:txBody>
        </p:sp>
        <p:sp>
          <p:nvSpPr>
            <p:cNvPr id="553" name="object 553" descr=""/>
            <p:cNvSpPr/>
            <p:nvPr/>
          </p:nvSpPr>
          <p:spPr>
            <a:xfrm>
              <a:off x="1606899" y="2132774"/>
              <a:ext cx="635" cy="10795"/>
            </a:xfrm>
            <a:custGeom>
              <a:avLst/>
              <a:gdLst/>
              <a:ahLst/>
              <a:cxnLst/>
              <a:rect l="l" t="t" r="r" b="b"/>
              <a:pathLst>
                <a:path w="634" h="10794">
                  <a:moveTo>
                    <a:pt x="0" y="10604"/>
                  </a:moveTo>
                  <a:lnTo>
                    <a:pt x="38" y="8750"/>
                  </a:lnTo>
                  <a:lnTo>
                    <a:pt x="63" y="4584"/>
                  </a:lnTo>
                  <a:lnTo>
                    <a:pt x="63" y="0"/>
                  </a:lnTo>
                </a:path>
              </a:pathLst>
            </a:custGeom>
            <a:ln w="5854">
              <a:solidFill>
                <a:srgbClr val="231F20"/>
              </a:solidFill>
            </a:ln>
          </p:spPr>
          <p:txBody>
            <a:bodyPr wrap="square" lIns="0" tIns="0" rIns="0" bIns="0" rtlCol="0"/>
            <a:lstStyle/>
            <a:p/>
          </p:txBody>
        </p:sp>
        <p:sp>
          <p:nvSpPr>
            <p:cNvPr id="554" name="object 554" descr=""/>
            <p:cNvSpPr/>
            <p:nvPr/>
          </p:nvSpPr>
          <p:spPr>
            <a:xfrm>
              <a:off x="1608319" y="2132773"/>
              <a:ext cx="635" cy="13335"/>
            </a:xfrm>
            <a:custGeom>
              <a:avLst/>
              <a:gdLst/>
              <a:ahLst/>
              <a:cxnLst/>
              <a:rect l="l" t="t" r="r" b="b"/>
              <a:pathLst>
                <a:path w="634" h="13335">
                  <a:moveTo>
                    <a:pt x="0" y="13055"/>
                  </a:moveTo>
                  <a:lnTo>
                    <a:pt x="165" y="11684"/>
                  </a:lnTo>
                  <a:lnTo>
                    <a:pt x="228" y="9232"/>
                  </a:lnTo>
                  <a:lnTo>
                    <a:pt x="279" y="6781"/>
                  </a:lnTo>
                  <a:lnTo>
                    <a:pt x="304" y="3454"/>
                  </a:lnTo>
                  <a:lnTo>
                    <a:pt x="304" y="0"/>
                  </a:lnTo>
                </a:path>
              </a:pathLst>
            </a:custGeom>
            <a:ln w="5854">
              <a:solidFill>
                <a:srgbClr val="231F20"/>
              </a:solidFill>
            </a:ln>
          </p:spPr>
          <p:txBody>
            <a:bodyPr wrap="square" lIns="0" tIns="0" rIns="0" bIns="0" rtlCol="0"/>
            <a:lstStyle/>
            <a:p/>
          </p:txBody>
        </p:sp>
        <p:sp>
          <p:nvSpPr>
            <p:cNvPr id="555" name="object 555" descr=""/>
            <p:cNvSpPr/>
            <p:nvPr/>
          </p:nvSpPr>
          <p:spPr>
            <a:xfrm>
              <a:off x="1608324" y="2119712"/>
              <a:ext cx="635" cy="13335"/>
            </a:xfrm>
            <a:custGeom>
              <a:avLst/>
              <a:gdLst/>
              <a:ahLst/>
              <a:cxnLst/>
              <a:rect l="l" t="t" r="r" b="b"/>
              <a:pathLst>
                <a:path w="634" h="13335">
                  <a:moveTo>
                    <a:pt x="304" y="13055"/>
                  </a:moveTo>
                  <a:lnTo>
                    <a:pt x="304" y="5842"/>
                  </a:lnTo>
                  <a:lnTo>
                    <a:pt x="165" y="0"/>
                  </a:lnTo>
                  <a:lnTo>
                    <a:pt x="0" y="0"/>
                  </a:lnTo>
                </a:path>
              </a:pathLst>
            </a:custGeom>
            <a:ln w="5854">
              <a:solidFill>
                <a:srgbClr val="231F20"/>
              </a:solidFill>
            </a:ln>
          </p:spPr>
          <p:txBody>
            <a:bodyPr wrap="square" lIns="0" tIns="0" rIns="0" bIns="0" rtlCol="0"/>
            <a:lstStyle/>
            <a:p/>
          </p:txBody>
        </p:sp>
        <p:sp>
          <p:nvSpPr>
            <p:cNvPr id="556" name="object 556" descr=""/>
            <p:cNvSpPr/>
            <p:nvPr/>
          </p:nvSpPr>
          <p:spPr>
            <a:xfrm>
              <a:off x="1633390" y="2144051"/>
              <a:ext cx="1905" cy="1905"/>
            </a:xfrm>
            <a:custGeom>
              <a:avLst/>
              <a:gdLst/>
              <a:ahLst/>
              <a:cxnLst/>
              <a:rect l="l" t="t" r="r" b="b"/>
              <a:pathLst>
                <a:path w="1905" h="1905">
                  <a:moveTo>
                    <a:pt x="0" y="1777"/>
                  </a:moveTo>
                  <a:lnTo>
                    <a:pt x="990" y="1777"/>
                  </a:lnTo>
                  <a:lnTo>
                    <a:pt x="1778" y="977"/>
                  </a:lnTo>
                  <a:lnTo>
                    <a:pt x="1778" y="0"/>
                  </a:lnTo>
                </a:path>
              </a:pathLst>
            </a:custGeom>
            <a:ln w="5854">
              <a:solidFill>
                <a:srgbClr val="231F20"/>
              </a:solidFill>
            </a:ln>
          </p:spPr>
          <p:txBody>
            <a:bodyPr wrap="square" lIns="0" tIns="0" rIns="0" bIns="0" rtlCol="0"/>
            <a:lstStyle/>
            <a:p/>
          </p:txBody>
        </p:sp>
        <p:sp>
          <p:nvSpPr>
            <p:cNvPr id="557" name="object 557" descr=""/>
            <p:cNvSpPr/>
            <p:nvPr/>
          </p:nvSpPr>
          <p:spPr>
            <a:xfrm>
              <a:off x="1573738" y="2056847"/>
              <a:ext cx="635" cy="1905"/>
            </a:xfrm>
            <a:custGeom>
              <a:avLst/>
              <a:gdLst/>
              <a:ahLst/>
              <a:cxnLst/>
              <a:rect l="l" t="t" r="r" b="b"/>
              <a:pathLst>
                <a:path w="634" h="1905">
                  <a:moveTo>
                    <a:pt x="127" y="0"/>
                  </a:moveTo>
                  <a:lnTo>
                    <a:pt x="76" y="317"/>
                  </a:lnTo>
                  <a:lnTo>
                    <a:pt x="25" y="901"/>
                  </a:lnTo>
                  <a:lnTo>
                    <a:pt x="0" y="1536"/>
                  </a:lnTo>
                </a:path>
              </a:pathLst>
            </a:custGeom>
            <a:ln w="5854">
              <a:solidFill>
                <a:srgbClr val="231F20"/>
              </a:solidFill>
            </a:ln>
          </p:spPr>
          <p:txBody>
            <a:bodyPr wrap="square" lIns="0" tIns="0" rIns="0" bIns="0" rtlCol="0"/>
            <a:lstStyle/>
            <a:p/>
          </p:txBody>
        </p:sp>
        <p:sp>
          <p:nvSpPr>
            <p:cNvPr id="558" name="object 558" descr=""/>
            <p:cNvSpPr/>
            <p:nvPr/>
          </p:nvSpPr>
          <p:spPr>
            <a:xfrm>
              <a:off x="1573735" y="2109155"/>
              <a:ext cx="635" cy="1905"/>
            </a:xfrm>
            <a:custGeom>
              <a:avLst/>
              <a:gdLst/>
              <a:ahLst/>
              <a:cxnLst/>
              <a:rect l="l" t="t" r="r" b="b"/>
              <a:pathLst>
                <a:path w="634" h="1905">
                  <a:moveTo>
                    <a:pt x="0" y="0"/>
                  </a:moveTo>
                  <a:lnTo>
                    <a:pt x="25" y="622"/>
                  </a:lnTo>
                  <a:lnTo>
                    <a:pt x="76" y="1219"/>
                  </a:lnTo>
                  <a:lnTo>
                    <a:pt x="127" y="1536"/>
                  </a:lnTo>
                </a:path>
              </a:pathLst>
            </a:custGeom>
            <a:ln w="5854">
              <a:solidFill>
                <a:srgbClr val="231F20"/>
              </a:solidFill>
            </a:ln>
          </p:spPr>
          <p:txBody>
            <a:bodyPr wrap="square" lIns="0" tIns="0" rIns="0" bIns="0" rtlCol="0"/>
            <a:lstStyle/>
            <a:p/>
          </p:txBody>
        </p:sp>
        <p:sp>
          <p:nvSpPr>
            <p:cNvPr id="559" name="object 559" descr=""/>
            <p:cNvSpPr/>
            <p:nvPr/>
          </p:nvSpPr>
          <p:spPr>
            <a:xfrm>
              <a:off x="1621589" y="2058813"/>
              <a:ext cx="635" cy="635"/>
            </a:xfrm>
            <a:custGeom>
              <a:avLst/>
              <a:gdLst/>
              <a:ahLst/>
              <a:cxnLst/>
              <a:rect l="l" t="t" r="r" b="b"/>
              <a:pathLst>
                <a:path w="634" h="635">
                  <a:moveTo>
                    <a:pt x="0" y="0"/>
                  </a:moveTo>
                  <a:lnTo>
                    <a:pt x="0" y="190"/>
                  </a:lnTo>
                  <a:lnTo>
                    <a:pt x="114" y="368"/>
                  </a:lnTo>
                  <a:lnTo>
                    <a:pt x="317" y="520"/>
                  </a:lnTo>
                </a:path>
              </a:pathLst>
            </a:custGeom>
            <a:ln w="5854">
              <a:solidFill>
                <a:srgbClr val="231F20"/>
              </a:solidFill>
            </a:ln>
          </p:spPr>
          <p:txBody>
            <a:bodyPr wrap="square" lIns="0" tIns="0" rIns="0" bIns="0" rtlCol="0"/>
            <a:lstStyle/>
            <a:p/>
          </p:txBody>
        </p:sp>
        <p:sp>
          <p:nvSpPr>
            <p:cNvPr id="560" name="object 560" descr=""/>
            <p:cNvSpPr/>
            <p:nvPr/>
          </p:nvSpPr>
          <p:spPr>
            <a:xfrm>
              <a:off x="1620566" y="2106625"/>
              <a:ext cx="3175" cy="1270"/>
            </a:xfrm>
            <a:custGeom>
              <a:avLst/>
              <a:gdLst/>
              <a:ahLst/>
              <a:cxnLst/>
              <a:rect l="l" t="t" r="r" b="b"/>
              <a:pathLst>
                <a:path w="3175" h="1269">
                  <a:moveTo>
                    <a:pt x="0" y="0"/>
                  </a:moveTo>
                  <a:lnTo>
                    <a:pt x="0" y="317"/>
                  </a:lnTo>
                  <a:lnTo>
                    <a:pt x="977" y="584"/>
                  </a:lnTo>
                  <a:lnTo>
                    <a:pt x="2832" y="762"/>
                  </a:lnTo>
                </a:path>
              </a:pathLst>
            </a:custGeom>
            <a:ln w="5854">
              <a:solidFill>
                <a:srgbClr val="231F20"/>
              </a:solidFill>
            </a:ln>
          </p:spPr>
          <p:txBody>
            <a:bodyPr wrap="square" lIns="0" tIns="0" rIns="0" bIns="0" rtlCol="0"/>
            <a:lstStyle/>
            <a:p/>
          </p:txBody>
        </p:sp>
        <p:sp>
          <p:nvSpPr>
            <p:cNvPr id="561" name="object 561" descr=""/>
            <p:cNvSpPr/>
            <p:nvPr/>
          </p:nvSpPr>
          <p:spPr>
            <a:xfrm>
              <a:off x="1620561" y="2060141"/>
              <a:ext cx="3175" cy="1270"/>
            </a:xfrm>
            <a:custGeom>
              <a:avLst/>
              <a:gdLst/>
              <a:ahLst/>
              <a:cxnLst/>
              <a:rect l="l" t="t" r="r" b="b"/>
              <a:pathLst>
                <a:path w="3175" h="1269">
                  <a:moveTo>
                    <a:pt x="2832" y="0"/>
                  </a:moveTo>
                  <a:lnTo>
                    <a:pt x="977" y="190"/>
                  </a:lnTo>
                  <a:lnTo>
                    <a:pt x="0" y="444"/>
                  </a:lnTo>
                  <a:lnTo>
                    <a:pt x="0" y="774"/>
                  </a:lnTo>
                </a:path>
              </a:pathLst>
            </a:custGeom>
            <a:ln w="5854">
              <a:solidFill>
                <a:srgbClr val="231F20"/>
              </a:solidFill>
            </a:ln>
          </p:spPr>
          <p:txBody>
            <a:bodyPr wrap="square" lIns="0" tIns="0" rIns="0" bIns="0" rtlCol="0"/>
            <a:lstStyle/>
            <a:p/>
          </p:txBody>
        </p:sp>
        <p:sp>
          <p:nvSpPr>
            <p:cNvPr id="562" name="object 562" descr=""/>
            <p:cNvSpPr/>
            <p:nvPr/>
          </p:nvSpPr>
          <p:spPr>
            <a:xfrm>
              <a:off x="1621434" y="2144495"/>
              <a:ext cx="1905" cy="1905"/>
            </a:xfrm>
            <a:custGeom>
              <a:avLst/>
              <a:gdLst/>
              <a:ahLst/>
              <a:cxnLst/>
              <a:rect l="l" t="t" r="r" b="b"/>
              <a:pathLst>
                <a:path w="1905" h="1905">
                  <a:moveTo>
                    <a:pt x="0" y="0"/>
                  </a:moveTo>
                  <a:lnTo>
                    <a:pt x="203" y="787"/>
                  </a:lnTo>
                  <a:lnTo>
                    <a:pt x="914" y="1333"/>
                  </a:lnTo>
                  <a:lnTo>
                    <a:pt x="1714" y="1333"/>
                  </a:lnTo>
                </a:path>
              </a:pathLst>
            </a:custGeom>
            <a:ln w="5854">
              <a:solidFill>
                <a:srgbClr val="231F20"/>
              </a:solidFill>
            </a:ln>
          </p:spPr>
          <p:txBody>
            <a:bodyPr wrap="square" lIns="0" tIns="0" rIns="0" bIns="0" rtlCol="0"/>
            <a:lstStyle/>
            <a:p/>
          </p:txBody>
        </p:sp>
        <p:sp>
          <p:nvSpPr>
            <p:cNvPr id="563" name="object 563" descr=""/>
            <p:cNvSpPr/>
            <p:nvPr/>
          </p:nvSpPr>
          <p:spPr>
            <a:xfrm>
              <a:off x="1621589" y="2134232"/>
              <a:ext cx="1905" cy="635"/>
            </a:xfrm>
            <a:custGeom>
              <a:avLst/>
              <a:gdLst/>
              <a:ahLst/>
              <a:cxnLst/>
              <a:rect l="l" t="t" r="r" b="b"/>
              <a:pathLst>
                <a:path w="1905" h="635">
                  <a:moveTo>
                    <a:pt x="0" y="0"/>
                  </a:moveTo>
                  <a:lnTo>
                    <a:pt x="800" y="101"/>
                  </a:lnTo>
                  <a:lnTo>
                    <a:pt x="1778" y="101"/>
                  </a:lnTo>
                </a:path>
              </a:pathLst>
            </a:custGeom>
            <a:ln w="5854">
              <a:solidFill>
                <a:srgbClr val="231F20"/>
              </a:solidFill>
            </a:ln>
          </p:spPr>
          <p:txBody>
            <a:bodyPr wrap="square" lIns="0" tIns="0" rIns="0" bIns="0" rtlCol="0"/>
            <a:lstStyle/>
            <a:p/>
          </p:txBody>
        </p:sp>
        <p:sp>
          <p:nvSpPr>
            <p:cNvPr id="564" name="object 564" descr=""/>
            <p:cNvSpPr/>
            <p:nvPr/>
          </p:nvSpPr>
          <p:spPr>
            <a:xfrm>
              <a:off x="1621588" y="2108200"/>
              <a:ext cx="635" cy="635"/>
            </a:xfrm>
            <a:custGeom>
              <a:avLst/>
              <a:gdLst/>
              <a:ahLst/>
              <a:cxnLst/>
              <a:rect l="l" t="t" r="r" b="b"/>
              <a:pathLst>
                <a:path w="634" h="635">
                  <a:moveTo>
                    <a:pt x="317" y="0"/>
                  </a:moveTo>
                  <a:lnTo>
                    <a:pt x="114" y="152"/>
                  </a:lnTo>
                  <a:lnTo>
                    <a:pt x="12" y="330"/>
                  </a:lnTo>
                  <a:lnTo>
                    <a:pt x="0" y="520"/>
                  </a:lnTo>
                </a:path>
              </a:pathLst>
            </a:custGeom>
            <a:ln w="5854">
              <a:solidFill>
                <a:srgbClr val="231F20"/>
              </a:solidFill>
            </a:ln>
          </p:spPr>
          <p:txBody>
            <a:bodyPr wrap="square" lIns="0" tIns="0" rIns="0" bIns="0" rtlCol="0"/>
            <a:lstStyle/>
            <a:p/>
          </p:txBody>
        </p:sp>
        <p:sp>
          <p:nvSpPr>
            <p:cNvPr id="565" name="object 565" descr=""/>
            <p:cNvSpPr/>
            <p:nvPr/>
          </p:nvSpPr>
          <p:spPr>
            <a:xfrm>
              <a:off x="3006108" y="2245900"/>
              <a:ext cx="26670" cy="6350"/>
            </a:xfrm>
            <a:custGeom>
              <a:avLst/>
              <a:gdLst/>
              <a:ahLst/>
              <a:cxnLst/>
              <a:rect l="l" t="t" r="r" b="b"/>
              <a:pathLst>
                <a:path w="26669" h="6350">
                  <a:moveTo>
                    <a:pt x="26073" y="419"/>
                  </a:moveTo>
                  <a:lnTo>
                    <a:pt x="22745" y="0"/>
                  </a:lnTo>
                  <a:lnTo>
                    <a:pt x="17919" y="368"/>
                  </a:lnTo>
                  <a:lnTo>
                    <a:pt x="12903" y="1447"/>
                  </a:lnTo>
                  <a:lnTo>
                    <a:pt x="7873" y="2514"/>
                  </a:lnTo>
                  <a:lnTo>
                    <a:pt x="3149" y="4178"/>
                  </a:lnTo>
                  <a:lnTo>
                    <a:pt x="0" y="5981"/>
                  </a:lnTo>
                </a:path>
              </a:pathLst>
            </a:custGeom>
            <a:ln w="5854">
              <a:solidFill>
                <a:srgbClr val="231F20"/>
              </a:solidFill>
            </a:ln>
          </p:spPr>
          <p:txBody>
            <a:bodyPr wrap="square" lIns="0" tIns="0" rIns="0" bIns="0" rtlCol="0"/>
            <a:lstStyle/>
            <a:p/>
          </p:txBody>
        </p:sp>
        <p:sp>
          <p:nvSpPr>
            <p:cNvPr id="566" name="object 566" descr=""/>
            <p:cNvSpPr/>
            <p:nvPr/>
          </p:nvSpPr>
          <p:spPr>
            <a:xfrm>
              <a:off x="1852325" y="2245892"/>
              <a:ext cx="26670" cy="6350"/>
            </a:xfrm>
            <a:custGeom>
              <a:avLst/>
              <a:gdLst/>
              <a:ahLst/>
              <a:cxnLst/>
              <a:rect l="l" t="t" r="r" b="b"/>
              <a:pathLst>
                <a:path w="26669" h="6350">
                  <a:moveTo>
                    <a:pt x="26073" y="5994"/>
                  </a:moveTo>
                  <a:lnTo>
                    <a:pt x="3327" y="0"/>
                  </a:lnTo>
                  <a:lnTo>
                    <a:pt x="0" y="431"/>
                  </a:lnTo>
                </a:path>
              </a:pathLst>
            </a:custGeom>
            <a:ln w="5854">
              <a:solidFill>
                <a:srgbClr val="231F20"/>
              </a:solidFill>
            </a:ln>
          </p:spPr>
          <p:txBody>
            <a:bodyPr wrap="square" lIns="0" tIns="0" rIns="0" bIns="0" rtlCol="0"/>
            <a:lstStyle/>
            <a:p/>
          </p:txBody>
        </p:sp>
        <p:sp>
          <p:nvSpPr>
            <p:cNvPr id="567" name="object 567" descr=""/>
            <p:cNvSpPr/>
            <p:nvPr/>
          </p:nvSpPr>
          <p:spPr>
            <a:xfrm>
              <a:off x="1880066" y="2329011"/>
              <a:ext cx="13335" cy="17145"/>
            </a:xfrm>
            <a:custGeom>
              <a:avLst/>
              <a:gdLst/>
              <a:ahLst/>
              <a:cxnLst/>
              <a:rect l="l" t="t" r="r" b="b"/>
              <a:pathLst>
                <a:path w="13335" h="17144">
                  <a:moveTo>
                    <a:pt x="0" y="0"/>
                  </a:moveTo>
                  <a:lnTo>
                    <a:pt x="190" y="9461"/>
                  </a:lnTo>
                  <a:lnTo>
                    <a:pt x="6070" y="16992"/>
                  </a:lnTo>
                  <a:lnTo>
                    <a:pt x="13258" y="16992"/>
                  </a:lnTo>
                </a:path>
              </a:pathLst>
            </a:custGeom>
            <a:ln w="5854">
              <a:solidFill>
                <a:srgbClr val="231F20"/>
              </a:solidFill>
            </a:ln>
          </p:spPr>
          <p:txBody>
            <a:bodyPr wrap="square" lIns="0" tIns="0" rIns="0" bIns="0" rtlCol="0"/>
            <a:lstStyle/>
            <a:p/>
          </p:txBody>
        </p:sp>
        <p:sp>
          <p:nvSpPr>
            <p:cNvPr id="568" name="object 568" descr=""/>
            <p:cNvSpPr/>
            <p:nvPr/>
          </p:nvSpPr>
          <p:spPr>
            <a:xfrm>
              <a:off x="2991384" y="2329010"/>
              <a:ext cx="13335" cy="17145"/>
            </a:xfrm>
            <a:custGeom>
              <a:avLst/>
              <a:gdLst/>
              <a:ahLst/>
              <a:cxnLst/>
              <a:rect l="l" t="t" r="r" b="b"/>
              <a:pathLst>
                <a:path w="13335" h="17144">
                  <a:moveTo>
                    <a:pt x="0" y="16992"/>
                  </a:moveTo>
                  <a:lnTo>
                    <a:pt x="7188" y="16992"/>
                  </a:lnTo>
                  <a:lnTo>
                    <a:pt x="13068" y="9461"/>
                  </a:lnTo>
                  <a:lnTo>
                    <a:pt x="13258" y="0"/>
                  </a:lnTo>
                </a:path>
              </a:pathLst>
            </a:custGeom>
            <a:ln w="5854">
              <a:solidFill>
                <a:srgbClr val="231F20"/>
              </a:solidFill>
            </a:ln>
          </p:spPr>
          <p:txBody>
            <a:bodyPr wrap="square" lIns="0" tIns="0" rIns="0" bIns="0" rtlCol="0"/>
            <a:lstStyle/>
            <a:p/>
          </p:txBody>
        </p:sp>
        <p:sp>
          <p:nvSpPr>
            <p:cNvPr id="569" name="object 569" descr=""/>
            <p:cNvSpPr/>
            <p:nvPr/>
          </p:nvSpPr>
          <p:spPr>
            <a:xfrm>
              <a:off x="1853445" y="2346002"/>
              <a:ext cx="12065" cy="12700"/>
            </a:xfrm>
            <a:custGeom>
              <a:avLst/>
              <a:gdLst/>
              <a:ahLst/>
              <a:cxnLst/>
              <a:rect l="l" t="t" r="r" b="b"/>
              <a:pathLst>
                <a:path w="12064" h="12700">
                  <a:moveTo>
                    <a:pt x="11887" y="0"/>
                  </a:moveTo>
                  <a:lnTo>
                    <a:pt x="6438" y="0"/>
                  </a:lnTo>
                  <a:lnTo>
                    <a:pt x="1612" y="4991"/>
                  </a:lnTo>
                  <a:lnTo>
                    <a:pt x="0" y="12293"/>
                  </a:lnTo>
                </a:path>
              </a:pathLst>
            </a:custGeom>
            <a:ln w="5854">
              <a:solidFill>
                <a:srgbClr val="231F20"/>
              </a:solidFill>
            </a:ln>
          </p:spPr>
          <p:txBody>
            <a:bodyPr wrap="square" lIns="0" tIns="0" rIns="0" bIns="0" rtlCol="0"/>
            <a:lstStyle/>
            <a:p/>
          </p:txBody>
        </p:sp>
        <p:sp>
          <p:nvSpPr>
            <p:cNvPr id="570" name="object 570" descr=""/>
            <p:cNvSpPr/>
            <p:nvPr/>
          </p:nvSpPr>
          <p:spPr>
            <a:xfrm>
              <a:off x="1836099" y="2323622"/>
              <a:ext cx="26670" cy="5715"/>
            </a:xfrm>
            <a:custGeom>
              <a:avLst/>
              <a:gdLst/>
              <a:ahLst/>
              <a:cxnLst/>
              <a:rect l="l" t="t" r="r" b="b"/>
              <a:pathLst>
                <a:path w="26669" h="5714">
                  <a:moveTo>
                    <a:pt x="26225" y="5295"/>
                  </a:moveTo>
                  <a:lnTo>
                    <a:pt x="3314" y="0"/>
                  </a:lnTo>
                  <a:lnTo>
                    <a:pt x="0" y="419"/>
                  </a:lnTo>
                </a:path>
              </a:pathLst>
            </a:custGeom>
            <a:ln w="5854">
              <a:solidFill>
                <a:srgbClr val="231F20"/>
              </a:solidFill>
            </a:ln>
          </p:spPr>
          <p:txBody>
            <a:bodyPr wrap="square" lIns="0" tIns="0" rIns="0" bIns="0" rtlCol="0"/>
            <a:lstStyle/>
            <a:p/>
          </p:txBody>
        </p:sp>
        <p:sp>
          <p:nvSpPr>
            <p:cNvPr id="571" name="object 571" descr=""/>
            <p:cNvSpPr/>
            <p:nvPr/>
          </p:nvSpPr>
          <p:spPr>
            <a:xfrm>
              <a:off x="3022396" y="2323631"/>
              <a:ext cx="26670" cy="5715"/>
            </a:xfrm>
            <a:custGeom>
              <a:avLst/>
              <a:gdLst/>
              <a:ahLst/>
              <a:cxnLst/>
              <a:rect l="l" t="t" r="r" b="b"/>
              <a:pathLst>
                <a:path w="26669" h="5714">
                  <a:moveTo>
                    <a:pt x="26225" y="406"/>
                  </a:moveTo>
                  <a:lnTo>
                    <a:pt x="22910" y="0"/>
                  </a:lnTo>
                  <a:lnTo>
                    <a:pt x="18072" y="304"/>
                  </a:lnTo>
                  <a:lnTo>
                    <a:pt x="13004" y="1231"/>
                  </a:lnTo>
                  <a:lnTo>
                    <a:pt x="7962" y="2184"/>
                  </a:lnTo>
                  <a:lnTo>
                    <a:pt x="3187" y="3657"/>
                  </a:lnTo>
                  <a:lnTo>
                    <a:pt x="0" y="5283"/>
                  </a:lnTo>
                </a:path>
              </a:pathLst>
            </a:custGeom>
            <a:ln w="5854">
              <a:solidFill>
                <a:srgbClr val="231F20"/>
              </a:solidFill>
            </a:ln>
          </p:spPr>
          <p:txBody>
            <a:bodyPr wrap="square" lIns="0" tIns="0" rIns="0" bIns="0" rtlCol="0"/>
            <a:lstStyle/>
            <a:p/>
          </p:txBody>
        </p:sp>
        <p:sp>
          <p:nvSpPr>
            <p:cNvPr id="572" name="object 572" descr=""/>
            <p:cNvSpPr/>
            <p:nvPr/>
          </p:nvSpPr>
          <p:spPr>
            <a:xfrm>
              <a:off x="3019165" y="2346005"/>
              <a:ext cx="12065" cy="12700"/>
            </a:xfrm>
            <a:custGeom>
              <a:avLst/>
              <a:gdLst/>
              <a:ahLst/>
              <a:cxnLst/>
              <a:rect l="l" t="t" r="r" b="b"/>
              <a:pathLst>
                <a:path w="12064" h="12700">
                  <a:moveTo>
                    <a:pt x="11887" y="12293"/>
                  </a:moveTo>
                  <a:lnTo>
                    <a:pt x="10274" y="4978"/>
                  </a:lnTo>
                  <a:lnTo>
                    <a:pt x="5461" y="0"/>
                  </a:lnTo>
                  <a:lnTo>
                    <a:pt x="0" y="0"/>
                  </a:lnTo>
                </a:path>
              </a:pathLst>
            </a:custGeom>
            <a:ln w="5854">
              <a:solidFill>
                <a:srgbClr val="231F20"/>
              </a:solidFill>
            </a:ln>
          </p:spPr>
          <p:txBody>
            <a:bodyPr wrap="square" lIns="0" tIns="0" rIns="0" bIns="0" rtlCol="0"/>
            <a:lstStyle/>
            <a:p/>
          </p:txBody>
        </p:sp>
        <p:sp>
          <p:nvSpPr>
            <p:cNvPr id="573" name="object 573" descr=""/>
            <p:cNvSpPr/>
            <p:nvPr/>
          </p:nvSpPr>
          <p:spPr>
            <a:xfrm>
              <a:off x="2029052" y="2404299"/>
              <a:ext cx="826769" cy="0"/>
            </a:xfrm>
            <a:custGeom>
              <a:avLst/>
              <a:gdLst/>
              <a:ahLst/>
              <a:cxnLst/>
              <a:rect l="l" t="t" r="r" b="b"/>
              <a:pathLst>
                <a:path w="826769" h="0">
                  <a:moveTo>
                    <a:pt x="826198" y="0"/>
                  </a:moveTo>
                  <a:lnTo>
                    <a:pt x="826198" y="0"/>
                  </a:lnTo>
                  <a:lnTo>
                    <a:pt x="25069" y="0"/>
                  </a:lnTo>
                  <a:lnTo>
                    <a:pt x="0" y="0"/>
                  </a:lnTo>
                </a:path>
              </a:pathLst>
            </a:custGeom>
            <a:ln w="5854">
              <a:solidFill>
                <a:srgbClr val="231F20"/>
              </a:solidFill>
            </a:ln>
          </p:spPr>
          <p:txBody>
            <a:bodyPr wrap="square" lIns="0" tIns="0" rIns="0" bIns="0" rtlCol="0"/>
            <a:lstStyle/>
            <a:p/>
          </p:txBody>
        </p:sp>
        <p:sp>
          <p:nvSpPr>
            <p:cNvPr id="574" name="object 574" descr=""/>
            <p:cNvSpPr/>
            <p:nvPr/>
          </p:nvSpPr>
          <p:spPr>
            <a:xfrm>
              <a:off x="2442146" y="2401378"/>
              <a:ext cx="0" cy="3175"/>
            </a:xfrm>
            <a:custGeom>
              <a:avLst/>
              <a:gdLst/>
              <a:ahLst/>
              <a:cxnLst/>
              <a:rect l="l" t="t" r="r" b="b"/>
              <a:pathLst>
                <a:path w="0" h="3175">
                  <a:moveTo>
                    <a:pt x="0" y="0"/>
                  </a:moveTo>
                  <a:lnTo>
                    <a:pt x="0" y="2921"/>
                  </a:lnTo>
                </a:path>
              </a:pathLst>
            </a:custGeom>
            <a:ln w="5854">
              <a:solidFill>
                <a:srgbClr val="231F20"/>
              </a:solidFill>
            </a:ln>
          </p:spPr>
          <p:txBody>
            <a:bodyPr wrap="square" lIns="0" tIns="0" rIns="0" bIns="0" rtlCol="0"/>
            <a:lstStyle/>
            <a:p/>
          </p:txBody>
        </p:sp>
        <p:sp>
          <p:nvSpPr>
            <p:cNvPr id="575" name="object 575" descr=""/>
            <p:cNvSpPr/>
            <p:nvPr/>
          </p:nvSpPr>
          <p:spPr>
            <a:xfrm>
              <a:off x="1892188" y="1903647"/>
              <a:ext cx="1270" cy="0"/>
            </a:xfrm>
            <a:custGeom>
              <a:avLst/>
              <a:gdLst/>
              <a:ahLst/>
              <a:cxnLst/>
              <a:rect l="l" t="t" r="r" b="b"/>
              <a:pathLst>
                <a:path w="1269" h="0">
                  <a:moveTo>
                    <a:pt x="622" y="0"/>
                  </a:moveTo>
                  <a:lnTo>
                    <a:pt x="0" y="0"/>
                  </a:lnTo>
                  <a:lnTo>
                    <a:pt x="203" y="0"/>
                  </a:lnTo>
                  <a:lnTo>
                    <a:pt x="1244" y="0"/>
                  </a:lnTo>
                </a:path>
              </a:pathLst>
            </a:custGeom>
            <a:ln w="5854">
              <a:solidFill>
                <a:srgbClr val="231F20"/>
              </a:solidFill>
            </a:ln>
          </p:spPr>
          <p:txBody>
            <a:bodyPr wrap="square" lIns="0" tIns="0" rIns="0" bIns="0" rtlCol="0"/>
            <a:lstStyle/>
            <a:p/>
          </p:txBody>
        </p:sp>
        <p:sp>
          <p:nvSpPr>
            <p:cNvPr id="576" name="object 576" descr=""/>
            <p:cNvSpPr/>
            <p:nvPr/>
          </p:nvSpPr>
          <p:spPr>
            <a:xfrm>
              <a:off x="2990863" y="1903431"/>
              <a:ext cx="1270" cy="635"/>
            </a:xfrm>
            <a:custGeom>
              <a:avLst/>
              <a:gdLst/>
              <a:ahLst/>
              <a:cxnLst/>
              <a:rect l="l" t="t" r="r" b="b"/>
              <a:pathLst>
                <a:path w="1269" h="635">
                  <a:moveTo>
                    <a:pt x="0" y="215"/>
                  </a:moveTo>
                  <a:lnTo>
                    <a:pt x="825" y="0"/>
                  </a:lnTo>
                  <a:lnTo>
                    <a:pt x="1257" y="0"/>
                  </a:lnTo>
                  <a:lnTo>
                    <a:pt x="622" y="0"/>
                  </a:lnTo>
                </a:path>
              </a:pathLst>
            </a:custGeom>
            <a:ln w="5854">
              <a:solidFill>
                <a:srgbClr val="231F20"/>
              </a:solidFill>
            </a:ln>
          </p:spPr>
          <p:txBody>
            <a:bodyPr wrap="square" lIns="0" tIns="0" rIns="0" bIns="0" rtlCol="0"/>
            <a:lstStyle/>
            <a:p/>
          </p:txBody>
        </p:sp>
        <p:sp>
          <p:nvSpPr>
            <p:cNvPr id="577" name="object 577" descr=""/>
            <p:cNvSpPr/>
            <p:nvPr/>
          </p:nvSpPr>
          <p:spPr>
            <a:xfrm>
              <a:off x="2047435" y="1658546"/>
              <a:ext cx="10160" cy="22860"/>
            </a:xfrm>
            <a:custGeom>
              <a:avLst/>
              <a:gdLst/>
              <a:ahLst/>
              <a:cxnLst/>
              <a:rect l="l" t="t" r="r" b="b"/>
              <a:pathLst>
                <a:path w="10160" h="22860">
                  <a:moveTo>
                    <a:pt x="9817" y="0"/>
                  </a:moveTo>
                  <a:lnTo>
                    <a:pt x="0" y="22352"/>
                  </a:lnTo>
                </a:path>
              </a:pathLst>
            </a:custGeom>
            <a:ln w="5854">
              <a:solidFill>
                <a:srgbClr val="231F20"/>
              </a:solidFill>
            </a:ln>
          </p:spPr>
          <p:txBody>
            <a:bodyPr wrap="square" lIns="0" tIns="0" rIns="0" bIns="0" rtlCol="0"/>
            <a:lstStyle/>
            <a:p/>
          </p:txBody>
        </p:sp>
        <p:sp>
          <p:nvSpPr>
            <p:cNvPr id="578" name="object 578" descr=""/>
            <p:cNvSpPr/>
            <p:nvPr/>
          </p:nvSpPr>
          <p:spPr>
            <a:xfrm>
              <a:off x="1812988" y="1926426"/>
              <a:ext cx="50800" cy="16510"/>
            </a:xfrm>
            <a:custGeom>
              <a:avLst/>
              <a:gdLst/>
              <a:ahLst/>
              <a:cxnLst/>
              <a:rect l="l" t="t" r="r" b="b"/>
              <a:pathLst>
                <a:path w="50800" h="16510">
                  <a:moveTo>
                    <a:pt x="0" y="16090"/>
                  </a:moveTo>
                  <a:lnTo>
                    <a:pt x="39077" y="6896"/>
                  </a:lnTo>
                  <a:lnTo>
                    <a:pt x="44932" y="3556"/>
                  </a:lnTo>
                  <a:lnTo>
                    <a:pt x="50558" y="0"/>
                  </a:lnTo>
                </a:path>
              </a:pathLst>
            </a:custGeom>
            <a:ln w="5854">
              <a:solidFill>
                <a:srgbClr val="231F20"/>
              </a:solidFill>
            </a:ln>
          </p:spPr>
          <p:txBody>
            <a:bodyPr wrap="square" lIns="0" tIns="0" rIns="0" bIns="0" rtlCol="0"/>
            <a:lstStyle/>
            <a:p/>
          </p:txBody>
        </p:sp>
        <p:pic>
          <p:nvPicPr>
            <p:cNvPr id="579" name="object 579" descr=""/>
            <p:cNvPicPr/>
            <p:nvPr/>
          </p:nvPicPr>
          <p:blipFill>
            <a:blip r:embed="rId4" cstate="print"/>
            <a:stretch>
              <a:fillRect/>
            </a:stretch>
          </p:blipFill>
          <p:spPr>
            <a:xfrm>
              <a:off x="1455465" y="2194087"/>
              <a:ext cx="158818" cy="134576"/>
            </a:xfrm>
            <a:prstGeom prst="rect">
              <a:avLst/>
            </a:prstGeom>
          </p:spPr>
        </p:pic>
        <p:sp>
          <p:nvSpPr>
            <p:cNvPr id="580" name="object 580" descr=""/>
            <p:cNvSpPr/>
            <p:nvPr/>
          </p:nvSpPr>
          <p:spPr>
            <a:xfrm>
              <a:off x="1477615" y="2127231"/>
              <a:ext cx="1905" cy="1905"/>
            </a:xfrm>
            <a:custGeom>
              <a:avLst/>
              <a:gdLst/>
              <a:ahLst/>
              <a:cxnLst/>
              <a:rect l="l" t="t" r="r" b="b"/>
              <a:pathLst>
                <a:path w="1905" h="1905">
                  <a:moveTo>
                    <a:pt x="1879" y="1879"/>
                  </a:moveTo>
                  <a:lnTo>
                    <a:pt x="838" y="1460"/>
                  </a:lnTo>
                  <a:lnTo>
                    <a:pt x="215" y="622"/>
                  </a:lnTo>
                  <a:lnTo>
                    <a:pt x="0" y="0"/>
                  </a:lnTo>
                </a:path>
              </a:pathLst>
            </a:custGeom>
            <a:ln w="5854">
              <a:solidFill>
                <a:srgbClr val="231F20"/>
              </a:solidFill>
            </a:ln>
          </p:spPr>
          <p:txBody>
            <a:bodyPr wrap="square" lIns="0" tIns="0" rIns="0" bIns="0" rtlCol="0"/>
            <a:lstStyle/>
            <a:p/>
          </p:txBody>
        </p:sp>
        <p:sp>
          <p:nvSpPr>
            <p:cNvPr id="581" name="object 581" descr=""/>
            <p:cNvSpPr/>
            <p:nvPr/>
          </p:nvSpPr>
          <p:spPr>
            <a:xfrm>
              <a:off x="1571019" y="2025054"/>
              <a:ext cx="1905" cy="1905"/>
            </a:xfrm>
            <a:custGeom>
              <a:avLst/>
              <a:gdLst/>
              <a:ahLst/>
              <a:cxnLst/>
              <a:rect l="l" t="t" r="r" b="b"/>
              <a:pathLst>
                <a:path w="1905" h="1905">
                  <a:moveTo>
                    <a:pt x="0" y="1879"/>
                  </a:moveTo>
                  <a:lnTo>
                    <a:pt x="0" y="1257"/>
                  </a:lnTo>
                  <a:lnTo>
                    <a:pt x="419" y="622"/>
                  </a:lnTo>
                  <a:lnTo>
                    <a:pt x="838" y="203"/>
                  </a:lnTo>
                  <a:lnTo>
                    <a:pt x="1460" y="0"/>
                  </a:lnTo>
                </a:path>
              </a:pathLst>
            </a:custGeom>
            <a:ln w="5854">
              <a:solidFill>
                <a:srgbClr val="231F20"/>
              </a:solidFill>
            </a:ln>
          </p:spPr>
          <p:txBody>
            <a:bodyPr wrap="square" lIns="0" tIns="0" rIns="0" bIns="0" rtlCol="0"/>
            <a:lstStyle/>
            <a:p/>
          </p:txBody>
        </p:sp>
        <p:sp>
          <p:nvSpPr>
            <p:cNvPr id="582" name="object 582" descr=""/>
            <p:cNvSpPr/>
            <p:nvPr/>
          </p:nvSpPr>
          <p:spPr>
            <a:xfrm>
              <a:off x="1571019" y="2140811"/>
              <a:ext cx="1905" cy="1905"/>
            </a:xfrm>
            <a:custGeom>
              <a:avLst/>
              <a:gdLst/>
              <a:ahLst/>
              <a:cxnLst/>
              <a:rect l="l" t="t" r="r" b="b"/>
              <a:pathLst>
                <a:path w="1905" h="1905">
                  <a:moveTo>
                    <a:pt x="0" y="0"/>
                  </a:moveTo>
                  <a:lnTo>
                    <a:pt x="0" y="622"/>
                  </a:lnTo>
                  <a:lnTo>
                    <a:pt x="419" y="1257"/>
                  </a:lnTo>
                  <a:lnTo>
                    <a:pt x="838" y="1663"/>
                  </a:lnTo>
                  <a:lnTo>
                    <a:pt x="1460" y="1879"/>
                  </a:lnTo>
                </a:path>
              </a:pathLst>
            </a:custGeom>
            <a:ln w="5854">
              <a:solidFill>
                <a:srgbClr val="231F20"/>
              </a:solidFill>
            </a:ln>
          </p:spPr>
          <p:txBody>
            <a:bodyPr wrap="square" lIns="0" tIns="0" rIns="0" bIns="0" rtlCol="0"/>
            <a:lstStyle/>
            <a:p/>
          </p:txBody>
        </p:sp>
        <p:sp>
          <p:nvSpPr>
            <p:cNvPr id="583" name="object 583" descr=""/>
            <p:cNvSpPr/>
            <p:nvPr/>
          </p:nvSpPr>
          <p:spPr>
            <a:xfrm>
              <a:off x="1502483" y="2040725"/>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584" name="object 584" descr=""/>
            <p:cNvSpPr/>
            <p:nvPr/>
          </p:nvSpPr>
          <p:spPr>
            <a:xfrm>
              <a:off x="1508331" y="2040725"/>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585" name="object 585" descr=""/>
            <p:cNvSpPr/>
            <p:nvPr/>
          </p:nvSpPr>
          <p:spPr>
            <a:xfrm>
              <a:off x="1514185" y="2040725"/>
              <a:ext cx="1905" cy="0"/>
            </a:xfrm>
            <a:custGeom>
              <a:avLst/>
              <a:gdLst/>
              <a:ahLst/>
              <a:cxnLst/>
              <a:rect l="l" t="t" r="r" b="b"/>
              <a:pathLst>
                <a:path w="1905" h="0">
                  <a:moveTo>
                    <a:pt x="0" y="0"/>
                  </a:moveTo>
                  <a:lnTo>
                    <a:pt x="1460" y="0"/>
                  </a:lnTo>
                </a:path>
              </a:pathLst>
            </a:custGeom>
            <a:ln w="5854">
              <a:solidFill>
                <a:srgbClr val="231F20"/>
              </a:solidFill>
            </a:ln>
          </p:spPr>
          <p:txBody>
            <a:bodyPr wrap="square" lIns="0" tIns="0" rIns="0" bIns="0" rtlCol="0"/>
            <a:lstStyle/>
            <a:p/>
          </p:txBody>
        </p:sp>
        <p:sp>
          <p:nvSpPr>
            <p:cNvPr id="586" name="object 586" descr=""/>
            <p:cNvSpPr/>
            <p:nvPr/>
          </p:nvSpPr>
          <p:spPr>
            <a:xfrm>
              <a:off x="1523800" y="2039682"/>
              <a:ext cx="2540" cy="17145"/>
            </a:xfrm>
            <a:custGeom>
              <a:avLst/>
              <a:gdLst/>
              <a:ahLst/>
              <a:cxnLst/>
              <a:rect l="l" t="t" r="r" b="b"/>
              <a:pathLst>
                <a:path w="2540" h="17144">
                  <a:moveTo>
                    <a:pt x="622" y="16713"/>
                  </a:moveTo>
                  <a:lnTo>
                    <a:pt x="2501" y="14833"/>
                  </a:lnTo>
                  <a:lnTo>
                    <a:pt x="2298" y="10655"/>
                  </a:lnTo>
                  <a:lnTo>
                    <a:pt x="2298" y="7099"/>
                  </a:lnTo>
                  <a:lnTo>
                    <a:pt x="2082" y="3759"/>
                  </a:lnTo>
                  <a:lnTo>
                    <a:pt x="2082" y="1041"/>
                  </a:lnTo>
                  <a:lnTo>
                    <a:pt x="838" y="406"/>
                  </a:lnTo>
                  <a:lnTo>
                    <a:pt x="0" y="0"/>
                  </a:lnTo>
                </a:path>
              </a:pathLst>
            </a:custGeom>
            <a:ln w="5854">
              <a:solidFill>
                <a:srgbClr val="231F20"/>
              </a:solidFill>
            </a:ln>
          </p:spPr>
          <p:txBody>
            <a:bodyPr wrap="square" lIns="0" tIns="0" rIns="0" bIns="0" rtlCol="0"/>
            <a:lstStyle/>
            <a:p/>
          </p:txBody>
        </p:sp>
        <p:sp>
          <p:nvSpPr>
            <p:cNvPr id="587" name="object 587" descr=""/>
            <p:cNvSpPr/>
            <p:nvPr/>
          </p:nvSpPr>
          <p:spPr>
            <a:xfrm>
              <a:off x="1517940" y="2039682"/>
              <a:ext cx="2540" cy="17145"/>
            </a:xfrm>
            <a:custGeom>
              <a:avLst/>
              <a:gdLst/>
              <a:ahLst/>
              <a:cxnLst/>
              <a:rect l="l" t="t" r="r" b="b"/>
              <a:pathLst>
                <a:path w="2540" h="17144">
                  <a:moveTo>
                    <a:pt x="634" y="16713"/>
                  </a:moveTo>
                  <a:lnTo>
                    <a:pt x="2514" y="14833"/>
                  </a:lnTo>
                  <a:lnTo>
                    <a:pt x="2514" y="10655"/>
                  </a:lnTo>
                  <a:lnTo>
                    <a:pt x="2298" y="7099"/>
                  </a:lnTo>
                  <a:lnTo>
                    <a:pt x="2298" y="3759"/>
                  </a:lnTo>
                  <a:lnTo>
                    <a:pt x="2095" y="1041"/>
                  </a:lnTo>
                  <a:lnTo>
                    <a:pt x="838" y="406"/>
                  </a:lnTo>
                  <a:lnTo>
                    <a:pt x="0" y="0"/>
                  </a:lnTo>
                </a:path>
              </a:pathLst>
            </a:custGeom>
            <a:ln w="5854">
              <a:solidFill>
                <a:srgbClr val="231F20"/>
              </a:solidFill>
            </a:ln>
          </p:spPr>
          <p:txBody>
            <a:bodyPr wrap="square" lIns="0" tIns="0" rIns="0" bIns="0" rtlCol="0"/>
            <a:lstStyle/>
            <a:p/>
          </p:txBody>
        </p:sp>
        <p:sp>
          <p:nvSpPr>
            <p:cNvPr id="588" name="object 588" descr=""/>
            <p:cNvSpPr/>
            <p:nvPr/>
          </p:nvSpPr>
          <p:spPr>
            <a:xfrm>
              <a:off x="1529641" y="2039682"/>
              <a:ext cx="2540" cy="15240"/>
            </a:xfrm>
            <a:custGeom>
              <a:avLst/>
              <a:gdLst/>
              <a:ahLst/>
              <a:cxnLst/>
              <a:rect l="l" t="t" r="r" b="b"/>
              <a:pathLst>
                <a:path w="2540" h="15239">
                  <a:moveTo>
                    <a:pt x="2514" y="14833"/>
                  </a:moveTo>
                  <a:lnTo>
                    <a:pt x="2298" y="10655"/>
                  </a:lnTo>
                  <a:lnTo>
                    <a:pt x="2298" y="7099"/>
                  </a:lnTo>
                  <a:lnTo>
                    <a:pt x="2095" y="3759"/>
                  </a:lnTo>
                  <a:lnTo>
                    <a:pt x="2095" y="1041"/>
                  </a:lnTo>
                  <a:lnTo>
                    <a:pt x="838" y="406"/>
                  </a:lnTo>
                  <a:lnTo>
                    <a:pt x="0" y="0"/>
                  </a:lnTo>
                </a:path>
              </a:pathLst>
            </a:custGeom>
            <a:ln w="5854">
              <a:solidFill>
                <a:srgbClr val="231F20"/>
              </a:solidFill>
            </a:ln>
          </p:spPr>
          <p:txBody>
            <a:bodyPr wrap="square" lIns="0" tIns="0" rIns="0" bIns="0" rtlCol="0"/>
            <a:lstStyle/>
            <a:p/>
          </p:txBody>
        </p:sp>
        <p:sp>
          <p:nvSpPr>
            <p:cNvPr id="589" name="object 589" descr=""/>
            <p:cNvSpPr/>
            <p:nvPr/>
          </p:nvSpPr>
          <p:spPr>
            <a:xfrm>
              <a:off x="1503949" y="2039682"/>
              <a:ext cx="2540" cy="17145"/>
            </a:xfrm>
            <a:custGeom>
              <a:avLst/>
              <a:gdLst/>
              <a:ahLst/>
              <a:cxnLst/>
              <a:rect l="l" t="t" r="r" b="b"/>
              <a:pathLst>
                <a:path w="2540" h="17144">
                  <a:moveTo>
                    <a:pt x="2298" y="16713"/>
                  </a:moveTo>
                  <a:lnTo>
                    <a:pt x="419" y="14833"/>
                  </a:lnTo>
                  <a:lnTo>
                    <a:pt x="419" y="10655"/>
                  </a:lnTo>
                  <a:lnTo>
                    <a:pt x="203" y="7099"/>
                  </a:lnTo>
                  <a:lnTo>
                    <a:pt x="203" y="3759"/>
                  </a:lnTo>
                  <a:lnTo>
                    <a:pt x="0" y="1041"/>
                  </a:lnTo>
                  <a:lnTo>
                    <a:pt x="1041" y="406"/>
                  </a:lnTo>
                  <a:lnTo>
                    <a:pt x="1663" y="0"/>
                  </a:lnTo>
                </a:path>
              </a:pathLst>
            </a:custGeom>
            <a:ln w="5854">
              <a:solidFill>
                <a:srgbClr val="231F20"/>
              </a:solidFill>
            </a:ln>
          </p:spPr>
          <p:txBody>
            <a:bodyPr wrap="square" lIns="0" tIns="0" rIns="0" bIns="0" rtlCol="0"/>
            <a:lstStyle/>
            <a:p/>
          </p:txBody>
        </p:sp>
        <p:sp>
          <p:nvSpPr>
            <p:cNvPr id="590" name="object 590" descr=""/>
            <p:cNvSpPr/>
            <p:nvPr/>
          </p:nvSpPr>
          <p:spPr>
            <a:xfrm>
              <a:off x="1533201" y="2039682"/>
              <a:ext cx="2540" cy="17145"/>
            </a:xfrm>
            <a:custGeom>
              <a:avLst/>
              <a:gdLst/>
              <a:ahLst/>
              <a:cxnLst/>
              <a:rect l="l" t="t" r="r" b="b"/>
              <a:pathLst>
                <a:path w="2540" h="17144">
                  <a:moveTo>
                    <a:pt x="419" y="14833"/>
                  </a:moveTo>
                  <a:lnTo>
                    <a:pt x="2082" y="16713"/>
                  </a:lnTo>
                </a:path>
                <a:path w="2540" h="17144">
                  <a:moveTo>
                    <a:pt x="419" y="14833"/>
                  </a:moveTo>
                  <a:lnTo>
                    <a:pt x="203" y="10655"/>
                  </a:lnTo>
                  <a:lnTo>
                    <a:pt x="203" y="7099"/>
                  </a:lnTo>
                  <a:lnTo>
                    <a:pt x="0" y="3759"/>
                  </a:lnTo>
                  <a:lnTo>
                    <a:pt x="0" y="1041"/>
                  </a:lnTo>
                  <a:lnTo>
                    <a:pt x="1041" y="406"/>
                  </a:lnTo>
                  <a:lnTo>
                    <a:pt x="1460" y="0"/>
                  </a:lnTo>
                </a:path>
              </a:pathLst>
            </a:custGeom>
            <a:ln w="5854">
              <a:solidFill>
                <a:srgbClr val="231F20"/>
              </a:solidFill>
            </a:ln>
          </p:spPr>
          <p:txBody>
            <a:bodyPr wrap="square" lIns="0" tIns="0" rIns="0" bIns="0" rtlCol="0"/>
            <a:lstStyle/>
            <a:p/>
          </p:txBody>
        </p:sp>
        <p:sp>
          <p:nvSpPr>
            <p:cNvPr id="591" name="object 591" descr=""/>
            <p:cNvSpPr/>
            <p:nvPr/>
          </p:nvSpPr>
          <p:spPr>
            <a:xfrm>
              <a:off x="1506456" y="2039682"/>
              <a:ext cx="2540" cy="17145"/>
            </a:xfrm>
            <a:custGeom>
              <a:avLst/>
              <a:gdLst/>
              <a:ahLst/>
              <a:cxnLst/>
              <a:rect l="l" t="t" r="r" b="b"/>
              <a:pathLst>
                <a:path w="2540" h="17144">
                  <a:moveTo>
                    <a:pt x="622" y="16713"/>
                  </a:moveTo>
                  <a:lnTo>
                    <a:pt x="2298" y="14833"/>
                  </a:lnTo>
                  <a:lnTo>
                    <a:pt x="2298" y="10655"/>
                  </a:lnTo>
                  <a:lnTo>
                    <a:pt x="2082" y="7099"/>
                  </a:lnTo>
                  <a:lnTo>
                    <a:pt x="2082" y="3759"/>
                  </a:lnTo>
                  <a:lnTo>
                    <a:pt x="1879" y="1041"/>
                  </a:lnTo>
                  <a:lnTo>
                    <a:pt x="838" y="406"/>
                  </a:lnTo>
                  <a:lnTo>
                    <a:pt x="0" y="0"/>
                  </a:lnTo>
                </a:path>
              </a:pathLst>
            </a:custGeom>
            <a:ln w="5854">
              <a:solidFill>
                <a:srgbClr val="231F20"/>
              </a:solidFill>
            </a:ln>
          </p:spPr>
          <p:txBody>
            <a:bodyPr wrap="square" lIns="0" tIns="0" rIns="0" bIns="0" rtlCol="0"/>
            <a:lstStyle/>
            <a:p/>
          </p:txBody>
        </p:sp>
        <p:sp>
          <p:nvSpPr>
            <p:cNvPr id="592" name="object 592" descr=""/>
            <p:cNvSpPr/>
            <p:nvPr/>
          </p:nvSpPr>
          <p:spPr>
            <a:xfrm>
              <a:off x="1509796" y="2039682"/>
              <a:ext cx="2540" cy="17145"/>
            </a:xfrm>
            <a:custGeom>
              <a:avLst/>
              <a:gdLst/>
              <a:ahLst/>
              <a:cxnLst/>
              <a:rect l="l" t="t" r="r" b="b"/>
              <a:pathLst>
                <a:path w="2540" h="17144">
                  <a:moveTo>
                    <a:pt x="2298" y="16713"/>
                  </a:moveTo>
                  <a:lnTo>
                    <a:pt x="419" y="14833"/>
                  </a:lnTo>
                  <a:lnTo>
                    <a:pt x="419" y="10655"/>
                  </a:lnTo>
                  <a:lnTo>
                    <a:pt x="203" y="7099"/>
                  </a:lnTo>
                  <a:lnTo>
                    <a:pt x="203" y="3759"/>
                  </a:lnTo>
                  <a:lnTo>
                    <a:pt x="0" y="1041"/>
                  </a:lnTo>
                  <a:lnTo>
                    <a:pt x="1041" y="406"/>
                  </a:lnTo>
                  <a:lnTo>
                    <a:pt x="1676" y="0"/>
                  </a:lnTo>
                </a:path>
              </a:pathLst>
            </a:custGeom>
            <a:ln w="5854">
              <a:solidFill>
                <a:srgbClr val="231F20"/>
              </a:solidFill>
            </a:ln>
          </p:spPr>
          <p:txBody>
            <a:bodyPr wrap="square" lIns="0" tIns="0" rIns="0" bIns="0" rtlCol="0"/>
            <a:lstStyle/>
            <a:p/>
          </p:txBody>
        </p:sp>
        <p:sp>
          <p:nvSpPr>
            <p:cNvPr id="593" name="object 593" descr=""/>
            <p:cNvSpPr/>
            <p:nvPr/>
          </p:nvSpPr>
          <p:spPr>
            <a:xfrm>
              <a:off x="1515653" y="2039677"/>
              <a:ext cx="2540" cy="17145"/>
            </a:xfrm>
            <a:custGeom>
              <a:avLst/>
              <a:gdLst/>
              <a:ahLst/>
              <a:cxnLst/>
              <a:rect l="l" t="t" r="r" b="b"/>
              <a:pathLst>
                <a:path w="2540" h="17144">
                  <a:moveTo>
                    <a:pt x="1663" y="0"/>
                  </a:moveTo>
                  <a:lnTo>
                    <a:pt x="1041" y="419"/>
                  </a:lnTo>
                  <a:lnTo>
                    <a:pt x="0" y="1054"/>
                  </a:lnTo>
                  <a:lnTo>
                    <a:pt x="203" y="3759"/>
                  </a:lnTo>
                  <a:lnTo>
                    <a:pt x="203" y="7112"/>
                  </a:lnTo>
                  <a:lnTo>
                    <a:pt x="406" y="10655"/>
                  </a:lnTo>
                  <a:lnTo>
                    <a:pt x="406" y="14833"/>
                  </a:lnTo>
                  <a:lnTo>
                    <a:pt x="2286" y="16713"/>
                  </a:lnTo>
                </a:path>
              </a:pathLst>
            </a:custGeom>
            <a:ln w="5854">
              <a:solidFill>
                <a:srgbClr val="231F20"/>
              </a:solidFill>
            </a:ln>
          </p:spPr>
          <p:txBody>
            <a:bodyPr wrap="square" lIns="0" tIns="0" rIns="0" bIns="0" rtlCol="0"/>
            <a:lstStyle/>
            <a:p/>
          </p:txBody>
        </p:sp>
        <p:sp>
          <p:nvSpPr>
            <p:cNvPr id="594" name="object 594" descr=""/>
            <p:cNvSpPr/>
            <p:nvPr/>
          </p:nvSpPr>
          <p:spPr>
            <a:xfrm>
              <a:off x="1512310" y="2039682"/>
              <a:ext cx="2540" cy="17145"/>
            </a:xfrm>
            <a:custGeom>
              <a:avLst/>
              <a:gdLst/>
              <a:ahLst/>
              <a:cxnLst/>
              <a:rect l="l" t="t" r="r" b="b"/>
              <a:pathLst>
                <a:path w="2540" h="17144">
                  <a:moveTo>
                    <a:pt x="622" y="16713"/>
                  </a:moveTo>
                  <a:lnTo>
                    <a:pt x="2286" y="14833"/>
                  </a:lnTo>
                  <a:lnTo>
                    <a:pt x="2286" y="10655"/>
                  </a:lnTo>
                  <a:lnTo>
                    <a:pt x="2082" y="7099"/>
                  </a:lnTo>
                  <a:lnTo>
                    <a:pt x="2082" y="3759"/>
                  </a:lnTo>
                  <a:lnTo>
                    <a:pt x="1879" y="1041"/>
                  </a:lnTo>
                  <a:lnTo>
                    <a:pt x="825" y="406"/>
                  </a:lnTo>
                  <a:lnTo>
                    <a:pt x="0" y="0"/>
                  </a:lnTo>
                </a:path>
              </a:pathLst>
            </a:custGeom>
            <a:ln w="5854">
              <a:solidFill>
                <a:srgbClr val="231F20"/>
              </a:solidFill>
            </a:ln>
          </p:spPr>
          <p:txBody>
            <a:bodyPr wrap="square" lIns="0" tIns="0" rIns="0" bIns="0" rtlCol="0"/>
            <a:lstStyle/>
            <a:p/>
          </p:txBody>
        </p:sp>
        <p:sp>
          <p:nvSpPr>
            <p:cNvPr id="595" name="object 595" descr=""/>
            <p:cNvSpPr/>
            <p:nvPr/>
          </p:nvSpPr>
          <p:spPr>
            <a:xfrm>
              <a:off x="1527346" y="2039682"/>
              <a:ext cx="2540" cy="17145"/>
            </a:xfrm>
            <a:custGeom>
              <a:avLst/>
              <a:gdLst/>
              <a:ahLst/>
              <a:cxnLst/>
              <a:rect l="l" t="t" r="r" b="b"/>
              <a:pathLst>
                <a:path w="2540" h="17144">
                  <a:moveTo>
                    <a:pt x="2298" y="16713"/>
                  </a:moveTo>
                  <a:lnTo>
                    <a:pt x="419" y="14833"/>
                  </a:lnTo>
                  <a:lnTo>
                    <a:pt x="203" y="10655"/>
                  </a:lnTo>
                  <a:lnTo>
                    <a:pt x="203" y="7099"/>
                  </a:lnTo>
                  <a:lnTo>
                    <a:pt x="0" y="3759"/>
                  </a:lnTo>
                  <a:lnTo>
                    <a:pt x="0" y="1041"/>
                  </a:lnTo>
                  <a:lnTo>
                    <a:pt x="1041" y="406"/>
                  </a:lnTo>
                  <a:lnTo>
                    <a:pt x="1676" y="0"/>
                  </a:lnTo>
                </a:path>
              </a:pathLst>
            </a:custGeom>
            <a:ln w="5854">
              <a:solidFill>
                <a:srgbClr val="231F20"/>
              </a:solidFill>
            </a:ln>
          </p:spPr>
          <p:txBody>
            <a:bodyPr wrap="square" lIns="0" tIns="0" rIns="0" bIns="0" rtlCol="0"/>
            <a:lstStyle/>
            <a:p/>
          </p:txBody>
        </p:sp>
        <p:sp>
          <p:nvSpPr>
            <p:cNvPr id="596" name="object 596" descr=""/>
            <p:cNvSpPr/>
            <p:nvPr/>
          </p:nvSpPr>
          <p:spPr>
            <a:xfrm>
              <a:off x="1521498" y="2039682"/>
              <a:ext cx="2540" cy="17145"/>
            </a:xfrm>
            <a:custGeom>
              <a:avLst/>
              <a:gdLst/>
              <a:ahLst/>
              <a:cxnLst/>
              <a:rect l="l" t="t" r="r" b="b"/>
              <a:pathLst>
                <a:path w="2540" h="17144">
                  <a:moveTo>
                    <a:pt x="2298" y="16713"/>
                  </a:moveTo>
                  <a:lnTo>
                    <a:pt x="419" y="14833"/>
                  </a:lnTo>
                  <a:lnTo>
                    <a:pt x="419" y="10655"/>
                  </a:lnTo>
                  <a:lnTo>
                    <a:pt x="203" y="7099"/>
                  </a:lnTo>
                  <a:lnTo>
                    <a:pt x="203" y="3759"/>
                  </a:lnTo>
                  <a:lnTo>
                    <a:pt x="0" y="1041"/>
                  </a:lnTo>
                  <a:lnTo>
                    <a:pt x="1041" y="406"/>
                  </a:lnTo>
                  <a:lnTo>
                    <a:pt x="1676" y="0"/>
                  </a:lnTo>
                </a:path>
              </a:pathLst>
            </a:custGeom>
            <a:ln w="5854">
              <a:solidFill>
                <a:srgbClr val="231F20"/>
              </a:solidFill>
            </a:ln>
          </p:spPr>
          <p:txBody>
            <a:bodyPr wrap="square" lIns="0" tIns="0" rIns="0" bIns="0" rtlCol="0"/>
            <a:lstStyle/>
            <a:p/>
          </p:txBody>
        </p:sp>
        <p:sp>
          <p:nvSpPr>
            <p:cNvPr id="597" name="object 597" descr=""/>
            <p:cNvSpPr/>
            <p:nvPr/>
          </p:nvSpPr>
          <p:spPr>
            <a:xfrm>
              <a:off x="1501020" y="2040088"/>
              <a:ext cx="0" cy="11430"/>
            </a:xfrm>
            <a:custGeom>
              <a:avLst/>
              <a:gdLst/>
              <a:ahLst/>
              <a:cxnLst/>
              <a:rect l="l" t="t" r="r" b="b"/>
              <a:pathLst>
                <a:path w="0" h="11430">
                  <a:moveTo>
                    <a:pt x="0" y="11290"/>
                  </a:moveTo>
                  <a:lnTo>
                    <a:pt x="0" y="7734"/>
                  </a:lnTo>
                  <a:lnTo>
                    <a:pt x="0" y="4610"/>
                  </a:lnTo>
                  <a:lnTo>
                    <a:pt x="0" y="2095"/>
                  </a:lnTo>
                  <a:lnTo>
                    <a:pt x="0" y="0"/>
                  </a:lnTo>
                </a:path>
              </a:pathLst>
            </a:custGeom>
            <a:ln w="5854">
              <a:solidFill>
                <a:srgbClr val="231F20"/>
              </a:solidFill>
            </a:ln>
          </p:spPr>
          <p:txBody>
            <a:bodyPr wrap="square" lIns="0" tIns="0" rIns="0" bIns="0" rtlCol="0"/>
            <a:lstStyle/>
            <a:p/>
          </p:txBody>
        </p:sp>
        <p:sp>
          <p:nvSpPr>
            <p:cNvPr id="598" name="object 598" descr=""/>
            <p:cNvSpPr/>
            <p:nvPr/>
          </p:nvSpPr>
          <p:spPr>
            <a:xfrm>
              <a:off x="1501015" y="2040088"/>
              <a:ext cx="1905" cy="16510"/>
            </a:xfrm>
            <a:custGeom>
              <a:avLst/>
              <a:gdLst/>
              <a:ahLst/>
              <a:cxnLst/>
              <a:rect l="l" t="t" r="r" b="b"/>
              <a:pathLst>
                <a:path w="1905" h="16510">
                  <a:moveTo>
                    <a:pt x="215" y="16306"/>
                  </a:moveTo>
                  <a:lnTo>
                    <a:pt x="1879" y="14427"/>
                  </a:lnTo>
                  <a:lnTo>
                    <a:pt x="1879" y="10248"/>
                  </a:lnTo>
                  <a:lnTo>
                    <a:pt x="1676" y="6692"/>
                  </a:lnTo>
                  <a:lnTo>
                    <a:pt x="1676" y="3352"/>
                  </a:lnTo>
                  <a:lnTo>
                    <a:pt x="1473" y="634"/>
                  </a:lnTo>
                  <a:lnTo>
                    <a:pt x="0" y="0"/>
                  </a:lnTo>
                </a:path>
              </a:pathLst>
            </a:custGeom>
            <a:ln w="5854">
              <a:solidFill>
                <a:srgbClr val="231F20"/>
              </a:solidFill>
            </a:ln>
          </p:spPr>
          <p:txBody>
            <a:bodyPr wrap="square" lIns="0" tIns="0" rIns="0" bIns="0" rtlCol="0"/>
            <a:lstStyle/>
            <a:p/>
          </p:txBody>
        </p:sp>
        <p:sp>
          <p:nvSpPr>
            <p:cNvPr id="599" name="object 599" descr=""/>
            <p:cNvSpPr/>
            <p:nvPr/>
          </p:nvSpPr>
          <p:spPr>
            <a:xfrm>
              <a:off x="1548037" y="2054720"/>
              <a:ext cx="1270" cy="1270"/>
            </a:xfrm>
            <a:custGeom>
              <a:avLst/>
              <a:gdLst/>
              <a:ahLst/>
              <a:cxnLst/>
              <a:rect l="l" t="t" r="r" b="b"/>
              <a:pathLst>
                <a:path w="1269" h="1269">
                  <a:moveTo>
                    <a:pt x="1041" y="838"/>
                  </a:moveTo>
                  <a:lnTo>
                    <a:pt x="203" y="622"/>
                  </a:lnTo>
                  <a:lnTo>
                    <a:pt x="0" y="0"/>
                  </a:lnTo>
                </a:path>
              </a:pathLst>
            </a:custGeom>
            <a:ln w="5854">
              <a:solidFill>
                <a:srgbClr val="231F20"/>
              </a:solidFill>
            </a:ln>
          </p:spPr>
          <p:txBody>
            <a:bodyPr wrap="square" lIns="0" tIns="0" rIns="0" bIns="0" rtlCol="0"/>
            <a:lstStyle/>
            <a:p/>
          </p:txBody>
        </p:sp>
        <p:sp>
          <p:nvSpPr>
            <p:cNvPr id="600" name="object 600" descr=""/>
            <p:cNvSpPr/>
            <p:nvPr/>
          </p:nvSpPr>
          <p:spPr>
            <a:xfrm>
              <a:off x="1555763" y="2031944"/>
              <a:ext cx="1270" cy="1270"/>
            </a:xfrm>
            <a:custGeom>
              <a:avLst/>
              <a:gdLst/>
              <a:ahLst/>
              <a:cxnLst/>
              <a:rect l="l" t="t" r="r" b="b"/>
              <a:pathLst>
                <a:path w="1269" h="1269">
                  <a:moveTo>
                    <a:pt x="0" y="0"/>
                  </a:moveTo>
                  <a:lnTo>
                    <a:pt x="838" y="419"/>
                  </a:lnTo>
                  <a:lnTo>
                    <a:pt x="1257" y="1257"/>
                  </a:lnTo>
                </a:path>
              </a:pathLst>
            </a:custGeom>
            <a:ln w="5854">
              <a:solidFill>
                <a:srgbClr val="231F20"/>
              </a:solidFill>
            </a:ln>
          </p:spPr>
          <p:txBody>
            <a:bodyPr wrap="square" lIns="0" tIns="0" rIns="0" bIns="0" rtlCol="0"/>
            <a:lstStyle/>
            <a:p/>
          </p:txBody>
        </p:sp>
        <p:sp>
          <p:nvSpPr>
            <p:cNvPr id="601" name="object 601" descr=""/>
            <p:cNvSpPr/>
            <p:nvPr/>
          </p:nvSpPr>
          <p:spPr>
            <a:xfrm>
              <a:off x="1477617" y="2039464"/>
              <a:ext cx="1905" cy="1905"/>
            </a:xfrm>
            <a:custGeom>
              <a:avLst/>
              <a:gdLst/>
              <a:ahLst/>
              <a:cxnLst/>
              <a:rect l="l" t="t" r="r" b="b"/>
              <a:pathLst>
                <a:path w="1905" h="1905">
                  <a:moveTo>
                    <a:pt x="0" y="1676"/>
                  </a:moveTo>
                  <a:lnTo>
                    <a:pt x="215" y="1054"/>
                  </a:lnTo>
                  <a:lnTo>
                    <a:pt x="622" y="419"/>
                  </a:lnTo>
                  <a:lnTo>
                    <a:pt x="1257" y="0"/>
                  </a:lnTo>
                  <a:lnTo>
                    <a:pt x="1879" y="0"/>
                  </a:lnTo>
                </a:path>
              </a:pathLst>
            </a:custGeom>
            <a:ln w="5854">
              <a:solidFill>
                <a:srgbClr val="231F20"/>
              </a:solidFill>
            </a:ln>
          </p:spPr>
          <p:txBody>
            <a:bodyPr wrap="square" lIns="0" tIns="0" rIns="0" bIns="0" rtlCol="0"/>
            <a:lstStyle/>
            <a:p/>
          </p:txBody>
        </p:sp>
        <p:sp>
          <p:nvSpPr>
            <p:cNvPr id="602" name="object 602" descr=""/>
            <p:cNvSpPr/>
            <p:nvPr/>
          </p:nvSpPr>
          <p:spPr>
            <a:xfrm>
              <a:off x="1477615" y="2126609"/>
              <a:ext cx="1905" cy="1905"/>
            </a:xfrm>
            <a:custGeom>
              <a:avLst/>
              <a:gdLst/>
              <a:ahLst/>
              <a:cxnLst/>
              <a:rect l="l" t="t" r="r" b="b"/>
              <a:pathLst>
                <a:path w="1905" h="1905">
                  <a:moveTo>
                    <a:pt x="1879" y="1663"/>
                  </a:moveTo>
                  <a:lnTo>
                    <a:pt x="1257" y="1663"/>
                  </a:lnTo>
                  <a:lnTo>
                    <a:pt x="622" y="1244"/>
                  </a:lnTo>
                  <a:lnTo>
                    <a:pt x="215" y="622"/>
                  </a:lnTo>
                  <a:lnTo>
                    <a:pt x="0" y="0"/>
                  </a:lnTo>
                </a:path>
              </a:pathLst>
            </a:custGeom>
            <a:ln w="5854">
              <a:solidFill>
                <a:srgbClr val="231F20"/>
              </a:solidFill>
            </a:ln>
          </p:spPr>
          <p:txBody>
            <a:bodyPr wrap="square" lIns="0" tIns="0" rIns="0" bIns="0" rtlCol="0"/>
            <a:lstStyle/>
            <a:p/>
          </p:txBody>
        </p:sp>
        <p:sp>
          <p:nvSpPr>
            <p:cNvPr id="603" name="object 603" descr=""/>
            <p:cNvSpPr/>
            <p:nvPr/>
          </p:nvSpPr>
          <p:spPr>
            <a:xfrm>
              <a:off x="1529022" y="2039682"/>
              <a:ext cx="635" cy="17145"/>
            </a:xfrm>
            <a:custGeom>
              <a:avLst/>
              <a:gdLst/>
              <a:ahLst/>
              <a:cxnLst/>
              <a:rect l="l" t="t" r="r" b="b"/>
              <a:pathLst>
                <a:path w="634" h="17144">
                  <a:moveTo>
                    <a:pt x="622" y="16713"/>
                  </a:moveTo>
                  <a:lnTo>
                    <a:pt x="419" y="13792"/>
                  </a:lnTo>
                  <a:lnTo>
                    <a:pt x="419" y="11074"/>
                  </a:lnTo>
                  <a:lnTo>
                    <a:pt x="203" y="8559"/>
                  </a:lnTo>
                  <a:lnTo>
                    <a:pt x="203" y="6261"/>
                  </a:lnTo>
                  <a:lnTo>
                    <a:pt x="203" y="4178"/>
                  </a:lnTo>
                  <a:lnTo>
                    <a:pt x="0" y="2501"/>
                  </a:lnTo>
                  <a:lnTo>
                    <a:pt x="0" y="1041"/>
                  </a:lnTo>
                  <a:lnTo>
                    <a:pt x="0" y="0"/>
                  </a:lnTo>
                </a:path>
              </a:pathLst>
            </a:custGeom>
            <a:ln w="5854">
              <a:solidFill>
                <a:srgbClr val="231F20"/>
              </a:solidFill>
            </a:ln>
          </p:spPr>
          <p:txBody>
            <a:bodyPr wrap="square" lIns="0" tIns="0" rIns="0" bIns="0" rtlCol="0"/>
            <a:lstStyle/>
            <a:p/>
          </p:txBody>
        </p:sp>
        <p:sp>
          <p:nvSpPr>
            <p:cNvPr id="604" name="object 604" descr=""/>
            <p:cNvSpPr/>
            <p:nvPr/>
          </p:nvSpPr>
          <p:spPr>
            <a:xfrm>
              <a:off x="1523796" y="2039677"/>
              <a:ext cx="635" cy="17145"/>
            </a:xfrm>
            <a:custGeom>
              <a:avLst/>
              <a:gdLst/>
              <a:ahLst/>
              <a:cxnLst/>
              <a:rect l="l" t="t" r="r" b="b"/>
              <a:pathLst>
                <a:path w="634" h="17144">
                  <a:moveTo>
                    <a:pt x="0" y="0"/>
                  </a:moveTo>
                  <a:lnTo>
                    <a:pt x="215" y="1054"/>
                  </a:lnTo>
                  <a:lnTo>
                    <a:pt x="215" y="2501"/>
                  </a:lnTo>
                  <a:lnTo>
                    <a:pt x="215" y="4178"/>
                  </a:lnTo>
                  <a:lnTo>
                    <a:pt x="419" y="6273"/>
                  </a:lnTo>
                  <a:lnTo>
                    <a:pt x="419" y="8572"/>
                  </a:lnTo>
                  <a:lnTo>
                    <a:pt x="622" y="11074"/>
                  </a:lnTo>
                  <a:lnTo>
                    <a:pt x="622" y="13792"/>
                  </a:lnTo>
                  <a:lnTo>
                    <a:pt x="622" y="16713"/>
                  </a:lnTo>
                </a:path>
              </a:pathLst>
            </a:custGeom>
            <a:ln w="5854">
              <a:solidFill>
                <a:srgbClr val="231F20"/>
              </a:solidFill>
            </a:ln>
          </p:spPr>
          <p:txBody>
            <a:bodyPr wrap="square" lIns="0" tIns="0" rIns="0" bIns="0" rtlCol="0"/>
            <a:lstStyle/>
            <a:p/>
          </p:txBody>
        </p:sp>
        <p:sp>
          <p:nvSpPr>
            <p:cNvPr id="605" name="object 605" descr=""/>
            <p:cNvSpPr/>
            <p:nvPr/>
          </p:nvSpPr>
          <p:spPr>
            <a:xfrm>
              <a:off x="1523174" y="2039682"/>
              <a:ext cx="635" cy="17145"/>
            </a:xfrm>
            <a:custGeom>
              <a:avLst/>
              <a:gdLst/>
              <a:ahLst/>
              <a:cxnLst/>
              <a:rect l="l" t="t" r="r" b="b"/>
              <a:pathLst>
                <a:path w="634" h="17144">
                  <a:moveTo>
                    <a:pt x="622" y="16713"/>
                  </a:moveTo>
                  <a:lnTo>
                    <a:pt x="406" y="13792"/>
                  </a:lnTo>
                  <a:lnTo>
                    <a:pt x="406" y="11074"/>
                  </a:lnTo>
                  <a:lnTo>
                    <a:pt x="406" y="8559"/>
                  </a:lnTo>
                  <a:lnTo>
                    <a:pt x="203" y="6261"/>
                  </a:lnTo>
                  <a:lnTo>
                    <a:pt x="203" y="4178"/>
                  </a:lnTo>
                  <a:lnTo>
                    <a:pt x="0" y="2501"/>
                  </a:lnTo>
                  <a:lnTo>
                    <a:pt x="0" y="1041"/>
                  </a:lnTo>
                  <a:lnTo>
                    <a:pt x="0" y="0"/>
                  </a:lnTo>
                </a:path>
              </a:pathLst>
            </a:custGeom>
            <a:ln w="5854">
              <a:solidFill>
                <a:srgbClr val="231F20"/>
              </a:solidFill>
            </a:ln>
          </p:spPr>
          <p:txBody>
            <a:bodyPr wrap="square" lIns="0" tIns="0" rIns="0" bIns="0" rtlCol="0"/>
            <a:lstStyle/>
            <a:p/>
          </p:txBody>
        </p:sp>
        <p:sp>
          <p:nvSpPr>
            <p:cNvPr id="606" name="object 606" descr=""/>
            <p:cNvSpPr/>
            <p:nvPr/>
          </p:nvSpPr>
          <p:spPr>
            <a:xfrm>
              <a:off x="1517943" y="2039677"/>
              <a:ext cx="635" cy="17145"/>
            </a:xfrm>
            <a:custGeom>
              <a:avLst/>
              <a:gdLst/>
              <a:ahLst/>
              <a:cxnLst/>
              <a:rect l="l" t="t" r="r" b="b"/>
              <a:pathLst>
                <a:path w="634" h="17144">
                  <a:moveTo>
                    <a:pt x="0" y="0"/>
                  </a:moveTo>
                  <a:lnTo>
                    <a:pt x="215" y="1054"/>
                  </a:lnTo>
                  <a:lnTo>
                    <a:pt x="215" y="2501"/>
                  </a:lnTo>
                  <a:lnTo>
                    <a:pt x="419" y="4178"/>
                  </a:lnTo>
                  <a:lnTo>
                    <a:pt x="419" y="6273"/>
                  </a:lnTo>
                  <a:lnTo>
                    <a:pt x="419" y="8572"/>
                  </a:lnTo>
                  <a:lnTo>
                    <a:pt x="635" y="11074"/>
                  </a:lnTo>
                  <a:lnTo>
                    <a:pt x="635" y="13792"/>
                  </a:lnTo>
                  <a:lnTo>
                    <a:pt x="635" y="16713"/>
                  </a:lnTo>
                </a:path>
              </a:pathLst>
            </a:custGeom>
            <a:ln w="5854">
              <a:solidFill>
                <a:srgbClr val="231F20"/>
              </a:solidFill>
            </a:ln>
          </p:spPr>
          <p:txBody>
            <a:bodyPr wrap="square" lIns="0" tIns="0" rIns="0" bIns="0" rtlCol="0"/>
            <a:lstStyle/>
            <a:p/>
          </p:txBody>
        </p:sp>
        <p:sp>
          <p:nvSpPr>
            <p:cNvPr id="607" name="object 607" descr=""/>
            <p:cNvSpPr/>
            <p:nvPr/>
          </p:nvSpPr>
          <p:spPr>
            <a:xfrm>
              <a:off x="1517321" y="2039682"/>
              <a:ext cx="635" cy="17145"/>
            </a:xfrm>
            <a:custGeom>
              <a:avLst/>
              <a:gdLst/>
              <a:ahLst/>
              <a:cxnLst/>
              <a:rect l="l" t="t" r="r" b="b"/>
              <a:pathLst>
                <a:path w="634" h="17144">
                  <a:moveTo>
                    <a:pt x="622" y="16713"/>
                  </a:moveTo>
                  <a:lnTo>
                    <a:pt x="419" y="13792"/>
                  </a:lnTo>
                  <a:lnTo>
                    <a:pt x="419" y="11074"/>
                  </a:lnTo>
                  <a:lnTo>
                    <a:pt x="419" y="8559"/>
                  </a:lnTo>
                  <a:lnTo>
                    <a:pt x="203" y="6261"/>
                  </a:lnTo>
                  <a:lnTo>
                    <a:pt x="203" y="4178"/>
                  </a:lnTo>
                  <a:lnTo>
                    <a:pt x="203" y="2501"/>
                  </a:lnTo>
                  <a:lnTo>
                    <a:pt x="0" y="1041"/>
                  </a:lnTo>
                  <a:lnTo>
                    <a:pt x="0" y="0"/>
                  </a:lnTo>
                </a:path>
              </a:pathLst>
            </a:custGeom>
            <a:ln w="5854">
              <a:solidFill>
                <a:srgbClr val="231F20"/>
              </a:solidFill>
            </a:ln>
          </p:spPr>
          <p:txBody>
            <a:bodyPr wrap="square" lIns="0" tIns="0" rIns="0" bIns="0" rtlCol="0"/>
            <a:lstStyle/>
            <a:p/>
          </p:txBody>
        </p:sp>
        <p:sp>
          <p:nvSpPr>
            <p:cNvPr id="608" name="object 608" descr=""/>
            <p:cNvSpPr/>
            <p:nvPr/>
          </p:nvSpPr>
          <p:spPr>
            <a:xfrm>
              <a:off x="1512305" y="2039677"/>
              <a:ext cx="635" cy="17145"/>
            </a:xfrm>
            <a:custGeom>
              <a:avLst/>
              <a:gdLst/>
              <a:ahLst/>
              <a:cxnLst/>
              <a:rect l="l" t="t" r="r" b="b"/>
              <a:pathLst>
                <a:path w="634" h="17144">
                  <a:moveTo>
                    <a:pt x="0" y="0"/>
                  </a:moveTo>
                  <a:lnTo>
                    <a:pt x="0" y="1054"/>
                  </a:lnTo>
                  <a:lnTo>
                    <a:pt x="0" y="2501"/>
                  </a:lnTo>
                  <a:lnTo>
                    <a:pt x="203" y="4178"/>
                  </a:lnTo>
                  <a:lnTo>
                    <a:pt x="203" y="6273"/>
                  </a:lnTo>
                  <a:lnTo>
                    <a:pt x="203" y="8572"/>
                  </a:lnTo>
                  <a:lnTo>
                    <a:pt x="419" y="11074"/>
                  </a:lnTo>
                  <a:lnTo>
                    <a:pt x="419" y="13792"/>
                  </a:lnTo>
                  <a:lnTo>
                    <a:pt x="622" y="16713"/>
                  </a:lnTo>
                </a:path>
              </a:pathLst>
            </a:custGeom>
            <a:ln w="5854">
              <a:solidFill>
                <a:srgbClr val="231F20"/>
              </a:solidFill>
            </a:ln>
          </p:spPr>
          <p:txBody>
            <a:bodyPr wrap="square" lIns="0" tIns="0" rIns="0" bIns="0" rtlCol="0"/>
            <a:lstStyle/>
            <a:p/>
          </p:txBody>
        </p:sp>
        <p:sp>
          <p:nvSpPr>
            <p:cNvPr id="609" name="object 609" descr=""/>
            <p:cNvSpPr/>
            <p:nvPr/>
          </p:nvSpPr>
          <p:spPr>
            <a:xfrm>
              <a:off x="1511472" y="2039682"/>
              <a:ext cx="635" cy="17145"/>
            </a:xfrm>
            <a:custGeom>
              <a:avLst/>
              <a:gdLst/>
              <a:ahLst/>
              <a:cxnLst/>
              <a:rect l="l" t="t" r="r" b="b"/>
              <a:pathLst>
                <a:path w="634" h="17144">
                  <a:moveTo>
                    <a:pt x="622" y="16713"/>
                  </a:moveTo>
                  <a:lnTo>
                    <a:pt x="622" y="13792"/>
                  </a:lnTo>
                  <a:lnTo>
                    <a:pt x="406" y="11074"/>
                  </a:lnTo>
                  <a:lnTo>
                    <a:pt x="406" y="8559"/>
                  </a:lnTo>
                  <a:lnTo>
                    <a:pt x="203" y="6261"/>
                  </a:lnTo>
                  <a:lnTo>
                    <a:pt x="203" y="4178"/>
                  </a:lnTo>
                  <a:lnTo>
                    <a:pt x="203" y="2501"/>
                  </a:lnTo>
                  <a:lnTo>
                    <a:pt x="0" y="1041"/>
                  </a:lnTo>
                  <a:lnTo>
                    <a:pt x="0" y="0"/>
                  </a:lnTo>
                </a:path>
              </a:pathLst>
            </a:custGeom>
            <a:ln w="5854">
              <a:solidFill>
                <a:srgbClr val="231F20"/>
              </a:solidFill>
            </a:ln>
          </p:spPr>
          <p:txBody>
            <a:bodyPr wrap="square" lIns="0" tIns="0" rIns="0" bIns="0" rtlCol="0"/>
            <a:lstStyle/>
            <a:p/>
          </p:txBody>
        </p:sp>
        <p:sp>
          <p:nvSpPr>
            <p:cNvPr id="610" name="object 610" descr=""/>
            <p:cNvSpPr/>
            <p:nvPr/>
          </p:nvSpPr>
          <p:spPr>
            <a:xfrm>
              <a:off x="1506452" y="2039677"/>
              <a:ext cx="635" cy="17145"/>
            </a:xfrm>
            <a:custGeom>
              <a:avLst/>
              <a:gdLst/>
              <a:ahLst/>
              <a:cxnLst/>
              <a:rect l="l" t="t" r="r" b="b"/>
              <a:pathLst>
                <a:path w="634" h="17144">
                  <a:moveTo>
                    <a:pt x="0" y="0"/>
                  </a:moveTo>
                  <a:lnTo>
                    <a:pt x="0" y="1054"/>
                  </a:lnTo>
                  <a:lnTo>
                    <a:pt x="0" y="2501"/>
                  </a:lnTo>
                  <a:lnTo>
                    <a:pt x="215" y="4178"/>
                  </a:lnTo>
                  <a:lnTo>
                    <a:pt x="215" y="6273"/>
                  </a:lnTo>
                  <a:lnTo>
                    <a:pt x="215" y="8572"/>
                  </a:lnTo>
                  <a:lnTo>
                    <a:pt x="419" y="11074"/>
                  </a:lnTo>
                  <a:lnTo>
                    <a:pt x="419" y="13792"/>
                  </a:lnTo>
                  <a:lnTo>
                    <a:pt x="622" y="16713"/>
                  </a:lnTo>
                </a:path>
              </a:pathLst>
            </a:custGeom>
            <a:ln w="5854">
              <a:solidFill>
                <a:srgbClr val="231F20"/>
              </a:solidFill>
            </a:ln>
          </p:spPr>
          <p:txBody>
            <a:bodyPr wrap="square" lIns="0" tIns="0" rIns="0" bIns="0" rtlCol="0"/>
            <a:lstStyle/>
            <a:p/>
          </p:txBody>
        </p:sp>
        <p:sp>
          <p:nvSpPr>
            <p:cNvPr id="611" name="object 611" descr=""/>
            <p:cNvSpPr/>
            <p:nvPr/>
          </p:nvSpPr>
          <p:spPr>
            <a:xfrm>
              <a:off x="1505612" y="2039682"/>
              <a:ext cx="635" cy="17145"/>
            </a:xfrm>
            <a:custGeom>
              <a:avLst/>
              <a:gdLst/>
              <a:ahLst/>
              <a:cxnLst/>
              <a:rect l="l" t="t" r="r" b="b"/>
              <a:pathLst>
                <a:path w="634" h="17144">
                  <a:moveTo>
                    <a:pt x="634" y="16713"/>
                  </a:moveTo>
                  <a:lnTo>
                    <a:pt x="634" y="13792"/>
                  </a:lnTo>
                  <a:lnTo>
                    <a:pt x="419" y="11074"/>
                  </a:lnTo>
                  <a:lnTo>
                    <a:pt x="419" y="8559"/>
                  </a:lnTo>
                  <a:lnTo>
                    <a:pt x="419" y="6261"/>
                  </a:lnTo>
                  <a:lnTo>
                    <a:pt x="215" y="4178"/>
                  </a:lnTo>
                  <a:lnTo>
                    <a:pt x="215" y="2501"/>
                  </a:lnTo>
                  <a:lnTo>
                    <a:pt x="0" y="1041"/>
                  </a:lnTo>
                  <a:lnTo>
                    <a:pt x="0" y="0"/>
                  </a:lnTo>
                </a:path>
              </a:pathLst>
            </a:custGeom>
            <a:ln w="5854">
              <a:solidFill>
                <a:srgbClr val="231F20"/>
              </a:solidFill>
            </a:ln>
          </p:spPr>
          <p:txBody>
            <a:bodyPr wrap="square" lIns="0" tIns="0" rIns="0" bIns="0" rtlCol="0"/>
            <a:lstStyle/>
            <a:p/>
          </p:txBody>
        </p:sp>
        <p:sp>
          <p:nvSpPr>
            <p:cNvPr id="612" name="object 612" descr=""/>
            <p:cNvSpPr/>
            <p:nvPr/>
          </p:nvSpPr>
          <p:spPr>
            <a:xfrm>
              <a:off x="1501020" y="2051379"/>
              <a:ext cx="635" cy="5080"/>
            </a:xfrm>
            <a:custGeom>
              <a:avLst/>
              <a:gdLst/>
              <a:ahLst/>
              <a:cxnLst/>
              <a:rect l="l" t="t" r="r" b="b"/>
              <a:pathLst>
                <a:path w="634" h="5080">
                  <a:moveTo>
                    <a:pt x="0" y="0"/>
                  </a:moveTo>
                  <a:lnTo>
                    <a:pt x="215" y="5016"/>
                  </a:lnTo>
                </a:path>
              </a:pathLst>
            </a:custGeom>
            <a:ln w="5854">
              <a:solidFill>
                <a:srgbClr val="231F20"/>
              </a:solidFill>
            </a:ln>
          </p:spPr>
          <p:txBody>
            <a:bodyPr wrap="square" lIns="0" tIns="0" rIns="0" bIns="0" rtlCol="0"/>
            <a:lstStyle/>
            <a:p/>
          </p:txBody>
        </p:sp>
        <p:sp>
          <p:nvSpPr>
            <p:cNvPr id="613" name="object 613" descr=""/>
            <p:cNvSpPr/>
            <p:nvPr/>
          </p:nvSpPr>
          <p:spPr>
            <a:xfrm>
              <a:off x="1534665" y="2039682"/>
              <a:ext cx="635" cy="17145"/>
            </a:xfrm>
            <a:custGeom>
              <a:avLst/>
              <a:gdLst/>
              <a:ahLst/>
              <a:cxnLst/>
              <a:rect l="l" t="t" r="r" b="b"/>
              <a:pathLst>
                <a:path w="634" h="17144">
                  <a:moveTo>
                    <a:pt x="622" y="16713"/>
                  </a:moveTo>
                  <a:lnTo>
                    <a:pt x="622" y="13792"/>
                  </a:lnTo>
                  <a:lnTo>
                    <a:pt x="622" y="11074"/>
                  </a:lnTo>
                  <a:lnTo>
                    <a:pt x="419" y="8559"/>
                  </a:lnTo>
                  <a:lnTo>
                    <a:pt x="419" y="6261"/>
                  </a:lnTo>
                  <a:lnTo>
                    <a:pt x="419" y="4178"/>
                  </a:lnTo>
                  <a:lnTo>
                    <a:pt x="203" y="2501"/>
                  </a:lnTo>
                  <a:lnTo>
                    <a:pt x="203" y="1041"/>
                  </a:lnTo>
                  <a:lnTo>
                    <a:pt x="0" y="0"/>
                  </a:lnTo>
                </a:path>
              </a:pathLst>
            </a:custGeom>
            <a:ln w="5854">
              <a:solidFill>
                <a:srgbClr val="231F20"/>
              </a:solidFill>
            </a:ln>
          </p:spPr>
          <p:txBody>
            <a:bodyPr wrap="square" lIns="0" tIns="0" rIns="0" bIns="0" rtlCol="0"/>
            <a:lstStyle/>
            <a:p/>
          </p:txBody>
        </p:sp>
        <p:sp>
          <p:nvSpPr>
            <p:cNvPr id="614" name="object 614" descr=""/>
            <p:cNvSpPr/>
            <p:nvPr/>
          </p:nvSpPr>
          <p:spPr>
            <a:xfrm>
              <a:off x="1529645" y="2039677"/>
              <a:ext cx="635" cy="17145"/>
            </a:xfrm>
            <a:custGeom>
              <a:avLst/>
              <a:gdLst/>
              <a:ahLst/>
              <a:cxnLst/>
              <a:rect l="l" t="t" r="r" b="b"/>
              <a:pathLst>
                <a:path w="634" h="17144">
                  <a:moveTo>
                    <a:pt x="0" y="0"/>
                  </a:moveTo>
                  <a:lnTo>
                    <a:pt x="215" y="1054"/>
                  </a:lnTo>
                  <a:lnTo>
                    <a:pt x="215" y="2501"/>
                  </a:lnTo>
                  <a:lnTo>
                    <a:pt x="215" y="4178"/>
                  </a:lnTo>
                  <a:lnTo>
                    <a:pt x="419" y="6273"/>
                  </a:lnTo>
                  <a:lnTo>
                    <a:pt x="419" y="8572"/>
                  </a:lnTo>
                  <a:lnTo>
                    <a:pt x="419" y="11074"/>
                  </a:lnTo>
                  <a:lnTo>
                    <a:pt x="635" y="13792"/>
                  </a:lnTo>
                  <a:lnTo>
                    <a:pt x="635" y="16713"/>
                  </a:lnTo>
                </a:path>
              </a:pathLst>
            </a:custGeom>
            <a:ln w="5854">
              <a:solidFill>
                <a:srgbClr val="231F20"/>
              </a:solidFill>
            </a:ln>
          </p:spPr>
          <p:txBody>
            <a:bodyPr wrap="square" lIns="0" tIns="0" rIns="0" bIns="0" rtlCol="0"/>
            <a:lstStyle/>
            <a:p/>
          </p:txBody>
        </p:sp>
        <p:sp>
          <p:nvSpPr>
            <p:cNvPr id="615" name="object 615" descr=""/>
            <p:cNvSpPr/>
            <p:nvPr/>
          </p:nvSpPr>
          <p:spPr>
            <a:xfrm>
              <a:off x="1555765" y="2054931"/>
              <a:ext cx="1270" cy="1270"/>
            </a:xfrm>
            <a:custGeom>
              <a:avLst/>
              <a:gdLst/>
              <a:ahLst/>
              <a:cxnLst/>
              <a:rect l="l" t="t" r="r" b="b"/>
              <a:pathLst>
                <a:path w="1269" h="1269">
                  <a:moveTo>
                    <a:pt x="1257" y="0"/>
                  </a:moveTo>
                  <a:lnTo>
                    <a:pt x="838" y="622"/>
                  </a:lnTo>
                  <a:lnTo>
                    <a:pt x="0" y="838"/>
                  </a:lnTo>
                </a:path>
              </a:pathLst>
            </a:custGeom>
            <a:ln w="5854">
              <a:solidFill>
                <a:srgbClr val="231F20"/>
              </a:solidFill>
            </a:ln>
          </p:spPr>
          <p:txBody>
            <a:bodyPr wrap="square" lIns="0" tIns="0" rIns="0" bIns="0" rtlCol="0"/>
            <a:lstStyle/>
            <a:p/>
          </p:txBody>
        </p:sp>
        <p:sp>
          <p:nvSpPr>
            <p:cNvPr id="616" name="object 616" descr=""/>
            <p:cNvSpPr/>
            <p:nvPr/>
          </p:nvSpPr>
          <p:spPr>
            <a:xfrm>
              <a:off x="1550332" y="2077498"/>
              <a:ext cx="8255" cy="53340"/>
            </a:xfrm>
            <a:custGeom>
              <a:avLst/>
              <a:gdLst/>
              <a:ahLst/>
              <a:cxnLst/>
              <a:rect l="l" t="t" r="r" b="b"/>
              <a:pathLst>
                <a:path w="8255" h="53339">
                  <a:moveTo>
                    <a:pt x="0" y="0"/>
                  </a:moveTo>
                  <a:lnTo>
                    <a:pt x="5016" y="0"/>
                  </a:lnTo>
                  <a:lnTo>
                    <a:pt x="8153" y="0"/>
                  </a:lnTo>
                  <a:lnTo>
                    <a:pt x="8153" y="6273"/>
                  </a:lnTo>
                  <a:lnTo>
                    <a:pt x="8153" y="52870"/>
                  </a:lnTo>
                  <a:lnTo>
                    <a:pt x="8153" y="53073"/>
                  </a:lnTo>
                </a:path>
              </a:pathLst>
            </a:custGeom>
            <a:ln w="5854">
              <a:solidFill>
                <a:srgbClr val="231F20"/>
              </a:solidFill>
            </a:ln>
          </p:spPr>
          <p:txBody>
            <a:bodyPr wrap="square" lIns="0" tIns="0" rIns="0" bIns="0" rtlCol="0"/>
            <a:lstStyle/>
            <a:p/>
          </p:txBody>
        </p:sp>
        <p:sp>
          <p:nvSpPr>
            <p:cNvPr id="617" name="object 617" descr=""/>
            <p:cNvSpPr/>
            <p:nvPr/>
          </p:nvSpPr>
          <p:spPr>
            <a:xfrm>
              <a:off x="1501020" y="2083773"/>
              <a:ext cx="1270" cy="44450"/>
            </a:xfrm>
            <a:custGeom>
              <a:avLst/>
              <a:gdLst/>
              <a:ahLst/>
              <a:cxnLst/>
              <a:rect l="l" t="t" r="r" b="b"/>
              <a:pathLst>
                <a:path w="1269" h="44450">
                  <a:moveTo>
                    <a:pt x="0" y="43662"/>
                  </a:moveTo>
                  <a:lnTo>
                    <a:pt x="0" y="43662"/>
                  </a:lnTo>
                  <a:lnTo>
                    <a:pt x="0" y="13360"/>
                  </a:lnTo>
                  <a:lnTo>
                    <a:pt x="0" y="0"/>
                  </a:lnTo>
                </a:path>
                <a:path w="1269" h="44450">
                  <a:moveTo>
                    <a:pt x="0" y="43662"/>
                  </a:moveTo>
                  <a:lnTo>
                    <a:pt x="1257" y="44284"/>
                  </a:lnTo>
                  <a:lnTo>
                    <a:pt x="1257" y="43243"/>
                  </a:lnTo>
                  <a:lnTo>
                    <a:pt x="1054" y="41782"/>
                  </a:lnTo>
                  <a:lnTo>
                    <a:pt x="1054" y="40119"/>
                  </a:lnTo>
                  <a:lnTo>
                    <a:pt x="838" y="38226"/>
                  </a:lnTo>
                  <a:lnTo>
                    <a:pt x="838" y="36144"/>
                  </a:lnTo>
                  <a:lnTo>
                    <a:pt x="838" y="33629"/>
                  </a:lnTo>
                  <a:lnTo>
                    <a:pt x="622" y="30924"/>
                  </a:lnTo>
                  <a:lnTo>
                    <a:pt x="622" y="28206"/>
                  </a:lnTo>
                  <a:lnTo>
                    <a:pt x="419" y="21716"/>
                  </a:lnTo>
                  <a:lnTo>
                    <a:pt x="419" y="14820"/>
                  </a:lnTo>
                  <a:lnTo>
                    <a:pt x="0" y="203"/>
                  </a:lnTo>
                </a:path>
              </a:pathLst>
            </a:custGeom>
            <a:ln w="5854">
              <a:solidFill>
                <a:srgbClr val="231F20"/>
              </a:solidFill>
            </a:ln>
          </p:spPr>
          <p:txBody>
            <a:bodyPr wrap="square" lIns="0" tIns="0" rIns="0" bIns="0" rtlCol="0"/>
            <a:lstStyle/>
            <a:p/>
          </p:txBody>
        </p:sp>
        <p:sp>
          <p:nvSpPr>
            <p:cNvPr id="618" name="object 618" descr=""/>
            <p:cNvSpPr/>
            <p:nvPr/>
          </p:nvSpPr>
          <p:spPr>
            <a:xfrm>
              <a:off x="1573319" y="2116162"/>
              <a:ext cx="635" cy="15875"/>
            </a:xfrm>
            <a:custGeom>
              <a:avLst/>
              <a:gdLst/>
              <a:ahLst/>
              <a:cxnLst/>
              <a:rect l="l" t="t" r="r" b="b"/>
              <a:pathLst>
                <a:path w="634" h="15875">
                  <a:moveTo>
                    <a:pt x="0" y="15875"/>
                  </a:moveTo>
                  <a:lnTo>
                    <a:pt x="0" y="10020"/>
                  </a:lnTo>
                  <a:lnTo>
                    <a:pt x="0" y="7302"/>
                  </a:lnTo>
                  <a:lnTo>
                    <a:pt x="0" y="5003"/>
                  </a:lnTo>
                  <a:lnTo>
                    <a:pt x="0" y="2921"/>
                  </a:lnTo>
                  <a:lnTo>
                    <a:pt x="215" y="1460"/>
                  </a:lnTo>
                  <a:lnTo>
                    <a:pt x="215" y="406"/>
                  </a:lnTo>
                  <a:lnTo>
                    <a:pt x="215" y="0"/>
                  </a:lnTo>
                </a:path>
              </a:pathLst>
            </a:custGeom>
            <a:ln w="5854">
              <a:solidFill>
                <a:srgbClr val="231F20"/>
              </a:solidFill>
            </a:ln>
          </p:spPr>
          <p:txBody>
            <a:bodyPr wrap="square" lIns="0" tIns="0" rIns="0" bIns="0" rtlCol="0"/>
            <a:lstStyle/>
            <a:p/>
          </p:txBody>
        </p:sp>
        <p:sp>
          <p:nvSpPr>
            <p:cNvPr id="619" name="object 619" descr=""/>
            <p:cNvSpPr/>
            <p:nvPr/>
          </p:nvSpPr>
          <p:spPr>
            <a:xfrm>
              <a:off x="1573314" y="2035715"/>
              <a:ext cx="635" cy="15875"/>
            </a:xfrm>
            <a:custGeom>
              <a:avLst/>
              <a:gdLst/>
              <a:ahLst/>
              <a:cxnLst/>
              <a:rect l="l" t="t" r="r" b="b"/>
              <a:pathLst>
                <a:path w="634" h="15875">
                  <a:moveTo>
                    <a:pt x="215" y="15875"/>
                  </a:moveTo>
                  <a:lnTo>
                    <a:pt x="215" y="15455"/>
                  </a:lnTo>
                  <a:lnTo>
                    <a:pt x="215" y="14414"/>
                  </a:lnTo>
                  <a:lnTo>
                    <a:pt x="0" y="12954"/>
                  </a:lnTo>
                  <a:lnTo>
                    <a:pt x="0" y="10858"/>
                  </a:lnTo>
                  <a:lnTo>
                    <a:pt x="0" y="8559"/>
                  </a:lnTo>
                  <a:lnTo>
                    <a:pt x="0" y="5842"/>
                  </a:lnTo>
                  <a:lnTo>
                    <a:pt x="0" y="0"/>
                  </a:lnTo>
                </a:path>
              </a:pathLst>
            </a:custGeom>
            <a:ln w="5854">
              <a:solidFill>
                <a:srgbClr val="231F20"/>
              </a:solidFill>
            </a:ln>
          </p:spPr>
          <p:txBody>
            <a:bodyPr wrap="square" lIns="0" tIns="0" rIns="0" bIns="0" rtlCol="0"/>
            <a:lstStyle/>
            <a:p/>
          </p:txBody>
        </p:sp>
        <p:sp>
          <p:nvSpPr>
            <p:cNvPr id="620" name="object 620" descr=""/>
            <p:cNvSpPr/>
            <p:nvPr/>
          </p:nvSpPr>
          <p:spPr>
            <a:xfrm>
              <a:off x="1510847" y="2077498"/>
              <a:ext cx="3175" cy="50800"/>
            </a:xfrm>
            <a:custGeom>
              <a:avLst/>
              <a:gdLst/>
              <a:ahLst/>
              <a:cxnLst/>
              <a:rect l="l" t="t" r="r" b="b"/>
              <a:pathLst>
                <a:path w="3175" h="50800">
                  <a:moveTo>
                    <a:pt x="1663" y="0"/>
                  </a:moveTo>
                  <a:lnTo>
                    <a:pt x="0" y="0"/>
                  </a:lnTo>
                </a:path>
                <a:path w="3175" h="50800">
                  <a:moveTo>
                    <a:pt x="1663" y="0"/>
                  </a:moveTo>
                  <a:lnTo>
                    <a:pt x="1879" y="6273"/>
                  </a:lnTo>
                  <a:lnTo>
                    <a:pt x="2082" y="14008"/>
                  </a:lnTo>
                  <a:lnTo>
                    <a:pt x="2082" y="21107"/>
                  </a:lnTo>
                  <a:lnTo>
                    <a:pt x="2286" y="28206"/>
                  </a:lnTo>
                  <a:lnTo>
                    <a:pt x="2501" y="34480"/>
                  </a:lnTo>
                  <a:lnTo>
                    <a:pt x="2717" y="39916"/>
                  </a:lnTo>
                  <a:lnTo>
                    <a:pt x="2717" y="42418"/>
                  </a:lnTo>
                  <a:lnTo>
                    <a:pt x="2717" y="44500"/>
                  </a:lnTo>
                  <a:lnTo>
                    <a:pt x="2921" y="46393"/>
                  </a:lnTo>
                  <a:lnTo>
                    <a:pt x="2921" y="48056"/>
                  </a:lnTo>
                  <a:lnTo>
                    <a:pt x="2921" y="49517"/>
                  </a:lnTo>
                  <a:lnTo>
                    <a:pt x="3124" y="50558"/>
                  </a:lnTo>
                  <a:lnTo>
                    <a:pt x="2286" y="50152"/>
                  </a:lnTo>
                  <a:lnTo>
                    <a:pt x="1041" y="49517"/>
                  </a:lnTo>
                </a:path>
              </a:pathLst>
            </a:custGeom>
            <a:ln w="5854">
              <a:solidFill>
                <a:srgbClr val="231F20"/>
              </a:solidFill>
            </a:ln>
          </p:spPr>
          <p:txBody>
            <a:bodyPr wrap="square" lIns="0" tIns="0" rIns="0" bIns="0" rtlCol="0"/>
            <a:lstStyle/>
            <a:p/>
          </p:txBody>
        </p:sp>
        <p:sp>
          <p:nvSpPr>
            <p:cNvPr id="621" name="object 621" descr=""/>
            <p:cNvSpPr/>
            <p:nvPr/>
          </p:nvSpPr>
          <p:spPr>
            <a:xfrm>
              <a:off x="1519196" y="2077503"/>
              <a:ext cx="3175" cy="50800"/>
            </a:xfrm>
            <a:custGeom>
              <a:avLst/>
              <a:gdLst/>
              <a:ahLst/>
              <a:cxnLst/>
              <a:rect l="l" t="t" r="r" b="b"/>
              <a:pathLst>
                <a:path w="3175" h="50800">
                  <a:moveTo>
                    <a:pt x="1257" y="50558"/>
                  </a:moveTo>
                  <a:lnTo>
                    <a:pt x="1257" y="49517"/>
                  </a:lnTo>
                  <a:lnTo>
                    <a:pt x="1041" y="48056"/>
                  </a:lnTo>
                  <a:lnTo>
                    <a:pt x="1041" y="46380"/>
                  </a:lnTo>
                  <a:lnTo>
                    <a:pt x="1041" y="44500"/>
                  </a:lnTo>
                  <a:lnTo>
                    <a:pt x="838" y="42405"/>
                  </a:lnTo>
                  <a:lnTo>
                    <a:pt x="838" y="39903"/>
                  </a:lnTo>
                  <a:lnTo>
                    <a:pt x="635" y="34467"/>
                  </a:lnTo>
                  <a:lnTo>
                    <a:pt x="419" y="27990"/>
                  </a:lnTo>
                  <a:lnTo>
                    <a:pt x="419" y="21310"/>
                  </a:lnTo>
                  <a:lnTo>
                    <a:pt x="203" y="13995"/>
                  </a:lnTo>
                  <a:lnTo>
                    <a:pt x="0" y="6261"/>
                  </a:lnTo>
                  <a:lnTo>
                    <a:pt x="0" y="0"/>
                  </a:lnTo>
                  <a:lnTo>
                    <a:pt x="1676" y="0"/>
                  </a:lnTo>
                  <a:lnTo>
                    <a:pt x="2095" y="14617"/>
                  </a:lnTo>
                  <a:lnTo>
                    <a:pt x="2095" y="21932"/>
                  </a:lnTo>
                  <a:lnTo>
                    <a:pt x="2298" y="28828"/>
                  </a:lnTo>
                  <a:lnTo>
                    <a:pt x="2514" y="35102"/>
                  </a:lnTo>
                  <a:lnTo>
                    <a:pt x="2514" y="40741"/>
                  </a:lnTo>
                  <a:lnTo>
                    <a:pt x="2717" y="45542"/>
                  </a:lnTo>
                  <a:lnTo>
                    <a:pt x="2717" y="47637"/>
                  </a:lnTo>
                  <a:lnTo>
                    <a:pt x="2921" y="49517"/>
                  </a:lnTo>
                  <a:lnTo>
                    <a:pt x="1879" y="50139"/>
                  </a:lnTo>
                  <a:lnTo>
                    <a:pt x="1257" y="50558"/>
                  </a:lnTo>
                </a:path>
              </a:pathLst>
            </a:custGeom>
            <a:ln w="5854">
              <a:solidFill>
                <a:srgbClr val="231F20"/>
              </a:solidFill>
            </a:ln>
          </p:spPr>
          <p:txBody>
            <a:bodyPr wrap="square" lIns="0" tIns="0" rIns="0" bIns="0" rtlCol="0"/>
            <a:lstStyle/>
            <a:p/>
          </p:txBody>
        </p:sp>
        <p:sp>
          <p:nvSpPr>
            <p:cNvPr id="622" name="object 622" descr=""/>
            <p:cNvSpPr/>
            <p:nvPr/>
          </p:nvSpPr>
          <p:spPr>
            <a:xfrm>
              <a:off x="1528183" y="2077503"/>
              <a:ext cx="3175" cy="50800"/>
            </a:xfrm>
            <a:custGeom>
              <a:avLst/>
              <a:gdLst/>
              <a:ahLst/>
              <a:cxnLst/>
              <a:rect l="l" t="t" r="r" b="b"/>
              <a:pathLst>
                <a:path w="3175" h="50800">
                  <a:moveTo>
                    <a:pt x="1257" y="49517"/>
                  </a:moveTo>
                  <a:lnTo>
                    <a:pt x="1041" y="47637"/>
                  </a:lnTo>
                  <a:lnTo>
                    <a:pt x="1041" y="45554"/>
                  </a:lnTo>
                  <a:lnTo>
                    <a:pt x="1041" y="43243"/>
                  </a:lnTo>
                  <a:lnTo>
                    <a:pt x="838" y="40741"/>
                  </a:lnTo>
                  <a:lnTo>
                    <a:pt x="838" y="35102"/>
                  </a:lnTo>
                  <a:lnTo>
                    <a:pt x="635" y="28829"/>
                  </a:lnTo>
                  <a:lnTo>
                    <a:pt x="419" y="21932"/>
                  </a:lnTo>
                  <a:lnTo>
                    <a:pt x="419" y="14833"/>
                  </a:lnTo>
                  <a:lnTo>
                    <a:pt x="0" y="0"/>
                  </a:lnTo>
                  <a:lnTo>
                    <a:pt x="1879" y="0"/>
                  </a:lnTo>
                  <a:lnTo>
                    <a:pt x="1879" y="6261"/>
                  </a:lnTo>
                  <a:lnTo>
                    <a:pt x="2095" y="13995"/>
                  </a:lnTo>
                  <a:lnTo>
                    <a:pt x="2298" y="21094"/>
                  </a:lnTo>
                  <a:lnTo>
                    <a:pt x="2514" y="28206"/>
                  </a:lnTo>
                  <a:lnTo>
                    <a:pt x="2514" y="34467"/>
                  </a:lnTo>
                  <a:lnTo>
                    <a:pt x="2717" y="39903"/>
                  </a:lnTo>
                  <a:lnTo>
                    <a:pt x="2921" y="42405"/>
                  </a:lnTo>
                  <a:lnTo>
                    <a:pt x="2921" y="44500"/>
                  </a:lnTo>
                  <a:lnTo>
                    <a:pt x="2921" y="46380"/>
                  </a:lnTo>
                  <a:lnTo>
                    <a:pt x="3136" y="48056"/>
                  </a:lnTo>
                  <a:lnTo>
                    <a:pt x="3136" y="49517"/>
                  </a:lnTo>
                  <a:lnTo>
                    <a:pt x="3136" y="50558"/>
                  </a:lnTo>
                  <a:lnTo>
                    <a:pt x="2298" y="50139"/>
                  </a:lnTo>
                  <a:lnTo>
                    <a:pt x="1257" y="49517"/>
                  </a:lnTo>
                </a:path>
              </a:pathLst>
            </a:custGeom>
            <a:ln w="5854">
              <a:solidFill>
                <a:srgbClr val="231F20"/>
              </a:solidFill>
            </a:ln>
          </p:spPr>
          <p:txBody>
            <a:bodyPr wrap="square" lIns="0" tIns="0" rIns="0" bIns="0" rtlCol="0"/>
            <a:lstStyle/>
            <a:p/>
          </p:txBody>
        </p:sp>
        <p:sp>
          <p:nvSpPr>
            <p:cNvPr id="623" name="object 623" descr=""/>
            <p:cNvSpPr/>
            <p:nvPr/>
          </p:nvSpPr>
          <p:spPr>
            <a:xfrm>
              <a:off x="1504986" y="2077498"/>
              <a:ext cx="3175" cy="50800"/>
            </a:xfrm>
            <a:custGeom>
              <a:avLst/>
              <a:gdLst/>
              <a:ahLst/>
              <a:cxnLst/>
              <a:rect l="l" t="t" r="r" b="b"/>
              <a:pathLst>
                <a:path w="3175" h="50800">
                  <a:moveTo>
                    <a:pt x="1676" y="0"/>
                  </a:moveTo>
                  <a:lnTo>
                    <a:pt x="0" y="0"/>
                  </a:lnTo>
                </a:path>
                <a:path w="3175" h="50800">
                  <a:moveTo>
                    <a:pt x="1676" y="0"/>
                  </a:moveTo>
                  <a:lnTo>
                    <a:pt x="1892" y="6273"/>
                  </a:lnTo>
                  <a:lnTo>
                    <a:pt x="2095" y="14008"/>
                  </a:lnTo>
                  <a:lnTo>
                    <a:pt x="2095" y="21107"/>
                  </a:lnTo>
                  <a:lnTo>
                    <a:pt x="2298" y="28206"/>
                  </a:lnTo>
                  <a:lnTo>
                    <a:pt x="2514" y="34480"/>
                  </a:lnTo>
                  <a:lnTo>
                    <a:pt x="2717" y="39916"/>
                  </a:lnTo>
                  <a:lnTo>
                    <a:pt x="2717" y="42418"/>
                  </a:lnTo>
                  <a:lnTo>
                    <a:pt x="2717" y="44500"/>
                  </a:lnTo>
                  <a:lnTo>
                    <a:pt x="2933" y="46393"/>
                  </a:lnTo>
                  <a:lnTo>
                    <a:pt x="2933" y="48056"/>
                  </a:lnTo>
                  <a:lnTo>
                    <a:pt x="2933" y="49517"/>
                  </a:lnTo>
                  <a:lnTo>
                    <a:pt x="3136" y="50558"/>
                  </a:lnTo>
                  <a:lnTo>
                    <a:pt x="2298" y="50152"/>
                  </a:lnTo>
                  <a:lnTo>
                    <a:pt x="1054" y="49517"/>
                  </a:lnTo>
                </a:path>
              </a:pathLst>
            </a:custGeom>
            <a:ln w="5854">
              <a:solidFill>
                <a:srgbClr val="231F20"/>
              </a:solidFill>
            </a:ln>
          </p:spPr>
          <p:txBody>
            <a:bodyPr wrap="square" lIns="0" tIns="0" rIns="0" bIns="0" rtlCol="0"/>
            <a:lstStyle/>
            <a:p/>
          </p:txBody>
        </p:sp>
        <p:sp>
          <p:nvSpPr>
            <p:cNvPr id="624" name="object 624" descr=""/>
            <p:cNvSpPr/>
            <p:nvPr/>
          </p:nvSpPr>
          <p:spPr>
            <a:xfrm>
              <a:off x="1525045" y="2077503"/>
              <a:ext cx="3175" cy="50800"/>
            </a:xfrm>
            <a:custGeom>
              <a:avLst/>
              <a:gdLst/>
              <a:ahLst/>
              <a:cxnLst/>
              <a:rect l="l" t="t" r="r" b="b"/>
              <a:pathLst>
                <a:path w="3175" h="50800">
                  <a:moveTo>
                    <a:pt x="1257" y="50558"/>
                  </a:moveTo>
                  <a:lnTo>
                    <a:pt x="1257" y="49517"/>
                  </a:lnTo>
                  <a:lnTo>
                    <a:pt x="1054" y="48056"/>
                  </a:lnTo>
                  <a:lnTo>
                    <a:pt x="1054" y="46380"/>
                  </a:lnTo>
                  <a:lnTo>
                    <a:pt x="1054" y="44500"/>
                  </a:lnTo>
                  <a:lnTo>
                    <a:pt x="838" y="42405"/>
                  </a:lnTo>
                  <a:lnTo>
                    <a:pt x="838" y="39903"/>
                  </a:lnTo>
                  <a:lnTo>
                    <a:pt x="635" y="34467"/>
                  </a:lnTo>
                  <a:lnTo>
                    <a:pt x="431" y="27990"/>
                  </a:lnTo>
                  <a:lnTo>
                    <a:pt x="431" y="21310"/>
                  </a:lnTo>
                  <a:lnTo>
                    <a:pt x="215" y="13995"/>
                  </a:lnTo>
                  <a:lnTo>
                    <a:pt x="0" y="6261"/>
                  </a:lnTo>
                  <a:lnTo>
                    <a:pt x="0" y="0"/>
                  </a:lnTo>
                  <a:lnTo>
                    <a:pt x="1676" y="0"/>
                  </a:lnTo>
                  <a:lnTo>
                    <a:pt x="2095" y="14617"/>
                  </a:lnTo>
                  <a:lnTo>
                    <a:pt x="2095" y="21932"/>
                  </a:lnTo>
                  <a:lnTo>
                    <a:pt x="2311" y="28828"/>
                  </a:lnTo>
                  <a:lnTo>
                    <a:pt x="2514" y="35102"/>
                  </a:lnTo>
                  <a:lnTo>
                    <a:pt x="2514" y="40741"/>
                  </a:lnTo>
                  <a:lnTo>
                    <a:pt x="2717" y="45542"/>
                  </a:lnTo>
                  <a:lnTo>
                    <a:pt x="2717" y="47637"/>
                  </a:lnTo>
                  <a:lnTo>
                    <a:pt x="2933" y="49517"/>
                  </a:lnTo>
                  <a:lnTo>
                    <a:pt x="1879" y="50139"/>
                  </a:lnTo>
                  <a:lnTo>
                    <a:pt x="1257" y="50558"/>
                  </a:lnTo>
                </a:path>
              </a:pathLst>
            </a:custGeom>
            <a:ln w="5854">
              <a:solidFill>
                <a:srgbClr val="231F20"/>
              </a:solidFill>
            </a:ln>
          </p:spPr>
          <p:txBody>
            <a:bodyPr wrap="square" lIns="0" tIns="0" rIns="0" bIns="0" rtlCol="0"/>
            <a:lstStyle/>
            <a:p/>
          </p:txBody>
        </p:sp>
        <p:sp>
          <p:nvSpPr>
            <p:cNvPr id="625" name="object 625" descr=""/>
            <p:cNvSpPr/>
            <p:nvPr/>
          </p:nvSpPr>
          <p:spPr>
            <a:xfrm>
              <a:off x="1530695" y="2077503"/>
              <a:ext cx="3175" cy="50800"/>
            </a:xfrm>
            <a:custGeom>
              <a:avLst/>
              <a:gdLst/>
              <a:ahLst/>
              <a:cxnLst/>
              <a:rect l="l" t="t" r="r" b="b"/>
              <a:pathLst>
                <a:path w="3175" h="50800">
                  <a:moveTo>
                    <a:pt x="1460" y="50558"/>
                  </a:moveTo>
                  <a:lnTo>
                    <a:pt x="1460" y="49517"/>
                  </a:lnTo>
                  <a:lnTo>
                    <a:pt x="1244" y="48056"/>
                  </a:lnTo>
                  <a:lnTo>
                    <a:pt x="1244" y="46380"/>
                  </a:lnTo>
                  <a:lnTo>
                    <a:pt x="1041" y="44500"/>
                  </a:lnTo>
                  <a:lnTo>
                    <a:pt x="1041" y="42405"/>
                  </a:lnTo>
                  <a:lnTo>
                    <a:pt x="1041" y="39903"/>
                  </a:lnTo>
                  <a:lnTo>
                    <a:pt x="838" y="34467"/>
                  </a:lnTo>
                  <a:lnTo>
                    <a:pt x="622" y="28206"/>
                  </a:lnTo>
                  <a:lnTo>
                    <a:pt x="622" y="21310"/>
                  </a:lnTo>
                  <a:lnTo>
                    <a:pt x="406" y="13995"/>
                  </a:lnTo>
                  <a:lnTo>
                    <a:pt x="203" y="6261"/>
                  </a:lnTo>
                  <a:lnTo>
                    <a:pt x="0" y="0"/>
                  </a:lnTo>
                  <a:lnTo>
                    <a:pt x="1879" y="0"/>
                  </a:lnTo>
                  <a:lnTo>
                    <a:pt x="2082" y="14833"/>
                  </a:lnTo>
                  <a:lnTo>
                    <a:pt x="2298" y="21932"/>
                  </a:lnTo>
                  <a:lnTo>
                    <a:pt x="2501" y="28828"/>
                  </a:lnTo>
                  <a:lnTo>
                    <a:pt x="2717" y="35102"/>
                  </a:lnTo>
                  <a:lnTo>
                    <a:pt x="2717" y="40741"/>
                  </a:lnTo>
                  <a:lnTo>
                    <a:pt x="2920" y="45542"/>
                  </a:lnTo>
                  <a:lnTo>
                    <a:pt x="2920" y="47637"/>
                  </a:lnTo>
                  <a:lnTo>
                    <a:pt x="3124" y="49517"/>
                  </a:lnTo>
                  <a:lnTo>
                    <a:pt x="2082" y="50139"/>
                  </a:lnTo>
                  <a:lnTo>
                    <a:pt x="1460" y="50558"/>
                  </a:lnTo>
                </a:path>
              </a:pathLst>
            </a:custGeom>
            <a:ln w="5854">
              <a:solidFill>
                <a:srgbClr val="231F20"/>
              </a:solidFill>
            </a:ln>
          </p:spPr>
          <p:txBody>
            <a:bodyPr wrap="square" lIns="0" tIns="0" rIns="0" bIns="0" rtlCol="0"/>
            <a:lstStyle/>
            <a:p/>
          </p:txBody>
        </p:sp>
        <p:sp>
          <p:nvSpPr>
            <p:cNvPr id="626" name="object 626" descr=""/>
            <p:cNvSpPr/>
            <p:nvPr/>
          </p:nvSpPr>
          <p:spPr>
            <a:xfrm>
              <a:off x="1502897" y="2127020"/>
              <a:ext cx="1905" cy="1270"/>
            </a:xfrm>
            <a:custGeom>
              <a:avLst/>
              <a:gdLst/>
              <a:ahLst/>
              <a:cxnLst/>
              <a:rect l="l" t="t" r="r" b="b"/>
              <a:pathLst>
                <a:path w="1905" h="1269">
                  <a:moveTo>
                    <a:pt x="1676" y="0"/>
                  </a:moveTo>
                  <a:lnTo>
                    <a:pt x="622" y="622"/>
                  </a:lnTo>
                  <a:lnTo>
                    <a:pt x="0" y="1041"/>
                  </a:lnTo>
                </a:path>
              </a:pathLst>
            </a:custGeom>
            <a:ln w="5854">
              <a:solidFill>
                <a:srgbClr val="231F20"/>
              </a:solidFill>
            </a:ln>
          </p:spPr>
          <p:txBody>
            <a:bodyPr wrap="square" lIns="0" tIns="0" rIns="0" bIns="0" rtlCol="0"/>
            <a:lstStyle/>
            <a:p/>
          </p:txBody>
        </p:sp>
        <p:sp>
          <p:nvSpPr>
            <p:cNvPr id="627" name="object 627" descr=""/>
            <p:cNvSpPr/>
            <p:nvPr/>
          </p:nvSpPr>
          <p:spPr>
            <a:xfrm>
              <a:off x="1501645" y="2077498"/>
              <a:ext cx="1905" cy="50800"/>
            </a:xfrm>
            <a:custGeom>
              <a:avLst/>
              <a:gdLst/>
              <a:ahLst/>
              <a:cxnLst/>
              <a:rect l="l" t="t" r="r" b="b"/>
              <a:pathLst>
                <a:path w="1905" h="50800">
                  <a:moveTo>
                    <a:pt x="1879" y="0"/>
                  </a:moveTo>
                  <a:lnTo>
                    <a:pt x="0" y="0"/>
                  </a:lnTo>
                  <a:lnTo>
                    <a:pt x="215" y="6273"/>
                  </a:lnTo>
                  <a:lnTo>
                    <a:pt x="215" y="14008"/>
                  </a:lnTo>
                  <a:lnTo>
                    <a:pt x="419" y="21310"/>
                  </a:lnTo>
                  <a:lnTo>
                    <a:pt x="622" y="28003"/>
                  </a:lnTo>
                  <a:lnTo>
                    <a:pt x="838" y="34480"/>
                  </a:lnTo>
                  <a:lnTo>
                    <a:pt x="838" y="39916"/>
                  </a:lnTo>
                  <a:lnTo>
                    <a:pt x="1054" y="42418"/>
                  </a:lnTo>
                  <a:lnTo>
                    <a:pt x="1054" y="44500"/>
                  </a:lnTo>
                  <a:lnTo>
                    <a:pt x="1054" y="46393"/>
                  </a:lnTo>
                  <a:lnTo>
                    <a:pt x="1257" y="48056"/>
                  </a:lnTo>
                  <a:lnTo>
                    <a:pt x="1257" y="49517"/>
                  </a:lnTo>
                  <a:lnTo>
                    <a:pt x="1257" y="50558"/>
                  </a:lnTo>
                </a:path>
              </a:pathLst>
            </a:custGeom>
            <a:ln w="5854">
              <a:solidFill>
                <a:srgbClr val="231F20"/>
              </a:solidFill>
            </a:ln>
          </p:spPr>
          <p:txBody>
            <a:bodyPr wrap="square" lIns="0" tIns="0" rIns="0" bIns="0" rtlCol="0"/>
            <a:lstStyle/>
            <a:p/>
          </p:txBody>
        </p:sp>
        <p:sp>
          <p:nvSpPr>
            <p:cNvPr id="628" name="object 628" descr=""/>
            <p:cNvSpPr/>
            <p:nvPr/>
          </p:nvSpPr>
          <p:spPr>
            <a:xfrm>
              <a:off x="1516485" y="2077498"/>
              <a:ext cx="3810" cy="50800"/>
            </a:xfrm>
            <a:custGeom>
              <a:avLst/>
              <a:gdLst/>
              <a:ahLst/>
              <a:cxnLst/>
              <a:rect l="l" t="t" r="r" b="b"/>
              <a:pathLst>
                <a:path w="3809" h="50800">
                  <a:moveTo>
                    <a:pt x="0" y="0"/>
                  </a:moveTo>
                  <a:lnTo>
                    <a:pt x="419" y="14833"/>
                  </a:lnTo>
                  <a:lnTo>
                    <a:pt x="419" y="21945"/>
                  </a:lnTo>
                  <a:lnTo>
                    <a:pt x="622" y="28841"/>
                  </a:lnTo>
                  <a:lnTo>
                    <a:pt x="825" y="35102"/>
                  </a:lnTo>
                  <a:lnTo>
                    <a:pt x="1041" y="40741"/>
                  </a:lnTo>
                  <a:lnTo>
                    <a:pt x="1041" y="43256"/>
                  </a:lnTo>
                  <a:lnTo>
                    <a:pt x="1041" y="45554"/>
                  </a:lnTo>
                  <a:lnTo>
                    <a:pt x="1257" y="47637"/>
                  </a:lnTo>
                  <a:lnTo>
                    <a:pt x="1257" y="49517"/>
                  </a:lnTo>
                  <a:lnTo>
                    <a:pt x="2501" y="50152"/>
                  </a:lnTo>
                  <a:lnTo>
                    <a:pt x="3340" y="50558"/>
                  </a:lnTo>
                  <a:lnTo>
                    <a:pt x="3136" y="49517"/>
                  </a:lnTo>
                  <a:lnTo>
                    <a:pt x="3136" y="48056"/>
                  </a:lnTo>
                  <a:lnTo>
                    <a:pt x="2921" y="46393"/>
                  </a:lnTo>
                  <a:lnTo>
                    <a:pt x="2921" y="44500"/>
                  </a:lnTo>
                  <a:lnTo>
                    <a:pt x="2921" y="42418"/>
                  </a:lnTo>
                  <a:lnTo>
                    <a:pt x="2717" y="39916"/>
                  </a:lnTo>
                  <a:lnTo>
                    <a:pt x="2717" y="34480"/>
                  </a:lnTo>
                  <a:lnTo>
                    <a:pt x="2501" y="28206"/>
                  </a:lnTo>
                  <a:lnTo>
                    <a:pt x="2298" y="21107"/>
                  </a:lnTo>
                  <a:lnTo>
                    <a:pt x="2095" y="14008"/>
                  </a:lnTo>
                  <a:lnTo>
                    <a:pt x="2095" y="6273"/>
                  </a:lnTo>
                  <a:lnTo>
                    <a:pt x="1879" y="0"/>
                  </a:lnTo>
                  <a:lnTo>
                    <a:pt x="203" y="0"/>
                  </a:lnTo>
                </a:path>
              </a:pathLst>
            </a:custGeom>
            <a:ln w="5854">
              <a:solidFill>
                <a:srgbClr val="231F20"/>
              </a:solidFill>
            </a:ln>
          </p:spPr>
          <p:txBody>
            <a:bodyPr wrap="square" lIns="0" tIns="0" rIns="0" bIns="0" rtlCol="0"/>
            <a:lstStyle/>
            <a:p/>
          </p:txBody>
        </p:sp>
        <p:sp>
          <p:nvSpPr>
            <p:cNvPr id="629" name="object 629" descr=""/>
            <p:cNvSpPr/>
            <p:nvPr/>
          </p:nvSpPr>
          <p:spPr>
            <a:xfrm>
              <a:off x="1513344" y="2077503"/>
              <a:ext cx="4445" cy="50800"/>
            </a:xfrm>
            <a:custGeom>
              <a:avLst/>
              <a:gdLst/>
              <a:ahLst/>
              <a:cxnLst/>
              <a:rect l="l" t="t" r="r" b="b"/>
              <a:pathLst>
                <a:path w="4444" h="50800">
                  <a:moveTo>
                    <a:pt x="4394" y="49517"/>
                  </a:moveTo>
                  <a:lnTo>
                    <a:pt x="2933" y="49517"/>
                  </a:lnTo>
                  <a:lnTo>
                    <a:pt x="2933" y="47637"/>
                  </a:lnTo>
                  <a:lnTo>
                    <a:pt x="2717" y="45554"/>
                  </a:lnTo>
                  <a:lnTo>
                    <a:pt x="2717" y="43243"/>
                  </a:lnTo>
                  <a:lnTo>
                    <a:pt x="2717" y="40741"/>
                  </a:lnTo>
                  <a:lnTo>
                    <a:pt x="2514" y="35102"/>
                  </a:lnTo>
                  <a:lnTo>
                    <a:pt x="2298" y="28829"/>
                  </a:lnTo>
                  <a:lnTo>
                    <a:pt x="2298" y="21932"/>
                  </a:lnTo>
                  <a:lnTo>
                    <a:pt x="2095" y="14833"/>
                  </a:lnTo>
                  <a:lnTo>
                    <a:pt x="1676" y="0"/>
                  </a:lnTo>
                  <a:lnTo>
                    <a:pt x="0" y="0"/>
                  </a:lnTo>
                  <a:lnTo>
                    <a:pt x="0" y="6261"/>
                  </a:lnTo>
                  <a:lnTo>
                    <a:pt x="215" y="13995"/>
                  </a:lnTo>
                  <a:lnTo>
                    <a:pt x="431" y="21310"/>
                  </a:lnTo>
                  <a:lnTo>
                    <a:pt x="635" y="28206"/>
                  </a:lnTo>
                  <a:lnTo>
                    <a:pt x="635" y="34467"/>
                  </a:lnTo>
                  <a:lnTo>
                    <a:pt x="838" y="39903"/>
                  </a:lnTo>
                  <a:lnTo>
                    <a:pt x="838" y="42405"/>
                  </a:lnTo>
                  <a:lnTo>
                    <a:pt x="1054" y="44500"/>
                  </a:lnTo>
                  <a:lnTo>
                    <a:pt x="1054" y="46380"/>
                  </a:lnTo>
                  <a:lnTo>
                    <a:pt x="1257" y="48056"/>
                  </a:lnTo>
                  <a:lnTo>
                    <a:pt x="1257" y="49517"/>
                  </a:lnTo>
                  <a:lnTo>
                    <a:pt x="1257" y="50558"/>
                  </a:lnTo>
                  <a:lnTo>
                    <a:pt x="1879" y="50139"/>
                  </a:lnTo>
                  <a:lnTo>
                    <a:pt x="2933" y="49517"/>
                  </a:lnTo>
                </a:path>
              </a:pathLst>
            </a:custGeom>
            <a:ln w="5854">
              <a:solidFill>
                <a:srgbClr val="231F20"/>
              </a:solidFill>
            </a:ln>
          </p:spPr>
          <p:txBody>
            <a:bodyPr wrap="square" lIns="0" tIns="0" rIns="0" bIns="0" rtlCol="0"/>
            <a:lstStyle/>
            <a:p/>
          </p:txBody>
        </p:sp>
        <p:sp>
          <p:nvSpPr>
            <p:cNvPr id="630" name="object 630" descr=""/>
            <p:cNvSpPr/>
            <p:nvPr/>
          </p:nvSpPr>
          <p:spPr>
            <a:xfrm>
              <a:off x="1504989" y="2077498"/>
              <a:ext cx="1270" cy="49530"/>
            </a:xfrm>
            <a:custGeom>
              <a:avLst/>
              <a:gdLst/>
              <a:ahLst/>
              <a:cxnLst/>
              <a:rect l="l" t="t" r="r" b="b"/>
              <a:pathLst>
                <a:path w="1269" h="49530">
                  <a:moveTo>
                    <a:pt x="0" y="0"/>
                  </a:moveTo>
                  <a:lnTo>
                    <a:pt x="215" y="14833"/>
                  </a:lnTo>
                  <a:lnTo>
                    <a:pt x="419" y="21945"/>
                  </a:lnTo>
                  <a:lnTo>
                    <a:pt x="419" y="28841"/>
                  </a:lnTo>
                  <a:lnTo>
                    <a:pt x="622" y="35102"/>
                  </a:lnTo>
                  <a:lnTo>
                    <a:pt x="838" y="40741"/>
                  </a:lnTo>
                  <a:lnTo>
                    <a:pt x="838" y="43256"/>
                  </a:lnTo>
                  <a:lnTo>
                    <a:pt x="838" y="45554"/>
                  </a:lnTo>
                  <a:lnTo>
                    <a:pt x="1054" y="47637"/>
                  </a:lnTo>
                  <a:lnTo>
                    <a:pt x="1054" y="49517"/>
                  </a:lnTo>
                </a:path>
              </a:pathLst>
            </a:custGeom>
            <a:ln w="5854">
              <a:solidFill>
                <a:srgbClr val="231F20"/>
              </a:solidFill>
            </a:ln>
          </p:spPr>
          <p:txBody>
            <a:bodyPr wrap="square" lIns="0" tIns="0" rIns="0" bIns="0" rtlCol="0"/>
            <a:lstStyle/>
            <a:p/>
          </p:txBody>
        </p:sp>
        <p:sp>
          <p:nvSpPr>
            <p:cNvPr id="631" name="object 631" descr=""/>
            <p:cNvSpPr/>
            <p:nvPr/>
          </p:nvSpPr>
          <p:spPr>
            <a:xfrm>
              <a:off x="1503522" y="2077503"/>
              <a:ext cx="2540" cy="49530"/>
            </a:xfrm>
            <a:custGeom>
              <a:avLst/>
              <a:gdLst/>
              <a:ahLst/>
              <a:cxnLst/>
              <a:rect l="l" t="t" r="r" b="b"/>
              <a:pathLst>
                <a:path w="2540" h="49530">
                  <a:moveTo>
                    <a:pt x="2514" y="49517"/>
                  </a:moveTo>
                  <a:lnTo>
                    <a:pt x="1054" y="49517"/>
                  </a:lnTo>
                  <a:lnTo>
                    <a:pt x="1054" y="47637"/>
                  </a:lnTo>
                  <a:lnTo>
                    <a:pt x="838" y="45554"/>
                  </a:lnTo>
                  <a:lnTo>
                    <a:pt x="838" y="40741"/>
                  </a:lnTo>
                  <a:lnTo>
                    <a:pt x="634" y="35102"/>
                  </a:lnTo>
                  <a:lnTo>
                    <a:pt x="419" y="28829"/>
                  </a:lnTo>
                  <a:lnTo>
                    <a:pt x="419" y="21932"/>
                  </a:lnTo>
                  <a:lnTo>
                    <a:pt x="215" y="14617"/>
                  </a:lnTo>
                  <a:lnTo>
                    <a:pt x="0" y="0"/>
                  </a:lnTo>
                </a:path>
              </a:pathLst>
            </a:custGeom>
            <a:ln w="5854">
              <a:solidFill>
                <a:srgbClr val="231F20"/>
              </a:solidFill>
            </a:ln>
          </p:spPr>
          <p:txBody>
            <a:bodyPr wrap="square" lIns="0" tIns="0" rIns="0" bIns="0" rtlCol="0"/>
            <a:lstStyle/>
            <a:p/>
          </p:txBody>
        </p:sp>
        <p:sp>
          <p:nvSpPr>
            <p:cNvPr id="632" name="object 632" descr=""/>
            <p:cNvSpPr/>
            <p:nvPr/>
          </p:nvSpPr>
          <p:spPr>
            <a:xfrm>
              <a:off x="1534034" y="2077499"/>
              <a:ext cx="1905" cy="50165"/>
            </a:xfrm>
            <a:custGeom>
              <a:avLst/>
              <a:gdLst/>
              <a:ahLst/>
              <a:cxnLst/>
              <a:rect l="l" t="t" r="r" b="b"/>
              <a:pathLst>
                <a:path w="1905" h="50164">
                  <a:moveTo>
                    <a:pt x="1879" y="49936"/>
                  </a:moveTo>
                  <a:lnTo>
                    <a:pt x="1257" y="49517"/>
                  </a:lnTo>
                  <a:lnTo>
                    <a:pt x="1054" y="47637"/>
                  </a:lnTo>
                  <a:lnTo>
                    <a:pt x="1054" y="45554"/>
                  </a:lnTo>
                  <a:lnTo>
                    <a:pt x="1054" y="43256"/>
                  </a:lnTo>
                  <a:lnTo>
                    <a:pt x="838" y="40741"/>
                  </a:lnTo>
                  <a:lnTo>
                    <a:pt x="622" y="35102"/>
                  </a:lnTo>
                  <a:lnTo>
                    <a:pt x="622" y="28829"/>
                  </a:lnTo>
                  <a:lnTo>
                    <a:pt x="419" y="21932"/>
                  </a:lnTo>
                  <a:lnTo>
                    <a:pt x="215" y="14833"/>
                  </a:lnTo>
                  <a:lnTo>
                    <a:pt x="0" y="0"/>
                  </a:lnTo>
                  <a:lnTo>
                    <a:pt x="1879" y="0"/>
                  </a:lnTo>
                  <a:lnTo>
                    <a:pt x="1879" y="6273"/>
                  </a:lnTo>
                  <a:lnTo>
                    <a:pt x="1879" y="9194"/>
                  </a:lnTo>
                </a:path>
              </a:pathLst>
            </a:custGeom>
            <a:ln w="5854">
              <a:solidFill>
                <a:srgbClr val="231F20"/>
              </a:solidFill>
            </a:ln>
          </p:spPr>
          <p:txBody>
            <a:bodyPr wrap="square" lIns="0" tIns="0" rIns="0" bIns="0" rtlCol="0"/>
            <a:lstStyle/>
            <a:p/>
          </p:txBody>
        </p:sp>
        <p:sp>
          <p:nvSpPr>
            <p:cNvPr id="633" name="object 633" descr=""/>
            <p:cNvSpPr/>
            <p:nvPr/>
          </p:nvSpPr>
          <p:spPr>
            <a:xfrm>
              <a:off x="1522332" y="2077498"/>
              <a:ext cx="3175" cy="50800"/>
            </a:xfrm>
            <a:custGeom>
              <a:avLst/>
              <a:gdLst/>
              <a:ahLst/>
              <a:cxnLst/>
              <a:rect l="l" t="t" r="r" b="b"/>
              <a:pathLst>
                <a:path w="3175" h="50800">
                  <a:moveTo>
                    <a:pt x="1879" y="0"/>
                  </a:moveTo>
                  <a:lnTo>
                    <a:pt x="0" y="0"/>
                  </a:lnTo>
                  <a:lnTo>
                    <a:pt x="419" y="14833"/>
                  </a:lnTo>
                  <a:lnTo>
                    <a:pt x="419" y="21945"/>
                  </a:lnTo>
                  <a:lnTo>
                    <a:pt x="622" y="28841"/>
                  </a:lnTo>
                  <a:lnTo>
                    <a:pt x="838" y="35102"/>
                  </a:lnTo>
                  <a:lnTo>
                    <a:pt x="838" y="40741"/>
                  </a:lnTo>
                  <a:lnTo>
                    <a:pt x="1054" y="43256"/>
                  </a:lnTo>
                  <a:lnTo>
                    <a:pt x="1054" y="45554"/>
                  </a:lnTo>
                  <a:lnTo>
                    <a:pt x="1054" y="47637"/>
                  </a:lnTo>
                  <a:lnTo>
                    <a:pt x="1257" y="49517"/>
                  </a:lnTo>
                  <a:lnTo>
                    <a:pt x="2298" y="50152"/>
                  </a:lnTo>
                  <a:lnTo>
                    <a:pt x="3136" y="50558"/>
                  </a:lnTo>
                  <a:lnTo>
                    <a:pt x="3136" y="49517"/>
                  </a:lnTo>
                  <a:lnTo>
                    <a:pt x="3136" y="48056"/>
                  </a:lnTo>
                  <a:lnTo>
                    <a:pt x="2933" y="46393"/>
                  </a:lnTo>
                  <a:lnTo>
                    <a:pt x="2933" y="44500"/>
                  </a:lnTo>
                  <a:lnTo>
                    <a:pt x="2933" y="42418"/>
                  </a:lnTo>
                  <a:lnTo>
                    <a:pt x="2717" y="39916"/>
                  </a:lnTo>
                  <a:lnTo>
                    <a:pt x="2717" y="34480"/>
                  </a:lnTo>
                  <a:lnTo>
                    <a:pt x="2501" y="28206"/>
                  </a:lnTo>
                  <a:lnTo>
                    <a:pt x="2298" y="21310"/>
                  </a:lnTo>
                  <a:lnTo>
                    <a:pt x="2095" y="14008"/>
                  </a:lnTo>
                  <a:lnTo>
                    <a:pt x="2095" y="6273"/>
                  </a:lnTo>
                  <a:lnTo>
                    <a:pt x="1879" y="0"/>
                  </a:lnTo>
                </a:path>
              </a:pathLst>
            </a:custGeom>
            <a:ln w="5854">
              <a:solidFill>
                <a:srgbClr val="231F20"/>
              </a:solidFill>
            </a:ln>
          </p:spPr>
          <p:txBody>
            <a:bodyPr wrap="square" lIns="0" tIns="0" rIns="0" bIns="0" rtlCol="0"/>
            <a:lstStyle/>
            <a:p/>
          </p:txBody>
        </p:sp>
        <p:sp>
          <p:nvSpPr>
            <p:cNvPr id="634" name="object 634" descr=""/>
            <p:cNvSpPr/>
            <p:nvPr/>
          </p:nvSpPr>
          <p:spPr>
            <a:xfrm>
              <a:off x="1508757" y="2127020"/>
              <a:ext cx="1905" cy="1270"/>
            </a:xfrm>
            <a:custGeom>
              <a:avLst/>
              <a:gdLst/>
              <a:ahLst/>
              <a:cxnLst/>
              <a:rect l="l" t="t" r="r" b="b"/>
              <a:pathLst>
                <a:path w="1905" h="1269">
                  <a:moveTo>
                    <a:pt x="1663" y="0"/>
                  </a:moveTo>
                  <a:lnTo>
                    <a:pt x="622" y="622"/>
                  </a:lnTo>
                  <a:lnTo>
                    <a:pt x="0" y="1041"/>
                  </a:lnTo>
                </a:path>
              </a:pathLst>
            </a:custGeom>
            <a:ln w="5854">
              <a:solidFill>
                <a:srgbClr val="231F20"/>
              </a:solidFill>
            </a:ln>
          </p:spPr>
          <p:txBody>
            <a:bodyPr wrap="square" lIns="0" tIns="0" rIns="0" bIns="0" rtlCol="0"/>
            <a:lstStyle/>
            <a:p/>
          </p:txBody>
        </p:sp>
        <p:sp>
          <p:nvSpPr>
            <p:cNvPr id="635" name="object 635" descr=""/>
            <p:cNvSpPr/>
            <p:nvPr/>
          </p:nvSpPr>
          <p:spPr>
            <a:xfrm>
              <a:off x="1507505" y="2077498"/>
              <a:ext cx="1905" cy="50800"/>
            </a:xfrm>
            <a:custGeom>
              <a:avLst/>
              <a:gdLst/>
              <a:ahLst/>
              <a:cxnLst/>
              <a:rect l="l" t="t" r="r" b="b"/>
              <a:pathLst>
                <a:path w="1905" h="50800">
                  <a:moveTo>
                    <a:pt x="1663" y="0"/>
                  </a:moveTo>
                  <a:lnTo>
                    <a:pt x="0" y="0"/>
                  </a:lnTo>
                  <a:lnTo>
                    <a:pt x="0" y="6273"/>
                  </a:lnTo>
                  <a:lnTo>
                    <a:pt x="203" y="14008"/>
                  </a:lnTo>
                  <a:lnTo>
                    <a:pt x="406" y="21310"/>
                  </a:lnTo>
                  <a:lnTo>
                    <a:pt x="622" y="28003"/>
                  </a:lnTo>
                  <a:lnTo>
                    <a:pt x="622" y="34480"/>
                  </a:lnTo>
                  <a:lnTo>
                    <a:pt x="825" y="39916"/>
                  </a:lnTo>
                  <a:lnTo>
                    <a:pt x="1041" y="42418"/>
                  </a:lnTo>
                  <a:lnTo>
                    <a:pt x="1041" y="44500"/>
                  </a:lnTo>
                  <a:lnTo>
                    <a:pt x="1041" y="46393"/>
                  </a:lnTo>
                  <a:lnTo>
                    <a:pt x="1244" y="48056"/>
                  </a:lnTo>
                  <a:lnTo>
                    <a:pt x="1244" y="49517"/>
                  </a:lnTo>
                  <a:lnTo>
                    <a:pt x="1244" y="50558"/>
                  </a:lnTo>
                </a:path>
              </a:pathLst>
            </a:custGeom>
            <a:ln w="5854">
              <a:solidFill>
                <a:srgbClr val="231F20"/>
              </a:solidFill>
            </a:ln>
          </p:spPr>
          <p:txBody>
            <a:bodyPr wrap="square" lIns="0" tIns="0" rIns="0" bIns="0" rtlCol="0"/>
            <a:lstStyle/>
            <a:p/>
          </p:txBody>
        </p:sp>
        <p:sp>
          <p:nvSpPr>
            <p:cNvPr id="636" name="object 636" descr=""/>
            <p:cNvSpPr/>
            <p:nvPr/>
          </p:nvSpPr>
          <p:spPr>
            <a:xfrm>
              <a:off x="1510842" y="2077498"/>
              <a:ext cx="1270" cy="49530"/>
            </a:xfrm>
            <a:custGeom>
              <a:avLst/>
              <a:gdLst/>
              <a:ahLst/>
              <a:cxnLst/>
              <a:rect l="l" t="t" r="r" b="b"/>
              <a:pathLst>
                <a:path w="1269" h="49530">
                  <a:moveTo>
                    <a:pt x="0" y="0"/>
                  </a:moveTo>
                  <a:lnTo>
                    <a:pt x="215" y="14833"/>
                  </a:lnTo>
                  <a:lnTo>
                    <a:pt x="419" y="21945"/>
                  </a:lnTo>
                  <a:lnTo>
                    <a:pt x="419" y="28841"/>
                  </a:lnTo>
                  <a:lnTo>
                    <a:pt x="622" y="35102"/>
                  </a:lnTo>
                  <a:lnTo>
                    <a:pt x="838" y="40741"/>
                  </a:lnTo>
                  <a:lnTo>
                    <a:pt x="838" y="43256"/>
                  </a:lnTo>
                  <a:lnTo>
                    <a:pt x="838" y="45554"/>
                  </a:lnTo>
                  <a:lnTo>
                    <a:pt x="1041" y="47637"/>
                  </a:lnTo>
                  <a:lnTo>
                    <a:pt x="1041" y="49517"/>
                  </a:lnTo>
                </a:path>
              </a:pathLst>
            </a:custGeom>
            <a:ln w="5854">
              <a:solidFill>
                <a:srgbClr val="231F20"/>
              </a:solidFill>
            </a:ln>
          </p:spPr>
          <p:txBody>
            <a:bodyPr wrap="square" lIns="0" tIns="0" rIns="0" bIns="0" rtlCol="0"/>
            <a:lstStyle/>
            <a:p/>
          </p:txBody>
        </p:sp>
        <p:sp>
          <p:nvSpPr>
            <p:cNvPr id="637" name="object 637" descr=""/>
            <p:cNvSpPr/>
            <p:nvPr/>
          </p:nvSpPr>
          <p:spPr>
            <a:xfrm>
              <a:off x="1509382" y="2077503"/>
              <a:ext cx="2540" cy="49530"/>
            </a:xfrm>
            <a:custGeom>
              <a:avLst/>
              <a:gdLst/>
              <a:ahLst/>
              <a:cxnLst/>
              <a:rect l="l" t="t" r="r" b="b"/>
              <a:pathLst>
                <a:path w="2540" h="49530">
                  <a:moveTo>
                    <a:pt x="2501" y="49517"/>
                  </a:moveTo>
                  <a:lnTo>
                    <a:pt x="1041" y="49517"/>
                  </a:lnTo>
                  <a:lnTo>
                    <a:pt x="1041" y="47637"/>
                  </a:lnTo>
                  <a:lnTo>
                    <a:pt x="838" y="45554"/>
                  </a:lnTo>
                  <a:lnTo>
                    <a:pt x="838" y="43243"/>
                  </a:lnTo>
                  <a:lnTo>
                    <a:pt x="838" y="40741"/>
                  </a:lnTo>
                  <a:lnTo>
                    <a:pt x="622" y="35102"/>
                  </a:lnTo>
                  <a:lnTo>
                    <a:pt x="406" y="28829"/>
                  </a:lnTo>
                  <a:lnTo>
                    <a:pt x="406" y="21932"/>
                  </a:lnTo>
                  <a:lnTo>
                    <a:pt x="203" y="14833"/>
                  </a:lnTo>
                  <a:lnTo>
                    <a:pt x="0" y="0"/>
                  </a:lnTo>
                </a:path>
              </a:pathLst>
            </a:custGeom>
            <a:ln w="5854">
              <a:solidFill>
                <a:srgbClr val="231F20"/>
              </a:solidFill>
            </a:ln>
          </p:spPr>
          <p:txBody>
            <a:bodyPr wrap="square" lIns="0" tIns="0" rIns="0" bIns="0" rtlCol="0"/>
            <a:lstStyle/>
            <a:p/>
          </p:txBody>
        </p:sp>
        <p:sp>
          <p:nvSpPr>
            <p:cNvPr id="638" name="object 638" descr=""/>
            <p:cNvSpPr/>
            <p:nvPr/>
          </p:nvSpPr>
          <p:spPr>
            <a:xfrm>
              <a:off x="1555559" y="2083766"/>
              <a:ext cx="3175" cy="50800"/>
            </a:xfrm>
            <a:custGeom>
              <a:avLst/>
              <a:gdLst/>
              <a:ahLst/>
              <a:cxnLst/>
              <a:rect l="l" t="t" r="r" b="b"/>
              <a:pathLst>
                <a:path w="3175" h="50800">
                  <a:moveTo>
                    <a:pt x="0" y="0"/>
                  </a:moveTo>
                  <a:lnTo>
                    <a:pt x="419" y="10858"/>
                  </a:lnTo>
                  <a:lnTo>
                    <a:pt x="622" y="13792"/>
                  </a:lnTo>
                  <a:lnTo>
                    <a:pt x="622" y="17132"/>
                  </a:lnTo>
                  <a:lnTo>
                    <a:pt x="838" y="20688"/>
                  </a:lnTo>
                  <a:lnTo>
                    <a:pt x="1041" y="24447"/>
                  </a:lnTo>
                  <a:lnTo>
                    <a:pt x="1257" y="32804"/>
                  </a:lnTo>
                  <a:lnTo>
                    <a:pt x="1460" y="36982"/>
                  </a:lnTo>
                  <a:lnTo>
                    <a:pt x="1663" y="40741"/>
                  </a:lnTo>
                  <a:lnTo>
                    <a:pt x="1663" y="42418"/>
                  </a:lnTo>
                  <a:lnTo>
                    <a:pt x="1879" y="43662"/>
                  </a:lnTo>
                  <a:lnTo>
                    <a:pt x="2095" y="44716"/>
                  </a:lnTo>
                  <a:lnTo>
                    <a:pt x="2095" y="45554"/>
                  </a:lnTo>
                  <a:lnTo>
                    <a:pt x="2298" y="46380"/>
                  </a:lnTo>
                  <a:lnTo>
                    <a:pt x="2717" y="46812"/>
                  </a:lnTo>
                  <a:lnTo>
                    <a:pt x="2717" y="50774"/>
                  </a:lnTo>
                </a:path>
              </a:pathLst>
            </a:custGeom>
            <a:ln w="5854">
              <a:solidFill>
                <a:srgbClr val="231F20"/>
              </a:solidFill>
            </a:ln>
          </p:spPr>
          <p:txBody>
            <a:bodyPr wrap="square" lIns="0" tIns="0" rIns="0" bIns="0" rtlCol="0"/>
            <a:lstStyle/>
            <a:p/>
          </p:txBody>
        </p:sp>
        <p:sp>
          <p:nvSpPr>
            <p:cNvPr id="639" name="object 639" descr=""/>
            <p:cNvSpPr/>
            <p:nvPr/>
          </p:nvSpPr>
          <p:spPr>
            <a:xfrm>
              <a:off x="1552632" y="2079587"/>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640" name="object 640" descr=""/>
            <p:cNvSpPr/>
            <p:nvPr/>
          </p:nvSpPr>
          <p:spPr>
            <a:xfrm>
              <a:off x="1633289" y="2144990"/>
              <a:ext cx="1905" cy="1905"/>
            </a:xfrm>
            <a:custGeom>
              <a:avLst/>
              <a:gdLst/>
              <a:ahLst/>
              <a:cxnLst/>
              <a:rect l="l" t="t" r="r" b="b"/>
              <a:pathLst>
                <a:path w="1905" h="1905">
                  <a:moveTo>
                    <a:pt x="1879" y="0"/>
                  </a:moveTo>
                  <a:lnTo>
                    <a:pt x="1663" y="838"/>
                  </a:lnTo>
                  <a:lnTo>
                    <a:pt x="1257" y="1257"/>
                  </a:lnTo>
                  <a:lnTo>
                    <a:pt x="622" y="1663"/>
                  </a:lnTo>
                  <a:lnTo>
                    <a:pt x="0" y="1879"/>
                  </a:lnTo>
                </a:path>
              </a:pathLst>
            </a:custGeom>
            <a:ln w="5854">
              <a:solidFill>
                <a:srgbClr val="231F20"/>
              </a:solidFill>
            </a:ln>
          </p:spPr>
          <p:txBody>
            <a:bodyPr wrap="square" lIns="0" tIns="0" rIns="0" bIns="0" rtlCol="0"/>
            <a:lstStyle/>
            <a:p/>
          </p:txBody>
        </p:sp>
        <p:sp>
          <p:nvSpPr>
            <p:cNvPr id="641" name="object 641" descr=""/>
            <p:cNvSpPr/>
            <p:nvPr/>
          </p:nvSpPr>
          <p:spPr>
            <a:xfrm>
              <a:off x="1621171" y="2145617"/>
              <a:ext cx="1905" cy="1270"/>
            </a:xfrm>
            <a:custGeom>
              <a:avLst/>
              <a:gdLst/>
              <a:ahLst/>
              <a:cxnLst/>
              <a:rect l="l" t="t" r="r" b="b"/>
              <a:pathLst>
                <a:path w="1905" h="1269">
                  <a:moveTo>
                    <a:pt x="1460" y="838"/>
                  </a:moveTo>
                  <a:lnTo>
                    <a:pt x="838" y="622"/>
                  </a:lnTo>
                  <a:lnTo>
                    <a:pt x="0" y="0"/>
                  </a:lnTo>
                </a:path>
              </a:pathLst>
            </a:custGeom>
            <a:ln w="5854">
              <a:solidFill>
                <a:srgbClr val="231F20"/>
              </a:solidFill>
            </a:ln>
          </p:spPr>
          <p:txBody>
            <a:bodyPr wrap="square" lIns="0" tIns="0" rIns="0" bIns="0" rtlCol="0"/>
            <a:lstStyle/>
            <a:p/>
          </p:txBody>
        </p:sp>
        <p:sp>
          <p:nvSpPr>
            <p:cNvPr id="642" name="object 642" descr=""/>
            <p:cNvSpPr/>
            <p:nvPr/>
          </p:nvSpPr>
          <p:spPr>
            <a:xfrm>
              <a:off x="1550329" y="2077501"/>
              <a:ext cx="8255" cy="58419"/>
            </a:xfrm>
            <a:custGeom>
              <a:avLst/>
              <a:gdLst/>
              <a:ahLst/>
              <a:cxnLst/>
              <a:rect l="l" t="t" r="r" b="b"/>
              <a:pathLst>
                <a:path w="8255" h="58419">
                  <a:moveTo>
                    <a:pt x="6692" y="58293"/>
                  </a:moveTo>
                  <a:lnTo>
                    <a:pt x="7518" y="57873"/>
                  </a:lnTo>
                  <a:lnTo>
                    <a:pt x="7950" y="57035"/>
                  </a:lnTo>
                  <a:lnTo>
                    <a:pt x="7518" y="56832"/>
                  </a:lnTo>
                  <a:lnTo>
                    <a:pt x="7315" y="55994"/>
                  </a:lnTo>
                  <a:lnTo>
                    <a:pt x="7112" y="54533"/>
                  </a:lnTo>
                  <a:lnTo>
                    <a:pt x="7112" y="52654"/>
                  </a:lnTo>
                  <a:lnTo>
                    <a:pt x="6896" y="50355"/>
                  </a:lnTo>
                  <a:lnTo>
                    <a:pt x="6692" y="47434"/>
                  </a:lnTo>
                  <a:lnTo>
                    <a:pt x="6692" y="44500"/>
                  </a:lnTo>
                  <a:lnTo>
                    <a:pt x="6477" y="40944"/>
                  </a:lnTo>
                  <a:lnTo>
                    <a:pt x="6273" y="37185"/>
                  </a:lnTo>
                  <a:lnTo>
                    <a:pt x="6273" y="33223"/>
                  </a:lnTo>
                  <a:lnTo>
                    <a:pt x="6070" y="28829"/>
                  </a:lnTo>
                  <a:lnTo>
                    <a:pt x="5854" y="24434"/>
                  </a:lnTo>
                  <a:lnTo>
                    <a:pt x="5638" y="15036"/>
                  </a:lnTo>
                  <a:lnTo>
                    <a:pt x="5232" y="5016"/>
                  </a:lnTo>
                  <a:lnTo>
                    <a:pt x="4813" y="2921"/>
                  </a:lnTo>
                  <a:lnTo>
                    <a:pt x="3556" y="1460"/>
                  </a:lnTo>
                  <a:lnTo>
                    <a:pt x="1892" y="406"/>
                  </a:lnTo>
                  <a:lnTo>
                    <a:pt x="0" y="0"/>
                  </a:lnTo>
                </a:path>
              </a:pathLst>
            </a:custGeom>
            <a:ln w="5854">
              <a:solidFill>
                <a:srgbClr val="231F20"/>
              </a:solidFill>
            </a:ln>
          </p:spPr>
          <p:txBody>
            <a:bodyPr wrap="square" lIns="0" tIns="0" rIns="0" bIns="0" rtlCol="0"/>
            <a:lstStyle/>
            <a:p/>
          </p:txBody>
        </p:sp>
        <p:sp>
          <p:nvSpPr>
            <p:cNvPr id="643" name="object 643" descr=""/>
            <p:cNvSpPr/>
            <p:nvPr/>
          </p:nvSpPr>
          <p:spPr>
            <a:xfrm>
              <a:off x="1550332" y="2078545"/>
              <a:ext cx="6985" cy="57785"/>
            </a:xfrm>
            <a:custGeom>
              <a:avLst/>
              <a:gdLst/>
              <a:ahLst/>
              <a:cxnLst/>
              <a:rect l="l" t="t" r="r" b="b"/>
              <a:pathLst>
                <a:path w="6984" h="57785">
                  <a:moveTo>
                    <a:pt x="0" y="0"/>
                  </a:moveTo>
                  <a:lnTo>
                    <a:pt x="1460" y="203"/>
                  </a:lnTo>
                  <a:lnTo>
                    <a:pt x="2717" y="1041"/>
                  </a:lnTo>
                  <a:lnTo>
                    <a:pt x="3759" y="2298"/>
                  </a:lnTo>
                  <a:lnTo>
                    <a:pt x="3975" y="3962"/>
                  </a:lnTo>
                  <a:lnTo>
                    <a:pt x="4178" y="5219"/>
                  </a:lnTo>
                  <a:lnTo>
                    <a:pt x="4597" y="15252"/>
                  </a:lnTo>
                  <a:lnTo>
                    <a:pt x="4800" y="24650"/>
                  </a:lnTo>
                  <a:lnTo>
                    <a:pt x="5016" y="29248"/>
                  </a:lnTo>
                  <a:lnTo>
                    <a:pt x="5016" y="33426"/>
                  </a:lnTo>
                  <a:lnTo>
                    <a:pt x="5232" y="37401"/>
                  </a:lnTo>
                  <a:lnTo>
                    <a:pt x="5232" y="41160"/>
                  </a:lnTo>
                  <a:lnTo>
                    <a:pt x="5435" y="44716"/>
                  </a:lnTo>
                  <a:lnTo>
                    <a:pt x="5638" y="47637"/>
                  </a:lnTo>
                  <a:lnTo>
                    <a:pt x="5638" y="50355"/>
                  </a:lnTo>
                  <a:lnTo>
                    <a:pt x="5854" y="52654"/>
                  </a:lnTo>
                  <a:lnTo>
                    <a:pt x="6070" y="54317"/>
                  </a:lnTo>
                  <a:lnTo>
                    <a:pt x="6273" y="55791"/>
                  </a:lnTo>
                  <a:lnTo>
                    <a:pt x="6273" y="56616"/>
                  </a:lnTo>
                  <a:lnTo>
                    <a:pt x="6692" y="57035"/>
                  </a:lnTo>
                  <a:lnTo>
                    <a:pt x="6692" y="57251"/>
                  </a:lnTo>
                </a:path>
              </a:pathLst>
            </a:custGeom>
            <a:ln w="5854">
              <a:solidFill>
                <a:srgbClr val="231F20"/>
              </a:solidFill>
            </a:ln>
          </p:spPr>
          <p:txBody>
            <a:bodyPr wrap="square" lIns="0" tIns="0" rIns="0" bIns="0" rtlCol="0"/>
            <a:lstStyle/>
            <a:p/>
          </p:txBody>
        </p:sp>
        <p:sp>
          <p:nvSpPr>
            <p:cNvPr id="644" name="object 644" descr=""/>
            <p:cNvSpPr/>
            <p:nvPr/>
          </p:nvSpPr>
          <p:spPr>
            <a:xfrm>
              <a:off x="1571440" y="2114485"/>
              <a:ext cx="635" cy="17780"/>
            </a:xfrm>
            <a:custGeom>
              <a:avLst/>
              <a:gdLst/>
              <a:ahLst/>
              <a:cxnLst/>
              <a:rect l="l" t="t" r="r" b="b"/>
              <a:pathLst>
                <a:path w="634" h="17780">
                  <a:moveTo>
                    <a:pt x="0" y="17551"/>
                  </a:moveTo>
                  <a:lnTo>
                    <a:pt x="0" y="10858"/>
                  </a:lnTo>
                  <a:lnTo>
                    <a:pt x="203" y="7937"/>
                  </a:lnTo>
                  <a:lnTo>
                    <a:pt x="203" y="5422"/>
                  </a:lnTo>
                  <a:lnTo>
                    <a:pt x="203" y="3136"/>
                  </a:lnTo>
                  <a:lnTo>
                    <a:pt x="203" y="1460"/>
                  </a:lnTo>
                  <a:lnTo>
                    <a:pt x="203" y="419"/>
                  </a:lnTo>
                  <a:lnTo>
                    <a:pt x="419" y="0"/>
                  </a:lnTo>
                </a:path>
              </a:pathLst>
            </a:custGeom>
            <a:ln w="5854">
              <a:solidFill>
                <a:srgbClr val="231F20"/>
              </a:solidFill>
            </a:ln>
          </p:spPr>
          <p:txBody>
            <a:bodyPr wrap="square" lIns="0" tIns="0" rIns="0" bIns="0" rtlCol="0"/>
            <a:lstStyle/>
            <a:p/>
          </p:txBody>
        </p:sp>
        <p:sp>
          <p:nvSpPr>
            <p:cNvPr id="645" name="object 645" descr=""/>
            <p:cNvSpPr/>
            <p:nvPr/>
          </p:nvSpPr>
          <p:spPr>
            <a:xfrm>
              <a:off x="1571437" y="2035706"/>
              <a:ext cx="635" cy="17780"/>
            </a:xfrm>
            <a:custGeom>
              <a:avLst/>
              <a:gdLst/>
              <a:ahLst/>
              <a:cxnLst/>
              <a:rect l="l" t="t" r="r" b="b"/>
              <a:pathLst>
                <a:path w="634" h="17780">
                  <a:moveTo>
                    <a:pt x="419" y="17551"/>
                  </a:moveTo>
                  <a:lnTo>
                    <a:pt x="203" y="17132"/>
                  </a:lnTo>
                  <a:lnTo>
                    <a:pt x="203" y="16090"/>
                  </a:lnTo>
                  <a:lnTo>
                    <a:pt x="203" y="14414"/>
                  </a:lnTo>
                  <a:lnTo>
                    <a:pt x="203" y="12115"/>
                  </a:lnTo>
                  <a:lnTo>
                    <a:pt x="203" y="9613"/>
                  </a:lnTo>
                  <a:lnTo>
                    <a:pt x="0" y="6692"/>
                  </a:lnTo>
                  <a:lnTo>
                    <a:pt x="0" y="0"/>
                  </a:lnTo>
                </a:path>
              </a:pathLst>
            </a:custGeom>
            <a:ln w="5854">
              <a:solidFill>
                <a:srgbClr val="231F20"/>
              </a:solidFill>
            </a:ln>
          </p:spPr>
          <p:txBody>
            <a:bodyPr wrap="square" lIns="0" tIns="0" rIns="0" bIns="0" rtlCol="0"/>
            <a:lstStyle/>
            <a:p/>
          </p:txBody>
        </p:sp>
        <p:sp>
          <p:nvSpPr>
            <p:cNvPr id="646" name="object 646" descr=""/>
            <p:cNvSpPr/>
            <p:nvPr/>
          </p:nvSpPr>
          <p:spPr>
            <a:xfrm>
              <a:off x="1621378" y="2051590"/>
              <a:ext cx="0" cy="635"/>
            </a:xfrm>
            <a:custGeom>
              <a:avLst/>
              <a:gdLst/>
              <a:ahLst/>
              <a:cxnLst/>
              <a:rect l="l" t="t" r="r" b="b"/>
              <a:pathLst>
                <a:path w="0" h="635">
                  <a:moveTo>
                    <a:pt x="0" y="0"/>
                  </a:moveTo>
                  <a:lnTo>
                    <a:pt x="0" y="203"/>
                  </a:lnTo>
                </a:path>
              </a:pathLst>
            </a:custGeom>
            <a:ln w="5854">
              <a:solidFill>
                <a:srgbClr val="231F20"/>
              </a:solidFill>
            </a:ln>
          </p:spPr>
          <p:txBody>
            <a:bodyPr wrap="square" lIns="0" tIns="0" rIns="0" bIns="0" rtlCol="0"/>
            <a:lstStyle/>
            <a:p/>
          </p:txBody>
        </p:sp>
        <p:sp>
          <p:nvSpPr>
            <p:cNvPr id="647" name="object 647" descr=""/>
            <p:cNvSpPr/>
            <p:nvPr/>
          </p:nvSpPr>
          <p:spPr>
            <a:xfrm>
              <a:off x="1621378" y="2115939"/>
              <a:ext cx="0" cy="635"/>
            </a:xfrm>
            <a:custGeom>
              <a:avLst/>
              <a:gdLst/>
              <a:ahLst/>
              <a:cxnLst/>
              <a:rect l="l" t="t" r="r" b="b"/>
              <a:pathLst>
                <a:path w="0" h="635">
                  <a:moveTo>
                    <a:pt x="0" y="215"/>
                  </a:moveTo>
                  <a:lnTo>
                    <a:pt x="0" y="0"/>
                  </a:lnTo>
                </a:path>
              </a:pathLst>
            </a:custGeom>
            <a:ln w="5854">
              <a:solidFill>
                <a:srgbClr val="231F20"/>
              </a:solidFill>
            </a:ln>
          </p:spPr>
          <p:txBody>
            <a:bodyPr wrap="square" lIns="0" tIns="0" rIns="0" bIns="0" rtlCol="0"/>
            <a:lstStyle/>
            <a:p/>
          </p:txBody>
        </p:sp>
        <p:sp>
          <p:nvSpPr>
            <p:cNvPr id="648" name="object 648" descr=""/>
            <p:cNvSpPr/>
            <p:nvPr/>
          </p:nvSpPr>
          <p:spPr>
            <a:xfrm>
              <a:off x="1621797" y="2059531"/>
              <a:ext cx="1905" cy="635"/>
            </a:xfrm>
            <a:custGeom>
              <a:avLst/>
              <a:gdLst/>
              <a:ahLst/>
              <a:cxnLst/>
              <a:rect l="l" t="t" r="r" b="b"/>
              <a:pathLst>
                <a:path w="1905" h="635">
                  <a:moveTo>
                    <a:pt x="1460" y="622"/>
                  </a:moveTo>
                  <a:lnTo>
                    <a:pt x="838" y="419"/>
                  </a:lnTo>
                  <a:lnTo>
                    <a:pt x="0" y="0"/>
                  </a:lnTo>
                </a:path>
              </a:pathLst>
            </a:custGeom>
            <a:ln w="5854">
              <a:solidFill>
                <a:srgbClr val="231F20"/>
              </a:solidFill>
            </a:ln>
          </p:spPr>
          <p:txBody>
            <a:bodyPr wrap="square" lIns="0" tIns="0" rIns="0" bIns="0" rtlCol="0"/>
            <a:lstStyle/>
            <a:p/>
          </p:txBody>
        </p:sp>
        <p:sp>
          <p:nvSpPr>
            <p:cNvPr id="649" name="object 649" descr=""/>
            <p:cNvSpPr/>
            <p:nvPr/>
          </p:nvSpPr>
          <p:spPr>
            <a:xfrm>
              <a:off x="1623054" y="2134331"/>
              <a:ext cx="635" cy="12065"/>
            </a:xfrm>
            <a:custGeom>
              <a:avLst/>
              <a:gdLst/>
              <a:ahLst/>
              <a:cxnLst/>
              <a:rect l="l" t="t" r="r" b="b"/>
              <a:pathLst>
                <a:path w="634" h="12064">
                  <a:moveTo>
                    <a:pt x="203" y="0"/>
                  </a:moveTo>
                  <a:lnTo>
                    <a:pt x="203" y="0"/>
                  </a:lnTo>
                  <a:lnTo>
                    <a:pt x="203" y="11290"/>
                  </a:lnTo>
                  <a:lnTo>
                    <a:pt x="0" y="11493"/>
                  </a:lnTo>
                </a:path>
              </a:pathLst>
            </a:custGeom>
            <a:ln w="5854">
              <a:solidFill>
                <a:srgbClr val="231F20"/>
              </a:solidFill>
            </a:ln>
          </p:spPr>
          <p:txBody>
            <a:bodyPr wrap="square" lIns="0" tIns="0" rIns="0" bIns="0" rtlCol="0"/>
            <a:lstStyle/>
            <a:p/>
          </p:txBody>
        </p:sp>
        <p:sp>
          <p:nvSpPr>
            <p:cNvPr id="650" name="object 650" descr=""/>
            <p:cNvSpPr/>
            <p:nvPr/>
          </p:nvSpPr>
          <p:spPr>
            <a:xfrm>
              <a:off x="1621793" y="2107590"/>
              <a:ext cx="1905" cy="635"/>
            </a:xfrm>
            <a:custGeom>
              <a:avLst/>
              <a:gdLst/>
              <a:ahLst/>
              <a:cxnLst/>
              <a:rect l="l" t="t" r="r" b="b"/>
              <a:pathLst>
                <a:path w="1905" h="635">
                  <a:moveTo>
                    <a:pt x="0" y="622"/>
                  </a:moveTo>
                  <a:lnTo>
                    <a:pt x="838" y="203"/>
                  </a:lnTo>
                  <a:lnTo>
                    <a:pt x="1460" y="0"/>
                  </a:lnTo>
                </a:path>
              </a:pathLst>
            </a:custGeom>
            <a:ln w="5854">
              <a:solidFill>
                <a:srgbClr val="231F20"/>
              </a:solidFill>
            </a:ln>
          </p:spPr>
          <p:txBody>
            <a:bodyPr wrap="square" lIns="0" tIns="0" rIns="0" bIns="0" rtlCol="0"/>
            <a:lstStyle/>
            <a:p/>
          </p:txBody>
        </p:sp>
        <p:sp>
          <p:nvSpPr>
            <p:cNvPr id="651" name="object 651" descr=""/>
            <p:cNvSpPr/>
            <p:nvPr/>
          </p:nvSpPr>
          <p:spPr>
            <a:xfrm>
              <a:off x="1623258" y="2024009"/>
              <a:ext cx="0" cy="9525"/>
            </a:xfrm>
            <a:custGeom>
              <a:avLst/>
              <a:gdLst/>
              <a:ahLst/>
              <a:cxnLst/>
              <a:rect l="l" t="t" r="r" b="b"/>
              <a:pathLst>
                <a:path w="0" h="9525">
                  <a:moveTo>
                    <a:pt x="0" y="9398"/>
                  </a:moveTo>
                  <a:lnTo>
                    <a:pt x="0" y="4178"/>
                  </a:lnTo>
                  <a:lnTo>
                    <a:pt x="0" y="1879"/>
                  </a:lnTo>
                  <a:lnTo>
                    <a:pt x="0" y="0"/>
                  </a:lnTo>
                </a:path>
              </a:pathLst>
            </a:custGeom>
            <a:ln w="5854">
              <a:solidFill>
                <a:srgbClr val="231F20"/>
              </a:solidFill>
            </a:ln>
          </p:spPr>
          <p:txBody>
            <a:bodyPr wrap="square" lIns="0" tIns="0" rIns="0" bIns="0" rtlCol="0"/>
            <a:lstStyle/>
            <a:p/>
          </p:txBody>
        </p:sp>
        <p:sp>
          <p:nvSpPr>
            <p:cNvPr id="652" name="object 652" descr=""/>
            <p:cNvSpPr/>
            <p:nvPr/>
          </p:nvSpPr>
          <p:spPr>
            <a:xfrm>
              <a:off x="1644992" y="1944398"/>
              <a:ext cx="1905" cy="401955"/>
            </a:xfrm>
            <a:custGeom>
              <a:avLst/>
              <a:gdLst/>
              <a:ahLst/>
              <a:cxnLst/>
              <a:rect l="l" t="t" r="r" b="b"/>
              <a:pathLst>
                <a:path w="1905" h="401955">
                  <a:moveTo>
                    <a:pt x="0" y="401815"/>
                  </a:moveTo>
                  <a:lnTo>
                    <a:pt x="1663" y="401815"/>
                  </a:lnTo>
                  <a:lnTo>
                    <a:pt x="1663" y="395541"/>
                  </a:lnTo>
                  <a:lnTo>
                    <a:pt x="1663" y="389902"/>
                  </a:lnTo>
                  <a:lnTo>
                    <a:pt x="1663" y="419"/>
                  </a:lnTo>
                  <a:lnTo>
                    <a:pt x="1663" y="0"/>
                  </a:lnTo>
                </a:path>
              </a:pathLst>
            </a:custGeom>
            <a:ln w="5854">
              <a:solidFill>
                <a:srgbClr val="231F20"/>
              </a:solidFill>
            </a:ln>
          </p:spPr>
          <p:txBody>
            <a:bodyPr wrap="square" lIns="0" tIns="0" rIns="0" bIns="0" rtlCol="0"/>
            <a:lstStyle/>
            <a:p/>
          </p:txBody>
        </p:sp>
        <p:sp>
          <p:nvSpPr>
            <p:cNvPr id="653" name="object 653" descr=""/>
            <p:cNvSpPr/>
            <p:nvPr/>
          </p:nvSpPr>
          <p:spPr>
            <a:xfrm>
              <a:off x="1635169" y="1944395"/>
              <a:ext cx="1905" cy="401955"/>
            </a:xfrm>
            <a:custGeom>
              <a:avLst/>
              <a:gdLst/>
              <a:ahLst/>
              <a:cxnLst/>
              <a:rect l="l" t="t" r="r" b="b"/>
              <a:pathLst>
                <a:path w="1905" h="401955">
                  <a:moveTo>
                    <a:pt x="0" y="0"/>
                  </a:moveTo>
                  <a:lnTo>
                    <a:pt x="0" y="0"/>
                  </a:lnTo>
                  <a:lnTo>
                    <a:pt x="0" y="401815"/>
                  </a:lnTo>
                  <a:lnTo>
                    <a:pt x="1663" y="401815"/>
                  </a:lnTo>
                </a:path>
              </a:pathLst>
            </a:custGeom>
            <a:ln w="5854">
              <a:solidFill>
                <a:srgbClr val="231F20"/>
              </a:solidFill>
            </a:ln>
          </p:spPr>
          <p:txBody>
            <a:bodyPr wrap="square" lIns="0" tIns="0" rIns="0" bIns="0" rtlCol="0"/>
            <a:lstStyle/>
            <a:p/>
          </p:txBody>
        </p:sp>
        <p:sp>
          <p:nvSpPr>
            <p:cNvPr id="654" name="object 654" descr=""/>
            <p:cNvSpPr/>
            <p:nvPr/>
          </p:nvSpPr>
          <p:spPr>
            <a:xfrm>
              <a:off x="1644992" y="1942518"/>
              <a:ext cx="0" cy="403860"/>
            </a:xfrm>
            <a:custGeom>
              <a:avLst/>
              <a:gdLst/>
              <a:ahLst/>
              <a:cxnLst/>
              <a:rect l="l" t="t" r="r" b="b"/>
              <a:pathLst>
                <a:path w="0" h="403860">
                  <a:moveTo>
                    <a:pt x="0" y="403694"/>
                  </a:moveTo>
                  <a:lnTo>
                    <a:pt x="0" y="403694"/>
                  </a:lnTo>
                  <a:lnTo>
                    <a:pt x="0" y="203"/>
                  </a:lnTo>
                  <a:lnTo>
                    <a:pt x="0" y="0"/>
                  </a:lnTo>
                </a:path>
              </a:pathLst>
            </a:custGeom>
            <a:ln w="5854">
              <a:solidFill>
                <a:srgbClr val="231F20"/>
              </a:solidFill>
            </a:ln>
          </p:spPr>
          <p:txBody>
            <a:bodyPr wrap="square" lIns="0" tIns="0" rIns="0" bIns="0" rtlCol="0"/>
            <a:lstStyle/>
            <a:p/>
          </p:txBody>
        </p:sp>
        <p:sp>
          <p:nvSpPr>
            <p:cNvPr id="655" name="object 655" descr=""/>
            <p:cNvSpPr/>
            <p:nvPr/>
          </p:nvSpPr>
          <p:spPr>
            <a:xfrm>
              <a:off x="1636838" y="1942517"/>
              <a:ext cx="0" cy="403860"/>
            </a:xfrm>
            <a:custGeom>
              <a:avLst/>
              <a:gdLst/>
              <a:ahLst/>
              <a:cxnLst/>
              <a:rect l="l" t="t" r="r" b="b"/>
              <a:pathLst>
                <a:path w="0" h="403860">
                  <a:moveTo>
                    <a:pt x="0" y="0"/>
                  </a:moveTo>
                  <a:lnTo>
                    <a:pt x="0" y="0"/>
                  </a:lnTo>
                  <a:lnTo>
                    <a:pt x="0" y="365658"/>
                  </a:lnTo>
                  <a:lnTo>
                    <a:pt x="0" y="403694"/>
                  </a:lnTo>
                </a:path>
              </a:pathLst>
            </a:custGeom>
            <a:ln w="5854">
              <a:solidFill>
                <a:srgbClr val="231F20"/>
              </a:solidFill>
            </a:ln>
          </p:spPr>
          <p:txBody>
            <a:bodyPr wrap="square" lIns="0" tIns="0" rIns="0" bIns="0" rtlCol="0"/>
            <a:lstStyle/>
            <a:p/>
          </p:txBody>
        </p:sp>
        <p:sp>
          <p:nvSpPr>
            <p:cNvPr id="656" name="object 656" descr=""/>
            <p:cNvSpPr/>
            <p:nvPr/>
          </p:nvSpPr>
          <p:spPr>
            <a:xfrm>
              <a:off x="1646666" y="2346213"/>
              <a:ext cx="3175" cy="0"/>
            </a:xfrm>
            <a:custGeom>
              <a:avLst/>
              <a:gdLst/>
              <a:ahLst/>
              <a:cxnLst/>
              <a:rect l="l" t="t" r="r" b="b"/>
              <a:pathLst>
                <a:path w="3175" h="0">
                  <a:moveTo>
                    <a:pt x="2920" y="0"/>
                  </a:moveTo>
                  <a:lnTo>
                    <a:pt x="0" y="0"/>
                  </a:lnTo>
                </a:path>
              </a:pathLst>
            </a:custGeom>
            <a:ln w="5854">
              <a:solidFill>
                <a:srgbClr val="231F20"/>
              </a:solidFill>
            </a:ln>
          </p:spPr>
          <p:txBody>
            <a:bodyPr wrap="square" lIns="0" tIns="0" rIns="0" bIns="0" rtlCol="0"/>
            <a:lstStyle/>
            <a:p/>
          </p:txBody>
        </p:sp>
        <p:sp>
          <p:nvSpPr>
            <p:cNvPr id="657" name="object 657" descr=""/>
            <p:cNvSpPr/>
            <p:nvPr/>
          </p:nvSpPr>
          <p:spPr>
            <a:xfrm>
              <a:off x="2060390" y="1649772"/>
              <a:ext cx="6350" cy="2540"/>
            </a:xfrm>
            <a:custGeom>
              <a:avLst/>
              <a:gdLst/>
              <a:ahLst/>
              <a:cxnLst/>
              <a:rect l="l" t="t" r="r" b="b"/>
              <a:pathLst>
                <a:path w="6350" h="2539">
                  <a:moveTo>
                    <a:pt x="6057" y="0"/>
                  </a:moveTo>
                  <a:lnTo>
                    <a:pt x="0" y="2501"/>
                  </a:lnTo>
                </a:path>
              </a:pathLst>
            </a:custGeom>
            <a:ln w="5854">
              <a:solidFill>
                <a:srgbClr val="231F20"/>
              </a:solidFill>
            </a:ln>
          </p:spPr>
          <p:txBody>
            <a:bodyPr wrap="square" lIns="0" tIns="0" rIns="0" bIns="0" rtlCol="0"/>
            <a:lstStyle/>
            <a:p/>
          </p:txBody>
        </p:sp>
        <p:sp>
          <p:nvSpPr>
            <p:cNvPr id="658" name="object 658" descr=""/>
            <p:cNvSpPr/>
            <p:nvPr/>
          </p:nvSpPr>
          <p:spPr>
            <a:xfrm>
              <a:off x="2066444" y="1649776"/>
              <a:ext cx="758190" cy="2540"/>
            </a:xfrm>
            <a:custGeom>
              <a:avLst/>
              <a:gdLst/>
              <a:ahLst/>
              <a:cxnLst/>
              <a:rect l="l" t="t" r="r" b="b"/>
              <a:pathLst>
                <a:path w="758189" h="2539">
                  <a:moveTo>
                    <a:pt x="757669" y="2501"/>
                  </a:moveTo>
                  <a:lnTo>
                    <a:pt x="751611" y="0"/>
                  </a:lnTo>
                  <a:lnTo>
                    <a:pt x="749934" y="0"/>
                  </a:lnTo>
                  <a:lnTo>
                    <a:pt x="747433" y="0"/>
                  </a:lnTo>
                  <a:lnTo>
                    <a:pt x="1473" y="0"/>
                  </a:lnTo>
                  <a:lnTo>
                    <a:pt x="0" y="0"/>
                  </a:lnTo>
                </a:path>
              </a:pathLst>
            </a:custGeom>
            <a:ln w="5854">
              <a:solidFill>
                <a:srgbClr val="231F20"/>
              </a:solidFill>
            </a:ln>
          </p:spPr>
          <p:txBody>
            <a:bodyPr wrap="square" lIns="0" tIns="0" rIns="0" bIns="0" rtlCol="0"/>
            <a:lstStyle/>
            <a:p/>
          </p:txBody>
        </p:sp>
        <p:sp>
          <p:nvSpPr>
            <p:cNvPr id="659" name="object 659" descr=""/>
            <p:cNvSpPr/>
            <p:nvPr/>
          </p:nvSpPr>
          <p:spPr>
            <a:xfrm>
              <a:off x="1649587" y="1942517"/>
              <a:ext cx="0" cy="403860"/>
            </a:xfrm>
            <a:custGeom>
              <a:avLst/>
              <a:gdLst/>
              <a:ahLst/>
              <a:cxnLst/>
              <a:rect l="l" t="t" r="r" b="b"/>
              <a:pathLst>
                <a:path w="0" h="403860">
                  <a:moveTo>
                    <a:pt x="0" y="0"/>
                  </a:moveTo>
                  <a:lnTo>
                    <a:pt x="0" y="0"/>
                  </a:lnTo>
                  <a:lnTo>
                    <a:pt x="0" y="365455"/>
                  </a:lnTo>
                  <a:lnTo>
                    <a:pt x="0" y="403694"/>
                  </a:lnTo>
                </a:path>
              </a:pathLst>
            </a:custGeom>
            <a:ln w="5854">
              <a:solidFill>
                <a:srgbClr val="231F20"/>
              </a:solidFill>
            </a:ln>
          </p:spPr>
          <p:txBody>
            <a:bodyPr wrap="square" lIns="0" tIns="0" rIns="0" bIns="0" rtlCol="0"/>
            <a:lstStyle/>
            <a:p/>
          </p:txBody>
        </p:sp>
        <p:sp>
          <p:nvSpPr>
            <p:cNvPr id="660" name="object 660" descr=""/>
            <p:cNvSpPr/>
            <p:nvPr/>
          </p:nvSpPr>
          <p:spPr>
            <a:xfrm>
              <a:off x="1670269" y="2404299"/>
              <a:ext cx="85725" cy="0"/>
            </a:xfrm>
            <a:custGeom>
              <a:avLst/>
              <a:gdLst/>
              <a:ahLst/>
              <a:cxnLst/>
              <a:rect l="l" t="t" r="r" b="b"/>
              <a:pathLst>
                <a:path w="85725" h="0">
                  <a:moveTo>
                    <a:pt x="85674" y="0"/>
                  </a:moveTo>
                  <a:lnTo>
                    <a:pt x="85674" y="0"/>
                  </a:lnTo>
                  <a:lnTo>
                    <a:pt x="14211" y="0"/>
                  </a:lnTo>
                  <a:lnTo>
                    <a:pt x="0" y="0"/>
                  </a:lnTo>
                </a:path>
              </a:pathLst>
            </a:custGeom>
            <a:ln w="5854">
              <a:solidFill>
                <a:srgbClr val="231F20"/>
              </a:solidFill>
            </a:ln>
          </p:spPr>
          <p:txBody>
            <a:bodyPr wrap="square" lIns="0" tIns="0" rIns="0" bIns="0" rtlCol="0"/>
            <a:lstStyle/>
            <a:p/>
          </p:txBody>
        </p:sp>
        <p:sp>
          <p:nvSpPr>
            <p:cNvPr id="661" name="object 661" descr=""/>
            <p:cNvSpPr/>
            <p:nvPr/>
          </p:nvSpPr>
          <p:spPr>
            <a:xfrm>
              <a:off x="1862098" y="2251974"/>
              <a:ext cx="16510" cy="77470"/>
            </a:xfrm>
            <a:custGeom>
              <a:avLst/>
              <a:gdLst/>
              <a:ahLst/>
              <a:cxnLst/>
              <a:rect l="l" t="t" r="r" b="b"/>
              <a:pathLst>
                <a:path w="16510" h="77469">
                  <a:moveTo>
                    <a:pt x="16294" y="0"/>
                  </a:moveTo>
                  <a:lnTo>
                    <a:pt x="7937" y="38442"/>
                  </a:lnTo>
                  <a:lnTo>
                    <a:pt x="0" y="77101"/>
                  </a:lnTo>
                </a:path>
              </a:pathLst>
            </a:custGeom>
            <a:ln w="5854">
              <a:solidFill>
                <a:srgbClr val="231F20"/>
              </a:solidFill>
            </a:ln>
          </p:spPr>
          <p:txBody>
            <a:bodyPr wrap="square" lIns="0" tIns="0" rIns="0" bIns="0" rtlCol="0"/>
            <a:lstStyle/>
            <a:p/>
          </p:txBody>
        </p:sp>
        <p:sp>
          <p:nvSpPr>
            <p:cNvPr id="662" name="object 662" descr=""/>
            <p:cNvSpPr/>
            <p:nvPr/>
          </p:nvSpPr>
          <p:spPr>
            <a:xfrm>
              <a:off x="3006113" y="2251978"/>
              <a:ext cx="16510" cy="77470"/>
            </a:xfrm>
            <a:custGeom>
              <a:avLst/>
              <a:gdLst/>
              <a:ahLst/>
              <a:cxnLst/>
              <a:rect l="l" t="t" r="r" b="b"/>
              <a:pathLst>
                <a:path w="16510" h="77469">
                  <a:moveTo>
                    <a:pt x="16090" y="77101"/>
                  </a:moveTo>
                  <a:lnTo>
                    <a:pt x="8356" y="38442"/>
                  </a:lnTo>
                  <a:lnTo>
                    <a:pt x="0" y="0"/>
                  </a:lnTo>
                </a:path>
              </a:pathLst>
            </a:custGeom>
            <a:ln w="5854">
              <a:solidFill>
                <a:srgbClr val="231F20"/>
              </a:solidFill>
            </a:ln>
          </p:spPr>
          <p:txBody>
            <a:bodyPr wrap="square" lIns="0" tIns="0" rIns="0" bIns="0" rtlCol="0"/>
            <a:lstStyle/>
            <a:p/>
          </p:txBody>
        </p:sp>
        <p:pic>
          <p:nvPicPr>
            <p:cNvPr id="663" name="object 663" descr=""/>
            <p:cNvPicPr/>
            <p:nvPr/>
          </p:nvPicPr>
          <p:blipFill>
            <a:blip r:embed="rId5" cstate="print"/>
            <a:stretch>
              <a:fillRect/>
            </a:stretch>
          </p:blipFill>
          <p:spPr>
            <a:xfrm>
              <a:off x="1889883" y="1649561"/>
              <a:ext cx="172811" cy="257013"/>
            </a:xfrm>
            <a:prstGeom prst="rect">
              <a:avLst/>
            </a:prstGeom>
          </p:spPr>
        </p:pic>
        <p:sp>
          <p:nvSpPr>
            <p:cNvPr id="664" name="object 664" descr=""/>
            <p:cNvSpPr/>
            <p:nvPr/>
          </p:nvSpPr>
          <p:spPr>
            <a:xfrm>
              <a:off x="2059764" y="1652272"/>
              <a:ext cx="932180" cy="251460"/>
            </a:xfrm>
            <a:custGeom>
              <a:avLst/>
              <a:gdLst/>
              <a:ahLst/>
              <a:cxnLst/>
              <a:rect l="l" t="t" r="r" b="b"/>
              <a:pathLst>
                <a:path w="932180" h="251460">
                  <a:moveTo>
                    <a:pt x="0" y="215"/>
                  </a:moveTo>
                  <a:lnTo>
                    <a:pt x="622" y="0"/>
                  </a:lnTo>
                  <a:lnTo>
                    <a:pt x="2095" y="0"/>
                  </a:lnTo>
                  <a:lnTo>
                    <a:pt x="4381" y="0"/>
                  </a:lnTo>
                  <a:lnTo>
                    <a:pt x="5638" y="215"/>
                  </a:lnTo>
                  <a:lnTo>
                    <a:pt x="7315" y="215"/>
                  </a:lnTo>
                  <a:lnTo>
                    <a:pt x="9194" y="215"/>
                  </a:lnTo>
                  <a:lnTo>
                    <a:pt x="11277" y="215"/>
                  </a:lnTo>
                  <a:lnTo>
                    <a:pt x="16090" y="215"/>
                  </a:lnTo>
                  <a:lnTo>
                    <a:pt x="21729" y="215"/>
                  </a:lnTo>
                  <a:lnTo>
                    <a:pt x="28206" y="215"/>
                  </a:lnTo>
                  <a:lnTo>
                    <a:pt x="35521" y="419"/>
                  </a:lnTo>
                  <a:lnTo>
                    <a:pt x="82740" y="419"/>
                  </a:lnTo>
                  <a:lnTo>
                    <a:pt x="94449" y="215"/>
                  </a:lnTo>
                  <a:lnTo>
                    <a:pt x="176352" y="215"/>
                  </a:lnTo>
                  <a:lnTo>
                    <a:pt x="191820" y="0"/>
                  </a:lnTo>
                  <a:lnTo>
                    <a:pt x="507136" y="0"/>
                  </a:lnTo>
                  <a:lnTo>
                    <a:pt x="524052" y="215"/>
                  </a:lnTo>
                  <a:lnTo>
                    <a:pt x="603453" y="215"/>
                  </a:lnTo>
                  <a:lnTo>
                    <a:pt x="617867" y="419"/>
                  </a:lnTo>
                  <a:lnTo>
                    <a:pt x="736561" y="419"/>
                  </a:lnTo>
                  <a:lnTo>
                    <a:pt x="743038" y="215"/>
                  </a:lnTo>
                  <a:lnTo>
                    <a:pt x="759129" y="215"/>
                  </a:lnTo>
                  <a:lnTo>
                    <a:pt x="760590" y="0"/>
                  </a:lnTo>
                  <a:lnTo>
                    <a:pt x="761847" y="0"/>
                  </a:lnTo>
                  <a:lnTo>
                    <a:pt x="762889" y="0"/>
                  </a:lnTo>
                  <a:lnTo>
                    <a:pt x="763727" y="0"/>
                  </a:lnTo>
                  <a:lnTo>
                    <a:pt x="764349" y="0"/>
                  </a:lnTo>
                  <a:lnTo>
                    <a:pt x="764768" y="215"/>
                  </a:lnTo>
                  <a:lnTo>
                    <a:pt x="764971" y="215"/>
                  </a:lnTo>
                  <a:lnTo>
                    <a:pt x="772299" y="17767"/>
                  </a:lnTo>
                  <a:lnTo>
                    <a:pt x="780021" y="35115"/>
                  </a:lnTo>
                  <a:lnTo>
                    <a:pt x="805929" y="85890"/>
                  </a:lnTo>
                  <a:lnTo>
                    <a:pt x="834771" y="134988"/>
                  </a:lnTo>
                  <a:lnTo>
                    <a:pt x="867156" y="181787"/>
                  </a:lnTo>
                  <a:lnTo>
                    <a:pt x="904138" y="225044"/>
                  </a:lnTo>
                  <a:lnTo>
                    <a:pt x="924623" y="244906"/>
                  </a:lnTo>
                  <a:lnTo>
                    <a:pt x="931722" y="251167"/>
                  </a:lnTo>
                </a:path>
              </a:pathLst>
            </a:custGeom>
            <a:ln w="5854">
              <a:solidFill>
                <a:srgbClr val="231F20"/>
              </a:solidFill>
            </a:ln>
          </p:spPr>
          <p:txBody>
            <a:bodyPr wrap="square" lIns="0" tIns="0" rIns="0" bIns="0" rtlCol="0"/>
            <a:lstStyle/>
            <a:p/>
          </p:txBody>
        </p:sp>
        <p:sp>
          <p:nvSpPr>
            <p:cNvPr id="665" name="object 665" descr=""/>
            <p:cNvSpPr/>
            <p:nvPr/>
          </p:nvSpPr>
          <p:spPr>
            <a:xfrm>
              <a:off x="3006112" y="2346213"/>
              <a:ext cx="13335" cy="0"/>
            </a:xfrm>
            <a:custGeom>
              <a:avLst/>
              <a:gdLst/>
              <a:ahLst/>
              <a:cxnLst/>
              <a:rect l="l" t="t" r="r" b="b"/>
              <a:pathLst>
                <a:path w="13335" h="0">
                  <a:moveTo>
                    <a:pt x="0" y="0"/>
                  </a:moveTo>
                  <a:lnTo>
                    <a:pt x="12966" y="0"/>
                  </a:lnTo>
                </a:path>
              </a:pathLst>
            </a:custGeom>
            <a:ln w="5854">
              <a:solidFill>
                <a:srgbClr val="231F20"/>
              </a:solidFill>
            </a:ln>
          </p:spPr>
          <p:txBody>
            <a:bodyPr wrap="square" lIns="0" tIns="0" rIns="0" bIns="0" rtlCol="0"/>
            <a:lstStyle/>
            <a:p/>
          </p:txBody>
        </p:sp>
        <p:sp>
          <p:nvSpPr>
            <p:cNvPr id="666" name="object 666" descr=""/>
            <p:cNvSpPr/>
            <p:nvPr/>
          </p:nvSpPr>
          <p:spPr>
            <a:xfrm>
              <a:off x="1859796" y="2329080"/>
              <a:ext cx="18415" cy="17145"/>
            </a:xfrm>
            <a:custGeom>
              <a:avLst/>
              <a:gdLst/>
              <a:ahLst/>
              <a:cxnLst/>
              <a:rect l="l" t="t" r="r" b="b"/>
              <a:pathLst>
                <a:path w="18414" h="17144">
                  <a:moveTo>
                    <a:pt x="2298" y="0"/>
                  </a:moveTo>
                  <a:lnTo>
                    <a:pt x="1244" y="3136"/>
                  </a:lnTo>
                  <a:lnTo>
                    <a:pt x="419" y="6273"/>
                  </a:lnTo>
                  <a:lnTo>
                    <a:pt x="0" y="8991"/>
                  </a:lnTo>
                  <a:lnTo>
                    <a:pt x="203" y="11696"/>
                  </a:lnTo>
                  <a:lnTo>
                    <a:pt x="5435" y="17132"/>
                  </a:lnTo>
                  <a:lnTo>
                    <a:pt x="18389" y="17132"/>
                  </a:lnTo>
                </a:path>
              </a:pathLst>
            </a:custGeom>
            <a:ln w="5854">
              <a:solidFill>
                <a:srgbClr val="231F20"/>
              </a:solidFill>
            </a:ln>
          </p:spPr>
          <p:txBody>
            <a:bodyPr wrap="square" lIns="0" tIns="0" rIns="0" bIns="0" rtlCol="0"/>
            <a:lstStyle/>
            <a:p/>
          </p:txBody>
        </p:sp>
        <p:sp>
          <p:nvSpPr>
            <p:cNvPr id="667" name="object 667" descr=""/>
            <p:cNvSpPr/>
            <p:nvPr/>
          </p:nvSpPr>
          <p:spPr>
            <a:xfrm>
              <a:off x="3019073" y="2329081"/>
              <a:ext cx="5715" cy="17145"/>
            </a:xfrm>
            <a:custGeom>
              <a:avLst/>
              <a:gdLst/>
              <a:ahLst/>
              <a:cxnLst/>
              <a:rect l="l" t="t" r="r" b="b"/>
              <a:pathLst>
                <a:path w="5714" h="17144">
                  <a:moveTo>
                    <a:pt x="0" y="17132"/>
                  </a:moveTo>
                  <a:lnTo>
                    <a:pt x="5435" y="11696"/>
                  </a:lnTo>
                  <a:lnTo>
                    <a:pt x="5435" y="8978"/>
                  </a:lnTo>
                  <a:lnTo>
                    <a:pt x="5016" y="6273"/>
                  </a:lnTo>
                  <a:lnTo>
                    <a:pt x="4381" y="3124"/>
                  </a:lnTo>
                  <a:lnTo>
                    <a:pt x="3136" y="0"/>
                  </a:lnTo>
                </a:path>
              </a:pathLst>
            </a:custGeom>
            <a:ln w="5854">
              <a:solidFill>
                <a:srgbClr val="231F20"/>
              </a:solidFill>
            </a:ln>
          </p:spPr>
          <p:txBody>
            <a:bodyPr wrap="square" lIns="0" tIns="0" rIns="0" bIns="0" rtlCol="0"/>
            <a:lstStyle/>
            <a:p/>
          </p:txBody>
        </p:sp>
        <p:pic>
          <p:nvPicPr>
            <p:cNvPr id="668" name="object 668" descr=""/>
            <p:cNvPicPr/>
            <p:nvPr/>
          </p:nvPicPr>
          <p:blipFill>
            <a:blip r:embed="rId6" cstate="print"/>
            <a:stretch>
              <a:fillRect/>
            </a:stretch>
          </p:blipFill>
          <p:spPr>
            <a:xfrm>
              <a:off x="2840409" y="2015430"/>
              <a:ext cx="168630" cy="239471"/>
            </a:xfrm>
            <a:prstGeom prst="rect">
              <a:avLst/>
            </a:prstGeom>
          </p:spPr>
        </p:pic>
        <p:sp>
          <p:nvSpPr>
            <p:cNvPr id="669" name="object 669" descr=""/>
            <p:cNvSpPr/>
            <p:nvPr/>
          </p:nvSpPr>
          <p:spPr>
            <a:xfrm>
              <a:off x="1834931" y="2081884"/>
              <a:ext cx="76200" cy="276860"/>
            </a:xfrm>
            <a:custGeom>
              <a:avLst/>
              <a:gdLst/>
              <a:ahLst/>
              <a:cxnLst/>
              <a:rect l="l" t="t" r="r" b="b"/>
              <a:pathLst>
                <a:path w="76200" h="276860">
                  <a:moveTo>
                    <a:pt x="19431" y="276656"/>
                  </a:moveTo>
                  <a:lnTo>
                    <a:pt x="18376" y="276656"/>
                  </a:lnTo>
                  <a:lnTo>
                    <a:pt x="15875" y="276440"/>
                  </a:lnTo>
                  <a:lnTo>
                    <a:pt x="3136" y="266420"/>
                  </a:lnTo>
                  <a:lnTo>
                    <a:pt x="1879" y="264121"/>
                  </a:lnTo>
                  <a:lnTo>
                    <a:pt x="1041" y="261404"/>
                  </a:lnTo>
                  <a:lnTo>
                    <a:pt x="622" y="258470"/>
                  </a:lnTo>
                  <a:lnTo>
                    <a:pt x="203" y="255549"/>
                  </a:lnTo>
                  <a:lnTo>
                    <a:pt x="0" y="252412"/>
                  </a:lnTo>
                  <a:lnTo>
                    <a:pt x="0" y="249072"/>
                  </a:lnTo>
                  <a:lnTo>
                    <a:pt x="8775" y="203314"/>
                  </a:lnTo>
                  <a:lnTo>
                    <a:pt x="17335" y="164452"/>
                  </a:lnTo>
                  <a:lnTo>
                    <a:pt x="27990" y="122440"/>
                  </a:lnTo>
                  <a:lnTo>
                    <a:pt x="41160" y="81076"/>
                  </a:lnTo>
                  <a:lnTo>
                    <a:pt x="57251" y="40335"/>
                  </a:lnTo>
                  <a:lnTo>
                    <a:pt x="66243" y="20053"/>
                  </a:lnTo>
                  <a:lnTo>
                    <a:pt x="76047" y="0"/>
                  </a:lnTo>
                </a:path>
              </a:pathLst>
            </a:custGeom>
            <a:ln w="5854">
              <a:solidFill>
                <a:srgbClr val="231F20"/>
              </a:solidFill>
            </a:ln>
          </p:spPr>
          <p:txBody>
            <a:bodyPr wrap="square" lIns="0" tIns="0" rIns="0" bIns="0" rtlCol="0"/>
            <a:lstStyle/>
            <a:p/>
          </p:txBody>
        </p:sp>
        <p:sp>
          <p:nvSpPr>
            <p:cNvPr id="670" name="object 670" descr=""/>
            <p:cNvSpPr/>
            <p:nvPr/>
          </p:nvSpPr>
          <p:spPr>
            <a:xfrm>
              <a:off x="1755943" y="2404299"/>
              <a:ext cx="80010" cy="0"/>
            </a:xfrm>
            <a:custGeom>
              <a:avLst/>
              <a:gdLst/>
              <a:ahLst/>
              <a:cxnLst/>
              <a:rect l="l" t="t" r="r" b="b"/>
              <a:pathLst>
                <a:path w="80010" h="0">
                  <a:moveTo>
                    <a:pt x="0" y="0"/>
                  </a:moveTo>
                  <a:lnTo>
                    <a:pt x="0" y="0"/>
                  </a:lnTo>
                  <a:lnTo>
                    <a:pt x="72504" y="0"/>
                  </a:lnTo>
                  <a:lnTo>
                    <a:pt x="79400" y="0"/>
                  </a:lnTo>
                </a:path>
              </a:pathLst>
            </a:custGeom>
            <a:ln w="5854">
              <a:solidFill>
                <a:srgbClr val="231F20"/>
              </a:solidFill>
            </a:ln>
          </p:spPr>
          <p:txBody>
            <a:bodyPr wrap="square" lIns="0" tIns="0" rIns="0" bIns="0" rtlCol="0"/>
            <a:lstStyle/>
            <a:p/>
          </p:txBody>
        </p:sp>
        <p:pic>
          <p:nvPicPr>
            <p:cNvPr id="671" name="object 671" descr=""/>
            <p:cNvPicPr/>
            <p:nvPr/>
          </p:nvPicPr>
          <p:blipFill>
            <a:blip r:embed="rId7" cstate="print"/>
            <a:stretch>
              <a:fillRect/>
            </a:stretch>
          </p:blipFill>
          <p:spPr>
            <a:xfrm>
              <a:off x="1875469" y="2012927"/>
              <a:ext cx="168629" cy="241979"/>
            </a:xfrm>
            <a:prstGeom prst="rect">
              <a:avLst/>
            </a:prstGeom>
          </p:spPr>
        </p:pic>
        <p:sp>
          <p:nvSpPr>
            <p:cNvPr id="672" name="object 672" descr=""/>
            <p:cNvSpPr/>
            <p:nvPr/>
          </p:nvSpPr>
          <p:spPr>
            <a:xfrm>
              <a:off x="3048949" y="2069349"/>
              <a:ext cx="124460" cy="335280"/>
            </a:xfrm>
            <a:custGeom>
              <a:avLst/>
              <a:gdLst/>
              <a:ahLst/>
              <a:cxnLst/>
              <a:rect l="l" t="t" r="r" b="b"/>
              <a:pathLst>
                <a:path w="124460" h="335280">
                  <a:moveTo>
                    <a:pt x="0" y="334949"/>
                  </a:moveTo>
                  <a:lnTo>
                    <a:pt x="0" y="334949"/>
                  </a:lnTo>
                  <a:lnTo>
                    <a:pt x="124117" y="334949"/>
                  </a:lnTo>
                  <a:lnTo>
                    <a:pt x="123913" y="313842"/>
                  </a:lnTo>
                  <a:lnTo>
                    <a:pt x="123494" y="292747"/>
                  </a:lnTo>
                  <a:lnTo>
                    <a:pt x="122859" y="271640"/>
                  </a:lnTo>
                  <a:lnTo>
                    <a:pt x="122021" y="250329"/>
                  </a:lnTo>
                  <a:lnTo>
                    <a:pt x="120561" y="229222"/>
                  </a:lnTo>
                  <a:lnTo>
                    <a:pt x="119100" y="208114"/>
                  </a:lnTo>
                  <a:lnTo>
                    <a:pt x="114719" y="166116"/>
                  </a:lnTo>
                  <a:lnTo>
                    <a:pt x="108661" y="124117"/>
                  </a:lnTo>
                  <a:lnTo>
                    <a:pt x="100711" y="82537"/>
                  </a:lnTo>
                  <a:lnTo>
                    <a:pt x="91528" y="41376"/>
                  </a:lnTo>
                  <a:lnTo>
                    <a:pt x="81699" y="0"/>
                  </a:lnTo>
                </a:path>
              </a:pathLst>
            </a:custGeom>
            <a:ln w="5854">
              <a:solidFill>
                <a:srgbClr val="231F20"/>
              </a:solidFill>
            </a:ln>
          </p:spPr>
          <p:txBody>
            <a:bodyPr wrap="square" lIns="0" tIns="0" rIns="0" bIns="0" rtlCol="0"/>
            <a:lstStyle/>
            <a:p/>
          </p:txBody>
        </p:sp>
        <p:sp>
          <p:nvSpPr>
            <p:cNvPr id="673" name="object 673" descr=""/>
            <p:cNvSpPr/>
            <p:nvPr/>
          </p:nvSpPr>
          <p:spPr>
            <a:xfrm>
              <a:off x="2973308" y="2081888"/>
              <a:ext cx="76200" cy="276860"/>
            </a:xfrm>
            <a:custGeom>
              <a:avLst/>
              <a:gdLst/>
              <a:ahLst/>
              <a:cxnLst/>
              <a:rect l="l" t="t" r="r" b="b"/>
              <a:pathLst>
                <a:path w="76200" h="276860">
                  <a:moveTo>
                    <a:pt x="0" y="0"/>
                  </a:moveTo>
                  <a:lnTo>
                    <a:pt x="19011" y="40322"/>
                  </a:lnTo>
                  <a:lnTo>
                    <a:pt x="34899" y="81076"/>
                  </a:lnTo>
                  <a:lnTo>
                    <a:pt x="48056" y="122440"/>
                  </a:lnTo>
                  <a:lnTo>
                    <a:pt x="58927" y="164439"/>
                  </a:lnTo>
                  <a:lnTo>
                    <a:pt x="67284" y="203314"/>
                  </a:lnTo>
                  <a:lnTo>
                    <a:pt x="75222" y="242379"/>
                  </a:lnTo>
                  <a:lnTo>
                    <a:pt x="75641" y="245732"/>
                  </a:lnTo>
                  <a:lnTo>
                    <a:pt x="76060" y="249072"/>
                  </a:lnTo>
                  <a:lnTo>
                    <a:pt x="76060" y="252412"/>
                  </a:lnTo>
                  <a:lnTo>
                    <a:pt x="76060" y="255549"/>
                  </a:lnTo>
                  <a:lnTo>
                    <a:pt x="75641" y="258470"/>
                  </a:lnTo>
                  <a:lnTo>
                    <a:pt x="57670" y="276656"/>
                  </a:lnTo>
                  <a:lnTo>
                    <a:pt x="56629" y="276656"/>
                  </a:lnTo>
                </a:path>
              </a:pathLst>
            </a:custGeom>
            <a:ln w="5854">
              <a:solidFill>
                <a:srgbClr val="231F20"/>
              </a:solidFill>
            </a:ln>
          </p:spPr>
          <p:txBody>
            <a:bodyPr wrap="square" lIns="0" tIns="0" rIns="0" bIns="0" rtlCol="0"/>
            <a:lstStyle/>
            <a:p/>
          </p:txBody>
        </p:sp>
        <p:pic>
          <p:nvPicPr>
            <p:cNvPr id="674" name="object 674" descr=""/>
            <p:cNvPicPr/>
            <p:nvPr/>
          </p:nvPicPr>
          <p:blipFill>
            <a:blip r:embed="rId8" cstate="print"/>
            <a:stretch>
              <a:fillRect/>
            </a:stretch>
          </p:blipFill>
          <p:spPr>
            <a:xfrm>
              <a:off x="1908058" y="2001021"/>
              <a:ext cx="145643" cy="83794"/>
            </a:xfrm>
            <a:prstGeom prst="rect">
              <a:avLst/>
            </a:prstGeom>
          </p:spPr>
        </p:pic>
        <p:pic>
          <p:nvPicPr>
            <p:cNvPr id="675" name="object 675" descr=""/>
            <p:cNvPicPr/>
            <p:nvPr/>
          </p:nvPicPr>
          <p:blipFill>
            <a:blip r:embed="rId9" cstate="print"/>
            <a:stretch>
              <a:fillRect/>
            </a:stretch>
          </p:blipFill>
          <p:spPr>
            <a:xfrm>
              <a:off x="2830593" y="1900509"/>
              <a:ext cx="302988" cy="184312"/>
            </a:xfrm>
            <a:prstGeom prst="rect">
              <a:avLst/>
            </a:prstGeom>
          </p:spPr>
        </p:pic>
        <p:sp>
          <p:nvSpPr>
            <p:cNvPr id="676" name="object 676" descr=""/>
            <p:cNvSpPr/>
            <p:nvPr/>
          </p:nvSpPr>
          <p:spPr>
            <a:xfrm>
              <a:off x="1863553" y="1903438"/>
              <a:ext cx="1128395" cy="43180"/>
            </a:xfrm>
            <a:custGeom>
              <a:avLst/>
              <a:gdLst/>
              <a:ahLst/>
              <a:cxnLst/>
              <a:rect l="l" t="t" r="r" b="b"/>
              <a:pathLst>
                <a:path w="1128395" h="43180">
                  <a:moveTo>
                    <a:pt x="0" y="22986"/>
                  </a:moveTo>
                  <a:lnTo>
                    <a:pt x="15049" y="11912"/>
                  </a:lnTo>
                  <a:lnTo>
                    <a:pt x="22148" y="6057"/>
                  </a:lnTo>
                  <a:lnTo>
                    <a:pt x="29260" y="215"/>
                  </a:lnTo>
                  <a:lnTo>
                    <a:pt x="30099" y="215"/>
                  </a:lnTo>
                  <a:lnTo>
                    <a:pt x="31343" y="215"/>
                  </a:lnTo>
                  <a:lnTo>
                    <a:pt x="33020" y="419"/>
                  </a:lnTo>
                  <a:lnTo>
                    <a:pt x="34899" y="419"/>
                  </a:lnTo>
                  <a:lnTo>
                    <a:pt x="36995" y="622"/>
                  </a:lnTo>
                  <a:lnTo>
                    <a:pt x="39497" y="838"/>
                  </a:lnTo>
                  <a:lnTo>
                    <a:pt x="42418" y="1041"/>
                  </a:lnTo>
                  <a:lnTo>
                    <a:pt x="45339" y="1257"/>
                  </a:lnTo>
                  <a:lnTo>
                    <a:pt x="48895" y="1460"/>
                  </a:lnTo>
                  <a:lnTo>
                    <a:pt x="52451" y="1676"/>
                  </a:lnTo>
                  <a:lnTo>
                    <a:pt x="56413" y="1879"/>
                  </a:lnTo>
                  <a:lnTo>
                    <a:pt x="60591" y="2082"/>
                  </a:lnTo>
                  <a:lnTo>
                    <a:pt x="64985" y="2514"/>
                  </a:lnTo>
                  <a:lnTo>
                    <a:pt x="69583" y="2717"/>
                  </a:lnTo>
                  <a:lnTo>
                    <a:pt x="74599" y="3136"/>
                  </a:lnTo>
                  <a:lnTo>
                    <a:pt x="79616" y="3555"/>
                  </a:lnTo>
                  <a:lnTo>
                    <a:pt x="85051" y="3975"/>
                  </a:lnTo>
                  <a:lnTo>
                    <a:pt x="90690" y="4394"/>
                  </a:lnTo>
                  <a:lnTo>
                    <a:pt x="96329" y="4800"/>
                  </a:lnTo>
                  <a:lnTo>
                    <a:pt x="102387" y="5232"/>
                  </a:lnTo>
                  <a:lnTo>
                    <a:pt x="108661" y="5854"/>
                  </a:lnTo>
                  <a:lnTo>
                    <a:pt x="115138" y="6273"/>
                  </a:lnTo>
                  <a:lnTo>
                    <a:pt x="121818" y="6896"/>
                  </a:lnTo>
                  <a:lnTo>
                    <a:pt x="128714" y="7518"/>
                  </a:lnTo>
                  <a:lnTo>
                    <a:pt x="135826" y="8153"/>
                  </a:lnTo>
                  <a:lnTo>
                    <a:pt x="143141" y="8775"/>
                  </a:lnTo>
                  <a:lnTo>
                    <a:pt x="150660" y="9613"/>
                  </a:lnTo>
                  <a:lnTo>
                    <a:pt x="158597" y="10248"/>
                  </a:lnTo>
                  <a:lnTo>
                    <a:pt x="166751" y="11074"/>
                  </a:lnTo>
                  <a:lnTo>
                    <a:pt x="174891" y="11912"/>
                  </a:lnTo>
                  <a:lnTo>
                    <a:pt x="183464" y="12750"/>
                  </a:lnTo>
                  <a:lnTo>
                    <a:pt x="192239" y="13588"/>
                  </a:lnTo>
                  <a:lnTo>
                    <a:pt x="201434" y="14630"/>
                  </a:lnTo>
                  <a:lnTo>
                    <a:pt x="210629" y="15468"/>
                  </a:lnTo>
                  <a:lnTo>
                    <a:pt x="220243" y="16509"/>
                  </a:lnTo>
                  <a:lnTo>
                    <a:pt x="229857" y="17551"/>
                  </a:lnTo>
                  <a:lnTo>
                    <a:pt x="239877" y="18592"/>
                  </a:lnTo>
                  <a:lnTo>
                    <a:pt x="250113" y="19646"/>
                  </a:lnTo>
                  <a:lnTo>
                    <a:pt x="260781" y="20891"/>
                  </a:lnTo>
                  <a:lnTo>
                    <a:pt x="271437" y="21932"/>
                  </a:lnTo>
                  <a:lnTo>
                    <a:pt x="282308" y="23202"/>
                  </a:lnTo>
                  <a:lnTo>
                    <a:pt x="293585" y="24244"/>
                  </a:lnTo>
                  <a:lnTo>
                    <a:pt x="316357" y="26746"/>
                  </a:lnTo>
                  <a:lnTo>
                    <a:pt x="340182" y="29044"/>
                  </a:lnTo>
                  <a:lnTo>
                    <a:pt x="364629" y="31546"/>
                  </a:lnTo>
                  <a:lnTo>
                    <a:pt x="415188" y="35940"/>
                  </a:lnTo>
                  <a:lnTo>
                    <a:pt x="467639" y="39496"/>
                  </a:lnTo>
                  <a:lnTo>
                    <a:pt x="521131" y="41998"/>
                  </a:lnTo>
                  <a:lnTo>
                    <a:pt x="575462" y="42837"/>
                  </a:lnTo>
                  <a:lnTo>
                    <a:pt x="602627" y="42621"/>
                  </a:lnTo>
                  <a:lnTo>
                    <a:pt x="656539" y="40957"/>
                  </a:lnTo>
                  <a:lnTo>
                    <a:pt x="709612" y="38036"/>
                  </a:lnTo>
                  <a:lnTo>
                    <a:pt x="760806" y="34061"/>
                  </a:lnTo>
                  <a:lnTo>
                    <a:pt x="809904" y="29463"/>
                  </a:lnTo>
                  <a:lnTo>
                    <a:pt x="833513" y="26949"/>
                  </a:lnTo>
                  <a:lnTo>
                    <a:pt x="856297" y="24663"/>
                  </a:lnTo>
                  <a:lnTo>
                    <a:pt x="878230" y="22364"/>
                  </a:lnTo>
                  <a:lnTo>
                    <a:pt x="888898" y="21310"/>
                  </a:lnTo>
                  <a:lnTo>
                    <a:pt x="899337" y="20065"/>
                  </a:lnTo>
                  <a:lnTo>
                    <a:pt x="909574" y="19024"/>
                  </a:lnTo>
                  <a:lnTo>
                    <a:pt x="919607" y="17970"/>
                  </a:lnTo>
                  <a:lnTo>
                    <a:pt x="929436" y="16929"/>
                  </a:lnTo>
                  <a:lnTo>
                    <a:pt x="939038" y="15874"/>
                  </a:lnTo>
                  <a:lnTo>
                    <a:pt x="957427" y="13995"/>
                  </a:lnTo>
                  <a:lnTo>
                    <a:pt x="975194" y="12331"/>
                  </a:lnTo>
                  <a:lnTo>
                    <a:pt x="983970" y="11493"/>
                  </a:lnTo>
                  <a:lnTo>
                    <a:pt x="992327" y="10655"/>
                  </a:lnTo>
                  <a:lnTo>
                    <a:pt x="1000467" y="9817"/>
                  </a:lnTo>
                  <a:lnTo>
                    <a:pt x="1008418" y="9194"/>
                  </a:lnTo>
                  <a:lnTo>
                    <a:pt x="1016139" y="8356"/>
                  </a:lnTo>
                  <a:lnTo>
                    <a:pt x="1023670" y="7734"/>
                  </a:lnTo>
                  <a:lnTo>
                    <a:pt x="1030986" y="7111"/>
                  </a:lnTo>
                  <a:lnTo>
                    <a:pt x="1038085" y="6476"/>
                  </a:lnTo>
                  <a:lnTo>
                    <a:pt x="1044981" y="6057"/>
                  </a:lnTo>
                  <a:lnTo>
                    <a:pt x="1051458" y="5435"/>
                  </a:lnTo>
                  <a:lnTo>
                    <a:pt x="1057935" y="5016"/>
                  </a:lnTo>
                  <a:lnTo>
                    <a:pt x="1064196" y="4394"/>
                  </a:lnTo>
                  <a:lnTo>
                    <a:pt x="1070051" y="3975"/>
                  </a:lnTo>
                  <a:lnTo>
                    <a:pt x="1075702" y="3555"/>
                  </a:lnTo>
                  <a:lnTo>
                    <a:pt x="1081125" y="3136"/>
                  </a:lnTo>
                  <a:lnTo>
                    <a:pt x="1086358" y="2920"/>
                  </a:lnTo>
                  <a:lnTo>
                    <a:pt x="1091374" y="2514"/>
                  </a:lnTo>
                  <a:lnTo>
                    <a:pt x="1095959" y="2082"/>
                  </a:lnTo>
                  <a:lnTo>
                    <a:pt x="1100137" y="1879"/>
                  </a:lnTo>
                  <a:lnTo>
                    <a:pt x="1104328" y="1676"/>
                  </a:lnTo>
                  <a:lnTo>
                    <a:pt x="1108087" y="1460"/>
                  </a:lnTo>
                  <a:lnTo>
                    <a:pt x="1111631" y="1041"/>
                  </a:lnTo>
                  <a:lnTo>
                    <a:pt x="1114767" y="838"/>
                  </a:lnTo>
                  <a:lnTo>
                    <a:pt x="1117485" y="838"/>
                  </a:lnTo>
                  <a:lnTo>
                    <a:pt x="1120203" y="622"/>
                  </a:lnTo>
                  <a:lnTo>
                    <a:pt x="1122299" y="419"/>
                  </a:lnTo>
                  <a:lnTo>
                    <a:pt x="1124178" y="419"/>
                  </a:lnTo>
                  <a:lnTo>
                    <a:pt x="1125842" y="215"/>
                  </a:lnTo>
                  <a:lnTo>
                    <a:pt x="1127099" y="215"/>
                  </a:lnTo>
                  <a:lnTo>
                    <a:pt x="1127937" y="0"/>
                  </a:lnTo>
                </a:path>
              </a:pathLst>
            </a:custGeom>
            <a:ln w="5854">
              <a:solidFill>
                <a:srgbClr val="231F20"/>
              </a:solidFill>
            </a:ln>
          </p:spPr>
          <p:txBody>
            <a:bodyPr wrap="square" lIns="0" tIns="0" rIns="0" bIns="0" rtlCol="0"/>
            <a:lstStyle/>
            <a:p/>
          </p:txBody>
        </p:sp>
        <p:sp>
          <p:nvSpPr>
            <p:cNvPr id="677" name="object 677" descr=""/>
            <p:cNvSpPr/>
            <p:nvPr/>
          </p:nvSpPr>
          <p:spPr>
            <a:xfrm>
              <a:off x="1606956" y="2021916"/>
              <a:ext cx="1270" cy="635"/>
            </a:xfrm>
            <a:custGeom>
              <a:avLst/>
              <a:gdLst/>
              <a:ahLst/>
              <a:cxnLst/>
              <a:rect l="l" t="t" r="r" b="b"/>
              <a:pathLst>
                <a:path w="1269" h="635">
                  <a:moveTo>
                    <a:pt x="1257" y="0"/>
                  </a:moveTo>
                  <a:lnTo>
                    <a:pt x="635" y="0"/>
                  </a:lnTo>
                  <a:lnTo>
                    <a:pt x="0" y="622"/>
                  </a:lnTo>
                </a:path>
              </a:pathLst>
            </a:custGeom>
            <a:ln w="5854">
              <a:solidFill>
                <a:srgbClr val="231F20"/>
              </a:solidFill>
            </a:ln>
          </p:spPr>
          <p:txBody>
            <a:bodyPr wrap="square" lIns="0" tIns="0" rIns="0" bIns="0" rtlCol="0"/>
            <a:lstStyle/>
            <a:p/>
          </p:txBody>
        </p:sp>
        <p:sp>
          <p:nvSpPr>
            <p:cNvPr id="678" name="object 678" descr=""/>
            <p:cNvSpPr/>
            <p:nvPr/>
          </p:nvSpPr>
          <p:spPr>
            <a:xfrm>
              <a:off x="1606961" y="2046988"/>
              <a:ext cx="1270" cy="1270"/>
            </a:xfrm>
            <a:custGeom>
              <a:avLst/>
              <a:gdLst/>
              <a:ahLst/>
              <a:cxnLst/>
              <a:rect l="l" t="t" r="r" b="b"/>
              <a:pathLst>
                <a:path w="1269" h="1269">
                  <a:moveTo>
                    <a:pt x="0" y="0"/>
                  </a:moveTo>
                  <a:lnTo>
                    <a:pt x="419" y="635"/>
                  </a:lnTo>
                  <a:lnTo>
                    <a:pt x="1257" y="1054"/>
                  </a:lnTo>
                </a:path>
              </a:pathLst>
            </a:custGeom>
            <a:ln w="5854">
              <a:solidFill>
                <a:srgbClr val="231F20"/>
              </a:solidFill>
            </a:ln>
          </p:spPr>
          <p:txBody>
            <a:bodyPr wrap="square" lIns="0" tIns="0" rIns="0" bIns="0" rtlCol="0"/>
            <a:lstStyle/>
            <a:p/>
          </p:txBody>
        </p:sp>
        <p:sp>
          <p:nvSpPr>
            <p:cNvPr id="679" name="object 679" descr=""/>
            <p:cNvSpPr/>
            <p:nvPr/>
          </p:nvSpPr>
          <p:spPr>
            <a:xfrm>
              <a:off x="1606956" y="2119709"/>
              <a:ext cx="1270" cy="1270"/>
            </a:xfrm>
            <a:custGeom>
              <a:avLst/>
              <a:gdLst/>
              <a:ahLst/>
              <a:cxnLst/>
              <a:rect l="l" t="t" r="r" b="b"/>
              <a:pathLst>
                <a:path w="1269" h="1269">
                  <a:moveTo>
                    <a:pt x="1257" y="0"/>
                  </a:moveTo>
                  <a:lnTo>
                    <a:pt x="635" y="203"/>
                  </a:lnTo>
                  <a:lnTo>
                    <a:pt x="0" y="825"/>
                  </a:lnTo>
                </a:path>
              </a:pathLst>
            </a:custGeom>
            <a:ln w="5854">
              <a:solidFill>
                <a:srgbClr val="231F20"/>
              </a:solidFill>
            </a:ln>
          </p:spPr>
          <p:txBody>
            <a:bodyPr wrap="square" lIns="0" tIns="0" rIns="0" bIns="0" rtlCol="0"/>
            <a:lstStyle/>
            <a:p/>
          </p:txBody>
        </p:sp>
        <p:sp>
          <p:nvSpPr>
            <p:cNvPr id="680" name="object 680" descr=""/>
            <p:cNvSpPr/>
            <p:nvPr/>
          </p:nvSpPr>
          <p:spPr>
            <a:xfrm>
              <a:off x="1606961" y="2144990"/>
              <a:ext cx="1270" cy="1270"/>
            </a:xfrm>
            <a:custGeom>
              <a:avLst/>
              <a:gdLst/>
              <a:ahLst/>
              <a:cxnLst/>
              <a:rect l="l" t="t" r="r" b="b"/>
              <a:pathLst>
                <a:path w="1269" h="1269">
                  <a:moveTo>
                    <a:pt x="0" y="0"/>
                  </a:moveTo>
                  <a:lnTo>
                    <a:pt x="419" y="622"/>
                  </a:lnTo>
                  <a:lnTo>
                    <a:pt x="1257" y="838"/>
                  </a:lnTo>
                </a:path>
              </a:pathLst>
            </a:custGeom>
            <a:ln w="5854">
              <a:solidFill>
                <a:srgbClr val="231F20"/>
              </a:solidFill>
            </a:ln>
          </p:spPr>
          <p:txBody>
            <a:bodyPr wrap="square" lIns="0" tIns="0" rIns="0" bIns="0" rtlCol="0"/>
            <a:lstStyle/>
            <a:p/>
          </p:txBody>
        </p:sp>
        <p:sp>
          <p:nvSpPr>
            <p:cNvPr id="681" name="object 681" descr=""/>
            <p:cNvSpPr/>
            <p:nvPr/>
          </p:nvSpPr>
          <p:spPr>
            <a:xfrm>
              <a:off x="1635174" y="1942517"/>
              <a:ext cx="1905" cy="1905"/>
            </a:xfrm>
            <a:custGeom>
              <a:avLst/>
              <a:gdLst/>
              <a:ahLst/>
              <a:cxnLst/>
              <a:rect l="l" t="t" r="r" b="b"/>
              <a:pathLst>
                <a:path w="1905" h="1905">
                  <a:moveTo>
                    <a:pt x="1663" y="0"/>
                  </a:moveTo>
                  <a:lnTo>
                    <a:pt x="0" y="1879"/>
                  </a:lnTo>
                </a:path>
              </a:pathLst>
            </a:custGeom>
            <a:ln w="5854">
              <a:solidFill>
                <a:srgbClr val="231F20"/>
              </a:solidFill>
            </a:ln>
          </p:spPr>
          <p:txBody>
            <a:bodyPr wrap="square" lIns="0" tIns="0" rIns="0" bIns="0" rtlCol="0"/>
            <a:lstStyle/>
            <a:p/>
          </p:txBody>
        </p:sp>
        <p:sp>
          <p:nvSpPr>
            <p:cNvPr id="682" name="object 682" descr=""/>
            <p:cNvSpPr/>
            <p:nvPr/>
          </p:nvSpPr>
          <p:spPr>
            <a:xfrm>
              <a:off x="1646666" y="1942517"/>
              <a:ext cx="3175" cy="3175"/>
            </a:xfrm>
            <a:custGeom>
              <a:avLst/>
              <a:gdLst/>
              <a:ahLst/>
              <a:cxnLst/>
              <a:rect l="l" t="t" r="r" b="b"/>
              <a:pathLst>
                <a:path w="3175" h="3175">
                  <a:moveTo>
                    <a:pt x="2920" y="0"/>
                  </a:moveTo>
                  <a:lnTo>
                    <a:pt x="0" y="2921"/>
                  </a:lnTo>
                </a:path>
              </a:pathLst>
            </a:custGeom>
            <a:ln w="5854">
              <a:solidFill>
                <a:srgbClr val="231F20"/>
              </a:solidFill>
            </a:ln>
          </p:spPr>
          <p:txBody>
            <a:bodyPr wrap="square" lIns="0" tIns="0" rIns="0" bIns="0" rtlCol="0"/>
            <a:lstStyle/>
            <a:p/>
          </p:txBody>
        </p:sp>
        <p:sp>
          <p:nvSpPr>
            <p:cNvPr id="683" name="object 683" descr=""/>
            <p:cNvSpPr/>
            <p:nvPr/>
          </p:nvSpPr>
          <p:spPr>
            <a:xfrm>
              <a:off x="1644996" y="1942516"/>
              <a:ext cx="1905" cy="1905"/>
            </a:xfrm>
            <a:custGeom>
              <a:avLst/>
              <a:gdLst/>
              <a:ahLst/>
              <a:cxnLst/>
              <a:rect l="l" t="t" r="r" b="b"/>
              <a:pathLst>
                <a:path w="1905" h="1905">
                  <a:moveTo>
                    <a:pt x="1663" y="1879"/>
                  </a:moveTo>
                  <a:lnTo>
                    <a:pt x="0" y="0"/>
                  </a:lnTo>
                </a:path>
              </a:pathLst>
            </a:custGeom>
            <a:ln w="5854">
              <a:solidFill>
                <a:srgbClr val="231F20"/>
              </a:solidFill>
            </a:ln>
          </p:spPr>
          <p:txBody>
            <a:bodyPr wrap="square" lIns="0" tIns="0" rIns="0" bIns="0" rtlCol="0"/>
            <a:lstStyle/>
            <a:p/>
          </p:txBody>
        </p:sp>
        <p:sp>
          <p:nvSpPr>
            <p:cNvPr id="684" name="object 684" descr=""/>
            <p:cNvSpPr/>
            <p:nvPr/>
          </p:nvSpPr>
          <p:spPr>
            <a:xfrm>
              <a:off x="3106200" y="2005404"/>
              <a:ext cx="2540" cy="3175"/>
            </a:xfrm>
            <a:custGeom>
              <a:avLst/>
              <a:gdLst/>
              <a:ahLst/>
              <a:cxnLst/>
              <a:rect l="l" t="t" r="r" b="b"/>
              <a:pathLst>
                <a:path w="2539" h="3175">
                  <a:moveTo>
                    <a:pt x="2095" y="3136"/>
                  </a:moveTo>
                  <a:lnTo>
                    <a:pt x="1257" y="1676"/>
                  </a:lnTo>
                  <a:lnTo>
                    <a:pt x="0" y="0"/>
                  </a:lnTo>
                </a:path>
              </a:pathLst>
            </a:custGeom>
            <a:ln w="5854">
              <a:solidFill>
                <a:srgbClr val="231F20"/>
              </a:solidFill>
            </a:ln>
          </p:spPr>
          <p:txBody>
            <a:bodyPr wrap="square" lIns="0" tIns="0" rIns="0" bIns="0" rtlCol="0"/>
            <a:lstStyle/>
            <a:p/>
          </p:txBody>
        </p:sp>
        <p:sp>
          <p:nvSpPr>
            <p:cNvPr id="685" name="object 685" descr=""/>
            <p:cNvSpPr/>
            <p:nvPr/>
          </p:nvSpPr>
          <p:spPr>
            <a:xfrm>
              <a:off x="3128145" y="2064752"/>
              <a:ext cx="1905" cy="5080"/>
            </a:xfrm>
            <a:custGeom>
              <a:avLst/>
              <a:gdLst/>
              <a:ahLst/>
              <a:cxnLst/>
              <a:rect l="l" t="t" r="r" b="b"/>
              <a:pathLst>
                <a:path w="1905" h="5080">
                  <a:moveTo>
                    <a:pt x="0" y="4597"/>
                  </a:moveTo>
                  <a:lnTo>
                    <a:pt x="825" y="3543"/>
                  </a:lnTo>
                  <a:lnTo>
                    <a:pt x="1257" y="2298"/>
                  </a:lnTo>
                  <a:lnTo>
                    <a:pt x="1460" y="1041"/>
                  </a:lnTo>
                  <a:lnTo>
                    <a:pt x="1460" y="0"/>
                  </a:lnTo>
                </a:path>
              </a:pathLst>
            </a:custGeom>
            <a:ln w="5854">
              <a:solidFill>
                <a:srgbClr val="231F20"/>
              </a:solidFill>
            </a:ln>
          </p:spPr>
          <p:txBody>
            <a:bodyPr wrap="square" lIns="0" tIns="0" rIns="0" bIns="0" rtlCol="0"/>
            <a:lstStyle/>
            <a:p/>
          </p:txBody>
        </p:sp>
        <p:sp>
          <p:nvSpPr>
            <p:cNvPr id="686" name="object 686" descr=""/>
            <p:cNvSpPr/>
            <p:nvPr/>
          </p:nvSpPr>
          <p:spPr>
            <a:xfrm>
              <a:off x="2059760" y="1649772"/>
              <a:ext cx="6985" cy="3175"/>
            </a:xfrm>
            <a:custGeom>
              <a:avLst/>
              <a:gdLst/>
              <a:ahLst/>
              <a:cxnLst/>
              <a:rect l="l" t="t" r="r" b="b"/>
              <a:pathLst>
                <a:path w="6985" h="3175">
                  <a:moveTo>
                    <a:pt x="6476" y="0"/>
                  </a:moveTo>
                  <a:lnTo>
                    <a:pt x="0" y="2717"/>
                  </a:lnTo>
                </a:path>
              </a:pathLst>
            </a:custGeom>
            <a:ln w="5854">
              <a:solidFill>
                <a:srgbClr val="231F20"/>
              </a:solidFill>
            </a:ln>
          </p:spPr>
          <p:txBody>
            <a:bodyPr wrap="square" lIns="0" tIns="0" rIns="0" bIns="0" rtlCol="0"/>
            <a:lstStyle/>
            <a:p/>
          </p:txBody>
        </p:sp>
        <p:sp>
          <p:nvSpPr>
            <p:cNvPr id="687" name="object 687" descr=""/>
            <p:cNvSpPr/>
            <p:nvPr/>
          </p:nvSpPr>
          <p:spPr>
            <a:xfrm>
              <a:off x="2818060" y="1649771"/>
              <a:ext cx="6985" cy="3175"/>
            </a:xfrm>
            <a:custGeom>
              <a:avLst/>
              <a:gdLst/>
              <a:ahLst/>
              <a:cxnLst/>
              <a:rect l="l" t="t" r="r" b="b"/>
              <a:pathLst>
                <a:path w="6985" h="3175">
                  <a:moveTo>
                    <a:pt x="6680" y="2717"/>
                  </a:moveTo>
                  <a:lnTo>
                    <a:pt x="6261" y="2501"/>
                  </a:lnTo>
                  <a:lnTo>
                    <a:pt x="0" y="0"/>
                  </a:lnTo>
                </a:path>
              </a:pathLst>
            </a:custGeom>
            <a:ln w="5854">
              <a:solidFill>
                <a:srgbClr val="231F20"/>
              </a:solidFill>
            </a:ln>
          </p:spPr>
          <p:txBody>
            <a:bodyPr wrap="square" lIns="0" tIns="0" rIns="0" bIns="0" rtlCol="0"/>
            <a:lstStyle/>
            <a:p/>
          </p:txBody>
        </p:sp>
        <p:sp>
          <p:nvSpPr>
            <p:cNvPr id="688" name="object 688" descr=""/>
            <p:cNvSpPr/>
            <p:nvPr/>
          </p:nvSpPr>
          <p:spPr>
            <a:xfrm>
              <a:off x="1555559" y="2083763"/>
              <a:ext cx="0" cy="635"/>
            </a:xfrm>
            <a:custGeom>
              <a:avLst/>
              <a:gdLst/>
              <a:ahLst/>
              <a:cxnLst/>
              <a:rect l="l" t="t" r="r" b="b"/>
              <a:pathLst>
                <a:path w="0" h="635">
                  <a:moveTo>
                    <a:pt x="0" y="215"/>
                  </a:moveTo>
                  <a:lnTo>
                    <a:pt x="0" y="0"/>
                  </a:lnTo>
                </a:path>
              </a:pathLst>
            </a:custGeom>
            <a:ln w="5854">
              <a:solidFill>
                <a:srgbClr val="231F20"/>
              </a:solidFill>
            </a:ln>
          </p:spPr>
          <p:txBody>
            <a:bodyPr wrap="square" lIns="0" tIns="0" rIns="0" bIns="0" rtlCol="0"/>
            <a:lstStyle/>
            <a:p/>
          </p:txBody>
        </p:sp>
        <p:sp>
          <p:nvSpPr>
            <p:cNvPr id="689" name="object 689" descr=""/>
            <p:cNvSpPr/>
            <p:nvPr/>
          </p:nvSpPr>
          <p:spPr>
            <a:xfrm>
              <a:off x="1557022" y="2135584"/>
              <a:ext cx="635" cy="0"/>
            </a:xfrm>
            <a:custGeom>
              <a:avLst/>
              <a:gdLst/>
              <a:ahLst/>
              <a:cxnLst/>
              <a:rect l="l" t="t" r="r" b="b"/>
              <a:pathLst>
                <a:path w="634" h="0">
                  <a:moveTo>
                    <a:pt x="0" y="0"/>
                  </a:moveTo>
                  <a:lnTo>
                    <a:pt x="419" y="0"/>
                  </a:lnTo>
                </a:path>
              </a:pathLst>
            </a:custGeom>
            <a:ln w="5854">
              <a:solidFill>
                <a:srgbClr val="231F20"/>
              </a:solidFill>
            </a:ln>
          </p:spPr>
          <p:txBody>
            <a:bodyPr wrap="square" lIns="0" tIns="0" rIns="0" bIns="0" rtlCol="0"/>
            <a:lstStyle/>
            <a:p/>
          </p:txBody>
        </p:sp>
        <p:sp>
          <p:nvSpPr>
            <p:cNvPr id="690" name="object 690" descr=""/>
            <p:cNvSpPr/>
            <p:nvPr/>
          </p:nvSpPr>
          <p:spPr>
            <a:xfrm>
              <a:off x="1644996" y="1942516"/>
              <a:ext cx="1905" cy="1905"/>
            </a:xfrm>
            <a:custGeom>
              <a:avLst/>
              <a:gdLst/>
              <a:ahLst/>
              <a:cxnLst/>
              <a:rect l="l" t="t" r="r" b="b"/>
              <a:pathLst>
                <a:path w="1905" h="1905">
                  <a:moveTo>
                    <a:pt x="1663" y="1879"/>
                  </a:moveTo>
                  <a:lnTo>
                    <a:pt x="0" y="0"/>
                  </a:lnTo>
                </a:path>
              </a:pathLst>
            </a:custGeom>
            <a:ln w="5854">
              <a:solidFill>
                <a:srgbClr val="231F20"/>
              </a:solidFill>
            </a:ln>
          </p:spPr>
          <p:txBody>
            <a:bodyPr wrap="square" lIns="0" tIns="0" rIns="0" bIns="0" rtlCol="0"/>
            <a:lstStyle/>
            <a:p/>
          </p:txBody>
        </p:sp>
        <p:sp>
          <p:nvSpPr>
            <p:cNvPr id="691" name="object 691" descr=""/>
            <p:cNvSpPr/>
            <p:nvPr/>
          </p:nvSpPr>
          <p:spPr>
            <a:xfrm>
              <a:off x="1635174" y="1942517"/>
              <a:ext cx="1905" cy="1905"/>
            </a:xfrm>
            <a:custGeom>
              <a:avLst/>
              <a:gdLst/>
              <a:ahLst/>
              <a:cxnLst/>
              <a:rect l="l" t="t" r="r" b="b"/>
              <a:pathLst>
                <a:path w="1905" h="1905">
                  <a:moveTo>
                    <a:pt x="1663" y="0"/>
                  </a:moveTo>
                  <a:lnTo>
                    <a:pt x="0" y="1879"/>
                  </a:lnTo>
                </a:path>
              </a:pathLst>
            </a:custGeom>
            <a:ln w="5854">
              <a:solidFill>
                <a:srgbClr val="231F20"/>
              </a:solidFill>
            </a:ln>
          </p:spPr>
          <p:txBody>
            <a:bodyPr wrap="square" lIns="0" tIns="0" rIns="0" bIns="0" rtlCol="0"/>
            <a:lstStyle/>
            <a:p/>
          </p:txBody>
        </p:sp>
        <p:sp>
          <p:nvSpPr>
            <p:cNvPr id="692" name="object 692" descr=""/>
            <p:cNvSpPr/>
            <p:nvPr/>
          </p:nvSpPr>
          <p:spPr>
            <a:xfrm>
              <a:off x="1646666" y="1942517"/>
              <a:ext cx="3175" cy="3175"/>
            </a:xfrm>
            <a:custGeom>
              <a:avLst/>
              <a:gdLst/>
              <a:ahLst/>
              <a:cxnLst/>
              <a:rect l="l" t="t" r="r" b="b"/>
              <a:pathLst>
                <a:path w="3175" h="3175">
                  <a:moveTo>
                    <a:pt x="2920" y="0"/>
                  </a:moveTo>
                  <a:lnTo>
                    <a:pt x="0" y="2921"/>
                  </a:lnTo>
                </a:path>
              </a:pathLst>
            </a:custGeom>
            <a:ln w="5854">
              <a:solidFill>
                <a:srgbClr val="231F20"/>
              </a:solidFill>
            </a:ln>
          </p:spPr>
          <p:txBody>
            <a:bodyPr wrap="square" lIns="0" tIns="0" rIns="0" bIns="0" rtlCol="0"/>
            <a:lstStyle/>
            <a:p/>
          </p:txBody>
        </p:sp>
        <p:sp>
          <p:nvSpPr>
            <p:cNvPr id="693" name="object 693" descr=""/>
            <p:cNvSpPr/>
            <p:nvPr/>
          </p:nvSpPr>
          <p:spPr>
            <a:xfrm>
              <a:off x="3108290" y="2008758"/>
              <a:ext cx="21590" cy="55880"/>
            </a:xfrm>
            <a:custGeom>
              <a:avLst/>
              <a:gdLst/>
              <a:ahLst/>
              <a:cxnLst/>
              <a:rect l="l" t="t" r="r" b="b"/>
              <a:pathLst>
                <a:path w="21589" h="55880">
                  <a:moveTo>
                    <a:pt x="21107" y="55575"/>
                  </a:moveTo>
                  <a:lnTo>
                    <a:pt x="19646" y="49517"/>
                  </a:lnTo>
                  <a:lnTo>
                    <a:pt x="18605" y="46380"/>
                  </a:lnTo>
                  <a:lnTo>
                    <a:pt x="17551" y="42837"/>
                  </a:lnTo>
                  <a:lnTo>
                    <a:pt x="16306" y="39281"/>
                  </a:lnTo>
                  <a:lnTo>
                    <a:pt x="14833" y="35102"/>
                  </a:lnTo>
                  <a:lnTo>
                    <a:pt x="13995" y="32804"/>
                  </a:lnTo>
                  <a:lnTo>
                    <a:pt x="12954" y="30289"/>
                  </a:lnTo>
                  <a:lnTo>
                    <a:pt x="10871" y="24650"/>
                  </a:lnTo>
                  <a:lnTo>
                    <a:pt x="8572" y="19011"/>
                  </a:lnTo>
                  <a:lnTo>
                    <a:pt x="7315" y="16090"/>
                  </a:lnTo>
                  <a:lnTo>
                    <a:pt x="6273" y="13373"/>
                  </a:lnTo>
                  <a:lnTo>
                    <a:pt x="2298" y="4381"/>
                  </a:lnTo>
                  <a:lnTo>
                    <a:pt x="1473" y="2705"/>
                  </a:lnTo>
                  <a:lnTo>
                    <a:pt x="635" y="1244"/>
                  </a:lnTo>
                  <a:lnTo>
                    <a:pt x="0" y="0"/>
                  </a:lnTo>
                </a:path>
              </a:pathLst>
            </a:custGeom>
            <a:ln w="5854">
              <a:solidFill>
                <a:srgbClr val="231F20"/>
              </a:solidFill>
            </a:ln>
          </p:spPr>
          <p:txBody>
            <a:bodyPr wrap="square" lIns="0" tIns="0" rIns="0" bIns="0" rtlCol="0"/>
            <a:lstStyle/>
            <a:p/>
          </p:txBody>
        </p:sp>
        <p:sp>
          <p:nvSpPr>
            <p:cNvPr id="694" name="object 694" descr=""/>
            <p:cNvSpPr/>
            <p:nvPr/>
          </p:nvSpPr>
          <p:spPr>
            <a:xfrm>
              <a:off x="1987047" y="2402839"/>
              <a:ext cx="12700" cy="1905"/>
            </a:xfrm>
            <a:custGeom>
              <a:avLst/>
              <a:gdLst/>
              <a:ahLst/>
              <a:cxnLst/>
              <a:rect l="l" t="t" r="r" b="b"/>
              <a:pathLst>
                <a:path w="12700" h="1905">
                  <a:moveTo>
                    <a:pt x="12534" y="1460"/>
                  </a:moveTo>
                  <a:lnTo>
                    <a:pt x="9397" y="419"/>
                  </a:lnTo>
                  <a:lnTo>
                    <a:pt x="7734" y="203"/>
                  </a:lnTo>
                  <a:lnTo>
                    <a:pt x="6273" y="0"/>
                  </a:lnTo>
                  <a:lnTo>
                    <a:pt x="4597" y="203"/>
                  </a:lnTo>
                  <a:lnTo>
                    <a:pt x="2920" y="419"/>
                  </a:lnTo>
                  <a:lnTo>
                    <a:pt x="0" y="1460"/>
                  </a:lnTo>
                </a:path>
              </a:pathLst>
            </a:custGeom>
            <a:ln w="5854">
              <a:solidFill>
                <a:srgbClr val="231F20"/>
              </a:solidFill>
            </a:ln>
          </p:spPr>
          <p:txBody>
            <a:bodyPr wrap="square" lIns="0" tIns="0" rIns="0" bIns="0" rtlCol="0"/>
            <a:lstStyle/>
            <a:p/>
          </p:txBody>
        </p:sp>
        <p:sp>
          <p:nvSpPr>
            <p:cNvPr id="695" name="object 695" descr=""/>
            <p:cNvSpPr/>
            <p:nvPr/>
          </p:nvSpPr>
          <p:spPr>
            <a:xfrm>
              <a:off x="2034270" y="2384032"/>
              <a:ext cx="0" cy="15240"/>
            </a:xfrm>
            <a:custGeom>
              <a:avLst/>
              <a:gdLst/>
              <a:ahLst/>
              <a:cxnLst/>
              <a:rect l="l" t="t" r="r" b="b"/>
              <a:pathLst>
                <a:path w="0" h="15239">
                  <a:moveTo>
                    <a:pt x="0" y="14630"/>
                  </a:moveTo>
                  <a:lnTo>
                    <a:pt x="0" y="0"/>
                  </a:lnTo>
                </a:path>
              </a:pathLst>
            </a:custGeom>
            <a:ln w="5854">
              <a:solidFill>
                <a:srgbClr val="231F20"/>
              </a:solidFill>
            </a:ln>
          </p:spPr>
          <p:txBody>
            <a:bodyPr wrap="square" lIns="0" tIns="0" rIns="0" bIns="0" rtlCol="0"/>
            <a:lstStyle/>
            <a:p/>
          </p:txBody>
        </p:sp>
        <p:sp>
          <p:nvSpPr>
            <p:cNvPr id="696" name="object 696" descr=""/>
            <p:cNvSpPr/>
            <p:nvPr/>
          </p:nvSpPr>
          <p:spPr>
            <a:xfrm>
              <a:off x="2850234" y="2384034"/>
              <a:ext cx="0" cy="15240"/>
            </a:xfrm>
            <a:custGeom>
              <a:avLst/>
              <a:gdLst/>
              <a:ahLst/>
              <a:cxnLst/>
              <a:rect l="l" t="t" r="r" b="b"/>
              <a:pathLst>
                <a:path w="0" h="15239">
                  <a:moveTo>
                    <a:pt x="0" y="0"/>
                  </a:moveTo>
                  <a:lnTo>
                    <a:pt x="0" y="14630"/>
                  </a:lnTo>
                </a:path>
              </a:pathLst>
            </a:custGeom>
            <a:ln w="5854">
              <a:solidFill>
                <a:srgbClr val="231F20"/>
              </a:solidFill>
            </a:ln>
          </p:spPr>
          <p:txBody>
            <a:bodyPr wrap="square" lIns="0" tIns="0" rIns="0" bIns="0" rtlCol="0"/>
            <a:lstStyle/>
            <a:p/>
          </p:txBody>
        </p:sp>
        <p:sp>
          <p:nvSpPr>
            <p:cNvPr id="697" name="object 697" descr=""/>
            <p:cNvSpPr/>
            <p:nvPr/>
          </p:nvSpPr>
          <p:spPr>
            <a:xfrm>
              <a:off x="2040955" y="1963403"/>
              <a:ext cx="802640" cy="127635"/>
            </a:xfrm>
            <a:custGeom>
              <a:avLst/>
              <a:gdLst/>
              <a:ahLst/>
              <a:cxnLst/>
              <a:rect l="l" t="t" r="r" b="b"/>
              <a:pathLst>
                <a:path w="802639" h="127635">
                  <a:moveTo>
                    <a:pt x="0" y="127469"/>
                  </a:moveTo>
                  <a:lnTo>
                    <a:pt x="19646" y="89027"/>
                  </a:lnTo>
                  <a:lnTo>
                    <a:pt x="51828" y="67284"/>
                  </a:lnTo>
                  <a:lnTo>
                    <a:pt x="86296" y="50152"/>
                  </a:lnTo>
                  <a:lnTo>
                    <a:pt x="122453" y="36982"/>
                  </a:lnTo>
                  <a:lnTo>
                    <a:pt x="134772" y="33439"/>
                  </a:lnTo>
                  <a:lnTo>
                    <a:pt x="147104" y="29883"/>
                  </a:lnTo>
                  <a:lnTo>
                    <a:pt x="197256" y="18808"/>
                  </a:lnTo>
                  <a:lnTo>
                    <a:pt x="247611" y="10452"/>
                  </a:lnTo>
                  <a:lnTo>
                    <a:pt x="298183" y="4394"/>
                  </a:lnTo>
                  <a:lnTo>
                    <a:pt x="348957" y="838"/>
                  </a:lnTo>
                  <a:lnTo>
                    <a:pt x="374446" y="0"/>
                  </a:lnTo>
                  <a:lnTo>
                    <a:pt x="399935" y="0"/>
                  </a:lnTo>
                  <a:lnTo>
                    <a:pt x="451129" y="1676"/>
                  </a:lnTo>
                  <a:lnTo>
                    <a:pt x="502539" y="6057"/>
                  </a:lnTo>
                  <a:lnTo>
                    <a:pt x="553516" y="12750"/>
                  </a:lnTo>
                  <a:lnTo>
                    <a:pt x="604088" y="21323"/>
                  </a:lnTo>
                  <a:lnTo>
                    <a:pt x="641908" y="29464"/>
                  </a:lnTo>
                  <a:lnTo>
                    <a:pt x="678891" y="39293"/>
                  </a:lnTo>
                  <a:lnTo>
                    <a:pt x="715035" y="52031"/>
                  </a:lnTo>
                  <a:lnTo>
                    <a:pt x="749731" y="68338"/>
                  </a:lnTo>
                  <a:lnTo>
                    <a:pt x="782535" y="89433"/>
                  </a:lnTo>
                  <a:lnTo>
                    <a:pt x="801966" y="119532"/>
                  </a:lnTo>
                  <a:lnTo>
                    <a:pt x="802589" y="127469"/>
                  </a:lnTo>
                </a:path>
              </a:pathLst>
            </a:custGeom>
            <a:ln w="5854">
              <a:solidFill>
                <a:srgbClr val="231F20"/>
              </a:solidFill>
            </a:ln>
          </p:spPr>
          <p:txBody>
            <a:bodyPr wrap="square" lIns="0" tIns="0" rIns="0" bIns="0" rtlCol="0"/>
            <a:lstStyle/>
            <a:p/>
          </p:txBody>
        </p:sp>
        <p:sp>
          <p:nvSpPr>
            <p:cNvPr id="698" name="object 698" descr=""/>
            <p:cNvSpPr/>
            <p:nvPr/>
          </p:nvSpPr>
          <p:spPr>
            <a:xfrm>
              <a:off x="3006112" y="2346213"/>
              <a:ext cx="43180" cy="58419"/>
            </a:xfrm>
            <a:custGeom>
              <a:avLst/>
              <a:gdLst/>
              <a:ahLst/>
              <a:cxnLst/>
              <a:rect l="l" t="t" r="r" b="b"/>
              <a:pathLst>
                <a:path w="43180" h="58419">
                  <a:moveTo>
                    <a:pt x="0" y="0"/>
                  </a:moveTo>
                  <a:lnTo>
                    <a:pt x="3556" y="0"/>
                  </a:lnTo>
                  <a:lnTo>
                    <a:pt x="7112" y="622"/>
                  </a:lnTo>
                  <a:lnTo>
                    <a:pt x="33642" y="35102"/>
                  </a:lnTo>
                  <a:lnTo>
                    <a:pt x="42837" y="58089"/>
                  </a:lnTo>
                </a:path>
              </a:pathLst>
            </a:custGeom>
            <a:ln w="5854">
              <a:solidFill>
                <a:srgbClr val="231F20"/>
              </a:solidFill>
            </a:ln>
          </p:spPr>
          <p:txBody>
            <a:bodyPr wrap="square" lIns="0" tIns="0" rIns="0" bIns="0" rtlCol="0"/>
            <a:lstStyle/>
            <a:p/>
          </p:txBody>
        </p:sp>
        <p:sp>
          <p:nvSpPr>
            <p:cNvPr id="699" name="object 699" descr=""/>
            <p:cNvSpPr/>
            <p:nvPr/>
          </p:nvSpPr>
          <p:spPr>
            <a:xfrm>
              <a:off x="1835344" y="2346209"/>
              <a:ext cx="43180" cy="58419"/>
            </a:xfrm>
            <a:custGeom>
              <a:avLst/>
              <a:gdLst/>
              <a:ahLst/>
              <a:cxnLst/>
              <a:rect l="l" t="t" r="r" b="b"/>
              <a:pathLst>
                <a:path w="43180" h="58419">
                  <a:moveTo>
                    <a:pt x="0" y="58089"/>
                  </a:moveTo>
                  <a:lnTo>
                    <a:pt x="19024" y="12331"/>
                  </a:lnTo>
                  <a:lnTo>
                    <a:pt x="39497" y="0"/>
                  </a:lnTo>
                  <a:lnTo>
                    <a:pt x="42837" y="0"/>
                  </a:lnTo>
                </a:path>
              </a:pathLst>
            </a:custGeom>
            <a:ln w="5854">
              <a:solidFill>
                <a:srgbClr val="231F20"/>
              </a:solidFill>
            </a:ln>
          </p:spPr>
          <p:txBody>
            <a:bodyPr wrap="square" lIns="0" tIns="0" rIns="0" bIns="0" rtlCol="0"/>
            <a:lstStyle/>
            <a:p/>
          </p:txBody>
        </p:sp>
        <p:sp>
          <p:nvSpPr>
            <p:cNvPr id="700" name="object 700" descr=""/>
            <p:cNvSpPr/>
            <p:nvPr/>
          </p:nvSpPr>
          <p:spPr>
            <a:xfrm>
              <a:off x="2040540" y="2007706"/>
              <a:ext cx="101600" cy="102235"/>
            </a:xfrm>
            <a:custGeom>
              <a:avLst/>
              <a:gdLst/>
              <a:ahLst/>
              <a:cxnLst/>
              <a:rect l="l" t="t" r="r" b="b"/>
              <a:pathLst>
                <a:path w="101600" h="102235">
                  <a:moveTo>
                    <a:pt x="0" y="101765"/>
                  </a:moveTo>
                  <a:lnTo>
                    <a:pt x="101549" y="0"/>
                  </a:lnTo>
                </a:path>
              </a:pathLst>
            </a:custGeom>
            <a:ln w="5016">
              <a:solidFill>
                <a:srgbClr val="231F20"/>
              </a:solidFill>
            </a:ln>
          </p:spPr>
          <p:txBody>
            <a:bodyPr wrap="square" lIns="0" tIns="0" rIns="0" bIns="0" rtlCol="0"/>
            <a:lstStyle/>
            <a:p/>
          </p:txBody>
        </p:sp>
        <p:sp>
          <p:nvSpPr>
            <p:cNvPr id="701" name="object 701" descr=""/>
            <p:cNvSpPr/>
            <p:nvPr/>
          </p:nvSpPr>
          <p:spPr>
            <a:xfrm>
              <a:off x="1843076" y="2346216"/>
              <a:ext cx="39370" cy="39370"/>
            </a:xfrm>
            <a:custGeom>
              <a:avLst/>
              <a:gdLst/>
              <a:ahLst/>
              <a:cxnLst/>
              <a:rect l="l" t="t" r="r" b="b"/>
              <a:pathLst>
                <a:path w="39369" h="39369">
                  <a:moveTo>
                    <a:pt x="0" y="39281"/>
                  </a:moveTo>
                  <a:lnTo>
                    <a:pt x="39281" y="0"/>
                  </a:lnTo>
                </a:path>
              </a:pathLst>
            </a:custGeom>
            <a:ln w="5016">
              <a:solidFill>
                <a:srgbClr val="231F20"/>
              </a:solidFill>
            </a:ln>
          </p:spPr>
          <p:txBody>
            <a:bodyPr wrap="square" lIns="0" tIns="0" rIns="0" bIns="0" rtlCol="0"/>
            <a:lstStyle/>
            <a:p/>
          </p:txBody>
        </p:sp>
        <p:sp>
          <p:nvSpPr>
            <p:cNvPr id="702" name="object 702" descr=""/>
            <p:cNvSpPr/>
            <p:nvPr/>
          </p:nvSpPr>
          <p:spPr>
            <a:xfrm>
              <a:off x="2038450" y="1980332"/>
              <a:ext cx="210185" cy="210185"/>
            </a:xfrm>
            <a:custGeom>
              <a:avLst/>
              <a:gdLst/>
              <a:ahLst/>
              <a:cxnLst/>
              <a:rect l="l" t="t" r="r" b="b"/>
              <a:pathLst>
                <a:path w="210185" h="210185">
                  <a:moveTo>
                    <a:pt x="0" y="209791"/>
                  </a:moveTo>
                  <a:lnTo>
                    <a:pt x="209575" y="0"/>
                  </a:lnTo>
                </a:path>
              </a:pathLst>
            </a:custGeom>
            <a:ln w="5016">
              <a:solidFill>
                <a:srgbClr val="231F20"/>
              </a:solidFill>
            </a:ln>
          </p:spPr>
          <p:txBody>
            <a:bodyPr wrap="square" lIns="0" tIns="0" rIns="0" bIns="0" rtlCol="0"/>
            <a:lstStyle/>
            <a:p/>
          </p:txBody>
        </p:sp>
        <p:sp>
          <p:nvSpPr>
            <p:cNvPr id="703" name="object 703" descr=""/>
            <p:cNvSpPr/>
            <p:nvPr/>
          </p:nvSpPr>
          <p:spPr>
            <a:xfrm>
              <a:off x="1902421" y="2379229"/>
              <a:ext cx="25400" cy="25400"/>
            </a:xfrm>
            <a:custGeom>
              <a:avLst/>
              <a:gdLst/>
              <a:ahLst/>
              <a:cxnLst/>
              <a:rect l="l" t="t" r="r" b="b"/>
              <a:pathLst>
                <a:path w="25400" h="25400">
                  <a:moveTo>
                    <a:pt x="0" y="25069"/>
                  </a:moveTo>
                  <a:lnTo>
                    <a:pt x="25285" y="0"/>
                  </a:lnTo>
                </a:path>
              </a:pathLst>
            </a:custGeom>
            <a:ln w="5016">
              <a:solidFill>
                <a:srgbClr val="231F20"/>
              </a:solidFill>
            </a:ln>
          </p:spPr>
          <p:txBody>
            <a:bodyPr wrap="square" lIns="0" tIns="0" rIns="0" bIns="0" rtlCol="0"/>
            <a:lstStyle/>
            <a:p/>
          </p:txBody>
        </p:sp>
        <p:sp>
          <p:nvSpPr>
            <p:cNvPr id="704" name="object 704" descr=""/>
            <p:cNvSpPr/>
            <p:nvPr/>
          </p:nvSpPr>
          <p:spPr>
            <a:xfrm>
              <a:off x="2036150" y="1967798"/>
              <a:ext cx="303530" cy="303530"/>
            </a:xfrm>
            <a:custGeom>
              <a:avLst/>
              <a:gdLst/>
              <a:ahLst/>
              <a:cxnLst/>
              <a:rect l="l" t="t" r="r" b="b"/>
              <a:pathLst>
                <a:path w="303530" h="303530">
                  <a:moveTo>
                    <a:pt x="0" y="302983"/>
                  </a:moveTo>
                  <a:lnTo>
                    <a:pt x="302983" y="0"/>
                  </a:lnTo>
                </a:path>
              </a:pathLst>
            </a:custGeom>
            <a:ln w="5016">
              <a:solidFill>
                <a:srgbClr val="231F20"/>
              </a:solidFill>
            </a:ln>
          </p:spPr>
          <p:txBody>
            <a:bodyPr wrap="square" lIns="0" tIns="0" rIns="0" bIns="0" rtlCol="0"/>
            <a:lstStyle/>
            <a:p/>
          </p:txBody>
        </p:sp>
        <p:sp>
          <p:nvSpPr>
            <p:cNvPr id="705" name="object 705" descr=""/>
            <p:cNvSpPr/>
            <p:nvPr/>
          </p:nvSpPr>
          <p:spPr>
            <a:xfrm>
              <a:off x="1980990" y="1963406"/>
              <a:ext cx="441325" cy="441325"/>
            </a:xfrm>
            <a:custGeom>
              <a:avLst/>
              <a:gdLst/>
              <a:ahLst/>
              <a:cxnLst/>
              <a:rect l="l" t="t" r="r" b="b"/>
              <a:pathLst>
                <a:path w="441325" h="441325">
                  <a:moveTo>
                    <a:pt x="0" y="440893"/>
                  </a:moveTo>
                  <a:lnTo>
                    <a:pt x="441096" y="0"/>
                  </a:lnTo>
                </a:path>
              </a:pathLst>
            </a:custGeom>
            <a:ln w="5016">
              <a:solidFill>
                <a:srgbClr val="231F20"/>
              </a:solidFill>
            </a:ln>
          </p:spPr>
          <p:txBody>
            <a:bodyPr wrap="square" lIns="0" tIns="0" rIns="0" bIns="0" rtlCol="0"/>
            <a:lstStyle/>
            <a:p/>
          </p:txBody>
        </p:sp>
        <p:sp>
          <p:nvSpPr>
            <p:cNvPr id="706" name="object 706" descr=""/>
            <p:cNvSpPr/>
            <p:nvPr/>
          </p:nvSpPr>
          <p:spPr>
            <a:xfrm>
              <a:off x="2062479" y="1965501"/>
              <a:ext cx="436245" cy="436245"/>
            </a:xfrm>
            <a:custGeom>
              <a:avLst/>
              <a:gdLst/>
              <a:ahLst/>
              <a:cxnLst/>
              <a:rect l="l" t="t" r="r" b="b"/>
              <a:pathLst>
                <a:path w="436244" h="436244">
                  <a:moveTo>
                    <a:pt x="0" y="435876"/>
                  </a:moveTo>
                  <a:lnTo>
                    <a:pt x="435876" y="0"/>
                  </a:lnTo>
                </a:path>
              </a:pathLst>
            </a:custGeom>
            <a:ln w="5016">
              <a:solidFill>
                <a:srgbClr val="231F20"/>
              </a:solidFill>
            </a:ln>
          </p:spPr>
          <p:txBody>
            <a:bodyPr wrap="square" lIns="0" tIns="0" rIns="0" bIns="0" rtlCol="0"/>
            <a:lstStyle/>
            <a:p/>
          </p:txBody>
        </p:sp>
        <p:sp>
          <p:nvSpPr>
            <p:cNvPr id="707" name="object 707" descr=""/>
            <p:cNvSpPr/>
            <p:nvPr/>
          </p:nvSpPr>
          <p:spPr>
            <a:xfrm>
              <a:off x="2140837" y="1972601"/>
              <a:ext cx="429259" cy="429259"/>
            </a:xfrm>
            <a:custGeom>
              <a:avLst/>
              <a:gdLst/>
              <a:ahLst/>
              <a:cxnLst/>
              <a:rect l="l" t="t" r="r" b="b"/>
              <a:pathLst>
                <a:path w="429260" h="429260">
                  <a:moveTo>
                    <a:pt x="0" y="428777"/>
                  </a:moveTo>
                  <a:lnTo>
                    <a:pt x="428980" y="0"/>
                  </a:lnTo>
                </a:path>
              </a:pathLst>
            </a:custGeom>
            <a:ln w="5016">
              <a:solidFill>
                <a:srgbClr val="231F20"/>
              </a:solidFill>
            </a:ln>
          </p:spPr>
          <p:txBody>
            <a:bodyPr wrap="square" lIns="0" tIns="0" rIns="0" bIns="0" rtlCol="0"/>
            <a:lstStyle/>
            <a:p/>
          </p:txBody>
        </p:sp>
        <p:sp>
          <p:nvSpPr>
            <p:cNvPr id="708" name="object 708" descr=""/>
            <p:cNvSpPr/>
            <p:nvPr/>
          </p:nvSpPr>
          <p:spPr>
            <a:xfrm>
              <a:off x="2219401" y="1983256"/>
              <a:ext cx="418465" cy="418465"/>
            </a:xfrm>
            <a:custGeom>
              <a:avLst/>
              <a:gdLst/>
              <a:ahLst/>
              <a:cxnLst/>
              <a:rect l="l" t="t" r="r" b="b"/>
              <a:pathLst>
                <a:path w="418464" h="418464">
                  <a:moveTo>
                    <a:pt x="0" y="418122"/>
                  </a:moveTo>
                  <a:lnTo>
                    <a:pt x="418122" y="0"/>
                  </a:lnTo>
                </a:path>
              </a:pathLst>
            </a:custGeom>
            <a:ln w="5016">
              <a:solidFill>
                <a:srgbClr val="231F20"/>
              </a:solidFill>
            </a:ln>
          </p:spPr>
          <p:txBody>
            <a:bodyPr wrap="square" lIns="0" tIns="0" rIns="0" bIns="0" rtlCol="0"/>
            <a:lstStyle/>
            <a:p/>
          </p:txBody>
        </p:sp>
        <p:sp>
          <p:nvSpPr>
            <p:cNvPr id="709" name="object 709" descr=""/>
            <p:cNvSpPr/>
            <p:nvPr/>
          </p:nvSpPr>
          <p:spPr>
            <a:xfrm>
              <a:off x="2297969" y="1997670"/>
              <a:ext cx="404495" cy="403860"/>
            </a:xfrm>
            <a:custGeom>
              <a:avLst/>
              <a:gdLst/>
              <a:ahLst/>
              <a:cxnLst/>
              <a:rect l="l" t="t" r="r" b="b"/>
              <a:pathLst>
                <a:path w="404494" h="403860">
                  <a:moveTo>
                    <a:pt x="0" y="403707"/>
                  </a:moveTo>
                  <a:lnTo>
                    <a:pt x="403910" y="0"/>
                  </a:lnTo>
                </a:path>
              </a:pathLst>
            </a:custGeom>
            <a:ln w="5016">
              <a:solidFill>
                <a:srgbClr val="231F20"/>
              </a:solidFill>
            </a:ln>
          </p:spPr>
          <p:txBody>
            <a:bodyPr wrap="square" lIns="0" tIns="0" rIns="0" bIns="0" rtlCol="0"/>
            <a:lstStyle/>
            <a:p/>
          </p:txBody>
        </p:sp>
        <p:sp>
          <p:nvSpPr>
            <p:cNvPr id="710" name="object 710" descr=""/>
            <p:cNvSpPr/>
            <p:nvPr/>
          </p:nvSpPr>
          <p:spPr>
            <a:xfrm>
              <a:off x="2376538" y="2017317"/>
              <a:ext cx="384175" cy="384175"/>
            </a:xfrm>
            <a:custGeom>
              <a:avLst/>
              <a:gdLst/>
              <a:ahLst/>
              <a:cxnLst/>
              <a:rect l="l" t="t" r="r" b="b"/>
              <a:pathLst>
                <a:path w="384175" h="384175">
                  <a:moveTo>
                    <a:pt x="0" y="384060"/>
                  </a:moveTo>
                  <a:lnTo>
                    <a:pt x="384060" y="0"/>
                  </a:lnTo>
                </a:path>
              </a:pathLst>
            </a:custGeom>
            <a:ln w="5016">
              <a:solidFill>
                <a:srgbClr val="231F20"/>
              </a:solidFill>
            </a:ln>
          </p:spPr>
          <p:txBody>
            <a:bodyPr wrap="square" lIns="0" tIns="0" rIns="0" bIns="0" rtlCol="0"/>
            <a:lstStyle/>
            <a:p/>
          </p:txBody>
        </p:sp>
        <p:sp>
          <p:nvSpPr>
            <p:cNvPr id="711" name="object 711" descr=""/>
            <p:cNvSpPr/>
            <p:nvPr/>
          </p:nvSpPr>
          <p:spPr>
            <a:xfrm>
              <a:off x="2454897" y="2044699"/>
              <a:ext cx="357505" cy="356870"/>
            </a:xfrm>
            <a:custGeom>
              <a:avLst/>
              <a:gdLst/>
              <a:ahLst/>
              <a:cxnLst/>
              <a:rect l="l" t="t" r="r" b="b"/>
              <a:pathLst>
                <a:path w="357505" h="356869">
                  <a:moveTo>
                    <a:pt x="0" y="356679"/>
                  </a:moveTo>
                  <a:lnTo>
                    <a:pt x="356895" y="0"/>
                  </a:lnTo>
                </a:path>
              </a:pathLst>
            </a:custGeom>
            <a:ln w="5016">
              <a:solidFill>
                <a:srgbClr val="231F20"/>
              </a:solidFill>
            </a:ln>
          </p:spPr>
          <p:txBody>
            <a:bodyPr wrap="square" lIns="0" tIns="0" rIns="0" bIns="0" rtlCol="0"/>
            <a:lstStyle/>
            <a:p/>
          </p:txBody>
        </p:sp>
        <p:sp>
          <p:nvSpPr>
            <p:cNvPr id="712" name="object 712" descr=""/>
            <p:cNvSpPr/>
            <p:nvPr/>
          </p:nvSpPr>
          <p:spPr>
            <a:xfrm>
              <a:off x="2533459" y="2091498"/>
              <a:ext cx="310515" cy="309880"/>
            </a:xfrm>
            <a:custGeom>
              <a:avLst/>
              <a:gdLst/>
              <a:ahLst/>
              <a:cxnLst/>
              <a:rect l="l" t="t" r="r" b="b"/>
              <a:pathLst>
                <a:path w="310514" h="309880">
                  <a:moveTo>
                    <a:pt x="0" y="309879"/>
                  </a:moveTo>
                  <a:lnTo>
                    <a:pt x="310095" y="0"/>
                  </a:lnTo>
                </a:path>
              </a:pathLst>
            </a:custGeom>
            <a:ln w="5016">
              <a:solidFill>
                <a:srgbClr val="231F20"/>
              </a:solidFill>
            </a:ln>
          </p:spPr>
          <p:txBody>
            <a:bodyPr wrap="square" lIns="0" tIns="0" rIns="0" bIns="0" rtlCol="0"/>
            <a:lstStyle/>
            <a:p/>
          </p:txBody>
        </p:sp>
        <p:sp>
          <p:nvSpPr>
            <p:cNvPr id="713" name="object 713" descr=""/>
            <p:cNvSpPr/>
            <p:nvPr/>
          </p:nvSpPr>
          <p:spPr>
            <a:xfrm>
              <a:off x="2612027" y="2167977"/>
              <a:ext cx="233679" cy="233679"/>
            </a:xfrm>
            <a:custGeom>
              <a:avLst/>
              <a:gdLst/>
              <a:ahLst/>
              <a:cxnLst/>
              <a:rect l="l" t="t" r="r" b="b"/>
              <a:pathLst>
                <a:path w="233680" h="233680">
                  <a:moveTo>
                    <a:pt x="0" y="233400"/>
                  </a:moveTo>
                  <a:lnTo>
                    <a:pt x="233400" y="0"/>
                  </a:lnTo>
                </a:path>
              </a:pathLst>
            </a:custGeom>
            <a:ln w="5016">
              <a:solidFill>
                <a:srgbClr val="231F20"/>
              </a:solidFill>
            </a:ln>
          </p:spPr>
          <p:txBody>
            <a:bodyPr wrap="square" lIns="0" tIns="0" rIns="0" bIns="0" rtlCol="0"/>
            <a:lstStyle/>
            <a:p/>
          </p:txBody>
        </p:sp>
        <p:sp>
          <p:nvSpPr>
            <p:cNvPr id="714" name="object 714" descr=""/>
            <p:cNvSpPr/>
            <p:nvPr/>
          </p:nvSpPr>
          <p:spPr>
            <a:xfrm>
              <a:off x="2690385" y="2244457"/>
              <a:ext cx="157480" cy="157480"/>
            </a:xfrm>
            <a:custGeom>
              <a:avLst/>
              <a:gdLst/>
              <a:ahLst/>
              <a:cxnLst/>
              <a:rect l="l" t="t" r="r" b="b"/>
              <a:pathLst>
                <a:path w="157480" h="157480">
                  <a:moveTo>
                    <a:pt x="0" y="156921"/>
                  </a:moveTo>
                  <a:lnTo>
                    <a:pt x="157137" y="0"/>
                  </a:lnTo>
                </a:path>
              </a:pathLst>
            </a:custGeom>
            <a:ln w="5016">
              <a:solidFill>
                <a:srgbClr val="231F20"/>
              </a:solidFill>
            </a:ln>
          </p:spPr>
          <p:txBody>
            <a:bodyPr wrap="square" lIns="0" tIns="0" rIns="0" bIns="0" rtlCol="0"/>
            <a:lstStyle/>
            <a:p/>
          </p:txBody>
        </p:sp>
        <p:sp>
          <p:nvSpPr>
            <p:cNvPr id="715" name="object 715" descr=""/>
            <p:cNvSpPr/>
            <p:nvPr/>
          </p:nvSpPr>
          <p:spPr>
            <a:xfrm>
              <a:off x="2768955" y="2320936"/>
              <a:ext cx="80645" cy="80645"/>
            </a:xfrm>
            <a:custGeom>
              <a:avLst/>
              <a:gdLst/>
              <a:ahLst/>
              <a:cxnLst/>
              <a:rect l="l" t="t" r="r" b="b"/>
              <a:pathLst>
                <a:path w="80644" h="80644">
                  <a:moveTo>
                    <a:pt x="0" y="80441"/>
                  </a:moveTo>
                  <a:lnTo>
                    <a:pt x="80441" y="0"/>
                  </a:lnTo>
                </a:path>
              </a:pathLst>
            </a:custGeom>
            <a:ln w="5016">
              <a:solidFill>
                <a:srgbClr val="231F20"/>
              </a:solidFill>
            </a:ln>
          </p:spPr>
          <p:txBody>
            <a:bodyPr wrap="square" lIns="0" tIns="0" rIns="0" bIns="0" rtlCol="0"/>
            <a:lstStyle/>
            <a:p/>
          </p:txBody>
        </p:sp>
        <p:sp>
          <p:nvSpPr>
            <p:cNvPr id="716" name="object 716" descr=""/>
            <p:cNvSpPr/>
            <p:nvPr/>
          </p:nvSpPr>
          <p:spPr>
            <a:xfrm>
              <a:off x="2852949" y="2346213"/>
              <a:ext cx="50165" cy="50165"/>
            </a:xfrm>
            <a:custGeom>
              <a:avLst/>
              <a:gdLst/>
              <a:ahLst/>
              <a:cxnLst/>
              <a:rect l="l" t="t" r="r" b="b"/>
              <a:pathLst>
                <a:path w="50164" h="50164">
                  <a:moveTo>
                    <a:pt x="0" y="49733"/>
                  </a:moveTo>
                  <a:lnTo>
                    <a:pt x="49949" y="0"/>
                  </a:lnTo>
                </a:path>
              </a:pathLst>
            </a:custGeom>
            <a:ln w="5016">
              <a:solidFill>
                <a:srgbClr val="231F20"/>
              </a:solidFill>
            </a:ln>
          </p:spPr>
          <p:txBody>
            <a:bodyPr wrap="square" lIns="0" tIns="0" rIns="0" bIns="0" rtlCol="0"/>
            <a:lstStyle/>
            <a:p/>
          </p:txBody>
        </p:sp>
        <p:sp>
          <p:nvSpPr>
            <p:cNvPr id="717" name="object 717" descr=""/>
            <p:cNvSpPr/>
            <p:nvPr/>
          </p:nvSpPr>
          <p:spPr>
            <a:xfrm>
              <a:off x="2956801" y="2346211"/>
              <a:ext cx="24765" cy="24765"/>
            </a:xfrm>
            <a:custGeom>
              <a:avLst/>
              <a:gdLst/>
              <a:ahLst/>
              <a:cxnLst/>
              <a:rect l="l" t="t" r="r" b="b"/>
              <a:pathLst>
                <a:path w="24764" h="24764">
                  <a:moveTo>
                    <a:pt x="0" y="24447"/>
                  </a:moveTo>
                  <a:lnTo>
                    <a:pt x="24447" y="0"/>
                  </a:lnTo>
                </a:path>
              </a:pathLst>
            </a:custGeom>
            <a:ln w="5016">
              <a:solidFill>
                <a:srgbClr val="231F20"/>
              </a:solidFill>
            </a:ln>
          </p:spPr>
          <p:txBody>
            <a:bodyPr wrap="square" lIns="0" tIns="0" rIns="0" bIns="0" rtlCol="0"/>
            <a:lstStyle/>
            <a:p/>
          </p:txBody>
        </p:sp>
        <p:sp>
          <p:nvSpPr>
            <p:cNvPr id="718" name="object 718" descr=""/>
            <p:cNvSpPr/>
            <p:nvPr/>
          </p:nvSpPr>
          <p:spPr>
            <a:xfrm>
              <a:off x="3001517" y="2370657"/>
              <a:ext cx="34290" cy="33655"/>
            </a:xfrm>
            <a:custGeom>
              <a:avLst/>
              <a:gdLst/>
              <a:ahLst/>
              <a:cxnLst/>
              <a:rect l="l" t="t" r="r" b="b"/>
              <a:pathLst>
                <a:path w="34289" h="33655">
                  <a:moveTo>
                    <a:pt x="0" y="33642"/>
                  </a:moveTo>
                  <a:lnTo>
                    <a:pt x="33858" y="0"/>
                  </a:lnTo>
                </a:path>
              </a:pathLst>
            </a:custGeom>
            <a:ln w="5016">
              <a:solidFill>
                <a:srgbClr val="231F20"/>
              </a:solidFill>
            </a:ln>
          </p:spPr>
          <p:txBody>
            <a:bodyPr wrap="square" lIns="0" tIns="0" rIns="0" bIns="0" rtlCol="0"/>
            <a:lstStyle/>
            <a:p/>
          </p:txBody>
        </p:sp>
        <p:sp>
          <p:nvSpPr>
            <p:cNvPr id="719" name="object 719" descr=""/>
            <p:cNvSpPr/>
            <p:nvPr/>
          </p:nvSpPr>
          <p:spPr>
            <a:xfrm>
              <a:off x="1357475" y="2404299"/>
              <a:ext cx="292735" cy="0"/>
            </a:xfrm>
            <a:custGeom>
              <a:avLst/>
              <a:gdLst/>
              <a:ahLst/>
              <a:cxnLst/>
              <a:rect l="l" t="t" r="r" b="b"/>
              <a:pathLst>
                <a:path w="292735" h="0">
                  <a:moveTo>
                    <a:pt x="292112" y="0"/>
                  </a:moveTo>
                  <a:lnTo>
                    <a:pt x="0" y="0"/>
                  </a:lnTo>
                </a:path>
              </a:pathLst>
            </a:custGeom>
            <a:ln w="5016">
              <a:solidFill>
                <a:srgbClr val="231F20"/>
              </a:solidFill>
            </a:ln>
          </p:spPr>
          <p:txBody>
            <a:bodyPr wrap="square" lIns="0" tIns="0" rIns="0" bIns="0" rtlCol="0"/>
            <a:lstStyle/>
            <a:p/>
          </p:txBody>
        </p:sp>
        <p:sp>
          <p:nvSpPr>
            <p:cNvPr id="720" name="object 720" descr=""/>
            <p:cNvSpPr/>
            <p:nvPr/>
          </p:nvSpPr>
          <p:spPr>
            <a:xfrm>
              <a:off x="1357468" y="2695792"/>
              <a:ext cx="2039620" cy="0"/>
            </a:xfrm>
            <a:custGeom>
              <a:avLst/>
              <a:gdLst/>
              <a:ahLst/>
              <a:cxnLst/>
              <a:rect l="l" t="t" r="r" b="b"/>
              <a:pathLst>
                <a:path w="2039620" h="0">
                  <a:moveTo>
                    <a:pt x="0" y="0"/>
                  </a:moveTo>
                  <a:lnTo>
                    <a:pt x="2039594" y="0"/>
                  </a:lnTo>
                </a:path>
              </a:pathLst>
            </a:custGeom>
            <a:ln w="5016">
              <a:solidFill>
                <a:srgbClr val="231F20"/>
              </a:solidFill>
            </a:ln>
          </p:spPr>
          <p:txBody>
            <a:bodyPr wrap="square" lIns="0" tIns="0" rIns="0" bIns="0" rtlCol="0"/>
            <a:lstStyle/>
            <a:p/>
          </p:txBody>
        </p:sp>
        <p:sp>
          <p:nvSpPr>
            <p:cNvPr id="721" name="object 721" descr=""/>
            <p:cNvSpPr/>
            <p:nvPr/>
          </p:nvSpPr>
          <p:spPr>
            <a:xfrm>
              <a:off x="3173063" y="2404299"/>
              <a:ext cx="224154" cy="0"/>
            </a:xfrm>
            <a:custGeom>
              <a:avLst/>
              <a:gdLst/>
              <a:ahLst/>
              <a:cxnLst/>
              <a:rect l="l" t="t" r="r" b="b"/>
              <a:pathLst>
                <a:path w="224154" h="0">
                  <a:moveTo>
                    <a:pt x="224002" y="0"/>
                  </a:moveTo>
                  <a:lnTo>
                    <a:pt x="0" y="0"/>
                  </a:lnTo>
                </a:path>
              </a:pathLst>
            </a:custGeom>
            <a:ln w="5016">
              <a:solidFill>
                <a:srgbClr val="231F20"/>
              </a:solidFill>
            </a:ln>
          </p:spPr>
          <p:txBody>
            <a:bodyPr wrap="square" lIns="0" tIns="0" rIns="0" bIns="0" rtlCol="0"/>
            <a:lstStyle/>
            <a:p/>
          </p:txBody>
        </p:sp>
        <p:sp>
          <p:nvSpPr>
            <p:cNvPr id="722" name="object 722" descr=""/>
            <p:cNvSpPr/>
            <p:nvPr/>
          </p:nvSpPr>
          <p:spPr>
            <a:xfrm>
              <a:off x="1930004" y="2473045"/>
              <a:ext cx="0" cy="528955"/>
            </a:xfrm>
            <a:custGeom>
              <a:avLst/>
              <a:gdLst/>
              <a:ahLst/>
              <a:cxnLst/>
              <a:rect l="l" t="t" r="r" b="b"/>
              <a:pathLst>
                <a:path w="0" h="528955">
                  <a:moveTo>
                    <a:pt x="0" y="0"/>
                  </a:moveTo>
                  <a:lnTo>
                    <a:pt x="0" y="528650"/>
                  </a:lnTo>
                </a:path>
              </a:pathLst>
            </a:custGeom>
            <a:ln w="5016">
              <a:solidFill>
                <a:srgbClr val="231F20"/>
              </a:solidFill>
            </a:ln>
          </p:spPr>
          <p:txBody>
            <a:bodyPr wrap="square" lIns="0" tIns="0" rIns="0" bIns="0" rtlCol="0"/>
            <a:lstStyle/>
            <a:p/>
          </p:txBody>
        </p:sp>
        <p:sp>
          <p:nvSpPr>
            <p:cNvPr id="723" name="object 723" descr=""/>
            <p:cNvSpPr/>
            <p:nvPr/>
          </p:nvSpPr>
          <p:spPr>
            <a:xfrm>
              <a:off x="1963646" y="2473045"/>
              <a:ext cx="0" cy="528955"/>
            </a:xfrm>
            <a:custGeom>
              <a:avLst/>
              <a:gdLst/>
              <a:ahLst/>
              <a:cxnLst/>
              <a:rect l="l" t="t" r="r" b="b"/>
              <a:pathLst>
                <a:path w="0" h="528955">
                  <a:moveTo>
                    <a:pt x="0" y="0"/>
                  </a:moveTo>
                  <a:lnTo>
                    <a:pt x="0" y="528650"/>
                  </a:lnTo>
                </a:path>
              </a:pathLst>
            </a:custGeom>
            <a:ln w="5016">
              <a:solidFill>
                <a:srgbClr val="231F20"/>
              </a:solidFill>
            </a:ln>
          </p:spPr>
          <p:txBody>
            <a:bodyPr wrap="square" lIns="0" tIns="0" rIns="0" bIns="0" rtlCol="0"/>
            <a:lstStyle/>
            <a:p/>
          </p:txBody>
        </p:sp>
        <p:sp>
          <p:nvSpPr>
            <p:cNvPr id="724" name="object 724" descr=""/>
            <p:cNvSpPr/>
            <p:nvPr/>
          </p:nvSpPr>
          <p:spPr>
            <a:xfrm>
              <a:off x="1790004" y="3000653"/>
              <a:ext cx="70485" cy="0"/>
            </a:xfrm>
            <a:custGeom>
              <a:avLst/>
              <a:gdLst/>
              <a:ahLst/>
              <a:cxnLst/>
              <a:rect l="l" t="t" r="r" b="b"/>
              <a:pathLst>
                <a:path w="70485" h="0">
                  <a:moveTo>
                    <a:pt x="70002" y="0"/>
                  </a:moveTo>
                  <a:lnTo>
                    <a:pt x="0" y="0"/>
                  </a:lnTo>
                </a:path>
              </a:pathLst>
            </a:custGeom>
            <a:ln w="5016">
              <a:solidFill>
                <a:srgbClr val="231F20"/>
              </a:solidFill>
            </a:ln>
          </p:spPr>
          <p:txBody>
            <a:bodyPr wrap="square" lIns="0" tIns="0" rIns="0" bIns="0" rtlCol="0"/>
            <a:lstStyle/>
            <a:p/>
          </p:txBody>
        </p:sp>
        <p:sp>
          <p:nvSpPr>
            <p:cNvPr id="725" name="object 725" descr=""/>
            <p:cNvSpPr/>
            <p:nvPr/>
          </p:nvSpPr>
          <p:spPr>
            <a:xfrm>
              <a:off x="2033644" y="3000653"/>
              <a:ext cx="1596390" cy="0"/>
            </a:xfrm>
            <a:custGeom>
              <a:avLst/>
              <a:gdLst/>
              <a:ahLst/>
              <a:cxnLst/>
              <a:rect l="l" t="t" r="r" b="b"/>
              <a:pathLst>
                <a:path w="1596389" h="0">
                  <a:moveTo>
                    <a:pt x="0" y="0"/>
                  </a:moveTo>
                  <a:lnTo>
                    <a:pt x="1595780" y="0"/>
                  </a:lnTo>
                </a:path>
              </a:pathLst>
            </a:custGeom>
            <a:ln w="5016">
              <a:solidFill>
                <a:srgbClr val="231F20"/>
              </a:solidFill>
            </a:ln>
          </p:spPr>
          <p:txBody>
            <a:bodyPr wrap="square" lIns="0" tIns="0" rIns="0" bIns="0" rtlCol="0"/>
            <a:lstStyle/>
            <a:p/>
          </p:txBody>
        </p:sp>
        <p:sp>
          <p:nvSpPr>
            <p:cNvPr id="726" name="object 726" descr=""/>
            <p:cNvSpPr/>
            <p:nvPr/>
          </p:nvSpPr>
          <p:spPr>
            <a:xfrm>
              <a:off x="1860006" y="2989163"/>
              <a:ext cx="70485" cy="23495"/>
            </a:xfrm>
            <a:custGeom>
              <a:avLst/>
              <a:gdLst/>
              <a:ahLst/>
              <a:cxnLst/>
              <a:rect l="l" t="t" r="r" b="b"/>
              <a:pathLst>
                <a:path w="70485" h="23494">
                  <a:moveTo>
                    <a:pt x="0" y="0"/>
                  </a:moveTo>
                  <a:lnTo>
                    <a:pt x="0" y="23190"/>
                  </a:lnTo>
                  <a:lnTo>
                    <a:pt x="70002" y="11493"/>
                  </a:lnTo>
                  <a:lnTo>
                    <a:pt x="0" y="0"/>
                  </a:lnTo>
                  <a:close/>
                </a:path>
              </a:pathLst>
            </a:custGeom>
            <a:solidFill>
              <a:srgbClr val="050100"/>
            </a:solidFill>
          </p:spPr>
          <p:txBody>
            <a:bodyPr wrap="square" lIns="0" tIns="0" rIns="0" bIns="0" rtlCol="0"/>
            <a:lstStyle/>
            <a:p/>
          </p:txBody>
        </p:sp>
        <p:sp>
          <p:nvSpPr>
            <p:cNvPr id="727" name="object 727" descr=""/>
            <p:cNvSpPr/>
            <p:nvPr/>
          </p:nvSpPr>
          <p:spPr>
            <a:xfrm>
              <a:off x="1860006" y="2989163"/>
              <a:ext cx="70485" cy="23495"/>
            </a:xfrm>
            <a:custGeom>
              <a:avLst/>
              <a:gdLst/>
              <a:ahLst/>
              <a:cxnLst/>
              <a:rect l="l" t="t" r="r" b="b"/>
              <a:pathLst>
                <a:path w="70485" h="23494">
                  <a:moveTo>
                    <a:pt x="0" y="0"/>
                  </a:moveTo>
                  <a:lnTo>
                    <a:pt x="0" y="23190"/>
                  </a:lnTo>
                  <a:lnTo>
                    <a:pt x="70002" y="11493"/>
                  </a:lnTo>
                  <a:lnTo>
                    <a:pt x="0" y="0"/>
                  </a:lnTo>
                  <a:close/>
                </a:path>
              </a:pathLst>
            </a:custGeom>
            <a:ln w="3175">
              <a:solidFill>
                <a:srgbClr val="231F20"/>
              </a:solidFill>
            </a:ln>
          </p:spPr>
          <p:txBody>
            <a:bodyPr wrap="square" lIns="0" tIns="0" rIns="0" bIns="0" rtlCol="0"/>
            <a:lstStyle/>
            <a:p/>
          </p:txBody>
        </p:sp>
        <p:sp>
          <p:nvSpPr>
            <p:cNvPr id="728" name="object 728" descr=""/>
            <p:cNvSpPr/>
            <p:nvPr/>
          </p:nvSpPr>
          <p:spPr>
            <a:xfrm>
              <a:off x="1963642" y="2989163"/>
              <a:ext cx="70485" cy="23495"/>
            </a:xfrm>
            <a:custGeom>
              <a:avLst/>
              <a:gdLst/>
              <a:ahLst/>
              <a:cxnLst/>
              <a:rect l="l" t="t" r="r" b="b"/>
              <a:pathLst>
                <a:path w="70485" h="23494">
                  <a:moveTo>
                    <a:pt x="70002" y="0"/>
                  </a:moveTo>
                  <a:lnTo>
                    <a:pt x="0" y="11493"/>
                  </a:lnTo>
                  <a:lnTo>
                    <a:pt x="70002" y="23190"/>
                  </a:lnTo>
                  <a:lnTo>
                    <a:pt x="70002" y="0"/>
                  </a:lnTo>
                  <a:close/>
                </a:path>
              </a:pathLst>
            </a:custGeom>
            <a:solidFill>
              <a:srgbClr val="050100"/>
            </a:solidFill>
          </p:spPr>
          <p:txBody>
            <a:bodyPr wrap="square" lIns="0" tIns="0" rIns="0" bIns="0" rtlCol="0"/>
            <a:lstStyle/>
            <a:p/>
          </p:txBody>
        </p:sp>
        <p:sp>
          <p:nvSpPr>
            <p:cNvPr id="729" name="object 729" descr=""/>
            <p:cNvSpPr/>
            <p:nvPr/>
          </p:nvSpPr>
          <p:spPr>
            <a:xfrm>
              <a:off x="1963642" y="2989163"/>
              <a:ext cx="70485" cy="23495"/>
            </a:xfrm>
            <a:custGeom>
              <a:avLst/>
              <a:gdLst/>
              <a:ahLst/>
              <a:cxnLst/>
              <a:rect l="l" t="t" r="r" b="b"/>
              <a:pathLst>
                <a:path w="70485" h="23494">
                  <a:moveTo>
                    <a:pt x="70002" y="0"/>
                  </a:moveTo>
                  <a:lnTo>
                    <a:pt x="70002" y="23190"/>
                  </a:lnTo>
                  <a:lnTo>
                    <a:pt x="0" y="11493"/>
                  </a:lnTo>
                  <a:lnTo>
                    <a:pt x="70002" y="0"/>
                  </a:lnTo>
                  <a:close/>
                </a:path>
              </a:pathLst>
            </a:custGeom>
            <a:ln w="3175">
              <a:solidFill>
                <a:srgbClr val="231F20"/>
              </a:solidFill>
            </a:ln>
          </p:spPr>
          <p:txBody>
            <a:bodyPr wrap="square" lIns="0" tIns="0" rIns="0" bIns="0" rtlCol="0"/>
            <a:lstStyle/>
            <a:p/>
          </p:txBody>
        </p:sp>
        <p:pic>
          <p:nvPicPr>
            <p:cNvPr id="730" name="object 730" descr=""/>
            <p:cNvPicPr/>
            <p:nvPr/>
          </p:nvPicPr>
          <p:blipFill>
            <a:blip r:embed="rId10" cstate="print"/>
            <a:stretch>
              <a:fillRect/>
            </a:stretch>
          </p:blipFill>
          <p:spPr>
            <a:xfrm>
              <a:off x="2132473" y="2880710"/>
              <a:ext cx="181580" cy="75018"/>
            </a:xfrm>
            <a:prstGeom prst="rect">
              <a:avLst/>
            </a:prstGeom>
          </p:spPr>
        </p:pic>
        <p:sp>
          <p:nvSpPr>
            <p:cNvPr id="731" name="object 731" descr=""/>
            <p:cNvSpPr/>
            <p:nvPr/>
          </p:nvSpPr>
          <p:spPr>
            <a:xfrm>
              <a:off x="2338290" y="2883222"/>
              <a:ext cx="43815" cy="70485"/>
            </a:xfrm>
            <a:custGeom>
              <a:avLst/>
              <a:gdLst/>
              <a:ahLst/>
              <a:cxnLst/>
              <a:rect l="l" t="t" r="r" b="b"/>
              <a:pathLst>
                <a:path w="43814" h="70485">
                  <a:moveTo>
                    <a:pt x="39916" y="10032"/>
                  </a:moveTo>
                  <a:lnTo>
                    <a:pt x="36576" y="3340"/>
                  </a:lnTo>
                  <a:lnTo>
                    <a:pt x="26543" y="0"/>
                  </a:lnTo>
                  <a:lnTo>
                    <a:pt x="19862" y="0"/>
                  </a:lnTo>
                  <a:lnTo>
                    <a:pt x="9829" y="3340"/>
                  </a:lnTo>
                  <a:lnTo>
                    <a:pt x="3136" y="13373"/>
                  </a:lnTo>
                  <a:lnTo>
                    <a:pt x="0" y="30086"/>
                  </a:lnTo>
                  <a:lnTo>
                    <a:pt x="0" y="46812"/>
                  </a:lnTo>
                  <a:lnTo>
                    <a:pt x="3136" y="59969"/>
                  </a:lnTo>
                  <a:lnTo>
                    <a:pt x="9829" y="66649"/>
                  </a:lnTo>
                  <a:lnTo>
                    <a:pt x="19862" y="70002"/>
                  </a:lnTo>
                  <a:lnTo>
                    <a:pt x="23202" y="70002"/>
                  </a:lnTo>
                  <a:lnTo>
                    <a:pt x="33235" y="66649"/>
                  </a:lnTo>
                  <a:lnTo>
                    <a:pt x="39916" y="59969"/>
                  </a:lnTo>
                  <a:lnTo>
                    <a:pt x="43256" y="49949"/>
                  </a:lnTo>
                  <a:lnTo>
                    <a:pt x="43256" y="46812"/>
                  </a:lnTo>
                  <a:lnTo>
                    <a:pt x="3136" y="36779"/>
                  </a:lnTo>
                  <a:lnTo>
                    <a:pt x="0" y="46812"/>
                  </a:lnTo>
                </a:path>
              </a:pathLst>
            </a:custGeom>
            <a:ln w="5016">
              <a:solidFill>
                <a:srgbClr val="231F20"/>
              </a:solidFill>
            </a:ln>
          </p:spPr>
          <p:txBody>
            <a:bodyPr wrap="square" lIns="0" tIns="0" rIns="0" bIns="0" rtlCol="0"/>
            <a:lstStyle/>
            <a:p/>
          </p:txBody>
        </p:sp>
      </p:grpSp>
      <p:sp>
        <p:nvSpPr>
          <p:cNvPr id="732" name="object 732" descr=""/>
          <p:cNvSpPr txBox="1"/>
          <p:nvPr/>
        </p:nvSpPr>
        <p:spPr>
          <a:xfrm>
            <a:off x="2392059" y="2840506"/>
            <a:ext cx="925830" cy="145415"/>
          </a:xfrm>
          <a:prstGeom prst="rect">
            <a:avLst/>
          </a:prstGeom>
        </p:spPr>
        <p:txBody>
          <a:bodyPr wrap="square" lIns="0" tIns="17145" rIns="0" bIns="0" rtlCol="0" vert="horz">
            <a:spAutoFit/>
          </a:bodyPr>
          <a:lstStyle/>
          <a:p>
            <a:pPr marL="12700">
              <a:lnSpc>
                <a:spcPct val="100000"/>
              </a:lnSpc>
              <a:spcBef>
                <a:spcPts val="135"/>
              </a:spcBef>
            </a:pPr>
            <a:r>
              <a:rPr dirty="0" sz="750" spc="-10">
                <a:solidFill>
                  <a:srgbClr val="050100"/>
                </a:solidFill>
                <a:latin typeface="SimSun"/>
                <a:cs typeface="SimSun"/>
              </a:rPr>
              <a:t>螺栓拧入深度不小于</a:t>
            </a:r>
            <a:endParaRPr sz="750">
              <a:latin typeface="SimSun"/>
              <a:cs typeface="SimSun"/>
            </a:endParaRPr>
          </a:p>
        </p:txBody>
      </p:sp>
      <p:grpSp>
        <p:nvGrpSpPr>
          <p:cNvPr id="733" name="object 733" descr=""/>
          <p:cNvGrpSpPr/>
          <p:nvPr/>
        </p:nvGrpSpPr>
        <p:grpSpPr>
          <a:xfrm>
            <a:off x="3302407" y="2880714"/>
            <a:ext cx="298450" cy="75565"/>
            <a:chOff x="3302407" y="2880714"/>
            <a:chExt cx="298450" cy="75565"/>
          </a:xfrm>
        </p:grpSpPr>
        <p:sp>
          <p:nvSpPr>
            <p:cNvPr id="734" name="object 734" descr=""/>
            <p:cNvSpPr/>
            <p:nvPr/>
          </p:nvSpPr>
          <p:spPr>
            <a:xfrm>
              <a:off x="3304915" y="2883225"/>
              <a:ext cx="17145" cy="70485"/>
            </a:xfrm>
            <a:custGeom>
              <a:avLst/>
              <a:gdLst/>
              <a:ahLst/>
              <a:cxnLst/>
              <a:rect l="l" t="t" r="r" b="b"/>
              <a:pathLst>
                <a:path w="17145" h="70485">
                  <a:moveTo>
                    <a:pt x="0" y="13373"/>
                  </a:moveTo>
                  <a:lnTo>
                    <a:pt x="6692" y="10032"/>
                  </a:lnTo>
                  <a:lnTo>
                    <a:pt x="16713" y="0"/>
                  </a:lnTo>
                  <a:lnTo>
                    <a:pt x="16713" y="69989"/>
                  </a:lnTo>
                </a:path>
              </a:pathLst>
            </a:custGeom>
            <a:ln w="5016">
              <a:solidFill>
                <a:srgbClr val="231F20"/>
              </a:solidFill>
            </a:ln>
          </p:spPr>
          <p:txBody>
            <a:bodyPr wrap="square" lIns="0" tIns="0" rIns="0" bIns="0" rtlCol="0"/>
            <a:lstStyle/>
            <a:p/>
          </p:txBody>
        </p:sp>
        <p:pic>
          <p:nvPicPr>
            <p:cNvPr id="735" name="object 735" descr=""/>
            <p:cNvPicPr/>
            <p:nvPr/>
          </p:nvPicPr>
          <p:blipFill>
            <a:blip r:embed="rId11" cstate="print"/>
            <a:stretch>
              <a:fillRect/>
            </a:stretch>
          </p:blipFill>
          <p:spPr>
            <a:xfrm>
              <a:off x="3355689" y="2880714"/>
              <a:ext cx="144809" cy="75018"/>
            </a:xfrm>
            <a:prstGeom prst="rect">
              <a:avLst/>
            </a:prstGeom>
          </p:spPr>
        </p:pic>
        <p:sp>
          <p:nvSpPr>
            <p:cNvPr id="736" name="object 736" descr=""/>
            <p:cNvSpPr/>
            <p:nvPr/>
          </p:nvSpPr>
          <p:spPr>
            <a:xfrm>
              <a:off x="3524735" y="2906625"/>
              <a:ext cx="0" cy="46990"/>
            </a:xfrm>
            <a:custGeom>
              <a:avLst/>
              <a:gdLst/>
              <a:ahLst/>
              <a:cxnLst/>
              <a:rect l="l" t="t" r="r" b="b"/>
              <a:pathLst>
                <a:path w="0" h="46989">
                  <a:moveTo>
                    <a:pt x="0" y="46596"/>
                  </a:moveTo>
                  <a:lnTo>
                    <a:pt x="0" y="0"/>
                  </a:lnTo>
                </a:path>
              </a:pathLst>
            </a:custGeom>
            <a:ln w="5016">
              <a:solidFill>
                <a:srgbClr val="231F20"/>
              </a:solidFill>
            </a:ln>
          </p:spPr>
          <p:txBody>
            <a:bodyPr wrap="square" lIns="0" tIns="0" rIns="0" bIns="0" rtlCol="0"/>
            <a:lstStyle/>
            <a:p/>
          </p:txBody>
        </p:sp>
        <p:sp>
          <p:nvSpPr>
            <p:cNvPr id="737" name="object 737" descr=""/>
            <p:cNvSpPr/>
            <p:nvPr/>
          </p:nvSpPr>
          <p:spPr>
            <a:xfrm>
              <a:off x="3524735" y="2906629"/>
              <a:ext cx="36830" cy="46990"/>
            </a:xfrm>
            <a:custGeom>
              <a:avLst/>
              <a:gdLst/>
              <a:ahLst/>
              <a:cxnLst/>
              <a:rect l="l" t="t" r="r" b="b"/>
              <a:pathLst>
                <a:path w="36829" h="46989">
                  <a:moveTo>
                    <a:pt x="0" y="13373"/>
                  </a:moveTo>
                  <a:lnTo>
                    <a:pt x="10033" y="3340"/>
                  </a:lnTo>
                  <a:lnTo>
                    <a:pt x="16713" y="0"/>
                  </a:lnTo>
                  <a:lnTo>
                    <a:pt x="26543" y="0"/>
                  </a:lnTo>
                  <a:lnTo>
                    <a:pt x="33223" y="3340"/>
                  </a:lnTo>
                  <a:lnTo>
                    <a:pt x="36563" y="13373"/>
                  </a:lnTo>
                  <a:lnTo>
                    <a:pt x="36563" y="46596"/>
                  </a:lnTo>
                </a:path>
              </a:pathLst>
            </a:custGeom>
            <a:ln w="5016">
              <a:solidFill>
                <a:srgbClr val="231F20"/>
              </a:solidFill>
            </a:ln>
          </p:spPr>
          <p:txBody>
            <a:bodyPr wrap="square" lIns="0" tIns="0" rIns="0" bIns="0" rtlCol="0"/>
            <a:lstStyle/>
            <a:p/>
          </p:txBody>
        </p:sp>
        <p:sp>
          <p:nvSpPr>
            <p:cNvPr id="738" name="object 738" descr=""/>
            <p:cNvSpPr/>
            <p:nvPr/>
          </p:nvSpPr>
          <p:spPr>
            <a:xfrm>
              <a:off x="3561303" y="2906629"/>
              <a:ext cx="36830" cy="46990"/>
            </a:xfrm>
            <a:custGeom>
              <a:avLst/>
              <a:gdLst/>
              <a:ahLst/>
              <a:cxnLst/>
              <a:rect l="l" t="t" r="r" b="b"/>
              <a:pathLst>
                <a:path w="36829" h="46989">
                  <a:moveTo>
                    <a:pt x="0" y="13373"/>
                  </a:moveTo>
                  <a:lnTo>
                    <a:pt x="10033" y="3340"/>
                  </a:lnTo>
                  <a:lnTo>
                    <a:pt x="16713" y="0"/>
                  </a:lnTo>
                  <a:lnTo>
                    <a:pt x="26746" y="0"/>
                  </a:lnTo>
                  <a:lnTo>
                    <a:pt x="33439" y="3340"/>
                  </a:lnTo>
                  <a:lnTo>
                    <a:pt x="36779" y="13373"/>
                  </a:lnTo>
                  <a:lnTo>
                    <a:pt x="36779" y="46596"/>
                  </a:lnTo>
                </a:path>
              </a:pathLst>
            </a:custGeom>
            <a:ln w="5016">
              <a:solidFill>
                <a:srgbClr val="231F20"/>
              </a:solidFill>
            </a:ln>
          </p:spPr>
          <p:txBody>
            <a:bodyPr wrap="square" lIns="0" tIns="0" rIns="0" bIns="0" rtlCol="0"/>
            <a:lstStyle/>
            <a:p/>
          </p:txBody>
        </p:sp>
      </p:grpSp>
      <p:grpSp>
        <p:nvGrpSpPr>
          <p:cNvPr id="739" name="object 739" descr=""/>
          <p:cNvGrpSpPr/>
          <p:nvPr/>
        </p:nvGrpSpPr>
        <p:grpSpPr>
          <a:xfrm>
            <a:off x="4258069" y="1204041"/>
            <a:ext cx="2089785" cy="2026920"/>
            <a:chOff x="4258069" y="1204041"/>
            <a:chExt cx="2089785" cy="2026920"/>
          </a:xfrm>
        </p:grpSpPr>
        <p:sp>
          <p:nvSpPr>
            <p:cNvPr id="740" name="object 740" descr=""/>
            <p:cNvSpPr/>
            <p:nvPr/>
          </p:nvSpPr>
          <p:spPr>
            <a:xfrm>
              <a:off x="4481681" y="2142697"/>
              <a:ext cx="635" cy="635"/>
            </a:xfrm>
            <a:custGeom>
              <a:avLst/>
              <a:gdLst/>
              <a:ahLst/>
              <a:cxnLst/>
              <a:rect l="l" t="t" r="r" b="b"/>
              <a:pathLst>
                <a:path w="635" h="635">
                  <a:moveTo>
                    <a:pt x="0" y="0"/>
                  </a:moveTo>
                  <a:lnTo>
                    <a:pt x="622" y="635"/>
                  </a:lnTo>
                </a:path>
              </a:pathLst>
            </a:custGeom>
            <a:ln w="5854">
              <a:solidFill>
                <a:srgbClr val="231F20"/>
              </a:solidFill>
            </a:ln>
          </p:spPr>
          <p:txBody>
            <a:bodyPr wrap="square" lIns="0" tIns="0" rIns="0" bIns="0" rtlCol="0"/>
            <a:lstStyle/>
            <a:p/>
          </p:txBody>
        </p:sp>
        <p:sp>
          <p:nvSpPr>
            <p:cNvPr id="741" name="object 741" descr=""/>
            <p:cNvSpPr/>
            <p:nvPr/>
          </p:nvSpPr>
          <p:spPr>
            <a:xfrm>
              <a:off x="4556274" y="1856642"/>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742" name="object 742" descr=""/>
            <p:cNvSpPr/>
            <p:nvPr/>
          </p:nvSpPr>
          <p:spPr>
            <a:xfrm>
              <a:off x="4535594" y="1953803"/>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743" name="object 743" descr=""/>
            <p:cNvSpPr/>
            <p:nvPr/>
          </p:nvSpPr>
          <p:spPr>
            <a:xfrm>
              <a:off x="4538517" y="185643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44" name="object 744" descr=""/>
            <p:cNvSpPr/>
            <p:nvPr/>
          </p:nvSpPr>
          <p:spPr>
            <a:xfrm>
              <a:off x="4526817" y="185643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45" name="object 745" descr=""/>
            <p:cNvSpPr/>
            <p:nvPr/>
          </p:nvSpPr>
          <p:spPr>
            <a:xfrm>
              <a:off x="4532670" y="185643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46" name="object 746" descr=""/>
            <p:cNvSpPr/>
            <p:nvPr/>
          </p:nvSpPr>
          <p:spPr>
            <a:xfrm>
              <a:off x="4550219" y="185643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47" name="object 747" descr=""/>
            <p:cNvSpPr/>
            <p:nvPr/>
          </p:nvSpPr>
          <p:spPr>
            <a:xfrm>
              <a:off x="4555863" y="185643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48" name="object 748" descr=""/>
            <p:cNvSpPr/>
            <p:nvPr/>
          </p:nvSpPr>
          <p:spPr>
            <a:xfrm>
              <a:off x="4544372" y="185643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49" name="object 749" descr=""/>
            <p:cNvSpPr/>
            <p:nvPr/>
          </p:nvSpPr>
          <p:spPr>
            <a:xfrm>
              <a:off x="4544579" y="1950672"/>
              <a:ext cx="1270" cy="0"/>
            </a:xfrm>
            <a:custGeom>
              <a:avLst/>
              <a:gdLst/>
              <a:ahLst/>
              <a:cxnLst/>
              <a:rect l="l" t="t" r="r" b="b"/>
              <a:pathLst>
                <a:path w="1270" h="0">
                  <a:moveTo>
                    <a:pt x="0" y="0"/>
                  </a:moveTo>
                  <a:lnTo>
                    <a:pt x="825" y="0"/>
                  </a:lnTo>
                </a:path>
              </a:pathLst>
            </a:custGeom>
            <a:ln w="5854">
              <a:solidFill>
                <a:srgbClr val="231F20"/>
              </a:solidFill>
            </a:ln>
          </p:spPr>
          <p:txBody>
            <a:bodyPr wrap="square" lIns="0" tIns="0" rIns="0" bIns="0" rtlCol="0"/>
            <a:lstStyle/>
            <a:p/>
          </p:txBody>
        </p:sp>
        <p:sp>
          <p:nvSpPr>
            <p:cNvPr id="750" name="object 750" descr=""/>
            <p:cNvSpPr/>
            <p:nvPr/>
          </p:nvSpPr>
          <p:spPr>
            <a:xfrm>
              <a:off x="4483355" y="2144371"/>
              <a:ext cx="2540" cy="2540"/>
            </a:xfrm>
            <a:custGeom>
              <a:avLst/>
              <a:gdLst/>
              <a:ahLst/>
              <a:cxnLst/>
              <a:rect l="l" t="t" r="r" b="b"/>
              <a:pathLst>
                <a:path w="2539" h="2539">
                  <a:moveTo>
                    <a:pt x="0" y="0"/>
                  </a:moveTo>
                  <a:lnTo>
                    <a:pt x="2095" y="2095"/>
                  </a:lnTo>
                </a:path>
              </a:pathLst>
            </a:custGeom>
            <a:ln w="5854">
              <a:solidFill>
                <a:srgbClr val="231F20"/>
              </a:solidFill>
            </a:ln>
          </p:spPr>
          <p:txBody>
            <a:bodyPr wrap="square" lIns="0" tIns="0" rIns="0" bIns="0" rtlCol="0"/>
            <a:lstStyle/>
            <a:p/>
          </p:txBody>
        </p:sp>
        <p:sp>
          <p:nvSpPr>
            <p:cNvPr id="751" name="object 751" descr=""/>
            <p:cNvSpPr/>
            <p:nvPr/>
          </p:nvSpPr>
          <p:spPr>
            <a:xfrm>
              <a:off x="4481683" y="2015028"/>
              <a:ext cx="2540" cy="2540"/>
            </a:xfrm>
            <a:custGeom>
              <a:avLst/>
              <a:gdLst/>
              <a:ahLst/>
              <a:cxnLst/>
              <a:rect l="l" t="t" r="r" b="b"/>
              <a:pathLst>
                <a:path w="2539" h="2539">
                  <a:moveTo>
                    <a:pt x="2298" y="0"/>
                  </a:moveTo>
                  <a:lnTo>
                    <a:pt x="0" y="2298"/>
                  </a:lnTo>
                </a:path>
              </a:pathLst>
            </a:custGeom>
            <a:ln w="5854">
              <a:solidFill>
                <a:srgbClr val="231F20"/>
              </a:solidFill>
            </a:ln>
          </p:spPr>
          <p:txBody>
            <a:bodyPr wrap="square" lIns="0" tIns="0" rIns="0" bIns="0" rtlCol="0"/>
            <a:lstStyle/>
            <a:p/>
          </p:txBody>
        </p:sp>
        <p:sp>
          <p:nvSpPr>
            <p:cNvPr id="752" name="object 752" descr=""/>
            <p:cNvSpPr/>
            <p:nvPr/>
          </p:nvSpPr>
          <p:spPr>
            <a:xfrm>
              <a:off x="4493385" y="201356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53" name="object 753" descr=""/>
            <p:cNvSpPr/>
            <p:nvPr/>
          </p:nvSpPr>
          <p:spPr>
            <a:xfrm>
              <a:off x="4510935" y="201356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54" name="object 754" descr=""/>
            <p:cNvSpPr/>
            <p:nvPr/>
          </p:nvSpPr>
          <p:spPr>
            <a:xfrm>
              <a:off x="4499234" y="201356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55" name="object 755" descr=""/>
            <p:cNvSpPr/>
            <p:nvPr/>
          </p:nvSpPr>
          <p:spPr>
            <a:xfrm>
              <a:off x="4505087" y="201356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56" name="object 756" descr=""/>
            <p:cNvSpPr/>
            <p:nvPr/>
          </p:nvSpPr>
          <p:spPr>
            <a:xfrm>
              <a:off x="4516789" y="201356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57" name="object 757" descr=""/>
            <p:cNvSpPr/>
            <p:nvPr/>
          </p:nvSpPr>
          <p:spPr>
            <a:xfrm>
              <a:off x="4487538" y="201356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58" name="object 758" descr=""/>
            <p:cNvSpPr/>
            <p:nvPr/>
          </p:nvSpPr>
          <p:spPr>
            <a:xfrm>
              <a:off x="4522431" y="201356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759" name="object 759" descr=""/>
            <p:cNvSpPr/>
            <p:nvPr/>
          </p:nvSpPr>
          <p:spPr>
            <a:xfrm>
              <a:off x="4525770" y="2016701"/>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760" name="object 760" descr=""/>
            <p:cNvSpPr/>
            <p:nvPr/>
          </p:nvSpPr>
          <p:spPr>
            <a:xfrm>
              <a:off x="4640902" y="2455714"/>
              <a:ext cx="1905" cy="1905"/>
            </a:xfrm>
            <a:custGeom>
              <a:avLst/>
              <a:gdLst/>
              <a:ahLst/>
              <a:cxnLst/>
              <a:rect l="l" t="t" r="r" b="b"/>
              <a:pathLst>
                <a:path w="1904" h="1905">
                  <a:moveTo>
                    <a:pt x="0" y="0"/>
                  </a:moveTo>
                  <a:lnTo>
                    <a:pt x="1676" y="1663"/>
                  </a:lnTo>
                </a:path>
              </a:pathLst>
            </a:custGeom>
            <a:ln w="5854">
              <a:solidFill>
                <a:srgbClr val="231F20"/>
              </a:solidFill>
            </a:ln>
          </p:spPr>
          <p:txBody>
            <a:bodyPr wrap="square" lIns="0" tIns="0" rIns="0" bIns="0" rtlCol="0"/>
            <a:lstStyle/>
            <a:p/>
          </p:txBody>
        </p:sp>
        <p:sp>
          <p:nvSpPr>
            <p:cNvPr id="761" name="object 761" descr=""/>
            <p:cNvSpPr/>
            <p:nvPr/>
          </p:nvSpPr>
          <p:spPr>
            <a:xfrm>
              <a:off x="4640898" y="2425203"/>
              <a:ext cx="17780" cy="1905"/>
            </a:xfrm>
            <a:custGeom>
              <a:avLst/>
              <a:gdLst/>
              <a:ahLst/>
              <a:cxnLst/>
              <a:rect l="l" t="t" r="r" b="b"/>
              <a:pathLst>
                <a:path w="17779" h="1905">
                  <a:moveTo>
                    <a:pt x="17348" y="0"/>
                  </a:moveTo>
                  <a:lnTo>
                    <a:pt x="1676" y="0"/>
                  </a:lnTo>
                  <a:lnTo>
                    <a:pt x="0" y="1879"/>
                  </a:lnTo>
                </a:path>
              </a:pathLst>
            </a:custGeom>
            <a:ln w="5854">
              <a:solidFill>
                <a:srgbClr val="231F20"/>
              </a:solidFill>
            </a:ln>
          </p:spPr>
          <p:txBody>
            <a:bodyPr wrap="square" lIns="0" tIns="0" rIns="0" bIns="0" rtlCol="0"/>
            <a:lstStyle/>
            <a:p/>
          </p:txBody>
        </p:sp>
        <p:sp>
          <p:nvSpPr>
            <p:cNvPr id="762" name="object 762" descr=""/>
            <p:cNvSpPr/>
            <p:nvPr/>
          </p:nvSpPr>
          <p:spPr>
            <a:xfrm>
              <a:off x="4642577" y="2457381"/>
              <a:ext cx="15875" cy="0"/>
            </a:xfrm>
            <a:custGeom>
              <a:avLst/>
              <a:gdLst/>
              <a:ahLst/>
              <a:cxnLst/>
              <a:rect l="l" t="t" r="r" b="b"/>
              <a:pathLst>
                <a:path w="15875" h="0">
                  <a:moveTo>
                    <a:pt x="0" y="0"/>
                  </a:moveTo>
                  <a:lnTo>
                    <a:pt x="15671" y="0"/>
                  </a:lnTo>
                </a:path>
              </a:pathLst>
            </a:custGeom>
            <a:ln w="5854">
              <a:solidFill>
                <a:srgbClr val="231F20"/>
              </a:solidFill>
            </a:ln>
          </p:spPr>
          <p:txBody>
            <a:bodyPr wrap="square" lIns="0" tIns="0" rIns="0" bIns="0" rtlCol="0"/>
            <a:lstStyle/>
            <a:p/>
          </p:txBody>
        </p:sp>
        <p:sp>
          <p:nvSpPr>
            <p:cNvPr id="763" name="object 763" descr=""/>
            <p:cNvSpPr/>
            <p:nvPr/>
          </p:nvSpPr>
          <p:spPr>
            <a:xfrm>
              <a:off x="4640898" y="1819237"/>
              <a:ext cx="17780" cy="1905"/>
            </a:xfrm>
            <a:custGeom>
              <a:avLst/>
              <a:gdLst/>
              <a:ahLst/>
              <a:cxnLst/>
              <a:rect l="l" t="t" r="r" b="b"/>
              <a:pathLst>
                <a:path w="17779" h="1905">
                  <a:moveTo>
                    <a:pt x="17348" y="0"/>
                  </a:moveTo>
                  <a:lnTo>
                    <a:pt x="1676" y="0"/>
                  </a:lnTo>
                  <a:lnTo>
                    <a:pt x="0" y="1676"/>
                  </a:lnTo>
                </a:path>
              </a:pathLst>
            </a:custGeom>
            <a:ln w="5854">
              <a:solidFill>
                <a:srgbClr val="231F20"/>
              </a:solidFill>
            </a:ln>
          </p:spPr>
          <p:txBody>
            <a:bodyPr wrap="square" lIns="0" tIns="0" rIns="0" bIns="0" rtlCol="0"/>
            <a:lstStyle/>
            <a:p/>
          </p:txBody>
        </p:sp>
        <p:sp>
          <p:nvSpPr>
            <p:cNvPr id="764" name="object 764" descr=""/>
            <p:cNvSpPr/>
            <p:nvPr/>
          </p:nvSpPr>
          <p:spPr>
            <a:xfrm>
              <a:off x="4572367" y="1956940"/>
              <a:ext cx="6985" cy="0"/>
            </a:xfrm>
            <a:custGeom>
              <a:avLst/>
              <a:gdLst/>
              <a:ahLst/>
              <a:cxnLst/>
              <a:rect l="l" t="t" r="r" b="b"/>
              <a:pathLst>
                <a:path w="6985" h="0">
                  <a:moveTo>
                    <a:pt x="0" y="0"/>
                  </a:moveTo>
                  <a:lnTo>
                    <a:pt x="6680" y="0"/>
                  </a:lnTo>
                </a:path>
              </a:pathLst>
            </a:custGeom>
            <a:ln w="5854">
              <a:solidFill>
                <a:srgbClr val="231F20"/>
              </a:solidFill>
            </a:ln>
          </p:spPr>
          <p:txBody>
            <a:bodyPr wrap="square" lIns="0" tIns="0" rIns="0" bIns="0" rtlCol="0"/>
            <a:lstStyle/>
            <a:p/>
          </p:txBody>
        </p:sp>
        <p:sp>
          <p:nvSpPr>
            <p:cNvPr id="765" name="object 765" descr=""/>
            <p:cNvSpPr/>
            <p:nvPr/>
          </p:nvSpPr>
          <p:spPr>
            <a:xfrm>
              <a:off x="4580310" y="1951930"/>
              <a:ext cx="0" cy="4445"/>
            </a:xfrm>
            <a:custGeom>
              <a:avLst/>
              <a:gdLst/>
              <a:ahLst/>
              <a:cxnLst/>
              <a:rect l="l" t="t" r="r" b="b"/>
              <a:pathLst>
                <a:path w="0" h="4444">
                  <a:moveTo>
                    <a:pt x="0" y="3962"/>
                  </a:moveTo>
                  <a:lnTo>
                    <a:pt x="0" y="0"/>
                  </a:lnTo>
                </a:path>
              </a:pathLst>
            </a:custGeom>
            <a:ln w="5854">
              <a:solidFill>
                <a:srgbClr val="231F20"/>
              </a:solidFill>
            </a:ln>
          </p:spPr>
          <p:txBody>
            <a:bodyPr wrap="square" lIns="0" tIns="0" rIns="0" bIns="0" rtlCol="0"/>
            <a:lstStyle/>
            <a:p/>
          </p:txBody>
        </p:sp>
        <p:sp>
          <p:nvSpPr>
            <p:cNvPr id="766" name="object 766" descr=""/>
            <p:cNvSpPr/>
            <p:nvPr/>
          </p:nvSpPr>
          <p:spPr>
            <a:xfrm>
              <a:off x="4524308" y="1953803"/>
              <a:ext cx="1270" cy="0"/>
            </a:xfrm>
            <a:custGeom>
              <a:avLst/>
              <a:gdLst/>
              <a:ahLst/>
              <a:cxnLst/>
              <a:rect l="l" t="t" r="r" b="b"/>
              <a:pathLst>
                <a:path w="1270" h="0">
                  <a:moveTo>
                    <a:pt x="0" y="0"/>
                  </a:moveTo>
                  <a:lnTo>
                    <a:pt x="1054" y="0"/>
                  </a:lnTo>
                </a:path>
              </a:pathLst>
            </a:custGeom>
            <a:ln w="5854">
              <a:solidFill>
                <a:srgbClr val="231F20"/>
              </a:solidFill>
            </a:ln>
          </p:spPr>
          <p:txBody>
            <a:bodyPr wrap="square" lIns="0" tIns="0" rIns="0" bIns="0" rtlCol="0"/>
            <a:lstStyle/>
            <a:p/>
          </p:txBody>
        </p:sp>
        <p:sp>
          <p:nvSpPr>
            <p:cNvPr id="767" name="object 767" descr=""/>
            <p:cNvSpPr/>
            <p:nvPr/>
          </p:nvSpPr>
          <p:spPr>
            <a:xfrm>
              <a:off x="4529740" y="1953803"/>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768" name="object 768" descr=""/>
            <p:cNvSpPr/>
            <p:nvPr/>
          </p:nvSpPr>
          <p:spPr>
            <a:xfrm>
              <a:off x="4502782" y="1859985"/>
              <a:ext cx="21590" cy="0"/>
            </a:xfrm>
            <a:custGeom>
              <a:avLst/>
              <a:gdLst/>
              <a:ahLst/>
              <a:cxnLst/>
              <a:rect l="l" t="t" r="r" b="b"/>
              <a:pathLst>
                <a:path w="21589" h="0">
                  <a:moveTo>
                    <a:pt x="21526" y="0"/>
                  </a:moveTo>
                  <a:lnTo>
                    <a:pt x="0" y="0"/>
                  </a:lnTo>
                </a:path>
              </a:pathLst>
            </a:custGeom>
            <a:ln w="5854">
              <a:solidFill>
                <a:srgbClr val="231F20"/>
              </a:solidFill>
            </a:ln>
          </p:spPr>
          <p:txBody>
            <a:bodyPr wrap="square" lIns="0" tIns="0" rIns="0" bIns="0" rtlCol="0"/>
            <a:lstStyle/>
            <a:p/>
          </p:txBody>
        </p:sp>
        <p:sp>
          <p:nvSpPr>
            <p:cNvPr id="769" name="object 769" descr=""/>
            <p:cNvSpPr/>
            <p:nvPr/>
          </p:nvSpPr>
          <p:spPr>
            <a:xfrm>
              <a:off x="4502783" y="1950256"/>
              <a:ext cx="12065" cy="0"/>
            </a:xfrm>
            <a:custGeom>
              <a:avLst/>
              <a:gdLst/>
              <a:ahLst/>
              <a:cxnLst/>
              <a:rect l="l" t="t" r="r" b="b"/>
              <a:pathLst>
                <a:path w="12064" h="0">
                  <a:moveTo>
                    <a:pt x="0" y="0"/>
                  </a:moveTo>
                  <a:lnTo>
                    <a:pt x="11493" y="0"/>
                  </a:lnTo>
                </a:path>
              </a:pathLst>
            </a:custGeom>
            <a:ln w="5854">
              <a:solidFill>
                <a:srgbClr val="231F20"/>
              </a:solidFill>
            </a:ln>
          </p:spPr>
          <p:txBody>
            <a:bodyPr wrap="square" lIns="0" tIns="0" rIns="0" bIns="0" rtlCol="0"/>
            <a:lstStyle/>
            <a:p/>
          </p:txBody>
        </p:sp>
        <p:sp>
          <p:nvSpPr>
            <p:cNvPr id="770" name="object 770" descr=""/>
            <p:cNvSpPr/>
            <p:nvPr/>
          </p:nvSpPr>
          <p:spPr>
            <a:xfrm>
              <a:off x="4521381" y="1950256"/>
              <a:ext cx="3175" cy="0"/>
            </a:xfrm>
            <a:custGeom>
              <a:avLst/>
              <a:gdLst/>
              <a:ahLst/>
              <a:cxnLst/>
              <a:rect l="l" t="t" r="r" b="b"/>
              <a:pathLst>
                <a:path w="3175" h="0">
                  <a:moveTo>
                    <a:pt x="0" y="0"/>
                  </a:moveTo>
                  <a:lnTo>
                    <a:pt x="2921" y="0"/>
                  </a:lnTo>
                </a:path>
              </a:pathLst>
            </a:custGeom>
            <a:ln w="5854">
              <a:solidFill>
                <a:srgbClr val="231F20"/>
              </a:solidFill>
            </a:ln>
          </p:spPr>
          <p:txBody>
            <a:bodyPr wrap="square" lIns="0" tIns="0" rIns="0" bIns="0" rtlCol="0"/>
            <a:lstStyle/>
            <a:p/>
          </p:txBody>
        </p:sp>
        <p:sp>
          <p:nvSpPr>
            <p:cNvPr id="771" name="object 771" descr=""/>
            <p:cNvSpPr/>
            <p:nvPr/>
          </p:nvSpPr>
          <p:spPr>
            <a:xfrm>
              <a:off x="4553353" y="1859569"/>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772" name="object 772" descr=""/>
            <p:cNvSpPr/>
            <p:nvPr/>
          </p:nvSpPr>
          <p:spPr>
            <a:xfrm>
              <a:off x="4547499" y="1859569"/>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773" name="object 773" descr=""/>
            <p:cNvSpPr/>
            <p:nvPr/>
          </p:nvSpPr>
          <p:spPr>
            <a:xfrm>
              <a:off x="4541867" y="1859569"/>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774" name="object 774" descr=""/>
            <p:cNvSpPr/>
            <p:nvPr/>
          </p:nvSpPr>
          <p:spPr>
            <a:xfrm>
              <a:off x="4536014" y="1859569"/>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775" name="object 775" descr=""/>
            <p:cNvSpPr/>
            <p:nvPr/>
          </p:nvSpPr>
          <p:spPr>
            <a:xfrm>
              <a:off x="4530166" y="1859569"/>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776" name="object 776" descr=""/>
            <p:cNvSpPr/>
            <p:nvPr/>
          </p:nvSpPr>
          <p:spPr>
            <a:xfrm>
              <a:off x="4524312" y="1859569"/>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777" name="object 777" descr=""/>
            <p:cNvSpPr/>
            <p:nvPr/>
          </p:nvSpPr>
          <p:spPr>
            <a:xfrm>
              <a:off x="4527234" y="1950672"/>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778" name="object 778" descr=""/>
            <p:cNvSpPr/>
            <p:nvPr/>
          </p:nvSpPr>
          <p:spPr>
            <a:xfrm>
              <a:off x="4533083" y="1950672"/>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779" name="object 779" descr=""/>
            <p:cNvSpPr/>
            <p:nvPr/>
          </p:nvSpPr>
          <p:spPr>
            <a:xfrm>
              <a:off x="4538936" y="1950672"/>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780" name="object 780" descr=""/>
            <p:cNvSpPr/>
            <p:nvPr/>
          </p:nvSpPr>
          <p:spPr>
            <a:xfrm>
              <a:off x="4550427" y="1950672"/>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781" name="object 781" descr=""/>
            <p:cNvSpPr/>
            <p:nvPr/>
          </p:nvSpPr>
          <p:spPr>
            <a:xfrm>
              <a:off x="4556281" y="1950672"/>
              <a:ext cx="1270" cy="0"/>
            </a:xfrm>
            <a:custGeom>
              <a:avLst/>
              <a:gdLst/>
              <a:ahLst/>
              <a:cxnLst/>
              <a:rect l="l" t="t" r="r" b="b"/>
              <a:pathLst>
                <a:path w="1270" h="0">
                  <a:moveTo>
                    <a:pt x="0" y="0"/>
                  </a:moveTo>
                  <a:lnTo>
                    <a:pt x="825" y="0"/>
                  </a:lnTo>
                </a:path>
              </a:pathLst>
            </a:custGeom>
            <a:ln w="5854">
              <a:solidFill>
                <a:srgbClr val="231F20"/>
              </a:solidFill>
            </a:ln>
          </p:spPr>
          <p:txBody>
            <a:bodyPr wrap="square" lIns="0" tIns="0" rIns="0" bIns="0" rtlCol="0"/>
            <a:lstStyle/>
            <a:p/>
          </p:txBody>
        </p:sp>
        <p:sp>
          <p:nvSpPr>
            <p:cNvPr id="782" name="object 782" descr=""/>
            <p:cNvSpPr/>
            <p:nvPr/>
          </p:nvSpPr>
          <p:spPr>
            <a:xfrm>
              <a:off x="4581763" y="1858522"/>
              <a:ext cx="13335" cy="0"/>
            </a:xfrm>
            <a:custGeom>
              <a:avLst/>
              <a:gdLst/>
              <a:ahLst/>
              <a:cxnLst/>
              <a:rect l="l" t="t" r="r" b="b"/>
              <a:pathLst>
                <a:path w="13335" h="0">
                  <a:moveTo>
                    <a:pt x="13169" y="0"/>
                  </a:moveTo>
                  <a:lnTo>
                    <a:pt x="0" y="0"/>
                  </a:lnTo>
                </a:path>
              </a:pathLst>
            </a:custGeom>
            <a:ln w="5854">
              <a:solidFill>
                <a:srgbClr val="231F20"/>
              </a:solidFill>
            </a:ln>
          </p:spPr>
          <p:txBody>
            <a:bodyPr wrap="square" lIns="0" tIns="0" rIns="0" bIns="0" rtlCol="0"/>
            <a:lstStyle/>
            <a:p/>
          </p:txBody>
        </p:sp>
        <p:sp>
          <p:nvSpPr>
            <p:cNvPr id="783" name="object 783" descr=""/>
            <p:cNvSpPr/>
            <p:nvPr/>
          </p:nvSpPr>
          <p:spPr>
            <a:xfrm>
              <a:off x="4562123" y="1858106"/>
              <a:ext cx="9525" cy="0"/>
            </a:xfrm>
            <a:custGeom>
              <a:avLst/>
              <a:gdLst/>
              <a:ahLst/>
              <a:cxnLst/>
              <a:rect l="l" t="t" r="r" b="b"/>
              <a:pathLst>
                <a:path w="9525" h="0">
                  <a:moveTo>
                    <a:pt x="8991" y="0"/>
                  </a:moveTo>
                  <a:lnTo>
                    <a:pt x="0" y="0"/>
                  </a:lnTo>
                </a:path>
              </a:pathLst>
            </a:custGeom>
            <a:ln w="5854">
              <a:solidFill>
                <a:srgbClr val="231F20"/>
              </a:solidFill>
            </a:ln>
          </p:spPr>
          <p:txBody>
            <a:bodyPr wrap="square" lIns="0" tIns="0" rIns="0" bIns="0" rtlCol="0"/>
            <a:lstStyle/>
            <a:p/>
          </p:txBody>
        </p:sp>
        <p:sp>
          <p:nvSpPr>
            <p:cNvPr id="784" name="object 784" descr=""/>
            <p:cNvSpPr/>
            <p:nvPr/>
          </p:nvSpPr>
          <p:spPr>
            <a:xfrm>
              <a:off x="4559208" y="1853301"/>
              <a:ext cx="3175" cy="0"/>
            </a:xfrm>
            <a:custGeom>
              <a:avLst/>
              <a:gdLst/>
              <a:ahLst/>
              <a:cxnLst/>
              <a:rect l="l" t="t" r="r" b="b"/>
              <a:pathLst>
                <a:path w="3175" h="0">
                  <a:moveTo>
                    <a:pt x="2921" y="0"/>
                  </a:moveTo>
                  <a:lnTo>
                    <a:pt x="0" y="0"/>
                  </a:lnTo>
                </a:path>
              </a:pathLst>
            </a:custGeom>
            <a:ln w="5854">
              <a:solidFill>
                <a:srgbClr val="231F20"/>
              </a:solidFill>
            </a:ln>
          </p:spPr>
          <p:txBody>
            <a:bodyPr wrap="square" lIns="0" tIns="0" rIns="0" bIns="0" rtlCol="0"/>
            <a:lstStyle/>
            <a:p/>
          </p:txBody>
        </p:sp>
        <p:sp>
          <p:nvSpPr>
            <p:cNvPr id="785" name="object 785" descr=""/>
            <p:cNvSpPr/>
            <p:nvPr/>
          </p:nvSpPr>
          <p:spPr>
            <a:xfrm>
              <a:off x="4572363" y="1853301"/>
              <a:ext cx="5715" cy="0"/>
            </a:xfrm>
            <a:custGeom>
              <a:avLst/>
              <a:gdLst/>
              <a:ahLst/>
              <a:cxnLst/>
              <a:rect l="l" t="t" r="r" b="b"/>
              <a:pathLst>
                <a:path w="5714" h="0">
                  <a:moveTo>
                    <a:pt x="5232" y="0"/>
                  </a:moveTo>
                  <a:lnTo>
                    <a:pt x="0" y="0"/>
                  </a:lnTo>
                </a:path>
              </a:pathLst>
            </a:custGeom>
            <a:ln w="5854">
              <a:solidFill>
                <a:srgbClr val="231F20"/>
              </a:solidFill>
            </a:ln>
          </p:spPr>
          <p:txBody>
            <a:bodyPr wrap="square" lIns="0" tIns="0" rIns="0" bIns="0" rtlCol="0"/>
            <a:lstStyle/>
            <a:p/>
          </p:txBody>
        </p:sp>
        <p:sp>
          <p:nvSpPr>
            <p:cNvPr id="786" name="object 786" descr=""/>
            <p:cNvSpPr/>
            <p:nvPr/>
          </p:nvSpPr>
          <p:spPr>
            <a:xfrm>
              <a:off x="4631291" y="1869182"/>
              <a:ext cx="6985" cy="0"/>
            </a:xfrm>
            <a:custGeom>
              <a:avLst/>
              <a:gdLst/>
              <a:ahLst/>
              <a:cxnLst/>
              <a:rect l="l" t="t" r="r" b="b"/>
              <a:pathLst>
                <a:path w="6985" h="0">
                  <a:moveTo>
                    <a:pt x="0" y="0"/>
                  </a:moveTo>
                  <a:lnTo>
                    <a:pt x="6477" y="0"/>
                  </a:lnTo>
                </a:path>
              </a:pathLst>
            </a:custGeom>
            <a:ln w="5854">
              <a:solidFill>
                <a:srgbClr val="231F20"/>
              </a:solidFill>
            </a:ln>
          </p:spPr>
          <p:txBody>
            <a:bodyPr wrap="square" lIns="0" tIns="0" rIns="0" bIns="0" rtlCol="0"/>
            <a:lstStyle/>
            <a:p/>
          </p:txBody>
        </p:sp>
        <p:sp>
          <p:nvSpPr>
            <p:cNvPr id="787" name="object 787" descr=""/>
            <p:cNvSpPr/>
            <p:nvPr/>
          </p:nvSpPr>
          <p:spPr>
            <a:xfrm>
              <a:off x="4631707" y="1842846"/>
              <a:ext cx="13335" cy="635"/>
            </a:xfrm>
            <a:custGeom>
              <a:avLst/>
              <a:gdLst/>
              <a:ahLst/>
              <a:cxnLst/>
              <a:rect l="l" t="t" r="r" b="b"/>
              <a:pathLst>
                <a:path w="13335" h="635">
                  <a:moveTo>
                    <a:pt x="13169" y="215"/>
                  </a:moveTo>
                  <a:lnTo>
                    <a:pt x="0" y="0"/>
                  </a:lnTo>
                </a:path>
              </a:pathLst>
            </a:custGeom>
            <a:ln w="5854">
              <a:solidFill>
                <a:srgbClr val="231F20"/>
              </a:solidFill>
            </a:ln>
          </p:spPr>
          <p:txBody>
            <a:bodyPr wrap="square" lIns="0" tIns="0" rIns="0" bIns="0" rtlCol="0"/>
            <a:lstStyle/>
            <a:p/>
          </p:txBody>
        </p:sp>
        <p:sp>
          <p:nvSpPr>
            <p:cNvPr id="788" name="object 788" descr=""/>
            <p:cNvSpPr/>
            <p:nvPr/>
          </p:nvSpPr>
          <p:spPr>
            <a:xfrm>
              <a:off x="4631291" y="1966968"/>
              <a:ext cx="13335" cy="635"/>
            </a:xfrm>
            <a:custGeom>
              <a:avLst/>
              <a:gdLst/>
              <a:ahLst/>
              <a:cxnLst/>
              <a:rect l="l" t="t" r="r" b="b"/>
              <a:pathLst>
                <a:path w="13335" h="635">
                  <a:moveTo>
                    <a:pt x="0" y="0"/>
                  </a:moveTo>
                  <a:lnTo>
                    <a:pt x="13169" y="215"/>
                  </a:lnTo>
                </a:path>
              </a:pathLst>
            </a:custGeom>
            <a:ln w="5854">
              <a:solidFill>
                <a:srgbClr val="231F20"/>
              </a:solidFill>
            </a:ln>
          </p:spPr>
          <p:txBody>
            <a:bodyPr wrap="square" lIns="0" tIns="0" rIns="0" bIns="0" rtlCol="0"/>
            <a:lstStyle/>
            <a:p/>
          </p:txBody>
        </p:sp>
        <p:sp>
          <p:nvSpPr>
            <p:cNvPr id="789" name="object 789" descr=""/>
            <p:cNvSpPr/>
            <p:nvPr/>
          </p:nvSpPr>
          <p:spPr>
            <a:xfrm>
              <a:off x="4631716" y="1940848"/>
              <a:ext cx="5715" cy="0"/>
            </a:xfrm>
            <a:custGeom>
              <a:avLst/>
              <a:gdLst/>
              <a:ahLst/>
              <a:cxnLst/>
              <a:rect l="l" t="t" r="r" b="b"/>
              <a:pathLst>
                <a:path w="5714" h="0">
                  <a:moveTo>
                    <a:pt x="5638" y="0"/>
                  </a:moveTo>
                  <a:lnTo>
                    <a:pt x="0" y="0"/>
                  </a:lnTo>
                </a:path>
              </a:pathLst>
            </a:custGeom>
            <a:ln w="5854">
              <a:solidFill>
                <a:srgbClr val="231F20"/>
              </a:solidFill>
            </a:ln>
          </p:spPr>
          <p:txBody>
            <a:bodyPr wrap="square" lIns="0" tIns="0" rIns="0" bIns="0" rtlCol="0"/>
            <a:lstStyle/>
            <a:p/>
          </p:txBody>
        </p:sp>
        <p:sp>
          <p:nvSpPr>
            <p:cNvPr id="790" name="object 790" descr=""/>
            <p:cNvSpPr/>
            <p:nvPr/>
          </p:nvSpPr>
          <p:spPr>
            <a:xfrm>
              <a:off x="4543531" y="2147087"/>
              <a:ext cx="4445" cy="0"/>
            </a:xfrm>
            <a:custGeom>
              <a:avLst/>
              <a:gdLst/>
              <a:ahLst/>
              <a:cxnLst/>
              <a:rect l="l" t="t" r="r" b="b"/>
              <a:pathLst>
                <a:path w="4445" h="0">
                  <a:moveTo>
                    <a:pt x="0" y="0"/>
                  </a:moveTo>
                  <a:lnTo>
                    <a:pt x="3962" y="0"/>
                  </a:lnTo>
                </a:path>
              </a:pathLst>
            </a:custGeom>
            <a:ln w="5854">
              <a:solidFill>
                <a:srgbClr val="231F20"/>
              </a:solidFill>
            </a:ln>
          </p:spPr>
          <p:txBody>
            <a:bodyPr wrap="square" lIns="0" tIns="0" rIns="0" bIns="0" rtlCol="0"/>
            <a:lstStyle/>
            <a:p/>
          </p:txBody>
        </p:sp>
        <p:sp>
          <p:nvSpPr>
            <p:cNvPr id="791" name="object 791" descr=""/>
            <p:cNvSpPr/>
            <p:nvPr/>
          </p:nvSpPr>
          <p:spPr>
            <a:xfrm>
              <a:off x="4513859"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792" name="object 792" descr=""/>
            <p:cNvSpPr/>
            <p:nvPr/>
          </p:nvSpPr>
          <p:spPr>
            <a:xfrm>
              <a:off x="4519501" y="2146461"/>
              <a:ext cx="1905" cy="0"/>
            </a:xfrm>
            <a:custGeom>
              <a:avLst/>
              <a:gdLst/>
              <a:ahLst/>
              <a:cxnLst/>
              <a:rect l="l" t="t" r="r" b="b"/>
              <a:pathLst>
                <a:path w="1904" h="0">
                  <a:moveTo>
                    <a:pt x="0" y="0"/>
                  </a:moveTo>
                  <a:lnTo>
                    <a:pt x="1676" y="0"/>
                  </a:lnTo>
                </a:path>
              </a:pathLst>
            </a:custGeom>
            <a:ln w="5854">
              <a:solidFill>
                <a:srgbClr val="231F20"/>
              </a:solidFill>
            </a:ln>
          </p:spPr>
          <p:txBody>
            <a:bodyPr wrap="square" lIns="0" tIns="0" rIns="0" bIns="0" rtlCol="0"/>
            <a:lstStyle/>
            <a:p/>
          </p:txBody>
        </p:sp>
        <p:sp>
          <p:nvSpPr>
            <p:cNvPr id="793" name="object 793" descr=""/>
            <p:cNvSpPr/>
            <p:nvPr/>
          </p:nvSpPr>
          <p:spPr>
            <a:xfrm>
              <a:off x="4508011"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794" name="object 794" descr=""/>
            <p:cNvSpPr/>
            <p:nvPr/>
          </p:nvSpPr>
          <p:spPr>
            <a:xfrm>
              <a:off x="4496310"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795" name="object 795" descr=""/>
            <p:cNvSpPr/>
            <p:nvPr/>
          </p:nvSpPr>
          <p:spPr>
            <a:xfrm>
              <a:off x="4502157"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796" name="object 796" descr=""/>
            <p:cNvSpPr/>
            <p:nvPr/>
          </p:nvSpPr>
          <p:spPr>
            <a:xfrm>
              <a:off x="4528699" y="2146250"/>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797" name="object 797" descr=""/>
            <p:cNvSpPr/>
            <p:nvPr/>
          </p:nvSpPr>
          <p:spPr>
            <a:xfrm>
              <a:off x="4485445" y="2146461"/>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798" name="object 798" descr=""/>
            <p:cNvSpPr/>
            <p:nvPr/>
          </p:nvSpPr>
          <p:spPr>
            <a:xfrm>
              <a:off x="4490455"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799" name="object 799" descr=""/>
            <p:cNvSpPr/>
            <p:nvPr/>
          </p:nvSpPr>
          <p:spPr>
            <a:xfrm>
              <a:off x="4525356" y="2146461"/>
              <a:ext cx="3175" cy="0"/>
            </a:xfrm>
            <a:custGeom>
              <a:avLst/>
              <a:gdLst/>
              <a:ahLst/>
              <a:cxnLst/>
              <a:rect l="l" t="t" r="r" b="b"/>
              <a:pathLst>
                <a:path w="3175" h="0">
                  <a:moveTo>
                    <a:pt x="0" y="0"/>
                  </a:moveTo>
                  <a:lnTo>
                    <a:pt x="3136" y="0"/>
                  </a:lnTo>
                </a:path>
              </a:pathLst>
            </a:custGeom>
            <a:ln w="5854">
              <a:solidFill>
                <a:srgbClr val="231F20"/>
              </a:solidFill>
            </a:ln>
          </p:spPr>
          <p:txBody>
            <a:bodyPr wrap="square" lIns="0" tIns="0" rIns="0" bIns="0" rtlCol="0"/>
            <a:lstStyle/>
            <a:p/>
          </p:txBody>
        </p:sp>
        <p:sp>
          <p:nvSpPr>
            <p:cNvPr id="800" name="object 800" descr=""/>
            <p:cNvSpPr/>
            <p:nvPr/>
          </p:nvSpPr>
          <p:spPr>
            <a:xfrm>
              <a:off x="4529536" y="2146461"/>
              <a:ext cx="5080" cy="0"/>
            </a:xfrm>
            <a:custGeom>
              <a:avLst/>
              <a:gdLst/>
              <a:ahLst/>
              <a:cxnLst/>
              <a:rect l="l" t="t" r="r" b="b"/>
              <a:pathLst>
                <a:path w="5079" h="0">
                  <a:moveTo>
                    <a:pt x="0" y="0"/>
                  </a:moveTo>
                  <a:lnTo>
                    <a:pt x="4597" y="0"/>
                  </a:lnTo>
                </a:path>
              </a:pathLst>
            </a:custGeom>
            <a:ln w="5854">
              <a:solidFill>
                <a:srgbClr val="231F20"/>
              </a:solidFill>
            </a:ln>
          </p:spPr>
          <p:txBody>
            <a:bodyPr wrap="square" lIns="0" tIns="0" rIns="0" bIns="0" rtlCol="0"/>
            <a:lstStyle/>
            <a:p/>
          </p:txBody>
        </p:sp>
        <p:sp>
          <p:nvSpPr>
            <p:cNvPr id="801" name="object 801" descr=""/>
            <p:cNvSpPr/>
            <p:nvPr/>
          </p:nvSpPr>
          <p:spPr>
            <a:xfrm>
              <a:off x="4639024" y="1941474"/>
              <a:ext cx="12065" cy="0"/>
            </a:xfrm>
            <a:custGeom>
              <a:avLst/>
              <a:gdLst/>
              <a:ahLst/>
              <a:cxnLst/>
              <a:rect l="l" t="t" r="r" b="b"/>
              <a:pathLst>
                <a:path w="12064" h="0">
                  <a:moveTo>
                    <a:pt x="0" y="0"/>
                  </a:moveTo>
                  <a:lnTo>
                    <a:pt x="11493" y="0"/>
                  </a:lnTo>
                </a:path>
              </a:pathLst>
            </a:custGeom>
            <a:ln w="5854">
              <a:solidFill>
                <a:srgbClr val="231F20"/>
              </a:solidFill>
            </a:ln>
          </p:spPr>
          <p:txBody>
            <a:bodyPr wrap="square" lIns="0" tIns="0" rIns="0" bIns="0" rtlCol="0"/>
            <a:lstStyle/>
            <a:p/>
          </p:txBody>
        </p:sp>
        <p:sp>
          <p:nvSpPr>
            <p:cNvPr id="802" name="object 802" descr=""/>
            <p:cNvSpPr/>
            <p:nvPr/>
          </p:nvSpPr>
          <p:spPr>
            <a:xfrm>
              <a:off x="4636096" y="1935001"/>
              <a:ext cx="0" cy="3810"/>
            </a:xfrm>
            <a:custGeom>
              <a:avLst/>
              <a:gdLst/>
              <a:ahLst/>
              <a:cxnLst/>
              <a:rect l="l" t="t" r="r" b="b"/>
              <a:pathLst>
                <a:path w="0" h="3810">
                  <a:moveTo>
                    <a:pt x="0" y="0"/>
                  </a:moveTo>
                  <a:lnTo>
                    <a:pt x="0" y="3556"/>
                  </a:lnTo>
                </a:path>
              </a:pathLst>
            </a:custGeom>
            <a:ln w="5854">
              <a:solidFill>
                <a:srgbClr val="231F20"/>
              </a:solidFill>
            </a:ln>
          </p:spPr>
          <p:txBody>
            <a:bodyPr wrap="square" lIns="0" tIns="0" rIns="0" bIns="0" rtlCol="0"/>
            <a:lstStyle/>
            <a:p/>
          </p:txBody>
        </p:sp>
        <p:sp>
          <p:nvSpPr>
            <p:cNvPr id="803" name="object 803" descr=""/>
            <p:cNvSpPr/>
            <p:nvPr/>
          </p:nvSpPr>
          <p:spPr>
            <a:xfrm>
              <a:off x="4543529" y="2012937"/>
              <a:ext cx="5080" cy="0"/>
            </a:xfrm>
            <a:custGeom>
              <a:avLst/>
              <a:gdLst/>
              <a:ahLst/>
              <a:cxnLst/>
              <a:rect l="l" t="t" r="r" b="b"/>
              <a:pathLst>
                <a:path w="5079" h="0">
                  <a:moveTo>
                    <a:pt x="4597" y="0"/>
                  </a:moveTo>
                  <a:lnTo>
                    <a:pt x="0" y="0"/>
                  </a:lnTo>
                </a:path>
              </a:pathLst>
            </a:custGeom>
            <a:ln w="5854">
              <a:solidFill>
                <a:srgbClr val="231F20"/>
              </a:solidFill>
            </a:ln>
          </p:spPr>
          <p:txBody>
            <a:bodyPr wrap="square" lIns="0" tIns="0" rIns="0" bIns="0" rtlCol="0"/>
            <a:lstStyle/>
            <a:p/>
          </p:txBody>
        </p:sp>
        <p:sp>
          <p:nvSpPr>
            <p:cNvPr id="804" name="object 804" descr=""/>
            <p:cNvSpPr/>
            <p:nvPr/>
          </p:nvSpPr>
          <p:spPr>
            <a:xfrm>
              <a:off x="4528276" y="2013563"/>
              <a:ext cx="6350" cy="0"/>
            </a:xfrm>
            <a:custGeom>
              <a:avLst/>
              <a:gdLst/>
              <a:ahLst/>
              <a:cxnLst/>
              <a:rect l="l" t="t" r="r" b="b"/>
              <a:pathLst>
                <a:path w="6350" h="0">
                  <a:moveTo>
                    <a:pt x="5854" y="0"/>
                  </a:moveTo>
                  <a:lnTo>
                    <a:pt x="0" y="0"/>
                  </a:lnTo>
                </a:path>
              </a:pathLst>
            </a:custGeom>
            <a:ln w="5854">
              <a:solidFill>
                <a:srgbClr val="231F20"/>
              </a:solidFill>
            </a:ln>
          </p:spPr>
          <p:txBody>
            <a:bodyPr wrap="square" lIns="0" tIns="0" rIns="0" bIns="0" rtlCol="0"/>
            <a:lstStyle/>
            <a:p/>
          </p:txBody>
        </p:sp>
        <p:sp>
          <p:nvSpPr>
            <p:cNvPr id="805" name="object 805" descr=""/>
            <p:cNvSpPr/>
            <p:nvPr/>
          </p:nvSpPr>
          <p:spPr>
            <a:xfrm>
              <a:off x="4636096" y="1871897"/>
              <a:ext cx="0" cy="63500"/>
            </a:xfrm>
            <a:custGeom>
              <a:avLst/>
              <a:gdLst/>
              <a:ahLst/>
              <a:cxnLst/>
              <a:rect l="l" t="t" r="r" b="b"/>
              <a:pathLst>
                <a:path w="0" h="63500">
                  <a:moveTo>
                    <a:pt x="0" y="0"/>
                  </a:moveTo>
                  <a:lnTo>
                    <a:pt x="0" y="63106"/>
                  </a:lnTo>
                </a:path>
              </a:pathLst>
            </a:custGeom>
            <a:ln w="5854">
              <a:solidFill>
                <a:srgbClr val="231F20"/>
              </a:solidFill>
            </a:ln>
          </p:spPr>
          <p:txBody>
            <a:bodyPr wrap="square" lIns="0" tIns="0" rIns="0" bIns="0" rtlCol="0"/>
            <a:lstStyle/>
            <a:p/>
          </p:txBody>
        </p:sp>
        <p:sp>
          <p:nvSpPr>
            <p:cNvPr id="806" name="object 806" descr=""/>
            <p:cNvSpPr/>
            <p:nvPr/>
          </p:nvSpPr>
          <p:spPr>
            <a:xfrm>
              <a:off x="4639021" y="1868971"/>
              <a:ext cx="12065" cy="0"/>
            </a:xfrm>
            <a:custGeom>
              <a:avLst/>
              <a:gdLst/>
              <a:ahLst/>
              <a:cxnLst/>
              <a:rect l="l" t="t" r="r" b="b"/>
              <a:pathLst>
                <a:path w="12064" h="0">
                  <a:moveTo>
                    <a:pt x="11493" y="0"/>
                  </a:moveTo>
                  <a:lnTo>
                    <a:pt x="0" y="0"/>
                  </a:lnTo>
                </a:path>
              </a:pathLst>
            </a:custGeom>
            <a:ln w="5854">
              <a:solidFill>
                <a:srgbClr val="231F20"/>
              </a:solidFill>
            </a:ln>
          </p:spPr>
          <p:txBody>
            <a:bodyPr wrap="square" lIns="0" tIns="0" rIns="0" bIns="0" rtlCol="0"/>
            <a:lstStyle/>
            <a:p/>
          </p:txBody>
        </p:sp>
        <p:sp>
          <p:nvSpPr>
            <p:cNvPr id="807" name="object 807" descr=""/>
            <p:cNvSpPr/>
            <p:nvPr/>
          </p:nvSpPr>
          <p:spPr>
            <a:xfrm>
              <a:off x="4548550" y="2017328"/>
              <a:ext cx="11430" cy="0"/>
            </a:xfrm>
            <a:custGeom>
              <a:avLst/>
              <a:gdLst/>
              <a:ahLst/>
              <a:cxnLst/>
              <a:rect l="l" t="t" r="r" b="b"/>
              <a:pathLst>
                <a:path w="11429" h="0">
                  <a:moveTo>
                    <a:pt x="11277" y="0"/>
                  </a:moveTo>
                  <a:lnTo>
                    <a:pt x="0" y="0"/>
                  </a:lnTo>
                </a:path>
              </a:pathLst>
            </a:custGeom>
            <a:ln w="5854">
              <a:solidFill>
                <a:srgbClr val="231F20"/>
              </a:solidFill>
            </a:ln>
          </p:spPr>
          <p:txBody>
            <a:bodyPr wrap="square" lIns="0" tIns="0" rIns="0" bIns="0" rtlCol="0"/>
            <a:lstStyle/>
            <a:p/>
          </p:txBody>
        </p:sp>
        <p:sp>
          <p:nvSpPr>
            <p:cNvPr id="808" name="object 808" descr=""/>
            <p:cNvSpPr/>
            <p:nvPr/>
          </p:nvSpPr>
          <p:spPr>
            <a:xfrm>
              <a:off x="4630665" y="2150852"/>
              <a:ext cx="13335" cy="0"/>
            </a:xfrm>
            <a:custGeom>
              <a:avLst/>
              <a:gdLst/>
              <a:ahLst/>
              <a:cxnLst/>
              <a:rect l="l" t="t" r="r" b="b"/>
              <a:pathLst>
                <a:path w="13335" h="0">
                  <a:moveTo>
                    <a:pt x="0" y="0"/>
                  </a:moveTo>
                  <a:lnTo>
                    <a:pt x="13169" y="0"/>
                  </a:lnTo>
                </a:path>
              </a:pathLst>
            </a:custGeom>
            <a:ln w="5854">
              <a:solidFill>
                <a:srgbClr val="231F20"/>
              </a:solidFill>
            </a:ln>
          </p:spPr>
          <p:txBody>
            <a:bodyPr wrap="square" lIns="0" tIns="0" rIns="0" bIns="0" rtlCol="0"/>
            <a:lstStyle/>
            <a:p/>
          </p:txBody>
        </p:sp>
        <p:sp>
          <p:nvSpPr>
            <p:cNvPr id="809" name="object 809" descr=""/>
            <p:cNvSpPr/>
            <p:nvPr/>
          </p:nvSpPr>
          <p:spPr>
            <a:xfrm>
              <a:off x="4630659" y="2124521"/>
              <a:ext cx="13335" cy="0"/>
            </a:xfrm>
            <a:custGeom>
              <a:avLst/>
              <a:gdLst/>
              <a:ahLst/>
              <a:cxnLst/>
              <a:rect l="l" t="t" r="r" b="b"/>
              <a:pathLst>
                <a:path w="13335" h="0">
                  <a:moveTo>
                    <a:pt x="13169" y="0"/>
                  </a:moveTo>
                  <a:lnTo>
                    <a:pt x="0" y="0"/>
                  </a:lnTo>
                </a:path>
              </a:pathLst>
            </a:custGeom>
            <a:ln w="5854">
              <a:solidFill>
                <a:srgbClr val="231F20"/>
              </a:solidFill>
            </a:ln>
          </p:spPr>
          <p:txBody>
            <a:bodyPr wrap="square" lIns="0" tIns="0" rIns="0" bIns="0" rtlCol="0"/>
            <a:lstStyle/>
            <a:p/>
          </p:txBody>
        </p:sp>
        <p:sp>
          <p:nvSpPr>
            <p:cNvPr id="810" name="object 810" descr=""/>
            <p:cNvSpPr/>
            <p:nvPr/>
          </p:nvSpPr>
          <p:spPr>
            <a:xfrm>
              <a:off x="4630665" y="2035509"/>
              <a:ext cx="13335" cy="0"/>
            </a:xfrm>
            <a:custGeom>
              <a:avLst/>
              <a:gdLst/>
              <a:ahLst/>
              <a:cxnLst/>
              <a:rect l="l" t="t" r="r" b="b"/>
              <a:pathLst>
                <a:path w="13335" h="0">
                  <a:moveTo>
                    <a:pt x="0" y="0"/>
                  </a:moveTo>
                  <a:lnTo>
                    <a:pt x="13169" y="0"/>
                  </a:lnTo>
                </a:path>
              </a:pathLst>
            </a:custGeom>
            <a:ln w="5854">
              <a:solidFill>
                <a:srgbClr val="231F20"/>
              </a:solidFill>
            </a:ln>
          </p:spPr>
          <p:txBody>
            <a:bodyPr wrap="square" lIns="0" tIns="0" rIns="0" bIns="0" rtlCol="0"/>
            <a:lstStyle/>
            <a:p/>
          </p:txBody>
        </p:sp>
        <p:sp>
          <p:nvSpPr>
            <p:cNvPr id="811" name="object 811" descr=""/>
            <p:cNvSpPr/>
            <p:nvPr/>
          </p:nvSpPr>
          <p:spPr>
            <a:xfrm>
              <a:off x="4630659" y="2009179"/>
              <a:ext cx="13335" cy="0"/>
            </a:xfrm>
            <a:custGeom>
              <a:avLst/>
              <a:gdLst/>
              <a:ahLst/>
              <a:cxnLst/>
              <a:rect l="l" t="t" r="r" b="b"/>
              <a:pathLst>
                <a:path w="13335" h="0">
                  <a:moveTo>
                    <a:pt x="13169" y="0"/>
                  </a:moveTo>
                  <a:lnTo>
                    <a:pt x="0" y="0"/>
                  </a:lnTo>
                </a:path>
              </a:pathLst>
            </a:custGeom>
            <a:ln w="5854">
              <a:solidFill>
                <a:srgbClr val="231F20"/>
              </a:solidFill>
            </a:ln>
          </p:spPr>
          <p:txBody>
            <a:bodyPr wrap="square" lIns="0" tIns="0" rIns="0" bIns="0" rtlCol="0"/>
            <a:lstStyle/>
            <a:p/>
          </p:txBody>
        </p:sp>
        <p:sp>
          <p:nvSpPr>
            <p:cNvPr id="812" name="object 812" descr=""/>
            <p:cNvSpPr/>
            <p:nvPr/>
          </p:nvSpPr>
          <p:spPr>
            <a:xfrm>
              <a:off x="4642575" y="2460309"/>
              <a:ext cx="15875" cy="0"/>
            </a:xfrm>
            <a:custGeom>
              <a:avLst/>
              <a:gdLst/>
              <a:ahLst/>
              <a:cxnLst/>
              <a:rect l="l" t="t" r="r" b="b"/>
              <a:pathLst>
                <a:path w="15875" h="0">
                  <a:moveTo>
                    <a:pt x="15671" y="0"/>
                  </a:moveTo>
                  <a:lnTo>
                    <a:pt x="0" y="0"/>
                  </a:lnTo>
                </a:path>
              </a:pathLst>
            </a:custGeom>
            <a:ln w="5854">
              <a:solidFill>
                <a:srgbClr val="231F20"/>
              </a:solidFill>
            </a:ln>
          </p:spPr>
          <p:txBody>
            <a:bodyPr wrap="square" lIns="0" tIns="0" rIns="0" bIns="0" rtlCol="0"/>
            <a:lstStyle/>
            <a:p/>
          </p:txBody>
        </p:sp>
        <p:sp>
          <p:nvSpPr>
            <p:cNvPr id="813" name="object 813" descr=""/>
            <p:cNvSpPr/>
            <p:nvPr/>
          </p:nvSpPr>
          <p:spPr>
            <a:xfrm>
              <a:off x="4640902" y="2490607"/>
              <a:ext cx="17780" cy="1905"/>
            </a:xfrm>
            <a:custGeom>
              <a:avLst/>
              <a:gdLst/>
              <a:ahLst/>
              <a:cxnLst/>
              <a:rect l="l" t="t" r="r" b="b"/>
              <a:pathLst>
                <a:path w="17779" h="1905">
                  <a:moveTo>
                    <a:pt x="0" y="0"/>
                  </a:moveTo>
                  <a:lnTo>
                    <a:pt x="1676" y="1676"/>
                  </a:lnTo>
                  <a:lnTo>
                    <a:pt x="17348" y="1676"/>
                  </a:lnTo>
                </a:path>
              </a:pathLst>
            </a:custGeom>
            <a:ln w="5854">
              <a:solidFill>
                <a:srgbClr val="231F20"/>
              </a:solidFill>
            </a:ln>
          </p:spPr>
          <p:txBody>
            <a:bodyPr wrap="square" lIns="0" tIns="0" rIns="0" bIns="0" rtlCol="0"/>
            <a:lstStyle/>
            <a:p/>
          </p:txBody>
        </p:sp>
        <p:sp>
          <p:nvSpPr>
            <p:cNvPr id="814" name="object 814" descr=""/>
            <p:cNvSpPr/>
            <p:nvPr/>
          </p:nvSpPr>
          <p:spPr>
            <a:xfrm>
              <a:off x="4640901" y="2460309"/>
              <a:ext cx="1905" cy="1905"/>
            </a:xfrm>
            <a:custGeom>
              <a:avLst/>
              <a:gdLst/>
              <a:ahLst/>
              <a:cxnLst/>
              <a:rect l="l" t="t" r="r" b="b"/>
              <a:pathLst>
                <a:path w="1904" h="1905">
                  <a:moveTo>
                    <a:pt x="1676" y="0"/>
                  </a:moveTo>
                  <a:lnTo>
                    <a:pt x="0" y="1676"/>
                  </a:lnTo>
                </a:path>
              </a:pathLst>
            </a:custGeom>
            <a:ln w="5854">
              <a:solidFill>
                <a:srgbClr val="231F20"/>
              </a:solidFill>
            </a:ln>
          </p:spPr>
          <p:txBody>
            <a:bodyPr wrap="square" lIns="0" tIns="0" rIns="0" bIns="0" rtlCol="0"/>
            <a:lstStyle/>
            <a:p/>
          </p:txBody>
        </p:sp>
        <p:sp>
          <p:nvSpPr>
            <p:cNvPr id="815" name="object 815" descr=""/>
            <p:cNvSpPr/>
            <p:nvPr/>
          </p:nvSpPr>
          <p:spPr>
            <a:xfrm>
              <a:off x="4642575" y="1784343"/>
              <a:ext cx="15875" cy="0"/>
            </a:xfrm>
            <a:custGeom>
              <a:avLst/>
              <a:gdLst/>
              <a:ahLst/>
              <a:cxnLst/>
              <a:rect l="l" t="t" r="r" b="b"/>
              <a:pathLst>
                <a:path w="15875" h="0">
                  <a:moveTo>
                    <a:pt x="15671" y="0"/>
                  </a:moveTo>
                  <a:lnTo>
                    <a:pt x="0" y="0"/>
                  </a:lnTo>
                </a:path>
              </a:pathLst>
            </a:custGeom>
            <a:ln w="5854">
              <a:solidFill>
                <a:srgbClr val="231F20"/>
              </a:solidFill>
            </a:ln>
          </p:spPr>
          <p:txBody>
            <a:bodyPr wrap="square" lIns="0" tIns="0" rIns="0" bIns="0" rtlCol="0"/>
            <a:lstStyle/>
            <a:p/>
          </p:txBody>
        </p:sp>
        <p:sp>
          <p:nvSpPr>
            <p:cNvPr id="816" name="object 816" descr=""/>
            <p:cNvSpPr/>
            <p:nvPr/>
          </p:nvSpPr>
          <p:spPr>
            <a:xfrm>
              <a:off x="4640902" y="1814642"/>
              <a:ext cx="17780" cy="1905"/>
            </a:xfrm>
            <a:custGeom>
              <a:avLst/>
              <a:gdLst/>
              <a:ahLst/>
              <a:cxnLst/>
              <a:rect l="l" t="t" r="r" b="b"/>
              <a:pathLst>
                <a:path w="17779" h="1905">
                  <a:moveTo>
                    <a:pt x="0" y="0"/>
                  </a:moveTo>
                  <a:lnTo>
                    <a:pt x="1676" y="1676"/>
                  </a:lnTo>
                  <a:lnTo>
                    <a:pt x="17348" y="1676"/>
                  </a:lnTo>
                </a:path>
              </a:pathLst>
            </a:custGeom>
            <a:ln w="5854">
              <a:solidFill>
                <a:srgbClr val="231F20"/>
              </a:solidFill>
            </a:ln>
          </p:spPr>
          <p:txBody>
            <a:bodyPr wrap="square" lIns="0" tIns="0" rIns="0" bIns="0" rtlCol="0"/>
            <a:lstStyle/>
            <a:p/>
          </p:txBody>
        </p:sp>
        <p:sp>
          <p:nvSpPr>
            <p:cNvPr id="817" name="object 817" descr=""/>
            <p:cNvSpPr/>
            <p:nvPr/>
          </p:nvSpPr>
          <p:spPr>
            <a:xfrm>
              <a:off x="4640901" y="1784343"/>
              <a:ext cx="1905" cy="1905"/>
            </a:xfrm>
            <a:custGeom>
              <a:avLst/>
              <a:gdLst/>
              <a:ahLst/>
              <a:cxnLst/>
              <a:rect l="l" t="t" r="r" b="b"/>
              <a:pathLst>
                <a:path w="1904" h="1905">
                  <a:moveTo>
                    <a:pt x="1676" y="0"/>
                  </a:moveTo>
                  <a:lnTo>
                    <a:pt x="0" y="1676"/>
                  </a:lnTo>
                </a:path>
              </a:pathLst>
            </a:custGeom>
            <a:ln w="5854">
              <a:solidFill>
                <a:srgbClr val="231F20"/>
              </a:solidFill>
            </a:ln>
          </p:spPr>
          <p:txBody>
            <a:bodyPr wrap="square" lIns="0" tIns="0" rIns="0" bIns="0" rtlCol="0"/>
            <a:lstStyle/>
            <a:p/>
          </p:txBody>
        </p:sp>
        <p:sp>
          <p:nvSpPr>
            <p:cNvPr id="818" name="object 818" descr=""/>
            <p:cNvSpPr/>
            <p:nvPr/>
          </p:nvSpPr>
          <p:spPr>
            <a:xfrm>
              <a:off x="4577372" y="1932914"/>
              <a:ext cx="20320" cy="22225"/>
            </a:xfrm>
            <a:custGeom>
              <a:avLst/>
              <a:gdLst/>
              <a:ahLst/>
              <a:cxnLst/>
              <a:rect l="l" t="t" r="r" b="b"/>
              <a:pathLst>
                <a:path w="20320" h="22225">
                  <a:moveTo>
                    <a:pt x="5854" y="19011"/>
                  </a:moveTo>
                  <a:lnTo>
                    <a:pt x="5003" y="16941"/>
                  </a:lnTo>
                  <a:lnTo>
                    <a:pt x="2933" y="16090"/>
                  </a:lnTo>
                  <a:lnTo>
                    <a:pt x="863" y="16941"/>
                  </a:lnTo>
                  <a:lnTo>
                    <a:pt x="0" y="19011"/>
                  </a:lnTo>
                  <a:lnTo>
                    <a:pt x="863" y="21082"/>
                  </a:lnTo>
                  <a:lnTo>
                    <a:pt x="2933" y="21945"/>
                  </a:lnTo>
                  <a:lnTo>
                    <a:pt x="5003" y="21082"/>
                  </a:lnTo>
                  <a:lnTo>
                    <a:pt x="5854" y="19011"/>
                  </a:lnTo>
                  <a:close/>
                </a:path>
                <a:path w="20320" h="22225">
                  <a:moveTo>
                    <a:pt x="20281" y="2933"/>
                  </a:moveTo>
                  <a:lnTo>
                    <a:pt x="19418" y="863"/>
                  </a:lnTo>
                  <a:lnTo>
                    <a:pt x="17348" y="0"/>
                  </a:lnTo>
                  <a:lnTo>
                    <a:pt x="15278" y="863"/>
                  </a:lnTo>
                  <a:lnTo>
                    <a:pt x="14427" y="2933"/>
                  </a:lnTo>
                  <a:lnTo>
                    <a:pt x="15278" y="5003"/>
                  </a:lnTo>
                  <a:lnTo>
                    <a:pt x="17348" y="5854"/>
                  </a:lnTo>
                  <a:lnTo>
                    <a:pt x="19418" y="5003"/>
                  </a:lnTo>
                  <a:lnTo>
                    <a:pt x="20281" y="2933"/>
                  </a:lnTo>
                  <a:close/>
                </a:path>
              </a:pathLst>
            </a:custGeom>
            <a:solidFill>
              <a:srgbClr val="231F20"/>
            </a:solidFill>
          </p:spPr>
          <p:txBody>
            <a:bodyPr wrap="square" lIns="0" tIns="0" rIns="0" bIns="0" rtlCol="0"/>
            <a:lstStyle/>
            <a:p/>
          </p:txBody>
        </p:sp>
        <p:sp>
          <p:nvSpPr>
            <p:cNvPr id="819" name="object 819" descr=""/>
            <p:cNvSpPr/>
            <p:nvPr/>
          </p:nvSpPr>
          <p:spPr>
            <a:xfrm>
              <a:off x="4558783" y="1953803"/>
              <a:ext cx="635" cy="0"/>
            </a:xfrm>
            <a:custGeom>
              <a:avLst/>
              <a:gdLst/>
              <a:ahLst/>
              <a:cxnLst/>
              <a:rect l="l" t="t" r="r" b="b"/>
              <a:pathLst>
                <a:path w="635" h="0">
                  <a:moveTo>
                    <a:pt x="419" y="0"/>
                  </a:moveTo>
                  <a:lnTo>
                    <a:pt x="0" y="0"/>
                  </a:lnTo>
                </a:path>
              </a:pathLst>
            </a:custGeom>
            <a:ln w="5854">
              <a:solidFill>
                <a:srgbClr val="231F20"/>
              </a:solidFill>
            </a:ln>
          </p:spPr>
          <p:txBody>
            <a:bodyPr wrap="square" lIns="0" tIns="0" rIns="0" bIns="0" rtlCol="0"/>
            <a:lstStyle/>
            <a:p/>
          </p:txBody>
        </p:sp>
        <p:sp>
          <p:nvSpPr>
            <p:cNvPr id="820" name="object 820" descr=""/>
            <p:cNvSpPr/>
            <p:nvPr/>
          </p:nvSpPr>
          <p:spPr>
            <a:xfrm>
              <a:off x="4553146" y="195380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821" name="object 821" descr=""/>
            <p:cNvSpPr/>
            <p:nvPr/>
          </p:nvSpPr>
          <p:spPr>
            <a:xfrm>
              <a:off x="4547298" y="195380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822" name="object 822" descr=""/>
            <p:cNvSpPr/>
            <p:nvPr/>
          </p:nvSpPr>
          <p:spPr>
            <a:xfrm>
              <a:off x="4541445" y="1953803"/>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823" name="object 823" descr=""/>
            <p:cNvSpPr/>
            <p:nvPr/>
          </p:nvSpPr>
          <p:spPr>
            <a:xfrm>
              <a:off x="4581565" y="1905118"/>
              <a:ext cx="635" cy="0"/>
            </a:xfrm>
            <a:custGeom>
              <a:avLst/>
              <a:gdLst/>
              <a:ahLst/>
              <a:cxnLst/>
              <a:rect l="l" t="t" r="r" b="b"/>
              <a:pathLst>
                <a:path w="635" h="0">
                  <a:moveTo>
                    <a:pt x="203" y="0"/>
                  </a:moveTo>
                  <a:lnTo>
                    <a:pt x="0" y="0"/>
                  </a:lnTo>
                </a:path>
              </a:pathLst>
            </a:custGeom>
            <a:ln w="5854">
              <a:solidFill>
                <a:srgbClr val="231F20"/>
              </a:solidFill>
            </a:ln>
          </p:spPr>
          <p:txBody>
            <a:bodyPr wrap="square" lIns="0" tIns="0" rIns="0" bIns="0" rtlCol="0"/>
            <a:lstStyle/>
            <a:p/>
          </p:txBody>
        </p:sp>
        <p:sp>
          <p:nvSpPr>
            <p:cNvPr id="824" name="object 824" descr=""/>
            <p:cNvSpPr/>
            <p:nvPr/>
          </p:nvSpPr>
          <p:spPr>
            <a:xfrm>
              <a:off x="4483138" y="2010638"/>
              <a:ext cx="48260" cy="139065"/>
            </a:xfrm>
            <a:custGeom>
              <a:avLst/>
              <a:gdLst/>
              <a:ahLst/>
              <a:cxnLst/>
              <a:rect l="l" t="t" r="r" b="b"/>
              <a:pathLst>
                <a:path w="48260" h="139064">
                  <a:moveTo>
                    <a:pt x="5854" y="135826"/>
                  </a:moveTo>
                  <a:lnTo>
                    <a:pt x="4991" y="133756"/>
                  </a:lnTo>
                  <a:lnTo>
                    <a:pt x="2933" y="132905"/>
                  </a:lnTo>
                  <a:lnTo>
                    <a:pt x="863" y="133756"/>
                  </a:lnTo>
                  <a:lnTo>
                    <a:pt x="0" y="135826"/>
                  </a:lnTo>
                  <a:lnTo>
                    <a:pt x="863" y="137896"/>
                  </a:lnTo>
                  <a:lnTo>
                    <a:pt x="2933" y="138760"/>
                  </a:lnTo>
                  <a:lnTo>
                    <a:pt x="4991" y="137896"/>
                  </a:lnTo>
                  <a:lnTo>
                    <a:pt x="5854" y="135826"/>
                  </a:lnTo>
                  <a:close/>
                </a:path>
                <a:path w="48260" h="139064">
                  <a:moveTo>
                    <a:pt x="48056" y="2933"/>
                  </a:moveTo>
                  <a:lnTo>
                    <a:pt x="47205" y="863"/>
                  </a:lnTo>
                  <a:lnTo>
                    <a:pt x="45135" y="0"/>
                  </a:lnTo>
                  <a:lnTo>
                    <a:pt x="43065" y="863"/>
                  </a:lnTo>
                  <a:lnTo>
                    <a:pt x="42202" y="2933"/>
                  </a:lnTo>
                  <a:lnTo>
                    <a:pt x="43065" y="5003"/>
                  </a:lnTo>
                  <a:lnTo>
                    <a:pt x="45135" y="5854"/>
                  </a:lnTo>
                  <a:lnTo>
                    <a:pt x="47205" y="5003"/>
                  </a:lnTo>
                  <a:lnTo>
                    <a:pt x="48056" y="2933"/>
                  </a:lnTo>
                  <a:close/>
                </a:path>
              </a:pathLst>
            </a:custGeom>
            <a:solidFill>
              <a:srgbClr val="231F20"/>
            </a:solidFill>
          </p:spPr>
          <p:txBody>
            <a:bodyPr wrap="square" lIns="0" tIns="0" rIns="0" bIns="0" rtlCol="0"/>
            <a:lstStyle/>
            <a:p/>
          </p:txBody>
        </p:sp>
        <p:sp>
          <p:nvSpPr>
            <p:cNvPr id="825" name="object 825" descr=""/>
            <p:cNvSpPr/>
            <p:nvPr/>
          </p:nvSpPr>
          <p:spPr>
            <a:xfrm>
              <a:off x="4640902" y="2427088"/>
              <a:ext cx="0" cy="29209"/>
            </a:xfrm>
            <a:custGeom>
              <a:avLst/>
              <a:gdLst/>
              <a:ahLst/>
              <a:cxnLst/>
              <a:rect l="l" t="t" r="r" b="b"/>
              <a:pathLst>
                <a:path w="0" h="29210">
                  <a:moveTo>
                    <a:pt x="0" y="28625"/>
                  </a:moveTo>
                  <a:lnTo>
                    <a:pt x="0" y="14211"/>
                  </a:lnTo>
                  <a:lnTo>
                    <a:pt x="0" y="0"/>
                  </a:lnTo>
                </a:path>
              </a:pathLst>
            </a:custGeom>
            <a:ln w="5854">
              <a:solidFill>
                <a:srgbClr val="231F20"/>
              </a:solidFill>
            </a:ln>
          </p:spPr>
          <p:txBody>
            <a:bodyPr wrap="square" lIns="0" tIns="0" rIns="0" bIns="0" rtlCol="0"/>
            <a:lstStyle/>
            <a:p/>
          </p:txBody>
        </p:sp>
        <p:sp>
          <p:nvSpPr>
            <p:cNvPr id="826" name="object 826" descr=""/>
            <p:cNvSpPr/>
            <p:nvPr/>
          </p:nvSpPr>
          <p:spPr>
            <a:xfrm>
              <a:off x="4642577" y="2425199"/>
              <a:ext cx="0" cy="32384"/>
            </a:xfrm>
            <a:custGeom>
              <a:avLst/>
              <a:gdLst/>
              <a:ahLst/>
              <a:cxnLst/>
              <a:rect l="l" t="t" r="r" b="b"/>
              <a:pathLst>
                <a:path w="0" h="32385">
                  <a:moveTo>
                    <a:pt x="0" y="32181"/>
                  </a:moveTo>
                  <a:lnTo>
                    <a:pt x="0" y="16090"/>
                  </a:lnTo>
                  <a:lnTo>
                    <a:pt x="0" y="0"/>
                  </a:lnTo>
                </a:path>
              </a:pathLst>
            </a:custGeom>
            <a:ln w="5854">
              <a:solidFill>
                <a:srgbClr val="231F20"/>
              </a:solidFill>
            </a:ln>
          </p:spPr>
          <p:txBody>
            <a:bodyPr wrap="square" lIns="0" tIns="0" rIns="0" bIns="0" rtlCol="0"/>
            <a:lstStyle/>
            <a:p/>
          </p:txBody>
        </p:sp>
        <p:sp>
          <p:nvSpPr>
            <p:cNvPr id="827" name="object 827" descr=""/>
            <p:cNvSpPr/>
            <p:nvPr/>
          </p:nvSpPr>
          <p:spPr>
            <a:xfrm>
              <a:off x="4640902" y="1820909"/>
              <a:ext cx="0" cy="21590"/>
            </a:xfrm>
            <a:custGeom>
              <a:avLst/>
              <a:gdLst/>
              <a:ahLst/>
              <a:cxnLst/>
              <a:rect l="l" t="t" r="r" b="b"/>
              <a:pathLst>
                <a:path w="0" h="21589">
                  <a:moveTo>
                    <a:pt x="0" y="21526"/>
                  </a:moveTo>
                  <a:lnTo>
                    <a:pt x="0" y="14414"/>
                  </a:lnTo>
                  <a:lnTo>
                    <a:pt x="0" y="0"/>
                  </a:lnTo>
                </a:path>
              </a:pathLst>
            </a:custGeom>
            <a:ln w="5854">
              <a:solidFill>
                <a:srgbClr val="231F20"/>
              </a:solidFill>
            </a:ln>
          </p:spPr>
          <p:txBody>
            <a:bodyPr wrap="square" lIns="0" tIns="0" rIns="0" bIns="0" rtlCol="0"/>
            <a:lstStyle/>
            <a:p/>
          </p:txBody>
        </p:sp>
        <p:sp>
          <p:nvSpPr>
            <p:cNvPr id="828" name="object 828" descr=""/>
            <p:cNvSpPr/>
            <p:nvPr/>
          </p:nvSpPr>
          <p:spPr>
            <a:xfrm>
              <a:off x="4642577" y="1819233"/>
              <a:ext cx="0" cy="23495"/>
            </a:xfrm>
            <a:custGeom>
              <a:avLst/>
              <a:gdLst/>
              <a:ahLst/>
              <a:cxnLst/>
              <a:rect l="l" t="t" r="r" b="b"/>
              <a:pathLst>
                <a:path w="0" h="23494">
                  <a:moveTo>
                    <a:pt x="0" y="23202"/>
                  </a:moveTo>
                  <a:lnTo>
                    <a:pt x="0" y="16090"/>
                  </a:lnTo>
                  <a:lnTo>
                    <a:pt x="0" y="0"/>
                  </a:lnTo>
                </a:path>
              </a:pathLst>
            </a:custGeom>
            <a:ln w="5854">
              <a:solidFill>
                <a:srgbClr val="231F20"/>
              </a:solidFill>
            </a:ln>
          </p:spPr>
          <p:txBody>
            <a:bodyPr wrap="square" lIns="0" tIns="0" rIns="0" bIns="0" rtlCol="0"/>
            <a:lstStyle/>
            <a:p/>
          </p:txBody>
        </p:sp>
        <p:sp>
          <p:nvSpPr>
            <p:cNvPr id="829" name="object 829" descr=""/>
            <p:cNvSpPr/>
            <p:nvPr/>
          </p:nvSpPr>
          <p:spPr>
            <a:xfrm>
              <a:off x="4577383" y="1902191"/>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830" name="object 830" descr=""/>
            <p:cNvSpPr/>
            <p:nvPr/>
          </p:nvSpPr>
          <p:spPr>
            <a:xfrm>
              <a:off x="4580310" y="1952345"/>
              <a:ext cx="15240" cy="0"/>
            </a:xfrm>
            <a:custGeom>
              <a:avLst/>
              <a:gdLst/>
              <a:ahLst/>
              <a:cxnLst/>
              <a:rect l="l" t="t" r="r" b="b"/>
              <a:pathLst>
                <a:path w="15239" h="0">
                  <a:moveTo>
                    <a:pt x="0" y="0"/>
                  </a:moveTo>
                  <a:lnTo>
                    <a:pt x="14617" y="0"/>
                  </a:lnTo>
                </a:path>
              </a:pathLst>
            </a:custGeom>
            <a:ln w="5854">
              <a:solidFill>
                <a:srgbClr val="231F20"/>
              </a:solidFill>
            </a:ln>
          </p:spPr>
          <p:txBody>
            <a:bodyPr wrap="square" lIns="0" tIns="0" rIns="0" bIns="0" rtlCol="0"/>
            <a:lstStyle/>
            <a:p/>
          </p:txBody>
        </p:sp>
        <p:sp>
          <p:nvSpPr>
            <p:cNvPr id="831" name="object 831" descr=""/>
            <p:cNvSpPr/>
            <p:nvPr/>
          </p:nvSpPr>
          <p:spPr>
            <a:xfrm>
              <a:off x="4518460" y="2144371"/>
              <a:ext cx="0" cy="5080"/>
            </a:xfrm>
            <a:custGeom>
              <a:avLst/>
              <a:gdLst/>
              <a:ahLst/>
              <a:cxnLst/>
              <a:rect l="l" t="t" r="r" b="b"/>
              <a:pathLst>
                <a:path w="0" h="5080">
                  <a:moveTo>
                    <a:pt x="0" y="0"/>
                  </a:moveTo>
                  <a:lnTo>
                    <a:pt x="0" y="4800"/>
                  </a:lnTo>
                </a:path>
              </a:pathLst>
            </a:custGeom>
            <a:ln w="5854">
              <a:solidFill>
                <a:srgbClr val="231F20"/>
              </a:solidFill>
            </a:ln>
          </p:spPr>
          <p:txBody>
            <a:bodyPr wrap="square" lIns="0" tIns="0" rIns="0" bIns="0" rtlCol="0"/>
            <a:lstStyle/>
            <a:p/>
          </p:txBody>
        </p:sp>
        <p:sp>
          <p:nvSpPr>
            <p:cNvPr id="832" name="object 832" descr=""/>
            <p:cNvSpPr/>
            <p:nvPr/>
          </p:nvSpPr>
          <p:spPr>
            <a:xfrm>
              <a:off x="4527024" y="2146459"/>
              <a:ext cx="0" cy="3175"/>
            </a:xfrm>
            <a:custGeom>
              <a:avLst/>
              <a:gdLst/>
              <a:ahLst/>
              <a:cxnLst/>
              <a:rect l="l" t="t" r="r" b="b"/>
              <a:pathLst>
                <a:path w="0" h="3175">
                  <a:moveTo>
                    <a:pt x="0" y="2717"/>
                  </a:moveTo>
                  <a:lnTo>
                    <a:pt x="0" y="0"/>
                  </a:lnTo>
                </a:path>
              </a:pathLst>
            </a:custGeom>
            <a:ln w="5854">
              <a:solidFill>
                <a:srgbClr val="231F20"/>
              </a:solidFill>
            </a:ln>
          </p:spPr>
          <p:txBody>
            <a:bodyPr wrap="square" lIns="0" tIns="0" rIns="0" bIns="0" rtlCol="0"/>
            <a:lstStyle/>
            <a:p/>
          </p:txBody>
        </p:sp>
        <p:sp>
          <p:nvSpPr>
            <p:cNvPr id="833" name="object 833" descr=""/>
            <p:cNvSpPr/>
            <p:nvPr/>
          </p:nvSpPr>
          <p:spPr>
            <a:xfrm>
              <a:off x="4544574" y="2166727"/>
              <a:ext cx="87630" cy="0"/>
            </a:xfrm>
            <a:custGeom>
              <a:avLst/>
              <a:gdLst/>
              <a:ahLst/>
              <a:cxnLst/>
              <a:rect l="l" t="t" r="r" b="b"/>
              <a:pathLst>
                <a:path w="87629" h="0">
                  <a:moveTo>
                    <a:pt x="87553" y="0"/>
                  </a:moveTo>
                  <a:lnTo>
                    <a:pt x="0" y="0"/>
                  </a:lnTo>
                </a:path>
              </a:pathLst>
            </a:custGeom>
            <a:ln w="5854">
              <a:solidFill>
                <a:srgbClr val="231F20"/>
              </a:solidFill>
            </a:ln>
          </p:spPr>
          <p:txBody>
            <a:bodyPr wrap="square" lIns="0" tIns="0" rIns="0" bIns="0" rtlCol="0"/>
            <a:lstStyle/>
            <a:p/>
          </p:txBody>
        </p:sp>
        <p:sp>
          <p:nvSpPr>
            <p:cNvPr id="834" name="object 834" descr=""/>
            <p:cNvSpPr/>
            <p:nvPr/>
          </p:nvSpPr>
          <p:spPr>
            <a:xfrm>
              <a:off x="4544579" y="2175296"/>
              <a:ext cx="87630" cy="0"/>
            </a:xfrm>
            <a:custGeom>
              <a:avLst/>
              <a:gdLst/>
              <a:ahLst/>
              <a:cxnLst/>
              <a:rect l="l" t="t" r="r" b="b"/>
              <a:pathLst>
                <a:path w="87629" h="0">
                  <a:moveTo>
                    <a:pt x="0" y="0"/>
                  </a:moveTo>
                  <a:lnTo>
                    <a:pt x="87553" y="0"/>
                  </a:lnTo>
                </a:path>
              </a:pathLst>
            </a:custGeom>
            <a:ln w="5854">
              <a:solidFill>
                <a:srgbClr val="231F20"/>
              </a:solidFill>
            </a:ln>
          </p:spPr>
          <p:txBody>
            <a:bodyPr wrap="square" lIns="0" tIns="0" rIns="0" bIns="0" rtlCol="0"/>
            <a:lstStyle/>
            <a:p/>
          </p:txBody>
        </p:sp>
        <p:sp>
          <p:nvSpPr>
            <p:cNvPr id="835" name="object 835" descr=""/>
            <p:cNvSpPr/>
            <p:nvPr/>
          </p:nvSpPr>
          <p:spPr>
            <a:xfrm>
              <a:off x="4597029" y="1968220"/>
              <a:ext cx="49530" cy="0"/>
            </a:xfrm>
            <a:custGeom>
              <a:avLst/>
              <a:gdLst/>
              <a:ahLst/>
              <a:cxnLst/>
              <a:rect l="l" t="t" r="r" b="b"/>
              <a:pathLst>
                <a:path w="49529" h="0">
                  <a:moveTo>
                    <a:pt x="49517" y="0"/>
                  </a:moveTo>
                  <a:lnTo>
                    <a:pt x="0" y="0"/>
                  </a:lnTo>
                </a:path>
              </a:pathLst>
            </a:custGeom>
            <a:ln w="5854">
              <a:solidFill>
                <a:srgbClr val="231F20"/>
              </a:solidFill>
            </a:ln>
          </p:spPr>
          <p:txBody>
            <a:bodyPr wrap="square" lIns="0" tIns="0" rIns="0" bIns="0" rtlCol="0"/>
            <a:lstStyle/>
            <a:p/>
          </p:txBody>
        </p:sp>
        <p:sp>
          <p:nvSpPr>
            <p:cNvPr id="836" name="object 836" descr=""/>
            <p:cNvSpPr/>
            <p:nvPr/>
          </p:nvSpPr>
          <p:spPr>
            <a:xfrm>
              <a:off x="4635472" y="1842225"/>
              <a:ext cx="11430" cy="635"/>
            </a:xfrm>
            <a:custGeom>
              <a:avLst/>
              <a:gdLst/>
              <a:ahLst/>
              <a:cxnLst/>
              <a:rect l="l" t="t" r="r" b="b"/>
              <a:pathLst>
                <a:path w="11429" h="635">
                  <a:moveTo>
                    <a:pt x="11074" y="0"/>
                  </a:moveTo>
                  <a:lnTo>
                    <a:pt x="8356" y="0"/>
                  </a:lnTo>
                  <a:lnTo>
                    <a:pt x="0" y="622"/>
                  </a:lnTo>
                </a:path>
              </a:pathLst>
            </a:custGeom>
            <a:ln w="5854">
              <a:solidFill>
                <a:srgbClr val="231F20"/>
              </a:solidFill>
            </a:ln>
          </p:spPr>
          <p:txBody>
            <a:bodyPr wrap="square" lIns="0" tIns="0" rIns="0" bIns="0" rtlCol="0"/>
            <a:lstStyle/>
            <a:p/>
          </p:txBody>
        </p:sp>
        <p:sp>
          <p:nvSpPr>
            <p:cNvPr id="837" name="object 837" descr=""/>
            <p:cNvSpPr/>
            <p:nvPr/>
          </p:nvSpPr>
          <p:spPr>
            <a:xfrm>
              <a:off x="4596819" y="1843477"/>
              <a:ext cx="34290" cy="3175"/>
            </a:xfrm>
            <a:custGeom>
              <a:avLst/>
              <a:gdLst/>
              <a:ahLst/>
              <a:cxnLst/>
              <a:rect l="l" t="t" r="r" b="b"/>
              <a:pathLst>
                <a:path w="34289" h="3175">
                  <a:moveTo>
                    <a:pt x="33845" y="0"/>
                  </a:moveTo>
                  <a:lnTo>
                    <a:pt x="0" y="2921"/>
                  </a:lnTo>
                </a:path>
              </a:pathLst>
            </a:custGeom>
            <a:ln w="5854">
              <a:solidFill>
                <a:srgbClr val="231F20"/>
              </a:solidFill>
            </a:ln>
          </p:spPr>
          <p:txBody>
            <a:bodyPr wrap="square" lIns="0" tIns="0" rIns="0" bIns="0" rtlCol="0"/>
            <a:lstStyle/>
            <a:p/>
          </p:txBody>
        </p:sp>
        <p:sp>
          <p:nvSpPr>
            <p:cNvPr id="838" name="object 838" descr=""/>
            <p:cNvSpPr/>
            <p:nvPr/>
          </p:nvSpPr>
          <p:spPr>
            <a:xfrm>
              <a:off x="4594933" y="1953176"/>
              <a:ext cx="635" cy="13335"/>
            </a:xfrm>
            <a:custGeom>
              <a:avLst/>
              <a:gdLst/>
              <a:ahLst/>
              <a:cxnLst/>
              <a:rect l="l" t="t" r="r" b="b"/>
              <a:pathLst>
                <a:path w="635" h="13335">
                  <a:moveTo>
                    <a:pt x="0" y="0"/>
                  </a:moveTo>
                  <a:lnTo>
                    <a:pt x="419" y="13169"/>
                  </a:lnTo>
                </a:path>
              </a:pathLst>
            </a:custGeom>
            <a:ln w="5854">
              <a:solidFill>
                <a:srgbClr val="231F20"/>
              </a:solidFill>
            </a:ln>
          </p:spPr>
          <p:txBody>
            <a:bodyPr wrap="square" lIns="0" tIns="0" rIns="0" bIns="0" rtlCol="0"/>
            <a:lstStyle/>
            <a:p/>
          </p:txBody>
        </p:sp>
        <p:sp>
          <p:nvSpPr>
            <p:cNvPr id="839" name="object 839" descr=""/>
            <p:cNvSpPr/>
            <p:nvPr/>
          </p:nvSpPr>
          <p:spPr>
            <a:xfrm>
              <a:off x="4594928" y="1848073"/>
              <a:ext cx="635" cy="9525"/>
            </a:xfrm>
            <a:custGeom>
              <a:avLst/>
              <a:gdLst/>
              <a:ahLst/>
              <a:cxnLst/>
              <a:rect l="l" t="t" r="r" b="b"/>
              <a:pathLst>
                <a:path w="635" h="9525">
                  <a:moveTo>
                    <a:pt x="215" y="0"/>
                  </a:moveTo>
                  <a:lnTo>
                    <a:pt x="0" y="8991"/>
                  </a:lnTo>
                </a:path>
              </a:pathLst>
            </a:custGeom>
            <a:ln w="5854">
              <a:solidFill>
                <a:srgbClr val="231F20"/>
              </a:solidFill>
            </a:ln>
          </p:spPr>
          <p:txBody>
            <a:bodyPr wrap="square" lIns="0" tIns="0" rIns="0" bIns="0" rtlCol="0"/>
            <a:lstStyle/>
            <a:p/>
          </p:txBody>
        </p:sp>
        <p:sp>
          <p:nvSpPr>
            <p:cNvPr id="840" name="object 840" descr=""/>
            <p:cNvSpPr/>
            <p:nvPr/>
          </p:nvSpPr>
          <p:spPr>
            <a:xfrm>
              <a:off x="4580310" y="1951708"/>
              <a:ext cx="0" cy="635"/>
            </a:xfrm>
            <a:custGeom>
              <a:avLst/>
              <a:gdLst/>
              <a:ahLst/>
              <a:cxnLst/>
              <a:rect l="l" t="t" r="r" b="b"/>
              <a:pathLst>
                <a:path w="0" h="635">
                  <a:moveTo>
                    <a:pt x="0" y="215"/>
                  </a:moveTo>
                  <a:lnTo>
                    <a:pt x="0" y="0"/>
                  </a:lnTo>
                </a:path>
              </a:pathLst>
            </a:custGeom>
            <a:ln w="5854">
              <a:solidFill>
                <a:srgbClr val="231F20"/>
              </a:solidFill>
            </a:ln>
          </p:spPr>
          <p:txBody>
            <a:bodyPr wrap="square" lIns="0" tIns="0" rIns="0" bIns="0" rtlCol="0"/>
            <a:lstStyle/>
            <a:p/>
          </p:txBody>
        </p:sp>
        <p:sp>
          <p:nvSpPr>
            <p:cNvPr id="841" name="object 841" descr=""/>
            <p:cNvSpPr/>
            <p:nvPr/>
          </p:nvSpPr>
          <p:spPr>
            <a:xfrm>
              <a:off x="4571114" y="1938759"/>
              <a:ext cx="0" cy="17145"/>
            </a:xfrm>
            <a:custGeom>
              <a:avLst/>
              <a:gdLst/>
              <a:ahLst/>
              <a:cxnLst/>
              <a:rect l="l" t="t" r="r" b="b"/>
              <a:pathLst>
                <a:path w="0" h="17144">
                  <a:moveTo>
                    <a:pt x="0" y="0"/>
                  </a:moveTo>
                  <a:lnTo>
                    <a:pt x="0" y="13373"/>
                  </a:lnTo>
                  <a:lnTo>
                    <a:pt x="0" y="17132"/>
                  </a:lnTo>
                </a:path>
              </a:pathLst>
            </a:custGeom>
            <a:ln w="5854">
              <a:solidFill>
                <a:srgbClr val="231F20"/>
              </a:solidFill>
            </a:ln>
          </p:spPr>
          <p:txBody>
            <a:bodyPr wrap="square" lIns="0" tIns="0" rIns="0" bIns="0" rtlCol="0"/>
            <a:lstStyle/>
            <a:p/>
          </p:txBody>
        </p:sp>
        <p:sp>
          <p:nvSpPr>
            <p:cNvPr id="842" name="object 842" descr=""/>
            <p:cNvSpPr/>
            <p:nvPr/>
          </p:nvSpPr>
          <p:spPr>
            <a:xfrm>
              <a:off x="4562129" y="1939181"/>
              <a:ext cx="0" cy="18415"/>
            </a:xfrm>
            <a:custGeom>
              <a:avLst/>
              <a:gdLst/>
              <a:ahLst/>
              <a:cxnLst/>
              <a:rect l="l" t="t" r="r" b="b"/>
              <a:pathLst>
                <a:path w="0" h="18414">
                  <a:moveTo>
                    <a:pt x="0" y="17970"/>
                  </a:moveTo>
                  <a:lnTo>
                    <a:pt x="0" y="0"/>
                  </a:lnTo>
                </a:path>
              </a:pathLst>
            </a:custGeom>
            <a:ln w="5854">
              <a:solidFill>
                <a:srgbClr val="231F20"/>
              </a:solidFill>
            </a:ln>
          </p:spPr>
          <p:txBody>
            <a:bodyPr wrap="square" lIns="0" tIns="0" rIns="0" bIns="0" rtlCol="0"/>
            <a:lstStyle/>
            <a:p/>
          </p:txBody>
        </p:sp>
        <p:sp>
          <p:nvSpPr>
            <p:cNvPr id="843" name="object 843" descr=""/>
            <p:cNvSpPr/>
            <p:nvPr/>
          </p:nvSpPr>
          <p:spPr>
            <a:xfrm>
              <a:off x="4559202" y="1939181"/>
              <a:ext cx="3175" cy="18415"/>
            </a:xfrm>
            <a:custGeom>
              <a:avLst/>
              <a:gdLst/>
              <a:ahLst/>
              <a:cxnLst/>
              <a:rect l="l" t="t" r="r" b="b"/>
              <a:pathLst>
                <a:path w="3175" h="18414">
                  <a:moveTo>
                    <a:pt x="0" y="0"/>
                  </a:moveTo>
                  <a:lnTo>
                    <a:pt x="0" y="17970"/>
                  </a:lnTo>
                  <a:lnTo>
                    <a:pt x="2921" y="17970"/>
                  </a:lnTo>
                </a:path>
              </a:pathLst>
            </a:custGeom>
            <a:ln w="5854">
              <a:solidFill>
                <a:srgbClr val="231F20"/>
              </a:solidFill>
            </a:ln>
          </p:spPr>
          <p:txBody>
            <a:bodyPr wrap="square" lIns="0" tIns="0" rIns="0" bIns="0" rtlCol="0"/>
            <a:lstStyle/>
            <a:p/>
          </p:txBody>
        </p:sp>
        <p:sp>
          <p:nvSpPr>
            <p:cNvPr id="844" name="object 844" descr=""/>
            <p:cNvSpPr/>
            <p:nvPr/>
          </p:nvSpPr>
          <p:spPr>
            <a:xfrm>
              <a:off x="4573416" y="1938966"/>
              <a:ext cx="0" cy="635"/>
            </a:xfrm>
            <a:custGeom>
              <a:avLst/>
              <a:gdLst/>
              <a:ahLst/>
              <a:cxnLst/>
              <a:rect l="l" t="t" r="r" b="b"/>
              <a:pathLst>
                <a:path w="0" h="635">
                  <a:moveTo>
                    <a:pt x="0" y="419"/>
                  </a:moveTo>
                  <a:lnTo>
                    <a:pt x="0" y="0"/>
                  </a:lnTo>
                </a:path>
              </a:pathLst>
            </a:custGeom>
            <a:ln w="5854">
              <a:solidFill>
                <a:srgbClr val="231F20"/>
              </a:solidFill>
            </a:ln>
          </p:spPr>
          <p:txBody>
            <a:bodyPr wrap="square" lIns="0" tIns="0" rIns="0" bIns="0" rtlCol="0"/>
            <a:lstStyle/>
            <a:p/>
          </p:txBody>
        </p:sp>
        <p:sp>
          <p:nvSpPr>
            <p:cNvPr id="845" name="object 845" descr=""/>
            <p:cNvSpPr/>
            <p:nvPr/>
          </p:nvSpPr>
          <p:spPr>
            <a:xfrm>
              <a:off x="4524308" y="1932489"/>
              <a:ext cx="0" cy="21590"/>
            </a:xfrm>
            <a:custGeom>
              <a:avLst/>
              <a:gdLst/>
              <a:ahLst/>
              <a:cxnLst/>
              <a:rect l="l" t="t" r="r" b="b"/>
              <a:pathLst>
                <a:path w="0" h="21589">
                  <a:moveTo>
                    <a:pt x="0" y="0"/>
                  </a:moveTo>
                  <a:lnTo>
                    <a:pt x="0" y="21310"/>
                  </a:lnTo>
                </a:path>
              </a:pathLst>
            </a:custGeom>
            <a:ln w="5854">
              <a:solidFill>
                <a:srgbClr val="231F20"/>
              </a:solidFill>
            </a:ln>
          </p:spPr>
          <p:txBody>
            <a:bodyPr wrap="square" lIns="0" tIns="0" rIns="0" bIns="0" rtlCol="0"/>
            <a:lstStyle/>
            <a:p/>
          </p:txBody>
        </p:sp>
        <p:sp>
          <p:nvSpPr>
            <p:cNvPr id="846" name="object 846" descr=""/>
            <p:cNvSpPr/>
            <p:nvPr/>
          </p:nvSpPr>
          <p:spPr>
            <a:xfrm>
              <a:off x="4562123" y="1952135"/>
              <a:ext cx="9525" cy="0"/>
            </a:xfrm>
            <a:custGeom>
              <a:avLst/>
              <a:gdLst/>
              <a:ahLst/>
              <a:cxnLst/>
              <a:rect l="l" t="t" r="r" b="b"/>
              <a:pathLst>
                <a:path w="9525" h="0">
                  <a:moveTo>
                    <a:pt x="8991" y="0"/>
                  </a:moveTo>
                  <a:lnTo>
                    <a:pt x="0" y="0"/>
                  </a:lnTo>
                </a:path>
              </a:pathLst>
            </a:custGeom>
            <a:ln w="5854">
              <a:solidFill>
                <a:srgbClr val="231F20"/>
              </a:solidFill>
            </a:ln>
          </p:spPr>
          <p:txBody>
            <a:bodyPr wrap="square" lIns="0" tIns="0" rIns="0" bIns="0" rtlCol="0"/>
            <a:lstStyle/>
            <a:p/>
          </p:txBody>
        </p:sp>
        <p:sp>
          <p:nvSpPr>
            <p:cNvPr id="847" name="object 847" descr=""/>
            <p:cNvSpPr/>
            <p:nvPr/>
          </p:nvSpPr>
          <p:spPr>
            <a:xfrm>
              <a:off x="4571114" y="1930821"/>
              <a:ext cx="0" cy="8255"/>
            </a:xfrm>
            <a:custGeom>
              <a:avLst/>
              <a:gdLst/>
              <a:ahLst/>
              <a:cxnLst/>
              <a:rect l="l" t="t" r="r" b="b"/>
              <a:pathLst>
                <a:path w="0" h="8255">
                  <a:moveTo>
                    <a:pt x="0" y="0"/>
                  </a:moveTo>
                  <a:lnTo>
                    <a:pt x="0" y="7937"/>
                  </a:lnTo>
                </a:path>
              </a:pathLst>
            </a:custGeom>
            <a:ln w="5854">
              <a:solidFill>
                <a:srgbClr val="231F20"/>
              </a:solidFill>
            </a:ln>
          </p:spPr>
          <p:txBody>
            <a:bodyPr wrap="square" lIns="0" tIns="0" rIns="0" bIns="0" rtlCol="0"/>
            <a:lstStyle/>
            <a:p/>
          </p:txBody>
        </p:sp>
        <p:sp>
          <p:nvSpPr>
            <p:cNvPr id="848" name="object 848" descr=""/>
            <p:cNvSpPr/>
            <p:nvPr/>
          </p:nvSpPr>
          <p:spPr>
            <a:xfrm>
              <a:off x="4552101" y="1932489"/>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849" name="object 849" descr=""/>
            <p:cNvSpPr/>
            <p:nvPr/>
          </p:nvSpPr>
          <p:spPr>
            <a:xfrm>
              <a:off x="4540399" y="1932489"/>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850" name="object 850" descr=""/>
            <p:cNvSpPr/>
            <p:nvPr/>
          </p:nvSpPr>
          <p:spPr>
            <a:xfrm>
              <a:off x="4524308" y="1922673"/>
              <a:ext cx="0" cy="10160"/>
            </a:xfrm>
            <a:custGeom>
              <a:avLst/>
              <a:gdLst/>
              <a:ahLst/>
              <a:cxnLst/>
              <a:rect l="l" t="t" r="r" b="b"/>
              <a:pathLst>
                <a:path w="0" h="10160">
                  <a:moveTo>
                    <a:pt x="0" y="0"/>
                  </a:moveTo>
                  <a:lnTo>
                    <a:pt x="0" y="9817"/>
                  </a:lnTo>
                </a:path>
              </a:pathLst>
            </a:custGeom>
            <a:ln w="5854">
              <a:solidFill>
                <a:srgbClr val="231F20"/>
              </a:solidFill>
            </a:ln>
          </p:spPr>
          <p:txBody>
            <a:bodyPr wrap="square" lIns="0" tIns="0" rIns="0" bIns="0" rtlCol="0"/>
            <a:lstStyle/>
            <a:p/>
          </p:txBody>
        </p:sp>
        <p:sp>
          <p:nvSpPr>
            <p:cNvPr id="851" name="object 851" descr=""/>
            <p:cNvSpPr/>
            <p:nvPr/>
          </p:nvSpPr>
          <p:spPr>
            <a:xfrm>
              <a:off x="4546248" y="1932489"/>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852" name="object 852" descr=""/>
            <p:cNvSpPr/>
            <p:nvPr/>
          </p:nvSpPr>
          <p:spPr>
            <a:xfrm>
              <a:off x="4562129" y="1927890"/>
              <a:ext cx="10795" cy="11430"/>
            </a:xfrm>
            <a:custGeom>
              <a:avLst/>
              <a:gdLst/>
              <a:ahLst/>
              <a:cxnLst/>
              <a:rect l="l" t="t" r="r" b="b"/>
              <a:pathLst>
                <a:path w="10795" h="11430">
                  <a:moveTo>
                    <a:pt x="0" y="11290"/>
                  </a:moveTo>
                  <a:lnTo>
                    <a:pt x="0" y="0"/>
                  </a:lnTo>
                  <a:lnTo>
                    <a:pt x="10236" y="0"/>
                  </a:lnTo>
                </a:path>
              </a:pathLst>
            </a:custGeom>
            <a:ln w="5854">
              <a:solidFill>
                <a:srgbClr val="231F20"/>
              </a:solidFill>
            </a:ln>
          </p:spPr>
          <p:txBody>
            <a:bodyPr wrap="square" lIns="0" tIns="0" rIns="0" bIns="0" rtlCol="0"/>
            <a:lstStyle/>
            <a:p/>
          </p:txBody>
        </p:sp>
        <p:sp>
          <p:nvSpPr>
            <p:cNvPr id="853" name="object 853" descr=""/>
            <p:cNvSpPr/>
            <p:nvPr/>
          </p:nvSpPr>
          <p:spPr>
            <a:xfrm>
              <a:off x="4557949" y="1932489"/>
              <a:ext cx="4445" cy="6985"/>
            </a:xfrm>
            <a:custGeom>
              <a:avLst/>
              <a:gdLst/>
              <a:ahLst/>
              <a:cxnLst/>
              <a:rect l="l" t="t" r="r" b="b"/>
              <a:pathLst>
                <a:path w="4445" h="6985">
                  <a:moveTo>
                    <a:pt x="0" y="0"/>
                  </a:moveTo>
                  <a:lnTo>
                    <a:pt x="1257" y="0"/>
                  </a:lnTo>
                  <a:lnTo>
                    <a:pt x="1257" y="6692"/>
                  </a:lnTo>
                  <a:lnTo>
                    <a:pt x="4178" y="6692"/>
                  </a:lnTo>
                </a:path>
              </a:pathLst>
            </a:custGeom>
            <a:ln w="5854">
              <a:solidFill>
                <a:srgbClr val="231F20"/>
              </a:solidFill>
            </a:ln>
          </p:spPr>
          <p:txBody>
            <a:bodyPr wrap="square" lIns="0" tIns="0" rIns="0" bIns="0" rtlCol="0"/>
            <a:lstStyle/>
            <a:p/>
          </p:txBody>
        </p:sp>
        <p:sp>
          <p:nvSpPr>
            <p:cNvPr id="854" name="object 854" descr=""/>
            <p:cNvSpPr/>
            <p:nvPr/>
          </p:nvSpPr>
          <p:spPr>
            <a:xfrm>
              <a:off x="4500905" y="1861864"/>
              <a:ext cx="0" cy="36195"/>
            </a:xfrm>
            <a:custGeom>
              <a:avLst/>
              <a:gdLst/>
              <a:ahLst/>
              <a:cxnLst/>
              <a:rect l="l" t="t" r="r" b="b"/>
              <a:pathLst>
                <a:path w="0" h="36194">
                  <a:moveTo>
                    <a:pt x="0" y="0"/>
                  </a:moveTo>
                  <a:lnTo>
                    <a:pt x="0" y="35725"/>
                  </a:lnTo>
                </a:path>
              </a:pathLst>
            </a:custGeom>
            <a:ln w="5854">
              <a:solidFill>
                <a:srgbClr val="231F20"/>
              </a:solidFill>
            </a:ln>
          </p:spPr>
          <p:txBody>
            <a:bodyPr wrap="square" lIns="0" tIns="0" rIns="0" bIns="0" rtlCol="0"/>
            <a:lstStyle/>
            <a:p/>
          </p:txBody>
        </p:sp>
        <p:sp>
          <p:nvSpPr>
            <p:cNvPr id="855" name="object 855" descr=""/>
            <p:cNvSpPr/>
            <p:nvPr/>
          </p:nvSpPr>
          <p:spPr>
            <a:xfrm>
              <a:off x="4518444" y="1856651"/>
              <a:ext cx="43815" cy="100330"/>
            </a:xfrm>
            <a:custGeom>
              <a:avLst/>
              <a:gdLst/>
              <a:ahLst/>
              <a:cxnLst/>
              <a:rect l="l" t="t" r="r" b="b"/>
              <a:pathLst>
                <a:path w="43814" h="100330">
                  <a:moveTo>
                    <a:pt x="5854" y="93611"/>
                  </a:moveTo>
                  <a:lnTo>
                    <a:pt x="5003" y="91541"/>
                  </a:lnTo>
                  <a:lnTo>
                    <a:pt x="2933" y="90678"/>
                  </a:lnTo>
                  <a:lnTo>
                    <a:pt x="863" y="91541"/>
                  </a:lnTo>
                  <a:lnTo>
                    <a:pt x="0" y="93611"/>
                  </a:lnTo>
                  <a:lnTo>
                    <a:pt x="863" y="95681"/>
                  </a:lnTo>
                  <a:lnTo>
                    <a:pt x="2933" y="96532"/>
                  </a:lnTo>
                  <a:lnTo>
                    <a:pt x="5003" y="95681"/>
                  </a:lnTo>
                  <a:lnTo>
                    <a:pt x="5854" y="93611"/>
                  </a:lnTo>
                  <a:close/>
                </a:path>
                <a:path w="43814" h="100330">
                  <a:moveTo>
                    <a:pt x="37617" y="97155"/>
                  </a:moveTo>
                  <a:lnTo>
                    <a:pt x="36766" y="95084"/>
                  </a:lnTo>
                  <a:lnTo>
                    <a:pt x="34696" y="94234"/>
                  </a:lnTo>
                  <a:lnTo>
                    <a:pt x="32626" y="95084"/>
                  </a:lnTo>
                  <a:lnTo>
                    <a:pt x="31762" y="97142"/>
                  </a:lnTo>
                  <a:lnTo>
                    <a:pt x="30911" y="95084"/>
                  </a:lnTo>
                  <a:lnTo>
                    <a:pt x="28841" y="94234"/>
                  </a:lnTo>
                  <a:lnTo>
                    <a:pt x="26771" y="95084"/>
                  </a:lnTo>
                  <a:lnTo>
                    <a:pt x="25920" y="97155"/>
                  </a:lnTo>
                  <a:lnTo>
                    <a:pt x="26771" y="99225"/>
                  </a:lnTo>
                  <a:lnTo>
                    <a:pt x="28841" y="100088"/>
                  </a:lnTo>
                  <a:lnTo>
                    <a:pt x="30911" y="99225"/>
                  </a:lnTo>
                  <a:lnTo>
                    <a:pt x="31762" y="97180"/>
                  </a:lnTo>
                  <a:lnTo>
                    <a:pt x="32626" y="99225"/>
                  </a:lnTo>
                  <a:lnTo>
                    <a:pt x="34696" y="100088"/>
                  </a:lnTo>
                  <a:lnTo>
                    <a:pt x="36766" y="99225"/>
                  </a:lnTo>
                  <a:lnTo>
                    <a:pt x="37617" y="97155"/>
                  </a:lnTo>
                  <a:close/>
                </a:path>
                <a:path w="43814" h="100330">
                  <a:moveTo>
                    <a:pt x="43675" y="2921"/>
                  </a:moveTo>
                  <a:lnTo>
                    <a:pt x="42824" y="850"/>
                  </a:lnTo>
                  <a:lnTo>
                    <a:pt x="40754" y="0"/>
                  </a:lnTo>
                  <a:lnTo>
                    <a:pt x="38684" y="850"/>
                  </a:lnTo>
                  <a:lnTo>
                    <a:pt x="37820" y="2921"/>
                  </a:lnTo>
                  <a:lnTo>
                    <a:pt x="38684" y="4991"/>
                  </a:lnTo>
                  <a:lnTo>
                    <a:pt x="40754" y="5854"/>
                  </a:lnTo>
                  <a:lnTo>
                    <a:pt x="42824" y="4991"/>
                  </a:lnTo>
                  <a:lnTo>
                    <a:pt x="43675" y="2921"/>
                  </a:lnTo>
                  <a:close/>
                </a:path>
              </a:pathLst>
            </a:custGeom>
            <a:solidFill>
              <a:srgbClr val="231F20"/>
            </a:solidFill>
          </p:spPr>
          <p:txBody>
            <a:bodyPr wrap="square" lIns="0" tIns="0" rIns="0" bIns="0" rtlCol="0"/>
            <a:lstStyle/>
            <a:p/>
          </p:txBody>
        </p:sp>
        <p:sp>
          <p:nvSpPr>
            <p:cNvPr id="856" name="object 856" descr=""/>
            <p:cNvSpPr/>
            <p:nvPr/>
          </p:nvSpPr>
          <p:spPr>
            <a:xfrm>
              <a:off x="4500905" y="1897596"/>
              <a:ext cx="0" cy="51435"/>
            </a:xfrm>
            <a:custGeom>
              <a:avLst/>
              <a:gdLst/>
              <a:ahLst/>
              <a:cxnLst/>
              <a:rect l="l" t="t" r="r" b="b"/>
              <a:pathLst>
                <a:path w="0" h="51435">
                  <a:moveTo>
                    <a:pt x="0" y="0"/>
                  </a:moveTo>
                  <a:lnTo>
                    <a:pt x="0" y="7734"/>
                  </a:lnTo>
                  <a:lnTo>
                    <a:pt x="0" y="50990"/>
                  </a:lnTo>
                </a:path>
              </a:pathLst>
            </a:custGeom>
            <a:ln w="5854">
              <a:solidFill>
                <a:srgbClr val="231F20"/>
              </a:solidFill>
            </a:ln>
          </p:spPr>
          <p:txBody>
            <a:bodyPr wrap="square" lIns="0" tIns="0" rIns="0" bIns="0" rtlCol="0"/>
            <a:lstStyle/>
            <a:p/>
          </p:txBody>
        </p:sp>
        <p:sp>
          <p:nvSpPr>
            <p:cNvPr id="857" name="object 857" descr=""/>
            <p:cNvSpPr/>
            <p:nvPr/>
          </p:nvSpPr>
          <p:spPr>
            <a:xfrm>
              <a:off x="4502783" y="1905118"/>
              <a:ext cx="21590" cy="0"/>
            </a:xfrm>
            <a:custGeom>
              <a:avLst/>
              <a:gdLst/>
              <a:ahLst/>
              <a:cxnLst/>
              <a:rect l="l" t="t" r="r" b="b"/>
              <a:pathLst>
                <a:path w="21589" h="0">
                  <a:moveTo>
                    <a:pt x="0" y="0"/>
                  </a:moveTo>
                  <a:lnTo>
                    <a:pt x="21526" y="0"/>
                  </a:lnTo>
                </a:path>
              </a:pathLst>
            </a:custGeom>
            <a:ln w="5854">
              <a:solidFill>
                <a:srgbClr val="231F20"/>
              </a:solidFill>
            </a:ln>
          </p:spPr>
          <p:txBody>
            <a:bodyPr wrap="square" lIns="0" tIns="0" rIns="0" bIns="0" rtlCol="0"/>
            <a:lstStyle/>
            <a:p/>
          </p:txBody>
        </p:sp>
        <p:sp>
          <p:nvSpPr>
            <p:cNvPr id="858" name="object 858" descr=""/>
            <p:cNvSpPr/>
            <p:nvPr/>
          </p:nvSpPr>
          <p:spPr>
            <a:xfrm>
              <a:off x="4556911" y="188276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859" name="object 859" descr=""/>
            <p:cNvSpPr/>
            <p:nvPr/>
          </p:nvSpPr>
          <p:spPr>
            <a:xfrm>
              <a:off x="4551056" y="188276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860" name="object 860" descr=""/>
            <p:cNvSpPr/>
            <p:nvPr/>
          </p:nvSpPr>
          <p:spPr>
            <a:xfrm>
              <a:off x="4545412" y="1882762"/>
              <a:ext cx="1270" cy="0"/>
            </a:xfrm>
            <a:custGeom>
              <a:avLst/>
              <a:gdLst/>
              <a:ahLst/>
              <a:cxnLst/>
              <a:rect l="l" t="t" r="r" b="b"/>
              <a:pathLst>
                <a:path w="1270" h="0">
                  <a:moveTo>
                    <a:pt x="1257" y="0"/>
                  </a:moveTo>
                  <a:lnTo>
                    <a:pt x="0" y="0"/>
                  </a:lnTo>
                </a:path>
              </a:pathLst>
            </a:custGeom>
            <a:ln w="5854">
              <a:solidFill>
                <a:srgbClr val="231F20"/>
              </a:solidFill>
            </a:ln>
          </p:spPr>
          <p:txBody>
            <a:bodyPr wrap="square" lIns="0" tIns="0" rIns="0" bIns="0" rtlCol="0"/>
            <a:lstStyle/>
            <a:p/>
          </p:txBody>
        </p:sp>
        <p:sp>
          <p:nvSpPr>
            <p:cNvPr id="861" name="object 861" descr=""/>
            <p:cNvSpPr/>
            <p:nvPr/>
          </p:nvSpPr>
          <p:spPr>
            <a:xfrm>
              <a:off x="4502782" y="1886316"/>
              <a:ext cx="21590" cy="11430"/>
            </a:xfrm>
            <a:custGeom>
              <a:avLst/>
              <a:gdLst/>
              <a:ahLst/>
              <a:cxnLst/>
              <a:rect l="l" t="t" r="r" b="b"/>
              <a:pathLst>
                <a:path w="21589" h="11430">
                  <a:moveTo>
                    <a:pt x="21526" y="0"/>
                  </a:moveTo>
                  <a:lnTo>
                    <a:pt x="21526" y="11074"/>
                  </a:lnTo>
                  <a:lnTo>
                    <a:pt x="0" y="11074"/>
                  </a:lnTo>
                </a:path>
              </a:pathLst>
            </a:custGeom>
            <a:ln w="5854">
              <a:solidFill>
                <a:srgbClr val="231F20"/>
              </a:solidFill>
            </a:ln>
          </p:spPr>
          <p:txBody>
            <a:bodyPr wrap="square" lIns="0" tIns="0" rIns="0" bIns="0" rtlCol="0"/>
            <a:lstStyle/>
            <a:p/>
          </p:txBody>
        </p:sp>
        <p:sp>
          <p:nvSpPr>
            <p:cNvPr id="862" name="object 862" descr=""/>
            <p:cNvSpPr/>
            <p:nvPr/>
          </p:nvSpPr>
          <p:spPr>
            <a:xfrm>
              <a:off x="4554607" y="1950666"/>
              <a:ext cx="1905" cy="3175"/>
            </a:xfrm>
            <a:custGeom>
              <a:avLst/>
              <a:gdLst/>
              <a:ahLst/>
              <a:cxnLst/>
              <a:rect l="l" t="t" r="r" b="b"/>
              <a:pathLst>
                <a:path w="1904" h="3175">
                  <a:moveTo>
                    <a:pt x="0" y="3136"/>
                  </a:moveTo>
                  <a:lnTo>
                    <a:pt x="1676" y="0"/>
                  </a:lnTo>
                </a:path>
              </a:pathLst>
            </a:custGeom>
            <a:ln w="5854">
              <a:solidFill>
                <a:srgbClr val="231F20"/>
              </a:solidFill>
            </a:ln>
          </p:spPr>
          <p:txBody>
            <a:bodyPr wrap="square" lIns="0" tIns="0" rIns="0" bIns="0" rtlCol="0"/>
            <a:lstStyle/>
            <a:p/>
          </p:txBody>
        </p:sp>
        <p:sp>
          <p:nvSpPr>
            <p:cNvPr id="863" name="object 863" descr=""/>
            <p:cNvSpPr/>
            <p:nvPr/>
          </p:nvSpPr>
          <p:spPr>
            <a:xfrm>
              <a:off x="4525564" y="1894042"/>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864" name="object 864" descr=""/>
            <p:cNvSpPr/>
            <p:nvPr/>
          </p:nvSpPr>
          <p:spPr>
            <a:xfrm>
              <a:off x="4531418" y="1894042"/>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865" name="object 865" descr=""/>
            <p:cNvSpPr/>
            <p:nvPr/>
          </p:nvSpPr>
          <p:spPr>
            <a:xfrm>
              <a:off x="4537063" y="1894042"/>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866" name="object 866" descr=""/>
            <p:cNvSpPr/>
            <p:nvPr/>
          </p:nvSpPr>
          <p:spPr>
            <a:xfrm>
              <a:off x="4542904" y="1894042"/>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867" name="object 867" descr=""/>
            <p:cNvSpPr/>
            <p:nvPr/>
          </p:nvSpPr>
          <p:spPr>
            <a:xfrm>
              <a:off x="4548765" y="1894042"/>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868" name="object 868" descr=""/>
            <p:cNvSpPr/>
            <p:nvPr/>
          </p:nvSpPr>
          <p:spPr>
            <a:xfrm>
              <a:off x="4554606" y="1894042"/>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869" name="object 869" descr=""/>
            <p:cNvSpPr/>
            <p:nvPr/>
          </p:nvSpPr>
          <p:spPr>
            <a:xfrm>
              <a:off x="4524308" y="1905118"/>
              <a:ext cx="34925" cy="0"/>
            </a:xfrm>
            <a:custGeom>
              <a:avLst/>
              <a:gdLst/>
              <a:ahLst/>
              <a:cxnLst/>
              <a:rect l="l" t="t" r="r" b="b"/>
              <a:pathLst>
                <a:path w="34925" h="0">
                  <a:moveTo>
                    <a:pt x="0" y="0"/>
                  </a:moveTo>
                  <a:lnTo>
                    <a:pt x="34683" y="0"/>
                  </a:lnTo>
                </a:path>
              </a:pathLst>
            </a:custGeom>
            <a:ln w="5854">
              <a:solidFill>
                <a:srgbClr val="231F20"/>
              </a:solidFill>
            </a:ln>
          </p:spPr>
          <p:txBody>
            <a:bodyPr wrap="square" lIns="0" tIns="0" rIns="0" bIns="0" rtlCol="0"/>
            <a:lstStyle/>
            <a:p/>
          </p:txBody>
        </p:sp>
        <p:sp>
          <p:nvSpPr>
            <p:cNvPr id="870" name="object 870" descr=""/>
            <p:cNvSpPr/>
            <p:nvPr/>
          </p:nvSpPr>
          <p:spPr>
            <a:xfrm>
              <a:off x="4555860" y="1922673"/>
              <a:ext cx="3175" cy="0"/>
            </a:xfrm>
            <a:custGeom>
              <a:avLst/>
              <a:gdLst/>
              <a:ahLst/>
              <a:cxnLst/>
              <a:rect l="l" t="t" r="r" b="b"/>
              <a:pathLst>
                <a:path w="3175" h="0">
                  <a:moveTo>
                    <a:pt x="3136" y="0"/>
                  </a:moveTo>
                  <a:lnTo>
                    <a:pt x="0" y="0"/>
                  </a:lnTo>
                </a:path>
              </a:pathLst>
            </a:custGeom>
            <a:ln w="5854">
              <a:solidFill>
                <a:srgbClr val="231F20"/>
              </a:solidFill>
            </a:ln>
          </p:spPr>
          <p:txBody>
            <a:bodyPr wrap="square" lIns="0" tIns="0" rIns="0" bIns="0" rtlCol="0"/>
            <a:lstStyle/>
            <a:p/>
          </p:txBody>
        </p:sp>
        <p:sp>
          <p:nvSpPr>
            <p:cNvPr id="871" name="object 871" descr=""/>
            <p:cNvSpPr/>
            <p:nvPr/>
          </p:nvSpPr>
          <p:spPr>
            <a:xfrm>
              <a:off x="4524308" y="1905118"/>
              <a:ext cx="1905" cy="17780"/>
            </a:xfrm>
            <a:custGeom>
              <a:avLst/>
              <a:gdLst/>
              <a:ahLst/>
              <a:cxnLst/>
              <a:rect l="l" t="t" r="r" b="b"/>
              <a:pathLst>
                <a:path w="1904" h="17780">
                  <a:moveTo>
                    <a:pt x="0" y="0"/>
                  </a:moveTo>
                  <a:lnTo>
                    <a:pt x="0" y="17551"/>
                  </a:lnTo>
                  <a:lnTo>
                    <a:pt x="1879" y="17551"/>
                  </a:lnTo>
                </a:path>
              </a:pathLst>
            </a:custGeom>
            <a:ln w="5854">
              <a:solidFill>
                <a:srgbClr val="231F20"/>
              </a:solidFill>
            </a:ln>
          </p:spPr>
          <p:txBody>
            <a:bodyPr wrap="square" lIns="0" tIns="0" rIns="0" bIns="0" rtlCol="0"/>
            <a:lstStyle/>
            <a:p/>
          </p:txBody>
        </p:sp>
        <p:sp>
          <p:nvSpPr>
            <p:cNvPr id="872" name="object 872" descr=""/>
            <p:cNvSpPr/>
            <p:nvPr/>
          </p:nvSpPr>
          <p:spPr>
            <a:xfrm>
              <a:off x="4550216" y="1922673"/>
              <a:ext cx="5080" cy="0"/>
            </a:xfrm>
            <a:custGeom>
              <a:avLst/>
              <a:gdLst/>
              <a:ahLst/>
              <a:cxnLst/>
              <a:rect l="l" t="t" r="r" b="b"/>
              <a:pathLst>
                <a:path w="5079" h="0">
                  <a:moveTo>
                    <a:pt x="5016" y="0"/>
                  </a:moveTo>
                  <a:lnTo>
                    <a:pt x="0" y="0"/>
                  </a:lnTo>
                </a:path>
              </a:pathLst>
            </a:custGeom>
            <a:ln w="5854">
              <a:solidFill>
                <a:srgbClr val="231F20"/>
              </a:solidFill>
            </a:ln>
          </p:spPr>
          <p:txBody>
            <a:bodyPr wrap="square" lIns="0" tIns="0" rIns="0" bIns="0" rtlCol="0"/>
            <a:lstStyle/>
            <a:p/>
          </p:txBody>
        </p:sp>
        <p:sp>
          <p:nvSpPr>
            <p:cNvPr id="873" name="object 873" descr=""/>
            <p:cNvSpPr/>
            <p:nvPr/>
          </p:nvSpPr>
          <p:spPr>
            <a:xfrm>
              <a:off x="4544369" y="1922673"/>
              <a:ext cx="5080" cy="0"/>
            </a:xfrm>
            <a:custGeom>
              <a:avLst/>
              <a:gdLst/>
              <a:ahLst/>
              <a:cxnLst/>
              <a:rect l="l" t="t" r="r" b="b"/>
              <a:pathLst>
                <a:path w="5079" h="0">
                  <a:moveTo>
                    <a:pt x="5016" y="0"/>
                  </a:moveTo>
                  <a:lnTo>
                    <a:pt x="0" y="0"/>
                  </a:lnTo>
                </a:path>
              </a:pathLst>
            </a:custGeom>
            <a:ln w="5854">
              <a:solidFill>
                <a:srgbClr val="231F20"/>
              </a:solidFill>
            </a:ln>
          </p:spPr>
          <p:txBody>
            <a:bodyPr wrap="square" lIns="0" tIns="0" rIns="0" bIns="0" rtlCol="0"/>
            <a:lstStyle/>
            <a:p/>
          </p:txBody>
        </p:sp>
        <p:sp>
          <p:nvSpPr>
            <p:cNvPr id="874" name="object 874" descr=""/>
            <p:cNvSpPr/>
            <p:nvPr/>
          </p:nvSpPr>
          <p:spPr>
            <a:xfrm>
              <a:off x="4538515" y="1922673"/>
              <a:ext cx="5080" cy="0"/>
            </a:xfrm>
            <a:custGeom>
              <a:avLst/>
              <a:gdLst/>
              <a:ahLst/>
              <a:cxnLst/>
              <a:rect l="l" t="t" r="r" b="b"/>
              <a:pathLst>
                <a:path w="5079" h="0">
                  <a:moveTo>
                    <a:pt x="5016" y="0"/>
                  </a:moveTo>
                  <a:lnTo>
                    <a:pt x="0" y="0"/>
                  </a:lnTo>
                </a:path>
              </a:pathLst>
            </a:custGeom>
            <a:ln w="5854">
              <a:solidFill>
                <a:srgbClr val="231F20"/>
              </a:solidFill>
            </a:ln>
          </p:spPr>
          <p:txBody>
            <a:bodyPr wrap="square" lIns="0" tIns="0" rIns="0" bIns="0" rtlCol="0"/>
            <a:lstStyle/>
            <a:p/>
          </p:txBody>
        </p:sp>
        <p:sp>
          <p:nvSpPr>
            <p:cNvPr id="875" name="object 875" descr=""/>
            <p:cNvSpPr/>
            <p:nvPr/>
          </p:nvSpPr>
          <p:spPr>
            <a:xfrm>
              <a:off x="4532668" y="1922673"/>
              <a:ext cx="5080" cy="0"/>
            </a:xfrm>
            <a:custGeom>
              <a:avLst/>
              <a:gdLst/>
              <a:ahLst/>
              <a:cxnLst/>
              <a:rect l="l" t="t" r="r" b="b"/>
              <a:pathLst>
                <a:path w="5079" h="0">
                  <a:moveTo>
                    <a:pt x="5016" y="0"/>
                  </a:moveTo>
                  <a:lnTo>
                    <a:pt x="0" y="0"/>
                  </a:lnTo>
                </a:path>
              </a:pathLst>
            </a:custGeom>
            <a:ln w="5854">
              <a:solidFill>
                <a:srgbClr val="231F20"/>
              </a:solidFill>
            </a:ln>
          </p:spPr>
          <p:txBody>
            <a:bodyPr wrap="square" lIns="0" tIns="0" rIns="0" bIns="0" rtlCol="0"/>
            <a:lstStyle/>
            <a:p/>
          </p:txBody>
        </p:sp>
        <p:sp>
          <p:nvSpPr>
            <p:cNvPr id="876" name="object 876" descr=""/>
            <p:cNvSpPr/>
            <p:nvPr/>
          </p:nvSpPr>
          <p:spPr>
            <a:xfrm>
              <a:off x="4526813" y="1922673"/>
              <a:ext cx="5080" cy="0"/>
            </a:xfrm>
            <a:custGeom>
              <a:avLst/>
              <a:gdLst/>
              <a:ahLst/>
              <a:cxnLst/>
              <a:rect l="l" t="t" r="r" b="b"/>
              <a:pathLst>
                <a:path w="5079" h="0">
                  <a:moveTo>
                    <a:pt x="5016" y="0"/>
                  </a:moveTo>
                  <a:lnTo>
                    <a:pt x="0" y="0"/>
                  </a:lnTo>
                </a:path>
              </a:pathLst>
            </a:custGeom>
            <a:ln w="5854">
              <a:solidFill>
                <a:srgbClr val="231F20"/>
              </a:solidFill>
            </a:ln>
          </p:spPr>
          <p:txBody>
            <a:bodyPr wrap="square" lIns="0" tIns="0" rIns="0" bIns="0" rtlCol="0"/>
            <a:lstStyle/>
            <a:p/>
          </p:txBody>
        </p:sp>
        <p:sp>
          <p:nvSpPr>
            <p:cNvPr id="877" name="object 877" descr=""/>
            <p:cNvSpPr/>
            <p:nvPr/>
          </p:nvSpPr>
          <p:spPr>
            <a:xfrm>
              <a:off x="4558997" y="1905122"/>
              <a:ext cx="635" cy="17780"/>
            </a:xfrm>
            <a:custGeom>
              <a:avLst/>
              <a:gdLst/>
              <a:ahLst/>
              <a:cxnLst/>
              <a:rect l="l" t="t" r="r" b="b"/>
              <a:pathLst>
                <a:path w="635" h="17780">
                  <a:moveTo>
                    <a:pt x="0" y="17551"/>
                  </a:moveTo>
                  <a:lnTo>
                    <a:pt x="0" y="0"/>
                  </a:lnTo>
                  <a:lnTo>
                    <a:pt x="203" y="0"/>
                  </a:lnTo>
                </a:path>
              </a:pathLst>
            </a:custGeom>
            <a:ln w="5854">
              <a:solidFill>
                <a:srgbClr val="231F20"/>
              </a:solidFill>
            </a:ln>
          </p:spPr>
          <p:txBody>
            <a:bodyPr wrap="square" lIns="0" tIns="0" rIns="0" bIns="0" rtlCol="0"/>
            <a:lstStyle/>
            <a:p/>
          </p:txBody>
        </p:sp>
        <p:sp>
          <p:nvSpPr>
            <p:cNvPr id="878" name="object 878" descr=""/>
            <p:cNvSpPr/>
            <p:nvPr/>
          </p:nvSpPr>
          <p:spPr>
            <a:xfrm>
              <a:off x="4561292" y="1905118"/>
              <a:ext cx="0" cy="21590"/>
            </a:xfrm>
            <a:custGeom>
              <a:avLst/>
              <a:gdLst/>
              <a:ahLst/>
              <a:cxnLst/>
              <a:rect l="l" t="t" r="r" b="b"/>
              <a:pathLst>
                <a:path w="0" h="21589">
                  <a:moveTo>
                    <a:pt x="0" y="0"/>
                  </a:moveTo>
                  <a:lnTo>
                    <a:pt x="0" y="21526"/>
                  </a:lnTo>
                </a:path>
              </a:pathLst>
            </a:custGeom>
            <a:ln w="5854">
              <a:solidFill>
                <a:srgbClr val="231F20"/>
              </a:solidFill>
            </a:ln>
          </p:spPr>
          <p:txBody>
            <a:bodyPr wrap="square" lIns="0" tIns="0" rIns="0" bIns="0" rtlCol="0"/>
            <a:lstStyle/>
            <a:p/>
          </p:txBody>
        </p:sp>
        <p:sp>
          <p:nvSpPr>
            <p:cNvPr id="879" name="object 879" descr=""/>
            <p:cNvSpPr/>
            <p:nvPr/>
          </p:nvSpPr>
          <p:spPr>
            <a:xfrm>
              <a:off x="4581763" y="1951713"/>
              <a:ext cx="13335" cy="0"/>
            </a:xfrm>
            <a:custGeom>
              <a:avLst/>
              <a:gdLst/>
              <a:ahLst/>
              <a:cxnLst/>
              <a:rect l="l" t="t" r="r" b="b"/>
              <a:pathLst>
                <a:path w="13335" h="0">
                  <a:moveTo>
                    <a:pt x="13169" y="0"/>
                  </a:moveTo>
                  <a:lnTo>
                    <a:pt x="0" y="0"/>
                  </a:lnTo>
                </a:path>
              </a:pathLst>
            </a:custGeom>
            <a:ln w="5854">
              <a:solidFill>
                <a:srgbClr val="231F20"/>
              </a:solidFill>
            </a:ln>
          </p:spPr>
          <p:txBody>
            <a:bodyPr wrap="square" lIns="0" tIns="0" rIns="0" bIns="0" rtlCol="0"/>
            <a:lstStyle/>
            <a:p/>
          </p:txBody>
        </p:sp>
        <p:sp>
          <p:nvSpPr>
            <p:cNvPr id="880" name="object 880" descr=""/>
            <p:cNvSpPr/>
            <p:nvPr/>
          </p:nvSpPr>
          <p:spPr>
            <a:xfrm>
              <a:off x="4562123" y="1905118"/>
              <a:ext cx="9525" cy="0"/>
            </a:xfrm>
            <a:custGeom>
              <a:avLst/>
              <a:gdLst/>
              <a:ahLst/>
              <a:cxnLst/>
              <a:rect l="l" t="t" r="r" b="b"/>
              <a:pathLst>
                <a:path w="9525" h="0">
                  <a:moveTo>
                    <a:pt x="8991" y="0"/>
                  </a:moveTo>
                  <a:lnTo>
                    <a:pt x="0" y="0"/>
                  </a:lnTo>
                </a:path>
              </a:pathLst>
            </a:custGeom>
            <a:ln w="5854">
              <a:solidFill>
                <a:srgbClr val="231F20"/>
              </a:solidFill>
            </a:ln>
          </p:spPr>
          <p:txBody>
            <a:bodyPr wrap="square" lIns="0" tIns="0" rIns="0" bIns="0" rtlCol="0"/>
            <a:lstStyle/>
            <a:p/>
          </p:txBody>
        </p:sp>
        <p:sp>
          <p:nvSpPr>
            <p:cNvPr id="881" name="object 881" descr=""/>
            <p:cNvSpPr/>
            <p:nvPr/>
          </p:nvSpPr>
          <p:spPr>
            <a:xfrm>
              <a:off x="4591801" y="1932911"/>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882" name="object 882" descr=""/>
            <p:cNvSpPr/>
            <p:nvPr/>
          </p:nvSpPr>
          <p:spPr>
            <a:xfrm>
              <a:off x="4571114" y="1854553"/>
              <a:ext cx="1270" cy="50800"/>
            </a:xfrm>
            <a:custGeom>
              <a:avLst/>
              <a:gdLst/>
              <a:ahLst/>
              <a:cxnLst/>
              <a:rect l="l" t="t" r="r" b="b"/>
              <a:pathLst>
                <a:path w="1270" h="50800">
                  <a:moveTo>
                    <a:pt x="0" y="0"/>
                  </a:moveTo>
                  <a:lnTo>
                    <a:pt x="0" y="50558"/>
                  </a:lnTo>
                  <a:lnTo>
                    <a:pt x="1257" y="50558"/>
                  </a:lnTo>
                </a:path>
              </a:pathLst>
            </a:custGeom>
            <a:ln w="5854">
              <a:solidFill>
                <a:srgbClr val="231F20"/>
              </a:solidFill>
            </a:ln>
          </p:spPr>
          <p:txBody>
            <a:bodyPr wrap="square" lIns="0" tIns="0" rIns="0" bIns="0" rtlCol="0"/>
            <a:lstStyle/>
            <a:p/>
          </p:txBody>
        </p:sp>
        <p:sp>
          <p:nvSpPr>
            <p:cNvPr id="883" name="object 883" descr=""/>
            <p:cNvSpPr/>
            <p:nvPr/>
          </p:nvSpPr>
          <p:spPr>
            <a:xfrm>
              <a:off x="4559208" y="1853301"/>
              <a:ext cx="3175" cy="52069"/>
            </a:xfrm>
            <a:custGeom>
              <a:avLst/>
              <a:gdLst/>
              <a:ahLst/>
              <a:cxnLst/>
              <a:rect l="l" t="t" r="r" b="b"/>
              <a:pathLst>
                <a:path w="3175" h="52069">
                  <a:moveTo>
                    <a:pt x="2921" y="0"/>
                  </a:moveTo>
                  <a:lnTo>
                    <a:pt x="2921" y="51816"/>
                  </a:lnTo>
                  <a:lnTo>
                    <a:pt x="0" y="51816"/>
                  </a:lnTo>
                  <a:lnTo>
                    <a:pt x="0" y="0"/>
                  </a:lnTo>
                </a:path>
              </a:pathLst>
            </a:custGeom>
            <a:ln w="5854">
              <a:solidFill>
                <a:srgbClr val="231F20"/>
              </a:solidFill>
            </a:ln>
          </p:spPr>
          <p:txBody>
            <a:bodyPr wrap="square" lIns="0" tIns="0" rIns="0" bIns="0" rtlCol="0"/>
            <a:lstStyle/>
            <a:p/>
          </p:txBody>
        </p:sp>
        <p:sp>
          <p:nvSpPr>
            <p:cNvPr id="884" name="object 884" descr=""/>
            <p:cNvSpPr/>
            <p:nvPr/>
          </p:nvSpPr>
          <p:spPr>
            <a:xfrm>
              <a:off x="4572373" y="1905118"/>
              <a:ext cx="8255" cy="0"/>
            </a:xfrm>
            <a:custGeom>
              <a:avLst/>
              <a:gdLst/>
              <a:ahLst/>
              <a:cxnLst/>
              <a:rect l="l" t="t" r="r" b="b"/>
              <a:pathLst>
                <a:path w="8254" h="0">
                  <a:moveTo>
                    <a:pt x="7937" y="0"/>
                  </a:moveTo>
                  <a:lnTo>
                    <a:pt x="0" y="0"/>
                  </a:lnTo>
                </a:path>
              </a:pathLst>
            </a:custGeom>
            <a:ln w="5854">
              <a:solidFill>
                <a:srgbClr val="231F20"/>
              </a:solidFill>
            </a:ln>
          </p:spPr>
          <p:txBody>
            <a:bodyPr wrap="square" lIns="0" tIns="0" rIns="0" bIns="0" rtlCol="0"/>
            <a:lstStyle/>
            <a:p/>
          </p:txBody>
        </p:sp>
        <p:sp>
          <p:nvSpPr>
            <p:cNvPr id="885" name="object 885" descr=""/>
            <p:cNvSpPr/>
            <p:nvPr/>
          </p:nvSpPr>
          <p:spPr>
            <a:xfrm>
              <a:off x="4577595" y="1853301"/>
              <a:ext cx="635" cy="0"/>
            </a:xfrm>
            <a:custGeom>
              <a:avLst/>
              <a:gdLst/>
              <a:ahLst/>
              <a:cxnLst/>
              <a:rect l="l" t="t" r="r" b="b"/>
              <a:pathLst>
                <a:path w="635" h="0">
                  <a:moveTo>
                    <a:pt x="0" y="0"/>
                  </a:moveTo>
                  <a:lnTo>
                    <a:pt x="203" y="0"/>
                  </a:lnTo>
                </a:path>
              </a:pathLst>
            </a:custGeom>
            <a:ln w="5854">
              <a:solidFill>
                <a:srgbClr val="231F20"/>
              </a:solidFill>
            </a:ln>
          </p:spPr>
          <p:txBody>
            <a:bodyPr wrap="square" lIns="0" tIns="0" rIns="0" bIns="0" rtlCol="0"/>
            <a:lstStyle/>
            <a:p/>
          </p:txBody>
        </p:sp>
        <p:sp>
          <p:nvSpPr>
            <p:cNvPr id="886" name="object 886" descr=""/>
            <p:cNvSpPr/>
            <p:nvPr/>
          </p:nvSpPr>
          <p:spPr>
            <a:xfrm>
              <a:off x="4644666" y="1961120"/>
              <a:ext cx="0" cy="1270"/>
            </a:xfrm>
            <a:custGeom>
              <a:avLst/>
              <a:gdLst/>
              <a:ahLst/>
              <a:cxnLst/>
              <a:rect l="l" t="t" r="r" b="b"/>
              <a:pathLst>
                <a:path w="0" h="1269">
                  <a:moveTo>
                    <a:pt x="0" y="0"/>
                  </a:moveTo>
                  <a:lnTo>
                    <a:pt x="0" y="838"/>
                  </a:lnTo>
                </a:path>
              </a:pathLst>
            </a:custGeom>
            <a:ln w="5854">
              <a:solidFill>
                <a:srgbClr val="231F20"/>
              </a:solidFill>
            </a:ln>
          </p:spPr>
          <p:txBody>
            <a:bodyPr wrap="square" lIns="0" tIns="0" rIns="0" bIns="0" rtlCol="0"/>
            <a:lstStyle/>
            <a:p/>
          </p:txBody>
        </p:sp>
        <p:sp>
          <p:nvSpPr>
            <p:cNvPr id="887" name="object 887" descr=""/>
            <p:cNvSpPr/>
            <p:nvPr/>
          </p:nvSpPr>
          <p:spPr>
            <a:xfrm>
              <a:off x="4594729" y="1930821"/>
              <a:ext cx="0" cy="5080"/>
            </a:xfrm>
            <a:custGeom>
              <a:avLst/>
              <a:gdLst/>
              <a:ahLst/>
              <a:cxnLst/>
              <a:rect l="l" t="t" r="r" b="b"/>
              <a:pathLst>
                <a:path w="0" h="5080">
                  <a:moveTo>
                    <a:pt x="0" y="0"/>
                  </a:moveTo>
                  <a:lnTo>
                    <a:pt x="0" y="5016"/>
                  </a:lnTo>
                </a:path>
              </a:pathLst>
            </a:custGeom>
            <a:ln w="5854">
              <a:solidFill>
                <a:srgbClr val="231F20"/>
              </a:solidFill>
            </a:ln>
          </p:spPr>
          <p:txBody>
            <a:bodyPr wrap="square" lIns="0" tIns="0" rIns="0" bIns="0" rtlCol="0"/>
            <a:lstStyle/>
            <a:p/>
          </p:txBody>
        </p:sp>
        <p:sp>
          <p:nvSpPr>
            <p:cNvPr id="888" name="object 888" descr=""/>
            <p:cNvSpPr/>
            <p:nvPr/>
          </p:nvSpPr>
          <p:spPr>
            <a:xfrm>
              <a:off x="4594729" y="1874614"/>
              <a:ext cx="0" cy="5080"/>
            </a:xfrm>
            <a:custGeom>
              <a:avLst/>
              <a:gdLst/>
              <a:ahLst/>
              <a:cxnLst/>
              <a:rect l="l" t="t" r="r" b="b"/>
              <a:pathLst>
                <a:path w="0" h="5080">
                  <a:moveTo>
                    <a:pt x="0" y="0"/>
                  </a:moveTo>
                  <a:lnTo>
                    <a:pt x="0" y="5016"/>
                  </a:lnTo>
                </a:path>
              </a:pathLst>
            </a:custGeom>
            <a:ln w="5854">
              <a:solidFill>
                <a:srgbClr val="231F20"/>
              </a:solidFill>
            </a:ln>
          </p:spPr>
          <p:txBody>
            <a:bodyPr wrap="square" lIns="0" tIns="0" rIns="0" bIns="0" rtlCol="0"/>
            <a:lstStyle/>
            <a:p/>
          </p:txBody>
        </p:sp>
        <p:sp>
          <p:nvSpPr>
            <p:cNvPr id="889" name="object 889" descr=""/>
            <p:cNvSpPr/>
            <p:nvPr/>
          </p:nvSpPr>
          <p:spPr>
            <a:xfrm>
              <a:off x="4594106" y="1879624"/>
              <a:ext cx="635" cy="51435"/>
            </a:xfrm>
            <a:custGeom>
              <a:avLst/>
              <a:gdLst/>
              <a:ahLst/>
              <a:cxnLst/>
              <a:rect l="l" t="t" r="r" b="b"/>
              <a:pathLst>
                <a:path w="635" h="51435">
                  <a:moveTo>
                    <a:pt x="622" y="0"/>
                  </a:moveTo>
                  <a:lnTo>
                    <a:pt x="0" y="25488"/>
                  </a:lnTo>
                  <a:lnTo>
                    <a:pt x="622" y="51193"/>
                  </a:lnTo>
                </a:path>
              </a:pathLst>
            </a:custGeom>
            <a:ln w="5854">
              <a:solidFill>
                <a:srgbClr val="231F20"/>
              </a:solidFill>
            </a:ln>
          </p:spPr>
          <p:txBody>
            <a:bodyPr wrap="square" lIns="0" tIns="0" rIns="0" bIns="0" rtlCol="0"/>
            <a:lstStyle/>
            <a:p/>
          </p:txBody>
        </p:sp>
        <p:sp>
          <p:nvSpPr>
            <p:cNvPr id="890" name="object 890" descr=""/>
            <p:cNvSpPr/>
            <p:nvPr/>
          </p:nvSpPr>
          <p:spPr>
            <a:xfrm>
              <a:off x="4646546" y="1968220"/>
              <a:ext cx="10160" cy="0"/>
            </a:xfrm>
            <a:custGeom>
              <a:avLst/>
              <a:gdLst/>
              <a:ahLst/>
              <a:cxnLst/>
              <a:rect l="l" t="t" r="r" b="b"/>
              <a:pathLst>
                <a:path w="10160" h="0">
                  <a:moveTo>
                    <a:pt x="10033" y="0"/>
                  </a:moveTo>
                  <a:lnTo>
                    <a:pt x="0" y="0"/>
                  </a:lnTo>
                </a:path>
              </a:pathLst>
            </a:custGeom>
            <a:ln w="5854">
              <a:solidFill>
                <a:srgbClr val="231F20"/>
              </a:solidFill>
            </a:ln>
          </p:spPr>
          <p:txBody>
            <a:bodyPr wrap="square" lIns="0" tIns="0" rIns="0" bIns="0" rtlCol="0"/>
            <a:lstStyle/>
            <a:p/>
          </p:txBody>
        </p:sp>
        <p:sp>
          <p:nvSpPr>
            <p:cNvPr id="891" name="object 891" descr=""/>
            <p:cNvSpPr/>
            <p:nvPr/>
          </p:nvSpPr>
          <p:spPr>
            <a:xfrm>
              <a:off x="4646546" y="1842225"/>
              <a:ext cx="10160" cy="0"/>
            </a:xfrm>
            <a:custGeom>
              <a:avLst/>
              <a:gdLst/>
              <a:ahLst/>
              <a:cxnLst/>
              <a:rect l="l" t="t" r="r" b="b"/>
              <a:pathLst>
                <a:path w="10160" h="0">
                  <a:moveTo>
                    <a:pt x="0" y="0"/>
                  </a:moveTo>
                  <a:lnTo>
                    <a:pt x="10033" y="0"/>
                  </a:lnTo>
                </a:path>
              </a:pathLst>
            </a:custGeom>
            <a:ln w="5854">
              <a:solidFill>
                <a:srgbClr val="231F20"/>
              </a:solidFill>
            </a:ln>
          </p:spPr>
          <p:txBody>
            <a:bodyPr wrap="square" lIns="0" tIns="0" rIns="0" bIns="0" rtlCol="0"/>
            <a:lstStyle/>
            <a:p/>
          </p:txBody>
        </p:sp>
        <p:sp>
          <p:nvSpPr>
            <p:cNvPr id="892" name="object 892" descr=""/>
            <p:cNvSpPr/>
            <p:nvPr/>
          </p:nvSpPr>
          <p:spPr>
            <a:xfrm>
              <a:off x="4644458" y="1843062"/>
              <a:ext cx="635" cy="19685"/>
            </a:xfrm>
            <a:custGeom>
              <a:avLst/>
              <a:gdLst/>
              <a:ahLst/>
              <a:cxnLst/>
              <a:rect l="l" t="t" r="r" b="b"/>
              <a:pathLst>
                <a:path w="635" h="19685">
                  <a:moveTo>
                    <a:pt x="419" y="0"/>
                  </a:moveTo>
                  <a:lnTo>
                    <a:pt x="0" y="19431"/>
                  </a:lnTo>
                </a:path>
              </a:pathLst>
            </a:custGeom>
            <a:ln w="5854">
              <a:solidFill>
                <a:srgbClr val="231F20"/>
              </a:solidFill>
            </a:ln>
          </p:spPr>
          <p:txBody>
            <a:bodyPr wrap="square" lIns="0" tIns="0" rIns="0" bIns="0" rtlCol="0"/>
            <a:lstStyle/>
            <a:p/>
          </p:txBody>
        </p:sp>
        <p:sp>
          <p:nvSpPr>
            <p:cNvPr id="893" name="object 893" descr=""/>
            <p:cNvSpPr/>
            <p:nvPr/>
          </p:nvSpPr>
          <p:spPr>
            <a:xfrm>
              <a:off x="4644450" y="1949418"/>
              <a:ext cx="635" cy="17780"/>
            </a:xfrm>
            <a:custGeom>
              <a:avLst/>
              <a:gdLst/>
              <a:ahLst/>
              <a:cxnLst/>
              <a:rect l="l" t="t" r="r" b="b"/>
              <a:pathLst>
                <a:path w="635" h="17780">
                  <a:moveTo>
                    <a:pt x="215" y="0"/>
                  </a:moveTo>
                  <a:lnTo>
                    <a:pt x="0" y="17754"/>
                  </a:lnTo>
                </a:path>
              </a:pathLst>
            </a:custGeom>
            <a:ln w="5854">
              <a:solidFill>
                <a:srgbClr val="231F20"/>
              </a:solidFill>
            </a:ln>
          </p:spPr>
          <p:txBody>
            <a:bodyPr wrap="square" lIns="0" tIns="0" rIns="0" bIns="0" rtlCol="0"/>
            <a:lstStyle/>
            <a:p/>
          </p:txBody>
        </p:sp>
        <p:sp>
          <p:nvSpPr>
            <p:cNvPr id="894" name="object 894" descr=""/>
            <p:cNvSpPr/>
            <p:nvPr/>
          </p:nvSpPr>
          <p:spPr>
            <a:xfrm>
              <a:off x="4629829" y="1942312"/>
              <a:ext cx="635" cy="23495"/>
            </a:xfrm>
            <a:custGeom>
              <a:avLst/>
              <a:gdLst/>
              <a:ahLst/>
              <a:cxnLst/>
              <a:rect l="l" t="t" r="r" b="b"/>
              <a:pathLst>
                <a:path w="635" h="23494">
                  <a:moveTo>
                    <a:pt x="419" y="0"/>
                  </a:moveTo>
                  <a:lnTo>
                    <a:pt x="0" y="23190"/>
                  </a:lnTo>
                </a:path>
              </a:pathLst>
            </a:custGeom>
            <a:ln w="5854">
              <a:solidFill>
                <a:srgbClr val="231F20"/>
              </a:solidFill>
            </a:ln>
          </p:spPr>
          <p:txBody>
            <a:bodyPr wrap="square" lIns="0" tIns="0" rIns="0" bIns="0" rtlCol="0"/>
            <a:lstStyle/>
            <a:p/>
          </p:txBody>
        </p:sp>
        <p:sp>
          <p:nvSpPr>
            <p:cNvPr id="895" name="object 895" descr=""/>
            <p:cNvSpPr/>
            <p:nvPr/>
          </p:nvSpPr>
          <p:spPr>
            <a:xfrm>
              <a:off x="4629829" y="1844315"/>
              <a:ext cx="635" cy="23495"/>
            </a:xfrm>
            <a:custGeom>
              <a:avLst/>
              <a:gdLst/>
              <a:ahLst/>
              <a:cxnLst/>
              <a:rect l="l" t="t" r="r" b="b"/>
              <a:pathLst>
                <a:path w="635" h="23494">
                  <a:moveTo>
                    <a:pt x="419" y="0"/>
                  </a:moveTo>
                  <a:lnTo>
                    <a:pt x="0" y="23406"/>
                  </a:lnTo>
                </a:path>
              </a:pathLst>
            </a:custGeom>
            <a:ln w="5854">
              <a:solidFill>
                <a:srgbClr val="231F20"/>
              </a:solidFill>
            </a:ln>
          </p:spPr>
          <p:txBody>
            <a:bodyPr wrap="square" lIns="0" tIns="0" rIns="0" bIns="0" rtlCol="0"/>
            <a:lstStyle/>
            <a:p/>
          </p:txBody>
        </p:sp>
        <p:sp>
          <p:nvSpPr>
            <p:cNvPr id="896" name="object 896" descr=""/>
            <p:cNvSpPr/>
            <p:nvPr/>
          </p:nvSpPr>
          <p:spPr>
            <a:xfrm>
              <a:off x="4644456" y="1862490"/>
              <a:ext cx="0" cy="6985"/>
            </a:xfrm>
            <a:custGeom>
              <a:avLst/>
              <a:gdLst/>
              <a:ahLst/>
              <a:cxnLst/>
              <a:rect l="l" t="t" r="r" b="b"/>
              <a:pathLst>
                <a:path w="0" h="6985">
                  <a:moveTo>
                    <a:pt x="0" y="0"/>
                  </a:moveTo>
                  <a:lnTo>
                    <a:pt x="0" y="6477"/>
                  </a:lnTo>
                </a:path>
              </a:pathLst>
            </a:custGeom>
            <a:ln w="5854">
              <a:solidFill>
                <a:srgbClr val="231F20"/>
              </a:solidFill>
            </a:ln>
          </p:spPr>
          <p:txBody>
            <a:bodyPr wrap="square" lIns="0" tIns="0" rIns="0" bIns="0" rtlCol="0"/>
            <a:lstStyle/>
            <a:p/>
          </p:txBody>
        </p:sp>
        <p:sp>
          <p:nvSpPr>
            <p:cNvPr id="897" name="object 897" descr=""/>
            <p:cNvSpPr/>
            <p:nvPr/>
          </p:nvSpPr>
          <p:spPr>
            <a:xfrm>
              <a:off x="4644666" y="1954225"/>
              <a:ext cx="0" cy="2540"/>
            </a:xfrm>
            <a:custGeom>
              <a:avLst/>
              <a:gdLst/>
              <a:ahLst/>
              <a:cxnLst/>
              <a:rect l="l" t="t" r="r" b="b"/>
              <a:pathLst>
                <a:path w="0" h="2539">
                  <a:moveTo>
                    <a:pt x="0" y="0"/>
                  </a:moveTo>
                  <a:lnTo>
                    <a:pt x="0" y="2501"/>
                  </a:lnTo>
                </a:path>
              </a:pathLst>
            </a:custGeom>
            <a:ln w="5854">
              <a:solidFill>
                <a:srgbClr val="231F20"/>
              </a:solidFill>
            </a:ln>
          </p:spPr>
          <p:txBody>
            <a:bodyPr wrap="square" lIns="0" tIns="0" rIns="0" bIns="0" rtlCol="0"/>
            <a:lstStyle/>
            <a:p/>
          </p:txBody>
        </p:sp>
        <p:sp>
          <p:nvSpPr>
            <p:cNvPr id="898" name="object 898" descr=""/>
            <p:cNvSpPr/>
            <p:nvPr/>
          </p:nvSpPr>
          <p:spPr>
            <a:xfrm>
              <a:off x="4644456" y="1941474"/>
              <a:ext cx="0" cy="6350"/>
            </a:xfrm>
            <a:custGeom>
              <a:avLst/>
              <a:gdLst/>
              <a:ahLst/>
              <a:cxnLst/>
              <a:rect l="l" t="t" r="r" b="b"/>
              <a:pathLst>
                <a:path w="0" h="6350">
                  <a:moveTo>
                    <a:pt x="0" y="0"/>
                  </a:moveTo>
                  <a:lnTo>
                    <a:pt x="0" y="6273"/>
                  </a:lnTo>
                </a:path>
              </a:pathLst>
            </a:custGeom>
            <a:ln w="5854">
              <a:solidFill>
                <a:srgbClr val="231F20"/>
              </a:solidFill>
            </a:ln>
          </p:spPr>
          <p:txBody>
            <a:bodyPr wrap="square" lIns="0" tIns="0" rIns="0" bIns="0" rtlCol="0"/>
            <a:lstStyle/>
            <a:p/>
          </p:txBody>
        </p:sp>
        <p:sp>
          <p:nvSpPr>
            <p:cNvPr id="899" name="object 899" descr=""/>
            <p:cNvSpPr/>
            <p:nvPr/>
          </p:nvSpPr>
          <p:spPr>
            <a:xfrm>
              <a:off x="4595770" y="1905118"/>
              <a:ext cx="40640" cy="0"/>
            </a:xfrm>
            <a:custGeom>
              <a:avLst/>
              <a:gdLst/>
              <a:ahLst/>
              <a:cxnLst/>
              <a:rect l="l" t="t" r="r" b="b"/>
              <a:pathLst>
                <a:path w="40639" h="0">
                  <a:moveTo>
                    <a:pt x="0" y="0"/>
                  </a:moveTo>
                  <a:lnTo>
                    <a:pt x="40322" y="0"/>
                  </a:lnTo>
                </a:path>
              </a:pathLst>
            </a:custGeom>
            <a:ln w="5854">
              <a:solidFill>
                <a:srgbClr val="231F20"/>
              </a:solidFill>
            </a:ln>
          </p:spPr>
          <p:txBody>
            <a:bodyPr wrap="square" lIns="0" tIns="0" rIns="0" bIns="0" rtlCol="0"/>
            <a:lstStyle/>
            <a:p/>
          </p:txBody>
        </p:sp>
        <p:sp>
          <p:nvSpPr>
            <p:cNvPr id="900" name="object 900" descr=""/>
            <p:cNvSpPr/>
            <p:nvPr/>
          </p:nvSpPr>
          <p:spPr>
            <a:xfrm>
              <a:off x="4543531" y="2146876"/>
              <a:ext cx="0" cy="635"/>
            </a:xfrm>
            <a:custGeom>
              <a:avLst/>
              <a:gdLst/>
              <a:ahLst/>
              <a:cxnLst/>
              <a:rect l="l" t="t" r="r" b="b"/>
              <a:pathLst>
                <a:path w="0" h="635">
                  <a:moveTo>
                    <a:pt x="0" y="0"/>
                  </a:moveTo>
                  <a:lnTo>
                    <a:pt x="0" y="215"/>
                  </a:lnTo>
                </a:path>
              </a:pathLst>
            </a:custGeom>
            <a:ln w="5854">
              <a:solidFill>
                <a:srgbClr val="231F20"/>
              </a:solidFill>
            </a:ln>
          </p:spPr>
          <p:txBody>
            <a:bodyPr wrap="square" lIns="0" tIns="0" rIns="0" bIns="0" rtlCol="0"/>
            <a:lstStyle/>
            <a:p/>
          </p:txBody>
        </p:sp>
        <p:sp>
          <p:nvSpPr>
            <p:cNvPr id="901" name="object 901" descr=""/>
            <p:cNvSpPr/>
            <p:nvPr/>
          </p:nvSpPr>
          <p:spPr>
            <a:xfrm>
              <a:off x="4544573" y="2144160"/>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902" name="object 902" descr=""/>
            <p:cNvSpPr/>
            <p:nvPr/>
          </p:nvSpPr>
          <p:spPr>
            <a:xfrm>
              <a:off x="4543531" y="2143534"/>
              <a:ext cx="1270" cy="3810"/>
            </a:xfrm>
            <a:custGeom>
              <a:avLst/>
              <a:gdLst/>
              <a:ahLst/>
              <a:cxnLst/>
              <a:rect l="l" t="t" r="r" b="b"/>
              <a:pathLst>
                <a:path w="1270" h="3810">
                  <a:moveTo>
                    <a:pt x="0" y="0"/>
                  </a:moveTo>
                  <a:lnTo>
                    <a:pt x="0" y="3340"/>
                  </a:lnTo>
                  <a:lnTo>
                    <a:pt x="1054" y="3340"/>
                  </a:lnTo>
                  <a:lnTo>
                    <a:pt x="1054" y="0"/>
                  </a:lnTo>
                </a:path>
              </a:pathLst>
            </a:custGeom>
            <a:ln w="5854">
              <a:solidFill>
                <a:srgbClr val="231F20"/>
              </a:solidFill>
            </a:ln>
          </p:spPr>
          <p:txBody>
            <a:bodyPr wrap="square" lIns="0" tIns="0" rIns="0" bIns="0" rtlCol="0"/>
            <a:lstStyle/>
            <a:p/>
          </p:txBody>
        </p:sp>
        <p:sp>
          <p:nvSpPr>
            <p:cNvPr id="903" name="object 903" descr=""/>
            <p:cNvSpPr/>
            <p:nvPr/>
          </p:nvSpPr>
          <p:spPr>
            <a:xfrm>
              <a:off x="4531203" y="2143534"/>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904" name="object 904" descr=""/>
            <p:cNvSpPr/>
            <p:nvPr/>
          </p:nvSpPr>
          <p:spPr>
            <a:xfrm>
              <a:off x="4485445" y="2146461"/>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905" name="object 905" descr=""/>
            <p:cNvSpPr/>
            <p:nvPr/>
          </p:nvSpPr>
          <p:spPr>
            <a:xfrm>
              <a:off x="4487951" y="2143118"/>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906" name="object 906" descr=""/>
            <p:cNvSpPr/>
            <p:nvPr/>
          </p:nvSpPr>
          <p:spPr>
            <a:xfrm>
              <a:off x="4490455"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07" name="object 907" descr=""/>
            <p:cNvSpPr/>
            <p:nvPr/>
          </p:nvSpPr>
          <p:spPr>
            <a:xfrm>
              <a:off x="4493804" y="2143118"/>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908" name="object 908" descr=""/>
            <p:cNvSpPr/>
            <p:nvPr/>
          </p:nvSpPr>
          <p:spPr>
            <a:xfrm>
              <a:off x="4496310"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09" name="object 909" descr=""/>
            <p:cNvSpPr/>
            <p:nvPr/>
          </p:nvSpPr>
          <p:spPr>
            <a:xfrm>
              <a:off x="4499441" y="2143118"/>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910" name="object 910" descr=""/>
            <p:cNvSpPr/>
            <p:nvPr/>
          </p:nvSpPr>
          <p:spPr>
            <a:xfrm>
              <a:off x="4502157"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11" name="object 911" descr=""/>
            <p:cNvSpPr/>
            <p:nvPr/>
          </p:nvSpPr>
          <p:spPr>
            <a:xfrm>
              <a:off x="4505295" y="2143118"/>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912" name="object 912" descr=""/>
            <p:cNvSpPr/>
            <p:nvPr/>
          </p:nvSpPr>
          <p:spPr>
            <a:xfrm>
              <a:off x="4507800" y="2146461"/>
              <a:ext cx="1905" cy="0"/>
            </a:xfrm>
            <a:custGeom>
              <a:avLst/>
              <a:gdLst/>
              <a:ahLst/>
              <a:cxnLst/>
              <a:rect l="l" t="t" r="r" b="b"/>
              <a:pathLst>
                <a:path w="1904" h="0">
                  <a:moveTo>
                    <a:pt x="0" y="0"/>
                  </a:moveTo>
                  <a:lnTo>
                    <a:pt x="1676" y="0"/>
                  </a:lnTo>
                </a:path>
              </a:pathLst>
            </a:custGeom>
            <a:ln w="5854">
              <a:solidFill>
                <a:srgbClr val="231F20"/>
              </a:solidFill>
            </a:ln>
          </p:spPr>
          <p:txBody>
            <a:bodyPr wrap="square" lIns="0" tIns="0" rIns="0" bIns="0" rtlCol="0"/>
            <a:lstStyle/>
            <a:p/>
          </p:txBody>
        </p:sp>
        <p:sp>
          <p:nvSpPr>
            <p:cNvPr id="913" name="object 913" descr=""/>
            <p:cNvSpPr/>
            <p:nvPr/>
          </p:nvSpPr>
          <p:spPr>
            <a:xfrm>
              <a:off x="4511142" y="2143118"/>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914" name="object 914" descr=""/>
            <p:cNvSpPr/>
            <p:nvPr/>
          </p:nvSpPr>
          <p:spPr>
            <a:xfrm>
              <a:off x="4513654"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15" name="object 915" descr=""/>
            <p:cNvSpPr/>
            <p:nvPr/>
          </p:nvSpPr>
          <p:spPr>
            <a:xfrm>
              <a:off x="4516997" y="2143118"/>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916" name="object 916" descr=""/>
            <p:cNvSpPr/>
            <p:nvPr/>
          </p:nvSpPr>
          <p:spPr>
            <a:xfrm>
              <a:off x="4519501" y="2146461"/>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17" name="object 917" descr=""/>
            <p:cNvSpPr/>
            <p:nvPr/>
          </p:nvSpPr>
          <p:spPr>
            <a:xfrm>
              <a:off x="4522844" y="2143118"/>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918" name="object 918" descr=""/>
            <p:cNvSpPr/>
            <p:nvPr/>
          </p:nvSpPr>
          <p:spPr>
            <a:xfrm>
              <a:off x="4525356" y="2146461"/>
              <a:ext cx="3175" cy="0"/>
            </a:xfrm>
            <a:custGeom>
              <a:avLst/>
              <a:gdLst/>
              <a:ahLst/>
              <a:cxnLst/>
              <a:rect l="l" t="t" r="r" b="b"/>
              <a:pathLst>
                <a:path w="3175" h="0">
                  <a:moveTo>
                    <a:pt x="0" y="0"/>
                  </a:moveTo>
                  <a:lnTo>
                    <a:pt x="3136" y="0"/>
                  </a:lnTo>
                </a:path>
              </a:pathLst>
            </a:custGeom>
            <a:ln w="5854">
              <a:solidFill>
                <a:srgbClr val="231F20"/>
              </a:solidFill>
            </a:ln>
          </p:spPr>
          <p:txBody>
            <a:bodyPr wrap="square" lIns="0" tIns="0" rIns="0" bIns="0" rtlCol="0"/>
            <a:lstStyle/>
            <a:p/>
          </p:txBody>
        </p:sp>
        <p:sp>
          <p:nvSpPr>
            <p:cNvPr id="919" name="object 919" descr=""/>
            <p:cNvSpPr/>
            <p:nvPr/>
          </p:nvSpPr>
          <p:spPr>
            <a:xfrm>
              <a:off x="4528699" y="2146046"/>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920" name="object 920" descr=""/>
            <p:cNvSpPr/>
            <p:nvPr/>
          </p:nvSpPr>
          <p:spPr>
            <a:xfrm>
              <a:off x="4529536" y="2142905"/>
              <a:ext cx="5080" cy="3810"/>
            </a:xfrm>
            <a:custGeom>
              <a:avLst/>
              <a:gdLst/>
              <a:ahLst/>
              <a:cxnLst/>
              <a:rect l="l" t="t" r="r" b="b"/>
              <a:pathLst>
                <a:path w="5079" h="3810">
                  <a:moveTo>
                    <a:pt x="0" y="3555"/>
                  </a:moveTo>
                  <a:lnTo>
                    <a:pt x="4597" y="3555"/>
                  </a:lnTo>
                  <a:lnTo>
                    <a:pt x="4597" y="0"/>
                  </a:lnTo>
                </a:path>
              </a:pathLst>
            </a:custGeom>
            <a:ln w="5854">
              <a:solidFill>
                <a:srgbClr val="231F20"/>
              </a:solidFill>
            </a:ln>
          </p:spPr>
          <p:txBody>
            <a:bodyPr wrap="square" lIns="0" tIns="0" rIns="0" bIns="0" rtlCol="0"/>
            <a:lstStyle/>
            <a:p/>
          </p:txBody>
        </p:sp>
        <p:sp>
          <p:nvSpPr>
            <p:cNvPr id="921" name="object 921" descr=""/>
            <p:cNvSpPr/>
            <p:nvPr/>
          </p:nvSpPr>
          <p:spPr>
            <a:xfrm>
              <a:off x="4482515" y="2140407"/>
              <a:ext cx="41910" cy="9525"/>
            </a:xfrm>
            <a:custGeom>
              <a:avLst/>
              <a:gdLst/>
              <a:ahLst/>
              <a:cxnLst/>
              <a:rect l="l" t="t" r="r" b="b"/>
              <a:pathLst>
                <a:path w="41910" h="9525">
                  <a:moveTo>
                    <a:pt x="5854" y="6057"/>
                  </a:moveTo>
                  <a:lnTo>
                    <a:pt x="4991" y="3987"/>
                  </a:lnTo>
                  <a:lnTo>
                    <a:pt x="2921" y="3136"/>
                  </a:lnTo>
                  <a:lnTo>
                    <a:pt x="850" y="3987"/>
                  </a:lnTo>
                  <a:lnTo>
                    <a:pt x="0" y="6057"/>
                  </a:lnTo>
                  <a:lnTo>
                    <a:pt x="850" y="8128"/>
                  </a:lnTo>
                  <a:lnTo>
                    <a:pt x="2921" y="8991"/>
                  </a:lnTo>
                  <a:lnTo>
                    <a:pt x="4991" y="8128"/>
                  </a:lnTo>
                  <a:lnTo>
                    <a:pt x="5854" y="6057"/>
                  </a:lnTo>
                  <a:close/>
                </a:path>
                <a:path w="41910" h="9525">
                  <a:moveTo>
                    <a:pt x="41579" y="6057"/>
                  </a:moveTo>
                  <a:lnTo>
                    <a:pt x="40728" y="3987"/>
                  </a:lnTo>
                  <a:lnTo>
                    <a:pt x="38658" y="3136"/>
                  </a:lnTo>
                  <a:lnTo>
                    <a:pt x="38049" y="3390"/>
                  </a:lnTo>
                  <a:lnTo>
                    <a:pt x="38239" y="2933"/>
                  </a:lnTo>
                  <a:lnTo>
                    <a:pt x="37376" y="863"/>
                  </a:lnTo>
                  <a:lnTo>
                    <a:pt x="35318" y="0"/>
                  </a:lnTo>
                  <a:lnTo>
                    <a:pt x="33248" y="863"/>
                  </a:lnTo>
                  <a:lnTo>
                    <a:pt x="32385" y="2933"/>
                  </a:lnTo>
                  <a:lnTo>
                    <a:pt x="32512" y="3263"/>
                  </a:lnTo>
                  <a:lnTo>
                    <a:pt x="32194" y="3390"/>
                  </a:lnTo>
                  <a:lnTo>
                    <a:pt x="32385" y="2933"/>
                  </a:lnTo>
                  <a:lnTo>
                    <a:pt x="31521" y="863"/>
                  </a:lnTo>
                  <a:lnTo>
                    <a:pt x="30048" y="254"/>
                  </a:lnTo>
                  <a:lnTo>
                    <a:pt x="30048" y="5613"/>
                  </a:lnTo>
                  <a:lnTo>
                    <a:pt x="29870" y="6045"/>
                  </a:lnTo>
                  <a:lnTo>
                    <a:pt x="29743" y="5740"/>
                  </a:lnTo>
                  <a:lnTo>
                    <a:pt x="30048" y="5613"/>
                  </a:lnTo>
                  <a:lnTo>
                    <a:pt x="30048" y="254"/>
                  </a:lnTo>
                  <a:lnTo>
                    <a:pt x="29464" y="0"/>
                  </a:lnTo>
                  <a:lnTo>
                    <a:pt x="27393" y="863"/>
                  </a:lnTo>
                  <a:lnTo>
                    <a:pt x="26644" y="2654"/>
                  </a:lnTo>
                  <a:lnTo>
                    <a:pt x="26644" y="3263"/>
                  </a:lnTo>
                  <a:lnTo>
                    <a:pt x="26352" y="3390"/>
                  </a:lnTo>
                  <a:lnTo>
                    <a:pt x="26530" y="2959"/>
                  </a:lnTo>
                  <a:lnTo>
                    <a:pt x="26644" y="3263"/>
                  </a:lnTo>
                  <a:lnTo>
                    <a:pt x="26644" y="2654"/>
                  </a:lnTo>
                  <a:lnTo>
                    <a:pt x="26530" y="2921"/>
                  </a:lnTo>
                  <a:lnTo>
                    <a:pt x="25679" y="863"/>
                  </a:lnTo>
                  <a:lnTo>
                    <a:pt x="23609" y="0"/>
                  </a:lnTo>
                  <a:lnTo>
                    <a:pt x="21539" y="863"/>
                  </a:lnTo>
                  <a:lnTo>
                    <a:pt x="20688" y="2933"/>
                  </a:lnTo>
                  <a:lnTo>
                    <a:pt x="20815" y="3251"/>
                  </a:lnTo>
                  <a:lnTo>
                    <a:pt x="20497" y="3390"/>
                  </a:lnTo>
                  <a:lnTo>
                    <a:pt x="20688" y="2933"/>
                  </a:lnTo>
                  <a:lnTo>
                    <a:pt x="19824" y="863"/>
                  </a:lnTo>
                  <a:lnTo>
                    <a:pt x="17754" y="0"/>
                  </a:lnTo>
                  <a:lnTo>
                    <a:pt x="15684" y="863"/>
                  </a:lnTo>
                  <a:lnTo>
                    <a:pt x="14833" y="2933"/>
                  </a:lnTo>
                  <a:lnTo>
                    <a:pt x="14960" y="3263"/>
                  </a:lnTo>
                  <a:lnTo>
                    <a:pt x="14643" y="3390"/>
                  </a:lnTo>
                  <a:lnTo>
                    <a:pt x="14833" y="2933"/>
                  </a:lnTo>
                  <a:lnTo>
                    <a:pt x="13982" y="863"/>
                  </a:lnTo>
                  <a:lnTo>
                    <a:pt x="12496" y="254"/>
                  </a:lnTo>
                  <a:lnTo>
                    <a:pt x="12496" y="5613"/>
                  </a:lnTo>
                  <a:lnTo>
                    <a:pt x="12319" y="6045"/>
                  </a:lnTo>
                  <a:lnTo>
                    <a:pt x="12192" y="5740"/>
                  </a:lnTo>
                  <a:lnTo>
                    <a:pt x="12496" y="5613"/>
                  </a:lnTo>
                  <a:lnTo>
                    <a:pt x="12496" y="254"/>
                  </a:lnTo>
                  <a:lnTo>
                    <a:pt x="11912" y="0"/>
                  </a:lnTo>
                  <a:lnTo>
                    <a:pt x="9842" y="863"/>
                  </a:lnTo>
                  <a:lnTo>
                    <a:pt x="8978" y="2933"/>
                  </a:lnTo>
                  <a:lnTo>
                    <a:pt x="9105" y="3263"/>
                  </a:lnTo>
                  <a:lnTo>
                    <a:pt x="7327" y="3987"/>
                  </a:lnTo>
                  <a:lnTo>
                    <a:pt x="6477" y="6057"/>
                  </a:lnTo>
                  <a:lnTo>
                    <a:pt x="7327" y="8128"/>
                  </a:lnTo>
                  <a:lnTo>
                    <a:pt x="9398" y="8991"/>
                  </a:lnTo>
                  <a:lnTo>
                    <a:pt x="11468" y="8128"/>
                  </a:lnTo>
                  <a:lnTo>
                    <a:pt x="12319" y="6083"/>
                  </a:lnTo>
                  <a:lnTo>
                    <a:pt x="13182" y="8128"/>
                  </a:lnTo>
                  <a:lnTo>
                    <a:pt x="15252" y="8991"/>
                  </a:lnTo>
                  <a:lnTo>
                    <a:pt x="17322" y="8128"/>
                  </a:lnTo>
                  <a:lnTo>
                    <a:pt x="18173" y="6057"/>
                  </a:lnTo>
                  <a:lnTo>
                    <a:pt x="18034" y="5740"/>
                  </a:lnTo>
                  <a:lnTo>
                    <a:pt x="18351" y="5613"/>
                  </a:lnTo>
                  <a:lnTo>
                    <a:pt x="18173" y="6057"/>
                  </a:lnTo>
                  <a:lnTo>
                    <a:pt x="19024" y="8128"/>
                  </a:lnTo>
                  <a:lnTo>
                    <a:pt x="21094" y="8991"/>
                  </a:lnTo>
                  <a:lnTo>
                    <a:pt x="23164" y="8128"/>
                  </a:lnTo>
                  <a:lnTo>
                    <a:pt x="24028" y="6057"/>
                  </a:lnTo>
                  <a:lnTo>
                    <a:pt x="23888" y="5740"/>
                  </a:lnTo>
                  <a:lnTo>
                    <a:pt x="24206" y="5613"/>
                  </a:lnTo>
                  <a:lnTo>
                    <a:pt x="24028" y="6057"/>
                  </a:lnTo>
                  <a:lnTo>
                    <a:pt x="24879" y="8128"/>
                  </a:lnTo>
                  <a:lnTo>
                    <a:pt x="26949" y="8991"/>
                  </a:lnTo>
                  <a:lnTo>
                    <a:pt x="29019" y="8128"/>
                  </a:lnTo>
                  <a:lnTo>
                    <a:pt x="29870" y="6083"/>
                  </a:lnTo>
                  <a:lnTo>
                    <a:pt x="30734" y="8128"/>
                  </a:lnTo>
                  <a:lnTo>
                    <a:pt x="32804" y="8991"/>
                  </a:lnTo>
                  <a:lnTo>
                    <a:pt x="34874" y="8128"/>
                  </a:lnTo>
                  <a:lnTo>
                    <a:pt x="35725" y="6057"/>
                  </a:lnTo>
                  <a:lnTo>
                    <a:pt x="35585" y="5753"/>
                  </a:lnTo>
                  <a:lnTo>
                    <a:pt x="35902" y="5613"/>
                  </a:lnTo>
                  <a:lnTo>
                    <a:pt x="35725" y="6057"/>
                  </a:lnTo>
                  <a:lnTo>
                    <a:pt x="36588" y="8128"/>
                  </a:lnTo>
                  <a:lnTo>
                    <a:pt x="38658" y="8991"/>
                  </a:lnTo>
                  <a:lnTo>
                    <a:pt x="40728" y="8128"/>
                  </a:lnTo>
                  <a:lnTo>
                    <a:pt x="41579" y="6057"/>
                  </a:lnTo>
                  <a:close/>
                </a:path>
              </a:pathLst>
            </a:custGeom>
            <a:solidFill>
              <a:srgbClr val="231F20"/>
            </a:solidFill>
          </p:spPr>
          <p:txBody>
            <a:bodyPr wrap="square" lIns="0" tIns="0" rIns="0" bIns="0" rtlCol="0"/>
            <a:lstStyle/>
            <a:p/>
          </p:txBody>
        </p:sp>
        <p:sp>
          <p:nvSpPr>
            <p:cNvPr id="922" name="object 922" descr=""/>
            <p:cNvSpPr/>
            <p:nvPr/>
          </p:nvSpPr>
          <p:spPr>
            <a:xfrm>
              <a:off x="4482307" y="2143118"/>
              <a:ext cx="635" cy="0"/>
            </a:xfrm>
            <a:custGeom>
              <a:avLst/>
              <a:gdLst/>
              <a:ahLst/>
              <a:cxnLst/>
              <a:rect l="l" t="t" r="r" b="b"/>
              <a:pathLst>
                <a:path w="635" h="0">
                  <a:moveTo>
                    <a:pt x="0" y="0"/>
                  </a:moveTo>
                  <a:lnTo>
                    <a:pt x="419" y="0"/>
                  </a:lnTo>
                </a:path>
              </a:pathLst>
            </a:custGeom>
            <a:ln w="5854">
              <a:solidFill>
                <a:srgbClr val="231F20"/>
              </a:solidFill>
            </a:ln>
          </p:spPr>
          <p:txBody>
            <a:bodyPr wrap="square" lIns="0" tIns="0" rIns="0" bIns="0" rtlCol="0"/>
            <a:lstStyle/>
            <a:p/>
          </p:txBody>
        </p:sp>
        <p:sp>
          <p:nvSpPr>
            <p:cNvPr id="923" name="object 923" descr=""/>
            <p:cNvSpPr/>
            <p:nvPr/>
          </p:nvSpPr>
          <p:spPr>
            <a:xfrm>
              <a:off x="4559828" y="2146672"/>
              <a:ext cx="84455" cy="6350"/>
            </a:xfrm>
            <a:custGeom>
              <a:avLst/>
              <a:gdLst/>
              <a:ahLst/>
              <a:cxnLst/>
              <a:rect l="l" t="t" r="r" b="b"/>
              <a:pathLst>
                <a:path w="84454" h="6350">
                  <a:moveTo>
                    <a:pt x="0" y="0"/>
                  </a:moveTo>
                  <a:lnTo>
                    <a:pt x="0" y="3340"/>
                  </a:lnTo>
                  <a:lnTo>
                    <a:pt x="0" y="6057"/>
                  </a:lnTo>
                  <a:lnTo>
                    <a:pt x="83997" y="6057"/>
                  </a:lnTo>
                </a:path>
              </a:pathLst>
            </a:custGeom>
            <a:ln w="5854">
              <a:solidFill>
                <a:srgbClr val="231F20"/>
              </a:solidFill>
            </a:ln>
          </p:spPr>
          <p:txBody>
            <a:bodyPr wrap="square" lIns="0" tIns="0" rIns="0" bIns="0" rtlCol="0"/>
            <a:lstStyle/>
            <a:p/>
          </p:txBody>
        </p:sp>
        <p:sp>
          <p:nvSpPr>
            <p:cNvPr id="924" name="object 924" descr=""/>
            <p:cNvSpPr/>
            <p:nvPr/>
          </p:nvSpPr>
          <p:spPr>
            <a:xfrm>
              <a:off x="4559828" y="2150015"/>
              <a:ext cx="69850" cy="0"/>
            </a:xfrm>
            <a:custGeom>
              <a:avLst/>
              <a:gdLst/>
              <a:ahLst/>
              <a:cxnLst/>
              <a:rect l="l" t="t" r="r" b="b"/>
              <a:pathLst>
                <a:path w="69850" h="0">
                  <a:moveTo>
                    <a:pt x="69583" y="0"/>
                  </a:moveTo>
                  <a:lnTo>
                    <a:pt x="0" y="0"/>
                  </a:lnTo>
                </a:path>
              </a:pathLst>
            </a:custGeom>
            <a:ln w="5854">
              <a:solidFill>
                <a:srgbClr val="231F20"/>
              </a:solidFill>
            </a:ln>
          </p:spPr>
          <p:txBody>
            <a:bodyPr wrap="square" lIns="0" tIns="0" rIns="0" bIns="0" rtlCol="0"/>
            <a:lstStyle/>
            <a:p/>
          </p:txBody>
        </p:sp>
        <p:sp>
          <p:nvSpPr>
            <p:cNvPr id="925" name="object 925" descr=""/>
            <p:cNvSpPr/>
            <p:nvPr/>
          </p:nvSpPr>
          <p:spPr>
            <a:xfrm>
              <a:off x="4482302" y="2139776"/>
              <a:ext cx="635" cy="0"/>
            </a:xfrm>
            <a:custGeom>
              <a:avLst/>
              <a:gdLst/>
              <a:ahLst/>
              <a:cxnLst/>
              <a:rect l="l" t="t" r="r" b="b"/>
              <a:pathLst>
                <a:path w="635" h="0">
                  <a:moveTo>
                    <a:pt x="215" y="0"/>
                  </a:moveTo>
                  <a:lnTo>
                    <a:pt x="0" y="0"/>
                  </a:lnTo>
                </a:path>
              </a:pathLst>
            </a:custGeom>
            <a:ln w="5854">
              <a:solidFill>
                <a:srgbClr val="231F20"/>
              </a:solidFill>
            </a:ln>
          </p:spPr>
          <p:txBody>
            <a:bodyPr wrap="square" lIns="0" tIns="0" rIns="0" bIns="0" rtlCol="0"/>
            <a:lstStyle/>
            <a:p/>
          </p:txBody>
        </p:sp>
        <p:sp>
          <p:nvSpPr>
            <p:cNvPr id="926" name="object 926" descr=""/>
            <p:cNvSpPr/>
            <p:nvPr/>
          </p:nvSpPr>
          <p:spPr>
            <a:xfrm>
              <a:off x="4543526" y="2012940"/>
              <a:ext cx="5715" cy="8890"/>
            </a:xfrm>
            <a:custGeom>
              <a:avLst/>
              <a:gdLst/>
              <a:ahLst/>
              <a:cxnLst/>
              <a:rect l="l" t="t" r="r" b="b"/>
              <a:pathLst>
                <a:path w="5714" h="8889">
                  <a:moveTo>
                    <a:pt x="5232" y="8356"/>
                  </a:moveTo>
                  <a:lnTo>
                    <a:pt x="0" y="8356"/>
                  </a:lnTo>
                  <a:lnTo>
                    <a:pt x="0" y="0"/>
                  </a:lnTo>
                </a:path>
              </a:pathLst>
            </a:custGeom>
            <a:ln w="5854">
              <a:solidFill>
                <a:srgbClr val="231F20"/>
              </a:solidFill>
            </a:ln>
          </p:spPr>
          <p:txBody>
            <a:bodyPr wrap="square" lIns="0" tIns="0" rIns="0" bIns="0" rtlCol="0"/>
            <a:lstStyle/>
            <a:p/>
          </p:txBody>
        </p:sp>
        <p:sp>
          <p:nvSpPr>
            <p:cNvPr id="927" name="object 927" descr=""/>
            <p:cNvSpPr/>
            <p:nvPr/>
          </p:nvSpPr>
          <p:spPr>
            <a:xfrm>
              <a:off x="4543531" y="2021301"/>
              <a:ext cx="0" cy="6985"/>
            </a:xfrm>
            <a:custGeom>
              <a:avLst/>
              <a:gdLst/>
              <a:ahLst/>
              <a:cxnLst/>
              <a:rect l="l" t="t" r="r" b="b"/>
              <a:pathLst>
                <a:path w="0" h="6985">
                  <a:moveTo>
                    <a:pt x="0" y="6680"/>
                  </a:moveTo>
                  <a:lnTo>
                    <a:pt x="0" y="0"/>
                  </a:lnTo>
                </a:path>
              </a:pathLst>
            </a:custGeom>
            <a:ln w="5854">
              <a:solidFill>
                <a:srgbClr val="231F20"/>
              </a:solidFill>
            </a:ln>
          </p:spPr>
          <p:txBody>
            <a:bodyPr wrap="square" lIns="0" tIns="0" rIns="0" bIns="0" rtlCol="0"/>
            <a:lstStyle/>
            <a:p/>
          </p:txBody>
        </p:sp>
        <p:sp>
          <p:nvSpPr>
            <p:cNvPr id="928" name="object 928" descr=""/>
            <p:cNvSpPr/>
            <p:nvPr/>
          </p:nvSpPr>
          <p:spPr>
            <a:xfrm>
              <a:off x="4528492" y="2013563"/>
              <a:ext cx="5715" cy="8890"/>
            </a:xfrm>
            <a:custGeom>
              <a:avLst/>
              <a:gdLst/>
              <a:ahLst/>
              <a:cxnLst/>
              <a:rect l="l" t="t" r="r" b="b"/>
              <a:pathLst>
                <a:path w="5714" h="8889">
                  <a:moveTo>
                    <a:pt x="5638" y="0"/>
                  </a:moveTo>
                  <a:lnTo>
                    <a:pt x="5638" y="8356"/>
                  </a:lnTo>
                  <a:lnTo>
                    <a:pt x="0" y="8356"/>
                  </a:lnTo>
                </a:path>
              </a:pathLst>
            </a:custGeom>
            <a:ln w="5854">
              <a:solidFill>
                <a:srgbClr val="231F20"/>
              </a:solidFill>
            </a:ln>
          </p:spPr>
          <p:txBody>
            <a:bodyPr wrap="square" lIns="0" tIns="0" rIns="0" bIns="0" rtlCol="0"/>
            <a:lstStyle/>
            <a:p/>
          </p:txBody>
        </p:sp>
        <p:sp>
          <p:nvSpPr>
            <p:cNvPr id="929" name="object 929" descr=""/>
            <p:cNvSpPr/>
            <p:nvPr/>
          </p:nvSpPr>
          <p:spPr>
            <a:xfrm>
              <a:off x="4526185" y="2025061"/>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930" name="object 930" descr=""/>
            <p:cNvSpPr/>
            <p:nvPr/>
          </p:nvSpPr>
          <p:spPr>
            <a:xfrm>
              <a:off x="4523054" y="2021922"/>
              <a:ext cx="1905" cy="0"/>
            </a:xfrm>
            <a:custGeom>
              <a:avLst/>
              <a:gdLst/>
              <a:ahLst/>
              <a:cxnLst/>
              <a:rect l="l" t="t" r="r" b="b"/>
              <a:pathLst>
                <a:path w="1904" h="0">
                  <a:moveTo>
                    <a:pt x="1676" y="0"/>
                  </a:moveTo>
                  <a:lnTo>
                    <a:pt x="0" y="0"/>
                  </a:lnTo>
                </a:path>
              </a:pathLst>
            </a:custGeom>
            <a:ln w="5854">
              <a:solidFill>
                <a:srgbClr val="231F20"/>
              </a:solidFill>
            </a:ln>
          </p:spPr>
          <p:txBody>
            <a:bodyPr wrap="square" lIns="0" tIns="0" rIns="0" bIns="0" rtlCol="0"/>
            <a:lstStyle/>
            <a:p/>
          </p:txBody>
        </p:sp>
        <p:sp>
          <p:nvSpPr>
            <p:cNvPr id="931" name="object 931" descr=""/>
            <p:cNvSpPr/>
            <p:nvPr/>
          </p:nvSpPr>
          <p:spPr>
            <a:xfrm>
              <a:off x="4520554" y="2025476"/>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32" name="object 932" descr=""/>
            <p:cNvSpPr/>
            <p:nvPr/>
          </p:nvSpPr>
          <p:spPr>
            <a:xfrm>
              <a:off x="4517204" y="202192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33" name="object 933" descr=""/>
            <p:cNvSpPr/>
            <p:nvPr/>
          </p:nvSpPr>
          <p:spPr>
            <a:xfrm>
              <a:off x="4514700" y="2025476"/>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34" name="object 934" descr=""/>
            <p:cNvSpPr/>
            <p:nvPr/>
          </p:nvSpPr>
          <p:spPr>
            <a:xfrm>
              <a:off x="4511357" y="202192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35" name="object 935" descr=""/>
            <p:cNvSpPr/>
            <p:nvPr/>
          </p:nvSpPr>
          <p:spPr>
            <a:xfrm>
              <a:off x="4508853" y="2025476"/>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36" name="object 936" descr=""/>
            <p:cNvSpPr/>
            <p:nvPr/>
          </p:nvSpPr>
          <p:spPr>
            <a:xfrm>
              <a:off x="4505502" y="202192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37" name="object 937" descr=""/>
            <p:cNvSpPr/>
            <p:nvPr/>
          </p:nvSpPr>
          <p:spPr>
            <a:xfrm>
              <a:off x="4502998" y="2025476"/>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38" name="object 938" descr=""/>
            <p:cNvSpPr/>
            <p:nvPr/>
          </p:nvSpPr>
          <p:spPr>
            <a:xfrm>
              <a:off x="4499655" y="202192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39" name="object 939" descr=""/>
            <p:cNvSpPr/>
            <p:nvPr/>
          </p:nvSpPr>
          <p:spPr>
            <a:xfrm>
              <a:off x="4497152" y="2025476"/>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940" name="object 940" descr=""/>
            <p:cNvSpPr/>
            <p:nvPr/>
          </p:nvSpPr>
          <p:spPr>
            <a:xfrm>
              <a:off x="4493800" y="202192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41" name="object 941" descr=""/>
            <p:cNvSpPr/>
            <p:nvPr/>
          </p:nvSpPr>
          <p:spPr>
            <a:xfrm>
              <a:off x="4491292" y="2025476"/>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942" name="object 942" descr=""/>
            <p:cNvSpPr/>
            <p:nvPr/>
          </p:nvSpPr>
          <p:spPr>
            <a:xfrm>
              <a:off x="4487953" y="202192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43" name="object 943" descr=""/>
            <p:cNvSpPr/>
            <p:nvPr/>
          </p:nvSpPr>
          <p:spPr>
            <a:xfrm>
              <a:off x="4485445" y="2025476"/>
              <a:ext cx="1270" cy="0"/>
            </a:xfrm>
            <a:custGeom>
              <a:avLst/>
              <a:gdLst/>
              <a:ahLst/>
              <a:cxnLst/>
              <a:rect l="l" t="t" r="r" b="b"/>
              <a:pathLst>
                <a:path w="1270" h="0">
                  <a:moveTo>
                    <a:pt x="0" y="0"/>
                  </a:moveTo>
                  <a:lnTo>
                    <a:pt x="825" y="0"/>
                  </a:lnTo>
                </a:path>
              </a:pathLst>
            </a:custGeom>
            <a:ln w="5854">
              <a:solidFill>
                <a:srgbClr val="231F20"/>
              </a:solidFill>
            </a:ln>
          </p:spPr>
          <p:txBody>
            <a:bodyPr wrap="square" lIns="0" tIns="0" rIns="0" bIns="0" rtlCol="0"/>
            <a:lstStyle/>
            <a:p/>
          </p:txBody>
        </p:sp>
        <p:sp>
          <p:nvSpPr>
            <p:cNvPr id="944" name="object 944" descr=""/>
            <p:cNvSpPr/>
            <p:nvPr/>
          </p:nvSpPr>
          <p:spPr>
            <a:xfrm>
              <a:off x="4534131" y="2021922"/>
              <a:ext cx="0" cy="6350"/>
            </a:xfrm>
            <a:custGeom>
              <a:avLst/>
              <a:gdLst/>
              <a:ahLst/>
              <a:cxnLst/>
              <a:rect l="l" t="t" r="r" b="b"/>
              <a:pathLst>
                <a:path w="0" h="6350">
                  <a:moveTo>
                    <a:pt x="0" y="0"/>
                  </a:moveTo>
                  <a:lnTo>
                    <a:pt x="0" y="6057"/>
                  </a:lnTo>
                </a:path>
              </a:pathLst>
            </a:custGeom>
            <a:ln w="5854">
              <a:solidFill>
                <a:srgbClr val="231F20"/>
              </a:solidFill>
            </a:ln>
          </p:spPr>
          <p:txBody>
            <a:bodyPr wrap="square" lIns="0" tIns="0" rIns="0" bIns="0" rtlCol="0"/>
            <a:lstStyle/>
            <a:p/>
          </p:txBody>
        </p:sp>
        <p:sp>
          <p:nvSpPr>
            <p:cNvPr id="945" name="object 945" descr=""/>
            <p:cNvSpPr/>
            <p:nvPr/>
          </p:nvSpPr>
          <p:spPr>
            <a:xfrm>
              <a:off x="4559832" y="2006041"/>
              <a:ext cx="84455" cy="10160"/>
            </a:xfrm>
            <a:custGeom>
              <a:avLst/>
              <a:gdLst/>
              <a:ahLst/>
              <a:cxnLst/>
              <a:rect l="l" t="t" r="r" b="b"/>
              <a:pathLst>
                <a:path w="84454" h="10160">
                  <a:moveTo>
                    <a:pt x="83997" y="0"/>
                  </a:moveTo>
                  <a:lnTo>
                    <a:pt x="0" y="0"/>
                  </a:lnTo>
                  <a:lnTo>
                    <a:pt x="0" y="5854"/>
                  </a:lnTo>
                  <a:lnTo>
                    <a:pt x="0" y="10033"/>
                  </a:lnTo>
                </a:path>
              </a:pathLst>
            </a:custGeom>
            <a:ln w="5854">
              <a:solidFill>
                <a:srgbClr val="231F20"/>
              </a:solidFill>
            </a:ln>
          </p:spPr>
          <p:txBody>
            <a:bodyPr wrap="square" lIns="0" tIns="0" rIns="0" bIns="0" rtlCol="0"/>
            <a:lstStyle/>
            <a:p/>
          </p:txBody>
        </p:sp>
        <p:sp>
          <p:nvSpPr>
            <p:cNvPr id="946" name="object 946" descr=""/>
            <p:cNvSpPr/>
            <p:nvPr/>
          </p:nvSpPr>
          <p:spPr>
            <a:xfrm>
              <a:off x="4485441" y="2142908"/>
              <a:ext cx="635" cy="0"/>
            </a:xfrm>
            <a:custGeom>
              <a:avLst/>
              <a:gdLst/>
              <a:ahLst/>
              <a:cxnLst/>
              <a:rect l="l" t="t" r="r" b="b"/>
              <a:pathLst>
                <a:path w="635" h="0">
                  <a:moveTo>
                    <a:pt x="419" y="0"/>
                  </a:moveTo>
                  <a:lnTo>
                    <a:pt x="0" y="0"/>
                  </a:lnTo>
                </a:path>
              </a:pathLst>
            </a:custGeom>
            <a:ln w="5854">
              <a:solidFill>
                <a:srgbClr val="231F20"/>
              </a:solidFill>
            </a:ln>
          </p:spPr>
          <p:txBody>
            <a:bodyPr wrap="square" lIns="0" tIns="0" rIns="0" bIns="0" rtlCol="0"/>
            <a:lstStyle/>
            <a:p/>
          </p:txBody>
        </p:sp>
        <p:sp>
          <p:nvSpPr>
            <p:cNvPr id="947" name="object 947" descr=""/>
            <p:cNvSpPr/>
            <p:nvPr/>
          </p:nvSpPr>
          <p:spPr>
            <a:xfrm>
              <a:off x="4559828" y="2138939"/>
              <a:ext cx="69850" cy="8255"/>
            </a:xfrm>
            <a:custGeom>
              <a:avLst/>
              <a:gdLst/>
              <a:ahLst/>
              <a:cxnLst/>
              <a:rect l="l" t="t" r="r" b="b"/>
              <a:pathLst>
                <a:path w="69850" h="8255">
                  <a:moveTo>
                    <a:pt x="0" y="0"/>
                  </a:moveTo>
                  <a:lnTo>
                    <a:pt x="0" y="7734"/>
                  </a:lnTo>
                  <a:lnTo>
                    <a:pt x="69367" y="7734"/>
                  </a:lnTo>
                </a:path>
              </a:pathLst>
            </a:custGeom>
            <a:ln w="5854">
              <a:solidFill>
                <a:srgbClr val="231F20"/>
              </a:solidFill>
            </a:ln>
          </p:spPr>
          <p:txBody>
            <a:bodyPr wrap="square" lIns="0" tIns="0" rIns="0" bIns="0" rtlCol="0"/>
            <a:lstStyle/>
            <a:p/>
          </p:txBody>
        </p:sp>
        <p:sp>
          <p:nvSpPr>
            <p:cNvPr id="948" name="object 948" descr=""/>
            <p:cNvSpPr/>
            <p:nvPr/>
          </p:nvSpPr>
          <p:spPr>
            <a:xfrm>
              <a:off x="4559833" y="2016075"/>
              <a:ext cx="69850" cy="5080"/>
            </a:xfrm>
            <a:custGeom>
              <a:avLst/>
              <a:gdLst/>
              <a:ahLst/>
              <a:cxnLst/>
              <a:rect l="l" t="t" r="r" b="b"/>
              <a:pathLst>
                <a:path w="69850" h="5080">
                  <a:moveTo>
                    <a:pt x="69367" y="0"/>
                  </a:moveTo>
                  <a:lnTo>
                    <a:pt x="0" y="0"/>
                  </a:lnTo>
                  <a:lnTo>
                    <a:pt x="0" y="5016"/>
                  </a:lnTo>
                </a:path>
              </a:pathLst>
            </a:custGeom>
            <a:ln w="5854">
              <a:solidFill>
                <a:srgbClr val="231F20"/>
              </a:solidFill>
            </a:ln>
          </p:spPr>
          <p:txBody>
            <a:bodyPr wrap="square" lIns="0" tIns="0" rIns="0" bIns="0" rtlCol="0"/>
            <a:lstStyle/>
            <a:p/>
          </p:txBody>
        </p:sp>
        <p:sp>
          <p:nvSpPr>
            <p:cNvPr id="949" name="object 949" descr=""/>
            <p:cNvSpPr/>
            <p:nvPr/>
          </p:nvSpPr>
          <p:spPr>
            <a:xfrm>
              <a:off x="4559828" y="2137476"/>
              <a:ext cx="69850" cy="1905"/>
            </a:xfrm>
            <a:custGeom>
              <a:avLst/>
              <a:gdLst/>
              <a:ahLst/>
              <a:cxnLst/>
              <a:rect l="l" t="t" r="r" b="b"/>
              <a:pathLst>
                <a:path w="69850" h="1905">
                  <a:moveTo>
                    <a:pt x="0" y="0"/>
                  </a:moveTo>
                  <a:lnTo>
                    <a:pt x="0" y="1460"/>
                  </a:lnTo>
                  <a:lnTo>
                    <a:pt x="69367" y="1460"/>
                  </a:lnTo>
                </a:path>
              </a:pathLst>
            </a:custGeom>
            <a:ln w="5854">
              <a:solidFill>
                <a:srgbClr val="231F20"/>
              </a:solidFill>
            </a:ln>
          </p:spPr>
          <p:txBody>
            <a:bodyPr wrap="square" lIns="0" tIns="0" rIns="0" bIns="0" rtlCol="0"/>
            <a:lstStyle/>
            <a:p/>
          </p:txBody>
        </p:sp>
        <p:sp>
          <p:nvSpPr>
            <p:cNvPr id="950" name="object 950" descr=""/>
            <p:cNvSpPr/>
            <p:nvPr/>
          </p:nvSpPr>
          <p:spPr>
            <a:xfrm>
              <a:off x="4559833" y="2021085"/>
              <a:ext cx="69850" cy="1905"/>
            </a:xfrm>
            <a:custGeom>
              <a:avLst/>
              <a:gdLst/>
              <a:ahLst/>
              <a:cxnLst/>
              <a:rect l="l" t="t" r="r" b="b"/>
              <a:pathLst>
                <a:path w="69850" h="1905">
                  <a:moveTo>
                    <a:pt x="69367" y="0"/>
                  </a:moveTo>
                  <a:lnTo>
                    <a:pt x="0" y="0"/>
                  </a:lnTo>
                  <a:lnTo>
                    <a:pt x="0" y="1460"/>
                  </a:lnTo>
                </a:path>
              </a:pathLst>
            </a:custGeom>
            <a:ln w="5854">
              <a:solidFill>
                <a:srgbClr val="231F20"/>
              </a:solidFill>
            </a:ln>
          </p:spPr>
          <p:txBody>
            <a:bodyPr wrap="square" lIns="0" tIns="0" rIns="0" bIns="0" rtlCol="0"/>
            <a:lstStyle/>
            <a:p/>
          </p:txBody>
        </p:sp>
        <p:sp>
          <p:nvSpPr>
            <p:cNvPr id="951" name="object 951" descr=""/>
            <p:cNvSpPr/>
            <p:nvPr/>
          </p:nvSpPr>
          <p:spPr>
            <a:xfrm>
              <a:off x="4650515" y="1868760"/>
              <a:ext cx="0" cy="73025"/>
            </a:xfrm>
            <a:custGeom>
              <a:avLst/>
              <a:gdLst/>
              <a:ahLst/>
              <a:cxnLst/>
              <a:rect l="l" t="t" r="r" b="b"/>
              <a:pathLst>
                <a:path w="0" h="73025">
                  <a:moveTo>
                    <a:pt x="0" y="0"/>
                  </a:moveTo>
                  <a:lnTo>
                    <a:pt x="0" y="72923"/>
                  </a:lnTo>
                </a:path>
              </a:pathLst>
            </a:custGeom>
            <a:ln w="5854">
              <a:solidFill>
                <a:srgbClr val="231F20"/>
              </a:solidFill>
            </a:ln>
          </p:spPr>
          <p:txBody>
            <a:bodyPr wrap="square" lIns="0" tIns="0" rIns="0" bIns="0" rtlCol="0"/>
            <a:lstStyle/>
            <a:p/>
          </p:txBody>
        </p:sp>
        <p:sp>
          <p:nvSpPr>
            <p:cNvPr id="952" name="object 952" descr=""/>
            <p:cNvSpPr/>
            <p:nvPr/>
          </p:nvSpPr>
          <p:spPr>
            <a:xfrm>
              <a:off x="4656151" y="1959031"/>
              <a:ext cx="2540" cy="0"/>
            </a:xfrm>
            <a:custGeom>
              <a:avLst/>
              <a:gdLst/>
              <a:ahLst/>
              <a:cxnLst/>
              <a:rect l="l" t="t" r="r" b="b"/>
              <a:pathLst>
                <a:path w="2539" h="0">
                  <a:moveTo>
                    <a:pt x="2095" y="0"/>
                  </a:moveTo>
                  <a:lnTo>
                    <a:pt x="0" y="0"/>
                  </a:lnTo>
                </a:path>
              </a:pathLst>
            </a:custGeom>
            <a:ln w="5854">
              <a:solidFill>
                <a:srgbClr val="231F20"/>
              </a:solidFill>
            </a:ln>
          </p:spPr>
          <p:txBody>
            <a:bodyPr wrap="square" lIns="0" tIns="0" rIns="0" bIns="0" rtlCol="0"/>
            <a:lstStyle/>
            <a:p/>
          </p:txBody>
        </p:sp>
        <p:sp>
          <p:nvSpPr>
            <p:cNvPr id="953" name="object 953" descr=""/>
            <p:cNvSpPr/>
            <p:nvPr/>
          </p:nvSpPr>
          <p:spPr>
            <a:xfrm>
              <a:off x="4656151" y="1851210"/>
              <a:ext cx="2540" cy="0"/>
            </a:xfrm>
            <a:custGeom>
              <a:avLst/>
              <a:gdLst/>
              <a:ahLst/>
              <a:cxnLst/>
              <a:rect l="l" t="t" r="r" b="b"/>
              <a:pathLst>
                <a:path w="2539" h="0">
                  <a:moveTo>
                    <a:pt x="2095" y="0"/>
                  </a:moveTo>
                  <a:lnTo>
                    <a:pt x="0" y="0"/>
                  </a:lnTo>
                </a:path>
              </a:pathLst>
            </a:custGeom>
            <a:ln w="5854">
              <a:solidFill>
                <a:srgbClr val="231F20"/>
              </a:solidFill>
            </a:ln>
          </p:spPr>
          <p:txBody>
            <a:bodyPr wrap="square" lIns="0" tIns="0" rIns="0" bIns="0" rtlCol="0"/>
            <a:lstStyle/>
            <a:p/>
          </p:txBody>
        </p:sp>
        <p:sp>
          <p:nvSpPr>
            <p:cNvPr id="954" name="object 954" descr=""/>
            <p:cNvSpPr/>
            <p:nvPr/>
          </p:nvSpPr>
          <p:spPr>
            <a:xfrm>
              <a:off x="4559828" y="2022549"/>
              <a:ext cx="0" cy="14604"/>
            </a:xfrm>
            <a:custGeom>
              <a:avLst/>
              <a:gdLst/>
              <a:ahLst/>
              <a:cxnLst/>
              <a:rect l="l" t="t" r="r" b="b"/>
              <a:pathLst>
                <a:path w="0" h="14605">
                  <a:moveTo>
                    <a:pt x="0" y="0"/>
                  </a:moveTo>
                  <a:lnTo>
                    <a:pt x="0" y="14211"/>
                  </a:lnTo>
                </a:path>
              </a:pathLst>
            </a:custGeom>
            <a:ln w="5854">
              <a:solidFill>
                <a:srgbClr val="231F20"/>
              </a:solidFill>
            </a:ln>
          </p:spPr>
          <p:txBody>
            <a:bodyPr wrap="square" lIns="0" tIns="0" rIns="0" bIns="0" rtlCol="0"/>
            <a:lstStyle/>
            <a:p/>
          </p:txBody>
        </p:sp>
        <p:sp>
          <p:nvSpPr>
            <p:cNvPr id="955" name="object 955" descr=""/>
            <p:cNvSpPr/>
            <p:nvPr/>
          </p:nvSpPr>
          <p:spPr>
            <a:xfrm>
              <a:off x="4559828" y="2127448"/>
              <a:ext cx="0" cy="10160"/>
            </a:xfrm>
            <a:custGeom>
              <a:avLst/>
              <a:gdLst/>
              <a:ahLst/>
              <a:cxnLst/>
              <a:rect l="l" t="t" r="r" b="b"/>
              <a:pathLst>
                <a:path w="0" h="10160">
                  <a:moveTo>
                    <a:pt x="0" y="0"/>
                  </a:moveTo>
                  <a:lnTo>
                    <a:pt x="0" y="10033"/>
                  </a:lnTo>
                </a:path>
              </a:pathLst>
            </a:custGeom>
            <a:ln w="5854">
              <a:solidFill>
                <a:srgbClr val="231F20"/>
              </a:solidFill>
            </a:ln>
          </p:spPr>
          <p:txBody>
            <a:bodyPr wrap="square" lIns="0" tIns="0" rIns="0" bIns="0" rtlCol="0"/>
            <a:lstStyle/>
            <a:p/>
          </p:txBody>
        </p:sp>
        <p:sp>
          <p:nvSpPr>
            <p:cNvPr id="956" name="object 956" descr=""/>
            <p:cNvSpPr/>
            <p:nvPr/>
          </p:nvSpPr>
          <p:spPr>
            <a:xfrm>
              <a:off x="4559828" y="2123268"/>
              <a:ext cx="0" cy="4445"/>
            </a:xfrm>
            <a:custGeom>
              <a:avLst/>
              <a:gdLst/>
              <a:ahLst/>
              <a:cxnLst/>
              <a:rect l="l" t="t" r="r" b="b"/>
              <a:pathLst>
                <a:path w="0" h="4444">
                  <a:moveTo>
                    <a:pt x="0" y="0"/>
                  </a:moveTo>
                  <a:lnTo>
                    <a:pt x="0" y="3962"/>
                  </a:lnTo>
                </a:path>
              </a:pathLst>
            </a:custGeom>
            <a:ln w="5854">
              <a:solidFill>
                <a:srgbClr val="231F20"/>
              </a:solidFill>
            </a:ln>
          </p:spPr>
          <p:txBody>
            <a:bodyPr wrap="square" lIns="0" tIns="0" rIns="0" bIns="0" rtlCol="0"/>
            <a:lstStyle/>
            <a:p/>
          </p:txBody>
        </p:sp>
        <p:sp>
          <p:nvSpPr>
            <p:cNvPr id="957" name="object 957" descr=""/>
            <p:cNvSpPr/>
            <p:nvPr/>
          </p:nvSpPr>
          <p:spPr>
            <a:xfrm>
              <a:off x="4643832" y="2005210"/>
              <a:ext cx="14604" cy="1905"/>
            </a:xfrm>
            <a:custGeom>
              <a:avLst/>
              <a:gdLst/>
              <a:ahLst/>
              <a:cxnLst/>
              <a:rect l="l" t="t" r="r" b="b"/>
              <a:pathLst>
                <a:path w="14604" h="1905">
                  <a:moveTo>
                    <a:pt x="14414" y="0"/>
                  </a:moveTo>
                  <a:lnTo>
                    <a:pt x="0" y="0"/>
                  </a:lnTo>
                  <a:lnTo>
                    <a:pt x="0" y="1879"/>
                  </a:lnTo>
                </a:path>
              </a:pathLst>
            </a:custGeom>
            <a:ln w="5854">
              <a:solidFill>
                <a:srgbClr val="231F20"/>
              </a:solidFill>
            </a:ln>
          </p:spPr>
          <p:txBody>
            <a:bodyPr wrap="square" lIns="0" tIns="0" rIns="0" bIns="0" rtlCol="0"/>
            <a:lstStyle/>
            <a:p/>
          </p:txBody>
        </p:sp>
        <p:sp>
          <p:nvSpPr>
            <p:cNvPr id="958" name="object 958" descr=""/>
            <p:cNvSpPr/>
            <p:nvPr/>
          </p:nvSpPr>
          <p:spPr>
            <a:xfrm>
              <a:off x="4643829" y="2152941"/>
              <a:ext cx="14604" cy="1905"/>
            </a:xfrm>
            <a:custGeom>
              <a:avLst/>
              <a:gdLst/>
              <a:ahLst/>
              <a:cxnLst/>
              <a:rect l="l" t="t" r="r" b="b"/>
              <a:pathLst>
                <a:path w="14604" h="1905">
                  <a:moveTo>
                    <a:pt x="0" y="0"/>
                  </a:moveTo>
                  <a:lnTo>
                    <a:pt x="0" y="1879"/>
                  </a:lnTo>
                  <a:lnTo>
                    <a:pt x="14414" y="1879"/>
                  </a:lnTo>
                </a:path>
              </a:pathLst>
            </a:custGeom>
            <a:ln w="5854">
              <a:solidFill>
                <a:srgbClr val="231F20"/>
              </a:solidFill>
            </a:ln>
          </p:spPr>
          <p:txBody>
            <a:bodyPr wrap="square" lIns="0" tIns="0" rIns="0" bIns="0" rtlCol="0"/>
            <a:lstStyle/>
            <a:p/>
          </p:txBody>
        </p:sp>
        <p:sp>
          <p:nvSpPr>
            <p:cNvPr id="959" name="object 959" descr=""/>
            <p:cNvSpPr/>
            <p:nvPr/>
          </p:nvSpPr>
          <p:spPr>
            <a:xfrm>
              <a:off x="4559828" y="2120756"/>
              <a:ext cx="0" cy="2540"/>
            </a:xfrm>
            <a:custGeom>
              <a:avLst/>
              <a:gdLst/>
              <a:ahLst/>
              <a:cxnLst/>
              <a:rect l="l" t="t" r="r" b="b"/>
              <a:pathLst>
                <a:path w="0" h="2539">
                  <a:moveTo>
                    <a:pt x="0" y="0"/>
                  </a:moveTo>
                  <a:lnTo>
                    <a:pt x="0" y="2514"/>
                  </a:lnTo>
                </a:path>
              </a:pathLst>
            </a:custGeom>
            <a:ln w="5854">
              <a:solidFill>
                <a:srgbClr val="231F20"/>
              </a:solidFill>
            </a:ln>
          </p:spPr>
          <p:txBody>
            <a:bodyPr wrap="square" lIns="0" tIns="0" rIns="0" bIns="0" rtlCol="0"/>
            <a:lstStyle/>
            <a:p/>
          </p:txBody>
        </p:sp>
        <p:sp>
          <p:nvSpPr>
            <p:cNvPr id="960" name="object 960" descr=""/>
            <p:cNvSpPr/>
            <p:nvPr/>
          </p:nvSpPr>
          <p:spPr>
            <a:xfrm>
              <a:off x="4559828" y="2036762"/>
              <a:ext cx="0" cy="2540"/>
            </a:xfrm>
            <a:custGeom>
              <a:avLst/>
              <a:gdLst/>
              <a:ahLst/>
              <a:cxnLst/>
              <a:rect l="l" t="t" r="r" b="b"/>
              <a:pathLst>
                <a:path w="0" h="2539">
                  <a:moveTo>
                    <a:pt x="0" y="0"/>
                  </a:moveTo>
                  <a:lnTo>
                    <a:pt x="0" y="2501"/>
                  </a:lnTo>
                </a:path>
              </a:pathLst>
            </a:custGeom>
            <a:ln w="5854">
              <a:solidFill>
                <a:srgbClr val="231F20"/>
              </a:solidFill>
            </a:ln>
          </p:spPr>
          <p:txBody>
            <a:bodyPr wrap="square" lIns="0" tIns="0" rIns="0" bIns="0" rtlCol="0"/>
            <a:lstStyle/>
            <a:p/>
          </p:txBody>
        </p:sp>
        <p:sp>
          <p:nvSpPr>
            <p:cNvPr id="961" name="object 961" descr=""/>
            <p:cNvSpPr/>
            <p:nvPr/>
          </p:nvSpPr>
          <p:spPr>
            <a:xfrm>
              <a:off x="4559828" y="2120553"/>
              <a:ext cx="0" cy="635"/>
            </a:xfrm>
            <a:custGeom>
              <a:avLst/>
              <a:gdLst/>
              <a:ahLst/>
              <a:cxnLst/>
              <a:rect l="l" t="t" r="r" b="b"/>
              <a:pathLst>
                <a:path w="0" h="635">
                  <a:moveTo>
                    <a:pt x="0" y="203"/>
                  </a:moveTo>
                  <a:lnTo>
                    <a:pt x="0" y="0"/>
                  </a:lnTo>
                </a:path>
              </a:pathLst>
            </a:custGeom>
            <a:ln w="5854">
              <a:solidFill>
                <a:srgbClr val="231F20"/>
              </a:solidFill>
            </a:ln>
          </p:spPr>
          <p:txBody>
            <a:bodyPr wrap="square" lIns="0" tIns="0" rIns="0" bIns="0" rtlCol="0"/>
            <a:lstStyle/>
            <a:p/>
          </p:txBody>
        </p:sp>
        <p:sp>
          <p:nvSpPr>
            <p:cNvPr id="962" name="object 962" descr=""/>
            <p:cNvSpPr/>
            <p:nvPr/>
          </p:nvSpPr>
          <p:spPr>
            <a:xfrm>
              <a:off x="4559828" y="2039262"/>
              <a:ext cx="0" cy="635"/>
            </a:xfrm>
            <a:custGeom>
              <a:avLst/>
              <a:gdLst/>
              <a:ahLst/>
              <a:cxnLst/>
              <a:rect l="l" t="t" r="r" b="b"/>
              <a:pathLst>
                <a:path w="0" h="635">
                  <a:moveTo>
                    <a:pt x="0" y="215"/>
                  </a:moveTo>
                  <a:lnTo>
                    <a:pt x="0" y="0"/>
                  </a:lnTo>
                </a:path>
              </a:pathLst>
            </a:custGeom>
            <a:ln w="5854">
              <a:solidFill>
                <a:srgbClr val="231F20"/>
              </a:solidFill>
            </a:ln>
          </p:spPr>
          <p:txBody>
            <a:bodyPr wrap="square" lIns="0" tIns="0" rIns="0" bIns="0" rtlCol="0"/>
            <a:lstStyle/>
            <a:p/>
          </p:txBody>
        </p:sp>
        <p:sp>
          <p:nvSpPr>
            <p:cNvPr id="963" name="object 963" descr=""/>
            <p:cNvSpPr/>
            <p:nvPr/>
          </p:nvSpPr>
          <p:spPr>
            <a:xfrm>
              <a:off x="4534131" y="2018791"/>
              <a:ext cx="9525" cy="0"/>
            </a:xfrm>
            <a:custGeom>
              <a:avLst/>
              <a:gdLst/>
              <a:ahLst/>
              <a:cxnLst/>
              <a:rect l="l" t="t" r="r" b="b"/>
              <a:pathLst>
                <a:path w="9525" h="0">
                  <a:moveTo>
                    <a:pt x="0" y="0"/>
                  </a:moveTo>
                  <a:lnTo>
                    <a:pt x="9398" y="0"/>
                  </a:lnTo>
                </a:path>
              </a:pathLst>
            </a:custGeom>
            <a:ln w="5854">
              <a:solidFill>
                <a:srgbClr val="231F20"/>
              </a:solidFill>
            </a:ln>
          </p:spPr>
          <p:txBody>
            <a:bodyPr wrap="square" lIns="0" tIns="0" rIns="0" bIns="0" rtlCol="0"/>
            <a:lstStyle/>
            <a:p/>
          </p:txBody>
        </p:sp>
        <p:sp>
          <p:nvSpPr>
            <p:cNvPr id="964" name="object 964" descr=""/>
            <p:cNvSpPr/>
            <p:nvPr/>
          </p:nvSpPr>
          <p:spPr>
            <a:xfrm>
              <a:off x="4534133" y="2141239"/>
              <a:ext cx="9525" cy="0"/>
            </a:xfrm>
            <a:custGeom>
              <a:avLst/>
              <a:gdLst/>
              <a:ahLst/>
              <a:cxnLst/>
              <a:rect l="l" t="t" r="r" b="b"/>
              <a:pathLst>
                <a:path w="9525" h="0">
                  <a:moveTo>
                    <a:pt x="9398" y="0"/>
                  </a:moveTo>
                  <a:lnTo>
                    <a:pt x="0" y="0"/>
                  </a:lnTo>
                </a:path>
              </a:pathLst>
            </a:custGeom>
            <a:ln w="5854">
              <a:solidFill>
                <a:srgbClr val="231F20"/>
              </a:solidFill>
            </a:ln>
          </p:spPr>
          <p:txBody>
            <a:bodyPr wrap="square" lIns="0" tIns="0" rIns="0" bIns="0" rtlCol="0"/>
            <a:lstStyle/>
            <a:p/>
          </p:txBody>
        </p:sp>
        <p:sp>
          <p:nvSpPr>
            <p:cNvPr id="965" name="object 965" descr=""/>
            <p:cNvSpPr/>
            <p:nvPr/>
          </p:nvSpPr>
          <p:spPr>
            <a:xfrm>
              <a:off x="4528695" y="2034253"/>
              <a:ext cx="5715" cy="21590"/>
            </a:xfrm>
            <a:custGeom>
              <a:avLst/>
              <a:gdLst/>
              <a:ahLst/>
              <a:cxnLst/>
              <a:rect l="l" t="t" r="r" b="b"/>
              <a:pathLst>
                <a:path w="5714" h="21589">
                  <a:moveTo>
                    <a:pt x="5435" y="21310"/>
                  </a:moveTo>
                  <a:lnTo>
                    <a:pt x="5435" y="0"/>
                  </a:lnTo>
                  <a:lnTo>
                    <a:pt x="0" y="0"/>
                  </a:lnTo>
                </a:path>
              </a:pathLst>
            </a:custGeom>
            <a:ln w="5854">
              <a:solidFill>
                <a:srgbClr val="231F20"/>
              </a:solidFill>
            </a:ln>
          </p:spPr>
          <p:txBody>
            <a:bodyPr wrap="square" lIns="0" tIns="0" rIns="0" bIns="0" rtlCol="0"/>
            <a:lstStyle/>
            <a:p/>
          </p:txBody>
        </p:sp>
        <p:sp>
          <p:nvSpPr>
            <p:cNvPr id="966" name="object 966" descr=""/>
            <p:cNvSpPr/>
            <p:nvPr/>
          </p:nvSpPr>
          <p:spPr>
            <a:xfrm>
              <a:off x="4499242" y="2139776"/>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967" name="object 967" descr=""/>
            <p:cNvSpPr/>
            <p:nvPr/>
          </p:nvSpPr>
          <p:spPr>
            <a:xfrm>
              <a:off x="4493381" y="2139776"/>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968" name="object 968" descr=""/>
            <p:cNvSpPr/>
            <p:nvPr/>
          </p:nvSpPr>
          <p:spPr>
            <a:xfrm>
              <a:off x="4505083" y="2139776"/>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969" name="object 969" descr=""/>
            <p:cNvSpPr/>
            <p:nvPr/>
          </p:nvSpPr>
          <p:spPr>
            <a:xfrm>
              <a:off x="4485445" y="2133294"/>
              <a:ext cx="0" cy="10160"/>
            </a:xfrm>
            <a:custGeom>
              <a:avLst/>
              <a:gdLst/>
              <a:ahLst/>
              <a:cxnLst/>
              <a:rect l="l" t="t" r="r" b="b"/>
              <a:pathLst>
                <a:path w="0" h="10160">
                  <a:moveTo>
                    <a:pt x="0" y="9613"/>
                  </a:moveTo>
                  <a:lnTo>
                    <a:pt x="0" y="0"/>
                  </a:lnTo>
                </a:path>
              </a:pathLst>
            </a:custGeom>
            <a:ln w="5854">
              <a:solidFill>
                <a:srgbClr val="231F20"/>
              </a:solidFill>
            </a:ln>
          </p:spPr>
          <p:txBody>
            <a:bodyPr wrap="square" lIns="0" tIns="0" rIns="0" bIns="0" rtlCol="0"/>
            <a:lstStyle/>
            <a:p/>
          </p:txBody>
        </p:sp>
        <p:sp>
          <p:nvSpPr>
            <p:cNvPr id="970" name="object 970" descr=""/>
            <p:cNvSpPr/>
            <p:nvPr/>
          </p:nvSpPr>
          <p:spPr>
            <a:xfrm>
              <a:off x="4522643" y="2139776"/>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71" name="object 971" descr=""/>
            <p:cNvSpPr/>
            <p:nvPr/>
          </p:nvSpPr>
          <p:spPr>
            <a:xfrm>
              <a:off x="4495886" y="2142908"/>
              <a:ext cx="1905" cy="0"/>
            </a:xfrm>
            <a:custGeom>
              <a:avLst/>
              <a:gdLst/>
              <a:ahLst/>
              <a:cxnLst/>
              <a:rect l="l" t="t" r="r" b="b"/>
              <a:pathLst>
                <a:path w="1904" h="0">
                  <a:moveTo>
                    <a:pt x="1676" y="0"/>
                  </a:moveTo>
                  <a:lnTo>
                    <a:pt x="0" y="0"/>
                  </a:lnTo>
                </a:path>
              </a:pathLst>
            </a:custGeom>
            <a:ln w="5854">
              <a:solidFill>
                <a:srgbClr val="231F20"/>
              </a:solidFill>
            </a:ln>
          </p:spPr>
          <p:txBody>
            <a:bodyPr wrap="square" lIns="0" tIns="0" rIns="0" bIns="0" rtlCol="0"/>
            <a:lstStyle/>
            <a:p/>
          </p:txBody>
        </p:sp>
        <p:sp>
          <p:nvSpPr>
            <p:cNvPr id="972" name="object 972" descr=""/>
            <p:cNvSpPr/>
            <p:nvPr/>
          </p:nvSpPr>
          <p:spPr>
            <a:xfrm>
              <a:off x="4510942" y="2139776"/>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73" name="object 973" descr=""/>
            <p:cNvSpPr/>
            <p:nvPr/>
          </p:nvSpPr>
          <p:spPr>
            <a:xfrm>
              <a:off x="4529536" y="2104465"/>
              <a:ext cx="5080" cy="38735"/>
            </a:xfrm>
            <a:custGeom>
              <a:avLst/>
              <a:gdLst/>
              <a:ahLst/>
              <a:cxnLst/>
              <a:rect l="l" t="t" r="r" b="b"/>
              <a:pathLst>
                <a:path w="5079" h="38735">
                  <a:moveTo>
                    <a:pt x="0" y="38442"/>
                  </a:moveTo>
                  <a:lnTo>
                    <a:pt x="4597" y="38442"/>
                  </a:lnTo>
                  <a:lnTo>
                    <a:pt x="4597" y="0"/>
                  </a:lnTo>
                </a:path>
              </a:pathLst>
            </a:custGeom>
            <a:ln w="5854">
              <a:solidFill>
                <a:srgbClr val="231F20"/>
              </a:solidFill>
            </a:ln>
          </p:spPr>
          <p:txBody>
            <a:bodyPr wrap="square" lIns="0" tIns="0" rIns="0" bIns="0" rtlCol="0"/>
            <a:lstStyle/>
            <a:p/>
          </p:txBody>
        </p:sp>
        <p:sp>
          <p:nvSpPr>
            <p:cNvPr id="974" name="object 974" descr=""/>
            <p:cNvSpPr/>
            <p:nvPr/>
          </p:nvSpPr>
          <p:spPr>
            <a:xfrm>
              <a:off x="4501744" y="2142908"/>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75" name="object 975" descr=""/>
            <p:cNvSpPr/>
            <p:nvPr/>
          </p:nvSpPr>
          <p:spPr>
            <a:xfrm>
              <a:off x="4525150" y="2142908"/>
              <a:ext cx="3175" cy="0"/>
            </a:xfrm>
            <a:custGeom>
              <a:avLst/>
              <a:gdLst/>
              <a:ahLst/>
              <a:cxnLst/>
              <a:rect l="l" t="t" r="r" b="b"/>
              <a:pathLst>
                <a:path w="3175" h="0">
                  <a:moveTo>
                    <a:pt x="2921" y="0"/>
                  </a:moveTo>
                  <a:lnTo>
                    <a:pt x="0" y="0"/>
                  </a:lnTo>
                </a:path>
              </a:pathLst>
            </a:custGeom>
            <a:ln w="5854">
              <a:solidFill>
                <a:srgbClr val="231F20"/>
              </a:solidFill>
            </a:ln>
          </p:spPr>
          <p:txBody>
            <a:bodyPr wrap="square" lIns="0" tIns="0" rIns="0" bIns="0" rtlCol="0"/>
            <a:lstStyle/>
            <a:p/>
          </p:txBody>
        </p:sp>
        <p:sp>
          <p:nvSpPr>
            <p:cNvPr id="976" name="object 976" descr=""/>
            <p:cNvSpPr/>
            <p:nvPr/>
          </p:nvSpPr>
          <p:spPr>
            <a:xfrm>
              <a:off x="4507593" y="2142908"/>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77" name="object 977" descr=""/>
            <p:cNvSpPr/>
            <p:nvPr/>
          </p:nvSpPr>
          <p:spPr>
            <a:xfrm>
              <a:off x="4526608" y="2036136"/>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978" name="object 978" descr=""/>
            <p:cNvSpPr/>
            <p:nvPr/>
          </p:nvSpPr>
          <p:spPr>
            <a:xfrm>
              <a:off x="4528492" y="2142492"/>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79" name="object 979" descr=""/>
            <p:cNvSpPr/>
            <p:nvPr/>
          </p:nvSpPr>
          <p:spPr>
            <a:xfrm>
              <a:off x="4523266" y="2034250"/>
              <a:ext cx="1905" cy="0"/>
            </a:xfrm>
            <a:custGeom>
              <a:avLst/>
              <a:gdLst/>
              <a:ahLst/>
              <a:cxnLst/>
              <a:rect l="l" t="t" r="r" b="b"/>
              <a:pathLst>
                <a:path w="1904" h="0">
                  <a:moveTo>
                    <a:pt x="0" y="0"/>
                  </a:moveTo>
                  <a:lnTo>
                    <a:pt x="1879" y="0"/>
                  </a:lnTo>
                </a:path>
              </a:pathLst>
            </a:custGeom>
            <a:ln w="5854">
              <a:solidFill>
                <a:srgbClr val="231F20"/>
              </a:solidFill>
            </a:ln>
          </p:spPr>
          <p:txBody>
            <a:bodyPr wrap="square" lIns="0" tIns="0" rIns="0" bIns="0" rtlCol="0"/>
            <a:lstStyle/>
            <a:p/>
          </p:txBody>
        </p:sp>
        <p:sp>
          <p:nvSpPr>
            <p:cNvPr id="980" name="object 980" descr=""/>
            <p:cNvSpPr/>
            <p:nvPr/>
          </p:nvSpPr>
          <p:spPr>
            <a:xfrm>
              <a:off x="4494220" y="2034250"/>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81" name="object 981" descr=""/>
            <p:cNvSpPr/>
            <p:nvPr/>
          </p:nvSpPr>
          <p:spPr>
            <a:xfrm>
              <a:off x="4488366" y="2034250"/>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82" name="object 982" descr=""/>
            <p:cNvSpPr/>
            <p:nvPr/>
          </p:nvSpPr>
          <p:spPr>
            <a:xfrm>
              <a:off x="4499862" y="2034250"/>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83" name="object 983" descr=""/>
            <p:cNvSpPr/>
            <p:nvPr/>
          </p:nvSpPr>
          <p:spPr>
            <a:xfrm>
              <a:off x="4505711" y="2034250"/>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84" name="object 984" descr=""/>
            <p:cNvSpPr/>
            <p:nvPr/>
          </p:nvSpPr>
          <p:spPr>
            <a:xfrm>
              <a:off x="4517412" y="2034250"/>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85" name="object 985" descr=""/>
            <p:cNvSpPr/>
            <p:nvPr/>
          </p:nvSpPr>
          <p:spPr>
            <a:xfrm>
              <a:off x="4490253" y="2142908"/>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86" name="object 986" descr=""/>
            <p:cNvSpPr/>
            <p:nvPr/>
          </p:nvSpPr>
          <p:spPr>
            <a:xfrm>
              <a:off x="4511564" y="2034250"/>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987" name="object 987" descr=""/>
            <p:cNvSpPr/>
            <p:nvPr/>
          </p:nvSpPr>
          <p:spPr>
            <a:xfrm>
              <a:off x="4513446" y="2142908"/>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88" name="object 988" descr=""/>
            <p:cNvSpPr/>
            <p:nvPr/>
          </p:nvSpPr>
          <p:spPr>
            <a:xfrm>
              <a:off x="4509053" y="2036762"/>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989" name="object 989" descr=""/>
            <p:cNvSpPr/>
            <p:nvPr/>
          </p:nvSpPr>
          <p:spPr>
            <a:xfrm>
              <a:off x="4503205" y="2036762"/>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990" name="object 990" descr=""/>
            <p:cNvSpPr/>
            <p:nvPr/>
          </p:nvSpPr>
          <p:spPr>
            <a:xfrm>
              <a:off x="4497351" y="2036762"/>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991" name="object 991" descr=""/>
            <p:cNvSpPr/>
            <p:nvPr/>
          </p:nvSpPr>
          <p:spPr>
            <a:xfrm>
              <a:off x="4514907" y="2036762"/>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992" name="object 992" descr=""/>
            <p:cNvSpPr/>
            <p:nvPr/>
          </p:nvSpPr>
          <p:spPr>
            <a:xfrm>
              <a:off x="4519294" y="2142908"/>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993" name="object 993" descr=""/>
            <p:cNvSpPr/>
            <p:nvPr/>
          </p:nvSpPr>
          <p:spPr>
            <a:xfrm>
              <a:off x="4520755" y="2036762"/>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994" name="object 994" descr=""/>
            <p:cNvSpPr/>
            <p:nvPr/>
          </p:nvSpPr>
          <p:spPr>
            <a:xfrm>
              <a:off x="4491503" y="2036762"/>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995" name="object 995" descr=""/>
            <p:cNvSpPr/>
            <p:nvPr/>
          </p:nvSpPr>
          <p:spPr>
            <a:xfrm>
              <a:off x="4485864" y="2036762"/>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96" name="object 996" descr=""/>
            <p:cNvSpPr/>
            <p:nvPr/>
          </p:nvSpPr>
          <p:spPr>
            <a:xfrm>
              <a:off x="4528903" y="2055563"/>
              <a:ext cx="5715" cy="14604"/>
            </a:xfrm>
            <a:custGeom>
              <a:avLst/>
              <a:gdLst/>
              <a:ahLst/>
              <a:cxnLst/>
              <a:rect l="l" t="t" r="r" b="b"/>
              <a:pathLst>
                <a:path w="5714" h="14605">
                  <a:moveTo>
                    <a:pt x="0" y="0"/>
                  </a:moveTo>
                  <a:lnTo>
                    <a:pt x="5232" y="0"/>
                  </a:lnTo>
                  <a:lnTo>
                    <a:pt x="5232" y="14008"/>
                  </a:lnTo>
                </a:path>
              </a:pathLst>
            </a:custGeom>
            <a:ln w="5854">
              <a:solidFill>
                <a:srgbClr val="231F20"/>
              </a:solidFill>
            </a:ln>
          </p:spPr>
          <p:txBody>
            <a:bodyPr wrap="square" lIns="0" tIns="0" rIns="0" bIns="0" rtlCol="0"/>
            <a:lstStyle/>
            <a:p/>
          </p:txBody>
        </p:sp>
        <p:sp>
          <p:nvSpPr>
            <p:cNvPr id="997" name="object 997" descr=""/>
            <p:cNvSpPr/>
            <p:nvPr/>
          </p:nvSpPr>
          <p:spPr>
            <a:xfrm>
              <a:off x="4527027" y="2061623"/>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998" name="object 998" descr=""/>
            <p:cNvSpPr/>
            <p:nvPr/>
          </p:nvSpPr>
          <p:spPr>
            <a:xfrm>
              <a:off x="4523681" y="2055563"/>
              <a:ext cx="2540" cy="0"/>
            </a:xfrm>
            <a:custGeom>
              <a:avLst/>
              <a:gdLst/>
              <a:ahLst/>
              <a:cxnLst/>
              <a:rect l="l" t="t" r="r" b="b"/>
              <a:pathLst>
                <a:path w="2539" h="0">
                  <a:moveTo>
                    <a:pt x="0" y="0"/>
                  </a:moveTo>
                  <a:lnTo>
                    <a:pt x="2095" y="0"/>
                  </a:lnTo>
                </a:path>
              </a:pathLst>
            </a:custGeom>
            <a:ln w="5854">
              <a:solidFill>
                <a:srgbClr val="231F20"/>
              </a:solidFill>
            </a:ln>
          </p:spPr>
          <p:txBody>
            <a:bodyPr wrap="square" lIns="0" tIns="0" rIns="0" bIns="0" rtlCol="0"/>
            <a:lstStyle/>
            <a:p/>
          </p:txBody>
        </p:sp>
        <p:sp>
          <p:nvSpPr>
            <p:cNvPr id="999" name="object 999" descr=""/>
            <p:cNvSpPr/>
            <p:nvPr/>
          </p:nvSpPr>
          <p:spPr>
            <a:xfrm>
              <a:off x="4521182" y="2066224"/>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1000" name="object 1000" descr=""/>
            <p:cNvSpPr/>
            <p:nvPr/>
          </p:nvSpPr>
          <p:spPr>
            <a:xfrm>
              <a:off x="4517834" y="2055563"/>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1001" name="object 1001" descr=""/>
            <p:cNvSpPr/>
            <p:nvPr/>
          </p:nvSpPr>
          <p:spPr>
            <a:xfrm>
              <a:off x="4515321" y="2066224"/>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1002" name="object 1002" descr=""/>
            <p:cNvSpPr/>
            <p:nvPr/>
          </p:nvSpPr>
          <p:spPr>
            <a:xfrm>
              <a:off x="4511979" y="2055563"/>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1003" name="object 1003" descr=""/>
            <p:cNvSpPr/>
            <p:nvPr/>
          </p:nvSpPr>
          <p:spPr>
            <a:xfrm>
              <a:off x="4509480" y="2066224"/>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1004" name="object 1004" descr=""/>
            <p:cNvSpPr/>
            <p:nvPr/>
          </p:nvSpPr>
          <p:spPr>
            <a:xfrm>
              <a:off x="4506132" y="2055563"/>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1005" name="object 1005" descr=""/>
            <p:cNvSpPr/>
            <p:nvPr/>
          </p:nvSpPr>
          <p:spPr>
            <a:xfrm>
              <a:off x="4503836" y="2066224"/>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006" name="object 1006" descr=""/>
            <p:cNvSpPr/>
            <p:nvPr/>
          </p:nvSpPr>
          <p:spPr>
            <a:xfrm>
              <a:off x="4500279" y="2055563"/>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1007" name="object 1007" descr=""/>
            <p:cNvSpPr/>
            <p:nvPr/>
          </p:nvSpPr>
          <p:spPr>
            <a:xfrm>
              <a:off x="4497975" y="2066224"/>
              <a:ext cx="635" cy="0"/>
            </a:xfrm>
            <a:custGeom>
              <a:avLst/>
              <a:gdLst/>
              <a:ahLst/>
              <a:cxnLst/>
              <a:rect l="l" t="t" r="r" b="b"/>
              <a:pathLst>
                <a:path w="635" h="0">
                  <a:moveTo>
                    <a:pt x="635" y="0"/>
                  </a:moveTo>
                  <a:lnTo>
                    <a:pt x="0" y="0"/>
                  </a:lnTo>
                </a:path>
              </a:pathLst>
            </a:custGeom>
            <a:ln w="5854">
              <a:solidFill>
                <a:srgbClr val="231F20"/>
              </a:solidFill>
            </a:ln>
          </p:spPr>
          <p:txBody>
            <a:bodyPr wrap="square" lIns="0" tIns="0" rIns="0" bIns="0" rtlCol="0"/>
            <a:lstStyle/>
            <a:p/>
          </p:txBody>
        </p:sp>
        <p:sp>
          <p:nvSpPr>
            <p:cNvPr id="1008" name="object 1008" descr=""/>
            <p:cNvSpPr/>
            <p:nvPr/>
          </p:nvSpPr>
          <p:spPr>
            <a:xfrm>
              <a:off x="4494430" y="2055563"/>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1009" name="object 1009" descr=""/>
            <p:cNvSpPr/>
            <p:nvPr/>
          </p:nvSpPr>
          <p:spPr>
            <a:xfrm>
              <a:off x="4492134" y="2066224"/>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010" name="object 1010" descr=""/>
            <p:cNvSpPr/>
            <p:nvPr/>
          </p:nvSpPr>
          <p:spPr>
            <a:xfrm>
              <a:off x="4488577" y="2055563"/>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1011" name="object 1011" descr=""/>
            <p:cNvSpPr/>
            <p:nvPr/>
          </p:nvSpPr>
          <p:spPr>
            <a:xfrm>
              <a:off x="4486276" y="2066224"/>
              <a:ext cx="635" cy="0"/>
            </a:xfrm>
            <a:custGeom>
              <a:avLst/>
              <a:gdLst/>
              <a:ahLst/>
              <a:cxnLst/>
              <a:rect l="l" t="t" r="r" b="b"/>
              <a:pathLst>
                <a:path w="635" h="0">
                  <a:moveTo>
                    <a:pt x="0" y="0"/>
                  </a:moveTo>
                  <a:lnTo>
                    <a:pt x="635" y="0"/>
                  </a:lnTo>
                </a:path>
              </a:pathLst>
            </a:custGeom>
            <a:ln w="5854">
              <a:solidFill>
                <a:srgbClr val="231F20"/>
              </a:solidFill>
            </a:ln>
          </p:spPr>
          <p:txBody>
            <a:bodyPr wrap="square" lIns="0" tIns="0" rIns="0" bIns="0" rtlCol="0"/>
            <a:lstStyle/>
            <a:p/>
          </p:txBody>
        </p:sp>
        <p:sp>
          <p:nvSpPr>
            <p:cNvPr id="1012" name="object 1012" descr=""/>
            <p:cNvSpPr/>
            <p:nvPr/>
          </p:nvSpPr>
          <p:spPr>
            <a:xfrm>
              <a:off x="4516790" y="2139776"/>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013" name="object 1013" descr=""/>
            <p:cNvSpPr/>
            <p:nvPr/>
          </p:nvSpPr>
          <p:spPr>
            <a:xfrm>
              <a:off x="4529114" y="2090464"/>
              <a:ext cx="5080" cy="14604"/>
            </a:xfrm>
            <a:custGeom>
              <a:avLst/>
              <a:gdLst/>
              <a:ahLst/>
              <a:cxnLst/>
              <a:rect l="l" t="t" r="r" b="b"/>
              <a:pathLst>
                <a:path w="5079" h="14605">
                  <a:moveTo>
                    <a:pt x="5016" y="0"/>
                  </a:moveTo>
                  <a:lnTo>
                    <a:pt x="5016" y="13995"/>
                  </a:lnTo>
                  <a:lnTo>
                    <a:pt x="0" y="13995"/>
                  </a:lnTo>
                </a:path>
              </a:pathLst>
            </a:custGeom>
            <a:ln w="5854">
              <a:solidFill>
                <a:srgbClr val="231F20"/>
              </a:solidFill>
            </a:ln>
          </p:spPr>
          <p:txBody>
            <a:bodyPr wrap="square" lIns="0" tIns="0" rIns="0" bIns="0" rtlCol="0"/>
            <a:lstStyle/>
            <a:p/>
          </p:txBody>
        </p:sp>
        <p:sp>
          <p:nvSpPr>
            <p:cNvPr id="1014" name="object 1014" descr=""/>
            <p:cNvSpPr/>
            <p:nvPr/>
          </p:nvSpPr>
          <p:spPr>
            <a:xfrm>
              <a:off x="4489416" y="2104460"/>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015" name="object 1015" descr=""/>
            <p:cNvSpPr/>
            <p:nvPr/>
          </p:nvSpPr>
          <p:spPr>
            <a:xfrm>
              <a:off x="4495265" y="2104460"/>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016" name="object 1016" descr=""/>
            <p:cNvSpPr/>
            <p:nvPr/>
          </p:nvSpPr>
          <p:spPr>
            <a:xfrm>
              <a:off x="4501118" y="2104460"/>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017" name="object 1017" descr=""/>
            <p:cNvSpPr/>
            <p:nvPr/>
          </p:nvSpPr>
          <p:spPr>
            <a:xfrm>
              <a:off x="4506761" y="2104460"/>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018" name="object 1018" descr=""/>
            <p:cNvSpPr/>
            <p:nvPr/>
          </p:nvSpPr>
          <p:spPr>
            <a:xfrm>
              <a:off x="4509889" y="2093807"/>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1019" name="object 1019" descr=""/>
            <p:cNvSpPr/>
            <p:nvPr/>
          </p:nvSpPr>
          <p:spPr>
            <a:xfrm>
              <a:off x="4512609" y="2104460"/>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020" name="object 1020" descr=""/>
            <p:cNvSpPr/>
            <p:nvPr/>
          </p:nvSpPr>
          <p:spPr>
            <a:xfrm>
              <a:off x="4515750" y="2093807"/>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1021" name="object 1021" descr=""/>
            <p:cNvSpPr/>
            <p:nvPr/>
          </p:nvSpPr>
          <p:spPr>
            <a:xfrm>
              <a:off x="4518463" y="2104460"/>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022" name="object 1022" descr=""/>
            <p:cNvSpPr/>
            <p:nvPr/>
          </p:nvSpPr>
          <p:spPr>
            <a:xfrm>
              <a:off x="4521591" y="2093807"/>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1023" name="object 1023" descr=""/>
            <p:cNvSpPr/>
            <p:nvPr/>
          </p:nvSpPr>
          <p:spPr>
            <a:xfrm>
              <a:off x="4524311" y="2104460"/>
              <a:ext cx="2540" cy="0"/>
            </a:xfrm>
            <a:custGeom>
              <a:avLst/>
              <a:gdLst/>
              <a:ahLst/>
              <a:cxnLst/>
              <a:rect l="l" t="t" r="r" b="b"/>
              <a:pathLst>
                <a:path w="2539" h="0">
                  <a:moveTo>
                    <a:pt x="2501" y="0"/>
                  </a:moveTo>
                  <a:lnTo>
                    <a:pt x="0" y="0"/>
                  </a:lnTo>
                </a:path>
              </a:pathLst>
            </a:custGeom>
            <a:ln w="5854">
              <a:solidFill>
                <a:srgbClr val="231F20"/>
              </a:solidFill>
            </a:ln>
          </p:spPr>
          <p:txBody>
            <a:bodyPr wrap="square" lIns="0" tIns="0" rIns="0" bIns="0" rtlCol="0"/>
            <a:lstStyle/>
            <a:p/>
          </p:txBody>
        </p:sp>
        <p:sp>
          <p:nvSpPr>
            <p:cNvPr id="1024" name="object 1024" descr=""/>
            <p:cNvSpPr/>
            <p:nvPr/>
          </p:nvSpPr>
          <p:spPr>
            <a:xfrm>
              <a:off x="4487541" y="2139776"/>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1025" name="object 1025" descr=""/>
            <p:cNvSpPr/>
            <p:nvPr/>
          </p:nvSpPr>
          <p:spPr>
            <a:xfrm>
              <a:off x="4452635" y="2020881"/>
              <a:ext cx="0" cy="118745"/>
            </a:xfrm>
            <a:custGeom>
              <a:avLst/>
              <a:gdLst/>
              <a:ahLst/>
              <a:cxnLst/>
              <a:rect l="l" t="t" r="r" b="b"/>
              <a:pathLst>
                <a:path w="0" h="118744">
                  <a:moveTo>
                    <a:pt x="0" y="0"/>
                  </a:moveTo>
                  <a:lnTo>
                    <a:pt x="0" y="118275"/>
                  </a:lnTo>
                </a:path>
              </a:pathLst>
            </a:custGeom>
            <a:ln w="5854">
              <a:solidFill>
                <a:srgbClr val="231F20"/>
              </a:solidFill>
            </a:ln>
          </p:spPr>
          <p:txBody>
            <a:bodyPr wrap="square" lIns="0" tIns="0" rIns="0" bIns="0" rtlCol="0"/>
            <a:lstStyle/>
            <a:p/>
          </p:txBody>
        </p:sp>
        <p:sp>
          <p:nvSpPr>
            <p:cNvPr id="1026" name="object 1026" descr=""/>
            <p:cNvSpPr/>
            <p:nvPr/>
          </p:nvSpPr>
          <p:spPr>
            <a:xfrm>
              <a:off x="4481681" y="2037385"/>
              <a:ext cx="52705" cy="102235"/>
            </a:xfrm>
            <a:custGeom>
              <a:avLst/>
              <a:gdLst/>
              <a:ahLst/>
              <a:cxnLst/>
              <a:rect l="l" t="t" r="r" b="b"/>
              <a:pathLst>
                <a:path w="52704" h="102235">
                  <a:moveTo>
                    <a:pt x="0" y="101765"/>
                  </a:moveTo>
                  <a:lnTo>
                    <a:pt x="0" y="53086"/>
                  </a:lnTo>
                  <a:lnTo>
                    <a:pt x="52451" y="53086"/>
                  </a:lnTo>
                  <a:lnTo>
                    <a:pt x="52451" y="32181"/>
                  </a:lnTo>
                  <a:lnTo>
                    <a:pt x="0" y="32181"/>
                  </a:lnTo>
                  <a:lnTo>
                    <a:pt x="0" y="0"/>
                  </a:lnTo>
                </a:path>
              </a:pathLst>
            </a:custGeom>
            <a:ln w="5854">
              <a:solidFill>
                <a:srgbClr val="231F20"/>
              </a:solidFill>
            </a:ln>
          </p:spPr>
          <p:txBody>
            <a:bodyPr wrap="square" lIns="0" tIns="0" rIns="0" bIns="0" rtlCol="0"/>
            <a:lstStyle/>
            <a:p/>
          </p:txBody>
        </p:sp>
        <p:sp>
          <p:nvSpPr>
            <p:cNvPr id="1027" name="object 1027" descr=""/>
            <p:cNvSpPr/>
            <p:nvPr/>
          </p:nvSpPr>
          <p:spPr>
            <a:xfrm>
              <a:off x="4455981" y="2017321"/>
              <a:ext cx="75565" cy="9525"/>
            </a:xfrm>
            <a:custGeom>
              <a:avLst/>
              <a:gdLst/>
              <a:ahLst/>
              <a:cxnLst/>
              <a:rect l="l" t="t" r="r" b="b"/>
              <a:pathLst>
                <a:path w="75564" h="9525">
                  <a:moveTo>
                    <a:pt x="75222" y="8991"/>
                  </a:moveTo>
                  <a:lnTo>
                    <a:pt x="25704" y="8991"/>
                  </a:lnTo>
                  <a:lnTo>
                    <a:pt x="25704" y="0"/>
                  </a:lnTo>
                  <a:lnTo>
                    <a:pt x="0" y="0"/>
                  </a:lnTo>
                </a:path>
              </a:pathLst>
            </a:custGeom>
            <a:ln w="5854">
              <a:solidFill>
                <a:srgbClr val="231F20"/>
              </a:solidFill>
            </a:ln>
          </p:spPr>
          <p:txBody>
            <a:bodyPr wrap="square" lIns="0" tIns="0" rIns="0" bIns="0" rtlCol="0"/>
            <a:lstStyle/>
            <a:p/>
          </p:txBody>
        </p:sp>
        <p:sp>
          <p:nvSpPr>
            <p:cNvPr id="1028" name="object 1028" descr=""/>
            <p:cNvSpPr/>
            <p:nvPr/>
          </p:nvSpPr>
          <p:spPr>
            <a:xfrm>
              <a:off x="4455979" y="2142492"/>
              <a:ext cx="29209" cy="635"/>
            </a:xfrm>
            <a:custGeom>
              <a:avLst/>
              <a:gdLst/>
              <a:ahLst/>
              <a:cxnLst/>
              <a:rect l="l" t="t" r="r" b="b"/>
              <a:pathLst>
                <a:path w="29210" h="635">
                  <a:moveTo>
                    <a:pt x="29044" y="0"/>
                  </a:moveTo>
                  <a:lnTo>
                    <a:pt x="25704" y="0"/>
                  </a:lnTo>
                  <a:lnTo>
                    <a:pt x="25704" y="203"/>
                  </a:lnTo>
                  <a:lnTo>
                    <a:pt x="0" y="203"/>
                  </a:lnTo>
                </a:path>
              </a:pathLst>
            </a:custGeom>
            <a:ln w="5854">
              <a:solidFill>
                <a:srgbClr val="231F20"/>
              </a:solidFill>
            </a:ln>
          </p:spPr>
          <p:txBody>
            <a:bodyPr wrap="square" lIns="0" tIns="0" rIns="0" bIns="0" rtlCol="0"/>
            <a:lstStyle/>
            <a:p/>
          </p:txBody>
        </p:sp>
        <p:sp>
          <p:nvSpPr>
            <p:cNvPr id="1029" name="object 1029" descr=""/>
            <p:cNvSpPr/>
            <p:nvPr/>
          </p:nvSpPr>
          <p:spPr>
            <a:xfrm>
              <a:off x="4486071" y="2142492"/>
              <a:ext cx="3810" cy="0"/>
            </a:xfrm>
            <a:custGeom>
              <a:avLst/>
              <a:gdLst/>
              <a:ahLst/>
              <a:cxnLst/>
              <a:rect l="l" t="t" r="r" b="b"/>
              <a:pathLst>
                <a:path w="3810" h="0">
                  <a:moveTo>
                    <a:pt x="0" y="0"/>
                  </a:moveTo>
                  <a:lnTo>
                    <a:pt x="3759" y="0"/>
                  </a:lnTo>
                </a:path>
              </a:pathLst>
            </a:custGeom>
            <a:ln w="5854">
              <a:solidFill>
                <a:srgbClr val="231F20"/>
              </a:solidFill>
            </a:ln>
          </p:spPr>
          <p:txBody>
            <a:bodyPr wrap="square" lIns="0" tIns="0" rIns="0" bIns="0" rtlCol="0"/>
            <a:lstStyle/>
            <a:p/>
          </p:txBody>
        </p:sp>
        <p:sp>
          <p:nvSpPr>
            <p:cNvPr id="1030" name="object 1030" descr=""/>
            <p:cNvSpPr/>
            <p:nvPr/>
          </p:nvSpPr>
          <p:spPr>
            <a:xfrm>
              <a:off x="4491920" y="2142492"/>
              <a:ext cx="3810" cy="0"/>
            </a:xfrm>
            <a:custGeom>
              <a:avLst/>
              <a:gdLst/>
              <a:ahLst/>
              <a:cxnLst/>
              <a:rect l="l" t="t" r="r" b="b"/>
              <a:pathLst>
                <a:path w="3810" h="0">
                  <a:moveTo>
                    <a:pt x="0" y="0"/>
                  </a:moveTo>
                  <a:lnTo>
                    <a:pt x="3759" y="0"/>
                  </a:lnTo>
                </a:path>
              </a:pathLst>
            </a:custGeom>
            <a:ln w="5854">
              <a:solidFill>
                <a:srgbClr val="231F20"/>
              </a:solidFill>
            </a:ln>
          </p:spPr>
          <p:txBody>
            <a:bodyPr wrap="square" lIns="0" tIns="0" rIns="0" bIns="0" rtlCol="0"/>
            <a:lstStyle/>
            <a:p/>
          </p:txBody>
        </p:sp>
        <p:sp>
          <p:nvSpPr>
            <p:cNvPr id="1031" name="object 1031" descr=""/>
            <p:cNvSpPr/>
            <p:nvPr/>
          </p:nvSpPr>
          <p:spPr>
            <a:xfrm>
              <a:off x="4497773" y="2142492"/>
              <a:ext cx="3810" cy="0"/>
            </a:xfrm>
            <a:custGeom>
              <a:avLst/>
              <a:gdLst/>
              <a:ahLst/>
              <a:cxnLst/>
              <a:rect l="l" t="t" r="r" b="b"/>
              <a:pathLst>
                <a:path w="3810" h="0">
                  <a:moveTo>
                    <a:pt x="0" y="0"/>
                  </a:moveTo>
                  <a:lnTo>
                    <a:pt x="3759" y="0"/>
                  </a:lnTo>
                </a:path>
              </a:pathLst>
            </a:custGeom>
            <a:ln w="5854">
              <a:solidFill>
                <a:srgbClr val="231F20"/>
              </a:solidFill>
            </a:ln>
          </p:spPr>
          <p:txBody>
            <a:bodyPr wrap="square" lIns="0" tIns="0" rIns="0" bIns="0" rtlCol="0"/>
            <a:lstStyle/>
            <a:p/>
          </p:txBody>
        </p:sp>
        <p:sp>
          <p:nvSpPr>
            <p:cNvPr id="1032" name="object 1032" descr=""/>
            <p:cNvSpPr/>
            <p:nvPr/>
          </p:nvSpPr>
          <p:spPr>
            <a:xfrm>
              <a:off x="4503620" y="2142492"/>
              <a:ext cx="3810" cy="0"/>
            </a:xfrm>
            <a:custGeom>
              <a:avLst/>
              <a:gdLst/>
              <a:ahLst/>
              <a:cxnLst/>
              <a:rect l="l" t="t" r="r" b="b"/>
              <a:pathLst>
                <a:path w="3810" h="0">
                  <a:moveTo>
                    <a:pt x="0" y="0"/>
                  </a:moveTo>
                  <a:lnTo>
                    <a:pt x="3759" y="0"/>
                  </a:lnTo>
                </a:path>
              </a:pathLst>
            </a:custGeom>
            <a:ln w="5854">
              <a:solidFill>
                <a:srgbClr val="231F20"/>
              </a:solidFill>
            </a:ln>
          </p:spPr>
          <p:txBody>
            <a:bodyPr wrap="square" lIns="0" tIns="0" rIns="0" bIns="0" rtlCol="0"/>
            <a:lstStyle/>
            <a:p/>
          </p:txBody>
        </p:sp>
        <p:sp>
          <p:nvSpPr>
            <p:cNvPr id="1033" name="object 1033" descr=""/>
            <p:cNvSpPr/>
            <p:nvPr/>
          </p:nvSpPr>
          <p:spPr>
            <a:xfrm>
              <a:off x="4509264" y="2142492"/>
              <a:ext cx="4445" cy="0"/>
            </a:xfrm>
            <a:custGeom>
              <a:avLst/>
              <a:gdLst/>
              <a:ahLst/>
              <a:cxnLst/>
              <a:rect l="l" t="t" r="r" b="b"/>
              <a:pathLst>
                <a:path w="4445" h="0">
                  <a:moveTo>
                    <a:pt x="0" y="0"/>
                  </a:moveTo>
                  <a:lnTo>
                    <a:pt x="3962" y="0"/>
                  </a:lnTo>
                </a:path>
              </a:pathLst>
            </a:custGeom>
            <a:ln w="5854">
              <a:solidFill>
                <a:srgbClr val="231F20"/>
              </a:solidFill>
            </a:ln>
          </p:spPr>
          <p:txBody>
            <a:bodyPr wrap="square" lIns="0" tIns="0" rIns="0" bIns="0" rtlCol="0"/>
            <a:lstStyle/>
            <a:p/>
          </p:txBody>
        </p:sp>
        <p:sp>
          <p:nvSpPr>
            <p:cNvPr id="1034" name="object 1034" descr=""/>
            <p:cNvSpPr/>
            <p:nvPr/>
          </p:nvSpPr>
          <p:spPr>
            <a:xfrm>
              <a:off x="4515111" y="2142492"/>
              <a:ext cx="4445" cy="0"/>
            </a:xfrm>
            <a:custGeom>
              <a:avLst/>
              <a:gdLst/>
              <a:ahLst/>
              <a:cxnLst/>
              <a:rect l="l" t="t" r="r" b="b"/>
              <a:pathLst>
                <a:path w="4445" h="0">
                  <a:moveTo>
                    <a:pt x="0" y="0"/>
                  </a:moveTo>
                  <a:lnTo>
                    <a:pt x="3975" y="0"/>
                  </a:lnTo>
                </a:path>
              </a:pathLst>
            </a:custGeom>
            <a:ln w="5854">
              <a:solidFill>
                <a:srgbClr val="231F20"/>
              </a:solidFill>
            </a:ln>
          </p:spPr>
          <p:txBody>
            <a:bodyPr wrap="square" lIns="0" tIns="0" rIns="0" bIns="0" rtlCol="0"/>
            <a:lstStyle/>
            <a:p/>
          </p:txBody>
        </p:sp>
        <p:sp>
          <p:nvSpPr>
            <p:cNvPr id="1035" name="object 1035" descr=""/>
            <p:cNvSpPr/>
            <p:nvPr/>
          </p:nvSpPr>
          <p:spPr>
            <a:xfrm>
              <a:off x="4520966" y="2142492"/>
              <a:ext cx="4445" cy="0"/>
            </a:xfrm>
            <a:custGeom>
              <a:avLst/>
              <a:gdLst/>
              <a:ahLst/>
              <a:cxnLst/>
              <a:rect l="l" t="t" r="r" b="b"/>
              <a:pathLst>
                <a:path w="4445" h="0">
                  <a:moveTo>
                    <a:pt x="0" y="0"/>
                  </a:moveTo>
                  <a:lnTo>
                    <a:pt x="3962" y="0"/>
                  </a:lnTo>
                </a:path>
              </a:pathLst>
            </a:custGeom>
            <a:ln w="5854">
              <a:solidFill>
                <a:srgbClr val="231F20"/>
              </a:solidFill>
            </a:ln>
          </p:spPr>
          <p:txBody>
            <a:bodyPr wrap="square" lIns="0" tIns="0" rIns="0" bIns="0" rtlCol="0"/>
            <a:lstStyle/>
            <a:p/>
          </p:txBody>
        </p:sp>
        <p:sp>
          <p:nvSpPr>
            <p:cNvPr id="1036" name="object 1036" descr=""/>
            <p:cNvSpPr/>
            <p:nvPr/>
          </p:nvSpPr>
          <p:spPr>
            <a:xfrm>
              <a:off x="4528277" y="2142492"/>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1037" name="object 1037" descr=""/>
            <p:cNvSpPr/>
            <p:nvPr/>
          </p:nvSpPr>
          <p:spPr>
            <a:xfrm>
              <a:off x="4546460" y="2026313"/>
              <a:ext cx="2540" cy="0"/>
            </a:xfrm>
            <a:custGeom>
              <a:avLst/>
              <a:gdLst/>
              <a:ahLst/>
              <a:cxnLst/>
              <a:rect l="l" t="t" r="r" b="b"/>
              <a:pathLst>
                <a:path w="2539" h="0">
                  <a:moveTo>
                    <a:pt x="2298" y="0"/>
                  </a:moveTo>
                  <a:lnTo>
                    <a:pt x="0" y="0"/>
                  </a:lnTo>
                </a:path>
              </a:pathLst>
            </a:custGeom>
            <a:ln w="5854">
              <a:solidFill>
                <a:srgbClr val="231F20"/>
              </a:solidFill>
            </a:ln>
          </p:spPr>
          <p:txBody>
            <a:bodyPr wrap="square" lIns="0" tIns="0" rIns="0" bIns="0" rtlCol="0"/>
            <a:lstStyle/>
            <a:p/>
          </p:txBody>
        </p:sp>
        <p:sp>
          <p:nvSpPr>
            <p:cNvPr id="1038" name="object 1038" descr=""/>
            <p:cNvSpPr/>
            <p:nvPr/>
          </p:nvSpPr>
          <p:spPr>
            <a:xfrm>
              <a:off x="4548758" y="2120967"/>
              <a:ext cx="11430" cy="0"/>
            </a:xfrm>
            <a:custGeom>
              <a:avLst/>
              <a:gdLst/>
              <a:ahLst/>
              <a:cxnLst/>
              <a:rect l="l" t="t" r="r" b="b"/>
              <a:pathLst>
                <a:path w="11429" h="0">
                  <a:moveTo>
                    <a:pt x="0" y="0"/>
                  </a:moveTo>
                  <a:lnTo>
                    <a:pt x="11074" y="0"/>
                  </a:lnTo>
                </a:path>
              </a:pathLst>
            </a:custGeom>
            <a:ln w="5854">
              <a:solidFill>
                <a:srgbClr val="231F20"/>
              </a:solidFill>
            </a:ln>
          </p:spPr>
          <p:txBody>
            <a:bodyPr wrap="square" lIns="0" tIns="0" rIns="0" bIns="0" rtlCol="0"/>
            <a:lstStyle/>
            <a:p/>
          </p:txBody>
        </p:sp>
        <p:sp>
          <p:nvSpPr>
            <p:cNvPr id="1039" name="object 1039" descr=""/>
            <p:cNvSpPr/>
            <p:nvPr/>
          </p:nvSpPr>
          <p:spPr>
            <a:xfrm>
              <a:off x="4559828" y="2112193"/>
              <a:ext cx="84455" cy="8890"/>
            </a:xfrm>
            <a:custGeom>
              <a:avLst/>
              <a:gdLst/>
              <a:ahLst/>
              <a:cxnLst/>
              <a:rect l="l" t="t" r="r" b="b"/>
              <a:pathLst>
                <a:path w="84454" h="8889">
                  <a:moveTo>
                    <a:pt x="0" y="0"/>
                  </a:moveTo>
                  <a:lnTo>
                    <a:pt x="0" y="8356"/>
                  </a:lnTo>
                  <a:lnTo>
                    <a:pt x="83997" y="8356"/>
                  </a:lnTo>
                </a:path>
              </a:pathLst>
            </a:custGeom>
            <a:ln w="5854">
              <a:solidFill>
                <a:srgbClr val="231F20"/>
              </a:solidFill>
            </a:ln>
          </p:spPr>
          <p:txBody>
            <a:bodyPr wrap="square" lIns="0" tIns="0" rIns="0" bIns="0" rtlCol="0"/>
            <a:lstStyle/>
            <a:p/>
          </p:txBody>
        </p:sp>
        <p:sp>
          <p:nvSpPr>
            <p:cNvPr id="1040" name="object 1040" descr=""/>
            <p:cNvSpPr/>
            <p:nvPr/>
          </p:nvSpPr>
          <p:spPr>
            <a:xfrm>
              <a:off x="4559832" y="2039478"/>
              <a:ext cx="84455" cy="8890"/>
            </a:xfrm>
            <a:custGeom>
              <a:avLst/>
              <a:gdLst/>
              <a:ahLst/>
              <a:cxnLst/>
              <a:rect l="l" t="t" r="r" b="b"/>
              <a:pathLst>
                <a:path w="84454" h="8889">
                  <a:moveTo>
                    <a:pt x="83997" y="0"/>
                  </a:moveTo>
                  <a:lnTo>
                    <a:pt x="0" y="0"/>
                  </a:lnTo>
                  <a:lnTo>
                    <a:pt x="0" y="8356"/>
                  </a:lnTo>
                </a:path>
              </a:pathLst>
            </a:custGeom>
            <a:ln w="5854">
              <a:solidFill>
                <a:srgbClr val="231F20"/>
              </a:solidFill>
            </a:ln>
          </p:spPr>
          <p:txBody>
            <a:bodyPr wrap="square" lIns="0" tIns="0" rIns="0" bIns="0" rtlCol="0"/>
            <a:lstStyle/>
            <a:p/>
          </p:txBody>
        </p:sp>
        <p:sp>
          <p:nvSpPr>
            <p:cNvPr id="1041" name="object 1041" descr=""/>
            <p:cNvSpPr/>
            <p:nvPr/>
          </p:nvSpPr>
          <p:spPr>
            <a:xfrm>
              <a:off x="4548753" y="2127237"/>
              <a:ext cx="11430" cy="0"/>
            </a:xfrm>
            <a:custGeom>
              <a:avLst/>
              <a:gdLst/>
              <a:ahLst/>
              <a:cxnLst/>
              <a:rect l="l" t="t" r="r" b="b"/>
              <a:pathLst>
                <a:path w="11429" h="0">
                  <a:moveTo>
                    <a:pt x="11074" y="0"/>
                  </a:moveTo>
                  <a:lnTo>
                    <a:pt x="0" y="0"/>
                  </a:lnTo>
                </a:path>
              </a:pathLst>
            </a:custGeom>
            <a:ln w="5854">
              <a:solidFill>
                <a:srgbClr val="231F20"/>
              </a:solidFill>
            </a:ln>
          </p:spPr>
          <p:txBody>
            <a:bodyPr wrap="square" lIns="0" tIns="0" rIns="0" bIns="0" rtlCol="0"/>
            <a:lstStyle/>
            <a:p/>
          </p:txBody>
        </p:sp>
        <p:sp>
          <p:nvSpPr>
            <p:cNvPr id="1042" name="object 1042" descr=""/>
            <p:cNvSpPr/>
            <p:nvPr/>
          </p:nvSpPr>
          <p:spPr>
            <a:xfrm>
              <a:off x="4543525" y="2033835"/>
              <a:ext cx="16510" cy="109855"/>
            </a:xfrm>
            <a:custGeom>
              <a:avLst/>
              <a:gdLst/>
              <a:ahLst/>
              <a:cxnLst/>
              <a:rect l="l" t="t" r="r" b="b"/>
              <a:pathLst>
                <a:path w="16510" h="109855">
                  <a:moveTo>
                    <a:pt x="1054" y="0"/>
                  </a:moveTo>
                  <a:lnTo>
                    <a:pt x="0" y="0"/>
                  </a:lnTo>
                  <a:lnTo>
                    <a:pt x="0" y="109702"/>
                  </a:lnTo>
                  <a:lnTo>
                    <a:pt x="16306" y="109702"/>
                  </a:lnTo>
                </a:path>
              </a:pathLst>
            </a:custGeom>
            <a:ln w="5854">
              <a:solidFill>
                <a:srgbClr val="231F20"/>
              </a:solidFill>
            </a:ln>
          </p:spPr>
          <p:txBody>
            <a:bodyPr wrap="square" lIns="0" tIns="0" rIns="0" bIns="0" rtlCol="0"/>
            <a:lstStyle/>
            <a:p/>
          </p:txBody>
        </p:sp>
        <p:sp>
          <p:nvSpPr>
            <p:cNvPr id="1043" name="object 1043" descr=""/>
            <p:cNvSpPr/>
            <p:nvPr/>
          </p:nvSpPr>
          <p:spPr>
            <a:xfrm>
              <a:off x="4559832" y="2047837"/>
              <a:ext cx="84455" cy="15240"/>
            </a:xfrm>
            <a:custGeom>
              <a:avLst/>
              <a:gdLst/>
              <a:ahLst/>
              <a:cxnLst/>
              <a:rect l="l" t="t" r="r" b="b"/>
              <a:pathLst>
                <a:path w="84454" h="15239">
                  <a:moveTo>
                    <a:pt x="83997" y="0"/>
                  </a:moveTo>
                  <a:lnTo>
                    <a:pt x="0" y="0"/>
                  </a:lnTo>
                  <a:lnTo>
                    <a:pt x="0" y="14617"/>
                  </a:lnTo>
                </a:path>
              </a:pathLst>
            </a:custGeom>
            <a:ln w="5854">
              <a:solidFill>
                <a:srgbClr val="231F20"/>
              </a:solidFill>
            </a:ln>
          </p:spPr>
          <p:txBody>
            <a:bodyPr wrap="square" lIns="0" tIns="0" rIns="0" bIns="0" rtlCol="0"/>
            <a:lstStyle/>
            <a:p/>
          </p:txBody>
        </p:sp>
        <p:sp>
          <p:nvSpPr>
            <p:cNvPr id="1044" name="object 1044" descr=""/>
            <p:cNvSpPr/>
            <p:nvPr/>
          </p:nvSpPr>
          <p:spPr>
            <a:xfrm>
              <a:off x="4559828" y="2097565"/>
              <a:ext cx="84455" cy="15240"/>
            </a:xfrm>
            <a:custGeom>
              <a:avLst/>
              <a:gdLst/>
              <a:ahLst/>
              <a:cxnLst/>
              <a:rect l="l" t="t" r="r" b="b"/>
              <a:pathLst>
                <a:path w="84454" h="15239">
                  <a:moveTo>
                    <a:pt x="0" y="0"/>
                  </a:moveTo>
                  <a:lnTo>
                    <a:pt x="0" y="14630"/>
                  </a:lnTo>
                  <a:lnTo>
                    <a:pt x="83997" y="14630"/>
                  </a:lnTo>
                </a:path>
              </a:pathLst>
            </a:custGeom>
            <a:ln w="5854">
              <a:solidFill>
                <a:srgbClr val="231F20"/>
              </a:solidFill>
            </a:ln>
          </p:spPr>
          <p:txBody>
            <a:bodyPr wrap="square" lIns="0" tIns="0" rIns="0" bIns="0" rtlCol="0"/>
            <a:lstStyle/>
            <a:p/>
          </p:txBody>
        </p:sp>
        <p:sp>
          <p:nvSpPr>
            <p:cNvPr id="1045" name="object 1045" descr=""/>
            <p:cNvSpPr/>
            <p:nvPr/>
          </p:nvSpPr>
          <p:spPr>
            <a:xfrm>
              <a:off x="4629200" y="2010640"/>
              <a:ext cx="0" cy="23495"/>
            </a:xfrm>
            <a:custGeom>
              <a:avLst/>
              <a:gdLst/>
              <a:ahLst/>
              <a:cxnLst/>
              <a:rect l="l" t="t" r="r" b="b"/>
              <a:pathLst>
                <a:path w="0" h="23494">
                  <a:moveTo>
                    <a:pt x="0" y="23406"/>
                  </a:moveTo>
                  <a:lnTo>
                    <a:pt x="0" y="0"/>
                  </a:lnTo>
                </a:path>
              </a:pathLst>
            </a:custGeom>
            <a:ln w="5854">
              <a:solidFill>
                <a:srgbClr val="231F20"/>
              </a:solidFill>
            </a:ln>
          </p:spPr>
          <p:txBody>
            <a:bodyPr wrap="square" lIns="0" tIns="0" rIns="0" bIns="0" rtlCol="0"/>
            <a:lstStyle/>
            <a:p/>
          </p:txBody>
        </p:sp>
        <p:sp>
          <p:nvSpPr>
            <p:cNvPr id="1046" name="object 1046" descr=""/>
            <p:cNvSpPr/>
            <p:nvPr/>
          </p:nvSpPr>
          <p:spPr>
            <a:xfrm>
              <a:off x="4629200" y="2125981"/>
              <a:ext cx="0" cy="23495"/>
            </a:xfrm>
            <a:custGeom>
              <a:avLst/>
              <a:gdLst/>
              <a:ahLst/>
              <a:cxnLst/>
              <a:rect l="l" t="t" r="r" b="b"/>
              <a:pathLst>
                <a:path w="0" h="23494">
                  <a:moveTo>
                    <a:pt x="0" y="23406"/>
                  </a:moveTo>
                  <a:lnTo>
                    <a:pt x="0" y="0"/>
                  </a:lnTo>
                </a:path>
              </a:pathLst>
            </a:custGeom>
            <a:ln w="5854">
              <a:solidFill>
                <a:srgbClr val="231F20"/>
              </a:solidFill>
            </a:ln>
          </p:spPr>
          <p:txBody>
            <a:bodyPr wrap="square" lIns="0" tIns="0" rIns="0" bIns="0" rtlCol="0"/>
            <a:lstStyle/>
            <a:p/>
          </p:txBody>
        </p:sp>
        <p:sp>
          <p:nvSpPr>
            <p:cNvPr id="1047" name="object 1047" descr=""/>
            <p:cNvSpPr/>
            <p:nvPr/>
          </p:nvSpPr>
          <p:spPr>
            <a:xfrm>
              <a:off x="4559832" y="2062460"/>
              <a:ext cx="84455" cy="10160"/>
            </a:xfrm>
            <a:custGeom>
              <a:avLst/>
              <a:gdLst/>
              <a:ahLst/>
              <a:cxnLst/>
              <a:rect l="l" t="t" r="r" b="b"/>
              <a:pathLst>
                <a:path w="84454" h="10160">
                  <a:moveTo>
                    <a:pt x="83997" y="0"/>
                  </a:moveTo>
                  <a:lnTo>
                    <a:pt x="0" y="0"/>
                  </a:lnTo>
                  <a:lnTo>
                    <a:pt x="0" y="9817"/>
                  </a:lnTo>
                </a:path>
              </a:pathLst>
            </a:custGeom>
            <a:ln w="5854">
              <a:solidFill>
                <a:srgbClr val="231F20"/>
              </a:solidFill>
            </a:ln>
          </p:spPr>
          <p:txBody>
            <a:bodyPr wrap="square" lIns="0" tIns="0" rIns="0" bIns="0" rtlCol="0"/>
            <a:lstStyle/>
            <a:p/>
          </p:txBody>
        </p:sp>
        <p:sp>
          <p:nvSpPr>
            <p:cNvPr id="1048" name="object 1048" descr=""/>
            <p:cNvSpPr/>
            <p:nvPr/>
          </p:nvSpPr>
          <p:spPr>
            <a:xfrm>
              <a:off x="4559828" y="2087741"/>
              <a:ext cx="84455" cy="10160"/>
            </a:xfrm>
            <a:custGeom>
              <a:avLst/>
              <a:gdLst/>
              <a:ahLst/>
              <a:cxnLst/>
              <a:rect l="l" t="t" r="r" b="b"/>
              <a:pathLst>
                <a:path w="84454" h="10160">
                  <a:moveTo>
                    <a:pt x="0" y="0"/>
                  </a:moveTo>
                  <a:lnTo>
                    <a:pt x="0" y="9817"/>
                  </a:lnTo>
                  <a:lnTo>
                    <a:pt x="83997" y="9817"/>
                  </a:lnTo>
                </a:path>
              </a:pathLst>
            </a:custGeom>
            <a:ln w="5854">
              <a:solidFill>
                <a:srgbClr val="231F20"/>
              </a:solidFill>
            </a:ln>
          </p:spPr>
          <p:txBody>
            <a:bodyPr wrap="square" lIns="0" tIns="0" rIns="0" bIns="0" rtlCol="0"/>
            <a:lstStyle/>
            <a:p/>
          </p:txBody>
        </p:sp>
        <p:sp>
          <p:nvSpPr>
            <p:cNvPr id="1049" name="object 1049" descr=""/>
            <p:cNvSpPr/>
            <p:nvPr/>
          </p:nvSpPr>
          <p:spPr>
            <a:xfrm>
              <a:off x="4643829" y="2138728"/>
              <a:ext cx="0" cy="14604"/>
            </a:xfrm>
            <a:custGeom>
              <a:avLst/>
              <a:gdLst/>
              <a:ahLst/>
              <a:cxnLst/>
              <a:rect l="l" t="t" r="r" b="b"/>
              <a:pathLst>
                <a:path w="0" h="14605">
                  <a:moveTo>
                    <a:pt x="0" y="0"/>
                  </a:moveTo>
                  <a:lnTo>
                    <a:pt x="0" y="14211"/>
                  </a:lnTo>
                </a:path>
              </a:pathLst>
            </a:custGeom>
            <a:ln w="5854">
              <a:solidFill>
                <a:srgbClr val="231F20"/>
              </a:solidFill>
            </a:ln>
          </p:spPr>
          <p:txBody>
            <a:bodyPr wrap="square" lIns="0" tIns="0" rIns="0" bIns="0" rtlCol="0"/>
            <a:lstStyle/>
            <a:p/>
          </p:txBody>
        </p:sp>
        <p:sp>
          <p:nvSpPr>
            <p:cNvPr id="1050" name="object 1050" descr=""/>
            <p:cNvSpPr/>
            <p:nvPr/>
          </p:nvSpPr>
          <p:spPr>
            <a:xfrm>
              <a:off x="4643829" y="2007090"/>
              <a:ext cx="0" cy="14604"/>
            </a:xfrm>
            <a:custGeom>
              <a:avLst/>
              <a:gdLst/>
              <a:ahLst/>
              <a:cxnLst/>
              <a:rect l="l" t="t" r="r" b="b"/>
              <a:pathLst>
                <a:path w="0" h="14605">
                  <a:moveTo>
                    <a:pt x="0" y="0"/>
                  </a:moveTo>
                  <a:lnTo>
                    <a:pt x="0" y="14211"/>
                  </a:lnTo>
                </a:path>
              </a:pathLst>
            </a:custGeom>
            <a:ln w="5854">
              <a:solidFill>
                <a:srgbClr val="231F20"/>
              </a:solidFill>
            </a:ln>
          </p:spPr>
          <p:txBody>
            <a:bodyPr wrap="square" lIns="0" tIns="0" rIns="0" bIns="0" rtlCol="0"/>
            <a:lstStyle/>
            <a:p/>
          </p:txBody>
        </p:sp>
        <p:sp>
          <p:nvSpPr>
            <p:cNvPr id="1051" name="object 1051" descr=""/>
            <p:cNvSpPr/>
            <p:nvPr/>
          </p:nvSpPr>
          <p:spPr>
            <a:xfrm>
              <a:off x="4559832" y="2072283"/>
              <a:ext cx="84455" cy="15875"/>
            </a:xfrm>
            <a:custGeom>
              <a:avLst/>
              <a:gdLst/>
              <a:ahLst/>
              <a:cxnLst/>
              <a:rect l="l" t="t" r="r" b="b"/>
              <a:pathLst>
                <a:path w="84454" h="15875">
                  <a:moveTo>
                    <a:pt x="83997" y="0"/>
                  </a:moveTo>
                  <a:lnTo>
                    <a:pt x="0" y="0"/>
                  </a:lnTo>
                  <a:lnTo>
                    <a:pt x="0" y="15455"/>
                  </a:lnTo>
                  <a:lnTo>
                    <a:pt x="83997" y="15455"/>
                  </a:lnTo>
                </a:path>
              </a:pathLst>
            </a:custGeom>
            <a:ln w="5854">
              <a:solidFill>
                <a:srgbClr val="231F20"/>
              </a:solidFill>
            </a:ln>
          </p:spPr>
          <p:txBody>
            <a:bodyPr wrap="square" lIns="0" tIns="0" rIns="0" bIns="0" rtlCol="0"/>
            <a:lstStyle/>
            <a:p/>
          </p:txBody>
        </p:sp>
        <p:sp>
          <p:nvSpPr>
            <p:cNvPr id="1052" name="object 1052" descr=""/>
            <p:cNvSpPr/>
            <p:nvPr/>
          </p:nvSpPr>
          <p:spPr>
            <a:xfrm>
              <a:off x="4643829" y="2021296"/>
              <a:ext cx="14604" cy="59055"/>
            </a:xfrm>
            <a:custGeom>
              <a:avLst/>
              <a:gdLst/>
              <a:ahLst/>
              <a:cxnLst/>
              <a:rect l="l" t="t" r="r" b="b"/>
              <a:pathLst>
                <a:path w="14604" h="59055">
                  <a:moveTo>
                    <a:pt x="0" y="0"/>
                  </a:moveTo>
                  <a:lnTo>
                    <a:pt x="0" y="58724"/>
                  </a:lnTo>
                  <a:lnTo>
                    <a:pt x="14414" y="58724"/>
                  </a:lnTo>
                </a:path>
              </a:pathLst>
            </a:custGeom>
            <a:ln w="5854">
              <a:solidFill>
                <a:srgbClr val="231F20"/>
              </a:solidFill>
            </a:ln>
          </p:spPr>
          <p:txBody>
            <a:bodyPr wrap="square" lIns="0" tIns="0" rIns="0" bIns="0" rtlCol="0"/>
            <a:lstStyle/>
            <a:p/>
          </p:txBody>
        </p:sp>
        <p:sp>
          <p:nvSpPr>
            <p:cNvPr id="1053" name="object 1053" descr=""/>
            <p:cNvSpPr/>
            <p:nvPr/>
          </p:nvSpPr>
          <p:spPr>
            <a:xfrm>
              <a:off x="4643829" y="2080015"/>
              <a:ext cx="0" cy="59055"/>
            </a:xfrm>
            <a:custGeom>
              <a:avLst/>
              <a:gdLst/>
              <a:ahLst/>
              <a:cxnLst/>
              <a:rect l="l" t="t" r="r" b="b"/>
              <a:pathLst>
                <a:path w="0" h="59055">
                  <a:moveTo>
                    <a:pt x="0" y="0"/>
                  </a:moveTo>
                  <a:lnTo>
                    <a:pt x="0" y="58712"/>
                  </a:lnTo>
                </a:path>
              </a:pathLst>
            </a:custGeom>
            <a:ln w="5854">
              <a:solidFill>
                <a:srgbClr val="231F20"/>
              </a:solidFill>
            </a:ln>
          </p:spPr>
          <p:txBody>
            <a:bodyPr wrap="square" lIns="0" tIns="0" rIns="0" bIns="0" rtlCol="0"/>
            <a:lstStyle/>
            <a:p/>
          </p:txBody>
        </p:sp>
        <p:sp>
          <p:nvSpPr>
            <p:cNvPr id="1054" name="object 1054" descr=""/>
            <p:cNvSpPr/>
            <p:nvPr/>
          </p:nvSpPr>
          <p:spPr>
            <a:xfrm>
              <a:off x="4608724" y="2186371"/>
              <a:ext cx="46990" cy="46990"/>
            </a:xfrm>
            <a:custGeom>
              <a:avLst/>
              <a:gdLst/>
              <a:ahLst/>
              <a:cxnLst/>
              <a:rect l="l" t="t" r="r" b="b"/>
              <a:pathLst>
                <a:path w="46989" h="46989">
                  <a:moveTo>
                    <a:pt x="0" y="46596"/>
                  </a:moveTo>
                  <a:lnTo>
                    <a:pt x="0" y="0"/>
                  </a:lnTo>
                  <a:lnTo>
                    <a:pt x="46596" y="0"/>
                  </a:lnTo>
                </a:path>
              </a:pathLst>
            </a:custGeom>
            <a:ln w="5854">
              <a:solidFill>
                <a:srgbClr val="231F20"/>
              </a:solidFill>
            </a:ln>
          </p:spPr>
          <p:txBody>
            <a:bodyPr wrap="square" lIns="0" tIns="0" rIns="0" bIns="0" rtlCol="0"/>
            <a:lstStyle/>
            <a:p/>
          </p:txBody>
        </p:sp>
        <p:sp>
          <p:nvSpPr>
            <p:cNvPr id="1055" name="object 1055" descr=""/>
            <p:cNvSpPr/>
            <p:nvPr/>
          </p:nvSpPr>
          <p:spPr>
            <a:xfrm>
              <a:off x="4605798" y="2186371"/>
              <a:ext cx="3175" cy="46990"/>
            </a:xfrm>
            <a:custGeom>
              <a:avLst/>
              <a:gdLst/>
              <a:ahLst/>
              <a:cxnLst/>
              <a:rect l="l" t="t" r="r" b="b"/>
              <a:pathLst>
                <a:path w="3175" h="46989">
                  <a:moveTo>
                    <a:pt x="0" y="46596"/>
                  </a:moveTo>
                  <a:lnTo>
                    <a:pt x="0" y="2933"/>
                  </a:lnTo>
                  <a:lnTo>
                    <a:pt x="2921" y="0"/>
                  </a:lnTo>
                </a:path>
              </a:pathLst>
            </a:custGeom>
            <a:ln w="5854">
              <a:solidFill>
                <a:srgbClr val="231F20"/>
              </a:solidFill>
            </a:ln>
          </p:spPr>
          <p:txBody>
            <a:bodyPr wrap="square" lIns="0" tIns="0" rIns="0" bIns="0" rtlCol="0"/>
            <a:lstStyle/>
            <a:p/>
          </p:txBody>
        </p:sp>
        <p:sp>
          <p:nvSpPr>
            <p:cNvPr id="1056" name="object 1056" descr=""/>
            <p:cNvSpPr/>
            <p:nvPr/>
          </p:nvSpPr>
          <p:spPr>
            <a:xfrm>
              <a:off x="4655320" y="2186371"/>
              <a:ext cx="3175" cy="46990"/>
            </a:xfrm>
            <a:custGeom>
              <a:avLst/>
              <a:gdLst/>
              <a:ahLst/>
              <a:cxnLst/>
              <a:rect l="l" t="t" r="r" b="b"/>
              <a:pathLst>
                <a:path w="3175" h="46989">
                  <a:moveTo>
                    <a:pt x="0" y="46596"/>
                  </a:moveTo>
                  <a:lnTo>
                    <a:pt x="0" y="0"/>
                  </a:lnTo>
                  <a:lnTo>
                    <a:pt x="2921" y="2933"/>
                  </a:lnTo>
                </a:path>
              </a:pathLst>
            </a:custGeom>
            <a:ln w="5854">
              <a:solidFill>
                <a:srgbClr val="231F20"/>
              </a:solidFill>
            </a:ln>
          </p:spPr>
          <p:txBody>
            <a:bodyPr wrap="square" lIns="0" tIns="0" rIns="0" bIns="0" rtlCol="0"/>
            <a:lstStyle/>
            <a:p/>
          </p:txBody>
        </p:sp>
        <p:sp>
          <p:nvSpPr>
            <p:cNvPr id="1057" name="object 1057" descr=""/>
            <p:cNvSpPr/>
            <p:nvPr/>
          </p:nvSpPr>
          <p:spPr>
            <a:xfrm>
              <a:off x="4605798" y="2232967"/>
              <a:ext cx="0" cy="128905"/>
            </a:xfrm>
            <a:custGeom>
              <a:avLst/>
              <a:gdLst/>
              <a:ahLst/>
              <a:cxnLst/>
              <a:rect l="l" t="t" r="r" b="b"/>
              <a:pathLst>
                <a:path w="0" h="128905">
                  <a:moveTo>
                    <a:pt x="0" y="128295"/>
                  </a:moveTo>
                  <a:lnTo>
                    <a:pt x="0" y="0"/>
                  </a:lnTo>
                </a:path>
              </a:pathLst>
            </a:custGeom>
            <a:ln w="5854">
              <a:solidFill>
                <a:srgbClr val="231F20"/>
              </a:solidFill>
            </a:ln>
          </p:spPr>
          <p:txBody>
            <a:bodyPr wrap="square" lIns="0" tIns="0" rIns="0" bIns="0" rtlCol="0"/>
            <a:lstStyle/>
            <a:p/>
          </p:txBody>
        </p:sp>
        <p:sp>
          <p:nvSpPr>
            <p:cNvPr id="1058" name="object 1058" descr=""/>
            <p:cNvSpPr/>
            <p:nvPr/>
          </p:nvSpPr>
          <p:spPr>
            <a:xfrm>
              <a:off x="4608724" y="2232967"/>
              <a:ext cx="0" cy="128905"/>
            </a:xfrm>
            <a:custGeom>
              <a:avLst/>
              <a:gdLst/>
              <a:ahLst/>
              <a:cxnLst/>
              <a:rect l="l" t="t" r="r" b="b"/>
              <a:pathLst>
                <a:path w="0" h="128905">
                  <a:moveTo>
                    <a:pt x="0" y="0"/>
                  </a:moveTo>
                  <a:lnTo>
                    <a:pt x="0" y="128295"/>
                  </a:lnTo>
                </a:path>
              </a:pathLst>
            </a:custGeom>
            <a:ln w="5854">
              <a:solidFill>
                <a:srgbClr val="231F20"/>
              </a:solidFill>
            </a:ln>
          </p:spPr>
          <p:txBody>
            <a:bodyPr wrap="square" lIns="0" tIns="0" rIns="0" bIns="0" rtlCol="0"/>
            <a:lstStyle/>
            <a:p/>
          </p:txBody>
        </p:sp>
        <p:sp>
          <p:nvSpPr>
            <p:cNvPr id="1059" name="object 1059" descr=""/>
            <p:cNvSpPr/>
            <p:nvPr/>
          </p:nvSpPr>
          <p:spPr>
            <a:xfrm>
              <a:off x="4655320" y="2232967"/>
              <a:ext cx="0" cy="128905"/>
            </a:xfrm>
            <a:custGeom>
              <a:avLst/>
              <a:gdLst/>
              <a:ahLst/>
              <a:cxnLst/>
              <a:rect l="l" t="t" r="r" b="b"/>
              <a:pathLst>
                <a:path w="0" h="128905">
                  <a:moveTo>
                    <a:pt x="0" y="128295"/>
                  </a:moveTo>
                  <a:lnTo>
                    <a:pt x="0" y="0"/>
                  </a:lnTo>
                </a:path>
              </a:pathLst>
            </a:custGeom>
            <a:ln w="5854">
              <a:solidFill>
                <a:srgbClr val="231F20"/>
              </a:solidFill>
            </a:ln>
          </p:spPr>
          <p:txBody>
            <a:bodyPr wrap="square" lIns="0" tIns="0" rIns="0" bIns="0" rtlCol="0"/>
            <a:lstStyle/>
            <a:p/>
          </p:txBody>
        </p:sp>
        <p:sp>
          <p:nvSpPr>
            <p:cNvPr id="1060" name="object 1060" descr=""/>
            <p:cNvSpPr/>
            <p:nvPr/>
          </p:nvSpPr>
          <p:spPr>
            <a:xfrm>
              <a:off x="4608724" y="2407865"/>
              <a:ext cx="46990" cy="0"/>
            </a:xfrm>
            <a:custGeom>
              <a:avLst/>
              <a:gdLst/>
              <a:ahLst/>
              <a:cxnLst/>
              <a:rect l="l" t="t" r="r" b="b"/>
              <a:pathLst>
                <a:path w="46989" h="0">
                  <a:moveTo>
                    <a:pt x="46596" y="0"/>
                  </a:moveTo>
                  <a:lnTo>
                    <a:pt x="0" y="0"/>
                  </a:lnTo>
                </a:path>
              </a:pathLst>
            </a:custGeom>
            <a:ln w="5854">
              <a:solidFill>
                <a:srgbClr val="231F20"/>
              </a:solidFill>
            </a:ln>
          </p:spPr>
          <p:txBody>
            <a:bodyPr wrap="square" lIns="0" tIns="0" rIns="0" bIns="0" rtlCol="0"/>
            <a:lstStyle/>
            <a:p/>
          </p:txBody>
        </p:sp>
        <p:sp>
          <p:nvSpPr>
            <p:cNvPr id="1061" name="object 1061" descr=""/>
            <p:cNvSpPr/>
            <p:nvPr/>
          </p:nvSpPr>
          <p:spPr>
            <a:xfrm>
              <a:off x="4605803" y="2361263"/>
              <a:ext cx="3175" cy="46990"/>
            </a:xfrm>
            <a:custGeom>
              <a:avLst/>
              <a:gdLst/>
              <a:ahLst/>
              <a:cxnLst/>
              <a:rect l="l" t="t" r="r" b="b"/>
              <a:pathLst>
                <a:path w="3175" h="46989">
                  <a:moveTo>
                    <a:pt x="2921" y="0"/>
                  </a:moveTo>
                  <a:lnTo>
                    <a:pt x="2921" y="46596"/>
                  </a:lnTo>
                  <a:lnTo>
                    <a:pt x="0" y="43675"/>
                  </a:lnTo>
                  <a:lnTo>
                    <a:pt x="0" y="0"/>
                  </a:lnTo>
                </a:path>
              </a:pathLst>
            </a:custGeom>
            <a:ln w="5854">
              <a:solidFill>
                <a:srgbClr val="231F20"/>
              </a:solidFill>
            </a:ln>
          </p:spPr>
          <p:txBody>
            <a:bodyPr wrap="square" lIns="0" tIns="0" rIns="0" bIns="0" rtlCol="0"/>
            <a:lstStyle/>
            <a:p/>
          </p:txBody>
        </p:sp>
        <p:sp>
          <p:nvSpPr>
            <p:cNvPr id="1062" name="object 1062" descr=""/>
            <p:cNvSpPr/>
            <p:nvPr/>
          </p:nvSpPr>
          <p:spPr>
            <a:xfrm>
              <a:off x="4655325" y="2361263"/>
              <a:ext cx="3175" cy="46990"/>
            </a:xfrm>
            <a:custGeom>
              <a:avLst/>
              <a:gdLst/>
              <a:ahLst/>
              <a:cxnLst/>
              <a:rect l="l" t="t" r="r" b="b"/>
              <a:pathLst>
                <a:path w="3175" h="46989">
                  <a:moveTo>
                    <a:pt x="2921" y="43675"/>
                  </a:moveTo>
                  <a:lnTo>
                    <a:pt x="0" y="46596"/>
                  </a:lnTo>
                  <a:lnTo>
                    <a:pt x="0" y="0"/>
                  </a:lnTo>
                </a:path>
              </a:pathLst>
            </a:custGeom>
            <a:ln w="5854">
              <a:solidFill>
                <a:srgbClr val="231F20"/>
              </a:solidFill>
            </a:ln>
          </p:spPr>
          <p:txBody>
            <a:bodyPr wrap="square" lIns="0" tIns="0" rIns="0" bIns="0" rtlCol="0"/>
            <a:lstStyle/>
            <a:p/>
          </p:txBody>
        </p:sp>
        <p:sp>
          <p:nvSpPr>
            <p:cNvPr id="1063" name="object 1063" descr=""/>
            <p:cNvSpPr/>
            <p:nvPr/>
          </p:nvSpPr>
          <p:spPr>
            <a:xfrm>
              <a:off x="4642577" y="2460303"/>
              <a:ext cx="0" cy="32384"/>
            </a:xfrm>
            <a:custGeom>
              <a:avLst/>
              <a:gdLst/>
              <a:ahLst/>
              <a:cxnLst/>
              <a:rect l="l" t="t" r="r" b="b"/>
              <a:pathLst>
                <a:path w="0" h="32385">
                  <a:moveTo>
                    <a:pt x="0" y="31978"/>
                  </a:moveTo>
                  <a:lnTo>
                    <a:pt x="0" y="16103"/>
                  </a:lnTo>
                  <a:lnTo>
                    <a:pt x="0" y="0"/>
                  </a:lnTo>
                </a:path>
              </a:pathLst>
            </a:custGeom>
            <a:ln w="5854">
              <a:solidFill>
                <a:srgbClr val="231F20"/>
              </a:solidFill>
            </a:ln>
          </p:spPr>
          <p:txBody>
            <a:bodyPr wrap="square" lIns="0" tIns="0" rIns="0" bIns="0" rtlCol="0"/>
            <a:lstStyle/>
            <a:p/>
          </p:txBody>
        </p:sp>
        <p:sp>
          <p:nvSpPr>
            <p:cNvPr id="1064" name="object 1064" descr=""/>
            <p:cNvSpPr/>
            <p:nvPr/>
          </p:nvSpPr>
          <p:spPr>
            <a:xfrm>
              <a:off x="4640902" y="2461981"/>
              <a:ext cx="0" cy="29209"/>
            </a:xfrm>
            <a:custGeom>
              <a:avLst/>
              <a:gdLst/>
              <a:ahLst/>
              <a:cxnLst/>
              <a:rect l="l" t="t" r="r" b="b"/>
              <a:pathLst>
                <a:path w="0" h="29210">
                  <a:moveTo>
                    <a:pt x="0" y="28625"/>
                  </a:moveTo>
                  <a:lnTo>
                    <a:pt x="0" y="14414"/>
                  </a:lnTo>
                  <a:lnTo>
                    <a:pt x="0" y="0"/>
                  </a:lnTo>
                </a:path>
              </a:pathLst>
            </a:custGeom>
            <a:ln w="5854">
              <a:solidFill>
                <a:srgbClr val="231F20"/>
              </a:solidFill>
            </a:ln>
          </p:spPr>
          <p:txBody>
            <a:bodyPr wrap="square" lIns="0" tIns="0" rIns="0" bIns="0" rtlCol="0"/>
            <a:lstStyle/>
            <a:p/>
          </p:txBody>
        </p:sp>
        <p:sp>
          <p:nvSpPr>
            <p:cNvPr id="1065" name="object 1065" descr=""/>
            <p:cNvSpPr/>
            <p:nvPr/>
          </p:nvSpPr>
          <p:spPr>
            <a:xfrm>
              <a:off x="4642577" y="1784338"/>
              <a:ext cx="0" cy="32384"/>
            </a:xfrm>
            <a:custGeom>
              <a:avLst/>
              <a:gdLst/>
              <a:ahLst/>
              <a:cxnLst/>
              <a:rect l="l" t="t" r="r" b="b"/>
              <a:pathLst>
                <a:path w="0" h="32385">
                  <a:moveTo>
                    <a:pt x="0" y="31978"/>
                  </a:moveTo>
                  <a:lnTo>
                    <a:pt x="0" y="15887"/>
                  </a:lnTo>
                  <a:lnTo>
                    <a:pt x="0" y="0"/>
                  </a:lnTo>
                </a:path>
              </a:pathLst>
            </a:custGeom>
            <a:ln w="5854">
              <a:solidFill>
                <a:srgbClr val="231F20"/>
              </a:solidFill>
            </a:ln>
          </p:spPr>
          <p:txBody>
            <a:bodyPr wrap="square" lIns="0" tIns="0" rIns="0" bIns="0" rtlCol="0"/>
            <a:lstStyle/>
            <a:p/>
          </p:txBody>
        </p:sp>
        <p:sp>
          <p:nvSpPr>
            <p:cNvPr id="1066" name="object 1066" descr=""/>
            <p:cNvSpPr/>
            <p:nvPr/>
          </p:nvSpPr>
          <p:spPr>
            <a:xfrm>
              <a:off x="4640902" y="1786016"/>
              <a:ext cx="0" cy="29209"/>
            </a:xfrm>
            <a:custGeom>
              <a:avLst/>
              <a:gdLst/>
              <a:ahLst/>
              <a:cxnLst/>
              <a:rect l="l" t="t" r="r" b="b"/>
              <a:pathLst>
                <a:path w="0" h="29210">
                  <a:moveTo>
                    <a:pt x="0" y="28625"/>
                  </a:moveTo>
                  <a:lnTo>
                    <a:pt x="0" y="14211"/>
                  </a:lnTo>
                  <a:lnTo>
                    <a:pt x="0" y="0"/>
                  </a:lnTo>
                </a:path>
              </a:pathLst>
            </a:custGeom>
            <a:ln w="5854">
              <a:solidFill>
                <a:srgbClr val="231F20"/>
              </a:solidFill>
            </a:ln>
          </p:spPr>
          <p:txBody>
            <a:bodyPr wrap="square" lIns="0" tIns="0" rIns="0" bIns="0" rtlCol="0"/>
            <a:lstStyle/>
            <a:p/>
          </p:txBody>
        </p:sp>
        <p:sp>
          <p:nvSpPr>
            <p:cNvPr id="1067" name="object 1067" descr=""/>
            <p:cNvSpPr/>
            <p:nvPr/>
          </p:nvSpPr>
          <p:spPr>
            <a:xfrm>
              <a:off x="4881830" y="2664457"/>
              <a:ext cx="22225" cy="26034"/>
            </a:xfrm>
            <a:custGeom>
              <a:avLst/>
              <a:gdLst/>
              <a:ahLst/>
              <a:cxnLst/>
              <a:rect l="l" t="t" r="r" b="b"/>
              <a:pathLst>
                <a:path w="22225" h="26035">
                  <a:moveTo>
                    <a:pt x="21729" y="0"/>
                  </a:moveTo>
                  <a:lnTo>
                    <a:pt x="0" y="25488"/>
                  </a:lnTo>
                </a:path>
              </a:pathLst>
            </a:custGeom>
            <a:ln w="5854">
              <a:solidFill>
                <a:srgbClr val="231F20"/>
              </a:solidFill>
            </a:ln>
          </p:spPr>
          <p:txBody>
            <a:bodyPr wrap="square" lIns="0" tIns="0" rIns="0" bIns="0" rtlCol="0"/>
            <a:lstStyle/>
            <a:p/>
          </p:txBody>
        </p:sp>
        <p:sp>
          <p:nvSpPr>
            <p:cNvPr id="1068" name="object 1068" descr=""/>
            <p:cNvSpPr/>
            <p:nvPr/>
          </p:nvSpPr>
          <p:spPr>
            <a:xfrm>
              <a:off x="6027317" y="2664461"/>
              <a:ext cx="22225" cy="26034"/>
            </a:xfrm>
            <a:custGeom>
              <a:avLst/>
              <a:gdLst/>
              <a:ahLst/>
              <a:cxnLst/>
              <a:rect l="l" t="t" r="r" b="b"/>
              <a:pathLst>
                <a:path w="22225" h="26035">
                  <a:moveTo>
                    <a:pt x="21729" y="25488"/>
                  </a:moveTo>
                  <a:lnTo>
                    <a:pt x="0" y="0"/>
                  </a:lnTo>
                </a:path>
              </a:pathLst>
            </a:custGeom>
            <a:ln w="5854">
              <a:solidFill>
                <a:srgbClr val="231F20"/>
              </a:solidFill>
            </a:ln>
          </p:spPr>
          <p:txBody>
            <a:bodyPr wrap="square" lIns="0" tIns="0" rIns="0" bIns="0" rtlCol="0"/>
            <a:lstStyle/>
            <a:p/>
          </p:txBody>
        </p:sp>
        <p:sp>
          <p:nvSpPr>
            <p:cNvPr id="1069" name="object 1069" descr=""/>
            <p:cNvSpPr/>
            <p:nvPr/>
          </p:nvSpPr>
          <p:spPr>
            <a:xfrm>
              <a:off x="4698994" y="1797299"/>
              <a:ext cx="0" cy="682625"/>
            </a:xfrm>
            <a:custGeom>
              <a:avLst/>
              <a:gdLst/>
              <a:ahLst/>
              <a:cxnLst/>
              <a:rect l="l" t="t" r="r" b="b"/>
              <a:pathLst>
                <a:path w="0" h="682625">
                  <a:moveTo>
                    <a:pt x="0" y="682028"/>
                  </a:moveTo>
                  <a:lnTo>
                    <a:pt x="0" y="0"/>
                  </a:lnTo>
                </a:path>
              </a:pathLst>
            </a:custGeom>
            <a:ln w="5854">
              <a:solidFill>
                <a:srgbClr val="231F20"/>
              </a:solidFill>
            </a:ln>
          </p:spPr>
          <p:txBody>
            <a:bodyPr wrap="square" lIns="0" tIns="0" rIns="0" bIns="0" rtlCol="0"/>
            <a:lstStyle/>
            <a:p/>
          </p:txBody>
        </p:sp>
        <p:sp>
          <p:nvSpPr>
            <p:cNvPr id="1070" name="object 1070" descr=""/>
            <p:cNvSpPr/>
            <p:nvPr/>
          </p:nvSpPr>
          <p:spPr>
            <a:xfrm>
              <a:off x="4881830" y="1586674"/>
              <a:ext cx="22225" cy="26034"/>
            </a:xfrm>
            <a:custGeom>
              <a:avLst/>
              <a:gdLst/>
              <a:ahLst/>
              <a:cxnLst/>
              <a:rect l="l" t="t" r="r" b="b"/>
              <a:pathLst>
                <a:path w="22225" h="26034">
                  <a:moveTo>
                    <a:pt x="0" y="0"/>
                  </a:moveTo>
                  <a:lnTo>
                    <a:pt x="21729" y="25488"/>
                  </a:lnTo>
                </a:path>
              </a:pathLst>
            </a:custGeom>
            <a:ln w="5854">
              <a:solidFill>
                <a:srgbClr val="231F20"/>
              </a:solidFill>
            </a:ln>
          </p:spPr>
          <p:txBody>
            <a:bodyPr wrap="square" lIns="0" tIns="0" rIns="0" bIns="0" rtlCol="0"/>
            <a:lstStyle/>
            <a:p/>
          </p:txBody>
        </p:sp>
        <p:sp>
          <p:nvSpPr>
            <p:cNvPr id="1071" name="object 1071" descr=""/>
            <p:cNvSpPr/>
            <p:nvPr/>
          </p:nvSpPr>
          <p:spPr>
            <a:xfrm>
              <a:off x="6027310" y="1586679"/>
              <a:ext cx="22225" cy="26034"/>
            </a:xfrm>
            <a:custGeom>
              <a:avLst/>
              <a:gdLst/>
              <a:ahLst/>
              <a:cxnLst/>
              <a:rect l="l" t="t" r="r" b="b"/>
              <a:pathLst>
                <a:path w="22225" h="26034">
                  <a:moveTo>
                    <a:pt x="0" y="25488"/>
                  </a:moveTo>
                  <a:lnTo>
                    <a:pt x="21729" y="0"/>
                  </a:lnTo>
                </a:path>
              </a:pathLst>
            </a:custGeom>
            <a:ln w="5854">
              <a:solidFill>
                <a:srgbClr val="231F20"/>
              </a:solidFill>
            </a:ln>
          </p:spPr>
          <p:txBody>
            <a:bodyPr wrap="square" lIns="0" tIns="0" rIns="0" bIns="0" rtlCol="0"/>
            <a:lstStyle/>
            <a:p/>
          </p:txBody>
        </p:sp>
        <p:sp>
          <p:nvSpPr>
            <p:cNvPr id="1072" name="object 1072" descr=""/>
            <p:cNvSpPr/>
            <p:nvPr/>
          </p:nvSpPr>
          <p:spPr>
            <a:xfrm>
              <a:off x="4879741" y="2662575"/>
              <a:ext cx="21590" cy="25400"/>
            </a:xfrm>
            <a:custGeom>
              <a:avLst/>
              <a:gdLst/>
              <a:ahLst/>
              <a:cxnLst/>
              <a:rect l="l" t="t" r="r" b="b"/>
              <a:pathLst>
                <a:path w="21589" h="25400">
                  <a:moveTo>
                    <a:pt x="0" y="25285"/>
                  </a:moveTo>
                  <a:lnTo>
                    <a:pt x="21513" y="0"/>
                  </a:lnTo>
                </a:path>
              </a:pathLst>
            </a:custGeom>
            <a:ln w="5854">
              <a:solidFill>
                <a:srgbClr val="231F20"/>
              </a:solidFill>
            </a:ln>
          </p:spPr>
          <p:txBody>
            <a:bodyPr wrap="square" lIns="0" tIns="0" rIns="0" bIns="0" rtlCol="0"/>
            <a:lstStyle/>
            <a:p/>
          </p:txBody>
        </p:sp>
        <p:sp>
          <p:nvSpPr>
            <p:cNvPr id="1073" name="object 1073" descr=""/>
            <p:cNvSpPr/>
            <p:nvPr/>
          </p:nvSpPr>
          <p:spPr>
            <a:xfrm>
              <a:off x="6029611" y="2662578"/>
              <a:ext cx="21590" cy="25400"/>
            </a:xfrm>
            <a:custGeom>
              <a:avLst/>
              <a:gdLst/>
              <a:ahLst/>
              <a:cxnLst/>
              <a:rect l="l" t="t" r="r" b="b"/>
              <a:pathLst>
                <a:path w="21589" h="25400">
                  <a:moveTo>
                    <a:pt x="0" y="0"/>
                  </a:moveTo>
                  <a:lnTo>
                    <a:pt x="21526" y="25285"/>
                  </a:lnTo>
                </a:path>
              </a:pathLst>
            </a:custGeom>
            <a:ln w="5854">
              <a:solidFill>
                <a:srgbClr val="231F20"/>
              </a:solidFill>
            </a:ln>
          </p:spPr>
          <p:txBody>
            <a:bodyPr wrap="square" lIns="0" tIns="0" rIns="0" bIns="0" rtlCol="0"/>
            <a:lstStyle/>
            <a:p/>
          </p:txBody>
        </p:sp>
        <p:sp>
          <p:nvSpPr>
            <p:cNvPr id="1074" name="object 1074" descr=""/>
            <p:cNvSpPr/>
            <p:nvPr/>
          </p:nvSpPr>
          <p:spPr>
            <a:xfrm>
              <a:off x="6029609" y="1588554"/>
              <a:ext cx="21590" cy="26034"/>
            </a:xfrm>
            <a:custGeom>
              <a:avLst/>
              <a:gdLst/>
              <a:ahLst/>
              <a:cxnLst/>
              <a:rect l="l" t="t" r="r" b="b"/>
              <a:pathLst>
                <a:path w="21589" h="26034">
                  <a:moveTo>
                    <a:pt x="21526" y="0"/>
                  </a:moveTo>
                  <a:lnTo>
                    <a:pt x="0" y="25488"/>
                  </a:lnTo>
                </a:path>
              </a:pathLst>
            </a:custGeom>
            <a:ln w="5854">
              <a:solidFill>
                <a:srgbClr val="231F20"/>
              </a:solidFill>
            </a:ln>
          </p:spPr>
          <p:txBody>
            <a:bodyPr wrap="square" lIns="0" tIns="0" rIns="0" bIns="0" rtlCol="0"/>
            <a:lstStyle/>
            <a:p/>
          </p:txBody>
        </p:sp>
        <p:sp>
          <p:nvSpPr>
            <p:cNvPr id="1075" name="object 1075" descr=""/>
            <p:cNvSpPr/>
            <p:nvPr/>
          </p:nvSpPr>
          <p:spPr>
            <a:xfrm>
              <a:off x="4879745" y="1588558"/>
              <a:ext cx="21590" cy="26034"/>
            </a:xfrm>
            <a:custGeom>
              <a:avLst/>
              <a:gdLst/>
              <a:ahLst/>
              <a:cxnLst/>
              <a:rect l="l" t="t" r="r" b="b"/>
              <a:pathLst>
                <a:path w="21589" h="26034">
                  <a:moveTo>
                    <a:pt x="21513" y="25488"/>
                  </a:moveTo>
                  <a:lnTo>
                    <a:pt x="0" y="0"/>
                  </a:lnTo>
                </a:path>
              </a:pathLst>
            </a:custGeom>
            <a:ln w="5854">
              <a:solidFill>
                <a:srgbClr val="231F20"/>
              </a:solidFill>
            </a:ln>
          </p:spPr>
          <p:txBody>
            <a:bodyPr wrap="square" lIns="0" tIns="0" rIns="0" bIns="0" rtlCol="0"/>
            <a:lstStyle/>
            <a:p/>
          </p:txBody>
        </p:sp>
        <p:sp>
          <p:nvSpPr>
            <p:cNvPr id="1076" name="object 1076" descr=""/>
            <p:cNvSpPr/>
            <p:nvPr/>
          </p:nvSpPr>
          <p:spPr>
            <a:xfrm>
              <a:off x="4701922" y="1797297"/>
              <a:ext cx="0" cy="682625"/>
            </a:xfrm>
            <a:custGeom>
              <a:avLst/>
              <a:gdLst/>
              <a:ahLst/>
              <a:cxnLst/>
              <a:rect l="l" t="t" r="r" b="b"/>
              <a:pathLst>
                <a:path w="0" h="682625">
                  <a:moveTo>
                    <a:pt x="0" y="0"/>
                  </a:moveTo>
                  <a:lnTo>
                    <a:pt x="0" y="682028"/>
                  </a:lnTo>
                </a:path>
              </a:pathLst>
            </a:custGeom>
            <a:ln w="5854">
              <a:solidFill>
                <a:srgbClr val="231F20"/>
              </a:solidFill>
            </a:ln>
          </p:spPr>
          <p:txBody>
            <a:bodyPr wrap="square" lIns="0" tIns="0" rIns="0" bIns="0" rtlCol="0"/>
            <a:lstStyle/>
            <a:p/>
          </p:txBody>
        </p:sp>
        <p:sp>
          <p:nvSpPr>
            <p:cNvPr id="1077" name="object 1077" descr=""/>
            <p:cNvSpPr/>
            <p:nvPr/>
          </p:nvSpPr>
          <p:spPr>
            <a:xfrm>
              <a:off x="4660126" y="1763872"/>
              <a:ext cx="8255" cy="6350"/>
            </a:xfrm>
            <a:custGeom>
              <a:avLst/>
              <a:gdLst/>
              <a:ahLst/>
              <a:cxnLst/>
              <a:rect l="l" t="t" r="r" b="b"/>
              <a:pathLst>
                <a:path w="8254" h="6350">
                  <a:moveTo>
                    <a:pt x="0" y="5842"/>
                  </a:moveTo>
                  <a:lnTo>
                    <a:pt x="0" y="0"/>
                  </a:lnTo>
                  <a:lnTo>
                    <a:pt x="8153" y="0"/>
                  </a:lnTo>
                </a:path>
              </a:pathLst>
            </a:custGeom>
            <a:ln w="5854">
              <a:solidFill>
                <a:srgbClr val="231F20"/>
              </a:solidFill>
            </a:ln>
          </p:spPr>
          <p:txBody>
            <a:bodyPr wrap="square" lIns="0" tIns="0" rIns="0" bIns="0" rtlCol="0"/>
            <a:lstStyle/>
            <a:p/>
          </p:txBody>
        </p:sp>
        <p:sp>
          <p:nvSpPr>
            <p:cNvPr id="1078" name="object 1078" descr=""/>
            <p:cNvSpPr/>
            <p:nvPr/>
          </p:nvSpPr>
          <p:spPr>
            <a:xfrm>
              <a:off x="4658246" y="1763872"/>
              <a:ext cx="1905" cy="6350"/>
            </a:xfrm>
            <a:custGeom>
              <a:avLst/>
              <a:gdLst/>
              <a:ahLst/>
              <a:cxnLst/>
              <a:rect l="l" t="t" r="r" b="b"/>
              <a:pathLst>
                <a:path w="1904" h="6350">
                  <a:moveTo>
                    <a:pt x="0" y="5842"/>
                  </a:moveTo>
                  <a:lnTo>
                    <a:pt x="0" y="1663"/>
                  </a:lnTo>
                  <a:lnTo>
                    <a:pt x="1879" y="0"/>
                  </a:lnTo>
                </a:path>
              </a:pathLst>
            </a:custGeom>
            <a:ln w="5854">
              <a:solidFill>
                <a:srgbClr val="231F20"/>
              </a:solidFill>
            </a:ln>
          </p:spPr>
          <p:txBody>
            <a:bodyPr wrap="square" lIns="0" tIns="0" rIns="0" bIns="0" rtlCol="0"/>
            <a:lstStyle/>
            <a:p/>
          </p:txBody>
        </p:sp>
        <p:sp>
          <p:nvSpPr>
            <p:cNvPr id="1079" name="object 1079" descr=""/>
            <p:cNvSpPr/>
            <p:nvPr/>
          </p:nvSpPr>
          <p:spPr>
            <a:xfrm>
              <a:off x="4668281" y="1763872"/>
              <a:ext cx="1905" cy="6350"/>
            </a:xfrm>
            <a:custGeom>
              <a:avLst/>
              <a:gdLst/>
              <a:ahLst/>
              <a:cxnLst/>
              <a:rect l="l" t="t" r="r" b="b"/>
              <a:pathLst>
                <a:path w="1904" h="6350">
                  <a:moveTo>
                    <a:pt x="0" y="5842"/>
                  </a:moveTo>
                  <a:lnTo>
                    <a:pt x="0" y="0"/>
                  </a:lnTo>
                  <a:lnTo>
                    <a:pt x="1663" y="1663"/>
                  </a:lnTo>
                  <a:lnTo>
                    <a:pt x="1663" y="2921"/>
                  </a:lnTo>
                  <a:lnTo>
                    <a:pt x="1663" y="5842"/>
                  </a:lnTo>
                </a:path>
              </a:pathLst>
            </a:custGeom>
            <a:ln w="5854">
              <a:solidFill>
                <a:srgbClr val="231F20"/>
              </a:solidFill>
            </a:ln>
          </p:spPr>
          <p:txBody>
            <a:bodyPr wrap="square" lIns="0" tIns="0" rIns="0" bIns="0" rtlCol="0"/>
            <a:lstStyle/>
            <a:p/>
          </p:txBody>
        </p:sp>
        <p:sp>
          <p:nvSpPr>
            <p:cNvPr id="1080" name="object 1080" descr=""/>
            <p:cNvSpPr/>
            <p:nvPr/>
          </p:nvSpPr>
          <p:spPr>
            <a:xfrm>
              <a:off x="6025221" y="2666336"/>
              <a:ext cx="21590" cy="26034"/>
            </a:xfrm>
            <a:custGeom>
              <a:avLst/>
              <a:gdLst/>
              <a:ahLst/>
              <a:cxnLst/>
              <a:rect l="l" t="t" r="r" b="b"/>
              <a:pathLst>
                <a:path w="21589" h="26035">
                  <a:moveTo>
                    <a:pt x="0" y="0"/>
                  </a:moveTo>
                  <a:lnTo>
                    <a:pt x="21526" y="25488"/>
                  </a:lnTo>
                </a:path>
              </a:pathLst>
            </a:custGeom>
            <a:ln w="5854">
              <a:solidFill>
                <a:srgbClr val="231F20"/>
              </a:solidFill>
            </a:ln>
          </p:spPr>
          <p:txBody>
            <a:bodyPr wrap="square" lIns="0" tIns="0" rIns="0" bIns="0" rtlCol="0"/>
            <a:lstStyle/>
            <a:p/>
          </p:txBody>
        </p:sp>
        <p:sp>
          <p:nvSpPr>
            <p:cNvPr id="1081" name="object 1081" descr=""/>
            <p:cNvSpPr/>
            <p:nvPr/>
          </p:nvSpPr>
          <p:spPr>
            <a:xfrm>
              <a:off x="5028097" y="2724011"/>
              <a:ext cx="0" cy="17780"/>
            </a:xfrm>
            <a:custGeom>
              <a:avLst/>
              <a:gdLst/>
              <a:ahLst/>
              <a:cxnLst/>
              <a:rect l="l" t="t" r="r" b="b"/>
              <a:pathLst>
                <a:path w="0" h="17780">
                  <a:moveTo>
                    <a:pt x="0" y="17551"/>
                  </a:moveTo>
                  <a:lnTo>
                    <a:pt x="0" y="0"/>
                  </a:lnTo>
                </a:path>
              </a:pathLst>
            </a:custGeom>
            <a:ln w="5854">
              <a:solidFill>
                <a:srgbClr val="231F20"/>
              </a:solidFill>
            </a:ln>
          </p:spPr>
          <p:txBody>
            <a:bodyPr wrap="square" lIns="0" tIns="0" rIns="0" bIns="0" rtlCol="0"/>
            <a:lstStyle/>
            <a:p/>
          </p:txBody>
        </p:sp>
        <p:sp>
          <p:nvSpPr>
            <p:cNvPr id="1082" name="object 1082" descr=""/>
            <p:cNvSpPr/>
            <p:nvPr/>
          </p:nvSpPr>
          <p:spPr>
            <a:xfrm>
              <a:off x="4696279" y="1797297"/>
              <a:ext cx="0" cy="682625"/>
            </a:xfrm>
            <a:custGeom>
              <a:avLst/>
              <a:gdLst/>
              <a:ahLst/>
              <a:cxnLst/>
              <a:rect l="l" t="t" r="r" b="b"/>
              <a:pathLst>
                <a:path w="0" h="682625">
                  <a:moveTo>
                    <a:pt x="0" y="0"/>
                  </a:moveTo>
                  <a:lnTo>
                    <a:pt x="0" y="682028"/>
                  </a:lnTo>
                </a:path>
              </a:pathLst>
            </a:custGeom>
            <a:ln w="5854">
              <a:solidFill>
                <a:srgbClr val="231F20"/>
              </a:solidFill>
            </a:ln>
          </p:spPr>
          <p:txBody>
            <a:bodyPr wrap="square" lIns="0" tIns="0" rIns="0" bIns="0" rtlCol="0"/>
            <a:lstStyle/>
            <a:p/>
          </p:txBody>
        </p:sp>
        <p:sp>
          <p:nvSpPr>
            <p:cNvPr id="1083" name="object 1083" descr=""/>
            <p:cNvSpPr/>
            <p:nvPr/>
          </p:nvSpPr>
          <p:spPr>
            <a:xfrm>
              <a:off x="4669948" y="2509831"/>
              <a:ext cx="3175" cy="3175"/>
            </a:xfrm>
            <a:custGeom>
              <a:avLst/>
              <a:gdLst/>
              <a:ahLst/>
              <a:cxnLst/>
              <a:rect l="l" t="t" r="r" b="b"/>
              <a:pathLst>
                <a:path w="3175" h="3175">
                  <a:moveTo>
                    <a:pt x="0" y="0"/>
                  </a:moveTo>
                  <a:lnTo>
                    <a:pt x="2921" y="2921"/>
                  </a:lnTo>
                </a:path>
              </a:pathLst>
            </a:custGeom>
            <a:ln w="5854">
              <a:solidFill>
                <a:srgbClr val="231F20"/>
              </a:solidFill>
            </a:ln>
          </p:spPr>
          <p:txBody>
            <a:bodyPr wrap="square" lIns="0" tIns="0" rIns="0" bIns="0" rtlCol="0"/>
            <a:lstStyle/>
            <a:p/>
          </p:txBody>
        </p:sp>
        <p:sp>
          <p:nvSpPr>
            <p:cNvPr id="1084" name="object 1084" descr=""/>
            <p:cNvSpPr/>
            <p:nvPr/>
          </p:nvSpPr>
          <p:spPr>
            <a:xfrm>
              <a:off x="4669955" y="1763867"/>
              <a:ext cx="3175" cy="3175"/>
            </a:xfrm>
            <a:custGeom>
              <a:avLst/>
              <a:gdLst/>
              <a:ahLst/>
              <a:cxnLst/>
              <a:rect l="l" t="t" r="r" b="b"/>
              <a:pathLst>
                <a:path w="3175" h="3175">
                  <a:moveTo>
                    <a:pt x="2921" y="0"/>
                  </a:moveTo>
                  <a:lnTo>
                    <a:pt x="0" y="2921"/>
                  </a:lnTo>
                </a:path>
              </a:pathLst>
            </a:custGeom>
            <a:ln w="5854">
              <a:solidFill>
                <a:srgbClr val="231F20"/>
              </a:solidFill>
            </a:ln>
          </p:spPr>
          <p:txBody>
            <a:bodyPr wrap="square" lIns="0" tIns="0" rIns="0" bIns="0" rtlCol="0"/>
            <a:lstStyle/>
            <a:p/>
          </p:txBody>
        </p:sp>
        <p:sp>
          <p:nvSpPr>
            <p:cNvPr id="1085" name="object 1085" descr=""/>
            <p:cNvSpPr/>
            <p:nvPr/>
          </p:nvSpPr>
          <p:spPr>
            <a:xfrm>
              <a:off x="4667021" y="2506904"/>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1086" name="object 1086" descr=""/>
            <p:cNvSpPr/>
            <p:nvPr/>
          </p:nvSpPr>
          <p:spPr>
            <a:xfrm>
              <a:off x="4884122" y="1584793"/>
              <a:ext cx="21590" cy="26034"/>
            </a:xfrm>
            <a:custGeom>
              <a:avLst/>
              <a:gdLst/>
              <a:ahLst/>
              <a:cxnLst/>
              <a:rect l="l" t="t" r="r" b="b"/>
              <a:pathLst>
                <a:path w="21589" h="26034">
                  <a:moveTo>
                    <a:pt x="21526" y="25488"/>
                  </a:moveTo>
                  <a:lnTo>
                    <a:pt x="0" y="0"/>
                  </a:lnTo>
                </a:path>
              </a:pathLst>
            </a:custGeom>
            <a:ln w="5854">
              <a:solidFill>
                <a:srgbClr val="231F20"/>
              </a:solidFill>
            </a:ln>
          </p:spPr>
          <p:txBody>
            <a:bodyPr wrap="square" lIns="0" tIns="0" rIns="0" bIns="0" rtlCol="0"/>
            <a:lstStyle/>
            <a:p/>
          </p:txBody>
        </p:sp>
        <p:sp>
          <p:nvSpPr>
            <p:cNvPr id="1087" name="object 1087" descr=""/>
            <p:cNvSpPr/>
            <p:nvPr/>
          </p:nvSpPr>
          <p:spPr>
            <a:xfrm>
              <a:off x="5004904" y="2724006"/>
              <a:ext cx="0" cy="17780"/>
            </a:xfrm>
            <a:custGeom>
              <a:avLst/>
              <a:gdLst/>
              <a:ahLst/>
              <a:cxnLst/>
              <a:rect l="l" t="t" r="r" b="b"/>
              <a:pathLst>
                <a:path w="0" h="17780">
                  <a:moveTo>
                    <a:pt x="0" y="0"/>
                  </a:moveTo>
                  <a:lnTo>
                    <a:pt x="0" y="17551"/>
                  </a:lnTo>
                </a:path>
              </a:pathLst>
            </a:custGeom>
            <a:ln w="5854">
              <a:solidFill>
                <a:srgbClr val="231F20"/>
              </a:solidFill>
            </a:ln>
          </p:spPr>
          <p:txBody>
            <a:bodyPr wrap="square" lIns="0" tIns="0" rIns="0" bIns="0" rtlCol="0"/>
            <a:lstStyle/>
            <a:p/>
          </p:txBody>
        </p:sp>
        <p:sp>
          <p:nvSpPr>
            <p:cNvPr id="1088" name="object 1088" descr=""/>
            <p:cNvSpPr/>
            <p:nvPr/>
          </p:nvSpPr>
          <p:spPr>
            <a:xfrm>
              <a:off x="4884125" y="2666341"/>
              <a:ext cx="21590" cy="26034"/>
            </a:xfrm>
            <a:custGeom>
              <a:avLst/>
              <a:gdLst/>
              <a:ahLst/>
              <a:cxnLst/>
              <a:rect l="l" t="t" r="r" b="b"/>
              <a:pathLst>
                <a:path w="21589" h="26035">
                  <a:moveTo>
                    <a:pt x="0" y="25488"/>
                  </a:moveTo>
                  <a:lnTo>
                    <a:pt x="21526" y="0"/>
                  </a:lnTo>
                </a:path>
              </a:pathLst>
            </a:custGeom>
            <a:ln w="5854">
              <a:solidFill>
                <a:srgbClr val="231F20"/>
              </a:solidFill>
            </a:ln>
          </p:spPr>
          <p:txBody>
            <a:bodyPr wrap="square" lIns="0" tIns="0" rIns="0" bIns="0" rtlCol="0"/>
            <a:lstStyle/>
            <a:p/>
          </p:txBody>
        </p:sp>
        <p:sp>
          <p:nvSpPr>
            <p:cNvPr id="1089" name="object 1089" descr=""/>
            <p:cNvSpPr/>
            <p:nvPr/>
          </p:nvSpPr>
          <p:spPr>
            <a:xfrm>
              <a:off x="6025219" y="1584796"/>
              <a:ext cx="21590" cy="26034"/>
            </a:xfrm>
            <a:custGeom>
              <a:avLst/>
              <a:gdLst/>
              <a:ahLst/>
              <a:cxnLst/>
              <a:rect l="l" t="t" r="r" b="b"/>
              <a:pathLst>
                <a:path w="21589" h="26034">
                  <a:moveTo>
                    <a:pt x="21526" y="0"/>
                  </a:moveTo>
                  <a:lnTo>
                    <a:pt x="0" y="25488"/>
                  </a:lnTo>
                </a:path>
              </a:pathLst>
            </a:custGeom>
            <a:ln w="5854">
              <a:solidFill>
                <a:srgbClr val="231F20"/>
              </a:solidFill>
            </a:ln>
          </p:spPr>
          <p:txBody>
            <a:bodyPr wrap="square" lIns="0" tIns="0" rIns="0" bIns="0" rtlCol="0"/>
            <a:lstStyle/>
            <a:p/>
          </p:txBody>
        </p:sp>
        <p:sp>
          <p:nvSpPr>
            <p:cNvPr id="1090" name="object 1090" descr=""/>
            <p:cNvSpPr/>
            <p:nvPr/>
          </p:nvSpPr>
          <p:spPr>
            <a:xfrm>
              <a:off x="4668285" y="2506904"/>
              <a:ext cx="1905" cy="6350"/>
            </a:xfrm>
            <a:custGeom>
              <a:avLst/>
              <a:gdLst/>
              <a:ahLst/>
              <a:cxnLst/>
              <a:rect l="l" t="t" r="r" b="b"/>
              <a:pathLst>
                <a:path w="1904" h="6350">
                  <a:moveTo>
                    <a:pt x="1663" y="0"/>
                  </a:moveTo>
                  <a:lnTo>
                    <a:pt x="1663" y="2921"/>
                  </a:lnTo>
                  <a:lnTo>
                    <a:pt x="1663" y="3975"/>
                  </a:lnTo>
                  <a:lnTo>
                    <a:pt x="0" y="5854"/>
                  </a:lnTo>
                </a:path>
              </a:pathLst>
            </a:custGeom>
            <a:ln w="5854">
              <a:solidFill>
                <a:srgbClr val="231F20"/>
              </a:solidFill>
            </a:ln>
          </p:spPr>
          <p:txBody>
            <a:bodyPr wrap="square" lIns="0" tIns="0" rIns="0" bIns="0" rtlCol="0"/>
            <a:lstStyle/>
            <a:p/>
          </p:txBody>
        </p:sp>
        <p:sp>
          <p:nvSpPr>
            <p:cNvPr id="1091" name="object 1091" descr=""/>
            <p:cNvSpPr/>
            <p:nvPr/>
          </p:nvSpPr>
          <p:spPr>
            <a:xfrm>
              <a:off x="4660126" y="1769714"/>
              <a:ext cx="0" cy="737235"/>
            </a:xfrm>
            <a:custGeom>
              <a:avLst/>
              <a:gdLst/>
              <a:ahLst/>
              <a:cxnLst/>
              <a:rect l="l" t="t" r="r" b="b"/>
              <a:pathLst>
                <a:path w="0" h="737235">
                  <a:moveTo>
                    <a:pt x="0" y="0"/>
                  </a:moveTo>
                  <a:lnTo>
                    <a:pt x="0" y="737184"/>
                  </a:lnTo>
                </a:path>
              </a:pathLst>
            </a:custGeom>
            <a:ln w="5854">
              <a:solidFill>
                <a:srgbClr val="231F20"/>
              </a:solidFill>
            </a:ln>
          </p:spPr>
          <p:txBody>
            <a:bodyPr wrap="square" lIns="0" tIns="0" rIns="0" bIns="0" rtlCol="0"/>
            <a:lstStyle/>
            <a:p/>
          </p:txBody>
        </p:sp>
        <p:sp>
          <p:nvSpPr>
            <p:cNvPr id="1092" name="object 1092" descr=""/>
            <p:cNvSpPr/>
            <p:nvPr/>
          </p:nvSpPr>
          <p:spPr>
            <a:xfrm>
              <a:off x="4658248" y="1769719"/>
              <a:ext cx="10160" cy="743585"/>
            </a:xfrm>
            <a:custGeom>
              <a:avLst/>
              <a:gdLst/>
              <a:ahLst/>
              <a:cxnLst/>
              <a:rect l="l" t="t" r="r" b="b"/>
              <a:pathLst>
                <a:path w="10160" h="743585">
                  <a:moveTo>
                    <a:pt x="10033" y="737184"/>
                  </a:moveTo>
                  <a:lnTo>
                    <a:pt x="10033" y="743038"/>
                  </a:lnTo>
                  <a:lnTo>
                    <a:pt x="1879" y="743038"/>
                  </a:lnTo>
                  <a:lnTo>
                    <a:pt x="0" y="741159"/>
                  </a:lnTo>
                  <a:lnTo>
                    <a:pt x="0" y="737184"/>
                  </a:lnTo>
                  <a:lnTo>
                    <a:pt x="0" y="0"/>
                  </a:lnTo>
                </a:path>
              </a:pathLst>
            </a:custGeom>
            <a:ln w="5854">
              <a:solidFill>
                <a:srgbClr val="231F20"/>
              </a:solidFill>
            </a:ln>
          </p:spPr>
          <p:txBody>
            <a:bodyPr wrap="square" lIns="0" tIns="0" rIns="0" bIns="0" rtlCol="0"/>
            <a:lstStyle/>
            <a:p/>
          </p:txBody>
        </p:sp>
        <p:sp>
          <p:nvSpPr>
            <p:cNvPr id="1093" name="object 1093" descr=""/>
            <p:cNvSpPr/>
            <p:nvPr/>
          </p:nvSpPr>
          <p:spPr>
            <a:xfrm>
              <a:off x="4660126" y="2506904"/>
              <a:ext cx="0" cy="6350"/>
            </a:xfrm>
            <a:custGeom>
              <a:avLst/>
              <a:gdLst/>
              <a:ahLst/>
              <a:cxnLst/>
              <a:rect l="l" t="t" r="r" b="b"/>
              <a:pathLst>
                <a:path w="0" h="6350">
                  <a:moveTo>
                    <a:pt x="0" y="0"/>
                  </a:moveTo>
                  <a:lnTo>
                    <a:pt x="0" y="5854"/>
                  </a:lnTo>
                </a:path>
              </a:pathLst>
            </a:custGeom>
            <a:ln w="5854">
              <a:solidFill>
                <a:srgbClr val="231F20"/>
              </a:solidFill>
            </a:ln>
          </p:spPr>
          <p:txBody>
            <a:bodyPr wrap="square" lIns="0" tIns="0" rIns="0" bIns="0" rtlCol="0"/>
            <a:lstStyle/>
            <a:p/>
          </p:txBody>
        </p:sp>
        <p:sp>
          <p:nvSpPr>
            <p:cNvPr id="1094" name="object 1094" descr=""/>
            <p:cNvSpPr/>
            <p:nvPr/>
          </p:nvSpPr>
          <p:spPr>
            <a:xfrm>
              <a:off x="4669948" y="1769714"/>
              <a:ext cx="0" cy="737235"/>
            </a:xfrm>
            <a:custGeom>
              <a:avLst/>
              <a:gdLst/>
              <a:ahLst/>
              <a:cxnLst/>
              <a:rect l="l" t="t" r="r" b="b"/>
              <a:pathLst>
                <a:path w="0" h="737235">
                  <a:moveTo>
                    <a:pt x="0" y="0"/>
                  </a:moveTo>
                  <a:lnTo>
                    <a:pt x="0" y="737184"/>
                  </a:lnTo>
                </a:path>
              </a:pathLst>
            </a:custGeom>
            <a:ln w="5854">
              <a:solidFill>
                <a:srgbClr val="231F20"/>
              </a:solidFill>
            </a:ln>
          </p:spPr>
          <p:txBody>
            <a:bodyPr wrap="square" lIns="0" tIns="0" rIns="0" bIns="0" rtlCol="0"/>
            <a:lstStyle/>
            <a:p/>
          </p:txBody>
        </p:sp>
        <p:sp>
          <p:nvSpPr>
            <p:cNvPr id="1095" name="object 1095" descr=""/>
            <p:cNvSpPr/>
            <p:nvPr/>
          </p:nvSpPr>
          <p:spPr>
            <a:xfrm>
              <a:off x="4668281" y="1769719"/>
              <a:ext cx="0" cy="737235"/>
            </a:xfrm>
            <a:custGeom>
              <a:avLst/>
              <a:gdLst/>
              <a:ahLst/>
              <a:cxnLst/>
              <a:rect l="l" t="t" r="r" b="b"/>
              <a:pathLst>
                <a:path w="0" h="737235">
                  <a:moveTo>
                    <a:pt x="0" y="737184"/>
                  </a:moveTo>
                  <a:lnTo>
                    <a:pt x="0" y="0"/>
                  </a:lnTo>
                </a:path>
              </a:pathLst>
            </a:custGeom>
            <a:ln w="5854">
              <a:solidFill>
                <a:srgbClr val="231F20"/>
              </a:solidFill>
            </a:ln>
          </p:spPr>
          <p:txBody>
            <a:bodyPr wrap="square" lIns="0" tIns="0" rIns="0" bIns="0" rtlCol="0"/>
            <a:lstStyle/>
            <a:p/>
          </p:txBody>
        </p:sp>
        <p:sp>
          <p:nvSpPr>
            <p:cNvPr id="1096" name="object 1096" descr=""/>
            <p:cNvSpPr/>
            <p:nvPr/>
          </p:nvSpPr>
          <p:spPr>
            <a:xfrm>
              <a:off x="5029977" y="2724006"/>
              <a:ext cx="0" cy="17780"/>
            </a:xfrm>
            <a:custGeom>
              <a:avLst/>
              <a:gdLst/>
              <a:ahLst/>
              <a:cxnLst/>
              <a:rect l="l" t="t" r="r" b="b"/>
              <a:pathLst>
                <a:path w="0" h="17780">
                  <a:moveTo>
                    <a:pt x="0" y="0"/>
                  </a:moveTo>
                  <a:lnTo>
                    <a:pt x="0" y="17551"/>
                  </a:lnTo>
                </a:path>
              </a:pathLst>
            </a:custGeom>
            <a:ln w="5854">
              <a:solidFill>
                <a:srgbClr val="231F20"/>
              </a:solidFill>
            </a:ln>
          </p:spPr>
          <p:txBody>
            <a:bodyPr wrap="square" lIns="0" tIns="0" rIns="0" bIns="0" rtlCol="0"/>
            <a:lstStyle/>
            <a:p/>
          </p:txBody>
        </p:sp>
        <p:sp>
          <p:nvSpPr>
            <p:cNvPr id="1097" name="object 1097" descr=""/>
            <p:cNvSpPr/>
            <p:nvPr/>
          </p:nvSpPr>
          <p:spPr>
            <a:xfrm>
              <a:off x="5003020" y="2724011"/>
              <a:ext cx="0" cy="17780"/>
            </a:xfrm>
            <a:custGeom>
              <a:avLst/>
              <a:gdLst/>
              <a:ahLst/>
              <a:cxnLst/>
              <a:rect l="l" t="t" r="r" b="b"/>
              <a:pathLst>
                <a:path w="0" h="17780">
                  <a:moveTo>
                    <a:pt x="0" y="17551"/>
                  </a:moveTo>
                  <a:lnTo>
                    <a:pt x="0" y="0"/>
                  </a:lnTo>
                </a:path>
              </a:pathLst>
            </a:custGeom>
            <a:ln w="5854">
              <a:solidFill>
                <a:srgbClr val="231F20"/>
              </a:solidFill>
            </a:ln>
          </p:spPr>
          <p:txBody>
            <a:bodyPr wrap="square" lIns="0" tIns="0" rIns="0" bIns="0" rtlCol="0"/>
            <a:lstStyle/>
            <a:p/>
          </p:txBody>
        </p:sp>
        <p:sp>
          <p:nvSpPr>
            <p:cNvPr id="1098" name="object 1098" descr=""/>
            <p:cNvSpPr/>
            <p:nvPr/>
          </p:nvSpPr>
          <p:spPr>
            <a:xfrm>
              <a:off x="4672874" y="1763867"/>
              <a:ext cx="20955" cy="749300"/>
            </a:xfrm>
            <a:custGeom>
              <a:avLst/>
              <a:gdLst/>
              <a:ahLst/>
              <a:cxnLst/>
              <a:rect l="l" t="t" r="r" b="b"/>
              <a:pathLst>
                <a:path w="20954" h="749300">
                  <a:moveTo>
                    <a:pt x="20688" y="0"/>
                  </a:moveTo>
                  <a:lnTo>
                    <a:pt x="0" y="0"/>
                  </a:lnTo>
                  <a:lnTo>
                    <a:pt x="0" y="748893"/>
                  </a:lnTo>
                  <a:lnTo>
                    <a:pt x="20688" y="748893"/>
                  </a:lnTo>
                </a:path>
              </a:pathLst>
            </a:custGeom>
            <a:ln w="5854">
              <a:solidFill>
                <a:srgbClr val="231F20"/>
              </a:solidFill>
            </a:ln>
          </p:spPr>
          <p:txBody>
            <a:bodyPr wrap="square" lIns="0" tIns="0" rIns="0" bIns="0" rtlCol="0"/>
            <a:lstStyle/>
            <a:p/>
          </p:txBody>
        </p:sp>
        <p:sp>
          <p:nvSpPr>
            <p:cNvPr id="1099" name="object 1099" descr=""/>
            <p:cNvSpPr/>
            <p:nvPr/>
          </p:nvSpPr>
          <p:spPr>
            <a:xfrm>
              <a:off x="6022926" y="1582915"/>
              <a:ext cx="21590" cy="26034"/>
            </a:xfrm>
            <a:custGeom>
              <a:avLst/>
              <a:gdLst/>
              <a:ahLst/>
              <a:cxnLst/>
              <a:rect l="l" t="t" r="r" b="b"/>
              <a:pathLst>
                <a:path w="21589" h="26034">
                  <a:moveTo>
                    <a:pt x="0" y="25488"/>
                  </a:moveTo>
                  <a:lnTo>
                    <a:pt x="21513" y="0"/>
                  </a:lnTo>
                </a:path>
              </a:pathLst>
            </a:custGeom>
            <a:ln w="5854">
              <a:solidFill>
                <a:srgbClr val="231F20"/>
              </a:solidFill>
            </a:ln>
          </p:spPr>
          <p:txBody>
            <a:bodyPr wrap="square" lIns="0" tIns="0" rIns="0" bIns="0" rtlCol="0"/>
            <a:lstStyle/>
            <a:p/>
          </p:txBody>
        </p:sp>
        <p:sp>
          <p:nvSpPr>
            <p:cNvPr id="1100" name="object 1100" descr=""/>
            <p:cNvSpPr/>
            <p:nvPr/>
          </p:nvSpPr>
          <p:spPr>
            <a:xfrm>
              <a:off x="6022931" y="2668219"/>
              <a:ext cx="21590" cy="26034"/>
            </a:xfrm>
            <a:custGeom>
              <a:avLst/>
              <a:gdLst/>
              <a:ahLst/>
              <a:cxnLst/>
              <a:rect l="l" t="t" r="r" b="b"/>
              <a:pathLst>
                <a:path w="21589" h="26035">
                  <a:moveTo>
                    <a:pt x="21513" y="25488"/>
                  </a:moveTo>
                  <a:lnTo>
                    <a:pt x="0" y="0"/>
                  </a:lnTo>
                </a:path>
              </a:pathLst>
            </a:custGeom>
            <a:ln w="5854">
              <a:solidFill>
                <a:srgbClr val="231F20"/>
              </a:solidFill>
            </a:ln>
          </p:spPr>
          <p:txBody>
            <a:bodyPr wrap="square" lIns="0" tIns="0" rIns="0" bIns="0" rtlCol="0"/>
            <a:lstStyle/>
            <a:p/>
          </p:txBody>
        </p:sp>
        <p:sp>
          <p:nvSpPr>
            <p:cNvPr id="1101" name="object 1101" descr=""/>
            <p:cNvSpPr/>
            <p:nvPr/>
          </p:nvSpPr>
          <p:spPr>
            <a:xfrm>
              <a:off x="4886424" y="2668222"/>
              <a:ext cx="21590" cy="26034"/>
            </a:xfrm>
            <a:custGeom>
              <a:avLst/>
              <a:gdLst/>
              <a:ahLst/>
              <a:cxnLst/>
              <a:rect l="l" t="t" r="r" b="b"/>
              <a:pathLst>
                <a:path w="21589" h="26035">
                  <a:moveTo>
                    <a:pt x="21526" y="0"/>
                  </a:moveTo>
                  <a:lnTo>
                    <a:pt x="0" y="25488"/>
                  </a:lnTo>
                </a:path>
              </a:pathLst>
            </a:custGeom>
            <a:ln w="5854">
              <a:solidFill>
                <a:srgbClr val="231F20"/>
              </a:solidFill>
            </a:ln>
          </p:spPr>
          <p:txBody>
            <a:bodyPr wrap="square" lIns="0" tIns="0" rIns="0" bIns="0" rtlCol="0"/>
            <a:lstStyle/>
            <a:p/>
          </p:txBody>
        </p:sp>
        <p:sp>
          <p:nvSpPr>
            <p:cNvPr id="1102" name="object 1102" descr=""/>
            <p:cNvSpPr/>
            <p:nvPr/>
          </p:nvSpPr>
          <p:spPr>
            <a:xfrm>
              <a:off x="4693352" y="1797299"/>
              <a:ext cx="0" cy="682625"/>
            </a:xfrm>
            <a:custGeom>
              <a:avLst/>
              <a:gdLst/>
              <a:ahLst/>
              <a:cxnLst/>
              <a:rect l="l" t="t" r="r" b="b"/>
              <a:pathLst>
                <a:path w="0" h="682625">
                  <a:moveTo>
                    <a:pt x="0" y="682028"/>
                  </a:moveTo>
                  <a:lnTo>
                    <a:pt x="0" y="0"/>
                  </a:lnTo>
                </a:path>
              </a:pathLst>
            </a:custGeom>
            <a:ln w="5854">
              <a:solidFill>
                <a:srgbClr val="231F20"/>
              </a:solidFill>
            </a:ln>
          </p:spPr>
          <p:txBody>
            <a:bodyPr wrap="square" lIns="0" tIns="0" rIns="0" bIns="0" rtlCol="0"/>
            <a:lstStyle/>
            <a:p/>
          </p:txBody>
        </p:sp>
        <p:sp>
          <p:nvSpPr>
            <p:cNvPr id="1103" name="object 1103" descr=""/>
            <p:cNvSpPr/>
            <p:nvPr/>
          </p:nvSpPr>
          <p:spPr>
            <a:xfrm>
              <a:off x="4886425" y="1582910"/>
              <a:ext cx="21590" cy="26034"/>
            </a:xfrm>
            <a:custGeom>
              <a:avLst/>
              <a:gdLst/>
              <a:ahLst/>
              <a:cxnLst/>
              <a:rect l="l" t="t" r="r" b="b"/>
              <a:pathLst>
                <a:path w="21589" h="26034">
                  <a:moveTo>
                    <a:pt x="0" y="0"/>
                  </a:moveTo>
                  <a:lnTo>
                    <a:pt x="21526" y="25488"/>
                  </a:lnTo>
                </a:path>
              </a:pathLst>
            </a:custGeom>
            <a:ln w="5854">
              <a:solidFill>
                <a:srgbClr val="231F20"/>
              </a:solidFill>
            </a:ln>
          </p:spPr>
          <p:txBody>
            <a:bodyPr wrap="square" lIns="0" tIns="0" rIns="0" bIns="0" rtlCol="0"/>
            <a:lstStyle/>
            <a:p/>
          </p:txBody>
        </p:sp>
        <p:sp>
          <p:nvSpPr>
            <p:cNvPr id="1104" name="object 1104" descr=""/>
            <p:cNvSpPr/>
            <p:nvPr/>
          </p:nvSpPr>
          <p:spPr>
            <a:xfrm>
              <a:off x="4571325" y="1955793"/>
              <a:ext cx="1270" cy="1270"/>
            </a:xfrm>
            <a:custGeom>
              <a:avLst/>
              <a:gdLst/>
              <a:ahLst/>
              <a:cxnLst/>
              <a:rect l="l" t="t" r="r" b="b"/>
              <a:pathLst>
                <a:path w="1270" h="1269">
                  <a:moveTo>
                    <a:pt x="0" y="0"/>
                  </a:moveTo>
                  <a:lnTo>
                    <a:pt x="0" y="635"/>
                  </a:lnTo>
                  <a:lnTo>
                    <a:pt x="520" y="1143"/>
                  </a:lnTo>
                  <a:lnTo>
                    <a:pt x="1143" y="1143"/>
                  </a:lnTo>
                </a:path>
              </a:pathLst>
            </a:custGeom>
            <a:ln w="5854">
              <a:solidFill>
                <a:srgbClr val="231F20"/>
              </a:solidFill>
            </a:ln>
          </p:spPr>
          <p:txBody>
            <a:bodyPr wrap="square" lIns="0" tIns="0" rIns="0" bIns="0" rtlCol="0"/>
            <a:lstStyle/>
            <a:p/>
          </p:txBody>
        </p:sp>
        <p:sp>
          <p:nvSpPr>
            <p:cNvPr id="1105" name="object 1105" descr=""/>
            <p:cNvSpPr/>
            <p:nvPr/>
          </p:nvSpPr>
          <p:spPr>
            <a:xfrm>
              <a:off x="4579157" y="1955785"/>
              <a:ext cx="1270" cy="1270"/>
            </a:xfrm>
            <a:custGeom>
              <a:avLst/>
              <a:gdLst/>
              <a:ahLst/>
              <a:cxnLst/>
              <a:rect l="l" t="t" r="r" b="b"/>
              <a:pathLst>
                <a:path w="1270" h="1269">
                  <a:moveTo>
                    <a:pt x="0" y="1155"/>
                  </a:moveTo>
                  <a:lnTo>
                    <a:pt x="304" y="1155"/>
                  </a:lnTo>
                  <a:lnTo>
                    <a:pt x="596" y="1028"/>
                  </a:lnTo>
                  <a:lnTo>
                    <a:pt x="812" y="825"/>
                  </a:lnTo>
                  <a:lnTo>
                    <a:pt x="1028" y="609"/>
                  </a:lnTo>
                  <a:lnTo>
                    <a:pt x="1155" y="317"/>
                  </a:lnTo>
                  <a:lnTo>
                    <a:pt x="1155" y="0"/>
                  </a:lnTo>
                </a:path>
              </a:pathLst>
            </a:custGeom>
            <a:ln w="5854">
              <a:solidFill>
                <a:srgbClr val="231F20"/>
              </a:solidFill>
            </a:ln>
          </p:spPr>
          <p:txBody>
            <a:bodyPr wrap="square" lIns="0" tIns="0" rIns="0" bIns="0" rtlCol="0"/>
            <a:lstStyle/>
            <a:p/>
          </p:txBody>
        </p:sp>
        <p:sp>
          <p:nvSpPr>
            <p:cNvPr id="1106" name="object 1106" descr=""/>
            <p:cNvSpPr/>
            <p:nvPr/>
          </p:nvSpPr>
          <p:spPr>
            <a:xfrm>
              <a:off x="4501111" y="1859985"/>
              <a:ext cx="1905" cy="1905"/>
            </a:xfrm>
            <a:custGeom>
              <a:avLst/>
              <a:gdLst/>
              <a:ahLst/>
              <a:cxnLst/>
              <a:rect l="l" t="t" r="r" b="b"/>
              <a:pathLst>
                <a:path w="1904" h="1905">
                  <a:moveTo>
                    <a:pt x="1777" y="0"/>
                  </a:moveTo>
                  <a:lnTo>
                    <a:pt x="800" y="0"/>
                  </a:lnTo>
                  <a:lnTo>
                    <a:pt x="0" y="787"/>
                  </a:lnTo>
                  <a:lnTo>
                    <a:pt x="0" y="1778"/>
                  </a:lnTo>
                </a:path>
              </a:pathLst>
            </a:custGeom>
            <a:ln w="5854">
              <a:solidFill>
                <a:srgbClr val="231F20"/>
              </a:solidFill>
            </a:ln>
          </p:spPr>
          <p:txBody>
            <a:bodyPr wrap="square" lIns="0" tIns="0" rIns="0" bIns="0" rtlCol="0"/>
            <a:lstStyle/>
            <a:p/>
          </p:txBody>
        </p:sp>
        <p:sp>
          <p:nvSpPr>
            <p:cNvPr id="1107" name="object 1107" descr=""/>
            <p:cNvSpPr/>
            <p:nvPr/>
          </p:nvSpPr>
          <p:spPr>
            <a:xfrm>
              <a:off x="4501116" y="1948476"/>
              <a:ext cx="1905" cy="1905"/>
            </a:xfrm>
            <a:custGeom>
              <a:avLst/>
              <a:gdLst/>
              <a:ahLst/>
              <a:cxnLst/>
              <a:rect l="l" t="t" r="r" b="b"/>
              <a:pathLst>
                <a:path w="1904" h="1905">
                  <a:moveTo>
                    <a:pt x="0" y="0"/>
                  </a:moveTo>
                  <a:lnTo>
                    <a:pt x="0" y="977"/>
                  </a:lnTo>
                  <a:lnTo>
                    <a:pt x="787" y="1778"/>
                  </a:lnTo>
                  <a:lnTo>
                    <a:pt x="1778" y="1778"/>
                  </a:lnTo>
                </a:path>
              </a:pathLst>
            </a:custGeom>
            <a:ln w="5854">
              <a:solidFill>
                <a:srgbClr val="231F20"/>
              </a:solidFill>
            </a:ln>
          </p:spPr>
          <p:txBody>
            <a:bodyPr wrap="square" lIns="0" tIns="0" rIns="0" bIns="0" rtlCol="0"/>
            <a:lstStyle/>
            <a:p/>
          </p:txBody>
        </p:sp>
        <p:sp>
          <p:nvSpPr>
            <p:cNvPr id="1108" name="object 1108" descr=""/>
            <p:cNvSpPr/>
            <p:nvPr/>
          </p:nvSpPr>
          <p:spPr>
            <a:xfrm>
              <a:off x="4571329" y="1853301"/>
              <a:ext cx="1270" cy="1270"/>
            </a:xfrm>
            <a:custGeom>
              <a:avLst/>
              <a:gdLst/>
              <a:ahLst/>
              <a:cxnLst/>
              <a:rect l="l" t="t" r="r" b="b"/>
              <a:pathLst>
                <a:path w="1270" h="1269">
                  <a:moveTo>
                    <a:pt x="1142" y="0"/>
                  </a:moveTo>
                  <a:lnTo>
                    <a:pt x="507" y="0"/>
                  </a:lnTo>
                  <a:lnTo>
                    <a:pt x="0" y="520"/>
                  </a:lnTo>
                  <a:lnTo>
                    <a:pt x="0" y="1143"/>
                  </a:lnTo>
                </a:path>
              </a:pathLst>
            </a:custGeom>
            <a:ln w="5854">
              <a:solidFill>
                <a:srgbClr val="231F20"/>
              </a:solidFill>
            </a:ln>
          </p:spPr>
          <p:txBody>
            <a:bodyPr wrap="square" lIns="0" tIns="0" rIns="0" bIns="0" rtlCol="0"/>
            <a:lstStyle/>
            <a:p/>
          </p:txBody>
        </p:sp>
        <p:sp>
          <p:nvSpPr>
            <p:cNvPr id="1109" name="object 1109" descr=""/>
            <p:cNvSpPr/>
            <p:nvPr/>
          </p:nvSpPr>
          <p:spPr>
            <a:xfrm>
              <a:off x="4644668" y="1961208"/>
              <a:ext cx="635" cy="635"/>
            </a:xfrm>
            <a:custGeom>
              <a:avLst/>
              <a:gdLst/>
              <a:ahLst/>
              <a:cxnLst/>
              <a:rect l="l" t="t" r="r" b="b"/>
              <a:pathLst>
                <a:path w="635" h="635">
                  <a:moveTo>
                    <a:pt x="228" y="0"/>
                  </a:moveTo>
                  <a:lnTo>
                    <a:pt x="88" y="101"/>
                  </a:lnTo>
                  <a:lnTo>
                    <a:pt x="0" y="254"/>
                  </a:lnTo>
                  <a:lnTo>
                    <a:pt x="0" y="431"/>
                  </a:lnTo>
                </a:path>
              </a:pathLst>
            </a:custGeom>
            <a:ln w="5854">
              <a:solidFill>
                <a:srgbClr val="231F20"/>
              </a:solidFill>
            </a:ln>
          </p:spPr>
          <p:txBody>
            <a:bodyPr wrap="square" lIns="0" tIns="0" rIns="0" bIns="0" rtlCol="0"/>
            <a:lstStyle/>
            <a:p/>
          </p:txBody>
        </p:sp>
        <p:sp>
          <p:nvSpPr>
            <p:cNvPr id="1110" name="object 1110" descr=""/>
            <p:cNvSpPr/>
            <p:nvPr/>
          </p:nvSpPr>
          <p:spPr>
            <a:xfrm>
              <a:off x="4630024" y="1965381"/>
              <a:ext cx="1905" cy="1905"/>
            </a:xfrm>
            <a:custGeom>
              <a:avLst/>
              <a:gdLst/>
              <a:ahLst/>
              <a:cxnLst/>
              <a:rect l="l" t="t" r="r" b="b"/>
              <a:pathLst>
                <a:path w="1904" h="1905">
                  <a:moveTo>
                    <a:pt x="12" y="0"/>
                  </a:moveTo>
                  <a:lnTo>
                    <a:pt x="0" y="749"/>
                  </a:lnTo>
                  <a:lnTo>
                    <a:pt x="596" y="1358"/>
                  </a:lnTo>
                  <a:lnTo>
                    <a:pt x="1346" y="1384"/>
                  </a:lnTo>
                </a:path>
              </a:pathLst>
            </a:custGeom>
            <a:ln w="5854">
              <a:solidFill>
                <a:srgbClr val="231F20"/>
              </a:solidFill>
            </a:ln>
          </p:spPr>
          <p:txBody>
            <a:bodyPr wrap="square" lIns="0" tIns="0" rIns="0" bIns="0" rtlCol="0"/>
            <a:lstStyle/>
            <a:p/>
          </p:txBody>
        </p:sp>
        <p:sp>
          <p:nvSpPr>
            <p:cNvPr id="1111" name="object 1111" descr=""/>
            <p:cNvSpPr/>
            <p:nvPr/>
          </p:nvSpPr>
          <p:spPr>
            <a:xfrm>
              <a:off x="4630464" y="1940835"/>
              <a:ext cx="1905" cy="1905"/>
            </a:xfrm>
            <a:custGeom>
              <a:avLst/>
              <a:gdLst/>
              <a:ahLst/>
              <a:cxnLst/>
              <a:rect l="l" t="t" r="r" b="b"/>
              <a:pathLst>
                <a:path w="1904" h="1905">
                  <a:moveTo>
                    <a:pt x="1371" y="12"/>
                  </a:moveTo>
                  <a:lnTo>
                    <a:pt x="622" y="0"/>
                  </a:lnTo>
                  <a:lnTo>
                    <a:pt x="12" y="596"/>
                  </a:lnTo>
                  <a:lnTo>
                    <a:pt x="0" y="1346"/>
                  </a:lnTo>
                </a:path>
              </a:pathLst>
            </a:custGeom>
            <a:ln w="5854">
              <a:solidFill>
                <a:srgbClr val="231F20"/>
              </a:solidFill>
            </a:ln>
          </p:spPr>
          <p:txBody>
            <a:bodyPr wrap="square" lIns="0" tIns="0" rIns="0" bIns="0" rtlCol="0"/>
            <a:lstStyle/>
            <a:p/>
          </p:txBody>
        </p:sp>
        <p:sp>
          <p:nvSpPr>
            <p:cNvPr id="1112" name="object 1112" descr=""/>
            <p:cNvSpPr/>
            <p:nvPr/>
          </p:nvSpPr>
          <p:spPr>
            <a:xfrm>
              <a:off x="4630024" y="1867588"/>
              <a:ext cx="1905" cy="1905"/>
            </a:xfrm>
            <a:custGeom>
              <a:avLst/>
              <a:gdLst/>
              <a:ahLst/>
              <a:cxnLst/>
              <a:rect l="l" t="t" r="r" b="b"/>
              <a:pathLst>
                <a:path w="1904" h="1905">
                  <a:moveTo>
                    <a:pt x="12" y="0"/>
                  </a:moveTo>
                  <a:lnTo>
                    <a:pt x="0" y="749"/>
                  </a:lnTo>
                  <a:lnTo>
                    <a:pt x="596" y="1371"/>
                  </a:lnTo>
                  <a:lnTo>
                    <a:pt x="1346" y="1384"/>
                  </a:lnTo>
                </a:path>
              </a:pathLst>
            </a:custGeom>
            <a:ln w="5854">
              <a:solidFill>
                <a:srgbClr val="231F20"/>
              </a:solidFill>
            </a:ln>
          </p:spPr>
          <p:txBody>
            <a:bodyPr wrap="square" lIns="0" tIns="0" rIns="0" bIns="0" rtlCol="0"/>
            <a:lstStyle/>
            <a:p/>
          </p:txBody>
        </p:sp>
        <p:sp>
          <p:nvSpPr>
            <p:cNvPr id="1113" name="object 1113" descr=""/>
            <p:cNvSpPr/>
            <p:nvPr/>
          </p:nvSpPr>
          <p:spPr>
            <a:xfrm>
              <a:off x="4630464" y="1842838"/>
              <a:ext cx="1905" cy="1905"/>
            </a:xfrm>
            <a:custGeom>
              <a:avLst/>
              <a:gdLst/>
              <a:ahLst/>
              <a:cxnLst/>
              <a:rect l="l" t="t" r="r" b="b"/>
              <a:pathLst>
                <a:path w="1904" h="1905">
                  <a:moveTo>
                    <a:pt x="1371" y="12"/>
                  </a:moveTo>
                  <a:lnTo>
                    <a:pt x="622" y="0"/>
                  </a:lnTo>
                  <a:lnTo>
                    <a:pt x="12" y="596"/>
                  </a:lnTo>
                  <a:lnTo>
                    <a:pt x="0" y="1346"/>
                  </a:lnTo>
                </a:path>
              </a:pathLst>
            </a:custGeom>
            <a:ln w="5854">
              <a:solidFill>
                <a:srgbClr val="231F20"/>
              </a:solidFill>
            </a:ln>
          </p:spPr>
          <p:txBody>
            <a:bodyPr wrap="square" lIns="0" tIns="0" rIns="0" bIns="0" rtlCol="0"/>
            <a:lstStyle/>
            <a:p/>
          </p:txBody>
        </p:sp>
        <p:sp>
          <p:nvSpPr>
            <p:cNvPr id="1114" name="object 1114" descr=""/>
            <p:cNvSpPr/>
            <p:nvPr/>
          </p:nvSpPr>
          <p:spPr>
            <a:xfrm>
              <a:off x="4636307" y="1938449"/>
              <a:ext cx="3175" cy="3175"/>
            </a:xfrm>
            <a:custGeom>
              <a:avLst/>
              <a:gdLst/>
              <a:ahLst/>
              <a:cxnLst/>
              <a:rect l="l" t="t" r="r" b="b"/>
              <a:pathLst>
                <a:path w="3175" h="3175">
                  <a:moveTo>
                    <a:pt x="0" y="0"/>
                  </a:moveTo>
                  <a:lnTo>
                    <a:pt x="0" y="1562"/>
                  </a:lnTo>
                  <a:lnTo>
                    <a:pt x="1270" y="2819"/>
                  </a:lnTo>
                  <a:lnTo>
                    <a:pt x="2819" y="2819"/>
                  </a:lnTo>
                </a:path>
              </a:pathLst>
            </a:custGeom>
            <a:ln w="5854">
              <a:solidFill>
                <a:srgbClr val="231F20"/>
              </a:solidFill>
            </a:ln>
          </p:spPr>
          <p:txBody>
            <a:bodyPr wrap="square" lIns="0" tIns="0" rIns="0" bIns="0" rtlCol="0"/>
            <a:lstStyle/>
            <a:p/>
          </p:txBody>
        </p:sp>
        <p:sp>
          <p:nvSpPr>
            <p:cNvPr id="1115" name="object 1115" descr=""/>
            <p:cNvSpPr/>
            <p:nvPr/>
          </p:nvSpPr>
          <p:spPr>
            <a:xfrm>
              <a:off x="4636310" y="1868971"/>
              <a:ext cx="3175" cy="3175"/>
            </a:xfrm>
            <a:custGeom>
              <a:avLst/>
              <a:gdLst/>
              <a:ahLst/>
              <a:cxnLst/>
              <a:rect l="l" t="t" r="r" b="b"/>
              <a:pathLst>
                <a:path w="3175" h="3175">
                  <a:moveTo>
                    <a:pt x="2819" y="0"/>
                  </a:moveTo>
                  <a:lnTo>
                    <a:pt x="1257" y="0"/>
                  </a:lnTo>
                  <a:lnTo>
                    <a:pt x="0" y="1270"/>
                  </a:lnTo>
                  <a:lnTo>
                    <a:pt x="0" y="2819"/>
                  </a:lnTo>
                </a:path>
              </a:pathLst>
            </a:custGeom>
            <a:ln w="5854">
              <a:solidFill>
                <a:srgbClr val="231F20"/>
              </a:solidFill>
            </a:ln>
          </p:spPr>
          <p:txBody>
            <a:bodyPr wrap="square" lIns="0" tIns="0" rIns="0" bIns="0" rtlCol="0"/>
            <a:lstStyle/>
            <a:p/>
          </p:txBody>
        </p:sp>
        <p:sp>
          <p:nvSpPr>
            <p:cNvPr id="1116" name="object 1116" descr=""/>
            <p:cNvSpPr/>
            <p:nvPr/>
          </p:nvSpPr>
          <p:spPr>
            <a:xfrm>
              <a:off x="4629411" y="2033940"/>
              <a:ext cx="1905" cy="1905"/>
            </a:xfrm>
            <a:custGeom>
              <a:avLst/>
              <a:gdLst/>
              <a:ahLst/>
              <a:cxnLst/>
              <a:rect l="l" t="t" r="r" b="b"/>
              <a:pathLst>
                <a:path w="1904" h="1905">
                  <a:moveTo>
                    <a:pt x="0" y="0"/>
                  </a:moveTo>
                  <a:lnTo>
                    <a:pt x="0" y="749"/>
                  </a:lnTo>
                  <a:lnTo>
                    <a:pt x="609" y="1358"/>
                  </a:lnTo>
                  <a:lnTo>
                    <a:pt x="1358" y="1358"/>
                  </a:lnTo>
                </a:path>
              </a:pathLst>
            </a:custGeom>
            <a:ln w="5854">
              <a:solidFill>
                <a:srgbClr val="231F20"/>
              </a:solidFill>
            </a:ln>
          </p:spPr>
          <p:txBody>
            <a:bodyPr wrap="square" lIns="0" tIns="0" rIns="0" bIns="0" rtlCol="0"/>
            <a:lstStyle/>
            <a:p/>
          </p:txBody>
        </p:sp>
        <p:sp>
          <p:nvSpPr>
            <p:cNvPr id="1117" name="object 1117" descr=""/>
            <p:cNvSpPr/>
            <p:nvPr/>
          </p:nvSpPr>
          <p:spPr>
            <a:xfrm>
              <a:off x="4629411" y="2009179"/>
              <a:ext cx="1905" cy="1905"/>
            </a:xfrm>
            <a:custGeom>
              <a:avLst/>
              <a:gdLst/>
              <a:ahLst/>
              <a:cxnLst/>
              <a:rect l="l" t="t" r="r" b="b"/>
              <a:pathLst>
                <a:path w="1904" h="1905">
                  <a:moveTo>
                    <a:pt x="1358" y="0"/>
                  </a:moveTo>
                  <a:lnTo>
                    <a:pt x="609" y="0"/>
                  </a:lnTo>
                  <a:lnTo>
                    <a:pt x="0" y="609"/>
                  </a:lnTo>
                  <a:lnTo>
                    <a:pt x="0" y="1358"/>
                  </a:lnTo>
                </a:path>
              </a:pathLst>
            </a:custGeom>
            <a:ln w="5854">
              <a:solidFill>
                <a:srgbClr val="231F20"/>
              </a:solidFill>
            </a:ln>
          </p:spPr>
          <p:txBody>
            <a:bodyPr wrap="square" lIns="0" tIns="0" rIns="0" bIns="0" rtlCol="0"/>
            <a:lstStyle/>
            <a:p/>
          </p:txBody>
        </p:sp>
        <p:sp>
          <p:nvSpPr>
            <p:cNvPr id="1118" name="object 1118" descr=""/>
            <p:cNvSpPr/>
            <p:nvPr/>
          </p:nvSpPr>
          <p:spPr>
            <a:xfrm>
              <a:off x="4629411" y="2149282"/>
              <a:ext cx="1905" cy="1905"/>
            </a:xfrm>
            <a:custGeom>
              <a:avLst/>
              <a:gdLst/>
              <a:ahLst/>
              <a:cxnLst/>
              <a:rect l="l" t="t" r="r" b="b"/>
              <a:pathLst>
                <a:path w="1904" h="1905">
                  <a:moveTo>
                    <a:pt x="0" y="0"/>
                  </a:moveTo>
                  <a:lnTo>
                    <a:pt x="0" y="749"/>
                  </a:lnTo>
                  <a:lnTo>
                    <a:pt x="609" y="1358"/>
                  </a:lnTo>
                  <a:lnTo>
                    <a:pt x="1358" y="1358"/>
                  </a:lnTo>
                </a:path>
              </a:pathLst>
            </a:custGeom>
            <a:ln w="5854">
              <a:solidFill>
                <a:srgbClr val="231F20"/>
              </a:solidFill>
            </a:ln>
          </p:spPr>
          <p:txBody>
            <a:bodyPr wrap="square" lIns="0" tIns="0" rIns="0" bIns="0" rtlCol="0"/>
            <a:lstStyle/>
            <a:p/>
          </p:txBody>
        </p:sp>
        <p:sp>
          <p:nvSpPr>
            <p:cNvPr id="1119" name="object 1119" descr=""/>
            <p:cNvSpPr/>
            <p:nvPr/>
          </p:nvSpPr>
          <p:spPr>
            <a:xfrm>
              <a:off x="4629411" y="2124521"/>
              <a:ext cx="1905" cy="1905"/>
            </a:xfrm>
            <a:custGeom>
              <a:avLst/>
              <a:gdLst/>
              <a:ahLst/>
              <a:cxnLst/>
              <a:rect l="l" t="t" r="r" b="b"/>
              <a:pathLst>
                <a:path w="1904" h="1905">
                  <a:moveTo>
                    <a:pt x="1358" y="0"/>
                  </a:moveTo>
                  <a:lnTo>
                    <a:pt x="609" y="0"/>
                  </a:lnTo>
                  <a:lnTo>
                    <a:pt x="0" y="609"/>
                  </a:lnTo>
                  <a:lnTo>
                    <a:pt x="0" y="1358"/>
                  </a:lnTo>
                </a:path>
              </a:pathLst>
            </a:custGeom>
            <a:ln w="5854">
              <a:solidFill>
                <a:srgbClr val="231F20"/>
              </a:solidFill>
            </a:ln>
          </p:spPr>
          <p:txBody>
            <a:bodyPr wrap="square" lIns="0" tIns="0" rIns="0" bIns="0" rtlCol="0"/>
            <a:lstStyle/>
            <a:p/>
          </p:txBody>
        </p:sp>
        <p:sp>
          <p:nvSpPr>
            <p:cNvPr id="1120" name="object 1120" descr=""/>
            <p:cNvSpPr/>
            <p:nvPr/>
          </p:nvSpPr>
          <p:spPr>
            <a:xfrm>
              <a:off x="4518460" y="2149071"/>
              <a:ext cx="26670" cy="26670"/>
            </a:xfrm>
            <a:custGeom>
              <a:avLst/>
              <a:gdLst/>
              <a:ahLst/>
              <a:cxnLst/>
              <a:rect l="l" t="t" r="r" b="b"/>
              <a:pathLst>
                <a:path w="26670" h="26669">
                  <a:moveTo>
                    <a:pt x="0" y="0"/>
                  </a:moveTo>
                  <a:lnTo>
                    <a:pt x="2059" y="10210"/>
                  </a:lnTo>
                  <a:lnTo>
                    <a:pt x="7677" y="18546"/>
                  </a:lnTo>
                  <a:lnTo>
                    <a:pt x="16009" y="24165"/>
                  </a:lnTo>
                  <a:lnTo>
                    <a:pt x="26212" y="26225"/>
                  </a:lnTo>
                </a:path>
              </a:pathLst>
            </a:custGeom>
            <a:ln w="5854">
              <a:solidFill>
                <a:srgbClr val="231F20"/>
              </a:solidFill>
            </a:ln>
          </p:spPr>
          <p:txBody>
            <a:bodyPr wrap="square" lIns="0" tIns="0" rIns="0" bIns="0" rtlCol="0"/>
            <a:lstStyle/>
            <a:p/>
          </p:txBody>
        </p:sp>
        <p:sp>
          <p:nvSpPr>
            <p:cNvPr id="1121" name="object 1121" descr=""/>
            <p:cNvSpPr/>
            <p:nvPr/>
          </p:nvSpPr>
          <p:spPr>
            <a:xfrm>
              <a:off x="4632233" y="2154800"/>
              <a:ext cx="16510" cy="12065"/>
            </a:xfrm>
            <a:custGeom>
              <a:avLst/>
              <a:gdLst/>
              <a:ahLst/>
              <a:cxnLst/>
              <a:rect l="l" t="t" r="r" b="b"/>
              <a:pathLst>
                <a:path w="16510" h="12064">
                  <a:moveTo>
                    <a:pt x="0" y="11722"/>
                  </a:moveTo>
                  <a:lnTo>
                    <a:pt x="7429" y="11722"/>
                  </a:lnTo>
                  <a:lnTo>
                    <a:pt x="14046" y="7010"/>
                  </a:lnTo>
                  <a:lnTo>
                    <a:pt x="16484" y="0"/>
                  </a:lnTo>
                </a:path>
              </a:pathLst>
            </a:custGeom>
            <a:ln w="5854">
              <a:solidFill>
                <a:srgbClr val="231F20"/>
              </a:solidFill>
            </a:ln>
          </p:spPr>
          <p:txBody>
            <a:bodyPr wrap="square" lIns="0" tIns="0" rIns="0" bIns="0" rtlCol="0"/>
            <a:lstStyle/>
            <a:p/>
          </p:txBody>
        </p:sp>
        <p:sp>
          <p:nvSpPr>
            <p:cNvPr id="1122" name="object 1122" descr=""/>
            <p:cNvSpPr/>
            <p:nvPr/>
          </p:nvSpPr>
          <p:spPr>
            <a:xfrm>
              <a:off x="4527234" y="2149071"/>
              <a:ext cx="17780" cy="17780"/>
            </a:xfrm>
            <a:custGeom>
              <a:avLst/>
              <a:gdLst/>
              <a:ahLst/>
              <a:cxnLst/>
              <a:rect l="l" t="t" r="r" b="b"/>
              <a:pathLst>
                <a:path w="17779" h="17780">
                  <a:moveTo>
                    <a:pt x="0" y="0"/>
                  </a:moveTo>
                  <a:lnTo>
                    <a:pt x="0" y="9639"/>
                  </a:lnTo>
                  <a:lnTo>
                    <a:pt x="7810" y="17449"/>
                  </a:lnTo>
                  <a:lnTo>
                    <a:pt x="17449" y="17449"/>
                  </a:lnTo>
                </a:path>
              </a:pathLst>
            </a:custGeom>
            <a:ln w="5854">
              <a:solidFill>
                <a:srgbClr val="231F20"/>
              </a:solidFill>
            </a:ln>
          </p:spPr>
          <p:txBody>
            <a:bodyPr wrap="square" lIns="0" tIns="0" rIns="0" bIns="0" rtlCol="0"/>
            <a:lstStyle/>
            <a:p/>
          </p:txBody>
        </p:sp>
        <p:sp>
          <p:nvSpPr>
            <p:cNvPr id="1123" name="object 1123" descr=""/>
            <p:cNvSpPr/>
            <p:nvPr/>
          </p:nvSpPr>
          <p:spPr>
            <a:xfrm>
              <a:off x="4632233" y="2154811"/>
              <a:ext cx="26034" cy="20955"/>
            </a:xfrm>
            <a:custGeom>
              <a:avLst/>
              <a:gdLst/>
              <a:ahLst/>
              <a:cxnLst/>
              <a:rect l="l" t="t" r="r" b="b"/>
              <a:pathLst>
                <a:path w="26035" h="20955">
                  <a:moveTo>
                    <a:pt x="0" y="20485"/>
                  </a:moveTo>
                  <a:lnTo>
                    <a:pt x="8797" y="18968"/>
                  </a:lnTo>
                  <a:lnTo>
                    <a:pt x="16390" y="14733"/>
                  </a:lnTo>
                  <a:lnTo>
                    <a:pt x="22186" y="8253"/>
                  </a:lnTo>
                  <a:lnTo>
                    <a:pt x="25590" y="0"/>
                  </a:lnTo>
                </a:path>
              </a:pathLst>
            </a:custGeom>
            <a:ln w="5854">
              <a:solidFill>
                <a:srgbClr val="231F20"/>
              </a:solidFill>
            </a:ln>
          </p:spPr>
          <p:txBody>
            <a:bodyPr wrap="square" lIns="0" tIns="0" rIns="0" bIns="0" rtlCol="0"/>
            <a:lstStyle/>
            <a:p/>
          </p:txBody>
        </p:sp>
        <p:sp>
          <p:nvSpPr>
            <p:cNvPr id="1124" name="object 1124" descr=""/>
            <p:cNvSpPr/>
            <p:nvPr/>
          </p:nvSpPr>
          <p:spPr>
            <a:xfrm>
              <a:off x="4595355" y="1966267"/>
              <a:ext cx="1905" cy="1905"/>
            </a:xfrm>
            <a:custGeom>
              <a:avLst/>
              <a:gdLst/>
              <a:ahLst/>
              <a:cxnLst/>
              <a:rect l="l" t="t" r="r" b="b"/>
              <a:pathLst>
                <a:path w="1904" h="1905">
                  <a:moveTo>
                    <a:pt x="0" y="0"/>
                  </a:moveTo>
                  <a:lnTo>
                    <a:pt x="12" y="977"/>
                  </a:lnTo>
                  <a:lnTo>
                    <a:pt x="800" y="1752"/>
                  </a:lnTo>
                  <a:lnTo>
                    <a:pt x="1778" y="1752"/>
                  </a:lnTo>
                </a:path>
              </a:pathLst>
            </a:custGeom>
            <a:ln w="5854">
              <a:solidFill>
                <a:srgbClr val="231F20"/>
              </a:solidFill>
            </a:ln>
          </p:spPr>
          <p:txBody>
            <a:bodyPr wrap="square" lIns="0" tIns="0" rIns="0" bIns="0" rtlCol="0"/>
            <a:lstStyle/>
            <a:p/>
          </p:txBody>
        </p:sp>
        <p:sp>
          <p:nvSpPr>
            <p:cNvPr id="1125" name="object 1125" descr=""/>
            <p:cNvSpPr/>
            <p:nvPr/>
          </p:nvSpPr>
          <p:spPr>
            <a:xfrm>
              <a:off x="4595360" y="1846200"/>
              <a:ext cx="1905" cy="1905"/>
            </a:xfrm>
            <a:custGeom>
              <a:avLst/>
              <a:gdLst/>
              <a:ahLst/>
              <a:cxnLst/>
              <a:rect l="l" t="t" r="r" b="b"/>
              <a:pathLst>
                <a:path w="1904" h="1905">
                  <a:moveTo>
                    <a:pt x="1612" y="0"/>
                  </a:moveTo>
                  <a:lnTo>
                    <a:pt x="711" y="76"/>
                  </a:lnTo>
                  <a:lnTo>
                    <a:pt x="12" y="825"/>
                  </a:lnTo>
                  <a:lnTo>
                    <a:pt x="0" y="1739"/>
                  </a:lnTo>
                </a:path>
              </a:pathLst>
            </a:custGeom>
            <a:ln w="5854">
              <a:solidFill>
                <a:srgbClr val="231F20"/>
              </a:solidFill>
            </a:ln>
          </p:spPr>
          <p:txBody>
            <a:bodyPr wrap="square" lIns="0" tIns="0" rIns="0" bIns="0" rtlCol="0"/>
            <a:lstStyle/>
            <a:p/>
          </p:txBody>
        </p:sp>
        <p:sp>
          <p:nvSpPr>
            <p:cNvPr id="1126" name="object 1126" descr=""/>
            <p:cNvSpPr/>
            <p:nvPr/>
          </p:nvSpPr>
          <p:spPr>
            <a:xfrm>
              <a:off x="4656678" y="1966238"/>
              <a:ext cx="1905" cy="1905"/>
            </a:xfrm>
            <a:custGeom>
              <a:avLst/>
              <a:gdLst/>
              <a:ahLst/>
              <a:cxnLst/>
              <a:rect l="l" t="t" r="r" b="b"/>
              <a:pathLst>
                <a:path w="1904" h="1905">
                  <a:moveTo>
                    <a:pt x="0" y="1777"/>
                  </a:moveTo>
                  <a:lnTo>
                    <a:pt x="990" y="1777"/>
                  </a:lnTo>
                  <a:lnTo>
                    <a:pt x="1778" y="990"/>
                  </a:lnTo>
                  <a:lnTo>
                    <a:pt x="1778" y="0"/>
                  </a:lnTo>
                </a:path>
              </a:pathLst>
            </a:custGeom>
            <a:ln w="5854">
              <a:solidFill>
                <a:srgbClr val="231F20"/>
              </a:solidFill>
            </a:ln>
          </p:spPr>
          <p:txBody>
            <a:bodyPr wrap="square" lIns="0" tIns="0" rIns="0" bIns="0" rtlCol="0"/>
            <a:lstStyle/>
            <a:p/>
          </p:txBody>
        </p:sp>
        <p:sp>
          <p:nvSpPr>
            <p:cNvPr id="1127" name="object 1127" descr=""/>
            <p:cNvSpPr/>
            <p:nvPr/>
          </p:nvSpPr>
          <p:spPr>
            <a:xfrm>
              <a:off x="4656679" y="1842015"/>
              <a:ext cx="1905" cy="1905"/>
            </a:xfrm>
            <a:custGeom>
              <a:avLst/>
              <a:gdLst/>
              <a:ahLst/>
              <a:cxnLst/>
              <a:rect l="l" t="t" r="r" b="b"/>
              <a:pathLst>
                <a:path w="1904" h="1905">
                  <a:moveTo>
                    <a:pt x="1777" y="1777"/>
                  </a:moveTo>
                  <a:lnTo>
                    <a:pt x="1777" y="787"/>
                  </a:lnTo>
                  <a:lnTo>
                    <a:pt x="990" y="0"/>
                  </a:lnTo>
                  <a:lnTo>
                    <a:pt x="0" y="0"/>
                  </a:lnTo>
                </a:path>
              </a:pathLst>
            </a:custGeom>
            <a:ln w="5854">
              <a:solidFill>
                <a:srgbClr val="231F20"/>
              </a:solidFill>
            </a:ln>
          </p:spPr>
          <p:txBody>
            <a:bodyPr wrap="square" lIns="0" tIns="0" rIns="0" bIns="0" rtlCol="0"/>
            <a:lstStyle/>
            <a:p/>
          </p:txBody>
        </p:sp>
        <p:sp>
          <p:nvSpPr>
            <p:cNvPr id="1128" name="object 1128" descr=""/>
            <p:cNvSpPr/>
            <p:nvPr/>
          </p:nvSpPr>
          <p:spPr>
            <a:xfrm>
              <a:off x="4644877" y="1966267"/>
              <a:ext cx="1905" cy="1905"/>
            </a:xfrm>
            <a:custGeom>
              <a:avLst/>
              <a:gdLst/>
              <a:ahLst/>
              <a:cxnLst/>
              <a:rect l="l" t="t" r="r" b="b"/>
              <a:pathLst>
                <a:path w="1904" h="1905">
                  <a:moveTo>
                    <a:pt x="0" y="0"/>
                  </a:moveTo>
                  <a:lnTo>
                    <a:pt x="12" y="977"/>
                  </a:lnTo>
                  <a:lnTo>
                    <a:pt x="800" y="1752"/>
                  </a:lnTo>
                  <a:lnTo>
                    <a:pt x="1778" y="1752"/>
                  </a:lnTo>
                </a:path>
              </a:pathLst>
            </a:custGeom>
            <a:ln w="5854">
              <a:solidFill>
                <a:srgbClr val="231F20"/>
              </a:solidFill>
            </a:ln>
          </p:spPr>
          <p:txBody>
            <a:bodyPr wrap="square" lIns="0" tIns="0" rIns="0" bIns="0" rtlCol="0"/>
            <a:lstStyle/>
            <a:p/>
          </p:txBody>
        </p:sp>
        <p:sp>
          <p:nvSpPr>
            <p:cNvPr id="1129" name="object 1129" descr=""/>
            <p:cNvSpPr/>
            <p:nvPr/>
          </p:nvSpPr>
          <p:spPr>
            <a:xfrm>
              <a:off x="4650756" y="1941525"/>
              <a:ext cx="4445" cy="17145"/>
            </a:xfrm>
            <a:custGeom>
              <a:avLst/>
              <a:gdLst/>
              <a:ahLst/>
              <a:cxnLst/>
              <a:rect l="l" t="t" r="r" b="b"/>
              <a:pathLst>
                <a:path w="4445" h="17144">
                  <a:moveTo>
                    <a:pt x="0" y="0"/>
                  </a:moveTo>
                  <a:lnTo>
                    <a:pt x="533" y="5715"/>
                  </a:lnTo>
                  <a:lnTo>
                    <a:pt x="1955" y="11303"/>
                  </a:lnTo>
                  <a:lnTo>
                    <a:pt x="4203" y="16573"/>
                  </a:lnTo>
                </a:path>
              </a:pathLst>
            </a:custGeom>
            <a:ln w="5854">
              <a:solidFill>
                <a:srgbClr val="231F20"/>
              </a:solidFill>
            </a:ln>
          </p:spPr>
          <p:txBody>
            <a:bodyPr wrap="square" lIns="0" tIns="0" rIns="0" bIns="0" rtlCol="0"/>
            <a:lstStyle/>
            <a:p/>
          </p:txBody>
        </p:sp>
        <p:sp>
          <p:nvSpPr>
            <p:cNvPr id="1130" name="object 1130" descr=""/>
            <p:cNvSpPr/>
            <p:nvPr/>
          </p:nvSpPr>
          <p:spPr>
            <a:xfrm>
              <a:off x="4650751" y="1852135"/>
              <a:ext cx="4445" cy="17145"/>
            </a:xfrm>
            <a:custGeom>
              <a:avLst/>
              <a:gdLst/>
              <a:ahLst/>
              <a:cxnLst/>
              <a:rect l="l" t="t" r="r" b="b"/>
              <a:pathLst>
                <a:path w="4445" h="17144">
                  <a:moveTo>
                    <a:pt x="4203" y="0"/>
                  </a:moveTo>
                  <a:lnTo>
                    <a:pt x="1955" y="5283"/>
                  </a:lnTo>
                  <a:lnTo>
                    <a:pt x="533" y="10871"/>
                  </a:lnTo>
                  <a:lnTo>
                    <a:pt x="0" y="16573"/>
                  </a:lnTo>
                </a:path>
              </a:pathLst>
            </a:custGeom>
            <a:ln w="5854">
              <a:solidFill>
                <a:srgbClr val="231F20"/>
              </a:solidFill>
            </a:ln>
          </p:spPr>
          <p:txBody>
            <a:bodyPr wrap="square" lIns="0" tIns="0" rIns="0" bIns="0" rtlCol="0"/>
            <a:lstStyle/>
            <a:p/>
          </p:txBody>
        </p:sp>
        <p:sp>
          <p:nvSpPr>
            <p:cNvPr id="1131" name="object 1131" descr=""/>
            <p:cNvSpPr/>
            <p:nvPr/>
          </p:nvSpPr>
          <p:spPr>
            <a:xfrm>
              <a:off x="4654824" y="1958076"/>
              <a:ext cx="1905" cy="1270"/>
            </a:xfrm>
            <a:custGeom>
              <a:avLst/>
              <a:gdLst/>
              <a:ahLst/>
              <a:cxnLst/>
              <a:rect l="l" t="t" r="r" b="b"/>
              <a:pathLst>
                <a:path w="1904" h="1269">
                  <a:moveTo>
                    <a:pt x="0" y="0"/>
                  </a:moveTo>
                  <a:lnTo>
                    <a:pt x="241" y="571"/>
                  </a:lnTo>
                  <a:lnTo>
                    <a:pt x="812" y="952"/>
                  </a:lnTo>
                  <a:lnTo>
                    <a:pt x="1435" y="952"/>
                  </a:lnTo>
                </a:path>
              </a:pathLst>
            </a:custGeom>
            <a:ln w="5854">
              <a:solidFill>
                <a:srgbClr val="231F20"/>
              </a:solidFill>
            </a:ln>
          </p:spPr>
          <p:txBody>
            <a:bodyPr wrap="square" lIns="0" tIns="0" rIns="0" bIns="0" rtlCol="0"/>
            <a:lstStyle/>
            <a:p/>
          </p:txBody>
        </p:sp>
        <p:sp>
          <p:nvSpPr>
            <p:cNvPr id="1132" name="object 1132" descr=""/>
            <p:cNvSpPr/>
            <p:nvPr/>
          </p:nvSpPr>
          <p:spPr>
            <a:xfrm>
              <a:off x="4654828" y="1850999"/>
              <a:ext cx="1905" cy="1270"/>
            </a:xfrm>
            <a:custGeom>
              <a:avLst/>
              <a:gdLst/>
              <a:ahLst/>
              <a:cxnLst/>
              <a:rect l="l" t="t" r="r" b="b"/>
              <a:pathLst>
                <a:path w="1904" h="1269">
                  <a:moveTo>
                    <a:pt x="1435" y="0"/>
                  </a:moveTo>
                  <a:lnTo>
                    <a:pt x="812" y="0"/>
                  </a:lnTo>
                  <a:lnTo>
                    <a:pt x="241" y="381"/>
                  </a:lnTo>
                  <a:lnTo>
                    <a:pt x="0" y="952"/>
                  </a:lnTo>
                </a:path>
              </a:pathLst>
            </a:custGeom>
            <a:ln w="5854">
              <a:solidFill>
                <a:srgbClr val="231F20"/>
              </a:solidFill>
            </a:ln>
          </p:spPr>
          <p:txBody>
            <a:bodyPr wrap="square" lIns="0" tIns="0" rIns="0" bIns="0" rtlCol="0"/>
            <a:lstStyle/>
            <a:p/>
          </p:txBody>
        </p:sp>
        <p:sp>
          <p:nvSpPr>
            <p:cNvPr id="1133" name="object 1133" descr=""/>
            <p:cNvSpPr/>
            <p:nvPr/>
          </p:nvSpPr>
          <p:spPr>
            <a:xfrm>
              <a:off x="4452641" y="2017328"/>
              <a:ext cx="3810" cy="3810"/>
            </a:xfrm>
            <a:custGeom>
              <a:avLst/>
              <a:gdLst/>
              <a:ahLst/>
              <a:cxnLst/>
              <a:rect l="l" t="t" r="r" b="b"/>
              <a:pathLst>
                <a:path w="3810" h="3810">
                  <a:moveTo>
                    <a:pt x="3441" y="0"/>
                  </a:moveTo>
                  <a:lnTo>
                    <a:pt x="1536" y="0"/>
                  </a:lnTo>
                  <a:lnTo>
                    <a:pt x="0" y="1549"/>
                  </a:lnTo>
                  <a:lnTo>
                    <a:pt x="0" y="3441"/>
                  </a:lnTo>
                </a:path>
              </a:pathLst>
            </a:custGeom>
            <a:ln w="5854">
              <a:solidFill>
                <a:srgbClr val="231F20"/>
              </a:solidFill>
            </a:ln>
          </p:spPr>
          <p:txBody>
            <a:bodyPr wrap="square" lIns="0" tIns="0" rIns="0" bIns="0" rtlCol="0"/>
            <a:lstStyle/>
            <a:p/>
          </p:txBody>
        </p:sp>
        <p:sp>
          <p:nvSpPr>
            <p:cNvPr id="1134" name="object 1134" descr=""/>
            <p:cNvSpPr/>
            <p:nvPr/>
          </p:nvSpPr>
          <p:spPr>
            <a:xfrm>
              <a:off x="4452635" y="2139044"/>
              <a:ext cx="3810" cy="3810"/>
            </a:xfrm>
            <a:custGeom>
              <a:avLst/>
              <a:gdLst/>
              <a:ahLst/>
              <a:cxnLst/>
              <a:rect l="l" t="t" r="r" b="b"/>
              <a:pathLst>
                <a:path w="3810" h="3810">
                  <a:moveTo>
                    <a:pt x="0" y="0"/>
                  </a:moveTo>
                  <a:lnTo>
                    <a:pt x="0" y="1905"/>
                  </a:lnTo>
                  <a:lnTo>
                    <a:pt x="1549" y="3441"/>
                  </a:lnTo>
                  <a:lnTo>
                    <a:pt x="3441" y="3441"/>
                  </a:lnTo>
                </a:path>
              </a:pathLst>
            </a:custGeom>
            <a:ln w="5854">
              <a:solidFill>
                <a:srgbClr val="231F20"/>
              </a:solidFill>
            </a:ln>
          </p:spPr>
          <p:txBody>
            <a:bodyPr wrap="square" lIns="0" tIns="0" rIns="0" bIns="0" rtlCol="0"/>
            <a:lstStyle/>
            <a:p/>
          </p:txBody>
        </p:sp>
        <p:sp>
          <p:nvSpPr>
            <p:cNvPr id="1135" name="object 1135" descr=""/>
            <p:cNvSpPr/>
            <p:nvPr/>
          </p:nvSpPr>
          <p:spPr>
            <a:xfrm>
              <a:off x="4903477" y="2633728"/>
              <a:ext cx="154305" cy="148590"/>
            </a:xfrm>
            <a:custGeom>
              <a:avLst/>
              <a:gdLst/>
              <a:ahLst/>
              <a:cxnLst/>
              <a:rect l="l" t="t" r="r" b="b"/>
              <a:pathLst>
                <a:path w="154304" h="148589">
                  <a:moveTo>
                    <a:pt x="129425" y="148111"/>
                  </a:moveTo>
                  <a:lnTo>
                    <a:pt x="143369" y="129194"/>
                  </a:lnTo>
                  <a:lnTo>
                    <a:pt x="151671" y="107639"/>
                  </a:lnTo>
                  <a:lnTo>
                    <a:pt x="154041" y="84660"/>
                  </a:lnTo>
                  <a:lnTo>
                    <a:pt x="150190" y="61471"/>
                  </a:lnTo>
                  <a:lnTo>
                    <a:pt x="125414" y="22501"/>
                  </a:lnTo>
                  <a:lnTo>
                    <a:pt x="84226" y="1591"/>
                  </a:lnTo>
                  <a:lnTo>
                    <a:pt x="60782" y="0"/>
                  </a:lnTo>
                  <a:lnTo>
                    <a:pt x="38141" y="4577"/>
                  </a:lnTo>
                  <a:lnTo>
                    <a:pt x="17485" y="14919"/>
                  </a:lnTo>
                  <a:lnTo>
                    <a:pt x="0" y="30623"/>
                  </a:lnTo>
                </a:path>
              </a:pathLst>
            </a:custGeom>
            <a:ln w="5854">
              <a:solidFill>
                <a:srgbClr val="231F20"/>
              </a:solidFill>
            </a:ln>
          </p:spPr>
          <p:txBody>
            <a:bodyPr wrap="square" lIns="0" tIns="0" rIns="0" bIns="0" rtlCol="0"/>
            <a:lstStyle/>
            <a:p/>
          </p:txBody>
        </p:sp>
        <p:sp>
          <p:nvSpPr>
            <p:cNvPr id="1136" name="object 1136" descr=""/>
            <p:cNvSpPr/>
            <p:nvPr/>
          </p:nvSpPr>
          <p:spPr>
            <a:xfrm>
              <a:off x="5873563" y="2633729"/>
              <a:ext cx="154305" cy="148590"/>
            </a:xfrm>
            <a:custGeom>
              <a:avLst/>
              <a:gdLst/>
              <a:ahLst/>
              <a:cxnLst/>
              <a:rect l="l" t="t" r="r" b="b"/>
              <a:pathLst>
                <a:path w="154304" h="148589">
                  <a:moveTo>
                    <a:pt x="154039" y="30616"/>
                  </a:moveTo>
                  <a:lnTo>
                    <a:pt x="136553" y="14918"/>
                  </a:lnTo>
                  <a:lnTo>
                    <a:pt x="115898" y="4576"/>
                  </a:lnTo>
                  <a:lnTo>
                    <a:pt x="93256" y="0"/>
                  </a:lnTo>
                  <a:lnTo>
                    <a:pt x="69813" y="1596"/>
                  </a:lnTo>
                  <a:lnTo>
                    <a:pt x="28630" y="22507"/>
                  </a:lnTo>
                  <a:lnTo>
                    <a:pt x="3849" y="61477"/>
                  </a:lnTo>
                  <a:lnTo>
                    <a:pt x="0" y="84660"/>
                  </a:lnTo>
                  <a:lnTo>
                    <a:pt x="2372" y="107638"/>
                  </a:lnTo>
                  <a:lnTo>
                    <a:pt x="10675" y="129192"/>
                  </a:lnTo>
                  <a:lnTo>
                    <a:pt x="24613" y="148104"/>
                  </a:lnTo>
                </a:path>
              </a:pathLst>
            </a:custGeom>
            <a:ln w="5854">
              <a:solidFill>
                <a:srgbClr val="231F20"/>
              </a:solidFill>
            </a:ln>
          </p:spPr>
          <p:txBody>
            <a:bodyPr wrap="square" lIns="0" tIns="0" rIns="0" bIns="0" rtlCol="0"/>
            <a:lstStyle/>
            <a:p/>
          </p:txBody>
        </p:sp>
        <p:sp>
          <p:nvSpPr>
            <p:cNvPr id="1137" name="object 1137" descr=""/>
            <p:cNvSpPr/>
            <p:nvPr/>
          </p:nvSpPr>
          <p:spPr>
            <a:xfrm>
              <a:off x="5873562" y="1494575"/>
              <a:ext cx="154305" cy="148590"/>
            </a:xfrm>
            <a:custGeom>
              <a:avLst/>
              <a:gdLst/>
              <a:ahLst/>
              <a:cxnLst/>
              <a:rect l="l" t="t" r="r" b="b"/>
              <a:pathLst>
                <a:path w="154304" h="148589">
                  <a:moveTo>
                    <a:pt x="24615" y="0"/>
                  </a:moveTo>
                  <a:lnTo>
                    <a:pt x="10671" y="18918"/>
                  </a:lnTo>
                  <a:lnTo>
                    <a:pt x="2369" y="40476"/>
                  </a:lnTo>
                  <a:lnTo>
                    <a:pt x="0" y="63456"/>
                  </a:lnTo>
                  <a:lnTo>
                    <a:pt x="3851" y="86639"/>
                  </a:lnTo>
                  <a:lnTo>
                    <a:pt x="28627" y="125609"/>
                  </a:lnTo>
                  <a:lnTo>
                    <a:pt x="69814" y="146519"/>
                  </a:lnTo>
                  <a:lnTo>
                    <a:pt x="93258" y="148111"/>
                  </a:lnTo>
                  <a:lnTo>
                    <a:pt x="115900" y="143533"/>
                  </a:lnTo>
                  <a:lnTo>
                    <a:pt x="136555" y="133191"/>
                  </a:lnTo>
                  <a:lnTo>
                    <a:pt x="154041" y="117487"/>
                  </a:lnTo>
                </a:path>
              </a:pathLst>
            </a:custGeom>
            <a:ln w="5854">
              <a:solidFill>
                <a:srgbClr val="231F20"/>
              </a:solidFill>
            </a:ln>
          </p:spPr>
          <p:txBody>
            <a:bodyPr wrap="square" lIns="0" tIns="0" rIns="0" bIns="0" rtlCol="0"/>
            <a:lstStyle/>
            <a:p/>
          </p:txBody>
        </p:sp>
        <p:sp>
          <p:nvSpPr>
            <p:cNvPr id="1138" name="object 1138" descr=""/>
            <p:cNvSpPr/>
            <p:nvPr/>
          </p:nvSpPr>
          <p:spPr>
            <a:xfrm>
              <a:off x="4903478" y="1494580"/>
              <a:ext cx="154305" cy="148590"/>
            </a:xfrm>
            <a:custGeom>
              <a:avLst/>
              <a:gdLst/>
              <a:ahLst/>
              <a:cxnLst/>
              <a:rect l="l" t="t" r="r" b="b"/>
              <a:pathLst>
                <a:path w="154304" h="148589">
                  <a:moveTo>
                    <a:pt x="0" y="117487"/>
                  </a:moveTo>
                  <a:lnTo>
                    <a:pt x="17485" y="133191"/>
                  </a:lnTo>
                  <a:lnTo>
                    <a:pt x="38141" y="143532"/>
                  </a:lnTo>
                  <a:lnTo>
                    <a:pt x="60782" y="148105"/>
                  </a:lnTo>
                  <a:lnTo>
                    <a:pt x="84226" y="146507"/>
                  </a:lnTo>
                  <a:lnTo>
                    <a:pt x="125409" y="125596"/>
                  </a:lnTo>
                  <a:lnTo>
                    <a:pt x="150190" y="86626"/>
                  </a:lnTo>
                  <a:lnTo>
                    <a:pt x="154039" y="63445"/>
                  </a:lnTo>
                  <a:lnTo>
                    <a:pt x="151666" y="40470"/>
                  </a:lnTo>
                  <a:lnTo>
                    <a:pt x="143364" y="18916"/>
                  </a:lnTo>
                  <a:lnTo>
                    <a:pt x="129425" y="0"/>
                  </a:lnTo>
                </a:path>
              </a:pathLst>
            </a:custGeom>
            <a:ln w="5854">
              <a:solidFill>
                <a:srgbClr val="231F20"/>
              </a:solidFill>
            </a:ln>
          </p:spPr>
          <p:txBody>
            <a:bodyPr wrap="square" lIns="0" tIns="0" rIns="0" bIns="0" rtlCol="0"/>
            <a:lstStyle/>
            <a:p/>
          </p:txBody>
        </p:sp>
        <p:sp>
          <p:nvSpPr>
            <p:cNvPr id="1139" name="object 1139" descr=""/>
            <p:cNvSpPr/>
            <p:nvPr/>
          </p:nvSpPr>
          <p:spPr>
            <a:xfrm>
              <a:off x="4699210" y="1782948"/>
              <a:ext cx="12065" cy="14604"/>
            </a:xfrm>
            <a:custGeom>
              <a:avLst/>
              <a:gdLst/>
              <a:ahLst/>
              <a:cxnLst/>
              <a:rect l="l" t="t" r="r" b="b"/>
              <a:pathLst>
                <a:path w="12064" h="14605">
                  <a:moveTo>
                    <a:pt x="11684" y="0"/>
                  </a:moveTo>
                  <a:lnTo>
                    <a:pt x="4889" y="1346"/>
                  </a:lnTo>
                  <a:lnTo>
                    <a:pt x="0" y="7315"/>
                  </a:lnTo>
                  <a:lnTo>
                    <a:pt x="0" y="14249"/>
                  </a:lnTo>
                </a:path>
              </a:pathLst>
            </a:custGeom>
            <a:ln w="5854">
              <a:solidFill>
                <a:srgbClr val="231F20"/>
              </a:solidFill>
            </a:ln>
          </p:spPr>
          <p:txBody>
            <a:bodyPr wrap="square" lIns="0" tIns="0" rIns="0" bIns="0" rtlCol="0"/>
            <a:lstStyle/>
            <a:p/>
          </p:txBody>
        </p:sp>
        <p:sp>
          <p:nvSpPr>
            <p:cNvPr id="1140" name="object 1140" descr=""/>
            <p:cNvSpPr/>
            <p:nvPr/>
          </p:nvSpPr>
          <p:spPr>
            <a:xfrm>
              <a:off x="4859304" y="1581337"/>
              <a:ext cx="22860" cy="6350"/>
            </a:xfrm>
            <a:custGeom>
              <a:avLst/>
              <a:gdLst/>
              <a:ahLst/>
              <a:cxnLst/>
              <a:rect l="l" t="t" r="r" b="b"/>
              <a:pathLst>
                <a:path w="22860" h="6350">
                  <a:moveTo>
                    <a:pt x="22618" y="5232"/>
                  </a:moveTo>
                  <a:lnTo>
                    <a:pt x="19773" y="1879"/>
                  </a:lnTo>
                  <a:lnTo>
                    <a:pt x="15557" y="0"/>
                  </a:lnTo>
                  <a:lnTo>
                    <a:pt x="11163" y="114"/>
                  </a:lnTo>
                  <a:lnTo>
                    <a:pt x="6756" y="228"/>
                  </a:lnTo>
                  <a:lnTo>
                    <a:pt x="2654" y="2336"/>
                  </a:lnTo>
                  <a:lnTo>
                    <a:pt x="0" y="5842"/>
                  </a:lnTo>
                </a:path>
              </a:pathLst>
            </a:custGeom>
            <a:ln w="5854">
              <a:solidFill>
                <a:srgbClr val="231F20"/>
              </a:solidFill>
            </a:ln>
          </p:spPr>
          <p:txBody>
            <a:bodyPr wrap="square" lIns="0" tIns="0" rIns="0" bIns="0" rtlCol="0"/>
            <a:lstStyle/>
            <a:p/>
          </p:txBody>
        </p:sp>
        <p:sp>
          <p:nvSpPr>
            <p:cNvPr id="1141" name="object 1141" descr=""/>
            <p:cNvSpPr/>
            <p:nvPr/>
          </p:nvSpPr>
          <p:spPr>
            <a:xfrm>
              <a:off x="6049161" y="1581342"/>
              <a:ext cx="22860" cy="6350"/>
            </a:xfrm>
            <a:custGeom>
              <a:avLst/>
              <a:gdLst/>
              <a:ahLst/>
              <a:cxnLst/>
              <a:rect l="l" t="t" r="r" b="b"/>
              <a:pathLst>
                <a:path w="22860" h="6350">
                  <a:moveTo>
                    <a:pt x="22618" y="5842"/>
                  </a:moveTo>
                  <a:lnTo>
                    <a:pt x="19964" y="2336"/>
                  </a:lnTo>
                  <a:lnTo>
                    <a:pt x="15849" y="228"/>
                  </a:lnTo>
                  <a:lnTo>
                    <a:pt x="11455" y="114"/>
                  </a:lnTo>
                  <a:lnTo>
                    <a:pt x="7061" y="0"/>
                  </a:lnTo>
                  <a:lnTo>
                    <a:pt x="2844" y="1879"/>
                  </a:lnTo>
                  <a:lnTo>
                    <a:pt x="0" y="5232"/>
                  </a:lnTo>
                </a:path>
              </a:pathLst>
            </a:custGeom>
            <a:ln w="5854">
              <a:solidFill>
                <a:srgbClr val="231F20"/>
              </a:solidFill>
            </a:ln>
          </p:spPr>
          <p:txBody>
            <a:bodyPr wrap="square" lIns="0" tIns="0" rIns="0" bIns="0" rtlCol="0"/>
            <a:lstStyle/>
            <a:p/>
          </p:txBody>
        </p:sp>
        <p:sp>
          <p:nvSpPr>
            <p:cNvPr id="1142" name="object 1142" descr=""/>
            <p:cNvSpPr/>
            <p:nvPr/>
          </p:nvSpPr>
          <p:spPr>
            <a:xfrm>
              <a:off x="5028106" y="1470446"/>
              <a:ext cx="11430" cy="24130"/>
            </a:xfrm>
            <a:custGeom>
              <a:avLst/>
              <a:gdLst/>
              <a:ahLst/>
              <a:cxnLst/>
              <a:rect l="l" t="t" r="r" b="b"/>
              <a:pathLst>
                <a:path w="11429" h="24130">
                  <a:moveTo>
                    <a:pt x="11290" y="0"/>
                  </a:moveTo>
                  <a:lnTo>
                    <a:pt x="6400" y="1422"/>
                  </a:lnTo>
                  <a:lnTo>
                    <a:pt x="2616" y="5295"/>
                  </a:lnTo>
                  <a:lnTo>
                    <a:pt x="1308" y="10223"/>
                  </a:lnTo>
                  <a:lnTo>
                    <a:pt x="0" y="15151"/>
                  </a:lnTo>
                  <a:lnTo>
                    <a:pt x="1371" y="20396"/>
                  </a:lnTo>
                  <a:lnTo>
                    <a:pt x="4927" y="24053"/>
                  </a:lnTo>
                </a:path>
              </a:pathLst>
            </a:custGeom>
            <a:ln w="5854">
              <a:solidFill>
                <a:srgbClr val="231F20"/>
              </a:solidFill>
            </a:ln>
          </p:spPr>
          <p:txBody>
            <a:bodyPr wrap="square" lIns="0" tIns="0" rIns="0" bIns="0" rtlCol="0"/>
            <a:lstStyle/>
            <a:p/>
          </p:txBody>
        </p:sp>
        <p:sp>
          <p:nvSpPr>
            <p:cNvPr id="1143" name="object 1143" descr=""/>
            <p:cNvSpPr/>
            <p:nvPr/>
          </p:nvSpPr>
          <p:spPr>
            <a:xfrm>
              <a:off x="5891691" y="1470446"/>
              <a:ext cx="11430" cy="24130"/>
            </a:xfrm>
            <a:custGeom>
              <a:avLst/>
              <a:gdLst/>
              <a:ahLst/>
              <a:cxnLst/>
              <a:rect l="l" t="t" r="r" b="b"/>
              <a:pathLst>
                <a:path w="11429" h="24130">
                  <a:moveTo>
                    <a:pt x="6362" y="24053"/>
                  </a:moveTo>
                  <a:lnTo>
                    <a:pt x="9905" y="20396"/>
                  </a:lnTo>
                  <a:lnTo>
                    <a:pt x="11277" y="15151"/>
                  </a:lnTo>
                  <a:lnTo>
                    <a:pt x="9982" y="10223"/>
                  </a:lnTo>
                  <a:lnTo>
                    <a:pt x="8674" y="5295"/>
                  </a:lnTo>
                  <a:lnTo>
                    <a:pt x="4889" y="1422"/>
                  </a:lnTo>
                  <a:lnTo>
                    <a:pt x="0" y="0"/>
                  </a:lnTo>
                </a:path>
              </a:pathLst>
            </a:custGeom>
            <a:ln w="5854">
              <a:solidFill>
                <a:srgbClr val="231F20"/>
              </a:solidFill>
            </a:ln>
          </p:spPr>
          <p:txBody>
            <a:bodyPr wrap="square" lIns="0" tIns="0" rIns="0" bIns="0" rtlCol="0"/>
            <a:lstStyle/>
            <a:p/>
          </p:txBody>
        </p:sp>
        <p:sp>
          <p:nvSpPr>
            <p:cNvPr id="1144" name="object 1144" descr=""/>
            <p:cNvSpPr/>
            <p:nvPr/>
          </p:nvSpPr>
          <p:spPr>
            <a:xfrm>
              <a:off x="4901250" y="2630812"/>
              <a:ext cx="159385" cy="153670"/>
            </a:xfrm>
            <a:custGeom>
              <a:avLst/>
              <a:gdLst/>
              <a:ahLst/>
              <a:cxnLst/>
              <a:rect l="l" t="t" r="r" b="b"/>
              <a:pathLst>
                <a:path w="159385" h="153669">
                  <a:moveTo>
                    <a:pt x="133756" y="153060"/>
                  </a:moveTo>
                  <a:lnTo>
                    <a:pt x="148164" y="133513"/>
                  </a:lnTo>
                  <a:lnTo>
                    <a:pt x="156746" y="111236"/>
                  </a:lnTo>
                  <a:lnTo>
                    <a:pt x="159198" y="87488"/>
                  </a:lnTo>
                  <a:lnTo>
                    <a:pt x="155219" y="63525"/>
                  </a:lnTo>
                  <a:lnTo>
                    <a:pt x="129605" y="23254"/>
                  </a:lnTo>
                  <a:lnTo>
                    <a:pt x="87045" y="1651"/>
                  </a:lnTo>
                  <a:lnTo>
                    <a:pt x="62818" y="0"/>
                  </a:lnTo>
                  <a:lnTo>
                    <a:pt x="39417" y="4727"/>
                  </a:lnTo>
                  <a:lnTo>
                    <a:pt x="18069" y="15413"/>
                  </a:lnTo>
                  <a:lnTo>
                    <a:pt x="0" y="31636"/>
                  </a:lnTo>
                </a:path>
              </a:pathLst>
            </a:custGeom>
            <a:ln w="5854">
              <a:solidFill>
                <a:srgbClr val="231F20"/>
              </a:solidFill>
            </a:ln>
          </p:spPr>
          <p:txBody>
            <a:bodyPr wrap="square" lIns="0" tIns="0" rIns="0" bIns="0" rtlCol="0"/>
            <a:lstStyle/>
            <a:p/>
          </p:txBody>
        </p:sp>
        <p:sp>
          <p:nvSpPr>
            <p:cNvPr id="1145" name="object 1145" descr=""/>
            <p:cNvSpPr/>
            <p:nvPr/>
          </p:nvSpPr>
          <p:spPr>
            <a:xfrm>
              <a:off x="5870637" y="2630812"/>
              <a:ext cx="159385" cy="153670"/>
            </a:xfrm>
            <a:custGeom>
              <a:avLst/>
              <a:gdLst/>
              <a:ahLst/>
              <a:cxnLst/>
              <a:rect l="l" t="t" r="r" b="b"/>
              <a:pathLst>
                <a:path w="159385" h="153669">
                  <a:moveTo>
                    <a:pt x="159191" y="31636"/>
                  </a:moveTo>
                  <a:lnTo>
                    <a:pt x="141122" y="15413"/>
                  </a:lnTo>
                  <a:lnTo>
                    <a:pt x="119774" y="4727"/>
                  </a:lnTo>
                  <a:lnTo>
                    <a:pt x="96373" y="0"/>
                  </a:lnTo>
                  <a:lnTo>
                    <a:pt x="72145" y="1651"/>
                  </a:lnTo>
                  <a:lnTo>
                    <a:pt x="29591" y="23254"/>
                  </a:lnTo>
                  <a:lnTo>
                    <a:pt x="3972" y="63525"/>
                  </a:lnTo>
                  <a:lnTo>
                    <a:pt x="0" y="87488"/>
                  </a:lnTo>
                  <a:lnTo>
                    <a:pt x="2454" y="111236"/>
                  </a:lnTo>
                  <a:lnTo>
                    <a:pt x="11033" y="133513"/>
                  </a:lnTo>
                  <a:lnTo>
                    <a:pt x="25435" y="153060"/>
                  </a:lnTo>
                </a:path>
              </a:pathLst>
            </a:custGeom>
            <a:ln w="5854">
              <a:solidFill>
                <a:srgbClr val="231F20"/>
              </a:solidFill>
            </a:ln>
          </p:spPr>
          <p:txBody>
            <a:bodyPr wrap="square" lIns="0" tIns="0" rIns="0" bIns="0" rtlCol="0"/>
            <a:lstStyle/>
            <a:p/>
          </p:txBody>
        </p:sp>
        <p:sp>
          <p:nvSpPr>
            <p:cNvPr id="1146" name="object 1146" descr=""/>
            <p:cNvSpPr/>
            <p:nvPr/>
          </p:nvSpPr>
          <p:spPr>
            <a:xfrm>
              <a:off x="6051394" y="1584289"/>
              <a:ext cx="18415" cy="5080"/>
            </a:xfrm>
            <a:custGeom>
              <a:avLst/>
              <a:gdLst/>
              <a:ahLst/>
              <a:cxnLst/>
              <a:rect l="l" t="t" r="r" b="b"/>
              <a:pathLst>
                <a:path w="18414" h="5080">
                  <a:moveTo>
                    <a:pt x="18059" y="4660"/>
                  </a:moveTo>
                  <a:lnTo>
                    <a:pt x="15938" y="1866"/>
                  </a:lnTo>
                  <a:lnTo>
                    <a:pt x="12649" y="177"/>
                  </a:lnTo>
                  <a:lnTo>
                    <a:pt x="9144" y="88"/>
                  </a:lnTo>
                  <a:lnTo>
                    <a:pt x="5626" y="0"/>
                  </a:lnTo>
                  <a:lnTo>
                    <a:pt x="2260" y="1498"/>
                  </a:lnTo>
                  <a:lnTo>
                    <a:pt x="0" y="4165"/>
                  </a:lnTo>
                </a:path>
              </a:pathLst>
            </a:custGeom>
            <a:ln w="5854">
              <a:solidFill>
                <a:srgbClr val="231F20"/>
              </a:solidFill>
            </a:ln>
          </p:spPr>
          <p:txBody>
            <a:bodyPr wrap="square" lIns="0" tIns="0" rIns="0" bIns="0" rtlCol="0"/>
            <a:lstStyle/>
            <a:p/>
          </p:txBody>
        </p:sp>
        <p:sp>
          <p:nvSpPr>
            <p:cNvPr id="1147" name="object 1147" descr=""/>
            <p:cNvSpPr/>
            <p:nvPr/>
          </p:nvSpPr>
          <p:spPr>
            <a:xfrm>
              <a:off x="5870632" y="1473338"/>
              <a:ext cx="159385" cy="172720"/>
            </a:xfrm>
            <a:custGeom>
              <a:avLst/>
              <a:gdLst/>
              <a:ahLst/>
              <a:cxnLst/>
              <a:rect l="l" t="t" r="r" b="b"/>
              <a:pathLst>
                <a:path w="159385" h="172719">
                  <a:moveTo>
                    <a:pt x="25442" y="19202"/>
                  </a:moveTo>
                  <a:lnTo>
                    <a:pt x="11033" y="38750"/>
                  </a:lnTo>
                  <a:lnTo>
                    <a:pt x="2452" y="61026"/>
                  </a:lnTo>
                  <a:lnTo>
                    <a:pt x="0" y="84774"/>
                  </a:lnTo>
                  <a:lnTo>
                    <a:pt x="3979" y="108737"/>
                  </a:lnTo>
                  <a:lnTo>
                    <a:pt x="29593" y="149010"/>
                  </a:lnTo>
                  <a:lnTo>
                    <a:pt x="72153" y="170624"/>
                  </a:lnTo>
                  <a:lnTo>
                    <a:pt x="96380" y="172268"/>
                  </a:lnTo>
                  <a:lnTo>
                    <a:pt x="119781" y="167536"/>
                  </a:lnTo>
                  <a:lnTo>
                    <a:pt x="141129" y="156849"/>
                  </a:lnTo>
                  <a:lnTo>
                    <a:pt x="159198" y="140627"/>
                  </a:lnTo>
                </a:path>
                <a:path w="159385" h="172719">
                  <a:moveTo>
                    <a:pt x="25442" y="19202"/>
                  </a:moveTo>
                  <a:lnTo>
                    <a:pt x="28274" y="16281"/>
                  </a:lnTo>
                  <a:lnTo>
                    <a:pt x="29366" y="12090"/>
                  </a:lnTo>
                  <a:lnTo>
                    <a:pt x="28325" y="8166"/>
                  </a:lnTo>
                  <a:lnTo>
                    <a:pt x="27283" y="4229"/>
                  </a:lnTo>
                  <a:lnTo>
                    <a:pt x="24261" y="1130"/>
                  </a:lnTo>
                  <a:lnTo>
                    <a:pt x="20349" y="0"/>
                  </a:lnTo>
                </a:path>
              </a:pathLst>
            </a:custGeom>
            <a:ln w="5854">
              <a:solidFill>
                <a:srgbClr val="231F20"/>
              </a:solidFill>
            </a:ln>
          </p:spPr>
          <p:txBody>
            <a:bodyPr wrap="square" lIns="0" tIns="0" rIns="0" bIns="0" rtlCol="0"/>
            <a:lstStyle/>
            <a:p/>
          </p:txBody>
        </p:sp>
        <p:sp>
          <p:nvSpPr>
            <p:cNvPr id="1148" name="object 1148" descr=""/>
            <p:cNvSpPr/>
            <p:nvPr/>
          </p:nvSpPr>
          <p:spPr>
            <a:xfrm>
              <a:off x="5031210" y="1473256"/>
              <a:ext cx="9525" cy="19685"/>
            </a:xfrm>
            <a:custGeom>
              <a:avLst/>
              <a:gdLst/>
              <a:ahLst/>
              <a:cxnLst/>
              <a:rect l="l" t="t" r="r" b="b"/>
              <a:pathLst>
                <a:path w="9525" h="19684">
                  <a:moveTo>
                    <a:pt x="9004" y="0"/>
                  </a:moveTo>
                  <a:lnTo>
                    <a:pt x="5092" y="1130"/>
                  </a:lnTo>
                  <a:lnTo>
                    <a:pt x="2082" y="4229"/>
                  </a:lnTo>
                  <a:lnTo>
                    <a:pt x="1041" y="8166"/>
                  </a:lnTo>
                  <a:lnTo>
                    <a:pt x="0" y="12103"/>
                  </a:lnTo>
                  <a:lnTo>
                    <a:pt x="1079" y="16281"/>
                  </a:lnTo>
                  <a:lnTo>
                    <a:pt x="3924" y="19202"/>
                  </a:lnTo>
                </a:path>
              </a:pathLst>
            </a:custGeom>
            <a:ln w="5854">
              <a:solidFill>
                <a:srgbClr val="231F20"/>
              </a:solidFill>
            </a:ln>
          </p:spPr>
          <p:txBody>
            <a:bodyPr wrap="square" lIns="0" tIns="0" rIns="0" bIns="0" rtlCol="0"/>
            <a:lstStyle/>
            <a:p/>
          </p:txBody>
        </p:sp>
        <p:sp>
          <p:nvSpPr>
            <p:cNvPr id="1149" name="object 1149" descr=""/>
            <p:cNvSpPr/>
            <p:nvPr/>
          </p:nvSpPr>
          <p:spPr>
            <a:xfrm>
              <a:off x="4901252" y="1492542"/>
              <a:ext cx="159385" cy="153670"/>
            </a:xfrm>
            <a:custGeom>
              <a:avLst/>
              <a:gdLst/>
              <a:ahLst/>
              <a:cxnLst/>
              <a:rect l="l" t="t" r="r" b="b"/>
              <a:pathLst>
                <a:path w="159385" h="153669">
                  <a:moveTo>
                    <a:pt x="0" y="121424"/>
                  </a:moveTo>
                  <a:lnTo>
                    <a:pt x="18069" y="137647"/>
                  </a:lnTo>
                  <a:lnTo>
                    <a:pt x="39417" y="148334"/>
                  </a:lnTo>
                  <a:lnTo>
                    <a:pt x="62818" y="153066"/>
                  </a:lnTo>
                  <a:lnTo>
                    <a:pt x="87045" y="151422"/>
                  </a:lnTo>
                  <a:lnTo>
                    <a:pt x="129605" y="129808"/>
                  </a:lnTo>
                  <a:lnTo>
                    <a:pt x="155219" y="89535"/>
                  </a:lnTo>
                  <a:lnTo>
                    <a:pt x="159193" y="65572"/>
                  </a:lnTo>
                  <a:lnTo>
                    <a:pt x="156741" y="41824"/>
                  </a:lnTo>
                  <a:lnTo>
                    <a:pt x="148163" y="19547"/>
                  </a:lnTo>
                  <a:lnTo>
                    <a:pt x="133756" y="0"/>
                  </a:lnTo>
                </a:path>
              </a:pathLst>
            </a:custGeom>
            <a:ln w="5854">
              <a:solidFill>
                <a:srgbClr val="231F20"/>
              </a:solidFill>
            </a:ln>
          </p:spPr>
          <p:txBody>
            <a:bodyPr wrap="square" lIns="0" tIns="0" rIns="0" bIns="0" rtlCol="0"/>
            <a:lstStyle/>
            <a:p/>
          </p:txBody>
        </p:sp>
        <p:sp>
          <p:nvSpPr>
            <p:cNvPr id="1150" name="object 1150" descr=""/>
            <p:cNvSpPr/>
            <p:nvPr/>
          </p:nvSpPr>
          <p:spPr>
            <a:xfrm>
              <a:off x="4861624" y="1584283"/>
              <a:ext cx="18415" cy="5080"/>
            </a:xfrm>
            <a:custGeom>
              <a:avLst/>
              <a:gdLst/>
              <a:ahLst/>
              <a:cxnLst/>
              <a:rect l="l" t="t" r="r" b="b"/>
              <a:pathLst>
                <a:path w="18414" h="5080">
                  <a:moveTo>
                    <a:pt x="18072" y="4178"/>
                  </a:moveTo>
                  <a:lnTo>
                    <a:pt x="15798" y="1511"/>
                  </a:lnTo>
                  <a:lnTo>
                    <a:pt x="12433" y="0"/>
                  </a:lnTo>
                  <a:lnTo>
                    <a:pt x="8915" y="101"/>
                  </a:lnTo>
                  <a:lnTo>
                    <a:pt x="5410" y="190"/>
                  </a:lnTo>
                  <a:lnTo>
                    <a:pt x="2133" y="1866"/>
                  </a:lnTo>
                  <a:lnTo>
                    <a:pt x="0" y="4673"/>
                  </a:lnTo>
                </a:path>
              </a:pathLst>
            </a:custGeom>
            <a:ln w="5854">
              <a:solidFill>
                <a:srgbClr val="231F20"/>
              </a:solidFill>
            </a:ln>
          </p:spPr>
          <p:txBody>
            <a:bodyPr wrap="square" lIns="0" tIns="0" rIns="0" bIns="0" rtlCol="0"/>
            <a:lstStyle/>
            <a:p/>
          </p:txBody>
        </p:sp>
        <p:sp>
          <p:nvSpPr>
            <p:cNvPr id="1151" name="object 1151" descr=""/>
            <p:cNvSpPr/>
            <p:nvPr/>
          </p:nvSpPr>
          <p:spPr>
            <a:xfrm>
              <a:off x="4702131" y="1785819"/>
              <a:ext cx="9525" cy="11430"/>
            </a:xfrm>
            <a:custGeom>
              <a:avLst/>
              <a:gdLst/>
              <a:ahLst/>
              <a:cxnLst/>
              <a:rect l="l" t="t" r="r" b="b"/>
              <a:pathLst>
                <a:path w="9525" h="11430">
                  <a:moveTo>
                    <a:pt x="9334" y="0"/>
                  </a:moveTo>
                  <a:lnTo>
                    <a:pt x="3911" y="1079"/>
                  </a:lnTo>
                  <a:lnTo>
                    <a:pt x="0" y="5842"/>
                  </a:lnTo>
                  <a:lnTo>
                    <a:pt x="0" y="11379"/>
                  </a:lnTo>
                </a:path>
              </a:pathLst>
            </a:custGeom>
            <a:ln w="5854">
              <a:solidFill>
                <a:srgbClr val="231F20"/>
              </a:solidFill>
            </a:ln>
          </p:spPr>
          <p:txBody>
            <a:bodyPr wrap="square" lIns="0" tIns="0" rIns="0" bIns="0" rtlCol="0"/>
            <a:lstStyle/>
            <a:p/>
          </p:txBody>
        </p:sp>
        <p:sp>
          <p:nvSpPr>
            <p:cNvPr id="1152" name="object 1152" descr=""/>
            <p:cNvSpPr/>
            <p:nvPr/>
          </p:nvSpPr>
          <p:spPr>
            <a:xfrm>
              <a:off x="4859301" y="2689027"/>
              <a:ext cx="22860" cy="6350"/>
            </a:xfrm>
            <a:custGeom>
              <a:avLst/>
              <a:gdLst/>
              <a:ahLst/>
              <a:cxnLst/>
              <a:rect l="l" t="t" r="r" b="b"/>
              <a:pathLst>
                <a:path w="22860" h="6350">
                  <a:moveTo>
                    <a:pt x="0" y="0"/>
                  </a:moveTo>
                  <a:lnTo>
                    <a:pt x="2654" y="3492"/>
                  </a:lnTo>
                  <a:lnTo>
                    <a:pt x="6769" y="5600"/>
                  </a:lnTo>
                  <a:lnTo>
                    <a:pt x="11163" y="5727"/>
                  </a:lnTo>
                  <a:lnTo>
                    <a:pt x="15557" y="5842"/>
                  </a:lnTo>
                  <a:lnTo>
                    <a:pt x="19773" y="3962"/>
                  </a:lnTo>
                  <a:lnTo>
                    <a:pt x="22618" y="609"/>
                  </a:lnTo>
                </a:path>
              </a:pathLst>
            </a:custGeom>
            <a:ln w="5854">
              <a:solidFill>
                <a:srgbClr val="231F20"/>
              </a:solidFill>
            </a:ln>
          </p:spPr>
          <p:txBody>
            <a:bodyPr wrap="square" lIns="0" tIns="0" rIns="0" bIns="0" rtlCol="0"/>
            <a:lstStyle/>
            <a:p/>
          </p:txBody>
        </p:sp>
        <p:sp>
          <p:nvSpPr>
            <p:cNvPr id="1153" name="object 1153" descr=""/>
            <p:cNvSpPr/>
            <p:nvPr/>
          </p:nvSpPr>
          <p:spPr>
            <a:xfrm>
              <a:off x="4861627" y="2687253"/>
              <a:ext cx="18415" cy="5080"/>
            </a:xfrm>
            <a:custGeom>
              <a:avLst/>
              <a:gdLst/>
              <a:ahLst/>
              <a:cxnLst/>
              <a:rect l="l" t="t" r="r" b="b"/>
              <a:pathLst>
                <a:path w="18414" h="5080">
                  <a:moveTo>
                    <a:pt x="0" y="0"/>
                  </a:moveTo>
                  <a:lnTo>
                    <a:pt x="2120" y="2794"/>
                  </a:lnTo>
                  <a:lnTo>
                    <a:pt x="5410" y="4483"/>
                  </a:lnTo>
                  <a:lnTo>
                    <a:pt x="8915" y="4572"/>
                  </a:lnTo>
                  <a:lnTo>
                    <a:pt x="12433" y="4673"/>
                  </a:lnTo>
                  <a:lnTo>
                    <a:pt x="15798" y="3175"/>
                  </a:lnTo>
                  <a:lnTo>
                    <a:pt x="18072" y="495"/>
                  </a:lnTo>
                </a:path>
              </a:pathLst>
            </a:custGeom>
            <a:ln w="5854">
              <a:solidFill>
                <a:srgbClr val="231F20"/>
              </a:solidFill>
            </a:ln>
          </p:spPr>
          <p:txBody>
            <a:bodyPr wrap="square" lIns="0" tIns="0" rIns="0" bIns="0" rtlCol="0"/>
            <a:lstStyle/>
            <a:p/>
          </p:txBody>
        </p:sp>
        <p:sp>
          <p:nvSpPr>
            <p:cNvPr id="1154" name="object 1154" descr=""/>
            <p:cNvSpPr/>
            <p:nvPr/>
          </p:nvSpPr>
          <p:spPr>
            <a:xfrm>
              <a:off x="6051389" y="2687247"/>
              <a:ext cx="18415" cy="5080"/>
            </a:xfrm>
            <a:custGeom>
              <a:avLst/>
              <a:gdLst/>
              <a:ahLst/>
              <a:cxnLst/>
              <a:rect l="l" t="t" r="r" b="b"/>
              <a:pathLst>
                <a:path w="18414" h="5080">
                  <a:moveTo>
                    <a:pt x="0" y="495"/>
                  </a:moveTo>
                  <a:lnTo>
                    <a:pt x="2273" y="3174"/>
                  </a:lnTo>
                  <a:lnTo>
                    <a:pt x="5638" y="4673"/>
                  </a:lnTo>
                  <a:lnTo>
                    <a:pt x="9144" y="4584"/>
                  </a:lnTo>
                  <a:lnTo>
                    <a:pt x="12661" y="4483"/>
                  </a:lnTo>
                  <a:lnTo>
                    <a:pt x="15938" y="2806"/>
                  </a:lnTo>
                  <a:lnTo>
                    <a:pt x="18059" y="0"/>
                  </a:lnTo>
                </a:path>
              </a:pathLst>
            </a:custGeom>
            <a:ln w="5854">
              <a:solidFill>
                <a:srgbClr val="231F20"/>
              </a:solidFill>
            </a:ln>
          </p:spPr>
          <p:txBody>
            <a:bodyPr wrap="square" lIns="0" tIns="0" rIns="0" bIns="0" rtlCol="0"/>
            <a:lstStyle/>
            <a:p/>
          </p:txBody>
        </p:sp>
        <p:sp>
          <p:nvSpPr>
            <p:cNvPr id="1155" name="object 1155" descr=""/>
            <p:cNvSpPr/>
            <p:nvPr/>
          </p:nvSpPr>
          <p:spPr>
            <a:xfrm>
              <a:off x="6049157" y="2689031"/>
              <a:ext cx="22860" cy="6350"/>
            </a:xfrm>
            <a:custGeom>
              <a:avLst/>
              <a:gdLst/>
              <a:ahLst/>
              <a:cxnLst/>
              <a:rect l="l" t="t" r="r" b="b"/>
              <a:pathLst>
                <a:path w="22860" h="6350">
                  <a:moveTo>
                    <a:pt x="0" y="609"/>
                  </a:moveTo>
                  <a:lnTo>
                    <a:pt x="2844" y="3962"/>
                  </a:lnTo>
                  <a:lnTo>
                    <a:pt x="7061" y="5842"/>
                  </a:lnTo>
                  <a:lnTo>
                    <a:pt x="11455" y="5715"/>
                  </a:lnTo>
                  <a:lnTo>
                    <a:pt x="15862" y="5600"/>
                  </a:lnTo>
                  <a:lnTo>
                    <a:pt x="19964" y="3492"/>
                  </a:lnTo>
                  <a:lnTo>
                    <a:pt x="22631" y="0"/>
                  </a:lnTo>
                </a:path>
              </a:pathLst>
            </a:custGeom>
            <a:ln w="5854">
              <a:solidFill>
                <a:srgbClr val="231F20"/>
              </a:solidFill>
            </a:ln>
          </p:spPr>
          <p:txBody>
            <a:bodyPr wrap="square" lIns="0" tIns="0" rIns="0" bIns="0" rtlCol="0"/>
            <a:lstStyle/>
            <a:p/>
          </p:txBody>
        </p:sp>
        <p:sp>
          <p:nvSpPr>
            <p:cNvPr id="1156" name="object 1156" descr=""/>
            <p:cNvSpPr/>
            <p:nvPr/>
          </p:nvSpPr>
          <p:spPr>
            <a:xfrm>
              <a:off x="4699205" y="2479221"/>
              <a:ext cx="12065" cy="14604"/>
            </a:xfrm>
            <a:custGeom>
              <a:avLst/>
              <a:gdLst/>
              <a:ahLst/>
              <a:cxnLst/>
              <a:rect l="l" t="t" r="r" b="b"/>
              <a:pathLst>
                <a:path w="12064" h="14605">
                  <a:moveTo>
                    <a:pt x="0" y="0"/>
                  </a:moveTo>
                  <a:lnTo>
                    <a:pt x="0" y="6921"/>
                  </a:lnTo>
                  <a:lnTo>
                    <a:pt x="4889" y="12890"/>
                  </a:lnTo>
                  <a:lnTo>
                    <a:pt x="11684" y="14249"/>
                  </a:lnTo>
                </a:path>
              </a:pathLst>
            </a:custGeom>
            <a:ln w="5854">
              <a:solidFill>
                <a:srgbClr val="231F20"/>
              </a:solidFill>
            </a:ln>
          </p:spPr>
          <p:txBody>
            <a:bodyPr wrap="square" lIns="0" tIns="0" rIns="0" bIns="0" rtlCol="0"/>
            <a:lstStyle/>
            <a:p/>
          </p:txBody>
        </p:sp>
        <p:sp>
          <p:nvSpPr>
            <p:cNvPr id="1157" name="object 1157" descr=""/>
            <p:cNvSpPr/>
            <p:nvPr/>
          </p:nvSpPr>
          <p:spPr>
            <a:xfrm>
              <a:off x="4702126" y="2479221"/>
              <a:ext cx="9525" cy="11430"/>
            </a:xfrm>
            <a:custGeom>
              <a:avLst/>
              <a:gdLst/>
              <a:ahLst/>
              <a:cxnLst/>
              <a:rect l="l" t="t" r="r" b="b"/>
              <a:pathLst>
                <a:path w="9525" h="11430">
                  <a:moveTo>
                    <a:pt x="0" y="0"/>
                  </a:moveTo>
                  <a:lnTo>
                    <a:pt x="0" y="5537"/>
                  </a:lnTo>
                  <a:lnTo>
                    <a:pt x="3911" y="10299"/>
                  </a:lnTo>
                  <a:lnTo>
                    <a:pt x="9334" y="11379"/>
                  </a:lnTo>
                </a:path>
              </a:pathLst>
            </a:custGeom>
            <a:ln w="5854">
              <a:solidFill>
                <a:srgbClr val="231F20"/>
              </a:solidFill>
            </a:ln>
          </p:spPr>
          <p:txBody>
            <a:bodyPr wrap="square" lIns="0" tIns="0" rIns="0" bIns="0" rtlCol="0"/>
            <a:lstStyle/>
            <a:p/>
          </p:txBody>
        </p:sp>
        <p:sp>
          <p:nvSpPr>
            <p:cNvPr id="1158" name="object 1158" descr=""/>
            <p:cNvSpPr/>
            <p:nvPr/>
          </p:nvSpPr>
          <p:spPr>
            <a:xfrm>
              <a:off x="5028112" y="2781913"/>
              <a:ext cx="11430" cy="24130"/>
            </a:xfrm>
            <a:custGeom>
              <a:avLst/>
              <a:gdLst/>
              <a:ahLst/>
              <a:cxnLst/>
              <a:rect l="l" t="t" r="r" b="b"/>
              <a:pathLst>
                <a:path w="11429" h="24130">
                  <a:moveTo>
                    <a:pt x="4914" y="0"/>
                  </a:moveTo>
                  <a:lnTo>
                    <a:pt x="1371" y="3657"/>
                  </a:lnTo>
                  <a:lnTo>
                    <a:pt x="0" y="8902"/>
                  </a:lnTo>
                  <a:lnTo>
                    <a:pt x="1308" y="13830"/>
                  </a:lnTo>
                  <a:lnTo>
                    <a:pt x="2603" y="18757"/>
                  </a:lnTo>
                  <a:lnTo>
                    <a:pt x="6400" y="22631"/>
                  </a:lnTo>
                  <a:lnTo>
                    <a:pt x="11277" y="24053"/>
                  </a:lnTo>
                </a:path>
              </a:pathLst>
            </a:custGeom>
            <a:ln w="5854">
              <a:solidFill>
                <a:srgbClr val="231F20"/>
              </a:solidFill>
            </a:ln>
          </p:spPr>
          <p:txBody>
            <a:bodyPr wrap="square" lIns="0" tIns="0" rIns="0" bIns="0" rtlCol="0"/>
            <a:lstStyle/>
            <a:p/>
          </p:txBody>
        </p:sp>
        <p:sp>
          <p:nvSpPr>
            <p:cNvPr id="1159" name="object 1159" descr=""/>
            <p:cNvSpPr/>
            <p:nvPr/>
          </p:nvSpPr>
          <p:spPr>
            <a:xfrm>
              <a:off x="5031205" y="2783954"/>
              <a:ext cx="9525" cy="19685"/>
            </a:xfrm>
            <a:custGeom>
              <a:avLst/>
              <a:gdLst/>
              <a:ahLst/>
              <a:cxnLst/>
              <a:rect l="l" t="t" r="r" b="b"/>
              <a:pathLst>
                <a:path w="9525" h="19685">
                  <a:moveTo>
                    <a:pt x="3924" y="0"/>
                  </a:moveTo>
                  <a:lnTo>
                    <a:pt x="1092" y="2921"/>
                  </a:lnTo>
                  <a:lnTo>
                    <a:pt x="0" y="7112"/>
                  </a:lnTo>
                  <a:lnTo>
                    <a:pt x="1041" y="11036"/>
                  </a:lnTo>
                  <a:lnTo>
                    <a:pt x="2082" y="14973"/>
                  </a:lnTo>
                  <a:lnTo>
                    <a:pt x="5105" y="18072"/>
                  </a:lnTo>
                  <a:lnTo>
                    <a:pt x="9004" y="19202"/>
                  </a:lnTo>
                </a:path>
              </a:pathLst>
            </a:custGeom>
            <a:ln w="5854">
              <a:solidFill>
                <a:srgbClr val="231F20"/>
              </a:solidFill>
            </a:ln>
          </p:spPr>
          <p:txBody>
            <a:bodyPr wrap="square" lIns="0" tIns="0" rIns="0" bIns="0" rtlCol="0"/>
            <a:lstStyle/>
            <a:p/>
          </p:txBody>
        </p:sp>
        <p:sp>
          <p:nvSpPr>
            <p:cNvPr id="1160" name="object 1160" descr=""/>
            <p:cNvSpPr/>
            <p:nvPr/>
          </p:nvSpPr>
          <p:spPr>
            <a:xfrm>
              <a:off x="5891684" y="2781914"/>
              <a:ext cx="11430" cy="24130"/>
            </a:xfrm>
            <a:custGeom>
              <a:avLst/>
              <a:gdLst/>
              <a:ahLst/>
              <a:cxnLst/>
              <a:rect l="l" t="t" r="r" b="b"/>
              <a:pathLst>
                <a:path w="11429" h="24130">
                  <a:moveTo>
                    <a:pt x="0" y="24053"/>
                  </a:moveTo>
                  <a:lnTo>
                    <a:pt x="4889" y="22631"/>
                  </a:lnTo>
                  <a:lnTo>
                    <a:pt x="8674" y="18757"/>
                  </a:lnTo>
                  <a:lnTo>
                    <a:pt x="9982" y="13830"/>
                  </a:lnTo>
                  <a:lnTo>
                    <a:pt x="11290" y="8902"/>
                  </a:lnTo>
                  <a:lnTo>
                    <a:pt x="9918" y="3657"/>
                  </a:lnTo>
                  <a:lnTo>
                    <a:pt x="6362" y="0"/>
                  </a:lnTo>
                </a:path>
              </a:pathLst>
            </a:custGeom>
            <a:ln w="5854">
              <a:solidFill>
                <a:srgbClr val="231F20"/>
              </a:solidFill>
            </a:ln>
          </p:spPr>
          <p:txBody>
            <a:bodyPr wrap="square" lIns="0" tIns="0" rIns="0" bIns="0" rtlCol="0"/>
            <a:lstStyle/>
            <a:p/>
          </p:txBody>
        </p:sp>
        <p:sp>
          <p:nvSpPr>
            <p:cNvPr id="1161" name="object 1161" descr=""/>
            <p:cNvSpPr/>
            <p:nvPr/>
          </p:nvSpPr>
          <p:spPr>
            <a:xfrm>
              <a:off x="5890866" y="2783957"/>
              <a:ext cx="9525" cy="19685"/>
            </a:xfrm>
            <a:custGeom>
              <a:avLst/>
              <a:gdLst/>
              <a:ahLst/>
              <a:cxnLst/>
              <a:rect l="l" t="t" r="r" b="b"/>
              <a:pathLst>
                <a:path w="9525" h="19685">
                  <a:moveTo>
                    <a:pt x="0" y="19202"/>
                  </a:moveTo>
                  <a:lnTo>
                    <a:pt x="3911" y="18072"/>
                  </a:lnTo>
                  <a:lnTo>
                    <a:pt x="6934" y="14973"/>
                  </a:lnTo>
                  <a:lnTo>
                    <a:pt x="7975" y="11036"/>
                  </a:lnTo>
                  <a:lnTo>
                    <a:pt x="9004" y="7099"/>
                  </a:lnTo>
                  <a:lnTo>
                    <a:pt x="7924" y="2920"/>
                  </a:lnTo>
                  <a:lnTo>
                    <a:pt x="5092" y="0"/>
                  </a:lnTo>
                </a:path>
              </a:pathLst>
            </a:custGeom>
            <a:ln w="5854">
              <a:solidFill>
                <a:srgbClr val="231F20"/>
              </a:solidFill>
            </a:ln>
          </p:spPr>
          <p:txBody>
            <a:bodyPr wrap="square" lIns="0" tIns="0" rIns="0" bIns="0" rtlCol="0"/>
            <a:lstStyle/>
            <a:p/>
          </p:txBody>
        </p:sp>
        <p:sp>
          <p:nvSpPr>
            <p:cNvPr id="1162" name="object 1162" descr=""/>
            <p:cNvSpPr/>
            <p:nvPr/>
          </p:nvSpPr>
          <p:spPr>
            <a:xfrm>
              <a:off x="5004904" y="2741457"/>
              <a:ext cx="23495" cy="12065"/>
            </a:xfrm>
            <a:custGeom>
              <a:avLst/>
              <a:gdLst/>
              <a:ahLst/>
              <a:cxnLst/>
              <a:rect l="l" t="t" r="r" b="b"/>
              <a:pathLst>
                <a:path w="23495" h="12064">
                  <a:moveTo>
                    <a:pt x="0" y="0"/>
                  </a:moveTo>
                  <a:lnTo>
                    <a:pt x="0" y="6400"/>
                  </a:lnTo>
                  <a:lnTo>
                    <a:pt x="5194" y="11595"/>
                  </a:lnTo>
                  <a:lnTo>
                    <a:pt x="11595" y="11595"/>
                  </a:lnTo>
                  <a:lnTo>
                    <a:pt x="17995" y="11595"/>
                  </a:lnTo>
                  <a:lnTo>
                    <a:pt x="23190" y="6400"/>
                  </a:lnTo>
                  <a:lnTo>
                    <a:pt x="23190" y="0"/>
                  </a:lnTo>
                </a:path>
              </a:pathLst>
            </a:custGeom>
            <a:ln w="5854">
              <a:solidFill>
                <a:srgbClr val="231F20"/>
              </a:solidFill>
            </a:ln>
          </p:spPr>
          <p:txBody>
            <a:bodyPr wrap="square" lIns="0" tIns="0" rIns="0" bIns="0" rtlCol="0"/>
            <a:lstStyle/>
            <a:p/>
          </p:txBody>
        </p:sp>
        <p:sp>
          <p:nvSpPr>
            <p:cNvPr id="1163" name="object 1163" descr=""/>
            <p:cNvSpPr/>
            <p:nvPr/>
          </p:nvSpPr>
          <p:spPr>
            <a:xfrm>
              <a:off x="5004907" y="2712306"/>
              <a:ext cx="23495" cy="12065"/>
            </a:xfrm>
            <a:custGeom>
              <a:avLst/>
              <a:gdLst/>
              <a:ahLst/>
              <a:cxnLst/>
              <a:rect l="l" t="t" r="r" b="b"/>
              <a:pathLst>
                <a:path w="23495" h="12064">
                  <a:moveTo>
                    <a:pt x="23190" y="11595"/>
                  </a:moveTo>
                  <a:lnTo>
                    <a:pt x="23190" y="5194"/>
                  </a:lnTo>
                  <a:lnTo>
                    <a:pt x="17995" y="0"/>
                  </a:lnTo>
                  <a:lnTo>
                    <a:pt x="11595" y="0"/>
                  </a:lnTo>
                  <a:lnTo>
                    <a:pt x="5194" y="0"/>
                  </a:lnTo>
                  <a:lnTo>
                    <a:pt x="0" y="5194"/>
                  </a:lnTo>
                  <a:lnTo>
                    <a:pt x="0" y="11595"/>
                  </a:lnTo>
                </a:path>
              </a:pathLst>
            </a:custGeom>
            <a:ln w="5854">
              <a:solidFill>
                <a:srgbClr val="231F20"/>
              </a:solidFill>
            </a:ln>
          </p:spPr>
          <p:txBody>
            <a:bodyPr wrap="square" lIns="0" tIns="0" rIns="0" bIns="0" rtlCol="0"/>
            <a:lstStyle/>
            <a:p/>
          </p:txBody>
        </p:sp>
        <p:sp>
          <p:nvSpPr>
            <p:cNvPr id="1164" name="object 1164" descr=""/>
            <p:cNvSpPr/>
            <p:nvPr/>
          </p:nvSpPr>
          <p:spPr>
            <a:xfrm>
              <a:off x="5876482" y="1496608"/>
              <a:ext cx="149225" cy="143510"/>
            </a:xfrm>
            <a:custGeom>
              <a:avLst/>
              <a:gdLst/>
              <a:ahLst/>
              <a:cxnLst/>
              <a:rect l="l" t="t" r="r" b="b"/>
              <a:pathLst>
                <a:path w="149225" h="143510">
                  <a:moveTo>
                    <a:pt x="23797" y="0"/>
                  </a:moveTo>
                  <a:lnTo>
                    <a:pt x="10321" y="18287"/>
                  </a:lnTo>
                  <a:lnTo>
                    <a:pt x="2294" y="39123"/>
                  </a:lnTo>
                  <a:lnTo>
                    <a:pt x="0" y="61334"/>
                  </a:lnTo>
                  <a:lnTo>
                    <a:pt x="3718" y="83743"/>
                  </a:lnTo>
                  <a:lnTo>
                    <a:pt x="27675" y="121405"/>
                  </a:lnTo>
                  <a:lnTo>
                    <a:pt x="67472" y="141617"/>
                  </a:lnTo>
                  <a:lnTo>
                    <a:pt x="90135" y="143159"/>
                  </a:lnTo>
                  <a:lnTo>
                    <a:pt x="112021" y="138734"/>
                  </a:lnTo>
                  <a:lnTo>
                    <a:pt x="131988" y="128737"/>
                  </a:lnTo>
                  <a:lnTo>
                    <a:pt x="148892" y="113563"/>
                  </a:lnTo>
                </a:path>
              </a:pathLst>
            </a:custGeom>
            <a:ln w="5854">
              <a:solidFill>
                <a:srgbClr val="231F20"/>
              </a:solidFill>
            </a:ln>
          </p:spPr>
          <p:txBody>
            <a:bodyPr wrap="square" lIns="0" tIns="0" rIns="0" bIns="0" rtlCol="0"/>
            <a:lstStyle/>
            <a:p/>
          </p:txBody>
        </p:sp>
        <p:sp>
          <p:nvSpPr>
            <p:cNvPr id="1165" name="object 1165" descr=""/>
            <p:cNvSpPr/>
            <p:nvPr/>
          </p:nvSpPr>
          <p:spPr>
            <a:xfrm>
              <a:off x="5876482" y="2636645"/>
              <a:ext cx="149225" cy="143510"/>
            </a:xfrm>
            <a:custGeom>
              <a:avLst/>
              <a:gdLst/>
              <a:ahLst/>
              <a:cxnLst/>
              <a:rect l="l" t="t" r="r" b="b"/>
              <a:pathLst>
                <a:path w="149225" h="143510">
                  <a:moveTo>
                    <a:pt x="148887" y="29591"/>
                  </a:moveTo>
                  <a:lnTo>
                    <a:pt x="131990" y="14417"/>
                  </a:lnTo>
                  <a:lnTo>
                    <a:pt x="112027" y="4421"/>
                  </a:lnTo>
                  <a:lnTo>
                    <a:pt x="90142" y="0"/>
                  </a:lnTo>
                  <a:lnTo>
                    <a:pt x="67480" y="1549"/>
                  </a:lnTo>
                  <a:lnTo>
                    <a:pt x="27676" y="21752"/>
                  </a:lnTo>
                  <a:lnTo>
                    <a:pt x="3713" y="59423"/>
                  </a:lnTo>
                  <a:lnTo>
                    <a:pt x="0" y="81827"/>
                  </a:lnTo>
                  <a:lnTo>
                    <a:pt x="2294" y="104037"/>
                  </a:lnTo>
                  <a:lnTo>
                    <a:pt x="10317" y="124872"/>
                  </a:lnTo>
                  <a:lnTo>
                    <a:pt x="23792" y="143154"/>
                  </a:lnTo>
                </a:path>
              </a:pathLst>
            </a:custGeom>
            <a:ln w="5854">
              <a:solidFill>
                <a:srgbClr val="231F20"/>
              </a:solidFill>
            </a:ln>
          </p:spPr>
          <p:txBody>
            <a:bodyPr wrap="square" lIns="0" tIns="0" rIns="0" bIns="0" rtlCol="0"/>
            <a:lstStyle/>
            <a:p/>
          </p:txBody>
        </p:sp>
        <p:sp>
          <p:nvSpPr>
            <p:cNvPr id="1166" name="object 1166" descr=""/>
            <p:cNvSpPr/>
            <p:nvPr/>
          </p:nvSpPr>
          <p:spPr>
            <a:xfrm>
              <a:off x="5004907" y="1531932"/>
              <a:ext cx="23495" cy="23495"/>
            </a:xfrm>
            <a:custGeom>
              <a:avLst/>
              <a:gdLst/>
              <a:ahLst/>
              <a:cxnLst/>
              <a:rect l="l" t="t" r="r" b="b"/>
              <a:pathLst>
                <a:path w="23495" h="23494">
                  <a:moveTo>
                    <a:pt x="23190" y="11595"/>
                  </a:moveTo>
                  <a:lnTo>
                    <a:pt x="23190" y="5194"/>
                  </a:lnTo>
                  <a:lnTo>
                    <a:pt x="17995" y="0"/>
                  </a:lnTo>
                  <a:lnTo>
                    <a:pt x="11595" y="0"/>
                  </a:lnTo>
                  <a:lnTo>
                    <a:pt x="5194" y="0"/>
                  </a:lnTo>
                  <a:lnTo>
                    <a:pt x="0" y="5194"/>
                  </a:lnTo>
                  <a:lnTo>
                    <a:pt x="0" y="11595"/>
                  </a:lnTo>
                  <a:lnTo>
                    <a:pt x="0" y="17995"/>
                  </a:lnTo>
                  <a:lnTo>
                    <a:pt x="5194" y="23190"/>
                  </a:lnTo>
                  <a:lnTo>
                    <a:pt x="11595" y="23190"/>
                  </a:lnTo>
                  <a:lnTo>
                    <a:pt x="17995" y="23190"/>
                  </a:lnTo>
                  <a:lnTo>
                    <a:pt x="23190" y="17995"/>
                  </a:lnTo>
                  <a:lnTo>
                    <a:pt x="23190" y="11595"/>
                  </a:lnTo>
                </a:path>
              </a:pathLst>
            </a:custGeom>
            <a:ln w="5854">
              <a:solidFill>
                <a:srgbClr val="231F20"/>
              </a:solidFill>
            </a:ln>
          </p:spPr>
          <p:txBody>
            <a:bodyPr wrap="square" lIns="0" tIns="0" rIns="0" bIns="0" rtlCol="0"/>
            <a:lstStyle/>
            <a:p/>
          </p:txBody>
        </p:sp>
        <p:sp>
          <p:nvSpPr>
            <p:cNvPr id="1167" name="object 1167" descr=""/>
            <p:cNvSpPr/>
            <p:nvPr/>
          </p:nvSpPr>
          <p:spPr>
            <a:xfrm>
              <a:off x="4905706" y="2636645"/>
              <a:ext cx="149225" cy="143510"/>
            </a:xfrm>
            <a:custGeom>
              <a:avLst/>
              <a:gdLst/>
              <a:ahLst/>
              <a:cxnLst/>
              <a:rect l="l" t="t" r="r" b="b"/>
              <a:pathLst>
                <a:path w="149225" h="143510">
                  <a:moveTo>
                    <a:pt x="125095" y="143159"/>
                  </a:moveTo>
                  <a:lnTo>
                    <a:pt x="138571" y="124872"/>
                  </a:lnTo>
                  <a:lnTo>
                    <a:pt x="146597" y="104036"/>
                  </a:lnTo>
                  <a:lnTo>
                    <a:pt x="148892" y="81825"/>
                  </a:lnTo>
                  <a:lnTo>
                    <a:pt x="145173" y="59416"/>
                  </a:lnTo>
                  <a:lnTo>
                    <a:pt x="121216" y="21754"/>
                  </a:lnTo>
                  <a:lnTo>
                    <a:pt x="81419" y="1542"/>
                  </a:lnTo>
                  <a:lnTo>
                    <a:pt x="58757" y="0"/>
                  </a:lnTo>
                  <a:lnTo>
                    <a:pt x="36871" y="4425"/>
                  </a:lnTo>
                  <a:lnTo>
                    <a:pt x="16904" y="14422"/>
                  </a:lnTo>
                  <a:lnTo>
                    <a:pt x="0" y="29596"/>
                  </a:lnTo>
                </a:path>
              </a:pathLst>
            </a:custGeom>
            <a:ln w="5854">
              <a:solidFill>
                <a:srgbClr val="231F20"/>
              </a:solidFill>
            </a:ln>
          </p:spPr>
          <p:txBody>
            <a:bodyPr wrap="square" lIns="0" tIns="0" rIns="0" bIns="0" rtlCol="0"/>
            <a:lstStyle/>
            <a:p/>
          </p:txBody>
        </p:sp>
        <p:sp>
          <p:nvSpPr>
            <p:cNvPr id="1168" name="object 1168" descr=""/>
            <p:cNvSpPr/>
            <p:nvPr/>
          </p:nvSpPr>
          <p:spPr>
            <a:xfrm>
              <a:off x="4905711" y="1496614"/>
              <a:ext cx="149225" cy="143510"/>
            </a:xfrm>
            <a:custGeom>
              <a:avLst/>
              <a:gdLst/>
              <a:ahLst/>
              <a:cxnLst/>
              <a:rect l="l" t="t" r="r" b="b"/>
              <a:pathLst>
                <a:path w="149225" h="143510">
                  <a:moveTo>
                    <a:pt x="0" y="113563"/>
                  </a:moveTo>
                  <a:lnTo>
                    <a:pt x="16898" y="128737"/>
                  </a:lnTo>
                  <a:lnTo>
                    <a:pt x="36864" y="138733"/>
                  </a:lnTo>
                  <a:lnTo>
                    <a:pt x="58750" y="143154"/>
                  </a:lnTo>
                  <a:lnTo>
                    <a:pt x="81407" y="141605"/>
                  </a:lnTo>
                  <a:lnTo>
                    <a:pt x="121210" y="121402"/>
                  </a:lnTo>
                  <a:lnTo>
                    <a:pt x="145173" y="83731"/>
                  </a:lnTo>
                  <a:lnTo>
                    <a:pt x="148887" y="61327"/>
                  </a:lnTo>
                  <a:lnTo>
                    <a:pt x="146592" y="39117"/>
                  </a:lnTo>
                  <a:lnTo>
                    <a:pt x="138569" y="18281"/>
                  </a:lnTo>
                  <a:lnTo>
                    <a:pt x="125095" y="0"/>
                  </a:lnTo>
                </a:path>
              </a:pathLst>
            </a:custGeom>
            <a:ln w="5854">
              <a:solidFill>
                <a:srgbClr val="231F20"/>
              </a:solidFill>
            </a:ln>
          </p:spPr>
          <p:txBody>
            <a:bodyPr wrap="square" lIns="0" tIns="0" rIns="0" bIns="0" rtlCol="0"/>
            <a:lstStyle/>
            <a:p/>
          </p:txBody>
        </p:sp>
        <p:sp>
          <p:nvSpPr>
            <p:cNvPr id="1169" name="object 1169" descr=""/>
            <p:cNvSpPr/>
            <p:nvPr/>
          </p:nvSpPr>
          <p:spPr>
            <a:xfrm>
              <a:off x="6046933" y="1578386"/>
              <a:ext cx="27305" cy="7620"/>
            </a:xfrm>
            <a:custGeom>
              <a:avLst/>
              <a:gdLst/>
              <a:ahLst/>
              <a:cxnLst/>
              <a:rect l="l" t="t" r="r" b="b"/>
              <a:pathLst>
                <a:path w="27304" h="7619">
                  <a:moveTo>
                    <a:pt x="27177" y="7023"/>
                  </a:moveTo>
                  <a:lnTo>
                    <a:pt x="23977" y="2819"/>
                  </a:lnTo>
                  <a:lnTo>
                    <a:pt x="19049" y="292"/>
                  </a:lnTo>
                  <a:lnTo>
                    <a:pt x="13766" y="139"/>
                  </a:lnTo>
                  <a:lnTo>
                    <a:pt x="8483" y="0"/>
                  </a:lnTo>
                  <a:lnTo>
                    <a:pt x="3416" y="2260"/>
                  </a:lnTo>
                  <a:lnTo>
                    <a:pt x="0" y="6286"/>
                  </a:lnTo>
                </a:path>
              </a:pathLst>
            </a:custGeom>
            <a:ln w="5854">
              <a:solidFill>
                <a:srgbClr val="231F20"/>
              </a:solidFill>
            </a:ln>
          </p:spPr>
          <p:txBody>
            <a:bodyPr wrap="square" lIns="0" tIns="0" rIns="0" bIns="0" rtlCol="0"/>
            <a:lstStyle/>
            <a:p/>
          </p:txBody>
        </p:sp>
        <p:sp>
          <p:nvSpPr>
            <p:cNvPr id="1170" name="object 1170" descr=""/>
            <p:cNvSpPr/>
            <p:nvPr/>
          </p:nvSpPr>
          <p:spPr>
            <a:xfrm>
              <a:off x="4856970" y="2690793"/>
              <a:ext cx="27305" cy="7620"/>
            </a:xfrm>
            <a:custGeom>
              <a:avLst/>
              <a:gdLst/>
              <a:ahLst/>
              <a:cxnLst/>
              <a:rect l="l" t="t" r="r" b="b"/>
              <a:pathLst>
                <a:path w="27304" h="7619">
                  <a:moveTo>
                    <a:pt x="0" y="0"/>
                  </a:moveTo>
                  <a:lnTo>
                    <a:pt x="3200" y="4216"/>
                  </a:lnTo>
                  <a:lnTo>
                    <a:pt x="8140" y="6743"/>
                  </a:lnTo>
                  <a:lnTo>
                    <a:pt x="13411" y="6883"/>
                  </a:lnTo>
                  <a:lnTo>
                    <a:pt x="18694" y="7023"/>
                  </a:lnTo>
                  <a:lnTo>
                    <a:pt x="23761" y="4762"/>
                  </a:lnTo>
                  <a:lnTo>
                    <a:pt x="27190" y="736"/>
                  </a:lnTo>
                </a:path>
              </a:pathLst>
            </a:custGeom>
            <a:ln w="5854">
              <a:solidFill>
                <a:srgbClr val="231F20"/>
              </a:solidFill>
            </a:ln>
          </p:spPr>
          <p:txBody>
            <a:bodyPr wrap="square" lIns="0" tIns="0" rIns="0" bIns="0" rtlCol="0"/>
            <a:lstStyle/>
            <a:p/>
          </p:txBody>
        </p:sp>
        <p:sp>
          <p:nvSpPr>
            <p:cNvPr id="1171" name="object 1171" descr=""/>
            <p:cNvSpPr/>
            <p:nvPr/>
          </p:nvSpPr>
          <p:spPr>
            <a:xfrm>
              <a:off x="5025026" y="1467637"/>
              <a:ext cx="13970" cy="29209"/>
            </a:xfrm>
            <a:custGeom>
              <a:avLst/>
              <a:gdLst/>
              <a:ahLst/>
              <a:cxnLst/>
              <a:rect l="l" t="t" r="r" b="b"/>
              <a:pathLst>
                <a:path w="13970" h="29209">
                  <a:moveTo>
                    <a:pt x="13550" y="0"/>
                  </a:moveTo>
                  <a:lnTo>
                    <a:pt x="7683" y="1714"/>
                  </a:lnTo>
                  <a:lnTo>
                    <a:pt x="3124" y="6375"/>
                  </a:lnTo>
                  <a:lnTo>
                    <a:pt x="1562" y="12280"/>
                  </a:lnTo>
                  <a:lnTo>
                    <a:pt x="0" y="18199"/>
                  </a:lnTo>
                  <a:lnTo>
                    <a:pt x="1638" y="24498"/>
                  </a:lnTo>
                  <a:lnTo>
                    <a:pt x="5892" y="28892"/>
                  </a:lnTo>
                </a:path>
              </a:pathLst>
            </a:custGeom>
            <a:ln w="5854">
              <a:solidFill>
                <a:srgbClr val="231F20"/>
              </a:solidFill>
            </a:ln>
          </p:spPr>
          <p:txBody>
            <a:bodyPr wrap="square" lIns="0" tIns="0" rIns="0" bIns="0" rtlCol="0"/>
            <a:lstStyle/>
            <a:p/>
          </p:txBody>
        </p:sp>
        <p:sp>
          <p:nvSpPr>
            <p:cNvPr id="1172" name="object 1172" descr=""/>
            <p:cNvSpPr/>
            <p:nvPr/>
          </p:nvSpPr>
          <p:spPr>
            <a:xfrm>
              <a:off x="5892497" y="1467642"/>
              <a:ext cx="13970" cy="29209"/>
            </a:xfrm>
            <a:custGeom>
              <a:avLst/>
              <a:gdLst/>
              <a:ahLst/>
              <a:cxnLst/>
              <a:rect l="l" t="t" r="r" b="b"/>
              <a:pathLst>
                <a:path w="13970" h="29209">
                  <a:moveTo>
                    <a:pt x="7658" y="28892"/>
                  </a:moveTo>
                  <a:lnTo>
                    <a:pt x="11912" y="24498"/>
                  </a:lnTo>
                  <a:lnTo>
                    <a:pt x="13563" y="18199"/>
                  </a:lnTo>
                  <a:lnTo>
                    <a:pt x="12001" y="12280"/>
                  </a:lnTo>
                  <a:lnTo>
                    <a:pt x="10426" y="6375"/>
                  </a:lnTo>
                  <a:lnTo>
                    <a:pt x="5880" y="1701"/>
                  </a:lnTo>
                  <a:lnTo>
                    <a:pt x="0" y="0"/>
                  </a:lnTo>
                </a:path>
              </a:pathLst>
            </a:custGeom>
            <a:ln w="5854">
              <a:solidFill>
                <a:srgbClr val="231F20"/>
              </a:solidFill>
            </a:ln>
          </p:spPr>
          <p:txBody>
            <a:bodyPr wrap="square" lIns="0" tIns="0" rIns="0" bIns="0" rtlCol="0"/>
            <a:lstStyle/>
            <a:p/>
          </p:txBody>
        </p:sp>
        <p:sp>
          <p:nvSpPr>
            <p:cNvPr id="1173" name="object 1173" descr=""/>
            <p:cNvSpPr/>
            <p:nvPr/>
          </p:nvSpPr>
          <p:spPr>
            <a:xfrm>
              <a:off x="6046932" y="2690795"/>
              <a:ext cx="27305" cy="7620"/>
            </a:xfrm>
            <a:custGeom>
              <a:avLst/>
              <a:gdLst/>
              <a:ahLst/>
              <a:cxnLst/>
              <a:rect l="l" t="t" r="r" b="b"/>
              <a:pathLst>
                <a:path w="27304" h="7619">
                  <a:moveTo>
                    <a:pt x="0" y="736"/>
                  </a:moveTo>
                  <a:lnTo>
                    <a:pt x="3429" y="4762"/>
                  </a:lnTo>
                  <a:lnTo>
                    <a:pt x="8483" y="7023"/>
                  </a:lnTo>
                  <a:lnTo>
                    <a:pt x="13766" y="6883"/>
                  </a:lnTo>
                  <a:lnTo>
                    <a:pt x="19050" y="6730"/>
                  </a:lnTo>
                  <a:lnTo>
                    <a:pt x="23977" y="4203"/>
                  </a:lnTo>
                  <a:lnTo>
                    <a:pt x="27178" y="0"/>
                  </a:lnTo>
                </a:path>
              </a:pathLst>
            </a:custGeom>
            <a:ln w="5854">
              <a:solidFill>
                <a:srgbClr val="231F20"/>
              </a:solidFill>
            </a:ln>
          </p:spPr>
          <p:txBody>
            <a:bodyPr wrap="square" lIns="0" tIns="0" rIns="0" bIns="0" rtlCol="0"/>
            <a:lstStyle/>
            <a:p/>
          </p:txBody>
        </p:sp>
        <p:sp>
          <p:nvSpPr>
            <p:cNvPr id="1174" name="object 1174" descr=""/>
            <p:cNvSpPr/>
            <p:nvPr/>
          </p:nvSpPr>
          <p:spPr>
            <a:xfrm>
              <a:off x="5003015" y="2710426"/>
              <a:ext cx="27305" cy="13970"/>
            </a:xfrm>
            <a:custGeom>
              <a:avLst/>
              <a:gdLst/>
              <a:ahLst/>
              <a:cxnLst/>
              <a:rect l="l" t="t" r="r" b="b"/>
              <a:pathLst>
                <a:path w="27304" h="13969">
                  <a:moveTo>
                    <a:pt x="26962" y="13474"/>
                  </a:moveTo>
                  <a:lnTo>
                    <a:pt x="26962" y="6032"/>
                  </a:lnTo>
                  <a:lnTo>
                    <a:pt x="20929" y="0"/>
                  </a:lnTo>
                  <a:lnTo>
                    <a:pt x="13487" y="0"/>
                  </a:lnTo>
                  <a:lnTo>
                    <a:pt x="6045" y="0"/>
                  </a:lnTo>
                  <a:lnTo>
                    <a:pt x="0" y="6032"/>
                  </a:lnTo>
                  <a:lnTo>
                    <a:pt x="0" y="13474"/>
                  </a:lnTo>
                </a:path>
              </a:pathLst>
            </a:custGeom>
            <a:ln w="5854">
              <a:solidFill>
                <a:srgbClr val="231F20"/>
              </a:solidFill>
            </a:ln>
          </p:spPr>
          <p:txBody>
            <a:bodyPr wrap="square" lIns="0" tIns="0" rIns="0" bIns="0" rtlCol="0"/>
            <a:lstStyle/>
            <a:p/>
          </p:txBody>
        </p:sp>
        <p:sp>
          <p:nvSpPr>
            <p:cNvPr id="1175" name="object 1175" descr=""/>
            <p:cNvSpPr/>
            <p:nvPr/>
          </p:nvSpPr>
          <p:spPr>
            <a:xfrm>
              <a:off x="5003020" y="2741457"/>
              <a:ext cx="27305" cy="13970"/>
            </a:xfrm>
            <a:custGeom>
              <a:avLst/>
              <a:gdLst/>
              <a:ahLst/>
              <a:cxnLst/>
              <a:rect l="l" t="t" r="r" b="b"/>
              <a:pathLst>
                <a:path w="27304" h="13969">
                  <a:moveTo>
                    <a:pt x="0" y="0"/>
                  </a:moveTo>
                  <a:lnTo>
                    <a:pt x="0" y="7442"/>
                  </a:lnTo>
                  <a:lnTo>
                    <a:pt x="6032" y="13474"/>
                  </a:lnTo>
                  <a:lnTo>
                    <a:pt x="13487" y="13474"/>
                  </a:lnTo>
                  <a:lnTo>
                    <a:pt x="20916" y="13474"/>
                  </a:lnTo>
                  <a:lnTo>
                    <a:pt x="26962" y="7442"/>
                  </a:lnTo>
                  <a:lnTo>
                    <a:pt x="26962" y="0"/>
                  </a:lnTo>
                </a:path>
              </a:pathLst>
            </a:custGeom>
            <a:ln w="5854">
              <a:solidFill>
                <a:srgbClr val="231F20"/>
              </a:solidFill>
            </a:ln>
          </p:spPr>
          <p:txBody>
            <a:bodyPr wrap="square" lIns="0" tIns="0" rIns="0" bIns="0" rtlCol="0"/>
            <a:lstStyle/>
            <a:p/>
          </p:txBody>
        </p:sp>
        <p:sp>
          <p:nvSpPr>
            <p:cNvPr id="1176" name="object 1176" descr=""/>
            <p:cNvSpPr/>
            <p:nvPr/>
          </p:nvSpPr>
          <p:spPr>
            <a:xfrm>
              <a:off x="5879289" y="1464824"/>
              <a:ext cx="144145" cy="172085"/>
            </a:xfrm>
            <a:custGeom>
              <a:avLst/>
              <a:gdLst/>
              <a:ahLst/>
              <a:cxnLst/>
              <a:rect l="l" t="t" r="r" b="b"/>
              <a:pathLst>
                <a:path w="144145" h="172085">
                  <a:moveTo>
                    <a:pt x="22968" y="33743"/>
                  </a:moveTo>
                  <a:lnTo>
                    <a:pt x="27947" y="28613"/>
                  </a:lnTo>
                  <a:lnTo>
                    <a:pt x="29865" y="21259"/>
                  </a:lnTo>
                  <a:lnTo>
                    <a:pt x="28036" y="14351"/>
                  </a:lnTo>
                  <a:lnTo>
                    <a:pt x="26207" y="7442"/>
                  </a:lnTo>
                  <a:lnTo>
                    <a:pt x="20886" y="1993"/>
                  </a:lnTo>
                  <a:lnTo>
                    <a:pt x="14028" y="0"/>
                  </a:lnTo>
                </a:path>
                <a:path w="144145" h="172085">
                  <a:moveTo>
                    <a:pt x="22968" y="33743"/>
                  </a:moveTo>
                  <a:lnTo>
                    <a:pt x="9962" y="51394"/>
                  </a:lnTo>
                  <a:lnTo>
                    <a:pt x="2215" y="71508"/>
                  </a:lnTo>
                  <a:lnTo>
                    <a:pt x="0" y="92949"/>
                  </a:lnTo>
                  <a:lnTo>
                    <a:pt x="3588" y="114579"/>
                  </a:lnTo>
                  <a:lnTo>
                    <a:pt x="26718" y="150939"/>
                  </a:lnTo>
                  <a:lnTo>
                    <a:pt x="65145" y="170459"/>
                  </a:lnTo>
                  <a:lnTo>
                    <a:pt x="87019" y="171947"/>
                  </a:lnTo>
                  <a:lnTo>
                    <a:pt x="108144" y="167673"/>
                  </a:lnTo>
                  <a:lnTo>
                    <a:pt x="127417" y="158020"/>
                  </a:lnTo>
                  <a:lnTo>
                    <a:pt x="143733" y="143370"/>
                  </a:lnTo>
                </a:path>
              </a:pathLst>
            </a:custGeom>
            <a:ln w="5854">
              <a:solidFill>
                <a:srgbClr val="231F20"/>
              </a:solidFill>
            </a:ln>
          </p:spPr>
          <p:txBody>
            <a:bodyPr wrap="square" lIns="0" tIns="0" rIns="0" bIns="0" rtlCol="0"/>
            <a:lstStyle/>
            <a:p/>
          </p:txBody>
        </p:sp>
        <p:sp>
          <p:nvSpPr>
            <p:cNvPr id="1177" name="object 1177" descr=""/>
            <p:cNvSpPr/>
            <p:nvPr/>
          </p:nvSpPr>
          <p:spPr>
            <a:xfrm>
              <a:off x="6044699" y="1575432"/>
              <a:ext cx="31750" cy="8255"/>
            </a:xfrm>
            <a:custGeom>
              <a:avLst/>
              <a:gdLst/>
              <a:ahLst/>
              <a:cxnLst/>
              <a:rect l="l" t="t" r="r" b="b"/>
              <a:pathLst>
                <a:path w="31750" h="8255">
                  <a:moveTo>
                    <a:pt x="31737" y="8204"/>
                  </a:moveTo>
                  <a:lnTo>
                    <a:pt x="28003" y="3289"/>
                  </a:lnTo>
                  <a:lnTo>
                    <a:pt x="22237" y="342"/>
                  </a:lnTo>
                  <a:lnTo>
                    <a:pt x="16078" y="177"/>
                  </a:lnTo>
                  <a:lnTo>
                    <a:pt x="9906" y="0"/>
                  </a:lnTo>
                  <a:lnTo>
                    <a:pt x="4000" y="2641"/>
                  </a:lnTo>
                  <a:lnTo>
                    <a:pt x="0" y="7353"/>
                  </a:lnTo>
                </a:path>
              </a:pathLst>
            </a:custGeom>
            <a:ln w="5854">
              <a:solidFill>
                <a:srgbClr val="231F20"/>
              </a:solidFill>
            </a:ln>
          </p:spPr>
          <p:txBody>
            <a:bodyPr wrap="square" lIns="0" tIns="0" rIns="0" bIns="0" rtlCol="0"/>
            <a:lstStyle/>
            <a:p/>
          </p:txBody>
        </p:sp>
        <p:sp>
          <p:nvSpPr>
            <p:cNvPr id="1178" name="object 1178" descr=""/>
            <p:cNvSpPr/>
            <p:nvPr/>
          </p:nvSpPr>
          <p:spPr>
            <a:xfrm>
              <a:off x="6044699" y="2692565"/>
              <a:ext cx="31750" cy="8255"/>
            </a:xfrm>
            <a:custGeom>
              <a:avLst/>
              <a:gdLst/>
              <a:ahLst/>
              <a:cxnLst/>
              <a:rect l="l" t="t" r="r" b="b"/>
              <a:pathLst>
                <a:path w="31750" h="8255">
                  <a:moveTo>
                    <a:pt x="0" y="863"/>
                  </a:moveTo>
                  <a:lnTo>
                    <a:pt x="4000" y="5562"/>
                  </a:lnTo>
                  <a:lnTo>
                    <a:pt x="9906" y="8204"/>
                  </a:lnTo>
                  <a:lnTo>
                    <a:pt x="16078" y="8026"/>
                  </a:lnTo>
                  <a:lnTo>
                    <a:pt x="22237" y="7861"/>
                  </a:lnTo>
                  <a:lnTo>
                    <a:pt x="28003" y="4914"/>
                  </a:lnTo>
                  <a:lnTo>
                    <a:pt x="31750" y="0"/>
                  </a:lnTo>
                </a:path>
              </a:pathLst>
            </a:custGeom>
            <a:ln w="5854">
              <a:solidFill>
                <a:srgbClr val="231F20"/>
              </a:solidFill>
            </a:ln>
          </p:spPr>
          <p:txBody>
            <a:bodyPr wrap="square" lIns="0" tIns="0" rIns="0" bIns="0" rtlCol="0"/>
            <a:lstStyle/>
            <a:p/>
          </p:txBody>
        </p:sp>
        <p:sp>
          <p:nvSpPr>
            <p:cNvPr id="1179" name="object 1179" descr=""/>
            <p:cNvSpPr/>
            <p:nvPr/>
          </p:nvSpPr>
          <p:spPr>
            <a:xfrm>
              <a:off x="5879403" y="2639568"/>
              <a:ext cx="144145" cy="138430"/>
            </a:xfrm>
            <a:custGeom>
              <a:avLst/>
              <a:gdLst/>
              <a:ahLst/>
              <a:cxnLst/>
              <a:rect l="l" t="t" r="r" b="b"/>
              <a:pathLst>
                <a:path w="144145" h="138430">
                  <a:moveTo>
                    <a:pt x="143740" y="28566"/>
                  </a:moveTo>
                  <a:lnTo>
                    <a:pt x="127424" y="13918"/>
                  </a:lnTo>
                  <a:lnTo>
                    <a:pt x="108151" y="4269"/>
                  </a:lnTo>
                  <a:lnTo>
                    <a:pt x="87026" y="0"/>
                  </a:lnTo>
                  <a:lnTo>
                    <a:pt x="65152" y="1489"/>
                  </a:lnTo>
                  <a:lnTo>
                    <a:pt x="26720" y="20998"/>
                  </a:lnTo>
                  <a:lnTo>
                    <a:pt x="3595" y="57356"/>
                  </a:lnTo>
                  <a:lnTo>
                    <a:pt x="0" y="78986"/>
                  </a:lnTo>
                  <a:lnTo>
                    <a:pt x="2213" y="100427"/>
                  </a:lnTo>
                  <a:lnTo>
                    <a:pt x="9962" y="120541"/>
                  </a:lnTo>
                  <a:lnTo>
                    <a:pt x="22976" y="138192"/>
                  </a:lnTo>
                </a:path>
              </a:pathLst>
            </a:custGeom>
            <a:ln w="5854">
              <a:solidFill>
                <a:srgbClr val="231F20"/>
              </a:solidFill>
            </a:ln>
          </p:spPr>
          <p:txBody>
            <a:bodyPr wrap="square" lIns="0" tIns="0" rIns="0" bIns="0" rtlCol="0"/>
            <a:lstStyle/>
            <a:p/>
          </p:txBody>
        </p:sp>
        <p:sp>
          <p:nvSpPr>
            <p:cNvPr id="1180" name="object 1180" descr=""/>
            <p:cNvSpPr/>
            <p:nvPr/>
          </p:nvSpPr>
          <p:spPr>
            <a:xfrm>
              <a:off x="4907941" y="2639562"/>
              <a:ext cx="144145" cy="138430"/>
            </a:xfrm>
            <a:custGeom>
              <a:avLst/>
              <a:gdLst/>
              <a:ahLst/>
              <a:cxnLst/>
              <a:rect l="l" t="t" r="r" b="b"/>
              <a:pathLst>
                <a:path w="144145" h="138430">
                  <a:moveTo>
                    <a:pt x="120764" y="138203"/>
                  </a:moveTo>
                  <a:lnTo>
                    <a:pt x="133770" y="120552"/>
                  </a:lnTo>
                  <a:lnTo>
                    <a:pt x="141517" y="100438"/>
                  </a:lnTo>
                  <a:lnTo>
                    <a:pt x="143733" y="78997"/>
                  </a:lnTo>
                  <a:lnTo>
                    <a:pt x="140144" y="57367"/>
                  </a:lnTo>
                  <a:lnTo>
                    <a:pt x="117014" y="21007"/>
                  </a:lnTo>
                  <a:lnTo>
                    <a:pt x="78587" y="1487"/>
                  </a:lnTo>
                  <a:lnTo>
                    <a:pt x="56714" y="0"/>
                  </a:lnTo>
                  <a:lnTo>
                    <a:pt x="35588" y="4273"/>
                  </a:lnTo>
                  <a:lnTo>
                    <a:pt x="16315" y="13926"/>
                  </a:lnTo>
                  <a:lnTo>
                    <a:pt x="0" y="28576"/>
                  </a:lnTo>
                </a:path>
              </a:pathLst>
            </a:custGeom>
            <a:ln w="5854">
              <a:solidFill>
                <a:srgbClr val="231F20"/>
              </a:solidFill>
            </a:ln>
          </p:spPr>
          <p:txBody>
            <a:bodyPr wrap="square" lIns="0" tIns="0" rIns="0" bIns="0" rtlCol="0"/>
            <a:lstStyle/>
            <a:p/>
          </p:txBody>
        </p:sp>
        <p:sp>
          <p:nvSpPr>
            <p:cNvPr id="1181" name="object 1181" descr=""/>
            <p:cNvSpPr/>
            <p:nvPr/>
          </p:nvSpPr>
          <p:spPr>
            <a:xfrm>
              <a:off x="4854644" y="2692568"/>
              <a:ext cx="31750" cy="8255"/>
            </a:xfrm>
            <a:custGeom>
              <a:avLst/>
              <a:gdLst/>
              <a:ahLst/>
              <a:cxnLst/>
              <a:rect l="l" t="t" r="r" b="b"/>
              <a:pathLst>
                <a:path w="31750" h="8255">
                  <a:moveTo>
                    <a:pt x="0" y="0"/>
                  </a:moveTo>
                  <a:lnTo>
                    <a:pt x="3733" y="4914"/>
                  </a:lnTo>
                  <a:lnTo>
                    <a:pt x="9499" y="7861"/>
                  </a:lnTo>
                  <a:lnTo>
                    <a:pt x="15659" y="8026"/>
                  </a:lnTo>
                  <a:lnTo>
                    <a:pt x="21831" y="8204"/>
                  </a:lnTo>
                  <a:lnTo>
                    <a:pt x="27749" y="5562"/>
                  </a:lnTo>
                  <a:lnTo>
                    <a:pt x="31737" y="863"/>
                  </a:lnTo>
                </a:path>
              </a:pathLst>
            </a:custGeom>
            <a:ln w="5854">
              <a:solidFill>
                <a:srgbClr val="231F20"/>
              </a:solidFill>
            </a:ln>
          </p:spPr>
          <p:txBody>
            <a:bodyPr wrap="square" lIns="0" tIns="0" rIns="0" bIns="0" rtlCol="0"/>
            <a:lstStyle/>
            <a:p/>
          </p:txBody>
        </p:sp>
        <p:sp>
          <p:nvSpPr>
            <p:cNvPr id="1182" name="object 1182" descr=""/>
            <p:cNvSpPr/>
            <p:nvPr/>
          </p:nvSpPr>
          <p:spPr>
            <a:xfrm>
              <a:off x="4907937" y="1498653"/>
              <a:ext cx="144145" cy="138430"/>
            </a:xfrm>
            <a:custGeom>
              <a:avLst/>
              <a:gdLst/>
              <a:ahLst/>
              <a:cxnLst/>
              <a:rect l="l" t="t" r="r" b="b"/>
              <a:pathLst>
                <a:path w="144145" h="138430">
                  <a:moveTo>
                    <a:pt x="0" y="109626"/>
                  </a:moveTo>
                  <a:lnTo>
                    <a:pt x="16315" y="124274"/>
                  </a:lnTo>
                  <a:lnTo>
                    <a:pt x="35588" y="133923"/>
                  </a:lnTo>
                  <a:lnTo>
                    <a:pt x="56714" y="138192"/>
                  </a:lnTo>
                  <a:lnTo>
                    <a:pt x="78587" y="136702"/>
                  </a:lnTo>
                  <a:lnTo>
                    <a:pt x="117019" y="117194"/>
                  </a:lnTo>
                  <a:lnTo>
                    <a:pt x="140144" y="80835"/>
                  </a:lnTo>
                  <a:lnTo>
                    <a:pt x="143740" y="59205"/>
                  </a:lnTo>
                  <a:lnTo>
                    <a:pt x="141527" y="37765"/>
                  </a:lnTo>
                  <a:lnTo>
                    <a:pt x="133777" y="17650"/>
                  </a:lnTo>
                  <a:lnTo>
                    <a:pt x="120764" y="0"/>
                  </a:lnTo>
                </a:path>
              </a:pathLst>
            </a:custGeom>
            <a:ln w="5854">
              <a:solidFill>
                <a:srgbClr val="231F20"/>
              </a:solidFill>
            </a:ln>
          </p:spPr>
          <p:txBody>
            <a:bodyPr wrap="square" lIns="0" tIns="0" rIns="0" bIns="0" rtlCol="0"/>
            <a:lstStyle/>
            <a:p/>
          </p:txBody>
        </p:sp>
        <p:sp>
          <p:nvSpPr>
            <p:cNvPr id="1183" name="object 1183" descr=""/>
            <p:cNvSpPr/>
            <p:nvPr/>
          </p:nvSpPr>
          <p:spPr>
            <a:xfrm>
              <a:off x="5021935" y="1464828"/>
              <a:ext cx="15875" cy="34290"/>
            </a:xfrm>
            <a:custGeom>
              <a:avLst/>
              <a:gdLst/>
              <a:ahLst/>
              <a:cxnLst/>
              <a:rect l="l" t="t" r="r" b="b"/>
              <a:pathLst>
                <a:path w="15875" h="34290">
                  <a:moveTo>
                    <a:pt x="15824" y="0"/>
                  </a:moveTo>
                  <a:lnTo>
                    <a:pt x="8966" y="1993"/>
                  </a:lnTo>
                  <a:lnTo>
                    <a:pt x="3657" y="7442"/>
                  </a:lnTo>
                  <a:lnTo>
                    <a:pt x="1828" y="14350"/>
                  </a:lnTo>
                  <a:lnTo>
                    <a:pt x="0" y="21247"/>
                  </a:lnTo>
                  <a:lnTo>
                    <a:pt x="1917" y="28613"/>
                  </a:lnTo>
                  <a:lnTo>
                    <a:pt x="6883" y="33743"/>
                  </a:lnTo>
                </a:path>
              </a:pathLst>
            </a:custGeom>
            <a:ln w="5854">
              <a:solidFill>
                <a:srgbClr val="231F20"/>
              </a:solidFill>
            </a:ln>
          </p:spPr>
          <p:txBody>
            <a:bodyPr wrap="square" lIns="0" tIns="0" rIns="0" bIns="0" rtlCol="0"/>
            <a:lstStyle/>
            <a:p/>
          </p:txBody>
        </p:sp>
        <p:sp>
          <p:nvSpPr>
            <p:cNvPr id="1184" name="object 1184" descr=""/>
            <p:cNvSpPr/>
            <p:nvPr/>
          </p:nvSpPr>
          <p:spPr>
            <a:xfrm>
              <a:off x="4696279" y="2479221"/>
              <a:ext cx="14604" cy="17145"/>
            </a:xfrm>
            <a:custGeom>
              <a:avLst/>
              <a:gdLst/>
              <a:ahLst/>
              <a:cxnLst/>
              <a:rect l="l" t="t" r="r" b="b"/>
              <a:pathLst>
                <a:path w="14604" h="17144">
                  <a:moveTo>
                    <a:pt x="0" y="0"/>
                  </a:moveTo>
                  <a:lnTo>
                    <a:pt x="0" y="8318"/>
                  </a:lnTo>
                  <a:lnTo>
                    <a:pt x="5880" y="15494"/>
                  </a:lnTo>
                  <a:lnTo>
                    <a:pt x="14046" y="17106"/>
                  </a:lnTo>
                </a:path>
              </a:pathLst>
            </a:custGeom>
            <a:ln w="5854">
              <a:solidFill>
                <a:srgbClr val="231F20"/>
              </a:solidFill>
            </a:ln>
          </p:spPr>
          <p:txBody>
            <a:bodyPr wrap="square" lIns="0" tIns="0" rIns="0" bIns="0" rtlCol="0"/>
            <a:lstStyle/>
            <a:p/>
          </p:txBody>
        </p:sp>
        <p:sp>
          <p:nvSpPr>
            <p:cNvPr id="1185" name="object 1185" descr=""/>
            <p:cNvSpPr/>
            <p:nvPr/>
          </p:nvSpPr>
          <p:spPr>
            <a:xfrm>
              <a:off x="4693352" y="2479221"/>
              <a:ext cx="16510" cy="20320"/>
            </a:xfrm>
            <a:custGeom>
              <a:avLst/>
              <a:gdLst/>
              <a:ahLst/>
              <a:cxnLst/>
              <a:rect l="l" t="t" r="r" b="b"/>
              <a:pathLst>
                <a:path w="16510" h="20319">
                  <a:moveTo>
                    <a:pt x="0" y="0"/>
                  </a:moveTo>
                  <a:lnTo>
                    <a:pt x="1222" y="6954"/>
                  </a:lnTo>
                  <a:lnTo>
                    <a:pt x="4627" y="12922"/>
                  </a:lnTo>
                  <a:lnTo>
                    <a:pt x="9820" y="17423"/>
                  </a:lnTo>
                  <a:lnTo>
                    <a:pt x="16408" y="19977"/>
                  </a:lnTo>
                </a:path>
              </a:pathLst>
            </a:custGeom>
            <a:ln w="5854">
              <a:solidFill>
                <a:srgbClr val="231F20"/>
              </a:solidFill>
            </a:ln>
          </p:spPr>
          <p:txBody>
            <a:bodyPr wrap="square" lIns="0" tIns="0" rIns="0" bIns="0" rtlCol="0"/>
            <a:lstStyle/>
            <a:p/>
          </p:txBody>
        </p:sp>
        <p:sp>
          <p:nvSpPr>
            <p:cNvPr id="1186" name="object 1186" descr=""/>
            <p:cNvSpPr/>
            <p:nvPr/>
          </p:nvSpPr>
          <p:spPr>
            <a:xfrm>
              <a:off x="5893321" y="2777842"/>
              <a:ext cx="15875" cy="34290"/>
            </a:xfrm>
            <a:custGeom>
              <a:avLst/>
              <a:gdLst/>
              <a:ahLst/>
              <a:cxnLst/>
              <a:rect l="l" t="t" r="r" b="b"/>
              <a:pathLst>
                <a:path w="15875" h="34289">
                  <a:moveTo>
                    <a:pt x="0" y="33743"/>
                  </a:moveTo>
                  <a:lnTo>
                    <a:pt x="6858" y="31750"/>
                  </a:lnTo>
                  <a:lnTo>
                    <a:pt x="12166" y="26301"/>
                  </a:lnTo>
                  <a:lnTo>
                    <a:pt x="14008" y="19392"/>
                  </a:lnTo>
                  <a:lnTo>
                    <a:pt x="15836" y="12496"/>
                  </a:lnTo>
                  <a:lnTo>
                    <a:pt x="13906" y="5130"/>
                  </a:lnTo>
                  <a:lnTo>
                    <a:pt x="8940" y="0"/>
                  </a:lnTo>
                </a:path>
              </a:pathLst>
            </a:custGeom>
            <a:ln w="5854">
              <a:solidFill>
                <a:srgbClr val="231F20"/>
              </a:solidFill>
            </a:ln>
          </p:spPr>
          <p:txBody>
            <a:bodyPr wrap="square" lIns="0" tIns="0" rIns="0" bIns="0" rtlCol="0"/>
            <a:lstStyle/>
            <a:p/>
          </p:txBody>
        </p:sp>
        <p:sp>
          <p:nvSpPr>
            <p:cNvPr id="1187" name="object 1187" descr=""/>
            <p:cNvSpPr/>
            <p:nvPr/>
          </p:nvSpPr>
          <p:spPr>
            <a:xfrm>
              <a:off x="5892504" y="2779885"/>
              <a:ext cx="13970" cy="29209"/>
            </a:xfrm>
            <a:custGeom>
              <a:avLst/>
              <a:gdLst/>
              <a:ahLst/>
              <a:cxnLst/>
              <a:rect l="l" t="t" r="r" b="b"/>
              <a:pathLst>
                <a:path w="13970" h="29210">
                  <a:moveTo>
                    <a:pt x="0" y="28892"/>
                  </a:moveTo>
                  <a:lnTo>
                    <a:pt x="5867" y="27177"/>
                  </a:lnTo>
                  <a:lnTo>
                    <a:pt x="10426" y="22517"/>
                  </a:lnTo>
                  <a:lnTo>
                    <a:pt x="11988" y="16611"/>
                  </a:lnTo>
                  <a:lnTo>
                    <a:pt x="13550" y="10693"/>
                  </a:lnTo>
                  <a:lnTo>
                    <a:pt x="11912" y="4394"/>
                  </a:lnTo>
                  <a:lnTo>
                    <a:pt x="7658" y="0"/>
                  </a:lnTo>
                </a:path>
              </a:pathLst>
            </a:custGeom>
            <a:ln w="5854">
              <a:solidFill>
                <a:srgbClr val="231F20"/>
              </a:solidFill>
            </a:ln>
          </p:spPr>
          <p:txBody>
            <a:bodyPr wrap="square" lIns="0" tIns="0" rIns="0" bIns="0" rtlCol="0"/>
            <a:lstStyle/>
            <a:p/>
          </p:txBody>
        </p:sp>
        <p:sp>
          <p:nvSpPr>
            <p:cNvPr id="1188" name="object 1188" descr=""/>
            <p:cNvSpPr/>
            <p:nvPr/>
          </p:nvSpPr>
          <p:spPr>
            <a:xfrm>
              <a:off x="4696278" y="1780083"/>
              <a:ext cx="14604" cy="17145"/>
            </a:xfrm>
            <a:custGeom>
              <a:avLst/>
              <a:gdLst/>
              <a:ahLst/>
              <a:cxnLst/>
              <a:rect l="l" t="t" r="r" b="b"/>
              <a:pathLst>
                <a:path w="14604" h="17144">
                  <a:moveTo>
                    <a:pt x="14046" y="0"/>
                  </a:moveTo>
                  <a:lnTo>
                    <a:pt x="5880" y="1612"/>
                  </a:lnTo>
                  <a:lnTo>
                    <a:pt x="0" y="8788"/>
                  </a:lnTo>
                  <a:lnTo>
                    <a:pt x="0" y="17106"/>
                  </a:lnTo>
                </a:path>
              </a:pathLst>
            </a:custGeom>
            <a:ln w="5854">
              <a:solidFill>
                <a:srgbClr val="231F20"/>
              </a:solidFill>
            </a:ln>
          </p:spPr>
          <p:txBody>
            <a:bodyPr wrap="square" lIns="0" tIns="0" rIns="0" bIns="0" rtlCol="0"/>
            <a:lstStyle/>
            <a:p/>
          </p:txBody>
        </p:sp>
        <p:sp>
          <p:nvSpPr>
            <p:cNvPr id="1189" name="object 1189" descr=""/>
            <p:cNvSpPr/>
            <p:nvPr/>
          </p:nvSpPr>
          <p:spPr>
            <a:xfrm>
              <a:off x="4693345" y="1777212"/>
              <a:ext cx="16510" cy="20320"/>
            </a:xfrm>
            <a:custGeom>
              <a:avLst/>
              <a:gdLst/>
              <a:ahLst/>
              <a:cxnLst/>
              <a:rect l="l" t="t" r="r" b="b"/>
              <a:pathLst>
                <a:path w="16510" h="20319">
                  <a:moveTo>
                    <a:pt x="16408" y="0"/>
                  </a:moveTo>
                  <a:lnTo>
                    <a:pt x="9826" y="2553"/>
                  </a:lnTo>
                  <a:lnTo>
                    <a:pt x="4632" y="7054"/>
                  </a:lnTo>
                  <a:lnTo>
                    <a:pt x="1224" y="13023"/>
                  </a:lnTo>
                  <a:lnTo>
                    <a:pt x="0" y="19977"/>
                  </a:lnTo>
                </a:path>
              </a:pathLst>
            </a:custGeom>
            <a:ln w="5854">
              <a:solidFill>
                <a:srgbClr val="231F20"/>
              </a:solidFill>
            </a:ln>
          </p:spPr>
          <p:txBody>
            <a:bodyPr wrap="square" lIns="0" tIns="0" rIns="0" bIns="0" rtlCol="0"/>
            <a:lstStyle/>
            <a:p/>
          </p:txBody>
        </p:sp>
        <p:sp>
          <p:nvSpPr>
            <p:cNvPr id="1190" name="object 1190" descr=""/>
            <p:cNvSpPr/>
            <p:nvPr/>
          </p:nvSpPr>
          <p:spPr>
            <a:xfrm>
              <a:off x="4856965" y="1578385"/>
              <a:ext cx="27305" cy="7620"/>
            </a:xfrm>
            <a:custGeom>
              <a:avLst/>
              <a:gdLst/>
              <a:ahLst/>
              <a:cxnLst/>
              <a:rect l="l" t="t" r="r" b="b"/>
              <a:pathLst>
                <a:path w="27304" h="7619">
                  <a:moveTo>
                    <a:pt x="27190" y="6286"/>
                  </a:moveTo>
                  <a:lnTo>
                    <a:pt x="23761" y="2260"/>
                  </a:lnTo>
                  <a:lnTo>
                    <a:pt x="18707" y="0"/>
                  </a:lnTo>
                  <a:lnTo>
                    <a:pt x="13423" y="152"/>
                  </a:lnTo>
                  <a:lnTo>
                    <a:pt x="8140" y="292"/>
                  </a:lnTo>
                  <a:lnTo>
                    <a:pt x="3200" y="2819"/>
                  </a:lnTo>
                  <a:lnTo>
                    <a:pt x="0" y="7023"/>
                  </a:lnTo>
                </a:path>
              </a:pathLst>
            </a:custGeom>
            <a:ln w="5854">
              <a:solidFill>
                <a:srgbClr val="231F20"/>
              </a:solidFill>
            </a:ln>
          </p:spPr>
          <p:txBody>
            <a:bodyPr wrap="square" lIns="0" tIns="0" rIns="0" bIns="0" rtlCol="0"/>
            <a:lstStyle/>
            <a:p/>
          </p:txBody>
        </p:sp>
        <p:sp>
          <p:nvSpPr>
            <p:cNvPr id="1191" name="object 1191" descr=""/>
            <p:cNvSpPr/>
            <p:nvPr/>
          </p:nvSpPr>
          <p:spPr>
            <a:xfrm>
              <a:off x="4854644" y="1575440"/>
              <a:ext cx="31750" cy="8255"/>
            </a:xfrm>
            <a:custGeom>
              <a:avLst/>
              <a:gdLst/>
              <a:ahLst/>
              <a:cxnLst/>
              <a:rect l="l" t="t" r="r" b="b"/>
              <a:pathLst>
                <a:path w="31750" h="8255">
                  <a:moveTo>
                    <a:pt x="31737" y="7340"/>
                  </a:moveTo>
                  <a:lnTo>
                    <a:pt x="27749" y="2628"/>
                  </a:lnTo>
                  <a:lnTo>
                    <a:pt x="21831" y="0"/>
                  </a:lnTo>
                  <a:lnTo>
                    <a:pt x="15659" y="165"/>
                  </a:lnTo>
                  <a:lnTo>
                    <a:pt x="9499" y="330"/>
                  </a:lnTo>
                  <a:lnTo>
                    <a:pt x="3733" y="3289"/>
                  </a:lnTo>
                  <a:lnTo>
                    <a:pt x="0" y="8191"/>
                  </a:lnTo>
                </a:path>
              </a:pathLst>
            </a:custGeom>
            <a:ln w="5854">
              <a:solidFill>
                <a:srgbClr val="231F20"/>
              </a:solidFill>
            </a:ln>
          </p:spPr>
          <p:txBody>
            <a:bodyPr wrap="square" lIns="0" tIns="0" rIns="0" bIns="0" rtlCol="0"/>
            <a:lstStyle/>
            <a:p/>
          </p:txBody>
        </p:sp>
        <p:sp>
          <p:nvSpPr>
            <p:cNvPr id="1192" name="object 1192" descr=""/>
            <p:cNvSpPr/>
            <p:nvPr/>
          </p:nvSpPr>
          <p:spPr>
            <a:xfrm>
              <a:off x="5021939" y="2777845"/>
              <a:ext cx="15875" cy="34290"/>
            </a:xfrm>
            <a:custGeom>
              <a:avLst/>
              <a:gdLst/>
              <a:ahLst/>
              <a:cxnLst/>
              <a:rect l="l" t="t" r="r" b="b"/>
              <a:pathLst>
                <a:path w="15875" h="34289">
                  <a:moveTo>
                    <a:pt x="6883" y="0"/>
                  </a:moveTo>
                  <a:lnTo>
                    <a:pt x="1917" y="5130"/>
                  </a:lnTo>
                  <a:lnTo>
                    <a:pt x="0" y="12484"/>
                  </a:lnTo>
                  <a:lnTo>
                    <a:pt x="1828" y="19392"/>
                  </a:lnTo>
                  <a:lnTo>
                    <a:pt x="3657" y="26301"/>
                  </a:lnTo>
                  <a:lnTo>
                    <a:pt x="8966" y="31750"/>
                  </a:lnTo>
                  <a:lnTo>
                    <a:pt x="15824" y="33743"/>
                  </a:lnTo>
                </a:path>
              </a:pathLst>
            </a:custGeom>
            <a:ln w="5854">
              <a:solidFill>
                <a:srgbClr val="231F20"/>
              </a:solidFill>
            </a:ln>
          </p:spPr>
          <p:txBody>
            <a:bodyPr wrap="square" lIns="0" tIns="0" rIns="0" bIns="0" rtlCol="0"/>
            <a:lstStyle/>
            <a:p/>
          </p:txBody>
        </p:sp>
        <p:sp>
          <p:nvSpPr>
            <p:cNvPr id="1193" name="object 1193" descr=""/>
            <p:cNvSpPr/>
            <p:nvPr/>
          </p:nvSpPr>
          <p:spPr>
            <a:xfrm>
              <a:off x="5025020" y="2779880"/>
              <a:ext cx="13970" cy="29209"/>
            </a:xfrm>
            <a:custGeom>
              <a:avLst/>
              <a:gdLst/>
              <a:ahLst/>
              <a:cxnLst/>
              <a:rect l="l" t="t" r="r" b="b"/>
              <a:pathLst>
                <a:path w="13970" h="29210">
                  <a:moveTo>
                    <a:pt x="5905" y="0"/>
                  </a:moveTo>
                  <a:lnTo>
                    <a:pt x="1650" y="4394"/>
                  </a:lnTo>
                  <a:lnTo>
                    <a:pt x="0" y="10693"/>
                  </a:lnTo>
                  <a:lnTo>
                    <a:pt x="1574" y="16611"/>
                  </a:lnTo>
                  <a:lnTo>
                    <a:pt x="3136" y="22517"/>
                  </a:lnTo>
                  <a:lnTo>
                    <a:pt x="7683" y="27190"/>
                  </a:lnTo>
                  <a:lnTo>
                    <a:pt x="13563" y="28892"/>
                  </a:lnTo>
                </a:path>
              </a:pathLst>
            </a:custGeom>
            <a:ln w="5854">
              <a:solidFill>
                <a:srgbClr val="231F20"/>
              </a:solidFill>
            </a:ln>
          </p:spPr>
          <p:txBody>
            <a:bodyPr wrap="square" lIns="0" tIns="0" rIns="0" bIns="0" rtlCol="0"/>
            <a:lstStyle/>
            <a:p/>
          </p:txBody>
        </p:sp>
        <p:sp>
          <p:nvSpPr>
            <p:cNvPr id="1194" name="object 1194" descr=""/>
            <p:cNvSpPr/>
            <p:nvPr/>
          </p:nvSpPr>
          <p:spPr>
            <a:xfrm>
              <a:off x="4950781" y="1536104"/>
              <a:ext cx="38735" cy="38735"/>
            </a:xfrm>
            <a:custGeom>
              <a:avLst/>
              <a:gdLst/>
              <a:ahLst/>
              <a:cxnLst/>
              <a:rect l="l" t="t" r="r" b="b"/>
              <a:pathLst>
                <a:path w="38735" h="38734">
                  <a:moveTo>
                    <a:pt x="38658" y="19329"/>
                  </a:moveTo>
                  <a:lnTo>
                    <a:pt x="37140" y="11808"/>
                  </a:lnTo>
                  <a:lnTo>
                    <a:pt x="32999" y="5664"/>
                  </a:lnTo>
                  <a:lnTo>
                    <a:pt x="26855" y="1520"/>
                  </a:lnTo>
                  <a:lnTo>
                    <a:pt x="19329" y="0"/>
                  </a:lnTo>
                  <a:lnTo>
                    <a:pt x="11808" y="1520"/>
                  </a:lnTo>
                  <a:lnTo>
                    <a:pt x="5664" y="5664"/>
                  </a:lnTo>
                  <a:lnTo>
                    <a:pt x="1520" y="11808"/>
                  </a:lnTo>
                  <a:lnTo>
                    <a:pt x="0" y="19329"/>
                  </a:lnTo>
                  <a:lnTo>
                    <a:pt x="1520" y="26855"/>
                  </a:lnTo>
                  <a:lnTo>
                    <a:pt x="5664" y="32999"/>
                  </a:lnTo>
                  <a:lnTo>
                    <a:pt x="11808" y="37140"/>
                  </a:lnTo>
                  <a:lnTo>
                    <a:pt x="19329" y="38658"/>
                  </a:lnTo>
                  <a:lnTo>
                    <a:pt x="26855" y="37140"/>
                  </a:lnTo>
                  <a:lnTo>
                    <a:pt x="32999" y="32999"/>
                  </a:lnTo>
                  <a:lnTo>
                    <a:pt x="37140" y="26855"/>
                  </a:lnTo>
                  <a:lnTo>
                    <a:pt x="38658" y="19329"/>
                  </a:lnTo>
                </a:path>
              </a:pathLst>
            </a:custGeom>
            <a:ln w="5854">
              <a:solidFill>
                <a:srgbClr val="231F20"/>
              </a:solidFill>
            </a:ln>
          </p:spPr>
          <p:txBody>
            <a:bodyPr wrap="square" lIns="0" tIns="0" rIns="0" bIns="0" rtlCol="0"/>
            <a:lstStyle/>
            <a:p/>
          </p:txBody>
        </p:sp>
        <p:sp>
          <p:nvSpPr>
            <p:cNvPr id="1195" name="object 1195" descr=""/>
            <p:cNvSpPr/>
            <p:nvPr/>
          </p:nvSpPr>
          <p:spPr>
            <a:xfrm>
              <a:off x="4950781" y="2701652"/>
              <a:ext cx="38735" cy="38735"/>
            </a:xfrm>
            <a:custGeom>
              <a:avLst/>
              <a:gdLst/>
              <a:ahLst/>
              <a:cxnLst/>
              <a:rect l="l" t="t" r="r" b="b"/>
              <a:pathLst>
                <a:path w="38735" h="38735">
                  <a:moveTo>
                    <a:pt x="38658" y="19329"/>
                  </a:moveTo>
                  <a:lnTo>
                    <a:pt x="37140" y="11803"/>
                  </a:lnTo>
                  <a:lnTo>
                    <a:pt x="32999" y="5659"/>
                  </a:lnTo>
                  <a:lnTo>
                    <a:pt x="26855" y="1518"/>
                  </a:lnTo>
                  <a:lnTo>
                    <a:pt x="19329" y="0"/>
                  </a:lnTo>
                  <a:lnTo>
                    <a:pt x="11808" y="1518"/>
                  </a:lnTo>
                  <a:lnTo>
                    <a:pt x="5664" y="5659"/>
                  </a:lnTo>
                  <a:lnTo>
                    <a:pt x="1520" y="11803"/>
                  </a:lnTo>
                  <a:lnTo>
                    <a:pt x="0" y="19329"/>
                  </a:lnTo>
                  <a:lnTo>
                    <a:pt x="1520" y="26850"/>
                  </a:lnTo>
                  <a:lnTo>
                    <a:pt x="5664" y="32994"/>
                  </a:lnTo>
                  <a:lnTo>
                    <a:pt x="11808" y="37138"/>
                  </a:lnTo>
                  <a:lnTo>
                    <a:pt x="19329" y="38658"/>
                  </a:lnTo>
                  <a:lnTo>
                    <a:pt x="26855" y="37138"/>
                  </a:lnTo>
                  <a:lnTo>
                    <a:pt x="32999" y="32994"/>
                  </a:lnTo>
                  <a:lnTo>
                    <a:pt x="37140" y="26850"/>
                  </a:lnTo>
                  <a:lnTo>
                    <a:pt x="38658" y="19329"/>
                  </a:lnTo>
                </a:path>
              </a:pathLst>
            </a:custGeom>
            <a:ln w="5854">
              <a:solidFill>
                <a:srgbClr val="231F20"/>
              </a:solidFill>
            </a:ln>
          </p:spPr>
          <p:txBody>
            <a:bodyPr wrap="square" lIns="0" tIns="0" rIns="0" bIns="0" rtlCol="0"/>
            <a:lstStyle/>
            <a:p/>
          </p:txBody>
        </p:sp>
        <p:sp>
          <p:nvSpPr>
            <p:cNvPr id="1196" name="object 1196" descr=""/>
            <p:cNvSpPr/>
            <p:nvPr/>
          </p:nvSpPr>
          <p:spPr>
            <a:xfrm>
              <a:off x="5941641" y="1536104"/>
              <a:ext cx="38735" cy="38735"/>
            </a:xfrm>
            <a:custGeom>
              <a:avLst/>
              <a:gdLst/>
              <a:ahLst/>
              <a:cxnLst/>
              <a:rect l="l" t="t" r="r" b="b"/>
              <a:pathLst>
                <a:path w="38735" h="38734">
                  <a:moveTo>
                    <a:pt x="38658" y="19329"/>
                  </a:moveTo>
                  <a:lnTo>
                    <a:pt x="37138" y="11808"/>
                  </a:lnTo>
                  <a:lnTo>
                    <a:pt x="32994" y="5664"/>
                  </a:lnTo>
                  <a:lnTo>
                    <a:pt x="26850" y="1520"/>
                  </a:lnTo>
                  <a:lnTo>
                    <a:pt x="19329" y="0"/>
                  </a:lnTo>
                  <a:lnTo>
                    <a:pt x="11808" y="1520"/>
                  </a:lnTo>
                  <a:lnTo>
                    <a:pt x="5664" y="5664"/>
                  </a:lnTo>
                  <a:lnTo>
                    <a:pt x="1520" y="11808"/>
                  </a:lnTo>
                  <a:lnTo>
                    <a:pt x="0" y="19329"/>
                  </a:lnTo>
                  <a:lnTo>
                    <a:pt x="1520" y="26855"/>
                  </a:lnTo>
                  <a:lnTo>
                    <a:pt x="5664" y="32999"/>
                  </a:lnTo>
                  <a:lnTo>
                    <a:pt x="11808" y="37140"/>
                  </a:lnTo>
                  <a:lnTo>
                    <a:pt x="19329" y="38658"/>
                  </a:lnTo>
                  <a:lnTo>
                    <a:pt x="26850" y="37140"/>
                  </a:lnTo>
                  <a:lnTo>
                    <a:pt x="32994" y="32999"/>
                  </a:lnTo>
                  <a:lnTo>
                    <a:pt x="37138" y="26855"/>
                  </a:lnTo>
                  <a:lnTo>
                    <a:pt x="38658" y="19329"/>
                  </a:lnTo>
                </a:path>
              </a:pathLst>
            </a:custGeom>
            <a:ln w="5854">
              <a:solidFill>
                <a:srgbClr val="231F20"/>
              </a:solidFill>
            </a:ln>
          </p:spPr>
          <p:txBody>
            <a:bodyPr wrap="square" lIns="0" tIns="0" rIns="0" bIns="0" rtlCol="0"/>
            <a:lstStyle/>
            <a:p/>
          </p:txBody>
        </p:sp>
        <p:sp>
          <p:nvSpPr>
            <p:cNvPr id="1197" name="object 1197" descr=""/>
            <p:cNvSpPr/>
            <p:nvPr/>
          </p:nvSpPr>
          <p:spPr>
            <a:xfrm>
              <a:off x="5941641" y="2701652"/>
              <a:ext cx="38735" cy="38735"/>
            </a:xfrm>
            <a:custGeom>
              <a:avLst/>
              <a:gdLst/>
              <a:ahLst/>
              <a:cxnLst/>
              <a:rect l="l" t="t" r="r" b="b"/>
              <a:pathLst>
                <a:path w="38735" h="38735">
                  <a:moveTo>
                    <a:pt x="38658" y="19329"/>
                  </a:moveTo>
                  <a:lnTo>
                    <a:pt x="37138" y="11803"/>
                  </a:lnTo>
                  <a:lnTo>
                    <a:pt x="32994" y="5659"/>
                  </a:lnTo>
                  <a:lnTo>
                    <a:pt x="26850" y="1518"/>
                  </a:lnTo>
                  <a:lnTo>
                    <a:pt x="19329" y="0"/>
                  </a:lnTo>
                  <a:lnTo>
                    <a:pt x="11808" y="1518"/>
                  </a:lnTo>
                  <a:lnTo>
                    <a:pt x="5664" y="5659"/>
                  </a:lnTo>
                  <a:lnTo>
                    <a:pt x="1520" y="11803"/>
                  </a:lnTo>
                  <a:lnTo>
                    <a:pt x="0" y="19329"/>
                  </a:lnTo>
                  <a:lnTo>
                    <a:pt x="1520" y="26850"/>
                  </a:lnTo>
                  <a:lnTo>
                    <a:pt x="5664" y="32994"/>
                  </a:lnTo>
                  <a:lnTo>
                    <a:pt x="11808" y="37138"/>
                  </a:lnTo>
                  <a:lnTo>
                    <a:pt x="19329" y="38658"/>
                  </a:lnTo>
                  <a:lnTo>
                    <a:pt x="26850" y="37138"/>
                  </a:lnTo>
                  <a:lnTo>
                    <a:pt x="32994" y="32994"/>
                  </a:lnTo>
                  <a:lnTo>
                    <a:pt x="37138" y="26850"/>
                  </a:lnTo>
                  <a:lnTo>
                    <a:pt x="38658" y="19329"/>
                  </a:lnTo>
                </a:path>
              </a:pathLst>
            </a:custGeom>
            <a:ln w="5854">
              <a:solidFill>
                <a:srgbClr val="231F20"/>
              </a:solidFill>
            </a:ln>
          </p:spPr>
          <p:txBody>
            <a:bodyPr wrap="square" lIns="0" tIns="0" rIns="0" bIns="0" rtlCol="0"/>
            <a:lstStyle/>
            <a:p/>
          </p:txBody>
        </p:sp>
        <p:sp>
          <p:nvSpPr>
            <p:cNvPr id="1198" name="object 1198" descr=""/>
            <p:cNvSpPr/>
            <p:nvPr/>
          </p:nvSpPr>
          <p:spPr>
            <a:xfrm>
              <a:off x="5003015" y="1530040"/>
              <a:ext cx="27305" cy="27305"/>
            </a:xfrm>
            <a:custGeom>
              <a:avLst/>
              <a:gdLst/>
              <a:ahLst/>
              <a:cxnLst/>
              <a:rect l="l" t="t" r="r" b="b"/>
              <a:pathLst>
                <a:path w="27304" h="27305">
                  <a:moveTo>
                    <a:pt x="26962" y="13487"/>
                  </a:moveTo>
                  <a:lnTo>
                    <a:pt x="26962" y="6045"/>
                  </a:lnTo>
                  <a:lnTo>
                    <a:pt x="20929" y="0"/>
                  </a:lnTo>
                  <a:lnTo>
                    <a:pt x="13487" y="0"/>
                  </a:lnTo>
                  <a:lnTo>
                    <a:pt x="6045" y="0"/>
                  </a:lnTo>
                  <a:lnTo>
                    <a:pt x="0" y="6045"/>
                  </a:lnTo>
                  <a:lnTo>
                    <a:pt x="0" y="13487"/>
                  </a:lnTo>
                  <a:lnTo>
                    <a:pt x="0" y="20929"/>
                  </a:lnTo>
                  <a:lnTo>
                    <a:pt x="6045" y="26962"/>
                  </a:lnTo>
                  <a:lnTo>
                    <a:pt x="13487" y="26962"/>
                  </a:lnTo>
                  <a:lnTo>
                    <a:pt x="20929" y="26962"/>
                  </a:lnTo>
                  <a:lnTo>
                    <a:pt x="26962" y="20929"/>
                  </a:lnTo>
                  <a:lnTo>
                    <a:pt x="26962" y="13487"/>
                  </a:lnTo>
                </a:path>
              </a:pathLst>
            </a:custGeom>
            <a:ln w="5854">
              <a:solidFill>
                <a:srgbClr val="231F20"/>
              </a:solidFill>
            </a:ln>
          </p:spPr>
          <p:txBody>
            <a:bodyPr wrap="square" lIns="0" tIns="0" rIns="0" bIns="0" rtlCol="0"/>
            <a:lstStyle/>
            <a:p/>
          </p:txBody>
        </p:sp>
        <p:sp>
          <p:nvSpPr>
            <p:cNvPr id="1199" name="object 1199" descr=""/>
            <p:cNvSpPr/>
            <p:nvPr/>
          </p:nvSpPr>
          <p:spPr>
            <a:xfrm>
              <a:off x="4579157" y="1955785"/>
              <a:ext cx="1270" cy="1270"/>
            </a:xfrm>
            <a:custGeom>
              <a:avLst/>
              <a:gdLst/>
              <a:ahLst/>
              <a:cxnLst/>
              <a:rect l="l" t="t" r="r" b="b"/>
              <a:pathLst>
                <a:path w="1270" h="1269">
                  <a:moveTo>
                    <a:pt x="0" y="1155"/>
                  </a:moveTo>
                  <a:lnTo>
                    <a:pt x="304" y="1155"/>
                  </a:lnTo>
                  <a:lnTo>
                    <a:pt x="596" y="1028"/>
                  </a:lnTo>
                  <a:lnTo>
                    <a:pt x="812" y="825"/>
                  </a:lnTo>
                  <a:lnTo>
                    <a:pt x="1028" y="609"/>
                  </a:lnTo>
                  <a:lnTo>
                    <a:pt x="1155" y="317"/>
                  </a:lnTo>
                  <a:lnTo>
                    <a:pt x="1155" y="0"/>
                  </a:lnTo>
                </a:path>
              </a:pathLst>
            </a:custGeom>
            <a:ln w="5854">
              <a:solidFill>
                <a:srgbClr val="231F20"/>
              </a:solidFill>
            </a:ln>
          </p:spPr>
          <p:txBody>
            <a:bodyPr wrap="square" lIns="0" tIns="0" rIns="0" bIns="0" rtlCol="0"/>
            <a:lstStyle/>
            <a:p/>
          </p:txBody>
        </p:sp>
        <p:sp>
          <p:nvSpPr>
            <p:cNvPr id="1200" name="object 1200" descr=""/>
            <p:cNvSpPr/>
            <p:nvPr/>
          </p:nvSpPr>
          <p:spPr>
            <a:xfrm>
              <a:off x="4644666" y="1956594"/>
              <a:ext cx="635" cy="10160"/>
            </a:xfrm>
            <a:custGeom>
              <a:avLst/>
              <a:gdLst/>
              <a:ahLst/>
              <a:cxnLst/>
              <a:rect l="l" t="t" r="r" b="b"/>
              <a:pathLst>
                <a:path w="635" h="10160">
                  <a:moveTo>
                    <a:pt x="0" y="0"/>
                  </a:moveTo>
                  <a:lnTo>
                    <a:pt x="101" y="5410"/>
                  </a:lnTo>
                  <a:lnTo>
                    <a:pt x="228" y="9753"/>
                  </a:lnTo>
                </a:path>
              </a:pathLst>
            </a:custGeom>
            <a:ln w="5854">
              <a:solidFill>
                <a:srgbClr val="231F20"/>
              </a:solidFill>
            </a:ln>
          </p:spPr>
          <p:txBody>
            <a:bodyPr wrap="square" lIns="0" tIns="0" rIns="0" bIns="0" rtlCol="0"/>
            <a:lstStyle/>
            <a:p/>
          </p:txBody>
        </p:sp>
        <p:sp>
          <p:nvSpPr>
            <p:cNvPr id="1201" name="object 1201" descr=""/>
            <p:cNvSpPr/>
            <p:nvPr/>
          </p:nvSpPr>
          <p:spPr>
            <a:xfrm>
              <a:off x="4644873" y="1842014"/>
              <a:ext cx="1905" cy="1905"/>
            </a:xfrm>
            <a:custGeom>
              <a:avLst/>
              <a:gdLst/>
              <a:ahLst/>
              <a:cxnLst/>
              <a:rect l="l" t="t" r="r" b="b"/>
              <a:pathLst>
                <a:path w="1904" h="1905">
                  <a:moveTo>
                    <a:pt x="1777" y="0"/>
                  </a:moveTo>
                  <a:lnTo>
                    <a:pt x="812" y="0"/>
                  </a:lnTo>
                  <a:lnTo>
                    <a:pt x="12" y="774"/>
                  </a:lnTo>
                  <a:lnTo>
                    <a:pt x="0" y="1752"/>
                  </a:lnTo>
                </a:path>
              </a:pathLst>
            </a:custGeom>
            <a:ln w="5854">
              <a:solidFill>
                <a:srgbClr val="231F20"/>
              </a:solidFill>
            </a:ln>
          </p:spPr>
          <p:txBody>
            <a:bodyPr wrap="square" lIns="0" tIns="0" rIns="0" bIns="0" rtlCol="0"/>
            <a:lstStyle/>
            <a:p/>
          </p:txBody>
        </p:sp>
        <p:sp>
          <p:nvSpPr>
            <p:cNvPr id="1202" name="object 1202" descr=""/>
            <p:cNvSpPr/>
            <p:nvPr/>
          </p:nvSpPr>
          <p:spPr>
            <a:xfrm>
              <a:off x="4644668" y="1853492"/>
              <a:ext cx="1905" cy="635"/>
            </a:xfrm>
            <a:custGeom>
              <a:avLst/>
              <a:gdLst/>
              <a:ahLst/>
              <a:cxnLst/>
              <a:rect l="l" t="t" r="r" b="b"/>
              <a:pathLst>
                <a:path w="1904" h="635">
                  <a:moveTo>
                    <a:pt x="1777" y="12"/>
                  </a:moveTo>
                  <a:lnTo>
                    <a:pt x="787" y="0"/>
                  </a:lnTo>
                  <a:lnTo>
                    <a:pt x="0" y="25"/>
                  </a:lnTo>
                </a:path>
              </a:pathLst>
            </a:custGeom>
            <a:ln w="5854">
              <a:solidFill>
                <a:srgbClr val="231F20"/>
              </a:solidFill>
            </a:ln>
          </p:spPr>
          <p:txBody>
            <a:bodyPr wrap="square" lIns="0" tIns="0" rIns="0" bIns="0" rtlCol="0"/>
            <a:lstStyle/>
            <a:p/>
          </p:txBody>
        </p:sp>
        <p:sp>
          <p:nvSpPr>
            <p:cNvPr id="1203" name="object 1203" descr=""/>
            <p:cNvSpPr/>
            <p:nvPr/>
          </p:nvSpPr>
          <p:spPr>
            <a:xfrm>
              <a:off x="4644666" y="1956656"/>
              <a:ext cx="1905" cy="635"/>
            </a:xfrm>
            <a:custGeom>
              <a:avLst/>
              <a:gdLst/>
              <a:ahLst/>
              <a:cxnLst/>
              <a:rect l="l" t="t" r="r" b="b"/>
              <a:pathLst>
                <a:path w="1904" h="635">
                  <a:moveTo>
                    <a:pt x="0" y="0"/>
                  </a:moveTo>
                  <a:lnTo>
                    <a:pt x="787" y="88"/>
                  </a:lnTo>
                  <a:lnTo>
                    <a:pt x="1778" y="76"/>
                  </a:lnTo>
                </a:path>
              </a:pathLst>
            </a:custGeom>
            <a:ln w="5854">
              <a:solidFill>
                <a:srgbClr val="231F20"/>
              </a:solidFill>
            </a:ln>
          </p:spPr>
          <p:txBody>
            <a:bodyPr wrap="square" lIns="0" tIns="0" rIns="0" bIns="0" rtlCol="0"/>
            <a:lstStyle/>
            <a:p/>
          </p:txBody>
        </p:sp>
        <p:sp>
          <p:nvSpPr>
            <p:cNvPr id="1204" name="object 1204" descr=""/>
            <p:cNvSpPr/>
            <p:nvPr/>
          </p:nvSpPr>
          <p:spPr>
            <a:xfrm>
              <a:off x="4490162" y="2067663"/>
              <a:ext cx="2540" cy="3175"/>
            </a:xfrm>
            <a:custGeom>
              <a:avLst/>
              <a:gdLst/>
              <a:ahLst/>
              <a:cxnLst/>
              <a:rect l="l" t="t" r="r" b="b"/>
              <a:pathLst>
                <a:path w="2539" h="3175">
                  <a:moveTo>
                    <a:pt x="2209" y="0"/>
                  </a:moveTo>
                  <a:lnTo>
                    <a:pt x="1460" y="965"/>
                  </a:lnTo>
                  <a:lnTo>
                    <a:pt x="723" y="1917"/>
                  </a:lnTo>
                  <a:lnTo>
                    <a:pt x="0" y="2882"/>
                  </a:lnTo>
                </a:path>
              </a:pathLst>
            </a:custGeom>
            <a:ln w="5854">
              <a:solidFill>
                <a:srgbClr val="231F20"/>
              </a:solidFill>
            </a:ln>
          </p:spPr>
          <p:txBody>
            <a:bodyPr wrap="square" lIns="0" tIns="0" rIns="0" bIns="0" rtlCol="0"/>
            <a:lstStyle/>
            <a:p/>
          </p:txBody>
        </p:sp>
        <p:sp>
          <p:nvSpPr>
            <p:cNvPr id="1205" name="object 1205" descr=""/>
            <p:cNvSpPr/>
            <p:nvPr/>
          </p:nvSpPr>
          <p:spPr>
            <a:xfrm>
              <a:off x="4557538" y="1856433"/>
              <a:ext cx="1905" cy="3175"/>
            </a:xfrm>
            <a:custGeom>
              <a:avLst/>
              <a:gdLst/>
              <a:ahLst/>
              <a:cxnLst/>
              <a:rect l="l" t="t" r="r" b="b"/>
              <a:pathLst>
                <a:path w="1904" h="3175">
                  <a:moveTo>
                    <a:pt x="1663" y="3136"/>
                  </a:moveTo>
                  <a:lnTo>
                    <a:pt x="0" y="0"/>
                  </a:lnTo>
                </a:path>
              </a:pathLst>
            </a:custGeom>
            <a:ln w="5854">
              <a:solidFill>
                <a:srgbClr val="231F20"/>
              </a:solidFill>
            </a:ln>
          </p:spPr>
          <p:txBody>
            <a:bodyPr wrap="square" lIns="0" tIns="0" rIns="0" bIns="0" rtlCol="0"/>
            <a:lstStyle/>
            <a:p/>
          </p:txBody>
        </p:sp>
        <p:sp>
          <p:nvSpPr>
            <p:cNvPr id="1206" name="object 1206" descr=""/>
            <p:cNvSpPr/>
            <p:nvPr/>
          </p:nvSpPr>
          <p:spPr>
            <a:xfrm>
              <a:off x="4527861" y="1950672"/>
              <a:ext cx="1905" cy="3175"/>
            </a:xfrm>
            <a:custGeom>
              <a:avLst/>
              <a:gdLst/>
              <a:ahLst/>
              <a:cxnLst/>
              <a:rect l="l" t="t" r="r" b="b"/>
              <a:pathLst>
                <a:path w="1904" h="3175">
                  <a:moveTo>
                    <a:pt x="0" y="0"/>
                  </a:moveTo>
                  <a:lnTo>
                    <a:pt x="1879" y="3136"/>
                  </a:lnTo>
                </a:path>
              </a:pathLst>
            </a:custGeom>
            <a:ln w="5854">
              <a:solidFill>
                <a:srgbClr val="231F20"/>
              </a:solidFill>
            </a:ln>
          </p:spPr>
          <p:txBody>
            <a:bodyPr wrap="square" lIns="0" tIns="0" rIns="0" bIns="0" rtlCol="0"/>
            <a:lstStyle/>
            <a:p/>
          </p:txBody>
        </p:sp>
        <p:sp>
          <p:nvSpPr>
            <p:cNvPr id="1207" name="object 1207" descr=""/>
            <p:cNvSpPr/>
            <p:nvPr/>
          </p:nvSpPr>
          <p:spPr>
            <a:xfrm>
              <a:off x="4521381" y="1856642"/>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1208" name="object 1208" descr=""/>
            <p:cNvSpPr/>
            <p:nvPr/>
          </p:nvSpPr>
          <p:spPr>
            <a:xfrm>
              <a:off x="4536635" y="185643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09" name="object 1209" descr=""/>
            <p:cNvSpPr/>
            <p:nvPr/>
          </p:nvSpPr>
          <p:spPr>
            <a:xfrm>
              <a:off x="4542488" y="185643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10" name="object 1210" descr=""/>
            <p:cNvSpPr/>
            <p:nvPr/>
          </p:nvSpPr>
          <p:spPr>
            <a:xfrm>
              <a:off x="4554195" y="1856433"/>
              <a:ext cx="1905" cy="3175"/>
            </a:xfrm>
            <a:custGeom>
              <a:avLst/>
              <a:gdLst/>
              <a:ahLst/>
              <a:cxnLst/>
              <a:rect l="l" t="t" r="r" b="b"/>
              <a:pathLst>
                <a:path w="1904" h="3175">
                  <a:moveTo>
                    <a:pt x="1663" y="0"/>
                  </a:moveTo>
                  <a:lnTo>
                    <a:pt x="0" y="3136"/>
                  </a:lnTo>
                </a:path>
              </a:pathLst>
            </a:custGeom>
            <a:ln w="5854">
              <a:solidFill>
                <a:srgbClr val="231F20"/>
              </a:solidFill>
            </a:ln>
          </p:spPr>
          <p:txBody>
            <a:bodyPr wrap="square" lIns="0" tIns="0" rIns="0" bIns="0" rtlCol="0"/>
            <a:lstStyle/>
            <a:p/>
          </p:txBody>
        </p:sp>
        <p:sp>
          <p:nvSpPr>
            <p:cNvPr id="1211" name="object 1211" descr=""/>
            <p:cNvSpPr/>
            <p:nvPr/>
          </p:nvSpPr>
          <p:spPr>
            <a:xfrm>
              <a:off x="4548336" y="1856433"/>
              <a:ext cx="1905" cy="3175"/>
            </a:xfrm>
            <a:custGeom>
              <a:avLst/>
              <a:gdLst/>
              <a:ahLst/>
              <a:cxnLst/>
              <a:rect l="l" t="t" r="r" b="b"/>
              <a:pathLst>
                <a:path w="1904" h="3175">
                  <a:moveTo>
                    <a:pt x="1676" y="0"/>
                  </a:moveTo>
                  <a:lnTo>
                    <a:pt x="0" y="3136"/>
                  </a:lnTo>
                </a:path>
              </a:pathLst>
            </a:custGeom>
            <a:ln w="5854">
              <a:solidFill>
                <a:srgbClr val="231F20"/>
              </a:solidFill>
            </a:ln>
          </p:spPr>
          <p:txBody>
            <a:bodyPr wrap="square" lIns="0" tIns="0" rIns="0" bIns="0" rtlCol="0"/>
            <a:lstStyle/>
            <a:p/>
          </p:txBody>
        </p:sp>
        <p:sp>
          <p:nvSpPr>
            <p:cNvPr id="1212" name="object 1212" descr=""/>
            <p:cNvSpPr/>
            <p:nvPr/>
          </p:nvSpPr>
          <p:spPr>
            <a:xfrm>
              <a:off x="4534129" y="1856433"/>
              <a:ext cx="1905" cy="3175"/>
            </a:xfrm>
            <a:custGeom>
              <a:avLst/>
              <a:gdLst/>
              <a:ahLst/>
              <a:cxnLst/>
              <a:rect l="l" t="t" r="r" b="b"/>
              <a:pathLst>
                <a:path w="1904" h="3175">
                  <a:moveTo>
                    <a:pt x="1879" y="3136"/>
                  </a:moveTo>
                  <a:lnTo>
                    <a:pt x="0" y="0"/>
                  </a:lnTo>
                </a:path>
              </a:pathLst>
            </a:custGeom>
            <a:ln w="5854">
              <a:solidFill>
                <a:srgbClr val="231F20"/>
              </a:solidFill>
            </a:ln>
          </p:spPr>
          <p:txBody>
            <a:bodyPr wrap="square" lIns="0" tIns="0" rIns="0" bIns="0" rtlCol="0"/>
            <a:lstStyle/>
            <a:p/>
          </p:txBody>
        </p:sp>
        <p:sp>
          <p:nvSpPr>
            <p:cNvPr id="1213" name="object 1213" descr=""/>
            <p:cNvSpPr/>
            <p:nvPr/>
          </p:nvSpPr>
          <p:spPr>
            <a:xfrm>
              <a:off x="4524933" y="185643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14" name="object 1214" descr=""/>
            <p:cNvSpPr/>
            <p:nvPr/>
          </p:nvSpPr>
          <p:spPr>
            <a:xfrm>
              <a:off x="4528282" y="1856433"/>
              <a:ext cx="1905" cy="3175"/>
            </a:xfrm>
            <a:custGeom>
              <a:avLst/>
              <a:gdLst/>
              <a:ahLst/>
              <a:cxnLst/>
              <a:rect l="l" t="t" r="r" b="b"/>
              <a:pathLst>
                <a:path w="1904" h="3175">
                  <a:moveTo>
                    <a:pt x="1879" y="3136"/>
                  </a:moveTo>
                  <a:lnTo>
                    <a:pt x="0" y="0"/>
                  </a:lnTo>
                </a:path>
              </a:pathLst>
            </a:custGeom>
            <a:ln w="5854">
              <a:solidFill>
                <a:srgbClr val="231F20"/>
              </a:solidFill>
            </a:ln>
          </p:spPr>
          <p:txBody>
            <a:bodyPr wrap="square" lIns="0" tIns="0" rIns="0" bIns="0" rtlCol="0"/>
            <a:lstStyle/>
            <a:p/>
          </p:txBody>
        </p:sp>
        <p:sp>
          <p:nvSpPr>
            <p:cNvPr id="1215" name="object 1215" descr=""/>
            <p:cNvSpPr/>
            <p:nvPr/>
          </p:nvSpPr>
          <p:spPr>
            <a:xfrm>
              <a:off x="4530788" y="185643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16" name="object 1216" descr=""/>
            <p:cNvSpPr/>
            <p:nvPr/>
          </p:nvSpPr>
          <p:spPr>
            <a:xfrm>
              <a:off x="4545831" y="1856433"/>
              <a:ext cx="1905" cy="3175"/>
            </a:xfrm>
            <a:custGeom>
              <a:avLst/>
              <a:gdLst/>
              <a:ahLst/>
              <a:cxnLst/>
              <a:rect l="l" t="t" r="r" b="b"/>
              <a:pathLst>
                <a:path w="1904" h="3175">
                  <a:moveTo>
                    <a:pt x="1879" y="3136"/>
                  </a:moveTo>
                  <a:lnTo>
                    <a:pt x="0" y="0"/>
                  </a:lnTo>
                </a:path>
              </a:pathLst>
            </a:custGeom>
            <a:ln w="5854">
              <a:solidFill>
                <a:srgbClr val="231F20"/>
              </a:solidFill>
            </a:ln>
          </p:spPr>
          <p:txBody>
            <a:bodyPr wrap="square" lIns="0" tIns="0" rIns="0" bIns="0" rtlCol="0"/>
            <a:lstStyle/>
            <a:p/>
          </p:txBody>
        </p:sp>
        <p:sp>
          <p:nvSpPr>
            <p:cNvPr id="1217" name="object 1217" descr=""/>
            <p:cNvSpPr/>
            <p:nvPr/>
          </p:nvSpPr>
          <p:spPr>
            <a:xfrm>
              <a:off x="4551678" y="1856433"/>
              <a:ext cx="1905" cy="3175"/>
            </a:xfrm>
            <a:custGeom>
              <a:avLst/>
              <a:gdLst/>
              <a:ahLst/>
              <a:cxnLst/>
              <a:rect l="l" t="t" r="r" b="b"/>
              <a:pathLst>
                <a:path w="1904" h="3175">
                  <a:moveTo>
                    <a:pt x="1676" y="3136"/>
                  </a:moveTo>
                  <a:lnTo>
                    <a:pt x="0" y="0"/>
                  </a:lnTo>
                </a:path>
              </a:pathLst>
            </a:custGeom>
            <a:ln w="5854">
              <a:solidFill>
                <a:srgbClr val="231F20"/>
              </a:solidFill>
            </a:ln>
          </p:spPr>
          <p:txBody>
            <a:bodyPr wrap="square" lIns="0" tIns="0" rIns="0" bIns="0" rtlCol="0"/>
            <a:lstStyle/>
            <a:p/>
          </p:txBody>
        </p:sp>
        <p:sp>
          <p:nvSpPr>
            <p:cNvPr id="1218" name="object 1218" descr=""/>
            <p:cNvSpPr/>
            <p:nvPr/>
          </p:nvSpPr>
          <p:spPr>
            <a:xfrm>
              <a:off x="4539984" y="1856433"/>
              <a:ext cx="1905" cy="3175"/>
            </a:xfrm>
            <a:custGeom>
              <a:avLst/>
              <a:gdLst/>
              <a:ahLst/>
              <a:cxnLst/>
              <a:rect l="l" t="t" r="r" b="b"/>
              <a:pathLst>
                <a:path w="1904" h="3175">
                  <a:moveTo>
                    <a:pt x="1879" y="3136"/>
                  </a:moveTo>
                  <a:lnTo>
                    <a:pt x="0" y="0"/>
                  </a:lnTo>
                </a:path>
              </a:pathLst>
            </a:custGeom>
            <a:ln w="5854">
              <a:solidFill>
                <a:srgbClr val="231F20"/>
              </a:solidFill>
            </a:ln>
          </p:spPr>
          <p:txBody>
            <a:bodyPr wrap="square" lIns="0" tIns="0" rIns="0" bIns="0" rtlCol="0"/>
            <a:lstStyle/>
            <a:p/>
          </p:txBody>
        </p:sp>
        <p:sp>
          <p:nvSpPr>
            <p:cNvPr id="1219" name="object 1219" descr=""/>
            <p:cNvSpPr/>
            <p:nvPr/>
          </p:nvSpPr>
          <p:spPr>
            <a:xfrm>
              <a:off x="4526613" y="2013563"/>
              <a:ext cx="1905" cy="3175"/>
            </a:xfrm>
            <a:custGeom>
              <a:avLst/>
              <a:gdLst/>
              <a:ahLst/>
              <a:cxnLst/>
              <a:rect l="l" t="t" r="r" b="b"/>
              <a:pathLst>
                <a:path w="1904" h="3175">
                  <a:moveTo>
                    <a:pt x="1663" y="0"/>
                  </a:moveTo>
                  <a:lnTo>
                    <a:pt x="0" y="3136"/>
                  </a:lnTo>
                </a:path>
              </a:pathLst>
            </a:custGeom>
            <a:ln w="5854">
              <a:solidFill>
                <a:srgbClr val="231F20"/>
              </a:solidFill>
            </a:ln>
          </p:spPr>
          <p:txBody>
            <a:bodyPr wrap="square" lIns="0" tIns="0" rIns="0" bIns="0" rtlCol="0"/>
            <a:lstStyle/>
            <a:p/>
          </p:txBody>
        </p:sp>
        <p:sp>
          <p:nvSpPr>
            <p:cNvPr id="1220" name="object 1220" descr=""/>
            <p:cNvSpPr/>
            <p:nvPr/>
          </p:nvSpPr>
          <p:spPr>
            <a:xfrm>
              <a:off x="4486071" y="2143324"/>
              <a:ext cx="1905" cy="3175"/>
            </a:xfrm>
            <a:custGeom>
              <a:avLst/>
              <a:gdLst/>
              <a:ahLst/>
              <a:cxnLst/>
              <a:rect l="l" t="t" r="r" b="b"/>
              <a:pathLst>
                <a:path w="1904" h="3175">
                  <a:moveTo>
                    <a:pt x="0" y="3136"/>
                  </a:moveTo>
                  <a:lnTo>
                    <a:pt x="1879" y="0"/>
                  </a:lnTo>
                </a:path>
              </a:pathLst>
            </a:custGeom>
            <a:ln w="5854">
              <a:solidFill>
                <a:srgbClr val="231F20"/>
              </a:solidFill>
            </a:ln>
          </p:spPr>
          <p:txBody>
            <a:bodyPr wrap="square" lIns="0" tIns="0" rIns="0" bIns="0" rtlCol="0"/>
            <a:lstStyle/>
            <a:p/>
          </p:txBody>
        </p:sp>
        <p:sp>
          <p:nvSpPr>
            <p:cNvPr id="1221" name="object 1221" descr=""/>
            <p:cNvSpPr/>
            <p:nvPr/>
          </p:nvSpPr>
          <p:spPr>
            <a:xfrm>
              <a:off x="4497773" y="2143324"/>
              <a:ext cx="1905" cy="3175"/>
            </a:xfrm>
            <a:custGeom>
              <a:avLst/>
              <a:gdLst/>
              <a:ahLst/>
              <a:cxnLst/>
              <a:rect l="l" t="t" r="r" b="b"/>
              <a:pathLst>
                <a:path w="1904" h="3175">
                  <a:moveTo>
                    <a:pt x="0" y="3136"/>
                  </a:moveTo>
                  <a:lnTo>
                    <a:pt x="1879" y="0"/>
                  </a:lnTo>
                </a:path>
              </a:pathLst>
            </a:custGeom>
            <a:ln w="5854">
              <a:solidFill>
                <a:srgbClr val="231F20"/>
              </a:solidFill>
            </a:ln>
          </p:spPr>
          <p:txBody>
            <a:bodyPr wrap="square" lIns="0" tIns="0" rIns="0" bIns="0" rtlCol="0"/>
            <a:lstStyle/>
            <a:p/>
          </p:txBody>
        </p:sp>
        <p:sp>
          <p:nvSpPr>
            <p:cNvPr id="1222" name="object 1222" descr=""/>
            <p:cNvSpPr/>
            <p:nvPr/>
          </p:nvSpPr>
          <p:spPr>
            <a:xfrm>
              <a:off x="4503620" y="2143324"/>
              <a:ext cx="1905" cy="3175"/>
            </a:xfrm>
            <a:custGeom>
              <a:avLst/>
              <a:gdLst/>
              <a:ahLst/>
              <a:cxnLst/>
              <a:rect l="l" t="t" r="r" b="b"/>
              <a:pathLst>
                <a:path w="1904" h="3175">
                  <a:moveTo>
                    <a:pt x="0" y="3136"/>
                  </a:moveTo>
                  <a:lnTo>
                    <a:pt x="1879" y="0"/>
                  </a:lnTo>
                </a:path>
              </a:pathLst>
            </a:custGeom>
            <a:ln w="5854">
              <a:solidFill>
                <a:srgbClr val="231F20"/>
              </a:solidFill>
            </a:ln>
          </p:spPr>
          <p:txBody>
            <a:bodyPr wrap="square" lIns="0" tIns="0" rIns="0" bIns="0" rtlCol="0"/>
            <a:lstStyle/>
            <a:p/>
          </p:txBody>
        </p:sp>
        <p:sp>
          <p:nvSpPr>
            <p:cNvPr id="1223" name="object 1223" descr=""/>
            <p:cNvSpPr/>
            <p:nvPr/>
          </p:nvSpPr>
          <p:spPr>
            <a:xfrm>
              <a:off x="4521177" y="2143324"/>
              <a:ext cx="1905" cy="3175"/>
            </a:xfrm>
            <a:custGeom>
              <a:avLst/>
              <a:gdLst/>
              <a:ahLst/>
              <a:cxnLst/>
              <a:rect l="l" t="t" r="r" b="b"/>
              <a:pathLst>
                <a:path w="1904" h="3175">
                  <a:moveTo>
                    <a:pt x="0" y="3136"/>
                  </a:moveTo>
                  <a:lnTo>
                    <a:pt x="1663" y="0"/>
                  </a:lnTo>
                </a:path>
              </a:pathLst>
            </a:custGeom>
            <a:ln w="5854">
              <a:solidFill>
                <a:srgbClr val="231F20"/>
              </a:solidFill>
            </a:ln>
          </p:spPr>
          <p:txBody>
            <a:bodyPr wrap="square" lIns="0" tIns="0" rIns="0" bIns="0" rtlCol="0"/>
            <a:lstStyle/>
            <a:p/>
          </p:txBody>
        </p:sp>
        <p:sp>
          <p:nvSpPr>
            <p:cNvPr id="1224" name="object 1224" descr=""/>
            <p:cNvSpPr/>
            <p:nvPr/>
          </p:nvSpPr>
          <p:spPr>
            <a:xfrm>
              <a:off x="4491920" y="2143324"/>
              <a:ext cx="1905" cy="3175"/>
            </a:xfrm>
            <a:custGeom>
              <a:avLst/>
              <a:gdLst/>
              <a:ahLst/>
              <a:cxnLst/>
              <a:rect l="l" t="t" r="r" b="b"/>
              <a:pathLst>
                <a:path w="1904" h="3175">
                  <a:moveTo>
                    <a:pt x="0" y="3136"/>
                  </a:moveTo>
                  <a:lnTo>
                    <a:pt x="1879" y="0"/>
                  </a:lnTo>
                </a:path>
              </a:pathLst>
            </a:custGeom>
            <a:ln w="5854">
              <a:solidFill>
                <a:srgbClr val="231F20"/>
              </a:solidFill>
            </a:ln>
          </p:spPr>
          <p:txBody>
            <a:bodyPr wrap="square" lIns="0" tIns="0" rIns="0" bIns="0" rtlCol="0"/>
            <a:lstStyle/>
            <a:p/>
          </p:txBody>
        </p:sp>
        <p:sp>
          <p:nvSpPr>
            <p:cNvPr id="1225" name="object 1225" descr=""/>
            <p:cNvSpPr/>
            <p:nvPr/>
          </p:nvSpPr>
          <p:spPr>
            <a:xfrm>
              <a:off x="4509475" y="2143324"/>
              <a:ext cx="1905" cy="3175"/>
            </a:xfrm>
            <a:custGeom>
              <a:avLst/>
              <a:gdLst/>
              <a:ahLst/>
              <a:cxnLst/>
              <a:rect l="l" t="t" r="r" b="b"/>
              <a:pathLst>
                <a:path w="1904" h="3175">
                  <a:moveTo>
                    <a:pt x="0" y="3136"/>
                  </a:moveTo>
                  <a:lnTo>
                    <a:pt x="1663" y="0"/>
                  </a:lnTo>
                </a:path>
              </a:pathLst>
            </a:custGeom>
            <a:ln w="5854">
              <a:solidFill>
                <a:srgbClr val="231F20"/>
              </a:solidFill>
            </a:ln>
          </p:spPr>
          <p:txBody>
            <a:bodyPr wrap="square" lIns="0" tIns="0" rIns="0" bIns="0" rtlCol="0"/>
            <a:lstStyle/>
            <a:p/>
          </p:txBody>
        </p:sp>
        <p:sp>
          <p:nvSpPr>
            <p:cNvPr id="1226" name="object 1226" descr=""/>
            <p:cNvSpPr/>
            <p:nvPr/>
          </p:nvSpPr>
          <p:spPr>
            <a:xfrm>
              <a:off x="4515322" y="2143324"/>
              <a:ext cx="1905" cy="3175"/>
            </a:xfrm>
            <a:custGeom>
              <a:avLst/>
              <a:gdLst/>
              <a:ahLst/>
              <a:cxnLst/>
              <a:rect l="l" t="t" r="r" b="b"/>
              <a:pathLst>
                <a:path w="1904" h="3175">
                  <a:moveTo>
                    <a:pt x="0" y="3136"/>
                  </a:moveTo>
                  <a:lnTo>
                    <a:pt x="1676" y="0"/>
                  </a:lnTo>
                </a:path>
              </a:pathLst>
            </a:custGeom>
            <a:ln w="5854">
              <a:solidFill>
                <a:srgbClr val="231F20"/>
              </a:solidFill>
            </a:ln>
          </p:spPr>
          <p:txBody>
            <a:bodyPr wrap="square" lIns="0" tIns="0" rIns="0" bIns="0" rtlCol="0"/>
            <a:lstStyle/>
            <a:p/>
          </p:txBody>
        </p:sp>
        <p:sp>
          <p:nvSpPr>
            <p:cNvPr id="1227" name="object 1227" descr=""/>
            <p:cNvSpPr/>
            <p:nvPr/>
          </p:nvSpPr>
          <p:spPr>
            <a:xfrm>
              <a:off x="4485655" y="201356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28" name="object 1228" descr=""/>
            <p:cNvSpPr/>
            <p:nvPr/>
          </p:nvSpPr>
          <p:spPr>
            <a:xfrm>
              <a:off x="4539562" y="1950672"/>
              <a:ext cx="1905" cy="3175"/>
            </a:xfrm>
            <a:custGeom>
              <a:avLst/>
              <a:gdLst/>
              <a:ahLst/>
              <a:cxnLst/>
              <a:rect l="l" t="t" r="r" b="b"/>
              <a:pathLst>
                <a:path w="1904" h="3175">
                  <a:moveTo>
                    <a:pt x="0" y="0"/>
                  </a:moveTo>
                  <a:lnTo>
                    <a:pt x="1879" y="3136"/>
                  </a:lnTo>
                </a:path>
              </a:pathLst>
            </a:custGeom>
            <a:ln w="5854">
              <a:solidFill>
                <a:srgbClr val="231F20"/>
              </a:solidFill>
            </a:ln>
          </p:spPr>
          <p:txBody>
            <a:bodyPr wrap="square" lIns="0" tIns="0" rIns="0" bIns="0" rtlCol="0"/>
            <a:lstStyle/>
            <a:p/>
          </p:txBody>
        </p:sp>
        <p:sp>
          <p:nvSpPr>
            <p:cNvPr id="1229" name="object 1229" descr=""/>
            <p:cNvSpPr/>
            <p:nvPr/>
          </p:nvSpPr>
          <p:spPr>
            <a:xfrm>
              <a:off x="4557113" y="1950672"/>
              <a:ext cx="1905" cy="3175"/>
            </a:xfrm>
            <a:custGeom>
              <a:avLst/>
              <a:gdLst/>
              <a:ahLst/>
              <a:cxnLst/>
              <a:rect l="l" t="t" r="r" b="b"/>
              <a:pathLst>
                <a:path w="1904" h="3175">
                  <a:moveTo>
                    <a:pt x="0" y="0"/>
                  </a:moveTo>
                  <a:lnTo>
                    <a:pt x="1676" y="3136"/>
                  </a:lnTo>
                </a:path>
              </a:pathLst>
            </a:custGeom>
            <a:ln w="5854">
              <a:solidFill>
                <a:srgbClr val="231F20"/>
              </a:solidFill>
            </a:ln>
          </p:spPr>
          <p:txBody>
            <a:bodyPr wrap="square" lIns="0" tIns="0" rIns="0" bIns="0" rtlCol="0"/>
            <a:lstStyle/>
            <a:p/>
          </p:txBody>
        </p:sp>
        <p:sp>
          <p:nvSpPr>
            <p:cNvPr id="1230" name="object 1230" descr=""/>
            <p:cNvSpPr/>
            <p:nvPr/>
          </p:nvSpPr>
          <p:spPr>
            <a:xfrm>
              <a:off x="4533714" y="1950666"/>
              <a:ext cx="1905" cy="3175"/>
            </a:xfrm>
            <a:custGeom>
              <a:avLst/>
              <a:gdLst/>
              <a:ahLst/>
              <a:cxnLst/>
              <a:rect l="l" t="t" r="r" b="b"/>
              <a:pathLst>
                <a:path w="1904" h="3175">
                  <a:moveTo>
                    <a:pt x="1879" y="3136"/>
                  </a:moveTo>
                  <a:lnTo>
                    <a:pt x="0" y="0"/>
                  </a:lnTo>
                  <a:lnTo>
                    <a:pt x="1879" y="3136"/>
                  </a:lnTo>
                </a:path>
              </a:pathLst>
            </a:custGeom>
            <a:ln w="5854">
              <a:solidFill>
                <a:srgbClr val="231F20"/>
              </a:solidFill>
            </a:ln>
          </p:spPr>
          <p:txBody>
            <a:bodyPr wrap="square" lIns="0" tIns="0" rIns="0" bIns="0" rtlCol="0"/>
            <a:lstStyle/>
            <a:p/>
          </p:txBody>
        </p:sp>
        <p:sp>
          <p:nvSpPr>
            <p:cNvPr id="1231" name="object 1231" descr=""/>
            <p:cNvSpPr/>
            <p:nvPr/>
          </p:nvSpPr>
          <p:spPr>
            <a:xfrm>
              <a:off x="4551264" y="1950672"/>
              <a:ext cx="1905" cy="3175"/>
            </a:xfrm>
            <a:custGeom>
              <a:avLst/>
              <a:gdLst/>
              <a:ahLst/>
              <a:cxnLst/>
              <a:rect l="l" t="t" r="r" b="b"/>
              <a:pathLst>
                <a:path w="1904" h="3175">
                  <a:moveTo>
                    <a:pt x="0" y="0"/>
                  </a:moveTo>
                  <a:lnTo>
                    <a:pt x="1663" y="3136"/>
                  </a:lnTo>
                  <a:lnTo>
                    <a:pt x="1257" y="2298"/>
                  </a:lnTo>
                </a:path>
              </a:pathLst>
            </a:custGeom>
            <a:ln w="5854">
              <a:solidFill>
                <a:srgbClr val="231F20"/>
              </a:solidFill>
            </a:ln>
          </p:spPr>
          <p:txBody>
            <a:bodyPr wrap="square" lIns="0" tIns="0" rIns="0" bIns="0" rtlCol="0"/>
            <a:lstStyle/>
            <a:p/>
          </p:txBody>
        </p:sp>
        <p:sp>
          <p:nvSpPr>
            <p:cNvPr id="1232" name="object 1232" descr=""/>
            <p:cNvSpPr/>
            <p:nvPr/>
          </p:nvSpPr>
          <p:spPr>
            <a:xfrm>
              <a:off x="4545411" y="1950672"/>
              <a:ext cx="1905" cy="3175"/>
            </a:xfrm>
            <a:custGeom>
              <a:avLst/>
              <a:gdLst/>
              <a:ahLst/>
              <a:cxnLst/>
              <a:rect l="l" t="t" r="r" b="b"/>
              <a:pathLst>
                <a:path w="1904" h="3175">
                  <a:moveTo>
                    <a:pt x="0" y="0"/>
                  </a:moveTo>
                  <a:lnTo>
                    <a:pt x="1676" y="3136"/>
                  </a:lnTo>
                </a:path>
              </a:pathLst>
            </a:custGeom>
            <a:ln w="5854">
              <a:solidFill>
                <a:srgbClr val="231F20"/>
              </a:solidFill>
            </a:ln>
          </p:spPr>
          <p:txBody>
            <a:bodyPr wrap="square" lIns="0" tIns="0" rIns="0" bIns="0" rtlCol="0"/>
            <a:lstStyle/>
            <a:p/>
          </p:txBody>
        </p:sp>
        <p:sp>
          <p:nvSpPr>
            <p:cNvPr id="1233" name="object 1233" descr=""/>
            <p:cNvSpPr/>
            <p:nvPr/>
          </p:nvSpPr>
          <p:spPr>
            <a:xfrm>
              <a:off x="4579470" y="1858522"/>
              <a:ext cx="2540" cy="0"/>
            </a:xfrm>
            <a:custGeom>
              <a:avLst/>
              <a:gdLst/>
              <a:ahLst/>
              <a:cxnLst/>
              <a:rect l="l" t="t" r="r" b="b"/>
              <a:pathLst>
                <a:path w="2539" h="0">
                  <a:moveTo>
                    <a:pt x="2298" y="0"/>
                  </a:moveTo>
                  <a:lnTo>
                    <a:pt x="0" y="0"/>
                  </a:lnTo>
                </a:path>
              </a:pathLst>
            </a:custGeom>
            <a:ln w="5854">
              <a:solidFill>
                <a:srgbClr val="231F20"/>
              </a:solidFill>
            </a:ln>
          </p:spPr>
          <p:txBody>
            <a:bodyPr wrap="square" lIns="0" tIns="0" rIns="0" bIns="0" rtlCol="0"/>
            <a:lstStyle/>
            <a:p/>
          </p:txBody>
        </p:sp>
        <p:sp>
          <p:nvSpPr>
            <p:cNvPr id="1234" name="object 1234" descr=""/>
            <p:cNvSpPr/>
            <p:nvPr/>
          </p:nvSpPr>
          <p:spPr>
            <a:xfrm>
              <a:off x="4594725" y="1857059"/>
              <a:ext cx="635" cy="17780"/>
            </a:xfrm>
            <a:custGeom>
              <a:avLst/>
              <a:gdLst/>
              <a:ahLst/>
              <a:cxnLst/>
              <a:rect l="l" t="t" r="r" b="b"/>
              <a:pathLst>
                <a:path w="635" h="17780">
                  <a:moveTo>
                    <a:pt x="419" y="0"/>
                  </a:moveTo>
                  <a:lnTo>
                    <a:pt x="203" y="6477"/>
                  </a:lnTo>
                  <a:lnTo>
                    <a:pt x="203" y="9410"/>
                  </a:lnTo>
                  <a:lnTo>
                    <a:pt x="0" y="12128"/>
                  </a:lnTo>
                  <a:lnTo>
                    <a:pt x="0" y="14211"/>
                  </a:lnTo>
                  <a:lnTo>
                    <a:pt x="0" y="15875"/>
                  </a:lnTo>
                  <a:lnTo>
                    <a:pt x="0" y="16929"/>
                  </a:lnTo>
                  <a:lnTo>
                    <a:pt x="0" y="17551"/>
                  </a:lnTo>
                </a:path>
              </a:pathLst>
            </a:custGeom>
            <a:ln w="5854">
              <a:solidFill>
                <a:srgbClr val="231F20"/>
              </a:solidFill>
            </a:ln>
          </p:spPr>
          <p:txBody>
            <a:bodyPr wrap="square" lIns="0" tIns="0" rIns="0" bIns="0" rtlCol="0"/>
            <a:lstStyle/>
            <a:p/>
          </p:txBody>
        </p:sp>
        <p:sp>
          <p:nvSpPr>
            <p:cNvPr id="1235" name="object 1235" descr=""/>
            <p:cNvSpPr/>
            <p:nvPr/>
          </p:nvSpPr>
          <p:spPr>
            <a:xfrm>
              <a:off x="4594725" y="1935841"/>
              <a:ext cx="635" cy="17780"/>
            </a:xfrm>
            <a:custGeom>
              <a:avLst/>
              <a:gdLst/>
              <a:ahLst/>
              <a:cxnLst/>
              <a:rect l="l" t="t" r="r" b="b"/>
              <a:pathLst>
                <a:path w="635" h="17780">
                  <a:moveTo>
                    <a:pt x="419" y="17335"/>
                  </a:moveTo>
                  <a:lnTo>
                    <a:pt x="203" y="11061"/>
                  </a:lnTo>
                  <a:lnTo>
                    <a:pt x="203" y="8140"/>
                  </a:lnTo>
                  <a:lnTo>
                    <a:pt x="203" y="5638"/>
                  </a:lnTo>
                  <a:lnTo>
                    <a:pt x="0" y="3543"/>
                  </a:lnTo>
                  <a:lnTo>
                    <a:pt x="0" y="1879"/>
                  </a:lnTo>
                  <a:lnTo>
                    <a:pt x="0" y="622"/>
                  </a:lnTo>
                  <a:lnTo>
                    <a:pt x="0" y="0"/>
                  </a:lnTo>
                </a:path>
              </a:pathLst>
            </a:custGeom>
            <a:ln w="5854">
              <a:solidFill>
                <a:srgbClr val="231F20"/>
              </a:solidFill>
            </a:ln>
          </p:spPr>
          <p:txBody>
            <a:bodyPr wrap="square" lIns="0" tIns="0" rIns="0" bIns="0" rtlCol="0"/>
            <a:lstStyle/>
            <a:p/>
          </p:txBody>
        </p:sp>
        <p:sp>
          <p:nvSpPr>
            <p:cNvPr id="1236" name="object 1236" descr=""/>
            <p:cNvSpPr/>
            <p:nvPr/>
          </p:nvSpPr>
          <p:spPr>
            <a:xfrm>
              <a:off x="4577594" y="1853302"/>
              <a:ext cx="3810" cy="52069"/>
            </a:xfrm>
            <a:custGeom>
              <a:avLst/>
              <a:gdLst/>
              <a:ahLst/>
              <a:cxnLst/>
              <a:rect l="l" t="t" r="r" b="b"/>
              <a:pathLst>
                <a:path w="3810" h="52069">
                  <a:moveTo>
                    <a:pt x="3759" y="51816"/>
                  </a:moveTo>
                  <a:lnTo>
                    <a:pt x="3340" y="41998"/>
                  </a:lnTo>
                  <a:lnTo>
                    <a:pt x="2920" y="32385"/>
                  </a:lnTo>
                  <a:lnTo>
                    <a:pt x="2920" y="28003"/>
                  </a:lnTo>
                  <a:lnTo>
                    <a:pt x="2717" y="23609"/>
                  </a:lnTo>
                  <a:lnTo>
                    <a:pt x="2501" y="19634"/>
                  </a:lnTo>
                  <a:lnTo>
                    <a:pt x="2501" y="16090"/>
                  </a:lnTo>
                  <a:lnTo>
                    <a:pt x="2298" y="12738"/>
                  </a:lnTo>
                  <a:lnTo>
                    <a:pt x="2298" y="9613"/>
                  </a:lnTo>
                  <a:lnTo>
                    <a:pt x="2095" y="7099"/>
                  </a:lnTo>
                  <a:lnTo>
                    <a:pt x="1879" y="5003"/>
                  </a:lnTo>
                  <a:lnTo>
                    <a:pt x="1879" y="3340"/>
                  </a:lnTo>
                  <a:lnTo>
                    <a:pt x="1663" y="1879"/>
                  </a:lnTo>
                  <a:lnTo>
                    <a:pt x="1460" y="1041"/>
                  </a:lnTo>
                  <a:lnTo>
                    <a:pt x="1041" y="419"/>
                  </a:lnTo>
                  <a:lnTo>
                    <a:pt x="838" y="203"/>
                  </a:lnTo>
                  <a:lnTo>
                    <a:pt x="0" y="0"/>
                  </a:lnTo>
                </a:path>
              </a:pathLst>
            </a:custGeom>
            <a:ln w="5854">
              <a:solidFill>
                <a:srgbClr val="231F20"/>
              </a:solidFill>
            </a:ln>
          </p:spPr>
          <p:txBody>
            <a:bodyPr wrap="square" lIns="0" tIns="0" rIns="0" bIns="0" rtlCol="0"/>
            <a:lstStyle/>
            <a:p/>
          </p:txBody>
        </p:sp>
        <p:sp>
          <p:nvSpPr>
            <p:cNvPr id="1237" name="object 1237" descr=""/>
            <p:cNvSpPr/>
            <p:nvPr/>
          </p:nvSpPr>
          <p:spPr>
            <a:xfrm>
              <a:off x="4522844" y="2143329"/>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1238" name="object 1238" descr=""/>
            <p:cNvSpPr/>
            <p:nvPr/>
          </p:nvSpPr>
          <p:spPr>
            <a:xfrm>
              <a:off x="4493804" y="2143329"/>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1239" name="object 1239" descr=""/>
            <p:cNvSpPr/>
            <p:nvPr/>
          </p:nvSpPr>
          <p:spPr>
            <a:xfrm>
              <a:off x="4511142" y="2143329"/>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1240" name="object 1240" descr=""/>
            <p:cNvSpPr/>
            <p:nvPr/>
          </p:nvSpPr>
          <p:spPr>
            <a:xfrm>
              <a:off x="4505500" y="2143329"/>
              <a:ext cx="635" cy="0"/>
            </a:xfrm>
            <a:custGeom>
              <a:avLst/>
              <a:gdLst/>
              <a:ahLst/>
              <a:cxnLst/>
              <a:rect l="l" t="t" r="r" b="b"/>
              <a:pathLst>
                <a:path w="635" h="0">
                  <a:moveTo>
                    <a:pt x="0" y="0"/>
                  </a:moveTo>
                  <a:lnTo>
                    <a:pt x="635" y="0"/>
                  </a:lnTo>
                </a:path>
              </a:pathLst>
            </a:custGeom>
            <a:ln w="5854">
              <a:solidFill>
                <a:srgbClr val="231F20"/>
              </a:solidFill>
            </a:ln>
          </p:spPr>
          <p:txBody>
            <a:bodyPr wrap="square" lIns="0" tIns="0" rIns="0" bIns="0" rtlCol="0"/>
            <a:lstStyle/>
            <a:p/>
          </p:txBody>
        </p:sp>
        <p:sp>
          <p:nvSpPr>
            <p:cNvPr id="1241" name="object 1241" descr=""/>
            <p:cNvSpPr/>
            <p:nvPr/>
          </p:nvSpPr>
          <p:spPr>
            <a:xfrm>
              <a:off x="4516997" y="2143329"/>
              <a:ext cx="1270" cy="0"/>
            </a:xfrm>
            <a:custGeom>
              <a:avLst/>
              <a:gdLst/>
              <a:ahLst/>
              <a:cxnLst/>
              <a:rect l="l" t="t" r="r" b="b"/>
              <a:pathLst>
                <a:path w="1270" h="0">
                  <a:moveTo>
                    <a:pt x="0" y="0"/>
                  </a:moveTo>
                  <a:lnTo>
                    <a:pt x="838" y="0"/>
                  </a:lnTo>
                </a:path>
              </a:pathLst>
            </a:custGeom>
            <a:ln w="5854">
              <a:solidFill>
                <a:srgbClr val="231F20"/>
              </a:solidFill>
            </a:ln>
          </p:spPr>
          <p:txBody>
            <a:bodyPr wrap="square" lIns="0" tIns="0" rIns="0" bIns="0" rtlCol="0"/>
            <a:lstStyle/>
            <a:p/>
          </p:txBody>
        </p:sp>
        <p:sp>
          <p:nvSpPr>
            <p:cNvPr id="1242" name="object 1242" descr=""/>
            <p:cNvSpPr/>
            <p:nvPr/>
          </p:nvSpPr>
          <p:spPr>
            <a:xfrm>
              <a:off x="4499651" y="2143329"/>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1243" name="object 1243" descr=""/>
            <p:cNvSpPr/>
            <p:nvPr/>
          </p:nvSpPr>
          <p:spPr>
            <a:xfrm>
              <a:off x="4528699" y="2146245"/>
              <a:ext cx="0" cy="635"/>
            </a:xfrm>
            <a:custGeom>
              <a:avLst/>
              <a:gdLst/>
              <a:ahLst/>
              <a:cxnLst/>
              <a:rect l="l" t="t" r="r" b="b"/>
              <a:pathLst>
                <a:path w="0" h="635">
                  <a:moveTo>
                    <a:pt x="0" y="215"/>
                  </a:moveTo>
                  <a:lnTo>
                    <a:pt x="0" y="0"/>
                  </a:lnTo>
                </a:path>
              </a:pathLst>
            </a:custGeom>
            <a:ln w="5854">
              <a:solidFill>
                <a:srgbClr val="231F20"/>
              </a:solidFill>
            </a:ln>
          </p:spPr>
          <p:txBody>
            <a:bodyPr wrap="square" lIns="0" tIns="0" rIns="0" bIns="0" rtlCol="0"/>
            <a:lstStyle/>
            <a:p/>
          </p:txBody>
        </p:sp>
        <p:sp>
          <p:nvSpPr>
            <p:cNvPr id="1244" name="object 1244" descr=""/>
            <p:cNvSpPr/>
            <p:nvPr/>
          </p:nvSpPr>
          <p:spPr>
            <a:xfrm>
              <a:off x="4529536" y="2146250"/>
              <a:ext cx="0" cy="635"/>
            </a:xfrm>
            <a:custGeom>
              <a:avLst/>
              <a:gdLst/>
              <a:ahLst/>
              <a:cxnLst/>
              <a:rect l="l" t="t" r="r" b="b"/>
              <a:pathLst>
                <a:path w="0" h="635">
                  <a:moveTo>
                    <a:pt x="0" y="0"/>
                  </a:moveTo>
                  <a:lnTo>
                    <a:pt x="0" y="215"/>
                  </a:lnTo>
                </a:path>
              </a:pathLst>
            </a:custGeom>
            <a:ln w="5854">
              <a:solidFill>
                <a:srgbClr val="231F20"/>
              </a:solidFill>
            </a:ln>
          </p:spPr>
          <p:txBody>
            <a:bodyPr wrap="square" lIns="0" tIns="0" rIns="0" bIns="0" rtlCol="0"/>
            <a:lstStyle/>
            <a:p/>
          </p:txBody>
        </p:sp>
        <p:sp>
          <p:nvSpPr>
            <p:cNvPr id="1245" name="object 1245" descr=""/>
            <p:cNvSpPr/>
            <p:nvPr/>
          </p:nvSpPr>
          <p:spPr>
            <a:xfrm>
              <a:off x="4488577" y="2143329"/>
              <a:ext cx="1905" cy="3175"/>
            </a:xfrm>
            <a:custGeom>
              <a:avLst/>
              <a:gdLst/>
              <a:ahLst/>
              <a:cxnLst/>
              <a:rect l="l" t="t" r="r" b="b"/>
              <a:pathLst>
                <a:path w="1904" h="3175">
                  <a:moveTo>
                    <a:pt x="0" y="0"/>
                  </a:moveTo>
                  <a:lnTo>
                    <a:pt x="1879" y="3136"/>
                  </a:lnTo>
                </a:path>
              </a:pathLst>
            </a:custGeom>
            <a:ln w="5854">
              <a:solidFill>
                <a:srgbClr val="231F20"/>
              </a:solidFill>
            </a:ln>
          </p:spPr>
          <p:txBody>
            <a:bodyPr wrap="square" lIns="0" tIns="0" rIns="0" bIns="0" rtlCol="0"/>
            <a:lstStyle/>
            <a:p/>
          </p:txBody>
        </p:sp>
        <p:sp>
          <p:nvSpPr>
            <p:cNvPr id="1246" name="object 1246" descr=""/>
            <p:cNvSpPr/>
            <p:nvPr/>
          </p:nvSpPr>
          <p:spPr>
            <a:xfrm>
              <a:off x="4523681" y="2143329"/>
              <a:ext cx="1905" cy="3175"/>
            </a:xfrm>
            <a:custGeom>
              <a:avLst/>
              <a:gdLst/>
              <a:ahLst/>
              <a:cxnLst/>
              <a:rect l="l" t="t" r="r" b="b"/>
              <a:pathLst>
                <a:path w="1904" h="3175">
                  <a:moveTo>
                    <a:pt x="0" y="0"/>
                  </a:moveTo>
                  <a:lnTo>
                    <a:pt x="1676" y="3136"/>
                  </a:lnTo>
                </a:path>
              </a:pathLst>
            </a:custGeom>
            <a:ln w="5854">
              <a:solidFill>
                <a:srgbClr val="231F20"/>
              </a:solidFill>
            </a:ln>
          </p:spPr>
          <p:txBody>
            <a:bodyPr wrap="square" lIns="0" tIns="0" rIns="0" bIns="0" rtlCol="0"/>
            <a:lstStyle/>
            <a:p/>
          </p:txBody>
        </p:sp>
        <p:sp>
          <p:nvSpPr>
            <p:cNvPr id="1247" name="object 1247" descr=""/>
            <p:cNvSpPr/>
            <p:nvPr/>
          </p:nvSpPr>
          <p:spPr>
            <a:xfrm>
              <a:off x="4511979" y="2143329"/>
              <a:ext cx="1905" cy="3175"/>
            </a:xfrm>
            <a:custGeom>
              <a:avLst/>
              <a:gdLst/>
              <a:ahLst/>
              <a:cxnLst/>
              <a:rect l="l" t="t" r="r" b="b"/>
              <a:pathLst>
                <a:path w="1904" h="3175">
                  <a:moveTo>
                    <a:pt x="0" y="0"/>
                  </a:moveTo>
                  <a:lnTo>
                    <a:pt x="1676" y="3136"/>
                  </a:lnTo>
                </a:path>
              </a:pathLst>
            </a:custGeom>
            <a:ln w="5854">
              <a:solidFill>
                <a:srgbClr val="231F20"/>
              </a:solidFill>
            </a:ln>
          </p:spPr>
          <p:txBody>
            <a:bodyPr wrap="square" lIns="0" tIns="0" rIns="0" bIns="0" rtlCol="0"/>
            <a:lstStyle/>
            <a:p/>
          </p:txBody>
        </p:sp>
        <p:sp>
          <p:nvSpPr>
            <p:cNvPr id="1248" name="object 1248" descr=""/>
            <p:cNvSpPr/>
            <p:nvPr/>
          </p:nvSpPr>
          <p:spPr>
            <a:xfrm>
              <a:off x="4517834" y="2143329"/>
              <a:ext cx="1905" cy="3175"/>
            </a:xfrm>
            <a:custGeom>
              <a:avLst/>
              <a:gdLst/>
              <a:ahLst/>
              <a:cxnLst/>
              <a:rect l="l" t="t" r="r" b="b"/>
              <a:pathLst>
                <a:path w="1904" h="3175">
                  <a:moveTo>
                    <a:pt x="0" y="0"/>
                  </a:moveTo>
                  <a:lnTo>
                    <a:pt x="1663" y="3136"/>
                  </a:lnTo>
                </a:path>
              </a:pathLst>
            </a:custGeom>
            <a:ln w="5854">
              <a:solidFill>
                <a:srgbClr val="231F20"/>
              </a:solidFill>
            </a:ln>
          </p:spPr>
          <p:txBody>
            <a:bodyPr wrap="square" lIns="0" tIns="0" rIns="0" bIns="0" rtlCol="0"/>
            <a:lstStyle/>
            <a:p/>
          </p:txBody>
        </p:sp>
        <p:sp>
          <p:nvSpPr>
            <p:cNvPr id="1249" name="object 1249" descr=""/>
            <p:cNvSpPr/>
            <p:nvPr/>
          </p:nvSpPr>
          <p:spPr>
            <a:xfrm>
              <a:off x="4494430" y="2143329"/>
              <a:ext cx="1905" cy="3175"/>
            </a:xfrm>
            <a:custGeom>
              <a:avLst/>
              <a:gdLst/>
              <a:ahLst/>
              <a:cxnLst/>
              <a:rect l="l" t="t" r="r" b="b"/>
              <a:pathLst>
                <a:path w="1904" h="3175">
                  <a:moveTo>
                    <a:pt x="0" y="0"/>
                  </a:moveTo>
                  <a:lnTo>
                    <a:pt x="1879" y="3136"/>
                  </a:lnTo>
                </a:path>
              </a:pathLst>
            </a:custGeom>
            <a:ln w="5854">
              <a:solidFill>
                <a:srgbClr val="231F20"/>
              </a:solidFill>
            </a:ln>
          </p:spPr>
          <p:txBody>
            <a:bodyPr wrap="square" lIns="0" tIns="0" rIns="0" bIns="0" rtlCol="0"/>
            <a:lstStyle/>
            <a:p/>
          </p:txBody>
        </p:sp>
        <p:sp>
          <p:nvSpPr>
            <p:cNvPr id="1250" name="object 1250" descr=""/>
            <p:cNvSpPr/>
            <p:nvPr/>
          </p:nvSpPr>
          <p:spPr>
            <a:xfrm>
              <a:off x="4506132" y="2143329"/>
              <a:ext cx="1905" cy="3175"/>
            </a:xfrm>
            <a:custGeom>
              <a:avLst/>
              <a:gdLst/>
              <a:ahLst/>
              <a:cxnLst/>
              <a:rect l="l" t="t" r="r" b="b"/>
              <a:pathLst>
                <a:path w="1904" h="3175">
                  <a:moveTo>
                    <a:pt x="0" y="0"/>
                  </a:moveTo>
                  <a:lnTo>
                    <a:pt x="1879" y="3136"/>
                  </a:lnTo>
                </a:path>
              </a:pathLst>
            </a:custGeom>
            <a:ln w="5854">
              <a:solidFill>
                <a:srgbClr val="231F20"/>
              </a:solidFill>
            </a:ln>
          </p:spPr>
          <p:txBody>
            <a:bodyPr wrap="square" lIns="0" tIns="0" rIns="0" bIns="0" rtlCol="0"/>
            <a:lstStyle/>
            <a:p/>
          </p:txBody>
        </p:sp>
        <p:sp>
          <p:nvSpPr>
            <p:cNvPr id="1251" name="object 1251" descr=""/>
            <p:cNvSpPr/>
            <p:nvPr/>
          </p:nvSpPr>
          <p:spPr>
            <a:xfrm>
              <a:off x="4500279" y="2143329"/>
              <a:ext cx="1905" cy="3175"/>
            </a:xfrm>
            <a:custGeom>
              <a:avLst/>
              <a:gdLst/>
              <a:ahLst/>
              <a:cxnLst/>
              <a:rect l="l" t="t" r="r" b="b"/>
              <a:pathLst>
                <a:path w="1904" h="3175">
                  <a:moveTo>
                    <a:pt x="0" y="0"/>
                  </a:moveTo>
                  <a:lnTo>
                    <a:pt x="1879" y="3136"/>
                  </a:lnTo>
                </a:path>
              </a:pathLst>
            </a:custGeom>
            <a:ln w="5854">
              <a:solidFill>
                <a:srgbClr val="231F20"/>
              </a:solidFill>
            </a:ln>
          </p:spPr>
          <p:txBody>
            <a:bodyPr wrap="square" lIns="0" tIns="0" rIns="0" bIns="0" rtlCol="0"/>
            <a:lstStyle/>
            <a:p/>
          </p:txBody>
        </p:sp>
        <p:sp>
          <p:nvSpPr>
            <p:cNvPr id="1252" name="object 1252" descr=""/>
            <p:cNvSpPr/>
            <p:nvPr/>
          </p:nvSpPr>
          <p:spPr>
            <a:xfrm>
              <a:off x="4482307" y="2143329"/>
              <a:ext cx="1270" cy="1270"/>
            </a:xfrm>
            <a:custGeom>
              <a:avLst/>
              <a:gdLst/>
              <a:ahLst/>
              <a:cxnLst/>
              <a:rect l="l" t="t" r="r" b="b"/>
              <a:pathLst>
                <a:path w="1270" h="1269">
                  <a:moveTo>
                    <a:pt x="0" y="0"/>
                  </a:moveTo>
                  <a:lnTo>
                    <a:pt x="419" y="0"/>
                  </a:lnTo>
                  <a:lnTo>
                    <a:pt x="1054" y="1041"/>
                  </a:lnTo>
                </a:path>
              </a:pathLst>
            </a:custGeom>
            <a:ln w="5854">
              <a:solidFill>
                <a:srgbClr val="231F20"/>
              </a:solidFill>
            </a:ln>
          </p:spPr>
          <p:txBody>
            <a:bodyPr wrap="square" lIns="0" tIns="0" rIns="0" bIns="0" rtlCol="0"/>
            <a:lstStyle/>
            <a:p/>
          </p:txBody>
        </p:sp>
        <p:sp>
          <p:nvSpPr>
            <p:cNvPr id="1253" name="object 1253" descr=""/>
            <p:cNvSpPr/>
            <p:nvPr/>
          </p:nvSpPr>
          <p:spPr>
            <a:xfrm>
              <a:off x="4508431" y="2016701"/>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254" name="object 1254" descr=""/>
            <p:cNvSpPr/>
            <p:nvPr/>
          </p:nvSpPr>
          <p:spPr>
            <a:xfrm>
              <a:off x="4490881" y="2016701"/>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255" name="object 1255" descr=""/>
            <p:cNvSpPr/>
            <p:nvPr/>
          </p:nvSpPr>
          <p:spPr>
            <a:xfrm>
              <a:off x="4519929" y="2016701"/>
              <a:ext cx="1270" cy="0"/>
            </a:xfrm>
            <a:custGeom>
              <a:avLst/>
              <a:gdLst/>
              <a:ahLst/>
              <a:cxnLst/>
              <a:rect l="l" t="t" r="r" b="b"/>
              <a:pathLst>
                <a:path w="1270" h="0">
                  <a:moveTo>
                    <a:pt x="825" y="0"/>
                  </a:moveTo>
                  <a:lnTo>
                    <a:pt x="0" y="0"/>
                  </a:lnTo>
                </a:path>
              </a:pathLst>
            </a:custGeom>
            <a:ln w="5854">
              <a:solidFill>
                <a:srgbClr val="231F20"/>
              </a:solidFill>
            </a:ln>
          </p:spPr>
          <p:txBody>
            <a:bodyPr wrap="square" lIns="0" tIns="0" rIns="0" bIns="0" rtlCol="0"/>
            <a:lstStyle/>
            <a:p/>
          </p:txBody>
        </p:sp>
        <p:sp>
          <p:nvSpPr>
            <p:cNvPr id="1256" name="object 1256" descr=""/>
            <p:cNvSpPr/>
            <p:nvPr/>
          </p:nvSpPr>
          <p:spPr>
            <a:xfrm>
              <a:off x="4496729" y="2016701"/>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257" name="object 1257" descr=""/>
            <p:cNvSpPr/>
            <p:nvPr/>
          </p:nvSpPr>
          <p:spPr>
            <a:xfrm>
              <a:off x="4514068" y="2016701"/>
              <a:ext cx="1270" cy="0"/>
            </a:xfrm>
            <a:custGeom>
              <a:avLst/>
              <a:gdLst/>
              <a:ahLst/>
              <a:cxnLst/>
              <a:rect l="l" t="t" r="r" b="b"/>
              <a:pathLst>
                <a:path w="1270" h="0">
                  <a:moveTo>
                    <a:pt x="838" y="0"/>
                  </a:moveTo>
                  <a:lnTo>
                    <a:pt x="0" y="0"/>
                  </a:lnTo>
                </a:path>
              </a:pathLst>
            </a:custGeom>
            <a:ln w="5854">
              <a:solidFill>
                <a:srgbClr val="231F20"/>
              </a:solidFill>
            </a:ln>
          </p:spPr>
          <p:txBody>
            <a:bodyPr wrap="square" lIns="0" tIns="0" rIns="0" bIns="0" rtlCol="0"/>
            <a:lstStyle/>
            <a:p/>
          </p:txBody>
        </p:sp>
        <p:sp>
          <p:nvSpPr>
            <p:cNvPr id="1258" name="object 1258" descr=""/>
            <p:cNvSpPr/>
            <p:nvPr/>
          </p:nvSpPr>
          <p:spPr>
            <a:xfrm>
              <a:off x="4502583" y="2016701"/>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259" name="object 1259" descr=""/>
            <p:cNvSpPr/>
            <p:nvPr/>
          </p:nvSpPr>
          <p:spPr>
            <a:xfrm>
              <a:off x="4483986" y="2015025"/>
              <a:ext cx="1905" cy="1905"/>
            </a:xfrm>
            <a:custGeom>
              <a:avLst/>
              <a:gdLst/>
              <a:ahLst/>
              <a:cxnLst/>
              <a:rect l="l" t="t" r="r" b="b"/>
              <a:pathLst>
                <a:path w="1904" h="1905">
                  <a:moveTo>
                    <a:pt x="1663" y="1676"/>
                  </a:moveTo>
                  <a:lnTo>
                    <a:pt x="1041" y="1676"/>
                  </a:lnTo>
                  <a:lnTo>
                    <a:pt x="0" y="0"/>
                  </a:lnTo>
                </a:path>
              </a:pathLst>
            </a:custGeom>
            <a:ln w="5854">
              <a:solidFill>
                <a:srgbClr val="231F20"/>
              </a:solidFill>
            </a:ln>
          </p:spPr>
          <p:txBody>
            <a:bodyPr wrap="square" lIns="0" tIns="0" rIns="0" bIns="0" rtlCol="0"/>
            <a:lstStyle/>
            <a:p/>
          </p:txBody>
        </p:sp>
        <p:sp>
          <p:nvSpPr>
            <p:cNvPr id="1260" name="object 1260" descr=""/>
            <p:cNvSpPr/>
            <p:nvPr/>
          </p:nvSpPr>
          <p:spPr>
            <a:xfrm>
              <a:off x="4524095" y="2013565"/>
              <a:ext cx="1905" cy="3175"/>
            </a:xfrm>
            <a:custGeom>
              <a:avLst/>
              <a:gdLst/>
              <a:ahLst/>
              <a:cxnLst/>
              <a:rect l="l" t="t" r="r" b="b"/>
              <a:pathLst>
                <a:path w="1904" h="3175">
                  <a:moveTo>
                    <a:pt x="1676" y="3136"/>
                  </a:moveTo>
                  <a:lnTo>
                    <a:pt x="0" y="0"/>
                  </a:lnTo>
                </a:path>
              </a:pathLst>
            </a:custGeom>
            <a:ln w="5854">
              <a:solidFill>
                <a:srgbClr val="231F20"/>
              </a:solidFill>
            </a:ln>
          </p:spPr>
          <p:txBody>
            <a:bodyPr wrap="square" lIns="0" tIns="0" rIns="0" bIns="0" rtlCol="0"/>
            <a:lstStyle/>
            <a:p/>
          </p:txBody>
        </p:sp>
        <p:sp>
          <p:nvSpPr>
            <p:cNvPr id="1261" name="object 1261" descr=""/>
            <p:cNvSpPr/>
            <p:nvPr/>
          </p:nvSpPr>
          <p:spPr>
            <a:xfrm>
              <a:off x="4491503" y="201356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62" name="object 1262" descr=""/>
            <p:cNvSpPr/>
            <p:nvPr/>
          </p:nvSpPr>
          <p:spPr>
            <a:xfrm>
              <a:off x="4518247" y="2013565"/>
              <a:ext cx="1905" cy="3175"/>
            </a:xfrm>
            <a:custGeom>
              <a:avLst/>
              <a:gdLst/>
              <a:ahLst/>
              <a:cxnLst/>
              <a:rect l="l" t="t" r="r" b="b"/>
              <a:pathLst>
                <a:path w="1904" h="3175">
                  <a:moveTo>
                    <a:pt x="1676" y="3136"/>
                  </a:moveTo>
                  <a:lnTo>
                    <a:pt x="0" y="0"/>
                  </a:lnTo>
                </a:path>
              </a:pathLst>
            </a:custGeom>
            <a:ln w="5854">
              <a:solidFill>
                <a:srgbClr val="231F20"/>
              </a:solidFill>
            </a:ln>
          </p:spPr>
          <p:txBody>
            <a:bodyPr wrap="square" lIns="0" tIns="0" rIns="0" bIns="0" rtlCol="0"/>
            <a:lstStyle/>
            <a:p/>
          </p:txBody>
        </p:sp>
        <p:sp>
          <p:nvSpPr>
            <p:cNvPr id="1263" name="object 1263" descr=""/>
            <p:cNvSpPr/>
            <p:nvPr/>
          </p:nvSpPr>
          <p:spPr>
            <a:xfrm>
              <a:off x="4497356" y="201356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64" name="object 1264" descr=""/>
            <p:cNvSpPr/>
            <p:nvPr/>
          </p:nvSpPr>
          <p:spPr>
            <a:xfrm>
              <a:off x="4500699" y="2013565"/>
              <a:ext cx="1905" cy="3175"/>
            </a:xfrm>
            <a:custGeom>
              <a:avLst/>
              <a:gdLst/>
              <a:ahLst/>
              <a:cxnLst/>
              <a:rect l="l" t="t" r="r" b="b"/>
              <a:pathLst>
                <a:path w="1904" h="3175">
                  <a:moveTo>
                    <a:pt x="1879" y="3136"/>
                  </a:moveTo>
                  <a:lnTo>
                    <a:pt x="0" y="0"/>
                  </a:lnTo>
                </a:path>
              </a:pathLst>
            </a:custGeom>
            <a:ln w="5854">
              <a:solidFill>
                <a:srgbClr val="231F20"/>
              </a:solidFill>
            </a:ln>
          </p:spPr>
          <p:txBody>
            <a:bodyPr wrap="square" lIns="0" tIns="0" rIns="0" bIns="0" rtlCol="0"/>
            <a:lstStyle/>
            <a:p/>
          </p:txBody>
        </p:sp>
        <p:sp>
          <p:nvSpPr>
            <p:cNvPr id="1265" name="object 1265" descr=""/>
            <p:cNvSpPr/>
            <p:nvPr/>
          </p:nvSpPr>
          <p:spPr>
            <a:xfrm>
              <a:off x="4488997" y="2013565"/>
              <a:ext cx="1905" cy="3175"/>
            </a:xfrm>
            <a:custGeom>
              <a:avLst/>
              <a:gdLst/>
              <a:ahLst/>
              <a:cxnLst/>
              <a:rect l="l" t="t" r="r" b="b"/>
              <a:pathLst>
                <a:path w="1904" h="3175">
                  <a:moveTo>
                    <a:pt x="1879" y="3136"/>
                  </a:moveTo>
                  <a:lnTo>
                    <a:pt x="0" y="0"/>
                  </a:lnTo>
                </a:path>
              </a:pathLst>
            </a:custGeom>
            <a:ln w="5854">
              <a:solidFill>
                <a:srgbClr val="231F20"/>
              </a:solidFill>
            </a:ln>
          </p:spPr>
          <p:txBody>
            <a:bodyPr wrap="square" lIns="0" tIns="0" rIns="0" bIns="0" rtlCol="0"/>
            <a:lstStyle/>
            <a:p/>
          </p:txBody>
        </p:sp>
        <p:sp>
          <p:nvSpPr>
            <p:cNvPr id="1266" name="object 1266" descr=""/>
            <p:cNvSpPr/>
            <p:nvPr/>
          </p:nvSpPr>
          <p:spPr>
            <a:xfrm>
              <a:off x="4514912" y="2013563"/>
              <a:ext cx="1905" cy="3175"/>
            </a:xfrm>
            <a:custGeom>
              <a:avLst/>
              <a:gdLst/>
              <a:ahLst/>
              <a:cxnLst/>
              <a:rect l="l" t="t" r="r" b="b"/>
              <a:pathLst>
                <a:path w="1904" h="3175">
                  <a:moveTo>
                    <a:pt x="1663" y="0"/>
                  </a:moveTo>
                  <a:lnTo>
                    <a:pt x="0" y="3136"/>
                  </a:lnTo>
                </a:path>
              </a:pathLst>
            </a:custGeom>
            <a:ln w="5854">
              <a:solidFill>
                <a:srgbClr val="231F20"/>
              </a:solidFill>
            </a:ln>
          </p:spPr>
          <p:txBody>
            <a:bodyPr wrap="square" lIns="0" tIns="0" rIns="0" bIns="0" rtlCol="0"/>
            <a:lstStyle/>
            <a:p/>
          </p:txBody>
        </p:sp>
        <p:sp>
          <p:nvSpPr>
            <p:cNvPr id="1267" name="object 1267" descr=""/>
            <p:cNvSpPr/>
            <p:nvPr/>
          </p:nvSpPr>
          <p:spPr>
            <a:xfrm>
              <a:off x="4494846" y="2013565"/>
              <a:ext cx="1905" cy="3175"/>
            </a:xfrm>
            <a:custGeom>
              <a:avLst/>
              <a:gdLst/>
              <a:ahLst/>
              <a:cxnLst/>
              <a:rect l="l" t="t" r="r" b="b"/>
              <a:pathLst>
                <a:path w="1904" h="3175">
                  <a:moveTo>
                    <a:pt x="1879" y="3136"/>
                  </a:moveTo>
                  <a:lnTo>
                    <a:pt x="0" y="0"/>
                  </a:lnTo>
                </a:path>
              </a:pathLst>
            </a:custGeom>
            <a:ln w="5854">
              <a:solidFill>
                <a:srgbClr val="231F20"/>
              </a:solidFill>
            </a:ln>
          </p:spPr>
          <p:txBody>
            <a:bodyPr wrap="square" lIns="0" tIns="0" rIns="0" bIns="0" rtlCol="0"/>
            <a:lstStyle/>
            <a:p/>
          </p:txBody>
        </p:sp>
        <p:sp>
          <p:nvSpPr>
            <p:cNvPr id="1268" name="object 1268" descr=""/>
            <p:cNvSpPr/>
            <p:nvPr/>
          </p:nvSpPr>
          <p:spPr>
            <a:xfrm>
              <a:off x="4520752" y="2013563"/>
              <a:ext cx="1905" cy="3175"/>
            </a:xfrm>
            <a:custGeom>
              <a:avLst/>
              <a:gdLst/>
              <a:ahLst/>
              <a:cxnLst/>
              <a:rect l="l" t="t" r="r" b="b"/>
              <a:pathLst>
                <a:path w="1904" h="3175">
                  <a:moveTo>
                    <a:pt x="1676" y="0"/>
                  </a:moveTo>
                  <a:lnTo>
                    <a:pt x="0" y="3136"/>
                  </a:lnTo>
                </a:path>
              </a:pathLst>
            </a:custGeom>
            <a:ln w="5854">
              <a:solidFill>
                <a:srgbClr val="231F20"/>
              </a:solidFill>
            </a:ln>
          </p:spPr>
          <p:txBody>
            <a:bodyPr wrap="square" lIns="0" tIns="0" rIns="0" bIns="0" rtlCol="0"/>
            <a:lstStyle/>
            <a:p/>
          </p:txBody>
        </p:sp>
        <p:sp>
          <p:nvSpPr>
            <p:cNvPr id="1269" name="object 1269" descr=""/>
            <p:cNvSpPr/>
            <p:nvPr/>
          </p:nvSpPr>
          <p:spPr>
            <a:xfrm>
              <a:off x="4509058" y="201356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70" name="object 1270" descr=""/>
            <p:cNvSpPr/>
            <p:nvPr/>
          </p:nvSpPr>
          <p:spPr>
            <a:xfrm>
              <a:off x="4512393" y="2013565"/>
              <a:ext cx="1905" cy="3175"/>
            </a:xfrm>
            <a:custGeom>
              <a:avLst/>
              <a:gdLst/>
              <a:ahLst/>
              <a:cxnLst/>
              <a:rect l="l" t="t" r="r" b="b"/>
              <a:pathLst>
                <a:path w="1904" h="3175">
                  <a:moveTo>
                    <a:pt x="1676" y="3136"/>
                  </a:moveTo>
                  <a:lnTo>
                    <a:pt x="0" y="0"/>
                  </a:lnTo>
                </a:path>
              </a:pathLst>
            </a:custGeom>
            <a:ln w="5854">
              <a:solidFill>
                <a:srgbClr val="231F20"/>
              </a:solidFill>
            </a:ln>
          </p:spPr>
          <p:txBody>
            <a:bodyPr wrap="square" lIns="0" tIns="0" rIns="0" bIns="0" rtlCol="0"/>
            <a:lstStyle/>
            <a:p/>
          </p:txBody>
        </p:sp>
        <p:sp>
          <p:nvSpPr>
            <p:cNvPr id="1271" name="object 1271" descr=""/>
            <p:cNvSpPr/>
            <p:nvPr/>
          </p:nvSpPr>
          <p:spPr>
            <a:xfrm>
              <a:off x="4503205" y="2013563"/>
              <a:ext cx="1905" cy="3175"/>
            </a:xfrm>
            <a:custGeom>
              <a:avLst/>
              <a:gdLst/>
              <a:ahLst/>
              <a:cxnLst/>
              <a:rect l="l" t="t" r="r" b="b"/>
              <a:pathLst>
                <a:path w="1904" h="3175">
                  <a:moveTo>
                    <a:pt x="1879" y="0"/>
                  </a:moveTo>
                  <a:lnTo>
                    <a:pt x="0" y="3136"/>
                  </a:lnTo>
                </a:path>
              </a:pathLst>
            </a:custGeom>
            <a:ln w="5854">
              <a:solidFill>
                <a:srgbClr val="231F20"/>
              </a:solidFill>
            </a:ln>
          </p:spPr>
          <p:txBody>
            <a:bodyPr wrap="square" lIns="0" tIns="0" rIns="0" bIns="0" rtlCol="0"/>
            <a:lstStyle/>
            <a:p/>
          </p:txBody>
        </p:sp>
        <p:sp>
          <p:nvSpPr>
            <p:cNvPr id="1272" name="object 1272" descr=""/>
            <p:cNvSpPr/>
            <p:nvPr/>
          </p:nvSpPr>
          <p:spPr>
            <a:xfrm>
              <a:off x="4506547" y="2013565"/>
              <a:ext cx="1905" cy="3175"/>
            </a:xfrm>
            <a:custGeom>
              <a:avLst/>
              <a:gdLst/>
              <a:ahLst/>
              <a:cxnLst/>
              <a:rect l="l" t="t" r="r" b="b"/>
              <a:pathLst>
                <a:path w="1904" h="3175">
                  <a:moveTo>
                    <a:pt x="1879" y="3136"/>
                  </a:moveTo>
                  <a:lnTo>
                    <a:pt x="0" y="0"/>
                  </a:lnTo>
                </a:path>
              </a:pathLst>
            </a:custGeom>
            <a:ln w="5854">
              <a:solidFill>
                <a:srgbClr val="231F20"/>
              </a:solidFill>
            </a:ln>
          </p:spPr>
          <p:txBody>
            <a:bodyPr wrap="square" lIns="0" tIns="0" rIns="0" bIns="0" rtlCol="0"/>
            <a:lstStyle/>
            <a:p/>
          </p:txBody>
        </p:sp>
        <p:sp>
          <p:nvSpPr>
            <p:cNvPr id="1273" name="object 1273" descr=""/>
            <p:cNvSpPr/>
            <p:nvPr/>
          </p:nvSpPr>
          <p:spPr>
            <a:xfrm>
              <a:off x="4483355" y="2144160"/>
              <a:ext cx="0" cy="635"/>
            </a:xfrm>
            <a:custGeom>
              <a:avLst/>
              <a:gdLst/>
              <a:ahLst/>
              <a:cxnLst/>
              <a:rect l="l" t="t" r="r" b="b"/>
              <a:pathLst>
                <a:path w="0" h="635">
                  <a:moveTo>
                    <a:pt x="0" y="0"/>
                  </a:moveTo>
                  <a:lnTo>
                    <a:pt x="0" y="215"/>
                  </a:lnTo>
                </a:path>
              </a:pathLst>
            </a:custGeom>
            <a:ln w="5854">
              <a:solidFill>
                <a:srgbClr val="231F20"/>
              </a:solidFill>
            </a:ln>
          </p:spPr>
          <p:txBody>
            <a:bodyPr wrap="square" lIns="0" tIns="0" rIns="0" bIns="0" rtlCol="0"/>
            <a:lstStyle/>
            <a:p/>
          </p:txBody>
        </p:sp>
        <p:sp>
          <p:nvSpPr>
            <p:cNvPr id="1274" name="object 1274" descr=""/>
            <p:cNvSpPr/>
            <p:nvPr/>
          </p:nvSpPr>
          <p:spPr>
            <a:xfrm>
              <a:off x="4573421" y="1939389"/>
              <a:ext cx="5080" cy="5715"/>
            </a:xfrm>
            <a:custGeom>
              <a:avLst/>
              <a:gdLst/>
              <a:ahLst/>
              <a:cxnLst/>
              <a:rect l="l" t="t" r="r" b="b"/>
              <a:pathLst>
                <a:path w="5079" h="5714">
                  <a:moveTo>
                    <a:pt x="4800" y="5638"/>
                  </a:moveTo>
                  <a:lnTo>
                    <a:pt x="4381" y="3975"/>
                  </a:lnTo>
                  <a:lnTo>
                    <a:pt x="3543" y="2298"/>
                  </a:lnTo>
                  <a:lnTo>
                    <a:pt x="2082" y="838"/>
                  </a:lnTo>
                  <a:lnTo>
                    <a:pt x="1041" y="203"/>
                  </a:lnTo>
                  <a:lnTo>
                    <a:pt x="0" y="0"/>
                  </a:lnTo>
                </a:path>
              </a:pathLst>
            </a:custGeom>
            <a:ln w="5854">
              <a:solidFill>
                <a:srgbClr val="231F20"/>
              </a:solidFill>
            </a:ln>
          </p:spPr>
          <p:txBody>
            <a:bodyPr wrap="square" lIns="0" tIns="0" rIns="0" bIns="0" rtlCol="0"/>
            <a:lstStyle/>
            <a:p/>
          </p:txBody>
        </p:sp>
        <p:sp>
          <p:nvSpPr>
            <p:cNvPr id="1275" name="object 1275" descr=""/>
            <p:cNvSpPr/>
            <p:nvPr/>
          </p:nvSpPr>
          <p:spPr>
            <a:xfrm>
              <a:off x="4571114" y="1927900"/>
              <a:ext cx="1270" cy="3175"/>
            </a:xfrm>
            <a:custGeom>
              <a:avLst/>
              <a:gdLst/>
              <a:ahLst/>
              <a:cxnLst/>
              <a:rect l="l" t="t" r="r" b="b"/>
              <a:pathLst>
                <a:path w="1270" h="3175">
                  <a:moveTo>
                    <a:pt x="0" y="2921"/>
                  </a:moveTo>
                  <a:lnTo>
                    <a:pt x="215" y="1663"/>
                  </a:lnTo>
                  <a:lnTo>
                    <a:pt x="419" y="825"/>
                  </a:lnTo>
                  <a:lnTo>
                    <a:pt x="838" y="203"/>
                  </a:lnTo>
                  <a:lnTo>
                    <a:pt x="1257" y="0"/>
                  </a:lnTo>
                </a:path>
              </a:pathLst>
            </a:custGeom>
            <a:ln w="5854">
              <a:solidFill>
                <a:srgbClr val="231F20"/>
              </a:solidFill>
            </a:ln>
          </p:spPr>
          <p:txBody>
            <a:bodyPr wrap="square" lIns="0" tIns="0" rIns="0" bIns="0" rtlCol="0"/>
            <a:lstStyle/>
            <a:p/>
          </p:txBody>
        </p:sp>
        <p:sp>
          <p:nvSpPr>
            <p:cNvPr id="1276" name="object 1276" descr=""/>
            <p:cNvSpPr/>
            <p:nvPr/>
          </p:nvSpPr>
          <p:spPr>
            <a:xfrm>
              <a:off x="4572793" y="1926638"/>
              <a:ext cx="6985" cy="17780"/>
            </a:xfrm>
            <a:custGeom>
              <a:avLst/>
              <a:gdLst/>
              <a:ahLst/>
              <a:cxnLst/>
              <a:rect l="l" t="t" r="r" b="b"/>
              <a:pathLst>
                <a:path w="6985" h="17780">
                  <a:moveTo>
                    <a:pt x="622" y="12331"/>
                  </a:moveTo>
                  <a:lnTo>
                    <a:pt x="1879" y="12331"/>
                  </a:lnTo>
                  <a:lnTo>
                    <a:pt x="3124" y="12954"/>
                  </a:lnTo>
                  <a:lnTo>
                    <a:pt x="4165" y="13589"/>
                  </a:lnTo>
                  <a:lnTo>
                    <a:pt x="5003" y="14211"/>
                  </a:lnTo>
                  <a:lnTo>
                    <a:pt x="6057" y="15887"/>
                  </a:lnTo>
                  <a:lnTo>
                    <a:pt x="6464" y="17551"/>
                  </a:lnTo>
                  <a:lnTo>
                    <a:pt x="6261" y="10871"/>
                  </a:lnTo>
                  <a:lnTo>
                    <a:pt x="1041" y="215"/>
                  </a:lnTo>
                  <a:lnTo>
                    <a:pt x="0" y="0"/>
                  </a:lnTo>
                </a:path>
              </a:pathLst>
            </a:custGeom>
            <a:ln w="5854">
              <a:solidFill>
                <a:srgbClr val="231F20"/>
              </a:solidFill>
            </a:ln>
          </p:spPr>
          <p:txBody>
            <a:bodyPr wrap="square" lIns="0" tIns="0" rIns="0" bIns="0" rtlCol="0"/>
            <a:lstStyle/>
            <a:p/>
          </p:txBody>
        </p:sp>
        <p:sp>
          <p:nvSpPr>
            <p:cNvPr id="1277" name="object 1277" descr=""/>
            <p:cNvSpPr/>
            <p:nvPr/>
          </p:nvSpPr>
          <p:spPr>
            <a:xfrm>
              <a:off x="4579052" y="1937506"/>
              <a:ext cx="3175" cy="14604"/>
            </a:xfrm>
            <a:custGeom>
              <a:avLst/>
              <a:gdLst/>
              <a:ahLst/>
              <a:cxnLst/>
              <a:rect l="l" t="t" r="r" b="b"/>
              <a:pathLst>
                <a:path w="3175" h="14605">
                  <a:moveTo>
                    <a:pt x="0" y="0"/>
                  </a:moveTo>
                  <a:lnTo>
                    <a:pt x="215" y="2921"/>
                  </a:lnTo>
                  <a:lnTo>
                    <a:pt x="419" y="5854"/>
                  </a:lnTo>
                  <a:lnTo>
                    <a:pt x="419" y="8153"/>
                  </a:lnTo>
                  <a:lnTo>
                    <a:pt x="635" y="10236"/>
                  </a:lnTo>
                  <a:lnTo>
                    <a:pt x="838" y="11912"/>
                  </a:lnTo>
                  <a:lnTo>
                    <a:pt x="838" y="13169"/>
                  </a:lnTo>
                  <a:lnTo>
                    <a:pt x="1054" y="13792"/>
                  </a:lnTo>
                  <a:lnTo>
                    <a:pt x="1257" y="14211"/>
                  </a:lnTo>
                  <a:lnTo>
                    <a:pt x="2717" y="14211"/>
                  </a:lnTo>
                </a:path>
              </a:pathLst>
            </a:custGeom>
            <a:ln w="5854">
              <a:solidFill>
                <a:srgbClr val="231F20"/>
              </a:solidFill>
            </a:ln>
          </p:spPr>
          <p:txBody>
            <a:bodyPr wrap="square" lIns="0" tIns="0" rIns="0" bIns="0" rtlCol="0"/>
            <a:lstStyle/>
            <a:p/>
          </p:txBody>
        </p:sp>
        <p:sp>
          <p:nvSpPr>
            <p:cNvPr id="1278" name="object 1278" descr=""/>
            <p:cNvSpPr/>
            <p:nvPr/>
          </p:nvSpPr>
          <p:spPr>
            <a:xfrm>
              <a:off x="4524303" y="1932489"/>
              <a:ext cx="635" cy="0"/>
            </a:xfrm>
            <a:custGeom>
              <a:avLst/>
              <a:gdLst/>
              <a:ahLst/>
              <a:cxnLst/>
              <a:rect l="l" t="t" r="r" b="b"/>
              <a:pathLst>
                <a:path w="635" h="0">
                  <a:moveTo>
                    <a:pt x="215" y="0"/>
                  </a:moveTo>
                  <a:lnTo>
                    <a:pt x="0" y="0"/>
                  </a:lnTo>
                </a:path>
              </a:pathLst>
            </a:custGeom>
            <a:ln w="5854">
              <a:solidFill>
                <a:srgbClr val="231F20"/>
              </a:solidFill>
            </a:ln>
          </p:spPr>
          <p:txBody>
            <a:bodyPr wrap="square" lIns="0" tIns="0" rIns="0" bIns="0" rtlCol="0"/>
            <a:lstStyle/>
            <a:p/>
          </p:txBody>
        </p:sp>
        <p:sp>
          <p:nvSpPr>
            <p:cNvPr id="1279" name="object 1279" descr=""/>
            <p:cNvSpPr/>
            <p:nvPr/>
          </p:nvSpPr>
          <p:spPr>
            <a:xfrm>
              <a:off x="4534757" y="1932489"/>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1280" name="object 1280" descr=""/>
            <p:cNvSpPr/>
            <p:nvPr/>
          </p:nvSpPr>
          <p:spPr>
            <a:xfrm>
              <a:off x="4528903" y="1932489"/>
              <a:ext cx="1905" cy="0"/>
            </a:xfrm>
            <a:custGeom>
              <a:avLst/>
              <a:gdLst/>
              <a:ahLst/>
              <a:cxnLst/>
              <a:rect l="l" t="t" r="r" b="b"/>
              <a:pathLst>
                <a:path w="1904" h="0">
                  <a:moveTo>
                    <a:pt x="0" y="0"/>
                  </a:moveTo>
                  <a:lnTo>
                    <a:pt x="1460" y="0"/>
                  </a:lnTo>
                </a:path>
              </a:pathLst>
            </a:custGeom>
            <a:ln w="5854">
              <a:solidFill>
                <a:srgbClr val="231F20"/>
              </a:solidFill>
            </a:ln>
          </p:spPr>
          <p:txBody>
            <a:bodyPr wrap="square" lIns="0" tIns="0" rIns="0" bIns="0" rtlCol="0"/>
            <a:lstStyle/>
            <a:p/>
          </p:txBody>
        </p:sp>
        <p:sp>
          <p:nvSpPr>
            <p:cNvPr id="1281" name="object 1281" descr=""/>
            <p:cNvSpPr/>
            <p:nvPr/>
          </p:nvSpPr>
          <p:spPr>
            <a:xfrm>
              <a:off x="4557323" y="1856433"/>
              <a:ext cx="1270" cy="26670"/>
            </a:xfrm>
            <a:custGeom>
              <a:avLst/>
              <a:gdLst/>
              <a:ahLst/>
              <a:cxnLst/>
              <a:rect l="l" t="t" r="r" b="b"/>
              <a:pathLst>
                <a:path w="1270" h="26669">
                  <a:moveTo>
                    <a:pt x="0" y="0"/>
                  </a:moveTo>
                  <a:lnTo>
                    <a:pt x="215" y="215"/>
                  </a:lnTo>
                  <a:lnTo>
                    <a:pt x="215" y="419"/>
                  </a:lnTo>
                  <a:lnTo>
                    <a:pt x="215" y="1054"/>
                  </a:lnTo>
                  <a:lnTo>
                    <a:pt x="419" y="1879"/>
                  </a:lnTo>
                  <a:lnTo>
                    <a:pt x="419" y="2921"/>
                  </a:lnTo>
                  <a:lnTo>
                    <a:pt x="419" y="3962"/>
                  </a:lnTo>
                  <a:lnTo>
                    <a:pt x="622" y="7112"/>
                  </a:lnTo>
                  <a:lnTo>
                    <a:pt x="622" y="10858"/>
                  </a:lnTo>
                  <a:lnTo>
                    <a:pt x="838" y="15468"/>
                  </a:lnTo>
                  <a:lnTo>
                    <a:pt x="1054" y="20472"/>
                  </a:lnTo>
                  <a:lnTo>
                    <a:pt x="1054" y="26327"/>
                  </a:lnTo>
                </a:path>
              </a:pathLst>
            </a:custGeom>
            <a:ln w="5854">
              <a:solidFill>
                <a:srgbClr val="231F20"/>
              </a:solidFill>
            </a:ln>
          </p:spPr>
          <p:txBody>
            <a:bodyPr wrap="square" lIns="0" tIns="0" rIns="0" bIns="0" rtlCol="0"/>
            <a:lstStyle/>
            <a:p/>
          </p:txBody>
        </p:sp>
        <p:sp>
          <p:nvSpPr>
            <p:cNvPr id="1282" name="object 1282" descr=""/>
            <p:cNvSpPr/>
            <p:nvPr/>
          </p:nvSpPr>
          <p:spPr>
            <a:xfrm>
              <a:off x="4538521" y="1922676"/>
              <a:ext cx="3175" cy="31750"/>
            </a:xfrm>
            <a:custGeom>
              <a:avLst/>
              <a:gdLst/>
              <a:ahLst/>
              <a:cxnLst/>
              <a:rect l="l" t="t" r="r" b="b"/>
              <a:pathLst>
                <a:path w="3175" h="31750">
                  <a:moveTo>
                    <a:pt x="2921" y="31127"/>
                  </a:moveTo>
                  <a:lnTo>
                    <a:pt x="2705" y="30924"/>
                  </a:lnTo>
                  <a:lnTo>
                    <a:pt x="2705" y="29667"/>
                  </a:lnTo>
                  <a:lnTo>
                    <a:pt x="2501" y="27990"/>
                  </a:lnTo>
                  <a:lnTo>
                    <a:pt x="2501" y="25488"/>
                  </a:lnTo>
                  <a:lnTo>
                    <a:pt x="2298" y="22352"/>
                  </a:lnTo>
                  <a:lnTo>
                    <a:pt x="2298" y="18796"/>
                  </a:lnTo>
                  <a:lnTo>
                    <a:pt x="2082" y="14414"/>
                  </a:lnTo>
                  <a:lnTo>
                    <a:pt x="1879" y="9817"/>
                  </a:lnTo>
                  <a:lnTo>
                    <a:pt x="825" y="5003"/>
                  </a:lnTo>
                  <a:lnTo>
                    <a:pt x="0" y="0"/>
                  </a:lnTo>
                </a:path>
              </a:pathLst>
            </a:custGeom>
            <a:ln w="5854">
              <a:solidFill>
                <a:srgbClr val="231F20"/>
              </a:solidFill>
            </a:ln>
          </p:spPr>
          <p:txBody>
            <a:bodyPr wrap="square" lIns="0" tIns="0" rIns="0" bIns="0" rtlCol="0"/>
            <a:lstStyle/>
            <a:p/>
          </p:txBody>
        </p:sp>
        <p:sp>
          <p:nvSpPr>
            <p:cNvPr id="1283" name="object 1283" descr=""/>
            <p:cNvSpPr/>
            <p:nvPr/>
          </p:nvSpPr>
          <p:spPr>
            <a:xfrm>
              <a:off x="4555865" y="1922676"/>
              <a:ext cx="3175" cy="31750"/>
            </a:xfrm>
            <a:custGeom>
              <a:avLst/>
              <a:gdLst/>
              <a:ahLst/>
              <a:cxnLst/>
              <a:rect l="l" t="t" r="r" b="b"/>
              <a:pathLst>
                <a:path w="3175" h="31750">
                  <a:moveTo>
                    <a:pt x="2921" y="31127"/>
                  </a:moveTo>
                  <a:lnTo>
                    <a:pt x="2921" y="30924"/>
                  </a:lnTo>
                  <a:lnTo>
                    <a:pt x="2705" y="29667"/>
                  </a:lnTo>
                  <a:lnTo>
                    <a:pt x="2705" y="27990"/>
                  </a:lnTo>
                  <a:lnTo>
                    <a:pt x="2501" y="25488"/>
                  </a:lnTo>
                  <a:lnTo>
                    <a:pt x="2501" y="22352"/>
                  </a:lnTo>
                  <a:lnTo>
                    <a:pt x="2298" y="18796"/>
                  </a:lnTo>
                  <a:lnTo>
                    <a:pt x="2298" y="14617"/>
                  </a:lnTo>
                  <a:lnTo>
                    <a:pt x="2082" y="9817"/>
                  </a:lnTo>
                  <a:lnTo>
                    <a:pt x="1041" y="5003"/>
                  </a:lnTo>
                  <a:lnTo>
                    <a:pt x="0" y="0"/>
                  </a:lnTo>
                </a:path>
              </a:pathLst>
            </a:custGeom>
            <a:ln w="5854">
              <a:solidFill>
                <a:srgbClr val="231F20"/>
              </a:solidFill>
            </a:ln>
          </p:spPr>
          <p:txBody>
            <a:bodyPr wrap="square" lIns="0" tIns="0" rIns="0" bIns="0" rtlCol="0"/>
            <a:lstStyle/>
            <a:p/>
          </p:txBody>
        </p:sp>
        <p:sp>
          <p:nvSpPr>
            <p:cNvPr id="1284" name="object 1284" descr=""/>
            <p:cNvSpPr/>
            <p:nvPr/>
          </p:nvSpPr>
          <p:spPr>
            <a:xfrm>
              <a:off x="4532673" y="1922676"/>
              <a:ext cx="3175" cy="31750"/>
            </a:xfrm>
            <a:custGeom>
              <a:avLst/>
              <a:gdLst/>
              <a:ahLst/>
              <a:cxnLst/>
              <a:rect l="l" t="t" r="r" b="b"/>
              <a:pathLst>
                <a:path w="3175" h="31750">
                  <a:moveTo>
                    <a:pt x="2921" y="31127"/>
                  </a:moveTo>
                  <a:lnTo>
                    <a:pt x="2705" y="30924"/>
                  </a:lnTo>
                  <a:lnTo>
                    <a:pt x="2705" y="29667"/>
                  </a:lnTo>
                  <a:lnTo>
                    <a:pt x="2501" y="27990"/>
                  </a:lnTo>
                  <a:lnTo>
                    <a:pt x="2501" y="25488"/>
                  </a:lnTo>
                  <a:lnTo>
                    <a:pt x="2298" y="22352"/>
                  </a:lnTo>
                  <a:lnTo>
                    <a:pt x="2298" y="18796"/>
                  </a:lnTo>
                  <a:lnTo>
                    <a:pt x="2082" y="14414"/>
                  </a:lnTo>
                  <a:lnTo>
                    <a:pt x="2082" y="9817"/>
                  </a:lnTo>
                  <a:lnTo>
                    <a:pt x="825" y="5003"/>
                  </a:lnTo>
                  <a:lnTo>
                    <a:pt x="0" y="0"/>
                  </a:lnTo>
                </a:path>
              </a:pathLst>
            </a:custGeom>
            <a:ln w="5854">
              <a:solidFill>
                <a:srgbClr val="231F20"/>
              </a:solidFill>
            </a:ln>
          </p:spPr>
          <p:txBody>
            <a:bodyPr wrap="square" lIns="0" tIns="0" rIns="0" bIns="0" rtlCol="0"/>
            <a:lstStyle/>
            <a:p/>
          </p:txBody>
        </p:sp>
        <p:sp>
          <p:nvSpPr>
            <p:cNvPr id="1285" name="object 1285" descr=""/>
            <p:cNvSpPr/>
            <p:nvPr/>
          </p:nvSpPr>
          <p:spPr>
            <a:xfrm>
              <a:off x="4551264" y="1950672"/>
              <a:ext cx="1270" cy="2540"/>
            </a:xfrm>
            <a:custGeom>
              <a:avLst/>
              <a:gdLst/>
              <a:ahLst/>
              <a:cxnLst/>
              <a:rect l="l" t="t" r="r" b="b"/>
              <a:pathLst>
                <a:path w="1270" h="2539">
                  <a:moveTo>
                    <a:pt x="0" y="0"/>
                  </a:moveTo>
                  <a:lnTo>
                    <a:pt x="1257" y="2298"/>
                  </a:lnTo>
                </a:path>
              </a:pathLst>
            </a:custGeom>
            <a:ln w="5854">
              <a:solidFill>
                <a:srgbClr val="231F20"/>
              </a:solidFill>
            </a:ln>
          </p:spPr>
          <p:txBody>
            <a:bodyPr wrap="square" lIns="0" tIns="0" rIns="0" bIns="0" rtlCol="0"/>
            <a:lstStyle/>
            <a:p/>
          </p:txBody>
        </p:sp>
        <p:sp>
          <p:nvSpPr>
            <p:cNvPr id="1286" name="object 1286" descr=""/>
            <p:cNvSpPr/>
            <p:nvPr/>
          </p:nvSpPr>
          <p:spPr>
            <a:xfrm>
              <a:off x="4550215" y="1922676"/>
              <a:ext cx="3175" cy="31750"/>
            </a:xfrm>
            <a:custGeom>
              <a:avLst/>
              <a:gdLst/>
              <a:ahLst/>
              <a:cxnLst/>
              <a:rect l="l" t="t" r="r" b="b"/>
              <a:pathLst>
                <a:path w="3175" h="31750">
                  <a:moveTo>
                    <a:pt x="2717" y="31127"/>
                  </a:moveTo>
                  <a:lnTo>
                    <a:pt x="2717" y="30708"/>
                  </a:lnTo>
                  <a:lnTo>
                    <a:pt x="2514" y="29667"/>
                  </a:lnTo>
                  <a:lnTo>
                    <a:pt x="2514" y="27787"/>
                  </a:lnTo>
                  <a:lnTo>
                    <a:pt x="2298" y="25488"/>
                  </a:lnTo>
                  <a:lnTo>
                    <a:pt x="2298" y="22352"/>
                  </a:lnTo>
                  <a:lnTo>
                    <a:pt x="2095" y="18592"/>
                  </a:lnTo>
                  <a:lnTo>
                    <a:pt x="2095" y="14414"/>
                  </a:lnTo>
                  <a:lnTo>
                    <a:pt x="1892" y="9817"/>
                  </a:lnTo>
                  <a:lnTo>
                    <a:pt x="838" y="5003"/>
                  </a:lnTo>
                  <a:lnTo>
                    <a:pt x="0" y="0"/>
                  </a:lnTo>
                </a:path>
              </a:pathLst>
            </a:custGeom>
            <a:ln w="5854">
              <a:solidFill>
                <a:srgbClr val="231F20"/>
              </a:solidFill>
            </a:ln>
          </p:spPr>
          <p:txBody>
            <a:bodyPr wrap="square" lIns="0" tIns="0" rIns="0" bIns="0" rtlCol="0"/>
            <a:lstStyle/>
            <a:p/>
          </p:txBody>
        </p:sp>
        <p:sp>
          <p:nvSpPr>
            <p:cNvPr id="1287" name="object 1287" descr=""/>
            <p:cNvSpPr/>
            <p:nvPr/>
          </p:nvSpPr>
          <p:spPr>
            <a:xfrm>
              <a:off x="4536224" y="1922673"/>
              <a:ext cx="3175" cy="31750"/>
            </a:xfrm>
            <a:custGeom>
              <a:avLst/>
              <a:gdLst/>
              <a:ahLst/>
              <a:cxnLst/>
              <a:rect l="l" t="t" r="r" b="b"/>
              <a:pathLst>
                <a:path w="3175" h="31750">
                  <a:moveTo>
                    <a:pt x="1460" y="0"/>
                  </a:moveTo>
                  <a:lnTo>
                    <a:pt x="838" y="5016"/>
                  </a:lnTo>
                  <a:lnTo>
                    <a:pt x="0" y="9817"/>
                  </a:lnTo>
                  <a:lnTo>
                    <a:pt x="0" y="14414"/>
                  </a:lnTo>
                  <a:lnTo>
                    <a:pt x="203" y="18796"/>
                  </a:lnTo>
                  <a:lnTo>
                    <a:pt x="203" y="22352"/>
                  </a:lnTo>
                  <a:lnTo>
                    <a:pt x="406" y="25488"/>
                  </a:lnTo>
                  <a:lnTo>
                    <a:pt x="406" y="28003"/>
                  </a:lnTo>
                  <a:lnTo>
                    <a:pt x="622" y="29667"/>
                  </a:lnTo>
                  <a:lnTo>
                    <a:pt x="622" y="30924"/>
                  </a:lnTo>
                  <a:lnTo>
                    <a:pt x="838" y="31127"/>
                  </a:lnTo>
                  <a:lnTo>
                    <a:pt x="2717" y="28003"/>
                  </a:lnTo>
                </a:path>
              </a:pathLst>
            </a:custGeom>
            <a:ln w="5854">
              <a:solidFill>
                <a:srgbClr val="231F20"/>
              </a:solidFill>
            </a:ln>
          </p:spPr>
          <p:txBody>
            <a:bodyPr wrap="square" lIns="0" tIns="0" rIns="0" bIns="0" rtlCol="0"/>
            <a:lstStyle/>
            <a:p/>
          </p:txBody>
        </p:sp>
        <p:sp>
          <p:nvSpPr>
            <p:cNvPr id="1288" name="object 1288" descr=""/>
            <p:cNvSpPr/>
            <p:nvPr/>
          </p:nvSpPr>
          <p:spPr>
            <a:xfrm>
              <a:off x="4526819" y="1922676"/>
              <a:ext cx="3175" cy="31750"/>
            </a:xfrm>
            <a:custGeom>
              <a:avLst/>
              <a:gdLst/>
              <a:ahLst/>
              <a:cxnLst/>
              <a:rect l="l" t="t" r="r" b="b"/>
              <a:pathLst>
                <a:path w="3175" h="31750">
                  <a:moveTo>
                    <a:pt x="2921" y="31127"/>
                  </a:moveTo>
                  <a:lnTo>
                    <a:pt x="2717" y="30924"/>
                  </a:lnTo>
                  <a:lnTo>
                    <a:pt x="2717" y="29667"/>
                  </a:lnTo>
                  <a:lnTo>
                    <a:pt x="2501" y="27990"/>
                  </a:lnTo>
                  <a:lnTo>
                    <a:pt x="2501" y="25488"/>
                  </a:lnTo>
                  <a:lnTo>
                    <a:pt x="2298" y="22352"/>
                  </a:lnTo>
                  <a:lnTo>
                    <a:pt x="2298" y="18796"/>
                  </a:lnTo>
                  <a:lnTo>
                    <a:pt x="2082" y="14414"/>
                  </a:lnTo>
                  <a:lnTo>
                    <a:pt x="2082" y="9817"/>
                  </a:lnTo>
                  <a:lnTo>
                    <a:pt x="825" y="5003"/>
                  </a:lnTo>
                  <a:lnTo>
                    <a:pt x="0" y="0"/>
                  </a:lnTo>
                </a:path>
              </a:pathLst>
            </a:custGeom>
            <a:ln w="5854">
              <a:solidFill>
                <a:srgbClr val="231F20"/>
              </a:solidFill>
            </a:ln>
          </p:spPr>
          <p:txBody>
            <a:bodyPr wrap="square" lIns="0" tIns="0" rIns="0" bIns="0" rtlCol="0"/>
            <a:lstStyle/>
            <a:p/>
          </p:txBody>
        </p:sp>
        <p:sp>
          <p:nvSpPr>
            <p:cNvPr id="1289" name="object 1289" descr=""/>
            <p:cNvSpPr/>
            <p:nvPr/>
          </p:nvSpPr>
          <p:spPr>
            <a:xfrm>
              <a:off x="4530369" y="1922673"/>
              <a:ext cx="3175" cy="31750"/>
            </a:xfrm>
            <a:custGeom>
              <a:avLst/>
              <a:gdLst/>
              <a:ahLst/>
              <a:cxnLst/>
              <a:rect l="l" t="t" r="r" b="b"/>
              <a:pathLst>
                <a:path w="3175" h="31750">
                  <a:moveTo>
                    <a:pt x="1460" y="0"/>
                  </a:moveTo>
                  <a:lnTo>
                    <a:pt x="838" y="5016"/>
                  </a:lnTo>
                  <a:lnTo>
                    <a:pt x="0" y="9817"/>
                  </a:lnTo>
                  <a:lnTo>
                    <a:pt x="0" y="14414"/>
                  </a:lnTo>
                  <a:lnTo>
                    <a:pt x="203" y="18796"/>
                  </a:lnTo>
                  <a:lnTo>
                    <a:pt x="203" y="22352"/>
                  </a:lnTo>
                  <a:lnTo>
                    <a:pt x="419" y="25488"/>
                  </a:lnTo>
                  <a:lnTo>
                    <a:pt x="419" y="28003"/>
                  </a:lnTo>
                  <a:lnTo>
                    <a:pt x="622" y="29667"/>
                  </a:lnTo>
                  <a:lnTo>
                    <a:pt x="622" y="30924"/>
                  </a:lnTo>
                  <a:lnTo>
                    <a:pt x="838" y="31127"/>
                  </a:lnTo>
                  <a:lnTo>
                    <a:pt x="2717" y="28003"/>
                  </a:lnTo>
                </a:path>
              </a:pathLst>
            </a:custGeom>
            <a:ln w="5854">
              <a:solidFill>
                <a:srgbClr val="231F20"/>
              </a:solidFill>
            </a:ln>
          </p:spPr>
          <p:txBody>
            <a:bodyPr wrap="square" lIns="0" tIns="0" rIns="0" bIns="0" rtlCol="0"/>
            <a:lstStyle/>
            <a:p/>
          </p:txBody>
        </p:sp>
        <p:sp>
          <p:nvSpPr>
            <p:cNvPr id="1290" name="object 1290" descr=""/>
            <p:cNvSpPr/>
            <p:nvPr/>
          </p:nvSpPr>
          <p:spPr>
            <a:xfrm>
              <a:off x="4524523" y="1922673"/>
              <a:ext cx="3175" cy="31750"/>
            </a:xfrm>
            <a:custGeom>
              <a:avLst/>
              <a:gdLst/>
              <a:ahLst/>
              <a:cxnLst/>
              <a:rect l="l" t="t" r="r" b="b"/>
              <a:pathLst>
                <a:path w="3175" h="31750">
                  <a:moveTo>
                    <a:pt x="1663" y="0"/>
                  </a:moveTo>
                  <a:lnTo>
                    <a:pt x="838" y="5016"/>
                  </a:lnTo>
                  <a:lnTo>
                    <a:pt x="0" y="9817"/>
                  </a:lnTo>
                  <a:lnTo>
                    <a:pt x="0" y="14414"/>
                  </a:lnTo>
                  <a:lnTo>
                    <a:pt x="203" y="18796"/>
                  </a:lnTo>
                  <a:lnTo>
                    <a:pt x="203" y="22352"/>
                  </a:lnTo>
                  <a:lnTo>
                    <a:pt x="406" y="25488"/>
                  </a:lnTo>
                  <a:lnTo>
                    <a:pt x="406" y="28003"/>
                  </a:lnTo>
                  <a:lnTo>
                    <a:pt x="622" y="29667"/>
                  </a:lnTo>
                  <a:lnTo>
                    <a:pt x="838" y="30924"/>
                  </a:lnTo>
                  <a:lnTo>
                    <a:pt x="838" y="31127"/>
                  </a:lnTo>
                  <a:lnTo>
                    <a:pt x="2717" y="28003"/>
                  </a:lnTo>
                </a:path>
              </a:pathLst>
            </a:custGeom>
            <a:ln w="5854">
              <a:solidFill>
                <a:srgbClr val="231F20"/>
              </a:solidFill>
            </a:ln>
          </p:spPr>
          <p:txBody>
            <a:bodyPr wrap="square" lIns="0" tIns="0" rIns="0" bIns="0" rtlCol="0"/>
            <a:lstStyle/>
            <a:p/>
          </p:txBody>
        </p:sp>
        <p:sp>
          <p:nvSpPr>
            <p:cNvPr id="1291" name="object 1291" descr=""/>
            <p:cNvSpPr/>
            <p:nvPr/>
          </p:nvSpPr>
          <p:spPr>
            <a:xfrm>
              <a:off x="4547709" y="1922673"/>
              <a:ext cx="3175" cy="31750"/>
            </a:xfrm>
            <a:custGeom>
              <a:avLst/>
              <a:gdLst/>
              <a:ahLst/>
              <a:cxnLst/>
              <a:rect l="l" t="t" r="r" b="b"/>
              <a:pathLst>
                <a:path w="3175" h="31750">
                  <a:moveTo>
                    <a:pt x="1676" y="0"/>
                  </a:moveTo>
                  <a:lnTo>
                    <a:pt x="1054" y="5016"/>
                  </a:lnTo>
                  <a:lnTo>
                    <a:pt x="0" y="9817"/>
                  </a:lnTo>
                  <a:lnTo>
                    <a:pt x="215" y="14617"/>
                  </a:lnTo>
                  <a:lnTo>
                    <a:pt x="215" y="18796"/>
                  </a:lnTo>
                  <a:lnTo>
                    <a:pt x="419" y="22352"/>
                  </a:lnTo>
                  <a:lnTo>
                    <a:pt x="419" y="25488"/>
                  </a:lnTo>
                  <a:lnTo>
                    <a:pt x="622" y="28003"/>
                  </a:lnTo>
                  <a:lnTo>
                    <a:pt x="838" y="29667"/>
                  </a:lnTo>
                  <a:lnTo>
                    <a:pt x="838" y="30924"/>
                  </a:lnTo>
                  <a:lnTo>
                    <a:pt x="1054" y="31127"/>
                  </a:lnTo>
                  <a:lnTo>
                    <a:pt x="2717" y="28003"/>
                  </a:lnTo>
                </a:path>
              </a:pathLst>
            </a:custGeom>
            <a:ln w="5854">
              <a:solidFill>
                <a:srgbClr val="231F20"/>
              </a:solidFill>
            </a:ln>
          </p:spPr>
          <p:txBody>
            <a:bodyPr wrap="square" lIns="0" tIns="0" rIns="0" bIns="0" rtlCol="0"/>
            <a:lstStyle/>
            <a:p/>
          </p:txBody>
        </p:sp>
        <p:sp>
          <p:nvSpPr>
            <p:cNvPr id="1292" name="object 1292" descr=""/>
            <p:cNvSpPr/>
            <p:nvPr/>
          </p:nvSpPr>
          <p:spPr>
            <a:xfrm>
              <a:off x="4541861" y="1922668"/>
              <a:ext cx="3175" cy="31750"/>
            </a:xfrm>
            <a:custGeom>
              <a:avLst/>
              <a:gdLst/>
              <a:ahLst/>
              <a:cxnLst/>
              <a:rect l="l" t="t" r="r" b="b"/>
              <a:pathLst>
                <a:path w="3175" h="31750">
                  <a:moveTo>
                    <a:pt x="2717" y="28003"/>
                  </a:moveTo>
                  <a:lnTo>
                    <a:pt x="1041" y="31140"/>
                  </a:lnTo>
                  <a:lnTo>
                    <a:pt x="838" y="30924"/>
                  </a:lnTo>
                  <a:lnTo>
                    <a:pt x="838" y="29679"/>
                  </a:lnTo>
                  <a:lnTo>
                    <a:pt x="622" y="28003"/>
                  </a:lnTo>
                  <a:lnTo>
                    <a:pt x="622" y="25501"/>
                  </a:lnTo>
                  <a:lnTo>
                    <a:pt x="419" y="22364"/>
                  </a:lnTo>
                  <a:lnTo>
                    <a:pt x="203" y="18808"/>
                  </a:lnTo>
                  <a:lnTo>
                    <a:pt x="203" y="14630"/>
                  </a:lnTo>
                  <a:lnTo>
                    <a:pt x="0" y="9817"/>
                  </a:lnTo>
                  <a:lnTo>
                    <a:pt x="1041" y="5016"/>
                  </a:lnTo>
                  <a:lnTo>
                    <a:pt x="1663" y="0"/>
                  </a:lnTo>
                </a:path>
              </a:pathLst>
            </a:custGeom>
            <a:ln w="5854">
              <a:solidFill>
                <a:srgbClr val="231F20"/>
              </a:solidFill>
            </a:ln>
          </p:spPr>
          <p:txBody>
            <a:bodyPr wrap="square" lIns="0" tIns="0" rIns="0" bIns="0" rtlCol="0"/>
            <a:lstStyle/>
            <a:p/>
          </p:txBody>
        </p:sp>
        <p:sp>
          <p:nvSpPr>
            <p:cNvPr id="1293" name="object 1293" descr=""/>
            <p:cNvSpPr/>
            <p:nvPr/>
          </p:nvSpPr>
          <p:spPr>
            <a:xfrm>
              <a:off x="4544374" y="1922676"/>
              <a:ext cx="3175" cy="31750"/>
            </a:xfrm>
            <a:custGeom>
              <a:avLst/>
              <a:gdLst/>
              <a:ahLst/>
              <a:cxnLst/>
              <a:rect l="l" t="t" r="r" b="b"/>
              <a:pathLst>
                <a:path w="3175" h="31750">
                  <a:moveTo>
                    <a:pt x="2921" y="31127"/>
                  </a:moveTo>
                  <a:lnTo>
                    <a:pt x="2705" y="30924"/>
                  </a:lnTo>
                  <a:lnTo>
                    <a:pt x="2705" y="29667"/>
                  </a:lnTo>
                  <a:lnTo>
                    <a:pt x="2501" y="27990"/>
                  </a:lnTo>
                  <a:lnTo>
                    <a:pt x="2298" y="25488"/>
                  </a:lnTo>
                  <a:lnTo>
                    <a:pt x="2298" y="22352"/>
                  </a:lnTo>
                  <a:lnTo>
                    <a:pt x="2082" y="18796"/>
                  </a:lnTo>
                  <a:lnTo>
                    <a:pt x="2082" y="14414"/>
                  </a:lnTo>
                  <a:lnTo>
                    <a:pt x="1866" y="9817"/>
                  </a:lnTo>
                  <a:lnTo>
                    <a:pt x="825" y="5003"/>
                  </a:lnTo>
                  <a:lnTo>
                    <a:pt x="0" y="0"/>
                  </a:lnTo>
                </a:path>
              </a:pathLst>
            </a:custGeom>
            <a:ln w="5854">
              <a:solidFill>
                <a:srgbClr val="231F20"/>
              </a:solidFill>
            </a:ln>
          </p:spPr>
          <p:txBody>
            <a:bodyPr wrap="square" lIns="0" tIns="0" rIns="0" bIns="0" rtlCol="0"/>
            <a:lstStyle/>
            <a:p/>
          </p:txBody>
        </p:sp>
        <p:sp>
          <p:nvSpPr>
            <p:cNvPr id="1294" name="object 1294" descr=""/>
            <p:cNvSpPr/>
            <p:nvPr/>
          </p:nvSpPr>
          <p:spPr>
            <a:xfrm>
              <a:off x="4514281" y="1950256"/>
              <a:ext cx="7620" cy="0"/>
            </a:xfrm>
            <a:custGeom>
              <a:avLst/>
              <a:gdLst/>
              <a:ahLst/>
              <a:cxnLst/>
              <a:rect l="l" t="t" r="r" b="b"/>
              <a:pathLst>
                <a:path w="7620" h="0">
                  <a:moveTo>
                    <a:pt x="0" y="0"/>
                  </a:moveTo>
                  <a:lnTo>
                    <a:pt x="419" y="0"/>
                  </a:lnTo>
                  <a:lnTo>
                    <a:pt x="6273" y="0"/>
                  </a:lnTo>
                  <a:lnTo>
                    <a:pt x="6680" y="0"/>
                  </a:lnTo>
                  <a:lnTo>
                    <a:pt x="7099" y="0"/>
                  </a:lnTo>
                </a:path>
              </a:pathLst>
            </a:custGeom>
            <a:ln w="5854">
              <a:solidFill>
                <a:srgbClr val="231F20"/>
              </a:solidFill>
            </a:ln>
          </p:spPr>
          <p:txBody>
            <a:bodyPr wrap="square" lIns="0" tIns="0" rIns="0" bIns="0" rtlCol="0"/>
            <a:lstStyle/>
            <a:p/>
          </p:txBody>
        </p:sp>
        <p:sp>
          <p:nvSpPr>
            <p:cNvPr id="1295" name="object 1295" descr=""/>
            <p:cNvSpPr/>
            <p:nvPr/>
          </p:nvSpPr>
          <p:spPr>
            <a:xfrm>
              <a:off x="4500904" y="1897391"/>
              <a:ext cx="1905" cy="635"/>
            </a:xfrm>
            <a:custGeom>
              <a:avLst/>
              <a:gdLst/>
              <a:ahLst/>
              <a:cxnLst/>
              <a:rect l="l" t="t" r="r" b="b"/>
              <a:pathLst>
                <a:path w="1904" h="635">
                  <a:moveTo>
                    <a:pt x="1879" y="0"/>
                  </a:moveTo>
                  <a:lnTo>
                    <a:pt x="622" y="0"/>
                  </a:lnTo>
                  <a:lnTo>
                    <a:pt x="215" y="0"/>
                  </a:lnTo>
                  <a:lnTo>
                    <a:pt x="0" y="203"/>
                  </a:lnTo>
                </a:path>
              </a:pathLst>
            </a:custGeom>
            <a:ln w="5854">
              <a:solidFill>
                <a:srgbClr val="231F20"/>
              </a:solidFill>
            </a:ln>
          </p:spPr>
          <p:txBody>
            <a:bodyPr wrap="square" lIns="0" tIns="0" rIns="0" bIns="0" rtlCol="0"/>
            <a:lstStyle/>
            <a:p/>
          </p:txBody>
        </p:sp>
        <p:sp>
          <p:nvSpPr>
            <p:cNvPr id="1296" name="object 1296" descr=""/>
            <p:cNvSpPr/>
            <p:nvPr/>
          </p:nvSpPr>
          <p:spPr>
            <a:xfrm>
              <a:off x="4500904" y="1905118"/>
              <a:ext cx="1905" cy="635"/>
            </a:xfrm>
            <a:custGeom>
              <a:avLst/>
              <a:gdLst/>
              <a:ahLst/>
              <a:cxnLst/>
              <a:rect l="l" t="t" r="r" b="b"/>
              <a:pathLst>
                <a:path w="1904" h="635">
                  <a:moveTo>
                    <a:pt x="1879" y="0"/>
                  </a:moveTo>
                  <a:lnTo>
                    <a:pt x="838" y="0"/>
                  </a:lnTo>
                  <a:lnTo>
                    <a:pt x="215" y="215"/>
                  </a:lnTo>
                  <a:lnTo>
                    <a:pt x="0" y="215"/>
                  </a:lnTo>
                </a:path>
              </a:pathLst>
            </a:custGeom>
            <a:ln w="5854">
              <a:solidFill>
                <a:srgbClr val="231F20"/>
              </a:solidFill>
            </a:ln>
          </p:spPr>
          <p:txBody>
            <a:bodyPr wrap="square" lIns="0" tIns="0" rIns="0" bIns="0" rtlCol="0"/>
            <a:lstStyle/>
            <a:p/>
          </p:txBody>
        </p:sp>
        <p:sp>
          <p:nvSpPr>
            <p:cNvPr id="1297" name="object 1297" descr=""/>
            <p:cNvSpPr/>
            <p:nvPr/>
          </p:nvSpPr>
          <p:spPr>
            <a:xfrm>
              <a:off x="4558376" y="1882760"/>
              <a:ext cx="1270" cy="3810"/>
            </a:xfrm>
            <a:custGeom>
              <a:avLst/>
              <a:gdLst/>
              <a:ahLst/>
              <a:cxnLst/>
              <a:rect l="l" t="t" r="r" b="b"/>
              <a:pathLst>
                <a:path w="1270" h="3810">
                  <a:moveTo>
                    <a:pt x="825" y="3555"/>
                  </a:moveTo>
                  <a:lnTo>
                    <a:pt x="0" y="0"/>
                  </a:lnTo>
                </a:path>
              </a:pathLst>
            </a:custGeom>
            <a:ln w="5854">
              <a:solidFill>
                <a:srgbClr val="231F20"/>
              </a:solidFill>
            </a:ln>
          </p:spPr>
          <p:txBody>
            <a:bodyPr wrap="square" lIns="0" tIns="0" rIns="0" bIns="0" rtlCol="0"/>
            <a:lstStyle/>
            <a:p/>
          </p:txBody>
        </p:sp>
        <p:sp>
          <p:nvSpPr>
            <p:cNvPr id="1298" name="object 1298" descr=""/>
            <p:cNvSpPr/>
            <p:nvPr/>
          </p:nvSpPr>
          <p:spPr>
            <a:xfrm>
              <a:off x="4539566" y="188276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299" name="object 1299" descr=""/>
            <p:cNvSpPr/>
            <p:nvPr/>
          </p:nvSpPr>
          <p:spPr>
            <a:xfrm>
              <a:off x="4533712" y="188276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300" name="object 1300" descr=""/>
            <p:cNvSpPr/>
            <p:nvPr/>
          </p:nvSpPr>
          <p:spPr>
            <a:xfrm>
              <a:off x="4527864" y="1882762"/>
              <a:ext cx="1905" cy="0"/>
            </a:xfrm>
            <a:custGeom>
              <a:avLst/>
              <a:gdLst/>
              <a:ahLst/>
              <a:cxnLst/>
              <a:rect l="l" t="t" r="r" b="b"/>
              <a:pathLst>
                <a:path w="1904" h="0">
                  <a:moveTo>
                    <a:pt x="1460" y="0"/>
                  </a:moveTo>
                  <a:lnTo>
                    <a:pt x="0" y="0"/>
                  </a:lnTo>
                </a:path>
              </a:pathLst>
            </a:custGeom>
            <a:ln w="5854">
              <a:solidFill>
                <a:srgbClr val="231F20"/>
              </a:solidFill>
            </a:ln>
          </p:spPr>
          <p:txBody>
            <a:bodyPr wrap="square" lIns="0" tIns="0" rIns="0" bIns="0" rtlCol="0"/>
            <a:lstStyle/>
            <a:p/>
          </p:txBody>
        </p:sp>
        <p:sp>
          <p:nvSpPr>
            <p:cNvPr id="1301" name="object 1301" descr=""/>
            <p:cNvSpPr/>
            <p:nvPr/>
          </p:nvSpPr>
          <p:spPr>
            <a:xfrm>
              <a:off x="4553569" y="1922673"/>
              <a:ext cx="1905" cy="31750"/>
            </a:xfrm>
            <a:custGeom>
              <a:avLst/>
              <a:gdLst/>
              <a:ahLst/>
              <a:cxnLst/>
              <a:rect l="l" t="t" r="r" b="b"/>
              <a:pathLst>
                <a:path w="1904" h="31750">
                  <a:moveTo>
                    <a:pt x="1663" y="0"/>
                  </a:moveTo>
                  <a:lnTo>
                    <a:pt x="1041" y="5016"/>
                  </a:lnTo>
                  <a:lnTo>
                    <a:pt x="0" y="9817"/>
                  </a:lnTo>
                  <a:lnTo>
                    <a:pt x="203" y="14617"/>
                  </a:lnTo>
                  <a:lnTo>
                    <a:pt x="203" y="18796"/>
                  </a:lnTo>
                  <a:lnTo>
                    <a:pt x="406" y="22352"/>
                  </a:lnTo>
                  <a:lnTo>
                    <a:pt x="406" y="25488"/>
                  </a:lnTo>
                  <a:lnTo>
                    <a:pt x="622" y="28003"/>
                  </a:lnTo>
                  <a:lnTo>
                    <a:pt x="622" y="29667"/>
                  </a:lnTo>
                  <a:lnTo>
                    <a:pt x="825" y="30924"/>
                  </a:lnTo>
                  <a:lnTo>
                    <a:pt x="1041" y="31127"/>
                  </a:lnTo>
                </a:path>
              </a:pathLst>
            </a:custGeom>
            <a:ln w="5854">
              <a:solidFill>
                <a:srgbClr val="231F20"/>
              </a:solidFill>
            </a:ln>
          </p:spPr>
          <p:txBody>
            <a:bodyPr wrap="square" lIns="0" tIns="0" rIns="0" bIns="0" rtlCol="0"/>
            <a:lstStyle/>
            <a:p/>
          </p:txBody>
        </p:sp>
        <p:sp>
          <p:nvSpPr>
            <p:cNvPr id="1302" name="object 1302" descr=""/>
            <p:cNvSpPr/>
            <p:nvPr/>
          </p:nvSpPr>
          <p:spPr>
            <a:xfrm>
              <a:off x="4555859" y="1922673"/>
              <a:ext cx="1270" cy="28575"/>
            </a:xfrm>
            <a:custGeom>
              <a:avLst/>
              <a:gdLst/>
              <a:ahLst/>
              <a:cxnLst/>
              <a:rect l="l" t="t" r="r" b="b"/>
              <a:pathLst>
                <a:path w="1270" h="28575">
                  <a:moveTo>
                    <a:pt x="0" y="0"/>
                  </a:moveTo>
                  <a:lnTo>
                    <a:pt x="215" y="5842"/>
                  </a:lnTo>
                  <a:lnTo>
                    <a:pt x="419" y="11074"/>
                  </a:lnTo>
                  <a:lnTo>
                    <a:pt x="419" y="15875"/>
                  </a:lnTo>
                  <a:lnTo>
                    <a:pt x="622" y="19850"/>
                  </a:lnTo>
                  <a:lnTo>
                    <a:pt x="838" y="23190"/>
                  </a:lnTo>
                  <a:lnTo>
                    <a:pt x="838" y="25692"/>
                  </a:lnTo>
                  <a:lnTo>
                    <a:pt x="1054" y="26530"/>
                  </a:lnTo>
                  <a:lnTo>
                    <a:pt x="1054" y="27368"/>
                  </a:lnTo>
                  <a:lnTo>
                    <a:pt x="1054" y="27787"/>
                  </a:lnTo>
                  <a:lnTo>
                    <a:pt x="1257" y="28003"/>
                  </a:lnTo>
                </a:path>
              </a:pathLst>
            </a:custGeom>
            <a:ln w="5854">
              <a:solidFill>
                <a:srgbClr val="231F20"/>
              </a:solidFill>
            </a:ln>
          </p:spPr>
          <p:txBody>
            <a:bodyPr wrap="square" lIns="0" tIns="0" rIns="0" bIns="0" rtlCol="0"/>
            <a:lstStyle/>
            <a:p/>
          </p:txBody>
        </p:sp>
        <p:sp>
          <p:nvSpPr>
            <p:cNvPr id="1303" name="object 1303" descr=""/>
            <p:cNvSpPr/>
            <p:nvPr/>
          </p:nvSpPr>
          <p:spPr>
            <a:xfrm>
              <a:off x="4526180" y="1922668"/>
              <a:ext cx="1270" cy="28575"/>
            </a:xfrm>
            <a:custGeom>
              <a:avLst/>
              <a:gdLst/>
              <a:ahLst/>
              <a:cxnLst/>
              <a:rect l="l" t="t" r="r" b="b"/>
              <a:pathLst>
                <a:path w="1270" h="28575">
                  <a:moveTo>
                    <a:pt x="1054" y="28003"/>
                  </a:moveTo>
                  <a:lnTo>
                    <a:pt x="838" y="28003"/>
                  </a:lnTo>
                  <a:lnTo>
                    <a:pt x="838" y="27584"/>
                  </a:lnTo>
                  <a:lnTo>
                    <a:pt x="838" y="26962"/>
                  </a:lnTo>
                  <a:lnTo>
                    <a:pt x="635" y="26123"/>
                  </a:lnTo>
                  <a:lnTo>
                    <a:pt x="635" y="25082"/>
                  </a:lnTo>
                  <a:lnTo>
                    <a:pt x="635" y="23609"/>
                  </a:lnTo>
                  <a:lnTo>
                    <a:pt x="431" y="22161"/>
                  </a:lnTo>
                  <a:lnTo>
                    <a:pt x="431" y="20485"/>
                  </a:lnTo>
                  <a:lnTo>
                    <a:pt x="215" y="16306"/>
                  </a:lnTo>
                  <a:lnTo>
                    <a:pt x="215" y="11493"/>
                  </a:lnTo>
                  <a:lnTo>
                    <a:pt x="0" y="6057"/>
                  </a:lnTo>
                  <a:lnTo>
                    <a:pt x="0" y="0"/>
                  </a:lnTo>
                </a:path>
              </a:pathLst>
            </a:custGeom>
            <a:ln w="5854">
              <a:solidFill>
                <a:srgbClr val="231F20"/>
              </a:solidFill>
            </a:ln>
          </p:spPr>
          <p:txBody>
            <a:bodyPr wrap="square" lIns="0" tIns="0" rIns="0" bIns="0" rtlCol="0"/>
            <a:lstStyle/>
            <a:p/>
          </p:txBody>
        </p:sp>
        <p:sp>
          <p:nvSpPr>
            <p:cNvPr id="1304" name="object 1304" descr=""/>
            <p:cNvSpPr/>
            <p:nvPr/>
          </p:nvSpPr>
          <p:spPr>
            <a:xfrm>
              <a:off x="4555227" y="1922668"/>
              <a:ext cx="1270" cy="28575"/>
            </a:xfrm>
            <a:custGeom>
              <a:avLst/>
              <a:gdLst/>
              <a:ahLst/>
              <a:cxnLst/>
              <a:rect l="l" t="t" r="r" b="b"/>
              <a:pathLst>
                <a:path w="1270" h="28575">
                  <a:moveTo>
                    <a:pt x="1054" y="28003"/>
                  </a:moveTo>
                  <a:lnTo>
                    <a:pt x="1054" y="27584"/>
                  </a:lnTo>
                  <a:lnTo>
                    <a:pt x="838" y="26962"/>
                  </a:lnTo>
                  <a:lnTo>
                    <a:pt x="838" y="26123"/>
                  </a:lnTo>
                  <a:lnTo>
                    <a:pt x="838" y="25082"/>
                  </a:lnTo>
                  <a:lnTo>
                    <a:pt x="635" y="23609"/>
                  </a:lnTo>
                  <a:lnTo>
                    <a:pt x="635" y="22161"/>
                  </a:lnTo>
                  <a:lnTo>
                    <a:pt x="635" y="20485"/>
                  </a:lnTo>
                  <a:lnTo>
                    <a:pt x="431" y="16306"/>
                  </a:lnTo>
                  <a:lnTo>
                    <a:pt x="215" y="11493"/>
                  </a:lnTo>
                  <a:lnTo>
                    <a:pt x="215" y="6057"/>
                  </a:lnTo>
                  <a:lnTo>
                    <a:pt x="0" y="0"/>
                  </a:lnTo>
                </a:path>
              </a:pathLst>
            </a:custGeom>
            <a:ln w="5854">
              <a:solidFill>
                <a:srgbClr val="231F20"/>
              </a:solidFill>
            </a:ln>
          </p:spPr>
          <p:txBody>
            <a:bodyPr wrap="square" lIns="0" tIns="0" rIns="0" bIns="0" rtlCol="0"/>
            <a:lstStyle/>
            <a:p/>
          </p:txBody>
        </p:sp>
        <p:sp>
          <p:nvSpPr>
            <p:cNvPr id="1305" name="object 1305" descr=""/>
            <p:cNvSpPr/>
            <p:nvPr/>
          </p:nvSpPr>
          <p:spPr>
            <a:xfrm>
              <a:off x="4550216" y="1922673"/>
              <a:ext cx="1270" cy="28575"/>
            </a:xfrm>
            <a:custGeom>
              <a:avLst/>
              <a:gdLst/>
              <a:ahLst/>
              <a:cxnLst/>
              <a:rect l="l" t="t" r="r" b="b"/>
              <a:pathLst>
                <a:path w="1270" h="28575">
                  <a:moveTo>
                    <a:pt x="0" y="0"/>
                  </a:moveTo>
                  <a:lnTo>
                    <a:pt x="0" y="5842"/>
                  </a:lnTo>
                  <a:lnTo>
                    <a:pt x="215" y="11074"/>
                  </a:lnTo>
                  <a:lnTo>
                    <a:pt x="419" y="15875"/>
                  </a:lnTo>
                  <a:lnTo>
                    <a:pt x="419" y="19850"/>
                  </a:lnTo>
                  <a:lnTo>
                    <a:pt x="622" y="23190"/>
                  </a:lnTo>
                  <a:lnTo>
                    <a:pt x="622" y="25692"/>
                  </a:lnTo>
                  <a:lnTo>
                    <a:pt x="838" y="26746"/>
                  </a:lnTo>
                  <a:lnTo>
                    <a:pt x="838" y="27368"/>
                  </a:lnTo>
                  <a:lnTo>
                    <a:pt x="838" y="27787"/>
                  </a:lnTo>
                  <a:lnTo>
                    <a:pt x="1054" y="28003"/>
                  </a:lnTo>
                </a:path>
              </a:pathLst>
            </a:custGeom>
            <a:ln w="5854">
              <a:solidFill>
                <a:srgbClr val="231F20"/>
              </a:solidFill>
            </a:ln>
          </p:spPr>
          <p:txBody>
            <a:bodyPr wrap="square" lIns="0" tIns="0" rIns="0" bIns="0" rtlCol="0"/>
            <a:lstStyle/>
            <a:p/>
          </p:txBody>
        </p:sp>
        <p:sp>
          <p:nvSpPr>
            <p:cNvPr id="1306" name="object 1306" descr=""/>
            <p:cNvSpPr/>
            <p:nvPr/>
          </p:nvSpPr>
          <p:spPr>
            <a:xfrm>
              <a:off x="4549386" y="1922668"/>
              <a:ext cx="1270" cy="28575"/>
            </a:xfrm>
            <a:custGeom>
              <a:avLst/>
              <a:gdLst/>
              <a:ahLst/>
              <a:cxnLst/>
              <a:rect l="l" t="t" r="r" b="b"/>
              <a:pathLst>
                <a:path w="1270" h="28575">
                  <a:moveTo>
                    <a:pt x="1041" y="28003"/>
                  </a:moveTo>
                  <a:lnTo>
                    <a:pt x="1041" y="27584"/>
                  </a:lnTo>
                  <a:lnTo>
                    <a:pt x="825" y="26962"/>
                  </a:lnTo>
                  <a:lnTo>
                    <a:pt x="825" y="26123"/>
                  </a:lnTo>
                  <a:lnTo>
                    <a:pt x="825" y="25082"/>
                  </a:lnTo>
                  <a:lnTo>
                    <a:pt x="622" y="23609"/>
                  </a:lnTo>
                  <a:lnTo>
                    <a:pt x="622" y="22161"/>
                  </a:lnTo>
                  <a:lnTo>
                    <a:pt x="622" y="20485"/>
                  </a:lnTo>
                  <a:lnTo>
                    <a:pt x="419" y="16306"/>
                  </a:lnTo>
                  <a:lnTo>
                    <a:pt x="203" y="11493"/>
                  </a:lnTo>
                  <a:lnTo>
                    <a:pt x="203" y="6057"/>
                  </a:lnTo>
                  <a:lnTo>
                    <a:pt x="0" y="0"/>
                  </a:lnTo>
                </a:path>
              </a:pathLst>
            </a:custGeom>
            <a:ln w="5854">
              <a:solidFill>
                <a:srgbClr val="231F20"/>
              </a:solidFill>
            </a:ln>
          </p:spPr>
          <p:txBody>
            <a:bodyPr wrap="square" lIns="0" tIns="0" rIns="0" bIns="0" rtlCol="0"/>
            <a:lstStyle/>
            <a:p/>
          </p:txBody>
        </p:sp>
        <p:sp>
          <p:nvSpPr>
            <p:cNvPr id="1307" name="object 1307" descr=""/>
            <p:cNvSpPr/>
            <p:nvPr/>
          </p:nvSpPr>
          <p:spPr>
            <a:xfrm>
              <a:off x="4544368" y="1922673"/>
              <a:ext cx="1270" cy="28575"/>
            </a:xfrm>
            <a:custGeom>
              <a:avLst/>
              <a:gdLst/>
              <a:ahLst/>
              <a:cxnLst/>
              <a:rect l="l" t="t" r="r" b="b"/>
              <a:pathLst>
                <a:path w="1270" h="28575">
                  <a:moveTo>
                    <a:pt x="0" y="0"/>
                  </a:moveTo>
                  <a:lnTo>
                    <a:pt x="0" y="5842"/>
                  </a:lnTo>
                  <a:lnTo>
                    <a:pt x="215" y="11074"/>
                  </a:lnTo>
                  <a:lnTo>
                    <a:pt x="419" y="15875"/>
                  </a:lnTo>
                  <a:lnTo>
                    <a:pt x="419" y="19850"/>
                  </a:lnTo>
                  <a:lnTo>
                    <a:pt x="622" y="23190"/>
                  </a:lnTo>
                  <a:lnTo>
                    <a:pt x="838" y="25692"/>
                  </a:lnTo>
                  <a:lnTo>
                    <a:pt x="838" y="26746"/>
                  </a:lnTo>
                  <a:lnTo>
                    <a:pt x="838" y="27368"/>
                  </a:lnTo>
                  <a:lnTo>
                    <a:pt x="838" y="27787"/>
                  </a:lnTo>
                  <a:lnTo>
                    <a:pt x="1041" y="28003"/>
                  </a:lnTo>
                </a:path>
              </a:pathLst>
            </a:custGeom>
            <a:ln w="5854">
              <a:solidFill>
                <a:srgbClr val="231F20"/>
              </a:solidFill>
            </a:ln>
          </p:spPr>
          <p:txBody>
            <a:bodyPr wrap="square" lIns="0" tIns="0" rIns="0" bIns="0" rtlCol="0"/>
            <a:lstStyle/>
            <a:p/>
          </p:txBody>
        </p:sp>
        <p:sp>
          <p:nvSpPr>
            <p:cNvPr id="1308" name="object 1308" descr=""/>
            <p:cNvSpPr/>
            <p:nvPr/>
          </p:nvSpPr>
          <p:spPr>
            <a:xfrm>
              <a:off x="4543525" y="1922668"/>
              <a:ext cx="1270" cy="28575"/>
            </a:xfrm>
            <a:custGeom>
              <a:avLst/>
              <a:gdLst/>
              <a:ahLst/>
              <a:cxnLst/>
              <a:rect l="l" t="t" r="r" b="b"/>
              <a:pathLst>
                <a:path w="1270" h="28575">
                  <a:moveTo>
                    <a:pt x="1054" y="28003"/>
                  </a:moveTo>
                  <a:lnTo>
                    <a:pt x="1054" y="27584"/>
                  </a:lnTo>
                  <a:lnTo>
                    <a:pt x="838" y="26962"/>
                  </a:lnTo>
                  <a:lnTo>
                    <a:pt x="838" y="26123"/>
                  </a:lnTo>
                  <a:lnTo>
                    <a:pt x="838" y="25082"/>
                  </a:lnTo>
                  <a:lnTo>
                    <a:pt x="635" y="23609"/>
                  </a:lnTo>
                  <a:lnTo>
                    <a:pt x="635" y="22161"/>
                  </a:lnTo>
                  <a:lnTo>
                    <a:pt x="635" y="20485"/>
                  </a:lnTo>
                  <a:lnTo>
                    <a:pt x="431" y="16306"/>
                  </a:lnTo>
                  <a:lnTo>
                    <a:pt x="215" y="11493"/>
                  </a:lnTo>
                  <a:lnTo>
                    <a:pt x="215" y="6057"/>
                  </a:lnTo>
                  <a:lnTo>
                    <a:pt x="0" y="0"/>
                  </a:lnTo>
                </a:path>
              </a:pathLst>
            </a:custGeom>
            <a:ln w="5854">
              <a:solidFill>
                <a:srgbClr val="231F20"/>
              </a:solidFill>
            </a:ln>
          </p:spPr>
          <p:txBody>
            <a:bodyPr wrap="square" lIns="0" tIns="0" rIns="0" bIns="0" rtlCol="0"/>
            <a:lstStyle/>
            <a:p/>
          </p:txBody>
        </p:sp>
        <p:sp>
          <p:nvSpPr>
            <p:cNvPr id="1309" name="object 1309" descr=""/>
            <p:cNvSpPr/>
            <p:nvPr/>
          </p:nvSpPr>
          <p:spPr>
            <a:xfrm>
              <a:off x="4538515" y="1922673"/>
              <a:ext cx="1270" cy="28575"/>
            </a:xfrm>
            <a:custGeom>
              <a:avLst/>
              <a:gdLst/>
              <a:ahLst/>
              <a:cxnLst/>
              <a:rect l="l" t="t" r="r" b="b"/>
              <a:pathLst>
                <a:path w="1270" h="28575">
                  <a:moveTo>
                    <a:pt x="0" y="0"/>
                  </a:moveTo>
                  <a:lnTo>
                    <a:pt x="0" y="5842"/>
                  </a:lnTo>
                  <a:lnTo>
                    <a:pt x="215" y="11277"/>
                  </a:lnTo>
                  <a:lnTo>
                    <a:pt x="419" y="15875"/>
                  </a:lnTo>
                  <a:lnTo>
                    <a:pt x="419" y="20066"/>
                  </a:lnTo>
                  <a:lnTo>
                    <a:pt x="635" y="23406"/>
                  </a:lnTo>
                  <a:lnTo>
                    <a:pt x="838" y="25692"/>
                  </a:lnTo>
                  <a:lnTo>
                    <a:pt x="838" y="26746"/>
                  </a:lnTo>
                  <a:lnTo>
                    <a:pt x="838" y="27368"/>
                  </a:lnTo>
                  <a:lnTo>
                    <a:pt x="1054" y="27787"/>
                  </a:lnTo>
                  <a:lnTo>
                    <a:pt x="1054" y="28003"/>
                  </a:lnTo>
                </a:path>
              </a:pathLst>
            </a:custGeom>
            <a:ln w="5854">
              <a:solidFill>
                <a:srgbClr val="231F20"/>
              </a:solidFill>
            </a:ln>
          </p:spPr>
          <p:txBody>
            <a:bodyPr wrap="square" lIns="0" tIns="0" rIns="0" bIns="0" rtlCol="0"/>
            <a:lstStyle/>
            <a:p/>
          </p:txBody>
        </p:sp>
        <p:sp>
          <p:nvSpPr>
            <p:cNvPr id="1310" name="object 1310" descr=""/>
            <p:cNvSpPr/>
            <p:nvPr/>
          </p:nvSpPr>
          <p:spPr>
            <a:xfrm>
              <a:off x="4537679" y="1922668"/>
              <a:ext cx="1270" cy="28575"/>
            </a:xfrm>
            <a:custGeom>
              <a:avLst/>
              <a:gdLst/>
              <a:ahLst/>
              <a:cxnLst/>
              <a:rect l="l" t="t" r="r" b="b"/>
              <a:pathLst>
                <a:path w="1270" h="28575">
                  <a:moveTo>
                    <a:pt x="1257" y="28003"/>
                  </a:moveTo>
                  <a:lnTo>
                    <a:pt x="1041" y="28003"/>
                  </a:lnTo>
                  <a:lnTo>
                    <a:pt x="1041" y="27584"/>
                  </a:lnTo>
                  <a:lnTo>
                    <a:pt x="1041" y="26962"/>
                  </a:lnTo>
                  <a:lnTo>
                    <a:pt x="838" y="26123"/>
                  </a:lnTo>
                  <a:lnTo>
                    <a:pt x="838" y="25082"/>
                  </a:lnTo>
                  <a:lnTo>
                    <a:pt x="838" y="23609"/>
                  </a:lnTo>
                  <a:lnTo>
                    <a:pt x="634" y="22161"/>
                  </a:lnTo>
                  <a:lnTo>
                    <a:pt x="634" y="20485"/>
                  </a:lnTo>
                  <a:lnTo>
                    <a:pt x="419" y="16306"/>
                  </a:lnTo>
                  <a:lnTo>
                    <a:pt x="419" y="11493"/>
                  </a:lnTo>
                  <a:lnTo>
                    <a:pt x="203" y="6057"/>
                  </a:lnTo>
                  <a:lnTo>
                    <a:pt x="0" y="0"/>
                  </a:lnTo>
                </a:path>
              </a:pathLst>
            </a:custGeom>
            <a:ln w="5854">
              <a:solidFill>
                <a:srgbClr val="231F20"/>
              </a:solidFill>
            </a:ln>
          </p:spPr>
          <p:txBody>
            <a:bodyPr wrap="square" lIns="0" tIns="0" rIns="0" bIns="0" rtlCol="0"/>
            <a:lstStyle/>
            <a:p/>
          </p:txBody>
        </p:sp>
        <p:sp>
          <p:nvSpPr>
            <p:cNvPr id="1311" name="object 1311" descr=""/>
            <p:cNvSpPr/>
            <p:nvPr/>
          </p:nvSpPr>
          <p:spPr>
            <a:xfrm>
              <a:off x="4532668" y="1922673"/>
              <a:ext cx="1270" cy="28575"/>
            </a:xfrm>
            <a:custGeom>
              <a:avLst/>
              <a:gdLst/>
              <a:ahLst/>
              <a:cxnLst/>
              <a:rect l="l" t="t" r="r" b="b"/>
              <a:pathLst>
                <a:path w="1270" h="28575">
                  <a:moveTo>
                    <a:pt x="0" y="0"/>
                  </a:moveTo>
                  <a:lnTo>
                    <a:pt x="215" y="5842"/>
                  </a:lnTo>
                  <a:lnTo>
                    <a:pt x="215" y="11074"/>
                  </a:lnTo>
                  <a:lnTo>
                    <a:pt x="419" y="15875"/>
                  </a:lnTo>
                  <a:lnTo>
                    <a:pt x="419" y="19850"/>
                  </a:lnTo>
                  <a:lnTo>
                    <a:pt x="622" y="23190"/>
                  </a:lnTo>
                  <a:lnTo>
                    <a:pt x="622" y="24650"/>
                  </a:lnTo>
                  <a:lnTo>
                    <a:pt x="838" y="25692"/>
                  </a:lnTo>
                  <a:lnTo>
                    <a:pt x="838" y="26746"/>
                  </a:lnTo>
                  <a:lnTo>
                    <a:pt x="838" y="27368"/>
                  </a:lnTo>
                  <a:lnTo>
                    <a:pt x="1041" y="27787"/>
                  </a:lnTo>
                  <a:lnTo>
                    <a:pt x="1041" y="28003"/>
                  </a:lnTo>
                </a:path>
              </a:pathLst>
            </a:custGeom>
            <a:ln w="5854">
              <a:solidFill>
                <a:srgbClr val="231F20"/>
              </a:solidFill>
            </a:ln>
          </p:spPr>
          <p:txBody>
            <a:bodyPr wrap="square" lIns="0" tIns="0" rIns="0" bIns="0" rtlCol="0"/>
            <a:lstStyle/>
            <a:p/>
          </p:txBody>
        </p:sp>
        <p:sp>
          <p:nvSpPr>
            <p:cNvPr id="1312" name="object 1312" descr=""/>
            <p:cNvSpPr/>
            <p:nvPr/>
          </p:nvSpPr>
          <p:spPr>
            <a:xfrm>
              <a:off x="4531826" y="1922668"/>
              <a:ext cx="1270" cy="28575"/>
            </a:xfrm>
            <a:custGeom>
              <a:avLst/>
              <a:gdLst/>
              <a:ahLst/>
              <a:cxnLst/>
              <a:rect l="l" t="t" r="r" b="b"/>
              <a:pathLst>
                <a:path w="1270" h="28575">
                  <a:moveTo>
                    <a:pt x="1257" y="28003"/>
                  </a:moveTo>
                  <a:lnTo>
                    <a:pt x="1054" y="28003"/>
                  </a:lnTo>
                  <a:lnTo>
                    <a:pt x="1054" y="27584"/>
                  </a:lnTo>
                  <a:lnTo>
                    <a:pt x="1054" y="26962"/>
                  </a:lnTo>
                  <a:lnTo>
                    <a:pt x="838" y="26123"/>
                  </a:lnTo>
                  <a:lnTo>
                    <a:pt x="838" y="25082"/>
                  </a:lnTo>
                  <a:lnTo>
                    <a:pt x="838" y="23609"/>
                  </a:lnTo>
                  <a:lnTo>
                    <a:pt x="634" y="22161"/>
                  </a:lnTo>
                  <a:lnTo>
                    <a:pt x="634" y="20485"/>
                  </a:lnTo>
                  <a:lnTo>
                    <a:pt x="431" y="16306"/>
                  </a:lnTo>
                  <a:lnTo>
                    <a:pt x="431" y="11493"/>
                  </a:lnTo>
                  <a:lnTo>
                    <a:pt x="215" y="6057"/>
                  </a:lnTo>
                  <a:lnTo>
                    <a:pt x="0" y="0"/>
                  </a:lnTo>
                </a:path>
              </a:pathLst>
            </a:custGeom>
            <a:ln w="5854">
              <a:solidFill>
                <a:srgbClr val="231F20"/>
              </a:solidFill>
            </a:ln>
          </p:spPr>
          <p:txBody>
            <a:bodyPr wrap="square" lIns="0" tIns="0" rIns="0" bIns="0" rtlCol="0"/>
            <a:lstStyle/>
            <a:p/>
          </p:txBody>
        </p:sp>
        <p:sp>
          <p:nvSpPr>
            <p:cNvPr id="1313" name="object 1313" descr=""/>
            <p:cNvSpPr/>
            <p:nvPr/>
          </p:nvSpPr>
          <p:spPr>
            <a:xfrm>
              <a:off x="4526813" y="1922673"/>
              <a:ext cx="1270" cy="28575"/>
            </a:xfrm>
            <a:custGeom>
              <a:avLst/>
              <a:gdLst/>
              <a:ahLst/>
              <a:cxnLst/>
              <a:rect l="l" t="t" r="r" b="b"/>
              <a:pathLst>
                <a:path w="1270" h="28575">
                  <a:moveTo>
                    <a:pt x="0" y="0"/>
                  </a:moveTo>
                  <a:lnTo>
                    <a:pt x="215" y="5842"/>
                  </a:lnTo>
                  <a:lnTo>
                    <a:pt x="215" y="11074"/>
                  </a:lnTo>
                  <a:lnTo>
                    <a:pt x="419" y="15875"/>
                  </a:lnTo>
                  <a:lnTo>
                    <a:pt x="635" y="20066"/>
                  </a:lnTo>
                  <a:lnTo>
                    <a:pt x="635" y="23190"/>
                  </a:lnTo>
                  <a:lnTo>
                    <a:pt x="838" y="25692"/>
                  </a:lnTo>
                  <a:lnTo>
                    <a:pt x="838" y="26746"/>
                  </a:lnTo>
                  <a:lnTo>
                    <a:pt x="838" y="27368"/>
                  </a:lnTo>
                  <a:lnTo>
                    <a:pt x="1054" y="27787"/>
                  </a:lnTo>
                  <a:lnTo>
                    <a:pt x="1054" y="28003"/>
                  </a:lnTo>
                </a:path>
              </a:pathLst>
            </a:custGeom>
            <a:ln w="5854">
              <a:solidFill>
                <a:srgbClr val="231F20"/>
              </a:solidFill>
            </a:ln>
          </p:spPr>
          <p:txBody>
            <a:bodyPr wrap="square" lIns="0" tIns="0" rIns="0" bIns="0" rtlCol="0"/>
            <a:lstStyle/>
            <a:p/>
          </p:txBody>
        </p:sp>
        <p:sp>
          <p:nvSpPr>
            <p:cNvPr id="1314" name="object 1314" descr=""/>
            <p:cNvSpPr/>
            <p:nvPr/>
          </p:nvSpPr>
          <p:spPr>
            <a:xfrm>
              <a:off x="4524308" y="1859569"/>
              <a:ext cx="1270" cy="34925"/>
            </a:xfrm>
            <a:custGeom>
              <a:avLst/>
              <a:gdLst/>
              <a:ahLst/>
              <a:cxnLst/>
              <a:rect l="l" t="t" r="r" b="b"/>
              <a:pathLst>
                <a:path w="1270" h="34925">
                  <a:moveTo>
                    <a:pt x="0" y="26746"/>
                  </a:moveTo>
                  <a:lnTo>
                    <a:pt x="1257" y="34467"/>
                  </a:lnTo>
                  <a:lnTo>
                    <a:pt x="1054" y="27571"/>
                  </a:lnTo>
                  <a:lnTo>
                    <a:pt x="838" y="21107"/>
                  </a:lnTo>
                  <a:lnTo>
                    <a:pt x="838" y="15252"/>
                  </a:lnTo>
                  <a:lnTo>
                    <a:pt x="622" y="12534"/>
                  </a:lnTo>
                  <a:lnTo>
                    <a:pt x="622" y="10236"/>
                  </a:lnTo>
                  <a:lnTo>
                    <a:pt x="419" y="7937"/>
                  </a:lnTo>
                  <a:lnTo>
                    <a:pt x="419" y="6057"/>
                  </a:lnTo>
                  <a:lnTo>
                    <a:pt x="419" y="4381"/>
                  </a:lnTo>
                  <a:lnTo>
                    <a:pt x="215" y="2920"/>
                  </a:lnTo>
                  <a:lnTo>
                    <a:pt x="215" y="1879"/>
                  </a:lnTo>
                  <a:lnTo>
                    <a:pt x="215" y="825"/>
                  </a:lnTo>
                  <a:lnTo>
                    <a:pt x="0" y="419"/>
                  </a:lnTo>
                  <a:lnTo>
                    <a:pt x="0" y="0"/>
                  </a:lnTo>
                  <a:lnTo>
                    <a:pt x="0" y="203"/>
                  </a:lnTo>
                  <a:lnTo>
                    <a:pt x="0" y="419"/>
                  </a:lnTo>
                  <a:lnTo>
                    <a:pt x="0" y="20891"/>
                  </a:lnTo>
                  <a:lnTo>
                    <a:pt x="0" y="26746"/>
                  </a:lnTo>
                </a:path>
              </a:pathLst>
            </a:custGeom>
            <a:ln w="5854">
              <a:solidFill>
                <a:srgbClr val="231F20"/>
              </a:solidFill>
            </a:ln>
          </p:spPr>
          <p:txBody>
            <a:bodyPr wrap="square" lIns="0" tIns="0" rIns="0" bIns="0" rtlCol="0"/>
            <a:lstStyle/>
            <a:p/>
          </p:txBody>
        </p:sp>
        <p:sp>
          <p:nvSpPr>
            <p:cNvPr id="1315" name="object 1315" descr=""/>
            <p:cNvSpPr/>
            <p:nvPr/>
          </p:nvSpPr>
          <p:spPr>
            <a:xfrm>
              <a:off x="4558997" y="1922673"/>
              <a:ext cx="13970" cy="4445"/>
            </a:xfrm>
            <a:custGeom>
              <a:avLst/>
              <a:gdLst/>
              <a:ahLst/>
              <a:cxnLst/>
              <a:rect l="l" t="t" r="r" b="b"/>
              <a:pathLst>
                <a:path w="13970" h="4444">
                  <a:moveTo>
                    <a:pt x="0" y="0"/>
                  </a:moveTo>
                  <a:lnTo>
                    <a:pt x="2298" y="3962"/>
                  </a:lnTo>
                  <a:lnTo>
                    <a:pt x="13792" y="3962"/>
                  </a:lnTo>
                </a:path>
              </a:pathLst>
            </a:custGeom>
            <a:ln w="5854">
              <a:solidFill>
                <a:srgbClr val="231F20"/>
              </a:solidFill>
            </a:ln>
          </p:spPr>
          <p:txBody>
            <a:bodyPr wrap="square" lIns="0" tIns="0" rIns="0" bIns="0" rtlCol="0"/>
            <a:lstStyle/>
            <a:p/>
          </p:txBody>
        </p:sp>
        <p:sp>
          <p:nvSpPr>
            <p:cNvPr id="1316" name="object 1316" descr=""/>
            <p:cNvSpPr/>
            <p:nvPr/>
          </p:nvSpPr>
          <p:spPr>
            <a:xfrm>
              <a:off x="4538515" y="1856433"/>
              <a:ext cx="1270" cy="26670"/>
            </a:xfrm>
            <a:custGeom>
              <a:avLst/>
              <a:gdLst/>
              <a:ahLst/>
              <a:cxnLst/>
              <a:rect l="l" t="t" r="r" b="b"/>
              <a:pathLst>
                <a:path w="1270" h="26669">
                  <a:moveTo>
                    <a:pt x="0" y="0"/>
                  </a:moveTo>
                  <a:lnTo>
                    <a:pt x="0" y="419"/>
                  </a:lnTo>
                  <a:lnTo>
                    <a:pt x="215" y="838"/>
                  </a:lnTo>
                  <a:lnTo>
                    <a:pt x="215" y="1460"/>
                  </a:lnTo>
                  <a:lnTo>
                    <a:pt x="215" y="2514"/>
                  </a:lnTo>
                  <a:lnTo>
                    <a:pt x="419" y="3556"/>
                  </a:lnTo>
                  <a:lnTo>
                    <a:pt x="419" y="5016"/>
                  </a:lnTo>
                  <a:lnTo>
                    <a:pt x="419" y="6680"/>
                  </a:lnTo>
                  <a:lnTo>
                    <a:pt x="635" y="10452"/>
                  </a:lnTo>
                  <a:lnTo>
                    <a:pt x="635" y="15049"/>
                  </a:lnTo>
                  <a:lnTo>
                    <a:pt x="838" y="20472"/>
                  </a:lnTo>
                  <a:lnTo>
                    <a:pt x="1054" y="26327"/>
                  </a:lnTo>
                </a:path>
              </a:pathLst>
            </a:custGeom>
            <a:ln w="5854">
              <a:solidFill>
                <a:srgbClr val="231F20"/>
              </a:solidFill>
            </a:ln>
          </p:spPr>
          <p:txBody>
            <a:bodyPr wrap="square" lIns="0" tIns="0" rIns="0" bIns="0" rtlCol="0"/>
            <a:lstStyle/>
            <a:p/>
          </p:txBody>
        </p:sp>
        <p:sp>
          <p:nvSpPr>
            <p:cNvPr id="1317" name="object 1317" descr=""/>
            <p:cNvSpPr/>
            <p:nvPr/>
          </p:nvSpPr>
          <p:spPr>
            <a:xfrm>
              <a:off x="4536636" y="1859569"/>
              <a:ext cx="3175" cy="34925"/>
            </a:xfrm>
            <a:custGeom>
              <a:avLst/>
              <a:gdLst/>
              <a:ahLst/>
              <a:cxnLst/>
              <a:rect l="l" t="t" r="r" b="b"/>
              <a:pathLst>
                <a:path w="3175" h="34925">
                  <a:moveTo>
                    <a:pt x="0" y="0"/>
                  </a:moveTo>
                  <a:lnTo>
                    <a:pt x="0" y="203"/>
                  </a:lnTo>
                  <a:lnTo>
                    <a:pt x="215" y="622"/>
                  </a:lnTo>
                  <a:lnTo>
                    <a:pt x="215" y="1460"/>
                  </a:lnTo>
                  <a:lnTo>
                    <a:pt x="419" y="2501"/>
                  </a:lnTo>
                  <a:lnTo>
                    <a:pt x="419" y="3962"/>
                  </a:lnTo>
                  <a:lnTo>
                    <a:pt x="419" y="5638"/>
                  </a:lnTo>
                  <a:lnTo>
                    <a:pt x="622" y="7518"/>
                  </a:lnTo>
                  <a:lnTo>
                    <a:pt x="622" y="9613"/>
                  </a:lnTo>
                  <a:lnTo>
                    <a:pt x="622" y="12115"/>
                  </a:lnTo>
                  <a:lnTo>
                    <a:pt x="838" y="14833"/>
                  </a:lnTo>
                  <a:lnTo>
                    <a:pt x="1054" y="20688"/>
                  </a:lnTo>
                  <a:lnTo>
                    <a:pt x="1054" y="27368"/>
                  </a:lnTo>
                  <a:lnTo>
                    <a:pt x="1257" y="34467"/>
                  </a:lnTo>
                  <a:lnTo>
                    <a:pt x="1879" y="28841"/>
                  </a:lnTo>
                  <a:lnTo>
                    <a:pt x="2921" y="23190"/>
                  </a:lnTo>
                </a:path>
              </a:pathLst>
            </a:custGeom>
            <a:ln w="5854">
              <a:solidFill>
                <a:srgbClr val="231F20"/>
              </a:solidFill>
            </a:ln>
          </p:spPr>
          <p:txBody>
            <a:bodyPr wrap="square" lIns="0" tIns="0" rIns="0" bIns="0" rtlCol="0"/>
            <a:lstStyle/>
            <a:p/>
          </p:txBody>
        </p:sp>
        <p:sp>
          <p:nvSpPr>
            <p:cNvPr id="1318" name="object 1318" descr=""/>
            <p:cNvSpPr/>
            <p:nvPr/>
          </p:nvSpPr>
          <p:spPr>
            <a:xfrm>
              <a:off x="4542488" y="1856433"/>
              <a:ext cx="3175" cy="38100"/>
            </a:xfrm>
            <a:custGeom>
              <a:avLst/>
              <a:gdLst/>
              <a:ahLst/>
              <a:cxnLst/>
              <a:rect l="l" t="t" r="r" b="b"/>
              <a:pathLst>
                <a:path w="3175" h="38100">
                  <a:moveTo>
                    <a:pt x="1879" y="0"/>
                  </a:moveTo>
                  <a:lnTo>
                    <a:pt x="1879" y="215"/>
                  </a:lnTo>
                  <a:lnTo>
                    <a:pt x="1879" y="838"/>
                  </a:lnTo>
                  <a:lnTo>
                    <a:pt x="2095" y="1460"/>
                  </a:lnTo>
                  <a:lnTo>
                    <a:pt x="2095" y="2514"/>
                  </a:lnTo>
                  <a:lnTo>
                    <a:pt x="2095" y="3556"/>
                  </a:lnTo>
                  <a:lnTo>
                    <a:pt x="2298" y="5016"/>
                  </a:lnTo>
                  <a:lnTo>
                    <a:pt x="2298" y="6680"/>
                  </a:lnTo>
                  <a:lnTo>
                    <a:pt x="2501" y="10452"/>
                  </a:lnTo>
                  <a:lnTo>
                    <a:pt x="2501" y="15049"/>
                  </a:lnTo>
                  <a:lnTo>
                    <a:pt x="2717" y="20269"/>
                  </a:lnTo>
                  <a:lnTo>
                    <a:pt x="2921" y="26327"/>
                  </a:lnTo>
                  <a:lnTo>
                    <a:pt x="1879" y="31978"/>
                  </a:lnTo>
                  <a:lnTo>
                    <a:pt x="1257" y="37604"/>
                  </a:lnTo>
                  <a:lnTo>
                    <a:pt x="1041" y="30505"/>
                  </a:lnTo>
                  <a:lnTo>
                    <a:pt x="825" y="23825"/>
                  </a:lnTo>
                  <a:lnTo>
                    <a:pt x="825" y="17970"/>
                  </a:lnTo>
                  <a:lnTo>
                    <a:pt x="622" y="15252"/>
                  </a:lnTo>
                  <a:lnTo>
                    <a:pt x="622" y="12750"/>
                  </a:lnTo>
                  <a:lnTo>
                    <a:pt x="622" y="10655"/>
                  </a:lnTo>
                  <a:lnTo>
                    <a:pt x="419" y="8775"/>
                  </a:lnTo>
                  <a:lnTo>
                    <a:pt x="419" y="7112"/>
                  </a:lnTo>
                  <a:lnTo>
                    <a:pt x="203" y="5638"/>
                  </a:lnTo>
                  <a:lnTo>
                    <a:pt x="203" y="4597"/>
                  </a:lnTo>
                  <a:lnTo>
                    <a:pt x="203" y="3759"/>
                  </a:lnTo>
                  <a:lnTo>
                    <a:pt x="0" y="3340"/>
                  </a:lnTo>
                  <a:lnTo>
                    <a:pt x="0" y="3136"/>
                  </a:lnTo>
                </a:path>
              </a:pathLst>
            </a:custGeom>
            <a:ln w="5854">
              <a:solidFill>
                <a:srgbClr val="231F20"/>
              </a:solidFill>
            </a:ln>
          </p:spPr>
          <p:txBody>
            <a:bodyPr wrap="square" lIns="0" tIns="0" rIns="0" bIns="0" rtlCol="0"/>
            <a:lstStyle/>
            <a:p/>
          </p:txBody>
        </p:sp>
        <p:sp>
          <p:nvSpPr>
            <p:cNvPr id="1319" name="object 1319" descr=""/>
            <p:cNvSpPr/>
            <p:nvPr/>
          </p:nvSpPr>
          <p:spPr>
            <a:xfrm>
              <a:off x="4554195" y="1856433"/>
              <a:ext cx="3175" cy="38100"/>
            </a:xfrm>
            <a:custGeom>
              <a:avLst/>
              <a:gdLst/>
              <a:ahLst/>
              <a:cxnLst/>
              <a:rect l="l" t="t" r="r" b="b"/>
              <a:pathLst>
                <a:path w="3175" h="38100">
                  <a:moveTo>
                    <a:pt x="1663" y="0"/>
                  </a:moveTo>
                  <a:lnTo>
                    <a:pt x="1879" y="0"/>
                  </a:lnTo>
                  <a:lnTo>
                    <a:pt x="1879" y="215"/>
                  </a:lnTo>
                  <a:lnTo>
                    <a:pt x="1879" y="838"/>
                  </a:lnTo>
                  <a:lnTo>
                    <a:pt x="2082" y="1460"/>
                  </a:lnTo>
                  <a:lnTo>
                    <a:pt x="2082" y="2514"/>
                  </a:lnTo>
                  <a:lnTo>
                    <a:pt x="2082" y="3556"/>
                  </a:lnTo>
                  <a:lnTo>
                    <a:pt x="2082" y="5016"/>
                  </a:lnTo>
                  <a:lnTo>
                    <a:pt x="2285" y="6680"/>
                  </a:lnTo>
                  <a:lnTo>
                    <a:pt x="2285" y="8356"/>
                  </a:lnTo>
                  <a:lnTo>
                    <a:pt x="2285" y="10452"/>
                  </a:lnTo>
                  <a:lnTo>
                    <a:pt x="2501" y="15049"/>
                  </a:lnTo>
                  <a:lnTo>
                    <a:pt x="2717" y="20269"/>
                  </a:lnTo>
                  <a:lnTo>
                    <a:pt x="2717" y="26327"/>
                  </a:lnTo>
                  <a:lnTo>
                    <a:pt x="1879" y="31978"/>
                  </a:lnTo>
                  <a:lnTo>
                    <a:pt x="1244" y="37604"/>
                  </a:lnTo>
                  <a:lnTo>
                    <a:pt x="1041" y="30505"/>
                  </a:lnTo>
                  <a:lnTo>
                    <a:pt x="825" y="23825"/>
                  </a:lnTo>
                  <a:lnTo>
                    <a:pt x="622" y="17970"/>
                  </a:lnTo>
                  <a:lnTo>
                    <a:pt x="622" y="15252"/>
                  </a:lnTo>
                  <a:lnTo>
                    <a:pt x="622" y="12750"/>
                  </a:lnTo>
                  <a:lnTo>
                    <a:pt x="406" y="10655"/>
                  </a:lnTo>
                  <a:lnTo>
                    <a:pt x="406" y="8775"/>
                  </a:lnTo>
                  <a:lnTo>
                    <a:pt x="406" y="7112"/>
                  </a:lnTo>
                  <a:lnTo>
                    <a:pt x="203" y="5638"/>
                  </a:lnTo>
                  <a:lnTo>
                    <a:pt x="203" y="4597"/>
                  </a:lnTo>
                  <a:lnTo>
                    <a:pt x="203" y="3759"/>
                  </a:lnTo>
                  <a:lnTo>
                    <a:pt x="0" y="3340"/>
                  </a:lnTo>
                  <a:lnTo>
                    <a:pt x="0" y="3136"/>
                  </a:lnTo>
                </a:path>
              </a:pathLst>
            </a:custGeom>
            <a:ln w="5854">
              <a:solidFill>
                <a:srgbClr val="231F20"/>
              </a:solidFill>
            </a:ln>
          </p:spPr>
          <p:txBody>
            <a:bodyPr wrap="square" lIns="0" tIns="0" rIns="0" bIns="0" rtlCol="0"/>
            <a:lstStyle/>
            <a:p/>
          </p:txBody>
        </p:sp>
        <p:sp>
          <p:nvSpPr>
            <p:cNvPr id="1320" name="object 1320" descr=""/>
            <p:cNvSpPr/>
            <p:nvPr/>
          </p:nvSpPr>
          <p:spPr>
            <a:xfrm>
              <a:off x="4548336" y="1856433"/>
              <a:ext cx="3175" cy="38100"/>
            </a:xfrm>
            <a:custGeom>
              <a:avLst/>
              <a:gdLst/>
              <a:ahLst/>
              <a:cxnLst/>
              <a:rect l="l" t="t" r="r" b="b"/>
              <a:pathLst>
                <a:path w="3175" h="38100">
                  <a:moveTo>
                    <a:pt x="1676" y="0"/>
                  </a:moveTo>
                  <a:lnTo>
                    <a:pt x="1879" y="0"/>
                  </a:lnTo>
                  <a:lnTo>
                    <a:pt x="1879" y="215"/>
                  </a:lnTo>
                  <a:lnTo>
                    <a:pt x="1879" y="838"/>
                  </a:lnTo>
                  <a:lnTo>
                    <a:pt x="2095" y="1460"/>
                  </a:lnTo>
                  <a:lnTo>
                    <a:pt x="2095" y="2514"/>
                  </a:lnTo>
                  <a:lnTo>
                    <a:pt x="2095" y="3556"/>
                  </a:lnTo>
                  <a:lnTo>
                    <a:pt x="2298" y="5016"/>
                  </a:lnTo>
                  <a:lnTo>
                    <a:pt x="2298" y="6680"/>
                  </a:lnTo>
                  <a:lnTo>
                    <a:pt x="2501" y="10452"/>
                  </a:lnTo>
                  <a:lnTo>
                    <a:pt x="2501" y="15049"/>
                  </a:lnTo>
                  <a:lnTo>
                    <a:pt x="2717" y="20269"/>
                  </a:lnTo>
                  <a:lnTo>
                    <a:pt x="2717" y="26327"/>
                  </a:lnTo>
                  <a:lnTo>
                    <a:pt x="1879" y="31978"/>
                  </a:lnTo>
                  <a:lnTo>
                    <a:pt x="1257" y="37604"/>
                  </a:lnTo>
                  <a:lnTo>
                    <a:pt x="1054" y="30505"/>
                  </a:lnTo>
                  <a:lnTo>
                    <a:pt x="838" y="23825"/>
                  </a:lnTo>
                  <a:lnTo>
                    <a:pt x="838" y="17970"/>
                  </a:lnTo>
                  <a:lnTo>
                    <a:pt x="622" y="15252"/>
                  </a:lnTo>
                  <a:lnTo>
                    <a:pt x="622" y="12750"/>
                  </a:lnTo>
                  <a:lnTo>
                    <a:pt x="419" y="10655"/>
                  </a:lnTo>
                  <a:lnTo>
                    <a:pt x="419" y="8775"/>
                  </a:lnTo>
                  <a:lnTo>
                    <a:pt x="419" y="7112"/>
                  </a:lnTo>
                  <a:lnTo>
                    <a:pt x="215" y="5638"/>
                  </a:lnTo>
                  <a:lnTo>
                    <a:pt x="215" y="4597"/>
                  </a:lnTo>
                  <a:lnTo>
                    <a:pt x="215" y="3759"/>
                  </a:lnTo>
                  <a:lnTo>
                    <a:pt x="0" y="3340"/>
                  </a:lnTo>
                  <a:lnTo>
                    <a:pt x="0" y="3136"/>
                  </a:lnTo>
                </a:path>
              </a:pathLst>
            </a:custGeom>
            <a:ln w="5854">
              <a:solidFill>
                <a:srgbClr val="231F20"/>
              </a:solidFill>
            </a:ln>
          </p:spPr>
          <p:txBody>
            <a:bodyPr wrap="square" lIns="0" tIns="0" rIns="0" bIns="0" rtlCol="0"/>
            <a:lstStyle/>
            <a:p/>
          </p:txBody>
        </p:sp>
        <p:sp>
          <p:nvSpPr>
            <p:cNvPr id="1321" name="object 1321" descr=""/>
            <p:cNvSpPr/>
            <p:nvPr/>
          </p:nvSpPr>
          <p:spPr>
            <a:xfrm>
              <a:off x="4534131" y="1856433"/>
              <a:ext cx="3175" cy="38100"/>
            </a:xfrm>
            <a:custGeom>
              <a:avLst/>
              <a:gdLst/>
              <a:ahLst/>
              <a:cxnLst/>
              <a:rect l="l" t="t" r="r" b="b"/>
              <a:pathLst>
                <a:path w="3175" h="38100">
                  <a:moveTo>
                    <a:pt x="0" y="0"/>
                  </a:moveTo>
                  <a:lnTo>
                    <a:pt x="0" y="215"/>
                  </a:lnTo>
                  <a:lnTo>
                    <a:pt x="215" y="419"/>
                  </a:lnTo>
                  <a:lnTo>
                    <a:pt x="215" y="1054"/>
                  </a:lnTo>
                  <a:lnTo>
                    <a:pt x="215" y="1879"/>
                  </a:lnTo>
                  <a:lnTo>
                    <a:pt x="215" y="2921"/>
                  </a:lnTo>
                  <a:lnTo>
                    <a:pt x="419" y="4178"/>
                  </a:lnTo>
                  <a:lnTo>
                    <a:pt x="419" y="7112"/>
                  </a:lnTo>
                  <a:lnTo>
                    <a:pt x="622" y="10858"/>
                  </a:lnTo>
                  <a:lnTo>
                    <a:pt x="838" y="15468"/>
                  </a:lnTo>
                  <a:lnTo>
                    <a:pt x="838" y="20688"/>
                  </a:lnTo>
                  <a:lnTo>
                    <a:pt x="1041" y="26327"/>
                  </a:lnTo>
                  <a:lnTo>
                    <a:pt x="2095" y="31978"/>
                  </a:lnTo>
                  <a:lnTo>
                    <a:pt x="2921" y="37604"/>
                  </a:lnTo>
                  <a:lnTo>
                    <a:pt x="2921" y="30708"/>
                  </a:lnTo>
                  <a:lnTo>
                    <a:pt x="2717" y="24244"/>
                  </a:lnTo>
                  <a:lnTo>
                    <a:pt x="2501" y="18389"/>
                  </a:lnTo>
                  <a:lnTo>
                    <a:pt x="2501" y="15671"/>
                  </a:lnTo>
                  <a:lnTo>
                    <a:pt x="2501" y="13373"/>
                  </a:lnTo>
                  <a:lnTo>
                    <a:pt x="2298" y="11074"/>
                  </a:lnTo>
                  <a:lnTo>
                    <a:pt x="2298" y="9194"/>
                  </a:lnTo>
                  <a:lnTo>
                    <a:pt x="2298" y="7518"/>
                  </a:lnTo>
                  <a:lnTo>
                    <a:pt x="2095" y="6057"/>
                  </a:lnTo>
                  <a:lnTo>
                    <a:pt x="2095" y="5016"/>
                  </a:lnTo>
                  <a:lnTo>
                    <a:pt x="1879" y="3962"/>
                  </a:lnTo>
                  <a:lnTo>
                    <a:pt x="1879" y="3556"/>
                  </a:lnTo>
                  <a:lnTo>
                    <a:pt x="1879" y="3136"/>
                  </a:lnTo>
                </a:path>
              </a:pathLst>
            </a:custGeom>
            <a:ln w="5854">
              <a:solidFill>
                <a:srgbClr val="231F20"/>
              </a:solidFill>
            </a:ln>
          </p:spPr>
          <p:txBody>
            <a:bodyPr wrap="square" lIns="0" tIns="0" rIns="0" bIns="0" rtlCol="0"/>
            <a:lstStyle/>
            <a:p/>
          </p:txBody>
        </p:sp>
        <p:sp>
          <p:nvSpPr>
            <p:cNvPr id="1322" name="object 1322" descr=""/>
            <p:cNvSpPr/>
            <p:nvPr/>
          </p:nvSpPr>
          <p:spPr>
            <a:xfrm>
              <a:off x="4524933" y="1856433"/>
              <a:ext cx="3175" cy="38100"/>
            </a:xfrm>
            <a:custGeom>
              <a:avLst/>
              <a:gdLst/>
              <a:ahLst/>
              <a:cxnLst/>
              <a:rect l="l" t="t" r="r" b="b"/>
              <a:pathLst>
                <a:path w="3175" h="38100">
                  <a:moveTo>
                    <a:pt x="1879" y="0"/>
                  </a:moveTo>
                  <a:lnTo>
                    <a:pt x="1879" y="215"/>
                  </a:lnTo>
                  <a:lnTo>
                    <a:pt x="2095" y="838"/>
                  </a:lnTo>
                  <a:lnTo>
                    <a:pt x="2095" y="1460"/>
                  </a:lnTo>
                  <a:lnTo>
                    <a:pt x="2095" y="2514"/>
                  </a:lnTo>
                  <a:lnTo>
                    <a:pt x="2298" y="3556"/>
                  </a:lnTo>
                  <a:lnTo>
                    <a:pt x="2298" y="5016"/>
                  </a:lnTo>
                  <a:lnTo>
                    <a:pt x="2298" y="6680"/>
                  </a:lnTo>
                  <a:lnTo>
                    <a:pt x="2514" y="10452"/>
                  </a:lnTo>
                  <a:lnTo>
                    <a:pt x="2717" y="15049"/>
                  </a:lnTo>
                  <a:lnTo>
                    <a:pt x="2717" y="20269"/>
                  </a:lnTo>
                  <a:lnTo>
                    <a:pt x="2933" y="26327"/>
                  </a:lnTo>
                  <a:lnTo>
                    <a:pt x="1879" y="31978"/>
                  </a:lnTo>
                  <a:lnTo>
                    <a:pt x="1257" y="37604"/>
                  </a:lnTo>
                  <a:lnTo>
                    <a:pt x="1054" y="30505"/>
                  </a:lnTo>
                  <a:lnTo>
                    <a:pt x="1054" y="23825"/>
                  </a:lnTo>
                  <a:lnTo>
                    <a:pt x="838" y="17970"/>
                  </a:lnTo>
                  <a:lnTo>
                    <a:pt x="838" y="15252"/>
                  </a:lnTo>
                  <a:lnTo>
                    <a:pt x="622" y="12750"/>
                  </a:lnTo>
                  <a:lnTo>
                    <a:pt x="622" y="10655"/>
                  </a:lnTo>
                  <a:lnTo>
                    <a:pt x="622" y="8775"/>
                  </a:lnTo>
                  <a:lnTo>
                    <a:pt x="419" y="7112"/>
                  </a:lnTo>
                  <a:lnTo>
                    <a:pt x="419" y="5638"/>
                  </a:lnTo>
                  <a:lnTo>
                    <a:pt x="215" y="4597"/>
                  </a:lnTo>
                  <a:lnTo>
                    <a:pt x="215" y="3759"/>
                  </a:lnTo>
                  <a:lnTo>
                    <a:pt x="215" y="3340"/>
                  </a:lnTo>
                  <a:lnTo>
                    <a:pt x="0" y="3136"/>
                  </a:lnTo>
                </a:path>
              </a:pathLst>
            </a:custGeom>
            <a:ln w="5854">
              <a:solidFill>
                <a:srgbClr val="231F20"/>
              </a:solidFill>
            </a:ln>
          </p:spPr>
          <p:txBody>
            <a:bodyPr wrap="square" lIns="0" tIns="0" rIns="0" bIns="0" rtlCol="0"/>
            <a:lstStyle/>
            <a:p/>
          </p:txBody>
        </p:sp>
        <p:sp>
          <p:nvSpPr>
            <p:cNvPr id="1323" name="object 1323" descr=""/>
            <p:cNvSpPr/>
            <p:nvPr/>
          </p:nvSpPr>
          <p:spPr>
            <a:xfrm>
              <a:off x="4528277" y="1856433"/>
              <a:ext cx="3175" cy="38100"/>
            </a:xfrm>
            <a:custGeom>
              <a:avLst/>
              <a:gdLst/>
              <a:ahLst/>
              <a:cxnLst/>
              <a:rect l="l" t="t" r="r" b="b"/>
              <a:pathLst>
                <a:path w="3175" h="38100">
                  <a:moveTo>
                    <a:pt x="0" y="0"/>
                  </a:moveTo>
                  <a:lnTo>
                    <a:pt x="0" y="215"/>
                  </a:lnTo>
                  <a:lnTo>
                    <a:pt x="215" y="419"/>
                  </a:lnTo>
                  <a:lnTo>
                    <a:pt x="215" y="1054"/>
                  </a:lnTo>
                  <a:lnTo>
                    <a:pt x="215" y="1879"/>
                  </a:lnTo>
                  <a:lnTo>
                    <a:pt x="419" y="2921"/>
                  </a:lnTo>
                  <a:lnTo>
                    <a:pt x="419" y="4178"/>
                  </a:lnTo>
                  <a:lnTo>
                    <a:pt x="419" y="7112"/>
                  </a:lnTo>
                  <a:lnTo>
                    <a:pt x="622" y="10858"/>
                  </a:lnTo>
                  <a:lnTo>
                    <a:pt x="838" y="15468"/>
                  </a:lnTo>
                  <a:lnTo>
                    <a:pt x="838" y="20472"/>
                  </a:lnTo>
                  <a:lnTo>
                    <a:pt x="1054" y="26327"/>
                  </a:lnTo>
                  <a:lnTo>
                    <a:pt x="2298" y="31978"/>
                  </a:lnTo>
                  <a:lnTo>
                    <a:pt x="3136" y="37604"/>
                  </a:lnTo>
                  <a:lnTo>
                    <a:pt x="2921" y="30708"/>
                  </a:lnTo>
                  <a:lnTo>
                    <a:pt x="2717" y="24244"/>
                  </a:lnTo>
                  <a:lnTo>
                    <a:pt x="2514" y="18389"/>
                  </a:lnTo>
                  <a:lnTo>
                    <a:pt x="2514" y="15671"/>
                  </a:lnTo>
                  <a:lnTo>
                    <a:pt x="2514" y="13373"/>
                  </a:lnTo>
                  <a:lnTo>
                    <a:pt x="2298" y="11074"/>
                  </a:lnTo>
                  <a:lnTo>
                    <a:pt x="2298" y="9194"/>
                  </a:lnTo>
                  <a:lnTo>
                    <a:pt x="2298" y="7518"/>
                  </a:lnTo>
                  <a:lnTo>
                    <a:pt x="2095" y="6057"/>
                  </a:lnTo>
                  <a:lnTo>
                    <a:pt x="2095" y="5016"/>
                  </a:lnTo>
                  <a:lnTo>
                    <a:pt x="2095" y="3962"/>
                  </a:lnTo>
                  <a:lnTo>
                    <a:pt x="1879" y="3556"/>
                  </a:lnTo>
                  <a:lnTo>
                    <a:pt x="1879" y="3136"/>
                  </a:lnTo>
                </a:path>
              </a:pathLst>
            </a:custGeom>
            <a:ln w="5854">
              <a:solidFill>
                <a:srgbClr val="231F20"/>
              </a:solidFill>
            </a:ln>
          </p:spPr>
          <p:txBody>
            <a:bodyPr wrap="square" lIns="0" tIns="0" rIns="0" bIns="0" rtlCol="0"/>
            <a:lstStyle/>
            <a:p/>
          </p:txBody>
        </p:sp>
        <p:sp>
          <p:nvSpPr>
            <p:cNvPr id="1324" name="object 1324" descr=""/>
            <p:cNvSpPr/>
            <p:nvPr/>
          </p:nvSpPr>
          <p:spPr>
            <a:xfrm>
              <a:off x="4530788" y="1856433"/>
              <a:ext cx="3175" cy="38100"/>
            </a:xfrm>
            <a:custGeom>
              <a:avLst/>
              <a:gdLst/>
              <a:ahLst/>
              <a:cxnLst/>
              <a:rect l="l" t="t" r="r" b="b"/>
              <a:pathLst>
                <a:path w="3175" h="38100">
                  <a:moveTo>
                    <a:pt x="1879" y="0"/>
                  </a:moveTo>
                  <a:lnTo>
                    <a:pt x="1879" y="215"/>
                  </a:lnTo>
                  <a:lnTo>
                    <a:pt x="2095" y="838"/>
                  </a:lnTo>
                  <a:lnTo>
                    <a:pt x="2095" y="1460"/>
                  </a:lnTo>
                  <a:lnTo>
                    <a:pt x="2095" y="2514"/>
                  </a:lnTo>
                  <a:lnTo>
                    <a:pt x="2298" y="3556"/>
                  </a:lnTo>
                  <a:lnTo>
                    <a:pt x="2298" y="6680"/>
                  </a:lnTo>
                  <a:lnTo>
                    <a:pt x="2501" y="8356"/>
                  </a:lnTo>
                  <a:lnTo>
                    <a:pt x="2501" y="10452"/>
                  </a:lnTo>
                  <a:lnTo>
                    <a:pt x="2717" y="15049"/>
                  </a:lnTo>
                  <a:lnTo>
                    <a:pt x="2717" y="20269"/>
                  </a:lnTo>
                  <a:lnTo>
                    <a:pt x="2921" y="26327"/>
                  </a:lnTo>
                  <a:lnTo>
                    <a:pt x="1879" y="31978"/>
                  </a:lnTo>
                  <a:lnTo>
                    <a:pt x="1257" y="37604"/>
                  </a:lnTo>
                  <a:lnTo>
                    <a:pt x="1041" y="30505"/>
                  </a:lnTo>
                  <a:lnTo>
                    <a:pt x="1041" y="23825"/>
                  </a:lnTo>
                  <a:lnTo>
                    <a:pt x="825" y="17970"/>
                  </a:lnTo>
                  <a:lnTo>
                    <a:pt x="825" y="15252"/>
                  </a:lnTo>
                  <a:lnTo>
                    <a:pt x="622" y="12750"/>
                  </a:lnTo>
                  <a:lnTo>
                    <a:pt x="622" y="10655"/>
                  </a:lnTo>
                  <a:lnTo>
                    <a:pt x="419" y="8775"/>
                  </a:lnTo>
                  <a:lnTo>
                    <a:pt x="419" y="7112"/>
                  </a:lnTo>
                  <a:lnTo>
                    <a:pt x="419" y="5638"/>
                  </a:lnTo>
                  <a:lnTo>
                    <a:pt x="203" y="4597"/>
                  </a:lnTo>
                  <a:lnTo>
                    <a:pt x="203" y="3759"/>
                  </a:lnTo>
                  <a:lnTo>
                    <a:pt x="203" y="3340"/>
                  </a:lnTo>
                  <a:lnTo>
                    <a:pt x="0" y="3136"/>
                  </a:lnTo>
                </a:path>
              </a:pathLst>
            </a:custGeom>
            <a:ln w="5854">
              <a:solidFill>
                <a:srgbClr val="231F20"/>
              </a:solidFill>
            </a:ln>
          </p:spPr>
          <p:txBody>
            <a:bodyPr wrap="square" lIns="0" tIns="0" rIns="0" bIns="0" rtlCol="0"/>
            <a:lstStyle/>
            <a:p/>
          </p:txBody>
        </p:sp>
        <p:sp>
          <p:nvSpPr>
            <p:cNvPr id="1325" name="object 1325" descr=""/>
            <p:cNvSpPr/>
            <p:nvPr/>
          </p:nvSpPr>
          <p:spPr>
            <a:xfrm>
              <a:off x="4545832" y="1856433"/>
              <a:ext cx="3175" cy="38100"/>
            </a:xfrm>
            <a:custGeom>
              <a:avLst/>
              <a:gdLst/>
              <a:ahLst/>
              <a:cxnLst/>
              <a:rect l="l" t="t" r="r" b="b"/>
              <a:pathLst>
                <a:path w="3175" h="38100">
                  <a:moveTo>
                    <a:pt x="0" y="0"/>
                  </a:moveTo>
                  <a:lnTo>
                    <a:pt x="0" y="215"/>
                  </a:lnTo>
                  <a:lnTo>
                    <a:pt x="0" y="419"/>
                  </a:lnTo>
                  <a:lnTo>
                    <a:pt x="203" y="1054"/>
                  </a:lnTo>
                  <a:lnTo>
                    <a:pt x="203" y="1879"/>
                  </a:lnTo>
                  <a:lnTo>
                    <a:pt x="203" y="2921"/>
                  </a:lnTo>
                  <a:lnTo>
                    <a:pt x="203" y="3962"/>
                  </a:lnTo>
                  <a:lnTo>
                    <a:pt x="419" y="7112"/>
                  </a:lnTo>
                  <a:lnTo>
                    <a:pt x="622" y="10858"/>
                  </a:lnTo>
                  <a:lnTo>
                    <a:pt x="622" y="15468"/>
                  </a:lnTo>
                  <a:lnTo>
                    <a:pt x="838" y="20472"/>
                  </a:lnTo>
                  <a:lnTo>
                    <a:pt x="838" y="26327"/>
                  </a:lnTo>
                  <a:lnTo>
                    <a:pt x="2095" y="31978"/>
                  </a:lnTo>
                  <a:lnTo>
                    <a:pt x="2921" y="37604"/>
                  </a:lnTo>
                  <a:lnTo>
                    <a:pt x="2921" y="30708"/>
                  </a:lnTo>
                  <a:lnTo>
                    <a:pt x="2717" y="24244"/>
                  </a:lnTo>
                  <a:lnTo>
                    <a:pt x="2501" y="18389"/>
                  </a:lnTo>
                  <a:lnTo>
                    <a:pt x="2501" y="15671"/>
                  </a:lnTo>
                  <a:lnTo>
                    <a:pt x="2298" y="13373"/>
                  </a:lnTo>
                  <a:lnTo>
                    <a:pt x="2298" y="11074"/>
                  </a:lnTo>
                  <a:lnTo>
                    <a:pt x="2298" y="9194"/>
                  </a:lnTo>
                  <a:lnTo>
                    <a:pt x="2095" y="7518"/>
                  </a:lnTo>
                  <a:lnTo>
                    <a:pt x="2095" y="6057"/>
                  </a:lnTo>
                  <a:lnTo>
                    <a:pt x="2095" y="5016"/>
                  </a:lnTo>
                  <a:lnTo>
                    <a:pt x="1879" y="3962"/>
                  </a:lnTo>
                  <a:lnTo>
                    <a:pt x="1879" y="3556"/>
                  </a:lnTo>
                  <a:lnTo>
                    <a:pt x="1879" y="3136"/>
                  </a:lnTo>
                </a:path>
              </a:pathLst>
            </a:custGeom>
            <a:ln w="5854">
              <a:solidFill>
                <a:srgbClr val="231F20"/>
              </a:solidFill>
            </a:ln>
          </p:spPr>
          <p:txBody>
            <a:bodyPr wrap="square" lIns="0" tIns="0" rIns="0" bIns="0" rtlCol="0"/>
            <a:lstStyle/>
            <a:p/>
          </p:txBody>
        </p:sp>
        <p:sp>
          <p:nvSpPr>
            <p:cNvPr id="1326" name="object 1326" descr=""/>
            <p:cNvSpPr/>
            <p:nvPr/>
          </p:nvSpPr>
          <p:spPr>
            <a:xfrm>
              <a:off x="4551678" y="1856433"/>
              <a:ext cx="3175" cy="38100"/>
            </a:xfrm>
            <a:custGeom>
              <a:avLst/>
              <a:gdLst/>
              <a:ahLst/>
              <a:cxnLst/>
              <a:rect l="l" t="t" r="r" b="b"/>
              <a:pathLst>
                <a:path w="3175" h="38100">
                  <a:moveTo>
                    <a:pt x="1676" y="3136"/>
                  </a:moveTo>
                  <a:lnTo>
                    <a:pt x="1892" y="3555"/>
                  </a:lnTo>
                  <a:lnTo>
                    <a:pt x="1892" y="4178"/>
                  </a:lnTo>
                  <a:lnTo>
                    <a:pt x="1892" y="5016"/>
                  </a:lnTo>
                  <a:lnTo>
                    <a:pt x="2095" y="6057"/>
                  </a:lnTo>
                  <a:lnTo>
                    <a:pt x="2095" y="7518"/>
                  </a:lnTo>
                  <a:lnTo>
                    <a:pt x="2298" y="9194"/>
                  </a:lnTo>
                  <a:lnTo>
                    <a:pt x="2298" y="11074"/>
                  </a:lnTo>
                  <a:lnTo>
                    <a:pt x="2298" y="13373"/>
                  </a:lnTo>
                  <a:lnTo>
                    <a:pt x="2514" y="15671"/>
                  </a:lnTo>
                  <a:lnTo>
                    <a:pt x="2514" y="18389"/>
                  </a:lnTo>
                  <a:lnTo>
                    <a:pt x="2717" y="24244"/>
                  </a:lnTo>
                  <a:lnTo>
                    <a:pt x="2717" y="30708"/>
                  </a:lnTo>
                  <a:lnTo>
                    <a:pt x="2933" y="37604"/>
                  </a:lnTo>
                  <a:lnTo>
                    <a:pt x="2095" y="31978"/>
                  </a:lnTo>
                  <a:lnTo>
                    <a:pt x="838" y="26327"/>
                  </a:lnTo>
                  <a:lnTo>
                    <a:pt x="838" y="20472"/>
                  </a:lnTo>
                  <a:lnTo>
                    <a:pt x="622" y="15468"/>
                  </a:lnTo>
                  <a:lnTo>
                    <a:pt x="622" y="10858"/>
                  </a:lnTo>
                  <a:lnTo>
                    <a:pt x="419" y="7099"/>
                  </a:lnTo>
                  <a:lnTo>
                    <a:pt x="215" y="3962"/>
                  </a:lnTo>
                  <a:lnTo>
                    <a:pt x="215" y="2920"/>
                  </a:lnTo>
                  <a:lnTo>
                    <a:pt x="215" y="1879"/>
                  </a:lnTo>
                  <a:lnTo>
                    <a:pt x="0" y="1041"/>
                  </a:lnTo>
                  <a:lnTo>
                    <a:pt x="0" y="419"/>
                  </a:lnTo>
                  <a:lnTo>
                    <a:pt x="0" y="215"/>
                  </a:lnTo>
                  <a:lnTo>
                    <a:pt x="0" y="0"/>
                  </a:lnTo>
                </a:path>
              </a:pathLst>
            </a:custGeom>
            <a:ln w="5854">
              <a:solidFill>
                <a:srgbClr val="231F20"/>
              </a:solidFill>
            </a:ln>
          </p:spPr>
          <p:txBody>
            <a:bodyPr wrap="square" lIns="0" tIns="0" rIns="0" bIns="0" rtlCol="0"/>
            <a:lstStyle/>
            <a:p/>
          </p:txBody>
        </p:sp>
        <p:sp>
          <p:nvSpPr>
            <p:cNvPr id="1327" name="object 1327" descr=""/>
            <p:cNvSpPr/>
            <p:nvPr/>
          </p:nvSpPr>
          <p:spPr>
            <a:xfrm>
              <a:off x="4541864" y="1859574"/>
              <a:ext cx="1270" cy="34925"/>
            </a:xfrm>
            <a:custGeom>
              <a:avLst/>
              <a:gdLst/>
              <a:ahLst/>
              <a:cxnLst/>
              <a:rect l="l" t="t" r="r" b="b"/>
              <a:pathLst>
                <a:path w="1270" h="34925">
                  <a:moveTo>
                    <a:pt x="1041" y="34467"/>
                  </a:moveTo>
                  <a:lnTo>
                    <a:pt x="1041" y="27571"/>
                  </a:lnTo>
                  <a:lnTo>
                    <a:pt x="825" y="21094"/>
                  </a:lnTo>
                  <a:lnTo>
                    <a:pt x="622" y="15240"/>
                  </a:lnTo>
                  <a:lnTo>
                    <a:pt x="622" y="12522"/>
                  </a:lnTo>
                  <a:lnTo>
                    <a:pt x="419" y="10236"/>
                  </a:lnTo>
                  <a:lnTo>
                    <a:pt x="419" y="7937"/>
                  </a:lnTo>
                  <a:lnTo>
                    <a:pt x="419" y="6057"/>
                  </a:lnTo>
                  <a:lnTo>
                    <a:pt x="203" y="4381"/>
                  </a:lnTo>
                  <a:lnTo>
                    <a:pt x="203" y="2921"/>
                  </a:lnTo>
                  <a:lnTo>
                    <a:pt x="203" y="1879"/>
                  </a:lnTo>
                  <a:lnTo>
                    <a:pt x="0" y="825"/>
                  </a:lnTo>
                  <a:lnTo>
                    <a:pt x="0" y="406"/>
                  </a:lnTo>
                  <a:lnTo>
                    <a:pt x="0" y="0"/>
                  </a:lnTo>
                </a:path>
              </a:pathLst>
            </a:custGeom>
            <a:ln w="5854">
              <a:solidFill>
                <a:srgbClr val="231F20"/>
              </a:solidFill>
            </a:ln>
          </p:spPr>
          <p:txBody>
            <a:bodyPr wrap="square" lIns="0" tIns="0" rIns="0" bIns="0" rtlCol="0"/>
            <a:lstStyle/>
            <a:p/>
          </p:txBody>
        </p:sp>
        <p:sp>
          <p:nvSpPr>
            <p:cNvPr id="1328" name="object 1328" descr=""/>
            <p:cNvSpPr/>
            <p:nvPr/>
          </p:nvSpPr>
          <p:spPr>
            <a:xfrm>
              <a:off x="4539978" y="1856433"/>
              <a:ext cx="3175" cy="38100"/>
            </a:xfrm>
            <a:custGeom>
              <a:avLst/>
              <a:gdLst/>
              <a:ahLst/>
              <a:cxnLst/>
              <a:rect l="l" t="t" r="r" b="b"/>
              <a:pathLst>
                <a:path w="3175" h="38100">
                  <a:moveTo>
                    <a:pt x="0" y="0"/>
                  </a:moveTo>
                  <a:lnTo>
                    <a:pt x="0" y="215"/>
                  </a:lnTo>
                  <a:lnTo>
                    <a:pt x="0" y="419"/>
                  </a:lnTo>
                  <a:lnTo>
                    <a:pt x="215" y="1054"/>
                  </a:lnTo>
                  <a:lnTo>
                    <a:pt x="215" y="1879"/>
                  </a:lnTo>
                  <a:lnTo>
                    <a:pt x="215" y="2921"/>
                  </a:lnTo>
                  <a:lnTo>
                    <a:pt x="419" y="3962"/>
                  </a:lnTo>
                  <a:lnTo>
                    <a:pt x="419" y="7112"/>
                  </a:lnTo>
                  <a:lnTo>
                    <a:pt x="622" y="10858"/>
                  </a:lnTo>
                  <a:lnTo>
                    <a:pt x="622" y="15468"/>
                  </a:lnTo>
                  <a:lnTo>
                    <a:pt x="838" y="20472"/>
                  </a:lnTo>
                  <a:lnTo>
                    <a:pt x="1054" y="26327"/>
                  </a:lnTo>
                  <a:lnTo>
                    <a:pt x="2095" y="31978"/>
                  </a:lnTo>
                  <a:lnTo>
                    <a:pt x="2921" y="37604"/>
                  </a:lnTo>
                </a:path>
              </a:pathLst>
            </a:custGeom>
            <a:ln w="5854">
              <a:solidFill>
                <a:srgbClr val="231F20"/>
              </a:solidFill>
            </a:ln>
          </p:spPr>
          <p:txBody>
            <a:bodyPr wrap="square" lIns="0" tIns="0" rIns="0" bIns="0" rtlCol="0"/>
            <a:lstStyle/>
            <a:p/>
          </p:txBody>
        </p:sp>
        <p:sp>
          <p:nvSpPr>
            <p:cNvPr id="1329" name="object 1329" descr=""/>
            <p:cNvSpPr/>
            <p:nvPr/>
          </p:nvSpPr>
          <p:spPr>
            <a:xfrm>
              <a:off x="4594729" y="1857062"/>
              <a:ext cx="635" cy="17780"/>
            </a:xfrm>
            <a:custGeom>
              <a:avLst/>
              <a:gdLst/>
              <a:ahLst/>
              <a:cxnLst/>
              <a:rect l="l" t="t" r="r" b="b"/>
              <a:pathLst>
                <a:path w="635" h="17780">
                  <a:moveTo>
                    <a:pt x="0" y="17551"/>
                  </a:moveTo>
                  <a:lnTo>
                    <a:pt x="0" y="16929"/>
                  </a:lnTo>
                  <a:lnTo>
                    <a:pt x="0" y="15874"/>
                  </a:lnTo>
                  <a:lnTo>
                    <a:pt x="0" y="14211"/>
                  </a:lnTo>
                  <a:lnTo>
                    <a:pt x="0" y="12115"/>
                  </a:lnTo>
                  <a:lnTo>
                    <a:pt x="203" y="9613"/>
                  </a:lnTo>
                  <a:lnTo>
                    <a:pt x="203" y="6476"/>
                  </a:lnTo>
                  <a:lnTo>
                    <a:pt x="203" y="0"/>
                  </a:lnTo>
                </a:path>
              </a:pathLst>
            </a:custGeom>
            <a:ln w="5854">
              <a:solidFill>
                <a:srgbClr val="231F20"/>
              </a:solidFill>
            </a:ln>
          </p:spPr>
          <p:txBody>
            <a:bodyPr wrap="square" lIns="0" tIns="0" rIns="0" bIns="0" rtlCol="0"/>
            <a:lstStyle/>
            <a:p/>
          </p:txBody>
        </p:sp>
        <p:sp>
          <p:nvSpPr>
            <p:cNvPr id="1330" name="object 1330" descr=""/>
            <p:cNvSpPr/>
            <p:nvPr/>
          </p:nvSpPr>
          <p:spPr>
            <a:xfrm>
              <a:off x="4594730" y="1935841"/>
              <a:ext cx="635" cy="17780"/>
            </a:xfrm>
            <a:custGeom>
              <a:avLst/>
              <a:gdLst/>
              <a:ahLst/>
              <a:cxnLst/>
              <a:rect l="l" t="t" r="r" b="b"/>
              <a:pathLst>
                <a:path w="635" h="17780">
                  <a:moveTo>
                    <a:pt x="203" y="17335"/>
                  </a:moveTo>
                  <a:lnTo>
                    <a:pt x="203" y="11061"/>
                  </a:lnTo>
                  <a:lnTo>
                    <a:pt x="203" y="8140"/>
                  </a:lnTo>
                  <a:lnTo>
                    <a:pt x="0" y="5435"/>
                  </a:lnTo>
                  <a:lnTo>
                    <a:pt x="0" y="3340"/>
                  </a:lnTo>
                  <a:lnTo>
                    <a:pt x="0" y="1663"/>
                  </a:lnTo>
                  <a:lnTo>
                    <a:pt x="0" y="622"/>
                  </a:lnTo>
                  <a:lnTo>
                    <a:pt x="0" y="0"/>
                  </a:lnTo>
                </a:path>
              </a:pathLst>
            </a:custGeom>
            <a:ln w="5854">
              <a:solidFill>
                <a:srgbClr val="231F20"/>
              </a:solidFill>
            </a:ln>
          </p:spPr>
          <p:txBody>
            <a:bodyPr wrap="square" lIns="0" tIns="0" rIns="0" bIns="0" rtlCol="0"/>
            <a:lstStyle/>
            <a:p/>
          </p:txBody>
        </p:sp>
        <p:sp>
          <p:nvSpPr>
            <p:cNvPr id="1331" name="object 1331" descr=""/>
            <p:cNvSpPr/>
            <p:nvPr/>
          </p:nvSpPr>
          <p:spPr>
            <a:xfrm>
              <a:off x="4580310" y="1905118"/>
              <a:ext cx="1270" cy="0"/>
            </a:xfrm>
            <a:custGeom>
              <a:avLst/>
              <a:gdLst/>
              <a:ahLst/>
              <a:cxnLst/>
              <a:rect l="l" t="t" r="r" b="b"/>
              <a:pathLst>
                <a:path w="1270" h="0">
                  <a:moveTo>
                    <a:pt x="0" y="0"/>
                  </a:moveTo>
                  <a:lnTo>
                    <a:pt x="825" y="0"/>
                  </a:lnTo>
                  <a:lnTo>
                    <a:pt x="1041" y="0"/>
                  </a:lnTo>
                </a:path>
              </a:pathLst>
            </a:custGeom>
            <a:ln w="5854">
              <a:solidFill>
                <a:srgbClr val="231F20"/>
              </a:solidFill>
            </a:ln>
          </p:spPr>
          <p:txBody>
            <a:bodyPr wrap="square" lIns="0" tIns="0" rIns="0" bIns="0" rtlCol="0"/>
            <a:lstStyle/>
            <a:p/>
          </p:txBody>
        </p:sp>
        <p:sp>
          <p:nvSpPr>
            <p:cNvPr id="1332" name="object 1332" descr=""/>
            <p:cNvSpPr/>
            <p:nvPr/>
          </p:nvSpPr>
          <p:spPr>
            <a:xfrm>
              <a:off x="4580103" y="1870434"/>
              <a:ext cx="1905" cy="34925"/>
            </a:xfrm>
            <a:custGeom>
              <a:avLst/>
              <a:gdLst/>
              <a:ahLst/>
              <a:cxnLst/>
              <a:rect l="l" t="t" r="r" b="b"/>
              <a:pathLst>
                <a:path w="1904" h="34925">
                  <a:moveTo>
                    <a:pt x="1460" y="34683"/>
                  </a:moveTo>
                  <a:lnTo>
                    <a:pt x="838" y="24866"/>
                  </a:lnTo>
                  <a:lnTo>
                    <a:pt x="622" y="20065"/>
                  </a:lnTo>
                  <a:lnTo>
                    <a:pt x="622" y="15671"/>
                  </a:lnTo>
                  <a:lnTo>
                    <a:pt x="406" y="11277"/>
                  </a:lnTo>
                  <a:lnTo>
                    <a:pt x="203" y="7315"/>
                  </a:lnTo>
                  <a:lnTo>
                    <a:pt x="203" y="3555"/>
                  </a:lnTo>
                  <a:lnTo>
                    <a:pt x="0" y="0"/>
                  </a:lnTo>
                </a:path>
              </a:pathLst>
            </a:custGeom>
            <a:ln w="5854">
              <a:solidFill>
                <a:srgbClr val="231F20"/>
              </a:solidFill>
            </a:ln>
          </p:spPr>
          <p:txBody>
            <a:bodyPr wrap="square" lIns="0" tIns="0" rIns="0" bIns="0" rtlCol="0"/>
            <a:lstStyle/>
            <a:p/>
          </p:txBody>
        </p:sp>
        <p:sp>
          <p:nvSpPr>
            <p:cNvPr id="1333" name="object 1333" descr=""/>
            <p:cNvSpPr/>
            <p:nvPr/>
          </p:nvSpPr>
          <p:spPr>
            <a:xfrm>
              <a:off x="4594103" y="1905118"/>
              <a:ext cx="1905" cy="0"/>
            </a:xfrm>
            <a:custGeom>
              <a:avLst/>
              <a:gdLst/>
              <a:ahLst/>
              <a:cxnLst/>
              <a:rect l="l" t="t" r="r" b="b"/>
              <a:pathLst>
                <a:path w="1904" h="0">
                  <a:moveTo>
                    <a:pt x="0" y="0"/>
                  </a:moveTo>
                  <a:lnTo>
                    <a:pt x="203" y="0"/>
                  </a:lnTo>
                  <a:lnTo>
                    <a:pt x="622" y="0"/>
                  </a:lnTo>
                  <a:lnTo>
                    <a:pt x="1663" y="0"/>
                  </a:lnTo>
                </a:path>
              </a:pathLst>
            </a:custGeom>
            <a:ln w="5854">
              <a:solidFill>
                <a:srgbClr val="231F20"/>
              </a:solidFill>
            </a:ln>
          </p:spPr>
          <p:txBody>
            <a:bodyPr wrap="square" lIns="0" tIns="0" rIns="0" bIns="0" rtlCol="0"/>
            <a:lstStyle/>
            <a:p/>
          </p:txBody>
        </p:sp>
        <p:sp>
          <p:nvSpPr>
            <p:cNvPr id="1334" name="object 1334" descr=""/>
            <p:cNvSpPr/>
            <p:nvPr/>
          </p:nvSpPr>
          <p:spPr>
            <a:xfrm>
              <a:off x="4644450" y="1947742"/>
              <a:ext cx="635" cy="1905"/>
            </a:xfrm>
            <a:custGeom>
              <a:avLst/>
              <a:gdLst/>
              <a:ahLst/>
              <a:cxnLst/>
              <a:rect l="l" t="t" r="r" b="b"/>
              <a:pathLst>
                <a:path w="635" h="1905">
                  <a:moveTo>
                    <a:pt x="215" y="1676"/>
                  </a:moveTo>
                  <a:lnTo>
                    <a:pt x="0" y="0"/>
                  </a:lnTo>
                </a:path>
              </a:pathLst>
            </a:custGeom>
            <a:ln w="5854">
              <a:solidFill>
                <a:srgbClr val="231F20"/>
              </a:solidFill>
            </a:ln>
          </p:spPr>
          <p:txBody>
            <a:bodyPr wrap="square" lIns="0" tIns="0" rIns="0" bIns="0" rtlCol="0"/>
            <a:lstStyle/>
            <a:p/>
          </p:txBody>
        </p:sp>
        <p:sp>
          <p:nvSpPr>
            <p:cNvPr id="1335" name="object 1335" descr=""/>
            <p:cNvSpPr/>
            <p:nvPr/>
          </p:nvSpPr>
          <p:spPr>
            <a:xfrm>
              <a:off x="4544579" y="2143536"/>
              <a:ext cx="3175" cy="3810"/>
            </a:xfrm>
            <a:custGeom>
              <a:avLst/>
              <a:gdLst/>
              <a:ahLst/>
              <a:cxnLst/>
              <a:rect l="l" t="t" r="r" b="b"/>
              <a:pathLst>
                <a:path w="3175" h="3810">
                  <a:moveTo>
                    <a:pt x="0" y="3340"/>
                  </a:moveTo>
                  <a:lnTo>
                    <a:pt x="2921" y="3556"/>
                  </a:lnTo>
                  <a:lnTo>
                    <a:pt x="2921" y="3136"/>
                  </a:lnTo>
                  <a:lnTo>
                    <a:pt x="2921" y="2514"/>
                  </a:lnTo>
                  <a:lnTo>
                    <a:pt x="3136" y="1460"/>
                  </a:lnTo>
                  <a:lnTo>
                    <a:pt x="3136" y="0"/>
                  </a:lnTo>
                </a:path>
              </a:pathLst>
            </a:custGeom>
            <a:ln w="5854">
              <a:solidFill>
                <a:srgbClr val="231F20"/>
              </a:solidFill>
            </a:ln>
          </p:spPr>
          <p:txBody>
            <a:bodyPr wrap="square" lIns="0" tIns="0" rIns="0" bIns="0" rtlCol="0"/>
            <a:lstStyle/>
            <a:p/>
          </p:txBody>
        </p:sp>
        <p:sp>
          <p:nvSpPr>
            <p:cNvPr id="1336" name="object 1336" descr=""/>
            <p:cNvSpPr/>
            <p:nvPr/>
          </p:nvSpPr>
          <p:spPr>
            <a:xfrm>
              <a:off x="4547500" y="2143531"/>
              <a:ext cx="0" cy="3810"/>
            </a:xfrm>
            <a:custGeom>
              <a:avLst/>
              <a:gdLst/>
              <a:ahLst/>
              <a:cxnLst/>
              <a:rect l="l" t="t" r="r" b="b"/>
              <a:pathLst>
                <a:path w="0" h="3810">
                  <a:moveTo>
                    <a:pt x="0" y="3555"/>
                  </a:moveTo>
                  <a:lnTo>
                    <a:pt x="0" y="0"/>
                  </a:lnTo>
                </a:path>
              </a:pathLst>
            </a:custGeom>
            <a:ln w="5854">
              <a:solidFill>
                <a:srgbClr val="231F20"/>
              </a:solidFill>
            </a:ln>
          </p:spPr>
          <p:txBody>
            <a:bodyPr wrap="square" lIns="0" tIns="0" rIns="0" bIns="0" rtlCol="0"/>
            <a:lstStyle/>
            <a:p/>
          </p:txBody>
        </p:sp>
        <p:sp>
          <p:nvSpPr>
            <p:cNvPr id="1337" name="object 1337" descr=""/>
            <p:cNvSpPr/>
            <p:nvPr/>
          </p:nvSpPr>
          <p:spPr>
            <a:xfrm>
              <a:off x="4528699" y="2146047"/>
              <a:ext cx="0" cy="635"/>
            </a:xfrm>
            <a:custGeom>
              <a:avLst/>
              <a:gdLst/>
              <a:ahLst/>
              <a:cxnLst/>
              <a:rect l="l" t="t" r="r" b="b"/>
              <a:pathLst>
                <a:path w="0" h="635">
                  <a:moveTo>
                    <a:pt x="0" y="203"/>
                  </a:moveTo>
                  <a:lnTo>
                    <a:pt x="0" y="0"/>
                  </a:lnTo>
                </a:path>
              </a:pathLst>
            </a:custGeom>
            <a:ln w="5854">
              <a:solidFill>
                <a:srgbClr val="231F20"/>
              </a:solidFill>
            </a:ln>
          </p:spPr>
          <p:txBody>
            <a:bodyPr wrap="square" lIns="0" tIns="0" rIns="0" bIns="0" rtlCol="0"/>
            <a:lstStyle/>
            <a:p/>
          </p:txBody>
        </p:sp>
        <p:sp>
          <p:nvSpPr>
            <p:cNvPr id="1338" name="object 1338" descr=""/>
            <p:cNvSpPr/>
            <p:nvPr/>
          </p:nvSpPr>
          <p:spPr>
            <a:xfrm>
              <a:off x="4529320" y="2146047"/>
              <a:ext cx="635" cy="635"/>
            </a:xfrm>
            <a:custGeom>
              <a:avLst/>
              <a:gdLst/>
              <a:ahLst/>
              <a:cxnLst/>
              <a:rect l="l" t="t" r="r" b="b"/>
              <a:pathLst>
                <a:path w="635" h="635">
                  <a:moveTo>
                    <a:pt x="215" y="203"/>
                  </a:moveTo>
                  <a:lnTo>
                    <a:pt x="0" y="0"/>
                  </a:lnTo>
                </a:path>
              </a:pathLst>
            </a:custGeom>
            <a:ln w="5854">
              <a:solidFill>
                <a:srgbClr val="231F20"/>
              </a:solidFill>
            </a:ln>
          </p:spPr>
          <p:txBody>
            <a:bodyPr wrap="square" lIns="0" tIns="0" rIns="0" bIns="0" rtlCol="0"/>
            <a:lstStyle/>
            <a:p/>
          </p:txBody>
        </p:sp>
        <p:sp>
          <p:nvSpPr>
            <p:cNvPr id="1339" name="object 1339" descr=""/>
            <p:cNvSpPr/>
            <p:nvPr/>
          </p:nvSpPr>
          <p:spPr>
            <a:xfrm>
              <a:off x="4526608" y="2143534"/>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1340" name="object 1340" descr=""/>
            <p:cNvSpPr/>
            <p:nvPr/>
          </p:nvSpPr>
          <p:spPr>
            <a:xfrm>
              <a:off x="4528483" y="2146461"/>
              <a:ext cx="635" cy="0"/>
            </a:xfrm>
            <a:custGeom>
              <a:avLst/>
              <a:gdLst/>
              <a:ahLst/>
              <a:cxnLst/>
              <a:rect l="l" t="t" r="r" b="b"/>
              <a:pathLst>
                <a:path w="635" h="0">
                  <a:moveTo>
                    <a:pt x="215" y="0"/>
                  </a:moveTo>
                  <a:lnTo>
                    <a:pt x="0" y="0"/>
                  </a:lnTo>
                </a:path>
              </a:pathLst>
            </a:custGeom>
            <a:ln w="5854">
              <a:solidFill>
                <a:srgbClr val="231F20"/>
              </a:solidFill>
            </a:ln>
          </p:spPr>
          <p:txBody>
            <a:bodyPr wrap="square" lIns="0" tIns="0" rIns="0" bIns="0" rtlCol="0"/>
            <a:lstStyle/>
            <a:p/>
          </p:txBody>
        </p:sp>
        <p:sp>
          <p:nvSpPr>
            <p:cNvPr id="1341" name="object 1341" descr=""/>
            <p:cNvSpPr/>
            <p:nvPr/>
          </p:nvSpPr>
          <p:spPr>
            <a:xfrm>
              <a:off x="4487951" y="2143329"/>
              <a:ext cx="635" cy="0"/>
            </a:xfrm>
            <a:custGeom>
              <a:avLst/>
              <a:gdLst/>
              <a:ahLst/>
              <a:cxnLst/>
              <a:rect l="l" t="t" r="r" b="b"/>
              <a:pathLst>
                <a:path w="635" h="0">
                  <a:moveTo>
                    <a:pt x="0" y="0"/>
                  </a:moveTo>
                  <a:lnTo>
                    <a:pt x="622" y="0"/>
                  </a:lnTo>
                </a:path>
              </a:pathLst>
            </a:custGeom>
            <a:ln w="5854">
              <a:solidFill>
                <a:srgbClr val="231F20"/>
              </a:solidFill>
            </a:ln>
          </p:spPr>
          <p:txBody>
            <a:bodyPr wrap="square" lIns="0" tIns="0" rIns="0" bIns="0" rtlCol="0"/>
            <a:lstStyle/>
            <a:p/>
          </p:txBody>
        </p:sp>
        <p:sp>
          <p:nvSpPr>
            <p:cNvPr id="1342" name="object 1342" descr=""/>
            <p:cNvSpPr/>
            <p:nvPr/>
          </p:nvSpPr>
          <p:spPr>
            <a:xfrm>
              <a:off x="4528483" y="2146046"/>
              <a:ext cx="635" cy="635"/>
            </a:xfrm>
            <a:custGeom>
              <a:avLst/>
              <a:gdLst/>
              <a:ahLst/>
              <a:cxnLst/>
              <a:rect l="l" t="t" r="r" b="b"/>
              <a:pathLst>
                <a:path w="635" h="635">
                  <a:moveTo>
                    <a:pt x="215" y="0"/>
                  </a:moveTo>
                  <a:lnTo>
                    <a:pt x="0" y="419"/>
                  </a:lnTo>
                </a:path>
              </a:pathLst>
            </a:custGeom>
            <a:ln w="5854">
              <a:solidFill>
                <a:srgbClr val="231F20"/>
              </a:solidFill>
            </a:ln>
          </p:spPr>
          <p:txBody>
            <a:bodyPr wrap="square" lIns="0" tIns="0" rIns="0" bIns="0" rtlCol="0"/>
            <a:lstStyle/>
            <a:p/>
          </p:txBody>
        </p:sp>
        <p:sp>
          <p:nvSpPr>
            <p:cNvPr id="1343" name="object 1343" descr=""/>
            <p:cNvSpPr/>
            <p:nvPr/>
          </p:nvSpPr>
          <p:spPr>
            <a:xfrm>
              <a:off x="4529320" y="2146042"/>
              <a:ext cx="635" cy="635"/>
            </a:xfrm>
            <a:custGeom>
              <a:avLst/>
              <a:gdLst/>
              <a:ahLst/>
              <a:cxnLst/>
              <a:rect l="l" t="t" r="r" b="b"/>
              <a:pathLst>
                <a:path w="635" h="635">
                  <a:moveTo>
                    <a:pt x="215" y="419"/>
                  </a:moveTo>
                  <a:lnTo>
                    <a:pt x="0" y="0"/>
                  </a:lnTo>
                </a:path>
              </a:pathLst>
            </a:custGeom>
            <a:ln w="5854">
              <a:solidFill>
                <a:srgbClr val="231F20"/>
              </a:solidFill>
            </a:ln>
          </p:spPr>
          <p:txBody>
            <a:bodyPr wrap="square" lIns="0" tIns="0" rIns="0" bIns="0" rtlCol="0"/>
            <a:lstStyle/>
            <a:p/>
          </p:txBody>
        </p:sp>
        <p:sp>
          <p:nvSpPr>
            <p:cNvPr id="1344" name="object 1344" descr=""/>
            <p:cNvSpPr/>
            <p:nvPr/>
          </p:nvSpPr>
          <p:spPr>
            <a:xfrm>
              <a:off x="4483355" y="2144160"/>
              <a:ext cx="2540" cy="2540"/>
            </a:xfrm>
            <a:custGeom>
              <a:avLst/>
              <a:gdLst/>
              <a:ahLst/>
              <a:cxnLst/>
              <a:rect l="l" t="t" r="r" b="b"/>
              <a:pathLst>
                <a:path w="2539" h="2539">
                  <a:moveTo>
                    <a:pt x="0" y="0"/>
                  </a:moveTo>
                  <a:lnTo>
                    <a:pt x="2095" y="2298"/>
                  </a:lnTo>
                </a:path>
              </a:pathLst>
            </a:custGeom>
            <a:ln w="5854">
              <a:solidFill>
                <a:srgbClr val="231F20"/>
              </a:solidFill>
            </a:ln>
          </p:spPr>
          <p:txBody>
            <a:bodyPr wrap="square" lIns="0" tIns="0" rIns="0" bIns="0" rtlCol="0"/>
            <a:lstStyle/>
            <a:p/>
          </p:txBody>
        </p:sp>
        <p:sp>
          <p:nvSpPr>
            <p:cNvPr id="1345" name="object 1345" descr=""/>
            <p:cNvSpPr/>
            <p:nvPr/>
          </p:nvSpPr>
          <p:spPr>
            <a:xfrm>
              <a:off x="4488577" y="2143113"/>
              <a:ext cx="0" cy="635"/>
            </a:xfrm>
            <a:custGeom>
              <a:avLst/>
              <a:gdLst/>
              <a:ahLst/>
              <a:cxnLst/>
              <a:rect l="l" t="t" r="r" b="b"/>
              <a:pathLst>
                <a:path w="0" h="635">
                  <a:moveTo>
                    <a:pt x="0" y="215"/>
                  </a:moveTo>
                  <a:lnTo>
                    <a:pt x="0" y="0"/>
                  </a:lnTo>
                </a:path>
              </a:pathLst>
            </a:custGeom>
            <a:ln w="5854">
              <a:solidFill>
                <a:srgbClr val="231F20"/>
              </a:solidFill>
            </a:ln>
          </p:spPr>
          <p:txBody>
            <a:bodyPr wrap="square" lIns="0" tIns="0" rIns="0" bIns="0" rtlCol="0"/>
            <a:lstStyle/>
            <a:p/>
          </p:txBody>
        </p:sp>
        <p:sp>
          <p:nvSpPr>
            <p:cNvPr id="1346" name="object 1346" descr=""/>
            <p:cNvSpPr/>
            <p:nvPr/>
          </p:nvSpPr>
          <p:spPr>
            <a:xfrm>
              <a:off x="4488576" y="2143121"/>
              <a:ext cx="1905" cy="3810"/>
            </a:xfrm>
            <a:custGeom>
              <a:avLst/>
              <a:gdLst/>
              <a:ahLst/>
              <a:cxnLst/>
              <a:rect l="l" t="t" r="r" b="b"/>
              <a:pathLst>
                <a:path w="1904" h="3810">
                  <a:moveTo>
                    <a:pt x="1879" y="3340"/>
                  </a:moveTo>
                  <a:lnTo>
                    <a:pt x="1879" y="3340"/>
                  </a:lnTo>
                  <a:lnTo>
                    <a:pt x="0" y="0"/>
                  </a:lnTo>
                </a:path>
              </a:pathLst>
            </a:custGeom>
            <a:ln w="5854">
              <a:solidFill>
                <a:srgbClr val="231F20"/>
              </a:solidFill>
            </a:ln>
          </p:spPr>
          <p:txBody>
            <a:bodyPr wrap="square" lIns="0" tIns="0" rIns="0" bIns="0" rtlCol="0"/>
            <a:lstStyle/>
            <a:p/>
          </p:txBody>
        </p:sp>
        <p:sp>
          <p:nvSpPr>
            <p:cNvPr id="1347" name="object 1347" descr=""/>
            <p:cNvSpPr/>
            <p:nvPr/>
          </p:nvSpPr>
          <p:spPr>
            <a:xfrm>
              <a:off x="4483144" y="2143534"/>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1348" name="object 1348" descr=""/>
            <p:cNvSpPr/>
            <p:nvPr/>
          </p:nvSpPr>
          <p:spPr>
            <a:xfrm>
              <a:off x="4486071" y="2143121"/>
              <a:ext cx="1905" cy="3810"/>
            </a:xfrm>
            <a:custGeom>
              <a:avLst/>
              <a:gdLst/>
              <a:ahLst/>
              <a:cxnLst/>
              <a:rect l="l" t="t" r="r" b="b"/>
              <a:pathLst>
                <a:path w="1904" h="3810">
                  <a:moveTo>
                    <a:pt x="0" y="3340"/>
                  </a:moveTo>
                  <a:lnTo>
                    <a:pt x="1879" y="0"/>
                  </a:lnTo>
                  <a:lnTo>
                    <a:pt x="1879" y="203"/>
                  </a:lnTo>
                </a:path>
              </a:pathLst>
            </a:custGeom>
            <a:ln w="5854">
              <a:solidFill>
                <a:srgbClr val="231F20"/>
              </a:solidFill>
            </a:ln>
          </p:spPr>
          <p:txBody>
            <a:bodyPr wrap="square" lIns="0" tIns="0" rIns="0" bIns="0" rtlCol="0"/>
            <a:lstStyle/>
            <a:p/>
          </p:txBody>
        </p:sp>
        <p:sp>
          <p:nvSpPr>
            <p:cNvPr id="1349" name="object 1349" descr=""/>
            <p:cNvSpPr/>
            <p:nvPr/>
          </p:nvSpPr>
          <p:spPr>
            <a:xfrm>
              <a:off x="4481685" y="2142496"/>
              <a:ext cx="635" cy="635"/>
            </a:xfrm>
            <a:custGeom>
              <a:avLst/>
              <a:gdLst/>
              <a:ahLst/>
              <a:cxnLst/>
              <a:rect l="l" t="t" r="r" b="b"/>
              <a:pathLst>
                <a:path w="635" h="635">
                  <a:moveTo>
                    <a:pt x="622" y="622"/>
                  </a:moveTo>
                  <a:lnTo>
                    <a:pt x="0" y="0"/>
                  </a:lnTo>
                </a:path>
              </a:pathLst>
            </a:custGeom>
            <a:ln w="5854">
              <a:solidFill>
                <a:srgbClr val="231F20"/>
              </a:solidFill>
            </a:ln>
          </p:spPr>
          <p:txBody>
            <a:bodyPr wrap="square" lIns="0" tIns="0" rIns="0" bIns="0" rtlCol="0"/>
            <a:lstStyle/>
            <a:p/>
          </p:txBody>
        </p:sp>
        <p:sp>
          <p:nvSpPr>
            <p:cNvPr id="1350" name="object 1350" descr=""/>
            <p:cNvSpPr/>
            <p:nvPr/>
          </p:nvSpPr>
          <p:spPr>
            <a:xfrm>
              <a:off x="4523470" y="2143118"/>
              <a:ext cx="635" cy="635"/>
            </a:xfrm>
            <a:custGeom>
              <a:avLst/>
              <a:gdLst/>
              <a:ahLst/>
              <a:cxnLst/>
              <a:rect l="l" t="t" r="r" b="b"/>
              <a:pathLst>
                <a:path w="635" h="635">
                  <a:moveTo>
                    <a:pt x="0" y="0"/>
                  </a:moveTo>
                  <a:lnTo>
                    <a:pt x="215" y="215"/>
                  </a:lnTo>
                </a:path>
              </a:pathLst>
            </a:custGeom>
            <a:ln w="5854">
              <a:solidFill>
                <a:srgbClr val="231F20"/>
              </a:solidFill>
            </a:ln>
          </p:spPr>
          <p:txBody>
            <a:bodyPr wrap="square" lIns="0" tIns="0" rIns="0" bIns="0" rtlCol="0"/>
            <a:lstStyle/>
            <a:p/>
          </p:txBody>
        </p:sp>
        <p:sp>
          <p:nvSpPr>
            <p:cNvPr id="1351" name="object 1351" descr=""/>
            <p:cNvSpPr/>
            <p:nvPr/>
          </p:nvSpPr>
          <p:spPr>
            <a:xfrm>
              <a:off x="4523477" y="2143121"/>
              <a:ext cx="1905" cy="3810"/>
            </a:xfrm>
            <a:custGeom>
              <a:avLst/>
              <a:gdLst/>
              <a:ahLst/>
              <a:cxnLst/>
              <a:rect l="l" t="t" r="r" b="b"/>
              <a:pathLst>
                <a:path w="1904" h="3810">
                  <a:moveTo>
                    <a:pt x="1879" y="3340"/>
                  </a:moveTo>
                  <a:lnTo>
                    <a:pt x="1879" y="3340"/>
                  </a:lnTo>
                  <a:lnTo>
                    <a:pt x="0" y="0"/>
                  </a:lnTo>
                </a:path>
              </a:pathLst>
            </a:custGeom>
            <a:ln w="5854">
              <a:solidFill>
                <a:srgbClr val="231F20"/>
              </a:solidFill>
            </a:ln>
          </p:spPr>
          <p:txBody>
            <a:bodyPr wrap="square" lIns="0" tIns="0" rIns="0" bIns="0" rtlCol="0"/>
            <a:lstStyle/>
            <a:p/>
          </p:txBody>
        </p:sp>
        <p:sp>
          <p:nvSpPr>
            <p:cNvPr id="1352" name="object 1352" descr=""/>
            <p:cNvSpPr/>
            <p:nvPr/>
          </p:nvSpPr>
          <p:spPr>
            <a:xfrm>
              <a:off x="4511979" y="2143121"/>
              <a:ext cx="1905" cy="3810"/>
            </a:xfrm>
            <a:custGeom>
              <a:avLst/>
              <a:gdLst/>
              <a:ahLst/>
              <a:cxnLst/>
              <a:rect l="l" t="t" r="r" b="b"/>
              <a:pathLst>
                <a:path w="1904" h="3810">
                  <a:moveTo>
                    <a:pt x="1879" y="3340"/>
                  </a:moveTo>
                  <a:lnTo>
                    <a:pt x="1676" y="3340"/>
                  </a:lnTo>
                  <a:lnTo>
                    <a:pt x="0" y="0"/>
                  </a:lnTo>
                </a:path>
              </a:pathLst>
            </a:custGeom>
            <a:ln w="5854">
              <a:solidFill>
                <a:srgbClr val="231F20"/>
              </a:solidFill>
            </a:ln>
          </p:spPr>
          <p:txBody>
            <a:bodyPr wrap="square" lIns="0" tIns="0" rIns="0" bIns="0" rtlCol="0"/>
            <a:lstStyle/>
            <a:p/>
          </p:txBody>
        </p:sp>
        <p:sp>
          <p:nvSpPr>
            <p:cNvPr id="1353" name="object 1353" descr=""/>
            <p:cNvSpPr/>
            <p:nvPr/>
          </p:nvSpPr>
          <p:spPr>
            <a:xfrm>
              <a:off x="4494846" y="2143534"/>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1354" name="object 1354" descr=""/>
            <p:cNvSpPr/>
            <p:nvPr/>
          </p:nvSpPr>
          <p:spPr>
            <a:xfrm>
              <a:off x="4497772" y="2143113"/>
              <a:ext cx="1905" cy="3810"/>
            </a:xfrm>
            <a:custGeom>
              <a:avLst/>
              <a:gdLst/>
              <a:ahLst/>
              <a:cxnLst/>
              <a:rect l="l" t="t" r="r" b="b"/>
              <a:pathLst>
                <a:path w="1904" h="3810">
                  <a:moveTo>
                    <a:pt x="1879" y="215"/>
                  </a:moveTo>
                  <a:lnTo>
                    <a:pt x="1663" y="0"/>
                  </a:lnTo>
                  <a:lnTo>
                    <a:pt x="0" y="3352"/>
                  </a:lnTo>
                </a:path>
              </a:pathLst>
            </a:custGeom>
            <a:ln w="5854">
              <a:solidFill>
                <a:srgbClr val="231F20"/>
              </a:solidFill>
            </a:ln>
          </p:spPr>
          <p:txBody>
            <a:bodyPr wrap="square" lIns="0" tIns="0" rIns="0" bIns="0" rtlCol="0"/>
            <a:lstStyle/>
            <a:p/>
          </p:txBody>
        </p:sp>
        <p:sp>
          <p:nvSpPr>
            <p:cNvPr id="1355" name="object 1355" descr=""/>
            <p:cNvSpPr/>
            <p:nvPr/>
          </p:nvSpPr>
          <p:spPr>
            <a:xfrm>
              <a:off x="4500693" y="2143534"/>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1356" name="object 1356" descr=""/>
            <p:cNvSpPr/>
            <p:nvPr/>
          </p:nvSpPr>
          <p:spPr>
            <a:xfrm>
              <a:off x="4503620" y="2143113"/>
              <a:ext cx="1905" cy="3810"/>
            </a:xfrm>
            <a:custGeom>
              <a:avLst/>
              <a:gdLst/>
              <a:ahLst/>
              <a:cxnLst/>
              <a:rect l="l" t="t" r="r" b="b"/>
              <a:pathLst>
                <a:path w="1904" h="3810">
                  <a:moveTo>
                    <a:pt x="1879" y="215"/>
                  </a:moveTo>
                  <a:lnTo>
                    <a:pt x="1676" y="0"/>
                  </a:lnTo>
                  <a:lnTo>
                    <a:pt x="0" y="3352"/>
                  </a:lnTo>
                </a:path>
              </a:pathLst>
            </a:custGeom>
            <a:ln w="5854">
              <a:solidFill>
                <a:srgbClr val="231F20"/>
              </a:solidFill>
            </a:ln>
          </p:spPr>
          <p:txBody>
            <a:bodyPr wrap="square" lIns="0" tIns="0" rIns="0" bIns="0" rtlCol="0"/>
            <a:lstStyle/>
            <a:p/>
          </p:txBody>
        </p:sp>
        <p:sp>
          <p:nvSpPr>
            <p:cNvPr id="1357" name="object 1357" descr=""/>
            <p:cNvSpPr/>
            <p:nvPr/>
          </p:nvSpPr>
          <p:spPr>
            <a:xfrm>
              <a:off x="4520966" y="2143121"/>
              <a:ext cx="1905" cy="3810"/>
            </a:xfrm>
            <a:custGeom>
              <a:avLst/>
              <a:gdLst/>
              <a:ahLst/>
              <a:cxnLst/>
              <a:rect l="l" t="t" r="r" b="b"/>
              <a:pathLst>
                <a:path w="1904" h="3810">
                  <a:moveTo>
                    <a:pt x="0" y="3340"/>
                  </a:moveTo>
                  <a:lnTo>
                    <a:pt x="215" y="3340"/>
                  </a:lnTo>
                </a:path>
                <a:path w="1904" h="3810">
                  <a:moveTo>
                    <a:pt x="0" y="3340"/>
                  </a:moveTo>
                  <a:lnTo>
                    <a:pt x="1879" y="0"/>
                  </a:lnTo>
                  <a:lnTo>
                    <a:pt x="1879" y="203"/>
                  </a:lnTo>
                </a:path>
              </a:pathLst>
            </a:custGeom>
            <a:ln w="5854">
              <a:solidFill>
                <a:srgbClr val="231F20"/>
              </a:solidFill>
            </a:ln>
          </p:spPr>
          <p:txBody>
            <a:bodyPr wrap="square" lIns="0" tIns="0" rIns="0" bIns="0" rtlCol="0"/>
            <a:lstStyle/>
            <a:p/>
          </p:txBody>
        </p:sp>
        <p:sp>
          <p:nvSpPr>
            <p:cNvPr id="1358" name="object 1358" descr=""/>
            <p:cNvSpPr/>
            <p:nvPr/>
          </p:nvSpPr>
          <p:spPr>
            <a:xfrm>
              <a:off x="4488992" y="2143534"/>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1359" name="object 1359" descr=""/>
            <p:cNvSpPr/>
            <p:nvPr/>
          </p:nvSpPr>
          <p:spPr>
            <a:xfrm>
              <a:off x="4491925" y="2143113"/>
              <a:ext cx="1905" cy="3810"/>
            </a:xfrm>
            <a:custGeom>
              <a:avLst/>
              <a:gdLst/>
              <a:ahLst/>
              <a:cxnLst/>
              <a:rect l="l" t="t" r="r" b="b"/>
              <a:pathLst>
                <a:path w="1904" h="3810">
                  <a:moveTo>
                    <a:pt x="1879" y="215"/>
                  </a:moveTo>
                  <a:lnTo>
                    <a:pt x="1879" y="0"/>
                  </a:lnTo>
                  <a:lnTo>
                    <a:pt x="0" y="3352"/>
                  </a:lnTo>
                </a:path>
              </a:pathLst>
            </a:custGeom>
            <a:ln w="5854">
              <a:solidFill>
                <a:srgbClr val="231F20"/>
              </a:solidFill>
            </a:ln>
          </p:spPr>
          <p:txBody>
            <a:bodyPr wrap="square" lIns="0" tIns="0" rIns="0" bIns="0" rtlCol="0"/>
            <a:lstStyle/>
            <a:p/>
          </p:txBody>
        </p:sp>
        <p:sp>
          <p:nvSpPr>
            <p:cNvPr id="1360" name="object 1360" descr=""/>
            <p:cNvSpPr/>
            <p:nvPr/>
          </p:nvSpPr>
          <p:spPr>
            <a:xfrm>
              <a:off x="4517838" y="2143121"/>
              <a:ext cx="1905" cy="3810"/>
            </a:xfrm>
            <a:custGeom>
              <a:avLst/>
              <a:gdLst/>
              <a:ahLst/>
              <a:cxnLst/>
              <a:rect l="l" t="t" r="r" b="b"/>
              <a:pathLst>
                <a:path w="1904" h="3810">
                  <a:moveTo>
                    <a:pt x="1663" y="3340"/>
                  </a:moveTo>
                  <a:lnTo>
                    <a:pt x="1663" y="3340"/>
                  </a:lnTo>
                  <a:lnTo>
                    <a:pt x="0" y="0"/>
                  </a:lnTo>
                </a:path>
              </a:pathLst>
            </a:custGeom>
            <a:ln w="5854">
              <a:solidFill>
                <a:srgbClr val="231F20"/>
              </a:solidFill>
            </a:ln>
          </p:spPr>
          <p:txBody>
            <a:bodyPr wrap="square" lIns="0" tIns="0" rIns="0" bIns="0" rtlCol="0"/>
            <a:lstStyle/>
            <a:p/>
          </p:txBody>
        </p:sp>
        <p:sp>
          <p:nvSpPr>
            <p:cNvPr id="1361" name="object 1361" descr=""/>
            <p:cNvSpPr/>
            <p:nvPr/>
          </p:nvSpPr>
          <p:spPr>
            <a:xfrm>
              <a:off x="4494430" y="2143121"/>
              <a:ext cx="1905" cy="3810"/>
            </a:xfrm>
            <a:custGeom>
              <a:avLst/>
              <a:gdLst/>
              <a:ahLst/>
              <a:cxnLst/>
              <a:rect l="l" t="t" r="r" b="b"/>
              <a:pathLst>
                <a:path w="1904" h="3810">
                  <a:moveTo>
                    <a:pt x="1879" y="3340"/>
                  </a:moveTo>
                  <a:lnTo>
                    <a:pt x="1879" y="3340"/>
                  </a:lnTo>
                  <a:lnTo>
                    <a:pt x="0" y="0"/>
                  </a:lnTo>
                </a:path>
              </a:pathLst>
            </a:custGeom>
            <a:ln w="5854">
              <a:solidFill>
                <a:srgbClr val="231F20"/>
              </a:solidFill>
            </a:ln>
          </p:spPr>
          <p:txBody>
            <a:bodyPr wrap="square" lIns="0" tIns="0" rIns="0" bIns="0" rtlCol="0"/>
            <a:lstStyle/>
            <a:p/>
          </p:txBody>
        </p:sp>
        <p:sp>
          <p:nvSpPr>
            <p:cNvPr id="1362" name="object 1362" descr=""/>
            <p:cNvSpPr/>
            <p:nvPr/>
          </p:nvSpPr>
          <p:spPr>
            <a:xfrm>
              <a:off x="4506131" y="2143121"/>
              <a:ext cx="1905" cy="3810"/>
            </a:xfrm>
            <a:custGeom>
              <a:avLst/>
              <a:gdLst/>
              <a:ahLst/>
              <a:cxnLst/>
              <a:rect l="l" t="t" r="r" b="b"/>
              <a:pathLst>
                <a:path w="1904" h="3810">
                  <a:moveTo>
                    <a:pt x="1879" y="3340"/>
                  </a:moveTo>
                  <a:lnTo>
                    <a:pt x="1663" y="3340"/>
                  </a:lnTo>
                  <a:lnTo>
                    <a:pt x="0" y="0"/>
                  </a:lnTo>
                </a:path>
              </a:pathLst>
            </a:custGeom>
            <a:ln w="5854">
              <a:solidFill>
                <a:srgbClr val="231F20"/>
              </a:solidFill>
            </a:ln>
          </p:spPr>
          <p:txBody>
            <a:bodyPr wrap="square" lIns="0" tIns="0" rIns="0" bIns="0" rtlCol="0"/>
            <a:lstStyle/>
            <a:p/>
          </p:txBody>
        </p:sp>
        <p:sp>
          <p:nvSpPr>
            <p:cNvPr id="1363" name="object 1363" descr=""/>
            <p:cNvSpPr/>
            <p:nvPr/>
          </p:nvSpPr>
          <p:spPr>
            <a:xfrm>
              <a:off x="4506547" y="2143534"/>
              <a:ext cx="6350" cy="6350"/>
            </a:xfrm>
            <a:custGeom>
              <a:avLst/>
              <a:gdLst/>
              <a:ahLst/>
              <a:cxnLst/>
              <a:rect l="l" t="t" r="r" b="b"/>
              <a:pathLst>
                <a:path w="6350" h="6350">
                  <a:moveTo>
                    <a:pt x="0" y="2927"/>
                  </a:moveTo>
                  <a:lnTo>
                    <a:pt x="857" y="857"/>
                  </a:lnTo>
                  <a:lnTo>
                    <a:pt x="2927" y="0"/>
                  </a:lnTo>
                  <a:lnTo>
                    <a:pt x="4997" y="857"/>
                  </a:lnTo>
                  <a:lnTo>
                    <a:pt x="5854" y="2927"/>
                  </a:lnTo>
                  <a:lnTo>
                    <a:pt x="4997" y="4997"/>
                  </a:lnTo>
                  <a:lnTo>
                    <a:pt x="2927" y="5854"/>
                  </a:lnTo>
                  <a:lnTo>
                    <a:pt x="857" y="4997"/>
                  </a:lnTo>
                  <a:lnTo>
                    <a:pt x="0" y="2927"/>
                  </a:lnTo>
                  <a:close/>
                </a:path>
              </a:pathLst>
            </a:custGeom>
            <a:solidFill>
              <a:srgbClr val="231F20"/>
            </a:solidFill>
          </p:spPr>
          <p:txBody>
            <a:bodyPr wrap="square" lIns="0" tIns="0" rIns="0" bIns="0" rtlCol="0"/>
            <a:lstStyle/>
            <a:p/>
          </p:txBody>
        </p:sp>
        <p:sp>
          <p:nvSpPr>
            <p:cNvPr id="1364" name="object 1364" descr=""/>
            <p:cNvSpPr/>
            <p:nvPr/>
          </p:nvSpPr>
          <p:spPr>
            <a:xfrm>
              <a:off x="4509475" y="2143121"/>
              <a:ext cx="1905" cy="3810"/>
            </a:xfrm>
            <a:custGeom>
              <a:avLst/>
              <a:gdLst/>
              <a:ahLst/>
              <a:cxnLst/>
              <a:rect l="l" t="t" r="r" b="b"/>
              <a:pathLst>
                <a:path w="1904" h="3810">
                  <a:moveTo>
                    <a:pt x="0" y="3340"/>
                  </a:moveTo>
                  <a:lnTo>
                    <a:pt x="1663" y="0"/>
                  </a:lnTo>
                  <a:lnTo>
                    <a:pt x="1663" y="203"/>
                  </a:lnTo>
                </a:path>
              </a:pathLst>
            </a:custGeom>
            <a:ln w="5854">
              <a:solidFill>
                <a:srgbClr val="231F20"/>
              </a:solidFill>
            </a:ln>
          </p:spPr>
          <p:txBody>
            <a:bodyPr wrap="square" lIns="0" tIns="0" rIns="0" bIns="0" rtlCol="0"/>
            <a:lstStyle/>
            <a:p/>
          </p:txBody>
        </p:sp>
        <p:sp>
          <p:nvSpPr>
            <p:cNvPr id="1365" name="object 1365" descr=""/>
            <p:cNvSpPr/>
            <p:nvPr/>
          </p:nvSpPr>
          <p:spPr>
            <a:xfrm>
              <a:off x="4515111" y="2143121"/>
              <a:ext cx="1905" cy="3810"/>
            </a:xfrm>
            <a:custGeom>
              <a:avLst/>
              <a:gdLst/>
              <a:ahLst/>
              <a:cxnLst/>
              <a:rect l="l" t="t" r="r" b="b"/>
              <a:pathLst>
                <a:path w="1904" h="3810">
                  <a:moveTo>
                    <a:pt x="0" y="3340"/>
                  </a:moveTo>
                  <a:lnTo>
                    <a:pt x="215" y="3340"/>
                  </a:lnTo>
                </a:path>
                <a:path w="1904" h="3810">
                  <a:moveTo>
                    <a:pt x="0" y="3340"/>
                  </a:moveTo>
                  <a:lnTo>
                    <a:pt x="1879" y="0"/>
                  </a:lnTo>
                  <a:lnTo>
                    <a:pt x="1879" y="203"/>
                  </a:lnTo>
                </a:path>
              </a:pathLst>
            </a:custGeom>
            <a:ln w="5854">
              <a:solidFill>
                <a:srgbClr val="231F20"/>
              </a:solidFill>
            </a:ln>
          </p:spPr>
          <p:txBody>
            <a:bodyPr wrap="square" lIns="0" tIns="0" rIns="0" bIns="0" rtlCol="0"/>
            <a:lstStyle/>
            <a:p/>
          </p:txBody>
        </p:sp>
        <p:sp>
          <p:nvSpPr>
            <p:cNvPr id="1366" name="object 1366" descr=""/>
            <p:cNvSpPr/>
            <p:nvPr/>
          </p:nvSpPr>
          <p:spPr>
            <a:xfrm>
              <a:off x="4500277" y="2143121"/>
              <a:ext cx="1905" cy="3810"/>
            </a:xfrm>
            <a:custGeom>
              <a:avLst/>
              <a:gdLst/>
              <a:ahLst/>
              <a:cxnLst/>
              <a:rect l="l" t="t" r="r" b="b"/>
              <a:pathLst>
                <a:path w="1904" h="3810">
                  <a:moveTo>
                    <a:pt x="1879" y="3340"/>
                  </a:moveTo>
                  <a:lnTo>
                    <a:pt x="1879" y="3340"/>
                  </a:lnTo>
                  <a:lnTo>
                    <a:pt x="0" y="0"/>
                  </a:lnTo>
                </a:path>
              </a:pathLst>
            </a:custGeom>
            <a:ln w="5854">
              <a:solidFill>
                <a:srgbClr val="231F20"/>
              </a:solidFill>
            </a:ln>
          </p:spPr>
          <p:txBody>
            <a:bodyPr wrap="square" lIns="0" tIns="0" rIns="0" bIns="0" rtlCol="0"/>
            <a:lstStyle/>
            <a:p/>
          </p:txBody>
        </p:sp>
        <p:sp>
          <p:nvSpPr>
            <p:cNvPr id="1367" name="object 1367" descr=""/>
            <p:cNvSpPr/>
            <p:nvPr/>
          </p:nvSpPr>
          <p:spPr>
            <a:xfrm>
              <a:off x="4482732" y="2143118"/>
              <a:ext cx="635" cy="1270"/>
            </a:xfrm>
            <a:custGeom>
              <a:avLst/>
              <a:gdLst/>
              <a:ahLst/>
              <a:cxnLst/>
              <a:rect l="l" t="t" r="r" b="b"/>
              <a:pathLst>
                <a:path w="635" h="1269">
                  <a:moveTo>
                    <a:pt x="622" y="1041"/>
                  </a:moveTo>
                  <a:lnTo>
                    <a:pt x="0" y="0"/>
                  </a:lnTo>
                </a:path>
              </a:pathLst>
            </a:custGeom>
            <a:ln w="5854">
              <a:solidFill>
                <a:srgbClr val="231F20"/>
              </a:solidFill>
            </a:ln>
          </p:spPr>
          <p:txBody>
            <a:bodyPr wrap="square" lIns="0" tIns="0" rIns="0" bIns="0" rtlCol="0"/>
            <a:lstStyle/>
            <a:p/>
          </p:txBody>
        </p:sp>
        <p:sp>
          <p:nvSpPr>
            <p:cNvPr id="1368" name="object 1368" descr=""/>
            <p:cNvSpPr/>
            <p:nvPr/>
          </p:nvSpPr>
          <p:spPr>
            <a:xfrm>
              <a:off x="4482307" y="2143113"/>
              <a:ext cx="0" cy="635"/>
            </a:xfrm>
            <a:custGeom>
              <a:avLst/>
              <a:gdLst/>
              <a:ahLst/>
              <a:cxnLst/>
              <a:rect l="l" t="t" r="r" b="b"/>
              <a:pathLst>
                <a:path w="0" h="635">
                  <a:moveTo>
                    <a:pt x="0" y="215"/>
                  </a:moveTo>
                  <a:lnTo>
                    <a:pt x="0" y="0"/>
                  </a:lnTo>
                </a:path>
              </a:pathLst>
            </a:custGeom>
            <a:ln w="5854">
              <a:solidFill>
                <a:srgbClr val="231F20"/>
              </a:solidFill>
            </a:ln>
          </p:spPr>
          <p:txBody>
            <a:bodyPr wrap="square" lIns="0" tIns="0" rIns="0" bIns="0" rtlCol="0"/>
            <a:lstStyle/>
            <a:p/>
          </p:txBody>
        </p:sp>
        <p:sp>
          <p:nvSpPr>
            <p:cNvPr id="1369" name="object 1369" descr=""/>
            <p:cNvSpPr/>
            <p:nvPr/>
          </p:nvSpPr>
          <p:spPr>
            <a:xfrm>
              <a:off x="4482729" y="2143113"/>
              <a:ext cx="0" cy="635"/>
            </a:xfrm>
            <a:custGeom>
              <a:avLst/>
              <a:gdLst/>
              <a:ahLst/>
              <a:cxnLst/>
              <a:rect l="l" t="t" r="r" b="b"/>
              <a:pathLst>
                <a:path w="0" h="635">
                  <a:moveTo>
                    <a:pt x="0" y="215"/>
                  </a:moveTo>
                  <a:lnTo>
                    <a:pt x="0" y="0"/>
                  </a:lnTo>
                </a:path>
              </a:pathLst>
            </a:custGeom>
            <a:ln w="5854">
              <a:solidFill>
                <a:srgbClr val="231F20"/>
              </a:solidFill>
            </a:ln>
          </p:spPr>
          <p:txBody>
            <a:bodyPr wrap="square" lIns="0" tIns="0" rIns="0" bIns="0" rtlCol="0"/>
            <a:lstStyle/>
            <a:p/>
          </p:txBody>
        </p:sp>
        <p:sp>
          <p:nvSpPr>
            <p:cNvPr id="1370" name="object 1370" descr=""/>
            <p:cNvSpPr/>
            <p:nvPr/>
          </p:nvSpPr>
          <p:spPr>
            <a:xfrm>
              <a:off x="4482307" y="2135807"/>
              <a:ext cx="635" cy="4445"/>
            </a:xfrm>
            <a:custGeom>
              <a:avLst/>
              <a:gdLst/>
              <a:ahLst/>
              <a:cxnLst/>
              <a:rect l="l" t="t" r="r" b="b"/>
              <a:pathLst>
                <a:path w="635" h="4444">
                  <a:moveTo>
                    <a:pt x="0" y="0"/>
                  </a:moveTo>
                  <a:lnTo>
                    <a:pt x="215" y="2298"/>
                  </a:lnTo>
                  <a:lnTo>
                    <a:pt x="215" y="3962"/>
                  </a:lnTo>
                  <a:lnTo>
                    <a:pt x="419" y="4381"/>
                  </a:lnTo>
                </a:path>
              </a:pathLst>
            </a:custGeom>
            <a:ln w="5854">
              <a:solidFill>
                <a:srgbClr val="231F20"/>
              </a:solidFill>
            </a:ln>
          </p:spPr>
          <p:txBody>
            <a:bodyPr wrap="square" lIns="0" tIns="0" rIns="0" bIns="0" rtlCol="0"/>
            <a:lstStyle/>
            <a:p/>
          </p:txBody>
        </p:sp>
        <p:sp>
          <p:nvSpPr>
            <p:cNvPr id="1371" name="object 1371" descr=""/>
            <p:cNvSpPr/>
            <p:nvPr/>
          </p:nvSpPr>
          <p:spPr>
            <a:xfrm>
              <a:off x="4548126" y="2012937"/>
              <a:ext cx="635" cy="13970"/>
            </a:xfrm>
            <a:custGeom>
              <a:avLst/>
              <a:gdLst/>
              <a:ahLst/>
              <a:cxnLst/>
              <a:rect l="l" t="t" r="r" b="b"/>
              <a:pathLst>
                <a:path w="635" h="13969">
                  <a:moveTo>
                    <a:pt x="0" y="0"/>
                  </a:moveTo>
                  <a:lnTo>
                    <a:pt x="215" y="215"/>
                  </a:lnTo>
                  <a:lnTo>
                    <a:pt x="215" y="622"/>
                  </a:lnTo>
                  <a:lnTo>
                    <a:pt x="215" y="1257"/>
                  </a:lnTo>
                  <a:lnTo>
                    <a:pt x="419" y="2095"/>
                  </a:lnTo>
                  <a:lnTo>
                    <a:pt x="419" y="3352"/>
                  </a:lnTo>
                  <a:lnTo>
                    <a:pt x="419" y="4800"/>
                  </a:lnTo>
                  <a:lnTo>
                    <a:pt x="635" y="6477"/>
                  </a:lnTo>
                  <a:lnTo>
                    <a:pt x="635" y="8356"/>
                  </a:lnTo>
                  <a:lnTo>
                    <a:pt x="635" y="13373"/>
                  </a:lnTo>
                </a:path>
              </a:pathLst>
            </a:custGeom>
            <a:ln w="5854">
              <a:solidFill>
                <a:srgbClr val="231F20"/>
              </a:solidFill>
            </a:ln>
          </p:spPr>
          <p:txBody>
            <a:bodyPr wrap="square" lIns="0" tIns="0" rIns="0" bIns="0" rtlCol="0"/>
            <a:lstStyle/>
            <a:p/>
          </p:txBody>
        </p:sp>
        <p:sp>
          <p:nvSpPr>
            <p:cNvPr id="1372" name="object 1372" descr=""/>
            <p:cNvSpPr/>
            <p:nvPr/>
          </p:nvSpPr>
          <p:spPr>
            <a:xfrm>
              <a:off x="4481680" y="2023176"/>
              <a:ext cx="3175" cy="3175"/>
            </a:xfrm>
            <a:custGeom>
              <a:avLst/>
              <a:gdLst/>
              <a:ahLst/>
              <a:cxnLst/>
              <a:rect l="l" t="t" r="r" b="b"/>
              <a:pathLst>
                <a:path w="3175" h="3175">
                  <a:moveTo>
                    <a:pt x="2717" y="0"/>
                  </a:moveTo>
                  <a:lnTo>
                    <a:pt x="0" y="3136"/>
                  </a:lnTo>
                </a:path>
              </a:pathLst>
            </a:custGeom>
            <a:ln w="5854">
              <a:solidFill>
                <a:srgbClr val="231F20"/>
              </a:solidFill>
            </a:ln>
          </p:spPr>
          <p:txBody>
            <a:bodyPr wrap="square" lIns="0" tIns="0" rIns="0" bIns="0" rtlCol="0"/>
            <a:lstStyle/>
            <a:p/>
          </p:txBody>
        </p:sp>
        <p:sp>
          <p:nvSpPr>
            <p:cNvPr id="1373" name="object 1373" descr=""/>
            <p:cNvSpPr/>
            <p:nvPr/>
          </p:nvSpPr>
          <p:spPr>
            <a:xfrm>
              <a:off x="4485024" y="2016701"/>
              <a:ext cx="635" cy="8890"/>
            </a:xfrm>
            <a:custGeom>
              <a:avLst/>
              <a:gdLst/>
              <a:ahLst/>
              <a:cxnLst/>
              <a:rect l="l" t="t" r="r" b="b"/>
              <a:pathLst>
                <a:path w="635" h="8889">
                  <a:moveTo>
                    <a:pt x="0" y="0"/>
                  </a:moveTo>
                  <a:lnTo>
                    <a:pt x="0" y="215"/>
                  </a:lnTo>
                  <a:lnTo>
                    <a:pt x="215" y="838"/>
                  </a:lnTo>
                  <a:lnTo>
                    <a:pt x="215" y="1460"/>
                  </a:lnTo>
                  <a:lnTo>
                    <a:pt x="215" y="2501"/>
                  </a:lnTo>
                  <a:lnTo>
                    <a:pt x="215" y="3759"/>
                  </a:lnTo>
                  <a:lnTo>
                    <a:pt x="419" y="5219"/>
                  </a:lnTo>
                  <a:lnTo>
                    <a:pt x="419" y="6896"/>
                  </a:lnTo>
                  <a:lnTo>
                    <a:pt x="419" y="8775"/>
                  </a:lnTo>
                </a:path>
              </a:pathLst>
            </a:custGeom>
            <a:ln w="5854">
              <a:solidFill>
                <a:srgbClr val="231F20"/>
              </a:solidFill>
            </a:ln>
          </p:spPr>
          <p:txBody>
            <a:bodyPr wrap="square" lIns="0" tIns="0" rIns="0" bIns="0" rtlCol="0"/>
            <a:lstStyle/>
            <a:p/>
          </p:txBody>
        </p:sp>
        <p:sp>
          <p:nvSpPr>
            <p:cNvPr id="1374" name="object 1374" descr=""/>
            <p:cNvSpPr/>
            <p:nvPr/>
          </p:nvSpPr>
          <p:spPr>
            <a:xfrm>
              <a:off x="4483985" y="2015024"/>
              <a:ext cx="1905" cy="10795"/>
            </a:xfrm>
            <a:custGeom>
              <a:avLst/>
              <a:gdLst/>
              <a:ahLst/>
              <a:cxnLst/>
              <a:rect l="l" t="t" r="r" b="b"/>
              <a:pathLst>
                <a:path w="1904" h="10794">
                  <a:moveTo>
                    <a:pt x="1460" y="10452"/>
                  </a:moveTo>
                  <a:lnTo>
                    <a:pt x="406" y="8153"/>
                  </a:lnTo>
                  <a:lnTo>
                    <a:pt x="406" y="6273"/>
                  </a:lnTo>
                  <a:lnTo>
                    <a:pt x="203" y="4610"/>
                  </a:lnTo>
                  <a:lnTo>
                    <a:pt x="203" y="3136"/>
                  </a:lnTo>
                  <a:lnTo>
                    <a:pt x="203" y="2095"/>
                  </a:lnTo>
                  <a:lnTo>
                    <a:pt x="203" y="1054"/>
                  </a:lnTo>
                  <a:lnTo>
                    <a:pt x="203" y="419"/>
                  </a:lnTo>
                  <a:lnTo>
                    <a:pt x="0" y="215"/>
                  </a:lnTo>
                  <a:lnTo>
                    <a:pt x="0" y="0"/>
                  </a:lnTo>
                </a:path>
              </a:pathLst>
            </a:custGeom>
            <a:ln w="5854">
              <a:solidFill>
                <a:srgbClr val="231F20"/>
              </a:solidFill>
            </a:ln>
          </p:spPr>
          <p:txBody>
            <a:bodyPr wrap="square" lIns="0" tIns="0" rIns="0" bIns="0" rtlCol="0"/>
            <a:lstStyle/>
            <a:p/>
          </p:txBody>
        </p:sp>
        <p:sp>
          <p:nvSpPr>
            <p:cNvPr id="1375" name="object 1375" descr=""/>
            <p:cNvSpPr/>
            <p:nvPr/>
          </p:nvSpPr>
          <p:spPr>
            <a:xfrm>
              <a:off x="4526605" y="2013567"/>
              <a:ext cx="1905" cy="12065"/>
            </a:xfrm>
            <a:custGeom>
              <a:avLst/>
              <a:gdLst/>
              <a:ahLst/>
              <a:cxnLst/>
              <a:rect l="l" t="t" r="r" b="b"/>
              <a:pathLst>
                <a:path w="1904" h="12064">
                  <a:moveTo>
                    <a:pt x="419" y="11493"/>
                  </a:moveTo>
                  <a:lnTo>
                    <a:pt x="419" y="9613"/>
                  </a:lnTo>
                  <a:lnTo>
                    <a:pt x="203" y="7937"/>
                  </a:lnTo>
                  <a:lnTo>
                    <a:pt x="203" y="6476"/>
                  </a:lnTo>
                  <a:lnTo>
                    <a:pt x="203" y="5219"/>
                  </a:lnTo>
                  <a:lnTo>
                    <a:pt x="203" y="4381"/>
                  </a:lnTo>
                  <a:lnTo>
                    <a:pt x="0" y="3759"/>
                  </a:lnTo>
                  <a:lnTo>
                    <a:pt x="0" y="3340"/>
                  </a:lnTo>
                  <a:lnTo>
                    <a:pt x="0" y="3136"/>
                  </a:lnTo>
                  <a:lnTo>
                    <a:pt x="1676" y="0"/>
                  </a:lnTo>
                  <a:lnTo>
                    <a:pt x="1676" y="203"/>
                  </a:lnTo>
                  <a:lnTo>
                    <a:pt x="1879" y="634"/>
                  </a:lnTo>
                  <a:lnTo>
                    <a:pt x="1879" y="1257"/>
                  </a:lnTo>
                  <a:lnTo>
                    <a:pt x="1879" y="8356"/>
                  </a:lnTo>
                  <a:lnTo>
                    <a:pt x="419" y="11493"/>
                  </a:lnTo>
                </a:path>
              </a:pathLst>
            </a:custGeom>
            <a:ln w="5854">
              <a:solidFill>
                <a:srgbClr val="231F20"/>
              </a:solidFill>
            </a:ln>
          </p:spPr>
          <p:txBody>
            <a:bodyPr wrap="square" lIns="0" tIns="0" rIns="0" bIns="0" rtlCol="0"/>
            <a:lstStyle/>
            <a:p/>
          </p:txBody>
        </p:sp>
        <p:sp>
          <p:nvSpPr>
            <p:cNvPr id="1376" name="object 1376" descr=""/>
            <p:cNvSpPr/>
            <p:nvPr/>
          </p:nvSpPr>
          <p:spPr>
            <a:xfrm>
              <a:off x="4523888" y="2013567"/>
              <a:ext cx="2540" cy="12065"/>
            </a:xfrm>
            <a:custGeom>
              <a:avLst/>
              <a:gdLst/>
              <a:ahLst/>
              <a:cxnLst/>
              <a:rect l="l" t="t" r="r" b="b"/>
              <a:pathLst>
                <a:path w="2539" h="12064">
                  <a:moveTo>
                    <a:pt x="2298" y="11493"/>
                  </a:moveTo>
                  <a:lnTo>
                    <a:pt x="2298" y="9613"/>
                  </a:lnTo>
                  <a:lnTo>
                    <a:pt x="2298" y="7937"/>
                  </a:lnTo>
                  <a:lnTo>
                    <a:pt x="2298" y="6476"/>
                  </a:lnTo>
                  <a:lnTo>
                    <a:pt x="2095" y="5435"/>
                  </a:lnTo>
                  <a:lnTo>
                    <a:pt x="2095" y="4597"/>
                  </a:lnTo>
                  <a:lnTo>
                    <a:pt x="2095" y="3759"/>
                  </a:lnTo>
                  <a:lnTo>
                    <a:pt x="2095" y="3340"/>
                  </a:lnTo>
                  <a:lnTo>
                    <a:pt x="1879" y="3136"/>
                  </a:lnTo>
                </a:path>
                <a:path w="2539" h="12064">
                  <a:moveTo>
                    <a:pt x="2298" y="11493"/>
                  </a:moveTo>
                  <a:lnTo>
                    <a:pt x="838" y="8356"/>
                  </a:lnTo>
                  <a:lnTo>
                    <a:pt x="838" y="6476"/>
                  </a:lnTo>
                  <a:lnTo>
                    <a:pt x="634" y="4800"/>
                  </a:lnTo>
                  <a:lnTo>
                    <a:pt x="634" y="3340"/>
                  </a:lnTo>
                  <a:lnTo>
                    <a:pt x="419" y="2082"/>
                  </a:lnTo>
                  <a:lnTo>
                    <a:pt x="419" y="1257"/>
                  </a:lnTo>
                  <a:lnTo>
                    <a:pt x="203" y="634"/>
                  </a:lnTo>
                  <a:lnTo>
                    <a:pt x="203" y="203"/>
                  </a:lnTo>
                  <a:lnTo>
                    <a:pt x="0" y="0"/>
                  </a:lnTo>
                </a:path>
              </a:pathLst>
            </a:custGeom>
            <a:ln w="5854">
              <a:solidFill>
                <a:srgbClr val="231F20"/>
              </a:solidFill>
            </a:ln>
          </p:spPr>
          <p:txBody>
            <a:bodyPr wrap="square" lIns="0" tIns="0" rIns="0" bIns="0" rtlCol="0"/>
            <a:lstStyle/>
            <a:p/>
          </p:txBody>
        </p:sp>
        <p:sp>
          <p:nvSpPr>
            <p:cNvPr id="1377" name="object 1377" descr=""/>
            <p:cNvSpPr/>
            <p:nvPr/>
          </p:nvSpPr>
          <p:spPr>
            <a:xfrm>
              <a:off x="4491506" y="2013566"/>
              <a:ext cx="2540" cy="12065"/>
            </a:xfrm>
            <a:custGeom>
              <a:avLst/>
              <a:gdLst/>
              <a:ahLst/>
              <a:cxnLst/>
              <a:rect l="l" t="t" r="r" b="b"/>
              <a:pathLst>
                <a:path w="2539" h="12064">
                  <a:moveTo>
                    <a:pt x="2298" y="8356"/>
                  </a:moveTo>
                  <a:lnTo>
                    <a:pt x="2298" y="6261"/>
                  </a:lnTo>
                  <a:lnTo>
                    <a:pt x="2298" y="4597"/>
                  </a:lnTo>
                  <a:lnTo>
                    <a:pt x="2082" y="3136"/>
                  </a:lnTo>
                  <a:lnTo>
                    <a:pt x="2082" y="1879"/>
                  </a:lnTo>
                  <a:lnTo>
                    <a:pt x="2082" y="1041"/>
                  </a:lnTo>
                  <a:lnTo>
                    <a:pt x="1879" y="419"/>
                  </a:lnTo>
                  <a:lnTo>
                    <a:pt x="1879" y="0"/>
                  </a:lnTo>
                </a:path>
                <a:path w="2539" h="12064">
                  <a:moveTo>
                    <a:pt x="2298" y="8356"/>
                  </a:moveTo>
                  <a:lnTo>
                    <a:pt x="622" y="11912"/>
                  </a:lnTo>
                  <a:lnTo>
                    <a:pt x="419" y="10033"/>
                  </a:lnTo>
                  <a:lnTo>
                    <a:pt x="419" y="8153"/>
                  </a:lnTo>
                  <a:lnTo>
                    <a:pt x="419" y="6692"/>
                  </a:lnTo>
                  <a:lnTo>
                    <a:pt x="203" y="5435"/>
                  </a:lnTo>
                  <a:lnTo>
                    <a:pt x="203" y="4394"/>
                  </a:lnTo>
                  <a:lnTo>
                    <a:pt x="203" y="3759"/>
                  </a:lnTo>
                  <a:lnTo>
                    <a:pt x="203" y="3340"/>
                  </a:lnTo>
                  <a:lnTo>
                    <a:pt x="0" y="3136"/>
                  </a:lnTo>
                </a:path>
              </a:pathLst>
            </a:custGeom>
            <a:ln w="5854">
              <a:solidFill>
                <a:srgbClr val="231F20"/>
              </a:solidFill>
            </a:ln>
          </p:spPr>
          <p:txBody>
            <a:bodyPr wrap="square" lIns="0" tIns="0" rIns="0" bIns="0" rtlCol="0"/>
            <a:lstStyle/>
            <a:p/>
          </p:txBody>
        </p:sp>
        <p:sp>
          <p:nvSpPr>
            <p:cNvPr id="1378" name="object 1378" descr=""/>
            <p:cNvSpPr/>
            <p:nvPr/>
          </p:nvSpPr>
          <p:spPr>
            <a:xfrm>
              <a:off x="4519923" y="2016701"/>
              <a:ext cx="635" cy="8890"/>
            </a:xfrm>
            <a:custGeom>
              <a:avLst/>
              <a:gdLst/>
              <a:ahLst/>
              <a:cxnLst/>
              <a:rect l="l" t="t" r="r" b="b"/>
              <a:pathLst>
                <a:path w="635" h="8889">
                  <a:moveTo>
                    <a:pt x="0" y="0"/>
                  </a:moveTo>
                  <a:lnTo>
                    <a:pt x="203" y="215"/>
                  </a:lnTo>
                  <a:lnTo>
                    <a:pt x="203" y="838"/>
                  </a:lnTo>
                  <a:lnTo>
                    <a:pt x="203" y="1460"/>
                  </a:lnTo>
                  <a:lnTo>
                    <a:pt x="203" y="2501"/>
                  </a:lnTo>
                  <a:lnTo>
                    <a:pt x="419" y="3759"/>
                  </a:lnTo>
                  <a:lnTo>
                    <a:pt x="419" y="5219"/>
                  </a:lnTo>
                  <a:lnTo>
                    <a:pt x="419" y="6896"/>
                  </a:lnTo>
                  <a:lnTo>
                    <a:pt x="622" y="8775"/>
                  </a:lnTo>
                </a:path>
              </a:pathLst>
            </a:custGeom>
            <a:ln w="5854">
              <a:solidFill>
                <a:srgbClr val="231F20"/>
              </a:solidFill>
            </a:ln>
          </p:spPr>
          <p:txBody>
            <a:bodyPr wrap="square" lIns="0" tIns="0" rIns="0" bIns="0" rtlCol="0"/>
            <a:lstStyle/>
            <a:p/>
          </p:txBody>
        </p:sp>
        <p:sp>
          <p:nvSpPr>
            <p:cNvPr id="1379" name="object 1379" descr=""/>
            <p:cNvSpPr/>
            <p:nvPr/>
          </p:nvSpPr>
          <p:spPr>
            <a:xfrm>
              <a:off x="4518249" y="2013563"/>
              <a:ext cx="2540" cy="12065"/>
            </a:xfrm>
            <a:custGeom>
              <a:avLst/>
              <a:gdLst/>
              <a:ahLst/>
              <a:cxnLst/>
              <a:rect l="l" t="t" r="r" b="b"/>
              <a:pathLst>
                <a:path w="2539" h="12064">
                  <a:moveTo>
                    <a:pt x="0" y="0"/>
                  </a:moveTo>
                  <a:lnTo>
                    <a:pt x="0" y="215"/>
                  </a:lnTo>
                  <a:lnTo>
                    <a:pt x="0" y="635"/>
                  </a:lnTo>
                  <a:lnTo>
                    <a:pt x="0" y="1257"/>
                  </a:lnTo>
                  <a:lnTo>
                    <a:pt x="215" y="2095"/>
                  </a:lnTo>
                  <a:lnTo>
                    <a:pt x="215" y="3352"/>
                  </a:lnTo>
                  <a:lnTo>
                    <a:pt x="215" y="4800"/>
                  </a:lnTo>
                  <a:lnTo>
                    <a:pt x="419" y="6477"/>
                  </a:lnTo>
                  <a:lnTo>
                    <a:pt x="419" y="8356"/>
                  </a:lnTo>
                  <a:lnTo>
                    <a:pt x="2298" y="11912"/>
                  </a:lnTo>
                </a:path>
              </a:pathLst>
            </a:custGeom>
            <a:ln w="5854">
              <a:solidFill>
                <a:srgbClr val="231F20"/>
              </a:solidFill>
            </a:ln>
          </p:spPr>
          <p:txBody>
            <a:bodyPr wrap="square" lIns="0" tIns="0" rIns="0" bIns="0" rtlCol="0"/>
            <a:lstStyle/>
            <a:p/>
          </p:txBody>
        </p:sp>
        <p:sp>
          <p:nvSpPr>
            <p:cNvPr id="1380" name="object 1380" descr=""/>
            <p:cNvSpPr/>
            <p:nvPr/>
          </p:nvSpPr>
          <p:spPr>
            <a:xfrm>
              <a:off x="4497353" y="2013566"/>
              <a:ext cx="2540" cy="12065"/>
            </a:xfrm>
            <a:custGeom>
              <a:avLst/>
              <a:gdLst/>
              <a:ahLst/>
              <a:cxnLst/>
              <a:rect l="l" t="t" r="r" b="b"/>
              <a:pathLst>
                <a:path w="2539" h="12064">
                  <a:moveTo>
                    <a:pt x="2298" y="8356"/>
                  </a:moveTo>
                  <a:lnTo>
                    <a:pt x="2298" y="6261"/>
                  </a:lnTo>
                  <a:lnTo>
                    <a:pt x="2298" y="4597"/>
                  </a:lnTo>
                  <a:lnTo>
                    <a:pt x="2082" y="3136"/>
                  </a:lnTo>
                  <a:lnTo>
                    <a:pt x="2082" y="1879"/>
                  </a:lnTo>
                  <a:lnTo>
                    <a:pt x="2082" y="1041"/>
                  </a:lnTo>
                  <a:lnTo>
                    <a:pt x="1879" y="419"/>
                  </a:lnTo>
                  <a:lnTo>
                    <a:pt x="1879" y="0"/>
                  </a:lnTo>
                </a:path>
                <a:path w="2539" h="12064">
                  <a:moveTo>
                    <a:pt x="2298" y="8356"/>
                  </a:moveTo>
                  <a:lnTo>
                    <a:pt x="622" y="11912"/>
                  </a:lnTo>
                  <a:lnTo>
                    <a:pt x="419" y="10033"/>
                  </a:lnTo>
                  <a:lnTo>
                    <a:pt x="419" y="8153"/>
                  </a:lnTo>
                  <a:lnTo>
                    <a:pt x="419" y="6692"/>
                  </a:lnTo>
                  <a:lnTo>
                    <a:pt x="203" y="5435"/>
                  </a:lnTo>
                  <a:lnTo>
                    <a:pt x="203" y="4394"/>
                  </a:lnTo>
                  <a:lnTo>
                    <a:pt x="203" y="3759"/>
                  </a:lnTo>
                  <a:lnTo>
                    <a:pt x="0" y="3340"/>
                  </a:lnTo>
                  <a:lnTo>
                    <a:pt x="0" y="3136"/>
                  </a:lnTo>
                </a:path>
              </a:pathLst>
            </a:custGeom>
            <a:ln w="5854">
              <a:solidFill>
                <a:srgbClr val="231F20"/>
              </a:solidFill>
            </a:ln>
          </p:spPr>
          <p:txBody>
            <a:bodyPr wrap="square" lIns="0" tIns="0" rIns="0" bIns="0" rtlCol="0"/>
            <a:lstStyle/>
            <a:p/>
          </p:txBody>
        </p:sp>
        <p:sp>
          <p:nvSpPr>
            <p:cNvPr id="1381" name="object 1381" descr=""/>
            <p:cNvSpPr/>
            <p:nvPr/>
          </p:nvSpPr>
          <p:spPr>
            <a:xfrm>
              <a:off x="4502575" y="2016700"/>
              <a:ext cx="635" cy="8890"/>
            </a:xfrm>
            <a:custGeom>
              <a:avLst/>
              <a:gdLst/>
              <a:ahLst/>
              <a:cxnLst/>
              <a:rect l="l" t="t" r="r" b="b"/>
              <a:pathLst>
                <a:path w="635" h="8889">
                  <a:moveTo>
                    <a:pt x="419" y="8775"/>
                  </a:moveTo>
                  <a:lnTo>
                    <a:pt x="419" y="6896"/>
                  </a:lnTo>
                  <a:lnTo>
                    <a:pt x="203" y="5219"/>
                  </a:lnTo>
                  <a:lnTo>
                    <a:pt x="203" y="3759"/>
                  </a:lnTo>
                  <a:lnTo>
                    <a:pt x="203" y="2501"/>
                  </a:lnTo>
                  <a:lnTo>
                    <a:pt x="203" y="1460"/>
                  </a:lnTo>
                  <a:lnTo>
                    <a:pt x="0" y="838"/>
                  </a:lnTo>
                  <a:lnTo>
                    <a:pt x="0" y="215"/>
                  </a:lnTo>
                  <a:lnTo>
                    <a:pt x="0" y="0"/>
                  </a:lnTo>
                </a:path>
              </a:pathLst>
            </a:custGeom>
            <a:ln w="5854">
              <a:solidFill>
                <a:srgbClr val="231F20"/>
              </a:solidFill>
            </a:ln>
          </p:spPr>
          <p:txBody>
            <a:bodyPr wrap="square" lIns="0" tIns="0" rIns="0" bIns="0" rtlCol="0"/>
            <a:lstStyle/>
            <a:p/>
          </p:txBody>
        </p:sp>
        <p:sp>
          <p:nvSpPr>
            <p:cNvPr id="1382" name="object 1382" descr=""/>
            <p:cNvSpPr/>
            <p:nvPr/>
          </p:nvSpPr>
          <p:spPr>
            <a:xfrm>
              <a:off x="4500694" y="2013563"/>
              <a:ext cx="2540" cy="12065"/>
            </a:xfrm>
            <a:custGeom>
              <a:avLst/>
              <a:gdLst/>
              <a:ahLst/>
              <a:cxnLst/>
              <a:rect l="l" t="t" r="r" b="b"/>
              <a:pathLst>
                <a:path w="2539" h="12064">
                  <a:moveTo>
                    <a:pt x="0" y="0"/>
                  </a:moveTo>
                  <a:lnTo>
                    <a:pt x="0" y="215"/>
                  </a:lnTo>
                  <a:lnTo>
                    <a:pt x="0" y="635"/>
                  </a:lnTo>
                  <a:lnTo>
                    <a:pt x="215" y="1257"/>
                  </a:lnTo>
                  <a:lnTo>
                    <a:pt x="215" y="2095"/>
                  </a:lnTo>
                  <a:lnTo>
                    <a:pt x="215" y="3352"/>
                  </a:lnTo>
                  <a:lnTo>
                    <a:pt x="419" y="4800"/>
                  </a:lnTo>
                  <a:lnTo>
                    <a:pt x="419" y="6477"/>
                  </a:lnTo>
                  <a:lnTo>
                    <a:pt x="419" y="8356"/>
                  </a:lnTo>
                  <a:lnTo>
                    <a:pt x="2298" y="11912"/>
                  </a:lnTo>
                </a:path>
              </a:pathLst>
            </a:custGeom>
            <a:ln w="5854">
              <a:solidFill>
                <a:srgbClr val="231F20"/>
              </a:solidFill>
            </a:ln>
          </p:spPr>
          <p:txBody>
            <a:bodyPr wrap="square" lIns="0" tIns="0" rIns="0" bIns="0" rtlCol="0"/>
            <a:lstStyle/>
            <a:p/>
          </p:txBody>
        </p:sp>
        <p:sp>
          <p:nvSpPr>
            <p:cNvPr id="1383" name="object 1383" descr=""/>
            <p:cNvSpPr/>
            <p:nvPr/>
          </p:nvSpPr>
          <p:spPr>
            <a:xfrm>
              <a:off x="4490873" y="2016700"/>
              <a:ext cx="635" cy="8890"/>
            </a:xfrm>
            <a:custGeom>
              <a:avLst/>
              <a:gdLst/>
              <a:ahLst/>
              <a:cxnLst/>
              <a:rect l="l" t="t" r="r" b="b"/>
              <a:pathLst>
                <a:path w="635" h="8889">
                  <a:moveTo>
                    <a:pt x="419" y="8775"/>
                  </a:moveTo>
                  <a:lnTo>
                    <a:pt x="419" y="6896"/>
                  </a:lnTo>
                  <a:lnTo>
                    <a:pt x="419" y="5219"/>
                  </a:lnTo>
                  <a:lnTo>
                    <a:pt x="203" y="3759"/>
                  </a:lnTo>
                  <a:lnTo>
                    <a:pt x="203" y="2501"/>
                  </a:lnTo>
                  <a:lnTo>
                    <a:pt x="203" y="1460"/>
                  </a:lnTo>
                  <a:lnTo>
                    <a:pt x="0" y="838"/>
                  </a:lnTo>
                  <a:lnTo>
                    <a:pt x="0" y="215"/>
                  </a:lnTo>
                  <a:lnTo>
                    <a:pt x="0" y="0"/>
                  </a:lnTo>
                </a:path>
              </a:pathLst>
            </a:custGeom>
            <a:ln w="5854">
              <a:solidFill>
                <a:srgbClr val="231F20"/>
              </a:solidFill>
            </a:ln>
          </p:spPr>
          <p:txBody>
            <a:bodyPr wrap="square" lIns="0" tIns="0" rIns="0" bIns="0" rtlCol="0"/>
            <a:lstStyle/>
            <a:p/>
          </p:txBody>
        </p:sp>
        <p:sp>
          <p:nvSpPr>
            <p:cNvPr id="1384" name="object 1384" descr=""/>
            <p:cNvSpPr/>
            <p:nvPr/>
          </p:nvSpPr>
          <p:spPr>
            <a:xfrm>
              <a:off x="4488999" y="2013563"/>
              <a:ext cx="2540" cy="12065"/>
            </a:xfrm>
            <a:custGeom>
              <a:avLst/>
              <a:gdLst/>
              <a:ahLst/>
              <a:cxnLst/>
              <a:rect l="l" t="t" r="r" b="b"/>
              <a:pathLst>
                <a:path w="2539" h="12064">
                  <a:moveTo>
                    <a:pt x="0" y="0"/>
                  </a:moveTo>
                  <a:lnTo>
                    <a:pt x="0" y="215"/>
                  </a:lnTo>
                  <a:lnTo>
                    <a:pt x="203" y="635"/>
                  </a:lnTo>
                  <a:lnTo>
                    <a:pt x="203" y="1257"/>
                  </a:lnTo>
                  <a:lnTo>
                    <a:pt x="203" y="2095"/>
                  </a:lnTo>
                  <a:lnTo>
                    <a:pt x="419" y="3352"/>
                  </a:lnTo>
                  <a:lnTo>
                    <a:pt x="419" y="4800"/>
                  </a:lnTo>
                  <a:lnTo>
                    <a:pt x="419" y="6477"/>
                  </a:lnTo>
                  <a:lnTo>
                    <a:pt x="419" y="8356"/>
                  </a:lnTo>
                  <a:lnTo>
                    <a:pt x="2298" y="11912"/>
                  </a:lnTo>
                </a:path>
              </a:pathLst>
            </a:custGeom>
            <a:ln w="5854">
              <a:solidFill>
                <a:srgbClr val="231F20"/>
              </a:solidFill>
            </a:ln>
          </p:spPr>
          <p:txBody>
            <a:bodyPr wrap="square" lIns="0" tIns="0" rIns="0" bIns="0" rtlCol="0"/>
            <a:lstStyle/>
            <a:p/>
          </p:txBody>
        </p:sp>
        <p:sp>
          <p:nvSpPr>
            <p:cNvPr id="1385" name="object 1385" descr=""/>
            <p:cNvSpPr/>
            <p:nvPr/>
          </p:nvSpPr>
          <p:spPr>
            <a:xfrm>
              <a:off x="4516579" y="2013566"/>
              <a:ext cx="635" cy="8890"/>
            </a:xfrm>
            <a:custGeom>
              <a:avLst/>
              <a:gdLst/>
              <a:ahLst/>
              <a:cxnLst/>
              <a:rect l="l" t="t" r="r" b="b"/>
              <a:pathLst>
                <a:path w="635" h="8889">
                  <a:moveTo>
                    <a:pt x="622" y="8356"/>
                  </a:moveTo>
                  <a:lnTo>
                    <a:pt x="622" y="6261"/>
                  </a:lnTo>
                  <a:lnTo>
                    <a:pt x="419" y="4597"/>
                  </a:lnTo>
                  <a:lnTo>
                    <a:pt x="419" y="3136"/>
                  </a:lnTo>
                  <a:lnTo>
                    <a:pt x="419" y="1879"/>
                  </a:lnTo>
                  <a:lnTo>
                    <a:pt x="203" y="1041"/>
                  </a:lnTo>
                  <a:lnTo>
                    <a:pt x="203" y="419"/>
                  </a:lnTo>
                  <a:lnTo>
                    <a:pt x="203" y="0"/>
                  </a:lnTo>
                  <a:lnTo>
                    <a:pt x="0" y="0"/>
                  </a:lnTo>
                </a:path>
              </a:pathLst>
            </a:custGeom>
            <a:ln w="5854">
              <a:solidFill>
                <a:srgbClr val="231F20"/>
              </a:solidFill>
            </a:ln>
          </p:spPr>
          <p:txBody>
            <a:bodyPr wrap="square" lIns="0" tIns="0" rIns="0" bIns="0" rtlCol="0"/>
            <a:lstStyle/>
            <a:p/>
          </p:txBody>
        </p:sp>
        <p:sp>
          <p:nvSpPr>
            <p:cNvPr id="1386" name="object 1386" descr=""/>
            <p:cNvSpPr/>
            <p:nvPr/>
          </p:nvSpPr>
          <p:spPr>
            <a:xfrm>
              <a:off x="4514907" y="2016701"/>
              <a:ext cx="2540" cy="8890"/>
            </a:xfrm>
            <a:custGeom>
              <a:avLst/>
              <a:gdLst/>
              <a:ahLst/>
              <a:cxnLst/>
              <a:rect l="l" t="t" r="r" b="b"/>
              <a:pathLst>
                <a:path w="2539" h="8889">
                  <a:moveTo>
                    <a:pt x="0" y="0"/>
                  </a:moveTo>
                  <a:lnTo>
                    <a:pt x="0" y="215"/>
                  </a:lnTo>
                  <a:lnTo>
                    <a:pt x="0" y="622"/>
                  </a:lnTo>
                  <a:lnTo>
                    <a:pt x="203" y="1257"/>
                  </a:lnTo>
                  <a:lnTo>
                    <a:pt x="203" y="2298"/>
                  </a:lnTo>
                  <a:lnTo>
                    <a:pt x="203" y="3556"/>
                  </a:lnTo>
                  <a:lnTo>
                    <a:pt x="419" y="5016"/>
                  </a:lnTo>
                  <a:lnTo>
                    <a:pt x="419" y="6896"/>
                  </a:lnTo>
                  <a:lnTo>
                    <a:pt x="419" y="8775"/>
                  </a:lnTo>
                  <a:lnTo>
                    <a:pt x="2298" y="5219"/>
                  </a:lnTo>
                </a:path>
              </a:pathLst>
            </a:custGeom>
            <a:ln w="5854">
              <a:solidFill>
                <a:srgbClr val="231F20"/>
              </a:solidFill>
            </a:ln>
          </p:spPr>
          <p:txBody>
            <a:bodyPr wrap="square" lIns="0" tIns="0" rIns="0" bIns="0" rtlCol="0"/>
            <a:lstStyle/>
            <a:p/>
          </p:txBody>
        </p:sp>
        <p:sp>
          <p:nvSpPr>
            <p:cNvPr id="1387" name="object 1387" descr=""/>
            <p:cNvSpPr/>
            <p:nvPr/>
          </p:nvSpPr>
          <p:spPr>
            <a:xfrm>
              <a:off x="4496728" y="2016700"/>
              <a:ext cx="635" cy="8890"/>
            </a:xfrm>
            <a:custGeom>
              <a:avLst/>
              <a:gdLst/>
              <a:ahLst/>
              <a:cxnLst/>
              <a:rect l="l" t="t" r="r" b="b"/>
              <a:pathLst>
                <a:path w="635" h="8889">
                  <a:moveTo>
                    <a:pt x="419" y="8775"/>
                  </a:moveTo>
                  <a:lnTo>
                    <a:pt x="419" y="6896"/>
                  </a:lnTo>
                  <a:lnTo>
                    <a:pt x="419" y="5219"/>
                  </a:lnTo>
                  <a:lnTo>
                    <a:pt x="203" y="3759"/>
                  </a:lnTo>
                  <a:lnTo>
                    <a:pt x="203" y="2501"/>
                  </a:lnTo>
                  <a:lnTo>
                    <a:pt x="203" y="1460"/>
                  </a:lnTo>
                  <a:lnTo>
                    <a:pt x="0" y="838"/>
                  </a:lnTo>
                  <a:lnTo>
                    <a:pt x="0" y="215"/>
                  </a:lnTo>
                  <a:lnTo>
                    <a:pt x="0" y="0"/>
                  </a:lnTo>
                </a:path>
              </a:pathLst>
            </a:custGeom>
            <a:ln w="5854">
              <a:solidFill>
                <a:srgbClr val="231F20"/>
              </a:solidFill>
            </a:ln>
          </p:spPr>
          <p:txBody>
            <a:bodyPr wrap="square" lIns="0" tIns="0" rIns="0" bIns="0" rtlCol="0"/>
            <a:lstStyle/>
            <a:p/>
          </p:txBody>
        </p:sp>
        <p:sp>
          <p:nvSpPr>
            <p:cNvPr id="1388" name="object 1388" descr=""/>
            <p:cNvSpPr/>
            <p:nvPr/>
          </p:nvSpPr>
          <p:spPr>
            <a:xfrm>
              <a:off x="4494846" y="2013563"/>
              <a:ext cx="2540" cy="12065"/>
            </a:xfrm>
            <a:custGeom>
              <a:avLst/>
              <a:gdLst/>
              <a:ahLst/>
              <a:cxnLst/>
              <a:rect l="l" t="t" r="r" b="b"/>
              <a:pathLst>
                <a:path w="2539" h="12064">
                  <a:moveTo>
                    <a:pt x="0" y="0"/>
                  </a:moveTo>
                  <a:lnTo>
                    <a:pt x="0" y="215"/>
                  </a:lnTo>
                  <a:lnTo>
                    <a:pt x="215" y="635"/>
                  </a:lnTo>
                  <a:lnTo>
                    <a:pt x="215" y="1257"/>
                  </a:lnTo>
                  <a:lnTo>
                    <a:pt x="215" y="2095"/>
                  </a:lnTo>
                  <a:lnTo>
                    <a:pt x="215" y="3352"/>
                  </a:lnTo>
                  <a:lnTo>
                    <a:pt x="419" y="4800"/>
                  </a:lnTo>
                  <a:lnTo>
                    <a:pt x="419" y="6477"/>
                  </a:lnTo>
                  <a:lnTo>
                    <a:pt x="419" y="8356"/>
                  </a:lnTo>
                  <a:lnTo>
                    <a:pt x="2298" y="11912"/>
                  </a:lnTo>
                </a:path>
              </a:pathLst>
            </a:custGeom>
            <a:ln w="5854">
              <a:solidFill>
                <a:srgbClr val="231F20"/>
              </a:solidFill>
            </a:ln>
          </p:spPr>
          <p:txBody>
            <a:bodyPr wrap="square" lIns="0" tIns="0" rIns="0" bIns="0" rtlCol="0"/>
            <a:lstStyle/>
            <a:p/>
          </p:txBody>
        </p:sp>
        <p:sp>
          <p:nvSpPr>
            <p:cNvPr id="1389" name="object 1389" descr=""/>
            <p:cNvSpPr/>
            <p:nvPr/>
          </p:nvSpPr>
          <p:spPr>
            <a:xfrm>
              <a:off x="4522433" y="2013566"/>
              <a:ext cx="635" cy="8890"/>
            </a:xfrm>
            <a:custGeom>
              <a:avLst/>
              <a:gdLst/>
              <a:ahLst/>
              <a:cxnLst/>
              <a:rect l="l" t="t" r="r" b="b"/>
              <a:pathLst>
                <a:path w="635" h="8889">
                  <a:moveTo>
                    <a:pt x="622" y="8356"/>
                  </a:moveTo>
                  <a:lnTo>
                    <a:pt x="406" y="6261"/>
                  </a:lnTo>
                  <a:lnTo>
                    <a:pt x="406" y="4597"/>
                  </a:lnTo>
                  <a:lnTo>
                    <a:pt x="406" y="3136"/>
                  </a:lnTo>
                  <a:lnTo>
                    <a:pt x="406" y="1879"/>
                  </a:lnTo>
                  <a:lnTo>
                    <a:pt x="203" y="1041"/>
                  </a:lnTo>
                  <a:lnTo>
                    <a:pt x="203" y="419"/>
                  </a:lnTo>
                  <a:lnTo>
                    <a:pt x="203" y="0"/>
                  </a:lnTo>
                  <a:lnTo>
                    <a:pt x="0" y="0"/>
                  </a:lnTo>
                </a:path>
              </a:pathLst>
            </a:custGeom>
            <a:ln w="5854">
              <a:solidFill>
                <a:srgbClr val="231F20"/>
              </a:solidFill>
            </a:ln>
          </p:spPr>
          <p:txBody>
            <a:bodyPr wrap="square" lIns="0" tIns="0" rIns="0" bIns="0" rtlCol="0"/>
            <a:lstStyle/>
            <a:p/>
          </p:txBody>
        </p:sp>
        <p:sp>
          <p:nvSpPr>
            <p:cNvPr id="1390" name="object 1390" descr=""/>
            <p:cNvSpPr/>
            <p:nvPr/>
          </p:nvSpPr>
          <p:spPr>
            <a:xfrm>
              <a:off x="4520755" y="2016701"/>
              <a:ext cx="2540" cy="8890"/>
            </a:xfrm>
            <a:custGeom>
              <a:avLst/>
              <a:gdLst/>
              <a:ahLst/>
              <a:cxnLst/>
              <a:rect l="l" t="t" r="r" b="b"/>
              <a:pathLst>
                <a:path w="2539" h="8889">
                  <a:moveTo>
                    <a:pt x="0" y="0"/>
                  </a:moveTo>
                  <a:lnTo>
                    <a:pt x="0" y="215"/>
                  </a:lnTo>
                  <a:lnTo>
                    <a:pt x="0" y="622"/>
                  </a:lnTo>
                  <a:lnTo>
                    <a:pt x="215" y="1257"/>
                  </a:lnTo>
                  <a:lnTo>
                    <a:pt x="215" y="2298"/>
                  </a:lnTo>
                  <a:lnTo>
                    <a:pt x="215" y="3556"/>
                  </a:lnTo>
                  <a:lnTo>
                    <a:pt x="419" y="5016"/>
                  </a:lnTo>
                  <a:lnTo>
                    <a:pt x="419" y="6896"/>
                  </a:lnTo>
                  <a:lnTo>
                    <a:pt x="419" y="8775"/>
                  </a:lnTo>
                  <a:lnTo>
                    <a:pt x="2298" y="5219"/>
                  </a:lnTo>
                </a:path>
              </a:pathLst>
            </a:custGeom>
            <a:ln w="5854">
              <a:solidFill>
                <a:srgbClr val="231F20"/>
              </a:solidFill>
            </a:ln>
          </p:spPr>
          <p:txBody>
            <a:bodyPr wrap="square" lIns="0" tIns="0" rIns="0" bIns="0" rtlCol="0"/>
            <a:lstStyle/>
            <a:p/>
          </p:txBody>
        </p:sp>
        <p:sp>
          <p:nvSpPr>
            <p:cNvPr id="1391" name="object 1391" descr=""/>
            <p:cNvSpPr/>
            <p:nvPr/>
          </p:nvSpPr>
          <p:spPr>
            <a:xfrm>
              <a:off x="4510934" y="2013566"/>
              <a:ext cx="635" cy="8890"/>
            </a:xfrm>
            <a:custGeom>
              <a:avLst/>
              <a:gdLst/>
              <a:ahLst/>
              <a:cxnLst/>
              <a:rect l="l" t="t" r="r" b="b"/>
              <a:pathLst>
                <a:path w="635" h="8889">
                  <a:moveTo>
                    <a:pt x="419" y="8356"/>
                  </a:moveTo>
                  <a:lnTo>
                    <a:pt x="419" y="6261"/>
                  </a:lnTo>
                  <a:lnTo>
                    <a:pt x="203" y="4597"/>
                  </a:lnTo>
                  <a:lnTo>
                    <a:pt x="203" y="3136"/>
                  </a:lnTo>
                  <a:lnTo>
                    <a:pt x="203" y="1879"/>
                  </a:lnTo>
                  <a:lnTo>
                    <a:pt x="0" y="1041"/>
                  </a:lnTo>
                  <a:lnTo>
                    <a:pt x="0" y="419"/>
                  </a:lnTo>
                  <a:lnTo>
                    <a:pt x="0" y="0"/>
                  </a:lnTo>
                </a:path>
              </a:pathLst>
            </a:custGeom>
            <a:ln w="5854">
              <a:solidFill>
                <a:srgbClr val="231F20"/>
              </a:solidFill>
            </a:ln>
          </p:spPr>
          <p:txBody>
            <a:bodyPr wrap="square" lIns="0" tIns="0" rIns="0" bIns="0" rtlCol="0"/>
            <a:lstStyle/>
            <a:p/>
          </p:txBody>
        </p:sp>
        <p:sp>
          <p:nvSpPr>
            <p:cNvPr id="1392" name="object 1392" descr=""/>
            <p:cNvSpPr/>
            <p:nvPr/>
          </p:nvSpPr>
          <p:spPr>
            <a:xfrm>
              <a:off x="4509053" y="2016701"/>
              <a:ext cx="2540" cy="8890"/>
            </a:xfrm>
            <a:custGeom>
              <a:avLst/>
              <a:gdLst/>
              <a:ahLst/>
              <a:cxnLst/>
              <a:rect l="l" t="t" r="r" b="b"/>
              <a:pathLst>
                <a:path w="2539" h="8889">
                  <a:moveTo>
                    <a:pt x="0" y="0"/>
                  </a:moveTo>
                  <a:lnTo>
                    <a:pt x="0" y="215"/>
                  </a:lnTo>
                  <a:lnTo>
                    <a:pt x="215" y="622"/>
                  </a:lnTo>
                  <a:lnTo>
                    <a:pt x="215" y="1257"/>
                  </a:lnTo>
                  <a:lnTo>
                    <a:pt x="215" y="2298"/>
                  </a:lnTo>
                  <a:lnTo>
                    <a:pt x="215" y="3556"/>
                  </a:lnTo>
                  <a:lnTo>
                    <a:pt x="419" y="5016"/>
                  </a:lnTo>
                  <a:lnTo>
                    <a:pt x="419" y="6896"/>
                  </a:lnTo>
                  <a:lnTo>
                    <a:pt x="419" y="8775"/>
                  </a:lnTo>
                  <a:lnTo>
                    <a:pt x="2298" y="5219"/>
                  </a:lnTo>
                </a:path>
              </a:pathLst>
            </a:custGeom>
            <a:ln w="5854">
              <a:solidFill>
                <a:srgbClr val="231F20"/>
              </a:solidFill>
            </a:ln>
          </p:spPr>
          <p:txBody>
            <a:bodyPr wrap="square" lIns="0" tIns="0" rIns="0" bIns="0" rtlCol="0"/>
            <a:lstStyle/>
            <a:p/>
          </p:txBody>
        </p:sp>
        <p:sp>
          <p:nvSpPr>
            <p:cNvPr id="1393" name="object 1393" descr=""/>
            <p:cNvSpPr/>
            <p:nvPr/>
          </p:nvSpPr>
          <p:spPr>
            <a:xfrm>
              <a:off x="4514070" y="2016701"/>
              <a:ext cx="635" cy="8890"/>
            </a:xfrm>
            <a:custGeom>
              <a:avLst/>
              <a:gdLst/>
              <a:ahLst/>
              <a:cxnLst/>
              <a:rect l="l" t="t" r="r" b="b"/>
              <a:pathLst>
                <a:path w="635" h="8889">
                  <a:moveTo>
                    <a:pt x="0" y="0"/>
                  </a:moveTo>
                  <a:lnTo>
                    <a:pt x="215" y="215"/>
                  </a:lnTo>
                  <a:lnTo>
                    <a:pt x="215" y="838"/>
                  </a:lnTo>
                  <a:lnTo>
                    <a:pt x="215" y="1460"/>
                  </a:lnTo>
                  <a:lnTo>
                    <a:pt x="419" y="2501"/>
                  </a:lnTo>
                  <a:lnTo>
                    <a:pt x="419" y="3759"/>
                  </a:lnTo>
                  <a:lnTo>
                    <a:pt x="419" y="5219"/>
                  </a:lnTo>
                  <a:lnTo>
                    <a:pt x="419" y="6896"/>
                  </a:lnTo>
                  <a:lnTo>
                    <a:pt x="622" y="8775"/>
                  </a:lnTo>
                </a:path>
              </a:pathLst>
            </a:custGeom>
            <a:ln w="5854">
              <a:solidFill>
                <a:srgbClr val="231F20"/>
              </a:solidFill>
            </a:ln>
          </p:spPr>
          <p:txBody>
            <a:bodyPr wrap="square" lIns="0" tIns="0" rIns="0" bIns="0" rtlCol="0"/>
            <a:lstStyle/>
            <a:p/>
          </p:txBody>
        </p:sp>
        <p:sp>
          <p:nvSpPr>
            <p:cNvPr id="1394" name="object 1394" descr=""/>
            <p:cNvSpPr/>
            <p:nvPr/>
          </p:nvSpPr>
          <p:spPr>
            <a:xfrm>
              <a:off x="4512396" y="2013563"/>
              <a:ext cx="2540" cy="12065"/>
            </a:xfrm>
            <a:custGeom>
              <a:avLst/>
              <a:gdLst/>
              <a:ahLst/>
              <a:cxnLst/>
              <a:rect l="l" t="t" r="r" b="b"/>
              <a:pathLst>
                <a:path w="2539" h="12064">
                  <a:moveTo>
                    <a:pt x="0" y="0"/>
                  </a:moveTo>
                  <a:lnTo>
                    <a:pt x="0" y="215"/>
                  </a:lnTo>
                  <a:lnTo>
                    <a:pt x="0" y="635"/>
                  </a:lnTo>
                  <a:lnTo>
                    <a:pt x="215" y="1257"/>
                  </a:lnTo>
                  <a:lnTo>
                    <a:pt x="215" y="2095"/>
                  </a:lnTo>
                  <a:lnTo>
                    <a:pt x="215" y="3352"/>
                  </a:lnTo>
                  <a:lnTo>
                    <a:pt x="215" y="4800"/>
                  </a:lnTo>
                  <a:lnTo>
                    <a:pt x="419" y="6477"/>
                  </a:lnTo>
                  <a:lnTo>
                    <a:pt x="419" y="8356"/>
                  </a:lnTo>
                  <a:lnTo>
                    <a:pt x="2298" y="11912"/>
                  </a:lnTo>
                </a:path>
              </a:pathLst>
            </a:custGeom>
            <a:ln w="5854">
              <a:solidFill>
                <a:srgbClr val="231F20"/>
              </a:solidFill>
            </a:ln>
          </p:spPr>
          <p:txBody>
            <a:bodyPr wrap="square" lIns="0" tIns="0" rIns="0" bIns="0" rtlCol="0"/>
            <a:lstStyle/>
            <a:p/>
          </p:txBody>
        </p:sp>
        <p:sp>
          <p:nvSpPr>
            <p:cNvPr id="1395" name="object 1395" descr=""/>
            <p:cNvSpPr/>
            <p:nvPr/>
          </p:nvSpPr>
          <p:spPr>
            <a:xfrm>
              <a:off x="4503201" y="2013566"/>
              <a:ext cx="2540" cy="12065"/>
            </a:xfrm>
            <a:custGeom>
              <a:avLst/>
              <a:gdLst/>
              <a:ahLst/>
              <a:cxnLst/>
              <a:rect l="l" t="t" r="r" b="b"/>
              <a:pathLst>
                <a:path w="2539" h="12064">
                  <a:moveTo>
                    <a:pt x="2298" y="8356"/>
                  </a:moveTo>
                  <a:lnTo>
                    <a:pt x="2298" y="6261"/>
                  </a:lnTo>
                  <a:lnTo>
                    <a:pt x="2095" y="4597"/>
                  </a:lnTo>
                  <a:lnTo>
                    <a:pt x="2095" y="3136"/>
                  </a:lnTo>
                  <a:lnTo>
                    <a:pt x="2095" y="1879"/>
                  </a:lnTo>
                  <a:lnTo>
                    <a:pt x="2095" y="1041"/>
                  </a:lnTo>
                  <a:lnTo>
                    <a:pt x="1879" y="419"/>
                  </a:lnTo>
                  <a:lnTo>
                    <a:pt x="1879" y="0"/>
                  </a:lnTo>
                </a:path>
                <a:path w="2539" h="12064">
                  <a:moveTo>
                    <a:pt x="2298" y="8356"/>
                  </a:moveTo>
                  <a:lnTo>
                    <a:pt x="419" y="11912"/>
                  </a:lnTo>
                  <a:lnTo>
                    <a:pt x="419" y="10033"/>
                  </a:lnTo>
                  <a:lnTo>
                    <a:pt x="419" y="8153"/>
                  </a:lnTo>
                  <a:lnTo>
                    <a:pt x="419" y="6692"/>
                  </a:lnTo>
                  <a:lnTo>
                    <a:pt x="215" y="5435"/>
                  </a:lnTo>
                  <a:lnTo>
                    <a:pt x="215" y="4394"/>
                  </a:lnTo>
                  <a:lnTo>
                    <a:pt x="215" y="3759"/>
                  </a:lnTo>
                  <a:lnTo>
                    <a:pt x="0" y="3340"/>
                  </a:lnTo>
                  <a:lnTo>
                    <a:pt x="0" y="3136"/>
                  </a:lnTo>
                </a:path>
              </a:pathLst>
            </a:custGeom>
            <a:ln w="5854">
              <a:solidFill>
                <a:srgbClr val="231F20"/>
              </a:solidFill>
            </a:ln>
          </p:spPr>
          <p:txBody>
            <a:bodyPr wrap="square" lIns="0" tIns="0" rIns="0" bIns="0" rtlCol="0"/>
            <a:lstStyle/>
            <a:p/>
          </p:txBody>
        </p:sp>
        <p:sp>
          <p:nvSpPr>
            <p:cNvPr id="1396" name="object 1396" descr=""/>
            <p:cNvSpPr/>
            <p:nvPr/>
          </p:nvSpPr>
          <p:spPr>
            <a:xfrm>
              <a:off x="4508427" y="2016701"/>
              <a:ext cx="635" cy="8890"/>
            </a:xfrm>
            <a:custGeom>
              <a:avLst/>
              <a:gdLst/>
              <a:ahLst/>
              <a:cxnLst/>
              <a:rect l="l" t="t" r="r" b="b"/>
              <a:pathLst>
                <a:path w="635" h="8889">
                  <a:moveTo>
                    <a:pt x="0" y="0"/>
                  </a:moveTo>
                  <a:lnTo>
                    <a:pt x="0" y="215"/>
                  </a:lnTo>
                  <a:lnTo>
                    <a:pt x="0" y="838"/>
                  </a:lnTo>
                  <a:lnTo>
                    <a:pt x="0" y="1460"/>
                  </a:lnTo>
                  <a:lnTo>
                    <a:pt x="215" y="2501"/>
                  </a:lnTo>
                  <a:lnTo>
                    <a:pt x="215" y="3759"/>
                  </a:lnTo>
                  <a:lnTo>
                    <a:pt x="215" y="5219"/>
                  </a:lnTo>
                  <a:lnTo>
                    <a:pt x="419" y="6896"/>
                  </a:lnTo>
                  <a:lnTo>
                    <a:pt x="419" y="8775"/>
                  </a:lnTo>
                </a:path>
              </a:pathLst>
            </a:custGeom>
            <a:ln w="5854">
              <a:solidFill>
                <a:srgbClr val="231F20"/>
              </a:solidFill>
            </a:ln>
          </p:spPr>
          <p:txBody>
            <a:bodyPr wrap="square" lIns="0" tIns="0" rIns="0" bIns="0" rtlCol="0"/>
            <a:lstStyle/>
            <a:p/>
          </p:txBody>
        </p:sp>
        <p:sp>
          <p:nvSpPr>
            <p:cNvPr id="1397" name="object 1397" descr=""/>
            <p:cNvSpPr/>
            <p:nvPr/>
          </p:nvSpPr>
          <p:spPr>
            <a:xfrm>
              <a:off x="4506547" y="2013563"/>
              <a:ext cx="2540" cy="12065"/>
            </a:xfrm>
            <a:custGeom>
              <a:avLst/>
              <a:gdLst/>
              <a:ahLst/>
              <a:cxnLst/>
              <a:rect l="l" t="t" r="r" b="b"/>
              <a:pathLst>
                <a:path w="2539" h="12064">
                  <a:moveTo>
                    <a:pt x="0" y="0"/>
                  </a:moveTo>
                  <a:lnTo>
                    <a:pt x="0" y="215"/>
                  </a:lnTo>
                  <a:lnTo>
                    <a:pt x="0" y="635"/>
                  </a:lnTo>
                  <a:lnTo>
                    <a:pt x="215" y="1257"/>
                  </a:lnTo>
                  <a:lnTo>
                    <a:pt x="215" y="2095"/>
                  </a:lnTo>
                  <a:lnTo>
                    <a:pt x="215" y="3352"/>
                  </a:lnTo>
                  <a:lnTo>
                    <a:pt x="215" y="4800"/>
                  </a:lnTo>
                  <a:lnTo>
                    <a:pt x="419" y="6477"/>
                  </a:lnTo>
                  <a:lnTo>
                    <a:pt x="419" y="8356"/>
                  </a:lnTo>
                  <a:lnTo>
                    <a:pt x="2298" y="11912"/>
                  </a:lnTo>
                </a:path>
              </a:pathLst>
            </a:custGeom>
            <a:ln w="5854">
              <a:solidFill>
                <a:srgbClr val="231F20"/>
              </a:solidFill>
            </a:ln>
          </p:spPr>
          <p:txBody>
            <a:bodyPr wrap="square" lIns="0" tIns="0" rIns="0" bIns="0" rtlCol="0"/>
            <a:lstStyle/>
            <a:p/>
          </p:txBody>
        </p:sp>
        <p:sp>
          <p:nvSpPr>
            <p:cNvPr id="1398" name="object 1398" descr=""/>
            <p:cNvSpPr/>
            <p:nvPr/>
          </p:nvSpPr>
          <p:spPr>
            <a:xfrm>
              <a:off x="4485652" y="2013566"/>
              <a:ext cx="2540" cy="12065"/>
            </a:xfrm>
            <a:custGeom>
              <a:avLst/>
              <a:gdLst/>
              <a:ahLst/>
              <a:cxnLst/>
              <a:rect l="l" t="t" r="r" b="b"/>
              <a:pathLst>
                <a:path w="2539" h="12064">
                  <a:moveTo>
                    <a:pt x="2298" y="8356"/>
                  </a:moveTo>
                  <a:lnTo>
                    <a:pt x="2298" y="6261"/>
                  </a:lnTo>
                  <a:lnTo>
                    <a:pt x="2298" y="4597"/>
                  </a:lnTo>
                  <a:lnTo>
                    <a:pt x="2082" y="3136"/>
                  </a:lnTo>
                  <a:lnTo>
                    <a:pt x="2082" y="1879"/>
                  </a:lnTo>
                  <a:lnTo>
                    <a:pt x="2082" y="1041"/>
                  </a:lnTo>
                  <a:lnTo>
                    <a:pt x="2082" y="419"/>
                  </a:lnTo>
                  <a:lnTo>
                    <a:pt x="1879" y="0"/>
                  </a:lnTo>
                </a:path>
                <a:path w="2539" h="12064">
                  <a:moveTo>
                    <a:pt x="2298" y="8356"/>
                  </a:moveTo>
                  <a:lnTo>
                    <a:pt x="622" y="11912"/>
                  </a:lnTo>
                  <a:lnTo>
                    <a:pt x="419" y="9817"/>
                  </a:lnTo>
                  <a:lnTo>
                    <a:pt x="419" y="7937"/>
                  </a:lnTo>
                  <a:lnTo>
                    <a:pt x="419" y="6477"/>
                  </a:lnTo>
                  <a:lnTo>
                    <a:pt x="419" y="5219"/>
                  </a:lnTo>
                  <a:lnTo>
                    <a:pt x="203" y="4178"/>
                  </a:lnTo>
                  <a:lnTo>
                    <a:pt x="203" y="3556"/>
                  </a:lnTo>
                  <a:lnTo>
                    <a:pt x="203" y="3136"/>
                  </a:lnTo>
                  <a:lnTo>
                    <a:pt x="0" y="3136"/>
                  </a:lnTo>
                </a:path>
              </a:pathLst>
            </a:custGeom>
            <a:ln w="5854">
              <a:solidFill>
                <a:srgbClr val="231F20"/>
              </a:solidFill>
            </a:ln>
          </p:spPr>
          <p:txBody>
            <a:bodyPr wrap="square" lIns="0" tIns="0" rIns="0" bIns="0" rtlCol="0"/>
            <a:lstStyle/>
            <a:p/>
          </p:txBody>
        </p:sp>
        <p:sp>
          <p:nvSpPr>
            <p:cNvPr id="1399" name="object 1399" descr=""/>
            <p:cNvSpPr/>
            <p:nvPr/>
          </p:nvSpPr>
          <p:spPr>
            <a:xfrm>
              <a:off x="4531203" y="2026313"/>
              <a:ext cx="3175" cy="1905"/>
            </a:xfrm>
            <a:custGeom>
              <a:avLst/>
              <a:gdLst/>
              <a:ahLst/>
              <a:cxnLst/>
              <a:rect l="l" t="t" r="r" b="b"/>
              <a:pathLst>
                <a:path w="3175" h="1905">
                  <a:moveTo>
                    <a:pt x="0" y="0"/>
                  </a:moveTo>
                  <a:lnTo>
                    <a:pt x="2921" y="1663"/>
                  </a:lnTo>
                </a:path>
              </a:pathLst>
            </a:custGeom>
            <a:ln w="5854">
              <a:solidFill>
                <a:srgbClr val="231F20"/>
              </a:solidFill>
            </a:ln>
          </p:spPr>
          <p:txBody>
            <a:bodyPr wrap="square" lIns="0" tIns="0" rIns="0" bIns="0" rtlCol="0"/>
            <a:lstStyle/>
            <a:p/>
          </p:txBody>
        </p:sp>
        <p:sp>
          <p:nvSpPr>
            <p:cNvPr id="1400" name="object 1400" descr=""/>
            <p:cNvSpPr/>
            <p:nvPr/>
          </p:nvSpPr>
          <p:spPr>
            <a:xfrm>
              <a:off x="4543538" y="2026313"/>
              <a:ext cx="3175" cy="7620"/>
            </a:xfrm>
            <a:custGeom>
              <a:avLst/>
              <a:gdLst/>
              <a:ahLst/>
              <a:cxnLst/>
              <a:rect l="l" t="t" r="r" b="b"/>
              <a:pathLst>
                <a:path w="3175" h="7619">
                  <a:moveTo>
                    <a:pt x="2921" y="0"/>
                  </a:moveTo>
                  <a:lnTo>
                    <a:pt x="0" y="1663"/>
                  </a:lnTo>
                  <a:lnTo>
                    <a:pt x="0" y="4381"/>
                  </a:lnTo>
                  <a:lnTo>
                    <a:pt x="0" y="7518"/>
                  </a:lnTo>
                </a:path>
              </a:pathLst>
            </a:custGeom>
            <a:ln w="5854">
              <a:solidFill>
                <a:srgbClr val="231F20"/>
              </a:solidFill>
            </a:ln>
          </p:spPr>
          <p:txBody>
            <a:bodyPr wrap="square" lIns="0" tIns="0" rIns="0" bIns="0" rtlCol="0"/>
            <a:lstStyle/>
            <a:p/>
          </p:txBody>
        </p:sp>
        <p:sp>
          <p:nvSpPr>
            <p:cNvPr id="1401" name="object 1401" descr=""/>
            <p:cNvSpPr/>
            <p:nvPr/>
          </p:nvSpPr>
          <p:spPr>
            <a:xfrm>
              <a:off x="4534131" y="2027982"/>
              <a:ext cx="0" cy="6350"/>
            </a:xfrm>
            <a:custGeom>
              <a:avLst/>
              <a:gdLst/>
              <a:ahLst/>
              <a:cxnLst/>
              <a:rect l="l" t="t" r="r" b="b"/>
              <a:pathLst>
                <a:path w="0" h="6350">
                  <a:moveTo>
                    <a:pt x="0" y="0"/>
                  </a:moveTo>
                  <a:lnTo>
                    <a:pt x="0" y="2921"/>
                  </a:lnTo>
                  <a:lnTo>
                    <a:pt x="0" y="6273"/>
                  </a:lnTo>
                </a:path>
              </a:pathLst>
            </a:custGeom>
            <a:ln w="5854">
              <a:solidFill>
                <a:srgbClr val="231F20"/>
              </a:solidFill>
            </a:ln>
          </p:spPr>
          <p:txBody>
            <a:bodyPr wrap="square" lIns="0" tIns="0" rIns="0" bIns="0" rtlCol="0"/>
            <a:lstStyle/>
            <a:p/>
          </p:txBody>
        </p:sp>
        <p:sp>
          <p:nvSpPr>
            <p:cNvPr id="1402" name="object 1402" descr=""/>
            <p:cNvSpPr/>
            <p:nvPr/>
          </p:nvSpPr>
          <p:spPr>
            <a:xfrm>
              <a:off x="4481681" y="2135810"/>
              <a:ext cx="3810" cy="7620"/>
            </a:xfrm>
            <a:custGeom>
              <a:avLst/>
              <a:gdLst/>
              <a:ahLst/>
              <a:cxnLst/>
              <a:rect l="l" t="t" r="r" b="b"/>
              <a:pathLst>
                <a:path w="3810" h="7619">
                  <a:moveTo>
                    <a:pt x="0" y="3340"/>
                  </a:moveTo>
                  <a:lnTo>
                    <a:pt x="622" y="3962"/>
                  </a:lnTo>
                  <a:lnTo>
                    <a:pt x="622" y="2286"/>
                  </a:lnTo>
                  <a:lnTo>
                    <a:pt x="622" y="0"/>
                  </a:lnTo>
                  <a:lnTo>
                    <a:pt x="838" y="2501"/>
                  </a:lnTo>
                  <a:lnTo>
                    <a:pt x="1054" y="4381"/>
                  </a:lnTo>
                  <a:lnTo>
                    <a:pt x="3759" y="7099"/>
                  </a:lnTo>
                </a:path>
              </a:pathLst>
            </a:custGeom>
            <a:ln w="5854">
              <a:solidFill>
                <a:srgbClr val="231F20"/>
              </a:solidFill>
            </a:ln>
          </p:spPr>
          <p:txBody>
            <a:bodyPr wrap="square" lIns="0" tIns="0" rIns="0" bIns="0" rtlCol="0"/>
            <a:lstStyle/>
            <a:p/>
          </p:txBody>
        </p:sp>
        <p:sp>
          <p:nvSpPr>
            <p:cNvPr id="1403" name="object 1403" descr=""/>
            <p:cNvSpPr/>
            <p:nvPr/>
          </p:nvSpPr>
          <p:spPr>
            <a:xfrm>
              <a:off x="4481681" y="2035090"/>
              <a:ext cx="3175" cy="2540"/>
            </a:xfrm>
            <a:custGeom>
              <a:avLst/>
              <a:gdLst/>
              <a:ahLst/>
              <a:cxnLst/>
              <a:rect l="l" t="t" r="r" b="b"/>
              <a:pathLst>
                <a:path w="3175" h="2539">
                  <a:moveTo>
                    <a:pt x="0" y="2298"/>
                  </a:moveTo>
                  <a:lnTo>
                    <a:pt x="2921" y="0"/>
                  </a:lnTo>
                </a:path>
              </a:pathLst>
            </a:custGeom>
            <a:ln w="5854">
              <a:solidFill>
                <a:srgbClr val="231F20"/>
              </a:solidFill>
            </a:ln>
          </p:spPr>
          <p:txBody>
            <a:bodyPr wrap="square" lIns="0" tIns="0" rIns="0" bIns="0" rtlCol="0"/>
            <a:lstStyle/>
            <a:p/>
          </p:txBody>
        </p:sp>
        <p:sp>
          <p:nvSpPr>
            <p:cNvPr id="1404" name="object 1404" descr=""/>
            <p:cNvSpPr/>
            <p:nvPr/>
          </p:nvSpPr>
          <p:spPr>
            <a:xfrm>
              <a:off x="4481681" y="2057654"/>
              <a:ext cx="3175" cy="12065"/>
            </a:xfrm>
            <a:custGeom>
              <a:avLst/>
              <a:gdLst/>
              <a:ahLst/>
              <a:cxnLst/>
              <a:rect l="l" t="t" r="r" b="b"/>
              <a:pathLst>
                <a:path w="3175" h="12064">
                  <a:moveTo>
                    <a:pt x="0" y="11912"/>
                  </a:moveTo>
                  <a:lnTo>
                    <a:pt x="1257" y="5854"/>
                  </a:lnTo>
                  <a:lnTo>
                    <a:pt x="3136" y="0"/>
                  </a:lnTo>
                </a:path>
              </a:pathLst>
            </a:custGeom>
            <a:ln w="5854">
              <a:solidFill>
                <a:srgbClr val="231F20"/>
              </a:solidFill>
            </a:ln>
          </p:spPr>
          <p:txBody>
            <a:bodyPr wrap="square" lIns="0" tIns="0" rIns="0" bIns="0" rtlCol="0"/>
            <a:lstStyle/>
            <a:p/>
          </p:txBody>
        </p:sp>
        <p:sp>
          <p:nvSpPr>
            <p:cNvPr id="1405" name="object 1405" descr=""/>
            <p:cNvSpPr/>
            <p:nvPr/>
          </p:nvSpPr>
          <p:spPr>
            <a:xfrm>
              <a:off x="4481678" y="2090466"/>
              <a:ext cx="3810" cy="13335"/>
            </a:xfrm>
            <a:custGeom>
              <a:avLst/>
              <a:gdLst/>
              <a:ahLst/>
              <a:cxnLst/>
              <a:rect l="l" t="t" r="r" b="b"/>
              <a:pathLst>
                <a:path w="3810" h="13335">
                  <a:moveTo>
                    <a:pt x="3555" y="13157"/>
                  </a:moveTo>
                  <a:lnTo>
                    <a:pt x="1460" y="6680"/>
                  </a:lnTo>
                  <a:lnTo>
                    <a:pt x="0" y="0"/>
                  </a:lnTo>
                </a:path>
              </a:pathLst>
            </a:custGeom>
            <a:ln w="5854">
              <a:solidFill>
                <a:srgbClr val="231F20"/>
              </a:solidFill>
            </a:ln>
          </p:spPr>
          <p:txBody>
            <a:bodyPr wrap="square" lIns="0" tIns="0" rIns="0" bIns="0" rtlCol="0"/>
            <a:lstStyle/>
            <a:p/>
          </p:txBody>
        </p:sp>
        <p:sp>
          <p:nvSpPr>
            <p:cNvPr id="1406" name="object 1406" descr=""/>
            <p:cNvSpPr/>
            <p:nvPr/>
          </p:nvSpPr>
          <p:spPr>
            <a:xfrm>
              <a:off x="4492550" y="2093807"/>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407" name="object 1407" descr=""/>
            <p:cNvSpPr/>
            <p:nvPr/>
          </p:nvSpPr>
          <p:spPr>
            <a:xfrm>
              <a:off x="4498403" y="2093807"/>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408" name="object 1408" descr=""/>
            <p:cNvSpPr/>
            <p:nvPr/>
          </p:nvSpPr>
          <p:spPr>
            <a:xfrm>
              <a:off x="4504251" y="2093807"/>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409" name="object 1409" descr=""/>
            <p:cNvSpPr/>
            <p:nvPr/>
          </p:nvSpPr>
          <p:spPr>
            <a:xfrm>
              <a:off x="4527655" y="2100280"/>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410" name="object 1410" descr=""/>
            <p:cNvSpPr/>
            <p:nvPr/>
          </p:nvSpPr>
          <p:spPr>
            <a:xfrm>
              <a:off x="4486701" y="2093807"/>
              <a:ext cx="635" cy="0"/>
            </a:xfrm>
            <a:custGeom>
              <a:avLst/>
              <a:gdLst/>
              <a:ahLst/>
              <a:cxnLst/>
              <a:rect l="l" t="t" r="r" b="b"/>
              <a:pathLst>
                <a:path w="635" h="0">
                  <a:moveTo>
                    <a:pt x="622" y="0"/>
                  </a:moveTo>
                  <a:lnTo>
                    <a:pt x="0" y="0"/>
                  </a:lnTo>
                </a:path>
              </a:pathLst>
            </a:custGeom>
            <a:ln w="5854">
              <a:solidFill>
                <a:srgbClr val="231F20"/>
              </a:solidFill>
            </a:ln>
          </p:spPr>
          <p:txBody>
            <a:bodyPr wrap="square" lIns="0" tIns="0" rIns="0" bIns="0" rtlCol="0"/>
            <a:lstStyle/>
            <a:p/>
          </p:txBody>
        </p:sp>
        <p:sp>
          <p:nvSpPr>
            <p:cNvPr id="1411" name="object 1411" descr=""/>
            <p:cNvSpPr/>
            <p:nvPr/>
          </p:nvSpPr>
          <p:spPr>
            <a:xfrm>
              <a:off x="4531203" y="2026313"/>
              <a:ext cx="0" cy="8255"/>
            </a:xfrm>
            <a:custGeom>
              <a:avLst/>
              <a:gdLst/>
              <a:ahLst/>
              <a:cxnLst/>
              <a:rect l="l" t="t" r="r" b="b"/>
              <a:pathLst>
                <a:path w="0" h="8255">
                  <a:moveTo>
                    <a:pt x="0" y="7937"/>
                  </a:moveTo>
                  <a:lnTo>
                    <a:pt x="0" y="3759"/>
                  </a:lnTo>
                  <a:lnTo>
                    <a:pt x="0" y="0"/>
                  </a:lnTo>
                </a:path>
              </a:pathLst>
            </a:custGeom>
            <a:ln w="5854">
              <a:solidFill>
                <a:srgbClr val="231F20"/>
              </a:solidFill>
            </a:ln>
          </p:spPr>
          <p:txBody>
            <a:bodyPr wrap="square" lIns="0" tIns="0" rIns="0" bIns="0" rtlCol="0"/>
            <a:lstStyle/>
            <a:p/>
          </p:txBody>
        </p:sp>
        <p:sp>
          <p:nvSpPr>
            <p:cNvPr id="1412" name="object 1412" descr=""/>
            <p:cNvSpPr/>
            <p:nvPr/>
          </p:nvSpPr>
          <p:spPr>
            <a:xfrm>
              <a:off x="4546458" y="2026313"/>
              <a:ext cx="0" cy="8890"/>
            </a:xfrm>
            <a:custGeom>
              <a:avLst/>
              <a:gdLst/>
              <a:ahLst/>
              <a:cxnLst/>
              <a:rect l="l" t="t" r="r" b="b"/>
              <a:pathLst>
                <a:path w="0" h="8889">
                  <a:moveTo>
                    <a:pt x="0" y="0"/>
                  </a:moveTo>
                  <a:lnTo>
                    <a:pt x="0" y="4178"/>
                  </a:lnTo>
                  <a:lnTo>
                    <a:pt x="0" y="8775"/>
                  </a:lnTo>
                </a:path>
              </a:pathLst>
            </a:custGeom>
            <a:ln w="5854">
              <a:solidFill>
                <a:srgbClr val="231F20"/>
              </a:solidFill>
            </a:ln>
          </p:spPr>
          <p:txBody>
            <a:bodyPr wrap="square" lIns="0" tIns="0" rIns="0" bIns="0" rtlCol="0"/>
            <a:lstStyle/>
            <a:p/>
          </p:txBody>
        </p:sp>
        <p:sp>
          <p:nvSpPr>
            <p:cNvPr id="1413" name="object 1413" descr=""/>
            <p:cNvSpPr/>
            <p:nvPr/>
          </p:nvSpPr>
          <p:spPr>
            <a:xfrm>
              <a:off x="4526814" y="2100287"/>
              <a:ext cx="1905" cy="43180"/>
            </a:xfrm>
            <a:custGeom>
              <a:avLst/>
              <a:gdLst/>
              <a:ahLst/>
              <a:cxnLst/>
              <a:rect l="l" t="t" r="r" b="b"/>
              <a:pathLst>
                <a:path w="1904" h="43180">
                  <a:moveTo>
                    <a:pt x="1257" y="42621"/>
                  </a:moveTo>
                  <a:lnTo>
                    <a:pt x="1676" y="42202"/>
                  </a:lnTo>
                  <a:lnTo>
                    <a:pt x="1460" y="39281"/>
                  </a:lnTo>
                  <a:lnTo>
                    <a:pt x="1460" y="35521"/>
                  </a:lnTo>
                  <a:lnTo>
                    <a:pt x="1257" y="30924"/>
                  </a:lnTo>
                  <a:lnTo>
                    <a:pt x="1257" y="25907"/>
                  </a:lnTo>
                  <a:lnTo>
                    <a:pt x="1041" y="20053"/>
                  </a:lnTo>
                  <a:lnTo>
                    <a:pt x="1041" y="13779"/>
                  </a:lnTo>
                  <a:lnTo>
                    <a:pt x="838" y="7099"/>
                  </a:lnTo>
                  <a:lnTo>
                    <a:pt x="838" y="0"/>
                  </a:lnTo>
                  <a:lnTo>
                    <a:pt x="0" y="4178"/>
                  </a:lnTo>
                  <a:lnTo>
                    <a:pt x="203" y="10655"/>
                  </a:lnTo>
                  <a:lnTo>
                    <a:pt x="419" y="16929"/>
                  </a:lnTo>
                  <a:lnTo>
                    <a:pt x="419" y="22771"/>
                  </a:lnTo>
                  <a:lnTo>
                    <a:pt x="634" y="27990"/>
                  </a:lnTo>
                  <a:lnTo>
                    <a:pt x="838" y="32588"/>
                  </a:lnTo>
                  <a:lnTo>
                    <a:pt x="1041" y="36563"/>
                  </a:lnTo>
                  <a:lnTo>
                    <a:pt x="1041" y="40119"/>
                  </a:lnTo>
                  <a:lnTo>
                    <a:pt x="1257" y="42621"/>
                  </a:lnTo>
                </a:path>
              </a:pathLst>
            </a:custGeom>
            <a:ln w="5854">
              <a:solidFill>
                <a:srgbClr val="231F20"/>
              </a:solidFill>
            </a:ln>
          </p:spPr>
          <p:txBody>
            <a:bodyPr wrap="square" lIns="0" tIns="0" rIns="0" bIns="0" rtlCol="0"/>
            <a:lstStyle/>
            <a:p/>
          </p:txBody>
        </p:sp>
        <p:sp>
          <p:nvSpPr>
            <p:cNvPr id="1414" name="object 1414" descr=""/>
            <p:cNvSpPr/>
            <p:nvPr/>
          </p:nvSpPr>
          <p:spPr>
            <a:xfrm>
              <a:off x="4528276" y="2100278"/>
              <a:ext cx="1270" cy="43180"/>
            </a:xfrm>
            <a:custGeom>
              <a:avLst/>
              <a:gdLst/>
              <a:ahLst/>
              <a:cxnLst/>
              <a:rect l="l" t="t" r="r" b="b"/>
              <a:pathLst>
                <a:path w="1270" h="43180">
                  <a:moveTo>
                    <a:pt x="838" y="42214"/>
                  </a:moveTo>
                  <a:lnTo>
                    <a:pt x="838" y="39293"/>
                  </a:lnTo>
                  <a:lnTo>
                    <a:pt x="622" y="35534"/>
                  </a:lnTo>
                  <a:lnTo>
                    <a:pt x="622" y="30924"/>
                  </a:lnTo>
                  <a:lnTo>
                    <a:pt x="419" y="25920"/>
                  </a:lnTo>
                  <a:lnTo>
                    <a:pt x="419" y="20065"/>
                  </a:lnTo>
                  <a:lnTo>
                    <a:pt x="215" y="13792"/>
                  </a:lnTo>
                  <a:lnTo>
                    <a:pt x="215" y="7111"/>
                  </a:lnTo>
                  <a:lnTo>
                    <a:pt x="0" y="0"/>
                  </a:lnTo>
                  <a:lnTo>
                    <a:pt x="838" y="4178"/>
                  </a:lnTo>
                  <a:lnTo>
                    <a:pt x="838" y="10871"/>
                  </a:lnTo>
                  <a:lnTo>
                    <a:pt x="838" y="16929"/>
                  </a:lnTo>
                  <a:lnTo>
                    <a:pt x="1054" y="22783"/>
                  </a:lnTo>
                  <a:lnTo>
                    <a:pt x="1054" y="28003"/>
                  </a:lnTo>
                  <a:lnTo>
                    <a:pt x="1054" y="32600"/>
                  </a:lnTo>
                  <a:lnTo>
                    <a:pt x="1054" y="36575"/>
                  </a:lnTo>
                  <a:lnTo>
                    <a:pt x="1054" y="40119"/>
                  </a:lnTo>
                  <a:lnTo>
                    <a:pt x="1257" y="42633"/>
                  </a:lnTo>
                  <a:lnTo>
                    <a:pt x="838" y="42214"/>
                  </a:lnTo>
                </a:path>
              </a:pathLst>
            </a:custGeom>
            <a:ln w="5854">
              <a:solidFill>
                <a:srgbClr val="231F20"/>
              </a:solidFill>
            </a:ln>
          </p:spPr>
          <p:txBody>
            <a:bodyPr wrap="square" lIns="0" tIns="0" rIns="0" bIns="0" rtlCol="0"/>
            <a:lstStyle/>
            <a:p/>
          </p:txBody>
        </p:sp>
        <p:sp>
          <p:nvSpPr>
            <p:cNvPr id="1415" name="object 1415" descr=""/>
            <p:cNvSpPr/>
            <p:nvPr/>
          </p:nvSpPr>
          <p:spPr>
            <a:xfrm>
              <a:off x="4527238" y="2034250"/>
              <a:ext cx="1905" cy="27940"/>
            </a:xfrm>
            <a:custGeom>
              <a:avLst/>
              <a:gdLst/>
              <a:ahLst/>
              <a:cxnLst/>
              <a:rect l="l" t="t" r="r" b="b"/>
              <a:pathLst>
                <a:path w="1904" h="27939">
                  <a:moveTo>
                    <a:pt x="1460" y="0"/>
                  </a:moveTo>
                  <a:lnTo>
                    <a:pt x="1460" y="4800"/>
                  </a:lnTo>
                  <a:lnTo>
                    <a:pt x="1460" y="10033"/>
                  </a:lnTo>
                  <a:lnTo>
                    <a:pt x="1460" y="15468"/>
                  </a:lnTo>
                  <a:lnTo>
                    <a:pt x="1663" y="21310"/>
                  </a:lnTo>
                  <a:lnTo>
                    <a:pt x="406" y="27368"/>
                  </a:lnTo>
                  <a:lnTo>
                    <a:pt x="406" y="20269"/>
                  </a:lnTo>
                  <a:lnTo>
                    <a:pt x="203" y="13792"/>
                  </a:lnTo>
                  <a:lnTo>
                    <a:pt x="203" y="7518"/>
                  </a:lnTo>
                  <a:lnTo>
                    <a:pt x="0" y="1879"/>
                  </a:lnTo>
                  <a:lnTo>
                    <a:pt x="1460" y="0"/>
                  </a:lnTo>
                </a:path>
              </a:pathLst>
            </a:custGeom>
            <a:ln w="5854">
              <a:solidFill>
                <a:srgbClr val="231F20"/>
              </a:solidFill>
            </a:ln>
          </p:spPr>
          <p:txBody>
            <a:bodyPr wrap="square" lIns="0" tIns="0" rIns="0" bIns="0" rtlCol="0"/>
            <a:lstStyle/>
            <a:p/>
          </p:txBody>
        </p:sp>
        <p:sp>
          <p:nvSpPr>
            <p:cNvPr id="1416" name="object 1416" descr=""/>
            <p:cNvSpPr/>
            <p:nvPr/>
          </p:nvSpPr>
          <p:spPr>
            <a:xfrm>
              <a:off x="4525148" y="2034257"/>
              <a:ext cx="1905" cy="27940"/>
            </a:xfrm>
            <a:custGeom>
              <a:avLst/>
              <a:gdLst/>
              <a:ahLst/>
              <a:cxnLst/>
              <a:rect l="l" t="t" r="r" b="b"/>
              <a:pathLst>
                <a:path w="1904" h="27939">
                  <a:moveTo>
                    <a:pt x="1460" y="1879"/>
                  </a:moveTo>
                  <a:lnTo>
                    <a:pt x="1460" y="7518"/>
                  </a:lnTo>
                  <a:lnTo>
                    <a:pt x="1663" y="13779"/>
                  </a:lnTo>
                  <a:lnTo>
                    <a:pt x="1663" y="20269"/>
                  </a:lnTo>
                  <a:lnTo>
                    <a:pt x="1879" y="27368"/>
                  </a:lnTo>
                  <a:lnTo>
                    <a:pt x="622" y="21310"/>
                  </a:lnTo>
                  <a:lnTo>
                    <a:pt x="406" y="15455"/>
                  </a:lnTo>
                  <a:lnTo>
                    <a:pt x="203" y="10033"/>
                  </a:lnTo>
                  <a:lnTo>
                    <a:pt x="203" y="4800"/>
                  </a:lnTo>
                  <a:lnTo>
                    <a:pt x="0" y="0"/>
                  </a:lnTo>
                  <a:lnTo>
                    <a:pt x="1460" y="1879"/>
                  </a:lnTo>
                </a:path>
              </a:pathLst>
            </a:custGeom>
            <a:ln w="5854">
              <a:solidFill>
                <a:srgbClr val="231F20"/>
              </a:solidFill>
            </a:ln>
          </p:spPr>
          <p:txBody>
            <a:bodyPr wrap="square" lIns="0" tIns="0" rIns="0" bIns="0" rtlCol="0"/>
            <a:lstStyle/>
            <a:p/>
          </p:txBody>
        </p:sp>
        <p:sp>
          <p:nvSpPr>
            <p:cNvPr id="1417" name="object 1417" descr=""/>
            <p:cNvSpPr/>
            <p:nvPr/>
          </p:nvSpPr>
          <p:spPr>
            <a:xfrm>
              <a:off x="4484603" y="2035086"/>
              <a:ext cx="1905" cy="31750"/>
            </a:xfrm>
            <a:custGeom>
              <a:avLst/>
              <a:gdLst/>
              <a:ahLst/>
              <a:cxnLst/>
              <a:rect l="l" t="t" r="r" b="b"/>
              <a:pathLst>
                <a:path w="1904" h="31750">
                  <a:moveTo>
                    <a:pt x="1257" y="1676"/>
                  </a:moveTo>
                  <a:lnTo>
                    <a:pt x="1257" y="8153"/>
                  </a:lnTo>
                  <a:lnTo>
                    <a:pt x="1473" y="15468"/>
                  </a:lnTo>
                  <a:lnTo>
                    <a:pt x="1473" y="23190"/>
                  </a:lnTo>
                  <a:lnTo>
                    <a:pt x="1676" y="31140"/>
                  </a:lnTo>
                  <a:lnTo>
                    <a:pt x="215" y="22567"/>
                  </a:lnTo>
                  <a:lnTo>
                    <a:pt x="0" y="16509"/>
                  </a:lnTo>
                  <a:lnTo>
                    <a:pt x="0" y="10667"/>
                  </a:lnTo>
                  <a:lnTo>
                    <a:pt x="0" y="5016"/>
                  </a:lnTo>
                  <a:lnTo>
                    <a:pt x="0" y="0"/>
                  </a:lnTo>
                  <a:lnTo>
                    <a:pt x="1257" y="1676"/>
                  </a:lnTo>
                </a:path>
              </a:pathLst>
            </a:custGeom>
            <a:ln w="5854">
              <a:solidFill>
                <a:srgbClr val="231F20"/>
              </a:solidFill>
            </a:ln>
          </p:spPr>
          <p:txBody>
            <a:bodyPr wrap="square" lIns="0" tIns="0" rIns="0" bIns="0" rtlCol="0"/>
            <a:lstStyle/>
            <a:p/>
          </p:txBody>
        </p:sp>
        <p:sp>
          <p:nvSpPr>
            <p:cNvPr id="1418" name="object 1418" descr=""/>
            <p:cNvSpPr/>
            <p:nvPr/>
          </p:nvSpPr>
          <p:spPr>
            <a:xfrm>
              <a:off x="4504047" y="2034250"/>
              <a:ext cx="2540" cy="32384"/>
            </a:xfrm>
            <a:custGeom>
              <a:avLst/>
              <a:gdLst/>
              <a:ahLst/>
              <a:cxnLst/>
              <a:rect l="l" t="t" r="r" b="b"/>
              <a:pathLst>
                <a:path w="2539" h="32385">
                  <a:moveTo>
                    <a:pt x="1663" y="0"/>
                  </a:moveTo>
                  <a:lnTo>
                    <a:pt x="1879" y="4800"/>
                  </a:lnTo>
                  <a:lnTo>
                    <a:pt x="1879" y="10033"/>
                  </a:lnTo>
                  <a:lnTo>
                    <a:pt x="2082" y="15468"/>
                  </a:lnTo>
                  <a:lnTo>
                    <a:pt x="2082" y="21310"/>
                  </a:lnTo>
                  <a:lnTo>
                    <a:pt x="1244" y="26543"/>
                  </a:lnTo>
                  <a:lnTo>
                    <a:pt x="406" y="31978"/>
                  </a:lnTo>
                  <a:lnTo>
                    <a:pt x="203" y="23825"/>
                  </a:lnTo>
                  <a:lnTo>
                    <a:pt x="203" y="16306"/>
                  </a:lnTo>
                  <a:lnTo>
                    <a:pt x="0" y="8991"/>
                  </a:lnTo>
                  <a:lnTo>
                    <a:pt x="0" y="2514"/>
                  </a:lnTo>
                  <a:lnTo>
                    <a:pt x="1663" y="0"/>
                  </a:lnTo>
                </a:path>
              </a:pathLst>
            </a:custGeom>
            <a:ln w="5854">
              <a:solidFill>
                <a:srgbClr val="231F20"/>
              </a:solidFill>
            </a:ln>
          </p:spPr>
          <p:txBody>
            <a:bodyPr wrap="square" lIns="0" tIns="0" rIns="0" bIns="0" rtlCol="0"/>
            <a:lstStyle/>
            <a:p/>
          </p:txBody>
        </p:sp>
        <p:sp>
          <p:nvSpPr>
            <p:cNvPr id="1419" name="object 1419" descr=""/>
            <p:cNvSpPr/>
            <p:nvPr/>
          </p:nvSpPr>
          <p:spPr>
            <a:xfrm>
              <a:off x="4519929" y="2093809"/>
              <a:ext cx="3175" cy="49530"/>
            </a:xfrm>
            <a:custGeom>
              <a:avLst/>
              <a:gdLst/>
              <a:ahLst/>
              <a:cxnLst/>
              <a:rect l="l" t="t" r="r" b="b"/>
              <a:pathLst>
                <a:path w="3175" h="49530">
                  <a:moveTo>
                    <a:pt x="825" y="49098"/>
                  </a:moveTo>
                  <a:lnTo>
                    <a:pt x="825" y="46596"/>
                  </a:lnTo>
                  <a:lnTo>
                    <a:pt x="622" y="43040"/>
                  </a:lnTo>
                  <a:lnTo>
                    <a:pt x="622" y="39065"/>
                  </a:lnTo>
                  <a:lnTo>
                    <a:pt x="406" y="34467"/>
                  </a:lnTo>
                  <a:lnTo>
                    <a:pt x="406" y="29248"/>
                  </a:lnTo>
                  <a:lnTo>
                    <a:pt x="203" y="23406"/>
                  </a:lnTo>
                  <a:lnTo>
                    <a:pt x="203" y="17335"/>
                  </a:lnTo>
                  <a:lnTo>
                    <a:pt x="0" y="10655"/>
                  </a:lnTo>
                  <a:lnTo>
                    <a:pt x="1041" y="5435"/>
                  </a:lnTo>
                  <a:lnTo>
                    <a:pt x="1663" y="0"/>
                  </a:lnTo>
                  <a:lnTo>
                    <a:pt x="1879" y="7721"/>
                  </a:lnTo>
                  <a:lnTo>
                    <a:pt x="1879" y="15036"/>
                  </a:lnTo>
                  <a:lnTo>
                    <a:pt x="2082" y="22136"/>
                  </a:lnTo>
                  <a:lnTo>
                    <a:pt x="2082" y="28409"/>
                  </a:lnTo>
                  <a:lnTo>
                    <a:pt x="2285" y="34048"/>
                  </a:lnTo>
                  <a:lnTo>
                    <a:pt x="2501" y="38861"/>
                  </a:lnTo>
                  <a:lnTo>
                    <a:pt x="2501" y="41160"/>
                  </a:lnTo>
                  <a:lnTo>
                    <a:pt x="2501" y="43040"/>
                  </a:lnTo>
                  <a:lnTo>
                    <a:pt x="2501" y="44716"/>
                  </a:lnTo>
                  <a:lnTo>
                    <a:pt x="2705" y="45961"/>
                  </a:lnTo>
                  <a:lnTo>
                    <a:pt x="825" y="49098"/>
                  </a:lnTo>
                </a:path>
              </a:pathLst>
            </a:custGeom>
            <a:ln w="5854">
              <a:solidFill>
                <a:srgbClr val="231F20"/>
              </a:solidFill>
            </a:ln>
          </p:spPr>
          <p:txBody>
            <a:bodyPr wrap="square" lIns="0" tIns="0" rIns="0" bIns="0" rtlCol="0"/>
            <a:lstStyle/>
            <a:p/>
          </p:txBody>
        </p:sp>
        <p:sp>
          <p:nvSpPr>
            <p:cNvPr id="1420" name="object 1420" descr=""/>
            <p:cNvSpPr/>
            <p:nvPr/>
          </p:nvSpPr>
          <p:spPr>
            <a:xfrm>
              <a:off x="4507174" y="2034248"/>
              <a:ext cx="2540" cy="32384"/>
            </a:xfrm>
            <a:custGeom>
              <a:avLst/>
              <a:gdLst/>
              <a:ahLst/>
              <a:cxnLst/>
              <a:rect l="l" t="t" r="r" b="b"/>
              <a:pathLst>
                <a:path w="2539" h="32385">
                  <a:moveTo>
                    <a:pt x="1879" y="2514"/>
                  </a:moveTo>
                  <a:lnTo>
                    <a:pt x="0" y="0"/>
                  </a:lnTo>
                  <a:lnTo>
                    <a:pt x="215" y="4813"/>
                  </a:lnTo>
                  <a:lnTo>
                    <a:pt x="215" y="10032"/>
                  </a:lnTo>
                  <a:lnTo>
                    <a:pt x="419" y="15468"/>
                  </a:lnTo>
                  <a:lnTo>
                    <a:pt x="419" y="21310"/>
                  </a:lnTo>
                  <a:lnTo>
                    <a:pt x="1460" y="26542"/>
                  </a:lnTo>
                  <a:lnTo>
                    <a:pt x="2298" y="31978"/>
                  </a:lnTo>
                  <a:lnTo>
                    <a:pt x="2298" y="23825"/>
                  </a:lnTo>
                  <a:lnTo>
                    <a:pt x="2095" y="16306"/>
                  </a:lnTo>
                  <a:lnTo>
                    <a:pt x="2095" y="8991"/>
                  </a:lnTo>
                  <a:lnTo>
                    <a:pt x="1879" y="2514"/>
                  </a:lnTo>
                </a:path>
              </a:pathLst>
            </a:custGeom>
            <a:ln w="5854">
              <a:solidFill>
                <a:srgbClr val="231F20"/>
              </a:solidFill>
            </a:ln>
          </p:spPr>
          <p:txBody>
            <a:bodyPr wrap="square" lIns="0" tIns="0" rIns="0" bIns="0" rtlCol="0"/>
            <a:lstStyle/>
            <a:p/>
          </p:txBody>
        </p:sp>
        <p:sp>
          <p:nvSpPr>
            <p:cNvPr id="1421" name="object 1421" descr=""/>
            <p:cNvSpPr/>
            <p:nvPr/>
          </p:nvSpPr>
          <p:spPr>
            <a:xfrm>
              <a:off x="4486487" y="2034250"/>
              <a:ext cx="2540" cy="32384"/>
            </a:xfrm>
            <a:custGeom>
              <a:avLst/>
              <a:gdLst/>
              <a:ahLst/>
              <a:cxnLst/>
              <a:rect l="l" t="t" r="r" b="b"/>
              <a:pathLst>
                <a:path w="2539" h="32385">
                  <a:moveTo>
                    <a:pt x="1879" y="0"/>
                  </a:moveTo>
                  <a:lnTo>
                    <a:pt x="1879" y="4800"/>
                  </a:lnTo>
                  <a:lnTo>
                    <a:pt x="2095" y="10033"/>
                  </a:lnTo>
                  <a:lnTo>
                    <a:pt x="2095" y="15468"/>
                  </a:lnTo>
                  <a:lnTo>
                    <a:pt x="2095" y="21310"/>
                  </a:lnTo>
                  <a:lnTo>
                    <a:pt x="1257" y="26543"/>
                  </a:lnTo>
                  <a:lnTo>
                    <a:pt x="419" y="31978"/>
                  </a:lnTo>
                  <a:lnTo>
                    <a:pt x="419" y="23825"/>
                  </a:lnTo>
                  <a:lnTo>
                    <a:pt x="215" y="16306"/>
                  </a:lnTo>
                  <a:lnTo>
                    <a:pt x="215" y="8991"/>
                  </a:lnTo>
                  <a:lnTo>
                    <a:pt x="0" y="2514"/>
                  </a:lnTo>
                  <a:lnTo>
                    <a:pt x="1879" y="0"/>
                  </a:lnTo>
                </a:path>
              </a:pathLst>
            </a:custGeom>
            <a:ln w="5854">
              <a:solidFill>
                <a:srgbClr val="231F20"/>
              </a:solidFill>
            </a:ln>
          </p:spPr>
          <p:txBody>
            <a:bodyPr wrap="square" lIns="0" tIns="0" rIns="0" bIns="0" rtlCol="0"/>
            <a:lstStyle/>
            <a:p/>
          </p:txBody>
        </p:sp>
        <p:sp>
          <p:nvSpPr>
            <p:cNvPr id="1422" name="object 1422" descr=""/>
            <p:cNvSpPr/>
            <p:nvPr/>
          </p:nvSpPr>
          <p:spPr>
            <a:xfrm>
              <a:off x="4496724" y="2093809"/>
              <a:ext cx="2540" cy="49530"/>
            </a:xfrm>
            <a:custGeom>
              <a:avLst/>
              <a:gdLst/>
              <a:ahLst/>
              <a:cxnLst/>
              <a:rect l="l" t="t" r="r" b="b"/>
              <a:pathLst>
                <a:path w="2539" h="49530">
                  <a:moveTo>
                    <a:pt x="838" y="49098"/>
                  </a:moveTo>
                  <a:lnTo>
                    <a:pt x="2514" y="45961"/>
                  </a:lnTo>
                  <a:lnTo>
                    <a:pt x="2514" y="44716"/>
                  </a:lnTo>
                  <a:lnTo>
                    <a:pt x="2514" y="43040"/>
                  </a:lnTo>
                  <a:lnTo>
                    <a:pt x="2298" y="41160"/>
                  </a:lnTo>
                  <a:lnTo>
                    <a:pt x="2298" y="38861"/>
                  </a:lnTo>
                  <a:lnTo>
                    <a:pt x="2095" y="34048"/>
                  </a:lnTo>
                  <a:lnTo>
                    <a:pt x="2095" y="28409"/>
                  </a:lnTo>
                  <a:lnTo>
                    <a:pt x="1892" y="21932"/>
                  </a:lnTo>
                  <a:lnTo>
                    <a:pt x="1892" y="15036"/>
                  </a:lnTo>
                  <a:lnTo>
                    <a:pt x="1676" y="7721"/>
                  </a:lnTo>
                  <a:lnTo>
                    <a:pt x="1676" y="0"/>
                  </a:lnTo>
                  <a:lnTo>
                    <a:pt x="838" y="5435"/>
                  </a:lnTo>
                  <a:lnTo>
                    <a:pt x="0" y="10655"/>
                  </a:lnTo>
                  <a:lnTo>
                    <a:pt x="0" y="17335"/>
                  </a:lnTo>
                  <a:lnTo>
                    <a:pt x="215" y="23406"/>
                  </a:lnTo>
                  <a:lnTo>
                    <a:pt x="215" y="29248"/>
                  </a:lnTo>
                  <a:lnTo>
                    <a:pt x="419" y="34467"/>
                  </a:lnTo>
                  <a:lnTo>
                    <a:pt x="419" y="39065"/>
                  </a:lnTo>
                  <a:lnTo>
                    <a:pt x="622" y="43040"/>
                  </a:lnTo>
                  <a:lnTo>
                    <a:pt x="622" y="46596"/>
                  </a:lnTo>
                  <a:lnTo>
                    <a:pt x="838" y="49098"/>
                  </a:lnTo>
                </a:path>
              </a:pathLst>
            </a:custGeom>
            <a:ln w="5854">
              <a:solidFill>
                <a:srgbClr val="231F20"/>
              </a:solidFill>
            </a:ln>
          </p:spPr>
          <p:txBody>
            <a:bodyPr wrap="square" lIns="0" tIns="0" rIns="0" bIns="0" rtlCol="0"/>
            <a:lstStyle/>
            <a:p/>
          </p:txBody>
        </p:sp>
        <p:sp>
          <p:nvSpPr>
            <p:cNvPr id="1423" name="object 1423" descr=""/>
            <p:cNvSpPr/>
            <p:nvPr/>
          </p:nvSpPr>
          <p:spPr>
            <a:xfrm>
              <a:off x="4490876" y="2093809"/>
              <a:ext cx="2540" cy="49530"/>
            </a:xfrm>
            <a:custGeom>
              <a:avLst/>
              <a:gdLst/>
              <a:ahLst/>
              <a:cxnLst/>
              <a:rect l="l" t="t" r="r" b="b"/>
              <a:pathLst>
                <a:path w="2539" h="49530">
                  <a:moveTo>
                    <a:pt x="838" y="49098"/>
                  </a:moveTo>
                  <a:lnTo>
                    <a:pt x="2501" y="45961"/>
                  </a:lnTo>
                  <a:lnTo>
                    <a:pt x="2501" y="44716"/>
                  </a:lnTo>
                  <a:lnTo>
                    <a:pt x="2501" y="43040"/>
                  </a:lnTo>
                  <a:lnTo>
                    <a:pt x="2298" y="41160"/>
                  </a:lnTo>
                  <a:lnTo>
                    <a:pt x="2298" y="38861"/>
                  </a:lnTo>
                  <a:lnTo>
                    <a:pt x="2298" y="34048"/>
                  </a:lnTo>
                  <a:lnTo>
                    <a:pt x="2095" y="28409"/>
                  </a:lnTo>
                  <a:lnTo>
                    <a:pt x="1879" y="22136"/>
                  </a:lnTo>
                  <a:lnTo>
                    <a:pt x="1879" y="15036"/>
                  </a:lnTo>
                  <a:lnTo>
                    <a:pt x="1663" y="7721"/>
                  </a:lnTo>
                  <a:lnTo>
                    <a:pt x="1663" y="0"/>
                  </a:lnTo>
                  <a:lnTo>
                    <a:pt x="838" y="5435"/>
                  </a:lnTo>
                  <a:lnTo>
                    <a:pt x="0" y="10655"/>
                  </a:lnTo>
                  <a:lnTo>
                    <a:pt x="0" y="17335"/>
                  </a:lnTo>
                  <a:lnTo>
                    <a:pt x="203" y="23406"/>
                  </a:lnTo>
                  <a:lnTo>
                    <a:pt x="203" y="29248"/>
                  </a:lnTo>
                  <a:lnTo>
                    <a:pt x="419" y="34467"/>
                  </a:lnTo>
                  <a:lnTo>
                    <a:pt x="419" y="39065"/>
                  </a:lnTo>
                  <a:lnTo>
                    <a:pt x="622" y="43040"/>
                  </a:lnTo>
                  <a:lnTo>
                    <a:pt x="622" y="46596"/>
                  </a:lnTo>
                  <a:lnTo>
                    <a:pt x="838" y="49098"/>
                  </a:lnTo>
                </a:path>
              </a:pathLst>
            </a:custGeom>
            <a:ln w="5854">
              <a:solidFill>
                <a:srgbClr val="231F20"/>
              </a:solidFill>
            </a:ln>
          </p:spPr>
          <p:txBody>
            <a:bodyPr wrap="square" lIns="0" tIns="0" rIns="0" bIns="0" rtlCol="0"/>
            <a:lstStyle/>
            <a:p/>
          </p:txBody>
        </p:sp>
        <p:sp>
          <p:nvSpPr>
            <p:cNvPr id="1424" name="object 1424" descr=""/>
            <p:cNvSpPr/>
            <p:nvPr/>
          </p:nvSpPr>
          <p:spPr>
            <a:xfrm>
              <a:off x="4509888" y="2034250"/>
              <a:ext cx="2540" cy="32384"/>
            </a:xfrm>
            <a:custGeom>
              <a:avLst/>
              <a:gdLst/>
              <a:ahLst/>
              <a:cxnLst/>
              <a:rect l="l" t="t" r="r" b="b"/>
              <a:pathLst>
                <a:path w="2539" h="32385">
                  <a:moveTo>
                    <a:pt x="1676" y="0"/>
                  </a:moveTo>
                  <a:lnTo>
                    <a:pt x="0" y="2514"/>
                  </a:lnTo>
                  <a:lnTo>
                    <a:pt x="0" y="8991"/>
                  </a:lnTo>
                  <a:lnTo>
                    <a:pt x="215" y="16306"/>
                  </a:lnTo>
                  <a:lnTo>
                    <a:pt x="215" y="23825"/>
                  </a:lnTo>
                  <a:lnTo>
                    <a:pt x="419" y="31978"/>
                  </a:lnTo>
                  <a:lnTo>
                    <a:pt x="1054" y="26543"/>
                  </a:lnTo>
                  <a:lnTo>
                    <a:pt x="2095" y="21310"/>
                  </a:lnTo>
                  <a:lnTo>
                    <a:pt x="2095" y="15468"/>
                  </a:lnTo>
                  <a:lnTo>
                    <a:pt x="1879" y="10033"/>
                  </a:lnTo>
                  <a:lnTo>
                    <a:pt x="1879" y="4800"/>
                  </a:lnTo>
                  <a:lnTo>
                    <a:pt x="1676" y="0"/>
                  </a:lnTo>
                </a:path>
              </a:pathLst>
            </a:custGeom>
            <a:ln w="5854">
              <a:solidFill>
                <a:srgbClr val="231F20"/>
              </a:solidFill>
            </a:ln>
          </p:spPr>
          <p:txBody>
            <a:bodyPr wrap="square" lIns="0" tIns="0" rIns="0" bIns="0" rtlCol="0"/>
            <a:lstStyle/>
            <a:p/>
          </p:txBody>
        </p:sp>
        <p:sp>
          <p:nvSpPr>
            <p:cNvPr id="1425" name="object 1425" descr=""/>
            <p:cNvSpPr/>
            <p:nvPr/>
          </p:nvSpPr>
          <p:spPr>
            <a:xfrm>
              <a:off x="4502583" y="2093809"/>
              <a:ext cx="2540" cy="49530"/>
            </a:xfrm>
            <a:custGeom>
              <a:avLst/>
              <a:gdLst/>
              <a:ahLst/>
              <a:cxnLst/>
              <a:rect l="l" t="t" r="r" b="b"/>
              <a:pathLst>
                <a:path w="2539" h="49530">
                  <a:moveTo>
                    <a:pt x="622" y="49098"/>
                  </a:moveTo>
                  <a:lnTo>
                    <a:pt x="2501" y="45961"/>
                  </a:lnTo>
                  <a:lnTo>
                    <a:pt x="2501" y="44716"/>
                  </a:lnTo>
                  <a:lnTo>
                    <a:pt x="2285" y="43040"/>
                  </a:lnTo>
                  <a:lnTo>
                    <a:pt x="2285" y="41160"/>
                  </a:lnTo>
                  <a:lnTo>
                    <a:pt x="2285" y="38861"/>
                  </a:lnTo>
                  <a:lnTo>
                    <a:pt x="2082" y="34048"/>
                  </a:lnTo>
                  <a:lnTo>
                    <a:pt x="2082" y="28409"/>
                  </a:lnTo>
                  <a:lnTo>
                    <a:pt x="1879" y="21932"/>
                  </a:lnTo>
                  <a:lnTo>
                    <a:pt x="1879" y="15036"/>
                  </a:lnTo>
                  <a:lnTo>
                    <a:pt x="1663" y="7721"/>
                  </a:lnTo>
                  <a:lnTo>
                    <a:pt x="1663" y="0"/>
                  </a:lnTo>
                  <a:lnTo>
                    <a:pt x="838" y="5435"/>
                  </a:lnTo>
                  <a:lnTo>
                    <a:pt x="0" y="10655"/>
                  </a:lnTo>
                  <a:lnTo>
                    <a:pt x="0" y="17335"/>
                  </a:lnTo>
                  <a:lnTo>
                    <a:pt x="0" y="23406"/>
                  </a:lnTo>
                  <a:lnTo>
                    <a:pt x="203" y="29248"/>
                  </a:lnTo>
                  <a:lnTo>
                    <a:pt x="203" y="34467"/>
                  </a:lnTo>
                  <a:lnTo>
                    <a:pt x="406" y="39065"/>
                  </a:lnTo>
                  <a:lnTo>
                    <a:pt x="406" y="43040"/>
                  </a:lnTo>
                  <a:lnTo>
                    <a:pt x="622" y="46596"/>
                  </a:lnTo>
                  <a:lnTo>
                    <a:pt x="622" y="49098"/>
                  </a:lnTo>
                </a:path>
              </a:pathLst>
            </a:custGeom>
            <a:ln w="5854">
              <a:solidFill>
                <a:srgbClr val="231F20"/>
              </a:solidFill>
            </a:ln>
          </p:spPr>
          <p:txBody>
            <a:bodyPr wrap="square" lIns="0" tIns="0" rIns="0" bIns="0" rtlCol="0"/>
            <a:lstStyle/>
            <a:p/>
          </p:txBody>
        </p:sp>
        <p:sp>
          <p:nvSpPr>
            <p:cNvPr id="1426" name="object 1426" descr=""/>
            <p:cNvSpPr/>
            <p:nvPr/>
          </p:nvSpPr>
          <p:spPr>
            <a:xfrm>
              <a:off x="4515533" y="2034250"/>
              <a:ext cx="2540" cy="32384"/>
            </a:xfrm>
            <a:custGeom>
              <a:avLst/>
              <a:gdLst/>
              <a:ahLst/>
              <a:cxnLst/>
              <a:rect l="l" t="t" r="r" b="b"/>
              <a:pathLst>
                <a:path w="2539" h="32385">
                  <a:moveTo>
                    <a:pt x="1879" y="0"/>
                  </a:moveTo>
                  <a:lnTo>
                    <a:pt x="0" y="2514"/>
                  </a:lnTo>
                  <a:lnTo>
                    <a:pt x="215" y="8991"/>
                  </a:lnTo>
                  <a:lnTo>
                    <a:pt x="419" y="16306"/>
                  </a:lnTo>
                  <a:lnTo>
                    <a:pt x="419" y="23825"/>
                  </a:lnTo>
                  <a:lnTo>
                    <a:pt x="622" y="31978"/>
                  </a:lnTo>
                  <a:lnTo>
                    <a:pt x="1257" y="26543"/>
                  </a:lnTo>
                  <a:lnTo>
                    <a:pt x="2298" y="21310"/>
                  </a:lnTo>
                  <a:lnTo>
                    <a:pt x="2095" y="15468"/>
                  </a:lnTo>
                  <a:lnTo>
                    <a:pt x="2095" y="10033"/>
                  </a:lnTo>
                  <a:lnTo>
                    <a:pt x="2095" y="4800"/>
                  </a:lnTo>
                  <a:lnTo>
                    <a:pt x="1879" y="0"/>
                  </a:lnTo>
                </a:path>
              </a:pathLst>
            </a:custGeom>
            <a:ln w="5854">
              <a:solidFill>
                <a:srgbClr val="231F20"/>
              </a:solidFill>
            </a:ln>
          </p:spPr>
          <p:txBody>
            <a:bodyPr wrap="square" lIns="0" tIns="0" rIns="0" bIns="0" rtlCol="0"/>
            <a:lstStyle/>
            <a:p/>
          </p:txBody>
        </p:sp>
        <p:sp>
          <p:nvSpPr>
            <p:cNvPr id="1427" name="object 1427" descr=""/>
            <p:cNvSpPr/>
            <p:nvPr/>
          </p:nvSpPr>
          <p:spPr>
            <a:xfrm>
              <a:off x="4498186" y="2034250"/>
              <a:ext cx="2540" cy="32384"/>
            </a:xfrm>
            <a:custGeom>
              <a:avLst/>
              <a:gdLst/>
              <a:ahLst/>
              <a:cxnLst/>
              <a:rect l="l" t="t" r="r" b="b"/>
              <a:pathLst>
                <a:path w="2539" h="32385">
                  <a:moveTo>
                    <a:pt x="1676" y="0"/>
                  </a:moveTo>
                  <a:lnTo>
                    <a:pt x="1879" y="4800"/>
                  </a:lnTo>
                  <a:lnTo>
                    <a:pt x="1879" y="10033"/>
                  </a:lnTo>
                  <a:lnTo>
                    <a:pt x="2095" y="15468"/>
                  </a:lnTo>
                  <a:lnTo>
                    <a:pt x="2095" y="21310"/>
                  </a:lnTo>
                  <a:lnTo>
                    <a:pt x="1257" y="26543"/>
                  </a:lnTo>
                  <a:lnTo>
                    <a:pt x="419" y="31978"/>
                  </a:lnTo>
                  <a:lnTo>
                    <a:pt x="419" y="23825"/>
                  </a:lnTo>
                  <a:lnTo>
                    <a:pt x="215" y="16306"/>
                  </a:lnTo>
                  <a:lnTo>
                    <a:pt x="0" y="8991"/>
                  </a:lnTo>
                  <a:lnTo>
                    <a:pt x="0" y="2514"/>
                  </a:lnTo>
                  <a:lnTo>
                    <a:pt x="1676" y="0"/>
                  </a:lnTo>
                </a:path>
              </a:pathLst>
            </a:custGeom>
            <a:ln w="5854">
              <a:solidFill>
                <a:srgbClr val="231F20"/>
              </a:solidFill>
            </a:ln>
          </p:spPr>
          <p:txBody>
            <a:bodyPr wrap="square" lIns="0" tIns="0" rIns="0" bIns="0" rtlCol="0"/>
            <a:lstStyle/>
            <a:p/>
          </p:txBody>
        </p:sp>
        <p:sp>
          <p:nvSpPr>
            <p:cNvPr id="1428" name="object 1428" descr=""/>
            <p:cNvSpPr/>
            <p:nvPr/>
          </p:nvSpPr>
          <p:spPr>
            <a:xfrm>
              <a:off x="4521386" y="2034250"/>
              <a:ext cx="2540" cy="32384"/>
            </a:xfrm>
            <a:custGeom>
              <a:avLst/>
              <a:gdLst/>
              <a:ahLst/>
              <a:cxnLst/>
              <a:rect l="l" t="t" r="r" b="b"/>
              <a:pathLst>
                <a:path w="2539" h="32385">
                  <a:moveTo>
                    <a:pt x="1879" y="0"/>
                  </a:moveTo>
                  <a:lnTo>
                    <a:pt x="0" y="2514"/>
                  </a:lnTo>
                  <a:lnTo>
                    <a:pt x="203" y="8991"/>
                  </a:lnTo>
                  <a:lnTo>
                    <a:pt x="419" y="16306"/>
                  </a:lnTo>
                  <a:lnTo>
                    <a:pt x="419" y="23825"/>
                  </a:lnTo>
                  <a:lnTo>
                    <a:pt x="622" y="31978"/>
                  </a:lnTo>
                  <a:lnTo>
                    <a:pt x="1257" y="26543"/>
                  </a:lnTo>
                  <a:lnTo>
                    <a:pt x="2298" y="21310"/>
                  </a:lnTo>
                  <a:lnTo>
                    <a:pt x="2082" y="15468"/>
                  </a:lnTo>
                  <a:lnTo>
                    <a:pt x="2082" y="10033"/>
                  </a:lnTo>
                  <a:lnTo>
                    <a:pt x="1879" y="4800"/>
                  </a:lnTo>
                  <a:lnTo>
                    <a:pt x="1879" y="0"/>
                  </a:lnTo>
                </a:path>
              </a:pathLst>
            </a:custGeom>
            <a:ln w="5854">
              <a:solidFill>
                <a:srgbClr val="231F20"/>
              </a:solidFill>
            </a:ln>
          </p:spPr>
          <p:txBody>
            <a:bodyPr wrap="square" lIns="0" tIns="0" rIns="0" bIns="0" rtlCol="0"/>
            <a:lstStyle/>
            <a:p/>
          </p:txBody>
        </p:sp>
        <p:sp>
          <p:nvSpPr>
            <p:cNvPr id="1429" name="object 1429" descr=""/>
            <p:cNvSpPr/>
            <p:nvPr/>
          </p:nvSpPr>
          <p:spPr>
            <a:xfrm>
              <a:off x="4501325" y="2034248"/>
              <a:ext cx="2540" cy="32384"/>
            </a:xfrm>
            <a:custGeom>
              <a:avLst/>
              <a:gdLst/>
              <a:ahLst/>
              <a:cxnLst/>
              <a:rect l="l" t="t" r="r" b="b"/>
              <a:pathLst>
                <a:path w="2539" h="32385">
                  <a:moveTo>
                    <a:pt x="1879" y="2514"/>
                  </a:moveTo>
                  <a:lnTo>
                    <a:pt x="0" y="0"/>
                  </a:lnTo>
                  <a:lnTo>
                    <a:pt x="203" y="4813"/>
                  </a:lnTo>
                  <a:lnTo>
                    <a:pt x="203" y="10032"/>
                  </a:lnTo>
                  <a:lnTo>
                    <a:pt x="419" y="15468"/>
                  </a:lnTo>
                  <a:lnTo>
                    <a:pt x="419" y="21310"/>
                  </a:lnTo>
                  <a:lnTo>
                    <a:pt x="1460" y="26542"/>
                  </a:lnTo>
                  <a:lnTo>
                    <a:pt x="2501" y="31978"/>
                  </a:lnTo>
                  <a:lnTo>
                    <a:pt x="2298" y="23825"/>
                  </a:lnTo>
                  <a:lnTo>
                    <a:pt x="2095" y="16306"/>
                  </a:lnTo>
                  <a:lnTo>
                    <a:pt x="2095" y="8991"/>
                  </a:lnTo>
                  <a:lnTo>
                    <a:pt x="1879" y="2514"/>
                  </a:lnTo>
                </a:path>
              </a:pathLst>
            </a:custGeom>
            <a:ln w="5854">
              <a:solidFill>
                <a:srgbClr val="231F20"/>
              </a:solidFill>
            </a:ln>
          </p:spPr>
          <p:txBody>
            <a:bodyPr wrap="square" lIns="0" tIns="0" rIns="0" bIns="0" rtlCol="0"/>
            <a:lstStyle/>
            <a:p/>
          </p:txBody>
        </p:sp>
        <p:sp>
          <p:nvSpPr>
            <p:cNvPr id="1430" name="object 1430" descr=""/>
            <p:cNvSpPr/>
            <p:nvPr/>
          </p:nvSpPr>
          <p:spPr>
            <a:xfrm>
              <a:off x="4513027" y="2034248"/>
              <a:ext cx="2540" cy="32384"/>
            </a:xfrm>
            <a:custGeom>
              <a:avLst/>
              <a:gdLst/>
              <a:ahLst/>
              <a:cxnLst/>
              <a:rect l="l" t="t" r="r" b="b"/>
              <a:pathLst>
                <a:path w="2539" h="32385">
                  <a:moveTo>
                    <a:pt x="1879" y="2514"/>
                  </a:moveTo>
                  <a:lnTo>
                    <a:pt x="0" y="0"/>
                  </a:lnTo>
                  <a:lnTo>
                    <a:pt x="203" y="4813"/>
                  </a:lnTo>
                  <a:lnTo>
                    <a:pt x="203" y="10032"/>
                  </a:lnTo>
                  <a:lnTo>
                    <a:pt x="419" y="15468"/>
                  </a:lnTo>
                  <a:lnTo>
                    <a:pt x="419" y="21310"/>
                  </a:lnTo>
                  <a:lnTo>
                    <a:pt x="1460" y="26542"/>
                  </a:lnTo>
                  <a:lnTo>
                    <a:pt x="2298" y="31978"/>
                  </a:lnTo>
                  <a:lnTo>
                    <a:pt x="2298" y="23825"/>
                  </a:lnTo>
                  <a:lnTo>
                    <a:pt x="2082" y="16306"/>
                  </a:lnTo>
                  <a:lnTo>
                    <a:pt x="2082" y="8991"/>
                  </a:lnTo>
                  <a:lnTo>
                    <a:pt x="1879" y="2514"/>
                  </a:lnTo>
                </a:path>
              </a:pathLst>
            </a:custGeom>
            <a:ln w="5854">
              <a:solidFill>
                <a:srgbClr val="231F20"/>
              </a:solidFill>
            </a:ln>
          </p:spPr>
          <p:txBody>
            <a:bodyPr wrap="square" lIns="0" tIns="0" rIns="0" bIns="0" rtlCol="0"/>
            <a:lstStyle/>
            <a:p/>
          </p:txBody>
        </p:sp>
        <p:sp>
          <p:nvSpPr>
            <p:cNvPr id="1431" name="object 1431" descr=""/>
            <p:cNvSpPr/>
            <p:nvPr/>
          </p:nvSpPr>
          <p:spPr>
            <a:xfrm>
              <a:off x="4495688" y="2034248"/>
              <a:ext cx="2540" cy="32384"/>
            </a:xfrm>
            <a:custGeom>
              <a:avLst/>
              <a:gdLst/>
              <a:ahLst/>
              <a:cxnLst/>
              <a:rect l="l" t="t" r="r" b="b"/>
              <a:pathLst>
                <a:path w="2539" h="32385">
                  <a:moveTo>
                    <a:pt x="1663" y="2514"/>
                  </a:moveTo>
                  <a:lnTo>
                    <a:pt x="0" y="0"/>
                  </a:lnTo>
                  <a:lnTo>
                    <a:pt x="0" y="4813"/>
                  </a:lnTo>
                  <a:lnTo>
                    <a:pt x="0" y="10032"/>
                  </a:lnTo>
                  <a:lnTo>
                    <a:pt x="203" y="15468"/>
                  </a:lnTo>
                  <a:lnTo>
                    <a:pt x="203" y="21310"/>
                  </a:lnTo>
                  <a:lnTo>
                    <a:pt x="1460" y="26542"/>
                  </a:lnTo>
                  <a:lnTo>
                    <a:pt x="2285" y="31978"/>
                  </a:lnTo>
                  <a:lnTo>
                    <a:pt x="2082" y="23825"/>
                  </a:lnTo>
                  <a:lnTo>
                    <a:pt x="2082" y="16306"/>
                  </a:lnTo>
                  <a:lnTo>
                    <a:pt x="1879" y="8991"/>
                  </a:lnTo>
                  <a:lnTo>
                    <a:pt x="1663" y="2514"/>
                  </a:lnTo>
                </a:path>
              </a:pathLst>
            </a:custGeom>
            <a:ln w="5854">
              <a:solidFill>
                <a:srgbClr val="231F20"/>
              </a:solidFill>
            </a:ln>
          </p:spPr>
          <p:txBody>
            <a:bodyPr wrap="square" lIns="0" tIns="0" rIns="0" bIns="0" rtlCol="0"/>
            <a:lstStyle/>
            <a:p/>
          </p:txBody>
        </p:sp>
        <p:sp>
          <p:nvSpPr>
            <p:cNvPr id="1432" name="object 1432" descr=""/>
            <p:cNvSpPr/>
            <p:nvPr/>
          </p:nvSpPr>
          <p:spPr>
            <a:xfrm>
              <a:off x="4508228" y="2093809"/>
              <a:ext cx="3175" cy="49530"/>
            </a:xfrm>
            <a:custGeom>
              <a:avLst/>
              <a:gdLst/>
              <a:ahLst/>
              <a:cxnLst/>
              <a:rect l="l" t="t" r="r" b="b"/>
              <a:pathLst>
                <a:path w="3175" h="49530">
                  <a:moveTo>
                    <a:pt x="825" y="49098"/>
                  </a:moveTo>
                  <a:lnTo>
                    <a:pt x="825" y="46596"/>
                  </a:lnTo>
                  <a:lnTo>
                    <a:pt x="622" y="43040"/>
                  </a:lnTo>
                  <a:lnTo>
                    <a:pt x="622" y="39065"/>
                  </a:lnTo>
                  <a:lnTo>
                    <a:pt x="406" y="34467"/>
                  </a:lnTo>
                  <a:lnTo>
                    <a:pt x="406" y="29248"/>
                  </a:lnTo>
                  <a:lnTo>
                    <a:pt x="203" y="23406"/>
                  </a:lnTo>
                  <a:lnTo>
                    <a:pt x="203" y="17335"/>
                  </a:lnTo>
                  <a:lnTo>
                    <a:pt x="0" y="10655"/>
                  </a:lnTo>
                  <a:lnTo>
                    <a:pt x="1041" y="5435"/>
                  </a:lnTo>
                  <a:lnTo>
                    <a:pt x="1663" y="0"/>
                  </a:lnTo>
                  <a:lnTo>
                    <a:pt x="1879" y="7721"/>
                  </a:lnTo>
                  <a:lnTo>
                    <a:pt x="2082" y="15036"/>
                  </a:lnTo>
                  <a:lnTo>
                    <a:pt x="2082" y="22136"/>
                  </a:lnTo>
                  <a:lnTo>
                    <a:pt x="2285" y="28409"/>
                  </a:lnTo>
                  <a:lnTo>
                    <a:pt x="2285" y="34048"/>
                  </a:lnTo>
                  <a:lnTo>
                    <a:pt x="2501" y="38861"/>
                  </a:lnTo>
                  <a:lnTo>
                    <a:pt x="2501" y="41160"/>
                  </a:lnTo>
                  <a:lnTo>
                    <a:pt x="2501" y="43040"/>
                  </a:lnTo>
                  <a:lnTo>
                    <a:pt x="2705" y="44716"/>
                  </a:lnTo>
                  <a:lnTo>
                    <a:pt x="2705" y="45961"/>
                  </a:lnTo>
                  <a:lnTo>
                    <a:pt x="825" y="49098"/>
                  </a:lnTo>
                </a:path>
              </a:pathLst>
            </a:custGeom>
            <a:ln w="5854">
              <a:solidFill>
                <a:srgbClr val="231F20"/>
              </a:solidFill>
            </a:ln>
          </p:spPr>
          <p:txBody>
            <a:bodyPr wrap="square" lIns="0" tIns="0" rIns="0" bIns="0" rtlCol="0"/>
            <a:lstStyle/>
            <a:p/>
          </p:txBody>
        </p:sp>
        <p:sp>
          <p:nvSpPr>
            <p:cNvPr id="1433" name="object 1433" descr=""/>
            <p:cNvSpPr/>
            <p:nvPr/>
          </p:nvSpPr>
          <p:spPr>
            <a:xfrm>
              <a:off x="4489827" y="2034248"/>
              <a:ext cx="2540" cy="32384"/>
            </a:xfrm>
            <a:custGeom>
              <a:avLst/>
              <a:gdLst/>
              <a:ahLst/>
              <a:cxnLst/>
              <a:rect l="l" t="t" r="r" b="b"/>
              <a:pathLst>
                <a:path w="2539" h="32385">
                  <a:moveTo>
                    <a:pt x="1676" y="2514"/>
                  </a:moveTo>
                  <a:lnTo>
                    <a:pt x="0" y="0"/>
                  </a:lnTo>
                  <a:lnTo>
                    <a:pt x="0" y="4813"/>
                  </a:lnTo>
                  <a:lnTo>
                    <a:pt x="215" y="10032"/>
                  </a:lnTo>
                  <a:lnTo>
                    <a:pt x="215" y="15468"/>
                  </a:lnTo>
                  <a:lnTo>
                    <a:pt x="215" y="21310"/>
                  </a:lnTo>
                  <a:lnTo>
                    <a:pt x="1460" y="26542"/>
                  </a:lnTo>
                  <a:lnTo>
                    <a:pt x="2298" y="31978"/>
                  </a:lnTo>
                  <a:lnTo>
                    <a:pt x="2095" y="23825"/>
                  </a:lnTo>
                  <a:lnTo>
                    <a:pt x="2095" y="16306"/>
                  </a:lnTo>
                  <a:lnTo>
                    <a:pt x="1892" y="8991"/>
                  </a:lnTo>
                  <a:lnTo>
                    <a:pt x="1676" y="2514"/>
                  </a:lnTo>
                </a:path>
              </a:pathLst>
            </a:custGeom>
            <a:ln w="5854">
              <a:solidFill>
                <a:srgbClr val="231F20"/>
              </a:solidFill>
            </a:ln>
          </p:spPr>
          <p:txBody>
            <a:bodyPr wrap="square" lIns="0" tIns="0" rIns="0" bIns="0" rtlCol="0"/>
            <a:lstStyle/>
            <a:p/>
          </p:txBody>
        </p:sp>
        <p:sp>
          <p:nvSpPr>
            <p:cNvPr id="1434" name="object 1434" descr=""/>
            <p:cNvSpPr/>
            <p:nvPr/>
          </p:nvSpPr>
          <p:spPr>
            <a:xfrm>
              <a:off x="4518875" y="2034248"/>
              <a:ext cx="2540" cy="32384"/>
            </a:xfrm>
            <a:custGeom>
              <a:avLst/>
              <a:gdLst/>
              <a:ahLst/>
              <a:cxnLst/>
              <a:rect l="l" t="t" r="r" b="b"/>
              <a:pathLst>
                <a:path w="2539" h="32385">
                  <a:moveTo>
                    <a:pt x="1879" y="2514"/>
                  </a:moveTo>
                  <a:lnTo>
                    <a:pt x="0" y="0"/>
                  </a:lnTo>
                  <a:lnTo>
                    <a:pt x="215" y="4813"/>
                  </a:lnTo>
                  <a:lnTo>
                    <a:pt x="215" y="10032"/>
                  </a:lnTo>
                  <a:lnTo>
                    <a:pt x="215" y="15468"/>
                  </a:lnTo>
                  <a:lnTo>
                    <a:pt x="419" y="21310"/>
                  </a:lnTo>
                  <a:lnTo>
                    <a:pt x="1460" y="26542"/>
                  </a:lnTo>
                  <a:lnTo>
                    <a:pt x="2298" y="31978"/>
                  </a:lnTo>
                  <a:lnTo>
                    <a:pt x="2298" y="23825"/>
                  </a:lnTo>
                  <a:lnTo>
                    <a:pt x="2095" y="16306"/>
                  </a:lnTo>
                  <a:lnTo>
                    <a:pt x="1879" y="8991"/>
                  </a:lnTo>
                  <a:lnTo>
                    <a:pt x="1879" y="2514"/>
                  </a:lnTo>
                </a:path>
              </a:pathLst>
            </a:custGeom>
            <a:ln w="5854">
              <a:solidFill>
                <a:srgbClr val="231F20"/>
              </a:solidFill>
            </a:ln>
          </p:spPr>
          <p:txBody>
            <a:bodyPr wrap="square" lIns="0" tIns="0" rIns="0" bIns="0" rtlCol="0"/>
            <a:lstStyle/>
            <a:p/>
          </p:txBody>
        </p:sp>
        <p:sp>
          <p:nvSpPr>
            <p:cNvPr id="1435" name="object 1435" descr=""/>
            <p:cNvSpPr/>
            <p:nvPr/>
          </p:nvSpPr>
          <p:spPr>
            <a:xfrm>
              <a:off x="4492340" y="2034250"/>
              <a:ext cx="2540" cy="32384"/>
            </a:xfrm>
            <a:custGeom>
              <a:avLst/>
              <a:gdLst/>
              <a:ahLst/>
              <a:cxnLst/>
              <a:rect l="l" t="t" r="r" b="b"/>
              <a:pathLst>
                <a:path w="2539" h="32385">
                  <a:moveTo>
                    <a:pt x="1879" y="0"/>
                  </a:moveTo>
                  <a:lnTo>
                    <a:pt x="1879" y="4800"/>
                  </a:lnTo>
                  <a:lnTo>
                    <a:pt x="1879" y="10033"/>
                  </a:lnTo>
                  <a:lnTo>
                    <a:pt x="2095" y="15468"/>
                  </a:lnTo>
                  <a:lnTo>
                    <a:pt x="2095" y="21310"/>
                  </a:lnTo>
                  <a:lnTo>
                    <a:pt x="1257" y="26543"/>
                  </a:lnTo>
                  <a:lnTo>
                    <a:pt x="419" y="31978"/>
                  </a:lnTo>
                  <a:lnTo>
                    <a:pt x="419" y="23825"/>
                  </a:lnTo>
                  <a:lnTo>
                    <a:pt x="203" y="16306"/>
                  </a:lnTo>
                  <a:lnTo>
                    <a:pt x="203" y="8991"/>
                  </a:lnTo>
                  <a:lnTo>
                    <a:pt x="0" y="2514"/>
                  </a:lnTo>
                  <a:lnTo>
                    <a:pt x="1879" y="0"/>
                  </a:lnTo>
                </a:path>
              </a:pathLst>
            </a:custGeom>
            <a:ln w="5854">
              <a:solidFill>
                <a:srgbClr val="231F20"/>
              </a:solidFill>
            </a:ln>
          </p:spPr>
          <p:txBody>
            <a:bodyPr wrap="square" lIns="0" tIns="0" rIns="0" bIns="0" rtlCol="0"/>
            <a:lstStyle/>
            <a:p/>
          </p:txBody>
        </p:sp>
        <p:sp>
          <p:nvSpPr>
            <p:cNvPr id="1436" name="object 1436" descr=""/>
            <p:cNvSpPr/>
            <p:nvPr/>
          </p:nvSpPr>
          <p:spPr>
            <a:xfrm>
              <a:off x="4510726" y="2093802"/>
              <a:ext cx="3175" cy="49530"/>
            </a:xfrm>
            <a:custGeom>
              <a:avLst/>
              <a:gdLst/>
              <a:ahLst/>
              <a:cxnLst/>
              <a:rect l="l" t="t" r="r" b="b"/>
              <a:pathLst>
                <a:path w="3175" h="49530">
                  <a:moveTo>
                    <a:pt x="838" y="45974"/>
                  </a:moveTo>
                  <a:lnTo>
                    <a:pt x="2717" y="49110"/>
                  </a:lnTo>
                  <a:lnTo>
                    <a:pt x="2717" y="46596"/>
                  </a:lnTo>
                  <a:lnTo>
                    <a:pt x="2501" y="43053"/>
                  </a:lnTo>
                  <a:lnTo>
                    <a:pt x="2501" y="39077"/>
                  </a:lnTo>
                  <a:lnTo>
                    <a:pt x="2298" y="34480"/>
                  </a:lnTo>
                  <a:lnTo>
                    <a:pt x="2298" y="29044"/>
                  </a:lnTo>
                  <a:lnTo>
                    <a:pt x="2095" y="23406"/>
                  </a:lnTo>
                  <a:lnTo>
                    <a:pt x="2095" y="17348"/>
                  </a:lnTo>
                  <a:lnTo>
                    <a:pt x="1879" y="10655"/>
                  </a:lnTo>
                  <a:lnTo>
                    <a:pt x="838" y="5435"/>
                  </a:lnTo>
                  <a:lnTo>
                    <a:pt x="0" y="0"/>
                  </a:lnTo>
                  <a:lnTo>
                    <a:pt x="0" y="7734"/>
                  </a:lnTo>
                  <a:lnTo>
                    <a:pt x="215" y="15049"/>
                  </a:lnTo>
                  <a:lnTo>
                    <a:pt x="419" y="22148"/>
                  </a:lnTo>
                  <a:lnTo>
                    <a:pt x="419" y="28422"/>
                  </a:lnTo>
                  <a:lnTo>
                    <a:pt x="622" y="34061"/>
                  </a:lnTo>
                  <a:lnTo>
                    <a:pt x="622" y="38862"/>
                  </a:lnTo>
                  <a:lnTo>
                    <a:pt x="838" y="41173"/>
                  </a:lnTo>
                  <a:lnTo>
                    <a:pt x="838" y="43053"/>
                  </a:lnTo>
                  <a:lnTo>
                    <a:pt x="838" y="44716"/>
                  </a:lnTo>
                  <a:lnTo>
                    <a:pt x="838" y="45974"/>
                  </a:lnTo>
                </a:path>
              </a:pathLst>
            </a:custGeom>
            <a:ln w="5854">
              <a:solidFill>
                <a:srgbClr val="231F20"/>
              </a:solidFill>
            </a:ln>
          </p:spPr>
          <p:txBody>
            <a:bodyPr wrap="square" lIns="0" tIns="0" rIns="0" bIns="0" rtlCol="0"/>
            <a:lstStyle/>
            <a:p/>
          </p:txBody>
        </p:sp>
        <p:sp>
          <p:nvSpPr>
            <p:cNvPr id="1437" name="object 1437" descr=""/>
            <p:cNvSpPr/>
            <p:nvPr/>
          </p:nvSpPr>
          <p:spPr>
            <a:xfrm>
              <a:off x="4485238" y="2093809"/>
              <a:ext cx="2540" cy="49530"/>
            </a:xfrm>
            <a:custGeom>
              <a:avLst/>
              <a:gdLst/>
              <a:ahLst/>
              <a:cxnLst/>
              <a:rect l="l" t="t" r="r" b="b"/>
              <a:pathLst>
                <a:path w="2539" h="49530">
                  <a:moveTo>
                    <a:pt x="622" y="49098"/>
                  </a:moveTo>
                  <a:lnTo>
                    <a:pt x="406" y="47434"/>
                  </a:lnTo>
                  <a:lnTo>
                    <a:pt x="406" y="45135"/>
                  </a:lnTo>
                  <a:lnTo>
                    <a:pt x="406" y="42621"/>
                  </a:lnTo>
                  <a:lnTo>
                    <a:pt x="203" y="39484"/>
                  </a:lnTo>
                  <a:lnTo>
                    <a:pt x="203" y="36563"/>
                  </a:lnTo>
                  <a:lnTo>
                    <a:pt x="203" y="33426"/>
                  </a:lnTo>
                  <a:lnTo>
                    <a:pt x="203" y="26327"/>
                  </a:lnTo>
                  <a:lnTo>
                    <a:pt x="0" y="18389"/>
                  </a:lnTo>
                  <a:lnTo>
                    <a:pt x="0" y="9817"/>
                  </a:lnTo>
                  <a:lnTo>
                    <a:pt x="1460" y="0"/>
                  </a:lnTo>
                  <a:lnTo>
                    <a:pt x="1460" y="7721"/>
                  </a:lnTo>
                  <a:lnTo>
                    <a:pt x="1676" y="15239"/>
                  </a:lnTo>
                  <a:lnTo>
                    <a:pt x="1879" y="21932"/>
                  </a:lnTo>
                  <a:lnTo>
                    <a:pt x="1879" y="28409"/>
                  </a:lnTo>
                  <a:lnTo>
                    <a:pt x="2082" y="34048"/>
                  </a:lnTo>
                  <a:lnTo>
                    <a:pt x="2082" y="38861"/>
                  </a:lnTo>
                  <a:lnTo>
                    <a:pt x="2298" y="40944"/>
                  </a:lnTo>
                  <a:lnTo>
                    <a:pt x="2298" y="43040"/>
                  </a:lnTo>
                  <a:lnTo>
                    <a:pt x="2298" y="44716"/>
                  </a:lnTo>
                  <a:lnTo>
                    <a:pt x="2298" y="45961"/>
                  </a:lnTo>
                  <a:lnTo>
                    <a:pt x="622" y="49098"/>
                  </a:lnTo>
                </a:path>
              </a:pathLst>
            </a:custGeom>
            <a:ln w="5854">
              <a:solidFill>
                <a:srgbClr val="231F20"/>
              </a:solidFill>
            </a:ln>
          </p:spPr>
          <p:txBody>
            <a:bodyPr wrap="square" lIns="0" tIns="0" rIns="0" bIns="0" rtlCol="0"/>
            <a:lstStyle/>
            <a:p/>
          </p:txBody>
        </p:sp>
        <p:sp>
          <p:nvSpPr>
            <p:cNvPr id="1438" name="object 1438" descr=""/>
            <p:cNvSpPr/>
            <p:nvPr/>
          </p:nvSpPr>
          <p:spPr>
            <a:xfrm>
              <a:off x="4499027" y="2093802"/>
              <a:ext cx="3175" cy="49530"/>
            </a:xfrm>
            <a:custGeom>
              <a:avLst/>
              <a:gdLst/>
              <a:ahLst/>
              <a:cxnLst/>
              <a:rect l="l" t="t" r="r" b="b"/>
              <a:pathLst>
                <a:path w="3175" h="49530">
                  <a:moveTo>
                    <a:pt x="1041" y="45974"/>
                  </a:moveTo>
                  <a:lnTo>
                    <a:pt x="2717" y="49110"/>
                  </a:lnTo>
                  <a:lnTo>
                    <a:pt x="2717" y="46596"/>
                  </a:lnTo>
                  <a:lnTo>
                    <a:pt x="2501" y="43053"/>
                  </a:lnTo>
                  <a:lnTo>
                    <a:pt x="2501" y="39077"/>
                  </a:lnTo>
                  <a:lnTo>
                    <a:pt x="2298" y="34480"/>
                  </a:lnTo>
                  <a:lnTo>
                    <a:pt x="2298" y="29044"/>
                  </a:lnTo>
                  <a:lnTo>
                    <a:pt x="2095" y="23406"/>
                  </a:lnTo>
                  <a:lnTo>
                    <a:pt x="2095" y="17348"/>
                  </a:lnTo>
                  <a:lnTo>
                    <a:pt x="2095" y="10655"/>
                  </a:lnTo>
                  <a:lnTo>
                    <a:pt x="838" y="5435"/>
                  </a:lnTo>
                  <a:lnTo>
                    <a:pt x="0" y="0"/>
                  </a:lnTo>
                  <a:lnTo>
                    <a:pt x="215" y="7734"/>
                  </a:lnTo>
                  <a:lnTo>
                    <a:pt x="215" y="15049"/>
                  </a:lnTo>
                  <a:lnTo>
                    <a:pt x="419" y="21945"/>
                  </a:lnTo>
                  <a:lnTo>
                    <a:pt x="419" y="28422"/>
                  </a:lnTo>
                  <a:lnTo>
                    <a:pt x="622" y="34061"/>
                  </a:lnTo>
                  <a:lnTo>
                    <a:pt x="838" y="38862"/>
                  </a:lnTo>
                  <a:lnTo>
                    <a:pt x="838" y="41173"/>
                  </a:lnTo>
                  <a:lnTo>
                    <a:pt x="838" y="43053"/>
                  </a:lnTo>
                  <a:lnTo>
                    <a:pt x="838" y="44716"/>
                  </a:lnTo>
                  <a:lnTo>
                    <a:pt x="1041" y="45974"/>
                  </a:lnTo>
                </a:path>
              </a:pathLst>
            </a:custGeom>
            <a:ln w="5854">
              <a:solidFill>
                <a:srgbClr val="231F20"/>
              </a:solidFill>
            </a:ln>
          </p:spPr>
          <p:txBody>
            <a:bodyPr wrap="square" lIns="0" tIns="0" rIns="0" bIns="0" rtlCol="0"/>
            <a:lstStyle/>
            <a:p/>
          </p:txBody>
        </p:sp>
        <p:sp>
          <p:nvSpPr>
            <p:cNvPr id="1439" name="object 1439" descr=""/>
            <p:cNvSpPr/>
            <p:nvPr/>
          </p:nvSpPr>
          <p:spPr>
            <a:xfrm>
              <a:off x="4504867" y="2093802"/>
              <a:ext cx="3175" cy="49530"/>
            </a:xfrm>
            <a:custGeom>
              <a:avLst/>
              <a:gdLst/>
              <a:ahLst/>
              <a:cxnLst/>
              <a:rect l="l" t="t" r="r" b="b"/>
              <a:pathLst>
                <a:path w="3175" h="49530">
                  <a:moveTo>
                    <a:pt x="1054" y="45974"/>
                  </a:moveTo>
                  <a:lnTo>
                    <a:pt x="2717" y="49110"/>
                  </a:lnTo>
                  <a:lnTo>
                    <a:pt x="2717" y="46596"/>
                  </a:lnTo>
                  <a:lnTo>
                    <a:pt x="2514" y="43053"/>
                  </a:lnTo>
                  <a:lnTo>
                    <a:pt x="2514" y="39077"/>
                  </a:lnTo>
                  <a:lnTo>
                    <a:pt x="2311" y="34480"/>
                  </a:lnTo>
                  <a:lnTo>
                    <a:pt x="2311" y="29044"/>
                  </a:lnTo>
                  <a:lnTo>
                    <a:pt x="2095" y="23406"/>
                  </a:lnTo>
                  <a:lnTo>
                    <a:pt x="2095" y="17348"/>
                  </a:lnTo>
                  <a:lnTo>
                    <a:pt x="1892" y="10655"/>
                  </a:lnTo>
                  <a:lnTo>
                    <a:pt x="838" y="5435"/>
                  </a:lnTo>
                  <a:lnTo>
                    <a:pt x="0" y="0"/>
                  </a:lnTo>
                  <a:lnTo>
                    <a:pt x="215" y="7734"/>
                  </a:lnTo>
                  <a:lnTo>
                    <a:pt x="215" y="15049"/>
                  </a:lnTo>
                  <a:lnTo>
                    <a:pt x="431" y="21945"/>
                  </a:lnTo>
                  <a:lnTo>
                    <a:pt x="431" y="28422"/>
                  </a:lnTo>
                  <a:lnTo>
                    <a:pt x="635" y="34061"/>
                  </a:lnTo>
                  <a:lnTo>
                    <a:pt x="635" y="38862"/>
                  </a:lnTo>
                  <a:lnTo>
                    <a:pt x="838" y="41173"/>
                  </a:lnTo>
                  <a:lnTo>
                    <a:pt x="838" y="43053"/>
                  </a:lnTo>
                  <a:lnTo>
                    <a:pt x="838" y="44716"/>
                  </a:lnTo>
                  <a:lnTo>
                    <a:pt x="1054" y="45974"/>
                  </a:lnTo>
                </a:path>
              </a:pathLst>
            </a:custGeom>
            <a:ln w="5854">
              <a:solidFill>
                <a:srgbClr val="231F20"/>
              </a:solidFill>
            </a:ln>
          </p:spPr>
          <p:txBody>
            <a:bodyPr wrap="square" lIns="0" tIns="0" rIns="0" bIns="0" rtlCol="0"/>
            <a:lstStyle/>
            <a:p/>
          </p:txBody>
        </p:sp>
        <p:sp>
          <p:nvSpPr>
            <p:cNvPr id="1440" name="object 1440" descr=""/>
            <p:cNvSpPr/>
            <p:nvPr/>
          </p:nvSpPr>
          <p:spPr>
            <a:xfrm>
              <a:off x="4493165" y="2093802"/>
              <a:ext cx="3175" cy="49530"/>
            </a:xfrm>
            <a:custGeom>
              <a:avLst/>
              <a:gdLst/>
              <a:ahLst/>
              <a:cxnLst/>
              <a:rect l="l" t="t" r="r" b="b"/>
              <a:pathLst>
                <a:path w="3175" h="49530">
                  <a:moveTo>
                    <a:pt x="1054" y="45974"/>
                  </a:moveTo>
                  <a:lnTo>
                    <a:pt x="2717" y="49110"/>
                  </a:lnTo>
                  <a:lnTo>
                    <a:pt x="2717" y="46596"/>
                  </a:lnTo>
                  <a:lnTo>
                    <a:pt x="2717" y="43053"/>
                  </a:lnTo>
                  <a:lnTo>
                    <a:pt x="2514" y="39077"/>
                  </a:lnTo>
                  <a:lnTo>
                    <a:pt x="2514" y="34480"/>
                  </a:lnTo>
                  <a:lnTo>
                    <a:pt x="2311" y="29044"/>
                  </a:lnTo>
                  <a:lnTo>
                    <a:pt x="2311" y="23406"/>
                  </a:lnTo>
                  <a:lnTo>
                    <a:pt x="2095" y="17348"/>
                  </a:lnTo>
                  <a:lnTo>
                    <a:pt x="2095" y="10655"/>
                  </a:lnTo>
                  <a:lnTo>
                    <a:pt x="838" y="5435"/>
                  </a:lnTo>
                  <a:lnTo>
                    <a:pt x="0" y="0"/>
                  </a:lnTo>
                  <a:lnTo>
                    <a:pt x="215" y="7734"/>
                  </a:lnTo>
                  <a:lnTo>
                    <a:pt x="215" y="15049"/>
                  </a:lnTo>
                  <a:lnTo>
                    <a:pt x="431" y="22148"/>
                  </a:lnTo>
                  <a:lnTo>
                    <a:pt x="635" y="28422"/>
                  </a:lnTo>
                  <a:lnTo>
                    <a:pt x="635" y="34061"/>
                  </a:lnTo>
                  <a:lnTo>
                    <a:pt x="838" y="38862"/>
                  </a:lnTo>
                  <a:lnTo>
                    <a:pt x="838" y="41173"/>
                  </a:lnTo>
                  <a:lnTo>
                    <a:pt x="838" y="43053"/>
                  </a:lnTo>
                  <a:lnTo>
                    <a:pt x="838" y="44716"/>
                  </a:lnTo>
                  <a:lnTo>
                    <a:pt x="1054" y="45974"/>
                  </a:lnTo>
                </a:path>
              </a:pathLst>
            </a:custGeom>
            <a:ln w="5854">
              <a:solidFill>
                <a:srgbClr val="231F20"/>
              </a:solidFill>
            </a:ln>
          </p:spPr>
          <p:txBody>
            <a:bodyPr wrap="square" lIns="0" tIns="0" rIns="0" bIns="0" rtlCol="0"/>
            <a:lstStyle/>
            <a:p/>
          </p:txBody>
        </p:sp>
        <p:sp>
          <p:nvSpPr>
            <p:cNvPr id="1441" name="object 1441" descr=""/>
            <p:cNvSpPr/>
            <p:nvPr/>
          </p:nvSpPr>
          <p:spPr>
            <a:xfrm>
              <a:off x="4487325" y="2093802"/>
              <a:ext cx="3175" cy="49530"/>
            </a:xfrm>
            <a:custGeom>
              <a:avLst/>
              <a:gdLst/>
              <a:ahLst/>
              <a:cxnLst/>
              <a:rect l="l" t="t" r="r" b="b"/>
              <a:pathLst>
                <a:path w="3175" h="49530">
                  <a:moveTo>
                    <a:pt x="1041" y="45974"/>
                  </a:moveTo>
                  <a:lnTo>
                    <a:pt x="2920" y="49110"/>
                  </a:lnTo>
                  <a:lnTo>
                    <a:pt x="2717" y="46596"/>
                  </a:lnTo>
                  <a:lnTo>
                    <a:pt x="2717" y="43053"/>
                  </a:lnTo>
                  <a:lnTo>
                    <a:pt x="2501" y="39077"/>
                  </a:lnTo>
                  <a:lnTo>
                    <a:pt x="2501" y="34480"/>
                  </a:lnTo>
                  <a:lnTo>
                    <a:pt x="2298" y="29044"/>
                  </a:lnTo>
                  <a:lnTo>
                    <a:pt x="2298" y="23406"/>
                  </a:lnTo>
                  <a:lnTo>
                    <a:pt x="2095" y="17348"/>
                  </a:lnTo>
                  <a:lnTo>
                    <a:pt x="2095" y="10655"/>
                  </a:lnTo>
                  <a:lnTo>
                    <a:pt x="1041" y="5435"/>
                  </a:lnTo>
                  <a:lnTo>
                    <a:pt x="0" y="0"/>
                  </a:lnTo>
                  <a:lnTo>
                    <a:pt x="215" y="7734"/>
                  </a:lnTo>
                  <a:lnTo>
                    <a:pt x="215" y="15049"/>
                  </a:lnTo>
                  <a:lnTo>
                    <a:pt x="419" y="22148"/>
                  </a:lnTo>
                  <a:lnTo>
                    <a:pt x="622" y="28422"/>
                  </a:lnTo>
                  <a:lnTo>
                    <a:pt x="622" y="34061"/>
                  </a:lnTo>
                  <a:lnTo>
                    <a:pt x="838" y="38862"/>
                  </a:lnTo>
                  <a:lnTo>
                    <a:pt x="838" y="40957"/>
                  </a:lnTo>
                  <a:lnTo>
                    <a:pt x="838" y="43053"/>
                  </a:lnTo>
                  <a:lnTo>
                    <a:pt x="1041" y="44716"/>
                  </a:lnTo>
                  <a:lnTo>
                    <a:pt x="1041" y="45974"/>
                  </a:lnTo>
                </a:path>
              </a:pathLst>
            </a:custGeom>
            <a:ln w="5854">
              <a:solidFill>
                <a:srgbClr val="231F20"/>
              </a:solidFill>
            </a:ln>
          </p:spPr>
          <p:txBody>
            <a:bodyPr wrap="square" lIns="0" tIns="0" rIns="0" bIns="0" rtlCol="0"/>
            <a:lstStyle/>
            <a:p/>
          </p:txBody>
        </p:sp>
        <p:sp>
          <p:nvSpPr>
            <p:cNvPr id="1442" name="object 1442" descr=""/>
            <p:cNvSpPr/>
            <p:nvPr/>
          </p:nvSpPr>
          <p:spPr>
            <a:xfrm>
              <a:off x="4522428" y="2093802"/>
              <a:ext cx="3175" cy="49530"/>
            </a:xfrm>
            <a:custGeom>
              <a:avLst/>
              <a:gdLst/>
              <a:ahLst/>
              <a:cxnLst/>
              <a:rect l="l" t="t" r="r" b="b"/>
              <a:pathLst>
                <a:path w="3175" h="49530">
                  <a:moveTo>
                    <a:pt x="838" y="45974"/>
                  </a:moveTo>
                  <a:lnTo>
                    <a:pt x="2717" y="49110"/>
                  </a:lnTo>
                  <a:lnTo>
                    <a:pt x="2501" y="46596"/>
                  </a:lnTo>
                  <a:lnTo>
                    <a:pt x="2501" y="43053"/>
                  </a:lnTo>
                  <a:lnTo>
                    <a:pt x="2501" y="39077"/>
                  </a:lnTo>
                  <a:lnTo>
                    <a:pt x="2298" y="34480"/>
                  </a:lnTo>
                  <a:lnTo>
                    <a:pt x="2298" y="29044"/>
                  </a:lnTo>
                  <a:lnTo>
                    <a:pt x="2095" y="23406"/>
                  </a:lnTo>
                  <a:lnTo>
                    <a:pt x="2095" y="17348"/>
                  </a:lnTo>
                  <a:lnTo>
                    <a:pt x="1879" y="10655"/>
                  </a:lnTo>
                  <a:lnTo>
                    <a:pt x="838" y="5435"/>
                  </a:lnTo>
                  <a:lnTo>
                    <a:pt x="0" y="0"/>
                  </a:lnTo>
                  <a:lnTo>
                    <a:pt x="0" y="7734"/>
                  </a:lnTo>
                  <a:lnTo>
                    <a:pt x="215" y="15049"/>
                  </a:lnTo>
                  <a:lnTo>
                    <a:pt x="215" y="22148"/>
                  </a:lnTo>
                  <a:lnTo>
                    <a:pt x="419" y="28422"/>
                  </a:lnTo>
                  <a:lnTo>
                    <a:pt x="622" y="34061"/>
                  </a:lnTo>
                  <a:lnTo>
                    <a:pt x="622" y="38862"/>
                  </a:lnTo>
                  <a:lnTo>
                    <a:pt x="622" y="41173"/>
                  </a:lnTo>
                  <a:lnTo>
                    <a:pt x="838" y="43053"/>
                  </a:lnTo>
                  <a:lnTo>
                    <a:pt x="838" y="44716"/>
                  </a:lnTo>
                  <a:lnTo>
                    <a:pt x="838" y="45974"/>
                  </a:lnTo>
                </a:path>
              </a:pathLst>
            </a:custGeom>
            <a:ln w="5854">
              <a:solidFill>
                <a:srgbClr val="231F20"/>
              </a:solidFill>
            </a:ln>
          </p:spPr>
          <p:txBody>
            <a:bodyPr wrap="square" lIns="0" tIns="0" rIns="0" bIns="0" rtlCol="0"/>
            <a:lstStyle/>
            <a:p/>
          </p:txBody>
        </p:sp>
        <p:sp>
          <p:nvSpPr>
            <p:cNvPr id="1443" name="object 1443" descr=""/>
            <p:cNvSpPr/>
            <p:nvPr/>
          </p:nvSpPr>
          <p:spPr>
            <a:xfrm>
              <a:off x="4516574" y="2093802"/>
              <a:ext cx="3175" cy="49530"/>
            </a:xfrm>
            <a:custGeom>
              <a:avLst/>
              <a:gdLst/>
              <a:ahLst/>
              <a:cxnLst/>
              <a:rect l="l" t="t" r="r" b="b"/>
              <a:pathLst>
                <a:path w="3175" h="49530">
                  <a:moveTo>
                    <a:pt x="838" y="45974"/>
                  </a:moveTo>
                  <a:lnTo>
                    <a:pt x="2717" y="49110"/>
                  </a:lnTo>
                  <a:lnTo>
                    <a:pt x="2717" y="46596"/>
                  </a:lnTo>
                  <a:lnTo>
                    <a:pt x="2514" y="43053"/>
                  </a:lnTo>
                  <a:lnTo>
                    <a:pt x="2514" y="39077"/>
                  </a:lnTo>
                  <a:lnTo>
                    <a:pt x="2298" y="34480"/>
                  </a:lnTo>
                  <a:lnTo>
                    <a:pt x="2298" y="29044"/>
                  </a:lnTo>
                  <a:lnTo>
                    <a:pt x="2095" y="23406"/>
                  </a:lnTo>
                  <a:lnTo>
                    <a:pt x="2095" y="17348"/>
                  </a:lnTo>
                  <a:lnTo>
                    <a:pt x="1892" y="10655"/>
                  </a:lnTo>
                  <a:lnTo>
                    <a:pt x="838" y="5435"/>
                  </a:lnTo>
                  <a:lnTo>
                    <a:pt x="0" y="0"/>
                  </a:lnTo>
                  <a:lnTo>
                    <a:pt x="0" y="7734"/>
                  </a:lnTo>
                  <a:lnTo>
                    <a:pt x="215" y="15049"/>
                  </a:lnTo>
                  <a:lnTo>
                    <a:pt x="215" y="22148"/>
                  </a:lnTo>
                  <a:lnTo>
                    <a:pt x="419" y="28422"/>
                  </a:lnTo>
                  <a:lnTo>
                    <a:pt x="622" y="34061"/>
                  </a:lnTo>
                  <a:lnTo>
                    <a:pt x="622" y="38862"/>
                  </a:lnTo>
                  <a:lnTo>
                    <a:pt x="838" y="41173"/>
                  </a:lnTo>
                  <a:lnTo>
                    <a:pt x="838" y="43053"/>
                  </a:lnTo>
                  <a:lnTo>
                    <a:pt x="838" y="44716"/>
                  </a:lnTo>
                  <a:lnTo>
                    <a:pt x="838" y="45974"/>
                  </a:lnTo>
                </a:path>
              </a:pathLst>
            </a:custGeom>
            <a:ln w="5854">
              <a:solidFill>
                <a:srgbClr val="231F20"/>
              </a:solidFill>
            </a:ln>
          </p:spPr>
          <p:txBody>
            <a:bodyPr wrap="square" lIns="0" tIns="0" rIns="0" bIns="0" rtlCol="0"/>
            <a:lstStyle/>
            <a:p/>
          </p:txBody>
        </p:sp>
        <p:sp>
          <p:nvSpPr>
            <p:cNvPr id="1444" name="object 1444" descr=""/>
            <p:cNvSpPr/>
            <p:nvPr/>
          </p:nvSpPr>
          <p:spPr>
            <a:xfrm>
              <a:off x="4514068" y="2093809"/>
              <a:ext cx="3175" cy="49530"/>
            </a:xfrm>
            <a:custGeom>
              <a:avLst/>
              <a:gdLst/>
              <a:ahLst/>
              <a:cxnLst/>
              <a:rect l="l" t="t" r="r" b="b"/>
              <a:pathLst>
                <a:path w="3175" h="49530">
                  <a:moveTo>
                    <a:pt x="838" y="49098"/>
                  </a:moveTo>
                  <a:lnTo>
                    <a:pt x="838" y="46596"/>
                  </a:lnTo>
                  <a:lnTo>
                    <a:pt x="622" y="43040"/>
                  </a:lnTo>
                  <a:lnTo>
                    <a:pt x="622" y="39065"/>
                  </a:lnTo>
                  <a:lnTo>
                    <a:pt x="419" y="34467"/>
                  </a:lnTo>
                  <a:lnTo>
                    <a:pt x="419" y="29248"/>
                  </a:lnTo>
                  <a:lnTo>
                    <a:pt x="215" y="23406"/>
                  </a:lnTo>
                  <a:lnTo>
                    <a:pt x="215" y="17335"/>
                  </a:lnTo>
                  <a:lnTo>
                    <a:pt x="0" y="10655"/>
                  </a:lnTo>
                  <a:lnTo>
                    <a:pt x="1041" y="5435"/>
                  </a:lnTo>
                  <a:lnTo>
                    <a:pt x="1676" y="0"/>
                  </a:lnTo>
                  <a:lnTo>
                    <a:pt x="1879" y="7721"/>
                  </a:lnTo>
                  <a:lnTo>
                    <a:pt x="1879" y="15036"/>
                  </a:lnTo>
                  <a:lnTo>
                    <a:pt x="2095" y="22136"/>
                  </a:lnTo>
                  <a:lnTo>
                    <a:pt x="2298" y="28409"/>
                  </a:lnTo>
                  <a:lnTo>
                    <a:pt x="2298" y="34048"/>
                  </a:lnTo>
                  <a:lnTo>
                    <a:pt x="2501" y="38861"/>
                  </a:lnTo>
                  <a:lnTo>
                    <a:pt x="2501" y="41160"/>
                  </a:lnTo>
                  <a:lnTo>
                    <a:pt x="2501" y="43040"/>
                  </a:lnTo>
                  <a:lnTo>
                    <a:pt x="2717" y="44716"/>
                  </a:lnTo>
                  <a:lnTo>
                    <a:pt x="2717" y="45961"/>
                  </a:lnTo>
                  <a:lnTo>
                    <a:pt x="838" y="49098"/>
                  </a:lnTo>
                </a:path>
              </a:pathLst>
            </a:custGeom>
            <a:ln w="5854">
              <a:solidFill>
                <a:srgbClr val="231F20"/>
              </a:solidFill>
            </a:ln>
          </p:spPr>
          <p:txBody>
            <a:bodyPr wrap="square" lIns="0" tIns="0" rIns="0" bIns="0" rtlCol="0"/>
            <a:lstStyle/>
            <a:p/>
          </p:txBody>
        </p:sp>
        <p:sp>
          <p:nvSpPr>
            <p:cNvPr id="1445" name="object 1445" descr=""/>
            <p:cNvSpPr/>
            <p:nvPr/>
          </p:nvSpPr>
          <p:spPr>
            <a:xfrm>
              <a:off x="4547500" y="2036136"/>
              <a:ext cx="1270" cy="91440"/>
            </a:xfrm>
            <a:custGeom>
              <a:avLst/>
              <a:gdLst/>
              <a:ahLst/>
              <a:cxnLst/>
              <a:rect l="l" t="t" r="r" b="b"/>
              <a:pathLst>
                <a:path w="1270" h="91439">
                  <a:moveTo>
                    <a:pt x="0" y="0"/>
                  </a:moveTo>
                  <a:lnTo>
                    <a:pt x="215" y="4800"/>
                  </a:lnTo>
                  <a:lnTo>
                    <a:pt x="215" y="10236"/>
                  </a:lnTo>
                  <a:lnTo>
                    <a:pt x="215" y="15671"/>
                  </a:lnTo>
                  <a:lnTo>
                    <a:pt x="419" y="21513"/>
                  </a:lnTo>
                  <a:lnTo>
                    <a:pt x="419" y="33642"/>
                  </a:lnTo>
                  <a:lnTo>
                    <a:pt x="622" y="46177"/>
                  </a:lnTo>
                  <a:lnTo>
                    <a:pt x="838" y="58496"/>
                  </a:lnTo>
                  <a:lnTo>
                    <a:pt x="1054" y="70408"/>
                  </a:lnTo>
                  <a:lnTo>
                    <a:pt x="1054" y="76060"/>
                  </a:lnTo>
                  <a:lnTo>
                    <a:pt x="1054" y="81280"/>
                  </a:lnTo>
                  <a:lnTo>
                    <a:pt x="1257" y="86296"/>
                  </a:lnTo>
                  <a:lnTo>
                    <a:pt x="1257" y="91097"/>
                  </a:lnTo>
                  <a:lnTo>
                    <a:pt x="1257" y="84836"/>
                  </a:lnTo>
                  <a:lnTo>
                    <a:pt x="1054" y="80238"/>
                  </a:lnTo>
                  <a:lnTo>
                    <a:pt x="1054" y="75641"/>
                  </a:lnTo>
                  <a:lnTo>
                    <a:pt x="838" y="65608"/>
                  </a:lnTo>
                  <a:lnTo>
                    <a:pt x="838" y="54952"/>
                  </a:lnTo>
                  <a:lnTo>
                    <a:pt x="622" y="43878"/>
                  </a:lnTo>
                </a:path>
              </a:pathLst>
            </a:custGeom>
            <a:ln w="5854">
              <a:solidFill>
                <a:srgbClr val="231F20"/>
              </a:solidFill>
            </a:ln>
          </p:spPr>
          <p:txBody>
            <a:bodyPr wrap="square" lIns="0" tIns="0" rIns="0" bIns="0" rtlCol="0"/>
            <a:lstStyle/>
            <a:p/>
          </p:txBody>
        </p:sp>
        <p:sp>
          <p:nvSpPr>
            <p:cNvPr id="1446" name="object 1446" descr=""/>
            <p:cNvSpPr/>
            <p:nvPr/>
          </p:nvSpPr>
          <p:spPr>
            <a:xfrm>
              <a:off x="4720101" y="2495411"/>
              <a:ext cx="79375" cy="73660"/>
            </a:xfrm>
            <a:custGeom>
              <a:avLst/>
              <a:gdLst/>
              <a:ahLst/>
              <a:cxnLst/>
              <a:rect l="l" t="t" r="r" b="b"/>
              <a:pathLst>
                <a:path w="79375" h="73660">
                  <a:moveTo>
                    <a:pt x="78981" y="73342"/>
                  </a:moveTo>
                  <a:lnTo>
                    <a:pt x="58915" y="36563"/>
                  </a:lnTo>
                  <a:lnTo>
                    <a:pt x="26327" y="10032"/>
                  </a:lnTo>
                  <a:lnTo>
                    <a:pt x="6896" y="1879"/>
                  </a:lnTo>
                  <a:lnTo>
                    <a:pt x="0" y="0"/>
                  </a:lnTo>
                </a:path>
              </a:pathLst>
            </a:custGeom>
            <a:ln w="5854">
              <a:solidFill>
                <a:srgbClr val="231F20"/>
              </a:solidFill>
            </a:ln>
          </p:spPr>
          <p:txBody>
            <a:bodyPr wrap="square" lIns="0" tIns="0" rIns="0" bIns="0" rtlCol="0"/>
            <a:lstStyle/>
            <a:p/>
          </p:txBody>
        </p:sp>
        <p:sp>
          <p:nvSpPr>
            <p:cNvPr id="1447" name="object 1447" descr=""/>
            <p:cNvSpPr/>
            <p:nvPr/>
          </p:nvSpPr>
          <p:spPr>
            <a:xfrm>
              <a:off x="4720935" y="2492697"/>
              <a:ext cx="81280" cy="75565"/>
            </a:xfrm>
            <a:custGeom>
              <a:avLst/>
              <a:gdLst/>
              <a:ahLst/>
              <a:cxnLst/>
              <a:rect l="l" t="t" r="r" b="b"/>
              <a:pathLst>
                <a:path w="81279" h="75564">
                  <a:moveTo>
                    <a:pt x="0" y="0"/>
                  </a:moveTo>
                  <a:lnTo>
                    <a:pt x="39077" y="17754"/>
                  </a:lnTo>
                  <a:lnTo>
                    <a:pt x="68745" y="49110"/>
                  </a:lnTo>
                  <a:lnTo>
                    <a:pt x="78574" y="68326"/>
                  </a:lnTo>
                  <a:lnTo>
                    <a:pt x="80860" y="75018"/>
                  </a:lnTo>
                </a:path>
              </a:pathLst>
            </a:custGeom>
            <a:ln w="5854">
              <a:solidFill>
                <a:srgbClr val="231F20"/>
              </a:solidFill>
            </a:ln>
          </p:spPr>
          <p:txBody>
            <a:bodyPr wrap="square" lIns="0" tIns="0" rIns="0" bIns="0" rtlCol="0"/>
            <a:lstStyle/>
            <a:p/>
          </p:txBody>
        </p:sp>
        <p:sp>
          <p:nvSpPr>
            <p:cNvPr id="1448" name="object 1448" descr=""/>
            <p:cNvSpPr/>
            <p:nvPr/>
          </p:nvSpPr>
          <p:spPr>
            <a:xfrm>
              <a:off x="4710903" y="2493533"/>
              <a:ext cx="9525" cy="1905"/>
            </a:xfrm>
            <a:custGeom>
              <a:avLst/>
              <a:gdLst/>
              <a:ahLst/>
              <a:cxnLst/>
              <a:rect l="l" t="t" r="r" b="b"/>
              <a:pathLst>
                <a:path w="9525" h="1905">
                  <a:moveTo>
                    <a:pt x="9194" y="1879"/>
                  </a:moveTo>
                  <a:lnTo>
                    <a:pt x="0" y="0"/>
                  </a:lnTo>
                </a:path>
              </a:pathLst>
            </a:custGeom>
            <a:ln w="5854">
              <a:solidFill>
                <a:srgbClr val="231F20"/>
              </a:solidFill>
            </a:ln>
          </p:spPr>
          <p:txBody>
            <a:bodyPr wrap="square" lIns="0" tIns="0" rIns="0" bIns="0" rtlCol="0"/>
            <a:lstStyle/>
            <a:p/>
          </p:txBody>
        </p:sp>
        <p:sp>
          <p:nvSpPr>
            <p:cNvPr id="1449" name="object 1449" descr=""/>
            <p:cNvSpPr/>
            <p:nvPr/>
          </p:nvSpPr>
          <p:spPr>
            <a:xfrm>
              <a:off x="4711322" y="2490607"/>
              <a:ext cx="10160" cy="2540"/>
            </a:xfrm>
            <a:custGeom>
              <a:avLst/>
              <a:gdLst/>
              <a:ahLst/>
              <a:cxnLst/>
              <a:rect l="l" t="t" r="r" b="b"/>
              <a:pathLst>
                <a:path w="10160" h="2539">
                  <a:moveTo>
                    <a:pt x="0" y="0"/>
                  </a:moveTo>
                  <a:lnTo>
                    <a:pt x="2095" y="419"/>
                  </a:lnTo>
                  <a:lnTo>
                    <a:pt x="3556" y="838"/>
                  </a:lnTo>
                  <a:lnTo>
                    <a:pt x="4394" y="1054"/>
                  </a:lnTo>
                  <a:lnTo>
                    <a:pt x="4800" y="1054"/>
                  </a:lnTo>
                  <a:lnTo>
                    <a:pt x="9613" y="2095"/>
                  </a:lnTo>
                </a:path>
              </a:pathLst>
            </a:custGeom>
            <a:ln w="5854">
              <a:solidFill>
                <a:srgbClr val="231F20"/>
              </a:solidFill>
            </a:ln>
          </p:spPr>
          <p:txBody>
            <a:bodyPr wrap="square" lIns="0" tIns="0" rIns="0" bIns="0" rtlCol="0"/>
            <a:lstStyle/>
            <a:p/>
          </p:txBody>
        </p:sp>
        <p:sp>
          <p:nvSpPr>
            <p:cNvPr id="1450" name="object 1450" descr=""/>
            <p:cNvSpPr/>
            <p:nvPr/>
          </p:nvSpPr>
          <p:spPr>
            <a:xfrm>
              <a:off x="4710907" y="1780996"/>
              <a:ext cx="9525" cy="2540"/>
            </a:xfrm>
            <a:custGeom>
              <a:avLst/>
              <a:gdLst/>
              <a:ahLst/>
              <a:cxnLst/>
              <a:rect l="l" t="t" r="r" b="b"/>
              <a:pathLst>
                <a:path w="9525" h="2539">
                  <a:moveTo>
                    <a:pt x="0" y="2095"/>
                  </a:moveTo>
                  <a:lnTo>
                    <a:pt x="9194" y="0"/>
                  </a:lnTo>
                </a:path>
              </a:pathLst>
            </a:custGeom>
            <a:ln w="5854">
              <a:solidFill>
                <a:srgbClr val="231F20"/>
              </a:solidFill>
            </a:ln>
          </p:spPr>
          <p:txBody>
            <a:bodyPr wrap="square" lIns="0" tIns="0" rIns="0" bIns="0" rtlCol="0"/>
            <a:lstStyle/>
            <a:p/>
          </p:txBody>
        </p:sp>
        <p:sp>
          <p:nvSpPr>
            <p:cNvPr id="1451" name="object 1451" descr=""/>
            <p:cNvSpPr/>
            <p:nvPr/>
          </p:nvSpPr>
          <p:spPr>
            <a:xfrm>
              <a:off x="4711324" y="1708701"/>
              <a:ext cx="90805" cy="77470"/>
            </a:xfrm>
            <a:custGeom>
              <a:avLst/>
              <a:gdLst/>
              <a:ahLst/>
              <a:cxnLst/>
              <a:rect l="l" t="t" r="r" b="b"/>
              <a:pathLst>
                <a:path w="90804" h="77469">
                  <a:moveTo>
                    <a:pt x="90474" y="0"/>
                  </a:moveTo>
                  <a:lnTo>
                    <a:pt x="69786" y="37820"/>
                  </a:lnTo>
                  <a:lnTo>
                    <a:pt x="36360" y="64985"/>
                  </a:lnTo>
                  <a:lnTo>
                    <a:pt x="4800" y="76263"/>
                  </a:lnTo>
                  <a:lnTo>
                    <a:pt x="4394" y="76263"/>
                  </a:lnTo>
                  <a:lnTo>
                    <a:pt x="3556" y="76479"/>
                  </a:lnTo>
                  <a:lnTo>
                    <a:pt x="2095" y="76695"/>
                  </a:lnTo>
                  <a:lnTo>
                    <a:pt x="0" y="77101"/>
                  </a:lnTo>
                </a:path>
              </a:pathLst>
            </a:custGeom>
            <a:ln w="5854">
              <a:solidFill>
                <a:srgbClr val="231F20"/>
              </a:solidFill>
            </a:ln>
          </p:spPr>
          <p:txBody>
            <a:bodyPr wrap="square" lIns="0" tIns="0" rIns="0" bIns="0" rtlCol="0"/>
            <a:lstStyle/>
            <a:p/>
          </p:txBody>
        </p:sp>
        <p:sp>
          <p:nvSpPr>
            <p:cNvPr id="1452" name="object 1452" descr=""/>
            <p:cNvSpPr/>
            <p:nvPr/>
          </p:nvSpPr>
          <p:spPr>
            <a:xfrm>
              <a:off x="4720098" y="1707862"/>
              <a:ext cx="79375" cy="73660"/>
            </a:xfrm>
            <a:custGeom>
              <a:avLst/>
              <a:gdLst/>
              <a:ahLst/>
              <a:cxnLst/>
              <a:rect l="l" t="t" r="r" b="b"/>
              <a:pathLst>
                <a:path w="79375" h="73660">
                  <a:moveTo>
                    <a:pt x="0" y="73139"/>
                  </a:moveTo>
                  <a:lnTo>
                    <a:pt x="38239" y="55791"/>
                  </a:lnTo>
                  <a:lnTo>
                    <a:pt x="67068" y="25501"/>
                  </a:lnTo>
                  <a:lnTo>
                    <a:pt x="76695" y="6692"/>
                  </a:lnTo>
                  <a:lnTo>
                    <a:pt x="78981" y="0"/>
                  </a:lnTo>
                </a:path>
              </a:pathLst>
            </a:custGeom>
            <a:ln w="5854">
              <a:solidFill>
                <a:srgbClr val="231F20"/>
              </a:solidFill>
            </a:ln>
          </p:spPr>
          <p:txBody>
            <a:bodyPr wrap="square" lIns="0" tIns="0" rIns="0" bIns="0" rtlCol="0"/>
            <a:lstStyle/>
            <a:p/>
          </p:txBody>
        </p:sp>
        <p:sp>
          <p:nvSpPr>
            <p:cNvPr id="1453" name="object 1453" descr=""/>
            <p:cNvSpPr/>
            <p:nvPr/>
          </p:nvSpPr>
          <p:spPr>
            <a:xfrm>
              <a:off x="4710275" y="2496462"/>
              <a:ext cx="86360" cy="73660"/>
            </a:xfrm>
            <a:custGeom>
              <a:avLst/>
              <a:gdLst/>
              <a:ahLst/>
              <a:cxnLst/>
              <a:rect l="l" t="t" r="r" b="b"/>
              <a:pathLst>
                <a:path w="86360" h="73660">
                  <a:moveTo>
                    <a:pt x="0" y="0"/>
                  </a:moveTo>
                  <a:lnTo>
                    <a:pt x="41998" y="15875"/>
                  </a:lnTo>
                  <a:lnTo>
                    <a:pt x="73342" y="46596"/>
                  </a:lnTo>
                  <a:lnTo>
                    <a:pt x="83591" y="66027"/>
                  </a:lnTo>
                  <a:lnTo>
                    <a:pt x="86093" y="73126"/>
                  </a:lnTo>
                </a:path>
              </a:pathLst>
            </a:custGeom>
            <a:ln w="5854">
              <a:solidFill>
                <a:srgbClr val="231F20"/>
              </a:solidFill>
            </a:ln>
          </p:spPr>
          <p:txBody>
            <a:bodyPr wrap="square" lIns="0" tIns="0" rIns="0" bIns="0" rtlCol="0"/>
            <a:lstStyle/>
            <a:p/>
          </p:txBody>
        </p:sp>
        <p:sp>
          <p:nvSpPr>
            <p:cNvPr id="1454" name="object 1454" descr=""/>
            <p:cNvSpPr/>
            <p:nvPr/>
          </p:nvSpPr>
          <p:spPr>
            <a:xfrm>
              <a:off x="4693563" y="1407388"/>
              <a:ext cx="1503045" cy="1461770"/>
            </a:xfrm>
            <a:custGeom>
              <a:avLst/>
              <a:gdLst/>
              <a:ahLst/>
              <a:cxnLst/>
              <a:rect l="l" t="t" r="r" b="b"/>
              <a:pathLst>
                <a:path w="1503045" h="1461770">
                  <a:moveTo>
                    <a:pt x="0" y="1105369"/>
                  </a:moveTo>
                  <a:lnTo>
                    <a:pt x="40957" y="1114983"/>
                  </a:lnTo>
                  <a:lnTo>
                    <a:pt x="72923" y="1142149"/>
                  </a:lnTo>
                  <a:lnTo>
                    <a:pt x="89433" y="1179550"/>
                  </a:lnTo>
                  <a:lnTo>
                    <a:pt x="93611" y="1191463"/>
                  </a:lnTo>
                  <a:lnTo>
                    <a:pt x="113042" y="1238262"/>
                  </a:lnTo>
                  <a:lnTo>
                    <a:pt x="138950" y="1281722"/>
                  </a:lnTo>
                  <a:lnTo>
                    <a:pt x="171551" y="1320380"/>
                  </a:lnTo>
                  <a:lnTo>
                    <a:pt x="208953" y="1354645"/>
                  </a:lnTo>
                  <a:lnTo>
                    <a:pt x="250952" y="1382649"/>
                  </a:lnTo>
                  <a:lnTo>
                    <a:pt x="296926" y="1403959"/>
                  </a:lnTo>
                  <a:lnTo>
                    <a:pt x="344982" y="1420050"/>
                  </a:lnTo>
                  <a:lnTo>
                    <a:pt x="393877" y="1432801"/>
                  </a:lnTo>
                  <a:lnTo>
                    <a:pt x="443611" y="1442415"/>
                  </a:lnTo>
                  <a:lnTo>
                    <a:pt x="493750" y="1449730"/>
                  </a:lnTo>
                  <a:lnTo>
                    <a:pt x="544118" y="1454734"/>
                  </a:lnTo>
                  <a:lnTo>
                    <a:pt x="594677" y="1458290"/>
                  </a:lnTo>
                  <a:lnTo>
                    <a:pt x="645248" y="1460385"/>
                  </a:lnTo>
                  <a:lnTo>
                    <a:pt x="721309" y="1461630"/>
                  </a:lnTo>
                  <a:lnTo>
                    <a:pt x="771867" y="1461630"/>
                  </a:lnTo>
                  <a:lnTo>
                    <a:pt x="810945" y="1461630"/>
                  </a:lnTo>
                  <a:lnTo>
                    <a:pt x="850023" y="1461427"/>
                  </a:lnTo>
                  <a:lnTo>
                    <a:pt x="889101" y="1460804"/>
                  </a:lnTo>
                  <a:lnTo>
                    <a:pt x="928166" y="1459344"/>
                  </a:lnTo>
                  <a:lnTo>
                    <a:pt x="967244" y="1457248"/>
                  </a:lnTo>
                  <a:lnTo>
                    <a:pt x="986675" y="1455788"/>
                  </a:lnTo>
                  <a:lnTo>
                    <a:pt x="1006106" y="1454327"/>
                  </a:lnTo>
                  <a:lnTo>
                    <a:pt x="1045184" y="1450352"/>
                  </a:lnTo>
                  <a:lnTo>
                    <a:pt x="1083843" y="1445120"/>
                  </a:lnTo>
                  <a:lnTo>
                    <a:pt x="1122286" y="1438440"/>
                  </a:lnTo>
                  <a:lnTo>
                    <a:pt x="1160526" y="1430286"/>
                  </a:lnTo>
                  <a:lnTo>
                    <a:pt x="1198346" y="1420266"/>
                  </a:lnTo>
                  <a:lnTo>
                    <a:pt x="1235544" y="1408137"/>
                  </a:lnTo>
                  <a:lnTo>
                    <a:pt x="1271689" y="1393304"/>
                  </a:lnTo>
                  <a:lnTo>
                    <a:pt x="1306169" y="1374711"/>
                  </a:lnTo>
                  <a:lnTo>
                    <a:pt x="1337932" y="1352143"/>
                  </a:lnTo>
                  <a:lnTo>
                    <a:pt x="1359865" y="1332712"/>
                  </a:lnTo>
                  <a:lnTo>
                    <a:pt x="1366977" y="1326032"/>
                  </a:lnTo>
                  <a:lnTo>
                    <a:pt x="1373657" y="1318920"/>
                  </a:lnTo>
                  <a:lnTo>
                    <a:pt x="1380350" y="1311808"/>
                  </a:lnTo>
                  <a:lnTo>
                    <a:pt x="1386827" y="1304505"/>
                  </a:lnTo>
                  <a:lnTo>
                    <a:pt x="1410436" y="1273365"/>
                  </a:lnTo>
                  <a:lnTo>
                    <a:pt x="1430070" y="1239520"/>
                  </a:lnTo>
                  <a:lnTo>
                    <a:pt x="1449095" y="1194587"/>
                  </a:lnTo>
                  <a:lnTo>
                    <a:pt x="1461211" y="1157401"/>
                  </a:lnTo>
                  <a:lnTo>
                    <a:pt x="1471244" y="1119581"/>
                  </a:lnTo>
                  <a:lnTo>
                    <a:pt x="1479384" y="1081341"/>
                  </a:lnTo>
                  <a:lnTo>
                    <a:pt x="1486077" y="1042898"/>
                  </a:lnTo>
                  <a:lnTo>
                    <a:pt x="1491297" y="1004023"/>
                  </a:lnTo>
                  <a:lnTo>
                    <a:pt x="1495272" y="965161"/>
                  </a:lnTo>
                  <a:lnTo>
                    <a:pt x="1498193" y="926287"/>
                  </a:lnTo>
                  <a:lnTo>
                    <a:pt x="1500289" y="887222"/>
                  </a:lnTo>
                  <a:lnTo>
                    <a:pt x="1501749" y="848144"/>
                  </a:lnTo>
                  <a:lnTo>
                    <a:pt x="1502371" y="809066"/>
                  </a:lnTo>
                  <a:lnTo>
                    <a:pt x="1502587" y="770001"/>
                  </a:lnTo>
                  <a:lnTo>
                    <a:pt x="1502587" y="730923"/>
                  </a:lnTo>
                  <a:lnTo>
                    <a:pt x="1502587" y="691845"/>
                  </a:lnTo>
                  <a:lnTo>
                    <a:pt x="1502371" y="652780"/>
                  </a:lnTo>
                  <a:lnTo>
                    <a:pt x="1501749" y="613702"/>
                  </a:lnTo>
                  <a:lnTo>
                    <a:pt x="1500289" y="574624"/>
                  </a:lnTo>
                  <a:lnTo>
                    <a:pt x="1498193" y="535546"/>
                  </a:lnTo>
                  <a:lnTo>
                    <a:pt x="1496733" y="516128"/>
                  </a:lnTo>
                  <a:lnTo>
                    <a:pt x="1495272" y="496481"/>
                  </a:lnTo>
                  <a:lnTo>
                    <a:pt x="1491297" y="457619"/>
                  </a:lnTo>
                  <a:lnTo>
                    <a:pt x="1486077" y="418960"/>
                  </a:lnTo>
                  <a:lnTo>
                    <a:pt x="1479384" y="380301"/>
                  </a:lnTo>
                  <a:lnTo>
                    <a:pt x="1471244" y="342277"/>
                  </a:lnTo>
                  <a:lnTo>
                    <a:pt x="1461211" y="304457"/>
                  </a:lnTo>
                  <a:lnTo>
                    <a:pt x="1449095" y="267258"/>
                  </a:lnTo>
                  <a:lnTo>
                    <a:pt x="1434261" y="231101"/>
                  </a:lnTo>
                  <a:lnTo>
                    <a:pt x="1415656" y="196634"/>
                  </a:lnTo>
                  <a:lnTo>
                    <a:pt x="1393088" y="164871"/>
                  </a:lnTo>
                  <a:lnTo>
                    <a:pt x="1373657" y="142925"/>
                  </a:lnTo>
                  <a:lnTo>
                    <a:pt x="1366977" y="135826"/>
                  </a:lnTo>
                  <a:lnTo>
                    <a:pt x="1337932" y="109702"/>
                  </a:lnTo>
                  <a:lnTo>
                    <a:pt x="1306169" y="86931"/>
                  </a:lnTo>
                  <a:lnTo>
                    <a:pt x="1271689" y="68541"/>
                  </a:lnTo>
                  <a:lnTo>
                    <a:pt x="1235544" y="53708"/>
                  </a:lnTo>
                  <a:lnTo>
                    <a:pt x="1198346" y="41579"/>
                  </a:lnTo>
                  <a:lnTo>
                    <a:pt x="1160526" y="31559"/>
                  </a:lnTo>
                  <a:lnTo>
                    <a:pt x="1122286" y="23406"/>
                  </a:lnTo>
                  <a:lnTo>
                    <a:pt x="1083843" y="16713"/>
                  </a:lnTo>
                  <a:lnTo>
                    <a:pt x="1045184" y="11493"/>
                  </a:lnTo>
                  <a:lnTo>
                    <a:pt x="1006106" y="7531"/>
                  </a:lnTo>
                  <a:lnTo>
                    <a:pt x="967244" y="4597"/>
                  </a:lnTo>
                  <a:lnTo>
                    <a:pt x="928166" y="2514"/>
                  </a:lnTo>
                  <a:lnTo>
                    <a:pt x="889101" y="1041"/>
                  </a:lnTo>
                  <a:lnTo>
                    <a:pt x="850023" y="419"/>
                  </a:lnTo>
                  <a:lnTo>
                    <a:pt x="810945" y="215"/>
                  </a:lnTo>
                  <a:lnTo>
                    <a:pt x="771867" y="0"/>
                  </a:lnTo>
                  <a:lnTo>
                    <a:pt x="721309" y="215"/>
                  </a:lnTo>
                  <a:lnTo>
                    <a:pt x="670534" y="838"/>
                  </a:lnTo>
                  <a:lnTo>
                    <a:pt x="619963" y="2298"/>
                  </a:lnTo>
                  <a:lnTo>
                    <a:pt x="569391" y="5016"/>
                  </a:lnTo>
                  <a:lnTo>
                    <a:pt x="518833" y="9410"/>
                  </a:lnTo>
                  <a:lnTo>
                    <a:pt x="468680" y="15468"/>
                  </a:lnTo>
                  <a:lnTo>
                    <a:pt x="418744" y="23825"/>
                  </a:lnTo>
                  <a:lnTo>
                    <a:pt x="369214" y="34899"/>
                  </a:lnTo>
                  <a:lnTo>
                    <a:pt x="344982" y="41795"/>
                  </a:lnTo>
                  <a:lnTo>
                    <a:pt x="332854" y="45351"/>
                  </a:lnTo>
                  <a:lnTo>
                    <a:pt x="285216" y="62687"/>
                  </a:lnTo>
                  <a:lnTo>
                    <a:pt x="240080" y="85458"/>
                  </a:lnTo>
                  <a:lnTo>
                    <a:pt x="199136" y="115341"/>
                  </a:lnTo>
                  <a:lnTo>
                    <a:pt x="162775" y="150660"/>
                  </a:lnTo>
                  <a:lnTo>
                    <a:pt x="131851" y="190563"/>
                  </a:lnTo>
                  <a:lnTo>
                    <a:pt x="107607" y="235077"/>
                  </a:lnTo>
                  <a:lnTo>
                    <a:pt x="89433" y="282295"/>
                  </a:lnTo>
                  <a:lnTo>
                    <a:pt x="85674" y="294424"/>
                  </a:lnTo>
                  <a:lnTo>
                    <a:pt x="83159" y="301104"/>
                  </a:lnTo>
                  <a:lnTo>
                    <a:pt x="58712" y="334949"/>
                  </a:lnTo>
                  <a:lnTo>
                    <a:pt x="21107" y="353974"/>
                  </a:lnTo>
                  <a:lnTo>
                    <a:pt x="7099" y="356273"/>
                  </a:lnTo>
                  <a:lnTo>
                    <a:pt x="0" y="356476"/>
                  </a:lnTo>
                </a:path>
              </a:pathLst>
            </a:custGeom>
            <a:ln w="5854">
              <a:solidFill>
                <a:srgbClr val="231F20"/>
              </a:solidFill>
            </a:ln>
          </p:spPr>
          <p:txBody>
            <a:bodyPr wrap="square" lIns="0" tIns="0" rIns="0" bIns="0" rtlCol="0"/>
            <a:lstStyle/>
            <a:p/>
          </p:txBody>
        </p:sp>
        <p:sp>
          <p:nvSpPr>
            <p:cNvPr id="1455" name="object 1455" descr=""/>
            <p:cNvSpPr/>
            <p:nvPr/>
          </p:nvSpPr>
          <p:spPr>
            <a:xfrm>
              <a:off x="4709645" y="2499182"/>
              <a:ext cx="83820" cy="71755"/>
            </a:xfrm>
            <a:custGeom>
              <a:avLst/>
              <a:gdLst/>
              <a:ahLst/>
              <a:cxnLst/>
              <a:rect l="l" t="t" r="r" b="b"/>
              <a:pathLst>
                <a:path w="83820" h="71755">
                  <a:moveTo>
                    <a:pt x="83794" y="71247"/>
                  </a:moveTo>
                  <a:lnTo>
                    <a:pt x="62484" y="33845"/>
                  </a:lnTo>
                  <a:lnTo>
                    <a:pt x="27800" y="8343"/>
                  </a:lnTo>
                  <a:lnTo>
                    <a:pt x="5854" y="1244"/>
                  </a:lnTo>
                  <a:lnTo>
                    <a:pt x="3771" y="825"/>
                  </a:lnTo>
                  <a:lnTo>
                    <a:pt x="2717" y="622"/>
                  </a:lnTo>
                  <a:lnTo>
                    <a:pt x="1892" y="406"/>
                  </a:lnTo>
                  <a:lnTo>
                    <a:pt x="0" y="0"/>
                  </a:lnTo>
                </a:path>
              </a:pathLst>
            </a:custGeom>
            <a:ln w="5854">
              <a:solidFill>
                <a:srgbClr val="231F20"/>
              </a:solidFill>
            </a:ln>
          </p:spPr>
          <p:txBody>
            <a:bodyPr wrap="square" lIns="0" tIns="0" rIns="0" bIns="0" rtlCol="0"/>
            <a:lstStyle/>
            <a:p/>
          </p:txBody>
        </p:sp>
        <p:sp>
          <p:nvSpPr>
            <p:cNvPr id="1456" name="object 1456" descr=""/>
            <p:cNvSpPr/>
            <p:nvPr/>
          </p:nvSpPr>
          <p:spPr>
            <a:xfrm>
              <a:off x="4710272" y="1707034"/>
              <a:ext cx="86360" cy="73660"/>
            </a:xfrm>
            <a:custGeom>
              <a:avLst/>
              <a:gdLst/>
              <a:ahLst/>
              <a:cxnLst/>
              <a:rect l="l" t="t" r="r" b="b"/>
              <a:pathLst>
                <a:path w="86360" h="73660">
                  <a:moveTo>
                    <a:pt x="86093" y="0"/>
                  </a:moveTo>
                  <a:lnTo>
                    <a:pt x="64363" y="38239"/>
                  </a:lnTo>
                  <a:lnTo>
                    <a:pt x="29044" y="64350"/>
                  </a:lnTo>
                  <a:lnTo>
                    <a:pt x="4394" y="72288"/>
                  </a:lnTo>
                  <a:lnTo>
                    <a:pt x="0" y="73126"/>
                  </a:lnTo>
                </a:path>
              </a:pathLst>
            </a:custGeom>
            <a:ln w="5854">
              <a:solidFill>
                <a:srgbClr val="231F20"/>
              </a:solidFill>
            </a:ln>
          </p:spPr>
          <p:txBody>
            <a:bodyPr wrap="square" lIns="0" tIns="0" rIns="0" bIns="0" rtlCol="0"/>
            <a:lstStyle/>
            <a:p/>
          </p:txBody>
        </p:sp>
        <p:sp>
          <p:nvSpPr>
            <p:cNvPr id="1457" name="object 1457" descr=""/>
            <p:cNvSpPr/>
            <p:nvPr/>
          </p:nvSpPr>
          <p:spPr>
            <a:xfrm>
              <a:off x="4709648" y="1706193"/>
              <a:ext cx="83820" cy="71120"/>
            </a:xfrm>
            <a:custGeom>
              <a:avLst/>
              <a:gdLst/>
              <a:ahLst/>
              <a:cxnLst/>
              <a:rect l="l" t="t" r="r" b="b"/>
              <a:pathLst>
                <a:path w="83820" h="71119">
                  <a:moveTo>
                    <a:pt x="0" y="71043"/>
                  </a:moveTo>
                  <a:lnTo>
                    <a:pt x="1879" y="70840"/>
                  </a:lnTo>
                  <a:lnTo>
                    <a:pt x="2717" y="70624"/>
                  </a:lnTo>
                  <a:lnTo>
                    <a:pt x="3975" y="70421"/>
                  </a:lnTo>
                  <a:lnTo>
                    <a:pt x="5854" y="70002"/>
                  </a:lnTo>
                  <a:lnTo>
                    <a:pt x="7112" y="69583"/>
                  </a:lnTo>
                  <a:lnTo>
                    <a:pt x="14211" y="67906"/>
                  </a:lnTo>
                  <a:lnTo>
                    <a:pt x="52031" y="47434"/>
                  </a:lnTo>
                  <a:lnTo>
                    <a:pt x="78574" y="13373"/>
                  </a:lnTo>
                  <a:lnTo>
                    <a:pt x="81495" y="6896"/>
                  </a:lnTo>
                  <a:lnTo>
                    <a:pt x="83794" y="0"/>
                  </a:lnTo>
                </a:path>
              </a:pathLst>
            </a:custGeom>
            <a:ln w="5854">
              <a:solidFill>
                <a:srgbClr val="231F20"/>
              </a:solidFill>
            </a:ln>
          </p:spPr>
          <p:txBody>
            <a:bodyPr wrap="square" lIns="0" tIns="0" rIns="0" bIns="0" rtlCol="0"/>
            <a:lstStyle/>
            <a:p/>
          </p:txBody>
        </p:sp>
        <p:sp>
          <p:nvSpPr>
            <p:cNvPr id="1458" name="object 1458" descr=""/>
            <p:cNvSpPr/>
            <p:nvPr/>
          </p:nvSpPr>
          <p:spPr>
            <a:xfrm>
              <a:off x="4799079" y="2568750"/>
              <a:ext cx="60325" cy="120650"/>
            </a:xfrm>
            <a:custGeom>
              <a:avLst/>
              <a:gdLst/>
              <a:ahLst/>
              <a:cxnLst/>
              <a:rect l="l" t="t" r="r" b="b"/>
              <a:pathLst>
                <a:path w="60325" h="120650">
                  <a:moveTo>
                    <a:pt x="60185" y="120573"/>
                  </a:moveTo>
                  <a:lnTo>
                    <a:pt x="36360" y="85674"/>
                  </a:lnTo>
                  <a:lnTo>
                    <a:pt x="17348" y="47853"/>
                  </a:lnTo>
                  <a:lnTo>
                    <a:pt x="5232" y="16090"/>
                  </a:lnTo>
                  <a:lnTo>
                    <a:pt x="0" y="0"/>
                  </a:lnTo>
                </a:path>
              </a:pathLst>
            </a:custGeom>
            <a:ln w="5854">
              <a:solidFill>
                <a:srgbClr val="231F20"/>
              </a:solidFill>
            </a:ln>
          </p:spPr>
          <p:txBody>
            <a:bodyPr wrap="square" lIns="0" tIns="0" rIns="0" bIns="0" rtlCol="0"/>
            <a:lstStyle/>
            <a:p/>
          </p:txBody>
        </p:sp>
        <p:sp>
          <p:nvSpPr>
            <p:cNvPr id="1459" name="object 1459" descr=""/>
            <p:cNvSpPr/>
            <p:nvPr/>
          </p:nvSpPr>
          <p:spPr>
            <a:xfrm>
              <a:off x="4801798" y="2567713"/>
              <a:ext cx="60325" cy="120014"/>
            </a:xfrm>
            <a:custGeom>
              <a:avLst/>
              <a:gdLst/>
              <a:ahLst/>
              <a:cxnLst/>
              <a:rect l="l" t="t" r="r" b="b"/>
              <a:pathLst>
                <a:path w="60325" h="120014">
                  <a:moveTo>
                    <a:pt x="0" y="0"/>
                  </a:moveTo>
                  <a:lnTo>
                    <a:pt x="2717" y="8356"/>
                  </a:lnTo>
                  <a:lnTo>
                    <a:pt x="5435" y="16510"/>
                  </a:lnTo>
                  <a:lnTo>
                    <a:pt x="8153" y="24244"/>
                  </a:lnTo>
                  <a:lnTo>
                    <a:pt x="11074" y="31762"/>
                  </a:lnTo>
                  <a:lnTo>
                    <a:pt x="14211" y="39916"/>
                  </a:lnTo>
                  <a:lnTo>
                    <a:pt x="17348" y="47853"/>
                  </a:lnTo>
                  <a:lnTo>
                    <a:pt x="20688" y="55372"/>
                  </a:lnTo>
                  <a:lnTo>
                    <a:pt x="24244" y="62687"/>
                  </a:lnTo>
                  <a:lnTo>
                    <a:pt x="28003" y="70624"/>
                  </a:lnTo>
                  <a:lnTo>
                    <a:pt x="49733" y="106362"/>
                  </a:lnTo>
                  <a:lnTo>
                    <a:pt x="59766" y="119735"/>
                  </a:lnTo>
                </a:path>
              </a:pathLst>
            </a:custGeom>
            <a:ln w="5854">
              <a:solidFill>
                <a:srgbClr val="231F20"/>
              </a:solidFill>
            </a:ln>
          </p:spPr>
          <p:txBody>
            <a:bodyPr wrap="square" lIns="0" tIns="0" rIns="0" bIns="0" rtlCol="0"/>
            <a:lstStyle/>
            <a:p/>
          </p:txBody>
        </p:sp>
        <p:sp>
          <p:nvSpPr>
            <p:cNvPr id="1460" name="object 1460" descr=""/>
            <p:cNvSpPr/>
            <p:nvPr/>
          </p:nvSpPr>
          <p:spPr>
            <a:xfrm>
              <a:off x="4801792" y="1589180"/>
              <a:ext cx="60325" cy="120014"/>
            </a:xfrm>
            <a:custGeom>
              <a:avLst/>
              <a:gdLst/>
              <a:ahLst/>
              <a:cxnLst/>
              <a:rect l="l" t="t" r="r" b="b"/>
              <a:pathLst>
                <a:path w="60325" h="120014">
                  <a:moveTo>
                    <a:pt x="59766" y="0"/>
                  </a:moveTo>
                  <a:lnTo>
                    <a:pt x="36156" y="34264"/>
                  </a:lnTo>
                  <a:lnTo>
                    <a:pt x="17348" y="71882"/>
                  </a:lnTo>
                  <a:lnTo>
                    <a:pt x="14224" y="79819"/>
                  </a:lnTo>
                  <a:lnTo>
                    <a:pt x="11087" y="87757"/>
                  </a:lnTo>
                  <a:lnTo>
                    <a:pt x="8153" y="95288"/>
                  </a:lnTo>
                  <a:lnTo>
                    <a:pt x="5435" y="103225"/>
                  </a:lnTo>
                  <a:lnTo>
                    <a:pt x="2717" y="111163"/>
                  </a:lnTo>
                  <a:lnTo>
                    <a:pt x="0" y="119519"/>
                  </a:lnTo>
                </a:path>
              </a:pathLst>
            </a:custGeom>
            <a:ln w="5854">
              <a:solidFill>
                <a:srgbClr val="231F20"/>
              </a:solidFill>
            </a:ln>
          </p:spPr>
          <p:txBody>
            <a:bodyPr wrap="square" lIns="0" tIns="0" rIns="0" bIns="0" rtlCol="0"/>
            <a:lstStyle/>
            <a:p/>
          </p:txBody>
        </p:sp>
        <p:sp>
          <p:nvSpPr>
            <p:cNvPr id="1461" name="object 1461" descr=""/>
            <p:cNvSpPr/>
            <p:nvPr/>
          </p:nvSpPr>
          <p:spPr>
            <a:xfrm>
              <a:off x="4799082" y="1587303"/>
              <a:ext cx="60325" cy="120650"/>
            </a:xfrm>
            <a:custGeom>
              <a:avLst/>
              <a:gdLst/>
              <a:ahLst/>
              <a:cxnLst/>
              <a:rect l="l" t="t" r="r" b="b"/>
              <a:pathLst>
                <a:path w="60325" h="120650">
                  <a:moveTo>
                    <a:pt x="0" y="120561"/>
                  </a:moveTo>
                  <a:lnTo>
                    <a:pt x="17348" y="72707"/>
                  </a:lnTo>
                  <a:lnTo>
                    <a:pt x="36360" y="34886"/>
                  </a:lnTo>
                  <a:lnTo>
                    <a:pt x="55168" y="6477"/>
                  </a:lnTo>
                  <a:lnTo>
                    <a:pt x="60185" y="0"/>
                  </a:lnTo>
                </a:path>
              </a:pathLst>
            </a:custGeom>
            <a:ln w="5854">
              <a:solidFill>
                <a:srgbClr val="231F20"/>
              </a:solidFill>
            </a:ln>
          </p:spPr>
          <p:txBody>
            <a:bodyPr wrap="square" lIns="0" tIns="0" rIns="0" bIns="0" rtlCol="0"/>
            <a:lstStyle/>
            <a:p/>
          </p:txBody>
        </p:sp>
        <p:sp>
          <p:nvSpPr>
            <p:cNvPr id="1462" name="object 1462" descr=""/>
            <p:cNvSpPr/>
            <p:nvPr/>
          </p:nvSpPr>
          <p:spPr>
            <a:xfrm>
              <a:off x="6071612" y="1587302"/>
              <a:ext cx="104775" cy="551180"/>
            </a:xfrm>
            <a:custGeom>
              <a:avLst/>
              <a:gdLst/>
              <a:ahLst/>
              <a:cxnLst/>
              <a:rect l="l" t="t" r="r" b="b"/>
              <a:pathLst>
                <a:path w="104775" h="551180">
                  <a:moveTo>
                    <a:pt x="0" y="0"/>
                  </a:moveTo>
                  <a:lnTo>
                    <a:pt x="24866" y="36563"/>
                  </a:lnTo>
                  <a:lnTo>
                    <a:pt x="33223" y="52235"/>
                  </a:lnTo>
                  <a:lnTo>
                    <a:pt x="37198" y="60172"/>
                  </a:lnTo>
                  <a:lnTo>
                    <a:pt x="56832" y="110121"/>
                  </a:lnTo>
                  <a:lnTo>
                    <a:pt x="71678" y="161315"/>
                  </a:lnTo>
                  <a:lnTo>
                    <a:pt x="82740" y="213550"/>
                  </a:lnTo>
                  <a:lnTo>
                    <a:pt x="91097" y="266420"/>
                  </a:lnTo>
                  <a:lnTo>
                    <a:pt x="96951" y="319697"/>
                  </a:lnTo>
                  <a:lnTo>
                    <a:pt x="100711" y="372986"/>
                  </a:lnTo>
                  <a:lnTo>
                    <a:pt x="103428" y="444030"/>
                  </a:lnTo>
                  <a:lnTo>
                    <a:pt x="104051" y="479755"/>
                  </a:lnTo>
                  <a:lnTo>
                    <a:pt x="104267" y="551014"/>
                  </a:lnTo>
                </a:path>
              </a:pathLst>
            </a:custGeom>
            <a:ln w="5854">
              <a:solidFill>
                <a:srgbClr val="231F20"/>
              </a:solidFill>
            </a:ln>
          </p:spPr>
          <p:txBody>
            <a:bodyPr wrap="square" lIns="0" tIns="0" rIns="0" bIns="0" rtlCol="0"/>
            <a:lstStyle/>
            <a:p/>
          </p:txBody>
        </p:sp>
        <p:sp>
          <p:nvSpPr>
            <p:cNvPr id="1463" name="object 1463" descr=""/>
            <p:cNvSpPr/>
            <p:nvPr/>
          </p:nvSpPr>
          <p:spPr>
            <a:xfrm>
              <a:off x="6069312" y="1589174"/>
              <a:ext cx="104139" cy="1098550"/>
            </a:xfrm>
            <a:custGeom>
              <a:avLst/>
              <a:gdLst/>
              <a:ahLst/>
              <a:cxnLst/>
              <a:rect l="l" t="t" r="r" b="b"/>
              <a:pathLst>
                <a:path w="104139" h="1098550">
                  <a:moveTo>
                    <a:pt x="0" y="1098270"/>
                  </a:moveTo>
                  <a:lnTo>
                    <a:pt x="215" y="1098054"/>
                  </a:lnTo>
                  <a:lnTo>
                    <a:pt x="838" y="1097216"/>
                  </a:lnTo>
                  <a:lnTo>
                    <a:pt x="1676" y="1096175"/>
                  </a:lnTo>
                  <a:lnTo>
                    <a:pt x="2717" y="1094714"/>
                  </a:lnTo>
                  <a:lnTo>
                    <a:pt x="4178" y="1092834"/>
                  </a:lnTo>
                  <a:lnTo>
                    <a:pt x="5435" y="1091158"/>
                  </a:lnTo>
                  <a:lnTo>
                    <a:pt x="29044" y="1054176"/>
                  </a:lnTo>
                  <a:lnTo>
                    <a:pt x="47434" y="1013637"/>
                  </a:lnTo>
                  <a:lnTo>
                    <a:pt x="61849" y="971435"/>
                  </a:lnTo>
                  <a:lnTo>
                    <a:pt x="75222" y="920445"/>
                  </a:lnTo>
                  <a:lnTo>
                    <a:pt x="85255" y="868845"/>
                  </a:lnTo>
                  <a:lnTo>
                    <a:pt x="92570" y="815759"/>
                  </a:lnTo>
                  <a:lnTo>
                    <a:pt x="97790" y="762063"/>
                  </a:lnTo>
                  <a:lnTo>
                    <a:pt x="100926" y="709612"/>
                  </a:lnTo>
                  <a:lnTo>
                    <a:pt x="102806" y="657174"/>
                  </a:lnTo>
                  <a:lnTo>
                    <a:pt x="103441" y="620179"/>
                  </a:lnTo>
                  <a:lnTo>
                    <a:pt x="103441" y="612241"/>
                  </a:lnTo>
                  <a:lnTo>
                    <a:pt x="103441" y="603669"/>
                  </a:lnTo>
                  <a:lnTo>
                    <a:pt x="103644" y="594486"/>
                  </a:lnTo>
                  <a:lnTo>
                    <a:pt x="103644" y="584657"/>
                  </a:lnTo>
                  <a:lnTo>
                    <a:pt x="103644" y="581101"/>
                  </a:lnTo>
                  <a:lnTo>
                    <a:pt x="103644" y="503580"/>
                  </a:lnTo>
                  <a:lnTo>
                    <a:pt x="103441" y="494398"/>
                  </a:lnTo>
                  <a:lnTo>
                    <a:pt x="103441" y="485825"/>
                  </a:lnTo>
                  <a:lnTo>
                    <a:pt x="103441" y="478091"/>
                  </a:lnTo>
                  <a:lnTo>
                    <a:pt x="103225" y="459079"/>
                  </a:lnTo>
                  <a:lnTo>
                    <a:pt x="101765" y="407047"/>
                  </a:lnTo>
                  <a:lnTo>
                    <a:pt x="99047" y="353136"/>
                  </a:lnTo>
                  <a:lnTo>
                    <a:pt x="94449" y="299643"/>
                  </a:lnTo>
                  <a:lnTo>
                    <a:pt x="87972" y="247192"/>
                  </a:lnTo>
                  <a:lnTo>
                    <a:pt x="78981" y="195376"/>
                  </a:lnTo>
                  <a:lnTo>
                    <a:pt x="66662" y="143141"/>
                  </a:lnTo>
                  <a:lnTo>
                    <a:pt x="56210" y="109080"/>
                  </a:lnTo>
                  <a:lnTo>
                    <a:pt x="53492" y="100723"/>
                  </a:lnTo>
                  <a:lnTo>
                    <a:pt x="50571" y="92786"/>
                  </a:lnTo>
                  <a:lnTo>
                    <a:pt x="47434" y="84213"/>
                  </a:lnTo>
                  <a:lnTo>
                    <a:pt x="44094" y="75857"/>
                  </a:lnTo>
                  <a:lnTo>
                    <a:pt x="40538" y="67919"/>
                  </a:lnTo>
                  <a:lnTo>
                    <a:pt x="37198" y="60185"/>
                  </a:lnTo>
                  <a:lnTo>
                    <a:pt x="33223" y="52031"/>
                  </a:lnTo>
                  <a:lnTo>
                    <a:pt x="10655" y="14427"/>
                  </a:lnTo>
                  <a:lnTo>
                    <a:pt x="5435" y="7111"/>
                  </a:lnTo>
                  <a:lnTo>
                    <a:pt x="4178" y="5435"/>
                  </a:lnTo>
                  <a:lnTo>
                    <a:pt x="2717" y="3555"/>
                  </a:lnTo>
                  <a:lnTo>
                    <a:pt x="1676" y="2095"/>
                  </a:lnTo>
                  <a:lnTo>
                    <a:pt x="838" y="1054"/>
                  </a:lnTo>
                  <a:lnTo>
                    <a:pt x="215" y="215"/>
                  </a:lnTo>
                  <a:lnTo>
                    <a:pt x="0" y="0"/>
                  </a:lnTo>
                </a:path>
              </a:pathLst>
            </a:custGeom>
            <a:ln w="5854">
              <a:solidFill>
                <a:srgbClr val="231F20"/>
              </a:solidFill>
            </a:ln>
          </p:spPr>
          <p:txBody>
            <a:bodyPr wrap="square" lIns="0" tIns="0" rIns="0" bIns="0" rtlCol="0"/>
            <a:lstStyle/>
            <a:p/>
          </p:txBody>
        </p:sp>
        <p:sp>
          <p:nvSpPr>
            <p:cNvPr id="1464" name="object 1464" descr=""/>
            <p:cNvSpPr/>
            <p:nvPr/>
          </p:nvSpPr>
          <p:spPr>
            <a:xfrm>
              <a:off x="6071612" y="2138313"/>
              <a:ext cx="104775" cy="551180"/>
            </a:xfrm>
            <a:custGeom>
              <a:avLst/>
              <a:gdLst/>
              <a:ahLst/>
              <a:cxnLst/>
              <a:rect l="l" t="t" r="r" b="b"/>
              <a:pathLst>
                <a:path w="104775" h="551180">
                  <a:moveTo>
                    <a:pt x="104266" y="0"/>
                  </a:moveTo>
                  <a:lnTo>
                    <a:pt x="104051" y="71247"/>
                  </a:lnTo>
                  <a:lnTo>
                    <a:pt x="102387" y="142506"/>
                  </a:lnTo>
                  <a:lnTo>
                    <a:pt x="98424" y="213550"/>
                  </a:lnTo>
                  <a:lnTo>
                    <a:pt x="93408" y="266420"/>
                  </a:lnTo>
                  <a:lnTo>
                    <a:pt x="91097" y="283972"/>
                  </a:lnTo>
                  <a:lnTo>
                    <a:pt x="88811" y="301523"/>
                  </a:lnTo>
                  <a:lnTo>
                    <a:pt x="79616" y="354177"/>
                  </a:lnTo>
                  <a:lnTo>
                    <a:pt x="67284" y="406209"/>
                  </a:lnTo>
                  <a:lnTo>
                    <a:pt x="50990" y="457606"/>
                  </a:lnTo>
                  <a:lnTo>
                    <a:pt x="33426" y="498563"/>
                  </a:lnTo>
                  <a:lnTo>
                    <a:pt x="29248" y="506298"/>
                  </a:lnTo>
                  <a:lnTo>
                    <a:pt x="25069" y="514235"/>
                  </a:lnTo>
                  <a:lnTo>
                    <a:pt x="20472" y="521754"/>
                  </a:lnTo>
                  <a:lnTo>
                    <a:pt x="15671" y="529272"/>
                  </a:lnTo>
                  <a:lnTo>
                    <a:pt x="10655" y="536803"/>
                  </a:lnTo>
                  <a:lnTo>
                    <a:pt x="5219" y="544118"/>
                  </a:lnTo>
                  <a:lnTo>
                    <a:pt x="0" y="551014"/>
                  </a:lnTo>
                </a:path>
              </a:pathLst>
            </a:custGeom>
            <a:ln w="5854">
              <a:solidFill>
                <a:srgbClr val="231F20"/>
              </a:solidFill>
            </a:ln>
          </p:spPr>
          <p:txBody>
            <a:bodyPr wrap="square" lIns="0" tIns="0" rIns="0" bIns="0" rtlCol="0"/>
            <a:lstStyle/>
            <a:p/>
          </p:txBody>
        </p:sp>
        <p:pic>
          <p:nvPicPr>
            <p:cNvPr id="1465" name="object 1465" descr=""/>
            <p:cNvPicPr/>
            <p:nvPr/>
          </p:nvPicPr>
          <p:blipFill>
            <a:blip r:embed="rId12" cstate="print"/>
            <a:stretch>
              <a:fillRect/>
            </a:stretch>
          </p:blipFill>
          <p:spPr>
            <a:xfrm>
              <a:off x="4790507" y="2566665"/>
              <a:ext cx="69377" cy="128929"/>
            </a:xfrm>
            <a:prstGeom prst="rect">
              <a:avLst/>
            </a:prstGeom>
          </p:spPr>
        </p:pic>
        <p:pic>
          <p:nvPicPr>
            <p:cNvPr id="1466" name="object 1466" descr=""/>
            <p:cNvPicPr/>
            <p:nvPr/>
          </p:nvPicPr>
          <p:blipFill>
            <a:blip r:embed="rId13" cstate="print"/>
            <a:stretch>
              <a:fillRect/>
            </a:stretch>
          </p:blipFill>
          <p:spPr>
            <a:xfrm>
              <a:off x="4790512" y="1580816"/>
              <a:ext cx="69378" cy="129150"/>
            </a:xfrm>
            <a:prstGeom prst="rect">
              <a:avLst/>
            </a:prstGeom>
          </p:spPr>
        </p:pic>
        <p:sp>
          <p:nvSpPr>
            <p:cNvPr id="1467" name="object 1467" descr=""/>
            <p:cNvSpPr/>
            <p:nvPr/>
          </p:nvSpPr>
          <p:spPr>
            <a:xfrm>
              <a:off x="6076417" y="1583748"/>
              <a:ext cx="105410" cy="554990"/>
            </a:xfrm>
            <a:custGeom>
              <a:avLst/>
              <a:gdLst/>
              <a:ahLst/>
              <a:cxnLst/>
              <a:rect l="l" t="t" r="r" b="b"/>
              <a:pathLst>
                <a:path w="105410" h="554989">
                  <a:moveTo>
                    <a:pt x="0" y="0"/>
                  </a:moveTo>
                  <a:lnTo>
                    <a:pt x="215" y="419"/>
                  </a:lnTo>
                  <a:lnTo>
                    <a:pt x="838" y="1257"/>
                  </a:lnTo>
                  <a:lnTo>
                    <a:pt x="1460" y="2298"/>
                  </a:lnTo>
                  <a:lnTo>
                    <a:pt x="25069" y="36982"/>
                  </a:lnTo>
                  <a:lnTo>
                    <a:pt x="44500" y="76682"/>
                  </a:lnTo>
                  <a:lnTo>
                    <a:pt x="59766" y="118681"/>
                  </a:lnTo>
                  <a:lnTo>
                    <a:pt x="72085" y="161734"/>
                  </a:lnTo>
                  <a:lnTo>
                    <a:pt x="83375" y="214172"/>
                  </a:lnTo>
                  <a:lnTo>
                    <a:pt x="91935" y="267881"/>
                  </a:lnTo>
                  <a:lnTo>
                    <a:pt x="97790" y="320738"/>
                  </a:lnTo>
                  <a:lnTo>
                    <a:pt x="101549" y="374230"/>
                  </a:lnTo>
                  <a:lnTo>
                    <a:pt x="103847" y="427736"/>
                  </a:lnTo>
                  <a:lnTo>
                    <a:pt x="104482" y="445287"/>
                  </a:lnTo>
                  <a:lnTo>
                    <a:pt x="104686" y="463664"/>
                  </a:lnTo>
                  <a:lnTo>
                    <a:pt x="105105" y="482676"/>
                  </a:lnTo>
                  <a:lnTo>
                    <a:pt x="105105" y="490626"/>
                  </a:lnTo>
                  <a:lnTo>
                    <a:pt x="105105" y="499402"/>
                  </a:lnTo>
                  <a:lnTo>
                    <a:pt x="105105" y="508596"/>
                  </a:lnTo>
                  <a:lnTo>
                    <a:pt x="105308" y="518617"/>
                  </a:lnTo>
                  <a:lnTo>
                    <a:pt x="105308" y="553313"/>
                  </a:lnTo>
                  <a:lnTo>
                    <a:pt x="105308" y="554570"/>
                  </a:lnTo>
                </a:path>
              </a:pathLst>
            </a:custGeom>
            <a:ln w="5854">
              <a:solidFill>
                <a:srgbClr val="231F20"/>
              </a:solidFill>
            </a:ln>
          </p:spPr>
          <p:txBody>
            <a:bodyPr wrap="square" lIns="0" tIns="0" rIns="0" bIns="0" rtlCol="0"/>
            <a:lstStyle/>
            <a:p/>
          </p:txBody>
        </p:sp>
        <p:sp>
          <p:nvSpPr>
            <p:cNvPr id="1468" name="object 1468" descr=""/>
            <p:cNvSpPr/>
            <p:nvPr/>
          </p:nvSpPr>
          <p:spPr>
            <a:xfrm>
              <a:off x="6073915" y="1585622"/>
              <a:ext cx="105410" cy="553085"/>
            </a:xfrm>
            <a:custGeom>
              <a:avLst/>
              <a:gdLst/>
              <a:ahLst/>
              <a:cxnLst/>
              <a:rect l="l" t="t" r="r" b="b"/>
              <a:pathLst>
                <a:path w="105410" h="553085">
                  <a:moveTo>
                    <a:pt x="104889" y="552691"/>
                  </a:moveTo>
                  <a:lnTo>
                    <a:pt x="104673" y="481444"/>
                  </a:lnTo>
                  <a:lnTo>
                    <a:pt x="103009" y="409981"/>
                  </a:lnTo>
                  <a:lnTo>
                    <a:pt x="99034" y="338721"/>
                  </a:lnTo>
                  <a:lnTo>
                    <a:pt x="95694" y="303199"/>
                  </a:lnTo>
                  <a:lnTo>
                    <a:pt x="93814" y="285445"/>
                  </a:lnTo>
                  <a:lnTo>
                    <a:pt x="86499" y="232359"/>
                  </a:lnTo>
                  <a:lnTo>
                    <a:pt x="76263" y="179705"/>
                  </a:lnTo>
                  <a:lnTo>
                    <a:pt x="62674" y="127889"/>
                  </a:lnTo>
                  <a:lnTo>
                    <a:pt x="44704" y="77114"/>
                  </a:lnTo>
                  <a:lnTo>
                    <a:pt x="25069" y="36779"/>
                  </a:lnTo>
                  <a:lnTo>
                    <a:pt x="5219" y="6692"/>
                  </a:lnTo>
                  <a:lnTo>
                    <a:pt x="0" y="0"/>
                  </a:lnTo>
                </a:path>
              </a:pathLst>
            </a:custGeom>
            <a:ln w="5854">
              <a:solidFill>
                <a:srgbClr val="231F20"/>
              </a:solidFill>
            </a:ln>
          </p:spPr>
          <p:txBody>
            <a:bodyPr wrap="square" lIns="0" tIns="0" rIns="0" bIns="0" rtlCol="0"/>
            <a:lstStyle/>
            <a:p/>
          </p:txBody>
        </p:sp>
        <p:sp>
          <p:nvSpPr>
            <p:cNvPr id="1469" name="object 1469" descr=""/>
            <p:cNvSpPr/>
            <p:nvPr/>
          </p:nvSpPr>
          <p:spPr>
            <a:xfrm>
              <a:off x="6076424" y="2138313"/>
              <a:ext cx="105410" cy="554355"/>
            </a:xfrm>
            <a:custGeom>
              <a:avLst/>
              <a:gdLst/>
              <a:ahLst/>
              <a:cxnLst/>
              <a:rect l="l" t="t" r="r" b="b"/>
              <a:pathLst>
                <a:path w="105410" h="554355">
                  <a:moveTo>
                    <a:pt x="105308" y="0"/>
                  </a:moveTo>
                  <a:lnTo>
                    <a:pt x="105308" y="0"/>
                  </a:lnTo>
                  <a:lnTo>
                    <a:pt x="105308" y="35941"/>
                  </a:lnTo>
                  <a:lnTo>
                    <a:pt x="105092" y="45758"/>
                  </a:lnTo>
                  <a:lnTo>
                    <a:pt x="105092" y="55168"/>
                  </a:lnTo>
                  <a:lnTo>
                    <a:pt x="105092" y="63728"/>
                  </a:lnTo>
                  <a:lnTo>
                    <a:pt x="105092" y="71678"/>
                  </a:lnTo>
                  <a:lnTo>
                    <a:pt x="104686" y="90690"/>
                  </a:lnTo>
                  <a:lnTo>
                    <a:pt x="104470" y="109067"/>
                  </a:lnTo>
                  <a:lnTo>
                    <a:pt x="103847" y="126631"/>
                  </a:lnTo>
                  <a:lnTo>
                    <a:pt x="103428" y="143344"/>
                  </a:lnTo>
                  <a:lnTo>
                    <a:pt x="100507" y="197878"/>
                  </a:lnTo>
                  <a:lnTo>
                    <a:pt x="95897" y="251586"/>
                  </a:lnTo>
                  <a:lnTo>
                    <a:pt x="89433" y="304647"/>
                  </a:lnTo>
                  <a:lnTo>
                    <a:pt x="80225" y="357098"/>
                  </a:lnTo>
                  <a:lnTo>
                    <a:pt x="67487" y="409549"/>
                  </a:lnTo>
                  <a:lnTo>
                    <a:pt x="54317" y="452170"/>
                  </a:lnTo>
                  <a:lnTo>
                    <a:pt x="37604" y="493344"/>
                  </a:lnTo>
                  <a:lnTo>
                    <a:pt x="15874" y="532409"/>
                  </a:lnTo>
                  <a:lnTo>
                    <a:pt x="1460" y="552259"/>
                  </a:lnTo>
                  <a:lnTo>
                    <a:pt x="825" y="553313"/>
                  </a:lnTo>
                  <a:lnTo>
                    <a:pt x="203" y="554139"/>
                  </a:lnTo>
                  <a:lnTo>
                    <a:pt x="0" y="554355"/>
                  </a:lnTo>
                </a:path>
              </a:pathLst>
            </a:custGeom>
            <a:ln w="5854">
              <a:solidFill>
                <a:srgbClr val="231F20"/>
              </a:solidFill>
            </a:ln>
          </p:spPr>
          <p:txBody>
            <a:bodyPr wrap="square" lIns="0" tIns="0" rIns="0" bIns="0" rtlCol="0"/>
            <a:lstStyle/>
            <a:p/>
          </p:txBody>
        </p:sp>
        <p:sp>
          <p:nvSpPr>
            <p:cNvPr id="1470" name="object 1470" descr=""/>
            <p:cNvSpPr/>
            <p:nvPr/>
          </p:nvSpPr>
          <p:spPr>
            <a:xfrm>
              <a:off x="6073913" y="2138313"/>
              <a:ext cx="105410" cy="553085"/>
            </a:xfrm>
            <a:custGeom>
              <a:avLst/>
              <a:gdLst/>
              <a:ahLst/>
              <a:cxnLst/>
              <a:rect l="l" t="t" r="r" b="b"/>
              <a:pathLst>
                <a:path w="105410" h="553085">
                  <a:moveTo>
                    <a:pt x="0" y="552678"/>
                  </a:moveTo>
                  <a:lnTo>
                    <a:pt x="25285" y="515696"/>
                  </a:lnTo>
                  <a:lnTo>
                    <a:pt x="44919" y="475373"/>
                  </a:lnTo>
                  <a:lnTo>
                    <a:pt x="62890" y="424383"/>
                  </a:lnTo>
                  <a:lnTo>
                    <a:pt x="76466" y="372148"/>
                  </a:lnTo>
                  <a:lnTo>
                    <a:pt x="86512" y="319697"/>
                  </a:lnTo>
                  <a:lnTo>
                    <a:pt x="93814" y="266827"/>
                  </a:lnTo>
                  <a:lnTo>
                    <a:pt x="99034" y="213753"/>
                  </a:lnTo>
                  <a:lnTo>
                    <a:pt x="103009" y="142709"/>
                  </a:lnTo>
                  <a:lnTo>
                    <a:pt x="104686" y="71247"/>
                  </a:lnTo>
                  <a:lnTo>
                    <a:pt x="104889" y="0"/>
                  </a:lnTo>
                </a:path>
              </a:pathLst>
            </a:custGeom>
            <a:ln w="5854">
              <a:solidFill>
                <a:srgbClr val="231F20"/>
              </a:solidFill>
            </a:ln>
          </p:spPr>
          <p:txBody>
            <a:bodyPr wrap="square" lIns="0" tIns="0" rIns="0" bIns="0" rtlCol="0"/>
            <a:lstStyle/>
            <a:p/>
          </p:txBody>
        </p:sp>
        <p:sp>
          <p:nvSpPr>
            <p:cNvPr id="1471" name="object 1471" descr=""/>
            <p:cNvSpPr/>
            <p:nvPr/>
          </p:nvSpPr>
          <p:spPr>
            <a:xfrm>
              <a:off x="5039172" y="2806135"/>
              <a:ext cx="426720" cy="43180"/>
            </a:xfrm>
            <a:custGeom>
              <a:avLst/>
              <a:gdLst/>
              <a:ahLst/>
              <a:cxnLst/>
              <a:rect l="l" t="t" r="r" b="b"/>
              <a:pathLst>
                <a:path w="426720" h="43180">
                  <a:moveTo>
                    <a:pt x="426262" y="42621"/>
                  </a:moveTo>
                  <a:lnTo>
                    <a:pt x="372351" y="42405"/>
                  </a:lnTo>
                  <a:lnTo>
                    <a:pt x="318439" y="41782"/>
                  </a:lnTo>
                  <a:lnTo>
                    <a:pt x="264744" y="39903"/>
                  </a:lnTo>
                  <a:lnTo>
                    <a:pt x="211251" y="36563"/>
                  </a:lnTo>
                  <a:lnTo>
                    <a:pt x="157759" y="31330"/>
                  </a:lnTo>
                  <a:lnTo>
                    <a:pt x="104686" y="24028"/>
                  </a:lnTo>
                  <a:lnTo>
                    <a:pt x="65189" y="16497"/>
                  </a:lnTo>
                  <a:lnTo>
                    <a:pt x="25908" y="7099"/>
                  </a:lnTo>
                  <a:lnTo>
                    <a:pt x="12738" y="3543"/>
                  </a:lnTo>
                  <a:lnTo>
                    <a:pt x="0" y="0"/>
                  </a:lnTo>
                </a:path>
              </a:pathLst>
            </a:custGeom>
            <a:ln w="5854">
              <a:solidFill>
                <a:srgbClr val="231F20"/>
              </a:solidFill>
            </a:ln>
          </p:spPr>
          <p:txBody>
            <a:bodyPr wrap="square" lIns="0" tIns="0" rIns="0" bIns="0" rtlCol="0"/>
            <a:lstStyle/>
            <a:p/>
          </p:txBody>
        </p:sp>
        <p:sp>
          <p:nvSpPr>
            <p:cNvPr id="1472" name="object 1472" descr=""/>
            <p:cNvSpPr/>
            <p:nvPr/>
          </p:nvSpPr>
          <p:spPr>
            <a:xfrm>
              <a:off x="5040010" y="2803202"/>
              <a:ext cx="425450" cy="43180"/>
            </a:xfrm>
            <a:custGeom>
              <a:avLst/>
              <a:gdLst/>
              <a:ahLst/>
              <a:cxnLst/>
              <a:rect l="l" t="t" r="r" b="b"/>
              <a:pathLst>
                <a:path w="425450" h="43180">
                  <a:moveTo>
                    <a:pt x="0" y="0"/>
                  </a:moveTo>
                  <a:lnTo>
                    <a:pt x="622" y="215"/>
                  </a:lnTo>
                  <a:lnTo>
                    <a:pt x="1879" y="622"/>
                  </a:lnTo>
                  <a:lnTo>
                    <a:pt x="3759" y="1054"/>
                  </a:lnTo>
                  <a:lnTo>
                    <a:pt x="6477" y="1879"/>
                  </a:lnTo>
                  <a:lnTo>
                    <a:pt x="52031" y="13792"/>
                  </a:lnTo>
                  <a:lnTo>
                    <a:pt x="90893" y="21729"/>
                  </a:lnTo>
                  <a:lnTo>
                    <a:pt x="129336" y="27787"/>
                  </a:lnTo>
                  <a:lnTo>
                    <a:pt x="155460" y="31140"/>
                  </a:lnTo>
                  <a:lnTo>
                    <a:pt x="168833" y="32804"/>
                  </a:lnTo>
                  <a:lnTo>
                    <a:pt x="182626" y="34061"/>
                  </a:lnTo>
                  <a:lnTo>
                    <a:pt x="196621" y="35521"/>
                  </a:lnTo>
                  <a:lnTo>
                    <a:pt x="210832" y="36563"/>
                  </a:lnTo>
                  <a:lnTo>
                    <a:pt x="223786" y="37604"/>
                  </a:lnTo>
                  <a:lnTo>
                    <a:pt x="237159" y="38442"/>
                  </a:lnTo>
                  <a:lnTo>
                    <a:pt x="250532" y="39281"/>
                  </a:lnTo>
                  <a:lnTo>
                    <a:pt x="264325" y="39916"/>
                  </a:lnTo>
                  <a:lnTo>
                    <a:pt x="277279" y="40538"/>
                  </a:lnTo>
                  <a:lnTo>
                    <a:pt x="290652" y="40957"/>
                  </a:lnTo>
                  <a:lnTo>
                    <a:pt x="304241" y="41376"/>
                  </a:lnTo>
                  <a:lnTo>
                    <a:pt x="318033" y="41795"/>
                  </a:lnTo>
                  <a:lnTo>
                    <a:pt x="330771" y="41998"/>
                  </a:lnTo>
                  <a:lnTo>
                    <a:pt x="344144" y="42214"/>
                  </a:lnTo>
                  <a:lnTo>
                    <a:pt x="357720" y="42418"/>
                  </a:lnTo>
                  <a:lnTo>
                    <a:pt x="371729" y="42418"/>
                  </a:lnTo>
                  <a:lnTo>
                    <a:pt x="377571" y="42621"/>
                  </a:lnTo>
                  <a:lnTo>
                    <a:pt x="383844" y="42621"/>
                  </a:lnTo>
                  <a:lnTo>
                    <a:pt x="390944" y="42621"/>
                  </a:lnTo>
                  <a:lnTo>
                    <a:pt x="398678" y="42621"/>
                  </a:lnTo>
                  <a:lnTo>
                    <a:pt x="425424" y="42621"/>
                  </a:lnTo>
                </a:path>
              </a:pathLst>
            </a:custGeom>
            <a:ln w="5854">
              <a:solidFill>
                <a:srgbClr val="231F20"/>
              </a:solidFill>
            </a:ln>
          </p:spPr>
          <p:txBody>
            <a:bodyPr wrap="square" lIns="0" tIns="0" rIns="0" bIns="0" rtlCol="0"/>
            <a:lstStyle/>
            <a:p/>
          </p:txBody>
        </p:sp>
        <p:sp>
          <p:nvSpPr>
            <p:cNvPr id="1473" name="object 1473" descr=""/>
            <p:cNvSpPr/>
            <p:nvPr/>
          </p:nvSpPr>
          <p:spPr>
            <a:xfrm>
              <a:off x="5465429" y="1430802"/>
              <a:ext cx="425450" cy="43180"/>
            </a:xfrm>
            <a:custGeom>
              <a:avLst/>
              <a:gdLst/>
              <a:ahLst/>
              <a:cxnLst/>
              <a:rect l="l" t="t" r="r" b="b"/>
              <a:pathLst>
                <a:path w="425450" h="43180">
                  <a:moveTo>
                    <a:pt x="425437" y="42621"/>
                  </a:moveTo>
                  <a:lnTo>
                    <a:pt x="424815" y="42405"/>
                  </a:lnTo>
                  <a:lnTo>
                    <a:pt x="423557" y="41998"/>
                  </a:lnTo>
                  <a:lnTo>
                    <a:pt x="421678" y="41363"/>
                  </a:lnTo>
                  <a:lnTo>
                    <a:pt x="418960" y="40741"/>
                  </a:lnTo>
                  <a:lnTo>
                    <a:pt x="415404" y="39700"/>
                  </a:lnTo>
                  <a:lnTo>
                    <a:pt x="412483" y="38861"/>
                  </a:lnTo>
                  <a:lnTo>
                    <a:pt x="373608" y="28828"/>
                  </a:lnTo>
                  <a:lnTo>
                    <a:pt x="334543" y="20891"/>
                  </a:lnTo>
                  <a:lnTo>
                    <a:pt x="320954" y="18592"/>
                  </a:lnTo>
                  <a:lnTo>
                    <a:pt x="308635" y="16497"/>
                  </a:lnTo>
                  <a:lnTo>
                    <a:pt x="269773" y="11277"/>
                  </a:lnTo>
                  <a:lnTo>
                    <a:pt x="228600" y="7099"/>
                  </a:lnTo>
                  <a:lnTo>
                    <a:pt x="188074" y="4178"/>
                  </a:lnTo>
                  <a:lnTo>
                    <a:pt x="174688" y="3340"/>
                  </a:lnTo>
                  <a:lnTo>
                    <a:pt x="160896" y="2705"/>
                  </a:lnTo>
                  <a:lnTo>
                    <a:pt x="147942" y="2082"/>
                  </a:lnTo>
                  <a:lnTo>
                    <a:pt x="134569" y="1460"/>
                  </a:lnTo>
                  <a:lnTo>
                    <a:pt x="121196" y="1041"/>
                  </a:lnTo>
                  <a:lnTo>
                    <a:pt x="107200" y="825"/>
                  </a:lnTo>
                  <a:lnTo>
                    <a:pt x="94449" y="406"/>
                  </a:lnTo>
                  <a:lnTo>
                    <a:pt x="81292" y="406"/>
                  </a:lnTo>
                  <a:lnTo>
                    <a:pt x="67716" y="203"/>
                  </a:lnTo>
                  <a:lnTo>
                    <a:pt x="53708" y="0"/>
                  </a:lnTo>
                  <a:lnTo>
                    <a:pt x="47866" y="0"/>
                  </a:lnTo>
                  <a:lnTo>
                    <a:pt x="41376" y="0"/>
                  </a:lnTo>
                  <a:lnTo>
                    <a:pt x="34480" y="0"/>
                  </a:lnTo>
                  <a:lnTo>
                    <a:pt x="26746" y="0"/>
                  </a:lnTo>
                  <a:lnTo>
                    <a:pt x="0" y="0"/>
                  </a:lnTo>
                </a:path>
              </a:pathLst>
            </a:custGeom>
            <a:ln w="5854">
              <a:solidFill>
                <a:srgbClr val="231F20"/>
              </a:solidFill>
            </a:ln>
          </p:spPr>
          <p:txBody>
            <a:bodyPr wrap="square" lIns="0" tIns="0" rIns="0" bIns="0" rtlCol="0"/>
            <a:lstStyle/>
            <a:p/>
          </p:txBody>
        </p:sp>
        <p:sp>
          <p:nvSpPr>
            <p:cNvPr id="1474" name="object 1474" descr=""/>
            <p:cNvSpPr/>
            <p:nvPr/>
          </p:nvSpPr>
          <p:spPr>
            <a:xfrm>
              <a:off x="5039173" y="1427875"/>
              <a:ext cx="852805" cy="43180"/>
            </a:xfrm>
            <a:custGeom>
              <a:avLst/>
              <a:gdLst/>
              <a:ahLst/>
              <a:cxnLst/>
              <a:rect l="l" t="t" r="r" b="b"/>
              <a:pathLst>
                <a:path w="852804" h="43180">
                  <a:moveTo>
                    <a:pt x="0" y="42621"/>
                  </a:moveTo>
                  <a:lnTo>
                    <a:pt x="39077" y="31965"/>
                  </a:lnTo>
                  <a:lnTo>
                    <a:pt x="78562" y="23393"/>
                  </a:lnTo>
                  <a:lnTo>
                    <a:pt x="131635" y="14414"/>
                  </a:lnTo>
                  <a:lnTo>
                    <a:pt x="184708" y="8356"/>
                  </a:lnTo>
                  <a:lnTo>
                    <a:pt x="238201" y="4178"/>
                  </a:lnTo>
                  <a:lnTo>
                    <a:pt x="291909" y="1460"/>
                  </a:lnTo>
                  <a:lnTo>
                    <a:pt x="345605" y="406"/>
                  </a:lnTo>
                  <a:lnTo>
                    <a:pt x="372351" y="0"/>
                  </a:lnTo>
                  <a:lnTo>
                    <a:pt x="426262" y="0"/>
                  </a:lnTo>
                  <a:lnTo>
                    <a:pt x="480174" y="0"/>
                  </a:lnTo>
                  <a:lnTo>
                    <a:pt x="534085" y="825"/>
                  </a:lnTo>
                  <a:lnTo>
                    <a:pt x="587781" y="2705"/>
                  </a:lnTo>
                  <a:lnTo>
                    <a:pt x="641273" y="6057"/>
                  </a:lnTo>
                  <a:lnTo>
                    <a:pt x="694766" y="11074"/>
                  </a:lnTo>
                  <a:lnTo>
                    <a:pt x="747839" y="18592"/>
                  </a:lnTo>
                  <a:lnTo>
                    <a:pt x="787336" y="26111"/>
                  </a:lnTo>
                  <a:lnTo>
                    <a:pt x="800506" y="28828"/>
                  </a:lnTo>
                  <a:lnTo>
                    <a:pt x="813663" y="31965"/>
                  </a:lnTo>
                  <a:lnTo>
                    <a:pt x="826617" y="35305"/>
                  </a:lnTo>
                  <a:lnTo>
                    <a:pt x="839787" y="39065"/>
                  </a:lnTo>
                  <a:lnTo>
                    <a:pt x="852525" y="42621"/>
                  </a:lnTo>
                </a:path>
              </a:pathLst>
            </a:custGeom>
            <a:ln w="5854">
              <a:solidFill>
                <a:srgbClr val="231F20"/>
              </a:solidFill>
            </a:ln>
          </p:spPr>
          <p:txBody>
            <a:bodyPr wrap="square" lIns="0" tIns="0" rIns="0" bIns="0" rtlCol="0"/>
            <a:lstStyle/>
            <a:p/>
          </p:txBody>
        </p:sp>
        <p:sp>
          <p:nvSpPr>
            <p:cNvPr id="1475" name="object 1475" descr=""/>
            <p:cNvSpPr/>
            <p:nvPr/>
          </p:nvSpPr>
          <p:spPr>
            <a:xfrm>
              <a:off x="5040010" y="1430796"/>
              <a:ext cx="425450" cy="43180"/>
            </a:xfrm>
            <a:custGeom>
              <a:avLst/>
              <a:gdLst/>
              <a:ahLst/>
              <a:cxnLst/>
              <a:rect l="l" t="t" r="r" b="b"/>
              <a:pathLst>
                <a:path w="425450" h="43180">
                  <a:moveTo>
                    <a:pt x="425424" y="0"/>
                  </a:moveTo>
                  <a:lnTo>
                    <a:pt x="371716" y="0"/>
                  </a:lnTo>
                  <a:lnTo>
                    <a:pt x="357720" y="203"/>
                  </a:lnTo>
                  <a:lnTo>
                    <a:pt x="344144" y="419"/>
                  </a:lnTo>
                  <a:lnTo>
                    <a:pt x="330771" y="622"/>
                  </a:lnTo>
                  <a:lnTo>
                    <a:pt x="318020" y="825"/>
                  </a:lnTo>
                  <a:lnTo>
                    <a:pt x="304241" y="1041"/>
                  </a:lnTo>
                  <a:lnTo>
                    <a:pt x="290652" y="1460"/>
                  </a:lnTo>
                  <a:lnTo>
                    <a:pt x="277279" y="2095"/>
                  </a:lnTo>
                  <a:lnTo>
                    <a:pt x="264325" y="2717"/>
                  </a:lnTo>
                  <a:lnTo>
                    <a:pt x="250532" y="3340"/>
                  </a:lnTo>
                  <a:lnTo>
                    <a:pt x="237159" y="4178"/>
                  </a:lnTo>
                  <a:lnTo>
                    <a:pt x="223786" y="5016"/>
                  </a:lnTo>
                  <a:lnTo>
                    <a:pt x="210832" y="5842"/>
                  </a:lnTo>
                  <a:lnTo>
                    <a:pt x="168833" y="9817"/>
                  </a:lnTo>
                  <a:lnTo>
                    <a:pt x="129336" y="14617"/>
                  </a:lnTo>
                  <a:lnTo>
                    <a:pt x="90893" y="20891"/>
                  </a:lnTo>
                  <a:lnTo>
                    <a:pt x="52031" y="28841"/>
                  </a:lnTo>
                  <a:lnTo>
                    <a:pt x="12953" y="38862"/>
                  </a:lnTo>
                  <a:lnTo>
                    <a:pt x="6476" y="40741"/>
                  </a:lnTo>
                  <a:lnTo>
                    <a:pt x="3759" y="41363"/>
                  </a:lnTo>
                  <a:lnTo>
                    <a:pt x="1879" y="41998"/>
                  </a:lnTo>
                  <a:lnTo>
                    <a:pt x="622" y="42418"/>
                  </a:lnTo>
                  <a:lnTo>
                    <a:pt x="0" y="42621"/>
                  </a:lnTo>
                </a:path>
              </a:pathLst>
            </a:custGeom>
            <a:ln w="5854">
              <a:solidFill>
                <a:srgbClr val="231F20"/>
              </a:solidFill>
            </a:ln>
          </p:spPr>
          <p:txBody>
            <a:bodyPr wrap="square" lIns="0" tIns="0" rIns="0" bIns="0" rtlCol="0"/>
            <a:lstStyle/>
            <a:p/>
          </p:txBody>
        </p:sp>
        <p:sp>
          <p:nvSpPr>
            <p:cNvPr id="1476" name="object 1476" descr=""/>
            <p:cNvSpPr/>
            <p:nvPr/>
          </p:nvSpPr>
          <p:spPr>
            <a:xfrm>
              <a:off x="5465441" y="2806130"/>
              <a:ext cx="426720" cy="43180"/>
            </a:xfrm>
            <a:custGeom>
              <a:avLst/>
              <a:gdLst/>
              <a:ahLst/>
              <a:cxnLst/>
              <a:rect l="l" t="t" r="r" b="b"/>
              <a:pathLst>
                <a:path w="426720" h="43180">
                  <a:moveTo>
                    <a:pt x="426262" y="0"/>
                  </a:moveTo>
                  <a:lnTo>
                    <a:pt x="413308" y="3556"/>
                  </a:lnTo>
                  <a:lnTo>
                    <a:pt x="400354" y="7315"/>
                  </a:lnTo>
                  <a:lnTo>
                    <a:pt x="387184" y="10655"/>
                  </a:lnTo>
                  <a:lnTo>
                    <a:pt x="347687" y="19227"/>
                  </a:lnTo>
                  <a:lnTo>
                    <a:pt x="294614" y="28003"/>
                  </a:lnTo>
                  <a:lnTo>
                    <a:pt x="241554" y="34264"/>
                  </a:lnTo>
                  <a:lnTo>
                    <a:pt x="188061" y="38442"/>
                  </a:lnTo>
                  <a:lnTo>
                    <a:pt x="134353" y="40957"/>
                  </a:lnTo>
                  <a:lnTo>
                    <a:pt x="80657" y="42202"/>
                  </a:lnTo>
                  <a:lnTo>
                    <a:pt x="53911" y="42418"/>
                  </a:lnTo>
                  <a:lnTo>
                    <a:pt x="0" y="42621"/>
                  </a:lnTo>
                </a:path>
              </a:pathLst>
            </a:custGeom>
            <a:ln w="5854">
              <a:solidFill>
                <a:srgbClr val="231F20"/>
              </a:solidFill>
            </a:ln>
          </p:spPr>
          <p:txBody>
            <a:bodyPr wrap="square" lIns="0" tIns="0" rIns="0" bIns="0" rtlCol="0"/>
            <a:lstStyle/>
            <a:p/>
          </p:txBody>
        </p:sp>
        <p:sp>
          <p:nvSpPr>
            <p:cNvPr id="1477" name="object 1477" descr=""/>
            <p:cNvSpPr/>
            <p:nvPr/>
          </p:nvSpPr>
          <p:spPr>
            <a:xfrm>
              <a:off x="5465434" y="2803207"/>
              <a:ext cx="425450" cy="43180"/>
            </a:xfrm>
            <a:custGeom>
              <a:avLst/>
              <a:gdLst/>
              <a:ahLst/>
              <a:cxnLst/>
              <a:rect l="l" t="t" r="r" b="b"/>
              <a:pathLst>
                <a:path w="425450" h="43180">
                  <a:moveTo>
                    <a:pt x="0" y="42621"/>
                  </a:moveTo>
                  <a:lnTo>
                    <a:pt x="53708" y="42405"/>
                  </a:lnTo>
                  <a:lnTo>
                    <a:pt x="67703" y="42405"/>
                  </a:lnTo>
                  <a:lnTo>
                    <a:pt x="81280" y="42202"/>
                  </a:lnTo>
                  <a:lnTo>
                    <a:pt x="94449" y="41998"/>
                  </a:lnTo>
                  <a:lnTo>
                    <a:pt x="107188" y="41782"/>
                  </a:lnTo>
                  <a:lnTo>
                    <a:pt x="121196" y="41363"/>
                  </a:lnTo>
                  <a:lnTo>
                    <a:pt x="134569" y="40944"/>
                  </a:lnTo>
                  <a:lnTo>
                    <a:pt x="147942" y="40525"/>
                  </a:lnTo>
                  <a:lnTo>
                    <a:pt x="160896" y="39903"/>
                  </a:lnTo>
                  <a:lnTo>
                    <a:pt x="174688" y="39281"/>
                  </a:lnTo>
                  <a:lnTo>
                    <a:pt x="188061" y="38442"/>
                  </a:lnTo>
                  <a:lnTo>
                    <a:pt x="201434" y="37604"/>
                  </a:lnTo>
                  <a:lnTo>
                    <a:pt x="214388" y="36563"/>
                  </a:lnTo>
                  <a:lnTo>
                    <a:pt x="228600" y="35509"/>
                  </a:lnTo>
                  <a:lnTo>
                    <a:pt x="269760" y="31330"/>
                  </a:lnTo>
                  <a:lnTo>
                    <a:pt x="295884" y="27787"/>
                  </a:lnTo>
                  <a:lnTo>
                    <a:pt x="308622" y="26111"/>
                  </a:lnTo>
                  <a:lnTo>
                    <a:pt x="347700" y="19215"/>
                  </a:lnTo>
                  <a:lnTo>
                    <a:pt x="386562" y="10655"/>
                  </a:lnTo>
                  <a:lnTo>
                    <a:pt x="421665" y="1041"/>
                  </a:lnTo>
                  <a:lnTo>
                    <a:pt x="423557" y="622"/>
                  </a:lnTo>
                  <a:lnTo>
                    <a:pt x="424802" y="203"/>
                  </a:lnTo>
                  <a:lnTo>
                    <a:pt x="425437" y="0"/>
                  </a:lnTo>
                </a:path>
              </a:pathLst>
            </a:custGeom>
            <a:ln w="5854">
              <a:solidFill>
                <a:srgbClr val="231F20"/>
              </a:solidFill>
            </a:ln>
          </p:spPr>
          <p:txBody>
            <a:bodyPr wrap="square" lIns="0" tIns="0" rIns="0" bIns="0" rtlCol="0"/>
            <a:lstStyle/>
            <a:p/>
          </p:txBody>
        </p:sp>
        <p:sp>
          <p:nvSpPr>
            <p:cNvPr id="1478" name="object 1478" descr=""/>
            <p:cNvSpPr/>
            <p:nvPr/>
          </p:nvSpPr>
          <p:spPr>
            <a:xfrm>
              <a:off x="5037711" y="2811563"/>
              <a:ext cx="427990" cy="43180"/>
            </a:xfrm>
            <a:custGeom>
              <a:avLst/>
              <a:gdLst/>
              <a:ahLst/>
              <a:cxnLst/>
              <a:rect l="l" t="t" r="r" b="b"/>
              <a:pathLst>
                <a:path w="427989" h="43180">
                  <a:moveTo>
                    <a:pt x="427723" y="43040"/>
                  </a:moveTo>
                  <a:lnTo>
                    <a:pt x="373811" y="42837"/>
                  </a:lnTo>
                  <a:lnTo>
                    <a:pt x="359600" y="42837"/>
                  </a:lnTo>
                  <a:lnTo>
                    <a:pt x="345808" y="42621"/>
                  </a:lnTo>
                  <a:lnTo>
                    <a:pt x="332651" y="42418"/>
                  </a:lnTo>
                  <a:lnTo>
                    <a:pt x="319697" y="42202"/>
                  </a:lnTo>
                  <a:lnTo>
                    <a:pt x="305701" y="41783"/>
                  </a:lnTo>
                  <a:lnTo>
                    <a:pt x="292112" y="41376"/>
                  </a:lnTo>
                  <a:lnTo>
                    <a:pt x="278739" y="40944"/>
                  </a:lnTo>
                  <a:lnTo>
                    <a:pt x="265785" y="40322"/>
                  </a:lnTo>
                  <a:lnTo>
                    <a:pt x="251993" y="39700"/>
                  </a:lnTo>
                  <a:lnTo>
                    <a:pt x="238417" y="38862"/>
                  </a:lnTo>
                  <a:lnTo>
                    <a:pt x="225043" y="38023"/>
                  </a:lnTo>
                  <a:lnTo>
                    <a:pt x="211874" y="36982"/>
                  </a:lnTo>
                  <a:lnTo>
                    <a:pt x="197662" y="35725"/>
                  </a:lnTo>
                  <a:lnTo>
                    <a:pt x="183464" y="34480"/>
                  </a:lnTo>
                  <a:lnTo>
                    <a:pt x="142925" y="29870"/>
                  </a:lnTo>
                  <a:lnTo>
                    <a:pt x="104889" y="24244"/>
                  </a:lnTo>
                  <a:lnTo>
                    <a:pt x="64985" y="16713"/>
                  </a:lnTo>
                  <a:lnTo>
                    <a:pt x="25907" y="7315"/>
                  </a:lnTo>
                  <a:lnTo>
                    <a:pt x="6476" y="1879"/>
                  </a:lnTo>
                  <a:lnTo>
                    <a:pt x="3555" y="1041"/>
                  </a:lnTo>
                  <a:lnTo>
                    <a:pt x="1663" y="622"/>
                  </a:lnTo>
                  <a:lnTo>
                    <a:pt x="419" y="203"/>
                  </a:lnTo>
                  <a:lnTo>
                    <a:pt x="0" y="0"/>
                  </a:lnTo>
                </a:path>
              </a:pathLst>
            </a:custGeom>
            <a:ln w="5854">
              <a:solidFill>
                <a:srgbClr val="231F20"/>
              </a:solidFill>
            </a:ln>
          </p:spPr>
          <p:txBody>
            <a:bodyPr wrap="square" lIns="0" tIns="0" rIns="0" bIns="0" rtlCol="0"/>
            <a:lstStyle/>
            <a:p/>
          </p:txBody>
        </p:sp>
        <p:sp>
          <p:nvSpPr>
            <p:cNvPr id="1479" name="object 1479" descr=""/>
            <p:cNvSpPr/>
            <p:nvPr/>
          </p:nvSpPr>
          <p:spPr>
            <a:xfrm>
              <a:off x="5038336" y="2808845"/>
              <a:ext cx="427355" cy="43180"/>
            </a:xfrm>
            <a:custGeom>
              <a:avLst/>
              <a:gdLst/>
              <a:ahLst/>
              <a:cxnLst/>
              <a:rect l="l" t="t" r="r" b="b"/>
              <a:pathLst>
                <a:path w="427354" h="43180">
                  <a:moveTo>
                    <a:pt x="0" y="0"/>
                  </a:moveTo>
                  <a:lnTo>
                    <a:pt x="39077" y="10655"/>
                  </a:lnTo>
                  <a:lnTo>
                    <a:pt x="78574" y="19431"/>
                  </a:lnTo>
                  <a:lnTo>
                    <a:pt x="131635" y="28206"/>
                  </a:lnTo>
                  <a:lnTo>
                    <a:pt x="184924" y="34480"/>
                  </a:lnTo>
                  <a:lnTo>
                    <a:pt x="238633" y="38658"/>
                  </a:lnTo>
                  <a:lnTo>
                    <a:pt x="292328" y="41160"/>
                  </a:lnTo>
                  <a:lnTo>
                    <a:pt x="346240" y="42418"/>
                  </a:lnTo>
                  <a:lnTo>
                    <a:pt x="373189" y="42621"/>
                  </a:lnTo>
                  <a:lnTo>
                    <a:pt x="427101" y="42837"/>
                  </a:lnTo>
                </a:path>
              </a:pathLst>
            </a:custGeom>
            <a:ln w="5854">
              <a:solidFill>
                <a:srgbClr val="231F20"/>
              </a:solidFill>
            </a:ln>
          </p:spPr>
          <p:txBody>
            <a:bodyPr wrap="square" lIns="0" tIns="0" rIns="0" bIns="0" rtlCol="0"/>
            <a:lstStyle/>
            <a:p/>
          </p:txBody>
        </p:sp>
        <p:sp>
          <p:nvSpPr>
            <p:cNvPr id="1480" name="object 1480" descr=""/>
            <p:cNvSpPr/>
            <p:nvPr/>
          </p:nvSpPr>
          <p:spPr>
            <a:xfrm>
              <a:off x="5465439" y="1424942"/>
              <a:ext cx="427355" cy="43180"/>
            </a:xfrm>
            <a:custGeom>
              <a:avLst/>
              <a:gdLst/>
              <a:ahLst/>
              <a:cxnLst/>
              <a:rect l="l" t="t" r="r" b="b"/>
              <a:pathLst>
                <a:path w="427354" h="43180">
                  <a:moveTo>
                    <a:pt x="427100" y="42837"/>
                  </a:moveTo>
                  <a:lnTo>
                    <a:pt x="388023" y="32181"/>
                  </a:lnTo>
                  <a:lnTo>
                    <a:pt x="348526" y="23406"/>
                  </a:lnTo>
                  <a:lnTo>
                    <a:pt x="295452" y="14630"/>
                  </a:lnTo>
                  <a:lnTo>
                    <a:pt x="242176" y="8356"/>
                  </a:lnTo>
                  <a:lnTo>
                    <a:pt x="188467" y="4178"/>
                  </a:lnTo>
                  <a:lnTo>
                    <a:pt x="134772" y="1676"/>
                  </a:lnTo>
                  <a:lnTo>
                    <a:pt x="80860" y="419"/>
                  </a:lnTo>
                  <a:lnTo>
                    <a:pt x="53911" y="0"/>
                  </a:lnTo>
                  <a:lnTo>
                    <a:pt x="0" y="0"/>
                  </a:lnTo>
                </a:path>
              </a:pathLst>
            </a:custGeom>
            <a:ln w="5854">
              <a:solidFill>
                <a:srgbClr val="231F20"/>
              </a:solidFill>
            </a:ln>
          </p:spPr>
          <p:txBody>
            <a:bodyPr wrap="square" lIns="0" tIns="0" rIns="0" bIns="0" rtlCol="0"/>
            <a:lstStyle/>
            <a:p/>
          </p:txBody>
        </p:sp>
        <p:sp>
          <p:nvSpPr>
            <p:cNvPr id="1481" name="object 1481" descr=""/>
            <p:cNvSpPr/>
            <p:nvPr/>
          </p:nvSpPr>
          <p:spPr>
            <a:xfrm>
              <a:off x="5465434" y="1422015"/>
              <a:ext cx="427990" cy="43180"/>
            </a:xfrm>
            <a:custGeom>
              <a:avLst/>
              <a:gdLst/>
              <a:ahLst/>
              <a:cxnLst/>
              <a:rect l="l" t="t" r="r" b="b"/>
              <a:pathLst>
                <a:path w="427989" h="43180">
                  <a:moveTo>
                    <a:pt x="0" y="0"/>
                  </a:moveTo>
                  <a:lnTo>
                    <a:pt x="53911" y="0"/>
                  </a:lnTo>
                  <a:lnTo>
                    <a:pt x="68122" y="215"/>
                  </a:lnTo>
                  <a:lnTo>
                    <a:pt x="81915" y="419"/>
                  </a:lnTo>
                  <a:lnTo>
                    <a:pt x="95072" y="635"/>
                  </a:lnTo>
                  <a:lnTo>
                    <a:pt x="108026" y="838"/>
                  </a:lnTo>
                  <a:lnTo>
                    <a:pt x="122034" y="1257"/>
                  </a:lnTo>
                  <a:lnTo>
                    <a:pt x="135610" y="1676"/>
                  </a:lnTo>
                  <a:lnTo>
                    <a:pt x="148983" y="2095"/>
                  </a:lnTo>
                  <a:lnTo>
                    <a:pt x="161937" y="2717"/>
                  </a:lnTo>
                  <a:lnTo>
                    <a:pt x="175729" y="3352"/>
                  </a:lnTo>
                  <a:lnTo>
                    <a:pt x="215849" y="6070"/>
                  </a:lnTo>
                  <a:lnTo>
                    <a:pt x="258064" y="10033"/>
                  </a:lnTo>
                  <a:lnTo>
                    <a:pt x="297764" y="14833"/>
                  </a:lnTo>
                  <a:lnTo>
                    <a:pt x="322834" y="18808"/>
                  </a:lnTo>
                  <a:lnTo>
                    <a:pt x="336423" y="21107"/>
                  </a:lnTo>
                  <a:lnTo>
                    <a:pt x="349783" y="23609"/>
                  </a:lnTo>
                  <a:lnTo>
                    <a:pt x="362737" y="26327"/>
                  </a:lnTo>
                  <a:lnTo>
                    <a:pt x="375704" y="29044"/>
                  </a:lnTo>
                  <a:lnTo>
                    <a:pt x="414781" y="39077"/>
                  </a:lnTo>
                  <a:lnTo>
                    <a:pt x="421246" y="40957"/>
                  </a:lnTo>
                  <a:lnTo>
                    <a:pt x="424180" y="41795"/>
                  </a:lnTo>
                  <a:lnTo>
                    <a:pt x="426059" y="42418"/>
                  </a:lnTo>
                  <a:lnTo>
                    <a:pt x="427304" y="42837"/>
                  </a:lnTo>
                  <a:lnTo>
                    <a:pt x="427736" y="42837"/>
                  </a:lnTo>
                </a:path>
              </a:pathLst>
            </a:custGeom>
            <a:ln w="5854">
              <a:solidFill>
                <a:srgbClr val="231F20"/>
              </a:solidFill>
            </a:ln>
          </p:spPr>
          <p:txBody>
            <a:bodyPr wrap="square" lIns="0" tIns="0" rIns="0" bIns="0" rtlCol="0"/>
            <a:lstStyle/>
            <a:p/>
          </p:txBody>
        </p:sp>
        <p:sp>
          <p:nvSpPr>
            <p:cNvPr id="1482" name="object 1482" descr=""/>
            <p:cNvSpPr/>
            <p:nvPr/>
          </p:nvSpPr>
          <p:spPr>
            <a:xfrm>
              <a:off x="5465434" y="2808846"/>
              <a:ext cx="427355" cy="43180"/>
            </a:xfrm>
            <a:custGeom>
              <a:avLst/>
              <a:gdLst/>
              <a:ahLst/>
              <a:cxnLst/>
              <a:rect l="l" t="t" r="r" b="b"/>
              <a:pathLst>
                <a:path w="427354" h="43180">
                  <a:moveTo>
                    <a:pt x="0" y="42837"/>
                  </a:moveTo>
                  <a:lnTo>
                    <a:pt x="53911" y="42621"/>
                  </a:lnTo>
                  <a:lnTo>
                    <a:pt x="107619" y="41998"/>
                  </a:lnTo>
                  <a:lnTo>
                    <a:pt x="161315" y="40119"/>
                  </a:lnTo>
                  <a:lnTo>
                    <a:pt x="215011" y="36766"/>
                  </a:lnTo>
                  <a:lnTo>
                    <a:pt x="268503" y="31762"/>
                  </a:lnTo>
                  <a:lnTo>
                    <a:pt x="321576" y="24244"/>
                  </a:lnTo>
                  <a:lnTo>
                    <a:pt x="361492" y="16713"/>
                  </a:lnTo>
                  <a:lnTo>
                    <a:pt x="400989" y="7315"/>
                  </a:lnTo>
                  <a:lnTo>
                    <a:pt x="414147" y="3759"/>
                  </a:lnTo>
                  <a:lnTo>
                    <a:pt x="427101" y="0"/>
                  </a:lnTo>
                </a:path>
              </a:pathLst>
            </a:custGeom>
            <a:ln w="5854">
              <a:solidFill>
                <a:srgbClr val="231F20"/>
              </a:solidFill>
            </a:ln>
          </p:spPr>
          <p:txBody>
            <a:bodyPr wrap="square" lIns="0" tIns="0" rIns="0" bIns="0" rtlCol="0"/>
            <a:lstStyle/>
            <a:p/>
          </p:txBody>
        </p:sp>
        <p:sp>
          <p:nvSpPr>
            <p:cNvPr id="1483" name="object 1483" descr=""/>
            <p:cNvSpPr/>
            <p:nvPr/>
          </p:nvSpPr>
          <p:spPr>
            <a:xfrm>
              <a:off x="5465431" y="2811561"/>
              <a:ext cx="427990" cy="43180"/>
            </a:xfrm>
            <a:custGeom>
              <a:avLst/>
              <a:gdLst/>
              <a:ahLst/>
              <a:cxnLst/>
              <a:rect l="l" t="t" r="r" b="b"/>
              <a:pathLst>
                <a:path w="427989" h="43180">
                  <a:moveTo>
                    <a:pt x="427736" y="0"/>
                  </a:moveTo>
                  <a:lnTo>
                    <a:pt x="427316" y="215"/>
                  </a:lnTo>
                  <a:lnTo>
                    <a:pt x="426059" y="622"/>
                  </a:lnTo>
                  <a:lnTo>
                    <a:pt x="424180" y="1041"/>
                  </a:lnTo>
                  <a:lnTo>
                    <a:pt x="421259" y="1879"/>
                  </a:lnTo>
                  <a:lnTo>
                    <a:pt x="375704" y="13792"/>
                  </a:lnTo>
                  <a:lnTo>
                    <a:pt x="336423" y="21945"/>
                  </a:lnTo>
                  <a:lnTo>
                    <a:pt x="297764" y="28003"/>
                  </a:lnTo>
                  <a:lnTo>
                    <a:pt x="284594" y="29883"/>
                  </a:lnTo>
                  <a:lnTo>
                    <a:pt x="244068" y="34480"/>
                  </a:lnTo>
                  <a:lnTo>
                    <a:pt x="202488" y="38036"/>
                  </a:lnTo>
                  <a:lnTo>
                    <a:pt x="161734" y="40322"/>
                  </a:lnTo>
                  <a:lnTo>
                    <a:pt x="148780" y="40957"/>
                  </a:lnTo>
                  <a:lnTo>
                    <a:pt x="107823" y="42202"/>
                  </a:lnTo>
                  <a:lnTo>
                    <a:pt x="81699" y="42621"/>
                  </a:lnTo>
                  <a:lnTo>
                    <a:pt x="68122" y="42837"/>
                  </a:lnTo>
                  <a:lnTo>
                    <a:pt x="53911" y="42837"/>
                  </a:lnTo>
                  <a:lnTo>
                    <a:pt x="48056" y="42837"/>
                  </a:lnTo>
                  <a:lnTo>
                    <a:pt x="41592" y="43040"/>
                  </a:lnTo>
                  <a:lnTo>
                    <a:pt x="34696" y="43040"/>
                  </a:lnTo>
                  <a:lnTo>
                    <a:pt x="26962" y="43040"/>
                  </a:lnTo>
                  <a:lnTo>
                    <a:pt x="0" y="43040"/>
                  </a:lnTo>
                </a:path>
              </a:pathLst>
            </a:custGeom>
            <a:ln w="5854">
              <a:solidFill>
                <a:srgbClr val="231F20"/>
              </a:solidFill>
            </a:ln>
          </p:spPr>
          <p:txBody>
            <a:bodyPr wrap="square" lIns="0" tIns="0" rIns="0" bIns="0" rtlCol="0"/>
            <a:lstStyle/>
            <a:p/>
          </p:txBody>
        </p:sp>
        <p:sp>
          <p:nvSpPr>
            <p:cNvPr id="1484" name="object 1484" descr=""/>
            <p:cNvSpPr/>
            <p:nvPr/>
          </p:nvSpPr>
          <p:spPr>
            <a:xfrm>
              <a:off x="5038333" y="1424942"/>
              <a:ext cx="427355" cy="43180"/>
            </a:xfrm>
            <a:custGeom>
              <a:avLst/>
              <a:gdLst/>
              <a:ahLst/>
              <a:cxnLst/>
              <a:rect l="l" t="t" r="r" b="b"/>
              <a:pathLst>
                <a:path w="427354" h="43180">
                  <a:moveTo>
                    <a:pt x="427100" y="0"/>
                  </a:moveTo>
                  <a:lnTo>
                    <a:pt x="373189" y="0"/>
                  </a:lnTo>
                  <a:lnTo>
                    <a:pt x="346240" y="419"/>
                  </a:lnTo>
                  <a:lnTo>
                    <a:pt x="292531" y="1676"/>
                  </a:lnTo>
                  <a:lnTo>
                    <a:pt x="238836" y="4178"/>
                  </a:lnTo>
                  <a:lnTo>
                    <a:pt x="185343" y="8356"/>
                  </a:lnTo>
                  <a:lnTo>
                    <a:pt x="132067" y="14630"/>
                  </a:lnTo>
                  <a:lnTo>
                    <a:pt x="78981" y="23406"/>
                  </a:lnTo>
                  <a:lnTo>
                    <a:pt x="39281" y="32181"/>
                  </a:lnTo>
                  <a:lnTo>
                    <a:pt x="12953" y="39077"/>
                  </a:lnTo>
                  <a:lnTo>
                    <a:pt x="0" y="42837"/>
                  </a:lnTo>
                </a:path>
              </a:pathLst>
            </a:custGeom>
            <a:ln w="5854">
              <a:solidFill>
                <a:srgbClr val="231F20"/>
              </a:solidFill>
            </a:ln>
          </p:spPr>
          <p:txBody>
            <a:bodyPr wrap="square" lIns="0" tIns="0" rIns="0" bIns="0" rtlCol="0"/>
            <a:lstStyle/>
            <a:p/>
          </p:txBody>
        </p:sp>
        <p:sp>
          <p:nvSpPr>
            <p:cNvPr id="1485" name="object 1485" descr=""/>
            <p:cNvSpPr/>
            <p:nvPr/>
          </p:nvSpPr>
          <p:spPr>
            <a:xfrm>
              <a:off x="5037708" y="1422016"/>
              <a:ext cx="427990" cy="43180"/>
            </a:xfrm>
            <a:custGeom>
              <a:avLst/>
              <a:gdLst/>
              <a:ahLst/>
              <a:cxnLst/>
              <a:rect l="l" t="t" r="r" b="b"/>
              <a:pathLst>
                <a:path w="427989" h="43180">
                  <a:moveTo>
                    <a:pt x="0" y="42837"/>
                  </a:moveTo>
                  <a:lnTo>
                    <a:pt x="419" y="42837"/>
                  </a:lnTo>
                  <a:lnTo>
                    <a:pt x="1663" y="42418"/>
                  </a:lnTo>
                  <a:lnTo>
                    <a:pt x="3556" y="41795"/>
                  </a:lnTo>
                  <a:lnTo>
                    <a:pt x="6477" y="40957"/>
                  </a:lnTo>
                  <a:lnTo>
                    <a:pt x="10033" y="39916"/>
                  </a:lnTo>
                  <a:lnTo>
                    <a:pt x="12954" y="39077"/>
                  </a:lnTo>
                  <a:lnTo>
                    <a:pt x="52031" y="29044"/>
                  </a:lnTo>
                  <a:lnTo>
                    <a:pt x="91313" y="21107"/>
                  </a:lnTo>
                  <a:lnTo>
                    <a:pt x="129971" y="14833"/>
                  </a:lnTo>
                  <a:lnTo>
                    <a:pt x="169875" y="10033"/>
                  </a:lnTo>
                  <a:lnTo>
                    <a:pt x="212090" y="6057"/>
                  </a:lnTo>
                  <a:lnTo>
                    <a:pt x="251993" y="3352"/>
                  </a:lnTo>
                  <a:lnTo>
                    <a:pt x="266001" y="2717"/>
                  </a:lnTo>
                  <a:lnTo>
                    <a:pt x="278955" y="2095"/>
                  </a:lnTo>
                  <a:lnTo>
                    <a:pt x="292328" y="1676"/>
                  </a:lnTo>
                  <a:lnTo>
                    <a:pt x="305904" y="1257"/>
                  </a:lnTo>
                  <a:lnTo>
                    <a:pt x="319900" y="838"/>
                  </a:lnTo>
                  <a:lnTo>
                    <a:pt x="332651" y="635"/>
                  </a:lnTo>
                  <a:lnTo>
                    <a:pt x="346024" y="419"/>
                  </a:lnTo>
                  <a:lnTo>
                    <a:pt x="359600" y="215"/>
                  </a:lnTo>
                  <a:lnTo>
                    <a:pt x="373824" y="0"/>
                  </a:lnTo>
                  <a:lnTo>
                    <a:pt x="379666" y="0"/>
                  </a:lnTo>
                  <a:lnTo>
                    <a:pt x="386143" y="0"/>
                  </a:lnTo>
                  <a:lnTo>
                    <a:pt x="393039" y="0"/>
                  </a:lnTo>
                  <a:lnTo>
                    <a:pt x="400773" y="0"/>
                  </a:lnTo>
                  <a:lnTo>
                    <a:pt x="427723" y="0"/>
                  </a:lnTo>
                </a:path>
              </a:pathLst>
            </a:custGeom>
            <a:ln w="5854">
              <a:solidFill>
                <a:srgbClr val="231F20"/>
              </a:solidFill>
            </a:ln>
          </p:spPr>
          <p:txBody>
            <a:bodyPr wrap="square" lIns="0" tIns="0" rIns="0" bIns="0" rtlCol="0"/>
            <a:lstStyle/>
            <a:p/>
          </p:txBody>
        </p:sp>
        <p:sp>
          <p:nvSpPr>
            <p:cNvPr id="1486" name="object 1486" descr=""/>
            <p:cNvSpPr/>
            <p:nvPr/>
          </p:nvSpPr>
          <p:spPr>
            <a:xfrm>
              <a:off x="5016395" y="1497035"/>
              <a:ext cx="0" cy="93345"/>
            </a:xfrm>
            <a:custGeom>
              <a:avLst/>
              <a:gdLst/>
              <a:ahLst/>
              <a:cxnLst/>
              <a:rect l="l" t="t" r="r" b="b"/>
              <a:pathLst>
                <a:path w="0" h="93344">
                  <a:moveTo>
                    <a:pt x="0" y="93192"/>
                  </a:moveTo>
                  <a:lnTo>
                    <a:pt x="0" y="0"/>
                  </a:lnTo>
                </a:path>
              </a:pathLst>
            </a:custGeom>
            <a:ln w="3556">
              <a:solidFill>
                <a:srgbClr val="EE2E2A"/>
              </a:solidFill>
            </a:ln>
          </p:spPr>
          <p:txBody>
            <a:bodyPr wrap="square" lIns="0" tIns="0" rIns="0" bIns="0" rtlCol="0"/>
            <a:lstStyle/>
            <a:p/>
          </p:txBody>
        </p:sp>
        <p:sp>
          <p:nvSpPr>
            <p:cNvPr id="1487" name="object 1487" descr=""/>
            <p:cNvSpPr/>
            <p:nvPr/>
          </p:nvSpPr>
          <p:spPr>
            <a:xfrm>
              <a:off x="4969800" y="1543626"/>
              <a:ext cx="93980" cy="0"/>
            </a:xfrm>
            <a:custGeom>
              <a:avLst/>
              <a:gdLst/>
              <a:ahLst/>
              <a:cxnLst/>
              <a:rect l="l" t="t" r="r" b="b"/>
              <a:pathLst>
                <a:path w="93979" h="0">
                  <a:moveTo>
                    <a:pt x="0" y="0"/>
                  </a:moveTo>
                  <a:lnTo>
                    <a:pt x="93395" y="0"/>
                  </a:lnTo>
                </a:path>
              </a:pathLst>
            </a:custGeom>
            <a:ln w="3556">
              <a:solidFill>
                <a:srgbClr val="EE2E2A"/>
              </a:solidFill>
            </a:ln>
          </p:spPr>
          <p:txBody>
            <a:bodyPr wrap="square" lIns="0" tIns="0" rIns="0" bIns="0" rtlCol="0"/>
            <a:lstStyle/>
            <a:p/>
          </p:txBody>
        </p:sp>
        <p:sp>
          <p:nvSpPr>
            <p:cNvPr id="1488" name="object 1488" descr=""/>
            <p:cNvSpPr/>
            <p:nvPr/>
          </p:nvSpPr>
          <p:spPr>
            <a:xfrm>
              <a:off x="5960865" y="2672602"/>
              <a:ext cx="0" cy="97155"/>
            </a:xfrm>
            <a:custGeom>
              <a:avLst/>
              <a:gdLst/>
              <a:ahLst/>
              <a:cxnLst/>
              <a:rect l="l" t="t" r="r" b="b"/>
              <a:pathLst>
                <a:path w="0" h="97155">
                  <a:moveTo>
                    <a:pt x="0" y="96748"/>
                  </a:moveTo>
                  <a:lnTo>
                    <a:pt x="0" y="0"/>
                  </a:lnTo>
                </a:path>
              </a:pathLst>
            </a:custGeom>
            <a:ln w="3556">
              <a:solidFill>
                <a:srgbClr val="EE2E2A"/>
              </a:solidFill>
            </a:ln>
          </p:spPr>
          <p:txBody>
            <a:bodyPr wrap="square" lIns="0" tIns="0" rIns="0" bIns="0" rtlCol="0"/>
            <a:lstStyle/>
            <a:p/>
          </p:txBody>
        </p:sp>
        <p:sp>
          <p:nvSpPr>
            <p:cNvPr id="1489" name="object 1489" descr=""/>
            <p:cNvSpPr/>
            <p:nvPr/>
          </p:nvSpPr>
          <p:spPr>
            <a:xfrm>
              <a:off x="5912391" y="2721087"/>
              <a:ext cx="97155" cy="0"/>
            </a:xfrm>
            <a:custGeom>
              <a:avLst/>
              <a:gdLst/>
              <a:ahLst/>
              <a:cxnLst/>
              <a:rect l="l" t="t" r="r" b="b"/>
              <a:pathLst>
                <a:path w="97154" h="0">
                  <a:moveTo>
                    <a:pt x="0" y="0"/>
                  </a:moveTo>
                  <a:lnTo>
                    <a:pt x="96748" y="0"/>
                  </a:lnTo>
                </a:path>
              </a:pathLst>
            </a:custGeom>
            <a:ln w="3556">
              <a:solidFill>
                <a:srgbClr val="EE2E2A"/>
              </a:solidFill>
            </a:ln>
          </p:spPr>
          <p:txBody>
            <a:bodyPr wrap="square" lIns="0" tIns="0" rIns="0" bIns="0" rtlCol="0"/>
            <a:lstStyle/>
            <a:p/>
          </p:txBody>
        </p:sp>
        <p:sp>
          <p:nvSpPr>
            <p:cNvPr id="1490" name="object 1490" descr=""/>
            <p:cNvSpPr/>
            <p:nvPr/>
          </p:nvSpPr>
          <p:spPr>
            <a:xfrm>
              <a:off x="5960865" y="1507061"/>
              <a:ext cx="0" cy="97155"/>
            </a:xfrm>
            <a:custGeom>
              <a:avLst/>
              <a:gdLst/>
              <a:ahLst/>
              <a:cxnLst/>
              <a:rect l="l" t="t" r="r" b="b"/>
              <a:pathLst>
                <a:path w="0" h="97155">
                  <a:moveTo>
                    <a:pt x="0" y="96748"/>
                  </a:moveTo>
                  <a:lnTo>
                    <a:pt x="0" y="0"/>
                  </a:lnTo>
                </a:path>
              </a:pathLst>
            </a:custGeom>
            <a:ln w="3556">
              <a:solidFill>
                <a:srgbClr val="EE2E2A"/>
              </a:solidFill>
            </a:ln>
          </p:spPr>
          <p:txBody>
            <a:bodyPr wrap="square" lIns="0" tIns="0" rIns="0" bIns="0" rtlCol="0"/>
            <a:lstStyle/>
            <a:p/>
          </p:txBody>
        </p:sp>
        <p:sp>
          <p:nvSpPr>
            <p:cNvPr id="1491" name="object 1491" descr=""/>
            <p:cNvSpPr/>
            <p:nvPr/>
          </p:nvSpPr>
          <p:spPr>
            <a:xfrm>
              <a:off x="5912391" y="1555539"/>
              <a:ext cx="97155" cy="0"/>
            </a:xfrm>
            <a:custGeom>
              <a:avLst/>
              <a:gdLst/>
              <a:ahLst/>
              <a:cxnLst/>
              <a:rect l="l" t="t" r="r" b="b"/>
              <a:pathLst>
                <a:path w="97154" h="0">
                  <a:moveTo>
                    <a:pt x="0" y="0"/>
                  </a:moveTo>
                  <a:lnTo>
                    <a:pt x="96748" y="0"/>
                  </a:lnTo>
                </a:path>
              </a:pathLst>
            </a:custGeom>
            <a:ln w="3556">
              <a:solidFill>
                <a:srgbClr val="EE2E2A"/>
              </a:solidFill>
            </a:ln>
          </p:spPr>
          <p:txBody>
            <a:bodyPr wrap="square" lIns="0" tIns="0" rIns="0" bIns="0" rtlCol="0"/>
            <a:lstStyle/>
            <a:p/>
          </p:txBody>
        </p:sp>
        <p:sp>
          <p:nvSpPr>
            <p:cNvPr id="1492" name="object 1492" descr=""/>
            <p:cNvSpPr/>
            <p:nvPr/>
          </p:nvSpPr>
          <p:spPr>
            <a:xfrm>
              <a:off x="4970005" y="2672602"/>
              <a:ext cx="0" cy="97155"/>
            </a:xfrm>
            <a:custGeom>
              <a:avLst/>
              <a:gdLst/>
              <a:ahLst/>
              <a:cxnLst/>
              <a:rect l="l" t="t" r="r" b="b"/>
              <a:pathLst>
                <a:path w="0" h="97155">
                  <a:moveTo>
                    <a:pt x="0" y="96748"/>
                  </a:moveTo>
                  <a:lnTo>
                    <a:pt x="0" y="0"/>
                  </a:lnTo>
                </a:path>
              </a:pathLst>
            </a:custGeom>
            <a:ln w="3556">
              <a:solidFill>
                <a:srgbClr val="EE2E2A"/>
              </a:solidFill>
            </a:ln>
          </p:spPr>
          <p:txBody>
            <a:bodyPr wrap="square" lIns="0" tIns="0" rIns="0" bIns="0" rtlCol="0"/>
            <a:lstStyle/>
            <a:p/>
          </p:txBody>
        </p:sp>
        <p:sp>
          <p:nvSpPr>
            <p:cNvPr id="1493" name="object 1493" descr=""/>
            <p:cNvSpPr/>
            <p:nvPr/>
          </p:nvSpPr>
          <p:spPr>
            <a:xfrm>
              <a:off x="4921741" y="2721087"/>
              <a:ext cx="97155" cy="0"/>
            </a:xfrm>
            <a:custGeom>
              <a:avLst/>
              <a:gdLst/>
              <a:ahLst/>
              <a:cxnLst/>
              <a:rect l="l" t="t" r="r" b="b"/>
              <a:pathLst>
                <a:path w="97154" h="0">
                  <a:moveTo>
                    <a:pt x="0" y="0"/>
                  </a:moveTo>
                  <a:lnTo>
                    <a:pt x="96748" y="0"/>
                  </a:lnTo>
                </a:path>
              </a:pathLst>
            </a:custGeom>
            <a:ln w="3556">
              <a:solidFill>
                <a:srgbClr val="EE2E2A"/>
              </a:solidFill>
            </a:ln>
          </p:spPr>
          <p:txBody>
            <a:bodyPr wrap="square" lIns="0" tIns="0" rIns="0" bIns="0" rtlCol="0"/>
            <a:lstStyle/>
            <a:p/>
          </p:txBody>
        </p:sp>
        <p:sp>
          <p:nvSpPr>
            <p:cNvPr id="1494" name="object 1494" descr=""/>
            <p:cNvSpPr/>
            <p:nvPr/>
          </p:nvSpPr>
          <p:spPr>
            <a:xfrm>
              <a:off x="4970005" y="1507061"/>
              <a:ext cx="0" cy="97155"/>
            </a:xfrm>
            <a:custGeom>
              <a:avLst/>
              <a:gdLst/>
              <a:ahLst/>
              <a:cxnLst/>
              <a:rect l="l" t="t" r="r" b="b"/>
              <a:pathLst>
                <a:path w="0" h="97155">
                  <a:moveTo>
                    <a:pt x="0" y="96748"/>
                  </a:moveTo>
                  <a:lnTo>
                    <a:pt x="0" y="0"/>
                  </a:lnTo>
                </a:path>
              </a:pathLst>
            </a:custGeom>
            <a:ln w="3556">
              <a:solidFill>
                <a:srgbClr val="EE2E2A"/>
              </a:solidFill>
            </a:ln>
          </p:spPr>
          <p:txBody>
            <a:bodyPr wrap="square" lIns="0" tIns="0" rIns="0" bIns="0" rtlCol="0"/>
            <a:lstStyle/>
            <a:p/>
          </p:txBody>
        </p:sp>
        <p:sp>
          <p:nvSpPr>
            <p:cNvPr id="1495" name="object 1495" descr=""/>
            <p:cNvSpPr/>
            <p:nvPr/>
          </p:nvSpPr>
          <p:spPr>
            <a:xfrm>
              <a:off x="4921741" y="1555539"/>
              <a:ext cx="97155" cy="0"/>
            </a:xfrm>
            <a:custGeom>
              <a:avLst/>
              <a:gdLst/>
              <a:ahLst/>
              <a:cxnLst/>
              <a:rect l="l" t="t" r="r" b="b"/>
              <a:pathLst>
                <a:path w="97154" h="0">
                  <a:moveTo>
                    <a:pt x="0" y="0"/>
                  </a:moveTo>
                  <a:lnTo>
                    <a:pt x="96748" y="0"/>
                  </a:lnTo>
                </a:path>
              </a:pathLst>
            </a:custGeom>
            <a:ln w="3556">
              <a:solidFill>
                <a:srgbClr val="EE2E2A"/>
              </a:solidFill>
            </a:ln>
          </p:spPr>
          <p:txBody>
            <a:bodyPr wrap="square" lIns="0" tIns="0" rIns="0" bIns="0" rtlCol="0"/>
            <a:lstStyle/>
            <a:p/>
          </p:txBody>
        </p:sp>
        <p:sp>
          <p:nvSpPr>
            <p:cNvPr id="1496" name="object 1496" descr=""/>
            <p:cNvSpPr/>
            <p:nvPr/>
          </p:nvSpPr>
          <p:spPr>
            <a:xfrm>
              <a:off x="4970005" y="1604224"/>
              <a:ext cx="0" cy="1616075"/>
            </a:xfrm>
            <a:custGeom>
              <a:avLst/>
              <a:gdLst/>
              <a:ahLst/>
              <a:cxnLst/>
              <a:rect l="l" t="t" r="r" b="b"/>
              <a:pathLst>
                <a:path w="0" h="1616075">
                  <a:moveTo>
                    <a:pt x="0" y="0"/>
                  </a:moveTo>
                  <a:lnTo>
                    <a:pt x="0" y="1615630"/>
                  </a:lnTo>
                </a:path>
              </a:pathLst>
            </a:custGeom>
            <a:ln w="5016">
              <a:solidFill>
                <a:srgbClr val="231F20"/>
              </a:solidFill>
            </a:ln>
          </p:spPr>
          <p:txBody>
            <a:bodyPr wrap="square" lIns="0" tIns="0" rIns="0" bIns="0" rtlCol="0"/>
            <a:lstStyle/>
            <a:p/>
          </p:txBody>
        </p:sp>
        <p:sp>
          <p:nvSpPr>
            <p:cNvPr id="1497" name="object 1497" descr=""/>
            <p:cNvSpPr/>
            <p:nvPr/>
          </p:nvSpPr>
          <p:spPr>
            <a:xfrm>
              <a:off x="5960865" y="1604224"/>
              <a:ext cx="0" cy="1616075"/>
            </a:xfrm>
            <a:custGeom>
              <a:avLst/>
              <a:gdLst/>
              <a:ahLst/>
              <a:cxnLst/>
              <a:rect l="l" t="t" r="r" b="b"/>
              <a:pathLst>
                <a:path w="0" h="1616075">
                  <a:moveTo>
                    <a:pt x="0" y="0"/>
                  </a:moveTo>
                  <a:lnTo>
                    <a:pt x="0" y="1615630"/>
                  </a:lnTo>
                </a:path>
              </a:pathLst>
            </a:custGeom>
            <a:ln w="5016">
              <a:solidFill>
                <a:srgbClr val="231F20"/>
              </a:solidFill>
            </a:ln>
          </p:spPr>
          <p:txBody>
            <a:bodyPr wrap="square" lIns="0" tIns="0" rIns="0" bIns="0" rtlCol="0"/>
            <a:lstStyle/>
            <a:p/>
          </p:txBody>
        </p:sp>
        <p:sp>
          <p:nvSpPr>
            <p:cNvPr id="1498" name="object 1498" descr=""/>
            <p:cNvSpPr/>
            <p:nvPr/>
          </p:nvSpPr>
          <p:spPr>
            <a:xfrm>
              <a:off x="5040010" y="3218811"/>
              <a:ext cx="850900" cy="0"/>
            </a:xfrm>
            <a:custGeom>
              <a:avLst/>
              <a:gdLst/>
              <a:ahLst/>
              <a:cxnLst/>
              <a:rect l="l" t="t" r="r" b="b"/>
              <a:pathLst>
                <a:path w="850900" h="0">
                  <a:moveTo>
                    <a:pt x="0" y="0"/>
                  </a:moveTo>
                  <a:lnTo>
                    <a:pt x="850861" y="0"/>
                  </a:lnTo>
                </a:path>
              </a:pathLst>
            </a:custGeom>
            <a:ln w="5016">
              <a:solidFill>
                <a:srgbClr val="231F20"/>
              </a:solidFill>
            </a:ln>
          </p:spPr>
          <p:txBody>
            <a:bodyPr wrap="square" lIns="0" tIns="0" rIns="0" bIns="0" rtlCol="0"/>
            <a:lstStyle/>
            <a:p/>
          </p:txBody>
        </p:sp>
        <p:sp>
          <p:nvSpPr>
            <p:cNvPr id="1499" name="object 1499" descr=""/>
            <p:cNvSpPr/>
            <p:nvPr/>
          </p:nvSpPr>
          <p:spPr>
            <a:xfrm>
              <a:off x="4970007" y="3207320"/>
              <a:ext cx="70485" cy="23495"/>
            </a:xfrm>
            <a:custGeom>
              <a:avLst/>
              <a:gdLst/>
              <a:ahLst/>
              <a:cxnLst/>
              <a:rect l="l" t="t" r="r" b="b"/>
              <a:pathLst>
                <a:path w="70485" h="23494">
                  <a:moveTo>
                    <a:pt x="70002" y="0"/>
                  </a:moveTo>
                  <a:lnTo>
                    <a:pt x="0" y="11493"/>
                  </a:lnTo>
                  <a:lnTo>
                    <a:pt x="70002" y="23190"/>
                  </a:lnTo>
                  <a:lnTo>
                    <a:pt x="70002" y="0"/>
                  </a:lnTo>
                  <a:close/>
                </a:path>
              </a:pathLst>
            </a:custGeom>
            <a:solidFill>
              <a:srgbClr val="050100"/>
            </a:solidFill>
          </p:spPr>
          <p:txBody>
            <a:bodyPr wrap="square" lIns="0" tIns="0" rIns="0" bIns="0" rtlCol="0"/>
            <a:lstStyle/>
            <a:p/>
          </p:txBody>
        </p:sp>
        <p:sp>
          <p:nvSpPr>
            <p:cNvPr id="1500" name="object 1500" descr=""/>
            <p:cNvSpPr/>
            <p:nvPr/>
          </p:nvSpPr>
          <p:spPr>
            <a:xfrm>
              <a:off x="4970007" y="3207320"/>
              <a:ext cx="70485" cy="23495"/>
            </a:xfrm>
            <a:custGeom>
              <a:avLst/>
              <a:gdLst/>
              <a:ahLst/>
              <a:cxnLst/>
              <a:rect l="l" t="t" r="r" b="b"/>
              <a:pathLst>
                <a:path w="70485" h="23494">
                  <a:moveTo>
                    <a:pt x="70002" y="0"/>
                  </a:moveTo>
                  <a:lnTo>
                    <a:pt x="70002" y="23190"/>
                  </a:lnTo>
                  <a:lnTo>
                    <a:pt x="0" y="11493"/>
                  </a:lnTo>
                  <a:lnTo>
                    <a:pt x="70002" y="0"/>
                  </a:lnTo>
                  <a:close/>
                </a:path>
              </a:pathLst>
            </a:custGeom>
            <a:ln w="3175">
              <a:solidFill>
                <a:srgbClr val="231F20"/>
              </a:solidFill>
            </a:ln>
          </p:spPr>
          <p:txBody>
            <a:bodyPr wrap="square" lIns="0" tIns="0" rIns="0" bIns="0" rtlCol="0"/>
            <a:lstStyle/>
            <a:p/>
          </p:txBody>
        </p:sp>
        <p:sp>
          <p:nvSpPr>
            <p:cNvPr id="1501" name="object 1501" descr=""/>
            <p:cNvSpPr/>
            <p:nvPr/>
          </p:nvSpPr>
          <p:spPr>
            <a:xfrm>
              <a:off x="5890866" y="3207320"/>
              <a:ext cx="70485" cy="23495"/>
            </a:xfrm>
            <a:custGeom>
              <a:avLst/>
              <a:gdLst/>
              <a:ahLst/>
              <a:cxnLst/>
              <a:rect l="l" t="t" r="r" b="b"/>
              <a:pathLst>
                <a:path w="70485" h="23494">
                  <a:moveTo>
                    <a:pt x="0" y="0"/>
                  </a:moveTo>
                  <a:lnTo>
                    <a:pt x="0" y="23190"/>
                  </a:lnTo>
                  <a:lnTo>
                    <a:pt x="70002" y="11493"/>
                  </a:lnTo>
                  <a:lnTo>
                    <a:pt x="0" y="0"/>
                  </a:lnTo>
                  <a:close/>
                </a:path>
              </a:pathLst>
            </a:custGeom>
            <a:solidFill>
              <a:srgbClr val="050100"/>
            </a:solidFill>
          </p:spPr>
          <p:txBody>
            <a:bodyPr wrap="square" lIns="0" tIns="0" rIns="0" bIns="0" rtlCol="0"/>
            <a:lstStyle/>
            <a:p/>
          </p:txBody>
        </p:sp>
        <p:sp>
          <p:nvSpPr>
            <p:cNvPr id="1502" name="object 1502" descr=""/>
            <p:cNvSpPr/>
            <p:nvPr/>
          </p:nvSpPr>
          <p:spPr>
            <a:xfrm>
              <a:off x="5890866" y="3207320"/>
              <a:ext cx="70485" cy="23495"/>
            </a:xfrm>
            <a:custGeom>
              <a:avLst/>
              <a:gdLst/>
              <a:ahLst/>
              <a:cxnLst/>
              <a:rect l="l" t="t" r="r" b="b"/>
              <a:pathLst>
                <a:path w="70485" h="23494">
                  <a:moveTo>
                    <a:pt x="0" y="0"/>
                  </a:moveTo>
                  <a:lnTo>
                    <a:pt x="0" y="23190"/>
                  </a:lnTo>
                  <a:lnTo>
                    <a:pt x="70002" y="11493"/>
                  </a:lnTo>
                  <a:lnTo>
                    <a:pt x="0" y="0"/>
                  </a:lnTo>
                  <a:close/>
                </a:path>
              </a:pathLst>
            </a:custGeom>
            <a:ln w="3175">
              <a:solidFill>
                <a:srgbClr val="231F20"/>
              </a:solidFill>
            </a:ln>
          </p:spPr>
          <p:txBody>
            <a:bodyPr wrap="square" lIns="0" tIns="0" rIns="0" bIns="0" rtlCol="0"/>
            <a:lstStyle/>
            <a:p/>
          </p:txBody>
        </p:sp>
        <p:sp>
          <p:nvSpPr>
            <p:cNvPr id="1503" name="object 1503" descr=""/>
            <p:cNvSpPr/>
            <p:nvPr/>
          </p:nvSpPr>
          <p:spPr>
            <a:xfrm>
              <a:off x="5382271" y="3117468"/>
              <a:ext cx="16510" cy="70485"/>
            </a:xfrm>
            <a:custGeom>
              <a:avLst/>
              <a:gdLst/>
              <a:ahLst/>
              <a:cxnLst/>
              <a:rect l="l" t="t" r="r" b="b"/>
              <a:pathLst>
                <a:path w="16510" h="70485">
                  <a:moveTo>
                    <a:pt x="0" y="13373"/>
                  </a:moveTo>
                  <a:lnTo>
                    <a:pt x="6477" y="10032"/>
                  </a:lnTo>
                  <a:lnTo>
                    <a:pt x="16510" y="0"/>
                  </a:lnTo>
                  <a:lnTo>
                    <a:pt x="16510" y="70002"/>
                  </a:lnTo>
                </a:path>
              </a:pathLst>
            </a:custGeom>
            <a:ln w="5016">
              <a:solidFill>
                <a:srgbClr val="231F20"/>
              </a:solidFill>
            </a:ln>
          </p:spPr>
          <p:txBody>
            <a:bodyPr wrap="square" lIns="0" tIns="0" rIns="0" bIns="0" rtlCol="0"/>
            <a:lstStyle/>
            <a:p/>
          </p:txBody>
        </p:sp>
        <p:pic>
          <p:nvPicPr>
            <p:cNvPr id="1504" name="object 1504" descr=""/>
            <p:cNvPicPr/>
            <p:nvPr/>
          </p:nvPicPr>
          <p:blipFill>
            <a:blip r:embed="rId14" cstate="print"/>
            <a:stretch>
              <a:fillRect/>
            </a:stretch>
          </p:blipFill>
          <p:spPr>
            <a:xfrm>
              <a:off x="5433049" y="3114963"/>
              <a:ext cx="118052" cy="75018"/>
            </a:xfrm>
            <a:prstGeom prst="rect">
              <a:avLst/>
            </a:prstGeom>
          </p:spPr>
        </p:pic>
        <p:sp>
          <p:nvSpPr>
            <p:cNvPr id="1505" name="object 1505" descr=""/>
            <p:cNvSpPr/>
            <p:nvPr/>
          </p:nvSpPr>
          <p:spPr>
            <a:xfrm>
              <a:off x="5018901" y="2721087"/>
              <a:ext cx="1318895" cy="0"/>
            </a:xfrm>
            <a:custGeom>
              <a:avLst/>
              <a:gdLst/>
              <a:ahLst/>
              <a:cxnLst/>
              <a:rect l="l" t="t" r="r" b="b"/>
              <a:pathLst>
                <a:path w="1318895" h="0">
                  <a:moveTo>
                    <a:pt x="0" y="0"/>
                  </a:moveTo>
                  <a:lnTo>
                    <a:pt x="1318285" y="0"/>
                  </a:lnTo>
                </a:path>
              </a:pathLst>
            </a:custGeom>
            <a:ln w="5016">
              <a:solidFill>
                <a:srgbClr val="231F20"/>
              </a:solidFill>
            </a:ln>
          </p:spPr>
          <p:txBody>
            <a:bodyPr wrap="square" lIns="0" tIns="0" rIns="0" bIns="0" rtlCol="0"/>
            <a:lstStyle/>
            <a:p/>
          </p:txBody>
        </p:sp>
        <p:sp>
          <p:nvSpPr>
            <p:cNvPr id="1506" name="object 1506" descr=""/>
            <p:cNvSpPr/>
            <p:nvPr/>
          </p:nvSpPr>
          <p:spPr>
            <a:xfrm>
              <a:off x="5018901" y="1555539"/>
              <a:ext cx="1318895" cy="0"/>
            </a:xfrm>
            <a:custGeom>
              <a:avLst/>
              <a:gdLst/>
              <a:ahLst/>
              <a:cxnLst/>
              <a:rect l="l" t="t" r="r" b="b"/>
              <a:pathLst>
                <a:path w="1318895" h="0">
                  <a:moveTo>
                    <a:pt x="0" y="0"/>
                  </a:moveTo>
                  <a:lnTo>
                    <a:pt x="1318285" y="0"/>
                  </a:lnTo>
                </a:path>
              </a:pathLst>
            </a:custGeom>
            <a:ln w="5016">
              <a:solidFill>
                <a:srgbClr val="231F20"/>
              </a:solidFill>
            </a:ln>
          </p:spPr>
          <p:txBody>
            <a:bodyPr wrap="square" lIns="0" tIns="0" rIns="0" bIns="0" rtlCol="0"/>
            <a:lstStyle/>
            <a:p/>
          </p:txBody>
        </p:sp>
        <p:sp>
          <p:nvSpPr>
            <p:cNvPr id="1507" name="object 1507" descr=""/>
            <p:cNvSpPr/>
            <p:nvPr/>
          </p:nvSpPr>
          <p:spPr>
            <a:xfrm>
              <a:off x="6336148" y="1625544"/>
              <a:ext cx="0" cy="1026160"/>
            </a:xfrm>
            <a:custGeom>
              <a:avLst/>
              <a:gdLst/>
              <a:ahLst/>
              <a:cxnLst/>
              <a:rect l="l" t="t" r="r" b="b"/>
              <a:pathLst>
                <a:path w="0" h="1026160">
                  <a:moveTo>
                    <a:pt x="0" y="1025537"/>
                  </a:moveTo>
                  <a:lnTo>
                    <a:pt x="0" y="0"/>
                  </a:lnTo>
                </a:path>
              </a:pathLst>
            </a:custGeom>
            <a:ln w="5016">
              <a:solidFill>
                <a:srgbClr val="231F20"/>
              </a:solidFill>
            </a:ln>
          </p:spPr>
          <p:txBody>
            <a:bodyPr wrap="square" lIns="0" tIns="0" rIns="0" bIns="0" rtlCol="0"/>
            <a:lstStyle/>
            <a:p/>
          </p:txBody>
        </p:sp>
        <p:sp>
          <p:nvSpPr>
            <p:cNvPr id="1508" name="object 1508" descr=""/>
            <p:cNvSpPr/>
            <p:nvPr/>
          </p:nvSpPr>
          <p:spPr>
            <a:xfrm>
              <a:off x="6324446" y="2651082"/>
              <a:ext cx="23495" cy="70485"/>
            </a:xfrm>
            <a:custGeom>
              <a:avLst/>
              <a:gdLst/>
              <a:ahLst/>
              <a:cxnLst/>
              <a:rect l="l" t="t" r="r" b="b"/>
              <a:pathLst>
                <a:path w="23495" h="70485">
                  <a:moveTo>
                    <a:pt x="23406" y="0"/>
                  </a:moveTo>
                  <a:lnTo>
                    <a:pt x="0" y="0"/>
                  </a:lnTo>
                  <a:lnTo>
                    <a:pt x="11696" y="70002"/>
                  </a:lnTo>
                  <a:lnTo>
                    <a:pt x="23406" y="0"/>
                  </a:lnTo>
                  <a:close/>
                </a:path>
              </a:pathLst>
            </a:custGeom>
            <a:solidFill>
              <a:srgbClr val="050100"/>
            </a:solidFill>
          </p:spPr>
          <p:txBody>
            <a:bodyPr wrap="square" lIns="0" tIns="0" rIns="0" bIns="0" rtlCol="0"/>
            <a:lstStyle/>
            <a:p/>
          </p:txBody>
        </p:sp>
        <p:sp>
          <p:nvSpPr>
            <p:cNvPr id="1509" name="object 1509" descr=""/>
            <p:cNvSpPr/>
            <p:nvPr/>
          </p:nvSpPr>
          <p:spPr>
            <a:xfrm>
              <a:off x="6324446" y="2651082"/>
              <a:ext cx="23495" cy="70485"/>
            </a:xfrm>
            <a:custGeom>
              <a:avLst/>
              <a:gdLst/>
              <a:ahLst/>
              <a:cxnLst/>
              <a:rect l="l" t="t" r="r" b="b"/>
              <a:pathLst>
                <a:path w="23495" h="70485">
                  <a:moveTo>
                    <a:pt x="0" y="0"/>
                  </a:moveTo>
                  <a:lnTo>
                    <a:pt x="23406" y="0"/>
                  </a:lnTo>
                  <a:lnTo>
                    <a:pt x="11696" y="70002"/>
                  </a:lnTo>
                  <a:lnTo>
                    <a:pt x="0" y="0"/>
                  </a:lnTo>
                  <a:close/>
                </a:path>
              </a:pathLst>
            </a:custGeom>
            <a:ln w="3175">
              <a:solidFill>
                <a:srgbClr val="231F20"/>
              </a:solidFill>
            </a:ln>
          </p:spPr>
          <p:txBody>
            <a:bodyPr wrap="square" lIns="0" tIns="0" rIns="0" bIns="0" rtlCol="0"/>
            <a:lstStyle/>
            <a:p/>
          </p:txBody>
        </p:sp>
        <p:sp>
          <p:nvSpPr>
            <p:cNvPr id="1510" name="object 1510" descr=""/>
            <p:cNvSpPr/>
            <p:nvPr/>
          </p:nvSpPr>
          <p:spPr>
            <a:xfrm>
              <a:off x="6324446" y="1555535"/>
              <a:ext cx="23495" cy="70485"/>
            </a:xfrm>
            <a:custGeom>
              <a:avLst/>
              <a:gdLst/>
              <a:ahLst/>
              <a:cxnLst/>
              <a:rect l="l" t="t" r="r" b="b"/>
              <a:pathLst>
                <a:path w="23495" h="70485">
                  <a:moveTo>
                    <a:pt x="11696" y="0"/>
                  </a:moveTo>
                  <a:lnTo>
                    <a:pt x="0" y="70002"/>
                  </a:lnTo>
                  <a:lnTo>
                    <a:pt x="23406" y="70002"/>
                  </a:lnTo>
                  <a:lnTo>
                    <a:pt x="11696" y="0"/>
                  </a:lnTo>
                  <a:close/>
                </a:path>
              </a:pathLst>
            </a:custGeom>
            <a:solidFill>
              <a:srgbClr val="050100"/>
            </a:solidFill>
          </p:spPr>
          <p:txBody>
            <a:bodyPr wrap="square" lIns="0" tIns="0" rIns="0" bIns="0" rtlCol="0"/>
            <a:lstStyle/>
            <a:p/>
          </p:txBody>
        </p:sp>
        <p:sp>
          <p:nvSpPr>
            <p:cNvPr id="1511" name="object 1511" descr=""/>
            <p:cNvSpPr/>
            <p:nvPr/>
          </p:nvSpPr>
          <p:spPr>
            <a:xfrm>
              <a:off x="6324446" y="1555535"/>
              <a:ext cx="23495" cy="70485"/>
            </a:xfrm>
            <a:custGeom>
              <a:avLst/>
              <a:gdLst/>
              <a:ahLst/>
              <a:cxnLst/>
              <a:rect l="l" t="t" r="r" b="b"/>
              <a:pathLst>
                <a:path w="23495" h="70485">
                  <a:moveTo>
                    <a:pt x="0" y="70002"/>
                  </a:moveTo>
                  <a:lnTo>
                    <a:pt x="23406" y="70002"/>
                  </a:lnTo>
                  <a:lnTo>
                    <a:pt x="11696" y="0"/>
                  </a:lnTo>
                  <a:lnTo>
                    <a:pt x="0" y="70002"/>
                  </a:lnTo>
                  <a:close/>
                </a:path>
              </a:pathLst>
            </a:custGeom>
            <a:ln w="3175">
              <a:solidFill>
                <a:srgbClr val="231F20"/>
              </a:solidFill>
            </a:ln>
          </p:spPr>
          <p:txBody>
            <a:bodyPr wrap="square" lIns="0" tIns="0" rIns="0" bIns="0" rtlCol="0"/>
            <a:lstStyle/>
            <a:p/>
          </p:txBody>
        </p:sp>
        <p:pic>
          <p:nvPicPr>
            <p:cNvPr id="1512" name="object 1512" descr=""/>
            <p:cNvPicPr/>
            <p:nvPr/>
          </p:nvPicPr>
          <p:blipFill>
            <a:blip r:embed="rId15" cstate="print"/>
            <a:stretch>
              <a:fillRect/>
            </a:stretch>
          </p:blipFill>
          <p:spPr>
            <a:xfrm>
              <a:off x="6232291" y="2045960"/>
              <a:ext cx="74818" cy="184707"/>
            </a:xfrm>
            <a:prstGeom prst="rect">
              <a:avLst/>
            </a:prstGeom>
          </p:spPr>
        </p:pic>
        <p:sp>
          <p:nvSpPr>
            <p:cNvPr id="1513" name="object 1513" descr=""/>
            <p:cNvSpPr/>
            <p:nvPr/>
          </p:nvSpPr>
          <p:spPr>
            <a:xfrm>
              <a:off x="5016395" y="1590643"/>
              <a:ext cx="0" cy="1460500"/>
            </a:xfrm>
            <a:custGeom>
              <a:avLst/>
              <a:gdLst/>
              <a:ahLst/>
              <a:cxnLst/>
              <a:rect l="l" t="t" r="r" b="b"/>
              <a:pathLst>
                <a:path w="0" h="1460500">
                  <a:moveTo>
                    <a:pt x="0" y="0"/>
                  </a:moveTo>
                  <a:lnTo>
                    <a:pt x="0" y="1460169"/>
                  </a:lnTo>
                </a:path>
              </a:pathLst>
            </a:custGeom>
            <a:ln w="5016">
              <a:solidFill>
                <a:srgbClr val="231F20"/>
              </a:solidFill>
            </a:ln>
          </p:spPr>
          <p:txBody>
            <a:bodyPr wrap="square" lIns="0" tIns="0" rIns="0" bIns="0" rtlCol="0"/>
            <a:lstStyle/>
            <a:p/>
          </p:txBody>
        </p:sp>
        <p:sp>
          <p:nvSpPr>
            <p:cNvPr id="1514" name="object 1514" descr=""/>
            <p:cNvSpPr/>
            <p:nvPr/>
          </p:nvSpPr>
          <p:spPr>
            <a:xfrm>
              <a:off x="4970005" y="1604224"/>
              <a:ext cx="0" cy="1447165"/>
            </a:xfrm>
            <a:custGeom>
              <a:avLst/>
              <a:gdLst/>
              <a:ahLst/>
              <a:cxnLst/>
              <a:rect l="l" t="t" r="r" b="b"/>
              <a:pathLst>
                <a:path w="0" h="1447164">
                  <a:moveTo>
                    <a:pt x="0" y="0"/>
                  </a:moveTo>
                  <a:lnTo>
                    <a:pt x="0" y="1446593"/>
                  </a:lnTo>
                </a:path>
              </a:pathLst>
            </a:custGeom>
            <a:ln w="5016">
              <a:solidFill>
                <a:srgbClr val="231F20"/>
              </a:solidFill>
            </a:ln>
          </p:spPr>
          <p:txBody>
            <a:bodyPr wrap="square" lIns="0" tIns="0" rIns="0" bIns="0" rtlCol="0"/>
            <a:lstStyle/>
            <a:p/>
          </p:txBody>
        </p:sp>
        <p:sp>
          <p:nvSpPr>
            <p:cNvPr id="1515" name="object 1515" descr=""/>
            <p:cNvSpPr/>
            <p:nvPr/>
          </p:nvSpPr>
          <p:spPr>
            <a:xfrm>
              <a:off x="4830215" y="3049766"/>
              <a:ext cx="70485" cy="0"/>
            </a:xfrm>
            <a:custGeom>
              <a:avLst/>
              <a:gdLst/>
              <a:ahLst/>
              <a:cxnLst/>
              <a:rect l="l" t="t" r="r" b="b"/>
              <a:pathLst>
                <a:path w="70485" h="0">
                  <a:moveTo>
                    <a:pt x="70002" y="0"/>
                  </a:moveTo>
                  <a:lnTo>
                    <a:pt x="0" y="0"/>
                  </a:lnTo>
                </a:path>
              </a:pathLst>
            </a:custGeom>
            <a:ln w="5016">
              <a:solidFill>
                <a:srgbClr val="231F20"/>
              </a:solidFill>
            </a:ln>
          </p:spPr>
          <p:txBody>
            <a:bodyPr wrap="square" lIns="0" tIns="0" rIns="0" bIns="0" rtlCol="0"/>
            <a:lstStyle/>
            <a:p/>
          </p:txBody>
        </p:sp>
        <p:sp>
          <p:nvSpPr>
            <p:cNvPr id="1516" name="object 1516" descr=""/>
            <p:cNvSpPr/>
            <p:nvPr/>
          </p:nvSpPr>
          <p:spPr>
            <a:xfrm>
              <a:off x="5086394" y="3049766"/>
              <a:ext cx="186055" cy="0"/>
            </a:xfrm>
            <a:custGeom>
              <a:avLst/>
              <a:gdLst/>
              <a:ahLst/>
              <a:cxnLst/>
              <a:rect l="l" t="t" r="r" b="b"/>
              <a:pathLst>
                <a:path w="186054" h="0">
                  <a:moveTo>
                    <a:pt x="0" y="0"/>
                  </a:moveTo>
                  <a:lnTo>
                    <a:pt x="185966" y="0"/>
                  </a:lnTo>
                </a:path>
              </a:pathLst>
            </a:custGeom>
            <a:ln w="5016">
              <a:solidFill>
                <a:srgbClr val="231F20"/>
              </a:solidFill>
            </a:ln>
          </p:spPr>
          <p:txBody>
            <a:bodyPr wrap="square" lIns="0" tIns="0" rIns="0" bIns="0" rtlCol="0"/>
            <a:lstStyle/>
            <a:p/>
          </p:txBody>
        </p:sp>
        <p:sp>
          <p:nvSpPr>
            <p:cNvPr id="1517" name="object 1517" descr=""/>
            <p:cNvSpPr/>
            <p:nvPr/>
          </p:nvSpPr>
          <p:spPr>
            <a:xfrm>
              <a:off x="4900217" y="3038277"/>
              <a:ext cx="69850" cy="23495"/>
            </a:xfrm>
            <a:custGeom>
              <a:avLst/>
              <a:gdLst/>
              <a:ahLst/>
              <a:cxnLst/>
              <a:rect l="l" t="t" r="r" b="b"/>
              <a:pathLst>
                <a:path w="69850" h="23494">
                  <a:moveTo>
                    <a:pt x="0" y="0"/>
                  </a:moveTo>
                  <a:lnTo>
                    <a:pt x="0" y="23190"/>
                  </a:lnTo>
                  <a:lnTo>
                    <a:pt x="69786" y="11493"/>
                  </a:lnTo>
                  <a:lnTo>
                    <a:pt x="0" y="0"/>
                  </a:lnTo>
                  <a:close/>
                </a:path>
              </a:pathLst>
            </a:custGeom>
            <a:solidFill>
              <a:srgbClr val="050100"/>
            </a:solidFill>
          </p:spPr>
          <p:txBody>
            <a:bodyPr wrap="square" lIns="0" tIns="0" rIns="0" bIns="0" rtlCol="0"/>
            <a:lstStyle/>
            <a:p/>
          </p:txBody>
        </p:sp>
        <p:sp>
          <p:nvSpPr>
            <p:cNvPr id="1518" name="object 1518" descr=""/>
            <p:cNvSpPr/>
            <p:nvPr/>
          </p:nvSpPr>
          <p:spPr>
            <a:xfrm>
              <a:off x="4900217" y="3038277"/>
              <a:ext cx="69850" cy="23495"/>
            </a:xfrm>
            <a:custGeom>
              <a:avLst/>
              <a:gdLst/>
              <a:ahLst/>
              <a:cxnLst/>
              <a:rect l="l" t="t" r="r" b="b"/>
              <a:pathLst>
                <a:path w="69850" h="23494">
                  <a:moveTo>
                    <a:pt x="0" y="0"/>
                  </a:moveTo>
                  <a:lnTo>
                    <a:pt x="0" y="23190"/>
                  </a:lnTo>
                  <a:lnTo>
                    <a:pt x="69786" y="11493"/>
                  </a:lnTo>
                  <a:lnTo>
                    <a:pt x="0" y="0"/>
                  </a:lnTo>
                  <a:close/>
                </a:path>
              </a:pathLst>
            </a:custGeom>
            <a:ln w="3175">
              <a:solidFill>
                <a:srgbClr val="231F20"/>
              </a:solidFill>
            </a:ln>
          </p:spPr>
          <p:txBody>
            <a:bodyPr wrap="square" lIns="0" tIns="0" rIns="0" bIns="0" rtlCol="0"/>
            <a:lstStyle/>
            <a:p/>
          </p:txBody>
        </p:sp>
        <p:sp>
          <p:nvSpPr>
            <p:cNvPr id="1519" name="object 1519" descr=""/>
            <p:cNvSpPr/>
            <p:nvPr/>
          </p:nvSpPr>
          <p:spPr>
            <a:xfrm>
              <a:off x="5016392" y="3038277"/>
              <a:ext cx="70485" cy="23495"/>
            </a:xfrm>
            <a:custGeom>
              <a:avLst/>
              <a:gdLst/>
              <a:ahLst/>
              <a:cxnLst/>
              <a:rect l="l" t="t" r="r" b="b"/>
              <a:pathLst>
                <a:path w="70485" h="23494">
                  <a:moveTo>
                    <a:pt x="70002" y="0"/>
                  </a:moveTo>
                  <a:lnTo>
                    <a:pt x="0" y="11493"/>
                  </a:lnTo>
                  <a:lnTo>
                    <a:pt x="70002" y="23190"/>
                  </a:lnTo>
                  <a:lnTo>
                    <a:pt x="70002" y="0"/>
                  </a:lnTo>
                  <a:close/>
                </a:path>
              </a:pathLst>
            </a:custGeom>
            <a:solidFill>
              <a:srgbClr val="050100"/>
            </a:solidFill>
          </p:spPr>
          <p:txBody>
            <a:bodyPr wrap="square" lIns="0" tIns="0" rIns="0" bIns="0" rtlCol="0"/>
            <a:lstStyle/>
            <a:p/>
          </p:txBody>
        </p:sp>
        <p:sp>
          <p:nvSpPr>
            <p:cNvPr id="1520" name="object 1520" descr=""/>
            <p:cNvSpPr/>
            <p:nvPr/>
          </p:nvSpPr>
          <p:spPr>
            <a:xfrm>
              <a:off x="5016392" y="3038277"/>
              <a:ext cx="70485" cy="23495"/>
            </a:xfrm>
            <a:custGeom>
              <a:avLst/>
              <a:gdLst/>
              <a:ahLst/>
              <a:cxnLst/>
              <a:rect l="l" t="t" r="r" b="b"/>
              <a:pathLst>
                <a:path w="70485" h="23494">
                  <a:moveTo>
                    <a:pt x="70002" y="0"/>
                  </a:moveTo>
                  <a:lnTo>
                    <a:pt x="70002" y="23190"/>
                  </a:lnTo>
                  <a:lnTo>
                    <a:pt x="0" y="11493"/>
                  </a:lnTo>
                  <a:lnTo>
                    <a:pt x="70002" y="0"/>
                  </a:lnTo>
                  <a:close/>
                </a:path>
              </a:pathLst>
            </a:custGeom>
            <a:ln w="3175">
              <a:solidFill>
                <a:srgbClr val="231F20"/>
              </a:solidFill>
            </a:ln>
          </p:spPr>
          <p:txBody>
            <a:bodyPr wrap="square" lIns="0" tIns="0" rIns="0" bIns="0" rtlCol="0"/>
            <a:lstStyle/>
            <a:p/>
          </p:txBody>
        </p:sp>
        <p:sp>
          <p:nvSpPr>
            <p:cNvPr id="1521" name="object 1521" descr=""/>
            <p:cNvSpPr/>
            <p:nvPr/>
          </p:nvSpPr>
          <p:spPr>
            <a:xfrm>
              <a:off x="5194219" y="2948427"/>
              <a:ext cx="46990" cy="70485"/>
            </a:xfrm>
            <a:custGeom>
              <a:avLst/>
              <a:gdLst/>
              <a:ahLst/>
              <a:cxnLst/>
              <a:rect l="l" t="t" r="r" b="b"/>
              <a:pathLst>
                <a:path w="46989" h="70485">
                  <a:moveTo>
                    <a:pt x="16713" y="0"/>
                  </a:moveTo>
                  <a:lnTo>
                    <a:pt x="6680" y="3340"/>
                  </a:lnTo>
                  <a:lnTo>
                    <a:pt x="3340" y="10033"/>
                  </a:lnTo>
                  <a:lnTo>
                    <a:pt x="3340" y="16713"/>
                  </a:lnTo>
                  <a:lnTo>
                    <a:pt x="6680" y="23406"/>
                  </a:lnTo>
                  <a:lnTo>
                    <a:pt x="13373" y="26746"/>
                  </a:lnTo>
                  <a:lnTo>
                    <a:pt x="26746" y="29883"/>
                  </a:lnTo>
                  <a:lnTo>
                    <a:pt x="36563" y="33223"/>
                  </a:lnTo>
                  <a:lnTo>
                    <a:pt x="43243" y="39916"/>
                  </a:lnTo>
                  <a:lnTo>
                    <a:pt x="46596" y="46596"/>
                  </a:lnTo>
                  <a:lnTo>
                    <a:pt x="46596" y="56616"/>
                  </a:lnTo>
                  <a:lnTo>
                    <a:pt x="43243" y="63309"/>
                  </a:lnTo>
                  <a:lnTo>
                    <a:pt x="39903" y="66662"/>
                  </a:lnTo>
                  <a:lnTo>
                    <a:pt x="29883" y="70002"/>
                  </a:lnTo>
                  <a:lnTo>
                    <a:pt x="16713" y="70002"/>
                  </a:lnTo>
                  <a:lnTo>
                    <a:pt x="6680" y="66662"/>
                  </a:lnTo>
                  <a:lnTo>
                    <a:pt x="3340" y="63309"/>
                  </a:lnTo>
                  <a:lnTo>
                    <a:pt x="0" y="56616"/>
                  </a:lnTo>
                  <a:lnTo>
                    <a:pt x="0" y="46596"/>
                  </a:lnTo>
                  <a:lnTo>
                    <a:pt x="3340" y="39916"/>
                  </a:lnTo>
                  <a:lnTo>
                    <a:pt x="10020" y="33223"/>
                  </a:lnTo>
                  <a:lnTo>
                    <a:pt x="20053" y="29883"/>
                  </a:lnTo>
                  <a:lnTo>
                    <a:pt x="33223" y="26746"/>
                  </a:lnTo>
                  <a:lnTo>
                    <a:pt x="39903" y="23406"/>
                  </a:lnTo>
                  <a:lnTo>
                    <a:pt x="43243" y="16713"/>
                  </a:lnTo>
                  <a:lnTo>
                    <a:pt x="43243" y="10033"/>
                  </a:lnTo>
                  <a:lnTo>
                    <a:pt x="39903" y="3340"/>
                  </a:lnTo>
                  <a:lnTo>
                    <a:pt x="29883" y="0"/>
                  </a:lnTo>
                  <a:lnTo>
                    <a:pt x="16713" y="0"/>
                  </a:lnTo>
                </a:path>
              </a:pathLst>
            </a:custGeom>
            <a:ln w="5016">
              <a:solidFill>
                <a:srgbClr val="231F20"/>
              </a:solidFill>
            </a:ln>
          </p:spPr>
          <p:txBody>
            <a:bodyPr wrap="square" lIns="0" tIns="0" rIns="0" bIns="0" rtlCol="0"/>
            <a:lstStyle/>
            <a:p/>
          </p:txBody>
        </p:sp>
        <p:sp>
          <p:nvSpPr>
            <p:cNvPr id="1522" name="object 1522" descr=""/>
            <p:cNvSpPr/>
            <p:nvPr/>
          </p:nvSpPr>
          <p:spPr>
            <a:xfrm>
              <a:off x="4361945" y="1543626"/>
              <a:ext cx="607695" cy="0"/>
            </a:xfrm>
            <a:custGeom>
              <a:avLst/>
              <a:gdLst/>
              <a:ahLst/>
              <a:cxnLst/>
              <a:rect l="l" t="t" r="r" b="b"/>
              <a:pathLst>
                <a:path w="607695" h="0">
                  <a:moveTo>
                    <a:pt x="607644" y="0"/>
                  </a:moveTo>
                  <a:lnTo>
                    <a:pt x="0" y="0"/>
                  </a:lnTo>
                </a:path>
              </a:pathLst>
            </a:custGeom>
            <a:ln w="5016">
              <a:solidFill>
                <a:srgbClr val="231F20"/>
              </a:solidFill>
            </a:ln>
          </p:spPr>
          <p:txBody>
            <a:bodyPr wrap="square" lIns="0" tIns="0" rIns="0" bIns="0" rtlCol="0"/>
            <a:lstStyle/>
            <a:p/>
          </p:txBody>
        </p:sp>
        <p:sp>
          <p:nvSpPr>
            <p:cNvPr id="1523" name="object 1523" descr=""/>
            <p:cNvSpPr/>
            <p:nvPr/>
          </p:nvSpPr>
          <p:spPr>
            <a:xfrm>
              <a:off x="4361952" y="2732788"/>
              <a:ext cx="642620" cy="0"/>
            </a:xfrm>
            <a:custGeom>
              <a:avLst/>
              <a:gdLst/>
              <a:ahLst/>
              <a:cxnLst/>
              <a:rect l="l" t="t" r="r" b="b"/>
              <a:pathLst>
                <a:path w="642620" h="0">
                  <a:moveTo>
                    <a:pt x="642531" y="0"/>
                  </a:moveTo>
                  <a:lnTo>
                    <a:pt x="0" y="0"/>
                  </a:lnTo>
                </a:path>
              </a:pathLst>
            </a:custGeom>
            <a:ln w="5016">
              <a:solidFill>
                <a:srgbClr val="231F20"/>
              </a:solidFill>
            </a:ln>
          </p:spPr>
          <p:txBody>
            <a:bodyPr wrap="square" lIns="0" tIns="0" rIns="0" bIns="0" rtlCol="0"/>
            <a:lstStyle/>
            <a:p/>
          </p:txBody>
        </p:sp>
        <p:sp>
          <p:nvSpPr>
            <p:cNvPr id="1524" name="object 1524" descr=""/>
            <p:cNvSpPr/>
            <p:nvPr/>
          </p:nvSpPr>
          <p:spPr>
            <a:xfrm>
              <a:off x="4363208" y="1613631"/>
              <a:ext cx="0" cy="1049655"/>
            </a:xfrm>
            <a:custGeom>
              <a:avLst/>
              <a:gdLst/>
              <a:ahLst/>
              <a:cxnLst/>
              <a:rect l="l" t="t" r="r" b="b"/>
              <a:pathLst>
                <a:path w="0" h="1049655">
                  <a:moveTo>
                    <a:pt x="0" y="0"/>
                  </a:moveTo>
                  <a:lnTo>
                    <a:pt x="0" y="1049147"/>
                  </a:lnTo>
                </a:path>
              </a:pathLst>
            </a:custGeom>
            <a:ln w="5016">
              <a:solidFill>
                <a:srgbClr val="231F20"/>
              </a:solidFill>
            </a:ln>
          </p:spPr>
          <p:txBody>
            <a:bodyPr wrap="square" lIns="0" tIns="0" rIns="0" bIns="0" rtlCol="0"/>
            <a:lstStyle/>
            <a:p/>
          </p:txBody>
        </p:sp>
        <p:sp>
          <p:nvSpPr>
            <p:cNvPr id="1525" name="object 1525" descr=""/>
            <p:cNvSpPr/>
            <p:nvPr/>
          </p:nvSpPr>
          <p:spPr>
            <a:xfrm>
              <a:off x="4351506" y="1543629"/>
              <a:ext cx="23495" cy="70485"/>
            </a:xfrm>
            <a:custGeom>
              <a:avLst/>
              <a:gdLst/>
              <a:ahLst/>
              <a:cxnLst/>
              <a:rect l="l" t="t" r="r" b="b"/>
              <a:pathLst>
                <a:path w="23495" h="70484">
                  <a:moveTo>
                    <a:pt x="11696" y="0"/>
                  </a:moveTo>
                  <a:lnTo>
                    <a:pt x="0" y="70002"/>
                  </a:lnTo>
                  <a:lnTo>
                    <a:pt x="23190" y="70002"/>
                  </a:lnTo>
                  <a:lnTo>
                    <a:pt x="11696" y="0"/>
                  </a:lnTo>
                  <a:close/>
                </a:path>
              </a:pathLst>
            </a:custGeom>
            <a:solidFill>
              <a:srgbClr val="050100"/>
            </a:solidFill>
          </p:spPr>
          <p:txBody>
            <a:bodyPr wrap="square" lIns="0" tIns="0" rIns="0" bIns="0" rtlCol="0"/>
            <a:lstStyle/>
            <a:p/>
          </p:txBody>
        </p:sp>
        <p:sp>
          <p:nvSpPr>
            <p:cNvPr id="1526" name="object 1526" descr=""/>
            <p:cNvSpPr/>
            <p:nvPr/>
          </p:nvSpPr>
          <p:spPr>
            <a:xfrm>
              <a:off x="4351506" y="1543629"/>
              <a:ext cx="23495" cy="70485"/>
            </a:xfrm>
            <a:custGeom>
              <a:avLst/>
              <a:gdLst/>
              <a:ahLst/>
              <a:cxnLst/>
              <a:rect l="l" t="t" r="r" b="b"/>
              <a:pathLst>
                <a:path w="23495" h="70484">
                  <a:moveTo>
                    <a:pt x="0" y="70002"/>
                  </a:moveTo>
                  <a:lnTo>
                    <a:pt x="23190" y="70002"/>
                  </a:lnTo>
                  <a:lnTo>
                    <a:pt x="11696" y="0"/>
                  </a:lnTo>
                  <a:lnTo>
                    <a:pt x="0" y="70002"/>
                  </a:lnTo>
                  <a:close/>
                </a:path>
              </a:pathLst>
            </a:custGeom>
            <a:ln w="3175">
              <a:solidFill>
                <a:srgbClr val="231F20"/>
              </a:solidFill>
            </a:ln>
          </p:spPr>
          <p:txBody>
            <a:bodyPr wrap="square" lIns="0" tIns="0" rIns="0" bIns="0" rtlCol="0"/>
            <a:lstStyle/>
            <a:p/>
          </p:txBody>
        </p:sp>
        <p:sp>
          <p:nvSpPr>
            <p:cNvPr id="1527" name="object 1527" descr=""/>
            <p:cNvSpPr/>
            <p:nvPr/>
          </p:nvSpPr>
          <p:spPr>
            <a:xfrm>
              <a:off x="4351506" y="2662782"/>
              <a:ext cx="23495" cy="70485"/>
            </a:xfrm>
            <a:custGeom>
              <a:avLst/>
              <a:gdLst/>
              <a:ahLst/>
              <a:cxnLst/>
              <a:rect l="l" t="t" r="r" b="b"/>
              <a:pathLst>
                <a:path w="23495" h="70485">
                  <a:moveTo>
                    <a:pt x="23190" y="0"/>
                  </a:moveTo>
                  <a:lnTo>
                    <a:pt x="0" y="0"/>
                  </a:lnTo>
                  <a:lnTo>
                    <a:pt x="11696" y="70002"/>
                  </a:lnTo>
                  <a:lnTo>
                    <a:pt x="23190" y="0"/>
                  </a:lnTo>
                  <a:close/>
                </a:path>
              </a:pathLst>
            </a:custGeom>
            <a:solidFill>
              <a:srgbClr val="050100"/>
            </a:solidFill>
          </p:spPr>
          <p:txBody>
            <a:bodyPr wrap="square" lIns="0" tIns="0" rIns="0" bIns="0" rtlCol="0"/>
            <a:lstStyle/>
            <a:p/>
          </p:txBody>
        </p:sp>
        <p:sp>
          <p:nvSpPr>
            <p:cNvPr id="1528" name="object 1528" descr=""/>
            <p:cNvSpPr/>
            <p:nvPr/>
          </p:nvSpPr>
          <p:spPr>
            <a:xfrm>
              <a:off x="4351506" y="2662782"/>
              <a:ext cx="23495" cy="70485"/>
            </a:xfrm>
            <a:custGeom>
              <a:avLst/>
              <a:gdLst/>
              <a:ahLst/>
              <a:cxnLst/>
              <a:rect l="l" t="t" r="r" b="b"/>
              <a:pathLst>
                <a:path w="23495" h="70485">
                  <a:moveTo>
                    <a:pt x="0" y="0"/>
                  </a:moveTo>
                  <a:lnTo>
                    <a:pt x="23190" y="0"/>
                  </a:lnTo>
                  <a:lnTo>
                    <a:pt x="11696" y="70002"/>
                  </a:lnTo>
                  <a:lnTo>
                    <a:pt x="0" y="0"/>
                  </a:lnTo>
                  <a:close/>
                </a:path>
              </a:pathLst>
            </a:custGeom>
            <a:ln w="3175">
              <a:solidFill>
                <a:srgbClr val="231F20"/>
              </a:solidFill>
            </a:ln>
          </p:spPr>
          <p:txBody>
            <a:bodyPr wrap="square" lIns="0" tIns="0" rIns="0" bIns="0" rtlCol="0"/>
            <a:lstStyle/>
            <a:p/>
          </p:txBody>
        </p:sp>
        <p:pic>
          <p:nvPicPr>
            <p:cNvPr id="1529" name="object 1529" descr=""/>
            <p:cNvPicPr/>
            <p:nvPr/>
          </p:nvPicPr>
          <p:blipFill>
            <a:blip r:embed="rId16" cstate="print"/>
            <a:stretch>
              <a:fillRect/>
            </a:stretch>
          </p:blipFill>
          <p:spPr>
            <a:xfrm>
              <a:off x="4259143" y="2044075"/>
              <a:ext cx="75023" cy="188266"/>
            </a:xfrm>
            <a:prstGeom prst="rect">
              <a:avLst/>
            </a:prstGeom>
          </p:spPr>
        </p:pic>
        <p:sp>
          <p:nvSpPr>
            <p:cNvPr id="1530" name="object 1530" descr=""/>
            <p:cNvSpPr/>
            <p:nvPr/>
          </p:nvSpPr>
          <p:spPr>
            <a:xfrm>
              <a:off x="5003020" y="2732788"/>
              <a:ext cx="27305" cy="0"/>
            </a:xfrm>
            <a:custGeom>
              <a:avLst/>
              <a:gdLst/>
              <a:ahLst/>
              <a:cxnLst/>
              <a:rect l="l" t="t" r="r" b="b"/>
              <a:pathLst>
                <a:path w="27304" h="0">
                  <a:moveTo>
                    <a:pt x="0" y="0"/>
                  </a:moveTo>
                  <a:lnTo>
                    <a:pt x="26962" y="0"/>
                  </a:lnTo>
                </a:path>
              </a:pathLst>
            </a:custGeom>
            <a:ln w="3556">
              <a:solidFill>
                <a:srgbClr val="EE2E2A"/>
              </a:solidFill>
            </a:ln>
          </p:spPr>
          <p:txBody>
            <a:bodyPr wrap="square" lIns="0" tIns="0" rIns="0" bIns="0" rtlCol="0"/>
            <a:lstStyle/>
            <a:p/>
          </p:txBody>
        </p:sp>
        <p:sp>
          <p:nvSpPr>
            <p:cNvPr id="1531" name="object 1531" descr=""/>
            <p:cNvSpPr/>
            <p:nvPr/>
          </p:nvSpPr>
          <p:spPr>
            <a:xfrm>
              <a:off x="4387027" y="1420763"/>
              <a:ext cx="582295" cy="57150"/>
            </a:xfrm>
            <a:custGeom>
              <a:avLst/>
              <a:gdLst/>
              <a:ahLst/>
              <a:cxnLst/>
              <a:rect l="l" t="t" r="r" b="b"/>
              <a:pathLst>
                <a:path w="582295" h="57150">
                  <a:moveTo>
                    <a:pt x="0" y="0"/>
                  </a:moveTo>
                  <a:lnTo>
                    <a:pt x="540981" y="0"/>
                  </a:lnTo>
                  <a:lnTo>
                    <a:pt x="581723" y="56629"/>
                  </a:lnTo>
                </a:path>
              </a:pathLst>
            </a:custGeom>
            <a:ln w="5016">
              <a:solidFill>
                <a:srgbClr val="231F20"/>
              </a:solidFill>
            </a:ln>
          </p:spPr>
          <p:txBody>
            <a:bodyPr wrap="square" lIns="0" tIns="0" rIns="0" bIns="0" rtlCol="0"/>
            <a:lstStyle/>
            <a:p/>
          </p:txBody>
        </p:sp>
        <p:pic>
          <p:nvPicPr>
            <p:cNvPr id="1532" name="object 1532" descr=""/>
            <p:cNvPicPr/>
            <p:nvPr/>
          </p:nvPicPr>
          <p:blipFill>
            <a:blip r:embed="rId17" cstate="print"/>
            <a:stretch>
              <a:fillRect/>
            </a:stretch>
          </p:blipFill>
          <p:spPr>
            <a:xfrm>
              <a:off x="4384516" y="1316916"/>
              <a:ext cx="181373" cy="74809"/>
            </a:xfrm>
            <a:prstGeom prst="rect">
              <a:avLst/>
            </a:prstGeom>
          </p:spPr>
        </p:pic>
        <p:sp>
          <p:nvSpPr>
            <p:cNvPr id="1533" name="object 1533" descr=""/>
            <p:cNvSpPr/>
            <p:nvPr/>
          </p:nvSpPr>
          <p:spPr>
            <a:xfrm>
              <a:off x="4590127" y="1319423"/>
              <a:ext cx="46990" cy="69850"/>
            </a:xfrm>
            <a:custGeom>
              <a:avLst/>
              <a:gdLst/>
              <a:ahLst/>
              <a:cxnLst/>
              <a:rect l="l" t="t" r="r" b="b"/>
              <a:pathLst>
                <a:path w="46989" h="69850">
                  <a:moveTo>
                    <a:pt x="0" y="0"/>
                  </a:moveTo>
                  <a:lnTo>
                    <a:pt x="46596" y="0"/>
                  </a:lnTo>
                  <a:lnTo>
                    <a:pt x="13373" y="69786"/>
                  </a:lnTo>
                </a:path>
              </a:pathLst>
            </a:custGeom>
            <a:ln w="5016">
              <a:solidFill>
                <a:srgbClr val="231F20"/>
              </a:solidFill>
            </a:ln>
          </p:spPr>
          <p:txBody>
            <a:bodyPr wrap="square" lIns="0" tIns="0" rIns="0" bIns="0" rtlCol="0"/>
            <a:lstStyle/>
            <a:p/>
          </p:txBody>
        </p:sp>
        <p:pic>
          <p:nvPicPr>
            <p:cNvPr id="1534" name="object 1534" descr=""/>
            <p:cNvPicPr/>
            <p:nvPr/>
          </p:nvPicPr>
          <p:blipFill>
            <a:blip r:embed="rId18" cstate="print"/>
            <a:stretch>
              <a:fillRect/>
            </a:stretch>
          </p:blipFill>
          <p:spPr>
            <a:xfrm>
              <a:off x="4663264" y="1316915"/>
              <a:ext cx="235691" cy="74804"/>
            </a:xfrm>
            <a:prstGeom prst="rect">
              <a:avLst/>
            </a:prstGeom>
          </p:spPr>
        </p:pic>
        <p:sp>
          <p:nvSpPr>
            <p:cNvPr id="1535" name="object 1535" descr=""/>
            <p:cNvSpPr/>
            <p:nvPr/>
          </p:nvSpPr>
          <p:spPr>
            <a:xfrm>
              <a:off x="4959351" y="1470707"/>
              <a:ext cx="50800" cy="64135"/>
            </a:xfrm>
            <a:custGeom>
              <a:avLst/>
              <a:gdLst/>
              <a:ahLst/>
              <a:cxnLst/>
              <a:rect l="l" t="t" r="r" b="b"/>
              <a:pathLst>
                <a:path w="50800" h="64134">
                  <a:moveTo>
                    <a:pt x="18808" y="0"/>
                  </a:moveTo>
                  <a:lnTo>
                    <a:pt x="0" y="13576"/>
                  </a:lnTo>
                  <a:lnTo>
                    <a:pt x="50355" y="63512"/>
                  </a:lnTo>
                  <a:lnTo>
                    <a:pt x="18808" y="0"/>
                  </a:lnTo>
                  <a:close/>
                </a:path>
              </a:pathLst>
            </a:custGeom>
            <a:solidFill>
              <a:srgbClr val="231F20"/>
            </a:solidFill>
          </p:spPr>
          <p:txBody>
            <a:bodyPr wrap="square" lIns="0" tIns="0" rIns="0" bIns="0" rtlCol="0"/>
            <a:lstStyle/>
            <a:p/>
          </p:txBody>
        </p:sp>
        <p:sp>
          <p:nvSpPr>
            <p:cNvPr id="1536" name="object 1536" descr=""/>
            <p:cNvSpPr/>
            <p:nvPr/>
          </p:nvSpPr>
          <p:spPr>
            <a:xfrm>
              <a:off x="4959351" y="1470707"/>
              <a:ext cx="50800" cy="64135"/>
            </a:xfrm>
            <a:custGeom>
              <a:avLst/>
              <a:gdLst/>
              <a:ahLst/>
              <a:cxnLst/>
              <a:rect l="l" t="t" r="r" b="b"/>
              <a:pathLst>
                <a:path w="50800" h="64134">
                  <a:moveTo>
                    <a:pt x="18808" y="0"/>
                  </a:moveTo>
                  <a:lnTo>
                    <a:pt x="0" y="13576"/>
                  </a:lnTo>
                  <a:lnTo>
                    <a:pt x="50355" y="63512"/>
                  </a:lnTo>
                  <a:lnTo>
                    <a:pt x="18808" y="0"/>
                  </a:lnTo>
                  <a:close/>
                </a:path>
              </a:pathLst>
            </a:custGeom>
            <a:ln w="3175">
              <a:solidFill>
                <a:srgbClr val="231F20"/>
              </a:solidFill>
            </a:ln>
          </p:spPr>
          <p:txBody>
            <a:bodyPr wrap="square" lIns="0" tIns="0" rIns="0" bIns="0" rtlCol="0"/>
            <a:lstStyle/>
            <a:p/>
          </p:txBody>
        </p:sp>
        <p:sp>
          <p:nvSpPr>
            <p:cNvPr id="1537" name="object 1537" descr=""/>
            <p:cNvSpPr/>
            <p:nvPr/>
          </p:nvSpPr>
          <p:spPr>
            <a:xfrm>
              <a:off x="5015974" y="1543626"/>
              <a:ext cx="1270" cy="0"/>
            </a:xfrm>
            <a:custGeom>
              <a:avLst/>
              <a:gdLst/>
              <a:ahLst/>
              <a:cxnLst/>
              <a:rect l="l" t="t" r="r" b="b"/>
              <a:pathLst>
                <a:path w="1270" h="0">
                  <a:moveTo>
                    <a:pt x="0" y="0"/>
                  </a:moveTo>
                  <a:lnTo>
                    <a:pt x="1054" y="0"/>
                  </a:lnTo>
                </a:path>
              </a:pathLst>
            </a:custGeom>
            <a:ln w="5016">
              <a:solidFill>
                <a:srgbClr val="231F20"/>
              </a:solidFill>
            </a:ln>
          </p:spPr>
          <p:txBody>
            <a:bodyPr wrap="square" lIns="0" tIns="0" rIns="0" bIns="0" rtlCol="0"/>
            <a:lstStyle/>
            <a:p/>
          </p:txBody>
        </p:sp>
        <p:sp>
          <p:nvSpPr>
            <p:cNvPr id="1538" name="object 1538" descr=""/>
            <p:cNvSpPr/>
            <p:nvPr/>
          </p:nvSpPr>
          <p:spPr>
            <a:xfrm>
              <a:off x="5016395" y="1543205"/>
              <a:ext cx="0" cy="1270"/>
            </a:xfrm>
            <a:custGeom>
              <a:avLst/>
              <a:gdLst/>
              <a:ahLst/>
              <a:cxnLst/>
              <a:rect l="l" t="t" r="r" b="b"/>
              <a:pathLst>
                <a:path w="0" h="1269">
                  <a:moveTo>
                    <a:pt x="0" y="1054"/>
                  </a:moveTo>
                  <a:lnTo>
                    <a:pt x="0" y="0"/>
                  </a:lnTo>
                </a:path>
              </a:pathLst>
            </a:custGeom>
            <a:ln w="5016">
              <a:solidFill>
                <a:srgbClr val="231F20"/>
              </a:solidFill>
            </a:ln>
          </p:spPr>
          <p:txBody>
            <a:bodyPr wrap="square" lIns="0" tIns="0" rIns="0" bIns="0" rtlCol="0"/>
            <a:lstStyle/>
            <a:p/>
          </p:txBody>
        </p:sp>
        <p:sp>
          <p:nvSpPr>
            <p:cNvPr id="1539" name="object 1539" descr=""/>
            <p:cNvSpPr/>
            <p:nvPr/>
          </p:nvSpPr>
          <p:spPr>
            <a:xfrm>
              <a:off x="4260609" y="2799856"/>
              <a:ext cx="699135" cy="100330"/>
            </a:xfrm>
            <a:custGeom>
              <a:avLst/>
              <a:gdLst/>
              <a:ahLst/>
              <a:cxnLst/>
              <a:rect l="l" t="t" r="r" b="b"/>
              <a:pathLst>
                <a:path w="699135" h="100330">
                  <a:moveTo>
                    <a:pt x="0" y="99885"/>
                  </a:moveTo>
                  <a:lnTo>
                    <a:pt x="600951" y="99885"/>
                  </a:lnTo>
                  <a:lnTo>
                    <a:pt x="698741" y="0"/>
                  </a:lnTo>
                </a:path>
              </a:pathLst>
            </a:custGeom>
            <a:ln w="5016">
              <a:solidFill>
                <a:srgbClr val="231F20"/>
              </a:solidFill>
            </a:ln>
          </p:spPr>
          <p:txBody>
            <a:bodyPr wrap="square" lIns="0" tIns="0" rIns="0" bIns="0" rtlCol="0"/>
            <a:lstStyle/>
            <a:p/>
          </p:txBody>
        </p:sp>
        <p:pic>
          <p:nvPicPr>
            <p:cNvPr id="1540" name="object 1540" descr=""/>
            <p:cNvPicPr/>
            <p:nvPr/>
          </p:nvPicPr>
          <p:blipFill>
            <a:blip r:embed="rId19" cstate="print"/>
            <a:stretch>
              <a:fillRect/>
            </a:stretch>
          </p:blipFill>
          <p:spPr>
            <a:xfrm>
              <a:off x="4258105" y="2795883"/>
              <a:ext cx="118264" cy="74815"/>
            </a:xfrm>
            <a:prstGeom prst="rect">
              <a:avLst/>
            </a:prstGeom>
          </p:spPr>
        </p:pic>
        <p:pic>
          <p:nvPicPr>
            <p:cNvPr id="1541" name="object 1541" descr=""/>
            <p:cNvPicPr/>
            <p:nvPr/>
          </p:nvPicPr>
          <p:blipFill>
            <a:blip r:embed="rId20" cstate="print"/>
            <a:stretch>
              <a:fillRect/>
            </a:stretch>
          </p:blipFill>
          <p:spPr>
            <a:xfrm>
              <a:off x="4398098" y="2795888"/>
              <a:ext cx="171555" cy="74815"/>
            </a:xfrm>
            <a:prstGeom prst="rect">
              <a:avLst/>
            </a:prstGeom>
          </p:spPr>
        </p:pic>
        <p:pic>
          <p:nvPicPr>
            <p:cNvPr id="1542" name="object 1542" descr=""/>
            <p:cNvPicPr/>
            <p:nvPr/>
          </p:nvPicPr>
          <p:blipFill>
            <a:blip r:embed="rId21" cstate="print"/>
            <a:stretch>
              <a:fillRect/>
            </a:stretch>
          </p:blipFill>
          <p:spPr>
            <a:xfrm>
              <a:off x="4597022" y="2795888"/>
              <a:ext cx="235699" cy="74815"/>
            </a:xfrm>
            <a:prstGeom prst="rect">
              <a:avLst/>
            </a:prstGeom>
          </p:spPr>
        </p:pic>
        <p:pic>
          <p:nvPicPr>
            <p:cNvPr id="1543" name="object 1543" descr=""/>
            <p:cNvPicPr/>
            <p:nvPr/>
          </p:nvPicPr>
          <p:blipFill>
            <a:blip r:embed="rId22" cstate="print"/>
            <a:stretch>
              <a:fillRect/>
            </a:stretch>
          </p:blipFill>
          <p:spPr>
            <a:xfrm>
              <a:off x="4950992" y="2739055"/>
              <a:ext cx="67911" cy="68950"/>
            </a:xfrm>
            <a:prstGeom prst="rect">
              <a:avLst/>
            </a:prstGeom>
          </p:spPr>
        </p:pic>
        <p:sp>
          <p:nvSpPr>
            <p:cNvPr id="1544" name="object 1544" descr=""/>
            <p:cNvSpPr/>
            <p:nvPr/>
          </p:nvSpPr>
          <p:spPr>
            <a:xfrm>
              <a:off x="5196093" y="1322766"/>
              <a:ext cx="723900" cy="153670"/>
            </a:xfrm>
            <a:custGeom>
              <a:avLst/>
              <a:gdLst/>
              <a:ahLst/>
              <a:cxnLst/>
              <a:rect l="l" t="t" r="r" b="b"/>
              <a:pathLst>
                <a:path w="723900" h="153669">
                  <a:moveTo>
                    <a:pt x="0" y="0"/>
                  </a:moveTo>
                  <a:lnTo>
                    <a:pt x="643585" y="0"/>
                  </a:lnTo>
                  <a:lnTo>
                    <a:pt x="723607" y="153581"/>
                  </a:lnTo>
                </a:path>
              </a:pathLst>
            </a:custGeom>
            <a:ln w="5016">
              <a:solidFill>
                <a:srgbClr val="231F20"/>
              </a:solidFill>
            </a:ln>
          </p:spPr>
          <p:txBody>
            <a:bodyPr wrap="square" lIns="0" tIns="0" rIns="0" bIns="0" rtlCol="0"/>
            <a:lstStyle/>
            <a:p/>
          </p:txBody>
        </p:sp>
        <p:pic>
          <p:nvPicPr>
            <p:cNvPr id="1545" name="object 1545" descr=""/>
            <p:cNvPicPr/>
            <p:nvPr/>
          </p:nvPicPr>
          <p:blipFill>
            <a:blip r:embed="rId23" cstate="print"/>
            <a:stretch>
              <a:fillRect/>
            </a:stretch>
          </p:blipFill>
          <p:spPr>
            <a:xfrm>
              <a:off x="5193582" y="1204073"/>
              <a:ext cx="264746" cy="75026"/>
            </a:xfrm>
            <a:prstGeom prst="rect">
              <a:avLst/>
            </a:prstGeom>
          </p:spPr>
        </p:pic>
        <p:sp>
          <p:nvSpPr>
            <p:cNvPr id="1546" name="object 1546" descr=""/>
            <p:cNvSpPr/>
            <p:nvPr/>
          </p:nvSpPr>
          <p:spPr>
            <a:xfrm>
              <a:off x="5482563" y="1206581"/>
              <a:ext cx="43815" cy="70485"/>
            </a:xfrm>
            <a:custGeom>
              <a:avLst/>
              <a:gdLst/>
              <a:ahLst/>
              <a:cxnLst/>
              <a:rect l="l" t="t" r="r" b="b"/>
              <a:pathLst>
                <a:path w="43814" h="70484">
                  <a:moveTo>
                    <a:pt x="39916" y="10032"/>
                  </a:moveTo>
                  <a:lnTo>
                    <a:pt x="36575" y="3352"/>
                  </a:lnTo>
                  <a:lnTo>
                    <a:pt x="26542" y="0"/>
                  </a:lnTo>
                  <a:lnTo>
                    <a:pt x="19850" y="0"/>
                  </a:lnTo>
                  <a:lnTo>
                    <a:pt x="10032" y="3352"/>
                  </a:lnTo>
                  <a:lnTo>
                    <a:pt x="3352" y="13385"/>
                  </a:lnTo>
                  <a:lnTo>
                    <a:pt x="0" y="30098"/>
                  </a:lnTo>
                  <a:lnTo>
                    <a:pt x="0" y="46596"/>
                  </a:lnTo>
                  <a:lnTo>
                    <a:pt x="3352" y="59982"/>
                  </a:lnTo>
                  <a:lnTo>
                    <a:pt x="10032" y="66662"/>
                  </a:lnTo>
                  <a:lnTo>
                    <a:pt x="19850" y="70002"/>
                  </a:lnTo>
                  <a:lnTo>
                    <a:pt x="23202" y="70002"/>
                  </a:lnTo>
                  <a:lnTo>
                    <a:pt x="33235" y="66662"/>
                  </a:lnTo>
                  <a:lnTo>
                    <a:pt x="39916" y="59982"/>
                  </a:lnTo>
                  <a:lnTo>
                    <a:pt x="43256" y="49949"/>
                  </a:lnTo>
                  <a:lnTo>
                    <a:pt x="43256" y="46596"/>
                  </a:lnTo>
                  <a:lnTo>
                    <a:pt x="3352" y="36779"/>
                  </a:lnTo>
                  <a:lnTo>
                    <a:pt x="0" y="46596"/>
                  </a:lnTo>
                </a:path>
              </a:pathLst>
            </a:custGeom>
            <a:ln w="5016">
              <a:solidFill>
                <a:srgbClr val="231F20"/>
              </a:solidFill>
            </a:ln>
          </p:spPr>
          <p:txBody>
            <a:bodyPr wrap="square" lIns="0" tIns="0" rIns="0" bIns="0" rtlCol="0"/>
            <a:lstStyle/>
            <a:p/>
          </p:txBody>
        </p:sp>
      </p:grpSp>
      <p:sp>
        <p:nvSpPr>
          <p:cNvPr id="1547" name="object 1547" descr=""/>
          <p:cNvSpPr txBox="1"/>
          <p:nvPr/>
        </p:nvSpPr>
        <p:spPr>
          <a:xfrm>
            <a:off x="5599626" y="1163883"/>
            <a:ext cx="225425" cy="145415"/>
          </a:xfrm>
          <a:prstGeom prst="rect">
            <a:avLst/>
          </a:prstGeom>
        </p:spPr>
        <p:txBody>
          <a:bodyPr wrap="square" lIns="0" tIns="17145" rIns="0" bIns="0" rtlCol="0" vert="horz">
            <a:spAutoFit/>
          </a:bodyPr>
          <a:lstStyle/>
          <a:p>
            <a:pPr marL="12700">
              <a:lnSpc>
                <a:spcPct val="100000"/>
              </a:lnSpc>
              <a:spcBef>
                <a:spcPts val="135"/>
              </a:spcBef>
            </a:pPr>
            <a:r>
              <a:rPr dirty="0" sz="750" spc="-25">
                <a:solidFill>
                  <a:srgbClr val="231F20"/>
                </a:solidFill>
                <a:latin typeface="SimSun"/>
                <a:cs typeface="SimSun"/>
              </a:rPr>
              <a:t>通孔</a:t>
            </a:r>
            <a:endParaRPr sz="750">
              <a:latin typeface="SimSun"/>
              <a:cs typeface="SimSun"/>
            </a:endParaRPr>
          </a:p>
        </p:txBody>
      </p:sp>
      <p:grpSp>
        <p:nvGrpSpPr>
          <p:cNvPr id="1548" name="object 1548" descr=""/>
          <p:cNvGrpSpPr/>
          <p:nvPr/>
        </p:nvGrpSpPr>
        <p:grpSpPr>
          <a:xfrm>
            <a:off x="5909251" y="1471122"/>
            <a:ext cx="54610" cy="86995"/>
            <a:chOff x="5909251" y="1471122"/>
            <a:chExt cx="54610" cy="86995"/>
          </a:xfrm>
        </p:grpSpPr>
        <p:sp>
          <p:nvSpPr>
            <p:cNvPr id="1549" name="object 1549" descr=""/>
            <p:cNvSpPr/>
            <p:nvPr/>
          </p:nvSpPr>
          <p:spPr>
            <a:xfrm>
              <a:off x="5909251" y="1471122"/>
              <a:ext cx="43180" cy="67310"/>
            </a:xfrm>
            <a:custGeom>
              <a:avLst/>
              <a:gdLst/>
              <a:ahLst/>
              <a:cxnLst/>
              <a:rect l="l" t="t" r="r" b="b"/>
              <a:pathLst>
                <a:path w="43179" h="67309">
                  <a:moveTo>
                    <a:pt x="20688" y="0"/>
                  </a:moveTo>
                  <a:lnTo>
                    <a:pt x="0" y="10655"/>
                  </a:lnTo>
                  <a:lnTo>
                    <a:pt x="42633" y="67284"/>
                  </a:lnTo>
                  <a:lnTo>
                    <a:pt x="20688" y="0"/>
                  </a:lnTo>
                  <a:close/>
                </a:path>
              </a:pathLst>
            </a:custGeom>
            <a:solidFill>
              <a:srgbClr val="231F20"/>
            </a:solidFill>
          </p:spPr>
          <p:txBody>
            <a:bodyPr wrap="square" lIns="0" tIns="0" rIns="0" bIns="0" rtlCol="0"/>
            <a:lstStyle/>
            <a:p/>
          </p:txBody>
        </p:sp>
        <p:sp>
          <p:nvSpPr>
            <p:cNvPr id="1550" name="object 1550" descr=""/>
            <p:cNvSpPr/>
            <p:nvPr/>
          </p:nvSpPr>
          <p:spPr>
            <a:xfrm>
              <a:off x="5909251" y="1471122"/>
              <a:ext cx="43180" cy="67310"/>
            </a:xfrm>
            <a:custGeom>
              <a:avLst/>
              <a:gdLst/>
              <a:ahLst/>
              <a:cxnLst/>
              <a:rect l="l" t="t" r="r" b="b"/>
              <a:pathLst>
                <a:path w="43179" h="67309">
                  <a:moveTo>
                    <a:pt x="20688" y="0"/>
                  </a:moveTo>
                  <a:lnTo>
                    <a:pt x="0" y="10655"/>
                  </a:lnTo>
                  <a:lnTo>
                    <a:pt x="42633" y="67284"/>
                  </a:lnTo>
                  <a:lnTo>
                    <a:pt x="20688" y="0"/>
                  </a:lnTo>
                  <a:close/>
                </a:path>
              </a:pathLst>
            </a:custGeom>
            <a:ln w="3175">
              <a:solidFill>
                <a:srgbClr val="231F20"/>
              </a:solidFill>
            </a:ln>
          </p:spPr>
          <p:txBody>
            <a:bodyPr wrap="square" lIns="0" tIns="0" rIns="0" bIns="0" rtlCol="0"/>
            <a:lstStyle/>
            <a:p/>
          </p:txBody>
        </p:sp>
        <p:sp>
          <p:nvSpPr>
            <p:cNvPr id="1551" name="object 1551" descr=""/>
            <p:cNvSpPr/>
            <p:nvPr/>
          </p:nvSpPr>
          <p:spPr>
            <a:xfrm>
              <a:off x="5960239" y="1555539"/>
              <a:ext cx="1270" cy="0"/>
            </a:xfrm>
            <a:custGeom>
              <a:avLst/>
              <a:gdLst/>
              <a:ahLst/>
              <a:cxnLst/>
              <a:rect l="l" t="t" r="r" b="b"/>
              <a:pathLst>
                <a:path w="1270" h="0">
                  <a:moveTo>
                    <a:pt x="0" y="0"/>
                  </a:moveTo>
                  <a:lnTo>
                    <a:pt x="1041" y="0"/>
                  </a:lnTo>
                </a:path>
              </a:pathLst>
            </a:custGeom>
            <a:ln w="5016">
              <a:solidFill>
                <a:srgbClr val="231F20"/>
              </a:solidFill>
            </a:ln>
          </p:spPr>
          <p:txBody>
            <a:bodyPr wrap="square" lIns="0" tIns="0" rIns="0" bIns="0" rtlCol="0"/>
            <a:lstStyle/>
            <a:p/>
          </p:txBody>
        </p:sp>
        <p:sp>
          <p:nvSpPr>
            <p:cNvPr id="1552" name="object 1552" descr=""/>
            <p:cNvSpPr/>
            <p:nvPr/>
          </p:nvSpPr>
          <p:spPr>
            <a:xfrm>
              <a:off x="5960865" y="1554913"/>
              <a:ext cx="0" cy="1270"/>
            </a:xfrm>
            <a:custGeom>
              <a:avLst/>
              <a:gdLst/>
              <a:ahLst/>
              <a:cxnLst/>
              <a:rect l="l" t="t" r="r" b="b"/>
              <a:pathLst>
                <a:path w="0" h="1269">
                  <a:moveTo>
                    <a:pt x="0" y="1041"/>
                  </a:moveTo>
                  <a:lnTo>
                    <a:pt x="0" y="0"/>
                  </a:lnTo>
                </a:path>
              </a:pathLst>
            </a:custGeom>
            <a:ln w="5016">
              <a:solidFill>
                <a:srgbClr val="231F20"/>
              </a:solidFill>
            </a:ln>
          </p:spPr>
          <p:txBody>
            <a:bodyPr wrap="square" lIns="0" tIns="0" rIns="0" bIns="0" rtlCol="0"/>
            <a:lstStyle/>
            <a:p/>
          </p:txBody>
        </p:sp>
      </p:grpSp>
      <p:sp>
        <p:nvSpPr>
          <p:cNvPr id="1553" name="object 1553" descr=""/>
          <p:cNvSpPr txBox="1"/>
          <p:nvPr/>
        </p:nvSpPr>
        <p:spPr>
          <a:xfrm>
            <a:off x="671301" y="6834660"/>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sp>
        <p:nvSpPr>
          <p:cNvPr id="1554" name="object 1554" descr=""/>
          <p:cNvSpPr txBox="1"/>
          <p:nvPr/>
        </p:nvSpPr>
        <p:spPr>
          <a:xfrm>
            <a:off x="671301" y="3645756"/>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pic>
        <p:nvPicPr>
          <p:cNvPr id="1555" name="object 1555" descr=""/>
          <p:cNvPicPr/>
          <p:nvPr/>
        </p:nvPicPr>
        <p:blipFill>
          <a:blip r:embed="rId24" cstate="print"/>
          <a:stretch>
            <a:fillRect/>
          </a:stretch>
        </p:blipFill>
        <p:spPr>
          <a:xfrm>
            <a:off x="5319867" y="4242972"/>
            <a:ext cx="108000" cy="107950"/>
          </a:xfrm>
          <a:prstGeom prst="rect">
            <a:avLst/>
          </a:prstGeom>
        </p:spPr>
      </p:pic>
      <p:sp>
        <p:nvSpPr>
          <p:cNvPr id="1556" name="object 1556" descr=""/>
          <p:cNvSpPr txBox="1"/>
          <p:nvPr/>
        </p:nvSpPr>
        <p:spPr>
          <a:xfrm>
            <a:off x="5330762" y="4214007"/>
            <a:ext cx="93345" cy="147320"/>
          </a:xfrm>
          <a:prstGeom prst="rect">
            <a:avLst/>
          </a:prstGeom>
        </p:spPr>
        <p:txBody>
          <a:bodyPr wrap="square" lIns="0" tIns="12700" rIns="0" bIns="0" rtlCol="0" vert="horz">
            <a:spAutoFit/>
          </a:bodyPr>
          <a:lstStyle/>
          <a:p>
            <a:pPr marL="12700">
              <a:lnSpc>
                <a:spcPct val="100000"/>
              </a:lnSpc>
              <a:spcBef>
                <a:spcPts val="100"/>
              </a:spcBef>
            </a:pPr>
            <a:r>
              <a:rPr dirty="0" sz="800" spc="30">
                <a:solidFill>
                  <a:srgbClr val="FFFFFF"/>
                </a:solidFill>
                <a:latin typeface="Arial MT"/>
                <a:cs typeface="Arial MT"/>
              </a:rPr>
              <a:t>b</a:t>
            </a:r>
            <a:endParaRPr sz="800">
              <a:latin typeface="Arial MT"/>
              <a:cs typeface="Arial MT"/>
            </a:endParaRPr>
          </a:p>
        </p:txBody>
      </p:sp>
      <p:pic>
        <p:nvPicPr>
          <p:cNvPr id="1557" name="object 1557" descr=""/>
          <p:cNvPicPr/>
          <p:nvPr/>
        </p:nvPicPr>
        <p:blipFill>
          <a:blip r:embed="rId25" cstate="print"/>
          <a:stretch>
            <a:fillRect/>
          </a:stretch>
        </p:blipFill>
        <p:spPr>
          <a:xfrm>
            <a:off x="2394644" y="4238662"/>
            <a:ext cx="108000" cy="107950"/>
          </a:xfrm>
          <a:prstGeom prst="rect">
            <a:avLst/>
          </a:prstGeom>
        </p:spPr>
      </p:pic>
      <p:sp>
        <p:nvSpPr>
          <p:cNvPr id="1558" name="object 1558" descr=""/>
          <p:cNvSpPr txBox="1"/>
          <p:nvPr/>
        </p:nvSpPr>
        <p:spPr>
          <a:xfrm>
            <a:off x="2404677" y="4201679"/>
            <a:ext cx="92710" cy="147320"/>
          </a:xfrm>
          <a:prstGeom prst="rect">
            <a:avLst/>
          </a:prstGeom>
        </p:spPr>
        <p:txBody>
          <a:bodyPr wrap="square" lIns="0" tIns="12700" rIns="0" bIns="0" rtlCol="0" vert="horz">
            <a:spAutoFit/>
          </a:bodyPr>
          <a:lstStyle/>
          <a:p>
            <a:pPr marL="12700">
              <a:lnSpc>
                <a:spcPct val="100000"/>
              </a:lnSpc>
              <a:spcBef>
                <a:spcPts val="100"/>
              </a:spcBef>
            </a:pPr>
            <a:r>
              <a:rPr dirty="0" sz="800" spc="25">
                <a:solidFill>
                  <a:srgbClr val="FFFFFF"/>
                </a:solidFill>
                <a:latin typeface="Arial MT"/>
                <a:cs typeface="Arial MT"/>
              </a:rPr>
              <a:t>a</a:t>
            </a:r>
            <a:endParaRPr sz="800">
              <a:latin typeface="Arial MT"/>
              <a:cs typeface="Arial MT"/>
            </a:endParaRPr>
          </a:p>
        </p:txBody>
      </p:sp>
      <p:grpSp>
        <p:nvGrpSpPr>
          <p:cNvPr id="1559" name="object 1559" descr=""/>
          <p:cNvGrpSpPr/>
          <p:nvPr/>
        </p:nvGrpSpPr>
        <p:grpSpPr>
          <a:xfrm>
            <a:off x="4649827" y="7303909"/>
            <a:ext cx="1309370" cy="2221230"/>
            <a:chOff x="4649827" y="7303909"/>
            <a:chExt cx="1309370" cy="2221230"/>
          </a:xfrm>
        </p:grpSpPr>
        <p:pic>
          <p:nvPicPr>
            <p:cNvPr id="1560" name="object 1560" descr=""/>
            <p:cNvPicPr/>
            <p:nvPr/>
          </p:nvPicPr>
          <p:blipFill>
            <a:blip r:embed="rId26" cstate="print"/>
            <a:stretch>
              <a:fillRect/>
            </a:stretch>
          </p:blipFill>
          <p:spPr>
            <a:xfrm>
              <a:off x="5550569" y="7850656"/>
              <a:ext cx="67436" cy="67424"/>
            </a:xfrm>
            <a:prstGeom prst="rect">
              <a:avLst/>
            </a:prstGeom>
          </p:spPr>
        </p:pic>
        <p:pic>
          <p:nvPicPr>
            <p:cNvPr id="1561" name="object 1561" descr=""/>
            <p:cNvPicPr/>
            <p:nvPr/>
          </p:nvPicPr>
          <p:blipFill>
            <a:blip r:embed="rId27" cstate="print"/>
            <a:stretch>
              <a:fillRect/>
            </a:stretch>
          </p:blipFill>
          <p:spPr>
            <a:xfrm>
              <a:off x="5800359" y="7772733"/>
              <a:ext cx="67424" cy="67424"/>
            </a:xfrm>
            <a:prstGeom prst="rect">
              <a:avLst/>
            </a:prstGeom>
          </p:spPr>
        </p:pic>
        <p:sp>
          <p:nvSpPr>
            <p:cNvPr id="1562" name="object 1562" descr=""/>
            <p:cNvSpPr/>
            <p:nvPr/>
          </p:nvSpPr>
          <p:spPr>
            <a:xfrm>
              <a:off x="4763663" y="7848944"/>
              <a:ext cx="604520" cy="1306195"/>
            </a:xfrm>
            <a:custGeom>
              <a:avLst/>
              <a:gdLst/>
              <a:ahLst/>
              <a:cxnLst/>
              <a:rect l="l" t="t" r="r" b="b"/>
              <a:pathLst>
                <a:path w="604520" h="1306195">
                  <a:moveTo>
                    <a:pt x="604202" y="495960"/>
                  </a:moveTo>
                  <a:lnTo>
                    <a:pt x="604202" y="495960"/>
                  </a:lnTo>
                  <a:lnTo>
                    <a:pt x="604202" y="1063345"/>
                  </a:lnTo>
                  <a:lnTo>
                    <a:pt x="604202" y="1065123"/>
                  </a:lnTo>
                </a:path>
                <a:path w="604520" h="1306195">
                  <a:moveTo>
                    <a:pt x="246748" y="0"/>
                  </a:moveTo>
                  <a:lnTo>
                    <a:pt x="262089" y="0"/>
                  </a:lnTo>
                  <a:lnTo>
                    <a:pt x="274777" y="0"/>
                  </a:lnTo>
                  <a:lnTo>
                    <a:pt x="284264" y="0"/>
                  </a:lnTo>
                  <a:lnTo>
                    <a:pt x="290118" y="0"/>
                  </a:lnTo>
                  <a:lnTo>
                    <a:pt x="292099" y="0"/>
                  </a:lnTo>
                </a:path>
                <a:path w="604520" h="1306195">
                  <a:moveTo>
                    <a:pt x="110693" y="0"/>
                  </a:moveTo>
                  <a:lnTo>
                    <a:pt x="110693" y="0"/>
                  </a:lnTo>
                  <a:lnTo>
                    <a:pt x="229425" y="0"/>
                  </a:lnTo>
                  <a:lnTo>
                    <a:pt x="246748" y="0"/>
                  </a:lnTo>
                </a:path>
                <a:path w="604520" h="1306195">
                  <a:moveTo>
                    <a:pt x="0" y="780541"/>
                  </a:moveTo>
                  <a:lnTo>
                    <a:pt x="0" y="780541"/>
                  </a:lnTo>
                  <a:lnTo>
                    <a:pt x="0" y="256946"/>
                  </a:lnTo>
                  <a:lnTo>
                    <a:pt x="0" y="255142"/>
                  </a:lnTo>
                </a:path>
                <a:path w="604520" h="1306195">
                  <a:moveTo>
                    <a:pt x="0" y="1305940"/>
                  </a:moveTo>
                  <a:lnTo>
                    <a:pt x="0" y="1305940"/>
                  </a:lnTo>
                  <a:lnTo>
                    <a:pt x="0" y="823925"/>
                  </a:lnTo>
                  <a:lnTo>
                    <a:pt x="0" y="780541"/>
                  </a:lnTo>
                </a:path>
              </a:pathLst>
            </a:custGeom>
            <a:ln w="6134">
              <a:solidFill>
                <a:srgbClr val="050100"/>
              </a:solidFill>
            </a:ln>
          </p:spPr>
          <p:txBody>
            <a:bodyPr wrap="square" lIns="0" tIns="0" rIns="0" bIns="0" rtlCol="0"/>
            <a:lstStyle/>
            <a:p/>
          </p:txBody>
        </p:sp>
        <p:sp>
          <p:nvSpPr>
            <p:cNvPr id="1563" name="object 1563" descr=""/>
            <p:cNvSpPr/>
            <p:nvPr/>
          </p:nvSpPr>
          <p:spPr>
            <a:xfrm>
              <a:off x="5359110" y="8353666"/>
              <a:ext cx="0" cy="551815"/>
            </a:xfrm>
            <a:custGeom>
              <a:avLst/>
              <a:gdLst/>
              <a:ahLst/>
              <a:cxnLst/>
              <a:rect l="l" t="t" r="r" b="b"/>
              <a:pathLst>
                <a:path w="0" h="551815">
                  <a:moveTo>
                    <a:pt x="0" y="551649"/>
                  </a:moveTo>
                  <a:lnTo>
                    <a:pt x="0" y="551649"/>
                  </a:lnTo>
                  <a:lnTo>
                    <a:pt x="0" y="1854"/>
                  </a:lnTo>
                  <a:lnTo>
                    <a:pt x="0" y="0"/>
                  </a:lnTo>
                </a:path>
              </a:pathLst>
            </a:custGeom>
            <a:ln w="6134">
              <a:solidFill>
                <a:srgbClr val="050100"/>
              </a:solidFill>
            </a:ln>
          </p:spPr>
          <p:txBody>
            <a:bodyPr wrap="square" lIns="0" tIns="0" rIns="0" bIns="0" rtlCol="0"/>
            <a:lstStyle/>
            <a:p/>
          </p:txBody>
        </p:sp>
        <p:sp>
          <p:nvSpPr>
            <p:cNvPr id="1564" name="object 1564" descr=""/>
            <p:cNvSpPr/>
            <p:nvPr/>
          </p:nvSpPr>
          <p:spPr>
            <a:xfrm>
              <a:off x="5367866" y="8139130"/>
              <a:ext cx="0" cy="105410"/>
            </a:xfrm>
            <a:custGeom>
              <a:avLst/>
              <a:gdLst/>
              <a:ahLst/>
              <a:cxnLst/>
              <a:rect l="l" t="t" r="r" b="b"/>
              <a:pathLst>
                <a:path w="0" h="105409">
                  <a:moveTo>
                    <a:pt x="0" y="105067"/>
                  </a:moveTo>
                  <a:lnTo>
                    <a:pt x="0" y="105067"/>
                  </a:lnTo>
                  <a:lnTo>
                    <a:pt x="0" y="1778"/>
                  </a:lnTo>
                  <a:lnTo>
                    <a:pt x="0" y="0"/>
                  </a:lnTo>
                </a:path>
              </a:pathLst>
            </a:custGeom>
            <a:ln w="6134">
              <a:solidFill>
                <a:srgbClr val="050100"/>
              </a:solidFill>
            </a:ln>
          </p:spPr>
          <p:txBody>
            <a:bodyPr wrap="square" lIns="0" tIns="0" rIns="0" bIns="0" rtlCol="0"/>
            <a:lstStyle/>
            <a:p/>
          </p:txBody>
        </p:sp>
        <p:sp>
          <p:nvSpPr>
            <p:cNvPr id="1565" name="object 1565" descr=""/>
            <p:cNvSpPr/>
            <p:nvPr/>
          </p:nvSpPr>
          <p:spPr>
            <a:xfrm>
              <a:off x="4840710" y="7863755"/>
              <a:ext cx="3175" cy="635"/>
            </a:xfrm>
            <a:custGeom>
              <a:avLst/>
              <a:gdLst/>
              <a:ahLst/>
              <a:cxnLst/>
              <a:rect l="l" t="t" r="r" b="b"/>
              <a:pathLst>
                <a:path w="3175" h="634">
                  <a:moveTo>
                    <a:pt x="3175" y="546"/>
                  </a:moveTo>
                  <a:lnTo>
                    <a:pt x="0" y="0"/>
                  </a:lnTo>
                </a:path>
              </a:pathLst>
            </a:custGeom>
            <a:ln w="6134">
              <a:solidFill>
                <a:srgbClr val="050100"/>
              </a:solidFill>
            </a:ln>
          </p:spPr>
          <p:txBody>
            <a:bodyPr wrap="square" lIns="0" tIns="0" rIns="0" bIns="0" rtlCol="0"/>
            <a:lstStyle/>
            <a:p/>
          </p:txBody>
        </p:sp>
        <p:sp>
          <p:nvSpPr>
            <p:cNvPr id="1566" name="object 1566" descr=""/>
            <p:cNvSpPr/>
            <p:nvPr/>
          </p:nvSpPr>
          <p:spPr>
            <a:xfrm>
              <a:off x="5086050" y="7863756"/>
              <a:ext cx="3810" cy="635"/>
            </a:xfrm>
            <a:custGeom>
              <a:avLst/>
              <a:gdLst/>
              <a:ahLst/>
              <a:cxnLst/>
              <a:rect l="l" t="t" r="r" b="b"/>
              <a:pathLst>
                <a:path w="3810" h="634">
                  <a:moveTo>
                    <a:pt x="3352" y="0"/>
                  </a:moveTo>
                  <a:lnTo>
                    <a:pt x="0" y="584"/>
                  </a:lnTo>
                </a:path>
              </a:pathLst>
            </a:custGeom>
            <a:ln w="6134">
              <a:solidFill>
                <a:srgbClr val="050100"/>
              </a:solidFill>
            </a:ln>
          </p:spPr>
          <p:txBody>
            <a:bodyPr wrap="square" lIns="0" tIns="0" rIns="0" bIns="0" rtlCol="0"/>
            <a:lstStyle/>
            <a:p/>
          </p:txBody>
        </p:sp>
        <p:sp>
          <p:nvSpPr>
            <p:cNvPr id="1567" name="object 1567" descr=""/>
            <p:cNvSpPr/>
            <p:nvPr/>
          </p:nvSpPr>
          <p:spPr>
            <a:xfrm>
              <a:off x="5086277" y="7858900"/>
              <a:ext cx="8255" cy="1905"/>
            </a:xfrm>
            <a:custGeom>
              <a:avLst/>
              <a:gdLst/>
              <a:ahLst/>
              <a:cxnLst/>
              <a:rect l="l" t="t" r="r" b="b"/>
              <a:pathLst>
                <a:path w="8254" h="1904">
                  <a:moveTo>
                    <a:pt x="0" y="1320"/>
                  </a:moveTo>
                  <a:lnTo>
                    <a:pt x="5486" y="431"/>
                  </a:lnTo>
                  <a:lnTo>
                    <a:pt x="7975" y="0"/>
                  </a:lnTo>
                </a:path>
              </a:pathLst>
            </a:custGeom>
            <a:ln w="6134">
              <a:solidFill>
                <a:srgbClr val="050100"/>
              </a:solidFill>
            </a:ln>
          </p:spPr>
          <p:txBody>
            <a:bodyPr wrap="square" lIns="0" tIns="0" rIns="0" bIns="0" rtlCol="0"/>
            <a:lstStyle/>
            <a:p/>
          </p:txBody>
        </p:sp>
        <p:sp>
          <p:nvSpPr>
            <p:cNvPr id="1568" name="object 1568" descr=""/>
            <p:cNvSpPr/>
            <p:nvPr/>
          </p:nvSpPr>
          <p:spPr>
            <a:xfrm>
              <a:off x="4835874" y="7858906"/>
              <a:ext cx="8255" cy="1905"/>
            </a:xfrm>
            <a:custGeom>
              <a:avLst/>
              <a:gdLst/>
              <a:ahLst/>
              <a:cxnLst/>
              <a:rect l="l" t="t" r="r" b="b"/>
              <a:pathLst>
                <a:path w="8254" h="1904">
                  <a:moveTo>
                    <a:pt x="0" y="0"/>
                  </a:moveTo>
                  <a:lnTo>
                    <a:pt x="2514" y="419"/>
                  </a:lnTo>
                  <a:lnTo>
                    <a:pt x="7962" y="1320"/>
                  </a:lnTo>
                </a:path>
              </a:pathLst>
            </a:custGeom>
            <a:ln w="6134">
              <a:solidFill>
                <a:srgbClr val="050100"/>
              </a:solidFill>
            </a:ln>
          </p:spPr>
          <p:txBody>
            <a:bodyPr wrap="square" lIns="0" tIns="0" rIns="0" bIns="0" rtlCol="0"/>
            <a:lstStyle/>
            <a:p/>
          </p:txBody>
        </p:sp>
        <p:sp>
          <p:nvSpPr>
            <p:cNvPr id="1569" name="object 1569" descr=""/>
            <p:cNvSpPr/>
            <p:nvPr/>
          </p:nvSpPr>
          <p:spPr>
            <a:xfrm>
              <a:off x="4789930" y="9399860"/>
              <a:ext cx="67945" cy="635"/>
            </a:xfrm>
            <a:custGeom>
              <a:avLst/>
              <a:gdLst/>
              <a:ahLst/>
              <a:cxnLst/>
              <a:rect l="l" t="t" r="r" b="b"/>
              <a:pathLst>
                <a:path w="67945" h="634">
                  <a:moveTo>
                    <a:pt x="67665" y="0"/>
                  </a:moveTo>
                  <a:lnTo>
                    <a:pt x="0" y="215"/>
                  </a:lnTo>
                </a:path>
              </a:pathLst>
            </a:custGeom>
            <a:ln w="6134">
              <a:solidFill>
                <a:srgbClr val="050100"/>
              </a:solidFill>
            </a:ln>
          </p:spPr>
          <p:txBody>
            <a:bodyPr wrap="square" lIns="0" tIns="0" rIns="0" bIns="0" rtlCol="0"/>
            <a:lstStyle/>
            <a:p/>
          </p:txBody>
        </p:sp>
        <p:sp>
          <p:nvSpPr>
            <p:cNvPr id="1570" name="object 1570" descr=""/>
            <p:cNvSpPr/>
            <p:nvPr/>
          </p:nvSpPr>
          <p:spPr>
            <a:xfrm>
              <a:off x="4768911" y="9400071"/>
              <a:ext cx="21590" cy="0"/>
            </a:xfrm>
            <a:custGeom>
              <a:avLst/>
              <a:gdLst/>
              <a:ahLst/>
              <a:cxnLst/>
              <a:rect l="l" t="t" r="r" b="b"/>
              <a:pathLst>
                <a:path w="21589" h="0">
                  <a:moveTo>
                    <a:pt x="21018" y="0"/>
                  </a:moveTo>
                  <a:lnTo>
                    <a:pt x="0" y="0"/>
                  </a:lnTo>
                </a:path>
              </a:pathLst>
            </a:custGeom>
            <a:ln w="6134">
              <a:solidFill>
                <a:srgbClr val="050100"/>
              </a:solidFill>
            </a:ln>
          </p:spPr>
          <p:txBody>
            <a:bodyPr wrap="square" lIns="0" tIns="0" rIns="0" bIns="0" rtlCol="0"/>
            <a:lstStyle/>
            <a:p/>
          </p:txBody>
        </p:sp>
        <p:sp>
          <p:nvSpPr>
            <p:cNvPr id="1571" name="object 1571" descr=""/>
            <p:cNvSpPr/>
            <p:nvPr/>
          </p:nvSpPr>
          <p:spPr>
            <a:xfrm>
              <a:off x="4763655" y="9394813"/>
              <a:ext cx="5715" cy="5715"/>
            </a:xfrm>
            <a:custGeom>
              <a:avLst/>
              <a:gdLst/>
              <a:ahLst/>
              <a:cxnLst/>
              <a:rect l="l" t="t" r="r" b="b"/>
              <a:pathLst>
                <a:path w="5714" h="5715">
                  <a:moveTo>
                    <a:pt x="5257" y="5257"/>
                  </a:moveTo>
                  <a:lnTo>
                    <a:pt x="0" y="0"/>
                  </a:lnTo>
                </a:path>
              </a:pathLst>
            </a:custGeom>
            <a:ln w="6134">
              <a:solidFill>
                <a:srgbClr val="050100"/>
              </a:solidFill>
            </a:ln>
          </p:spPr>
          <p:txBody>
            <a:bodyPr wrap="square" lIns="0" tIns="0" rIns="0" bIns="0" rtlCol="0"/>
            <a:lstStyle/>
            <a:p/>
          </p:txBody>
        </p:sp>
        <p:sp>
          <p:nvSpPr>
            <p:cNvPr id="1572" name="object 1572" descr=""/>
            <p:cNvSpPr/>
            <p:nvPr/>
          </p:nvSpPr>
          <p:spPr>
            <a:xfrm>
              <a:off x="4763660" y="9154884"/>
              <a:ext cx="0" cy="240029"/>
            </a:xfrm>
            <a:custGeom>
              <a:avLst/>
              <a:gdLst/>
              <a:ahLst/>
              <a:cxnLst/>
              <a:rect l="l" t="t" r="r" b="b"/>
              <a:pathLst>
                <a:path w="0" h="240029">
                  <a:moveTo>
                    <a:pt x="0" y="239928"/>
                  </a:moveTo>
                  <a:lnTo>
                    <a:pt x="0" y="0"/>
                  </a:lnTo>
                </a:path>
              </a:pathLst>
            </a:custGeom>
            <a:ln w="6134">
              <a:solidFill>
                <a:srgbClr val="050100"/>
              </a:solidFill>
            </a:ln>
          </p:spPr>
          <p:txBody>
            <a:bodyPr wrap="square" lIns="0" tIns="0" rIns="0" bIns="0" rtlCol="0"/>
            <a:lstStyle/>
            <a:p/>
          </p:txBody>
        </p:sp>
        <p:sp>
          <p:nvSpPr>
            <p:cNvPr id="1573" name="object 1573" descr=""/>
            <p:cNvSpPr/>
            <p:nvPr/>
          </p:nvSpPr>
          <p:spPr>
            <a:xfrm>
              <a:off x="4763660" y="9154889"/>
              <a:ext cx="105410" cy="0"/>
            </a:xfrm>
            <a:custGeom>
              <a:avLst/>
              <a:gdLst/>
              <a:ahLst/>
              <a:cxnLst/>
              <a:rect l="l" t="t" r="r" b="b"/>
              <a:pathLst>
                <a:path w="105410" h="0">
                  <a:moveTo>
                    <a:pt x="0" y="0"/>
                  </a:moveTo>
                  <a:lnTo>
                    <a:pt x="105079" y="0"/>
                  </a:lnTo>
                </a:path>
              </a:pathLst>
            </a:custGeom>
            <a:ln w="6134">
              <a:solidFill>
                <a:srgbClr val="050100"/>
              </a:solidFill>
            </a:ln>
          </p:spPr>
          <p:txBody>
            <a:bodyPr wrap="square" lIns="0" tIns="0" rIns="0" bIns="0" rtlCol="0"/>
            <a:lstStyle/>
            <a:p/>
          </p:txBody>
        </p:sp>
        <p:sp>
          <p:nvSpPr>
            <p:cNvPr id="1574" name="object 1574" descr=""/>
            <p:cNvSpPr/>
            <p:nvPr/>
          </p:nvSpPr>
          <p:spPr>
            <a:xfrm>
              <a:off x="4868740" y="8104091"/>
              <a:ext cx="0" cy="1050925"/>
            </a:xfrm>
            <a:custGeom>
              <a:avLst/>
              <a:gdLst/>
              <a:ahLst/>
              <a:cxnLst/>
              <a:rect l="l" t="t" r="r" b="b"/>
              <a:pathLst>
                <a:path w="0" h="1050925">
                  <a:moveTo>
                    <a:pt x="0" y="1050797"/>
                  </a:moveTo>
                  <a:lnTo>
                    <a:pt x="0" y="0"/>
                  </a:lnTo>
                </a:path>
              </a:pathLst>
            </a:custGeom>
            <a:ln w="6134">
              <a:solidFill>
                <a:srgbClr val="050100"/>
              </a:solidFill>
            </a:ln>
          </p:spPr>
          <p:txBody>
            <a:bodyPr wrap="square" lIns="0" tIns="0" rIns="0" bIns="0" rtlCol="0"/>
            <a:lstStyle/>
            <a:p/>
          </p:txBody>
        </p:sp>
        <p:sp>
          <p:nvSpPr>
            <p:cNvPr id="1575" name="object 1575" descr=""/>
            <p:cNvSpPr/>
            <p:nvPr/>
          </p:nvSpPr>
          <p:spPr>
            <a:xfrm>
              <a:off x="4763660" y="8104088"/>
              <a:ext cx="105410" cy="0"/>
            </a:xfrm>
            <a:custGeom>
              <a:avLst/>
              <a:gdLst/>
              <a:ahLst/>
              <a:cxnLst/>
              <a:rect l="l" t="t" r="r" b="b"/>
              <a:pathLst>
                <a:path w="105410" h="0">
                  <a:moveTo>
                    <a:pt x="105079" y="0"/>
                  </a:moveTo>
                  <a:lnTo>
                    <a:pt x="0" y="0"/>
                  </a:lnTo>
                </a:path>
              </a:pathLst>
            </a:custGeom>
            <a:ln w="6134">
              <a:solidFill>
                <a:srgbClr val="050100"/>
              </a:solidFill>
            </a:ln>
          </p:spPr>
          <p:txBody>
            <a:bodyPr wrap="square" lIns="0" tIns="0" rIns="0" bIns="0" rtlCol="0"/>
            <a:lstStyle/>
            <a:p/>
          </p:txBody>
        </p:sp>
        <p:sp>
          <p:nvSpPr>
            <p:cNvPr id="1576" name="object 1576" descr=""/>
            <p:cNvSpPr/>
            <p:nvPr/>
          </p:nvSpPr>
          <p:spPr>
            <a:xfrm>
              <a:off x="4763660" y="7864160"/>
              <a:ext cx="0" cy="240029"/>
            </a:xfrm>
            <a:custGeom>
              <a:avLst/>
              <a:gdLst/>
              <a:ahLst/>
              <a:cxnLst/>
              <a:rect l="l" t="t" r="r" b="b"/>
              <a:pathLst>
                <a:path w="0" h="240029">
                  <a:moveTo>
                    <a:pt x="0" y="239928"/>
                  </a:moveTo>
                  <a:lnTo>
                    <a:pt x="0" y="0"/>
                  </a:lnTo>
                </a:path>
              </a:pathLst>
            </a:custGeom>
            <a:ln w="6134">
              <a:solidFill>
                <a:srgbClr val="050100"/>
              </a:solidFill>
            </a:ln>
          </p:spPr>
          <p:txBody>
            <a:bodyPr wrap="square" lIns="0" tIns="0" rIns="0" bIns="0" rtlCol="0"/>
            <a:lstStyle/>
            <a:p/>
          </p:txBody>
        </p:sp>
        <p:sp>
          <p:nvSpPr>
            <p:cNvPr id="1577" name="object 1577" descr=""/>
            <p:cNvSpPr/>
            <p:nvPr/>
          </p:nvSpPr>
          <p:spPr>
            <a:xfrm>
              <a:off x="4763660" y="7858907"/>
              <a:ext cx="5715" cy="5715"/>
            </a:xfrm>
            <a:custGeom>
              <a:avLst/>
              <a:gdLst/>
              <a:ahLst/>
              <a:cxnLst/>
              <a:rect l="l" t="t" r="r" b="b"/>
              <a:pathLst>
                <a:path w="5714" h="5715">
                  <a:moveTo>
                    <a:pt x="0" y="5257"/>
                  </a:moveTo>
                  <a:lnTo>
                    <a:pt x="5257" y="0"/>
                  </a:lnTo>
                </a:path>
              </a:pathLst>
            </a:custGeom>
            <a:ln w="6134">
              <a:solidFill>
                <a:srgbClr val="050100"/>
              </a:solidFill>
            </a:ln>
          </p:spPr>
          <p:txBody>
            <a:bodyPr wrap="square" lIns="0" tIns="0" rIns="0" bIns="0" rtlCol="0"/>
            <a:lstStyle/>
            <a:p/>
          </p:txBody>
        </p:sp>
        <p:sp>
          <p:nvSpPr>
            <p:cNvPr id="1578" name="object 1578" descr=""/>
            <p:cNvSpPr/>
            <p:nvPr/>
          </p:nvSpPr>
          <p:spPr>
            <a:xfrm>
              <a:off x="4768913" y="7858906"/>
              <a:ext cx="67310" cy="0"/>
            </a:xfrm>
            <a:custGeom>
              <a:avLst/>
              <a:gdLst/>
              <a:ahLst/>
              <a:cxnLst/>
              <a:rect l="l" t="t" r="r" b="b"/>
              <a:pathLst>
                <a:path w="67310" h="0">
                  <a:moveTo>
                    <a:pt x="0" y="0"/>
                  </a:moveTo>
                  <a:lnTo>
                    <a:pt x="66954" y="0"/>
                  </a:lnTo>
                </a:path>
              </a:pathLst>
            </a:custGeom>
            <a:ln w="6134">
              <a:solidFill>
                <a:srgbClr val="050100"/>
              </a:solidFill>
            </a:ln>
          </p:spPr>
          <p:txBody>
            <a:bodyPr wrap="square" lIns="0" tIns="0" rIns="0" bIns="0" rtlCol="0"/>
            <a:lstStyle/>
            <a:p/>
          </p:txBody>
        </p:sp>
        <p:sp>
          <p:nvSpPr>
            <p:cNvPr id="1579" name="object 1579" descr=""/>
            <p:cNvSpPr/>
            <p:nvPr/>
          </p:nvSpPr>
          <p:spPr>
            <a:xfrm>
              <a:off x="4835874" y="7858906"/>
              <a:ext cx="5080" cy="5080"/>
            </a:xfrm>
            <a:custGeom>
              <a:avLst/>
              <a:gdLst/>
              <a:ahLst/>
              <a:cxnLst/>
              <a:rect l="l" t="t" r="r" b="b"/>
              <a:pathLst>
                <a:path w="5079" h="5079">
                  <a:moveTo>
                    <a:pt x="0" y="0"/>
                  </a:moveTo>
                  <a:lnTo>
                    <a:pt x="2413" y="2425"/>
                  </a:lnTo>
                  <a:lnTo>
                    <a:pt x="4838" y="4851"/>
                  </a:lnTo>
                </a:path>
              </a:pathLst>
            </a:custGeom>
            <a:ln w="6134">
              <a:solidFill>
                <a:srgbClr val="050100"/>
              </a:solidFill>
            </a:ln>
          </p:spPr>
          <p:txBody>
            <a:bodyPr wrap="square" lIns="0" tIns="0" rIns="0" bIns="0" rtlCol="0"/>
            <a:lstStyle/>
            <a:p/>
          </p:txBody>
        </p:sp>
        <p:sp>
          <p:nvSpPr>
            <p:cNvPr id="1580" name="object 1580" descr=""/>
            <p:cNvSpPr/>
            <p:nvPr/>
          </p:nvSpPr>
          <p:spPr>
            <a:xfrm>
              <a:off x="4840716" y="7863756"/>
              <a:ext cx="0" cy="21590"/>
            </a:xfrm>
            <a:custGeom>
              <a:avLst/>
              <a:gdLst/>
              <a:ahLst/>
              <a:cxnLst/>
              <a:rect l="l" t="t" r="r" b="b"/>
              <a:pathLst>
                <a:path w="0" h="21590">
                  <a:moveTo>
                    <a:pt x="0" y="0"/>
                  </a:moveTo>
                  <a:lnTo>
                    <a:pt x="0" y="5308"/>
                  </a:lnTo>
                  <a:lnTo>
                    <a:pt x="0" y="10629"/>
                  </a:lnTo>
                  <a:lnTo>
                    <a:pt x="0" y="16027"/>
                  </a:lnTo>
                  <a:lnTo>
                    <a:pt x="0" y="21424"/>
                  </a:lnTo>
                </a:path>
              </a:pathLst>
            </a:custGeom>
            <a:ln w="6134">
              <a:solidFill>
                <a:srgbClr val="050100"/>
              </a:solidFill>
            </a:ln>
          </p:spPr>
          <p:txBody>
            <a:bodyPr wrap="square" lIns="0" tIns="0" rIns="0" bIns="0" rtlCol="0"/>
            <a:lstStyle/>
            <a:p/>
          </p:txBody>
        </p:sp>
        <p:sp>
          <p:nvSpPr>
            <p:cNvPr id="1581" name="object 1581" descr=""/>
            <p:cNvSpPr/>
            <p:nvPr/>
          </p:nvSpPr>
          <p:spPr>
            <a:xfrm>
              <a:off x="4840716" y="7885175"/>
              <a:ext cx="5080" cy="0"/>
            </a:xfrm>
            <a:custGeom>
              <a:avLst/>
              <a:gdLst/>
              <a:ahLst/>
              <a:cxnLst/>
              <a:rect l="l" t="t" r="r" b="b"/>
              <a:pathLst>
                <a:path w="5079" h="0">
                  <a:moveTo>
                    <a:pt x="0" y="0"/>
                  </a:moveTo>
                  <a:lnTo>
                    <a:pt x="4762" y="0"/>
                  </a:lnTo>
                </a:path>
              </a:pathLst>
            </a:custGeom>
            <a:ln w="6134">
              <a:solidFill>
                <a:srgbClr val="050100"/>
              </a:solidFill>
            </a:ln>
          </p:spPr>
          <p:txBody>
            <a:bodyPr wrap="square" lIns="0" tIns="0" rIns="0" bIns="0" rtlCol="0"/>
            <a:lstStyle/>
            <a:p/>
          </p:txBody>
        </p:sp>
        <p:sp>
          <p:nvSpPr>
            <p:cNvPr id="1582" name="object 1582" descr=""/>
            <p:cNvSpPr/>
            <p:nvPr/>
          </p:nvSpPr>
          <p:spPr>
            <a:xfrm>
              <a:off x="4845485" y="7869960"/>
              <a:ext cx="0" cy="15240"/>
            </a:xfrm>
            <a:custGeom>
              <a:avLst/>
              <a:gdLst/>
              <a:ahLst/>
              <a:cxnLst/>
              <a:rect l="l" t="t" r="r" b="b"/>
              <a:pathLst>
                <a:path w="0" h="15240">
                  <a:moveTo>
                    <a:pt x="0" y="15214"/>
                  </a:moveTo>
                  <a:lnTo>
                    <a:pt x="0" y="11417"/>
                  </a:lnTo>
                  <a:lnTo>
                    <a:pt x="0" y="7607"/>
                  </a:lnTo>
                  <a:lnTo>
                    <a:pt x="0" y="3809"/>
                  </a:lnTo>
                  <a:lnTo>
                    <a:pt x="0" y="0"/>
                  </a:lnTo>
                </a:path>
              </a:pathLst>
            </a:custGeom>
            <a:ln w="6134">
              <a:solidFill>
                <a:srgbClr val="050100"/>
              </a:solidFill>
            </a:ln>
          </p:spPr>
          <p:txBody>
            <a:bodyPr wrap="square" lIns="0" tIns="0" rIns="0" bIns="0" rtlCol="0"/>
            <a:lstStyle/>
            <a:p/>
          </p:txBody>
        </p:sp>
        <p:sp>
          <p:nvSpPr>
            <p:cNvPr id="1583" name="object 1583" descr=""/>
            <p:cNvSpPr/>
            <p:nvPr/>
          </p:nvSpPr>
          <p:spPr>
            <a:xfrm>
              <a:off x="4844215" y="7869956"/>
              <a:ext cx="1270" cy="0"/>
            </a:xfrm>
            <a:custGeom>
              <a:avLst/>
              <a:gdLst/>
              <a:ahLst/>
              <a:cxnLst/>
              <a:rect l="l" t="t" r="r" b="b"/>
              <a:pathLst>
                <a:path w="1270" h="0">
                  <a:moveTo>
                    <a:pt x="1270" y="0"/>
                  </a:moveTo>
                  <a:lnTo>
                    <a:pt x="0" y="0"/>
                  </a:lnTo>
                </a:path>
              </a:pathLst>
            </a:custGeom>
            <a:ln w="6134">
              <a:solidFill>
                <a:srgbClr val="050100"/>
              </a:solidFill>
            </a:ln>
          </p:spPr>
          <p:txBody>
            <a:bodyPr wrap="square" lIns="0" tIns="0" rIns="0" bIns="0" rtlCol="0"/>
            <a:lstStyle/>
            <a:p/>
          </p:txBody>
        </p:sp>
        <p:sp>
          <p:nvSpPr>
            <p:cNvPr id="1584" name="object 1584" descr=""/>
            <p:cNvSpPr/>
            <p:nvPr/>
          </p:nvSpPr>
          <p:spPr>
            <a:xfrm>
              <a:off x="4844220" y="7857028"/>
              <a:ext cx="0" cy="13335"/>
            </a:xfrm>
            <a:custGeom>
              <a:avLst/>
              <a:gdLst/>
              <a:ahLst/>
              <a:cxnLst/>
              <a:rect l="l" t="t" r="r" b="b"/>
              <a:pathLst>
                <a:path w="0" h="13334">
                  <a:moveTo>
                    <a:pt x="0" y="12928"/>
                  </a:moveTo>
                  <a:lnTo>
                    <a:pt x="0" y="9702"/>
                  </a:lnTo>
                  <a:lnTo>
                    <a:pt x="0" y="6464"/>
                  </a:lnTo>
                  <a:lnTo>
                    <a:pt x="0" y="3238"/>
                  </a:lnTo>
                  <a:lnTo>
                    <a:pt x="0" y="0"/>
                  </a:lnTo>
                </a:path>
              </a:pathLst>
            </a:custGeom>
            <a:ln w="6134">
              <a:solidFill>
                <a:srgbClr val="050100"/>
              </a:solidFill>
            </a:ln>
          </p:spPr>
          <p:txBody>
            <a:bodyPr wrap="square" lIns="0" tIns="0" rIns="0" bIns="0" rtlCol="0"/>
            <a:lstStyle/>
            <a:p/>
          </p:txBody>
        </p:sp>
        <p:sp>
          <p:nvSpPr>
            <p:cNvPr id="1585" name="object 1585" descr=""/>
            <p:cNvSpPr/>
            <p:nvPr/>
          </p:nvSpPr>
          <p:spPr>
            <a:xfrm>
              <a:off x="4844220" y="7848944"/>
              <a:ext cx="12700" cy="8255"/>
            </a:xfrm>
            <a:custGeom>
              <a:avLst/>
              <a:gdLst/>
              <a:ahLst/>
              <a:cxnLst/>
              <a:rect l="l" t="t" r="r" b="b"/>
              <a:pathLst>
                <a:path w="12700" h="8254">
                  <a:moveTo>
                    <a:pt x="0" y="8089"/>
                  </a:moveTo>
                  <a:lnTo>
                    <a:pt x="12141" y="0"/>
                  </a:lnTo>
                </a:path>
              </a:pathLst>
            </a:custGeom>
            <a:ln w="6134">
              <a:solidFill>
                <a:srgbClr val="050100"/>
              </a:solidFill>
            </a:ln>
          </p:spPr>
          <p:txBody>
            <a:bodyPr wrap="square" lIns="0" tIns="0" rIns="0" bIns="0" rtlCol="0"/>
            <a:lstStyle/>
            <a:p/>
          </p:txBody>
        </p:sp>
        <p:sp>
          <p:nvSpPr>
            <p:cNvPr id="1586" name="object 1586" descr=""/>
            <p:cNvSpPr/>
            <p:nvPr/>
          </p:nvSpPr>
          <p:spPr>
            <a:xfrm>
              <a:off x="4856356" y="7848947"/>
              <a:ext cx="18415" cy="0"/>
            </a:xfrm>
            <a:custGeom>
              <a:avLst/>
              <a:gdLst/>
              <a:ahLst/>
              <a:cxnLst/>
              <a:rect l="l" t="t" r="r" b="b"/>
              <a:pathLst>
                <a:path w="18414" h="0">
                  <a:moveTo>
                    <a:pt x="0" y="0"/>
                  </a:moveTo>
                  <a:lnTo>
                    <a:pt x="17995" y="0"/>
                  </a:lnTo>
                </a:path>
              </a:pathLst>
            </a:custGeom>
            <a:ln w="6134">
              <a:solidFill>
                <a:srgbClr val="050100"/>
              </a:solidFill>
            </a:ln>
          </p:spPr>
          <p:txBody>
            <a:bodyPr wrap="square" lIns="0" tIns="0" rIns="0" bIns="0" rtlCol="0"/>
            <a:lstStyle/>
            <a:p/>
          </p:txBody>
        </p:sp>
        <p:sp>
          <p:nvSpPr>
            <p:cNvPr id="1587" name="object 1587" descr=""/>
            <p:cNvSpPr/>
            <p:nvPr/>
          </p:nvSpPr>
          <p:spPr>
            <a:xfrm>
              <a:off x="4874357" y="7848947"/>
              <a:ext cx="6985" cy="4445"/>
            </a:xfrm>
            <a:custGeom>
              <a:avLst/>
              <a:gdLst/>
              <a:ahLst/>
              <a:cxnLst/>
              <a:rect l="l" t="t" r="r" b="b"/>
              <a:pathLst>
                <a:path w="6985" h="4445">
                  <a:moveTo>
                    <a:pt x="0" y="0"/>
                  </a:moveTo>
                  <a:lnTo>
                    <a:pt x="2070" y="292"/>
                  </a:lnTo>
                  <a:lnTo>
                    <a:pt x="3962" y="1181"/>
                  </a:lnTo>
                  <a:lnTo>
                    <a:pt x="5537" y="2565"/>
                  </a:lnTo>
                  <a:lnTo>
                    <a:pt x="6642" y="4343"/>
                  </a:lnTo>
                </a:path>
              </a:pathLst>
            </a:custGeom>
            <a:ln w="6134">
              <a:solidFill>
                <a:srgbClr val="050100"/>
              </a:solidFill>
            </a:ln>
          </p:spPr>
          <p:txBody>
            <a:bodyPr wrap="square" lIns="0" tIns="0" rIns="0" bIns="0" rtlCol="0"/>
            <a:lstStyle/>
            <a:p/>
          </p:txBody>
        </p:sp>
        <p:sp>
          <p:nvSpPr>
            <p:cNvPr id="1588" name="object 1588" descr=""/>
            <p:cNvSpPr/>
            <p:nvPr/>
          </p:nvSpPr>
          <p:spPr>
            <a:xfrm>
              <a:off x="4881000" y="7853287"/>
              <a:ext cx="19050" cy="0"/>
            </a:xfrm>
            <a:custGeom>
              <a:avLst/>
              <a:gdLst/>
              <a:ahLst/>
              <a:cxnLst/>
              <a:rect l="l" t="t" r="r" b="b"/>
              <a:pathLst>
                <a:path w="19050" h="0">
                  <a:moveTo>
                    <a:pt x="0" y="0"/>
                  </a:moveTo>
                  <a:lnTo>
                    <a:pt x="18834" y="0"/>
                  </a:lnTo>
                </a:path>
              </a:pathLst>
            </a:custGeom>
            <a:ln w="6134">
              <a:solidFill>
                <a:srgbClr val="050100"/>
              </a:solidFill>
            </a:ln>
          </p:spPr>
          <p:txBody>
            <a:bodyPr wrap="square" lIns="0" tIns="0" rIns="0" bIns="0" rtlCol="0"/>
            <a:lstStyle/>
            <a:p/>
          </p:txBody>
        </p:sp>
        <p:sp>
          <p:nvSpPr>
            <p:cNvPr id="1589" name="object 1589" descr=""/>
            <p:cNvSpPr/>
            <p:nvPr/>
          </p:nvSpPr>
          <p:spPr>
            <a:xfrm>
              <a:off x="4899839" y="7851840"/>
              <a:ext cx="0" cy="1905"/>
            </a:xfrm>
            <a:custGeom>
              <a:avLst/>
              <a:gdLst/>
              <a:ahLst/>
              <a:cxnLst/>
              <a:rect l="l" t="t" r="r" b="b"/>
              <a:pathLst>
                <a:path w="0" h="1904">
                  <a:moveTo>
                    <a:pt x="0" y="1447"/>
                  </a:moveTo>
                  <a:lnTo>
                    <a:pt x="0" y="1092"/>
                  </a:lnTo>
                  <a:lnTo>
                    <a:pt x="0" y="723"/>
                  </a:lnTo>
                  <a:lnTo>
                    <a:pt x="0" y="368"/>
                  </a:lnTo>
                  <a:lnTo>
                    <a:pt x="0" y="0"/>
                  </a:lnTo>
                </a:path>
              </a:pathLst>
            </a:custGeom>
            <a:ln w="6134">
              <a:solidFill>
                <a:srgbClr val="050100"/>
              </a:solidFill>
            </a:ln>
          </p:spPr>
          <p:txBody>
            <a:bodyPr wrap="square" lIns="0" tIns="0" rIns="0" bIns="0" rtlCol="0"/>
            <a:lstStyle/>
            <a:p/>
          </p:txBody>
        </p:sp>
        <p:sp>
          <p:nvSpPr>
            <p:cNvPr id="1590" name="object 1590" descr=""/>
            <p:cNvSpPr/>
            <p:nvPr/>
          </p:nvSpPr>
          <p:spPr>
            <a:xfrm>
              <a:off x="4899839" y="7851837"/>
              <a:ext cx="130810" cy="0"/>
            </a:xfrm>
            <a:custGeom>
              <a:avLst/>
              <a:gdLst/>
              <a:ahLst/>
              <a:cxnLst/>
              <a:rect l="l" t="t" r="r" b="b"/>
              <a:pathLst>
                <a:path w="130810" h="0">
                  <a:moveTo>
                    <a:pt x="0" y="0"/>
                  </a:moveTo>
                  <a:lnTo>
                    <a:pt x="130441" y="0"/>
                  </a:lnTo>
                </a:path>
              </a:pathLst>
            </a:custGeom>
            <a:ln w="6134">
              <a:solidFill>
                <a:srgbClr val="050100"/>
              </a:solidFill>
            </a:ln>
          </p:spPr>
          <p:txBody>
            <a:bodyPr wrap="square" lIns="0" tIns="0" rIns="0" bIns="0" rtlCol="0"/>
            <a:lstStyle/>
            <a:p/>
          </p:txBody>
        </p:sp>
        <p:sp>
          <p:nvSpPr>
            <p:cNvPr id="1591" name="object 1591" descr=""/>
            <p:cNvSpPr/>
            <p:nvPr/>
          </p:nvSpPr>
          <p:spPr>
            <a:xfrm>
              <a:off x="5030280" y="7851837"/>
              <a:ext cx="0" cy="1905"/>
            </a:xfrm>
            <a:custGeom>
              <a:avLst/>
              <a:gdLst/>
              <a:ahLst/>
              <a:cxnLst/>
              <a:rect l="l" t="t" r="r" b="b"/>
              <a:pathLst>
                <a:path w="0" h="1904">
                  <a:moveTo>
                    <a:pt x="0" y="0"/>
                  </a:moveTo>
                  <a:lnTo>
                    <a:pt x="0" y="368"/>
                  </a:lnTo>
                  <a:lnTo>
                    <a:pt x="0" y="736"/>
                  </a:lnTo>
                  <a:lnTo>
                    <a:pt x="0" y="1092"/>
                  </a:lnTo>
                  <a:lnTo>
                    <a:pt x="0" y="1447"/>
                  </a:lnTo>
                </a:path>
              </a:pathLst>
            </a:custGeom>
            <a:ln w="6134">
              <a:solidFill>
                <a:srgbClr val="050100"/>
              </a:solidFill>
            </a:ln>
          </p:spPr>
          <p:txBody>
            <a:bodyPr wrap="square" lIns="0" tIns="0" rIns="0" bIns="0" rtlCol="0"/>
            <a:lstStyle/>
            <a:p/>
          </p:txBody>
        </p:sp>
        <p:sp>
          <p:nvSpPr>
            <p:cNvPr id="1592" name="object 1592" descr=""/>
            <p:cNvSpPr/>
            <p:nvPr/>
          </p:nvSpPr>
          <p:spPr>
            <a:xfrm>
              <a:off x="5030280" y="7853287"/>
              <a:ext cx="19050" cy="0"/>
            </a:xfrm>
            <a:custGeom>
              <a:avLst/>
              <a:gdLst/>
              <a:ahLst/>
              <a:cxnLst/>
              <a:rect l="l" t="t" r="r" b="b"/>
              <a:pathLst>
                <a:path w="19050" h="0">
                  <a:moveTo>
                    <a:pt x="0" y="0"/>
                  </a:moveTo>
                  <a:lnTo>
                    <a:pt x="18846" y="0"/>
                  </a:lnTo>
                </a:path>
              </a:pathLst>
            </a:custGeom>
            <a:ln w="6134">
              <a:solidFill>
                <a:srgbClr val="050100"/>
              </a:solidFill>
            </a:ln>
          </p:spPr>
          <p:txBody>
            <a:bodyPr wrap="square" lIns="0" tIns="0" rIns="0" bIns="0" rtlCol="0"/>
            <a:lstStyle/>
            <a:p/>
          </p:txBody>
        </p:sp>
        <p:sp>
          <p:nvSpPr>
            <p:cNvPr id="1593" name="object 1593" descr=""/>
            <p:cNvSpPr/>
            <p:nvPr/>
          </p:nvSpPr>
          <p:spPr>
            <a:xfrm>
              <a:off x="5049126" y="7848944"/>
              <a:ext cx="6985" cy="4445"/>
            </a:xfrm>
            <a:custGeom>
              <a:avLst/>
              <a:gdLst/>
              <a:ahLst/>
              <a:cxnLst/>
              <a:rect l="l" t="t" r="r" b="b"/>
              <a:pathLst>
                <a:path w="6985" h="4445">
                  <a:moveTo>
                    <a:pt x="0" y="4343"/>
                  </a:moveTo>
                  <a:lnTo>
                    <a:pt x="1104" y="2565"/>
                  </a:lnTo>
                  <a:lnTo>
                    <a:pt x="2667" y="1181"/>
                  </a:lnTo>
                  <a:lnTo>
                    <a:pt x="4572" y="304"/>
                  </a:lnTo>
                  <a:lnTo>
                    <a:pt x="6642" y="0"/>
                  </a:lnTo>
                </a:path>
              </a:pathLst>
            </a:custGeom>
            <a:ln w="6134">
              <a:solidFill>
                <a:srgbClr val="050100"/>
              </a:solidFill>
            </a:ln>
          </p:spPr>
          <p:txBody>
            <a:bodyPr wrap="square" lIns="0" tIns="0" rIns="0" bIns="0" rtlCol="0"/>
            <a:lstStyle/>
            <a:p/>
          </p:txBody>
        </p:sp>
        <p:sp>
          <p:nvSpPr>
            <p:cNvPr id="1594" name="object 1594" descr=""/>
            <p:cNvSpPr/>
            <p:nvPr/>
          </p:nvSpPr>
          <p:spPr>
            <a:xfrm>
              <a:off x="5055767" y="7848947"/>
              <a:ext cx="18415" cy="0"/>
            </a:xfrm>
            <a:custGeom>
              <a:avLst/>
              <a:gdLst/>
              <a:ahLst/>
              <a:cxnLst/>
              <a:rect l="l" t="t" r="r" b="b"/>
              <a:pathLst>
                <a:path w="18414" h="0">
                  <a:moveTo>
                    <a:pt x="0" y="0"/>
                  </a:moveTo>
                  <a:lnTo>
                    <a:pt x="17995" y="0"/>
                  </a:lnTo>
                </a:path>
              </a:pathLst>
            </a:custGeom>
            <a:ln w="6134">
              <a:solidFill>
                <a:srgbClr val="050100"/>
              </a:solidFill>
            </a:ln>
          </p:spPr>
          <p:txBody>
            <a:bodyPr wrap="square" lIns="0" tIns="0" rIns="0" bIns="0" rtlCol="0"/>
            <a:lstStyle/>
            <a:p/>
          </p:txBody>
        </p:sp>
        <p:sp>
          <p:nvSpPr>
            <p:cNvPr id="1595" name="object 1595" descr=""/>
            <p:cNvSpPr/>
            <p:nvPr/>
          </p:nvSpPr>
          <p:spPr>
            <a:xfrm>
              <a:off x="5073763" y="7848947"/>
              <a:ext cx="12700" cy="8255"/>
            </a:xfrm>
            <a:custGeom>
              <a:avLst/>
              <a:gdLst/>
              <a:ahLst/>
              <a:cxnLst/>
              <a:rect l="l" t="t" r="r" b="b"/>
              <a:pathLst>
                <a:path w="12700" h="8254">
                  <a:moveTo>
                    <a:pt x="0" y="0"/>
                  </a:moveTo>
                  <a:lnTo>
                    <a:pt x="12141" y="8089"/>
                  </a:lnTo>
                </a:path>
              </a:pathLst>
            </a:custGeom>
            <a:ln w="6134">
              <a:solidFill>
                <a:srgbClr val="050100"/>
              </a:solidFill>
            </a:ln>
          </p:spPr>
          <p:txBody>
            <a:bodyPr wrap="square" lIns="0" tIns="0" rIns="0" bIns="0" rtlCol="0"/>
            <a:lstStyle/>
            <a:p/>
          </p:txBody>
        </p:sp>
        <p:sp>
          <p:nvSpPr>
            <p:cNvPr id="1596" name="object 1596" descr=""/>
            <p:cNvSpPr/>
            <p:nvPr/>
          </p:nvSpPr>
          <p:spPr>
            <a:xfrm>
              <a:off x="5085899" y="7857034"/>
              <a:ext cx="0" cy="13335"/>
            </a:xfrm>
            <a:custGeom>
              <a:avLst/>
              <a:gdLst/>
              <a:ahLst/>
              <a:cxnLst/>
              <a:rect l="l" t="t" r="r" b="b"/>
              <a:pathLst>
                <a:path w="0" h="13334">
                  <a:moveTo>
                    <a:pt x="0" y="0"/>
                  </a:moveTo>
                  <a:lnTo>
                    <a:pt x="0" y="3238"/>
                  </a:lnTo>
                  <a:lnTo>
                    <a:pt x="0" y="6464"/>
                  </a:lnTo>
                  <a:lnTo>
                    <a:pt x="0" y="9702"/>
                  </a:lnTo>
                  <a:lnTo>
                    <a:pt x="0" y="12928"/>
                  </a:lnTo>
                </a:path>
              </a:pathLst>
            </a:custGeom>
            <a:ln w="6134">
              <a:solidFill>
                <a:srgbClr val="050100"/>
              </a:solidFill>
            </a:ln>
          </p:spPr>
          <p:txBody>
            <a:bodyPr wrap="square" lIns="0" tIns="0" rIns="0" bIns="0" rtlCol="0"/>
            <a:lstStyle/>
            <a:p/>
          </p:txBody>
        </p:sp>
        <p:sp>
          <p:nvSpPr>
            <p:cNvPr id="1597" name="object 1597" descr=""/>
            <p:cNvSpPr/>
            <p:nvPr/>
          </p:nvSpPr>
          <p:spPr>
            <a:xfrm>
              <a:off x="5084629" y="7869956"/>
              <a:ext cx="1270" cy="0"/>
            </a:xfrm>
            <a:custGeom>
              <a:avLst/>
              <a:gdLst/>
              <a:ahLst/>
              <a:cxnLst/>
              <a:rect l="l" t="t" r="r" b="b"/>
              <a:pathLst>
                <a:path w="1270" h="0">
                  <a:moveTo>
                    <a:pt x="1270" y="0"/>
                  </a:moveTo>
                  <a:lnTo>
                    <a:pt x="0" y="0"/>
                  </a:lnTo>
                </a:path>
              </a:pathLst>
            </a:custGeom>
            <a:ln w="6134">
              <a:solidFill>
                <a:srgbClr val="050100"/>
              </a:solidFill>
            </a:ln>
          </p:spPr>
          <p:txBody>
            <a:bodyPr wrap="square" lIns="0" tIns="0" rIns="0" bIns="0" rtlCol="0"/>
            <a:lstStyle/>
            <a:p/>
          </p:txBody>
        </p:sp>
        <p:sp>
          <p:nvSpPr>
            <p:cNvPr id="1598" name="object 1598" descr=""/>
            <p:cNvSpPr/>
            <p:nvPr/>
          </p:nvSpPr>
          <p:spPr>
            <a:xfrm>
              <a:off x="5084634" y="7869956"/>
              <a:ext cx="0" cy="15240"/>
            </a:xfrm>
            <a:custGeom>
              <a:avLst/>
              <a:gdLst/>
              <a:ahLst/>
              <a:cxnLst/>
              <a:rect l="l" t="t" r="r" b="b"/>
              <a:pathLst>
                <a:path w="0" h="15240">
                  <a:moveTo>
                    <a:pt x="0" y="0"/>
                  </a:moveTo>
                  <a:lnTo>
                    <a:pt x="0" y="3810"/>
                  </a:lnTo>
                  <a:lnTo>
                    <a:pt x="0" y="7620"/>
                  </a:lnTo>
                  <a:lnTo>
                    <a:pt x="0" y="11417"/>
                  </a:lnTo>
                  <a:lnTo>
                    <a:pt x="0" y="15214"/>
                  </a:lnTo>
                </a:path>
              </a:pathLst>
            </a:custGeom>
            <a:ln w="6134">
              <a:solidFill>
                <a:srgbClr val="050100"/>
              </a:solidFill>
            </a:ln>
          </p:spPr>
          <p:txBody>
            <a:bodyPr wrap="square" lIns="0" tIns="0" rIns="0" bIns="0" rtlCol="0"/>
            <a:lstStyle/>
            <a:p/>
          </p:txBody>
        </p:sp>
        <p:sp>
          <p:nvSpPr>
            <p:cNvPr id="1599" name="object 1599" descr=""/>
            <p:cNvSpPr/>
            <p:nvPr/>
          </p:nvSpPr>
          <p:spPr>
            <a:xfrm>
              <a:off x="5084634" y="7885175"/>
              <a:ext cx="5080" cy="0"/>
            </a:xfrm>
            <a:custGeom>
              <a:avLst/>
              <a:gdLst/>
              <a:ahLst/>
              <a:cxnLst/>
              <a:rect l="l" t="t" r="r" b="b"/>
              <a:pathLst>
                <a:path w="5079" h="0">
                  <a:moveTo>
                    <a:pt x="0" y="0"/>
                  </a:moveTo>
                  <a:lnTo>
                    <a:pt x="4762" y="0"/>
                  </a:lnTo>
                </a:path>
              </a:pathLst>
            </a:custGeom>
            <a:ln w="6134">
              <a:solidFill>
                <a:srgbClr val="050100"/>
              </a:solidFill>
            </a:ln>
          </p:spPr>
          <p:txBody>
            <a:bodyPr wrap="square" lIns="0" tIns="0" rIns="0" bIns="0" rtlCol="0"/>
            <a:lstStyle/>
            <a:p/>
          </p:txBody>
        </p:sp>
        <p:sp>
          <p:nvSpPr>
            <p:cNvPr id="1600" name="object 1600" descr=""/>
            <p:cNvSpPr/>
            <p:nvPr/>
          </p:nvSpPr>
          <p:spPr>
            <a:xfrm>
              <a:off x="5089403" y="7863750"/>
              <a:ext cx="0" cy="21590"/>
            </a:xfrm>
            <a:custGeom>
              <a:avLst/>
              <a:gdLst/>
              <a:ahLst/>
              <a:cxnLst/>
              <a:rect l="l" t="t" r="r" b="b"/>
              <a:pathLst>
                <a:path w="0" h="21590">
                  <a:moveTo>
                    <a:pt x="0" y="21424"/>
                  </a:moveTo>
                  <a:lnTo>
                    <a:pt x="0" y="16027"/>
                  </a:lnTo>
                  <a:lnTo>
                    <a:pt x="0" y="10629"/>
                  </a:lnTo>
                  <a:lnTo>
                    <a:pt x="0" y="5308"/>
                  </a:lnTo>
                  <a:lnTo>
                    <a:pt x="0" y="0"/>
                  </a:lnTo>
                </a:path>
              </a:pathLst>
            </a:custGeom>
            <a:ln w="6134">
              <a:solidFill>
                <a:srgbClr val="050100"/>
              </a:solidFill>
            </a:ln>
          </p:spPr>
          <p:txBody>
            <a:bodyPr wrap="square" lIns="0" tIns="0" rIns="0" bIns="0" rtlCol="0"/>
            <a:lstStyle/>
            <a:p/>
          </p:txBody>
        </p:sp>
        <p:sp>
          <p:nvSpPr>
            <p:cNvPr id="1601" name="object 1601" descr=""/>
            <p:cNvSpPr/>
            <p:nvPr/>
          </p:nvSpPr>
          <p:spPr>
            <a:xfrm>
              <a:off x="5089403" y="7858905"/>
              <a:ext cx="5080" cy="5080"/>
            </a:xfrm>
            <a:custGeom>
              <a:avLst/>
              <a:gdLst/>
              <a:ahLst/>
              <a:cxnLst/>
              <a:rect l="l" t="t" r="r" b="b"/>
              <a:pathLst>
                <a:path w="5079" h="5079">
                  <a:moveTo>
                    <a:pt x="0" y="4851"/>
                  </a:moveTo>
                  <a:lnTo>
                    <a:pt x="4851" y="0"/>
                  </a:lnTo>
                </a:path>
              </a:pathLst>
            </a:custGeom>
            <a:ln w="6134">
              <a:solidFill>
                <a:srgbClr val="050100"/>
              </a:solidFill>
            </a:ln>
          </p:spPr>
          <p:txBody>
            <a:bodyPr wrap="square" lIns="0" tIns="0" rIns="0" bIns="0" rtlCol="0"/>
            <a:lstStyle/>
            <a:p/>
          </p:txBody>
        </p:sp>
        <p:sp>
          <p:nvSpPr>
            <p:cNvPr id="1602" name="object 1602" descr=""/>
            <p:cNvSpPr/>
            <p:nvPr/>
          </p:nvSpPr>
          <p:spPr>
            <a:xfrm>
              <a:off x="5094252" y="7858906"/>
              <a:ext cx="49530" cy="0"/>
            </a:xfrm>
            <a:custGeom>
              <a:avLst/>
              <a:gdLst/>
              <a:ahLst/>
              <a:cxnLst/>
              <a:rect l="l" t="t" r="r" b="b"/>
              <a:pathLst>
                <a:path w="49529" h="0">
                  <a:moveTo>
                    <a:pt x="0" y="0"/>
                  </a:moveTo>
                  <a:lnTo>
                    <a:pt x="49441" y="0"/>
                  </a:lnTo>
                </a:path>
              </a:pathLst>
            </a:custGeom>
            <a:ln w="6134">
              <a:solidFill>
                <a:srgbClr val="050100"/>
              </a:solidFill>
            </a:ln>
          </p:spPr>
          <p:txBody>
            <a:bodyPr wrap="square" lIns="0" tIns="0" rIns="0" bIns="0" rtlCol="0"/>
            <a:lstStyle/>
            <a:p/>
          </p:txBody>
        </p:sp>
        <p:sp>
          <p:nvSpPr>
            <p:cNvPr id="1603" name="object 1603" descr=""/>
            <p:cNvSpPr/>
            <p:nvPr/>
          </p:nvSpPr>
          <p:spPr>
            <a:xfrm>
              <a:off x="5143694" y="7858906"/>
              <a:ext cx="5715" cy="5715"/>
            </a:xfrm>
            <a:custGeom>
              <a:avLst/>
              <a:gdLst/>
              <a:ahLst/>
              <a:cxnLst/>
              <a:rect l="l" t="t" r="r" b="b"/>
              <a:pathLst>
                <a:path w="5714" h="5715">
                  <a:moveTo>
                    <a:pt x="0" y="0"/>
                  </a:moveTo>
                  <a:lnTo>
                    <a:pt x="5257" y="5257"/>
                  </a:lnTo>
                </a:path>
              </a:pathLst>
            </a:custGeom>
            <a:ln w="6134">
              <a:solidFill>
                <a:srgbClr val="050100"/>
              </a:solidFill>
            </a:ln>
          </p:spPr>
          <p:txBody>
            <a:bodyPr wrap="square" lIns="0" tIns="0" rIns="0" bIns="0" rtlCol="0"/>
            <a:lstStyle/>
            <a:p/>
          </p:txBody>
        </p:sp>
        <p:sp>
          <p:nvSpPr>
            <p:cNvPr id="1604" name="object 1604" descr=""/>
            <p:cNvSpPr/>
            <p:nvPr/>
          </p:nvSpPr>
          <p:spPr>
            <a:xfrm>
              <a:off x="5148945" y="7864165"/>
              <a:ext cx="0" cy="3810"/>
            </a:xfrm>
            <a:custGeom>
              <a:avLst/>
              <a:gdLst/>
              <a:ahLst/>
              <a:cxnLst/>
              <a:rect l="l" t="t" r="r" b="b"/>
              <a:pathLst>
                <a:path w="0" h="3809">
                  <a:moveTo>
                    <a:pt x="0" y="0"/>
                  </a:moveTo>
                  <a:lnTo>
                    <a:pt x="0" y="3492"/>
                  </a:lnTo>
                </a:path>
              </a:pathLst>
            </a:custGeom>
            <a:ln w="6134">
              <a:solidFill>
                <a:srgbClr val="050100"/>
              </a:solidFill>
            </a:ln>
          </p:spPr>
          <p:txBody>
            <a:bodyPr wrap="square" lIns="0" tIns="0" rIns="0" bIns="0" rtlCol="0"/>
            <a:lstStyle/>
            <a:p/>
          </p:txBody>
        </p:sp>
        <p:sp>
          <p:nvSpPr>
            <p:cNvPr id="1605" name="object 1605" descr=""/>
            <p:cNvSpPr/>
            <p:nvPr/>
          </p:nvSpPr>
          <p:spPr>
            <a:xfrm>
              <a:off x="5148945" y="7858912"/>
              <a:ext cx="8890" cy="8890"/>
            </a:xfrm>
            <a:custGeom>
              <a:avLst/>
              <a:gdLst/>
              <a:ahLst/>
              <a:cxnLst/>
              <a:rect l="l" t="t" r="r" b="b"/>
              <a:pathLst>
                <a:path w="8889" h="8890">
                  <a:moveTo>
                    <a:pt x="0" y="8750"/>
                  </a:moveTo>
                  <a:lnTo>
                    <a:pt x="8763" y="0"/>
                  </a:lnTo>
                </a:path>
              </a:pathLst>
            </a:custGeom>
            <a:ln w="6134">
              <a:solidFill>
                <a:srgbClr val="050100"/>
              </a:solidFill>
            </a:ln>
          </p:spPr>
          <p:txBody>
            <a:bodyPr wrap="square" lIns="0" tIns="0" rIns="0" bIns="0" rtlCol="0"/>
            <a:lstStyle/>
            <a:p/>
          </p:txBody>
        </p:sp>
        <p:sp>
          <p:nvSpPr>
            <p:cNvPr id="1606" name="object 1606" descr=""/>
            <p:cNvSpPr/>
            <p:nvPr/>
          </p:nvSpPr>
          <p:spPr>
            <a:xfrm>
              <a:off x="5157708" y="7858906"/>
              <a:ext cx="87630" cy="0"/>
            </a:xfrm>
            <a:custGeom>
              <a:avLst/>
              <a:gdLst/>
              <a:ahLst/>
              <a:cxnLst/>
              <a:rect l="l" t="t" r="r" b="b"/>
              <a:pathLst>
                <a:path w="87629" h="0">
                  <a:moveTo>
                    <a:pt x="0" y="0"/>
                  </a:moveTo>
                  <a:lnTo>
                    <a:pt x="87566" y="0"/>
                  </a:lnTo>
                </a:path>
              </a:pathLst>
            </a:custGeom>
            <a:ln w="6134">
              <a:solidFill>
                <a:srgbClr val="050100"/>
              </a:solidFill>
            </a:ln>
          </p:spPr>
          <p:txBody>
            <a:bodyPr wrap="square" lIns="0" tIns="0" rIns="0" bIns="0" rtlCol="0"/>
            <a:lstStyle/>
            <a:p/>
          </p:txBody>
        </p:sp>
        <p:sp>
          <p:nvSpPr>
            <p:cNvPr id="1607" name="object 1607" descr=""/>
            <p:cNvSpPr/>
            <p:nvPr/>
          </p:nvSpPr>
          <p:spPr>
            <a:xfrm>
              <a:off x="5245269" y="7858906"/>
              <a:ext cx="8890" cy="8890"/>
            </a:xfrm>
            <a:custGeom>
              <a:avLst/>
              <a:gdLst/>
              <a:ahLst/>
              <a:cxnLst/>
              <a:rect l="l" t="t" r="r" b="b"/>
              <a:pathLst>
                <a:path w="8889" h="8890">
                  <a:moveTo>
                    <a:pt x="0" y="0"/>
                  </a:moveTo>
                  <a:lnTo>
                    <a:pt x="8763" y="8750"/>
                  </a:lnTo>
                </a:path>
              </a:pathLst>
            </a:custGeom>
            <a:ln w="6134">
              <a:solidFill>
                <a:srgbClr val="050100"/>
              </a:solidFill>
            </a:ln>
          </p:spPr>
          <p:txBody>
            <a:bodyPr wrap="square" lIns="0" tIns="0" rIns="0" bIns="0" rtlCol="0"/>
            <a:lstStyle/>
            <a:p/>
          </p:txBody>
        </p:sp>
        <p:sp>
          <p:nvSpPr>
            <p:cNvPr id="1608" name="object 1608" descr=""/>
            <p:cNvSpPr/>
            <p:nvPr/>
          </p:nvSpPr>
          <p:spPr>
            <a:xfrm>
              <a:off x="5254030" y="7867662"/>
              <a:ext cx="0" cy="210185"/>
            </a:xfrm>
            <a:custGeom>
              <a:avLst/>
              <a:gdLst/>
              <a:ahLst/>
              <a:cxnLst/>
              <a:rect l="l" t="t" r="r" b="b"/>
              <a:pathLst>
                <a:path w="0" h="210184">
                  <a:moveTo>
                    <a:pt x="0" y="0"/>
                  </a:moveTo>
                  <a:lnTo>
                    <a:pt x="0" y="210159"/>
                  </a:lnTo>
                </a:path>
              </a:pathLst>
            </a:custGeom>
            <a:ln w="6134">
              <a:solidFill>
                <a:srgbClr val="050100"/>
              </a:solidFill>
            </a:ln>
          </p:spPr>
          <p:txBody>
            <a:bodyPr wrap="square" lIns="0" tIns="0" rIns="0" bIns="0" rtlCol="0"/>
            <a:lstStyle/>
            <a:p/>
          </p:txBody>
        </p:sp>
        <p:sp>
          <p:nvSpPr>
            <p:cNvPr id="1609" name="object 1609" descr=""/>
            <p:cNvSpPr/>
            <p:nvPr/>
          </p:nvSpPr>
          <p:spPr>
            <a:xfrm>
              <a:off x="5254030" y="8077820"/>
              <a:ext cx="105410" cy="0"/>
            </a:xfrm>
            <a:custGeom>
              <a:avLst/>
              <a:gdLst/>
              <a:ahLst/>
              <a:cxnLst/>
              <a:rect l="l" t="t" r="r" b="b"/>
              <a:pathLst>
                <a:path w="105410" h="0">
                  <a:moveTo>
                    <a:pt x="0" y="0"/>
                  </a:moveTo>
                  <a:lnTo>
                    <a:pt x="105079" y="0"/>
                  </a:lnTo>
                </a:path>
              </a:pathLst>
            </a:custGeom>
            <a:ln w="6134">
              <a:solidFill>
                <a:srgbClr val="050100"/>
              </a:solidFill>
            </a:ln>
          </p:spPr>
          <p:txBody>
            <a:bodyPr wrap="square" lIns="0" tIns="0" rIns="0" bIns="0" rtlCol="0"/>
            <a:lstStyle/>
            <a:p/>
          </p:txBody>
        </p:sp>
        <p:sp>
          <p:nvSpPr>
            <p:cNvPr id="1610" name="object 1610" descr=""/>
            <p:cNvSpPr/>
            <p:nvPr/>
          </p:nvSpPr>
          <p:spPr>
            <a:xfrm>
              <a:off x="5359110" y="8077820"/>
              <a:ext cx="8890" cy="8890"/>
            </a:xfrm>
            <a:custGeom>
              <a:avLst/>
              <a:gdLst/>
              <a:ahLst/>
              <a:cxnLst/>
              <a:rect l="l" t="t" r="r" b="b"/>
              <a:pathLst>
                <a:path w="8889" h="8890">
                  <a:moveTo>
                    <a:pt x="0" y="0"/>
                  </a:moveTo>
                  <a:lnTo>
                    <a:pt x="8750" y="8750"/>
                  </a:lnTo>
                </a:path>
              </a:pathLst>
            </a:custGeom>
            <a:ln w="6134">
              <a:solidFill>
                <a:srgbClr val="050100"/>
              </a:solidFill>
            </a:ln>
          </p:spPr>
          <p:txBody>
            <a:bodyPr wrap="square" lIns="0" tIns="0" rIns="0" bIns="0" rtlCol="0"/>
            <a:lstStyle/>
            <a:p/>
          </p:txBody>
        </p:sp>
        <p:sp>
          <p:nvSpPr>
            <p:cNvPr id="1611" name="object 1611" descr=""/>
            <p:cNvSpPr/>
            <p:nvPr/>
          </p:nvSpPr>
          <p:spPr>
            <a:xfrm>
              <a:off x="5367866" y="8086576"/>
              <a:ext cx="0" cy="52705"/>
            </a:xfrm>
            <a:custGeom>
              <a:avLst/>
              <a:gdLst/>
              <a:ahLst/>
              <a:cxnLst/>
              <a:rect l="l" t="t" r="r" b="b"/>
              <a:pathLst>
                <a:path w="0" h="52704">
                  <a:moveTo>
                    <a:pt x="0" y="0"/>
                  </a:moveTo>
                  <a:lnTo>
                    <a:pt x="0" y="52552"/>
                  </a:lnTo>
                </a:path>
              </a:pathLst>
            </a:custGeom>
            <a:ln w="6134">
              <a:solidFill>
                <a:srgbClr val="050100"/>
              </a:solidFill>
            </a:ln>
          </p:spPr>
          <p:txBody>
            <a:bodyPr wrap="square" lIns="0" tIns="0" rIns="0" bIns="0" rtlCol="0"/>
            <a:lstStyle/>
            <a:p/>
          </p:txBody>
        </p:sp>
        <p:sp>
          <p:nvSpPr>
            <p:cNvPr id="1612" name="object 1612" descr=""/>
            <p:cNvSpPr/>
            <p:nvPr/>
          </p:nvSpPr>
          <p:spPr>
            <a:xfrm>
              <a:off x="5259280" y="8139125"/>
              <a:ext cx="108585" cy="0"/>
            </a:xfrm>
            <a:custGeom>
              <a:avLst/>
              <a:gdLst/>
              <a:ahLst/>
              <a:cxnLst/>
              <a:rect l="l" t="t" r="r" b="b"/>
              <a:pathLst>
                <a:path w="108585" h="0">
                  <a:moveTo>
                    <a:pt x="108585" y="0"/>
                  </a:moveTo>
                  <a:lnTo>
                    <a:pt x="0" y="0"/>
                  </a:lnTo>
                </a:path>
              </a:pathLst>
            </a:custGeom>
            <a:ln w="6134">
              <a:solidFill>
                <a:srgbClr val="050100"/>
              </a:solidFill>
            </a:ln>
          </p:spPr>
          <p:txBody>
            <a:bodyPr wrap="square" lIns="0" tIns="0" rIns="0" bIns="0" rtlCol="0"/>
            <a:lstStyle/>
            <a:p/>
          </p:txBody>
        </p:sp>
        <p:sp>
          <p:nvSpPr>
            <p:cNvPr id="1613" name="object 1613" descr=""/>
            <p:cNvSpPr/>
            <p:nvPr/>
          </p:nvSpPr>
          <p:spPr>
            <a:xfrm>
              <a:off x="5259283" y="8139125"/>
              <a:ext cx="0" cy="105410"/>
            </a:xfrm>
            <a:custGeom>
              <a:avLst/>
              <a:gdLst/>
              <a:ahLst/>
              <a:cxnLst/>
              <a:rect l="l" t="t" r="r" b="b"/>
              <a:pathLst>
                <a:path w="0" h="105409">
                  <a:moveTo>
                    <a:pt x="0" y="0"/>
                  </a:moveTo>
                  <a:lnTo>
                    <a:pt x="0" y="105067"/>
                  </a:lnTo>
                </a:path>
              </a:pathLst>
            </a:custGeom>
            <a:ln w="6134">
              <a:solidFill>
                <a:srgbClr val="050100"/>
              </a:solidFill>
            </a:ln>
          </p:spPr>
          <p:txBody>
            <a:bodyPr wrap="square" lIns="0" tIns="0" rIns="0" bIns="0" rtlCol="0"/>
            <a:lstStyle/>
            <a:p/>
          </p:txBody>
        </p:sp>
        <p:sp>
          <p:nvSpPr>
            <p:cNvPr id="1614" name="object 1614" descr=""/>
            <p:cNvSpPr/>
            <p:nvPr/>
          </p:nvSpPr>
          <p:spPr>
            <a:xfrm>
              <a:off x="5259283" y="8244197"/>
              <a:ext cx="108585" cy="0"/>
            </a:xfrm>
            <a:custGeom>
              <a:avLst/>
              <a:gdLst/>
              <a:ahLst/>
              <a:cxnLst/>
              <a:rect l="l" t="t" r="r" b="b"/>
              <a:pathLst>
                <a:path w="108585" h="0">
                  <a:moveTo>
                    <a:pt x="0" y="0"/>
                  </a:moveTo>
                  <a:lnTo>
                    <a:pt x="108585" y="0"/>
                  </a:lnTo>
                </a:path>
              </a:pathLst>
            </a:custGeom>
            <a:ln w="6134">
              <a:solidFill>
                <a:srgbClr val="050100"/>
              </a:solidFill>
            </a:ln>
          </p:spPr>
          <p:txBody>
            <a:bodyPr wrap="square" lIns="0" tIns="0" rIns="0" bIns="0" rtlCol="0"/>
            <a:lstStyle/>
            <a:p/>
          </p:txBody>
        </p:sp>
        <p:sp>
          <p:nvSpPr>
            <p:cNvPr id="1615" name="object 1615" descr=""/>
            <p:cNvSpPr/>
            <p:nvPr/>
          </p:nvSpPr>
          <p:spPr>
            <a:xfrm>
              <a:off x="5367866" y="8244197"/>
              <a:ext cx="0" cy="100965"/>
            </a:xfrm>
            <a:custGeom>
              <a:avLst/>
              <a:gdLst/>
              <a:ahLst/>
              <a:cxnLst/>
              <a:rect l="l" t="t" r="r" b="b"/>
              <a:pathLst>
                <a:path w="0" h="100965">
                  <a:moveTo>
                    <a:pt x="0" y="0"/>
                  </a:moveTo>
                  <a:lnTo>
                    <a:pt x="0" y="100711"/>
                  </a:lnTo>
                </a:path>
              </a:pathLst>
            </a:custGeom>
            <a:ln w="6134">
              <a:solidFill>
                <a:srgbClr val="050100"/>
              </a:solidFill>
            </a:ln>
          </p:spPr>
          <p:txBody>
            <a:bodyPr wrap="square" lIns="0" tIns="0" rIns="0" bIns="0" rtlCol="0"/>
            <a:lstStyle/>
            <a:p/>
          </p:txBody>
        </p:sp>
        <p:sp>
          <p:nvSpPr>
            <p:cNvPr id="1616" name="object 1616" descr=""/>
            <p:cNvSpPr/>
            <p:nvPr/>
          </p:nvSpPr>
          <p:spPr>
            <a:xfrm>
              <a:off x="5359115" y="8344904"/>
              <a:ext cx="8890" cy="8890"/>
            </a:xfrm>
            <a:custGeom>
              <a:avLst/>
              <a:gdLst/>
              <a:ahLst/>
              <a:cxnLst/>
              <a:rect l="l" t="t" r="r" b="b"/>
              <a:pathLst>
                <a:path w="8889" h="8890">
                  <a:moveTo>
                    <a:pt x="8750" y="0"/>
                  </a:moveTo>
                  <a:lnTo>
                    <a:pt x="0" y="8750"/>
                  </a:lnTo>
                </a:path>
              </a:pathLst>
            </a:custGeom>
            <a:ln w="6134">
              <a:solidFill>
                <a:srgbClr val="050100"/>
              </a:solidFill>
            </a:ln>
          </p:spPr>
          <p:txBody>
            <a:bodyPr wrap="square" lIns="0" tIns="0" rIns="0" bIns="0" rtlCol="0"/>
            <a:lstStyle/>
            <a:p/>
          </p:txBody>
        </p:sp>
        <p:sp>
          <p:nvSpPr>
            <p:cNvPr id="1617" name="object 1617" descr=""/>
            <p:cNvSpPr/>
            <p:nvPr/>
          </p:nvSpPr>
          <p:spPr>
            <a:xfrm>
              <a:off x="5259288" y="8353660"/>
              <a:ext cx="100330" cy="0"/>
            </a:xfrm>
            <a:custGeom>
              <a:avLst/>
              <a:gdLst/>
              <a:ahLst/>
              <a:cxnLst/>
              <a:rect l="l" t="t" r="r" b="b"/>
              <a:pathLst>
                <a:path w="100329" h="0">
                  <a:moveTo>
                    <a:pt x="99822" y="0"/>
                  </a:moveTo>
                  <a:lnTo>
                    <a:pt x="0" y="0"/>
                  </a:lnTo>
                </a:path>
              </a:pathLst>
            </a:custGeom>
            <a:ln w="6134">
              <a:solidFill>
                <a:srgbClr val="050100"/>
              </a:solidFill>
            </a:ln>
          </p:spPr>
          <p:txBody>
            <a:bodyPr wrap="square" lIns="0" tIns="0" rIns="0" bIns="0" rtlCol="0"/>
            <a:lstStyle/>
            <a:p/>
          </p:txBody>
        </p:sp>
        <p:sp>
          <p:nvSpPr>
            <p:cNvPr id="1618" name="object 1618" descr=""/>
            <p:cNvSpPr/>
            <p:nvPr/>
          </p:nvSpPr>
          <p:spPr>
            <a:xfrm>
              <a:off x="5259283" y="8353660"/>
              <a:ext cx="0" cy="551815"/>
            </a:xfrm>
            <a:custGeom>
              <a:avLst/>
              <a:gdLst/>
              <a:ahLst/>
              <a:cxnLst/>
              <a:rect l="l" t="t" r="r" b="b"/>
              <a:pathLst>
                <a:path w="0" h="551815">
                  <a:moveTo>
                    <a:pt x="0" y="0"/>
                  </a:moveTo>
                  <a:lnTo>
                    <a:pt x="0" y="551649"/>
                  </a:lnTo>
                </a:path>
              </a:pathLst>
            </a:custGeom>
            <a:ln w="6134">
              <a:solidFill>
                <a:srgbClr val="050100"/>
              </a:solidFill>
            </a:ln>
          </p:spPr>
          <p:txBody>
            <a:bodyPr wrap="square" lIns="0" tIns="0" rIns="0" bIns="0" rtlCol="0"/>
            <a:lstStyle/>
            <a:p/>
          </p:txBody>
        </p:sp>
        <p:sp>
          <p:nvSpPr>
            <p:cNvPr id="1619" name="object 1619" descr=""/>
            <p:cNvSpPr/>
            <p:nvPr/>
          </p:nvSpPr>
          <p:spPr>
            <a:xfrm>
              <a:off x="5259283" y="8905316"/>
              <a:ext cx="100330" cy="0"/>
            </a:xfrm>
            <a:custGeom>
              <a:avLst/>
              <a:gdLst/>
              <a:ahLst/>
              <a:cxnLst/>
              <a:rect l="l" t="t" r="r" b="b"/>
              <a:pathLst>
                <a:path w="100329" h="0">
                  <a:moveTo>
                    <a:pt x="0" y="0"/>
                  </a:moveTo>
                  <a:lnTo>
                    <a:pt x="99822" y="0"/>
                  </a:lnTo>
                </a:path>
              </a:pathLst>
            </a:custGeom>
            <a:ln w="6134">
              <a:solidFill>
                <a:srgbClr val="050100"/>
              </a:solidFill>
            </a:ln>
          </p:spPr>
          <p:txBody>
            <a:bodyPr wrap="square" lIns="0" tIns="0" rIns="0" bIns="0" rtlCol="0"/>
            <a:lstStyle/>
            <a:p/>
          </p:txBody>
        </p:sp>
        <p:sp>
          <p:nvSpPr>
            <p:cNvPr id="1620" name="object 1620" descr=""/>
            <p:cNvSpPr/>
            <p:nvPr/>
          </p:nvSpPr>
          <p:spPr>
            <a:xfrm>
              <a:off x="5359110" y="8905316"/>
              <a:ext cx="8890" cy="8890"/>
            </a:xfrm>
            <a:custGeom>
              <a:avLst/>
              <a:gdLst/>
              <a:ahLst/>
              <a:cxnLst/>
              <a:rect l="l" t="t" r="r" b="b"/>
              <a:pathLst>
                <a:path w="8889" h="8890">
                  <a:moveTo>
                    <a:pt x="0" y="0"/>
                  </a:moveTo>
                  <a:lnTo>
                    <a:pt x="8750" y="8750"/>
                  </a:lnTo>
                </a:path>
              </a:pathLst>
            </a:custGeom>
            <a:ln w="6134">
              <a:solidFill>
                <a:srgbClr val="050100"/>
              </a:solidFill>
            </a:ln>
          </p:spPr>
          <p:txBody>
            <a:bodyPr wrap="square" lIns="0" tIns="0" rIns="0" bIns="0" rtlCol="0"/>
            <a:lstStyle/>
            <a:p/>
          </p:txBody>
        </p:sp>
        <p:sp>
          <p:nvSpPr>
            <p:cNvPr id="1621" name="object 1621" descr=""/>
            <p:cNvSpPr/>
            <p:nvPr/>
          </p:nvSpPr>
          <p:spPr>
            <a:xfrm>
              <a:off x="5367866" y="8914073"/>
              <a:ext cx="0" cy="258445"/>
            </a:xfrm>
            <a:custGeom>
              <a:avLst/>
              <a:gdLst/>
              <a:ahLst/>
              <a:cxnLst/>
              <a:rect l="l" t="t" r="r" b="b"/>
              <a:pathLst>
                <a:path w="0" h="258445">
                  <a:moveTo>
                    <a:pt x="0" y="0"/>
                  </a:moveTo>
                  <a:lnTo>
                    <a:pt x="0" y="258330"/>
                  </a:lnTo>
                </a:path>
              </a:pathLst>
            </a:custGeom>
            <a:ln w="6134">
              <a:solidFill>
                <a:srgbClr val="050100"/>
              </a:solidFill>
            </a:ln>
          </p:spPr>
          <p:txBody>
            <a:bodyPr wrap="square" lIns="0" tIns="0" rIns="0" bIns="0" rtlCol="0"/>
            <a:lstStyle/>
            <a:p/>
          </p:txBody>
        </p:sp>
        <p:pic>
          <p:nvPicPr>
            <p:cNvPr id="1622" name="object 1622" descr=""/>
            <p:cNvPicPr/>
            <p:nvPr/>
          </p:nvPicPr>
          <p:blipFill>
            <a:blip r:embed="rId28" cstate="print"/>
            <a:stretch>
              <a:fillRect/>
            </a:stretch>
          </p:blipFill>
          <p:spPr>
            <a:xfrm>
              <a:off x="5140621" y="9169334"/>
              <a:ext cx="230311" cy="233804"/>
            </a:xfrm>
            <a:prstGeom prst="rect">
              <a:avLst/>
            </a:prstGeom>
          </p:spPr>
        </p:pic>
        <p:sp>
          <p:nvSpPr>
            <p:cNvPr id="1623" name="object 1623" descr=""/>
            <p:cNvSpPr/>
            <p:nvPr/>
          </p:nvSpPr>
          <p:spPr>
            <a:xfrm>
              <a:off x="4857601" y="9400071"/>
              <a:ext cx="286385" cy="0"/>
            </a:xfrm>
            <a:custGeom>
              <a:avLst/>
              <a:gdLst/>
              <a:ahLst/>
              <a:cxnLst/>
              <a:rect l="l" t="t" r="r" b="b"/>
              <a:pathLst>
                <a:path w="286385" h="0">
                  <a:moveTo>
                    <a:pt x="286092" y="0"/>
                  </a:moveTo>
                  <a:lnTo>
                    <a:pt x="0" y="0"/>
                  </a:lnTo>
                </a:path>
              </a:pathLst>
            </a:custGeom>
            <a:ln w="6134">
              <a:solidFill>
                <a:srgbClr val="050100"/>
              </a:solidFill>
            </a:ln>
          </p:spPr>
          <p:txBody>
            <a:bodyPr wrap="square" lIns="0" tIns="0" rIns="0" bIns="0" rtlCol="0"/>
            <a:lstStyle/>
            <a:p/>
          </p:txBody>
        </p:sp>
        <p:sp>
          <p:nvSpPr>
            <p:cNvPr id="1624" name="object 1624" descr=""/>
            <p:cNvSpPr/>
            <p:nvPr/>
          </p:nvSpPr>
          <p:spPr>
            <a:xfrm>
              <a:off x="4857596" y="9391321"/>
              <a:ext cx="0" cy="8890"/>
            </a:xfrm>
            <a:custGeom>
              <a:avLst/>
              <a:gdLst/>
              <a:ahLst/>
              <a:cxnLst/>
              <a:rect l="l" t="t" r="r" b="b"/>
              <a:pathLst>
                <a:path w="0" h="8890">
                  <a:moveTo>
                    <a:pt x="0" y="8750"/>
                  </a:moveTo>
                  <a:lnTo>
                    <a:pt x="0" y="0"/>
                  </a:lnTo>
                </a:path>
              </a:pathLst>
            </a:custGeom>
            <a:ln w="6134">
              <a:solidFill>
                <a:srgbClr val="050100"/>
              </a:solidFill>
            </a:ln>
          </p:spPr>
          <p:txBody>
            <a:bodyPr wrap="square" lIns="0" tIns="0" rIns="0" bIns="0" rtlCol="0"/>
            <a:lstStyle/>
            <a:p/>
          </p:txBody>
        </p:sp>
        <p:sp>
          <p:nvSpPr>
            <p:cNvPr id="1625" name="object 1625" descr=""/>
            <p:cNvSpPr/>
            <p:nvPr/>
          </p:nvSpPr>
          <p:spPr>
            <a:xfrm>
              <a:off x="4789930" y="9391314"/>
              <a:ext cx="67945" cy="0"/>
            </a:xfrm>
            <a:custGeom>
              <a:avLst/>
              <a:gdLst/>
              <a:ahLst/>
              <a:cxnLst/>
              <a:rect l="l" t="t" r="r" b="b"/>
              <a:pathLst>
                <a:path w="67945" h="0">
                  <a:moveTo>
                    <a:pt x="67665" y="0"/>
                  </a:moveTo>
                  <a:lnTo>
                    <a:pt x="0" y="0"/>
                  </a:lnTo>
                </a:path>
              </a:pathLst>
            </a:custGeom>
            <a:ln w="6134">
              <a:solidFill>
                <a:srgbClr val="050100"/>
              </a:solidFill>
            </a:ln>
          </p:spPr>
          <p:txBody>
            <a:bodyPr wrap="square" lIns="0" tIns="0" rIns="0" bIns="0" rtlCol="0"/>
            <a:lstStyle/>
            <a:p/>
          </p:txBody>
        </p:sp>
        <p:sp>
          <p:nvSpPr>
            <p:cNvPr id="1626" name="object 1626" descr=""/>
            <p:cNvSpPr/>
            <p:nvPr/>
          </p:nvSpPr>
          <p:spPr>
            <a:xfrm>
              <a:off x="4789929" y="9391314"/>
              <a:ext cx="0" cy="8890"/>
            </a:xfrm>
            <a:custGeom>
              <a:avLst/>
              <a:gdLst/>
              <a:ahLst/>
              <a:cxnLst/>
              <a:rect l="l" t="t" r="r" b="b"/>
              <a:pathLst>
                <a:path w="0" h="8890">
                  <a:moveTo>
                    <a:pt x="0" y="0"/>
                  </a:moveTo>
                  <a:lnTo>
                    <a:pt x="0" y="8750"/>
                  </a:lnTo>
                </a:path>
              </a:pathLst>
            </a:custGeom>
            <a:ln w="6134">
              <a:solidFill>
                <a:srgbClr val="050100"/>
              </a:solidFill>
            </a:ln>
          </p:spPr>
          <p:txBody>
            <a:bodyPr wrap="square" lIns="0" tIns="0" rIns="0" bIns="0" rtlCol="0"/>
            <a:lstStyle/>
            <a:p/>
          </p:txBody>
        </p:sp>
        <p:sp>
          <p:nvSpPr>
            <p:cNvPr id="1627" name="object 1627" descr=""/>
            <p:cNvSpPr/>
            <p:nvPr/>
          </p:nvSpPr>
          <p:spPr>
            <a:xfrm>
              <a:off x="5007516" y="7848947"/>
              <a:ext cx="3175" cy="3175"/>
            </a:xfrm>
            <a:custGeom>
              <a:avLst/>
              <a:gdLst/>
              <a:ahLst/>
              <a:cxnLst/>
              <a:rect l="l" t="t" r="r" b="b"/>
              <a:pathLst>
                <a:path w="3175" h="3175">
                  <a:moveTo>
                    <a:pt x="2895" y="0"/>
                  </a:moveTo>
                  <a:lnTo>
                    <a:pt x="1282" y="762"/>
                  </a:lnTo>
                  <a:lnTo>
                    <a:pt x="0" y="2895"/>
                  </a:lnTo>
                </a:path>
              </a:pathLst>
            </a:custGeom>
            <a:ln w="6134">
              <a:solidFill>
                <a:srgbClr val="050100"/>
              </a:solidFill>
            </a:ln>
          </p:spPr>
          <p:txBody>
            <a:bodyPr wrap="square" lIns="0" tIns="0" rIns="0" bIns="0" rtlCol="0"/>
            <a:lstStyle/>
            <a:p/>
          </p:txBody>
        </p:sp>
        <p:sp>
          <p:nvSpPr>
            <p:cNvPr id="1628" name="object 1628" descr=""/>
            <p:cNvSpPr/>
            <p:nvPr/>
          </p:nvSpPr>
          <p:spPr>
            <a:xfrm>
              <a:off x="4763660" y="7858905"/>
              <a:ext cx="55244" cy="55244"/>
            </a:xfrm>
            <a:custGeom>
              <a:avLst/>
              <a:gdLst/>
              <a:ahLst/>
              <a:cxnLst/>
              <a:rect l="l" t="t" r="r" b="b"/>
              <a:pathLst>
                <a:path w="55245" h="55245">
                  <a:moveTo>
                    <a:pt x="0" y="55117"/>
                  </a:moveTo>
                  <a:lnTo>
                    <a:pt x="55118" y="0"/>
                  </a:lnTo>
                </a:path>
              </a:pathLst>
            </a:custGeom>
            <a:ln w="6134">
              <a:solidFill>
                <a:srgbClr val="050100"/>
              </a:solidFill>
            </a:ln>
          </p:spPr>
          <p:txBody>
            <a:bodyPr wrap="square" lIns="0" tIns="0" rIns="0" bIns="0" rtlCol="0"/>
            <a:lstStyle/>
            <a:p/>
          </p:txBody>
        </p:sp>
        <p:sp>
          <p:nvSpPr>
            <p:cNvPr id="1629" name="object 1629" descr=""/>
            <p:cNvSpPr/>
            <p:nvPr/>
          </p:nvSpPr>
          <p:spPr>
            <a:xfrm>
              <a:off x="4899839" y="7851842"/>
              <a:ext cx="635" cy="635"/>
            </a:xfrm>
            <a:custGeom>
              <a:avLst/>
              <a:gdLst/>
              <a:ahLst/>
              <a:cxnLst/>
              <a:rect l="l" t="t" r="r" b="b"/>
              <a:pathLst>
                <a:path w="635" h="634">
                  <a:moveTo>
                    <a:pt x="0" y="304"/>
                  </a:moveTo>
                  <a:lnTo>
                    <a:pt x="304" y="0"/>
                  </a:lnTo>
                </a:path>
              </a:pathLst>
            </a:custGeom>
            <a:ln w="6134">
              <a:solidFill>
                <a:srgbClr val="050100"/>
              </a:solidFill>
            </a:ln>
          </p:spPr>
          <p:txBody>
            <a:bodyPr wrap="square" lIns="0" tIns="0" rIns="0" bIns="0" rtlCol="0"/>
            <a:lstStyle/>
            <a:p/>
          </p:txBody>
        </p:sp>
        <p:sp>
          <p:nvSpPr>
            <p:cNvPr id="1630" name="object 1630" descr=""/>
            <p:cNvSpPr/>
            <p:nvPr/>
          </p:nvSpPr>
          <p:spPr>
            <a:xfrm>
              <a:off x="4763660" y="7853285"/>
              <a:ext cx="135255" cy="135255"/>
            </a:xfrm>
            <a:custGeom>
              <a:avLst/>
              <a:gdLst/>
              <a:ahLst/>
              <a:cxnLst/>
              <a:rect l="l" t="t" r="r" b="b"/>
              <a:pathLst>
                <a:path w="135254" h="135254">
                  <a:moveTo>
                    <a:pt x="0" y="135039"/>
                  </a:moveTo>
                  <a:lnTo>
                    <a:pt x="135026" y="0"/>
                  </a:lnTo>
                </a:path>
              </a:pathLst>
            </a:custGeom>
            <a:ln w="6134">
              <a:solidFill>
                <a:srgbClr val="050100"/>
              </a:solidFill>
            </a:ln>
          </p:spPr>
          <p:txBody>
            <a:bodyPr wrap="square" lIns="0" tIns="0" rIns="0" bIns="0" rtlCol="0"/>
            <a:lstStyle/>
            <a:p/>
          </p:txBody>
        </p:sp>
        <p:sp>
          <p:nvSpPr>
            <p:cNvPr id="1631" name="object 1631" descr=""/>
            <p:cNvSpPr/>
            <p:nvPr/>
          </p:nvSpPr>
          <p:spPr>
            <a:xfrm>
              <a:off x="4763660" y="7851832"/>
              <a:ext cx="210820" cy="210820"/>
            </a:xfrm>
            <a:custGeom>
              <a:avLst/>
              <a:gdLst/>
              <a:ahLst/>
              <a:cxnLst/>
              <a:rect l="l" t="t" r="r" b="b"/>
              <a:pathLst>
                <a:path w="210820" h="210820">
                  <a:moveTo>
                    <a:pt x="0" y="210794"/>
                  </a:moveTo>
                  <a:lnTo>
                    <a:pt x="210781" y="0"/>
                  </a:lnTo>
                </a:path>
              </a:pathLst>
            </a:custGeom>
            <a:ln w="6134">
              <a:solidFill>
                <a:srgbClr val="050100"/>
              </a:solidFill>
            </a:ln>
          </p:spPr>
          <p:txBody>
            <a:bodyPr wrap="square" lIns="0" tIns="0" rIns="0" bIns="0" rtlCol="0"/>
            <a:lstStyle/>
            <a:p/>
          </p:txBody>
        </p:sp>
        <p:sp>
          <p:nvSpPr>
            <p:cNvPr id="1632" name="object 1632" descr=""/>
            <p:cNvSpPr/>
            <p:nvPr/>
          </p:nvSpPr>
          <p:spPr>
            <a:xfrm>
              <a:off x="4796496" y="7853289"/>
              <a:ext cx="250825" cy="250825"/>
            </a:xfrm>
            <a:custGeom>
              <a:avLst/>
              <a:gdLst/>
              <a:ahLst/>
              <a:cxnLst/>
              <a:rect l="l" t="t" r="r" b="b"/>
              <a:pathLst>
                <a:path w="250825" h="250825">
                  <a:moveTo>
                    <a:pt x="0" y="250799"/>
                  </a:moveTo>
                  <a:lnTo>
                    <a:pt x="250799" y="0"/>
                  </a:lnTo>
                </a:path>
              </a:pathLst>
            </a:custGeom>
            <a:ln w="6134">
              <a:solidFill>
                <a:srgbClr val="050100"/>
              </a:solidFill>
            </a:ln>
          </p:spPr>
          <p:txBody>
            <a:bodyPr wrap="square" lIns="0" tIns="0" rIns="0" bIns="0" rtlCol="0"/>
            <a:lstStyle/>
            <a:p/>
          </p:txBody>
        </p:sp>
        <p:sp>
          <p:nvSpPr>
            <p:cNvPr id="1633" name="object 1633" descr=""/>
            <p:cNvSpPr/>
            <p:nvPr/>
          </p:nvSpPr>
          <p:spPr>
            <a:xfrm>
              <a:off x="4868740" y="7858903"/>
              <a:ext cx="247650" cy="247650"/>
            </a:xfrm>
            <a:custGeom>
              <a:avLst/>
              <a:gdLst/>
              <a:ahLst/>
              <a:cxnLst/>
              <a:rect l="l" t="t" r="r" b="b"/>
              <a:pathLst>
                <a:path w="247650" h="247650">
                  <a:moveTo>
                    <a:pt x="0" y="247256"/>
                  </a:moveTo>
                  <a:lnTo>
                    <a:pt x="247243" y="0"/>
                  </a:lnTo>
                </a:path>
              </a:pathLst>
            </a:custGeom>
            <a:ln w="6134">
              <a:solidFill>
                <a:srgbClr val="050100"/>
              </a:solidFill>
            </a:ln>
          </p:spPr>
          <p:txBody>
            <a:bodyPr wrap="square" lIns="0" tIns="0" rIns="0" bIns="0" rtlCol="0"/>
            <a:lstStyle/>
            <a:p/>
          </p:txBody>
        </p:sp>
        <p:sp>
          <p:nvSpPr>
            <p:cNvPr id="1634" name="object 1634" descr=""/>
            <p:cNvSpPr/>
            <p:nvPr/>
          </p:nvSpPr>
          <p:spPr>
            <a:xfrm>
              <a:off x="4868740" y="7858911"/>
              <a:ext cx="321945" cy="321945"/>
            </a:xfrm>
            <a:custGeom>
              <a:avLst/>
              <a:gdLst/>
              <a:ahLst/>
              <a:cxnLst/>
              <a:rect l="l" t="t" r="r" b="b"/>
              <a:pathLst>
                <a:path w="321945" h="321945">
                  <a:moveTo>
                    <a:pt x="0" y="321551"/>
                  </a:moveTo>
                  <a:lnTo>
                    <a:pt x="321551" y="0"/>
                  </a:lnTo>
                </a:path>
              </a:pathLst>
            </a:custGeom>
            <a:ln w="6134">
              <a:solidFill>
                <a:srgbClr val="050100"/>
              </a:solidFill>
            </a:ln>
          </p:spPr>
          <p:txBody>
            <a:bodyPr wrap="square" lIns="0" tIns="0" rIns="0" bIns="0" rtlCol="0"/>
            <a:lstStyle/>
            <a:p/>
          </p:txBody>
        </p:sp>
        <p:sp>
          <p:nvSpPr>
            <p:cNvPr id="1635" name="object 1635" descr=""/>
            <p:cNvSpPr/>
            <p:nvPr/>
          </p:nvSpPr>
          <p:spPr>
            <a:xfrm>
              <a:off x="4868740" y="7869471"/>
              <a:ext cx="385445" cy="385445"/>
            </a:xfrm>
            <a:custGeom>
              <a:avLst/>
              <a:gdLst/>
              <a:ahLst/>
              <a:cxnLst/>
              <a:rect l="l" t="t" r="r" b="b"/>
              <a:pathLst>
                <a:path w="385445" h="385445">
                  <a:moveTo>
                    <a:pt x="0" y="385292"/>
                  </a:moveTo>
                  <a:lnTo>
                    <a:pt x="385292" y="0"/>
                  </a:lnTo>
                </a:path>
              </a:pathLst>
            </a:custGeom>
            <a:ln w="6134">
              <a:solidFill>
                <a:srgbClr val="050100"/>
              </a:solidFill>
            </a:ln>
          </p:spPr>
          <p:txBody>
            <a:bodyPr wrap="square" lIns="0" tIns="0" rIns="0" bIns="0" rtlCol="0"/>
            <a:lstStyle/>
            <a:p/>
          </p:txBody>
        </p:sp>
        <p:sp>
          <p:nvSpPr>
            <p:cNvPr id="1636" name="object 1636" descr=""/>
            <p:cNvSpPr/>
            <p:nvPr/>
          </p:nvSpPr>
          <p:spPr>
            <a:xfrm>
              <a:off x="4868740" y="7943774"/>
              <a:ext cx="385445" cy="385445"/>
            </a:xfrm>
            <a:custGeom>
              <a:avLst/>
              <a:gdLst/>
              <a:ahLst/>
              <a:cxnLst/>
              <a:rect l="l" t="t" r="r" b="b"/>
              <a:pathLst>
                <a:path w="385445" h="385445">
                  <a:moveTo>
                    <a:pt x="0" y="385292"/>
                  </a:moveTo>
                  <a:lnTo>
                    <a:pt x="385292" y="0"/>
                  </a:lnTo>
                </a:path>
              </a:pathLst>
            </a:custGeom>
            <a:ln w="6134">
              <a:solidFill>
                <a:srgbClr val="050100"/>
              </a:solidFill>
            </a:ln>
          </p:spPr>
          <p:txBody>
            <a:bodyPr wrap="square" lIns="0" tIns="0" rIns="0" bIns="0" rtlCol="0"/>
            <a:lstStyle/>
            <a:p/>
          </p:txBody>
        </p:sp>
        <p:sp>
          <p:nvSpPr>
            <p:cNvPr id="1637" name="object 1637" descr=""/>
            <p:cNvSpPr/>
            <p:nvPr/>
          </p:nvSpPr>
          <p:spPr>
            <a:xfrm>
              <a:off x="4868740" y="8018076"/>
              <a:ext cx="385445" cy="385445"/>
            </a:xfrm>
            <a:custGeom>
              <a:avLst/>
              <a:gdLst/>
              <a:ahLst/>
              <a:cxnLst/>
              <a:rect l="l" t="t" r="r" b="b"/>
              <a:pathLst>
                <a:path w="385445" h="385445">
                  <a:moveTo>
                    <a:pt x="0" y="385292"/>
                  </a:moveTo>
                  <a:lnTo>
                    <a:pt x="385292" y="0"/>
                  </a:lnTo>
                </a:path>
              </a:pathLst>
            </a:custGeom>
            <a:ln w="6134">
              <a:solidFill>
                <a:srgbClr val="050100"/>
              </a:solidFill>
            </a:ln>
          </p:spPr>
          <p:txBody>
            <a:bodyPr wrap="square" lIns="0" tIns="0" rIns="0" bIns="0" rtlCol="0"/>
            <a:lstStyle/>
            <a:p/>
          </p:txBody>
        </p:sp>
        <p:sp>
          <p:nvSpPr>
            <p:cNvPr id="1638" name="object 1638" descr=""/>
            <p:cNvSpPr/>
            <p:nvPr/>
          </p:nvSpPr>
          <p:spPr>
            <a:xfrm>
              <a:off x="4868740" y="8077825"/>
              <a:ext cx="400050" cy="400050"/>
            </a:xfrm>
            <a:custGeom>
              <a:avLst/>
              <a:gdLst/>
              <a:ahLst/>
              <a:cxnLst/>
              <a:rect l="l" t="t" r="r" b="b"/>
              <a:pathLst>
                <a:path w="400050" h="400050">
                  <a:moveTo>
                    <a:pt x="0" y="399834"/>
                  </a:moveTo>
                  <a:lnTo>
                    <a:pt x="399834" y="0"/>
                  </a:lnTo>
                </a:path>
              </a:pathLst>
            </a:custGeom>
            <a:ln w="6134">
              <a:solidFill>
                <a:srgbClr val="050100"/>
              </a:solidFill>
            </a:ln>
          </p:spPr>
          <p:txBody>
            <a:bodyPr wrap="square" lIns="0" tIns="0" rIns="0" bIns="0" rtlCol="0"/>
            <a:lstStyle/>
            <a:p/>
          </p:txBody>
        </p:sp>
        <p:sp>
          <p:nvSpPr>
            <p:cNvPr id="1639" name="object 1639" descr=""/>
            <p:cNvSpPr/>
            <p:nvPr/>
          </p:nvSpPr>
          <p:spPr>
            <a:xfrm>
              <a:off x="5281589" y="8077822"/>
              <a:ext cx="61594" cy="61594"/>
            </a:xfrm>
            <a:custGeom>
              <a:avLst/>
              <a:gdLst/>
              <a:ahLst/>
              <a:cxnLst/>
              <a:rect l="l" t="t" r="r" b="b"/>
              <a:pathLst>
                <a:path w="61595" h="61595">
                  <a:moveTo>
                    <a:pt x="0" y="61302"/>
                  </a:moveTo>
                  <a:lnTo>
                    <a:pt x="61290" y="0"/>
                  </a:lnTo>
                </a:path>
              </a:pathLst>
            </a:custGeom>
            <a:ln w="6134">
              <a:solidFill>
                <a:srgbClr val="050100"/>
              </a:solidFill>
            </a:ln>
          </p:spPr>
          <p:txBody>
            <a:bodyPr wrap="square" lIns="0" tIns="0" rIns="0" bIns="0" rtlCol="0"/>
            <a:lstStyle/>
            <a:p/>
          </p:txBody>
        </p:sp>
        <p:sp>
          <p:nvSpPr>
            <p:cNvPr id="1640" name="object 1640" descr=""/>
            <p:cNvSpPr/>
            <p:nvPr/>
          </p:nvSpPr>
          <p:spPr>
            <a:xfrm>
              <a:off x="4868740" y="8161424"/>
              <a:ext cx="391160" cy="391160"/>
            </a:xfrm>
            <a:custGeom>
              <a:avLst/>
              <a:gdLst/>
              <a:ahLst/>
              <a:cxnLst/>
              <a:rect l="l" t="t" r="r" b="b"/>
              <a:pathLst>
                <a:path w="391160" h="391159">
                  <a:moveTo>
                    <a:pt x="0" y="390537"/>
                  </a:moveTo>
                  <a:lnTo>
                    <a:pt x="390537" y="0"/>
                  </a:lnTo>
                </a:path>
              </a:pathLst>
            </a:custGeom>
            <a:ln w="6134">
              <a:solidFill>
                <a:srgbClr val="050100"/>
              </a:solidFill>
            </a:ln>
          </p:spPr>
          <p:txBody>
            <a:bodyPr wrap="square" lIns="0" tIns="0" rIns="0" bIns="0" rtlCol="0"/>
            <a:lstStyle/>
            <a:p/>
          </p:txBody>
        </p:sp>
        <p:sp>
          <p:nvSpPr>
            <p:cNvPr id="1641" name="object 1641" descr=""/>
            <p:cNvSpPr/>
            <p:nvPr/>
          </p:nvSpPr>
          <p:spPr>
            <a:xfrm>
              <a:off x="5355886" y="8127149"/>
              <a:ext cx="12065" cy="12065"/>
            </a:xfrm>
            <a:custGeom>
              <a:avLst/>
              <a:gdLst/>
              <a:ahLst/>
              <a:cxnLst/>
              <a:rect l="l" t="t" r="r" b="b"/>
              <a:pathLst>
                <a:path w="12064" h="12065">
                  <a:moveTo>
                    <a:pt x="0" y="11976"/>
                  </a:moveTo>
                  <a:lnTo>
                    <a:pt x="11976" y="0"/>
                  </a:lnTo>
                </a:path>
              </a:pathLst>
            </a:custGeom>
            <a:ln w="6134">
              <a:solidFill>
                <a:srgbClr val="050100"/>
              </a:solidFill>
            </a:ln>
          </p:spPr>
          <p:txBody>
            <a:bodyPr wrap="square" lIns="0" tIns="0" rIns="0" bIns="0" rtlCol="0"/>
            <a:lstStyle/>
            <a:p/>
          </p:txBody>
        </p:sp>
        <p:sp>
          <p:nvSpPr>
            <p:cNvPr id="1642" name="object 1642" descr=""/>
            <p:cNvSpPr/>
            <p:nvPr/>
          </p:nvSpPr>
          <p:spPr>
            <a:xfrm>
              <a:off x="4868740" y="8235726"/>
              <a:ext cx="391160" cy="391160"/>
            </a:xfrm>
            <a:custGeom>
              <a:avLst/>
              <a:gdLst/>
              <a:ahLst/>
              <a:cxnLst/>
              <a:rect l="l" t="t" r="r" b="b"/>
              <a:pathLst>
                <a:path w="391160" h="391159">
                  <a:moveTo>
                    <a:pt x="0" y="390537"/>
                  </a:moveTo>
                  <a:lnTo>
                    <a:pt x="390537" y="0"/>
                  </a:lnTo>
                </a:path>
              </a:pathLst>
            </a:custGeom>
            <a:ln w="6134">
              <a:solidFill>
                <a:srgbClr val="050100"/>
              </a:solidFill>
            </a:ln>
          </p:spPr>
          <p:txBody>
            <a:bodyPr wrap="square" lIns="0" tIns="0" rIns="0" bIns="0" rtlCol="0"/>
            <a:lstStyle/>
            <a:p/>
          </p:txBody>
        </p:sp>
        <p:sp>
          <p:nvSpPr>
            <p:cNvPr id="1643" name="object 1643" descr=""/>
            <p:cNvSpPr/>
            <p:nvPr/>
          </p:nvSpPr>
          <p:spPr>
            <a:xfrm>
              <a:off x="4868740" y="8244192"/>
              <a:ext cx="456565" cy="456565"/>
            </a:xfrm>
            <a:custGeom>
              <a:avLst/>
              <a:gdLst/>
              <a:ahLst/>
              <a:cxnLst/>
              <a:rect l="l" t="t" r="r" b="b"/>
              <a:pathLst>
                <a:path w="456564" h="456565">
                  <a:moveTo>
                    <a:pt x="0" y="456374"/>
                  </a:moveTo>
                  <a:lnTo>
                    <a:pt x="456374" y="0"/>
                  </a:lnTo>
                </a:path>
              </a:pathLst>
            </a:custGeom>
            <a:ln w="6134">
              <a:solidFill>
                <a:srgbClr val="050100"/>
              </a:solidFill>
            </a:ln>
          </p:spPr>
          <p:txBody>
            <a:bodyPr wrap="square" lIns="0" tIns="0" rIns="0" bIns="0" rtlCol="0"/>
            <a:lstStyle/>
            <a:p/>
          </p:txBody>
        </p:sp>
        <p:sp>
          <p:nvSpPr>
            <p:cNvPr id="1644" name="object 1644" descr=""/>
            <p:cNvSpPr/>
            <p:nvPr/>
          </p:nvSpPr>
          <p:spPr>
            <a:xfrm>
              <a:off x="5289955" y="8275745"/>
              <a:ext cx="78105" cy="78105"/>
            </a:xfrm>
            <a:custGeom>
              <a:avLst/>
              <a:gdLst/>
              <a:ahLst/>
              <a:cxnLst/>
              <a:rect l="l" t="t" r="r" b="b"/>
              <a:pathLst>
                <a:path w="78104" h="78104">
                  <a:moveTo>
                    <a:pt x="0" y="77914"/>
                  </a:moveTo>
                  <a:lnTo>
                    <a:pt x="77914" y="0"/>
                  </a:lnTo>
                </a:path>
              </a:pathLst>
            </a:custGeom>
            <a:ln w="6134">
              <a:solidFill>
                <a:srgbClr val="050100"/>
              </a:solidFill>
            </a:ln>
          </p:spPr>
          <p:txBody>
            <a:bodyPr wrap="square" lIns="0" tIns="0" rIns="0" bIns="0" rtlCol="0"/>
            <a:lstStyle/>
            <a:p/>
          </p:txBody>
        </p:sp>
        <p:sp>
          <p:nvSpPr>
            <p:cNvPr id="1645" name="object 1645" descr=""/>
            <p:cNvSpPr/>
            <p:nvPr/>
          </p:nvSpPr>
          <p:spPr>
            <a:xfrm>
              <a:off x="4868740" y="8384330"/>
              <a:ext cx="391160" cy="391160"/>
            </a:xfrm>
            <a:custGeom>
              <a:avLst/>
              <a:gdLst/>
              <a:ahLst/>
              <a:cxnLst/>
              <a:rect l="l" t="t" r="r" b="b"/>
              <a:pathLst>
                <a:path w="391160" h="391159">
                  <a:moveTo>
                    <a:pt x="0" y="390537"/>
                  </a:moveTo>
                  <a:lnTo>
                    <a:pt x="390537" y="0"/>
                  </a:lnTo>
                </a:path>
              </a:pathLst>
            </a:custGeom>
            <a:ln w="6134">
              <a:solidFill>
                <a:srgbClr val="050100"/>
              </a:solidFill>
            </a:ln>
          </p:spPr>
          <p:txBody>
            <a:bodyPr wrap="square" lIns="0" tIns="0" rIns="0" bIns="0" rtlCol="0"/>
            <a:lstStyle/>
            <a:p/>
          </p:txBody>
        </p:sp>
        <p:sp>
          <p:nvSpPr>
            <p:cNvPr id="1646" name="object 1646" descr=""/>
            <p:cNvSpPr/>
            <p:nvPr/>
          </p:nvSpPr>
          <p:spPr>
            <a:xfrm>
              <a:off x="4868740" y="8458633"/>
              <a:ext cx="391160" cy="391160"/>
            </a:xfrm>
            <a:custGeom>
              <a:avLst/>
              <a:gdLst/>
              <a:ahLst/>
              <a:cxnLst/>
              <a:rect l="l" t="t" r="r" b="b"/>
              <a:pathLst>
                <a:path w="391160" h="391159">
                  <a:moveTo>
                    <a:pt x="0" y="390537"/>
                  </a:moveTo>
                  <a:lnTo>
                    <a:pt x="390537" y="0"/>
                  </a:lnTo>
                </a:path>
              </a:pathLst>
            </a:custGeom>
            <a:ln w="6134">
              <a:solidFill>
                <a:srgbClr val="050100"/>
              </a:solidFill>
            </a:ln>
          </p:spPr>
          <p:txBody>
            <a:bodyPr wrap="square" lIns="0" tIns="0" rIns="0" bIns="0" rtlCol="0"/>
            <a:lstStyle/>
            <a:p/>
          </p:txBody>
        </p:sp>
        <p:sp>
          <p:nvSpPr>
            <p:cNvPr id="1647" name="object 1647" descr=""/>
            <p:cNvSpPr/>
            <p:nvPr/>
          </p:nvSpPr>
          <p:spPr>
            <a:xfrm>
              <a:off x="4868740" y="8532935"/>
              <a:ext cx="391160" cy="391160"/>
            </a:xfrm>
            <a:custGeom>
              <a:avLst/>
              <a:gdLst/>
              <a:ahLst/>
              <a:cxnLst/>
              <a:rect l="l" t="t" r="r" b="b"/>
              <a:pathLst>
                <a:path w="391160" h="391159">
                  <a:moveTo>
                    <a:pt x="0" y="390537"/>
                  </a:moveTo>
                  <a:lnTo>
                    <a:pt x="390537" y="0"/>
                  </a:lnTo>
                </a:path>
              </a:pathLst>
            </a:custGeom>
            <a:ln w="6134">
              <a:solidFill>
                <a:srgbClr val="050100"/>
              </a:solidFill>
            </a:ln>
          </p:spPr>
          <p:txBody>
            <a:bodyPr wrap="square" lIns="0" tIns="0" rIns="0" bIns="0" rtlCol="0"/>
            <a:lstStyle/>
            <a:p/>
          </p:txBody>
        </p:sp>
        <p:sp>
          <p:nvSpPr>
            <p:cNvPr id="1648" name="object 1648" descr=""/>
            <p:cNvSpPr/>
            <p:nvPr/>
          </p:nvSpPr>
          <p:spPr>
            <a:xfrm>
              <a:off x="4868740" y="8607238"/>
              <a:ext cx="391160" cy="391160"/>
            </a:xfrm>
            <a:custGeom>
              <a:avLst/>
              <a:gdLst/>
              <a:ahLst/>
              <a:cxnLst/>
              <a:rect l="l" t="t" r="r" b="b"/>
              <a:pathLst>
                <a:path w="391160" h="391159">
                  <a:moveTo>
                    <a:pt x="0" y="390537"/>
                  </a:moveTo>
                  <a:lnTo>
                    <a:pt x="390537" y="0"/>
                  </a:lnTo>
                </a:path>
              </a:pathLst>
            </a:custGeom>
            <a:ln w="6134">
              <a:solidFill>
                <a:srgbClr val="050100"/>
              </a:solidFill>
            </a:ln>
          </p:spPr>
          <p:txBody>
            <a:bodyPr wrap="square" lIns="0" tIns="0" rIns="0" bIns="0" rtlCol="0"/>
            <a:lstStyle/>
            <a:p/>
          </p:txBody>
        </p:sp>
        <p:sp>
          <p:nvSpPr>
            <p:cNvPr id="1649" name="object 1649" descr=""/>
            <p:cNvSpPr/>
            <p:nvPr/>
          </p:nvSpPr>
          <p:spPr>
            <a:xfrm>
              <a:off x="4868740" y="8681541"/>
              <a:ext cx="391160" cy="391160"/>
            </a:xfrm>
            <a:custGeom>
              <a:avLst/>
              <a:gdLst/>
              <a:ahLst/>
              <a:cxnLst/>
              <a:rect l="l" t="t" r="r" b="b"/>
              <a:pathLst>
                <a:path w="391160" h="391159">
                  <a:moveTo>
                    <a:pt x="0" y="390537"/>
                  </a:moveTo>
                  <a:lnTo>
                    <a:pt x="390537" y="0"/>
                  </a:lnTo>
                </a:path>
              </a:pathLst>
            </a:custGeom>
            <a:ln w="6134">
              <a:solidFill>
                <a:srgbClr val="050100"/>
              </a:solidFill>
            </a:ln>
          </p:spPr>
          <p:txBody>
            <a:bodyPr wrap="square" lIns="0" tIns="0" rIns="0" bIns="0" rtlCol="0"/>
            <a:lstStyle/>
            <a:p/>
          </p:txBody>
        </p:sp>
        <p:sp>
          <p:nvSpPr>
            <p:cNvPr id="1650" name="object 1650" descr=""/>
            <p:cNvSpPr/>
            <p:nvPr/>
          </p:nvSpPr>
          <p:spPr>
            <a:xfrm>
              <a:off x="4763660" y="9154888"/>
              <a:ext cx="22860" cy="22860"/>
            </a:xfrm>
            <a:custGeom>
              <a:avLst/>
              <a:gdLst/>
              <a:ahLst/>
              <a:cxnLst/>
              <a:rect l="l" t="t" r="r" b="b"/>
              <a:pathLst>
                <a:path w="22860" h="22859">
                  <a:moveTo>
                    <a:pt x="0" y="22275"/>
                  </a:moveTo>
                  <a:lnTo>
                    <a:pt x="22275" y="0"/>
                  </a:lnTo>
                </a:path>
              </a:pathLst>
            </a:custGeom>
            <a:ln w="6134">
              <a:solidFill>
                <a:srgbClr val="050100"/>
              </a:solidFill>
            </a:ln>
          </p:spPr>
          <p:txBody>
            <a:bodyPr wrap="square" lIns="0" tIns="0" rIns="0" bIns="0" rtlCol="0"/>
            <a:lstStyle/>
            <a:p/>
          </p:txBody>
        </p:sp>
        <p:sp>
          <p:nvSpPr>
            <p:cNvPr id="1651" name="object 1651" descr=""/>
            <p:cNvSpPr/>
            <p:nvPr/>
          </p:nvSpPr>
          <p:spPr>
            <a:xfrm>
              <a:off x="4868740" y="8755843"/>
              <a:ext cx="391160" cy="391160"/>
            </a:xfrm>
            <a:custGeom>
              <a:avLst/>
              <a:gdLst/>
              <a:ahLst/>
              <a:cxnLst/>
              <a:rect l="l" t="t" r="r" b="b"/>
              <a:pathLst>
                <a:path w="391160" h="391159">
                  <a:moveTo>
                    <a:pt x="0" y="390537"/>
                  </a:moveTo>
                  <a:lnTo>
                    <a:pt x="390537" y="0"/>
                  </a:lnTo>
                </a:path>
              </a:pathLst>
            </a:custGeom>
            <a:ln w="6134">
              <a:solidFill>
                <a:srgbClr val="050100"/>
              </a:solidFill>
            </a:ln>
          </p:spPr>
          <p:txBody>
            <a:bodyPr wrap="square" lIns="0" tIns="0" rIns="0" bIns="0" rtlCol="0"/>
            <a:lstStyle/>
            <a:p/>
          </p:txBody>
        </p:sp>
        <p:sp>
          <p:nvSpPr>
            <p:cNvPr id="1652" name="object 1652" descr=""/>
            <p:cNvSpPr/>
            <p:nvPr/>
          </p:nvSpPr>
          <p:spPr>
            <a:xfrm>
              <a:off x="4763660" y="9154895"/>
              <a:ext cx="97155" cy="97155"/>
            </a:xfrm>
            <a:custGeom>
              <a:avLst/>
              <a:gdLst/>
              <a:ahLst/>
              <a:cxnLst/>
              <a:rect l="l" t="t" r="r" b="b"/>
              <a:pathLst>
                <a:path w="97154" h="97154">
                  <a:moveTo>
                    <a:pt x="0" y="96570"/>
                  </a:moveTo>
                  <a:lnTo>
                    <a:pt x="96570" y="0"/>
                  </a:lnTo>
                </a:path>
              </a:pathLst>
            </a:custGeom>
            <a:ln w="6134">
              <a:solidFill>
                <a:srgbClr val="050100"/>
              </a:solidFill>
            </a:ln>
          </p:spPr>
          <p:txBody>
            <a:bodyPr wrap="square" lIns="0" tIns="0" rIns="0" bIns="0" rtlCol="0"/>
            <a:lstStyle/>
            <a:p/>
          </p:txBody>
        </p:sp>
        <p:sp>
          <p:nvSpPr>
            <p:cNvPr id="1653" name="object 1653" descr=""/>
            <p:cNvSpPr/>
            <p:nvPr/>
          </p:nvSpPr>
          <p:spPr>
            <a:xfrm>
              <a:off x="4763660" y="8830151"/>
              <a:ext cx="495934" cy="495934"/>
            </a:xfrm>
            <a:custGeom>
              <a:avLst/>
              <a:gdLst/>
              <a:ahLst/>
              <a:cxnLst/>
              <a:rect l="l" t="t" r="r" b="b"/>
              <a:pathLst>
                <a:path w="495935" h="495934">
                  <a:moveTo>
                    <a:pt x="0" y="495617"/>
                  </a:moveTo>
                  <a:lnTo>
                    <a:pt x="495617" y="0"/>
                  </a:lnTo>
                </a:path>
              </a:pathLst>
            </a:custGeom>
            <a:ln w="6134">
              <a:solidFill>
                <a:srgbClr val="050100"/>
              </a:solidFill>
            </a:ln>
          </p:spPr>
          <p:txBody>
            <a:bodyPr wrap="square" lIns="0" tIns="0" rIns="0" bIns="0" rtlCol="0"/>
            <a:lstStyle/>
            <a:p/>
          </p:txBody>
        </p:sp>
        <p:sp>
          <p:nvSpPr>
            <p:cNvPr id="1654" name="object 1654" descr=""/>
            <p:cNvSpPr/>
            <p:nvPr/>
          </p:nvSpPr>
          <p:spPr>
            <a:xfrm>
              <a:off x="4766284" y="8904452"/>
              <a:ext cx="493395" cy="493395"/>
            </a:xfrm>
            <a:custGeom>
              <a:avLst/>
              <a:gdLst/>
              <a:ahLst/>
              <a:cxnLst/>
              <a:rect l="l" t="t" r="r" b="b"/>
              <a:pathLst>
                <a:path w="493395" h="493395">
                  <a:moveTo>
                    <a:pt x="0" y="492988"/>
                  </a:moveTo>
                  <a:lnTo>
                    <a:pt x="493001" y="0"/>
                  </a:lnTo>
                </a:path>
              </a:pathLst>
            </a:custGeom>
            <a:ln w="6134">
              <a:solidFill>
                <a:srgbClr val="050100"/>
              </a:solidFill>
            </a:ln>
          </p:spPr>
          <p:txBody>
            <a:bodyPr wrap="square" lIns="0" tIns="0" rIns="0" bIns="0" rtlCol="0"/>
            <a:lstStyle/>
            <a:p/>
          </p:txBody>
        </p:sp>
        <p:sp>
          <p:nvSpPr>
            <p:cNvPr id="1655" name="object 1655" descr=""/>
            <p:cNvSpPr/>
            <p:nvPr/>
          </p:nvSpPr>
          <p:spPr>
            <a:xfrm>
              <a:off x="4846720" y="8905311"/>
              <a:ext cx="486409" cy="486409"/>
            </a:xfrm>
            <a:custGeom>
              <a:avLst/>
              <a:gdLst/>
              <a:ahLst/>
              <a:cxnLst/>
              <a:rect l="l" t="t" r="r" b="b"/>
              <a:pathLst>
                <a:path w="486410" h="486409">
                  <a:moveTo>
                    <a:pt x="0" y="486003"/>
                  </a:moveTo>
                  <a:lnTo>
                    <a:pt x="485990" y="0"/>
                  </a:lnTo>
                </a:path>
              </a:pathLst>
            </a:custGeom>
            <a:ln w="6134">
              <a:solidFill>
                <a:srgbClr val="050100"/>
              </a:solidFill>
            </a:ln>
          </p:spPr>
          <p:txBody>
            <a:bodyPr wrap="square" lIns="0" tIns="0" rIns="0" bIns="0" rtlCol="0"/>
            <a:lstStyle/>
            <a:p/>
          </p:txBody>
        </p:sp>
        <p:sp>
          <p:nvSpPr>
            <p:cNvPr id="1656" name="object 1656" descr=""/>
            <p:cNvSpPr/>
            <p:nvPr/>
          </p:nvSpPr>
          <p:spPr>
            <a:xfrm>
              <a:off x="4912259" y="8944471"/>
              <a:ext cx="455930" cy="455930"/>
            </a:xfrm>
            <a:custGeom>
              <a:avLst/>
              <a:gdLst/>
              <a:ahLst/>
              <a:cxnLst/>
              <a:rect l="l" t="t" r="r" b="b"/>
              <a:pathLst>
                <a:path w="455929" h="455929">
                  <a:moveTo>
                    <a:pt x="0" y="455599"/>
                  </a:moveTo>
                  <a:lnTo>
                    <a:pt x="455612" y="0"/>
                  </a:lnTo>
                </a:path>
              </a:pathLst>
            </a:custGeom>
            <a:ln w="6134">
              <a:solidFill>
                <a:srgbClr val="050100"/>
              </a:solidFill>
            </a:ln>
          </p:spPr>
          <p:txBody>
            <a:bodyPr wrap="square" lIns="0" tIns="0" rIns="0" bIns="0" rtlCol="0"/>
            <a:lstStyle/>
            <a:p/>
          </p:txBody>
        </p:sp>
        <p:sp>
          <p:nvSpPr>
            <p:cNvPr id="1657" name="object 1657" descr=""/>
            <p:cNvSpPr/>
            <p:nvPr/>
          </p:nvSpPr>
          <p:spPr>
            <a:xfrm>
              <a:off x="4986568" y="9018779"/>
              <a:ext cx="381635" cy="381635"/>
            </a:xfrm>
            <a:custGeom>
              <a:avLst/>
              <a:gdLst/>
              <a:ahLst/>
              <a:cxnLst/>
              <a:rect l="l" t="t" r="r" b="b"/>
              <a:pathLst>
                <a:path w="381635" h="381634">
                  <a:moveTo>
                    <a:pt x="0" y="381292"/>
                  </a:moveTo>
                  <a:lnTo>
                    <a:pt x="381292" y="0"/>
                  </a:lnTo>
                </a:path>
              </a:pathLst>
            </a:custGeom>
            <a:ln w="6134">
              <a:solidFill>
                <a:srgbClr val="050100"/>
              </a:solidFill>
            </a:ln>
          </p:spPr>
          <p:txBody>
            <a:bodyPr wrap="square" lIns="0" tIns="0" rIns="0" bIns="0" rtlCol="0"/>
            <a:lstStyle/>
            <a:p/>
          </p:txBody>
        </p:sp>
        <p:sp>
          <p:nvSpPr>
            <p:cNvPr id="1658" name="object 1658" descr=""/>
            <p:cNvSpPr/>
            <p:nvPr/>
          </p:nvSpPr>
          <p:spPr>
            <a:xfrm>
              <a:off x="5279785" y="9093070"/>
              <a:ext cx="88265" cy="88265"/>
            </a:xfrm>
            <a:custGeom>
              <a:avLst/>
              <a:gdLst/>
              <a:ahLst/>
              <a:cxnLst/>
              <a:rect l="l" t="t" r="r" b="b"/>
              <a:pathLst>
                <a:path w="88264" h="88265">
                  <a:moveTo>
                    <a:pt x="0" y="88087"/>
                  </a:moveTo>
                  <a:lnTo>
                    <a:pt x="88087" y="0"/>
                  </a:lnTo>
                </a:path>
              </a:pathLst>
            </a:custGeom>
            <a:ln w="6134">
              <a:solidFill>
                <a:srgbClr val="050100"/>
              </a:solidFill>
            </a:ln>
          </p:spPr>
          <p:txBody>
            <a:bodyPr wrap="square" lIns="0" tIns="0" rIns="0" bIns="0" rtlCol="0"/>
            <a:lstStyle/>
            <a:p/>
          </p:txBody>
        </p:sp>
        <p:sp>
          <p:nvSpPr>
            <p:cNvPr id="1659" name="object 1659" descr=""/>
            <p:cNvSpPr/>
            <p:nvPr/>
          </p:nvSpPr>
          <p:spPr>
            <a:xfrm>
              <a:off x="5060865" y="9206904"/>
              <a:ext cx="193675" cy="193675"/>
            </a:xfrm>
            <a:custGeom>
              <a:avLst/>
              <a:gdLst/>
              <a:ahLst/>
              <a:cxnLst/>
              <a:rect l="l" t="t" r="r" b="b"/>
              <a:pathLst>
                <a:path w="193675" h="193675">
                  <a:moveTo>
                    <a:pt x="0" y="193166"/>
                  </a:moveTo>
                  <a:lnTo>
                    <a:pt x="193167" y="0"/>
                  </a:lnTo>
                </a:path>
              </a:pathLst>
            </a:custGeom>
            <a:ln w="6134">
              <a:solidFill>
                <a:srgbClr val="050100"/>
              </a:solidFill>
            </a:ln>
          </p:spPr>
          <p:txBody>
            <a:bodyPr wrap="square" lIns="0" tIns="0" rIns="0" bIns="0" rtlCol="0"/>
            <a:lstStyle/>
            <a:p/>
          </p:txBody>
        </p:sp>
        <p:sp>
          <p:nvSpPr>
            <p:cNvPr id="1660" name="object 1660" descr=""/>
            <p:cNvSpPr/>
            <p:nvPr/>
          </p:nvSpPr>
          <p:spPr>
            <a:xfrm>
              <a:off x="5354087" y="9167378"/>
              <a:ext cx="13970" cy="13970"/>
            </a:xfrm>
            <a:custGeom>
              <a:avLst/>
              <a:gdLst/>
              <a:ahLst/>
              <a:cxnLst/>
              <a:rect l="l" t="t" r="r" b="b"/>
              <a:pathLst>
                <a:path w="13970" h="13970">
                  <a:moveTo>
                    <a:pt x="0" y="13779"/>
                  </a:moveTo>
                  <a:lnTo>
                    <a:pt x="13779" y="0"/>
                  </a:lnTo>
                </a:path>
              </a:pathLst>
            </a:custGeom>
            <a:ln w="6134">
              <a:solidFill>
                <a:srgbClr val="050100"/>
              </a:solidFill>
            </a:ln>
          </p:spPr>
          <p:txBody>
            <a:bodyPr wrap="square" lIns="0" tIns="0" rIns="0" bIns="0" rtlCol="0"/>
            <a:lstStyle/>
            <a:p/>
          </p:txBody>
        </p:sp>
        <p:sp>
          <p:nvSpPr>
            <p:cNvPr id="1661" name="object 1661" descr=""/>
            <p:cNvSpPr/>
            <p:nvPr/>
          </p:nvSpPr>
          <p:spPr>
            <a:xfrm>
              <a:off x="5135167" y="9281212"/>
              <a:ext cx="119380" cy="119380"/>
            </a:xfrm>
            <a:custGeom>
              <a:avLst/>
              <a:gdLst/>
              <a:ahLst/>
              <a:cxnLst/>
              <a:rect l="l" t="t" r="r" b="b"/>
              <a:pathLst>
                <a:path w="119379" h="119379">
                  <a:moveTo>
                    <a:pt x="0" y="118859"/>
                  </a:moveTo>
                  <a:lnTo>
                    <a:pt x="118859" y="0"/>
                  </a:lnTo>
                </a:path>
              </a:pathLst>
            </a:custGeom>
            <a:ln w="6134">
              <a:solidFill>
                <a:srgbClr val="050100"/>
              </a:solidFill>
            </a:ln>
          </p:spPr>
          <p:txBody>
            <a:bodyPr wrap="square" lIns="0" tIns="0" rIns="0" bIns="0" rtlCol="0"/>
            <a:lstStyle/>
            <a:p/>
          </p:txBody>
        </p:sp>
        <p:sp>
          <p:nvSpPr>
            <p:cNvPr id="1662" name="object 1662" descr=""/>
            <p:cNvSpPr/>
            <p:nvPr/>
          </p:nvSpPr>
          <p:spPr>
            <a:xfrm>
              <a:off x="5209470" y="9355507"/>
              <a:ext cx="45085" cy="45085"/>
            </a:xfrm>
            <a:custGeom>
              <a:avLst/>
              <a:gdLst/>
              <a:ahLst/>
              <a:cxnLst/>
              <a:rect l="l" t="t" r="r" b="b"/>
              <a:pathLst>
                <a:path w="45085" h="45084">
                  <a:moveTo>
                    <a:pt x="0" y="44564"/>
                  </a:moveTo>
                  <a:lnTo>
                    <a:pt x="44564" y="0"/>
                  </a:lnTo>
                </a:path>
              </a:pathLst>
            </a:custGeom>
            <a:ln w="6134">
              <a:solidFill>
                <a:srgbClr val="050100"/>
              </a:solidFill>
            </a:ln>
          </p:spPr>
          <p:txBody>
            <a:bodyPr wrap="square" lIns="0" tIns="0" rIns="0" bIns="0" rtlCol="0"/>
            <a:lstStyle/>
            <a:p/>
          </p:txBody>
        </p:sp>
        <p:sp>
          <p:nvSpPr>
            <p:cNvPr id="1663" name="object 1663" descr=""/>
            <p:cNvSpPr/>
            <p:nvPr/>
          </p:nvSpPr>
          <p:spPr>
            <a:xfrm>
              <a:off x="5788216" y="7780877"/>
              <a:ext cx="92710" cy="52705"/>
            </a:xfrm>
            <a:custGeom>
              <a:avLst/>
              <a:gdLst/>
              <a:ahLst/>
              <a:cxnLst/>
              <a:rect l="l" t="t" r="r" b="b"/>
              <a:pathLst>
                <a:path w="92710" h="52704">
                  <a:moveTo>
                    <a:pt x="92671" y="52120"/>
                  </a:moveTo>
                  <a:lnTo>
                    <a:pt x="0" y="0"/>
                  </a:lnTo>
                </a:path>
              </a:pathLst>
            </a:custGeom>
            <a:ln w="6134">
              <a:solidFill>
                <a:srgbClr val="050100"/>
              </a:solidFill>
            </a:ln>
          </p:spPr>
          <p:txBody>
            <a:bodyPr wrap="square" lIns="0" tIns="0" rIns="0" bIns="0" rtlCol="0"/>
            <a:lstStyle/>
            <a:p/>
          </p:txBody>
        </p:sp>
        <p:sp>
          <p:nvSpPr>
            <p:cNvPr id="1664" name="object 1664" descr=""/>
            <p:cNvSpPr/>
            <p:nvPr/>
          </p:nvSpPr>
          <p:spPr>
            <a:xfrm>
              <a:off x="5763053" y="7341519"/>
              <a:ext cx="99695" cy="27305"/>
            </a:xfrm>
            <a:custGeom>
              <a:avLst/>
              <a:gdLst/>
              <a:ahLst/>
              <a:cxnLst/>
              <a:rect l="l" t="t" r="r" b="b"/>
              <a:pathLst>
                <a:path w="99695" h="27304">
                  <a:moveTo>
                    <a:pt x="99288" y="26885"/>
                  </a:moveTo>
                  <a:lnTo>
                    <a:pt x="95148" y="16548"/>
                  </a:lnTo>
                  <a:lnTo>
                    <a:pt x="84810" y="6197"/>
                  </a:lnTo>
                  <a:lnTo>
                    <a:pt x="71361" y="2070"/>
                  </a:lnTo>
                  <a:lnTo>
                    <a:pt x="58953" y="1028"/>
                  </a:lnTo>
                  <a:lnTo>
                    <a:pt x="49644" y="0"/>
                  </a:lnTo>
                  <a:lnTo>
                    <a:pt x="40335" y="1028"/>
                  </a:lnTo>
                  <a:lnTo>
                    <a:pt x="27927" y="2070"/>
                  </a:lnTo>
                  <a:lnTo>
                    <a:pt x="14477" y="6197"/>
                  </a:lnTo>
                  <a:lnTo>
                    <a:pt x="4140" y="16548"/>
                  </a:lnTo>
                  <a:lnTo>
                    <a:pt x="0" y="26885"/>
                  </a:lnTo>
                </a:path>
              </a:pathLst>
            </a:custGeom>
            <a:ln w="6134">
              <a:solidFill>
                <a:srgbClr val="050100"/>
              </a:solidFill>
            </a:ln>
          </p:spPr>
          <p:txBody>
            <a:bodyPr wrap="square" lIns="0" tIns="0" rIns="0" bIns="0" rtlCol="0"/>
            <a:lstStyle/>
            <a:p/>
          </p:txBody>
        </p:sp>
        <p:sp>
          <p:nvSpPr>
            <p:cNvPr id="1665" name="object 1665" descr=""/>
            <p:cNvSpPr/>
            <p:nvPr/>
          </p:nvSpPr>
          <p:spPr>
            <a:xfrm>
              <a:off x="5859251" y="7398928"/>
              <a:ext cx="2540" cy="1905"/>
            </a:xfrm>
            <a:custGeom>
              <a:avLst/>
              <a:gdLst/>
              <a:ahLst/>
              <a:cxnLst/>
              <a:rect l="l" t="t" r="r" b="b"/>
              <a:pathLst>
                <a:path w="2539" h="1904">
                  <a:moveTo>
                    <a:pt x="2184" y="0"/>
                  </a:moveTo>
                  <a:lnTo>
                    <a:pt x="0" y="1524"/>
                  </a:lnTo>
                </a:path>
              </a:pathLst>
            </a:custGeom>
            <a:ln w="6134">
              <a:solidFill>
                <a:srgbClr val="050100"/>
              </a:solidFill>
            </a:ln>
          </p:spPr>
          <p:txBody>
            <a:bodyPr wrap="square" lIns="0" tIns="0" rIns="0" bIns="0" rtlCol="0"/>
            <a:lstStyle/>
            <a:p/>
          </p:txBody>
        </p:sp>
        <p:sp>
          <p:nvSpPr>
            <p:cNvPr id="1666" name="object 1666" descr=""/>
            <p:cNvSpPr/>
            <p:nvPr/>
          </p:nvSpPr>
          <p:spPr>
            <a:xfrm>
              <a:off x="5861441" y="7396621"/>
              <a:ext cx="2540" cy="2540"/>
            </a:xfrm>
            <a:custGeom>
              <a:avLst/>
              <a:gdLst/>
              <a:ahLst/>
              <a:cxnLst/>
              <a:rect l="l" t="t" r="r" b="b"/>
              <a:pathLst>
                <a:path w="2539" h="2540">
                  <a:moveTo>
                    <a:pt x="2184" y="0"/>
                  </a:moveTo>
                  <a:lnTo>
                    <a:pt x="0" y="2311"/>
                  </a:lnTo>
                </a:path>
              </a:pathLst>
            </a:custGeom>
            <a:ln w="6134">
              <a:solidFill>
                <a:srgbClr val="050100"/>
              </a:solidFill>
            </a:ln>
          </p:spPr>
          <p:txBody>
            <a:bodyPr wrap="square" lIns="0" tIns="0" rIns="0" bIns="0" rtlCol="0"/>
            <a:lstStyle/>
            <a:p/>
          </p:txBody>
        </p:sp>
        <p:sp>
          <p:nvSpPr>
            <p:cNvPr id="1667" name="object 1667" descr=""/>
            <p:cNvSpPr/>
            <p:nvPr/>
          </p:nvSpPr>
          <p:spPr>
            <a:xfrm>
              <a:off x="5863624" y="7393310"/>
              <a:ext cx="1270" cy="3810"/>
            </a:xfrm>
            <a:custGeom>
              <a:avLst/>
              <a:gdLst/>
              <a:ahLst/>
              <a:cxnLst/>
              <a:rect l="l" t="t" r="r" b="b"/>
              <a:pathLst>
                <a:path w="1270" h="3809">
                  <a:moveTo>
                    <a:pt x="1092" y="0"/>
                  </a:moveTo>
                  <a:lnTo>
                    <a:pt x="0" y="3314"/>
                  </a:lnTo>
                </a:path>
              </a:pathLst>
            </a:custGeom>
            <a:ln w="6134">
              <a:solidFill>
                <a:srgbClr val="050100"/>
              </a:solidFill>
            </a:ln>
          </p:spPr>
          <p:txBody>
            <a:bodyPr wrap="square" lIns="0" tIns="0" rIns="0" bIns="0" rtlCol="0"/>
            <a:lstStyle/>
            <a:p/>
          </p:txBody>
        </p:sp>
        <p:sp>
          <p:nvSpPr>
            <p:cNvPr id="1668" name="object 1668" descr=""/>
            <p:cNvSpPr/>
            <p:nvPr/>
          </p:nvSpPr>
          <p:spPr>
            <a:xfrm>
              <a:off x="5864716" y="7389477"/>
              <a:ext cx="0" cy="4445"/>
            </a:xfrm>
            <a:custGeom>
              <a:avLst/>
              <a:gdLst/>
              <a:ahLst/>
              <a:cxnLst/>
              <a:rect l="l" t="t" r="r" b="b"/>
              <a:pathLst>
                <a:path w="0" h="4445">
                  <a:moveTo>
                    <a:pt x="0" y="0"/>
                  </a:moveTo>
                  <a:lnTo>
                    <a:pt x="0" y="3835"/>
                  </a:lnTo>
                </a:path>
              </a:pathLst>
            </a:custGeom>
            <a:ln w="6134">
              <a:solidFill>
                <a:srgbClr val="050100"/>
              </a:solidFill>
            </a:ln>
          </p:spPr>
          <p:txBody>
            <a:bodyPr wrap="square" lIns="0" tIns="0" rIns="0" bIns="0" rtlCol="0"/>
            <a:lstStyle/>
            <a:p/>
          </p:txBody>
        </p:sp>
        <p:sp>
          <p:nvSpPr>
            <p:cNvPr id="1669" name="object 1669" descr=""/>
            <p:cNvSpPr/>
            <p:nvPr/>
          </p:nvSpPr>
          <p:spPr>
            <a:xfrm>
              <a:off x="5863625" y="7386153"/>
              <a:ext cx="1270" cy="3810"/>
            </a:xfrm>
            <a:custGeom>
              <a:avLst/>
              <a:gdLst/>
              <a:ahLst/>
              <a:cxnLst/>
              <a:rect l="l" t="t" r="r" b="b"/>
              <a:pathLst>
                <a:path w="1270" h="3809">
                  <a:moveTo>
                    <a:pt x="0" y="0"/>
                  </a:moveTo>
                  <a:lnTo>
                    <a:pt x="1092" y="3327"/>
                  </a:lnTo>
                </a:path>
              </a:pathLst>
            </a:custGeom>
            <a:ln w="6134">
              <a:solidFill>
                <a:srgbClr val="050100"/>
              </a:solidFill>
            </a:ln>
          </p:spPr>
          <p:txBody>
            <a:bodyPr wrap="square" lIns="0" tIns="0" rIns="0" bIns="0" rtlCol="0"/>
            <a:lstStyle/>
            <a:p/>
          </p:txBody>
        </p:sp>
        <p:sp>
          <p:nvSpPr>
            <p:cNvPr id="1670" name="object 1670" descr=""/>
            <p:cNvSpPr/>
            <p:nvPr/>
          </p:nvSpPr>
          <p:spPr>
            <a:xfrm>
              <a:off x="5862533" y="7384628"/>
              <a:ext cx="1270" cy="1905"/>
            </a:xfrm>
            <a:custGeom>
              <a:avLst/>
              <a:gdLst/>
              <a:ahLst/>
              <a:cxnLst/>
              <a:rect l="l" t="t" r="r" b="b"/>
              <a:pathLst>
                <a:path w="1270" h="1904">
                  <a:moveTo>
                    <a:pt x="0" y="0"/>
                  </a:moveTo>
                  <a:lnTo>
                    <a:pt x="1092" y="1524"/>
                  </a:lnTo>
                </a:path>
              </a:pathLst>
            </a:custGeom>
            <a:ln w="6134">
              <a:solidFill>
                <a:srgbClr val="050100"/>
              </a:solidFill>
            </a:ln>
          </p:spPr>
          <p:txBody>
            <a:bodyPr wrap="square" lIns="0" tIns="0" rIns="0" bIns="0" rtlCol="0"/>
            <a:lstStyle/>
            <a:p/>
          </p:txBody>
        </p:sp>
        <p:sp>
          <p:nvSpPr>
            <p:cNvPr id="1671" name="object 1671" descr=""/>
            <p:cNvSpPr/>
            <p:nvPr/>
          </p:nvSpPr>
          <p:spPr>
            <a:xfrm>
              <a:off x="5860338" y="7383090"/>
              <a:ext cx="2540" cy="1905"/>
            </a:xfrm>
            <a:custGeom>
              <a:avLst/>
              <a:gdLst/>
              <a:ahLst/>
              <a:cxnLst/>
              <a:rect l="l" t="t" r="r" b="b"/>
              <a:pathLst>
                <a:path w="2539" h="1904">
                  <a:moveTo>
                    <a:pt x="0" y="0"/>
                  </a:moveTo>
                  <a:lnTo>
                    <a:pt x="2197" y="1536"/>
                  </a:lnTo>
                </a:path>
              </a:pathLst>
            </a:custGeom>
            <a:ln w="6134">
              <a:solidFill>
                <a:srgbClr val="050100"/>
              </a:solidFill>
            </a:ln>
          </p:spPr>
          <p:txBody>
            <a:bodyPr wrap="square" lIns="0" tIns="0" rIns="0" bIns="0" rtlCol="0"/>
            <a:lstStyle/>
            <a:p/>
          </p:txBody>
        </p:sp>
        <p:sp>
          <p:nvSpPr>
            <p:cNvPr id="1672" name="object 1672" descr=""/>
            <p:cNvSpPr/>
            <p:nvPr/>
          </p:nvSpPr>
          <p:spPr>
            <a:xfrm>
              <a:off x="5858149" y="7382321"/>
              <a:ext cx="2540" cy="1270"/>
            </a:xfrm>
            <a:custGeom>
              <a:avLst/>
              <a:gdLst/>
              <a:ahLst/>
              <a:cxnLst/>
              <a:rect l="l" t="t" r="r" b="b"/>
              <a:pathLst>
                <a:path w="2539" h="1270">
                  <a:moveTo>
                    <a:pt x="0" y="0"/>
                  </a:moveTo>
                  <a:lnTo>
                    <a:pt x="2184" y="774"/>
                  </a:lnTo>
                </a:path>
              </a:pathLst>
            </a:custGeom>
            <a:ln w="6134">
              <a:solidFill>
                <a:srgbClr val="050100"/>
              </a:solidFill>
            </a:ln>
          </p:spPr>
          <p:txBody>
            <a:bodyPr wrap="square" lIns="0" tIns="0" rIns="0" bIns="0" rtlCol="0"/>
            <a:lstStyle/>
            <a:p/>
          </p:txBody>
        </p:sp>
        <p:sp>
          <p:nvSpPr>
            <p:cNvPr id="1673" name="object 1673" descr=""/>
            <p:cNvSpPr/>
            <p:nvPr/>
          </p:nvSpPr>
          <p:spPr>
            <a:xfrm>
              <a:off x="5854503" y="7382321"/>
              <a:ext cx="3810" cy="0"/>
            </a:xfrm>
            <a:custGeom>
              <a:avLst/>
              <a:gdLst/>
              <a:ahLst/>
              <a:cxnLst/>
              <a:rect l="l" t="t" r="r" b="b"/>
              <a:pathLst>
                <a:path w="3810" h="0">
                  <a:moveTo>
                    <a:pt x="0" y="0"/>
                  </a:moveTo>
                  <a:lnTo>
                    <a:pt x="3644" y="0"/>
                  </a:lnTo>
                </a:path>
              </a:pathLst>
            </a:custGeom>
            <a:ln w="6134">
              <a:solidFill>
                <a:srgbClr val="050100"/>
              </a:solidFill>
            </a:ln>
          </p:spPr>
          <p:txBody>
            <a:bodyPr wrap="square" lIns="0" tIns="0" rIns="0" bIns="0" rtlCol="0"/>
            <a:lstStyle/>
            <a:p/>
          </p:txBody>
        </p:sp>
        <p:sp>
          <p:nvSpPr>
            <p:cNvPr id="1674" name="object 1674" descr=""/>
            <p:cNvSpPr/>
            <p:nvPr/>
          </p:nvSpPr>
          <p:spPr>
            <a:xfrm>
              <a:off x="5852313" y="7382315"/>
              <a:ext cx="2540" cy="1270"/>
            </a:xfrm>
            <a:custGeom>
              <a:avLst/>
              <a:gdLst/>
              <a:ahLst/>
              <a:cxnLst/>
              <a:rect l="l" t="t" r="r" b="b"/>
              <a:pathLst>
                <a:path w="2539" h="1270">
                  <a:moveTo>
                    <a:pt x="0" y="774"/>
                  </a:moveTo>
                  <a:lnTo>
                    <a:pt x="2184" y="0"/>
                  </a:lnTo>
                </a:path>
              </a:pathLst>
            </a:custGeom>
            <a:ln w="6134">
              <a:solidFill>
                <a:srgbClr val="050100"/>
              </a:solidFill>
            </a:ln>
          </p:spPr>
          <p:txBody>
            <a:bodyPr wrap="square" lIns="0" tIns="0" rIns="0" bIns="0" rtlCol="0"/>
            <a:lstStyle/>
            <a:p/>
          </p:txBody>
        </p:sp>
        <p:sp>
          <p:nvSpPr>
            <p:cNvPr id="1675" name="object 1675" descr=""/>
            <p:cNvSpPr/>
            <p:nvPr/>
          </p:nvSpPr>
          <p:spPr>
            <a:xfrm>
              <a:off x="5850125" y="7383091"/>
              <a:ext cx="2540" cy="1905"/>
            </a:xfrm>
            <a:custGeom>
              <a:avLst/>
              <a:gdLst/>
              <a:ahLst/>
              <a:cxnLst/>
              <a:rect l="l" t="t" r="r" b="b"/>
              <a:pathLst>
                <a:path w="2539" h="1904">
                  <a:moveTo>
                    <a:pt x="0" y="1536"/>
                  </a:moveTo>
                  <a:lnTo>
                    <a:pt x="2184" y="0"/>
                  </a:lnTo>
                </a:path>
              </a:pathLst>
            </a:custGeom>
            <a:ln w="6134">
              <a:solidFill>
                <a:srgbClr val="050100"/>
              </a:solidFill>
            </a:ln>
          </p:spPr>
          <p:txBody>
            <a:bodyPr wrap="square" lIns="0" tIns="0" rIns="0" bIns="0" rtlCol="0"/>
            <a:lstStyle/>
            <a:p/>
          </p:txBody>
        </p:sp>
        <p:sp>
          <p:nvSpPr>
            <p:cNvPr id="1676" name="object 1676" descr=""/>
            <p:cNvSpPr/>
            <p:nvPr/>
          </p:nvSpPr>
          <p:spPr>
            <a:xfrm>
              <a:off x="5847936" y="7384631"/>
              <a:ext cx="2540" cy="11430"/>
            </a:xfrm>
            <a:custGeom>
              <a:avLst/>
              <a:gdLst/>
              <a:ahLst/>
              <a:cxnLst/>
              <a:rect l="l" t="t" r="r" b="b"/>
              <a:pathLst>
                <a:path w="2539" h="11429">
                  <a:moveTo>
                    <a:pt x="0" y="3060"/>
                  </a:moveTo>
                  <a:lnTo>
                    <a:pt x="2184" y="0"/>
                  </a:lnTo>
                </a:path>
                <a:path w="2539" h="11429">
                  <a:moveTo>
                    <a:pt x="0" y="3060"/>
                  </a:moveTo>
                  <a:lnTo>
                    <a:pt x="0" y="10972"/>
                  </a:lnTo>
                </a:path>
              </a:pathLst>
            </a:custGeom>
            <a:ln w="6134">
              <a:solidFill>
                <a:srgbClr val="050100"/>
              </a:solidFill>
            </a:ln>
          </p:spPr>
          <p:txBody>
            <a:bodyPr wrap="square" lIns="0" tIns="0" rIns="0" bIns="0" rtlCol="0"/>
            <a:lstStyle/>
            <a:p/>
          </p:txBody>
        </p:sp>
        <p:sp>
          <p:nvSpPr>
            <p:cNvPr id="1677" name="object 1677" descr=""/>
            <p:cNvSpPr/>
            <p:nvPr/>
          </p:nvSpPr>
          <p:spPr>
            <a:xfrm>
              <a:off x="5846838" y="7384628"/>
              <a:ext cx="1270" cy="3175"/>
            </a:xfrm>
            <a:custGeom>
              <a:avLst/>
              <a:gdLst/>
              <a:ahLst/>
              <a:cxnLst/>
              <a:rect l="l" t="t" r="r" b="b"/>
              <a:pathLst>
                <a:path w="1270" h="3175">
                  <a:moveTo>
                    <a:pt x="0" y="0"/>
                  </a:moveTo>
                  <a:lnTo>
                    <a:pt x="1092" y="3060"/>
                  </a:lnTo>
                </a:path>
              </a:pathLst>
            </a:custGeom>
            <a:ln w="6134">
              <a:solidFill>
                <a:srgbClr val="050100"/>
              </a:solidFill>
            </a:ln>
          </p:spPr>
          <p:txBody>
            <a:bodyPr wrap="square" lIns="0" tIns="0" rIns="0" bIns="0" rtlCol="0"/>
            <a:lstStyle/>
            <a:p/>
          </p:txBody>
        </p:sp>
        <p:sp>
          <p:nvSpPr>
            <p:cNvPr id="1678" name="object 1678" descr=""/>
            <p:cNvSpPr/>
            <p:nvPr/>
          </p:nvSpPr>
          <p:spPr>
            <a:xfrm>
              <a:off x="5844649" y="7383090"/>
              <a:ext cx="2540" cy="1905"/>
            </a:xfrm>
            <a:custGeom>
              <a:avLst/>
              <a:gdLst/>
              <a:ahLst/>
              <a:cxnLst/>
              <a:rect l="l" t="t" r="r" b="b"/>
              <a:pathLst>
                <a:path w="2539" h="1904">
                  <a:moveTo>
                    <a:pt x="0" y="0"/>
                  </a:moveTo>
                  <a:lnTo>
                    <a:pt x="2184" y="1536"/>
                  </a:lnTo>
                </a:path>
              </a:pathLst>
            </a:custGeom>
            <a:ln w="6134">
              <a:solidFill>
                <a:srgbClr val="050100"/>
              </a:solidFill>
            </a:ln>
          </p:spPr>
          <p:txBody>
            <a:bodyPr wrap="square" lIns="0" tIns="0" rIns="0" bIns="0" rtlCol="0"/>
            <a:lstStyle/>
            <a:p/>
          </p:txBody>
        </p:sp>
        <p:sp>
          <p:nvSpPr>
            <p:cNvPr id="1679" name="object 1679" descr=""/>
            <p:cNvSpPr/>
            <p:nvPr/>
          </p:nvSpPr>
          <p:spPr>
            <a:xfrm>
              <a:off x="5842100" y="7382321"/>
              <a:ext cx="3175" cy="1270"/>
            </a:xfrm>
            <a:custGeom>
              <a:avLst/>
              <a:gdLst/>
              <a:ahLst/>
              <a:cxnLst/>
              <a:rect l="l" t="t" r="r" b="b"/>
              <a:pathLst>
                <a:path w="3175" h="1270">
                  <a:moveTo>
                    <a:pt x="0" y="0"/>
                  </a:moveTo>
                  <a:lnTo>
                    <a:pt x="2552" y="774"/>
                  </a:lnTo>
                </a:path>
              </a:pathLst>
            </a:custGeom>
            <a:ln w="6134">
              <a:solidFill>
                <a:srgbClr val="050100"/>
              </a:solidFill>
            </a:ln>
          </p:spPr>
          <p:txBody>
            <a:bodyPr wrap="square" lIns="0" tIns="0" rIns="0" bIns="0" rtlCol="0"/>
            <a:lstStyle/>
            <a:p/>
          </p:txBody>
        </p:sp>
        <p:sp>
          <p:nvSpPr>
            <p:cNvPr id="1680" name="object 1680" descr=""/>
            <p:cNvSpPr/>
            <p:nvPr/>
          </p:nvSpPr>
          <p:spPr>
            <a:xfrm>
              <a:off x="5838813" y="7382321"/>
              <a:ext cx="3810" cy="0"/>
            </a:xfrm>
            <a:custGeom>
              <a:avLst/>
              <a:gdLst/>
              <a:ahLst/>
              <a:cxnLst/>
              <a:rect l="l" t="t" r="r" b="b"/>
              <a:pathLst>
                <a:path w="3810" h="0">
                  <a:moveTo>
                    <a:pt x="0" y="0"/>
                  </a:moveTo>
                  <a:lnTo>
                    <a:pt x="3289" y="0"/>
                  </a:lnTo>
                </a:path>
              </a:pathLst>
            </a:custGeom>
            <a:ln w="6134">
              <a:solidFill>
                <a:srgbClr val="050100"/>
              </a:solidFill>
            </a:ln>
          </p:spPr>
          <p:txBody>
            <a:bodyPr wrap="square" lIns="0" tIns="0" rIns="0" bIns="0" rtlCol="0"/>
            <a:lstStyle/>
            <a:p/>
          </p:txBody>
        </p:sp>
        <p:sp>
          <p:nvSpPr>
            <p:cNvPr id="1681" name="object 1681" descr=""/>
            <p:cNvSpPr/>
            <p:nvPr/>
          </p:nvSpPr>
          <p:spPr>
            <a:xfrm>
              <a:off x="5836625" y="7382315"/>
              <a:ext cx="2540" cy="1270"/>
            </a:xfrm>
            <a:custGeom>
              <a:avLst/>
              <a:gdLst/>
              <a:ahLst/>
              <a:cxnLst/>
              <a:rect l="l" t="t" r="r" b="b"/>
              <a:pathLst>
                <a:path w="2539" h="1270">
                  <a:moveTo>
                    <a:pt x="0" y="774"/>
                  </a:moveTo>
                  <a:lnTo>
                    <a:pt x="2184" y="0"/>
                  </a:lnTo>
                </a:path>
              </a:pathLst>
            </a:custGeom>
            <a:ln w="6134">
              <a:solidFill>
                <a:srgbClr val="050100"/>
              </a:solidFill>
            </a:ln>
          </p:spPr>
          <p:txBody>
            <a:bodyPr wrap="square" lIns="0" tIns="0" rIns="0" bIns="0" rtlCol="0"/>
            <a:lstStyle/>
            <a:p/>
          </p:txBody>
        </p:sp>
        <p:sp>
          <p:nvSpPr>
            <p:cNvPr id="1682" name="object 1682" descr=""/>
            <p:cNvSpPr/>
            <p:nvPr/>
          </p:nvSpPr>
          <p:spPr>
            <a:xfrm>
              <a:off x="5834436" y="7383091"/>
              <a:ext cx="2540" cy="1905"/>
            </a:xfrm>
            <a:custGeom>
              <a:avLst/>
              <a:gdLst/>
              <a:ahLst/>
              <a:cxnLst/>
              <a:rect l="l" t="t" r="r" b="b"/>
              <a:pathLst>
                <a:path w="2539" h="1904">
                  <a:moveTo>
                    <a:pt x="0" y="1536"/>
                  </a:moveTo>
                  <a:lnTo>
                    <a:pt x="2184" y="0"/>
                  </a:lnTo>
                </a:path>
              </a:pathLst>
            </a:custGeom>
            <a:ln w="6134">
              <a:solidFill>
                <a:srgbClr val="050100"/>
              </a:solidFill>
            </a:ln>
          </p:spPr>
          <p:txBody>
            <a:bodyPr wrap="square" lIns="0" tIns="0" rIns="0" bIns="0" rtlCol="0"/>
            <a:lstStyle/>
            <a:p/>
          </p:txBody>
        </p:sp>
        <p:sp>
          <p:nvSpPr>
            <p:cNvPr id="1683" name="object 1683" descr=""/>
            <p:cNvSpPr/>
            <p:nvPr/>
          </p:nvSpPr>
          <p:spPr>
            <a:xfrm>
              <a:off x="5833345" y="7384629"/>
              <a:ext cx="1270" cy="1905"/>
            </a:xfrm>
            <a:custGeom>
              <a:avLst/>
              <a:gdLst/>
              <a:ahLst/>
              <a:cxnLst/>
              <a:rect l="l" t="t" r="r" b="b"/>
              <a:pathLst>
                <a:path w="1270" h="1904">
                  <a:moveTo>
                    <a:pt x="0" y="1524"/>
                  </a:moveTo>
                  <a:lnTo>
                    <a:pt x="1092" y="0"/>
                  </a:lnTo>
                </a:path>
              </a:pathLst>
            </a:custGeom>
            <a:ln w="6134">
              <a:solidFill>
                <a:srgbClr val="050100"/>
              </a:solidFill>
            </a:ln>
          </p:spPr>
          <p:txBody>
            <a:bodyPr wrap="square" lIns="0" tIns="0" rIns="0" bIns="0" rtlCol="0"/>
            <a:lstStyle/>
            <a:p/>
          </p:txBody>
        </p:sp>
        <p:sp>
          <p:nvSpPr>
            <p:cNvPr id="1684" name="object 1684" descr=""/>
            <p:cNvSpPr/>
            <p:nvPr/>
          </p:nvSpPr>
          <p:spPr>
            <a:xfrm>
              <a:off x="5831880" y="7386150"/>
              <a:ext cx="1905" cy="3810"/>
            </a:xfrm>
            <a:custGeom>
              <a:avLst/>
              <a:gdLst/>
              <a:ahLst/>
              <a:cxnLst/>
              <a:rect l="l" t="t" r="r" b="b"/>
              <a:pathLst>
                <a:path w="1904" h="3809">
                  <a:moveTo>
                    <a:pt x="0" y="3327"/>
                  </a:moveTo>
                  <a:lnTo>
                    <a:pt x="1460" y="0"/>
                  </a:lnTo>
                </a:path>
              </a:pathLst>
            </a:custGeom>
            <a:ln w="6134">
              <a:solidFill>
                <a:srgbClr val="050100"/>
              </a:solidFill>
            </a:ln>
          </p:spPr>
          <p:txBody>
            <a:bodyPr wrap="square" lIns="0" tIns="0" rIns="0" bIns="0" rtlCol="0"/>
            <a:lstStyle/>
            <a:p/>
          </p:txBody>
        </p:sp>
        <p:sp>
          <p:nvSpPr>
            <p:cNvPr id="1685" name="object 1685" descr=""/>
            <p:cNvSpPr/>
            <p:nvPr/>
          </p:nvSpPr>
          <p:spPr>
            <a:xfrm>
              <a:off x="5831880" y="7389474"/>
              <a:ext cx="0" cy="4445"/>
            </a:xfrm>
            <a:custGeom>
              <a:avLst/>
              <a:gdLst/>
              <a:ahLst/>
              <a:cxnLst/>
              <a:rect l="l" t="t" r="r" b="b"/>
              <a:pathLst>
                <a:path w="0" h="4445">
                  <a:moveTo>
                    <a:pt x="0" y="3835"/>
                  </a:moveTo>
                  <a:lnTo>
                    <a:pt x="0" y="0"/>
                  </a:lnTo>
                </a:path>
              </a:pathLst>
            </a:custGeom>
            <a:ln w="6134">
              <a:solidFill>
                <a:srgbClr val="050100"/>
              </a:solidFill>
            </a:ln>
          </p:spPr>
          <p:txBody>
            <a:bodyPr wrap="square" lIns="0" tIns="0" rIns="0" bIns="0" rtlCol="0"/>
            <a:lstStyle/>
            <a:p/>
          </p:txBody>
        </p:sp>
        <p:sp>
          <p:nvSpPr>
            <p:cNvPr id="1686" name="object 1686" descr=""/>
            <p:cNvSpPr/>
            <p:nvPr/>
          </p:nvSpPr>
          <p:spPr>
            <a:xfrm>
              <a:off x="5831884" y="7393306"/>
              <a:ext cx="1905" cy="3810"/>
            </a:xfrm>
            <a:custGeom>
              <a:avLst/>
              <a:gdLst/>
              <a:ahLst/>
              <a:cxnLst/>
              <a:rect l="l" t="t" r="r" b="b"/>
              <a:pathLst>
                <a:path w="1904" h="3809">
                  <a:moveTo>
                    <a:pt x="1460" y="3314"/>
                  </a:moveTo>
                  <a:lnTo>
                    <a:pt x="0" y="0"/>
                  </a:lnTo>
                </a:path>
              </a:pathLst>
            </a:custGeom>
            <a:ln w="6134">
              <a:solidFill>
                <a:srgbClr val="050100"/>
              </a:solidFill>
            </a:ln>
          </p:spPr>
          <p:txBody>
            <a:bodyPr wrap="square" lIns="0" tIns="0" rIns="0" bIns="0" rtlCol="0"/>
            <a:lstStyle/>
            <a:p/>
          </p:txBody>
        </p:sp>
        <p:sp>
          <p:nvSpPr>
            <p:cNvPr id="1687" name="object 1687" descr=""/>
            <p:cNvSpPr/>
            <p:nvPr/>
          </p:nvSpPr>
          <p:spPr>
            <a:xfrm>
              <a:off x="5833343" y="7396622"/>
              <a:ext cx="1270" cy="1905"/>
            </a:xfrm>
            <a:custGeom>
              <a:avLst/>
              <a:gdLst/>
              <a:ahLst/>
              <a:cxnLst/>
              <a:rect l="l" t="t" r="r" b="b"/>
              <a:pathLst>
                <a:path w="1270" h="1904">
                  <a:moveTo>
                    <a:pt x="1092" y="1536"/>
                  </a:moveTo>
                  <a:lnTo>
                    <a:pt x="0" y="0"/>
                  </a:lnTo>
                </a:path>
              </a:pathLst>
            </a:custGeom>
            <a:ln w="6134">
              <a:solidFill>
                <a:srgbClr val="050100"/>
              </a:solidFill>
            </a:ln>
          </p:spPr>
          <p:txBody>
            <a:bodyPr wrap="square" lIns="0" tIns="0" rIns="0" bIns="0" rtlCol="0"/>
            <a:lstStyle/>
            <a:p/>
          </p:txBody>
        </p:sp>
        <p:sp>
          <p:nvSpPr>
            <p:cNvPr id="1688" name="object 1688" descr=""/>
            <p:cNvSpPr/>
            <p:nvPr/>
          </p:nvSpPr>
          <p:spPr>
            <a:xfrm>
              <a:off x="5834441" y="7398160"/>
              <a:ext cx="2540" cy="1905"/>
            </a:xfrm>
            <a:custGeom>
              <a:avLst/>
              <a:gdLst/>
              <a:ahLst/>
              <a:cxnLst/>
              <a:rect l="l" t="t" r="r" b="b"/>
              <a:pathLst>
                <a:path w="2539" h="1904">
                  <a:moveTo>
                    <a:pt x="2184" y="1536"/>
                  </a:moveTo>
                  <a:lnTo>
                    <a:pt x="0" y="0"/>
                  </a:lnTo>
                </a:path>
              </a:pathLst>
            </a:custGeom>
            <a:ln w="6134">
              <a:solidFill>
                <a:srgbClr val="050100"/>
              </a:solidFill>
            </a:ln>
          </p:spPr>
          <p:txBody>
            <a:bodyPr wrap="square" lIns="0" tIns="0" rIns="0" bIns="0" rtlCol="0"/>
            <a:lstStyle/>
            <a:p/>
          </p:txBody>
        </p:sp>
        <p:sp>
          <p:nvSpPr>
            <p:cNvPr id="1689" name="object 1689" descr=""/>
            <p:cNvSpPr/>
            <p:nvPr/>
          </p:nvSpPr>
          <p:spPr>
            <a:xfrm>
              <a:off x="5836629" y="7399692"/>
              <a:ext cx="2540" cy="1270"/>
            </a:xfrm>
            <a:custGeom>
              <a:avLst/>
              <a:gdLst/>
              <a:ahLst/>
              <a:cxnLst/>
              <a:rect l="l" t="t" r="r" b="b"/>
              <a:pathLst>
                <a:path w="2539" h="1270">
                  <a:moveTo>
                    <a:pt x="2184" y="761"/>
                  </a:moveTo>
                  <a:lnTo>
                    <a:pt x="0" y="0"/>
                  </a:lnTo>
                </a:path>
              </a:pathLst>
            </a:custGeom>
            <a:ln w="6134">
              <a:solidFill>
                <a:srgbClr val="050100"/>
              </a:solidFill>
            </a:ln>
          </p:spPr>
          <p:txBody>
            <a:bodyPr wrap="square" lIns="0" tIns="0" rIns="0" bIns="0" rtlCol="0"/>
            <a:lstStyle/>
            <a:p/>
          </p:txBody>
        </p:sp>
        <p:sp>
          <p:nvSpPr>
            <p:cNvPr id="1690" name="object 1690" descr=""/>
            <p:cNvSpPr/>
            <p:nvPr/>
          </p:nvSpPr>
          <p:spPr>
            <a:xfrm>
              <a:off x="5831884" y="7413700"/>
              <a:ext cx="1905" cy="3175"/>
            </a:xfrm>
            <a:custGeom>
              <a:avLst/>
              <a:gdLst/>
              <a:ahLst/>
              <a:cxnLst/>
              <a:rect l="l" t="t" r="r" b="b"/>
              <a:pathLst>
                <a:path w="1904" h="3175">
                  <a:moveTo>
                    <a:pt x="1460" y="0"/>
                  </a:moveTo>
                  <a:lnTo>
                    <a:pt x="0" y="2552"/>
                  </a:lnTo>
                </a:path>
              </a:pathLst>
            </a:custGeom>
            <a:ln w="6134">
              <a:solidFill>
                <a:srgbClr val="050100"/>
              </a:solidFill>
            </a:ln>
          </p:spPr>
          <p:txBody>
            <a:bodyPr wrap="square" lIns="0" tIns="0" rIns="0" bIns="0" rtlCol="0"/>
            <a:lstStyle/>
            <a:p/>
          </p:txBody>
        </p:sp>
        <p:sp>
          <p:nvSpPr>
            <p:cNvPr id="1691" name="object 1691" descr=""/>
            <p:cNvSpPr/>
            <p:nvPr/>
          </p:nvSpPr>
          <p:spPr>
            <a:xfrm>
              <a:off x="5833343" y="7412173"/>
              <a:ext cx="1270" cy="1905"/>
            </a:xfrm>
            <a:custGeom>
              <a:avLst/>
              <a:gdLst/>
              <a:ahLst/>
              <a:cxnLst/>
              <a:rect l="l" t="t" r="r" b="b"/>
              <a:pathLst>
                <a:path w="1270" h="1904">
                  <a:moveTo>
                    <a:pt x="1092" y="0"/>
                  </a:moveTo>
                  <a:lnTo>
                    <a:pt x="0" y="1523"/>
                  </a:lnTo>
                </a:path>
              </a:pathLst>
            </a:custGeom>
            <a:ln w="6134">
              <a:solidFill>
                <a:srgbClr val="050100"/>
              </a:solidFill>
            </a:ln>
          </p:spPr>
          <p:txBody>
            <a:bodyPr wrap="square" lIns="0" tIns="0" rIns="0" bIns="0" rtlCol="0"/>
            <a:lstStyle/>
            <a:p/>
          </p:txBody>
        </p:sp>
        <p:sp>
          <p:nvSpPr>
            <p:cNvPr id="1692" name="object 1692" descr=""/>
            <p:cNvSpPr/>
            <p:nvPr/>
          </p:nvSpPr>
          <p:spPr>
            <a:xfrm>
              <a:off x="5834441" y="7410635"/>
              <a:ext cx="2540" cy="1905"/>
            </a:xfrm>
            <a:custGeom>
              <a:avLst/>
              <a:gdLst/>
              <a:ahLst/>
              <a:cxnLst/>
              <a:rect l="l" t="t" r="r" b="b"/>
              <a:pathLst>
                <a:path w="2539" h="1904">
                  <a:moveTo>
                    <a:pt x="2184" y="0"/>
                  </a:moveTo>
                  <a:lnTo>
                    <a:pt x="0" y="1536"/>
                  </a:lnTo>
                </a:path>
              </a:pathLst>
            </a:custGeom>
            <a:ln w="6134">
              <a:solidFill>
                <a:srgbClr val="050100"/>
              </a:solidFill>
            </a:ln>
          </p:spPr>
          <p:txBody>
            <a:bodyPr wrap="square" lIns="0" tIns="0" rIns="0" bIns="0" rtlCol="0"/>
            <a:lstStyle/>
            <a:p/>
          </p:txBody>
        </p:sp>
        <p:sp>
          <p:nvSpPr>
            <p:cNvPr id="1693" name="object 1693" descr=""/>
            <p:cNvSpPr/>
            <p:nvPr/>
          </p:nvSpPr>
          <p:spPr>
            <a:xfrm>
              <a:off x="5836623" y="7409110"/>
              <a:ext cx="3810" cy="1905"/>
            </a:xfrm>
            <a:custGeom>
              <a:avLst/>
              <a:gdLst/>
              <a:ahLst/>
              <a:cxnLst/>
              <a:rect l="l" t="t" r="r" b="b"/>
              <a:pathLst>
                <a:path w="3810" h="1904">
                  <a:moveTo>
                    <a:pt x="3289" y="0"/>
                  </a:moveTo>
                  <a:lnTo>
                    <a:pt x="0" y="1524"/>
                  </a:lnTo>
                </a:path>
              </a:pathLst>
            </a:custGeom>
            <a:ln w="6134">
              <a:solidFill>
                <a:srgbClr val="050100"/>
              </a:solidFill>
            </a:ln>
          </p:spPr>
          <p:txBody>
            <a:bodyPr wrap="square" lIns="0" tIns="0" rIns="0" bIns="0" rtlCol="0"/>
            <a:lstStyle/>
            <a:p/>
          </p:txBody>
        </p:sp>
        <p:sp>
          <p:nvSpPr>
            <p:cNvPr id="1694" name="object 1694" descr=""/>
            <p:cNvSpPr/>
            <p:nvPr/>
          </p:nvSpPr>
          <p:spPr>
            <a:xfrm>
              <a:off x="5839917" y="7408342"/>
              <a:ext cx="6350" cy="1270"/>
            </a:xfrm>
            <a:custGeom>
              <a:avLst/>
              <a:gdLst/>
              <a:ahLst/>
              <a:cxnLst/>
              <a:rect l="l" t="t" r="r" b="b"/>
              <a:pathLst>
                <a:path w="6350" h="1270">
                  <a:moveTo>
                    <a:pt x="5829" y="0"/>
                  </a:moveTo>
                  <a:lnTo>
                    <a:pt x="0" y="774"/>
                  </a:lnTo>
                </a:path>
              </a:pathLst>
            </a:custGeom>
            <a:ln w="6134">
              <a:solidFill>
                <a:srgbClr val="050100"/>
              </a:solidFill>
            </a:ln>
          </p:spPr>
          <p:txBody>
            <a:bodyPr wrap="square" lIns="0" tIns="0" rIns="0" bIns="0" rtlCol="0"/>
            <a:lstStyle/>
            <a:p/>
          </p:txBody>
        </p:sp>
        <p:sp>
          <p:nvSpPr>
            <p:cNvPr id="1695" name="object 1695" descr=""/>
            <p:cNvSpPr/>
            <p:nvPr/>
          </p:nvSpPr>
          <p:spPr>
            <a:xfrm>
              <a:off x="5845742" y="7408342"/>
              <a:ext cx="5715" cy="0"/>
            </a:xfrm>
            <a:custGeom>
              <a:avLst/>
              <a:gdLst/>
              <a:ahLst/>
              <a:cxnLst/>
              <a:rect l="l" t="t" r="r" b="b"/>
              <a:pathLst>
                <a:path w="5714" h="0">
                  <a:moveTo>
                    <a:pt x="5473" y="0"/>
                  </a:moveTo>
                  <a:lnTo>
                    <a:pt x="0" y="0"/>
                  </a:lnTo>
                </a:path>
              </a:pathLst>
            </a:custGeom>
            <a:ln w="6134">
              <a:solidFill>
                <a:srgbClr val="050100"/>
              </a:solidFill>
            </a:ln>
          </p:spPr>
          <p:txBody>
            <a:bodyPr wrap="square" lIns="0" tIns="0" rIns="0" bIns="0" rtlCol="0"/>
            <a:lstStyle/>
            <a:p/>
          </p:txBody>
        </p:sp>
        <p:sp>
          <p:nvSpPr>
            <p:cNvPr id="1696" name="object 1696" descr=""/>
            <p:cNvSpPr/>
            <p:nvPr/>
          </p:nvSpPr>
          <p:spPr>
            <a:xfrm>
              <a:off x="5851216" y="7408335"/>
              <a:ext cx="6350" cy="1270"/>
            </a:xfrm>
            <a:custGeom>
              <a:avLst/>
              <a:gdLst/>
              <a:ahLst/>
              <a:cxnLst/>
              <a:rect l="l" t="t" r="r" b="b"/>
              <a:pathLst>
                <a:path w="6350" h="1270">
                  <a:moveTo>
                    <a:pt x="5841" y="774"/>
                  </a:moveTo>
                  <a:lnTo>
                    <a:pt x="0" y="0"/>
                  </a:lnTo>
                </a:path>
              </a:pathLst>
            </a:custGeom>
            <a:ln w="6134">
              <a:solidFill>
                <a:srgbClr val="050100"/>
              </a:solidFill>
            </a:ln>
          </p:spPr>
          <p:txBody>
            <a:bodyPr wrap="square" lIns="0" tIns="0" rIns="0" bIns="0" rtlCol="0"/>
            <a:lstStyle/>
            <a:p/>
          </p:txBody>
        </p:sp>
        <p:sp>
          <p:nvSpPr>
            <p:cNvPr id="1697" name="object 1697" descr=""/>
            <p:cNvSpPr/>
            <p:nvPr/>
          </p:nvSpPr>
          <p:spPr>
            <a:xfrm>
              <a:off x="5857062" y="7409111"/>
              <a:ext cx="3810" cy="1905"/>
            </a:xfrm>
            <a:custGeom>
              <a:avLst/>
              <a:gdLst/>
              <a:ahLst/>
              <a:cxnLst/>
              <a:rect l="l" t="t" r="r" b="b"/>
              <a:pathLst>
                <a:path w="3810" h="1904">
                  <a:moveTo>
                    <a:pt x="3276" y="1523"/>
                  </a:moveTo>
                  <a:lnTo>
                    <a:pt x="0" y="0"/>
                  </a:lnTo>
                </a:path>
              </a:pathLst>
            </a:custGeom>
            <a:ln w="6134">
              <a:solidFill>
                <a:srgbClr val="050100"/>
              </a:solidFill>
            </a:ln>
          </p:spPr>
          <p:txBody>
            <a:bodyPr wrap="square" lIns="0" tIns="0" rIns="0" bIns="0" rtlCol="0"/>
            <a:lstStyle/>
            <a:p/>
          </p:txBody>
        </p:sp>
        <p:sp>
          <p:nvSpPr>
            <p:cNvPr id="1698" name="object 1698" descr=""/>
            <p:cNvSpPr/>
            <p:nvPr/>
          </p:nvSpPr>
          <p:spPr>
            <a:xfrm>
              <a:off x="5860336" y="7410636"/>
              <a:ext cx="2540" cy="1905"/>
            </a:xfrm>
            <a:custGeom>
              <a:avLst/>
              <a:gdLst/>
              <a:ahLst/>
              <a:cxnLst/>
              <a:rect l="l" t="t" r="r" b="b"/>
              <a:pathLst>
                <a:path w="2539" h="1904">
                  <a:moveTo>
                    <a:pt x="2197" y="1536"/>
                  </a:moveTo>
                  <a:lnTo>
                    <a:pt x="0" y="0"/>
                  </a:lnTo>
                </a:path>
              </a:pathLst>
            </a:custGeom>
            <a:ln w="6134">
              <a:solidFill>
                <a:srgbClr val="050100"/>
              </a:solidFill>
            </a:ln>
          </p:spPr>
          <p:txBody>
            <a:bodyPr wrap="square" lIns="0" tIns="0" rIns="0" bIns="0" rtlCol="0"/>
            <a:lstStyle/>
            <a:p/>
          </p:txBody>
        </p:sp>
        <p:sp>
          <p:nvSpPr>
            <p:cNvPr id="1699" name="object 1699" descr=""/>
            <p:cNvSpPr/>
            <p:nvPr/>
          </p:nvSpPr>
          <p:spPr>
            <a:xfrm>
              <a:off x="5862533" y="7412176"/>
              <a:ext cx="1270" cy="1905"/>
            </a:xfrm>
            <a:custGeom>
              <a:avLst/>
              <a:gdLst/>
              <a:ahLst/>
              <a:cxnLst/>
              <a:rect l="l" t="t" r="r" b="b"/>
              <a:pathLst>
                <a:path w="1270" h="1904">
                  <a:moveTo>
                    <a:pt x="1092" y="1524"/>
                  </a:moveTo>
                  <a:lnTo>
                    <a:pt x="0" y="0"/>
                  </a:lnTo>
                </a:path>
              </a:pathLst>
            </a:custGeom>
            <a:ln w="6134">
              <a:solidFill>
                <a:srgbClr val="050100"/>
              </a:solidFill>
            </a:ln>
          </p:spPr>
          <p:txBody>
            <a:bodyPr wrap="square" lIns="0" tIns="0" rIns="0" bIns="0" rtlCol="0"/>
            <a:lstStyle/>
            <a:p/>
          </p:txBody>
        </p:sp>
        <p:sp>
          <p:nvSpPr>
            <p:cNvPr id="1700" name="object 1700" descr=""/>
            <p:cNvSpPr/>
            <p:nvPr/>
          </p:nvSpPr>
          <p:spPr>
            <a:xfrm>
              <a:off x="5863624" y="7413701"/>
              <a:ext cx="1270" cy="3175"/>
            </a:xfrm>
            <a:custGeom>
              <a:avLst/>
              <a:gdLst/>
              <a:ahLst/>
              <a:cxnLst/>
              <a:rect l="l" t="t" r="r" b="b"/>
              <a:pathLst>
                <a:path w="1270" h="3175">
                  <a:moveTo>
                    <a:pt x="1092" y="2552"/>
                  </a:moveTo>
                  <a:lnTo>
                    <a:pt x="0" y="0"/>
                  </a:lnTo>
                </a:path>
              </a:pathLst>
            </a:custGeom>
            <a:ln w="6134">
              <a:solidFill>
                <a:srgbClr val="050100"/>
              </a:solidFill>
            </a:ln>
          </p:spPr>
          <p:txBody>
            <a:bodyPr wrap="square" lIns="0" tIns="0" rIns="0" bIns="0" rtlCol="0"/>
            <a:lstStyle/>
            <a:p/>
          </p:txBody>
        </p:sp>
        <p:sp>
          <p:nvSpPr>
            <p:cNvPr id="1701" name="object 1701" descr=""/>
            <p:cNvSpPr/>
            <p:nvPr/>
          </p:nvSpPr>
          <p:spPr>
            <a:xfrm>
              <a:off x="5864716" y="7416250"/>
              <a:ext cx="0" cy="2540"/>
            </a:xfrm>
            <a:custGeom>
              <a:avLst/>
              <a:gdLst/>
              <a:ahLst/>
              <a:cxnLst/>
              <a:rect l="l" t="t" r="r" b="b"/>
              <a:pathLst>
                <a:path w="0" h="2540">
                  <a:moveTo>
                    <a:pt x="0" y="2298"/>
                  </a:moveTo>
                  <a:lnTo>
                    <a:pt x="0" y="0"/>
                  </a:lnTo>
                </a:path>
              </a:pathLst>
            </a:custGeom>
            <a:ln w="6134">
              <a:solidFill>
                <a:srgbClr val="050100"/>
              </a:solidFill>
            </a:ln>
          </p:spPr>
          <p:txBody>
            <a:bodyPr wrap="square" lIns="0" tIns="0" rIns="0" bIns="0" rtlCol="0"/>
            <a:lstStyle/>
            <a:p/>
          </p:txBody>
        </p:sp>
        <p:sp>
          <p:nvSpPr>
            <p:cNvPr id="1702" name="object 1702" descr=""/>
            <p:cNvSpPr/>
            <p:nvPr/>
          </p:nvSpPr>
          <p:spPr>
            <a:xfrm>
              <a:off x="5863625" y="7418544"/>
              <a:ext cx="1270" cy="2540"/>
            </a:xfrm>
            <a:custGeom>
              <a:avLst/>
              <a:gdLst/>
              <a:ahLst/>
              <a:cxnLst/>
              <a:rect l="l" t="t" r="r" b="b"/>
              <a:pathLst>
                <a:path w="1270" h="2540">
                  <a:moveTo>
                    <a:pt x="0" y="2311"/>
                  </a:moveTo>
                  <a:lnTo>
                    <a:pt x="1092" y="0"/>
                  </a:lnTo>
                </a:path>
              </a:pathLst>
            </a:custGeom>
            <a:ln w="6134">
              <a:solidFill>
                <a:srgbClr val="050100"/>
              </a:solidFill>
            </a:ln>
          </p:spPr>
          <p:txBody>
            <a:bodyPr wrap="square" lIns="0" tIns="0" rIns="0" bIns="0" rtlCol="0"/>
            <a:lstStyle/>
            <a:p/>
          </p:txBody>
        </p:sp>
        <p:sp>
          <p:nvSpPr>
            <p:cNvPr id="1703" name="object 1703" descr=""/>
            <p:cNvSpPr/>
            <p:nvPr/>
          </p:nvSpPr>
          <p:spPr>
            <a:xfrm>
              <a:off x="5862533" y="7420851"/>
              <a:ext cx="1270" cy="1905"/>
            </a:xfrm>
            <a:custGeom>
              <a:avLst/>
              <a:gdLst/>
              <a:ahLst/>
              <a:cxnLst/>
              <a:rect l="l" t="t" r="r" b="b"/>
              <a:pathLst>
                <a:path w="1270" h="1904">
                  <a:moveTo>
                    <a:pt x="0" y="1790"/>
                  </a:moveTo>
                  <a:lnTo>
                    <a:pt x="1092" y="0"/>
                  </a:lnTo>
                </a:path>
              </a:pathLst>
            </a:custGeom>
            <a:ln w="6134">
              <a:solidFill>
                <a:srgbClr val="050100"/>
              </a:solidFill>
            </a:ln>
          </p:spPr>
          <p:txBody>
            <a:bodyPr wrap="square" lIns="0" tIns="0" rIns="0" bIns="0" rtlCol="0"/>
            <a:lstStyle/>
            <a:p/>
          </p:txBody>
        </p:sp>
        <p:sp>
          <p:nvSpPr>
            <p:cNvPr id="1704" name="object 1704" descr=""/>
            <p:cNvSpPr/>
            <p:nvPr/>
          </p:nvSpPr>
          <p:spPr>
            <a:xfrm>
              <a:off x="5860338" y="7422642"/>
              <a:ext cx="2540" cy="1905"/>
            </a:xfrm>
            <a:custGeom>
              <a:avLst/>
              <a:gdLst/>
              <a:ahLst/>
              <a:cxnLst/>
              <a:rect l="l" t="t" r="r" b="b"/>
              <a:pathLst>
                <a:path w="2539" h="1904">
                  <a:moveTo>
                    <a:pt x="0" y="1536"/>
                  </a:moveTo>
                  <a:lnTo>
                    <a:pt x="2197" y="0"/>
                  </a:lnTo>
                </a:path>
              </a:pathLst>
            </a:custGeom>
            <a:ln w="6134">
              <a:solidFill>
                <a:srgbClr val="050100"/>
              </a:solidFill>
            </a:ln>
          </p:spPr>
          <p:txBody>
            <a:bodyPr wrap="square" lIns="0" tIns="0" rIns="0" bIns="0" rtlCol="0"/>
            <a:lstStyle/>
            <a:p/>
          </p:txBody>
        </p:sp>
        <p:sp>
          <p:nvSpPr>
            <p:cNvPr id="1705" name="object 1705" descr=""/>
            <p:cNvSpPr/>
            <p:nvPr/>
          </p:nvSpPr>
          <p:spPr>
            <a:xfrm>
              <a:off x="5857058" y="7424181"/>
              <a:ext cx="3810" cy="1905"/>
            </a:xfrm>
            <a:custGeom>
              <a:avLst/>
              <a:gdLst/>
              <a:ahLst/>
              <a:cxnLst/>
              <a:rect l="l" t="t" r="r" b="b"/>
              <a:pathLst>
                <a:path w="3810" h="1904">
                  <a:moveTo>
                    <a:pt x="0" y="1523"/>
                  </a:moveTo>
                  <a:lnTo>
                    <a:pt x="3276" y="0"/>
                  </a:lnTo>
                </a:path>
              </a:pathLst>
            </a:custGeom>
            <a:ln w="6134">
              <a:solidFill>
                <a:srgbClr val="050100"/>
              </a:solidFill>
            </a:ln>
          </p:spPr>
          <p:txBody>
            <a:bodyPr wrap="square" lIns="0" tIns="0" rIns="0" bIns="0" rtlCol="0"/>
            <a:lstStyle/>
            <a:p/>
          </p:txBody>
        </p:sp>
        <p:sp>
          <p:nvSpPr>
            <p:cNvPr id="1706" name="object 1706" descr=""/>
            <p:cNvSpPr/>
            <p:nvPr/>
          </p:nvSpPr>
          <p:spPr>
            <a:xfrm>
              <a:off x="5851216" y="7425699"/>
              <a:ext cx="6350" cy="1270"/>
            </a:xfrm>
            <a:custGeom>
              <a:avLst/>
              <a:gdLst/>
              <a:ahLst/>
              <a:cxnLst/>
              <a:rect l="l" t="t" r="r" b="b"/>
              <a:pathLst>
                <a:path w="6350" h="1270">
                  <a:moveTo>
                    <a:pt x="0" y="774"/>
                  </a:moveTo>
                  <a:lnTo>
                    <a:pt x="5842" y="0"/>
                  </a:lnTo>
                </a:path>
              </a:pathLst>
            </a:custGeom>
            <a:ln w="6134">
              <a:solidFill>
                <a:srgbClr val="050100"/>
              </a:solidFill>
            </a:ln>
          </p:spPr>
          <p:txBody>
            <a:bodyPr wrap="square" lIns="0" tIns="0" rIns="0" bIns="0" rtlCol="0"/>
            <a:lstStyle/>
            <a:p/>
          </p:txBody>
        </p:sp>
        <p:sp>
          <p:nvSpPr>
            <p:cNvPr id="1707" name="object 1707" descr=""/>
            <p:cNvSpPr/>
            <p:nvPr/>
          </p:nvSpPr>
          <p:spPr>
            <a:xfrm>
              <a:off x="5845746" y="7426473"/>
              <a:ext cx="5715" cy="0"/>
            </a:xfrm>
            <a:custGeom>
              <a:avLst/>
              <a:gdLst/>
              <a:ahLst/>
              <a:cxnLst/>
              <a:rect l="l" t="t" r="r" b="b"/>
              <a:pathLst>
                <a:path w="5714" h="0">
                  <a:moveTo>
                    <a:pt x="0" y="0"/>
                  </a:moveTo>
                  <a:lnTo>
                    <a:pt x="5473" y="0"/>
                  </a:lnTo>
                </a:path>
              </a:pathLst>
            </a:custGeom>
            <a:ln w="6134">
              <a:solidFill>
                <a:srgbClr val="050100"/>
              </a:solidFill>
            </a:ln>
          </p:spPr>
          <p:txBody>
            <a:bodyPr wrap="square" lIns="0" tIns="0" rIns="0" bIns="0" rtlCol="0"/>
            <a:lstStyle/>
            <a:p/>
          </p:txBody>
        </p:sp>
        <p:sp>
          <p:nvSpPr>
            <p:cNvPr id="1708" name="object 1708" descr=""/>
            <p:cNvSpPr/>
            <p:nvPr/>
          </p:nvSpPr>
          <p:spPr>
            <a:xfrm>
              <a:off x="5839912" y="7425705"/>
              <a:ext cx="6350" cy="1270"/>
            </a:xfrm>
            <a:custGeom>
              <a:avLst/>
              <a:gdLst/>
              <a:ahLst/>
              <a:cxnLst/>
              <a:rect l="l" t="t" r="r" b="b"/>
              <a:pathLst>
                <a:path w="6350" h="1270">
                  <a:moveTo>
                    <a:pt x="0" y="0"/>
                  </a:moveTo>
                  <a:lnTo>
                    <a:pt x="5829" y="774"/>
                  </a:lnTo>
                </a:path>
              </a:pathLst>
            </a:custGeom>
            <a:ln w="6134">
              <a:solidFill>
                <a:srgbClr val="050100"/>
              </a:solidFill>
            </a:ln>
          </p:spPr>
          <p:txBody>
            <a:bodyPr wrap="square" lIns="0" tIns="0" rIns="0" bIns="0" rtlCol="0"/>
            <a:lstStyle/>
            <a:p/>
          </p:txBody>
        </p:sp>
        <p:sp>
          <p:nvSpPr>
            <p:cNvPr id="1709" name="object 1709" descr=""/>
            <p:cNvSpPr/>
            <p:nvPr/>
          </p:nvSpPr>
          <p:spPr>
            <a:xfrm>
              <a:off x="5836625" y="7424178"/>
              <a:ext cx="3810" cy="1905"/>
            </a:xfrm>
            <a:custGeom>
              <a:avLst/>
              <a:gdLst/>
              <a:ahLst/>
              <a:cxnLst/>
              <a:rect l="l" t="t" r="r" b="b"/>
              <a:pathLst>
                <a:path w="3810" h="1904">
                  <a:moveTo>
                    <a:pt x="0" y="0"/>
                  </a:moveTo>
                  <a:lnTo>
                    <a:pt x="3289" y="1524"/>
                  </a:lnTo>
                </a:path>
              </a:pathLst>
            </a:custGeom>
            <a:ln w="6134">
              <a:solidFill>
                <a:srgbClr val="050100"/>
              </a:solidFill>
            </a:ln>
          </p:spPr>
          <p:txBody>
            <a:bodyPr wrap="square" lIns="0" tIns="0" rIns="0" bIns="0" rtlCol="0"/>
            <a:lstStyle/>
            <a:p/>
          </p:txBody>
        </p:sp>
        <p:sp>
          <p:nvSpPr>
            <p:cNvPr id="1710" name="object 1710" descr=""/>
            <p:cNvSpPr/>
            <p:nvPr/>
          </p:nvSpPr>
          <p:spPr>
            <a:xfrm>
              <a:off x="5834436" y="7422642"/>
              <a:ext cx="2540" cy="1905"/>
            </a:xfrm>
            <a:custGeom>
              <a:avLst/>
              <a:gdLst/>
              <a:ahLst/>
              <a:cxnLst/>
              <a:rect l="l" t="t" r="r" b="b"/>
              <a:pathLst>
                <a:path w="2539" h="1904">
                  <a:moveTo>
                    <a:pt x="0" y="0"/>
                  </a:moveTo>
                  <a:lnTo>
                    <a:pt x="2184" y="1536"/>
                  </a:lnTo>
                </a:path>
              </a:pathLst>
            </a:custGeom>
            <a:ln w="6134">
              <a:solidFill>
                <a:srgbClr val="050100"/>
              </a:solidFill>
            </a:ln>
          </p:spPr>
          <p:txBody>
            <a:bodyPr wrap="square" lIns="0" tIns="0" rIns="0" bIns="0" rtlCol="0"/>
            <a:lstStyle/>
            <a:p/>
          </p:txBody>
        </p:sp>
        <p:sp>
          <p:nvSpPr>
            <p:cNvPr id="1711" name="object 1711" descr=""/>
            <p:cNvSpPr/>
            <p:nvPr/>
          </p:nvSpPr>
          <p:spPr>
            <a:xfrm>
              <a:off x="5833345" y="7420855"/>
              <a:ext cx="1270" cy="1905"/>
            </a:xfrm>
            <a:custGeom>
              <a:avLst/>
              <a:gdLst/>
              <a:ahLst/>
              <a:cxnLst/>
              <a:rect l="l" t="t" r="r" b="b"/>
              <a:pathLst>
                <a:path w="1270" h="1904">
                  <a:moveTo>
                    <a:pt x="0" y="0"/>
                  </a:moveTo>
                  <a:lnTo>
                    <a:pt x="1092" y="1790"/>
                  </a:lnTo>
                </a:path>
              </a:pathLst>
            </a:custGeom>
            <a:ln w="6134">
              <a:solidFill>
                <a:srgbClr val="050100"/>
              </a:solidFill>
            </a:ln>
          </p:spPr>
          <p:txBody>
            <a:bodyPr wrap="square" lIns="0" tIns="0" rIns="0" bIns="0" rtlCol="0"/>
            <a:lstStyle/>
            <a:p/>
          </p:txBody>
        </p:sp>
        <p:sp>
          <p:nvSpPr>
            <p:cNvPr id="1712" name="object 1712" descr=""/>
            <p:cNvSpPr/>
            <p:nvPr/>
          </p:nvSpPr>
          <p:spPr>
            <a:xfrm>
              <a:off x="5831880" y="7418549"/>
              <a:ext cx="1905" cy="2540"/>
            </a:xfrm>
            <a:custGeom>
              <a:avLst/>
              <a:gdLst/>
              <a:ahLst/>
              <a:cxnLst/>
              <a:rect l="l" t="t" r="r" b="b"/>
              <a:pathLst>
                <a:path w="1904" h="2540">
                  <a:moveTo>
                    <a:pt x="0" y="0"/>
                  </a:moveTo>
                  <a:lnTo>
                    <a:pt x="1460" y="2311"/>
                  </a:lnTo>
                </a:path>
              </a:pathLst>
            </a:custGeom>
            <a:ln w="6134">
              <a:solidFill>
                <a:srgbClr val="050100"/>
              </a:solidFill>
            </a:ln>
          </p:spPr>
          <p:txBody>
            <a:bodyPr wrap="square" lIns="0" tIns="0" rIns="0" bIns="0" rtlCol="0"/>
            <a:lstStyle/>
            <a:p/>
          </p:txBody>
        </p:sp>
        <p:sp>
          <p:nvSpPr>
            <p:cNvPr id="1713" name="object 1713" descr=""/>
            <p:cNvSpPr/>
            <p:nvPr/>
          </p:nvSpPr>
          <p:spPr>
            <a:xfrm>
              <a:off x="5831880" y="7416254"/>
              <a:ext cx="0" cy="2540"/>
            </a:xfrm>
            <a:custGeom>
              <a:avLst/>
              <a:gdLst/>
              <a:ahLst/>
              <a:cxnLst/>
              <a:rect l="l" t="t" r="r" b="b"/>
              <a:pathLst>
                <a:path w="0" h="2540">
                  <a:moveTo>
                    <a:pt x="0" y="0"/>
                  </a:moveTo>
                  <a:lnTo>
                    <a:pt x="0" y="2298"/>
                  </a:lnTo>
                </a:path>
              </a:pathLst>
            </a:custGeom>
            <a:ln w="6134">
              <a:solidFill>
                <a:srgbClr val="050100"/>
              </a:solidFill>
            </a:ln>
          </p:spPr>
          <p:txBody>
            <a:bodyPr wrap="square" lIns="0" tIns="0" rIns="0" bIns="0" rtlCol="0"/>
            <a:lstStyle/>
            <a:p/>
          </p:txBody>
        </p:sp>
        <p:sp>
          <p:nvSpPr>
            <p:cNvPr id="1714" name="object 1714" descr=""/>
            <p:cNvSpPr/>
            <p:nvPr/>
          </p:nvSpPr>
          <p:spPr>
            <a:xfrm>
              <a:off x="5860338" y="7442275"/>
              <a:ext cx="3810" cy="0"/>
            </a:xfrm>
            <a:custGeom>
              <a:avLst/>
              <a:gdLst/>
              <a:ahLst/>
              <a:cxnLst/>
              <a:rect l="l" t="t" r="r" b="b"/>
              <a:pathLst>
                <a:path w="3810" h="0">
                  <a:moveTo>
                    <a:pt x="0" y="0"/>
                  </a:moveTo>
                  <a:lnTo>
                    <a:pt x="3657" y="0"/>
                  </a:lnTo>
                </a:path>
              </a:pathLst>
            </a:custGeom>
            <a:ln w="6134">
              <a:solidFill>
                <a:srgbClr val="050100"/>
              </a:solidFill>
            </a:ln>
          </p:spPr>
          <p:txBody>
            <a:bodyPr wrap="square" lIns="0" tIns="0" rIns="0" bIns="0" rtlCol="0"/>
            <a:lstStyle/>
            <a:p/>
          </p:txBody>
        </p:sp>
        <p:sp>
          <p:nvSpPr>
            <p:cNvPr id="1715" name="object 1715" descr=""/>
            <p:cNvSpPr/>
            <p:nvPr/>
          </p:nvSpPr>
          <p:spPr>
            <a:xfrm>
              <a:off x="5859612" y="7442783"/>
              <a:ext cx="5715" cy="0"/>
            </a:xfrm>
            <a:custGeom>
              <a:avLst/>
              <a:gdLst/>
              <a:ahLst/>
              <a:cxnLst/>
              <a:rect l="l" t="t" r="r" b="b"/>
              <a:pathLst>
                <a:path w="5714" h="0">
                  <a:moveTo>
                    <a:pt x="0" y="0"/>
                  </a:moveTo>
                  <a:lnTo>
                    <a:pt x="5105" y="0"/>
                  </a:lnTo>
                </a:path>
              </a:pathLst>
            </a:custGeom>
            <a:ln w="6134">
              <a:solidFill>
                <a:srgbClr val="050100"/>
              </a:solidFill>
            </a:ln>
          </p:spPr>
          <p:txBody>
            <a:bodyPr wrap="square" lIns="0" tIns="0" rIns="0" bIns="0" rtlCol="0"/>
            <a:lstStyle/>
            <a:p/>
          </p:txBody>
        </p:sp>
        <p:sp>
          <p:nvSpPr>
            <p:cNvPr id="1716" name="object 1716" descr=""/>
            <p:cNvSpPr/>
            <p:nvPr/>
          </p:nvSpPr>
          <p:spPr>
            <a:xfrm>
              <a:off x="5859612" y="7443291"/>
              <a:ext cx="5715" cy="0"/>
            </a:xfrm>
            <a:custGeom>
              <a:avLst/>
              <a:gdLst/>
              <a:ahLst/>
              <a:cxnLst/>
              <a:rect l="l" t="t" r="r" b="b"/>
              <a:pathLst>
                <a:path w="5714" h="0">
                  <a:moveTo>
                    <a:pt x="0" y="0"/>
                  </a:moveTo>
                  <a:lnTo>
                    <a:pt x="5105" y="0"/>
                  </a:lnTo>
                </a:path>
              </a:pathLst>
            </a:custGeom>
            <a:ln w="6134">
              <a:solidFill>
                <a:srgbClr val="050100"/>
              </a:solidFill>
            </a:ln>
          </p:spPr>
          <p:txBody>
            <a:bodyPr wrap="square" lIns="0" tIns="0" rIns="0" bIns="0" rtlCol="0"/>
            <a:lstStyle/>
            <a:p/>
          </p:txBody>
        </p:sp>
        <p:sp>
          <p:nvSpPr>
            <p:cNvPr id="1717" name="object 1717" descr=""/>
            <p:cNvSpPr/>
            <p:nvPr/>
          </p:nvSpPr>
          <p:spPr>
            <a:xfrm>
              <a:off x="5859612" y="7443800"/>
              <a:ext cx="5715" cy="0"/>
            </a:xfrm>
            <a:custGeom>
              <a:avLst/>
              <a:gdLst/>
              <a:ahLst/>
              <a:cxnLst/>
              <a:rect l="l" t="t" r="r" b="b"/>
              <a:pathLst>
                <a:path w="5714" h="0">
                  <a:moveTo>
                    <a:pt x="0" y="0"/>
                  </a:moveTo>
                  <a:lnTo>
                    <a:pt x="5105" y="0"/>
                  </a:lnTo>
                </a:path>
              </a:pathLst>
            </a:custGeom>
            <a:ln w="6134">
              <a:solidFill>
                <a:srgbClr val="050100"/>
              </a:solidFill>
            </a:ln>
          </p:spPr>
          <p:txBody>
            <a:bodyPr wrap="square" lIns="0" tIns="0" rIns="0" bIns="0" rtlCol="0"/>
            <a:lstStyle/>
            <a:p/>
          </p:txBody>
        </p:sp>
        <p:sp>
          <p:nvSpPr>
            <p:cNvPr id="1718" name="object 1718" descr=""/>
            <p:cNvSpPr/>
            <p:nvPr/>
          </p:nvSpPr>
          <p:spPr>
            <a:xfrm>
              <a:off x="5859612" y="7444308"/>
              <a:ext cx="5715" cy="0"/>
            </a:xfrm>
            <a:custGeom>
              <a:avLst/>
              <a:gdLst/>
              <a:ahLst/>
              <a:cxnLst/>
              <a:rect l="l" t="t" r="r" b="b"/>
              <a:pathLst>
                <a:path w="5714" h="0">
                  <a:moveTo>
                    <a:pt x="0" y="0"/>
                  </a:moveTo>
                  <a:lnTo>
                    <a:pt x="5105" y="0"/>
                  </a:lnTo>
                </a:path>
              </a:pathLst>
            </a:custGeom>
            <a:ln w="6134">
              <a:solidFill>
                <a:srgbClr val="050100"/>
              </a:solidFill>
            </a:ln>
          </p:spPr>
          <p:txBody>
            <a:bodyPr wrap="square" lIns="0" tIns="0" rIns="0" bIns="0" rtlCol="0"/>
            <a:lstStyle/>
            <a:p/>
          </p:txBody>
        </p:sp>
        <p:sp>
          <p:nvSpPr>
            <p:cNvPr id="1719" name="object 1719" descr=""/>
            <p:cNvSpPr/>
            <p:nvPr/>
          </p:nvSpPr>
          <p:spPr>
            <a:xfrm>
              <a:off x="5860338" y="7444829"/>
              <a:ext cx="3810" cy="0"/>
            </a:xfrm>
            <a:custGeom>
              <a:avLst/>
              <a:gdLst/>
              <a:ahLst/>
              <a:cxnLst/>
              <a:rect l="l" t="t" r="r" b="b"/>
              <a:pathLst>
                <a:path w="3810" h="0">
                  <a:moveTo>
                    <a:pt x="0" y="0"/>
                  </a:moveTo>
                  <a:lnTo>
                    <a:pt x="3657" y="0"/>
                  </a:lnTo>
                </a:path>
              </a:pathLst>
            </a:custGeom>
            <a:ln w="6134">
              <a:solidFill>
                <a:srgbClr val="050100"/>
              </a:solidFill>
            </a:ln>
          </p:spPr>
          <p:txBody>
            <a:bodyPr wrap="square" lIns="0" tIns="0" rIns="0" bIns="0" rtlCol="0"/>
            <a:lstStyle/>
            <a:p/>
          </p:txBody>
        </p:sp>
        <p:sp>
          <p:nvSpPr>
            <p:cNvPr id="1720" name="object 1720" descr=""/>
            <p:cNvSpPr/>
            <p:nvPr/>
          </p:nvSpPr>
          <p:spPr>
            <a:xfrm>
              <a:off x="5859615" y="7441769"/>
              <a:ext cx="5715" cy="3810"/>
            </a:xfrm>
            <a:custGeom>
              <a:avLst/>
              <a:gdLst/>
              <a:ahLst/>
              <a:cxnLst/>
              <a:rect l="l" t="t" r="r" b="b"/>
              <a:pathLst>
                <a:path w="5714" h="3809">
                  <a:moveTo>
                    <a:pt x="3644" y="3568"/>
                  </a:moveTo>
                  <a:lnTo>
                    <a:pt x="1460" y="3568"/>
                  </a:lnTo>
                  <a:lnTo>
                    <a:pt x="0" y="2540"/>
                  </a:lnTo>
                  <a:lnTo>
                    <a:pt x="0" y="1016"/>
                  </a:lnTo>
                  <a:lnTo>
                    <a:pt x="1460" y="0"/>
                  </a:lnTo>
                  <a:lnTo>
                    <a:pt x="3644" y="0"/>
                  </a:lnTo>
                  <a:lnTo>
                    <a:pt x="5105" y="1016"/>
                  </a:lnTo>
                  <a:lnTo>
                    <a:pt x="5105" y="2540"/>
                  </a:lnTo>
                  <a:lnTo>
                    <a:pt x="3644" y="3568"/>
                  </a:lnTo>
                </a:path>
              </a:pathLst>
            </a:custGeom>
            <a:ln w="6134">
              <a:solidFill>
                <a:srgbClr val="050100"/>
              </a:solidFill>
            </a:ln>
          </p:spPr>
          <p:txBody>
            <a:bodyPr wrap="square" lIns="0" tIns="0" rIns="0" bIns="0" rtlCol="0"/>
            <a:lstStyle/>
            <a:p/>
          </p:txBody>
        </p:sp>
        <p:sp>
          <p:nvSpPr>
            <p:cNvPr id="1721" name="object 1721" descr=""/>
            <p:cNvSpPr/>
            <p:nvPr/>
          </p:nvSpPr>
          <p:spPr>
            <a:xfrm>
              <a:off x="5831884" y="7465727"/>
              <a:ext cx="1905" cy="3175"/>
            </a:xfrm>
            <a:custGeom>
              <a:avLst/>
              <a:gdLst/>
              <a:ahLst/>
              <a:cxnLst/>
              <a:rect l="l" t="t" r="r" b="b"/>
              <a:pathLst>
                <a:path w="1904" h="3175">
                  <a:moveTo>
                    <a:pt x="1460" y="0"/>
                  </a:moveTo>
                  <a:lnTo>
                    <a:pt x="0" y="2552"/>
                  </a:lnTo>
                </a:path>
              </a:pathLst>
            </a:custGeom>
            <a:ln w="6134">
              <a:solidFill>
                <a:srgbClr val="050100"/>
              </a:solidFill>
            </a:ln>
          </p:spPr>
          <p:txBody>
            <a:bodyPr wrap="square" lIns="0" tIns="0" rIns="0" bIns="0" rtlCol="0"/>
            <a:lstStyle/>
            <a:p/>
          </p:txBody>
        </p:sp>
        <p:sp>
          <p:nvSpPr>
            <p:cNvPr id="1722" name="object 1722" descr=""/>
            <p:cNvSpPr/>
            <p:nvPr/>
          </p:nvSpPr>
          <p:spPr>
            <a:xfrm>
              <a:off x="5833343" y="7464201"/>
              <a:ext cx="1270" cy="1905"/>
            </a:xfrm>
            <a:custGeom>
              <a:avLst/>
              <a:gdLst/>
              <a:ahLst/>
              <a:cxnLst/>
              <a:rect l="l" t="t" r="r" b="b"/>
              <a:pathLst>
                <a:path w="1270" h="1904">
                  <a:moveTo>
                    <a:pt x="1092" y="0"/>
                  </a:moveTo>
                  <a:lnTo>
                    <a:pt x="0" y="1524"/>
                  </a:lnTo>
                </a:path>
              </a:pathLst>
            </a:custGeom>
            <a:ln w="6134">
              <a:solidFill>
                <a:srgbClr val="050100"/>
              </a:solidFill>
            </a:ln>
          </p:spPr>
          <p:txBody>
            <a:bodyPr wrap="square" lIns="0" tIns="0" rIns="0" bIns="0" rtlCol="0"/>
            <a:lstStyle/>
            <a:p/>
          </p:txBody>
        </p:sp>
        <p:sp>
          <p:nvSpPr>
            <p:cNvPr id="1723" name="object 1723" descr=""/>
            <p:cNvSpPr/>
            <p:nvPr/>
          </p:nvSpPr>
          <p:spPr>
            <a:xfrm>
              <a:off x="5834441" y="7462663"/>
              <a:ext cx="2540" cy="1905"/>
            </a:xfrm>
            <a:custGeom>
              <a:avLst/>
              <a:gdLst/>
              <a:ahLst/>
              <a:cxnLst/>
              <a:rect l="l" t="t" r="r" b="b"/>
              <a:pathLst>
                <a:path w="2539" h="1904">
                  <a:moveTo>
                    <a:pt x="2184" y="0"/>
                  </a:moveTo>
                  <a:lnTo>
                    <a:pt x="0" y="1536"/>
                  </a:lnTo>
                </a:path>
              </a:pathLst>
            </a:custGeom>
            <a:ln w="6134">
              <a:solidFill>
                <a:srgbClr val="050100"/>
              </a:solidFill>
            </a:ln>
          </p:spPr>
          <p:txBody>
            <a:bodyPr wrap="square" lIns="0" tIns="0" rIns="0" bIns="0" rtlCol="0"/>
            <a:lstStyle/>
            <a:p/>
          </p:txBody>
        </p:sp>
        <p:sp>
          <p:nvSpPr>
            <p:cNvPr id="1724" name="object 1724" descr=""/>
            <p:cNvSpPr/>
            <p:nvPr/>
          </p:nvSpPr>
          <p:spPr>
            <a:xfrm>
              <a:off x="5836623" y="7461138"/>
              <a:ext cx="3810" cy="1905"/>
            </a:xfrm>
            <a:custGeom>
              <a:avLst/>
              <a:gdLst/>
              <a:ahLst/>
              <a:cxnLst/>
              <a:rect l="l" t="t" r="r" b="b"/>
              <a:pathLst>
                <a:path w="3810" h="1904">
                  <a:moveTo>
                    <a:pt x="3289" y="0"/>
                  </a:moveTo>
                  <a:lnTo>
                    <a:pt x="0" y="1523"/>
                  </a:lnTo>
                </a:path>
              </a:pathLst>
            </a:custGeom>
            <a:ln w="6134">
              <a:solidFill>
                <a:srgbClr val="050100"/>
              </a:solidFill>
            </a:ln>
          </p:spPr>
          <p:txBody>
            <a:bodyPr wrap="square" lIns="0" tIns="0" rIns="0" bIns="0" rtlCol="0"/>
            <a:lstStyle/>
            <a:p/>
          </p:txBody>
        </p:sp>
        <p:sp>
          <p:nvSpPr>
            <p:cNvPr id="1725" name="object 1725" descr=""/>
            <p:cNvSpPr/>
            <p:nvPr/>
          </p:nvSpPr>
          <p:spPr>
            <a:xfrm>
              <a:off x="5839917" y="7460370"/>
              <a:ext cx="6350" cy="1270"/>
            </a:xfrm>
            <a:custGeom>
              <a:avLst/>
              <a:gdLst/>
              <a:ahLst/>
              <a:cxnLst/>
              <a:rect l="l" t="t" r="r" b="b"/>
              <a:pathLst>
                <a:path w="6350" h="1270">
                  <a:moveTo>
                    <a:pt x="5829" y="0"/>
                  </a:moveTo>
                  <a:lnTo>
                    <a:pt x="0" y="774"/>
                  </a:lnTo>
                </a:path>
              </a:pathLst>
            </a:custGeom>
            <a:ln w="6134">
              <a:solidFill>
                <a:srgbClr val="050100"/>
              </a:solidFill>
            </a:ln>
          </p:spPr>
          <p:txBody>
            <a:bodyPr wrap="square" lIns="0" tIns="0" rIns="0" bIns="0" rtlCol="0"/>
            <a:lstStyle/>
            <a:p/>
          </p:txBody>
        </p:sp>
        <p:sp>
          <p:nvSpPr>
            <p:cNvPr id="1726" name="object 1726" descr=""/>
            <p:cNvSpPr/>
            <p:nvPr/>
          </p:nvSpPr>
          <p:spPr>
            <a:xfrm>
              <a:off x="5845742" y="7460370"/>
              <a:ext cx="5715" cy="0"/>
            </a:xfrm>
            <a:custGeom>
              <a:avLst/>
              <a:gdLst/>
              <a:ahLst/>
              <a:cxnLst/>
              <a:rect l="l" t="t" r="r" b="b"/>
              <a:pathLst>
                <a:path w="5714" h="0">
                  <a:moveTo>
                    <a:pt x="5473" y="0"/>
                  </a:moveTo>
                  <a:lnTo>
                    <a:pt x="0" y="0"/>
                  </a:lnTo>
                </a:path>
              </a:pathLst>
            </a:custGeom>
            <a:ln w="6134">
              <a:solidFill>
                <a:srgbClr val="050100"/>
              </a:solidFill>
            </a:ln>
          </p:spPr>
          <p:txBody>
            <a:bodyPr wrap="square" lIns="0" tIns="0" rIns="0" bIns="0" rtlCol="0"/>
            <a:lstStyle/>
            <a:p/>
          </p:txBody>
        </p:sp>
        <p:sp>
          <p:nvSpPr>
            <p:cNvPr id="1727" name="object 1727" descr=""/>
            <p:cNvSpPr/>
            <p:nvPr/>
          </p:nvSpPr>
          <p:spPr>
            <a:xfrm>
              <a:off x="5851216" y="7460363"/>
              <a:ext cx="6350" cy="1270"/>
            </a:xfrm>
            <a:custGeom>
              <a:avLst/>
              <a:gdLst/>
              <a:ahLst/>
              <a:cxnLst/>
              <a:rect l="l" t="t" r="r" b="b"/>
              <a:pathLst>
                <a:path w="6350" h="1270">
                  <a:moveTo>
                    <a:pt x="5841" y="774"/>
                  </a:moveTo>
                  <a:lnTo>
                    <a:pt x="0" y="0"/>
                  </a:lnTo>
                </a:path>
              </a:pathLst>
            </a:custGeom>
            <a:ln w="6134">
              <a:solidFill>
                <a:srgbClr val="050100"/>
              </a:solidFill>
            </a:ln>
          </p:spPr>
          <p:txBody>
            <a:bodyPr wrap="square" lIns="0" tIns="0" rIns="0" bIns="0" rtlCol="0"/>
            <a:lstStyle/>
            <a:p/>
          </p:txBody>
        </p:sp>
        <p:sp>
          <p:nvSpPr>
            <p:cNvPr id="1728" name="object 1728" descr=""/>
            <p:cNvSpPr/>
            <p:nvPr/>
          </p:nvSpPr>
          <p:spPr>
            <a:xfrm>
              <a:off x="5857062" y="7461139"/>
              <a:ext cx="3810" cy="1905"/>
            </a:xfrm>
            <a:custGeom>
              <a:avLst/>
              <a:gdLst/>
              <a:ahLst/>
              <a:cxnLst/>
              <a:rect l="l" t="t" r="r" b="b"/>
              <a:pathLst>
                <a:path w="3810" h="1904">
                  <a:moveTo>
                    <a:pt x="3276" y="1524"/>
                  </a:moveTo>
                  <a:lnTo>
                    <a:pt x="0" y="0"/>
                  </a:lnTo>
                </a:path>
              </a:pathLst>
            </a:custGeom>
            <a:ln w="6134">
              <a:solidFill>
                <a:srgbClr val="050100"/>
              </a:solidFill>
            </a:ln>
          </p:spPr>
          <p:txBody>
            <a:bodyPr wrap="square" lIns="0" tIns="0" rIns="0" bIns="0" rtlCol="0"/>
            <a:lstStyle/>
            <a:p/>
          </p:txBody>
        </p:sp>
        <p:sp>
          <p:nvSpPr>
            <p:cNvPr id="1729" name="object 1729" descr=""/>
            <p:cNvSpPr/>
            <p:nvPr/>
          </p:nvSpPr>
          <p:spPr>
            <a:xfrm>
              <a:off x="5860336" y="7462665"/>
              <a:ext cx="2540" cy="1905"/>
            </a:xfrm>
            <a:custGeom>
              <a:avLst/>
              <a:gdLst/>
              <a:ahLst/>
              <a:cxnLst/>
              <a:rect l="l" t="t" r="r" b="b"/>
              <a:pathLst>
                <a:path w="2539" h="1904">
                  <a:moveTo>
                    <a:pt x="2197" y="1536"/>
                  </a:moveTo>
                  <a:lnTo>
                    <a:pt x="0" y="0"/>
                  </a:lnTo>
                </a:path>
              </a:pathLst>
            </a:custGeom>
            <a:ln w="6134">
              <a:solidFill>
                <a:srgbClr val="050100"/>
              </a:solidFill>
            </a:ln>
          </p:spPr>
          <p:txBody>
            <a:bodyPr wrap="square" lIns="0" tIns="0" rIns="0" bIns="0" rtlCol="0"/>
            <a:lstStyle/>
            <a:p/>
          </p:txBody>
        </p:sp>
        <p:sp>
          <p:nvSpPr>
            <p:cNvPr id="1730" name="object 1730" descr=""/>
            <p:cNvSpPr/>
            <p:nvPr/>
          </p:nvSpPr>
          <p:spPr>
            <a:xfrm>
              <a:off x="5862533" y="7464203"/>
              <a:ext cx="1270" cy="1905"/>
            </a:xfrm>
            <a:custGeom>
              <a:avLst/>
              <a:gdLst/>
              <a:ahLst/>
              <a:cxnLst/>
              <a:rect l="l" t="t" r="r" b="b"/>
              <a:pathLst>
                <a:path w="1270" h="1904">
                  <a:moveTo>
                    <a:pt x="1092" y="1523"/>
                  </a:moveTo>
                  <a:lnTo>
                    <a:pt x="0" y="0"/>
                  </a:lnTo>
                </a:path>
              </a:pathLst>
            </a:custGeom>
            <a:ln w="6134">
              <a:solidFill>
                <a:srgbClr val="050100"/>
              </a:solidFill>
            </a:ln>
          </p:spPr>
          <p:txBody>
            <a:bodyPr wrap="square" lIns="0" tIns="0" rIns="0" bIns="0" rtlCol="0"/>
            <a:lstStyle/>
            <a:p/>
          </p:txBody>
        </p:sp>
        <p:sp>
          <p:nvSpPr>
            <p:cNvPr id="1731" name="object 1731" descr=""/>
            <p:cNvSpPr/>
            <p:nvPr/>
          </p:nvSpPr>
          <p:spPr>
            <a:xfrm>
              <a:off x="5863624" y="7465729"/>
              <a:ext cx="1270" cy="3175"/>
            </a:xfrm>
            <a:custGeom>
              <a:avLst/>
              <a:gdLst/>
              <a:ahLst/>
              <a:cxnLst/>
              <a:rect l="l" t="t" r="r" b="b"/>
              <a:pathLst>
                <a:path w="1270" h="3175">
                  <a:moveTo>
                    <a:pt x="1092" y="2552"/>
                  </a:moveTo>
                  <a:lnTo>
                    <a:pt x="0" y="0"/>
                  </a:lnTo>
                </a:path>
              </a:pathLst>
            </a:custGeom>
            <a:ln w="6134">
              <a:solidFill>
                <a:srgbClr val="050100"/>
              </a:solidFill>
            </a:ln>
          </p:spPr>
          <p:txBody>
            <a:bodyPr wrap="square" lIns="0" tIns="0" rIns="0" bIns="0" rtlCol="0"/>
            <a:lstStyle/>
            <a:p/>
          </p:txBody>
        </p:sp>
        <p:sp>
          <p:nvSpPr>
            <p:cNvPr id="1732" name="object 1732" descr=""/>
            <p:cNvSpPr/>
            <p:nvPr/>
          </p:nvSpPr>
          <p:spPr>
            <a:xfrm>
              <a:off x="5864716" y="7468277"/>
              <a:ext cx="0" cy="2540"/>
            </a:xfrm>
            <a:custGeom>
              <a:avLst/>
              <a:gdLst/>
              <a:ahLst/>
              <a:cxnLst/>
              <a:rect l="l" t="t" r="r" b="b"/>
              <a:pathLst>
                <a:path w="0" h="2540">
                  <a:moveTo>
                    <a:pt x="0" y="2311"/>
                  </a:moveTo>
                  <a:lnTo>
                    <a:pt x="0" y="0"/>
                  </a:lnTo>
                </a:path>
              </a:pathLst>
            </a:custGeom>
            <a:ln w="6134">
              <a:solidFill>
                <a:srgbClr val="050100"/>
              </a:solidFill>
            </a:ln>
          </p:spPr>
          <p:txBody>
            <a:bodyPr wrap="square" lIns="0" tIns="0" rIns="0" bIns="0" rtlCol="0"/>
            <a:lstStyle/>
            <a:p/>
          </p:txBody>
        </p:sp>
        <p:sp>
          <p:nvSpPr>
            <p:cNvPr id="1733" name="object 1733" descr=""/>
            <p:cNvSpPr/>
            <p:nvPr/>
          </p:nvSpPr>
          <p:spPr>
            <a:xfrm>
              <a:off x="5863625" y="7470584"/>
              <a:ext cx="1270" cy="2540"/>
            </a:xfrm>
            <a:custGeom>
              <a:avLst/>
              <a:gdLst/>
              <a:ahLst/>
              <a:cxnLst/>
              <a:rect l="l" t="t" r="r" b="b"/>
              <a:pathLst>
                <a:path w="1270" h="2540">
                  <a:moveTo>
                    <a:pt x="0" y="2298"/>
                  </a:moveTo>
                  <a:lnTo>
                    <a:pt x="1092" y="0"/>
                  </a:lnTo>
                </a:path>
              </a:pathLst>
            </a:custGeom>
            <a:ln w="6134">
              <a:solidFill>
                <a:srgbClr val="050100"/>
              </a:solidFill>
            </a:ln>
          </p:spPr>
          <p:txBody>
            <a:bodyPr wrap="square" lIns="0" tIns="0" rIns="0" bIns="0" rtlCol="0"/>
            <a:lstStyle/>
            <a:p/>
          </p:txBody>
        </p:sp>
        <p:sp>
          <p:nvSpPr>
            <p:cNvPr id="1734" name="object 1734" descr=""/>
            <p:cNvSpPr/>
            <p:nvPr/>
          </p:nvSpPr>
          <p:spPr>
            <a:xfrm>
              <a:off x="5862533" y="7472878"/>
              <a:ext cx="1270" cy="1905"/>
            </a:xfrm>
            <a:custGeom>
              <a:avLst/>
              <a:gdLst/>
              <a:ahLst/>
              <a:cxnLst/>
              <a:rect l="l" t="t" r="r" b="b"/>
              <a:pathLst>
                <a:path w="1270" h="1904">
                  <a:moveTo>
                    <a:pt x="0" y="1790"/>
                  </a:moveTo>
                  <a:lnTo>
                    <a:pt x="1092" y="0"/>
                  </a:lnTo>
                </a:path>
              </a:pathLst>
            </a:custGeom>
            <a:ln w="6134">
              <a:solidFill>
                <a:srgbClr val="050100"/>
              </a:solidFill>
            </a:ln>
          </p:spPr>
          <p:txBody>
            <a:bodyPr wrap="square" lIns="0" tIns="0" rIns="0" bIns="0" rtlCol="0"/>
            <a:lstStyle/>
            <a:p/>
          </p:txBody>
        </p:sp>
        <p:sp>
          <p:nvSpPr>
            <p:cNvPr id="1735" name="object 1735" descr=""/>
            <p:cNvSpPr/>
            <p:nvPr/>
          </p:nvSpPr>
          <p:spPr>
            <a:xfrm>
              <a:off x="5860338" y="7474670"/>
              <a:ext cx="2540" cy="1905"/>
            </a:xfrm>
            <a:custGeom>
              <a:avLst/>
              <a:gdLst/>
              <a:ahLst/>
              <a:cxnLst/>
              <a:rect l="l" t="t" r="r" b="b"/>
              <a:pathLst>
                <a:path w="2539" h="1904">
                  <a:moveTo>
                    <a:pt x="0" y="1536"/>
                  </a:moveTo>
                  <a:lnTo>
                    <a:pt x="2197" y="0"/>
                  </a:lnTo>
                </a:path>
              </a:pathLst>
            </a:custGeom>
            <a:ln w="6134">
              <a:solidFill>
                <a:srgbClr val="050100"/>
              </a:solidFill>
            </a:ln>
          </p:spPr>
          <p:txBody>
            <a:bodyPr wrap="square" lIns="0" tIns="0" rIns="0" bIns="0" rtlCol="0"/>
            <a:lstStyle/>
            <a:p/>
          </p:txBody>
        </p:sp>
        <p:sp>
          <p:nvSpPr>
            <p:cNvPr id="1736" name="object 1736" descr=""/>
            <p:cNvSpPr/>
            <p:nvPr/>
          </p:nvSpPr>
          <p:spPr>
            <a:xfrm>
              <a:off x="5857058" y="7476208"/>
              <a:ext cx="3810" cy="1905"/>
            </a:xfrm>
            <a:custGeom>
              <a:avLst/>
              <a:gdLst/>
              <a:ahLst/>
              <a:cxnLst/>
              <a:rect l="l" t="t" r="r" b="b"/>
              <a:pathLst>
                <a:path w="3810" h="1904">
                  <a:moveTo>
                    <a:pt x="0" y="1523"/>
                  </a:moveTo>
                  <a:lnTo>
                    <a:pt x="3276" y="0"/>
                  </a:lnTo>
                </a:path>
              </a:pathLst>
            </a:custGeom>
            <a:ln w="6134">
              <a:solidFill>
                <a:srgbClr val="050100"/>
              </a:solidFill>
            </a:ln>
          </p:spPr>
          <p:txBody>
            <a:bodyPr wrap="square" lIns="0" tIns="0" rIns="0" bIns="0" rtlCol="0"/>
            <a:lstStyle/>
            <a:p/>
          </p:txBody>
        </p:sp>
        <p:sp>
          <p:nvSpPr>
            <p:cNvPr id="1737" name="object 1737" descr=""/>
            <p:cNvSpPr/>
            <p:nvPr/>
          </p:nvSpPr>
          <p:spPr>
            <a:xfrm>
              <a:off x="5851216" y="7477727"/>
              <a:ext cx="6350" cy="1270"/>
            </a:xfrm>
            <a:custGeom>
              <a:avLst/>
              <a:gdLst/>
              <a:ahLst/>
              <a:cxnLst/>
              <a:rect l="l" t="t" r="r" b="b"/>
              <a:pathLst>
                <a:path w="6350" h="1270">
                  <a:moveTo>
                    <a:pt x="0" y="774"/>
                  </a:moveTo>
                  <a:lnTo>
                    <a:pt x="5842" y="0"/>
                  </a:lnTo>
                </a:path>
              </a:pathLst>
            </a:custGeom>
            <a:ln w="6134">
              <a:solidFill>
                <a:srgbClr val="050100"/>
              </a:solidFill>
            </a:ln>
          </p:spPr>
          <p:txBody>
            <a:bodyPr wrap="square" lIns="0" tIns="0" rIns="0" bIns="0" rtlCol="0"/>
            <a:lstStyle/>
            <a:p/>
          </p:txBody>
        </p:sp>
        <p:sp>
          <p:nvSpPr>
            <p:cNvPr id="1738" name="object 1738" descr=""/>
            <p:cNvSpPr/>
            <p:nvPr/>
          </p:nvSpPr>
          <p:spPr>
            <a:xfrm>
              <a:off x="5845746" y="7478501"/>
              <a:ext cx="5715" cy="0"/>
            </a:xfrm>
            <a:custGeom>
              <a:avLst/>
              <a:gdLst/>
              <a:ahLst/>
              <a:cxnLst/>
              <a:rect l="l" t="t" r="r" b="b"/>
              <a:pathLst>
                <a:path w="5714" h="0">
                  <a:moveTo>
                    <a:pt x="0" y="0"/>
                  </a:moveTo>
                  <a:lnTo>
                    <a:pt x="5473" y="0"/>
                  </a:lnTo>
                </a:path>
              </a:pathLst>
            </a:custGeom>
            <a:ln w="6134">
              <a:solidFill>
                <a:srgbClr val="050100"/>
              </a:solidFill>
            </a:ln>
          </p:spPr>
          <p:txBody>
            <a:bodyPr wrap="square" lIns="0" tIns="0" rIns="0" bIns="0" rtlCol="0"/>
            <a:lstStyle/>
            <a:p/>
          </p:txBody>
        </p:sp>
        <p:sp>
          <p:nvSpPr>
            <p:cNvPr id="1739" name="object 1739" descr=""/>
            <p:cNvSpPr/>
            <p:nvPr/>
          </p:nvSpPr>
          <p:spPr>
            <a:xfrm>
              <a:off x="5839912" y="7477732"/>
              <a:ext cx="6350" cy="1270"/>
            </a:xfrm>
            <a:custGeom>
              <a:avLst/>
              <a:gdLst/>
              <a:ahLst/>
              <a:cxnLst/>
              <a:rect l="l" t="t" r="r" b="b"/>
              <a:pathLst>
                <a:path w="6350" h="1270">
                  <a:moveTo>
                    <a:pt x="0" y="0"/>
                  </a:moveTo>
                  <a:lnTo>
                    <a:pt x="5829" y="774"/>
                  </a:lnTo>
                </a:path>
              </a:pathLst>
            </a:custGeom>
            <a:ln w="6134">
              <a:solidFill>
                <a:srgbClr val="050100"/>
              </a:solidFill>
            </a:ln>
          </p:spPr>
          <p:txBody>
            <a:bodyPr wrap="square" lIns="0" tIns="0" rIns="0" bIns="0" rtlCol="0"/>
            <a:lstStyle/>
            <a:p/>
          </p:txBody>
        </p:sp>
        <p:sp>
          <p:nvSpPr>
            <p:cNvPr id="1740" name="object 1740" descr=""/>
            <p:cNvSpPr/>
            <p:nvPr/>
          </p:nvSpPr>
          <p:spPr>
            <a:xfrm>
              <a:off x="5836625" y="7476207"/>
              <a:ext cx="3810" cy="1905"/>
            </a:xfrm>
            <a:custGeom>
              <a:avLst/>
              <a:gdLst/>
              <a:ahLst/>
              <a:cxnLst/>
              <a:rect l="l" t="t" r="r" b="b"/>
              <a:pathLst>
                <a:path w="3810" h="1904">
                  <a:moveTo>
                    <a:pt x="0" y="0"/>
                  </a:moveTo>
                  <a:lnTo>
                    <a:pt x="3289" y="1524"/>
                  </a:lnTo>
                </a:path>
              </a:pathLst>
            </a:custGeom>
            <a:ln w="6134">
              <a:solidFill>
                <a:srgbClr val="050100"/>
              </a:solidFill>
            </a:ln>
          </p:spPr>
          <p:txBody>
            <a:bodyPr wrap="square" lIns="0" tIns="0" rIns="0" bIns="0" rtlCol="0"/>
            <a:lstStyle/>
            <a:p/>
          </p:txBody>
        </p:sp>
        <p:sp>
          <p:nvSpPr>
            <p:cNvPr id="1741" name="object 1741" descr=""/>
            <p:cNvSpPr/>
            <p:nvPr/>
          </p:nvSpPr>
          <p:spPr>
            <a:xfrm>
              <a:off x="5834436" y="7474669"/>
              <a:ext cx="2540" cy="1905"/>
            </a:xfrm>
            <a:custGeom>
              <a:avLst/>
              <a:gdLst/>
              <a:ahLst/>
              <a:cxnLst/>
              <a:rect l="l" t="t" r="r" b="b"/>
              <a:pathLst>
                <a:path w="2539" h="1904">
                  <a:moveTo>
                    <a:pt x="0" y="0"/>
                  </a:moveTo>
                  <a:lnTo>
                    <a:pt x="2184" y="1536"/>
                  </a:lnTo>
                </a:path>
              </a:pathLst>
            </a:custGeom>
            <a:ln w="6134">
              <a:solidFill>
                <a:srgbClr val="050100"/>
              </a:solidFill>
            </a:ln>
          </p:spPr>
          <p:txBody>
            <a:bodyPr wrap="square" lIns="0" tIns="0" rIns="0" bIns="0" rtlCol="0"/>
            <a:lstStyle/>
            <a:p/>
          </p:txBody>
        </p:sp>
        <p:sp>
          <p:nvSpPr>
            <p:cNvPr id="1742" name="object 1742" descr=""/>
            <p:cNvSpPr/>
            <p:nvPr/>
          </p:nvSpPr>
          <p:spPr>
            <a:xfrm>
              <a:off x="5833345" y="7472883"/>
              <a:ext cx="1270" cy="1905"/>
            </a:xfrm>
            <a:custGeom>
              <a:avLst/>
              <a:gdLst/>
              <a:ahLst/>
              <a:cxnLst/>
              <a:rect l="l" t="t" r="r" b="b"/>
              <a:pathLst>
                <a:path w="1270" h="1904">
                  <a:moveTo>
                    <a:pt x="0" y="0"/>
                  </a:moveTo>
                  <a:lnTo>
                    <a:pt x="1092" y="1790"/>
                  </a:lnTo>
                </a:path>
              </a:pathLst>
            </a:custGeom>
            <a:ln w="6134">
              <a:solidFill>
                <a:srgbClr val="050100"/>
              </a:solidFill>
            </a:ln>
          </p:spPr>
          <p:txBody>
            <a:bodyPr wrap="square" lIns="0" tIns="0" rIns="0" bIns="0" rtlCol="0"/>
            <a:lstStyle/>
            <a:p/>
          </p:txBody>
        </p:sp>
        <p:sp>
          <p:nvSpPr>
            <p:cNvPr id="1743" name="object 1743" descr=""/>
            <p:cNvSpPr/>
            <p:nvPr/>
          </p:nvSpPr>
          <p:spPr>
            <a:xfrm>
              <a:off x="5831880" y="7470588"/>
              <a:ext cx="1905" cy="2540"/>
            </a:xfrm>
            <a:custGeom>
              <a:avLst/>
              <a:gdLst/>
              <a:ahLst/>
              <a:cxnLst/>
              <a:rect l="l" t="t" r="r" b="b"/>
              <a:pathLst>
                <a:path w="1904" h="2540">
                  <a:moveTo>
                    <a:pt x="0" y="0"/>
                  </a:moveTo>
                  <a:lnTo>
                    <a:pt x="1460" y="2298"/>
                  </a:lnTo>
                </a:path>
              </a:pathLst>
            </a:custGeom>
            <a:ln w="6134">
              <a:solidFill>
                <a:srgbClr val="050100"/>
              </a:solidFill>
            </a:ln>
          </p:spPr>
          <p:txBody>
            <a:bodyPr wrap="square" lIns="0" tIns="0" rIns="0" bIns="0" rtlCol="0"/>
            <a:lstStyle/>
            <a:p/>
          </p:txBody>
        </p:sp>
        <p:sp>
          <p:nvSpPr>
            <p:cNvPr id="1744" name="object 1744" descr=""/>
            <p:cNvSpPr/>
            <p:nvPr/>
          </p:nvSpPr>
          <p:spPr>
            <a:xfrm>
              <a:off x="5831880" y="7468282"/>
              <a:ext cx="0" cy="2540"/>
            </a:xfrm>
            <a:custGeom>
              <a:avLst/>
              <a:gdLst/>
              <a:ahLst/>
              <a:cxnLst/>
              <a:rect l="l" t="t" r="r" b="b"/>
              <a:pathLst>
                <a:path w="0" h="2540">
                  <a:moveTo>
                    <a:pt x="0" y="0"/>
                  </a:moveTo>
                  <a:lnTo>
                    <a:pt x="0" y="2311"/>
                  </a:lnTo>
                </a:path>
              </a:pathLst>
            </a:custGeom>
            <a:ln w="6134">
              <a:solidFill>
                <a:srgbClr val="050100"/>
              </a:solidFill>
            </a:ln>
          </p:spPr>
          <p:txBody>
            <a:bodyPr wrap="square" lIns="0" tIns="0" rIns="0" bIns="0" rtlCol="0"/>
            <a:lstStyle/>
            <a:p/>
          </p:txBody>
        </p:sp>
        <p:sp>
          <p:nvSpPr>
            <p:cNvPr id="1745" name="object 1745" descr=""/>
            <p:cNvSpPr/>
            <p:nvPr/>
          </p:nvSpPr>
          <p:spPr>
            <a:xfrm>
              <a:off x="5848301" y="7490465"/>
              <a:ext cx="0" cy="10160"/>
            </a:xfrm>
            <a:custGeom>
              <a:avLst/>
              <a:gdLst/>
              <a:ahLst/>
              <a:cxnLst/>
              <a:rect l="l" t="t" r="r" b="b"/>
              <a:pathLst>
                <a:path w="0" h="10159">
                  <a:moveTo>
                    <a:pt x="0" y="9702"/>
                  </a:moveTo>
                  <a:lnTo>
                    <a:pt x="0" y="0"/>
                  </a:lnTo>
                </a:path>
              </a:pathLst>
            </a:custGeom>
            <a:ln w="6134">
              <a:solidFill>
                <a:srgbClr val="050100"/>
              </a:solidFill>
            </a:ln>
          </p:spPr>
          <p:txBody>
            <a:bodyPr wrap="square" lIns="0" tIns="0" rIns="0" bIns="0" rtlCol="0"/>
            <a:lstStyle/>
            <a:p/>
          </p:txBody>
        </p:sp>
        <p:sp>
          <p:nvSpPr>
            <p:cNvPr id="1746" name="object 1746" descr=""/>
            <p:cNvSpPr/>
            <p:nvPr/>
          </p:nvSpPr>
          <p:spPr>
            <a:xfrm>
              <a:off x="5761830" y="7465727"/>
              <a:ext cx="1905" cy="3175"/>
            </a:xfrm>
            <a:custGeom>
              <a:avLst/>
              <a:gdLst/>
              <a:ahLst/>
              <a:cxnLst/>
              <a:rect l="l" t="t" r="r" b="b"/>
              <a:pathLst>
                <a:path w="1904" h="3175">
                  <a:moveTo>
                    <a:pt x="1460" y="0"/>
                  </a:moveTo>
                  <a:lnTo>
                    <a:pt x="0" y="2552"/>
                  </a:lnTo>
                </a:path>
              </a:pathLst>
            </a:custGeom>
            <a:ln w="6134">
              <a:solidFill>
                <a:srgbClr val="050100"/>
              </a:solidFill>
            </a:ln>
          </p:spPr>
          <p:txBody>
            <a:bodyPr wrap="square" lIns="0" tIns="0" rIns="0" bIns="0" rtlCol="0"/>
            <a:lstStyle/>
            <a:p/>
          </p:txBody>
        </p:sp>
        <p:sp>
          <p:nvSpPr>
            <p:cNvPr id="1747" name="object 1747" descr=""/>
            <p:cNvSpPr/>
            <p:nvPr/>
          </p:nvSpPr>
          <p:spPr>
            <a:xfrm>
              <a:off x="5763289" y="7464201"/>
              <a:ext cx="1270" cy="1905"/>
            </a:xfrm>
            <a:custGeom>
              <a:avLst/>
              <a:gdLst/>
              <a:ahLst/>
              <a:cxnLst/>
              <a:rect l="l" t="t" r="r" b="b"/>
              <a:pathLst>
                <a:path w="1270" h="1904">
                  <a:moveTo>
                    <a:pt x="1092" y="0"/>
                  </a:moveTo>
                  <a:lnTo>
                    <a:pt x="0" y="1524"/>
                  </a:lnTo>
                </a:path>
              </a:pathLst>
            </a:custGeom>
            <a:ln w="6134">
              <a:solidFill>
                <a:srgbClr val="050100"/>
              </a:solidFill>
            </a:ln>
          </p:spPr>
          <p:txBody>
            <a:bodyPr wrap="square" lIns="0" tIns="0" rIns="0" bIns="0" rtlCol="0"/>
            <a:lstStyle/>
            <a:p/>
          </p:txBody>
        </p:sp>
        <p:sp>
          <p:nvSpPr>
            <p:cNvPr id="1748" name="object 1748" descr=""/>
            <p:cNvSpPr/>
            <p:nvPr/>
          </p:nvSpPr>
          <p:spPr>
            <a:xfrm>
              <a:off x="5764386" y="7462663"/>
              <a:ext cx="2540" cy="1905"/>
            </a:xfrm>
            <a:custGeom>
              <a:avLst/>
              <a:gdLst/>
              <a:ahLst/>
              <a:cxnLst/>
              <a:rect l="l" t="t" r="r" b="b"/>
              <a:pathLst>
                <a:path w="2539" h="1904">
                  <a:moveTo>
                    <a:pt x="2184" y="0"/>
                  </a:moveTo>
                  <a:lnTo>
                    <a:pt x="0" y="1536"/>
                  </a:lnTo>
                </a:path>
              </a:pathLst>
            </a:custGeom>
            <a:ln w="6134">
              <a:solidFill>
                <a:srgbClr val="050100"/>
              </a:solidFill>
            </a:ln>
          </p:spPr>
          <p:txBody>
            <a:bodyPr wrap="square" lIns="0" tIns="0" rIns="0" bIns="0" rtlCol="0"/>
            <a:lstStyle/>
            <a:p/>
          </p:txBody>
        </p:sp>
        <p:sp>
          <p:nvSpPr>
            <p:cNvPr id="1749" name="object 1749" descr=""/>
            <p:cNvSpPr/>
            <p:nvPr/>
          </p:nvSpPr>
          <p:spPr>
            <a:xfrm>
              <a:off x="5766568" y="7461138"/>
              <a:ext cx="3810" cy="1905"/>
            </a:xfrm>
            <a:custGeom>
              <a:avLst/>
              <a:gdLst/>
              <a:ahLst/>
              <a:cxnLst/>
              <a:rect l="l" t="t" r="r" b="b"/>
              <a:pathLst>
                <a:path w="3810" h="1904">
                  <a:moveTo>
                    <a:pt x="3289" y="0"/>
                  </a:moveTo>
                  <a:lnTo>
                    <a:pt x="0" y="1523"/>
                  </a:lnTo>
                </a:path>
              </a:pathLst>
            </a:custGeom>
            <a:ln w="6134">
              <a:solidFill>
                <a:srgbClr val="050100"/>
              </a:solidFill>
            </a:ln>
          </p:spPr>
          <p:txBody>
            <a:bodyPr wrap="square" lIns="0" tIns="0" rIns="0" bIns="0" rtlCol="0"/>
            <a:lstStyle/>
            <a:p/>
          </p:txBody>
        </p:sp>
        <p:sp>
          <p:nvSpPr>
            <p:cNvPr id="1750" name="object 1750" descr=""/>
            <p:cNvSpPr/>
            <p:nvPr/>
          </p:nvSpPr>
          <p:spPr>
            <a:xfrm>
              <a:off x="5769862" y="7460370"/>
              <a:ext cx="6350" cy="1270"/>
            </a:xfrm>
            <a:custGeom>
              <a:avLst/>
              <a:gdLst/>
              <a:ahLst/>
              <a:cxnLst/>
              <a:rect l="l" t="t" r="r" b="b"/>
              <a:pathLst>
                <a:path w="6350" h="1270">
                  <a:moveTo>
                    <a:pt x="5829" y="0"/>
                  </a:moveTo>
                  <a:lnTo>
                    <a:pt x="0" y="774"/>
                  </a:lnTo>
                </a:path>
              </a:pathLst>
            </a:custGeom>
            <a:ln w="6134">
              <a:solidFill>
                <a:srgbClr val="050100"/>
              </a:solidFill>
            </a:ln>
          </p:spPr>
          <p:txBody>
            <a:bodyPr wrap="square" lIns="0" tIns="0" rIns="0" bIns="0" rtlCol="0"/>
            <a:lstStyle/>
            <a:p/>
          </p:txBody>
        </p:sp>
        <p:sp>
          <p:nvSpPr>
            <p:cNvPr id="1751" name="object 1751" descr=""/>
            <p:cNvSpPr/>
            <p:nvPr/>
          </p:nvSpPr>
          <p:spPr>
            <a:xfrm>
              <a:off x="5775694" y="7460370"/>
              <a:ext cx="5715" cy="0"/>
            </a:xfrm>
            <a:custGeom>
              <a:avLst/>
              <a:gdLst/>
              <a:ahLst/>
              <a:cxnLst/>
              <a:rect l="l" t="t" r="r" b="b"/>
              <a:pathLst>
                <a:path w="5714" h="0">
                  <a:moveTo>
                    <a:pt x="5473" y="0"/>
                  </a:moveTo>
                  <a:lnTo>
                    <a:pt x="0" y="0"/>
                  </a:lnTo>
                </a:path>
              </a:pathLst>
            </a:custGeom>
            <a:ln w="6134">
              <a:solidFill>
                <a:srgbClr val="050100"/>
              </a:solidFill>
            </a:ln>
          </p:spPr>
          <p:txBody>
            <a:bodyPr wrap="square" lIns="0" tIns="0" rIns="0" bIns="0" rtlCol="0"/>
            <a:lstStyle/>
            <a:p/>
          </p:txBody>
        </p:sp>
        <p:sp>
          <p:nvSpPr>
            <p:cNvPr id="1752" name="object 1752" descr=""/>
            <p:cNvSpPr/>
            <p:nvPr/>
          </p:nvSpPr>
          <p:spPr>
            <a:xfrm>
              <a:off x="5781174" y="7460363"/>
              <a:ext cx="6350" cy="1270"/>
            </a:xfrm>
            <a:custGeom>
              <a:avLst/>
              <a:gdLst/>
              <a:ahLst/>
              <a:cxnLst/>
              <a:rect l="l" t="t" r="r" b="b"/>
              <a:pathLst>
                <a:path w="6350" h="1270">
                  <a:moveTo>
                    <a:pt x="5829" y="774"/>
                  </a:moveTo>
                  <a:lnTo>
                    <a:pt x="0" y="0"/>
                  </a:lnTo>
                </a:path>
              </a:pathLst>
            </a:custGeom>
            <a:ln w="6134">
              <a:solidFill>
                <a:srgbClr val="050100"/>
              </a:solidFill>
            </a:ln>
          </p:spPr>
          <p:txBody>
            <a:bodyPr wrap="square" lIns="0" tIns="0" rIns="0" bIns="0" rtlCol="0"/>
            <a:lstStyle/>
            <a:p/>
          </p:txBody>
        </p:sp>
        <p:sp>
          <p:nvSpPr>
            <p:cNvPr id="1753" name="object 1753" descr=""/>
            <p:cNvSpPr/>
            <p:nvPr/>
          </p:nvSpPr>
          <p:spPr>
            <a:xfrm>
              <a:off x="5787000" y="7461139"/>
              <a:ext cx="3810" cy="1905"/>
            </a:xfrm>
            <a:custGeom>
              <a:avLst/>
              <a:gdLst/>
              <a:ahLst/>
              <a:cxnLst/>
              <a:rect l="l" t="t" r="r" b="b"/>
              <a:pathLst>
                <a:path w="3810" h="1904">
                  <a:moveTo>
                    <a:pt x="3289" y="1524"/>
                  </a:moveTo>
                  <a:lnTo>
                    <a:pt x="0" y="0"/>
                  </a:lnTo>
                </a:path>
              </a:pathLst>
            </a:custGeom>
            <a:ln w="6134">
              <a:solidFill>
                <a:srgbClr val="050100"/>
              </a:solidFill>
            </a:ln>
          </p:spPr>
          <p:txBody>
            <a:bodyPr wrap="square" lIns="0" tIns="0" rIns="0" bIns="0" rtlCol="0"/>
            <a:lstStyle/>
            <a:p/>
          </p:txBody>
        </p:sp>
        <p:sp>
          <p:nvSpPr>
            <p:cNvPr id="1754" name="object 1754" descr=""/>
            <p:cNvSpPr/>
            <p:nvPr/>
          </p:nvSpPr>
          <p:spPr>
            <a:xfrm>
              <a:off x="5790294" y="7462665"/>
              <a:ext cx="2540" cy="1905"/>
            </a:xfrm>
            <a:custGeom>
              <a:avLst/>
              <a:gdLst/>
              <a:ahLst/>
              <a:cxnLst/>
              <a:rect l="l" t="t" r="r" b="b"/>
              <a:pathLst>
                <a:path w="2539" h="1904">
                  <a:moveTo>
                    <a:pt x="2184" y="1536"/>
                  </a:moveTo>
                  <a:lnTo>
                    <a:pt x="0" y="0"/>
                  </a:lnTo>
                </a:path>
              </a:pathLst>
            </a:custGeom>
            <a:ln w="6134">
              <a:solidFill>
                <a:srgbClr val="050100"/>
              </a:solidFill>
            </a:ln>
          </p:spPr>
          <p:txBody>
            <a:bodyPr wrap="square" lIns="0" tIns="0" rIns="0" bIns="0" rtlCol="0"/>
            <a:lstStyle/>
            <a:p/>
          </p:txBody>
        </p:sp>
        <p:sp>
          <p:nvSpPr>
            <p:cNvPr id="1755" name="object 1755" descr=""/>
            <p:cNvSpPr/>
            <p:nvPr/>
          </p:nvSpPr>
          <p:spPr>
            <a:xfrm>
              <a:off x="5792477" y="7464203"/>
              <a:ext cx="1270" cy="1905"/>
            </a:xfrm>
            <a:custGeom>
              <a:avLst/>
              <a:gdLst/>
              <a:ahLst/>
              <a:cxnLst/>
              <a:rect l="l" t="t" r="r" b="b"/>
              <a:pathLst>
                <a:path w="1270" h="1904">
                  <a:moveTo>
                    <a:pt x="1092" y="1523"/>
                  </a:moveTo>
                  <a:lnTo>
                    <a:pt x="0" y="0"/>
                  </a:lnTo>
                </a:path>
              </a:pathLst>
            </a:custGeom>
            <a:ln w="6134">
              <a:solidFill>
                <a:srgbClr val="050100"/>
              </a:solidFill>
            </a:ln>
          </p:spPr>
          <p:txBody>
            <a:bodyPr wrap="square" lIns="0" tIns="0" rIns="0" bIns="0" rtlCol="0"/>
            <a:lstStyle/>
            <a:p/>
          </p:txBody>
        </p:sp>
        <p:sp>
          <p:nvSpPr>
            <p:cNvPr id="1756" name="object 1756" descr=""/>
            <p:cNvSpPr/>
            <p:nvPr/>
          </p:nvSpPr>
          <p:spPr>
            <a:xfrm>
              <a:off x="5793576" y="7465729"/>
              <a:ext cx="1270" cy="3175"/>
            </a:xfrm>
            <a:custGeom>
              <a:avLst/>
              <a:gdLst/>
              <a:ahLst/>
              <a:cxnLst/>
              <a:rect l="l" t="t" r="r" b="b"/>
              <a:pathLst>
                <a:path w="1270" h="3175">
                  <a:moveTo>
                    <a:pt x="1092" y="2552"/>
                  </a:moveTo>
                  <a:lnTo>
                    <a:pt x="0" y="0"/>
                  </a:lnTo>
                </a:path>
              </a:pathLst>
            </a:custGeom>
            <a:ln w="6134">
              <a:solidFill>
                <a:srgbClr val="050100"/>
              </a:solidFill>
            </a:ln>
          </p:spPr>
          <p:txBody>
            <a:bodyPr wrap="square" lIns="0" tIns="0" rIns="0" bIns="0" rtlCol="0"/>
            <a:lstStyle/>
            <a:p/>
          </p:txBody>
        </p:sp>
        <p:sp>
          <p:nvSpPr>
            <p:cNvPr id="1757" name="object 1757" descr=""/>
            <p:cNvSpPr/>
            <p:nvPr/>
          </p:nvSpPr>
          <p:spPr>
            <a:xfrm>
              <a:off x="5794668" y="7468277"/>
              <a:ext cx="0" cy="2540"/>
            </a:xfrm>
            <a:custGeom>
              <a:avLst/>
              <a:gdLst/>
              <a:ahLst/>
              <a:cxnLst/>
              <a:rect l="l" t="t" r="r" b="b"/>
              <a:pathLst>
                <a:path w="0" h="2540">
                  <a:moveTo>
                    <a:pt x="0" y="2311"/>
                  </a:moveTo>
                  <a:lnTo>
                    <a:pt x="0" y="0"/>
                  </a:lnTo>
                </a:path>
              </a:pathLst>
            </a:custGeom>
            <a:ln w="6134">
              <a:solidFill>
                <a:srgbClr val="050100"/>
              </a:solidFill>
            </a:ln>
          </p:spPr>
          <p:txBody>
            <a:bodyPr wrap="square" lIns="0" tIns="0" rIns="0" bIns="0" rtlCol="0"/>
            <a:lstStyle/>
            <a:p/>
          </p:txBody>
        </p:sp>
        <p:sp>
          <p:nvSpPr>
            <p:cNvPr id="1758" name="object 1758" descr=""/>
            <p:cNvSpPr/>
            <p:nvPr/>
          </p:nvSpPr>
          <p:spPr>
            <a:xfrm>
              <a:off x="5793570" y="7470584"/>
              <a:ext cx="1270" cy="2540"/>
            </a:xfrm>
            <a:custGeom>
              <a:avLst/>
              <a:gdLst/>
              <a:ahLst/>
              <a:cxnLst/>
              <a:rect l="l" t="t" r="r" b="b"/>
              <a:pathLst>
                <a:path w="1270" h="2540">
                  <a:moveTo>
                    <a:pt x="0" y="2298"/>
                  </a:moveTo>
                  <a:lnTo>
                    <a:pt x="1092" y="0"/>
                  </a:lnTo>
                </a:path>
              </a:pathLst>
            </a:custGeom>
            <a:ln w="6134">
              <a:solidFill>
                <a:srgbClr val="050100"/>
              </a:solidFill>
            </a:ln>
          </p:spPr>
          <p:txBody>
            <a:bodyPr wrap="square" lIns="0" tIns="0" rIns="0" bIns="0" rtlCol="0"/>
            <a:lstStyle/>
            <a:p/>
          </p:txBody>
        </p:sp>
        <p:sp>
          <p:nvSpPr>
            <p:cNvPr id="1759" name="object 1759" descr=""/>
            <p:cNvSpPr/>
            <p:nvPr/>
          </p:nvSpPr>
          <p:spPr>
            <a:xfrm>
              <a:off x="5792479" y="7472878"/>
              <a:ext cx="1270" cy="1905"/>
            </a:xfrm>
            <a:custGeom>
              <a:avLst/>
              <a:gdLst/>
              <a:ahLst/>
              <a:cxnLst/>
              <a:rect l="l" t="t" r="r" b="b"/>
              <a:pathLst>
                <a:path w="1270" h="1904">
                  <a:moveTo>
                    <a:pt x="0" y="1790"/>
                  </a:moveTo>
                  <a:lnTo>
                    <a:pt x="1092" y="0"/>
                  </a:lnTo>
                </a:path>
              </a:pathLst>
            </a:custGeom>
            <a:ln w="6134">
              <a:solidFill>
                <a:srgbClr val="050100"/>
              </a:solidFill>
            </a:ln>
          </p:spPr>
          <p:txBody>
            <a:bodyPr wrap="square" lIns="0" tIns="0" rIns="0" bIns="0" rtlCol="0"/>
            <a:lstStyle/>
            <a:p/>
          </p:txBody>
        </p:sp>
        <p:sp>
          <p:nvSpPr>
            <p:cNvPr id="1760" name="object 1760" descr=""/>
            <p:cNvSpPr/>
            <p:nvPr/>
          </p:nvSpPr>
          <p:spPr>
            <a:xfrm>
              <a:off x="5790289" y="7474670"/>
              <a:ext cx="2540" cy="1905"/>
            </a:xfrm>
            <a:custGeom>
              <a:avLst/>
              <a:gdLst/>
              <a:ahLst/>
              <a:cxnLst/>
              <a:rect l="l" t="t" r="r" b="b"/>
              <a:pathLst>
                <a:path w="2539" h="1904">
                  <a:moveTo>
                    <a:pt x="0" y="1536"/>
                  </a:moveTo>
                  <a:lnTo>
                    <a:pt x="2184" y="0"/>
                  </a:lnTo>
                </a:path>
              </a:pathLst>
            </a:custGeom>
            <a:ln w="6134">
              <a:solidFill>
                <a:srgbClr val="050100"/>
              </a:solidFill>
            </a:ln>
          </p:spPr>
          <p:txBody>
            <a:bodyPr wrap="square" lIns="0" tIns="0" rIns="0" bIns="0" rtlCol="0"/>
            <a:lstStyle/>
            <a:p/>
          </p:txBody>
        </p:sp>
        <p:sp>
          <p:nvSpPr>
            <p:cNvPr id="1761" name="object 1761" descr=""/>
            <p:cNvSpPr/>
            <p:nvPr/>
          </p:nvSpPr>
          <p:spPr>
            <a:xfrm>
              <a:off x="5787004" y="7476208"/>
              <a:ext cx="3810" cy="1905"/>
            </a:xfrm>
            <a:custGeom>
              <a:avLst/>
              <a:gdLst/>
              <a:ahLst/>
              <a:cxnLst/>
              <a:rect l="l" t="t" r="r" b="b"/>
              <a:pathLst>
                <a:path w="3810" h="1904">
                  <a:moveTo>
                    <a:pt x="0" y="1523"/>
                  </a:moveTo>
                  <a:lnTo>
                    <a:pt x="3289" y="0"/>
                  </a:lnTo>
                </a:path>
              </a:pathLst>
            </a:custGeom>
            <a:ln w="6134">
              <a:solidFill>
                <a:srgbClr val="050100"/>
              </a:solidFill>
            </a:ln>
          </p:spPr>
          <p:txBody>
            <a:bodyPr wrap="square" lIns="0" tIns="0" rIns="0" bIns="0" rtlCol="0"/>
            <a:lstStyle/>
            <a:p/>
          </p:txBody>
        </p:sp>
        <p:sp>
          <p:nvSpPr>
            <p:cNvPr id="1762" name="object 1762" descr=""/>
            <p:cNvSpPr/>
            <p:nvPr/>
          </p:nvSpPr>
          <p:spPr>
            <a:xfrm>
              <a:off x="5781168" y="7477727"/>
              <a:ext cx="6350" cy="1270"/>
            </a:xfrm>
            <a:custGeom>
              <a:avLst/>
              <a:gdLst/>
              <a:ahLst/>
              <a:cxnLst/>
              <a:rect l="l" t="t" r="r" b="b"/>
              <a:pathLst>
                <a:path w="6350" h="1270">
                  <a:moveTo>
                    <a:pt x="0" y="774"/>
                  </a:moveTo>
                  <a:lnTo>
                    <a:pt x="5829" y="0"/>
                  </a:lnTo>
                </a:path>
              </a:pathLst>
            </a:custGeom>
            <a:ln w="6134">
              <a:solidFill>
                <a:srgbClr val="050100"/>
              </a:solidFill>
            </a:ln>
          </p:spPr>
          <p:txBody>
            <a:bodyPr wrap="square" lIns="0" tIns="0" rIns="0" bIns="0" rtlCol="0"/>
            <a:lstStyle/>
            <a:p/>
          </p:txBody>
        </p:sp>
        <p:sp>
          <p:nvSpPr>
            <p:cNvPr id="1763" name="object 1763" descr=""/>
            <p:cNvSpPr/>
            <p:nvPr/>
          </p:nvSpPr>
          <p:spPr>
            <a:xfrm>
              <a:off x="5775692" y="7478501"/>
              <a:ext cx="5715" cy="0"/>
            </a:xfrm>
            <a:custGeom>
              <a:avLst/>
              <a:gdLst/>
              <a:ahLst/>
              <a:cxnLst/>
              <a:rect l="l" t="t" r="r" b="b"/>
              <a:pathLst>
                <a:path w="5714" h="0">
                  <a:moveTo>
                    <a:pt x="0" y="0"/>
                  </a:moveTo>
                  <a:lnTo>
                    <a:pt x="5473" y="0"/>
                  </a:lnTo>
                </a:path>
              </a:pathLst>
            </a:custGeom>
            <a:ln w="6134">
              <a:solidFill>
                <a:srgbClr val="050100"/>
              </a:solidFill>
            </a:ln>
          </p:spPr>
          <p:txBody>
            <a:bodyPr wrap="square" lIns="0" tIns="0" rIns="0" bIns="0" rtlCol="0"/>
            <a:lstStyle/>
            <a:p/>
          </p:txBody>
        </p:sp>
        <p:sp>
          <p:nvSpPr>
            <p:cNvPr id="1764" name="object 1764" descr=""/>
            <p:cNvSpPr/>
            <p:nvPr/>
          </p:nvSpPr>
          <p:spPr>
            <a:xfrm>
              <a:off x="5769857" y="7477732"/>
              <a:ext cx="6350" cy="1270"/>
            </a:xfrm>
            <a:custGeom>
              <a:avLst/>
              <a:gdLst/>
              <a:ahLst/>
              <a:cxnLst/>
              <a:rect l="l" t="t" r="r" b="b"/>
              <a:pathLst>
                <a:path w="6350" h="1270">
                  <a:moveTo>
                    <a:pt x="0" y="0"/>
                  </a:moveTo>
                  <a:lnTo>
                    <a:pt x="5829" y="774"/>
                  </a:lnTo>
                </a:path>
              </a:pathLst>
            </a:custGeom>
            <a:ln w="6134">
              <a:solidFill>
                <a:srgbClr val="050100"/>
              </a:solidFill>
            </a:ln>
          </p:spPr>
          <p:txBody>
            <a:bodyPr wrap="square" lIns="0" tIns="0" rIns="0" bIns="0" rtlCol="0"/>
            <a:lstStyle/>
            <a:p/>
          </p:txBody>
        </p:sp>
        <p:sp>
          <p:nvSpPr>
            <p:cNvPr id="1765" name="object 1765" descr=""/>
            <p:cNvSpPr/>
            <p:nvPr/>
          </p:nvSpPr>
          <p:spPr>
            <a:xfrm>
              <a:off x="5766571" y="7476207"/>
              <a:ext cx="3810" cy="1905"/>
            </a:xfrm>
            <a:custGeom>
              <a:avLst/>
              <a:gdLst/>
              <a:ahLst/>
              <a:cxnLst/>
              <a:rect l="l" t="t" r="r" b="b"/>
              <a:pathLst>
                <a:path w="3810" h="1904">
                  <a:moveTo>
                    <a:pt x="0" y="0"/>
                  </a:moveTo>
                  <a:lnTo>
                    <a:pt x="3289" y="1524"/>
                  </a:lnTo>
                </a:path>
              </a:pathLst>
            </a:custGeom>
            <a:ln w="6134">
              <a:solidFill>
                <a:srgbClr val="050100"/>
              </a:solidFill>
            </a:ln>
          </p:spPr>
          <p:txBody>
            <a:bodyPr wrap="square" lIns="0" tIns="0" rIns="0" bIns="0" rtlCol="0"/>
            <a:lstStyle/>
            <a:p/>
          </p:txBody>
        </p:sp>
        <p:sp>
          <p:nvSpPr>
            <p:cNvPr id="1766" name="object 1766" descr=""/>
            <p:cNvSpPr/>
            <p:nvPr/>
          </p:nvSpPr>
          <p:spPr>
            <a:xfrm>
              <a:off x="5764381" y="7474669"/>
              <a:ext cx="2540" cy="1905"/>
            </a:xfrm>
            <a:custGeom>
              <a:avLst/>
              <a:gdLst/>
              <a:ahLst/>
              <a:cxnLst/>
              <a:rect l="l" t="t" r="r" b="b"/>
              <a:pathLst>
                <a:path w="2539" h="1904">
                  <a:moveTo>
                    <a:pt x="0" y="0"/>
                  </a:moveTo>
                  <a:lnTo>
                    <a:pt x="2184" y="1536"/>
                  </a:lnTo>
                </a:path>
              </a:pathLst>
            </a:custGeom>
            <a:ln w="6134">
              <a:solidFill>
                <a:srgbClr val="050100"/>
              </a:solidFill>
            </a:ln>
          </p:spPr>
          <p:txBody>
            <a:bodyPr wrap="square" lIns="0" tIns="0" rIns="0" bIns="0" rtlCol="0"/>
            <a:lstStyle/>
            <a:p/>
          </p:txBody>
        </p:sp>
        <p:sp>
          <p:nvSpPr>
            <p:cNvPr id="1767" name="object 1767" descr=""/>
            <p:cNvSpPr/>
            <p:nvPr/>
          </p:nvSpPr>
          <p:spPr>
            <a:xfrm>
              <a:off x="5763290" y="7472883"/>
              <a:ext cx="1270" cy="1905"/>
            </a:xfrm>
            <a:custGeom>
              <a:avLst/>
              <a:gdLst/>
              <a:ahLst/>
              <a:cxnLst/>
              <a:rect l="l" t="t" r="r" b="b"/>
              <a:pathLst>
                <a:path w="1270" h="1904">
                  <a:moveTo>
                    <a:pt x="0" y="0"/>
                  </a:moveTo>
                  <a:lnTo>
                    <a:pt x="1092" y="1790"/>
                  </a:lnTo>
                </a:path>
              </a:pathLst>
            </a:custGeom>
            <a:ln w="6134">
              <a:solidFill>
                <a:srgbClr val="050100"/>
              </a:solidFill>
            </a:ln>
          </p:spPr>
          <p:txBody>
            <a:bodyPr wrap="square" lIns="0" tIns="0" rIns="0" bIns="0" rtlCol="0"/>
            <a:lstStyle/>
            <a:p/>
          </p:txBody>
        </p:sp>
        <p:sp>
          <p:nvSpPr>
            <p:cNvPr id="1768" name="object 1768" descr=""/>
            <p:cNvSpPr/>
            <p:nvPr/>
          </p:nvSpPr>
          <p:spPr>
            <a:xfrm>
              <a:off x="5761826" y="7470588"/>
              <a:ext cx="1905" cy="2540"/>
            </a:xfrm>
            <a:custGeom>
              <a:avLst/>
              <a:gdLst/>
              <a:ahLst/>
              <a:cxnLst/>
              <a:rect l="l" t="t" r="r" b="b"/>
              <a:pathLst>
                <a:path w="1904" h="2540">
                  <a:moveTo>
                    <a:pt x="0" y="0"/>
                  </a:moveTo>
                  <a:lnTo>
                    <a:pt x="1460" y="2298"/>
                  </a:lnTo>
                </a:path>
              </a:pathLst>
            </a:custGeom>
            <a:ln w="6134">
              <a:solidFill>
                <a:srgbClr val="050100"/>
              </a:solidFill>
            </a:ln>
          </p:spPr>
          <p:txBody>
            <a:bodyPr wrap="square" lIns="0" tIns="0" rIns="0" bIns="0" rtlCol="0"/>
            <a:lstStyle/>
            <a:p/>
          </p:txBody>
        </p:sp>
        <p:sp>
          <p:nvSpPr>
            <p:cNvPr id="1769" name="object 1769" descr=""/>
            <p:cNvSpPr/>
            <p:nvPr/>
          </p:nvSpPr>
          <p:spPr>
            <a:xfrm>
              <a:off x="5761826" y="7468282"/>
              <a:ext cx="0" cy="2540"/>
            </a:xfrm>
            <a:custGeom>
              <a:avLst/>
              <a:gdLst/>
              <a:ahLst/>
              <a:cxnLst/>
              <a:rect l="l" t="t" r="r" b="b"/>
              <a:pathLst>
                <a:path w="0" h="2540">
                  <a:moveTo>
                    <a:pt x="0" y="0"/>
                  </a:moveTo>
                  <a:lnTo>
                    <a:pt x="0" y="2311"/>
                  </a:lnTo>
                </a:path>
              </a:pathLst>
            </a:custGeom>
            <a:ln w="6134">
              <a:solidFill>
                <a:srgbClr val="050100"/>
              </a:solidFill>
            </a:ln>
          </p:spPr>
          <p:txBody>
            <a:bodyPr wrap="square" lIns="0" tIns="0" rIns="0" bIns="0" rtlCol="0"/>
            <a:lstStyle/>
            <a:p/>
          </p:txBody>
        </p:sp>
        <p:sp>
          <p:nvSpPr>
            <p:cNvPr id="1770" name="object 1770" descr=""/>
            <p:cNvSpPr/>
            <p:nvPr/>
          </p:nvSpPr>
          <p:spPr>
            <a:xfrm>
              <a:off x="5763053" y="7517718"/>
              <a:ext cx="99695" cy="27305"/>
            </a:xfrm>
            <a:custGeom>
              <a:avLst/>
              <a:gdLst/>
              <a:ahLst/>
              <a:cxnLst/>
              <a:rect l="l" t="t" r="r" b="b"/>
              <a:pathLst>
                <a:path w="99695" h="27304">
                  <a:moveTo>
                    <a:pt x="99288" y="0"/>
                  </a:moveTo>
                  <a:lnTo>
                    <a:pt x="95148" y="10337"/>
                  </a:lnTo>
                  <a:lnTo>
                    <a:pt x="84810" y="20688"/>
                  </a:lnTo>
                  <a:lnTo>
                    <a:pt x="71361" y="24815"/>
                  </a:lnTo>
                  <a:lnTo>
                    <a:pt x="58953" y="25857"/>
                  </a:lnTo>
                  <a:lnTo>
                    <a:pt x="49644" y="26885"/>
                  </a:lnTo>
                  <a:lnTo>
                    <a:pt x="40335" y="25857"/>
                  </a:lnTo>
                  <a:lnTo>
                    <a:pt x="27927" y="24815"/>
                  </a:lnTo>
                  <a:lnTo>
                    <a:pt x="14477" y="20688"/>
                  </a:lnTo>
                  <a:lnTo>
                    <a:pt x="4140" y="10337"/>
                  </a:lnTo>
                  <a:lnTo>
                    <a:pt x="0" y="0"/>
                  </a:lnTo>
                </a:path>
              </a:pathLst>
            </a:custGeom>
            <a:ln w="6134">
              <a:solidFill>
                <a:srgbClr val="050100"/>
              </a:solidFill>
            </a:ln>
          </p:spPr>
          <p:txBody>
            <a:bodyPr wrap="square" lIns="0" tIns="0" rIns="0" bIns="0" rtlCol="0"/>
            <a:lstStyle/>
            <a:p/>
          </p:txBody>
        </p:sp>
        <p:sp>
          <p:nvSpPr>
            <p:cNvPr id="1771" name="object 1771" descr=""/>
            <p:cNvSpPr/>
            <p:nvPr/>
          </p:nvSpPr>
          <p:spPr>
            <a:xfrm>
              <a:off x="5807256" y="7568543"/>
              <a:ext cx="57785" cy="31750"/>
            </a:xfrm>
            <a:custGeom>
              <a:avLst/>
              <a:gdLst/>
              <a:ahLst/>
              <a:cxnLst/>
              <a:rect l="l" t="t" r="r" b="b"/>
              <a:pathLst>
                <a:path w="57785" h="31750">
                  <a:moveTo>
                    <a:pt x="0" y="31737"/>
                  </a:moveTo>
                  <a:lnTo>
                    <a:pt x="0" y="0"/>
                  </a:lnTo>
                  <a:lnTo>
                    <a:pt x="57454" y="20116"/>
                  </a:lnTo>
                </a:path>
              </a:pathLst>
            </a:custGeom>
            <a:ln w="6134">
              <a:solidFill>
                <a:srgbClr val="050100"/>
              </a:solidFill>
            </a:ln>
          </p:spPr>
          <p:txBody>
            <a:bodyPr wrap="square" lIns="0" tIns="0" rIns="0" bIns="0" rtlCol="0"/>
            <a:lstStyle/>
            <a:p/>
          </p:txBody>
        </p:sp>
        <p:sp>
          <p:nvSpPr>
            <p:cNvPr id="1772" name="object 1772" descr=""/>
            <p:cNvSpPr/>
            <p:nvPr/>
          </p:nvSpPr>
          <p:spPr>
            <a:xfrm>
              <a:off x="5841095" y="7619441"/>
              <a:ext cx="24130" cy="0"/>
            </a:xfrm>
            <a:custGeom>
              <a:avLst/>
              <a:gdLst/>
              <a:ahLst/>
              <a:cxnLst/>
              <a:rect l="l" t="t" r="r" b="b"/>
              <a:pathLst>
                <a:path w="24129" h="0">
                  <a:moveTo>
                    <a:pt x="0" y="0"/>
                  </a:moveTo>
                  <a:lnTo>
                    <a:pt x="23622" y="0"/>
                  </a:lnTo>
                </a:path>
              </a:pathLst>
            </a:custGeom>
            <a:ln w="6134">
              <a:solidFill>
                <a:srgbClr val="050100"/>
              </a:solidFill>
            </a:ln>
          </p:spPr>
          <p:txBody>
            <a:bodyPr wrap="square" lIns="0" tIns="0" rIns="0" bIns="0" rtlCol="0"/>
            <a:lstStyle/>
            <a:p/>
          </p:txBody>
        </p:sp>
        <p:sp>
          <p:nvSpPr>
            <p:cNvPr id="1773" name="object 1773" descr=""/>
            <p:cNvSpPr/>
            <p:nvPr/>
          </p:nvSpPr>
          <p:spPr>
            <a:xfrm>
              <a:off x="5833431" y="7619447"/>
              <a:ext cx="8255" cy="1905"/>
            </a:xfrm>
            <a:custGeom>
              <a:avLst/>
              <a:gdLst/>
              <a:ahLst/>
              <a:cxnLst/>
              <a:rect l="l" t="t" r="r" b="b"/>
              <a:pathLst>
                <a:path w="8254" h="1904">
                  <a:moveTo>
                    <a:pt x="0" y="1333"/>
                  </a:moveTo>
                  <a:lnTo>
                    <a:pt x="7670" y="0"/>
                  </a:lnTo>
                </a:path>
              </a:pathLst>
            </a:custGeom>
            <a:ln w="6134">
              <a:solidFill>
                <a:srgbClr val="050100"/>
              </a:solidFill>
            </a:ln>
          </p:spPr>
          <p:txBody>
            <a:bodyPr wrap="square" lIns="0" tIns="0" rIns="0" bIns="0" rtlCol="0"/>
            <a:lstStyle/>
            <a:p/>
          </p:txBody>
        </p:sp>
        <p:sp>
          <p:nvSpPr>
            <p:cNvPr id="1774" name="object 1774" descr=""/>
            <p:cNvSpPr/>
            <p:nvPr/>
          </p:nvSpPr>
          <p:spPr>
            <a:xfrm>
              <a:off x="5829599" y="7620781"/>
              <a:ext cx="4445" cy="3175"/>
            </a:xfrm>
            <a:custGeom>
              <a:avLst/>
              <a:gdLst/>
              <a:ahLst/>
              <a:cxnLst/>
              <a:rect l="l" t="t" r="r" b="b"/>
              <a:pathLst>
                <a:path w="4445" h="3175">
                  <a:moveTo>
                    <a:pt x="0" y="2679"/>
                  </a:moveTo>
                  <a:lnTo>
                    <a:pt x="3835" y="0"/>
                  </a:lnTo>
                </a:path>
              </a:pathLst>
            </a:custGeom>
            <a:ln w="6134">
              <a:solidFill>
                <a:srgbClr val="050100"/>
              </a:solidFill>
            </a:ln>
          </p:spPr>
          <p:txBody>
            <a:bodyPr wrap="square" lIns="0" tIns="0" rIns="0" bIns="0" rtlCol="0"/>
            <a:lstStyle/>
            <a:p/>
          </p:txBody>
        </p:sp>
        <p:sp>
          <p:nvSpPr>
            <p:cNvPr id="1775" name="object 1775" descr=""/>
            <p:cNvSpPr/>
            <p:nvPr/>
          </p:nvSpPr>
          <p:spPr>
            <a:xfrm>
              <a:off x="5827051" y="7623454"/>
              <a:ext cx="3175" cy="5080"/>
            </a:xfrm>
            <a:custGeom>
              <a:avLst/>
              <a:gdLst/>
              <a:ahLst/>
              <a:cxnLst/>
              <a:rect l="l" t="t" r="r" b="b"/>
              <a:pathLst>
                <a:path w="3175" h="5079">
                  <a:moveTo>
                    <a:pt x="0" y="4470"/>
                  </a:moveTo>
                  <a:lnTo>
                    <a:pt x="2552" y="0"/>
                  </a:lnTo>
                </a:path>
              </a:pathLst>
            </a:custGeom>
            <a:ln w="6134">
              <a:solidFill>
                <a:srgbClr val="050100"/>
              </a:solidFill>
            </a:ln>
          </p:spPr>
          <p:txBody>
            <a:bodyPr wrap="square" lIns="0" tIns="0" rIns="0" bIns="0" rtlCol="0"/>
            <a:lstStyle/>
            <a:p/>
          </p:txBody>
        </p:sp>
        <p:sp>
          <p:nvSpPr>
            <p:cNvPr id="1776" name="object 1776" descr=""/>
            <p:cNvSpPr/>
            <p:nvPr/>
          </p:nvSpPr>
          <p:spPr>
            <a:xfrm>
              <a:off x="5827051" y="7627930"/>
              <a:ext cx="0" cy="4445"/>
            </a:xfrm>
            <a:custGeom>
              <a:avLst/>
              <a:gdLst/>
              <a:ahLst/>
              <a:cxnLst/>
              <a:rect l="l" t="t" r="r" b="b"/>
              <a:pathLst>
                <a:path w="0" h="4445">
                  <a:moveTo>
                    <a:pt x="0" y="4025"/>
                  </a:moveTo>
                  <a:lnTo>
                    <a:pt x="0" y="0"/>
                  </a:lnTo>
                </a:path>
              </a:pathLst>
            </a:custGeom>
            <a:ln w="6134">
              <a:solidFill>
                <a:srgbClr val="050100"/>
              </a:solidFill>
            </a:ln>
          </p:spPr>
          <p:txBody>
            <a:bodyPr wrap="square" lIns="0" tIns="0" rIns="0" bIns="0" rtlCol="0"/>
            <a:lstStyle/>
            <a:p/>
          </p:txBody>
        </p:sp>
        <p:sp>
          <p:nvSpPr>
            <p:cNvPr id="1777" name="object 1777" descr=""/>
            <p:cNvSpPr/>
            <p:nvPr/>
          </p:nvSpPr>
          <p:spPr>
            <a:xfrm>
              <a:off x="5827047" y="7631961"/>
              <a:ext cx="3175" cy="4445"/>
            </a:xfrm>
            <a:custGeom>
              <a:avLst/>
              <a:gdLst/>
              <a:ahLst/>
              <a:cxnLst/>
              <a:rect l="l" t="t" r="r" b="b"/>
              <a:pathLst>
                <a:path w="3175" h="4445">
                  <a:moveTo>
                    <a:pt x="2552" y="4013"/>
                  </a:moveTo>
                  <a:lnTo>
                    <a:pt x="0" y="0"/>
                  </a:lnTo>
                </a:path>
              </a:pathLst>
            </a:custGeom>
            <a:ln w="6134">
              <a:solidFill>
                <a:srgbClr val="050100"/>
              </a:solidFill>
            </a:ln>
          </p:spPr>
          <p:txBody>
            <a:bodyPr wrap="square" lIns="0" tIns="0" rIns="0" bIns="0" rtlCol="0"/>
            <a:lstStyle/>
            <a:p/>
          </p:txBody>
        </p:sp>
        <p:sp>
          <p:nvSpPr>
            <p:cNvPr id="1778" name="object 1778" descr=""/>
            <p:cNvSpPr/>
            <p:nvPr/>
          </p:nvSpPr>
          <p:spPr>
            <a:xfrm>
              <a:off x="5829596" y="7635975"/>
              <a:ext cx="4445" cy="3175"/>
            </a:xfrm>
            <a:custGeom>
              <a:avLst/>
              <a:gdLst/>
              <a:ahLst/>
              <a:cxnLst/>
              <a:rect l="l" t="t" r="r" b="b"/>
              <a:pathLst>
                <a:path w="4445" h="3175">
                  <a:moveTo>
                    <a:pt x="3835" y="3124"/>
                  </a:moveTo>
                  <a:lnTo>
                    <a:pt x="0" y="0"/>
                  </a:lnTo>
                </a:path>
              </a:pathLst>
            </a:custGeom>
            <a:ln w="6134">
              <a:solidFill>
                <a:srgbClr val="050100"/>
              </a:solidFill>
            </a:ln>
          </p:spPr>
          <p:txBody>
            <a:bodyPr wrap="square" lIns="0" tIns="0" rIns="0" bIns="0" rtlCol="0"/>
            <a:lstStyle/>
            <a:p/>
          </p:txBody>
        </p:sp>
        <p:sp>
          <p:nvSpPr>
            <p:cNvPr id="1779" name="object 1779" descr=""/>
            <p:cNvSpPr/>
            <p:nvPr/>
          </p:nvSpPr>
          <p:spPr>
            <a:xfrm>
              <a:off x="5833425" y="7639106"/>
              <a:ext cx="8255" cy="1905"/>
            </a:xfrm>
            <a:custGeom>
              <a:avLst/>
              <a:gdLst/>
              <a:ahLst/>
              <a:cxnLst/>
              <a:rect l="l" t="t" r="r" b="b"/>
              <a:pathLst>
                <a:path w="8254" h="1904">
                  <a:moveTo>
                    <a:pt x="7670" y="1333"/>
                  </a:moveTo>
                  <a:lnTo>
                    <a:pt x="0" y="0"/>
                  </a:lnTo>
                </a:path>
              </a:pathLst>
            </a:custGeom>
            <a:ln w="6134">
              <a:solidFill>
                <a:srgbClr val="050100"/>
              </a:solidFill>
            </a:ln>
          </p:spPr>
          <p:txBody>
            <a:bodyPr wrap="square" lIns="0" tIns="0" rIns="0" bIns="0" rtlCol="0"/>
            <a:lstStyle/>
            <a:p/>
          </p:txBody>
        </p:sp>
        <p:sp>
          <p:nvSpPr>
            <p:cNvPr id="1780" name="object 1780" descr=""/>
            <p:cNvSpPr/>
            <p:nvPr/>
          </p:nvSpPr>
          <p:spPr>
            <a:xfrm>
              <a:off x="5817470" y="7640439"/>
              <a:ext cx="47625" cy="0"/>
            </a:xfrm>
            <a:custGeom>
              <a:avLst/>
              <a:gdLst/>
              <a:ahLst/>
              <a:cxnLst/>
              <a:rect l="l" t="t" r="r" b="b"/>
              <a:pathLst>
                <a:path w="47625" h="0">
                  <a:moveTo>
                    <a:pt x="0" y="0"/>
                  </a:moveTo>
                  <a:lnTo>
                    <a:pt x="47244" y="0"/>
                  </a:lnTo>
                </a:path>
              </a:pathLst>
            </a:custGeom>
            <a:ln w="6134">
              <a:solidFill>
                <a:srgbClr val="050100"/>
              </a:solidFill>
            </a:ln>
          </p:spPr>
          <p:txBody>
            <a:bodyPr wrap="square" lIns="0" tIns="0" rIns="0" bIns="0" rtlCol="0"/>
            <a:lstStyle/>
            <a:p/>
          </p:txBody>
        </p:sp>
        <p:pic>
          <p:nvPicPr>
            <p:cNvPr id="1781" name="object 1781" descr=""/>
            <p:cNvPicPr/>
            <p:nvPr/>
          </p:nvPicPr>
          <p:blipFill>
            <a:blip r:embed="rId29" cstate="print"/>
            <a:stretch>
              <a:fillRect/>
            </a:stretch>
          </p:blipFill>
          <p:spPr>
            <a:xfrm>
              <a:off x="5804189" y="7665919"/>
              <a:ext cx="63593" cy="71575"/>
            </a:xfrm>
            <a:prstGeom prst="rect">
              <a:avLst/>
            </a:prstGeom>
          </p:spPr>
        </p:pic>
        <p:sp>
          <p:nvSpPr>
            <p:cNvPr id="1782" name="object 1782" descr=""/>
            <p:cNvSpPr/>
            <p:nvPr/>
          </p:nvSpPr>
          <p:spPr>
            <a:xfrm>
              <a:off x="5538447" y="7858788"/>
              <a:ext cx="92710" cy="52705"/>
            </a:xfrm>
            <a:custGeom>
              <a:avLst/>
              <a:gdLst/>
              <a:ahLst/>
              <a:cxnLst/>
              <a:rect l="l" t="t" r="r" b="b"/>
              <a:pathLst>
                <a:path w="92710" h="52704">
                  <a:moveTo>
                    <a:pt x="92659" y="52120"/>
                  </a:moveTo>
                  <a:lnTo>
                    <a:pt x="0" y="0"/>
                  </a:lnTo>
                </a:path>
              </a:pathLst>
            </a:custGeom>
            <a:ln w="6134">
              <a:solidFill>
                <a:srgbClr val="050100"/>
              </a:solidFill>
            </a:ln>
          </p:spPr>
          <p:txBody>
            <a:bodyPr wrap="square" lIns="0" tIns="0" rIns="0" bIns="0" rtlCol="0"/>
            <a:lstStyle/>
            <a:p/>
          </p:txBody>
        </p:sp>
        <p:sp>
          <p:nvSpPr>
            <p:cNvPr id="1783" name="object 1783" descr=""/>
            <p:cNvSpPr/>
            <p:nvPr/>
          </p:nvSpPr>
          <p:spPr>
            <a:xfrm>
              <a:off x="5513269" y="7316951"/>
              <a:ext cx="99695" cy="27305"/>
            </a:xfrm>
            <a:custGeom>
              <a:avLst/>
              <a:gdLst/>
              <a:ahLst/>
              <a:cxnLst/>
              <a:rect l="l" t="t" r="r" b="b"/>
              <a:pathLst>
                <a:path w="99695" h="27304">
                  <a:moveTo>
                    <a:pt x="99288" y="26898"/>
                  </a:moveTo>
                  <a:lnTo>
                    <a:pt x="95148" y="16560"/>
                  </a:lnTo>
                  <a:lnTo>
                    <a:pt x="84810" y="6210"/>
                  </a:lnTo>
                  <a:lnTo>
                    <a:pt x="71361" y="2070"/>
                  </a:lnTo>
                  <a:lnTo>
                    <a:pt x="58953" y="1041"/>
                  </a:lnTo>
                  <a:lnTo>
                    <a:pt x="49644" y="0"/>
                  </a:lnTo>
                  <a:lnTo>
                    <a:pt x="40335" y="1041"/>
                  </a:lnTo>
                  <a:lnTo>
                    <a:pt x="27927" y="2070"/>
                  </a:lnTo>
                  <a:lnTo>
                    <a:pt x="14477" y="6210"/>
                  </a:lnTo>
                  <a:lnTo>
                    <a:pt x="4140" y="16560"/>
                  </a:lnTo>
                  <a:lnTo>
                    <a:pt x="0" y="26898"/>
                  </a:lnTo>
                </a:path>
              </a:pathLst>
            </a:custGeom>
            <a:ln w="6134">
              <a:solidFill>
                <a:srgbClr val="050100"/>
              </a:solidFill>
            </a:ln>
          </p:spPr>
          <p:txBody>
            <a:bodyPr wrap="square" lIns="0" tIns="0" rIns="0" bIns="0" rtlCol="0"/>
            <a:lstStyle/>
            <a:p/>
          </p:txBody>
        </p:sp>
        <p:sp>
          <p:nvSpPr>
            <p:cNvPr id="1784" name="object 1784" descr=""/>
            <p:cNvSpPr/>
            <p:nvPr/>
          </p:nvSpPr>
          <p:spPr>
            <a:xfrm>
              <a:off x="5582101" y="7467178"/>
              <a:ext cx="1905" cy="3175"/>
            </a:xfrm>
            <a:custGeom>
              <a:avLst/>
              <a:gdLst/>
              <a:ahLst/>
              <a:cxnLst/>
              <a:rect l="l" t="t" r="r" b="b"/>
              <a:pathLst>
                <a:path w="1904" h="3175">
                  <a:moveTo>
                    <a:pt x="1460" y="0"/>
                  </a:moveTo>
                  <a:lnTo>
                    <a:pt x="0" y="2552"/>
                  </a:lnTo>
                </a:path>
              </a:pathLst>
            </a:custGeom>
            <a:ln w="6134">
              <a:solidFill>
                <a:srgbClr val="050100"/>
              </a:solidFill>
            </a:ln>
          </p:spPr>
          <p:txBody>
            <a:bodyPr wrap="square" lIns="0" tIns="0" rIns="0" bIns="0" rtlCol="0"/>
            <a:lstStyle/>
            <a:p/>
          </p:txBody>
        </p:sp>
        <p:sp>
          <p:nvSpPr>
            <p:cNvPr id="1785" name="object 1785" descr=""/>
            <p:cNvSpPr/>
            <p:nvPr/>
          </p:nvSpPr>
          <p:spPr>
            <a:xfrm>
              <a:off x="5583566" y="7465653"/>
              <a:ext cx="1270" cy="1905"/>
            </a:xfrm>
            <a:custGeom>
              <a:avLst/>
              <a:gdLst/>
              <a:ahLst/>
              <a:cxnLst/>
              <a:rect l="l" t="t" r="r" b="b"/>
              <a:pathLst>
                <a:path w="1270" h="1904">
                  <a:moveTo>
                    <a:pt x="1092" y="0"/>
                  </a:moveTo>
                  <a:lnTo>
                    <a:pt x="0" y="1523"/>
                  </a:lnTo>
                </a:path>
              </a:pathLst>
            </a:custGeom>
            <a:ln w="6134">
              <a:solidFill>
                <a:srgbClr val="050100"/>
              </a:solidFill>
            </a:ln>
          </p:spPr>
          <p:txBody>
            <a:bodyPr wrap="square" lIns="0" tIns="0" rIns="0" bIns="0" rtlCol="0"/>
            <a:lstStyle/>
            <a:p/>
          </p:txBody>
        </p:sp>
        <p:sp>
          <p:nvSpPr>
            <p:cNvPr id="1786" name="object 1786" descr=""/>
            <p:cNvSpPr/>
            <p:nvPr/>
          </p:nvSpPr>
          <p:spPr>
            <a:xfrm>
              <a:off x="5584663" y="7464115"/>
              <a:ext cx="2540" cy="1905"/>
            </a:xfrm>
            <a:custGeom>
              <a:avLst/>
              <a:gdLst/>
              <a:ahLst/>
              <a:cxnLst/>
              <a:rect l="l" t="t" r="r" b="b"/>
              <a:pathLst>
                <a:path w="2539" h="1904">
                  <a:moveTo>
                    <a:pt x="2184" y="0"/>
                  </a:moveTo>
                  <a:lnTo>
                    <a:pt x="0" y="1536"/>
                  </a:lnTo>
                </a:path>
              </a:pathLst>
            </a:custGeom>
            <a:ln w="6134">
              <a:solidFill>
                <a:srgbClr val="050100"/>
              </a:solidFill>
            </a:ln>
          </p:spPr>
          <p:txBody>
            <a:bodyPr wrap="square" lIns="0" tIns="0" rIns="0" bIns="0" rtlCol="0"/>
            <a:lstStyle/>
            <a:p/>
          </p:txBody>
        </p:sp>
        <p:sp>
          <p:nvSpPr>
            <p:cNvPr id="1787" name="object 1787" descr=""/>
            <p:cNvSpPr/>
            <p:nvPr/>
          </p:nvSpPr>
          <p:spPr>
            <a:xfrm>
              <a:off x="5586852" y="7462590"/>
              <a:ext cx="3810" cy="1905"/>
            </a:xfrm>
            <a:custGeom>
              <a:avLst/>
              <a:gdLst/>
              <a:ahLst/>
              <a:cxnLst/>
              <a:rect l="l" t="t" r="r" b="b"/>
              <a:pathLst>
                <a:path w="3810" h="1904">
                  <a:moveTo>
                    <a:pt x="3276" y="0"/>
                  </a:moveTo>
                  <a:lnTo>
                    <a:pt x="0" y="1524"/>
                  </a:lnTo>
                </a:path>
              </a:pathLst>
            </a:custGeom>
            <a:ln w="6134">
              <a:solidFill>
                <a:srgbClr val="050100"/>
              </a:solidFill>
            </a:ln>
          </p:spPr>
          <p:txBody>
            <a:bodyPr wrap="square" lIns="0" tIns="0" rIns="0" bIns="0" rtlCol="0"/>
            <a:lstStyle/>
            <a:p/>
          </p:txBody>
        </p:sp>
        <p:sp>
          <p:nvSpPr>
            <p:cNvPr id="1788" name="object 1788" descr=""/>
            <p:cNvSpPr/>
            <p:nvPr/>
          </p:nvSpPr>
          <p:spPr>
            <a:xfrm>
              <a:off x="5590135" y="7461820"/>
              <a:ext cx="6350" cy="1270"/>
            </a:xfrm>
            <a:custGeom>
              <a:avLst/>
              <a:gdLst/>
              <a:ahLst/>
              <a:cxnLst/>
              <a:rect l="l" t="t" r="r" b="b"/>
              <a:pathLst>
                <a:path w="6350" h="1270">
                  <a:moveTo>
                    <a:pt x="5829" y="0"/>
                  </a:moveTo>
                  <a:lnTo>
                    <a:pt x="0" y="774"/>
                  </a:lnTo>
                </a:path>
              </a:pathLst>
            </a:custGeom>
            <a:ln w="6134">
              <a:solidFill>
                <a:srgbClr val="050100"/>
              </a:solidFill>
            </a:ln>
          </p:spPr>
          <p:txBody>
            <a:bodyPr wrap="square" lIns="0" tIns="0" rIns="0" bIns="0" rtlCol="0"/>
            <a:lstStyle/>
            <a:p/>
          </p:txBody>
        </p:sp>
        <p:sp>
          <p:nvSpPr>
            <p:cNvPr id="1789" name="object 1789" descr=""/>
            <p:cNvSpPr/>
            <p:nvPr/>
          </p:nvSpPr>
          <p:spPr>
            <a:xfrm>
              <a:off x="5595965" y="7461820"/>
              <a:ext cx="5715" cy="0"/>
            </a:xfrm>
            <a:custGeom>
              <a:avLst/>
              <a:gdLst/>
              <a:ahLst/>
              <a:cxnLst/>
              <a:rect l="l" t="t" r="r" b="b"/>
              <a:pathLst>
                <a:path w="5714" h="0">
                  <a:moveTo>
                    <a:pt x="5473" y="0"/>
                  </a:moveTo>
                  <a:lnTo>
                    <a:pt x="0" y="0"/>
                  </a:lnTo>
                </a:path>
              </a:pathLst>
            </a:custGeom>
            <a:ln w="6134">
              <a:solidFill>
                <a:srgbClr val="050100"/>
              </a:solidFill>
            </a:ln>
          </p:spPr>
          <p:txBody>
            <a:bodyPr wrap="square" lIns="0" tIns="0" rIns="0" bIns="0" rtlCol="0"/>
            <a:lstStyle/>
            <a:p/>
          </p:txBody>
        </p:sp>
        <p:sp>
          <p:nvSpPr>
            <p:cNvPr id="1790" name="object 1790" descr=""/>
            <p:cNvSpPr/>
            <p:nvPr/>
          </p:nvSpPr>
          <p:spPr>
            <a:xfrm>
              <a:off x="5601445" y="7461815"/>
              <a:ext cx="6350" cy="1270"/>
            </a:xfrm>
            <a:custGeom>
              <a:avLst/>
              <a:gdLst/>
              <a:ahLst/>
              <a:cxnLst/>
              <a:rect l="l" t="t" r="r" b="b"/>
              <a:pathLst>
                <a:path w="6350" h="1270">
                  <a:moveTo>
                    <a:pt x="5829" y="774"/>
                  </a:moveTo>
                  <a:lnTo>
                    <a:pt x="0" y="0"/>
                  </a:lnTo>
                </a:path>
              </a:pathLst>
            </a:custGeom>
            <a:ln w="6134">
              <a:solidFill>
                <a:srgbClr val="050100"/>
              </a:solidFill>
            </a:ln>
          </p:spPr>
          <p:txBody>
            <a:bodyPr wrap="square" lIns="0" tIns="0" rIns="0" bIns="0" rtlCol="0"/>
            <a:lstStyle/>
            <a:p/>
          </p:txBody>
        </p:sp>
        <p:sp>
          <p:nvSpPr>
            <p:cNvPr id="1791" name="object 1791" descr=""/>
            <p:cNvSpPr/>
            <p:nvPr/>
          </p:nvSpPr>
          <p:spPr>
            <a:xfrm>
              <a:off x="5607272" y="7462591"/>
              <a:ext cx="3810" cy="1905"/>
            </a:xfrm>
            <a:custGeom>
              <a:avLst/>
              <a:gdLst/>
              <a:ahLst/>
              <a:cxnLst/>
              <a:rect l="l" t="t" r="r" b="b"/>
              <a:pathLst>
                <a:path w="3810" h="1904">
                  <a:moveTo>
                    <a:pt x="3289" y="1524"/>
                  </a:moveTo>
                  <a:lnTo>
                    <a:pt x="0" y="0"/>
                  </a:lnTo>
                </a:path>
              </a:pathLst>
            </a:custGeom>
            <a:ln w="6134">
              <a:solidFill>
                <a:srgbClr val="050100"/>
              </a:solidFill>
            </a:ln>
          </p:spPr>
          <p:txBody>
            <a:bodyPr wrap="square" lIns="0" tIns="0" rIns="0" bIns="0" rtlCol="0"/>
            <a:lstStyle/>
            <a:p/>
          </p:txBody>
        </p:sp>
        <p:sp>
          <p:nvSpPr>
            <p:cNvPr id="1792" name="object 1792" descr=""/>
            <p:cNvSpPr/>
            <p:nvPr/>
          </p:nvSpPr>
          <p:spPr>
            <a:xfrm>
              <a:off x="5610566" y="7464116"/>
              <a:ext cx="2540" cy="1905"/>
            </a:xfrm>
            <a:custGeom>
              <a:avLst/>
              <a:gdLst/>
              <a:ahLst/>
              <a:cxnLst/>
              <a:rect l="l" t="t" r="r" b="b"/>
              <a:pathLst>
                <a:path w="2539" h="1904">
                  <a:moveTo>
                    <a:pt x="2184" y="1536"/>
                  </a:moveTo>
                  <a:lnTo>
                    <a:pt x="0" y="0"/>
                  </a:lnTo>
                </a:path>
              </a:pathLst>
            </a:custGeom>
            <a:ln w="6134">
              <a:solidFill>
                <a:srgbClr val="050100"/>
              </a:solidFill>
            </a:ln>
          </p:spPr>
          <p:txBody>
            <a:bodyPr wrap="square" lIns="0" tIns="0" rIns="0" bIns="0" rtlCol="0"/>
            <a:lstStyle/>
            <a:p/>
          </p:txBody>
        </p:sp>
        <p:sp>
          <p:nvSpPr>
            <p:cNvPr id="1793" name="object 1793" descr=""/>
            <p:cNvSpPr/>
            <p:nvPr/>
          </p:nvSpPr>
          <p:spPr>
            <a:xfrm>
              <a:off x="5612756" y="7465654"/>
              <a:ext cx="1270" cy="1905"/>
            </a:xfrm>
            <a:custGeom>
              <a:avLst/>
              <a:gdLst/>
              <a:ahLst/>
              <a:cxnLst/>
              <a:rect l="l" t="t" r="r" b="b"/>
              <a:pathLst>
                <a:path w="1270" h="1904">
                  <a:moveTo>
                    <a:pt x="1092" y="1524"/>
                  </a:moveTo>
                  <a:lnTo>
                    <a:pt x="0" y="0"/>
                  </a:lnTo>
                </a:path>
              </a:pathLst>
            </a:custGeom>
            <a:ln w="6134">
              <a:solidFill>
                <a:srgbClr val="050100"/>
              </a:solidFill>
            </a:ln>
          </p:spPr>
          <p:txBody>
            <a:bodyPr wrap="square" lIns="0" tIns="0" rIns="0" bIns="0" rtlCol="0"/>
            <a:lstStyle/>
            <a:p/>
          </p:txBody>
        </p:sp>
        <p:sp>
          <p:nvSpPr>
            <p:cNvPr id="1794" name="object 1794" descr=""/>
            <p:cNvSpPr/>
            <p:nvPr/>
          </p:nvSpPr>
          <p:spPr>
            <a:xfrm>
              <a:off x="5613847" y="7467181"/>
              <a:ext cx="1270" cy="3175"/>
            </a:xfrm>
            <a:custGeom>
              <a:avLst/>
              <a:gdLst/>
              <a:ahLst/>
              <a:cxnLst/>
              <a:rect l="l" t="t" r="r" b="b"/>
              <a:pathLst>
                <a:path w="1270" h="3175">
                  <a:moveTo>
                    <a:pt x="1092" y="2552"/>
                  </a:moveTo>
                  <a:lnTo>
                    <a:pt x="0" y="0"/>
                  </a:lnTo>
                </a:path>
              </a:pathLst>
            </a:custGeom>
            <a:ln w="6134">
              <a:solidFill>
                <a:srgbClr val="050100"/>
              </a:solidFill>
            </a:ln>
          </p:spPr>
          <p:txBody>
            <a:bodyPr wrap="square" lIns="0" tIns="0" rIns="0" bIns="0" rtlCol="0"/>
            <a:lstStyle/>
            <a:p/>
          </p:txBody>
        </p:sp>
        <p:sp>
          <p:nvSpPr>
            <p:cNvPr id="1795" name="object 1795" descr=""/>
            <p:cNvSpPr/>
            <p:nvPr/>
          </p:nvSpPr>
          <p:spPr>
            <a:xfrm>
              <a:off x="5614939" y="7469728"/>
              <a:ext cx="0" cy="2540"/>
            </a:xfrm>
            <a:custGeom>
              <a:avLst/>
              <a:gdLst/>
              <a:ahLst/>
              <a:cxnLst/>
              <a:rect l="l" t="t" r="r" b="b"/>
              <a:pathLst>
                <a:path w="0" h="2540">
                  <a:moveTo>
                    <a:pt x="0" y="2311"/>
                  </a:moveTo>
                  <a:lnTo>
                    <a:pt x="0" y="0"/>
                  </a:lnTo>
                </a:path>
              </a:pathLst>
            </a:custGeom>
            <a:ln w="6134">
              <a:solidFill>
                <a:srgbClr val="050100"/>
              </a:solidFill>
            </a:ln>
          </p:spPr>
          <p:txBody>
            <a:bodyPr wrap="square" lIns="0" tIns="0" rIns="0" bIns="0" rtlCol="0"/>
            <a:lstStyle/>
            <a:p/>
          </p:txBody>
        </p:sp>
        <p:sp>
          <p:nvSpPr>
            <p:cNvPr id="1796" name="object 1796" descr=""/>
            <p:cNvSpPr/>
            <p:nvPr/>
          </p:nvSpPr>
          <p:spPr>
            <a:xfrm>
              <a:off x="5613848" y="7472036"/>
              <a:ext cx="1270" cy="2540"/>
            </a:xfrm>
            <a:custGeom>
              <a:avLst/>
              <a:gdLst/>
              <a:ahLst/>
              <a:cxnLst/>
              <a:rect l="l" t="t" r="r" b="b"/>
              <a:pathLst>
                <a:path w="1270" h="2540">
                  <a:moveTo>
                    <a:pt x="0" y="2298"/>
                  </a:moveTo>
                  <a:lnTo>
                    <a:pt x="1092" y="0"/>
                  </a:lnTo>
                </a:path>
              </a:pathLst>
            </a:custGeom>
            <a:ln w="6134">
              <a:solidFill>
                <a:srgbClr val="050100"/>
              </a:solidFill>
            </a:ln>
          </p:spPr>
          <p:txBody>
            <a:bodyPr wrap="square" lIns="0" tIns="0" rIns="0" bIns="0" rtlCol="0"/>
            <a:lstStyle/>
            <a:p/>
          </p:txBody>
        </p:sp>
        <p:sp>
          <p:nvSpPr>
            <p:cNvPr id="1797" name="object 1797" descr=""/>
            <p:cNvSpPr/>
            <p:nvPr/>
          </p:nvSpPr>
          <p:spPr>
            <a:xfrm>
              <a:off x="5612751" y="7474330"/>
              <a:ext cx="1270" cy="1905"/>
            </a:xfrm>
            <a:custGeom>
              <a:avLst/>
              <a:gdLst/>
              <a:ahLst/>
              <a:cxnLst/>
              <a:rect l="l" t="t" r="r" b="b"/>
              <a:pathLst>
                <a:path w="1270" h="1904">
                  <a:moveTo>
                    <a:pt x="0" y="1790"/>
                  </a:moveTo>
                  <a:lnTo>
                    <a:pt x="1092" y="0"/>
                  </a:lnTo>
                </a:path>
              </a:pathLst>
            </a:custGeom>
            <a:ln w="6134">
              <a:solidFill>
                <a:srgbClr val="050100"/>
              </a:solidFill>
            </a:ln>
          </p:spPr>
          <p:txBody>
            <a:bodyPr wrap="square" lIns="0" tIns="0" rIns="0" bIns="0" rtlCol="0"/>
            <a:lstStyle/>
            <a:p/>
          </p:txBody>
        </p:sp>
        <p:sp>
          <p:nvSpPr>
            <p:cNvPr id="1798" name="object 1798" descr=""/>
            <p:cNvSpPr/>
            <p:nvPr/>
          </p:nvSpPr>
          <p:spPr>
            <a:xfrm>
              <a:off x="5610561" y="7476121"/>
              <a:ext cx="2540" cy="1905"/>
            </a:xfrm>
            <a:custGeom>
              <a:avLst/>
              <a:gdLst/>
              <a:ahLst/>
              <a:cxnLst/>
              <a:rect l="l" t="t" r="r" b="b"/>
              <a:pathLst>
                <a:path w="2539" h="1904">
                  <a:moveTo>
                    <a:pt x="0" y="1536"/>
                  </a:moveTo>
                  <a:lnTo>
                    <a:pt x="2184" y="0"/>
                  </a:lnTo>
                </a:path>
              </a:pathLst>
            </a:custGeom>
            <a:ln w="6134">
              <a:solidFill>
                <a:srgbClr val="050100"/>
              </a:solidFill>
            </a:ln>
          </p:spPr>
          <p:txBody>
            <a:bodyPr wrap="square" lIns="0" tIns="0" rIns="0" bIns="0" rtlCol="0"/>
            <a:lstStyle/>
            <a:p/>
          </p:txBody>
        </p:sp>
        <p:sp>
          <p:nvSpPr>
            <p:cNvPr id="1799" name="object 1799" descr=""/>
            <p:cNvSpPr/>
            <p:nvPr/>
          </p:nvSpPr>
          <p:spPr>
            <a:xfrm>
              <a:off x="5607274" y="7477659"/>
              <a:ext cx="3810" cy="1905"/>
            </a:xfrm>
            <a:custGeom>
              <a:avLst/>
              <a:gdLst/>
              <a:ahLst/>
              <a:cxnLst/>
              <a:rect l="l" t="t" r="r" b="b"/>
              <a:pathLst>
                <a:path w="3810" h="1904">
                  <a:moveTo>
                    <a:pt x="0" y="1524"/>
                  </a:moveTo>
                  <a:lnTo>
                    <a:pt x="3289" y="0"/>
                  </a:lnTo>
                </a:path>
              </a:pathLst>
            </a:custGeom>
            <a:ln w="6134">
              <a:solidFill>
                <a:srgbClr val="050100"/>
              </a:solidFill>
            </a:ln>
          </p:spPr>
          <p:txBody>
            <a:bodyPr wrap="square" lIns="0" tIns="0" rIns="0" bIns="0" rtlCol="0"/>
            <a:lstStyle/>
            <a:p/>
          </p:txBody>
        </p:sp>
        <p:sp>
          <p:nvSpPr>
            <p:cNvPr id="1800" name="object 1800" descr=""/>
            <p:cNvSpPr/>
            <p:nvPr/>
          </p:nvSpPr>
          <p:spPr>
            <a:xfrm>
              <a:off x="5601439" y="7479177"/>
              <a:ext cx="6350" cy="1270"/>
            </a:xfrm>
            <a:custGeom>
              <a:avLst/>
              <a:gdLst/>
              <a:ahLst/>
              <a:cxnLst/>
              <a:rect l="l" t="t" r="r" b="b"/>
              <a:pathLst>
                <a:path w="6350" h="1270">
                  <a:moveTo>
                    <a:pt x="0" y="774"/>
                  </a:moveTo>
                  <a:lnTo>
                    <a:pt x="5829" y="0"/>
                  </a:lnTo>
                </a:path>
              </a:pathLst>
            </a:custGeom>
            <a:ln w="6134">
              <a:solidFill>
                <a:srgbClr val="050100"/>
              </a:solidFill>
            </a:ln>
          </p:spPr>
          <p:txBody>
            <a:bodyPr wrap="square" lIns="0" tIns="0" rIns="0" bIns="0" rtlCol="0"/>
            <a:lstStyle/>
            <a:p/>
          </p:txBody>
        </p:sp>
        <p:sp>
          <p:nvSpPr>
            <p:cNvPr id="1801" name="object 1801" descr=""/>
            <p:cNvSpPr/>
            <p:nvPr/>
          </p:nvSpPr>
          <p:spPr>
            <a:xfrm>
              <a:off x="5595964" y="7479952"/>
              <a:ext cx="5715" cy="0"/>
            </a:xfrm>
            <a:custGeom>
              <a:avLst/>
              <a:gdLst/>
              <a:ahLst/>
              <a:cxnLst/>
              <a:rect l="l" t="t" r="r" b="b"/>
              <a:pathLst>
                <a:path w="5714" h="0">
                  <a:moveTo>
                    <a:pt x="0" y="0"/>
                  </a:moveTo>
                  <a:lnTo>
                    <a:pt x="5473" y="0"/>
                  </a:lnTo>
                </a:path>
              </a:pathLst>
            </a:custGeom>
            <a:ln w="6134">
              <a:solidFill>
                <a:srgbClr val="050100"/>
              </a:solidFill>
            </a:ln>
          </p:spPr>
          <p:txBody>
            <a:bodyPr wrap="square" lIns="0" tIns="0" rIns="0" bIns="0" rtlCol="0"/>
            <a:lstStyle/>
            <a:p/>
          </p:txBody>
        </p:sp>
        <p:sp>
          <p:nvSpPr>
            <p:cNvPr id="1802" name="object 1802" descr=""/>
            <p:cNvSpPr/>
            <p:nvPr/>
          </p:nvSpPr>
          <p:spPr>
            <a:xfrm>
              <a:off x="5590128" y="7479183"/>
              <a:ext cx="6350" cy="1270"/>
            </a:xfrm>
            <a:custGeom>
              <a:avLst/>
              <a:gdLst/>
              <a:ahLst/>
              <a:cxnLst/>
              <a:rect l="l" t="t" r="r" b="b"/>
              <a:pathLst>
                <a:path w="6350" h="1270">
                  <a:moveTo>
                    <a:pt x="0" y="0"/>
                  </a:moveTo>
                  <a:lnTo>
                    <a:pt x="5829" y="774"/>
                  </a:lnTo>
                </a:path>
              </a:pathLst>
            </a:custGeom>
            <a:ln w="6134">
              <a:solidFill>
                <a:srgbClr val="050100"/>
              </a:solidFill>
            </a:ln>
          </p:spPr>
          <p:txBody>
            <a:bodyPr wrap="square" lIns="0" tIns="0" rIns="0" bIns="0" rtlCol="0"/>
            <a:lstStyle/>
            <a:p/>
          </p:txBody>
        </p:sp>
        <p:sp>
          <p:nvSpPr>
            <p:cNvPr id="1803" name="object 1803" descr=""/>
            <p:cNvSpPr/>
            <p:nvPr/>
          </p:nvSpPr>
          <p:spPr>
            <a:xfrm>
              <a:off x="5586848" y="7477658"/>
              <a:ext cx="3810" cy="1905"/>
            </a:xfrm>
            <a:custGeom>
              <a:avLst/>
              <a:gdLst/>
              <a:ahLst/>
              <a:cxnLst/>
              <a:rect l="l" t="t" r="r" b="b"/>
              <a:pathLst>
                <a:path w="3810" h="1904">
                  <a:moveTo>
                    <a:pt x="0" y="0"/>
                  </a:moveTo>
                  <a:lnTo>
                    <a:pt x="3276" y="1524"/>
                  </a:lnTo>
                </a:path>
              </a:pathLst>
            </a:custGeom>
            <a:ln w="6134">
              <a:solidFill>
                <a:srgbClr val="050100"/>
              </a:solidFill>
            </a:ln>
          </p:spPr>
          <p:txBody>
            <a:bodyPr wrap="square" lIns="0" tIns="0" rIns="0" bIns="0" rtlCol="0"/>
            <a:lstStyle/>
            <a:p/>
          </p:txBody>
        </p:sp>
        <p:sp>
          <p:nvSpPr>
            <p:cNvPr id="1804" name="object 1804" descr=""/>
            <p:cNvSpPr/>
            <p:nvPr/>
          </p:nvSpPr>
          <p:spPr>
            <a:xfrm>
              <a:off x="5584658" y="7476120"/>
              <a:ext cx="2540" cy="1905"/>
            </a:xfrm>
            <a:custGeom>
              <a:avLst/>
              <a:gdLst/>
              <a:ahLst/>
              <a:cxnLst/>
              <a:rect l="l" t="t" r="r" b="b"/>
              <a:pathLst>
                <a:path w="2539" h="1904">
                  <a:moveTo>
                    <a:pt x="0" y="0"/>
                  </a:moveTo>
                  <a:lnTo>
                    <a:pt x="2184" y="1536"/>
                  </a:lnTo>
                </a:path>
              </a:pathLst>
            </a:custGeom>
            <a:ln w="6134">
              <a:solidFill>
                <a:srgbClr val="050100"/>
              </a:solidFill>
            </a:ln>
          </p:spPr>
          <p:txBody>
            <a:bodyPr wrap="square" lIns="0" tIns="0" rIns="0" bIns="0" rtlCol="0"/>
            <a:lstStyle/>
            <a:p/>
          </p:txBody>
        </p:sp>
        <p:sp>
          <p:nvSpPr>
            <p:cNvPr id="1805" name="object 1805" descr=""/>
            <p:cNvSpPr/>
            <p:nvPr/>
          </p:nvSpPr>
          <p:spPr>
            <a:xfrm>
              <a:off x="5583561" y="7474335"/>
              <a:ext cx="1270" cy="1905"/>
            </a:xfrm>
            <a:custGeom>
              <a:avLst/>
              <a:gdLst/>
              <a:ahLst/>
              <a:cxnLst/>
              <a:rect l="l" t="t" r="r" b="b"/>
              <a:pathLst>
                <a:path w="1270" h="1904">
                  <a:moveTo>
                    <a:pt x="0" y="0"/>
                  </a:moveTo>
                  <a:lnTo>
                    <a:pt x="1092" y="1790"/>
                  </a:lnTo>
                </a:path>
              </a:pathLst>
            </a:custGeom>
            <a:ln w="6134">
              <a:solidFill>
                <a:srgbClr val="050100"/>
              </a:solidFill>
            </a:ln>
          </p:spPr>
          <p:txBody>
            <a:bodyPr wrap="square" lIns="0" tIns="0" rIns="0" bIns="0" rtlCol="0"/>
            <a:lstStyle/>
            <a:p/>
          </p:txBody>
        </p:sp>
        <p:sp>
          <p:nvSpPr>
            <p:cNvPr id="1806" name="object 1806" descr=""/>
            <p:cNvSpPr/>
            <p:nvPr/>
          </p:nvSpPr>
          <p:spPr>
            <a:xfrm>
              <a:off x="5582104" y="7472040"/>
              <a:ext cx="1905" cy="2540"/>
            </a:xfrm>
            <a:custGeom>
              <a:avLst/>
              <a:gdLst/>
              <a:ahLst/>
              <a:cxnLst/>
              <a:rect l="l" t="t" r="r" b="b"/>
              <a:pathLst>
                <a:path w="1904" h="2540">
                  <a:moveTo>
                    <a:pt x="0" y="0"/>
                  </a:moveTo>
                  <a:lnTo>
                    <a:pt x="1460" y="2298"/>
                  </a:lnTo>
                </a:path>
              </a:pathLst>
            </a:custGeom>
            <a:ln w="6134">
              <a:solidFill>
                <a:srgbClr val="050100"/>
              </a:solidFill>
            </a:ln>
          </p:spPr>
          <p:txBody>
            <a:bodyPr wrap="square" lIns="0" tIns="0" rIns="0" bIns="0" rtlCol="0"/>
            <a:lstStyle/>
            <a:p/>
          </p:txBody>
        </p:sp>
        <p:sp>
          <p:nvSpPr>
            <p:cNvPr id="1807" name="object 1807" descr=""/>
            <p:cNvSpPr/>
            <p:nvPr/>
          </p:nvSpPr>
          <p:spPr>
            <a:xfrm>
              <a:off x="5582104" y="7469733"/>
              <a:ext cx="0" cy="2540"/>
            </a:xfrm>
            <a:custGeom>
              <a:avLst/>
              <a:gdLst/>
              <a:ahLst/>
              <a:cxnLst/>
              <a:rect l="l" t="t" r="r" b="b"/>
              <a:pathLst>
                <a:path w="0" h="2540">
                  <a:moveTo>
                    <a:pt x="0" y="0"/>
                  </a:moveTo>
                  <a:lnTo>
                    <a:pt x="0" y="2311"/>
                  </a:lnTo>
                </a:path>
              </a:pathLst>
            </a:custGeom>
            <a:ln w="6134">
              <a:solidFill>
                <a:srgbClr val="050100"/>
              </a:solidFill>
            </a:ln>
          </p:spPr>
          <p:txBody>
            <a:bodyPr wrap="square" lIns="0" tIns="0" rIns="0" bIns="0" rtlCol="0"/>
            <a:lstStyle/>
            <a:p/>
          </p:txBody>
        </p:sp>
        <p:sp>
          <p:nvSpPr>
            <p:cNvPr id="1808" name="object 1808" descr=""/>
            <p:cNvSpPr/>
            <p:nvPr/>
          </p:nvSpPr>
          <p:spPr>
            <a:xfrm>
              <a:off x="5512050" y="7357761"/>
              <a:ext cx="0" cy="18415"/>
            </a:xfrm>
            <a:custGeom>
              <a:avLst/>
              <a:gdLst/>
              <a:ahLst/>
              <a:cxnLst/>
              <a:rect l="l" t="t" r="r" b="b"/>
              <a:pathLst>
                <a:path w="0" h="18415">
                  <a:moveTo>
                    <a:pt x="0" y="18135"/>
                  </a:moveTo>
                  <a:lnTo>
                    <a:pt x="0" y="0"/>
                  </a:lnTo>
                </a:path>
              </a:pathLst>
            </a:custGeom>
            <a:ln w="6134">
              <a:solidFill>
                <a:srgbClr val="050100"/>
              </a:solidFill>
            </a:ln>
          </p:spPr>
          <p:txBody>
            <a:bodyPr wrap="square" lIns="0" tIns="0" rIns="0" bIns="0" rtlCol="0"/>
            <a:lstStyle/>
            <a:p/>
          </p:txBody>
        </p:sp>
        <p:sp>
          <p:nvSpPr>
            <p:cNvPr id="1809" name="object 1809" descr=""/>
            <p:cNvSpPr/>
            <p:nvPr/>
          </p:nvSpPr>
          <p:spPr>
            <a:xfrm>
              <a:off x="5512051" y="7375897"/>
              <a:ext cx="16510" cy="0"/>
            </a:xfrm>
            <a:custGeom>
              <a:avLst/>
              <a:gdLst/>
              <a:ahLst/>
              <a:cxnLst/>
              <a:rect l="l" t="t" r="r" b="b"/>
              <a:pathLst>
                <a:path w="16510" h="0">
                  <a:moveTo>
                    <a:pt x="16052" y="0"/>
                  </a:moveTo>
                  <a:lnTo>
                    <a:pt x="0" y="0"/>
                  </a:lnTo>
                </a:path>
              </a:pathLst>
            </a:custGeom>
            <a:ln w="6134">
              <a:solidFill>
                <a:srgbClr val="050100"/>
              </a:solidFill>
            </a:ln>
          </p:spPr>
          <p:txBody>
            <a:bodyPr wrap="square" lIns="0" tIns="0" rIns="0" bIns="0" rtlCol="0"/>
            <a:lstStyle/>
            <a:p/>
          </p:txBody>
        </p:sp>
        <p:sp>
          <p:nvSpPr>
            <p:cNvPr id="1810" name="object 1810" descr=""/>
            <p:cNvSpPr/>
            <p:nvPr/>
          </p:nvSpPr>
          <p:spPr>
            <a:xfrm>
              <a:off x="5525916" y="7373589"/>
              <a:ext cx="2540" cy="2540"/>
            </a:xfrm>
            <a:custGeom>
              <a:avLst/>
              <a:gdLst/>
              <a:ahLst/>
              <a:cxnLst/>
              <a:rect l="l" t="t" r="r" b="b"/>
              <a:pathLst>
                <a:path w="2539" h="2540">
                  <a:moveTo>
                    <a:pt x="0" y="0"/>
                  </a:moveTo>
                  <a:lnTo>
                    <a:pt x="2184" y="2311"/>
                  </a:lnTo>
                </a:path>
              </a:pathLst>
            </a:custGeom>
            <a:ln w="6134">
              <a:solidFill>
                <a:srgbClr val="050100"/>
              </a:solidFill>
            </a:ln>
          </p:spPr>
          <p:txBody>
            <a:bodyPr wrap="square" lIns="0" tIns="0" rIns="0" bIns="0" rtlCol="0"/>
            <a:lstStyle/>
            <a:p/>
          </p:txBody>
        </p:sp>
        <p:sp>
          <p:nvSpPr>
            <p:cNvPr id="1811" name="object 1811" descr=""/>
            <p:cNvSpPr/>
            <p:nvPr/>
          </p:nvSpPr>
          <p:spPr>
            <a:xfrm>
              <a:off x="5524817" y="7372064"/>
              <a:ext cx="1270" cy="1905"/>
            </a:xfrm>
            <a:custGeom>
              <a:avLst/>
              <a:gdLst/>
              <a:ahLst/>
              <a:cxnLst/>
              <a:rect l="l" t="t" r="r" b="b"/>
              <a:pathLst>
                <a:path w="1270" h="1904">
                  <a:moveTo>
                    <a:pt x="0" y="0"/>
                  </a:moveTo>
                  <a:lnTo>
                    <a:pt x="1092" y="1524"/>
                  </a:lnTo>
                </a:path>
              </a:pathLst>
            </a:custGeom>
            <a:ln w="6134">
              <a:solidFill>
                <a:srgbClr val="050100"/>
              </a:solidFill>
            </a:ln>
          </p:spPr>
          <p:txBody>
            <a:bodyPr wrap="square" lIns="0" tIns="0" rIns="0" bIns="0" rtlCol="0"/>
            <a:lstStyle/>
            <a:p/>
          </p:txBody>
        </p:sp>
        <p:sp>
          <p:nvSpPr>
            <p:cNvPr id="1812" name="object 1812" descr=""/>
            <p:cNvSpPr/>
            <p:nvPr/>
          </p:nvSpPr>
          <p:spPr>
            <a:xfrm>
              <a:off x="5523361" y="7368740"/>
              <a:ext cx="1905" cy="3810"/>
            </a:xfrm>
            <a:custGeom>
              <a:avLst/>
              <a:gdLst/>
              <a:ahLst/>
              <a:cxnLst/>
              <a:rect l="l" t="t" r="r" b="b"/>
              <a:pathLst>
                <a:path w="1904" h="3809">
                  <a:moveTo>
                    <a:pt x="0" y="0"/>
                  </a:moveTo>
                  <a:lnTo>
                    <a:pt x="1460" y="3327"/>
                  </a:lnTo>
                </a:path>
              </a:pathLst>
            </a:custGeom>
            <a:ln w="6134">
              <a:solidFill>
                <a:srgbClr val="050100"/>
              </a:solidFill>
            </a:ln>
          </p:spPr>
          <p:txBody>
            <a:bodyPr wrap="square" lIns="0" tIns="0" rIns="0" bIns="0" rtlCol="0"/>
            <a:lstStyle/>
            <a:p/>
          </p:txBody>
        </p:sp>
        <p:sp>
          <p:nvSpPr>
            <p:cNvPr id="1813" name="object 1813" descr=""/>
            <p:cNvSpPr/>
            <p:nvPr/>
          </p:nvSpPr>
          <p:spPr>
            <a:xfrm>
              <a:off x="5523361" y="7365677"/>
              <a:ext cx="0" cy="3175"/>
            </a:xfrm>
            <a:custGeom>
              <a:avLst/>
              <a:gdLst/>
              <a:ahLst/>
              <a:cxnLst/>
              <a:rect l="l" t="t" r="r" b="b"/>
              <a:pathLst>
                <a:path w="0" h="3175">
                  <a:moveTo>
                    <a:pt x="0" y="0"/>
                  </a:moveTo>
                  <a:lnTo>
                    <a:pt x="0" y="3060"/>
                  </a:lnTo>
                </a:path>
              </a:pathLst>
            </a:custGeom>
            <a:ln w="6134">
              <a:solidFill>
                <a:srgbClr val="050100"/>
              </a:solidFill>
            </a:ln>
          </p:spPr>
          <p:txBody>
            <a:bodyPr wrap="square" lIns="0" tIns="0" rIns="0" bIns="0" rtlCol="0"/>
            <a:lstStyle/>
            <a:p/>
          </p:txBody>
        </p:sp>
        <p:sp>
          <p:nvSpPr>
            <p:cNvPr id="1814" name="object 1814" descr=""/>
            <p:cNvSpPr/>
            <p:nvPr/>
          </p:nvSpPr>
          <p:spPr>
            <a:xfrm>
              <a:off x="5523357" y="7362354"/>
              <a:ext cx="1905" cy="3810"/>
            </a:xfrm>
            <a:custGeom>
              <a:avLst/>
              <a:gdLst/>
              <a:ahLst/>
              <a:cxnLst/>
              <a:rect l="l" t="t" r="r" b="b"/>
              <a:pathLst>
                <a:path w="1904" h="3809">
                  <a:moveTo>
                    <a:pt x="1460" y="0"/>
                  </a:moveTo>
                  <a:lnTo>
                    <a:pt x="0" y="3327"/>
                  </a:lnTo>
                </a:path>
              </a:pathLst>
            </a:custGeom>
            <a:ln w="6134">
              <a:solidFill>
                <a:srgbClr val="050100"/>
              </a:solidFill>
            </a:ln>
          </p:spPr>
          <p:txBody>
            <a:bodyPr wrap="square" lIns="0" tIns="0" rIns="0" bIns="0" rtlCol="0"/>
            <a:lstStyle/>
            <a:p/>
          </p:txBody>
        </p:sp>
        <p:sp>
          <p:nvSpPr>
            <p:cNvPr id="1815" name="object 1815" descr=""/>
            <p:cNvSpPr/>
            <p:nvPr/>
          </p:nvSpPr>
          <p:spPr>
            <a:xfrm>
              <a:off x="5524822" y="7360059"/>
              <a:ext cx="2540" cy="2540"/>
            </a:xfrm>
            <a:custGeom>
              <a:avLst/>
              <a:gdLst/>
              <a:ahLst/>
              <a:cxnLst/>
              <a:rect l="l" t="t" r="r" b="b"/>
              <a:pathLst>
                <a:path w="2539" h="2540">
                  <a:moveTo>
                    <a:pt x="2184" y="0"/>
                  </a:moveTo>
                  <a:lnTo>
                    <a:pt x="0" y="2298"/>
                  </a:lnTo>
                </a:path>
              </a:pathLst>
            </a:custGeom>
            <a:ln w="6134">
              <a:solidFill>
                <a:srgbClr val="050100"/>
              </a:solidFill>
            </a:ln>
          </p:spPr>
          <p:txBody>
            <a:bodyPr wrap="square" lIns="0" tIns="0" rIns="0" bIns="0" rtlCol="0"/>
            <a:lstStyle/>
            <a:p/>
          </p:txBody>
        </p:sp>
        <p:sp>
          <p:nvSpPr>
            <p:cNvPr id="1816" name="object 1816" descr=""/>
            <p:cNvSpPr/>
            <p:nvPr/>
          </p:nvSpPr>
          <p:spPr>
            <a:xfrm>
              <a:off x="5527012" y="7358521"/>
              <a:ext cx="2540" cy="1905"/>
            </a:xfrm>
            <a:custGeom>
              <a:avLst/>
              <a:gdLst/>
              <a:ahLst/>
              <a:cxnLst/>
              <a:rect l="l" t="t" r="r" b="b"/>
              <a:pathLst>
                <a:path w="2539" h="1904">
                  <a:moveTo>
                    <a:pt x="2184" y="0"/>
                  </a:moveTo>
                  <a:lnTo>
                    <a:pt x="0" y="1536"/>
                  </a:lnTo>
                </a:path>
              </a:pathLst>
            </a:custGeom>
            <a:ln w="6134">
              <a:solidFill>
                <a:srgbClr val="050100"/>
              </a:solidFill>
            </a:ln>
          </p:spPr>
          <p:txBody>
            <a:bodyPr wrap="square" lIns="0" tIns="0" rIns="0" bIns="0" rtlCol="0"/>
            <a:lstStyle/>
            <a:p/>
          </p:txBody>
        </p:sp>
        <p:sp>
          <p:nvSpPr>
            <p:cNvPr id="1817" name="object 1817" descr=""/>
            <p:cNvSpPr/>
            <p:nvPr/>
          </p:nvSpPr>
          <p:spPr>
            <a:xfrm>
              <a:off x="5529200" y="7357765"/>
              <a:ext cx="2540" cy="1270"/>
            </a:xfrm>
            <a:custGeom>
              <a:avLst/>
              <a:gdLst/>
              <a:ahLst/>
              <a:cxnLst/>
              <a:rect l="l" t="t" r="r" b="b"/>
              <a:pathLst>
                <a:path w="2539" h="1270">
                  <a:moveTo>
                    <a:pt x="2184" y="0"/>
                  </a:moveTo>
                  <a:lnTo>
                    <a:pt x="0" y="762"/>
                  </a:lnTo>
                </a:path>
              </a:pathLst>
            </a:custGeom>
            <a:ln w="6134">
              <a:solidFill>
                <a:srgbClr val="050100"/>
              </a:solidFill>
            </a:ln>
          </p:spPr>
          <p:txBody>
            <a:bodyPr wrap="square" lIns="0" tIns="0" rIns="0" bIns="0" rtlCol="0"/>
            <a:lstStyle/>
            <a:p/>
          </p:txBody>
        </p:sp>
        <p:sp>
          <p:nvSpPr>
            <p:cNvPr id="1818" name="object 1818" descr=""/>
            <p:cNvSpPr/>
            <p:nvPr/>
          </p:nvSpPr>
          <p:spPr>
            <a:xfrm>
              <a:off x="5531378" y="7357765"/>
              <a:ext cx="5080" cy="0"/>
            </a:xfrm>
            <a:custGeom>
              <a:avLst/>
              <a:gdLst/>
              <a:ahLst/>
              <a:cxnLst/>
              <a:rect l="l" t="t" r="r" b="b"/>
              <a:pathLst>
                <a:path w="5079" h="0">
                  <a:moveTo>
                    <a:pt x="4749" y="0"/>
                  </a:moveTo>
                  <a:lnTo>
                    <a:pt x="0" y="0"/>
                  </a:lnTo>
                </a:path>
              </a:pathLst>
            </a:custGeom>
            <a:ln w="6134">
              <a:solidFill>
                <a:srgbClr val="050100"/>
              </a:solidFill>
            </a:ln>
          </p:spPr>
          <p:txBody>
            <a:bodyPr wrap="square" lIns="0" tIns="0" rIns="0" bIns="0" rtlCol="0"/>
            <a:lstStyle/>
            <a:p/>
          </p:txBody>
        </p:sp>
        <p:sp>
          <p:nvSpPr>
            <p:cNvPr id="1819" name="object 1819" descr=""/>
            <p:cNvSpPr/>
            <p:nvPr/>
          </p:nvSpPr>
          <p:spPr>
            <a:xfrm>
              <a:off x="5536125" y="7357759"/>
              <a:ext cx="3810" cy="1270"/>
            </a:xfrm>
            <a:custGeom>
              <a:avLst/>
              <a:gdLst/>
              <a:ahLst/>
              <a:cxnLst/>
              <a:rect l="l" t="t" r="r" b="b"/>
              <a:pathLst>
                <a:path w="3810" h="1270">
                  <a:moveTo>
                    <a:pt x="3289" y="761"/>
                  </a:moveTo>
                  <a:lnTo>
                    <a:pt x="0" y="0"/>
                  </a:lnTo>
                </a:path>
              </a:pathLst>
            </a:custGeom>
            <a:ln w="6134">
              <a:solidFill>
                <a:srgbClr val="050100"/>
              </a:solidFill>
            </a:ln>
          </p:spPr>
          <p:txBody>
            <a:bodyPr wrap="square" lIns="0" tIns="0" rIns="0" bIns="0" rtlCol="0"/>
            <a:lstStyle/>
            <a:p/>
          </p:txBody>
        </p:sp>
        <p:sp>
          <p:nvSpPr>
            <p:cNvPr id="1820" name="object 1820" descr=""/>
            <p:cNvSpPr/>
            <p:nvPr/>
          </p:nvSpPr>
          <p:spPr>
            <a:xfrm>
              <a:off x="5539420" y="7358522"/>
              <a:ext cx="2540" cy="1905"/>
            </a:xfrm>
            <a:custGeom>
              <a:avLst/>
              <a:gdLst/>
              <a:ahLst/>
              <a:cxnLst/>
              <a:rect l="l" t="t" r="r" b="b"/>
              <a:pathLst>
                <a:path w="2539" h="1904">
                  <a:moveTo>
                    <a:pt x="2184" y="1536"/>
                  </a:moveTo>
                  <a:lnTo>
                    <a:pt x="0" y="0"/>
                  </a:lnTo>
                </a:path>
              </a:pathLst>
            </a:custGeom>
            <a:ln w="6134">
              <a:solidFill>
                <a:srgbClr val="050100"/>
              </a:solidFill>
            </a:ln>
          </p:spPr>
          <p:txBody>
            <a:bodyPr wrap="square" lIns="0" tIns="0" rIns="0" bIns="0" rtlCol="0"/>
            <a:lstStyle/>
            <a:p/>
          </p:txBody>
        </p:sp>
        <p:sp>
          <p:nvSpPr>
            <p:cNvPr id="1821" name="object 1821" descr=""/>
            <p:cNvSpPr/>
            <p:nvPr/>
          </p:nvSpPr>
          <p:spPr>
            <a:xfrm>
              <a:off x="5541609" y="7360055"/>
              <a:ext cx="2540" cy="2540"/>
            </a:xfrm>
            <a:custGeom>
              <a:avLst/>
              <a:gdLst/>
              <a:ahLst/>
              <a:cxnLst/>
              <a:rect l="l" t="t" r="r" b="b"/>
              <a:pathLst>
                <a:path w="2539" h="2540">
                  <a:moveTo>
                    <a:pt x="2184" y="2298"/>
                  </a:moveTo>
                  <a:lnTo>
                    <a:pt x="0" y="0"/>
                  </a:lnTo>
                </a:path>
              </a:pathLst>
            </a:custGeom>
            <a:ln w="6134">
              <a:solidFill>
                <a:srgbClr val="050100"/>
              </a:solidFill>
            </a:ln>
          </p:spPr>
          <p:txBody>
            <a:bodyPr wrap="square" lIns="0" tIns="0" rIns="0" bIns="0" rtlCol="0"/>
            <a:lstStyle/>
            <a:p/>
          </p:txBody>
        </p:sp>
        <p:sp>
          <p:nvSpPr>
            <p:cNvPr id="1822" name="object 1822" descr=""/>
            <p:cNvSpPr/>
            <p:nvPr/>
          </p:nvSpPr>
          <p:spPr>
            <a:xfrm>
              <a:off x="5543792" y="7362350"/>
              <a:ext cx="1270" cy="3810"/>
            </a:xfrm>
            <a:custGeom>
              <a:avLst/>
              <a:gdLst/>
              <a:ahLst/>
              <a:cxnLst/>
              <a:rect l="l" t="t" r="r" b="b"/>
              <a:pathLst>
                <a:path w="1270" h="3809">
                  <a:moveTo>
                    <a:pt x="1092" y="3327"/>
                  </a:moveTo>
                  <a:lnTo>
                    <a:pt x="0" y="0"/>
                  </a:lnTo>
                </a:path>
              </a:pathLst>
            </a:custGeom>
            <a:ln w="6134">
              <a:solidFill>
                <a:srgbClr val="050100"/>
              </a:solidFill>
            </a:ln>
          </p:spPr>
          <p:txBody>
            <a:bodyPr wrap="square" lIns="0" tIns="0" rIns="0" bIns="0" rtlCol="0"/>
            <a:lstStyle/>
            <a:p/>
          </p:txBody>
        </p:sp>
        <p:sp>
          <p:nvSpPr>
            <p:cNvPr id="1823" name="object 1823" descr=""/>
            <p:cNvSpPr/>
            <p:nvPr/>
          </p:nvSpPr>
          <p:spPr>
            <a:xfrm>
              <a:off x="5544884" y="7365680"/>
              <a:ext cx="0" cy="3175"/>
            </a:xfrm>
            <a:custGeom>
              <a:avLst/>
              <a:gdLst/>
              <a:ahLst/>
              <a:cxnLst/>
              <a:rect l="l" t="t" r="r" b="b"/>
              <a:pathLst>
                <a:path w="0" h="3175">
                  <a:moveTo>
                    <a:pt x="0" y="3060"/>
                  </a:moveTo>
                  <a:lnTo>
                    <a:pt x="0" y="0"/>
                  </a:lnTo>
                </a:path>
              </a:pathLst>
            </a:custGeom>
            <a:ln w="6134">
              <a:solidFill>
                <a:srgbClr val="050100"/>
              </a:solidFill>
            </a:ln>
          </p:spPr>
          <p:txBody>
            <a:bodyPr wrap="square" lIns="0" tIns="0" rIns="0" bIns="0" rtlCol="0"/>
            <a:lstStyle/>
            <a:p/>
          </p:txBody>
        </p:sp>
        <p:sp>
          <p:nvSpPr>
            <p:cNvPr id="1824" name="object 1824" descr=""/>
            <p:cNvSpPr/>
            <p:nvPr/>
          </p:nvSpPr>
          <p:spPr>
            <a:xfrm>
              <a:off x="5543793" y="7368737"/>
              <a:ext cx="1270" cy="2540"/>
            </a:xfrm>
            <a:custGeom>
              <a:avLst/>
              <a:gdLst/>
              <a:ahLst/>
              <a:cxnLst/>
              <a:rect l="l" t="t" r="r" b="b"/>
              <a:pathLst>
                <a:path w="1270" h="2540">
                  <a:moveTo>
                    <a:pt x="0" y="2311"/>
                  </a:moveTo>
                  <a:lnTo>
                    <a:pt x="1092" y="0"/>
                  </a:lnTo>
                </a:path>
              </a:pathLst>
            </a:custGeom>
            <a:ln w="6134">
              <a:solidFill>
                <a:srgbClr val="050100"/>
              </a:solidFill>
            </a:ln>
          </p:spPr>
          <p:txBody>
            <a:bodyPr wrap="square" lIns="0" tIns="0" rIns="0" bIns="0" rtlCol="0"/>
            <a:lstStyle/>
            <a:p/>
          </p:txBody>
        </p:sp>
        <p:sp>
          <p:nvSpPr>
            <p:cNvPr id="1825" name="object 1825" descr=""/>
            <p:cNvSpPr/>
            <p:nvPr/>
          </p:nvSpPr>
          <p:spPr>
            <a:xfrm>
              <a:off x="5541604" y="7371044"/>
              <a:ext cx="2540" cy="3810"/>
            </a:xfrm>
            <a:custGeom>
              <a:avLst/>
              <a:gdLst/>
              <a:ahLst/>
              <a:cxnLst/>
              <a:rect l="l" t="t" r="r" b="b"/>
              <a:pathLst>
                <a:path w="2539" h="3809">
                  <a:moveTo>
                    <a:pt x="0" y="3314"/>
                  </a:moveTo>
                  <a:lnTo>
                    <a:pt x="2184" y="0"/>
                  </a:lnTo>
                </a:path>
              </a:pathLst>
            </a:custGeom>
            <a:ln w="6134">
              <a:solidFill>
                <a:srgbClr val="050100"/>
              </a:solidFill>
            </a:ln>
          </p:spPr>
          <p:txBody>
            <a:bodyPr wrap="square" lIns="0" tIns="0" rIns="0" bIns="0" rtlCol="0"/>
            <a:lstStyle/>
            <a:p/>
          </p:txBody>
        </p:sp>
        <p:sp>
          <p:nvSpPr>
            <p:cNvPr id="1826" name="object 1826" descr=""/>
            <p:cNvSpPr/>
            <p:nvPr/>
          </p:nvSpPr>
          <p:spPr>
            <a:xfrm>
              <a:off x="5539415" y="7374360"/>
              <a:ext cx="2540" cy="1905"/>
            </a:xfrm>
            <a:custGeom>
              <a:avLst/>
              <a:gdLst/>
              <a:ahLst/>
              <a:cxnLst/>
              <a:rect l="l" t="t" r="r" b="b"/>
              <a:pathLst>
                <a:path w="2539" h="1904">
                  <a:moveTo>
                    <a:pt x="0" y="1536"/>
                  </a:moveTo>
                  <a:lnTo>
                    <a:pt x="2184" y="0"/>
                  </a:lnTo>
                </a:path>
              </a:pathLst>
            </a:custGeom>
            <a:ln w="6134">
              <a:solidFill>
                <a:srgbClr val="050100"/>
              </a:solidFill>
            </a:ln>
          </p:spPr>
          <p:txBody>
            <a:bodyPr wrap="square" lIns="0" tIns="0" rIns="0" bIns="0" rtlCol="0"/>
            <a:lstStyle/>
            <a:p/>
          </p:txBody>
        </p:sp>
        <p:sp>
          <p:nvSpPr>
            <p:cNvPr id="1827" name="object 1827" descr=""/>
            <p:cNvSpPr/>
            <p:nvPr/>
          </p:nvSpPr>
          <p:spPr>
            <a:xfrm>
              <a:off x="5544884" y="7383768"/>
              <a:ext cx="0" cy="18415"/>
            </a:xfrm>
            <a:custGeom>
              <a:avLst/>
              <a:gdLst/>
              <a:ahLst/>
              <a:cxnLst/>
              <a:rect l="l" t="t" r="r" b="b"/>
              <a:pathLst>
                <a:path w="0" h="18415">
                  <a:moveTo>
                    <a:pt x="0" y="18135"/>
                  </a:moveTo>
                  <a:lnTo>
                    <a:pt x="0" y="0"/>
                  </a:lnTo>
                </a:path>
              </a:pathLst>
            </a:custGeom>
            <a:ln w="6134">
              <a:solidFill>
                <a:srgbClr val="050100"/>
              </a:solidFill>
            </a:ln>
          </p:spPr>
          <p:txBody>
            <a:bodyPr wrap="square" lIns="0" tIns="0" rIns="0" bIns="0" rtlCol="0"/>
            <a:lstStyle/>
            <a:p/>
          </p:txBody>
        </p:sp>
        <p:sp>
          <p:nvSpPr>
            <p:cNvPr id="1828" name="object 1828" descr=""/>
            <p:cNvSpPr/>
            <p:nvPr/>
          </p:nvSpPr>
          <p:spPr>
            <a:xfrm>
              <a:off x="5541604" y="7401148"/>
              <a:ext cx="3810" cy="1270"/>
            </a:xfrm>
            <a:custGeom>
              <a:avLst/>
              <a:gdLst/>
              <a:ahLst/>
              <a:cxnLst/>
              <a:rect l="l" t="t" r="r" b="b"/>
              <a:pathLst>
                <a:path w="3810" h="1270">
                  <a:moveTo>
                    <a:pt x="0" y="0"/>
                  </a:moveTo>
                  <a:lnTo>
                    <a:pt x="3276" y="762"/>
                  </a:lnTo>
                </a:path>
              </a:pathLst>
            </a:custGeom>
            <a:ln w="6134">
              <a:solidFill>
                <a:srgbClr val="050100"/>
              </a:solidFill>
            </a:ln>
          </p:spPr>
          <p:txBody>
            <a:bodyPr wrap="square" lIns="0" tIns="0" rIns="0" bIns="0" rtlCol="0"/>
            <a:lstStyle/>
            <a:p/>
          </p:txBody>
        </p:sp>
        <p:sp>
          <p:nvSpPr>
            <p:cNvPr id="1829" name="object 1829" descr=""/>
            <p:cNvSpPr/>
            <p:nvPr/>
          </p:nvSpPr>
          <p:spPr>
            <a:xfrm>
              <a:off x="5538317" y="7399610"/>
              <a:ext cx="3810" cy="1905"/>
            </a:xfrm>
            <a:custGeom>
              <a:avLst/>
              <a:gdLst/>
              <a:ahLst/>
              <a:cxnLst/>
              <a:rect l="l" t="t" r="r" b="b"/>
              <a:pathLst>
                <a:path w="3810" h="1904">
                  <a:moveTo>
                    <a:pt x="0" y="0"/>
                  </a:moveTo>
                  <a:lnTo>
                    <a:pt x="3289" y="1536"/>
                  </a:lnTo>
                </a:path>
              </a:pathLst>
            </a:custGeom>
            <a:ln w="6134">
              <a:solidFill>
                <a:srgbClr val="050100"/>
              </a:solidFill>
            </a:ln>
          </p:spPr>
          <p:txBody>
            <a:bodyPr wrap="square" lIns="0" tIns="0" rIns="0" bIns="0" rtlCol="0"/>
            <a:lstStyle/>
            <a:p/>
          </p:txBody>
        </p:sp>
        <p:sp>
          <p:nvSpPr>
            <p:cNvPr id="1830" name="object 1830" descr=""/>
            <p:cNvSpPr/>
            <p:nvPr/>
          </p:nvSpPr>
          <p:spPr>
            <a:xfrm>
              <a:off x="5534671" y="7397055"/>
              <a:ext cx="3810" cy="3175"/>
            </a:xfrm>
            <a:custGeom>
              <a:avLst/>
              <a:gdLst/>
              <a:ahLst/>
              <a:cxnLst/>
              <a:rect l="l" t="t" r="r" b="b"/>
              <a:pathLst>
                <a:path w="3810" h="3175">
                  <a:moveTo>
                    <a:pt x="0" y="0"/>
                  </a:moveTo>
                  <a:lnTo>
                    <a:pt x="3644" y="2552"/>
                  </a:lnTo>
                </a:path>
              </a:pathLst>
            </a:custGeom>
            <a:ln w="6134">
              <a:solidFill>
                <a:srgbClr val="050100"/>
              </a:solidFill>
            </a:ln>
          </p:spPr>
          <p:txBody>
            <a:bodyPr wrap="square" lIns="0" tIns="0" rIns="0" bIns="0" rtlCol="0"/>
            <a:lstStyle/>
            <a:p/>
          </p:txBody>
        </p:sp>
        <p:sp>
          <p:nvSpPr>
            <p:cNvPr id="1831" name="object 1831" descr=""/>
            <p:cNvSpPr/>
            <p:nvPr/>
          </p:nvSpPr>
          <p:spPr>
            <a:xfrm>
              <a:off x="5531384" y="7393992"/>
              <a:ext cx="3810" cy="3175"/>
            </a:xfrm>
            <a:custGeom>
              <a:avLst/>
              <a:gdLst/>
              <a:ahLst/>
              <a:cxnLst/>
              <a:rect l="l" t="t" r="r" b="b"/>
              <a:pathLst>
                <a:path w="3810" h="3175">
                  <a:moveTo>
                    <a:pt x="0" y="0"/>
                  </a:moveTo>
                  <a:lnTo>
                    <a:pt x="3289" y="3060"/>
                  </a:lnTo>
                </a:path>
              </a:pathLst>
            </a:custGeom>
            <a:ln w="6134">
              <a:solidFill>
                <a:srgbClr val="050100"/>
              </a:solidFill>
            </a:ln>
          </p:spPr>
          <p:txBody>
            <a:bodyPr wrap="square" lIns="0" tIns="0" rIns="0" bIns="0" rtlCol="0"/>
            <a:lstStyle/>
            <a:p/>
          </p:txBody>
        </p:sp>
        <p:sp>
          <p:nvSpPr>
            <p:cNvPr id="1832" name="object 1832" descr=""/>
            <p:cNvSpPr/>
            <p:nvPr/>
          </p:nvSpPr>
          <p:spPr>
            <a:xfrm>
              <a:off x="5527007" y="7386078"/>
              <a:ext cx="4445" cy="8255"/>
            </a:xfrm>
            <a:custGeom>
              <a:avLst/>
              <a:gdLst/>
              <a:ahLst/>
              <a:cxnLst/>
              <a:rect l="l" t="t" r="r" b="b"/>
              <a:pathLst>
                <a:path w="4445" h="8254">
                  <a:moveTo>
                    <a:pt x="0" y="0"/>
                  </a:moveTo>
                  <a:lnTo>
                    <a:pt x="4381" y="7912"/>
                  </a:lnTo>
                </a:path>
              </a:pathLst>
            </a:custGeom>
            <a:ln w="6134">
              <a:solidFill>
                <a:srgbClr val="050100"/>
              </a:solidFill>
            </a:ln>
          </p:spPr>
          <p:txBody>
            <a:bodyPr wrap="square" lIns="0" tIns="0" rIns="0" bIns="0" rtlCol="0"/>
            <a:lstStyle/>
            <a:p/>
          </p:txBody>
        </p:sp>
        <p:sp>
          <p:nvSpPr>
            <p:cNvPr id="1833" name="object 1833" descr=""/>
            <p:cNvSpPr/>
            <p:nvPr/>
          </p:nvSpPr>
          <p:spPr>
            <a:xfrm>
              <a:off x="5524817" y="7384542"/>
              <a:ext cx="2540" cy="1905"/>
            </a:xfrm>
            <a:custGeom>
              <a:avLst/>
              <a:gdLst/>
              <a:ahLst/>
              <a:cxnLst/>
              <a:rect l="l" t="t" r="r" b="b"/>
              <a:pathLst>
                <a:path w="2539" h="1904">
                  <a:moveTo>
                    <a:pt x="0" y="0"/>
                  </a:moveTo>
                  <a:lnTo>
                    <a:pt x="2184" y="1536"/>
                  </a:lnTo>
                </a:path>
              </a:pathLst>
            </a:custGeom>
            <a:ln w="6134">
              <a:solidFill>
                <a:srgbClr val="050100"/>
              </a:solidFill>
            </a:ln>
          </p:spPr>
          <p:txBody>
            <a:bodyPr wrap="square" lIns="0" tIns="0" rIns="0" bIns="0" rtlCol="0"/>
            <a:lstStyle/>
            <a:p/>
          </p:txBody>
        </p:sp>
        <p:sp>
          <p:nvSpPr>
            <p:cNvPr id="1834" name="object 1834" descr=""/>
            <p:cNvSpPr/>
            <p:nvPr/>
          </p:nvSpPr>
          <p:spPr>
            <a:xfrm>
              <a:off x="5522263" y="7383772"/>
              <a:ext cx="3175" cy="1270"/>
            </a:xfrm>
            <a:custGeom>
              <a:avLst/>
              <a:gdLst/>
              <a:ahLst/>
              <a:cxnLst/>
              <a:rect l="l" t="t" r="r" b="b"/>
              <a:pathLst>
                <a:path w="3175" h="1270">
                  <a:moveTo>
                    <a:pt x="0" y="0"/>
                  </a:moveTo>
                  <a:lnTo>
                    <a:pt x="2552" y="774"/>
                  </a:lnTo>
                </a:path>
              </a:pathLst>
            </a:custGeom>
            <a:ln w="6134">
              <a:solidFill>
                <a:srgbClr val="050100"/>
              </a:solidFill>
            </a:ln>
          </p:spPr>
          <p:txBody>
            <a:bodyPr wrap="square" lIns="0" tIns="0" rIns="0" bIns="0" rtlCol="0"/>
            <a:lstStyle/>
            <a:p/>
          </p:txBody>
        </p:sp>
        <p:sp>
          <p:nvSpPr>
            <p:cNvPr id="1835" name="object 1835" descr=""/>
            <p:cNvSpPr/>
            <p:nvPr/>
          </p:nvSpPr>
          <p:spPr>
            <a:xfrm>
              <a:off x="5518983" y="7383772"/>
              <a:ext cx="3810" cy="0"/>
            </a:xfrm>
            <a:custGeom>
              <a:avLst/>
              <a:gdLst/>
              <a:ahLst/>
              <a:cxnLst/>
              <a:rect l="l" t="t" r="r" b="b"/>
              <a:pathLst>
                <a:path w="3810" h="0">
                  <a:moveTo>
                    <a:pt x="0" y="0"/>
                  </a:moveTo>
                  <a:lnTo>
                    <a:pt x="3276" y="0"/>
                  </a:lnTo>
                </a:path>
              </a:pathLst>
            </a:custGeom>
            <a:ln w="6134">
              <a:solidFill>
                <a:srgbClr val="050100"/>
              </a:solidFill>
            </a:ln>
          </p:spPr>
          <p:txBody>
            <a:bodyPr wrap="square" lIns="0" tIns="0" rIns="0" bIns="0" rtlCol="0"/>
            <a:lstStyle/>
            <a:p/>
          </p:txBody>
        </p:sp>
        <p:sp>
          <p:nvSpPr>
            <p:cNvPr id="1836" name="object 1836" descr=""/>
            <p:cNvSpPr/>
            <p:nvPr/>
          </p:nvSpPr>
          <p:spPr>
            <a:xfrm>
              <a:off x="5515696" y="7383773"/>
              <a:ext cx="3810" cy="1905"/>
            </a:xfrm>
            <a:custGeom>
              <a:avLst/>
              <a:gdLst/>
              <a:ahLst/>
              <a:cxnLst/>
              <a:rect l="l" t="t" r="r" b="b"/>
              <a:pathLst>
                <a:path w="3810" h="1904">
                  <a:moveTo>
                    <a:pt x="0" y="1536"/>
                  </a:moveTo>
                  <a:lnTo>
                    <a:pt x="3289" y="0"/>
                  </a:lnTo>
                </a:path>
              </a:pathLst>
            </a:custGeom>
            <a:ln w="6134">
              <a:solidFill>
                <a:srgbClr val="050100"/>
              </a:solidFill>
            </a:ln>
          </p:spPr>
          <p:txBody>
            <a:bodyPr wrap="square" lIns="0" tIns="0" rIns="0" bIns="0" rtlCol="0"/>
            <a:lstStyle/>
            <a:p/>
          </p:txBody>
        </p:sp>
        <p:sp>
          <p:nvSpPr>
            <p:cNvPr id="1837" name="object 1837" descr=""/>
            <p:cNvSpPr/>
            <p:nvPr/>
          </p:nvSpPr>
          <p:spPr>
            <a:xfrm>
              <a:off x="5513507" y="7385306"/>
              <a:ext cx="2540" cy="2540"/>
            </a:xfrm>
            <a:custGeom>
              <a:avLst/>
              <a:gdLst/>
              <a:ahLst/>
              <a:cxnLst/>
              <a:rect l="l" t="t" r="r" b="b"/>
              <a:pathLst>
                <a:path w="2539" h="2540">
                  <a:moveTo>
                    <a:pt x="0" y="2298"/>
                  </a:moveTo>
                  <a:lnTo>
                    <a:pt x="2184" y="0"/>
                  </a:lnTo>
                </a:path>
              </a:pathLst>
            </a:custGeom>
            <a:ln w="6134">
              <a:solidFill>
                <a:srgbClr val="050100"/>
              </a:solidFill>
            </a:ln>
          </p:spPr>
          <p:txBody>
            <a:bodyPr wrap="square" lIns="0" tIns="0" rIns="0" bIns="0" rtlCol="0"/>
            <a:lstStyle/>
            <a:p/>
          </p:txBody>
        </p:sp>
        <p:sp>
          <p:nvSpPr>
            <p:cNvPr id="1838" name="object 1838" descr=""/>
            <p:cNvSpPr/>
            <p:nvPr/>
          </p:nvSpPr>
          <p:spPr>
            <a:xfrm>
              <a:off x="5512050" y="7387601"/>
              <a:ext cx="1905" cy="3810"/>
            </a:xfrm>
            <a:custGeom>
              <a:avLst/>
              <a:gdLst/>
              <a:ahLst/>
              <a:cxnLst/>
              <a:rect l="l" t="t" r="r" b="b"/>
              <a:pathLst>
                <a:path w="1904" h="3809">
                  <a:moveTo>
                    <a:pt x="0" y="3327"/>
                  </a:moveTo>
                  <a:lnTo>
                    <a:pt x="1460" y="0"/>
                  </a:lnTo>
                </a:path>
              </a:pathLst>
            </a:custGeom>
            <a:ln w="6134">
              <a:solidFill>
                <a:srgbClr val="050100"/>
              </a:solidFill>
            </a:ln>
          </p:spPr>
          <p:txBody>
            <a:bodyPr wrap="square" lIns="0" tIns="0" rIns="0" bIns="0" rtlCol="0"/>
            <a:lstStyle/>
            <a:p/>
          </p:txBody>
        </p:sp>
        <p:sp>
          <p:nvSpPr>
            <p:cNvPr id="1839" name="object 1839" descr=""/>
            <p:cNvSpPr/>
            <p:nvPr/>
          </p:nvSpPr>
          <p:spPr>
            <a:xfrm>
              <a:off x="5512050" y="7390931"/>
              <a:ext cx="0" cy="3175"/>
            </a:xfrm>
            <a:custGeom>
              <a:avLst/>
              <a:gdLst/>
              <a:ahLst/>
              <a:cxnLst/>
              <a:rect l="l" t="t" r="r" b="b"/>
              <a:pathLst>
                <a:path w="0" h="3175">
                  <a:moveTo>
                    <a:pt x="0" y="3060"/>
                  </a:moveTo>
                  <a:lnTo>
                    <a:pt x="0" y="0"/>
                  </a:lnTo>
                </a:path>
              </a:pathLst>
            </a:custGeom>
            <a:ln w="6134">
              <a:solidFill>
                <a:srgbClr val="050100"/>
              </a:solidFill>
            </a:ln>
          </p:spPr>
          <p:txBody>
            <a:bodyPr wrap="square" lIns="0" tIns="0" rIns="0" bIns="0" rtlCol="0"/>
            <a:lstStyle/>
            <a:p/>
          </p:txBody>
        </p:sp>
        <p:sp>
          <p:nvSpPr>
            <p:cNvPr id="1840" name="object 1840" descr=""/>
            <p:cNvSpPr/>
            <p:nvPr/>
          </p:nvSpPr>
          <p:spPr>
            <a:xfrm>
              <a:off x="5512046" y="7393994"/>
              <a:ext cx="1905" cy="3175"/>
            </a:xfrm>
            <a:custGeom>
              <a:avLst/>
              <a:gdLst/>
              <a:ahLst/>
              <a:cxnLst/>
              <a:rect l="l" t="t" r="r" b="b"/>
              <a:pathLst>
                <a:path w="1904" h="3175">
                  <a:moveTo>
                    <a:pt x="1460" y="3060"/>
                  </a:moveTo>
                  <a:lnTo>
                    <a:pt x="0" y="0"/>
                  </a:lnTo>
                </a:path>
              </a:pathLst>
            </a:custGeom>
            <a:ln w="6134">
              <a:solidFill>
                <a:srgbClr val="050100"/>
              </a:solidFill>
            </a:ln>
          </p:spPr>
          <p:txBody>
            <a:bodyPr wrap="square" lIns="0" tIns="0" rIns="0" bIns="0" rtlCol="0"/>
            <a:lstStyle/>
            <a:p/>
          </p:txBody>
        </p:sp>
        <p:sp>
          <p:nvSpPr>
            <p:cNvPr id="1841" name="object 1841" descr=""/>
            <p:cNvSpPr/>
            <p:nvPr/>
          </p:nvSpPr>
          <p:spPr>
            <a:xfrm>
              <a:off x="5513512" y="7397058"/>
              <a:ext cx="2540" cy="3175"/>
            </a:xfrm>
            <a:custGeom>
              <a:avLst/>
              <a:gdLst/>
              <a:ahLst/>
              <a:cxnLst/>
              <a:rect l="l" t="t" r="r" b="b"/>
              <a:pathLst>
                <a:path w="2539" h="3175">
                  <a:moveTo>
                    <a:pt x="2184" y="2552"/>
                  </a:moveTo>
                  <a:lnTo>
                    <a:pt x="0" y="0"/>
                  </a:lnTo>
                </a:path>
              </a:pathLst>
            </a:custGeom>
            <a:ln w="6134">
              <a:solidFill>
                <a:srgbClr val="050100"/>
              </a:solidFill>
            </a:ln>
          </p:spPr>
          <p:txBody>
            <a:bodyPr wrap="square" lIns="0" tIns="0" rIns="0" bIns="0" rtlCol="0"/>
            <a:lstStyle/>
            <a:p/>
          </p:txBody>
        </p:sp>
        <p:sp>
          <p:nvSpPr>
            <p:cNvPr id="1842" name="object 1842" descr=""/>
            <p:cNvSpPr/>
            <p:nvPr/>
          </p:nvSpPr>
          <p:spPr>
            <a:xfrm>
              <a:off x="5515700" y="7399612"/>
              <a:ext cx="2540" cy="1905"/>
            </a:xfrm>
            <a:custGeom>
              <a:avLst/>
              <a:gdLst/>
              <a:ahLst/>
              <a:cxnLst/>
              <a:rect l="l" t="t" r="r" b="b"/>
              <a:pathLst>
                <a:path w="2539" h="1904">
                  <a:moveTo>
                    <a:pt x="2184" y="1536"/>
                  </a:moveTo>
                  <a:lnTo>
                    <a:pt x="0" y="0"/>
                  </a:lnTo>
                </a:path>
              </a:pathLst>
            </a:custGeom>
            <a:ln w="6134">
              <a:solidFill>
                <a:srgbClr val="050100"/>
              </a:solidFill>
            </a:ln>
          </p:spPr>
          <p:txBody>
            <a:bodyPr wrap="square" lIns="0" tIns="0" rIns="0" bIns="0" rtlCol="0"/>
            <a:lstStyle/>
            <a:p/>
          </p:txBody>
        </p:sp>
        <p:sp>
          <p:nvSpPr>
            <p:cNvPr id="1843" name="object 1843" descr=""/>
            <p:cNvSpPr/>
            <p:nvPr/>
          </p:nvSpPr>
          <p:spPr>
            <a:xfrm>
              <a:off x="5517889" y="7401142"/>
              <a:ext cx="2540" cy="1270"/>
            </a:xfrm>
            <a:custGeom>
              <a:avLst/>
              <a:gdLst/>
              <a:ahLst/>
              <a:cxnLst/>
              <a:rect l="l" t="t" r="r" b="b"/>
              <a:pathLst>
                <a:path w="2539" h="1270">
                  <a:moveTo>
                    <a:pt x="2184" y="762"/>
                  </a:moveTo>
                  <a:lnTo>
                    <a:pt x="0" y="0"/>
                  </a:lnTo>
                </a:path>
              </a:pathLst>
            </a:custGeom>
            <a:ln w="6134">
              <a:solidFill>
                <a:srgbClr val="050100"/>
              </a:solidFill>
            </a:ln>
          </p:spPr>
          <p:txBody>
            <a:bodyPr wrap="square" lIns="0" tIns="0" rIns="0" bIns="0" rtlCol="0"/>
            <a:lstStyle/>
            <a:p/>
          </p:txBody>
        </p:sp>
        <p:sp>
          <p:nvSpPr>
            <p:cNvPr id="1844" name="object 1844" descr=""/>
            <p:cNvSpPr/>
            <p:nvPr/>
          </p:nvSpPr>
          <p:spPr>
            <a:xfrm>
              <a:off x="5512046" y="7415150"/>
              <a:ext cx="1905" cy="3175"/>
            </a:xfrm>
            <a:custGeom>
              <a:avLst/>
              <a:gdLst/>
              <a:ahLst/>
              <a:cxnLst/>
              <a:rect l="l" t="t" r="r" b="b"/>
              <a:pathLst>
                <a:path w="1904" h="3175">
                  <a:moveTo>
                    <a:pt x="1460" y="0"/>
                  </a:moveTo>
                  <a:lnTo>
                    <a:pt x="0" y="2552"/>
                  </a:lnTo>
                </a:path>
              </a:pathLst>
            </a:custGeom>
            <a:ln w="6134">
              <a:solidFill>
                <a:srgbClr val="050100"/>
              </a:solidFill>
            </a:ln>
          </p:spPr>
          <p:txBody>
            <a:bodyPr wrap="square" lIns="0" tIns="0" rIns="0" bIns="0" rtlCol="0"/>
            <a:lstStyle/>
            <a:p/>
          </p:txBody>
        </p:sp>
        <p:sp>
          <p:nvSpPr>
            <p:cNvPr id="1845" name="object 1845" descr=""/>
            <p:cNvSpPr/>
            <p:nvPr/>
          </p:nvSpPr>
          <p:spPr>
            <a:xfrm>
              <a:off x="5513512" y="7413625"/>
              <a:ext cx="1270" cy="1905"/>
            </a:xfrm>
            <a:custGeom>
              <a:avLst/>
              <a:gdLst/>
              <a:ahLst/>
              <a:cxnLst/>
              <a:rect l="l" t="t" r="r" b="b"/>
              <a:pathLst>
                <a:path w="1270" h="1904">
                  <a:moveTo>
                    <a:pt x="1092" y="0"/>
                  </a:moveTo>
                  <a:lnTo>
                    <a:pt x="0" y="1524"/>
                  </a:lnTo>
                </a:path>
              </a:pathLst>
            </a:custGeom>
            <a:ln w="6134">
              <a:solidFill>
                <a:srgbClr val="050100"/>
              </a:solidFill>
            </a:ln>
          </p:spPr>
          <p:txBody>
            <a:bodyPr wrap="square" lIns="0" tIns="0" rIns="0" bIns="0" rtlCol="0"/>
            <a:lstStyle/>
            <a:p/>
          </p:txBody>
        </p:sp>
        <p:sp>
          <p:nvSpPr>
            <p:cNvPr id="1846" name="object 1846" descr=""/>
            <p:cNvSpPr/>
            <p:nvPr/>
          </p:nvSpPr>
          <p:spPr>
            <a:xfrm>
              <a:off x="5514609" y="7412087"/>
              <a:ext cx="2540" cy="1905"/>
            </a:xfrm>
            <a:custGeom>
              <a:avLst/>
              <a:gdLst/>
              <a:ahLst/>
              <a:cxnLst/>
              <a:rect l="l" t="t" r="r" b="b"/>
              <a:pathLst>
                <a:path w="2539" h="1904">
                  <a:moveTo>
                    <a:pt x="2184" y="0"/>
                  </a:moveTo>
                  <a:lnTo>
                    <a:pt x="0" y="1536"/>
                  </a:lnTo>
                </a:path>
              </a:pathLst>
            </a:custGeom>
            <a:ln w="6134">
              <a:solidFill>
                <a:srgbClr val="050100"/>
              </a:solidFill>
            </a:ln>
          </p:spPr>
          <p:txBody>
            <a:bodyPr wrap="square" lIns="0" tIns="0" rIns="0" bIns="0" rtlCol="0"/>
            <a:lstStyle/>
            <a:p/>
          </p:txBody>
        </p:sp>
        <p:sp>
          <p:nvSpPr>
            <p:cNvPr id="1847" name="object 1847" descr=""/>
            <p:cNvSpPr/>
            <p:nvPr/>
          </p:nvSpPr>
          <p:spPr>
            <a:xfrm>
              <a:off x="5516797" y="7410562"/>
              <a:ext cx="3810" cy="1905"/>
            </a:xfrm>
            <a:custGeom>
              <a:avLst/>
              <a:gdLst/>
              <a:ahLst/>
              <a:cxnLst/>
              <a:rect l="l" t="t" r="r" b="b"/>
              <a:pathLst>
                <a:path w="3810" h="1904">
                  <a:moveTo>
                    <a:pt x="3276" y="0"/>
                  </a:moveTo>
                  <a:lnTo>
                    <a:pt x="0" y="1523"/>
                  </a:lnTo>
                </a:path>
              </a:pathLst>
            </a:custGeom>
            <a:ln w="6134">
              <a:solidFill>
                <a:srgbClr val="050100"/>
              </a:solidFill>
            </a:ln>
          </p:spPr>
          <p:txBody>
            <a:bodyPr wrap="square" lIns="0" tIns="0" rIns="0" bIns="0" rtlCol="0"/>
            <a:lstStyle/>
            <a:p/>
          </p:txBody>
        </p:sp>
        <p:sp>
          <p:nvSpPr>
            <p:cNvPr id="1848" name="object 1848" descr=""/>
            <p:cNvSpPr/>
            <p:nvPr/>
          </p:nvSpPr>
          <p:spPr>
            <a:xfrm>
              <a:off x="5520074" y="7409792"/>
              <a:ext cx="6350" cy="1270"/>
            </a:xfrm>
            <a:custGeom>
              <a:avLst/>
              <a:gdLst/>
              <a:ahLst/>
              <a:cxnLst/>
              <a:rect l="l" t="t" r="r" b="b"/>
              <a:pathLst>
                <a:path w="6350" h="1270">
                  <a:moveTo>
                    <a:pt x="5841" y="0"/>
                  </a:moveTo>
                  <a:lnTo>
                    <a:pt x="0" y="774"/>
                  </a:lnTo>
                </a:path>
              </a:pathLst>
            </a:custGeom>
            <a:ln w="6134">
              <a:solidFill>
                <a:srgbClr val="050100"/>
              </a:solidFill>
            </a:ln>
          </p:spPr>
          <p:txBody>
            <a:bodyPr wrap="square" lIns="0" tIns="0" rIns="0" bIns="0" rtlCol="0"/>
            <a:lstStyle/>
            <a:p/>
          </p:txBody>
        </p:sp>
        <p:sp>
          <p:nvSpPr>
            <p:cNvPr id="1849" name="object 1849" descr=""/>
            <p:cNvSpPr/>
            <p:nvPr/>
          </p:nvSpPr>
          <p:spPr>
            <a:xfrm>
              <a:off x="5525911" y="7409792"/>
              <a:ext cx="5715" cy="0"/>
            </a:xfrm>
            <a:custGeom>
              <a:avLst/>
              <a:gdLst/>
              <a:ahLst/>
              <a:cxnLst/>
              <a:rect l="l" t="t" r="r" b="b"/>
              <a:pathLst>
                <a:path w="5714" h="0">
                  <a:moveTo>
                    <a:pt x="5473" y="0"/>
                  </a:moveTo>
                  <a:lnTo>
                    <a:pt x="0" y="0"/>
                  </a:lnTo>
                </a:path>
              </a:pathLst>
            </a:custGeom>
            <a:ln w="6134">
              <a:solidFill>
                <a:srgbClr val="050100"/>
              </a:solidFill>
            </a:ln>
          </p:spPr>
          <p:txBody>
            <a:bodyPr wrap="square" lIns="0" tIns="0" rIns="0" bIns="0" rtlCol="0"/>
            <a:lstStyle/>
            <a:p/>
          </p:txBody>
        </p:sp>
        <p:sp>
          <p:nvSpPr>
            <p:cNvPr id="1850" name="object 1850" descr=""/>
            <p:cNvSpPr/>
            <p:nvPr/>
          </p:nvSpPr>
          <p:spPr>
            <a:xfrm>
              <a:off x="5531384" y="7409787"/>
              <a:ext cx="6350" cy="1270"/>
            </a:xfrm>
            <a:custGeom>
              <a:avLst/>
              <a:gdLst/>
              <a:ahLst/>
              <a:cxnLst/>
              <a:rect l="l" t="t" r="r" b="b"/>
              <a:pathLst>
                <a:path w="6350" h="1270">
                  <a:moveTo>
                    <a:pt x="5841" y="774"/>
                  </a:moveTo>
                  <a:lnTo>
                    <a:pt x="0" y="0"/>
                  </a:lnTo>
                </a:path>
              </a:pathLst>
            </a:custGeom>
            <a:ln w="6134">
              <a:solidFill>
                <a:srgbClr val="050100"/>
              </a:solidFill>
            </a:ln>
          </p:spPr>
          <p:txBody>
            <a:bodyPr wrap="square" lIns="0" tIns="0" rIns="0" bIns="0" rtlCol="0"/>
            <a:lstStyle/>
            <a:p/>
          </p:txBody>
        </p:sp>
        <p:sp>
          <p:nvSpPr>
            <p:cNvPr id="1851" name="object 1851" descr=""/>
            <p:cNvSpPr/>
            <p:nvPr/>
          </p:nvSpPr>
          <p:spPr>
            <a:xfrm>
              <a:off x="5537230" y="7410563"/>
              <a:ext cx="3810" cy="1905"/>
            </a:xfrm>
            <a:custGeom>
              <a:avLst/>
              <a:gdLst/>
              <a:ahLst/>
              <a:cxnLst/>
              <a:rect l="l" t="t" r="r" b="b"/>
              <a:pathLst>
                <a:path w="3810" h="1904">
                  <a:moveTo>
                    <a:pt x="3276" y="1523"/>
                  </a:moveTo>
                  <a:lnTo>
                    <a:pt x="0" y="0"/>
                  </a:lnTo>
                </a:path>
              </a:pathLst>
            </a:custGeom>
            <a:ln w="6134">
              <a:solidFill>
                <a:srgbClr val="050100"/>
              </a:solidFill>
            </a:ln>
          </p:spPr>
          <p:txBody>
            <a:bodyPr wrap="square" lIns="0" tIns="0" rIns="0" bIns="0" rtlCol="0"/>
            <a:lstStyle/>
            <a:p/>
          </p:txBody>
        </p:sp>
        <p:sp>
          <p:nvSpPr>
            <p:cNvPr id="1852" name="object 1852" descr=""/>
            <p:cNvSpPr/>
            <p:nvPr/>
          </p:nvSpPr>
          <p:spPr>
            <a:xfrm>
              <a:off x="5540511" y="7412088"/>
              <a:ext cx="2540" cy="1905"/>
            </a:xfrm>
            <a:custGeom>
              <a:avLst/>
              <a:gdLst/>
              <a:ahLst/>
              <a:cxnLst/>
              <a:rect l="l" t="t" r="r" b="b"/>
              <a:pathLst>
                <a:path w="2539" h="1904">
                  <a:moveTo>
                    <a:pt x="2184" y="1536"/>
                  </a:moveTo>
                  <a:lnTo>
                    <a:pt x="0" y="0"/>
                  </a:lnTo>
                </a:path>
              </a:pathLst>
            </a:custGeom>
            <a:ln w="6134">
              <a:solidFill>
                <a:srgbClr val="050100"/>
              </a:solidFill>
            </a:ln>
          </p:spPr>
          <p:txBody>
            <a:bodyPr wrap="square" lIns="0" tIns="0" rIns="0" bIns="0" rtlCol="0"/>
            <a:lstStyle/>
            <a:p/>
          </p:txBody>
        </p:sp>
        <p:sp>
          <p:nvSpPr>
            <p:cNvPr id="1853" name="object 1853" descr=""/>
            <p:cNvSpPr/>
            <p:nvPr/>
          </p:nvSpPr>
          <p:spPr>
            <a:xfrm>
              <a:off x="5542701" y="7413626"/>
              <a:ext cx="1270" cy="1905"/>
            </a:xfrm>
            <a:custGeom>
              <a:avLst/>
              <a:gdLst/>
              <a:ahLst/>
              <a:cxnLst/>
              <a:rect l="l" t="t" r="r" b="b"/>
              <a:pathLst>
                <a:path w="1270" h="1904">
                  <a:moveTo>
                    <a:pt x="1092" y="1524"/>
                  </a:moveTo>
                  <a:lnTo>
                    <a:pt x="0" y="0"/>
                  </a:lnTo>
                </a:path>
              </a:pathLst>
            </a:custGeom>
            <a:ln w="6134">
              <a:solidFill>
                <a:srgbClr val="050100"/>
              </a:solidFill>
            </a:ln>
          </p:spPr>
          <p:txBody>
            <a:bodyPr wrap="square" lIns="0" tIns="0" rIns="0" bIns="0" rtlCol="0"/>
            <a:lstStyle/>
            <a:p/>
          </p:txBody>
        </p:sp>
        <p:sp>
          <p:nvSpPr>
            <p:cNvPr id="1854" name="object 1854" descr=""/>
            <p:cNvSpPr/>
            <p:nvPr/>
          </p:nvSpPr>
          <p:spPr>
            <a:xfrm>
              <a:off x="5543792" y="7415153"/>
              <a:ext cx="1270" cy="3175"/>
            </a:xfrm>
            <a:custGeom>
              <a:avLst/>
              <a:gdLst/>
              <a:ahLst/>
              <a:cxnLst/>
              <a:rect l="l" t="t" r="r" b="b"/>
              <a:pathLst>
                <a:path w="1270" h="3175">
                  <a:moveTo>
                    <a:pt x="1092" y="2552"/>
                  </a:moveTo>
                  <a:lnTo>
                    <a:pt x="0" y="0"/>
                  </a:lnTo>
                </a:path>
              </a:pathLst>
            </a:custGeom>
            <a:ln w="6134">
              <a:solidFill>
                <a:srgbClr val="050100"/>
              </a:solidFill>
            </a:ln>
          </p:spPr>
          <p:txBody>
            <a:bodyPr wrap="square" lIns="0" tIns="0" rIns="0" bIns="0" rtlCol="0"/>
            <a:lstStyle/>
            <a:p/>
          </p:txBody>
        </p:sp>
        <p:sp>
          <p:nvSpPr>
            <p:cNvPr id="1855" name="object 1855" descr=""/>
            <p:cNvSpPr/>
            <p:nvPr/>
          </p:nvSpPr>
          <p:spPr>
            <a:xfrm>
              <a:off x="5544884" y="7417700"/>
              <a:ext cx="0" cy="2540"/>
            </a:xfrm>
            <a:custGeom>
              <a:avLst/>
              <a:gdLst/>
              <a:ahLst/>
              <a:cxnLst/>
              <a:rect l="l" t="t" r="r" b="b"/>
              <a:pathLst>
                <a:path w="0" h="2540">
                  <a:moveTo>
                    <a:pt x="0" y="2311"/>
                  </a:moveTo>
                  <a:lnTo>
                    <a:pt x="0" y="0"/>
                  </a:lnTo>
                </a:path>
              </a:pathLst>
            </a:custGeom>
            <a:ln w="6134">
              <a:solidFill>
                <a:srgbClr val="050100"/>
              </a:solidFill>
            </a:ln>
          </p:spPr>
          <p:txBody>
            <a:bodyPr wrap="square" lIns="0" tIns="0" rIns="0" bIns="0" rtlCol="0"/>
            <a:lstStyle/>
            <a:p/>
          </p:txBody>
        </p:sp>
        <p:sp>
          <p:nvSpPr>
            <p:cNvPr id="1856" name="object 1856" descr=""/>
            <p:cNvSpPr/>
            <p:nvPr/>
          </p:nvSpPr>
          <p:spPr>
            <a:xfrm>
              <a:off x="5543793" y="7420008"/>
              <a:ext cx="1270" cy="2540"/>
            </a:xfrm>
            <a:custGeom>
              <a:avLst/>
              <a:gdLst/>
              <a:ahLst/>
              <a:cxnLst/>
              <a:rect l="l" t="t" r="r" b="b"/>
              <a:pathLst>
                <a:path w="1270" h="2540">
                  <a:moveTo>
                    <a:pt x="0" y="2298"/>
                  </a:moveTo>
                  <a:lnTo>
                    <a:pt x="1092" y="0"/>
                  </a:lnTo>
                </a:path>
              </a:pathLst>
            </a:custGeom>
            <a:ln w="6134">
              <a:solidFill>
                <a:srgbClr val="050100"/>
              </a:solidFill>
            </a:ln>
          </p:spPr>
          <p:txBody>
            <a:bodyPr wrap="square" lIns="0" tIns="0" rIns="0" bIns="0" rtlCol="0"/>
            <a:lstStyle/>
            <a:p/>
          </p:txBody>
        </p:sp>
        <p:sp>
          <p:nvSpPr>
            <p:cNvPr id="1857" name="object 1857" descr=""/>
            <p:cNvSpPr/>
            <p:nvPr/>
          </p:nvSpPr>
          <p:spPr>
            <a:xfrm>
              <a:off x="5542695" y="7422301"/>
              <a:ext cx="1270" cy="1905"/>
            </a:xfrm>
            <a:custGeom>
              <a:avLst/>
              <a:gdLst/>
              <a:ahLst/>
              <a:cxnLst/>
              <a:rect l="l" t="t" r="r" b="b"/>
              <a:pathLst>
                <a:path w="1270" h="1904">
                  <a:moveTo>
                    <a:pt x="0" y="1790"/>
                  </a:moveTo>
                  <a:lnTo>
                    <a:pt x="1092" y="0"/>
                  </a:lnTo>
                </a:path>
              </a:pathLst>
            </a:custGeom>
            <a:ln w="6134">
              <a:solidFill>
                <a:srgbClr val="050100"/>
              </a:solidFill>
            </a:ln>
          </p:spPr>
          <p:txBody>
            <a:bodyPr wrap="square" lIns="0" tIns="0" rIns="0" bIns="0" rtlCol="0"/>
            <a:lstStyle/>
            <a:p/>
          </p:txBody>
        </p:sp>
        <p:sp>
          <p:nvSpPr>
            <p:cNvPr id="1858" name="object 1858" descr=""/>
            <p:cNvSpPr/>
            <p:nvPr/>
          </p:nvSpPr>
          <p:spPr>
            <a:xfrm>
              <a:off x="5540507" y="7424093"/>
              <a:ext cx="2540" cy="1905"/>
            </a:xfrm>
            <a:custGeom>
              <a:avLst/>
              <a:gdLst/>
              <a:ahLst/>
              <a:cxnLst/>
              <a:rect l="l" t="t" r="r" b="b"/>
              <a:pathLst>
                <a:path w="2539" h="1904">
                  <a:moveTo>
                    <a:pt x="0" y="1536"/>
                  </a:moveTo>
                  <a:lnTo>
                    <a:pt x="2184" y="0"/>
                  </a:lnTo>
                </a:path>
              </a:pathLst>
            </a:custGeom>
            <a:ln w="6134">
              <a:solidFill>
                <a:srgbClr val="050100"/>
              </a:solidFill>
            </a:ln>
          </p:spPr>
          <p:txBody>
            <a:bodyPr wrap="square" lIns="0" tIns="0" rIns="0" bIns="0" rtlCol="0"/>
            <a:lstStyle/>
            <a:p/>
          </p:txBody>
        </p:sp>
        <p:sp>
          <p:nvSpPr>
            <p:cNvPr id="1859" name="object 1859" descr=""/>
            <p:cNvSpPr/>
            <p:nvPr/>
          </p:nvSpPr>
          <p:spPr>
            <a:xfrm>
              <a:off x="5537226" y="7425631"/>
              <a:ext cx="3810" cy="1905"/>
            </a:xfrm>
            <a:custGeom>
              <a:avLst/>
              <a:gdLst/>
              <a:ahLst/>
              <a:cxnLst/>
              <a:rect l="l" t="t" r="r" b="b"/>
              <a:pathLst>
                <a:path w="3810" h="1904">
                  <a:moveTo>
                    <a:pt x="0" y="1523"/>
                  </a:moveTo>
                  <a:lnTo>
                    <a:pt x="3276" y="0"/>
                  </a:lnTo>
                </a:path>
              </a:pathLst>
            </a:custGeom>
            <a:ln w="6134">
              <a:solidFill>
                <a:srgbClr val="050100"/>
              </a:solidFill>
            </a:ln>
          </p:spPr>
          <p:txBody>
            <a:bodyPr wrap="square" lIns="0" tIns="0" rIns="0" bIns="0" rtlCol="0"/>
            <a:lstStyle/>
            <a:p/>
          </p:txBody>
        </p:sp>
        <p:sp>
          <p:nvSpPr>
            <p:cNvPr id="1860" name="object 1860" descr=""/>
            <p:cNvSpPr/>
            <p:nvPr/>
          </p:nvSpPr>
          <p:spPr>
            <a:xfrm>
              <a:off x="5531384" y="7427150"/>
              <a:ext cx="6350" cy="1270"/>
            </a:xfrm>
            <a:custGeom>
              <a:avLst/>
              <a:gdLst/>
              <a:ahLst/>
              <a:cxnLst/>
              <a:rect l="l" t="t" r="r" b="b"/>
              <a:pathLst>
                <a:path w="6350" h="1270">
                  <a:moveTo>
                    <a:pt x="0" y="774"/>
                  </a:moveTo>
                  <a:lnTo>
                    <a:pt x="5842" y="0"/>
                  </a:lnTo>
                </a:path>
              </a:pathLst>
            </a:custGeom>
            <a:ln w="6134">
              <a:solidFill>
                <a:srgbClr val="050100"/>
              </a:solidFill>
            </a:ln>
          </p:spPr>
          <p:txBody>
            <a:bodyPr wrap="square" lIns="0" tIns="0" rIns="0" bIns="0" rtlCol="0"/>
            <a:lstStyle/>
            <a:p/>
          </p:txBody>
        </p:sp>
        <p:sp>
          <p:nvSpPr>
            <p:cNvPr id="1861" name="object 1861" descr=""/>
            <p:cNvSpPr/>
            <p:nvPr/>
          </p:nvSpPr>
          <p:spPr>
            <a:xfrm>
              <a:off x="5525916" y="7427925"/>
              <a:ext cx="5715" cy="0"/>
            </a:xfrm>
            <a:custGeom>
              <a:avLst/>
              <a:gdLst/>
              <a:ahLst/>
              <a:cxnLst/>
              <a:rect l="l" t="t" r="r" b="b"/>
              <a:pathLst>
                <a:path w="5714" h="0">
                  <a:moveTo>
                    <a:pt x="0" y="0"/>
                  </a:moveTo>
                  <a:lnTo>
                    <a:pt x="5473" y="0"/>
                  </a:lnTo>
                </a:path>
              </a:pathLst>
            </a:custGeom>
            <a:ln w="6134">
              <a:solidFill>
                <a:srgbClr val="050100"/>
              </a:solidFill>
            </a:ln>
          </p:spPr>
          <p:txBody>
            <a:bodyPr wrap="square" lIns="0" tIns="0" rIns="0" bIns="0" rtlCol="0"/>
            <a:lstStyle/>
            <a:p/>
          </p:txBody>
        </p:sp>
        <p:sp>
          <p:nvSpPr>
            <p:cNvPr id="1862" name="object 1862" descr=""/>
            <p:cNvSpPr/>
            <p:nvPr/>
          </p:nvSpPr>
          <p:spPr>
            <a:xfrm>
              <a:off x="5520074" y="7427155"/>
              <a:ext cx="6350" cy="1270"/>
            </a:xfrm>
            <a:custGeom>
              <a:avLst/>
              <a:gdLst/>
              <a:ahLst/>
              <a:cxnLst/>
              <a:rect l="l" t="t" r="r" b="b"/>
              <a:pathLst>
                <a:path w="6350" h="1270">
                  <a:moveTo>
                    <a:pt x="0" y="0"/>
                  </a:moveTo>
                  <a:lnTo>
                    <a:pt x="5842" y="774"/>
                  </a:lnTo>
                </a:path>
              </a:pathLst>
            </a:custGeom>
            <a:ln w="6134">
              <a:solidFill>
                <a:srgbClr val="050100"/>
              </a:solidFill>
            </a:ln>
          </p:spPr>
          <p:txBody>
            <a:bodyPr wrap="square" lIns="0" tIns="0" rIns="0" bIns="0" rtlCol="0"/>
            <a:lstStyle/>
            <a:p/>
          </p:txBody>
        </p:sp>
        <p:sp>
          <p:nvSpPr>
            <p:cNvPr id="1863" name="object 1863" descr=""/>
            <p:cNvSpPr/>
            <p:nvPr/>
          </p:nvSpPr>
          <p:spPr>
            <a:xfrm>
              <a:off x="5516793" y="7425630"/>
              <a:ext cx="3810" cy="1905"/>
            </a:xfrm>
            <a:custGeom>
              <a:avLst/>
              <a:gdLst/>
              <a:ahLst/>
              <a:cxnLst/>
              <a:rect l="l" t="t" r="r" b="b"/>
              <a:pathLst>
                <a:path w="3810" h="1904">
                  <a:moveTo>
                    <a:pt x="0" y="0"/>
                  </a:moveTo>
                  <a:lnTo>
                    <a:pt x="3276" y="1523"/>
                  </a:lnTo>
                </a:path>
              </a:pathLst>
            </a:custGeom>
            <a:ln w="6134">
              <a:solidFill>
                <a:srgbClr val="050100"/>
              </a:solidFill>
            </a:ln>
          </p:spPr>
          <p:txBody>
            <a:bodyPr wrap="square" lIns="0" tIns="0" rIns="0" bIns="0" rtlCol="0"/>
            <a:lstStyle/>
            <a:p/>
          </p:txBody>
        </p:sp>
        <p:sp>
          <p:nvSpPr>
            <p:cNvPr id="1864" name="object 1864" descr=""/>
            <p:cNvSpPr/>
            <p:nvPr/>
          </p:nvSpPr>
          <p:spPr>
            <a:xfrm>
              <a:off x="5514604" y="7424092"/>
              <a:ext cx="2540" cy="1905"/>
            </a:xfrm>
            <a:custGeom>
              <a:avLst/>
              <a:gdLst/>
              <a:ahLst/>
              <a:cxnLst/>
              <a:rect l="l" t="t" r="r" b="b"/>
              <a:pathLst>
                <a:path w="2539" h="1904">
                  <a:moveTo>
                    <a:pt x="0" y="0"/>
                  </a:moveTo>
                  <a:lnTo>
                    <a:pt x="2184" y="1536"/>
                  </a:lnTo>
                </a:path>
              </a:pathLst>
            </a:custGeom>
            <a:ln w="6134">
              <a:solidFill>
                <a:srgbClr val="050100"/>
              </a:solidFill>
            </a:ln>
          </p:spPr>
          <p:txBody>
            <a:bodyPr wrap="square" lIns="0" tIns="0" rIns="0" bIns="0" rtlCol="0"/>
            <a:lstStyle/>
            <a:p/>
          </p:txBody>
        </p:sp>
        <p:sp>
          <p:nvSpPr>
            <p:cNvPr id="1865" name="object 1865" descr=""/>
            <p:cNvSpPr/>
            <p:nvPr/>
          </p:nvSpPr>
          <p:spPr>
            <a:xfrm>
              <a:off x="5513507" y="7422307"/>
              <a:ext cx="1270" cy="1905"/>
            </a:xfrm>
            <a:custGeom>
              <a:avLst/>
              <a:gdLst/>
              <a:ahLst/>
              <a:cxnLst/>
              <a:rect l="l" t="t" r="r" b="b"/>
              <a:pathLst>
                <a:path w="1270" h="1904">
                  <a:moveTo>
                    <a:pt x="0" y="0"/>
                  </a:moveTo>
                  <a:lnTo>
                    <a:pt x="1092" y="1790"/>
                  </a:lnTo>
                </a:path>
              </a:pathLst>
            </a:custGeom>
            <a:ln w="6134">
              <a:solidFill>
                <a:srgbClr val="050100"/>
              </a:solidFill>
            </a:ln>
          </p:spPr>
          <p:txBody>
            <a:bodyPr wrap="square" lIns="0" tIns="0" rIns="0" bIns="0" rtlCol="0"/>
            <a:lstStyle/>
            <a:p/>
          </p:txBody>
        </p:sp>
        <p:sp>
          <p:nvSpPr>
            <p:cNvPr id="1866" name="object 1866" descr=""/>
            <p:cNvSpPr/>
            <p:nvPr/>
          </p:nvSpPr>
          <p:spPr>
            <a:xfrm>
              <a:off x="5512050" y="7420012"/>
              <a:ext cx="1905" cy="2540"/>
            </a:xfrm>
            <a:custGeom>
              <a:avLst/>
              <a:gdLst/>
              <a:ahLst/>
              <a:cxnLst/>
              <a:rect l="l" t="t" r="r" b="b"/>
              <a:pathLst>
                <a:path w="1904" h="2540">
                  <a:moveTo>
                    <a:pt x="0" y="0"/>
                  </a:moveTo>
                  <a:lnTo>
                    <a:pt x="1460" y="2298"/>
                  </a:lnTo>
                </a:path>
              </a:pathLst>
            </a:custGeom>
            <a:ln w="6134">
              <a:solidFill>
                <a:srgbClr val="050100"/>
              </a:solidFill>
            </a:ln>
          </p:spPr>
          <p:txBody>
            <a:bodyPr wrap="square" lIns="0" tIns="0" rIns="0" bIns="0" rtlCol="0"/>
            <a:lstStyle/>
            <a:p/>
          </p:txBody>
        </p:sp>
        <p:sp>
          <p:nvSpPr>
            <p:cNvPr id="1867" name="object 1867" descr=""/>
            <p:cNvSpPr/>
            <p:nvPr/>
          </p:nvSpPr>
          <p:spPr>
            <a:xfrm>
              <a:off x="5512050" y="7417705"/>
              <a:ext cx="0" cy="2540"/>
            </a:xfrm>
            <a:custGeom>
              <a:avLst/>
              <a:gdLst/>
              <a:ahLst/>
              <a:cxnLst/>
              <a:rect l="l" t="t" r="r" b="b"/>
              <a:pathLst>
                <a:path w="0" h="2540">
                  <a:moveTo>
                    <a:pt x="0" y="0"/>
                  </a:moveTo>
                  <a:lnTo>
                    <a:pt x="0" y="2311"/>
                  </a:lnTo>
                </a:path>
              </a:pathLst>
            </a:custGeom>
            <a:ln w="6134">
              <a:solidFill>
                <a:srgbClr val="050100"/>
              </a:solidFill>
            </a:ln>
          </p:spPr>
          <p:txBody>
            <a:bodyPr wrap="square" lIns="0" tIns="0" rIns="0" bIns="0" rtlCol="0"/>
            <a:lstStyle/>
            <a:p/>
          </p:txBody>
        </p:sp>
        <p:sp>
          <p:nvSpPr>
            <p:cNvPr id="1868" name="object 1868" descr=""/>
            <p:cNvSpPr/>
            <p:nvPr/>
          </p:nvSpPr>
          <p:spPr>
            <a:xfrm>
              <a:off x="5540507" y="7443725"/>
              <a:ext cx="3810" cy="0"/>
            </a:xfrm>
            <a:custGeom>
              <a:avLst/>
              <a:gdLst/>
              <a:ahLst/>
              <a:cxnLst/>
              <a:rect l="l" t="t" r="r" b="b"/>
              <a:pathLst>
                <a:path w="3810" h="0">
                  <a:moveTo>
                    <a:pt x="0" y="0"/>
                  </a:moveTo>
                  <a:lnTo>
                    <a:pt x="3657" y="0"/>
                  </a:lnTo>
                </a:path>
              </a:pathLst>
            </a:custGeom>
            <a:ln w="6134">
              <a:solidFill>
                <a:srgbClr val="050100"/>
              </a:solidFill>
            </a:ln>
          </p:spPr>
          <p:txBody>
            <a:bodyPr wrap="square" lIns="0" tIns="0" rIns="0" bIns="0" rtlCol="0"/>
            <a:lstStyle/>
            <a:p/>
          </p:txBody>
        </p:sp>
        <p:sp>
          <p:nvSpPr>
            <p:cNvPr id="1869" name="object 1869" descr=""/>
            <p:cNvSpPr/>
            <p:nvPr/>
          </p:nvSpPr>
          <p:spPr>
            <a:xfrm>
              <a:off x="5539780" y="7444233"/>
              <a:ext cx="5715" cy="0"/>
            </a:xfrm>
            <a:custGeom>
              <a:avLst/>
              <a:gdLst/>
              <a:ahLst/>
              <a:cxnLst/>
              <a:rect l="l" t="t" r="r" b="b"/>
              <a:pathLst>
                <a:path w="5714" h="0">
                  <a:moveTo>
                    <a:pt x="0" y="0"/>
                  </a:moveTo>
                  <a:lnTo>
                    <a:pt x="5105" y="0"/>
                  </a:lnTo>
                </a:path>
              </a:pathLst>
            </a:custGeom>
            <a:ln w="6134">
              <a:solidFill>
                <a:srgbClr val="050100"/>
              </a:solidFill>
            </a:ln>
          </p:spPr>
          <p:txBody>
            <a:bodyPr wrap="square" lIns="0" tIns="0" rIns="0" bIns="0" rtlCol="0"/>
            <a:lstStyle/>
            <a:p/>
          </p:txBody>
        </p:sp>
        <p:sp>
          <p:nvSpPr>
            <p:cNvPr id="1870" name="object 1870" descr=""/>
            <p:cNvSpPr/>
            <p:nvPr/>
          </p:nvSpPr>
          <p:spPr>
            <a:xfrm>
              <a:off x="5539780" y="7444742"/>
              <a:ext cx="5715" cy="0"/>
            </a:xfrm>
            <a:custGeom>
              <a:avLst/>
              <a:gdLst/>
              <a:ahLst/>
              <a:cxnLst/>
              <a:rect l="l" t="t" r="r" b="b"/>
              <a:pathLst>
                <a:path w="5714" h="0">
                  <a:moveTo>
                    <a:pt x="0" y="0"/>
                  </a:moveTo>
                  <a:lnTo>
                    <a:pt x="5105" y="0"/>
                  </a:lnTo>
                </a:path>
              </a:pathLst>
            </a:custGeom>
            <a:ln w="6134">
              <a:solidFill>
                <a:srgbClr val="050100"/>
              </a:solidFill>
            </a:ln>
          </p:spPr>
          <p:txBody>
            <a:bodyPr wrap="square" lIns="0" tIns="0" rIns="0" bIns="0" rtlCol="0"/>
            <a:lstStyle/>
            <a:p/>
          </p:txBody>
        </p:sp>
        <p:sp>
          <p:nvSpPr>
            <p:cNvPr id="1871" name="object 1871" descr=""/>
            <p:cNvSpPr/>
            <p:nvPr/>
          </p:nvSpPr>
          <p:spPr>
            <a:xfrm>
              <a:off x="5539780" y="7445250"/>
              <a:ext cx="5715" cy="0"/>
            </a:xfrm>
            <a:custGeom>
              <a:avLst/>
              <a:gdLst/>
              <a:ahLst/>
              <a:cxnLst/>
              <a:rect l="l" t="t" r="r" b="b"/>
              <a:pathLst>
                <a:path w="5714" h="0">
                  <a:moveTo>
                    <a:pt x="0" y="0"/>
                  </a:moveTo>
                  <a:lnTo>
                    <a:pt x="5105" y="0"/>
                  </a:lnTo>
                </a:path>
              </a:pathLst>
            </a:custGeom>
            <a:ln w="6134">
              <a:solidFill>
                <a:srgbClr val="050100"/>
              </a:solidFill>
            </a:ln>
          </p:spPr>
          <p:txBody>
            <a:bodyPr wrap="square" lIns="0" tIns="0" rIns="0" bIns="0" rtlCol="0"/>
            <a:lstStyle/>
            <a:p/>
          </p:txBody>
        </p:sp>
        <p:sp>
          <p:nvSpPr>
            <p:cNvPr id="1872" name="object 1872" descr=""/>
            <p:cNvSpPr/>
            <p:nvPr/>
          </p:nvSpPr>
          <p:spPr>
            <a:xfrm>
              <a:off x="5539780" y="7445760"/>
              <a:ext cx="5715" cy="0"/>
            </a:xfrm>
            <a:custGeom>
              <a:avLst/>
              <a:gdLst/>
              <a:ahLst/>
              <a:cxnLst/>
              <a:rect l="l" t="t" r="r" b="b"/>
              <a:pathLst>
                <a:path w="5714" h="0">
                  <a:moveTo>
                    <a:pt x="0" y="0"/>
                  </a:moveTo>
                  <a:lnTo>
                    <a:pt x="5105" y="0"/>
                  </a:lnTo>
                </a:path>
              </a:pathLst>
            </a:custGeom>
            <a:ln w="6134">
              <a:solidFill>
                <a:srgbClr val="050100"/>
              </a:solidFill>
            </a:ln>
          </p:spPr>
          <p:txBody>
            <a:bodyPr wrap="square" lIns="0" tIns="0" rIns="0" bIns="0" rtlCol="0"/>
            <a:lstStyle/>
            <a:p/>
          </p:txBody>
        </p:sp>
        <p:sp>
          <p:nvSpPr>
            <p:cNvPr id="1873" name="object 1873" descr=""/>
            <p:cNvSpPr/>
            <p:nvPr/>
          </p:nvSpPr>
          <p:spPr>
            <a:xfrm>
              <a:off x="5540507" y="7446280"/>
              <a:ext cx="3810" cy="0"/>
            </a:xfrm>
            <a:custGeom>
              <a:avLst/>
              <a:gdLst/>
              <a:ahLst/>
              <a:cxnLst/>
              <a:rect l="l" t="t" r="r" b="b"/>
              <a:pathLst>
                <a:path w="3810" h="0">
                  <a:moveTo>
                    <a:pt x="0" y="0"/>
                  </a:moveTo>
                  <a:lnTo>
                    <a:pt x="3657" y="0"/>
                  </a:lnTo>
                </a:path>
              </a:pathLst>
            </a:custGeom>
            <a:ln w="6134">
              <a:solidFill>
                <a:srgbClr val="050100"/>
              </a:solidFill>
            </a:ln>
          </p:spPr>
          <p:txBody>
            <a:bodyPr wrap="square" lIns="0" tIns="0" rIns="0" bIns="0" rtlCol="0"/>
            <a:lstStyle/>
            <a:p/>
          </p:txBody>
        </p:sp>
        <p:sp>
          <p:nvSpPr>
            <p:cNvPr id="1874" name="object 1874" descr=""/>
            <p:cNvSpPr/>
            <p:nvPr/>
          </p:nvSpPr>
          <p:spPr>
            <a:xfrm>
              <a:off x="5539783" y="7443220"/>
              <a:ext cx="5715" cy="3810"/>
            </a:xfrm>
            <a:custGeom>
              <a:avLst/>
              <a:gdLst/>
              <a:ahLst/>
              <a:cxnLst/>
              <a:rect l="l" t="t" r="r" b="b"/>
              <a:pathLst>
                <a:path w="5714" h="3809">
                  <a:moveTo>
                    <a:pt x="3644" y="3568"/>
                  </a:moveTo>
                  <a:lnTo>
                    <a:pt x="1460" y="3568"/>
                  </a:lnTo>
                  <a:lnTo>
                    <a:pt x="0" y="2539"/>
                  </a:lnTo>
                  <a:lnTo>
                    <a:pt x="0" y="1015"/>
                  </a:lnTo>
                  <a:lnTo>
                    <a:pt x="1460" y="0"/>
                  </a:lnTo>
                  <a:lnTo>
                    <a:pt x="3644" y="0"/>
                  </a:lnTo>
                  <a:lnTo>
                    <a:pt x="5105" y="1015"/>
                  </a:lnTo>
                  <a:lnTo>
                    <a:pt x="5105" y="2539"/>
                  </a:lnTo>
                  <a:lnTo>
                    <a:pt x="3644" y="3568"/>
                  </a:lnTo>
                </a:path>
              </a:pathLst>
            </a:custGeom>
            <a:ln w="6134">
              <a:solidFill>
                <a:srgbClr val="050100"/>
              </a:solidFill>
            </a:ln>
          </p:spPr>
          <p:txBody>
            <a:bodyPr wrap="square" lIns="0" tIns="0" rIns="0" bIns="0" rtlCol="0"/>
            <a:lstStyle/>
            <a:p/>
          </p:txBody>
        </p:sp>
        <p:sp>
          <p:nvSpPr>
            <p:cNvPr id="1875" name="object 1875" descr=""/>
            <p:cNvSpPr/>
            <p:nvPr/>
          </p:nvSpPr>
          <p:spPr>
            <a:xfrm>
              <a:off x="5512046" y="7467178"/>
              <a:ext cx="1905" cy="3175"/>
            </a:xfrm>
            <a:custGeom>
              <a:avLst/>
              <a:gdLst/>
              <a:ahLst/>
              <a:cxnLst/>
              <a:rect l="l" t="t" r="r" b="b"/>
              <a:pathLst>
                <a:path w="1904" h="3175">
                  <a:moveTo>
                    <a:pt x="1460" y="0"/>
                  </a:moveTo>
                  <a:lnTo>
                    <a:pt x="0" y="2552"/>
                  </a:lnTo>
                </a:path>
              </a:pathLst>
            </a:custGeom>
            <a:ln w="6134">
              <a:solidFill>
                <a:srgbClr val="050100"/>
              </a:solidFill>
            </a:ln>
          </p:spPr>
          <p:txBody>
            <a:bodyPr wrap="square" lIns="0" tIns="0" rIns="0" bIns="0" rtlCol="0"/>
            <a:lstStyle/>
            <a:p/>
          </p:txBody>
        </p:sp>
        <p:sp>
          <p:nvSpPr>
            <p:cNvPr id="1876" name="object 1876" descr=""/>
            <p:cNvSpPr/>
            <p:nvPr/>
          </p:nvSpPr>
          <p:spPr>
            <a:xfrm>
              <a:off x="5513512" y="7465653"/>
              <a:ext cx="1270" cy="1905"/>
            </a:xfrm>
            <a:custGeom>
              <a:avLst/>
              <a:gdLst/>
              <a:ahLst/>
              <a:cxnLst/>
              <a:rect l="l" t="t" r="r" b="b"/>
              <a:pathLst>
                <a:path w="1270" h="1904">
                  <a:moveTo>
                    <a:pt x="1092" y="0"/>
                  </a:moveTo>
                  <a:lnTo>
                    <a:pt x="0" y="1523"/>
                  </a:lnTo>
                </a:path>
              </a:pathLst>
            </a:custGeom>
            <a:ln w="6134">
              <a:solidFill>
                <a:srgbClr val="050100"/>
              </a:solidFill>
            </a:ln>
          </p:spPr>
          <p:txBody>
            <a:bodyPr wrap="square" lIns="0" tIns="0" rIns="0" bIns="0" rtlCol="0"/>
            <a:lstStyle/>
            <a:p/>
          </p:txBody>
        </p:sp>
        <p:sp>
          <p:nvSpPr>
            <p:cNvPr id="1877" name="object 1877" descr=""/>
            <p:cNvSpPr/>
            <p:nvPr/>
          </p:nvSpPr>
          <p:spPr>
            <a:xfrm>
              <a:off x="5514609" y="7464115"/>
              <a:ext cx="2540" cy="1905"/>
            </a:xfrm>
            <a:custGeom>
              <a:avLst/>
              <a:gdLst/>
              <a:ahLst/>
              <a:cxnLst/>
              <a:rect l="l" t="t" r="r" b="b"/>
              <a:pathLst>
                <a:path w="2539" h="1904">
                  <a:moveTo>
                    <a:pt x="2184" y="0"/>
                  </a:moveTo>
                  <a:lnTo>
                    <a:pt x="0" y="1536"/>
                  </a:lnTo>
                </a:path>
              </a:pathLst>
            </a:custGeom>
            <a:ln w="6134">
              <a:solidFill>
                <a:srgbClr val="050100"/>
              </a:solidFill>
            </a:ln>
          </p:spPr>
          <p:txBody>
            <a:bodyPr wrap="square" lIns="0" tIns="0" rIns="0" bIns="0" rtlCol="0"/>
            <a:lstStyle/>
            <a:p/>
          </p:txBody>
        </p:sp>
        <p:sp>
          <p:nvSpPr>
            <p:cNvPr id="1878" name="object 1878" descr=""/>
            <p:cNvSpPr/>
            <p:nvPr/>
          </p:nvSpPr>
          <p:spPr>
            <a:xfrm>
              <a:off x="5516797" y="7462590"/>
              <a:ext cx="3810" cy="1905"/>
            </a:xfrm>
            <a:custGeom>
              <a:avLst/>
              <a:gdLst/>
              <a:ahLst/>
              <a:cxnLst/>
              <a:rect l="l" t="t" r="r" b="b"/>
              <a:pathLst>
                <a:path w="3810" h="1904">
                  <a:moveTo>
                    <a:pt x="3276" y="0"/>
                  </a:moveTo>
                  <a:lnTo>
                    <a:pt x="0" y="1524"/>
                  </a:lnTo>
                </a:path>
              </a:pathLst>
            </a:custGeom>
            <a:ln w="6134">
              <a:solidFill>
                <a:srgbClr val="050100"/>
              </a:solidFill>
            </a:ln>
          </p:spPr>
          <p:txBody>
            <a:bodyPr wrap="square" lIns="0" tIns="0" rIns="0" bIns="0" rtlCol="0"/>
            <a:lstStyle/>
            <a:p/>
          </p:txBody>
        </p:sp>
        <p:sp>
          <p:nvSpPr>
            <p:cNvPr id="1879" name="object 1879" descr=""/>
            <p:cNvSpPr/>
            <p:nvPr/>
          </p:nvSpPr>
          <p:spPr>
            <a:xfrm>
              <a:off x="5520074" y="7461820"/>
              <a:ext cx="6350" cy="1270"/>
            </a:xfrm>
            <a:custGeom>
              <a:avLst/>
              <a:gdLst/>
              <a:ahLst/>
              <a:cxnLst/>
              <a:rect l="l" t="t" r="r" b="b"/>
              <a:pathLst>
                <a:path w="6350" h="1270">
                  <a:moveTo>
                    <a:pt x="5841" y="0"/>
                  </a:moveTo>
                  <a:lnTo>
                    <a:pt x="0" y="774"/>
                  </a:lnTo>
                </a:path>
              </a:pathLst>
            </a:custGeom>
            <a:ln w="6134">
              <a:solidFill>
                <a:srgbClr val="050100"/>
              </a:solidFill>
            </a:ln>
          </p:spPr>
          <p:txBody>
            <a:bodyPr wrap="square" lIns="0" tIns="0" rIns="0" bIns="0" rtlCol="0"/>
            <a:lstStyle/>
            <a:p/>
          </p:txBody>
        </p:sp>
        <p:sp>
          <p:nvSpPr>
            <p:cNvPr id="1880" name="object 1880" descr=""/>
            <p:cNvSpPr/>
            <p:nvPr/>
          </p:nvSpPr>
          <p:spPr>
            <a:xfrm>
              <a:off x="5525911" y="7461820"/>
              <a:ext cx="5715" cy="0"/>
            </a:xfrm>
            <a:custGeom>
              <a:avLst/>
              <a:gdLst/>
              <a:ahLst/>
              <a:cxnLst/>
              <a:rect l="l" t="t" r="r" b="b"/>
              <a:pathLst>
                <a:path w="5714" h="0">
                  <a:moveTo>
                    <a:pt x="5473" y="0"/>
                  </a:moveTo>
                  <a:lnTo>
                    <a:pt x="0" y="0"/>
                  </a:lnTo>
                </a:path>
              </a:pathLst>
            </a:custGeom>
            <a:ln w="6134">
              <a:solidFill>
                <a:srgbClr val="050100"/>
              </a:solidFill>
            </a:ln>
          </p:spPr>
          <p:txBody>
            <a:bodyPr wrap="square" lIns="0" tIns="0" rIns="0" bIns="0" rtlCol="0"/>
            <a:lstStyle/>
            <a:p/>
          </p:txBody>
        </p:sp>
        <p:sp>
          <p:nvSpPr>
            <p:cNvPr id="1881" name="object 1881" descr=""/>
            <p:cNvSpPr/>
            <p:nvPr/>
          </p:nvSpPr>
          <p:spPr>
            <a:xfrm>
              <a:off x="5531384" y="7461815"/>
              <a:ext cx="6350" cy="1270"/>
            </a:xfrm>
            <a:custGeom>
              <a:avLst/>
              <a:gdLst/>
              <a:ahLst/>
              <a:cxnLst/>
              <a:rect l="l" t="t" r="r" b="b"/>
              <a:pathLst>
                <a:path w="6350" h="1270">
                  <a:moveTo>
                    <a:pt x="5841" y="774"/>
                  </a:moveTo>
                  <a:lnTo>
                    <a:pt x="0" y="0"/>
                  </a:lnTo>
                </a:path>
              </a:pathLst>
            </a:custGeom>
            <a:ln w="6134">
              <a:solidFill>
                <a:srgbClr val="050100"/>
              </a:solidFill>
            </a:ln>
          </p:spPr>
          <p:txBody>
            <a:bodyPr wrap="square" lIns="0" tIns="0" rIns="0" bIns="0" rtlCol="0"/>
            <a:lstStyle/>
            <a:p/>
          </p:txBody>
        </p:sp>
        <p:sp>
          <p:nvSpPr>
            <p:cNvPr id="1882" name="object 1882" descr=""/>
            <p:cNvSpPr/>
            <p:nvPr/>
          </p:nvSpPr>
          <p:spPr>
            <a:xfrm>
              <a:off x="5537230" y="7462591"/>
              <a:ext cx="3810" cy="1905"/>
            </a:xfrm>
            <a:custGeom>
              <a:avLst/>
              <a:gdLst/>
              <a:ahLst/>
              <a:cxnLst/>
              <a:rect l="l" t="t" r="r" b="b"/>
              <a:pathLst>
                <a:path w="3810" h="1904">
                  <a:moveTo>
                    <a:pt x="3276" y="1524"/>
                  </a:moveTo>
                  <a:lnTo>
                    <a:pt x="0" y="0"/>
                  </a:lnTo>
                </a:path>
              </a:pathLst>
            </a:custGeom>
            <a:ln w="6134">
              <a:solidFill>
                <a:srgbClr val="050100"/>
              </a:solidFill>
            </a:ln>
          </p:spPr>
          <p:txBody>
            <a:bodyPr wrap="square" lIns="0" tIns="0" rIns="0" bIns="0" rtlCol="0"/>
            <a:lstStyle/>
            <a:p/>
          </p:txBody>
        </p:sp>
        <p:sp>
          <p:nvSpPr>
            <p:cNvPr id="1883" name="object 1883" descr=""/>
            <p:cNvSpPr/>
            <p:nvPr/>
          </p:nvSpPr>
          <p:spPr>
            <a:xfrm>
              <a:off x="5540511" y="7464116"/>
              <a:ext cx="2540" cy="1905"/>
            </a:xfrm>
            <a:custGeom>
              <a:avLst/>
              <a:gdLst/>
              <a:ahLst/>
              <a:cxnLst/>
              <a:rect l="l" t="t" r="r" b="b"/>
              <a:pathLst>
                <a:path w="2539" h="1904">
                  <a:moveTo>
                    <a:pt x="2184" y="1536"/>
                  </a:moveTo>
                  <a:lnTo>
                    <a:pt x="0" y="0"/>
                  </a:lnTo>
                </a:path>
              </a:pathLst>
            </a:custGeom>
            <a:ln w="6134">
              <a:solidFill>
                <a:srgbClr val="050100"/>
              </a:solidFill>
            </a:ln>
          </p:spPr>
          <p:txBody>
            <a:bodyPr wrap="square" lIns="0" tIns="0" rIns="0" bIns="0" rtlCol="0"/>
            <a:lstStyle/>
            <a:p/>
          </p:txBody>
        </p:sp>
        <p:sp>
          <p:nvSpPr>
            <p:cNvPr id="1884" name="object 1884" descr=""/>
            <p:cNvSpPr/>
            <p:nvPr/>
          </p:nvSpPr>
          <p:spPr>
            <a:xfrm>
              <a:off x="5542701" y="7465654"/>
              <a:ext cx="1270" cy="1905"/>
            </a:xfrm>
            <a:custGeom>
              <a:avLst/>
              <a:gdLst/>
              <a:ahLst/>
              <a:cxnLst/>
              <a:rect l="l" t="t" r="r" b="b"/>
              <a:pathLst>
                <a:path w="1270" h="1904">
                  <a:moveTo>
                    <a:pt x="1092" y="1524"/>
                  </a:moveTo>
                  <a:lnTo>
                    <a:pt x="0" y="0"/>
                  </a:lnTo>
                </a:path>
              </a:pathLst>
            </a:custGeom>
            <a:ln w="6134">
              <a:solidFill>
                <a:srgbClr val="050100"/>
              </a:solidFill>
            </a:ln>
          </p:spPr>
          <p:txBody>
            <a:bodyPr wrap="square" lIns="0" tIns="0" rIns="0" bIns="0" rtlCol="0"/>
            <a:lstStyle/>
            <a:p/>
          </p:txBody>
        </p:sp>
        <p:sp>
          <p:nvSpPr>
            <p:cNvPr id="1885" name="object 1885" descr=""/>
            <p:cNvSpPr/>
            <p:nvPr/>
          </p:nvSpPr>
          <p:spPr>
            <a:xfrm>
              <a:off x="5543792" y="7467181"/>
              <a:ext cx="1270" cy="3175"/>
            </a:xfrm>
            <a:custGeom>
              <a:avLst/>
              <a:gdLst/>
              <a:ahLst/>
              <a:cxnLst/>
              <a:rect l="l" t="t" r="r" b="b"/>
              <a:pathLst>
                <a:path w="1270" h="3175">
                  <a:moveTo>
                    <a:pt x="1092" y="2552"/>
                  </a:moveTo>
                  <a:lnTo>
                    <a:pt x="0" y="0"/>
                  </a:lnTo>
                </a:path>
              </a:pathLst>
            </a:custGeom>
            <a:ln w="6134">
              <a:solidFill>
                <a:srgbClr val="050100"/>
              </a:solidFill>
            </a:ln>
          </p:spPr>
          <p:txBody>
            <a:bodyPr wrap="square" lIns="0" tIns="0" rIns="0" bIns="0" rtlCol="0"/>
            <a:lstStyle/>
            <a:p/>
          </p:txBody>
        </p:sp>
        <p:sp>
          <p:nvSpPr>
            <p:cNvPr id="1886" name="object 1886" descr=""/>
            <p:cNvSpPr/>
            <p:nvPr/>
          </p:nvSpPr>
          <p:spPr>
            <a:xfrm>
              <a:off x="5544884" y="7469728"/>
              <a:ext cx="0" cy="2540"/>
            </a:xfrm>
            <a:custGeom>
              <a:avLst/>
              <a:gdLst/>
              <a:ahLst/>
              <a:cxnLst/>
              <a:rect l="l" t="t" r="r" b="b"/>
              <a:pathLst>
                <a:path w="0" h="2540">
                  <a:moveTo>
                    <a:pt x="0" y="2311"/>
                  </a:moveTo>
                  <a:lnTo>
                    <a:pt x="0" y="0"/>
                  </a:lnTo>
                </a:path>
              </a:pathLst>
            </a:custGeom>
            <a:ln w="6134">
              <a:solidFill>
                <a:srgbClr val="050100"/>
              </a:solidFill>
            </a:ln>
          </p:spPr>
          <p:txBody>
            <a:bodyPr wrap="square" lIns="0" tIns="0" rIns="0" bIns="0" rtlCol="0"/>
            <a:lstStyle/>
            <a:p/>
          </p:txBody>
        </p:sp>
        <p:sp>
          <p:nvSpPr>
            <p:cNvPr id="1887" name="object 1887" descr=""/>
            <p:cNvSpPr/>
            <p:nvPr/>
          </p:nvSpPr>
          <p:spPr>
            <a:xfrm>
              <a:off x="5543793" y="7472036"/>
              <a:ext cx="1270" cy="2540"/>
            </a:xfrm>
            <a:custGeom>
              <a:avLst/>
              <a:gdLst/>
              <a:ahLst/>
              <a:cxnLst/>
              <a:rect l="l" t="t" r="r" b="b"/>
              <a:pathLst>
                <a:path w="1270" h="2540">
                  <a:moveTo>
                    <a:pt x="0" y="2298"/>
                  </a:moveTo>
                  <a:lnTo>
                    <a:pt x="1092" y="0"/>
                  </a:lnTo>
                </a:path>
              </a:pathLst>
            </a:custGeom>
            <a:ln w="6134">
              <a:solidFill>
                <a:srgbClr val="050100"/>
              </a:solidFill>
            </a:ln>
          </p:spPr>
          <p:txBody>
            <a:bodyPr wrap="square" lIns="0" tIns="0" rIns="0" bIns="0" rtlCol="0"/>
            <a:lstStyle/>
            <a:p/>
          </p:txBody>
        </p:sp>
        <p:sp>
          <p:nvSpPr>
            <p:cNvPr id="1888" name="object 1888" descr=""/>
            <p:cNvSpPr/>
            <p:nvPr/>
          </p:nvSpPr>
          <p:spPr>
            <a:xfrm>
              <a:off x="5542695" y="7474330"/>
              <a:ext cx="1270" cy="1905"/>
            </a:xfrm>
            <a:custGeom>
              <a:avLst/>
              <a:gdLst/>
              <a:ahLst/>
              <a:cxnLst/>
              <a:rect l="l" t="t" r="r" b="b"/>
              <a:pathLst>
                <a:path w="1270" h="1904">
                  <a:moveTo>
                    <a:pt x="0" y="1790"/>
                  </a:moveTo>
                  <a:lnTo>
                    <a:pt x="1092" y="0"/>
                  </a:lnTo>
                </a:path>
              </a:pathLst>
            </a:custGeom>
            <a:ln w="6134">
              <a:solidFill>
                <a:srgbClr val="050100"/>
              </a:solidFill>
            </a:ln>
          </p:spPr>
          <p:txBody>
            <a:bodyPr wrap="square" lIns="0" tIns="0" rIns="0" bIns="0" rtlCol="0"/>
            <a:lstStyle/>
            <a:p/>
          </p:txBody>
        </p:sp>
        <p:sp>
          <p:nvSpPr>
            <p:cNvPr id="1889" name="object 1889" descr=""/>
            <p:cNvSpPr/>
            <p:nvPr/>
          </p:nvSpPr>
          <p:spPr>
            <a:xfrm>
              <a:off x="5540507" y="7476121"/>
              <a:ext cx="2540" cy="1905"/>
            </a:xfrm>
            <a:custGeom>
              <a:avLst/>
              <a:gdLst/>
              <a:ahLst/>
              <a:cxnLst/>
              <a:rect l="l" t="t" r="r" b="b"/>
              <a:pathLst>
                <a:path w="2539" h="1904">
                  <a:moveTo>
                    <a:pt x="0" y="1536"/>
                  </a:moveTo>
                  <a:lnTo>
                    <a:pt x="2184" y="0"/>
                  </a:lnTo>
                </a:path>
              </a:pathLst>
            </a:custGeom>
            <a:ln w="6134">
              <a:solidFill>
                <a:srgbClr val="050100"/>
              </a:solidFill>
            </a:ln>
          </p:spPr>
          <p:txBody>
            <a:bodyPr wrap="square" lIns="0" tIns="0" rIns="0" bIns="0" rtlCol="0"/>
            <a:lstStyle/>
            <a:p/>
          </p:txBody>
        </p:sp>
        <p:sp>
          <p:nvSpPr>
            <p:cNvPr id="1890" name="object 1890" descr=""/>
            <p:cNvSpPr/>
            <p:nvPr/>
          </p:nvSpPr>
          <p:spPr>
            <a:xfrm>
              <a:off x="5537226" y="7477659"/>
              <a:ext cx="3810" cy="1905"/>
            </a:xfrm>
            <a:custGeom>
              <a:avLst/>
              <a:gdLst/>
              <a:ahLst/>
              <a:cxnLst/>
              <a:rect l="l" t="t" r="r" b="b"/>
              <a:pathLst>
                <a:path w="3810" h="1904">
                  <a:moveTo>
                    <a:pt x="0" y="1524"/>
                  </a:moveTo>
                  <a:lnTo>
                    <a:pt x="3276" y="0"/>
                  </a:lnTo>
                </a:path>
              </a:pathLst>
            </a:custGeom>
            <a:ln w="6134">
              <a:solidFill>
                <a:srgbClr val="050100"/>
              </a:solidFill>
            </a:ln>
          </p:spPr>
          <p:txBody>
            <a:bodyPr wrap="square" lIns="0" tIns="0" rIns="0" bIns="0" rtlCol="0"/>
            <a:lstStyle/>
            <a:p/>
          </p:txBody>
        </p:sp>
        <p:sp>
          <p:nvSpPr>
            <p:cNvPr id="1891" name="object 1891" descr=""/>
            <p:cNvSpPr/>
            <p:nvPr/>
          </p:nvSpPr>
          <p:spPr>
            <a:xfrm>
              <a:off x="5531384" y="7479177"/>
              <a:ext cx="6350" cy="1270"/>
            </a:xfrm>
            <a:custGeom>
              <a:avLst/>
              <a:gdLst/>
              <a:ahLst/>
              <a:cxnLst/>
              <a:rect l="l" t="t" r="r" b="b"/>
              <a:pathLst>
                <a:path w="6350" h="1270">
                  <a:moveTo>
                    <a:pt x="0" y="774"/>
                  </a:moveTo>
                  <a:lnTo>
                    <a:pt x="5842" y="0"/>
                  </a:lnTo>
                </a:path>
              </a:pathLst>
            </a:custGeom>
            <a:ln w="6134">
              <a:solidFill>
                <a:srgbClr val="050100"/>
              </a:solidFill>
            </a:ln>
          </p:spPr>
          <p:txBody>
            <a:bodyPr wrap="square" lIns="0" tIns="0" rIns="0" bIns="0" rtlCol="0"/>
            <a:lstStyle/>
            <a:p/>
          </p:txBody>
        </p:sp>
        <p:sp>
          <p:nvSpPr>
            <p:cNvPr id="1892" name="object 1892" descr=""/>
            <p:cNvSpPr/>
            <p:nvPr/>
          </p:nvSpPr>
          <p:spPr>
            <a:xfrm>
              <a:off x="5525916" y="7479952"/>
              <a:ext cx="5715" cy="0"/>
            </a:xfrm>
            <a:custGeom>
              <a:avLst/>
              <a:gdLst/>
              <a:ahLst/>
              <a:cxnLst/>
              <a:rect l="l" t="t" r="r" b="b"/>
              <a:pathLst>
                <a:path w="5714" h="0">
                  <a:moveTo>
                    <a:pt x="0" y="0"/>
                  </a:moveTo>
                  <a:lnTo>
                    <a:pt x="5473" y="0"/>
                  </a:lnTo>
                </a:path>
              </a:pathLst>
            </a:custGeom>
            <a:ln w="6134">
              <a:solidFill>
                <a:srgbClr val="050100"/>
              </a:solidFill>
            </a:ln>
          </p:spPr>
          <p:txBody>
            <a:bodyPr wrap="square" lIns="0" tIns="0" rIns="0" bIns="0" rtlCol="0"/>
            <a:lstStyle/>
            <a:p/>
          </p:txBody>
        </p:sp>
        <p:sp>
          <p:nvSpPr>
            <p:cNvPr id="1893" name="object 1893" descr=""/>
            <p:cNvSpPr/>
            <p:nvPr/>
          </p:nvSpPr>
          <p:spPr>
            <a:xfrm>
              <a:off x="5520074" y="7479183"/>
              <a:ext cx="6350" cy="1270"/>
            </a:xfrm>
            <a:custGeom>
              <a:avLst/>
              <a:gdLst/>
              <a:ahLst/>
              <a:cxnLst/>
              <a:rect l="l" t="t" r="r" b="b"/>
              <a:pathLst>
                <a:path w="6350" h="1270">
                  <a:moveTo>
                    <a:pt x="0" y="0"/>
                  </a:moveTo>
                  <a:lnTo>
                    <a:pt x="5842" y="774"/>
                  </a:lnTo>
                </a:path>
              </a:pathLst>
            </a:custGeom>
            <a:ln w="6134">
              <a:solidFill>
                <a:srgbClr val="050100"/>
              </a:solidFill>
            </a:ln>
          </p:spPr>
          <p:txBody>
            <a:bodyPr wrap="square" lIns="0" tIns="0" rIns="0" bIns="0" rtlCol="0"/>
            <a:lstStyle/>
            <a:p/>
          </p:txBody>
        </p:sp>
        <p:sp>
          <p:nvSpPr>
            <p:cNvPr id="1894" name="object 1894" descr=""/>
            <p:cNvSpPr/>
            <p:nvPr/>
          </p:nvSpPr>
          <p:spPr>
            <a:xfrm>
              <a:off x="5516793" y="7477658"/>
              <a:ext cx="3810" cy="1905"/>
            </a:xfrm>
            <a:custGeom>
              <a:avLst/>
              <a:gdLst/>
              <a:ahLst/>
              <a:cxnLst/>
              <a:rect l="l" t="t" r="r" b="b"/>
              <a:pathLst>
                <a:path w="3810" h="1904">
                  <a:moveTo>
                    <a:pt x="0" y="0"/>
                  </a:moveTo>
                  <a:lnTo>
                    <a:pt x="3276" y="1524"/>
                  </a:lnTo>
                </a:path>
              </a:pathLst>
            </a:custGeom>
            <a:ln w="6134">
              <a:solidFill>
                <a:srgbClr val="050100"/>
              </a:solidFill>
            </a:ln>
          </p:spPr>
          <p:txBody>
            <a:bodyPr wrap="square" lIns="0" tIns="0" rIns="0" bIns="0" rtlCol="0"/>
            <a:lstStyle/>
            <a:p/>
          </p:txBody>
        </p:sp>
        <p:sp>
          <p:nvSpPr>
            <p:cNvPr id="1895" name="object 1895" descr=""/>
            <p:cNvSpPr/>
            <p:nvPr/>
          </p:nvSpPr>
          <p:spPr>
            <a:xfrm>
              <a:off x="5514604" y="7476120"/>
              <a:ext cx="2540" cy="1905"/>
            </a:xfrm>
            <a:custGeom>
              <a:avLst/>
              <a:gdLst/>
              <a:ahLst/>
              <a:cxnLst/>
              <a:rect l="l" t="t" r="r" b="b"/>
              <a:pathLst>
                <a:path w="2539" h="1904">
                  <a:moveTo>
                    <a:pt x="0" y="0"/>
                  </a:moveTo>
                  <a:lnTo>
                    <a:pt x="2184" y="1536"/>
                  </a:lnTo>
                </a:path>
              </a:pathLst>
            </a:custGeom>
            <a:ln w="6134">
              <a:solidFill>
                <a:srgbClr val="050100"/>
              </a:solidFill>
            </a:ln>
          </p:spPr>
          <p:txBody>
            <a:bodyPr wrap="square" lIns="0" tIns="0" rIns="0" bIns="0" rtlCol="0"/>
            <a:lstStyle/>
            <a:p/>
          </p:txBody>
        </p:sp>
        <p:sp>
          <p:nvSpPr>
            <p:cNvPr id="1896" name="object 1896" descr=""/>
            <p:cNvSpPr/>
            <p:nvPr/>
          </p:nvSpPr>
          <p:spPr>
            <a:xfrm>
              <a:off x="5513507" y="7474335"/>
              <a:ext cx="1270" cy="1905"/>
            </a:xfrm>
            <a:custGeom>
              <a:avLst/>
              <a:gdLst/>
              <a:ahLst/>
              <a:cxnLst/>
              <a:rect l="l" t="t" r="r" b="b"/>
              <a:pathLst>
                <a:path w="1270" h="1904">
                  <a:moveTo>
                    <a:pt x="0" y="0"/>
                  </a:moveTo>
                  <a:lnTo>
                    <a:pt x="1092" y="1790"/>
                  </a:lnTo>
                </a:path>
              </a:pathLst>
            </a:custGeom>
            <a:ln w="6134">
              <a:solidFill>
                <a:srgbClr val="050100"/>
              </a:solidFill>
            </a:ln>
          </p:spPr>
          <p:txBody>
            <a:bodyPr wrap="square" lIns="0" tIns="0" rIns="0" bIns="0" rtlCol="0"/>
            <a:lstStyle/>
            <a:p/>
          </p:txBody>
        </p:sp>
        <p:sp>
          <p:nvSpPr>
            <p:cNvPr id="1897" name="object 1897" descr=""/>
            <p:cNvSpPr/>
            <p:nvPr/>
          </p:nvSpPr>
          <p:spPr>
            <a:xfrm>
              <a:off x="5512050" y="7472040"/>
              <a:ext cx="1905" cy="2540"/>
            </a:xfrm>
            <a:custGeom>
              <a:avLst/>
              <a:gdLst/>
              <a:ahLst/>
              <a:cxnLst/>
              <a:rect l="l" t="t" r="r" b="b"/>
              <a:pathLst>
                <a:path w="1904" h="2540">
                  <a:moveTo>
                    <a:pt x="0" y="0"/>
                  </a:moveTo>
                  <a:lnTo>
                    <a:pt x="1460" y="2298"/>
                  </a:lnTo>
                </a:path>
              </a:pathLst>
            </a:custGeom>
            <a:ln w="6134">
              <a:solidFill>
                <a:srgbClr val="050100"/>
              </a:solidFill>
            </a:ln>
          </p:spPr>
          <p:txBody>
            <a:bodyPr wrap="square" lIns="0" tIns="0" rIns="0" bIns="0" rtlCol="0"/>
            <a:lstStyle/>
            <a:p/>
          </p:txBody>
        </p:sp>
        <p:sp>
          <p:nvSpPr>
            <p:cNvPr id="1898" name="object 1898" descr=""/>
            <p:cNvSpPr/>
            <p:nvPr/>
          </p:nvSpPr>
          <p:spPr>
            <a:xfrm>
              <a:off x="5512050" y="7469733"/>
              <a:ext cx="0" cy="2540"/>
            </a:xfrm>
            <a:custGeom>
              <a:avLst/>
              <a:gdLst/>
              <a:ahLst/>
              <a:cxnLst/>
              <a:rect l="l" t="t" r="r" b="b"/>
              <a:pathLst>
                <a:path w="0" h="2540">
                  <a:moveTo>
                    <a:pt x="0" y="0"/>
                  </a:moveTo>
                  <a:lnTo>
                    <a:pt x="0" y="2311"/>
                  </a:lnTo>
                </a:path>
              </a:pathLst>
            </a:custGeom>
            <a:ln w="6134">
              <a:solidFill>
                <a:srgbClr val="050100"/>
              </a:solidFill>
            </a:ln>
          </p:spPr>
          <p:txBody>
            <a:bodyPr wrap="square" lIns="0" tIns="0" rIns="0" bIns="0" rtlCol="0"/>
            <a:lstStyle/>
            <a:p/>
          </p:txBody>
        </p:sp>
        <p:sp>
          <p:nvSpPr>
            <p:cNvPr id="1899" name="object 1899" descr=""/>
            <p:cNvSpPr/>
            <p:nvPr/>
          </p:nvSpPr>
          <p:spPr>
            <a:xfrm>
              <a:off x="5518246" y="7497031"/>
              <a:ext cx="20955" cy="0"/>
            </a:xfrm>
            <a:custGeom>
              <a:avLst/>
              <a:gdLst/>
              <a:ahLst/>
              <a:cxnLst/>
              <a:rect l="l" t="t" r="r" b="b"/>
              <a:pathLst>
                <a:path w="20954" h="0">
                  <a:moveTo>
                    <a:pt x="20802" y="0"/>
                  </a:moveTo>
                  <a:lnTo>
                    <a:pt x="0" y="0"/>
                  </a:lnTo>
                </a:path>
              </a:pathLst>
            </a:custGeom>
            <a:ln w="6134">
              <a:solidFill>
                <a:srgbClr val="050100"/>
              </a:solidFill>
            </a:ln>
          </p:spPr>
          <p:txBody>
            <a:bodyPr wrap="square" lIns="0" tIns="0" rIns="0" bIns="0" rtlCol="0"/>
            <a:lstStyle/>
            <a:p/>
          </p:txBody>
        </p:sp>
        <p:sp>
          <p:nvSpPr>
            <p:cNvPr id="1900" name="object 1900" descr=""/>
            <p:cNvSpPr/>
            <p:nvPr/>
          </p:nvSpPr>
          <p:spPr>
            <a:xfrm>
              <a:off x="5528470" y="7489627"/>
              <a:ext cx="0" cy="14604"/>
            </a:xfrm>
            <a:custGeom>
              <a:avLst/>
              <a:gdLst/>
              <a:ahLst/>
              <a:cxnLst/>
              <a:rect l="l" t="t" r="r" b="b"/>
              <a:pathLst>
                <a:path w="0" h="14604">
                  <a:moveTo>
                    <a:pt x="0" y="0"/>
                  </a:moveTo>
                  <a:lnTo>
                    <a:pt x="0" y="14554"/>
                  </a:lnTo>
                </a:path>
              </a:pathLst>
            </a:custGeom>
            <a:ln w="6134">
              <a:solidFill>
                <a:srgbClr val="050100"/>
              </a:solidFill>
            </a:ln>
          </p:spPr>
          <p:txBody>
            <a:bodyPr wrap="square" lIns="0" tIns="0" rIns="0" bIns="0" rtlCol="0"/>
            <a:lstStyle/>
            <a:p/>
          </p:txBody>
        </p:sp>
        <p:sp>
          <p:nvSpPr>
            <p:cNvPr id="1901" name="object 1901" descr=""/>
            <p:cNvSpPr/>
            <p:nvPr/>
          </p:nvSpPr>
          <p:spPr>
            <a:xfrm>
              <a:off x="5513269" y="7519168"/>
              <a:ext cx="99695" cy="27305"/>
            </a:xfrm>
            <a:custGeom>
              <a:avLst/>
              <a:gdLst/>
              <a:ahLst/>
              <a:cxnLst/>
              <a:rect l="l" t="t" r="r" b="b"/>
              <a:pathLst>
                <a:path w="99695" h="27304">
                  <a:moveTo>
                    <a:pt x="99288" y="0"/>
                  </a:moveTo>
                  <a:lnTo>
                    <a:pt x="95148" y="10337"/>
                  </a:lnTo>
                  <a:lnTo>
                    <a:pt x="84810" y="20688"/>
                  </a:lnTo>
                  <a:lnTo>
                    <a:pt x="71361" y="24815"/>
                  </a:lnTo>
                  <a:lnTo>
                    <a:pt x="58953" y="25857"/>
                  </a:lnTo>
                  <a:lnTo>
                    <a:pt x="49644" y="26885"/>
                  </a:lnTo>
                  <a:lnTo>
                    <a:pt x="40335" y="25857"/>
                  </a:lnTo>
                  <a:lnTo>
                    <a:pt x="27927" y="24815"/>
                  </a:lnTo>
                  <a:lnTo>
                    <a:pt x="14477" y="20688"/>
                  </a:lnTo>
                  <a:lnTo>
                    <a:pt x="4140" y="10337"/>
                  </a:lnTo>
                  <a:lnTo>
                    <a:pt x="0" y="0"/>
                  </a:lnTo>
                </a:path>
              </a:pathLst>
            </a:custGeom>
            <a:ln w="6134">
              <a:solidFill>
                <a:srgbClr val="050100"/>
              </a:solidFill>
            </a:ln>
          </p:spPr>
          <p:txBody>
            <a:bodyPr wrap="square" lIns="0" tIns="0" rIns="0" bIns="0" rtlCol="0"/>
            <a:lstStyle/>
            <a:p/>
          </p:txBody>
        </p:sp>
        <p:sp>
          <p:nvSpPr>
            <p:cNvPr id="1902" name="object 1902" descr=""/>
            <p:cNvSpPr/>
            <p:nvPr/>
          </p:nvSpPr>
          <p:spPr>
            <a:xfrm>
              <a:off x="5557473" y="7569994"/>
              <a:ext cx="57785" cy="31750"/>
            </a:xfrm>
            <a:custGeom>
              <a:avLst/>
              <a:gdLst/>
              <a:ahLst/>
              <a:cxnLst/>
              <a:rect l="l" t="t" r="r" b="b"/>
              <a:pathLst>
                <a:path w="57785" h="31750">
                  <a:moveTo>
                    <a:pt x="0" y="31737"/>
                  </a:moveTo>
                  <a:lnTo>
                    <a:pt x="0" y="0"/>
                  </a:lnTo>
                  <a:lnTo>
                    <a:pt x="57467" y="20116"/>
                  </a:lnTo>
                </a:path>
              </a:pathLst>
            </a:custGeom>
            <a:ln w="6134">
              <a:solidFill>
                <a:srgbClr val="050100"/>
              </a:solidFill>
            </a:ln>
          </p:spPr>
          <p:txBody>
            <a:bodyPr wrap="square" lIns="0" tIns="0" rIns="0" bIns="0" rtlCol="0"/>
            <a:lstStyle/>
            <a:p/>
          </p:txBody>
        </p:sp>
        <p:sp>
          <p:nvSpPr>
            <p:cNvPr id="1903" name="object 1903" descr=""/>
            <p:cNvSpPr/>
            <p:nvPr/>
          </p:nvSpPr>
          <p:spPr>
            <a:xfrm>
              <a:off x="5587487" y="7616857"/>
              <a:ext cx="0" cy="27940"/>
            </a:xfrm>
            <a:custGeom>
              <a:avLst/>
              <a:gdLst/>
              <a:ahLst/>
              <a:cxnLst/>
              <a:rect l="l" t="t" r="r" b="b"/>
              <a:pathLst>
                <a:path w="0" h="27940">
                  <a:moveTo>
                    <a:pt x="0" y="27724"/>
                  </a:moveTo>
                  <a:lnTo>
                    <a:pt x="0" y="0"/>
                  </a:lnTo>
                </a:path>
              </a:pathLst>
            </a:custGeom>
            <a:ln w="6134">
              <a:solidFill>
                <a:srgbClr val="050100"/>
              </a:solidFill>
            </a:ln>
          </p:spPr>
          <p:txBody>
            <a:bodyPr wrap="square" lIns="0" tIns="0" rIns="0" bIns="0" rtlCol="0"/>
            <a:lstStyle/>
            <a:p/>
          </p:txBody>
        </p:sp>
        <p:sp>
          <p:nvSpPr>
            <p:cNvPr id="1904" name="object 1904" descr=""/>
            <p:cNvSpPr/>
            <p:nvPr/>
          </p:nvSpPr>
          <p:spPr>
            <a:xfrm>
              <a:off x="5559389" y="7616862"/>
              <a:ext cx="55880" cy="0"/>
            </a:xfrm>
            <a:custGeom>
              <a:avLst/>
              <a:gdLst/>
              <a:ahLst/>
              <a:cxnLst/>
              <a:rect l="l" t="t" r="r" b="b"/>
              <a:pathLst>
                <a:path w="55879" h="0">
                  <a:moveTo>
                    <a:pt x="0" y="0"/>
                  </a:moveTo>
                  <a:lnTo>
                    <a:pt x="55549" y="0"/>
                  </a:lnTo>
                </a:path>
              </a:pathLst>
            </a:custGeom>
            <a:ln w="6134">
              <a:solidFill>
                <a:srgbClr val="050100"/>
              </a:solidFill>
            </a:ln>
          </p:spPr>
          <p:txBody>
            <a:bodyPr wrap="square" lIns="0" tIns="0" rIns="0" bIns="0" rtlCol="0"/>
            <a:lstStyle/>
            <a:p/>
          </p:txBody>
        </p:sp>
        <p:sp>
          <p:nvSpPr>
            <p:cNvPr id="1905" name="object 1905" descr=""/>
            <p:cNvSpPr/>
            <p:nvPr/>
          </p:nvSpPr>
          <p:spPr>
            <a:xfrm>
              <a:off x="5559389" y="7644581"/>
              <a:ext cx="55880" cy="0"/>
            </a:xfrm>
            <a:custGeom>
              <a:avLst/>
              <a:gdLst/>
              <a:ahLst/>
              <a:cxnLst/>
              <a:rect l="l" t="t" r="r" b="b"/>
              <a:pathLst>
                <a:path w="55879" h="0">
                  <a:moveTo>
                    <a:pt x="0" y="0"/>
                  </a:moveTo>
                  <a:lnTo>
                    <a:pt x="55549" y="0"/>
                  </a:lnTo>
                </a:path>
              </a:pathLst>
            </a:custGeom>
            <a:ln w="6134">
              <a:solidFill>
                <a:srgbClr val="050100"/>
              </a:solidFill>
            </a:ln>
          </p:spPr>
          <p:txBody>
            <a:bodyPr wrap="square" lIns="0" tIns="0" rIns="0" bIns="0" rtlCol="0"/>
            <a:lstStyle/>
            <a:p/>
          </p:txBody>
        </p:sp>
        <p:sp>
          <p:nvSpPr>
            <p:cNvPr id="1906" name="object 1906" descr=""/>
            <p:cNvSpPr/>
            <p:nvPr/>
          </p:nvSpPr>
          <p:spPr>
            <a:xfrm>
              <a:off x="5557473" y="7670435"/>
              <a:ext cx="0" cy="27305"/>
            </a:xfrm>
            <a:custGeom>
              <a:avLst/>
              <a:gdLst/>
              <a:ahLst/>
              <a:cxnLst/>
              <a:rect l="l" t="t" r="r" b="b"/>
              <a:pathLst>
                <a:path w="0" h="27304">
                  <a:moveTo>
                    <a:pt x="0" y="27203"/>
                  </a:moveTo>
                  <a:lnTo>
                    <a:pt x="0" y="0"/>
                  </a:lnTo>
                </a:path>
              </a:pathLst>
            </a:custGeom>
            <a:ln w="6134">
              <a:solidFill>
                <a:srgbClr val="050100"/>
              </a:solidFill>
            </a:ln>
          </p:spPr>
          <p:txBody>
            <a:bodyPr wrap="square" lIns="0" tIns="0" rIns="0" bIns="0" rtlCol="0"/>
            <a:lstStyle/>
            <a:p/>
          </p:txBody>
        </p:sp>
        <p:sp>
          <p:nvSpPr>
            <p:cNvPr id="1907" name="object 1907" descr=""/>
            <p:cNvSpPr/>
            <p:nvPr/>
          </p:nvSpPr>
          <p:spPr>
            <a:xfrm>
              <a:off x="5557478" y="7697639"/>
              <a:ext cx="28575" cy="0"/>
            </a:xfrm>
            <a:custGeom>
              <a:avLst/>
              <a:gdLst/>
              <a:ahLst/>
              <a:cxnLst/>
              <a:rect l="l" t="t" r="r" b="b"/>
              <a:pathLst>
                <a:path w="28575" h="0">
                  <a:moveTo>
                    <a:pt x="28092" y="0"/>
                  </a:moveTo>
                  <a:lnTo>
                    <a:pt x="0" y="0"/>
                  </a:lnTo>
                </a:path>
              </a:pathLst>
            </a:custGeom>
            <a:ln w="6134">
              <a:solidFill>
                <a:srgbClr val="050100"/>
              </a:solidFill>
            </a:ln>
          </p:spPr>
          <p:txBody>
            <a:bodyPr wrap="square" lIns="0" tIns="0" rIns="0" bIns="0" rtlCol="0"/>
            <a:lstStyle/>
            <a:p/>
          </p:txBody>
        </p:sp>
        <p:sp>
          <p:nvSpPr>
            <p:cNvPr id="1908" name="object 1908" descr=""/>
            <p:cNvSpPr/>
            <p:nvPr/>
          </p:nvSpPr>
          <p:spPr>
            <a:xfrm>
              <a:off x="5581739" y="7694191"/>
              <a:ext cx="4445" cy="3810"/>
            </a:xfrm>
            <a:custGeom>
              <a:avLst/>
              <a:gdLst/>
              <a:ahLst/>
              <a:cxnLst/>
              <a:rect l="l" t="t" r="r" b="b"/>
              <a:pathLst>
                <a:path w="4445" h="3809">
                  <a:moveTo>
                    <a:pt x="0" y="0"/>
                  </a:moveTo>
                  <a:lnTo>
                    <a:pt x="3835" y="3441"/>
                  </a:lnTo>
                </a:path>
              </a:pathLst>
            </a:custGeom>
            <a:ln w="6134">
              <a:solidFill>
                <a:srgbClr val="050100"/>
              </a:solidFill>
            </a:ln>
          </p:spPr>
          <p:txBody>
            <a:bodyPr wrap="square" lIns="0" tIns="0" rIns="0" bIns="0" rtlCol="0"/>
            <a:lstStyle/>
            <a:p/>
          </p:txBody>
        </p:sp>
        <p:sp>
          <p:nvSpPr>
            <p:cNvPr id="1909" name="object 1909" descr=""/>
            <p:cNvSpPr/>
            <p:nvPr/>
          </p:nvSpPr>
          <p:spPr>
            <a:xfrm>
              <a:off x="5579822" y="7691896"/>
              <a:ext cx="2540" cy="2540"/>
            </a:xfrm>
            <a:custGeom>
              <a:avLst/>
              <a:gdLst/>
              <a:ahLst/>
              <a:cxnLst/>
              <a:rect l="l" t="t" r="r" b="b"/>
              <a:pathLst>
                <a:path w="2539" h="2540">
                  <a:moveTo>
                    <a:pt x="0" y="0"/>
                  </a:moveTo>
                  <a:lnTo>
                    <a:pt x="1917" y="2298"/>
                  </a:lnTo>
                </a:path>
              </a:pathLst>
            </a:custGeom>
            <a:ln w="6134">
              <a:solidFill>
                <a:srgbClr val="050100"/>
              </a:solidFill>
            </a:ln>
          </p:spPr>
          <p:txBody>
            <a:bodyPr wrap="square" lIns="0" tIns="0" rIns="0" bIns="0" rtlCol="0"/>
            <a:lstStyle/>
            <a:p/>
          </p:txBody>
        </p:sp>
        <p:sp>
          <p:nvSpPr>
            <p:cNvPr id="1910" name="object 1910" descr=""/>
            <p:cNvSpPr/>
            <p:nvPr/>
          </p:nvSpPr>
          <p:spPr>
            <a:xfrm>
              <a:off x="5577267" y="7686910"/>
              <a:ext cx="3175" cy="5080"/>
            </a:xfrm>
            <a:custGeom>
              <a:avLst/>
              <a:gdLst/>
              <a:ahLst/>
              <a:cxnLst/>
              <a:rect l="l" t="t" r="r" b="b"/>
              <a:pathLst>
                <a:path w="3175" h="5079">
                  <a:moveTo>
                    <a:pt x="0" y="0"/>
                  </a:moveTo>
                  <a:lnTo>
                    <a:pt x="2552" y="4991"/>
                  </a:lnTo>
                </a:path>
              </a:pathLst>
            </a:custGeom>
            <a:ln w="6134">
              <a:solidFill>
                <a:srgbClr val="050100"/>
              </a:solidFill>
            </a:ln>
          </p:spPr>
          <p:txBody>
            <a:bodyPr wrap="square" lIns="0" tIns="0" rIns="0" bIns="0" rtlCol="0"/>
            <a:lstStyle/>
            <a:p/>
          </p:txBody>
        </p:sp>
        <p:sp>
          <p:nvSpPr>
            <p:cNvPr id="1911" name="object 1911" descr=""/>
            <p:cNvSpPr/>
            <p:nvPr/>
          </p:nvSpPr>
          <p:spPr>
            <a:xfrm>
              <a:off x="5577267" y="7682321"/>
              <a:ext cx="0" cy="5080"/>
            </a:xfrm>
            <a:custGeom>
              <a:avLst/>
              <a:gdLst/>
              <a:ahLst/>
              <a:cxnLst/>
              <a:rect l="l" t="t" r="r" b="b"/>
              <a:pathLst>
                <a:path w="0" h="5079">
                  <a:moveTo>
                    <a:pt x="0" y="0"/>
                  </a:moveTo>
                  <a:lnTo>
                    <a:pt x="0" y="4584"/>
                  </a:lnTo>
                </a:path>
              </a:pathLst>
            </a:custGeom>
            <a:ln w="6134">
              <a:solidFill>
                <a:srgbClr val="050100"/>
              </a:solidFill>
            </a:ln>
          </p:spPr>
          <p:txBody>
            <a:bodyPr wrap="square" lIns="0" tIns="0" rIns="0" bIns="0" rtlCol="0"/>
            <a:lstStyle/>
            <a:p/>
          </p:txBody>
        </p:sp>
        <p:sp>
          <p:nvSpPr>
            <p:cNvPr id="1912" name="object 1912" descr=""/>
            <p:cNvSpPr/>
            <p:nvPr/>
          </p:nvSpPr>
          <p:spPr>
            <a:xfrm>
              <a:off x="5577269" y="7677335"/>
              <a:ext cx="3175" cy="5080"/>
            </a:xfrm>
            <a:custGeom>
              <a:avLst/>
              <a:gdLst/>
              <a:ahLst/>
              <a:cxnLst/>
              <a:rect l="l" t="t" r="r" b="b"/>
              <a:pathLst>
                <a:path w="3175" h="5079">
                  <a:moveTo>
                    <a:pt x="2552" y="0"/>
                  </a:moveTo>
                  <a:lnTo>
                    <a:pt x="0" y="4991"/>
                  </a:lnTo>
                </a:path>
              </a:pathLst>
            </a:custGeom>
            <a:ln w="6134">
              <a:solidFill>
                <a:srgbClr val="050100"/>
              </a:solidFill>
            </a:ln>
          </p:spPr>
          <p:txBody>
            <a:bodyPr wrap="square" lIns="0" tIns="0" rIns="0" bIns="0" rtlCol="0"/>
            <a:lstStyle/>
            <a:p/>
          </p:txBody>
        </p:sp>
        <p:sp>
          <p:nvSpPr>
            <p:cNvPr id="1913" name="object 1913" descr=""/>
            <p:cNvSpPr/>
            <p:nvPr/>
          </p:nvSpPr>
          <p:spPr>
            <a:xfrm>
              <a:off x="5579818" y="7673888"/>
              <a:ext cx="4445" cy="3810"/>
            </a:xfrm>
            <a:custGeom>
              <a:avLst/>
              <a:gdLst/>
              <a:ahLst/>
              <a:cxnLst/>
              <a:rect l="l" t="t" r="r" b="b"/>
              <a:pathLst>
                <a:path w="4445" h="3809">
                  <a:moveTo>
                    <a:pt x="3835" y="0"/>
                  </a:moveTo>
                  <a:lnTo>
                    <a:pt x="0" y="3441"/>
                  </a:lnTo>
                </a:path>
              </a:pathLst>
            </a:custGeom>
            <a:ln w="6134">
              <a:solidFill>
                <a:srgbClr val="050100"/>
              </a:solidFill>
            </a:ln>
          </p:spPr>
          <p:txBody>
            <a:bodyPr wrap="square" lIns="0" tIns="0" rIns="0" bIns="0" rtlCol="0"/>
            <a:lstStyle/>
            <a:p/>
          </p:txBody>
        </p:sp>
        <p:sp>
          <p:nvSpPr>
            <p:cNvPr id="1914" name="object 1914" descr=""/>
            <p:cNvSpPr/>
            <p:nvPr/>
          </p:nvSpPr>
          <p:spPr>
            <a:xfrm>
              <a:off x="5583651" y="7671594"/>
              <a:ext cx="4445" cy="2540"/>
            </a:xfrm>
            <a:custGeom>
              <a:avLst/>
              <a:gdLst/>
              <a:ahLst/>
              <a:cxnLst/>
              <a:rect l="l" t="t" r="r" b="b"/>
              <a:pathLst>
                <a:path w="4445" h="2540">
                  <a:moveTo>
                    <a:pt x="3835" y="0"/>
                  </a:moveTo>
                  <a:lnTo>
                    <a:pt x="0" y="2298"/>
                  </a:lnTo>
                </a:path>
              </a:pathLst>
            </a:custGeom>
            <a:ln w="6134">
              <a:solidFill>
                <a:srgbClr val="050100"/>
              </a:solidFill>
            </a:ln>
          </p:spPr>
          <p:txBody>
            <a:bodyPr wrap="square" lIns="0" tIns="0" rIns="0" bIns="0" rtlCol="0"/>
            <a:lstStyle/>
            <a:p/>
          </p:txBody>
        </p:sp>
        <p:sp>
          <p:nvSpPr>
            <p:cNvPr id="1915" name="object 1915" descr=""/>
            <p:cNvSpPr/>
            <p:nvPr/>
          </p:nvSpPr>
          <p:spPr>
            <a:xfrm>
              <a:off x="5587490" y="7670440"/>
              <a:ext cx="4445" cy="1270"/>
            </a:xfrm>
            <a:custGeom>
              <a:avLst/>
              <a:gdLst/>
              <a:ahLst/>
              <a:cxnLst/>
              <a:rect l="l" t="t" r="r" b="b"/>
              <a:pathLst>
                <a:path w="4445" h="1270">
                  <a:moveTo>
                    <a:pt x="3822" y="0"/>
                  </a:moveTo>
                  <a:lnTo>
                    <a:pt x="0" y="1155"/>
                  </a:lnTo>
                </a:path>
              </a:pathLst>
            </a:custGeom>
            <a:ln w="6134">
              <a:solidFill>
                <a:srgbClr val="050100"/>
              </a:solidFill>
            </a:ln>
          </p:spPr>
          <p:txBody>
            <a:bodyPr wrap="square" lIns="0" tIns="0" rIns="0" bIns="0" rtlCol="0"/>
            <a:lstStyle/>
            <a:p/>
          </p:txBody>
        </p:sp>
        <p:sp>
          <p:nvSpPr>
            <p:cNvPr id="1916" name="object 1916" descr=""/>
            <p:cNvSpPr/>
            <p:nvPr/>
          </p:nvSpPr>
          <p:spPr>
            <a:xfrm>
              <a:off x="5591311" y="7670440"/>
              <a:ext cx="8890" cy="0"/>
            </a:xfrm>
            <a:custGeom>
              <a:avLst/>
              <a:gdLst/>
              <a:ahLst/>
              <a:cxnLst/>
              <a:rect l="l" t="t" r="r" b="b"/>
              <a:pathLst>
                <a:path w="8889" h="0">
                  <a:moveTo>
                    <a:pt x="8305" y="0"/>
                  </a:moveTo>
                  <a:lnTo>
                    <a:pt x="0" y="0"/>
                  </a:lnTo>
                </a:path>
              </a:pathLst>
            </a:custGeom>
            <a:ln w="6134">
              <a:solidFill>
                <a:srgbClr val="050100"/>
              </a:solidFill>
            </a:ln>
          </p:spPr>
          <p:txBody>
            <a:bodyPr wrap="square" lIns="0" tIns="0" rIns="0" bIns="0" rtlCol="0"/>
            <a:lstStyle/>
            <a:p/>
          </p:txBody>
        </p:sp>
        <p:sp>
          <p:nvSpPr>
            <p:cNvPr id="1917" name="object 1917" descr=""/>
            <p:cNvSpPr/>
            <p:nvPr/>
          </p:nvSpPr>
          <p:spPr>
            <a:xfrm>
              <a:off x="5599611" y="7670438"/>
              <a:ext cx="6350" cy="1270"/>
            </a:xfrm>
            <a:custGeom>
              <a:avLst/>
              <a:gdLst/>
              <a:ahLst/>
              <a:cxnLst/>
              <a:rect l="l" t="t" r="r" b="b"/>
              <a:pathLst>
                <a:path w="6350" h="1270">
                  <a:moveTo>
                    <a:pt x="5753" y="1155"/>
                  </a:moveTo>
                  <a:lnTo>
                    <a:pt x="0" y="0"/>
                  </a:lnTo>
                </a:path>
              </a:pathLst>
            </a:custGeom>
            <a:ln w="6134">
              <a:solidFill>
                <a:srgbClr val="050100"/>
              </a:solidFill>
            </a:ln>
          </p:spPr>
          <p:txBody>
            <a:bodyPr wrap="square" lIns="0" tIns="0" rIns="0" bIns="0" rtlCol="0"/>
            <a:lstStyle/>
            <a:p/>
          </p:txBody>
        </p:sp>
        <p:sp>
          <p:nvSpPr>
            <p:cNvPr id="1918" name="object 1918" descr=""/>
            <p:cNvSpPr/>
            <p:nvPr/>
          </p:nvSpPr>
          <p:spPr>
            <a:xfrm>
              <a:off x="5605368" y="7671590"/>
              <a:ext cx="4445" cy="2540"/>
            </a:xfrm>
            <a:custGeom>
              <a:avLst/>
              <a:gdLst/>
              <a:ahLst/>
              <a:cxnLst/>
              <a:rect l="l" t="t" r="r" b="b"/>
              <a:pathLst>
                <a:path w="4445" h="2540">
                  <a:moveTo>
                    <a:pt x="3822" y="2298"/>
                  </a:moveTo>
                  <a:lnTo>
                    <a:pt x="0" y="0"/>
                  </a:lnTo>
                </a:path>
              </a:pathLst>
            </a:custGeom>
            <a:ln w="6134">
              <a:solidFill>
                <a:srgbClr val="050100"/>
              </a:solidFill>
            </a:ln>
          </p:spPr>
          <p:txBody>
            <a:bodyPr wrap="square" lIns="0" tIns="0" rIns="0" bIns="0" rtlCol="0"/>
            <a:lstStyle/>
            <a:p/>
          </p:txBody>
        </p:sp>
        <p:sp>
          <p:nvSpPr>
            <p:cNvPr id="1919" name="object 1919" descr=""/>
            <p:cNvSpPr/>
            <p:nvPr/>
          </p:nvSpPr>
          <p:spPr>
            <a:xfrm>
              <a:off x="5609187" y="7673894"/>
              <a:ext cx="4445" cy="3810"/>
            </a:xfrm>
            <a:custGeom>
              <a:avLst/>
              <a:gdLst/>
              <a:ahLst/>
              <a:cxnLst/>
              <a:rect l="l" t="t" r="r" b="b"/>
              <a:pathLst>
                <a:path w="4445" h="3809">
                  <a:moveTo>
                    <a:pt x="3835" y="3441"/>
                  </a:moveTo>
                  <a:lnTo>
                    <a:pt x="0" y="0"/>
                  </a:lnTo>
                </a:path>
              </a:pathLst>
            </a:custGeom>
            <a:ln w="6134">
              <a:solidFill>
                <a:srgbClr val="050100"/>
              </a:solidFill>
            </a:ln>
          </p:spPr>
          <p:txBody>
            <a:bodyPr wrap="square" lIns="0" tIns="0" rIns="0" bIns="0" rtlCol="0"/>
            <a:lstStyle/>
            <a:p/>
          </p:txBody>
        </p:sp>
        <p:sp>
          <p:nvSpPr>
            <p:cNvPr id="1920" name="object 1920" descr=""/>
            <p:cNvSpPr/>
            <p:nvPr/>
          </p:nvSpPr>
          <p:spPr>
            <a:xfrm>
              <a:off x="5613021" y="7677330"/>
              <a:ext cx="2540" cy="5080"/>
            </a:xfrm>
            <a:custGeom>
              <a:avLst/>
              <a:gdLst/>
              <a:ahLst/>
              <a:cxnLst/>
              <a:rect l="l" t="t" r="r" b="b"/>
              <a:pathLst>
                <a:path w="2539" h="5079">
                  <a:moveTo>
                    <a:pt x="1917" y="4991"/>
                  </a:moveTo>
                  <a:lnTo>
                    <a:pt x="0" y="0"/>
                  </a:lnTo>
                </a:path>
              </a:pathLst>
            </a:custGeom>
            <a:ln w="6134">
              <a:solidFill>
                <a:srgbClr val="050100"/>
              </a:solidFill>
            </a:ln>
          </p:spPr>
          <p:txBody>
            <a:bodyPr wrap="square" lIns="0" tIns="0" rIns="0" bIns="0" rtlCol="0"/>
            <a:lstStyle/>
            <a:p/>
          </p:txBody>
        </p:sp>
        <p:sp>
          <p:nvSpPr>
            <p:cNvPr id="1921" name="object 1921" descr=""/>
            <p:cNvSpPr/>
            <p:nvPr/>
          </p:nvSpPr>
          <p:spPr>
            <a:xfrm>
              <a:off x="5614939" y="7682325"/>
              <a:ext cx="0" cy="5080"/>
            </a:xfrm>
            <a:custGeom>
              <a:avLst/>
              <a:gdLst/>
              <a:ahLst/>
              <a:cxnLst/>
              <a:rect l="l" t="t" r="r" b="b"/>
              <a:pathLst>
                <a:path w="0" h="5079">
                  <a:moveTo>
                    <a:pt x="0" y="4584"/>
                  </a:moveTo>
                  <a:lnTo>
                    <a:pt x="0" y="0"/>
                  </a:lnTo>
                </a:path>
              </a:pathLst>
            </a:custGeom>
            <a:ln w="6134">
              <a:solidFill>
                <a:srgbClr val="050100"/>
              </a:solidFill>
            </a:ln>
          </p:spPr>
          <p:txBody>
            <a:bodyPr wrap="square" lIns="0" tIns="0" rIns="0" bIns="0" rtlCol="0"/>
            <a:lstStyle/>
            <a:p/>
          </p:txBody>
        </p:sp>
        <p:sp>
          <p:nvSpPr>
            <p:cNvPr id="1922" name="object 1922" descr=""/>
            <p:cNvSpPr/>
            <p:nvPr/>
          </p:nvSpPr>
          <p:spPr>
            <a:xfrm>
              <a:off x="5613022" y="7686916"/>
              <a:ext cx="2540" cy="3810"/>
            </a:xfrm>
            <a:custGeom>
              <a:avLst/>
              <a:gdLst/>
              <a:ahLst/>
              <a:cxnLst/>
              <a:rect l="l" t="t" r="r" b="b"/>
              <a:pathLst>
                <a:path w="2539" h="3809">
                  <a:moveTo>
                    <a:pt x="0" y="3441"/>
                  </a:moveTo>
                  <a:lnTo>
                    <a:pt x="1917" y="0"/>
                  </a:lnTo>
                </a:path>
              </a:pathLst>
            </a:custGeom>
            <a:ln w="6134">
              <a:solidFill>
                <a:srgbClr val="050100"/>
              </a:solidFill>
            </a:ln>
          </p:spPr>
          <p:txBody>
            <a:bodyPr wrap="square" lIns="0" tIns="0" rIns="0" bIns="0" rtlCol="0"/>
            <a:lstStyle/>
            <a:p/>
          </p:txBody>
        </p:sp>
        <p:sp>
          <p:nvSpPr>
            <p:cNvPr id="1923" name="object 1923" descr=""/>
            <p:cNvSpPr/>
            <p:nvPr/>
          </p:nvSpPr>
          <p:spPr>
            <a:xfrm>
              <a:off x="5609191" y="7690353"/>
              <a:ext cx="4445" cy="5080"/>
            </a:xfrm>
            <a:custGeom>
              <a:avLst/>
              <a:gdLst/>
              <a:ahLst/>
              <a:cxnLst/>
              <a:rect l="l" t="t" r="r" b="b"/>
              <a:pathLst>
                <a:path w="4445" h="5079">
                  <a:moveTo>
                    <a:pt x="0" y="4991"/>
                  </a:moveTo>
                  <a:lnTo>
                    <a:pt x="3835" y="0"/>
                  </a:lnTo>
                </a:path>
              </a:pathLst>
            </a:custGeom>
            <a:ln w="6134">
              <a:solidFill>
                <a:srgbClr val="050100"/>
              </a:solidFill>
            </a:ln>
          </p:spPr>
          <p:txBody>
            <a:bodyPr wrap="square" lIns="0" tIns="0" rIns="0" bIns="0" rtlCol="0"/>
            <a:lstStyle/>
            <a:p/>
          </p:txBody>
        </p:sp>
        <p:sp>
          <p:nvSpPr>
            <p:cNvPr id="1924" name="object 1924" descr=""/>
            <p:cNvSpPr/>
            <p:nvPr/>
          </p:nvSpPr>
          <p:spPr>
            <a:xfrm>
              <a:off x="5605364" y="7695340"/>
              <a:ext cx="4445" cy="2540"/>
            </a:xfrm>
            <a:custGeom>
              <a:avLst/>
              <a:gdLst/>
              <a:ahLst/>
              <a:cxnLst/>
              <a:rect l="l" t="t" r="r" b="b"/>
              <a:pathLst>
                <a:path w="4445" h="2540">
                  <a:moveTo>
                    <a:pt x="0" y="2298"/>
                  </a:moveTo>
                  <a:lnTo>
                    <a:pt x="3822" y="0"/>
                  </a:lnTo>
                </a:path>
              </a:pathLst>
            </a:custGeom>
            <a:ln w="6134">
              <a:solidFill>
                <a:srgbClr val="050100"/>
              </a:solidFill>
            </a:ln>
          </p:spPr>
          <p:txBody>
            <a:bodyPr wrap="square" lIns="0" tIns="0" rIns="0" bIns="0" rtlCol="0"/>
            <a:lstStyle/>
            <a:p/>
          </p:txBody>
        </p:sp>
        <p:sp>
          <p:nvSpPr>
            <p:cNvPr id="1925" name="object 1925" descr=""/>
            <p:cNvSpPr/>
            <p:nvPr/>
          </p:nvSpPr>
          <p:spPr>
            <a:xfrm>
              <a:off x="5607274" y="7720546"/>
              <a:ext cx="6985" cy="0"/>
            </a:xfrm>
            <a:custGeom>
              <a:avLst/>
              <a:gdLst/>
              <a:ahLst/>
              <a:cxnLst/>
              <a:rect l="l" t="t" r="r" b="b"/>
              <a:pathLst>
                <a:path w="6985" h="0">
                  <a:moveTo>
                    <a:pt x="0" y="0"/>
                  </a:moveTo>
                  <a:lnTo>
                    <a:pt x="6388" y="0"/>
                  </a:lnTo>
                </a:path>
              </a:pathLst>
            </a:custGeom>
            <a:ln w="6134">
              <a:solidFill>
                <a:srgbClr val="050100"/>
              </a:solidFill>
            </a:ln>
          </p:spPr>
          <p:txBody>
            <a:bodyPr wrap="square" lIns="0" tIns="0" rIns="0" bIns="0" rtlCol="0"/>
            <a:lstStyle/>
            <a:p/>
          </p:txBody>
        </p:sp>
        <p:sp>
          <p:nvSpPr>
            <p:cNvPr id="1926" name="object 1926" descr=""/>
            <p:cNvSpPr/>
            <p:nvPr/>
          </p:nvSpPr>
          <p:spPr>
            <a:xfrm>
              <a:off x="5606003" y="7721314"/>
              <a:ext cx="9525" cy="0"/>
            </a:xfrm>
            <a:custGeom>
              <a:avLst/>
              <a:gdLst/>
              <a:ahLst/>
              <a:cxnLst/>
              <a:rect l="l" t="t" r="r" b="b"/>
              <a:pathLst>
                <a:path w="9525" h="0">
                  <a:moveTo>
                    <a:pt x="0" y="0"/>
                  </a:moveTo>
                  <a:lnTo>
                    <a:pt x="8940" y="0"/>
                  </a:lnTo>
                </a:path>
              </a:pathLst>
            </a:custGeom>
            <a:ln w="6134">
              <a:solidFill>
                <a:srgbClr val="050100"/>
              </a:solidFill>
            </a:ln>
          </p:spPr>
          <p:txBody>
            <a:bodyPr wrap="square" lIns="0" tIns="0" rIns="0" bIns="0" rtlCol="0"/>
            <a:lstStyle/>
            <a:p/>
          </p:txBody>
        </p:sp>
        <p:sp>
          <p:nvSpPr>
            <p:cNvPr id="1927" name="object 1927" descr=""/>
            <p:cNvSpPr/>
            <p:nvPr/>
          </p:nvSpPr>
          <p:spPr>
            <a:xfrm>
              <a:off x="5606003" y="7722084"/>
              <a:ext cx="9525" cy="0"/>
            </a:xfrm>
            <a:custGeom>
              <a:avLst/>
              <a:gdLst/>
              <a:ahLst/>
              <a:cxnLst/>
              <a:rect l="l" t="t" r="r" b="b"/>
              <a:pathLst>
                <a:path w="9525" h="0">
                  <a:moveTo>
                    <a:pt x="0" y="0"/>
                  </a:moveTo>
                  <a:lnTo>
                    <a:pt x="8940" y="0"/>
                  </a:lnTo>
                </a:path>
              </a:pathLst>
            </a:custGeom>
            <a:ln w="6134">
              <a:solidFill>
                <a:srgbClr val="050100"/>
              </a:solidFill>
            </a:ln>
          </p:spPr>
          <p:txBody>
            <a:bodyPr wrap="square" lIns="0" tIns="0" rIns="0" bIns="0" rtlCol="0"/>
            <a:lstStyle/>
            <a:p/>
          </p:txBody>
        </p:sp>
        <p:sp>
          <p:nvSpPr>
            <p:cNvPr id="1928" name="object 1928" descr=""/>
            <p:cNvSpPr/>
            <p:nvPr/>
          </p:nvSpPr>
          <p:spPr>
            <a:xfrm>
              <a:off x="5606003" y="7722852"/>
              <a:ext cx="9525" cy="0"/>
            </a:xfrm>
            <a:custGeom>
              <a:avLst/>
              <a:gdLst/>
              <a:ahLst/>
              <a:cxnLst/>
              <a:rect l="l" t="t" r="r" b="b"/>
              <a:pathLst>
                <a:path w="9525" h="0">
                  <a:moveTo>
                    <a:pt x="0" y="0"/>
                  </a:moveTo>
                  <a:lnTo>
                    <a:pt x="8940" y="0"/>
                  </a:lnTo>
                </a:path>
              </a:pathLst>
            </a:custGeom>
            <a:ln w="6134">
              <a:solidFill>
                <a:srgbClr val="050100"/>
              </a:solidFill>
            </a:ln>
          </p:spPr>
          <p:txBody>
            <a:bodyPr wrap="square" lIns="0" tIns="0" rIns="0" bIns="0" rtlCol="0"/>
            <a:lstStyle/>
            <a:p/>
          </p:txBody>
        </p:sp>
        <p:sp>
          <p:nvSpPr>
            <p:cNvPr id="1929" name="object 1929" descr=""/>
            <p:cNvSpPr/>
            <p:nvPr/>
          </p:nvSpPr>
          <p:spPr>
            <a:xfrm>
              <a:off x="5606003" y="7723609"/>
              <a:ext cx="9525" cy="0"/>
            </a:xfrm>
            <a:custGeom>
              <a:avLst/>
              <a:gdLst/>
              <a:ahLst/>
              <a:cxnLst/>
              <a:rect l="l" t="t" r="r" b="b"/>
              <a:pathLst>
                <a:path w="9525" h="0">
                  <a:moveTo>
                    <a:pt x="0" y="0"/>
                  </a:moveTo>
                  <a:lnTo>
                    <a:pt x="8940" y="0"/>
                  </a:lnTo>
                </a:path>
              </a:pathLst>
            </a:custGeom>
            <a:ln w="6134">
              <a:solidFill>
                <a:srgbClr val="050100"/>
              </a:solidFill>
            </a:ln>
          </p:spPr>
          <p:txBody>
            <a:bodyPr wrap="square" lIns="0" tIns="0" rIns="0" bIns="0" rtlCol="0"/>
            <a:lstStyle/>
            <a:p/>
          </p:txBody>
        </p:sp>
        <p:sp>
          <p:nvSpPr>
            <p:cNvPr id="1930" name="object 1930" descr=""/>
            <p:cNvSpPr/>
            <p:nvPr/>
          </p:nvSpPr>
          <p:spPr>
            <a:xfrm>
              <a:off x="5607274" y="7724377"/>
              <a:ext cx="6985" cy="0"/>
            </a:xfrm>
            <a:custGeom>
              <a:avLst/>
              <a:gdLst/>
              <a:ahLst/>
              <a:cxnLst/>
              <a:rect l="l" t="t" r="r" b="b"/>
              <a:pathLst>
                <a:path w="6985" h="0">
                  <a:moveTo>
                    <a:pt x="0" y="0"/>
                  </a:moveTo>
                  <a:lnTo>
                    <a:pt x="6388" y="0"/>
                  </a:lnTo>
                </a:path>
              </a:pathLst>
            </a:custGeom>
            <a:ln w="6134">
              <a:solidFill>
                <a:srgbClr val="050100"/>
              </a:solidFill>
            </a:ln>
          </p:spPr>
          <p:txBody>
            <a:bodyPr wrap="square" lIns="0" tIns="0" rIns="0" bIns="0" rtlCol="0"/>
            <a:lstStyle/>
            <a:p/>
          </p:txBody>
        </p:sp>
        <p:sp>
          <p:nvSpPr>
            <p:cNvPr id="1931" name="object 1931" descr=""/>
            <p:cNvSpPr/>
            <p:nvPr/>
          </p:nvSpPr>
          <p:spPr>
            <a:xfrm>
              <a:off x="5606008" y="7719787"/>
              <a:ext cx="9525" cy="5715"/>
            </a:xfrm>
            <a:custGeom>
              <a:avLst/>
              <a:gdLst/>
              <a:ahLst/>
              <a:cxnLst/>
              <a:rect l="l" t="t" r="r" b="b"/>
              <a:pathLst>
                <a:path w="9525" h="5715">
                  <a:moveTo>
                    <a:pt x="6375" y="5359"/>
                  </a:moveTo>
                  <a:lnTo>
                    <a:pt x="2540" y="5359"/>
                  </a:lnTo>
                  <a:lnTo>
                    <a:pt x="0" y="3822"/>
                  </a:lnTo>
                  <a:lnTo>
                    <a:pt x="0" y="1524"/>
                  </a:lnTo>
                  <a:lnTo>
                    <a:pt x="2540" y="0"/>
                  </a:lnTo>
                  <a:lnTo>
                    <a:pt x="6375" y="0"/>
                  </a:lnTo>
                  <a:lnTo>
                    <a:pt x="8928" y="1524"/>
                  </a:lnTo>
                  <a:lnTo>
                    <a:pt x="8928" y="3822"/>
                  </a:lnTo>
                  <a:lnTo>
                    <a:pt x="6375" y="5359"/>
                  </a:lnTo>
                </a:path>
              </a:pathLst>
            </a:custGeom>
            <a:ln w="6134">
              <a:solidFill>
                <a:srgbClr val="050100"/>
              </a:solidFill>
            </a:ln>
          </p:spPr>
          <p:txBody>
            <a:bodyPr wrap="square" lIns="0" tIns="0" rIns="0" bIns="0" rtlCol="0"/>
            <a:lstStyle/>
            <a:p/>
          </p:txBody>
        </p:sp>
        <p:sp>
          <p:nvSpPr>
            <p:cNvPr id="1932" name="object 1932" descr=""/>
            <p:cNvSpPr/>
            <p:nvPr/>
          </p:nvSpPr>
          <p:spPr>
            <a:xfrm>
              <a:off x="5557473" y="7757628"/>
              <a:ext cx="16510" cy="9525"/>
            </a:xfrm>
            <a:custGeom>
              <a:avLst/>
              <a:gdLst/>
              <a:ahLst/>
              <a:cxnLst/>
              <a:rect l="l" t="t" r="r" b="b"/>
              <a:pathLst>
                <a:path w="16510" h="9525">
                  <a:moveTo>
                    <a:pt x="0" y="0"/>
                  </a:moveTo>
                  <a:lnTo>
                    <a:pt x="15963" y="9207"/>
                  </a:lnTo>
                </a:path>
              </a:pathLst>
            </a:custGeom>
            <a:ln w="6134">
              <a:solidFill>
                <a:srgbClr val="050100"/>
              </a:solidFill>
            </a:ln>
          </p:spPr>
          <p:txBody>
            <a:bodyPr wrap="square" lIns="0" tIns="0" rIns="0" bIns="0" rtlCol="0"/>
            <a:lstStyle/>
            <a:p/>
          </p:txBody>
        </p:sp>
        <p:sp>
          <p:nvSpPr>
            <p:cNvPr id="1933" name="object 1933" descr=""/>
            <p:cNvSpPr/>
            <p:nvPr/>
          </p:nvSpPr>
          <p:spPr>
            <a:xfrm>
              <a:off x="5557471" y="7757628"/>
              <a:ext cx="57785" cy="0"/>
            </a:xfrm>
            <a:custGeom>
              <a:avLst/>
              <a:gdLst/>
              <a:ahLst/>
              <a:cxnLst/>
              <a:rect l="l" t="t" r="r" b="b"/>
              <a:pathLst>
                <a:path w="57785" h="0">
                  <a:moveTo>
                    <a:pt x="57467" y="0"/>
                  </a:moveTo>
                  <a:lnTo>
                    <a:pt x="0" y="0"/>
                  </a:lnTo>
                </a:path>
              </a:pathLst>
            </a:custGeom>
            <a:ln w="6134">
              <a:solidFill>
                <a:srgbClr val="050100"/>
              </a:solidFill>
            </a:ln>
          </p:spPr>
          <p:txBody>
            <a:bodyPr wrap="square" lIns="0" tIns="0" rIns="0" bIns="0" rtlCol="0"/>
            <a:lstStyle/>
            <a:p/>
          </p:txBody>
        </p:sp>
        <p:sp>
          <p:nvSpPr>
            <p:cNvPr id="1934" name="object 1934" descr=""/>
            <p:cNvSpPr/>
            <p:nvPr/>
          </p:nvSpPr>
          <p:spPr>
            <a:xfrm>
              <a:off x="5605368" y="7810041"/>
              <a:ext cx="4445" cy="2540"/>
            </a:xfrm>
            <a:custGeom>
              <a:avLst/>
              <a:gdLst/>
              <a:ahLst/>
              <a:cxnLst/>
              <a:rect l="l" t="t" r="r" b="b"/>
              <a:pathLst>
                <a:path w="4445" h="2540">
                  <a:moveTo>
                    <a:pt x="3822" y="0"/>
                  </a:moveTo>
                  <a:lnTo>
                    <a:pt x="0" y="2311"/>
                  </a:lnTo>
                </a:path>
              </a:pathLst>
            </a:custGeom>
            <a:ln w="6134">
              <a:solidFill>
                <a:srgbClr val="050100"/>
              </a:solidFill>
            </a:ln>
          </p:spPr>
          <p:txBody>
            <a:bodyPr wrap="square" lIns="0" tIns="0" rIns="0" bIns="0" rtlCol="0"/>
            <a:lstStyle/>
            <a:p/>
          </p:txBody>
        </p:sp>
        <p:sp>
          <p:nvSpPr>
            <p:cNvPr id="1935" name="object 1935" descr=""/>
            <p:cNvSpPr/>
            <p:nvPr/>
          </p:nvSpPr>
          <p:spPr>
            <a:xfrm>
              <a:off x="5609187" y="7806593"/>
              <a:ext cx="4445" cy="3810"/>
            </a:xfrm>
            <a:custGeom>
              <a:avLst/>
              <a:gdLst/>
              <a:ahLst/>
              <a:cxnLst/>
              <a:rect l="l" t="t" r="r" b="b"/>
              <a:pathLst>
                <a:path w="4445" h="3809">
                  <a:moveTo>
                    <a:pt x="3835" y="0"/>
                  </a:moveTo>
                  <a:lnTo>
                    <a:pt x="0" y="3441"/>
                  </a:lnTo>
                </a:path>
              </a:pathLst>
            </a:custGeom>
            <a:ln w="6134">
              <a:solidFill>
                <a:srgbClr val="050100"/>
              </a:solidFill>
            </a:ln>
          </p:spPr>
          <p:txBody>
            <a:bodyPr wrap="square" lIns="0" tIns="0" rIns="0" bIns="0" rtlCol="0"/>
            <a:lstStyle/>
            <a:p/>
          </p:txBody>
        </p:sp>
        <p:sp>
          <p:nvSpPr>
            <p:cNvPr id="1936" name="object 1936" descr=""/>
            <p:cNvSpPr/>
            <p:nvPr/>
          </p:nvSpPr>
          <p:spPr>
            <a:xfrm>
              <a:off x="5613021" y="7801620"/>
              <a:ext cx="2540" cy="5080"/>
            </a:xfrm>
            <a:custGeom>
              <a:avLst/>
              <a:gdLst/>
              <a:ahLst/>
              <a:cxnLst/>
              <a:rect l="l" t="t" r="r" b="b"/>
              <a:pathLst>
                <a:path w="2539" h="5079">
                  <a:moveTo>
                    <a:pt x="1917" y="0"/>
                  </a:moveTo>
                  <a:lnTo>
                    <a:pt x="0" y="4978"/>
                  </a:lnTo>
                </a:path>
              </a:pathLst>
            </a:custGeom>
            <a:ln w="6134">
              <a:solidFill>
                <a:srgbClr val="050100"/>
              </a:solidFill>
            </a:ln>
          </p:spPr>
          <p:txBody>
            <a:bodyPr wrap="square" lIns="0" tIns="0" rIns="0" bIns="0" rtlCol="0"/>
            <a:lstStyle/>
            <a:p/>
          </p:txBody>
        </p:sp>
        <p:sp>
          <p:nvSpPr>
            <p:cNvPr id="1937" name="object 1937" descr=""/>
            <p:cNvSpPr/>
            <p:nvPr/>
          </p:nvSpPr>
          <p:spPr>
            <a:xfrm>
              <a:off x="5614939" y="7795864"/>
              <a:ext cx="0" cy="6350"/>
            </a:xfrm>
            <a:custGeom>
              <a:avLst/>
              <a:gdLst/>
              <a:ahLst/>
              <a:cxnLst/>
              <a:rect l="l" t="t" r="r" b="b"/>
              <a:pathLst>
                <a:path w="0" h="6350">
                  <a:moveTo>
                    <a:pt x="0" y="0"/>
                  </a:moveTo>
                  <a:lnTo>
                    <a:pt x="0" y="5753"/>
                  </a:lnTo>
                </a:path>
              </a:pathLst>
            </a:custGeom>
            <a:ln w="6134">
              <a:solidFill>
                <a:srgbClr val="050100"/>
              </a:solidFill>
            </a:ln>
          </p:spPr>
          <p:txBody>
            <a:bodyPr wrap="square" lIns="0" tIns="0" rIns="0" bIns="0" rtlCol="0"/>
            <a:lstStyle/>
            <a:p/>
          </p:txBody>
        </p:sp>
        <p:sp>
          <p:nvSpPr>
            <p:cNvPr id="1938" name="object 1938" descr=""/>
            <p:cNvSpPr/>
            <p:nvPr/>
          </p:nvSpPr>
          <p:spPr>
            <a:xfrm>
              <a:off x="5613022" y="7790891"/>
              <a:ext cx="2540" cy="5080"/>
            </a:xfrm>
            <a:custGeom>
              <a:avLst/>
              <a:gdLst/>
              <a:ahLst/>
              <a:cxnLst/>
              <a:rect l="l" t="t" r="r" b="b"/>
              <a:pathLst>
                <a:path w="2539" h="5079">
                  <a:moveTo>
                    <a:pt x="0" y="0"/>
                  </a:moveTo>
                  <a:lnTo>
                    <a:pt x="1917" y="4978"/>
                  </a:lnTo>
                </a:path>
              </a:pathLst>
            </a:custGeom>
            <a:ln w="6134">
              <a:solidFill>
                <a:srgbClr val="050100"/>
              </a:solidFill>
            </a:ln>
          </p:spPr>
          <p:txBody>
            <a:bodyPr wrap="square" lIns="0" tIns="0" rIns="0" bIns="0" rtlCol="0"/>
            <a:lstStyle/>
            <a:p/>
          </p:txBody>
        </p:sp>
        <p:sp>
          <p:nvSpPr>
            <p:cNvPr id="1939" name="object 1939" descr=""/>
            <p:cNvSpPr/>
            <p:nvPr/>
          </p:nvSpPr>
          <p:spPr>
            <a:xfrm>
              <a:off x="5611107" y="7788585"/>
              <a:ext cx="2540" cy="2540"/>
            </a:xfrm>
            <a:custGeom>
              <a:avLst/>
              <a:gdLst/>
              <a:ahLst/>
              <a:cxnLst/>
              <a:rect l="l" t="t" r="r" b="b"/>
              <a:pathLst>
                <a:path w="2539" h="2540">
                  <a:moveTo>
                    <a:pt x="0" y="0"/>
                  </a:moveTo>
                  <a:lnTo>
                    <a:pt x="1917" y="2311"/>
                  </a:lnTo>
                </a:path>
              </a:pathLst>
            </a:custGeom>
            <a:ln w="6134">
              <a:solidFill>
                <a:srgbClr val="050100"/>
              </a:solidFill>
            </a:ln>
          </p:spPr>
          <p:txBody>
            <a:bodyPr wrap="square" lIns="0" tIns="0" rIns="0" bIns="0" rtlCol="0"/>
            <a:lstStyle/>
            <a:p/>
          </p:txBody>
        </p:sp>
        <p:sp>
          <p:nvSpPr>
            <p:cNvPr id="1940" name="object 1940" descr=""/>
            <p:cNvSpPr/>
            <p:nvPr/>
          </p:nvSpPr>
          <p:spPr>
            <a:xfrm>
              <a:off x="5607274" y="7786290"/>
              <a:ext cx="4445" cy="2540"/>
            </a:xfrm>
            <a:custGeom>
              <a:avLst/>
              <a:gdLst/>
              <a:ahLst/>
              <a:cxnLst/>
              <a:rect l="l" t="t" r="r" b="b"/>
              <a:pathLst>
                <a:path w="4445" h="2540">
                  <a:moveTo>
                    <a:pt x="0" y="0"/>
                  </a:moveTo>
                  <a:lnTo>
                    <a:pt x="3835" y="2298"/>
                  </a:lnTo>
                </a:path>
              </a:pathLst>
            </a:custGeom>
            <a:ln w="6134">
              <a:solidFill>
                <a:srgbClr val="050100"/>
              </a:solidFill>
            </a:ln>
          </p:spPr>
          <p:txBody>
            <a:bodyPr wrap="square" lIns="0" tIns="0" rIns="0" bIns="0" rtlCol="0"/>
            <a:lstStyle/>
            <a:p/>
          </p:txBody>
        </p:sp>
        <p:sp>
          <p:nvSpPr>
            <p:cNvPr id="1941" name="object 1941" descr=""/>
            <p:cNvSpPr/>
            <p:nvPr/>
          </p:nvSpPr>
          <p:spPr>
            <a:xfrm>
              <a:off x="5603448" y="7785137"/>
              <a:ext cx="4445" cy="1270"/>
            </a:xfrm>
            <a:custGeom>
              <a:avLst/>
              <a:gdLst/>
              <a:ahLst/>
              <a:cxnLst/>
              <a:rect l="l" t="t" r="r" b="b"/>
              <a:pathLst>
                <a:path w="4445" h="1270">
                  <a:moveTo>
                    <a:pt x="0" y="0"/>
                  </a:moveTo>
                  <a:lnTo>
                    <a:pt x="3822" y="1155"/>
                  </a:lnTo>
                </a:path>
              </a:pathLst>
            </a:custGeom>
            <a:ln w="6134">
              <a:solidFill>
                <a:srgbClr val="050100"/>
              </a:solidFill>
            </a:ln>
          </p:spPr>
          <p:txBody>
            <a:bodyPr wrap="square" lIns="0" tIns="0" rIns="0" bIns="0" rtlCol="0"/>
            <a:lstStyle/>
            <a:p/>
          </p:txBody>
        </p:sp>
        <p:sp>
          <p:nvSpPr>
            <p:cNvPr id="1942" name="object 1942" descr=""/>
            <p:cNvSpPr/>
            <p:nvPr/>
          </p:nvSpPr>
          <p:spPr>
            <a:xfrm>
              <a:off x="5597061" y="7785137"/>
              <a:ext cx="6985" cy="0"/>
            </a:xfrm>
            <a:custGeom>
              <a:avLst/>
              <a:gdLst/>
              <a:ahLst/>
              <a:cxnLst/>
              <a:rect l="l" t="t" r="r" b="b"/>
              <a:pathLst>
                <a:path w="6985" h="0">
                  <a:moveTo>
                    <a:pt x="0" y="0"/>
                  </a:moveTo>
                  <a:lnTo>
                    <a:pt x="6388" y="0"/>
                  </a:lnTo>
                </a:path>
              </a:pathLst>
            </a:custGeom>
            <a:ln w="6134">
              <a:solidFill>
                <a:srgbClr val="050100"/>
              </a:solidFill>
            </a:ln>
          </p:spPr>
          <p:txBody>
            <a:bodyPr wrap="square" lIns="0" tIns="0" rIns="0" bIns="0" rtlCol="0"/>
            <a:lstStyle/>
            <a:p/>
          </p:txBody>
        </p:sp>
        <p:sp>
          <p:nvSpPr>
            <p:cNvPr id="1943" name="object 1943" descr=""/>
            <p:cNvSpPr/>
            <p:nvPr/>
          </p:nvSpPr>
          <p:spPr>
            <a:xfrm>
              <a:off x="5593228" y="7785134"/>
              <a:ext cx="4445" cy="1270"/>
            </a:xfrm>
            <a:custGeom>
              <a:avLst/>
              <a:gdLst/>
              <a:ahLst/>
              <a:cxnLst/>
              <a:rect l="l" t="t" r="r" b="b"/>
              <a:pathLst>
                <a:path w="4445" h="1270">
                  <a:moveTo>
                    <a:pt x="0" y="1155"/>
                  </a:moveTo>
                  <a:lnTo>
                    <a:pt x="3835" y="0"/>
                  </a:lnTo>
                </a:path>
              </a:pathLst>
            </a:custGeom>
            <a:ln w="6134">
              <a:solidFill>
                <a:srgbClr val="050100"/>
              </a:solidFill>
            </a:ln>
          </p:spPr>
          <p:txBody>
            <a:bodyPr wrap="square" lIns="0" tIns="0" rIns="0" bIns="0" rtlCol="0"/>
            <a:lstStyle/>
            <a:p/>
          </p:txBody>
        </p:sp>
        <p:sp>
          <p:nvSpPr>
            <p:cNvPr id="1944" name="object 1944" descr=""/>
            <p:cNvSpPr/>
            <p:nvPr/>
          </p:nvSpPr>
          <p:spPr>
            <a:xfrm>
              <a:off x="5589403" y="7786286"/>
              <a:ext cx="4445" cy="2540"/>
            </a:xfrm>
            <a:custGeom>
              <a:avLst/>
              <a:gdLst/>
              <a:ahLst/>
              <a:cxnLst/>
              <a:rect l="l" t="t" r="r" b="b"/>
              <a:pathLst>
                <a:path w="4445" h="2540">
                  <a:moveTo>
                    <a:pt x="0" y="2298"/>
                  </a:moveTo>
                  <a:lnTo>
                    <a:pt x="3822" y="0"/>
                  </a:lnTo>
                </a:path>
              </a:pathLst>
            </a:custGeom>
            <a:ln w="6134">
              <a:solidFill>
                <a:srgbClr val="050100"/>
              </a:solidFill>
            </a:ln>
          </p:spPr>
          <p:txBody>
            <a:bodyPr wrap="square" lIns="0" tIns="0" rIns="0" bIns="0" rtlCol="0"/>
            <a:lstStyle/>
            <a:p/>
          </p:txBody>
        </p:sp>
        <p:sp>
          <p:nvSpPr>
            <p:cNvPr id="1945" name="object 1945" descr=""/>
            <p:cNvSpPr/>
            <p:nvPr/>
          </p:nvSpPr>
          <p:spPr>
            <a:xfrm>
              <a:off x="5585570" y="7788588"/>
              <a:ext cx="4445" cy="16510"/>
            </a:xfrm>
            <a:custGeom>
              <a:avLst/>
              <a:gdLst/>
              <a:ahLst/>
              <a:cxnLst/>
              <a:rect l="l" t="t" r="r" b="b"/>
              <a:pathLst>
                <a:path w="4445" h="16509">
                  <a:moveTo>
                    <a:pt x="0" y="4597"/>
                  </a:moveTo>
                  <a:lnTo>
                    <a:pt x="3835" y="0"/>
                  </a:lnTo>
                </a:path>
                <a:path w="4445" h="16509">
                  <a:moveTo>
                    <a:pt x="0" y="4597"/>
                  </a:moveTo>
                  <a:lnTo>
                    <a:pt x="0" y="16484"/>
                  </a:lnTo>
                </a:path>
              </a:pathLst>
            </a:custGeom>
            <a:ln w="6134">
              <a:solidFill>
                <a:srgbClr val="050100"/>
              </a:solidFill>
            </a:ln>
          </p:spPr>
          <p:txBody>
            <a:bodyPr wrap="square" lIns="0" tIns="0" rIns="0" bIns="0" rtlCol="0"/>
            <a:lstStyle/>
            <a:p/>
          </p:txBody>
        </p:sp>
        <p:sp>
          <p:nvSpPr>
            <p:cNvPr id="1946" name="object 1946" descr=""/>
            <p:cNvSpPr/>
            <p:nvPr/>
          </p:nvSpPr>
          <p:spPr>
            <a:xfrm>
              <a:off x="5583654" y="7788585"/>
              <a:ext cx="2540" cy="5080"/>
            </a:xfrm>
            <a:custGeom>
              <a:avLst/>
              <a:gdLst/>
              <a:ahLst/>
              <a:cxnLst/>
              <a:rect l="l" t="t" r="r" b="b"/>
              <a:pathLst>
                <a:path w="2539" h="5079">
                  <a:moveTo>
                    <a:pt x="0" y="0"/>
                  </a:moveTo>
                  <a:lnTo>
                    <a:pt x="1917" y="4597"/>
                  </a:lnTo>
                </a:path>
              </a:pathLst>
            </a:custGeom>
            <a:ln w="6134">
              <a:solidFill>
                <a:srgbClr val="050100"/>
              </a:solidFill>
            </a:ln>
          </p:spPr>
          <p:txBody>
            <a:bodyPr wrap="square" lIns="0" tIns="0" rIns="0" bIns="0" rtlCol="0"/>
            <a:lstStyle/>
            <a:p/>
          </p:txBody>
        </p:sp>
        <p:sp>
          <p:nvSpPr>
            <p:cNvPr id="1947" name="object 1947" descr=""/>
            <p:cNvSpPr/>
            <p:nvPr/>
          </p:nvSpPr>
          <p:spPr>
            <a:xfrm>
              <a:off x="5579822" y="7786290"/>
              <a:ext cx="4445" cy="2540"/>
            </a:xfrm>
            <a:custGeom>
              <a:avLst/>
              <a:gdLst/>
              <a:ahLst/>
              <a:cxnLst/>
              <a:rect l="l" t="t" r="r" b="b"/>
              <a:pathLst>
                <a:path w="4445" h="2540">
                  <a:moveTo>
                    <a:pt x="0" y="0"/>
                  </a:moveTo>
                  <a:lnTo>
                    <a:pt x="3835" y="2298"/>
                  </a:lnTo>
                </a:path>
              </a:pathLst>
            </a:custGeom>
            <a:ln w="6134">
              <a:solidFill>
                <a:srgbClr val="050100"/>
              </a:solidFill>
            </a:ln>
          </p:spPr>
          <p:txBody>
            <a:bodyPr wrap="square" lIns="0" tIns="0" rIns="0" bIns="0" rtlCol="0"/>
            <a:lstStyle/>
            <a:p/>
          </p:txBody>
        </p:sp>
        <p:sp>
          <p:nvSpPr>
            <p:cNvPr id="1948" name="object 1948" descr=""/>
            <p:cNvSpPr/>
            <p:nvPr/>
          </p:nvSpPr>
          <p:spPr>
            <a:xfrm>
              <a:off x="5575350" y="7785137"/>
              <a:ext cx="5080" cy="1270"/>
            </a:xfrm>
            <a:custGeom>
              <a:avLst/>
              <a:gdLst/>
              <a:ahLst/>
              <a:cxnLst/>
              <a:rect l="l" t="t" r="r" b="b"/>
              <a:pathLst>
                <a:path w="5079" h="1270">
                  <a:moveTo>
                    <a:pt x="0" y="0"/>
                  </a:moveTo>
                  <a:lnTo>
                    <a:pt x="4470" y="1155"/>
                  </a:lnTo>
                </a:path>
              </a:pathLst>
            </a:custGeom>
            <a:ln w="6134">
              <a:solidFill>
                <a:srgbClr val="050100"/>
              </a:solidFill>
            </a:ln>
          </p:spPr>
          <p:txBody>
            <a:bodyPr wrap="square" lIns="0" tIns="0" rIns="0" bIns="0" rtlCol="0"/>
            <a:lstStyle/>
            <a:p/>
          </p:txBody>
        </p:sp>
        <p:sp>
          <p:nvSpPr>
            <p:cNvPr id="1949" name="object 1949" descr=""/>
            <p:cNvSpPr/>
            <p:nvPr/>
          </p:nvSpPr>
          <p:spPr>
            <a:xfrm>
              <a:off x="5569609" y="7785137"/>
              <a:ext cx="6350" cy="0"/>
            </a:xfrm>
            <a:custGeom>
              <a:avLst/>
              <a:gdLst/>
              <a:ahLst/>
              <a:cxnLst/>
              <a:rect l="l" t="t" r="r" b="b"/>
              <a:pathLst>
                <a:path w="6350" h="0">
                  <a:moveTo>
                    <a:pt x="0" y="0"/>
                  </a:moveTo>
                  <a:lnTo>
                    <a:pt x="5740" y="0"/>
                  </a:lnTo>
                </a:path>
              </a:pathLst>
            </a:custGeom>
            <a:ln w="6134">
              <a:solidFill>
                <a:srgbClr val="050100"/>
              </a:solidFill>
            </a:ln>
          </p:spPr>
          <p:txBody>
            <a:bodyPr wrap="square" lIns="0" tIns="0" rIns="0" bIns="0" rtlCol="0"/>
            <a:lstStyle/>
            <a:p/>
          </p:txBody>
        </p:sp>
        <p:sp>
          <p:nvSpPr>
            <p:cNvPr id="1950" name="object 1950" descr=""/>
            <p:cNvSpPr/>
            <p:nvPr/>
          </p:nvSpPr>
          <p:spPr>
            <a:xfrm>
              <a:off x="5565776" y="7785134"/>
              <a:ext cx="4445" cy="1270"/>
            </a:xfrm>
            <a:custGeom>
              <a:avLst/>
              <a:gdLst/>
              <a:ahLst/>
              <a:cxnLst/>
              <a:rect l="l" t="t" r="r" b="b"/>
              <a:pathLst>
                <a:path w="4445" h="1270">
                  <a:moveTo>
                    <a:pt x="0" y="1155"/>
                  </a:moveTo>
                  <a:lnTo>
                    <a:pt x="3835" y="0"/>
                  </a:lnTo>
                </a:path>
              </a:pathLst>
            </a:custGeom>
            <a:ln w="6134">
              <a:solidFill>
                <a:srgbClr val="050100"/>
              </a:solidFill>
            </a:ln>
          </p:spPr>
          <p:txBody>
            <a:bodyPr wrap="square" lIns="0" tIns="0" rIns="0" bIns="0" rtlCol="0"/>
            <a:lstStyle/>
            <a:p/>
          </p:txBody>
        </p:sp>
        <p:sp>
          <p:nvSpPr>
            <p:cNvPr id="1951" name="object 1951" descr=""/>
            <p:cNvSpPr/>
            <p:nvPr/>
          </p:nvSpPr>
          <p:spPr>
            <a:xfrm>
              <a:off x="5561944" y="7786286"/>
              <a:ext cx="4445" cy="2540"/>
            </a:xfrm>
            <a:custGeom>
              <a:avLst/>
              <a:gdLst/>
              <a:ahLst/>
              <a:cxnLst/>
              <a:rect l="l" t="t" r="r" b="b"/>
              <a:pathLst>
                <a:path w="4445" h="2540">
                  <a:moveTo>
                    <a:pt x="0" y="2298"/>
                  </a:moveTo>
                  <a:lnTo>
                    <a:pt x="3835" y="0"/>
                  </a:lnTo>
                </a:path>
              </a:pathLst>
            </a:custGeom>
            <a:ln w="6134">
              <a:solidFill>
                <a:srgbClr val="050100"/>
              </a:solidFill>
            </a:ln>
          </p:spPr>
          <p:txBody>
            <a:bodyPr wrap="square" lIns="0" tIns="0" rIns="0" bIns="0" rtlCol="0"/>
            <a:lstStyle/>
            <a:p/>
          </p:txBody>
        </p:sp>
        <p:sp>
          <p:nvSpPr>
            <p:cNvPr id="1952" name="object 1952" descr=""/>
            <p:cNvSpPr/>
            <p:nvPr/>
          </p:nvSpPr>
          <p:spPr>
            <a:xfrm>
              <a:off x="5560028" y="7788580"/>
              <a:ext cx="2540" cy="2540"/>
            </a:xfrm>
            <a:custGeom>
              <a:avLst/>
              <a:gdLst/>
              <a:ahLst/>
              <a:cxnLst/>
              <a:rect l="l" t="t" r="r" b="b"/>
              <a:pathLst>
                <a:path w="2539" h="2540">
                  <a:moveTo>
                    <a:pt x="0" y="2311"/>
                  </a:moveTo>
                  <a:lnTo>
                    <a:pt x="1917" y="0"/>
                  </a:lnTo>
                </a:path>
              </a:pathLst>
            </a:custGeom>
            <a:ln w="6134">
              <a:solidFill>
                <a:srgbClr val="050100"/>
              </a:solidFill>
            </a:ln>
          </p:spPr>
          <p:txBody>
            <a:bodyPr wrap="square" lIns="0" tIns="0" rIns="0" bIns="0" rtlCol="0"/>
            <a:lstStyle/>
            <a:p/>
          </p:txBody>
        </p:sp>
        <p:sp>
          <p:nvSpPr>
            <p:cNvPr id="1953" name="object 1953" descr=""/>
            <p:cNvSpPr/>
            <p:nvPr/>
          </p:nvSpPr>
          <p:spPr>
            <a:xfrm>
              <a:off x="5557473" y="7790886"/>
              <a:ext cx="3175" cy="5080"/>
            </a:xfrm>
            <a:custGeom>
              <a:avLst/>
              <a:gdLst/>
              <a:ahLst/>
              <a:cxnLst/>
              <a:rect l="l" t="t" r="r" b="b"/>
              <a:pathLst>
                <a:path w="3175" h="5079">
                  <a:moveTo>
                    <a:pt x="0" y="4978"/>
                  </a:moveTo>
                  <a:lnTo>
                    <a:pt x="2552" y="0"/>
                  </a:lnTo>
                </a:path>
              </a:pathLst>
            </a:custGeom>
            <a:ln w="6134">
              <a:solidFill>
                <a:srgbClr val="050100"/>
              </a:solidFill>
            </a:ln>
          </p:spPr>
          <p:txBody>
            <a:bodyPr wrap="square" lIns="0" tIns="0" rIns="0" bIns="0" rtlCol="0"/>
            <a:lstStyle/>
            <a:p/>
          </p:txBody>
        </p:sp>
        <p:sp>
          <p:nvSpPr>
            <p:cNvPr id="1954" name="object 1954" descr=""/>
            <p:cNvSpPr/>
            <p:nvPr/>
          </p:nvSpPr>
          <p:spPr>
            <a:xfrm>
              <a:off x="5557473" y="7795867"/>
              <a:ext cx="0" cy="6350"/>
            </a:xfrm>
            <a:custGeom>
              <a:avLst/>
              <a:gdLst/>
              <a:ahLst/>
              <a:cxnLst/>
              <a:rect l="l" t="t" r="r" b="b"/>
              <a:pathLst>
                <a:path w="0" h="6350">
                  <a:moveTo>
                    <a:pt x="0" y="5753"/>
                  </a:moveTo>
                  <a:lnTo>
                    <a:pt x="0" y="0"/>
                  </a:lnTo>
                </a:path>
              </a:pathLst>
            </a:custGeom>
            <a:ln w="6134">
              <a:solidFill>
                <a:srgbClr val="050100"/>
              </a:solidFill>
            </a:ln>
          </p:spPr>
          <p:txBody>
            <a:bodyPr wrap="square" lIns="0" tIns="0" rIns="0" bIns="0" rtlCol="0"/>
            <a:lstStyle/>
            <a:p/>
          </p:txBody>
        </p:sp>
        <p:sp>
          <p:nvSpPr>
            <p:cNvPr id="1955" name="object 1955" descr=""/>
            <p:cNvSpPr/>
            <p:nvPr/>
          </p:nvSpPr>
          <p:spPr>
            <a:xfrm>
              <a:off x="5557475" y="7801615"/>
              <a:ext cx="3175" cy="5080"/>
            </a:xfrm>
            <a:custGeom>
              <a:avLst/>
              <a:gdLst/>
              <a:ahLst/>
              <a:cxnLst/>
              <a:rect l="l" t="t" r="r" b="b"/>
              <a:pathLst>
                <a:path w="3175" h="5079">
                  <a:moveTo>
                    <a:pt x="2552" y="4978"/>
                  </a:moveTo>
                  <a:lnTo>
                    <a:pt x="0" y="0"/>
                  </a:lnTo>
                </a:path>
              </a:pathLst>
            </a:custGeom>
            <a:ln w="6134">
              <a:solidFill>
                <a:srgbClr val="050100"/>
              </a:solidFill>
            </a:ln>
          </p:spPr>
          <p:txBody>
            <a:bodyPr wrap="square" lIns="0" tIns="0" rIns="0" bIns="0" rtlCol="0"/>
            <a:lstStyle/>
            <a:p/>
          </p:txBody>
        </p:sp>
        <p:sp>
          <p:nvSpPr>
            <p:cNvPr id="1956" name="object 1956" descr=""/>
            <p:cNvSpPr/>
            <p:nvPr/>
          </p:nvSpPr>
          <p:spPr>
            <a:xfrm>
              <a:off x="5560027" y="7806588"/>
              <a:ext cx="2540" cy="2540"/>
            </a:xfrm>
            <a:custGeom>
              <a:avLst/>
              <a:gdLst/>
              <a:ahLst/>
              <a:cxnLst/>
              <a:rect l="l" t="t" r="r" b="b"/>
              <a:pathLst>
                <a:path w="2539" h="2540">
                  <a:moveTo>
                    <a:pt x="1917" y="2298"/>
                  </a:moveTo>
                  <a:lnTo>
                    <a:pt x="0" y="0"/>
                  </a:lnTo>
                </a:path>
              </a:pathLst>
            </a:custGeom>
            <a:ln w="6134">
              <a:solidFill>
                <a:srgbClr val="050100"/>
              </a:solidFill>
            </a:ln>
          </p:spPr>
          <p:txBody>
            <a:bodyPr wrap="square" lIns="0" tIns="0" rIns="0" bIns="0" rtlCol="0"/>
            <a:lstStyle/>
            <a:p/>
          </p:txBody>
        </p:sp>
        <p:sp>
          <p:nvSpPr>
            <p:cNvPr id="1957" name="object 1957" descr=""/>
            <p:cNvSpPr/>
            <p:nvPr/>
          </p:nvSpPr>
          <p:spPr>
            <a:xfrm>
              <a:off x="5561941" y="7808883"/>
              <a:ext cx="4445" cy="2540"/>
            </a:xfrm>
            <a:custGeom>
              <a:avLst/>
              <a:gdLst/>
              <a:ahLst/>
              <a:cxnLst/>
              <a:rect l="l" t="t" r="r" b="b"/>
              <a:pathLst>
                <a:path w="4445" h="2540">
                  <a:moveTo>
                    <a:pt x="3835" y="2311"/>
                  </a:moveTo>
                  <a:lnTo>
                    <a:pt x="0" y="0"/>
                  </a:lnTo>
                </a:path>
              </a:pathLst>
            </a:custGeom>
            <a:ln w="6134">
              <a:solidFill>
                <a:srgbClr val="050100"/>
              </a:solidFill>
            </a:ln>
          </p:spPr>
          <p:txBody>
            <a:bodyPr wrap="square" lIns="0" tIns="0" rIns="0" bIns="0" rtlCol="0"/>
            <a:lstStyle/>
            <a:p/>
          </p:txBody>
        </p:sp>
        <p:sp>
          <p:nvSpPr>
            <p:cNvPr id="1958" name="object 1958" descr=""/>
            <p:cNvSpPr/>
            <p:nvPr/>
          </p:nvSpPr>
          <p:spPr>
            <a:xfrm>
              <a:off x="5565773" y="7811192"/>
              <a:ext cx="4445" cy="1270"/>
            </a:xfrm>
            <a:custGeom>
              <a:avLst/>
              <a:gdLst/>
              <a:ahLst/>
              <a:cxnLst/>
              <a:rect l="l" t="t" r="r" b="b"/>
              <a:pathLst>
                <a:path w="4445" h="1270">
                  <a:moveTo>
                    <a:pt x="3835" y="1155"/>
                  </a:moveTo>
                  <a:lnTo>
                    <a:pt x="0" y="0"/>
                  </a:lnTo>
                </a:path>
              </a:pathLst>
            </a:custGeom>
            <a:ln w="6134">
              <a:solidFill>
                <a:srgbClr val="050100"/>
              </a:solidFill>
            </a:ln>
          </p:spPr>
          <p:txBody>
            <a:bodyPr wrap="square" lIns="0" tIns="0" rIns="0" bIns="0" rtlCol="0"/>
            <a:lstStyle/>
            <a:p/>
          </p:txBody>
        </p:sp>
        <p:sp>
          <p:nvSpPr>
            <p:cNvPr id="1959" name="object 1959" descr=""/>
            <p:cNvSpPr/>
            <p:nvPr/>
          </p:nvSpPr>
          <p:spPr>
            <a:xfrm>
              <a:off x="5550751" y="9414048"/>
              <a:ext cx="27305" cy="0"/>
            </a:xfrm>
            <a:custGeom>
              <a:avLst/>
              <a:gdLst/>
              <a:ahLst/>
              <a:cxnLst/>
              <a:rect l="l" t="t" r="r" b="b"/>
              <a:pathLst>
                <a:path w="27304" h="0">
                  <a:moveTo>
                    <a:pt x="0" y="0"/>
                  </a:moveTo>
                  <a:lnTo>
                    <a:pt x="27203" y="0"/>
                  </a:lnTo>
                </a:path>
              </a:pathLst>
            </a:custGeom>
            <a:ln w="6134">
              <a:solidFill>
                <a:srgbClr val="050100"/>
              </a:solidFill>
            </a:ln>
          </p:spPr>
          <p:txBody>
            <a:bodyPr wrap="square" lIns="0" tIns="0" rIns="0" bIns="0" rtlCol="0"/>
            <a:lstStyle/>
            <a:p/>
          </p:txBody>
        </p:sp>
        <p:sp>
          <p:nvSpPr>
            <p:cNvPr id="1960" name="object 1960" descr=""/>
            <p:cNvSpPr/>
            <p:nvPr/>
          </p:nvSpPr>
          <p:spPr>
            <a:xfrm>
              <a:off x="5550751" y="9414048"/>
              <a:ext cx="0" cy="28575"/>
            </a:xfrm>
            <a:custGeom>
              <a:avLst/>
              <a:gdLst/>
              <a:ahLst/>
              <a:cxnLst/>
              <a:rect l="l" t="t" r="r" b="b"/>
              <a:pathLst>
                <a:path w="0" h="28575">
                  <a:moveTo>
                    <a:pt x="0" y="28092"/>
                  </a:moveTo>
                  <a:lnTo>
                    <a:pt x="0" y="0"/>
                  </a:lnTo>
                </a:path>
              </a:pathLst>
            </a:custGeom>
            <a:ln w="6134">
              <a:solidFill>
                <a:srgbClr val="050100"/>
              </a:solidFill>
            </a:ln>
          </p:spPr>
          <p:txBody>
            <a:bodyPr wrap="square" lIns="0" tIns="0" rIns="0" bIns="0" rtlCol="0"/>
            <a:lstStyle/>
            <a:p/>
          </p:txBody>
        </p:sp>
        <p:sp>
          <p:nvSpPr>
            <p:cNvPr id="1961" name="object 1961" descr=""/>
            <p:cNvSpPr/>
            <p:nvPr/>
          </p:nvSpPr>
          <p:spPr>
            <a:xfrm>
              <a:off x="5550757" y="9438307"/>
              <a:ext cx="3810" cy="4445"/>
            </a:xfrm>
            <a:custGeom>
              <a:avLst/>
              <a:gdLst/>
              <a:ahLst/>
              <a:cxnLst/>
              <a:rect l="l" t="t" r="r" b="b"/>
              <a:pathLst>
                <a:path w="3810" h="4445">
                  <a:moveTo>
                    <a:pt x="3441" y="0"/>
                  </a:moveTo>
                  <a:lnTo>
                    <a:pt x="0" y="3835"/>
                  </a:lnTo>
                </a:path>
              </a:pathLst>
            </a:custGeom>
            <a:ln w="6134">
              <a:solidFill>
                <a:srgbClr val="050100"/>
              </a:solidFill>
            </a:ln>
          </p:spPr>
          <p:txBody>
            <a:bodyPr wrap="square" lIns="0" tIns="0" rIns="0" bIns="0" rtlCol="0"/>
            <a:lstStyle/>
            <a:p/>
          </p:txBody>
        </p:sp>
        <p:sp>
          <p:nvSpPr>
            <p:cNvPr id="1962" name="object 1962" descr=""/>
            <p:cNvSpPr/>
            <p:nvPr/>
          </p:nvSpPr>
          <p:spPr>
            <a:xfrm>
              <a:off x="5554201" y="9436397"/>
              <a:ext cx="2540" cy="1905"/>
            </a:xfrm>
            <a:custGeom>
              <a:avLst/>
              <a:gdLst/>
              <a:ahLst/>
              <a:cxnLst/>
              <a:rect l="l" t="t" r="r" b="b"/>
              <a:pathLst>
                <a:path w="2539" h="1904">
                  <a:moveTo>
                    <a:pt x="2298" y="0"/>
                  </a:moveTo>
                  <a:lnTo>
                    <a:pt x="0" y="1904"/>
                  </a:lnTo>
                </a:path>
              </a:pathLst>
            </a:custGeom>
            <a:ln w="6134">
              <a:solidFill>
                <a:srgbClr val="050100"/>
              </a:solidFill>
            </a:ln>
          </p:spPr>
          <p:txBody>
            <a:bodyPr wrap="square" lIns="0" tIns="0" rIns="0" bIns="0" rtlCol="0"/>
            <a:lstStyle/>
            <a:p/>
          </p:txBody>
        </p:sp>
        <p:sp>
          <p:nvSpPr>
            <p:cNvPr id="1963" name="object 1963" descr=""/>
            <p:cNvSpPr/>
            <p:nvPr/>
          </p:nvSpPr>
          <p:spPr>
            <a:xfrm>
              <a:off x="5556500" y="9433842"/>
              <a:ext cx="5080" cy="3175"/>
            </a:xfrm>
            <a:custGeom>
              <a:avLst/>
              <a:gdLst/>
              <a:ahLst/>
              <a:cxnLst/>
              <a:rect l="l" t="t" r="r" b="b"/>
              <a:pathLst>
                <a:path w="5079" h="3175">
                  <a:moveTo>
                    <a:pt x="4978" y="0"/>
                  </a:moveTo>
                  <a:lnTo>
                    <a:pt x="0" y="2552"/>
                  </a:lnTo>
                </a:path>
              </a:pathLst>
            </a:custGeom>
            <a:ln w="6134">
              <a:solidFill>
                <a:srgbClr val="050100"/>
              </a:solidFill>
            </a:ln>
          </p:spPr>
          <p:txBody>
            <a:bodyPr wrap="square" lIns="0" tIns="0" rIns="0" bIns="0" rtlCol="0"/>
            <a:lstStyle/>
            <a:p/>
          </p:txBody>
        </p:sp>
        <p:sp>
          <p:nvSpPr>
            <p:cNvPr id="1964" name="object 1964" descr=""/>
            <p:cNvSpPr/>
            <p:nvPr/>
          </p:nvSpPr>
          <p:spPr>
            <a:xfrm>
              <a:off x="5561477" y="9433842"/>
              <a:ext cx="5080" cy="0"/>
            </a:xfrm>
            <a:custGeom>
              <a:avLst/>
              <a:gdLst/>
              <a:ahLst/>
              <a:cxnLst/>
              <a:rect l="l" t="t" r="r" b="b"/>
              <a:pathLst>
                <a:path w="5079" h="0">
                  <a:moveTo>
                    <a:pt x="4597" y="0"/>
                  </a:moveTo>
                  <a:lnTo>
                    <a:pt x="0" y="0"/>
                  </a:lnTo>
                </a:path>
              </a:pathLst>
            </a:custGeom>
            <a:ln w="6134">
              <a:solidFill>
                <a:srgbClr val="050100"/>
              </a:solidFill>
            </a:ln>
          </p:spPr>
          <p:txBody>
            <a:bodyPr wrap="square" lIns="0" tIns="0" rIns="0" bIns="0" rtlCol="0"/>
            <a:lstStyle/>
            <a:p/>
          </p:txBody>
        </p:sp>
        <p:sp>
          <p:nvSpPr>
            <p:cNvPr id="1965" name="object 1965" descr=""/>
            <p:cNvSpPr/>
            <p:nvPr/>
          </p:nvSpPr>
          <p:spPr>
            <a:xfrm>
              <a:off x="5566074" y="9433844"/>
              <a:ext cx="5080" cy="3175"/>
            </a:xfrm>
            <a:custGeom>
              <a:avLst/>
              <a:gdLst/>
              <a:ahLst/>
              <a:cxnLst/>
              <a:rect l="l" t="t" r="r" b="b"/>
              <a:pathLst>
                <a:path w="5079" h="3175">
                  <a:moveTo>
                    <a:pt x="4978" y="2552"/>
                  </a:moveTo>
                  <a:lnTo>
                    <a:pt x="0" y="0"/>
                  </a:lnTo>
                </a:path>
              </a:pathLst>
            </a:custGeom>
            <a:ln w="6134">
              <a:solidFill>
                <a:srgbClr val="050100"/>
              </a:solidFill>
            </a:ln>
          </p:spPr>
          <p:txBody>
            <a:bodyPr wrap="square" lIns="0" tIns="0" rIns="0" bIns="0" rtlCol="0"/>
            <a:lstStyle/>
            <a:p/>
          </p:txBody>
        </p:sp>
        <p:sp>
          <p:nvSpPr>
            <p:cNvPr id="1966" name="object 1966" descr=""/>
            <p:cNvSpPr/>
            <p:nvPr/>
          </p:nvSpPr>
          <p:spPr>
            <a:xfrm>
              <a:off x="5571059" y="9436394"/>
              <a:ext cx="3810" cy="4445"/>
            </a:xfrm>
            <a:custGeom>
              <a:avLst/>
              <a:gdLst/>
              <a:ahLst/>
              <a:cxnLst/>
              <a:rect l="l" t="t" r="r" b="b"/>
              <a:pathLst>
                <a:path w="3810" h="4445">
                  <a:moveTo>
                    <a:pt x="3441" y="3822"/>
                  </a:moveTo>
                  <a:lnTo>
                    <a:pt x="0" y="0"/>
                  </a:lnTo>
                </a:path>
              </a:pathLst>
            </a:custGeom>
            <a:ln w="6134">
              <a:solidFill>
                <a:srgbClr val="050100"/>
              </a:solidFill>
            </a:ln>
          </p:spPr>
          <p:txBody>
            <a:bodyPr wrap="square" lIns="0" tIns="0" rIns="0" bIns="0" rtlCol="0"/>
            <a:lstStyle/>
            <a:p/>
          </p:txBody>
        </p:sp>
        <p:sp>
          <p:nvSpPr>
            <p:cNvPr id="1967" name="object 1967" descr=""/>
            <p:cNvSpPr/>
            <p:nvPr/>
          </p:nvSpPr>
          <p:spPr>
            <a:xfrm>
              <a:off x="5574503" y="9440215"/>
              <a:ext cx="2540" cy="4445"/>
            </a:xfrm>
            <a:custGeom>
              <a:avLst/>
              <a:gdLst/>
              <a:ahLst/>
              <a:cxnLst/>
              <a:rect l="l" t="t" r="r" b="b"/>
              <a:pathLst>
                <a:path w="2539" h="4445">
                  <a:moveTo>
                    <a:pt x="2298" y="3835"/>
                  </a:moveTo>
                  <a:lnTo>
                    <a:pt x="0" y="0"/>
                  </a:lnTo>
                </a:path>
              </a:pathLst>
            </a:custGeom>
            <a:ln w="6134">
              <a:solidFill>
                <a:srgbClr val="050100"/>
              </a:solidFill>
            </a:ln>
          </p:spPr>
          <p:txBody>
            <a:bodyPr wrap="square" lIns="0" tIns="0" rIns="0" bIns="0" rtlCol="0"/>
            <a:lstStyle/>
            <a:p/>
          </p:txBody>
        </p:sp>
        <p:sp>
          <p:nvSpPr>
            <p:cNvPr id="1968" name="object 1968" descr=""/>
            <p:cNvSpPr/>
            <p:nvPr/>
          </p:nvSpPr>
          <p:spPr>
            <a:xfrm>
              <a:off x="5576806" y="9444046"/>
              <a:ext cx="1270" cy="4445"/>
            </a:xfrm>
            <a:custGeom>
              <a:avLst/>
              <a:gdLst/>
              <a:ahLst/>
              <a:cxnLst/>
              <a:rect l="l" t="t" r="r" b="b"/>
              <a:pathLst>
                <a:path w="1270" h="4445">
                  <a:moveTo>
                    <a:pt x="1142" y="3835"/>
                  </a:moveTo>
                  <a:lnTo>
                    <a:pt x="0" y="0"/>
                  </a:lnTo>
                </a:path>
              </a:pathLst>
            </a:custGeom>
            <a:ln w="6134">
              <a:solidFill>
                <a:srgbClr val="050100"/>
              </a:solidFill>
            </a:ln>
          </p:spPr>
          <p:txBody>
            <a:bodyPr wrap="square" lIns="0" tIns="0" rIns="0" bIns="0" rtlCol="0"/>
            <a:lstStyle/>
            <a:p/>
          </p:txBody>
        </p:sp>
        <p:sp>
          <p:nvSpPr>
            <p:cNvPr id="1969" name="object 1969" descr=""/>
            <p:cNvSpPr/>
            <p:nvPr/>
          </p:nvSpPr>
          <p:spPr>
            <a:xfrm>
              <a:off x="5577949" y="9447885"/>
              <a:ext cx="0" cy="8890"/>
            </a:xfrm>
            <a:custGeom>
              <a:avLst/>
              <a:gdLst/>
              <a:ahLst/>
              <a:cxnLst/>
              <a:rect l="l" t="t" r="r" b="b"/>
              <a:pathLst>
                <a:path w="0" h="8890">
                  <a:moveTo>
                    <a:pt x="0" y="8305"/>
                  </a:moveTo>
                  <a:lnTo>
                    <a:pt x="0" y="0"/>
                  </a:lnTo>
                </a:path>
              </a:pathLst>
            </a:custGeom>
            <a:ln w="6134">
              <a:solidFill>
                <a:srgbClr val="050100"/>
              </a:solidFill>
            </a:ln>
          </p:spPr>
          <p:txBody>
            <a:bodyPr wrap="square" lIns="0" tIns="0" rIns="0" bIns="0" rtlCol="0"/>
            <a:lstStyle/>
            <a:p/>
          </p:txBody>
        </p:sp>
        <p:sp>
          <p:nvSpPr>
            <p:cNvPr id="1970" name="object 1970" descr=""/>
            <p:cNvSpPr/>
            <p:nvPr/>
          </p:nvSpPr>
          <p:spPr>
            <a:xfrm>
              <a:off x="5576802" y="9456194"/>
              <a:ext cx="1270" cy="6350"/>
            </a:xfrm>
            <a:custGeom>
              <a:avLst/>
              <a:gdLst/>
              <a:ahLst/>
              <a:cxnLst/>
              <a:rect l="l" t="t" r="r" b="b"/>
              <a:pathLst>
                <a:path w="1270" h="6350">
                  <a:moveTo>
                    <a:pt x="0" y="5740"/>
                  </a:moveTo>
                  <a:lnTo>
                    <a:pt x="1143" y="0"/>
                  </a:lnTo>
                </a:path>
              </a:pathLst>
            </a:custGeom>
            <a:ln w="6134">
              <a:solidFill>
                <a:srgbClr val="050100"/>
              </a:solidFill>
            </a:ln>
          </p:spPr>
          <p:txBody>
            <a:bodyPr wrap="square" lIns="0" tIns="0" rIns="0" bIns="0" rtlCol="0"/>
            <a:lstStyle/>
            <a:p/>
          </p:txBody>
        </p:sp>
        <p:sp>
          <p:nvSpPr>
            <p:cNvPr id="1971" name="object 1971" descr=""/>
            <p:cNvSpPr/>
            <p:nvPr/>
          </p:nvSpPr>
          <p:spPr>
            <a:xfrm>
              <a:off x="5574501" y="9461930"/>
              <a:ext cx="2540" cy="4445"/>
            </a:xfrm>
            <a:custGeom>
              <a:avLst/>
              <a:gdLst/>
              <a:ahLst/>
              <a:cxnLst/>
              <a:rect l="l" t="t" r="r" b="b"/>
              <a:pathLst>
                <a:path w="2539" h="4445">
                  <a:moveTo>
                    <a:pt x="0" y="3835"/>
                  </a:moveTo>
                  <a:lnTo>
                    <a:pt x="2298" y="0"/>
                  </a:lnTo>
                </a:path>
              </a:pathLst>
            </a:custGeom>
            <a:ln w="6134">
              <a:solidFill>
                <a:srgbClr val="050100"/>
              </a:solidFill>
            </a:ln>
          </p:spPr>
          <p:txBody>
            <a:bodyPr wrap="square" lIns="0" tIns="0" rIns="0" bIns="0" rtlCol="0"/>
            <a:lstStyle/>
            <a:p/>
          </p:txBody>
        </p:sp>
        <p:sp>
          <p:nvSpPr>
            <p:cNvPr id="1972" name="object 1972" descr=""/>
            <p:cNvSpPr/>
            <p:nvPr/>
          </p:nvSpPr>
          <p:spPr>
            <a:xfrm>
              <a:off x="5571053" y="9465763"/>
              <a:ext cx="3810" cy="4445"/>
            </a:xfrm>
            <a:custGeom>
              <a:avLst/>
              <a:gdLst/>
              <a:ahLst/>
              <a:cxnLst/>
              <a:rect l="l" t="t" r="r" b="b"/>
              <a:pathLst>
                <a:path w="3810" h="4445">
                  <a:moveTo>
                    <a:pt x="0" y="3835"/>
                  </a:moveTo>
                  <a:lnTo>
                    <a:pt x="3441" y="0"/>
                  </a:lnTo>
                </a:path>
              </a:pathLst>
            </a:custGeom>
            <a:ln w="6134">
              <a:solidFill>
                <a:srgbClr val="050100"/>
              </a:solidFill>
            </a:ln>
          </p:spPr>
          <p:txBody>
            <a:bodyPr wrap="square" lIns="0" tIns="0" rIns="0" bIns="0" rtlCol="0"/>
            <a:lstStyle/>
            <a:p/>
          </p:txBody>
        </p:sp>
        <p:sp>
          <p:nvSpPr>
            <p:cNvPr id="1973" name="object 1973" descr=""/>
            <p:cNvSpPr/>
            <p:nvPr/>
          </p:nvSpPr>
          <p:spPr>
            <a:xfrm>
              <a:off x="5566074" y="9469604"/>
              <a:ext cx="5080" cy="1905"/>
            </a:xfrm>
            <a:custGeom>
              <a:avLst/>
              <a:gdLst/>
              <a:ahLst/>
              <a:cxnLst/>
              <a:rect l="l" t="t" r="r" b="b"/>
              <a:pathLst>
                <a:path w="5079" h="1904">
                  <a:moveTo>
                    <a:pt x="0" y="1905"/>
                  </a:moveTo>
                  <a:lnTo>
                    <a:pt x="4978" y="0"/>
                  </a:lnTo>
                </a:path>
              </a:pathLst>
            </a:custGeom>
            <a:ln w="6134">
              <a:solidFill>
                <a:srgbClr val="050100"/>
              </a:solidFill>
            </a:ln>
          </p:spPr>
          <p:txBody>
            <a:bodyPr wrap="square" lIns="0" tIns="0" rIns="0" bIns="0" rtlCol="0"/>
            <a:lstStyle/>
            <a:p/>
          </p:txBody>
        </p:sp>
        <p:sp>
          <p:nvSpPr>
            <p:cNvPr id="1974" name="object 1974" descr=""/>
            <p:cNvSpPr/>
            <p:nvPr/>
          </p:nvSpPr>
          <p:spPr>
            <a:xfrm>
              <a:off x="5561478" y="9471509"/>
              <a:ext cx="5080" cy="0"/>
            </a:xfrm>
            <a:custGeom>
              <a:avLst/>
              <a:gdLst/>
              <a:ahLst/>
              <a:cxnLst/>
              <a:rect l="l" t="t" r="r" b="b"/>
              <a:pathLst>
                <a:path w="5079" h="0">
                  <a:moveTo>
                    <a:pt x="0" y="0"/>
                  </a:moveTo>
                  <a:lnTo>
                    <a:pt x="4597" y="0"/>
                  </a:lnTo>
                </a:path>
              </a:pathLst>
            </a:custGeom>
            <a:ln w="6134">
              <a:solidFill>
                <a:srgbClr val="050100"/>
              </a:solidFill>
            </a:ln>
          </p:spPr>
          <p:txBody>
            <a:bodyPr wrap="square" lIns="0" tIns="0" rIns="0" bIns="0" rtlCol="0"/>
            <a:lstStyle/>
            <a:p/>
          </p:txBody>
        </p:sp>
        <p:sp>
          <p:nvSpPr>
            <p:cNvPr id="1975" name="object 1975" descr=""/>
            <p:cNvSpPr/>
            <p:nvPr/>
          </p:nvSpPr>
          <p:spPr>
            <a:xfrm>
              <a:off x="5558031" y="9469599"/>
              <a:ext cx="3810" cy="1905"/>
            </a:xfrm>
            <a:custGeom>
              <a:avLst/>
              <a:gdLst/>
              <a:ahLst/>
              <a:cxnLst/>
              <a:rect l="l" t="t" r="r" b="b"/>
              <a:pathLst>
                <a:path w="3810" h="1904">
                  <a:moveTo>
                    <a:pt x="0" y="0"/>
                  </a:moveTo>
                  <a:lnTo>
                    <a:pt x="3441" y="1905"/>
                  </a:lnTo>
                </a:path>
              </a:pathLst>
            </a:custGeom>
            <a:ln w="6134">
              <a:solidFill>
                <a:srgbClr val="050100"/>
              </a:solidFill>
            </a:ln>
          </p:spPr>
          <p:txBody>
            <a:bodyPr wrap="square" lIns="0" tIns="0" rIns="0" bIns="0" rtlCol="0"/>
            <a:lstStyle/>
            <a:p/>
          </p:txBody>
        </p:sp>
        <p:sp>
          <p:nvSpPr>
            <p:cNvPr id="1976" name="object 1976" descr=""/>
            <p:cNvSpPr/>
            <p:nvPr/>
          </p:nvSpPr>
          <p:spPr>
            <a:xfrm>
              <a:off x="5553045" y="9465766"/>
              <a:ext cx="5080" cy="4445"/>
            </a:xfrm>
            <a:custGeom>
              <a:avLst/>
              <a:gdLst/>
              <a:ahLst/>
              <a:cxnLst/>
              <a:rect l="l" t="t" r="r" b="b"/>
              <a:pathLst>
                <a:path w="5079" h="4445">
                  <a:moveTo>
                    <a:pt x="0" y="0"/>
                  </a:moveTo>
                  <a:lnTo>
                    <a:pt x="4991" y="3835"/>
                  </a:lnTo>
                </a:path>
              </a:pathLst>
            </a:custGeom>
            <a:ln w="6134">
              <a:solidFill>
                <a:srgbClr val="050100"/>
              </a:solidFill>
            </a:ln>
          </p:spPr>
          <p:txBody>
            <a:bodyPr wrap="square" lIns="0" tIns="0" rIns="0" bIns="0" rtlCol="0"/>
            <a:lstStyle/>
            <a:p/>
          </p:txBody>
        </p:sp>
        <p:sp>
          <p:nvSpPr>
            <p:cNvPr id="1977" name="object 1977" descr=""/>
            <p:cNvSpPr/>
            <p:nvPr/>
          </p:nvSpPr>
          <p:spPr>
            <a:xfrm>
              <a:off x="5550751" y="9461934"/>
              <a:ext cx="2540" cy="4445"/>
            </a:xfrm>
            <a:custGeom>
              <a:avLst/>
              <a:gdLst/>
              <a:ahLst/>
              <a:cxnLst/>
              <a:rect l="l" t="t" r="r" b="b"/>
              <a:pathLst>
                <a:path w="2539" h="4445">
                  <a:moveTo>
                    <a:pt x="0" y="0"/>
                  </a:moveTo>
                  <a:lnTo>
                    <a:pt x="2298" y="3835"/>
                  </a:lnTo>
                </a:path>
              </a:pathLst>
            </a:custGeom>
            <a:ln w="6134">
              <a:solidFill>
                <a:srgbClr val="050100"/>
              </a:solidFill>
            </a:ln>
          </p:spPr>
          <p:txBody>
            <a:bodyPr wrap="square" lIns="0" tIns="0" rIns="0" bIns="0" rtlCol="0"/>
            <a:lstStyle/>
            <a:p/>
          </p:txBody>
        </p:sp>
        <p:sp>
          <p:nvSpPr>
            <p:cNvPr id="1978" name="object 1978" descr=""/>
            <p:cNvSpPr/>
            <p:nvPr/>
          </p:nvSpPr>
          <p:spPr>
            <a:xfrm>
              <a:off x="5527837" y="9463843"/>
              <a:ext cx="0" cy="6985"/>
            </a:xfrm>
            <a:custGeom>
              <a:avLst/>
              <a:gdLst/>
              <a:ahLst/>
              <a:cxnLst/>
              <a:rect l="l" t="t" r="r" b="b"/>
              <a:pathLst>
                <a:path w="0" h="6984">
                  <a:moveTo>
                    <a:pt x="0" y="0"/>
                  </a:moveTo>
                  <a:lnTo>
                    <a:pt x="0" y="6388"/>
                  </a:lnTo>
                </a:path>
              </a:pathLst>
            </a:custGeom>
            <a:ln w="6134">
              <a:solidFill>
                <a:srgbClr val="050100"/>
              </a:solidFill>
            </a:ln>
          </p:spPr>
          <p:txBody>
            <a:bodyPr wrap="square" lIns="0" tIns="0" rIns="0" bIns="0" rtlCol="0"/>
            <a:lstStyle/>
            <a:p/>
          </p:txBody>
        </p:sp>
        <p:sp>
          <p:nvSpPr>
            <p:cNvPr id="1979" name="object 1979" descr=""/>
            <p:cNvSpPr/>
            <p:nvPr/>
          </p:nvSpPr>
          <p:spPr>
            <a:xfrm>
              <a:off x="5527075" y="9462567"/>
              <a:ext cx="0" cy="9525"/>
            </a:xfrm>
            <a:custGeom>
              <a:avLst/>
              <a:gdLst/>
              <a:ahLst/>
              <a:cxnLst/>
              <a:rect l="l" t="t" r="r" b="b"/>
              <a:pathLst>
                <a:path w="0" h="9525">
                  <a:moveTo>
                    <a:pt x="0" y="0"/>
                  </a:moveTo>
                  <a:lnTo>
                    <a:pt x="0" y="8940"/>
                  </a:lnTo>
                </a:path>
              </a:pathLst>
            </a:custGeom>
            <a:ln w="6134">
              <a:solidFill>
                <a:srgbClr val="050100"/>
              </a:solidFill>
            </a:ln>
          </p:spPr>
          <p:txBody>
            <a:bodyPr wrap="square" lIns="0" tIns="0" rIns="0" bIns="0" rtlCol="0"/>
            <a:lstStyle/>
            <a:p/>
          </p:txBody>
        </p:sp>
        <p:sp>
          <p:nvSpPr>
            <p:cNvPr id="1980" name="object 1980" descr=""/>
            <p:cNvSpPr/>
            <p:nvPr/>
          </p:nvSpPr>
          <p:spPr>
            <a:xfrm>
              <a:off x="5526306" y="9462567"/>
              <a:ext cx="0" cy="9525"/>
            </a:xfrm>
            <a:custGeom>
              <a:avLst/>
              <a:gdLst/>
              <a:ahLst/>
              <a:cxnLst/>
              <a:rect l="l" t="t" r="r" b="b"/>
              <a:pathLst>
                <a:path w="0" h="9525">
                  <a:moveTo>
                    <a:pt x="0" y="0"/>
                  </a:moveTo>
                  <a:lnTo>
                    <a:pt x="0" y="8940"/>
                  </a:lnTo>
                </a:path>
              </a:pathLst>
            </a:custGeom>
            <a:ln w="6134">
              <a:solidFill>
                <a:srgbClr val="050100"/>
              </a:solidFill>
            </a:ln>
          </p:spPr>
          <p:txBody>
            <a:bodyPr wrap="square" lIns="0" tIns="0" rIns="0" bIns="0" rtlCol="0"/>
            <a:lstStyle/>
            <a:p/>
          </p:txBody>
        </p:sp>
        <p:sp>
          <p:nvSpPr>
            <p:cNvPr id="1981" name="object 1981" descr=""/>
            <p:cNvSpPr/>
            <p:nvPr/>
          </p:nvSpPr>
          <p:spPr>
            <a:xfrm>
              <a:off x="5525544" y="9462567"/>
              <a:ext cx="0" cy="9525"/>
            </a:xfrm>
            <a:custGeom>
              <a:avLst/>
              <a:gdLst/>
              <a:ahLst/>
              <a:cxnLst/>
              <a:rect l="l" t="t" r="r" b="b"/>
              <a:pathLst>
                <a:path w="0" h="9525">
                  <a:moveTo>
                    <a:pt x="0" y="0"/>
                  </a:moveTo>
                  <a:lnTo>
                    <a:pt x="0" y="8940"/>
                  </a:lnTo>
                </a:path>
              </a:pathLst>
            </a:custGeom>
            <a:ln w="6134">
              <a:solidFill>
                <a:srgbClr val="050100"/>
              </a:solidFill>
            </a:ln>
          </p:spPr>
          <p:txBody>
            <a:bodyPr wrap="square" lIns="0" tIns="0" rIns="0" bIns="0" rtlCol="0"/>
            <a:lstStyle/>
            <a:p/>
          </p:txBody>
        </p:sp>
        <p:sp>
          <p:nvSpPr>
            <p:cNvPr id="1982" name="object 1982" descr=""/>
            <p:cNvSpPr/>
            <p:nvPr/>
          </p:nvSpPr>
          <p:spPr>
            <a:xfrm>
              <a:off x="5524774" y="9462567"/>
              <a:ext cx="0" cy="9525"/>
            </a:xfrm>
            <a:custGeom>
              <a:avLst/>
              <a:gdLst/>
              <a:ahLst/>
              <a:cxnLst/>
              <a:rect l="l" t="t" r="r" b="b"/>
              <a:pathLst>
                <a:path w="0" h="9525">
                  <a:moveTo>
                    <a:pt x="0" y="0"/>
                  </a:moveTo>
                  <a:lnTo>
                    <a:pt x="0" y="8940"/>
                  </a:lnTo>
                </a:path>
              </a:pathLst>
            </a:custGeom>
            <a:ln w="6134">
              <a:solidFill>
                <a:srgbClr val="050100"/>
              </a:solidFill>
            </a:ln>
          </p:spPr>
          <p:txBody>
            <a:bodyPr wrap="square" lIns="0" tIns="0" rIns="0" bIns="0" rtlCol="0"/>
            <a:lstStyle/>
            <a:p/>
          </p:txBody>
        </p:sp>
        <p:sp>
          <p:nvSpPr>
            <p:cNvPr id="1983" name="object 1983" descr=""/>
            <p:cNvSpPr/>
            <p:nvPr/>
          </p:nvSpPr>
          <p:spPr>
            <a:xfrm>
              <a:off x="5524011" y="9463843"/>
              <a:ext cx="0" cy="6985"/>
            </a:xfrm>
            <a:custGeom>
              <a:avLst/>
              <a:gdLst/>
              <a:ahLst/>
              <a:cxnLst/>
              <a:rect l="l" t="t" r="r" b="b"/>
              <a:pathLst>
                <a:path w="0" h="6984">
                  <a:moveTo>
                    <a:pt x="0" y="0"/>
                  </a:moveTo>
                  <a:lnTo>
                    <a:pt x="0" y="6388"/>
                  </a:lnTo>
                </a:path>
              </a:pathLst>
            </a:custGeom>
            <a:ln w="6134">
              <a:solidFill>
                <a:srgbClr val="050100"/>
              </a:solidFill>
            </a:ln>
          </p:spPr>
          <p:txBody>
            <a:bodyPr wrap="square" lIns="0" tIns="0" rIns="0" bIns="0" rtlCol="0"/>
            <a:lstStyle/>
            <a:p/>
          </p:txBody>
        </p:sp>
        <p:sp>
          <p:nvSpPr>
            <p:cNvPr id="1984" name="object 1984" descr=""/>
            <p:cNvSpPr/>
            <p:nvPr/>
          </p:nvSpPr>
          <p:spPr>
            <a:xfrm>
              <a:off x="5523242" y="9462565"/>
              <a:ext cx="5715" cy="9525"/>
            </a:xfrm>
            <a:custGeom>
              <a:avLst/>
              <a:gdLst/>
              <a:ahLst/>
              <a:cxnLst/>
              <a:rect l="l" t="t" r="r" b="b"/>
              <a:pathLst>
                <a:path w="5714" h="9525">
                  <a:moveTo>
                    <a:pt x="0" y="6388"/>
                  </a:moveTo>
                  <a:lnTo>
                    <a:pt x="0" y="2552"/>
                  </a:lnTo>
                  <a:lnTo>
                    <a:pt x="1536" y="0"/>
                  </a:lnTo>
                  <a:lnTo>
                    <a:pt x="3835" y="0"/>
                  </a:lnTo>
                  <a:lnTo>
                    <a:pt x="5359" y="2552"/>
                  </a:lnTo>
                  <a:lnTo>
                    <a:pt x="5359" y="6388"/>
                  </a:lnTo>
                  <a:lnTo>
                    <a:pt x="3835" y="8940"/>
                  </a:lnTo>
                  <a:lnTo>
                    <a:pt x="1536" y="8940"/>
                  </a:lnTo>
                  <a:lnTo>
                    <a:pt x="0" y="6388"/>
                  </a:lnTo>
                </a:path>
              </a:pathLst>
            </a:custGeom>
            <a:ln w="6134">
              <a:solidFill>
                <a:srgbClr val="050100"/>
              </a:solidFill>
            </a:ln>
          </p:spPr>
          <p:txBody>
            <a:bodyPr wrap="square" lIns="0" tIns="0" rIns="0" bIns="0" rtlCol="0"/>
            <a:lstStyle/>
            <a:p/>
          </p:txBody>
        </p:sp>
        <p:sp>
          <p:nvSpPr>
            <p:cNvPr id="1985" name="object 1985" descr=""/>
            <p:cNvSpPr/>
            <p:nvPr/>
          </p:nvSpPr>
          <p:spPr>
            <a:xfrm>
              <a:off x="5474280" y="9444050"/>
              <a:ext cx="2540" cy="6350"/>
            </a:xfrm>
            <a:custGeom>
              <a:avLst/>
              <a:gdLst/>
              <a:ahLst/>
              <a:cxnLst/>
              <a:rect l="l" t="t" r="r" b="b"/>
              <a:pathLst>
                <a:path w="2539" h="6350">
                  <a:moveTo>
                    <a:pt x="2298" y="0"/>
                  </a:moveTo>
                  <a:lnTo>
                    <a:pt x="0" y="5753"/>
                  </a:lnTo>
                </a:path>
              </a:pathLst>
            </a:custGeom>
            <a:ln w="6134">
              <a:solidFill>
                <a:srgbClr val="050100"/>
              </a:solidFill>
            </a:ln>
          </p:spPr>
          <p:txBody>
            <a:bodyPr wrap="square" lIns="0" tIns="0" rIns="0" bIns="0" rtlCol="0"/>
            <a:lstStyle/>
            <a:p/>
          </p:txBody>
        </p:sp>
        <p:sp>
          <p:nvSpPr>
            <p:cNvPr id="1986" name="object 1986" descr=""/>
            <p:cNvSpPr/>
            <p:nvPr/>
          </p:nvSpPr>
          <p:spPr>
            <a:xfrm>
              <a:off x="5476580" y="9440217"/>
              <a:ext cx="2540" cy="4445"/>
            </a:xfrm>
            <a:custGeom>
              <a:avLst/>
              <a:gdLst/>
              <a:ahLst/>
              <a:cxnLst/>
              <a:rect l="l" t="t" r="r" b="b"/>
              <a:pathLst>
                <a:path w="2539" h="4445">
                  <a:moveTo>
                    <a:pt x="2298" y="0"/>
                  </a:moveTo>
                  <a:lnTo>
                    <a:pt x="0" y="3835"/>
                  </a:lnTo>
                </a:path>
              </a:pathLst>
            </a:custGeom>
            <a:ln w="6134">
              <a:solidFill>
                <a:srgbClr val="050100"/>
              </a:solidFill>
            </a:ln>
          </p:spPr>
          <p:txBody>
            <a:bodyPr wrap="square" lIns="0" tIns="0" rIns="0" bIns="0" rtlCol="0"/>
            <a:lstStyle/>
            <a:p/>
          </p:txBody>
        </p:sp>
        <p:sp>
          <p:nvSpPr>
            <p:cNvPr id="1987" name="object 1987" descr=""/>
            <p:cNvSpPr/>
            <p:nvPr/>
          </p:nvSpPr>
          <p:spPr>
            <a:xfrm>
              <a:off x="5478876" y="9436397"/>
              <a:ext cx="4445" cy="4445"/>
            </a:xfrm>
            <a:custGeom>
              <a:avLst/>
              <a:gdLst/>
              <a:ahLst/>
              <a:cxnLst/>
              <a:rect l="l" t="t" r="r" b="b"/>
              <a:pathLst>
                <a:path w="4445" h="4445">
                  <a:moveTo>
                    <a:pt x="3835" y="0"/>
                  </a:moveTo>
                  <a:lnTo>
                    <a:pt x="0" y="3822"/>
                  </a:lnTo>
                </a:path>
              </a:pathLst>
            </a:custGeom>
            <a:ln w="6134">
              <a:solidFill>
                <a:srgbClr val="050100"/>
              </a:solidFill>
            </a:ln>
          </p:spPr>
          <p:txBody>
            <a:bodyPr wrap="square" lIns="0" tIns="0" rIns="0" bIns="0" rtlCol="0"/>
            <a:lstStyle/>
            <a:p/>
          </p:txBody>
        </p:sp>
        <p:sp>
          <p:nvSpPr>
            <p:cNvPr id="1988" name="object 1988" descr=""/>
            <p:cNvSpPr/>
            <p:nvPr/>
          </p:nvSpPr>
          <p:spPr>
            <a:xfrm>
              <a:off x="5482718" y="9433842"/>
              <a:ext cx="3810" cy="3175"/>
            </a:xfrm>
            <a:custGeom>
              <a:avLst/>
              <a:gdLst/>
              <a:ahLst/>
              <a:cxnLst/>
              <a:rect l="l" t="t" r="r" b="b"/>
              <a:pathLst>
                <a:path w="3810" h="3175">
                  <a:moveTo>
                    <a:pt x="3441" y="0"/>
                  </a:moveTo>
                  <a:lnTo>
                    <a:pt x="0" y="2552"/>
                  </a:lnTo>
                </a:path>
              </a:pathLst>
            </a:custGeom>
            <a:ln w="6134">
              <a:solidFill>
                <a:srgbClr val="050100"/>
              </a:solidFill>
            </a:ln>
          </p:spPr>
          <p:txBody>
            <a:bodyPr wrap="square" lIns="0" tIns="0" rIns="0" bIns="0" rtlCol="0"/>
            <a:lstStyle/>
            <a:p/>
          </p:txBody>
        </p:sp>
        <p:sp>
          <p:nvSpPr>
            <p:cNvPr id="1989" name="object 1989" descr=""/>
            <p:cNvSpPr/>
            <p:nvPr/>
          </p:nvSpPr>
          <p:spPr>
            <a:xfrm>
              <a:off x="5486157" y="9433842"/>
              <a:ext cx="5080" cy="0"/>
            </a:xfrm>
            <a:custGeom>
              <a:avLst/>
              <a:gdLst/>
              <a:ahLst/>
              <a:cxnLst/>
              <a:rect l="l" t="t" r="r" b="b"/>
              <a:pathLst>
                <a:path w="5079" h="0">
                  <a:moveTo>
                    <a:pt x="4597" y="0"/>
                  </a:moveTo>
                  <a:lnTo>
                    <a:pt x="0" y="0"/>
                  </a:lnTo>
                </a:path>
              </a:pathLst>
            </a:custGeom>
            <a:ln w="6134">
              <a:solidFill>
                <a:srgbClr val="050100"/>
              </a:solidFill>
            </a:ln>
          </p:spPr>
          <p:txBody>
            <a:bodyPr wrap="square" lIns="0" tIns="0" rIns="0" bIns="0" rtlCol="0"/>
            <a:lstStyle/>
            <a:p/>
          </p:txBody>
        </p:sp>
        <p:sp>
          <p:nvSpPr>
            <p:cNvPr id="1990" name="object 1990" descr=""/>
            <p:cNvSpPr/>
            <p:nvPr/>
          </p:nvSpPr>
          <p:spPr>
            <a:xfrm>
              <a:off x="5490752" y="9433844"/>
              <a:ext cx="4445" cy="3175"/>
            </a:xfrm>
            <a:custGeom>
              <a:avLst/>
              <a:gdLst/>
              <a:ahLst/>
              <a:cxnLst/>
              <a:rect l="l" t="t" r="r" b="b"/>
              <a:pathLst>
                <a:path w="4445" h="3175">
                  <a:moveTo>
                    <a:pt x="3835" y="2552"/>
                  </a:moveTo>
                  <a:lnTo>
                    <a:pt x="0" y="0"/>
                  </a:lnTo>
                </a:path>
              </a:pathLst>
            </a:custGeom>
            <a:ln w="6134">
              <a:solidFill>
                <a:srgbClr val="050100"/>
              </a:solidFill>
            </a:ln>
          </p:spPr>
          <p:txBody>
            <a:bodyPr wrap="square" lIns="0" tIns="0" rIns="0" bIns="0" rtlCol="0"/>
            <a:lstStyle/>
            <a:p/>
          </p:txBody>
        </p:sp>
        <p:sp>
          <p:nvSpPr>
            <p:cNvPr id="1991" name="object 1991" descr=""/>
            <p:cNvSpPr/>
            <p:nvPr/>
          </p:nvSpPr>
          <p:spPr>
            <a:xfrm>
              <a:off x="5494592" y="9436394"/>
              <a:ext cx="3810" cy="4445"/>
            </a:xfrm>
            <a:custGeom>
              <a:avLst/>
              <a:gdLst/>
              <a:ahLst/>
              <a:cxnLst/>
              <a:rect l="l" t="t" r="r" b="b"/>
              <a:pathLst>
                <a:path w="3810" h="4445">
                  <a:moveTo>
                    <a:pt x="3441" y="3822"/>
                  </a:moveTo>
                  <a:lnTo>
                    <a:pt x="0" y="0"/>
                  </a:lnTo>
                </a:path>
              </a:pathLst>
            </a:custGeom>
            <a:ln w="6134">
              <a:solidFill>
                <a:srgbClr val="050100"/>
              </a:solidFill>
            </a:ln>
          </p:spPr>
          <p:txBody>
            <a:bodyPr wrap="square" lIns="0" tIns="0" rIns="0" bIns="0" rtlCol="0"/>
            <a:lstStyle/>
            <a:p/>
          </p:txBody>
        </p:sp>
        <p:sp>
          <p:nvSpPr>
            <p:cNvPr id="1992" name="object 1992" descr=""/>
            <p:cNvSpPr/>
            <p:nvPr/>
          </p:nvSpPr>
          <p:spPr>
            <a:xfrm>
              <a:off x="5498037" y="9440215"/>
              <a:ext cx="2540" cy="4445"/>
            </a:xfrm>
            <a:custGeom>
              <a:avLst/>
              <a:gdLst/>
              <a:ahLst/>
              <a:cxnLst/>
              <a:rect l="l" t="t" r="r" b="b"/>
              <a:pathLst>
                <a:path w="2539" h="4445">
                  <a:moveTo>
                    <a:pt x="2298" y="3835"/>
                  </a:moveTo>
                  <a:lnTo>
                    <a:pt x="0" y="0"/>
                  </a:lnTo>
                </a:path>
              </a:pathLst>
            </a:custGeom>
            <a:ln w="6134">
              <a:solidFill>
                <a:srgbClr val="050100"/>
              </a:solidFill>
            </a:ln>
          </p:spPr>
          <p:txBody>
            <a:bodyPr wrap="square" lIns="0" tIns="0" rIns="0" bIns="0" rtlCol="0"/>
            <a:lstStyle/>
            <a:p/>
          </p:txBody>
        </p:sp>
        <p:sp>
          <p:nvSpPr>
            <p:cNvPr id="1993" name="object 1993" descr=""/>
            <p:cNvSpPr/>
            <p:nvPr/>
          </p:nvSpPr>
          <p:spPr>
            <a:xfrm>
              <a:off x="5500339" y="9444051"/>
              <a:ext cx="1270" cy="6350"/>
            </a:xfrm>
            <a:custGeom>
              <a:avLst/>
              <a:gdLst/>
              <a:ahLst/>
              <a:cxnLst/>
              <a:rect l="l" t="t" r="r" b="b"/>
              <a:pathLst>
                <a:path w="1270" h="6350">
                  <a:moveTo>
                    <a:pt x="1142" y="5753"/>
                  </a:moveTo>
                  <a:lnTo>
                    <a:pt x="0" y="0"/>
                  </a:lnTo>
                </a:path>
              </a:pathLst>
            </a:custGeom>
            <a:ln w="6134">
              <a:solidFill>
                <a:srgbClr val="050100"/>
              </a:solidFill>
            </a:ln>
          </p:spPr>
          <p:txBody>
            <a:bodyPr wrap="square" lIns="0" tIns="0" rIns="0" bIns="0" rtlCol="0"/>
            <a:lstStyle/>
            <a:p/>
          </p:txBody>
        </p:sp>
        <p:sp>
          <p:nvSpPr>
            <p:cNvPr id="1994" name="object 1994" descr=""/>
            <p:cNvSpPr/>
            <p:nvPr/>
          </p:nvSpPr>
          <p:spPr>
            <a:xfrm>
              <a:off x="5501482" y="9449803"/>
              <a:ext cx="0" cy="6985"/>
            </a:xfrm>
            <a:custGeom>
              <a:avLst/>
              <a:gdLst/>
              <a:ahLst/>
              <a:cxnLst/>
              <a:rect l="l" t="t" r="r" b="b"/>
              <a:pathLst>
                <a:path w="0" h="6984">
                  <a:moveTo>
                    <a:pt x="0" y="6388"/>
                  </a:moveTo>
                  <a:lnTo>
                    <a:pt x="0" y="0"/>
                  </a:lnTo>
                </a:path>
              </a:pathLst>
            </a:custGeom>
            <a:ln w="6134">
              <a:solidFill>
                <a:srgbClr val="050100"/>
              </a:solidFill>
            </a:ln>
          </p:spPr>
          <p:txBody>
            <a:bodyPr wrap="square" lIns="0" tIns="0" rIns="0" bIns="0" rtlCol="0"/>
            <a:lstStyle/>
            <a:p/>
          </p:txBody>
        </p:sp>
        <p:sp>
          <p:nvSpPr>
            <p:cNvPr id="1995" name="object 1995" descr=""/>
            <p:cNvSpPr/>
            <p:nvPr/>
          </p:nvSpPr>
          <p:spPr>
            <a:xfrm>
              <a:off x="5500335" y="9456194"/>
              <a:ext cx="1270" cy="6350"/>
            </a:xfrm>
            <a:custGeom>
              <a:avLst/>
              <a:gdLst/>
              <a:ahLst/>
              <a:cxnLst/>
              <a:rect l="l" t="t" r="r" b="b"/>
              <a:pathLst>
                <a:path w="1270" h="6350">
                  <a:moveTo>
                    <a:pt x="0" y="5740"/>
                  </a:moveTo>
                  <a:lnTo>
                    <a:pt x="1143" y="0"/>
                  </a:lnTo>
                </a:path>
              </a:pathLst>
            </a:custGeom>
            <a:ln w="6134">
              <a:solidFill>
                <a:srgbClr val="050100"/>
              </a:solidFill>
            </a:ln>
          </p:spPr>
          <p:txBody>
            <a:bodyPr wrap="square" lIns="0" tIns="0" rIns="0" bIns="0" rtlCol="0"/>
            <a:lstStyle/>
            <a:p/>
          </p:txBody>
        </p:sp>
        <p:sp>
          <p:nvSpPr>
            <p:cNvPr id="1996" name="object 1996" descr=""/>
            <p:cNvSpPr/>
            <p:nvPr/>
          </p:nvSpPr>
          <p:spPr>
            <a:xfrm>
              <a:off x="5498034" y="9461935"/>
              <a:ext cx="2540" cy="6350"/>
            </a:xfrm>
            <a:custGeom>
              <a:avLst/>
              <a:gdLst/>
              <a:ahLst/>
              <a:cxnLst/>
              <a:rect l="l" t="t" r="r" b="b"/>
              <a:pathLst>
                <a:path w="2539" h="6350">
                  <a:moveTo>
                    <a:pt x="0" y="5740"/>
                  </a:moveTo>
                  <a:lnTo>
                    <a:pt x="2298" y="0"/>
                  </a:lnTo>
                </a:path>
              </a:pathLst>
            </a:custGeom>
            <a:ln w="6134">
              <a:solidFill>
                <a:srgbClr val="050100"/>
              </a:solidFill>
            </a:ln>
          </p:spPr>
          <p:txBody>
            <a:bodyPr wrap="square" lIns="0" tIns="0" rIns="0" bIns="0" rtlCol="0"/>
            <a:lstStyle/>
            <a:p/>
          </p:txBody>
        </p:sp>
        <p:sp>
          <p:nvSpPr>
            <p:cNvPr id="1997" name="object 1997" descr=""/>
            <p:cNvSpPr/>
            <p:nvPr/>
          </p:nvSpPr>
          <p:spPr>
            <a:xfrm>
              <a:off x="5495734" y="9467681"/>
              <a:ext cx="2540" cy="2540"/>
            </a:xfrm>
            <a:custGeom>
              <a:avLst/>
              <a:gdLst/>
              <a:ahLst/>
              <a:cxnLst/>
              <a:rect l="l" t="t" r="r" b="b"/>
              <a:pathLst>
                <a:path w="2539" h="2540">
                  <a:moveTo>
                    <a:pt x="0" y="1917"/>
                  </a:moveTo>
                  <a:lnTo>
                    <a:pt x="2298" y="0"/>
                  </a:lnTo>
                </a:path>
              </a:pathLst>
            </a:custGeom>
            <a:ln w="6134">
              <a:solidFill>
                <a:srgbClr val="050100"/>
              </a:solidFill>
            </a:ln>
          </p:spPr>
          <p:txBody>
            <a:bodyPr wrap="square" lIns="0" tIns="0" rIns="0" bIns="0" rtlCol="0"/>
            <a:lstStyle/>
            <a:p/>
          </p:txBody>
        </p:sp>
        <p:sp>
          <p:nvSpPr>
            <p:cNvPr id="1998" name="object 1998" descr=""/>
            <p:cNvSpPr/>
            <p:nvPr/>
          </p:nvSpPr>
          <p:spPr>
            <a:xfrm>
              <a:off x="5490754" y="9469604"/>
              <a:ext cx="5080" cy="1905"/>
            </a:xfrm>
            <a:custGeom>
              <a:avLst/>
              <a:gdLst/>
              <a:ahLst/>
              <a:cxnLst/>
              <a:rect l="l" t="t" r="r" b="b"/>
              <a:pathLst>
                <a:path w="5079" h="1904">
                  <a:moveTo>
                    <a:pt x="0" y="1905"/>
                  </a:moveTo>
                  <a:lnTo>
                    <a:pt x="4978" y="0"/>
                  </a:lnTo>
                </a:path>
              </a:pathLst>
            </a:custGeom>
            <a:ln w="6134">
              <a:solidFill>
                <a:srgbClr val="050100"/>
              </a:solidFill>
            </a:ln>
          </p:spPr>
          <p:txBody>
            <a:bodyPr wrap="square" lIns="0" tIns="0" rIns="0" bIns="0" rtlCol="0"/>
            <a:lstStyle/>
            <a:p/>
          </p:txBody>
        </p:sp>
        <p:sp>
          <p:nvSpPr>
            <p:cNvPr id="1999" name="object 1999" descr=""/>
            <p:cNvSpPr/>
            <p:nvPr/>
          </p:nvSpPr>
          <p:spPr>
            <a:xfrm>
              <a:off x="5486160" y="9471509"/>
              <a:ext cx="5080" cy="0"/>
            </a:xfrm>
            <a:custGeom>
              <a:avLst/>
              <a:gdLst/>
              <a:ahLst/>
              <a:cxnLst/>
              <a:rect l="l" t="t" r="r" b="b"/>
              <a:pathLst>
                <a:path w="5079" h="0">
                  <a:moveTo>
                    <a:pt x="0" y="0"/>
                  </a:moveTo>
                  <a:lnTo>
                    <a:pt x="4597" y="0"/>
                  </a:lnTo>
                </a:path>
              </a:pathLst>
            </a:custGeom>
            <a:ln w="6134">
              <a:solidFill>
                <a:srgbClr val="050100"/>
              </a:solidFill>
            </a:ln>
          </p:spPr>
          <p:txBody>
            <a:bodyPr wrap="square" lIns="0" tIns="0" rIns="0" bIns="0" rtlCol="0"/>
            <a:lstStyle/>
            <a:p/>
          </p:txBody>
        </p:sp>
        <p:sp>
          <p:nvSpPr>
            <p:cNvPr id="2000" name="object 2000" descr=""/>
            <p:cNvSpPr/>
            <p:nvPr/>
          </p:nvSpPr>
          <p:spPr>
            <a:xfrm>
              <a:off x="5482712" y="9469599"/>
              <a:ext cx="3810" cy="1905"/>
            </a:xfrm>
            <a:custGeom>
              <a:avLst/>
              <a:gdLst/>
              <a:ahLst/>
              <a:cxnLst/>
              <a:rect l="l" t="t" r="r" b="b"/>
              <a:pathLst>
                <a:path w="3810" h="1904">
                  <a:moveTo>
                    <a:pt x="0" y="0"/>
                  </a:moveTo>
                  <a:lnTo>
                    <a:pt x="3441" y="1905"/>
                  </a:lnTo>
                </a:path>
              </a:pathLst>
            </a:custGeom>
            <a:ln w="6134">
              <a:solidFill>
                <a:srgbClr val="050100"/>
              </a:solidFill>
            </a:ln>
          </p:spPr>
          <p:txBody>
            <a:bodyPr wrap="square" lIns="0" tIns="0" rIns="0" bIns="0" rtlCol="0"/>
            <a:lstStyle/>
            <a:p/>
          </p:txBody>
        </p:sp>
        <p:sp>
          <p:nvSpPr>
            <p:cNvPr id="2001" name="object 2001" descr=""/>
            <p:cNvSpPr/>
            <p:nvPr/>
          </p:nvSpPr>
          <p:spPr>
            <a:xfrm>
              <a:off x="5478879" y="9465766"/>
              <a:ext cx="4445" cy="4445"/>
            </a:xfrm>
            <a:custGeom>
              <a:avLst/>
              <a:gdLst/>
              <a:ahLst/>
              <a:cxnLst/>
              <a:rect l="l" t="t" r="r" b="b"/>
              <a:pathLst>
                <a:path w="4445" h="4445">
                  <a:moveTo>
                    <a:pt x="0" y="0"/>
                  </a:moveTo>
                  <a:lnTo>
                    <a:pt x="3835" y="3835"/>
                  </a:lnTo>
                </a:path>
              </a:pathLst>
            </a:custGeom>
            <a:ln w="6134">
              <a:solidFill>
                <a:srgbClr val="050100"/>
              </a:solidFill>
            </a:ln>
          </p:spPr>
          <p:txBody>
            <a:bodyPr wrap="square" lIns="0" tIns="0" rIns="0" bIns="0" rtlCol="0"/>
            <a:lstStyle/>
            <a:p/>
          </p:txBody>
        </p:sp>
        <p:sp>
          <p:nvSpPr>
            <p:cNvPr id="2002" name="object 2002" descr=""/>
            <p:cNvSpPr/>
            <p:nvPr/>
          </p:nvSpPr>
          <p:spPr>
            <a:xfrm>
              <a:off x="5476579" y="9461934"/>
              <a:ext cx="2540" cy="4445"/>
            </a:xfrm>
            <a:custGeom>
              <a:avLst/>
              <a:gdLst/>
              <a:ahLst/>
              <a:cxnLst/>
              <a:rect l="l" t="t" r="r" b="b"/>
              <a:pathLst>
                <a:path w="2539" h="4445">
                  <a:moveTo>
                    <a:pt x="0" y="0"/>
                  </a:moveTo>
                  <a:lnTo>
                    <a:pt x="2298" y="3835"/>
                  </a:lnTo>
                </a:path>
              </a:pathLst>
            </a:custGeom>
            <a:ln w="6134">
              <a:solidFill>
                <a:srgbClr val="050100"/>
              </a:solidFill>
            </a:ln>
          </p:spPr>
          <p:txBody>
            <a:bodyPr wrap="square" lIns="0" tIns="0" rIns="0" bIns="0" rtlCol="0"/>
            <a:lstStyle/>
            <a:p/>
          </p:txBody>
        </p:sp>
        <p:sp>
          <p:nvSpPr>
            <p:cNvPr id="2003" name="object 2003" descr=""/>
            <p:cNvSpPr/>
            <p:nvPr/>
          </p:nvSpPr>
          <p:spPr>
            <a:xfrm>
              <a:off x="5475432" y="9458101"/>
              <a:ext cx="1270" cy="4445"/>
            </a:xfrm>
            <a:custGeom>
              <a:avLst/>
              <a:gdLst/>
              <a:ahLst/>
              <a:cxnLst/>
              <a:rect l="l" t="t" r="r" b="b"/>
              <a:pathLst>
                <a:path w="1270" h="4445">
                  <a:moveTo>
                    <a:pt x="0" y="0"/>
                  </a:moveTo>
                  <a:lnTo>
                    <a:pt x="1143" y="3835"/>
                  </a:lnTo>
                </a:path>
              </a:pathLst>
            </a:custGeom>
            <a:ln w="6134">
              <a:solidFill>
                <a:srgbClr val="050100"/>
              </a:solidFill>
            </a:ln>
          </p:spPr>
          <p:txBody>
            <a:bodyPr wrap="square" lIns="0" tIns="0" rIns="0" bIns="0" rtlCol="0"/>
            <a:lstStyle/>
            <a:p/>
          </p:txBody>
        </p:sp>
        <p:sp>
          <p:nvSpPr>
            <p:cNvPr id="2004" name="object 2004" descr=""/>
            <p:cNvSpPr/>
            <p:nvPr/>
          </p:nvSpPr>
          <p:spPr>
            <a:xfrm>
              <a:off x="5474284" y="9449804"/>
              <a:ext cx="1270" cy="8890"/>
            </a:xfrm>
            <a:custGeom>
              <a:avLst/>
              <a:gdLst/>
              <a:ahLst/>
              <a:cxnLst/>
              <a:rect l="l" t="t" r="r" b="b"/>
              <a:pathLst>
                <a:path w="1270" h="8890">
                  <a:moveTo>
                    <a:pt x="0" y="0"/>
                  </a:moveTo>
                  <a:lnTo>
                    <a:pt x="1143" y="8293"/>
                  </a:lnTo>
                </a:path>
              </a:pathLst>
            </a:custGeom>
            <a:ln w="6134">
              <a:solidFill>
                <a:srgbClr val="050100"/>
              </a:solidFill>
            </a:ln>
          </p:spPr>
          <p:txBody>
            <a:bodyPr wrap="square" lIns="0" tIns="0" rIns="0" bIns="0" rtlCol="0"/>
            <a:lstStyle/>
            <a:p/>
          </p:txBody>
        </p:sp>
        <p:sp>
          <p:nvSpPr>
            <p:cNvPr id="2005" name="object 2005" descr=""/>
            <p:cNvSpPr/>
            <p:nvPr/>
          </p:nvSpPr>
          <p:spPr>
            <a:xfrm>
              <a:off x="5474284" y="9438307"/>
              <a:ext cx="0" cy="12065"/>
            </a:xfrm>
            <a:custGeom>
              <a:avLst/>
              <a:gdLst/>
              <a:ahLst/>
              <a:cxnLst/>
              <a:rect l="l" t="t" r="r" b="b"/>
              <a:pathLst>
                <a:path w="0" h="12065">
                  <a:moveTo>
                    <a:pt x="0" y="0"/>
                  </a:moveTo>
                  <a:lnTo>
                    <a:pt x="0" y="11493"/>
                  </a:lnTo>
                </a:path>
              </a:pathLst>
            </a:custGeom>
            <a:ln w="6134">
              <a:solidFill>
                <a:srgbClr val="050100"/>
              </a:solidFill>
            </a:ln>
          </p:spPr>
          <p:txBody>
            <a:bodyPr wrap="square" lIns="0" tIns="0" rIns="0" bIns="0" rtlCol="0"/>
            <a:lstStyle/>
            <a:p/>
          </p:txBody>
        </p:sp>
        <p:sp>
          <p:nvSpPr>
            <p:cNvPr id="2006" name="object 2006" descr=""/>
            <p:cNvSpPr/>
            <p:nvPr/>
          </p:nvSpPr>
          <p:spPr>
            <a:xfrm>
              <a:off x="5474280" y="9426177"/>
              <a:ext cx="2540" cy="12700"/>
            </a:xfrm>
            <a:custGeom>
              <a:avLst/>
              <a:gdLst/>
              <a:ahLst/>
              <a:cxnLst/>
              <a:rect l="l" t="t" r="r" b="b"/>
              <a:pathLst>
                <a:path w="2539" h="12700">
                  <a:moveTo>
                    <a:pt x="2298" y="0"/>
                  </a:moveTo>
                  <a:lnTo>
                    <a:pt x="0" y="12128"/>
                  </a:lnTo>
                </a:path>
              </a:pathLst>
            </a:custGeom>
            <a:ln w="6134">
              <a:solidFill>
                <a:srgbClr val="050100"/>
              </a:solidFill>
            </a:ln>
          </p:spPr>
          <p:txBody>
            <a:bodyPr wrap="square" lIns="0" tIns="0" rIns="0" bIns="0" rtlCol="0"/>
            <a:lstStyle/>
            <a:p/>
          </p:txBody>
        </p:sp>
        <p:sp>
          <p:nvSpPr>
            <p:cNvPr id="2007" name="object 2007" descr=""/>
            <p:cNvSpPr/>
            <p:nvPr/>
          </p:nvSpPr>
          <p:spPr>
            <a:xfrm>
              <a:off x="5476580" y="9420436"/>
              <a:ext cx="2540" cy="6350"/>
            </a:xfrm>
            <a:custGeom>
              <a:avLst/>
              <a:gdLst/>
              <a:ahLst/>
              <a:cxnLst/>
              <a:rect l="l" t="t" r="r" b="b"/>
              <a:pathLst>
                <a:path w="2539" h="6350">
                  <a:moveTo>
                    <a:pt x="2298" y="0"/>
                  </a:moveTo>
                  <a:lnTo>
                    <a:pt x="0" y="5740"/>
                  </a:lnTo>
                </a:path>
              </a:pathLst>
            </a:custGeom>
            <a:ln w="6134">
              <a:solidFill>
                <a:srgbClr val="050100"/>
              </a:solidFill>
            </a:ln>
          </p:spPr>
          <p:txBody>
            <a:bodyPr wrap="square" lIns="0" tIns="0" rIns="0" bIns="0" rtlCol="0"/>
            <a:lstStyle/>
            <a:p/>
          </p:txBody>
        </p:sp>
        <p:sp>
          <p:nvSpPr>
            <p:cNvPr id="2008" name="object 2008" descr=""/>
            <p:cNvSpPr/>
            <p:nvPr/>
          </p:nvSpPr>
          <p:spPr>
            <a:xfrm>
              <a:off x="5478876" y="9416603"/>
              <a:ext cx="4445" cy="4445"/>
            </a:xfrm>
            <a:custGeom>
              <a:avLst/>
              <a:gdLst/>
              <a:ahLst/>
              <a:cxnLst/>
              <a:rect l="l" t="t" r="r" b="b"/>
              <a:pathLst>
                <a:path w="4445" h="4445">
                  <a:moveTo>
                    <a:pt x="3835" y="0"/>
                  </a:moveTo>
                  <a:lnTo>
                    <a:pt x="0" y="3835"/>
                  </a:lnTo>
                </a:path>
              </a:pathLst>
            </a:custGeom>
            <a:ln w="6134">
              <a:solidFill>
                <a:srgbClr val="050100"/>
              </a:solidFill>
            </a:ln>
          </p:spPr>
          <p:txBody>
            <a:bodyPr wrap="square" lIns="0" tIns="0" rIns="0" bIns="0" rtlCol="0"/>
            <a:lstStyle/>
            <a:p/>
          </p:txBody>
        </p:sp>
        <p:sp>
          <p:nvSpPr>
            <p:cNvPr id="2009" name="object 2009" descr=""/>
            <p:cNvSpPr/>
            <p:nvPr/>
          </p:nvSpPr>
          <p:spPr>
            <a:xfrm>
              <a:off x="5482709" y="9414048"/>
              <a:ext cx="5080" cy="3175"/>
            </a:xfrm>
            <a:custGeom>
              <a:avLst/>
              <a:gdLst/>
              <a:ahLst/>
              <a:cxnLst/>
              <a:rect l="l" t="t" r="r" b="b"/>
              <a:pathLst>
                <a:path w="5079" h="3175">
                  <a:moveTo>
                    <a:pt x="4597" y="0"/>
                  </a:moveTo>
                  <a:lnTo>
                    <a:pt x="0" y="2552"/>
                  </a:lnTo>
                </a:path>
              </a:pathLst>
            </a:custGeom>
            <a:ln w="6134">
              <a:solidFill>
                <a:srgbClr val="050100"/>
              </a:solidFill>
            </a:ln>
          </p:spPr>
          <p:txBody>
            <a:bodyPr wrap="square" lIns="0" tIns="0" rIns="0" bIns="0" rtlCol="0"/>
            <a:lstStyle/>
            <a:p/>
          </p:txBody>
        </p:sp>
        <p:sp>
          <p:nvSpPr>
            <p:cNvPr id="2010" name="object 2010" descr=""/>
            <p:cNvSpPr/>
            <p:nvPr/>
          </p:nvSpPr>
          <p:spPr>
            <a:xfrm>
              <a:off x="5487313" y="9414048"/>
              <a:ext cx="3810" cy="0"/>
            </a:xfrm>
            <a:custGeom>
              <a:avLst/>
              <a:gdLst/>
              <a:ahLst/>
              <a:cxnLst/>
              <a:rect l="l" t="t" r="r" b="b"/>
              <a:pathLst>
                <a:path w="3810" h="0">
                  <a:moveTo>
                    <a:pt x="3441" y="0"/>
                  </a:moveTo>
                  <a:lnTo>
                    <a:pt x="0" y="0"/>
                  </a:lnTo>
                </a:path>
              </a:pathLst>
            </a:custGeom>
            <a:ln w="6134">
              <a:solidFill>
                <a:srgbClr val="050100"/>
              </a:solidFill>
            </a:ln>
          </p:spPr>
          <p:txBody>
            <a:bodyPr wrap="square" lIns="0" tIns="0" rIns="0" bIns="0" rtlCol="0"/>
            <a:lstStyle/>
            <a:p/>
          </p:txBody>
        </p:sp>
        <p:sp>
          <p:nvSpPr>
            <p:cNvPr id="2011" name="object 2011" descr=""/>
            <p:cNvSpPr/>
            <p:nvPr/>
          </p:nvSpPr>
          <p:spPr>
            <a:xfrm>
              <a:off x="5490756" y="9414050"/>
              <a:ext cx="5080" cy="3175"/>
            </a:xfrm>
            <a:custGeom>
              <a:avLst/>
              <a:gdLst/>
              <a:ahLst/>
              <a:cxnLst/>
              <a:rect l="l" t="t" r="r" b="b"/>
              <a:pathLst>
                <a:path w="5079" h="3175">
                  <a:moveTo>
                    <a:pt x="4978" y="2552"/>
                  </a:moveTo>
                  <a:lnTo>
                    <a:pt x="0" y="0"/>
                  </a:lnTo>
                </a:path>
              </a:pathLst>
            </a:custGeom>
            <a:ln w="6134">
              <a:solidFill>
                <a:srgbClr val="050100"/>
              </a:solidFill>
            </a:ln>
          </p:spPr>
          <p:txBody>
            <a:bodyPr wrap="square" lIns="0" tIns="0" rIns="0" bIns="0" rtlCol="0"/>
            <a:lstStyle/>
            <a:p/>
          </p:txBody>
        </p:sp>
        <p:sp>
          <p:nvSpPr>
            <p:cNvPr id="2012" name="object 2012" descr=""/>
            <p:cNvSpPr/>
            <p:nvPr/>
          </p:nvSpPr>
          <p:spPr>
            <a:xfrm>
              <a:off x="5495740" y="9416600"/>
              <a:ext cx="3810" cy="4445"/>
            </a:xfrm>
            <a:custGeom>
              <a:avLst/>
              <a:gdLst/>
              <a:ahLst/>
              <a:cxnLst/>
              <a:rect l="l" t="t" r="r" b="b"/>
              <a:pathLst>
                <a:path w="3810" h="4445">
                  <a:moveTo>
                    <a:pt x="3441" y="3835"/>
                  </a:moveTo>
                  <a:lnTo>
                    <a:pt x="0" y="0"/>
                  </a:lnTo>
                </a:path>
              </a:pathLst>
            </a:custGeom>
            <a:ln w="6134">
              <a:solidFill>
                <a:srgbClr val="050100"/>
              </a:solidFill>
            </a:ln>
          </p:spPr>
          <p:txBody>
            <a:bodyPr wrap="square" lIns="0" tIns="0" rIns="0" bIns="0" rtlCol="0"/>
            <a:lstStyle/>
            <a:p/>
          </p:txBody>
        </p:sp>
        <p:sp>
          <p:nvSpPr>
            <p:cNvPr id="2013" name="object 2013" descr=""/>
            <p:cNvSpPr/>
            <p:nvPr/>
          </p:nvSpPr>
          <p:spPr>
            <a:xfrm>
              <a:off x="5499184" y="9420437"/>
              <a:ext cx="2540" cy="6350"/>
            </a:xfrm>
            <a:custGeom>
              <a:avLst/>
              <a:gdLst/>
              <a:ahLst/>
              <a:cxnLst/>
              <a:rect l="l" t="t" r="r" b="b"/>
              <a:pathLst>
                <a:path w="2539" h="6350">
                  <a:moveTo>
                    <a:pt x="2298" y="5740"/>
                  </a:moveTo>
                  <a:lnTo>
                    <a:pt x="0" y="0"/>
                  </a:lnTo>
                </a:path>
              </a:pathLst>
            </a:custGeom>
            <a:ln w="6134">
              <a:solidFill>
                <a:srgbClr val="050100"/>
              </a:solidFill>
            </a:ln>
          </p:spPr>
          <p:txBody>
            <a:bodyPr wrap="square" lIns="0" tIns="0" rIns="0" bIns="0" rtlCol="0"/>
            <a:lstStyle/>
            <a:p/>
          </p:txBody>
        </p:sp>
        <p:sp>
          <p:nvSpPr>
            <p:cNvPr id="2014" name="object 2014" descr=""/>
            <p:cNvSpPr/>
            <p:nvPr/>
          </p:nvSpPr>
          <p:spPr>
            <a:xfrm>
              <a:off x="5541294" y="8784580"/>
              <a:ext cx="27305" cy="0"/>
            </a:xfrm>
            <a:custGeom>
              <a:avLst/>
              <a:gdLst/>
              <a:ahLst/>
              <a:cxnLst/>
              <a:rect l="l" t="t" r="r" b="b"/>
              <a:pathLst>
                <a:path w="27304" h="0">
                  <a:moveTo>
                    <a:pt x="0" y="0"/>
                  </a:moveTo>
                  <a:lnTo>
                    <a:pt x="27203" y="0"/>
                  </a:lnTo>
                </a:path>
              </a:pathLst>
            </a:custGeom>
            <a:ln w="6134">
              <a:solidFill>
                <a:srgbClr val="050100"/>
              </a:solidFill>
            </a:ln>
          </p:spPr>
          <p:txBody>
            <a:bodyPr wrap="square" lIns="0" tIns="0" rIns="0" bIns="0" rtlCol="0"/>
            <a:lstStyle/>
            <a:p/>
          </p:txBody>
        </p:sp>
        <p:sp>
          <p:nvSpPr>
            <p:cNvPr id="2015" name="object 2015" descr=""/>
            <p:cNvSpPr/>
            <p:nvPr/>
          </p:nvSpPr>
          <p:spPr>
            <a:xfrm>
              <a:off x="5541292" y="8778837"/>
              <a:ext cx="1270" cy="6350"/>
            </a:xfrm>
            <a:custGeom>
              <a:avLst/>
              <a:gdLst/>
              <a:ahLst/>
              <a:cxnLst/>
              <a:rect l="l" t="t" r="r" b="b"/>
              <a:pathLst>
                <a:path w="1270" h="6350">
                  <a:moveTo>
                    <a:pt x="1155" y="0"/>
                  </a:moveTo>
                  <a:lnTo>
                    <a:pt x="0" y="5740"/>
                  </a:lnTo>
                </a:path>
              </a:pathLst>
            </a:custGeom>
            <a:ln w="6134">
              <a:solidFill>
                <a:srgbClr val="050100"/>
              </a:solidFill>
            </a:ln>
          </p:spPr>
          <p:txBody>
            <a:bodyPr wrap="square" lIns="0" tIns="0" rIns="0" bIns="0" rtlCol="0"/>
            <a:lstStyle/>
            <a:p/>
          </p:txBody>
        </p:sp>
        <p:sp>
          <p:nvSpPr>
            <p:cNvPr id="2016" name="object 2016" descr=""/>
            <p:cNvSpPr/>
            <p:nvPr/>
          </p:nvSpPr>
          <p:spPr>
            <a:xfrm>
              <a:off x="5542443" y="8773095"/>
              <a:ext cx="2540" cy="6350"/>
            </a:xfrm>
            <a:custGeom>
              <a:avLst/>
              <a:gdLst/>
              <a:ahLst/>
              <a:cxnLst/>
              <a:rect l="l" t="t" r="r" b="b"/>
              <a:pathLst>
                <a:path w="2539" h="6350">
                  <a:moveTo>
                    <a:pt x="2298" y="0"/>
                  </a:moveTo>
                  <a:lnTo>
                    <a:pt x="0" y="5740"/>
                  </a:lnTo>
                </a:path>
              </a:pathLst>
            </a:custGeom>
            <a:ln w="6134">
              <a:solidFill>
                <a:srgbClr val="050100"/>
              </a:solidFill>
            </a:ln>
          </p:spPr>
          <p:txBody>
            <a:bodyPr wrap="square" lIns="0" tIns="0" rIns="0" bIns="0" rtlCol="0"/>
            <a:lstStyle/>
            <a:p/>
          </p:txBody>
        </p:sp>
        <p:sp>
          <p:nvSpPr>
            <p:cNvPr id="2017" name="object 2017" descr=""/>
            <p:cNvSpPr/>
            <p:nvPr/>
          </p:nvSpPr>
          <p:spPr>
            <a:xfrm>
              <a:off x="5544738" y="8766708"/>
              <a:ext cx="4445" cy="6985"/>
            </a:xfrm>
            <a:custGeom>
              <a:avLst/>
              <a:gdLst/>
              <a:ahLst/>
              <a:cxnLst/>
              <a:rect l="l" t="t" r="r" b="b"/>
              <a:pathLst>
                <a:path w="4445" h="6984">
                  <a:moveTo>
                    <a:pt x="3835" y="0"/>
                  </a:moveTo>
                  <a:lnTo>
                    <a:pt x="0" y="6388"/>
                  </a:lnTo>
                </a:path>
              </a:pathLst>
            </a:custGeom>
            <a:ln w="6134">
              <a:solidFill>
                <a:srgbClr val="050100"/>
              </a:solidFill>
            </a:ln>
          </p:spPr>
          <p:txBody>
            <a:bodyPr wrap="square" lIns="0" tIns="0" rIns="0" bIns="0" rtlCol="0"/>
            <a:lstStyle/>
            <a:p/>
          </p:txBody>
        </p:sp>
        <p:sp>
          <p:nvSpPr>
            <p:cNvPr id="2018" name="object 2018" descr=""/>
            <p:cNvSpPr/>
            <p:nvPr/>
          </p:nvSpPr>
          <p:spPr>
            <a:xfrm>
              <a:off x="5548571" y="8760953"/>
              <a:ext cx="5080" cy="6350"/>
            </a:xfrm>
            <a:custGeom>
              <a:avLst/>
              <a:gdLst/>
              <a:ahLst/>
              <a:cxnLst/>
              <a:rect l="l" t="t" r="r" b="b"/>
              <a:pathLst>
                <a:path w="5079" h="6350">
                  <a:moveTo>
                    <a:pt x="4597" y="0"/>
                  </a:moveTo>
                  <a:lnTo>
                    <a:pt x="0" y="5753"/>
                  </a:lnTo>
                </a:path>
              </a:pathLst>
            </a:custGeom>
            <a:ln w="6134">
              <a:solidFill>
                <a:srgbClr val="050100"/>
              </a:solidFill>
            </a:ln>
          </p:spPr>
          <p:txBody>
            <a:bodyPr wrap="square" lIns="0" tIns="0" rIns="0" bIns="0" rtlCol="0"/>
            <a:lstStyle/>
            <a:p/>
          </p:txBody>
        </p:sp>
        <p:sp>
          <p:nvSpPr>
            <p:cNvPr id="2019" name="object 2019" descr=""/>
            <p:cNvSpPr/>
            <p:nvPr/>
          </p:nvSpPr>
          <p:spPr>
            <a:xfrm>
              <a:off x="5553170" y="8753301"/>
              <a:ext cx="12065" cy="8255"/>
            </a:xfrm>
            <a:custGeom>
              <a:avLst/>
              <a:gdLst/>
              <a:ahLst/>
              <a:cxnLst/>
              <a:rect l="l" t="t" r="r" b="b"/>
              <a:pathLst>
                <a:path w="12064" h="8254">
                  <a:moveTo>
                    <a:pt x="11874" y="0"/>
                  </a:moveTo>
                  <a:lnTo>
                    <a:pt x="0" y="7658"/>
                  </a:lnTo>
                </a:path>
              </a:pathLst>
            </a:custGeom>
            <a:ln w="6134">
              <a:solidFill>
                <a:srgbClr val="050100"/>
              </a:solidFill>
            </a:ln>
          </p:spPr>
          <p:txBody>
            <a:bodyPr wrap="square" lIns="0" tIns="0" rIns="0" bIns="0" rtlCol="0"/>
            <a:lstStyle/>
            <a:p/>
          </p:txBody>
        </p:sp>
        <p:sp>
          <p:nvSpPr>
            <p:cNvPr id="2020" name="object 2020" descr=""/>
            <p:cNvSpPr/>
            <p:nvPr/>
          </p:nvSpPr>
          <p:spPr>
            <a:xfrm>
              <a:off x="5565047" y="8749468"/>
              <a:ext cx="2540" cy="4445"/>
            </a:xfrm>
            <a:custGeom>
              <a:avLst/>
              <a:gdLst/>
              <a:ahLst/>
              <a:cxnLst/>
              <a:rect l="l" t="t" r="r" b="b"/>
              <a:pathLst>
                <a:path w="2539" h="4445">
                  <a:moveTo>
                    <a:pt x="2298" y="0"/>
                  </a:moveTo>
                  <a:lnTo>
                    <a:pt x="0" y="3835"/>
                  </a:lnTo>
                </a:path>
              </a:pathLst>
            </a:custGeom>
            <a:ln w="6134">
              <a:solidFill>
                <a:srgbClr val="050100"/>
              </a:solidFill>
            </a:ln>
          </p:spPr>
          <p:txBody>
            <a:bodyPr wrap="square" lIns="0" tIns="0" rIns="0" bIns="0" rtlCol="0"/>
            <a:lstStyle/>
            <a:p/>
          </p:txBody>
        </p:sp>
        <p:sp>
          <p:nvSpPr>
            <p:cNvPr id="2021" name="object 2021" descr=""/>
            <p:cNvSpPr/>
            <p:nvPr/>
          </p:nvSpPr>
          <p:spPr>
            <a:xfrm>
              <a:off x="5567343" y="8744991"/>
              <a:ext cx="1270" cy="5080"/>
            </a:xfrm>
            <a:custGeom>
              <a:avLst/>
              <a:gdLst/>
              <a:ahLst/>
              <a:cxnLst/>
              <a:rect l="l" t="t" r="r" b="b"/>
              <a:pathLst>
                <a:path w="1270" h="5079">
                  <a:moveTo>
                    <a:pt x="1155" y="0"/>
                  </a:moveTo>
                  <a:lnTo>
                    <a:pt x="0" y="4483"/>
                  </a:lnTo>
                </a:path>
              </a:pathLst>
            </a:custGeom>
            <a:ln w="6134">
              <a:solidFill>
                <a:srgbClr val="050100"/>
              </a:solidFill>
            </a:ln>
          </p:spPr>
          <p:txBody>
            <a:bodyPr wrap="square" lIns="0" tIns="0" rIns="0" bIns="0" rtlCol="0"/>
            <a:lstStyle/>
            <a:p/>
          </p:txBody>
        </p:sp>
        <p:sp>
          <p:nvSpPr>
            <p:cNvPr id="2022" name="object 2022" descr=""/>
            <p:cNvSpPr/>
            <p:nvPr/>
          </p:nvSpPr>
          <p:spPr>
            <a:xfrm>
              <a:off x="5568499" y="8739249"/>
              <a:ext cx="0" cy="6350"/>
            </a:xfrm>
            <a:custGeom>
              <a:avLst/>
              <a:gdLst/>
              <a:ahLst/>
              <a:cxnLst/>
              <a:rect l="l" t="t" r="r" b="b"/>
              <a:pathLst>
                <a:path w="0" h="6350">
                  <a:moveTo>
                    <a:pt x="0" y="0"/>
                  </a:moveTo>
                  <a:lnTo>
                    <a:pt x="0" y="5740"/>
                  </a:lnTo>
                </a:path>
              </a:pathLst>
            </a:custGeom>
            <a:ln w="6134">
              <a:solidFill>
                <a:srgbClr val="050100"/>
              </a:solidFill>
            </a:ln>
          </p:spPr>
          <p:txBody>
            <a:bodyPr wrap="square" lIns="0" tIns="0" rIns="0" bIns="0" rtlCol="0"/>
            <a:lstStyle/>
            <a:p/>
          </p:txBody>
        </p:sp>
        <p:sp>
          <p:nvSpPr>
            <p:cNvPr id="2023" name="object 2023" descr=""/>
            <p:cNvSpPr/>
            <p:nvPr/>
          </p:nvSpPr>
          <p:spPr>
            <a:xfrm>
              <a:off x="5566198" y="8733507"/>
              <a:ext cx="2540" cy="6350"/>
            </a:xfrm>
            <a:custGeom>
              <a:avLst/>
              <a:gdLst/>
              <a:ahLst/>
              <a:cxnLst/>
              <a:rect l="l" t="t" r="r" b="b"/>
              <a:pathLst>
                <a:path w="2539" h="6350">
                  <a:moveTo>
                    <a:pt x="0" y="0"/>
                  </a:moveTo>
                  <a:lnTo>
                    <a:pt x="2298" y="5740"/>
                  </a:lnTo>
                </a:path>
              </a:pathLst>
            </a:custGeom>
            <a:ln w="6134">
              <a:solidFill>
                <a:srgbClr val="050100"/>
              </a:solidFill>
            </a:ln>
          </p:spPr>
          <p:txBody>
            <a:bodyPr wrap="square" lIns="0" tIns="0" rIns="0" bIns="0" rtlCol="0"/>
            <a:lstStyle/>
            <a:p/>
          </p:txBody>
        </p:sp>
        <p:sp>
          <p:nvSpPr>
            <p:cNvPr id="2024" name="object 2024" descr=""/>
            <p:cNvSpPr/>
            <p:nvPr/>
          </p:nvSpPr>
          <p:spPr>
            <a:xfrm>
              <a:off x="5562749" y="8729675"/>
              <a:ext cx="3810" cy="4445"/>
            </a:xfrm>
            <a:custGeom>
              <a:avLst/>
              <a:gdLst/>
              <a:ahLst/>
              <a:cxnLst/>
              <a:rect l="l" t="t" r="r" b="b"/>
              <a:pathLst>
                <a:path w="3810" h="4445">
                  <a:moveTo>
                    <a:pt x="0" y="0"/>
                  </a:moveTo>
                  <a:lnTo>
                    <a:pt x="3441" y="3835"/>
                  </a:lnTo>
                </a:path>
              </a:pathLst>
            </a:custGeom>
            <a:ln w="6134">
              <a:solidFill>
                <a:srgbClr val="050100"/>
              </a:solidFill>
            </a:ln>
          </p:spPr>
          <p:txBody>
            <a:bodyPr wrap="square" lIns="0" tIns="0" rIns="0" bIns="0" rtlCol="0"/>
            <a:lstStyle/>
            <a:p/>
          </p:txBody>
        </p:sp>
        <p:sp>
          <p:nvSpPr>
            <p:cNvPr id="2025" name="object 2025" descr=""/>
            <p:cNvSpPr/>
            <p:nvPr/>
          </p:nvSpPr>
          <p:spPr>
            <a:xfrm>
              <a:off x="5557771" y="8727120"/>
              <a:ext cx="5080" cy="3175"/>
            </a:xfrm>
            <a:custGeom>
              <a:avLst/>
              <a:gdLst/>
              <a:ahLst/>
              <a:cxnLst/>
              <a:rect l="l" t="t" r="r" b="b"/>
              <a:pathLst>
                <a:path w="5079" h="3175">
                  <a:moveTo>
                    <a:pt x="0" y="0"/>
                  </a:moveTo>
                  <a:lnTo>
                    <a:pt x="4978" y="2552"/>
                  </a:lnTo>
                </a:path>
              </a:pathLst>
            </a:custGeom>
            <a:ln w="6134">
              <a:solidFill>
                <a:srgbClr val="050100"/>
              </a:solidFill>
            </a:ln>
          </p:spPr>
          <p:txBody>
            <a:bodyPr wrap="square" lIns="0" tIns="0" rIns="0" bIns="0" rtlCol="0"/>
            <a:lstStyle/>
            <a:p/>
          </p:txBody>
        </p:sp>
        <p:sp>
          <p:nvSpPr>
            <p:cNvPr id="2026" name="object 2026" descr=""/>
            <p:cNvSpPr/>
            <p:nvPr/>
          </p:nvSpPr>
          <p:spPr>
            <a:xfrm>
              <a:off x="5553169" y="8727120"/>
              <a:ext cx="5080" cy="0"/>
            </a:xfrm>
            <a:custGeom>
              <a:avLst/>
              <a:gdLst/>
              <a:ahLst/>
              <a:cxnLst/>
              <a:rect l="l" t="t" r="r" b="b"/>
              <a:pathLst>
                <a:path w="5079" h="0">
                  <a:moveTo>
                    <a:pt x="0" y="0"/>
                  </a:moveTo>
                  <a:lnTo>
                    <a:pt x="4597" y="0"/>
                  </a:lnTo>
                </a:path>
              </a:pathLst>
            </a:custGeom>
            <a:ln w="6134">
              <a:solidFill>
                <a:srgbClr val="050100"/>
              </a:solidFill>
            </a:ln>
          </p:spPr>
          <p:txBody>
            <a:bodyPr wrap="square" lIns="0" tIns="0" rIns="0" bIns="0" rtlCol="0"/>
            <a:lstStyle/>
            <a:p/>
          </p:txBody>
        </p:sp>
        <p:sp>
          <p:nvSpPr>
            <p:cNvPr id="2027" name="object 2027" descr=""/>
            <p:cNvSpPr/>
            <p:nvPr/>
          </p:nvSpPr>
          <p:spPr>
            <a:xfrm>
              <a:off x="5548574" y="8727122"/>
              <a:ext cx="5080" cy="3175"/>
            </a:xfrm>
            <a:custGeom>
              <a:avLst/>
              <a:gdLst/>
              <a:ahLst/>
              <a:cxnLst/>
              <a:rect l="l" t="t" r="r" b="b"/>
              <a:pathLst>
                <a:path w="5079" h="3175">
                  <a:moveTo>
                    <a:pt x="0" y="2552"/>
                  </a:moveTo>
                  <a:lnTo>
                    <a:pt x="4597" y="0"/>
                  </a:lnTo>
                </a:path>
              </a:pathLst>
            </a:custGeom>
            <a:ln w="6134">
              <a:solidFill>
                <a:srgbClr val="050100"/>
              </a:solidFill>
            </a:ln>
          </p:spPr>
          <p:txBody>
            <a:bodyPr wrap="square" lIns="0" tIns="0" rIns="0" bIns="0" rtlCol="0"/>
            <a:lstStyle/>
            <a:p/>
          </p:txBody>
        </p:sp>
        <p:sp>
          <p:nvSpPr>
            <p:cNvPr id="2028" name="object 2028" descr=""/>
            <p:cNvSpPr/>
            <p:nvPr/>
          </p:nvSpPr>
          <p:spPr>
            <a:xfrm>
              <a:off x="5544742" y="8729671"/>
              <a:ext cx="4445" cy="4445"/>
            </a:xfrm>
            <a:custGeom>
              <a:avLst/>
              <a:gdLst/>
              <a:ahLst/>
              <a:cxnLst/>
              <a:rect l="l" t="t" r="r" b="b"/>
              <a:pathLst>
                <a:path w="4445" h="4445">
                  <a:moveTo>
                    <a:pt x="0" y="3835"/>
                  </a:moveTo>
                  <a:lnTo>
                    <a:pt x="3835" y="0"/>
                  </a:lnTo>
                </a:path>
              </a:pathLst>
            </a:custGeom>
            <a:ln w="6134">
              <a:solidFill>
                <a:srgbClr val="050100"/>
              </a:solidFill>
            </a:ln>
          </p:spPr>
          <p:txBody>
            <a:bodyPr wrap="square" lIns="0" tIns="0" rIns="0" bIns="0" rtlCol="0"/>
            <a:lstStyle/>
            <a:p/>
          </p:txBody>
        </p:sp>
        <p:sp>
          <p:nvSpPr>
            <p:cNvPr id="2029" name="object 2029" descr=""/>
            <p:cNvSpPr/>
            <p:nvPr/>
          </p:nvSpPr>
          <p:spPr>
            <a:xfrm>
              <a:off x="5542447" y="8733504"/>
              <a:ext cx="2540" cy="4445"/>
            </a:xfrm>
            <a:custGeom>
              <a:avLst/>
              <a:gdLst/>
              <a:ahLst/>
              <a:cxnLst/>
              <a:rect l="l" t="t" r="r" b="b"/>
              <a:pathLst>
                <a:path w="2539" h="4445">
                  <a:moveTo>
                    <a:pt x="0" y="3835"/>
                  </a:moveTo>
                  <a:lnTo>
                    <a:pt x="2298" y="0"/>
                  </a:lnTo>
                </a:path>
              </a:pathLst>
            </a:custGeom>
            <a:ln w="6134">
              <a:solidFill>
                <a:srgbClr val="050100"/>
              </a:solidFill>
            </a:ln>
          </p:spPr>
          <p:txBody>
            <a:bodyPr wrap="square" lIns="0" tIns="0" rIns="0" bIns="0" rtlCol="0"/>
            <a:lstStyle/>
            <a:p/>
          </p:txBody>
        </p:sp>
        <p:sp>
          <p:nvSpPr>
            <p:cNvPr id="2030" name="object 2030" descr=""/>
            <p:cNvSpPr/>
            <p:nvPr/>
          </p:nvSpPr>
          <p:spPr>
            <a:xfrm>
              <a:off x="5541294" y="8737336"/>
              <a:ext cx="1270" cy="4445"/>
            </a:xfrm>
            <a:custGeom>
              <a:avLst/>
              <a:gdLst/>
              <a:ahLst/>
              <a:cxnLst/>
              <a:rect l="l" t="t" r="r" b="b"/>
              <a:pathLst>
                <a:path w="1270" h="4445">
                  <a:moveTo>
                    <a:pt x="0" y="3822"/>
                  </a:moveTo>
                  <a:lnTo>
                    <a:pt x="1155" y="0"/>
                  </a:lnTo>
                </a:path>
              </a:pathLst>
            </a:custGeom>
            <a:ln w="6134">
              <a:solidFill>
                <a:srgbClr val="050100"/>
              </a:solidFill>
            </a:ln>
          </p:spPr>
          <p:txBody>
            <a:bodyPr wrap="square" lIns="0" tIns="0" rIns="0" bIns="0" rtlCol="0"/>
            <a:lstStyle/>
            <a:p/>
          </p:txBody>
        </p:sp>
        <p:sp>
          <p:nvSpPr>
            <p:cNvPr id="2031" name="object 2031" descr=""/>
            <p:cNvSpPr/>
            <p:nvPr/>
          </p:nvSpPr>
          <p:spPr>
            <a:xfrm>
              <a:off x="5518387" y="8776915"/>
              <a:ext cx="0" cy="6985"/>
            </a:xfrm>
            <a:custGeom>
              <a:avLst/>
              <a:gdLst/>
              <a:ahLst/>
              <a:cxnLst/>
              <a:rect l="l" t="t" r="r" b="b"/>
              <a:pathLst>
                <a:path w="0" h="6984">
                  <a:moveTo>
                    <a:pt x="0" y="0"/>
                  </a:moveTo>
                  <a:lnTo>
                    <a:pt x="0" y="6388"/>
                  </a:lnTo>
                </a:path>
              </a:pathLst>
            </a:custGeom>
            <a:ln w="6134">
              <a:solidFill>
                <a:srgbClr val="050100"/>
              </a:solidFill>
            </a:ln>
          </p:spPr>
          <p:txBody>
            <a:bodyPr wrap="square" lIns="0" tIns="0" rIns="0" bIns="0" rtlCol="0"/>
            <a:lstStyle/>
            <a:p/>
          </p:txBody>
        </p:sp>
        <p:sp>
          <p:nvSpPr>
            <p:cNvPr id="2032" name="object 2032" descr=""/>
            <p:cNvSpPr/>
            <p:nvPr/>
          </p:nvSpPr>
          <p:spPr>
            <a:xfrm>
              <a:off x="5517618" y="8775650"/>
              <a:ext cx="0" cy="9525"/>
            </a:xfrm>
            <a:custGeom>
              <a:avLst/>
              <a:gdLst/>
              <a:ahLst/>
              <a:cxnLst/>
              <a:rect l="l" t="t" r="r" b="b"/>
              <a:pathLst>
                <a:path w="0" h="9525">
                  <a:moveTo>
                    <a:pt x="0" y="0"/>
                  </a:moveTo>
                  <a:lnTo>
                    <a:pt x="0" y="8928"/>
                  </a:lnTo>
                </a:path>
              </a:pathLst>
            </a:custGeom>
            <a:ln w="6134">
              <a:solidFill>
                <a:srgbClr val="050100"/>
              </a:solidFill>
            </a:ln>
          </p:spPr>
          <p:txBody>
            <a:bodyPr wrap="square" lIns="0" tIns="0" rIns="0" bIns="0" rtlCol="0"/>
            <a:lstStyle/>
            <a:p/>
          </p:txBody>
        </p:sp>
        <p:sp>
          <p:nvSpPr>
            <p:cNvPr id="2033" name="object 2033" descr=""/>
            <p:cNvSpPr/>
            <p:nvPr/>
          </p:nvSpPr>
          <p:spPr>
            <a:xfrm>
              <a:off x="5516855" y="8775650"/>
              <a:ext cx="0" cy="9525"/>
            </a:xfrm>
            <a:custGeom>
              <a:avLst/>
              <a:gdLst/>
              <a:ahLst/>
              <a:cxnLst/>
              <a:rect l="l" t="t" r="r" b="b"/>
              <a:pathLst>
                <a:path w="0" h="9525">
                  <a:moveTo>
                    <a:pt x="0" y="0"/>
                  </a:moveTo>
                  <a:lnTo>
                    <a:pt x="0" y="8928"/>
                  </a:lnTo>
                </a:path>
              </a:pathLst>
            </a:custGeom>
            <a:ln w="6134">
              <a:solidFill>
                <a:srgbClr val="050100"/>
              </a:solidFill>
            </a:ln>
          </p:spPr>
          <p:txBody>
            <a:bodyPr wrap="square" lIns="0" tIns="0" rIns="0" bIns="0" rtlCol="0"/>
            <a:lstStyle/>
            <a:p/>
          </p:txBody>
        </p:sp>
        <p:sp>
          <p:nvSpPr>
            <p:cNvPr id="2034" name="object 2034" descr=""/>
            <p:cNvSpPr/>
            <p:nvPr/>
          </p:nvSpPr>
          <p:spPr>
            <a:xfrm>
              <a:off x="5516086" y="8775650"/>
              <a:ext cx="0" cy="9525"/>
            </a:xfrm>
            <a:custGeom>
              <a:avLst/>
              <a:gdLst/>
              <a:ahLst/>
              <a:cxnLst/>
              <a:rect l="l" t="t" r="r" b="b"/>
              <a:pathLst>
                <a:path w="0" h="9525">
                  <a:moveTo>
                    <a:pt x="0" y="0"/>
                  </a:moveTo>
                  <a:lnTo>
                    <a:pt x="0" y="8928"/>
                  </a:lnTo>
                </a:path>
              </a:pathLst>
            </a:custGeom>
            <a:ln w="6134">
              <a:solidFill>
                <a:srgbClr val="050100"/>
              </a:solidFill>
            </a:ln>
          </p:spPr>
          <p:txBody>
            <a:bodyPr wrap="square" lIns="0" tIns="0" rIns="0" bIns="0" rtlCol="0"/>
            <a:lstStyle/>
            <a:p/>
          </p:txBody>
        </p:sp>
        <p:sp>
          <p:nvSpPr>
            <p:cNvPr id="2035" name="object 2035" descr=""/>
            <p:cNvSpPr/>
            <p:nvPr/>
          </p:nvSpPr>
          <p:spPr>
            <a:xfrm>
              <a:off x="5515324" y="8775650"/>
              <a:ext cx="0" cy="9525"/>
            </a:xfrm>
            <a:custGeom>
              <a:avLst/>
              <a:gdLst/>
              <a:ahLst/>
              <a:cxnLst/>
              <a:rect l="l" t="t" r="r" b="b"/>
              <a:pathLst>
                <a:path w="0" h="9525">
                  <a:moveTo>
                    <a:pt x="0" y="0"/>
                  </a:moveTo>
                  <a:lnTo>
                    <a:pt x="0" y="8928"/>
                  </a:lnTo>
                </a:path>
              </a:pathLst>
            </a:custGeom>
            <a:ln w="6134">
              <a:solidFill>
                <a:srgbClr val="050100"/>
              </a:solidFill>
            </a:ln>
          </p:spPr>
          <p:txBody>
            <a:bodyPr wrap="square" lIns="0" tIns="0" rIns="0" bIns="0" rtlCol="0"/>
            <a:lstStyle/>
            <a:p/>
          </p:txBody>
        </p:sp>
        <p:sp>
          <p:nvSpPr>
            <p:cNvPr id="2036" name="object 2036" descr=""/>
            <p:cNvSpPr/>
            <p:nvPr/>
          </p:nvSpPr>
          <p:spPr>
            <a:xfrm>
              <a:off x="5514554" y="8776915"/>
              <a:ext cx="0" cy="6985"/>
            </a:xfrm>
            <a:custGeom>
              <a:avLst/>
              <a:gdLst/>
              <a:ahLst/>
              <a:cxnLst/>
              <a:rect l="l" t="t" r="r" b="b"/>
              <a:pathLst>
                <a:path w="0" h="6984">
                  <a:moveTo>
                    <a:pt x="0" y="0"/>
                  </a:moveTo>
                  <a:lnTo>
                    <a:pt x="0" y="6388"/>
                  </a:lnTo>
                </a:path>
              </a:pathLst>
            </a:custGeom>
            <a:ln w="6134">
              <a:solidFill>
                <a:srgbClr val="050100"/>
              </a:solidFill>
            </a:ln>
          </p:spPr>
          <p:txBody>
            <a:bodyPr wrap="square" lIns="0" tIns="0" rIns="0" bIns="0" rtlCol="0"/>
            <a:lstStyle/>
            <a:p/>
          </p:txBody>
        </p:sp>
        <p:sp>
          <p:nvSpPr>
            <p:cNvPr id="2037" name="object 2037" descr=""/>
            <p:cNvSpPr/>
            <p:nvPr/>
          </p:nvSpPr>
          <p:spPr>
            <a:xfrm>
              <a:off x="5513786" y="8775649"/>
              <a:ext cx="5715" cy="9525"/>
            </a:xfrm>
            <a:custGeom>
              <a:avLst/>
              <a:gdLst/>
              <a:ahLst/>
              <a:cxnLst/>
              <a:rect l="l" t="t" r="r" b="b"/>
              <a:pathLst>
                <a:path w="5714" h="9525">
                  <a:moveTo>
                    <a:pt x="0" y="6375"/>
                  </a:moveTo>
                  <a:lnTo>
                    <a:pt x="0" y="2540"/>
                  </a:lnTo>
                  <a:lnTo>
                    <a:pt x="1536" y="0"/>
                  </a:lnTo>
                  <a:lnTo>
                    <a:pt x="3835" y="0"/>
                  </a:lnTo>
                  <a:lnTo>
                    <a:pt x="5359" y="2540"/>
                  </a:lnTo>
                  <a:lnTo>
                    <a:pt x="5359" y="6375"/>
                  </a:lnTo>
                  <a:lnTo>
                    <a:pt x="3835" y="8928"/>
                  </a:lnTo>
                  <a:lnTo>
                    <a:pt x="1536" y="8928"/>
                  </a:lnTo>
                  <a:lnTo>
                    <a:pt x="0" y="6375"/>
                  </a:lnTo>
                </a:path>
              </a:pathLst>
            </a:custGeom>
            <a:ln w="6134">
              <a:solidFill>
                <a:srgbClr val="050100"/>
              </a:solidFill>
            </a:ln>
          </p:spPr>
          <p:txBody>
            <a:bodyPr wrap="square" lIns="0" tIns="0" rIns="0" bIns="0" rtlCol="0"/>
            <a:lstStyle/>
            <a:p/>
          </p:txBody>
        </p:sp>
        <p:sp>
          <p:nvSpPr>
            <p:cNvPr id="2038" name="object 2038" descr=""/>
            <p:cNvSpPr/>
            <p:nvPr/>
          </p:nvSpPr>
          <p:spPr>
            <a:xfrm>
              <a:off x="5464829" y="8757121"/>
              <a:ext cx="2540" cy="6350"/>
            </a:xfrm>
            <a:custGeom>
              <a:avLst/>
              <a:gdLst/>
              <a:ahLst/>
              <a:cxnLst/>
              <a:rect l="l" t="t" r="r" b="b"/>
              <a:pathLst>
                <a:path w="2539" h="6350">
                  <a:moveTo>
                    <a:pt x="2298" y="0"/>
                  </a:moveTo>
                  <a:lnTo>
                    <a:pt x="0" y="5753"/>
                  </a:lnTo>
                </a:path>
              </a:pathLst>
            </a:custGeom>
            <a:ln w="6134">
              <a:solidFill>
                <a:srgbClr val="050100"/>
              </a:solidFill>
            </a:ln>
          </p:spPr>
          <p:txBody>
            <a:bodyPr wrap="square" lIns="0" tIns="0" rIns="0" bIns="0" rtlCol="0"/>
            <a:lstStyle/>
            <a:p/>
          </p:txBody>
        </p:sp>
        <p:sp>
          <p:nvSpPr>
            <p:cNvPr id="2039" name="object 2039" descr=""/>
            <p:cNvSpPr/>
            <p:nvPr/>
          </p:nvSpPr>
          <p:spPr>
            <a:xfrm>
              <a:off x="5467130" y="8753301"/>
              <a:ext cx="2540" cy="4445"/>
            </a:xfrm>
            <a:custGeom>
              <a:avLst/>
              <a:gdLst/>
              <a:ahLst/>
              <a:cxnLst/>
              <a:rect l="l" t="t" r="r" b="b"/>
              <a:pathLst>
                <a:path w="2539" h="4445">
                  <a:moveTo>
                    <a:pt x="2298" y="0"/>
                  </a:moveTo>
                  <a:lnTo>
                    <a:pt x="0" y="3822"/>
                  </a:lnTo>
                </a:path>
              </a:pathLst>
            </a:custGeom>
            <a:ln w="6134">
              <a:solidFill>
                <a:srgbClr val="050100"/>
              </a:solidFill>
            </a:ln>
          </p:spPr>
          <p:txBody>
            <a:bodyPr wrap="square" lIns="0" tIns="0" rIns="0" bIns="0" rtlCol="0"/>
            <a:lstStyle/>
            <a:p/>
          </p:txBody>
        </p:sp>
        <p:sp>
          <p:nvSpPr>
            <p:cNvPr id="2040" name="object 2040" descr=""/>
            <p:cNvSpPr/>
            <p:nvPr/>
          </p:nvSpPr>
          <p:spPr>
            <a:xfrm>
              <a:off x="5469432" y="8749468"/>
              <a:ext cx="4445" cy="4445"/>
            </a:xfrm>
            <a:custGeom>
              <a:avLst/>
              <a:gdLst/>
              <a:ahLst/>
              <a:cxnLst/>
              <a:rect l="l" t="t" r="r" b="b"/>
              <a:pathLst>
                <a:path w="4445" h="4445">
                  <a:moveTo>
                    <a:pt x="3822" y="0"/>
                  </a:moveTo>
                  <a:lnTo>
                    <a:pt x="0" y="3835"/>
                  </a:lnTo>
                </a:path>
              </a:pathLst>
            </a:custGeom>
            <a:ln w="6134">
              <a:solidFill>
                <a:srgbClr val="050100"/>
              </a:solidFill>
            </a:ln>
          </p:spPr>
          <p:txBody>
            <a:bodyPr wrap="square" lIns="0" tIns="0" rIns="0" bIns="0" rtlCol="0"/>
            <a:lstStyle/>
            <a:p/>
          </p:txBody>
        </p:sp>
        <p:sp>
          <p:nvSpPr>
            <p:cNvPr id="2041" name="object 2041" descr=""/>
            <p:cNvSpPr/>
            <p:nvPr/>
          </p:nvSpPr>
          <p:spPr>
            <a:xfrm>
              <a:off x="5473262" y="8746914"/>
              <a:ext cx="3810" cy="3175"/>
            </a:xfrm>
            <a:custGeom>
              <a:avLst/>
              <a:gdLst/>
              <a:ahLst/>
              <a:cxnLst/>
              <a:rect l="l" t="t" r="r" b="b"/>
              <a:pathLst>
                <a:path w="3810" h="3175">
                  <a:moveTo>
                    <a:pt x="3441" y="0"/>
                  </a:moveTo>
                  <a:lnTo>
                    <a:pt x="0" y="2552"/>
                  </a:lnTo>
                </a:path>
              </a:pathLst>
            </a:custGeom>
            <a:ln w="6134">
              <a:solidFill>
                <a:srgbClr val="050100"/>
              </a:solidFill>
            </a:ln>
          </p:spPr>
          <p:txBody>
            <a:bodyPr wrap="square" lIns="0" tIns="0" rIns="0" bIns="0" rtlCol="0"/>
            <a:lstStyle/>
            <a:p/>
          </p:txBody>
        </p:sp>
        <p:sp>
          <p:nvSpPr>
            <p:cNvPr id="2042" name="object 2042" descr=""/>
            <p:cNvSpPr/>
            <p:nvPr/>
          </p:nvSpPr>
          <p:spPr>
            <a:xfrm>
              <a:off x="5476707" y="8746914"/>
              <a:ext cx="5080" cy="0"/>
            </a:xfrm>
            <a:custGeom>
              <a:avLst/>
              <a:gdLst/>
              <a:ahLst/>
              <a:cxnLst/>
              <a:rect l="l" t="t" r="r" b="b"/>
              <a:pathLst>
                <a:path w="5079" h="0">
                  <a:moveTo>
                    <a:pt x="4597" y="0"/>
                  </a:moveTo>
                  <a:lnTo>
                    <a:pt x="0" y="0"/>
                  </a:lnTo>
                </a:path>
              </a:pathLst>
            </a:custGeom>
            <a:ln w="6134">
              <a:solidFill>
                <a:srgbClr val="050100"/>
              </a:solidFill>
            </a:ln>
          </p:spPr>
          <p:txBody>
            <a:bodyPr wrap="square" lIns="0" tIns="0" rIns="0" bIns="0" rtlCol="0"/>
            <a:lstStyle/>
            <a:p/>
          </p:txBody>
        </p:sp>
        <p:sp>
          <p:nvSpPr>
            <p:cNvPr id="2043" name="object 2043" descr=""/>
            <p:cNvSpPr/>
            <p:nvPr/>
          </p:nvSpPr>
          <p:spPr>
            <a:xfrm>
              <a:off x="5481307" y="8746915"/>
              <a:ext cx="4445" cy="3175"/>
            </a:xfrm>
            <a:custGeom>
              <a:avLst/>
              <a:gdLst/>
              <a:ahLst/>
              <a:cxnLst/>
              <a:rect l="l" t="t" r="r" b="b"/>
              <a:pathLst>
                <a:path w="4445" h="3175">
                  <a:moveTo>
                    <a:pt x="3822" y="2552"/>
                  </a:moveTo>
                  <a:lnTo>
                    <a:pt x="0" y="0"/>
                  </a:lnTo>
                </a:path>
              </a:pathLst>
            </a:custGeom>
            <a:ln w="6134">
              <a:solidFill>
                <a:srgbClr val="050100"/>
              </a:solidFill>
            </a:ln>
          </p:spPr>
          <p:txBody>
            <a:bodyPr wrap="square" lIns="0" tIns="0" rIns="0" bIns="0" rtlCol="0"/>
            <a:lstStyle/>
            <a:p/>
          </p:txBody>
        </p:sp>
        <p:sp>
          <p:nvSpPr>
            <p:cNvPr id="2044" name="object 2044" descr=""/>
            <p:cNvSpPr/>
            <p:nvPr/>
          </p:nvSpPr>
          <p:spPr>
            <a:xfrm>
              <a:off x="5485136" y="8749465"/>
              <a:ext cx="3810" cy="4445"/>
            </a:xfrm>
            <a:custGeom>
              <a:avLst/>
              <a:gdLst/>
              <a:ahLst/>
              <a:cxnLst/>
              <a:rect l="l" t="t" r="r" b="b"/>
              <a:pathLst>
                <a:path w="3810" h="4445">
                  <a:moveTo>
                    <a:pt x="3441" y="3835"/>
                  </a:moveTo>
                  <a:lnTo>
                    <a:pt x="0" y="0"/>
                  </a:lnTo>
                </a:path>
              </a:pathLst>
            </a:custGeom>
            <a:ln w="6134">
              <a:solidFill>
                <a:srgbClr val="050100"/>
              </a:solidFill>
            </a:ln>
          </p:spPr>
          <p:txBody>
            <a:bodyPr wrap="square" lIns="0" tIns="0" rIns="0" bIns="0" rtlCol="0"/>
            <a:lstStyle/>
            <a:p/>
          </p:txBody>
        </p:sp>
        <p:sp>
          <p:nvSpPr>
            <p:cNvPr id="2045" name="object 2045" descr=""/>
            <p:cNvSpPr/>
            <p:nvPr/>
          </p:nvSpPr>
          <p:spPr>
            <a:xfrm>
              <a:off x="5488580" y="8753298"/>
              <a:ext cx="2540" cy="4445"/>
            </a:xfrm>
            <a:custGeom>
              <a:avLst/>
              <a:gdLst/>
              <a:ahLst/>
              <a:cxnLst/>
              <a:rect l="l" t="t" r="r" b="b"/>
              <a:pathLst>
                <a:path w="2539" h="4445">
                  <a:moveTo>
                    <a:pt x="2298" y="3822"/>
                  </a:moveTo>
                  <a:lnTo>
                    <a:pt x="0" y="0"/>
                  </a:lnTo>
                </a:path>
              </a:pathLst>
            </a:custGeom>
            <a:ln w="6134">
              <a:solidFill>
                <a:srgbClr val="050100"/>
              </a:solidFill>
            </a:ln>
          </p:spPr>
          <p:txBody>
            <a:bodyPr wrap="square" lIns="0" tIns="0" rIns="0" bIns="0" rtlCol="0"/>
            <a:lstStyle/>
            <a:p/>
          </p:txBody>
        </p:sp>
        <p:sp>
          <p:nvSpPr>
            <p:cNvPr id="2046" name="object 2046" descr=""/>
            <p:cNvSpPr/>
            <p:nvPr/>
          </p:nvSpPr>
          <p:spPr>
            <a:xfrm>
              <a:off x="5490883" y="8757122"/>
              <a:ext cx="1270" cy="6350"/>
            </a:xfrm>
            <a:custGeom>
              <a:avLst/>
              <a:gdLst/>
              <a:ahLst/>
              <a:cxnLst/>
              <a:rect l="l" t="t" r="r" b="b"/>
              <a:pathLst>
                <a:path w="1270" h="6350">
                  <a:moveTo>
                    <a:pt x="1142" y="5753"/>
                  </a:moveTo>
                  <a:lnTo>
                    <a:pt x="0" y="0"/>
                  </a:lnTo>
                </a:path>
              </a:pathLst>
            </a:custGeom>
            <a:ln w="6134">
              <a:solidFill>
                <a:srgbClr val="050100"/>
              </a:solidFill>
            </a:ln>
          </p:spPr>
          <p:txBody>
            <a:bodyPr wrap="square" lIns="0" tIns="0" rIns="0" bIns="0" rtlCol="0"/>
            <a:lstStyle/>
            <a:p/>
          </p:txBody>
        </p:sp>
        <p:sp>
          <p:nvSpPr>
            <p:cNvPr id="2047" name="object 2047" descr=""/>
            <p:cNvSpPr/>
            <p:nvPr/>
          </p:nvSpPr>
          <p:spPr>
            <a:xfrm>
              <a:off x="5492026" y="8762874"/>
              <a:ext cx="0" cy="6985"/>
            </a:xfrm>
            <a:custGeom>
              <a:avLst/>
              <a:gdLst/>
              <a:ahLst/>
              <a:cxnLst/>
              <a:rect l="l" t="t" r="r" b="b"/>
              <a:pathLst>
                <a:path w="0" h="6984">
                  <a:moveTo>
                    <a:pt x="0" y="6388"/>
                  </a:moveTo>
                  <a:lnTo>
                    <a:pt x="0" y="0"/>
                  </a:lnTo>
                </a:path>
              </a:pathLst>
            </a:custGeom>
            <a:ln w="6134">
              <a:solidFill>
                <a:srgbClr val="050100"/>
              </a:solidFill>
            </a:ln>
          </p:spPr>
          <p:txBody>
            <a:bodyPr wrap="square" lIns="0" tIns="0" rIns="0" bIns="0" rtlCol="0"/>
            <a:lstStyle/>
            <a:p/>
          </p:txBody>
        </p:sp>
        <p:sp>
          <p:nvSpPr>
            <p:cNvPr id="2048" name="object 2048" descr=""/>
            <p:cNvSpPr/>
            <p:nvPr/>
          </p:nvSpPr>
          <p:spPr>
            <a:xfrm>
              <a:off x="5490879" y="8769265"/>
              <a:ext cx="1270" cy="6350"/>
            </a:xfrm>
            <a:custGeom>
              <a:avLst/>
              <a:gdLst/>
              <a:ahLst/>
              <a:cxnLst/>
              <a:rect l="l" t="t" r="r" b="b"/>
              <a:pathLst>
                <a:path w="1270" h="6350">
                  <a:moveTo>
                    <a:pt x="0" y="5740"/>
                  </a:moveTo>
                  <a:lnTo>
                    <a:pt x="1143" y="0"/>
                  </a:lnTo>
                </a:path>
              </a:pathLst>
            </a:custGeom>
            <a:ln w="6134">
              <a:solidFill>
                <a:srgbClr val="050100"/>
              </a:solidFill>
            </a:ln>
          </p:spPr>
          <p:txBody>
            <a:bodyPr wrap="square" lIns="0" tIns="0" rIns="0" bIns="0" rtlCol="0"/>
            <a:lstStyle/>
            <a:p/>
          </p:txBody>
        </p:sp>
        <p:sp>
          <p:nvSpPr>
            <p:cNvPr id="2049" name="object 2049" descr=""/>
            <p:cNvSpPr/>
            <p:nvPr/>
          </p:nvSpPr>
          <p:spPr>
            <a:xfrm>
              <a:off x="5488578" y="8775006"/>
              <a:ext cx="2540" cy="6350"/>
            </a:xfrm>
            <a:custGeom>
              <a:avLst/>
              <a:gdLst/>
              <a:ahLst/>
              <a:cxnLst/>
              <a:rect l="l" t="t" r="r" b="b"/>
              <a:pathLst>
                <a:path w="2539" h="6350">
                  <a:moveTo>
                    <a:pt x="0" y="5740"/>
                  </a:moveTo>
                  <a:lnTo>
                    <a:pt x="2298" y="0"/>
                  </a:lnTo>
                </a:path>
              </a:pathLst>
            </a:custGeom>
            <a:ln w="6134">
              <a:solidFill>
                <a:srgbClr val="050100"/>
              </a:solidFill>
            </a:ln>
          </p:spPr>
          <p:txBody>
            <a:bodyPr wrap="square" lIns="0" tIns="0" rIns="0" bIns="0" rtlCol="0"/>
            <a:lstStyle/>
            <a:p/>
          </p:txBody>
        </p:sp>
        <p:sp>
          <p:nvSpPr>
            <p:cNvPr id="2050" name="object 2050" descr=""/>
            <p:cNvSpPr/>
            <p:nvPr/>
          </p:nvSpPr>
          <p:spPr>
            <a:xfrm>
              <a:off x="5486283" y="8780752"/>
              <a:ext cx="2540" cy="2540"/>
            </a:xfrm>
            <a:custGeom>
              <a:avLst/>
              <a:gdLst/>
              <a:ahLst/>
              <a:cxnLst/>
              <a:rect l="l" t="t" r="r" b="b"/>
              <a:pathLst>
                <a:path w="2539" h="2540">
                  <a:moveTo>
                    <a:pt x="0" y="1917"/>
                  </a:moveTo>
                  <a:lnTo>
                    <a:pt x="2298" y="0"/>
                  </a:lnTo>
                </a:path>
              </a:pathLst>
            </a:custGeom>
            <a:ln w="6134">
              <a:solidFill>
                <a:srgbClr val="050100"/>
              </a:solidFill>
            </a:ln>
          </p:spPr>
          <p:txBody>
            <a:bodyPr wrap="square" lIns="0" tIns="0" rIns="0" bIns="0" rtlCol="0"/>
            <a:lstStyle/>
            <a:p/>
          </p:txBody>
        </p:sp>
        <p:sp>
          <p:nvSpPr>
            <p:cNvPr id="2051" name="object 2051" descr=""/>
            <p:cNvSpPr/>
            <p:nvPr/>
          </p:nvSpPr>
          <p:spPr>
            <a:xfrm>
              <a:off x="5481304" y="8782675"/>
              <a:ext cx="5080" cy="1905"/>
            </a:xfrm>
            <a:custGeom>
              <a:avLst/>
              <a:gdLst/>
              <a:ahLst/>
              <a:cxnLst/>
              <a:rect l="l" t="t" r="r" b="b"/>
              <a:pathLst>
                <a:path w="5079" h="1904">
                  <a:moveTo>
                    <a:pt x="0" y="1904"/>
                  </a:moveTo>
                  <a:lnTo>
                    <a:pt x="4978" y="0"/>
                  </a:lnTo>
                </a:path>
              </a:pathLst>
            </a:custGeom>
            <a:ln w="6134">
              <a:solidFill>
                <a:srgbClr val="050100"/>
              </a:solidFill>
            </a:ln>
          </p:spPr>
          <p:txBody>
            <a:bodyPr wrap="square" lIns="0" tIns="0" rIns="0" bIns="0" rtlCol="0"/>
            <a:lstStyle/>
            <a:p/>
          </p:txBody>
        </p:sp>
        <p:sp>
          <p:nvSpPr>
            <p:cNvPr id="2052" name="object 2052" descr=""/>
            <p:cNvSpPr/>
            <p:nvPr/>
          </p:nvSpPr>
          <p:spPr>
            <a:xfrm>
              <a:off x="5476703" y="8784580"/>
              <a:ext cx="5080" cy="0"/>
            </a:xfrm>
            <a:custGeom>
              <a:avLst/>
              <a:gdLst/>
              <a:ahLst/>
              <a:cxnLst/>
              <a:rect l="l" t="t" r="r" b="b"/>
              <a:pathLst>
                <a:path w="5079" h="0">
                  <a:moveTo>
                    <a:pt x="0" y="0"/>
                  </a:moveTo>
                  <a:lnTo>
                    <a:pt x="4597" y="0"/>
                  </a:lnTo>
                </a:path>
              </a:pathLst>
            </a:custGeom>
            <a:ln w="6134">
              <a:solidFill>
                <a:srgbClr val="050100"/>
              </a:solidFill>
            </a:ln>
          </p:spPr>
          <p:txBody>
            <a:bodyPr wrap="square" lIns="0" tIns="0" rIns="0" bIns="0" rtlCol="0"/>
            <a:lstStyle/>
            <a:p/>
          </p:txBody>
        </p:sp>
        <p:sp>
          <p:nvSpPr>
            <p:cNvPr id="2053" name="object 2053" descr=""/>
            <p:cNvSpPr/>
            <p:nvPr/>
          </p:nvSpPr>
          <p:spPr>
            <a:xfrm>
              <a:off x="5473255" y="8782670"/>
              <a:ext cx="3810" cy="1905"/>
            </a:xfrm>
            <a:custGeom>
              <a:avLst/>
              <a:gdLst/>
              <a:ahLst/>
              <a:cxnLst/>
              <a:rect l="l" t="t" r="r" b="b"/>
              <a:pathLst>
                <a:path w="3810" h="1904">
                  <a:moveTo>
                    <a:pt x="0" y="0"/>
                  </a:moveTo>
                  <a:lnTo>
                    <a:pt x="3441" y="1905"/>
                  </a:lnTo>
                </a:path>
              </a:pathLst>
            </a:custGeom>
            <a:ln w="6134">
              <a:solidFill>
                <a:srgbClr val="050100"/>
              </a:solidFill>
            </a:ln>
          </p:spPr>
          <p:txBody>
            <a:bodyPr wrap="square" lIns="0" tIns="0" rIns="0" bIns="0" rtlCol="0"/>
            <a:lstStyle/>
            <a:p/>
          </p:txBody>
        </p:sp>
        <p:sp>
          <p:nvSpPr>
            <p:cNvPr id="2054" name="object 2054" descr=""/>
            <p:cNvSpPr/>
            <p:nvPr/>
          </p:nvSpPr>
          <p:spPr>
            <a:xfrm>
              <a:off x="5469429" y="8778837"/>
              <a:ext cx="4445" cy="4445"/>
            </a:xfrm>
            <a:custGeom>
              <a:avLst/>
              <a:gdLst/>
              <a:ahLst/>
              <a:cxnLst/>
              <a:rect l="l" t="t" r="r" b="b"/>
              <a:pathLst>
                <a:path w="4445" h="4445">
                  <a:moveTo>
                    <a:pt x="0" y="0"/>
                  </a:moveTo>
                  <a:lnTo>
                    <a:pt x="3822" y="3835"/>
                  </a:lnTo>
                </a:path>
              </a:pathLst>
            </a:custGeom>
            <a:ln w="6134">
              <a:solidFill>
                <a:srgbClr val="050100"/>
              </a:solidFill>
            </a:ln>
          </p:spPr>
          <p:txBody>
            <a:bodyPr wrap="square" lIns="0" tIns="0" rIns="0" bIns="0" rtlCol="0"/>
            <a:lstStyle/>
            <a:p/>
          </p:txBody>
        </p:sp>
        <p:sp>
          <p:nvSpPr>
            <p:cNvPr id="2055" name="object 2055" descr=""/>
            <p:cNvSpPr/>
            <p:nvPr/>
          </p:nvSpPr>
          <p:spPr>
            <a:xfrm>
              <a:off x="5467127" y="8775005"/>
              <a:ext cx="2540" cy="4445"/>
            </a:xfrm>
            <a:custGeom>
              <a:avLst/>
              <a:gdLst/>
              <a:ahLst/>
              <a:cxnLst/>
              <a:rect l="l" t="t" r="r" b="b"/>
              <a:pathLst>
                <a:path w="2539" h="4445">
                  <a:moveTo>
                    <a:pt x="0" y="0"/>
                  </a:moveTo>
                  <a:lnTo>
                    <a:pt x="2298" y="3835"/>
                  </a:lnTo>
                </a:path>
              </a:pathLst>
            </a:custGeom>
            <a:ln w="6134">
              <a:solidFill>
                <a:srgbClr val="050100"/>
              </a:solidFill>
            </a:ln>
          </p:spPr>
          <p:txBody>
            <a:bodyPr wrap="square" lIns="0" tIns="0" rIns="0" bIns="0" rtlCol="0"/>
            <a:lstStyle/>
            <a:p/>
          </p:txBody>
        </p:sp>
        <p:sp>
          <p:nvSpPr>
            <p:cNvPr id="2056" name="object 2056" descr=""/>
            <p:cNvSpPr/>
            <p:nvPr/>
          </p:nvSpPr>
          <p:spPr>
            <a:xfrm>
              <a:off x="5465981" y="8771172"/>
              <a:ext cx="1270" cy="4445"/>
            </a:xfrm>
            <a:custGeom>
              <a:avLst/>
              <a:gdLst/>
              <a:ahLst/>
              <a:cxnLst/>
              <a:rect l="l" t="t" r="r" b="b"/>
              <a:pathLst>
                <a:path w="1270" h="4445">
                  <a:moveTo>
                    <a:pt x="0" y="0"/>
                  </a:moveTo>
                  <a:lnTo>
                    <a:pt x="1143" y="3835"/>
                  </a:lnTo>
                </a:path>
              </a:pathLst>
            </a:custGeom>
            <a:ln w="6134">
              <a:solidFill>
                <a:srgbClr val="050100"/>
              </a:solidFill>
            </a:ln>
          </p:spPr>
          <p:txBody>
            <a:bodyPr wrap="square" lIns="0" tIns="0" rIns="0" bIns="0" rtlCol="0"/>
            <a:lstStyle/>
            <a:p/>
          </p:txBody>
        </p:sp>
        <p:sp>
          <p:nvSpPr>
            <p:cNvPr id="2057" name="object 2057" descr=""/>
            <p:cNvSpPr/>
            <p:nvPr/>
          </p:nvSpPr>
          <p:spPr>
            <a:xfrm>
              <a:off x="5464827" y="8762875"/>
              <a:ext cx="1270" cy="8890"/>
            </a:xfrm>
            <a:custGeom>
              <a:avLst/>
              <a:gdLst/>
              <a:ahLst/>
              <a:cxnLst/>
              <a:rect l="l" t="t" r="r" b="b"/>
              <a:pathLst>
                <a:path w="1270" h="8890">
                  <a:moveTo>
                    <a:pt x="0" y="0"/>
                  </a:moveTo>
                  <a:lnTo>
                    <a:pt x="1155" y="8293"/>
                  </a:lnTo>
                </a:path>
              </a:pathLst>
            </a:custGeom>
            <a:ln w="6134">
              <a:solidFill>
                <a:srgbClr val="050100"/>
              </a:solidFill>
            </a:ln>
          </p:spPr>
          <p:txBody>
            <a:bodyPr wrap="square" lIns="0" tIns="0" rIns="0" bIns="0" rtlCol="0"/>
            <a:lstStyle/>
            <a:p/>
          </p:txBody>
        </p:sp>
        <p:sp>
          <p:nvSpPr>
            <p:cNvPr id="2058" name="object 2058" descr=""/>
            <p:cNvSpPr/>
            <p:nvPr/>
          </p:nvSpPr>
          <p:spPr>
            <a:xfrm>
              <a:off x="5464827" y="8751378"/>
              <a:ext cx="0" cy="12065"/>
            </a:xfrm>
            <a:custGeom>
              <a:avLst/>
              <a:gdLst/>
              <a:ahLst/>
              <a:cxnLst/>
              <a:rect l="l" t="t" r="r" b="b"/>
              <a:pathLst>
                <a:path w="0" h="12065">
                  <a:moveTo>
                    <a:pt x="0" y="0"/>
                  </a:moveTo>
                  <a:lnTo>
                    <a:pt x="0" y="11493"/>
                  </a:lnTo>
                </a:path>
              </a:pathLst>
            </a:custGeom>
            <a:ln w="6134">
              <a:solidFill>
                <a:srgbClr val="050100"/>
              </a:solidFill>
            </a:ln>
          </p:spPr>
          <p:txBody>
            <a:bodyPr wrap="square" lIns="0" tIns="0" rIns="0" bIns="0" rtlCol="0"/>
            <a:lstStyle/>
            <a:p/>
          </p:txBody>
        </p:sp>
        <p:sp>
          <p:nvSpPr>
            <p:cNvPr id="2059" name="object 2059" descr=""/>
            <p:cNvSpPr/>
            <p:nvPr/>
          </p:nvSpPr>
          <p:spPr>
            <a:xfrm>
              <a:off x="5464829" y="8739249"/>
              <a:ext cx="2540" cy="12700"/>
            </a:xfrm>
            <a:custGeom>
              <a:avLst/>
              <a:gdLst/>
              <a:ahLst/>
              <a:cxnLst/>
              <a:rect l="l" t="t" r="r" b="b"/>
              <a:pathLst>
                <a:path w="2539" h="12700">
                  <a:moveTo>
                    <a:pt x="2298" y="0"/>
                  </a:moveTo>
                  <a:lnTo>
                    <a:pt x="0" y="12128"/>
                  </a:lnTo>
                </a:path>
              </a:pathLst>
            </a:custGeom>
            <a:ln w="6134">
              <a:solidFill>
                <a:srgbClr val="050100"/>
              </a:solidFill>
            </a:ln>
          </p:spPr>
          <p:txBody>
            <a:bodyPr wrap="square" lIns="0" tIns="0" rIns="0" bIns="0" rtlCol="0"/>
            <a:lstStyle/>
            <a:p/>
          </p:txBody>
        </p:sp>
        <p:sp>
          <p:nvSpPr>
            <p:cNvPr id="2060" name="object 2060" descr=""/>
            <p:cNvSpPr/>
            <p:nvPr/>
          </p:nvSpPr>
          <p:spPr>
            <a:xfrm>
              <a:off x="5467130" y="8733507"/>
              <a:ext cx="2540" cy="6350"/>
            </a:xfrm>
            <a:custGeom>
              <a:avLst/>
              <a:gdLst/>
              <a:ahLst/>
              <a:cxnLst/>
              <a:rect l="l" t="t" r="r" b="b"/>
              <a:pathLst>
                <a:path w="2539" h="6350">
                  <a:moveTo>
                    <a:pt x="2298" y="0"/>
                  </a:moveTo>
                  <a:lnTo>
                    <a:pt x="0" y="5740"/>
                  </a:lnTo>
                </a:path>
              </a:pathLst>
            </a:custGeom>
            <a:ln w="6134">
              <a:solidFill>
                <a:srgbClr val="050100"/>
              </a:solidFill>
            </a:ln>
          </p:spPr>
          <p:txBody>
            <a:bodyPr wrap="square" lIns="0" tIns="0" rIns="0" bIns="0" rtlCol="0"/>
            <a:lstStyle/>
            <a:p/>
          </p:txBody>
        </p:sp>
        <p:sp>
          <p:nvSpPr>
            <p:cNvPr id="2061" name="object 2061" descr=""/>
            <p:cNvSpPr/>
            <p:nvPr/>
          </p:nvSpPr>
          <p:spPr>
            <a:xfrm>
              <a:off x="5469432" y="8729675"/>
              <a:ext cx="4445" cy="4445"/>
            </a:xfrm>
            <a:custGeom>
              <a:avLst/>
              <a:gdLst/>
              <a:ahLst/>
              <a:cxnLst/>
              <a:rect l="l" t="t" r="r" b="b"/>
              <a:pathLst>
                <a:path w="4445" h="4445">
                  <a:moveTo>
                    <a:pt x="3822" y="0"/>
                  </a:moveTo>
                  <a:lnTo>
                    <a:pt x="0" y="3835"/>
                  </a:lnTo>
                </a:path>
              </a:pathLst>
            </a:custGeom>
            <a:ln w="6134">
              <a:solidFill>
                <a:srgbClr val="050100"/>
              </a:solidFill>
            </a:ln>
          </p:spPr>
          <p:txBody>
            <a:bodyPr wrap="square" lIns="0" tIns="0" rIns="0" bIns="0" rtlCol="0"/>
            <a:lstStyle/>
            <a:p/>
          </p:txBody>
        </p:sp>
        <p:sp>
          <p:nvSpPr>
            <p:cNvPr id="2062" name="object 2062" descr=""/>
            <p:cNvSpPr/>
            <p:nvPr/>
          </p:nvSpPr>
          <p:spPr>
            <a:xfrm>
              <a:off x="5473259" y="8727120"/>
              <a:ext cx="5080" cy="3175"/>
            </a:xfrm>
            <a:custGeom>
              <a:avLst/>
              <a:gdLst/>
              <a:ahLst/>
              <a:cxnLst/>
              <a:rect l="l" t="t" r="r" b="b"/>
              <a:pathLst>
                <a:path w="5079" h="3175">
                  <a:moveTo>
                    <a:pt x="4597" y="0"/>
                  </a:moveTo>
                  <a:lnTo>
                    <a:pt x="0" y="2552"/>
                  </a:lnTo>
                </a:path>
              </a:pathLst>
            </a:custGeom>
            <a:ln w="6134">
              <a:solidFill>
                <a:srgbClr val="050100"/>
              </a:solidFill>
            </a:ln>
          </p:spPr>
          <p:txBody>
            <a:bodyPr wrap="square" lIns="0" tIns="0" rIns="0" bIns="0" rtlCol="0"/>
            <a:lstStyle/>
            <a:p/>
          </p:txBody>
        </p:sp>
        <p:sp>
          <p:nvSpPr>
            <p:cNvPr id="2063" name="object 2063" descr=""/>
            <p:cNvSpPr/>
            <p:nvPr/>
          </p:nvSpPr>
          <p:spPr>
            <a:xfrm>
              <a:off x="5477863" y="8727120"/>
              <a:ext cx="3810" cy="0"/>
            </a:xfrm>
            <a:custGeom>
              <a:avLst/>
              <a:gdLst/>
              <a:ahLst/>
              <a:cxnLst/>
              <a:rect l="l" t="t" r="r" b="b"/>
              <a:pathLst>
                <a:path w="3810" h="0">
                  <a:moveTo>
                    <a:pt x="3441" y="0"/>
                  </a:moveTo>
                  <a:lnTo>
                    <a:pt x="0" y="0"/>
                  </a:lnTo>
                </a:path>
              </a:pathLst>
            </a:custGeom>
            <a:ln w="6134">
              <a:solidFill>
                <a:srgbClr val="050100"/>
              </a:solidFill>
            </a:ln>
          </p:spPr>
          <p:txBody>
            <a:bodyPr wrap="square" lIns="0" tIns="0" rIns="0" bIns="0" rtlCol="0"/>
            <a:lstStyle/>
            <a:p/>
          </p:txBody>
        </p:sp>
        <p:sp>
          <p:nvSpPr>
            <p:cNvPr id="2064" name="object 2064" descr=""/>
            <p:cNvSpPr/>
            <p:nvPr/>
          </p:nvSpPr>
          <p:spPr>
            <a:xfrm>
              <a:off x="5481304" y="8727122"/>
              <a:ext cx="5080" cy="3175"/>
            </a:xfrm>
            <a:custGeom>
              <a:avLst/>
              <a:gdLst/>
              <a:ahLst/>
              <a:cxnLst/>
              <a:rect l="l" t="t" r="r" b="b"/>
              <a:pathLst>
                <a:path w="5079" h="3175">
                  <a:moveTo>
                    <a:pt x="4978" y="2552"/>
                  </a:moveTo>
                  <a:lnTo>
                    <a:pt x="0" y="0"/>
                  </a:lnTo>
                </a:path>
              </a:pathLst>
            </a:custGeom>
            <a:ln w="6134">
              <a:solidFill>
                <a:srgbClr val="050100"/>
              </a:solidFill>
            </a:ln>
          </p:spPr>
          <p:txBody>
            <a:bodyPr wrap="square" lIns="0" tIns="0" rIns="0" bIns="0" rtlCol="0"/>
            <a:lstStyle/>
            <a:p/>
          </p:txBody>
        </p:sp>
        <p:sp>
          <p:nvSpPr>
            <p:cNvPr id="2065" name="object 2065" descr=""/>
            <p:cNvSpPr/>
            <p:nvPr/>
          </p:nvSpPr>
          <p:spPr>
            <a:xfrm>
              <a:off x="5486289" y="8729671"/>
              <a:ext cx="3810" cy="4445"/>
            </a:xfrm>
            <a:custGeom>
              <a:avLst/>
              <a:gdLst/>
              <a:ahLst/>
              <a:cxnLst/>
              <a:rect l="l" t="t" r="r" b="b"/>
              <a:pathLst>
                <a:path w="3810" h="4445">
                  <a:moveTo>
                    <a:pt x="3441" y="3835"/>
                  </a:moveTo>
                  <a:lnTo>
                    <a:pt x="0" y="0"/>
                  </a:lnTo>
                </a:path>
              </a:pathLst>
            </a:custGeom>
            <a:ln w="6134">
              <a:solidFill>
                <a:srgbClr val="050100"/>
              </a:solidFill>
            </a:ln>
          </p:spPr>
          <p:txBody>
            <a:bodyPr wrap="square" lIns="0" tIns="0" rIns="0" bIns="0" rtlCol="0"/>
            <a:lstStyle/>
            <a:p/>
          </p:txBody>
        </p:sp>
        <p:sp>
          <p:nvSpPr>
            <p:cNvPr id="2066" name="object 2066" descr=""/>
            <p:cNvSpPr/>
            <p:nvPr/>
          </p:nvSpPr>
          <p:spPr>
            <a:xfrm>
              <a:off x="5489727" y="8733509"/>
              <a:ext cx="2540" cy="6350"/>
            </a:xfrm>
            <a:custGeom>
              <a:avLst/>
              <a:gdLst/>
              <a:ahLst/>
              <a:cxnLst/>
              <a:rect l="l" t="t" r="r" b="b"/>
              <a:pathLst>
                <a:path w="2539" h="6350">
                  <a:moveTo>
                    <a:pt x="2298" y="5740"/>
                  </a:moveTo>
                  <a:lnTo>
                    <a:pt x="0" y="0"/>
                  </a:lnTo>
                </a:path>
              </a:pathLst>
            </a:custGeom>
            <a:ln w="6134">
              <a:solidFill>
                <a:srgbClr val="050100"/>
              </a:solidFill>
            </a:ln>
          </p:spPr>
          <p:txBody>
            <a:bodyPr wrap="square" lIns="0" tIns="0" rIns="0" bIns="0" rtlCol="0"/>
            <a:lstStyle/>
            <a:p/>
          </p:txBody>
        </p:sp>
        <p:sp>
          <p:nvSpPr>
            <p:cNvPr id="2067" name="object 2067" descr=""/>
            <p:cNvSpPr/>
            <p:nvPr/>
          </p:nvSpPr>
          <p:spPr>
            <a:xfrm>
              <a:off x="5923162" y="9111097"/>
              <a:ext cx="0" cy="67945"/>
            </a:xfrm>
            <a:custGeom>
              <a:avLst/>
              <a:gdLst/>
              <a:ahLst/>
              <a:cxnLst/>
              <a:rect l="l" t="t" r="r" b="b"/>
              <a:pathLst>
                <a:path w="0" h="67945">
                  <a:moveTo>
                    <a:pt x="0" y="0"/>
                  </a:moveTo>
                  <a:lnTo>
                    <a:pt x="0" y="67525"/>
                  </a:lnTo>
                </a:path>
              </a:pathLst>
            </a:custGeom>
            <a:ln w="6134">
              <a:solidFill>
                <a:srgbClr val="050100"/>
              </a:solidFill>
            </a:ln>
          </p:spPr>
          <p:txBody>
            <a:bodyPr wrap="square" lIns="0" tIns="0" rIns="0" bIns="0" rtlCol="0"/>
            <a:lstStyle/>
            <a:p/>
          </p:txBody>
        </p:sp>
        <p:sp>
          <p:nvSpPr>
            <p:cNvPr id="2068" name="object 2068" descr=""/>
            <p:cNvSpPr/>
            <p:nvPr/>
          </p:nvSpPr>
          <p:spPr>
            <a:xfrm>
              <a:off x="5922275" y="9111097"/>
              <a:ext cx="0" cy="62865"/>
            </a:xfrm>
            <a:custGeom>
              <a:avLst/>
              <a:gdLst/>
              <a:ahLst/>
              <a:cxnLst/>
              <a:rect l="l" t="t" r="r" b="b"/>
              <a:pathLst>
                <a:path w="0" h="62865">
                  <a:moveTo>
                    <a:pt x="0" y="0"/>
                  </a:moveTo>
                  <a:lnTo>
                    <a:pt x="0" y="62483"/>
                  </a:lnTo>
                </a:path>
              </a:pathLst>
            </a:custGeom>
            <a:ln w="6134">
              <a:solidFill>
                <a:srgbClr val="050100"/>
              </a:solidFill>
            </a:ln>
          </p:spPr>
          <p:txBody>
            <a:bodyPr wrap="square" lIns="0" tIns="0" rIns="0" bIns="0" rtlCol="0"/>
            <a:lstStyle/>
            <a:p/>
          </p:txBody>
        </p:sp>
        <p:sp>
          <p:nvSpPr>
            <p:cNvPr id="2069" name="object 2069" descr=""/>
            <p:cNvSpPr/>
            <p:nvPr/>
          </p:nvSpPr>
          <p:spPr>
            <a:xfrm>
              <a:off x="5921382" y="9111097"/>
              <a:ext cx="0" cy="57785"/>
            </a:xfrm>
            <a:custGeom>
              <a:avLst/>
              <a:gdLst/>
              <a:ahLst/>
              <a:cxnLst/>
              <a:rect l="l" t="t" r="r" b="b"/>
              <a:pathLst>
                <a:path w="0" h="57784">
                  <a:moveTo>
                    <a:pt x="0" y="0"/>
                  </a:moveTo>
                  <a:lnTo>
                    <a:pt x="0" y="57442"/>
                  </a:lnTo>
                </a:path>
              </a:pathLst>
            </a:custGeom>
            <a:ln w="6134">
              <a:solidFill>
                <a:srgbClr val="050100"/>
              </a:solidFill>
            </a:ln>
          </p:spPr>
          <p:txBody>
            <a:bodyPr wrap="square" lIns="0" tIns="0" rIns="0" bIns="0" rtlCol="0"/>
            <a:lstStyle/>
            <a:p/>
          </p:txBody>
        </p:sp>
        <p:sp>
          <p:nvSpPr>
            <p:cNvPr id="2070" name="object 2070" descr=""/>
            <p:cNvSpPr/>
            <p:nvPr/>
          </p:nvSpPr>
          <p:spPr>
            <a:xfrm>
              <a:off x="5920496" y="9111097"/>
              <a:ext cx="0" cy="52705"/>
            </a:xfrm>
            <a:custGeom>
              <a:avLst/>
              <a:gdLst/>
              <a:ahLst/>
              <a:cxnLst/>
              <a:rect l="l" t="t" r="r" b="b"/>
              <a:pathLst>
                <a:path w="0" h="52704">
                  <a:moveTo>
                    <a:pt x="0" y="0"/>
                  </a:moveTo>
                  <a:lnTo>
                    <a:pt x="0" y="52400"/>
                  </a:lnTo>
                </a:path>
              </a:pathLst>
            </a:custGeom>
            <a:ln w="6134">
              <a:solidFill>
                <a:srgbClr val="050100"/>
              </a:solidFill>
            </a:ln>
          </p:spPr>
          <p:txBody>
            <a:bodyPr wrap="square" lIns="0" tIns="0" rIns="0" bIns="0" rtlCol="0"/>
            <a:lstStyle/>
            <a:p/>
          </p:txBody>
        </p:sp>
        <p:sp>
          <p:nvSpPr>
            <p:cNvPr id="2071" name="object 2071" descr=""/>
            <p:cNvSpPr/>
            <p:nvPr/>
          </p:nvSpPr>
          <p:spPr>
            <a:xfrm>
              <a:off x="5919603" y="9111097"/>
              <a:ext cx="0" cy="47625"/>
            </a:xfrm>
            <a:custGeom>
              <a:avLst/>
              <a:gdLst/>
              <a:ahLst/>
              <a:cxnLst/>
              <a:rect l="l" t="t" r="r" b="b"/>
              <a:pathLst>
                <a:path w="0" h="47625">
                  <a:moveTo>
                    <a:pt x="0" y="0"/>
                  </a:moveTo>
                  <a:lnTo>
                    <a:pt x="0" y="47358"/>
                  </a:lnTo>
                </a:path>
              </a:pathLst>
            </a:custGeom>
            <a:ln w="6134">
              <a:solidFill>
                <a:srgbClr val="050100"/>
              </a:solidFill>
            </a:ln>
          </p:spPr>
          <p:txBody>
            <a:bodyPr wrap="square" lIns="0" tIns="0" rIns="0" bIns="0" rtlCol="0"/>
            <a:lstStyle/>
            <a:p/>
          </p:txBody>
        </p:sp>
        <p:sp>
          <p:nvSpPr>
            <p:cNvPr id="2072" name="object 2072" descr=""/>
            <p:cNvSpPr/>
            <p:nvPr/>
          </p:nvSpPr>
          <p:spPr>
            <a:xfrm>
              <a:off x="5918715" y="9111097"/>
              <a:ext cx="0" cy="42545"/>
            </a:xfrm>
            <a:custGeom>
              <a:avLst/>
              <a:gdLst/>
              <a:ahLst/>
              <a:cxnLst/>
              <a:rect l="l" t="t" r="r" b="b"/>
              <a:pathLst>
                <a:path w="0" h="42545">
                  <a:moveTo>
                    <a:pt x="0" y="0"/>
                  </a:moveTo>
                  <a:lnTo>
                    <a:pt x="0" y="42303"/>
                  </a:lnTo>
                </a:path>
              </a:pathLst>
            </a:custGeom>
            <a:ln w="6134">
              <a:solidFill>
                <a:srgbClr val="050100"/>
              </a:solidFill>
            </a:ln>
          </p:spPr>
          <p:txBody>
            <a:bodyPr wrap="square" lIns="0" tIns="0" rIns="0" bIns="0" rtlCol="0"/>
            <a:lstStyle/>
            <a:p/>
          </p:txBody>
        </p:sp>
        <p:sp>
          <p:nvSpPr>
            <p:cNvPr id="2073" name="object 2073" descr=""/>
            <p:cNvSpPr/>
            <p:nvPr/>
          </p:nvSpPr>
          <p:spPr>
            <a:xfrm>
              <a:off x="5917822" y="9111097"/>
              <a:ext cx="0" cy="37465"/>
            </a:xfrm>
            <a:custGeom>
              <a:avLst/>
              <a:gdLst/>
              <a:ahLst/>
              <a:cxnLst/>
              <a:rect l="l" t="t" r="r" b="b"/>
              <a:pathLst>
                <a:path w="0" h="37465">
                  <a:moveTo>
                    <a:pt x="0" y="0"/>
                  </a:moveTo>
                  <a:lnTo>
                    <a:pt x="0" y="37261"/>
                  </a:lnTo>
                </a:path>
              </a:pathLst>
            </a:custGeom>
            <a:ln w="6134">
              <a:solidFill>
                <a:srgbClr val="050100"/>
              </a:solidFill>
            </a:ln>
          </p:spPr>
          <p:txBody>
            <a:bodyPr wrap="square" lIns="0" tIns="0" rIns="0" bIns="0" rtlCol="0"/>
            <a:lstStyle/>
            <a:p/>
          </p:txBody>
        </p:sp>
        <p:sp>
          <p:nvSpPr>
            <p:cNvPr id="2074" name="object 2074" descr=""/>
            <p:cNvSpPr/>
            <p:nvPr/>
          </p:nvSpPr>
          <p:spPr>
            <a:xfrm>
              <a:off x="5916936" y="9111097"/>
              <a:ext cx="0" cy="32384"/>
            </a:xfrm>
            <a:custGeom>
              <a:avLst/>
              <a:gdLst/>
              <a:ahLst/>
              <a:cxnLst/>
              <a:rect l="l" t="t" r="r" b="b"/>
              <a:pathLst>
                <a:path w="0" h="32384">
                  <a:moveTo>
                    <a:pt x="0" y="0"/>
                  </a:moveTo>
                  <a:lnTo>
                    <a:pt x="0" y="32219"/>
                  </a:lnTo>
                </a:path>
              </a:pathLst>
            </a:custGeom>
            <a:ln w="6134">
              <a:solidFill>
                <a:srgbClr val="050100"/>
              </a:solidFill>
            </a:ln>
          </p:spPr>
          <p:txBody>
            <a:bodyPr wrap="square" lIns="0" tIns="0" rIns="0" bIns="0" rtlCol="0"/>
            <a:lstStyle/>
            <a:p/>
          </p:txBody>
        </p:sp>
        <p:sp>
          <p:nvSpPr>
            <p:cNvPr id="2075" name="object 2075" descr=""/>
            <p:cNvSpPr/>
            <p:nvPr/>
          </p:nvSpPr>
          <p:spPr>
            <a:xfrm>
              <a:off x="5916043" y="9111097"/>
              <a:ext cx="0" cy="27305"/>
            </a:xfrm>
            <a:custGeom>
              <a:avLst/>
              <a:gdLst/>
              <a:ahLst/>
              <a:cxnLst/>
              <a:rect l="l" t="t" r="r" b="b"/>
              <a:pathLst>
                <a:path w="0" h="27304">
                  <a:moveTo>
                    <a:pt x="0" y="0"/>
                  </a:moveTo>
                  <a:lnTo>
                    <a:pt x="0" y="27177"/>
                  </a:lnTo>
                </a:path>
              </a:pathLst>
            </a:custGeom>
            <a:ln w="6134">
              <a:solidFill>
                <a:srgbClr val="050100"/>
              </a:solidFill>
            </a:ln>
          </p:spPr>
          <p:txBody>
            <a:bodyPr wrap="square" lIns="0" tIns="0" rIns="0" bIns="0" rtlCol="0"/>
            <a:lstStyle/>
            <a:p/>
          </p:txBody>
        </p:sp>
        <p:sp>
          <p:nvSpPr>
            <p:cNvPr id="2076" name="object 2076" descr=""/>
            <p:cNvSpPr/>
            <p:nvPr/>
          </p:nvSpPr>
          <p:spPr>
            <a:xfrm>
              <a:off x="5915157" y="9111097"/>
              <a:ext cx="0" cy="22225"/>
            </a:xfrm>
            <a:custGeom>
              <a:avLst/>
              <a:gdLst/>
              <a:ahLst/>
              <a:cxnLst/>
              <a:rect l="l" t="t" r="r" b="b"/>
              <a:pathLst>
                <a:path w="0" h="22225">
                  <a:moveTo>
                    <a:pt x="0" y="0"/>
                  </a:moveTo>
                  <a:lnTo>
                    <a:pt x="0" y="22123"/>
                  </a:lnTo>
                </a:path>
              </a:pathLst>
            </a:custGeom>
            <a:ln w="6134">
              <a:solidFill>
                <a:srgbClr val="050100"/>
              </a:solidFill>
            </a:ln>
          </p:spPr>
          <p:txBody>
            <a:bodyPr wrap="square" lIns="0" tIns="0" rIns="0" bIns="0" rtlCol="0"/>
            <a:lstStyle/>
            <a:p/>
          </p:txBody>
        </p:sp>
        <p:sp>
          <p:nvSpPr>
            <p:cNvPr id="2077" name="object 2077" descr=""/>
            <p:cNvSpPr/>
            <p:nvPr/>
          </p:nvSpPr>
          <p:spPr>
            <a:xfrm>
              <a:off x="5914264" y="9111097"/>
              <a:ext cx="0" cy="17145"/>
            </a:xfrm>
            <a:custGeom>
              <a:avLst/>
              <a:gdLst/>
              <a:ahLst/>
              <a:cxnLst/>
              <a:rect l="l" t="t" r="r" b="b"/>
              <a:pathLst>
                <a:path w="0" h="17145">
                  <a:moveTo>
                    <a:pt x="0" y="0"/>
                  </a:moveTo>
                  <a:lnTo>
                    <a:pt x="0" y="17081"/>
                  </a:lnTo>
                </a:path>
              </a:pathLst>
            </a:custGeom>
            <a:ln w="6134">
              <a:solidFill>
                <a:srgbClr val="050100"/>
              </a:solidFill>
            </a:ln>
          </p:spPr>
          <p:txBody>
            <a:bodyPr wrap="square" lIns="0" tIns="0" rIns="0" bIns="0" rtlCol="0"/>
            <a:lstStyle/>
            <a:p/>
          </p:txBody>
        </p:sp>
        <p:sp>
          <p:nvSpPr>
            <p:cNvPr id="2078" name="object 2078" descr=""/>
            <p:cNvSpPr/>
            <p:nvPr/>
          </p:nvSpPr>
          <p:spPr>
            <a:xfrm>
              <a:off x="5913376" y="9111097"/>
              <a:ext cx="0" cy="12065"/>
            </a:xfrm>
            <a:custGeom>
              <a:avLst/>
              <a:gdLst/>
              <a:ahLst/>
              <a:cxnLst/>
              <a:rect l="l" t="t" r="r" b="b"/>
              <a:pathLst>
                <a:path w="0" h="12065">
                  <a:moveTo>
                    <a:pt x="0" y="0"/>
                  </a:moveTo>
                  <a:lnTo>
                    <a:pt x="0" y="12026"/>
                  </a:lnTo>
                </a:path>
              </a:pathLst>
            </a:custGeom>
            <a:ln w="6134">
              <a:solidFill>
                <a:srgbClr val="050100"/>
              </a:solidFill>
            </a:ln>
          </p:spPr>
          <p:txBody>
            <a:bodyPr wrap="square" lIns="0" tIns="0" rIns="0" bIns="0" rtlCol="0"/>
            <a:lstStyle/>
            <a:p/>
          </p:txBody>
        </p:sp>
        <p:sp>
          <p:nvSpPr>
            <p:cNvPr id="2079" name="object 2079" descr=""/>
            <p:cNvSpPr/>
            <p:nvPr/>
          </p:nvSpPr>
          <p:spPr>
            <a:xfrm>
              <a:off x="5912483" y="9111097"/>
              <a:ext cx="0" cy="6985"/>
            </a:xfrm>
            <a:custGeom>
              <a:avLst/>
              <a:gdLst/>
              <a:ahLst/>
              <a:cxnLst/>
              <a:rect l="l" t="t" r="r" b="b"/>
              <a:pathLst>
                <a:path w="0" h="6984">
                  <a:moveTo>
                    <a:pt x="0" y="0"/>
                  </a:moveTo>
                  <a:lnTo>
                    <a:pt x="0" y="6984"/>
                  </a:lnTo>
                </a:path>
              </a:pathLst>
            </a:custGeom>
            <a:ln w="6134">
              <a:solidFill>
                <a:srgbClr val="050100"/>
              </a:solidFill>
            </a:ln>
          </p:spPr>
          <p:txBody>
            <a:bodyPr wrap="square" lIns="0" tIns="0" rIns="0" bIns="0" rtlCol="0"/>
            <a:lstStyle/>
            <a:p/>
          </p:txBody>
        </p:sp>
        <p:sp>
          <p:nvSpPr>
            <p:cNvPr id="2080" name="object 2080" descr=""/>
            <p:cNvSpPr/>
            <p:nvPr/>
          </p:nvSpPr>
          <p:spPr>
            <a:xfrm>
              <a:off x="5911597" y="9111097"/>
              <a:ext cx="0" cy="2540"/>
            </a:xfrm>
            <a:custGeom>
              <a:avLst/>
              <a:gdLst/>
              <a:ahLst/>
              <a:cxnLst/>
              <a:rect l="l" t="t" r="r" b="b"/>
              <a:pathLst>
                <a:path w="0" h="2540">
                  <a:moveTo>
                    <a:pt x="0" y="0"/>
                  </a:moveTo>
                  <a:lnTo>
                    <a:pt x="0" y="1943"/>
                  </a:lnTo>
                </a:path>
                <a:path w="0" h="2540">
                  <a:moveTo>
                    <a:pt x="0" y="0"/>
                  </a:moveTo>
                  <a:lnTo>
                    <a:pt x="0" y="1943"/>
                  </a:lnTo>
                </a:path>
              </a:pathLst>
            </a:custGeom>
            <a:ln w="6134">
              <a:solidFill>
                <a:srgbClr val="050100"/>
              </a:solidFill>
            </a:ln>
          </p:spPr>
          <p:txBody>
            <a:bodyPr wrap="square" lIns="0" tIns="0" rIns="0" bIns="0" rtlCol="0"/>
            <a:lstStyle/>
            <a:p/>
          </p:txBody>
        </p:sp>
        <p:sp>
          <p:nvSpPr>
            <p:cNvPr id="2081" name="object 2081" descr=""/>
            <p:cNvSpPr/>
            <p:nvPr/>
          </p:nvSpPr>
          <p:spPr>
            <a:xfrm>
              <a:off x="5924049" y="9111097"/>
              <a:ext cx="0" cy="67945"/>
            </a:xfrm>
            <a:custGeom>
              <a:avLst/>
              <a:gdLst/>
              <a:ahLst/>
              <a:cxnLst/>
              <a:rect l="l" t="t" r="r" b="b"/>
              <a:pathLst>
                <a:path w="0" h="67945">
                  <a:moveTo>
                    <a:pt x="0" y="0"/>
                  </a:moveTo>
                  <a:lnTo>
                    <a:pt x="0" y="67525"/>
                  </a:lnTo>
                </a:path>
              </a:pathLst>
            </a:custGeom>
            <a:ln w="6134">
              <a:solidFill>
                <a:srgbClr val="050100"/>
              </a:solidFill>
            </a:ln>
          </p:spPr>
          <p:txBody>
            <a:bodyPr wrap="square" lIns="0" tIns="0" rIns="0" bIns="0" rtlCol="0"/>
            <a:lstStyle/>
            <a:p/>
          </p:txBody>
        </p:sp>
        <p:sp>
          <p:nvSpPr>
            <p:cNvPr id="2082" name="object 2082" descr=""/>
            <p:cNvSpPr/>
            <p:nvPr/>
          </p:nvSpPr>
          <p:spPr>
            <a:xfrm>
              <a:off x="5924942" y="9111097"/>
              <a:ext cx="0" cy="62865"/>
            </a:xfrm>
            <a:custGeom>
              <a:avLst/>
              <a:gdLst/>
              <a:ahLst/>
              <a:cxnLst/>
              <a:rect l="l" t="t" r="r" b="b"/>
              <a:pathLst>
                <a:path w="0" h="62865">
                  <a:moveTo>
                    <a:pt x="0" y="0"/>
                  </a:moveTo>
                  <a:lnTo>
                    <a:pt x="0" y="62483"/>
                  </a:lnTo>
                </a:path>
              </a:pathLst>
            </a:custGeom>
            <a:ln w="6134">
              <a:solidFill>
                <a:srgbClr val="050100"/>
              </a:solidFill>
            </a:ln>
          </p:spPr>
          <p:txBody>
            <a:bodyPr wrap="square" lIns="0" tIns="0" rIns="0" bIns="0" rtlCol="0"/>
            <a:lstStyle/>
            <a:p/>
          </p:txBody>
        </p:sp>
        <p:sp>
          <p:nvSpPr>
            <p:cNvPr id="2083" name="object 2083" descr=""/>
            <p:cNvSpPr/>
            <p:nvPr/>
          </p:nvSpPr>
          <p:spPr>
            <a:xfrm>
              <a:off x="5925829" y="9111097"/>
              <a:ext cx="0" cy="57785"/>
            </a:xfrm>
            <a:custGeom>
              <a:avLst/>
              <a:gdLst/>
              <a:ahLst/>
              <a:cxnLst/>
              <a:rect l="l" t="t" r="r" b="b"/>
              <a:pathLst>
                <a:path w="0" h="57784">
                  <a:moveTo>
                    <a:pt x="0" y="0"/>
                  </a:moveTo>
                  <a:lnTo>
                    <a:pt x="0" y="57442"/>
                  </a:lnTo>
                </a:path>
              </a:pathLst>
            </a:custGeom>
            <a:ln w="6134">
              <a:solidFill>
                <a:srgbClr val="050100"/>
              </a:solidFill>
            </a:ln>
          </p:spPr>
          <p:txBody>
            <a:bodyPr wrap="square" lIns="0" tIns="0" rIns="0" bIns="0" rtlCol="0"/>
            <a:lstStyle/>
            <a:p/>
          </p:txBody>
        </p:sp>
        <p:sp>
          <p:nvSpPr>
            <p:cNvPr id="2084" name="object 2084" descr=""/>
            <p:cNvSpPr/>
            <p:nvPr/>
          </p:nvSpPr>
          <p:spPr>
            <a:xfrm>
              <a:off x="5926721" y="9111097"/>
              <a:ext cx="0" cy="52705"/>
            </a:xfrm>
            <a:custGeom>
              <a:avLst/>
              <a:gdLst/>
              <a:ahLst/>
              <a:cxnLst/>
              <a:rect l="l" t="t" r="r" b="b"/>
              <a:pathLst>
                <a:path w="0" h="52704">
                  <a:moveTo>
                    <a:pt x="0" y="0"/>
                  </a:moveTo>
                  <a:lnTo>
                    <a:pt x="0" y="52400"/>
                  </a:lnTo>
                </a:path>
              </a:pathLst>
            </a:custGeom>
            <a:ln w="6134">
              <a:solidFill>
                <a:srgbClr val="050100"/>
              </a:solidFill>
            </a:ln>
          </p:spPr>
          <p:txBody>
            <a:bodyPr wrap="square" lIns="0" tIns="0" rIns="0" bIns="0" rtlCol="0"/>
            <a:lstStyle/>
            <a:p/>
          </p:txBody>
        </p:sp>
        <p:sp>
          <p:nvSpPr>
            <p:cNvPr id="2085" name="object 2085" descr=""/>
            <p:cNvSpPr/>
            <p:nvPr/>
          </p:nvSpPr>
          <p:spPr>
            <a:xfrm>
              <a:off x="5927608" y="9111097"/>
              <a:ext cx="0" cy="47625"/>
            </a:xfrm>
            <a:custGeom>
              <a:avLst/>
              <a:gdLst/>
              <a:ahLst/>
              <a:cxnLst/>
              <a:rect l="l" t="t" r="r" b="b"/>
              <a:pathLst>
                <a:path w="0" h="47625">
                  <a:moveTo>
                    <a:pt x="0" y="0"/>
                  </a:moveTo>
                  <a:lnTo>
                    <a:pt x="0" y="47358"/>
                  </a:lnTo>
                </a:path>
              </a:pathLst>
            </a:custGeom>
            <a:ln w="6134">
              <a:solidFill>
                <a:srgbClr val="050100"/>
              </a:solidFill>
            </a:ln>
          </p:spPr>
          <p:txBody>
            <a:bodyPr wrap="square" lIns="0" tIns="0" rIns="0" bIns="0" rtlCol="0"/>
            <a:lstStyle/>
            <a:p/>
          </p:txBody>
        </p:sp>
        <p:sp>
          <p:nvSpPr>
            <p:cNvPr id="2086" name="object 2086" descr=""/>
            <p:cNvSpPr/>
            <p:nvPr/>
          </p:nvSpPr>
          <p:spPr>
            <a:xfrm>
              <a:off x="5928502" y="9111097"/>
              <a:ext cx="0" cy="42545"/>
            </a:xfrm>
            <a:custGeom>
              <a:avLst/>
              <a:gdLst/>
              <a:ahLst/>
              <a:cxnLst/>
              <a:rect l="l" t="t" r="r" b="b"/>
              <a:pathLst>
                <a:path w="0" h="42545">
                  <a:moveTo>
                    <a:pt x="0" y="0"/>
                  </a:moveTo>
                  <a:lnTo>
                    <a:pt x="0" y="42303"/>
                  </a:lnTo>
                </a:path>
              </a:pathLst>
            </a:custGeom>
            <a:ln w="6134">
              <a:solidFill>
                <a:srgbClr val="050100"/>
              </a:solidFill>
            </a:ln>
          </p:spPr>
          <p:txBody>
            <a:bodyPr wrap="square" lIns="0" tIns="0" rIns="0" bIns="0" rtlCol="0"/>
            <a:lstStyle/>
            <a:p/>
          </p:txBody>
        </p:sp>
        <p:sp>
          <p:nvSpPr>
            <p:cNvPr id="2087" name="object 2087" descr=""/>
            <p:cNvSpPr/>
            <p:nvPr/>
          </p:nvSpPr>
          <p:spPr>
            <a:xfrm>
              <a:off x="5929388" y="9111097"/>
              <a:ext cx="0" cy="37465"/>
            </a:xfrm>
            <a:custGeom>
              <a:avLst/>
              <a:gdLst/>
              <a:ahLst/>
              <a:cxnLst/>
              <a:rect l="l" t="t" r="r" b="b"/>
              <a:pathLst>
                <a:path w="0" h="37465">
                  <a:moveTo>
                    <a:pt x="0" y="0"/>
                  </a:moveTo>
                  <a:lnTo>
                    <a:pt x="0" y="37261"/>
                  </a:lnTo>
                </a:path>
              </a:pathLst>
            </a:custGeom>
            <a:ln w="6134">
              <a:solidFill>
                <a:srgbClr val="050100"/>
              </a:solidFill>
            </a:ln>
          </p:spPr>
          <p:txBody>
            <a:bodyPr wrap="square" lIns="0" tIns="0" rIns="0" bIns="0" rtlCol="0"/>
            <a:lstStyle/>
            <a:p/>
          </p:txBody>
        </p:sp>
        <p:sp>
          <p:nvSpPr>
            <p:cNvPr id="2088" name="object 2088" descr=""/>
            <p:cNvSpPr/>
            <p:nvPr/>
          </p:nvSpPr>
          <p:spPr>
            <a:xfrm>
              <a:off x="5930281" y="9111097"/>
              <a:ext cx="0" cy="32384"/>
            </a:xfrm>
            <a:custGeom>
              <a:avLst/>
              <a:gdLst/>
              <a:ahLst/>
              <a:cxnLst/>
              <a:rect l="l" t="t" r="r" b="b"/>
              <a:pathLst>
                <a:path w="0" h="32384">
                  <a:moveTo>
                    <a:pt x="0" y="0"/>
                  </a:moveTo>
                  <a:lnTo>
                    <a:pt x="0" y="32219"/>
                  </a:lnTo>
                </a:path>
              </a:pathLst>
            </a:custGeom>
            <a:ln w="6134">
              <a:solidFill>
                <a:srgbClr val="050100"/>
              </a:solidFill>
            </a:ln>
          </p:spPr>
          <p:txBody>
            <a:bodyPr wrap="square" lIns="0" tIns="0" rIns="0" bIns="0" rtlCol="0"/>
            <a:lstStyle/>
            <a:p/>
          </p:txBody>
        </p:sp>
        <p:sp>
          <p:nvSpPr>
            <p:cNvPr id="2089" name="object 2089" descr=""/>
            <p:cNvSpPr/>
            <p:nvPr/>
          </p:nvSpPr>
          <p:spPr>
            <a:xfrm>
              <a:off x="5931168" y="9111097"/>
              <a:ext cx="0" cy="27305"/>
            </a:xfrm>
            <a:custGeom>
              <a:avLst/>
              <a:gdLst/>
              <a:ahLst/>
              <a:cxnLst/>
              <a:rect l="l" t="t" r="r" b="b"/>
              <a:pathLst>
                <a:path w="0" h="27304">
                  <a:moveTo>
                    <a:pt x="0" y="0"/>
                  </a:moveTo>
                  <a:lnTo>
                    <a:pt x="0" y="27177"/>
                  </a:lnTo>
                </a:path>
              </a:pathLst>
            </a:custGeom>
            <a:ln w="6134">
              <a:solidFill>
                <a:srgbClr val="050100"/>
              </a:solidFill>
            </a:ln>
          </p:spPr>
          <p:txBody>
            <a:bodyPr wrap="square" lIns="0" tIns="0" rIns="0" bIns="0" rtlCol="0"/>
            <a:lstStyle/>
            <a:p/>
          </p:txBody>
        </p:sp>
        <p:sp>
          <p:nvSpPr>
            <p:cNvPr id="2090" name="object 2090" descr=""/>
            <p:cNvSpPr/>
            <p:nvPr/>
          </p:nvSpPr>
          <p:spPr>
            <a:xfrm>
              <a:off x="5932060" y="9111097"/>
              <a:ext cx="0" cy="22225"/>
            </a:xfrm>
            <a:custGeom>
              <a:avLst/>
              <a:gdLst/>
              <a:ahLst/>
              <a:cxnLst/>
              <a:rect l="l" t="t" r="r" b="b"/>
              <a:pathLst>
                <a:path w="0" h="22225">
                  <a:moveTo>
                    <a:pt x="0" y="0"/>
                  </a:moveTo>
                  <a:lnTo>
                    <a:pt x="0" y="22123"/>
                  </a:lnTo>
                </a:path>
              </a:pathLst>
            </a:custGeom>
            <a:ln w="6134">
              <a:solidFill>
                <a:srgbClr val="050100"/>
              </a:solidFill>
            </a:ln>
          </p:spPr>
          <p:txBody>
            <a:bodyPr wrap="square" lIns="0" tIns="0" rIns="0" bIns="0" rtlCol="0"/>
            <a:lstStyle/>
            <a:p/>
          </p:txBody>
        </p:sp>
        <p:sp>
          <p:nvSpPr>
            <p:cNvPr id="2091" name="object 2091" descr=""/>
            <p:cNvSpPr/>
            <p:nvPr/>
          </p:nvSpPr>
          <p:spPr>
            <a:xfrm>
              <a:off x="5932948" y="9111097"/>
              <a:ext cx="0" cy="17145"/>
            </a:xfrm>
            <a:custGeom>
              <a:avLst/>
              <a:gdLst/>
              <a:ahLst/>
              <a:cxnLst/>
              <a:rect l="l" t="t" r="r" b="b"/>
              <a:pathLst>
                <a:path w="0" h="17145">
                  <a:moveTo>
                    <a:pt x="0" y="0"/>
                  </a:moveTo>
                  <a:lnTo>
                    <a:pt x="0" y="17081"/>
                  </a:lnTo>
                </a:path>
              </a:pathLst>
            </a:custGeom>
            <a:ln w="6134">
              <a:solidFill>
                <a:srgbClr val="050100"/>
              </a:solidFill>
            </a:ln>
          </p:spPr>
          <p:txBody>
            <a:bodyPr wrap="square" lIns="0" tIns="0" rIns="0" bIns="0" rtlCol="0"/>
            <a:lstStyle/>
            <a:p/>
          </p:txBody>
        </p:sp>
        <p:sp>
          <p:nvSpPr>
            <p:cNvPr id="2092" name="object 2092" descr=""/>
            <p:cNvSpPr/>
            <p:nvPr/>
          </p:nvSpPr>
          <p:spPr>
            <a:xfrm>
              <a:off x="5933841" y="9111097"/>
              <a:ext cx="0" cy="12065"/>
            </a:xfrm>
            <a:custGeom>
              <a:avLst/>
              <a:gdLst/>
              <a:ahLst/>
              <a:cxnLst/>
              <a:rect l="l" t="t" r="r" b="b"/>
              <a:pathLst>
                <a:path w="0" h="12065">
                  <a:moveTo>
                    <a:pt x="0" y="0"/>
                  </a:moveTo>
                  <a:lnTo>
                    <a:pt x="0" y="12026"/>
                  </a:lnTo>
                </a:path>
              </a:pathLst>
            </a:custGeom>
            <a:ln w="6134">
              <a:solidFill>
                <a:srgbClr val="050100"/>
              </a:solidFill>
            </a:ln>
          </p:spPr>
          <p:txBody>
            <a:bodyPr wrap="square" lIns="0" tIns="0" rIns="0" bIns="0" rtlCol="0"/>
            <a:lstStyle/>
            <a:p/>
          </p:txBody>
        </p:sp>
        <p:sp>
          <p:nvSpPr>
            <p:cNvPr id="2093" name="object 2093" descr=""/>
            <p:cNvSpPr/>
            <p:nvPr/>
          </p:nvSpPr>
          <p:spPr>
            <a:xfrm>
              <a:off x="5934727" y="9111097"/>
              <a:ext cx="0" cy="6985"/>
            </a:xfrm>
            <a:custGeom>
              <a:avLst/>
              <a:gdLst/>
              <a:ahLst/>
              <a:cxnLst/>
              <a:rect l="l" t="t" r="r" b="b"/>
              <a:pathLst>
                <a:path w="0" h="6984">
                  <a:moveTo>
                    <a:pt x="0" y="0"/>
                  </a:moveTo>
                  <a:lnTo>
                    <a:pt x="0" y="6984"/>
                  </a:lnTo>
                </a:path>
              </a:pathLst>
            </a:custGeom>
            <a:ln w="6134">
              <a:solidFill>
                <a:srgbClr val="050100"/>
              </a:solidFill>
            </a:ln>
          </p:spPr>
          <p:txBody>
            <a:bodyPr wrap="square" lIns="0" tIns="0" rIns="0" bIns="0" rtlCol="0"/>
            <a:lstStyle/>
            <a:p/>
          </p:txBody>
        </p:sp>
        <p:sp>
          <p:nvSpPr>
            <p:cNvPr id="2094" name="object 2094" descr=""/>
            <p:cNvSpPr/>
            <p:nvPr/>
          </p:nvSpPr>
          <p:spPr>
            <a:xfrm>
              <a:off x="5935620" y="9111097"/>
              <a:ext cx="0" cy="2540"/>
            </a:xfrm>
            <a:custGeom>
              <a:avLst/>
              <a:gdLst/>
              <a:ahLst/>
              <a:cxnLst/>
              <a:rect l="l" t="t" r="r" b="b"/>
              <a:pathLst>
                <a:path w="0" h="2540">
                  <a:moveTo>
                    <a:pt x="0" y="0"/>
                  </a:moveTo>
                  <a:lnTo>
                    <a:pt x="0" y="1943"/>
                  </a:lnTo>
                </a:path>
                <a:path w="0" h="2540">
                  <a:moveTo>
                    <a:pt x="0" y="0"/>
                  </a:moveTo>
                  <a:lnTo>
                    <a:pt x="0" y="1943"/>
                  </a:lnTo>
                </a:path>
              </a:pathLst>
            </a:custGeom>
            <a:ln w="6134">
              <a:solidFill>
                <a:srgbClr val="050100"/>
              </a:solidFill>
            </a:ln>
          </p:spPr>
          <p:txBody>
            <a:bodyPr wrap="square" lIns="0" tIns="0" rIns="0" bIns="0" rtlCol="0"/>
            <a:lstStyle/>
            <a:p/>
          </p:txBody>
        </p:sp>
        <p:sp>
          <p:nvSpPr>
            <p:cNvPr id="2095" name="object 2095" descr=""/>
            <p:cNvSpPr/>
            <p:nvPr/>
          </p:nvSpPr>
          <p:spPr>
            <a:xfrm>
              <a:off x="5911255" y="9111097"/>
              <a:ext cx="12700" cy="70485"/>
            </a:xfrm>
            <a:custGeom>
              <a:avLst/>
              <a:gdLst/>
              <a:ahLst/>
              <a:cxnLst/>
              <a:rect l="l" t="t" r="r" b="b"/>
              <a:pathLst>
                <a:path w="12700" h="70484">
                  <a:moveTo>
                    <a:pt x="0" y="0"/>
                  </a:moveTo>
                  <a:lnTo>
                    <a:pt x="12357" y="70065"/>
                  </a:lnTo>
                </a:path>
              </a:pathLst>
            </a:custGeom>
            <a:ln w="6134">
              <a:solidFill>
                <a:srgbClr val="050100"/>
              </a:solidFill>
            </a:ln>
          </p:spPr>
          <p:txBody>
            <a:bodyPr wrap="square" lIns="0" tIns="0" rIns="0" bIns="0" rtlCol="0"/>
            <a:lstStyle/>
            <a:p/>
          </p:txBody>
        </p:sp>
        <p:sp>
          <p:nvSpPr>
            <p:cNvPr id="2096" name="object 2096" descr=""/>
            <p:cNvSpPr/>
            <p:nvPr/>
          </p:nvSpPr>
          <p:spPr>
            <a:xfrm>
              <a:off x="5911260" y="9111097"/>
              <a:ext cx="24765" cy="0"/>
            </a:xfrm>
            <a:custGeom>
              <a:avLst/>
              <a:gdLst/>
              <a:ahLst/>
              <a:cxnLst/>
              <a:rect l="l" t="t" r="r" b="b"/>
              <a:pathLst>
                <a:path w="24764" h="0">
                  <a:moveTo>
                    <a:pt x="24701" y="0"/>
                  </a:moveTo>
                  <a:lnTo>
                    <a:pt x="0" y="0"/>
                  </a:lnTo>
                </a:path>
              </a:pathLst>
            </a:custGeom>
            <a:ln w="6134">
              <a:solidFill>
                <a:srgbClr val="050100"/>
              </a:solidFill>
            </a:ln>
          </p:spPr>
          <p:txBody>
            <a:bodyPr wrap="square" lIns="0" tIns="0" rIns="0" bIns="0" rtlCol="0"/>
            <a:lstStyle/>
            <a:p/>
          </p:txBody>
        </p:sp>
        <p:sp>
          <p:nvSpPr>
            <p:cNvPr id="2097" name="object 2097" descr=""/>
            <p:cNvSpPr/>
            <p:nvPr/>
          </p:nvSpPr>
          <p:spPr>
            <a:xfrm>
              <a:off x="5923609" y="9111092"/>
              <a:ext cx="12700" cy="70485"/>
            </a:xfrm>
            <a:custGeom>
              <a:avLst/>
              <a:gdLst/>
              <a:ahLst/>
              <a:cxnLst/>
              <a:rect l="l" t="t" r="r" b="b"/>
              <a:pathLst>
                <a:path w="12700" h="70484">
                  <a:moveTo>
                    <a:pt x="0" y="70065"/>
                  </a:moveTo>
                  <a:lnTo>
                    <a:pt x="12357" y="0"/>
                  </a:lnTo>
                </a:path>
              </a:pathLst>
            </a:custGeom>
            <a:ln w="6134">
              <a:solidFill>
                <a:srgbClr val="050100"/>
              </a:solidFill>
            </a:ln>
          </p:spPr>
          <p:txBody>
            <a:bodyPr wrap="square" lIns="0" tIns="0" rIns="0" bIns="0" rtlCol="0"/>
            <a:lstStyle/>
            <a:p/>
          </p:txBody>
        </p:sp>
        <p:sp>
          <p:nvSpPr>
            <p:cNvPr id="2098" name="object 2098" descr=""/>
            <p:cNvSpPr/>
            <p:nvPr/>
          </p:nvSpPr>
          <p:spPr>
            <a:xfrm>
              <a:off x="5924049" y="8080354"/>
              <a:ext cx="0" cy="67945"/>
            </a:xfrm>
            <a:custGeom>
              <a:avLst/>
              <a:gdLst/>
              <a:ahLst/>
              <a:cxnLst/>
              <a:rect l="l" t="t" r="r" b="b"/>
              <a:pathLst>
                <a:path w="0" h="67945">
                  <a:moveTo>
                    <a:pt x="0" y="67525"/>
                  </a:moveTo>
                  <a:lnTo>
                    <a:pt x="0" y="0"/>
                  </a:lnTo>
                </a:path>
              </a:pathLst>
            </a:custGeom>
            <a:ln w="6134">
              <a:solidFill>
                <a:srgbClr val="050100"/>
              </a:solidFill>
            </a:ln>
          </p:spPr>
          <p:txBody>
            <a:bodyPr wrap="square" lIns="0" tIns="0" rIns="0" bIns="0" rtlCol="0"/>
            <a:lstStyle/>
            <a:p/>
          </p:txBody>
        </p:sp>
        <p:sp>
          <p:nvSpPr>
            <p:cNvPr id="2099" name="object 2099" descr=""/>
            <p:cNvSpPr/>
            <p:nvPr/>
          </p:nvSpPr>
          <p:spPr>
            <a:xfrm>
              <a:off x="5924942" y="8085384"/>
              <a:ext cx="0" cy="62865"/>
            </a:xfrm>
            <a:custGeom>
              <a:avLst/>
              <a:gdLst/>
              <a:ahLst/>
              <a:cxnLst/>
              <a:rect l="l" t="t" r="r" b="b"/>
              <a:pathLst>
                <a:path w="0" h="62865">
                  <a:moveTo>
                    <a:pt x="0" y="62496"/>
                  </a:moveTo>
                  <a:lnTo>
                    <a:pt x="0" y="0"/>
                  </a:lnTo>
                </a:path>
              </a:pathLst>
            </a:custGeom>
            <a:ln w="6134">
              <a:solidFill>
                <a:srgbClr val="050100"/>
              </a:solidFill>
            </a:ln>
          </p:spPr>
          <p:txBody>
            <a:bodyPr wrap="square" lIns="0" tIns="0" rIns="0" bIns="0" rtlCol="0"/>
            <a:lstStyle/>
            <a:p/>
          </p:txBody>
        </p:sp>
        <p:sp>
          <p:nvSpPr>
            <p:cNvPr id="2100" name="object 2100" descr=""/>
            <p:cNvSpPr/>
            <p:nvPr/>
          </p:nvSpPr>
          <p:spPr>
            <a:xfrm>
              <a:off x="5925829" y="8090438"/>
              <a:ext cx="0" cy="57785"/>
            </a:xfrm>
            <a:custGeom>
              <a:avLst/>
              <a:gdLst/>
              <a:ahLst/>
              <a:cxnLst/>
              <a:rect l="l" t="t" r="r" b="b"/>
              <a:pathLst>
                <a:path w="0" h="57784">
                  <a:moveTo>
                    <a:pt x="0" y="57442"/>
                  </a:moveTo>
                  <a:lnTo>
                    <a:pt x="0" y="0"/>
                  </a:lnTo>
                </a:path>
              </a:pathLst>
            </a:custGeom>
            <a:ln w="6134">
              <a:solidFill>
                <a:srgbClr val="050100"/>
              </a:solidFill>
            </a:ln>
          </p:spPr>
          <p:txBody>
            <a:bodyPr wrap="square" lIns="0" tIns="0" rIns="0" bIns="0" rtlCol="0"/>
            <a:lstStyle/>
            <a:p/>
          </p:txBody>
        </p:sp>
        <p:sp>
          <p:nvSpPr>
            <p:cNvPr id="2101" name="object 2101" descr=""/>
            <p:cNvSpPr/>
            <p:nvPr/>
          </p:nvSpPr>
          <p:spPr>
            <a:xfrm>
              <a:off x="5926721" y="8095480"/>
              <a:ext cx="0" cy="52705"/>
            </a:xfrm>
            <a:custGeom>
              <a:avLst/>
              <a:gdLst/>
              <a:ahLst/>
              <a:cxnLst/>
              <a:rect l="l" t="t" r="r" b="b"/>
              <a:pathLst>
                <a:path w="0" h="52704">
                  <a:moveTo>
                    <a:pt x="0" y="52400"/>
                  </a:moveTo>
                  <a:lnTo>
                    <a:pt x="0" y="0"/>
                  </a:lnTo>
                </a:path>
              </a:pathLst>
            </a:custGeom>
            <a:ln w="6134">
              <a:solidFill>
                <a:srgbClr val="050100"/>
              </a:solidFill>
            </a:ln>
          </p:spPr>
          <p:txBody>
            <a:bodyPr wrap="square" lIns="0" tIns="0" rIns="0" bIns="0" rtlCol="0"/>
            <a:lstStyle/>
            <a:p/>
          </p:txBody>
        </p:sp>
        <p:sp>
          <p:nvSpPr>
            <p:cNvPr id="2102" name="object 2102" descr=""/>
            <p:cNvSpPr/>
            <p:nvPr/>
          </p:nvSpPr>
          <p:spPr>
            <a:xfrm>
              <a:off x="5927608" y="8100522"/>
              <a:ext cx="0" cy="47625"/>
            </a:xfrm>
            <a:custGeom>
              <a:avLst/>
              <a:gdLst/>
              <a:ahLst/>
              <a:cxnLst/>
              <a:rect l="l" t="t" r="r" b="b"/>
              <a:pathLst>
                <a:path w="0" h="47625">
                  <a:moveTo>
                    <a:pt x="0" y="47358"/>
                  </a:moveTo>
                  <a:lnTo>
                    <a:pt x="0" y="0"/>
                  </a:lnTo>
                </a:path>
              </a:pathLst>
            </a:custGeom>
            <a:ln w="6134">
              <a:solidFill>
                <a:srgbClr val="050100"/>
              </a:solidFill>
            </a:ln>
          </p:spPr>
          <p:txBody>
            <a:bodyPr wrap="square" lIns="0" tIns="0" rIns="0" bIns="0" rtlCol="0"/>
            <a:lstStyle/>
            <a:p/>
          </p:txBody>
        </p:sp>
        <p:sp>
          <p:nvSpPr>
            <p:cNvPr id="2103" name="object 2103" descr=""/>
            <p:cNvSpPr/>
            <p:nvPr/>
          </p:nvSpPr>
          <p:spPr>
            <a:xfrm>
              <a:off x="5928502" y="8105577"/>
              <a:ext cx="0" cy="42545"/>
            </a:xfrm>
            <a:custGeom>
              <a:avLst/>
              <a:gdLst/>
              <a:ahLst/>
              <a:cxnLst/>
              <a:rect l="l" t="t" r="r" b="b"/>
              <a:pathLst>
                <a:path w="0" h="42545">
                  <a:moveTo>
                    <a:pt x="0" y="42303"/>
                  </a:moveTo>
                  <a:lnTo>
                    <a:pt x="0" y="0"/>
                  </a:lnTo>
                </a:path>
              </a:pathLst>
            </a:custGeom>
            <a:ln w="6134">
              <a:solidFill>
                <a:srgbClr val="050100"/>
              </a:solidFill>
            </a:ln>
          </p:spPr>
          <p:txBody>
            <a:bodyPr wrap="square" lIns="0" tIns="0" rIns="0" bIns="0" rtlCol="0"/>
            <a:lstStyle/>
            <a:p/>
          </p:txBody>
        </p:sp>
        <p:sp>
          <p:nvSpPr>
            <p:cNvPr id="2104" name="object 2104" descr=""/>
            <p:cNvSpPr/>
            <p:nvPr/>
          </p:nvSpPr>
          <p:spPr>
            <a:xfrm>
              <a:off x="5929388" y="8110619"/>
              <a:ext cx="0" cy="37465"/>
            </a:xfrm>
            <a:custGeom>
              <a:avLst/>
              <a:gdLst/>
              <a:ahLst/>
              <a:cxnLst/>
              <a:rect l="l" t="t" r="r" b="b"/>
              <a:pathLst>
                <a:path w="0" h="37465">
                  <a:moveTo>
                    <a:pt x="0" y="37261"/>
                  </a:moveTo>
                  <a:lnTo>
                    <a:pt x="0" y="0"/>
                  </a:lnTo>
                </a:path>
              </a:pathLst>
            </a:custGeom>
            <a:ln w="6134">
              <a:solidFill>
                <a:srgbClr val="050100"/>
              </a:solidFill>
            </a:ln>
          </p:spPr>
          <p:txBody>
            <a:bodyPr wrap="square" lIns="0" tIns="0" rIns="0" bIns="0" rtlCol="0"/>
            <a:lstStyle/>
            <a:p/>
          </p:txBody>
        </p:sp>
        <p:sp>
          <p:nvSpPr>
            <p:cNvPr id="2105" name="object 2105" descr=""/>
            <p:cNvSpPr/>
            <p:nvPr/>
          </p:nvSpPr>
          <p:spPr>
            <a:xfrm>
              <a:off x="5930281" y="8115660"/>
              <a:ext cx="0" cy="32384"/>
            </a:xfrm>
            <a:custGeom>
              <a:avLst/>
              <a:gdLst/>
              <a:ahLst/>
              <a:cxnLst/>
              <a:rect l="l" t="t" r="r" b="b"/>
              <a:pathLst>
                <a:path w="0" h="32384">
                  <a:moveTo>
                    <a:pt x="0" y="32219"/>
                  </a:moveTo>
                  <a:lnTo>
                    <a:pt x="0" y="0"/>
                  </a:lnTo>
                </a:path>
              </a:pathLst>
            </a:custGeom>
            <a:ln w="6134">
              <a:solidFill>
                <a:srgbClr val="050100"/>
              </a:solidFill>
            </a:ln>
          </p:spPr>
          <p:txBody>
            <a:bodyPr wrap="square" lIns="0" tIns="0" rIns="0" bIns="0" rtlCol="0"/>
            <a:lstStyle/>
            <a:p/>
          </p:txBody>
        </p:sp>
        <p:sp>
          <p:nvSpPr>
            <p:cNvPr id="2106" name="object 2106" descr=""/>
            <p:cNvSpPr/>
            <p:nvPr/>
          </p:nvSpPr>
          <p:spPr>
            <a:xfrm>
              <a:off x="5931168" y="8120702"/>
              <a:ext cx="0" cy="27305"/>
            </a:xfrm>
            <a:custGeom>
              <a:avLst/>
              <a:gdLst/>
              <a:ahLst/>
              <a:cxnLst/>
              <a:rect l="l" t="t" r="r" b="b"/>
              <a:pathLst>
                <a:path w="0" h="27304">
                  <a:moveTo>
                    <a:pt x="0" y="27177"/>
                  </a:moveTo>
                  <a:lnTo>
                    <a:pt x="0" y="0"/>
                  </a:lnTo>
                </a:path>
              </a:pathLst>
            </a:custGeom>
            <a:ln w="6134">
              <a:solidFill>
                <a:srgbClr val="050100"/>
              </a:solidFill>
            </a:ln>
          </p:spPr>
          <p:txBody>
            <a:bodyPr wrap="square" lIns="0" tIns="0" rIns="0" bIns="0" rtlCol="0"/>
            <a:lstStyle/>
            <a:p/>
          </p:txBody>
        </p:sp>
        <p:sp>
          <p:nvSpPr>
            <p:cNvPr id="2107" name="object 2107" descr=""/>
            <p:cNvSpPr/>
            <p:nvPr/>
          </p:nvSpPr>
          <p:spPr>
            <a:xfrm>
              <a:off x="5932060" y="8125757"/>
              <a:ext cx="0" cy="22225"/>
            </a:xfrm>
            <a:custGeom>
              <a:avLst/>
              <a:gdLst/>
              <a:ahLst/>
              <a:cxnLst/>
              <a:rect l="l" t="t" r="r" b="b"/>
              <a:pathLst>
                <a:path w="0" h="22225">
                  <a:moveTo>
                    <a:pt x="0" y="22123"/>
                  </a:moveTo>
                  <a:lnTo>
                    <a:pt x="0" y="0"/>
                  </a:lnTo>
                </a:path>
              </a:pathLst>
            </a:custGeom>
            <a:ln w="6134">
              <a:solidFill>
                <a:srgbClr val="050100"/>
              </a:solidFill>
            </a:ln>
          </p:spPr>
          <p:txBody>
            <a:bodyPr wrap="square" lIns="0" tIns="0" rIns="0" bIns="0" rtlCol="0"/>
            <a:lstStyle/>
            <a:p/>
          </p:txBody>
        </p:sp>
        <p:sp>
          <p:nvSpPr>
            <p:cNvPr id="2108" name="object 2108" descr=""/>
            <p:cNvSpPr/>
            <p:nvPr/>
          </p:nvSpPr>
          <p:spPr>
            <a:xfrm>
              <a:off x="5932948" y="8130799"/>
              <a:ext cx="0" cy="17145"/>
            </a:xfrm>
            <a:custGeom>
              <a:avLst/>
              <a:gdLst/>
              <a:ahLst/>
              <a:cxnLst/>
              <a:rect l="l" t="t" r="r" b="b"/>
              <a:pathLst>
                <a:path w="0" h="17145">
                  <a:moveTo>
                    <a:pt x="0" y="17081"/>
                  </a:moveTo>
                  <a:lnTo>
                    <a:pt x="0" y="0"/>
                  </a:lnTo>
                </a:path>
              </a:pathLst>
            </a:custGeom>
            <a:ln w="6134">
              <a:solidFill>
                <a:srgbClr val="050100"/>
              </a:solidFill>
            </a:ln>
          </p:spPr>
          <p:txBody>
            <a:bodyPr wrap="square" lIns="0" tIns="0" rIns="0" bIns="0" rtlCol="0"/>
            <a:lstStyle/>
            <a:p/>
          </p:txBody>
        </p:sp>
        <p:sp>
          <p:nvSpPr>
            <p:cNvPr id="2109" name="object 2109" descr=""/>
            <p:cNvSpPr/>
            <p:nvPr/>
          </p:nvSpPr>
          <p:spPr>
            <a:xfrm>
              <a:off x="5933841" y="8135853"/>
              <a:ext cx="0" cy="12065"/>
            </a:xfrm>
            <a:custGeom>
              <a:avLst/>
              <a:gdLst/>
              <a:ahLst/>
              <a:cxnLst/>
              <a:rect l="l" t="t" r="r" b="b"/>
              <a:pathLst>
                <a:path w="0" h="12065">
                  <a:moveTo>
                    <a:pt x="0" y="12026"/>
                  </a:moveTo>
                  <a:lnTo>
                    <a:pt x="0" y="0"/>
                  </a:lnTo>
                </a:path>
              </a:pathLst>
            </a:custGeom>
            <a:ln w="6134">
              <a:solidFill>
                <a:srgbClr val="050100"/>
              </a:solidFill>
            </a:ln>
          </p:spPr>
          <p:txBody>
            <a:bodyPr wrap="square" lIns="0" tIns="0" rIns="0" bIns="0" rtlCol="0"/>
            <a:lstStyle/>
            <a:p/>
          </p:txBody>
        </p:sp>
        <p:sp>
          <p:nvSpPr>
            <p:cNvPr id="2110" name="object 2110" descr=""/>
            <p:cNvSpPr/>
            <p:nvPr/>
          </p:nvSpPr>
          <p:spPr>
            <a:xfrm>
              <a:off x="5934727" y="8140895"/>
              <a:ext cx="0" cy="6985"/>
            </a:xfrm>
            <a:custGeom>
              <a:avLst/>
              <a:gdLst/>
              <a:ahLst/>
              <a:cxnLst/>
              <a:rect l="l" t="t" r="r" b="b"/>
              <a:pathLst>
                <a:path w="0" h="6984">
                  <a:moveTo>
                    <a:pt x="0" y="6985"/>
                  </a:moveTo>
                  <a:lnTo>
                    <a:pt x="0" y="0"/>
                  </a:lnTo>
                </a:path>
              </a:pathLst>
            </a:custGeom>
            <a:ln w="6134">
              <a:solidFill>
                <a:srgbClr val="050100"/>
              </a:solidFill>
            </a:ln>
          </p:spPr>
          <p:txBody>
            <a:bodyPr wrap="square" lIns="0" tIns="0" rIns="0" bIns="0" rtlCol="0"/>
            <a:lstStyle/>
            <a:p/>
          </p:txBody>
        </p:sp>
        <p:sp>
          <p:nvSpPr>
            <p:cNvPr id="2111" name="object 2111" descr=""/>
            <p:cNvSpPr/>
            <p:nvPr/>
          </p:nvSpPr>
          <p:spPr>
            <a:xfrm>
              <a:off x="5935620" y="8145937"/>
              <a:ext cx="0" cy="2540"/>
            </a:xfrm>
            <a:custGeom>
              <a:avLst/>
              <a:gdLst/>
              <a:ahLst/>
              <a:cxnLst/>
              <a:rect l="l" t="t" r="r" b="b"/>
              <a:pathLst>
                <a:path w="0" h="2540">
                  <a:moveTo>
                    <a:pt x="0" y="1943"/>
                  </a:moveTo>
                  <a:lnTo>
                    <a:pt x="0" y="0"/>
                  </a:lnTo>
                </a:path>
                <a:path w="0" h="2540">
                  <a:moveTo>
                    <a:pt x="0" y="1943"/>
                  </a:moveTo>
                  <a:lnTo>
                    <a:pt x="0" y="0"/>
                  </a:lnTo>
                </a:path>
              </a:pathLst>
            </a:custGeom>
            <a:ln w="6134">
              <a:solidFill>
                <a:srgbClr val="050100"/>
              </a:solidFill>
            </a:ln>
          </p:spPr>
          <p:txBody>
            <a:bodyPr wrap="square" lIns="0" tIns="0" rIns="0" bIns="0" rtlCol="0"/>
            <a:lstStyle/>
            <a:p/>
          </p:txBody>
        </p:sp>
        <p:sp>
          <p:nvSpPr>
            <p:cNvPr id="2112" name="object 2112" descr=""/>
            <p:cNvSpPr/>
            <p:nvPr/>
          </p:nvSpPr>
          <p:spPr>
            <a:xfrm>
              <a:off x="5923162" y="8080354"/>
              <a:ext cx="0" cy="67945"/>
            </a:xfrm>
            <a:custGeom>
              <a:avLst/>
              <a:gdLst/>
              <a:ahLst/>
              <a:cxnLst/>
              <a:rect l="l" t="t" r="r" b="b"/>
              <a:pathLst>
                <a:path w="0" h="67945">
                  <a:moveTo>
                    <a:pt x="0" y="67525"/>
                  </a:moveTo>
                  <a:lnTo>
                    <a:pt x="0" y="0"/>
                  </a:lnTo>
                </a:path>
              </a:pathLst>
            </a:custGeom>
            <a:ln w="6134">
              <a:solidFill>
                <a:srgbClr val="050100"/>
              </a:solidFill>
            </a:ln>
          </p:spPr>
          <p:txBody>
            <a:bodyPr wrap="square" lIns="0" tIns="0" rIns="0" bIns="0" rtlCol="0"/>
            <a:lstStyle/>
            <a:p/>
          </p:txBody>
        </p:sp>
        <p:sp>
          <p:nvSpPr>
            <p:cNvPr id="2113" name="object 2113" descr=""/>
            <p:cNvSpPr/>
            <p:nvPr/>
          </p:nvSpPr>
          <p:spPr>
            <a:xfrm>
              <a:off x="5922275" y="8085384"/>
              <a:ext cx="0" cy="62865"/>
            </a:xfrm>
            <a:custGeom>
              <a:avLst/>
              <a:gdLst/>
              <a:ahLst/>
              <a:cxnLst/>
              <a:rect l="l" t="t" r="r" b="b"/>
              <a:pathLst>
                <a:path w="0" h="62865">
                  <a:moveTo>
                    <a:pt x="0" y="62496"/>
                  </a:moveTo>
                  <a:lnTo>
                    <a:pt x="0" y="0"/>
                  </a:lnTo>
                </a:path>
              </a:pathLst>
            </a:custGeom>
            <a:ln w="6134">
              <a:solidFill>
                <a:srgbClr val="050100"/>
              </a:solidFill>
            </a:ln>
          </p:spPr>
          <p:txBody>
            <a:bodyPr wrap="square" lIns="0" tIns="0" rIns="0" bIns="0" rtlCol="0"/>
            <a:lstStyle/>
            <a:p/>
          </p:txBody>
        </p:sp>
        <p:sp>
          <p:nvSpPr>
            <p:cNvPr id="2114" name="object 2114" descr=""/>
            <p:cNvSpPr/>
            <p:nvPr/>
          </p:nvSpPr>
          <p:spPr>
            <a:xfrm>
              <a:off x="5921382" y="8090438"/>
              <a:ext cx="0" cy="57785"/>
            </a:xfrm>
            <a:custGeom>
              <a:avLst/>
              <a:gdLst/>
              <a:ahLst/>
              <a:cxnLst/>
              <a:rect l="l" t="t" r="r" b="b"/>
              <a:pathLst>
                <a:path w="0" h="57784">
                  <a:moveTo>
                    <a:pt x="0" y="57442"/>
                  </a:moveTo>
                  <a:lnTo>
                    <a:pt x="0" y="0"/>
                  </a:lnTo>
                </a:path>
              </a:pathLst>
            </a:custGeom>
            <a:ln w="6134">
              <a:solidFill>
                <a:srgbClr val="050100"/>
              </a:solidFill>
            </a:ln>
          </p:spPr>
          <p:txBody>
            <a:bodyPr wrap="square" lIns="0" tIns="0" rIns="0" bIns="0" rtlCol="0"/>
            <a:lstStyle/>
            <a:p/>
          </p:txBody>
        </p:sp>
        <p:sp>
          <p:nvSpPr>
            <p:cNvPr id="2115" name="object 2115" descr=""/>
            <p:cNvSpPr/>
            <p:nvPr/>
          </p:nvSpPr>
          <p:spPr>
            <a:xfrm>
              <a:off x="5920496" y="8095480"/>
              <a:ext cx="0" cy="52705"/>
            </a:xfrm>
            <a:custGeom>
              <a:avLst/>
              <a:gdLst/>
              <a:ahLst/>
              <a:cxnLst/>
              <a:rect l="l" t="t" r="r" b="b"/>
              <a:pathLst>
                <a:path w="0" h="52704">
                  <a:moveTo>
                    <a:pt x="0" y="52400"/>
                  </a:moveTo>
                  <a:lnTo>
                    <a:pt x="0" y="0"/>
                  </a:lnTo>
                </a:path>
              </a:pathLst>
            </a:custGeom>
            <a:ln w="6134">
              <a:solidFill>
                <a:srgbClr val="050100"/>
              </a:solidFill>
            </a:ln>
          </p:spPr>
          <p:txBody>
            <a:bodyPr wrap="square" lIns="0" tIns="0" rIns="0" bIns="0" rtlCol="0"/>
            <a:lstStyle/>
            <a:p/>
          </p:txBody>
        </p:sp>
        <p:sp>
          <p:nvSpPr>
            <p:cNvPr id="2116" name="object 2116" descr=""/>
            <p:cNvSpPr/>
            <p:nvPr/>
          </p:nvSpPr>
          <p:spPr>
            <a:xfrm>
              <a:off x="5919603" y="8100522"/>
              <a:ext cx="0" cy="47625"/>
            </a:xfrm>
            <a:custGeom>
              <a:avLst/>
              <a:gdLst/>
              <a:ahLst/>
              <a:cxnLst/>
              <a:rect l="l" t="t" r="r" b="b"/>
              <a:pathLst>
                <a:path w="0" h="47625">
                  <a:moveTo>
                    <a:pt x="0" y="47358"/>
                  </a:moveTo>
                  <a:lnTo>
                    <a:pt x="0" y="0"/>
                  </a:lnTo>
                </a:path>
              </a:pathLst>
            </a:custGeom>
            <a:ln w="6134">
              <a:solidFill>
                <a:srgbClr val="050100"/>
              </a:solidFill>
            </a:ln>
          </p:spPr>
          <p:txBody>
            <a:bodyPr wrap="square" lIns="0" tIns="0" rIns="0" bIns="0" rtlCol="0"/>
            <a:lstStyle/>
            <a:p/>
          </p:txBody>
        </p:sp>
        <p:sp>
          <p:nvSpPr>
            <p:cNvPr id="2117" name="object 2117" descr=""/>
            <p:cNvSpPr/>
            <p:nvPr/>
          </p:nvSpPr>
          <p:spPr>
            <a:xfrm>
              <a:off x="5918715" y="8105577"/>
              <a:ext cx="0" cy="42545"/>
            </a:xfrm>
            <a:custGeom>
              <a:avLst/>
              <a:gdLst/>
              <a:ahLst/>
              <a:cxnLst/>
              <a:rect l="l" t="t" r="r" b="b"/>
              <a:pathLst>
                <a:path w="0" h="42545">
                  <a:moveTo>
                    <a:pt x="0" y="42303"/>
                  </a:moveTo>
                  <a:lnTo>
                    <a:pt x="0" y="0"/>
                  </a:lnTo>
                </a:path>
              </a:pathLst>
            </a:custGeom>
            <a:ln w="6134">
              <a:solidFill>
                <a:srgbClr val="050100"/>
              </a:solidFill>
            </a:ln>
          </p:spPr>
          <p:txBody>
            <a:bodyPr wrap="square" lIns="0" tIns="0" rIns="0" bIns="0" rtlCol="0"/>
            <a:lstStyle/>
            <a:p/>
          </p:txBody>
        </p:sp>
        <p:sp>
          <p:nvSpPr>
            <p:cNvPr id="2118" name="object 2118" descr=""/>
            <p:cNvSpPr/>
            <p:nvPr/>
          </p:nvSpPr>
          <p:spPr>
            <a:xfrm>
              <a:off x="5917822" y="8110619"/>
              <a:ext cx="0" cy="37465"/>
            </a:xfrm>
            <a:custGeom>
              <a:avLst/>
              <a:gdLst/>
              <a:ahLst/>
              <a:cxnLst/>
              <a:rect l="l" t="t" r="r" b="b"/>
              <a:pathLst>
                <a:path w="0" h="37465">
                  <a:moveTo>
                    <a:pt x="0" y="37261"/>
                  </a:moveTo>
                  <a:lnTo>
                    <a:pt x="0" y="0"/>
                  </a:lnTo>
                </a:path>
              </a:pathLst>
            </a:custGeom>
            <a:ln w="6134">
              <a:solidFill>
                <a:srgbClr val="050100"/>
              </a:solidFill>
            </a:ln>
          </p:spPr>
          <p:txBody>
            <a:bodyPr wrap="square" lIns="0" tIns="0" rIns="0" bIns="0" rtlCol="0"/>
            <a:lstStyle/>
            <a:p/>
          </p:txBody>
        </p:sp>
        <p:sp>
          <p:nvSpPr>
            <p:cNvPr id="2119" name="object 2119" descr=""/>
            <p:cNvSpPr/>
            <p:nvPr/>
          </p:nvSpPr>
          <p:spPr>
            <a:xfrm>
              <a:off x="5916936" y="8115660"/>
              <a:ext cx="0" cy="32384"/>
            </a:xfrm>
            <a:custGeom>
              <a:avLst/>
              <a:gdLst/>
              <a:ahLst/>
              <a:cxnLst/>
              <a:rect l="l" t="t" r="r" b="b"/>
              <a:pathLst>
                <a:path w="0" h="32384">
                  <a:moveTo>
                    <a:pt x="0" y="32219"/>
                  </a:moveTo>
                  <a:lnTo>
                    <a:pt x="0" y="0"/>
                  </a:lnTo>
                </a:path>
              </a:pathLst>
            </a:custGeom>
            <a:ln w="6134">
              <a:solidFill>
                <a:srgbClr val="050100"/>
              </a:solidFill>
            </a:ln>
          </p:spPr>
          <p:txBody>
            <a:bodyPr wrap="square" lIns="0" tIns="0" rIns="0" bIns="0" rtlCol="0"/>
            <a:lstStyle/>
            <a:p/>
          </p:txBody>
        </p:sp>
        <p:sp>
          <p:nvSpPr>
            <p:cNvPr id="2120" name="object 2120" descr=""/>
            <p:cNvSpPr/>
            <p:nvPr/>
          </p:nvSpPr>
          <p:spPr>
            <a:xfrm>
              <a:off x="5916043" y="8120702"/>
              <a:ext cx="0" cy="27305"/>
            </a:xfrm>
            <a:custGeom>
              <a:avLst/>
              <a:gdLst/>
              <a:ahLst/>
              <a:cxnLst/>
              <a:rect l="l" t="t" r="r" b="b"/>
              <a:pathLst>
                <a:path w="0" h="27304">
                  <a:moveTo>
                    <a:pt x="0" y="27177"/>
                  </a:moveTo>
                  <a:lnTo>
                    <a:pt x="0" y="0"/>
                  </a:lnTo>
                </a:path>
              </a:pathLst>
            </a:custGeom>
            <a:ln w="6134">
              <a:solidFill>
                <a:srgbClr val="050100"/>
              </a:solidFill>
            </a:ln>
          </p:spPr>
          <p:txBody>
            <a:bodyPr wrap="square" lIns="0" tIns="0" rIns="0" bIns="0" rtlCol="0"/>
            <a:lstStyle/>
            <a:p/>
          </p:txBody>
        </p:sp>
        <p:sp>
          <p:nvSpPr>
            <p:cNvPr id="2121" name="object 2121" descr=""/>
            <p:cNvSpPr/>
            <p:nvPr/>
          </p:nvSpPr>
          <p:spPr>
            <a:xfrm>
              <a:off x="5915157" y="8125757"/>
              <a:ext cx="0" cy="22225"/>
            </a:xfrm>
            <a:custGeom>
              <a:avLst/>
              <a:gdLst/>
              <a:ahLst/>
              <a:cxnLst/>
              <a:rect l="l" t="t" r="r" b="b"/>
              <a:pathLst>
                <a:path w="0" h="22225">
                  <a:moveTo>
                    <a:pt x="0" y="22123"/>
                  </a:moveTo>
                  <a:lnTo>
                    <a:pt x="0" y="0"/>
                  </a:lnTo>
                </a:path>
              </a:pathLst>
            </a:custGeom>
            <a:ln w="6134">
              <a:solidFill>
                <a:srgbClr val="050100"/>
              </a:solidFill>
            </a:ln>
          </p:spPr>
          <p:txBody>
            <a:bodyPr wrap="square" lIns="0" tIns="0" rIns="0" bIns="0" rtlCol="0"/>
            <a:lstStyle/>
            <a:p/>
          </p:txBody>
        </p:sp>
        <p:sp>
          <p:nvSpPr>
            <p:cNvPr id="2122" name="object 2122" descr=""/>
            <p:cNvSpPr/>
            <p:nvPr/>
          </p:nvSpPr>
          <p:spPr>
            <a:xfrm>
              <a:off x="5914264" y="8130799"/>
              <a:ext cx="0" cy="17145"/>
            </a:xfrm>
            <a:custGeom>
              <a:avLst/>
              <a:gdLst/>
              <a:ahLst/>
              <a:cxnLst/>
              <a:rect l="l" t="t" r="r" b="b"/>
              <a:pathLst>
                <a:path w="0" h="17145">
                  <a:moveTo>
                    <a:pt x="0" y="17081"/>
                  </a:moveTo>
                  <a:lnTo>
                    <a:pt x="0" y="0"/>
                  </a:lnTo>
                </a:path>
              </a:pathLst>
            </a:custGeom>
            <a:ln w="6134">
              <a:solidFill>
                <a:srgbClr val="050100"/>
              </a:solidFill>
            </a:ln>
          </p:spPr>
          <p:txBody>
            <a:bodyPr wrap="square" lIns="0" tIns="0" rIns="0" bIns="0" rtlCol="0"/>
            <a:lstStyle/>
            <a:p/>
          </p:txBody>
        </p:sp>
        <p:sp>
          <p:nvSpPr>
            <p:cNvPr id="2123" name="object 2123" descr=""/>
            <p:cNvSpPr/>
            <p:nvPr/>
          </p:nvSpPr>
          <p:spPr>
            <a:xfrm>
              <a:off x="5913376" y="8135853"/>
              <a:ext cx="0" cy="12065"/>
            </a:xfrm>
            <a:custGeom>
              <a:avLst/>
              <a:gdLst/>
              <a:ahLst/>
              <a:cxnLst/>
              <a:rect l="l" t="t" r="r" b="b"/>
              <a:pathLst>
                <a:path w="0" h="12065">
                  <a:moveTo>
                    <a:pt x="0" y="12026"/>
                  </a:moveTo>
                  <a:lnTo>
                    <a:pt x="0" y="0"/>
                  </a:lnTo>
                </a:path>
              </a:pathLst>
            </a:custGeom>
            <a:ln w="6134">
              <a:solidFill>
                <a:srgbClr val="050100"/>
              </a:solidFill>
            </a:ln>
          </p:spPr>
          <p:txBody>
            <a:bodyPr wrap="square" lIns="0" tIns="0" rIns="0" bIns="0" rtlCol="0"/>
            <a:lstStyle/>
            <a:p/>
          </p:txBody>
        </p:sp>
        <p:sp>
          <p:nvSpPr>
            <p:cNvPr id="2124" name="object 2124" descr=""/>
            <p:cNvSpPr/>
            <p:nvPr/>
          </p:nvSpPr>
          <p:spPr>
            <a:xfrm>
              <a:off x="5912483" y="8140895"/>
              <a:ext cx="0" cy="6985"/>
            </a:xfrm>
            <a:custGeom>
              <a:avLst/>
              <a:gdLst/>
              <a:ahLst/>
              <a:cxnLst/>
              <a:rect l="l" t="t" r="r" b="b"/>
              <a:pathLst>
                <a:path w="0" h="6984">
                  <a:moveTo>
                    <a:pt x="0" y="6985"/>
                  </a:moveTo>
                  <a:lnTo>
                    <a:pt x="0" y="0"/>
                  </a:lnTo>
                </a:path>
              </a:pathLst>
            </a:custGeom>
            <a:ln w="6134">
              <a:solidFill>
                <a:srgbClr val="050100"/>
              </a:solidFill>
            </a:ln>
          </p:spPr>
          <p:txBody>
            <a:bodyPr wrap="square" lIns="0" tIns="0" rIns="0" bIns="0" rtlCol="0"/>
            <a:lstStyle/>
            <a:p/>
          </p:txBody>
        </p:sp>
        <p:sp>
          <p:nvSpPr>
            <p:cNvPr id="2125" name="object 2125" descr=""/>
            <p:cNvSpPr/>
            <p:nvPr/>
          </p:nvSpPr>
          <p:spPr>
            <a:xfrm>
              <a:off x="5911597" y="8145937"/>
              <a:ext cx="0" cy="2540"/>
            </a:xfrm>
            <a:custGeom>
              <a:avLst/>
              <a:gdLst/>
              <a:ahLst/>
              <a:cxnLst/>
              <a:rect l="l" t="t" r="r" b="b"/>
              <a:pathLst>
                <a:path w="0" h="2540">
                  <a:moveTo>
                    <a:pt x="0" y="1943"/>
                  </a:moveTo>
                  <a:lnTo>
                    <a:pt x="0" y="0"/>
                  </a:lnTo>
                </a:path>
                <a:path w="0" h="2540">
                  <a:moveTo>
                    <a:pt x="0" y="1943"/>
                  </a:moveTo>
                  <a:lnTo>
                    <a:pt x="0" y="0"/>
                  </a:lnTo>
                </a:path>
              </a:pathLst>
            </a:custGeom>
            <a:ln w="6134">
              <a:solidFill>
                <a:srgbClr val="050100"/>
              </a:solidFill>
            </a:ln>
          </p:spPr>
          <p:txBody>
            <a:bodyPr wrap="square" lIns="0" tIns="0" rIns="0" bIns="0" rtlCol="0"/>
            <a:lstStyle/>
            <a:p/>
          </p:txBody>
        </p:sp>
        <p:sp>
          <p:nvSpPr>
            <p:cNvPr id="2126" name="object 2126" descr=""/>
            <p:cNvSpPr/>
            <p:nvPr/>
          </p:nvSpPr>
          <p:spPr>
            <a:xfrm>
              <a:off x="5923605" y="8077814"/>
              <a:ext cx="12700" cy="70485"/>
            </a:xfrm>
            <a:custGeom>
              <a:avLst/>
              <a:gdLst/>
              <a:ahLst/>
              <a:cxnLst/>
              <a:rect l="l" t="t" r="r" b="b"/>
              <a:pathLst>
                <a:path w="12700" h="70484">
                  <a:moveTo>
                    <a:pt x="12357" y="70065"/>
                  </a:moveTo>
                  <a:lnTo>
                    <a:pt x="0" y="0"/>
                  </a:lnTo>
                </a:path>
              </a:pathLst>
            </a:custGeom>
            <a:ln w="6134">
              <a:solidFill>
                <a:srgbClr val="050100"/>
              </a:solidFill>
            </a:ln>
          </p:spPr>
          <p:txBody>
            <a:bodyPr wrap="square" lIns="0" tIns="0" rIns="0" bIns="0" rtlCol="0"/>
            <a:lstStyle/>
            <a:p/>
          </p:txBody>
        </p:sp>
        <p:sp>
          <p:nvSpPr>
            <p:cNvPr id="2127" name="object 2127" descr=""/>
            <p:cNvSpPr/>
            <p:nvPr/>
          </p:nvSpPr>
          <p:spPr>
            <a:xfrm>
              <a:off x="5911255" y="8147880"/>
              <a:ext cx="24765" cy="0"/>
            </a:xfrm>
            <a:custGeom>
              <a:avLst/>
              <a:gdLst/>
              <a:ahLst/>
              <a:cxnLst/>
              <a:rect l="l" t="t" r="r" b="b"/>
              <a:pathLst>
                <a:path w="24764" h="0">
                  <a:moveTo>
                    <a:pt x="0" y="0"/>
                  </a:moveTo>
                  <a:lnTo>
                    <a:pt x="24701" y="0"/>
                  </a:lnTo>
                </a:path>
              </a:pathLst>
            </a:custGeom>
            <a:ln w="6134">
              <a:solidFill>
                <a:srgbClr val="050100"/>
              </a:solidFill>
            </a:ln>
          </p:spPr>
          <p:txBody>
            <a:bodyPr wrap="square" lIns="0" tIns="0" rIns="0" bIns="0" rtlCol="0"/>
            <a:lstStyle/>
            <a:p/>
          </p:txBody>
        </p:sp>
        <p:sp>
          <p:nvSpPr>
            <p:cNvPr id="2128" name="object 2128" descr=""/>
            <p:cNvSpPr/>
            <p:nvPr/>
          </p:nvSpPr>
          <p:spPr>
            <a:xfrm>
              <a:off x="5911251" y="8077820"/>
              <a:ext cx="12700" cy="70485"/>
            </a:xfrm>
            <a:custGeom>
              <a:avLst/>
              <a:gdLst/>
              <a:ahLst/>
              <a:cxnLst/>
              <a:rect l="l" t="t" r="r" b="b"/>
              <a:pathLst>
                <a:path w="12700" h="70484">
                  <a:moveTo>
                    <a:pt x="12357" y="0"/>
                  </a:moveTo>
                  <a:lnTo>
                    <a:pt x="0" y="70065"/>
                  </a:lnTo>
                </a:path>
              </a:pathLst>
            </a:custGeom>
            <a:ln w="6134">
              <a:solidFill>
                <a:srgbClr val="050100"/>
              </a:solidFill>
            </a:ln>
          </p:spPr>
          <p:txBody>
            <a:bodyPr wrap="square" lIns="0" tIns="0" rIns="0" bIns="0" rtlCol="0"/>
            <a:lstStyle/>
            <a:p/>
          </p:txBody>
        </p:sp>
        <p:sp>
          <p:nvSpPr>
            <p:cNvPr id="2129" name="object 2129" descr=""/>
            <p:cNvSpPr/>
            <p:nvPr/>
          </p:nvSpPr>
          <p:spPr>
            <a:xfrm>
              <a:off x="5923609" y="7328469"/>
              <a:ext cx="0" cy="1852930"/>
            </a:xfrm>
            <a:custGeom>
              <a:avLst/>
              <a:gdLst/>
              <a:ahLst/>
              <a:cxnLst/>
              <a:rect l="l" t="t" r="r" b="b"/>
              <a:pathLst>
                <a:path w="0" h="1852929">
                  <a:moveTo>
                    <a:pt x="0" y="1852688"/>
                  </a:moveTo>
                  <a:lnTo>
                    <a:pt x="0" y="0"/>
                  </a:lnTo>
                </a:path>
              </a:pathLst>
            </a:custGeom>
            <a:ln w="6134">
              <a:solidFill>
                <a:srgbClr val="050100"/>
              </a:solidFill>
            </a:ln>
          </p:spPr>
          <p:txBody>
            <a:bodyPr wrap="square" lIns="0" tIns="0" rIns="0" bIns="0" rtlCol="0"/>
            <a:lstStyle/>
            <a:p/>
          </p:txBody>
        </p:sp>
        <p:sp>
          <p:nvSpPr>
            <p:cNvPr id="2130" name="object 2130" descr=""/>
            <p:cNvSpPr/>
            <p:nvPr/>
          </p:nvSpPr>
          <p:spPr>
            <a:xfrm>
              <a:off x="5359110" y="9181158"/>
              <a:ext cx="600075" cy="0"/>
            </a:xfrm>
            <a:custGeom>
              <a:avLst/>
              <a:gdLst/>
              <a:ahLst/>
              <a:cxnLst/>
              <a:rect l="l" t="t" r="r" b="b"/>
              <a:pathLst>
                <a:path w="600075" h="0">
                  <a:moveTo>
                    <a:pt x="0" y="0"/>
                  </a:moveTo>
                  <a:lnTo>
                    <a:pt x="599528" y="0"/>
                  </a:lnTo>
                </a:path>
              </a:pathLst>
            </a:custGeom>
            <a:ln w="6134">
              <a:solidFill>
                <a:srgbClr val="050100"/>
              </a:solidFill>
            </a:ln>
          </p:spPr>
          <p:txBody>
            <a:bodyPr wrap="square" lIns="0" tIns="0" rIns="0" bIns="0" rtlCol="0"/>
            <a:lstStyle/>
            <a:p/>
          </p:txBody>
        </p:sp>
        <p:sp>
          <p:nvSpPr>
            <p:cNvPr id="2131" name="object 2131" descr=""/>
            <p:cNvSpPr/>
            <p:nvPr/>
          </p:nvSpPr>
          <p:spPr>
            <a:xfrm>
              <a:off x="5359110" y="8077820"/>
              <a:ext cx="600075" cy="0"/>
            </a:xfrm>
            <a:custGeom>
              <a:avLst/>
              <a:gdLst/>
              <a:ahLst/>
              <a:cxnLst/>
              <a:rect l="l" t="t" r="r" b="b"/>
              <a:pathLst>
                <a:path w="600075" h="0">
                  <a:moveTo>
                    <a:pt x="0" y="0"/>
                  </a:moveTo>
                  <a:lnTo>
                    <a:pt x="599528" y="0"/>
                  </a:lnTo>
                </a:path>
              </a:pathLst>
            </a:custGeom>
            <a:ln w="6134">
              <a:solidFill>
                <a:srgbClr val="050100"/>
              </a:solidFill>
            </a:ln>
          </p:spPr>
          <p:txBody>
            <a:bodyPr wrap="square" lIns="0" tIns="0" rIns="0" bIns="0" rtlCol="0"/>
            <a:lstStyle/>
            <a:p/>
          </p:txBody>
        </p:sp>
        <p:sp>
          <p:nvSpPr>
            <p:cNvPr id="2132" name="object 2132" descr=""/>
            <p:cNvSpPr/>
            <p:nvPr/>
          </p:nvSpPr>
          <p:spPr>
            <a:xfrm>
              <a:off x="5673386" y="8835268"/>
              <a:ext cx="0" cy="67945"/>
            </a:xfrm>
            <a:custGeom>
              <a:avLst/>
              <a:gdLst/>
              <a:ahLst/>
              <a:cxnLst/>
              <a:rect l="l" t="t" r="r" b="b"/>
              <a:pathLst>
                <a:path w="0" h="67945">
                  <a:moveTo>
                    <a:pt x="0" y="0"/>
                  </a:moveTo>
                  <a:lnTo>
                    <a:pt x="0" y="67525"/>
                  </a:lnTo>
                </a:path>
              </a:pathLst>
            </a:custGeom>
            <a:ln w="6134">
              <a:solidFill>
                <a:srgbClr val="050100"/>
              </a:solidFill>
            </a:ln>
          </p:spPr>
          <p:txBody>
            <a:bodyPr wrap="square" lIns="0" tIns="0" rIns="0" bIns="0" rtlCol="0"/>
            <a:lstStyle/>
            <a:p/>
          </p:txBody>
        </p:sp>
        <p:sp>
          <p:nvSpPr>
            <p:cNvPr id="2133" name="object 2133" descr=""/>
            <p:cNvSpPr/>
            <p:nvPr/>
          </p:nvSpPr>
          <p:spPr>
            <a:xfrm>
              <a:off x="5672493" y="8835268"/>
              <a:ext cx="0" cy="62865"/>
            </a:xfrm>
            <a:custGeom>
              <a:avLst/>
              <a:gdLst/>
              <a:ahLst/>
              <a:cxnLst/>
              <a:rect l="l" t="t" r="r" b="b"/>
              <a:pathLst>
                <a:path w="0" h="62865">
                  <a:moveTo>
                    <a:pt x="0" y="0"/>
                  </a:moveTo>
                  <a:lnTo>
                    <a:pt x="0" y="62483"/>
                  </a:lnTo>
                </a:path>
              </a:pathLst>
            </a:custGeom>
            <a:ln w="6134">
              <a:solidFill>
                <a:srgbClr val="050100"/>
              </a:solidFill>
            </a:ln>
          </p:spPr>
          <p:txBody>
            <a:bodyPr wrap="square" lIns="0" tIns="0" rIns="0" bIns="0" rtlCol="0"/>
            <a:lstStyle/>
            <a:p/>
          </p:txBody>
        </p:sp>
        <p:sp>
          <p:nvSpPr>
            <p:cNvPr id="2134" name="object 2134" descr=""/>
            <p:cNvSpPr/>
            <p:nvPr/>
          </p:nvSpPr>
          <p:spPr>
            <a:xfrm>
              <a:off x="5671605" y="8835268"/>
              <a:ext cx="0" cy="57785"/>
            </a:xfrm>
            <a:custGeom>
              <a:avLst/>
              <a:gdLst/>
              <a:ahLst/>
              <a:cxnLst/>
              <a:rect l="l" t="t" r="r" b="b"/>
              <a:pathLst>
                <a:path w="0" h="57784">
                  <a:moveTo>
                    <a:pt x="0" y="0"/>
                  </a:moveTo>
                  <a:lnTo>
                    <a:pt x="0" y="57429"/>
                  </a:lnTo>
                </a:path>
              </a:pathLst>
            </a:custGeom>
            <a:ln w="6134">
              <a:solidFill>
                <a:srgbClr val="050100"/>
              </a:solidFill>
            </a:ln>
          </p:spPr>
          <p:txBody>
            <a:bodyPr wrap="square" lIns="0" tIns="0" rIns="0" bIns="0" rtlCol="0"/>
            <a:lstStyle/>
            <a:p/>
          </p:txBody>
        </p:sp>
        <p:sp>
          <p:nvSpPr>
            <p:cNvPr id="2135" name="object 2135" descr=""/>
            <p:cNvSpPr/>
            <p:nvPr/>
          </p:nvSpPr>
          <p:spPr>
            <a:xfrm>
              <a:off x="5670712" y="8835268"/>
              <a:ext cx="0" cy="52705"/>
            </a:xfrm>
            <a:custGeom>
              <a:avLst/>
              <a:gdLst/>
              <a:ahLst/>
              <a:cxnLst/>
              <a:rect l="l" t="t" r="r" b="b"/>
              <a:pathLst>
                <a:path w="0" h="52704">
                  <a:moveTo>
                    <a:pt x="0" y="0"/>
                  </a:moveTo>
                  <a:lnTo>
                    <a:pt x="0" y="52387"/>
                  </a:lnTo>
                </a:path>
              </a:pathLst>
            </a:custGeom>
            <a:ln w="6134">
              <a:solidFill>
                <a:srgbClr val="050100"/>
              </a:solidFill>
            </a:ln>
          </p:spPr>
          <p:txBody>
            <a:bodyPr wrap="square" lIns="0" tIns="0" rIns="0" bIns="0" rtlCol="0"/>
            <a:lstStyle/>
            <a:p/>
          </p:txBody>
        </p:sp>
        <p:sp>
          <p:nvSpPr>
            <p:cNvPr id="2136" name="object 2136" descr=""/>
            <p:cNvSpPr/>
            <p:nvPr/>
          </p:nvSpPr>
          <p:spPr>
            <a:xfrm>
              <a:off x="5669826" y="8835268"/>
              <a:ext cx="0" cy="47625"/>
            </a:xfrm>
            <a:custGeom>
              <a:avLst/>
              <a:gdLst/>
              <a:ahLst/>
              <a:cxnLst/>
              <a:rect l="l" t="t" r="r" b="b"/>
              <a:pathLst>
                <a:path w="0" h="47625">
                  <a:moveTo>
                    <a:pt x="0" y="0"/>
                  </a:moveTo>
                  <a:lnTo>
                    <a:pt x="0" y="47358"/>
                  </a:lnTo>
                </a:path>
              </a:pathLst>
            </a:custGeom>
            <a:ln w="6134">
              <a:solidFill>
                <a:srgbClr val="050100"/>
              </a:solidFill>
            </a:ln>
          </p:spPr>
          <p:txBody>
            <a:bodyPr wrap="square" lIns="0" tIns="0" rIns="0" bIns="0" rtlCol="0"/>
            <a:lstStyle/>
            <a:p/>
          </p:txBody>
        </p:sp>
        <p:sp>
          <p:nvSpPr>
            <p:cNvPr id="2137" name="object 2137" descr=""/>
            <p:cNvSpPr/>
            <p:nvPr/>
          </p:nvSpPr>
          <p:spPr>
            <a:xfrm>
              <a:off x="5668933" y="8835268"/>
              <a:ext cx="0" cy="42545"/>
            </a:xfrm>
            <a:custGeom>
              <a:avLst/>
              <a:gdLst/>
              <a:ahLst/>
              <a:cxnLst/>
              <a:rect l="l" t="t" r="r" b="b"/>
              <a:pathLst>
                <a:path w="0" h="42545">
                  <a:moveTo>
                    <a:pt x="0" y="0"/>
                  </a:moveTo>
                  <a:lnTo>
                    <a:pt x="0" y="42303"/>
                  </a:lnTo>
                </a:path>
              </a:pathLst>
            </a:custGeom>
            <a:ln w="6134">
              <a:solidFill>
                <a:srgbClr val="050100"/>
              </a:solidFill>
            </a:ln>
          </p:spPr>
          <p:txBody>
            <a:bodyPr wrap="square" lIns="0" tIns="0" rIns="0" bIns="0" rtlCol="0"/>
            <a:lstStyle/>
            <a:p/>
          </p:txBody>
        </p:sp>
        <p:sp>
          <p:nvSpPr>
            <p:cNvPr id="2138" name="object 2138" descr=""/>
            <p:cNvSpPr/>
            <p:nvPr/>
          </p:nvSpPr>
          <p:spPr>
            <a:xfrm>
              <a:off x="5668046" y="8835268"/>
              <a:ext cx="0" cy="37465"/>
            </a:xfrm>
            <a:custGeom>
              <a:avLst/>
              <a:gdLst/>
              <a:ahLst/>
              <a:cxnLst/>
              <a:rect l="l" t="t" r="r" b="b"/>
              <a:pathLst>
                <a:path w="0" h="37465">
                  <a:moveTo>
                    <a:pt x="0" y="0"/>
                  </a:moveTo>
                  <a:lnTo>
                    <a:pt x="0" y="37261"/>
                  </a:lnTo>
                </a:path>
              </a:pathLst>
            </a:custGeom>
            <a:ln w="6134">
              <a:solidFill>
                <a:srgbClr val="050100"/>
              </a:solidFill>
            </a:ln>
          </p:spPr>
          <p:txBody>
            <a:bodyPr wrap="square" lIns="0" tIns="0" rIns="0" bIns="0" rtlCol="0"/>
            <a:lstStyle/>
            <a:p/>
          </p:txBody>
        </p:sp>
        <p:sp>
          <p:nvSpPr>
            <p:cNvPr id="2139" name="object 2139" descr=""/>
            <p:cNvSpPr/>
            <p:nvPr/>
          </p:nvSpPr>
          <p:spPr>
            <a:xfrm>
              <a:off x="5667152" y="8835268"/>
              <a:ext cx="0" cy="32384"/>
            </a:xfrm>
            <a:custGeom>
              <a:avLst/>
              <a:gdLst/>
              <a:ahLst/>
              <a:cxnLst/>
              <a:rect l="l" t="t" r="r" b="b"/>
              <a:pathLst>
                <a:path w="0" h="32384">
                  <a:moveTo>
                    <a:pt x="0" y="0"/>
                  </a:moveTo>
                  <a:lnTo>
                    <a:pt x="0" y="32207"/>
                  </a:lnTo>
                </a:path>
              </a:pathLst>
            </a:custGeom>
            <a:ln w="6134">
              <a:solidFill>
                <a:srgbClr val="050100"/>
              </a:solidFill>
            </a:ln>
          </p:spPr>
          <p:txBody>
            <a:bodyPr wrap="square" lIns="0" tIns="0" rIns="0" bIns="0" rtlCol="0"/>
            <a:lstStyle/>
            <a:p/>
          </p:txBody>
        </p:sp>
        <p:sp>
          <p:nvSpPr>
            <p:cNvPr id="2140" name="object 2140" descr=""/>
            <p:cNvSpPr/>
            <p:nvPr/>
          </p:nvSpPr>
          <p:spPr>
            <a:xfrm>
              <a:off x="5666266" y="8835268"/>
              <a:ext cx="0" cy="27305"/>
            </a:xfrm>
            <a:custGeom>
              <a:avLst/>
              <a:gdLst/>
              <a:ahLst/>
              <a:cxnLst/>
              <a:rect l="l" t="t" r="r" b="b"/>
              <a:pathLst>
                <a:path w="0" h="27304">
                  <a:moveTo>
                    <a:pt x="0" y="0"/>
                  </a:moveTo>
                  <a:lnTo>
                    <a:pt x="0" y="27165"/>
                  </a:lnTo>
                </a:path>
              </a:pathLst>
            </a:custGeom>
            <a:ln w="6134">
              <a:solidFill>
                <a:srgbClr val="050100"/>
              </a:solidFill>
            </a:ln>
          </p:spPr>
          <p:txBody>
            <a:bodyPr wrap="square" lIns="0" tIns="0" rIns="0" bIns="0" rtlCol="0"/>
            <a:lstStyle/>
            <a:p/>
          </p:txBody>
        </p:sp>
        <p:sp>
          <p:nvSpPr>
            <p:cNvPr id="2141" name="object 2141" descr=""/>
            <p:cNvSpPr/>
            <p:nvPr/>
          </p:nvSpPr>
          <p:spPr>
            <a:xfrm>
              <a:off x="5665373" y="8835268"/>
              <a:ext cx="0" cy="22225"/>
            </a:xfrm>
            <a:custGeom>
              <a:avLst/>
              <a:gdLst/>
              <a:ahLst/>
              <a:cxnLst/>
              <a:rect l="l" t="t" r="r" b="b"/>
              <a:pathLst>
                <a:path w="0" h="22225">
                  <a:moveTo>
                    <a:pt x="0" y="0"/>
                  </a:moveTo>
                  <a:lnTo>
                    <a:pt x="0" y="22123"/>
                  </a:lnTo>
                </a:path>
              </a:pathLst>
            </a:custGeom>
            <a:ln w="6134">
              <a:solidFill>
                <a:srgbClr val="050100"/>
              </a:solidFill>
            </a:ln>
          </p:spPr>
          <p:txBody>
            <a:bodyPr wrap="square" lIns="0" tIns="0" rIns="0" bIns="0" rtlCol="0"/>
            <a:lstStyle/>
            <a:p/>
          </p:txBody>
        </p:sp>
        <p:sp>
          <p:nvSpPr>
            <p:cNvPr id="2142" name="object 2142" descr=""/>
            <p:cNvSpPr/>
            <p:nvPr/>
          </p:nvSpPr>
          <p:spPr>
            <a:xfrm>
              <a:off x="5664487" y="8835268"/>
              <a:ext cx="0" cy="17145"/>
            </a:xfrm>
            <a:custGeom>
              <a:avLst/>
              <a:gdLst/>
              <a:ahLst/>
              <a:cxnLst/>
              <a:rect l="l" t="t" r="r" b="b"/>
              <a:pathLst>
                <a:path w="0" h="17145">
                  <a:moveTo>
                    <a:pt x="0" y="0"/>
                  </a:moveTo>
                  <a:lnTo>
                    <a:pt x="0" y="17081"/>
                  </a:lnTo>
                </a:path>
              </a:pathLst>
            </a:custGeom>
            <a:ln w="6134">
              <a:solidFill>
                <a:srgbClr val="050100"/>
              </a:solidFill>
            </a:ln>
          </p:spPr>
          <p:txBody>
            <a:bodyPr wrap="square" lIns="0" tIns="0" rIns="0" bIns="0" rtlCol="0"/>
            <a:lstStyle/>
            <a:p/>
          </p:txBody>
        </p:sp>
        <p:sp>
          <p:nvSpPr>
            <p:cNvPr id="2143" name="object 2143" descr=""/>
            <p:cNvSpPr/>
            <p:nvPr/>
          </p:nvSpPr>
          <p:spPr>
            <a:xfrm>
              <a:off x="5663594" y="8835268"/>
              <a:ext cx="0" cy="12065"/>
            </a:xfrm>
            <a:custGeom>
              <a:avLst/>
              <a:gdLst/>
              <a:ahLst/>
              <a:cxnLst/>
              <a:rect l="l" t="t" r="r" b="b"/>
              <a:pathLst>
                <a:path w="0" h="12065">
                  <a:moveTo>
                    <a:pt x="0" y="0"/>
                  </a:moveTo>
                  <a:lnTo>
                    <a:pt x="0" y="12026"/>
                  </a:lnTo>
                </a:path>
              </a:pathLst>
            </a:custGeom>
            <a:ln w="6134">
              <a:solidFill>
                <a:srgbClr val="050100"/>
              </a:solidFill>
            </a:ln>
          </p:spPr>
          <p:txBody>
            <a:bodyPr wrap="square" lIns="0" tIns="0" rIns="0" bIns="0" rtlCol="0"/>
            <a:lstStyle/>
            <a:p/>
          </p:txBody>
        </p:sp>
        <p:sp>
          <p:nvSpPr>
            <p:cNvPr id="2144" name="object 2144" descr=""/>
            <p:cNvSpPr/>
            <p:nvPr/>
          </p:nvSpPr>
          <p:spPr>
            <a:xfrm>
              <a:off x="5662706" y="8835268"/>
              <a:ext cx="0" cy="6985"/>
            </a:xfrm>
            <a:custGeom>
              <a:avLst/>
              <a:gdLst/>
              <a:ahLst/>
              <a:cxnLst/>
              <a:rect l="l" t="t" r="r" b="b"/>
              <a:pathLst>
                <a:path w="0" h="6984">
                  <a:moveTo>
                    <a:pt x="0" y="0"/>
                  </a:moveTo>
                  <a:lnTo>
                    <a:pt x="0" y="6984"/>
                  </a:lnTo>
                </a:path>
              </a:pathLst>
            </a:custGeom>
            <a:ln w="6134">
              <a:solidFill>
                <a:srgbClr val="050100"/>
              </a:solidFill>
            </a:ln>
          </p:spPr>
          <p:txBody>
            <a:bodyPr wrap="square" lIns="0" tIns="0" rIns="0" bIns="0" rtlCol="0"/>
            <a:lstStyle/>
            <a:p/>
          </p:txBody>
        </p:sp>
        <p:sp>
          <p:nvSpPr>
            <p:cNvPr id="2145" name="object 2145" descr=""/>
            <p:cNvSpPr/>
            <p:nvPr/>
          </p:nvSpPr>
          <p:spPr>
            <a:xfrm>
              <a:off x="5661820" y="8835268"/>
              <a:ext cx="0" cy="2540"/>
            </a:xfrm>
            <a:custGeom>
              <a:avLst/>
              <a:gdLst/>
              <a:ahLst/>
              <a:cxnLst/>
              <a:rect l="l" t="t" r="r" b="b"/>
              <a:pathLst>
                <a:path w="0" h="2540">
                  <a:moveTo>
                    <a:pt x="0" y="0"/>
                  </a:moveTo>
                  <a:lnTo>
                    <a:pt x="0" y="1930"/>
                  </a:lnTo>
                </a:path>
                <a:path w="0" h="2540">
                  <a:moveTo>
                    <a:pt x="0" y="0"/>
                  </a:moveTo>
                  <a:lnTo>
                    <a:pt x="0" y="1930"/>
                  </a:lnTo>
                </a:path>
              </a:pathLst>
            </a:custGeom>
            <a:ln w="6134">
              <a:solidFill>
                <a:srgbClr val="050100"/>
              </a:solidFill>
            </a:ln>
          </p:spPr>
          <p:txBody>
            <a:bodyPr wrap="square" lIns="0" tIns="0" rIns="0" bIns="0" rtlCol="0"/>
            <a:lstStyle/>
            <a:p/>
          </p:txBody>
        </p:sp>
        <p:sp>
          <p:nvSpPr>
            <p:cNvPr id="2146" name="object 2146" descr=""/>
            <p:cNvSpPr/>
            <p:nvPr/>
          </p:nvSpPr>
          <p:spPr>
            <a:xfrm>
              <a:off x="5674272" y="8835268"/>
              <a:ext cx="0" cy="67945"/>
            </a:xfrm>
            <a:custGeom>
              <a:avLst/>
              <a:gdLst/>
              <a:ahLst/>
              <a:cxnLst/>
              <a:rect l="l" t="t" r="r" b="b"/>
              <a:pathLst>
                <a:path w="0" h="67945">
                  <a:moveTo>
                    <a:pt x="0" y="0"/>
                  </a:moveTo>
                  <a:lnTo>
                    <a:pt x="0" y="67525"/>
                  </a:lnTo>
                </a:path>
              </a:pathLst>
            </a:custGeom>
            <a:ln w="6134">
              <a:solidFill>
                <a:srgbClr val="050100"/>
              </a:solidFill>
            </a:ln>
          </p:spPr>
          <p:txBody>
            <a:bodyPr wrap="square" lIns="0" tIns="0" rIns="0" bIns="0" rtlCol="0"/>
            <a:lstStyle/>
            <a:p/>
          </p:txBody>
        </p:sp>
        <p:sp>
          <p:nvSpPr>
            <p:cNvPr id="2147" name="object 2147" descr=""/>
            <p:cNvSpPr/>
            <p:nvPr/>
          </p:nvSpPr>
          <p:spPr>
            <a:xfrm>
              <a:off x="5675165" y="8835268"/>
              <a:ext cx="0" cy="62865"/>
            </a:xfrm>
            <a:custGeom>
              <a:avLst/>
              <a:gdLst/>
              <a:ahLst/>
              <a:cxnLst/>
              <a:rect l="l" t="t" r="r" b="b"/>
              <a:pathLst>
                <a:path w="0" h="62865">
                  <a:moveTo>
                    <a:pt x="0" y="0"/>
                  </a:moveTo>
                  <a:lnTo>
                    <a:pt x="0" y="62483"/>
                  </a:lnTo>
                </a:path>
              </a:pathLst>
            </a:custGeom>
            <a:ln w="6134">
              <a:solidFill>
                <a:srgbClr val="050100"/>
              </a:solidFill>
            </a:ln>
          </p:spPr>
          <p:txBody>
            <a:bodyPr wrap="square" lIns="0" tIns="0" rIns="0" bIns="0" rtlCol="0"/>
            <a:lstStyle/>
            <a:p/>
          </p:txBody>
        </p:sp>
        <p:sp>
          <p:nvSpPr>
            <p:cNvPr id="2148" name="object 2148" descr=""/>
            <p:cNvSpPr/>
            <p:nvPr/>
          </p:nvSpPr>
          <p:spPr>
            <a:xfrm>
              <a:off x="5676051" y="8835268"/>
              <a:ext cx="0" cy="57785"/>
            </a:xfrm>
            <a:custGeom>
              <a:avLst/>
              <a:gdLst/>
              <a:ahLst/>
              <a:cxnLst/>
              <a:rect l="l" t="t" r="r" b="b"/>
              <a:pathLst>
                <a:path w="0" h="57784">
                  <a:moveTo>
                    <a:pt x="0" y="0"/>
                  </a:moveTo>
                  <a:lnTo>
                    <a:pt x="0" y="57429"/>
                  </a:lnTo>
                </a:path>
              </a:pathLst>
            </a:custGeom>
            <a:ln w="6134">
              <a:solidFill>
                <a:srgbClr val="050100"/>
              </a:solidFill>
            </a:ln>
          </p:spPr>
          <p:txBody>
            <a:bodyPr wrap="square" lIns="0" tIns="0" rIns="0" bIns="0" rtlCol="0"/>
            <a:lstStyle/>
            <a:p/>
          </p:txBody>
        </p:sp>
        <p:sp>
          <p:nvSpPr>
            <p:cNvPr id="2149" name="object 2149" descr=""/>
            <p:cNvSpPr/>
            <p:nvPr/>
          </p:nvSpPr>
          <p:spPr>
            <a:xfrm>
              <a:off x="5676939" y="8835268"/>
              <a:ext cx="0" cy="52705"/>
            </a:xfrm>
            <a:custGeom>
              <a:avLst/>
              <a:gdLst/>
              <a:ahLst/>
              <a:cxnLst/>
              <a:rect l="l" t="t" r="r" b="b"/>
              <a:pathLst>
                <a:path w="0" h="52704">
                  <a:moveTo>
                    <a:pt x="0" y="0"/>
                  </a:moveTo>
                  <a:lnTo>
                    <a:pt x="0" y="52387"/>
                  </a:lnTo>
                </a:path>
              </a:pathLst>
            </a:custGeom>
            <a:ln w="6134">
              <a:solidFill>
                <a:srgbClr val="050100"/>
              </a:solidFill>
            </a:ln>
          </p:spPr>
          <p:txBody>
            <a:bodyPr wrap="square" lIns="0" tIns="0" rIns="0" bIns="0" rtlCol="0"/>
            <a:lstStyle/>
            <a:p/>
          </p:txBody>
        </p:sp>
        <p:sp>
          <p:nvSpPr>
            <p:cNvPr id="2150" name="object 2150" descr=""/>
            <p:cNvSpPr/>
            <p:nvPr/>
          </p:nvSpPr>
          <p:spPr>
            <a:xfrm>
              <a:off x="5677832" y="8835268"/>
              <a:ext cx="0" cy="47625"/>
            </a:xfrm>
            <a:custGeom>
              <a:avLst/>
              <a:gdLst/>
              <a:ahLst/>
              <a:cxnLst/>
              <a:rect l="l" t="t" r="r" b="b"/>
              <a:pathLst>
                <a:path w="0" h="47625">
                  <a:moveTo>
                    <a:pt x="0" y="0"/>
                  </a:moveTo>
                  <a:lnTo>
                    <a:pt x="0" y="47358"/>
                  </a:lnTo>
                </a:path>
              </a:pathLst>
            </a:custGeom>
            <a:ln w="6134">
              <a:solidFill>
                <a:srgbClr val="050100"/>
              </a:solidFill>
            </a:ln>
          </p:spPr>
          <p:txBody>
            <a:bodyPr wrap="square" lIns="0" tIns="0" rIns="0" bIns="0" rtlCol="0"/>
            <a:lstStyle/>
            <a:p/>
          </p:txBody>
        </p:sp>
        <p:sp>
          <p:nvSpPr>
            <p:cNvPr id="2151" name="object 2151" descr=""/>
            <p:cNvSpPr/>
            <p:nvPr/>
          </p:nvSpPr>
          <p:spPr>
            <a:xfrm>
              <a:off x="5678718" y="8835268"/>
              <a:ext cx="0" cy="42545"/>
            </a:xfrm>
            <a:custGeom>
              <a:avLst/>
              <a:gdLst/>
              <a:ahLst/>
              <a:cxnLst/>
              <a:rect l="l" t="t" r="r" b="b"/>
              <a:pathLst>
                <a:path w="0" h="42545">
                  <a:moveTo>
                    <a:pt x="0" y="0"/>
                  </a:moveTo>
                  <a:lnTo>
                    <a:pt x="0" y="42303"/>
                  </a:lnTo>
                </a:path>
              </a:pathLst>
            </a:custGeom>
            <a:ln w="6134">
              <a:solidFill>
                <a:srgbClr val="050100"/>
              </a:solidFill>
            </a:ln>
          </p:spPr>
          <p:txBody>
            <a:bodyPr wrap="square" lIns="0" tIns="0" rIns="0" bIns="0" rtlCol="0"/>
            <a:lstStyle/>
            <a:p/>
          </p:txBody>
        </p:sp>
        <p:sp>
          <p:nvSpPr>
            <p:cNvPr id="2152" name="object 2152" descr=""/>
            <p:cNvSpPr/>
            <p:nvPr/>
          </p:nvSpPr>
          <p:spPr>
            <a:xfrm>
              <a:off x="5679611" y="8835268"/>
              <a:ext cx="0" cy="37465"/>
            </a:xfrm>
            <a:custGeom>
              <a:avLst/>
              <a:gdLst/>
              <a:ahLst/>
              <a:cxnLst/>
              <a:rect l="l" t="t" r="r" b="b"/>
              <a:pathLst>
                <a:path w="0" h="37465">
                  <a:moveTo>
                    <a:pt x="0" y="0"/>
                  </a:moveTo>
                  <a:lnTo>
                    <a:pt x="0" y="37261"/>
                  </a:lnTo>
                </a:path>
              </a:pathLst>
            </a:custGeom>
            <a:ln w="6134">
              <a:solidFill>
                <a:srgbClr val="050100"/>
              </a:solidFill>
            </a:ln>
          </p:spPr>
          <p:txBody>
            <a:bodyPr wrap="square" lIns="0" tIns="0" rIns="0" bIns="0" rtlCol="0"/>
            <a:lstStyle/>
            <a:p/>
          </p:txBody>
        </p:sp>
        <p:sp>
          <p:nvSpPr>
            <p:cNvPr id="2153" name="object 2153" descr=""/>
            <p:cNvSpPr/>
            <p:nvPr/>
          </p:nvSpPr>
          <p:spPr>
            <a:xfrm>
              <a:off x="5680498" y="8835268"/>
              <a:ext cx="0" cy="32384"/>
            </a:xfrm>
            <a:custGeom>
              <a:avLst/>
              <a:gdLst/>
              <a:ahLst/>
              <a:cxnLst/>
              <a:rect l="l" t="t" r="r" b="b"/>
              <a:pathLst>
                <a:path w="0" h="32384">
                  <a:moveTo>
                    <a:pt x="0" y="0"/>
                  </a:moveTo>
                  <a:lnTo>
                    <a:pt x="0" y="32207"/>
                  </a:lnTo>
                </a:path>
              </a:pathLst>
            </a:custGeom>
            <a:ln w="6134">
              <a:solidFill>
                <a:srgbClr val="050100"/>
              </a:solidFill>
            </a:ln>
          </p:spPr>
          <p:txBody>
            <a:bodyPr wrap="square" lIns="0" tIns="0" rIns="0" bIns="0" rtlCol="0"/>
            <a:lstStyle/>
            <a:p/>
          </p:txBody>
        </p:sp>
        <p:sp>
          <p:nvSpPr>
            <p:cNvPr id="2154" name="object 2154" descr=""/>
            <p:cNvSpPr/>
            <p:nvPr/>
          </p:nvSpPr>
          <p:spPr>
            <a:xfrm>
              <a:off x="5681390" y="8835268"/>
              <a:ext cx="0" cy="27305"/>
            </a:xfrm>
            <a:custGeom>
              <a:avLst/>
              <a:gdLst/>
              <a:ahLst/>
              <a:cxnLst/>
              <a:rect l="l" t="t" r="r" b="b"/>
              <a:pathLst>
                <a:path w="0" h="27304">
                  <a:moveTo>
                    <a:pt x="0" y="0"/>
                  </a:moveTo>
                  <a:lnTo>
                    <a:pt x="0" y="27165"/>
                  </a:lnTo>
                </a:path>
              </a:pathLst>
            </a:custGeom>
            <a:ln w="6134">
              <a:solidFill>
                <a:srgbClr val="050100"/>
              </a:solidFill>
            </a:ln>
          </p:spPr>
          <p:txBody>
            <a:bodyPr wrap="square" lIns="0" tIns="0" rIns="0" bIns="0" rtlCol="0"/>
            <a:lstStyle/>
            <a:p/>
          </p:txBody>
        </p:sp>
        <p:sp>
          <p:nvSpPr>
            <p:cNvPr id="2155" name="object 2155" descr=""/>
            <p:cNvSpPr/>
            <p:nvPr/>
          </p:nvSpPr>
          <p:spPr>
            <a:xfrm>
              <a:off x="5682278" y="8835268"/>
              <a:ext cx="0" cy="22225"/>
            </a:xfrm>
            <a:custGeom>
              <a:avLst/>
              <a:gdLst/>
              <a:ahLst/>
              <a:cxnLst/>
              <a:rect l="l" t="t" r="r" b="b"/>
              <a:pathLst>
                <a:path w="0" h="22225">
                  <a:moveTo>
                    <a:pt x="0" y="0"/>
                  </a:moveTo>
                  <a:lnTo>
                    <a:pt x="0" y="22123"/>
                  </a:lnTo>
                </a:path>
              </a:pathLst>
            </a:custGeom>
            <a:ln w="6134">
              <a:solidFill>
                <a:srgbClr val="050100"/>
              </a:solidFill>
            </a:ln>
          </p:spPr>
          <p:txBody>
            <a:bodyPr wrap="square" lIns="0" tIns="0" rIns="0" bIns="0" rtlCol="0"/>
            <a:lstStyle/>
            <a:p/>
          </p:txBody>
        </p:sp>
        <p:sp>
          <p:nvSpPr>
            <p:cNvPr id="2156" name="object 2156" descr=""/>
            <p:cNvSpPr/>
            <p:nvPr/>
          </p:nvSpPr>
          <p:spPr>
            <a:xfrm>
              <a:off x="5683171" y="8835268"/>
              <a:ext cx="0" cy="17145"/>
            </a:xfrm>
            <a:custGeom>
              <a:avLst/>
              <a:gdLst/>
              <a:ahLst/>
              <a:cxnLst/>
              <a:rect l="l" t="t" r="r" b="b"/>
              <a:pathLst>
                <a:path w="0" h="17145">
                  <a:moveTo>
                    <a:pt x="0" y="0"/>
                  </a:moveTo>
                  <a:lnTo>
                    <a:pt x="0" y="17081"/>
                  </a:lnTo>
                </a:path>
              </a:pathLst>
            </a:custGeom>
            <a:ln w="6134">
              <a:solidFill>
                <a:srgbClr val="050100"/>
              </a:solidFill>
            </a:ln>
          </p:spPr>
          <p:txBody>
            <a:bodyPr wrap="square" lIns="0" tIns="0" rIns="0" bIns="0" rtlCol="0"/>
            <a:lstStyle/>
            <a:p/>
          </p:txBody>
        </p:sp>
        <p:sp>
          <p:nvSpPr>
            <p:cNvPr id="2157" name="object 2157" descr=""/>
            <p:cNvSpPr/>
            <p:nvPr/>
          </p:nvSpPr>
          <p:spPr>
            <a:xfrm>
              <a:off x="5684057" y="8835268"/>
              <a:ext cx="0" cy="12065"/>
            </a:xfrm>
            <a:custGeom>
              <a:avLst/>
              <a:gdLst/>
              <a:ahLst/>
              <a:cxnLst/>
              <a:rect l="l" t="t" r="r" b="b"/>
              <a:pathLst>
                <a:path w="0" h="12065">
                  <a:moveTo>
                    <a:pt x="0" y="0"/>
                  </a:moveTo>
                  <a:lnTo>
                    <a:pt x="0" y="12026"/>
                  </a:lnTo>
                </a:path>
              </a:pathLst>
            </a:custGeom>
            <a:ln w="6134">
              <a:solidFill>
                <a:srgbClr val="050100"/>
              </a:solidFill>
            </a:ln>
          </p:spPr>
          <p:txBody>
            <a:bodyPr wrap="square" lIns="0" tIns="0" rIns="0" bIns="0" rtlCol="0"/>
            <a:lstStyle/>
            <a:p/>
          </p:txBody>
        </p:sp>
        <p:sp>
          <p:nvSpPr>
            <p:cNvPr id="2158" name="object 2158" descr=""/>
            <p:cNvSpPr/>
            <p:nvPr/>
          </p:nvSpPr>
          <p:spPr>
            <a:xfrm>
              <a:off x="5684950" y="8835268"/>
              <a:ext cx="0" cy="6985"/>
            </a:xfrm>
            <a:custGeom>
              <a:avLst/>
              <a:gdLst/>
              <a:ahLst/>
              <a:cxnLst/>
              <a:rect l="l" t="t" r="r" b="b"/>
              <a:pathLst>
                <a:path w="0" h="6984">
                  <a:moveTo>
                    <a:pt x="0" y="0"/>
                  </a:moveTo>
                  <a:lnTo>
                    <a:pt x="0" y="6984"/>
                  </a:lnTo>
                </a:path>
              </a:pathLst>
            </a:custGeom>
            <a:ln w="6134">
              <a:solidFill>
                <a:srgbClr val="050100"/>
              </a:solidFill>
            </a:ln>
          </p:spPr>
          <p:txBody>
            <a:bodyPr wrap="square" lIns="0" tIns="0" rIns="0" bIns="0" rtlCol="0"/>
            <a:lstStyle/>
            <a:p/>
          </p:txBody>
        </p:sp>
        <p:sp>
          <p:nvSpPr>
            <p:cNvPr id="2159" name="object 2159" descr=""/>
            <p:cNvSpPr/>
            <p:nvPr/>
          </p:nvSpPr>
          <p:spPr>
            <a:xfrm>
              <a:off x="5685837" y="8835268"/>
              <a:ext cx="0" cy="2540"/>
            </a:xfrm>
            <a:custGeom>
              <a:avLst/>
              <a:gdLst/>
              <a:ahLst/>
              <a:cxnLst/>
              <a:rect l="l" t="t" r="r" b="b"/>
              <a:pathLst>
                <a:path w="0" h="2540">
                  <a:moveTo>
                    <a:pt x="0" y="0"/>
                  </a:moveTo>
                  <a:lnTo>
                    <a:pt x="0" y="1930"/>
                  </a:lnTo>
                </a:path>
                <a:path w="0" h="2540">
                  <a:moveTo>
                    <a:pt x="0" y="0"/>
                  </a:moveTo>
                  <a:lnTo>
                    <a:pt x="0" y="1930"/>
                  </a:lnTo>
                </a:path>
              </a:pathLst>
            </a:custGeom>
            <a:ln w="6134">
              <a:solidFill>
                <a:srgbClr val="050100"/>
              </a:solidFill>
            </a:ln>
          </p:spPr>
          <p:txBody>
            <a:bodyPr wrap="square" lIns="0" tIns="0" rIns="0" bIns="0" rtlCol="0"/>
            <a:lstStyle/>
            <a:p/>
          </p:txBody>
        </p:sp>
        <p:sp>
          <p:nvSpPr>
            <p:cNvPr id="2160" name="object 2160" descr=""/>
            <p:cNvSpPr/>
            <p:nvPr/>
          </p:nvSpPr>
          <p:spPr>
            <a:xfrm>
              <a:off x="5661473" y="8835268"/>
              <a:ext cx="12700" cy="70485"/>
            </a:xfrm>
            <a:custGeom>
              <a:avLst/>
              <a:gdLst/>
              <a:ahLst/>
              <a:cxnLst/>
              <a:rect l="l" t="t" r="r" b="b"/>
              <a:pathLst>
                <a:path w="12700" h="70484">
                  <a:moveTo>
                    <a:pt x="0" y="0"/>
                  </a:moveTo>
                  <a:lnTo>
                    <a:pt x="12357" y="70053"/>
                  </a:lnTo>
                </a:path>
              </a:pathLst>
            </a:custGeom>
            <a:ln w="6134">
              <a:solidFill>
                <a:srgbClr val="050100"/>
              </a:solidFill>
            </a:ln>
          </p:spPr>
          <p:txBody>
            <a:bodyPr wrap="square" lIns="0" tIns="0" rIns="0" bIns="0" rtlCol="0"/>
            <a:lstStyle/>
            <a:p/>
          </p:txBody>
        </p:sp>
        <p:sp>
          <p:nvSpPr>
            <p:cNvPr id="2161" name="object 2161" descr=""/>
            <p:cNvSpPr/>
            <p:nvPr/>
          </p:nvSpPr>
          <p:spPr>
            <a:xfrm>
              <a:off x="5661477" y="8835268"/>
              <a:ext cx="24765" cy="0"/>
            </a:xfrm>
            <a:custGeom>
              <a:avLst/>
              <a:gdLst/>
              <a:ahLst/>
              <a:cxnLst/>
              <a:rect l="l" t="t" r="r" b="b"/>
              <a:pathLst>
                <a:path w="24764" h="0">
                  <a:moveTo>
                    <a:pt x="24701" y="0"/>
                  </a:moveTo>
                  <a:lnTo>
                    <a:pt x="0" y="0"/>
                  </a:lnTo>
                </a:path>
              </a:pathLst>
            </a:custGeom>
            <a:ln w="6134">
              <a:solidFill>
                <a:srgbClr val="050100"/>
              </a:solidFill>
            </a:ln>
          </p:spPr>
          <p:txBody>
            <a:bodyPr wrap="square" lIns="0" tIns="0" rIns="0" bIns="0" rtlCol="0"/>
            <a:lstStyle/>
            <a:p/>
          </p:txBody>
        </p:sp>
        <p:sp>
          <p:nvSpPr>
            <p:cNvPr id="2162" name="object 2162" descr=""/>
            <p:cNvSpPr/>
            <p:nvPr/>
          </p:nvSpPr>
          <p:spPr>
            <a:xfrm>
              <a:off x="5673825" y="8835263"/>
              <a:ext cx="12700" cy="70485"/>
            </a:xfrm>
            <a:custGeom>
              <a:avLst/>
              <a:gdLst/>
              <a:ahLst/>
              <a:cxnLst/>
              <a:rect l="l" t="t" r="r" b="b"/>
              <a:pathLst>
                <a:path w="12700" h="70484">
                  <a:moveTo>
                    <a:pt x="0" y="70053"/>
                  </a:moveTo>
                  <a:lnTo>
                    <a:pt x="12357" y="0"/>
                  </a:lnTo>
                </a:path>
              </a:pathLst>
            </a:custGeom>
            <a:ln w="6134">
              <a:solidFill>
                <a:srgbClr val="050100"/>
              </a:solidFill>
            </a:ln>
          </p:spPr>
          <p:txBody>
            <a:bodyPr wrap="square" lIns="0" tIns="0" rIns="0" bIns="0" rtlCol="0"/>
            <a:lstStyle/>
            <a:p/>
          </p:txBody>
        </p:sp>
        <p:sp>
          <p:nvSpPr>
            <p:cNvPr id="2163" name="object 2163" descr=""/>
            <p:cNvSpPr/>
            <p:nvPr/>
          </p:nvSpPr>
          <p:spPr>
            <a:xfrm>
              <a:off x="5674272" y="8356183"/>
              <a:ext cx="0" cy="67945"/>
            </a:xfrm>
            <a:custGeom>
              <a:avLst/>
              <a:gdLst/>
              <a:ahLst/>
              <a:cxnLst/>
              <a:rect l="l" t="t" r="r" b="b"/>
              <a:pathLst>
                <a:path w="0" h="67945">
                  <a:moveTo>
                    <a:pt x="0" y="67525"/>
                  </a:moveTo>
                  <a:lnTo>
                    <a:pt x="0" y="0"/>
                  </a:lnTo>
                </a:path>
              </a:pathLst>
            </a:custGeom>
            <a:ln w="6134">
              <a:solidFill>
                <a:srgbClr val="050100"/>
              </a:solidFill>
            </a:ln>
          </p:spPr>
          <p:txBody>
            <a:bodyPr wrap="square" lIns="0" tIns="0" rIns="0" bIns="0" rtlCol="0"/>
            <a:lstStyle/>
            <a:p/>
          </p:txBody>
        </p:sp>
        <p:sp>
          <p:nvSpPr>
            <p:cNvPr id="2164" name="object 2164" descr=""/>
            <p:cNvSpPr/>
            <p:nvPr/>
          </p:nvSpPr>
          <p:spPr>
            <a:xfrm>
              <a:off x="5675165" y="8361225"/>
              <a:ext cx="0" cy="62865"/>
            </a:xfrm>
            <a:custGeom>
              <a:avLst/>
              <a:gdLst/>
              <a:ahLst/>
              <a:cxnLst/>
              <a:rect l="l" t="t" r="r" b="b"/>
              <a:pathLst>
                <a:path w="0" h="62865">
                  <a:moveTo>
                    <a:pt x="0" y="62484"/>
                  </a:moveTo>
                  <a:lnTo>
                    <a:pt x="0" y="0"/>
                  </a:lnTo>
                </a:path>
              </a:pathLst>
            </a:custGeom>
            <a:ln w="6134">
              <a:solidFill>
                <a:srgbClr val="050100"/>
              </a:solidFill>
            </a:ln>
          </p:spPr>
          <p:txBody>
            <a:bodyPr wrap="square" lIns="0" tIns="0" rIns="0" bIns="0" rtlCol="0"/>
            <a:lstStyle/>
            <a:p/>
          </p:txBody>
        </p:sp>
        <p:sp>
          <p:nvSpPr>
            <p:cNvPr id="2165" name="object 2165" descr=""/>
            <p:cNvSpPr/>
            <p:nvPr/>
          </p:nvSpPr>
          <p:spPr>
            <a:xfrm>
              <a:off x="5676051" y="8366280"/>
              <a:ext cx="0" cy="57785"/>
            </a:xfrm>
            <a:custGeom>
              <a:avLst/>
              <a:gdLst/>
              <a:ahLst/>
              <a:cxnLst/>
              <a:rect l="l" t="t" r="r" b="b"/>
              <a:pathLst>
                <a:path w="0" h="57784">
                  <a:moveTo>
                    <a:pt x="0" y="57429"/>
                  </a:moveTo>
                  <a:lnTo>
                    <a:pt x="0" y="0"/>
                  </a:lnTo>
                </a:path>
              </a:pathLst>
            </a:custGeom>
            <a:ln w="6134">
              <a:solidFill>
                <a:srgbClr val="050100"/>
              </a:solidFill>
            </a:ln>
          </p:spPr>
          <p:txBody>
            <a:bodyPr wrap="square" lIns="0" tIns="0" rIns="0" bIns="0" rtlCol="0"/>
            <a:lstStyle/>
            <a:p/>
          </p:txBody>
        </p:sp>
        <p:sp>
          <p:nvSpPr>
            <p:cNvPr id="2166" name="object 2166" descr=""/>
            <p:cNvSpPr/>
            <p:nvPr/>
          </p:nvSpPr>
          <p:spPr>
            <a:xfrm>
              <a:off x="5676939" y="8371309"/>
              <a:ext cx="0" cy="52705"/>
            </a:xfrm>
            <a:custGeom>
              <a:avLst/>
              <a:gdLst/>
              <a:ahLst/>
              <a:cxnLst/>
              <a:rect l="l" t="t" r="r" b="b"/>
              <a:pathLst>
                <a:path w="0" h="52704">
                  <a:moveTo>
                    <a:pt x="0" y="52400"/>
                  </a:moveTo>
                  <a:lnTo>
                    <a:pt x="0" y="0"/>
                  </a:lnTo>
                </a:path>
              </a:pathLst>
            </a:custGeom>
            <a:ln w="6134">
              <a:solidFill>
                <a:srgbClr val="050100"/>
              </a:solidFill>
            </a:ln>
          </p:spPr>
          <p:txBody>
            <a:bodyPr wrap="square" lIns="0" tIns="0" rIns="0" bIns="0" rtlCol="0"/>
            <a:lstStyle/>
            <a:p/>
          </p:txBody>
        </p:sp>
        <p:sp>
          <p:nvSpPr>
            <p:cNvPr id="2167" name="object 2167" descr=""/>
            <p:cNvSpPr/>
            <p:nvPr/>
          </p:nvSpPr>
          <p:spPr>
            <a:xfrm>
              <a:off x="5677832" y="8376351"/>
              <a:ext cx="0" cy="47625"/>
            </a:xfrm>
            <a:custGeom>
              <a:avLst/>
              <a:gdLst/>
              <a:ahLst/>
              <a:cxnLst/>
              <a:rect l="l" t="t" r="r" b="b"/>
              <a:pathLst>
                <a:path w="0" h="47625">
                  <a:moveTo>
                    <a:pt x="0" y="47358"/>
                  </a:moveTo>
                  <a:lnTo>
                    <a:pt x="0" y="0"/>
                  </a:lnTo>
                </a:path>
              </a:pathLst>
            </a:custGeom>
            <a:ln w="6134">
              <a:solidFill>
                <a:srgbClr val="050100"/>
              </a:solidFill>
            </a:ln>
          </p:spPr>
          <p:txBody>
            <a:bodyPr wrap="square" lIns="0" tIns="0" rIns="0" bIns="0" rtlCol="0"/>
            <a:lstStyle/>
            <a:p/>
          </p:txBody>
        </p:sp>
        <p:sp>
          <p:nvSpPr>
            <p:cNvPr id="2168" name="object 2168" descr=""/>
            <p:cNvSpPr/>
            <p:nvPr/>
          </p:nvSpPr>
          <p:spPr>
            <a:xfrm>
              <a:off x="5678718" y="8381405"/>
              <a:ext cx="0" cy="42545"/>
            </a:xfrm>
            <a:custGeom>
              <a:avLst/>
              <a:gdLst/>
              <a:ahLst/>
              <a:cxnLst/>
              <a:rect l="l" t="t" r="r" b="b"/>
              <a:pathLst>
                <a:path w="0" h="42545">
                  <a:moveTo>
                    <a:pt x="0" y="42303"/>
                  </a:moveTo>
                  <a:lnTo>
                    <a:pt x="0" y="0"/>
                  </a:lnTo>
                </a:path>
              </a:pathLst>
            </a:custGeom>
            <a:ln w="6134">
              <a:solidFill>
                <a:srgbClr val="050100"/>
              </a:solidFill>
            </a:ln>
          </p:spPr>
          <p:txBody>
            <a:bodyPr wrap="square" lIns="0" tIns="0" rIns="0" bIns="0" rtlCol="0"/>
            <a:lstStyle/>
            <a:p/>
          </p:txBody>
        </p:sp>
        <p:sp>
          <p:nvSpPr>
            <p:cNvPr id="2169" name="object 2169" descr=""/>
            <p:cNvSpPr/>
            <p:nvPr/>
          </p:nvSpPr>
          <p:spPr>
            <a:xfrm>
              <a:off x="5679611" y="8386447"/>
              <a:ext cx="0" cy="37465"/>
            </a:xfrm>
            <a:custGeom>
              <a:avLst/>
              <a:gdLst/>
              <a:ahLst/>
              <a:cxnLst/>
              <a:rect l="l" t="t" r="r" b="b"/>
              <a:pathLst>
                <a:path w="0" h="37465">
                  <a:moveTo>
                    <a:pt x="0" y="37261"/>
                  </a:moveTo>
                  <a:lnTo>
                    <a:pt x="0" y="0"/>
                  </a:lnTo>
                </a:path>
              </a:pathLst>
            </a:custGeom>
            <a:ln w="6134">
              <a:solidFill>
                <a:srgbClr val="050100"/>
              </a:solidFill>
            </a:ln>
          </p:spPr>
          <p:txBody>
            <a:bodyPr wrap="square" lIns="0" tIns="0" rIns="0" bIns="0" rtlCol="0"/>
            <a:lstStyle/>
            <a:p/>
          </p:txBody>
        </p:sp>
        <p:sp>
          <p:nvSpPr>
            <p:cNvPr id="2170" name="object 2170" descr=""/>
            <p:cNvSpPr/>
            <p:nvPr/>
          </p:nvSpPr>
          <p:spPr>
            <a:xfrm>
              <a:off x="5680498" y="8391502"/>
              <a:ext cx="0" cy="32384"/>
            </a:xfrm>
            <a:custGeom>
              <a:avLst/>
              <a:gdLst/>
              <a:ahLst/>
              <a:cxnLst/>
              <a:rect l="l" t="t" r="r" b="b"/>
              <a:pathLst>
                <a:path w="0" h="32384">
                  <a:moveTo>
                    <a:pt x="0" y="32207"/>
                  </a:moveTo>
                  <a:lnTo>
                    <a:pt x="0" y="0"/>
                  </a:lnTo>
                </a:path>
              </a:pathLst>
            </a:custGeom>
            <a:ln w="6134">
              <a:solidFill>
                <a:srgbClr val="050100"/>
              </a:solidFill>
            </a:ln>
          </p:spPr>
          <p:txBody>
            <a:bodyPr wrap="square" lIns="0" tIns="0" rIns="0" bIns="0" rtlCol="0"/>
            <a:lstStyle/>
            <a:p/>
          </p:txBody>
        </p:sp>
        <p:sp>
          <p:nvSpPr>
            <p:cNvPr id="2171" name="object 2171" descr=""/>
            <p:cNvSpPr/>
            <p:nvPr/>
          </p:nvSpPr>
          <p:spPr>
            <a:xfrm>
              <a:off x="5681390" y="8396544"/>
              <a:ext cx="0" cy="27305"/>
            </a:xfrm>
            <a:custGeom>
              <a:avLst/>
              <a:gdLst/>
              <a:ahLst/>
              <a:cxnLst/>
              <a:rect l="l" t="t" r="r" b="b"/>
              <a:pathLst>
                <a:path w="0" h="27304">
                  <a:moveTo>
                    <a:pt x="0" y="27165"/>
                  </a:moveTo>
                  <a:lnTo>
                    <a:pt x="0" y="0"/>
                  </a:lnTo>
                </a:path>
              </a:pathLst>
            </a:custGeom>
            <a:ln w="6134">
              <a:solidFill>
                <a:srgbClr val="050100"/>
              </a:solidFill>
            </a:ln>
          </p:spPr>
          <p:txBody>
            <a:bodyPr wrap="square" lIns="0" tIns="0" rIns="0" bIns="0" rtlCol="0"/>
            <a:lstStyle/>
            <a:p/>
          </p:txBody>
        </p:sp>
        <p:sp>
          <p:nvSpPr>
            <p:cNvPr id="2172" name="object 2172" descr=""/>
            <p:cNvSpPr/>
            <p:nvPr/>
          </p:nvSpPr>
          <p:spPr>
            <a:xfrm>
              <a:off x="5682278" y="8401586"/>
              <a:ext cx="0" cy="22225"/>
            </a:xfrm>
            <a:custGeom>
              <a:avLst/>
              <a:gdLst/>
              <a:ahLst/>
              <a:cxnLst/>
              <a:rect l="l" t="t" r="r" b="b"/>
              <a:pathLst>
                <a:path w="0" h="22225">
                  <a:moveTo>
                    <a:pt x="0" y="22123"/>
                  </a:moveTo>
                  <a:lnTo>
                    <a:pt x="0" y="0"/>
                  </a:lnTo>
                </a:path>
              </a:pathLst>
            </a:custGeom>
            <a:ln w="6134">
              <a:solidFill>
                <a:srgbClr val="050100"/>
              </a:solidFill>
            </a:ln>
          </p:spPr>
          <p:txBody>
            <a:bodyPr wrap="square" lIns="0" tIns="0" rIns="0" bIns="0" rtlCol="0"/>
            <a:lstStyle/>
            <a:p/>
          </p:txBody>
        </p:sp>
        <p:sp>
          <p:nvSpPr>
            <p:cNvPr id="2173" name="object 2173" descr=""/>
            <p:cNvSpPr/>
            <p:nvPr/>
          </p:nvSpPr>
          <p:spPr>
            <a:xfrm>
              <a:off x="5683171" y="8406628"/>
              <a:ext cx="0" cy="17145"/>
            </a:xfrm>
            <a:custGeom>
              <a:avLst/>
              <a:gdLst/>
              <a:ahLst/>
              <a:cxnLst/>
              <a:rect l="l" t="t" r="r" b="b"/>
              <a:pathLst>
                <a:path w="0" h="17145">
                  <a:moveTo>
                    <a:pt x="0" y="17081"/>
                  </a:moveTo>
                  <a:lnTo>
                    <a:pt x="0" y="0"/>
                  </a:lnTo>
                </a:path>
              </a:pathLst>
            </a:custGeom>
            <a:ln w="6134">
              <a:solidFill>
                <a:srgbClr val="050100"/>
              </a:solidFill>
            </a:ln>
          </p:spPr>
          <p:txBody>
            <a:bodyPr wrap="square" lIns="0" tIns="0" rIns="0" bIns="0" rtlCol="0"/>
            <a:lstStyle/>
            <a:p/>
          </p:txBody>
        </p:sp>
        <p:sp>
          <p:nvSpPr>
            <p:cNvPr id="2174" name="object 2174" descr=""/>
            <p:cNvSpPr/>
            <p:nvPr/>
          </p:nvSpPr>
          <p:spPr>
            <a:xfrm>
              <a:off x="5684057" y="8411682"/>
              <a:ext cx="0" cy="12065"/>
            </a:xfrm>
            <a:custGeom>
              <a:avLst/>
              <a:gdLst/>
              <a:ahLst/>
              <a:cxnLst/>
              <a:rect l="l" t="t" r="r" b="b"/>
              <a:pathLst>
                <a:path w="0" h="12065">
                  <a:moveTo>
                    <a:pt x="0" y="12026"/>
                  </a:moveTo>
                  <a:lnTo>
                    <a:pt x="0" y="0"/>
                  </a:lnTo>
                </a:path>
              </a:pathLst>
            </a:custGeom>
            <a:ln w="6134">
              <a:solidFill>
                <a:srgbClr val="050100"/>
              </a:solidFill>
            </a:ln>
          </p:spPr>
          <p:txBody>
            <a:bodyPr wrap="square" lIns="0" tIns="0" rIns="0" bIns="0" rtlCol="0"/>
            <a:lstStyle/>
            <a:p/>
          </p:txBody>
        </p:sp>
        <p:sp>
          <p:nvSpPr>
            <p:cNvPr id="2175" name="object 2175" descr=""/>
            <p:cNvSpPr/>
            <p:nvPr/>
          </p:nvSpPr>
          <p:spPr>
            <a:xfrm>
              <a:off x="5684950" y="8416724"/>
              <a:ext cx="0" cy="6985"/>
            </a:xfrm>
            <a:custGeom>
              <a:avLst/>
              <a:gdLst/>
              <a:ahLst/>
              <a:cxnLst/>
              <a:rect l="l" t="t" r="r" b="b"/>
              <a:pathLst>
                <a:path w="0" h="6984">
                  <a:moveTo>
                    <a:pt x="0" y="6985"/>
                  </a:moveTo>
                  <a:lnTo>
                    <a:pt x="0" y="0"/>
                  </a:lnTo>
                </a:path>
              </a:pathLst>
            </a:custGeom>
            <a:ln w="6134">
              <a:solidFill>
                <a:srgbClr val="050100"/>
              </a:solidFill>
            </a:ln>
          </p:spPr>
          <p:txBody>
            <a:bodyPr wrap="square" lIns="0" tIns="0" rIns="0" bIns="0" rtlCol="0"/>
            <a:lstStyle/>
            <a:p/>
          </p:txBody>
        </p:sp>
        <p:sp>
          <p:nvSpPr>
            <p:cNvPr id="2176" name="object 2176" descr=""/>
            <p:cNvSpPr/>
            <p:nvPr/>
          </p:nvSpPr>
          <p:spPr>
            <a:xfrm>
              <a:off x="5685837" y="8421779"/>
              <a:ext cx="0" cy="2540"/>
            </a:xfrm>
            <a:custGeom>
              <a:avLst/>
              <a:gdLst/>
              <a:ahLst/>
              <a:cxnLst/>
              <a:rect l="l" t="t" r="r" b="b"/>
              <a:pathLst>
                <a:path w="0" h="2540">
                  <a:moveTo>
                    <a:pt x="0" y="1930"/>
                  </a:moveTo>
                  <a:lnTo>
                    <a:pt x="0" y="0"/>
                  </a:lnTo>
                </a:path>
                <a:path w="0" h="2540">
                  <a:moveTo>
                    <a:pt x="0" y="1930"/>
                  </a:moveTo>
                  <a:lnTo>
                    <a:pt x="0" y="0"/>
                  </a:lnTo>
                </a:path>
              </a:pathLst>
            </a:custGeom>
            <a:ln w="6134">
              <a:solidFill>
                <a:srgbClr val="050100"/>
              </a:solidFill>
            </a:ln>
          </p:spPr>
          <p:txBody>
            <a:bodyPr wrap="square" lIns="0" tIns="0" rIns="0" bIns="0" rtlCol="0"/>
            <a:lstStyle/>
            <a:p/>
          </p:txBody>
        </p:sp>
        <p:sp>
          <p:nvSpPr>
            <p:cNvPr id="2177" name="object 2177" descr=""/>
            <p:cNvSpPr/>
            <p:nvPr/>
          </p:nvSpPr>
          <p:spPr>
            <a:xfrm>
              <a:off x="5673386" y="8356183"/>
              <a:ext cx="0" cy="67945"/>
            </a:xfrm>
            <a:custGeom>
              <a:avLst/>
              <a:gdLst/>
              <a:ahLst/>
              <a:cxnLst/>
              <a:rect l="l" t="t" r="r" b="b"/>
              <a:pathLst>
                <a:path w="0" h="67945">
                  <a:moveTo>
                    <a:pt x="0" y="67525"/>
                  </a:moveTo>
                  <a:lnTo>
                    <a:pt x="0" y="0"/>
                  </a:lnTo>
                </a:path>
              </a:pathLst>
            </a:custGeom>
            <a:ln w="6134">
              <a:solidFill>
                <a:srgbClr val="050100"/>
              </a:solidFill>
            </a:ln>
          </p:spPr>
          <p:txBody>
            <a:bodyPr wrap="square" lIns="0" tIns="0" rIns="0" bIns="0" rtlCol="0"/>
            <a:lstStyle/>
            <a:p/>
          </p:txBody>
        </p:sp>
        <p:sp>
          <p:nvSpPr>
            <p:cNvPr id="2178" name="object 2178" descr=""/>
            <p:cNvSpPr/>
            <p:nvPr/>
          </p:nvSpPr>
          <p:spPr>
            <a:xfrm>
              <a:off x="5672493" y="8361225"/>
              <a:ext cx="0" cy="62865"/>
            </a:xfrm>
            <a:custGeom>
              <a:avLst/>
              <a:gdLst/>
              <a:ahLst/>
              <a:cxnLst/>
              <a:rect l="l" t="t" r="r" b="b"/>
              <a:pathLst>
                <a:path w="0" h="62865">
                  <a:moveTo>
                    <a:pt x="0" y="62484"/>
                  </a:moveTo>
                  <a:lnTo>
                    <a:pt x="0" y="0"/>
                  </a:lnTo>
                </a:path>
              </a:pathLst>
            </a:custGeom>
            <a:ln w="6134">
              <a:solidFill>
                <a:srgbClr val="050100"/>
              </a:solidFill>
            </a:ln>
          </p:spPr>
          <p:txBody>
            <a:bodyPr wrap="square" lIns="0" tIns="0" rIns="0" bIns="0" rtlCol="0"/>
            <a:lstStyle/>
            <a:p/>
          </p:txBody>
        </p:sp>
        <p:sp>
          <p:nvSpPr>
            <p:cNvPr id="2179" name="object 2179" descr=""/>
            <p:cNvSpPr/>
            <p:nvPr/>
          </p:nvSpPr>
          <p:spPr>
            <a:xfrm>
              <a:off x="5671605" y="8366280"/>
              <a:ext cx="0" cy="57785"/>
            </a:xfrm>
            <a:custGeom>
              <a:avLst/>
              <a:gdLst/>
              <a:ahLst/>
              <a:cxnLst/>
              <a:rect l="l" t="t" r="r" b="b"/>
              <a:pathLst>
                <a:path w="0" h="57784">
                  <a:moveTo>
                    <a:pt x="0" y="57429"/>
                  </a:moveTo>
                  <a:lnTo>
                    <a:pt x="0" y="0"/>
                  </a:lnTo>
                </a:path>
              </a:pathLst>
            </a:custGeom>
            <a:ln w="6134">
              <a:solidFill>
                <a:srgbClr val="050100"/>
              </a:solidFill>
            </a:ln>
          </p:spPr>
          <p:txBody>
            <a:bodyPr wrap="square" lIns="0" tIns="0" rIns="0" bIns="0" rtlCol="0"/>
            <a:lstStyle/>
            <a:p/>
          </p:txBody>
        </p:sp>
        <p:sp>
          <p:nvSpPr>
            <p:cNvPr id="2180" name="object 2180" descr=""/>
            <p:cNvSpPr/>
            <p:nvPr/>
          </p:nvSpPr>
          <p:spPr>
            <a:xfrm>
              <a:off x="5670712" y="8371309"/>
              <a:ext cx="0" cy="52705"/>
            </a:xfrm>
            <a:custGeom>
              <a:avLst/>
              <a:gdLst/>
              <a:ahLst/>
              <a:cxnLst/>
              <a:rect l="l" t="t" r="r" b="b"/>
              <a:pathLst>
                <a:path w="0" h="52704">
                  <a:moveTo>
                    <a:pt x="0" y="52400"/>
                  </a:moveTo>
                  <a:lnTo>
                    <a:pt x="0" y="0"/>
                  </a:lnTo>
                </a:path>
              </a:pathLst>
            </a:custGeom>
            <a:ln w="6134">
              <a:solidFill>
                <a:srgbClr val="050100"/>
              </a:solidFill>
            </a:ln>
          </p:spPr>
          <p:txBody>
            <a:bodyPr wrap="square" lIns="0" tIns="0" rIns="0" bIns="0" rtlCol="0"/>
            <a:lstStyle/>
            <a:p/>
          </p:txBody>
        </p:sp>
        <p:sp>
          <p:nvSpPr>
            <p:cNvPr id="2181" name="object 2181" descr=""/>
            <p:cNvSpPr/>
            <p:nvPr/>
          </p:nvSpPr>
          <p:spPr>
            <a:xfrm>
              <a:off x="5669826" y="8376351"/>
              <a:ext cx="0" cy="47625"/>
            </a:xfrm>
            <a:custGeom>
              <a:avLst/>
              <a:gdLst/>
              <a:ahLst/>
              <a:cxnLst/>
              <a:rect l="l" t="t" r="r" b="b"/>
              <a:pathLst>
                <a:path w="0" h="47625">
                  <a:moveTo>
                    <a:pt x="0" y="47358"/>
                  </a:moveTo>
                  <a:lnTo>
                    <a:pt x="0" y="0"/>
                  </a:lnTo>
                </a:path>
              </a:pathLst>
            </a:custGeom>
            <a:ln w="6134">
              <a:solidFill>
                <a:srgbClr val="050100"/>
              </a:solidFill>
            </a:ln>
          </p:spPr>
          <p:txBody>
            <a:bodyPr wrap="square" lIns="0" tIns="0" rIns="0" bIns="0" rtlCol="0"/>
            <a:lstStyle/>
            <a:p/>
          </p:txBody>
        </p:sp>
        <p:sp>
          <p:nvSpPr>
            <p:cNvPr id="2182" name="object 2182" descr=""/>
            <p:cNvSpPr/>
            <p:nvPr/>
          </p:nvSpPr>
          <p:spPr>
            <a:xfrm>
              <a:off x="5668933" y="8381405"/>
              <a:ext cx="0" cy="42545"/>
            </a:xfrm>
            <a:custGeom>
              <a:avLst/>
              <a:gdLst/>
              <a:ahLst/>
              <a:cxnLst/>
              <a:rect l="l" t="t" r="r" b="b"/>
              <a:pathLst>
                <a:path w="0" h="42545">
                  <a:moveTo>
                    <a:pt x="0" y="42303"/>
                  </a:moveTo>
                  <a:lnTo>
                    <a:pt x="0" y="0"/>
                  </a:lnTo>
                </a:path>
              </a:pathLst>
            </a:custGeom>
            <a:ln w="6134">
              <a:solidFill>
                <a:srgbClr val="050100"/>
              </a:solidFill>
            </a:ln>
          </p:spPr>
          <p:txBody>
            <a:bodyPr wrap="square" lIns="0" tIns="0" rIns="0" bIns="0" rtlCol="0"/>
            <a:lstStyle/>
            <a:p/>
          </p:txBody>
        </p:sp>
        <p:sp>
          <p:nvSpPr>
            <p:cNvPr id="2183" name="object 2183" descr=""/>
            <p:cNvSpPr/>
            <p:nvPr/>
          </p:nvSpPr>
          <p:spPr>
            <a:xfrm>
              <a:off x="5668046" y="8386447"/>
              <a:ext cx="0" cy="37465"/>
            </a:xfrm>
            <a:custGeom>
              <a:avLst/>
              <a:gdLst/>
              <a:ahLst/>
              <a:cxnLst/>
              <a:rect l="l" t="t" r="r" b="b"/>
              <a:pathLst>
                <a:path w="0" h="37465">
                  <a:moveTo>
                    <a:pt x="0" y="37261"/>
                  </a:moveTo>
                  <a:lnTo>
                    <a:pt x="0" y="0"/>
                  </a:lnTo>
                </a:path>
              </a:pathLst>
            </a:custGeom>
            <a:ln w="6134">
              <a:solidFill>
                <a:srgbClr val="050100"/>
              </a:solidFill>
            </a:ln>
          </p:spPr>
          <p:txBody>
            <a:bodyPr wrap="square" lIns="0" tIns="0" rIns="0" bIns="0" rtlCol="0"/>
            <a:lstStyle/>
            <a:p/>
          </p:txBody>
        </p:sp>
        <p:sp>
          <p:nvSpPr>
            <p:cNvPr id="2184" name="object 2184" descr=""/>
            <p:cNvSpPr/>
            <p:nvPr/>
          </p:nvSpPr>
          <p:spPr>
            <a:xfrm>
              <a:off x="5667152" y="8391502"/>
              <a:ext cx="0" cy="32384"/>
            </a:xfrm>
            <a:custGeom>
              <a:avLst/>
              <a:gdLst/>
              <a:ahLst/>
              <a:cxnLst/>
              <a:rect l="l" t="t" r="r" b="b"/>
              <a:pathLst>
                <a:path w="0" h="32384">
                  <a:moveTo>
                    <a:pt x="0" y="32207"/>
                  </a:moveTo>
                  <a:lnTo>
                    <a:pt x="0" y="0"/>
                  </a:lnTo>
                </a:path>
              </a:pathLst>
            </a:custGeom>
            <a:ln w="6134">
              <a:solidFill>
                <a:srgbClr val="050100"/>
              </a:solidFill>
            </a:ln>
          </p:spPr>
          <p:txBody>
            <a:bodyPr wrap="square" lIns="0" tIns="0" rIns="0" bIns="0" rtlCol="0"/>
            <a:lstStyle/>
            <a:p/>
          </p:txBody>
        </p:sp>
        <p:sp>
          <p:nvSpPr>
            <p:cNvPr id="2185" name="object 2185" descr=""/>
            <p:cNvSpPr/>
            <p:nvPr/>
          </p:nvSpPr>
          <p:spPr>
            <a:xfrm>
              <a:off x="5666266" y="8396544"/>
              <a:ext cx="0" cy="27305"/>
            </a:xfrm>
            <a:custGeom>
              <a:avLst/>
              <a:gdLst/>
              <a:ahLst/>
              <a:cxnLst/>
              <a:rect l="l" t="t" r="r" b="b"/>
              <a:pathLst>
                <a:path w="0" h="27304">
                  <a:moveTo>
                    <a:pt x="0" y="27165"/>
                  </a:moveTo>
                  <a:lnTo>
                    <a:pt x="0" y="0"/>
                  </a:lnTo>
                </a:path>
              </a:pathLst>
            </a:custGeom>
            <a:ln w="6134">
              <a:solidFill>
                <a:srgbClr val="050100"/>
              </a:solidFill>
            </a:ln>
          </p:spPr>
          <p:txBody>
            <a:bodyPr wrap="square" lIns="0" tIns="0" rIns="0" bIns="0" rtlCol="0"/>
            <a:lstStyle/>
            <a:p/>
          </p:txBody>
        </p:sp>
        <p:sp>
          <p:nvSpPr>
            <p:cNvPr id="2186" name="object 2186" descr=""/>
            <p:cNvSpPr/>
            <p:nvPr/>
          </p:nvSpPr>
          <p:spPr>
            <a:xfrm>
              <a:off x="5665373" y="8401586"/>
              <a:ext cx="0" cy="22225"/>
            </a:xfrm>
            <a:custGeom>
              <a:avLst/>
              <a:gdLst/>
              <a:ahLst/>
              <a:cxnLst/>
              <a:rect l="l" t="t" r="r" b="b"/>
              <a:pathLst>
                <a:path w="0" h="22225">
                  <a:moveTo>
                    <a:pt x="0" y="22123"/>
                  </a:moveTo>
                  <a:lnTo>
                    <a:pt x="0" y="0"/>
                  </a:lnTo>
                </a:path>
              </a:pathLst>
            </a:custGeom>
            <a:ln w="6134">
              <a:solidFill>
                <a:srgbClr val="050100"/>
              </a:solidFill>
            </a:ln>
          </p:spPr>
          <p:txBody>
            <a:bodyPr wrap="square" lIns="0" tIns="0" rIns="0" bIns="0" rtlCol="0"/>
            <a:lstStyle/>
            <a:p/>
          </p:txBody>
        </p:sp>
        <p:sp>
          <p:nvSpPr>
            <p:cNvPr id="2187" name="object 2187" descr=""/>
            <p:cNvSpPr/>
            <p:nvPr/>
          </p:nvSpPr>
          <p:spPr>
            <a:xfrm>
              <a:off x="5664487" y="8406628"/>
              <a:ext cx="0" cy="17145"/>
            </a:xfrm>
            <a:custGeom>
              <a:avLst/>
              <a:gdLst/>
              <a:ahLst/>
              <a:cxnLst/>
              <a:rect l="l" t="t" r="r" b="b"/>
              <a:pathLst>
                <a:path w="0" h="17145">
                  <a:moveTo>
                    <a:pt x="0" y="17081"/>
                  </a:moveTo>
                  <a:lnTo>
                    <a:pt x="0" y="0"/>
                  </a:lnTo>
                </a:path>
              </a:pathLst>
            </a:custGeom>
            <a:ln w="6134">
              <a:solidFill>
                <a:srgbClr val="050100"/>
              </a:solidFill>
            </a:ln>
          </p:spPr>
          <p:txBody>
            <a:bodyPr wrap="square" lIns="0" tIns="0" rIns="0" bIns="0" rtlCol="0"/>
            <a:lstStyle/>
            <a:p/>
          </p:txBody>
        </p:sp>
        <p:sp>
          <p:nvSpPr>
            <p:cNvPr id="2188" name="object 2188" descr=""/>
            <p:cNvSpPr/>
            <p:nvPr/>
          </p:nvSpPr>
          <p:spPr>
            <a:xfrm>
              <a:off x="5663594" y="8411682"/>
              <a:ext cx="0" cy="12065"/>
            </a:xfrm>
            <a:custGeom>
              <a:avLst/>
              <a:gdLst/>
              <a:ahLst/>
              <a:cxnLst/>
              <a:rect l="l" t="t" r="r" b="b"/>
              <a:pathLst>
                <a:path w="0" h="12065">
                  <a:moveTo>
                    <a:pt x="0" y="12026"/>
                  </a:moveTo>
                  <a:lnTo>
                    <a:pt x="0" y="0"/>
                  </a:lnTo>
                </a:path>
              </a:pathLst>
            </a:custGeom>
            <a:ln w="6134">
              <a:solidFill>
                <a:srgbClr val="050100"/>
              </a:solidFill>
            </a:ln>
          </p:spPr>
          <p:txBody>
            <a:bodyPr wrap="square" lIns="0" tIns="0" rIns="0" bIns="0" rtlCol="0"/>
            <a:lstStyle/>
            <a:p/>
          </p:txBody>
        </p:sp>
        <p:sp>
          <p:nvSpPr>
            <p:cNvPr id="2189" name="object 2189" descr=""/>
            <p:cNvSpPr/>
            <p:nvPr/>
          </p:nvSpPr>
          <p:spPr>
            <a:xfrm>
              <a:off x="5662706" y="8416724"/>
              <a:ext cx="0" cy="6985"/>
            </a:xfrm>
            <a:custGeom>
              <a:avLst/>
              <a:gdLst/>
              <a:ahLst/>
              <a:cxnLst/>
              <a:rect l="l" t="t" r="r" b="b"/>
              <a:pathLst>
                <a:path w="0" h="6984">
                  <a:moveTo>
                    <a:pt x="0" y="6985"/>
                  </a:moveTo>
                  <a:lnTo>
                    <a:pt x="0" y="0"/>
                  </a:lnTo>
                </a:path>
              </a:pathLst>
            </a:custGeom>
            <a:ln w="6134">
              <a:solidFill>
                <a:srgbClr val="050100"/>
              </a:solidFill>
            </a:ln>
          </p:spPr>
          <p:txBody>
            <a:bodyPr wrap="square" lIns="0" tIns="0" rIns="0" bIns="0" rtlCol="0"/>
            <a:lstStyle/>
            <a:p/>
          </p:txBody>
        </p:sp>
        <p:sp>
          <p:nvSpPr>
            <p:cNvPr id="2190" name="object 2190" descr=""/>
            <p:cNvSpPr/>
            <p:nvPr/>
          </p:nvSpPr>
          <p:spPr>
            <a:xfrm>
              <a:off x="5661820" y="8421779"/>
              <a:ext cx="0" cy="2540"/>
            </a:xfrm>
            <a:custGeom>
              <a:avLst/>
              <a:gdLst/>
              <a:ahLst/>
              <a:cxnLst/>
              <a:rect l="l" t="t" r="r" b="b"/>
              <a:pathLst>
                <a:path w="0" h="2540">
                  <a:moveTo>
                    <a:pt x="0" y="1930"/>
                  </a:moveTo>
                  <a:lnTo>
                    <a:pt x="0" y="0"/>
                  </a:lnTo>
                </a:path>
                <a:path w="0" h="2540">
                  <a:moveTo>
                    <a:pt x="0" y="1930"/>
                  </a:moveTo>
                  <a:lnTo>
                    <a:pt x="0" y="0"/>
                  </a:lnTo>
                </a:path>
              </a:pathLst>
            </a:custGeom>
            <a:ln w="6134">
              <a:solidFill>
                <a:srgbClr val="050100"/>
              </a:solidFill>
            </a:ln>
          </p:spPr>
          <p:txBody>
            <a:bodyPr wrap="square" lIns="0" tIns="0" rIns="0" bIns="0" rtlCol="0"/>
            <a:lstStyle/>
            <a:p/>
          </p:txBody>
        </p:sp>
        <p:sp>
          <p:nvSpPr>
            <p:cNvPr id="2191" name="object 2191" descr=""/>
            <p:cNvSpPr/>
            <p:nvPr/>
          </p:nvSpPr>
          <p:spPr>
            <a:xfrm>
              <a:off x="5673821" y="8353656"/>
              <a:ext cx="12700" cy="70485"/>
            </a:xfrm>
            <a:custGeom>
              <a:avLst/>
              <a:gdLst/>
              <a:ahLst/>
              <a:cxnLst/>
              <a:rect l="l" t="t" r="r" b="b"/>
              <a:pathLst>
                <a:path w="12700" h="70484">
                  <a:moveTo>
                    <a:pt x="12357" y="70053"/>
                  </a:moveTo>
                  <a:lnTo>
                    <a:pt x="0" y="0"/>
                  </a:lnTo>
                </a:path>
              </a:pathLst>
            </a:custGeom>
            <a:ln w="6134">
              <a:solidFill>
                <a:srgbClr val="050100"/>
              </a:solidFill>
            </a:ln>
          </p:spPr>
          <p:txBody>
            <a:bodyPr wrap="square" lIns="0" tIns="0" rIns="0" bIns="0" rtlCol="0"/>
            <a:lstStyle/>
            <a:p/>
          </p:txBody>
        </p:sp>
        <p:sp>
          <p:nvSpPr>
            <p:cNvPr id="2192" name="object 2192" descr=""/>
            <p:cNvSpPr/>
            <p:nvPr/>
          </p:nvSpPr>
          <p:spPr>
            <a:xfrm>
              <a:off x="5661473" y="8423709"/>
              <a:ext cx="24765" cy="0"/>
            </a:xfrm>
            <a:custGeom>
              <a:avLst/>
              <a:gdLst/>
              <a:ahLst/>
              <a:cxnLst/>
              <a:rect l="l" t="t" r="r" b="b"/>
              <a:pathLst>
                <a:path w="24764" h="0">
                  <a:moveTo>
                    <a:pt x="0" y="0"/>
                  </a:moveTo>
                  <a:lnTo>
                    <a:pt x="24701" y="0"/>
                  </a:lnTo>
                </a:path>
              </a:pathLst>
            </a:custGeom>
            <a:ln w="6134">
              <a:solidFill>
                <a:srgbClr val="050100"/>
              </a:solidFill>
            </a:ln>
          </p:spPr>
          <p:txBody>
            <a:bodyPr wrap="square" lIns="0" tIns="0" rIns="0" bIns="0" rtlCol="0"/>
            <a:lstStyle/>
            <a:p/>
          </p:txBody>
        </p:sp>
        <p:sp>
          <p:nvSpPr>
            <p:cNvPr id="2193" name="object 2193" descr=""/>
            <p:cNvSpPr/>
            <p:nvPr/>
          </p:nvSpPr>
          <p:spPr>
            <a:xfrm>
              <a:off x="5661468" y="8353660"/>
              <a:ext cx="12700" cy="70485"/>
            </a:xfrm>
            <a:custGeom>
              <a:avLst/>
              <a:gdLst/>
              <a:ahLst/>
              <a:cxnLst/>
              <a:rect l="l" t="t" r="r" b="b"/>
              <a:pathLst>
                <a:path w="12700" h="70484">
                  <a:moveTo>
                    <a:pt x="12357" y="0"/>
                  </a:moveTo>
                  <a:lnTo>
                    <a:pt x="0" y="70053"/>
                  </a:lnTo>
                </a:path>
              </a:pathLst>
            </a:custGeom>
            <a:ln w="6134">
              <a:solidFill>
                <a:srgbClr val="050100"/>
              </a:solidFill>
            </a:ln>
          </p:spPr>
          <p:txBody>
            <a:bodyPr wrap="square" lIns="0" tIns="0" rIns="0" bIns="0" rtlCol="0"/>
            <a:lstStyle/>
            <a:p/>
          </p:txBody>
        </p:sp>
        <p:sp>
          <p:nvSpPr>
            <p:cNvPr id="2194" name="object 2194" descr=""/>
            <p:cNvSpPr/>
            <p:nvPr/>
          </p:nvSpPr>
          <p:spPr>
            <a:xfrm>
              <a:off x="5673825" y="7303909"/>
              <a:ext cx="0" cy="1601470"/>
            </a:xfrm>
            <a:custGeom>
              <a:avLst/>
              <a:gdLst/>
              <a:ahLst/>
              <a:cxnLst/>
              <a:rect l="l" t="t" r="r" b="b"/>
              <a:pathLst>
                <a:path w="0" h="1601470">
                  <a:moveTo>
                    <a:pt x="0" y="1601406"/>
                  </a:moveTo>
                  <a:lnTo>
                    <a:pt x="0" y="0"/>
                  </a:lnTo>
                </a:path>
              </a:pathLst>
            </a:custGeom>
            <a:ln w="6134">
              <a:solidFill>
                <a:srgbClr val="050100"/>
              </a:solidFill>
            </a:ln>
          </p:spPr>
          <p:txBody>
            <a:bodyPr wrap="square" lIns="0" tIns="0" rIns="0" bIns="0" rtlCol="0"/>
            <a:lstStyle/>
            <a:p/>
          </p:txBody>
        </p:sp>
        <p:sp>
          <p:nvSpPr>
            <p:cNvPr id="2195" name="object 2195" descr=""/>
            <p:cNvSpPr/>
            <p:nvPr/>
          </p:nvSpPr>
          <p:spPr>
            <a:xfrm>
              <a:off x="5359110" y="8905316"/>
              <a:ext cx="349885" cy="0"/>
            </a:xfrm>
            <a:custGeom>
              <a:avLst/>
              <a:gdLst/>
              <a:ahLst/>
              <a:cxnLst/>
              <a:rect l="l" t="t" r="r" b="b"/>
              <a:pathLst>
                <a:path w="349885" h="0">
                  <a:moveTo>
                    <a:pt x="0" y="0"/>
                  </a:moveTo>
                  <a:lnTo>
                    <a:pt x="349745" y="0"/>
                  </a:lnTo>
                </a:path>
              </a:pathLst>
            </a:custGeom>
            <a:ln w="6134">
              <a:solidFill>
                <a:srgbClr val="050100"/>
              </a:solidFill>
            </a:ln>
          </p:spPr>
          <p:txBody>
            <a:bodyPr wrap="square" lIns="0" tIns="0" rIns="0" bIns="0" rtlCol="0"/>
            <a:lstStyle/>
            <a:p/>
          </p:txBody>
        </p:sp>
        <p:sp>
          <p:nvSpPr>
            <p:cNvPr id="2196" name="object 2196" descr=""/>
            <p:cNvSpPr/>
            <p:nvPr/>
          </p:nvSpPr>
          <p:spPr>
            <a:xfrm>
              <a:off x="5359110" y="8353660"/>
              <a:ext cx="349885" cy="0"/>
            </a:xfrm>
            <a:custGeom>
              <a:avLst/>
              <a:gdLst/>
              <a:ahLst/>
              <a:cxnLst/>
              <a:rect l="l" t="t" r="r" b="b"/>
              <a:pathLst>
                <a:path w="349885" h="0">
                  <a:moveTo>
                    <a:pt x="0" y="0"/>
                  </a:moveTo>
                  <a:lnTo>
                    <a:pt x="349745" y="0"/>
                  </a:lnTo>
                </a:path>
              </a:pathLst>
            </a:custGeom>
            <a:ln w="6134">
              <a:solidFill>
                <a:srgbClr val="050100"/>
              </a:solidFill>
            </a:ln>
          </p:spPr>
          <p:txBody>
            <a:bodyPr wrap="square" lIns="0" tIns="0" rIns="0" bIns="0" rtlCol="0"/>
            <a:lstStyle/>
            <a:p/>
          </p:txBody>
        </p:sp>
        <p:sp>
          <p:nvSpPr>
            <p:cNvPr id="2197" name="object 2197" descr=""/>
            <p:cNvSpPr/>
            <p:nvPr/>
          </p:nvSpPr>
          <p:spPr>
            <a:xfrm>
              <a:off x="5370389" y="9489454"/>
              <a:ext cx="67945" cy="0"/>
            </a:xfrm>
            <a:custGeom>
              <a:avLst/>
              <a:gdLst/>
              <a:ahLst/>
              <a:cxnLst/>
              <a:rect l="l" t="t" r="r" b="b"/>
              <a:pathLst>
                <a:path w="67945" h="0">
                  <a:moveTo>
                    <a:pt x="67525" y="0"/>
                  </a:moveTo>
                  <a:lnTo>
                    <a:pt x="0" y="0"/>
                  </a:lnTo>
                </a:path>
              </a:pathLst>
            </a:custGeom>
            <a:ln w="6134">
              <a:solidFill>
                <a:srgbClr val="050100"/>
              </a:solidFill>
            </a:ln>
          </p:spPr>
          <p:txBody>
            <a:bodyPr wrap="square" lIns="0" tIns="0" rIns="0" bIns="0" rtlCol="0"/>
            <a:lstStyle/>
            <a:p/>
          </p:txBody>
        </p:sp>
        <p:sp>
          <p:nvSpPr>
            <p:cNvPr id="2198" name="object 2198" descr=""/>
            <p:cNvSpPr/>
            <p:nvPr/>
          </p:nvSpPr>
          <p:spPr>
            <a:xfrm>
              <a:off x="5375431" y="9488561"/>
              <a:ext cx="62865" cy="0"/>
            </a:xfrm>
            <a:custGeom>
              <a:avLst/>
              <a:gdLst/>
              <a:ahLst/>
              <a:cxnLst/>
              <a:rect l="l" t="t" r="r" b="b"/>
              <a:pathLst>
                <a:path w="62864" h="0">
                  <a:moveTo>
                    <a:pt x="62484" y="0"/>
                  </a:moveTo>
                  <a:lnTo>
                    <a:pt x="0" y="0"/>
                  </a:lnTo>
                </a:path>
              </a:pathLst>
            </a:custGeom>
            <a:ln w="6134">
              <a:solidFill>
                <a:srgbClr val="050100"/>
              </a:solidFill>
            </a:ln>
          </p:spPr>
          <p:txBody>
            <a:bodyPr wrap="square" lIns="0" tIns="0" rIns="0" bIns="0" rtlCol="0"/>
            <a:lstStyle/>
            <a:p/>
          </p:txBody>
        </p:sp>
        <p:sp>
          <p:nvSpPr>
            <p:cNvPr id="2199" name="object 2199" descr=""/>
            <p:cNvSpPr/>
            <p:nvPr/>
          </p:nvSpPr>
          <p:spPr>
            <a:xfrm>
              <a:off x="5380485" y="9487668"/>
              <a:ext cx="57785" cy="0"/>
            </a:xfrm>
            <a:custGeom>
              <a:avLst/>
              <a:gdLst/>
              <a:ahLst/>
              <a:cxnLst/>
              <a:rect l="l" t="t" r="r" b="b"/>
              <a:pathLst>
                <a:path w="57785" h="0">
                  <a:moveTo>
                    <a:pt x="57429" y="0"/>
                  </a:moveTo>
                  <a:lnTo>
                    <a:pt x="0" y="0"/>
                  </a:lnTo>
                </a:path>
              </a:pathLst>
            </a:custGeom>
            <a:ln w="6134">
              <a:solidFill>
                <a:srgbClr val="050100"/>
              </a:solidFill>
            </a:ln>
          </p:spPr>
          <p:txBody>
            <a:bodyPr wrap="square" lIns="0" tIns="0" rIns="0" bIns="0" rtlCol="0"/>
            <a:lstStyle/>
            <a:p/>
          </p:txBody>
        </p:sp>
        <p:sp>
          <p:nvSpPr>
            <p:cNvPr id="2200" name="object 2200" descr=""/>
            <p:cNvSpPr/>
            <p:nvPr/>
          </p:nvSpPr>
          <p:spPr>
            <a:xfrm>
              <a:off x="5385527" y="9486788"/>
              <a:ext cx="52705" cy="0"/>
            </a:xfrm>
            <a:custGeom>
              <a:avLst/>
              <a:gdLst/>
              <a:ahLst/>
              <a:cxnLst/>
              <a:rect l="l" t="t" r="r" b="b"/>
              <a:pathLst>
                <a:path w="52704" h="0">
                  <a:moveTo>
                    <a:pt x="52387" y="0"/>
                  </a:moveTo>
                  <a:lnTo>
                    <a:pt x="0" y="0"/>
                  </a:lnTo>
                </a:path>
              </a:pathLst>
            </a:custGeom>
            <a:ln w="6134">
              <a:solidFill>
                <a:srgbClr val="050100"/>
              </a:solidFill>
            </a:ln>
          </p:spPr>
          <p:txBody>
            <a:bodyPr wrap="square" lIns="0" tIns="0" rIns="0" bIns="0" rtlCol="0"/>
            <a:lstStyle/>
            <a:p/>
          </p:txBody>
        </p:sp>
        <p:sp>
          <p:nvSpPr>
            <p:cNvPr id="2201" name="object 2201" descr=""/>
            <p:cNvSpPr/>
            <p:nvPr/>
          </p:nvSpPr>
          <p:spPr>
            <a:xfrm>
              <a:off x="5390569" y="9485895"/>
              <a:ext cx="47625" cy="0"/>
            </a:xfrm>
            <a:custGeom>
              <a:avLst/>
              <a:gdLst/>
              <a:ahLst/>
              <a:cxnLst/>
              <a:rect l="l" t="t" r="r" b="b"/>
              <a:pathLst>
                <a:path w="47625" h="0">
                  <a:moveTo>
                    <a:pt x="47345" y="0"/>
                  </a:moveTo>
                  <a:lnTo>
                    <a:pt x="0" y="0"/>
                  </a:lnTo>
                </a:path>
              </a:pathLst>
            </a:custGeom>
            <a:ln w="6134">
              <a:solidFill>
                <a:srgbClr val="050100"/>
              </a:solidFill>
            </a:ln>
          </p:spPr>
          <p:txBody>
            <a:bodyPr wrap="square" lIns="0" tIns="0" rIns="0" bIns="0" rtlCol="0"/>
            <a:lstStyle/>
            <a:p/>
          </p:txBody>
        </p:sp>
        <p:sp>
          <p:nvSpPr>
            <p:cNvPr id="2202" name="object 2202" descr=""/>
            <p:cNvSpPr/>
            <p:nvPr/>
          </p:nvSpPr>
          <p:spPr>
            <a:xfrm>
              <a:off x="5395611" y="9485002"/>
              <a:ext cx="42545" cy="0"/>
            </a:xfrm>
            <a:custGeom>
              <a:avLst/>
              <a:gdLst/>
              <a:ahLst/>
              <a:cxnLst/>
              <a:rect l="l" t="t" r="r" b="b"/>
              <a:pathLst>
                <a:path w="42545" h="0">
                  <a:moveTo>
                    <a:pt x="42303" y="0"/>
                  </a:moveTo>
                  <a:lnTo>
                    <a:pt x="0" y="0"/>
                  </a:lnTo>
                </a:path>
              </a:pathLst>
            </a:custGeom>
            <a:ln w="6134">
              <a:solidFill>
                <a:srgbClr val="050100"/>
              </a:solidFill>
            </a:ln>
          </p:spPr>
          <p:txBody>
            <a:bodyPr wrap="square" lIns="0" tIns="0" rIns="0" bIns="0" rtlCol="0"/>
            <a:lstStyle/>
            <a:p/>
          </p:txBody>
        </p:sp>
        <p:sp>
          <p:nvSpPr>
            <p:cNvPr id="2203" name="object 2203" descr=""/>
            <p:cNvSpPr/>
            <p:nvPr/>
          </p:nvSpPr>
          <p:spPr>
            <a:xfrm>
              <a:off x="5400653" y="9484108"/>
              <a:ext cx="37465" cy="0"/>
            </a:xfrm>
            <a:custGeom>
              <a:avLst/>
              <a:gdLst/>
              <a:ahLst/>
              <a:cxnLst/>
              <a:rect l="l" t="t" r="r" b="b"/>
              <a:pathLst>
                <a:path w="37464" h="0">
                  <a:moveTo>
                    <a:pt x="37261" y="0"/>
                  </a:moveTo>
                  <a:lnTo>
                    <a:pt x="0" y="0"/>
                  </a:lnTo>
                </a:path>
              </a:pathLst>
            </a:custGeom>
            <a:ln w="6134">
              <a:solidFill>
                <a:srgbClr val="050100"/>
              </a:solidFill>
            </a:ln>
          </p:spPr>
          <p:txBody>
            <a:bodyPr wrap="square" lIns="0" tIns="0" rIns="0" bIns="0" rtlCol="0"/>
            <a:lstStyle/>
            <a:p/>
          </p:txBody>
        </p:sp>
        <p:sp>
          <p:nvSpPr>
            <p:cNvPr id="2204" name="object 2204" descr=""/>
            <p:cNvSpPr/>
            <p:nvPr/>
          </p:nvSpPr>
          <p:spPr>
            <a:xfrm>
              <a:off x="5405708" y="9483228"/>
              <a:ext cx="32384" cy="0"/>
            </a:xfrm>
            <a:custGeom>
              <a:avLst/>
              <a:gdLst/>
              <a:ahLst/>
              <a:cxnLst/>
              <a:rect l="l" t="t" r="r" b="b"/>
              <a:pathLst>
                <a:path w="32385" h="0">
                  <a:moveTo>
                    <a:pt x="32207" y="0"/>
                  </a:moveTo>
                  <a:lnTo>
                    <a:pt x="0" y="0"/>
                  </a:lnTo>
                </a:path>
              </a:pathLst>
            </a:custGeom>
            <a:ln w="6134">
              <a:solidFill>
                <a:srgbClr val="050100"/>
              </a:solidFill>
            </a:ln>
          </p:spPr>
          <p:txBody>
            <a:bodyPr wrap="square" lIns="0" tIns="0" rIns="0" bIns="0" rtlCol="0"/>
            <a:lstStyle/>
            <a:p/>
          </p:txBody>
        </p:sp>
        <p:sp>
          <p:nvSpPr>
            <p:cNvPr id="2205" name="object 2205" descr=""/>
            <p:cNvSpPr/>
            <p:nvPr/>
          </p:nvSpPr>
          <p:spPr>
            <a:xfrm>
              <a:off x="5410750" y="9482335"/>
              <a:ext cx="27305" cy="0"/>
            </a:xfrm>
            <a:custGeom>
              <a:avLst/>
              <a:gdLst/>
              <a:ahLst/>
              <a:cxnLst/>
              <a:rect l="l" t="t" r="r" b="b"/>
              <a:pathLst>
                <a:path w="27304" h="0">
                  <a:moveTo>
                    <a:pt x="27165" y="0"/>
                  </a:moveTo>
                  <a:lnTo>
                    <a:pt x="0" y="0"/>
                  </a:lnTo>
                </a:path>
              </a:pathLst>
            </a:custGeom>
            <a:ln w="6134">
              <a:solidFill>
                <a:srgbClr val="050100"/>
              </a:solidFill>
            </a:ln>
          </p:spPr>
          <p:txBody>
            <a:bodyPr wrap="square" lIns="0" tIns="0" rIns="0" bIns="0" rtlCol="0"/>
            <a:lstStyle/>
            <a:p/>
          </p:txBody>
        </p:sp>
        <p:sp>
          <p:nvSpPr>
            <p:cNvPr id="2206" name="object 2206" descr=""/>
            <p:cNvSpPr/>
            <p:nvPr/>
          </p:nvSpPr>
          <p:spPr>
            <a:xfrm>
              <a:off x="5415791" y="9481443"/>
              <a:ext cx="22225" cy="0"/>
            </a:xfrm>
            <a:custGeom>
              <a:avLst/>
              <a:gdLst/>
              <a:ahLst/>
              <a:cxnLst/>
              <a:rect l="l" t="t" r="r" b="b"/>
              <a:pathLst>
                <a:path w="22225" h="0">
                  <a:moveTo>
                    <a:pt x="22123" y="0"/>
                  </a:moveTo>
                  <a:lnTo>
                    <a:pt x="0" y="0"/>
                  </a:lnTo>
                </a:path>
              </a:pathLst>
            </a:custGeom>
            <a:ln w="6134">
              <a:solidFill>
                <a:srgbClr val="050100"/>
              </a:solidFill>
            </a:ln>
          </p:spPr>
          <p:txBody>
            <a:bodyPr wrap="square" lIns="0" tIns="0" rIns="0" bIns="0" rtlCol="0"/>
            <a:lstStyle/>
            <a:p/>
          </p:txBody>
        </p:sp>
        <p:sp>
          <p:nvSpPr>
            <p:cNvPr id="2207" name="object 2207" descr=""/>
            <p:cNvSpPr/>
            <p:nvPr/>
          </p:nvSpPr>
          <p:spPr>
            <a:xfrm>
              <a:off x="5420846" y="9480562"/>
              <a:ext cx="17145" cy="0"/>
            </a:xfrm>
            <a:custGeom>
              <a:avLst/>
              <a:gdLst/>
              <a:ahLst/>
              <a:cxnLst/>
              <a:rect l="l" t="t" r="r" b="b"/>
              <a:pathLst>
                <a:path w="17145" h="0">
                  <a:moveTo>
                    <a:pt x="17068" y="0"/>
                  </a:moveTo>
                  <a:lnTo>
                    <a:pt x="0" y="0"/>
                  </a:lnTo>
                </a:path>
              </a:pathLst>
            </a:custGeom>
            <a:ln w="6134">
              <a:solidFill>
                <a:srgbClr val="050100"/>
              </a:solidFill>
            </a:ln>
          </p:spPr>
          <p:txBody>
            <a:bodyPr wrap="square" lIns="0" tIns="0" rIns="0" bIns="0" rtlCol="0"/>
            <a:lstStyle/>
            <a:p/>
          </p:txBody>
        </p:sp>
        <p:sp>
          <p:nvSpPr>
            <p:cNvPr id="2208" name="object 2208" descr=""/>
            <p:cNvSpPr/>
            <p:nvPr/>
          </p:nvSpPr>
          <p:spPr>
            <a:xfrm>
              <a:off x="5425888" y="9479668"/>
              <a:ext cx="12065" cy="0"/>
            </a:xfrm>
            <a:custGeom>
              <a:avLst/>
              <a:gdLst/>
              <a:ahLst/>
              <a:cxnLst/>
              <a:rect l="l" t="t" r="r" b="b"/>
              <a:pathLst>
                <a:path w="12064" h="0">
                  <a:moveTo>
                    <a:pt x="12026" y="0"/>
                  </a:moveTo>
                  <a:lnTo>
                    <a:pt x="0" y="0"/>
                  </a:lnTo>
                </a:path>
              </a:pathLst>
            </a:custGeom>
            <a:ln w="6134">
              <a:solidFill>
                <a:srgbClr val="050100"/>
              </a:solidFill>
            </a:ln>
          </p:spPr>
          <p:txBody>
            <a:bodyPr wrap="square" lIns="0" tIns="0" rIns="0" bIns="0" rtlCol="0"/>
            <a:lstStyle/>
            <a:p/>
          </p:txBody>
        </p:sp>
        <p:sp>
          <p:nvSpPr>
            <p:cNvPr id="2209" name="object 2209" descr=""/>
            <p:cNvSpPr/>
            <p:nvPr/>
          </p:nvSpPr>
          <p:spPr>
            <a:xfrm>
              <a:off x="5430930" y="9478776"/>
              <a:ext cx="6985" cy="0"/>
            </a:xfrm>
            <a:custGeom>
              <a:avLst/>
              <a:gdLst/>
              <a:ahLst/>
              <a:cxnLst/>
              <a:rect l="l" t="t" r="r" b="b"/>
              <a:pathLst>
                <a:path w="6985" h="0">
                  <a:moveTo>
                    <a:pt x="6985" y="0"/>
                  </a:moveTo>
                  <a:lnTo>
                    <a:pt x="0" y="0"/>
                  </a:lnTo>
                </a:path>
              </a:pathLst>
            </a:custGeom>
            <a:ln w="6134">
              <a:solidFill>
                <a:srgbClr val="050100"/>
              </a:solidFill>
            </a:ln>
          </p:spPr>
          <p:txBody>
            <a:bodyPr wrap="square" lIns="0" tIns="0" rIns="0" bIns="0" rtlCol="0"/>
            <a:lstStyle/>
            <a:p/>
          </p:txBody>
        </p:sp>
        <p:sp>
          <p:nvSpPr>
            <p:cNvPr id="2210" name="object 2210" descr=""/>
            <p:cNvSpPr/>
            <p:nvPr/>
          </p:nvSpPr>
          <p:spPr>
            <a:xfrm>
              <a:off x="5435984" y="9477883"/>
              <a:ext cx="2540" cy="0"/>
            </a:xfrm>
            <a:custGeom>
              <a:avLst/>
              <a:gdLst/>
              <a:ahLst/>
              <a:cxnLst/>
              <a:rect l="l" t="t" r="r" b="b"/>
              <a:pathLst>
                <a:path w="2539" h="0">
                  <a:moveTo>
                    <a:pt x="1930" y="0"/>
                  </a:moveTo>
                  <a:lnTo>
                    <a:pt x="0" y="0"/>
                  </a:lnTo>
                </a:path>
                <a:path w="2539" h="0">
                  <a:moveTo>
                    <a:pt x="1930" y="0"/>
                  </a:moveTo>
                  <a:lnTo>
                    <a:pt x="0" y="0"/>
                  </a:lnTo>
                </a:path>
              </a:pathLst>
            </a:custGeom>
            <a:ln w="6134">
              <a:solidFill>
                <a:srgbClr val="050100"/>
              </a:solidFill>
            </a:ln>
          </p:spPr>
          <p:txBody>
            <a:bodyPr wrap="square" lIns="0" tIns="0" rIns="0" bIns="0" rtlCol="0"/>
            <a:lstStyle/>
            <a:p/>
          </p:txBody>
        </p:sp>
        <p:sp>
          <p:nvSpPr>
            <p:cNvPr id="2211" name="object 2211" descr=""/>
            <p:cNvSpPr/>
            <p:nvPr/>
          </p:nvSpPr>
          <p:spPr>
            <a:xfrm>
              <a:off x="5370389" y="9490348"/>
              <a:ext cx="67945" cy="0"/>
            </a:xfrm>
            <a:custGeom>
              <a:avLst/>
              <a:gdLst/>
              <a:ahLst/>
              <a:cxnLst/>
              <a:rect l="l" t="t" r="r" b="b"/>
              <a:pathLst>
                <a:path w="67945" h="0">
                  <a:moveTo>
                    <a:pt x="67525" y="0"/>
                  </a:moveTo>
                  <a:lnTo>
                    <a:pt x="0" y="0"/>
                  </a:lnTo>
                </a:path>
              </a:pathLst>
            </a:custGeom>
            <a:ln w="6134">
              <a:solidFill>
                <a:srgbClr val="050100"/>
              </a:solidFill>
            </a:ln>
          </p:spPr>
          <p:txBody>
            <a:bodyPr wrap="square" lIns="0" tIns="0" rIns="0" bIns="0" rtlCol="0"/>
            <a:lstStyle/>
            <a:p/>
          </p:txBody>
        </p:sp>
        <p:sp>
          <p:nvSpPr>
            <p:cNvPr id="2212" name="object 2212" descr=""/>
            <p:cNvSpPr/>
            <p:nvPr/>
          </p:nvSpPr>
          <p:spPr>
            <a:xfrm>
              <a:off x="5375431" y="9491228"/>
              <a:ext cx="62865" cy="0"/>
            </a:xfrm>
            <a:custGeom>
              <a:avLst/>
              <a:gdLst/>
              <a:ahLst/>
              <a:cxnLst/>
              <a:rect l="l" t="t" r="r" b="b"/>
              <a:pathLst>
                <a:path w="62864" h="0">
                  <a:moveTo>
                    <a:pt x="62484" y="0"/>
                  </a:moveTo>
                  <a:lnTo>
                    <a:pt x="0" y="0"/>
                  </a:lnTo>
                </a:path>
              </a:pathLst>
            </a:custGeom>
            <a:ln w="6134">
              <a:solidFill>
                <a:srgbClr val="050100"/>
              </a:solidFill>
            </a:ln>
          </p:spPr>
          <p:txBody>
            <a:bodyPr wrap="square" lIns="0" tIns="0" rIns="0" bIns="0" rtlCol="0"/>
            <a:lstStyle/>
            <a:p/>
          </p:txBody>
        </p:sp>
        <p:sp>
          <p:nvSpPr>
            <p:cNvPr id="2213" name="object 2213" descr=""/>
            <p:cNvSpPr/>
            <p:nvPr/>
          </p:nvSpPr>
          <p:spPr>
            <a:xfrm>
              <a:off x="5380485" y="9492121"/>
              <a:ext cx="57785" cy="0"/>
            </a:xfrm>
            <a:custGeom>
              <a:avLst/>
              <a:gdLst/>
              <a:ahLst/>
              <a:cxnLst/>
              <a:rect l="l" t="t" r="r" b="b"/>
              <a:pathLst>
                <a:path w="57785" h="0">
                  <a:moveTo>
                    <a:pt x="57429" y="0"/>
                  </a:moveTo>
                  <a:lnTo>
                    <a:pt x="0" y="0"/>
                  </a:lnTo>
                </a:path>
              </a:pathLst>
            </a:custGeom>
            <a:ln w="6134">
              <a:solidFill>
                <a:srgbClr val="050100"/>
              </a:solidFill>
            </a:ln>
          </p:spPr>
          <p:txBody>
            <a:bodyPr wrap="square" lIns="0" tIns="0" rIns="0" bIns="0" rtlCol="0"/>
            <a:lstStyle/>
            <a:p/>
          </p:txBody>
        </p:sp>
        <p:sp>
          <p:nvSpPr>
            <p:cNvPr id="2214" name="object 2214" descr=""/>
            <p:cNvSpPr/>
            <p:nvPr/>
          </p:nvSpPr>
          <p:spPr>
            <a:xfrm>
              <a:off x="5385527" y="9493014"/>
              <a:ext cx="52705" cy="0"/>
            </a:xfrm>
            <a:custGeom>
              <a:avLst/>
              <a:gdLst/>
              <a:ahLst/>
              <a:cxnLst/>
              <a:rect l="l" t="t" r="r" b="b"/>
              <a:pathLst>
                <a:path w="52704" h="0">
                  <a:moveTo>
                    <a:pt x="52387" y="0"/>
                  </a:moveTo>
                  <a:lnTo>
                    <a:pt x="0" y="0"/>
                  </a:lnTo>
                </a:path>
              </a:pathLst>
            </a:custGeom>
            <a:ln w="6134">
              <a:solidFill>
                <a:srgbClr val="050100"/>
              </a:solidFill>
            </a:ln>
          </p:spPr>
          <p:txBody>
            <a:bodyPr wrap="square" lIns="0" tIns="0" rIns="0" bIns="0" rtlCol="0"/>
            <a:lstStyle/>
            <a:p/>
          </p:txBody>
        </p:sp>
        <p:sp>
          <p:nvSpPr>
            <p:cNvPr id="2215" name="object 2215" descr=""/>
            <p:cNvSpPr/>
            <p:nvPr/>
          </p:nvSpPr>
          <p:spPr>
            <a:xfrm>
              <a:off x="5390569" y="9493906"/>
              <a:ext cx="47625" cy="0"/>
            </a:xfrm>
            <a:custGeom>
              <a:avLst/>
              <a:gdLst/>
              <a:ahLst/>
              <a:cxnLst/>
              <a:rect l="l" t="t" r="r" b="b"/>
              <a:pathLst>
                <a:path w="47625" h="0">
                  <a:moveTo>
                    <a:pt x="47345" y="0"/>
                  </a:moveTo>
                  <a:lnTo>
                    <a:pt x="0" y="0"/>
                  </a:lnTo>
                </a:path>
              </a:pathLst>
            </a:custGeom>
            <a:ln w="6134">
              <a:solidFill>
                <a:srgbClr val="050100"/>
              </a:solidFill>
            </a:ln>
          </p:spPr>
          <p:txBody>
            <a:bodyPr wrap="square" lIns="0" tIns="0" rIns="0" bIns="0" rtlCol="0"/>
            <a:lstStyle/>
            <a:p/>
          </p:txBody>
        </p:sp>
        <p:sp>
          <p:nvSpPr>
            <p:cNvPr id="2216" name="object 2216" descr=""/>
            <p:cNvSpPr/>
            <p:nvPr/>
          </p:nvSpPr>
          <p:spPr>
            <a:xfrm>
              <a:off x="5395611" y="9494788"/>
              <a:ext cx="42545" cy="0"/>
            </a:xfrm>
            <a:custGeom>
              <a:avLst/>
              <a:gdLst/>
              <a:ahLst/>
              <a:cxnLst/>
              <a:rect l="l" t="t" r="r" b="b"/>
              <a:pathLst>
                <a:path w="42545" h="0">
                  <a:moveTo>
                    <a:pt x="42303" y="0"/>
                  </a:moveTo>
                  <a:lnTo>
                    <a:pt x="0" y="0"/>
                  </a:lnTo>
                </a:path>
              </a:pathLst>
            </a:custGeom>
            <a:ln w="6134">
              <a:solidFill>
                <a:srgbClr val="050100"/>
              </a:solidFill>
            </a:ln>
          </p:spPr>
          <p:txBody>
            <a:bodyPr wrap="square" lIns="0" tIns="0" rIns="0" bIns="0" rtlCol="0"/>
            <a:lstStyle/>
            <a:p/>
          </p:txBody>
        </p:sp>
        <p:sp>
          <p:nvSpPr>
            <p:cNvPr id="2217" name="object 2217" descr=""/>
            <p:cNvSpPr/>
            <p:nvPr/>
          </p:nvSpPr>
          <p:spPr>
            <a:xfrm>
              <a:off x="5400653" y="9495681"/>
              <a:ext cx="37465" cy="0"/>
            </a:xfrm>
            <a:custGeom>
              <a:avLst/>
              <a:gdLst/>
              <a:ahLst/>
              <a:cxnLst/>
              <a:rect l="l" t="t" r="r" b="b"/>
              <a:pathLst>
                <a:path w="37464" h="0">
                  <a:moveTo>
                    <a:pt x="37261" y="0"/>
                  </a:moveTo>
                  <a:lnTo>
                    <a:pt x="0" y="0"/>
                  </a:lnTo>
                </a:path>
              </a:pathLst>
            </a:custGeom>
            <a:ln w="6134">
              <a:solidFill>
                <a:srgbClr val="050100"/>
              </a:solidFill>
            </a:ln>
          </p:spPr>
          <p:txBody>
            <a:bodyPr wrap="square" lIns="0" tIns="0" rIns="0" bIns="0" rtlCol="0"/>
            <a:lstStyle/>
            <a:p/>
          </p:txBody>
        </p:sp>
        <p:sp>
          <p:nvSpPr>
            <p:cNvPr id="2218" name="object 2218" descr=""/>
            <p:cNvSpPr/>
            <p:nvPr/>
          </p:nvSpPr>
          <p:spPr>
            <a:xfrm>
              <a:off x="5405708" y="9496573"/>
              <a:ext cx="32384" cy="0"/>
            </a:xfrm>
            <a:custGeom>
              <a:avLst/>
              <a:gdLst/>
              <a:ahLst/>
              <a:cxnLst/>
              <a:rect l="l" t="t" r="r" b="b"/>
              <a:pathLst>
                <a:path w="32385" h="0">
                  <a:moveTo>
                    <a:pt x="32207" y="0"/>
                  </a:moveTo>
                  <a:lnTo>
                    <a:pt x="0" y="0"/>
                  </a:lnTo>
                </a:path>
              </a:pathLst>
            </a:custGeom>
            <a:ln w="6134">
              <a:solidFill>
                <a:srgbClr val="050100"/>
              </a:solidFill>
            </a:ln>
          </p:spPr>
          <p:txBody>
            <a:bodyPr wrap="square" lIns="0" tIns="0" rIns="0" bIns="0" rtlCol="0"/>
            <a:lstStyle/>
            <a:p/>
          </p:txBody>
        </p:sp>
        <p:sp>
          <p:nvSpPr>
            <p:cNvPr id="2219" name="object 2219" descr=""/>
            <p:cNvSpPr/>
            <p:nvPr/>
          </p:nvSpPr>
          <p:spPr>
            <a:xfrm>
              <a:off x="5410750" y="9497454"/>
              <a:ext cx="27305" cy="0"/>
            </a:xfrm>
            <a:custGeom>
              <a:avLst/>
              <a:gdLst/>
              <a:ahLst/>
              <a:cxnLst/>
              <a:rect l="l" t="t" r="r" b="b"/>
              <a:pathLst>
                <a:path w="27304" h="0">
                  <a:moveTo>
                    <a:pt x="27165" y="0"/>
                  </a:moveTo>
                  <a:lnTo>
                    <a:pt x="0" y="0"/>
                  </a:lnTo>
                </a:path>
              </a:pathLst>
            </a:custGeom>
            <a:ln w="6134">
              <a:solidFill>
                <a:srgbClr val="050100"/>
              </a:solidFill>
            </a:ln>
          </p:spPr>
          <p:txBody>
            <a:bodyPr wrap="square" lIns="0" tIns="0" rIns="0" bIns="0" rtlCol="0"/>
            <a:lstStyle/>
            <a:p/>
          </p:txBody>
        </p:sp>
        <p:sp>
          <p:nvSpPr>
            <p:cNvPr id="2220" name="object 2220" descr=""/>
            <p:cNvSpPr/>
            <p:nvPr/>
          </p:nvSpPr>
          <p:spPr>
            <a:xfrm>
              <a:off x="5415791" y="9498346"/>
              <a:ext cx="22225" cy="0"/>
            </a:xfrm>
            <a:custGeom>
              <a:avLst/>
              <a:gdLst/>
              <a:ahLst/>
              <a:cxnLst/>
              <a:rect l="l" t="t" r="r" b="b"/>
              <a:pathLst>
                <a:path w="22225" h="0">
                  <a:moveTo>
                    <a:pt x="22123" y="0"/>
                  </a:moveTo>
                  <a:lnTo>
                    <a:pt x="0" y="0"/>
                  </a:lnTo>
                </a:path>
              </a:pathLst>
            </a:custGeom>
            <a:ln w="6134">
              <a:solidFill>
                <a:srgbClr val="050100"/>
              </a:solidFill>
            </a:ln>
          </p:spPr>
          <p:txBody>
            <a:bodyPr wrap="square" lIns="0" tIns="0" rIns="0" bIns="0" rtlCol="0"/>
            <a:lstStyle/>
            <a:p/>
          </p:txBody>
        </p:sp>
        <p:sp>
          <p:nvSpPr>
            <p:cNvPr id="2221" name="object 2221" descr=""/>
            <p:cNvSpPr/>
            <p:nvPr/>
          </p:nvSpPr>
          <p:spPr>
            <a:xfrm>
              <a:off x="5420846" y="9499240"/>
              <a:ext cx="17145" cy="0"/>
            </a:xfrm>
            <a:custGeom>
              <a:avLst/>
              <a:gdLst/>
              <a:ahLst/>
              <a:cxnLst/>
              <a:rect l="l" t="t" r="r" b="b"/>
              <a:pathLst>
                <a:path w="17145" h="0">
                  <a:moveTo>
                    <a:pt x="17068" y="0"/>
                  </a:moveTo>
                  <a:lnTo>
                    <a:pt x="0" y="0"/>
                  </a:lnTo>
                </a:path>
              </a:pathLst>
            </a:custGeom>
            <a:ln w="6134">
              <a:solidFill>
                <a:srgbClr val="050100"/>
              </a:solidFill>
            </a:ln>
          </p:spPr>
          <p:txBody>
            <a:bodyPr wrap="square" lIns="0" tIns="0" rIns="0" bIns="0" rtlCol="0"/>
            <a:lstStyle/>
            <a:p/>
          </p:txBody>
        </p:sp>
        <p:sp>
          <p:nvSpPr>
            <p:cNvPr id="2222" name="object 2222" descr=""/>
            <p:cNvSpPr/>
            <p:nvPr/>
          </p:nvSpPr>
          <p:spPr>
            <a:xfrm>
              <a:off x="5425888" y="9500133"/>
              <a:ext cx="12065" cy="0"/>
            </a:xfrm>
            <a:custGeom>
              <a:avLst/>
              <a:gdLst/>
              <a:ahLst/>
              <a:cxnLst/>
              <a:rect l="l" t="t" r="r" b="b"/>
              <a:pathLst>
                <a:path w="12064" h="0">
                  <a:moveTo>
                    <a:pt x="12026" y="0"/>
                  </a:moveTo>
                  <a:lnTo>
                    <a:pt x="0" y="0"/>
                  </a:lnTo>
                </a:path>
              </a:pathLst>
            </a:custGeom>
            <a:ln w="6134">
              <a:solidFill>
                <a:srgbClr val="050100"/>
              </a:solidFill>
            </a:ln>
          </p:spPr>
          <p:txBody>
            <a:bodyPr wrap="square" lIns="0" tIns="0" rIns="0" bIns="0" rtlCol="0"/>
            <a:lstStyle/>
            <a:p/>
          </p:txBody>
        </p:sp>
        <p:sp>
          <p:nvSpPr>
            <p:cNvPr id="2223" name="object 2223" descr=""/>
            <p:cNvSpPr/>
            <p:nvPr/>
          </p:nvSpPr>
          <p:spPr>
            <a:xfrm>
              <a:off x="5430930" y="9501013"/>
              <a:ext cx="6985" cy="0"/>
            </a:xfrm>
            <a:custGeom>
              <a:avLst/>
              <a:gdLst/>
              <a:ahLst/>
              <a:cxnLst/>
              <a:rect l="l" t="t" r="r" b="b"/>
              <a:pathLst>
                <a:path w="6985" h="0">
                  <a:moveTo>
                    <a:pt x="6985" y="0"/>
                  </a:moveTo>
                  <a:lnTo>
                    <a:pt x="0" y="0"/>
                  </a:lnTo>
                </a:path>
              </a:pathLst>
            </a:custGeom>
            <a:ln w="6134">
              <a:solidFill>
                <a:srgbClr val="050100"/>
              </a:solidFill>
            </a:ln>
          </p:spPr>
          <p:txBody>
            <a:bodyPr wrap="square" lIns="0" tIns="0" rIns="0" bIns="0" rtlCol="0"/>
            <a:lstStyle/>
            <a:p/>
          </p:txBody>
        </p:sp>
        <p:sp>
          <p:nvSpPr>
            <p:cNvPr id="2224" name="object 2224" descr=""/>
            <p:cNvSpPr/>
            <p:nvPr/>
          </p:nvSpPr>
          <p:spPr>
            <a:xfrm>
              <a:off x="5435984" y="9501906"/>
              <a:ext cx="2540" cy="0"/>
            </a:xfrm>
            <a:custGeom>
              <a:avLst/>
              <a:gdLst/>
              <a:ahLst/>
              <a:cxnLst/>
              <a:rect l="l" t="t" r="r" b="b"/>
              <a:pathLst>
                <a:path w="2539" h="0">
                  <a:moveTo>
                    <a:pt x="1930" y="0"/>
                  </a:moveTo>
                  <a:lnTo>
                    <a:pt x="0" y="0"/>
                  </a:lnTo>
                </a:path>
                <a:path w="2539" h="0">
                  <a:moveTo>
                    <a:pt x="1930" y="0"/>
                  </a:moveTo>
                  <a:lnTo>
                    <a:pt x="0" y="0"/>
                  </a:lnTo>
                </a:path>
              </a:pathLst>
            </a:custGeom>
            <a:ln w="6134">
              <a:solidFill>
                <a:srgbClr val="050100"/>
              </a:solidFill>
            </a:ln>
          </p:spPr>
          <p:txBody>
            <a:bodyPr wrap="square" lIns="0" tIns="0" rIns="0" bIns="0" rtlCol="0"/>
            <a:lstStyle/>
            <a:p/>
          </p:txBody>
        </p:sp>
        <p:sp>
          <p:nvSpPr>
            <p:cNvPr id="2225" name="object 2225" descr=""/>
            <p:cNvSpPr/>
            <p:nvPr/>
          </p:nvSpPr>
          <p:spPr>
            <a:xfrm>
              <a:off x="5367862" y="9477548"/>
              <a:ext cx="70485" cy="12700"/>
            </a:xfrm>
            <a:custGeom>
              <a:avLst/>
              <a:gdLst/>
              <a:ahLst/>
              <a:cxnLst/>
              <a:rect l="l" t="t" r="r" b="b"/>
              <a:pathLst>
                <a:path w="70485" h="12700">
                  <a:moveTo>
                    <a:pt x="70053" y="0"/>
                  </a:moveTo>
                  <a:lnTo>
                    <a:pt x="0" y="12357"/>
                  </a:lnTo>
                </a:path>
              </a:pathLst>
            </a:custGeom>
            <a:ln w="6134">
              <a:solidFill>
                <a:srgbClr val="050100"/>
              </a:solidFill>
            </a:ln>
          </p:spPr>
          <p:txBody>
            <a:bodyPr wrap="square" lIns="0" tIns="0" rIns="0" bIns="0" rtlCol="0"/>
            <a:lstStyle/>
            <a:p/>
          </p:txBody>
        </p:sp>
        <p:sp>
          <p:nvSpPr>
            <p:cNvPr id="2226" name="object 2226" descr=""/>
            <p:cNvSpPr/>
            <p:nvPr/>
          </p:nvSpPr>
          <p:spPr>
            <a:xfrm>
              <a:off x="5437915" y="9477553"/>
              <a:ext cx="0" cy="24765"/>
            </a:xfrm>
            <a:custGeom>
              <a:avLst/>
              <a:gdLst/>
              <a:ahLst/>
              <a:cxnLst/>
              <a:rect l="l" t="t" r="r" b="b"/>
              <a:pathLst>
                <a:path w="0" h="24765">
                  <a:moveTo>
                    <a:pt x="0" y="24701"/>
                  </a:moveTo>
                  <a:lnTo>
                    <a:pt x="0" y="0"/>
                  </a:lnTo>
                </a:path>
              </a:pathLst>
            </a:custGeom>
            <a:ln w="6134">
              <a:solidFill>
                <a:srgbClr val="050100"/>
              </a:solidFill>
            </a:ln>
          </p:spPr>
          <p:txBody>
            <a:bodyPr wrap="square" lIns="0" tIns="0" rIns="0" bIns="0" rtlCol="0"/>
            <a:lstStyle/>
            <a:p/>
          </p:txBody>
        </p:sp>
        <p:sp>
          <p:nvSpPr>
            <p:cNvPr id="2227" name="object 2227" descr=""/>
            <p:cNvSpPr/>
            <p:nvPr/>
          </p:nvSpPr>
          <p:spPr>
            <a:xfrm>
              <a:off x="5367866" y="9489901"/>
              <a:ext cx="70485" cy="12700"/>
            </a:xfrm>
            <a:custGeom>
              <a:avLst/>
              <a:gdLst/>
              <a:ahLst/>
              <a:cxnLst/>
              <a:rect l="l" t="t" r="r" b="b"/>
              <a:pathLst>
                <a:path w="70485" h="12700">
                  <a:moveTo>
                    <a:pt x="0" y="0"/>
                  </a:moveTo>
                  <a:lnTo>
                    <a:pt x="70053" y="12357"/>
                  </a:lnTo>
                </a:path>
              </a:pathLst>
            </a:custGeom>
            <a:ln w="6134">
              <a:solidFill>
                <a:srgbClr val="050100"/>
              </a:solidFill>
            </a:ln>
          </p:spPr>
          <p:txBody>
            <a:bodyPr wrap="square" lIns="0" tIns="0" rIns="0" bIns="0" rtlCol="0"/>
            <a:lstStyle/>
            <a:p/>
          </p:txBody>
        </p:sp>
        <p:sp>
          <p:nvSpPr>
            <p:cNvPr id="2228" name="object 2228" descr=""/>
            <p:cNvSpPr/>
            <p:nvPr/>
          </p:nvSpPr>
          <p:spPr>
            <a:xfrm>
              <a:off x="5183976" y="9490348"/>
              <a:ext cx="67945" cy="0"/>
            </a:xfrm>
            <a:custGeom>
              <a:avLst/>
              <a:gdLst/>
              <a:ahLst/>
              <a:cxnLst/>
              <a:rect l="l" t="t" r="r" b="b"/>
              <a:pathLst>
                <a:path w="67945" h="0">
                  <a:moveTo>
                    <a:pt x="0" y="0"/>
                  </a:moveTo>
                  <a:lnTo>
                    <a:pt x="67525" y="0"/>
                  </a:lnTo>
                </a:path>
              </a:pathLst>
            </a:custGeom>
            <a:ln w="6134">
              <a:solidFill>
                <a:srgbClr val="050100"/>
              </a:solidFill>
            </a:ln>
          </p:spPr>
          <p:txBody>
            <a:bodyPr wrap="square" lIns="0" tIns="0" rIns="0" bIns="0" rtlCol="0"/>
            <a:lstStyle/>
            <a:p/>
          </p:txBody>
        </p:sp>
        <p:sp>
          <p:nvSpPr>
            <p:cNvPr id="2229" name="object 2229" descr=""/>
            <p:cNvSpPr/>
            <p:nvPr/>
          </p:nvSpPr>
          <p:spPr>
            <a:xfrm>
              <a:off x="5183976" y="9491228"/>
              <a:ext cx="62865" cy="0"/>
            </a:xfrm>
            <a:custGeom>
              <a:avLst/>
              <a:gdLst/>
              <a:ahLst/>
              <a:cxnLst/>
              <a:rect l="l" t="t" r="r" b="b"/>
              <a:pathLst>
                <a:path w="62864" h="0">
                  <a:moveTo>
                    <a:pt x="0" y="0"/>
                  </a:moveTo>
                  <a:lnTo>
                    <a:pt x="62484" y="0"/>
                  </a:lnTo>
                </a:path>
              </a:pathLst>
            </a:custGeom>
            <a:ln w="6134">
              <a:solidFill>
                <a:srgbClr val="050100"/>
              </a:solidFill>
            </a:ln>
          </p:spPr>
          <p:txBody>
            <a:bodyPr wrap="square" lIns="0" tIns="0" rIns="0" bIns="0" rtlCol="0"/>
            <a:lstStyle/>
            <a:p/>
          </p:txBody>
        </p:sp>
        <p:sp>
          <p:nvSpPr>
            <p:cNvPr id="2230" name="object 2230" descr=""/>
            <p:cNvSpPr/>
            <p:nvPr/>
          </p:nvSpPr>
          <p:spPr>
            <a:xfrm>
              <a:off x="5183976" y="9492121"/>
              <a:ext cx="57785" cy="0"/>
            </a:xfrm>
            <a:custGeom>
              <a:avLst/>
              <a:gdLst/>
              <a:ahLst/>
              <a:cxnLst/>
              <a:rect l="l" t="t" r="r" b="b"/>
              <a:pathLst>
                <a:path w="57785" h="0">
                  <a:moveTo>
                    <a:pt x="0" y="0"/>
                  </a:moveTo>
                  <a:lnTo>
                    <a:pt x="57442" y="0"/>
                  </a:lnTo>
                </a:path>
              </a:pathLst>
            </a:custGeom>
            <a:ln w="6134">
              <a:solidFill>
                <a:srgbClr val="050100"/>
              </a:solidFill>
            </a:ln>
          </p:spPr>
          <p:txBody>
            <a:bodyPr wrap="square" lIns="0" tIns="0" rIns="0" bIns="0" rtlCol="0"/>
            <a:lstStyle/>
            <a:p/>
          </p:txBody>
        </p:sp>
        <p:sp>
          <p:nvSpPr>
            <p:cNvPr id="2231" name="object 2231" descr=""/>
            <p:cNvSpPr/>
            <p:nvPr/>
          </p:nvSpPr>
          <p:spPr>
            <a:xfrm>
              <a:off x="5183976" y="9493014"/>
              <a:ext cx="52705" cy="0"/>
            </a:xfrm>
            <a:custGeom>
              <a:avLst/>
              <a:gdLst/>
              <a:ahLst/>
              <a:cxnLst/>
              <a:rect l="l" t="t" r="r" b="b"/>
              <a:pathLst>
                <a:path w="52704" h="0">
                  <a:moveTo>
                    <a:pt x="0" y="0"/>
                  </a:moveTo>
                  <a:lnTo>
                    <a:pt x="52387" y="0"/>
                  </a:lnTo>
                </a:path>
              </a:pathLst>
            </a:custGeom>
            <a:ln w="6134">
              <a:solidFill>
                <a:srgbClr val="050100"/>
              </a:solidFill>
            </a:ln>
          </p:spPr>
          <p:txBody>
            <a:bodyPr wrap="square" lIns="0" tIns="0" rIns="0" bIns="0" rtlCol="0"/>
            <a:lstStyle/>
            <a:p/>
          </p:txBody>
        </p:sp>
        <p:sp>
          <p:nvSpPr>
            <p:cNvPr id="2232" name="object 2232" descr=""/>
            <p:cNvSpPr/>
            <p:nvPr/>
          </p:nvSpPr>
          <p:spPr>
            <a:xfrm>
              <a:off x="5183976" y="9493906"/>
              <a:ext cx="47625" cy="0"/>
            </a:xfrm>
            <a:custGeom>
              <a:avLst/>
              <a:gdLst/>
              <a:ahLst/>
              <a:cxnLst/>
              <a:rect l="l" t="t" r="r" b="b"/>
              <a:pathLst>
                <a:path w="47625" h="0">
                  <a:moveTo>
                    <a:pt x="0" y="0"/>
                  </a:moveTo>
                  <a:lnTo>
                    <a:pt x="47345" y="0"/>
                  </a:lnTo>
                </a:path>
              </a:pathLst>
            </a:custGeom>
            <a:ln w="6134">
              <a:solidFill>
                <a:srgbClr val="050100"/>
              </a:solidFill>
            </a:ln>
          </p:spPr>
          <p:txBody>
            <a:bodyPr wrap="square" lIns="0" tIns="0" rIns="0" bIns="0" rtlCol="0"/>
            <a:lstStyle/>
            <a:p/>
          </p:txBody>
        </p:sp>
        <p:sp>
          <p:nvSpPr>
            <p:cNvPr id="2233" name="object 2233" descr=""/>
            <p:cNvSpPr/>
            <p:nvPr/>
          </p:nvSpPr>
          <p:spPr>
            <a:xfrm>
              <a:off x="5183976" y="9494788"/>
              <a:ext cx="42545" cy="0"/>
            </a:xfrm>
            <a:custGeom>
              <a:avLst/>
              <a:gdLst/>
              <a:ahLst/>
              <a:cxnLst/>
              <a:rect l="l" t="t" r="r" b="b"/>
              <a:pathLst>
                <a:path w="42545" h="0">
                  <a:moveTo>
                    <a:pt x="0" y="0"/>
                  </a:moveTo>
                  <a:lnTo>
                    <a:pt x="42303" y="0"/>
                  </a:lnTo>
                </a:path>
              </a:pathLst>
            </a:custGeom>
            <a:ln w="6134">
              <a:solidFill>
                <a:srgbClr val="050100"/>
              </a:solidFill>
            </a:ln>
          </p:spPr>
          <p:txBody>
            <a:bodyPr wrap="square" lIns="0" tIns="0" rIns="0" bIns="0" rtlCol="0"/>
            <a:lstStyle/>
            <a:p/>
          </p:txBody>
        </p:sp>
        <p:sp>
          <p:nvSpPr>
            <p:cNvPr id="2234" name="object 2234" descr=""/>
            <p:cNvSpPr/>
            <p:nvPr/>
          </p:nvSpPr>
          <p:spPr>
            <a:xfrm>
              <a:off x="5183976" y="9495681"/>
              <a:ext cx="37465" cy="0"/>
            </a:xfrm>
            <a:custGeom>
              <a:avLst/>
              <a:gdLst/>
              <a:ahLst/>
              <a:cxnLst/>
              <a:rect l="l" t="t" r="r" b="b"/>
              <a:pathLst>
                <a:path w="37464" h="0">
                  <a:moveTo>
                    <a:pt x="0" y="0"/>
                  </a:moveTo>
                  <a:lnTo>
                    <a:pt x="37261" y="0"/>
                  </a:lnTo>
                </a:path>
              </a:pathLst>
            </a:custGeom>
            <a:ln w="6134">
              <a:solidFill>
                <a:srgbClr val="050100"/>
              </a:solidFill>
            </a:ln>
          </p:spPr>
          <p:txBody>
            <a:bodyPr wrap="square" lIns="0" tIns="0" rIns="0" bIns="0" rtlCol="0"/>
            <a:lstStyle/>
            <a:p/>
          </p:txBody>
        </p:sp>
        <p:sp>
          <p:nvSpPr>
            <p:cNvPr id="2235" name="object 2235" descr=""/>
            <p:cNvSpPr/>
            <p:nvPr/>
          </p:nvSpPr>
          <p:spPr>
            <a:xfrm>
              <a:off x="5183976" y="9496573"/>
              <a:ext cx="32384" cy="0"/>
            </a:xfrm>
            <a:custGeom>
              <a:avLst/>
              <a:gdLst/>
              <a:ahLst/>
              <a:cxnLst/>
              <a:rect l="l" t="t" r="r" b="b"/>
              <a:pathLst>
                <a:path w="32385" h="0">
                  <a:moveTo>
                    <a:pt x="0" y="0"/>
                  </a:moveTo>
                  <a:lnTo>
                    <a:pt x="32207" y="0"/>
                  </a:lnTo>
                </a:path>
              </a:pathLst>
            </a:custGeom>
            <a:ln w="6134">
              <a:solidFill>
                <a:srgbClr val="050100"/>
              </a:solidFill>
            </a:ln>
          </p:spPr>
          <p:txBody>
            <a:bodyPr wrap="square" lIns="0" tIns="0" rIns="0" bIns="0" rtlCol="0"/>
            <a:lstStyle/>
            <a:p/>
          </p:txBody>
        </p:sp>
        <p:sp>
          <p:nvSpPr>
            <p:cNvPr id="2236" name="object 2236" descr=""/>
            <p:cNvSpPr/>
            <p:nvPr/>
          </p:nvSpPr>
          <p:spPr>
            <a:xfrm>
              <a:off x="5183976" y="9497454"/>
              <a:ext cx="27305" cy="0"/>
            </a:xfrm>
            <a:custGeom>
              <a:avLst/>
              <a:gdLst/>
              <a:ahLst/>
              <a:cxnLst/>
              <a:rect l="l" t="t" r="r" b="b"/>
              <a:pathLst>
                <a:path w="27304" h="0">
                  <a:moveTo>
                    <a:pt x="0" y="0"/>
                  </a:moveTo>
                  <a:lnTo>
                    <a:pt x="27165" y="0"/>
                  </a:lnTo>
                </a:path>
              </a:pathLst>
            </a:custGeom>
            <a:ln w="6134">
              <a:solidFill>
                <a:srgbClr val="050100"/>
              </a:solidFill>
            </a:ln>
          </p:spPr>
          <p:txBody>
            <a:bodyPr wrap="square" lIns="0" tIns="0" rIns="0" bIns="0" rtlCol="0"/>
            <a:lstStyle/>
            <a:p/>
          </p:txBody>
        </p:sp>
        <p:sp>
          <p:nvSpPr>
            <p:cNvPr id="2237" name="object 2237" descr=""/>
            <p:cNvSpPr/>
            <p:nvPr/>
          </p:nvSpPr>
          <p:spPr>
            <a:xfrm>
              <a:off x="5183976" y="9498346"/>
              <a:ext cx="22225" cy="0"/>
            </a:xfrm>
            <a:custGeom>
              <a:avLst/>
              <a:gdLst/>
              <a:ahLst/>
              <a:cxnLst/>
              <a:rect l="l" t="t" r="r" b="b"/>
              <a:pathLst>
                <a:path w="22225" h="0">
                  <a:moveTo>
                    <a:pt x="0" y="0"/>
                  </a:moveTo>
                  <a:lnTo>
                    <a:pt x="22123" y="0"/>
                  </a:lnTo>
                </a:path>
              </a:pathLst>
            </a:custGeom>
            <a:ln w="6134">
              <a:solidFill>
                <a:srgbClr val="050100"/>
              </a:solidFill>
            </a:ln>
          </p:spPr>
          <p:txBody>
            <a:bodyPr wrap="square" lIns="0" tIns="0" rIns="0" bIns="0" rtlCol="0"/>
            <a:lstStyle/>
            <a:p/>
          </p:txBody>
        </p:sp>
        <p:sp>
          <p:nvSpPr>
            <p:cNvPr id="2238" name="object 2238" descr=""/>
            <p:cNvSpPr/>
            <p:nvPr/>
          </p:nvSpPr>
          <p:spPr>
            <a:xfrm>
              <a:off x="5183976" y="9499240"/>
              <a:ext cx="17145" cy="0"/>
            </a:xfrm>
            <a:custGeom>
              <a:avLst/>
              <a:gdLst/>
              <a:ahLst/>
              <a:cxnLst/>
              <a:rect l="l" t="t" r="r" b="b"/>
              <a:pathLst>
                <a:path w="17145" h="0">
                  <a:moveTo>
                    <a:pt x="0" y="0"/>
                  </a:moveTo>
                  <a:lnTo>
                    <a:pt x="17068" y="0"/>
                  </a:lnTo>
                </a:path>
              </a:pathLst>
            </a:custGeom>
            <a:ln w="6134">
              <a:solidFill>
                <a:srgbClr val="050100"/>
              </a:solidFill>
            </a:ln>
          </p:spPr>
          <p:txBody>
            <a:bodyPr wrap="square" lIns="0" tIns="0" rIns="0" bIns="0" rtlCol="0"/>
            <a:lstStyle/>
            <a:p/>
          </p:txBody>
        </p:sp>
        <p:sp>
          <p:nvSpPr>
            <p:cNvPr id="2239" name="object 2239" descr=""/>
            <p:cNvSpPr/>
            <p:nvPr/>
          </p:nvSpPr>
          <p:spPr>
            <a:xfrm>
              <a:off x="5183976" y="9500133"/>
              <a:ext cx="12065" cy="0"/>
            </a:xfrm>
            <a:custGeom>
              <a:avLst/>
              <a:gdLst/>
              <a:ahLst/>
              <a:cxnLst/>
              <a:rect l="l" t="t" r="r" b="b"/>
              <a:pathLst>
                <a:path w="12064" h="0">
                  <a:moveTo>
                    <a:pt x="0" y="0"/>
                  </a:moveTo>
                  <a:lnTo>
                    <a:pt x="12026" y="0"/>
                  </a:lnTo>
                </a:path>
              </a:pathLst>
            </a:custGeom>
            <a:ln w="6134">
              <a:solidFill>
                <a:srgbClr val="050100"/>
              </a:solidFill>
            </a:ln>
          </p:spPr>
          <p:txBody>
            <a:bodyPr wrap="square" lIns="0" tIns="0" rIns="0" bIns="0" rtlCol="0"/>
            <a:lstStyle/>
            <a:p/>
          </p:txBody>
        </p:sp>
        <p:sp>
          <p:nvSpPr>
            <p:cNvPr id="2240" name="object 2240" descr=""/>
            <p:cNvSpPr/>
            <p:nvPr/>
          </p:nvSpPr>
          <p:spPr>
            <a:xfrm>
              <a:off x="5183976" y="9501013"/>
              <a:ext cx="6985" cy="0"/>
            </a:xfrm>
            <a:custGeom>
              <a:avLst/>
              <a:gdLst/>
              <a:ahLst/>
              <a:cxnLst/>
              <a:rect l="l" t="t" r="r" b="b"/>
              <a:pathLst>
                <a:path w="6985" h="0">
                  <a:moveTo>
                    <a:pt x="0" y="0"/>
                  </a:moveTo>
                  <a:lnTo>
                    <a:pt x="6985" y="0"/>
                  </a:lnTo>
                </a:path>
              </a:pathLst>
            </a:custGeom>
            <a:ln w="6134">
              <a:solidFill>
                <a:srgbClr val="050100"/>
              </a:solidFill>
            </a:ln>
          </p:spPr>
          <p:txBody>
            <a:bodyPr wrap="square" lIns="0" tIns="0" rIns="0" bIns="0" rtlCol="0"/>
            <a:lstStyle/>
            <a:p/>
          </p:txBody>
        </p:sp>
        <p:sp>
          <p:nvSpPr>
            <p:cNvPr id="2241" name="object 2241" descr=""/>
            <p:cNvSpPr/>
            <p:nvPr/>
          </p:nvSpPr>
          <p:spPr>
            <a:xfrm>
              <a:off x="5183976" y="9501906"/>
              <a:ext cx="2540" cy="0"/>
            </a:xfrm>
            <a:custGeom>
              <a:avLst/>
              <a:gdLst/>
              <a:ahLst/>
              <a:cxnLst/>
              <a:rect l="l" t="t" r="r" b="b"/>
              <a:pathLst>
                <a:path w="2539" h="0">
                  <a:moveTo>
                    <a:pt x="0" y="0"/>
                  </a:moveTo>
                  <a:lnTo>
                    <a:pt x="1930" y="0"/>
                  </a:lnTo>
                </a:path>
                <a:path w="2539" h="0">
                  <a:moveTo>
                    <a:pt x="0" y="0"/>
                  </a:moveTo>
                  <a:lnTo>
                    <a:pt x="1930" y="0"/>
                  </a:lnTo>
                </a:path>
              </a:pathLst>
            </a:custGeom>
            <a:ln w="6134">
              <a:solidFill>
                <a:srgbClr val="050100"/>
              </a:solidFill>
            </a:ln>
          </p:spPr>
          <p:txBody>
            <a:bodyPr wrap="square" lIns="0" tIns="0" rIns="0" bIns="0" rtlCol="0"/>
            <a:lstStyle/>
            <a:p/>
          </p:txBody>
        </p:sp>
        <p:sp>
          <p:nvSpPr>
            <p:cNvPr id="2242" name="object 2242" descr=""/>
            <p:cNvSpPr/>
            <p:nvPr/>
          </p:nvSpPr>
          <p:spPr>
            <a:xfrm>
              <a:off x="5183976" y="9489454"/>
              <a:ext cx="67945" cy="0"/>
            </a:xfrm>
            <a:custGeom>
              <a:avLst/>
              <a:gdLst/>
              <a:ahLst/>
              <a:cxnLst/>
              <a:rect l="l" t="t" r="r" b="b"/>
              <a:pathLst>
                <a:path w="67945" h="0">
                  <a:moveTo>
                    <a:pt x="0" y="0"/>
                  </a:moveTo>
                  <a:lnTo>
                    <a:pt x="67525" y="0"/>
                  </a:lnTo>
                </a:path>
              </a:pathLst>
            </a:custGeom>
            <a:ln w="6134">
              <a:solidFill>
                <a:srgbClr val="050100"/>
              </a:solidFill>
            </a:ln>
          </p:spPr>
          <p:txBody>
            <a:bodyPr wrap="square" lIns="0" tIns="0" rIns="0" bIns="0" rtlCol="0"/>
            <a:lstStyle/>
            <a:p/>
          </p:txBody>
        </p:sp>
        <p:sp>
          <p:nvSpPr>
            <p:cNvPr id="2243" name="object 2243" descr=""/>
            <p:cNvSpPr/>
            <p:nvPr/>
          </p:nvSpPr>
          <p:spPr>
            <a:xfrm>
              <a:off x="5183976" y="9488561"/>
              <a:ext cx="62865" cy="0"/>
            </a:xfrm>
            <a:custGeom>
              <a:avLst/>
              <a:gdLst/>
              <a:ahLst/>
              <a:cxnLst/>
              <a:rect l="l" t="t" r="r" b="b"/>
              <a:pathLst>
                <a:path w="62864" h="0">
                  <a:moveTo>
                    <a:pt x="0" y="0"/>
                  </a:moveTo>
                  <a:lnTo>
                    <a:pt x="62484" y="0"/>
                  </a:lnTo>
                </a:path>
              </a:pathLst>
            </a:custGeom>
            <a:ln w="6134">
              <a:solidFill>
                <a:srgbClr val="050100"/>
              </a:solidFill>
            </a:ln>
          </p:spPr>
          <p:txBody>
            <a:bodyPr wrap="square" lIns="0" tIns="0" rIns="0" bIns="0" rtlCol="0"/>
            <a:lstStyle/>
            <a:p/>
          </p:txBody>
        </p:sp>
        <p:sp>
          <p:nvSpPr>
            <p:cNvPr id="2244" name="object 2244" descr=""/>
            <p:cNvSpPr/>
            <p:nvPr/>
          </p:nvSpPr>
          <p:spPr>
            <a:xfrm>
              <a:off x="5183976" y="9487668"/>
              <a:ext cx="57785" cy="0"/>
            </a:xfrm>
            <a:custGeom>
              <a:avLst/>
              <a:gdLst/>
              <a:ahLst/>
              <a:cxnLst/>
              <a:rect l="l" t="t" r="r" b="b"/>
              <a:pathLst>
                <a:path w="57785" h="0">
                  <a:moveTo>
                    <a:pt x="0" y="0"/>
                  </a:moveTo>
                  <a:lnTo>
                    <a:pt x="57442" y="0"/>
                  </a:lnTo>
                </a:path>
              </a:pathLst>
            </a:custGeom>
            <a:ln w="6134">
              <a:solidFill>
                <a:srgbClr val="050100"/>
              </a:solidFill>
            </a:ln>
          </p:spPr>
          <p:txBody>
            <a:bodyPr wrap="square" lIns="0" tIns="0" rIns="0" bIns="0" rtlCol="0"/>
            <a:lstStyle/>
            <a:p/>
          </p:txBody>
        </p:sp>
        <p:sp>
          <p:nvSpPr>
            <p:cNvPr id="2245" name="object 2245" descr=""/>
            <p:cNvSpPr/>
            <p:nvPr/>
          </p:nvSpPr>
          <p:spPr>
            <a:xfrm>
              <a:off x="5183976" y="9486788"/>
              <a:ext cx="52705" cy="0"/>
            </a:xfrm>
            <a:custGeom>
              <a:avLst/>
              <a:gdLst/>
              <a:ahLst/>
              <a:cxnLst/>
              <a:rect l="l" t="t" r="r" b="b"/>
              <a:pathLst>
                <a:path w="52704" h="0">
                  <a:moveTo>
                    <a:pt x="0" y="0"/>
                  </a:moveTo>
                  <a:lnTo>
                    <a:pt x="52387" y="0"/>
                  </a:lnTo>
                </a:path>
              </a:pathLst>
            </a:custGeom>
            <a:ln w="6134">
              <a:solidFill>
                <a:srgbClr val="050100"/>
              </a:solidFill>
            </a:ln>
          </p:spPr>
          <p:txBody>
            <a:bodyPr wrap="square" lIns="0" tIns="0" rIns="0" bIns="0" rtlCol="0"/>
            <a:lstStyle/>
            <a:p/>
          </p:txBody>
        </p:sp>
        <p:sp>
          <p:nvSpPr>
            <p:cNvPr id="2246" name="object 2246" descr=""/>
            <p:cNvSpPr/>
            <p:nvPr/>
          </p:nvSpPr>
          <p:spPr>
            <a:xfrm>
              <a:off x="5183976" y="9485895"/>
              <a:ext cx="47625" cy="0"/>
            </a:xfrm>
            <a:custGeom>
              <a:avLst/>
              <a:gdLst/>
              <a:ahLst/>
              <a:cxnLst/>
              <a:rect l="l" t="t" r="r" b="b"/>
              <a:pathLst>
                <a:path w="47625" h="0">
                  <a:moveTo>
                    <a:pt x="0" y="0"/>
                  </a:moveTo>
                  <a:lnTo>
                    <a:pt x="47345" y="0"/>
                  </a:lnTo>
                </a:path>
              </a:pathLst>
            </a:custGeom>
            <a:ln w="6134">
              <a:solidFill>
                <a:srgbClr val="050100"/>
              </a:solidFill>
            </a:ln>
          </p:spPr>
          <p:txBody>
            <a:bodyPr wrap="square" lIns="0" tIns="0" rIns="0" bIns="0" rtlCol="0"/>
            <a:lstStyle/>
            <a:p/>
          </p:txBody>
        </p:sp>
        <p:sp>
          <p:nvSpPr>
            <p:cNvPr id="2247" name="object 2247" descr=""/>
            <p:cNvSpPr/>
            <p:nvPr/>
          </p:nvSpPr>
          <p:spPr>
            <a:xfrm>
              <a:off x="5183976" y="9485002"/>
              <a:ext cx="42545" cy="0"/>
            </a:xfrm>
            <a:custGeom>
              <a:avLst/>
              <a:gdLst/>
              <a:ahLst/>
              <a:cxnLst/>
              <a:rect l="l" t="t" r="r" b="b"/>
              <a:pathLst>
                <a:path w="42545" h="0">
                  <a:moveTo>
                    <a:pt x="0" y="0"/>
                  </a:moveTo>
                  <a:lnTo>
                    <a:pt x="42303" y="0"/>
                  </a:lnTo>
                </a:path>
              </a:pathLst>
            </a:custGeom>
            <a:ln w="6134">
              <a:solidFill>
                <a:srgbClr val="050100"/>
              </a:solidFill>
            </a:ln>
          </p:spPr>
          <p:txBody>
            <a:bodyPr wrap="square" lIns="0" tIns="0" rIns="0" bIns="0" rtlCol="0"/>
            <a:lstStyle/>
            <a:p/>
          </p:txBody>
        </p:sp>
        <p:sp>
          <p:nvSpPr>
            <p:cNvPr id="2248" name="object 2248" descr=""/>
            <p:cNvSpPr/>
            <p:nvPr/>
          </p:nvSpPr>
          <p:spPr>
            <a:xfrm>
              <a:off x="5183976" y="9484108"/>
              <a:ext cx="37465" cy="0"/>
            </a:xfrm>
            <a:custGeom>
              <a:avLst/>
              <a:gdLst/>
              <a:ahLst/>
              <a:cxnLst/>
              <a:rect l="l" t="t" r="r" b="b"/>
              <a:pathLst>
                <a:path w="37464" h="0">
                  <a:moveTo>
                    <a:pt x="0" y="0"/>
                  </a:moveTo>
                  <a:lnTo>
                    <a:pt x="37261" y="0"/>
                  </a:lnTo>
                </a:path>
              </a:pathLst>
            </a:custGeom>
            <a:ln w="6134">
              <a:solidFill>
                <a:srgbClr val="050100"/>
              </a:solidFill>
            </a:ln>
          </p:spPr>
          <p:txBody>
            <a:bodyPr wrap="square" lIns="0" tIns="0" rIns="0" bIns="0" rtlCol="0"/>
            <a:lstStyle/>
            <a:p/>
          </p:txBody>
        </p:sp>
        <p:sp>
          <p:nvSpPr>
            <p:cNvPr id="2249" name="object 2249" descr=""/>
            <p:cNvSpPr/>
            <p:nvPr/>
          </p:nvSpPr>
          <p:spPr>
            <a:xfrm>
              <a:off x="5183976" y="9483228"/>
              <a:ext cx="32384" cy="0"/>
            </a:xfrm>
            <a:custGeom>
              <a:avLst/>
              <a:gdLst/>
              <a:ahLst/>
              <a:cxnLst/>
              <a:rect l="l" t="t" r="r" b="b"/>
              <a:pathLst>
                <a:path w="32385" h="0">
                  <a:moveTo>
                    <a:pt x="0" y="0"/>
                  </a:moveTo>
                  <a:lnTo>
                    <a:pt x="32207" y="0"/>
                  </a:lnTo>
                </a:path>
              </a:pathLst>
            </a:custGeom>
            <a:ln w="6134">
              <a:solidFill>
                <a:srgbClr val="050100"/>
              </a:solidFill>
            </a:ln>
          </p:spPr>
          <p:txBody>
            <a:bodyPr wrap="square" lIns="0" tIns="0" rIns="0" bIns="0" rtlCol="0"/>
            <a:lstStyle/>
            <a:p/>
          </p:txBody>
        </p:sp>
        <p:sp>
          <p:nvSpPr>
            <p:cNvPr id="2250" name="object 2250" descr=""/>
            <p:cNvSpPr/>
            <p:nvPr/>
          </p:nvSpPr>
          <p:spPr>
            <a:xfrm>
              <a:off x="5183976" y="9482335"/>
              <a:ext cx="27305" cy="0"/>
            </a:xfrm>
            <a:custGeom>
              <a:avLst/>
              <a:gdLst/>
              <a:ahLst/>
              <a:cxnLst/>
              <a:rect l="l" t="t" r="r" b="b"/>
              <a:pathLst>
                <a:path w="27304" h="0">
                  <a:moveTo>
                    <a:pt x="0" y="0"/>
                  </a:moveTo>
                  <a:lnTo>
                    <a:pt x="27165" y="0"/>
                  </a:lnTo>
                </a:path>
              </a:pathLst>
            </a:custGeom>
            <a:ln w="6134">
              <a:solidFill>
                <a:srgbClr val="050100"/>
              </a:solidFill>
            </a:ln>
          </p:spPr>
          <p:txBody>
            <a:bodyPr wrap="square" lIns="0" tIns="0" rIns="0" bIns="0" rtlCol="0"/>
            <a:lstStyle/>
            <a:p/>
          </p:txBody>
        </p:sp>
        <p:sp>
          <p:nvSpPr>
            <p:cNvPr id="2251" name="object 2251" descr=""/>
            <p:cNvSpPr/>
            <p:nvPr/>
          </p:nvSpPr>
          <p:spPr>
            <a:xfrm>
              <a:off x="5183976" y="9481443"/>
              <a:ext cx="22225" cy="0"/>
            </a:xfrm>
            <a:custGeom>
              <a:avLst/>
              <a:gdLst/>
              <a:ahLst/>
              <a:cxnLst/>
              <a:rect l="l" t="t" r="r" b="b"/>
              <a:pathLst>
                <a:path w="22225" h="0">
                  <a:moveTo>
                    <a:pt x="0" y="0"/>
                  </a:moveTo>
                  <a:lnTo>
                    <a:pt x="22123" y="0"/>
                  </a:lnTo>
                </a:path>
              </a:pathLst>
            </a:custGeom>
            <a:ln w="6134">
              <a:solidFill>
                <a:srgbClr val="050100"/>
              </a:solidFill>
            </a:ln>
          </p:spPr>
          <p:txBody>
            <a:bodyPr wrap="square" lIns="0" tIns="0" rIns="0" bIns="0" rtlCol="0"/>
            <a:lstStyle/>
            <a:p/>
          </p:txBody>
        </p:sp>
        <p:sp>
          <p:nvSpPr>
            <p:cNvPr id="2252" name="object 2252" descr=""/>
            <p:cNvSpPr/>
            <p:nvPr/>
          </p:nvSpPr>
          <p:spPr>
            <a:xfrm>
              <a:off x="5183976" y="9480562"/>
              <a:ext cx="17145" cy="0"/>
            </a:xfrm>
            <a:custGeom>
              <a:avLst/>
              <a:gdLst/>
              <a:ahLst/>
              <a:cxnLst/>
              <a:rect l="l" t="t" r="r" b="b"/>
              <a:pathLst>
                <a:path w="17145" h="0">
                  <a:moveTo>
                    <a:pt x="0" y="0"/>
                  </a:moveTo>
                  <a:lnTo>
                    <a:pt x="17068" y="0"/>
                  </a:lnTo>
                </a:path>
              </a:pathLst>
            </a:custGeom>
            <a:ln w="6134">
              <a:solidFill>
                <a:srgbClr val="050100"/>
              </a:solidFill>
            </a:ln>
          </p:spPr>
          <p:txBody>
            <a:bodyPr wrap="square" lIns="0" tIns="0" rIns="0" bIns="0" rtlCol="0"/>
            <a:lstStyle/>
            <a:p/>
          </p:txBody>
        </p:sp>
        <p:sp>
          <p:nvSpPr>
            <p:cNvPr id="2253" name="object 2253" descr=""/>
            <p:cNvSpPr/>
            <p:nvPr/>
          </p:nvSpPr>
          <p:spPr>
            <a:xfrm>
              <a:off x="5183976" y="9479668"/>
              <a:ext cx="12065" cy="0"/>
            </a:xfrm>
            <a:custGeom>
              <a:avLst/>
              <a:gdLst/>
              <a:ahLst/>
              <a:cxnLst/>
              <a:rect l="l" t="t" r="r" b="b"/>
              <a:pathLst>
                <a:path w="12064" h="0">
                  <a:moveTo>
                    <a:pt x="0" y="0"/>
                  </a:moveTo>
                  <a:lnTo>
                    <a:pt x="12026" y="0"/>
                  </a:lnTo>
                </a:path>
              </a:pathLst>
            </a:custGeom>
            <a:ln w="6134">
              <a:solidFill>
                <a:srgbClr val="050100"/>
              </a:solidFill>
            </a:ln>
          </p:spPr>
          <p:txBody>
            <a:bodyPr wrap="square" lIns="0" tIns="0" rIns="0" bIns="0" rtlCol="0"/>
            <a:lstStyle/>
            <a:p/>
          </p:txBody>
        </p:sp>
        <p:sp>
          <p:nvSpPr>
            <p:cNvPr id="2254" name="object 2254" descr=""/>
            <p:cNvSpPr/>
            <p:nvPr/>
          </p:nvSpPr>
          <p:spPr>
            <a:xfrm>
              <a:off x="5183976" y="9478776"/>
              <a:ext cx="6985" cy="0"/>
            </a:xfrm>
            <a:custGeom>
              <a:avLst/>
              <a:gdLst/>
              <a:ahLst/>
              <a:cxnLst/>
              <a:rect l="l" t="t" r="r" b="b"/>
              <a:pathLst>
                <a:path w="6985" h="0">
                  <a:moveTo>
                    <a:pt x="0" y="0"/>
                  </a:moveTo>
                  <a:lnTo>
                    <a:pt x="6985" y="0"/>
                  </a:lnTo>
                </a:path>
              </a:pathLst>
            </a:custGeom>
            <a:ln w="6134">
              <a:solidFill>
                <a:srgbClr val="050100"/>
              </a:solidFill>
            </a:ln>
          </p:spPr>
          <p:txBody>
            <a:bodyPr wrap="square" lIns="0" tIns="0" rIns="0" bIns="0" rtlCol="0"/>
            <a:lstStyle/>
            <a:p/>
          </p:txBody>
        </p:sp>
        <p:sp>
          <p:nvSpPr>
            <p:cNvPr id="2255" name="object 2255" descr=""/>
            <p:cNvSpPr/>
            <p:nvPr/>
          </p:nvSpPr>
          <p:spPr>
            <a:xfrm>
              <a:off x="5183976" y="9477883"/>
              <a:ext cx="2540" cy="0"/>
            </a:xfrm>
            <a:custGeom>
              <a:avLst/>
              <a:gdLst/>
              <a:ahLst/>
              <a:cxnLst/>
              <a:rect l="l" t="t" r="r" b="b"/>
              <a:pathLst>
                <a:path w="2539" h="0">
                  <a:moveTo>
                    <a:pt x="0" y="0"/>
                  </a:moveTo>
                  <a:lnTo>
                    <a:pt x="1930" y="0"/>
                  </a:lnTo>
                </a:path>
                <a:path w="2539" h="0">
                  <a:moveTo>
                    <a:pt x="0" y="0"/>
                  </a:moveTo>
                  <a:lnTo>
                    <a:pt x="1930" y="0"/>
                  </a:lnTo>
                </a:path>
              </a:pathLst>
            </a:custGeom>
            <a:ln w="6134">
              <a:solidFill>
                <a:srgbClr val="050100"/>
              </a:solidFill>
            </a:ln>
          </p:spPr>
          <p:txBody>
            <a:bodyPr wrap="square" lIns="0" tIns="0" rIns="0" bIns="0" rtlCol="0"/>
            <a:lstStyle/>
            <a:p/>
          </p:txBody>
        </p:sp>
        <p:sp>
          <p:nvSpPr>
            <p:cNvPr id="2256" name="object 2256" descr=""/>
            <p:cNvSpPr/>
            <p:nvPr/>
          </p:nvSpPr>
          <p:spPr>
            <a:xfrm>
              <a:off x="5183976" y="9489897"/>
              <a:ext cx="70485" cy="12700"/>
            </a:xfrm>
            <a:custGeom>
              <a:avLst/>
              <a:gdLst/>
              <a:ahLst/>
              <a:cxnLst/>
              <a:rect l="l" t="t" r="r" b="b"/>
              <a:pathLst>
                <a:path w="70485" h="12700">
                  <a:moveTo>
                    <a:pt x="0" y="12357"/>
                  </a:moveTo>
                  <a:lnTo>
                    <a:pt x="70053" y="0"/>
                  </a:lnTo>
                </a:path>
              </a:pathLst>
            </a:custGeom>
            <a:ln w="6134">
              <a:solidFill>
                <a:srgbClr val="050100"/>
              </a:solidFill>
            </a:ln>
          </p:spPr>
          <p:txBody>
            <a:bodyPr wrap="square" lIns="0" tIns="0" rIns="0" bIns="0" rtlCol="0"/>
            <a:lstStyle/>
            <a:p/>
          </p:txBody>
        </p:sp>
        <p:sp>
          <p:nvSpPr>
            <p:cNvPr id="2257" name="object 2257" descr=""/>
            <p:cNvSpPr/>
            <p:nvPr/>
          </p:nvSpPr>
          <p:spPr>
            <a:xfrm>
              <a:off x="5183976" y="9477548"/>
              <a:ext cx="0" cy="24765"/>
            </a:xfrm>
            <a:custGeom>
              <a:avLst/>
              <a:gdLst/>
              <a:ahLst/>
              <a:cxnLst/>
              <a:rect l="l" t="t" r="r" b="b"/>
              <a:pathLst>
                <a:path w="0" h="24765">
                  <a:moveTo>
                    <a:pt x="0" y="0"/>
                  </a:moveTo>
                  <a:lnTo>
                    <a:pt x="0" y="24701"/>
                  </a:lnTo>
                </a:path>
              </a:pathLst>
            </a:custGeom>
            <a:ln w="6134">
              <a:solidFill>
                <a:srgbClr val="050100"/>
              </a:solidFill>
            </a:ln>
          </p:spPr>
          <p:txBody>
            <a:bodyPr wrap="square" lIns="0" tIns="0" rIns="0" bIns="0" rtlCol="0"/>
            <a:lstStyle/>
            <a:p/>
          </p:txBody>
        </p:sp>
        <p:sp>
          <p:nvSpPr>
            <p:cNvPr id="2258" name="object 2258" descr=""/>
            <p:cNvSpPr/>
            <p:nvPr/>
          </p:nvSpPr>
          <p:spPr>
            <a:xfrm>
              <a:off x="5183977" y="9477544"/>
              <a:ext cx="70485" cy="12700"/>
            </a:xfrm>
            <a:custGeom>
              <a:avLst/>
              <a:gdLst/>
              <a:ahLst/>
              <a:cxnLst/>
              <a:rect l="l" t="t" r="r" b="b"/>
              <a:pathLst>
                <a:path w="70485" h="12700">
                  <a:moveTo>
                    <a:pt x="70053" y="12357"/>
                  </a:moveTo>
                  <a:lnTo>
                    <a:pt x="0" y="0"/>
                  </a:lnTo>
                </a:path>
              </a:pathLst>
            </a:custGeom>
            <a:ln w="6134">
              <a:solidFill>
                <a:srgbClr val="050100"/>
              </a:solidFill>
            </a:ln>
          </p:spPr>
          <p:txBody>
            <a:bodyPr wrap="square" lIns="0" tIns="0" rIns="0" bIns="0" rtlCol="0"/>
            <a:lstStyle/>
            <a:p/>
          </p:txBody>
        </p:sp>
        <p:sp>
          <p:nvSpPr>
            <p:cNvPr id="2259" name="object 2259" descr=""/>
            <p:cNvSpPr/>
            <p:nvPr/>
          </p:nvSpPr>
          <p:spPr>
            <a:xfrm>
              <a:off x="5100783" y="9489901"/>
              <a:ext cx="477520" cy="0"/>
            </a:xfrm>
            <a:custGeom>
              <a:avLst/>
              <a:gdLst/>
              <a:ahLst/>
              <a:cxnLst/>
              <a:rect l="l" t="t" r="r" b="b"/>
              <a:pathLst>
                <a:path w="477520" h="0">
                  <a:moveTo>
                    <a:pt x="477469" y="0"/>
                  </a:moveTo>
                  <a:lnTo>
                    <a:pt x="0" y="0"/>
                  </a:lnTo>
                </a:path>
              </a:pathLst>
            </a:custGeom>
            <a:ln w="6134">
              <a:solidFill>
                <a:srgbClr val="050100"/>
              </a:solidFill>
            </a:ln>
          </p:spPr>
          <p:txBody>
            <a:bodyPr wrap="square" lIns="0" tIns="0" rIns="0" bIns="0" rtlCol="0"/>
            <a:lstStyle/>
            <a:p/>
          </p:txBody>
        </p:sp>
        <p:sp>
          <p:nvSpPr>
            <p:cNvPr id="2260" name="object 2260" descr=""/>
            <p:cNvSpPr/>
            <p:nvPr/>
          </p:nvSpPr>
          <p:spPr>
            <a:xfrm>
              <a:off x="5367866" y="9172401"/>
              <a:ext cx="0" cy="353060"/>
            </a:xfrm>
            <a:custGeom>
              <a:avLst/>
              <a:gdLst/>
              <a:ahLst/>
              <a:cxnLst/>
              <a:rect l="l" t="t" r="r" b="b"/>
              <a:pathLst>
                <a:path w="0" h="353059">
                  <a:moveTo>
                    <a:pt x="0" y="0"/>
                  </a:moveTo>
                  <a:lnTo>
                    <a:pt x="0" y="352526"/>
                  </a:lnTo>
                </a:path>
              </a:pathLst>
            </a:custGeom>
            <a:ln w="6134">
              <a:solidFill>
                <a:srgbClr val="050100"/>
              </a:solidFill>
            </a:ln>
          </p:spPr>
          <p:txBody>
            <a:bodyPr wrap="square" lIns="0" tIns="0" rIns="0" bIns="0" rtlCol="0"/>
            <a:lstStyle/>
            <a:p/>
          </p:txBody>
        </p:sp>
        <p:sp>
          <p:nvSpPr>
            <p:cNvPr id="2261" name="object 2261" descr=""/>
            <p:cNvSpPr/>
            <p:nvPr/>
          </p:nvSpPr>
          <p:spPr>
            <a:xfrm>
              <a:off x="5254030" y="9391314"/>
              <a:ext cx="0" cy="133985"/>
            </a:xfrm>
            <a:custGeom>
              <a:avLst/>
              <a:gdLst/>
              <a:ahLst/>
              <a:cxnLst/>
              <a:rect l="l" t="t" r="r" b="b"/>
              <a:pathLst>
                <a:path w="0" h="133984">
                  <a:moveTo>
                    <a:pt x="0" y="0"/>
                  </a:moveTo>
                  <a:lnTo>
                    <a:pt x="0" y="133616"/>
                  </a:lnTo>
                </a:path>
              </a:pathLst>
            </a:custGeom>
            <a:ln w="6134">
              <a:solidFill>
                <a:srgbClr val="050100"/>
              </a:solidFill>
            </a:ln>
          </p:spPr>
          <p:txBody>
            <a:bodyPr wrap="square" lIns="0" tIns="0" rIns="0" bIns="0" rtlCol="0"/>
            <a:lstStyle/>
            <a:p/>
          </p:txBody>
        </p:sp>
        <p:sp>
          <p:nvSpPr>
            <p:cNvPr id="2262" name="object 2262" descr=""/>
            <p:cNvSpPr/>
            <p:nvPr/>
          </p:nvSpPr>
          <p:spPr>
            <a:xfrm>
              <a:off x="5189229" y="8803419"/>
              <a:ext cx="67945" cy="0"/>
            </a:xfrm>
            <a:custGeom>
              <a:avLst/>
              <a:gdLst/>
              <a:ahLst/>
              <a:cxnLst/>
              <a:rect l="l" t="t" r="r" b="b"/>
              <a:pathLst>
                <a:path w="67945" h="0">
                  <a:moveTo>
                    <a:pt x="0" y="0"/>
                  </a:moveTo>
                  <a:lnTo>
                    <a:pt x="67525" y="0"/>
                  </a:lnTo>
                </a:path>
              </a:pathLst>
            </a:custGeom>
            <a:ln w="6134">
              <a:solidFill>
                <a:srgbClr val="050100"/>
              </a:solidFill>
            </a:ln>
          </p:spPr>
          <p:txBody>
            <a:bodyPr wrap="square" lIns="0" tIns="0" rIns="0" bIns="0" rtlCol="0"/>
            <a:lstStyle/>
            <a:p/>
          </p:txBody>
        </p:sp>
        <p:sp>
          <p:nvSpPr>
            <p:cNvPr id="2263" name="object 2263" descr=""/>
            <p:cNvSpPr/>
            <p:nvPr/>
          </p:nvSpPr>
          <p:spPr>
            <a:xfrm>
              <a:off x="5189229" y="8804312"/>
              <a:ext cx="62865" cy="0"/>
            </a:xfrm>
            <a:custGeom>
              <a:avLst/>
              <a:gdLst/>
              <a:ahLst/>
              <a:cxnLst/>
              <a:rect l="l" t="t" r="r" b="b"/>
              <a:pathLst>
                <a:path w="62864" h="0">
                  <a:moveTo>
                    <a:pt x="0" y="0"/>
                  </a:moveTo>
                  <a:lnTo>
                    <a:pt x="62484" y="0"/>
                  </a:lnTo>
                </a:path>
              </a:pathLst>
            </a:custGeom>
            <a:ln w="6134">
              <a:solidFill>
                <a:srgbClr val="050100"/>
              </a:solidFill>
            </a:ln>
          </p:spPr>
          <p:txBody>
            <a:bodyPr wrap="square" lIns="0" tIns="0" rIns="0" bIns="0" rtlCol="0"/>
            <a:lstStyle/>
            <a:p/>
          </p:txBody>
        </p:sp>
        <p:sp>
          <p:nvSpPr>
            <p:cNvPr id="2264" name="object 2264" descr=""/>
            <p:cNvSpPr/>
            <p:nvPr/>
          </p:nvSpPr>
          <p:spPr>
            <a:xfrm>
              <a:off x="5189229" y="8805192"/>
              <a:ext cx="57785" cy="0"/>
            </a:xfrm>
            <a:custGeom>
              <a:avLst/>
              <a:gdLst/>
              <a:ahLst/>
              <a:cxnLst/>
              <a:rect l="l" t="t" r="r" b="b"/>
              <a:pathLst>
                <a:path w="57785" h="0">
                  <a:moveTo>
                    <a:pt x="0" y="0"/>
                  </a:moveTo>
                  <a:lnTo>
                    <a:pt x="57442" y="0"/>
                  </a:lnTo>
                </a:path>
              </a:pathLst>
            </a:custGeom>
            <a:ln w="6134">
              <a:solidFill>
                <a:srgbClr val="050100"/>
              </a:solidFill>
            </a:ln>
          </p:spPr>
          <p:txBody>
            <a:bodyPr wrap="square" lIns="0" tIns="0" rIns="0" bIns="0" rtlCol="0"/>
            <a:lstStyle/>
            <a:p/>
          </p:txBody>
        </p:sp>
        <p:sp>
          <p:nvSpPr>
            <p:cNvPr id="2265" name="object 2265" descr=""/>
            <p:cNvSpPr/>
            <p:nvPr/>
          </p:nvSpPr>
          <p:spPr>
            <a:xfrm>
              <a:off x="5189229" y="8806086"/>
              <a:ext cx="52705" cy="0"/>
            </a:xfrm>
            <a:custGeom>
              <a:avLst/>
              <a:gdLst/>
              <a:ahLst/>
              <a:cxnLst/>
              <a:rect l="l" t="t" r="r" b="b"/>
              <a:pathLst>
                <a:path w="52704" h="0">
                  <a:moveTo>
                    <a:pt x="0" y="0"/>
                  </a:moveTo>
                  <a:lnTo>
                    <a:pt x="52387" y="0"/>
                  </a:lnTo>
                </a:path>
              </a:pathLst>
            </a:custGeom>
            <a:ln w="6134">
              <a:solidFill>
                <a:srgbClr val="050100"/>
              </a:solidFill>
            </a:ln>
          </p:spPr>
          <p:txBody>
            <a:bodyPr wrap="square" lIns="0" tIns="0" rIns="0" bIns="0" rtlCol="0"/>
            <a:lstStyle/>
            <a:p/>
          </p:txBody>
        </p:sp>
        <p:sp>
          <p:nvSpPr>
            <p:cNvPr id="2266" name="object 2266" descr=""/>
            <p:cNvSpPr/>
            <p:nvPr/>
          </p:nvSpPr>
          <p:spPr>
            <a:xfrm>
              <a:off x="5189229" y="8806979"/>
              <a:ext cx="47625" cy="0"/>
            </a:xfrm>
            <a:custGeom>
              <a:avLst/>
              <a:gdLst/>
              <a:ahLst/>
              <a:cxnLst/>
              <a:rect l="l" t="t" r="r" b="b"/>
              <a:pathLst>
                <a:path w="47625" h="0">
                  <a:moveTo>
                    <a:pt x="0" y="0"/>
                  </a:moveTo>
                  <a:lnTo>
                    <a:pt x="47345" y="0"/>
                  </a:lnTo>
                </a:path>
              </a:pathLst>
            </a:custGeom>
            <a:ln w="6134">
              <a:solidFill>
                <a:srgbClr val="050100"/>
              </a:solidFill>
            </a:ln>
          </p:spPr>
          <p:txBody>
            <a:bodyPr wrap="square" lIns="0" tIns="0" rIns="0" bIns="0" rtlCol="0"/>
            <a:lstStyle/>
            <a:p/>
          </p:txBody>
        </p:sp>
        <p:sp>
          <p:nvSpPr>
            <p:cNvPr id="2267" name="object 2267" descr=""/>
            <p:cNvSpPr/>
            <p:nvPr/>
          </p:nvSpPr>
          <p:spPr>
            <a:xfrm>
              <a:off x="5189229" y="8807859"/>
              <a:ext cx="42545" cy="0"/>
            </a:xfrm>
            <a:custGeom>
              <a:avLst/>
              <a:gdLst/>
              <a:ahLst/>
              <a:cxnLst/>
              <a:rect l="l" t="t" r="r" b="b"/>
              <a:pathLst>
                <a:path w="42545" h="0">
                  <a:moveTo>
                    <a:pt x="0" y="0"/>
                  </a:moveTo>
                  <a:lnTo>
                    <a:pt x="42303" y="0"/>
                  </a:lnTo>
                </a:path>
              </a:pathLst>
            </a:custGeom>
            <a:ln w="6134">
              <a:solidFill>
                <a:srgbClr val="050100"/>
              </a:solidFill>
            </a:ln>
          </p:spPr>
          <p:txBody>
            <a:bodyPr wrap="square" lIns="0" tIns="0" rIns="0" bIns="0" rtlCol="0"/>
            <a:lstStyle/>
            <a:p/>
          </p:txBody>
        </p:sp>
        <p:sp>
          <p:nvSpPr>
            <p:cNvPr id="2268" name="object 2268" descr=""/>
            <p:cNvSpPr/>
            <p:nvPr/>
          </p:nvSpPr>
          <p:spPr>
            <a:xfrm>
              <a:off x="5189229" y="8808752"/>
              <a:ext cx="37465" cy="0"/>
            </a:xfrm>
            <a:custGeom>
              <a:avLst/>
              <a:gdLst/>
              <a:ahLst/>
              <a:cxnLst/>
              <a:rect l="l" t="t" r="r" b="b"/>
              <a:pathLst>
                <a:path w="37464" h="0">
                  <a:moveTo>
                    <a:pt x="0" y="0"/>
                  </a:moveTo>
                  <a:lnTo>
                    <a:pt x="37261" y="0"/>
                  </a:lnTo>
                </a:path>
              </a:pathLst>
            </a:custGeom>
            <a:ln w="6134">
              <a:solidFill>
                <a:srgbClr val="050100"/>
              </a:solidFill>
            </a:ln>
          </p:spPr>
          <p:txBody>
            <a:bodyPr wrap="square" lIns="0" tIns="0" rIns="0" bIns="0" rtlCol="0"/>
            <a:lstStyle/>
            <a:p/>
          </p:txBody>
        </p:sp>
        <p:sp>
          <p:nvSpPr>
            <p:cNvPr id="2269" name="object 2269" descr=""/>
            <p:cNvSpPr/>
            <p:nvPr/>
          </p:nvSpPr>
          <p:spPr>
            <a:xfrm>
              <a:off x="5189229" y="8809644"/>
              <a:ext cx="32384" cy="0"/>
            </a:xfrm>
            <a:custGeom>
              <a:avLst/>
              <a:gdLst/>
              <a:ahLst/>
              <a:cxnLst/>
              <a:rect l="l" t="t" r="r" b="b"/>
              <a:pathLst>
                <a:path w="32385" h="0">
                  <a:moveTo>
                    <a:pt x="0" y="0"/>
                  </a:moveTo>
                  <a:lnTo>
                    <a:pt x="32207" y="0"/>
                  </a:lnTo>
                </a:path>
              </a:pathLst>
            </a:custGeom>
            <a:ln w="6134">
              <a:solidFill>
                <a:srgbClr val="050100"/>
              </a:solidFill>
            </a:ln>
          </p:spPr>
          <p:txBody>
            <a:bodyPr wrap="square" lIns="0" tIns="0" rIns="0" bIns="0" rtlCol="0"/>
            <a:lstStyle/>
            <a:p/>
          </p:txBody>
        </p:sp>
        <p:sp>
          <p:nvSpPr>
            <p:cNvPr id="2270" name="object 2270" descr=""/>
            <p:cNvSpPr/>
            <p:nvPr/>
          </p:nvSpPr>
          <p:spPr>
            <a:xfrm>
              <a:off x="5189229" y="8810537"/>
              <a:ext cx="27305" cy="0"/>
            </a:xfrm>
            <a:custGeom>
              <a:avLst/>
              <a:gdLst/>
              <a:ahLst/>
              <a:cxnLst/>
              <a:rect l="l" t="t" r="r" b="b"/>
              <a:pathLst>
                <a:path w="27304" h="0">
                  <a:moveTo>
                    <a:pt x="0" y="0"/>
                  </a:moveTo>
                  <a:lnTo>
                    <a:pt x="27165" y="0"/>
                  </a:lnTo>
                </a:path>
              </a:pathLst>
            </a:custGeom>
            <a:ln w="6134">
              <a:solidFill>
                <a:srgbClr val="050100"/>
              </a:solidFill>
            </a:ln>
          </p:spPr>
          <p:txBody>
            <a:bodyPr wrap="square" lIns="0" tIns="0" rIns="0" bIns="0" rtlCol="0"/>
            <a:lstStyle/>
            <a:p/>
          </p:txBody>
        </p:sp>
        <p:sp>
          <p:nvSpPr>
            <p:cNvPr id="2271" name="object 2271" descr=""/>
            <p:cNvSpPr/>
            <p:nvPr/>
          </p:nvSpPr>
          <p:spPr>
            <a:xfrm>
              <a:off x="5189229" y="8811419"/>
              <a:ext cx="22225" cy="0"/>
            </a:xfrm>
            <a:custGeom>
              <a:avLst/>
              <a:gdLst/>
              <a:ahLst/>
              <a:cxnLst/>
              <a:rect l="l" t="t" r="r" b="b"/>
              <a:pathLst>
                <a:path w="22225" h="0">
                  <a:moveTo>
                    <a:pt x="0" y="0"/>
                  </a:moveTo>
                  <a:lnTo>
                    <a:pt x="22123" y="0"/>
                  </a:lnTo>
                </a:path>
              </a:pathLst>
            </a:custGeom>
            <a:ln w="6134">
              <a:solidFill>
                <a:srgbClr val="050100"/>
              </a:solidFill>
            </a:ln>
          </p:spPr>
          <p:txBody>
            <a:bodyPr wrap="square" lIns="0" tIns="0" rIns="0" bIns="0" rtlCol="0"/>
            <a:lstStyle/>
            <a:p/>
          </p:txBody>
        </p:sp>
        <p:sp>
          <p:nvSpPr>
            <p:cNvPr id="2272" name="object 2272" descr=""/>
            <p:cNvSpPr/>
            <p:nvPr/>
          </p:nvSpPr>
          <p:spPr>
            <a:xfrm>
              <a:off x="5189229" y="8812311"/>
              <a:ext cx="17145" cy="0"/>
            </a:xfrm>
            <a:custGeom>
              <a:avLst/>
              <a:gdLst/>
              <a:ahLst/>
              <a:cxnLst/>
              <a:rect l="l" t="t" r="r" b="b"/>
              <a:pathLst>
                <a:path w="17145" h="0">
                  <a:moveTo>
                    <a:pt x="0" y="0"/>
                  </a:moveTo>
                  <a:lnTo>
                    <a:pt x="17068" y="0"/>
                  </a:lnTo>
                </a:path>
              </a:pathLst>
            </a:custGeom>
            <a:ln w="6134">
              <a:solidFill>
                <a:srgbClr val="050100"/>
              </a:solidFill>
            </a:ln>
          </p:spPr>
          <p:txBody>
            <a:bodyPr wrap="square" lIns="0" tIns="0" rIns="0" bIns="0" rtlCol="0"/>
            <a:lstStyle/>
            <a:p/>
          </p:txBody>
        </p:sp>
        <p:sp>
          <p:nvSpPr>
            <p:cNvPr id="2273" name="object 2273" descr=""/>
            <p:cNvSpPr/>
            <p:nvPr/>
          </p:nvSpPr>
          <p:spPr>
            <a:xfrm>
              <a:off x="5189229" y="8813204"/>
              <a:ext cx="12065" cy="0"/>
            </a:xfrm>
            <a:custGeom>
              <a:avLst/>
              <a:gdLst/>
              <a:ahLst/>
              <a:cxnLst/>
              <a:rect l="l" t="t" r="r" b="b"/>
              <a:pathLst>
                <a:path w="12064" h="0">
                  <a:moveTo>
                    <a:pt x="0" y="0"/>
                  </a:moveTo>
                  <a:lnTo>
                    <a:pt x="12026" y="0"/>
                  </a:lnTo>
                </a:path>
              </a:pathLst>
            </a:custGeom>
            <a:ln w="6134">
              <a:solidFill>
                <a:srgbClr val="050100"/>
              </a:solidFill>
            </a:ln>
          </p:spPr>
          <p:txBody>
            <a:bodyPr wrap="square" lIns="0" tIns="0" rIns="0" bIns="0" rtlCol="0"/>
            <a:lstStyle/>
            <a:p/>
          </p:txBody>
        </p:sp>
        <p:sp>
          <p:nvSpPr>
            <p:cNvPr id="2274" name="object 2274" descr=""/>
            <p:cNvSpPr/>
            <p:nvPr/>
          </p:nvSpPr>
          <p:spPr>
            <a:xfrm>
              <a:off x="5189229" y="8814097"/>
              <a:ext cx="6985" cy="0"/>
            </a:xfrm>
            <a:custGeom>
              <a:avLst/>
              <a:gdLst/>
              <a:ahLst/>
              <a:cxnLst/>
              <a:rect l="l" t="t" r="r" b="b"/>
              <a:pathLst>
                <a:path w="6985" h="0">
                  <a:moveTo>
                    <a:pt x="0" y="0"/>
                  </a:moveTo>
                  <a:lnTo>
                    <a:pt x="6985" y="0"/>
                  </a:lnTo>
                </a:path>
              </a:pathLst>
            </a:custGeom>
            <a:ln w="6134">
              <a:solidFill>
                <a:srgbClr val="050100"/>
              </a:solidFill>
            </a:ln>
          </p:spPr>
          <p:txBody>
            <a:bodyPr wrap="square" lIns="0" tIns="0" rIns="0" bIns="0" rtlCol="0"/>
            <a:lstStyle/>
            <a:p/>
          </p:txBody>
        </p:sp>
        <p:sp>
          <p:nvSpPr>
            <p:cNvPr id="2275" name="object 2275" descr=""/>
            <p:cNvSpPr/>
            <p:nvPr/>
          </p:nvSpPr>
          <p:spPr>
            <a:xfrm>
              <a:off x="5189229" y="8814977"/>
              <a:ext cx="2540" cy="0"/>
            </a:xfrm>
            <a:custGeom>
              <a:avLst/>
              <a:gdLst/>
              <a:ahLst/>
              <a:cxnLst/>
              <a:rect l="l" t="t" r="r" b="b"/>
              <a:pathLst>
                <a:path w="2539" h="0">
                  <a:moveTo>
                    <a:pt x="0" y="0"/>
                  </a:moveTo>
                  <a:lnTo>
                    <a:pt x="1943" y="0"/>
                  </a:lnTo>
                </a:path>
                <a:path w="2539" h="0">
                  <a:moveTo>
                    <a:pt x="0" y="0"/>
                  </a:moveTo>
                  <a:lnTo>
                    <a:pt x="1943" y="0"/>
                  </a:lnTo>
                </a:path>
              </a:pathLst>
            </a:custGeom>
            <a:ln w="6134">
              <a:solidFill>
                <a:srgbClr val="050100"/>
              </a:solidFill>
            </a:ln>
          </p:spPr>
          <p:txBody>
            <a:bodyPr wrap="square" lIns="0" tIns="0" rIns="0" bIns="0" rtlCol="0"/>
            <a:lstStyle/>
            <a:p/>
          </p:txBody>
        </p:sp>
        <p:sp>
          <p:nvSpPr>
            <p:cNvPr id="2276" name="object 2276" descr=""/>
            <p:cNvSpPr/>
            <p:nvPr/>
          </p:nvSpPr>
          <p:spPr>
            <a:xfrm>
              <a:off x="5189229" y="8802526"/>
              <a:ext cx="67945" cy="0"/>
            </a:xfrm>
            <a:custGeom>
              <a:avLst/>
              <a:gdLst/>
              <a:ahLst/>
              <a:cxnLst/>
              <a:rect l="l" t="t" r="r" b="b"/>
              <a:pathLst>
                <a:path w="67945" h="0">
                  <a:moveTo>
                    <a:pt x="0" y="0"/>
                  </a:moveTo>
                  <a:lnTo>
                    <a:pt x="67525" y="0"/>
                  </a:lnTo>
                </a:path>
              </a:pathLst>
            </a:custGeom>
            <a:ln w="6134">
              <a:solidFill>
                <a:srgbClr val="050100"/>
              </a:solidFill>
            </a:ln>
          </p:spPr>
          <p:txBody>
            <a:bodyPr wrap="square" lIns="0" tIns="0" rIns="0" bIns="0" rtlCol="0"/>
            <a:lstStyle/>
            <a:p/>
          </p:txBody>
        </p:sp>
        <p:sp>
          <p:nvSpPr>
            <p:cNvPr id="2277" name="object 2277" descr=""/>
            <p:cNvSpPr/>
            <p:nvPr/>
          </p:nvSpPr>
          <p:spPr>
            <a:xfrm>
              <a:off x="5189229" y="8801633"/>
              <a:ext cx="62865" cy="0"/>
            </a:xfrm>
            <a:custGeom>
              <a:avLst/>
              <a:gdLst/>
              <a:ahLst/>
              <a:cxnLst/>
              <a:rect l="l" t="t" r="r" b="b"/>
              <a:pathLst>
                <a:path w="62864" h="0">
                  <a:moveTo>
                    <a:pt x="0" y="0"/>
                  </a:moveTo>
                  <a:lnTo>
                    <a:pt x="62484" y="0"/>
                  </a:lnTo>
                </a:path>
              </a:pathLst>
            </a:custGeom>
            <a:ln w="6134">
              <a:solidFill>
                <a:srgbClr val="050100"/>
              </a:solidFill>
            </a:ln>
          </p:spPr>
          <p:txBody>
            <a:bodyPr wrap="square" lIns="0" tIns="0" rIns="0" bIns="0" rtlCol="0"/>
            <a:lstStyle/>
            <a:p/>
          </p:txBody>
        </p:sp>
        <p:sp>
          <p:nvSpPr>
            <p:cNvPr id="2278" name="object 2278" descr=""/>
            <p:cNvSpPr/>
            <p:nvPr/>
          </p:nvSpPr>
          <p:spPr>
            <a:xfrm>
              <a:off x="5189229" y="8800752"/>
              <a:ext cx="57785" cy="0"/>
            </a:xfrm>
            <a:custGeom>
              <a:avLst/>
              <a:gdLst/>
              <a:ahLst/>
              <a:cxnLst/>
              <a:rect l="l" t="t" r="r" b="b"/>
              <a:pathLst>
                <a:path w="57785" h="0">
                  <a:moveTo>
                    <a:pt x="0" y="0"/>
                  </a:moveTo>
                  <a:lnTo>
                    <a:pt x="57442" y="0"/>
                  </a:lnTo>
                </a:path>
              </a:pathLst>
            </a:custGeom>
            <a:ln w="6134">
              <a:solidFill>
                <a:srgbClr val="050100"/>
              </a:solidFill>
            </a:ln>
          </p:spPr>
          <p:txBody>
            <a:bodyPr wrap="square" lIns="0" tIns="0" rIns="0" bIns="0" rtlCol="0"/>
            <a:lstStyle/>
            <a:p/>
          </p:txBody>
        </p:sp>
        <p:sp>
          <p:nvSpPr>
            <p:cNvPr id="2279" name="object 2279" descr=""/>
            <p:cNvSpPr/>
            <p:nvPr/>
          </p:nvSpPr>
          <p:spPr>
            <a:xfrm>
              <a:off x="5189229" y="8799859"/>
              <a:ext cx="52705" cy="0"/>
            </a:xfrm>
            <a:custGeom>
              <a:avLst/>
              <a:gdLst/>
              <a:ahLst/>
              <a:cxnLst/>
              <a:rect l="l" t="t" r="r" b="b"/>
              <a:pathLst>
                <a:path w="52704" h="0">
                  <a:moveTo>
                    <a:pt x="0" y="0"/>
                  </a:moveTo>
                  <a:lnTo>
                    <a:pt x="52387" y="0"/>
                  </a:lnTo>
                </a:path>
              </a:pathLst>
            </a:custGeom>
            <a:ln w="6134">
              <a:solidFill>
                <a:srgbClr val="050100"/>
              </a:solidFill>
            </a:ln>
          </p:spPr>
          <p:txBody>
            <a:bodyPr wrap="square" lIns="0" tIns="0" rIns="0" bIns="0" rtlCol="0"/>
            <a:lstStyle/>
            <a:p/>
          </p:txBody>
        </p:sp>
        <p:sp>
          <p:nvSpPr>
            <p:cNvPr id="2280" name="object 2280" descr=""/>
            <p:cNvSpPr/>
            <p:nvPr/>
          </p:nvSpPr>
          <p:spPr>
            <a:xfrm>
              <a:off x="5189229" y="8798966"/>
              <a:ext cx="47625" cy="0"/>
            </a:xfrm>
            <a:custGeom>
              <a:avLst/>
              <a:gdLst/>
              <a:ahLst/>
              <a:cxnLst/>
              <a:rect l="l" t="t" r="r" b="b"/>
              <a:pathLst>
                <a:path w="47625" h="0">
                  <a:moveTo>
                    <a:pt x="0" y="0"/>
                  </a:moveTo>
                  <a:lnTo>
                    <a:pt x="47345" y="0"/>
                  </a:lnTo>
                </a:path>
              </a:pathLst>
            </a:custGeom>
            <a:ln w="6134">
              <a:solidFill>
                <a:srgbClr val="050100"/>
              </a:solidFill>
            </a:ln>
          </p:spPr>
          <p:txBody>
            <a:bodyPr wrap="square" lIns="0" tIns="0" rIns="0" bIns="0" rtlCol="0"/>
            <a:lstStyle/>
            <a:p/>
          </p:txBody>
        </p:sp>
        <p:sp>
          <p:nvSpPr>
            <p:cNvPr id="2281" name="object 2281" descr=""/>
            <p:cNvSpPr/>
            <p:nvPr/>
          </p:nvSpPr>
          <p:spPr>
            <a:xfrm>
              <a:off x="5189229" y="8798073"/>
              <a:ext cx="42545" cy="0"/>
            </a:xfrm>
            <a:custGeom>
              <a:avLst/>
              <a:gdLst/>
              <a:ahLst/>
              <a:cxnLst/>
              <a:rect l="l" t="t" r="r" b="b"/>
              <a:pathLst>
                <a:path w="42545" h="0">
                  <a:moveTo>
                    <a:pt x="0" y="0"/>
                  </a:moveTo>
                  <a:lnTo>
                    <a:pt x="42303" y="0"/>
                  </a:lnTo>
                </a:path>
              </a:pathLst>
            </a:custGeom>
            <a:ln w="6134">
              <a:solidFill>
                <a:srgbClr val="050100"/>
              </a:solidFill>
            </a:ln>
          </p:spPr>
          <p:txBody>
            <a:bodyPr wrap="square" lIns="0" tIns="0" rIns="0" bIns="0" rtlCol="0"/>
            <a:lstStyle/>
            <a:p/>
          </p:txBody>
        </p:sp>
        <p:sp>
          <p:nvSpPr>
            <p:cNvPr id="2282" name="object 2282" descr=""/>
            <p:cNvSpPr/>
            <p:nvPr/>
          </p:nvSpPr>
          <p:spPr>
            <a:xfrm>
              <a:off x="5189229" y="8797193"/>
              <a:ext cx="37465" cy="0"/>
            </a:xfrm>
            <a:custGeom>
              <a:avLst/>
              <a:gdLst/>
              <a:ahLst/>
              <a:cxnLst/>
              <a:rect l="l" t="t" r="r" b="b"/>
              <a:pathLst>
                <a:path w="37464" h="0">
                  <a:moveTo>
                    <a:pt x="0" y="0"/>
                  </a:moveTo>
                  <a:lnTo>
                    <a:pt x="37261" y="0"/>
                  </a:lnTo>
                </a:path>
              </a:pathLst>
            </a:custGeom>
            <a:ln w="6134">
              <a:solidFill>
                <a:srgbClr val="050100"/>
              </a:solidFill>
            </a:ln>
          </p:spPr>
          <p:txBody>
            <a:bodyPr wrap="square" lIns="0" tIns="0" rIns="0" bIns="0" rtlCol="0"/>
            <a:lstStyle/>
            <a:p/>
          </p:txBody>
        </p:sp>
        <p:sp>
          <p:nvSpPr>
            <p:cNvPr id="2283" name="object 2283" descr=""/>
            <p:cNvSpPr/>
            <p:nvPr/>
          </p:nvSpPr>
          <p:spPr>
            <a:xfrm>
              <a:off x="5189229" y="8796299"/>
              <a:ext cx="32384" cy="0"/>
            </a:xfrm>
            <a:custGeom>
              <a:avLst/>
              <a:gdLst/>
              <a:ahLst/>
              <a:cxnLst/>
              <a:rect l="l" t="t" r="r" b="b"/>
              <a:pathLst>
                <a:path w="32385" h="0">
                  <a:moveTo>
                    <a:pt x="0" y="0"/>
                  </a:moveTo>
                  <a:lnTo>
                    <a:pt x="32207" y="0"/>
                  </a:lnTo>
                </a:path>
              </a:pathLst>
            </a:custGeom>
            <a:ln w="6134">
              <a:solidFill>
                <a:srgbClr val="050100"/>
              </a:solidFill>
            </a:ln>
          </p:spPr>
          <p:txBody>
            <a:bodyPr wrap="square" lIns="0" tIns="0" rIns="0" bIns="0" rtlCol="0"/>
            <a:lstStyle/>
            <a:p/>
          </p:txBody>
        </p:sp>
        <p:sp>
          <p:nvSpPr>
            <p:cNvPr id="2284" name="object 2284" descr=""/>
            <p:cNvSpPr/>
            <p:nvPr/>
          </p:nvSpPr>
          <p:spPr>
            <a:xfrm>
              <a:off x="5189229" y="8795406"/>
              <a:ext cx="27305" cy="0"/>
            </a:xfrm>
            <a:custGeom>
              <a:avLst/>
              <a:gdLst/>
              <a:ahLst/>
              <a:cxnLst/>
              <a:rect l="l" t="t" r="r" b="b"/>
              <a:pathLst>
                <a:path w="27304" h="0">
                  <a:moveTo>
                    <a:pt x="0" y="0"/>
                  </a:moveTo>
                  <a:lnTo>
                    <a:pt x="27165" y="0"/>
                  </a:lnTo>
                </a:path>
              </a:pathLst>
            </a:custGeom>
            <a:ln w="6134">
              <a:solidFill>
                <a:srgbClr val="050100"/>
              </a:solidFill>
            </a:ln>
          </p:spPr>
          <p:txBody>
            <a:bodyPr wrap="square" lIns="0" tIns="0" rIns="0" bIns="0" rtlCol="0"/>
            <a:lstStyle/>
            <a:p/>
          </p:txBody>
        </p:sp>
        <p:sp>
          <p:nvSpPr>
            <p:cNvPr id="2285" name="object 2285" descr=""/>
            <p:cNvSpPr/>
            <p:nvPr/>
          </p:nvSpPr>
          <p:spPr>
            <a:xfrm>
              <a:off x="5189229" y="8794514"/>
              <a:ext cx="22225" cy="0"/>
            </a:xfrm>
            <a:custGeom>
              <a:avLst/>
              <a:gdLst/>
              <a:ahLst/>
              <a:cxnLst/>
              <a:rect l="l" t="t" r="r" b="b"/>
              <a:pathLst>
                <a:path w="22225" h="0">
                  <a:moveTo>
                    <a:pt x="0" y="0"/>
                  </a:moveTo>
                  <a:lnTo>
                    <a:pt x="22123" y="0"/>
                  </a:lnTo>
                </a:path>
              </a:pathLst>
            </a:custGeom>
            <a:ln w="6134">
              <a:solidFill>
                <a:srgbClr val="050100"/>
              </a:solidFill>
            </a:ln>
          </p:spPr>
          <p:txBody>
            <a:bodyPr wrap="square" lIns="0" tIns="0" rIns="0" bIns="0" rtlCol="0"/>
            <a:lstStyle/>
            <a:p/>
          </p:txBody>
        </p:sp>
        <p:sp>
          <p:nvSpPr>
            <p:cNvPr id="2286" name="object 2286" descr=""/>
            <p:cNvSpPr/>
            <p:nvPr/>
          </p:nvSpPr>
          <p:spPr>
            <a:xfrm>
              <a:off x="5189229" y="8793633"/>
              <a:ext cx="17145" cy="0"/>
            </a:xfrm>
            <a:custGeom>
              <a:avLst/>
              <a:gdLst/>
              <a:ahLst/>
              <a:cxnLst/>
              <a:rect l="l" t="t" r="r" b="b"/>
              <a:pathLst>
                <a:path w="17145" h="0">
                  <a:moveTo>
                    <a:pt x="0" y="0"/>
                  </a:moveTo>
                  <a:lnTo>
                    <a:pt x="17068" y="0"/>
                  </a:lnTo>
                </a:path>
              </a:pathLst>
            </a:custGeom>
            <a:ln w="6134">
              <a:solidFill>
                <a:srgbClr val="050100"/>
              </a:solidFill>
            </a:ln>
          </p:spPr>
          <p:txBody>
            <a:bodyPr wrap="square" lIns="0" tIns="0" rIns="0" bIns="0" rtlCol="0"/>
            <a:lstStyle/>
            <a:p/>
          </p:txBody>
        </p:sp>
        <p:sp>
          <p:nvSpPr>
            <p:cNvPr id="2287" name="object 2287" descr=""/>
            <p:cNvSpPr/>
            <p:nvPr/>
          </p:nvSpPr>
          <p:spPr>
            <a:xfrm>
              <a:off x="5189229" y="8792741"/>
              <a:ext cx="12065" cy="0"/>
            </a:xfrm>
            <a:custGeom>
              <a:avLst/>
              <a:gdLst/>
              <a:ahLst/>
              <a:cxnLst/>
              <a:rect l="l" t="t" r="r" b="b"/>
              <a:pathLst>
                <a:path w="12064" h="0">
                  <a:moveTo>
                    <a:pt x="0" y="0"/>
                  </a:moveTo>
                  <a:lnTo>
                    <a:pt x="12026" y="0"/>
                  </a:lnTo>
                </a:path>
              </a:pathLst>
            </a:custGeom>
            <a:ln w="6134">
              <a:solidFill>
                <a:srgbClr val="050100"/>
              </a:solidFill>
            </a:ln>
          </p:spPr>
          <p:txBody>
            <a:bodyPr wrap="square" lIns="0" tIns="0" rIns="0" bIns="0" rtlCol="0"/>
            <a:lstStyle/>
            <a:p/>
          </p:txBody>
        </p:sp>
        <p:sp>
          <p:nvSpPr>
            <p:cNvPr id="2288" name="object 2288" descr=""/>
            <p:cNvSpPr/>
            <p:nvPr/>
          </p:nvSpPr>
          <p:spPr>
            <a:xfrm>
              <a:off x="5189229" y="8791848"/>
              <a:ext cx="6985" cy="0"/>
            </a:xfrm>
            <a:custGeom>
              <a:avLst/>
              <a:gdLst/>
              <a:ahLst/>
              <a:cxnLst/>
              <a:rect l="l" t="t" r="r" b="b"/>
              <a:pathLst>
                <a:path w="6985" h="0">
                  <a:moveTo>
                    <a:pt x="0" y="0"/>
                  </a:moveTo>
                  <a:lnTo>
                    <a:pt x="6985" y="0"/>
                  </a:lnTo>
                </a:path>
              </a:pathLst>
            </a:custGeom>
            <a:ln w="6134">
              <a:solidFill>
                <a:srgbClr val="050100"/>
              </a:solidFill>
            </a:ln>
          </p:spPr>
          <p:txBody>
            <a:bodyPr wrap="square" lIns="0" tIns="0" rIns="0" bIns="0" rtlCol="0"/>
            <a:lstStyle/>
            <a:p/>
          </p:txBody>
        </p:sp>
        <p:sp>
          <p:nvSpPr>
            <p:cNvPr id="2289" name="object 2289" descr=""/>
            <p:cNvSpPr/>
            <p:nvPr/>
          </p:nvSpPr>
          <p:spPr>
            <a:xfrm>
              <a:off x="5189229" y="8790966"/>
              <a:ext cx="2540" cy="0"/>
            </a:xfrm>
            <a:custGeom>
              <a:avLst/>
              <a:gdLst/>
              <a:ahLst/>
              <a:cxnLst/>
              <a:rect l="l" t="t" r="r" b="b"/>
              <a:pathLst>
                <a:path w="2539" h="0">
                  <a:moveTo>
                    <a:pt x="0" y="0"/>
                  </a:moveTo>
                  <a:lnTo>
                    <a:pt x="1943" y="0"/>
                  </a:lnTo>
                </a:path>
                <a:path w="2539" h="0">
                  <a:moveTo>
                    <a:pt x="0" y="0"/>
                  </a:moveTo>
                  <a:lnTo>
                    <a:pt x="1943" y="0"/>
                  </a:lnTo>
                </a:path>
              </a:pathLst>
            </a:custGeom>
            <a:ln w="6134">
              <a:solidFill>
                <a:srgbClr val="050100"/>
              </a:solidFill>
            </a:ln>
          </p:spPr>
          <p:txBody>
            <a:bodyPr wrap="square" lIns="0" tIns="0" rIns="0" bIns="0" rtlCol="0"/>
            <a:lstStyle/>
            <a:p/>
          </p:txBody>
        </p:sp>
        <p:sp>
          <p:nvSpPr>
            <p:cNvPr id="2290" name="object 2290" descr=""/>
            <p:cNvSpPr/>
            <p:nvPr/>
          </p:nvSpPr>
          <p:spPr>
            <a:xfrm>
              <a:off x="5189229" y="8802968"/>
              <a:ext cx="70485" cy="12700"/>
            </a:xfrm>
            <a:custGeom>
              <a:avLst/>
              <a:gdLst/>
              <a:ahLst/>
              <a:cxnLst/>
              <a:rect l="l" t="t" r="r" b="b"/>
              <a:pathLst>
                <a:path w="70485" h="12700">
                  <a:moveTo>
                    <a:pt x="0" y="12357"/>
                  </a:moveTo>
                  <a:lnTo>
                    <a:pt x="70053" y="0"/>
                  </a:lnTo>
                </a:path>
              </a:pathLst>
            </a:custGeom>
            <a:ln w="6134">
              <a:solidFill>
                <a:srgbClr val="050100"/>
              </a:solidFill>
            </a:ln>
          </p:spPr>
          <p:txBody>
            <a:bodyPr wrap="square" lIns="0" tIns="0" rIns="0" bIns="0" rtlCol="0"/>
            <a:lstStyle/>
            <a:p/>
          </p:txBody>
        </p:sp>
        <p:sp>
          <p:nvSpPr>
            <p:cNvPr id="2291" name="object 2291" descr=""/>
            <p:cNvSpPr/>
            <p:nvPr/>
          </p:nvSpPr>
          <p:spPr>
            <a:xfrm>
              <a:off x="5189229" y="8790620"/>
              <a:ext cx="0" cy="24765"/>
            </a:xfrm>
            <a:custGeom>
              <a:avLst/>
              <a:gdLst/>
              <a:ahLst/>
              <a:cxnLst/>
              <a:rect l="l" t="t" r="r" b="b"/>
              <a:pathLst>
                <a:path w="0" h="24765">
                  <a:moveTo>
                    <a:pt x="0" y="0"/>
                  </a:moveTo>
                  <a:lnTo>
                    <a:pt x="0" y="24701"/>
                  </a:lnTo>
                </a:path>
              </a:pathLst>
            </a:custGeom>
            <a:ln w="6134">
              <a:solidFill>
                <a:srgbClr val="050100"/>
              </a:solidFill>
            </a:ln>
          </p:spPr>
          <p:txBody>
            <a:bodyPr wrap="square" lIns="0" tIns="0" rIns="0" bIns="0" rtlCol="0"/>
            <a:lstStyle/>
            <a:p/>
          </p:txBody>
        </p:sp>
        <p:sp>
          <p:nvSpPr>
            <p:cNvPr id="2292" name="object 2292" descr=""/>
            <p:cNvSpPr/>
            <p:nvPr/>
          </p:nvSpPr>
          <p:spPr>
            <a:xfrm>
              <a:off x="5189230" y="8790615"/>
              <a:ext cx="70485" cy="12700"/>
            </a:xfrm>
            <a:custGeom>
              <a:avLst/>
              <a:gdLst/>
              <a:ahLst/>
              <a:cxnLst/>
              <a:rect l="l" t="t" r="r" b="b"/>
              <a:pathLst>
                <a:path w="70485" h="12700">
                  <a:moveTo>
                    <a:pt x="70053" y="12357"/>
                  </a:moveTo>
                  <a:lnTo>
                    <a:pt x="0" y="0"/>
                  </a:lnTo>
                </a:path>
              </a:pathLst>
            </a:custGeom>
            <a:ln w="6134">
              <a:solidFill>
                <a:srgbClr val="050100"/>
              </a:solidFill>
            </a:ln>
          </p:spPr>
          <p:txBody>
            <a:bodyPr wrap="square" lIns="0" tIns="0" rIns="0" bIns="0" rtlCol="0"/>
            <a:lstStyle/>
            <a:p/>
          </p:txBody>
        </p:sp>
        <p:sp>
          <p:nvSpPr>
            <p:cNvPr id="2293" name="object 2293" descr=""/>
            <p:cNvSpPr/>
            <p:nvPr/>
          </p:nvSpPr>
          <p:spPr>
            <a:xfrm>
              <a:off x="5370389" y="8802526"/>
              <a:ext cx="67945" cy="0"/>
            </a:xfrm>
            <a:custGeom>
              <a:avLst/>
              <a:gdLst/>
              <a:ahLst/>
              <a:cxnLst/>
              <a:rect l="l" t="t" r="r" b="b"/>
              <a:pathLst>
                <a:path w="67945" h="0">
                  <a:moveTo>
                    <a:pt x="67525" y="0"/>
                  </a:moveTo>
                  <a:lnTo>
                    <a:pt x="0" y="0"/>
                  </a:lnTo>
                </a:path>
              </a:pathLst>
            </a:custGeom>
            <a:ln w="6134">
              <a:solidFill>
                <a:srgbClr val="050100"/>
              </a:solidFill>
            </a:ln>
          </p:spPr>
          <p:txBody>
            <a:bodyPr wrap="square" lIns="0" tIns="0" rIns="0" bIns="0" rtlCol="0"/>
            <a:lstStyle/>
            <a:p/>
          </p:txBody>
        </p:sp>
        <p:sp>
          <p:nvSpPr>
            <p:cNvPr id="2294" name="object 2294" descr=""/>
            <p:cNvSpPr/>
            <p:nvPr/>
          </p:nvSpPr>
          <p:spPr>
            <a:xfrm>
              <a:off x="5375431" y="8801633"/>
              <a:ext cx="62865" cy="0"/>
            </a:xfrm>
            <a:custGeom>
              <a:avLst/>
              <a:gdLst/>
              <a:ahLst/>
              <a:cxnLst/>
              <a:rect l="l" t="t" r="r" b="b"/>
              <a:pathLst>
                <a:path w="62864" h="0">
                  <a:moveTo>
                    <a:pt x="62484" y="0"/>
                  </a:moveTo>
                  <a:lnTo>
                    <a:pt x="0" y="0"/>
                  </a:lnTo>
                </a:path>
              </a:pathLst>
            </a:custGeom>
            <a:ln w="6134">
              <a:solidFill>
                <a:srgbClr val="050100"/>
              </a:solidFill>
            </a:ln>
          </p:spPr>
          <p:txBody>
            <a:bodyPr wrap="square" lIns="0" tIns="0" rIns="0" bIns="0" rtlCol="0"/>
            <a:lstStyle/>
            <a:p/>
          </p:txBody>
        </p:sp>
        <p:sp>
          <p:nvSpPr>
            <p:cNvPr id="2295" name="object 2295" descr=""/>
            <p:cNvSpPr/>
            <p:nvPr/>
          </p:nvSpPr>
          <p:spPr>
            <a:xfrm>
              <a:off x="5380485" y="8800752"/>
              <a:ext cx="57785" cy="0"/>
            </a:xfrm>
            <a:custGeom>
              <a:avLst/>
              <a:gdLst/>
              <a:ahLst/>
              <a:cxnLst/>
              <a:rect l="l" t="t" r="r" b="b"/>
              <a:pathLst>
                <a:path w="57785" h="0">
                  <a:moveTo>
                    <a:pt x="57429" y="0"/>
                  </a:moveTo>
                  <a:lnTo>
                    <a:pt x="0" y="0"/>
                  </a:lnTo>
                </a:path>
              </a:pathLst>
            </a:custGeom>
            <a:ln w="6134">
              <a:solidFill>
                <a:srgbClr val="050100"/>
              </a:solidFill>
            </a:ln>
          </p:spPr>
          <p:txBody>
            <a:bodyPr wrap="square" lIns="0" tIns="0" rIns="0" bIns="0" rtlCol="0"/>
            <a:lstStyle/>
            <a:p/>
          </p:txBody>
        </p:sp>
        <p:sp>
          <p:nvSpPr>
            <p:cNvPr id="2296" name="object 2296" descr=""/>
            <p:cNvSpPr/>
            <p:nvPr/>
          </p:nvSpPr>
          <p:spPr>
            <a:xfrm>
              <a:off x="5385527" y="8799859"/>
              <a:ext cx="52705" cy="0"/>
            </a:xfrm>
            <a:custGeom>
              <a:avLst/>
              <a:gdLst/>
              <a:ahLst/>
              <a:cxnLst/>
              <a:rect l="l" t="t" r="r" b="b"/>
              <a:pathLst>
                <a:path w="52704" h="0">
                  <a:moveTo>
                    <a:pt x="52387" y="0"/>
                  </a:moveTo>
                  <a:lnTo>
                    <a:pt x="0" y="0"/>
                  </a:lnTo>
                </a:path>
              </a:pathLst>
            </a:custGeom>
            <a:ln w="6134">
              <a:solidFill>
                <a:srgbClr val="050100"/>
              </a:solidFill>
            </a:ln>
          </p:spPr>
          <p:txBody>
            <a:bodyPr wrap="square" lIns="0" tIns="0" rIns="0" bIns="0" rtlCol="0"/>
            <a:lstStyle/>
            <a:p/>
          </p:txBody>
        </p:sp>
        <p:sp>
          <p:nvSpPr>
            <p:cNvPr id="2297" name="object 2297" descr=""/>
            <p:cNvSpPr/>
            <p:nvPr/>
          </p:nvSpPr>
          <p:spPr>
            <a:xfrm>
              <a:off x="5390569" y="8798966"/>
              <a:ext cx="47625" cy="0"/>
            </a:xfrm>
            <a:custGeom>
              <a:avLst/>
              <a:gdLst/>
              <a:ahLst/>
              <a:cxnLst/>
              <a:rect l="l" t="t" r="r" b="b"/>
              <a:pathLst>
                <a:path w="47625" h="0">
                  <a:moveTo>
                    <a:pt x="47345" y="0"/>
                  </a:moveTo>
                  <a:lnTo>
                    <a:pt x="0" y="0"/>
                  </a:lnTo>
                </a:path>
              </a:pathLst>
            </a:custGeom>
            <a:ln w="6134">
              <a:solidFill>
                <a:srgbClr val="050100"/>
              </a:solidFill>
            </a:ln>
          </p:spPr>
          <p:txBody>
            <a:bodyPr wrap="square" lIns="0" tIns="0" rIns="0" bIns="0" rtlCol="0"/>
            <a:lstStyle/>
            <a:p/>
          </p:txBody>
        </p:sp>
        <p:sp>
          <p:nvSpPr>
            <p:cNvPr id="2298" name="object 2298" descr=""/>
            <p:cNvSpPr/>
            <p:nvPr/>
          </p:nvSpPr>
          <p:spPr>
            <a:xfrm>
              <a:off x="5395611" y="8798073"/>
              <a:ext cx="42545" cy="0"/>
            </a:xfrm>
            <a:custGeom>
              <a:avLst/>
              <a:gdLst/>
              <a:ahLst/>
              <a:cxnLst/>
              <a:rect l="l" t="t" r="r" b="b"/>
              <a:pathLst>
                <a:path w="42545" h="0">
                  <a:moveTo>
                    <a:pt x="42303" y="0"/>
                  </a:moveTo>
                  <a:lnTo>
                    <a:pt x="0" y="0"/>
                  </a:lnTo>
                </a:path>
              </a:pathLst>
            </a:custGeom>
            <a:ln w="6134">
              <a:solidFill>
                <a:srgbClr val="050100"/>
              </a:solidFill>
            </a:ln>
          </p:spPr>
          <p:txBody>
            <a:bodyPr wrap="square" lIns="0" tIns="0" rIns="0" bIns="0" rtlCol="0"/>
            <a:lstStyle/>
            <a:p/>
          </p:txBody>
        </p:sp>
        <p:sp>
          <p:nvSpPr>
            <p:cNvPr id="2299" name="object 2299" descr=""/>
            <p:cNvSpPr/>
            <p:nvPr/>
          </p:nvSpPr>
          <p:spPr>
            <a:xfrm>
              <a:off x="5400653" y="8797193"/>
              <a:ext cx="37465" cy="0"/>
            </a:xfrm>
            <a:custGeom>
              <a:avLst/>
              <a:gdLst/>
              <a:ahLst/>
              <a:cxnLst/>
              <a:rect l="l" t="t" r="r" b="b"/>
              <a:pathLst>
                <a:path w="37464" h="0">
                  <a:moveTo>
                    <a:pt x="37261" y="0"/>
                  </a:moveTo>
                  <a:lnTo>
                    <a:pt x="0" y="0"/>
                  </a:lnTo>
                </a:path>
              </a:pathLst>
            </a:custGeom>
            <a:ln w="6134">
              <a:solidFill>
                <a:srgbClr val="050100"/>
              </a:solidFill>
            </a:ln>
          </p:spPr>
          <p:txBody>
            <a:bodyPr wrap="square" lIns="0" tIns="0" rIns="0" bIns="0" rtlCol="0"/>
            <a:lstStyle/>
            <a:p/>
          </p:txBody>
        </p:sp>
        <p:sp>
          <p:nvSpPr>
            <p:cNvPr id="2300" name="object 2300" descr=""/>
            <p:cNvSpPr/>
            <p:nvPr/>
          </p:nvSpPr>
          <p:spPr>
            <a:xfrm>
              <a:off x="5405708" y="8796299"/>
              <a:ext cx="32384" cy="0"/>
            </a:xfrm>
            <a:custGeom>
              <a:avLst/>
              <a:gdLst/>
              <a:ahLst/>
              <a:cxnLst/>
              <a:rect l="l" t="t" r="r" b="b"/>
              <a:pathLst>
                <a:path w="32385" h="0">
                  <a:moveTo>
                    <a:pt x="32207" y="0"/>
                  </a:moveTo>
                  <a:lnTo>
                    <a:pt x="0" y="0"/>
                  </a:lnTo>
                </a:path>
              </a:pathLst>
            </a:custGeom>
            <a:ln w="6134">
              <a:solidFill>
                <a:srgbClr val="050100"/>
              </a:solidFill>
            </a:ln>
          </p:spPr>
          <p:txBody>
            <a:bodyPr wrap="square" lIns="0" tIns="0" rIns="0" bIns="0" rtlCol="0"/>
            <a:lstStyle/>
            <a:p/>
          </p:txBody>
        </p:sp>
        <p:sp>
          <p:nvSpPr>
            <p:cNvPr id="2301" name="object 2301" descr=""/>
            <p:cNvSpPr/>
            <p:nvPr/>
          </p:nvSpPr>
          <p:spPr>
            <a:xfrm>
              <a:off x="5410750" y="8795406"/>
              <a:ext cx="27305" cy="0"/>
            </a:xfrm>
            <a:custGeom>
              <a:avLst/>
              <a:gdLst/>
              <a:ahLst/>
              <a:cxnLst/>
              <a:rect l="l" t="t" r="r" b="b"/>
              <a:pathLst>
                <a:path w="27304" h="0">
                  <a:moveTo>
                    <a:pt x="27165" y="0"/>
                  </a:moveTo>
                  <a:lnTo>
                    <a:pt x="0" y="0"/>
                  </a:lnTo>
                </a:path>
              </a:pathLst>
            </a:custGeom>
            <a:ln w="6134">
              <a:solidFill>
                <a:srgbClr val="050100"/>
              </a:solidFill>
            </a:ln>
          </p:spPr>
          <p:txBody>
            <a:bodyPr wrap="square" lIns="0" tIns="0" rIns="0" bIns="0" rtlCol="0"/>
            <a:lstStyle/>
            <a:p/>
          </p:txBody>
        </p:sp>
        <p:sp>
          <p:nvSpPr>
            <p:cNvPr id="2302" name="object 2302" descr=""/>
            <p:cNvSpPr/>
            <p:nvPr/>
          </p:nvSpPr>
          <p:spPr>
            <a:xfrm>
              <a:off x="5415791" y="8794514"/>
              <a:ext cx="22225" cy="0"/>
            </a:xfrm>
            <a:custGeom>
              <a:avLst/>
              <a:gdLst/>
              <a:ahLst/>
              <a:cxnLst/>
              <a:rect l="l" t="t" r="r" b="b"/>
              <a:pathLst>
                <a:path w="22225" h="0">
                  <a:moveTo>
                    <a:pt x="22123" y="0"/>
                  </a:moveTo>
                  <a:lnTo>
                    <a:pt x="0" y="0"/>
                  </a:lnTo>
                </a:path>
              </a:pathLst>
            </a:custGeom>
            <a:ln w="6134">
              <a:solidFill>
                <a:srgbClr val="050100"/>
              </a:solidFill>
            </a:ln>
          </p:spPr>
          <p:txBody>
            <a:bodyPr wrap="square" lIns="0" tIns="0" rIns="0" bIns="0" rtlCol="0"/>
            <a:lstStyle/>
            <a:p/>
          </p:txBody>
        </p:sp>
        <p:sp>
          <p:nvSpPr>
            <p:cNvPr id="2303" name="object 2303" descr=""/>
            <p:cNvSpPr/>
            <p:nvPr/>
          </p:nvSpPr>
          <p:spPr>
            <a:xfrm>
              <a:off x="5420846" y="8793633"/>
              <a:ext cx="17145" cy="0"/>
            </a:xfrm>
            <a:custGeom>
              <a:avLst/>
              <a:gdLst/>
              <a:ahLst/>
              <a:cxnLst/>
              <a:rect l="l" t="t" r="r" b="b"/>
              <a:pathLst>
                <a:path w="17145" h="0">
                  <a:moveTo>
                    <a:pt x="17068" y="0"/>
                  </a:moveTo>
                  <a:lnTo>
                    <a:pt x="0" y="0"/>
                  </a:lnTo>
                </a:path>
              </a:pathLst>
            </a:custGeom>
            <a:ln w="6134">
              <a:solidFill>
                <a:srgbClr val="050100"/>
              </a:solidFill>
            </a:ln>
          </p:spPr>
          <p:txBody>
            <a:bodyPr wrap="square" lIns="0" tIns="0" rIns="0" bIns="0" rtlCol="0"/>
            <a:lstStyle/>
            <a:p/>
          </p:txBody>
        </p:sp>
        <p:sp>
          <p:nvSpPr>
            <p:cNvPr id="2304" name="object 2304" descr=""/>
            <p:cNvSpPr/>
            <p:nvPr/>
          </p:nvSpPr>
          <p:spPr>
            <a:xfrm>
              <a:off x="5425888" y="8792741"/>
              <a:ext cx="12065" cy="0"/>
            </a:xfrm>
            <a:custGeom>
              <a:avLst/>
              <a:gdLst/>
              <a:ahLst/>
              <a:cxnLst/>
              <a:rect l="l" t="t" r="r" b="b"/>
              <a:pathLst>
                <a:path w="12064" h="0">
                  <a:moveTo>
                    <a:pt x="12026" y="0"/>
                  </a:moveTo>
                  <a:lnTo>
                    <a:pt x="0" y="0"/>
                  </a:lnTo>
                </a:path>
              </a:pathLst>
            </a:custGeom>
            <a:ln w="6134">
              <a:solidFill>
                <a:srgbClr val="050100"/>
              </a:solidFill>
            </a:ln>
          </p:spPr>
          <p:txBody>
            <a:bodyPr wrap="square" lIns="0" tIns="0" rIns="0" bIns="0" rtlCol="0"/>
            <a:lstStyle/>
            <a:p/>
          </p:txBody>
        </p:sp>
        <p:sp>
          <p:nvSpPr>
            <p:cNvPr id="2305" name="object 2305" descr=""/>
            <p:cNvSpPr/>
            <p:nvPr/>
          </p:nvSpPr>
          <p:spPr>
            <a:xfrm>
              <a:off x="5430930" y="8791848"/>
              <a:ext cx="6985" cy="0"/>
            </a:xfrm>
            <a:custGeom>
              <a:avLst/>
              <a:gdLst/>
              <a:ahLst/>
              <a:cxnLst/>
              <a:rect l="l" t="t" r="r" b="b"/>
              <a:pathLst>
                <a:path w="6985" h="0">
                  <a:moveTo>
                    <a:pt x="6985" y="0"/>
                  </a:moveTo>
                  <a:lnTo>
                    <a:pt x="0" y="0"/>
                  </a:lnTo>
                </a:path>
              </a:pathLst>
            </a:custGeom>
            <a:ln w="6134">
              <a:solidFill>
                <a:srgbClr val="050100"/>
              </a:solidFill>
            </a:ln>
          </p:spPr>
          <p:txBody>
            <a:bodyPr wrap="square" lIns="0" tIns="0" rIns="0" bIns="0" rtlCol="0"/>
            <a:lstStyle/>
            <a:p/>
          </p:txBody>
        </p:sp>
        <p:sp>
          <p:nvSpPr>
            <p:cNvPr id="2306" name="object 2306" descr=""/>
            <p:cNvSpPr/>
            <p:nvPr/>
          </p:nvSpPr>
          <p:spPr>
            <a:xfrm>
              <a:off x="5435984" y="8790966"/>
              <a:ext cx="2540" cy="0"/>
            </a:xfrm>
            <a:custGeom>
              <a:avLst/>
              <a:gdLst/>
              <a:ahLst/>
              <a:cxnLst/>
              <a:rect l="l" t="t" r="r" b="b"/>
              <a:pathLst>
                <a:path w="2539" h="0">
                  <a:moveTo>
                    <a:pt x="1930" y="0"/>
                  </a:moveTo>
                  <a:lnTo>
                    <a:pt x="0" y="0"/>
                  </a:lnTo>
                </a:path>
                <a:path w="2539" h="0">
                  <a:moveTo>
                    <a:pt x="1930" y="0"/>
                  </a:moveTo>
                  <a:lnTo>
                    <a:pt x="0" y="0"/>
                  </a:lnTo>
                </a:path>
              </a:pathLst>
            </a:custGeom>
            <a:ln w="6134">
              <a:solidFill>
                <a:srgbClr val="050100"/>
              </a:solidFill>
            </a:ln>
          </p:spPr>
          <p:txBody>
            <a:bodyPr wrap="square" lIns="0" tIns="0" rIns="0" bIns="0" rtlCol="0"/>
            <a:lstStyle/>
            <a:p/>
          </p:txBody>
        </p:sp>
        <p:sp>
          <p:nvSpPr>
            <p:cNvPr id="2307" name="object 2307" descr=""/>
            <p:cNvSpPr/>
            <p:nvPr/>
          </p:nvSpPr>
          <p:spPr>
            <a:xfrm>
              <a:off x="5370389" y="8803419"/>
              <a:ext cx="67945" cy="0"/>
            </a:xfrm>
            <a:custGeom>
              <a:avLst/>
              <a:gdLst/>
              <a:ahLst/>
              <a:cxnLst/>
              <a:rect l="l" t="t" r="r" b="b"/>
              <a:pathLst>
                <a:path w="67945" h="0">
                  <a:moveTo>
                    <a:pt x="67525" y="0"/>
                  </a:moveTo>
                  <a:lnTo>
                    <a:pt x="0" y="0"/>
                  </a:lnTo>
                </a:path>
              </a:pathLst>
            </a:custGeom>
            <a:ln w="6134">
              <a:solidFill>
                <a:srgbClr val="050100"/>
              </a:solidFill>
            </a:ln>
          </p:spPr>
          <p:txBody>
            <a:bodyPr wrap="square" lIns="0" tIns="0" rIns="0" bIns="0" rtlCol="0"/>
            <a:lstStyle/>
            <a:p/>
          </p:txBody>
        </p:sp>
        <p:sp>
          <p:nvSpPr>
            <p:cNvPr id="2308" name="object 2308" descr=""/>
            <p:cNvSpPr/>
            <p:nvPr/>
          </p:nvSpPr>
          <p:spPr>
            <a:xfrm>
              <a:off x="5375431" y="8804312"/>
              <a:ext cx="62865" cy="0"/>
            </a:xfrm>
            <a:custGeom>
              <a:avLst/>
              <a:gdLst/>
              <a:ahLst/>
              <a:cxnLst/>
              <a:rect l="l" t="t" r="r" b="b"/>
              <a:pathLst>
                <a:path w="62864" h="0">
                  <a:moveTo>
                    <a:pt x="62484" y="0"/>
                  </a:moveTo>
                  <a:lnTo>
                    <a:pt x="0" y="0"/>
                  </a:lnTo>
                </a:path>
              </a:pathLst>
            </a:custGeom>
            <a:ln w="6134">
              <a:solidFill>
                <a:srgbClr val="050100"/>
              </a:solidFill>
            </a:ln>
          </p:spPr>
          <p:txBody>
            <a:bodyPr wrap="square" lIns="0" tIns="0" rIns="0" bIns="0" rtlCol="0"/>
            <a:lstStyle/>
            <a:p/>
          </p:txBody>
        </p:sp>
        <p:sp>
          <p:nvSpPr>
            <p:cNvPr id="2309" name="object 2309" descr=""/>
            <p:cNvSpPr/>
            <p:nvPr/>
          </p:nvSpPr>
          <p:spPr>
            <a:xfrm>
              <a:off x="5380485" y="8805192"/>
              <a:ext cx="57785" cy="0"/>
            </a:xfrm>
            <a:custGeom>
              <a:avLst/>
              <a:gdLst/>
              <a:ahLst/>
              <a:cxnLst/>
              <a:rect l="l" t="t" r="r" b="b"/>
              <a:pathLst>
                <a:path w="57785" h="0">
                  <a:moveTo>
                    <a:pt x="57429" y="0"/>
                  </a:moveTo>
                  <a:lnTo>
                    <a:pt x="0" y="0"/>
                  </a:lnTo>
                </a:path>
              </a:pathLst>
            </a:custGeom>
            <a:ln w="6134">
              <a:solidFill>
                <a:srgbClr val="050100"/>
              </a:solidFill>
            </a:ln>
          </p:spPr>
          <p:txBody>
            <a:bodyPr wrap="square" lIns="0" tIns="0" rIns="0" bIns="0" rtlCol="0"/>
            <a:lstStyle/>
            <a:p/>
          </p:txBody>
        </p:sp>
        <p:sp>
          <p:nvSpPr>
            <p:cNvPr id="2310" name="object 2310" descr=""/>
            <p:cNvSpPr/>
            <p:nvPr/>
          </p:nvSpPr>
          <p:spPr>
            <a:xfrm>
              <a:off x="5385527" y="8806086"/>
              <a:ext cx="52705" cy="0"/>
            </a:xfrm>
            <a:custGeom>
              <a:avLst/>
              <a:gdLst/>
              <a:ahLst/>
              <a:cxnLst/>
              <a:rect l="l" t="t" r="r" b="b"/>
              <a:pathLst>
                <a:path w="52704" h="0">
                  <a:moveTo>
                    <a:pt x="52387" y="0"/>
                  </a:moveTo>
                  <a:lnTo>
                    <a:pt x="0" y="0"/>
                  </a:lnTo>
                </a:path>
              </a:pathLst>
            </a:custGeom>
            <a:ln w="6134">
              <a:solidFill>
                <a:srgbClr val="050100"/>
              </a:solidFill>
            </a:ln>
          </p:spPr>
          <p:txBody>
            <a:bodyPr wrap="square" lIns="0" tIns="0" rIns="0" bIns="0" rtlCol="0"/>
            <a:lstStyle/>
            <a:p/>
          </p:txBody>
        </p:sp>
        <p:sp>
          <p:nvSpPr>
            <p:cNvPr id="2311" name="object 2311" descr=""/>
            <p:cNvSpPr/>
            <p:nvPr/>
          </p:nvSpPr>
          <p:spPr>
            <a:xfrm>
              <a:off x="5390569" y="8806979"/>
              <a:ext cx="47625" cy="0"/>
            </a:xfrm>
            <a:custGeom>
              <a:avLst/>
              <a:gdLst/>
              <a:ahLst/>
              <a:cxnLst/>
              <a:rect l="l" t="t" r="r" b="b"/>
              <a:pathLst>
                <a:path w="47625" h="0">
                  <a:moveTo>
                    <a:pt x="47345" y="0"/>
                  </a:moveTo>
                  <a:lnTo>
                    <a:pt x="0" y="0"/>
                  </a:lnTo>
                </a:path>
              </a:pathLst>
            </a:custGeom>
            <a:ln w="6134">
              <a:solidFill>
                <a:srgbClr val="050100"/>
              </a:solidFill>
            </a:ln>
          </p:spPr>
          <p:txBody>
            <a:bodyPr wrap="square" lIns="0" tIns="0" rIns="0" bIns="0" rtlCol="0"/>
            <a:lstStyle/>
            <a:p/>
          </p:txBody>
        </p:sp>
        <p:sp>
          <p:nvSpPr>
            <p:cNvPr id="2312" name="object 2312" descr=""/>
            <p:cNvSpPr/>
            <p:nvPr/>
          </p:nvSpPr>
          <p:spPr>
            <a:xfrm>
              <a:off x="5395611" y="8807859"/>
              <a:ext cx="42545" cy="0"/>
            </a:xfrm>
            <a:custGeom>
              <a:avLst/>
              <a:gdLst/>
              <a:ahLst/>
              <a:cxnLst/>
              <a:rect l="l" t="t" r="r" b="b"/>
              <a:pathLst>
                <a:path w="42545" h="0">
                  <a:moveTo>
                    <a:pt x="42303" y="0"/>
                  </a:moveTo>
                  <a:lnTo>
                    <a:pt x="0" y="0"/>
                  </a:lnTo>
                </a:path>
              </a:pathLst>
            </a:custGeom>
            <a:ln w="6134">
              <a:solidFill>
                <a:srgbClr val="050100"/>
              </a:solidFill>
            </a:ln>
          </p:spPr>
          <p:txBody>
            <a:bodyPr wrap="square" lIns="0" tIns="0" rIns="0" bIns="0" rtlCol="0"/>
            <a:lstStyle/>
            <a:p/>
          </p:txBody>
        </p:sp>
        <p:sp>
          <p:nvSpPr>
            <p:cNvPr id="2313" name="object 2313" descr=""/>
            <p:cNvSpPr/>
            <p:nvPr/>
          </p:nvSpPr>
          <p:spPr>
            <a:xfrm>
              <a:off x="5400653" y="8808752"/>
              <a:ext cx="37465" cy="0"/>
            </a:xfrm>
            <a:custGeom>
              <a:avLst/>
              <a:gdLst/>
              <a:ahLst/>
              <a:cxnLst/>
              <a:rect l="l" t="t" r="r" b="b"/>
              <a:pathLst>
                <a:path w="37464" h="0">
                  <a:moveTo>
                    <a:pt x="37261" y="0"/>
                  </a:moveTo>
                  <a:lnTo>
                    <a:pt x="0" y="0"/>
                  </a:lnTo>
                </a:path>
              </a:pathLst>
            </a:custGeom>
            <a:ln w="6134">
              <a:solidFill>
                <a:srgbClr val="050100"/>
              </a:solidFill>
            </a:ln>
          </p:spPr>
          <p:txBody>
            <a:bodyPr wrap="square" lIns="0" tIns="0" rIns="0" bIns="0" rtlCol="0"/>
            <a:lstStyle/>
            <a:p/>
          </p:txBody>
        </p:sp>
        <p:sp>
          <p:nvSpPr>
            <p:cNvPr id="2314" name="object 2314" descr=""/>
            <p:cNvSpPr/>
            <p:nvPr/>
          </p:nvSpPr>
          <p:spPr>
            <a:xfrm>
              <a:off x="5405708" y="8809644"/>
              <a:ext cx="32384" cy="0"/>
            </a:xfrm>
            <a:custGeom>
              <a:avLst/>
              <a:gdLst/>
              <a:ahLst/>
              <a:cxnLst/>
              <a:rect l="l" t="t" r="r" b="b"/>
              <a:pathLst>
                <a:path w="32385" h="0">
                  <a:moveTo>
                    <a:pt x="32207" y="0"/>
                  </a:moveTo>
                  <a:lnTo>
                    <a:pt x="0" y="0"/>
                  </a:lnTo>
                </a:path>
              </a:pathLst>
            </a:custGeom>
            <a:ln w="6134">
              <a:solidFill>
                <a:srgbClr val="050100"/>
              </a:solidFill>
            </a:ln>
          </p:spPr>
          <p:txBody>
            <a:bodyPr wrap="square" lIns="0" tIns="0" rIns="0" bIns="0" rtlCol="0"/>
            <a:lstStyle/>
            <a:p/>
          </p:txBody>
        </p:sp>
        <p:sp>
          <p:nvSpPr>
            <p:cNvPr id="2315" name="object 2315" descr=""/>
            <p:cNvSpPr/>
            <p:nvPr/>
          </p:nvSpPr>
          <p:spPr>
            <a:xfrm>
              <a:off x="5410750" y="8810537"/>
              <a:ext cx="27305" cy="0"/>
            </a:xfrm>
            <a:custGeom>
              <a:avLst/>
              <a:gdLst/>
              <a:ahLst/>
              <a:cxnLst/>
              <a:rect l="l" t="t" r="r" b="b"/>
              <a:pathLst>
                <a:path w="27304" h="0">
                  <a:moveTo>
                    <a:pt x="27165" y="0"/>
                  </a:moveTo>
                  <a:lnTo>
                    <a:pt x="0" y="0"/>
                  </a:lnTo>
                </a:path>
              </a:pathLst>
            </a:custGeom>
            <a:ln w="6134">
              <a:solidFill>
                <a:srgbClr val="050100"/>
              </a:solidFill>
            </a:ln>
          </p:spPr>
          <p:txBody>
            <a:bodyPr wrap="square" lIns="0" tIns="0" rIns="0" bIns="0" rtlCol="0"/>
            <a:lstStyle/>
            <a:p/>
          </p:txBody>
        </p:sp>
        <p:sp>
          <p:nvSpPr>
            <p:cNvPr id="2316" name="object 2316" descr=""/>
            <p:cNvSpPr/>
            <p:nvPr/>
          </p:nvSpPr>
          <p:spPr>
            <a:xfrm>
              <a:off x="5415791" y="8811419"/>
              <a:ext cx="22225" cy="0"/>
            </a:xfrm>
            <a:custGeom>
              <a:avLst/>
              <a:gdLst/>
              <a:ahLst/>
              <a:cxnLst/>
              <a:rect l="l" t="t" r="r" b="b"/>
              <a:pathLst>
                <a:path w="22225" h="0">
                  <a:moveTo>
                    <a:pt x="22123" y="0"/>
                  </a:moveTo>
                  <a:lnTo>
                    <a:pt x="0" y="0"/>
                  </a:lnTo>
                </a:path>
              </a:pathLst>
            </a:custGeom>
            <a:ln w="6134">
              <a:solidFill>
                <a:srgbClr val="050100"/>
              </a:solidFill>
            </a:ln>
          </p:spPr>
          <p:txBody>
            <a:bodyPr wrap="square" lIns="0" tIns="0" rIns="0" bIns="0" rtlCol="0"/>
            <a:lstStyle/>
            <a:p/>
          </p:txBody>
        </p:sp>
        <p:sp>
          <p:nvSpPr>
            <p:cNvPr id="2317" name="object 2317" descr=""/>
            <p:cNvSpPr/>
            <p:nvPr/>
          </p:nvSpPr>
          <p:spPr>
            <a:xfrm>
              <a:off x="5420846" y="8812311"/>
              <a:ext cx="17145" cy="0"/>
            </a:xfrm>
            <a:custGeom>
              <a:avLst/>
              <a:gdLst/>
              <a:ahLst/>
              <a:cxnLst/>
              <a:rect l="l" t="t" r="r" b="b"/>
              <a:pathLst>
                <a:path w="17145" h="0">
                  <a:moveTo>
                    <a:pt x="17068" y="0"/>
                  </a:moveTo>
                  <a:lnTo>
                    <a:pt x="0" y="0"/>
                  </a:lnTo>
                </a:path>
              </a:pathLst>
            </a:custGeom>
            <a:ln w="6134">
              <a:solidFill>
                <a:srgbClr val="050100"/>
              </a:solidFill>
            </a:ln>
          </p:spPr>
          <p:txBody>
            <a:bodyPr wrap="square" lIns="0" tIns="0" rIns="0" bIns="0" rtlCol="0"/>
            <a:lstStyle/>
            <a:p/>
          </p:txBody>
        </p:sp>
        <p:sp>
          <p:nvSpPr>
            <p:cNvPr id="2318" name="object 2318" descr=""/>
            <p:cNvSpPr/>
            <p:nvPr/>
          </p:nvSpPr>
          <p:spPr>
            <a:xfrm>
              <a:off x="5425888" y="8813204"/>
              <a:ext cx="12065" cy="0"/>
            </a:xfrm>
            <a:custGeom>
              <a:avLst/>
              <a:gdLst/>
              <a:ahLst/>
              <a:cxnLst/>
              <a:rect l="l" t="t" r="r" b="b"/>
              <a:pathLst>
                <a:path w="12064" h="0">
                  <a:moveTo>
                    <a:pt x="12026" y="0"/>
                  </a:moveTo>
                  <a:lnTo>
                    <a:pt x="0" y="0"/>
                  </a:lnTo>
                </a:path>
              </a:pathLst>
            </a:custGeom>
            <a:ln w="6134">
              <a:solidFill>
                <a:srgbClr val="050100"/>
              </a:solidFill>
            </a:ln>
          </p:spPr>
          <p:txBody>
            <a:bodyPr wrap="square" lIns="0" tIns="0" rIns="0" bIns="0" rtlCol="0"/>
            <a:lstStyle/>
            <a:p/>
          </p:txBody>
        </p:sp>
        <p:sp>
          <p:nvSpPr>
            <p:cNvPr id="2319" name="object 2319" descr=""/>
            <p:cNvSpPr/>
            <p:nvPr/>
          </p:nvSpPr>
          <p:spPr>
            <a:xfrm>
              <a:off x="5430930" y="8814097"/>
              <a:ext cx="6985" cy="0"/>
            </a:xfrm>
            <a:custGeom>
              <a:avLst/>
              <a:gdLst/>
              <a:ahLst/>
              <a:cxnLst/>
              <a:rect l="l" t="t" r="r" b="b"/>
              <a:pathLst>
                <a:path w="6985" h="0">
                  <a:moveTo>
                    <a:pt x="6985" y="0"/>
                  </a:moveTo>
                  <a:lnTo>
                    <a:pt x="0" y="0"/>
                  </a:lnTo>
                </a:path>
              </a:pathLst>
            </a:custGeom>
            <a:ln w="6134">
              <a:solidFill>
                <a:srgbClr val="050100"/>
              </a:solidFill>
            </a:ln>
          </p:spPr>
          <p:txBody>
            <a:bodyPr wrap="square" lIns="0" tIns="0" rIns="0" bIns="0" rtlCol="0"/>
            <a:lstStyle/>
            <a:p/>
          </p:txBody>
        </p:sp>
        <p:sp>
          <p:nvSpPr>
            <p:cNvPr id="2320" name="object 2320" descr=""/>
            <p:cNvSpPr/>
            <p:nvPr/>
          </p:nvSpPr>
          <p:spPr>
            <a:xfrm>
              <a:off x="5435984" y="8814977"/>
              <a:ext cx="2540" cy="0"/>
            </a:xfrm>
            <a:custGeom>
              <a:avLst/>
              <a:gdLst/>
              <a:ahLst/>
              <a:cxnLst/>
              <a:rect l="l" t="t" r="r" b="b"/>
              <a:pathLst>
                <a:path w="2539" h="0">
                  <a:moveTo>
                    <a:pt x="1930" y="0"/>
                  </a:moveTo>
                  <a:lnTo>
                    <a:pt x="0" y="0"/>
                  </a:lnTo>
                </a:path>
                <a:path w="2539" h="0">
                  <a:moveTo>
                    <a:pt x="1930" y="0"/>
                  </a:moveTo>
                  <a:lnTo>
                    <a:pt x="0" y="0"/>
                  </a:lnTo>
                </a:path>
              </a:pathLst>
            </a:custGeom>
            <a:ln w="6134">
              <a:solidFill>
                <a:srgbClr val="050100"/>
              </a:solidFill>
            </a:ln>
          </p:spPr>
          <p:txBody>
            <a:bodyPr wrap="square" lIns="0" tIns="0" rIns="0" bIns="0" rtlCol="0"/>
            <a:lstStyle/>
            <a:p/>
          </p:txBody>
        </p:sp>
        <p:sp>
          <p:nvSpPr>
            <p:cNvPr id="2321" name="object 2321" descr=""/>
            <p:cNvSpPr/>
            <p:nvPr/>
          </p:nvSpPr>
          <p:spPr>
            <a:xfrm>
              <a:off x="5367862" y="8790620"/>
              <a:ext cx="70485" cy="12700"/>
            </a:xfrm>
            <a:custGeom>
              <a:avLst/>
              <a:gdLst/>
              <a:ahLst/>
              <a:cxnLst/>
              <a:rect l="l" t="t" r="r" b="b"/>
              <a:pathLst>
                <a:path w="70485" h="12700">
                  <a:moveTo>
                    <a:pt x="70053" y="0"/>
                  </a:moveTo>
                  <a:lnTo>
                    <a:pt x="0" y="12357"/>
                  </a:lnTo>
                </a:path>
              </a:pathLst>
            </a:custGeom>
            <a:ln w="6134">
              <a:solidFill>
                <a:srgbClr val="050100"/>
              </a:solidFill>
            </a:ln>
          </p:spPr>
          <p:txBody>
            <a:bodyPr wrap="square" lIns="0" tIns="0" rIns="0" bIns="0" rtlCol="0"/>
            <a:lstStyle/>
            <a:p/>
          </p:txBody>
        </p:sp>
        <p:sp>
          <p:nvSpPr>
            <p:cNvPr id="2322" name="object 2322" descr=""/>
            <p:cNvSpPr/>
            <p:nvPr/>
          </p:nvSpPr>
          <p:spPr>
            <a:xfrm>
              <a:off x="5437915" y="8790624"/>
              <a:ext cx="0" cy="24765"/>
            </a:xfrm>
            <a:custGeom>
              <a:avLst/>
              <a:gdLst/>
              <a:ahLst/>
              <a:cxnLst/>
              <a:rect l="l" t="t" r="r" b="b"/>
              <a:pathLst>
                <a:path w="0" h="24765">
                  <a:moveTo>
                    <a:pt x="0" y="24701"/>
                  </a:moveTo>
                  <a:lnTo>
                    <a:pt x="0" y="0"/>
                  </a:lnTo>
                </a:path>
              </a:pathLst>
            </a:custGeom>
            <a:ln w="6134">
              <a:solidFill>
                <a:srgbClr val="050100"/>
              </a:solidFill>
            </a:ln>
          </p:spPr>
          <p:txBody>
            <a:bodyPr wrap="square" lIns="0" tIns="0" rIns="0" bIns="0" rtlCol="0"/>
            <a:lstStyle/>
            <a:p/>
          </p:txBody>
        </p:sp>
        <p:sp>
          <p:nvSpPr>
            <p:cNvPr id="2323" name="object 2323" descr=""/>
            <p:cNvSpPr/>
            <p:nvPr/>
          </p:nvSpPr>
          <p:spPr>
            <a:xfrm>
              <a:off x="5367866" y="8802972"/>
              <a:ext cx="70485" cy="12700"/>
            </a:xfrm>
            <a:custGeom>
              <a:avLst/>
              <a:gdLst/>
              <a:ahLst/>
              <a:cxnLst/>
              <a:rect l="l" t="t" r="r" b="b"/>
              <a:pathLst>
                <a:path w="70485" h="12700">
                  <a:moveTo>
                    <a:pt x="0" y="0"/>
                  </a:moveTo>
                  <a:lnTo>
                    <a:pt x="70053" y="12357"/>
                  </a:lnTo>
                </a:path>
              </a:pathLst>
            </a:custGeom>
            <a:ln w="6134">
              <a:solidFill>
                <a:srgbClr val="050100"/>
              </a:solidFill>
            </a:ln>
          </p:spPr>
          <p:txBody>
            <a:bodyPr wrap="square" lIns="0" tIns="0" rIns="0" bIns="0" rtlCol="0"/>
            <a:lstStyle/>
            <a:p/>
          </p:txBody>
        </p:sp>
        <p:sp>
          <p:nvSpPr>
            <p:cNvPr id="2324" name="object 2324" descr=""/>
            <p:cNvSpPr/>
            <p:nvPr/>
          </p:nvSpPr>
          <p:spPr>
            <a:xfrm>
              <a:off x="5106040" y="8802972"/>
              <a:ext cx="462915" cy="0"/>
            </a:xfrm>
            <a:custGeom>
              <a:avLst/>
              <a:gdLst/>
              <a:ahLst/>
              <a:cxnLst/>
              <a:rect l="l" t="t" r="r" b="b"/>
              <a:pathLst>
                <a:path w="462914" h="0">
                  <a:moveTo>
                    <a:pt x="0" y="0"/>
                  </a:moveTo>
                  <a:lnTo>
                    <a:pt x="462762" y="0"/>
                  </a:lnTo>
                </a:path>
              </a:pathLst>
            </a:custGeom>
            <a:ln w="6134">
              <a:solidFill>
                <a:srgbClr val="050100"/>
              </a:solidFill>
            </a:ln>
          </p:spPr>
          <p:txBody>
            <a:bodyPr wrap="square" lIns="0" tIns="0" rIns="0" bIns="0" rtlCol="0"/>
            <a:lstStyle/>
            <a:p/>
          </p:txBody>
        </p:sp>
        <p:sp>
          <p:nvSpPr>
            <p:cNvPr id="2325" name="object 2325" descr=""/>
            <p:cNvSpPr/>
            <p:nvPr/>
          </p:nvSpPr>
          <p:spPr>
            <a:xfrm>
              <a:off x="5367866" y="8767946"/>
              <a:ext cx="0" cy="146685"/>
            </a:xfrm>
            <a:custGeom>
              <a:avLst/>
              <a:gdLst/>
              <a:ahLst/>
              <a:cxnLst/>
              <a:rect l="l" t="t" r="r" b="b"/>
              <a:pathLst>
                <a:path w="0" h="146684">
                  <a:moveTo>
                    <a:pt x="0" y="146126"/>
                  </a:moveTo>
                  <a:lnTo>
                    <a:pt x="0" y="0"/>
                  </a:lnTo>
                </a:path>
              </a:pathLst>
            </a:custGeom>
            <a:ln w="6134">
              <a:solidFill>
                <a:srgbClr val="050100"/>
              </a:solidFill>
            </a:ln>
          </p:spPr>
          <p:txBody>
            <a:bodyPr wrap="square" lIns="0" tIns="0" rIns="0" bIns="0" rtlCol="0"/>
            <a:lstStyle/>
            <a:p/>
          </p:txBody>
        </p:sp>
        <p:sp>
          <p:nvSpPr>
            <p:cNvPr id="2326" name="object 2326" descr=""/>
            <p:cNvSpPr/>
            <p:nvPr/>
          </p:nvSpPr>
          <p:spPr>
            <a:xfrm>
              <a:off x="4965062" y="7749739"/>
              <a:ext cx="0" cy="249554"/>
            </a:xfrm>
            <a:custGeom>
              <a:avLst/>
              <a:gdLst/>
              <a:ahLst/>
              <a:cxnLst/>
              <a:rect l="l" t="t" r="r" b="b"/>
              <a:pathLst>
                <a:path w="0" h="249554">
                  <a:moveTo>
                    <a:pt x="0" y="249275"/>
                  </a:moveTo>
                  <a:lnTo>
                    <a:pt x="0" y="249275"/>
                  </a:lnTo>
                  <a:lnTo>
                    <a:pt x="0" y="43776"/>
                  </a:lnTo>
                  <a:lnTo>
                    <a:pt x="0" y="0"/>
                  </a:lnTo>
                </a:path>
              </a:pathLst>
            </a:custGeom>
            <a:ln w="6134">
              <a:solidFill>
                <a:srgbClr val="050100"/>
              </a:solidFill>
            </a:ln>
          </p:spPr>
          <p:txBody>
            <a:bodyPr wrap="square" lIns="0" tIns="0" rIns="0" bIns="0" rtlCol="0"/>
            <a:lstStyle/>
            <a:p/>
          </p:txBody>
        </p:sp>
        <p:sp>
          <p:nvSpPr>
            <p:cNvPr id="2327" name="object 2327" descr=""/>
            <p:cNvSpPr/>
            <p:nvPr/>
          </p:nvSpPr>
          <p:spPr>
            <a:xfrm>
              <a:off x="5118299" y="8629488"/>
              <a:ext cx="363855" cy="0"/>
            </a:xfrm>
            <a:custGeom>
              <a:avLst/>
              <a:gdLst/>
              <a:ahLst/>
              <a:cxnLst/>
              <a:rect l="l" t="t" r="r" b="b"/>
              <a:pathLst>
                <a:path w="363854" h="0">
                  <a:moveTo>
                    <a:pt x="0" y="0"/>
                  </a:moveTo>
                  <a:lnTo>
                    <a:pt x="275831" y="0"/>
                  </a:lnTo>
                  <a:lnTo>
                    <a:pt x="319620" y="0"/>
                  </a:lnTo>
                  <a:lnTo>
                    <a:pt x="363397" y="0"/>
                  </a:lnTo>
                </a:path>
              </a:pathLst>
            </a:custGeom>
            <a:ln w="6134">
              <a:solidFill>
                <a:srgbClr val="050100"/>
              </a:solidFill>
            </a:ln>
          </p:spPr>
          <p:txBody>
            <a:bodyPr wrap="square" lIns="0" tIns="0" rIns="0" bIns="0" rtlCol="0"/>
            <a:lstStyle/>
            <a:p/>
          </p:txBody>
        </p:sp>
        <p:sp>
          <p:nvSpPr>
            <p:cNvPr id="2328" name="object 2328" descr=""/>
            <p:cNvSpPr/>
            <p:nvPr/>
          </p:nvSpPr>
          <p:spPr>
            <a:xfrm>
              <a:off x="5039489" y="8629488"/>
              <a:ext cx="52705" cy="0"/>
            </a:xfrm>
            <a:custGeom>
              <a:avLst/>
              <a:gdLst/>
              <a:ahLst/>
              <a:cxnLst/>
              <a:rect l="l" t="t" r="r" b="b"/>
              <a:pathLst>
                <a:path w="52704" h="0">
                  <a:moveTo>
                    <a:pt x="0" y="0"/>
                  </a:moveTo>
                  <a:lnTo>
                    <a:pt x="52539" y="0"/>
                  </a:lnTo>
                </a:path>
              </a:pathLst>
            </a:custGeom>
            <a:ln w="6134">
              <a:solidFill>
                <a:srgbClr val="050100"/>
              </a:solidFill>
            </a:ln>
          </p:spPr>
          <p:txBody>
            <a:bodyPr wrap="square" lIns="0" tIns="0" rIns="0" bIns="0" rtlCol="0"/>
            <a:lstStyle/>
            <a:p/>
          </p:txBody>
        </p:sp>
        <p:sp>
          <p:nvSpPr>
            <p:cNvPr id="2329" name="object 2329" descr=""/>
            <p:cNvSpPr/>
            <p:nvPr/>
          </p:nvSpPr>
          <p:spPr>
            <a:xfrm>
              <a:off x="4649827" y="8629488"/>
              <a:ext cx="363855" cy="0"/>
            </a:xfrm>
            <a:custGeom>
              <a:avLst/>
              <a:gdLst/>
              <a:ahLst/>
              <a:cxnLst/>
              <a:rect l="l" t="t" r="r" b="b"/>
              <a:pathLst>
                <a:path w="363854" h="0">
                  <a:moveTo>
                    <a:pt x="0" y="0"/>
                  </a:moveTo>
                  <a:lnTo>
                    <a:pt x="43776" y="0"/>
                  </a:lnTo>
                  <a:lnTo>
                    <a:pt x="87566" y="0"/>
                  </a:lnTo>
                  <a:lnTo>
                    <a:pt x="363397" y="0"/>
                  </a:lnTo>
                </a:path>
              </a:pathLst>
            </a:custGeom>
            <a:ln w="6134">
              <a:solidFill>
                <a:srgbClr val="050100"/>
              </a:solidFill>
            </a:ln>
          </p:spPr>
          <p:txBody>
            <a:bodyPr wrap="square" lIns="0" tIns="0" rIns="0" bIns="0" rtlCol="0"/>
            <a:lstStyle/>
            <a:p/>
          </p:txBody>
        </p:sp>
        <p:sp>
          <p:nvSpPr>
            <p:cNvPr id="2330" name="object 2330" descr=""/>
            <p:cNvSpPr/>
            <p:nvPr/>
          </p:nvSpPr>
          <p:spPr>
            <a:xfrm>
              <a:off x="4868740" y="8629488"/>
              <a:ext cx="114300" cy="0"/>
            </a:xfrm>
            <a:custGeom>
              <a:avLst/>
              <a:gdLst/>
              <a:ahLst/>
              <a:cxnLst/>
              <a:rect l="l" t="t" r="r" b="b"/>
              <a:pathLst>
                <a:path w="114300" h="0">
                  <a:moveTo>
                    <a:pt x="0" y="0"/>
                  </a:moveTo>
                  <a:lnTo>
                    <a:pt x="26263" y="0"/>
                  </a:lnTo>
                  <a:lnTo>
                    <a:pt x="70053" y="0"/>
                  </a:lnTo>
                  <a:lnTo>
                    <a:pt x="113830" y="0"/>
                  </a:lnTo>
                </a:path>
              </a:pathLst>
            </a:custGeom>
            <a:ln w="6134">
              <a:solidFill>
                <a:srgbClr val="050100"/>
              </a:solidFill>
            </a:ln>
          </p:spPr>
          <p:txBody>
            <a:bodyPr wrap="square" lIns="0" tIns="0" rIns="0" bIns="0" rtlCol="0"/>
            <a:lstStyle/>
            <a:p/>
          </p:txBody>
        </p:sp>
        <p:sp>
          <p:nvSpPr>
            <p:cNvPr id="2331" name="object 2331" descr=""/>
            <p:cNvSpPr/>
            <p:nvPr/>
          </p:nvSpPr>
          <p:spPr>
            <a:xfrm>
              <a:off x="4789929" y="8629488"/>
              <a:ext cx="52705" cy="0"/>
            </a:xfrm>
            <a:custGeom>
              <a:avLst/>
              <a:gdLst/>
              <a:ahLst/>
              <a:cxnLst/>
              <a:rect l="l" t="t" r="r" b="b"/>
              <a:pathLst>
                <a:path w="52704" h="0">
                  <a:moveTo>
                    <a:pt x="0" y="0"/>
                  </a:moveTo>
                  <a:lnTo>
                    <a:pt x="52539" y="0"/>
                  </a:lnTo>
                </a:path>
              </a:pathLst>
            </a:custGeom>
            <a:ln w="6134">
              <a:solidFill>
                <a:srgbClr val="050100"/>
              </a:solidFill>
            </a:ln>
          </p:spPr>
          <p:txBody>
            <a:bodyPr wrap="square" lIns="0" tIns="0" rIns="0" bIns="0" rtlCol="0"/>
            <a:lstStyle/>
            <a:p/>
          </p:txBody>
        </p:sp>
        <p:sp>
          <p:nvSpPr>
            <p:cNvPr id="2332" name="object 2332" descr=""/>
            <p:cNvSpPr/>
            <p:nvPr/>
          </p:nvSpPr>
          <p:spPr>
            <a:xfrm>
              <a:off x="4649827" y="8629488"/>
              <a:ext cx="114300" cy="0"/>
            </a:xfrm>
            <a:custGeom>
              <a:avLst/>
              <a:gdLst/>
              <a:ahLst/>
              <a:cxnLst/>
              <a:rect l="l" t="t" r="r" b="b"/>
              <a:pathLst>
                <a:path w="114300" h="0">
                  <a:moveTo>
                    <a:pt x="0" y="0"/>
                  </a:moveTo>
                  <a:lnTo>
                    <a:pt x="43776" y="0"/>
                  </a:lnTo>
                  <a:lnTo>
                    <a:pt x="87566" y="0"/>
                  </a:lnTo>
                  <a:lnTo>
                    <a:pt x="113830" y="0"/>
                  </a:lnTo>
                </a:path>
              </a:pathLst>
            </a:custGeom>
            <a:ln w="6134">
              <a:solidFill>
                <a:srgbClr val="050100"/>
              </a:solidFill>
            </a:ln>
          </p:spPr>
          <p:txBody>
            <a:bodyPr wrap="square" lIns="0" tIns="0" rIns="0" bIns="0" rtlCol="0"/>
            <a:lstStyle/>
            <a:p/>
          </p:txBody>
        </p:sp>
        <p:sp>
          <p:nvSpPr>
            <p:cNvPr id="2333" name="object 2333" descr=""/>
            <p:cNvSpPr/>
            <p:nvPr/>
          </p:nvSpPr>
          <p:spPr>
            <a:xfrm>
              <a:off x="5366110" y="8191661"/>
              <a:ext cx="116205" cy="0"/>
            </a:xfrm>
            <a:custGeom>
              <a:avLst/>
              <a:gdLst/>
              <a:ahLst/>
              <a:cxnLst/>
              <a:rect l="l" t="t" r="r" b="b"/>
              <a:pathLst>
                <a:path w="116204" h="0">
                  <a:moveTo>
                    <a:pt x="0" y="0"/>
                  </a:moveTo>
                  <a:lnTo>
                    <a:pt x="28028" y="0"/>
                  </a:lnTo>
                  <a:lnTo>
                    <a:pt x="71805" y="0"/>
                  </a:lnTo>
                  <a:lnTo>
                    <a:pt x="115595" y="0"/>
                  </a:lnTo>
                </a:path>
              </a:pathLst>
            </a:custGeom>
            <a:ln w="6134">
              <a:solidFill>
                <a:srgbClr val="050100"/>
              </a:solidFill>
            </a:ln>
          </p:spPr>
          <p:txBody>
            <a:bodyPr wrap="square" lIns="0" tIns="0" rIns="0" bIns="0" rtlCol="0"/>
            <a:lstStyle/>
            <a:p/>
          </p:txBody>
        </p:sp>
        <p:sp>
          <p:nvSpPr>
            <p:cNvPr id="2334" name="object 2334" descr=""/>
            <p:cNvSpPr/>
            <p:nvPr/>
          </p:nvSpPr>
          <p:spPr>
            <a:xfrm>
              <a:off x="5287301" y="8191661"/>
              <a:ext cx="52705" cy="0"/>
            </a:xfrm>
            <a:custGeom>
              <a:avLst/>
              <a:gdLst/>
              <a:ahLst/>
              <a:cxnLst/>
              <a:rect l="l" t="t" r="r" b="b"/>
              <a:pathLst>
                <a:path w="52704" h="0">
                  <a:moveTo>
                    <a:pt x="0" y="0"/>
                  </a:moveTo>
                  <a:lnTo>
                    <a:pt x="52539" y="0"/>
                  </a:lnTo>
                </a:path>
              </a:pathLst>
            </a:custGeom>
            <a:ln w="6134">
              <a:solidFill>
                <a:srgbClr val="050100"/>
              </a:solidFill>
            </a:ln>
          </p:spPr>
          <p:txBody>
            <a:bodyPr wrap="square" lIns="0" tIns="0" rIns="0" bIns="0" rtlCol="0"/>
            <a:lstStyle/>
            <a:p/>
          </p:txBody>
        </p:sp>
        <p:sp>
          <p:nvSpPr>
            <p:cNvPr id="2335" name="object 2335" descr=""/>
            <p:cNvSpPr/>
            <p:nvPr/>
          </p:nvSpPr>
          <p:spPr>
            <a:xfrm>
              <a:off x="5145448" y="8191661"/>
              <a:ext cx="116205" cy="0"/>
            </a:xfrm>
            <a:custGeom>
              <a:avLst/>
              <a:gdLst/>
              <a:ahLst/>
              <a:cxnLst/>
              <a:rect l="l" t="t" r="r" b="b"/>
              <a:pathLst>
                <a:path w="116204" h="0">
                  <a:moveTo>
                    <a:pt x="0" y="0"/>
                  </a:moveTo>
                  <a:lnTo>
                    <a:pt x="43776" y="0"/>
                  </a:lnTo>
                  <a:lnTo>
                    <a:pt x="87566" y="0"/>
                  </a:lnTo>
                  <a:lnTo>
                    <a:pt x="115582" y="0"/>
                  </a:lnTo>
                </a:path>
              </a:pathLst>
            </a:custGeom>
            <a:ln w="6134">
              <a:solidFill>
                <a:srgbClr val="050100"/>
              </a:solidFill>
            </a:ln>
          </p:spPr>
          <p:txBody>
            <a:bodyPr wrap="square" lIns="0" tIns="0" rIns="0" bIns="0" rtlCol="0"/>
            <a:lstStyle/>
            <a:p/>
          </p:txBody>
        </p:sp>
      </p:grpSp>
      <p:grpSp>
        <p:nvGrpSpPr>
          <p:cNvPr id="2336" name="object 2336" descr=""/>
          <p:cNvGrpSpPr/>
          <p:nvPr/>
        </p:nvGrpSpPr>
        <p:grpSpPr>
          <a:xfrm>
            <a:off x="5027287" y="7567906"/>
            <a:ext cx="125095" cy="62230"/>
            <a:chOff x="5027287" y="7567906"/>
            <a:chExt cx="125095" cy="62230"/>
          </a:xfrm>
        </p:grpSpPr>
        <p:sp>
          <p:nvSpPr>
            <p:cNvPr id="2337" name="object 2337" descr=""/>
            <p:cNvSpPr/>
            <p:nvPr/>
          </p:nvSpPr>
          <p:spPr>
            <a:xfrm>
              <a:off x="5121407" y="7599065"/>
              <a:ext cx="27940" cy="0"/>
            </a:xfrm>
            <a:custGeom>
              <a:avLst/>
              <a:gdLst/>
              <a:ahLst/>
              <a:cxnLst/>
              <a:rect l="l" t="t" r="r" b="b"/>
              <a:pathLst>
                <a:path w="27939" h="0">
                  <a:moveTo>
                    <a:pt x="0" y="0"/>
                  </a:moveTo>
                  <a:lnTo>
                    <a:pt x="27711" y="0"/>
                  </a:lnTo>
                </a:path>
              </a:pathLst>
            </a:custGeom>
            <a:ln w="6134">
              <a:solidFill>
                <a:srgbClr val="050100"/>
              </a:solidFill>
            </a:ln>
          </p:spPr>
          <p:txBody>
            <a:bodyPr wrap="square" lIns="0" tIns="0" rIns="0" bIns="0" rtlCol="0"/>
            <a:lstStyle/>
            <a:p/>
          </p:txBody>
        </p:sp>
        <p:sp>
          <p:nvSpPr>
            <p:cNvPr id="2338" name="object 2338" descr=""/>
            <p:cNvSpPr/>
            <p:nvPr/>
          </p:nvSpPr>
          <p:spPr>
            <a:xfrm>
              <a:off x="5121407" y="7626524"/>
              <a:ext cx="30480" cy="0"/>
            </a:xfrm>
            <a:custGeom>
              <a:avLst/>
              <a:gdLst/>
              <a:ahLst/>
              <a:cxnLst/>
              <a:rect l="l" t="t" r="r" b="b"/>
              <a:pathLst>
                <a:path w="30479" h="0">
                  <a:moveTo>
                    <a:pt x="0" y="0"/>
                  </a:moveTo>
                  <a:lnTo>
                    <a:pt x="30391" y="0"/>
                  </a:lnTo>
                </a:path>
              </a:pathLst>
            </a:custGeom>
            <a:ln w="6134">
              <a:solidFill>
                <a:srgbClr val="050100"/>
              </a:solidFill>
            </a:ln>
          </p:spPr>
          <p:txBody>
            <a:bodyPr wrap="square" lIns="0" tIns="0" rIns="0" bIns="0" rtlCol="0"/>
            <a:lstStyle/>
            <a:p/>
          </p:txBody>
        </p:sp>
        <p:sp>
          <p:nvSpPr>
            <p:cNvPr id="2339" name="object 2339" descr=""/>
            <p:cNvSpPr/>
            <p:nvPr/>
          </p:nvSpPr>
          <p:spPr>
            <a:xfrm>
              <a:off x="5121407" y="7570973"/>
              <a:ext cx="0" cy="55880"/>
            </a:xfrm>
            <a:custGeom>
              <a:avLst/>
              <a:gdLst/>
              <a:ahLst/>
              <a:cxnLst/>
              <a:rect l="l" t="t" r="r" b="b"/>
              <a:pathLst>
                <a:path w="0" h="55879">
                  <a:moveTo>
                    <a:pt x="0" y="0"/>
                  </a:moveTo>
                  <a:lnTo>
                    <a:pt x="0" y="55549"/>
                  </a:lnTo>
                </a:path>
              </a:pathLst>
            </a:custGeom>
            <a:ln w="6134">
              <a:solidFill>
                <a:srgbClr val="050100"/>
              </a:solidFill>
            </a:ln>
          </p:spPr>
          <p:txBody>
            <a:bodyPr wrap="square" lIns="0" tIns="0" rIns="0" bIns="0" rtlCol="0"/>
            <a:lstStyle/>
            <a:p/>
          </p:txBody>
        </p:sp>
        <p:sp>
          <p:nvSpPr>
            <p:cNvPr id="2340" name="object 2340" descr=""/>
            <p:cNvSpPr/>
            <p:nvPr/>
          </p:nvSpPr>
          <p:spPr>
            <a:xfrm>
              <a:off x="5121407" y="7570973"/>
              <a:ext cx="30480" cy="0"/>
            </a:xfrm>
            <a:custGeom>
              <a:avLst/>
              <a:gdLst/>
              <a:ahLst/>
              <a:cxnLst/>
              <a:rect l="l" t="t" r="r" b="b"/>
              <a:pathLst>
                <a:path w="30479" h="0">
                  <a:moveTo>
                    <a:pt x="30391" y="0"/>
                  </a:moveTo>
                  <a:lnTo>
                    <a:pt x="0" y="0"/>
                  </a:lnTo>
                </a:path>
              </a:pathLst>
            </a:custGeom>
            <a:ln w="6134">
              <a:solidFill>
                <a:srgbClr val="050100"/>
              </a:solidFill>
            </a:ln>
          </p:spPr>
          <p:txBody>
            <a:bodyPr wrap="square" lIns="0" tIns="0" rIns="0" bIns="0" rtlCol="0"/>
            <a:lstStyle/>
            <a:p/>
          </p:txBody>
        </p:sp>
        <p:sp>
          <p:nvSpPr>
            <p:cNvPr id="2341" name="object 2341" descr=""/>
            <p:cNvSpPr/>
            <p:nvPr/>
          </p:nvSpPr>
          <p:spPr>
            <a:xfrm>
              <a:off x="5082141" y="7597799"/>
              <a:ext cx="17145" cy="0"/>
            </a:xfrm>
            <a:custGeom>
              <a:avLst/>
              <a:gdLst/>
              <a:ahLst/>
              <a:cxnLst/>
              <a:rect l="l" t="t" r="r" b="b"/>
              <a:pathLst>
                <a:path w="17145" h="0">
                  <a:moveTo>
                    <a:pt x="0" y="0"/>
                  </a:moveTo>
                  <a:lnTo>
                    <a:pt x="16979" y="0"/>
                  </a:lnTo>
                </a:path>
              </a:pathLst>
            </a:custGeom>
            <a:ln w="6134">
              <a:solidFill>
                <a:srgbClr val="050100"/>
              </a:solidFill>
            </a:ln>
          </p:spPr>
          <p:txBody>
            <a:bodyPr wrap="square" lIns="0" tIns="0" rIns="0" bIns="0" rtlCol="0"/>
            <a:lstStyle/>
            <a:p/>
          </p:txBody>
        </p:sp>
        <p:sp>
          <p:nvSpPr>
            <p:cNvPr id="2342" name="object 2342" descr=""/>
            <p:cNvSpPr/>
            <p:nvPr/>
          </p:nvSpPr>
          <p:spPr>
            <a:xfrm>
              <a:off x="5030354" y="7599065"/>
              <a:ext cx="27940" cy="0"/>
            </a:xfrm>
            <a:custGeom>
              <a:avLst/>
              <a:gdLst/>
              <a:ahLst/>
              <a:cxnLst/>
              <a:rect l="l" t="t" r="r" b="b"/>
              <a:pathLst>
                <a:path w="27939" h="0">
                  <a:moveTo>
                    <a:pt x="0" y="0"/>
                  </a:moveTo>
                  <a:lnTo>
                    <a:pt x="27711" y="0"/>
                  </a:lnTo>
                </a:path>
              </a:pathLst>
            </a:custGeom>
            <a:ln w="6134">
              <a:solidFill>
                <a:srgbClr val="050100"/>
              </a:solidFill>
            </a:ln>
          </p:spPr>
          <p:txBody>
            <a:bodyPr wrap="square" lIns="0" tIns="0" rIns="0" bIns="0" rtlCol="0"/>
            <a:lstStyle/>
            <a:p/>
          </p:txBody>
        </p:sp>
        <p:sp>
          <p:nvSpPr>
            <p:cNvPr id="2343" name="object 2343" descr=""/>
            <p:cNvSpPr/>
            <p:nvPr/>
          </p:nvSpPr>
          <p:spPr>
            <a:xfrm>
              <a:off x="5030354" y="7626524"/>
              <a:ext cx="30480" cy="0"/>
            </a:xfrm>
            <a:custGeom>
              <a:avLst/>
              <a:gdLst/>
              <a:ahLst/>
              <a:cxnLst/>
              <a:rect l="l" t="t" r="r" b="b"/>
              <a:pathLst>
                <a:path w="30479" h="0">
                  <a:moveTo>
                    <a:pt x="0" y="0"/>
                  </a:moveTo>
                  <a:lnTo>
                    <a:pt x="30391" y="0"/>
                  </a:lnTo>
                </a:path>
              </a:pathLst>
            </a:custGeom>
            <a:ln w="6134">
              <a:solidFill>
                <a:srgbClr val="050100"/>
              </a:solidFill>
            </a:ln>
          </p:spPr>
          <p:txBody>
            <a:bodyPr wrap="square" lIns="0" tIns="0" rIns="0" bIns="0" rtlCol="0"/>
            <a:lstStyle/>
            <a:p/>
          </p:txBody>
        </p:sp>
        <p:sp>
          <p:nvSpPr>
            <p:cNvPr id="2344" name="object 2344" descr=""/>
            <p:cNvSpPr/>
            <p:nvPr/>
          </p:nvSpPr>
          <p:spPr>
            <a:xfrm>
              <a:off x="5030354" y="7570973"/>
              <a:ext cx="0" cy="55880"/>
            </a:xfrm>
            <a:custGeom>
              <a:avLst/>
              <a:gdLst/>
              <a:ahLst/>
              <a:cxnLst/>
              <a:rect l="l" t="t" r="r" b="b"/>
              <a:pathLst>
                <a:path w="0" h="55879">
                  <a:moveTo>
                    <a:pt x="0" y="0"/>
                  </a:moveTo>
                  <a:lnTo>
                    <a:pt x="0" y="55549"/>
                  </a:lnTo>
                </a:path>
              </a:pathLst>
            </a:custGeom>
            <a:ln w="6134">
              <a:solidFill>
                <a:srgbClr val="050100"/>
              </a:solidFill>
            </a:ln>
          </p:spPr>
          <p:txBody>
            <a:bodyPr wrap="square" lIns="0" tIns="0" rIns="0" bIns="0" rtlCol="0"/>
            <a:lstStyle/>
            <a:p/>
          </p:txBody>
        </p:sp>
        <p:sp>
          <p:nvSpPr>
            <p:cNvPr id="2345" name="object 2345" descr=""/>
            <p:cNvSpPr/>
            <p:nvPr/>
          </p:nvSpPr>
          <p:spPr>
            <a:xfrm>
              <a:off x="5030355" y="7570973"/>
              <a:ext cx="30480" cy="0"/>
            </a:xfrm>
            <a:custGeom>
              <a:avLst/>
              <a:gdLst/>
              <a:ahLst/>
              <a:cxnLst/>
              <a:rect l="l" t="t" r="r" b="b"/>
              <a:pathLst>
                <a:path w="30479" h="0">
                  <a:moveTo>
                    <a:pt x="30391" y="0"/>
                  </a:moveTo>
                  <a:lnTo>
                    <a:pt x="0" y="0"/>
                  </a:lnTo>
                </a:path>
              </a:pathLst>
            </a:custGeom>
            <a:ln w="6134">
              <a:solidFill>
                <a:srgbClr val="050100"/>
              </a:solidFill>
            </a:ln>
          </p:spPr>
          <p:txBody>
            <a:bodyPr wrap="square" lIns="0" tIns="0" rIns="0" bIns="0" rtlCol="0"/>
            <a:lstStyle/>
            <a:p/>
          </p:txBody>
        </p:sp>
      </p:grpSp>
      <p:grpSp>
        <p:nvGrpSpPr>
          <p:cNvPr id="2346" name="object 2346" descr=""/>
          <p:cNvGrpSpPr/>
          <p:nvPr/>
        </p:nvGrpSpPr>
        <p:grpSpPr>
          <a:xfrm>
            <a:off x="1420119" y="7304976"/>
            <a:ext cx="2146935" cy="2360295"/>
            <a:chOff x="1420119" y="7304976"/>
            <a:chExt cx="2146935" cy="2360295"/>
          </a:xfrm>
        </p:grpSpPr>
        <p:sp>
          <p:nvSpPr>
            <p:cNvPr id="2347" name="object 2347" descr=""/>
            <p:cNvSpPr/>
            <p:nvPr/>
          </p:nvSpPr>
          <p:spPr>
            <a:xfrm>
              <a:off x="2272131" y="7396060"/>
              <a:ext cx="12700" cy="108585"/>
            </a:xfrm>
            <a:custGeom>
              <a:avLst/>
              <a:gdLst/>
              <a:ahLst/>
              <a:cxnLst/>
              <a:rect l="l" t="t" r="r" b="b"/>
              <a:pathLst>
                <a:path w="12700" h="108584">
                  <a:moveTo>
                    <a:pt x="12255" y="108153"/>
                  </a:moveTo>
                  <a:lnTo>
                    <a:pt x="0" y="108153"/>
                  </a:lnTo>
                  <a:lnTo>
                    <a:pt x="0" y="0"/>
                  </a:lnTo>
                  <a:lnTo>
                    <a:pt x="12255" y="0"/>
                  </a:lnTo>
                  <a:lnTo>
                    <a:pt x="12255" y="108153"/>
                  </a:lnTo>
                  <a:close/>
                </a:path>
              </a:pathLst>
            </a:custGeom>
            <a:ln w="6134">
              <a:solidFill>
                <a:srgbClr val="050100"/>
              </a:solidFill>
            </a:ln>
          </p:spPr>
          <p:txBody>
            <a:bodyPr wrap="square" lIns="0" tIns="0" rIns="0" bIns="0" rtlCol="0"/>
            <a:lstStyle/>
            <a:p/>
          </p:txBody>
        </p:sp>
        <p:pic>
          <p:nvPicPr>
            <p:cNvPr id="2348" name="object 2348" descr=""/>
            <p:cNvPicPr/>
            <p:nvPr/>
          </p:nvPicPr>
          <p:blipFill>
            <a:blip r:embed="rId30" cstate="print"/>
            <a:stretch>
              <a:fillRect/>
            </a:stretch>
          </p:blipFill>
          <p:spPr>
            <a:xfrm>
              <a:off x="1420119" y="7544316"/>
              <a:ext cx="2146664" cy="2043169"/>
            </a:xfrm>
            <a:prstGeom prst="rect">
              <a:avLst/>
            </a:prstGeom>
          </p:spPr>
        </p:pic>
        <p:sp>
          <p:nvSpPr>
            <p:cNvPr id="2349" name="object 2349" descr=""/>
            <p:cNvSpPr/>
            <p:nvPr/>
          </p:nvSpPr>
          <p:spPr>
            <a:xfrm>
              <a:off x="3541233" y="7592801"/>
              <a:ext cx="10795" cy="16510"/>
            </a:xfrm>
            <a:custGeom>
              <a:avLst/>
              <a:gdLst/>
              <a:ahLst/>
              <a:cxnLst/>
              <a:rect l="l" t="t" r="r" b="b"/>
              <a:pathLst>
                <a:path w="10795" h="16509">
                  <a:moveTo>
                    <a:pt x="10731" y="0"/>
                  </a:moveTo>
                  <a:lnTo>
                    <a:pt x="0" y="15963"/>
                  </a:lnTo>
                </a:path>
              </a:pathLst>
            </a:custGeom>
            <a:ln w="6134">
              <a:solidFill>
                <a:srgbClr val="050100"/>
              </a:solidFill>
            </a:ln>
          </p:spPr>
          <p:txBody>
            <a:bodyPr wrap="square" lIns="0" tIns="0" rIns="0" bIns="0" rtlCol="0"/>
            <a:lstStyle/>
            <a:p/>
          </p:txBody>
        </p:sp>
        <p:sp>
          <p:nvSpPr>
            <p:cNvPr id="2350" name="object 2350" descr=""/>
            <p:cNvSpPr/>
            <p:nvPr/>
          </p:nvSpPr>
          <p:spPr>
            <a:xfrm>
              <a:off x="3551965" y="7592806"/>
              <a:ext cx="0" cy="57785"/>
            </a:xfrm>
            <a:custGeom>
              <a:avLst/>
              <a:gdLst/>
              <a:ahLst/>
              <a:cxnLst/>
              <a:rect l="l" t="t" r="r" b="b"/>
              <a:pathLst>
                <a:path w="0" h="57784">
                  <a:moveTo>
                    <a:pt x="0" y="57467"/>
                  </a:moveTo>
                  <a:lnTo>
                    <a:pt x="0" y="0"/>
                  </a:lnTo>
                </a:path>
              </a:pathLst>
            </a:custGeom>
            <a:ln w="6134">
              <a:solidFill>
                <a:srgbClr val="050100"/>
              </a:solidFill>
            </a:ln>
          </p:spPr>
          <p:txBody>
            <a:bodyPr wrap="square" lIns="0" tIns="0" rIns="0" bIns="0" rtlCol="0"/>
            <a:lstStyle/>
            <a:p/>
          </p:txBody>
        </p:sp>
        <p:sp>
          <p:nvSpPr>
            <p:cNvPr id="2351" name="object 2351" descr=""/>
            <p:cNvSpPr/>
            <p:nvPr/>
          </p:nvSpPr>
          <p:spPr>
            <a:xfrm>
              <a:off x="3505102" y="7642609"/>
              <a:ext cx="0" cy="6985"/>
            </a:xfrm>
            <a:custGeom>
              <a:avLst/>
              <a:gdLst/>
              <a:ahLst/>
              <a:cxnLst/>
              <a:rect l="l" t="t" r="r" b="b"/>
              <a:pathLst>
                <a:path w="0" h="6984">
                  <a:moveTo>
                    <a:pt x="0" y="0"/>
                  </a:moveTo>
                  <a:lnTo>
                    <a:pt x="0" y="6388"/>
                  </a:lnTo>
                </a:path>
              </a:pathLst>
            </a:custGeom>
            <a:ln w="6134">
              <a:solidFill>
                <a:srgbClr val="050100"/>
              </a:solidFill>
            </a:ln>
          </p:spPr>
          <p:txBody>
            <a:bodyPr wrap="square" lIns="0" tIns="0" rIns="0" bIns="0" rtlCol="0"/>
            <a:lstStyle/>
            <a:p/>
          </p:txBody>
        </p:sp>
        <p:sp>
          <p:nvSpPr>
            <p:cNvPr id="2352" name="object 2352" descr=""/>
            <p:cNvSpPr/>
            <p:nvPr/>
          </p:nvSpPr>
          <p:spPr>
            <a:xfrm>
              <a:off x="3504209" y="7641332"/>
              <a:ext cx="0" cy="9525"/>
            </a:xfrm>
            <a:custGeom>
              <a:avLst/>
              <a:gdLst/>
              <a:ahLst/>
              <a:cxnLst/>
              <a:rect l="l" t="t" r="r" b="b"/>
              <a:pathLst>
                <a:path w="0" h="9525">
                  <a:moveTo>
                    <a:pt x="0" y="0"/>
                  </a:moveTo>
                  <a:lnTo>
                    <a:pt x="0" y="8940"/>
                  </a:lnTo>
                </a:path>
              </a:pathLst>
            </a:custGeom>
            <a:ln w="6134">
              <a:solidFill>
                <a:srgbClr val="050100"/>
              </a:solidFill>
            </a:ln>
          </p:spPr>
          <p:txBody>
            <a:bodyPr wrap="square" lIns="0" tIns="0" rIns="0" bIns="0" rtlCol="0"/>
            <a:lstStyle/>
            <a:p/>
          </p:txBody>
        </p:sp>
        <p:sp>
          <p:nvSpPr>
            <p:cNvPr id="2353" name="object 2353" descr=""/>
            <p:cNvSpPr/>
            <p:nvPr/>
          </p:nvSpPr>
          <p:spPr>
            <a:xfrm>
              <a:off x="3503310" y="7641332"/>
              <a:ext cx="0" cy="9525"/>
            </a:xfrm>
            <a:custGeom>
              <a:avLst/>
              <a:gdLst/>
              <a:ahLst/>
              <a:cxnLst/>
              <a:rect l="l" t="t" r="r" b="b"/>
              <a:pathLst>
                <a:path w="0" h="9525">
                  <a:moveTo>
                    <a:pt x="0" y="0"/>
                  </a:moveTo>
                  <a:lnTo>
                    <a:pt x="0" y="8940"/>
                  </a:lnTo>
                </a:path>
              </a:pathLst>
            </a:custGeom>
            <a:ln w="6134">
              <a:solidFill>
                <a:srgbClr val="050100"/>
              </a:solidFill>
            </a:ln>
          </p:spPr>
          <p:txBody>
            <a:bodyPr wrap="square" lIns="0" tIns="0" rIns="0" bIns="0" rtlCol="0"/>
            <a:lstStyle/>
            <a:p/>
          </p:txBody>
        </p:sp>
        <p:sp>
          <p:nvSpPr>
            <p:cNvPr id="2354" name="object 2354" descr=""/>
            <p:cNvSpPr/>
            <p:nvPr/>
          </p:nvSpPr>
          <p:spPr>
            <a:xfrm>
              <a:off x="3502417" y="7641332"/>
              <a:ext cx="0" cy="9525"/>
            </a:xfrm>
            <a:custGeom>
              <a:avLst/>
              <a:gdLst/>
              <a:ahLst/>
              <a:cxnLst/>
              <a:rect l="l" t="t" r="r" b="b"/>
              <a:pathLst>
                <a:path w="0" h="9525">
                  <a:moveTo>
                    <a:pt x="0" y="0"/>
                  </a:moveTo>
                  <a:lnTo>
                    <a:pt x="0" y="8940"/>
                  </a:lnTo>
                </a:path>
              </a:pathLst>
            </a:custGeom>
            <a:ln w="6134">
              <a:solidFill>
                <a:srgbClr val="050100"/>
              </a:solidFill>
            </a:ln>
          </p:spPr>
          <p:txBody>
            <a:bodyPr wrap="square" lIns="0" tIns="0" rIns="0" bIns="0" rtlCol="0"/>
            <a:lstStyle/>
            <a:p/>
          </p:txBody>
        </p:sp>
        <p:sp>
          <p:nvSpPr>
            <p:cNvPr id="2355" name="object 2355" descr=""/>
            <p:cNvSpPr/>
            <p:nvPr/>
          </p:nvSpPr>
          <p:spPr>
            <a:xfrm>
              <a:off x="3501524" y="7641332"/>
              <a:ext cx="0" cy="9525"/>
            </a:xfrm>
            <a:custGeom>
              <a:avLst/>
              <a:gdLst/>
              <a:ahLst/>
              <a:cxnLst/>
              <a:rect l="l" t="t" r="r" b="b"/>
              <a:pathLst>
                <a:path w="0" h="9525">
                  <a:moveTo>
                    <a:pt x="0" y="0"/>
                  </a:moveTo>
                  <a:lnTo>
                    <a:pt x="0" y="8940"/>
                  </a:lnTo>
                </a:path>
              </a:pathLst>
            </a:custGeom>
            <a:ln w="6134">
              <a:solidFill>
                <a:srgbClr val="050100"/>
              </a:solidFill>
            </a:ln>
          </p:spPr>
          <p:txBody>
            <a:bodyPr wrap="square" lIns="0" tIns="0" rIns="0" bIns="0" rtlCol="0"/>
            <a:lstStyle/>
            <a:p/>
          </p:txBody>
        </p:sp>
        <p:sp>
          <p:nvSpPr>
            <p:cNvPr id="2356" name="object 2356" descr=""/>
            <p:cNvSpPr/>
            <p:nvPr/>
          </p:nvSpPr>
          <p:spPr>
            <a:xfrm>
              <a:off x="3500631" y="7642609"/>
              <a:ext cx="0" cy="6985"/>
            </a:xfrm>
            <a:custGeom>
              <a:avLst/>
              <a:gdLst/>
              <a:ahLst/>
              <a:cxnLst/>
              <a:rect l="l" t="t" r="r" b="b"/>
              <a:pathLst>
                <a:path w="0" h="6984">
                  <a:moveTo>
                    <a:pt x="0" y="0"/>
                  </a:moveTo>
                  <a:lnTo>
                    <a:pt x="0" y="6388"/>
                  </a:lnTo>
                </a:path>
              </a:pathLst>
            </a:custGeom>
            <a:ln w="6134">
              <a:solidFill>
                <a:srgbClr val="050100"/>
              </a:solidFill>
            </a:ln>
          </p:spPr>
          <p:txBody>
            <a:bodyPr wrap="square" lIns="0" tIns="0" rIns="0" bIns="0" rtlCol="0"/>
            <a:lstStyle/>
            <a:p/>
          </p:txBody>
        </p:sp>
        <p:sp>
          <p:nvSpPr>
            <p:cNvPr id="2357" name="object 2357" descr=""/>
            <p:cNvSpPr/>
            <p:nvPr/>
          </p:nvSpPr>
          <p:spPr>
            <a:xfrm>
              <a:off x="3499737" y="7641331"/>
              <a:ext cx="6350" cy="9525"/>
            </a:xfrm>
            <a:custGeom>
              <a:avLst/>
              <a:gdLst/>
              <a:ahLst/>
              <a:cxnLst/>
              <a:rect l="l" t="t" r="r" b="b"/>
              <a:pathLst>
                <a:path w="6350" h="9525">
                  <a:moveTo>
                    <a:pt x="0" y="6388"/>
                  </a:moveTo>
                  <a:lnTo>
                    <a:pt x="0" y="2552"/>
                  </a:lnTo>
                  <a:lnTo>
                    <a:pt x="1790" y="0"/>
                  </a:lnTo>
                  <a:lnTo>
                    <a:pt x="4470" y="0"/>
                  </a:lnTo>
                  <a:lnTo>
                    <a:pt x="6261" y="2552"/>
                  </a:lnTo>
                  <a:lnTo>
                    <a:pt x="6261" y="6388"/>
                  </a:lnTo>
                  <a:lnTo>
                    <a:pt x="4470" y="8940"/>
                  </a:lnTo>
                  <a:lnTo>
                    <a:pt x="1790" y="8940"/>
                  </a:lnTo>
                  <a:lnTo>
                    <a:pt x="0" y="6388"/>
                  </a:lnTo>
                </a:path>
              </a:pathLst>
            </a:custGeom>
            <a:ln w="6134">
              <a:solidFill>
                <a:srgbClr val="050100"/>
              </a:solidFill>
            </a:ln>
          </p:spPr>
          <p:txBody>
            <a:bodyPr wrap="square" lIns="0" tIns="0" rIns="0" bIns="0" rtlCol="0"/>
            <a:lstStyle/>
            <a:p/>
          </p:txBody>
        </p:sp>
        <p:sp>
          <p:nvSpPr>
            <p:cNvPr id="2358" name="object 2358" descr=""/>
            <p:cNvSpPr/>
            <p:nvPr/>
          </p:nvSpPr>
          <p:spPr>
            <a:xfrm>
              <a:off x="3459574" y="7592804"/>
              <a:ext cx="5080" cy="3175"/>
            </a:xfrm>
            <a:custGeom>
              <a:avLst/>
              <a:gdLst/>
              <a:ahLst/>
              <a:cxnLst/>
              <a:rect l="l" t="t" r="r" b="b"/>
              <a:pathLst>
                <a:path w="5079" h="3175">
                  <a:moveTo>
                    <a:pt x="4470" y="2552"/>
                  </a:moveTo>
                  <a:lnTo>
                    <a:pt x="0" y="0"/>
                  </a:lnTo>
                </a:path>
              </a:pathLst>
            </a:custGeom>
            <a:ln w="6134">
              <a:solidFill>
                <a:srgbClr val="050100"/>
              </a:solidFill>
            </a:ln>
          </p:spPr>
          <p:txBody>
            <a:bodyPr wrap="square" lIns="0" tIns="0" rIns="0" bIns="0" rtlCol="0"/>
            <a:lstStyle/>
            <a:p/>
          </p:txBody>
        </p:sp>
        <p:sp>
          <p:nvSpPr>
            <p:cNvPr id="2359" name="object 2359" descr=""/>
            <p:cNvSpPr/>
            <p:nvPr/>
          </p:nvSpPr>
          <p:spPr>
            <a:xfrm>
              <a:off x="3464049" y="7595360"/>
              <a:ext cx="3175" cy="2540"/>
            </a:xfrm>
            <a:custGeom>
              <a:avLst/>
              <a:gdLst/>
              <a:ahLst/>
              <a:cxnLst/>
              <a:rect l="l" t="t" r="r" b="b"/>
              <a:pathLst>
                <a:path w="3175" h="2540">
                  <a:moveTo>
                    <a:pt x="2679" y="1917"/>
                  </a:moveTo>
                  <a:lnTo>
                    <a:pt x="0" y="0"/>
                  </a:lnTo>
                </a:path>
              </a:pathLst>
            </a:custGeom>
            <a:ln w="6134">
              <a:solidFill>
                <a:srgbClr val="050100"/>
              </a:solidFill>
            </a:ln>
          </p:spPr>
          <p:txBody>
            <a:bodyPr wrap="square" lIns="0" tIns="0" rIns="0" bIns="0" rtlCol="0"/>
            <a:lstStyle/>
            <a:p/>
          </p:txBody>
        </p:sp>
        <p:sp>
          <p:nvSpPr>
            <p:cNvPr id="2360" name="object 2360" descr=""/>
            <p:cNvSpPr/>
            <p:nvPr/>
          </p:nvSpPr>
          <p:spPr>
            <a:xfrm>
              <a:off x="3466729" y="7597275"/>
              <a:ext cx="3175" cy="4445"/>
            </a:xfrm>
            <a:custGeom>
              <a:avLst/>
              <a:gdLst/>
              <a:ahLst/>
              <a:cxnLst/>
              <a:rect l="l" t="t" r="r" b="b"/>
              <a:pathLst>
                <a:path w="3175" h="4445">
                  <a:moveTo>
                    <a:pt x="2679" y="3835"/>
                  </a:moveTo>
                  <a:lnTo>
                    <a:pt x="0" y="0"/>
                  </a:lnTo>
                </a:path>
              </a:pathLst>
            </a:custGeom>
            <a:ln w="6134">
              <a:solidFill>
                <a:srgbClr val="050100"/>
              </a:solidFill>
            </a:ln>
          </p:spPr>
          <p:txBody>
            <a:bodyPr wrap="square" lIns="0" tIns="0" rIns="0" bIns="0" rtlCol="0"/>
            <a:lstStyle/>
            <a:p/>
          </p:txBody>
        </p:sp>
        <p:sp>
          <p:nvSpPr>
            <p:cNvPr id="2361" name="object 2361" descr=""/>
            <p:cNvSpPr/>
            <p:nvPr/>
          </p:nvSpPr>
          <p:spPr>
            <a:xfrm>
              <a:off x="3469407" y="7601112"/>
              <a:ext cx="3175" cy="6350"/>
            </a:xfrm>
            <a:custGeom>
              <a:avLst/>
              <a:gdLst/>
              <a:ahLst/>
              <a:cxnLst/>
              <a:rect l="l" t="t" r="r" b="b"/>
              <a:pathLst>
                <a:path w="3175" h="6350">
                  <a:moveTo>
                    <a:pt x="2679" y="5740"/>
                  </a:moveTo>
                  <a:lnTo>
                    <a:pt x="0" y="0"/>
                  </a:lnTo>
                </a:path>
              </a:pathLst>
            </a:custGeom>
            <a:ln w="6134">
              <a:solidFill>
                <a:srgbClr val="050100"/>
              </a:solidFill>
            </a:ln>
          </p:spPr>
          <p:txBody>
            <a:bodyPr wrap="square" lIns="0" tIns="0" rIns="0" bIns="0" rtlCol="0"/>
            <a:lstStyle/>
            <a:p/>
          </p:txBody>
        </p:sp>
        <p:sp>
          <p:nvSpPr>
            <p:cNvPr id="2362" name="object 2362" descr=""/>
            <p:cNvSpPr/>
            <p:nvPr/>
          </p:nvSpPr>
          <p:spPr>
            <a:xfrm>
              <a:off x="3472087" y="7606849"/>
              <a:ext cx="1905" cy="10795"/>
            </a:xfrm>
            <a:custGeom>
              <a:avLst/>
              <a:gdLst/>
              <a:ahLst/>
              <a:cxnLst/>
              <a:rect l="l" t="t" r="r" b="b"/>
              <a:pathLst>
                <a:path w="1904" h="10795">
                  <a:moveTo>
                    <a:pt x="1346" y="10223"/>
                  </a:moveTo>
                  <a:lnTo>
                    <a:pt x="0" y="0"/>
                  </a:lnTo>
                </a:path>
              </a:pathLst>
            </a:custGeom>
            <a:ln w="6134">
              <a:solidFill>
                <a:srgbClr val="050100"/>
              </a:solidFill>
            </a:ln>
          </p:spPr>
          <p:txBody>
            <a:bodyPr wrap="square" lIns="0" tIns="0" rIns="0" bIns="0" rtlCol="0"/>
            <a:lstStyle/>
            <a:p/>
          </p:txBody>
        </p:sp>
        <p:sp>
          <p:nvSpPr>
            <p:cNvPr id="2363" name="object 2363" descr=""/>
            <p:cNvSpPr/>
            <p:nvPr/>
          </p:nvSpPr>
          <p:spPr>
            <a:xfrm>
              <a:off x="3473433" y="7617071"/>
              <a:ext cx="0" cy="10160"/>
            </a:xfrm>
            <a:custGeom>
              <a:avLst/>
              <a:gdLst/>
              <a:ahLst/>
              <a:cxnLst/>
              <a:rect l="l" t="t" r="r" b="b"/>
              <a:pathLst>
                <a:path w="0" h="10159">
                  <a:moveTo>
                    <a:pt x="0" y="9575"/>
                  </a:moveTo>
                  <a:lnTo>
                    <a:pt x="0" y="0"/>
                  </a:lnTo>
                </a:path>
              </a:pathLst>
            </a:custGeom>
            <a:ln w="6134">
              <a:solidFill>
                <a:srgbClr val="050100"/>
              </a:solidFill>
            </a:ln>
          </p:spPr>
          <p:txBody>
            <a:bodyPr wrap="square" lIns="0" tIns="0" rIns="0" bIns="0" rtlCol="0"/>
            <a:lstStyle/>
            <a:p/>
          </p:txBody>
        </p:sp>
        <p:sp>
          <p:nvSpPr>
            <p:cNvPr id="2364" name="object 2364" descr=""/>
            <p:cNvSpPr/>
            <p:nvPr/>
          </p:nvSpPr>
          <p:spPr>
            <a:xfrm>
              <a:off x="3472087" y="7626643"/>
              <a:ext cx="1905" cy="10795"/>
            </a:xfrm>
            <a:custGeom>
              <a:avLst/>
              <a:gdLst/>
              <a:ahLst/>
              <a:cxnLst/>
              <a:rect l="l" t="t" r="r" b="b"/>
              <a:pathLst>
                <a:path w="1904" h="10795">
                  <a:moveTo>
                    <a:pt x="0" y="10223"/>
                  </a:moveTo>
                  <a:lnTo>
                    <a:pt x="1346" y="0"/>
                  </a:lnTo>
                </a:path>
              </a:pathLst>
            </a:custGeom>
            <a:ln w="6134">
              <a:solidFill>
                <a:srgbClr val="050100"/>
              </a:solidFill>
            </a:ln>
          </p:spPr>
          <p:txBody>
            <a:bodyPr wrap="square" lIns="0" tIns="0" rIns="0" bIns="0" rtlCol="0"/>
            <a:lstStyle/>
            <a:p/>
          </p:txBody>
        </p:sp>
        <p:sp>
          <p:nvSpPr>
            <p:cNvPr id="2365" name="object 2365" descr=""/>
            <p:cNvSpPr/>
            <p:nvPr/>
          </p:nvSpPr>
          <p:spPr>
            <a:xfrm>
              <a:off x="3469408" y="7636869"/>
              <a:ext cx="3175" cy="6350"/>
            </a:xfrm>
            <a:custGeom>
              <a:avLst/>
              <a:gdLst/>
              <a:ahLst/>
              <a:cxnLst/>
              <a:rect l="l" t="t" r="r" b="b"/>
              <a:pathLst>
                <a:path w="3175" h="6350">
                  <a:moveTo>
                    <a:pt x="0" y="5740"/>
                  </a:moveTo>
                  <a:lnTo>
                    <a:pt x="2679" y="0"/>
                  </a:lnTo>
                </a:path>
              </a:pathLst>
            </a:custGeom>
            <a:ln w="6134">
              <a:solidFill>
                <a:srgbClr val="050100"/>
              </a:solidFill>
            </a:ln>
          </p:spPr>
          <p:txBody>
            <a:bodyPr wrap="square" lIns="0" tIns="0" rIns="0" bIns="0" rtlCol="0"/>
            <a:lstStyle/>
            <a:p/>
          </p:txBody>
        </p:sp>
        <p:sp>
          <p:nvSpPr>
            <p:cNvPr id="2366" name="object 2366" descr=""/>
            <p:cNvSpPr/>
            <p:nvPr/>
          </p:nvSpPr>
          <p:spPr>
            <a:xfrm>
              <a:off x="3466729" y="7642606"/>
              <a:ext cx="3175" cy="4445"/>
            </a:xfrm>
            <a:custGeom>
              <a:avLst/>
              <a:gdLst/>
              <a:ahLst/>
              <a:cxnLst/>
              <a:rect l="l" t="t" r="r" b="b"/>
              <a:pathLst>
                <a:path w="3175" h="4445">
                  <a:moveTo>
                    <a:pt x="0" y="3835"/>
                  </a:moveTo>
                  <a:lnTo>
                    <a:pt x="2679" y="0"/>
                  </a:lnTo>
                </a:path>
              </a:pathLst>
            </a:custGeom>
            <a:ln w="6134">
              <a:solidFill>
                <a:srgbClr val="050100"/>
              </a:solidFill>
            </a:ln>
          </p:spPr>
          <p:txBody>
            <a:bodyPr wrap="square" lIns="0" tIns="0" rIns="0" bIns="0" rtlCol="0"/>
            <a:lstStyle/>
            <a:p/>
          </p:txBody>
        </p:sp>
        <p:sp>
          <p:nvSpPr>
            <p:cNvPr id="2367" name="object 2367" descr=""/>
            <p:cNvSpPr/>
            <p:nvPr/>
          </p:nvSpPr>
          <p:spPr>
            <a:xfrm>
              <a:off x="3464044" y="7646446"/>
              <a:ext cx="3175" cy="1905"/>
            </a:xfrm>
            <a:custGeom>
              <a:avLst/>
              <a:gdLst/>
              <a:ahLst/>
              <a:cxnLst/>
              <a:rect l="l" t="t" r="r" b="b"/>
              <a:pathLst>
                <a:path w="3175" h="1904">
                  <a:moveTo>
                    <a:pt x="0" y="1905"/>
                  </a:moveTo>
                  <a:lnTo>
                    <a:pt x="2679" y="0"/>
                  </a:lnTo>
                </a:path>
              </a:pathLst>
            </a:custGeom>
            <a:ln w="6134">
              <a:solidFill>
                <a:srgbClr val="050100"/>
              </a:solidFill>
            </a:ln>
          </p:spPr>
          <p:txBody>
            <a:bodyPr wrap="square" lIns="0" tIns="0" rIns="0" bIns="0" rtlCol="0"/>
            <a:lstStyle/>
            <a:p/>
          </p:txBody>
        </p:sp>
        <p:sp>
          <p:nvSpPr>
            <p:cNvPr id="2368" name="object 2368" descr=""/>
            <p:cNvSpPr/>
            <p:nvPr/>
          </p:nvSpPr>
          <p:spPr>
            <a:xfrm>
              <a:off x="3459572" y="7648356"/>
              <a:ext cx="5080" cy="2540"/>
            </a:xfrm>
            <a:custGeom>
              <a:avLst/>
              <a:gdLst/>
              <a:ahLst/>
              <a:cxnLst/>
              <a:rect l="l" t="t" r="r" b="b"/>
              <a:pathLst>
                <a:path w="5079" h="2540">
                  <a:moveTo>
                    <a:pt x="0" y="1917"/>
                  </a:moveTo>
                  <a:lnTo>
                    <a:pt x="4470" y="0"/>
                  </a:lnTo>
                </a:path>
              </a:pathLst>
            </a:custGeom>
            <a:ln w="6134">
              <a:solidFill>
                <a:srgbClr val="050100"/>
              </a:solidFill>
            </a:ln>
          </p:spPr>
          <p:txBody>
            <a:bodyPr wrap="square" lIns="0" tIns="0" rIns="0" bIns="0" rtlCol="0"/>
            <a:lstStyle/>
            <a:p/>
          </p:txBody>
        </p:sp>
        <p:sp>
          <p:nvSpPr>
            <p:cNvPr id="2369" name="object 2369" descr=""/>
            <p:cNvSpPr/>
            <p:nvPr/>
          </p:nvSpPr>
          <p:spPr>
            <a:xfrm>
              <a:off x="3455554" y="7650274"/>
              <a:ext cx="4445" cy="0"/>
            </a:xfrm>
            <a:custGeom>
              <a:avLst/>
              <a:gdLst/>
              <a:ahLst/>
              <a:cxnLst/>
              <a:rect l="l" t="t" r="r" b="b"/>
              <a:pathLst>
                <a:path w="4445" h="0">
                  <a:moveTo>
                    <a:pt x="0" y="0"/>
                  </a:moveTo>
                  <a:lnTo>
                    <a:pt x="4013" y="0"/>
                  </a:lnTo>
                </a:path>
              </a:pathLst>
            </a:custGeom>
            <a:ln w="6134">
              <a:solidFill>
                <a:srgbClr val="050100"/>
              </a:solidFill>
            </a:ln>
          </p:spPr>
          <p:txBody>
            <a:bodyPr wrap="square" lIns="0" tIns="0" rIns="0" bIns="0" rtlCol="0"/>
            <a:lstStyle/>
            <a:p/>
          </p:txBody>
        </p:sp>
        <p:sp>
          <p:nvSpPr>
            <p:cNvPr id="2370" name="object 2370" descr=""/>
            <p:cNvSpPr/>
            <p:nvPr/>
          </p:nvSpPr>
          <p:spPr>
            <a:xfrm>
              <a:off x="3451529" y="7648351"/>
              <a:ext cx="4445" cy="2540"/>
            </a:xfrm>
            <a:custGeom>
              <a:avLst/>
              <a:gdLst/>
              <a:ahLst/>
              <a:cxnLst/>
              <a:rect l="l" t="t" r="r" b="b"/>
              <a:pathLst>
                <a:path w="4445" h="2540">
                  <a:moveTo>
                    <a:pt x="0" y="0"/>
                  </a:moveTo>
                  <a:lnTo>
                    <a:pt x="4025" y="1917"/>
                  </a:lnTo>
                </a:path>
              </a:pathLst>
            </a:custGeom>
            <a:ln w="6134">
              <a:solidFill>
                <a:srgbClr val="050100"/>
              </a:solidFill>
            </a:ln>
          </p:spPr>
          <p:txBody>
            <a:bodyPr wrap="square" lIns="0" tIns="0" rIns="0" bIns="0" rtlCol="0"/>
            <a:lstStyle/>
            <a:p/>
          </p:txBody>
        </p:sp>
        <p:sp>
          <p:nvSpPr>
            <p:cNvPr id="2371" name="object 2371" descr=""/>
            <p:cNvSpPr/>
            <p:nvPr/>
          </p:nvSpPr>
          <p:spPr>
            <a:xfrm>
              <a:off x="3448405" y="7646441"/>
              <a:ext cx="3175" cy="1905"/>
            </a:xfrm>
            <a:custGeom>
              <a:avLst/>
              <a:gdLst/>
              <a:ahLst/>
              <a:cxnLst/>
              <a:rect l="l" t="t" r="r" b="b"/>
              <a:pathLst>
                <a:path w="3175" h="1904">
                  <a:moveTo>
                    <a:pt x="0" y="0"/>
                  </a:moveTo>
                  <a:lnTo>
                    <a:pt x="3124" y="1905"/>
                  </a:lnTo>
                </a:path>
              </a:pathLst>
            </a:custGeom>
            <a:ln w="6134">
              <a:solidFill>
                <a:srgbClr val="050100"/>
              </a:solidFill>
            </a:ln>
          </p:spPr>
          <p:txBody>
            <a:bodyPr wrap="square" lIns="0" tIns="0" rIns="0" bIns="0" rtlCol="0"/>
            <a:lstStyle/>
            <a:p/>
          </p:txBody>
        </p:sp>
        <p:sp>
          <p:nvSpPr>
            <p:cNvPr id="2372" name="object 2372" descr=""/>
            <p:cNvSpPr/>
            <p:nvPr/>
          </p:nvSpPr>
          <p:spPr>
            <a:xfrm>
              <a:off x="3445719" y="7642609"/>
              <a:ext cx="3175" cy="4445"/>
            </a:xfrm>
            <a:custGeom>
              <a:avLst/>
              <a:gdLst/>
              <a:ahLst/>
              <a:cxnLst/>
              <a:rect l="l" t="t" r="r" b="b"/>
              <a:pathLst>
                <a:path w="3175" h="4445">
                  <a:moveTo>
                    <a:pt x="0" y="0"/>
                  </a:moveTo>
                  <a:lnTo>
                    <a:pt x="2679" y="3835"/>
                  </a:lnTo>
                </a:path>
              </a:pathLst>
            </a:custGeom>
            <a:ln w="6134">
              <a:solidFill>
                <a:srgbClr val="050100"/>
              </a:solidFill>
            </a:ln>
          </p:spPr>
          <p:txBody>
            <a:bodyPr wrap="square" lIns="0" tIns="0" rIns="0" bIns="0" rtlCol="0"/>
            <a:lstStyle/>
            <a:p/>
          </p:txBody>
        </p:sp>
        <p:sp>
          <p:nvSpPr>
            <p:cNvPr id="2373" name="object 2373" descr=""/>
            <p:cNvSpPr/>
            <p:nvPr/>
          </p:nvSpPr>
          <p:spPr>
            <a:xfrm>
              <a:off x="3443041" y="7636866"/>
              <a:ext cx="3175" cy="6350"/>
            </a:xfrm>
            <a:custGeom>
              <a:avLst/>
              <a:gdLst/>
              <a:ahLst/>
              <a:cxnLst/>
              <a:rect l="l" t="t" r="r" b="b"/>
              <a:pathLst>
                <a:path w="3175" h="6350">
                  <a:moveTo>
                    <a:pt x="0" y="0"/>
                  </a:moveTo>
                  <a:lnTo>
                    <a:pt x="2679" y="5740"/>
                  </a:lnTo>
                </a:path>
              </a:pathLst>
            </a:custGeom>
            <a:ln w="6134">
              <a:solidFill>
                <a:srgbClr val="050100"/>
              </a:solidFill>
            </a:ln>
          </p:spPr>
          <p:txBody>
            <a:bodyPr wrap="square" lIns="0" tIns="0" rIns="0" bIns="0" rtlCol="0"/>
            <a:lstStyle/>
            <a:p/>
          </p:txBody>
        </p:sp>
        <p:sp>
          <p:nvSpPr>
            <p:cNvPr id="2374" name="object 2374" descr=""/>
            <p:cNvSpPr/>
            <p:nvPr/>
          </p:nvSpPr>
          <p:spPr>
            <a:xfrm>
              <a:off x="3441694" y="7626647"/>
              <a:ext cx="1905" cy="10795"/>
            </a:xfrm>
            <a:custGeom>
              <a:avLst/>
              <a:gdLst/>
              <a:ahLst/>
              <a:cxnLst/>
              <a:rect l="l" t="t" r="r" b="b"/>
              <a:pathLst>
                <a:path w="1904" h="10795">
                  <a:moveTo>
                    <a:pt x="0" y="0"/>
                  </a:moveTo>
                  <a:lnTo>
                    <a:pt x="1346" y="10223"/>
                  </a:lnTo>
                </a:path>
              </a:pathLst>
            </a:custGeom>
            <a:ln w="6134">
              <a:solidFill>
                <a:srgbClr val="050100"/>
              </a:solidFill>
            </a:ln>
          </p:spPr>
          <p:txBody>
            <a:bodyPr wrap="square" lIns="0" tIns="0" rIns="0" bIns="0" rtlCol="0"/>
            <a:lstStyle/>
            <a:p/>
          </p:txBody>
        </p:sp>
        <p:sp>
          <p:nvSpPr>
            <p:cNvPr id="2375" name="object 2375" descr=""/>
            <p:cNvSpPr/>
            <p:nvPr/>
          </p:nvSpPr>
          <p:spPr>
            <a:xfrm>
              <a:off x="3441694" y="7617072"/>
              <a:ext cx="0" cy="10160"/>
            </a:xfrm>
            <a:custGeom>
              <a:avLst/>
              <a:gdLst/>
              <a:ahLst/>
              <a:cxnLst/>
              <a:rect l="l" t="t" r="r" b="b"/>
              <a:pathLst>
                <a:path w="0" h="10159">
                  <a:moveTo>
                    <a:pt x="0" y="0"/>
                  </a:moveTo>
                  <a:lnTo>
                    <a:pt x="0" y="9575"/>
                  </a:lnTo>
                </a:path>
              </a:pathLst>
            </a:custGeom>
            <a:ln w="6134">
              <a:solidFill>
                <a:srgbClr val="050100"/>
              </a:solidFill>
            </a:ln>
          </p:spPr>
          <p:txBody>
            <a:bodyPr wrap="square" lIns="0" tIns="0" rIns="0" bIns="0" rtlCol="0"/>
            <a:lstStyle/>
            <a:p/>
          </p:txBody>
        </p:sp>
        <p:sp>
          <p:nvSpPr>
            <p:cNvPr id="2376" name="object 2376" descr=""/>
            <p:cNvSpPr/>
            <p:nvPr/>
          </p:nvSpPr>
          <p:spPr>
            <a:xfrm>
              <a:off x="3441694" y="7606853"/>
              <a:ext cx="1905" cy="10795"/>
            </a:xfrm>
            <a:custGeom>
              <a:avLst/>
              <a:gdLst/>
              <a:ahLst/>
              <a:cxnLst/>
              <a:rect l="l" t="t" r="r" b="b"/>
              <a:pathLst>
                <a:path w="1904" h="10795">
                  <a:moveTo>
                    <a:pt x="1346" y="0"/>
                  </a:moveTo>
                  <a:lnTo>
                    <a:pt x="0" y="10223"/>
                  </a:lnTo>
                </a:path>
              </a:pathLst>
            </a:custGeom>
            <a:ln w="6134">
              <a:solidFill>
                <a:srgbClr val="050100"/>
              </a:solidFill>
            </a:ln>
          </p:spPr>
          <p:txBody>
            <a:bodyPr wrap="square" lIns="0" tIns="0" rIns="0" bIns="0" rtlCol="0"/>
            <a:lstStyle/>
            <a:p/>
          </p:txBody>
        </p:sp>
        <p:sp>
          <p:nvSpPr>
            <p:cNvPr id="2377" name="object 2377" descr=""/>
            <p:cNvSpPr/>
            <p:nvPr/>
          </p:nvSpPr>
          <p:spPr>
            <a:xfrm>
              <a:off x="3443039" y="7601111"/>
              <a:ext cx="3175" cy="6350"/>
            </a:xfrm>
            <a:custGeom>
              <a:avLst/>
              <a:gdLst/>
              <a:ahLst/>
              <a:cxnLst/>
              <a:rect l="l" t="t" r="r" b="b"/>
              <a:pathLst>
                <a:path w="3175" h="6350">
                  <a:moveTo>
                    <a:pt x="2679" y="0"/>
                  </a:moveTo>
                  <a:lnTo>
                    <a:pt x="0" y="5740"/>
                  </a:lnTo>
                </a:path>
              </a:pathLst>
            </a:custGeom>
            <a:ln w="6134">
              <a:solidFill>
                <a:srgbClr val="050100"/>
              </a:solidFill>
            </a:ln>
          </p:spPr>
          <p:txBody>
            <a:bodyPr wrap="square" lIns="0" tIns="0" rIns="0" bIns="0" rtlCol="0"/>
            <a:lstStyle/>
            <a:p/>
          </p:txBody>
        </p:sp>
        <p:sp>
          <p:nvSpPr>
            <p:cNvPr id="2378" name="object 2378" descr=""/>
            <p:cNvSpPr/>
            <p:nvPr/>
          </p:nvSpPr>
          <p:spPr>
            <a:xfrm>
              <a:off x="3445725" y="7597278"/>
              <a:ext cx="3175" cy="4445"/>
            </a:xfrm>
            <a:custGeom>
              <a:avLst/>
              <a:gdLst/>
              <a:ahLst/>
              <a:cxnLst/>
              <a:rect l="l" t="t" r="r" b="b"/>
              <a:pathLst>
                <a:path w="3175" h="4445">
                  <a:moveTo>
                    <a:pt x="2679" y="0"/>
                  </a:moveTo>
                  <a:lnTo>
                    <a:pt x="0" y="3835"/>
                  </a:lnTo>
                </a:path>
              </a:pathLst>
            </a:custGeom>
            <a:ln w="6134">
              <a:solidFill>
                <a:srgbClr val="050100"/>
              </a:solidFill>
            </a:ln>
          </p:spPr>
          <p:txBody>
            <a:bodyPr wrap="square" lIns="0" tIns="0" rIns="0" bIns="0" rtlCol="0"/>
            <a:lstStyle/>
            <a:p/>
          </p:txBody>
        </p:sp>
        <p:sp>
          <p:nvSpPr>
            <p:cNvPr id="2379" name="object 2379" descr=""/>
            <p:cNvSpPr/>
            <p:nvPr/>
          </p:nvSpPr>
          <p:spPr>
            <a:xfrm>
              <a:off x="3448405" y="7595357"/>
              <a:ext cx="3175" cy="2540"/>
            </a:xfrm>
            <a:custGeom>
              <a:avLst/>
              <a:gdLst/>
              <a:ahLst/>
              <a:cxnLst/>
              <a:rect l="l" t="t" r="r" b="b"/>
              <a:pathLst>
                <a:path w="3175" h="2540">
                  <a:moveTo>
                    <a:pt x="3124" y="0"/>
                  </a:moveTo>
                  <a:lnTo>
                    <a:pt x="0" y="1917"/>
                  </a:lnTo>
                </a:path>
              </a:pathLst>
            </a:custGeom>
            <a:ln w="6134">
              <a:solidFill>
                <a:srgbClr val="050100"/>
              </a:solidFill>
            </a:ln>
          </p:spPr>
          <p:txBody>
            <a:bodyPr wrap="square" lIns="0" tIns="0" rIns="0" bIns="0" rtlCol="0"/>
            <a:lstStyle/>
            <a:p/>
          </p:txBody>
        </p:sp>
        <p:sp>
          <p:nvSpPr>
            <p:cNvPr id="2380" name="object 2380" descr=""/>
            <p:cNvSpPr/>
            <p:nvPr/>
          </p:nvSpPr>
          <p:spPr>
            <a:xfrm>
              <a:off x="3451528" y="7592801"/>
              <a:ext cx="4445" cy="3175"/>
            </a:xfrm>
            <a:custGeom>
              <a:avLst/>
              <a:gdLst/>
              <a:ahLst/>
              <a:cxnLst/>
              <a:rect l="l" t="t" r="r" b="b"/>
              <a:pathLst>
                <a:path w="4445" h="3175">
                  <a:moveTo>
                    <a:pt x="4025" y="0"/>
                  </a:moveTo>
                  <a:lnTo>
                    <a:pt x="0" y="2552"/>
                  </a:lnTo>
                </a:path>
              </a:pathLst>
            </a:custGeom>
            <a:ln w="6134">
              <a:solidFill>
                <a:srgbClr val="050100"/>
              </a:solidFill>
            </a:ln>
          </p:spPr>
          <p:txBody>
            <a:bodyPr wrap="square" lIns="0" tIns="0" rIns="0" bIns="0" rtlCol="0"/>
            <a:lstStyle/>
            <a:p/>
          </p:txBody>
        </p:sp>
        <p:sp>
          <p:nvSpPr>
            <p:cNvPr id="2381" name="object 2381" descr=""/>
            <p:cNvSpPr/>
            <p:nvPr/>
          </p:nvSpPr>
          <p:spPr>
            <a:xfrm>
              <a:off x="3455559" y="7592801"/>
              <a:ext cx="4445" cy="0"/>
            </a:xfrm>
            <a:custGeom>
              <a:avLst/>
              <a:gdLst/>
              <a:ahLst/>
              <a:cxnLst/>
              <a:rect l="l" t="t" r="r" b="b"/>
              <a:pathLst>
                <a:path w="4445" h="0">
                  <a:moveTo>
                    <a:pt x="4013" y="0"/>
                  </a:moveTo>
                  <a:lnTo>
                    <a:pt x="0" y="0"/>
                  </a:lnTo>
                </a:path>
              </a:pathLst>
            </a:custGeom>
            <a:ln w="6134">
              <a:solidFill>
                <a:srgbClr val="050100"/>
              </a:solidFill>
            </a:ln>
          </p:spPr>
          <p:txBody>
            <a:bodyPr wrap="square" lIns="0" tIns="0" rIns="0" bIns="0" rtlCol="0"/>
            <a:lstStyle/>
            <a:p/>
          </p:txBody>
        </p:sp>
        <p:sp>
          <p:nvSpPr>
            <p:cNvPr id="2382" name="object 2382" descr=""/>
            <p:cNvSpPr/>
            <p:nvPr/>
          </p:nvSpPr>
          <p:spPr>
            <a:xfrm>
              <a:off x="2285549" y="7336134"/>
              <a:ext cx="27940" cy="0"/>
            </a:xfrm>
            <a:custGeom>
              <a:avLst/>
              <a:gdLst/>
              <a:ahLst/>
              <a:cxnLst/>
              <a:rect l="l" t="t" r="r" b="b"/>
              <a:pathLst>
                <a:path w="27939" h="0">
                  <a:moveTo>
                    <a:pt x="0" y="0"/>
                  </a:moveTo>
                  <a:lnTo>
                    <a:pt x="27711" y="0"/>
                  </a:lnTo>
                </a:path>
              </a:pathLst>
            </a:custGeom>
            <a:ln w="6134">
              <a:solidFill>
                <a:srgbClr val="050100"/>
              </a:solidFill>
            </a:ln>
          </p:spPr>
          <p:txBody>
            <a:bodyPr wrap="square" lIns="0" tIns="0" rIns="0" bIns="0" rtlCol="0"/>
            <a:lstStyle/>
            <a:p/>
          </p:txBody>
        </p:sp>
        <p:sp>
          <p:nvSpPr>
            <p:cNvPr id="2383" name="object 2383" descr=""/>
            <p:cNvSpPr/>
            <p:nvPr/>
          </p:nvSpPr>
          <p:spPr>
            <a:xfrm>
              <a:off x="2285549" y="7363593"/>
              <a:ext cx="30480" cy="0"/>
            </a:xfrm>
            <a:custGeom>
              <a:avLst/>
              <a:gdLst/>
              <a:ahLst/>
              <a:cxnLst/>
              <a:rect l="l" t="t" r="r" b="b"/>
              <a:pathLst>
                <a:path w="30480" h="0">
                  <a:moveTo>
                    <a:pt x="0" y="0"/>
                  </a:moveTo>
                  <a:lnTo>
                    <a:pt x="30391" y="0"/>
                  </a:lnTo>
                </a:path>
              </a:pathLst>
            </a:custGeom>
            <a:ln w="6134">
              <a:solidFill>
                <a:srgbClr val="050100"/>
              </a:solidFill>
            </a:ln>
          </p:spPr>
          <p:txBody>
            <a:bodyPr wrap="square" lIns="0" tIns="0" rIns="0" bIns="0" rtlCol="0"/>
            <a:lstStyle/>
            <a:p/>
          </p:txBody>
        </p:sp>
        <p:sp>
          <p:nvSpPr>
            <p:cNvPr id="2384" name="object 2384" descr=""/>
            <p:cNvSpPr/>
            <p:nvPr/>
          </p:nvSpPr>
          <p:spPr>
            <a:xfrm>
              <a:off x="2285549" y="7308043"/>
              <a:ext cx="0" cy="55880"/>
            </a:xfrm>
            <a:custGeom>
              <a:avLst/>
              <a:gdLst/>
              <a:ahLst/>
              <a:cxnLst/>
              <a:rect l="l" t="t" r="r" b="b"/>
              <a:pathLst>
                <a:path w="0" h="55879">
                  <a:moveTo>
                    <a:pt x="0" y="0"/>
                  </a:moveTo>
                  <a:lnTo>
                    <a:pt x="0" y="55549"/>
                  </a:lnTo>
                </a:path>
              </a:pathLst>
            </a:custGeom>
            <a:ln w="6134">
              <a:solidFill>
                <a:srgbClr val="050100"/>
              </a:solidFill>
            </a:ln>
          </p:spPr>
          <p:txBody>
            <a:bodyPr wrap="square" lIns="0" tIns="0" rIns="0" bIns="0" rtlCol="0"/>
            <a:lstStyle/>
            <a:p/>
          </p:txBody>
        </p:sp>
        <p:sp>
          <p:nvSpPr>
            <p:cNvPr id="2385" name="object 2385" descr=""/>
            <p:cNvSpPr/>
            <p:nvPr/>
          </p:nvSpPr>
          <p:spPr>
            <a:xfrm>
              <a:off x="2285549" y="7308043"/>
              <a:ext cx="30480" cy="0"/>
            </a:xfrm>
            <a:custGeom>
              <a:avLst/>
              <a:gdLst/>
              <a:ahLst/>
              <a:cxnLst/>
              <a:rect l="l" t="t" r="r" b="b"/>
              <a:pathLst>
                <a:path w="30480" h="0">
                  <a:moveTo>
                    <a:pt x="30391" y="0"/>
                  </a:moveTo>
                  <a:lnTo>
                    <a:pt x="0" y="0"/>
                  </a:lnTo>
                </a:path>
              </a:pathLst>
            </a:custGeom>
            <a:ln w="6134">
              <a:solidFill>
                <a:srgbClr val="050100"/>
              </a:solidFill>
            </a:ln>
          </p:spPr>
          <p:txBody>
            <a:bodyPr wrap="square" lIns="0" tIns="0" rIns="0" bIns="0" rtlCol="0"/>
            <a:lstStyle/>
            <a:p/>
          </p:txBody>
        </p:sp>
        <p:sp>
          <p:nvSpPr>
            <p:cNvPr id="2386" name="object 2386" descr=""/>
            <p:cNvSpPr/>
            <p:nvPr/>
          </p:nvSpPr>
          <p:spPr>
            <a:xfrm>
              <a:off x="2276358" y="9634127"/>
              <a:ext cx="27940" cy="0"/>
            </a:xfrm>
            <a:custGeom>
              <a:avLst/>
              <a:gdLst/>
              <a:ahLst/>
              <a:cxnLst/>
              <a:rect l="l" t="t" r="r" b="b"/>
              <a:pathLst>
                <a:path w="27939" h="0">
                  <a:moveTo>
                    <a:pt x="0" y="0"/>
                  </a:moveTo>
                  <a:lnTo>
                    <a:pt x="27711" y="0"/>
                  </a:lnTo>
                </a:path>
              </a:pathLst>
            </a:custGeom>
            <a:ln w="6134">
              <a:solidFill>
                <a:srgbClr val="050100"/>
              </a:solidFill>
            </a:ln>
          </p:spPr>
          <p:txBody>
            <a:bodyPr wrap="square" lIns="0" tIns="0" rIns="0" bIns="0" rtlCol="0"/>
            <a:lstStyle/>
            <a:p/>
          </p:txBody>
        </p:sp>
        <p:sp>
          <p:nvSpPr>
            <p:cNvPr id="2387" name="object 2387" descr=""/>
            <p:cNvSpPr/>
            <p:nvPr/>
          </p:nvSpPr>
          <p:spPr>
            <a:xfrm>
              <a:off x="2276358" y="9661587"/>
              <a:ext cx="30480" cy="0"/>
            </a:xfrm>
            <a:custGeom>
              <a:avLst/>
              <a:gdLst/>
              <a:ahLst/>
              <a:cxnLst/>
              <a:rect l="l" t="t" r="r" b="b"/>
              <a:pathLst>
                <a:path w="30480" h="0">
                  <a:moveTo>
                    <a:pt x="0" y="0"/>
                  </a:moveTo>
                  <a:lnTo>
                    <a:pt x="30391" y="0"/>
                  </a:lnTo>
                </a:path>
              </a:pathLst>
            </a:custGeom>
            <a:ln w="6134">
              <a:solidFill>
                <a:srgbClr val="050100"/>
              </a:solidFill>
            </a:ln>
          </p:spPr>
          <p:txBody>
            <a:bodyPr wrap="square" lIns="0" tIns="0" rIns="0" bIns="0" rtlCol="0"/>
            <a:lstStyle/>
            <a:p/>
          </p:txBody>
        </p:sp>
        <p:sp>
          <p:nvSpPr>
            <p:cNvPr id="2388" name="object 2388" descr=""/>
            <p:cNvSpPr/>
            <p:nvPr/>
          </p:nvSpPr>
          <p:spPr>
            <a:xfrm>
              <a:off x="2276358" y="9606036"/>
              <a:ext cx="0" cy="55880"/>
            </a:xfrm>
            <a:custGeom>
              <a:avLst/>
              <a:gdLst/>
              <a:ahLst/>
              <a:cxnLst/>
              <a:rect l="l" t="t" r="r" b="b"/>
              <a:pathLst>
                <a:path w="0" h="55879">
                  <a:moveTo>
                    <a:pt x="0" y="0"/>
                  </a:moveTo>
                  <a:lnTo>
                    <a:pt x="0" y="55549"/>
                  </a:lnTo>
                </a:path>
              </a:pathLst>
            </a:custGeom>
            <a:ln w="6134">
              <a:solidFill>
                <a:srgbClr val="050100"/>
              </a:solidFill>
            </a:ln>
          </p:spPr>
          <p:txBody>
            <a:bodyPr wrap="square" lIns="0" tIns="0" rIns="0" bIns="0" rtlCol="0"/>
            <a:lstStyle/>
            <a:p/>
          </p:txBody>
        </p:sp>
        <p:sp>
          <p:nvSpPr>
            <p:cNvPr id="2389" name="object 2389" descr=""/>
            <p:cNvSpPr/>
            <p:nvPr/>
          </p:nvSpPr>
          <p:spPr>
            <a:xfrm>
              <a:off x="2276359" y="9606036"/>
              <a:ext cx="30480" cy="0"/>
            </a:xfrm>
            <a:custGeom>
              <a:avLst/>
              <a:gdLst/>
              <a:ahLst/>
              <a:cxnLst/>
              <a:rect l="l" t="t" r="r" b="b"/>
              <a:pathLst>
                <a:path w="30480" h="0">
                  <a:moveTo>
                    <a:pt x="30391" y="0"/>
                  </a:moveTo>
                  <a:lnTo>
                    <a:pt x="0" y="0"/>
                  </a:lnTo>
                </a:path>
              </a:pathLst>
            </a:custGeom>
            <a:ln w="6134">
              <a:solidFill>
                <a:srgbClr val="050100"/>
              </a:solidFill>
            </a:ln>
          </p:spPr>
          <p:txBody>
            <a:bodyPr wrap="square" lIns="0" tIns="0" rIns="0" bIns="0" rtlCol="0"/>
            <a:lstStyle/>
            <a:p/>
          </p:txBody>
        </p:sp>
        <p:sp>
          <p:nvSpPr>
            <p:cNvPr id="2390" name="object 2390" descr=""/>
            <p:cNvSpPr/>
            <p:nvPr/>
          </p:nvSpPr>
          <p:spPr>
            <a:xfrm>
              <a:off x="2383341" y="7399126"/>
              <a:ext cx="70485" cy="0"/>
            </a:xfrm>
            <a:custGeom>
              <a:avLst/>
              <a:gdLst/>
              <a:ahLst/>
              <a:cxnLst/>
              <a:rect l="l" t="t" r="r" b="b"/>
              <a:pathLst>
                <a:path w="70485" h="0">
                  <a:moveTo>
                    <a:pt x="0" y="0"/>
                  </a:moveTo>
                  <a:lnTo>
                    <a:pt x="70053" y="0"/>
                  </a:lnTo>
                </a:path>
              </a:pathLst>
            </a:custGeom>
            <a:ln w="6134">
              <a:solidFill>
                <a:srgbClr val="050100"/>
              </a:solidFill>
            </a:ln>
          </p:spPr>
          <p:txBody>
            <a:bodyPr wrap="square" lIns="0" tIns="0" rIns="0" bIns="0" rtlCol="0"/>
            <a:lstStyle/>
            <a:p/>
          </p:txBody>
        </p:sp>
        <p:sp>
          <p:nvSpPr>
            <p:cNvPr id="2391" name="object 2391" descr=""/>
            <p:cNvSpPr/>
            <p:nvPr/>
          </p:nvSpPr>
          <p:spPr>
            <a:xfrm>
              <a:off x="2383341" y="7400019"/>
              <a:ext cx="63500" cy="0"/>
            </a:xfrm>
            <a:custGeom>
              <a:avLst/>
              <a:gdLst/>
              <a:ahLst/>
              <a:cxnLst/>
              <a:rect l="l" t="t" r="r" b="b"/>
              <a:pathLst>
                <a:path w="63500" h="0">
                  <a:moveTo>
                    <a:pt x="0" y="0"/>
                  </a:moveTo>
                  <a:lnTo>
                    <a:pt x="63296" y="0"/>
                  </a:lnTo>
                </a:path>
              </a:pathLst>
            </a:custGeom>
            <a:ln w="6134">
              <a:solidFill>
                <a:srgbClr val="050100"/>
              </a:solidFill>
            </a:ln>
          </p:spPr>
          <p:txBody>
            <a:bodyPr wrap="square" lIns="0" tIns="0" rIns="0" bIns="0" rtlCol="0"/>
            <a:lstStyle/>
            <a:p/>
          </p:txBody>
        </p:sp>
        <p:sp>
          <p:nvSpPr>
            <p:cNvPr id="2392" name="object 2392" descr=""/>
            <p:cNvSpPr/>
            <p:nvPr/>
          </p:nvSpPr>
          <p:spPr>
            <a:xfrm>
              <a:off x="2383341" y="7400912"/>
              <a:ext cx="57150" cy="0"/>
            </a:xfrm>
            <a:custGeom>
              <a:avLst/>
              <a:gdLst/>
              <a:ahLst/>
              <a:cxnLst/>
              <a:rect l="l" t="t" r="r" b="b"/>
              <a:pathLst>
                <a:path w="57150" h="0">
                  <a:moveTo>
                    <a:pt x="0" y="0"/>
                  </a:moveTo>
                  <a:lnTo>
                    <a:pt x="56540" y="0"/>
                  </a:lnTo>
                </a:path>
              </a:pathLst>
            </a:custGeom>
            <a:ln w="6134">
              <a:solidFill>
                <a:srgbClr val="050100"/>
              </a:solidFill>
            </a:ln>
          </p:spPr>
          <p:txBody>
            <a:bodyPr wrap="square" lIns="0" tIns="0" rIns="0" bIns="0" rtlCol="0"/>
            <a:lstStyle/>
            <a:p/>
          </p:txBody>
        </p:sp>
        <p:sp>
          <p:nvSpPr>
            <p:cNvPr id="2393" name="object 2393" descr=""/>
            <p:cNvSpPr/>
            <p:nvPr/>
          </p:nvSpPr>
          <p:spPr>
            <a:xfrm>
              <a:off x="2383341" y="7401805"/>
              <a:ext cx="50165" cy="0"/>
            </a:xfrm>
            <a:custGeom>
              <a:avLst/>
              <a:gdLst/>
              <a:ahLst/>
              <a:cxnLst/>
              <a:rect l="l" t="t" r="r" b="b"/>
              <a:pathLst>
                <a:path w="50164" h="0">
                  <a:moveTo>
                    <a:pt x="0" y="0"/>
                  </a:moveTo>
                  <a:lnTo>
                    <a:pt x="49771" y="0"/>
                  </a:lnTo>
                </a:path>
              </a:pathLst>
            </a:custGeom>
            <a:ln w="6134">
              <a:solidFill>
                <a:srgbClr val="050100"/>
              </a:solidFill>
            </a:ln>
          </p:spPr>
          <p:txBody>
            <a:bodyPr wrap="square" lIns="0" tIns="0" rIns="0" bIns="0" rtlCol="0"/>
            <a:lstStyle/>
            <a:p/>
          </p:txBody>
        </p:sp>
        <p:sp>
          <p:nvSpPr>
            <p:cNvPr id="2394" name="object 2394" descr=""/>
            <p:cNvSpPr/>
            <p:nvPr/>
          </p:nvSpPr>
          <p:spPr>
            <a:xfrm>
              <a:off x="2383341" y="7402686"/>
              <a:ext cx="43180" cy="0"/>
            </a:xfrm>
            <a:custGeom>
              <a:avLst/>
              <a:gdLst/>
              <a:ahLst/>
              <a:cxnLst/>
              <a:rect l="l" t="t" r="r" b="b"/>
              <a:pathLst>
                <a:path w="43180" h="0">
                  <a:moveTo>
                    <a:pt x="0" y="0"/>
                  </a:moveTo>
                  <a:lnTo>
                    <a:pt x="43014" y="0"/>
                  </a:lnTo>
                </a:path>
              </a:pathLst>
            </a:custGeom>
            <a:ln w="6134">
              <a:solidFill>
                <a:srgbClr val="050100"/>
              </a:solidFill>
            </a:ln>
          </p:spPr>
          <p:txBody>
            <a:bodyPr wrap="square" lIns="0" tIns="0" rIns="0" bIns="0" rtlCol="0"/>
            <a:lstStyle/>
            <a:p/>
          </p:txBody>
        </p:sp>
        <p:sp>
          <p:nvSpPr>
            <p:cNvPr id="2395" name="object 2395" descr=""/>
            <p:cNvSpPr/>
            <p:nvPr/>
          </p:nvSpPr>
          <p:spPr>
            <a:xfrm>
              <a:off x="2383341" y="7403579"/>
              <a:ext cx="36830" cy="0"/>
            </a:xfrm>
            <a:custGeom>
              <a:avLst/>
              <a:gdLst/>
              <a:ahLst/>
              <a:cxnLst/>
              <a:rect l="l" t="t" r="r" b="b"/>
              <a:pathLst>
                <a:path w="36830" h="0">
                  <a:moveTo>
                    <a:pt x="0" y="0"/>
                  </a:moveTo>
                  <a:lnTo>
                    <a:pt x="36258" y="0"/>
                  </a:lnTo>
                </a:path>
              </a:pathLst>
            </a:custGeom>
            <a:ln w="6134">
              <a:solidFill>
                <a:srgbClr val="050100"/>
              </a:solidFill>
            </a:ln>
          </p:spPr>
          <p:txBody>
            <a:bodyPr wrap="square" lIns="0" tIns="0" rIns="0" bIns="0" rtlCol="0"/>
            <a:lstStyle/>
            <a:p/>
          </p:txBody>
        </p:sp>
        <p:sp>
          <p:nvSpPr>
            <p:cNvPr id="2396" name="object 2396" descr=""/>
            <p:cNvSpPr/>
            <p:nvPr/>
          </p:nvSpPr>
          <p:spPr>
            <a:xfrm>
              <a:off x="2383341" y="7404472"/>
              <a:ext cx="29845" cy="0"/>
            </a:xfrm>
            <a:custGeom>
              <a:avLst/>
              <a:gdLst/>
              <a:ahLst/>
              <a:cxnLst/>
              <a:rect l="l" t="t" r="r" b="b"/>
              <a:pathLst>
                <a:path w="29844" h="0">
                  <a:moveTo>
                    <a:pt x="0" y="0"/>
                  </a:moveTo>
                  <a:lnTo>
                    <a:pt x="29502" y="0"/>
                  </a:lnTo>
                </a:path>
              </a:pathLst>
            </a:custGeom>
            <a:ln w="6134">
              <a:solidFill>
                <a:srgbClr val="050100"/>
              </a:solidFill>
            </a:ln>
          </p:spPr>
          <p:txBody>
            <a:bodyPr wrap="square" lIns="0" tIns="0" rIns="0" bIns="0" rtlCol="0"/>
            <a:lstStyle/>
            <a:p/>
          </p:txBody>
        </p:sp>
        <p:sp>
          <p:nvSpPr>
            <p:cNvPr id="2397" name="object 2397" descr=""/>
            <p:cNvSpPr/>
            <p:nvPr/>
          </p:nvSpPr>
          <p:spPr>
            <a:xfrm>
              <a:off x="2383341" y="7405352"/>
              <a:ext cx="22860" cy="0"/>
            </a:xfrm>
            <a:custGeom>
              <a:avLst/>
              <a:gdLst/>
              <a:ahLst/>
              <a:cxnLst/>
              <a:rect l="l" t="t" r="r" b="b"/>
              <a:pathLst>
                <a:path w="22860" h="0">
                  <a:moveTo>
                    <a:pt x="0" y="0"/>
                  </a:moveTo>
                  <a:lnTo>
                    <a:pt x="22745" y="0"/>
                  </a:lnTo>
                </a:path>
              </a:pathLst>
            </a:custGeom>
            <a:ln w="6134">
              <a:solidFill>
                <a:srgbClr val="050100"/>
              </a:solidFill>
            </a:ln>
          </p:spPr>
          <p:txBody>
            <a:bodyPr wrap="square" lIns="0" tIns="0" rIns="0" bIns="0" rtlCol="0"/>
            <a:lstStyle/>
            <a:p/>
          </p:txBody>
        </p:sp>
        <p:sp>
          <p:nvSpPr>
            <p:cNvPr id="2398" name="object 2398" descr=""/>
            <p:cNvSpPr/>
            <p:nvPr/>
          </p:nvSpPr>
          <p:spPr>
            <a:xfrm>
              <a:off x="2383341" y="7406245"/>
              <a:ext cx="16510" cy="0"/>
            </a:xfrm>
            <a:custGeom>
              <a:avLst/>
              <a:gdLst/>
              <a:ahLst/>
              <a:cxnLst/>
              <a:rect l="l" t="t" r="r" b="b"/>
              <a:pathLst>
                <a:path w="16510" h="0">
                  <a:moveTo>
                    <a:pt x="0" y="0"/>
                  </a:moveTo>
                  <a:lnTo>
                    <a:pt x="15989" y="0"/>
                  </a:lnTo>
                </a:path>
              </a:pathLst>
            </a:custGeom>
            <a:ln w="6134">
              <a:solidFill>
                <a:srgbClr val="050100"/>
              </a:solidFill>
            </a:ln>
          </p:spPr>
          <p:txBody>
            <a:bodyPr wrap="square" lIns="0" tIns="0" rIns="0" bIns="0" rtlCol="0"/>
            <a:lstStyle/>
            <a:p/>
          </p:txBody>
        </p:sp>
        <p:sp>
          <p:nvSpPr>
            <p:cNvPr id="2399" name="object 2399" descr=""/>
            <p:cNvSpPr/>
            <p:nvPr/>
          </p:nvSpPr>
          <p:spPr>
            <a:xfrm>
              <a:off x="2383341" y="7407137"/>
              <a:ext cx="9525" cy="0"/>
            </a:xfrm>
            <a:custGeom>
              <a:avLst/>
              <a:gdLst/>
              <a:ahLst/>
              <a:cxnLst/>
              <a:rect l="l" t="t" r="r" b="b"/>
              <a:pathLst>
                <a:path w="9525" h="0">
                  <a:moveTo>
                    <a:pt x="0" y="0"/>
                  </a:moveTo>
                  <a:lnTo>
                    <a:pt x="9232" y="0"/>
                  </a:lnTo>
                </a:path>
              </a:pathLst>
            </a:custGeom>
            <a:ln w="6134">
              <a:solidFill>
                <a:srgbClr val="050100"/>
              </a:solidFill>
            </a:ln>
          </p:spPr>
          <p:txBody>
            <a:bodyPr wrap="square" lIns="0" tIns="0" rIns="0" bIns="0" rtlCol="0"/>
            <a:lstStyle/>
            <a:p/>
          </p:txBody>
        </p:sp>
        <p:sp>
          <p:nvSpPr>
            <p:cNvPr id="2400" name="object 2400" descr=""/>
            <p:cNvSpPr/>
            <p:nvPr/>
          </p:nvSpPr>
          <p:spPr>
            <a:xfrm>
              <a:off x="2383341" y="7408032"/>
              <a:ext cx="2540" cy="0"/>
            </a:xfrm>
            <a:custGeom>
              <a:avLst/>
              <a:gdLst/>
              <a:ahLst/>
              <a:cxnLst/>
              <a:rect l="l" t="t" r="r" b="b"/>
              <a:pathLst>
                <a:path w="2539" h="0">
                  <a:moveTo>
                    <a:pt x="0" y="0"/>
                  </a:moveTo>
                  <a:lnTo>
                    <a:pt x="2476" y="0"/>
                  </a:lnTo>
                </a:path>
                <a:path w="2539" h="0">
                  <a:moveTo>
                    <a:pt x="0" y="0"/>
                  </a:moveTo>
                  <a:lnTo>
                    <a:pt x="2476" y="0"/>
                  </a:lnTo>
                </a:path>
              </a:pathLst>
            </a:custGeom>
            <a:ln w="6134">
              <a:solidFill>
                <a:srgbClr val="050100"/>
              </a:solidFill>
            </a:ln>
          </p:spPr>
          <p:txBody>
            <a:bodyPr wrap="square" lIns="0" tIns="0" rIns="0" bIns="0" rtlCol="0"/>
            <a:lstStyle/>
            <a:p/>
          </p:txBody>
        </p:sp>
        <p:sp>
          <p:nvSpPr>
            <p:cNvPr id="2401" name="object 2401" descr=""/>
            <p:cNvSpPr/>
            <p:nvPr/>
          </p:nvSpPr>
          <p:spPr>
            <a:xfrm>
              <a:off x="2383341" y="7399126"/>
              <a:ext cx="70485" cy="0"/>
            </a:xfrm>
            <a:custGeom>
              <a:avLst/>
              <a:gdLst/>
              <a:ahLst/>
              <a:cxnLst/>
              <a:rect l="l" t="t" r="r" b="b"/>
              <a:pathLst>
                <a:path w="70485" h="0">
                  <a:moveTo>
                    <a:pt x="0" y="0"/>
                  </a:moveTo>
                  <a:lnTo>
                    <a:pt x="70053" y="0"/>
                  </a:lnTo>
                </a:path>
              </a:pathLst>
            </a:custGeom>
            <a:ln w="6134">
              <a:solidFill>
                <a:srgbClr val="050100"/>
              </a:solidFill>
            </a:ln>
          </p:spPr>
          <p:txBody>
            <a:bodyPr wrap="square" lIns="0" tIns="0" rIns="0" bIns="0" rtlCol="0"/>
            <a:lstStyle/>
            <a:p/>
          </p:txBody>
        </p:sp>
        <p:sp>
          <p:nvSpPr>
            <p:cNvPr id="2402" name="object 2402" descr=""/>
            <p:cNvSpPr/>
            <p:nvPr/>
          </p:nvSpPr>
          <p:spPr>
            <a:xfrm>
              <a:off x="2383341" y="7398246"/>
              <a:ext cx="63500" cy="0"/>
            </a:xfrm>
            <a:custGeom>
              <a:avLst/>
              <a:gdLst/>
              <a:ahLst/>
              <a:cxnLst/>
              <a:rect l="l" t="t" r="r" b="b"/>
              <a:pathLst>
                <a:path w="63500" h="0">
                  <a:moveTo>
                    <a:pt x="0" y="0"/>
                  </a:moveTo>
                  <a:lnTo>
                    <a:pt x="63296" y="0"/>
                  </a:lnTo>
                </a:path>
              </a:pathLst>
            </a:custGeom>
            <a:ln w="6134">
              <a:solidFill>
                <a:srgbClr val="050100"/>
              </a:solidFill>
            </a:ln>
          </p:spPr>
          <p:txBody>
            <a:bodyPr wrap="square" lIns="0" tIns="0" rIns="0" bIns="0" rtlCol="0"/>
            <a:lstStyle/>
            <a:p/>
          </p:txBody>
        </p:sp>
        <p:sp>
          <p:nvSpPr>
            <p:cNvPr id="2403" name="object 2403" descr=""/>
            <p:cNvSpPr/>
            <p:nvPr/>
          </p:nvSpPr>
          <p:spPr>
            <a:xfrm>
              <a:off x="2383341" y="7397352"/>
              <a:ext cx="57150" cy="0"/>
            </a:xfrm>
            <a:custGeom>
              <a:avLst/>
              <a:gdLst/>
              <a:ahLst/>
              <a:cxnLst/>
              <a:rect l="l" t="t" r="r" b="b"/>
              <a:pathLst>
                <a:path w="57150" h="0">
                  <a:moveTo>
                    <a:pt x="0" y="0"/>
                  </a:moveTo>
                  <a:lnTo>
                    <a:pt x="56540" y="0"/>
                  </a:lnTo>
                </a:path>
              </a:pathLst>
            </a:custGeom>
            <a:ln w="6134">
              <a:solidFill>
                <a:srgbClr val="050100"/>
              </a:solidFill>
            </a:ln>
          </p:spPr>
          <p:txBody>
            <a:bodyPr wrap="square" lIns="0" tIns="0" rIns="0" bIns="0" rtlCol="0"/>
            <a:lstStyle/>
            <a:p/>
          </p:txBody>
        </p:sp>
        <p:sp>
          <p:nvSpPr>
            <p:cNvPr id="2404" name="object 2404" descr=""/>
            <p:cNvSpPr/>
            <p:nvPr/>
          </p:nvSpPr>
          <p:spPr>
            <a:xfrm>
              <a:off x="2383341" y="7396459"/>
              <a:ext cx="50165" cy="0"/>
            </a:xfrm>
            <a:custGeom>
              <a:avLst/>
              <a:gdLst/>
              <a:ahLst/>
              <a:cxnLst/>
              <a:rect l="l" t="t" r="r" b="b"/>
              <a:pathLst>
                <a:path w="50164" h="0">
                  <a:moveTo>
                    <a:pt x="0" y="0"/>
                  </a:moveTo>
                  <a:lnTo>
                    <a:pt x="49771" y="0"/>
                  </a:lnTo>
                </a:path>
              </a:pathLst>
            </a:custGeom>
            <a:ln w="6134">
              <a:solidFill>
                <a:srgbClr val="050100"/>
              </a:solidFill>
            </a:ln>
          </p:spPr>
          <p:txBody>
            <a:bodyPr wrap="square" lIns="0" tIns="0" rIns="0" bIns="0" rtlCol="0"/>
            <a:lstStyle/>
            <a:p/>
          </p:txBody>
        </p:sp>
        <p:sp>
          <p:nvSpPr>
            <p:cNvPr id="2405" name="object 2405" descr=""/>
            <p:cNvSpPr/>
            <p:nvPr/>
          </p:nvSpPr>
          <p:spPr>
            <a:xfrm>
              <a:off x="2383341" y="7395566"/>
              <a:ext cx="43180" cy="0"/>
            </a:xfrm>
            <a:custGeom>
              <a:avLst/>
              <a:gdLst/>
              <a:ahLst/>
              <a:cxnLst/>
              <a:rect l="l" t="t" r="r" b="b"/>
              <a:pathLst>
                <a:path w="43180" h="0">
                  <a:moveTo>
                    <a:pt x="0" y="0"/>
                  </a:moveTo>
                  <a:lnTo>
                    <a:pt x="43014" y="0"/>
                  </a:lnTo>
                </a:path>
              </a:pathLst>
            </a:custGeom>
            <a:ln w="6134">
              <a:solidFill>
                <a:srgbClr val="050100"/>
              </a:solidFill>
            </a:ln>
          </p:spPr>
          <p:txBody>
            <a:bodyPr wrap="square" lIns="0" tIns="0" rIns="0" bIns="0" rtlCol="0"/>
            <a:lstStyle/>
            <a:p/>
          </p:txBody>
        </p:sp>
        <p:sp>
          <p:nvSpPr>
            <p:cNvPr id="2406" name="object 2406" descr=""/>
            <p:cNvSpPr/>
            <p:nvPr/>
          </p:nvSpPr>
          <p:spPr>
            <a:xfrm>
              <a:off x="2383341" y="7394686"/>
              <a:ext cx="36830" cy="0"/>
            </a:xfrm>
            <a:custGeom>
              <a:avLst/>
              <a:gdLst/>
              <a:ahLst/>
              <a:cxnLst/>
              <a:rect l="l" t="t" r="r" b="b"/>
              <a:pathLst>
                <a:path w="36830" h="0">
                  <a:moveTo>
                    <a:pt x="0" y="0"/>
                  </a:moveTo>
                  <a:lnTo>
                    <a:pt x="36258" y="0"/>
                  </a:lnTo>
                </a:path>
              </a:pathLst>
            </a:custGeom>
            <a:ln w="6134">
              <a:solidFill>
                <a:srgbClr val="050100"/>
              </a:solidFill>
            </a:ln>
          </p:spPr>
          <p:txBody>
            <a:bodyPr wrap="square" lIns="0" tIns="0" rIns="0" bIns="0" rtlCol="0"/>
            <a:lstStyle/>
            <a:p/>
          </p:txBody>
        </p:sp>
        <p:sp>
          <p:nvSpPr>
            <p:cNvPr id="2407" name="object 2407" descr=""/>
            <p:cNvSpPr/>
            <p:nvPr/>
          </p:nvSpPr>
          <p:spPr>
            <a:xfrm>
              <a:off x="2383341" y="7393794"/>
              <a:ext cx="29845" cy="0"/>
            </a:xfrm>
            <a:custGeom>
              <a:avLst/>
              <a:gdLst/>
              <a:ahLst/>
              <a:cxnLst/>
              <a:rect l="l" t="t" r="r" b="b"/>
              <a:pathLst>
                <a:path w="29844" h="0">
                  <a:moveTo>
                    <a:pt x="0" y="0"/>
                  </a:moveTo>
                  <a:lnTo>
                    <a:pt x="29502" y="0"/>
                  </a:lnTo>
                </a:path>
              </a:pathLst>
            </a:custGeom>
            <a:ln w="6134">
              <a:solidFill>
                <a:srgbClr val="050100"/>
              </a:solidFill>
            </a:ln>
          </p:spPr>
          <p:txBody>
            <a:bodyPr wrap="square" lIns="0" tIns="0" rIns="0" bIns="0" rtlCol="0"/>
            <a:lstStyle/>
            <a:p/>
          </p:txBody>
        </p:sp>
        <p:sp>
          <p:nvSpPr>
            <p:cNvPr id="2408" name="object 2408" descr=""/>
            <p:cNvSpPr/>
            <p:nvPr/>
          </p:nvSpPr>
          <p:spPr>
            <a:xfrm>
              <a:off x="2383341" y="7392901"/>
              <a:ext cx="22860" cy="0"/>
            </a:xfrm>
            <a:custGeom>
              <a:avLst/>
              <a:gdLst/>
              <a:ahLst/>
              <a:cxnLst/>
              <a:rect l="l" t="t" r="r" b="b"/>
              <a:pathLst>
                <a:path w="22860" h="0">
                  <a:moveTo>
                    <a:pt x="0" y="0"/>
                  </a:moveTo>
                  <a:lnTo>
                    <a:pt x="22745" y="0"/>
                  </a:lnTo>
                </a:path>
              </a:pathLst>
            </a:custGeom>
            <a:ln w="6134">
              <a:solidFill>
                <a:srgbClr val="050100"/>
              </a:solidFill>
            </a:ln>
          </p:spPr>
          <p:txBody>
            <a:bodyPr wrap="square" lIns="0" tIns="0" rIns="0" bIns="0" rtlCol="0"/>
            <a:lstStyle/>
            <a:p/>
          </p:txBody>
        </p:sp>
        <p:sp>
          <p:nvSpPr>
            <p:cNvPr id="2409" name="object 2409" descr=""/>
            <p:cNvSpPr/>
            <p:nvPr/>
          </p:nvSpPr>
          <p:spPr>
            <a:xfrm>
              <a:off x="2383341" y="7392007"/>
              <a:ext cx="16510" cy="0"/>
            </a:xfrm>
            <a:custGeom>
              <a:avLst/>
              <a:gdLst/>
              <a:ahLst/>
              <a:cxnLst/>
              <a:rect l="l" t="t" r="r" b="b"/>
              <a:pathLst>
                <a:path w="16510" h="0">
                  <a:moveTo>
                    <a:pt x="0" y="0"/>
                  </a:moveTo>
                  <a:lnTo>
                    <a:pt x="15989" y="0"/>
                  </a:lnTo>
                </a:path>
              </a:pathLst>
            </a:custGeom>
            <a:ln w="6134">
              <a:solidFill>
                <a:srgbClr val="050100"/>
              </a:solidFill>
            </a:ln>
          </p:spPr>
          <p:txBody>
            <a:bodyPr wrap="square" lIns="0" tIns="0" rIns="0" bIns="0" rtlCol="0"/>
            <a:lstStyle/>
            <a:p/>
          </p:txBody>
        </p:sp>
        <p:sp>
          <p:nvSpPr>
            <p:cNvPr id="2410" name="object 2410" descr=""/>
            <p:cNvSpPr/>
            <p:nvPr/>
          </p:nvSpPr>
          <p:spPr>
            <a:xfrm>
              <a:off x="2383341" y="7391127"/>
              <a:ext cx="9525" cy="0"/>
            </a:xfrm>
            <a:custGeom>
              <a:avLst/>
              <a:gdLst/>
              <a:ahLst/>
              <a:cxnLst/>
              <a:rect l="l" t="t" r="r" b="b"/>
              <a:pathLst>
                <a:path w="9525" h="0">
                  <a:moveTo>
                    <a:pt x="0" y="0"/>
                  </a:moveTo>
                  <a:lnTo>
                    <a:pt x="9232" y="0"/>
                  </a:lnTo>
                </a:path>
              </a:pathLst>
            </a:custGeom>
            <a:ln w="6134">
              <a:solidFill>
                <a:srgbClr val="050100"/>
              </a:solidFill>
            </a:ln>
          </p:spPr>
          <p:txBody>
            <a:bodyPr wrap="square" lIns="0" tIns="0" rIns="0" bIns="0" rtlCol="0"/>
            <a:lstStyle/>
            <a:p/>
          </p:txBody>
        </p:sp>
        <p:sp>
          <p:nvSpPr>
            <p:cNvPr id="2411" name="object 2411" descr=""/>
            <p:cNvSpPr/>
            <p:nvPr/>
          </p:nvSpPr>
          <p:spPr>
            <a:xfrm>
              <a:off x="2383341" y="7390234"/>
              <a:ext cx="2540" cy="0"/>
            </a:xfrm>
            <a:custGeom>
              <a:avLst/>
              <a:gdLst/>
              <a:ahLst/>
              <a:cxnLst/>
              <a:rect l="l" t="t" r="r" b="b"/>
              <a:pathLst>
                <a:path w="2539" h="0">
                  <a:moveTo>
                    <a:pt x="0" y="0"/>
                  </a:moveTo>
                  <a:lnTo>
                    <a:pt x="2476" y="0"/>
                  </a:lnTo>
                </a:path>
                <a:path w="2539" h="0">
                  <a:moveTo>
                    <a:pt x="0" y="0"/>
                  </a:moveTo>
                  <a:lnTo>
                    <a:pt x="2476" y="0"/>
                  </a:lnTo>
                </a:path>
              </a:pathLst>
            </a:custGeom>
            <a:ln w="6134">
              <a:solidFill>
                <a:srgbClr val="050100"/>
              </a:solidFill>
            </a:ln>
          </p:spPr>
          <p:txBody>
            <a:bodyPr wrap="square" lIns="0" tIns="0" rIns="0" bIns="0" rtlCol="0"/>
            <a:lstStyle/>
            <a:p/>
          </p:txBody>
        </p:sp>
        <p:sp>
          <p:nvSpPr>
            <p:cNvPr id="2412" name="object 2412" descr=""/>
            <p:cNvSpPr/>
            <p:nvPr/>
          </p:nvSpPr>
          <p:spPr>
            <a:xfrm>
              <a:off x="2383341" y="7399121"/>
              <a:ext cx="70485" cy="9525"/>
            </a:xfrm>
            <a:custGeom>
              <a:avLst/>
              <a:gdLst/>
              <a:ahLst/>
              <a:cxnLst/>
              <a:rect l="l" t="t" r="r" b="b"/>
              <a:pathLst>
                <a:path w="70485" h="9525">
                  <a:moveTo>
                    <a:pt x="0" y="9232"/>
                  </a:moveTo>
                  <a:lnTo>
                    <a:pt x="70053" y="0"/>
                  </a:lnTo>
                </a:path>
              </a:pathLst>
            </a:custGeom>
            <a:ln w="6134">
              <a:solidFill>
                <a:srgbClr val="050100"/>
              </a:solidFill>
            </a:ln>
          </p:spPr>
          <p:txBody>
            <a:bodyPr wrap="square" lIns="0" tIns="0" rIns="0" bIns="0" rtlCol="0"/>
            <a:lstStyle/>
            <a:p/>
          </p:txBody>
        </p:sp>
        <p:sp>
          <p:nvSpPr>
            <p:cNvPr id="2413" name="object 2413" descr=""/>
            <p:cNvSpPr/>
            <p:nvPr/>
          </p:nvSpPr>
          <p:spPr>
            <a:xfrm>
              <a:off x="2383341" y="7389911"/>
              <a:ext cx="0" cy="19050"/>
            </a:xfrm>
            <a:custGeom>
              <a:avLst/>
              <a:gdLst/>
              <a:ahLst/>
              <a:cxnLst/>
              <a:rect l="l" t="t" r="r" b="b"/>
              <a:pathLst>
                <a:path w="0" h="19050">
                  <a:moveTo>
                    <a:pt x="0" y="0"/>
                  </a:moveTo>
                  <a:lnTo>
                    <a:pt x="0" y="18440"/>
                  </a:lnTo>
                </a:path>
              </a:pathLst>
            </a:custGeom>
            <a:ln w="6134">
              <a:solidFill>
                <a:srgbClr val="050100"/>
              </a:solidFill>
            </a:ln>
          </p:spPr>
          <p:txBody>
            <a:bodyPr wrap="square" lIns="0" tIns="0" rIns="0" bIns="0" rtlCol="0"/>
            <a:lstStyle/>
            <a:p/>
          </p:txBody>
        </p:sp>
        <p:sp>
          <p:nvSpPr>
            <p:cNvPr id="2414" name="object 2414" descr=""/>
            <p:cNvSpPr/>
            <p:nvPr/>
          </p:nvSpPr>
          <p:spPr>
            <a:xfrm>
              <a:off x="2278256" y="7389906"/>
              <a:ext cx="175260" cy="9525"/>
            </a:xfrm>
            <a:custGeom>
              <a:avLst/>
              <a:gdLst/>
              <a:ahLst/>
              <a:cxnLst/>
              <a:rect l="l" t="t" r="r" b="b"/>
              <a:pathLst>
                <a:path w="175260" h="9525">
                  <a:moveTo>
                    <a:pt x="175132" y="9220"/>
                  </a:moveTo>
                  <a:lnTo>
                    <a:pt x="105079" y="0"/>
                  </a:lnTo>
                </a:path>
                <a:path w="175260" h="9525">
                  <a:moveTo>
                    <a:pt x="175132" y="9220"/>
                  </a:moveTo>
                  <a:lnTo>
                    <a:pt x="0" y="9220"/>
                  </a:lnTo>
                </a:path>
              </a:pathLst>
            </a:custGeom>
            <a:ln w="6134">
              <a:solidFill>
                <a:srgbClr val="050100"/>
              </a:solidFill>
            </a:ln>
          </p:spPr>
          <p:txBody>
            <a:bodyPr wrap="square" lIns="0" tIns="0" rIns="0" bIns="0" rtlCol="0"/>
            <a:lstStyle/>
            <a:p/>
          </p:txBody>
        </p:sp>
      </p:grpSp>
      <p:grpSp>
        <p:nvGrpSpPr>
          <p:cNvPr id="2415" name="object 2415" descr=""/>
          <p:cNvGrpSpPr/>
          <p:nvPr/>
        </p:nvGrpSpPr>
        <p:grpSpPr>
          <a:xfrm>
            <a:off x="684009" y="645827"/>
            <a:ext cx="6192520" cy="162560"/>
            <a:chOff x="684009" y="645827"/>
            <a:chExt cx="6192520" cy="162560"/>
          </a:xfrm>
        </p:grpSpPr>
        <p:sp>
          <p:nvSpPr>
            <p:cNvPr id="2416" name="object 2416" descr=""/>
            <p:cNvSpPr/>
            <p:nvPr/>
          </p:nvSpPr>
          <p:spPr>
            <a:xfrm>
              <a:off x="684009" y="793724"/>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2417" name="object 2417" descr=""/>
            <p:cNvSpPr/>
            <p:nvPr/>
          </p:nvSpPr>
          <p:spPr>
            <a:xfrm>
              <a:off x="684009" y="783095"/>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pic>
          <p:nvPicPr>
            <p:cNvPr id="2418" name="object 2418" descr=""/>
            <p:cNvPicPr/>
            <p:nvPr/>
          </p:nvPicPr>
          <p:blipFill>
            <a:blip r:embed="rId31" cstate="print"/>
            <a:stretch>
              <a:fillRect/>
            </a:stretch>
          </p:blipFill>
          <p:spPr>
            <a:xfrm>
              <a:off x="6538439" y="645827"/>
              <a:ext cx="108038" cy="108000"/>
            </a:xfrm>
            <a:prstGeom prst="rect">
              <a:avLst/>
            </a:prstGeom>
          </p:spPr>
        </p:pic>
        <p:pic>
          <p:nvPicPr>
            <p:cNvPr id="2419" name="object 2419" descr=""/>
            <p:cNvPicPr/>
            <p:nvPr/>
          </p:nvPicPr>
          <p:blipFill>
            <a:blip r:embed="rId32" cstate="print"/>
            <a:stretch>
              <a:fillRect/>
            </a:stretch>
          </p:blipFill>
          <p:spPr>
            <a:xfrm>
              <a:off x="6051655" y="645827"/>
              <a:ext cx="108038" cy="108000"/>
            </a:xfrm>
            <a:prstGeom prst="rect">
              <a:avLst/>
            </a:prstGeom>
          </p:spPr>
        </p:pic>
      </p:grpSp>
      <p:sp>
        <p:nvSpPr>
          <p:cNvPr id="2420" name="object 2420" descr=""/>
          <p:cNvSpPr txBox="1"/>
          <p:nvPr/>
        </p:nvSpPr>
        <p:spPr>
          <a:xfrm>
            <a:off x="6182524" y="622784"/>
            <a:ext cx="218440"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SR3</a:t>
            </a:r>
            <a:endParaRPr sz="800">
              <a:latin typeface="Microsoft JhengHei"/>
              <a:cs typeface="Microsoft JhengHei"/>
            </a:endParaRPr>
          </a:p>
        </p:txBody>
      </p:sp>
      <p:sp>
        <p:nvSpPr>
          <p:cNvPr id="2421" name="object 2421" descr=""/>
          <p:cNvSpPr txBox="1"/>
          <p:nvPr/>
        </p:nvSpPr>
        <p:spPr>
          <a:xfrm>
            <a:off x="6670916" y="622784"/>
            <a:ext cx="218440"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SR4</a:t>
            </a:r>
            <a:endParaRPr sz="800">
              <a:latin typeface="Microsoft JhengHei"/>
              <a:cs typeface="Microsoft JhengHei"/>
            </a:endParaRPr>
          </a:p>
        </p:txBody>
      </p:sp>
      <p:grpSp>
        <p:nvGrpSpPr>
          <p:cNvPr id="2422" name="object 2422" descr=""/>
          <p:cNvGrpSpPr/>
          <p:nvPr/>
        </p:nvGrpSpPr>
        <p:grpSpPr>
          <a:xfrm>
            <a:off x="684009" y="7100646"/>
            <a:ext cx="6192520" cy="25400"/>
            <a:chOff x="684009" y="7100646"/>
            <a:chExt cx="6192520" cy="25400"/>
          </a:xfrm>
        </p:grpSpPr>
        <p:sp>
          <p:nvSpPr>
            <p:cNvPr id="2423" name="object 2423" descr=""/>
            <p:cNvSpPr/>
            <p:nvPr/>
          </p:nvSpPr>
          <p:spPr>
            <a:xfrm>
              <a:off x="684009" y="7111301"/>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2424" name="object 2424" descr=""/>
            <p:cNvSpPr/>
            <p:nvPr/>
          </p:nvSpPr>
          <p:spPr>
            <a:xfrm>
              <a:off x="684009" y="7100646"/>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2425" name="object 2425" descr=""/>
          <p:cNvGrpSpPr/>
          <p:nvPr/>
        </p:nvGrpSpPr>
        <p:grpSpPr>
          <a:xfrm>
            <a:off x="684009" y="3918039"/>
            <a:ext cx="6192520" cy="25400"/>
            <a:chOff x="684009" y="3918039"/>
            <a:chExt cx="6192520" cy="25400"/>
          </a:xfrm>
        </p:grpSpPr>
        <p:sp>
          <p:nvSpPr>
            <p:cNvPr id="2426" name="object 2426" descr=""/>
            <p:cNvSpPr/>
            <p:nvPr/>
          </p:nvSpPr>
          <p:spPr>
            <a:xfrm>
              <a:off x="684009" y="3928681"/>
              <a:ext cx="6192520" cy="3810"/>
            </a:xfrm>
            <a:custGeom>
              <a:avLst/>
              <a:gdLst/>
              <a:ahLst/>
              <a:cxnLst/>
              <a:rect l="l" t="t" r="r" b="b"/>
              <a:pathLst>
                <a:path w="6192520" h="3810">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2427" name="object 2427" descr=""/>
            <p:cNvSpPr/>
            <p:nvPr/>
          </p:nvSpPr>
          <p:spPr>
            <a:xfrm>
              <a:off x="684009" y="3918039"/>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2428" name="object 2428" descr=""/>
          <p:cNvSpPr txBox="1"/>
          <p:nvPr/>
        </p:nvSpPr>
        <p:spPr>
          <a:xfrm>
            <a:off x="7143140" y="9968645"/>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06</a:t>
            </a:r>
            <a:endParaRPr sz="900">
              <a:latin typeface="Arial MT"/>
              <a:cs typeface="Arial MT"/>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944599" y="1712131"/>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规格</a:t>
            </a:r>
            <a:endParaRPr sz="1000">
              <a:latin typeface="Microsoft JhengHei"/>
              <a:cs typeface="Microsoft JhengHei"/>
            </a:endParaRPr>
          </a:p>
        </p:txBody>
      </p:sp>
      <p:graphicFrame>
        <p:nvGraphicFramePr>
          <p:cNvPr id="3" name="object 3" descr=""/>
          <p:cNvGraphicFramePr>
            <a:graphicFrameLocks noGrp="1"/>
          </p:cNvGraphicFramePr>
          <p:nvPr/>
        </p:nvGraphicFramePr>
        <p:xfrm>
          <a:off x="955854" y="1884512"/>
          <a:ext cx="5753100" cy="1191260"/>
        </p:xfrm>
        <a:graphic>
          <a:graphicData uri="http://schemas.openxmlformats.org/drawingml/2006/table">
            <a:tbl>
              <a:tblPr firstRow="1" bandRow="1">
                <a:tableStyleId>{2D5ABB26-0587-4C30-8999-92F81FD0307C}</a:tableStyleId>
              </a:tblPr>
              <a:tblGrid>
                <a:gridCol w="934085"/>
                <a:gridCol w="2286000"/>
                <a:gridCol w="2456815"/>
              </a:tblGrid>
              <a:tr h="170180">
                <a:tc>
                  <a:txBody>
                    <a:bodyPr/>
                    <a:lstStyle/>
                    <a:p>
                      <a:pPr marL="1270">
                        <a:lnSpc>
                          <a:spcPct val="100000"/>
                        </a:lnSpc>
                        <a:spcBef>
                          <a:spcPts val="260"/>
                        </a:spcBef>
                      </a:pPr>
                      <a:r>
                        <a:rPr dirty="0" sz="800" spc="-25">
                          <a:solidFill>
                            <a:srgbClr val="4F4F51"/>
                          </a:solidFill>
                          <a:latin typeface="SimSun"/>
                          <a:cs typeface="SimSun"/>
                        </a:rPr>
                        <a:t>负载</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8100">
                        <a:lnSpc>
                          <a:spcPct val="100000"/>
                        </a:lnSpc>
                        <a:spcBef>
                          <a:spcPts val="260"/>
                        </a:spcBef>
                      </a:pPr>
                      <a:r>
                        <a:rPr dirty="0" sz="800" spc="-25">
                          <a:solidFill>
                            <a:srgbClr val="4F4F51"/>
                          </a:solidFill>
                          <a:latin typeface="SimSun"/>
                          <a:cs typeface="SimSun"/>
                        </a:rPr>
                        <a:t>3kg</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8910">
                        <a:lnSpc>
                          <a:spcPct val="100000"/>
                        </a:lnSpc>
                        <a:spcBef>
                          <a:spcPts val="260"/>
                        </a:spcBef>
                      </a:pPr>
                      <a:r>
                        <a:rPr dirty="0" sz="800" spc="-25">
                          <a:solidFill>
                            <a:srgbClr val="4F4F51"/>
                          </a:solidFill>
                          <a:latin typeface="SimSun"/>
                          <a:cs typeface="SimSun"/>
                        </a:rPr>
                        <a:t>4kg</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240"/>
                        </a:spcBef>
                      </a:pPr>
                      <a:r>
                        <a:rPr dirty="0" sz="800" spc="-15">
                          <a:solidFill>
                            <a:srgbClr val="4F4F51"/>
                          </a:solidFill>
                          <a:latin typeface="SimSun"/>
                          <a:cs typeface="SimSun"/>
                        </a:rPr>
                        <a:t>工作半径</a:t>
                      </a:r>
                      <a:endParaRPr sz="800">
                        <a:latin typeface="SimSun"/>
                        <a:cs typeface="SimSun"/>
                      </a:endParaRPr>
                    </a:p>
                  </a:txBody>
                  <a:tcPr marL="0" marR="0" marB="0" marT="3048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8735">
                        <a:lnSpc>
                          <a:spcPct val="100000"/>
                        </a:lnSpc>
                        <a:spcBef>
                          <a:spcPts val="240"/>
                        </a:spcBef>
                      </a:pPr>
                      <a:r>
                        <a:rPr dirty="0" sz="800" spc="145">
                          <a:solidFill>
                            <a:srgbClr val="4F4F51"/>
                          </a:solidFill>
                          <a:latin typeface="SimSun"/>
                          <a:cs typeface="SimSun"/>
                        </a:rPr>
                        <a:t>705mm</a:t>
                      </a:r>
                      <a:endParaRPr sz="800">
                        <a:latin typeface="SimSun"/>
                        <a:cs typeface="SimSun"/>
                      </a:endParaRPr>
                    </a:p>
                  </a:txBody>
                  <a:tcPr marL="0" marR="0" marB="0" marT="3048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7640">
                        <a:lnSpc>
                          <a:spcPct val="100000"/>
                        </a:lnSpc>
                        <a:spcBef>
                          <a:spcPts val="240"/>
                        </a:spcBef>
                      </a:pPr>
                      <a:r>
                        <a:rPr dirty="0" sz="800" spc="145">
                          <a:solidFill>
                            <a:srgbClr val="4F4F51"/>
                          </a:solidFill>
                          <a:latin typeface="SimSun"/>
                          <a:cs typeface="SimSun"/>
                        </a:rPr>
                        <a:t>919mm</a:t>
                      </a:r>
                      <a:endParaRPr sz="800">
                        <a:latin typeface="SimSun"/>
                        <a:cs typeface="SimSun"/>
                      </a:endParaRPr>
                    </a:p>
                  </a:txBody>
                  <a:tcPr marL="0" marR="0" marB="0" marT="30480">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220"/>
                        </a:spcBef>
                      </a:pPr>
                      <a:r>
                        <a:rPr dirty="0" sz="800" spc="-25">
                          <a:solidFill>
                            <a:srgbClr val="4F4F51"/>
                          </a:solidFill>
                          <a:latin typeface="SimSun"/>
                          <a:cs typeface="SimSun"/>
                        </a:rPr>
                        <a:t>重量</a:t>
                      </a:r>
                      <a:endParaRPr sz="800">
                        <a:latin typeface="SimSun"/>
                        <a:cs typeface="SimSun"/>
                      </a:endParaRPr>
                    </a:p>
                  </a:txBody>
                  <a:tcPr marL="0" marR="0" marB="0" marT="2794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8735">
                        <a:lnSpc>
                          <a:spcPct val="100000"/>
                        </a:lnSpc>
                        <a:spcBef>
                          <a:spcPts val="220"/>
                        </a:spcBef>
                      </a:pPr>
                      <a:r>
                        <a:rPr dirty="0" sz="800">
                          <a:solidFill>
                            <a:srgbClr val="4F4F51"/>
                          </a:solidFill>
                          <a:latin typeface="SimSun"/>
                          <a:cs typeface="SimSun"/>
                        </a:rPr>
                        <a:t>约</a:t>
                      </a:r>
                      <a:r>
                        <a:rPr dirty="0" sz="800" spc="-20">
                          <a:solidFill>
                            <a:srgbClr val="4F4F51"/>
                          </a:solidFill>
                          <a:latin typeface="SimSun"/>
                          <a:cs typeface="SimSun"/>
                        </a:rPr>
                        <a:t>15kg</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7640">
                        <a:lnSpc>
                          <a:spcPct val="100000"/>
                        </a:lnSpc>
                        <a:spcBef>
                          <a:spcPts val="220"/>
                        </a:spcBef>
                      </a:pPr>
                      <a:r>
                        <a:rPr dirty="0" sz="800" spc="-25">
                          <a:solidFill>
                            <a:srgbClr val="4F4F51"/>
                          </a:solidFill>
                          <a:latin typeface="SimSun"/>
                          <a:cs typeface="SimSun"/>
                        </a:rPr>
                        <a:t>约</a:t>
                      </a:r>
                      <a:r>
                        <a:rPr dirty="0" sz="800" spc="-10">
                          <a:solidFill>
                            <a:srgbClr val="4F4F51"/>
                          </a:solidFill>
                          <a:latin typeface="SimSun"/>
                          <a:cs typeface="SimSun"/>
                        </a:rPr>
                        <a:t>17.5kg</a:t>
                      </a:r>
                      <a:endParaRPr sz="800">
                        <a:latin typeface="SimSun"/>
                        <a:cs typeface="SimSun"/>
                      </a:endParaRPr>
                    </a:p>
                  </a:txBody>
                  <a:tcPr marL="0" marR="0" marB="0" marT="27940">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200"/>
                        </a:spcBef>
                      </a:pPr>
                      <a:r>
                        <a:rPr dirty="0" sz="800" spc="-20">
                          <a:solidFill>
                            <a:srgbClr val="4F4F51"/>
                          </a:solidFill>
                          <a:latin typeface="SimSun"/>
                          <a:cs typeface="SimSun"/>
                        </a:rPr>
                        <a:t>自由度</a:t>
                      </a:r>
                      <a:endParaRPr sz="800">
                        <a:latin typeface="SimSun"/>
                        <a:cs typeface="SimSun"/>
                      </a:endParaRPr>
                    </a:p>
                  </a:txBody>
                  <a:tcPr marL="0" marR="0" marB="0" marT="2540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8735">
                        <a:lnSpc>
                          <a:spcPct val="100000"/>
                        </a:lnSpc>
                        <a:spcBef>
                          <a:spcPts val="200"/>
                        </a:spcBef>
                      </a:pPr>
                      <a:r>
                        <a:rPr dirty="0" sz="800" spc="-50">
                          <a:solidFill>
                            <a:srgbClr val="4F4F51"/>
                          </a:solidFill>
                          <a:latin typeface="SimSun"/>
                          <a:cs typeface="SimSun"/>
                        </a:rPr>
                        <a:t>6</a:t>
                      </a:r>
                      <a:endParaRPr sz="800">
                        <a:latin typeface="SimSun"/>
                        <a:cs typeface="SimSun"/>
                      </a:endParaRPr>
                    </a:p>
                  </a:txBody>
                  <a:tcPr marL="0" marR="0" marB="0" marT="2540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7640">
                        <a:lnSpc>
                          <a:spcPct val="100000"/>
                        </a:lnSpc>
                        <a:spcBef>
                          <a:spcPts val="200"/>
                        </a:spcBef>
                      </a:pPr>
                      <a:r>
                        <a:rPr dirty="0" sz="800" spc="-50">
                          <a:solidFill>
                            <a:srgbClr val="4F4F51"/>
                          </a:solidFill>
                          <a:latin typeface="SimSun"/>
                          <a:cs typeface="SimSun"/>
                        </a:rPr>
                        <a:t>6</a:t>
                      </a:r>
                      <a:endParaRPr sz="800">
                        <a:latin typeface="SimSun"/>
                        <a:cs typeface="SimSun"/>
                      </a:endParaRPr>
                    </a:p>
                  </a:txBody>
                  <a:tcPr marL="0" marR="0" marB="0" marT="25400">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175"/>
                        </a:spcBef>
                      </a:pPr>
                      <a:r>
                        <a:rPr dirty="0" sz="800" spc="110">
                          <a:solidFill>
                            <a:srgbClr val="4F4F51"/>
                          </a:solidFill>
                          <a:latin typeface="SimSun"/>
                          <a:cs typeface="SimSun"/>
                        </a:rPr>
                        <a:t>MTBF</a:t>
                      </a:r>
                      <a:endParaRPr sz="800">
                        <a:latin typeface="SimSun"/>
                        <a:cs typeface="SimSun"/>
                      </a:endParaRPr>
                    </a:p>
                  </a:txBody>
                  <a:tcPr marL="0" marR="0" marB="0" marT="222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3495">
                        <a:lnSpc>
                          <a:spcPct val="100000"/>
                        </a:lnSpc>
                        <a:spcBef>
                          <a:spcPts val="175"/>
                        </a:spcBef>
                      </a:pPr>
                      <a:r>
                        <a:rPr dirty="0" sz="800" spc="-10">
                          <a:solidFill>
                            <a:srgbClr val="4F4F51"/>
                          </a:solidFill>
                          <a:latin typeface="SimSun"/>
                          <a:cs typeface="SimSun"/>
                        </a:rPr>
                        <a:t>＞80000h</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7640">
                        <a:lnSpc>
                          <a:spcPct val="100000"/>
                        </a:lnSpc>
                        <a:spcBef>
                          <a:spcPts val="175"/>
                        </a:spcBef>
                      </a:pPr>
                      <a:r>
                        <a:rPr dirty="0" sz="800" spc="-10">
                          <a:solidFill>
                            <a:srgbClr val="4F4F51"/>
                          </a:solidFill>
                          <a:latin typeface="SimSun"/>
                          <a:cs typeface="SimSun"/>
                        </a:rPr>
                        <a:t>＞80000h</a:t>
                      </a:r>
                      <a:endParaRPr sz="800">
                        <a:latin typeface="SimSun"/>
                        <a:cs typeface="SimSun"/>
                      </a:endParaRPr>
                    </a:p>
                  </a:txBody>
                  <a:tcPr marL="0" marR="0" marB="0" marT="22225">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155"/>
                        </a:spcBef>
                      </a:pPr>
                      <a:r>
                        <a:rPr dirty="0" sz="800" spc="-15">
                          <a:solidFill>
                            <a:srgbClr val="4F4F51"/>
                          </a:solidFill>
                          <a:latin typeface="SimSun"/>
                          <a:cs typeface="SimSun"/>
                        </a:rPr>
                        <a:t>供电电源</a:t>
                      </a:r>
                      <a:endParaRPr sz="800">
                        <a:latin typeface="SimSun"/>
                        <a:cs typeface="SimSun"/>
                      </a:endParaRPr>
                    </a:p>
                  </a:txBody>
                  <a:tcPr marL="0" marR="0" marB="0" marT="1968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8735">
                        <a:lnSpc>
                          <a:spcPct val="100000"/>
                        </a:lnSpc>
                        <a:spcBef>
                          <a:spcPts val="155"/>
                        </a:spcBef>
                      </a:pPr>
                      <a:r>
                        <a:rPr dirty="0" sz="800">
                          <a:solidFill>
                            <a:srgbClr val="4F4F51"/>
                          </a:solidFill>
                          <a:latin typeface="SimSun"/>
                          <a:cs typeface="SimSun"/>
                        </a:rPr>
                        <a:t>90-</a:t>
                      </a:r>
                      <a:r>
                        <a:rPr dirty="0" sz="800" spc="-10">
                          <a:solidFill>
                            <a:srgbClr val="4F4F51"/>
                          </a:solidFill>
                          <a:latin typeface="SimSun"/>
                          <a:cs typeface="SimSun"/>
                        </a:rPr>
                        <a:t>264VAC，47-63Hz/48VDC</a:t>
                      </a:r>
                      <a:endParaRPr sz="800">
                        <a:latin typeface="SimSun"/>
                        <a:cs typeface="SimSun"/>
                      </a:endParaRPr>
                    </a:p>
                  </a:txBody>
                  <a:tcPr marL="0" marR="0" marB="0" marT="1968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7640">
                        <a:lnSpc>
                          <a:spcPct val="100000"/>
                        </a:lnSpc>
                        <a:spcBef>
                          <a:spcPts val="155"/>
                        </a:spcBef>
                      </a:pPr>
                      <a:r>
                        <a:rPr dirty="0" sz="800">
                          <a:solidFill>
                            <a:srgbClr val="4F4F51"/>
                          </a:solidFill>
                          <a:latin typeface="SimSun"/>
                          <a:cs typeface="SimSun"/>
                        </a:rPr>
                        <a:t>90-</a:t>
                      </a:r>
                      <a:r>
                        <a:rPr dirty="0" sz="800" spc="-10">
                          <a:solidFill>
                            <a:srgbClr val="4F4F51"/>
                          </a:solidFill>
                          <a:latin typeface="SimSun"/>
                          <a:cs typeface="SimSun"/>
                        </a:rPr>
                        <a:t>264VAC，47-63Hz/48VDC</a:t>
                      </a:r>
                      <a:endParaRPr sz="800">
                        <a:latin typeface="SimSun"/>
                        <a:cs typeface="SimSun"/>
                      </a:endParaRPr>
                    </a:p>
                  </a:txBody>
                  <a:tcPr marL="0" marR="0" marB="0" marT="19685">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135"/>
                        </a:spcBef>
                      </a:pPr>
                      <a:r>
                        <a:rPr dirty="0" sz="800" spc="-25">
                          <a:solidFill>
                            <a:srgbClr val="4F4F51"/>
                          </a:solidFill>
                          <a:latin typeface="SimSun"/>
                          <a:cs typeface="SimSun"/>
                        </a:rPr>
                        <a:t>编程</a:t>
                      </a:r>
                      <a:endParaRPr sz="800">
                        <a:latin typeface="SimSun"/>
                        <a:cs typeface="SimSun"/>
                      </a:endParaRPr>
                    </a:p>
                  </a:txBody>
                  <a:tcPr marL="0" marR="0" marB="0" marT="1714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8735">
                        <a:lnSpc>
                          <a:spcPct val="100000"/>
                        </a:lnSpc>
                        <a:spcBef>
                          <a:spcPts val="135"/>
                        </a:spcBef>
                      </a:pPr>
                      <a:r>
                        <a:rPr dirty="0" sz="800" spc="-55">
                          <a:solidFill>
                            <a:srgbClr val="4F4F51"/>
                          </a:solidFill>
                          <a:latin typeface="SimSun"/>
                          <a:cs typeface="SimSun"/>
                        </a:rPr>
                        <a:t>拖动示教，图形化界面</a:t>
                      </a:r>
                      <a:endParaRPr sz="800">
                        <a:latin typeface="SimSun"/>
                        <a:cs typeface="SimSun"/>
                      </a:endParaRPr>
                    </a:p>
                  </a:txBody>
                  <a:tcPr marL="0" marR="0" marB="0" marT="1714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7640">
                        <a:lnSpc>
                          <a:spcPct val="100000"/>
                        </a:lnSpc>
                        <a:spcBef>
                          <a:spcPts val="135"/>
                        </a:spcBef>
                      </a:pPr>
                      <a:r>
                        <a:rPr dirty="0" sz="800" spc="-55">
                          <a:solidFill>
                            <a:srgbClr val="4F4F51"/>
                          </a:solidFill>
                          <a:latin typeface="SimSun"/>
                          <a:cs typeface="SimSun"/>
                        </a:rPr>
                        <a:t>拖动示教，图形化界面</a:t>
                      </a:r>
                      <a:endParaRPr sz="800">
                        <a:latin typeface="SimSun"/>
                        <a:cs typeface="SimSun"/>
                      </a:endParaRPr>
                    </a:p>
                  </a:txBody>
                  <a:tcPr marL="0" marR="0" marB="0" marT="17145">
                    <a:lnL w="3175">
                      <a:solidFill>
                        <a:srgbClr val="7F8083"/>
                      </a:solidFill>
                      <a:prstDash val="solid"/>
                    </a:lnL>
                    <a:lnT w="3175">
                      <a:solidFill>
                        <a:srgbClr val="7F8083"/>
                      </a:solidFill>
                      <a:prstDash val="solid"/>
                    </a:lnT>
                    <a:lnB w="3175">
                      <a:solidFill>
                        <a:srgbClr val="7F8083"/>
                      </a:solidFill>
                      <a:prstDash val="solid"/>
                    </a:lnB>
                  </a:tcPr>
                </a:tc>
              </a:tr>
            </a:tbl>
          </a:graphicData>
        </a:graphic>
      </p:graphicFrame>
      <p:sp>
        <p:nvSpPr>
          <p:cNvPr id="4" name="object 4" descr=""/>
          <p:cNvSpPr txBox="1"/>
          <p:nvPr/>
        </p:nvSpPr>
        <p:spPr>
          <a:xfrm>
            <a:off x="2893020" y="1313705"/>
            <a:ext cx="314325" cy="208279"/>
          </a:xfrm>
          <a:prstGeom prst="rect">
            <a:avLst/>
          </a:prstGeom>
        </p:spPr>
        <p:txBody>
          <a:bodyPr wrap="square" lIns="0" tIns="12700" rIns="0" bIns="0" rtlCol="0" vert="horz">
            <a:spAutoFit/>
          </a:bodyPr>
          <a:lstStyle/>
          <a:p>
            <a:pPr marL="12700">
              <a:lnSpc>
                <a:spcPct val="100000"/>
              </a:lnSpc>
              <a:spcBef>
                <a:spcPts val="100"/>
              </a:spcBef>
            </a:pPr>
            <a:r>
              <a:rPr dirty="0" sz="1200" spc="-25" b="1">
                <a:solidFill>
                  <a:srgbClr val="343435"/>
                </a:solidFill>
                <a:latin typeface="Microsoft JhengHei"/>
                <a:cs typeface="Microsoft JhengHei"/>
              </a:rPr>
              <a:t>SR3</a:t>
            </a:r>
            <a:endParaRPr sz="1200">
              <a:latin typeface="Microsoft JhengHei"/>
              <a:cs typeface="Microsoft JhengHei"/>
            </a:endParaRPr>
          </a:p>
        </p:txBody>
      </p:sp>
      <p:sp>
        <p:nvSpPr>
          <p:cNvPr id="5" name="object 5" descr=""/>
          <p:cNvSpPr txBox="1"/>
          <p:nvPr/>
        </p:nvSpPr>
        <p:spPr>
          <a:xfrm>
            <a:off x="5175667" y="1313705"/>
            <a:ext cx="314325" cy="208279"/>
          </a:xfrm>
          <a:prstGeom prst="rect">
            <a:avLst/>
          </a:prstGeom>
        </p:spPr>
        <p:txBody>
          <a:bodyPr wrap="square" lIns="0" tIns="12700" rIns="0" bIns="0" rtlCol="0" vert="horz">
            <a:spAutoFit/>
          </a:bodyPr>
          <a:lstStyle/>
          <a:p>
            <a:pPr marL="12700">
              <a:lnSpc>
                <a:spcPct val="100000"/>
              </a:lnSpc>
              <a:spcBef>
                <a:spcPts val="100"/>
              </a:spcBef>
            </a:pPr>
            <a:r>
              <a:rPr dirty="0" sz="1200" spc="-25" b="1">
                <a:solidFill>
                  <a:srgbClr val="343435"/>
                </a:solidFill>
                <a:latin typeface="Microsoft JhengHei"/>
                <a:cs typeface="Microsoft JhengHei"/>
              </a:rPr>
              <a:t>SR4</a:t>
            </a:r>
            <a:endParaRPr sz="1200">
              <a:latin typeface="Microsoft JhengHei"/>
              <a:cs typeface="Microsoft JhengHei"/>
            </a:endParaRPr>
          </a:p>
        </p:txBody>
      </p:sp>
      <p:graphicFrame>
        <p:nvGraphicFramePr>
          <p:cNvPr id="6" name="object 6" descr=""/>
          <p:cNvGraphicFramePr>
            <a:graphicFrameLocks noGrp="1"/>
          </p:cNvGraphicFramePr>
          <p:nvPr/>
        </p:nvGraphicFramePr>
        <p:xfrm>
          <a:off x="955854" y="3494424"/>
          <a:ext cx="5753100" cy="1169035"/>
        </p:xfrm>
        <a:graphic>
          <a:graphicData uri="http://schemas.openxmlformats.org/drawingml/2006/table">
            <a:tbl>
              <a:tblPr firstRow="1" bandRow="1">
                <a:tableStyleId>{2D5ABB26-0587-4C30-8999-92F81FD0307C}</a:tableStyleId>
              </a:tblPr>
              <a:tblGrid>
                <a:gridCol w="934085"/>
                <a:gridCol w="1143000"/>
                <a:gridCol w="1143000"/>
                <a:gridCol w="1130300"/>
                <a:gridCol w="1326514"/>
              </a:tblGrid>
              <a:tr h="167005">
                <a:tc>
                  <a:txBody>
                    <a:bodyPr/>
                    <a:lstStyle/>
                    <a:p>
                      <a:pPr marL="1270">
                        <a:lnSpc>
                          <a:spcPts val="955"/>
                        </a:lnSpc>
                        <a:spcBef>
                          <a:spcPts val="260"/>
                        </a:spcBef>
                      </a:pPr>
                      <a:r>
                        <a:rPr dirty="0" sz="800" spc="-15">
                          <a:solidFill>
                            <a:srgbClr val="4F4F51"/>
                          </a:solidFill>
                          <a:latin typeface="SimSun"/>
                          <a:cs typeface="SimSun"/>
                        </a:rPr>
                        <a:t>典型功耗</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algn="ctr" marL="13970">
                        <a:lnSpc>
                          <a:spcPts val="955"/>
                        </a:lnSpc>
                        <a:spcBef>
                          <a:spcPts val="260"/>
                        </a:spcBef>
                      </a:pPr>
                      <a:r>
                        <a:rPr dirty="0" sz="800" spc="60">
                          <a:solidFill>
                            <a:srgbClr val="4F4F51"/>
                          </a:solidFill>
                          <a:latin typeface="SimSun"/>
                          <a:cs typeface="SimSun"/>
                        </a:rPr>
                        <a:t>160w</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R="121285">
                        <a:lnSpc>
                          <a:spcPts val="955"/>
                        </a:lnSpc>
                        <a:spcBef>
                          <a:spcPts val="260"/>
                        </a:spcBef>
                      </a:pPr>
                      <a:r>
                        <a:rPr dirty="0" sz="800" spc="60">
                          <a:solidFill>
                            <a:srgbClr val="4F4F51"/>
                          </a:solidFill>
                          <a:latin typeface="SimSun"/>
                          <a:cs typeface="SimSun"/>
                        </a:rPr>
                        <a:t>225w</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r h="167005">
                <a:tc>
                  <a:txBody>
                    <a:bodyPr/>
                    <a:lstStyle/>
                    <a:p>
                      <a:pPr marL="1270">
                        <a:lnSpc>
                          <a:spcPct val="100000"/>
                        </a:lnSpc>
                        <a:spcBef>
                          <a:spcPts val="245"/>
                        </a:spcBef>
                      </a:pPr>
                      <a:r>
                        <a:rPr dirty="0" sz="800" spc="-25">
                          <a:solidFill>
                            <a:srgbClr val="4F4F51"/>
                          </a:solidFill>
                          <a:latin typeface="SimSun"/>
                          <a:cs typeface="SimSun"/>
                        </a:rPr>
                        <a:t>安全</a:t>
                      </a:r>
                      <a:endParaRPr sz="800">
                        <a:latin typeface="SimSun"/>
                        <a:cs typeface="SimSun"/>
                      </a:endParaRPr>
                    </a:p>
                  </a:txBody>
                  <a:tcPr marL="0" marR="0" marB="0" marT="31115">
                    <a:lnR w="3175">
                      <a:solidFill>
                        <a:srgbClr val="7F8083"/>
                      </a:solidFill>
                      <a:prstDash val="solid"/>
                    </a:lnR>
                    <a:lnT w="3175">
                      <a:solidFill>
                        <a:srgbClr val="7F8083"/>
                      </a:solidFill>
                      <a:prstDash val="solid"/>
                    </a:lnT>
                    <a:lnB w="3175">
                      <a:solidFill>
                        <a:srgbClr val="7F8083"/>
                      </a:solidFill>
                      <a:prstDash val="solid"/>
                    </a:lnB>
                  </a:tcPr>
                </a:tc>
                <a:tc gridSpan="4">
                  <a:txBody>
                    <a:bodyPr/>
                    <a:lstStyle/>
                    <a:p>
                      <a:pPr marL="1174750">
                        <a:lnSpc>
                          <a:spcPct val="100000"/>
                        </a:lnSpc>
                        <a:spcBef>
                          <a:spcPts val="180"/>
                        </a:spcBef>
                      </a:pPr>
                      <a:r>
                        <a:rPr dirty="0" sz="800" spc="-70">
                          <a:solidFill>
                            <a:srgbClr val="4F4F51"/>
                          </a:solidFill>
                          <a:latin typeface="SimSun"/>
                          <a:cs typeface="SimSun"/>
                        </a:rPr>
                        <a:t>碰撞检测、虚拟墙、协作模式等</a:t>
                      </a:r>
                      <a:r>
                        <a:rPr dirty="0" sz="800">
                          <a:solidFill>
                            <a:srgbClr val="4F4F51"/>
                          </a:solidFill>
                          <a:latin typeface="SimSun"/>
                          <a:cs typeface="SimSun"/>
                        </a:rPr>
                        <a:t>21</a:t>
                      </a:r>
                      <a:r>
                        <a:rPr dirty="0" sz="800" spc="-10">
                          <a:solidFill>
                            <a:srgbClr val="4F4F51"/>
                          </a:solidFill>
                          <a:latin typeface="SimSun"/>
                          <a:cs typeface="SimSun"/>
                        </a:rPr>
                        <a:t>余项可调安全功能</a:t>
                      </a:r>
                      <a:endParaRPr sz="800">
                        <a:latin typeface="SimSun"/>
                        <a:cs typeface="SimSun"/>
                      </a:endParaRPr>
                    </a:p>
                  </a:txBody>
                  <a:tcPr marL="0" marR="0" marB="0" marT="2286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7005">
                <a:tc>
                  <a:txBody>
                    <a:bodyPr/>
                    <a:lstStyle/>
                    <a:p>
                      <a:pPr marL="1270">
                        <a:lnSpc>
                          <a:spcPct val="100000"/>
                        </a:lnSpc>
                        <a:spcBef>
                          <a:spcPts val="225"/>
                        </a:spcBef>
                      </a:pPr>
                      <a:r>
                        <a:rPr dirty="0" sz="800" spc="-25">
                          <a:solidFill>
                            <a:srgbClr val="4F4F51"/>
                          </a:solidFill>
                          <a:latin typeface="SimSun"/>
                          <a:cs typeface="SimSun"/>
                        </a:rPr>
                        <a:t>认证</a:t>
                      </a:r>
                      <a:endParaRPr sz="800">
                        <a:latin typeface="SimSun"/>
                        <a:cs typeface="SimSun"/>
                      </a:endParaRPr>
                    </a:p>
                  </a:txBody>
                  <a:tcPr marL="0" marR="0" marB="0" marT="28575">
                    <a:lnR w="3175">
                      <a:solidFill>
                        <a:srgbClr val="7F8083"/>
                      </a:solidFill>
                      <a:prstDash val="solid"/>
                    </a:lnR>
                    <a:lnT w="3175">
                      <a:solidFill>
                        <a:srgbClr val="7F8083"/>
                      </a:solidFill>
                      <a:prstDash val="solid"/>
                    </a:lnT>
                    <a:lnB w="3175">
                      <a:solidFill>
                        <a:srgbClr val="7F8083"/>
                      </a:solidFill>
                      <a:prstDash val="solid"/>
                    </a:lnB>
                  </a:tcPr>
                </a:tc>
                <a:tc gridSpan="4">
                  <a:txBody>
                    <a:bodyPr/>
                    <a:lstStyle/>
                    <a:p>
                      <a:pPr marL="290195">
                        <a:lnSpc>
                          <a:spcPct val="100000"/>
                        </a:lnSpc>
                        <a:spcBef>
                          <a:spcPts val="165"/>
                        </a:spcBef>
                      </a:pPr>
                      <a:r>
                        <a:rPr dirty="0" sz="800" spc="120">
                          <a:solidFill>
                            <a:srgbClr val="4F4F51"/>
                          </a:solidFill>
                          <a:latin typeface="SimSun"/>
                          <a:cs typeface="SimSun"/>
                        </a:rPr>
                        <a:t>EN</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spc="-20">
                          <a:solidFill>
                            <a:srgbClr val="4F4F51"/>
                          </a:solidFill>
                          <a:latin typeface="SimSun"/>
                          <a:cs typeface="SimSun"/>
                        </a:rPr>
                        <a:t>13849-1,</a:t>
                      </a:r>
                      <a:r>
                        <a:rPr dirty="0" sz="800" spc="-155">
                          <a:solidFill>
                            <a:srgbClr val="4F4F51"/>
                          </a:solidFill>
                          <a:latin typeface="SimSun"/>
                          <a:cs typeface="SimSun"/>
                        </a:rPr>
                        <a:t> </a:t>
                      </a:r>
                      <a:r>
                        <a:rPr dirty="0" sz="800" spc="120">
                          <a:solidFill>
                            <a:srgbClr val="4F4F51"/>
                          </a:solidFill>
                          <a:latin typeface="SimSun"/>
                          <a:cs typeface="SimSun"/>
                        </a:rPr>
                        <a:t>EN</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a:solidFill>
                            <a:srgbClr val="4F4F51"/>
                          </a:solidFill>
                          <a:latin typeface="SimSun"/>
                          <a:cs typeface="SimSun"/>
                        </a:rPr>
                        <a:t>10218-1/PL</a:t>
                      </a:r>
                      <a:r>
                        <a:rPr dirty="0" sz="800" spc="-155">
                          <a:solidFill>
                            <a:srgbClr val="4F4F51"/>
                          </a:solidFill>
                          <a:latin typeface="SimSun"/>
                          <a:cs typeface="SimSun"/>
                        </a:rPr>
                        <a:t> </a:t>
                      </a:r>
                      <a:r>
                        <a:rPr dirty="0" sz="800" spc="-50">
                          <a:solidFill>
                            <a:srgbClr val="4F4F51"/>
                          </a:solidFill>
                          <a:latin typeface="SimSun"/>
                          <a:cs typeface="SimSun"/>
                        </a:rPr>
                        <a:t>d,</a:t>
                      </a:r>
                      <a:r>
                        <a:rPr dirty="0" sz="800" spc="95">
                          <a:solidFill>
                            <a:srgbClr val="4F4F51"/>
                          </a:solidFill>
                          <a:latin typeface="SimSun"/>
                          <a:cs typeface="SimSun"/>
                        </a:rPr>
                        <a:t> </a:t>
                      </a:r>
                      <a:r>
                        <a:rPr dirty="0" sz="800" spc="-45">
                          <a:solidFill>
                            <a:srgbClr val="4F4F51"/>
                          </a:solidFill>
                          <a:latin typeface="SimSun"/>
                          <a:cs typeface="SimSun"/>
                        </a:rPr>
                        <a:t>Cat</a:t>
                      </a:r>
                      <a:r>
                        <a:rPr dirty="0" sz="800" spc="-100">
                          <a:solidFill>
                            <a:srgbClr val="4F4F51"/>
                          </a:solidFill>
                          <a:latin typeface="SimSun"/>
                          <a:cs typeface="SimSun"/>
                        </a:rPr>
                        <a:t>. </a:t>
                      </a:r>
                      <a:r>
                        <a:rPr dirty="0" sz="800" spc="-85">
                          <a:solidFill>
                            <a:srgbClr val="4F4F51"/>
                          </a:solidFill>
                          <a:latin typeface="SimSun"/>
                          <a:cs typeface="SimSun"/>
                        </a:rPr>
                        <a:t>3;</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spc="-45">
                          <a:solidFill>
                            <a:srgbClr val="4F4F51"/>
                          </a:solidFill>
                          <a:latin typeface="SimSun"/>
                          <a:cs typeface="SimSun"/>
                        </a:rPr>
                        <a:t>15066</a:t>
                      </a:r>
                      <a:r>
                        <a:rPr dirty="0" sz="800" spc="-20">
                          <a:solidFill>
                            <a:srgbClr val="4F4F51"/>
                          </a:solidFill>
                          <a:latin typeface="SimSun"/>
                          <a:cs typeface="SimSun"/>
                        </a:rPr>
                        <a:t>，欧盟</a:t>
                      </a:r>
                      <a:r>
                        <a:rPr dirty="0" sz="800">
                          <a:solidFill>
                            <a:srgbClr val="4F4F51"/>
                          </a:solidFill>
                          <a:latin typeface="SimSun"/>
                          <a:cs typeface="SimSun"/>
                        </a:rPr>
                        <a:t>CE</a:t>
                      </a:r>
                      <a:r>
                        <a:rPr dirty="0" sz="800" spc="-30">
                          <a:solidFill>
                            <a:srgbClr val="4F4F51"/>
                          </a:solidFill>
                          <a:latin typeface="SimSun"/>
                          <a:cs typeface="SimSun"/>
                        </a:rPr>
                        <a:t>认证，</a:t>
                      </a:r>
                      <a:r>
                        <a:rPr dirty="0" sz="800" spc="-65">
                          <a:solidFill>
                            <a:srgbClr val="4F4F51"/>
                          </a:solidFill>
                          <a:latin typeface="SimSun"/>
                          <a:cs typeface="SimSun"/>
                        </a:rPr>
                        <a:t>KCs</a:t>
                      </a:r>
                      <a:r>
                        <a:rPr dirty="0" sz="800" spc="-35">
                          <a:solidFill>
                            <a:srgbClr val="4F4F51"/>
                          </a:solidFill>
                          <a:latin typeface="SimSun"/>
                          <a:cs typeface="SimSun"/>
                        </a:rPr>
                        <a:t>认证，</a:t>
                      </a:r>
                      <a:r>
                        <a:rPr dirty="0" sz="800" spc="-55">
                          <a:solidFill>
                            <a:srgbClr val="4F4F51"/>
                          </a:solidFill>
                          <a:latin typeface="SimSun"/>
                          <a:cs typeface="SimSun"/>
                        </a:rPr>
                        <a:t>EAC</a:t>
                      </a:r>
                      <a:r>
                        <a:rPr dirty="0" sz="800" spc="-25">
                          <a:solidFill>
                            <a:srgbClr val="4F4F51"/>
                          </a:solidFill>
                          <a:latin typeface="SimSun"/>
                          <a:cs typeface="SimSun"/>
                        </a:rPr>
                        <a:t>认证</a:t>
                      </a:r>
                      <a:endParaRPr sz="800">
                        <a:latin typeface="SimSun"/>
                        <a:cs typeface="SimSun"/>
                      </a:endParaRPr>
                    </a:p>
                  </a:txBody>
                  <a:tcPr marL="0" marR="0" marB="0" marT="20955">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7005">
                <a:tc>
                  <a:txBody>
                    <a:bodyPr/>
                    <a:lstStyle/>
                    <a:p>
                      <a:pPr marL="1270">
                        <a:lnSpc>
                          <a:spcPct val="100000"/>
                        </a:lnSpc>
                        <a:spcBef>
                          <a:spcPts val="210"/>
                        </a:spcBef>
                      </a:pPr>
                      <a:r>
                        <a:rPr dirty="0" sz="800" spc="-65">
                          <a:solidFill>
                            <a:srgbClr val="4F4F51"/>
                          </a:solidFill>
                          <a:latin typeface="SimSun"/>
                          <a:cs typeface="SimSun"/>
                        </a:rPr>
                        <a:t>力感应，工具法兰</a:t>
                      </a:r>
                      <a:endParaRPr sz="800">
                        <a:latin typeface="SimSun"/>
                        <a:cs typeface="SimSun"/>
                      </a:endParaRPr>
                    </a:p>
                  </a:txBody>
                  <a:tcPr marL="0" marR="0" marB="0" marT="2667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21285">
                        <a:lnSpc>
                          <a:spcPct val="100000"/>
                        </a:lnSpc>
                        <a:spcBef>
                          <a:spcPts val="21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56515">
                        <a:lnSpc>
                          <a:spcPct val="100000"/>
                        </a:lnSpc>
                        <a:spcBef>
                          <a:spcPts val="21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6985">
                        <a:lnSpc>
                          <a:spcPct val="100000"/>
                        </a:lnSpc>
                        <a:spcBef>
                          <a:spcPts val="21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marL="325120">
                        <a:lnSpc>
                          <a:spcPct val="100000"/>
                        </a:lnSpc>
                        <a:spcBef>
                          <a:spcPts val="21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T w="3175">
                      <a:solidFill>
                        <a:srgbClr val="7F8083"/>
                      </a:solidFill>
                      <a:prstDash val="solid"/>
                    </a:lnT>
                    <a:lnB w="3175">
                      <a:solidFill>
                        <a:srgbClr val="7F8083"/>
                      </a:solidFill>
                      <a:prstDash val="solid"/>
                    </a:lnB>
                  </a:tcPr>
                </a:tc>
              </a:tr>
              <a:tr h="167005">
                <a:tc>
                  <a:txBody>
                    <a:bodyPr/>
                    <a:lstStyle/>
                    <a:p>
                      <a:pPr marL="1270">
                        <a:lnSpc>
                          <a:spcPct val="100000"/>
                        </a:lnSpc>
                        <a:spcBef>
                          <a:spcPts val="195"/>
                        </a:spcBef>
                      </a:pPr>
                      <a:r>
                        <a:rPr dirty="0" sz="800" spc="-10">
                          <a:solidFill>
                            <a:srgbClr val="4F4F51"/>
                          </a:solidFill>
                          <a:latin typeface="SimSun"/>
                          <a:cs typeface="SimSun"/>
                        </a:rPr>
                        <a:t>力测量分辨率</a:t>
                      </a:r>
                      <a:endParaRPr sz="800">
                        <a:latin typeface="SimSun"/>
                        <a:cs typeface="SimSun"/>
                      </a:endParaRPr>
                    </a:p>
                  </a:txBody>
                  <a:tcPr marL="0" marR="0" marB="0" marT="247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9545">
                        <a:lnSpc>
                          <a:spcPct val="100000"/>
                        </a:lnSpc>
                        <a:spcBef>
                          <a:spcPts val="195"/>
                        </a:spcBef>
                      </a:pPr>
                      <a:r>
                        <a:rPr dirty="0" sz="800" spc="-20">
                          <a:solidFill>
                            <a:srgbClr val="4F4F51"/>
                          </a:solidFill>
                          <a:latin typeface="SimSun"/>
                          <a:cs typeface="SimSun"/>
                        </a:rPr>
                        <a:t>0.1N</a:t>
                      </a:r>
                      <a:endParaRPr sz="800">
                        <a:latin typeface="SimSun"/>
                        <a:cs typeface="SimSun"/>
                      </a:endParaRPr>
                    </a:p>
                  </a:txBody>
                  <a:tcPr marL="0" marR="0" marB="0" marT="2476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57785">
                        <a:lnSpc>
                          <a:spcPct val="100000"/>
                        </a:lnSpc>
                        <a:spcBef>
                          <a:spcPts val="195"/>
                        </a:spcBef>
                      </a:pPr>
                      <a:r>
                        <a:rPr dirty="0" sz="800" spc="60">
                          <a:solidFill>
                            <a:srgbClr val="4F4F51"/>
                          </a:solidFill>
                          <a:latin typeface="SimSun"/>
                          <a:cs typeface="SimSun"/>
                        </a:rPr>
                        <a:t>0.02Nm</a:t>
                      </a:r>
                      <a:endParaRPr sz="800">
                        <a:latin typeface="SimSun"/>
                        <a:cs typeface="SimSun"/>
                      </a:endParaRPr>
                    </a:p>
                  </a:txBody>
                  <a:tcPr marL="0" marR="0" marB="0" marT="2476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3020">
                        <a:lnSpc>
                          <a:spcPct val="100000"/>
                        </a:lnSpc>
                        <a:spcBef>
                          <a:spcPts val="195"/>
                        </a:spcBef>
                      </a:pPr>
                      <a:r>
                        <a:rPr dirty="0" sz="800" spc="-20">
                          <a:solidFill>
                            <a:srgbClr val="4F4F51"/>
                          </a:solidFill>
                          <a:latin typeface="SimSun"/>
                          <a:cs typeface="SimSun"/>
                        </a:rPr>
                        <a:t>0.1N</a:t>
                      </a:r>
                      <a:endParaRPr sz="800">
                        <a:latin typeface="SimSun"/>
                        <a:cs typeface="SimSun"/>
                      </a:endParaRPr>
                    </a:p>
                  </a:txBody>
                  <a:tcPr marL="0" marR="0" marB="0" marT="2476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marL="381000">
                        <a:lnSpc>
                          <a:spcPct val="100000"/>
                        </a:lnSpc>
                        <a:spcBef>
                          <a:spcPts val="195"/>
                        </a:spcBef>
                      </a:pPr>
                      <a:r>
                        <a:rPr dirty="0" sz="800" spc="60">
                          <a:solidFill>
                            <a:srgbClr val="4F4F51"/>
                          </a:solidFill>
                          <a:latin typeface="SimSun"/>
                          <a:cs typeface="SimSun"/>
                        </a:rPr>
                        <a:t>0.02Nm</a:t>
                      </a:r>
                      <a:endParaRPr sz="800">
                        <a:latin typeface="SimSun"/>
                        <a:cs typeface="SimSun"/>
                      </a:endParaRPr>
                    </a:p>
                  </a:txBody>
                  <a:tcPr marL="0" marR="0" marB="0" marT="24765">
                    <a:lnL w="3175">
                      <a:solidFill>
                        <a:srgbClr val="7F8083"/>
                      </a:solidFill>
                      <a:prstDash val="solid"/>
                    </a:lnL>
                    <a:lnT w="3175">
                      <a:solidFill>
                        <a:srgbClr val="7F8083"/>
                      </a:solidFill>
                      <a:prstDash val="solid"/>
                    </a:lnT>
                    <a:lnB w="3175">
                      <a:solidFill>
                        <a:srgbClr val="7F8083"/>
                      </a:solidFill>
                      <a:prstDash val="solid"/>
                    </a:lnB>
                  </a:tcPr>
                </a:tc>
              </a:tr>
              <a:tr h="167005">
                <a:tc>
                  <a:txBody>
                    <a:bodyPr/>
                    <a:lstStyle/>
                    <a:p>
                      <a:pPr marL="1270">
                        <a:lnSpc>
                          <a:spcPct val="100000"/>
                        </a:lnSpc>
                        <a:spcBef>
                          <a:spcPts val="175"/>
                        </a:spcBef>
                      </a:pPr>
                      <a:r>
                        <a:rPr dirty="0" sz="800" spc="-10">
                          <a:solidFill>
                            <a:srgbClr val="4F4F51"/>
                          </a:solidFill>
                          <a:latin typeface="SimSun"/>
                          <a:cs typeface="SimSun"/>
                        </a:rPr>
                        <a:t>力控相对精度</a:t>
                      </a:r>
                      <a:endParaRPr sz="800">
                        <a:latin typeface="SimSun"/>
                        <a:cs typeface="SimSun"/>
                      </a:endParaRPr>
                    </a:p>
                  </a:txBody>
                  <a:tcPr marL="0" marR="0" marB="0" marT="222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59385">
                        <a:lnSpc>
                          <a:spcPct val="100000"/>
                        </a:lnSpc>
                        <a:spcBef>
                          <a:spcPts val="175"/>
                        </a:spcBef>
                      </a:pPr>
                      <a:r>
                        <a:rPr dirty="0" sz="800" spc="-20">
                          <a:solidFill>
                            <a:srgbClr val="4F4F51"/>
                          </a:solidFill>
                          <a:latin typeface="SimSun"/>
                          <a:cs typeface="SimSun"/>
                        </a:rPr>
                        <a:t>0.5N</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2870">
                        <a:lnSpc>
                          <a:spcPct val="100000"/>
                        </a:lnSpc>
                        <a:spcBef>
                          <a:spcPts val="175"/>
                        </a:spcBef>
                      </a:pPr>
                      <a:r>
                        <a:rPr dirty="0" sz="800" spc="65">
                          <a:solidFill>
                            <a:srgbClr val="4F4F51"/>
                          </a:solidFill>
                          <a:latin typeface="SimSun"/>
                          <a:cs typeface="SimSun"/>
                        </a:rPr>
                        <a:t>0.1Nm</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2860">
                        <a:lnSpc>
                          <a:spcPct val="100000"/>
                        </a:lnSpc>
                        <a:spcBef>
                          <a:spcPts val="175"/>
                        </a:spcBef>
                      </a:pPr>
                      <a:r>
                        <a:rPr dirty="0" sz="800" spc="-20">
                          <a:solidFill>
                            <a:srgbClr val="4F4F51"/>
                          </a:solidFill>
                          <a:latin typeface="SimSun"/>
                          <a:cs typeface="SimSun"/>
                        </a:rPr>
                        <a:t>0.5N</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marL="431165">
                        <a:lnSpc>
                          <a:spcPct val="100000"/>
                        </a:lnSpc>
                        <a:spcBef>
                          <a:spcPts val="175"/>
                        </a:spcBef>
                      </a:pPr>
                      <a:r>
                        <a:rPr dirty="0" sz="800" spc="65">
                          <a:solidFill>
                            <a:srgbClr val="4F4F51"/>
                          </a:solidFill>
                          <a:latin typeface="SimSun"/>
                          <a:cs typeface="SimSun"/>
                        </a:rPr>
                        <a:t>0.1Nm</a:t>
                      </a:r>
                      <a:endParaRPr sz="800">
                        <a:latin typeface="SimSun"/>
                        <a:cs typeface="SimSun"/>
                      </a:endParaRPr>
                    </a:p>
                  </a:txBody>
                  <a:tcPr marL="0" marR="0" marB="0" marT="22225">
                    <a:lnL w="3175">
                      <a:solidFill>
                        <a:srgbClr val="7F8083"/>
                      </a:solidFill>
                      <a:prstDash val="solid"/>
                    </a:lnL>
                    <a:lnT w="3175">
                      <a:solidFill>
                        <a:srgbClr val="7F8083"/>
                      </a:solidFill>
                      <a:prstDash val="solid"/>
                    </a:lnT>
                    <a:lnB w="3175">
                      <a:solidFill>
                        <a:srgbClr val="7F8083"/>
                      </a:solidFill>
                      <a:prstDash val="solid"/>
                    </a:lnB>
                  </a:tcPr>
                </a:tc>
              </a:tr>
              <a:tr h="167005">
                <a:tc>
                  <a:txBody>
                    <a:bodyPr/>
                    <a:lstStyle/>
                    <a:p>
                      <a:pPr marL="1270">
                        <a:lnSpc>
                          <a:spcPct val="100000"/>
                        </a:lnSpc>
                        <a:spcBef>
                          <a:spcPts val="160"/>
                        </a:spcBef>
                      </a:pPr>
                      <a:r>
                        <a:rPr dirty="0" sz="800" spc="-10">
                          <a:solidFill>
                            <a:srgbClr val="4F4F51"/>
                          </a:solidFill>
                          <a:latin typeface="SimSun"/>
                          <a:cs typeface="SimSun"/>
                        </a:rPr>
                        <a:t>笛卡尔刚度可调范围</a:t>
                      </a:r>
                      <a:endParaRPr sz="800">
                        <a:latin typeface="SimSun"/>
                        <a:cs typeface="SimSun"/>
                      </a:endParaRPr>
                    </a:p>
                  </a:txBody>
                  <a:tcPr marL="0" marR="0" marB="0" marT="2032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marL="534035">
                        <a:lnSpc>
                          <a:spcPct val="100000"/>
                        </a:lnSpc>
                        <a:spcBef>
                          <a:spcPts val="160"/>
                        </a:spcBef>
                      </a:pPr>
                      <a:r>
                        <a:rPr dirty="0" sz="800" spc="-10">
                          <a:solidFill>
                            <a:srgbClr val="4F4F51"/>
                          </a:solidFill>
                          <a:latin typeface="SimSun"/>
                          <a:cs typeface="SimSun"/>
                        </a:rPr>
                        <a:t>0~3000N/m，0~300Nm/rad</a:t>
                      </a:r>
                      <a:endParaRPr sz="800">
                        <a:latin typeface="SimSun"/>
                        <a:cs typeface="SimSun"/>
                      </a:endParaRPr>
                    </a:p>
                  </a:txBody>
                  <a:tcPr marL="0" marR="0" marB="0" marT="203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539115">
                        <a:lnSpc>
                          <a:spcPct val="100000"/>
                        </a:lnSpc>
                        <a:spcBef>
                          <a:spcPts val="160"/>
                        </a:spcBef>
                      </a:pPr>
                      <a:r>
                        <a:rPr dirty="0" sz="800" spc="-10">
                          <a:solidFill>
                            <a:srgbClr val="4F4F51"/>
                          </a:solidFill>
                          <a:latin typeface="SimSun"/>
                          <a:cs typeface="SimSun"/>
                        </a:rPr>
                        <a:t>0~3000N/m，0~300Nm/rad</a:t>
                      </a:r>
                      <a:endParaRPr sz="800">
                        <a:latin typeface="SimSun"/>
                        <a:cs typeface="SimSun"/>
                      </a:endParaRPr>
                    </a:p>
                  </a:txBody>
                  <a:tcPr marL="0" marR="0" marB="0" marT="2032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bl>
          </a:graphicData>
        </a:graphic>
      </p:graphicFrame>
      <p:sp>
        <p:nvSpPr>
          <p:cNvPr id="7" name="object 7" descr=""/>
          <p:cNvSpPr txBox="1"/>
          <p:nvPr/>
        </p:nvSpPr>
        <p:spPr>
          <a:xfrm>
            <a:off x="944599" y="3309322"/>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性能</a:t>
            </a:r>
            <a:endParaRPr sz="1000">
              <a:latin typeface="Microsoft JhengHei"/>
              <a:cs typeface="Microsoft JhengHei"/>
            </a:endParaRPr>
          </a:p>
        </p:txBody>
      </p:sp>
      <p:graphicFrame>
        <p:nvGraphicFramePr>
          <p:cNvPr id="8" name="object 8" descr=""/>
          <p:cNvGraphicFramePr>
            <a:graphicFrameLocks noGrp="1"/>
          </p:cNvGraphicFramePr>
          <p:nvPr/>
        </p:nvGraphicFramePr>
        <p:xfrm>
          <a:off x="937814" y="5142615"/>
          <a:ext cx="5771515" cy="1524634"/>
        </p:xfrm>
        <a:graphic>
          <a:graphicData uri="http://schemas.openxmlformats.org/drawingml/2006/table">
            <a:tbl>
              <a:tblPr firstRow="1" bandRow="1">
                <a:tableStyleId>{2D5ABB26-0587-4C30-8999-92F81FD0307C}</a:tableStyleId>
              </a:tblPr>
              <a:tblGrid>
                <a:gridCol w="951865"/>
                <a:gridCol w="1142999"/>
                <a:gridCol w="1143000"/>
                <a:gridCol w="1130300"/>
                <a:gridCol w="1326514"/>
              </a:tblGrid>
              <a:tr h="169545">
                <a:tc>
                  <a:txBody>
                    <a:bodyPr/>
                    <a:lstStyle/>
                    <a:p>
                      <a:pPr marL="19050">
                        <a:lnSpc>
                          <a:spcPts val="944"/>
                        </a:lnSpc>
                        <a:spcBef>
                          <a:spcPts val="290"/>
                        </a:spcBef>
                      </a:pPr>
                      <a:r>
                        <a:rPr dirty="0" sz="800" spc="-15">
                          <a:solidFill>
                            <a:srgbClr val="4F4F51"/>
                          </a:solidFill>
                          <a:latin typeface="SimSun"/>
                          <a:cs typeface="SimSun"/>
                        </a:rPr>
                        <a:t>可重复性</a:t>
                      </a:r>
                      <a:endParaRPr sz="800">
                        <a:latin typeface="SimSun"/>
                        <a:cs typeface="SimSun"/>
                      </a:endParaRPr>
                    </a:p>
                  </a:txBody>
                  <a:tcPr marL="0" marR="0" marB="0" marT="3683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algn="ctr" marL="13970">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R="173355">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r h="169545">
                <a:tc>
                  <a:txBody>
                    <a:bodyPr/>
                    <a:lstStyle/>
                    <a:p>
                      <a:pPr marL="19050">
                        <a:lnSpc>
                          <a:spcPct val="100000"/>
                        </a:lnSpc>
                        <a:spcBef>
                          <a:spcPts val="275"/>
                        </a:spcBef>
                      </a:pPr>
                      <a:r>
                        <a:rPr dirty="0" sz="800" spc="-15">
                          <a:solidFill>
                            <a:srgbClr val="4F4F51"/>
                          </a:solidFill>
                          <a:latin typeface="SimSun"/>
                          <a:cs typeface="SimSun"/>
                        </a:rPr>
                        <a:t>运动关节</a:t>
                      </a:r>
                      <a:endParaRPr sz="800">
                        <a:latin typeface="SimSun"/>
                        <a:cs typeface="SimSun"/>
                      </a:endParaRPr>
                    </a:p>
                  </a:txBody>
                  <a:tcPr marL="0" marR="0" marB="0" marT="349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1430">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48260">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3495">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27000">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54"/>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1</a:t>
                      </a:r>
                      <a:endParaRPr sz="800">
                        <a:latin typeface="SimSun"/>
                        <a:cs typeface="SimSun"/>
                      </a:endParaRPr>
                    </a:p>
                  </a:txBody>
                  <a:tcPr marL="0" marR="0" marB="0" marT="32384">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270">
                        <a:lnSpc>
                          <a:spcPts val="905"/>
                        </a:lnSpc>
                        <a:spcBef>
                          <a:spcPts val="325"/>
                        </a:spcBef>
                      </a:pPr>
                      <a:r>
                        <a:rPr dirty="0" sz="800" spc="-10">
                          <a:solidFill>
                            <a:srgbClr val="4F4F51"/>
                          </a:solidFill>
                          <a:latin typeface="SimSun"/>
                          <a:cs typeface="SimSun"/>
                        </a:rPr>
                        <a:t>±360°</a:t>
                      </a:r>
                      <a:endParaRPr sz="800">
                        <a:latin typeface="SimSun"/>
                        <a:cs typeface="SimSun"/>
                      </a:endParaRPr>
                    </a:p>
                  </a:txBody>
                  <a:tcPr marL="0" marR="0" marB="0" marT="412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05"/>
                        </a:lnSpc>
                        <a:spcBef>
                          <a:spcPts val="325"/>
                        </a:spcBef>
                      </a:pPr>
                      <a:r>
                        <a:rPr dirty="0" sz="800" spc="-10">
                          <a:solidFill>
                            <a:srgbClr val="4F4F51"/>
                          </a:solidFill>
                          <a:latin typeface="SimSun"/>
                          <a:cs typeface="SimSun"/>
                        </a:rPr>
                        <a:t>180°/s</a:t>
                      </a:r>
                      <a:endParaRPr sz="800">
                        <a:latin typeface="SimSun"/>
                        <a:cs typeface="SimSun"/>
                      </a:endParaRPr>
                    </a:p>
                  </a:txBody>
                  <a:tcPr marL="0" marR="0" marB="0" marT="412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890">
                        <a:lnSpc>
                          <a:spcPts val="905"/>
                        </a:lnSpc>
                        <a:spcBef>
                          <a:spcPts val="325"/>
                        </a:spcBef>
                      </a:pPr>
                      <a:r>
                        <a:rPr dirty="0" sz="800" spc="-10">
                          <a:solidFill>
                            <a:srgbClr val="4F4F51"/>
                          </a:solidFill>
                          <a:latin typeface="SimSun"/>
                          <a:cs typeface="SimSun"/>
                        </a:rPr>
                        <a:t>±360°</a:t>
                      </a:r>
                      <a:endParaRPr sz="800">
                        <a:latin typeface="SimSun"/>
                        <a:cs typeface="SimSun"/>
                      </a:endParaRPr>
                    </a:p>
                  </a:txBody>
                  <a:tcPr marL="0" marR="0" marB="0" marT="412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56845">
                        <a:lnSpc>
                          <a:spcPts val="905"/>
                        </a:lnSpc>
                        <a:spcBef>
                          <a:spcPts val="325"/>
                        </a:spcBef>
                      </a:pPr>
                      <a:r>
                        <a:rPr dirty="0" sz="800" spc="-10">
                          <a:solidFill>
                            <a:srgbClr val="4F4F51"/>
                          </a:solidFill>
                          <a:latin typeface="SimSun"/>
                          <a:cs typeface="SimSun"/>
                        </a:rPr>
                        <a:t>180°/s</a:t>
                      </a:r>
                      <a:endParaRPr sz="800">
                        <a:latin typeface="SimSun"/>
                        <a:cs typeface="SimSun"/>
                      </a:endParaRPr>
                    </a:p>
                  </a:txBody>
                  <a:tcPr marL="0" marR="0" marB="0" marT="41275">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40"/>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2</a:t>
                      </a:r>
                      <a:endParaRPr sz="800">
                        <a:latin typeface="SimSun"/>
                        <a:cs typeface="SimSun"/>
                      </a:endParaRPr>
                    </a:p>
                  </a:txBody>
                  <a:tcPr marL="0" marR="0" marB="0" marT="3048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270">
                        <a:lnSpc>
                          <a:spcPts val="944"/>
                        </a:lnSpc>
                        <a:spcBef>
                          <a:spcPts val="290"/>
                        </a:spcBef>
                      </a:pPr>
                      <a:r>
                        <a:rPr dirty="0" sz="800" spc="-70">
                          <a:solidFill>
                            <a:srgbClr val="4F4F51"/>
                          </a:solidFill>
                          <a:latin typeface="SimSun"/>
                          <a:cs typeface="SimSun"/>
                        </a:rPr>
                        <a:t>-</a:t>
                      </a:r>
                      <a:r>
                        <a:rPr dirty="0" sz="800" spc="-10">
                          <a:solidFill>
                            <a:srgbClr val="4F4F51"/>
                          </a:solidFill>
                          <a:latin typeface="SimSun"/>
                          <a:cs typeface="SimSun"/>
                        </a:rPr>
                        <a:t>135°~﹢130°</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44"/>
                        </a:lnSpc>
                        <a:spcBef>
                          <a:spcPts val="290"/>
                        </a:spcBef>
                      </a:pPr>
                      <a:r>
                        <a:rPr dirty="0" sz="800" spc="-10">
                          <a:solidFill>
                            <a:srgbClr val="4F4F51"/>
                          </a:solidFill>
                          <a:latin typeface="SimSun"/>
                          <a:cs typeface="SimSun"/>
                        </a:rPr>
                        <a:t>180°/s</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890">
                        <a:lnSpc>
                          <a:spcPts val="944"/>
                        </a:lnSpc>
                        <a:spcBef>
                          <a:spcPts val="290"/>
                        </a:spcBef>
                      </a:pPr>
                      <a:r>
                        <a:rPr dirty="0" sz="800" spc="-70">
                          <a:solidFill>
                            <a:srgbClr val="4F4F51"/>
                          </a:solidFill>
                          <a:latin typeface="SimSun"/>
                          <a:cs typeface="SimSun"/>
                        </a:rPr>
                        <a:t>-</a:t>
                      </a:r>
                      <a:r>
                        <a:rPr dirty="0" sz="800" spc="-10">
                          <a:solidFill>
                            <a:srgbClr val="4F4F51"/>
                          </a:solidFill>
                          <a:latin typeface="SimSun"/>
                          <a:cs typeface="SimSun"/>
                        </a:rPr>
                        <a:t>135°~﹢135°</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56845">
                        <a:lnSpc>
                          <a:spcPts val="944"/>
                        </a:lnSpc>
                        <a:spcBef>
                          <a:spcPts val="290"/>
                        </a:spcBef>
                      </a:pPr>
                      <a:r>
                        <a:rPr dirty="0" sz="800" spc="-10">
                          <a:solidFill>
                            <a:srgbClr val="4F4F51"/>
                          </a:solidFill>
                          <a:latin typeface="SimSun"/>
                          <a:cs typeface="SimSun"/>
                        </a:rPr>
                        <a:t>180°/s</a:t>
                      </a:r>
                      <a:endParaRPr sz="800">
                        <a:latin typeface="SimSun"/>
                        <a:cs typeface="SimSun"/>
                      </a:endParaRPr>
                    </a:p>
                  </a:txBody>
                  <a:tcPr marL="0" marR="0" marB="0" marT="3683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2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3</a:t>
                      </a:r>
                      <a:endParaRPr sz="800">
                        <a:latin typeface="SimSun"/>
                        <a:cs typeface="SimSun"/>
                      </a:endParaRPr>
                    </a:p>
                  </a:txBody>
                  <a:tcPr marL="0" marR="0" marB="0" marT="2857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270">
                        <a:lnSpc>
                          <a:spcPct val="100000"/>
                        </a:lnSpc>
                        <a:spcBef>
                          <a:spcPts val="254"/>
                        </a:spcBef>
                      </a:pPr>
                      <a:r>
                        <a:rPr dirty="0" sz="800" spc="-80">
                          <a:solidFill>
                            <a:srgbClr val="4F4F51"/>
                          </a:solidFill>
                          <a:latin typeface="SimSun"/>
                          <a:cs typeface="SimSun"/>
                        </a:rPr>
                        <a:t>-</a:t>
                      </a:r>
                      <a:r>
                        <a:rPr dirty="0" sz="800" spc="-95">
                          <a:solidFill>
                            <a:srgbClr val="4F4F51"/>
                          </a:solidFill>
                          <a:latin typeface="SimSun"/>
                          <a:cs typeface="SimSun"/>
                        </a:rPr>
                        <a:t>175°~</a:t>
                      </a:r>
                      <a:r>
                        <a:rPr dirty="0" sz="800" spc="-175">
                          <a:solidFill>
                            <a:srgbClr val="4F4F51"/>
                          </a:solidFill>
                          <a:latin typeface="SimSun"/>
                          <a:cs typeface="SimSun"/>
                        </a:rPr>
                        <a:t> </a:t>
                      </a:r>
                      <a:r>
                        <a:rPr dirty="0" sz="800" spc="-10">
                          <a:solidFill>
                            <a:srgbClr val="4F4F51"/>
                          </a:solidFill>
                          <a:latin typeface="SimSun"/>
                          <a:cs typeface="SimSun"/>
                        </a:rPr>
                        <a:t>+135°</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54"/>
                        </a:spcBef>
                      </a:pPr>
                      <a:r>
                        <a:rPr dirty="0" sz="800" spc="-10">
                          <a:solidFill>
                            <a:srgbClr val="4F4F51"/>
                          </a:solidFill>
                          <a:latin typeface="SimSun"/>
                          <a:cs typeface="SimSun"/>
                        </a:rPr>
                        <a:t>180°/s</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890">
                        <a:lnSpc>
                          <a:spcPct val="100000"/>
                        </a:lnSpc>
                        <a:spcBef>
                          <a:spcPts val="254"/>
                        </a:spcBef>
                      </a:pPr>
                      <a:r>
                        <a:rPr dirty="0" sz="800" spc="-80">
                          <a:solidFill>
                            <a:srgbClr val="4F4F51"/>
                          </a:solidFill>
                          <a:latin typeface="SimSun"/>
                          <a:cs typeface="SimSun"/>
                        </a:rPr>
                        <a:t>-</a:t>
                      </a:r>
                      <a:r>
                        <a:rPr dirty="0" sz="800" spc="-95">
                          <a:solidFill>
                            <a:srgbClr val="4F4F51"/>
                          </a:solidFill>
                          <a:latin typeface="SimSun"/>
                          <a:cs typeface="SimSun"/>
                        </a:rPr>
                        <a:t>170°~</a:t>
                      </a:r>
                      <a:r>
                        <a:rPr dirty="0" sz="800" spc="-175">
                          <a:solidFill>
                            <a:srgbClr val="4F4F51"/>
                          </a:solidFill>
                          <a:latin typeface="SimSun"/>
                          <a:cs typeface="SimSun"/>
                        </a:rPr>
                        <a:t> </a:t>
                      </a:r>
                      <a:r>
                        <a:rPr dirty="0" sz="800" spc="-10">
                          <a:solidFill>
                            <a:srgbClr val="4F4F51"/>
                          </a:solidFill>
                          <a:latin typeface="SimSun"/>
                          <a:cs typeface="SimSun"/>
                        </a:rPr>
                        <a:t>+140°</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56845">
                        <a:lnSpc>
                          <a:spcPct val="100000"/>
                        </a:lnSpc>
                        <a:spcBef>
                          <a:spcPts val="254"/>
                        </a:spcBef>
                      </a:pPr>
                      <a:r>
                        <a:rPr dirty="0" sz="800" spc="-10">
                          <a:solidFill>
                            <a:srgbClr val="4F4F51"/>
                          </a:solidFill>
                          <a:latin typeface="SimSun"/>
                          <a:cs typeface="SimSun"/>
                        </a:rPr>
                        <a:t>180°/s</a:t>
                      </a:r>
                      <a:endParaRPr sz="800">
                        <a:latin typeface="SimSun"/>
                        <a:cs typeface="SimSun"/>
                      </a:endParaRPr>
                    </a:p>
                  </a:txBody>
                  <a:tcPr marL="0" marR="0" marB="0" marT="32384">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10"/>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4</a:t>
                      </a:r>
                      <a:endParaRPr sz="800">
                        <a:latin typeface="SimSun"/>
                        <a:cs typeface="SimSun"/>
                      </a:endParaRPr>
                    </a:p>
                  </a:txBody>
                  <a:tcPr marL="0" marR="0" marB="0" marT="2667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270">
                        <a:lnSpc>
                          <a:spcPct val="100000"/>
                        </a:lnSpc>
                        <a:spcBef>
                          <a:spcPts val="220"/>
                        </a:spcBef>
                      </a:pPr>
                      <a:r>
                        <a:rPr dirty="0" sz="800" spc="-10">
                          <a:solidFill>
                            <a:srgbClr val="4F4F51"/>
                          </a:solidFill>
                          <a:latin typeface="SimSun"/>
                          <a:cs typeface="SimSun"/>
                        </a:rPr>
                        <a:t>±360°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0"/>
                        </a:spcBef>
                      </a:pPr>
                      <a:r>
                        <a:rPr dirty="0" sz="800" spc="-10">
                          <a:solidFill>
                            <a:srgbClr val="4F4F51"/>
                          </a:solidFill>
                          <a:latin typeface="SimSun"/>
                          <a:cs typeface="SimSun"/>
                        </a:rPr>
                        <a:t>180°/s</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890">
                        <a:lnSpc>
                          <a:spcPct val="100000"/>
                        </a:lnSpc>
                        <a:spcBef>
                          <a:spcPts val="220"/>
                        </a:spcBef>
                      </a:pPr>
                      <a:r>
                        <a:rPr dirty="0" sz="800" spc="-10">
                          <a:solidFill>
                            <a:srgbClr val="4F4F51"/>
                          </a:solidFill>
                          <a:latin typeface="SimSun"/>
                          <a:cs typeface="SimSun"/>
                        </a:rPr>
                        <a:t>±360°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56845">
                        <a:lnSpc>
                          <a:spcPct val="100000"/>
                        </a:lnSpc>
                        <a:spcBef>
                          <a:spcPts val="220"/>
                        </a:spcBef>
                      </a:pPr>
                      <a:r>
                        <a:rPr dirty="0" sz="800" spc="-10">
                          <a:solidFill>
                            <a:srgbClr val="4F4F51"/>
                          </a:solidFill>
                          <a:latin typeface="SimSun"/>
                          <a:cs typeface="SimSun"/>
                        </a:rPr>
                        <a:t>180°/s</a:t>
                      </a:r>
                      <a:endParaRPr sz="800">
                        <a:latin typeface="SimSun"/>
                        <a:cs typeface="SimSun"/>
                      </a:endParaRPr>
                    </a:p>
                  </a:txBody>
                  <a:tcPr marL="0" marR="0" marB="0" marT="2794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9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5</a:t>
                      </a:r>
                      <a:endParaRPr sz="800">
                        <a:latin typeface="SimSun"/>
                        <a:cs typeface="SimSun"/>
                      </a:endParaRPr>
                    </a:p>
                  </a:txBody>
                  <a:tcPr marL="0" marR="0" marB="0" marT="247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270">
                        <a:lnSpc>
                          <a:spcPct val="100000"/>
                        </a:lnSpc>
                        <a:spcBef>
                          <a:spcPts val="185"/>
                        </a:spcBef>
                      </a:pPr>
                      <a:r>
                        <a:rPr dirty="0" sz="800" spc="-10">
                          <a:solidFill>
                            <a:srgbClr val="4F4F51"/>
                          </a:solidFill>
                          <a:latin typeface="SimSun"/>
                          <a:cs typeface="SimSun"/>
                        </a:rPr>
                        <a:t>±360°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85"/>
                        </a:spcBef>
                      </a:pPr>
                      <a:r>
                        <a:rPr dirty="0" sz="800" spc="-10">
                          <a:solidFill>
                            <a:srgbClr val="4F4F51"/>
                          </a:solidFill>
                          <a:latin typeface="SimSun"/>
                          <a:cs typeface="SimSun"/>
                        </a:rPr>
                        <a:t>180°/s</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890">
                        <a:lnSpc>
                          <a:spcPct val="100000"/>
                        </a:lnSpc>
                        <a:spcBef>
                          <a:spcPts val="185"/>
                        </a:spcBef>
                      </a:pPr>
                      <a:r>
                        <a:rPr dirty="0" sz="800" spc="-10">
                          <a:solidFill>
                            <a:srgbClr val="4F4F51"/>
                          </a:solidFill>
                          <a:latin typeface="SimSun"/>
                          <a:cs typeface="SimSun"/>
                        </a:rPr>
                        <a:t>±360°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56845">
                        <a:lnSpc>
                          <a:spcPct val="100000"/>
                        </a:lnSpc>
                        <a:spcBef>
                          <a:spcPts val="185"/>
                        </a:spcBef>
                      </a:pPr>
                      <a:r>
                        <a:rPr dirty="0" sz="800" spc="-10">
                          <a:solidFill>
                            <a:srgbClr val="4F4F51"/>
                          </a:solidFill>
                          <a:latin typeface="SimSun"/>
                          <a:cs typeface="SimSun"/>
                        </a:rPr>
                        <a:t>180°/s</a:t>
                      </a:r>
                      <a:endParaRPr sz="800">
                        <a:latin typeface="SimSun"/>
                        <a:cs typeface="SimSun"/>
                      </a:endParaRPr>
                    </a:p>
                  </a:txBody>
                  <a:tcPr marL="0" marR="0" marB="0" marT="23495">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7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6</a:t>
                      </a:r>
                      <a:endParaRPr sz="800">
                        <a:latin typeface="SimSun"/>
                        <a:cs typeface="SimSun"/>
                      </a:endParaRPr>
                    </a:p>
                  </a:txBody>
                  <a:tcPr marL="0" marR="0" marB="0" marT="222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270">
                        <a:lnSpc>
                          <a:spcPct val="100000"/>
                        </a:lnSpc>
                        <a:spcBef>
                          <a:spcPts val="145"/>
                        </a:spcBef>
                      </a:pPr>
                      <a:r>
                        <a:rPr dirty="0" sz="800" spc="-10">
                          <a:solidFill>
                            <a:srgbClr val="4F4F51"/>
                          </a:solidFill>
                          <a:latin typeface="SimSun"/>
                          <a:cs typeface="SimSun"/>
                        </a:rPr>
                        <a:t>±360°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45"/>
                        </a:spcBef>
                      </a:pPr>
                      <a:r>
                        <a:rPr dirty="0" sz="800" spc="-10">
                          <a:solidFill>
                            <a:srgbClr val="4F4F51"/>
                          </a:solidFill>
                          <a:latin typeface="SimSun"/>
                          <a:cs typeface="SimSun"/>
                        </a:rPr>
                        <a:t>180°/s</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890">
                        <a:lnSpc>
                          <a:spcPct val="100000"/>
                        </a:lnSpc>
                        <a:spcBef>
                          <a:spcPts val="145"/>
                        </a:spcBef>
                      </a:pPr>
                      <a:r>
                        <a:rPr dirty="0" sz="800" spc="-10">
                          <a:solidFill>
                            <a:srgbClr val="4F4F51"/>
                          </a:solidFill>
                          <a:latin typeface="SimSun"/>
                          <a:cs typeface="SimSun"/>
                        </a:rPr>
                        <a:t>±360°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56845">
                        <a:lnSpc>
                          <a:spcPct val="100000"/>
                        </a:lnSpc>
                        <a:spcBef>
                          <a:spcPts val="145"/>
                        </a:spcBef>
                      </a:pPr>
                      <a:r>
                        <a:rPr dirty="0" sz="800" spc="-10">
                          <a:solidFill>
                            <a:srgbClr val="4F4F51"/>
                          </a:solidFill>
                          <a:latin typeface="SimSun"/>
                          <a:cs typeface="SimSun"/>
                        </a:rPr>
                        <a:t>180°/s</a:t>
                      </a:r>
                      <a:endParaRPr sz="800">
                        <a:latin typeface="SimSun"/>
                        <a:cs typeface="SimSun"/>
                      </a:endParaRPr>
                    </a:p>
                  </a:txBody>
                  <a:tcPr marL="0" marR="0" marB="0" marT="18415">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marL="19050">
                        <a:lnSpc>
                          <a:spcPct val="100000"/>
                        </a:lnSpc>
                        <a:spcBef>
                          <a:spcPts val="160"/>
                        </a:spcBef>
                      </a:pPr>
                      <a:r>
                        <a:rPr dirty="0" sz="800" spc="-10">
                          <a:solidFill>
                            <a:srgbClr val="4F4F51"/>
                          </a:solidFill>
                          <a:latin typeface="SimSun"/>
                          <a:cs typeface="SimSun"/>
                        </a:rPr>
                        <a:t>工具端最大速度</a:t>
                      </a:r>
                      <a:endParaRPr sz="800">
                        <a:latin typeface="SimSun"/>
                        <a:cs typeface="SimSun"/>
                      </a:endParaRPr>
                    </a:p>
                  </a:txBody>
                  <a:tcPr marL="0" marR="0" marB="0" marT="2032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algn="ctr" marL="13970">
                        <a:lnSpc>
                          <a:spcPct val="100000"/>
                        </a:lnSpc>
                        <a:spcBef>
                          <a:spcPts val="200"/>
                        </a:spcBef>
                      </a:pPr>
                      <a:r>
                        <a:rPr dirty="0" sz="800" spc="-10">
                          <a:solidFill>
                            <a:srgbClr val="4F4F51"/>
                          </a:solidFill>
                          <a:latin typeface="SimSun"/>
                          <a:cs typeface="SimSun"/>
                        </a:rPr>
                        <a:t>≤1.5m/s</a:t>
                      </a:r>
                      <a:endParaRPr sz="800">
                        <a:latin typeface="SimSun"/>
                        <a:cs typeface="SimSun"/>
                      </a:endParaRPr>
                    </a:p>
                  </a:txBody>
                  <a:tcPr marL="0" marR="0" marB="0" marT="2540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R="173355">
                        <a:lnSpc>
                          <a:spcPct val="100000"/>
                        </a:lnSpc>
                        <a:spcBef>
                          <a:spcPts val="200"/>
                        </a:spcBef>
                      </a:pPr>
                      <a:r>
                        <a:rPr dirty="0" sz="800" spc="-10">
                          <a:solidFill>
                            <a:srgbClr val="4F4F51"/>
                          </a:solidFill>
                          <a:latin typeface="SimSun"/>
                          <a:cs typeface="SimSun"/>
                        </a:rPr>
                        <a:t>≤2.0m/s</a:t>
                      </a:r>
                      <a:endParaRPr sz="800">
                        <a:latin typeface="SimSun"/>
                        <a:cs typeface="SimSun"/>
                      </a:endParaRPr>
                    </a:p>
                  </a:txBody>
                  <a:tcPr marL="0" marR="0" marB="0" marT="2540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bl>
          </a:graphicData>
        </a:graphic>
      </p:graphicFrame>
      <p:graphicFrame>
        <p:nvGraphicFramePr>
          <p:cNvPr id="9" name="object 9" descr=""/>
          <p:cNvGraphicFramePr>
            <a:graphicFrameLocks noGrp="1"/>
          </p:cNvGraphicFramePr>
          <p:nvPr/>
        </p:nvGraphicFramePr>
        <p:xfrm>
          <a:off x="957155" y="7216126"/>
          <a:ext cx="5751830" cy="1985009"/>
        </p:xfrm>
        <a:graphic>
          <a:graphicData uri="http://schemas.openxmlformats.org/drawingml/2006/table">
            <a:tbl>
              <a:tblPr firstRow="1" bandRow="1">
                <a:tableStyleId>{2D5ABB26-0587-4C30-8999-92F81FD0307C}</a:tableStyleId>
              </a:tblPr>
              <a:tblGrid>
                <a:gridCol w="932815"/>
                <a:gridCol w="4742815"/>
              </a:tblGrid>
              <a:tr h="167640">
                <a:tc>
                  <a:txBody>
                    <a:bodyPr/>
                    <a:lstStyle/>
                    <a:p>
                      <a:pPr>
                        <a:lnSpc>
                          <a:spcPct val="100000"/>
                        </a:lnSpc>
                        <a:spcBef>
                          <a:spcPts val="260"/>
                        </a:spcBef>
                      </a:pPr>
                      <a:r>
                        <a:rPr dirty="0" sz="800" spc="-10">
                          <a:solidFill>
                            <a:srgbClr val="4F4F51"/>
                          </a:solidFill>
                          <a:latin typeface="SimSun"/>
                          <a:cs typeface="SimSun"/>
                        </a:rPr>
                        <a:t>IP</a:t>
                      </a:r>
                      <a:r>
                        <a:rPr dirty="0" sz="800" spc="-20">
                          <a:solidFill>
                            <a:srgbClr val="4F4F51"/>
                          </a:solidFill>
                          <a:latin typeface="SimSun"/>
                          <a:cs typeface="SimSun"/>
                        </a:rPr>
                        <a:t>防护等级</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260"/>
                        </a:spcBef>
                      </a:pPr>
                      <a:r>
                        <a:rPr dirty="0" sz="800" spc="-20">
                          <a:solidFill>
                            <a:srgbClr val="4F4F51"/>
                          </a:solidFill>
                          <a:latin typeface="SimSun"/>
                          <a:cs typeface="SimSun"/>
                        </a:rPr>
                        <a:t>IP54</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240"/>
                        </a:spcBef>
                      </a:pPr>
                      <a:r>
                        <a:rPr dirty="0" sz="800">
                          <a:solidFill>
                            <a:srgbClr val="4F4F51"/>
                          </a:solidFill>
                          <a:latin typeface="SimSun"/>
                          <a:cs typeface="SimSun"/>
                        </a:rPr>
                        <a:t>ISO</a:t>
                      </a:r>
                      <a:r>
                        <a:rPr dirty="0" sz="800" spc="-10">
                          <a:solidFill>
                            <a:srgbClr val="4F4F51"/>
                          </a:solidFill>
                          <a:latin typeface="SimSun"/>
                          <a:cs typeface="SimSun"/>
                        </a:rPr>
                        <a:t>洁净室等级</a:t>
                      </a:r>
                      <a:endParaRPr sz="800">
                        <a:latin typeface="SimSun"/>
                        <a:cs typeface="SimSun"/>
                      </a:endParaRPr>
                    </a:p>
                  </a:txBody>
                  <a:tcPr marL="0" marR="0" marB="0" marT="3048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235"/>
                        </a:spcBef>
                      </a:pPr>
                      <a:r>
                        <a:rPr dirty="0" sz="800" spc="-50">
                          <a:solidFill>
                            <a:srgbClr val="4F4F51"/>
                          </a:solidFill>
                          <a:latin typeface="SimSun"/>
                          <a:cs typeface="SimSun"/>
                        </a:rPr>
                        <a:t>5</a:t>
                      </a:r>
                      <a:endParaRPr sz="800">
                        <a:latin typeface="SimSun"/>
                        <a:cs typeface="SimSun"/>
                      </a:endParaRPr>
                    </a:p>
                  </a:txBody>
                  <a:tcPr marL="0" marR="0" marB="0" marT="2984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215"/>
                        </a:spcBef>
                      </a:pPr>
                      <a:r>
                        <a:rPr dirty="0" sz="800" spc="-25">
                          <a:solidFill>
                            <a:srgbClr val="4F4F51"/>
                          </a:solidFill>
                          <a:latin typeface="SimSun"/>
                          <a:cs typeface="SimSun"/>
                        </a:rPr>
                        <a:t>噪声</a:t>
                      </a:r>
                      <a:endParaRPr sz="800">
                        <a:latin typeface="SimSun"/>
                        <a:cs typeface="SimSun"/>
                      </a:endParaRPr>
                    </a:p>
                  </a:txBody>
                  <a:tcPr marL="0" marR="0" marB="0" marT="2730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210"/>
                        </a:spcBef>
                      </a:pPr>
                      <a:r>
                        <a:rPr dirty="0" sz="800" spc="-10">
                          <a:solidFill>
                            <a:srgbClr val="4F4F51"/>
                          </a:solidFill>
                          <a:latin typeface="SimSun"/>
                          <a:cs typeface="SimSun"/>
                        </a:rPr>
                        <a:t>≤70dB(A)</a:t>
                      </a:r>
                      <a:endParaRPr sz="800">
                        <a:latin typeface="SimSun"/>
                        <a:cs typeface="SimSun"/>
                      </a:endParaRPr>
                    </a:p>
                  </a:txBody>
                  <a:tcPr marL="0" marR="0" marB="0" marT="2667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190"/>
                        </a:spcBef>
                      </a:pPr>
                      <a:r>
                        <a:rPr dirty="0" sz="800" spc="-10">
                          <a:solidFill>
                            <a:srgbClr val="4F4F51"/>
                          </a:solidFill>
                          <a:latin typeface="SimSun"/>
                          <a:cs typeface="SimSun"/>
                        </a:rPr>
                        <a:t>机器人安装</a:t>
                      </a:r>
                      <a:endParaRPr sz="800">
                        <a:latin typeface="SimSun"/>
                        <a:cs typeface="SimSun"/>
                      </a:endParaRPr>
                    </a:p>
                  </a:txBody>
                  <a:tcPr marL="0" marR="0" marB="0" marT="2413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190"/>
                        </a:spcBef>
                      </a:pPr>
                      <a:r>
                        <a:rPr dirty="0" sz="800" spc="-10">
                          <a:solidFill>
                            <a:srgbClr val="4F4F51"/>
                          </a:solidFill>
                          <a:latin typeface="SimSun"/>
                          <a:cs typeface="SimSun"/>
                        </a:rPr>
                        <a:t>任意角度安装</a:t>
                      </a:r>
                      <a:endParaRPr sz="800">
                        <a:latin typeface="SimSun"/>
                        <a:cs typeface="SimSun"/>
                      </a:endParaRPr>
                    </a:p>
                  </a:txBody>
                  <a:tcPr marL="0" marR="0" marB="0" marT="2413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165"/>
                        </a:spcBef>
                      </a:pPr>
                      <a:r>
                        <a:rPr dirty="0" sz="800" spc="-95">
                          <a:solidFill>
                            <a:srgbClr val="4F4F51"/>
                          </a:solidFill>
                          <a:latin typeface="SimSun"/>
                          <a:cs typeface="SimSun"/>
                        </a:rPr>
                        <a:t>工具</a:t>
                      </a:r>
                      <a:r>
                        <a:rPr dirty="0" sz="800" spc="-25">
                          <a:solidFill>
                            <a:srgbClr val="4F4F51"/>
                          </a:solidFill>
                          <a:latin typeface="SimSun"/>
                          <a:cs typeface="SimSun"/>
                        </a:rPr>
                        <a:t>I/O</a:t>
                      </a:r>
                      <a:r>
                        <a:rPr dirty="0" sz="800" spc="55">
                          <a:solidFill>
                            <a:srgbClr val="4F4F51"/>
                          </a:solidFill>
                          <a:latin typeface="SimSun"/>
                          <a:cs typeface="SimSun"/>
                        </a:rPr>
                        <a:t>端口</a:t>
                      </a:r>
                      <a:endParaRPr sz="800">
                        <a:latin typeface="SimSun"/>
                        <a:cs typeface="SimSun"/>
                      </a:endParaRPr>
                    </a:p>
                  </a:txBody>
                  <a:tcPr marL="0" marR="0" marB="0" marT="2095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165"/>
                        </a:spcBef>
                      </a:pPr>
                      <a:r>
                        <a:rPr dirty="0" sz="800">
                          <a:solidFill>
                            <a:srgbClr val="4F4F51"/>
                          </a:solidFill>
                          <a:latin typeface="SimSun"/>
                          <a:cs typeface="SimSun"/>
                        </a:rPr>
                        <a:t>2</a:t>
                      </a:r>
                      <a:r>
                        <a:rPr dirty="0" sz="800" spc="-25">
                          <a:solidFill>
                            <a:srgbClr val="4F4F51"/>
                          </a:solidFill>
                          <a:latin typeface="SimSun"/>
                          <a:cs typeface="SimSun"/>
                        </a:rPr>
                        <a:t>路数字输入，</a:t>
                      </a:r>
                      <a:r>
                        <a:rPr dirty="0" sz="800" spc="-75">
                          <a:solidFill>
                            <a:srgbClr val="4F4F51"/>
                          </a:solidFill>
                          <a:latin typeface="SimSun"/>
                          <a:cs typeface="SimSun"/>
                        </a:rPr>
                        <a:t>2</a:t>
                      </a:r>
                      <a:r>
                        <a:rPr dirty="0" sz="800" spc="-25">
                          <a:solidFill>
                            <a:srgbClr val="4F4F51"/>
                          </a:solidFill>
                          <a:latin typeface="SimSun"/>
                          <a:cs typeface="SimSun"/>
                        </a:rPr>
                        <a:t>路数字输出，</a:t>
                      </a:r>
                      <a:r>
                        <a:rPr dirty="0" sz="800" spc="-75">
                          <a:solidFill>
                            <a:srgbClr val="4F4F51"/>
                          </a:solidFill>
                          <a:latin typeface="SimSun"/>
                          <a:cs typeface="SimSun"/>
                        </a:rPr>
                        <a:t>2</a:t>
                      </a:r>
                      <a:r>
                        <a:rPr dirty="0" sz="800" spc="-10">
                          <a:solidFill>
                            <a:srgbClr val="4F4F51"/>
                          </a:solidFill>
                          <a:latin typeface="SimSun"/>
                          <a:cs typeface="SimSun"/>
                        </a:rPr>
                        <a:t>路模拟输入</a:t>
                      </a:r>
                      <a:endParaRPr sz="800">
                        <a:latin typeface="SimSun"/>
                        <a:cs typeface="SimSun"/>
                      </a:endParaRPr>
                    </a:p>
                  </a:txBody>
                  <a:tcPr marL="0" marR="0" marB="0" marT="2095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145"/>
                        </a:spcBef>
                      </a:pPr>
                      <a:r>
                        <a:rPr dirty="0" sz="800" spc="-10">
                          <a:solidFill>
                            <a:srgbClr val="4F4F51"/>
                          </a:solidFill>
                          <a:latin typeface="SimSun"/>
                          <a:cs typeface="SimSun"/>
                        </a:rPr>
                        <a:t>工具通讯接口</a:t>
                      </a:r>
                      <a:endParaRPr sz="800">
                        <a:latin typeface="SimSun"/>
                        <a:cs typeface="SimSun"/>
                      </a:endParaRPr>
                    </a:p>
                  </a:txBody>
                  <a:tcPr marL="0" marR="0" marB="0" marT="1841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140"/>
                        </a:spcBef>
                      </a:pPr>
                      <a:r>
                        <a:rPr dirty="0" sz="800">
                          <a:solidFill>
                            <a:srgbClr val="4F4F51"/>
                          </a:solidFill>
                          <a:latin typeface="SimSun"/>
                          <a:cs typeface="SimSun"/>
                        </a:rPr>
                        <a:t>1路百兆以太网连接底座RJ45</a:t>
                      </a:r>
                      <a:r>
                        <a:rPr dirty="0" sz="800" spc="-25">
                          <a:solidFill>
                            <a:srgbClr val="4F4F51"/>
                          </a:solidFill>
                          <a:latin typeface="SimSun"/>
                          <a:cs typeface="SimSun"/>
                        </a:rPr>
                        <a:t>网口</a:t>
                      </a:r>
                      <a:endParaRPr sz="800">
                        <a:latin typeface="SimSun"/>
                        <a:cs typeface="SimSun"/>
                      </a:endParaRPr>
                    </a:p>
                  </a:txBody>
                  <a:tcPr marL="0" marR="0" marB="0" marT="1778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120"/>
                        </a:spcBef>
                      </a:pPr>
                      <a:r>
                        <a:rPr dirty="0" sz="800" spc="-95">
                          <a:solidFill>
                            <a:srgbClr val="4F4F51"/>
                          </a:solidFill>
                          <a:latin typeface="SimSun"/>
                          <a:cs typeface="SimSun"/>
                        </a:rPr>
                        <a:t>工具</a:t>
                      </a:r>
                      <a:r>
                        <a:rPr dirty="0" sz="800" spc="-25">
                          <a:solidFill>
                            <a:srgbClr val="4F4F51"/>
                          </a:solidFill>
                          <a:latin typeface="SimSun"/>
                          <a:cs typeface="SimSun"/>
                        </a:rPr>
                        <a:t>I/O</a:t>
                      </a:r>
                      <a:r>
                        <a:rPr dirty="0" sz="800" spc="55">
                          <a:solidFill>
                            <a:srgbClr val="4F4F51"/>
                          </a:solidFill>
                          <a:latin typeface="SimSun"/>
                          <a:cs typeface="SimSun"/>
                        </a:rPr>
                        <a:t>电源</a:t>
                      </a:r>
                      <a:endParaRPr sz="800">
                        <a:latin typeface="SimSun"/>
                        <a:cs typeface="SimSun"/>
                      </a:endParaRPr>
                    </a:p>
                  </a:txBody>
                  <a:tcPr marL="0" marR="0" marB="0" marT="1524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07010">
                        <a:lnSpc>
                          <a:spcPct val="100000"/>
                        </a:lnSpc>
                        <a:spcBef>
                          <a:spcPts val="120"/>
                        </a:spcBef>
                      </a:pPr>
                      <a:r>
                        <a:rPr dirty="0" sz="800" spc="-35">
                          <a:solidFill>
                            <a:srgbClr val="4F4F51"/>
                          </a:solidFill>
                          <a:latin typeface="SimSun"/>
                          <a:cs typeface="SimSun"/>
                        </a:rPr>
                        <a:t>（1）12V/24V</a:t>
                      </a:r>
                      <a:r>
                        <a:rPr dirty="0" sz="800" spc="-200">
                          <a:solidFill>
                            <a:srgbClr val="4F4F51"/>
                          </a:solidFill>
                          <a:latin typeface="SimSun"/>
                          <a:cs typeface="SimSun"/>
                        </a:rPr>
                        <a:t> </a:t>
                      </a:r>
                      <a:r>
                        <a:rPr dirty="0" sz="800" spc="60">
                          <a:solidFill>
                            <a:srgbClr val="4F4F51"/>
                          </a:solidFill>
                          <a:latin typeface="SimSun"/>
                          <a:cs typeface="SimSun"/>
                        </a:rPr>
                        <a:t>1A</a:t>
                      </a:r>
                      <a:r>
                        <a:rPr dirty="0" sz="800" spc="-10">
                          <a:solidFill>
                            <a:srgbClr val="4F4F51"/>
                          </a:solidFill>
                          <a:latin typeface="SimSun"/>
                          <a:cs typeface="SimSun"/>
                        </a:rPr>
                        <a:t> </a:t>
                      </a:r>
                      <a:r>
                        <a:rPr dirty="0" sz="800" spc="-70">
                          <a:solidFill>
                            <a:srgbClr val="4F4F51"/>
                          </a:solidFill>
                          <a:latin typeface="SimSun"/>
                          <a:cs typeface="SimSun"/>
                        </a:rPr>
                        <a:t>（2）5V</a:t>
                      </a:r>
                      <a:r>
                        <a:rPr dirty="0" sz="800" spc="-200">
                          <a:solidFill>
                            <a:srgbClr val="4F4F51"/>
                          </a:solidFill>
                          <a:latin typeface="SimSun"/>
                          <a:cs typeface="SimSun"/>
                        </a:rPr>
                        <a:t> </a:t>
                      </a:r>
                      <a:r>
                        <a:rPr dirty="0" sz="800" spc="-20">
                          <a:solidFill>
                            <a:srgbClr val="4F4F51"/>
                          </a:solidFill>
                          <a:latin typeface="SimSun"/>
                          <a:cs typeface="SimSun"/>
                        </a:rPr>
                        <a:t>1.5A</a:t>
                      </a:r>
                      <a:endParaRPr sz="800">
                        <a:latin typeface="SimSun"/>
                        <a:cs typeface="SimSun"/>
                      </a:endParaRPr>
                    </a:p>
                  </a:txBody>
                  <a:tcPr marL="0" marR="0" marB="0" marT="15240">
                    <a:lnL w="3175">
                      <a:solidFill>
                        <a:srgbClr val="7F8083"/>
                      </a:solidFill>
                      <a:prstDash val="solid"/>
                    </a:lnL>
                    <a:lnT w="3175">
                      <a:solidFill>
                        <a:srgbClr val="7F8083"/>
                      </a:solidFill>
                      <a:prstDash val="solid"/>
                    </a:lnT>
                    <a:lnB w="3175">
                      <a:solidFill>
                        <a:srgbClr val="7F8083"/>
                      </a:solidFill>
                      <a:prstDash val="solid"/>
                    </a:lnB>
                  </a:tcPr>
                </a:tc>
              </a:tr>
              <a:tr h="161290">
                <a:tc>
                  <a:txBody>
                    <a:bodyPr/>
                    <a:lstStyle/>
                    <a:p>
                      <a:pPr>
                        <a:lnSpc>
                          <a:spcPct val="100000"/>
                        </a:lnSpc>
                        <a:spcBef>
                          <a:spcPts val="95"/>
                        </a:spcBef>
                      </a:pPr>
                      <a:r>
                        <a:rPr dirty="0" sz="800" spc="-95">
                          <a:solidFill>
                            <a:srgbClr val="4F4F51"/>
                          </a:solidFill>
                          <a:latin typeface="SimSun"/>
                          <a:cs typeface="SimSun"/>
                        </a:rPr>
                        <a:t>底座</a:t>
                      </a:r>
                      <a:r>
                        <a:rPr dirty="0" sz="800" spc="-25">
                          <a:solidFill>
                            <a:srgbClr val="4F4F51"/>
                          </a:solidFill>
                          <a:latin typeface="SimSun"/>
                          <a:cs typeface="SimSun"/>
                        </a:rPr>
                        <a:t>I/O</a:t>
                      </a:r>
                      <a:r>
                        <a:rPr dirty="0" sz="800" spc="55">
                          <a:solidFill>
                            <a:srgbClr val="4F4F51"/>
                          </a:solidFill>
                          <a:latin typeface="SimSun"/>
                          <a:cs typeface="SimSun"/>
                        </a:rPr>
                        <a:t>端口</a:t>
                      </a:r>
                      <a:endParaRPr sz="800">
                        <a:latin typeface="SimSun"/>
                        <a:cs typeface="SimSun"/>
                      </a:endParaRPr>
                    </a:p>
                  </a:txBody>
                  <a:tcPr marL="0" marR="0" marB="0" marT="120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95"/>
                        </a:spcBef>
                      </a:pPr>
                      <a:r>
                        <a:rPr dirty="0" sz="800">
                          <a:solidFill>
                            <a:srgbClr val="4F4F51"/>
                          </a:solidFill>
                          <a:latin typeface="SimSun"/>
                          <a:cs typeface="SimSun"/>
                        </a:rPr>
                        <a:t>4</a:t>
                      </a:r>
                      <a:r>
                        <a:rPr dirty="0" sz="800" spc="-40">
                          <a:solidFill>
                            <a:srgbClr val="4F4F51"/>
                          </a:solidFill>
                          <a:latin typeface="SimSun"/>
                          <a:cs typeface="SimSun"/>
                        </a:rPr>
                        <a:t>路数字输入，</a:t>
                      </a:r>
                      <a:r>
                        <a:rPr dirty="0" sz="800" spc="-165">
                          <a:solidFill>
                            <a:srgbClr val="4F4F51"/>
                          </a:solidFill>
                          <a:latin typeface="SimSun"/>
                          <a:cs typeface="SimSun"/>
                        </a:rPr>
                        <a:t>4</a:t>
                      </a:r>
                      <a:r>
                        <a:rPr dirty="0" sz="800" spc="-10">
                          <a:solidFill>
                            <a:srgbClr val="4F4F51"/>
                          </a:solidFill>
                          <a:latin typeface="SimSun"/>
                          <a:cs typeface="SimSun"/>
                        </a:rPr>
                        <a:t>路数字输出</a:t>
                      </a:r>
                      <a:endParaRPr sz="800">
                        <a:latin typeface="SimSun"/>
                        <a:cs typeface="SimSun"/>
                      </a:endParaRPr>
                    </a:p>
                  </a:txBody>
                  <a:tcPr marL="0" marR="0" marB="0" marT="12065">
                    <a:lnL w="3175">
                      <a:solidFill>
                        <a:srgbClr val="7F8083"/>
                      </a:solidFill>
                      <a:prstDash val="solid"/>
                    </a:lnL>
                    <a:lnT w="3175">
                      <a:solidFill>
                        <a:srgbClr val="7F8083"/>
                      </a:solidFill>
                      <a:prstDash val="solid"/>
                    </a:lnT>
                    <a:lnB w="3175">
                      <a:solidFill>
                        <a:srgbClr val="7F8083"/>
                      </a:solidFill>
                      <a:prstDash val="solid"/>
                    </a:lnB>
                  </a:tcPr>
                </a:tc>
              </a:tr>
              <a:tr h="161290">
                <a:tc>
                  <a:txBody>
                    <a:bodyPr/>
                    <a:lstStyle/>
                    <a:p>
                      <a:pPr>
                        <a:lnSpc>
                          <a:spcPct val="100000"/>
                        </a:lnSpc>
                        <a:spcBef>
                          <a:spcPts val="120"/>
                        </a:spcBef>
                      </a:pPr>
                      <a:r>
                        <a:rPr dirty="0" sz="800" spc="-10">
                          <a:solidFill>
                            <a:srgbClr val="4F4F51"/>
                          </a:solidFill>
                          <a:latin typeface="SimSun"/>
                          <a:cs typeface="SimSun"/>
                        </a:rPr>
                        <a:t>底座通讯接口</a:t>
                      </a:r>
                      <a:endParaRPr sz="800">
                        <a:latin typeface="SimSun"/>
                        <a:cs typeface="SimSun"/>
                      </a:endParaRPr>
                    </a:p>
                  </a:txBody>
                  <a:tcPr marL="0" marR="0" marB="0" marT="1524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120"/>
                        </a:spcBef>
                      </a:pPr>
                      <a:r>
                        <a:rPr dirty="0" sz="800">
                          <a:solidFill>
                            <a:srgbClr val="4F4F51"/>
                          </a:solidFill>
                          <a:latin typeface="SimSun"/>
                          <a:cs typeface="SimSun"/>
                        </a:rPr>
                        <a:t>2</a:t>
                      </a:r>
                      <a:r>
                        <a:rPr dirty="0" sz="800" spc="-95">
                          <a:solidFill>
                            <a:srgbClr val="4F4F51"/>
                          </a:solidFill>
                          <a:latin typeface="SimSun"/>
                          <a:cs typeface="SimSun"/>
                        </a:rPr>
                        <a:t>路 </a:t>
                      </a:r>
                      <a:r>
                        <a:rPr dirty="0" sz="800" spc="-10">
                          <a:solidFill>
                            <a:srgbClr val="4F4F51"/>
                          </a:solidFill>
                          <a:latin typeface="SimSun"/>
                          <a:cs typeface="SimSun"/>
                        </a:rPr>
                        <a:t>Ethernet</a:t>
                      </a:r>
                      <a:endParaRPr sz="800">
                        <a:latin typeface="SimSun"/>
                        <a:cs typeface="SimSun"/>
                      </a:endParaRPr>
                    </a:p>
                  </a:txBody>
                  <a:tcPr marL="0" marR="0" marB="0" marT="15240">
                    <a:lnL w="3175">
                      <a:solidFill>
                        <a:srgbClr val="7F8083"/>
                      </a:solidFill>
                      <a:prstDash val="solid"/>
                    </a:lnL>
                    <a:lnT w="3175">
                      <a:solidFill>
                        <a:srgbClr val="7F8083"/>
                      </a:solidFill>
                      <a:prstDash val="solid"/>
                    </a:lnT>
                    <a:lnB w="3175">
                      <a:solidFill>
                        <a:srgbClr val="7F8083"/>
                      </a:solidFill>
                      <a:prstDash val="solid"/>
                    </a:lnB>
                  </a:tcPr>
                </a:tc>
              </a:tr>
              <a:tr h="166370">
                <a:tc>
                  <a:txBody>
                    <a:bodyPr/>
                    <a:lstStyle/>
                    <a:p>
                      <a:pPr>
                        <a:lnSpc>
                          <a:spcPct val="100000"/>
                        </a:lnSpc>
                        <a:spcBef>
                          <a:spcPts val="145"/>
                        </a:spcBef>
                      </a:pPr>
                      <a:r>
                        <a:rPr dirty="0" sz="800" spc="-10">
                          <a:solidFill>
                            <a:srgbClr val="4F4F51"/>
                          </a:solidFill>
                          <a:latin typeface="SimSun"/>
                          <a:cs typeface="SimSun"/>
                        </a:rPr>
                        <a:t>底座输出电源</a:t>
                      </a:r>
                      <a:endParaRPr sz="800">
                        <a:latin typeface="SimSun"/>
                        <a:cs typeface="SimSun"/>
                      </a:endParaRPr>
                    </a:p>
                  </a:txBody>
                  <a:tcPr marL="0" marR="0" marB="0" marT="1841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145"/>
                        </a:spcBef>
                      </a:pPr>
                      <a:r>
                        <a:rPr dirty="0" sz="800">
                          <a:solidFill>
                            <a:srgbClr val="4F4F51"/>
                          </a:solidFill>
                          <a:latin typeface="SimSun"/>
                          <a:cs typeface="SimSun"/>
                        </a:rPr>
                        <a:t>24V</a:t>
                      </a:r>
                      <a:r>
                        <a:rPr dirty="0" sz="800" spc="-95">
                          <a:solidFill>
                            <a:srgbClr val="4F4F51"/>
                          </a:solidFill>
                          <a:latin typeface="SimSun"/>
                          <a:cs typeface="SimSun"/>
                        </a:rPr>
                        <a:t> </a:t>
                      </a:r>
                      <a:r>
                        <a:rPr dirty="0" sz="800" spc="-20">
                          <a:solidFill>
                            <a:srgbClr val="4F4F51"/>
                          </a:solidFill>
                          <a:latin typeface="SimSun"/>
                          <a:cs typeface="SimSun"/>
                        </a:rPr>
                        <a:t>1.5A</a:t>
                      </a:r>
                      <a:endParaRPr sz="800">
                        <a:latin typeface="SimSun"/>
                        <a:cs typeface="SimSun"/>
                      </a:endParaRPr>
                    </a:p>
                  </a:txBody>
                  <a:tcPr marL="0" marR="0" marB="0" marT="18415">
                    <a:lnL w="3175">
                      <a:solidFill>
                        <a:srgbClr val="7F8083"/>
                      </a:solidFill>
                      <a:prstDash val="solid"/>
                    </a:lnL>
                    <a:lnT w="3175">
                      <a:solidFill>
                        <a:srgbClr val="7F8083"/>
                      </a:solidFill>
                      <a:prstDash val="solid"/>
                    </a:lnT>
                    <a:lnB w="3175">
                      <a:solidFill>
                        <a:srgbClr val="7F8083"/>
                      </a:solidFill>
                      <a:prstDash val="solid"/>
                    </a:lnB>
                  </a:tcPr>
                </a:tc>
              </a:tr>
              <a:tr h="161290">
                <a:tc>
                  <a:txBody>
                    <a:bodyPr/>
                    <a:lstStyle/>
                    <a:p>
                      <a:pPr>
                        <a:lnSpc>
                          <a:spcPct val="100000"/>
                        </a:lnSpc>
                        <a:spcBef>
                          <a:spcPts val="135"/>
                        </a:spcBef>
                      </a:pPr>
                      <a:r>
                        <a:rPr dirty="0" sz="800" spc="-10">
                          <a:solidFill>
                            <a:srgbClr val="4F4F51"/>
                          </a:solidFill>
                          <a:latin typeface="SimSun"/>
                          <a:cs typeface="SimSun"/>
                        </a:rPr>
                        <a:t>工作温度范围</a:t>
                      </a:r>
                      <a:endParaRPr sz="800">
                        <a:latin typeface="SimSun"/>
                        <a:cs typeface="SimSun"/>
                      </a:endParaRPr>
                    </a:p>
                  </a:txBody>
                  <a:tcPr marL="0" marR="0" marB="0" marT="1714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60020">
                        <a:lnSpc>
                          <a:spcPct val="100000"/>
                        </a:lnSpc>
                        <a:spcBef>
                          <a:spcPts val="130"/>
                        </a:spcBef>
                      </a:pPr>
                      <a:r>
                        <a:rPr dirty="0" sz="800" spc="-10">
                          <a:solidFill>
                            <a:srgbClr val="4F4F51"/>
                          </a:solidFill>
                          <a:latin typeface="SimSun"/>
                          <a:cs typeface="SimSun"/>
                        </a:rPr>
                        <a:t>0℃~50°C</a:t>
                      </a:r>
                      <a:endParaRPr sz="800">
                        <a:latin typeface="SimSun"/>
                        <a:cs typeface="SimSun"/>
                      </a:endParaRPr>
                    </a:p>
                  </a:txBody>
                  <a:tcPr marL="0" marR="0" marB="0" marT="16510">
                    <a:lnL w="3175">
                      <a:solidFill>
                        <a:srgbClr val="7F8083"/>
                      </a:solidFill>
                      <a:prstDash val="solid"/>
                    </a:lnL>
                    <a:lnT w="3175">
                      <a:solidFill>
                        <a:srgbClr val="7F8083"/>
                      </a:solidFill>
                      <a:prstDash val="solid"/>
                    </a:lnT>
                    <a:lnB w="3175">
                      <a:solidFill>
                        <a:srgbClr val="7F8083"/>
                      </a:solidFill>
                      <a:prstDash val="solid"/>
                    </a:lnB>
                  </a:tcPr>
                </a:tc>
              </a:tr>
              <a:tr h="161290">
                <a:tc>
                  <a:txBody>
                    <a:bodyPr/>
                    <a:lstStyle/>
                    <a:p>
                      <a:pPr>
                        <a:lnSpc>
                          <a:spcPct val="100000"/>
                        </a:lnSpc>
                        <a:spcBef>
                          <a:spcPts val="160"/>
                        </a:spcBef>
                      </a:pPr>
                      <a:r>
                        <a:rPr dirty="0" sz="800" spc="-25">
                          <a:solidFill>
                            <a:srgbClr val="4F4F51"/>
                          </a:solidFill>
                          <a:latin typeface="SimSun"/>
                          <a:cs typeface="SimSun"/>
                        </a:rPr>
                        <a:t>湿度</a:t>
                      </a:r>
                      <a:endParaRPr sz="800">
                        <a:latin typeface="SimSun"/>
                        <a:cs typeface="SimSun"/>
                      </a:endParaRPr>
                    </a:p>
                  </a:txBody>
                  <a:tcPr marL="0" marR="0" marB="0" marT="2032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13030">
                        <a:lnSpc>
                          <a:spcPct val="100000"/>
                        </a:lnSpc>
                        <a:spcBef>
                          <a:spcPts val="155"/>
                        </a:spcBef>
                      </a:pPr>
                      <a:r>
                        <a:rPr dirty="0" sz="800">
                          <a:solidFill>
                            <a:srgbClr val="4F4F51"/>
                          </a:solidFill>
                          <a:latin typeface="SimSun"/>
                          <a:cs typeface="SimSun"/>
                        </a:rPr>
                        <a:t>≤93%</a:t>
                      </a:r>
                      <a:r>
                        <a:rPr dirty="0" sz="800" spc="-45">
                          <a:solidFill>
                            <a:srgbClr val="4F4F51"/>
                          </a:solidFill>
                          <a:latin typeface="SimSun"/>
                          <a:cs typeface="SimSun"/>
                        </a:rPr>
                        <a:t>相对湿度</a:t>
                      </a:r>
                      <a:r>
                        <a:rPr dirty="0" sz="800" spc="-30">
                          <a:solidFill>
                            <a:srgbClr val="4F4F51"/>
                          </a:solidFill>
                          <a:latin typeface="SimSun"/>
                          <a:cs typeface="SimSun"/>
                        </a:rPr>
                        <a:t>（</a:t>
                      </a:r>
                      <a:r>
                        <a:rPr dirty="0" sz="800" spc="-10">
                          <a:solidFill>
                            <a:srgbClr val="4F4F51"/>
                          </a:solidFill>
                          <a:latin typeface="SimSun"/>
                          <a:cs typeface="SimSun"/>
                        </a:rPr>
                        <a:t>无冷凝</a:t>
                      </a:r>
                      <a:r>
                        <a:rPr dirty="0" sz="800" spc="-50">
                          <a:solidFill>
                            <a:srgbClr val="4F4F51"/>
                          </a:solidFill>
                          <a:latin typeface="SimSun"/>
                          <a:cs typeface="SimSun"/>
                        </a:rPr>
                        <a:t>）</a:t>
                      </a:r>
                      <a:endParaRPr sz="800">
                        <a:latin typeface="SimSun"/>
                        <a:cs typeface="SimSun"/>
                      </a:endParaRPr>
                    </a:p>
                  </a:txBody>
                  <a:tcPr marL="0" marR="0" marB="0" marT="19685">
                    <a:lnL w="3175">
                      <a:solidFill>
                        <a:srgbClr val="7F8083"/>
                      </a:solidFill>
                      <a:prstDash val="solid"/>
                    </a:lnL>
                    <a:lnT w="3175">
                      <a:solidFill>
                        <a:srgbClr val="7F8083"/>
                      </a:solidFill>
                      <a:prstDash val="solid"/>
                    </a:lnT>
                    <a:lnB w="3175">
                      <a:solidFill>
                        <a:srgbClr val="7F8083"/>
                      </a:solidFill>
                      <a:prstDash val="solid"/>
                    </a:lnB>
                  </a:tcPr>
                </a:tc>
              </a:tr>
            </a:tbl>
          </a:graphicData>
        </a:graphic>
      </p:graphicFrame>
      <p:sp>
        <p:nvSpPr>
          <p:cNvPr id="10" name="object 10" descr=""/>
          <p:cNvSpPr txBox="1"/>
          <p:nvPr/>
        </p:nvSpPr>
        <p:spPr>
          <a:xfrm>
            <a:off x="944599" y="4957631"/>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运动</a:t>
            </a:r>
            <a:endParaRPr sz="1000">
              <a:latin typeface="Microsoft JhengHei"/>
              <a:cs typeface="Microsoft JhengHei"/>
            </a:endParaRPr>
          </a:p>
        </p:txBody>
      </p:sp>
      <p:sp>
        <p:nvSpPr>
          <p:cNvPr id="11" name="object 11" descr=""/>
          <p:cNvSpPr txBox="1"/>
          <p:nvPr/>
        </p:nvSpPr>
        <p:spPr>
          <a:xfrm>
            <a:off x="869683" y="6702902"/>
            <a:ext cx="2715260" cy="493395"/>
          </a:xfrm>
          <a:prstGeom prst="rect">
            <a:avLst/>
          </a:prstGeom>
        </p:spPr>
        <p:txBody>
          <a:bodyPr wrap="square" lIns="0" tIns="12700" rIns="0" bIns="0" rtlCol="0" vert="horz">
            <a:spAutoFit/>
          </a:bodyPr>
          <a:lstStyle/>
          <a:p>
            <a:pPr marL="12700">
              <a:lnSpc>
                <a:spcPct val="100000"/>
              </a:lnSpc>
              <a:spcBef>
                <a:spcPts val="100"/>
              </a:spcBef>
            </a:pPr>
            <a:r>
              <a:rPr dirty="0" sz="800" spc="-50">
                <a:solidFill>
                  <a:srgbClr val="4F4F51"/>
                </a:solidFill>
                <a:latin typeface="SimSun"/>
                <a:cs typeface="SimSun"/>
              </a:rPr>
              <a:t>“产品涉及升级，实际参数以机型对应的硬件安装手册为准”</a:t>
            </a:r>
            <a:endParaRPr sz="800">
              <a:latin typeface="SimSun"/>
              <a:cs typeface="SimSun"/>
            </a:endParaRPr>
          </a:p>
          <a:p>
            <a:pPr>
              <a:lnSpc>
                <a:spcPct val="100000"/>
              </a:lnSpc>
              <a:spcBef>
                <a:spcPts val="495"/>
              </a:spcBef>
            </a:pPr>
            <a:endParaRPr sz="800">
              <a:latin typeface="SimSun"/>
              <a:cs typeface="SimSun"/>
            </a:endParaRPr>
          </a:p>
          <a:p>
            <a:pPr marL="86995">
              <a:lnSpc>
                <a:spcPct val="100000"/>
              </a:lnSpc>
            </a:pPr>
            <a:r>
              <a:rPr dirty="0" sz="1000" spc="-15" b="1">
                <a:solidFill>
                  <a:srgbClr val="DA2128"/>
                </a:solidFill>
                <a:latin typeface="Microsoft JhengHei"/>
                <a:cs typeface="Microsoft JhengHei"/>
              </a:rPr>
              <a:t>物理特性</a:t>
            </a:r>
            <a:endParaRPr sz="1000">
              <a:latin typeface="Microsoft JhengHei"/>
              <a:cs typeface="Microsoft JhengHei"/>
            </a:endParaRPr>
          </a:p>
        </p:txBody>
      </p:sp>
      <p:grpSp>
        <p:nvGrpSpPr>
          <p:cNvPr id="12" name="object 12" descr=""/>
          <p:cNvGrpSpPr/>
          <p:nvPr/>
        </p:nvGrpSpPr>
        <p:grpSpPr>
          <a:xfrm>
            <a:off x="957155" y="1629143"/>
            <a:ext cx="5675630" cy="12700"/>
            <a:chOff x="957155" y="1629143"/>
            <a:chExt cx="5675630" cy="12700"/>
          </a:xfrm>
        </p:grpSpPr>
        <p:sp>
          <p:nvSpPr>
            <p:cNvPr id="13" name="object 13" descr=""/>
            <p:cNvSpPr/>
            <p:nvPr/>
          </p:nvSpPr>
          <p:spPr>
            <a:xfrm>
              <a:off x="957155" y="1635348"/>
              <a:ext cx="5675630" cy="0"/>
            </a:xfrm>
            <a:custGeom>
              <a:avLst/>
              <a:gdLst/>
              <a:ahLst/>
              <a:cxnLst/>
              <a:rect l="l" t="t" r="r" b="b"/>
              <a:pathLst>
                <a:path w="5675630" h="0">
                  <a:moveTo>
                    <a:pt x="0" y="0"/>
                  </a:moveTo>
                  <a:lnTo>
                    <a:pt x="5675591" y="0"/>
                  </a:lnTo>
                </a:path>
              </a:pathLst>
            </a:custGeom>
            <a:ln w="6032">
              <a:solidFill>
                <a:srgbClr val="7F8083"/>
              </a:solidFill>
            </a:ln>
          </p:spPr>
          <p:txBody>
            <a:bodyPr wrap="square" lIns="0" tIns="0" rIns="0" bIns="0" rtlCol="0"/>
            <a:lstStyle/>
            <a:p/>
          </p:txBody>
        </p:sp>
        <p:sp>
          <p:nvSpPr>
            <p:cNvPr id="14" name="object 14" descr=""/>
            <p:cNvSpPr/>
            <p:nvPr/>
          </p:nvSpPr>
          <p:spPr>
            <a:xfrm>
              <a:off x="957300" y="1629143"/>
              <a:ext cx="284480" cy="12700"/>
            </a:xfrm>
            <a:custGeom>
              <a:avLst/>
              <a:gdLst/>
              <a:ahLst/>
              <a:cxnLst/>
              <a:rect l="l" t="t" r="r" b="b"/>
              <a:pathLst>
                <a:path w="284480" h="12700">
                  <a:moveTo>
                    <a:pt x="284365" y="0"/>
                  </a:moveTo>
                  <a:lnTo>
                    <a:pt x="0" y="0"/>
                  </a:lnTo>
                  <a:lnTo>
                    <a:pt x="0" y="12407"/>
                  </a:lnTo>
                  <a:lnTo>
                    <a:pt x="284365" y="12407"/>
                  </a:lnTo>
                  <a:lnTo>
                    <a:pt x="284365" y="0"/>
                  </a:lnTo>
                  <a:close/>
                </a:path>
              </a:pathLst>
            </a:custGeom>
            <a:solidFill>
              <a:srgbClr val="DA2128"/>
            </a:solidFill>
          </p:spPr>
          <p:txBody>
            <a:bodyPr wrap="square" lIns="0" tIns="0" rIns="0" bIns="0" rtlCol="0"/>
            <a:lstStyle/>
            <a:p/>
          </p:txBody>
        </p:sp>
      </p:grpSp>
      <p:sp>
        <p:nvSpPr>
          <p:cNvPr id="15" name="object 15" descr=""/>
          <p:cNvSpPr txBox="1"/>
          <p:nvPr/>
        </p:nvSpPr>
        <p:spPr>
          <a:xfrm>
            <a:off x="671301" y="523627"/>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规格参数</a:t>
            </a:r>
            <a:endParaRPr sz="1400">
              <a:latin typeface="Microsoft JhengHei"/>
              <a:cs typeface="Microsoft JhengHei"/>
            </a:endParaRPr>
          </a:p>
        </p:txBody>
      </p:sp>
      <p:grpSp>
        <p:nvGrpSpPr>
          <p:cNvPr id="16" name="object 16" descr=""/>
          <p:cNvGrpSpPr/>
          <p:nvPr/>
        </p:nvGrpSpPr>
        <p:grpSpPr>
          <a:xfrm>
            <a:off x="684009" y="783094"/>
            <a:ext cx="6192520" cy="25400"/>
            <a:chOff x="684009" y="783094"/>
            <a:chExt cx="6192520" cy="25400"/>
          </a:xfrm>
        </p:grpSpPr>
        <p:sp>
          <p:nvSpPr>
            <p:cNvPr id="17" name="object 17" descr=""/>
            <p:cNvSpPr/>
            <p:nvPr/>
          </p:nvSpPr>
          <p:spPr>
            <a:xfrm>
              <a:off x="684009" y="793724"/>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18" name="object 18" descr=""/>
            <p:cNvSpPr/>
            <p:nvPr/>
          </p:nvSpPr>
          <p:spPr>
            <a:xfrm>
              <a:off x="684009" y="783094"/>
              <a:ext cx="180340" cy="25400"/>
            </a:xfrm>
            <a:custGeom>
              <a:avLst/>
              <a:gdLst/>
              <a:ahLst/>
              <a:cxnLst/>
              <a:rect l="l" t="t" r="r" b="b"/>
              <a:pathLst>
                <a:path w="180339"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19" name="object 19" descr=""/>
          <p:cNvSpPr txBox="1"/>
          <p:nvPr/>
        </p:nvSpPr>
        <p:spPr>
          <a:xfrm>
            <a:off x="7143203" y="9968649"/>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07</a:t>
            </a:r>
            <a:endParaRPr sz="900">
              <a:latin typeface="Arial MT"/>
              <a:cs typeface="Arial MT"/>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4158945"/>
          </a:xfrm>
          <a:prstGeom prst="rect">
            <a:avLst/>
          </a:prstGeom>
        </p:spPr>
      </p:pic>
      <p:sp>
        <p:nvSpPr>
          <p:cNvPr id="3" name="object 3"/>
          <p:cNvSpPr txBox="1">
            <a:spLocks noGrp="1"/>
          </p:cNvSpPr>
          <p:nvPr>
            <p:ph type="title"/>
          </p:nvPr>
        </p:nvSpPr>
        <p:spPr>
          <a:xfrm>
            <a:off x="709364" y="4259793"/>
            <a:ext cx="3010535" cy="786130"/>
          </a:xfrm>
          <a:prstGeom prst="rect"/>
        </p:spPr>
        <p:txBody>
          <a:bodyPr wrap="square" lIns="0" tIns="11430" rIns="0" bIns="0" rtlCol="0" vert="horz">
            <a:spAutoFit/>
          </a:bodyPr>
          <a:lstStyle/>
          <a:p>
            <a:pPr marL="12700">
              <a:lnSpc>
                <a:spcPct val="100000"/>
              </a:lnSpc>
              <a:spcBef>
                <a:spcPts val="90"/>
              </a:spcBef>
            </a:pPr>
            <a:r>
              <a:rPr dirty="0" sz="3500"/>
              <a:t>xMate</a:t>
            </a:r>
            <a:r>
              <a:rPr dirty="0" sz="3500" spc="310"/>
              <a:t> </a:t>
            </a:r>
            <a:r>
              <a:rPr dirty="0" spc="-40"/>
              <a:t>SR-</a:t>
            </a:r>
            <a:r>
              <a:rPr dirty="0" spc="-50"/>
              <a:t>C</a:t>
            </a:r>
            <a:endParaRPr sz="3500"/>
          </a:p>
        </p:txBody>
      </p:sp>
      <p:sp>
        <p:nvSpPr>
          <p:cNvPr id="4" name="object 4" descr=""/>
          <p:cNvSpPr txBox="1"/>
          <p:nvPr/>
        </p:nvSpPr>
        <p:spPr>
          <a:xfrm>
            <a:off x="692683" y="5434758"/>
            <a:ext cx="6203950" cy="339725"/>
          </a:xfrm>
          <a:prstGeom prst="rect">
            <a:avLst/>
          </a:prstGeom>
        </p:spPr>
        <p:txBody>
          <a:bodyPr wrap="square" lIns="0" tIns="12700" rIns="0" bIns="0" rtlCol="0" vert="horz">
            <a:spAutoFit/>
          </a:bodyPr>
          <a:lstStyle/>
          <a:p>
            <a:pPr marL="12700" marR="5080">
              <a:lnSpc>
                <a:spcPct val="114399"/>
              </a:lnSpc>
              <a:spcBef>
                <a:spcPts val="100"/>
              </a:spcBef>
            </a:pPr>
            <a:r>
              <a:rPr dirty="0" sz="900" spc="90">
                <a:solidFill>
                  <a:srgbClr val="7F8083"/>
                </a:solidFill>
                <a:latin typeface="SimSun"/>
                <a:cs typeface="SimSun"/>
              </a:rPr>
              <a:t>xMate</a:t>
            </a:r>
            <a:r>
              <a:rPr dirty="0" sz="900" spc="-65">
                <a:solidFill>
                  <a:srgbClr val="7F8083"/>
                </a:solidFill>
                <a:latin typeface="SimSun"/>
                <a:cs typeface="SimSun"/>
              </a:rPr>
              <a:t> </a:t>
            </a:r>
            <a:r>
              <a:rPr dirty="0" sz="900" spc="80">
                <a:solidFill>
                  <a:srgbClr val="7F8083"/>
                </a:solidFill>
                <a:latin typeface="SimSun"/>
                <a:cs typeface="SimSun"/>
              </a:rPr>
              <a:t>SR-</a:t>
            </a:r>
            <a:r>
              <a:rPr dirty="0" sz="900">
                <a:solidFill>
                  <a:srgbClr val="7F8083"/>
                </a:solidFill>
                <a:latin typeface="SimSun"/>
                <a:cs typeface="SimSun"/>
              </a:rPr>
              <a:t>C 系列柔性协作机器人在延续了 </a:t>
            </a:r>
            <a:r>
              <a:rPr dirty="0" sz="900" spc="90">
                <a:solidFill>
                  <a:srgbClr val="7F8083"/>
                </a:solidFill>
                <a:latin typeface="SimSun"/>
                <a:cs typeface="SimSun"/>
              </a:rPr>
              <a:t>xMate</a:t>
            </a:r>
            <a:r>
              <a:rPr dirty="0" sz="900" spc="-65">
                <a:solidFill>
                  <a:srgbClr val="7F8083"/>
                </a:solidFill>
                <a:latin typeface="SimSun"/>
                <a:cs typeface="SimSun"/>
              </a:rPr>
              <a:t> </a:t>
            </a:r>
            <a:r>
              <a:rPr dirty="0" sz="900" spc="95">
                <a:solidFill>
                  <a:srgbClr val="7F8083"/>
                </a:solidFill>
                <a:latin typeface="SimSun"/>
                <a:cs typeface="SimSun"/>
              </a:rPr>
              <a:t>SR</a:t>
            </a:r>
            <a:r>
              <a:rPr dirty="0" sz="900" spc="-5">
                <a:solidFill>
                  <a:srgbClr val="7F8083"/>
                </a:solidFill>
                <a:latin typeface="SimSun"/>
                <a:cs typeface="SimSun"/>
              </a:rPr>
              <a:t> 柔性协作机器人的特色和核心优势的基础上， 将底座内的控制器</a:t>
            </a:r>
            <a:r>
              <a:rPr dirty="0" sz="900" spc="-10">
                <a:solidFill>
                  <a:srgbClr val="7F8083"/>
                </a:solidFill>
                <a:latin typeface="SimSun"/>
                <a:cs typeface="SimSun"/>
              </a:rPr>
              <a:t>移出本体形成独立控制柜，可应对更狭小的底座安装环境。同时 </a:t>
            </a:r>
            <a:r>
              <a:rPr dirty="0" sz="900" spc="90">
                <a:solidFill>
                  <a:srgbClr val="7F8083"/>
                </a:solidFill>
                <a:latin typeface="SimSun"/>
                <a:cs typeface="SimSun"/>
              </a:rPr>
              <a:t>xMate</a:t>
            </a:r>
            <a:r>
              <a:rPr dirty="0" sz="900" spc="10">
                <a:solidFill>
                  <a:srgbClr val="7F8083"/>
                </a:solidFill>
                <a:latin typeface="SimSun"/>
                <a:cs typeface="SimSun"/>
              </a:rPr>
              <a:t> </a:t>
            </a:r>
            <a:r>
              <a:rPr dirty="0" sz="900" spc="80">
                <a:solidFill>
                  <a:srgbClr val="7F8083"/>
                </a:solidFill>
                <a:latin typeface="SimSun"/>
                <a:cs typeface="SimSun"/>
              </a:rPr>
              <a:t>SR-</a:t>
            </a:r>
            <a:r>
              <a:rPr dirty="0" sz="900">
                <a:solidFill>
                  <a:srgbClr val="7F8083"/>
                </a:solidFill>
                <a:latin typeface="SimSun"/>
                <a:cs typeface="SimSun"/>
              </a:rPr>
              <a:t>C</a:t>
            </a:r>
            <a:r>
              <a:rPr dirty="0" sz="900" spc="-25">
                <a:solidFill>
                  <a:srgbClr val="7F8083"/>
                </a:solidFill>
                <a:latin typeface="SimSun"/>
                <a:cs typeface="SimSun"/>
              </a:rPr>
              <a:t> 全面升级了 </a:t>
            </a:r>
            <a:r>
              <a:rPr dirty="0" sz="900" spc="125">
                <a:solidFill>
                  <a:srgbClr val="7F8083"/>
                </a:solidFill>
                <a:latin typeface="SimSun"/>
                <a:cs typeface="SimSun"/>
              </a:rPr>
              <a:t>5KG</a:t>
            </a:r>
            <a:r>
              <a:rPr dirty="0" sz="900" spc="-20">
                <a:solidFill>
                  <a:srgbClr val="7F8083"/>
                </a:solidFill>
                <a:latin typeface="SimSun"/>
                <a:cs typeface="SimSun"/>
              </a:rPr>
              <a:t> 负载能力的产品。</a:t>
            </a:r>
            <a:endParaRPr sz="900">
              <a:latin typeface="SimSun"/>
              <a:cs typeface="SimSun"/>
            </a:endParaRPr>
          </a:p>
        </p:txBody>
      </p:sp>
      <p:sp>
        <p:nvSpPr>
          <p:cNvPr id="5" name="object 5" descr=""/>
          <p:cNvSpPr txBox="1"/>
          <p:nvPr/>
        </p:nvSpPr>
        <p:spPr>
          <a:xfrm>
            <a:off x="5320983" y="6267835"/>
            <a:ext cx="3225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SR3-</a:t>
            </a:r>
            <a:r>
              <a:rPr dirty="0" sz="800" spc="-50" b="1">
                <a:solidFill>
                  <a:srgbClr val="58595B"/>
                </a:solidFill>
                <a:latin typeface="Microsoft JhengHei"/>
                <a:cs typeface="Microsoft JhengHei"/>
              </a:rPr>
              <a:t>C</a:t>
            </a:r>
            <a:endParaRPr sz="800">
              <a:latin typeface="Microsoft JhengHei"/>
              <a:cs typeface="Microsoft JhengHei"/>
            </a:endParaRPr>
          </a:p>
        </p:txBody>
      </p:sp>
      <p:sp>
        <p:nvSpPr>
          <p:cNvPr id="6" name="object 6" descr=""/>
          <p:cNvSpPr txBox="1"/>
          <p:nvPr/>
        </p:nvSpPr>
        <p:spPr>
          <a:xfrm>
            <a:off x="5946026" y="6267835"/>
            <a:ext cx="3225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SR4-</a:t>
            </a:r>
            <a:r>
              <a:rPr dirty="0" sz="800" spc="-50" b="1">
                <a:solidFill>
                  <a:srgbClr val="58595B"/>
                </a:solidFill>
                <a:latin typeface="Microsoft JhengHei"/>
                <a:cs typeface="Microsoft JhengHei"/>
              </a:rPr>
              <a:t>C</a:t>
            </a:r>
            <a:endParaRPr sz="800">
              <a:latin typeface="Microsoft JhengHei"/>
              <a:cs typeface="Microsoft JhengHei"/>
            </a:endParaRPr>
          </a:p>
        </p:txBody>
      </p:sp>
      <p:pic>
        <p:nvPicPr>
          <p:cNvPr id="7" name="object 7" descr=""/>
          <p:cNvPicPr/>
          <p:nvPr/>
        </p:nvPicPr>
        <p:blipFill>
          <a:blip r:embed="rId3" cstate="print"/>
          <a:stretch>
            <a:fillRect/>
          </a:stretch>
        </p:blipFill>
        <p:spPr>
          <a:xfrm>
            <a:off x="5810676" y="6292318"/>
            <a:ext cx="108038" cy="108000"/>
          </a:xfrm>
          <a:prstGeom prst="rect">
            <a:avLst/>
          </a:prstGeom>
        </p:spPr>
      </p:pic>
      <p:sp>
        <p:nvSpPr>
          <p:cNvPr id="8" name="object 8" descr=""/>
          <p:cNvSpPr txBox="1"/>
          <p:nvPr/>
        </p:nvSpPr>
        <p:spPr>
          <a:xfrm>
            <a:off x="6569279" y="6267835"/>
            <a:ext cx="3225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SR5-</a:t>
            </a:r>
            <a:r>
              <a:rPr dirty="0" sz="800" spc="-50" b="1">
                <a:solidFill>
                  <a:srgbClr val="58595B"/>
                </a:solidFill>
                <a:latin typeface="Microsoft JhengHei"/>
                <a:cs typeface="Microsoft JhengHei"/>
              </a:rPr>
              <a:t>C</a:t>
            </a:r>
            <a:endParaRPr sz="800">
              <a:latin typeface="Microsoft JhengHei"/>
              <a:cs typeface="Microsoft JhengHei"/>
            </a:endParaRPr>
          </a:p>
        </p:txBody>
      </p:sp>
      <p:grpSp>
        <p:nvGrpSpPr>
          <p:cNvPr id="9" name="object 9" descr=""/>
          <p:cNvGrpSpPr/>
          <p:nvPr/>
        </p:nvGrpSpPr>
        <p:grpSpPr>
          <a:xfrm>
            <a:off x="5189376" y="6292318"/>
            <a:ext cx="1336675" cy="108585"/>
            <a:chOff x="5189376" y="6292318"/>
            <a:chExt cx="1336675" cy="108585"/>
          </a:xfrm>
        </p:grpSpPr>
        <p:pic>
          <p:nvPicPr>
            <p:cNvPr id="10" name="object 10" descr=""/>
            <p:cNvPicPr/>
            <p:nvPr/>
          </p:nvPicPr>
          <p:blipFill>
            <a:blip r:embed="rId4" cstate="print"/>
            <a:stretch>
              <a:fillRect/>
            </a:stretch>
          </p:blipFill>
          <p:spPr>
            <a:xfrm>
              <a:off x="5189376" y="6292318"/>
              <a:ext cx="108038" cy="108000"/>
            </a:xfrm>
            <a:prstGeom prst="rect">
              <a:avLst/>
            </a:prstGeom>
          </p:spPr>
        </p:pic>
        <p:pic>
          <p:nvPicPr>
            <p:cNvPr id="11" name="object 11" descr=""/>
            <p:cNvPicPr/>
            <p:nvPr/>
          </p:nvPicPr>
          <p:blipFill>
            <a:blip r:embed="rId5" cstate="print"/>
            <a:stretch>
              <a:fillRect/>
            </a:stretch>
          </p:blipFill>
          <p:spPr>
            <a:xfrm>
              <a:off x="6417722" y="6292318"/>
              <a:ext cx="108038" cy="108000"/>
            </a:xfrm>
            <a:prstGeom prst="rect">
              <a:avLst/>
            </a:prstGeom>
          </p:spPr>
        </p:pic>
      </p:grpSp>
      <p:sp>
        <p:nvSpPr>
          <p:cNvPr id="12" name="object 12" descr=""/>
          <p:cNvSpPr/>
          <p:nvPr/>
        </p:nvSpPr>
        <p:spPr>
          <a:xfrm>
            <a:off x="723849" y="4906340"/>
            <a:ext cx="2951480" cy="363220"/>
          </a:xfrm>
          <a:custGeom>
            <a:avLst/>
            <a:gdLst/>
            <a:ahLst/>
            <a:cxnLst/>
            <a:rect l="l" t="t" r="r" b="b"/>
            <a:pathLst>
              <a:path w="2951479" h="363220">
                <a:moveTo>
                  <a:pt x="2951124" y="0"/>
                </a:moveTo>
                <a:lnTo>
                  <a:pt x="0" y="0"/>
                </a:lnTo>
                <a:lnTo>
                  <a:pt x="0" y="362902"/>
                </a:lnTo>
                <a:lnTo>
                  <a:pt x="2951124" y="362902"/>
                </a:lnTo>
                <a:lnTo>
                  <a:pt x="2951124" y="0"/>
                </a:lnTo>
                <a:close/>
              </a:path>
            </a:pathLst>
          </a:custGeom>
          <a:solidFill>
            <a:srgbClr val="CB272B"/>
          </a:solidFill>
        </p:spPr>
        <p:txBody>
          <a:bodyPr wrap="square" lIns="0" tIns="0" rIns="0" bIns="0" rtlCol="0"/>
          <a:lstStyle/>
          <a:p/>
        </p:txBody>
      </p:sp>
      <p:sp>
        <p:nvSpPr>
          <p:cNvPr id="13" name="object 13" descr=""/>
          <p:cNvSpPr txBox="1"/>
          <p:nvPr/>
        </p:nvSpPr>
        <p:spPr>
          <a:xfrm>
            <a:off x="811541" y="4924207"/>
            <a:ext cx="2458085" cy="330200"/>
          </a:xfrm>
          <a:prstGeom prst="rect">
            <a:avLst/>
          </a:prstGeom>
        </p:spPr>
        <p:txBody>
          <a:bodyPr wrap="square" lIns="0" tIns="12700" rIns="0" bIns="0" rtlCol="0" vert="horz">
            <a:spAutoFit/>
          </a:bodyPr>
          <a:lstStyle/>
          <a:p>
            <a:pPr marL="12700">
              <a:lnSpc>
                <a:spcPct val="100000"/>
              </a:lnSpc>
              <a:spcBef>
                <a:spcPts val="100"/>
              </a:spcBef>
            </a:pPr>
            <a:r>
              <a:rPr dirty="0" sz="2000" spc="110">
                <a:solidFill>
                  <a:srgbClr val="FFFFFF"/>
                </a:solidFill>
                <a:latin typeface="SimSun"/>
                <a:cs typeface="SimSun"/>
              </a:rPr>
              <a:t>系列柔性协作机器人</a:t>
            </a:r>
            <a:endParaRPr sz="2000">
              <a:latin typeface="SimSun"/>
              <a:cs typeface="SimSun"/>
            </a:endParaRPr>
          </a:p>
        </p:txBody>
      </p:sp>
      <p:sp>
        <p:nvSpPr>
          <p:cNvPr id="14" name="object 14" descr=""/>
          <p:cNvSpPr txBox="1"/>
          <p:nvPr/>
        </p:nvSpPr>
        <p:spPr>
          <a:xfrm>
            <a:off x="671301" y="6172188"/>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5" name="object 15" descr=""/>
          <p:cNvGrpSpPr/>
          <p:nvPr/>
        </p:nvGrpSpPr>
        <p:grpSpPr>
          <a:xfrm>
            <a:off x="684009" y="6431661"/>
            <a:ext cx="6192520" cy="25400"/>
            <a:chOff x="684009" y="6431661"/>
            <a:chExt cx="6192520" cy="25400"/>
          </a:xfrm>
        </p:grpSpPr>
        <p:sp>
          <p:nvSpPr>
            <p:cNvPr id="16" name="object 16" descr=""/>
            <p:cNvSpPr/>
            <p:nvPr/>
          </p:nvSpPr>
          <p:spPr>
            <a:xfrm>
              <a:off x="684009" y="6442303"/>
              <a:ext cx="6192520" cy="3810"/>
            </a:xfrm>
            <a:custGeom>
              <a:avLst/>
              <a:gdLst/>
              <a:ahLst/>
              <a:cxnLst/>
              <a:rect l="l" t="t" r="r" b="b"/>
              <a:pathLst>
                <a:path w="6192520" h="3810">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7" name="object 17" descr=""/>
            <p:cNvSpPr/>
            <p:nvPr/>
          </p:nvSpPr>
          <p:spPr>
            <a:xfrm>
              <a:off x="684009" y="6431661"/>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8" name="object 18" descr=""/>
          <p:cNvGrpSpPr/>
          <p:nvPr/>
        </p:nvGrpSpPr>
        <p:grpSpPr>
          <a:xfrm>
            <a:off x="4101115" y="6779280"/>
            <a:ext cx="2629535" cy="2819400"/>
            <a:chOff x="4101115" y="6779280"/>
            <a:chExt cx="2629535" cy="2819400"/>
          </a:xfrm>
        </p:grpSpPr>
        <p:sp>
          <p:nvSpPr>
            <p:cNvPr id="19" name="object 19" descr=""/>
            <p:cNvSpPr/>
            <p:nvPr/>
          </p:nvSpPr>
          <p:spPr>
            <a:xfrm>
              <a:off x="4103998" y="7094035"/>
              <a:ext cx="2501900" cy="2501265"/>
            </a:xfrm>
            <a:custGeom>
              <a:avLst/>
              <a:gdLst/>
              <a:ahLst/>
              <a:cxnLst/>
              <a:rect l="l" t="t" r="r" b="b"/>
              <a:pathLst>
                <a:path w="2501900" h="2501265">
                  <a:moveTo>
                    <a:pt x="1272539" y="0"/>
                  </a:moveTo>
                  <a:lnTo>
                    <a:pt x="1229105" y="0"/>
                  </a:lnTo>
                  <a:lnTo>
                    <a:pt x="1186052" y="1142"/>
                  </a:lnTo>
                  <a:lnTo>
                    <a:pt x="1142999" y="4190"/>
                  </a:lnTo>
                  <a:lnTo>
                    <a:pt x="1099946" y="8762"/>
                  </a:lnTo>
                  <a:lnTo>
                    <a:pt x="1057274" y="14858"/>
                  </a:lnTo>
                  <a:lnTo>
                    <a:pt x="1014983" y="22097"/>
                  </a:lnTo>
                  <a:lnTo>
                    <a:pt x="972692" y="30848"/>
                  </a:lnTo>
                  <a:lnTo>
                    <a:pt x="930782" y="41147"/>
                  </a:lnTo>
                  <a:lnTo>
                    <a:pt x="889253" y="52958"/>
                  </a:lnTo>
                  <a:lnTo>
                    <a:pt x="848105" y="66281"/>
                  </a:lnTo>
                  <a:lnTo>
                    <a:pt x="807338" y="80771"/>
                  </a:lnTo>
                  <a:lnTo>
                    <a:pt x="767333" y="96773"/>
                  </a:lnTo>
                  <a:lnTo>
                    <a:pt x="727709" y="114299"/>
                  </a:lnTo>
                  <a:lnTo>
                    <a:pt x="688847" y="132956"/>
                  </a:lnTo>
                  <a:lnTo>
                    <a:pt x="650747" y="153149"/>
                  </a:lnTo>
                  <a:lnTo>
                    <a:pt x="613028" y="174497"/>
                  </a:lnTo>
                  <a:lnTo>
                    <a:pt x="576452" y="196964"/>
                  </a:lnTo>
                  <a:lnTo>
                    <a:pt x="540257" y="220979"/>
                  </a:lnTo>
                  <a:lnTo>
                    <a:pt x="505205" y="246125"/>
                  </a:lnTo>
                  <a:lnTo>
                    <a:pt x="470915" y="272414"/>
                  </a:lnTo>
                  <a:lnTo>
                    <a:pt x="437768" y="299846"/>
                  </a:lnTo>
                  <a:lnTo>
                    <a:pt x="405383" y="328790"/>
                  </a:lnTo>
                  <a:lnTo>
                    <a:pt x="374141" y="358508"/>
                  </a:lnTo>
                  <a:lnTo>
                    <a:pt x="343661" y="389000"/>
                  </a:lnTo>
                  <a:lnTo>
                    <a:pt x="314705" y="421004"/>
                  </a:lnTo>
                  <a:lnTo>
                    <a:pt x="286511" y="453758"/>
                  </a:lnTo>
                  <a:lnTo>
                    <a:pt x="259460" y="487679"/>
                  </a:lnTo>
                  <a:lnTo>
                    <a:pt x="233933" y="522350"/>
                  </a:lnTo>
                  <a:lnTo>
                    <a:pt x="209549" y="557783"/>
                  </a:lnTo>
                  <a:lnTo>
                    <a:pt x="185927" y="593966"/>
                  </a:lnTo>
                  <a:lnTo>
                    <a:pt x="164210" y="631316"/>
                  </a:lnTo>
                  <a:lnTo>
                    <a:pt x="143255" y="669023"/>
                  </a:lnTo>
                  <a:lnTo>
                    <a:pt x="123824" y="707897"/>
                  </a:lnTo>
                  <a:lnTo>
                    <a:pt x="105917" y="747140"/>
                  </a:lnTo>
                  <a:lnTo>
                    <a:pt x="89153" y="786764"/>
                  </a:lnTo>
                  <a:lnTo>
                    <a:pt x="73913" y="827150"/>
                  </a:lnTo>
                  <a:lnTo>
                    <a:pt x="59816" y="867917"/>
                  </a:lnTo>
                  <a:lnTo>
                    <a:pt x="47624" y="909446"/>
                  </a:lnTo>
                  <a:lnTo>
                    <a:pt x="36575" y="950975"/>
                  </a:lnTo>
                  <a:lnTo>
                    <a:pt x="26669" y="993266"/>
                  </a:lnTo>
                  <a:lnTo>
                    <a:pt x="18668" y="1035557"/>
                  </a:lnTo>
                  <a:lnTo>
                    <a:pt x="11810" y="1078229"/>
                  </a:lnTo>
                  <a:lnTo>
                    <a:pt x="6857" y="1121282"/>
                  </a:lnTo>
                  <a:lnTo>
                    <a:pt x="3047" y="1164323"/>
                  </a:lnTo>
                  <a:lnTo>
                    <a:pt x="761" y="1207388"/>
                  </a:lnTo>
                  <a:lnTo>
                    <a:pt x="0" y="1250441"/>
                  </a:lnTo>
                  <a:lnTo>
                    <a:pt x="761" y="1293482"/>
                  </a:lnTo>
                  <a:lnTo>
                    <a:pt x="3047" y="1336916"/>
                  </a:lnTo>
                  <a:lnTo>
                    <a:pt x="6857" y="1379600"/>
                  </a:lnTo>
                  <a:lnTo>
                    <a:pt x="11810" y="1422641"/>
                  </a:lnTo>
                  <a:lnTo>
                    <a:pt x="18668" y="1465325"/>
                  </a:lnTo>
                  <a:lnTo>
                    <a:pt x="26669" y="1507616"/>
                  </a:lnTo>
                  <a:lnTo>
                    <a:pt x="36575" y="1549907"/>
                  </a:lnTo>
                  <a:lnTo>
                    <a:pt x="47624" y="1591424"/>
                  </a:lnTo>
                  <a:lnTo>
                    <a:pt x="59816" y="1632965"/>
                  </a:lnTo>
                  <a:lnTo>
                    <a:pt x="73913" y="1673732"/>
                  </a:lnTo>
                  <a:lnTo>
                    <a:pt x="89153" y="1714106"/>
                  </a:lnTo>
                  <a:lnTo>
                    <a:pt x="105917" y="1754123"/>
                  </a:lnTo>
                  <a:lnTo>
                    <a:pt x="123824" y="1792973"/>
                  </a:lnTo>
                  <a:lnTo>
                    <a:pt x="143255" y="1831847"/>
                  </a:lnTo>
                  <a:lnTo>
                    <a:pt x="164210" y="1869566"/>
                  </a:lnTo>
                  <a:lnTo>
                    <a:pt x="185927" y="1906904"/>
                  </a:lnTo>
                  <a:lnTo>
                    <a:pt x="209549" y="1943099"/>
                  </a:lnTo>
                  <a:lnTo>
                    <a:pt x="233933" y="1978532"/>
                  </a:lnTo>
                  <a:lnTo>
                    <a:pt x="259460" y="2013191"/>
                  </a:lnTo>
                  <a:lnTo>
                    <a:pt x="286511" y="2047112"/>
                  </a:lnTo>
                  <a:lnTo>
                    <a:pt x="314705" y="2079866"/>
                  </a:lnTo>
                  <a:lnTo>
                    <a:pt x="343661" y="2111882"/>
                  </a:lnTo>
                  <a:lnTo>
                    <a:pt x="374141" y="2142362"/>
                  </a:lnTo>
                  <a:lnTo>
                    <a:pt x="405383" y="2172080"/>
                  </a:lnTo>
                  <a:lnTo>
                    <a:pt x="437768" y="2201024"/>
                  </a:lnTo>
                  <a:lnTo>
                    <a:pt x="470915" y="2228456"/>
                  </a:lnTo>
                  <a:lnTo>
                    <a:pt x="505205" y="2254757"/>
                  </a:lnTo>
                  <a:lnTo>
                    <a:pt x="540257" y="2279891"/>
                  </a:lnTo>
                  <a:lnTo>
                    <a:pt x="576452" y="2303906"/>
                  </a:lnTo>
                  <a:lnTo>
                    <a:pt x="613028" y="2326373"/>
                  </a:lnTo>
                  <a:lnTo>
                    <a:pt x="650747" y="2347721"/>
                  </a:lnTo>
                  <a:lnTo>
                    <a:pt x="688847" y="2367914"/>
                  </a:lnTo>
                  <a:lnTo>
                    <a:pt x="727709" y="2386583"/>
                  </a:lnTo>
                  <a:lnTo>
                    <a:pt x="767333" y="2404097"/>
                  </a:lnTo>
                  <a:lnTo>
                    <a:pt x="807338" y="2420099"/>
                  </a:lnTo>
                  <a:lnTo>
                    <a:pt x="848105" y="2434589"/>
                  </a:lnTo>
                  <a:lnTo>
                    <a:pt x="889253" y="2447924"/>
                  </a:lnTo>
                  <a:lnTo>
                    <a:pt x="930782" y="2459723"/>
                  </a:lnTo>
                  <a:lnTo>
                    <a:pt x="972692" y="2470022"/>
                  </a:lnTo>
                  <a:lnTo>
                    <a:pt x="1014983" y="2478773"/>
                  </a:lnTo>
                  <a:lnTo>
                    <a:pt x="1057274" y="2486024"/>
                  </a:lnTo>
                  <a:lnTo>
                    <a:pt x="1099946" y="2492120"/>
                  </a:lnTo>
                  <a:lnTo>
                    <a:pt x="1142999" y="2496692"/>
                  </a:lnTo>
                  <a:lnTo>
                    <a:pt x="1186052" y="2499741"/>
                  </a:lnTo>
                  <a:lnTo>
                    <a:pt x="1229105" y="2501264"/>
                  </a:lnTo>
                  <a:lnTo>
                    <a:pt x="1272539" y="2501264"/>
                  </a:lnTo>
                  <a:lnTo>
                    <a:pt x="1315592" y="2499741"/>
                  </a:lnTo>
                  <a:lnTo>
                    <a:pt x="1358645" y="2496692"/>
                  </a:lnTo>
                  <a:lnTo>
                    <a:pt x="1401698" y="2492120"/>
                  </a:lnTo>
                  <a:lnTo>
                    <a:pt x="1444370" y="2486024"/>
                  </a:lnTo>
                  <a:lnTo>
                    <a:pt x="1487042" y="2478773"/>
                  </a:lnTo>
                  <a:lnTo>
                    <a:pt x="1529333" y="2470022"/>
                  </a:lnTo>
                  <a:lnTo>
                    <a:pt x="1571243" y="2459723"/>
                  </a:lnTo>
                  <a:lnTo>
                    <a:pt x="1612772" y="2447924"/>
                  </a:lnTo>
                  <a:lnTo>
                    <a:pt x="1653920" y="2434589"/>
                  </a:lnTo>
                  <a:lnTo>
                    <a:pt x="1694306" y="2420099"/>
                  </a:lnTo>
                  <a:lnTo>
                    <a:pt x="1734692" y="2404097"/>
                  </a:lnTo>
                  <a:lnTo>
                    <a:pt x="1773935" y="2386583"/>
                  </a:lnTo>
                  <a:lnTo>
                    <a:pt x="1812797" y="2367914"/>
                  </a:lnTo>
                  <a:lnTo>
                    <a:pt x="1851278" y="2347721"/>
                  </a:lnTo>
                  <a:lnTo>
                    <a:pt x="1888616" y="2326373"/>
                  </a:lnTo>
                  <a:lnTo>
                    <a:pt x="1925573" y="2303906"/>
                  </a:lnTo>
                  <a:lnTo>
                    <a:pt x="1961387" y="2279891"/>
                  </a:lnTo>
                  <a:lnTo>
                    <a:pt x="1996439" y="2254757"/>
                  </a:lnTo>
                  <a:lnTo>
                    <a:pt x="2030729" y="2228456"/>
                  </a:lnTo>
                  <a:lnTo>
                    <a:pt x="2063876" y="2201024"/>
                  </a:lnTo>
                  <a:lnTo>
                    <a:pt x="2096261" y="2172080"/>
                  </a:lnTo>
                  <a:lnTo>
                    <a:pt x="2127503" y="2142362"/>
                  </a:lnTo>
                  <a:lnTo>
                    <a:pt x="2157983" y="2111882"/>
                  </a:lnTo>
                  <a:lnTo>
                    <a:pt x="2186939" y="2079866"/>
                  </a:lnTo>
                  <a:lnTo>
                    <a:pt x="2215133" y="2047112"/>
                  </a:lnTo>
                  <a:lnTo>
                    <a:pt x="2242184" y="2013191"/>
                  </a:lnTo>
                  <a:lnTo>
                    <a:pt x="2267711" y="1978532"/>
                  </a:lnTo>
                  <a:lnTo>
                    <a:pt x="2292476" y="1943099"/>
                  </a:lnTo>
                  <a:lnTo>
                    <a:pt x="2315717" y="1906904"/>
                  </a:lnTo>
                  <a:lnTo>
                    <a:pt x="2337815" y="1869566"/>
                  </a:lnTo>
                  <a:lnTo>
                    <a:pt x="2358389" y="1831847"/>
                  </a:lnTo>
                  <a:lnTo>
                    <a:pt x="2377820" y="1792973"/>
                  </a:lnTo>
                  <a:lnTo>
                    <a:pt x="2395727" y="1754123"/>
                  </a:lnTo>
                  <a:lnTo>
                    <a:pt x="2412491" y="1714106"/>
                  </a:lnTo>
                  <a:lnTo>
                    <a:pt x="2427731" y="1673732"/>
                  </a:lnTo>
                  <a:lnTo>
                    <a:pt x="2441828" y="1632965"/>
                  </a:lnTo>
                  <a:lnTo>
                    <a:pt x="2454401" y="1591424"/>
                  </a:lnTo>
                  <a:lnTo>
                    <a:pt x="2465450" y="1549907"/>
                  </a:lnTo>
                  <a:lnTo>
                    <a:pt x="2474975" y="1507616"/>
                  </a:lnTo>
                  <a:lnTo>
                    <a:pt x="2482976" y="1465325"/>
                  </a:lnTo>
                  <a:lnTo>
                    <a:pt x="2489834" y="1422641"/>
                  </a:lnTo>
                  <a:lnTo>
                    <a:pt x="2494787" y="1379600"/>
                  </a:lnTo>
                  <a:lnTo>
                    <a:pt x="2498597" y="1336916"/>
                  </a:lnTo>
                  <a:lnTo>
                    <a:pt x="2500883" y="1293482"/>
                  </a:lnTo>
                  <a:lnTo>
                    <a:pt x="2501645" y="1250441"/>
                  </a:lnTo>
                  <a:lnTo>
                    <a:pt x="2500883" y="1207388"/>
                  </a:lnTo>
                  <a:lnTo>
                    <a:pt x="2498597" y="1164323"/>
                  </a:lnTo>
                  <a:lnTo>
                    <a:pt x="2494787" y="1121282"/>
                  </a:lnTo>
                  <a:lnTo>
                    <a:pt x="2489834" y="1078229"/>
                  </a:lnTo>
                  <a:lnTo>
                    <a:pt x="2482976" y="1035557"/>
                  </a:lnTo>
                  <a:lnTo>
                    <a:pt x="2474975" y="993266"/>
                  </a:lnTo>
                  <a:lnTo>
                    <a:pt x="2465450" y="950975"/>
                  </a:lnTo>
                  <a:lnTo>
                    <a:pt x="2454401" y="909446"/>
                  </a:lnTo>
                  <a:lnTo>
                    <a:pt x="2441828" y="867917"/>
                  </a:lnTo>
                  <a:lnTo>
                    <a:pt x="2427731" y="827150"/>
                  </a:lnTo>
                  <a:lnTo>
                    <a:pt x="2412491" y="786764"/>
                  </a:lnTo>
                  <a:lnTo>
                    <a:pt x="2395727" y="747140"/>
                  </a:lnTo>
                  <a:lnTo>
                    <a:pt x="2377820" y="707897"/>
                  </a:lnTo>
                  <a:lnTo>
                    <a:pt x="2358389" y="669023"/>
                  </a:lnTo>
                  <a:lnTo>
                    <a:pt x="2337815" y="631316"/>
                  </a:lnTo>
                  <a:lnTo>
                    <a:pt x="2315717" y="593966"/>
                  </a:lnTo>
                  <a:lnTo>
                    <a:pt x="2292476" y="557783"/>
                  </a:lnTo>
                  <a:lnTo>
                    <a:pt x="2267711" y="522350"/>
                  </a:lnTo>
                  <a:lnTo>
                    <a:pt x="2242184" y="487679"/>
                  </a:lnTo>
                  <a:lnTo>
                    <a:pt x="2215133" y="453758"/>
                  </a:lnTo>
                  <a:lnTo>
                    <a:pt x="2186939" y="421004"/>
                  </a:lnTo>
                  <a:lnTo>
                    <a:pt x="2157983" y="389000"/>
                  </a:lnTo>
                  <a:lnTo>
                    <a:pt x="2127503" y="358508"/>
                  </a:lnTo>
                  <a:lnTo>
                    <a:pt x="2096261" y="328790"/>
                  </a:lnTo>
                  <a:lnTo>
                    <a:pt x="2063876" y="299846"/>
                  </a:lnTo>
                  <a:lnTo>
                    <a:pt x="2030729" y="272414"/>
                  </a:lnTo>
                  <a:lnTo>
                    <a:pt x="1996439" y="246125"/>
                  </a:lnTo>
                  <a:lnTo>
                    <a:pt x="1961387" y="220979"/>
                  </a:lnTo>
                  <a:lnTo>
                    <a:pt x="1925573" y="196964"/>
                  </a:lnTo>
                  <a:lnTo>
                    <a:pt x="1888616" y="174497"/>
                  </a:lnTo>
                  <a:lnTo>
                    <a:pt x="1851278" y="153149"/>
                  </a:lnTo>
                  <a:lnTo>
                    <a:pt x="1812797" y="132956"/>
                  </a:lnTo>
                  <a:lnTo>
                    <a:pt x="1773935" y="114299"/>
                  </a:lnTo>
                  <a:lnTo>
                    <a:pt x="1734692" y="96773"/>
                  </a:lnTo>
                  <a:lnTo>
                    <a:pt x="1694306" y="80771"/>
                  </a:lnTo>
                  <a:lnTo>
                    <a:pt x="1653920" y="66281"/>
                  </a:lnTo>
                  <a:lnTo>
                    <a:pt x="1612772" y="52958"/>
                  </a:lnTo>
                  <a:lnTo>
                    <a:pt x="1571243" y="41147"/>
                  </a:lnTo>
                  <a:lnTo>
                    <a:pt x="1529333" y="30848"/>
                  </a:lnTo>
                  <a:lnTo>
                    <a:pt x="1487042" y="22097"/>
                  </a:lnTo>
                  <a:lnTo>
                    <a:pt x="1444370" y="14858"/>
                  </a:lnTo>
                  <a:lnTo>
                    <a:pt x="1401698" y="8762"/>
                  </a:lnTo>
                  <a:lnTo>
                    <a:pt x="1358645" y="4190"/>
                  </a:lnTo>
                  <a:lnTo>
                    <a:pt x="1315592" y="1142"/>
                  </a:lnTo>
                  <a:lnTo>
                    <a:pt x="1272539" y="0"/>
                  </a:lnTo>
                  <a:close/>
                </a:path>
              </a:pathLst>
            </a:custGeom>
            <a:solidFill>
              <a:srgbClr val="D3D3D4"/>
            </a:solidFill>
          </p:spPr>
          <p:txBody>
            <a:bodyPr wrap="square" lIns="0" tIns="0" rIns="0" bIns="0" rtlCol="0"/>
            <a:lstStyle/>
            <a:p/>
          </p:txBody>
        </p:sp>
        <p:sp>
          <p:nvSpPr>
            <p:cNvPr id="20" name="object 20" descr=""/>
            <p:cNvSpPr/>
            <p:nvPr/>
          </p:nvSpPr>
          <p:spPr>
            <a:xfrm>
              <a:off x="5350002" y="8273758"/>
              <a:ext cx="8890" cy="3810"/>
            </a:xfrm>
            <a:custGeom>
              <a:avLst/>
              <a:gdLst/>
              <a:ahLst/>
              <a:cxnLst/>
              <a:rect l="l" t="t" r="r" b="b"/>
              <a:pathLst>
                <a:path w="8889" h="3809">
                  <a:moveTo>
                    <a:pt x="8864" y="1765"/>
                  </a:moveTo>
                  <a:lnTo>
                    <a:pt x="8343" y="520"/>
                  </a:lnTo>
                  <a:lnTo>
                    <a:pt x="7099" y="0"/>
                  </a:lnTo>
                  <a:lnTo>
                    <a:pt x="6146" y="406"/>
                  </a:lnTo>
                  <a:lnTo>
                    <a:pt x="5194" y="0"/>
                  </a:lnTo>
                  <a:lnTo>
                    <a:pt x="3937" y="520"/>
                  </a:lnTo>
                  <a:lnTo>
                    <a:pt x="3848" y="723"/>
                  </a:lnTo>
                  <a:lnTo>
                    <a:pt x="3771" y="520"/>
                  </a:lnTo>
                  <a:lnTo>
                    <a:pt x="2527" y="0"/>
                  </a:lnTo>
                  <a:lnTo>
                    <a:pt x="2133" y="165"/>
                  </a:lnTo>
                  <a:lnTo>
                    <a:pt x="1765" y="0"/>
                  </a:lnTo>
                  <a:lnTo>
                    <a:pt x="508" y="520"/>
                  </a:lnTo>
                  <a:lnTo>
                    <a:pt x="0" y="1765"/>
                  </a:lnTo>
                  <a:lnTo>
                    <a:pt x="508" y="3009"/>
                  </a:lnTo>
                  <a:lnTo>
                    <a:pt x="1765" y="3530"/>
                  </a:lnTo>
                  <a:lnTo>
                    <a:pt x="2133" y="3378"/>
                  </a:lnTo>
                  <a:lnTo>
                    <a:pt x="2527" y="3530"/>
                  </a:lnTo>
                  <a:lnTo>
                    <a:pt x="3771" y="3009"/>
                  </a:lnTo>
                  <a:lnTo>
                    <a:pt x="3848" y="2832"/>
                  </a:lnTo>
                  <a:lnTo>
                    <a:pt x="3937" y="3009"/>
                  </a:lnTo>
                  <a:lnTo>
                    <a:pt x="5194" y="3530"/>
                  </a:lnTo>
                  <a:lnTo>
                    <a:pt x="6146" y="3136"/>
                  </a:lnTo>
                  <a:lnTo>
                    <a:pt x="7099" y="3530"/>
                  </a:lnTo>
                  <a:lnTo>
                    <a:pt x="8343" y="3009"/>
                  </a:lnTo>
                  <a:lnTo>
                    <a:pt x="8864" y="1765"/>
                  </a:lnTo>
                  <a:close/>
                </a:path>
              </a:pathLst>
            </a:custGeom>
            <a:solidFill>
              <a:srgbClr val="565659"/>
            </a:solidFill>
          </p:spPr>
          <p:txBody>
            <a:bodyPr wrap="square" lIns="0" tIns="0" rIns="0" bIns="0" rtlCol="0"/>
            <a:lstStyle/>
            <a:p/>
          </p:txBody>
        </p:sp>
        <p:sp>
          <p:nvSpPr>
            <p:cNvPr id="21" name="object 21" descr=""/>
            <p:cNvSpPr/>
            <p:nvPr/>
          </p:nvSpPr>
          <p:spPr>
            <a:xfrm>
              <a:off x="5349101" y="8277041"/>
              <a:ext cx="12065" cy="0"/>
            </a:xfrm>
            <a:custGeom>
              <a:avLst/>
              <a:gdLst/>
              <a:ahLst/>
              <a:cxnLst/>
              <a:rect l="l" t="t" r="r" b="b"/>
              <a:pathLst>
                <a:path w="12064" h="0">
                  <a:moveTo>
                    <a:pt x="0" y="0"/>
                  </a:moveTo>
                  <a:lnTo>
                    <a:pt x="11811" y="0"/>
                  </a:lnTo>
                </a:path>
              </a:pathLst>
            </a:custGeom>
            <a:ln w="3530">
              <a:solidFill>
                <a:srgbClr val="565659"/>
              </a:solidFill>
            </a:ln>
          </p:spPr>
          <p:txBody>
            <a:bodyPr wrap="square" lIns="0" tIns="0" rIns="0" bIns="0" rtlCol="0"/>
            <a:lstStyle/>
            <a:p/>
          </p:txBody>
        </p:sp>
        <p:sp>
          <p:nvSpPr>
            <p:cNvPr id="22" name="object 22" descr=""/>
            <p:cNvSpPr/>
            <p:nvPr/>
          </p:nvSpPr>
          <p:spPr>
            <a:xfrm>
              <a:off x="5356104" y="827375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3" name="object 23" descr=""/>
            <p:cNvSpPr/>
            <p:nvPr/>
          </p:nvSpPr>
          <p:spPr>
            <a:xfrm>
              <a:off x="5261857" y="8477066"/>
              <a:ext cx="186055" cy="0"/>
            </a:xfrm>
            <a:custGeom>
              <a:avLst/>
              <a:gdLst/>
              <a:ahLst/>
              <a:cxnLst/>
              <a:rect l="l" t="t" r="r" b="b"/>
              <a:pathLst>
                <a:path w="186054" h="0">
                  <a:moveTo>
                    <a:pt x="0" y="0"/>
                  </a:moveTo>
                  <a:lnTo>
                    <a:pt x="92964" y="0"/>
                  </a:lnTo>
                  <a:lnTo>
                    <a:pt x="185928" y="0"/>
                  </a:lnTo>
                </a:path>
              </a:pathLst>
            </a:custGeom>
            <a:ln w="3530">
              <a:solidFill>
                <a:srgbClr val="565659"/>
              </a:solidFill>
            </a:ln>
          </p:spPr>
          <p:txBody>
            <a:bodyPr wrap="square" lIns="0" tIns="0" rIns="0" bIns="0" rtlCol="0"/>
            <a:lstStyle/>
            <a:p/>
          </p:txBody>
        </p:sp>
        <p:sp>
          <p:nvSpPr>
            <p:cNvPr id="24" name="object 24" descr=""/>
            <p:cNvSpPr/>
            <p:nvPr/>
          </p:nvSpPr>
          <p:spPr>
            <a:xfrm>
              <a:off x="5260330" y="8305988"/>
              <a:ext cx="189865" cy="0"/>
            </a:xfrm>
            <a:custGeom>
              <a:avLst/>
              <a:gdLst/>
              <a:ahLst/>
              <a:cxnLst/>
              <a:rect l="l" t="t" r="r" b="b"/>
              <a:pathLst>
                <a:path w="189864" h="0">
                  <a:moveTo>
                    <a:pt x="0" y="0"/>
                  </a:moveTo>
                  <a:lnTo>
                    <a:pt x="189357" y="0"/>
                  </a:lnTo>
                </a:path>
              </a:pathLst>
            </a:custGeom>
            <a:ln w="3530">
              <a:solidFill>
                <a:srgbClr val="565659"/>
              </a:solidFill>
            </a:ln>
          </p:spPr>
          <p:txBody>
            <a:bodyPr wrap="square" lIns="0" tIns="0" rIns="0" bIns="0" rtlCol="0"/>
            <a:lstStyle/>
            <a:p/>
          </p:txBody>
        </p:sp>
        <p:sp>
          <p:nvSpPr>
            <p:cNvPr id="25" name="object 25" descr=""/>
            <p:cNvSpPr/>
            <p:nvPr/>
          </p:nvSpPr>
          <p:spPr>
            <a:xfrm>
              <a:off x="5345293" y="8280463"/>
              <a:ext cx="19050" cy="0"/>
            </a:xfrm>
            <a:custGeom>
              <a:avLst/>
              <a:gdLst/>
              <a:ahLst/>
              <a:cxnLst/>
              <a:rect l="l" t="t" r="r" b="b"/>
              <a:pathLst>
                <a:path w="19050" h="0">
                  <a:moveTo>
                    <a:pt x="19050" y="0"/>
                  </a:moveTo>
                  <a:lnTo>
                    <a:pt x="0" y="0"/>
                  </a:lnTo>
                </a:path>
              </a:pathLst>
            </a:custGeom>
            <a:ln w="3530">
              <a:solidFill>
                <a:srgbClr val="565659"/>
              </a:solidFill>
            </a:ln>
          </p:spPr>
          <p:txBody>
            <a:bodyPr wrap="square" lIns="0" tIns="0" rIns="0" bIns="0" rtlCol="0"/>
            <a:lstStyle/>
            <a:p/>
          </p:txBody>
        </p:sp>
        <p:sp>
          <p:nvSpPr>
            <p:cNvPr id="26" name="object 26" descr=""/>
            <p:cNvSpPr/>
            <p:nvPr/>
          </p:nvSpPr>
          <p:spPr>
            <a:xfrm>
              <a:off x="5259952" y="8305616"/>
              <a:ext cx="189865" cy="0"/>
            </a:xfrm>
            <a:custGeom>
              <a:avLst/>
              <a:gdLst/>
              <a:ahLst/>
              <a:cxnLst/>
              <a:rect l="l" t="t" r="r" b="b"/>
              <a:pathLst>
                <a:path w="189864" h="0">
                  <a:moveTo>
                    <a:pt x="189737" y="0"/>
                  </a:moveTo>
                  <a:lnTo>
                    <a:pt x="0" y="0"/>
                  </a:lnTo>
                </a:path>
              </a:pathLst>
            </a:custGeom>
            <a:ln w="3530">
              <a:solidFill>
                <a:srgbClr val="565659"/>
              </a:solidFill>
            </a:ln>
          </p:spPr>
          <p:txBody>
            <a:bodyPr wrap="square" lIns="0" tIns="0" rIns="0" bIns="0" rtlCol="0"/>
            <a:lstStyle/>
            <a:p/>
          </p:txBody>
        </p:sp>
        <p:sp>
          <p:nvSpPr>
            <p:cNvPr id="27" name="object 27" descr=""/>
            <p:cNvSpPr/>
            <p:nvPr/>
          </p:nvSpPr>
          <p:spPr>
            <a:xfrm>
              <a:off x="5261472" y="8476296"/>
              <a:ext cx="187325" cy="0"/>
            </a:xfrm>
            <a:custGeom>
              <a:avLst/>
              <a:gdLst/>
              <a:ahLst/>
              <a:cxnLst/>
              <a:rect l="l" t="t" r="r" b="b"/>
              <a:pathLst>
                <a:path w="187325" h="0">
                  <a:moveTo>
                    <a:pt x="187071" y="0"/>
                  </a:moveTo>
                  <a:lnTo>
                    <a:pt x="93345" y="0"/>
                  </a:lnTo>
                  <a:lnTo>
                    <a:pt x="0" y="0"/>
                  </a:lnTo>
                </a:path>
              </a:pathLst>
            </a:custGeom>
            <a:ln w="3530">
              <a:solidFill>
                <a:srgbClr val="565659"/>
              </a:solidFill>
            </a:ln>
          </p:spPr>
          <p:txBody>
            <a:bodyPr wrap="square" lIns="0" tIns="0" rIns="0" bIns="0" rtlCol="0"/>
            <a:lstStyle/>
            <a:p/>
          </p:txBody>
        </p:sp>
        <p:sp>
          <p:nvSpPr>
            <p:cNvPr id="28" name="object 28" descr=""/>
            <p:cNvSpPr/>
            <p:nvPr/>
          </p:nvSpPr>
          <p:spPr>
            <a:xfrm>
              <a:off x="5259947" y="8306373"/>
              <a:ext cx="189865" cy="0"/>
            </a:xfrm>
            <a:custGeom>
              <a:avLst/>
              <a:gdLst/>
              <a:ahLst/>
              <a:cxnLst/>
              <a:rect l="l" t="t" r="r" b="b"/>
              <a:pathLst>
                <a:path w="189864" h="0">
                  <a:moveTo>
                    <a:pt x="0" y="0"/>
                  </a:moveTo>
                  <a:lnTo>
                    <a:pt x="189738" y="0"/>
                  </a:lnTo>
                </a:path>
              </a:pathLst>
            </a:custGeom>
            <a:ln w="3530">
              <a:solidFill>
                <a:srgbClr val="565659"/>
              </a:solidFill>
            </a:ln>
          </p:spPr>
          <p:txBody>
            <a:bodyPr wrap="square" lIns="0" tIns="0" rIns="0" bIns="0" rtlCol="0"/>
            <a:lstStyle/>
            <a:p/>
          </p:txBody>
        </p:sp>
        <p:sp>
          <p:nvSpPr>
            <p:cNvPr id="29" name="object 29" descr=""/>
            <p:cNvSpPr/>
            <p:nvPr/>
          </p:nvSpPr>
          <p:spPr>
            <a:xfrm>
              <a:off x="5446778" y="846386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0" name="object 30" descr=""/>
            <p:cNvSpPr/>
            <p:nvPr/>
          </p:nvSpPr>
          <p:spPr>
            <a:xfrm>
              <a:off x="5171940" y="8113594"/>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31" name="object 31" descr=""/>
            <p:cNvSpPr/>
            <p:nvPr/>
          </p:nvSpPr>
          <p:spPr>
            <a:xfrm>
              <a:off x="5171176" y="8113594"/>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32" name="object 32" descr=""/>
            <p:cNvSpPr/>
            <p:nvPr/>
          </p:nvSpPr>
          <p:spPr>
            <a:xfrm>
              <a:off x="5446261" y="8062530"/>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33" name="object 33" descr=""/>
            <p:cNvSpPr/>
            <p:nvPr/>
          </p:nvSpPr>
          <p:spPr>
            <a:xfrm>
              <a:off x="5444351" y="8232455"/>
              <a:ext cx="24765" cy="0"/>
            </a:xfrm>
            <a:custGeom>
              <a:avLst/>
              <a:gdLst/>
              <a:ahLst/>
              <a:cxnLst/>
              <a:rect l="l" t="t" r="r" b="b"/>
              <a:pathLst>
                <a:path w="24764" h="0">
                  <a:moveTo>
                    <a:pt x="0" y="0"/>
                  </a:moveTo>
                  <a:lnTo>
                    <a:pt x="24384" y="0"/>
                  </a:lnTo>
                </a:path>
              </a:pathLst>
            </a:custGeom>
            <a:ln w="3530">
              <a:solidFill>
                <a:srgbClr val="565659"/>
              </a:solidFill>
            </a:ln>
          </p:spPr>
          <p:txBody>
            <a:bodyPr wrap="square" lIns="0" tIns="0" rIns="0" bIns="0" rtlCol="0"/>
            <a:lstStyle/>
            <a:p/>
          </p:txBody>
        </p:sp>
        <p:sp>
          <p:nvSpPr>
            <p:cNvPr id="34" name="object 34" descr=""/>
            <p:cNvSpPr/>
            <p:nvPr/>
          </p:nvSpPr>
          <p:spPr>
            <a:xfrm>
              <a:off x="5396347" y="8113594"/>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35" name="object 35" descr=""/>
            <p:cNvSpPr/>
            <p:nvPr/>
          </p:nvSpPr>
          <p:spPr>
            <a:xfrm>
              <a:off x="5383532" y="806420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6" name="object 36" descr=""/>
            <p:cNvSpPr/>
            <p:nvPr/>
          </p:nvSpPr>
          <p:spPr>
            <a:xfrm>
              <a:off x="5173080" y="8113594"/>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37" name="object 37" descr=""/>
            <p:cNvSpPr/>
            <p:nvPr/>
          </p:nvSpPr>
          <p:spPr>
            <a:xfrm>
              <a:off x="5161267" y="8118923"/>
              <a:ext cx="12700" cy="0"/>
            </a:xfrm>
            <a:custGeom>
              <a:avLst/>
              <a:gdLst/>
              <a:ahLst/>
              <a:cxnLst/>
              <a:rect l="l" t="t" r="r" b="b"/>
              <a:pathLst>
                <a:path w="12700" h="0">
                  <a:moveTo>
                    <a:pt x="0" y="0"/>
                  </a:moveTo>
                  <a:lnTo>
                    <a:pt x="12192" y="0"/>
                  </a:lnTo>
                </a:path>
              </a:pathLst>
            </a:custGeom>
            <a:ln w="3530">
              <a:solidFill>
                <a:srgbClr val="565659"/>
              </a:solidFill>
            </a:ln>
          </p:spPr>
          <p:txBody>
            <a:bodyPr wrap="square" lIns="0" tIns="0" rIns="0" bIns="0" rtlCol="0"/>
            <a:lstStyle/>
            <a:p/>
          </p:txBody>
        </p:sp>
        <p:sp>
          <p:nvSpPr>
            <p:cNvPr id="38" name="object 38" descr=""/>
            <p:cNvSpPr/>
            <p:nvPr/>
          </p:nvSpPr>
          <p:spPr>
            <a:xfrm>
              <a:off x="5132311" y="8127308"/>
              <a:ext cx="191135" cy="0"/>
            </a:xfrm>
            <a:custGeom>
              <a:avLst/>
              <a:gdLst/>
              <a:ahLst/>
              <a:cxnLst/>
              <a:rect l="l" t="t" r="r" b="b"/>
              <a:pathLst>
                <a:path w="191135" h="0">
                  <a:moveTo>
                    <a:pt x="190880" y="0"/>
                  </a:moveTo>
                  <a:lnTo>
                    <a:pt x="0" y="0"/>
                  </a:lnTo>
                </a:path>
              </a:pathLst>
            </a:custGeom>
            <a:ln w="3530">
              <a:solidFill>
                <a:srgbClr val="565659"/>
              </a:solidFill>
            </a:ln>
          </p:spPr>
          <p:txBody>
            <a:bodyPr wrap="square" lIns="0" tIns="0" rIns="0" bIns="0" rtlCol="0"/>
            <a:lstStyle/>
            <a:p/>
          </p:txBody>
        </p:sp>
        <p:sp>
          <p:nvSpPr>
            <p:cNvPr id="39" name="object 39" descr=""/>
            <p:cNvSpPr/>
            <p:nvPr/>
          </p:nvSpPr>
          <p:spPr>
            <a:xfrm>
              <a:off x="5134602" y="8230556"/>
              <a:ext cx="131445" cy="0"/>
            </a:xfrm>
            <a:custGeom>
              <a:avLst/>
              <a:gdLst/>
              <a:ahLst/>
              <a:cxnLst/>
              <a:rect l="l" t="t" r="r" b="b"/>
              <a:pathLst>
                <a:path w="131445" h="0">
                  <a:moveTo>
                    <a:pt x="0" y="0"/>
                  </a:moveTo>
                  <a:lnTo>
                    <a:pt x="0" y="0"/>
                  </a:lnTo>
                  <a:lnTo>
                    <a:pt x="131445" y="0"/>
                  </a:lnTo>
                </a:path>
              </a:pathLst>
            </a:custGeom>
            <a:ln w="3530">
              <a:solidFill>
                <a:srgbClr val="565659"/>
              </a:solidFill>
            </a:ln>
          </p:spPr>
          <p:txBody>
            <a:bodyPr wrap="square" lIns="0" tIns="0" rIns="0" bIns="0" rtlCol="0"/>
            <a:lstStyle/>
            <a:p/>
          </p:txBody>
        </p:sp>
        <p:sp>
          <p:nvSpPr>
            <p:cNvPr id="40" name="object 40" descr=""/>
            <p:cNvSpPr/>
            <p:nvPr/>
          </p:nvSpPr>
          <p:spPr>
            <a:xfrm>
              <a:off x="5132070" y="8215833"/>
              <a:ext cx="320675" cy="461645"/>
            </a:xfrm>
            <a:custGeom>
              <a:avLst/>
              <a:gdLst/>
              <a:ahLst/>
              <a:cxnLst/>
              <a:rect l="l" t="t" r="r" b="b"/>
              <a:pathLst>
                <a:path w="320675" h="461645">
                  <a:moveTo>
                    <a:pt x="3530" y="1765"/>
                  </a:moveTo>
                  <a:lnTo>
                    <a:pt x="3009" y="520"/>
                  </a:lnTo>
                  <a:lnTo>
                    <a:pt x="1765" y="0"/>
                  </a:lnTo>
                  <a:lnTo>
                    <a:pt x="520" y="520"/>
                  </a:lnTo>
                  <a:lnTo>
                    <a:pt x="0" y="1765"/>
                  </a:lnTo>
                  <a:lnTo>
                    <a:pt x="520" y="3022"/>
                  </a:lnTo>
                  <a:lnTo>
                    <a:pt x="1765" y="3530"/>
                  </a:lnTo>
                  <a:lnTo>
                    <a:pt x="3009" y="3022"/>
                  </a:lnTo>
                  <a:lnTo>
                    <a:pt x="3530" y="1765"/>
                  </a:lnTo>
                  <a:close/>
                </a:path>
                <a:path w="320675" h="461645">
                  <a:moveTo>
                    <a:pt x="130784" y="299339"/>
                  </a:moveTo>
                  <a:lnTo>
                    <a:pt x="130263" y="298094"/>
                  </a:lnTo>
                  <a:lnTo>
                    <a:pt x="129019" y="297573"/>
                  </a:lnTo>
                  <a:lnTo>
                    <a:pt x="127774" y="298094"/>
                  </a:lnTo>
                  <a:lnTo>
                    <a:pt x="127254" y="299339"/>
                  </a:lnTo>
                  <a:lnTo>
                    <a:pt x="127774" y="300583"/>
                  </a:lnTo>
                  <a:lnTo>
                    <a:pt x="129019" y="301104"/>
                  </a:lnTo>
                  <a:lnTo>
                    <a:pt x="130263" y="300583"/>
                  </a:lnTo>
                  <a:lnTo>
                    <a:pt x="130784" y="299339"/>
                  </a:lnTo>
                  <a:close/>
                </a:path>
                <a:path w="320675" h="461645">
                  <a:moveTo>
                    <a:pt x="131927" y="263131"/>
                  </a:moveTo>
                  <a:lnTo>
                    <a:pt x="131406" y="261886"/>
                  </a:lnTo>
                  <a:lnTo>
                    <a:pt x="130162" y="261366"/>
                  </a:lnTo>
                  <a:lnTo>
                    <a:pt x="128905" y="261886"/>
                  </a:lnTo>
                  <a:lnTo>
                    <a:pt x="128485" y="262890"/>
                  </a:lnTo>
                  <a:lnTo>
                    <a:pt x="128143" y="263029"/>
                  </a:lnTo>
                  <a:lnTo>
                    <a:pt x="127635" y="264274"/>
                  </a:lnTo>
                  <a:lnTo>
                    <a:pt x="128143" y="265531"/>
                  </a:lnTo>
                  <a:lnTo>
                    <a:pt x="129400" y="266039"/>
                  </a:lnTo>
                  <a:lnTo>
                    <a:pt x="130644" y="265531"/>
                  </a:lnTo>
                  <a:lnTo>
                    <a:pt x="131051" y="264541"/>
                  </a:lnTo>
                  <a:lnTo>
                    <a:pt x="131406" y="264388"/>
                  </a:lnTo>
                  <a:lnTo>
                    <a:pt x="131927" y="263131"/>
                  </a:lnTo>
                  <a:close/>
                </a:path>
                <a:path w="320675" h="461645">
                  <a:moveTo>
                    <a:pt x="318236" y="274574"/>
                  </a:moveTo>
                  <a:lnTo>
                    <a:pt x="317715" y="273329"/>
                  </a:lnTo>
                  <a:lnTo>
                    <a:pt x="316471" y="272808"/>
                  </a:lnTo>
                  <a:lnTo>
                    <a:pt x="315214" y="273329"/>
                  </a:lnTo>
                  <a:lnTo>
                    <a:pt x="314706" y="274574"/>
                  </a:lnTo>
                  <a:lnTo>
                    <a:pt x="315214" y="275818"/>
                  </a:lnTo>
                  <a:lnTo>
                    <a:pt x="316471" y="276339"/>
                  </a:lnTo>
                  <a:lnTo>
                    <a:pt x="317715" y="275818"/>
                  </a:lnTo>
                  <a:lnTo>
                    <a:pt x="318236" y="274574"/>
                  </a:lnTo>
                  <a:close/>
                </a:path>
                <a:path w="320675" h="461645">
                  <a:moveTo>
                    <a:pt x="320141" y="459359"/>
                  </a:moveTo>
                  <a:lnTo>
                    <a:pt x="319620" y="458101"/>
                  </a:lnTo>
                  <a:lnTo>
                    <a:pt x="318376" y="457593"/>
                  </a:lnTo>
                  <a:lnTo>
                    <a:pt x="317119" y="458101"/>
                  </a:lnTo>
                  <a:lnTo>
                    <a:pt x="316611" y="459359"/>
                  </a:lnTo>
                  <a:lnTo>
                    <a:pt x="317119" y="460603"/>
                  </a:lnTo>
                  <a:lnTo>
                    <a:pt x="318376" y="461124"/>
                  </a:lnTo>
                  <a:lnTo>
                    <a:pt x="319620" y="460603"/>
                  </a:lnTo>
                  <a:lnTo>
                    <a:pt x="320141" y="459359"/>
                  </a:lnTo>
                  <a:close/>
                </a:path>
              </a:pathLst>
            </a:custGeom>
            <a:solidFill>
              <a:srgbClr val="565659"/>
            </a:solidFill>
          </p:spPr>
          <p:txBody>
            <a:bodyPr wrap="square" lIns="0" tIns="0" rIns="0" bIns="0" rtlCol="0"/>
            <a:lstStyle/>
            <a:p/>
          </p:txBody>
        </p:sp>
        <p:sp>
          <p:nvSpPr>
            <p:cNvPr id="41" name="object 41" descr=""/>
            <p:cNvSpPr/>
            <p:nvPr/>
          </p:nvSpPr>
          <p:spPr>
            <a:xfrm>
              <a:off x="5441684" y="8669848"/>
              <a:ext cx="6985" cy="3810"/>
            </a:xfrm>
            <a:custGeom>
              <a:avLst/>
              <a:gdLst/>
              <a:ahLst/>
              <a:cxnLst/>
              <a:rect l="l" t="t" r="r" b="b"/>
              <a:pathLst>
                <a:path w="6985" h="3809">
                  <a:moveTo>
                    <a:pt x="0" y="0"/>
                  </a:moveTo>
                  <a:lnTo>
                    <a:pt x="6477" y="3810"/>
                  </a:lnTo>
                </a:path>
              </a:pathLst>
            </a:custGeom>
            <a:ln w="3530">
              <a:solidFill>
                <a:srgbClr val="565659"/>
              </a:solidFill>
            </a:ln>
          </p:spPr>
          <p:txBody>
            <a:bodyPr wrap="square" lIns="0" tIns="0" rIns="0" bIns="0" rtlCol="0"/>
            <a:lstStyle/>
            <a:p/>
          </p:txBody>
        </p:sp>
        <p:sp>
          <p:nvSpPr>
            <p:cNvPr id="42" name="object 42" descr=""/>
            <p:cNvSpPr/>
            <p:nvPr/>
          </p:nvSpPr>
          <p:spPr>
            <a:xfrm>
              <a:off x="5429874" y="8690036"/>
              <a:ext cx="6985" cy="3810"/>
            </a:xfrm>
            <a:custGeom>
              <a:avLst/>
              <a:gdLst/>
              <a:ahLst/>
              <a:cxnLst/>
              <a:rect l="l" t="t" r="r" b="b"/>
              <a:pathLst>
                <a:path w="6985" h="3809">
                  <a:moveTo>
                    <a:pt x="6476" y="3809"/>
                  </a:moveTo>
                  <a:lnTo>
                    <a:pt x="0" y="0"/>
                  </a:lnTo>
                </a:path>
              </a:pathLst>
            </a:custGeom>
            <a:ln w="3530">
              <a:solidFill>
                <a:srgbClr val="565659"/>
              </a:solidFill>
            </a:ln>
          </p:spPr>
          <p:txBody>
            <a:bodyPr wrap="square" lIns="0" tIns="0" rIns="0" bIns="0" rtlCol="0"/>
            <a:lstStyle/>
            <a:p/>
          </p:txBody>
        </p:sp>
        <p:sp>
          <p:nvSpPr>
            <p:cNvPr id="43" name="object 43" descr=""/>
            <p:cNvSpPr/>
            <p:nvPr/>
          </p:nvSpPr>
          <p:spPr>
            <a:xfrm>
              <a:off x="5439018" y="8694615"/>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44" name="object 44" descr=""/>
            <p:cNvSpPr/>
            <p:nvPr/>
          </p:nvSpPr>
          <p:spPr>
            <a:xfrm>
              <a:off x="5441688" y="8669845"/>
              <a:ext cx="6985" cy="3810"/>
            </a:xfrm>
            <a:custGeom>
              <a:avLst/>
              <a:gdLst/>
              <a:ahLst/>
              <a:cxnLst/>
              <a:rect l="l" t="t" r="r" b="b"/>
              <a:pathLst>
                <a:path w="6985" h="3809">
                  <a:moveTo>
                    <a:pt x="6476" y="3810"/>
                  </a:moveTo>
                  <a:lnTo>
                    <a:pt x="0" y="0"/>
                  </a:lnTo>
                </a:path>
              </a:pathLst>
            </a:custGeom>
            <a:ln w="3530">
              <a:solidFill>
                <a:srgbClr val="565659"/>
              </a:solidFill>
            </a:ln>
          </p:spPr>
          <p:txBody>
            <a:bodyPr wrap="square" lIns="0" tIns="0" rIns="0" bIns="0" rtlCol="0"/>
            <a:lstStyle/>
            <a:p/>
          </p:txBody>
        </p:sp>
        <p:sp>
          <p:nvSpPr>
            <p:cNvPr id="45" name="object 45" descr=""/>
            <p:cNvSpPr/>
            <p:nvPr/>
          </p:nvSpPr>
          <p:spPr>
            <a:xfrm>
              <a:off x="5429877" y="8690038"/>
              <a:ext cx="6985" cy="3810"/>
            </a:xfrm>
            <a:custGeom>
              <a:avLst/>
              <a:gdLst/>
              <a:ahLst/>
              <a:cxnLst/>
              <a:rect l="l" t="t" r="r" b="b"/>
              <a:pathLst>
                <a:path w="6985" h="3809">
                  <a:moveTo>
                    <a:pt x="0" y="0"/>
                  </a:moveTo>
                  <a:lnTo>
                    <a:pt x="6477" y="3441"/>
                  </a:lnTo>
                </a:path>
              </a:pathLst>
            </a:custGeom>
            <a:ln w="3530">
              <a:solidFill>
                <a:srgbClr val="565659"/>
              </a:solidFill>
            </a:ln>
          </p:spPr>
          <p:txBody>
            <a:bodyPr wrap="square" lIns="0" tIns="0" rIns="0" bIns="0" rtlCol="0"/>
            <a:lstStyle/>
            <a:p/>
          </p:txBody>
        </p:sp>
        <p:sp>
          <p:nvSpPr>
            <p:cNvPr id="46" name="object 46" descr=""/>
            <p:cNvSpPr/>
            <p:nvPr/>
          </p:nvSpPr>
          <p:spPr>
            <a:xfrm>
              <a:off x="5430259" y="8689649"/>
              <a:ext cx="6985" cy="3810"/>
            </a:xfrm>
            <a:custGeom>
              <a:avLst/>
              <a:gdLst/>
              <a:ahLst/>
              <a:cxnLst/>
              <a:rect l="l" t="t" r="r" b="b"/>
              <a:pathLst>
                <a:path w="6985" h="3809">
                  <a:moveTo>
                    <a:pt x="6476" y="3441"/>
                  </a:moveTo>
                  <a:lnTo>
                    <a:pt x="0" y="0"/>
                  </a:lnTo>
                </a:path>
              </a:pathLst>
            </a:custGeom>
            <a:ln w="3530">
              <a:solidFill>
                <a:srgbClr val="565659"/>
              </a:solidFill>
            </a:ln>
          </p:spPr>
          <p:txBody>
            <a:bodyPr wrap="square" lIns="0" tIns="0" rIns="0" bIns="0" rtlCol="0"/>
            <a:lstStyle/>
            <a:p/>
          </p:txBody>
        </p:sp>
        <p:sp>
          <p:nvSpPr>
            <p:cNvPr id="47" name="object 47" descr=""/>
            <p:cNvSpPr/>
            <p:nvPr/>
          </p:nvSpPr>
          <p:spPr>
            <a:xfrm>
              <a:off x="5449690" y="8675565"/>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48" name="object 48" descr=""/>
            <p:cNvSpPr/>
            <p:nvPr/>
          </p:nvSpPr>
          <p:spPr>
            <a:xfrm>
              <a:off x="5441305" y="8670233"/>
              <a:ext cx="6985" cy="3810"/>
            </a:xfrm>
            <a:custGeom>
              <a:avLst/>
              <a:gdLst/>
              <a:ahLst/>
              <a:cxnLst/>
              <a:rect l="l" t="t" r="r" b="b"/>
              <a:pathLst>
                <a:path w="6985" h="3809">
                  <a:moveTo>
                    <a:pt x="0" y="0"/>
                  </a:moveTo>
                  <a:lnTo>
                    <a:pt x="6477" y="3809"/>
                  </a:lnTo>
                </a:path>
              </a:pathLst>
            </a:custGeom>
            <a:ln w="3530">
              <a:solidFill>
                <a:srgbClr val="565659"/>
              </a:solidFill>
            </a:ln>
          </p:spPr>
          <p:txBody>
            <a:bodyPr wrap="square" lIns="0" tIns="0" rIns="0" bIns="0" rtlCol="0"/>
            <a:lstStyle/>
            <a:p/>
          </p:txBody>
        </p:sp>
        <p:sp>
          <p:nvSpPr>
            <p:cNvPr id="49" name="object 49" descr=""/>
            <p:cNvSpPr/>
            <p:nvPr/>
          </p:nvSpPr>
          <p:spPr>
            <a:xfrm>
              <a:off x="5439018" y="8694231"/>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50" name="object 50" descr=""/>
            <p:cNvSpPr/>
            <p:nvPr/>
          </p:nvSpPr>
          <p:spPr>
            <a:xfrm>
              <a:off x="5441303" y="8670230"/>
              <a:ext cx="6985" cy="3810"/>
            </a:xfrm>
            <a:custGeom>
              <a:avLst/>
              <a:gdLst/>
              <a:ahLst/>
              <a:cxnLst/>
              <a:rect l="l" t="t" r="r" b="b"/>
              <a:pathLst>
                <a:path w="6985" h="3809">
                  <a:moveTo>
                    <a:pt x="6476" y="3809"/>
                  </a:moveTo>
                  <a:lnTo>
                    <a:pt x="0" y="0"/>
                  </a:lnTo>
                </a:path>
              </a:pathLst>
            </a:custGeom>
            <a:ln w="3530">
              <a:solidFill>
                <a:srgbClr val="565659"/>
              </a:solidFill>
            </a:ln>
          </p:spPr>
          <p:txBody>
            <a:bodyPr wrap="square" lIns="0" tIns="0" rIns="0" bIns="0" rtlCol="0"/>
            <a:lstStyle/>
            <a:p/>
          </p:txBody>
        </p:sp>
        <p:sp>
          <p:nvSpPr>
            <p:cNvPr id="51" name="object 51" descr=""/>
            <p:cNvSpPr/>
            <p:nvPr/>
          </p:nvSpPr>
          <p:spPr>
            <a:xfrm>
              <a:off x="5448927" y="8675938"/>
              <a:ext cx="1270" cy="635"/>
            </a:xfrm>
            <a:custGeom>
              <a:avLst/>
              <a:gdLst/>
              <a:ahLst/>
              <a:cxnLst/>
              <a:rect l="l" t="t" r="r" b="b"/>
              <a:pathLst>
                <a:path w="1270" h="634">
                  <a:moveTo>
                    <a:pt x="0" y="0"/>
                  </a:moveTo>
                  <a:lnTo>
                    <a:pt x="762" y="380"/>
                  </a:lnTo>
                </a:path>
              </a:pathLst>
            </a:custGeom>
            <a:ln w="3530">
              <a:solidFill>
                <a:srgbClr val="565659"/>
              </a:solidFill>
            </a:ln>
          </p:spPr>
          <p:txBody>
            <a:bodyPr wrap="square" lIns="0" tIns="0" rIns="0" bIns="0" rtlCol="0"/>
            <a:lstStyle/>
            <a:p/>
          </p:txBody>
        </p:sp>
        <p:sp>
          <p:nvSpPr>
            <p:cNvPr id="52" name="object 52" descr=""/>
            <p:cNvSpPr/>
            <p:nvPr/>
          </p:nvSpPr>
          <p:spPr>
            <a:xfrm>
              <a:off x="5440922" y="8670988"/>
              <a:ext cx="6985" cy="3810"/>
            </a:xfrm>
            <a:custGeom>
              <a:avLst/>
              <a:gdLst/>
              <a:ahLst/>
              <a:cxnLst/>
              <a:rect l="l" t="t" r="r" b="b"/>
              <a:pathLst>
                <a:path w="6985" h="3809">
                  <a:moveTo>
                    <a:pt x="0" y="0"/>
                  </a:moveTo>
                  <a:lnTo>
                    <a:pt x="6477" y="3810"/>
                  </a:lnTo>
                </a:path>
              </a:pathLst>
            </a:custGeom>
            <a:ln w="3530">
              <a:solidFill>
                <a:srgbClr val="565659"/>
              </a:solidFill>
            </a:ln>
          </p:spPr>
          <p:txBody>
            <a:bodyPr wrap="square" lIns="0" tIns="0" rIns="0" bIns="0" rtlCol="0"/>
            <a:lstStyle/>
            <a:p/>
          </p:txBody>
        </p:sp>
        <p:sp>
          <p:nvSpPr>
            <p:cNvPr id="53" name="object 53" descr=""/>
            <p:cNvSpPr/>
            <p:nvPr/>
          </p:nvSpPr>
          <p:spPr>
            <a:xfrm>
              <a:off x="5430255" y="8689283"/>
              <a:ext cx="6985" cy="3810"/>
            </a:xfrm>
            <a:custGeom>
              <a:avLst/>
              <a:gdLst/>
              <a:ahLst/>
              <a:cxnLst/>
              <a:rect l="l" t="t" r="r" b="b"/>
              <a:pathLst>
                <a:path w="6985" h="3809">
                  <a:moveTo>
                    <a:pt x="0" y="0"/>
                  </a:moveTo>
                  <a:lnTo>
                    <a:pt x="6477" y="3809"/>
                  </a:lnTo>
                </a:path>
              </a:pathLst>
            </a:custGeom>
            <a:ln w="3530">
              <a:solidFill>
                <a:srgbClr val="565659"/>
              </a:solidFill>
            </a:ln>
          </p:spPr>
          <p:txBody>
            <a:bodyPr wrap="square" lIns="0" tIns="0" rIns="0" bIns="0" rtlCol="0"/>
            <a:lstStyle/>
            <a:p/>
          </p:txBody>
        </p:sp>
        <p:sp>
          <p:nvSpPr>
            <p:cNvPr id="54" name="object 54" descr=""/>
            <p:cNvSpPr/>
            <p:nvPr/>
          </p:nvSpPr>
          <p:spPr>
            <a:xfrm>
              <a:off x="5430637" y="8688511"/>
              <a:ext cx="6985" cy="3810"/>
            </a:xfrm>
            <a:custGeom>
              <a:avLst/>
              <a:gdLst/>
              <a:ahLst/>
              <a:cxnLst/>
              <a:rect l="l" t="t" r="r" b="b"/>
              <a:pathLst>
                <a:path w="6985" h="3809">
                  <a:moveTo>
                    <a:pt x="6476" y="3809"/>
                  </a:moveTo>
                  <a:lnTo>
                    <a:pt x="0" y="0"/>
                  </a:lnTo>
                </a:path>
              </a:pathLst>
            </a:custGeom>
            <a:ln w="3530">
              <a:solidFill>
                <a:srgbClr val="565659"/>
              </a:solidFill>
            </a:ln>
          </p:spPr>
          <p:txBody>
            <a:bodyPr wrap="square" lIns="0" tIns="0" rIns="0" bIns="0" rtlCol="0"/>
            <a:lstStyle/>
            <a:p/>
          </p:txBody>
        </p:sp>
        <p:sp>
          <p:nvSpPr>
            <p:cNvPr id="55" name="object 55" descr=""/>
            <p:cNvSpPr/>
            <p:nvPr/>
          </p:nvSpPr>
          <p:spPr>
            <a:xfrm>
              <a:off x="5439018" y="8693090"/>
              <a:ext cx="1270" cy="635"/>
            </a:xfrm>
            <a:custGeom>
              <a:avLst/>
              <a:gdLst/>
              <a:ahLst/>
              <a:cxnLst/>
              <a:rect l="l" t="t" r="r" b="b"/>
              <a:pathLst>
                <a:path w="1270" h="634">
                  <a:moveTo>
                    <a:pt x="0" y="0"/>
                  </a:moveTo>
                  <a:lnTo>
                    <a:pt x="1143" y="380"/>
                  </a:lnTo>
                </a:path>
              </a:pathLst>
            </a:custGeom>
            <a:ln w="3530">
              <a:solidFill>
                <a:srgbClr val="565659"/>
              </a:solidFill>
            </a:ln>
          </p:spPr>
          <p:txBody>
            <a:bodyPr wrap="square" lIns="0" tIns="0" rIns="0" bIns="0" rtlCol="0"/>
            <a:lstStyle/>
            <a:p/>
          </p:txBody>
        </p:sp>
        <p:sp>
          <p:nvSpPr>
            <p:cNvPr id="56" name="object 56" descr=""/>
            <p:cNvSpPr/>
            <p:nvPr/>
          </p:nvSpPr>
          <p:spPr>
            <a:xfrm>
              <a:off x="5341864" y="8727755"/>
              <a:ext cx="1905" cy="0"/>
            </a:xfrm>
            <a:custGeom>
              <a:avLst/>
              <a:gdLst/>
              <a:ahLst/>
              <a:cxnLst/>
              <a:rect l="l" t="t" r="r" b="b"/>
              <a:pathLst>
                <a:path w="1904" h="0">
                  <a:moveTo>
                    <a:pt x="0" y="0"/>
                  </a:moveTo>
                  <a:lnTo>
                    <a:pt x="1524" y="0"/>
                  </a:lnTo>
                </a:path>
              </a:pathLst>
            </a:custGeom>
            <a:ln w="3530">
              <a:solidFill>
                <a:srgbClr val="565659"/>
              </a:solidFill>
            </a:ln>
          </p:spPr>
          <p:txBody>
            <a:bodyPr wrap="square" lIns="0" tIns="0" rIns="0" bIns="0" rtlCol="0"/>
            <a:lstStyle/>
            <a:p/>
          </p:txBody>
        </p:sp>
        <p:sp>
          <p:nvSpPr>
            <p:cNvPr id="57" name="object 57" descr=""/>
            <p:cNvSpPr/>
            <p:nvPr/>
          </p:nvSpPr>
          <p:spPr>
            <a:xfrm>
              <a:off x="5340338" y="8726998"/>
              <a:ext cx="1905" cy="0"/>
            </a:xfrm>
            <a:custGeom>
              <a:avLst/>
              <a:gdLst/>
              <a:ahLst/>
              <a:cxnLst/>
              <a:rect l="l" t="t" r="r" b="b"/>
              <a:pathLst>
                <a:path w="1904" h="0">
                  <a:moveTo>
                    <a:pt x="0" y="0"/>
                  </a:moveTo>
                  <a:lnTo>
                    <a:pt x="1905" y="0"/>
                  </a:lnTo>
                </a:path>
              </a:pathLst>
            </a:custGeom>
            <a:ln w="3530">
              <a:solidFill>
                <a:srgbClr val="565659"/>
              </a:solidFill>
            </a:ln>
          </p:spPr>
          <p:txBody>
            <a:bodyPr wrap="square" lIns="0" tIns="0" rIns="0" bIns="0" rtlCol="0"/>
            <a:lstStyle/>
            <a:p/>
          </p:txBody>
        </p:sp>
        <p:sp>
          <p:nvSpPr>
            <p:cNvPr id="58" name="object 58" descr=""/>
            <p:cNvSpPr/>
            <p:nvPr/>
          </p:nvSpPr>
          <p:spPr>
            <a:xfrm>
              <a:off x="5440924" y="8670986"/>
              <a:ext cx="6985" cy="3810"/>
            </a:xfrm>
            <a:custGeom>
              <a:avLst/>
              <a:gdLst/>
              <a:ahLst/>
              <a:cxnLst/>
              <a:rect l="l" t="t" r="r" b="b"/>
              <a:pathLst>
                <a:path w="6985" h="3809">
                  <a:moveTo>
                    <a:pt x="6476" y="3809"/>
                  </a:moveTo>
                  <a:lnTo>
                    <a:pt x="0" y="0"/>
                  </a:lnTo>
                </a:path>
              </a:pathLst>
            </a:custGeom>
            <a:ln w="3530">
              <a:solidFill>
                <a:srgbClr val="565659"/>
              </a:solidFill>
            </a:ln>
          </p:spPr>
          <p:txBody>
            <a:bodyPr wrap="square" lIns="0" tIns="0" rIns="0" bIns="0" rtlCol="0"/>
            <a:lstStyle/>
            <a:p/>
          </p:txBody>
        </p:sp>
        <p:sp>
          <p:nvSpPr>
            <p:cNvPr id="59" name="object 59" descr=""/>
            <p:cNvSpPr/>
            <p:nvPr/>
          </p:nvSpPr>
          <p:spPr>
            <a:xfrm>
              <a:off x="5431018" y="8688513"/>
              <a:ext cx="6985" cy="3810"/>
            </a:xfrm>
            <a:custGeom>
              <a:avLst/>
              <a:gdLst/>
              <a:ahLst/>
              <a:cxnLst/>
              <a:rect l="l" t="t" r="r" b="b"/>
              <a:pathLst>
                <a:path w="6985" h="3809">
                  <a:moveTo>
                    <a:pt x="0" y="0"/>
                  </a:moveTo>
                  <a:lnTo>
                    <a:pt x="6477" y="3810"/>
                  </a:lnTo>
                </a:path>
              </a:pathLst>
            </a:custGeom>
            <a:ln w="3530">
              <a:solidFill>
                <a:srgbClr val="565659"/>
              </a:solidFill>
            </a:ln>
          </p:spPr>
          <p:txBody>
            <a:bodyPr wrap="square" lIns="0" tIns="0" rIns="0" bIns="0" rtlCol="0"/>
            <a:lstStyle/>
            <a:p/>
          </p:txBody>
        </p:sp>
        <p:sp>
          <p:nvSpPr>
            <p:cNvPr id="60" name="object 60" descr=""/>
            <p:cNvSpPr/>
            <p:nvPr/>
          </p:nvSpPr>
          <p:spPr>
            <a:xfrm>
              <a:off x="5431399" y="8687370"/>
              <a:ext cx="6985" cy="3810"/>
            </a:xfrm>
            <a:custGeom>
              <a:avLst/>
              <a:gdLst/>
              <a:ahLst/>
              <a:cxnLst/>
              <a:rect l="l" t="t" r="r" b="b"/>
              <a:pathLst>
                <a:path w="6985" h="3809">
                  <a:moveTo>
                    <a:pt x="6476" y="3810"/>
                  </a:moveTo>
                  <a:lnTo>
                    <a:pt x="0" y="0"/>
                  </a:lnTo>
                </a:path>
              </a:pathLst>
            </a:custGeom>
            <a:ln w="3530">
              <a:solidFill>
                <a:srgbClr val="565659"/>
              </a:solidFill>
            </a:ln>
          </p:spPr>
          <p:txBody>
            <a:bodyPr wrap="square" lIns="0" tIns="0" rIns="0" bIns="0" rtlCol="0"/>
            <a:lstStyle/>
            <a:p/>
          </p:txBody>
        </p:sp>
        <p:sp>
          <p:nvSpPr>
            <p:cNvPr id="61" name="object 61" descr=""/>
            <p:cNvSpPr/>
            <p:nvPr/>
          </p:nvSpPr>
          <p:spPr>
            <a:xfrm>
              <a:off x="5439018" y="8691180"/>
              <a:ext cx="1905" cy="1270"/>
            </a:xfrm>
            <a:custGeom>
              <a:avLst/>
              <a:gdLst/>
              <a:ahLst/>
              <a:cxnLst/>
              <a:rect l="l" t="t" r="r" b="b"/>
              <a:pathLst>
                <a:path w="1904" h="1270">
                  <a:moveTo>
                    <a:pt x="0" y="0"/>
                  </a:moveTo>
                  <a:lnTo>
                    <a:pt x="1524" y="1142"/>
                  </a:lnTo>
                </a:path>
              </a:pathLst>
            </a:custGeom>
            <a:ln w="3530">
              <a:solidFill>
                <a:srgbClr val="565659"/>
              </a:solidFill>
            </a:ln>
          </p:spPr>
          <p:txBody>
            <a:bodyPr wrap="square" lIns="0" tIns="0" rIns="0" bIns="0" rtlCol="0"/>
            <a:lstStyle/>
            <a:p/>
          </p:txBody>
        </p:sp>
        <p:sp>
          <p:nvSpPr>
            <p:cNvPr id="62" name="object 62" descr=""/>
            <p:cNvSpPr/>
            <p:nvPr/>
          </p:nvSpPr>
          <p:spPr>
            <a:xfrm>
              <a:off x="5447401" y="8676706"/>
              <a:ext cx="1905" cy="1270"/>
            </a:xfrm>
            <a:custGeom>
              <a:avLst/>
              <a:gdLst/>
              <a:ahLst/>
              <a:cxnLst/>
              <a:rect l="l" t="t" r="r" b="b"/>
              <a:pathLst>
                <a:path w="1904" h="1270">
                  <a:moveTo>
                    <a:pt x="0" y="0"/>
                  </a:moveTo>
                  <a:lnTo>
                    <a:pt x="1905" y="762"/>
                  </a:lnTo>
                </a:path>
              </a:pathLst>
            </a:custGeom>
            <a:ln w="3530">
              <a:solidFill>
                <a:srgbClr val="565659"/>
              </a:solidFill>
            </a:ln>
          </p:spPr>
          <p:txBody>
            <a:bodyPr wrap="square" lIns="0" tIns="0" rIns="0" bIns="0" rtlCol="0"/>
            <a:lstStyle/>
            <a:p/>
          </p:txBody>
        </p:sp>
        <p:sp>
          <p:nvSpPr>
            <p:cNvPr id="63" name="object 63" descr=""/>
            <p:cNvSpPr/>
            <p:nvPr/>
          </p:nvSpPr>
          <p:spPr>
            <a:xfrm>
              <a:off x="5440165" y="8672130"/>
              <a:ext cx="6985" cy="3810"/>
            </a:xfrm>
            <a:custGeom>
              <a:avLst/>
              <a:gdLst/>
              <a:ahLst/>
              <a:cxnLst/>
              <a:rect l="l" t="t" r="r" b="b"/>
              <a:pathLst>
                <a:path w="6985" h="3809">
                  <a:moveTo>
                    <a:pt x="0" y="0"/>
                  </a:moveTo>
                  <a:lnTo>
                    <a:pt x="6477" y="3809"/>
                  </a:lnTo>
                  <a:lnTo>
                    <a:pt x="0" y="380"/>
                  </a:lnTo>
                </a:path>
              </a:pathLst>
            </a:custGeom>
            <a:ln w="3530">
              <a:solidFill>
                <a:srgbClr val="565659"/>
              </a:solidFill>
            </a:ln>
          </p:spPr>
          <p:txBody>
            <a:bodyPr wrap="square" lIns="0" tIns="0" rIns="0" bIns="0" rtlCol="0"/>
            <a:lstStyle/>
            <a:p/>
          </p:txBody>
        </p:sp>
        <p:sp>
          <p:nvSpPr>
            <p:cNvPr id="64" name="object 64" descr=""/>
            <p:cNvSpPr/>
            <p:nvPr/>
          </p:nvSpPr>
          <p:spPr>
            <a:xfrm>
              <a:off x="5432544" y="8685463"/>
              <a:ext cx="9525" cy="5715"/>
            </a:xfrm>
            <a:custGeom>
              <a:avLst/>
              <a:gdLst/>
              <a:ahLst/>
              <a:cxnLst/>
              <a:rect l="l" t="t" r="r" b="b"/>
              <a:pathLst>
                <a:path w="9525" h="5715">
                  <a:moveTo>
                    <a:pt x="0" y="0"/>
                  </a:moveTo>
                  <a:lnTo>
                    <a:pt x="9144" y="5346"/>
                  </a:lnTo>
                </a:path>
              </a:pathLst>
            </a:custGeom>
            <a:ln w="3530">
              <a:solidFill>
                <a:srgbClr val="565659"/>
              </a:solidFill>
            </a:ln>
          </p:spPr>
          <p:txBody>
            <a:bodyPr wrap="square" lIns="0" tIns="0" rIns="0" bIns="0" rtlCol="0"/>
            <a:lstStyle/>
            <a:p/>
          </p:txBody>
        </p:sp>
        <p:sp>
          <p:nvSpPr>
            <p:cNvPr id="65" name="object 65" descr=""/>
            <p:cNvSpPr/>
            <p:nvPr/>
          </p:nvSpPr>
          <p:spPr>
            <a:xfrm>
              <a:off x="5431780" y="8686988"/>
              <a:ext cx="6985" cy="4445"/>
            </a:xfrm>
            <a:custGeom>
              <a:avLst/>
              <a:gdLst/>
              <a:ahLst/>
              <a:cxnLst/>
              <a:rect l="l" t="t" r="r" b="b"/>
              <a:pathLst>
                <a:path w="6985" h="4445">
                  <a:moveTo>
                    <a:pt x="0" y="0"/>
                  </a:moveTo>
                  <a:lnTo>
                    <a:pt x="6477" y="3822"/>
                  </a:lnTo>
                </a:path>
              </a:pathLst>
            </a:custGeom>
            <a:ln w="3530">
              <a:solidFill>
                <a:srgbClr val="565659"/>
              </a:solidFill>
            </a:ln>
          </p:spPr>
          <p:txBody>
            <a:bodyPr wrap="square" lIns="0" tIns="0" rIns="0" bIns="0" rtlCol="0"/>
            <a:lstStyle/>
            <a:p/>
          </p:txBody>
        </p:sp>
        <p:sp>
          <p:nvSpPr>
            <p:cNvPr id="66" name="object 66" descr=""/>
            <p:cNvSpPr/>
            <p:nvPr/>
          </p:nvSpPr>
          <p:spPr>
            <a:xfrm>
              <a:off x="5432541" y="8685845"/>
              <a:ext cx="6985" cy="3810"/>
            </a:xfrm>
            <a:custGeom>
              <a:avLst/>
              <a:gdLst/>
              <a:ahLst/>
              <a:cxnLst/>
              <a:rect l="l" t="t" r="r" b="b"/>
              <a:pathLst>
                <a:path w="6985" h="3809">
                  <a:moveTo>
                    <a:pt x="6476" y="3810"/>
                  </a:moveTo>
                  <a:lnTo>
                    <a:pt x="0" y="0"/>
                  </a:lnTo>
                </a:path>
              </a:pathLst>
            </a:custGeom>
            <a:ln w="3530">
              <a:solidFill>
                <a:srgbClr val="565659"/>
              </a:solidFill>
            </a:ln>
          </p:spPr>
          <p:txBody>
            <a:bodyPr wrap="square" lIns="0" tIns="0" rIns="0" bIns="0" rtlCol="0"/>
            <a:lstStyle/>
            <a:p/>
          </p:txBody>
        </p:sp>
        <p:sp>
          <p:nvSpPr>
            <p:cNvPr id="67" name="object 67" descr=""/>
            <p:cNvSpPr/>
            <p:nvPr/>
          </p:nvSpPr>
          <p:spPr>
            <a:xfrm>
              <a:off x="5439402" y="8674040"/>
              <a:ext cx="8890" cy="5080"/>
            </a:xfrm>
            <a:custGeom>
              <a:avLst/>
              <a:gdLst/>
              <a:ahLst/>
              <a:cxnLst/>
              <a:rect l="l" t="t" r="r" b="b"/>
              <a:pathLst>
                <a:path w="8889" h="5079">
                  <a:moveTo>
                    <a:pt x="0" y="0"/>
                  </a:moveTo>
                  <a:lnTo>
                    <a:pt x="8763" y="4952"/>
                  </a:lnTo>
                </a:path>
              </a:pathLst>
            </a:custGeom>
            <a:ln w="3530">
              <a:solidFill>
                <a:srgbClr val="565659"/>
              </a:solidFill>
            </a:ln>
          </p:spPr>
          <p:txBody>
            <a:bodyPr wrap="square" lIns="0" tIns="0" rIns="0" bIns="0" rtlCol="0"/>
            <a:lstStyle/>
            <a:p/>
          </p:txBody>
        </p:sp>
        <p:sp>
          <p:nvSpPr>
            <p:cNvPr id="68" name="object 68" descr=""/>
            <p:cNvSpPr/>
            <p:nvPr/>
          </p:nvSpPr>
          <p:spPr>
            <a:xfrm>
              <a:off x="5439402" y="8673656"/>
              <a:ext cx="6985" cy="3810"/>
            </a:xfrm>
            <a:custGeom>
              <a:avLst/>
              <a:gdLst/>
              <a:ahLst/>
              <a:cxnLst/>
              <a:rect l="l" t="t" r="r" b="b"/>
              <a:pathLst>
                <a:path w="6985" h="3809">
                  <a:moveTo>
                    <a:pt x="0" y="0"/>
                  </a:moveTo>
                  <a:lnTo>
                    <a:pt x="6477" y="3809"/>
                  </a:lnTo>
                </a:path>
              </a:pathLst>
            </a:custGeom>
            <a:ln w="3530">
              <a:solidFill>
                <a:srgbClr val="565659"/>
              </a:solidFill>
            </a:ln>
          </p:spPr>
          <p:txBody>
            <a:bodyPr wrap="square" lIns="0" tIns="0" rIns="0" bIns="0" rtlCol="0"/>
            <a:lstStyle/>
            <a:p/>
          </p:txBody>
        </p:sp>
        <p:sp>
          <p:nvSpPr>
            <p:cNvPr id="69" name="object 69" descr=""/>
            <p:cNvSpPr/>
            <p:nvPr/>
          </p:nvSpPr>
          <p:spPr>
            <a:xfrm>
              <a:off x="5438640" y="8574213"/>
              <a:ext cx="9525" cy="16510"/>
            </a:xfrm>
            <a:custGeom>
              <a:avLst/>
              <a:gdLst/>
              <a:ahLst/>
              <a:cxnLst/>
              <a:rect l="l" t="t" r="r" b="b"/>
              <a:pathLst>
                <a:path w="9525" h="16509">
                  <a:moveTo>
                    <a:pt x="0" y="0"/>
                  </a:moveTo>
                  <a:lnTo>
                    <a:pt x="9144" y="16002"/>
                  </a:lnTo>
                </a:path>
              </a:pathLst>
            </a:custGeom>
            <a:ln w="3530">
              <a:solidFill>
                <a:srgbClr val="565659"/>
              </a:solidFill>
            </a:ln>
          </p:spPr>
          <p:txBody>
            <a:bodyPr wrap="square" lIns="0" tIns="0" rIns="0" bIns="0" rtlCol="0"/>
            <a:lstStyle/>
            <a:p/>
          </p:txBody>
        </p:sp>
        <p:sp>
          <p:nvSpPr>
            <p:cNvPr id="70" name="object 70" descr=""/>
            <p:cNvSpPr/>
            <p:nvPr/>
          </p:nvSpPr>
          <p:spPr>
            <a:xfrm>
              <a:off x="5439399" y="8674034"/>
              <a:ext cx="6985" cy="3810"/>
            </a:xfrm>
            <a:custGeom>
              <a:avLst/>
              <a:gdLst/>
              <a:ahLst/>
              <a:cxnLst/>
              <a:rect l="l" t="t" r="r" b="b"/>
              <a:pathLst>
                <a:path w="6985" h="3809">
                  <a:moveTo>
                    <a:pt x="6476" y="3428"/>
                  </a:moveTo>
                  <a:lnTo>
                    <a:pt x="0" y="0"/>
                  </a:lnTo>
                </a:path>
              </a:pathLst>
            </a:custGeom>
            <a:ln w="3530">
              <a:solidFill>
                <a:srgbClr val="565659"/>
              </a:solidFill>
            </a:ln>
          </p:spPr>
          <p:txBody>
            <a:bodyPr wrap="square" lIns="0" tIns="0" rIns="0" bIns="0" rtlCol="0"/>
            <a:lstStyle/>
            <a:p/>
          </p:txBody>
        </p:sp>
        <p:sp>
          <p:nvSpPr>
            <p:cNvPr id="71" name="object 71" descr=""/>
            <p:cNvSpPr/>
            <p:nvPr/>
          </p:nvSpPr>
          <p:spPr>
            <a:xfrm>
              <a:off x="5432544" y="8685463"/>
              <a:ext cx="6985" cy="4445"/>
            </a:xfrm>
            <a:custGeom>
              <a:avLst/>
              <a:gdLst/>
              <a:ahLst/>
              <a:cxnLst/>
              <a:rect l="l" t="t" r="r" b="b"/>
              <a:pathLst>
                <a:path w="6985" h="4445">
                  <a:moveTo>
                    <a:pt x="0" y="0"/>
                  </a:moveTo>
                  <a:lnTo>
                    <a:pt x="6477" y="3822"/>
                  </a:lnTo>
                </a:path>
              </a:pathLst>
            </a:custGeom>
            <a:ln w="3530">
              <a:solidFill>
                <a:srgbClr val="565659"/>
              </a:solidFill>
            </a:ln>
          </p:spPr>
          <p:txBody>
            <a:bodyPr wrap="square" lIns="0" tIns="0" rIns="0" bIns="0" rtlCol="0"/>
            <a:lstStyle/>
            <a:p/>
          </p:txBody>
        </p:sp>
        <p:sp>
          <p:nvSpPr>
            <p:cNvPr id="72" name="object 72" descr=""/>
            <p:cNvSpPr/>
            <p:nvPr/>
          </p:nvSpPr>
          <p:spPr>
            <a:xfrm>
              <a:off x="5433684" y="8683949"/>
              <a:ext cx="8890" cy="5080"/>
            </a:xfrm>
            <a:custGeom>
              <a:avLst/>
              <a:gdLst/>
              <a:ahLst/>
              <a:cxnLst/>
              <a:rect l="l" t="t" r="r" b="b"/>
              <a:pathLst>
                <a:path w="8889" h="5079">
                  <a:moveTo>
                    <a:pt x="0" y="0"/>
                  </a:moveTo>
                  <a:lnTo>
                    <a:pt x="8763" y="4953"/>
                  </a:lnTo>
                </a:path>
              </a:pathLst>
            </a:custGeom>
            <a:ln w="3530">
              <a:solidFill>
                <a:srgbClr val="565659"/>
              </a:solidFill>
            </a:ln>
          </p:spPr>
          <p:txBody>
            <a:bodyPr wrap="square" lIns="0" tIns="0" rIns="0" bIns="0" rtlCol="0"/>
            <a:lstStyle/>
            <a:p/>
          </p:txBody>
        </p:sp>
        <p:sp>
          <p:nvSpPr>
            <p:cNvPr id="73" name="object 73" descr=""/>
            <p:cNvSpPr/>
            <p:nvPr/>
          </p:nvSpPr>
          <p:spPr>
            <a:xfrm>
              <a:off x="5433303" y="8683946"/>
              <a:ext cx="6985" cy="3810"/>
            </a:xfrm>
            <a:custGeom>
              <a:avLst/>
              <a:gdLst/>
              <a:ahLst/>
              <a:cxnLst/>
              <a:rect l="l" t="t" r="r" b="b"/>
              <a:pathLst>
                <a:path w="6985" h="3809">
                  <a:moveTo>
                    <a:pt x="6476" y="3810"/>
                  </a:moveTo>
                  <a:lnTo>
                    <a:pt x="0" y="0"/>
                  </a:lnTo>
                </a:path>
              </a:pathLst>
            </a:custGeom>
            <a:ln w="3530">
              <a:solidFill>
                <a:srgbClr val="565659"/>
              </a:solidFill>
            </a:ln>
          </p:spPr>
          <p:txBody>
            <a:bodyPr wrap="square" lIns="0" tIns="0" rIns="0" bIns="0" rtlCol="0"/>
            <a:lstStyle/>
            <a:p/>
          </p:txBody>
        </p:sp>
        <p:sp>
          <p:nvSpPr>
            <p:cNvPr id="74" name="object 74" descr=""/>
            <p:cNvSpPr/>
            <p:nvPr/>
          </p:nvSpPr>
          <p:spPr>
            <a:xfrm>
              <a:off x="5438259" y="8675559"/>
              <a:ext cx="9525" cy="5715"/>
            </a:xfrm>
            <a:custGeom>
              <a:avLst/>
              <a:gdLst/>
              <a:ahLst/>
              <a:cxnLst/>
              <a:rect l="l" t="t" r="r" b="b"/>
              <a:pathLst>
                <a:path w="9525" h="5715">
                  <a:moveTo>
                    <a:pt x="6476" y="3428"/>
                  </a:moveTo>
                  <a:lnTo>
                    <a:pt x="0" y="0"/>
                  </a:lnTo>
                  <a:lnTo>
                    <a:pt x="9143" y="5333"/>
                  </a:lnTo>
                </a:path>
              </a:pathLst>
            </a:custGeom>
            <a:ln w="3530">
              <a:solidFill>
                <a:srgbClr val="565659"/>
              </a:solidFill>
            </a:ln>
          </p:spPr>
          <p:txBody>
            <a:bodyPr wrap="square" lIns="0" tIns="0" rIns="0" bIns="0" rtlCol="0"/>
            <a:lstStyle/>
            <a:p/>
          </p:txBody>
        </p:sp>
        <p:sp>
          <p:nvSpPr>
            <p:cNvPr id="75" name="object 75" descr=""/>
            <p:cNvSpPr/>
            <p:nvPr/>
          </p:nvSpPr>
          <p:spPr>
            <a:xfrm>
              <a:off x="5435207" y="8578025"/>
              <a:ext cx="635" cy="635"/>
            </a:xfrm>
            <a:custGeom>
              <a:avLst/>
              <a:gdLst/>
              <a:ahLst/>
              <a:cxnLst/>
              <a:rect l="l" t="t" r="r" b="b"/>
              <a:pathLst>
                <a:path w="635" h="634">
                  <a:moveTo>
                    <a:pt x="380" y="380"/>
                  </a:moveTo>
                  <a:lnTo>
                    <a:pt x="380" y="0"/>
                  </a:lnTo>
                  <a:lnTo>
                    <a:pt x="0" y="0"/>
                  </a:lnTo>
                  <a:lnTo>
                    <a:pt x="380" y="380"/>
                  </a:lnTo>
                </a:path>
              </a:pathLst>
            </a:custGeom>
            <a:ln w="3530">
              <a:solidFill>
                <a:srgbClr val="565659"/>
              </a:solidFill>
            </a:ln>
          </p:spPr>
          <p:txBody>
            <a:bodyPr wrap="square" lIns="0" tIns="0" rIns="0" bIns="0" rtlCol="0"/>
            <a:lstStyle/>
            <a:p/>
          </p:txBody>
        </p:sp>
        <p:sp>
          <p:nvSpPr>
            <p:cNvPr id="76" name="object 76" descr=""/>
            <p:cNvSpPr/>
            <p:nvPr/>
          </p:nvSpPr>
          <p:spPr>
            <a:xfrm>
              <a:off x="5438259" y="8675931"/>
              <a:ext cx="6985" cy="3810"/>
            </a:xfrm>
            <a:custGeom>
              <a:avLst/>
              <a:gdLst/>
              <a:ahLst/>
              <a:cxnLst/>
              <a:rect l="l" t="t" r="r" b="b"/>
              <a:pathLst>
                <a:path w="6985" h="3809">
                  <a:moveTo>
                    <a:pt x="6476" y="3441"/>
                  </a:moveTo>
                  <a:lnTo>
                    <a:pt x="0" y="0"/>
                  </a:lnTo>
                </a:path>
              </a:pathLst>
            </a:custGeom>
            <a:ln w="3530">
              <a:solidFill>
                <a:srgbClr val="565659"/>
              </a:solidFill>
            </a:ln>
          </p:spPr>
          <p:txBody>
            <a:bodyPr wrap="square" lIns="0" tIns="0" rIns="0" bIns="0" rtlCol="0"/>
            <a:lstStyle/>
            <a:p/>
          </p:txBody>
        </p:sp>
        <p:sp>
          <p:nvSpPr>
            <p:cNvPr id="77" name="object 77" descr=""/>
            <p:cNvSpPr/>
            <p:nvPr/>
          </p:nvSpPr>
          <p:spPr>
            <a:xfrm>
              <a:off x="5434826" y="8682039"/>
              <a:ext cx="8890" cy="5080"/>
            </a:xfrm>
            <a:custGeom>
              <a:avLst/>
              <a:gdLst/>
              <a:ahLst/>
              <a:cxnLst/>
              <a:rect l="l" t="t" r="r" b="b"/>
              <a:pathLst>
                <a:path w="8889" h="5079">
                  <a:moveTo>
                    <a:pt x="0" y="0"/>
                  </a:moveTo>
                  <a:lnTo>
                    <a:pt x="8763" y="4953"/>
                  </a:lnTo>
                </a:path>
              </a:pathLst>
            </a:custGeom>
            <a:ln w="3530">
              <a:solidFill>
                <a:srgbClr val="565659"/>
              </a:solidFill>
            </a:ln>
          </p:spPr>
          <p:txBody>
            <a:bodyPr wrap="square" lIns="0" tIns="0" rIns="0" bIns="0" rtlCol="0"/>
            <a:lstStyle/>
            <a:p/>
          </p:txBody>
        </p:sp>
        <p:sp>
          <p:nvSpPr>
            <p:cNvPr id="78" name="object 78" descr=""/>
            <p:cNvSpPr/>
            <p:nvPr/>
          </p:nvSpPr>
          <p:spPr>
            <a:xfrm>
              <a:off x="5433684" y="8683565"/>
              <a:ext cx="6985" cy="3810"/>
            </a:xfrm>
            <a:custGeom>
              <a:avLst/>
              <a:gdLst/>
              <a:ahLst/>
              <a:cxnLst/>
              <a:rect l="l" t="t" r="r" b="b"/>
              <a:pathLst>
                <a:path w="6985" h="3809">
                  <a:moveTo>
                    <a:pt x="0" y="0"/>
                  </a:moveTo>
                  <a:lnTo>
                    <a:pt x="6477" y="3809"/>
                  </a:lnTo>
                </a:path>
              </a:pathLst>
            </a:custGeom>
            <a:ln w="3530">
              <a:solidFill>
                <a:srgbClr val="565659"/>
              </a:solidFill>
            </a:ln>
          </p:spPr>
          <p:txBody>
            <a:bodyPr wrap="square" lIns="0" tIns="0" rIns="0" bIns="0" rtlCol="0"/>
            <a:lstStyle/>
            <a:p/>
          </p:txBody>
        </p:sp>
        <p:sp>
          <p:nvSpPr>
            <p:cNvPr id="79" name="object 79" descr=""/>
            <p:cNvSpPr/>
            <p:nvPr/>
          </p:nvSpPr>
          <p:spPr>
            <a:xfrm>
              <a:off x="5434445" y="8682036"/>
              <a:ext cx="6985" cy="3810"/>
            </a:xfrm>
            <a:custGeom>
              <a:avLst/>
              <a:gdLst/>
              <a:ahLst/>
              <a:cxnLst/>
              <a:rect l="l" t="t" r="r" b="b"/>
              <a:pathLst>
                <a:path w="6985" h="3809">
                  <a:moveTo>
                    <a:pt x="6476" y="3809"/>
                  </a:moveTo>
                  <a:lnTo>
                    <a:pt x="0" y="0"/>
                  </a:lnTo>
                </a:path>
              </a:pathLst>
            </a:custGeom>
            <a:ln w="3530">
              <a:solidFill>
                <a:srgbClr val="565659"/>
              </a:solidFill>
            </a:ln>
          </p:spPr>
          <p:txBody>
            <a:bodyPr wrap="square" lIns="0" tIns="0" rIns="0" bIns="0" rtlCol="0"/>
            <a:lstStyle/>
            <a:p/>
          </p:txBody>
        </p:sp>
        <p:sp>
          <p:nvSpPr>
            <p:cNvPr id="80" name="object 80" descr=""/>
            <p:cNvSpPr/>
            <p:nvPr/>
          </p:nvSpPr>
          <p:spPr>
            <a:xfrm>
              <a:off x="5435973" y="8679373"/>
              <a:ext cx="6985" cy="3810"/>
            </a:xfrm>
            <a:custGeom>
              <a:avLst/>
              <a:gdLst/>
              <a:ahLst/>
              <a:cxnLst/>
              <a:rect l="l" t="t" r="r" b="b"/>
              <a:pathLst>
                <a:path w="6985" h="3809">
                  <a:moveTo>
                    <a:pt x="0" y="0"/>
                  </a:moveTo>
                  <a:lnTo>
                    <a:pt x="6477" y="3810"/>
                  </a:lnTo>
                </a:path>
              </a:pathLst>
            </a:custGeom>
            <a:ln w="3530">
              <a:solidFill>
                <a:srgbClr val="565659"/>
              </a:solidFill>
            </a:ln>
          </p:spPr>
          <p:txBody>
            <a:bodyPr wrap="square" lIns="0" tIns="0" rIns="0" bIns="0" rtlCol="0"/>
            <a:lstStyle/>
            <a:p/>
          </p:txBody>
        </p:sp>
        <p:sp>
          <p:nvSpPr>
            <p:cNvPr id="81" name="object 81" descr=""/>
            <p:cNvSpPr/>
            <p:nvPr/>
          </p:nvSpPr>
          <p:spPr>
            <a:xfrm>
              <a:off x="5437117" y="8677845"/>
              <a:ext cx="6985" cy="3810"/>
            </a:xfrm>
            <a:custGeom>
              <a:avLst/>
              <a:gdLst/>
              <a:ahLst/>
              <a:cxnLst/>
              <a:rect l="l" t="t" r="r" b="b"/>
              <a:pathLst>
                <a:path w="6985" h="3809">
                  <a:moveTo>
                    <a:pt x="6476" y="3810"/>
                  </a:moveTo>
                  <a:lnTo>
                    <a:pt x="0" y="0"/>
                  </a:lnTo>
                </a:path>
              </a:pathLst>
            </a:custGeom>
            <a:ln w="3530">
              <a:solidFill>
                <a:srgbClr val="565659"/>
              </a:solidFill>
            </a:ln>
          </p:spPr>
          <p:txBody>
            <a:bodyPr wrap="square" lIns="0" tIns="0" rIns="0" bIns="0" rtlCol="0"/>
            <a:lstStyle/>
            <a:p/>
          </p:txBody>
        </p:sp>
        <p:sp>
          <p:nvSpPr>
            <p:cNvPr id="82" name="object 82" descr=""/>
            <p:cNvSpPr/>
            <p:nvPr/>
          </p:nvSpPr>
          <p:spPr>
            <a:xfrm>
              <a:off x="5434826" y="8681655"/>
              <a:ext cx="6985" cy="3810"/>
            </a:xfrm>
            <a:custGeom>
              <a:avLst/>
              <a:gdLst/>
              <a:ahLst/>
              <a:cxnLst/>
              <a:rect l="l" t="t" r="r" b="b"/>
              <a:pathLst>
                <a:path w="6985" h="3809">
                  <a:moveTo>
                    <a:pt x="0" y="0"/>
                  </a:moveTo>
                  <a:lnTo>
                    <a:pt x="6477" y="3809"/>
                  </a:lnTo>
                </a:path>
              </a:pathLst>
            </a:custGeom>
            <a:ln w="3530">
              <a:solidFill>
                <a:srgbClr val="565659"/>
              </a:solidFill>
            </a:ln>
          </p:spPr>
          <p:txBody>
            <a:bodyPr wrap="square" lIns="0" tIns="0" rIns="0" bIns="0" rtlCol="0"/>
            <a:lstStyle/>
            <a:p/>
          </p:txBody>
        </p:sp>
        <p:sp>
          <p:nvSpPr>
            <p:cNvPr id="83" name="object 83" descr=""/>
            <p:cNvSpPr/>
            <p:nvPr/>
          </p:nvSpPr>
          <p:spPr>
            <a:xfrm>
              <a:off x="5435970" y="8679755"/>
              <a:ext cx="6985" cy="3810"/>
            </a:xfrm>
            <a:custGeom>
              <a:avLst/>
              <a:gdLst/>
              <a:ahLst/>
              <a:cxnLst/>
              <a:rect l="l" t="t" r="r" b="b"/>
              <a:pathLst>
                <a:path w="6985" h="3809">
                  <a:moveTo>
                    <a:pt x="6476" y="3809"/>
                  </a:moveTo>
                  <a:lnTo>
                    <a:pt x="0" y="0"/>
                  </a:lnTo>
                </a:path>
              </a:pathLst>
            </a:custGeom>
            <a:ln w="3530">
              <a:solidFill>
                <a:srgbClr val="565659"/>
              </a:solidFill>
            </a:ln>
          </p:spPr>
          <p:txBody>
            <a:bodyPr wrap="square" lIns="0" tIns="0" rIns="0" bIns="0" rtlCol="0"/>
            <a:lstStyle/>
            <a:p/>
          </p:txBody>
        </p:sp>
        <p:sp>
          <p:nvSpPr>
            <p:cNvPr id="84" name="object 84" descr=""/>
            <p:cNvSpPr/>
            <p:nvPr/>
          </p:nvSpPr>
          <p:spPr>
            <a:xfrm>
              <a:off x="5437117" y="8677460"/>
              <a:ext cx="9525" cy="5715"/>
            </a:xfrm>
            <a:custGeom>
              <a:avLst/>
              <a:gdLst/>
              <a:ahLst/>
              <a:cxnLst/>
              <a:rect l="l" t="t" r="r" b="b"/>
              <a:pathLst>
                <a:path w="9525" h="5715">
                  <a:moveTo>
                    <a:pt x="6476" y="3822"/>
                  </a:moveTo>
                  <a:lnTo>
                    <a:pt x="0" y="0"/>
                  </a:lnTo>
                  <a:lnTo>
                    <a:pt x="9143" y="5334"/>
                  </a:lnTo>
                </a:path>
              </a:pathLst>
            </a:custGeom>
            <a:ln w="3530">
              <a:solidFill>
                <a:srgbClr val="565659"/>
              </a:solidFill>
            </a:ln>
          </p:spPr>
          <p:txBody>
            <a:bodyPr wrap="square" lIns="0" tIns="0" rIns="0" bIns="0" rtlCol="0"/>
            <a:lstStyle/>
            <a:p/>
          </p:txBody>
        </p:sp>
        <p:sp>
          <p:nvSpPr>
            <p:cNvPr id="85" name="object 85" descr=""/>
            <p:cNvSpPr/>
            <p:nvPr/>
          </p:nvSpPr>
          <p:spPr>
            <a:xfrm>
              <a:off x="5442447" y="8683565"/>
              <a:ext cx="2540" cy="1905"/>
            </a:xfrm>
            <a:custGeom>
              <a:avLst/>
              <a:gdLst/>
              <a:ahLst/>
              <a:cxnLst/>
              <a:rect l="l" t="t" r="r" b="b"/>
              <a:pathLst>
                <a:path w="2539" h="1904">
                  <a:moveTo>
                    <a:pt x="0" y="0"/>
                  </a:moveTo>
                  <a:lnTo>
                    <a:pt x="2286" y="1523"/>
                  </a:lnTo>
                </a:path>
              </a:pathLst>
            </a:custGeom>
            <a:ln w="3530">
              <a:solidFill>
                <a:srgbClr val="565659"/>
              </a:solidFill>
            </a:ln>
          </p:spPr>
          <p:txBody>
            <a:bodyPr wrap="square" lIns="0" tIns="0" rIns="0" bIns="0" rtlCol="0"/>
            <a:lstStyle/>
            <a:p/>
          </p:txBody>
        </p:sp>
        <p:sp>
          <p:nvSpPr>
            <p:cNvPr id="86" name="object 86" descr=""/>
            <p:cNvSpPr/>
            <p:nvPr/>
          </p:nvSpPr>
          <p:spPr>
            <a:xfrm>
              <a:off x="5450829" y="8688128"/>
              <a:ext cx="1270" cy="1905"/>
            </a:xfrm>
            <a:custGeom>
              <a:avLst/>
              <a:gdLst/>
              <a:ahLst/>
              <a:cxnLst/>
              <a:rect l="l" t="t" r="r" b="b"/>
              <a:pathLst>
                <a:path w="1270" h="1904">
                  <a:moveTo>
                    <a:pt x="1142" y="0"/>
                  </a:moveTo>
                  <a:lnTo>
                    <a:pt x="0" y="1524"/>
                  </a:lnTo>
                </a:path>
              </a:pathLst>
            </a:custGeom>
            <a:ln w="3530">
              <a:solidFill>
                <a:srgbClr val="565659"/>
              </a:solidFill>
            </a:ln>
          </p:spPr>
          <p:txBody>
            <a:bodyPr wrap="square" lIns="0" tIns="0" rIns="0" bIns="0" rtlCol="0"/>
            <a:lstStyle/>
            <a:p/>
          </p:txBody>
        </p:sp>
        <p:sp>
          <p:nvSpPr>
            <p:cNvPr id="87" name="object 87" descr=""/>
            <p:cNvSpPr/>
            <p:nvPr/>
          </p:nvSpPr>
          <p:spPr>
            <a:xfrm>
              <a:off x="5428111" y="868827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8" name="object 88" descr=""/>
            <p:cNvSpPr/>
            <p:nvPr/>
          </p:nvSpPr>
          <p:spPr>
            <a:xfrm>
              <a:off x="5430255" y="8689283"/>
              <a:ext cx="0" cy="635"/>
            </a:xfrm>
            <a:custGeom>
              <a:avLst/>
              <a:gdLst/>
              <a:ahLst/>
              <a:cxnLst/>
              <a:rect l="l" t="t" r="r" b="b"/>
              <a:pathLst>
                <a:path w="0" h="634">
                  <a:moveTo>
                    <a:pt x="0" y="0"/>
                  </a:moveTo>
                  <a:lnTo>
                    <a:pt x="0" y="368"/>
                  </a:lnTo>
                </a:path>
              </a:pathLst>
            </a:custGeom>
            <a:ln w="3530">
              <a:solidFill>
                <a:srgbClr val="565659"/>
              </a:solidFill>
            </a:ln>
          </p:spPr>
          <p:txBody>
            <a:bodyPr wrap="square" lIns="0" tIns="0" rIns="0" bIns="0" rtlCol="0"/>
            <a:lstStyle/>
            <a:p/>
          </p:txBody>
        </p:sp>
        <p:sp>
          <p:nvSpPr>
            <p:cNvPr id="89" name="object 89" descr=""/>
            <p:cNvSpPr/>
            <p:nvPr/>
          </p:nvSpPr>
          <p:spPr>
            <a:xfrm>
              <a:off x="5430637" y="868851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90" name="object 90" descr=""/>
            <p:cNvSpPr/>
            <p:nvPr/>
          </p:nvSpPr>
          <p:spPr>
            <a:xfrm>
              <a:off x="5431399" y="8686988"/>
              <a:ext cx="635" cy="635"/>
            </a:xfrm>
            <a:custGeom>
              <a:avLst/>
              <a:gdLst/>
              <a:ahLst/>
              <a:cxnLst/>
              <a:rect l="l" t="t" r="r" b="b"/>
              <a:pathLst>
                <a:path w="635" h="634">
                  <a:moveTo>
                    <a:pt x="380" y="0"/>
                  </a:moveTo>
                  <a:lnTo>
                    <a:pt x="0" y="380"/>
                  </a:lnTo>
                </a:path>
              </a:pathLst>
            </a:custGeom>
            <a:ln w="3530">
              <a:solidFill>
                <a:srgbClr val="565659"/>
              </a:solidFill>
            </a:ln>
          </p:spPr>
          <p:txBody>
            <a:bodyPr wrap="square" lIns="0" tIns="0" rIns="0" bIns="0" rtlCol="0"/>
            <a:lstStyle/>
            <a:p/>
          </p:txBody>
        </p:sp>
        <p:sp>
          <p:nvSpPr>
            <p:cNvPr id="91" name="object 91" descr=""/>
            <p:cNvSpPr/>
            <p:nvPr/>
          </p:nvSpPr>
          <p:spPr>
            <a:xfrm>
              <a:off x="5432544" y="8685463"/>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92" name="object 92" descr=""/>
            <p:cNvSpPr/>
            <p:nvPr/>
          </p:nvSpPr>
          <p:spPr>
            <a:xfrm>
              <a:off x="5433303" y="8683565"/>
              <a:ext cx="635" cy="635"/>
            </a:xfrm>
            <a:custGeom>
              <a:avLst/>
              <a:gdLst/>
              <a:ahLst/>
              <a:cxnLst/>
              <a:rect l="l" t="t" r="r" b="b"/>
              <a:pathLst>
                <a:path w="635" h="634">
                  <a:moveTo>
                    <a:pt x="380" y="0"/>
                  </a:moveTo>
                  <a:lnTo>
                    <a:pt x="0" y="380"/>
                  </a:lnTo>
                </a:path>
              </a:pathLst>
            </a:custGeom>
            <a:ln w="3530">
              <a:solidFill>
                <a:srgbClr val="565659"/>
              </a:solidFill>
            </a:ln>
          </p:spPr>
          <p:txBody>
            <a:bodyPr wrap="square" lIns="0" tIns="0" rIns="0" bIns="0" rtlCol="0"/>
            <a:lstStyle/>
            <a:p/>
          </p:txBody>
        </p:sp>
        <p:sp>
          <p:nvSpPr>
            <p:cNvPr id="93" name="object 93" descr=""/>
            <p:cNvSpPr/>
            <p:nvPr/>
          </p:nvSpPr>
          <p:spPr>
            <a:xfrm>
              <a:off x="5434445" y="8681655"/>
              <a:ext cx="635" cy="635"/>
            </a:xfrm>
            <a:custGeom>
              <a:avLst/>
              <a:gdLst/>
              <a:ahLst/>
              <a:cxnLst/>
              <a:rect l="l" t="t" r="r" b="b"/>
              <a:pathLst>
                <a:path w="635" h="634">
                  <a:moveTo>
                    <a:pt x="380" y="0"/>
                  </a:moveTo>
                  <a:lnTo>
                    <a:pt x="0" y="380"/>
                  </a:lnTo>
                </a:path>
              </a:pathLst>
            </a:custGeom>
            <a:ln w="3530">
              <a:solidFill>
                <a:srgbClr val="565659"/>
              </a:solidFill>
            </a:ln>
          </p:spPr>
          <p:txBody>
            <a:bodyPr wrap="square" lIns="0" tIns="0" rIns="0" bIns="0" rtlCol="0"/>
            <a:lstStyle/>
            <a:p/>
          </p:txBody>
        </p:sp>
        <p:sp>
          <p:nvSpPr>
            <p:cNvPr id="94" name="object 94" descr=""/>
            <p:cNvSpPr/>
            <p:nvPr/>
          </p:nvSpPr>
          <p:spPr>
            <a:xfrm>
              <a:off x="5435973" y="8679373"/>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95" name="object 95" descr=""/>
            <p:cNvSpPr/>
            <p:nvPr/>
          </p:nvSpPr>
          <p:spPr>
            <a:xfrm>
              <a:off x="5437114" y="8677463"/>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96" name="object 96" descr=""/>
            <p:cNvSpPr/>
            <p:nvPr/>
          </p:nvSpPr>
          <p:spPr>
            <a:xfrm>
              <a:off x="5438255" y="8675565"/>
              <a:ext cx="0" cy="635"/>
            </a:xfrm>
            <a:custGeom>
              <a:avLst/>
              <a:gdLst/>
              <a:ahLst/>
              <a:cxnLst/>
              <a:rect l="l" t="t" r="r" b="b"/>
              <a:pathLst>
                <a:path w="0" h="634">
                  <a:moveTo>
                    <a:pt x="0" y="0"/>
                  </a:moveTo>
                  <a:lnTo>
                    <a:pt x="0" y="368"/>
                  </a:lnTo>
                </a:path>
              </a:pathLst>
            </a:custGeom>
            <a:ln w="3530">
              <a:solidFill>
                <a:srgbClr val="565659"/>
              </a:solidFill>
            </a:ln>
          </p:spPr>
          <p:txBody>
            <a:bodyPr wrap="square" lIns="0" tIns="0" rIns="0" bIns="0" rtlCol="0"/>
            <a:lstStyle/>
            <a:p/>
          </p:txBody>
        </p:sp>
        <p:sp>
          <p:nvSpPr>
            <p:cNvPr id="97" name="object 97" descr=""/>
            <p:cNvSpPr/>
            <p:nvPr/>
          </p:nvSpPr>
          <p:spPr>
            <a:xfrm>
              <a:off x="5439402" y="8673656"/>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98" name="object 98" descr=""/>
            <p:cNvSpPr/>
            <p:nvPr/>
          </p:nvSpPr>
          <p:spPr>
            <a:xfrm>
              <a:off x="5440165" y="8672130"/>
              <a:ext cx="0" cy="635"/>
            </a:xfrm>
            <a:custGeom>
              <a:avLst/>
              <a:gdLst/>
              <a:ahLst/>
              <a:cxnLst/>
              <a:rect l="l" t="t" r="r" b="b"/>
              <a:pathLst>
                <a:path w="0" h="634">
                  <a:moveTo>
                    <a:pt x="0" y="0"/>
                  </a:moveTo>
                  <a:lnTo>
                    <a:pt x="0" y="380"/>
                  </a:lnTo>
                </a:path>
              </a:pathLst>
            </a:custGeom>
            <a:ln w="3530">
              <a:solidFill>
                <a:srgbClr val="565659"/>
              </a:solidFill>
            </a:ln>
          </p:spPr>
          <p:txBody>
            <a:bodyPr wrap="square" lIns="0" tIns="0" rIns="0" bIns="0" rtlCol="0"/>
            <a:lstStyle/>
            <a:p/>
          </p:txBody>
        </p:sp>
        <p:sp>
          <p:nvSpPr>
            <p:cNvPr id="99" name="object 99" descr=""/>
            <p:cNvSpPr/>
            <p:nvPr/>
          </p:nvSpPr>
          <p:spPr>
            <a:xfrm>
              <a:off x="5439156" y="8668093"/>
              <a:ext cx="4445" cy="5080"/>
            </a:xfrm>
            <a:custGeom>
              <a:avLst/>
              <a:gdLst/>
              <a:ahLst/>
              <a:cxnLst/>
              <a:rect l="l" t="t" r="r" b="b"/>
              <a:pathLst>
                <a:path w="4445" h="5079">
                  <a:moveTo>
                    <a:pt x="4292" y="1765"/>
                  </a:moveTo>
                  <a:lnTo>
                    <a:pt x="3771" y="508"/>
                  </a:lnTo>
                  <a:lnTo>
                    <a:pt x="2527" y="0"/>
                  </a:lnTo>
                  <a:lnTo>
                    <a:pt x="1270" y="508"/>
                  </a:lnTo>
                  <a:lnTo>
                    <a:pt x="1143" y="800"/>
                  </a:lnTo>
                  <a:lnTo>
                    <a:pt x="901" y="901"/>
                  </a:lnTo>
                  <a:lnTo>
                    <a:pt x="596" y="1612"/>
                  </a:lnTo>
                  <a:lnTo>
                    <a:pt x="0" y="2895"/>
                  </a:lnTo>
                  <a:lnTo>
                    <a:pt x="508" y="4152"/>
                  </a:lnTo>
                  <a:lnTo>
                    <a:pt x="1765" y="4660"/>
                  </a:lnTo>
                  <a:lnTo>
                    <a:pt x="3009" y="4152"/>
                  </a:lnTo>
                  <a:lnTo>
                    <a:pt x="3302" y="3429"/>
                  </a:lnTo>
                  <a:lnTo>
                    <a:pt x="3492" y="3124"/>
                  </a:lnTo>
                  <a:lnTo>
                    <a:pt x="3771" y="3009"/>
                  </a:lnTo>
                  <a:lnTo>
                    <a:pt x="4292" y="1765"/>
                  </a:lnTo>
                  <a:close/>
                </a:path>
              </a:pathLst>
            </a:custGeom>
            <a:solidFill>
              <a:srgbClr val="565659"/>
            </a:solidFill>
          </p:spPr>
          <p:txBody>
            <a:bodyPr wrap="square" lIns="0" tIns="0" rIns="0" bIns="0" rtlCol="0"/>
            <a:lstStyle/>
            <a:p/>
          </p:txBody>
        </p:sp>
        <p:sp>
          <p:nvSpPr>
            <p:cNvPr id="100" name="object 100" descr=""/>
            <p:cNvSpPr/>
            <p:nvPr/>
          </p:nvSpPr>
          <p:spPr>
            <a:xfrm>
              <a:off x="5343386" y="8727755"/>
              <a:ext cx="24765" cy="0"/>
            </a:xfrm>
            <a:custGeom>
              <a:avLst/>
              <a:gdLst/>
              <a:ahLst/>
              <a:cxnLst/>
              <a:rect l="l" t="t" r="r" b="b"/>
              <a:pathLst>
                <a:path w="24764" h="0">
                  <a:moveTo>
                    <a:pt x="24764" y="0"/>
                  </a:moveTo>
                  <a:lnTo>
                    <a:pt x="0" y="0"/>
                  </a:lnTo>
                </a:path>
              </a:pathLst>
            </a:custGeom>
            <a:ln w="3530">
              <a:solidFill>
                <a:srgbClr val="565659"/>
              </a:solidFill>
            </a:ln>
          </p:spPr>
          <p:txBody>
            <a:bodyPr wrap="square" lIns="0" tIns="0" rIns="0" bIns="0" rtlCol="0"/>
            <a:lstStyle/>
            <a:p/>
          </p:txBody>
        </p:sp>
        <p:sp>
          <p:nvSpPr>
            <p:cNvPr id="101" name="object 101" descr=""/>
            <p:cNvSpPr/>
            <p:nvPr/>
          </p:nvSpPr>
          <p:spPr>
            <a:xfrm>
              <a:off x="5342244" y="8726998"/>
              <a:ext cx="27940" cy="0"/>
            </a:xfrm>
            <a:custGeom>
              <a:avLst/>
              <a:gdLst/>
              <a:ahLst/>
              <a:cxnLst/>
              <a:rect l="l" t="t" r="r" b="b"/>
              <a:pathLst>
                <a:path w="27939" h="0">
                  <a:moveTo>
                    <a:pt x="27432" y="0"/>
                  </a:moveTo>
                  <a:lnTo>
                    <a:pt x="0" y="0"/>
                  </a:lnTo>
                </a:path>
              </a:pathLst>
            </a:custGeom>
            <a:ln w="3530">
              <a:solidFill>
                <a:srgbClr val="565659"/>
              </a:solidFill>
            </a:ln>
          </p:spPr>
          <p:txBody>
            <a:bodyPr wrap="square" lIns="0" tIns="0" rIns="0" bIns="0" rtlCol="0"/>
            <a:lstStyle/>
            <a:p/>
          </p:txBody>
        </p:sp>
        <p:sp>
          <p:nvSpPr>
            <p:cNvPr id="102" name="object 102" descr=""/>
            <p:cNvSpPr/>
            <p:nvPr/>
          </p:nvSpPr>
          <p:spPr>
            <a:xfrm>
              <a:off x="5450446" y="8376855"/>
              <a:ext cx="15875" cy="0"/>
            </a:xfrm>
            <a:custGeom>
              <a:avLst/>
              <a:gdLst/>
              <a:ahLst/>
              <a:cxnLst/>
              <a:rect l="l" t="t" r="r" b="b"/>
              <a:pathLst>
                <a:path w="15875" h="0">
                  <a:moveTo>
                    <a:pt x="15621" y="0"/>
                  </a:moveTo>
                  <a:lnTo>
                    <a:pt x="0" y="0"/>
                  </a:lnTo>
                </a:path>
              </a:pathLst>
            </a:custGeom>
            <a:ln w="3530">
              <a:solidFill>
                <a:srgbClr val="565659"/>
              </a:solidFill>
            </a:ln>
          </p:spPr>
          <p:txBody>
            <a:bodyPr wrap="square" lIns="0" tIns="0" rIns="0" bIns="0" rtlCol="0"/>
            <a:lstStyle/>
            <a:p/>
          </p:txBody>
        </p:sp>
        <p:sp>
          <p:nvSpPr>
            <p:cNvPr id="103" name="object 103" descr=""/>
            <p:cNvSpPr/>
            <p:nvPr/>
          </p:nvSpPr>
          <p:spPr>
            <a:xfrm>
              <a:off x="5444733" y="8234749"/>
              <a:ext cx="22860" cy="0"/>
            </a:xfrm>
            <a:custGeom>
              <a:avLst/>
              <a:gdLst/>
              <a:ahLst/>
              <a:cxnLst/>
              <a:rect l="l" t="t" r="r" b="b"/>
              <a:pathLst>
                <a:path w="22860" h="0">
                  <a:moveTo>
                    <a:pt x="22860" y="0"/>
                  </a:moveTo>
                  <a:lnTo>
                    <a:pt x="0" y="0"/>
                  </a:lnTo>
                </a:path>
              </a:pathLst>
            </a:custGeom>
            <a:ln w="3530">
              <a:solidFill>
                <a:srgbClr val="565659"/>
              </a:solidFill>
            </a:ln>
          </p:spPr>
          <p:txBody>
            <a:bodyPr wrap="square" lIns="0" tIns="0" rIns="0" bIns="0" rtlCol="0"/>
            <a:lstStyle/>
            <a:p/>
          </p:txBody>
        </p:sp>
        <p:sp>
          <p:nvSpPr>
            <p:cNvPr id="104" name="object 104" descr=""/>
            <p:cNvSpPr/>
            <p:nvPr/>
          </p:nvSpPr>
          <p:spPr>
            <a:xfrm>
              <a:off x="5450447" y="8376483"/>
              <a:ext cx="16510" cy="0"/>
            </a:xfrm>
            <a:custGeom>
              <a:avLst/>
              <a:gdLst/>
              <a:ahLst/>
              <a:cxnLst/>
              <a:rect l="l" t="t" r="r" b="b"/>
              <a:pathLst>
                <a:path w="16510" h="0">
                  <a:moveTo>
                    <a:pt x="0" y="0"/>
                  </a:moveTo>
                  <a:lnTo>
                    <a:pt x="16383" y="0"/>
                  </a:lnTo>
                </a:path>
              </a:pathLst>
            </a:custGeom>
            <a:ln w="3530">
              <a:solidFill>
                <a:srgbClr val="565659"/>
              </a:solidFill>
            </a:ln>
          </p:spPr>
          <p:txBody>
            <a:bodyPr wrap="square" lIns="0" tIns="0" rIns="0" bIns="0" rtlCol="0"/>
            <a:lstStyle/>
            <a:p/>
          </p:txBody>
        </p:sp>
        <p:sp>
          <p:nvSpPr>
            <p:cNvPr id="105" name="object 105" descr=""/>
            <p:cNvSpPr/>
            <p:nvPr/>
          </p:nvSpPr>
          <p:spPr>
            <a:xfrm>
              <a:off x="5444737" y="8235890"/>
              <a:ext cx="24130" cy="0"/>
            </a:xfrm>
            <a:custGeom>
              <a:avLst/>
              <a:gdLst/>
              <a:ahLst/>
              <a:cxnLst/>
              <a:rect l="l" t="t" r="r" b="b"/>
              <a:pathLst>
                <a:path w="24129" h="0">
                  <a:moveTo>
                    <a:pt x="24002" y="0"/>
                  </a:moveTo>
                  <a:lnTo>
                    <a:pt x="0" y="0"/>
                  </a:lnTo>
                </a:path>
              </a:pathLst>
            </a:custGeom>
            <a:ln w="3530">
              <a:solidFill>
                <a:srgbClr val="565659"/>
              </a:solidFill>
            </a:ln>
          </p:spPr>
          <p:txBody>
            <a:bodyPr wrap="square" lIns="0" tIns="0" rIns="0" bIns="0" rtlCol="0"/>
            <a:lstStyle/>
            <a:p/>
          </p:txBody>
        </p:sp>
        <p:sp>
          <p:nvSpPr>
            <p:cNvPr id="106" name="object 106" descr=""/>
            <p:cNvSpPr/>
            <p:nvPr/>
          </p:nvSpPr>
          <p:spPr>
            <a:xfrm>
              <a:off x="5142217" y="8386764"/>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107" name="object 107" descr=""/>
            <p:cNvSpPr/>
            <p:nvPr/>
          </p:nvSpPr>
          <p:spPr>
            <a:xfrm>
              <a:off x="5142220" y="8389815"/>
              <a:ext cx="3175" cy="0"/>
            </a:xfrm>
            <a:custGeom>
              <a:avLst/>
              <a:gdLst/>
              <a:ahLst/>
              <a:cxnLst/>
              <a:rect l="l" t="t" r="r" b="b"/>
              <a:pathLst>
                <a:path w="3175" h="0">
                  <a:moveTo>
                    <a:pt x="3048" y="0"/>
                  </a:moveTo>
                  <a:lnTo>
                    <a:pt x="0" y="0"/>
                  </a:lnTo>
                </a:path>
              </a:pathLst>
            </a:custGeom>
            <a:ln w="3530">
              <a:solidFill>
                <a:srgbClr val="565659"/>
              </a:solidFill>
            </a:ln>
          </p:spPr>
          <p:txBody>
            <a:bodyPr wrap="square" lIns="0" tIns="0" rIns="0" bIns="0" rtlCol="0"/>
            <a:lstStyle/>
            <a:p/>
          </p:txBody>
        </p:sp>
        <p:sp>
          <p:nvSpPr>
            <p:cNvPr id="108" name="object 108" descr=""/>
            <p:cNvSpPr/>
            <p:nvPr/>
          </p:nvSpPr>
          <p:spPr>
            <a:xfrm>
              <a:off x="5140693" y="8386764"/>
              <a:ext cx="1905" cy="0"/>
            </a:xfrm>
            <a:custGeom>
              <a:avLst/>
              <a:gdLst/>
              <a:ahLst/>
              <a:cxnLst/>
              <a:rect l="l" t="t" r="r" b="b"/>
              <a:pathLst>
                <a:path w="1904" h="0">
                  <a:moveTo>
                    <a:pt x="1524" y="0"/>
                  </a:moveTo>
                  <a:lnTo>
                    <a:pt x="0" y="0"/>
                  </a:lnTo>
                </a:path>
              </a:pathLst>
            </a:custGeom>
            <a:ln w="3530">
              <a:solidFill>
                <a:srgbClr val="565659"/>
              </a:solidFill>
            </a:ln>
          </p:spPr>
          <p:txBody>
            <a:bodyPr wrap="square" lIns="0" tIns="0" rIns="0" bIns="0" rtlCol="0"/>
            <a:lstStyle/>
            <a:p/>
          </p:txBody>
        </p:sp>
        <p:sp>
          <p:nvSpPr>
            <p:cNvPr id="109" name="object 109" descr=""/>
            <p:cNvSpPr/>
            <p:nvPr/>
          </p:nvSpPr>
          <p:spPr>
            <a:xfrm>
              <a:off x="5142985" y="8386764"/>
              <a:ext cx="1905" cy="0"/>
            </a:xfrm>
            <a:custGeom>
              <a:avLst/>
              <a:gdLst/>
              <a:ahLst/>
              <a:cxnLst/>
              <a:rect l="l" t="t" r="r" b="b"/>
              <a:pathLst>
                <a:path w="1904" h="0">
                  <a:moveTo>
                    <a:pt x="1904" y="0"/>
                  </a:moveTo>
                  <a:lnTo>
                    <a:pt x="0" y="0"/>
                  </a:lnTo>
                </a:path>
              </a:pathLst>
            </a:custGeom>
            <a:ln w="3530">
              <a:solidFill>
                <a:srgbClr val="565659"/>
              </a:solidFill>
            </a:ln>
          </p:spPr>
          <p:txBody>
            <a:bodyPr wrap="square" lIns="0" tIns="0" rIns="0" bIns="0" rtlCol="0"/>
            <a:lstStyle/>
            <a:p/>
          </p:txBody>
        </p:sp>
        <p:sp>
          <p:nvSpPr>
            <p:cNvPr id="110" name="object 110" descr=""/>
            <p:cNvSpPr/>
            <p:nvPr/>
          </p:nvSpPr>
          <p:spPr>
            <a:xfrm>
              <a:off x="5138032" y="8380290"/>
              <a:ext cx="55244" cy="0"/>
            </a:xfrm>
            <a:custGeom>
              <a:avLst/>
              <a:gdLst/>
              <a:ahLst/>
              <a:cxnLst/>
              <a:rect l="l" t="t" r="r" b="b"/>
              <a:pathLst>
                <a:path w="55245" h="0">
                  <a:moveTo>
                    <a:pt x="0" y="0"/>
                  </a:moveTo>
                  <a:lnTo>
                    <a:pt x="55244" y="0"/>
                  </a:lnTo>
                </a:path>
              </a:pathLst>
            </a:custGeom>
            <a:ln w="3530">
              <a:solidFill>
                <a:srgbClr val="565659"/>
              </a:solidFill>
            </a:ln>
          </p:spPr>
          <p:txBody>
            <a:bodyPr wrap="square" lIns="0" tIns="0" rIns="0" bIns="0" rtlCol="0"/>
            <a:lstStyle/>
            <a:p/>
          </p:txBody>
        </p:sp>
        <p:sp>
          <p:nvSpPr>
            <p:cNvPr id="111" name="object 111" descr=""/>
            <p:cNvSpPr/>
            <p:nvPr/>
          </p:nvSpPr>
          <p:spPr>
            <a:xfrm>
              <a:off x="5135362" y="8232455"/>
              <a:ext cx="130810" cy="0"/>
            </a:xfrm>
            <a:custGeom>
              <a:avLst/>
              <a:gdLst/>
              <a:ahLst/>
              <a:cxnLst/>
              <a:rect l="l" t="t" r="r" b="b"/>
              <a:pathLst>
                <a:path w="130810" h="0">
                  <a:moveTo>
                    <a:pt x="130301" y="0"/>
                  </a:moveTo>
                  <a:lnTo>
                    <a:pt x="0" y="0"/>
                  </a:lnTo>
                </a:path>
              </a:pathLst>
            </a:custGeom>
            <a:ln w="3530">
              <a:solidFill>
                <a:srgbClr val="565659"/>
              </a:solidFill>
            </a:ln>
          </p:spPr>
          <p:txBody>
            <a:bodyPr wrap="square" lIns="0" tIns="0" rIns="0" bIns="0" rtlCol="0"/>
            <a:lstStyle/>
            <a:p/>
          </p:txBody>
        </p:sp>
        <p:sp>
          <p:nvSpPr>
            <p:cNvPr id="112" name="object 112" descr=""/>
            <p:cNvSpPr/>
            <p:nvPr/>
          </p:nvSpPr>
          <p:spPr>
            <a:xfrm>
              <a:off x="5134602" y="8233223"/>
              <a:ext cx="130810" cy="0"/>
            </a:xfrm>
            <a:custGeom>
              <a:avLst/>
              <a:gdLst/>
              <a:ahLst/>
              <a:cxnLst/>
              <a:rect l="l" t="t" r="r" b="b"/>
              <a:pathLst>
                <a:path w="130810" h="0">
                  <a:moveTo>
                    <a:pt x="0" y="0"/>
                  </a:moveTo>
                  <a:lnTo>
                    <a:pt x="130682" y="0"/>
                  </a:lnTo>
                </a:path>
              </a:pathLst>
            </a:custGeom>
            <a:ln w="3530">
              <a:solidFill>
                <a:srgbClr val="565659"/>
              </a:solidFill>
            </a:ln>
          </p:spPr>
          <p:txBody>
            <a:bodyPr wrap="square" lIns="0" tIns="0" rIns="0" bIns="0" rtlCol="0"/>
            <a:lstStyle/>
            <a:p/>
          </p:txBody>
        </p:sp>
        <p:sp>
          <p:nvSpPr>
            <p:cNvPr id="113" name="object 113" descr=""/>
            <p:cNvSpPr/>
            <p:nvPr/>
          </p:nvSpPr>
          <p:spPr>
            <a:xfrm>
              <a:off x="5134218" y="824388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14" name="object 114" descr=""/>
            <p:cNvSpPr/>
            <p:nvPr/>
          </p:nvSpPr>
          <p:spPr>
            <a:xfrm>
              <a:off x="5137647" y="8379906"/>
              <a:ext cx="55244" cy="0"/>
            </a:xfrm>
            <a:custGeom>
              <a:avLst/>
              <a:gdLst/>
              <a:ahLst/>
              <a:cxnLst/>
              <a:rect l="l" t="t" r="r" b="b"/>
              <a:pathLst>
                <a:path w="55245" h="0">
                  <a:moveTo>
                    <a:pt x="0" y="0"/>
                  </a:moveTo>
                  <a:lnTo>
                    <a:pt x="55244" y="0"/>
                  </a:lnTo>
                </a:path>
              </a:pathLst>
            </a:custGeom>
            <a:ln w="3530">
              <a:solidFill>
                <a:srgbClr val="565659"/>
              </a:solidFill>
            </a:ln>
          </p:spPr>
          <p:txBody>
            <a:bodyPr wrap="square" lIns="0" tIns="0" rIns="0" bIns="0" rtlCol="0"/>
            <a:lstStyle/>
            <a:p/>
          </p:txBody>
        </p:sp>
        <p:sp>
          <p:nvSpPr>
            <p:cNvPr id="115" name="object 115" descr=""/>
            <p:cNvSpPr/>
            <p:nvPr/>
          </p:nvSpPr>
          <p:spPr>
            <a:xfrm>
              <a:off x="5253472" y="8386764"/>
              <a:ext cx="5715" cy="0"/>
            </a:xfrm>
            <a:custGeom>
              <a:avLst/>
              <a:gdLst/>
              <a:ahLst/>
              <a:cxnLst/>
              <a:rect l="l" t="t" r="r" b="b"/>
              <a:pathLst>
                <a:path w="5714" h="0">
                  <a:moveTo>
                    <a:pt x="0" y="0"/>
                  </a:moveTo>
                  <a:lnTo>
                    <a:pt x="5715" y="0"/>
                  </a:lnTo>
                </a:path>
              </a:pathLst>
            </a:custGeom>
            <a:ln w="3530">
              <a:solidFill>
                <a:srgbClr val="565659"/>
              </a:solidFill>
            </a:ln>
          </p:spPr>
          <p:txBody>
            <a:bodyPr wrap="square" lIns="0" tIns="0" rIns="0" bIns="0" rtlCol="0"/>
            <a:lstStyle/>
            <a:p/>
          </p:txBody>
        </p:sp>
        <p:sp>
          <p:nvSpPr>
            <p:cNvPr id="116" name="object 116" descr=""/>
            <p:cNvSpPr/>
            <p:nvPr/>
          </p:nvSpPr>
          <p:spPr>
            <a:xfrm>
              <a:off x="5253472" y="8389815"/>
              <a:ext cx="6350" cy="0"/>
            </a:xfrm>
            <a:custGeom>
              <a:avLst/>
              <a:gdLst/>
              <a:ahLst/>
              <a:cxnLst/>
              <a:rect l="l" t="t" r="r" b="b"/>
              <a:pathLst>
                <a:path w="6350" h="0">
                  <a:moveTo>
                    <a:pt x="6096" y="0"/>
                  </a:moveTo>
                  <a:lnTo>
                    <a:pt x="0" y="0"/>
                  </a:lnTo>
                </a:path>
              </a:pathLst>
            </a:custGeom>
            <a:ln w="3530">
              <a:solidFill>
                <a:srgbClr val="565659"/>
              </a:solidFill>
            </a:ln>
          </p:spPr>
          <p:txBody>
            <a:bodyPr wrap="square" lIns="0" tIns="0" rIns="0" bIns="0" rtlCol="0"/>
            <a:lstStyle/>
            <a:p/>
          </p:txBody>
        </p:sp>
        <p:sp>
          <p:nvSpPr>
            <p:cNvPr id="117" name="object 117" descr=""/>
            <p:cNvSpPr/>
            <p:nvPr/>
          </p:nvSpPr>
          <p:spPr>
            <a:xfrm>
              <a:off x="5418442" y="8477071"/>
              <a:ext cx="0" cy="1905"/>
            </a:xfrm>
            <a:custGeom>
              <a:avLst/>
              <a:gdLst/>
              <a:ahLst/>
              <a:cxnLst/>
              <a:rect l="l" t="t" r="r" b="b"/>
              <a:pathLst>
                <a:path w="0" h="1904">
                  <a:moveTo>
                    <a:pt x="0" y="1892"/>
                  </a:moveTo>
                  <a:lnTo>
                    <a:pt x="0" y="0"/>
                  </a:lnTo>
                </a:path>
              </a:pathLst>
            </a:custGeom>
            <a:ln w="3530">
              <a:solidFill>
                <a:srgbClr val="565659"/>
              </a:solidFill>
            </a:ln>
          </p:spPr>
          <p:txBody>
            <a:bodyPr wrap="square" lIns="0" tIns="0" rIns="0" bIns="0" rtlCol="0"/>
            <a:lstStyle/>
            <a:p/>
          </p:txBody>
        </p:sp>
        <p:sp>
          <p:nvSpPr>
            <p:cNvPr id="118" name="object 118" descr=""/>
            <p:cNvSpPr/>
            <p:nvPr/>
          </p:nvSpPr>
          <p:spPr>
            <a:xfrm>
              <a:off x="5291194" y="8477066"/>
              <a:ext cx="0" cy="1905"/>
            </a:xfrm>
            <a:custGeom>
              <a:avLst/>
              <a:gdLst/>
              <a:ahLst/>
              <a:cxnLst/>
              <a:rect l="l" t="t" r="r" b="b"/>
              <a:pathLst>
                <a:path w="0" h="1904">
                  <a:moveTo>
                    <a:pt x="0" y="0"/>
                  </a:moveTo>
                  <a:lnTo>
                    <a:pt x="0" y="1892"/>
                  </a:lnTo>
                </a:path>
              </a:pathLst>
            </a:custGeom>
            <a:ln w="3530">
              <a:solidFill>
                <a:srgbClr val="565659"/>
              </a:solidFill>
            </a:ln>
          </p:spPr>
          <p:txBody>
            <a:bodyPr wrap="square" lIns="0" tIns="0" rIns="0" bIns="0" rtlCol="0"/>
            <a:lstStyle/>
            <a:p/>
          </p:txBody>
        </p:sp>
        <p:sp>
          <p:nvSpPr>
            <p:cNvPr id="119" name="object 119" descr=""/>
            <p:cNvSpPr/>
            <p:nvPr/>
          </p:nvSpPr>
          <p:spPr>
            <a:xfrm>
              <a:off x="5349101" y="8277041"/>
              <a:ext cx="0" cy="3810"/>
            </a:xfrm>
            <a:custGeom>
              <a:avLst/>
              <a:gdLst/>
              <a:ahLst/>
              <a:cxnLst/>
              <a:rect l="l" t="t" r="r" b="b"/>
              <a:pathLst>
                <a:path w="0" h="3809">
                  <a:moveTo>
                    <a:pt x="0" y="0"/>
                  </a:moveTo>
                  <a:lnTo>
                    <a:pt x="0" y="3429"/>
                  </a:lnTo>
                </a:path>
              </a:pathLst>
            </a:custGeom>
            <a:ln w="3530">
              <a:solidFill>
                <a:srgbClr val="565659"/>
              </a:solidFill>
            </a:ln>
          </p:spPr>
          <p:txBody>
            <a:bodyPr wrap="square" lIns="0" tIns="0" rIns="0" bIns="0" rtlCol="0"/>
            <a:lstStyle/>
            <a:p/>
          </p:txBody>
        </p:sp>
        <p:sp>
          <p:nvSpPr>
            <p:cNvPr id="120" name="object 120" descr=""/>
            <p:cNvSpPr/>
            <p:nvPr/>
          </p:nvSpPr>
          <p:spPr>
            <a:xfrm>
              <a:off x="5360914" y="8277034"/>
              <a:ext cx="0" cy="3810"/>
            </a:xfrm>
            <a:custGeom>
              <a:avLst/>
              <a:gdLst/>
              <a:ahLst/>
              <a:cxnLst/>
              <a:rect l="l" t="t" r="r" b="b"/>
              <a:pathLst>
                <a:path w="0" h="3809">
                  <a:moveTo>
                    <a:pt x="0" y="3429"/>
                  </a:moveTo>
                  <a:lnTo>
                    <a:pt x="0" y="0"/>
                  </a:lnTo>
                </a:path>
              </a:pathLst>
            </a:custGeom>
            <a:ln w="3530">
              <a:solidFill>
                <a:srgbClr val="565659"/>
              </a:solidFill>
            </a:ln>
          </p:spPr>
          <p:txBody>
            <a:bodyPr wrap="square" lIns="0" tIns="0" rIns="0" bIns="0" rtlCol="0"/>
            <a:lstStyle/>
            <a:p/>
          </p:txBody>
        </p:sp>
        <p:sp>
          <p:nvSpPr>
            <p:cNvPr id="121" name="object 121" descr=""/>
            <p:cNvSpPr/>
            <p:nvPr/>
          </p:nvSpPr>
          <p:spPr>
            <a:xfrm>
              <a:off x="5447780" y="8476291"/>
              <a:ext cx="1270" cy="1270"/>
            </a:xfrm>
            <a:custGeom>
              <a:avLst/>
              <a:gdLst/>
              <a:ahLst/>
              <a:cxnLst/>
              <a:rect l="l" t="t" r="r" b="b"/>
              <a:pathLst>
                <a:path w="1270" h="1270">
                  <a:moveTo>
                    <a:pt x="0" y="774"/>
                  </a:moveTo>
                  <a:lnTo>
                    <a:pt x="762" y="0"/>
                  </a:lnTo>
                </a:path>
              </a:pathLst>
            </a:custGeom>
            <a:ln w="3530">
              <a:solidFill>
                <a:srgbClr val="565659"/>
              </a:solidFill>
            </a:ln>
          </p:spPr>
          <p:txBody>
            <a:bodyPr wrap="square" lIns="0" tIns="0" rIns="0" bIns="0" rtlCol="0"/>
            <a:lstStyle/>
            <a:p/>
          </p:txBody>
        </p:sp>
        <p:sp>
          <p:nvSpPr>
            <p:cNvPr id="122" name="object 122" descr=""/>
            <p:cNvSpPr/>
            <p:nvPr/>
          </p:nvSpPr>
          <p:spPr>
            <a:xfrm>
              <a:off x="5261472" y="8476296"/>
              <a:ext cx="635" cy="1270"/>
            </a:xfrm>
            <a:custGeom>
              <a:avLst/>
              <a:gdLst/>
              <a:ahLst/>
              <a:cxnLst/>
              <a:rect l="l" t="t" r="r" b="b"/>
              <a:pathLst>
                <a:path w="635" h="1270">
                  <a:moveTo>
                    <a:pt x="0" y="0"/>
                  </a:moveTo>
                  <a:lnTo>
                    <a:pt x="381" y="774"/>
                  </a:lnTo>
                </a:path>
              </a:pathLst>
            </a:custGeom>
            <a:ln w="3530">
              <a:solidFill>
                <a:srgbClr val="565659"/>
              </a:solidFill>
            </a:ln>
          </p:spPr>
          <p:txBody>
            <a:bodyPr wrap="square" lIns="0" tIns="0" rIns="0" bIns="0" rtlCol="0"/>
            <a:lstStyle/>
            <a:p/>
          </p:txBody>
        </p:sp>
        <p:sp>
          <p:nvSpPr>
            <p:cNvPr id="123" name="object 123" descr=""/>
            <p:cNvSpPr/>
            <p:nvPr/>
          </p:nvSpPr>
          <p:spPr>
            <a:xfrm>
              <a:off x="5449690" y="8305620"/>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124" name="object 124" descr=""/>
            <p:cNvSpPr/>
            <p:nvPr/>
          </p:nvSpPr>
          <p:spPr>
            <a:xfrm>
              <a:off x="5259947" y="8305616"/>
              <a:ext cx="635" cy="635"/>
            </a:xfrm>
            <a:custGeom>
              <a:avLst/>
              <a:gdLst/>
              <a:ahLst/>
              <a:cxnLst/>
              <a:rect l="l" t="t" r="r" b="b"/>
              <a:pathLst>
                <a:path w="635" h="634">
                  <a:moveTo>
                    <a:pt x="0" y="0"/>
                  </a:moveTo>
                  <a:lnTo>
                    <a:pt x="381" y="368"/>
                  </a:lnTo>
                </a:path>
              </a:pathLst>
            </a:custGeom>
            <a:ln w="3530">
              <a:solidFill>
                <a:srgbClr val="565659"/>
              </a:solidFill>
            </a:ln>
          </p:spPr>
          <p:txBody>
            <a:bodyPr wrap="square" lIns="0" tIns="0" rIns="0" bIns="0" rtlCol="0"/>
            <a:lstStyle/>
            <a:p/>
          </p:txBody>
        </p:sp>
        <p:sp>
          <p:nvSpPr>
            <p:cNvPr id="125" name="object 125" descr=""/>
            <p:cNvSpPr/>
            <p:nvPr/>
          </p:nvSpPr>
          <p:spPr>
            <a:xfrm>
              <a:off x="5259947" y="8305988"/>
              <a:ext cx="1270" cy="635"/>
            </a:xfrm>
            <a:custGeom>
              <a:avLst/>
              <a:gdLst/>
              <a:ahLst/>
              <a:cxnLst/>
              <a:rect l="l" t="t" r="r" b="b"/>
              <a:pathLst>
                <a:path w="1270" h="634">
                  <a:moveTo>
                    <a:pt x="762" y="0"/>
                  </a:moveTo>
                  <a:lnTo>
                    <a:pt x="0" y="381"/>
                  </a:lnTo>
                </a:path>
              </a:pathLst>
            </a:custGeom>
            <a:ln w="3530">
              <a:solidFill>
                <a:srgbClr val="565659"/>
              </a:solidFill>
            </a:ln>
          </p:spPr>
          <p:txBody>
            <a:bodyPr wrap="square" lIns="0" tIns="0" rIns="0" bIns="0" rtlCol="0"/>
            <a:lstStyle/>
            <a:p/>
          </p:txBody>
        </p:sp>
        <p:sp>
          <p:nvSpPr>
            <p:cNvPr id="126" name="object 126" descr=""/>
            <p:cNvSpPr/>
            <p:nvPr/>
          </p:nvSpPr>
          <p:spPr>
            <a:xfrm>
              <a:off x="5448928" y="8305992"/>
              <a:ext cx="1270" cy="635"/>
            </a:xfrm>
            <a:custGeom>
              <a:avLst/>
              <a:gdLst/>
              <a:ahLst/>
              <a:cxnLst/>
              <a:rect l="l" t="t" r="r" b="b"/>
              <a:pathLst>
                <a:path w="1270" h="634">
                  <a:moveTo>
                    <a:pt x="762" y="380"/>
                  </a:moveTo>
                  <a:lnTo>
                    <a:pt x="0" y="0"/>
                  </a:lnTo>
                </a:path>
              </a:pathLst>
            </a:custGeom>
            <a:ln w="3530">
              <a:solidFill>
                <a:srgbClr val="565659"/>
              </a:solidFill>
            </a:ln>
          </p:spPr>
          <p:txBody>
            <a:bodyPr wrap="square" lIns="0" tIns="0" rIns="0" bIns="0" rtlCol="0"/>
            <a:lstStyle/>
            <a:p/>
          </p:txBody>
        </p:sp>
        <p:sp>
          <p:nvSpPr>
            <p:cNvPr id="127" name="object 127" descr=""/>
            <p:cNvSpPr/>
            <p:nvPr/>
          </p:nvSpPr>
          <p:spPr>
            <a:xfrm>
              <a:off x="5402065" y="8117399"/>
              <a:ext cx="0" cy="1905"/>
            </a:xfrm>
            <a:custGeom>
              <a:avLst/>
              <a:gdLst/>
              <a:ahLst/>
              <a:cxnLst/>
              <a:rect l="l" t="t" r="r" b="b"/>
              <a:pathLst>
                <a:path w="0" h="1904">
                  <a:moveTo>
                    <a:pt x="0" y="1524"/>
                  </a:moveTo>
                  <a:lnTo>
                    <a:pt x="0" y="0"/>
                  </a:lnTo>
                </a:path>
              </a:pathLst>
            </a:custGeom>
            <a:ln w="3530">
              <a:solidFill>
                <a:srgbClr val="565659"/>
              </a:solidFill>
            </a:ln>
          </p:spPr>
          <p:txBody>
            <a:bodyPr wrap="square" lIns="0" tIns="0" rIns="0" bIns="0" rtlCol="0"/>
            <a:lstStyle/>
            <a:p/>
          </p:txBody>
        </p:sp>
        <p:sp>
          <p:nvSpPr>
            <p:cNvPr id="128" name="object 128" descr=""/>
            <p:cNvSpPr/>
            <p:nvPr/>
          </p:nvSpPr>
          <p:spPr>
            <a:xfrm>
              <a:off x="5165459" y="8117398"/>
              <a:ext cx="0" cy="1905"/>
            </a:xfrm>
            <a:custGeom>
              <a:avLst/>
              <a:gdLst/>
              <a:ahLst/>
              <a:cxnLst/>
              <a:rect l="l" t="t" r="r" b="b"/>
              <a:pathLst>
                <a:path w="0" h="1904">
                  <a:moveTo>
                    <a:pt x="0" y="0"/>
                  </a:moveTo>
                  <a:lnTo>
                    <a:pt x="0" y="1524"/>
                  </a:lnTo>
                </a:path>
              </a:pathLst>
            </a:custGeom>
            <a:ln w="3530">
              <a:solidFill>
                <a:srgbClr val="565659"/>
              </a:solidFill>
            </a:ln>
          </p:spPr>
          <p:txBody>
            <a:bodyPr wrap="square" lIns="0" tIns="0" rIns="0" bIns="0" rtlCol="0"/>
            <a:lstStyle/>
            <a:p/>
          </p:txBody>
        </p:sp>
        <p:sp>
          <p:nvSpPr>
            <p:cNvPr id="129" name="object 129" descr=""/>
            <p:cNvSpPr/>
            <p:nvPr/>
          </p:nvSpPr>
          <p:spPr>
            <a:xfrm>
              <a:off x="5163555" y="8230556"/>
              <a:ext cx="0" cy="1905"/>
            </a:xfrm>
            <a:custGeom>
              <a:avLst/>
              <a:gdLst/>
              <a:ahLst/>
              <a:cxnLst/>
              <a:rect l="l" t="t" r="r" b="b"/>
              <a:pathLst>
                <a:path w="0" h="1904">
                  <a:moveTo>
                    <a:pt x="0" y="0"/>
                  </a:moveTo>
                  <a:lnTo>
                    <a:pt x="0" y="1892"/>
                  </a:lnTo>
                </a:path>
              </a:pathLst>
            </a:custGeom>
            <a:ln w="3530">
              <a:solidFill>
                <a:srgbClr val="565659"/>
              </a:solidFill>
            </a:ln>
          </p:spPr>
          <p:txBody>
            <a:bodyPr wrap="square" lIns="0" tIns="0" rIns="0" bIns="0" rtlCol="0"/>
            <a:lstStyle/>
            <a:p/>
          </p:txBody>
        </p:sp>
        <p:sp>
          <p:nvSpPr>
            <p:cNvPr id="130" name="object 130" descr=""/>
            <p:cNvSpPr/>
            <p:nvPr/>
          </p:nvSpPr>
          <p:spPr>
            <a:xfrm>
              <a:off x="5437497" y="8573832"/>
              <a:ext cx="1270" cy="635"/>
            </a:xfrm>
            <a:custGeom>
              <a:avLst/>
              <a:gdLst/>
              <a:ahLst/>
              <a:cxnLst/>
              <a:rect l="l" t="t" r="r" b="b"/>
              <a:pathLst>
                <a:path w="1270" h="634">
                  <a:moveTo>
                    <a:pt x="1142" y="380"/>
                  </a:moveTo>
                  <a:lnTo>
                    <a:pt x="0" y="0"/>
                  </a:lnTo>
                </a:path>
              </a:pathLst>
            </a:custGeom>
            <a:ln w="3530">
              <a:solidFill>
                <a:srgbClr val="565659"/>
              </a:solidFill>
            </a:ln>
          </p:spPr>
          <p:txBody>
            <a:bodyPr wrap="square" lIns="0" tIns="0" rIns="0" bIns="0" rtlCol="0"/>
            <a:lstStyle/>
            <a:p/>
          </p:txBody>
        </p:sp>
        <p:sp>
          <p:nvSpPr>
            <p:cNvPr id="131" name="object 131" descr=""/>
            <p:cNvSpPr/>
            <p:nvPr/>
          </p:nvSpPr>
          <p:spPr>
            <a:xfrm>
              <a:off x="5447780" y="8590215"/>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32" name="object 132" descr=""/>
            <p:cNvSpPr/>
            <p:nvPr/>
          </p:nvSpPr>
          <p:spPr>
            <a:xfrm>
              <a:off x="5435349" y="857244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33" name="object 133" descr=""/>
            <p:cNvSpPr/>
            <p:nvPr/>
          </p:nvSpPr>
          <p:spPr>
            <a:xfrm>
              <a:off x="5436355" y="8574598"/>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34" name="object 134" descr=""/>
            <p:cNvSpPr/>
            <p:nvPr/>
          </p:nvSpPr>
          <p:spPr>
            <a:xfrm>
              <a:off x="5435592" y="857498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35" name="object 135" descr=""/>
            <p:cNvSpPr/>
            <p:nvPr/>
          </p:nvSpPr>
          <p:spPr>
            <a:xfrm>
              <a:off x="5434830" y="857535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136" name="object 136" descr=""/>
            <p:cNvSpPr/>
            <p:nvPr/>
          </p:nvSpPr>
          <p:spPr>
            <a:xfrm>
              <a:off x="5430256" y="8575738"/>
              <a:ext cx="4445" cy="2540"/>
            </a:xfrm>
            <a:custGeom>
              <a:avLst/>
              <a:gdLst/>
              <a:ahLst/>
              <a:cxnLst/>
              <a:rect l="l" t="t" r="r" b="b"/>
              <a:pathLst>
                <a:path w="4445" h="2540">
                  <a:moveTo>
                    <a:pt x="4190" y="0"/>
                  </a:moveTo>
                  <a:lnTo>
                    <a:pt x="0" y="2286"/>
                  </a:lnTo>
                </a:path>
              </a:pathLst>
            </a:custGeom>
            <a:ln w="3530">
              <a:solidFill>
                <a:srgbClr val="565659"/>
              </a:solidFill>
            </a:ln>
          </p:spPr>
          <p:txBody>
            <a:bodyPr wrap="square" lIns="0" tIns="0" rIns="0" bIns="0" rtlCol="0"/>
            <a:lstStyle/>
            <a:p/>
          </p:txBody>
        </p:sp>
        <p:sp>
          <p:nvSpPr>
            <p:cNvPr id="137" name="object 137" descr=""/>
            <p:cNvSpPr/>
            <p:nvPr/>
          </p:nvSpPr>
          <p:spPr>
            <a:xfrm>
              <a:off x="5444736" y="8592510"/>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138" name="object 138" descr=""/>
            <p:cNvSpPr/>
            <p:nvPr/>
          </p:nvSpPr>
          <p:spPr>
            <a:xfrm>
              <a:off x="5445498" y="8592125"/>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39" name="object 139" descr=""/>
            <p:cNvSpPr/>
            <p:nvPr/>
          </p:nvSpPr>
          <p:spPr>
            <a:xfrm>
              <a:off x="5445876" y="8591742"/>
              <a:ext cx="635" cy="635"/>
            </a:xfrm>
            <a:custGeom>
              <a:avLst/>
              <a:gdLst/>
              <a:ahLst/>
              <a:cxnLst/>
              <a:rect l="l" t="t" r="r" b="b"/>
              <a:pathLst>
                <a:path w="635" h="634">
                  <a:moveTo>
                    <a:pt x="0" y="380"/>
                  </a:moveTo>
                  <a:lnTo>
                    <a:pt x="381" y="0"/>
                  </a:lnTo>
                </a:path>
              </a:pathLst>
            </a:custGeom>
            <a:ln w="3530">
              <a:solidFill>
                <a:srgbClr val="565659"/>
              </a:solidFill>
            </a:ln>
          </p:spPr>
          <p:txBody>
            <a:bodyPr wrap="square" lIns="0" tIns="0" rIns="0" bIns="0" rtlCol="0"/>
            <a:lstStyle/>
            <a:p/>
          </p:txBody>
        </p:sp>
        <p:sp>
          <p:nvSpPr>
            <p:cNvPr id="140" name="object 140" descr=""/>
            <p:cNvSpPr/>
            <p:nvPr/>
          </p:nvSpPr>
          <p:spPr>
            <a:xfrm>
              <a:off x="5446639" y="8591370"/>
              <a:ext cx="635" cy="635"/>
            </a:xfrm>
            <a:custGeom>
              <a:avLst/>
              <a:gdLst/>
              <a:ahLst/>
              <a:cxnLst/>
              <a:rect l="l" t="t" r="r" b="b"/>
              <a:pathLst>
                <a:path w="635" h="634">
                  <a:moveTo>
                    <a:pt x="0" y="368"/>
                  </a:moveTo>
                  <a:lnTo>
                    <a:pt x="381" y="0"/>
                  </a:lnTo>
                </a:path>
              </a:pathLst>
            </a:custGeom>
            <a:ln w="3530">
              <a:solidFill>
                <a:srgbClr val="565659"/>
              </a:solidFill>
            </a:ln>
          </p:spPr>
          <p:txBody>
            <a:bodyPr wrap="square" lIns="0" tIns="0" rIns="0" bIns="0" rtlCol="0"/>
            <a:lstStyle/>
            <a:p/>
          </p:txBody>
        </p:sp>
        <p:sp>
          <p:nvSpPr>
            <p:cNvPr id="141" name="object 141" descr=""/>
            <p:cNvSpPr/>
            <p:nvPr/>
          </p:nvSpPr>
          <p:spPr>
            <a:xfrm>
              <a:off x="5447401" y="8590985"/>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42" name="object 142" descr=""/>
            <p:cNvSpPr/>
            <p:nvPr/>
          </p:nvSpPr>
          <p:spPr>
            <a:xfrm>
              <a:off x="5441688" y="8669845"/>
              <a:ext cx="6985" cy="3810"/>
            </a:xfrm>
            <a:custGeom>
              <a:avLst/>
              <a:gdLst/>
              <a:ahLst/>
              <a:cxnLst/>
              <a:rect l="l" t="t" r="r" b="b"/>
              <a:pathLst>
                <a:path w="6985" h="3809">
                  <a:moveTo>
                    <a:pt x="6476" y="3810"/>
                  </a:moveTo>
                  <a:lnTo>
                    <a:pt x="0" y="0"/>
                  </a:lnTo>
                </a:path>
              </a:pathLst>
            </a:custGeom>
            <a:ln w="3530">
              <a:solidFill>
                <a:srgbClr val="565659"/>
              </a:solidFill>
            </a:ln>
          </p:spPr>
          <p:txBody>
            <a:bodyPr wrap="square" lIns="0" tIns="0" rIns="0" bIns="0" rtlCol="0"/>
            <a:lstStyle/>
            <a:p/>
          </p:txBody>
        </p:sp>
        <p:sp>
          <p:nvSpPr>
            <p:cNvPr id="143" name="object 143" descr=""/>
            <p:cNvSpPr/>
            <p:nvPr/>
          </p:nvSpPr>
          <p:spPr>
            <a:xfrm>
              <a:off x="5429877" y="8690038"/>
              <a:ext cx="6985" cy="3810"/>
            </a:xfrm>
            <a:custGeom>
              <a:avLst/>
              <a:gdLst/>
              <a:ahLst/>
              <a:cxnLst/>
              <a:rect l="l" t="t" r="r" b="b"/>
              <a:pathLst>
                <a:path w="6985" h="3809">
                  <a:moveTo>
                    <a:pt x="0" y="0"/>
                  </a:moveTo>
                  <a:lnTo>
                    <a:pt x="6477" y="3810"/>
                  </a:lnTo>
                </a:path>
              </a:pathLst>
            </a:custGeom>
            <a:ln w="3530">
              <a:solidFill>
                <a:srgbClr val="565659"/>
              </a:solidFill>
            </a:ln>
          </p:spPr>
          <p:txBody>
            <a:bodyPr wrap="square" lIns="0" tIns="0" rIns="0" bIns="0" rtlCol="0"/>
            <a:lstStyle/>
            <a:p/>
          </p:txBody>
        </p:sp>
        <p:sp>
          <p:nvSpPr>
            <p:cNvPr id="144" name="object 144" descr=""/>
            <p:cNvSpPr/>
            <p:nvPr/>
          </p:nvSpPr>
          <p:spPr>
            <a:xfrm>
              <a:off x="5340338" y="8725473"/>
              <a:ext cx="1905" cy="2540"/>
            </a:xfrm>
            <a:custGeom>
              <a:avLst/>
              <a:gdLst/>
              <a:ahLst/>
              <a:cxnLst/>
              <a:rect l="l" t="t" r="r" b="b"/>
              <a:pathLst>
                <a:path w="1904" h="2540">
                  <a:moveTo>
                    <a:pt x="0" y="0"/>
                  </a:moveTo>
                  <a:lnTo>
                    <a:pt x="0" y="1523"/>
                  </a:lnTo>
                  <a:lnTo>
                    <a:pt x="1524" y="2285"/>
                  </a:lnTo>
                </a:path>
              </a:pathLst>
            </a:custGeom>
            <a:ln w="3530">
              <a:solidFill>
                <a:srgbClr val="565659"/>
              </a:solidFill>
            </a:ln>
          </p:spPr>
          <p:txBody>
            <a:bodyPr wrap="square" lIns="0" tIns="0" rIns="0" bIns="0" rtlCol="0"/>
            <a:lstStyle/>
            <a:p/>
          </p:txBody>
        </p:sp>
        <p:sp>
          <p:nvSpPr>
            <p:cNvPr id="145" name="object 145" descr=""/>
            <p:cNvSpPr/>
            <p:nvPr/>
          </p:nvSpPr>
          <p:spPr>
            <a:xfrm>
              <a:off x="5440543" y="8592875"/>
              <a:ext cx="3810" cy="2540"/>
            </a:xfrm>
            <a:custGeom>
              <a:avLst/>
              <a:gdLst/>
              <a:ahLst/>
              <a:cxnLst/>
              <a:rect l="l" t="t" r="r" b="b"/>
              <a:pathLst>
                <a:path w="3810" h="2540">
                  <a:moveTo>
                    <a:pt x="0" y="2298"/>
                  </a:moveTo>
                  <a:lnTo>
                    <a:pt x="3810" y="0"/>
                  </a:lnTo>
                </a:path>
              </a:pathLst>
            </a:custGeom>
            <a:ln w="3530">
              <a:solidFill>
                <a:srgbClr val="565659"/>
              </a:solidFill>
            </a:ln>
          </p:spPr>
          <p:txBody>
            <a:bodyPr wrap="square" lIns="0" tIns="0" rIns="0" bIns="0" rtlCol="0"/>
            <a:lstStyle/>
            <a:p/>
          </p:txBody>
        </p:sp>
        <p:sp>
          <p:nvSpPr>
            <p:cNvPr id="146" name="object 146" descr=""/>
            <p:cNvSpPr/>
            <p:nvPr/>
          </p:nvSpPr>
          <p:spPr>
            <a:xfrm>
              <a:off x="5368151" y="8725469"/>
              <a:ext cx="1905" cy="2540"/>
            </a:xfrm>
            <a:custGeom>
              <a:avLst/>
              <a:gdLst/>
              <a:ahLst/>
              <a:cxnLst/>
              <a:rect l="l" t="t" r="r" b="b"/>
              <a:pathLst>
                <a:path w="1904" h="2540">
                  <a:moveTo>
                    <a:pt x="0" y="2286"/>
                  </a:moveTo>
                  <a:lnTo>
                    <a:pt x="1524" y="1524"/>
                  </a:lnTo>
                  <a:lnTo>
                    <a:pt x="1524" y="0"/>
                  </a:lnTo>
                </a:path>
              </a:pathLst>
            </a:custGeom>
            <a:ln w="3530">
              <a:solidFill>
                <a:srgbClr val="565659"/>
              </a:solidFill>
            </a:ln>
          </p:spPr>
          <p:txBody>
            <a:bodyPr wrap="square" lIns="0" tIns="0" rIns="0" bIns="0" rtlCol="0"/>
            <a:lstStyle/>
            <a:p/>
          </p:txBody>
        </p:sp>
        <p:sp>
          <p:nvSpPr>
            <p:cNvPr id="147" name="object 147" descr=""/>
            <p:cNvSpPr/>
            <p:nvPr/>
          </p:nvSpPr>
          <p:spPr>
            <a:xfrm>
              <a:off x="5467597" y="8234747"/>
              <a:ext cx="1270" cy="1270"/>
            </a:xfrm>
            <a:custGeom>
              <a:avLst/>
              <a:gdLst/>
              <a:ahLst/>
              <a:cxnLst/>
              <a:rect l="l" t="t" r="r" b="b"/>
              <a:pathLst>
                <a:path w="1270" h="1270">
                  <a:moveTo>
                    <a:pt x="1142" y="1143"/>
                  </a:moveTo>
                  <a:lnTo>
                    <a:pt x="0" y="0"/>
                  </a:lnTo>
                </a:path>
              </a:pathLst>
            </a:custGeom>
            <a:ln w="3530">
              <a:solidFill>
                <a:srgbClr val="565659"/>
              </a:solidFill>
            </a:ln>
          </p:spPr>
          <p:txBody>
            <a:bodyPr wrap="square" lIns="0" tIns="0" rIns="0" bIns="0" rtlCol="0"/>
            <a:lstStyle/>
            <a:p/>
          </p:txBody>
        </p:sp>
        <p:sp>
          <p:nvSpPr>
            <p:cNvPr id="148" name="object 148" descr=""/>
            <p:cNvSpPr/>
            <p:nvPr/>
          </p:nvSpPr>
          <p:spPr>
            <a:xfrm>
              <a:off x="5142217" y="8386764"/>
              <a:ext cx="0" cy="3175"/>
            </a:xfrm>
            <a:custGeom>
              <a:avLst/>
              <a:gdLst/>
              <a:ahLst/>
              <a:cxnLst/>
              <a:rect l="l" t="t" r="r" b="b"/>
              <a:pathLst>
                <a:path w="0" h="3175">
                  <a:moveTo>
                    <a:pt x="0" y="0"/>
                  </a:moveTo>
                  <a:lnTo>
                    <a:pt x="0" y="3048"/>
                  </a:lnTo>
                </a:path>
              </a:pathLst>
            </a:custGeom>
            <a:ln w="3530">
              <a:solidFill>
                <a:srgbClr val="565659"/>
              </a:solidFill>
            </a:ln>
          </p:spPr>
          <p:txBody>
            <a:bodyPr wrap="square" lIns="0" tIns="0" rIns="0" bIns="0" rtlCol="0"/>
            <a:lstStyle/>
            <a:p/>
          </p:txBody>
        </p:sp>
        <p:sp>
          <p:nvSpPr>
            <p:cNvPr id="149" name="object 149" descr=""/>
            <p:cNvSpPr/>
            <p:nvPr/>
          </p:nvSpPr>
          <p:spPr>
            <a:xfrm>
              <a:off x="5137647" y="8379906"/>
              <a:ext cx="635" cy="635"/>
            </a:xfrm>
            <a:custGeom>
              <a:avLst/>
              <a:gdLst/>
              <a:ahLst/>
              <a:cxnLst/>
              <a:rect l="l" t="t" r="r" b="b"/>
              <a:pathLst>
                <a:path w="635" h="634">
                  <a:moveTo>
                    <a:pt x="0" y="0"/>
                  </a:moveTo>
                  <a:lnTo>
                    <a:pt x="381" y="381"/>
                  </a:lnTo>
                </a:path>
              </a:pathLst>
            </a:custGeom>
            <a:ln w="3530">
              <a:solidFill>
                <a:srgbClr val="565659"/>
              </a:solidFill>
            </a:ln>
          </p:spPr>
          <p:txBody>
            <a:bodyPr wrap="square" lIns="0" tIns="0" rIns="0" bIns="0" rtlCol="0"/>
            <a:lstStyle/>
            <a:p/>
          </p:txBody>
        </p:sp>
        <p:sp>
          <p:nvSpPr>
            <p:cNvPr id="150" name="object 150" descr=""/>
            <p:cNvSpPr/>
            <p:nvPr/>
          </p:nvSpPr>
          <p:spPr>
            <a:xfrm>
              <a:off x="5134603" y="8232455"/>
              <a:ext cx="1270" cy="1270"/>
            </a:xfrm>
            <a:custGeom>
              <a:avLst/>
              <a:gdLst/>
              <a:ahLst/>
              <a:cxnLst/>
              <a:rect l="l" t="t" r="r" b="b"/>
              <a:pathLst>
                <a:path w="1270" h="1270">
                  <a:moveTo>
                    <a:pt x="762" y="0"/>
                  </a:moveTo>
                  <a:lnTo>
                    <a:pt x="0" y="774"/>
                  </a:lnTo>
                </a:path>
              </a:pathLst>
            </a:custGeom>
            <a:ln w="3530">
              <a:solidFill>
                <a:srgbClr val="565659"/>
              </a:solidFill>
            </a:ln>
          </p:spPr>
          <p:txBody>
            <a:bodyPr wrap="square" lIns="0" tIns="0" rIns="0" bIns="0" rtlCol="0"/>
            <a:lstStyle/>
            <a:p/>
          </p:txBody>
        </p:sp>
        <p:sp>
          <p:nvSpPr>
            <p:cNvPr id="151" name="object 151" descr=""/>
            <p:cNvSpPr/>
            <p:nvPr/>
          </p:nvSpPr>
          <p:spPr>
            <a:xfrm>
              <a:off x="5253472" y="8386764"/>
              <a:ext cx="0" cy="3175"/>
            </a:xfrm>
            <a:custGeom>
              <a:avLst/>
              <a:gdLst/>
              <a:ahLst/>
              <a:cxnLst/>
              <a:rect l="l" t="t" r="r" b="b"/>
              <a:pathLst>
                <a:path w="0" h="3175">
                  <a:moveTo>
                    <a:pt x="0" y="0"/>
                  </a:moveTo>
                  <a:lnTo>
                    <a:pt x="0" y="3048"/>
                  </a:lnTo>
                </a:path>
              </a:pathLst>
            </a:custGeom>
            <a:ln w="3530">
              <a:solidFill>
                <a:srgbClr val="565659"/>
              </a:solidFill>
            </a:ln>
          </p:spPr>
          <p:txBody>
            <a:bodyPr wrap="square" lIns="0" tIns="0" rIns="0" bIns="0" rtlCol="0"/>
            <a:lstStyle/>
            <a:p/>
          </p:txBody>
        </p:sp>
        <p:sp>
          <p:nvSpPr>
            <p:cNvPr id="152" name="object 152" descr=""/>
            <p:cNvSpPr/>
            <p:nvPr/>
          </p:nvSpPr>
          <p:spPr>
            <a:xfrm>
              <a:off x="5262616" y="8540695"/>
              <a:ext cx="184785" cy="184785"/>
            </a:xfrm>
            <a:custGeom>
              <a:avLst/>
              <a:gdLst/>
              <a:ahLst/>
              <a:cxnLst/>
              <a:rect l="l" t="t" r="r" b="b"/>
              <a:pathLst>
                <a:path w="184785" h="184784">
                  <a:moveTo>
                    <a:pt x="184785" y="92379"/>
                  </a:moveTo>
                  <a:lnTo>
                    <a:pt x="177524" y="56417"/>
                  </a:lnTo>
                  <a:lnTo>
                    <a:pt x="157724" y="27054"/>
                  </a:lnTo>
                  <a:lnTo>
                    <a:pt x="128356" y="7258"/>
                  </a:lnTo>
                  <a:lnTo>
                    <a:pt x="92392" y="0"/>
                  </a:lnTo>
                  <a:lnTo>
                    <a:pt x="56428" y="7258"/>
                  </a:lnTo>
                  <a:lnTo>
                    <a:pt x="27060" y="27054"/>
                  </a:lnTo>
                  <a:lnTo>
                    <a:pt x="7260" y="56417"/>
                  </a:lnTo>
                  <a:lnTo>
                    <a:pt x="0" y="92379"/>
                  </a:lnTo>
                  <a:lnTo>
                    <a:pt x="7260" y="128349"/>
                  </a:lnTo>
                  <a:lnTo>
                    <a:pt x="27060" y="157716"/>
                  </a:lnTo>
                  <a:lnTo>
                    <a:pt x="56428" y="177513"/>
                  </a:lnTo>
                  <a:lnTo>
                    <a:pt x="92392" y="184772"/>
                  </a:lnTo>
                  <a:lnTo>
                    <a:pt x="128356" y="177513"/>
                  </a:lnTo>
                  <a:lnTo>
                    <a:pt x="157724" y="157716"/>
                  </a:lnTo>
                  <a:lnTo>
                    <a:pt x="177524" y="128349"/>
                  </a:lnTo>
                  <a:lnTo>
                    <a:pt x="184785" y="92379"/>
                  </a:lnTo>
                </a:path>
              </a:pathLst>
            </a:custGeom>
            <a:ln w="3530">
              <a:solidFill>
                <a:srgbClr val="565659"/>
              </a:solidFill>
            </a:ln>
          </p:spPr>
          <p:txBody>
            <a:bodyPr wrap="square" lIns="0" tIns="0" rIns="0" bIns="0" rtlCol="0"/>
            <a:lstStyle/>
            <a:p/>
          </p:txBody>
        </p:sp>
        <p:sp>
          <p:nvSpPr>
            <p:cNvPr id="153" name="object 153" descr=""/>
            <p:cNvSpPr/>
            <p:nvPr/>
          </p:nvSpPr>
          <p:spPr>
            <a:xfrm>
              <a:off x="5288141" y="8566210"/>
              <a:ext cx="133985" cy="133985"/>
            </a:xfrm>
            <a:custGeom>
              <a:avLst/>
              <a:gdLst/>
              <a:ahLst/>
              <a:cxnLst/>
              <a:rect l="l" t="t" r="r" b="b"/>
              <a:pathLst>
                <a:path w="133985" h="133984">
                  <a:moveTo>
                    <a:pt x="133730" y="66865"/>
                  </a:moveTo>
                  <a:lnTo>
                    <a:pt x="128476" y="40842"/>
                  </a:lnTo>
                  <a:lnTo>
                    <a:pt x="114147" y="19588"/>
                  </a:lnTo>
                  <a:lnTo>
                    <a:pt x="92893" y="5256"/>
                  </a:lnTo>
                  <a:lnTo>
                    <a:pt x="66865" y="0"/>
                  </a:lnTo>
                  <a:lnTo>
                    <a:pt x="40842" y="5256"/>
                  </a:lnTo>
                  <a:lnTo>
                    <a:pt x="19588" y="19588"/>
                  </a:lnTo>
                  <a:lnTo>
                    <a:pt x="5256" y="40842"/>
                  </a:lnTo>
                  <a:lnTo>
                    <a:pt x="0" y="66865"/>
                  </a:lnTo>
                  <a:lnTo>
                    <a:pt x="5256" y="92895"/>
                  </a:lnTo>
                  <a:lnTo>
                    <a:pt x="19588" y="114153"/>
                  </a:lnTo>
                  <a:lnTo>
                    <a:pt x="40842" y="128487"/>
                  </a:lnTo>
                  <a:lnTo>
                    <a:pt x="66865" y="133743"/>
                  </a:lnTo>
                  <a:lnTo>
                    <a:pt x="92893" y="128487"/>
                  </a:lnTo>
                  <a:lnTo>
                    <a:pt x="114147" y="114153"/>
                  </a:lnTo>
                  <a:lnTo>
                    <a:pt x="128476" y="92895"/>
                  </a:lnTo>
                  <a:lnTo>
                    <a:pt x="133730" y="66865"/>
                  </a:lnTo>
                </a:path>
              </a:pathLst>
            </a:custGeom>
            <a:ln w="3530">
              <a:solidFill>
                <a:srgbClr val="565659"/>
              </a:solidFill>
            </a:ln>
          </p:spPr>
          <p:txBody>
            <a:bodyPr wrap="square" lIns="0" tIns="0" rIns="0" bIns="0" rtlCol="0"/>
            <a:lstStyle/>
            <a:p/>
          </p:txBody>
        </p:sp>
        <p:sp>
          <p:nvSpPr>
            <p:cNvPr id="154" name="object 154" descr=""/>
            <p:cNvSpPr/>
            <p:nvPr/>
          </p:nvSpPr>
          <p:spPr>
            <a:xfrm>
              <a:off x="5312527" y="8665275"/>
              <a:ext cx="10795" cy="10795"/>
            </a:xfrm>
            <a:custGeom>
              <a:avLst/>
              <a:gdLst/>
              <a:ahLst/>
              <a:cxnLst/>
              <a:rect l="l" t="t" r="r" b="b"/>
              <a:pathLst>
                <a:path w="10795" h="10795">
                  <a:moveTo>
                    <a:pt x="10287" y="5143"/>
                  </a:moveTo>
                  <a:lnTo>
                    <a:pt x="10287" y="2298"/>
                  </a:lnTo>
                  <a:lnTo>
                    <a:pt x="7988" y="0"/>
                  </a:lnTo>
                  <a:lnTo>
                    <a:pt x="5143" y="0"/>
                  </a:lnTo>
                  <a:lnTo>
                    <a:pt x="2311" y="0"/>
                  </a:lnTo>
                  <a:lnTo>
                    <a:pt x="0" y="2298"/>
                  </a:lnTo>
                  <a:lnTo>
                    <a:pt x="0" y="5143"/>
                  </a:lnTo>
                  <a:lnTo>
                    <a:pt x="0" y="7988"/>
                  </a:lnTo>
                  <a:lnTo>
                    <a:pt x="2311" y="10286"/>
                  </a:lnTo>
                  <a:lnTo>
                    <a:pt x="5143" y="10286"/>
                  </a:lnTo>
                  <a:lnTo>
                    <a:pt x="7988" y="10286"/>
                  </a:lnTo>
                  <a:lnTo>
                    <a:pt x="10287" y="7988"/>
                  </a:lnTo>
                  <a:lnTo>
                    <a:pt x="10287" y="5143"/>
                  </a:lnTo>
                </a:path>
              </a:pathLst>
            </a:custGeom>
            <a:ln w="3530">
              <a:solidFill>
                <a:srgbClr val="565659"/>
              </a:solidFill>
            </a:ln>
          </p:spPr>
          <p:txBody>
            <a:bodyPr wrap="square" lIns="0" tIns="0" rIns="0" bIns="0" rtlCol="0"/>
            <a:lstStyle/>
            <a:p/>
          </p:txBody>
        </p:sp>
        <p:sp>
          <p:nvSpPr>
            <p:cNvPr id="155" name="object 155" descr=""/>
            <p:cNvSpPr/>
            <p:nvPr/>
          </p:nvSpPr>
          <p:spPr>
            <a:xfrm>
              <a:off x="5312527" y="8590215"/>
              <a:ext cx="10795" cy="10795"/>
            </a:xfrm>
            <a:custGeom>
              <a:avLst/>
              <a:gdLst/>
              <a:ahLst/>
              <a:cxnLst/>
              <a:rect l="l" t="t" r="r" b="b"/>
              <a:pathLst>
                <a:path w="10795" h="10795">
                  <a:moveTo>
                    <a:pt x="10287" y="5143"/>
                  </a:moveTo>
                  <a:lnTo>
                    <a:pt x="10287" y="2298"/>
                  </a:lnTo>
                  <a:lnTo>
                    <a:pt x="7988" y="0"/>
                  </a:lnTo>
                  <a:lnTo>
                    <a:pt x="5143" y="0"/>
                  </a:lnTo>
                  <a:lnTo>
                    <a:pt x="2311" y="0"/>
                  </a:lnTo>
                  <a:lnTo>
                    <a:pt x="0" y="2298"/>
                  </a:lnTo>
                  <a:lnTo>
                    <a:pt x="0" y="5143"/>
                  </a:lnTo>
                  <a:lnTo>
                    <a:pt x="0" y="7988"/>
                  </a:lnTo>
                  <a:lnTo>
                    <a:pt x="2311" y="10287"/>
                  </a:lnTo>
                  <a:lnTo>
                    <a:pt x="5143" y="10287"/>
                  </a:lnTo>
                  <a:lnTo>
                    <a:pt x="7988" y="10287"/>
                  </a:lnTo>
                  <a:lnTo>
                    <a:pt x="10287" y="7988"/>
                  </a:lnTo>
                  <a:lnTo>
                    <a:pt x="10287" y="5143"/>
                  </a:lnTo>
                </a:path>
              </a:pathLst>
            </a:custGeom>
            <a:ln w="3530">
              <a:solidFill>
                <a:srgbClr val="565659"/>
              </a:solidFill>
            </a:ln>
          </p:spPr>
          <p:txBody>
            <a:bodyPr wrap="square" lIns="0" tIns="0" rIns="0" bIns="0" rtlCol="0"/>
            <a:lstStyle/>
            <a:p/>
          </p:txBody>
        </p:sp>
        <p:sp>
          <p:nvSpPr>
            <p:cNvPr id="156" name="object 156" descr=""/>
            <p:cNvSpPr/>
            <p:nvPr/>
          </p:nvSpPr>
          <p:spPr>
            <a:xfrm>
              <a:off x="5321673" y="8599738"/>
              <a:ext cx="66675" cy="66675"/>
            </a:xfrm>
            <a:custGeom>
              <a:avLst/>
              <a:gdLst/>
              <a:ahLst/>
              <a:cxnLst/>
              <a:rect l="l" t="t" r="r" b="b"/>
              <a:pathLst>
                <a:path w="66675" h="66675">
                  <a:moveTo>
                    <a:pt x="66675" y="33337"/>
                  </a:moveTo>
                  <a:lnTo>
                    <a:pt x="64055" y="20365"/>
                  </a:lnTo>
                  <a:lnTo>
                    <a:pt x="56911" y="9767"/>
                  </a:lnTo>
                  <a:lnTo>
                    <a:pt x="46315" y="2621"/>
                  </a:lnTo>
                  <a:lnTo>
                    <a:pt x="33337" y="0"/>
                  </a:lnTo>
                  <a:lnTo>
                    <a:pt x="20359" y="2621"/>
                  </a:lnTo>
                  <a:lnTo>
                    <a:pt x="9763" y="9767"/>
                  </a:lnTo>
                  <a:lnTo>
                    <a:pt x="2619" y="20365"/>
                  </a:lnTo>
                  <a:lnTo>
                    <a:pt x="0" y="33337"/>
                  </a:lnTo>
                  <a:lnTo>
                    <a:pt x="2619" y="46315"/>
                  </a:lnTo>
                  <a:lnTo>
                    <a:pt x="9763" y="56911"/>
                  </a:lnTo>
                  <a:lnTo>
                    <a:pt x="20359" y="64055"/>
                  </a:lnTo>
                  <a:lnTo>
                    <a:pt x="33337" y="66674"/>
                  </a:lnTo>
                  <a:lnTo>
                    <a:pt x="46315" y="64055"/>
                  </a:lnTo>
                  <a:lnTo>
                    <a:pt x="56911" y="56911"/>
                  </a:lnTo>
                  <a:lnTo>
                    <a:pt x="64055" y="46315"/>
                  </a:lnTo>
                  <a:lnTo>
                    <a:pt x="66675" y="33337"/>
                  </a:lnTo>
                </a:path>
              </a:pathLst>
            </a:custGeom>
            <a:ln w="3530">
              <a:solidFill>
                <a:srgbClr val="565659"/>
              </a:solidFill>
            </a:ln>
          </p:spPr>
          <p:txBody>
            <a:bodyPr wrap="square" lIns="0" tIns="0" rIns="0" bIns="0" rtlCol="0"/>
            <a:lstStyle/>
            <a:p/>
          </p:txBody>
        </p:sp>
        <p:sp>
          <p:nvSpPr>
            <p:cNvPr id="157" name="object 157" descr=""/>
            <p:cNvSpPr/>
            <p:nvPr/>
          </p:nvSpPr>
          <p:spPr>
            <a:xfrm>
              <a:off x="5387586" y="8665275"/>
              <a:ext cx="10795" cy="10795"/>
            </a:xfrm>
            <a:custGeom>
              <a:avLst/>
              <a:gdLst/>
              <a:ahLst/>
              <a:cxnLst/>
              <a:rect l="l" t="t" r="r" b="b"/>
              <a:pathLst>
                <a:path w="10795" h="10795">
                  <a:moveTo>
                    <a:pt x="10287" y="5143"/>
                  </a:moveTo>
                  <a:lnTo>
                    <a:pt x="10287" y="2298"/>
                  </a:lnTo>
                  <a:lnTo>
                    <a:pt x="7975" y="0"/>
                  </a:lnTo>
                  <a:lnTo>
                    <a:pt x="5143" y="0"/>
                  </a:lnTo>
                  <a:lnTo>
                    <a:pt x="2298" y="0"/>
                  </a:lnTo>
                  <a:lnTo>
                    <a:pt x="0" y="2298"/>
                  </a:lnTo>
                  <a:lnTo>
                    <a:pt x="0" y="5143"/>
                  </a:lnTo>
                  <a:lnTo>
                    <a:pt x="0" y="7988"/>
                  </a:lnTo>
                  <a:lnTo>
                    <a:pt x="2298" y="10286"/>
                  </a:lnTo>
                  <a:lnTo>
                    <a:pt x="5143" y="10286"/>
                  </a:lnTo>
                  <a:lnTo>
                    <a:pt x="7975" y="10286"/>
                  </a:lnTo>
                  <a:lnTo>
                    <a:pt x="10287" y="7988"/>
                  </a:lnTo>
                  <a:lnTo>
                    <a:pt x="10287" y="5143"/>
                  </a:lnTo>
                </a:path>
              </a:pathLst>
            </a:custGeom>
            <a:ln w="3530">
              <a:solidFill>
                <a:srgbClr val="565659"/>
              </a:solidFill>
            </a:ln>
          </p:spPr>
          <p:txBody>
            <a:bodyPr wrap="square" lIns="0" tIns="0" rIns="0" bIns="0" rtlCol="0"/>
            <a:lstStyle/>
            <a:p/>
          </p:txBody>
        </p:sp>
        <p:sp>
          <p:nvSpPr>
            <p:cNvPr id="158" name="object 158" descr=""/>
            <p:cNvSpPr/>
            <p:nvPr/>
          </p:nvSpPr>
          <p:spPr>
            <a:xfrm>
              <a:off x="5387586" y="8590215"/>
              <a:ext cx="10795" cy="10795"/>
            </a:xfrm>
            <a:custGeom>
              <a:avLst/>
              <a:gdLst/>
              <a:ahLst/>
              <a:cxnLst/>
              <a:rect l="l" t="t" r="r" b="b"/>
              <a:pathLst>
                <a:path w="10795" h="10795">
                  <a:moveTo>
                    <a:pt x="10287" y="5143"/>
                  </a:moveTo>
                  <a:lnTo>
                    <a:pt x="10287" y="2298"/>
                  </a:lnTo>
                  <a:lnTo>
                    <a:pt x="7975" y="0"/>
                  </a:lnTo>
                  <a:lnTo>
                    <a:pt x="5143" y="0"/>
                  </a:lnTo>
                  <a:lnTo>
                    <a:pt x="2298" y="0"/>
                  </a:lnTo>
                  <a:lnTo>
                    <a:pt x="0" y="2298"/>
                  </a:lnTo>
                  <a:lnTo>
                    <a:pt x="0" y="5143"/>
                  </a:lnTo>
                  <a:lnTo>
                    <a:pt x="0" y="7988"/>
                  </a:lnTo>
                  <a:lnTo>
                    <a:pt x="2298" y="10287"/>
                  </a:lnTo>
                  <a:lnTo>
                    <a:pt x="5143" y="10287"/>
                  </a:lnTo>
                  <a:lnTo>
                    <a:pt x="7975" y="10287"/>
                  </a:lnTo>
                  <a:lnTo>
                    <a:pt x="10287" y="7988"/>
                  </a:lnTo>
                  <a:lnTo>
                    <a:pt x="10287" y="5143"/>
                  </a:lnTo>
                </a:path>
              </a:pathLst>
            </a:custGeom>
            <a:ln w="3530">
              <a:solidFill>
                <a:srgbClr val="565659"/>
              </a:solidFill>
            </a:ln>
          </p:spPr>
          <p:txBody>
            <a:bodyPr wrap="square" lIns="0" tIns="0" rIns="0" bIns="0" rtlCol="0"/>
            <a:lstStyle/>
            <a:p/>
          </p:txBody>
        </p:sp>
        <p:sp>
          <p:nvSpPr>
            <p:cNvPr id="159" name="object 159" descr=""/>
            <p:cNvSpPr/>
            <p:nvPr/>
          </p:nvSpPr>
          <p:spPr>
            <a:xfrm>
              <a:off x="5320528" y="8598595"/>
              <a:ext cx="69215" cy="69215"/>
            </a:xfrm>
            <a:custGeom>
              <a:avLst/>
              <a:gdLst/>
              <a:ahLst/>
              <a:cxnLst/>
              <a:rect l="l" t="t" r="r" b="b"/>
              <a:pathLst>
                <a:path w="69214" h="69215">
                  <a:moveTo>
                    <a:pt x="68961" y="34480"/>
                  </a:moveTo>
                  <a:lnTo>
                    <a:pt x="66252" y="21061"/>
                  </a:lnTo>
                  <a:lnTo>
                    <a:pt x="58864" y="10101"/>
                  </a:lnTo>
                  <a:lnTo>
                    <a:pt x="47904" y="2710"/>
                  </a:lnTo>
                  <a:lnTo>
                    <a:pt x="34480" y="0"/>
                  </a:lnTo>
                  <a:lnTo>
                    <a:pt x="21061" y="2710"/>
                  </a:lnTo>
                  <a:lnTo>
                    <a:pt x="10101" y="10101"/>
                  </a:lnTo>
                  <a:lnTo>
                    <a:pt x="2710" y="21061"/>
                  </a:lnTo>
                  <a:lnTo>
                    <a:pt x="0" y="34480"/>
                  </a:lnTo>
                  <a:lnTo>
                    <a:pt x="2710" y="47906"/>
                  </a:lnTo>
                  <a:lnTo>
                    <a:pt x="10101" y="58870"/>
                  </a:lnTo>
                  <a:lnTo>
                    <a:pt x="21061" y="66263"/>
                  </a:lnTo>
                  <a:lnTo>
                    <a:pt x="34480" y="68973"/>
                  </a:lnTo>
                  <a:lnTo>
                    <a:pt x="47904" y="66263"/>
                  </a:lnTo>
                  <a:lnTo>
                    <a:pt x="58864" y="58870"/>
                  </a:lnTo>
                  <a:lnTo>
                    <a:pt x="66252" y="47906"/>
                  </a:lnTo>
                  <a:lnTo>
                    <a:pt x="68961" y="34480"/>
                  </a:lnTo>
                </a:path>
              </a:pathLst>
            </a:custGeom>
            <a:ln w="3530">
              <a:solidFill>
                <a:srgbClr val="565659"/>
              </a:solidFill>
            </a:ln>
          </p:spPr>
          <p:txBody>
            <a:bodyPr wrap="square" lIns="0" tIns="0" rIns="0" bIns="0" rtlCol="0"/>
            <a:lstStyle/>
            <a:p/>
          </p:txBody>
        </p:sp>
        <p:sp>
          <p:nvSpPr>
            <p:cNvPr id="160" name="object 160" descr=""/>
            <p:cNvSpPr/>
            <p:nvPr/>
          </p:nvSpPr>
          <p:spPr>
            <a:xfrm>
              <a:off x="5289285" y="8567353"/>
              <a:ext cx="131445" cy="132080"/>
            </a:xfrm>
            <a:custGeom>
              <a:avLst/>
              <a:gdLst/>
              <a:ahLst/>
              <a:cxnLst/>
              <a:rect l="l" t="t" r="r" b="b"/>
              <a:pathLst>
                <a:path w="131445" h="132079">
                  <a:moveTo>
                    <a:pt x="131445" y="65722"/>
                  </a:moveTo>
                  <a:lnTo>
                    <a:pt x="126280" y="40146"/>
                  </a:lnTo>
                  <a:lnTo>
                    <a:pt x="112194" y="19254"/>
                  </a:lnTo>
                  <a:lnTo>
                    <a:pt x="91304" y="5166"/>
                  </a:lnTo>
                  <a:lnTo>
                    <a:pt x="65722" y="0"/>
                  </a:lnTo>
                  <a:lnTo>
                    <a:pt x="40140" y="5166"/>
                  </a:lnTo>
                  <a:lnTo>
                    <a:pt x="19250" y="19254"/>
                  </a:lnTo>
                  <a:lnTo>
                    <a:pt x="5164" y="40146"/>
                  </a:lnTo>
                  <a:lnTo>
                    <a:pt x="0" y="65722"/>
                  </a:lnTo>
                  <a:lnTo>
                    <a:pt x="5164" y="91306"/>
                  </a:lnTo>
                  <a:lnTo>
                    <a:pt x="19250" y="112201"/>
                  </a:lnTo>
                  <a:lnTo>
                    <a:pt x="40140" y="126290"/>
                  </a:lnTo>
                  <a:lnTo>
                    <a:pt x="65722" y="131457"/>
                  </a:lnTo>
                  <a:lnTo>
                    <a:pt x="91304" y="126290"/>
                  </a:lnTo>
                  <a:lnTo>
                    <a:pt x="112194" y="112201"/>
                  </a:lnTo>
                  <a:lnTo>
                    <a:pt x="126280" y="91306"/>
                  </a:lnTo>
                  <a:lnTo>
                    <a:pt x="131445" y="65722"/>
                  </a:lnTo>
                </a:path>
              </a:pathLst>
            </a:custGeom>
            <a:ln w="3530">
              <a:solidFill>
                <a:srgbClr val="565659"/>
              </a:solidFill>
            </a:ln>
          </p:spPr>
          <p:txBody>
            <a:bodyPr wrap="square" lIns="0" tIns="0" rIns="0" bIns="0" rtlCol="0"/>
            <a:lstStyle/>
            <a:p/>
          </p:txBody>
        </p:sp>
        <p:sp>
          <p:nvSpPr>
            <p:cNvPr id="161" name="object 161" descr=""/>
            <p:cNvSpPr/>
            <p:nvPr/>
          </p:nvSpPr>
          <p:spPr>
            <a:xfrm>
              <a:off x="5464132" y="8395326"/>
              <a:ext cx="635" cy="1270"/>
            </a:xfrm>
            <a:custGeom>
              <a:avLst/>
              <a:gdLst/>
              <a:ahLst/>
              <a:cxnLst/>
              <a:rect l="l" t="t" r="r" b="b"/>
              <a:pathLst>
                <a:path w="635" h="1270">
                  <a:moveTo>
                    <a:pt x="0" y="876"/>
                  </a:moveTo>
                  <a:lnTo>
                    <a:pt x="190" y="609"/>
                  </a:lnTo>
                  <a:lnTo>
                    <a:pt x="330" y="317"/>
                  </a:lnTo>
                  <a:lnTo>
                    <a:pt x="381" y="0"/>
                  </a:lnTo>
                </a:path>
              </a:pathLst>
            </a:custGeom>
            <a:ln w="3530">
              <a:solidFill>
                <a:srgbClr val="565659"/>
              </a:solidFill>
            </a:ln>
          </p:spPr>
          <p:txBody>
            <a:bodyPr wrap="square" lIns="0" tIns="0" rIns="0" bIns="0" rtlCol="0"/>
            <a:lstStyle/>
            <a:p/>
          </p:txBody>
        </p:sp>
        <p:sp>
          <p:nvSpPr>
            <p:cNvPr id="162" name="object 162" descr=""/>
            <p:cNvSpPr/>
            <p:nvPr/>
          </p:nvSpPr>
          <p:spPr>
            <a:xfrm>
              <a:off x="5466258" y="8376853"/>
              <a:ext cx="635" cy="635"/>
            </a:xfrm>
            <a:custGeom>
              <a:avLst/>
              <a:gdLst/>
              <a:ahLst/>
              <a:cxnLst/>
              <a:rect l="l" t="t" r="r" b="b"/>
              <a:pathLst>
                <a:path w="635" h="634">
                  <a:moveTo>
                    <a:pt x="571" y="635"/>
                  </a:moveTo>
                  <a:lnTo>
                    <a:pt x="165" y="0"/>
                  </a:lnTo>
                  <a:lnTo>
                    <a:pt x="0" y="0"/>
                  </a:lnTo>
                </a:path>
              </a:pathLst>
            </a:custGeom>
            <a:ln w="3530">
              <a:solidFill>
                <a:srgbClr val="565659"/>
              </a:solidFill>
            </a:ln>
          </p:spPr>
          <p:txBody>
            <a:bodyPr wrap="square" lIns="0" tIns="0" rIns="0" bIns="0" rtlCol="0"/>
            <a:lstStyle/>
            <a:p/>
          </p:txBody>
        </p:sp>
        <p:sp>
          <p:nvSpPr>
            <p:cNvPr id="163" name="object 163" descr=""/>
            <p:cNvSpPr/>
            <p:nvPr/>
          </p:nvSpPr>
          <p:spPr>
            <a:xfrm>
              <a:off x="5357905" y="8275545"/>
              <a:ext cx="3175" cy="1905"/>
            </a:xfrm>
            <a:custGeom>
              <a:avLst/>
              <a:gdLst/>
              <a:ahLst/>
              <a:cxnLst/>
              <a:rect l="l" t="t" r="r" b="b"/>
              <a:pathLst>
                <a:path w="3175" h="1904">
                  <a:moveTo>
                    <a:pt x="2971" y="1384"/>
                  </a:moveTo>
                  <a:lnTo>
                    <a:pt x="2057" y="762"/>
                  </a:lnTo>
                  <a:lnTo>
                    <a:pt x="1054" y="292"/>
                  </a:lnTo>
                  <a:lnTo>
                    <a:pt x="0" y="0"/>
                  </a:lnTo>
                </a:path>
              </a:pathLst>
            </a:custGeom>
            <a:ln w="3530">
              <a:solidFill>
                <a:srgbClr val="565659"/>
              </a:solidFill>
            </a:ln>
          </p:spPr>
          <p:txBody>
            <a:bodyPr wrap="square" lIns="0" tIns="0" rIns="0" bIns="0" rtlCol="0"/>
            <a:lstStyle/>
            <a:p/>
          </p:txBody>
        </p:sp>
        <p:sp>
          <p:nvSpPr>
            <p:cNvPr id="164" name="object 164" descr=""/>
            <p:cNvSpPr/>
            <p:nvPr/>
          </p:nvSpPr>
          <p:spPr>
            <a:xfrm>
              <a:off x="5349149" y="8275540"/>
              <a:ext cx="3175" cy="1905"/>
            </a:xfrm>
            <a:custGeom>
              <a:avLst/>
              <a:gdLst/>
              <a:ahLst/>
              <a:cxnLst/>
              <a:rect l="l" t="t" r="r" b="b"/>
              <a:pathLst>
                <a:path w="3175" h="1904">
                  <a:moveTo>
                    <a:pt x="2971" y="0"/>
                  </a:moveTo>
                  <a:lnTo>
                    <a:pt x="1917" y="292"/>
                  </a:lnTo>
                  <a:lnTo>
                    <a:pt x="901" y="774"/>
                  </a:lnTo>
                  <a:lnTo>
                    <a:pt x="0" y="1384"/>
                  </a:lnTo>
                </a:path>
              </a:pathLst>
            </a:custGeom>
            <a:ln w="3530">
              <a:solidFill>
                <a:srgbClr val="565659"/>
              </a:solidFill>
            </a:ln>
          </p:spPr>
          <p:txBody>
            <a:bodyPr wrap="square" lIns="0" tIns="0" rIns="0" bIns="0" rtlCol="0"/>
            <a:lstStyle/>
            <a:p/>
          </p:txBody>
        </p:sp>
        <p:sp>
          <p:nvSpPr>
            <p:cNvPr id="165" name="object 165" descr=""/>
            <p:cNvSpPr/>
            <p:nvPr/>
          </p:nvSpPr>
          <p:spPr>
            <a:xfrm>
              <a:off x="5469031" y="8227849"/>
              <a:ext cx="635" cy="4445"/>
            </a:xfrm>
            <a:custGeom>
              <a:avLst/>
              <a:gdLst/>
              <a:ahLst/>
              <a:cxnLst/>
              <a:rect l="l" t="t" r="r" b="b"/>
              <a:pathLst>
                <a:path w="635" h="4445">
                  <a:moveTo>
                    <a:pt x="0" y="4432"/>
                  </a:moveTo>
                  <a:lnTo>
                    <a:pt x="76" y="2959"/>
                  </a:lnTo>
                  <a:lnTo>
                    <a:pt x="152" y="1485"/>
                  </a:lnTo>
                  <a:lnTo>
                    <a:pt x="228" y="0"/>
                  </a:lnTo>
                </a:path>
              </a:pathLst>
            </a:custGeom>
            <a:ln w="3530">
              <a:solidFill>
                <a:srgbClr val="565659"/>
              </a:solidFill>
            </a:ln>
          </p:spPr>
          <p:txBody>
            <a:bodyPr wrap="square" lIns="0" tIns="0" rIns="0" bIns="0" rtlCol="0"/>
            <a:lstStyle/>
            <a:p/>
          </p:txBody>
        </p:sp>
        <p:sp>
          <p:nvSpPr>
            <p:cNvPr id="166" name="object 166" descr=""/>
            <p:cNvSpPr/>
            <p:nvPr/>
          </p:nvSpPr>
          <p:spPr>
            <a:xfrm>
              <a:off x="5400211" y="8114532"/>
              <a:ext cx="1905" cy="3175"/>
            </a:xfrm>
            <a:custGeom>
              <a:avLst/>
              <a:gdLst/>
              <a:ahLst/>
              <a:cxnLst/>
              <a:rect l="l" t="t" r="r" b="b"/>
              <a:pathLst>
                <a:path w="1904" h="3175">
                  <a:moveTo>
                    <a:pt x="1854" y="2679"/>
                  </a:moveTo>
                  <a:lnTo>
                    <a:pt x="1854" y="1473"/>
                  </a:lnTo>
                  <a:lnTo>
                    <a:pt x="1104" y="406"/>
                  </a:lnTo>
                  <a:lnTo>
                    <a:pt x="0" y="0"/>
                  </a:lnTo>
                </a:path>
              </a:pathLst>
            </a:custGeom>
            <a:ln w="3530">
              <a:solidFill>
                <a:srgbClr val="565659"/>
              </a:solidFill>
            </a:ln>
          </p:spPr>
          <p:txBody>
            <a:bodyPr wrap="square" lIns="0" tIns="0" rIns="0" bIns="0" rtlCol="0"/>
            <a:lstStyle/>
            <a:p/>
          </p:txBody>
        </p:sp>
        <p:sp>
          <p:nvSpPr>
            <p:cNvPr id="167" name="object 167" descr=""/>
            <p:cNvSpPr/>
            <p:nvPr/>
          </p:nvSpPr>
          <p:spPr>
            <a:xfrm>
              <a:off x="5396784" y="8113659"/>
              <a:ext cx="3810" cy="1270"/>
            </a:xfrm>
            <a:custGeom>
              <a:avLst/>
              <a:gdLst/>
              <a:ahLst/>
              <a:cxnLst/>
              <a:rect l="l" t="t" r="r" b="b"/>
              <a:pathLst>
                <a:path w="3810" h="1270">
                  <a:moveTo>
                    <a:pt x="3340" y="787"/>
                  </a:moveTo>
                  <a:lnTo>
                    <a:pt x="2273" y="380"/>
                  </a:lnTo>
                  <a:lnTo>
                    <a:pt x="1142" y="114"/>
                  </a:lnTo>
                  <a:lnTo>
                    <a:pt x="0" y="0"/>
                  </a:lnTo>
                </a:path>
              </a:pathLst>
            </a:custGeom>
            <a:ln w="3530">
              <a:solidFill>
                <a:srgbClr val="565659"/>
              </a:solidFill>
            </a:ln>
          </p:spPr>
          <p:txBody>
            <a:bodyPr wrap="square" lIns="0" tIns="0" rIns="0" bIns="0" rtlCol="0"/>
            <a:lstStyle/>
            <a:p/>
          </p:txBody>
        </p:sp>
        <p:sp>
          <p:nvSpPr>
            <p:cNvPr id="168" name="object 168" descr=""/>
            <p:cNvSpPr/>
            <p:nvPr/>
          </p:nvSpPr>
          <p:spPr>
            <a:xfrm>
              <a:off x="5167780" y="8113664"/>
              <a:ext cx="3810" cy="1270"/>
            </a:xfrm>
            <a:custGeom>
              <a:avLst/>
              <a:gdLst/>
              <a:ahLst/>
              <a:cxnLst/>
              <a:rect l="l" t="t" r="r" b="b"/>
              <a:pathLst>
                <a:path w="3810" h="1270">
                  <a:moveTo>
                    <a:pt x="3340" y="0"/>
                  </a:moveTo>
                  <a:lnTo>
                    <a:pt x="2197" y="114"/>
                  </a:lnTo>
                  <a:lnTo>
                    <a:pt x="1079" y="368"/>
                  </a:lnTo>
                  <a:lnTo>
                    <a:pt x="0" y="787"/>
                  </a:lnTo>
                </a:path>
              </a:pathLst>
            </a:custGeom>
            <a:ln w="3530">
              <a:solidFill>
                <a:srgbClr val="565659"/>
              </a:solidFill>
            </a:ln>
          </p:spPr>
          <p:txBody>
            <a:bodyPr wrap="square" lIns="0" tIns="0" rIns="0" bIns="0" rtlCol="0"/>
            <a:lstStyle/>
            <a:p/>
          </p:txBody>
        </p:sp>
        <p:sp>
          <p:nvSpPr>
            <p:cNvPr id="169" name="object 169" descr=""/>
            <p:cNvSpPr/>
            <p:nvPr/>
          </p:nvSpPr>
          <p:spPr>
            <a:xfrm>
              <a:off x="5173897" y="8113663"/>
              <a:ext cx="635" cy="635"/>
            </a:xfrm>
            <a:custGeom>
              <a:avLst/>
              <a:gdLst/>
              <a:ahLst/>
              <a:cxnLst/>
              <a:rect l="l" t="t" r="r" b="b"/>
              <a:pathLst>
                <a:path w="635" h="634">
                  <a:moveTo>
                    <a:pt x="622" y="76"/>
                  </a:moveTo>
                  <a:lnTo>
                    <a:pt x="419" y="38"/>
                  </a:lnTo>
                  <a:lnTo>
                    <a:pt x="215" y="12"/>
                  </a:lnTo>
                  <a:lnTo>
                    <a:pt x="0" y="0"/>
                  </a:lnTo>
                </a:path>
              </a:pathLst>
            </a:custGeom>
            <a:ln w="3530">
              <a:solidFill>
                <a:srgbClr val="565659"/>
              </a:solidFill>
            </a:ln>
          </p:spPr>
          <p:txBody>
            <a:bodyPr wrap="square" lIns="0" tIns="0" rIns="0" bIns="0" rtlCol="0"/>
            <a:lstStyle/>
            <a:p/>
          </p:txBody>
        </p:sp>
        <p:sp>
          <p:nvSpPr>
            <p:cNvPr id="170" name="object 170" descr=""/>
            <p:cNvSpPr/>
            <p:nvPr/>
          </p:nvSpPr>
          <p:spPr>
            <a:xfrm>
              <a:off x="5165844" y="8114533"/>
              <a:ext cx="1905" cy="3175"/>
            </a:xfrm>
            <a:custGeom>
              <a:avLst/>
              <a:gdLst/>
              <a:ahLst/>
              <a:cxnLst/>
              <a:rect l="l" t="t" r="r" b="b"/>
              <a:pathLst>
                <a:path w="1904" h="3175">
                  <a:moveTo>
                    <a:pt x="1854" y="0"/>
                  </a:moveTo>
                  <a:lnTo>
                    <a:pt x="736" y="406"/>
                  </a:lnTo>
                  <a:lnTo>
                    <a:pt x="0" y="1473"/>
                  </a:lnTo>
                  <a:lnTo>
                    <a:pt x="0" y="2679"/>
                  </a:lnTo>
                </a:path>
              </a:pathLst>
            </a:custGeom>
            <a:ln w="3530">
              <a:solidFill>
                <a:srgbClr val="565659"/>
              </a:solidFill>
            </a:ln>
          </p:spPr>
          <p:txBody>
            <a:bodyPr wrap="square" lIns="0" tIns="0" rIns="0" bIns="0" rtlCol="0"/>
            <a:lstStyle/>
            <a:p/>
          </p:txBody>
        </p:sp>
        <p:sp>
          <p:nvSpPr>
            <p:cNvPr id="171" name="object 171" descr=""/>
            <p:cNvSpPr/>
            <p:nvPr/>
          </p:nvSpPr>
          <p:spPr>
            <a:xfrm>
              <a:off x="5131936" y="8126725"/>
              <a:ext cx="635" cy="635"/>
            </a:xfrm>
            <a:custGeom>
              <a:avLst/>
              <a:gdLst/>
              <a:ahLst/>
              <a:cxnLst/>
              <a:rect l="l" t="t" r="r" b="b"/>
              <a:pathLst>
                <a:path w="635" h="634">
                  <a:moveTo>
                    <a:pt x="0" y="0"/>
                  </a:moveTo>
                  <a:lnTo>
                    <a:pt x="0" y="152"/>
                  </a:lnTo>
                  <a:lnTo>
                    <a:pt x="50" y="292"/>
                  </a:lnTo>
                  <a:lnTo>
                    <a:pt x="266" y="520"/>
                  </a:lnTo>
                  <a:lnTo>
                    <a:pt x="419" y="584"/>
                  </a:lnTo>
                  <a:lnTo>
                    <a:pt x="571" y="584"/>
                  </a:lnTo>
                </a:path>
              </a:pathLst>
            </a:custGeom>
            <a:ln w="3530">
              <a:solidFill>
                <a:srgbClr val="565659"/>
              </a:solidFill>
            </a:ln>
          </p:spPr>
          <p:txBody>
            <a:bodyPr wrap="square" lIns="0" tIns="0" rIns="0" bIns="0" rtlCol="0"/>
            <a:lstStyle/>
            <a:p/>
          </p:txBody>
        </p:sp>
        <p:sp>
          <p:nvSpPr>
            <p:cNvPr id="172" name="object 172" descr=""/>
            <p:cNvSpPr/>
            <p:nvPr/>
          </p:nvSpPr>
          <p:spPr>
            <a:xfrm>
              <a:off x="5132313" y="8127308"/>
              <a:ext cx="635" cy="635"/>
            </a:xfrm>
            <a:custGeom>
              <a:avLst/>
              <a:gdLst/>
              <a:ahLst/>
              <a:cxnLst/>
              <a:rect l="l" t="t" r="r" b="b"/>
              <a:pathLst>
                <a:path w="635" h="634">
                  <a:moveTo>
                    <a:pt x="571" y="0"/>
                  </a:moveTo>
                  <a:lnTo>
                    <a:pt x="419" y="0"/>
                  </a:lnTo>
                  <a:lnTo>
                    <a:pt x="279" y="63"/>
                  </a:lnTo>
                  <a:lnTo>
                    <a:pt x="63" y="266"/>
                  </a:lnTo>
                  <a:lnTo>
                    <a:pt x="0" y="419"/>
                  </a:lnTo>
                  <a:lnTo>
                    <a:pt x="0" y="571"/>
                  </a:lnTo>
                </a:path>
              </a:pathLst>
            </a:custGeom>
            <a:ln w="3530">
              <a:solidFill>
                <a:srgbClr val="565659"/>
              </a:solidFill>
            </a:ln>
          </p:spPr>
          <p:txBody>
            <a:bodyPr wrap="square" lIns="0" tIns="0" rIns="0" bIns="0" rtlCol="0"/>
            <a:lstStyle/>
            <a:p/>
          </p:txBody>
        </p:sp>
        <p:sp>
          <p:nvSpPr>
            <p:cNvPr id="173" name="object 173" descr=""/>
            <p:cNvSpPr/>
            <p:nvPr/>
          </p:nvSpPr>
          <p:spPr>
            <a:xfrm>
              <a:off x="5132314" y="8127691"/>
              <a:ext cx="2540" cy="90170"/>
            </a:xfrm>
            <a:custGeom>
              <a:avLst/>
              <a:gdLst/>
              <a:ahLst/>
              <a:cxnLst/>
              <a:rect l="l" t="t" r="r" b="b"/>
              <a:pathLst>
                <a:path w="2539" h="90170">
                  <a:moveTo>
                    <a:pt x="0" y="0"/>
                  </a:moveTo>
                  <a:lnTo>
                    <a:pt x="128" y="22432"/>
                  </a:lnTo>
                  <a:lnTo>
                    <a:pt x="511" y="44865"/>
                  </a:lnTo>
                  <a:lnTo>
                    <a:pt x="1146" y="67294"/>
                  </a:lnTo>
                  <a:lnTo>
                    <a:pt x="2032" y="89712"/>
                  </a:lnTo>
                </a:path>
              </a:pathLst>
            </a:custGeom>
            <a:ln w="3530">
              <a:solidFill>
                <a:srgbClr val="565659"/>
              </a:solidFill>
            </a:ln>
          </p:spPr>
          <p:txBody>
            <a:bodyPr wrap="square" lIns="0" tIns="0" rIns="0" bIns="0" rtlCol="0"/>
            <a:lstStyle/>
            <a:p/>
          </p:txBody>
        </p:sp>
        <p:sp>
          <p:nvSpPr>
            <p:cNvPr id="174" name="object 174" descr=""/>
            <p:cNvSpPr/>
            <p:nvPr/>
          </p:nvSpPr>
          <p:spPr>
            <a:xfrm>
              <a:off x="5134745" y="8225869"/>
              <a:ext cx="635" cy="4445"/>
            </a:xfrm>
            <a:custGeom>
              <a:avLst/>
              <a:gdLst/>
              <a:ahLst/>
              <a:cxnLst/>
              <a:rect l="l" t="t" r="r" b="b"/>
              <a:pathLst>
                <a:path w="635" h="4445">
                  <a:moveTo>
                    <a:pt x="0" y="0"/>
                  </a:moveTo>
                  <a:lnTo>
                    <a:pt x="63" y="1409"/>
                  </a:lnTo>
                  <a:lnTo>
                    <a:pt x="139" y="2832"/>
                  </a:lnTo>
                  <a:lnTo>
                    <a:pt x="215" y="4241"/>
                  </a:lnTo>
                </a:path>
              </a:pathLst>
            </a:custGeom>
            <a:ln w="3530">
              <a:solidFill>
                <a:srgbClr val="565659"/>
              </a:solidFill>
            </a:ln>
          </p:spPr>
          <p:txBody>
            <a:bodyPr wrap="square" lIns="0" tIns="0" rIns="0" bIns="0" rtlCol="0"/>
            <a:lstStyle/>
            <a:p/>
          </p:txBody>
        </p:sp>
        <p:sp>
          <p:nvSpPr>
            <p:cNvPr id="175" name="object 175" descr=""/>
            <p:cNvSpPr/>
            <p:nvPr/>
          </p:nvSpPr>
          <p:spPr>
            <a:xfrm>
              <a:off x="5261522" y="8479000"/>
              <a:ext cx="1270" cy="1270"/>
            </a:xfrm>
            <a:custGeom>
              <a:avLst/>
              <a:gdLst/>
              <a:ahLst/>
              <a:cxnLst/>
              <a:rect l="l" t="t" r="r" b="b"/>
              <a:pathLst>
                <a:path w="1270" h="1270">
                  <a:moveTo>
                    <a:pt x="1054" y="0"/>
                  </a:moveTo>
                  <a:lnTo>
                    <a:pt x="698" y="342"/>
                  </a:lnTo>
                  <a:lnTo>
                    <a:pt x="355" y="698"/>
                  </a:lnTo>
                  <a:lnTo>
                    <a:pt x="0" y="1041"/>
                  </a:lnTo>
                </a:path>
              </a:pathLst>
            </a:custGeom>
            <a:ln w="3530">
              <a:solidFill>
                <a:srgbClr val="565659"/>
              </a:solidFill>
            </a:ln>
          </p:spPr>
          <p:txBody>
            <a:bodyPr wrap="square" lIns="0" tIns="0" rIns="0" bIns="0" rtlCol="0"/>
            <a:lstStyle/>
            <a:p/>
          </p:txBody>
        </p:sp>
        <p:sp>
          <p:nvSpPr>
            <p:cNvPr id="176" name="object 176" descr=""/>
            <p:cNvSpPr/>
            <p:nvPr/>
          </p:nvSpPr>
          <p:spPr>
            <a:xfrm>
              <a:off x="5276175" y="8686194"/>
              <a:ext cx="64769" cy="41275"/>
            </a:xfrm>
            <a:custGeom>
              <a:avLst/>
              <a:gdLst/>
              <a:ahLst/>
              <a:cxnLst/>
              <a:rect l="l" t="t" r="r" b="b"/>
              <a:pathLst>
                <a:path w="64770" h="41275">
                  <a:moveTo>
                    <a:pt x="0" y="0"/>
                  </a:moveTo>
                  <a:lnTo>
                    <a:pt x="12621" y="15086"/>
                  </a:lnTo>
                  <a:lnTo>
                    <a:pt x="27901" y="27146"/>
                  </a:lnTo>
                  <a:lnTo>
                    <a:pt x="45316" y="35843"/>
                  </a:lnTo>
                  <a:lnTo>
                    <a:pt x="64338" y="40843"/>
                  </a:lnTo>
                </a:path>
              </a:pathLst>
            </a:custGeom>
            <a:ln w="3530">
              <a:solidFill>
                <a:srgbClr val="565659"/>
              </a:solidFill>
            </a:ln>
          </p:spPr>
          <p:txBody>
            <a:bodyPr wrap="square" lIns="0" tIns="0" rIns="0" bIns="0" rtlCol="0"/>
            <a:lstStyle/>
            <a:p/>
          </p:txBody>
        </p:sp>
        <p:sp>
          <p:nvSpPr>
            <p:cNvPr id="177" name="object 177" descr=""/>
            <p:cNvSpPr/>
            <p:nvPr/>
          </p:nvSpPr>
          <p:spPr>
            <a:xfrm>
              <a:off x="5348053" y="8727891"/>
              <a:ext cx="13970" cy="635"/>
            </a:xfrm>
            <a:custGeom>
              <a:avLst/>
              <a:gdLst/>
              <a:ahLst/>
              <a:cxnLst/>
              <a:rect l="l" t="t" r="r" b="b"/>
              <a:pathLst>
                <a:path w="13970" h="634">
                  <a:moveTo>
                    <a:pt x="0" y="0"/>
                  </a:moveTo>
                  <a:lnTo>
                    <a:pt x="4622" y="330"/>
                  </a:lnTo>
                  <a:lnTo>
                    <a:pt x="9271" y="330"/>
                  </a:lnTo>
                  <a:lnTo>
                    <a:pt x="13906" y="0"/>
                  </a:lnTo>
                </a:path>
              </a:pathLst>
            </a:custGeom>
            <a:ln w="3530">
              <a:solidFill>
                <a:srgbClr val="565659"/>
              </a:solidFill>
            </a:ln>
          </p:spPr>
          <p:txBody>
            <a:bodyPr wrap="square" lIns="0" tIns="0" rIns="0" bIns="0" rtlCol="0"/>
            <a:lstStyle/>
            <a:p/>
          </p:txBody>
        </p:sp>
        <p:sp>
          <p:nvSpPr>
            <p:cNvPr id="178" name="object 178" descr=""/>
            <p:cNvSpPr/>
            <p:nvPr/>
          </p:nvSpPr>
          <p:spPr>
            <a:xfrm>
              <a:off x="5369491" y="8690383"/>
              <a:ext cx="61594" cy="36830"/>
            </a:xfrm>
            <a:custGeom>
              <a:avLst/>
              <a:gdLst/>
              <a:ahLst/>
              <a:cxnLst/>
              <a:rect l="l" t="t" r="r" b="b"/>
              <a:pathLst>
                <a:path w="61595" h="36829">
                  <a:moveTo>
                    <a:pt x="0" y="36652"/>
                  </a:moveTo>
                  <a:lnTo>
                    <a:pt x="17800" y="32109"/>
                  </a:lnTo>
                  <a:lnTo>
                    <a:pt x="34255" y="24312"/>
                  </a:lnTo>
                  <a:lnTo>
                    <a:pt x="48923" y="13522"/>
                  </a:lnTo>
                  <a:lnTo>
                    <a:pt x="61366" y="0"/>
                  </a:lnTo>
                </a:path>
              </a:pathLst>
            </a:custGeom>
            <a:ln w="3530">
              <a:solidFill>
                <a:srgbClr val="565659"/>
              </a:solidFill>
            </a:ln>
          </p:spPr>
          <p:txBody>
            <a:bodyPr wrap="square" lIns="0" tIns="0" rIns="0" bIns="0" rtlCol="0"/>
            <a:lstStyle/>
            <a:p/>
          </p:txBody>
        </p:sp>
        <p:sp>
          <p:nvSpPr>
            <p:cNvPr id="179" name="object 179" descr=""/>
            <p:cNvSpPr/>
            <p:nvPr/>
          </p:nvSpPr>
          <p:spPr>
            <a:xfrm>
              <a:off x="5448261" y="8673531"/>
              <a:ext cx="6985" cy="14604"/>
            </a:xfrm>
            <a:custGeom>
              <a:avLst/>
              <a:gdLst/>
              <a:ahLst/>
              <a:cxnLst/>
              <a:rect l="l" t="t" r="r" b="b"/>
              <a:pathLst>
                <a:path w="6985" h="14604">
                  <a:moveTo>
                    <a:pt x="3835" y="14312"/>
                  </a:moveTo>
                  <a:lnTo>
                    <a:pt x="6731" y="9296"/>
                  </a:lnTo>
                  <a:lnTo>
                    <a:pt x="5003" y="2908"/>
                  </a:lnTo>
                  <a:lnTo>
                    <a:pt x="0" y="0"/>
                  </a:lnTo>
                </a:path>
              </a:pathLst>
            </a:custGeom>
            <a:ln w="3530">
              <a:solidFill>
                <a:srgbClr val="565659"/>
              </a:solidFill>
            </a:ln>
          </p:spPr>
          <p:txBody>
            <a:bodyPr wrap="square" lIns="0" tIns="0" rIns="0" bIns="0" rtlCol="0"/>
            <a:lstStyle/>
            <a:p/>
          </p:txBody>
        </p:sp>
        <p:sp>
          <p:nvSpPr>
            <p:cNvPr id="180" name="object 180" descr=""/>
            <p:cNvSpPr/>
            <p:nvPr/>
          </p:nvSpPr>
          <p:spPr>
            <a:xfrm>
              <a:off x="5436637" y="8689750"/>
              <a:ext cx="14604" cy="6985"/>
            </a:xfrm>
            <a:custGeom>
              <a:avLst/>
              <a:gdLst/>
              <a:ahLst/>
              <a:cxnLst/>
              <a:rect l="l" t="t" r="r" b="b"/>
              <a:pathLst>
                <a:path w="14604" h="6984">
                  <a:moveTo>
                    <a:pt x="0" y="3835"/>
                  </a:moveTo>
                  <a:lnTo>
                    <a:pt x="5016" y="6743"/>
                  </a:lnTo>
                  <a:lnTo>
                    <a:pt x="11417" y="5016"/>
                  </a:lnTo>
                  <a:lnTo>
                    <a:pt x="14312" y="0"/>
                  </a:lnTo>
                </a:path>
              </a:pathLst>
            </a:custGeom>
            <a:ln w="3530">
              <a:solidFill>
                <a:srgbClr val="565659"/>
              </a:solidFill>
            </a:ln>
          </p:spPr>
          <p:txBody>
            <a:bodyPr wrap="square" lIns="0" tIns="0" rIns="0" bIns="0" rtlCol="0"/>
            <a:lstStyle/>
            <a:p/>
          </p:txBody>
        </p:sp>
        <p:sp>
          <p:nvSpPr>
            <p:cNvPr id="181" name="object 181" descr=""/>
            <p:cNvSpPr/>
            <p:nvPr/>
          </p:nvSpPr>
          <p:spPr>
            <a:xfrm>
              <a:off x="5429400" y="8689626"/>
              <a:ext cx="1270" cy="635"/>
            </a:xfrm>
            <a:custGeom>
              <a:avLst/>
              <a:gdLst/>
              <a:ahLst/>
              <a:cxnLst/>
              <a:rect l="l" t="t" r="r" b="b"/>
              <a:pathLst>
                <a:path w="1270" h="634">
                  <a:moveTo>
                    <a:pt x="762" y="165"/>
                  </a:moveTo>
                  <a:lnTo>
                    <a:pt x="533" y="25"/>
                  </a:lnTo>
                  <a:lnTo>
                    <a:pt x="254" y="0"/>
                  </a:lnTo>
                  <a:lnTo>
                    <a:pt x="0" y="76"/>
                  </a:lnTo>
                </a:path>
              </a:pathLst>
            </a:custGeom>
            <a:ln w="3530">
              <a:solidFill>
                <a:srgbClr val="565659"/>
              </a:solidFill>
            </a:ln>
          </p:spPr>
          <p:txBody>
            <a:bodyPr wrap="square" lIns="0" tIns="0" rIns="0" bIns="0" rtlCol="0"/>
            <a:lstStyle/>
            <a:p/>
          </p:txBody>
        </p:sp>
        <p:sp>
          <p:nvSpPr>
            <p:cNvPr id="182" name="object 182" descr=""/>
            <p:cNvSpPr/>
            <p:nvPr/>
          </p:nvSpPr>
          <p:spPr>
            <a:xfrm>
              <a:off x="5441331" y="8668732"/>
              <a:ext cx="635" cy="635"/>
            </a:xfrm>
            <a:custGeom>
              <a:avLst/>
              <a:gdLst/>
              <a:ahLst/>
              <a:cxnLst/>
              <a:rect l="l" t="t" r="r" b="b"/>
              <a:pathLst>
                <a:path w="635" h="634">
                  <a:moveTo>
                    <a:pt x="0" y="0"/>
                  </a:moveTo>
                  <a:lnTo>
                    <a:pt x="50" y="253"/>
                  </a:lnTo>
                  <a:lnTo>
                    <a:pt x="228" y="469"/>
                  </a:lnTo>
                  <a:lnTo>
                    <a:pt x="457" y="609"/>
                  </a:lnTo>
                </a:path>
              </a:pathLst>
            </a:custGeom>
            <a:ln w="3530">
              <a:solidFill>
                <a:srgbClr val="565659"/>
              </a:solidFill>
            </a:ln>
          </p:spPr>
          <p:txBody>
            <a:bodyPr wrap="square" lIns="0" tIns="0" rIns="0" bIns="0" rtlCol="0"/>
            <a:lstStyle/>
            <a:p/>
          </p:txBody>
        </p:sp>
        <p:sp>
          <p:nvSpPr>
            <p:cNvPr id="183" name="object 183" descr=""/>
            <p:cNvSpPr/>
            <p:nvPr/>
          </p:nvSpPr>
          <p:spPr>
            <a:xfrm>
              <a:off x="5142261" y="8389542"/>
              <a:ext cx="3810" cy="1905"/>
            </a:xfrm>
            <a:custGeom>
              <a:avLst/>
              <a:gdLst/>
              <a:ahLst/>
              <a:cxnLst/>
              <a:rect l="l" t="t" r="r" b="b"/>
              <a:pathLst>
                <a:path w="3810" h="1904">
                  <a:moveTo>
                    <a:pt x="0" y="0"/>
                  </a:moveTo>
                  <a:lnTo>
                    <a:pt x="1092" y="736"/>
                  </a:lnTo>
                  <a:lnTo>
                    <a:pt x="2311" y="1269"/>
                  </a:lnTo>
                  <a:lnTo>
                    <a:pt x="3594" y="1549"/>
                  </a:lnTo>
                </a:path>
              </a:pathLst>
            </a:custGeom>
            <a:ln w="3530">
              <a:solidFill>
                <a:srgbClr val="565659"/>
              </a:solidFill>
            </a:ln>
          </p:spPr>
          <p:txBody>
            <a:bodyPr wrap="square" lIns="0" tIns="0" rIns="0" bIns="0" rtlCol="0"/>
            <a:lstStyle/>
            <a:p/>
          </p:txBody>
        </p:sp>
        <p:sp>
          <p:nvSpPr>
            <p:cNvPr id="184" name="object 184" descr=""/>
            <p:cNvSpPr/>
            <p:nvPr/>
          </p:nvSpPr>
          <p:spPr>
            <a:xfrm>
              <a:off x="5253894" y="8389542"/>
              <a:ext cx="4445" cy="1905"/>
            </a:xfrm>
            <a:custGeom>
              <a:avLst/>
              <a:gdLst/>
              <a:ahLst/>
              <a:cxnLst/>
              <a:rect l="l" t="t" r="r" b="b"/>
              <a:pathLst>
                <a:path w="4445" h="1904">
                  <a:moveTo>
                    <a:pt x="0" y="0"/>
                  </a:moveTo>
                  <a:lnTo>
                    <a:pt x="1270" y="850"/>
                  </a:lnTo>
                  <a:lnTo>
                    <a:pt x="2717" y="1422"/>
                  </a:lnTo>
                  <a:lnTo>
                    <a:pt x="4241" y="1663"/>
                  </a:lnTo>
                </a:path>
              </a:pathLst>
            </a:custGeom>
            <a:ln w="3530">
              <a:solidFill>
                <a:srgbClr val="565659"/>
              </a:solidFill>
            </a:ln>
          </p:spPr>
          <p:txBody>
            <a:bodyPr wrap="square" lIns="0" tIns="0" rIns="0" bIns="0" rtlCol="0"/>
            <a:lstStyle/>
            <a:p/>
          </p:txBody>
        </p:sp>
        <p:sp>
          <p:nvSpPr>
            <p:cNvPr id="185" name="object 185" descr=""/>
            <p:cNvSpPr/>
            <p:nvPr/>
          </p:nvSpPr>
          <p:spPr>
            <a:xfrm>
              <a:off x="5137633" y="8379906"/>
              <a:ext cx="635" cy="1270"/>
            </a:xfrm>
            <a:custGeom>
              <a:avLst/>
              <a:gdLst/>
              <a:ahLst/>
              <a:cxnLst/>
              <a:rect l="l" t="t" r="r" b="b"/>
              <a:pathLst>
                <a:path w="635" h="1270">
                  <a:moveTo>
                    <a:pt x="584" y="0"/>
                  </a:moveTo>
                  <a:lnTo>
                    <a:pt x="419" y="0"/>
                  </a:lnTo>
                  <a:lnTo>
                    <a:pt x="266" y="76"/>
                  </a:lnTo>
                  <a:lnTo>
                    <a:pt x="50" y="317"/>
                  </a:lnTo>
                  <a:lnTo>
                    <a:pt x="0" y="482"/>
                  </a:lnTo>
                  <a:lnTo>
                    <a:pt x="25" y="660"/>
                  </a:lnTo>
                </a:path>
              </a:pathLst>
            </a:custGeom>
            <a:ln w="3530">
              <a:solidFill>
                <a:srgbClr val="565659"/>
              </a:solidFill>
            </a:ln>
          </p:spPr>
          <p:txBody>
            <a:bodyPr wrap="square" lIns="0" tIns="0" rIns="0" bIns="0" rtlCol="0"/>
            <a:lstStyle/>
            <a:p/>
          </p:txBody>
        </p:sp>
        <p:sp>
          <p:nvSpPr>
            <p:cNvPr id="186" name="object 186" descr=""/>
            <p:cNvSpPr/>
            <p:nvPr/>
          </p:nvSpPr>
          <p:spPr>
            <a:xfrm>
              <a:off x="5386441" y="8664132"/>
              <a:ext cx="12700" cy="12700"/>
            </a:xfrm>
            <a:custGeom>
              <a:avLst/>
              <a:gdLst/>
              <a:ahLst/>
              <a:cxnLst/>
              <a:rect l="l" t="t" r="r" b="b"/>
              <a:pathLst>
                <a:path w="12700" h="12700">
                  <a:moveTo>
                    <a:pt x="12573" y="6286"/>
                  </a:moveTo>
                  <a:lnTo>
                    <a:pt x="12573" y="2819"/>
                  </a:lnTo>
                  <a:lnTo>
                    <a:pt x="9753" y="0"/>
                  </a:lnTo>
                  <a:lnTo>
                    <a:pt x="6286" y="0"/>
                  </a:lnTo>
                  <a:lnTo>
                    <a:pt x="2806" y="0"/>
                  </a:lnTo>
                  <a:lnTo>
                    <a:pt x="0" y="2819"/>
                  </a:lnTo>
                  <a:lnTo>
                    <a:pt x="0" y="6286"/>
                  </a:lnTo>
                  <a:lnTo>
                    <a:pt x="0" y="9753"/>
                  </a:lnTo>
                  <a:lnTo>
                    <a:pt x="2806" y="12573"/>
                  </a:lnTo>
                  <a:lnTo>
                    <a:pt x="6286" y="12573"/>
                  </a:lnTo>
                  <a:lnTo>
                    <a:pt x="9753" y="12573"/>
                  </a:lnTo>
                  <a:lnTo>
                    <a:pt x="12573" y="9753"/>
                  </a:lnTo>
                  <a:lnTo>
                    <a:pt x="12573" y="6286"/>
                  </a:lnTo>
                </a:path>
              </a:pathLst>
            </a:custGeom>
            <a:ln w="3530">
              <a:solidFill>
                <a:srgbClr val="565659"/>
              </a:solidFill>
            </a:ln>
          </p:spPr>
          <p:txBody>
            <a:bodyPr wrap="square" lIns="0" tIns="0" rIns="0" bIns="0" rtlCol="0"/>
            <a:lstStyle/>
            <a:p/>
          </p:txBody>
        </p:sp>
        <p:sp>
          <p:nvSpPr>
            <p:cNvPr id="187" name="object 187" descr=""/>
            <p:cNvSpPr/>
            <p:nvPr/>
          </p:nvSpPr>
          <p:spPr>
            <a:xfrm>
              <a:off x="5261472" y="8539552"/>
              <a:ext cx="187325" cy="187325"/>
            </a:xfrm>
            <a:custGeom>
              <a:avLst/>
              <a:gdLst/>
              <a:ahLst/>
              <a:cxnLst/>
              <a:rect l="l" t="t" r="r" b="b"/>
              <a:pathLst>
                <a:path w="187325" h="187325">
                  <a:moveTo>
                    <a:pt x="187071" y="93522"/>
                  </a:moveTo>
                  <a:lnTo>
                    <a:pt x="179721" y="57119"/>
                  </a:lnTo>
                  <a:lnTo>
                    <a:pt x="159677" y="27392"/>
                  </a:lnTo>
                  <a:lnTo>
                    <a:pt x="129946" y="7349"/>
                  </a:lnTo>
                  <a:lnTo>
                    <a:pt x="93535" y="0"/>
                  </a:lnTo>
                  <a:lnTo>
                    <a:pt x="57124" y="7349"/>
                  </a:lnTo>
                  <a:lnTo>
                    <a:pt x="27393" y="27392"/>
                  </a:lnTo>
                  <a:lnTo>
                    <a:pt x="7349" y="57119"/>
                  </a:lnTo>
                  <a:lnTo>
                    <a:pt x="0" y="93522"/>
                  </a:lnTo>
                  <a:lnTo>
                    <a:pt x="7349" y="129933"/>
                  </a:lnTo>
                  <a:lnTo>
                    <a:pt x="27393" y="159664"/>
                  </a:lnTo>
                  <a:lnTo>
                    <a:pt x="57124" y="179708"/>
                  </a:lnTo>
                  <a:lnTo>
                    <a:pt x="93535" y="187058"/>
                  </a:lnTo>
                  <a:lnTo>
                    <a:pt x="129946" y="179708"/>
                  </a:lnTo>
                  <a:lnTo>
                    <a:pt x="159677" y="159664"/>
                  </a:lnTo>
                  <a:lnTo>
                    <a:pt x="179721" y="129933"/>
                  </a:lnTo>
                  <a:lnTo>
                    <a:pt x="187071" y="93522"/>
                  </a:lnTo>
                </a:path>
              </a:pathLst>
            </a:custGeom>
            <a:ln w="3530">
              <a:solidFill>
                <a:srgbClr val="565659"/>
              </a:solidFill>
            </a:ln>
          </p:spPr>
          <p:txBody>
            <a:bodyPr wrap="square" lIns="0" tIns="0" rIns="0" bIns="0" rtlCol="0"/>
            <a:lstStyle/>
            <a:p/>
          </p:txBody>
        </p:sp>
        <p:sp>
          <p:nvSpPr>
            <p:cNvPr id="188" name="object 188" descr=""/>
            <p:cNvSpPr/>
            <p:nvPr/>
          </p:nvSpPr>
          <p:spPr>
            <a:xfrm>
              <a:off x="5311382" y="8664132"/>
              <a:ext cx="12700" cy="12700"/>
            </a:xfrm>
            <a:custGeom>
              <a:avLst/>
              <a:gdLst/>
              <a:ahLst/>
              <a:cxnLst/>
              <a:rect l="l" t="t" r="r" b="b"/>
              <a:pathLst>
                <a:path w="12700" h="12700">
                  <a:moveTo>
                    <a:pt x="12573" y="6286"/>
                  </a:moveTo>
                  <a:lnTo>
                    <a:pt x="12573" y="2819"/>
                  </a:lnTo>
                  <a:lnTo>
                    <a:pt x="9753" y="0"/>
                  </a:lnTo>
                  <a:lnTo>
                    <a:pt x="6286" y="0"/>
                  </a:lnTo>
                  <a:lnTo>
                    <a:pt x="2819" y="0"/>
                  </a:lnTo>
                  <a:lnTo>
                    <a:pt x="0" y="2819"/>
                  </a:lnTo>
                  <a:lnTo>
                    <a:pt x="0" y="6286"/>
                  </a:lnTo>
                  <a:lnTo>
                    <a:pt x="0" y="9753"/>
                  </a:lnTo>
                  <a:lnTo>
                    <a:pt x="2819" y="12573"/>
                  </a:lnTo>
                  <a:lnTo>
                    <a:pt x="6286" y="12573"/>
                  </a:lnTo>
                  <a:lnTo>
                    <a:pt x="9753" y="12573"/>
                  </a:lnTo>
                  <a:lnTo>
                    <a:pt x="12573" y="9753"/>
                  </a:lnTo>
                  <a:lnTo>
                    <a:pt x="12573" y="6286"/>
                  </a:lnTo>
                </a:path>
              </a:pathLst>
            </a:custGeom>
            <a:ln w="3530">
              <a:solidFill>
                <a:srgbClr val="565659"/>
              </a:solidFill>
            </a:ln>
          </p:spPr>
          <p:txBody>
            <a:bodyPr wrap="square" lIns="0" tIns="0" rIns="0" bIns="0" rtlCol="0"/>
            <a:lstStyle/>
            <a:p/>
          </p:txBody>
        </p:sp>
        <p:sp>
          <p:nvSpPr>
            <p:cNvPr id="189" name="object 189" descr=""/>
            <p:cNvSpPr/>
            <p:nvPr/>
          </p:nvSpPr>
          <p:spPr>
            <a:xfrm>
              <a:off x="5311382" y="8589072"/>
              <a:ext cx="12700" cy="12700"/>
            </a:xfrm>
            <a:custGeom>
              <a:avLst/>
              <a:gdLst/>
              <a:ahLst/>
              <a:cxnLst/>
              <a:rect l="l" t="t" r="r" b="b"/>
              <a:pathLst>
                <a:path w="12700" h="12700">
                  <a:moveTo>
                    <a:pt x="12573" y="6286"/>
                  </a:moveTo>
                  <a:lnTo>
                    <a:pt x="12573" y="2819"/>
                  </a:lnTo>
                  <a:lnTo>
                    <a:pt x="9753" y="0"/>
                  </a:lnTo>
                  <a:lnTo>
                    <a:pt x="6286" y="0"/>
                  </a:lnTo>
                  <a:lnTo>
                    <a:pt x="2819" y="0"/>
                  </a:lnTo>
                  <a:lnTo>
                    <a:pt x="0" y="2819"/>
                  </a:lnTo>
                  <a:lnTo>
                    <a:pt x="0" y="6286"/>
                  </a:lnTo>
                  <a:lnTo>
                    <a:pt x="0" y="9753"/>
                  </a:lnTo>
                  <a:lnTo>
                    <a:pt x="2819" y="12572"/>
                  </a:lnTo>
                  <a:lnTo>
                    <a:pt x="6286" y="12572"/>
                  </a:lnTo>
                  <a:lnTo>
                    <a:pt x="9753" y="12572"/>
                  </a:lnTo>
                  <a:lnTo>
                    <a:pt x="12573" y="9753"/>
                  </a:lnTo>
                  <a:lnTo>
                    <a:pt x="12573" y="6286"/>
                  </a:lnTo>
                </a:path>
              </a:pathLst>
            </a:custGeom>
            <a:ln w="3530">
              <a:solidFill>
                <a:srgbClr val="565659"/>
              </a:solidFill>
            </a:ln>
          </p:spPr>
          <p:txBody>
            <a:bodyPr wrap="square" lIns="0" tIns="0" rIns="0" bIns="0" rtlCol="0"/>
            <a:lstStyle/>
            <a:p/>
          </p:txBody>
        </p:sp>
        <p:sp>
          <p:nvSpPr>
            <p:cNvPr id="190" name="object 190" descr=""/>
            <p:cNvSpPr/>
            <p:nvPr/>
          </p:nvSpPr>
          <p:spPr>
            <a:xfrm>
              <a:off x="5386441" y="8589072"/>
              <a:ext cx="12700" cy="12700"/>
            </a:xfrm>
            <a:custGeom>
              <a:avLst/>
              <a:gdLst/>
              <a:ahLst/>
              <a:cxnLst/>
              <a:rect l="l" t="t" r="r" b="b"/>
              <a:pathLst>
                <a:path w="12700" h="12700">
                  <a:moveTo>
                    <a:pt x="12573" y="6286"/>
                  </a:moveTo>
                  <a:lnTo>
                    <a:pt x="12573" y="2819"/>
                  </a:lnTo>
                  <a:lnTo>
                    <a:pt x="9753" y="0"/>
                  </a:lnTo>
                  <a:lnTo>
                    <a:pt x="6286" y="0"/>
                  </a:lnTo>
                  <a:lnTo>
                    <a:pt x="2806" y="0"/>
                  </a:lnTo>
                  <a:lnTo>
                    <a:pt x="0" y="2819"/>
                  </a:lnTo>
                  <a:lnTo>
                    <a:pt x="0" y="6286"/>
                  </a:lnTo>
                  <a:lnTo>
                    <a:pt x="0" y="9753"/>
                  </a:lnTo>
                  <a:lnTo>
                    <a:pt x="2806" y="12572"/>
                  </a:lnTo>
                  <a:lnTo>
                    <a:pt x="6286" y="12572"/>
                  </a:lnTo>
                  <a:lnTo>
                    <a:pt x="9753" y="12572"/>
                  </a:lnTo>
                  <a:lnTo>
                    <a:pt x="12573" y="9753"/>
                  </a:lnTo>
                  <a:lnTo>
                    <a:pt x="12573" y="6286"/>
                  </a:lnTo>
                </a:path>
              </a:pathLst>
            </a:custGeom>
            <a:ln w="3530">
              <a:solidFill>
                <a:srgbClr val="565659"/>
              </a:solidFill>
            </a:ln>
          </p:spPr>
          <p:txBody>
            <a:bodyPr wrap="square" lIns="0" tIns="0" rIns="0" bIns="0" rtlCol="0"/>
            <a:lstStyle/>
            <a:p/>
          </p:txBody>
        </p:sp>
        <p:sp>
          <p:nvSpPr>
            <p:cNvPr id="191" name="object 191" descr=""/>
            <p:cNvSpPr/>
            <p:nvPr/>
          </p:nvSpPr>
          <p:spPr>
            <a:xfrm>
              <a:off x="5261471" y="8539538"/>
              <a:ext cx="169545" cy="93980"/>
            </a:xfrm>
            <a:custGeom>
              <a:avLst/>
              <a:gdLst/>
              <a:ahLst/>
              <a:cxnLst/>
              <a:rect l="l" t="t" r="r" b="b"/>
              <a:pathLst>
                <a:path w="169545" h="93979">
                  <a:moveTo>
                    <a:pt x="169087" y="38395"/>
                  </a:moveTo>
                  <a:lnTo>
                    <a:pt x="148096" y="17556"/>
                  </a:lnTo>
                  <a:lnTo>
                    <a:pt x="122296" y="4536"/>
                  </a:lnTo>
                  <a:lnTo>
                    <a:pt x="93755" y="0"/>
                  </a:lnTo>
                  <a:lnTo>
                    <a:pt x="64541" y="4613"/>
                  </a:lnTo>
                  <a:lnTo>
                    <a:pt x="38217" y="18113"/>
                  </a:lnTo>
                  <a:lnTo>
                    <a:pt x="17835" y="38603"/>
                  </a:lnTo>
                  <a:lnTo>
                    <a:pt x="4671" y="64330"/>
                  </a:lnTo>
                  <a:lnTo>
                    <a:pt x="0" y="93539"/>
                  </a:lnTo>
                </a:path>
              </a:pathLst>
            </a:custGeom>
            <a:ln w="3530">
              <a:solidFill>
                <a:srgbClr val="565659"/>
              </a:solidFill>
            </a:ln>
          </p:spPr>
          <p:txBody>
            <a:bodyPr wrap="square" lIns="0" tIns="0" rIns="0" bIns="0" rtlCol="0"/>
            <a:lstStyle/>
            <a:p/>
          </p:txBody>
        </p:sp>
        <p:sp>
          <p:nvSpPr>
            <p:cNvPr id="192" name="object 192" descr=""/>
            <p:cNvSpPr/>
            <p:nvPr/>
          </p:nvSpPr>
          <p:spPr>
            <a:xfrm>
              <a:off x="5440550" y="8595241"/>
              <a:ext cx="8255" cy="74295"/>
            </a:xfrm>
            <a:custGeom>
              <a:avLst/>
              <a:gdLst/>
              <a:ahLst/>
              <a:cxnLst/>
              <a:rect l="l" t="t" r="r" b="b"/>
              <a:pathLst>
                <a:path w="8254" h="74295">
                  <a:moveTo>
                    <a:pt x="787" y="73837"/>
                  </a:moveTo>
                  <a:lnTo>
                    <a:pt x="6291" y="55612"/>
                  </a:lnTo>
                  <a:lnTo>
                    <a:pt x="7989" y="36837"/>
                  </a:lnTo>
                  <a:lnTo>
                    <a:pt x="5889" y="18104"/>
                  </a:lnTo>
                  <a:lnTo>
                    <a:pt x="0" y="0"/>
                  </a:lnTo>
                </a:path>
              </a:pathLst>
            </a:custGeom>
            <a:ln w="3530">
              <a:solidFill>
                <a:srgbClr val="565659"/>
              </a:solidFill>
            </a:ln>
          </p:spPr>
          <p:txBody>
            <a:bodyPr wrap="square" lIns="0" tIns="0" rIns="0" bIns="0" rtlCol="0"/>
            <a:lstStyle/>
            <a:p/>
          </p:txBody>
        </p:sp>
        <p:sp>
          <p:nvSpPr>
            <p:cNvPr id="193" name="object 193" descr=""/>
            <p:cNvSpPr/>
            <p:nvPr/>
          </p:nvSpPr>
          <p:spPr>
            <a:xfrm>
              <a:off x="5369670" y="8689837"/>
              <a:ext cx="59690" cy="36195"/>
            </a:xfrm>
            <a:custGeom>
              <a:avLst/>
              <a:gdLst/>
              <a:ahLst/>
              <a:cxnLst/>
              <a:rect l="l" t="t" r="r" b="b"/>
              <a:pathLst>
                <a:path w="59689" h="36195">
                  <a:moveTo>
                    <a:pt x="0" y="35623"/>
                  </a:moveTo>
                  <a:lnTo>
                    <a:pt x="17290" y="31152"/>
                  </a:lnTo>
                  <a:lnTo>
                    <a:pt x="33278" y="23560"/>
                  </a:lnTo>
                  <a:lnTo>
                    <a:pt x="47550" y="13093"/>
                  </a:lnTo>
                  <a:lnTo>
                    <a:pt x="59690" y="0"/>
                  </a:lnTo>
                </a:path>
              </a:pathLst>
            </a:custGeom>
            <a:ln w="3530">
              <a:solidFill>
                <a:srgbClr val="565659"/>
              </a:solidFill>
            </a:ln>
          </p:spPr>
          <p:txBody>
            <a:bodyPr wrap="square" lIns="0" tIns="0" rIns="0" bIns="0" rtlCol="0"/>
            <a:lstStyle/>
            <a:p/>
          </p:txBody>
        </p:sp>
        <p:sp>
          <p:nvSpPr>
            <p:cNvPr id="194" name="object 194" descr=""/>
            <p:cNvSpPr/>
            <p:nvPr/>
          </p:nvSpPr>
          <p:spPr>
            <a:xfrm>
              <a:off x="5261472" y="8633075"/>
              <a:ext cx="79375" cy="92710"/>
            </a:xfrm>
            <a:custGeom>
              <a:avLst/>
              <a:gdLst/>
              <a:ahLst/>
              <a:cxnLst/>
              <a:rect l="l" t="t" r="r" b="b"/>
              <a:pathLst>
                <a:path w="79375" h="92709">
                  <a:moveTo>
                    <a:pt x="0" y="0"/>
                  </a:moveTo>
                  <a:lnTo>
                    <a:pt x="5936" y="32827"/>
                  </a:lnTo>
                  <a:lnTo>
                    <a:pt x="22404" y="60739"/>
                  </a:lnTo>
                  <a:lnTo>
                    <a:pt x="47389" y="81376"/>
                  </a:lnTo>
                  <a:lnTo>
                    <a:pt x="78879" y="92379"/>
                  </a:lnTo>
                </a:path>
              </a:pathLst>
            </a:custGeom>
            <a:ln w="3530">
              <a:solidFill>
                <a:srgbClr val="565659"/>
              </a:solidFill>
            </a:ln>
          </p:spPr>
          <p:txBody>
            <a:bodyPr wrap="square" lIns="0" tIns="0" rIns="0" bIns="0" rtlCol="0"/>
            <a:lstStyle/>
            <a:p/>
          </p:txBody>
        </p:sp>
        <p:sp>
          <p:nvSpPr>
            <p:cNvPr id="195" name="object 195" descr=""/>
            <p:cNvSpPr/>
            <p:nvPr/>
          </p:nvSpPr>
          <p:spPr>
            <a:xfrm>
              <a:off x="5348719" y="8679759"/>
              <a:ext cx="12700" cy="12700"/>
            </a:xfrm>
            <a:custGeom>
              <a:avLst/>
              <a:gdLst/>
              <a:ahLst/>
              <a:cxnLst/>
              <a:rect l="l" t="t" r="r" b="b"/>
              <a:pathLst>
                <a:path w="12700" h="12700">
                  <a:moveTo>
                    <a:pt x="12573" y="6286"/>
                  </a:moveTo>
                  <a:lnTo>
                    <a:pt x="12573" y="2819"/>
                  </a:lnTo>
                  <a:lnTo>
                    <a:pt x="9766" y="0"/>
                  </a:lnTo>
                  <a:lnTo>
                    <a:pt x="6286" y="0"/>
                  </a:lnTo>
                  <a:lnTo>
                    <a:pt x="2819" y="0"/>
                  </a:lnTo>
                  <a:lnTo>
                    <a:pt x="0" y="2819"/>
                  </a:lnTo>
                  <a:lnTo>
                    <a:pt x="0" y="6286"/>
                  </a:lnTo>
                  <a:lnTo>
                    <a:pt x="0" y="9740"/>
                  </a:lnTo>
                  <a:lnTo>
                    <a:pt x="2819" y="12560"/>
                  </a:lnTo>
                  <a:lnTo>
                    <a:pt x="6286" y="12560"/>
                  </a:lnTo>
                  <a:lnTo>
                    <a:pt x="9766" y="12560"/>
                  </a:lnTo>
                  <a:lnTo>
                    <a:pt x="12573" y="9740"/>
                  </a:lnTo>
                  <a:lnTo>
                    <a:pt x="12573" y="6286"/>
                  </a:lnTo>
                </a:path>
              </a:pathLst>
            </a:custGeom>
            <a:ln w="3530">
              <a:solidFill>
                <a:srgbClr val="565659"/>
              </a:solidFill>
            </a:ln>
          </p:spPr>
          <p:txBody>
            <a:bodyPr wrap="square" lIns="0" tIns="0" rIns="0" bIns="0" rtlCol="0"/>
            <a:lstStyle/>
            <a:p/>
          </p:txBody>
        </p:sp>
        <p:sp>
          <p:nvSpPr>
            <p:cNvPr id="196" name="object 196" descr=""/>
            <p:cNvSpPr/>
            <p:nvPr/>
          </p:nvSpPr>
          <p:spPr>
            <a:xfrm>
              <a:off x="5449305" y="8343905"/>
              <a:ext cx="41910" cy="97790"/>
            </a:xfrm>
            <a:custGeom>
              <a:avLst/>
              <a:gdLst/>
              <a:ahLst/>
              <a:cxnLst/>
              <a:rect l="l" t="t" r="r" b="b"/>
              <a:pathLst>
                <a:path w="41910" h="97790">
                  <a:moveTo>
                    <a:pt x="0" y="97751"/>
                  </a:moveTo>
                  <a:lnTo>
                    <a:pt x="17686" y="76861"/>
                  </a:lnTo>
                  <a:lnTo>
                    <a:pt x="30718" y="53100"/>
                  </a:lnTo>
                  <a:lnTo>
                    <a:pt x="38772" y="27227"/>
                  </a:lnTo>
                  <a:lnTo>
                    <a:pt x="41529" y="0"/>
                  </a:lnTo>
                </a:path>
              </a:pathLst>
            </a:custGeom>
            <a:ln w="3530">
              <a:solidFill>
                <a:srgbClr val="565659"/>
              </a:solidFill>
            </a:ln>
          </p:spPr>
          <p:txBody>
            <a:bodyPr wrap="square" lIns="0" tIns="0" rIns="0" bIns="0" rtlCol="0"/>
            <a:lstStyle/>
            <a:p/>
          </p:txBody>
        </p:sp>
        <p:sp>
          <p:nvSpPr>
            <p:cNvPr id="197" name="object 197" descr=""/>
            <p:cNvSpPr/>
            <p:nvPr/>
          </p:nvSpPr>
          <p:spPr>
            <a:xfrm>
              <a:off x="5469422" y="8270686"/>
              <a:ext cx="21590" cy="73660"/>
            </a:xfrm>
            <a:custGeom>
              <a:avLst/>
              <a:gdLst/>
              <a:ahLst/>
              <a:cxnLst/>
              <a:rect l="l" t="t" r="r" b="b"/>
              <a:pathLst>
                <a:path w="21589" h="73659">
                  <a:moveTo>
                    <a:pt x="21412" y="73215"/>
                  </a:moveTo>
                  <a:lnTo>
                    <a:pt x="20032" y="53904"/>
                  </a:lnTo>
                  <a:lnTo>
                    <a:pt x="15949" y="35078"/>
                  </a:lnTo>
                  <a:lnTo>
                    <a:pt x="9244" y="17017"/>
                  </a:lnTo>
                  <a:lnTo>
                    <a:pt x="0" y="0"/>
                  </a:lnTo>
                </a:path>
              </a:pathLst>
            </a:custGeom>
            <a:ln w="3530">
              <a:solidFill>
                <a:srgbClr val="565659"/>
              </a:solidFill>
            </a:ln>
          </p:spPr>
          <p:txBody>
            <a:bodyPr wrap="square" lIns="0" tIns="0" rIns="0" bIns="0" rtlCol="0"/>
            <a:lstStyle/>
            <a:p/>
          </p:txBody>
        </p:sp>
        <p:sp>
          <p:nvSpPr>
            <p:cNvPr id="198" name="object 198" descr=""/>
            <p:cNvSpPr/>
            <p:nvPr/>
          </p:nvSpPr>
          <p:spPr>
            <a:xfrm>
              <a:off x="5354534" y="8275515"/>
              <a:ext cx="635" cy="635"/>
            </a:xfrm>
            <a:custGeom>
              <a:avLst/>
              <a:gdLst/>
              <a:ahLst/>
              <a:cxnLst/>
              <a:rect l="l" t="t" r="r" b="b"/>
              <a:pathLst>
                <a:path w="635" h="634">
                  <a:moveTo>
                    <a:pt x="482" y="0"/>
                  </a:moveTo>
                  <a:lnTo>
                    <a:pt x="317" y="0"/>
                  </a:lnTo>
                  <a:lnTo>
                    <a:pt x="165" y="0"/>
                  </a:lnTo>
                  <a:lnTo>
                    <a:pt x="0" y="12"/>
                  </a:lnTo>
                </a:path>
              </a:pathLst>
            </a:custGeom>
            <a:ln w="3530">
              <a:solidFill>
                <a:srgbClr val="565659"/>
              </a:solidFill>
            </a:ln>
          </p:spPr>
          <p:txBody>
            <a:bodyPr wrap="square" lIns="0" tIns="0" rIns="0" bIns="0" rtlCol="0"/>
            <a:lstStyle/>
            <a:p/>
          </p:txBody>
        </p:sp>
        <p:sp>
          <p:nvSpPr>
            <p:cNvPr id="199" name="object 199" descr=""/>
            <p:cNvSpPr/>
            <p:nvPr/>
          </p:nvSpPr>
          <p:spPr>
            <a:xfrm>
              <a:off x="5170784" y="8113603"/>
              <a:ext cx="635" cy="635"/>
            </a:xfrm>
            <a:custGeom>
              <a:avLst/>
              <a:gdLst/>
              <a:ahLst/>
              <a:cxnLst/>
              <a:rect l="l" t="t" r="r" b="b"/>
              <a:pathLst>
                <a:path w="635" h="634">
                  <a:moveTo>
                    <a:pt x="330" y="0"/>
                  </a:moveTo>
                  <a:lnTo>
                    <a:pt x="0" y="38"/>
                  </a:lnTo>
                </a:path>
              </a:pathLst>
            </a:custGeom>
            <a:ln w="3530">
              <a:solidFill>
                <a:srgbClr val="565659"/>
              </a:solidFill>
            </a:ln>
          </p:spPr>
          <p:txBody>
            <a:bodyPr wrap="square" lIns="0" tIns="0" rIns="0" bIns="0" rtlCol="0"/>
            <a:lstStyle/>
            <a:p/>
          </p:txBody>
        </p:sp>
        <p:sp>
          <p:nvSpPr>
            <p:cNvPr id="200" name="object 200" descr=""/>
            <p:cNvSpPr/>
            <p:nvPr/>
          </p:nvSpPr>
          <p:spPr>
            <a:xfrm>
              <a:off x="5171430" y="8113603"/>
              <a:ext cx="1270" cy="635"/>
            </a:xfrm>
            <a:custGeom>
              <a:avLst/>
              <a:gdLst/>
              <a:ahLst/>
              <a:cxnLst/>
              <a:rect l="l" t="t" r="r" b="b"/>
              <a:pathLst>
                <a:path w="1270" h="634">
                  <a:moveTo>
                    <a:pt x="825" y="0"/>
                  </a:moveTo>
                  <a:lnTo>
                    <a:pt x="558" y="25"/>
                  </a:lnTo>
                  <a:lnTo>
                    <a:pt x="279" y="50"/>
                  </a:lnTo>
                  <a:lnTo>
                    <a:pt x="0" y="101"/>
                  </a:lnTo>
                </a:path>
              </a:pathLst>
            </a:custGeom>
            <a:ln w="3530">
              <a:solidFill>
                <a:srgbClr val="565659"/>
              </a:solidFill>
            </a:ln>
          </p:spPr>
          <p:txBody>
            <a:bodyPr wrap="square" lIns="0" tIns="0" rIns="0" bIns="0" rtlCol="0"/>
            <a:lstStyle/>
            <a:p/>
          </p:txBody>
        </p:sp>
        <p:sp>
          <p:nvSpPr>
            <p:cNvPr id="201" name="object 201" descr=""/>
            <p:cNvSpPr/>
            <p:nvPr/>
          </p:nvSpPr>
          <p:spPr>
            <a:xfrm>
              <a:off x="5172157" y="8113602"/>
              <a:ext cx="635" cy="635"/>
            </a:xfrm>
            <a:custGeom>
              <a:avLst/>
              <a:gdLst/>
              <a:ahLst/>
              <a:cxnLst/>
              <a:rect l="l" t="t" r="r" b="b"/>
              <a:pathLst>
                <a:path w="635" h="634">
                  <a:moveTo>
                    <a:pt x="228" y="38"/>
                  </a:moveTo>
                  <a:lnTo>
                    <a:pt x="0" y="0"/>
                  </a:lnTo>
                </a:path>
              </a:pathLst>
            </a:custGeom>
            <a:ln w="3530">
              <a:solidFill>
                <a:srgbClr val="565659"/>
              </a:solidFill>
            </a:ln>
          </p:spPr>
          <p:txBody>
            <a:bodyPr wrap="square" lIns="0" tIns="0" rIns="0" bIns="0" rtlCol="0"/>
            <a:lstStyle/>
            <a:p/>
          </p:txBody>
        </p:sp>
        <p:sp>
          <p:nvSpPr>
            <p:cNvPr id="202" name="object 202" descr=""/>
            <p:cNvSpPr/>
            <p:nvPr/>
          </p:nvSpPr>
          <p:spPr>
            <a:xfrm>
              <a:off x="5396412" y="8113602"/>
              <a:ext cx="2540" cy="635"/>
            </a:xfrm>
            <a:custGeom>
              <a:avLst/>
              <a:gdLst/>
              <a:ahLst/>
              <a:cxnLst/>
              <a:rect l="l" t="t" r="r" b="b"/>
              <a:pathLst>
                <a:path w="2539" h="634">
                  <a:moveTo>
                    <a:pt x="2527" y="533"/>
                  </a:moveTo>
                  <a:lnTo>
                    <a:pt x="1701" y="241"/>
                  </a:lnTo>
                  <a:lnTo>
                    <a:pt x="850" y="63"/>
                  </a:lnTo>
                  <a:lnTo>
                    <a:pt x="0" y="0"/>
                  </a:lnTo>
                </a:path>
              </a:pathLst>
            </a:custGeom>
            <a:ln w="3530">
              <a:solidFill>
                <a:srgbClr val="565659"/>
              </a:solidFill>
            </a:ln>
          </p:spPr>
          <p:txBody>
            <a:bodyPr wrap="square" lIns="0" tIns="0" rIns="0" bIns="0" rtlCol="0"/>
            <a:lstStyle/>
            <a:p/>
          </p:txBody>
        </p:sp>
        <p:sp>
          <p:nvSpPr>
            <p:cNvPr id="203" name="object 203" descr=""/>
            <p:cNvSpPr/>
            <p:nvPr/>
          </p:nvSpPr>
          <p:spPr>
            <a:xfrm>
              <a:off x="5398411" y="8113961"/>
              <a:ext cx="1270" cy="635"/>
            </a:xfrm>
            <a:custGeom>
              <a:avLst/>
              <a:gdLst/>
              <a:ahLst/>
              <a:cxnLst/>
              <a:rect l="l" t="t" r="r" b="b"/>
              <a:pathLst>
                <a:path w="1270" h="634">
                  <a:moveTo>
                    <a:pt x="825" y="25"/>
                  </a:moveTo>
                  <a:lnTo>
                    <a:pt x="558" y="0"/>
                  </a:lnTo>
                  <a:lnTo>
                    <a:pt x="279" y="0"/>
                  </a:lnTo>
                  <a:lnTo>
                    <a:pt x="0" y="25"/>
                  </a:lnTo>
                </a:path>
              </a:pathLst>
            </a:custGeom>
            <a:ln w="3530">
              <a:solidFill>
                <a:srgbClr val="565659"/>
              </a:solidFill>
            </a:ln>
          </p:spPr>
          <p:txBody>
            <a:bodyPr wrap="square" lIns="0" tIns="0" rIns="0" bIns="0" rtlCol="0"/>
            <a:lstStyle/>
            <a:p/>
          </p:txBody>
        </p:sp>
        <p:sp>
          <p:nvSpPr>
            <p:cNvPr id="204" name="object 204" descr=""/>
            <p:cNvSpPr/>
            <p:nvPr/>
          </p:nvSpPr>
          <p:spPr>
            <a:xfrm>
              <a:off x="5395725" y="8113615"/>
              <a:ext cx="2540" cy="635"/>
            </a:xfrm>
            <a:custGeom>
              <a:avLst/>
              <a:gdLst/>
              <a:ahLst/>
              <a:cxnLst/>
              <a:rect l="l" t="t" r="r" b="b"/>
              <a:pathLst>
                <a:path w="2539" h="634">
                  <a:moveTo>
                    <a:pt x="2451" y="520"/>
                  </a:moveTo>
                  <a:lnTo>
                    <a:pt x="1650" y="241"/>
                  </a:lnTo>
                  <a:lnTo>
                    <a:pt x="838" y="63"/>
                  </a:lnTo>
                  <a:lnTo>
                    <a:pt x="0" y="0"/>
                  </a:lnTo>
                </a:path>
              </a:pathLst>
            </a:custGeom>
            <a:ln w="3530">
              <a:solidFill>
                <a:srgbClr val="565659"/>
              </a:solidFill>
            </a:ln>
          </p:spPr>
          <p:txBody>
            <a:bodyPr wrap="square" lIns="0" tIns="0" rIns="0" bIns="0" rtlCol="0"/>
            <a:lstStyle/>
            <a:p/>
          </p:txBody>
        </p:sp>
        <p:sp>
          <p:nvSpPr>
            <p:cNvPr id="205" name="object 205" descr=""/>
            <p:cNvSpPr/>
            <p:nvPr/>
          </p:nvSpPr>
          <p:spPr>
            <a:xfrm>
              <a:off x="5169586" y="8113963"/>
              <a:ext cx="635" cy="635"/>
            </a:xfrm>
            <a:custGeom>
              <a:avLst/>
              <a:gdLst/>
              <a:ahLst/>
              <a:cxnLst/>
              <a:rect l="l" t="t" r="r" b="b"/>
              <a:pathLst>
                <a:path w="635" h="634">
                  <a:moveTo>
                    <a:pt x="635" y="0"/>
                  </a:moveTo>
                  <a:lnTo>
                    <a:pt x="419" y="0"/>
                  </a:lnTo>
                  <a:lnTo>
                    <a:pt x="215" y="12"/>
                  </a:lnTo>
                  <a:lnTo>
                    <a:pt x="0" y="25"/>
                  </a:lnTo>
                </a:path>
              </a:pathLst>
            </a:custGeom>
            <a:ln w="3530">
              <a:solidFill>
                <a:srgbClr val="565659"/>
              </a:solidFill>
            </a:ln>
          </p:spPr>
          <p:txBody>
            <a:bodyPr wrap="square" lIns="0" tIns="0" rIns="0" bIns="0" rtlCol="0"/>
            <a:lstStyle/>
            <a:p/>
          </p:txBody>
        </p:sp>
        <p:sp>
          <p:nvSpPr>
            <p:cNvPr id="206" name="object 206" descr=""/>
            <p:cNvSpPr/>
            <p:nvPr/>
          </p:nvSpPr>
          <p:spPr>
            <a:xfrm>
              <a:off x="5169655" y="8113603"/>
              <a:ext cx="1905" cy="635"/>
            </a:xfrm>
            <a:custGeom>
              <a:avLst/>
              <a:gdLst/>
              <a:ahLst/>
              <a:cxnLst/>
              <a:rect l="l" t="t" r="r" b="b"/>
              <a:pathLst>
                <a:path w="1904" h="634">
                  <a:moveTo>
                    <a:pt x="1676" y="0"/>
                  </a:moveTo>
                  <a:lnTo>
                    <a:pt x="1104" y="63"/>
                  </a:lnTo>
                  <a:lnTo>
                    <a:pt x="546" y="241"/>
                  </a:lnTo>
                  <a:lnTo>
                    <a:pt x="0" y="533"/>
                  </a:lnTo>
                </a:path>
              </a:pathLst>
            </a:custGeom>
            <a:ln w="3530">
              <a:solidFill>
                <a:srgbClr val="565659"/>
              </a:solidFill>
            </a:ln>
          </p:spPr>
          <p:txBody>
            <a:bodyPr wrap="square" lIns="0" tIns="0" rIns="0" bIns="0" rtlCol="0"/>
            <a:lstStyle/>
            <a:p/>
          </p:txBody>
        </p:sp>
        <p:sp>
          <p:nvSpPr>
            <p:cNvPr id="207" name="object 207" descr=""/>
            <p:cNvSpPr/>
            <p:nvPr/>
          </p:nvSpPr>
          <p:spPr>
            <a:xfrm>
              <a:off x="5173523" y="8113599"/>
              <a:ext cx="1270" cy="635"/>
            </a:xfrm>
            <a:custGeom>
              <a:avLst/>
              <a:gdLst/>
              <a:ahLst/>
              <a:cxnLst/>
              <a:rect l="l" t="t" r="r" b="b"/>
              <a:pathLst>
                <a:path w="1270" h="634">
                  <a:moveTo>
                    <a:pt x="952" y="126"/>
                  </a:moveTo>
                  <a:lnTo>
                    <a:pt x="634" y="63"/>
                  </a:lnTo>
                  <a:lnTo>
                    <a:pt x="317" y="25"/>
                  </a:lnTo>
                  <a:lnTo>
                    <a:pt x="0" y="0"/>
                  </a:lnTo>
                </a:path>
              </a:pathLst>
            </a:custGeom>
            <a:ln w="3530">
              <a:solidFill>
                <a:srgbClr val="565659"/>
              </a:solidFill>
            </a:ln>
          </p:spPr>
          <p:txBody>
            <a:bodyPr wrap="square" lIns="0" tIns="0" rIns="0" bIns="0" rtlCol="0"/>
            <a:lstStyle/>
            <a:p/>
          </p:txBody>
        </p:sp>
        <p:sp>
          <p:nvSpPr>
            <p:cNvPr id="208" name="object 208" descr=""/>
            <p:cNvSpPr/>
            <p:nvPr/>
          </p:nvSpPr>
          <p:spPr>
            <a:xfrm>
              <a:off x="5172382" y="8113608"/>
              <a:ext cx="1905" cy="635"/>
            </a:xfrm>
            <a:custGeom>
              <a:avLst/>
              <a:gdLst/>
              <a:ahLst/>
              <a:cxnLst/>
              <a:rect l="l" t="t" r="r" b="b"/>
              <a:pathLst>
                <a:path w="1904" h="634">
                  <a:moveTo>
                    <a:pt x="1765" y="292"/>
                  </a:moveTo>
                  <a:lnTo>
                    <a:pt x="1181" y="139"/>
                  </a:lnTo>
                  <a:lnTo>
                    <a:pt x="596" y="38"/>
                  </a:lnTo>
                  <a:lnTo>
                    <a:pt x="0" y="0"/>
                  </a:lnTo>
                </a:path>
              </a:pathLst>
            </a:custGeom>
            <a:ln w="3530">
              <a:solidFill>
                <a:srgbClr val="565659"/>
              </a:solidFill>
            </a:ln>
          </p:spPr>
          <p:txBody>
            <a:bodyPr wrap="square" lIns="0" tIns="0" rIns="0" bIns="0" rtlCol="0"/>
            <a:lstStyle/>
            <a:p/>
          </p:txBody>
        </p:sp>
        <p:sp>
          <p:nvSpPr>
            <p:cNvPr id="209" name="object 209" descr=""/>
            <p:cNvSpPr/>
            <p:nvPr/>
          </p:nvSpPr>
          <p:spPr>
            <a:xfrm>
              <a:off x="5170797" y="8113603"/>
              <a:ext cx="1905" cy="635"/>
            </a:xfrm>
            <a:custGeom>
              <a:avLst/>
              <a:gdLst/>
              <a:ahLst/>
              <a:cxnLst/>
              <a:rect l="l" t="t" r="r" b="b"/>
              <a:pathLst>
                <a:path w="1904" h="634">
                  <a:moveTo>
                    <a:pt x="1676" y="0"/>
                  </a:moveTo>
                  <a:lnTo>
                    <a:pt x="1117" y="63"/>
                  </a:lnTo>
                  <a:lnTo>
                    <a:pt x="546" y="241"/>
                  </a:lnTo>
                  <a:lnTo>
                    <a:pt x="0" y="533"/>
                  </a:lnTo>
                </a:path>
              </a:pathLst>
            </a:custGeom>
            <a:ln w="3530">
              <a:solidFill>
                <a:srgbClr val="565659"/>
              </a:solidFill>
            </a:ln>
          </p:spPr>
          <p:txBody>
            <a:bodyPr wrap="square" lIns="0" tIns="0" rIns="0" bIns="0" rtlCol="0"/>
            <a:lstStyle/>
            <a:p/>
          </p:txBody>
        </p:sp>
        <p:sp>
          <p:nvSpPr>
            <p:cNvPr id="210" name="object 210" descr=""/>
            <p:cNvSpPr/>
            <p:nvPr/>
          </p:nvSpPr>
          <p:spPr>
            <a:xfrm>
              <a:off x="5170225" y="8113961"/>
              <a:ext cx="635" cy="635"/>
            </a:xfrm>
            <a:custGeom>
              <a:avLst/>
              <a:gdLst/>
              <a:ahLst/>
              <a:cxnLst/>
              <a:rect l="l" t="t" r="r" b="b"/>
              <a:pathLst>
                <a:path w="635" h="634">
                  <a:moveTo>
                    <a:pt x="635" y="25"/>
                  </a:moveTo>
                  <a:lnTo>
                    <a:pt x="419" y="12"/>
                  </a:lnTo>
                  <a:lnTo>
                    <a:pt x="203" y="0"/>
                  </a:lnTo>
                  <a:lnTo>
                    <a:pt x="0" y="0"/>
                  </a:lnTo>
                </a:path>
              </a:pathLst>
            </a:custGeom>
            <a:ln w="3530">
              <a:solidFill>
                <a:srgbClr val="565659"/>
              </a:solidFill>
            </a:ln>
          </p:spPr>
          <p:txBody>
            <a:bodyPr wrap="square" lIns="0" tIns="0" rIns="0" bIns="0" rtlCol="0"/>
            <a:lstStyle/>
            <a:p/>
          </p:txBody>
        </p:sp>
        <p:sp>
          <p:nvSpPr>
            <p:cNvPr id="211" name="object 211" descr=""/>
            <p:cNvSpPr/>
            <p:nvPr/>
          </p:nvSpPr>
          <p:spPr>
            <a:xfrm>
              <a:off x="5448252" y="8673526"/>
              <a:ext cx="2540" cy="1905"/>
            </a:xfrm>
            <a:custGeom>
              <a:avLst/>
              <a:gdLst/>
              <a:ahLst/>
              <a:cxnLst/>
              <a:rect l="l" t="t" r="r" b="b"/>
              <a:pathLst>
                <a:path w="2539" h="1904">
                  <a:moveTo>
                    <a:pt x="2336" y="1841"/>
                  </a:moveTo>
                  <a:lnTo>
                    <a:pt x="1651" y="1117"/>
                  </a:lnTo>
                  <a:lnTo>
                    <a:pt x="863" y="508"/>
                  </a:lnTo>
                  <a:lnTo>
                    <a:pt x="0" y="0"/>
                  </a:lnTo>
                </a:path>
              </a:pathLst>
            </a:custGeom>
            <a:ln w="3530">
              <a:solidFill>
                <a:srgbClr val="565659"/>
              </a:solidFill>
            </a:ln>
          </p:spPr>
          <p:txBody>
            <a:bodyPr wrap="square" lIns="0" tIns="0" rIns="0" bIns="0" rtlCol="0"/>
            <a:lstStyle/>
            <a:p/>
          </p:txBody>
        </p:sp>
        <p:sp>
          <p:nvSpPr>
            <p:cNvPr id="212" name="object 212" descr=""/>
            <p:cNvSpPr/>
            <p:nvPr/>
          </p:nvSpPr>
          <p:spPr>
            <a:xfrm>
              <a:off x="5448059" y="8673861"/>
              <a:ext cx="2540" cy="1905"/>
            </a:xfrm>
            <a:custGeom>
              <a:avLst/>
              <a:gdLst/>
              <a:ahLst/>
              <a:cxnLst/>
              <a:rect l="l" t="t" r="r" b="b"/>
              <a:pathLst>
                <a:path w="2539" h="1904">
                  <a:moveTo>
                    <a:pt x="2349" y="1816"/>
                  </a:moveTo>
                  <a:lnTo>
                    <a:pt x="1651" y="1104"/>
                  </a:lnTo>
                  <a:lnTo>
                    <a:pt x="863" y="495"/>
                  </a:lnTo>
                  <a:lnTo>
                    <a:pt x="0" y="0"/>
                  </a:lnTo>
                </a:path>
              </a:pathLst>
            </a:custGeom>
            <a:ln w="3530">
              <a:solidFill>
                <a:srgbClr val="565659"/>
              </a:solidFill>
            </a:ln>
          </p:spPr>
          <p:txBody>
            <a:bodyPr wrap="square" lIns="0" tIns="0" rIns="0" bIns="0" rtlCol="0"/>
            <a:lstStyle/>
            <a:p/>
          </p:txBody>
        </p:sp>
        <p:sp>
          <p:nvSpPr>
            <p:cNvPr id="213" name="object 213" descr=""/>
            <p:cNvSpPr/>
            <p:nvPr/>
          </p:nvSpPr>
          <p:spPr>
            <a:xfrm>
              <a:off x="5447681" y="8674518"/>
              <a:ext cx="2540" cy="1905"/>
            </a:xfrm>
            <a:custGeom>
              <a:avLst/>
              <a:gdLst/>
              <a:ahLst/>
              <a:cxnLst/>
              <a:rect l="l" t="t" r="r" b="b"/>
              <a:pathLst>
                <a:path w="2539" h="1904">
                  <a:moveTo>
                    <a:pt x="2362" y="1803"/>
                  </a:moveTo>
                  <a:lnTo>
                    <a:pt x="1650" y="1104"/>
                  </a:lnTo>
                  <a:lnTo>
                    <a:pt x="863" y="495"/>
                  </a:lnTo>
                  <a:lnTo>
                    <a:pt x="0" y="0"/>
                  </a:lnTo>
                </a:path>
              </a:pathLst>
            </a:custGeom>
            <a:ln w="3530">
              <a:solidFill>
                <a:srgbClr val="565659"/>
              </a:solidFill>
            </a:ln>
          </p:spPr>
          <p:txBody>
            <a:bodyPr wrap="square" lIns="0" tIns="0" rIns="0" bIns="0" rtlCol="0"/>
            <a:lstStyle/>
            <a:p/>
          </p:txBody>
        </p:sp>
        <p:sp>
          <p:nvSpPr>
            <p:cNvPr id="214" name="object 214" descr=""/>
            <p:cNvSpPr/>
            <p:nvPr/>
          </p:nvSpPr>
          <p:spPr>
            <a:xfrm>
              <a:off x="5446924" y="8675847"/>
              <a:ext cx="2540" cy="1905"/>
            </a:xfrm>
            <a:custGeom>
              <a:avLst/>
              <a:gdLst/>
              <a:ahLst/>
              <a:cxnLst/>
              <a:rect l="l" t="t" r="r" b="b"/>
              <a:pathLst>
                <a:path w="2539" h="1904">
                  <a:moveTo>
                    <a:pt x="2387" y="1739"/>
                  </a:moveTo>
                  <a:lnTo>
                    <a:pt x="1663" y="1079"/>
                  </a:lnTo>
                  <a:lnTo>
                    <a:pt x="863" y="495"/>
                  </a:lnTo>
                  <a:lnTo>
                    <a:pt x="0" y="0"/>
                  </a:lnTo>
                </a:path>
              </a:pathLst>
            </a:custGeom>
            <a:ln w="3530">
              <a:solidFill>
                <a:srgbClr val="565659"/>
              </a:solidFill>
            </a:ln>
          </p:spPr>
          <p:txBody>
            <a:bodyPr wrap="square" lIns="0" tIns="0" rIns="0" bIns="0" rtlCol="0"/>
            <a:lstStyle/>
            <a:p/>
          </p:txBody>
        </p:sp>
        <p:sp>
          <p:nvSpPr>
            <p:cNvPr id="215" name="object 215" descr=""/>
            <p:cNvSpPr/>
            <p:nvPr/>
          </p:nvSpPr>
          <p:spPr>
            <a:xfrm>
              <a:off x="5445782" y="8677547"/>
              <a:ext cx="2540" cy="1905"/>
            </a:xfrm>
            <a:custGeom>
              <a:avLst/>
              <a:gdLst/>
              <a:ahLst/>
              <a:cxnLst/>
              <a:rect l="l" t="t" r="r" b="b"/>
              <a:pathLst>
                <a:path w="2539" h="1904">
                  <a:moveTo>
                    <a:pt x="2412" y="1689"/>
                  </a:moveTo>
                  <a:lnTo>
                    <a:pt x="1676" y="1066"/>
                  </a:lnTo>
                  <a:lnTo>
                    <a:pt x="850" y="495"/>
                  </a:lnTo>
                  <a:lnTo>
                    <a:pt x="0" y="0"/>
                  </a:lnTo>
                </a:path>
              </a:pathLst>
            </a:custGeom>
            <a:ln w="3530">
              <a:solidFill>
                <a:srgbClr val="565659"/>
              </a:solidFill>
            </a:ln>
          </p:spPr>
          <p:txBody>
            <a:bodyPr wrap="square" lIns="0" tIns="0" rIns="0" bIns="0" rtlCol="0"/>
            <a:lstStyle/>
            <a:p/>
          </p:txBody>
        </p:sp>
        <p:sp>
          <p:nvSpPr>
            <p:cNvPr id="216" name="object 216" descr=""/>
            <p:cNvSpPr/>
            <p:nvPr/>
          </p:nvSpPr>
          <p:spPr>
            <a:xfrm>
              <a:off x="5444832" y="8679199"/>
              <a:ext cx="2540" cy="1905"/>
            </a:xfrm>
            <a:custGeom>
              <a:avLst/>
              <a:gdLst/>
              <a:ahLst/>
              <a:cxnLst/>
              <a:rect l="l" t="t" r="r" b="b"/>
              <a:pathLst>
                <a:path w="2539" h="1904">
                  <a:moveTo>
                    <a:pt x="2451" y="1612"/>
                  </a:moveTo>
                  <a:lnTo>
                    <a:pt x="1676" y="1041"/>
                  </a:lnTo>
                  <a:lnTo>
                    <a:pt x="863" y="495"/>
                  </a:lnTo>
                  <a:lnTo>
                    <a:pt x="0" y="0"/>
                  </a:lnTo>
                </a:path>
              </a:pathLst>
            </a:custGeom>
            <a:ln w="3530">
              <a:solidFill>
                <a:srgbClr val="565659"/>
              </a:solidFill>
            </a:ln>
          </p:spPr>
          <p:txBody>
            <a:bodyPr wrap="square" lIns="0" tIns="0" rIns="0" bIns="0" rtlCol="0"/>
            <a:lstStyle/>
            <a:p/>
          </p:txBody>
        </p:sp>
        <p:sp>
          <p:nvSpPr>
            <p:cNvPr id="217" name="object 217" descr=""/>
            <p:cNvSpPr/>
            <p:nvPr/>
          </p:nvSpPr>
          <p:spPr>
            <a:xfrm>
              <a:off x="5443684" y="8681557"/>
              <a:ext cx="2540" cy="1905"/>
            </a:xfrm>
            <a:custGeom>
              <a:avLst/>
              <a:gdLst/>
              <a:ahLst/>
              <a:cxnLst/>
              <a:rect l="l" t="t" r="r" b="b"/>
              <a:pathLst>
                <a:path w="2539" h="1904">
                  <a:moveTo>
                    <a:pt x="2501" y="1536"/>
                  </a:moveTo>
                  <a:lnTo>
                    <a:pt x="1701" y="1015"/>
                  </a:lnTo>
                  <a:lnTo>
                    <a:pt x="863" y="495"/>
                  </a:lnTo>
                  <a:lnTo>
                    <a:pt x="0" y="0"/>
                  </a:lnTo>
                </a:path>
              </a:pathLst>
            </a:custGeom>
            <a:ln w="3530">
              <a:solidFill>
                <a:srgbClr val="565659"/>
              </a:solidFill>
            </a:ln>
          </p:spPr>
          <p:txBody>
            <a:bodyPr wrap="square" lIns="0" tIns="0" rIns="0" bIns="0" rtlCol="0"/>
            <a:lstStyle/>
            <a:p/>
          </p:txBody>
        </p:sp>
        <p:sp>
          <p:nvSpPr>
            <p:cNvPr id="218" name="object 218" descr=""/>
            <p:cNvSpPr/>
            <p:nvPr/>
          </p:nvSpPr>
          <p:spPr>
            <a:xfrm>
              <a:off x="5441213" y="8685574"/>
              <a:ext cx="3175" cy="1905"/>
            </a:xfrm>
            <a:custGeom>
              <a:avLst/>
              <a:gdLst/>
              <a:ahLst/>
              <a:cxnLst/>
              <a:rect l="l" t="t" r="r" b="b"/>
              <a:pathLst>
                <a:path w="3175" h="1904">
                  <a:moveTo>
                    <a:pt x="0" y="0"/>
                  </a:moveTo>
                  <a:lnTo>
                    <a:pt x="850" y="495"/>
                  </a:lnTo>
                  <a:lnTo>
                    <a:pt x="1727" y="952"/>
                  </a:lnTo>
                  <a:lnTo>
                    <a:pt x="2578" y="1384"/>
                  </a:lnTo>
                </a:path>
              </a:pathLst>
            </a:custGeom>
            <a:ln w="3530">
              <a:solidFill>
                <a:srgbClr val="565659"/>
              </a:solidFill>
            </a:ln>
          </p:spPr>
          <p:txBody>
            <a:bodyPr wrap="square" lIns="0" tIns="0" rIns="0" bIns="0" rtlCol="0"/>
            <a:lstStyle/>
            <a:p/>
          </p:txBody>
        </p:sp>
        <p:sp>
          <p:nvSpPr>
            <p:cNvPr id="219" name="object 219" descr=""/>
            <p:cNvSpPr/>
            <p:nvPr/>
          </p:nvSpPr>
          <p:spPr>
            <a:xfrm>
              <a:off x="5440066" y="8687545"/>
              <a:ext cx="3175" cy="1905"/>
            </a:xfrm>
            <a:custGeom>
              <a:avLst/>
              <a:gdLst/>
              <a:ahLst/>
              <a:cxnLst/>
              <a:rect l="l" t="t" r="r" b="b"/>
              <a:pathLst>
                <a:path w="3175" h="1904">
                  <a:moveTo>
                    <a:pt x="0" y="0"/>
                  </a:moveTo>
                  <a:lnTo>
                    <a:pt x="863" y="495"/>
                  </a:lnTo>
                  <a:lnTo>
                    <a:pt x="1752" y="939"/>
                  </a:lnTo>
                  <a:lnTo>
                    <a:pt x="2628" y="1320"/>
                  </a:lnTo>
                </a:path>
              </a:pathLst>
            </a:custGeom>
            <a:ln w="3530">
              <a:solidFill>
                <a:srgbClr val="565659"/>
              </a:solidFill>
            </a:ln>
          </p:spPr>
          <p:txBody>
            <a:bodyPr wrap="square" lIns="0" tIns="0" rIns="0" bIns="0" rtlCol="0"/>
            <a:lstStyle/>
            <a:p/>
          </p:txBody>
        </p:sp>
        <p:sp>
          <p:nvSpPr>
            <p:cNvPr id="220" name="object 220" descr=""/>
            <p:cNvSpPr/>
            <p:nvPr/>
          </p:nvSpPr>
          <p:spPr>
            <a:xfrm>
              <a:off x="5439117" y="8689580"/>
              <a:ext cx="3175" cy="1270"/>
            </a:xfrm>
            <a:custGeom>
              <a:avLst/>
              <a:gdLst/>
              <a:ahLst/>
              <a:cxnLst/>
              <a:rect l="l" t="t" r="r" b="b"/>
              <a:pathLst>
                <a:path w="3175" h="1270">
                  <a:moveTo>
                    <a:pt x="0" y="0"/>
                  </a:moveTo>
                  <a:lnTo>
                    <a:pt x="850" y="495"/>
                  </a:lnTo>
                  <a:lnTo>
                    <a:pt x="1752" y="914"/>
                  </a:lnTo>
                  <a:lnTo>
                    <a:pt x="2667" y="1257"/>
                  </a:lnTo>
                </a:path>
              </a:pathLst>
            </a:custGeom>
            <a:ln w="3530">
              <a:solidFill>
                <a:srgbClr val="565659"/>
              </a:solidFill>
            </a:ln>
          </p:spPr>
          <p:txBody>
            <a:bodyPr wrap="square" lIns="0" tIns="0" rIns="0" bIns="0" rtlCol="0"/>
            <a:lstStyle/>
            <a:p/>
          </p:txBody>
        </p:sp>
        <p:sp>
          <p:nvSpPr>
            <p:cNvPr id="221" name="object 221" descr=""/>
            <p:cNvSpPr/>
            <p:nvPr/>
          </p:nvSpPr>
          <p:spPr>
            <a:xfrm>
              <a:off x="5438354" y="8690894"/>
              <a:ext cx="3175" cy="1270"/>
            </a:xfrm>
            <a:custGeom>
              <a:avLst/>
              <a:gdLst/>
              <a:ahLst/>
              <a:cxnLst/>
              <a:rect l="l" t="t" r="r" b="b"/>
              <a:pathLst>
                <a:path w="3175" h="1270">
                  <a:moveTo>
                    <a:pt x="0" y="0"/>
                  </a:moveTo>
                  <a:lnTo>
                    <a:pt x="850" y="495"/>
                  </a:lnTo>
                  <a:lnTo>
                    <a:pt x="1765" y="901"/>
                  </a:lnTo>
                  <a:lnTo>
                    <a:pt x="2692" y="1206"/>
                  </a:lnTo>
                </a:path>
              </a:pathLst>
            </a:custGeom>
            <a:ln w="3530">
              <a:solidFill>
                <a:srgbClr val="565659"/>
              </a:solidFill>
            </a:ln>
          </p:spPr>
          <p:txBody>
            <a:bodyPr wrap="square" lIns="0" tIns="0" rIns="0" bIns="0" rtlCol="0"/>
            <a:lstStyle/>
            <a:p/>
          </p:txBody>
        </p:sp>
        <p:sp>
          <p:nvSpPr>
            <p:cNvPr id="222" name="object 222" descr=""/>
            <p:cNvSpPr/>
            <p:nvPr/>
          </p:nvSpPr>
          <p:spPr>
            <a:xfrm>
              <a:off x="5437207" y="8692222"/>
              <a:ext cx="3175" cy="1270"/>
            </a:xfrm>
            <a:custGeom>
              <a:avLst/>
              <a:gdLst/>
              <a:ahLst/>
              <a:cxnLst/>
              <a:rect l="l" t="t" r="r" b="b"/>
              <a:pathLst>
                <a:path w="3175" h="1270">
                  <a:moveTo>
                    <a:pt x="0" y="0"/>
                  </a:moveTo>
                  <a:lnTo>
                    <a:pt x="863" y="495"/>
                  </a:lnTo>
                  <a:lnTo>
                    <a:pt x="1778" y="876"/>
                  </a:lnTo>
                  <a:lnTo>
                    <a:pt x="2730" y="1142"/>
                  </a:lnTo>
                </a:path>
              </a:pathLst>
            </a:custGeom>
            <a:ln w="3530">
              <a:solidFill>
                <a:srgbClr val="565659"/>
              </a:solidFill>
            </a:ln>
          </p:spPr>
          <p:txBody>
            <a:bodyPr wrap="square" lIns="0" tIns="0" rIns="0" bIns="0" rtlCol="0"/>
            <a:lstStyle/>
            <a:p/>
          </p:txBody>
        </p:sp>
        <p:sp>
          <p:nvSpPr>
            <p:cNvPr id="223" name="object 223" descr=""/>
            <p:cNvSpPr/>
            <p:nvPr/>
          </p:nvSpPr>
          <p:spPr>
            <a:xfrm>
              <a:off x="5436829" y="8692879"/>
              <a:ext cx="3175" cy="1270"/>
            </a:xfrm>
            <a:custGeom>
              <a:avLst/>
              <a:gdLst/>
              <a:ahLst/>
              <a:cxnLst/>
              <a:rect l="l" t="t" r="r" b="b"/>
              <a:pathLst>
                <a:path w="3175" h="1270">
                  <a:moveTo>
                    <a:pt x="0" y="0"/>
                  </a:moveTo>
                  <a:lnTo>
                    <a:pt x="863" y="495"/>
                  </a:lnTo>
                  <a:lnTo>
                    <a:pt x="1790" y="863"/>
                  </a:lnTo>
                  <a:lnTo>
                    <a:pt x="2743" y="1117"/>
                  </a:lnTo>
                </a:path>
              </a:pathLst>
            </a:custGeom>
            <a:ln w="3530">
              <a:solidFill>
                <a:srgbClr val="565659"/>
              </a:solidFill>
            </a:ln>
          </p:spPr>
          <p:txBody>
            <a:bodyPr wrap="square" lIns="0" tIns="0" rIns="0" bIns="0" rtlCol="0"/>
            <a:lstStyle/>
            <a:p/>
          </p:txBody>
        </p:sp>
        <p:sp>
          <p:nvSpPr>
            <p:cNvPr id="224" name="object 224" descr=""/>
            <p:cNvSpPr/>
            <p:nvPr/>
          </p:nvSpPr>
          <p:spPr>
            <a:xfrm>
              <a:off x="5436637" y="8693586"/>
              <a:ext cx="3175" cy="1270"/>
            </a:xfrm>
            <a:custGeom>
              <a:avLst/>
              <a:gdLst/>
              <a:ahLst/>
              <a:cxnLst/>
              <a:rect l="l" t="t" r="r" b="b"/>
              <a:pathLst>
                <a:path w="3175" h="1270">
                  <a:moveTo>
                    <a:pt x="0" y="0"/>
                  </a:moveTo>
                  <a:lnTo>
                    <a:pt x="863" y="495"/>
                  </a:lnTo>
                  <a:lnTo>
                    <a:pt x="1790" y="863"/>
                  </a:lnTo>
                  <a:lnTo>
                    <a:pt x="2755" y="1104"/>
                  </a:lnTo>
                </a:path>
              </a:pathLst>
            </a:custGeom>
            <a:ln w="3530">
              <a:solidFill>
                <a:srgbClr val="565659"/>
              </a:solidFill>
            </a:ln>
          </p:spPr>
          <p:txBody>
            <a:bodyPr wrap="square" lIns="0" tIns="0" rIns="0" bIns="0" rtlCol="0"/>
            <a:lstStyle/>
            <a:p/>
          </p:txBody>
        </p:sp>
        <p:sp>
          <p:nvSpPr>
            <p:cNvPr id="225" name="object 225" descr=""/>
            <p:cNvSpPr/>
            <p:nvPr/>
          </p:nvSpPr>
          <p:spPr>
            <a:xfrm>
              <a:off x="5258074" y="8391068"/>
              <a:ext cx="635" cy="0"/>
            </a:xfrm>
            <a:custGeom>
              <a:avLst/>
              <a:gdLst/>
              <a:ahLst/>
              <a:cxnLst/>
              <a:rect l="l" t="t" r="r" b="b"/>
              <a:pathLst>
                <a:path w="635" h="0">
                  <a:moveTo>
                    <a:pt x="0" y="0"/>
                  </a:moveTo>
                  <a:lnTo>
                    <a:pt x="419" y="0"/>
                  </a:lnTo>
                </a:path>
              </a:pathLst>
            </a:custGeom>
            <a:ln w="3530">
              <a:solidFill>
                <a:srgbClr val="565659"/>
              </a:solidFill>
            </a:ln>
          </p:spPr>
          <p:txBody>
            <a:bodyPr wrap="square" lIns="0" tIns="0" rIns="0" bIns="0" rtlCol="0"/>
            <a:lstStyle/>
            <a:p/>
          </p:txBody>
        </p:sp>
        <p:sp>
          <p:nvSpPr>
            <p:cNvPr id="226" name="object 226" descr=""/>
            <p:cNvSpPr/>
            <p:nvPr/>
          </p:nvSpPr>
          <p:spPr>
            <a:xfrm>
              <a:off x="5351907" y="8273758"/>
              <a:ext cx="5080" cy="3810"/>
            </a:xfrm>
            <a:custGeom>
              <a:avLst/>
              <a:gdLst/>
              <a:ahLst/>
              <a:cxnLst/>
              <a:rect l="l" t="t" r="r" b="b"/>
              <a:pathLst>
                <a:path w="5079" h="3809">
                  <a:moveTo>
                    <a:pt x="5054" y="1765"/>
                  </a:moveTo>
                  <a:lnTo>
                    <a:pt x="4533" y="520"/>
                  </a:lnTo>
                  <a:lnTo>
                    <a:pt x="3289" y="0"/>
                  </a:lnTo>
                  <a:lnTo>
                    <a:pt x="2895" y="165"/>
                  </a:lnTo>
                  <a:lnTo>
                    <a:pt x="2527" y="0"/>
                  </a:lnTo>
                  <a:lnTo>
                    <a:pt x="2146" y="165"/>
                  </a:lnTo>
                  <a:lnTo>
                    <a:pt x="1765" y="0"/>
                  </a:lnTo>
                  <a:lnTo>
                    <a:pt x="520" y="520"/>
                  </a:lnTo>
                  <a:lnTo>
                    <a:pt x="0" y="1765"/>
                  </a:lnTo>
                  <a:lnTo>
                    <a:pt x="520" y="3009"/>
                  </a:lnTo>
                  <a:lnTo>
                    <a:pt x="1765" y="3530"/>
                  </a:lnTo>
                  <a:lnTo>
                    <a:pt x="2146" y="3378"/>
                  </a:lnTo>
                  <a:lnTo>
                    <a:pt x="2527" y="3530"/>
                  </a:lnTo>
                  <a:lnTo>
                    <a:pt x="2895" y="3378"/>
                  </a:lnTo>
                  <a:lnTo>
                    <a:pt x="3289" y="3530"/>
                  </a:lnTo>
                  <a:lnTo>
                    <a:pt x="4533" y="3009"/>
                  </a:lnTo>
                  <a:lnTo>
                    <a:pt x="5054" y="1765"/>
                  </a:lnTo>
                  <a:close/>
                </a:path>
              </a:pathLst>
            </a:custGeom>
            <a:solidFill>
              <a:srgbClr val="565659"/>
            </a:solidFill>
          </p:spPr>
          <p:txBody>
            <a:bodyPr wrap="square" lIns="0" tIns="0" rIns="0" bIns="0" rtlCol="0"/>
            <a:lstStyle/>
            <a:p/>
          </p:txBody>
        </p:sp>
        <p:sp>
          <p:nvSpPr>
            <p:cNvPr id="227" name="object 227" descr=""/>
            <p:cNvSpPr/>
            <p:nvPr/>
          </p:nvSpPr>
          <p:spPr>
            <a:xfrm>
              <a:off x="5355578" y="827551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28" name="object 228" descr=""/>
            <p:cNvSpPr/>
            <p:nvPr/>
          </p:nvSpPr>
          <p:spPr>
            <a:xfrm>
              <a:off x="5353431" y="8273758"/>
              <a:ext cx="5715" cy="3810"/>
            </a:xfrm>
            <a:custGeom>
              <a:avLst/>
              <a:gdLst/>
              <a:ahLst/>
              <a:cxnLst/>
              <a:rect l="l" t="t" r="r" b="b"/>
              <a:pathLst>
                <a:path w="5714" h="3809">
                  <a:moveTo>
                    <a:pt x="5435" y="1765"/>
                  </a:moveTo>
                  <a:lnTo>
                    <a:pt x="4914" y="520"/>
                  </a:lnTo>
                  <a:lnTo>
                    <a:pt x="3670" y="0"/>
                  </a:lnTo>
                  <a:lnTo>
                    <a:pt x="2717" y="406"/>
                  </a:lnTo>
                  <a:lnTo>
                    <a:pt x="1765" y="0"/>
                  </a:lnTo>
                  <a:lnTo>
                    <a:pt x="508" y="520"/>
                  </a:lnTo>
                  <a:lnTo>
                    <a:pt x="0" y="1765"/>
                  </a:lnTo>
                  <a:lnTo>
                    <a:pt x="508" y="3009"/>
                  </a:lnTo>
                  <a:lnTo>
                    <a:pt x="1765" y="3530"/>
                  </a:lnTo>
                  <a:lnTo>
                    <a:pt x="2717" y="3136"/>
                  </a:lnTo>
                  <a:lnTo>
                    <a:pt x="3670" y="3530"/>
                  </a:lnTo>
                  <a:lnTo>
                    <a:pt x="4914" y="3009"/>
                  </a:lnTo>
                  <a:lnTo>
                    <a:pt x="5435" y="1765"/>
                  </a:lnTo>
                  <a:close/>
                </a:path>
              </a:pathLst>
            </a:custGeom>
            <a:solidFill>
              <a:srgbClr val="565659"/>
            </a:solidFill>
          </p:spPr>
          <p:txBody>
            <a:bodyPr wrap="square" lIns="0" tIns="0" rIns="0" bIns="0" rtlCol="0"/>
            <a:lstStyle/>
            <a:p/>
          </p:txBody>
        </p:sp>
        <p:sp>
          <p:nvSpPr>
            <p:cNvPr id="229" name="object 229" descr=""/>
            <p:cNvSpPr/>
            <p:nvPr/>
          </p:nvSpPr>
          <p:spPr>
            <a:xfrm>
              <a:off x="5354437" y="827551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230" name="object 230" descr=""/>
            <p:cNvSpPr/>
            <p:nvPr/>
          </p:nvSpPr>
          <p:spPr>
            <a:xfrm>
              <a:off x="5354821" y="8275515"/>
              <a:ext cx="3175" cy="0"/>
            </a:xfrm>
            <a:custGeom>
              <a:avLst/>
              <a:gdLst/>
              <a:ahLst/>
              <a:cxnLst/>
              <a:rect l="l" t="t" r="r" b="b"/>
              <a:pathLst>
                <a:path w="3175" h="0">
                  <a:moveTo>
                    <a:pt x="3048" y="0"/>
                  </a:moveTo>
                  <a:lnTo>
                    <a:pt x="2286" y="0"/>
                  </a:lnTo>
                  <a:lnTo>
                    <a:pt x="381" y="0"/>
                  </a:lnTo>
                  <a:lnTo>
                    <a:pt x="0" y="0"/>
                  </a:lnTo>
                </a:path>
              </a:pathLst>
            </a:custGeom>
            <a:ln w="3530">
              <a:solidFill>
                <a:srgbClr val="565659"/>
              </a:solidFill>
            </a:ln>
          </p:spPr>
          <p:txBody>
            <a:bodyPr wrap="square" lIns="0" tIns="0" rIns="0" bIns="0" rtlCol="0"/>
            <a:lstStyle/>
            <a:p/>
          </p:txBody>
        </p:sp>
        <p:sp>
          <p:nvSpPr>
            <p:cNvPr id="231" name="object 231" descr=""/>
            <p:cNvSpPr/>
            <p:nvPr/>
          </p:nvSpPr>
          <p:spPr>
            <a:xfrm>
              <a:off x="5351773" y="8275515"/>
              <a:ext cx="3175" cy="0"/>
            </a:xfrm>
            <a:custGeom>
              <a:avLst/>
              <a:gdLst/>
              <a:ahLst/>
              <a:cxnLst/>
              <a:rect l="l" t="t" r="r" b="b"/>
              <a:pathLst>
                <a:path w="3175" h="0">
                  <a:moveTo>
                    <a:pt x="2666" y="0"/>
                  </a:moveTo>
                  <a:lnTo>
                    <a:pt x="2285" y="0"/>
                  </a:lnTo>
                  <a:lnTo>
                    <a:pt x="0" y="0"/>
                  </a:lnTo>
                  <a:lnTo>
                    <a:pt x="761" y="0"/>
                  </a:lnTo>
                </a:path>
              </a:pathLst>
            </a:custGeom>
            <a:ln w="3530">
              <a:solidFill>
                <a:srgbClr val="565659"/>
              </a:solidFill>
            </a:ln>
          </p:spPr>
          <p:txBody>
            <a:bodyPr wrap="square" lIns="0" tIns="0" rIns="0" bIns="0" rtlCol="0"/>
            <a:lstStyle/>
            <a:p/>
          </p:txBody>
        </p:sp>
        <p:sp>
          <p:nvSpPr>
            <p:cNvPr id="232" name="object 232" descr=""/>
            <p:cNvSpPr/>
            <p:nvPr/>
          </p:nvSpPr>
          <p:spPr>
            <a:xfrm>
              <a:off x="5347582" y="8207695"/>
              <a:ext cx="14604" cy="12065"/>
            </a:xfrm>
            <a:custGeom>
              <a:avLst/>
              <a:gdLst/>
              <a:ahLst/>
              <a:cxnLst/>
              <a:rect l="l" t="t" r="r" b="b"/>
              <a:pathLst>
                <a:path w="14604" h="12065">
                  <a:moveTo>
                    <a:pt x="0" y="11810"/>
                  </a:moveTo>
                  <a:lnTo>
                    <a:pt x="381" y="10667"/>
                  </a:lnTo>
                  <a:lnTo>
                    <a:pt x="381" y="9905"/>
                  </a:lnTo>
                  <a:lnTo>
                    <a:pt x="381" y="8762"/>
                  </a:lnTo>
                  <a:lnTo>
                    <a:pt x="762" y="8000"/>
                  </a:lnTo>
                  <a:lnTo>
                    <a:pt x="762" y="7619"/>
                  </a:lnTo>
                  <a:lnTo>
                    <a:pt x="762" y="7238"/>
                  </a:lnTo>
                  <a:lnTo>
                    <a:pt x="1143" y="6857"/>
                  </a:lnTo>
                  <a:lnTo>
                    <a:pt x="1143" y="6095"/>
                  </a:lnTo>
                  <a:lnTo>
                    <a:pt x="1143" y="5714"/>
                  </a:lnTo>
                  <a:lnTo>
                    <a:pt x="1524" y="5333"/>
                  </a:lnTo>
                  <a:lnTo>
                    <a:pt x="1524" y="4952"/>
                  </a:lnTo>
                  <a:lnTo>
                    <a:pt x="1905" y="4571"/>
                  </a:lnTo>
                  <a:lnTo>
                    <a:pt x="1905" y="4178"/>
                  </a:lnTo>
                  <a:lnTo>
                    <a:pt x="2286" y="3809"/>
                  </a:lnTo>
                  <a:lnTo>
                    <a:pt x="2286" y="3428"/>
                  </a:lnTo>
                  <a:lnTo>
                    <a:pt x="2667" y="3047"/>
                  </a:lnTo>
                  <a:lnTo>
                    <a:pt x="3048" y="2666"/>
                  </a:lnTo>
                  <a:lnTo>
                    <a:pt x="3048" y="2285"/>
                  </a:lnTo>
                  <a:lnTo>
                    <a:pt x="3429" y="1904"/>
                  </a:lnTo>
                  <a:lnTo>
                    <a:pt x="3810" y="1511"/>
                  </a:lnTo>
                  <a:lnTo>
                    <a:pt x="4191" y="1142"/>
                  </a:lnTo>
                  <a:lnTo>
                    <a:pt x="4572" y="761"/>
                  </a:lnTo>
                  <a:lnTo>
                    <a:pt x="4953" y="761"/>
                  </a:lnTo>
                  <a:lnTo>
                    <a:pt x="4953" y="380"/>
                  </a:lnTo>
                  <a:lnTo>
                    <a:pt x="5334" y="380"/>
                  </a:lnTo>
                  <a:lnTo>
                    <a:pt x="5715" y="380"/>
                  </a:lnTo>
                  <a:lnTo>
                    <a:pt x="6096" y="0"/>
                  </a:lnTo>
                  <a:lnTo>
                    <a:pt x="6477" y="0"/>
                  </a:lnTo>
                  <a:lnTo>
                    <a:pt x="8382" y="0"/>
                  </a:lnTo>
                  <a:lnTo>
                    <a:pt x="8763" y="380"/>
                  </a:lnTo>
                  <a:lnTo>
                    <a:pt x="9144" y="380"/>
                  </a:lnTo>
                  <a:lnTo>
                    <a:pt x="9525" y="380"/>
                  </a:lnTo>
                  <a:lnTo>
                    <a:pt x="9525" y="761"/>
                  </a:lnTo>
                  <a:lnTo>
                    <a:pt x="9906" y="761"/>
                  </a:lnTo>
                  <a:lnTo>
                    <a:pt x="10287" y="1142"/>
                  </a:lnTo>
                  <a:lnTo>
                    <a:pt x="10668" y="1511"/>
                  </a:lnTo>
                  <a:lnTo>
                    <a:pt x="11049" y="1904"/>
                  </a:lnTo>
                  <a:lnTo>
                    <a:pt x="11430" y="2285"/>
                  </a:lnTo>
                  <a:lnTo>
                    <a:pt x="11811" y="2666"/>
                  </a:lnTo>
                  <a:lnTo>
                    <a:pt x="11811" y="3047"/>
                  </a:lnTo>
                  <a:lnTo>
                    <a:pt x="12192" y="3428"/>
                  </a:lnTo>
                  <a:lnTo>
                    <a:pt x="12573" y="3809"/>
                  </a:lnTo>
                  <a:lnTo>
                    <a:pt x="12573" y="4178"/>
                  </a:lnTo>
                  <a:lnTo>
                    <a:pt x="12954" y="4571"/>
                  </a:lnTo>
                  <a:lnTo>
                    <a:pt x="12954" y="4952"/>
                  </a:lnTo>
                  <a:lnTo>
                    <a:pt x="13335" y="5333"/>
                  </a:lnTo>
                  <a:lnTo>
                    <a:pt x="13335" y="5714"/>
                  </a:lnTo>
                  <a:lnTo>
                    <a:pt x="13335" y="6095"/>
                  </a:lnTo>
                  <a:lnTo>
                    <a:pt x="13716" y="6857"/>
                  </a:lnTo>
                  <a:lnTo>
                    <a:pt x="13716" y="7238"/>
                  </a:lnTo>
                  <a:lnTo>
                    <a:pt x="13716" y="7619"/>
                  </a:lnTo>
                  <a:lnTo>
                    <a:pt x="14097" y="8000"/>
                  </a:lnTo>
                  <a:lnTo>
                    <a:pt x="14097" y="8762"/>
                  </a:lnTo>
                  <a:lnTo>
                    <a:pt x="14097" y="9905"/>
                  </a:lnTo>
                  <a:lnTo>
                    <a:pt x="14478" y="10667"/>
                  </a:lnTo>
                  <a:lnTo>
                    <a:pt x="14478" y="11810"/>
                  </a:lnTo>
                </a:path>
              </a:pathLst>
            </a:custGeom>
            <a:ln w="3530">
              <a:solidFill>
                <a:srgbClr val="565659"/>
              </a:solidFill>
            </a:ln>
          </p:spPr>
          <p:txBody>
            <a:bodyPr wrap="square" lIns="0" tIns="0" rIns="0" bIns="0" rtlCol="0"/>
            <a:lstStyle/>
            <a:p/>
          </p:txBody>
        </p:sp>
        <p:sp>
          <p:nvSpPr>
            <p:cNvPr id="233" name="object 233" descr=""/>
            <p:cNvSpPr/>
            <p:nvPr/>
          </p:nvSpPr>
          <p:spPr>
            <a:xfrm>
              <a:off x="5448543" y="8465631"/>
              <a:ext cx="0" cy="8255"/>
            </a:xfrm>
            <a:custGeom>
              <a:avLst/>
              <a:gdLst/>
              <a:ahLst/>
              <a:cxnLst/>
              <a:rect l="l" t="t" r="r" b="b"/>
              <a:pathLst>
                <a:path w="0" h="8254">
                  <a:moveTo>
                    <a:pt x="0" y="0"/>
                  </a:moveTo>
                  <a:lnTo>
                    <a:pt x="0" y="4191"/>
                  </a:lnTo>
                  <a:lnTo>
                    <a:pt x="0" y="8001"/>
                  </a:lnTo>
                </a:path>
              </a:pathLst>
            </a:custGeom>
            <a:ln w="3530">
              <a:solidFill>
                <a:srgbClr val="565659"/>
              </a:solidFill>
            </a:ln>
          </p:spPr>
          <p:txBody>
            <a:bodyPr wrap="square" lIns="0" tIns="0" rIns="0" bIns="0" rtlCol="0"/>
            <a:lstStyle/>
            <a:p/>
          </p:txBody>
        </p:sp>
        <p:sp>
          <p:nvSpPr>
            <p:cNvPr id="234" name="object 234" descr=""/>
            <p:cNvSpPr/>
            <p:nvPr/>
          </p:nvSpPr>
          <p:spPr>
            <a:xfrm>
              <a:off x="5345293" y="8219503"/>
              <a:ext cx="2540" cy="60960"/>
            </a:xfrm>
            <a:custGeom>
              <a:avLst/>
              <a:gdLst/>
              <a:ahLst/>
              <a:cxnLst/>
              <a:rect l="l" t="t" r="r" b="b"/>
              <a:pathLst>
                <a:path w="2539" h="60959">
                  <a:moveTo>
                    <a:pt x="0" y="60959"/>
                  </a:moveTo>
                  <a:lnTo>
                    <a:pt x="381" y="52958"/>
                  </a:lnTo>
                  <a:lnTo>
                    <a:pt x="381" y="45351"/>
                  </a:lnTo>
                  <a:lnTo>
                    <a:pt x="381" y="37718"/>
                  </a:lnTo>
                  <a:lnTo>
                    <a:pt x="762" y="33908"/>
                  </a:lnTo>
                  <a:lnTo>
                    <a:pt x="762" y="30098"/>
                  </a:lnTo>
                  <a:lnTo>
                    <a:pt x="762" y="26301"/>
                  </a:lnTo>
                  <a:lnTo>
                    <a:pt x="762" y="22478"/>
                  </a:lnTo>
                  <a:lnTo>
                    <a:pt x="1143" y="18668"/>
                  </a:lnTo>
                  <a:lnTo>
                    <a:pt x="1143" y="14858"/>
                  </a:lnTo>
                  <a:lnTo>
                    <a:pt x="1524" y="11048"/>
                  </a:lnTo>
                  <a:lnTo>
                    <a:pt x="1905" y="7251"/>
                  </a:lnTo>
                  <a:lnTo>
                    <a:pt x="1905" y="5333"/>
                  </a:lnTo>
                  <a:lnTo>
                    <a:pt x="1905" y="3428"/>
                  </a:lnTo>
                  <a:lnTo>
                    <a:pt x="2286" y="1523"/>
                  </a:lnTo>
                  <a:lnTo>
                    <a:pt x="2286" y="0"/>
                  </a:lnTo>
                </a:path>
              </a:pathLst>
            </a:custGeom>
            <a:ln w="3530">
              <a:solidFill>
                <a:srgbClr val="565659"/>
              </a:solidFill>
            </a:ln>
          </p:spPr>
          <p:txBody>
            <a:bodyPr wrap="square" lIns="0" tIns="0" rIns="0" bIns="0" rtlCol="0"/>
            <a:lstStyle/>
            <a:p/>
          </p:txBody>
        </p:sp>
        <p:sp>
          <p:nvSpPr>
            <p:cNvPr id="235" name="object 235" descr=""/>
            <p:cNvSpPr/>
            <p:nvPr/>
          </p:nvSpPr>
          <p:spPr>
            <a:xfrm>
              <a:off x="5362055" y="8219506"/>
              <a:ext cx="2540" cy="60960"/>
            </a:xfrm>
            <a:custGeom>
              <a:avLst/>
              <a:gdLst/>
              <a:ahLst/>
              <a:cxnLst/>
              <a:rect l="l" t="t" r="r" b="b"/>
              <a:pathLst>
                <a:path w="2539" h="60959">
                  <a:moveTo>
                    <a:pt x="0" y="0"/>
                  </a:moveTo>
                  <a:lnTo>
                    <a:pt x="0" y="1524"/>
                  </a:lnTo>
                  <a:lnTo>
                    <a:pt x="381" y="3429"/>
                  </a:lnTo>
                  <a:lnTo>
                    <a:pt x="381" y="5334"/>
                  </a:lnTo>
                  <a:lnTo>
                    <a:pt x="762" y="7239"/>
                  </a:lnTo>
                  <a:lnTo>
                    <a:pt x="762" y="11049"/>
                  </a:lnTo>
                  <a:lnTo>
                    <a:pt x="1143" y="14859"/>
                  </a:lnTo>
                  <a:lnTo>
                    <a:pt x="1143" y="18669"/>
                  </a:lnTo>
                  <a:lnTo>
                    <a:pt x="1524" y="22479"/>
                  </a:lnTo>
                  <a:lnTo>
                    <a:pt x="1524" y="26289"/>
                  </a:lnTo>
                  <a:lnTo>
                    <a:pt x="1524" y="30099"/>
                  </a:lnTo>
                  <a:lnTo>
                    <a:pt x="1905" y="33909"/>
                  </a:lnTo>
                  <a:lnTo>
                    <a:pt x="1905" y="37719"/>
                  </a:lnTo>
                  <a:lnTo>
                    <a:pt x="1905" y="45339"/>
                  </a:lnTo>
                  <a:lnTo>
                    <a:pt x="2286" y="52959"/>
                  </a:lnTo>
                  <a:lnTo>
                    <a:pt x="2286" y="60960"/>
                  </a:lnTo>
                </a:path>
              </a:pathLst>
            </a:custGeom>
            <a:ln w="3530">
              <a:solidFill>
                <a:srgbClr val="565659"/>
              </a:solidFill>
            </a:ln>
          </p:spPr>
          <p:txBody>
            <a:bodyPr wrap="square" lIns="0" tIns="0" rIns="0" bIns="0" rtlCol="0"/>
            <a:lstStyle/>
            <a:p/>
          </p:txBody>
        </p:sp>
        <p:sp>
          <p:nvSpPr>
            <p:cNvPr id="236" name="object 236" descr=""/>
            <p:cNvSpPr/>
            <p:nvPr/>
          </p:nvSpPr>
          <p:spPr>
            <a:xfrm>
              <a:off x="5463786" y="8118923"/>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237" name="object 237" descr=""/>
            <p:cNvSpPr/>
            <p:nvPr/>
          </p:nvSpPr>
          <p:spPr>
            <a:xfrm>
              <a:off x="5469118" y="8128068"/>
              <a:ext cx="2540" cy="100330"/>
            </a:xfrm>
            <a:custGeom>
              <a:avLst/>
              <a:gdLst/>
              <a:ahLst/>
              <a:cxnLst/>
              <a:rect l="l" t="t" r="r" b="b"/>
              <a:pathLst>
                <a:path w="2539" h="100329">
                  <a:moveTo>
                    <a:pt x="0" y="99822"/>
                  </a:moveTo>
                  <a:lnTo>
                    <a:pt x="381" y="88773"/>
                  </a:lnTo>
                  <a:lnTo>
                    <a:pt x="762" y="77330"/>
                  </a:lnTo>
                  <a:lnTo>
                    <a:pt x="1143" y="66281"/>
                  </a:lnTo>
                  <a:lnTo>
                    <a:pt x="1524" y="54864"/>
                  </a:lnTo>
                  <a:lnTo>
                    <a:pt x="1905" y="43434"/>
                  </a:lnTo>
                  <a:lnTo>
                    <a:pt x="2286" y="32372"/>
                  </a:lnTo>
                  <a:lnTo>
                    <a:pt x="2286" y="20955"/>
                  </a:lnTo>
                  <a:lnTo>
                    <a:pt x="2286" y="9906"/>
                  </a:lnTo>
                  <a:lnTo>
                    <a:pt x="2286" y="4940"/>
                  </a:lnTo>
                  <a:lnTo>
                    <a:pt x="2286" y="0"/>
                  </a:lnTo>
                </a:path>
              </a:pathLst>
            </a:custGeom>
            <a:ln w="3530">
              <a:solidFill>
                <a:srgbClr val="565659"/>
              </a:solidFill>
            </a:ln>
          </p:spPr>
          <p:txBody>
            <a:bodyPr wrap="square" lIns="0" tIns="0" rIns="0" bIns="0" rtlCol="0"/>
            <a:lstStyle/>
            <a:p/>
          </p:txBody>
        </p:sp>
        <p:sp>
          <p:nvSpPr>
            <p:cNvPr id="238" name="object 238" descr=""/>
            <p:cNvSpPr/>
            <p:nvPr/>
          </p:nvSpPr>
          <p:spPr>
            <a:xfrm>
              <a:off x="5283951" y="8031674"/>
              <a:ext cx="3810" cy="1905"/>
            </a:xfrm>
            <a:custGeom>
              <a:avLst/>
              <a:gdLst/>
              <a:ahLst/>
              <a:cxnLst/>
              <a:rect l="l" t="t" r="r" b="b"/>
              <a:pathLst>
                <a:path w="3810" h="1904">
                  <a:moveTo>
                    <a:pt x="0" y="1524"/>
                  </a:moveTo>
                  <a:lnTo>
                    <a:pt x="762" y="1143"/>
                  </a:lnTo>
                  <a:lnTo>
                    <a:pt x="1524" y="749"/>
                  </a:lnTo>
                  <a:lnTo>
                    <a:pt x="2667" y="381"/>
                  </a:lnTo>
                  <a:lnTo>
                    <a:pt x="3429" y="0"/>
                  </a:lnTo>
                </a:path>
              </a:pathLst>
            </a:custGeom>
            <a:ln w="3530">
              <a:solidFill>
                <a:srgbClr val="565659"/>
              </a:solidFill>
            </a:ln>
          </p:spPr>
          <p:txBody>
            <a:bodyPr wrap="square" lIns="0" tIns="0" rIns="0" bIns="0" rtlCol="0"/>
            <a:lstStyle/>
            <a:p/>
          </p:txBody>
        </p:sp>
        <p:sp>
          <p:nvSpPr>
            <p:cNvPr id="239" name="object 239" descr=""/>
            <p:cNvSpPr/>
            <p:nvPr/>
          </p:nvSpPr>
          <p:spPr>
            <a:xfrm>
              <a:off x="5422255" y="8031673"/>
              <a:ext cx="10795" cy="5715"/>
            </a:xfrm>
            <a:custGeom>
              <a:avLst/>
              <a:gdLst/>
              <a:ahLst/>
              <a:cxnLst/>
              <a:rect l="l" t="t" r="r" b="b"/>
              <a:pathLst>
                <a:path w="10795" h="5715">
                  <a:moveTo>
                    <a:pt x="0" y="0"/>
                  </a:moveTo>
                  <a:lnTo>
                    <a:pt x="1143" y="762"/>
                  </a:lnTo>
                  <a:lnTo>
                    <a:pt x="2667" y="1143"/>
                  </a:lnTo>
                  <a:lnTo>
                    <a:pt x="3810" y="1905"/>
                  </a:lnTo>
                  <a:lnTo>
                    <a:pt x="5334" y="2667"/>
                  </a:lnTo>
                  <a:lnTo>
                    <a:pt x="6477" y="3048"/>
                  </a:lnTo>
                  <a:lnTo>
                    <a:pt x="8001" y="3810"/>
                  </a:lnTo>
                  <a:lnTo>
                    <a:pt x="9144" y="4572"/>
                  </a:lnTo>
                  <a:lnTo>
                    <a:pt x="10287" y="5334"/>
                  </a:lnTo>
                </a:path>
              </a:pathLst>
            </a:custGeom>
            <a:ln w="3530">
              <a:solidFill>
                <a:srgbClr val="565659"/>
              </a:solidFill>
            </a:ln>
          </p:spPr>
          <p:txBody>
            <a:bodyPr wrap="square" lIns="0" tIns="0" rIns="0" bIns="0" rtlCol="0"/>
            <a:lstStyle/>
            <a:p/>
          </p:txBody>
        </p:sp>
        <p:sp>
          <p:nvSpPr>
            <p:cNvPr id="240" name="object 240" descr=""/>
            <p:cNvSpPr/>
            <p:nvPr/>
          </p:nvSpPr>
          <p:spPr>
            <a:xfrm>
              <a:off x="5448543" y="8051108"/>
              <a:ext cx="22860" cy="76200"/>
            </a:xfrm>
            <a:custGeom>
              <a:avLst/>
              <a:gdLst/>
              <a:ahLst/>
              <a:cxnLst/>
              <a:rect l="l" t="t" r="r" b="b"/>
              <a:pathLst>
                <a:path w="22860" h="76200">
                  <a:moveTo>
                    <a:pt x="0" y="0"/>
                  </a:moveTo>
                  <a:lnTo>
                    <a:pt x="762" y="1142"/>
                  </a:lnTo>
                  <a:lnTo>
                    <a:pt x="1524" y="1892"/>
                  </a:lnTo>
                  <a:lnTo>
                    <a:pt x="2286" y="3035"/>
                  </a:lnTo>
                  <a:lnTo>
                    <a:pt x="3048" y="3809"/>
                  </a:lnTo>
                  <a:lnTo>
                    <a:pt x="3810" y="4952"/>
                  </a:lnTo>
                  <a:lnTo>
                    <a:pt x="4572" y="6083"/>
                  </a:lnTo>
                  <a:lnTo>
                    <a:pt x="5334" y="7226"/>
                  </a:lnTo>
                  <a:lnTo>
                    <a:pt x="5715" y="8000"/>
                  </a:lnTo>
                  <a:lnTo>
                    <a:pt x="6477" y="9143"/>
                  </a:lnTo>
                  <a:lnTo>
                    <a:pt x="7238" y="10286"/>
                  </a:lnTo>
                  <a:lnTo>
                    <a:pt x="8001" y="11417"/>
                  </a:lnTo>
                  <a:lnTo>
                    <a:pt x="8382" y="12560"/>
                  </a:lnTo>
                  <a:lnTo>
                    <a:pt x="9144" y="13715"/>
                  </a:lnTo>
                  <a:lnTo>
                    <a:pt x="9525" y="14858"/>
                  </a:lnTo>
                  <a:lnTo>
                    <a:pt x="10287" y="16001"/>
                  </a:lnTo>
                  <a:lnTo>
                    <a:pt x="10668" y="17144"/>
                  </a:lnTo>
                  <a:lnTo>
                    <a:pt x="11049" y="18275"/>
                  </a:lnTo>
                  <a:lnTo>
                    <a:pt x="11811" y="19418"/>
                  </a:lnTo>
                  <a:lnTo>
                    <a:pt x="12192" y="20573"/>
                  </a:lnTo>
                  <a:lnTo>
                    <a:pt x="12573" y="21716"/>
                  </a:lnTo>
                  <a:lnTo>
                    <a:pt x="13716" y="24002"/>
                  </a:lnTo>
                  <a:lnTo>
                    <a:pt x="14478" y="26276"/>
                  </a:lnTo>
                  <a:lnTo>
                    <a:pt x="15240" y="28574"/>
                  </a:lnTo>
                  <a:lnTo>
                    <a:pt x="16002" y="31241"/>
                  </a:lnTo>
                  <a:lnTo>
                    <a:pt x="16764" y="33527"/>
                  </a:lnTo>
                  <a:lnTo>
                    <a:pt x="17526" y="36194"/>
                  </a:lnTo>
                  <a:lnTo>
                    <a:pt x="17907" y="38468"/>
                  </a:lnTo>
                  <a:lnTo>
                    <a:pt x="18669" y="40766"/>
                  </a:lnTo>
                  <a:lnTo>
                    <a:pt x="19050" y="43433"/>
                  </a:lnTo>
                  <a:lnTo>
                    <a:pt x="19812" y="45719"/>
                  </a:lnTo>
                  <a:lnTo>
                    <a:pt x="20193" y="48386"/>
                  </a:lnTo>
                  <a:lnTo>
                    <a:pt x="20574" y="51053"/>
                  </a:lnTo>
                  <a:lnTo>
                    <a:pt x="20955" y="53327"/>
                  </a:lnTo>
                  <a:lnTo>
                    <a:pt x="21336" y="55994"/>
                  </a:lnTo>
                  <a:lnTo>
                    <a:pt x="21717" y="58292"/>
                  </a:lnTo>
                  <a:lnTo>
                    <a:pt x="22098" y="60959"/>
                  </a:lnTo>
                  <a:lnTo>
                    <a:pt x="22098" y="63233"/>
                  </a:lnTo>
                  <a:lnTo>
                    <a:pt x="22479" y="65900"/>
                  </a:lnTo>
                  <a:lnTo>
                    <a:pt x="22479" y="68198"/>
                  </a:lnTo>
                  <a:lnTo>
                    <a:pt x="22860" y="70865"/>
                  </a:lnTo>
                  <a:lnTo>
                    <a:pt x="22860" y="73151"/>
                  </a:lnTo>
                  <a:lnTo>
                    <a:pt x="22860" y="75818"/>
                  </a:lnTo>
                </a:path>
              </a:pathLst>
            </a:custGeom>
            <a:ln w="3530">
              <a:solidFill>
                <a:srgbClr val="565659"/>
              </a:solidFill>
            </a:ln>
          </p:spPr>
          <p:txBody>
            <a:bodyPr wrap="square" lIns="0" tIns="0" rIns="0" bIns="0" rtlCol="0"/>
            <a:lstStyle/>
            <a:p/>
          </p:txBody>
        </p:sp>
        <p:sp>
          <p:nvSpPr>
            <p:cNvPr id="241" name="object 241" descr=""/>
            <p:cNvSpPr/>
            <p:nvPr/>
          </p:nvSpPr>
          <p:spPr>
            <a:xfrm>
              <a:off x="5359011" y="8024058"/>
              <a:ext cx="5080" cy="0"/>
            </a:xfrm>
            <a:custGeom>
              <a:avLst/>
              <a:gdLst/>
              <a:ahLst/>
              <a:cxnLst/>
              <a:rect l="l" t="t" r="r" b="b"/>
              <a:pathLst>
                <a:path w="5079" h="0">
                  <a:moveTo>
                    <a:pt x="0" y="0"/>
                  </a:moveTo>
                  <a:lnTo>
                    <a:pt x="2286" y="0"/>
                  </a:lnTo>
                  <a:lnTo>
                    <a:pt x="4572" y="0"/>
                  </a:lnTo>
                </a:path>
              </a:pathLst>
            </a:custGeom>
            <a:ln w="3530">
              <a:solidFill>
                <a:srgbClr val="565659"/>
              </a:solidFill>
            </a:ln>
          </p:spPr>
          <p:txBody>
            <a:bodyPr wrap="square" lIns="0" tIns="0" rIns="0" bIns="0" rtlCol="0"/>
            <a:lstStyle/>
            <a:p/>
          </p:txBody>
        </p:sp>
        <p:sp>
          <p:nvSpPr>
            <p:cNvPr id="242" name="object 242" descr=""/>
            <p:cNvSpPr/>
            <p:nvPr/>
          </p:nvSpPr>
          <p:spPr>
            <a:xfrm>
              <a:off x="5370061" y="8024430"/>
              <a:ext cx="6985" cy="0"/>
            </a:xfrm>
            <a:custGeom>
              <a:avLst/>
              <a:gdLst/>
              <a:ahLst/>
              <a:cxnLst/>
              <a:rect l="l" t="t" r="r" b="b"/>
              <a:pathLst>
                <a:path w="6985" h="0">
                  <a:moveTo>
                    <a:pt x="0" y="0"/>
                  </a:moveTo>
                  <a:lnTo>
                    <a:pt x="3048" y="0"/>
                  </a:lnTo>
                  <a:lnTo>
                    <a:pt x="6477" y="0"/>
                  </a:lnTo>
                </a:path>
              </a:pathLst>
            </a:custGeom>
            <a:ln w="3530">
              <a:solidFill>
                <a:srgbClr val="565659"/>
              </a:solidFill>
            </a:ln>
          </p:spPr>
          <p:txBody>
            <a:bodyPr wrap="square" lIns="0" tIns="0" rIns="0" bIns="0" rtlCol="0"/>
            <a:lstStyle/>
            <a:p/>
          </p:txBody>
        </p:sp>
        <p:sp>
          <p:nvSpPr>
            <p:cNvPr id="243" name="object 243" descr=""/>
            <p:cNvSpPr/>
            <p:nvPr/>
          </p:nvSpPr>
          <p:spPr>
            <a:xfrm>
              <a:off x="5383772" y="8024814"/>
              <a:ext cx="38735" cy="6985"/>
            </a:xfrm>
            <a:custGeom>
              <a:avLst/>
              <a:gdLst/>
              <a:ahLst/>
              <a:cxnLst/>
              <a:rect l="l" t="t" r="r" b="b"/>
              <a:pathLst>
                <a:path w="38735" h="6984">
                  <a:moveTo>
                    <a:pt x="0" y="0"/>
                  </a:moveTo>
                  <a:lnTo>
                    <a:pt x="4953" y="381"/>
                  </a:lnTo>
                  <a:lnTo>
                    <a:pt x="7238" y="762"/>
                  </a:lnTo>
                  <a:lnTo>
                    <a:pt x="9525" y="762"/>
                  </a:lnTo>
                  <a:lnTo>
                    <a:pt x="12192" y="1143"/>
                  </a:lnTo>
                  <a:lnTo>
                    <a:pt x="13335" y="1143"/>
                  </a:lnTo>
                  <a:lnTo>
                    <a:pt x="14478" y="1143"/>
                  </a:lnTo>
                  <a:lnTo>
                    <a:pt x="15621" y="1524"/>
                  </a:lnTo>
                  <a:lnTo>
                    <a:pt x="17145" y="1524"/>
                  </a:lnTo>
                  <a:lnTo>
                    <a:pt x="18288" y="1524"/>
                  </a:lnTo>
                  <a:lnTo>
                    <a:pt x="19431" y="1905"/>
                  </a:lnTo>
                  <a:lnTo>
                    <a:pt x="20574" y="1905"/>
                  </a:lnTo>
                  <a:lnTo>
                    <a:pt x="21717" y="2286"/>
                  </a:lnTo>
                  <a:lnTo>
                    <a:pt x="23241" y="2286"/>
                  </a:lnTo>
                  <a:lnTo>
                    <a:pt x="24384" y="2667"/>
                  </a:lnTo>
                  <a:lnTo>
                    <a:pt x="25526" y="3048"/>
                  </a:lnTo>
                  <a:lnTo>
                    <a:pt x="26670" y="3048"/>
                  </a:lnTo>
                  <a:lnTo>
                    <a:pt x="27813" y="3429"/>
                  </a:lnTo>
                  <a:lnTo>
                    <a:pt x="28956" y="3810"/>
                  </a:lnTo>
                  <a:lnTo>
                    <a:pt x="30480" y="4191"/>
                  </a:lnTo>
                  <a:lnTo>
                    <a:pt x="31623" y="4572"/>
                  </a:lnTo>
                  <a:lnTo>
                    <a:pt x="32766" y="4953"/>
                  </a:lnTo>
                  <a:lnTo>
                    <a:pt x="33909" y="5334"/>
                  </a:lnTo>
                  <a:lnTo>
                    <a:pt x="35052" y="5715"/>
                  </a:lnTo>
                  <a:lnTo>
                    <a:pt x="36195" y="6083"/>
                  </a:lnTo>
                  <a:lnTo>
                    <a:pt x="37338" y="6477"/>
                  </a:lnTo>
                  <a:lnTo>
                    <a:pt x="38481" y="6858"/>
                  </a:lnTo>
                </a:path>
              </a:pathLst>
            </a:custGeom>
            <a:ln w="3530">
              <a:solidFill>
                <a:srgbClr val="565659"/>
              </a:solidFill>
            </a:ln>
          </p:spPr>
          <p:txBody>
            <a:bodyPr wrap="square" lIns="0" tIns="0" rIns="0" bIns="0" rtlCol="0"/>
            <a:lstStyle/>
            <a:p/>
          </p:txBody>
        </p:sp>
        <p:sp>
          <p:nvSpPr>
            <p:cNvPr id="244" name="object 244" descr=""/>
            <p:cNvSpPr/>
            <p:nvPr/>
          </p:nvSpPr>
          <p:spPr>
            <a:xfrm>
              <a:off x="5287380" y="8024815"/>
              <a:ext cx="39370" cy="6985"/>
            </a:xfrm>
            <a:custGeom>
              <a:avLst/>
              <a:gdLst/>
              <a:ahLst/>
              <a:cxnLst/>
              <a:rect l="l" t="t" r="r" b="b"/>
              <a:pathLst>
                <a:path w="39370" h="6984">
                  <a:moveTo>
                    <a:pt x="0" y="6857"/>
                  </a:moveTo>
                  <a:lnTo>
                    <a:pt x="1143" y="6476"/>
                  </a:lnTo>
                  <a:lnTo>
                    <a:pt x="2286" y="6083"/>
                  </a:lnTo>
                  <a:lnTo>
                    <a:pt x="3429" y="5714"/>
                  </a:lnTo>
                  <a:lnTo>
                    <a:pt x="4572" y="5333"/>
                  </a:lnTo>
                  <a:lnTo>
                    <a:pt x="6096" y="4952"/>
                  </a:lnTo>
                  <a:lnTo>
                    <a:pt x="7238" y="4571"/>
                  </a:lnTo>
                  <a:lnTo>
                    <a:pt x="8382" y="4190"/>
                  </a:lnTo>
                  <a:lnTo>
                    <a:pt x="9525" y="3809"/>
                  </a:lnTo>
                  <a:lnTo>
                    <a:pt x="10668" y="3416"/>
                  </a:lnTo>
                  <a:lnTo>
                    <a:pt x="11811" y="3047"/>
                  </a:lnTo>
                  <a:lnTo>
                    <a:pt x="12954" y="3047"/>
                  </a:lnTo>
                  <a:lnTo>
                    <a:pt x="14097" y="2666"/>
                  </a:lnTo>
                  <a:lnTo>
                    <a:pt x="15621" y="2285"/>
                  </a:lnTo>
                  <a:lnTo>
                    <a:pt x="16764" y="2285"/>
                  </a:lnTo>
                  <a:lnTo>
                    <a:pt x="17907" y="1904"/>
                  </a:lnTo>
                  <a:lnTo>
                    <a:pt x="19050" y="1904"/>
                  </a:lnTo>
                  <a:lnTo>
                    <a:pt x="20193" y="1523"/>
                  </a:lnTo>
                  <a:lnTo>
                    <a:pt x="21717" y="1523"/>
                  </a:lnTo>
                  <a:lnTo>
                    <a:pt x="22860" y="1523"/>
                  </a:lnTo>
                  <a:lnTo>
                    <a:pt x="24003" y="1142"/>
                  </a:lnTo>
                  <a:lnTo>
                    <a:pt x="25146" y="1142"/>
                  </a:lnTo>
                  <a:lnTo>
                    <a:pt x="26288" y="1142"/>
                  </a:lnTo>
                  <a:lnTo>
                    <a:pt x="28956" y="761"/>
                  </a:lnTo>
                  <a:lnTo>
                    <a:pt x="31242" y="761"/>
                  </a:lnTo>
                  <a:lnTo>
                    <a:pt x="33909" y="380"/>
                  </a:lnTo>
                  <a:lnTo>
                    <a:pt x="38862" y="0"/>
                  </a:lnTo>
                </a:path>
              </a:pathLst>
            </a:custGeom>
            <a:ln w="3530">
              <a:solidFill>
                <a:srgbClr val="565659"/>
              </a:solidFill>
            </a:ln>
          </p:spPr>
          <p:txBody>
            <a:bodyPr wrap="square" lIns="0" tIns="0" rIns="0" bIns="0" rtlCol="0"/>
            <a:lstStyle/>
            <a:p/>
          </p:txBody>
        </p:sp>
        <p:sp>
          <p:nvSpPr>
            <p:cNvPr id="245" name="object 245" descr=""/>
            <p:cNvSpPr/>
            <p:nvPr/>
          </p:nvSpPr>
          <p:spPr>
            <a:xfrm>
              <a:off x="5349863" y="8024058"/>
              <a:ext cx="5080" cy="0"/>
            </a:xfrm>
            <a:custGeom>
              <a:avLst/>
              <a:gdLst/>
              <a:ahLst/>
              <a:cxnLst/>
              <a:rect l="l" t="t" r="r" b="b"/>
              <a:pathLst>
                <a:path w="5079" h="0">
                  <a:moveTo>
                    <a:pt x="0" y="0"/>
                  </a:moveTo>
                  <a:lnTo>
                    <a:pt x="2667" y="0"/>
                  </a:lnTo>
                  <a:lnTo>
                    <a:pt x="4953" y="0"/>
                  </a:lnTo>
                </a:path>
              </a:pathLst>
            </a:custGeom>
            <a:ln w="3530">
              <a:solidFill>
                <a:srgbClr val="565659"/>
              </a:solidFill>
            </a:ln>
          </p:spPr>
          <p:txBody>
            <a:bodyPr wrap="square" lIns="0" tIns="0" rIns="0" bIns="0" rtlCol="0"/>
            <a:lstStyle/>
            <a:p/>
          </p:txBody>
        </p:sp>
        <p:sp>
          <p:nvSpPr>
            <p:cNvPr id="246" name="object 246" descr=""/>
            <p:cNvSpPr/>
            <p:nvPr/>
          </p:nvSpPr>
          <p:spPr>
            <a:xfrm>
              <a:off x="5459977" y="8126923"/>
              <a:ext cx="11430" cy="635"/>
            </a:xfrm>
            <a:custGeom>
              <a:avLst/>
              <a:gdLst/>
              <a:ahLst/>
              <a:cxnLst/>
              <a:rect l="l" t="t" r="r" b="b"/>
              <a:pathLst>
                <a:path w="11429" h="634">
                  <a:moveTo>
                    <a:pt x="11429" y="0"/>
                  </a:moveTo>
                  <a:lnTo>
                    <a:pt x="11429" y="381"/>
                  </a:lnTo>
                  <a:lnTo>
                    <a:pt x="11048" y="381"/>
                  </a:lnTo>
                  <a:lnTo>
                    <a:pt x="10667" y="381"/>
                  </a:lnTo>
                  <a:lnTo>
                    <a:pt x="380" y="381"/>
                  </a:lnTo>
                  <a:lnTo>
                    <a:pt x="0" y="381"/>
                  </a:lnTo>
                </a:path>
              </a:pathLst>
            </a:custGeom>
            <a:ln w="3530">
              <a:solidFill>
                <a:srgbClr val="565659"/>
              </a:solidFill>
            </a:ln>
          </p:spPr>
          <p:txBody>
            <a:bodyPr wrap="square" lIns="0" tIns="0" rIns="0" bIns="0" rtlCol="0"/>
            <a:lstStyle/>
            <a:p/>
          </p:txBody>
        </p:sp>
        <p:sp>
          <p:nvSpPr>
            <p:cNvPr id="247" name="object 247" descr=""/>
            <p:cNvSpPr/>
            <p:nvPr/>
          </p:nvSpPr>
          <p:spPr>
            <a:xfrm>
              <a:off x="5471022" y="8127308"/>
              <a:ext cx="635" cy="1270"/>
            </a:xfrm>
            <a:custGeom>
              <a:avLst/>
              <a:gdLst/>
              <a:ahLst/>
              <a:cxnLst/>
              <a:rect l="l" t="t" r="r" b="b"/>
              <a:pathLst>
                <a:path w="635" h="1270">
                  <a:moveTo>
                    <a:pt x="0" y="0"/>
                  </a:moveTo>
                  <a:lnTo>
                    <a:pt x="381" y="0"/>
                  </a:lnTo>
                  <a:lnTo>
                    <a:pt x="381" y="368"/>
                  </a:lnTo>
                  <a:lnTo>
                    <a:pt x="381" y="761"/>
                  </a:lnTo>
                </a:path>
              </a:pathLst>
            </a:custGeom>
            <a:ln w="3530">
              <a:solidFill>
                <a:srgbClr val="565659"/>
              </a:solidFill>
            </a:ln>
          </p:spPr>
          <p:txBody>
            <a:bodyPr wrap="square" lIns="0" tIns="0" rIns="0" bIns="0" rtlCol="0"/>
            <a:lstStyle/>
            <a:p/>
          </p:txBody>
        </p:sp>
        <p:sp>
          <p:nvSpPr>
            <p:cNvPr id="248" name="object 248" descr=""/>
            <p:cNvSpPr/>
            <p:nvPr/>
          </p:nvSpPr>
          <p:spPr>
            <a:xfrm>
              <a:off x="5442827" y="8127308"/>
              <a:ext cx="17145" cy="0"/>
            </a:xfrm>
            <a:custGeom>
              <a:avLst/>
              <a:gdLst/>
              <a:ahLst/>
              <a:cxnLst/>
              <a:rect l="l" t="t" r="r" b="b"/>
              <a:pathLst>
                <a:path w="17145" h="0">
                  <a:moveTo>
                    <a:pt x="17145" y="0"/>
                  </a:moveTo>
                  <a:lnTo>
                    <a:pt x="17145" y="0"/>
                  </a:lnTo>
                  <a:lnTo>
                    <a:pt x="762" y="0"/>
                  </a:lnTo>
                  <a:lnTo>
                    <a:pt x="0" y="0"/>
                  </a:lnTo>
                </a:path>
              </a:pathLst>
            </a:custGeom>
            <a:ln w="3530">
              <a:solidFill>
                <a:srgbClr val="565659"/>
              </a:solidFill>
            </a:ln>
          </p:spPr>
          <p:txBody>
            <a:bodyPr wrap="square" lIns="0" tIns="0" rIns="0" bIns="0" rtlCol="0"/>
            <a:lstStyle/>
            <a:p/>
          </p:txBody>
        </p:sp>
        <p:sp>
          <p:nvSpPr>
            <p:cNvPr id="249" name="object 249" descr=""/>
            <p:cNvSpPr/>
            <p:nvPr/>
          </p:nvSpPr>
          <p:spPr>
            <a:xfrm>
              <a:off x="5396347" y="8118923"/>
              <a:ext cx="9525" cy="0"/>
            </a:xfrm>
            <a:custGeom>
              <a:avLst/>
              <a:gdLst/>
              <a:ahLst/>
              <a:cxnLst/>
              <a:rect l="l" t="t" r="r" b="b"/>
              <a:pathLst>
                <a:path w="9525" h="0">
                  <a:moveTo>
                    <a:pt x="0" y="0"/>
                  </a:moveTo>
                  <a:lnTo>
                    <a:pt x="0" y="0"/>
                  </a:lnTo>
                  <a:lnTo>
                    <a:pt x="8382" y="0"/>
                  </a:lnTo>
                  <a:lnTo>
                    <a:pt x="9525" y="0"/>
                  </a:lnTo>
                </a:path>
              </a:pathLst>
            </a:custGeom>
            <a:ln w="3530">
              <a:solidFill>
                <a:srgbClr val="565659"/>
              </a:solidFill>
            </a:ln>
          </p:spPr>
          <p:txBody>
            <a:bodyPr wrap="square" lIns="0" tIns="0" rIns="0" bIns="0" rtlCol="0"/>
            <a:lstStyle/>
            <a:p/>
          </p:txBody>
        </p:sp>
        <p:sp>
          <p:nvSpPr>
            <p:cNvPr id="250" name="object 250" descr=""/>
            <p:cNvSpPr/>
            <p:nvPr/>
          </p:nvSpPr>
          <p:spPr>
            <a:xfrm>
              <a:off x="5323198" y="8127308"/>
              <a:ext cx="120014" cy="0"/>
            </a:xfrm>
            <a:custGeom>
              <a:avLst/>
              <a:gdLst/>
              <a:ahLst/>
              <a:cxnLst/>
              <a:rect l="l" t="t" r="r" b="b"/>
              <a:pathLst>
                <a:path w="120014" h="0">
                  <a:moveTo>
                    <a:pt x="119634" y="0"/>
                  </a:moveTo>
                  <a:lnTo>
                    <a:pt x="119634" y="0"/>
                  </a:lnTo>
                  <a:lnTo>
                    <a:pt x="5334" y="0"/>
                  </a:lnTo>
                  <a:lnTo>
                    <a:pt x="0" y="0"/>
                  </a:lnTo>
                </a:path>
              </a:pathLst>
            </a:custGeom>
            <a:ln w="3530">
              <a:solidFill>
                <a:srgbClr val="565659"/>
              </a:solidFill>
            </a:ln>
          </p:spPr>
          <p:txBody>
            <a:bodyPr wrap="square" lIns="0" tIns="0" rIns="0" bIns="0" rtlCol="0"/>
            <a:lstStyle/>
            <a:p/>
          </p:txBody>
        </p:sp>
        <p:sp>
          <p:nvSpPr>
            <p:cNvPr id="251" name="object 251" descr=""/>
            <p:cNvSpPr/>
            <p:nvPr/>
          </p:nvSpPr>
          <p:spPr>
            <a:xfrm>
              <a:off x="5133840" y="8217596"/>
              <a:ext cx="635" cy="8890"/>
            </a:xfrm>
            <a:custGeom>
              <a:avLst/>
              <a:gdLst/>
              <a:ahLst/>
              <a:cxnLst/>
              <a:rect l="l" t="t" r="r" b="b"/>
              <a:pathLst>
                <a:path w="635" h="8890">
                  <a:moveTo>
                    <a:pt x="0" y="0"/>
                  </a:moveTo>
                  <a:lnTo>
                    <a:pt x="381" y="4191"/>
                  </a:lnTo>
                  <a:lnTo>
                    <a:pt x="381" y="8382"/>
                  </a:lnTo>
                </a:path>
              </a:pathLst>
            </a:custGeom>
            <a:ln w="3530">
              <a:solidFill>
                <a:srgbClr val="565659"/>
              </a:solidFill>
            </a:ln>
          </p:spPr>
          <p:txBody>
            <a:bodyPr wrap="square" lIns="0" tIns="0" rIns="0" bIns="0" rtlCol="0"/>
            <a:lstStyle/>
            <a:p/>
          </p:txBody>
        </p:sp>
        <p:sp>
          <p:nvSpPr>
            <p:cNvPr id="252" name="object 252" descr=""/>
            <p:cNvSpPr/>
            <p:nvPr/>
          </p:nvSpPr>
          <p:spPr>
            <a:xfrm>
              <a:off x="5448543" y="8482399"/>
              <a:ext cx="0" cy="1905"/>
            </a:xfrm>
            <a:custGeom>
              <a:avLst/>
              <a:gdLst/>
              <a:ahLst/>
              <a:cxnLst/>
              <a:rect l="l" t="t" r="r" b="b"/>
              <a:pathLst>
                <a:path w="0" h="1904">
                  <a:moveTo>
                    <a:pt x="0" y="0"/>
                  </a:moveTo>
                  <a:lnTo>
                    <a:pt x="0" y="1524"/>
                  </a:lnTo>
                </a:path>
              </a:pathLst>
            </a:custGeom>
            <a:ln w="3530">
              <a:solidFill>
                <a:srgbClr val="565659"/>
              </a:solidFill>
            </a:ln>
          </p:spPr>
          <p:txBody>
            <a:bodyPr wrap="square" lIns="0" tIns="0" rIns="0" bIns="0" rtlCol="0"/>
            <a:lstStyle/>
            <a:p/>
          </p:txBody>
        </p:sp>
        <p:sp>
          <p:nvSpPr>
            <p:cNvPr id="253" name="object 253" descr=""/>
            <p:cNvSpPr/>
            <p:nvPr/>
          </p:nvSpPr>
          <p:spPr>
            <a:xfrm>
              <a:off x="5262234" y="8478963"/>
              <a:ext cx="92710" cy="1270"/>
            </a:xfrm>
            <a:custGeom>
              <a:avLst/>
              <a:gdLst/>
              <a:ahLst/>
              <a:cxnLst/>
              <a:rect l="l" t="t" r="r" b="b"/>
              <a:pathLst>
                <a:path w="92710" h="1270">
                  <a:moveTo>
                    <a:pt x="0" y="0"/>
                  </a:moveTo>
                  <a:lnTo>
                    <a:pt x="0" y="0"/>
                  </a:lnTo>
                  <a:lnTo>
                    <a:pt x="92583" y="0"/>
                  </a:lnTo>
                  <a:lnTo>
                    <a:pt x="92583" y="1143"/>
                  </a:lnTo>
                </a:path>
              </a:pathLst>
            </a:custGeom>
            <a:ln w="3530">
              <a:solidFill>
                <a:srgbClr val="565659"/>
              </a:solidFill>
            </a:ln>
          </p:spPr>
          <p:txBody>
            <a:bodyPr wrap="square" lIns="0" tIns="0" rIns="0" bIns="0" rtlCol="0"/>
            <a:lstStyle/>
            <a:p/>
          </p:txBody>
        </p:sp>
        <p:sp>
          <p:nvSpPr>
            <p:cNvPr id="254" name="object 254" descr=""/>
            <p:cNvSpPr/>
            <p:nvPr/>
          </p:nvSpPr>
          <p:spPr>
            <a:xfrm>
              <a:off x="5447784" y="8479352"/>
              <a:ext cx="635" cy="635"/>
            </a:xfrm>
            <a:custGeom>
              <a:avLst/>
              <a:gdLst/>
              <a:ahLst/>
              <a:cxnLst/>
              <a:rect l="l" t="t" r="r" b="b"/>
              <a:pathLst>
                <a:path w="635" h="634">
                  <a:moveTo>
                    <a:pt x="380" y="380"/>
                  </a:moveTo>
                  <a:lnTo>
                    <a:pt x="0" y="0"/>
                  </a:lnTo>
                </a:path>
              </a:pathLst>
            </a:custGeom>
            <a:ln w="3530">
              <a:solidFill>
                <a:srgbClr val="565659"/>
              </a:solidFill>
            </a:ln>
          </p:spPr>
          <p:txBody>
            <a:bodyPr wrap="square" lIns="0" tIns="0" rIns="0" bIns="0" rtlCol="0"/>
            <a:lstStyle/>
            <a:p/>
          </p:txBody>
        </p:sp>
        <p:sp>
          <p:nvSpPr>
            <p:cNvPr id="255" name="object 255" descr=""/>
            <p:cNvSpPr/>
            <p:nvPr/>
          </p:nvSpPr>
          <p:spPr>
            <a:xfrm>
              <a:off x="5354818" y="8478963"/>
              <a:ext cx="92710" cy="0"/>
            </a:xfrm>
            <a:custGeom>
              <a:avLst/>
              <a:gdLst/>
              <a:ahLst/>
              <a:cxnLst/>
              <a:rect l="l" t="t" r="r" b="b"/>
              <a:pathLst>
                <a:path w="92710" h="0">
                  <a:moveTo>
                    <a:pt x="0" y="0"/>
                  </a:moveTo>
                  <a:lnTo>
                    <a:pt x="0" y="0"/>
                  </a:lnTo>
                  <a:lnTo>
                    <a:pt x="92202" y="0"/>
                  </a:lnTo>
                  <a:lnTo>
                    <a:pt x="92583" y="0"/>
                  </a:lnTo>
                </a:path>
              </a:pathLst>
            </a:custGeom>
            <a:ln w="3530">
              <a:solidFill>
                <a:srgbClr val="565659"/>
              </a:solidFill>
            </a:ln>
          </p:spPr>
          <p:txBody>
            <a:bodyPr wrap="square" lIns="0" tIns="0" rIns="0" bIns="0" rtlCol="0"/>
            <a:lstStyle/>
            <a:p/>
          </p:txBody>
        </p:sp>
        <p:sp>
          <p:nvSpPr>
            <p:cNvPr id="256" name="object 256" descr=""/>
            <p:cNvSpPr/>
            <p:nvPr/>
          </p:nvSpPr>
          <p:spPr>
            <a:xfrm>
              <a:off x="5352532" y="8539168"/>
              <a:ext cx="2540" cy="635"/>
            </a:xfrm>
            <a:custGeom>
              <a:avLst/>
              <a:gdLst/>
              <a:ahLst/>
              <a:cxnLst/>
              <a:rect l="l" t="t" r="r" b="b"/>
              <a:pathLst>
                <a:path w="2539" h="634">
                  <a:moveTo>
                    <a:pt x="2286" y="381"/>
                  </a:moveTo>
                  <a:lnTo>
                    <a:pt x="1524" y="381"/>
                  </a:lnTo>
                  <a:lnTo>
                    <a:pt x="1143" y="381"/>
                  </a:lnTo>
                  <a:lnTo>
                    <a:pt x="762" y="0"/>
                  </a:lnTo>
                  <a:lnTo>
                    <a:pt x="381" y="0"/>
                  </a:lnTo>
                  <a:lnTo>
                    <a:pt x="0" y="0"/>
                  </a:lnTo>
                </a:path>
              </a:pathLst>
            </a:custGeom>
            <a:ln w="3530">
              <a:solidFill>
                <a:srgbClr val="565659"/>
              </a:solidFill>
            </a:ln>
          </p:spPr>
          <p:txBody>
            <a:bodyPr wrap="square" lIns="0" tIns="0" rIns="0" bIns="0" rtlCol="0"/>
            <a:lstStyle/>
            <a:p/>
          </p:txBody>
        </p:sp>
        <p:sp>
          <p:nvSpPr>
            <p:cNvPr id="257" name="object 257" descr=""/>
            <p:cNvSpPr/>
            <p:nvPr/>
          </p:nvSpPr>
          <p:spPr>
            <a:xfrm>
              <a:off x="5261473" y="8480105"/>
              <a:ext cx="93345" cy="0"/>
            </a:xfrm>
            <a:custGeom>
              <a:avLst/>
              <a:gdLst/>
              <a:ahLst/>
              <a:cxnLst/>
              <a:rect l="l" t="t" r="r" b="b"/>
              <a:pathLst>
                <a:path w="93345" h="0">
                  <a:moveTo>
                    <a:pt x="93345" y="0"/>
                  </a:moveTo>
                  <a:lnTo>
                    <a:pt x="93345" y="0"/>
                  </a:lnTo>
                  <a:lnTo>
                    <a:pt x="381" y="0"/>
                  </a:lnTo>
                  <a:lnTo>
                    <a:pt x="0" y="0"/>
                  </a:lnTo>
                </a:path>
              </a:pathLst>
            </a:custGeom>
            <a:ln w="3530">
              <a:solidFill>
                <a:srgbClr val="565659"/>
              </a:solidFill>
            </a:ln>
          </p:spPr>
          <p:txBody>
            <a:bodyPr wrap="square" lIns="0" tIns="0" rIns="0" bIns="0" rtlCol="0"/>
            <a:lstStyle/>
            <a:p/>
          </p:txBody>
        </p:sp>
        <p:sp>
          <p:nvSpPr>
            <p:cNvPr id="258" name="object 258" descr=""/>
            <p:cNvSpPr/>
            <p:nvPr/>
          </p:nvSpPr>
          <p:spPr>
            <a:xfrm>
              <a:off x="5352530" y="8539164"/>
              <a:ext cx="2540" cy="0"/>
            </a:xfrm>
            <a:custGeom>
              <a:avLst/>
              <a:gdLst/>
              <a:ahLst/>
              <a:cxnLst/>
              <a:rect l="l" t="t" r="r" b="b"/>
              <a:pathLst>
                <a:path w="2539" h="0">
                  <a:moveTo>
                    <a:pt x="0" y="0"/>
                  </a:moveTo>
                  <a:lnTo>
                    <a:pt x="1143" y="0"/>
                  </a:lnTo>
                  <a:lnTo>
                    <a:pt x="2286" y="0"/>
                  </a:lnTo>
                </a:path>
              </a:pathLst>
            </a:custGeom>
            <a:ln w="3530">
              <a:solidFill>
                <a:srgbClr val="565659"/>
              </a:solidFill>
            </a:ln>
          </p:spPr>
          <p:txBody>
            <a:bodyPr wrap="square" lIns="0" tIns="0" rIns="0" bIns="0" rtlCol="0"/>
            <a:lstStyle/>
            <a:p/>
          </p:txBody>
        </p:sp>
        <p:sp>
          <p:nvSpPr>
            <p:cNvPr id="259" name="object 259" descr=""/>
            <p:cNvSpPr/>
            <p:nvPr/>
          </p:nvSpPr>
          <p:spPr>
            <a:xfrm>
              <a:off x="5354821" y="8539164"/>
              <a:ext cx="2540" cy="635"/>
            </a:xfrm>
            <a:custGeom>
              <a:avLst/>
              <a:gdLst/>
              <a:ahLst/>
              <a:cxnLst/>
              <a:rect l="l" t="t" r="r" b="b"/>
              <a:pathLst>
                <a:path w="2539" h="634">
                  <a:moveTo>
                    <a:pt x="2286" y="0"/>
                  </a:moveTo>
                  <a:lnTo>
                    <a:pt x="1905" y="0"/>
                  </a:lnTo>
                  <a:lnTo>
                    <a:pt x="1143" y="381"/>
                  </a:lnTo>
                  <a:lnTo>
                    <a:pt x="762" y="381"/>
                  </a:lnTo>
                  <a:lnTo>
                    <a:pt x="0" y="381"/>
                  </a:lnTo>
                </a:path>
              </a:pathLst>
            </a:custGeom>
            <a:ln w="3530">
              <a:solidFill>
                <a:srgbClr val="565659"/>
              </a:solidFill>
            </a:ln>
          </p:spPr>
          <p:txBody>
            <a:bodyPr wrap="square" lIns="0" tIns="0" rIns="0" bIns="0" rtlCol="0"/>
            <a:lstStyle/>
            <a:p/>
          </p:txBody>
        </p:sp>
        <p:sp>
          <p:nvSpPr>
            <p:cNvPr id="260" name="object 260" descr=""/>
            <p:cNvSpPr/>
            <p:nvPr/>
          </p:nvSpPr>
          <p:spPr>
            <a:xfrm>
              <a:off x="5354818" y="8480105"/>
              <a:ext cx="93980" cy="4445"/>
            </a:xfrm>
            <a:custGeom>
              <a:avLst/>
              <a:gdLst/>
              <a:ahLst/>
              <a:cxnLst/>
              <a:rect l="l" t="t" r="r" b="b"/>
              <a:pathLst>
                <a:path w="93979" h="4445">
                  <a:moveTo>
                    <a:pt x="0" y="0"/>
                  </a:moveTo>
                  <a:lnTo>
                    <a:pt x="0" y="0"/>
                  </a:lnTo>
                  <a:lnTo>
                    <a:pt x="93726" y="0"/>
                  </a:lnTo>
                  <a:lnTo>
                    <a:pt x="93726" y="3822"/>
                  </a:lnTo>
                </a:path>
              </a:pathLst>
            </a:custGeom>
            <a:ln w="3530">
              <a:solidFill>
                <a:srgbClr val="565659"/>
              </a:solidFill>
            </a:ln>
          </p:spPr>
          <p:txBody>
            <a:bodyPr wrap="square" lIns="0" tIns="0" rIns="0" bIns="0" rtlCol="0"/>
            <a:lstStyle/>
            <a:p/>
          </p:txBody>
        </p:sp>
        <p:sp>
          <p:nvSpPr>
            <p:cNvPr id="261" name="object 261" descr=""/>
            <p:cNvSpPr/>
            <p:nvPr/>
          </p:nvSpPr>
          <p:spPr>
            <a:xfrm>
              <a:off x="5354818" y="8539164"/>
              <a:ext cx="2540" cy="0"/>
            </a:xfrm>
            <a:custGeom>
              <a:avLst/>
              <a:gdLst/>
              <a:ahLst/>
              <a:cxnLst/>
              <a:rect l="l" t="t" r="r" b="b"/>
              <a:pathLst>
                <a:path w="2539" h="0">
                  <a:moveTo>
                    <a:pt x="0" y="0"/>
                  </a:moveTo>
                  <a:lnTo>
                    <a:pt x="1143" y="0"/>
                  </a:lnTo>
                  <a:lnTo>
                    <a:pt x="2286" y="0"/>
                  </a:lnTo>
                </a:path>
              </a:pathLst>
            </a:custGeom>
            <a:ln w="3530">
              <a:solidFill>
                <a:srgbClr val="565659"/>
              </a:solidFill>
            </a:ln>
          </p:spPr>
          <p:txBody>
            <a:bodyPr wrap="square" lIns="0" tIns="0" rIns="0" bIns="0" rtlCol="0"/>
            <a:lstStyle/>
            <a:p/>
          </p:txBody>
        </p:sp>
        <p:sp>
          <p:nvSpPr>
            <p:cNvPr id="262" name="object 262" descr=""/>
            <p:cNvSpPr/>
            <p:nvPr/>
          </p:nvSpPr>
          <p:spPr>
            <a:xfrm>
              <a:off x="5448543" y="8483924"/>
              <a:ext cx="0" cy="6985"/>
            </a:xfrm>
            <a:custGeom>
              <a:avLst/>
              <a:gdLst/>
              <a:ahLst/>
              <a:cxnLst/>
              <a:rect l="l" t="t" r="r" b="b"/>
              <a:pathLst>
                <a:path w="0" h="6984">
                  <a:moveTo>
                    <a:pt x="0" y="0"/>
                  </a:moveTo>
                  <a:lnTo>
                    <a:pt x="0" y="3429"/>
                  </a:lnTo>
                  <a:lnTo>
                    <a:pt x="0" y="6477"/>
                  </a:lnTo>
                </a:path>
              </a:pathLst>
            </a:custGeom>
            <a:ln w="3530">
              <a:solidFill>
                <a:srgbClr val="565659"/>
              </a:solidFill>
            </a:ln>
          </p:spPr>
          <p:txBody>
            <a:bodyPr wrap="square" lIns="0" tIns="0" rIns="0" bIns="0" rtlCol="0"/>
            <a:lstStyle/>
            <a:p/>
          </p:txBody>
        </p:sp>
        <p:sp>
          <p:nvSpPr>
            <p:cNvPr id="263" name="object 263" descr=""/>
            <p:cNvSpPr/>
            <p:nvPr/>
          </p:nvSpPr>
          <p:spPr>
            <a:xfrm>
              <a:off x="5437492" y="8573828"/>
              <a:ext cx="10795" cy="17145"/>
            </a:xfrm>
            <a:custGeom>
              <a:avLst/>
              <a:gdLst/>
              <a:ahLst/>
              <a:cxnLst/>
              <a:rect l="l" t="t" r="r" b="b"/>
              <a:pathLst>
                <a:path w="10795" h="17145">
                  <a:moveTo>
                    <a:pt x="0" y="0"/>
                  </a:moveTo>
                  <a:lnTo>
                    <a:pt x="381" y="0"/>
                  </a:lnTo>
                  <a:lnTo>
                    <a:pt x="381" y="381"/>
                  </a:lnTo>
                  <a:lnTo>
                    <a:pt x="381" y="774"/>
                  </a:lnTo>
                  <a:lnTo>
                    <a:pt x="762" y="774"/>
                  </a:lnTo>
                  <a:lnTo>
                    <a:pt x="762" y="1155"/>
                  </a:lnTo>
                  <a:lnTo>
                    <a:pt x="1143" y="1524"/>
                  </a:lnTo>
                  <a:lnTo>
                    <a:pt x="1524" y="1905"/>
                  </a:lnTo>
                  <a:lnTo>
                    <a:pt x="1524" y="2298"/>
                  </a:lnTo>
                  <a:lnTo>
                    <a:pt x="1905" y="2679"/>
                  </a:lnTo>
                  <a:lnTo>
                    <a:pt x="1905" y="3048"/>
                  </a:lnTo>
                  <a:lnTo>
                    <a:pt x="2286" y="3441"/>
                  </a:lnTo>
                  <a:lnTo>
                    <a:pt x="2286" y="3822"/>
                  </a:lnTo>
                  <a:lnTo>
                    <a:pt x="2667" y="4191"/>
                  </a:lnTo>
                  <a:lnTo>
                    <a:pt x="2667" y="4572"/>
                  </a:lnTo>
                  <a:lnTo>
                    <a:pt x="3429" y="5346"/>
                  </a:lnTo>
                  <a:lnTo>
                    <a:pt x="3810" y="6096"/>
                  </a:lnTo>
                  <a:lnTo>
                    <a:pt x="4191" y="6858"/>
                  </a:lnTo>
                  <a:lnTo>
                    <a:pt x="5334" y="8382"/>
                  </a:lnTo>
                  <a:lnTo>
                    <a:pt x="6096" y="10299"/>
                  </a:lnTo>
                  <a:lnTo>
                    <a:pt x="6477" y="10680"/>
                  </a:lnTo>
                  <a:lnTo>
                    <a:pt x="6477" y="11049"/>
                  </a:lnTo>
                  <a:lnTo>
                    <a:pt x="6858" y="11430"/>
                  </a:lnTo>
                  <a:lnTo>
                    <a:pt x="7238" y="11823"/>
                  </a:lnTo>
                  <a:lnTo>
                    <a:pt x="7238" y="12204"/>
                  </a:lnTo>
                  <a:lnTo>
                    <a:pt x="7620" y="12573"/>
                  </a:lnTo>
                  <a:lnTo>
                    <a:pt x="7620" y="12966"/>
                  </a:lnTo>
                  <a:lnTo>
                    <a:pt x="8001" y="13347"/>
                  </a:lnTo>
                  <a:lnTo>
                    <a:pt x="8001" y="13716"/>
                  </a:lnTo>
                  <a:lnTo>
                    <a:pt x="8382" y="13716"/>
                  </a:lnTo>
                  <a:lnTo>
                    <a:pt x="8382" y="14097"/>
                  </a:lnTo>
                  <a:lnTo>
                    <a:pt x="8763" y="14490"/>
                  </a:lnTo>
                  <a:lnTo>
                    <a:pt x="8763" y="14871"/>
                  </a:lnTo>
                  <a:lnTo>
                    <a:pt x="9144" y="14871"/>
                  </a:lnTo>
                  <a:lnTo>
                    <a:pt x="9144" y="15240"/>
                  </a:lnTo>
                  <a:lnTo>
                    <a:pt x="9525" y="15621"/>
                  </a:lnTo>
                  <a:lnTo>
                    <a:pt x="9525" y="16014"/>
                  </a:lnTo>
                  <a:lnTo>
                    <a:pt x="9906" y="16014"/>
                  </a:lnTo>
                  <a:lnTo>
                    <a:pt x="9906" y="16383"/>
                  </a:lnTo>
                  <a:lnTo>
                    <a:pt x="9906" y="16764"/>
                  </a:lnTo>
                  <a:lnTo>
                    <a:pt x="10287" y="16764"/>
                  </a:lnTo>
                </a:path>
              </a:pathLst>
            </a:custGeom>
            <a:ln w="3530">
              <a:solidFill>
                <a:srgbClr val="565659"/>
              </a:solidFill>
            </a:ln>
          </p:spPr>
          <p:txBody>
            <a:bodyPr wrap="square" lIns="0" tIns="0" rIns="0" bIns="0" rtlCol="0"/>
            <a:lstStyle/>
            <a:p/>
          </p:txBody>
        </p:sp>
        <p:sp>
          <p:nvSpPr>
            <p:cNvPr id="264" name="object 264" descr=""/>
            <p:cNvSpPr/>
            <p:nvPr/>
          </p:nvSpPr>
          <p:spPr>
            <a:xfrm>
              <a:off x="5435588" y="8578021"/>
              <a:ext cx="9525" cy="15240"/>
            </a:xfrm>
            <a:custGeom>
              <a:avLst/>
              <a:gdLst/>
              <a:ahLst/>
              <a:cxnLst/>
              <a:rect l="l" t="t" r="r" b="b"/>
              <a:pathLst>
                <a:path w="9525" h="15240">
                  <a:moveTo>
                    <a:pt x="0" y="0"/>
                  </a:moveTo>
                  <a:lnTo>
                    <a:pt x="381" y="0"/>
                  </a:lnTo>
                  <a:lnTo>
                    <a:pt x="381" y="381"/>
                  </a:lnTo>
                  <a:lnTo>
                    <a:pt x="381" y="774"/>
                  </a:lnTo>
                  <a:lnTo>
                    <a:pt x="762" y="774"/>
                  </a:lnTo>
                  <a:lnTo>
                    <a:pt x="1143" y="1524"/>
                  </a:lnTo>
                  <a:lnTo>
                    <a:pt x="1143" y="1905"/>
                  </a:lnTo>
                  <a:lnTo>
                    <a:pt x="1524" y="2667"/>
                  </a:lnTo>
                  <a:lnTo>
                    <a:pt x="1905" y="3048"/>
                  </a:lnTo>
                  <a:lnTo>
                    <a:pt x="2286" y="3822"/>
                  </a:lnTo>
                  <a:lnTo>
                    <a:pt x="2667" y="4191"/>
                  </a:lnTo>
                  <a:lnTo>
                    <a:pt x="3048" y="4965"/>
                  </a:lnTo>
                  <a:lnTo>
                    <a:pt x="3429" y="5334"/>
                  </a:lnTo>
                  <a:lnTo>
                    <a:pt x="4191" y="6858"/>
                  </a:lnTo>
                  <a:lnTo>
                    <a:pt x="4953" y="8013"/>
                  </a:lnTo>
                  <a:lnTo>
                    <a:pt x="5334" y="8763"/>
                  </a:lnTo>
                  <a:lnTo>
                    <a:pt x="5715" y="9525"/>
                  </a:lnTo>
                  <a:lnTo>
                    <a:pt x="6096" y="9906"/>
                  </a:lnTo>
                  <a:lnTo>
                    <a:pt x="6477" y="10680"/>
                  </a:lnTo>
                  <a:lnTo>
                    <a:pt x="6858" y="11049"/>
                  </a:lnTo>
                  <a:lnTo>
                    <a:pt x="6858" y="11430"/>
                  </a:lnTo>
                  <a:lnTo>
                    <a:pt x="7238" y="11430"/>
                  </a:lnTo>
                  <a:lnTo>
                    <a:pt x="7238" y="11823"/>
                  </a:lnTo>
                  <a:lnTo>
                    <a:pt x="7238" y="12192"/>
                  </a:lnTo>
                  <a:lnTo>
                    <a:pt x="7620" y="12573"/>
                  </a:lnTo>
                  <a:lnTo>
                    <a:pt x="8001" y="12966"/>
                  </a:lnTo>
                  <a:lnTo>
                    <a:pt x="8001" y="13347"/>
                  </a:lnTo>
                  <a:lnTo>
                    <a:pt x="8382" y="13347"/>
                  </a:lnTo>
                  <a:lnTo>
                    <a:pt x="8382" y="13716"/>
                  </a:lnTo>
                  <a:lnTo>
                    <a:pt x="8382" y="14097"/>
                  </a:lnTo>
                  <a:lnTo>
                    <a:pt x="8763" y="14097"/>
                  </a:lnTo>
                  <a:lnTo>
                    <a:pt x="8763" y="14490"/>
                  </a:lnTo>
                  <a:lnTo>
                    <a:pt x="9144" y="14859"/>
                  </a:lnTo>
                </a:path>
              </a:pathLst>
            </a:custGeom>
            <a:ln w="3530">
              <a:solidFill>
                <a:srgbClr val="565659"/>
              </a:solidFill>
            </a:ln>
          </p:spPr>
          <p:txBody>
            <a:bodyPr wrap="square" lIns="0" tIns="0" rIns="0" bIns="0" rtlCol="0"/>
            <a:lstStyle/>
            <a:p/>
          </p:txBody>
        </p:sp>
        <p:sp>
          <p:nvSpPr>
            <p:cNvPr id="265" name="object 265" descr=""/>
            <p:cNvSpPr/>
            <p:nvPr/>
          </p:nvSpPr>
          <p:spPr>
            <a:xfrm>
              <a:off x="5434826" y="8575355"/>
              <a:ext cx="10795" cy="17780"/>
            </a:xfrm>
            <a:custGeom>
              <a:avLst/>
              <a:gdLst/>
              <a:ahLst/>
              <a:cxnLst/>
              <a:rect l="l" t="t" r="r" b="b"/>
              <a:pathLst>
                <a:path w="10795" h="17779">
                  <a:moveTo>
                    <a:pt x="0" y="0"/>
                  </a:moveTo>
                  <a:lnTo>
                    <a:pt x="381" y="0"/>
                  </a:lnTo>
                  <a:lnTo>
                    <a:pt x="381" y="381"/>
                  </a:lnTo>
                  <a:lnTo>
                    <a:pt x="381" y="774"/>
                  </a:lnTo>
                  <a:lnTo>
                    <a:pt x="762" y="774"/>
                  </a:lnTo>
                  <a:lnTo>
                    <a:pt x="762" y="1155"/>
                  </a:lnTo>
                  <a:lnTo>
                    <a:pt x="1143" y="1524"/>
                  </a:lnTo>
                  <a:lnTo>
                    <a:pt x="1524" y="1905"/>
                  </a:lnTo>
                  <a:lnTo>
                    <a:pt x="1524" y="2298"/>
                  </a:lnTo>
                  <a:lnTo>
                    <a:pt x="1905" y="2667"/>
                  </a:lnTo>
                  <a:lnTo>
                    <a:pt x="1905" y="3048"/>
                  </a:lnTo>
                  <a:lnTo>
                    <a:pt x="2286" y="3441"/>
                  </a:lnTo>
                  <a:lnTo>
                    <a:pt x="2667" y="3822"/>
                  </a:lnTo>
                  <a:lnTo>
                    <a:pt x="2667" y="4191"/>
                  </a:lnTo>
                  <a:lnTo>
                    <a:pt x="3048" y="4572"/>
                  </a:lnTo>
                  <a:lnTo>
                    <a:pt x="3429" y="5334"/>
                  </a:lnTo>
                  <a:lnTo>
                    <a:pt x="3810" y="6096"/>
                  </a:lnTo>
                  <a:lnTo>
                    <a:pt x="4191" y="6489"/>
                  </a:lnTo>
                  <a:lnTo>
                    <a:pt x="4191" y="6858"/>
                  </a:lnTo>
                  <a:lnTo>
                    <a:pt x="4953" y="7632"/>
                  </a:lnTo>
                  <a:lnTo>
                    <a:pt x="5334" y="8382"/>
                  </a:lnTo>
                  <a:lnTo>
                    <a:pt x="6477" y="10299"/>
                  </a:lnTo>
                  <a:lnTo>
                    <a:pt x="6858" y="11049"/>
                  </a:lnTo>
                  <a:lnTo>
                    <a:pt x="6858" y="11430"/>
                  </a:lnTo>
                  <a:lnTo>
                    <a:pt x="7238" y="11823"/>
                  </a:lnTo>
                  <a:lnTo>
                    <a:pt x="7620" y="12192"/>
                  </a:lnTo>
                  <a:lnTo>
                    <a:pt x="7620" y="12573"/>
                  </a:lnTo>
                  <a:lnTo>
                    <a:pt x="8001" y="12966"/>
                  </a:lnTo>
                  <a:lnTo>
                    <a:pt x="8001" y="13347"/>
                  </a:lnTo>
                  <a:lnTo>
                    <a:pt x="8382" y="13716"/>
                  </a:lnTo>
                  <a:lnTo>
                    <a:pt x="8382" y="14097"/>
                  </a:lnTo>
                  <a:lnTo>
                    <a:pt x="8763" y="14097"/>
                  </a:lnTo>
                  <a:lnTo>
                    <a:pt x="8763" y="14490"/>
                  </a:lnTo>
                  <a:lnTo>
                    <a:pt x="9144" y="14859"/>
                  </a:lnTo>
                  <a:lnTo>
                    <a:pt x="9144" y="15240"/>
                  </a:lnTo>
                  <a:lnTo>
                    <a:pt x="9525" y="15240"/>
                  </a:lnTo>
                  <a:lnTo>
                    <a:pt x="9525" y="15621"/>
                  </a:lnTo>
                  <a:lnTo>
                    <a:pt x="9525" y="16014"/>
                  </a:lnTo>
                  <a:lnTo>
                    <a:pt x="9906" y="16014"/>
                  </a:lnTo>
                  <a:lnTo>
                    <a:pt x="9906" y="16383"/>
                  </a:lnTo>
                  <a:lnTo>
                    <a:pt x="10287" y="16764"/>
                  </a:lnTo>
                  <a:lnTo>
                    <a:pt x="10287" y="17157"/>
                  </a:lnTo>
                  <a:lnTo>
                    <a:pt x="10668" y="17157"/>
                  </a:lnTo>
                </a:path>
              </a:pathLst>
            </a:custGeom>
            <a:ln w="3530">
              <a:solidFill>
                <a:srgbClr val="565659"/>
              </a:solidFill>
            </a:ln>
          </p:spPr>
          <p:txBody>
            <a:bodyPr wrap="square" lIns="0" tIns="0" rIns="0" bIns="0" rtlCol="0"/>
            <a:lstStyle/>
            <a:p/>
          </p:txBody>
        </p:sp>
        <p:sp>
          <p:nvSpPr>
            <p:cNvPr id="266" name="object 266" descr=""/>
            <p:cNvSpPr/>
            <p:nvPr/>
          </p:nvSpPr>
          <p:spPr>
            <a:xfrm>
              <a:off x="5435588" y="8574983"/>
              <a:ext cx="10795" cy="17145"/>
            </a:xfrm>
            <a:custGeom>
              <a:avLst/>
              <a:gdLst/>
              <a:ahLst/>
              <a:cxnLst/>
              <a:rect l="l" t="t" r="r" b="b"/>
              <a:pathLst>
                <a:path w="10795" h="17145">
                  <a:moveTo>
                    <a:pt x="0" y="0"/>
                  </a:moveTo>
                  <a:lnTo>
                    <a:pt x="381" y="0"/>
                  </a:lnTo>
                  <a:lnTo>
                    <a:pt x="381" y="368"/>
                  </a:lnTo>
                  <a:lnTo>
                    <a:pt x="381" y="761"/>
                  </a:lnTo>
                  <a:lnTo>
                    <a:pt x="762" y="761"/>
                  </a:lnTo>
                  <a:lnTo>
                    <a:pt x="762" y="1142"/>
                  </a:lnTo>
                  <a:lnTo>
                    <a:pt x="1143" y="1523"/>
                  </a:lnTo>
                  <a:lnTo>
                    <a:pt x="1143" y="1892"/>
                  </a:lnTo>
                  <a:lnTo>
                    <a:pt x="1524" y="1892"/>
                  </a:lnTo>
                  <a:lnTo>
                    <a:pt x="1524" y="2285"/>
                  </a:lnTo>
                  <a:lnTo>
                    <a:pt x="1905" y="2666"/>
                  </a:lnTo>
                  <a:lnTo>
                    <a:pt x="1905" y="3035"/>
                  </a:lnTo>
                  <a:lnTo>
                    <a:pt x="2286" y="3428"/>
                  </a:lnTo>
                  <a:lnTo>
                    <a:pt x="2286" y="3809"/>
                  </a:lnTo>
                  <a:lnTo>
                    <a:pt x="2667" y="4190"/>
                  </a:lnTo>
                  <a:lnTo>
                    <a:pt x="3048" y="4952"/>
                  </a:lnTo>
                  <a:lnTo>
                    <a:pt x="3810" y="5702"/>
                  </a:lnTo>
                  <a:lnTo>
                    <a:pt x="3810" y="6083"/>
                  </a:lnTo>
                  <a:lnTo>
                    <a:pt x="4191" y="6857"/>
                  </a:lnTo>
                  <a:lnTo>
                    <a:pt x="4191" y="7226"/>
                  </a:lnTo>
                  <a:lnTo>
                    <a:pt x="4572" y="7619"/>
                  </a:lnTo>
                  <a:lnTo>
                    <a:pt x="4953" y="8369"/>
                  </a:lnTo>
                  <a:lnTo>
                    <a:pt x="6096" y="9893"/>
                  </a:lnTo>
                  <a:lnTo>
                    <a:pt x="6477" y="11048"/>
                  </a:lnTo>
                  <a:lnTo>
                    <a:pt x="6858" y="11417"/>
                  </a:lnTo>
                  <a:lnTo>
                    <a:pt x="7238" y="11810"/>
                  </a:lnTo>
                  <a:lnTo>
                    <a:pt x="7238" y="12191"/>
                  </a:lnTo>
                  <a:lnTo>
                    <a:pt x="7620" y="12560"/>
                  </a:lnTo>
                  <a:lnTo>
                    <a:pt x="8001" y="12953"/>
                  </a:lnTo>
                  <a:lnTo>
                    <a:pt x="8001" y="13334"/>
                  </a:lnTo>
                  <a:lnTo>
                    <a:pt x="8382" y="13715"/>
                  </a:lnTo>
                  <a:lnTo>
                    <a:pt x="8382" y="14084"/>
                  </a:lnTo>
                  <a:lnTo>
                    <a:pt x="8763" y="14084"/>
                  </a:lnTo>
                  <a:lnTo>
                    <a:pt x="8763" y="14477"/>
                  </a:lnTo>
                  <a:lnTo>
                    <a:pt x="9144" y="14858"/>
                  </a:lnTo>
                  <a:lnTo>
                    <a:pt x="9144" y="15227"/>
                  </a:lnTo>
                  <a:lnTo>
                    <a:pt x="9525" y="15608"/>
                  </a:lnTo>
                  <a:lnTo>
                    <a:pt x="9525" y="16001"/>
                  </a:lnTo>
                  <a:lnTo>
                    <a:pt x="9906" y="16382"/>
                  </a:lnTo>
                  <a:lnTo>
                    <a:pt x="9906" y="16751"/>
                  </a:lnTo>
                  <a:lnTo>
                    <a:pt x="10287" y="16751"/>
                  </a:lnTo>
                  <a:lnTo>
                    <a:pt x="10287" y="17144"/>
                  </a:lnTo>
                </a:path>
              </a:pathLst>
            </a:custGeom>
            <a:ln w="3530">
              <a:solidFill>
                <a:srgbClr val="565659"/>
              </a:solidFill>
            </a:ln>
          </p:spPr>
          <p:txBody>
            <a:bodyPr wrap="square" lIns="0" tIns="0" rIns="0" bIns="0" rtlCol="0"/>
            <a:lstStyle/>
            <a:p/>
          </p:txBody>
        </p:sp>
        <p:sp>
          <p:nvSpPr>
            <p:cNvPr id="267" name="object 267" descr=""/>
            <p:cNvSpPr/>
            <p:nvPr/>
          </p:nvSpPr>
          <p:spPr>
            <a:xfrm>
              <a:off x="5436351" y="8574598"/>
              <a:ext cx="10795" cy="17145"/>
            </a:xfrm>
            <a:custGeom>
              <a:avLst/>
              <a:gdLst/>
              <a:ahLst/>
              <a:cxnLst/>
              <a:rect l="l" t="t" r="r" b="b"/>
              <a:pathLst>
                <a:path w="10795" h="17145">
                  <a:moveTo>
                    <a:pt x="0" y="0"/>
                  </a:moveTo>
                  <a:lnTo>
                    <a:pt x="0" y="381"/>
                  </a:lnTo>
                  <a:lnTo>
                    <a:pt x="381" y="381"/>
                  </a:lnTo>
                  <a:lnTo>
                    <a:pt x="381" y="762"/>
                  </a:lnTo>
                  <a:lnTo>
                    <a:pt x="762" y="762"/>
                  </a:lnTo>
                  <a:lnTo>
                    <a:pt x="762" y="1143"/>
                  </a:lnTo>
                  <a:lnTo>
                    <a:pt x="762" y="1524"/>
                  </a:lnTo>
                  <a:lnTo>
                    <a:pt x="1143" y="1524"/>
                  </a:lnTo>
                  <a:lnTo>
                    <a:pt x="1143" y="1905"/>
                  </a:lnTo>
                  <a:lnTo>
                    <a:pt x="1143" y="2286"/>
                  </a:lnTo>
                  <a:lnTo>
                    <a:pt x="1524" y="2286"/>
                  </a:lnTo>
                  <a:lnTo>
                    <a:pt x="1524" y="2667"/>
                  </a:lnTo>
                  <a:lnTo>
                    <a:pt x="1905" y="3048"/>
                  </a:lnTo>
                  <a:lnTo>
                    <a:pt x="1905" y="3429"/>
                  </a:lnTo>
                  <a:lnTo>
                    <a:pt x="2286" y="3810"/>
                  </a:lnTo>
                  <a:lnTo>
                    <a:pt x="2667" y="4191"/>
                  </a:lnTo>
                  <a:lnTo>
                    <a:pt x="2667" y="4572"/>
                  </a:lnTo>
                  <a:lnTo>
                    <a:pt x="3048" y="5334"/>
                  </a:lnTo>
                  <a:lnTo>
                    <a:pt x="3810" y="6083"/>
                  </a:lnTo>
                  <a:lnTo>
                    <a:pt x="3810" y="6477"/>
                  </a:lnTo>
                  <a:lnTo>
                    <a:pt x="4191" y="6858"/>
                  </a:lnTo>
                  <a:lnTo>
                    <a:pt x="4572" y="7620"/>
                  </a:lnTo>
                  <a:lnTo>
                    <a:pt x="4953" y="8382"/>
                  </a:lnTo>
                  <a:lnTo>
                    <a:pt x="6096" y="10287"/>
                  </a:lnTo>
                  <a:lnTo>
                    <a:pt x="6477" y="11049"/>
                  </a:lnTo>
                  <a:lnTo>
                    <a:pt x="6858" y="11430"/>
                  </a:lnTo>
                  <a:lnTo>
                    <a:pt x="7238" y="11811"/>
                  </a:lnTo>
                  <a:lnTo>
                    <a:pt x="7238" y="12192"/>
                  </a:lnTo>
                  <a:lnTo>
                    <a:pt x="7620" y="12573"/>
                  </a:lnTo>
                  <a:lnTo>
                    <a:pt x="7620" y="12954"/>
                  </a:lnTo>
                  <a:lnTo>
                    <a:pt x="8001" y="13335"/>
                  </a:lnTo>
                  <a:lnTo>
                    <a:pt x="8001" y="13716"/>
                  </a:lnTo>
                  <a:lnTo>
                    <a:pt x="8382" y="14097"/>
                  </a:lnTo>
                  <a:lnTo>
                    <a:pt x="8763" y="14478"/>
                  </a:lnTo>
                  <a:lnTo>
                    <a:pt x="8763" y="14859"/>
                  </a:lnTo>
                  <a:lnTo>
                    <a:pt x="9144" y="15240"/>
                  </a:lnTo>
                  <a:lnTo>
                    <a:pt x="9525" y="15608"/>
                  </a:lnTo>
                  <a:lnTo>
                    <a:pt x="9525" y="16002"/>
                  </a:lnTo>
                  <a:lnTo>
                    <a:pt x="9906" y="16383"/>
                  </a:lnTo>
                  <a:lnTo>
                    <a:pt x="9906" y="16764"/>
                  </a:lnTo>
                  <a:lnTo>
                    <a:pt x="10287" y="16764"/>
                  </a:lnTo>
                  <a:lnTo>
                    <a:pt x="10287" y="17145"/>
                  </a:lnTo>
                </a:path>
              </a:pathLst>
            </a:custGeom>
            <a:ln w="3530">
              <a:solidFill>
                <a:srgbClr val="565659"/>
              </a:solidFill>
            </a:ln>
          </p:spPr>
          <p:txBody>
            <a:bodyPr wrap="square" lIns="0" tIns="0" rIns="0" bIns="0" rtlCol="0"/>
            <a:lstStyle/>
            <a:p/>
          </p:txBody>
        </p:sp>
        <p:sp>
          <p:nvSpPr>
            <p:cNvPr id="268" name="object 268" descr=""/>
            <p:cNvSpPr/>
            <p:nvPr/>
          </p:nvSpPr>
          <p:spPr>
            <a:xfrm>
              <a:off x="5437114" y="8574217"/>
              <a:ext cx="10795" cy="17145"/>
            </a:xfrm>
            <a:custGeom>
              <a:avLst/>
              <a:gdLst/>
              <a:ahLst/>
              <a:cxnLst/>
              <a:rect l="l" t="t" r="r" b="b"/>
              <a:pathLst>
                <a:path w="10795" h="17145">
                  <a:moveTo>
                    <a:pt x="10287" y="16763"/>
                  </a:moveTo>
                  <a:lnTo>
                    <a:pt x="10287" y="16382"/>
                  </a:lnTo>
                  <a:lnTo>
                    <a:pt x="9906" y="16382"/>
                  </a:lnTo>
                  <a:lnTo>
                    <a:pt x="9906" y="15989"/>
                  </a:lnTo>
                  <a:lnTo>
                    <a:pt x="9525" y="15620"/>
                  </a:lnTo>
                  <a:lnTo>
                    <a:pt x="9525" y="15239"/>
                  </a:lnTo>
                  <a:lnTo>
                    <a:pt x="9144" y="14858"/>
                  </a:lnTo>
                  <a:lnTo>
                    <a:pt x="8763" y="14477"/>
                  </a:lnTo>
                  <a:lnTo>
                    <a:pt x="8763" y="14096"/>
                  </a:lnTo>
                  <a:lnTo>
                    <a:pt x="8382" y="13715"/>
                  </a:lnTo>
                  <a:lnTo>
                    <a:pt x="8382" y="13322"/>
                  </a:lnTo>
                  <a:lnTo>
                    <a:pt x="8001" y="12953"/>
                  </a:lnTo>
                  <a:lnTo>
                    <a:pt x="7620" y="12572"/>
                  </a:lnTo>
                  <a:lnTo>
                    <a:pt x="7620" y="12191"/>
                  </a:lnTo>
                  <a:lnTo>
                    <a:pt x="7239" y="11810"/>
                  </a:lnTo>
                  <a:lnTo>
                    <a:pt x="6858" y="11429"/>
                  </a:lnTo>
                  <a:lnTo>
                    <a:pt x="6858" y="10667"/>
                  </a:lnTo>
                  <a:lnTo>
                    <a:pt x="6096" y="9905"/>
                  </a:lnTo>
                  <a:lnTo>
                    <a:pt x="5334" y="8381"/>
                  </a:lnTo>
                  <a:lnTo>
                    <a:pt x="4572" y="7619"/>
                  </a:lnTo>
                  <a:lnTo>
                    <a:pt x="4191" y="6464"/>
                  </a:lnTo>
                  <a:lnTo>
                    <a:pt x="4191" y="6095"/>
                  </a:lnTo>
                  <a:lnTo>
                    <a:pt x="3810" y="5714"/>
                  </a:lnTo>
                  <a:lnTo>
                    <a:pt x="3429" y="4952"/>
                  </a:lnTo>
                  <a:lnTo>
                    <a:pt x="3048" y="4190"/>
                  </a:lnTo>
                  <a:lnTo>
                    <a:pt x="2667" y="3797"/>
                  </a:lnTo>
                  <a:lnTo>
                    <a:pt x="2286" y="3428"/>
                  </a:lnTo>
                  <a:lnTo>
                    <a:pt x="1905" y="3047"/>
                  </a:lnTo>
                  <a:lnTo>
                    <a:pt x="1905" y="2666"/>
                  </a:lnTo>
                  <a:lnTo>
                    <a:pt x="1524" y="2285"/>
                  </a:lnTo>
                  <a:lnTo>
                    <a:pt x="1524" y="1904"/>
                  </a:lnTo>
                  <a:lnTo>
                    <a:pt x="1143" y="1523"/>
                  </a:lnTo>
                  <a:lnTo>
                    <a:pt x="1143" y="1142"/>
                  </a:lnTo>
                  <a:lnTo>
                    <a:pt x="762" y="1142"/>
                  </a:lnTo>
                  <a:lnTo>
                    <a:pt x="762" y="761"/>
                  </a:lnTo>
                  <a:lnTo>
                    <a:pt x="381" y="380"/>
                  </a:lnTo>
                  <a:lnTo>
                    <a:pt x="381" y="0"/>
                  </a:lnTo>
                  <a:lnTo>
                    <a:pt x="0" y="0"/>
                  </a:lnTo>
                  <a:lnTo>
                    <a:pt x="0" y="380"/>
                  </a:lnTo>
                  <a:lnTo>
                    <a:pt x="381" y="380"/>
                  </a:lnTo>
                  <a:lnTo>
                    <a:pt x="381" y="761"/>
                  </a:lnTo>
                  <a:lnTo>
                    <a:pt x="381" y="1142"/>
                  </a:lnTo>
                  <a:lnTo>
                    <a:pt x="762" y="1142"/>
                  </a:lnTo>
                  <a:lnTo>
                    <a:pt x="762" y="1523"/>
                  </a:lnTo>
                  <a:lnTo>
                    <a:pt x="1143" y="1904"/>
                  </a:lnTo>
                  <a:lnTo>
                    <a:pt x="1524" y="2285"/>
                  </a:lnTo>
                  <a:lnTo>
                    <a:pt x="1524" y="2666"/>
                  </a:lnTo>
                  <a:lnTo>
                    <a:pt x="1905" y="3047"/>
                  </a:lnTo>
                  <a:lnTo>
                    <a:pt x="1905" y="3428"/>
                  </a:lnTo>
                  <a:lnTo>
                    <a:pt x="2286" y="3797"/>
                  </a:lnTo>
                  <a:lnTo>
                    <a:pt x="2667" y="4190"/>
                  </a:lnTo>
                  <a:lnTo>
                    <a:pt x="3048" y="4952"/>
                  </a:lnTo>
                  <a:lnTo>
                    <a:pt x="3429" y="5714"/>
                  </a:lnTo>
                  <a:lnTo>
                    <a:pt x="3810" y="6095"/>
                  </a:lnTo>
                  <a:lnTo>
                    <a:pt x="3810" y="6857"/>
                  </a:lnTo>
                  <a:lnTo>
                    <a:pt x="4191" y="7238"/>
                  </a:lnTo>
                  <a:lnTo>
                    <a:pt x="4572" y="7619"/>
                  </a:lnTo>
                  <a:lnTo>
                    <a:pt x="4953" y="8381"/>
                  </a:lnTo>
                  <a:lnTo>
                    <a:pt x="6096" y="9905"/>
                  </a:lnTo>
                  <a:lnTo>
                    <a:pt x="6477" y="11048"/>
                  </a:lnTo>
                  <a:lnTo>
                    <a:pt x="6858" y="11429"/>
                  </a:lnTo>
                  <a:lnTo>
                    <a:pt x="6858" y="11810"/>
                  </a:lnTo>
                  <a:lnTo>
                    <a:pt x="7239" y="12191"/>
                  </a:lnTo>
                  <a:lnTo>
                    <a:pt x="7239" y="12572"/>
                  </a:lnTo>
                  <a:lnTo>
                    <a:pt x="7620" y="12953"/>
                  </a:lnTo>
                  <a:lnTo>
                    <a:pt x="8001" y="13322"/>
                  </a:lnTo>
                  <a:lnTo>
                    <a:pt x="8001" y="13715"/>
                  </a:lnTo>
                  <a:lnTo>
                    <a:pt x="8382" y="14096"/>
                  </a:lnTo>
                  <a:lnTo>
                    <a:pt x="8763" y="14477"/>
                  </a:lnTo>
                  <a:lnTo>
                    <a:pt x="8763" y="14858"/>
                  </a:lnTo>
                  <a:lnTo>
                    <a:pt x="8763" y="15239"/>
                  </a:lnTo>
                  <a:lnTo>
                    <a:pt x="9144" y="15239"/>
                  </a:lnTo>
                  <a:lnTo>
                    <a:pt x="9144" y="15620"/>
                  </a:lnTo>
                  <a:lnTo>
                    <a:pt x="9525" y="15989"/>
                  </a:lnTo>
                  <a:lnTo>
                    <a:pt x="9525" y="16382"/>
                  </a:lnTo>
                  <a:lnTo>
                    <a:pt x="9906" y="16382"/>
                  </a:lnTo>
                  <a:lnTo>
                    <a:pt x="9906" y="16763"/>
                  </a:lnTo>
                  <a:lnTo>
                    <a:pt x="10287" y="17144"/>
                  </a:lnTo>
                </a:path>
              </a:pathLst>
            </a:custGeom>
            <a:ln w="3530">
              <a:solidFill>
                <a:srgbClr val="565659"/>
              </a:solidFill>
            </a:ln>
          </p:spPr>
          <p:txBody>
            <a:bodyPr wrap="square" lIns="0" tIns="0" rIns="0" bIns="0" rtlCol="0"/>
            <a:lstStyle/>
            <a:p/>
          </p:txBody>
        </p:sp>
        <p:sp>
          <p:nvSpPr>
            <p:cNvPr id="269" name="object 269" descr=""/>
            <p:cNvSpPr/>
            <p:nvPr/>
          </p:nvSpPr>
          <p:spPr>
            <a:xfrm>
              <a:off x="5436730" y="8574602"/>
              <a:ext cx="10795" cy="17145"/>
            </a:xfrm>
            <a:custGeom>
              <a:avLst/>
              <a:gdLst/>
              <a:ahLst/>
              <a:cxnLst/>
              <a:rect l="l" t="t" r="r" b="b"/>
              <a:pathLst>
                <a:path w="10795" h="17145">
                  <a:moveTo>
                    <a:pt x="10287" y="16763"/>
                  </a:moveTo>
                  <a:lnTo>
                    <a:pt x="9906" y="16763"/>
                  </a:lnTo>
                  <a:lnTo>
                    <a:pt x="9906" y="16382"/>
                  </a:lnTo>
                  <a:lnTo>
                    <a:pt x="9525" y="15989"/>
                  </a:lnTo>
                  <a:lnTo>
                    <a:pt x="9525" y="15608"/>
                  </a:lnTo>
                  <a:lnTo>
                    <a:pt x="9144" y="15608"/>
                  </a:lnTo>
                  <a:lnTo>
                    <a:pt x="9144" y="15239"/>
                  </a:lnTo>
                  <a:lnTo>
                    <a:pt x="8763" y="14858"/>
                  </a:lnTo>
                  <a:lnTo>
                    <a:pt x="8763" y="14465"/>
                  </a:lnTo>
                  <a:lnTo>
                    <a:pt x="8382" y="14096"/>
                  </a:lnTo>
                  <a:lnTo>
                    <a:pt x="8001" y="13715"/>
                  </a:lnTo>
                  <a:lnTo>
                    <a:pt x="8001" y="13322"/>
                  </a:lnTo>
                  <a:lnTo>
                    <a:pt x="7620" y="12941"/>
                  </a:lnTo>
                  <a:lnTo>
                    <a:pt x="7620" y="12572"/>
                  </a:lnTo>
                  <a:lnTo>
                    <a:pt x="7239" y="12191"/>
                  </a:lnTo>
                  <a:lnTo>
                    <a:pt x="6858" y="11798"/>
                  </a:lnTo>
                  <a:lnTo>
                    <a:pt x="6858" y="11429"/>
                  </a:lnTo>
                  <a:lnTo>
                    <a:pt x="6477" y="11048"/>
                  </a:lnTo>
                  <a:lnTo>
                    <a:pt x="6096" y="10274"/>
                  </a:lnTo>
                  <a:lnTo>
                    <a:pt x="4953" y="8381"/>
                  </a:lnTo>
                  <a:lnTo>
                    <a:pt x="4572" y="7607"/>
                  </a:lnTo>
                  <a:lnTo>
                    <a:pt x="4191" y="6857"/>
                  </a:lnTo>
                  <a:lnTo>
                    <a:pt x="3810" y="6464"/>
                  </a:lnTo>
                  <a:lnTo>
                    <a:pt x="3429" y="6083"/>
                  </a:lnTo>
                  <a:lnTo>
                    <a:pt x="3048" y="4940"/>
                  </a:lnTo>
                  <a:lnTo>
                    <a:pt x="2667" y="4571"/>
                  </a:lnTo>
                  <a:lnTo>
                    <a:pt x="2286" y="4190"/>
                  </a:lnTo>
                  <a:lnTo>
                    <a:pt x="2286" y="3797"/>
                  </a:lnTo>
                  <a:lnTo>
                    <a:pt x="1905" y="3416"/>
                  </a:lnTo>
                  <a:lnTo>
                    <a:pt x="1905" y="3047"/>
                  </a:lnTo>
                  <a:lnTo>
                    <a:pt x="1524" y="2666"/>
                  </a:lnTo>
                  <a:lnTo>
                    <a:pt x="1524" y="2273"/>
                  </a:lnTo>
                  <a:lnTo>
                    <a:pt x="1143" y="1904"/>
                  </a:lnTo>
                  <a:lnTo>
                    <a:pt x="762" y="1523"/>
                  </a:lnTo>
                  <a:lnTo>
                    <a:pt x="762" y="1142"/>
                  </a:lnTo>
                  <a:lnTo>
                    <a:pt x="381" y="749"/>
                  </a:lnTo>
                  <a:lnTo>
                    <a:pt x="381" y="380"/>
                  </a:lnTo>
                  <a:lnTo>
                    <a:pt x="0" y="380"/>
                  </a:lnTo>
                  <a:lnTo>
                    <a:pt x="0" y="0"/>
                  </a:lnTo>
                </a:path>
              </a:pathLst>
            </a:custGeom>
            <a:ln w="3530">
              <a:solidFill>
                <a:srgbClr val="565659"/>
              </a:solidFill>
            </a:ln>
          </p:spPr>
          <p:txBody>
            <a:bodyPr wrap="square" lIns="0" tIns="0" rIns="0" bIns="0" rtlCol="0"/>
            <a:lstStyle/>
            <a:p/>
          </p:txBody>
        </p:sp>
        <p:sp>
          <p:nvSpPr>
            <p:cNvPr id="270" name="object 270" descr=""/>
            <p:cNvSpPr/>
            <p:nvPr/>
          </p:nvSpPr>
          <p:spPr>
            <a:xfrm>
              <a:off x="5435974" y="8574987"/>
              <a:ext cx="10795" cy="17145"/>
            </a:xfrm>
            <a:custGeom>
              <a:avLst/>
              <a:gdLst/>
              <a:ahLst/>
              <a:cxnLst/>
              <a:rect l="l" t="t" r="r" b="b"/>
              <a:pathLst>
                <a:path w="10795" h="17145">
                  <a:moveTo>
                    <a:pt x="10287" y="16751"/>
                  </a:moveTo>
                  <a:lnTo>
                    <a:pt x="9906" y="16751"/>
                  </a:lnTo>
                  <a:lnTo>
                    <a:pt x="9906" y="16382"/>
                  </a:lnTo>
                  <a:lnTo>
                    <a:pt x="9906" y="15989"/>
                  </a:lnTo>
                  <a:lnTo>
                    <a:pt x="9525" y="15989"/>
                  </a:lnTo>
                  <a:lnTo>
                    <a:pt x="9525" y="15608"/>
                  </a:lnTo>
                  <a:lnTo>
                    <a:pt x="9144" y="15227"/>
                  </a:lnTo>
                  <a:lnTo>
                    <a:pt x="8763" y="14858"/>
                  </a:lnTo>
                  <a:lnTo>
                    <a:pt x="8763" y="14465"/>
                  </a:lnTo>
                  <a:lnTo>
                    <a:pt x="8763" y="14084"/>
                  </a:lnTo>
                  <a:lnTo>
                    <a:pt x="8382" y="14084"/>
                  </a:lnTo>
                  <a:lnTo>
                    <a:pt x="8382" y="13715"/>
                  </a:lnTo>
                  <a:lnTo>
                    <a:pt x="8001" y="13322"/>
                  </a:lnTo>
                  <a:lnTo>
                    <a:pt x="7620" y="12941"/>
                  </a:lnTo>
                  <a:lnTo>
                    <a:pt x="7620" y="12560"/>
                  </a:lnTo>
                  <a:lnTo>
                    <a:pt x="7239" y="12191"/>
                  </a:lnTo>
                  <a:lnTo>
                    <a:pt x="7239" y="11798"/>
                  </a:lnTo>
                  <a:lnTo>
                    <a:pt x="6858" y="11417"/>
                  </a:lnTo>
                  <a:lnTo>
                    <a:pt x="6477" y="11048"/>
                  </a:lnTo>
                  <a:lnTo>
                    <a:pt x="6096" y="10274"/>
                  </a:lnTo>
                  <a:lnTo>
                    <a:pt x="4953" y="8369"/>
                  </a:lnTo>
                  <a:lnTo>
                    <a:pt x="4572" y="7607"/>
                  </a:lnTo>
                  <a:lnTo>
                    <a:pt x="4191" y="6857"/>
                  </a:lnTo>
                  <a:lnTo>
                    <a:pt x="3810" y="6464"/>
                  </a:lnTo>
                  <a:lnTo>
                    <a:pt x="3810" y="6083"/>
                  </a:lnTo>
                  <a:lnTo>
                    <a:pt x="3048" y="5333"/>
                  </a:lnTo>
                  <a:lnTo>
                    <a:pt x="2667" y="4559"/>
                  </a:lnTo>
                  <a:lnTo>
                    <a:pt x="2667" y="4190"/>
                  </a:lnTo>
                  <a:lnTo>
                    <a:pt x="2286" y="3797"/>
                  </a:lnTo>
                  <a:lnTo>
                    <a:pt x="1905" y="3416"/>
                  </a:lnTo>
                  <a:lnTo>
                    <a:pt x="1905" y="3035"/>
                  </a:lnTo>
                  <a:lnTo>
                    <a:pt x="1524" y="2666"/>
                  </a:lnTo>
                  <a:lnTo>
                    <a:pt x="1524" y="2273"/>
                  </a:lnTo>
                  <a:lnTo>
                    <a:pt x="1143" y="1892"/>
                  </a:lnTo>
                  <a:lnTo>
                    <a:pt x="1143" y="1523"/>
                  </a:lnTo>
                  <a:lnTo>
                    <a:pt x="762" y="1142"/>
                  </a:lnTo>
                  <a:lnTo>
                    <a:pt x="762" y="749"/>
                  </a:lnTo>
                  <a:lnTo>
                    <a:pt x="381" y="749"/>
                  </a:lnTo>
                  <a:lnTo>
                    <a:pt x="381" y="368"/>
                  </a:lnTo>
                  <a:lnTo>
                    <a:pt x="0" y="0"/>
                  </a:lnTo>
                </a:path>
              </a:pathLst>
            </a:custGeom>
            <a:ln w="3530">
              <a:solidFill>
                <a:srgbClr val="565659"/>
              </a:solidFill>
            </a:ln>
          </p:spPr>
          <p:txBody>
            <a:bodyPr wrap="square" lIns="0" tIns="0" rIns="0" bIns="0" rtlCol="0"/>
            <a:lstStyle/>
            <a:p/>
          </p:txBody>
        </p:sp>
        <p:sp>
          <p:nvSpPr>
            <p:cNvPr id="271" name="object 271" descr=""/>
            <p:cNvSpPr/>
            <p:nvPr/>
          </p:nvSpPr>
          <p:spPr>
            <a:xfrm>
              <a:off x="5435211" y="8575359"/>
              <a:ext cx="10795" cy="17145"/>
            </a:xfrm>
            <a:custGeom>
              <a:avLst/>
              <a:gdLst/>
              <a:ahLst/>
              <a:cxnLst/>
              <a:rect l="l" t="t" r="r" b="b"/>
              <a:pathLst>
                <a:path w="10795" h="17145">
                  <a:moveTo>
                    <a:pt x="10287" y="16764"/>
                  </a:moveTo>
                  <a:lnTo>
                    <a:pt x="10287" y="16383"/>
                  </a:lnTo>
                  <a:lnTo>
                    <a:pt x="9906" y="16383"/>
                  </a:lnTo>
                  <a:lnTo>
                    <a:pt x="9906" y="16002"/>
                  </a:lnTo>
                  <a:lnTo>
                    <a:pt x="9525" y="16002"/>
                  </a:lnTo>
                  <a:lnTo>
                    <a:pt x="9525" y="15621"/>
                  </a:lnTo>
                  <a:lnTo>
                    <a:pt x="9144" y="15240"/>
                  </a:lnTo>
                  <a:lnTo>
                    <a:pt x="9144" y="14859"/>
                  </a:lnTo>
                  <a:lnTo>
                    <a:pt x="8763" y="14478"/>
                  </a:lnTo>
                  <a:lnTo>
                    <a:pt x="8763" y="14097"/>
                  </a:lnTo>
                  <a:lnTo>
                    <a:pt x="8382" y="13716"/>
                  </a:lnTo>
                  <a:lnTo>
                    <a:pt x="8382" y="13335"/>
                  </a:lnTo>
                  <a:lnTo>
                    <a:pt x="8001" y="13335"/>
                  </a:lnTo>
                  <a:lnTo>
                    <a:pt x="8001" y="12954"/>
                  </a:lnTo>
                  <a:lnTo>
                    <a:pt x="7620" y="12573"/>
                  </a:lnTo>
                  <a:lnTo>
                    <a:pt x="7239" y="12192"/>
                  </a:lnTo>
                  <a:lnTo>
                    <a:pt x="7239" y="11811"/>
                  </a:lnTo>
                  <a:lnTo>
                    <a:pt x="6858" y="11430"/>
                  </a:lnTo>
                  <a:lnTo>
                    <a:pt x="6858" y="10680"/>
                  </a:lnTo>
                  <a:lnTo>
                    <a:pt x="6096" y="9906"/>
                  </a:lnTo>
                  <a:lnTo>
                    <a:pt x="5334" y="8382"/>
                  </a:lnTo>
                  <a:lnTo>
                    <a:pt x="4572" y="7620"/>
                  </a:lnTo>
                  <a:lnTo>
                    <a:pt x="4191" y="6477"/>
                  </a:lnTo>
                  <a:lnTo>
                    <a:pt x="3810" y="6096"/>
                  </a:lnTo>
                  <a:lnTo>
                    <a:pt x="3810" y="5715"/>
                  </a:lnTo>
                  <a:lnTo>
                    <a:pt x="3429" y="4953"/>
                  </a:lnTo>
                  <a:lnTo>
                    <a:pt x="2667" y="4191"/>
                  </a:lnTo>
                  <a:lnTo>
                    <a:pt x="2667" y="3810"/>
                  </a:lnTo>
                  <a:lnTo>
                    <a:pt x="2286" y="3429"/>
                  </a:lnTo>
                  <a:lnTo>
                    <a:pt x="1905" y="3048"/>
                  </a:lnTo>
                  <a:lnTo>
                    <a:pt x="1905" y="2667"/>
                  </a:lnTo>
                  <a:lnTo>
                    <a:pt x="1524" y="2286"/>
                  </a:lnTo>
                  <a:lnTo>
                    <a:pt x="1524" y="1905"/>
                  </a:lnTo>
                  <a:lnTo>
                    <a:pt x="1143" y="1905"/>
                  </a:lnTo>
                  <a:lnTo>
                    <a:pt x="1143" y="1524"/>
                  </a:lnTo>
                  <a:lnTo>
                    <a:pt x="762" y="1155"/>
                  </a:lnTo>
                  <a:lnTo>
                    <a:pt x="762" y="762"/>
                  </a:lnTo>
                  <a:lnTo>
                    <a:pt x="381" y="762"/>
                  </a:lnTo>
                  <a:lnTo>
                    <a:pt x="381" y="381"/>
                  </a:lnTo>
                  <a:lnTo>
                    <a:pt x="381" y="0"/>
                  </a:lnTo>
                  <a:lnTo>
                    <a:pt x="0" y="0"/>
                  </a:lnTo>
                </a:path>
              </a:pathLst>
            </a:custGeom>
            <a:ln w="3530">
              <a:solidFill>
                <a:srgbClr val="565659"/>
              </a:solidFill>
            </a:ln>
          </p:spPr>
          <p:txBody>
            <a:bodyPr wrap="square" lIns="0" tIns="0" rIns="0" bIns="0" rtlCol="0"/>
            <a:lstStyle/>
            <a:p/>
          </p:txBody>
        </p:sp>
        <p:sp>
          <p:nvSpPr>
            <p:cNvPr id="272" name="object 272" descr=""/>
            <p:cNvSpPr/>
            <p:nvPr/>
          </p:nvSpPr>
          <p:spPr>
            <a:xfrm>
              <a:off x="5434449" y="8575742"/>
              <a:ext cx="10795" cy="17145"/>
            </a:xfrm>
            <a:custGeom>
              <a:avLst/>
              <a:gdLst/>
              <a:ahLst/>
              <a:cxnLst/>
              <a:rect l="l" t="t" r="r" b="b"/>
              <a:pathLst>
                <a:path w="10795" h="17145">
                  <a:moveTo>
                    <a:pt x="10287" y="16763"/>
                  </a:moveTo>
                  <a:lnTo>
                    <a:pt x="10287" y="16382"/>
                  </a:lnTo>
                  <a:lnTo>
                    <a:pt x="9906" y="16382"/>
                  </a:lnTo>
                  <a:lnTo>
                    <a:pt x="9906" y="15989"/>
                  </a:lnTo>
                  <a:lnTo>
                    <a:pt x="9906" y="15620"/>
                  </a:lnTo>
                  <a:lnTo>
                    <a:pt x="9525" y="15620"/>
                  </a:lnTo>
                  <a:lnTo>
                    <a:pt x="9525" y="15239"/>
                  </a:lnTo>
                  <a:lnTo>
                    <a:pt x="9144" y="15239"/>
                  </a:lnTo>
                  <a:lnTo>
                    <a:pt x="9144" y="14858"/>
                  </a:lnTo>
                  <a:lnTo>
                    <a:pt x="9144" y="14465"/>
                  </a:lnTo>
                  <a:lnTo>
                    <a:pt x="8763" y="14096"/>
                  </a:lnTo>
                  <a:lnTo>
                    <a:pt x="8382" y="13715"/>
                  </a:lnTo>
                  <a:lnTo>
                    <a:pt x="8382" y="13322"/>
                  </a:lnTo>
                  <a:lnTo>
                    <a:pt x="8001" y="12953"/>
                  </a:lnTo>
                  <a:lnTo>
                    <a:pt x="7620" y="12572"/>
                  </a:lnTo>
                  <a:lnTo>
                    <a:pt x="7620" y="12191"/>
                  </a:lnTo>
                  <a:lnTo>
                    <a:pt x="7239" y="11798"/>
                  </a:lnTo>
                  <a:lnTo>
                    <a:pt x="7239" y="11429"/>
                  </a:lnTo>
                  <a:lnTo>
                    <a:pt x="6858" y="11048"/>
                  </a:lnTo>
                  <a:lnTo>
                    <a:pt x="6477" y="10286"/>
                  </a:lnTo>
                  <a:lnTo>
                    <a:pt x="5334" y="8381"/>
                  </a:lnTo>
                  <a:lnTo>
                    <a:pt x="4953" y="7607"/>
                  </a:lnTo>
                  <a:lnTo>
                    <a:pt x="4191" y="6857"/>
                  </a:lnTo>
                  <a:lnTo>
                    <a:pt x="4191" y="6464"/>
                  </a:lnTo>
                  <a:lnTo>
                    <a:pt x="3810" y="6095"/>
                  </a:lnTo>
                  <a:lnTo>
                    <a:pt x="3429" y="5333"/>
                  </a:lnTo>
                  <a:lnTo>
                    <a:pt x="3048" y="4571"/>
                  </a:lnTo>
                  <a:lnTo>
                    <a:pt x="2667" y="4190"/>
                  </a:lnTo>
                  <a:lnTo>
                    <a:pt x="2667" y="3797"/>
                  </a:lnTo>
                  <a:lnTo>
                    <a:pt x="2286" y="3428"/>
                  </a:lnTo>
                  <a:lnTo>
                    <a:pt x="1905" y="3047"/>
                  </a:lnTo>
                  <a:lnTo>
                    <a:pt x="1905" y="2666"/>
                  </a:lnTo>
                  <a:lnTo>
                    <a:pt x="1524" y="2273"/>
                  </a:lnTo>
                  <a:lnTo>
                    <a:pt x="1524" y="1904"/>
                  </a:lnTo>
                  <a:lnTo>
                    <a:pt x="1143" y="1523"/>
                  </a:lnTo>
                  <a:lnTo>
                    <a:pt x="1143" y="1142"/>
                  </a:lnTo>
                  <a:lnTo>
                    <a:pt x="762" y="1142"/>
                  </a:lnTo>
                  <a:lnTo>
                    <a:pt x="762" y="761"/>
                  </a:lnTo>
                  <a:lnTo>
                    <a:pt x="381" y="380"/>
                  </a:lnTo>
                  <a:lnTo>
                    <a:pt x="381" y="0"/>
                  </a:lnTo>
                  <a:lnTo>
                    <a:pt x="0" y="0"/>
                  </a:lnTo>
                </a:path>
              </a:pathLst>
            </a:custGeom>
            <a:ln w="3530">
              <a:solidFill>
                <a:srgbClr val="565659"/>
              </a:solidFill>
            </a:ln>
          </p:spPr>
          <p:txBody>
            <a:bodyPr wrap="square" lIns="0" tIns="0" rIns="0" bIns="0" rtlCol="0"/>
            <a:lstStyle/>
            <a:p/>
          </p:txBody>
        </p:sp>
        <p:sp>
          <p:nvSpPr>
            <p:cNvPr id="273" name="object 273" descr=""/>
            <p:cNvSpPr/>
            <p:nvPr/>
          </p:nvSpPr>
          <p:spPr>
            <a:xfrm>
              <a:off x="5435207" y="8578019"/>
              <a:ext cx="9525" cy="15240"/>
            </a:xfrm>
            <a:custGeom>
              <a:avLst/>
              <a:gdLst/>
              <a:ahLst/>
              <a:cxnLst/>
              <a:rect l="l" t="t" r="r" b="b"/>
              <a:pathLst>
                <a:path w="9525" h="15240">
                  <a:moveTo>
                    <a:pt x="9144" y="14858"/>
                  </a:moveTo>
                  <a:lnTo>
                    <a:pt x="8763" y="14858"/>
                  </a:lnTo>
                  <a:lnTo>
                    <a:pt x="8763" y="14490"/>
                  </a:lnTo>
                  <a:lnTo>
                    <a:pt x="8382" y="14490"/>
                  </a:lnTo>
                  <a:lnTo>
                    <a:pt x="8382" y="14096"/>
                  </a:lnTo>
                  <a:lnTo>
                    <a:pt x="8382" y="13715"/>
                  </a:lnTo>
                  <a:lnTo>
                    <a:pt x="8001" y="13715"/>
                  </a:lnTo>
                  <a:lnTo>
                    <a:pt x="8001" y="13347"/>
                  </a:lnTo>
                  <a:lnTo>
                    <a:pt x="8001" y="12966"/>
                  </a:lnTo>
                  <a:lnTo>
                    <a:pt x="7620" y="12572"/>
                  </a:lnTo>
                  <a:lnTo>
                    <a:pt x="7239" y="12191"/>
                  </a:lnTo>
                  <a:lnTo>
                    <a:pt x="6858" y="11823"/>
                  </a:lnTo>
                  <a:lnTo>
                    <a:pt x="6858" y="11429"/>
                  </a:lnTo>
                  <a:lnTo>
                    <a:pt x="6477" y="11048"/>
                  </a:lnTo>
                  <a:lnTo>
                    <a:pt x="6477" y="10680"/>
                  </a:lnTo>
                  <a:lnTo>
                    <a:pt x="6096" y="10299"/>
                  </a:lnTo>
                  <a:lnTo>
                    <a:pt x="5715" y="9524"/>
                  </a:lnTo>
                  <a:lnTo>
                    <a:pt x="5334" y="9156"/>
                  </a:lnTo>
                  <a:lnTo>
                    <a:pt x="4953" y="8381"/>
                  </a:lnTo>
                  <a:lnTo>
                    <a:pt x="4191" y="6857"/>
                  </a:lnTo>
                  <a:lnTo>
                    <a:pt x="3429" y="5714"/>
                  </a:lnTo>
                  <a:lnTo>
                    <a:pt x="3048" y="4965"/>
                  </a:lnTo>
                  <a:lnTo>
                    <a:pt x="2667" y="4571"/>
                  </a:lnTo>
                  <a:lnTo>
                    <a:pt x="2286" y="3822"/>
                  </a:lnTo>
                  <a:lnTo>
                    <a:pt x="1905" y="3441"/>
                  </a:lnTo>
                  <a:lnTo>
                    <a:pt x="1524" y="2666"/>
                  </a:lnTo>
                  <a:lnTo>
                    <a:pt x="1143" y="2298"/>
                  </a:lnTo>
                  <a:lnTo>
                    <a:pt x="1143" y="1523"/>
                  </a:lnTo>
                  <a:lnTo>
                    <a:pt x="762" y="1155"/>
                  </a:lnTo>
                  <a:lnTo>
                    <a:pt x="381" y="774"/>
                  </a:lnTo>
                  <a:lnTo>
                    <a:pt x="381" y="380"/>
                  </a:lnTo>
                  <a:lnTo>
                    <a:pt x="0" y="0"/>
                  </a:lnTo>
                </a:path>
              </a:pathLst>
            </a:custGeom>
            <a:ln w="3530">
              <a:solidFill>
                <a:srgbClr val="565659"/>
              </a:solidFill>
            </a:ln>
          </p:spPr>
          <p:txBody>
            <a:bodyPr wrap="square" lIns="0" tIns="0" rIns="0" bIns="0" rtlCol="0"/>
            <a:lstStyle/>
            <a:p/>
          </p:txBody>
        </p:sp>
        <p:sp>
          <p:nvSpPr>
            <p:cNvPr id="274" name="object 274" descr=""/>
            <p:cNvSpPr/>
            <p:nvPr/>
          </p:nvSpPr>
          <p:spPr>
            <a:xfrm>
              <a:off x="5437495" y="8574213"/>
              <a:ext cx="10160" cy="16510"/>
            </a:xfrm>
            <a:custGeom>
              <a:avLst/>
              <a:gdLst/>
              <a:ahLst/>
              <a:cxnLst/>
              <a:rect l="l" t="t" r="r" b="b"/>
              <a:pathLst>
                <a:path w="10160" h="16509">
                  <a:moveTo>
                    <a:pt x="9905" y="16383"/>
                  </a:moveTo>
                  <a:lnTo>
                    <a:pt x="9905" y="16002"/>
                  </a:lnTo>
                  <a:lnTo>
                    <a:pt x="9524" y="16002"/>
                  </a:lnTo>
                  <a:lnTo>
                    <a:pt x="9524" y="15621"/>
                  </a:lnTo>
                  <a:lnTo>
                    <a:pt x="9524" y="15240"/>
                  </a:lnTo>
                  <a:lnTo>
                    <a:pt x="9143" y="15240"/>
                  </a:lnTo>
                  <a:lnTo>
                    <a:pt x="9143" y="14859"/>
                  </a:lnTo>
                  <a:lnTo>
                    <a:pt x="8762" y="14490"/>
                  </a:lnTo>
                  <a:lnTo>
                    <a:pt x="8762" y="14097"/>
                  </a:lnTo>
                  <a:lnTo>
                    <a:pt x="8381" y="14097"/>
                  </a:lnTo>
                  <a:lnTo>
                    <a:pt x="8381" y="13716"/>
                  </a:lnTo>
                  <a:lnTo>
                    <a:pt x="8000" y="13335"/>
                  </a:lnTo>
                  <a:lnTo>
                    <a:pt x="8000" y="12954"/>
                  </a:lnTo>
                  <a:lnTo>
                    <a:pt x="7619" y="12573"/>
                  </a:lnTo>
                  <a:lnTo>
                    <a:pt x="7238" y="12192"/>
                  </a:lnTo>
                  <a:lnTo>
                    <a:pt x="7238" y="11823"/>
                  </a:lnTo>
                  <a:lnTo>
                    <a:pt x="6857" y="11430"/>
                  </a:lnTo>
                  <a:lnTo>
                    <a:pt x="6857" y="11049"/>
                  </a:lnTo>
                  <a:lnTo>
                    <a:pt x="6476" y="10668"/>
                  </a:lnTo>
                  <a:lnTo>
                    <a:pt x="6095" y="9906"/>
                  </a:lnTo>
                  <a:lnTo>
                    <a:pt x="4952" y="8001"/>
                  </a:lnTo>
                  <a:lnTo>
                    <a:pt x="4571" y="7239"/>
                  </a:lnTo>
                  <a:lnTo>
                    <a:pt x="4190" y="6477"/>
                  </a:lnTo>
                  <a:lnTo>
                    <a:pt x="3809" y="6096"/>
                  </a:lnTo>
                  <a:lnTo>
                    <a:pt x="3809" y="5715"/>
                  </a:lnTo>
                  <a:lnTo>
                    <a:pt x="3428" y="4965"/>
                  </a:lnTo>
                  <a:lnTo>
                    <a:pt x="2666" y="4572"/>
                  </a:lnTo>
                  <a:lnTo>
                    <a:pt x="2285" y="3810"/>
                  </a:lnTo>
                  <a:lnTo>
                    <a:pt x="2285" y="3429"/>
                  </a:lnTo>
                  <a:lnTo>
                    <a:pt x="1904" y="3048"/>
                  </a:lnTo>
                  <a:lnTo>
                    <a:pt x="1904" y="2667"/>
                  </a:lnTo>
                  <a:lnTo>
                    <a:pt x="1523" y="2667"/>
                  </a:lnTo>
                  <a:lnTo>
                    <a:pt x="1523" y="2298"/>
                  </a:lnTo>
                  <a:lnTo>
                    <a:pt x="1523" y="1905"/>
                  </a:lnTo>
                  <a:lnTo>
                    <a:pt x="1142" y="1524"/>
                  </a:lnTo>
                  <a:lnTo>
                    <a:pt x="761" y="1143"/>
                  </a:lnTo>
                  <a:lnTo>
                    <a:pt x="761" y="774"/>
                  </a:lnTo>
                  <a:lnTo>
                    <a:pt x="380" y="381"/>
                  </a:lnTo>
                  <a:lnTo>
                    <a:pt x="380" y="0"/>
                  </a:lnTo>
                  <a:lnTo>
                    <a:pt x="0" y="0"/>
                  </a:lnTo>
                </a:path>
              </a:pathLst>
            </a:custGeom>
            <a:ln w="3530">
              <a:solidFill>
                <a:srgbClr val="565659"/>
              </a:solidFill>
            </a:ln>
          </p:spPr>
          <p:txBody>
            <a:bodyPr wrap="square" lIns="0" tIns="0" rIns="0" bIns="0" rtlCol="0"/>
            <a:lstStyle/>
            <a:p/>
          </p:txBody>
        </p:sp>
        <p:sp>
          <p:nvSpPr>
            <p:cNvPr id="275" name="object 275" descr=""/>
            <p:cNvSpPr/>
            <p:nvPr/>
          </p:nvSpPr>
          <p:spPr>
            <a:xfrm>
              <a:off x="5437111" y="8574598"/>
              <a:ext cx="10160" cy="16510"/>
            </a:xfrm>
            <a:custGeom>
              <a:avLst/>
              <a:gdLst/>
              <a:ahLst/>
              <a:cxnLst/>
              <a:rect l="l" t="t" r="r" b="b"/>
              <a:pathLst>
                <a:path w="10160" h="16509">
                  <a:moveTo>
                    <a:pt x="9905" y="16382"/>
                  </a:moveTo>
                  <a:lnTo>
                    <a:pt x="9524" y="16382"/>
                  </a:lnTo>
                  <a:lnTo>
                    <a:pt x="9524" y="16001"/>
                  </a:lnTo>
                  <a:lnTo>
                    <a:pt x="9143" y="15608"/>
                  </a:lnTo>
                  <a:lnTo>
                    <a:pt x="9143" y="15239"/>
                  </a:lnTo>
                  <a:lnTo>
                    <a:pt x="8762" y="14858"/>
                  </a:lnTo>
                  <a:lnTo>
                    <a:pt x="8381" y="14477"/>
                  </a:lnTo>
                  <a:lnTo>
                    <a:pt x="8381" y="14096"/>
                  </a:lnTo>
                  <a:lnTo>
                    <a:pt x="8000" y="13715"/>
                  </a:lnTo>
                  <a:lnTo>
                    <a:pt x="8000" y="13334"/>
                  </a:lnTo>
                  <a:lnTo>
                    <a:pt x="7619" y="12941"/>
                  </a:lnTo>
                  <a:lnTo>
                    <a:pt x="7619" y="12572"/>
                  </a:lnTo>
                  <a:lnTo>
                    <a:pt x="7238" y="12572"/>
                  </a:lnTo>
                  <a:lnTo>
                    <a:pt x="7238" y="12191"/>
                  </a:lnTo>
                  <a:lnTo>
                    <a:pt x="6857" y="11810"/>
                  </a:lnTo>
                  <a:lnTo>
                    <a:pt x="6857" y="11429"/>
                  </a:lnTo>
                  <a:lnTo>
                    <a:pt x="6476" y="11048"/>
                  </a:lnTo>
                  <a:lnTo>
                    <a:pt x="6095" y="10667"/>
                  </a:lnTo>
                  <a:lnTo>
                    <a:pt x="5714" y="9905"/>
                  </a:lnTo>
                  <a:lnTo>
                    <a:pt x="4952" y="8000"/>
                  </a:lnTo>
                  <a:lnTo>
                    <a:pt x="4190" y="7238"/>
                  </a:lnTo>
                  <a:lnTo>
                    <a:pt x="3809" y="6476"/>
                  </a:lnTo>
                  <a:lnTo>
                    <a:pt x="3809" y="6083"/>
                  </a:lnTo>
                  <a:lnTo>
                    <a:pt x="3428" y="5714"/>
                  </a:lnTo>
                  <a:lnTo>
                    <a:pt x="3047" y="5333"/>
                  </a:lnTo>
                  <a:lnTo>
                    <a:pt x="2666" y="4571"/>
                  </a:lnTo>
                  <a:lnTo>
                    <a:pt x="2285" y="3809"/>
                  </a:lnTo>
                  <a:lnTo>
                    <a:pt x="1904" y="3416"/>
                  </a:lnTo>
                  <a:lnTo>
                    <a:pt x="1904" y="3047"/>
                  </a:lnTo>
                  <a:lnTo>
                    <a:pt x="1523" y="2666"/>
                  </a:lnTo>
                  <a:lnTo>
                    <a:pt x="1142" y="2285"/>
                  </a:lnTo>
                  <a:lnTo>
                    <a:pt x="1142" y="1904"/>
                  </a:lnTo>
                  <a:lnTo>
                    <a:pt x="761" y="1523"/>
                  </a:lnTo>
                  <a:lnTo>
                    <a:pt x="761" y="1142"/>
                  </a:lnTo>
                  <a:lnTo>
                    <a:pt x="380" y="1142"/>
                  </a:lnTo>
                  <a:lnTo>
                    <a:pt x="380" y="761"/>
                  </a:lnTo>
                  <a:lnTo>
                    <a:pt x="380" y="380"/>
                  </a:lnTo>
                  <a:lnTo>
                    <a:pt x="0" y="380"/>
                  </a:lnTo>
                  <a:lnTo>
                    <a:pt x="0" y="0"/>
                  </a:lnTo>
                </a:path>
              </a:pathLst>
            </a:custGeom>
            <a:ln w="3530">
              <a:solidFill>
                <a:srgbClr val="565659"/>
              </a:solidFill>
            </a:ln>
          </p:spPr>
          <p:txBody>
            <a:bodyPr wrap="square" lIns="0" tIns="0" rIns="0" bIns="0" rtlCol="0"/>
            <a:lstStyle/>
            <a:p/>
          </p:txBody>
        </p:sp>
        <p:sp>
          <p:nvSpPr>
            <p:cNvPr id="276" name="object 276" descr=""/>
            <p:cNvSpPr/>
            <p:nvPr/>
          </p:nvSpPr>
          <p:spPr>
            <a:xfrm>
              <a:off x="5436355" y="8574983"/>
              <a:ext cx="10160" cy="16510"/>
            </a:xfrm>
            <a:custGeom>
              <a:avLst/>
              <a:gdLst/>
              <a:ahLst/>
              <a:cxnLst/>
              <a:rect l="l" t="t" r="r" b="b"/>
              <a:pathLst>
                <a:path w="10160" h="16509">
                  <a:moveTo>
                    <a:pt x="9905" y="16382"/>
                  </a:moveTo>
                  <a:lnTo>
                    <a:pt x="9524" y="16001"/>
                  </a:lnTo>
                  <a:lnTo>
                    <a:pt x="9524" y="15608"/>
                  </a:lnTo>
                  <a:lnTo>
                    <a:pt x="9143" y="15608"/>
                  </a:lnTo>
                  <a:lnTo>
                    <a:pt x="9143" y="15227"/>
                  </a:lnTo>
                  <a:lnTo>
                    <a:pt x="8762" y="14858"/>
                  </a:lnTo>
                  <a:lnTo>
                    <a:pt x="8762" y="14477"/>
                  </a:lnTo>
                  <a:lnTo>
                    <a:pt x="8381" y="14084"/>
                  </a:lnTo>
                  <a:lnTo>
                    <a:pt x="8000" y="13715"/>
                  </a:lnTo>
                  <a:lnTo>
                    <a:pt x="8000" y="13334"/>
                  </a:lnTo>
                  <a:lnTo>
                    <a:pt x="7619" y="12941"/>
                  </a:lnTo>
                  <a:lnTo>
                    <a:pt x="7619" y="12560"/>
                  </a:lnTo>
                  <a:lnTo>
                    <a:pt x="7238" y="12560"/>
                  </a:lnTo>
                  <a:lnTo>
                    <a:pt x="7238" y="12191"/>
                  </a:lnTo>
                  <a:lnTo>
                    <a:pt x="6857" y="11810"/>
                  </a:lnTo>
                  <a:lnTo>
                    <a:pt x="6857" y="11417"/>
                  </a:lnTo>
                  <a:lnTo>
                    <a:pt x="6476" y="11048"/>
                  </a:lnTo>
                  <a:lnTo>
                    <a:pt x="6476" y="10667"/>
                  </a:lnTo>
                  <a:lnTo>
                    <a:pt x="5714" y="9893"/>
                  </a:lnTo>
                  <a:lnTo>
                    <a:pt x="4952" y="8000"/>
                  </a:lnTo>
                  <a:lnTo>
                    <a:pt x="4571" y="7226"/>
                  </a:lnTo>
                  <a:lnTo>
                    <a:pt x="3809" y="6476"/>
                  </a:lnTo>
                  <a:lnTo>
                    <a:pt x="3809" y="6083"/>
                  </a:lnTo>
                  <a:lnTo>
                    <a:pt x="3428" y="5702"/>
                  </a:lnTo>
                  <a:lnTo>
                    <a:pt x="3047" y="5333"/>
                  </a:lnTo>
                  <a:lnTo>
                    <a:pt x="2666" y="4559"/>
                  </a:lnTo>
                  <a:lnTo>
                    <a:pt x="2285" y="3809"/>
                  </a:lnTo>
                  <a:lnTo>
                    <a:pt x="1904" y="3416"/>
                  </a:lnTo>
                  <a:lnTo>
                    <a:pt x="1904" y="3035"/>
                  </a:lnTo>
                  <a:lnTo>
                    <a:pt x="1523" y="2666"/>
                  </a:lnTo>
                  <a:lnTo>
                    <a:pt x="1142" y="2285"/>
                  </a:lnTo>
                  <a:lnTo>
                    <a:pt x="1142" y="1892"/>
                  </a:lnTo>
                  <a:lnTo>
                    <a:pt x="1142" y="1523"/>
                  </a:lnTo>
                  <a:lnTo>
                    <a:pt x="761" y="1523"/>
                  </a:lnTo>
                  <a:lnTo>
                    <a:pt x="761" y="1142"/>
                  </a:lnTo>
                  <a:lnTo>
                    <a:pt x="380" y="761"/>
                  </a:lnTo>
                  <a:lnTo>
                    <a:pt x="380" y="368"/>
                  </a:lnTo>
                  <a:lnTo>
                    <a:pt x="0" y="368"/>
                  </a:lnTo>
                  <a:lnTo>
                    <a:pt x="0" y="0"/>
                  </a:lnTo>
                </a:path>
              </a:pathLst>
            </a:custGeom>
            <a:ln w="3530">
              <a:solidFill>
                <a:srgbClr val="565659"/>
              </a:solidFill>
            </a:ln>
          </p:spPr>
          <p:txBody>
            <a:bodyPr wrap="square" lIns="0" tIns="0" rIns="0" bIns="0" rtlCol="0"/>
            <a:lstStyle/>
            <a:p/>
          </p:txBody>
        </p:sp>
        <p:sp>
          <p:nvSpPr>
            <p:cNvPr id="277" name="object 277" descr=""/>
            <p:cNvSpPr/>
            <p:nvPr/>
          </p:nvSpPr>
          <p:spPr>
            <a:xfrm>
              <a:off x="5435592" y="8575355"/>
              <a:ext cx="10160" cy="16510"/>
            </a:xfrm>
            <a:custGeom>
              <a:avLst/>
              <a:gdLst/>
              <a:ahLst/>
              <a:cxnLst/>
              <a:rect l="l" t="t" r="r" b="b"/>
              <a:pathLst>
                <a:path w="10160" h="16509">
                  <a:moveTo>
                    <a:pt x="9905" y="16382"/>
                  </a:moveTo>
                  <a:lnTo>
                    <a:pt x="9905" y="16014"/>
                  </a:lnTo>
                  <a:lnTo>
                    <a:pt x="9524" y="16014"/>
                  </a:lnTo>
                  <a:lnTo>
                    <a:pt x="9524" y="15620"/>
                  </a:lnTo>
                  <a:lnTo>
                    <a:pt x="9143" y="15239"/>
                  </a:lnTo>
                  <a:lnTo>
                    <a:pt x="9143" y="14858"/>
                  </a:lnTo>
                  <a:lnTo>
                    <a:pt x="8762" y="14858"/>
                  </a:lnTo>
                  <a:lnTo>
                    <a:pt x="8762" y="14490"/>
                  </a:lnTo>
                  <a:lnTo>
                    <a:pt x="8762" y="14096"/>
                  </a:lnTo>
                  <a:lnTo>
                    <a:pt x="8381" y="14096"/>
                  </a:lnTo>
                  <a:lnTo>
                    <a:pt x="8381" y="13715"/>
                  </a:lnTo>
                  <a:lnTo>
                    <a:pt x="8000" y="13347"/>
                  </a:lnTo>
                  <a:lnTo>
                    <a:pt x="8000" y="12953"/>
                  </a:lnTo>
                  <a:lnTo>
                    <a:pt x="7619" y="12953"/>
                  </a:lnTo>
                  <a:lnTo>
                    <a:pt x="7619" y="12572"/>
                  </a:lnTo>
                  <a:lnTo>
                    <a:pt x="7238" y="12191"/>
                  </a:lnTo>
                  <a:lnTo>
                    <a:pt x="7238" y="11823"/>
                  </a:lnTo>
                  <a:lnTo>
                    <a:pt x="6857" y="11429"/>
                  </a:lnTo>
                  <a:lnTo>
                    <a:pt x="6476" y="11048"/>
                  </a:lnTo>
                  <a:lnTo>
                    <a:pt x="6476" y="10680"/>
                  </a:lnTo>
                  <a:lnTo>
                    <a:pt x="6095" y="9905"/>
                  </a:lnTo>
                  <a:lnTo>
                    <a:pt x="4952" y="8381"/>
                  </a:lnTo>
                  <a:lnTo>
                    <a:pt x="4571" y="7238"/>
                  </a:lnTo>
                  <a:lnTo>
                    <a:pt x="4190" y="6489"/>
                  </a:lnTo>
                  <a:lnTo>
                    <a:pt x="3809" y="6095"/>
                  </a:lnTo>
                  <a:lnTo>
                    <a:pt x="3428" y="5714"/>
                  </a:lnTo>
                  <a:lnTo>
                    <a:pt x="3047" y="5333"/>
                  </a:lnTo>
                  <a:lnTo>
                    <a:pt x="2666" y="4571"/>
                  </a:lnTo>
                  <a:lnTo>
                    <a:pt x="2285" y="3822"/>
                  </a:lnTo>
                  <a:lnTo>
                    <a:pt x="2285" y="3428"/>
                  </a:lnTo>
                  <a:lnTo>
                    <a:pt x="1904" y="3047"/>
                  </a:lnTo>
                  <a:lnTo>
                    <a:pt x="1904" y="2666"/>
                  </a:lnTo>
                  <a:lnTo>
                    <a:pt x="1523" y="2666"/>
                  </a:lnTo>
                  <a:lnTo>
                    <a:pt x="1523" y="2298"/>
                  </a:lnTo>
                  <a:lnTo>
                    <a:pt x="1142" y="1904"/>
                  </a:lnTo>
                  <a:lnTo>
                    <a:pt x="1142" y="1523"/>
                  </a:lnTo>
                  <a:lnTo>
                    <a:pt x="761" y="1155"/>
                  </a:lnTo>
                  <a:lnTo>
                    <a:pt x="761" y="774"/>
                  </a:lnTo>
                  <a:lnTo>
                    <a:pt x="380" y="774"/>
                  </a:lnTo>
                  <a:lnTo>
                    <a:pt x="380" y="380"/>
                  </a:lnTo>
                  <a:lnTo>
                    <a:pt x="0" y="380"/>
                  </a:lnTo>
                  <a:lnTo>
                    <a:pt x="0" y="0"/>
                  </a:lnTo>
                </a:path>
              </a:pathLst>
            </a:custGeom>
            <a:ln w="3530">
              <a:solidFill>
                <a:srgbClr val="565659"/>
              </a:solidFill>
            </a:ln>
          </p:spPr>
          <p:txBody>
            <a:bodyPr wrap="square" lIns="0" tIns="0" rIns="0" bIns="0" rtlCol="0"/>
            <a:lstStyle/>
            <a:p/>
          </p:txBody>
        </p:sp>
        <p:sp>
          <p:nvSpPr>
            <p:cNvPr id="278" name="object 278" descr=""/>
            <p:cNvSpPr/>
            <p:nvPr/>
          </p:nvSpPr>
          <p:spPr>
            <a:xfrm>
              <a:off x="5434830" y="8575740"/>
              <a:ext cx="10160" cy="16510"/>
            </a:xfrm>
            <a:custGeom>
              <a:avLst/>
              <a:gdLst/>
              <a:ahLst/>
              <a:cxnLst/>
              <a:rect l="l" t="t" r="r" b="b"/>
              <a:pathLst>
                <a:path w="10160" h="16509">
                  <a:moveTo>
                    <a:pt x="9905" y="16382"/>
                  </a:moveTo>
                  <a:lnTo>
                    <a:pt x="9905" y="16001"/>
                  </a:lnTo>
                  <a:lnTo>
                    <a:pt x="9524" y="16001"/>
                  </a:lnTo>
                  <a:lnTo>
                    <a:pt x="9524" y="15620"/>
                  </a:lnTo>
                  <a:lnTo>
                    <a:pt x="9524" y="15239"/>
                  </a:lnTo>
                  <a:lnTo>
                    <a:pt x="9143" y="15239"/>
                  </a:lnTo>
                  <a:lnTo>
                    <a:pt x="9143" y="14858"/>
                  </a:lnTo>
                  <a:lnTo>
                    <a:pt x="8762" y="14477"/>
                  </a:lnTo>
                  <a:lnTo>
                    <a:pt x="8762" y="14096"/>
                  </a:lnTo>
                  <a:lnTo>
                    <a:pt x="8381" y="14096"/>
                  </a:lnTo>
                  <a:lnTo>
                    <a:pt x="8381" y="13715"/>
                  </a:lnTo>
                  <a:lnTo>
                    <a:pt x="8000" y="13334"/>
                  </a:lnTo>
                  <a:lnTo>
                    <a:pt x="8000" y="12953"/>
                  </a:lnTo>
                  <a:lnTo>
                    <a:pt x="7619" y="12953"/>
                  </a:lnTo>
                  <a:lnTo>
                    <a:pt x="7619" y="12572"/>
                  </a:lnTo>
                  <a:lnTo>
                    <a:pt x="7238" y="12191"/>
                  </a:lnTo>
                  <a:lnTo>
                    <a:pt x="7238" y="11810"/>
                  </a:lnTo>
                  <a:lnTo>
                    <a:pt x="6857" y="11429"/>
                  </a:lnTo>
                  <a:lnTo>
                    <a:pt x="6857" y="11048"/>
                  </a:lnTo>
                  <a:lnTo>
                    <a:pt x="6476" y="10667"/>
                  </a:lnTo>
                  <a:lnTo>
                    <a:pt x="6095" y="9905"/>
                  </a:lnTo>
                  <a:lnTo>
                    <a:pt x="4952" y="8381"/>
                  </a:lnTo>
                  <a:lnTo>
                    <a:pt x="4571" y="7238"/>
                  </a:lnTo>
                  <a:lnTo>
                    <a:pt x="4190" y="6476"/>
                  </a:lnTo>
                  <a:lnTo>
                    <a:pt x="3809" y="6095"/>
                  </a:lnTo>
                  <a:lnTo>
                    <a:pt x="3809" y="5714"/>
                  </a:lnTo>
                  <a:lnTo>
                    <a:pt x="3428" y="5333"/>
                  </a:lnTo>
                  <a:lnTo>
                    <a:pt x="2666" y="4571"/>
                  </a:lnTo>
                  <a:lnTo>
                    <a:pt x="2285" y="3809"/>
                  </a:lnTo>
                  <a:lnTo>
                    <a:pt x="2285" y="3428"/>
                  </a:lnTo>
                  <a:lnTo>
                    <a:pt x="1904" y="3047"/>
                  </a:lnTo>
                  <a:lnTo>
                    <a:pt x="1904" y="2666"/>
                  </a:lnTo>
                  <a:lnTo>
                    <a:pt x="1523" y="2666"/>
                  </a:lnTo>
                  <a:lnTo>
                    <a:pt x="1523" y="2285"/>
                  </a:lnTo>
                  <a:lnTo>
                    <a:pt x="1523" y="1904"/>
                  </a:lnTo>
                  <a:lnTo>
                    <a:pt x="1142" y="1904"/>
                  </a:lnTo>
                  <a:lnTo>
                    <a:pt x="1142" y="1523"/>
                  </a:lnTo>
                  <a:lnTo>
                    <a:pt x="761" y="1142"/>
                  </a:lnTo>
                  <a:lnTo>
                    <a:pt x="761" y="774"/>
                  </a:lnTo>
                  <a:lnTo>
                    <a:pt x="380" y="774"/>
                  </a:lnTo>
                  <a:lnTo>
                    <a:pt x="380" y="380"/>
                  </a:lnTo>
                  <a:lnTo>
                    <a:pt x="380" y="0"/>
                  </a:lnTo>
                  <a:lnTo>
                    <a:pt x="0" y="0"/>
                  </a:lnTo>
                </a:path>
              </a:pathLst>
            </a:custGeom>
            <a:ln w="3530">
              <a:solidFill>
                <a:srgbClr val="565659"/>
              </a:solidFill>
            </a:ln>
          </p:spPr>
          <p:txBody>
            <a:bodyPr wrap="square" lIns="0" tIns="0" rIns="0" bIns="0" rtlCol="0"/>
            <a:lstStyle/>
            <a:p/>
          </p:txBody>
        </p:sp>
        <p:sp>
          <p:nvSpPr>
            <p:cNvPr id="279" name="object 279" descr=""/>
            <p:cNvSpPr/>
            <p:nvPr/>
          </p:nvSpPr>
          <p:spPr>
            <a:xfrm>
              <a:off x="5435588" y="8578409"/>
              <a:ext cx="8890" cy="14604"/>
            </a:xfrm>
            <a:custGeom>
              <a:avLst/>
              <a:gdLst/>
              <a:ahLst/>
              <a:cxnLst/>
              <a:rect l="l" t="t" r="r" b="b"/>
              <a:pathLst>
                <a:path w="8889" h="14604">
                  <a:moveTo>
                    <a:pt x="8762" y="14096"/>
                  </a:moveTo>
                  <a:lnTo>
                    <a:pt x="8381" y="14096"/>
                  </a:lnTo>
                  <a:lnTo>
                    <a:pt x="8381" y="13715"/>
                  </a:lnTo>
                  <a:lnTo>
                    <a:pt x="8000" y="13322"/>
                  </a:lnTo>
                  <a:lnTo>
                    <a:pt x="8000" y="12953"/>
                  </a:lnTo>
                  <a:lnTo>
                    <a:pt x="7619" y="12953"/>
                  </a:lnTo>
                  <a:lnTo>
                    <a:pt x="7619" y="12572"/>
                  </a:lnTo>
                  <a:lnTo>
                    <a:pt x="7619" y="12191"/>
                  </a:lnTo>
                  <a:lnTo>
                    <a:pt x="7238" y="11798"/>
                  </a:lnTo>
                  <a:lnTo>
                    <a:pt x="6857" y="11429"/>
                  </a:lnTo>
                  <a:lnTo>
                    <a:pt x="6857" y="11048"/>
                  </a:lnTo>
                  <a:lnTo>
                    <a:pt x="6476" y="10655"/>
                  </a:lnTo>
                  <a:lnTo>
                    <a:pt x="6095" y="10286"/>
                  </a:lnTo>
                  <a:lnTo>
                    <a:pt x="6095" y="9905"/>
                  </a:lnTo>
                  <a:lnTo>
                    <a:pt x="5714" y="9524"/>
                  </a:lnTo>
                  <a:lnTo>
                    <a:pt x="5333" y="8762"/>
                  </a:lnTo>
                  <a:lnTo>
                    <a:pt x="4952" y="8381"/>
                  </a:lnTo>
                  <a:lnTo>
                    <a:pt x="4571" y="7619"/>
                  </a:lnTo>
                  <a:lnTo>
                    <a:pt x="3809" y="6464"/>
                  </a:lnTo>
                  <a:lnTo>
                    <a:pt x="3047" y="5333"/>
                  </a:lnTo>
                  <a:lnTo>
                    <a:pt x="3047" y="4571"/>
                  </a:lnTo>
                  <a:lnTo>
                    <a:pt x="2666" y="4190"/>
                  </a:lnTo>
                  <a:lnTo>
                    <a:pt x="2285" y="3428"/>
                  </a:lnTo>
                  <a:lnTo>
                    <a:pt x="1904" y="3047"/>
                  </a:lnTo>
                  <a:lnTo>
                    <a:pt x="1523" y="2273"/>
                  </a:lnTo>
                  <a:lnTo>
                    <a:pt x="1142" y="1904"/>
                  </a:lnTo>
                  <a:lnTo>
                    <a:pt x="761" y="1130"/>
                  </a:lnTo>
                  <a:lnTo>
                    <a:pt x="761" y="761"/>
                  </a:lnTo>
                  <a:lnTo>
                    <a:pt x="380" y="380"/>
                  </a:lnTo>
                  <a:lnTo>
                    <a:pt x="380" y="0"/>
                  </a:lnTo>
                  <a:lnTo>
                    <a:pt x="0" y="0"/>
                  </a:lnTo>
                </a:path>
              </a:pathLst>
            </a:custGeom>
            <a:ln w="3530">
              <a:solidFill>
                <a:srgbClr val="565659"/>
              </a:solidFill>
            </a:ln>
          </p:spPr>
          <p:txBody>
            <a:bodyPr wrap="square" lIns="0" tIns="0" rIns="0" bIns="0" rtlCol="0"/>
            <a:lstStyle/>
            <a:p/>
          </p:txBody>
        </p:sp>
        <p:sp>
          <p:nvSpPr>
            <p:cNvPr id="280" name="object 280" descr=""/>
            <p:cNvSpPr/>
            <p:nvPr/>
          </p:nvSpPr>
          <p:spPr>
            <a:xfrm>
              <a:off x="5442446" y="8683182"/>
              <a:ext cx="3175" cy="1905"/>
            </a:xfrm>
            <a:custGeom>
              <a:avLst/>
              <a:gdLst/>
              <a:ahLst/>
              <a:cxnLst/>
              <a:rect l="l" t="t" r="r" b="b"/>
              <a:pathLst>
                <a:path w="3175" h="1904">
                  <a:moveTo>
                    <a:pt x="2666" y="1524"/>
                  </a:moveTo>
                  <a:lnTo>
                    <a:pt x="1523" y="762"/>
                  </a:lnTo>
                  <a:lnTo>
                    <a:pt x="0" y="0"/>
                  </a:lnTo>
                </a:path>
              </a:pathLst>
            </a:custGeom>
            <a:ln w="3530">
              <a:solidFill>
                <a:srgbClr val="565659"/>
              </a:solidFill>
            </a:ln>
          </p:spPr>
          <p:txBody>
            <a:bodyPr wrap="square" lIns="0" tIns="0" rIns="0" bIns="0" rtlCol="0"/>
            <a:lstStyle/>
            <a:p/>
          </p:txBody>
        </p:sp>
        <p:sp>
          <p:nvSpPr>
            <p:cNvPr id="281" name="object 281" descr=""/>
            <p:cNvSpPr/>
            <p:nvPr/>
          </p:nvSpPr>
          <p:spPr>
            <a:xfrm>
              <a:off x="5447780" y="8673659"/>
              <a:ext cx="3175" cy="1905"/>
            </a:xfrm>
            <a:custGeom>
              <a:avLst/>
              <a:gdLst/>
              <a:ahLst/>
              <a:cxnLst/>
              <a:rect l="l" t="t" r="r" b="b"/>
              <a:pathLst>
                <a:path w="3175" h="1904">
                  <a:moveTo>
                    <a:pt x="0" y="380"/>
                  </a:moveTo>
                  <a:lnTo>
                    <a:pt x="381" y="380"/>
                  </a:lnTo>
                  <a:lnTo>
                    <a:pt x="762" y="761"/>
                  </a:lnTo>
                  <a:lnTo>
                    <a:pt x="1143" y="761"/>
                  </a:lnTo>
                  <a:lnTo>
                    <a:pt x="1524" y="1142"/>
                  </a:lnTo>
                  <a:lnTo>
                    <a:pt x="1905" y="1523"/>
                  </a:lnTo>
                  <a:lnTo>
                    <a:pt x="2286" y="1904"/>
                  </a:lnTo>
                  <a:lnTo>
                    <a:pt x="2667" y="1904"/>
                  </a:lnTo>
                  <a:lnTo>
                    <a:pt x="2667" y="1523"/>
                  </a:lnTo>
                  <a:lnTo>
                    <a:pt x="2286" y="1523"/>
                  </a:lnTo>
                  <a:lnTo>
                    <a:pt x="2286" y="1142"/>
                  </a:lnTo>
                  <a:lnTo>
                    <a:pt x="1905" y="761"/>
                  </a:lnTo>
                  <a:lnTo>
                    <a:pt x="1524" y="761"/>
                  </a:lnTo>
                  <a:lnTo>
                    <a:pt x="1143" y="380"/>
                  </a:lnTo>
                  <a:lnTo>
                    <a:pt x="762" y="0"/>
                  </a:lnTo>
                  <a:lnTo>
                    <a:pt x="381" y="0"/>
                  </a:lnTo>
                </a:path>
              </a:pathLst>
            </a:custGeom>
            <a:ln w="3530">
              <a:solidFill>
                <a:srgbClr val="565659"/>
              </a:solidFill>
            </a:ln>
          </p:spPr>
          <p:txBody>
            <a:bodyPr wrap="square" lIns="0" tIns="0" rIns="0" bIns="0" rtlCol="0"/>
            <a:lstStyle/>
            <a:p/>
          </p:txBody>
        </p:sp>
        <p:sp>
          <p:nvSpPr>
            <p:cNvPr id="282" name="object 282" descr=""/>
            <p:cNvSpPr/>
            <p:nvPr/>
          </p:nvSpPr>
          <p:spPr>
            <a:xfrm>
              <a:off x="5450068" y="8675569"/>
              <a:ext cx="635" cy="635"/>
            </a:xfrm>
            <a:custGeom>
              <a:avLst/>
              <a:gdLst/>
              <a:ahLst/>
              <a:cxnLst/>
              <a:rect l="l" t="t" r="r" b="b"/>
              <a:pathLst>
                <a:path w="635" h="634">
                  <a:moveTo>
                    <a:pt x="0" y="368"/>
                  </a:moveTo>
                  <a:lnTo>
                    <a:pt x="381" y="0"/>
                  </a:lnTo>
                </a:path>
              </a:pathLst>
            </a:custGeom>
            <a:ln w="3530">
              <a:solidFill>
                <a:srgbClr val="565659"/>
              </a:solidFill>
            </a:ln>
          </p:spPr>
          <p:txBody>
            <a:bodyPr wrap="square" lIns="0" tIns="0" rIns="0" bIns="0" rtlCol="0"/>
            <a:lstStyle/>
            <a:p/>
          </p:txBody>
        </p:sp>
        <p:sp>
          <p:nvSpPr>
            <p:cNvPr id="283" name="object 283" descr=""/>
            <p:cNvSpPr/>
            <p:nvPr/>
          </p:nvSpPr>
          <p:spPr>
            <a:xfrm>
              <a:off x="5447404" y="8674801"/>
              <a:ext cx="2540" cy="1905"/>
            </a:xfrm>
            <a:custGeom>
              <a:avLst/>
              <a:gdLst/>
              <a:ahLst/>
              <a:cxnLst/>
              <a:rect l="l" t="t" r="r" b="b"/>
              <a:pathLst>
                <a:path w="2539" h="1904">
                  <a:moveTo>
                    <a:pt x="2286" y="1905"/>
                  </a:moveTo>
                  <a:lnTo>
                    <a:pt x="2286" y="1524"/>
                  </a:lnTo>
                  <a:lnTo>
                    <a:pt x="1905" y="1130"/>
                  </a:lnTo>
                  <a:lnTo>
                    <a:pt x="1524" y="762"/>
                  </a:lnTo>
                  <a:lnTo>
                    <a:pt x="1143" y="762"/>
                  </a:lnTo>
                  <a:lnTo>
                    <a:pt x="1143" y="381"/>
                  </a:lnTo>
                  <a:lnTo>
                    <a:pt x="762" y="381"/>
                  </a:lnTo>
                  <a:lnTo>
                    <a:pt x="381" y="0"/>
                  </a:lnTo>
                  <a:lnTo>
                    <a:pt x="0" y="0"/>
                  </a:lnTo>
                </a:path>
              </a:pathLst>
            </a:custGeom>
            <a:ln w="3530">
              <a:solidFill>
                <a:srgbClr val="565659"/>
              </a:solidFill>
            </a:ln>
          </p:spPr>
          <p:txBody>
            <a:bodyPr wrap="square" lIns="0" tIns="0" rIns="0" bIns="0" rtlCol="0"/>
            <a:lstStyle/>
            <a:p/>
          </p:txBody>
        </p:sp>
        <p:sp>
          <p:nvSpPr>
            <p:cNvPr id="284" name="object 284" descr=""/>
            <p:cNvSpPr/>
            <p:nvPr/>
          </p:nvSpPr>
          <p:spPr>
            <a:xfrm>
              <a:off x="5446641" y="8675943"/>
              <a:ext cx="3175" cy="1905"/>
            </a:xfrm>
            <a:custGeom>
              <a:avLst/>
              <a:gdLst/>
              <a:ahLst/>
              <a:cxnLst/>
              <a:rect l="l" t="t" r="r" b="b"/>
              <a:pathLst>
                <a:path w="3175" h="1904">
                  <a:moveTo>
                    <a:pt x="2286" y="1905"/>
                  </a:moveTo>
                  <a:lnTo>
                    <a:pt x="2667" y="1905"/>
                  </a:lnTo>
                  <a:lnTo>
                    <a:pt x="2667" y="1524"/>
                  </a:lnTo>
                  <a:lnTo>
                    <a:pt x="2286" y="1524"/>
                  </a:lnTo>
                  <a:lnTo>
                    <a:pt x="1905" y="1143"/>
                  </a:lnTo>
                  <a:lnTo>
                    <a:pt x="1524" y="762"/>
                  </a:lnTo>
                  <a:lnTo>
                    <a:pt x="1143" y="381"/>
                  </a:lnTo>
                  <a:lnTo>
                    <a:pt x="762" y="381"/>
                  </a:lnTo>
                  <a:lnTo>
                    <a:pt x="381" y="0"/>
                  </a:lnTo>
                  <a:lnTo>
                    <a:pt x="0" y="0"/>
                  </a:lnTo>
                </a:path>
              </a:pathLst>
            </a:custGeom>
            <a:ln w="3530">
              <a:solidFill>
                <a:srgbClr val="565659"/>
              </a:solidFill>
            </a:ln>
          </p:spPr>
          <p:txBody>
            <a:bodyPr wrap="square" lIns="0" tIns="0" rIns="0" bIns="0" rtlCol="0"/>
            <a:lstStyle/>
            <a:p/>
          </p:txBody>
        </p:sp>
        <p:sp>
          <p:nvSpPr>
            <p:cNvPr id="285" name="object 285" descr=""/>
            <p:cNvSpPr/>
            <p:nvPr/>
          </p:nvSpPr>
          <p:spPr>
            <a:xfrm>
              <a:off x="5445879" y="8677468"/>
              <a:ext cx="2540" cy="1905"/>
            </a:xfrm>
            <a:custGeom>
              <a:avLst/>
              <a:gdLst/>
              <a:ahLst/>
              <a:cxnLst/>
              <a:rect l="l" t="t" r="r" b="b"/>
              <a:pathLst>
                <a:path w="2539" h="1904">
                  <a:moveTo>
                    <a:pt x="2286" y="1904"/>
                  </a:moveTo>
                  <a:lnTo>
                    <a:pt x="2286" y="1523"/>
                  </a:lnTo>
                  <a:lnTo>
                    <a:pt x="1905" y="1130"/>
                  </a:lnTo>
                  <a:lnTo>
                    <a:pt x="1143" y="761"/>
                  </a:lnTo>
                  <a:lnTo>
                    <a:pt x="762" y="380"/>
                  </a:lnTo>
                  <a:lnTo>
                    <a:pt x="0" y="0"/>
                  </a:lnTo>
                </a:path>
              </a:pathLst>
            </a:custGeom>
            <a:ln w="3530">
              <a:solidFill>
                <a:srgbClr val="565659"/>
              </a:solidFill>
            </a:ln>
          </p:spPr>
          <p:txBody>
            <a:bodyPr wrap="square" lIns="0" tIns="0" rIns="0" bIns="0" rtlCol="0"/>
            <a:lstStyle/>
            <a:p/>
          </p:txBody>
        </p:sp>
        <p:sp>
          <p:nvSpPr>
            <p:cNvPr id="286" name="object 286" descr=""/>
            <p:cNvSpPr/>
            <p:nvPr/>
          </p:nvSpPr>
          <p:spPr>
            <a:xfrm>
              <a:off x="5444731" y="8678984"/>
              <a:ext cx="3175" cy="2540"/>
            </a:xfrm>
            <a:custGeom>
              <a:avLst/>
              <a:gdLst/>
              <a:ahLst/>
              <a:cxnLst/>
              <a:rect l="l" t="t" r="r" b="b"/>
              <a:pathLst>
                <a:path w="3175" h="2540">
                  <a:moveTo>
                    <a:pt x="2286" y="2298"/>
                  </a:moveTo>
                  <a:lnTo>
                    <a:pt x="2667" y="1917"/>
                  </a:lnTo>
                  <a:lnTo>
                    <a:pt x="1905" y="1524"/>
                  </a:lnTo>
                  <a:lnTo>
                    <a:pt x="1524" y="774"/>
                  </a:lnTo>
                  <a:lnTo>
                    <a:pt x="762" y="393"/>
                  </a:lnTo>
                  <a:lnTo>
                    <a:pt x="0" y="0"/>
                  </a:lnTo>
                </a:path>
              </a:pathLst>
            </a:custGeom>
            <a:ln w="3530">
              <a:solidFill>
                <a:srgbClr val="565659"/>
              </a:solidFill>
            </a:ln>
          </p:spPr>
          <p:txBody>
            <a:bodyPr wrap="square" lIns="0" tIns="0" rIns="0" bIns="0" rtlCol="0"/>
            <a:lstStyle/>
            <a:p/>
          </p:txBody>
        </p:sp>
        <p:sp>
          <p:nvSpPr>
            <p:cNvPr id="287" name="object 287" descr=""/>
            <p:cNvSpPr/>
            <p:nvPr/>
          </p:nvSpPr>
          <p:spPr>
            <a:xfrm>
              <a:off x="5443590" y="8681288"/>
              <a:ext cx="3175" cy="1905"/>
            </a:xfrm>
            <a:custGeom>
              <a:avLst/>
              <a:gdLst/>
              <a:ahLst/>
              <a:cxnLst/>
              <a:rect l="l" t="t" r="r" b="b"/>
              <a:pathLst>
                <a:path w="3175" h="1904">
                  <a:moveTo>
                    <a:pt x="2286" y="1892"/>
                  </a:moveTo>
                  <a:lnTo>
                    <a:pt x="2667" y="1511"/>
                  </a:lnTo>
                  <a:lnTo>
                    <a:pt x="1905" y="1130"/>
                  </a:lnTo>
                  <a:lnTo>
                    <a:pt x="1524" y="749"/>
                  </a:lnTo>
                  <a:lnTo>
                    <a:pt x="762" y="368"/>
                  </a:lnTo>
                  <a:lnTo>
                    <a:pt x="0" y="0"/>
                  </a:lnTo>
                </a:path>
              </a:pathLst>
            </a:custGeom>
            <a:ln w="3530">
              <a:solidFill>
                <a:srgbClr val="565659"/>
              </a:solidFill>
            </a:ln>
          </p:spPr>
          <p:txBody>
            <a:bodyPr wrap="square" lIns="0" tIns="0" rIns="0" bIns="0" rtlCol="0"/>
            <a:lstStyle/>
            <a:p/>
          </p:txBody>
        </p:sp>
        <p:sp>
          <p:nvSpPr>
            <p:cNvPr id="288" name="object 288" descr=""/>
            <p:cNvSpPr/>
            <p:nvPr/>
          </p:nvSpPr>
          <p:spPr>
            <a:xfrm>
              <a:off x="5444736" y="8684710"/>
              <a:ext cx="635" cy="635"/>
            </a:xfrm>
            <a:custGeom>
              <a:avLst/>
              <a:gdLst/>
              <a:ahLst/>
              <a:cxnLst/>
              <a:rect l="l" t="t" r="r" b="b"/>
              <a:pathLst>
                <a:path w="635" h="634">
                  <a:moveTo>
                    <a:pt x="0" y="380"/>
                  </a:moveTo>
                  <a:lnTo>
                    <a:pt x="381" y="380"/>
                  </a:lnTo>
                  <a:lnTo>
                    <a:pt x="381" y="0"/>
                  </a:lnTo>
                </a:path>
              </a:pathLst>
            </a:custGeom>
            <a:ln w="3530">
              <a:solidFill>
                <a:srgbClr val="565659"/>
              </a:solidFill>
            </a:ln>
          </p:spPr>
          <p:txBody>
            <a:bodyPr wrap="square" lIns="0" tIns="0" rIns="0" bIns="0" rtlCol="0"/>
            <a:lstStyle/>
            <a:p/>
          </p:txBody>
        </p:sp>
        <p:sp>
          <p:nvSpPr>
            <p:cNvPr id="289" name="object 289" descr=""/>
            <p:cNvSpPr/>
            <p:nvPr/>
          </p:nvSpPr>
          <p:spPr>
            <a:xfrm>
              <a:off x="5441308" y="8685464"/>
              <a:ext cx="3175" cy="1905"/>
            </a:xfrm>
            <a:custGeom>
              <a:avLst/>
              <a:gdLst/>
              <a:ahLst/>
              <a:cxnLst/>
              <a:rect l="l" t="t" r="r" b="b"/>
              <a:pathLst>
                <a:path w="3175" h="1904">
                  <a:moveTo>
                    <a:pt x="2286" y="1523"/>
                  </a:moveTo>
                  <a:lnTo>
                    <a:pt x="2667" y="1523"/>
                  </a:lnTo>
                  <a:lnTo>
                    <a:pt x="2667" y="1155"/>
                  </a:lnTo>
                  <a:lnTo>
                    <a:pt x="1905" y="761"/>
                  </a:lnTo>
                  <a:lnTo>
                    <a:pt x="1143" y="761"/>
                  </a:lnTo>
                  <a:lnTo>
                    <a:pt x="762" y="380"/>
                  </a:lnTo>
                  <a:lnTo>
                    <a:pt x="0" y="0"/>
                  </a:lnTo>
                </a:path>
              </a:pathLst>
            </a:custGeom>
            <a:ln w="3530">
              <a:solidFill>
                <a:srgbClr val="565659"/>
              </a:solidFill>
            </a:ln>
          </p:spPr>
          <p:txBody>
            <a:bodyPr wrap="square" lIns="0" tIns="0" rIns="0" bIns="0" rtlCol="0"/>
            <a:lstStyle/>
            <a:p/>
          </p:txBody>
        </p:sp>
        <p:sp>
          <p:nvSpPr>
            <p:cNvPr id="290" name="object 290" descr=""/>
            <p:cNvSpPr/>
            <p:nvPr/>
          </p:nvSpPr>
          <p:spPr>
            <a:xfrm>
              <a:off x="5440161" y="8687374"/>
              <a:ext cx="3175" cy="1905"/>
            </a:xfrm>
            <a:custGeom>
              <a:avLst/>
              <a:gdLst/>
              <a:ahLst/>
              <a:cxnLst/>
              <a:rect l="l" t="t" r="r" b="b"/>
              <a:pathLst>
                <a:path w="3175" h="1904">
                  <a:moveTo>
                    <a:pt x="2286" y="1524"/>
                  </a:moveTo>
                  <a:lnTo>
                    <a:pt x="2667" y="1524"/>
                  </a:lnTo>
                  <a:lnTo>
                    <a:pt x="1905" y="1143"/>
                  </a:lnTo>
                  <a:lnTo>
                    <a:pt x="1143" y="749"/>
                  </a:lnTo>
                  <a:lnTo>
                    <a:pt x="762" y="381"/>
                  </a:lnTo>
                  <a:lnTo>
                    <a:pt x="0" y="0"/>
                  </a:lnTo>
                </a:path>
              </a:pathLst>
            </a:custGeom>
            <a:ln w="3530">
              <a:solidFill>
                <a:srgbClr val="565659"/>
              </a:solidFill>
            </a:ln>
          </p:spPr>
          <p:txBody>
            <a:bodyPr wrap="square" lIns="0" tIns="0" rIns="0" bIns="0" rtlCol="0"/>
            <a:lstStyle/>
            <a:p/>
          </p:txBody>
        </p:sp>
        <p:sp>
          <p:nvSpPr>
            <p:cNvPr id="291" name="object 291" descr=""/>
            <p:cNvSpPr/>
            <p:nvPr/>
          </p:nvSpPr>
          <p:spPr>
            <a:xfrm>
              <a:off x="5439017" y="8689284"/>
              <a:ext cx="3175" cy="1905"/>
            </a:xfrm>
            <a:custGeom>
              <a:avLst/>
              <a:gdLst/>
              <a:ahLst/>
              <a:cxnLst/>
              <a:rect l="l" t="t" r="r" b="b"/>
              <a:pathLst>
                <a:path w="3175" h="1904">
                  <a:moveTo>
                    <a:pt x="2666" y="1524"/>
                  </a:moveTo>
                  <a:lnTo>
                    <a:pt x="2666" y="1143"/>
                  </a:lnTo>
                  <a:lnTo>
                    <a:pt x="1904" y="1143"/>
                  </a:lnTo>
                  <a:lnTo>
                    <a:pt x="1142" y="749"/>
                  </a:lnTo>
                  <a:lnTo>
                    <a:pt x="761" y="368"/>
                  </a:lnTo>
                  <a:lnTo>
                    <a:pt x="0" y="0"/>
                  </a:lnTo>
                </a:path>
              </a:pathLst>
            </a:custGeom>
            <a:ln w="3530">
              <a:solidFill>
                <a:srgbClr val="565659"/>
              </a:solidFill>
            </a:ln>
          </p:spPr>
          <p:txBody>
            <a:bodyPr wrap="square" lIns="0" tIns="0" rIns="0" bIns="0" rtlCol="0"/>
            <a:lstStyle/>
            <a:p/>
          </p:txBody>
        </p:sp>
        <p:sp>
          <p:nvSpPr>
            <p:cNvPr id="292" name="object 292" descr=""/>
            <p:cNvSpPr/>
            <p:nvPr/>
          </p:nvSpPr>
          <p:spPr>
            <a:xfrm>
              <a:off x="5438257" y="8690809"/>
              <a:ext cx="3175" cy="1905"/>
            </a:xfrm>
            <a:custGeom>
              <a:avLst/>
              <a:gdLst/>
              <a:ahLst/>
              <a:cxnLst/>
              <a:rect l="l" t="t" r="r" b="b"/>
              <a:pathLst>
                <a:path w="3175" h="1904">
                  <a:moveTo>
                    <a:pt x="2286" y="1511"/>
                  </a:moveTo>
                  <a:lnTo>
                    <a:pt x="2667" y="1511"/>
                  </a:lnTo>
                  <a:lnTo>
                    <a:pt x="2667" y="1143"/>
                  </a:lnTo>
                  <a:lnTo>
                    <a:pt x="2286" y="1143"/>
                  </a:lnTo>
                  <a:lnTo>
                    <a:pt x="1905" y="1143"/>
                  </a:lnTo>
                  <a:lnTo>
                    <a:pt x="1524" y="749"/>
                  </a:lnTo>
                  <a:lnTo>
                    <a:pt x="1143" y="749"/>
                  </a:lnTo>
                  <a:lnTo>
                    <a:pt x="762" y="749"/>
                  </a:lnTo>
                  <a:lnTo>
                    <a:pt x="381" y="368"/>
                  </a:lnTo>
                  <a:lnTo>
                    <a:pt x="0" y="368"/>
                  </a:lnTo>
                  <a:lnTo>
                    <a:pt x="0" y="0"/>
                  </a:lnTo>
                </a:path>
              </a:pathLst>
            </a:custGeom>
            <a:ln w="3530">
              <a:solidFill>
                <a:srgbClr val="565659"/>
              </a:solidFill>
            </a:ln>
          </p:spPr>
          <p:txBody>
            <a:bodyPr wrap="square" lIns="0" tIns="0" rIns="0" bIns="0" rtlCol="0"/>
            <a:lstStyle/>
            <a:p/>
          </p:txBody>
        </p:sp>
        <p:sp>
          <p:nvSpPr>
            <p:cNvPr id="293" name="object 293" descr=""/>
            <p:cNvSpPr/>
            <p:nvPr/>
          </p:nvSpPr>
          <p:spPr>
            <a:xfrm>
              <a:off x="5437498" y="8692318"/>
              <a:ext cx="3175" cy="1270"/>
            </a:xfrm>
            <a:custGeom>
              <a:avLst/>
              <a:gdLst/>
              <a:ahLst/>
              <a:cxnLst/>
              <a:rect l="l" t="t" r="r" b="b"/>
              <a:pathLst>
                <a:path w="3175" h="1270">
                  <a:moveTo>
                    <a:pt x="2666" y="1155"/>
                  </a:moveTo>
                  <a:lnTo>
                    <a:pt x="2285" y="774"/>
                  </a:lnTo>
                  <a:lnTo>
                    <a:pt x="1904" y="774"/>
                  </a:lnTo>
                  <a:lnTo>
                    <a:pt x="1523" y="774"/>
                  </a:lnTo>
                  <a:lnTo>
                    <a:pt x="1142" y="380"/>
                  </a:lnTo>
                  <a:lnTo>
                    <a:pt x="761" y="380"/>
                  </a:lnTo>
                  <a:lnTo>
                    <a:pt x="380" y="380"/>
                  </a:lnTo>
                  <a:lnTo>
                    <a:pt x="0" y="0"/>
                  </a:lnTo>
                </a:path>
              </a:pathLst>
            </a:custGeom>
            <a:ln w="3530">
              <a:solidFill>
                <a:srgbClr val="565659"/>
              </a:solidFill>
            </a:ln>
          </p:spPr>
          <p:txBody>
            <a:bodyPr wrap="square" lIns="0" tIns="0" rIns="0" bIns="0" rtlCol="0"/>
            <a:lstStyle/>
            <a:p/>
          </p:txBody>
        </p:sp>
        <p:sp>
          <p:nvSpPr>
            <p:cNvPr id="294" name="object 294" descr=""/>
            <p:cNvSpPr/>
            <p:nvPr/>
          </p:nvSpPr>
          <p:spPr>
            <a:xfrm>
              <a:off x="5436735" y="8693088"/>
              <a:ext cx="3175" cy="1270"/>
            </a:xfrm>
            <a:custGeom>
              <a:avLst/>
              <a:gdLst/>
              <a:ahLst/>
              <a:cxnLst/>
              <a:rect l="l" t="t" r="r" b="b"/>
              <a:pathLst>
                <a:path w="3175" h="1270">
                  <a:moveTo>
                    <a:pt x="2666" y="1143"/>
                  </a:moveTo>
                  <a:lnTo>
                    <a:pt x="2285" y="1143"/>
                  </a:lnTo>
                  <a:lnTo>
                    <a:pt x="2285" y="762"/>
                  </a:lnTo>
                  <a:lnTo>
                    <a:pt x="1904" y="762"/>
                  </a:lnTo>
                  <a:lnTo>
                    <a:pt x="1523" y="762"/>
                  </a:lnTo>
                  <a:lnTo>
                    <a:pt x="1142" y="381"/>
                  </a:lnTo>
                  <a:lnTo>
                    <a:pt x="761" y="381"/>
                  </a:lnTo>
                  <a:lnTo>
                    <a:pt x="380" y="381"/>
                  </a:lnTo>
                  <a:lnTo>
                    <a:pt x="0" y="0"/>
                  </a:lnTo>
                </a:path>
              </a:pathLst>
            </a:custGeom>
            <a:ln w="3530">
              <a:solidFill>
                <a:srgbClr val="565659"/>
              </a:solidFill>
            </a:ln>
          </p:spPr>
          <p:txBody>
            <a:bodyPr wrap="square" lIns="0" tIns="0" rIns="0" bIns="0" rtlCol="0"/>
            <a:lstStyle/>
            <a:p/>
          </p:txBody>
        </p:sp>
        <p:sp>
          <p:nvSpPr>
            <p:cNvPr id="295" name="object 295" descr=""/>
            <p:cNvSpPr/>
            <p:nvPr/>
          </p:nvSpPr>
          <p:spPr>
            <a:xfrm>
              <a:off x="5436354" y="8693473"/>
              <a:ext cx="3175" cy="1270"/>
            </a:xfrm>
            <a:custGeom>
              <a:avLst/>
              <a:gdLst/>
              <a:ahLst/>
              <a:cxnLst/>
              <a:rect l="l" t="t" r="r" b="b"/>
              <a:pathLst>
                <a:path w="3175" h="1270">
                  <a:moveTo>
                    <a:pt x="3048" y="1143"/>
                  </a:moveTo>
                  <a:lnTo>
                    <a:pt x="2667" y="1143"/>
                  </a:lnTo>
                  <a:lnTo>
                    <a:pt x="2286" y="1143"/>
                  </a:lnTo>
                  <a:lnTo>
                    <a:pt x="1905" y="762"/>
                  </a:lnTo>
                  <a:lnTo>
                    <a:pt x="1524" y="762"/>
                  </a:lnTo>
                  <a:lnTo>
                    <a:pt x="1143" y="762"/>
                  </a:lnTo>
                  <a:lnTo>
                    <a:pt x="762" y="368"/>
                  </a:lnTo>
                  <a:lnTo>
                    <a:pt x="381" y="368"/>
                  </a:lnTo>
                  <a:lnTo>
                    <a:pt x="0" y="0"/>
                  </a:lnTo>
                </a:path>
              </a:pathLst>
            </a:custGeom>
            <a:ln w="3530">
              <a:solidFill>
                <a:srgbClr val="565659"/>
              </a:solidFill>
            </a:ln>
          </p:spPr>
          <p:txBody>
            <a:bodyPr wrap="square" lIns="0" tIns="0" rIns="0" bIns="0" rtlCol="0"/>
            <a:lstStyle/>
            <a:p/>
          </p:txBody>
        </p:sp>
        <p:sp>
          <p:nvSpPr>
            <p:cNvPr id="296" name="object 296" descr=""/>
            <p:cNvSpPr/>
            <p:nvPr/>
          </p:nvSpPr>
          <p:spPr>
            <a:xfrm>
              <a:off x="5468740" y="8240838"/>
              <a:ext cx="0" cy="1270"/>
            </a:xfrm>
            <a:custGeom>
              <a:avLst/>
              <a:gdLst/>
              <a:ahLst/>
              <a:cxnLst/>
              <a:rect l="l" t="t" r="r" b="b"/>
              <a:pathLst>
                <a:path w="0" h="1270">
                  <a:moveTo>
                    <a:pt x="0" y="0"/>
                  </a:moveTo>
                  <a:lnTo>
                    <a:pt x="0" y="774"/>
                  </a:lnTo>
                </a:path>
              </a:pathLst>
            </a:custGeom>
            <a:ln w="3530">
              <a:solidFill>
                <a:srgbClr val="565659"/>
              </a:solidFill>
            </a:ln>
          </p:spPr>
          <p:txBody>
            <a:bodyPr wrap="square" lIns="0" tIns="0" rIns="0" bIns="0" rtlCol="0"/>
            <a:lstStyle/>
            <a:p/>
          </p:txBody>
        </p:sp>
        <p:sp>
          <p:nvSpPr>
            <p:cNvPr id="297" name="object 297" descr=""/>
            <p:cNvSpPr/>
            <p:nvPr/>
          </p:nvSpPr>
          <p:spPr>
            <a:xfrm>
              <a:off x="5463784" y="8377624"/>
              <a:ext cx="3175" cy="18415"/>
            </a:xfrm>
            <a:custGeom>
              <a:avLst/>
              <a:gdLst/>
              <a:ahLst/>
              <a:cxnLst/>
              <a:rect l="l" t="t" r="r" b="b"/>
              <a:pathLst>
                <a:path w="3175" h="18415">
                  <a:moveTo>
                    <a:pt x="2666" y="0"/>
                  </a:moveTo>
                  <a:lnTo>
                    <a:pt x="2666" y="2286"/>
                  </a:lnTo>
                  <a:lnTo>
                    <a:pt x="2285" y="4559"/>
                  </a:lnTo>
                  <a:lnTo>
                    <a:pt x="1904" y="6858"/>
                  </a:lnTo>
                  <a:lnTo>
                    <a:pt x="1904" y="9144"/>
                  </a:lnTo>
                  <a:lnTo>
                    <a:pt x="1523" y="11049"/>
                  </a:lnTo>
                  <a:lnTo>
                    <a:pt x="1142" y="13335"/>
                  </a:lnTo>
                  <a:lnTo>
                    <a:pt x="761" y="15608"/>
                  </a:lnTo>
                  <a:lnTo>
                    <a:pt x="380" y="17907"/>
                  </a:lnTo>
                  <a:lnTo>
                    <a:pt x="0" y="17907"/>
                  </a:lnTo>
                </a:path>
              </a:pathLst>
            </a:custGeom>
            <a:ln w="3530">
              <a:solidFill>
                <a:srgbClr val="565659"/>
              </a:solidFill>
            </a:ln>
          </p:spPr>
          <p:txBody>
            <a:bodyPr wrap="square" lIns="0" tIns="0" rIns="0" bIns="0" rtlCol="0"/>
            <a:lstStyle/>
            <a:p/>
          </p:txBody>
        </p:sp>
        <p:sp>
          <p:nvSpPr>
            <p:cNvPr id="298" name="object 298" descr=""/>
            <p:cNvSpPr/>
            <p:nvPr/>
          </p:nvSpPr>
          <p:spPr>
            <a:xfrm>
              <a:off x="5466067" y="8240838"/>
              <a:ext cx="3810" cy="136525"/>
            </a:xfrm>
            <a:custGeom>
              <a:avLst/>
              <a:gdLst/>
              <a:ahLst/>
              <a:cxnLst/>
              <a:rect l="l" t="t" r="r" b="b"/>
              <a:pathLst>
                <a:path w="3810" h="136525">
                  <a:moveTo>
                    <a:pt x="0" y="136017"/>
                  </a:moveTo>
                  <a:lnTo>
                    <a:pt x="762" y="135648"/>
                  </a:lnTo>
                  <a:lnTo>
                    <a:pt x="1143" y="131457"/>
                  </a:lnTo>
                  <a:lnTo>
                    <a:pt x="1524" y="127266"/>
                  </a:lnTo>
                  <a:lnTo>
                    <a:pt x="1905" y="123063"/>
                  </a:lnTo>
                  <a:lnTo>
                    <a:pt x="2286" y="118872"/>
                  </a:lnTo>
                  <a:lnTo>
                    <a:pt x="2286" y="114681"/>
                  </a:lnTo>
                  <a:lnTo>
                    <a:pt x="2667" y="110490"/>
                  </a:lnTo>
                  <a:lnTo>
                    <a:pt x="3048" y="106299"/>
                  </a:lnTo>
                  <a:lnTo>
                    <a:pt x="3048" y="102108"/>
                  </a:lnTo>
                  <a:lnTo>
                    <a:pt x="3429" y="97917"/>
                  </a:lnTo>
                  <a:lnTo>
                    <a:pt x="3429" y="93726"/>
                  </a:lnTo>
                  <a:lnTo>
                    <a:pt x="3810" y="89535"/>
                  </a:lnTo>
                  <a:lnTo>
                    <a:pt x="3810" y="51066"/>
                  </a:lnTo>
                  <a:lnTo>
                    <a:pt x="3429" y="42672"/>
                  </a:lnTo>
                  <a:lnTo>
                    <a:pt x="3429" y="33909"/>
                  </a:lnTo>
                  <a:lnTo>
                    <a:pt x="3048" y="17157"/>
                  </a:lnTo>
                  <a:lnTo>
                    <a:pt x="2667" y="0"/>
                  </a:lnTo>
                </a:path>
              </a:pathLst>
            </a:custGeom>
            <a:ln w="3530">
              <a:solidFill>
                <a:srgbClr val="565659"/>
              </a:solidFill>
            </a:ln>
          </p:spPr>
          <p:txBody>
            <a:bodyPr wrap="square" lIns="0" tIns="0" rIns="0" bIns="0" rtlCol="0"/>
            <a:lstStyle/>
            <a:p/>
          </p:txBody>
        </p:sp>
        <p:sp>
          <p:nvSpPr>
            <p:cNvPr id="299" name="object 299" descr=""/>
            <p:cNvSpPr/>
            <p:nvPr/>
          </p:nvSpPr>
          <p:spPr>
            <a:xfrm>
              <a:off x="5143125" y="838461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00" name="object 300" descr=""/>
            <p:cNvSpPr/>
            <p:nvPr/>
          </p:nvSpPr>
          <p:spPr>
            <a:xfrm>
              <a:off x="5259187" y="839171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01" name="object 301" descr=""/>
            <p:cNvSpPr/>
            <p:nvPr/>
          </p:nvSpPr>
          <p:spPr>
            <a:xfrm>
              <a:off x="5259190" y="8386764"/>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02" name="object 302" descr=""/>
            <p:cNvSpPr/>
            <p:nvPr/>
          </p:nvSpPr>
          <p:spPr>
            <a:xfrm>
              <a:off x="5134602" y="8239698"/>
              <a:ext cx="0" cy="4445"/>
            </a:xfrm>
            <a:custGeom>
              <a:avLst/>
              <a:gdLst/>
              <a:ahLst/>
              <a:cxnLst/>
              <a:rect l="l" t="t" r="r" b="b"/>
              <a:pathLst>
                <a:path w="0" h="4445">
                  <a:moveTo>
                    <a:pt x="0" y="4190"/>
                  </a:moveTo>
                  <a:lnTo>
                    <a:pt x="0" y="0"/>
                  </a:lnTo>
                </a:path>
              </a:pathLst>
            </a:custGeom>
            <a:ln w="3530">
              <a:solidFill>
                <a:srgbClr val="565659"/>
              </a:solidFill>
            </a:ln>
          </p:spPr>
          <p:txBody>
            <a:bodyPr wrap="square" lIns="0" tIns="0" rIns="0" bIns="0" rtlCol="0"/>
            <a:lstStyle/>
            <a:p/>
          </p:txBody>
        </p:sp>
        <p:sp>
          <p:nvSpPr>
            <p:cNvPr id="303" name="object 303" descr=""/>
            <p:cNvSpPr/>
            <p:nvPr/>
          </p:nvSpPr>
          <p:spPr>
            <a:xfrm>
              <a:off x="5140313" y="8386380"/>
              <a:ext cx="635" cy="635"/>
            </a:xfrm>
            <a:custGeom>
              <a:avLst/>
              <a:gdLst/>
              <a:ahLst/>
              <a:cxnLst/>
              <a:rect l="l" t="t" r="r" b="b"/>
              <a:pathLst>
                <a:path w="635" h="634">
                  <a:moveTo>
                    <a:pt x="0" y="0"/>
                  </a:moveTo>
                  <a:lnTo>
                    <a:pt x="381" y="0"/>
                  </a:lnTo>
                  <a:lnTo>
                    <a:pt x="381" y="380"/>
                  </a:lnTo>
                </a:path>
              </a:pathLst>
            </a:custGeom>
            <a:ln w="3530">
              <a:solidFill>
                <a:srgbClr val="565659"/>
              </a:solidFill>
            </a:ln>
          </p:spPr>
          <p:txBody>
            <a:bodyPr wrap="square" lIns="0" tIns="0" rIns="0" bIns="0" rtlCol="0"/>
            <a:lstStyle/>
            <a:p/>
          </p:txBody>
        </p:sp>
        <p:sp>
          <p:nvSpPr>
            <p:cNvPr id="304" name="object 304" descr=""/>
            <p:cNvSpPr/>
            <p:nvPr/>
          </p:nvSpPr>
          <p:spPr>
            <a:xfrm>
              <a:off x="5134602" y="8235890"/>
              <a:ext cx="0" cy="8255"/>
            </a:xfrm>
            <a:custGeom>
              <a:avLst/>
              <a:gdLst/>
              <a:ahLst/>
              <a:cxnLst/>
              <a:rect l="l" t="t" r="r" b="b"/>
              <a:pathLst>
                <a:path w="0" h="8254">
                  <a:moveTo>
                    <a:pt x="0" y="0"/>
                  </a:moveTo>
                  <a:lnTo>
                    <a:pt x="0" y="3809"/>
                  </a:lnTo>
                  <a:lnTo>
                    <a:pt x="0" y="8000"/>
                  </a:lnTo>
                </a:path>
              </a:pathLst>
            </a:custGeom>
            <a:ln w="3530">
              <a:solidFill>
                <a:srgbClr val="565659"/>
              </a:solidFill>
            </a:ln>
          </p:spPr>
          <p:txBody>
            <a:bodyPr wrap="square" lIns="0" tIns="0" rIns="0" bIns="0" rtlCol="0"/>
            <a:lstStyle/>
            <a:p/>
          </p:txBody>
        </p:sp>
        <p:sp>
          <p:nvSpPr>
            <p:cNvPr id="305" name="object 305" descr=""/>
            <p:cNvSpPr/>
            <p:nvPr/>
          </p:nvSpPr>
          <p:spPr>
            <a:xfrm>
              <a:off x="5193274" y="8380290"/>
              <a:ext cx="35560" cy="0"/>
            </a:xfrm>
            <a:custGeom>
              <a:avLst/>
              <a:gdLst/>
              <a:ahLst/>
              <a:cxnLst/>
              <a:rect l="l" t="t" r="r" b="b"/>
              <a:pathLst>
                <a:path w="35560" h="0">
                  <a:moveTo>
                    <a:pt x="35051" y="0"/>
                  </a:moveTo>
                  <a:lnTo>
                    <a:pt x="35051" y="0"/>
                  </a:lnTo>
                  <a:lnTo>
                    <a:pt x="380" y="0"/>
                  </a:lnTo>
                  <a:lnTo>
                    <a:pt x="0" y="0"/>
                  </a:lnTo>
                </a:path>
              </a:pathLst>
            </a:custGeom>
            <a:ln w="3530">
              <a:solidFill>
                <a:srgbClr val="565659"/>
              </a:solidFill>
            </a:ln>
          </p:spPr>
          <p:txBody>
            <a:bodyPr wrap="square" lIns="0" tIns="0" rIns="0" bIns="0" rtlCol="0"/>
            <a:lstStyle/>
            <a:p/>
          </p:txBody>
        </p:sp>
        <p:sp>
          <p:nvSpPr>
            <p:cNvPr id="306" name="object 306" descr=""/>
            <p:cNvSpPr/>
            <p:nvPr/>
          </p:nvSpPr>
          <p:spPr>
            <a:xfrm>
              <a:off x="5258043" y="8391341"/>
              <a:ext cx="0" cy="635"/>
            </a:xfrm>
            <a:custGeom>
              <a:avLst/>
              <a:gdLst/>
              <a:ahLst/>
              <a:cxnLst/>
              <a:rect l="l" t="t" r="r" b="b"/>
              <a:pathLst>
                <a:path w="0" h="634">
                  <a:moveTo>
                    <a:pt x="0" y="0"/>
                  </a:moveTo>
                  <a:lnTo>
                    <a:pt x="0" y="368"/>
                  </a:lnTo>
                </a:path>
              </a:pathLst>
            </a:custGeom>
            <a:ln w="3530">
              <a:solidFill>
                <a:srgbClr val="565659"/>
              </a:solidFill>
            </a:ln>
          </p:spPr>
          <p:txBody>
            <a:bodyPr wrap="square" lIns="0" tIns="0" rIns="0" bIns="0" rtlCol="0"/>
            <a:lstStyle/>
            <a:p/>
          </p:txBody>
        </p:sp>
        <p:sp>
          <p:nvSpPr>
            <p:cNvPr id="307" name="object 307" descr=""/>
            <p:cNvSpPr/>
            <p:nvPr/>
          </p:nvSpPr>
          <p:spPr>
            <a:xfrm>
              <a:off x="5255899" y="838957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08" name="object 308" descr=""/>
            <p:cNvSpPr/>
            <p:nvPr/>
          </p:nvSpPr>
          <p:spPr>
            <a:xfrm>
              <a:off x="5258043" y="8391341"/>
              <a:ext cx="1270" cy="635"/>
            </a:xfrm>
            <a:custGeom>
              <a:avLst/>
              <a:gdLst/>
              <a:ahLst/>
              <a:cxnLst/>
              <a:rect l="l" t="t" r="r" b="b"/>
              <a:pathLst>
                <a:path w="1270" h="634">
                  <a:moveTo>
                    <a:pt x="0" y="0"/>
                  </a:moveTo>
                  <a:lnTo>
                    <a:pt x="381" y="368"/>
                  </a:lnTo>
                  <a:lnTo>
                    <a:pt x="1143" y="368"/>
                  </a:lnTo>
                </a:path>
              </a:pathLst>
            </a:custGeom>
            <a:ln w="3530">
              <a:solidFill>
                <a:srgbClr val="565659"/>
              </a:solidFill>
            </a:ln>
          </p:spPr>
          <p:txBody>
            <a:bodyPr wrap="square" lIns="0" tIns="0" rIns="0" bIns="0" rtlCol="0"/>
            <a:lstStyle/>
            <a:p/>
          </p:txBody>
        </p:sp>
        <p:sp>
          <p:nvSpPr>
            <p:cNvPr id="309" name="object 309" descr=""/>
            <p:cNvSpPr/>
            <p:nvPr/>
          </p:nvSpPr>
          <p:spPr>
            <a:xfrm>
              <a:off x="5257284" y="8391341"/>
              <a:ext cx="1270" cy="635"/>
            </a:xfrm>
            <a:custGeom>
              <a:avLst/>
              <a:gdLst/>
              <a:ahLst/>
              <a:cxnLst/>
              <a:rect l="l" t="t" r="r" b="b"/>
              <a:pathLst>
                <a:path w="1270" h="634">
                  <a:moveTo>
                    <a:pt x="380" y="0"/>
                  </a:moveTo>
                  <a:lnTo>
                    <a:pt x="0" y="0"/>
                  </a:lnTo>
                  <a:lnTo>
                    <a:pt x="380" y="0"/>
                  </a:lnTo>
                  <a:lnTo>
                    <a:pt x="380" y="368"/>
                  </a:lnTo>
                  <a:lnTo>
                    <a:pt x="761" y="368"/>
                  </a:lnTo>
                  <a:lnTo>
                    <a:pt x="380" y="368"/>
                  </a:lnTo>
                </a:path>
              </a:pathLst>
            </a:custGeom>
            <a:ln w="3530">
              <a:solidFill>
                <a:srgbClr val="565659"/>
              </a:solidFill>
            </a:ln>
          </p:spPr>
          <p:txBody>
            <a:bodyPr wrap="square" lIns="0" tIns="0" rIns="0" bIns="0" rtlCol="0"/>
            <a:lstStyle/>
            <a:p/>
          </p:txBody>
        </p:sp>
        <p:sp>
          <p:nvSpPr>
            <p:cNvPr id="310" name="object 310" descr=""/>
            <p:cNvSpPr/>
            <p:nvPr/>
          </p:nvSpPr>
          <p:spPr>
            <a:xfrm>
              <a:off x="5258044" y="8391345"/>
              <a:ext cx="1905" cy="635"/>
            </a:xfrm>
            <a:custGeom>
              <a:avLst/>
              <a:gdLst/>
              <a:ahLst/>
              <a:cxnLst/>
              <a:rect l="l" t="t" r="r" b="b"/>
              <a:pathLst>
                <a:path w="1904" h="634">
                  <a:moveTo>
                    <a:pt x="1524" y="368"/>
                  </a:moveTo>
                  <a:lnTo>
                    <a:pt x="1143" y="368"/>
                  </a:lnTo>
                  <a:lnTo>
                    <a:pt x="762" y="0"/>
                  </a:lnTo>
                  <a:lnTo>
                    <a:pt x="381" y="0"/>
                  </a:lnTo>
                  <a:lnTo>
                    <a:pt x="0" y="0"/>
                  </a:lnTo>
                </a:path>
              </a:pathLst>
            </a:custGeom>
            <a:ln w="3530">
              <a:solidFill>
                <a:srgbClr val="565659"/>
              </a:solidFill>
            </a:ln>
          </p:spPr>
          <p:txBody>
            <a:bodyPr wrap="square" lIns="0" tIns="0" rIns="0" bIns="0" rtlCol="0"/>
            <a:lstStyle/>
            <a:p/>
          </p:txBody>
        </p:sp>
        <p:sp>
          <p:nvSpPr>
            <p:cNvPr id="311" name="object 311" descr=""/>
            <p:cNvSpPr/>
            <p:nvPr/>
          </p:nvSpPr>
          <p:spPr>
            <a:xfrm>
              <a:off x="5228324" y="8380290"/>
              <a:ext cx="29209" cy="0"/>
            </a:xfrm>
            <a:custGeom>
              <a:avLst/>
              <a:gdLst/>
              <a:ahLst/>
              <a:cxnLst/>
              <a:rect l="l" t="t" r="r" b="b"/>
              <a:pathLst>
                <a:path w="29210" h="0">
                  <a:moveTo>
                    <a:pt x="28955" y="0"/>
                  </a:moveTo>
                  <a:lnTo>
                    <a:pt x="28955" y="0"/>
                  </a:lnTo>
                  <a:lnTo>
                    <a:pt x="3809" y="0"/>
                  </a:lnTo>
                  <a:lnTo>
                    <a:pt x="0" y="0"/>
                  </a:lnTo>
                </a:path>
              </a:pathLst>
            </a:custGeom>
            <a:ln w="3530">
              <a:solidFill>
                <a:srgbClr val="565659"/>
              </a:solidFill>
            </a:ln>
          </p:spPr>
          <p:txBody>
            <a:bodyPr wrap="square" lIns="0" tIns="0" rIns="0" bIns="0" rtlCol="0"/>
            <a:lstStyle/>
            <a:p/>
          </p:txBody>
        </p:sp>
        <p:sp>
          <p:nvSpPr>
            <p:cNvPr id="312" name="object 312" descr=""/>
            <p:cNvSpPr/>
            <p:nvPr/>
          </p:nvSpPr>
          <p:spPr>
            <a:xfrm>
              <a:off x="5249280" y="8386380"/>
              <a:ext cx="4445" cy="635"/>
            </a:xfrm>
            <a:custGeom>
              <a:avLst/>
              <a:gdLst/>
              <a:ahLst/>
              <a:cxnLst/>
              <a:rect l="l" t="t" r="r" b="b"/>
              <a:pathLst>
                <a:path w="4445" h="634">
                  <a:moveTo>
                    <a:pt x="0" y="0"/>
                  </a:moveTo>
                  <a:lnTo>
                    <a:pt x="381" y="0"/>
                  </a:lnTo>
                  <a:lnTo>
                    <a:pt x="762" y="380"/>
                  </a:lnTo>
                  <a:lnTo>
                    <a:pt x="1524" y="380"/>
                  </a:lnTo>
                  <a:lnTo>
                    <a:pt x="2667" y="380"/>
                  </a:lnTo>
                  <a:lnTo>
                    <a:pt x="3429" y="380"/>
                  </a:lnTo>
                  <a:lnTo>
                    <a:pt x="4191" y="380"/>
                  </a:lnTo>
                </a:path>
              </a:pathLst>
            </a:custGeom>
            <a:ln w="3530">
              <a:solidFill>
                <a:srgbClr val="565659"/>
              </a:solidFill>
            </a:ln>
          </p:spPr>
          <p:txBody>
            <a:bodyPr wrap="square" lIns="0" tIns="0" rIns="0" bIns="0" rtlCol="0"/>
            <a:lstStyle/>
            <a:p/>
          </p:txBody>
        </p:sp>
        <p:sp>
          <p:nvSpPr>
            <p:cNvPr id="313" name="object 313" descr=""/>
            <p:cNvSpPr/>
            <p:nvPr/>
          </p:nvSpPr>
          <p:spPr>
            <a:xfrm>
              <a:off x="5258043" y="8380294"/>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314" name="object 314" descr=""/>
            <p:cNvSpPr/>
            <p:nvPr/>
          </p:nvSpPr>
          <p:spPr>
            <a:xfrm>
              <a:off x="5257282" y="8380294"/>
              <a:ext cx="2540" cy="635"/>
            </a:xfrm>
            <a:custGeom>
              <a:avLst/>
              <a:gdLst/>
              <a:ahLst/>
              <a:cxnLst/>
              <a:rect l="l" t="t" r="r" b="b"/>
              <a:pathLst>
                <a:path w="2539" h="634">
                  <a:moveTo>
                    <a:pt x="2286" y="368"/>
                  </a:moveTo>
                  <a:lnTo>
                    <a:pt x="1905" y="0"/>
                  </a:lnTo>
                  <a:lnTo>
                    <a:pt x="1524" y="0"/>
                  </a:lnTo>
                  <a:lnTo>
                    <a:pt x="1143" y="0"/>
                  </a:lnTo>
                  <a:lnTo>
                    <a:pt x="381" y="0"/>
                  </a:lnTo>
                  <a:lnTo>
                    <a:pt x="0" y="0"/>
                  </a:lnTo>
                </a:path>
              </a:pathLst>
            </a:custGeom>
            <a:ln w="3530">
              <a:solidFill>
                <a:srgbClr val="565659"/>
              </a:solidFill>
            </a:ln>
          </p:spPr>
          <p:txBody>
            <a:bodyPr wrap="square" lIns="0" tIns="0" rIns="0" bIns="0" rtlCol="0"/>
            <a:lstStyle/>
            <a:p/>
          </p:txBody>
        </p:sp>
        <p:sp>
          <p:nvSpPr>
            <p:cNvPr id="315" name="object 315" descr=""/>
            <p:cNvSpPr/>
            <p:nvPr/>
          </p:nvSpPr>
          <p:spPr>
            <a:xfrm>
              <a:off x="5192893" y="8379906"/>
              <a:ext cx="66675" cy="635"/>
            </a:xfrm>
            <a:custGeom>
              <a:avLst/>
              <a:gdLst/>
              <a:ahLst/>
              <a:cxnLst/>
              <a:rect l="l" t="t" r="r" b="b"/>
              <a:pathLst>
                <a:path w="66675" h="634">
                  <a:moveTo>
                    <a:pt x="0" y="0"/>
                  </a:moveTo>
                  <a:lnTo>
                    <a:pt x="0" y="0"/>
                  </a:lnTo>
                  <a:lnTo>
                    <a:pt x="65532" y="0"/>
                  </a:lnTo>
                  <a:lnTo>
                    <a:pt x="65913" y="381"/>
                  </a:lnTo>
                  <a:lnTo>
                    <a:pt x="66294" y="381"/>
                  </a:lnTo>
                  <a:lnTo>
                    <a:pt x="66675" y="381"/>
                  </a:lnTo>
                </a:path>
              </a:pathLst>
            </a:custGeom>
            <a:ln w="3530">
              <a:solidFill>
                <a:srgbClr val="565659"/>
              </a:solidFill>
            </a:ln>
          </p:spPr>
          <p:txBody>
            <a:bodyPr wrap="square" lIns="0" tIns="0" rIns="0" bIns="0" rtlCol="0"/>
            <a:lstStyle/>
            <a:p/>
          </p:txBody>
        </p:sp>
        <p:sp>
          <p:nvSpPr>
            <p:cNvPr id="316" name="object 316" descr=""/>
            <p:cNvSpPr/>
            <p:nvPr/>
          </p:nvSpPr>
          <p:spPr>
            <a:xfrm>
              <a:off x="5461115" y="8419146"/>
              <a:ext cx="5715" cy="1905"/>
            </a:xfrm>
            <a:custGeom>
              <a:avLst/>
              <a:gdLst/>
              <a:ahLst/>
              <a:cxnLst/>
              <a:rect l="l" t="t" r="r" b="b"/>
              <a:pathLst>
                <a:path w="5714" h="1904">
                  <a:moveTo>
                    <a:pt x="5714" y="0"/>
                  </a:moveTo>
                  <a:lnTo>
                    <a:pt x="5333" y="381"/>
                  </a:lnTo>
                  <a:lnTo>
                    <a:pt x="4952" y="381"/>
                  </a:lnTo>
                  <a:lnTo>
                    <a:pt x="4571" y="774"/>
                  </a:lnTo>
                  <a:lnTo>
                    <a:pt x="4190" y="1143"/>
                  </a:lnTo>
                  <a:lnTo>
                    <a:pt x="3809" y="1143"/>
                  </a:lnTo>
                  <a:lnTo>
                    <a:pt x="3428" y="1143"/>
                  </a:lnTo>
                  <a:lnTo>
                    <a:pt x="3047" y="1143"/>
                  </a:lnTo>
                  <a:lnTo>
                    <a:pt x="2666" y="1524"/>
                  </a:lnTo>
                  <a:lnTo>
                    <a:pt x="2285" y="1524"/>
                  </a:lnTo>
                  <a:lnTo>
                    <a:pt x="1904" y="1524"/>
                  </a:lnTo>
                  <a:lnTo>
                    <a:pt x="1523" y="1524"/>
                  </a:lnTo>
                  <a:lnTo>
                    <a:pt x="1142" y="1524"/>
                  </a:lnTo>
                  <a:lnTo>
                    <a:pt x="761" y="1905"/>
                  </a:lnTo>
                  <a:lnTo>
                    <a:pt x="380" y="1905"/>
                  </a:lnTo>
                  <a:lnTo>
                    <a:pt x="0" y="1905"/>
                  </a:lnTo>
                </a:path>
              </a:pathLst>
            </a:custGeom>
            <a:ln w="3530">
              <a:solidFill>
                <a:srgbClr val="565659"/>
              </a:solidFill>
            </a:ln>
          </p:spPr>
          <p:txBody>
            <a:bodyPr wrap="square" lIns="0" tIns="0" rIns="0" bIns="0" rtlCol="0"/>
            <a:lstStyle/>
            <a:p/>
          </p:txBody>
        </p:sp>
        <p:sp>
          <p:nvSpPr>
            <p:cNvPr id="317" name="object 317" descr=""/>
            <p:cNvSpPr/>
            <p:nvPr/>
          </p:nvSpPr>
          <p:spPr>
            <a:xfrm>
              <a:off x="5456547" y="8419913"/>
              <a:ext cx="5080" cy="1270"/>
            </a:xfrm>
            <a:custGeom>
              <a:avLst/>
              <a:gdLst/>
              <a:ahLst/>
              <a:cxnLst/>
              <a:rect l="l" t="t" r="r" b="b"/>
              <a:pathLst>
                <a:path w="5079" h="1270">
                  <a:moveTo>
                    <a:pt x="4572" y="1142"/>
                  </a:moveTo>
                  <a:lnTo>
                    <a:pt x="4191" y="761"/>
                  </a:lnTo>
                  <a:lnTo>
                    <a:pt x="3810" y="761"/>
                  </a:lnTo>
                  <a:lnTo>
                    <a:pt x="3429" y="761"/>
                  </a:lnTo>
                  <a:lnTo>
                    <a:pt x="1905" y="368"/>
                  </a:lnTo>
                  <a:lnTo>
                    <a:pt x="0" y="0"/>
                  </a:lnTo>
                </a:path>
              </a:pathLst>
            </a:custGeom>
            <a:ln w="3530">
              <a:solidFill>
                <a:srgbClr val="565659"/>
              </a:solidFill>
            </a:ln>
          </p:spPr>
          <p:txBody>
            <a:bodyPr wrap="square" lIns="0" tIns="0" rIns="0" bIns="0" rtlCol="0"/>
            <a:lstStyle/>
            <a:p/>
          </p:txBody>
        </p:sp>
        <p:sp>
          <p:nvSpPr>
            <p:cNvPr id="318" name="object 318" descr=""/>
            <p:cNvSpPr/>
            <p:nvPr/>
          </p:nvSpPr>
          <p:spPr>
            <a:xfrm>
              <a:off x="5448543" y="8307135"/>
              <a:ext cx="1905" cy="158750"/>
            </a:xfrm>
            <a:custGeom>
              <a:avLst/>
              <a:gdLst/>
              <a:ahLst/>
              <a:cxnLst/>
              <a:rect l="l" t="t" r="r" b="b"/>
              <a:pathLst>
                <a:path w="1904" h="158750">
                  <a:moveTo>
                    <a:pt x="0" y="158496"/>
                  </a:moveTo>
                  <a:lnTo>
                    <a:pt x="762" y="138684"/>
                  </a:lnTo>
                  <a:lnTo>
                    <a:pt x="1143" y="118872"/>
                  </a:lnTo>
                  <a:lnTo>
                    <a:pt x="1524" y="99060"/>
                  </a:lnTo>
                  <a:lnTo>
                    <a:pt x="1524" y="89154"/>
                  </a:lnTo>
                  <a:lnTo>
                    <a:pt x="1905" y="79248"/>
                  </a:lnTo>
                  <a:lnTo>
                    <a:pt x="1905" y="69342"/>
                  </a:lnTo>
                  <a:lnTo>
                    <a:pt x="1905" y="59436"/>
                  </a:lnTo>
                  <a:lnTo>
                    <a:pt x="1905" y="49530"/>
                  </a:lnTo>
                  <a:lnTo>
                    <a:pt x="1905" y="39624"/>
                  </a:lnTo>
                  <a:lnTo>
                    <a:pt x="1524" y="29718"/>
                  </a:lnTo>
                  <a:lnTo>
                    <a:pt x="1524" y="19812"/>
                  </a:lnTo>
                  <a:lnTo>
                    <a:pt x="1524" y="9906"/>
                  </a:lnTo>
                  <a:lnTo>
                    <a:pt x="1143" y="0"/>
                  </a:lnTo>
                </a:path>
              </a:pathLst>
            </a:custGeom>
            <a:ln w="3530">
              <a:solidFill>
                <a:srgbClr val="565659"/>
              </a:solidFill>
            </a:ln>
          </p:spPr>
          <p:txBody>
            <a:bodyPr wrap="square" lIns="0" tIns="0" rIns="0" bIns="0" rtlCol="0"/>
            <a:lstStyle/>
            <a:p/>
          </p:txBody>
        </p:sp>
        <p:sp>
          <p:nvSpPr>
            <p:cNvPr id="319" name="object 319" descr=""/>
            <p:cNvSpPr/>
            <p:nvPr/>
          </p:nvSpPr>
          <p:spPr>
            <a:xfrm>
              <a:off x="5259185" y="8307128"/>
              <a:ext cx="2540" cy="169545"/>
            </a:xfrm>
            <a:custGeom>
              <a:avLst/>
              <a:gdLst/>
              <a:ahLst/>
              <a:cxnLst/>
              <a:rect l="l" t="t" r="r" b="b"/>
              <a:pathLst>
                <a:path w="2539" h="169545">
                  <a:moveTo>
                    <a:pt x="762" y="0"/>
                  </a:moveTo>
                  <a:lnTo>
                    <a:pt x="381" y="10680"/>
                  </a:lnTo>
                  <a:lnTo>
                    <a:pt x="381" y="21348"/>
                  </a:lnTo>
                  <a:lnTo>
                    <a:pt x="381" y="31623"/>
                  </a:lnTo>
                  <a:lnTo>
                    <a:pt x="381" y="42291"/>
                  </a:lnTo>
                  <a:lnTo>
                    <a:pt x="0" y="52971"/>
                  </a:lnTo>
                  <a:lnTo>
                    <a:pt x="0" y="63639"/>
                  </a:lnTo>
                  <a:lnTo>
                    <a:pt x="381" y="73914"/>
                  </a:lnTo>
                  <a:lnTo>
                    <a:pt x="381" y="84582"/>
                  </a:lnTo>
                  <a:lnTo>
                    <a:pt x="381" y="95250"/>
                  </a:lnTo>
                  <a:lnTo>
                    <a:pt x="762" y="105930"/>
                  </a:lnTo>
                  <a:lnTo>
                    <a:pt x="1143" y="126873"/>
                  </a:lnTo>
                  <a:lnTo>
                    <a:pt x="2286" y="169164"/>
                  </a:lnTo>
                </a:path>
              </a:pathLst>
            </a:custGeom>
            <a:ln w="3530">
              <a:solidFill>
                <a:srgbClr val="565659"/>
              </a:solidFill>
            </a:ln>
          </p:spPr>
          <p:txBody>
            <a:bodyPr wrap="square" lIns="0" tIns="0" rIns="0" bIns="0" rtlCol="0"/>
            <a:lstStyle/>
            <a:p/>
          </p:txBody>
        </p:sp>
        <p:sp>
          <p:nvSpPr>
            <p:cNvPr id="320" name="object 320" descr=""/>
            <p:cNvSpPr/>
            <p:nvPr/>
          </p:nvSpPr>
          <p:spPr>
            <a:xfrm>
              <a:off x="5259952" y="8180635"/>
              <a:ext cx="189865" cy="125095"/>
            </a:xfrm>
            <a:custGeom>
              <a:avLst/>
              <a:gdLst/>
              <a:ahLst/>
              <a:cxnLst/>
              <a:rect l="l" t="t" r="r" b="b"/>
              <a:pathLst>
                <a:path w="189864" h="125095">
                  <a:moveTo>
                    <a:pt x="189737" y="124980"/>
                  </a:moveTo>
                  <a:lnTo>
                    <a:pt x="189356" y="113157"/>
                  </a:lnTo>
                  <a:lnTo>
                    <a:pt x="188975" y="101358"/>
                  </a:lnTo>
                  <a:lnTo>
                    <a:pt x="188975" y="95631"/>
                  </a:lnTo>
                  <a:lnTo>
                    <a:pt x="188594" y="89916"/>
                  </a:lnTo>
                  <a:lnTo>
                    <a:pt x="188213" y="83832"/>
                  </a:lnTo>
                  <a:lnTo>
                    <a:pt x="187832" y="78117"/>
                  </a:lnTo>
                  <a:lnTo>
                    <a:pt x="187070" y="72390"/>
                  </a:lnTo>
                  <a:lnTo>
                    <a:pt x="187070" y="69342"/>
                  </a:lnTo>
                  <a:lnTo>
                    <a:pt x="186689" y="66306"/>
                  </a:lnTo>
                  <a:lnTo>
                    <a:pt x="186308" y="63639"/>
                  </a:lnTo>
                  <a:lnTo>
                    <a:pt x="185927" y="60591"/>
                  </a:lnTo>
                  <a:lnTo>
                    <a:pt x="185165" y="57531"/>
                  </a:lnTo>
                  <a:lnTo>
                    <a:pt x="184784" y="54864"/>
                  </a:lnTo>
                  <a:lnTo>
                    <a:pt x="184403" y="51816"/>
                  </a:lnTo>
                  <a:lnTo>
                    <a:pt x="183641" y="49149"/>
                  </a:lnTo>
                  <a:lnTo>
                    <a:pt x="182879" y="46113"/>
                  </a:lnTo>
                  <a:lnTo>
                    <a:pt x="182117" y="43446"/>
                  </a:lnTo>
                  <a:lnTo>
                    <a:pt x="180974" y="40767"/>
                  </a:lnTo>
                  <a:lnTo>
                    <a:pt x="180212" y="37731"/>
                  </a:lnTo>
                  <a:lnTo>
                    <a:pt x="179450" y="36588"/>
                  </a:lnTo>
                  <a:lnTo>
                    <a:pt x="179069" y="35064"/>
                  </a:lnTo>
                  <a:lnTo>
                    <a:pt x="178307" y="33921"/>
                  </a:lnTo>
                  <a:lnTo>
                    <a:pt x="177545" y="32397"/>
                  </a:lnTo>
                  <a:lnTo>
                    <a:pt x="177164" y="31242"/>
                  </a:lnTo>
                  <a:lnTo>
                    <a:pt x="176402" y="30099"/>
                  </a:lnTo>
                  <a:lnTo>
                    <a:pt x="175640" y="28575"/>
                  </a:lnTo>
                  <a:lnTo>
                    <a:pt x="174878" y="27432"/>
                  </a:lnTo>
                  <a:lnTo>
                    <a:pt x="174116" y="26289"/>
                  </a:lnTo>
                  <a:lnTo>
                    <a:pt x="173354" y="25158"/>
                  </a:lnTo>
                  <a:lnTo>
                    <a:pt x="172211" y="24015"/>
                  </a:lnTo>
                  <a:lnTo>
                    <a:pt x="171449" y="22872"/>
                  </a:lnTo>
                  <a:lnTo>
                    <a:pt x="170306" y="21717"/>
                  </a:lnTo>
                  <a:lnTo>
                    <a:pt x="169544" y="20574"/>
                  </a:lnTo>
                  <a:lnTo>
                    <a:pt x="168401" y="19431"/>
                  </a:lnTo>
                  <a:lnTo>
                    <a:pt x="167258" y="18300"/>
                  </a:lnTo>
                  <a:lnTo>
                    <a:pt x="166115" y="17538"/>
                  </a:lnTo>
                  <a:lnTo>
                    <a:pt x="164972" y="16383"/>
                  </a:lnTo>
                  <a:lnTo>
                    <a:pt x="163829" y="15633"/>
                  </a:lnTo>
                  <a:lnTo>
                    <a:pt x="162686" y="14871"/>
                  </a:lnTo>
                  <a:lnTo>
                    <a:pt x="161543" y="13716"/>
                  </a:lnTo>
                  <a:lnTo>
                    <a:pt x="160400" y="12966"/>
                  </a:lnTo>
                  <a:lnTo>
                    <a:pt x="159257" y="12192"/>
                  </a:lnTo>
                  <a:lnTo>
                    <a:pt x="157733" y="11823"/>
                  </a:lnTo>
                  <a:lnTo>
                    <a:pt x="156590" y="11049"/>
                  </a:lnTo>
                  <a:lnTo>
                    <a:pt x="155066" y="10299"/>
                  </a:lnTo>
                  <a:lnTo>
                    <a:pt x="153923" y="9525"/>
                  </a:lnTo>
                  <a:lnTo>
                    <a:pt x="152399" y="9156"/>
                  </a:lnTo>
                  <a:lnTo>
                    <a:pt x="149732" y="8013"/>
                  </a:lnTo>
                  <a:lnTo>
                    <a:pt x="147065" y="6858"/>
                  </a:lnTo>
                  <a:lnTo>
                    <a:pt x="144398" y="6108"/>
                  </a:lnTo>
                  <a:lnTo>
                    <a:pt x="141350" y="5346"/>
                  </a:lnTo>
                  <a:lnTo>
                    <a:pt x="138683" y="4584"/>
                  </a:lnTo>
                  <a:lnTo>
                    <a:pt x="135635" y="3822"/>
                  </a:lnTo>
                  <a:lnTo>
                    <a:pt x="132969" y="3441"/>
                  </a:lnTo>
                  <a:lnTo>
                    <a:pt x="129920" y="2667"/>
                  </a:lnTo>
                  <a:lnTo>
                    <a:pt x="127253" y="2298"/>
                  </a:lnTo>
                  <a:lnTo>
                    <a:pt x="124205" y="1917"/>
                  </a:lnTo>
                  <a:lnTo>
                    <a:pt x="121157" y="1524"/>
                  </a:lnTo>
                  <a:lnTo>
                    <a:pt x="118490" y="1155"/>
                  </a:lnTo>
                  <a:lnTo>
                    <a:pt x="115442" y="774"/>
                  </a:lnTo>
                  <a:lnTo>
                    <a:pt x="112394" y="381"/>
                  </a:lnTo>
                  <a:lnTo>
                    <a:pt x="109727" y="381"/>
                  </a:lnTo>
                  <a:lnTo>
                    <a:pt x="106679" y="0"/>
                  </a:lnTo>
                  <a:lnTo>
                    <a:pt x="83057" y="0"/>
                  </a:lnTo>
                  <a:lnTo>
                    <a:pt x="80390" y="381"/>
                  </a:lnTo>
                  <a:lnTo>
                    <a:pt x="77342" y="381"/>
                  </a:lnTo>
                  <a:lnTo>
                    <a:pt x="74294" y="774"/>
                  </a:lnTo>
                  <a:lnTo>
                    <a:pt x="71627" y="1155"/>
                  </a:lnTo>
                  <a:lnTo>
                    <a:pt x="68579" y="1524"/>
                  </a:lnTo>
                  <a:lnTo>
                    <a:pt x="65531" y="1917"/>
                  </a:lnTo>
                  <a:lnTo>
                    <a:pt x="62864" y="2298"/>
                  </a:lnTo>
                  <a:lnTo>
                    <a:pt x="59816" y="2667"/>
                  </a:lnTo>
                  <a:lnTo>
                    <a:pt x="57149" y="3441"/>
                  </a:lnTo>
                  <a:lnTo>
                    <a:pt x="54101" y="3822"/>
                  </a:lnTo>
                  <a:lnTo>
                    <a:pt x="51434" y="4584"/>
                  </a:lnTo>
                  <a:lnTo>
                    <a:pt x="48386" y="5346"/>
                  </a:lnTo>
                  <a:lnTo>
                    <a:pt x="45719" y="6108"/>
                  </a:lnTo>
                  <a:lnTo>
                    <a:pt x="42671" y="6858"/>
                  </a:lnTo>
                  <a:lnTo>
                    <a:pt x="40004" y="8013"/>
                  </a:lnTo>
                  <a:lnTo>
                    <a:pt x="37337" y="9156"/>
                  </a:lnTo>
                  <a:lnTo>
                    <a:pt x="35813" y="9525"/>
                  </a:lnTo>
                  <a:lnTo>
                    <a:pt x="34670" y="10299"/>
                  </a:lnTo>
                  <a:lnTo>
                    <a:pt x="33146" y="11049"/>
                  </a:lnTo>
                  <a:lnTo>
                    <a:pt x="32003" y="11823"/>
                  </a:lnTo>
                  <a:lnTo>
                    <a:pt x="30860" y="12192"/>
                  </a:lnTo>
                  <a:lnTo>
                    <a:pt x="29336" y="12966"/>
                  </a:lnTo>
                  <a:lnTo>
                    <a:pt x="28193" y="13716"/>
                  </a:lnTo>
                  <a:lnTo>
                    <a:pt x="27050" y="14871"/>
                  </a:lnTo>
                  <a:lnTo>
                    <a:pt x="25907" y="15633"/>
                  </a:lnTo>
                  <a:lnTo>
                    <a:pt x="24764" y="16383"/>
                  </a:lnTo>
                  <a:lnTo>
                    <a:pt x="23621" y="17538"/>
                  </a:lnTo>
                  <a:lnTo>
                    <a:pt x="22478" y="18300"/>
                  </a:lnTo>
                  <a:lnTo>
                    <a:pt x="21335" y="19431"/>
                  </a:lnTo>
                  <a:lnTo>
                    <a:pt x="20573" y="20574"/>
                  </a:lnTo>
                  <a:lnTo>
                    <a:pt x="19430" y="21717"/>
                  </a:lnTo>
                  <a:lnTo>
                    <a:pt x="18287" y="22872"/>
                  </a:lnTo>
                  <a:lnTo>
                    <a:pt x="17525" y="24015"/>
                  </a:lnTo>
                  <a:lnTo>
                    <a:pt x="16763" y="25158"/>
                  </a:lnTo>
                  <a:lnTo>
                    <a:pt x="16001" y="26289"/>
                  </a:lnTo>
                  <a:lnTo>
                    <a:pt x="14858" y="27432"/>
                  </a:lnTo>
                  <a:lnTo>
                    <a:pt x="14096" y="28575"/>
                  </a:lnTo>
                  <a:lnTo>
                    <a:pt x="13334" y="30099"/>
                  </a:lnTo>
                  <a:lnTo>
                    <a:pt x="12953" y="31242"/>
                  </a:lnTo>
                  <a:lnTo>
                    <a:pt x="12191" y="32397"/>
                  </a:lnTo>
                  <a:lnTo>
                    <a:pt x="11429" y="33921"/>
                  </a:lnTo>
                  <a:lnTo>
                    <a:pt x="11048" y="35064"/>
                  </a:lnTo>
                  <a:lnTo>
                    <a:pt x="10286" y="36588"/>
                  </a:lnTo>
                  <a:lnTo>
                    <a:pt x="9905" y="37731"/>
                  </a:lnTo>
                  <a:lnTo>
                    <a:pt x="8762" y="40767"/>
                  </a:lnTo>
                  <a:lnTo>
                    <a:pt x="8000" y="43446"/>
                  </a:lnTo>
                  <a:lnTo>
                    <a:pt x="6857" y="46113"/>
                  </a:lnTo>
                  <a:lnTo>
                    <a:pt x="6095" y="49149"/>
                  </a:lnTo>
                  <a:lnTo>
                    <a:pt x="5714" y="51816"/>
                  </a:lnTo>
                  <a:lnTo>
                    <a:pt x="4952" y="54864"/>
                  </a:lnTo>
                  <a:lnTo>
                    <a:pt x="4571" y="57531"/>
                  </a:lnTo>
                  <a:lnTo>
                    <a:pt x="4190" y="60591"/>
                  </a:lnTo>
                  <a:lnTo>
                    <a:pt x="3428" y="63639"/>
                  </a:lnTo>
                  <a:lnTo>
                    <a:pt x="3047" y="66306"/>
                  </a:lnTo>
                  <a:lnTo>
                    <a:pt x="3047" y="69342"/>
                  </a:lnTo>
                  <a:lnTo>
                    <a:pt x="2666" y="72390"/>
                  </a:lnTo>
                  <a:lnTo>
                    <a:pt x="1904" y="78117"/>
                  </a:lnTo>
                  <a:lnTo>
                    <a:pt x="1523" y="83832"/>
                  </a:lnTo>
                  <a:lnTo>
                    <a:pt x="1142" y="89916"/>
                  </a:lnTo>
                  <a:lnTo>
                    <a:pt x="1142" y="95631"/>
                  </a:lnTo>
                  <a:lnTo>
                    <a:pt x="761" y="101358"/>
                  </a:lnTo>
                  <a:lnTo>
                    <a:pt x="380" y="113157"/>
                  </a:lnTo>
                  <a:lnTo>
                    <a:pt x="0" y="124980"/>
                  </a:lnTo>
                </a:path>
              </a:pathLst>
            </a:custGeom>
            <a:ln w="3530">
              <a:solidFill>
                <a:srgbClr val="565659"/>
              </a:solidFill>
            </a:ln>
          </p:spPr>
          <p:txBody>
            <a:bodyPr wrap="square" lIns="0" tIns="0" rIns="0" bIns="0" rtlCol="0"/>
            <a:lstStyle/>
            <a:p/>
          </p:txBody>
        </p:sp>
        <p:sp>
          <p:nvSpPr>
            <p:cNvPr id="321" name="object 321" descr=""/>
            <p:cNvSpPr/>
            <p:nvPr/>
          </p:nvSpPr>
          <p:spPr>
            <a:xfrm>
              <a:off x="5448543" y="8473629"/>
              <a:ext cx="0" cy="3175"/>
            </a:xfrm>
            <a:custGeom>
              <a:avLst/>
              <a:gdLst/>
              <a:ahLst/>
              <a:cxnLst/>
              <a:rect l="l" t="t" r="r" b="b"/>
              <a:pathLst>
                <a:path w="0" h="3175">
                  <a:moveTo>
                    <a:pt x="0" y="2666"/>
                  </a:moveTo>
                  <a:lnTo>
                    <a:pt x="0" y="0"/>
                  </a:lnTo>
                </a:path>
              </a:pathLst>
            </a:custGeom>
            <a:ln w="3530">
              <a:solidFill>
                <a:srgbClr val="565659"/>
              </a:solidFill>
            </a:ln>
          </p:spPr>
          <p:txBody>
            <a:bodyPr wrap="square" lIns="0" tIns="0" rIns="0" bIns="0" rtlCol="0"/>
            <a:lstStyle/>
            <a:p/>
          </p:txBody>
        </p:sp>
        <p:sp>
          <p:nvSpPr>
            <p:cNvPr id="322" name="object 322" descr=""/>
            <p:cNvSpPr/>
            <p:nvPr/>
          </p:nvSpPr>
          <p:spPr>
            <a:xfrm>
              <a:off x="5463782" y="8117784"/>
              <a:ext cx="635" cy="1905"/>
            </a:xfrm>
            <a:custGeom>
              <a:avLst/>
              <a:gdLst/>
              <a:ahLst/>
              <a:cxnLst/>
              <a:rect l="l" t="t" r="r" b="b"/>
              <a:pathLst>
                <a:path w="635" h="1904">
                  <a:moveTo>
                    <a:pt x="380" y="1524"/>
                  </a:moveTo>
                  <a:lnTo>
                    <a:pt x="0" y="1524"/>
                  </a:lnTo>
                  <a:lnTo>
                    <a:pt x="0" y="1143"/>
                  </a:lnTo>
                  <a:lnTo>
                    <a:pt x="0" y="749"/>
                  </a:lnTo>
                  <a:lnTo>
                    <a:pt x="0" y="368"/>
                  </a:lnTo>
                  <a:lnTo>
                    <a:pt x="0" y="0"/>
                  </a:lnTo>
                </a:path>
              </a:pathLst>
            </a:custGeom>
            <a:ln w="3530">
              <a:solidFill>
                <a:srgbClr val="565659"/>
              </a:solidFill>
            </a:ln>
          </p:spPr>
          <p:txBody>
            <a:bodyPr wrap="square" lIns="0" tIns="0" rIns="0" bIns="0" rtlCol="0"/>
            <a:lstStyle/>
            <a:p/>
          </p:txBody>
        </p:sp>
        <p:sp>
          <p:nvSpPr>
            <p:cNvPr id="323" name="object 323" descr=""/>
            <p:cNvSpPr/>
            <p:nvPr/>
          </p:nvSpPr>
          <p:spPr>
            <a:xfrm>
              <a:off x="5446260" y="8062525"/>
              <a:ext cx="17780" cy="55880"/>
            </a:xfrm>
            <a:custGeom>
              <a:avLst/>
              <a:gdLst/>
              <a:ahLst/>
              <a:cxnLst/>
              <a:rect l="l" t="t" r="r" b="b"/>
              <a:pathLst>
                <a:path w="17779" h="55879">
                  <a:moveTo>
                    <a:pt x="17525" y="55257"/>
                  </a:moveTo>
                  <a:lnTo>
                    <a:pt x="17525" y="54101"/>
                  </a:lnTo>
                  <a:lnTo>
                    <a:pt x="17525" y="52958"/>
                  </a:lnTo>
                  <a:lnTo>
                    <a:pt x="17144" y="51815"/>
                  </a:lnTo>
                  <a:lnTo>
                    <a:pt x="17144" y="50685"/>
                  </a:lnTo>
                  <a:lnTo>
                    <a:pt x="16763" y="49161"/>
                  </a:lnTo>
                  <a:lnTo>
                    <a:pt x="16763" y="48018"/>
                  </a:lnTo>
                  <a:lnTo>
                    <a:pt x="16382" y="46875"/>
                  </a:lnTo>
                  <a:lnTo>
                    <a:pt x="16382" y="45732"/>
                  </a:lnTo>
                  <a:lnTo>
                    <a:pt x="16001" y="44576"/>
                  </a:lnTo>
                  <a:lnTo>
                    <a:pt x="16001" y="43433"/>
                  </a:lnTo>
                  <a:lnTo>
                    <a:pt x="15620" y="42290"/>
                  </a:lnTo>
                  <a:lnTo>
                    <a:pt x="15620" y="41160"/>
                  </a:lnTo>
                  <a:lnTo>
                    <a:pt x="15239" y="40017"/>
                  </a:lnTo>
                  <a:lnTo>
                    <a:pt x="14858" y="38874"/>
                  </a:lnTo>
                  <a:lnTo>
                    <a:pt x="14858" y="37731"/>
                  </a:lnTo>
                  <a:lnTo>
                    <a:pt x="14477" y="36575"/>
                  </a:lnTo>
                  <a:lnTo>
                    <a:pt x="14096" y="35432"/>
                  </a:lnTo>
                  <a:lnTo>
                    <a:pt x="13715" y="34302"/>
                  </a:lnTo>
                  <a:lnTo>
                    <a:pt x="13715" y="33159"/>
                  </a:lnTo>
                  <a:lnTo>
                    <a:pt x="13334" y="32016"/>
                  </a:lnTo>
                  <a:lnTo>
                    <a:pt x="12953" y="30873"/>
                  </a:lnTo>
                  <a:lnTo>
                    <a:pt x="12572" y="29717"/>
                  </a:lnTo>
                  <a:lnTo>
                    <a:pt x="12191" y="28574"/>
                  </a:lnTo>
                  <a:lnTo>
                    <a:pt x="11810" y="27444"/>
                  </a:lnTo>
                  <a:lnTo>
                    <a:pt x="11429" y="26301"/>
                  </a:lnTo>
                  <a:lnTo>
                    <a:pt x="11048" y="25158"/>
                  </a:lnTo>
                  <a:lnTo>
                    <a:pt x="10667" y="24015"/>
                  </a:lnTo>
                  <a:lnTo>
                    <a:pt x="10286" y="22859"/>
                  </a:lnTo>
                  <a:lnTo>
                    <a:pt x="9905" y="21716"/>
                  </a:lnTo>
                  <a:lnTo>
                    <a:pt x="9524" y="20586"/>
                  </a:lnTo>
                  <a:lnTo>
                    <a:pt x="9143" y="19443"/>
                  </a:lnTo>
                  <a:lnTo>
                    <a:pt x="8381" y="18300"/>
                  </a:lnTo>
                  <a:lnTo>
                    <a:pt x="8000" y="17157"/>
                  </a:lnTo>
                  <a:lnTo>
                    <a:pt x="7238" y="15633"/>
                  </a:lnTo>
                  <a:lnTo>
                    <a:pt x="6857" y="14490"/>
                  </a:lnTo>
                  <a:lnTo>
                    <a:pt x="6095" y="12966"/>
                  </a:lnTo>
                  <a:lnTo>
                    <a:pt x="5333" y="11823"/>
                  </a:lnTo>
                  <a:lnTo>
                    <a:pt x="4952" y="10299"/>
                  </a:lnTo>
                  <a:lnTo>
                    <a:pt x="4190" y="9156"/>
                  </a:lnTo>
                  <a:lnTo>
                    <a:pt x="3428" y="7632"/>
                  </a:lnTo>
                  <a:lnTo>
                    <a:pt x="3428" y="7251"/>
                  </a:lnTo>
                  <a:lnTo>
                    <a:pt x="3047" y="6476"/>
                  </a:lnTo>
                  <a:lnTo>
                    <a:pt x="2666" y="6108"/>
                  </a:lnTo>
                  <a:lnTo>
                    <a:pt x="2285" y="5333"/>
                  </a:lnTo>
                  <a:lnTo>
                    <a:pt x="1904" y="4584"/>
                  </a:lnTo>
                  <a:lnTo>
                    <a:pt x="1904" y="4190"/>
                  </a:lnTo>
                  <a:lnTo>
                    <a:pt x="1523" y="3441"/>
                  </a:lnTo>
                  <a:lnTo>
                    <a:pt x="1142" y="3060"/>
                  </a:lnTo>
                  <a:lnTo>
                    <a:pt x="761" y="2666"/>
                  </a:lnTo>
                  <a:lnTo>
                    <a:pt x="761" y="2298"/>
                  </a:lnTo>
                  <a:lnTo>
                    <a:pt x="761" y="1917"/>
                  </a:lnTo>
                  <a:lnTo>
                    <a:pt x="380" y="1917"/>
                  </a:lnTo>
                  <a:lnTo>
                    <a:pt x="380" y="1536"/>
                  </a:lnTo>
                  <a:lnTo>
                    <a:pt x="380" y="1142"/>
                  </a:lnTo>
                  <a:lnTo>
                    <a:pt x="0" y="1142"/>
                  </a:lnTo>
                  <a:lnTo>
                    <a:pt x="0" y="774"/>
                  </a:lnTo>
                  <a:lnTo>
                    <a:pt x="0" y="393"/>
                  </a:lnTo>
                  <a:lnTo>
                    <a:pt x="0" y="0"/>
                  </a:lnTo>
                </a:path>
              </a:pathLst>
            </a:custGeom>
            <a:ln w="3530">
              <a:solidFill>
                <a:srgbClr val="565659"/>
              </a:solidFill>
            </a:ln>
          </p:spPr>
          <p:txBody>
            <a:bodyPr wrap="square" lIns="0" tIns="0" rIns="0" bIns="0" rtlCol="0"/>
            <a:lstStyle/>
            <a:p/>
          </p:txBody>
        </p:sp>
        <p:sp>
          <p:nvSpPr>
            <p:cNvPr id="324" name="object 324" descr=""/>
            <p:cNvSpPr/>
            <p:nvPr/>
          </p:nvSpPr>
          <p:spPr>
            <a:xfrm>
              <a:off x="5471026" y="8119307"/>
              <a:ext cx="635" cy="5715"/>
            </a:xfrm>
            <a:custGeom>
              <a:avLst/>
              <a:gdLst/>
              <a:ahLst/>
              <a:cxnLst/>
              <a:rect l="l" t="t" r="r" b="b"/>
              <a:pathLst>
                <a:path w="635" h="5715">
                  <a:moveTo>
                    <a:pt x="380" y="5333"/>
                  </a:moveTo>
                  <a:lnTo>
                    <a:pt x="380" y="5333"/>
                  </a:lnTo>
                  <a:lnTo>
                    <a:pt x="380" y="761"/>
                  </a:lnTo>
                  <a:lnTo>
                    <a:pt x="0" y="368"/>
                  </a:lnTo>
                  <a:lnTo>
                    <a:pt x="0" y="0"/>
                  </a:lnTo>
                </a:path>
              </a:pathLst>
            </a:custGeom>
            <a:ln w="3530">
              <a:solidFill>
                <a:srgbClr val="565659"/>
              </a:solidFill>
            </a:ln>
          </p:spPr>
          <p:txBody>
            <a:bodyPr wrap="square" lIns="0" tIns="0" rIns="0" bIns="0" rtlCol="0"/>
            <a:lstStyle/>
            <a:p/>
          </p:txBody>
        </p:sp>
        <p:sp>
          <p:nvSpPr>
            <p:cNvPr id="325" name="object 325" descr=""/>
            <p:cNvSpPr/>
            <p:nvPr/>
          </p:nvSpPr>
          <p:spPr>
            <a:xfrm>
              <a:off x="5432541" y="8037011"/>
              <a:ext cx="16510" cy="14604"/>
            </a:xfrm>
            <a:custGeom>
              <a:avLst/>
              <a:gdLst/>
              <a:ahLst/>
              <a:cxnLst/>
              <a:rect l="l" t="t" r="r" b="b"/>
              <a:pathLst>
                <a:path w="16510" h="14604">
                  <a:moveTo>
                    <a:pt x="16001" y="14096"/>
                  </a:moveTo>
                  <a:lnTo>
                    <a:pt x="16001" y="13715"/>
                  </a:lnTo>
                  <a:lnTo>
                    <a:pt x="15620" y="13715"/>
                  </a:lnTo>
                  <a:lnTo>
                    <a:pt x="15239" y="13322"/>
                  </a:lnTo>
                  <a:lnTo>
                    <a:pt x="14477" y="12191"/>
                  </a:lnTo>
                  <a:lnTo>
                    <a:pt x="13334" y="11429"/>
                  </a:lnTo>
                  <a:lnTo>
                    <a:pt x="12572" y="10274"/>
                  </a:lnTo>
                  <a:lnTo>
                    <a:pt x="11429" y="9131"/>
                  </a:lnTo>
                  <a:lnTo>
                    <a:pt x="10667" y="8381"/>
                  </a:lnTo>
                  <a:lnTo>
                    <a:pt x="9524" y="7238"/>
                  </a:lnTo>
                  <a:lnTo>
                    <a:pt x="8381" y="6464"/>
                  </a:lnTo>
                  <a:lnTo>
                    <a:pt x="7238" y="5333"/>
                  </a:lnTo>
                  <a:lnTo>
                    <a:pt x="6095" y="4571"/>
                  </a:lnTo>
                  <a:lnTo>
                    <a:pt x="4952" y="3797"/>
                  </a:lnTo>
                  <a:lnTo>
                    <a:pt x="4190" y="2666"/>
                  </a:lnTo>
                  <a:lnTo>
                    <a:pt x="3047" y="1904"/>
                  </a:lnTo>
                  <a:lnTo>
                    <a:pt x="1523" y="1130"/>
                  </a:lnTo>
                  <a:lnTo>
                    <a:pt x="1142" y="749"/>
                  </a:lnTo>
                  <a:lnTo>
                    <a:pt x="761" y="380"/>
                  </a:lnTo>
                  <a:lnTo>
                    <a:pt x="380" y="380"/>
                  </a:lnTo>
                  <a:lnTo>
                    <a:pt x="380" y="0"/>
                  </a:lnTo>
                  <a:lnTo>
                    <a:pt x="0" y="0"/>
                  </a:lnTo>
                </a:path>
              </a:pathLst>
            </a:custGeom>
            <a:ln w="3530">
              <a:solidFill>
                <a:srgbClr val="565659"/>
              </a:solidFill>
            </a:ln>
          </p:spPr>
          <p:txBody>
            <a:bodyPr wrap="square" lIns="0" tIns="0" rIns="0" bIns="0" rtlCol="0"/>
            <a:lstStyle/>
            <a:p/>
          </p:txBody>
        </p:sp>
        <p:sp>
          <p:nvSpPr>
            <p:cNvPr id="326" name="object 326" descr=""/>
            <p:cNvSpPr/>
            <p:nvPr/>
          </p:nvSpPr>
          <p:spPr>
            <a:xfrm>
              <a:off x="5376533" y="8024433"/>
              <a:ext cx="7620" cy="635"/>
            </a:xfrm>
            <a:custGeom>
              <a:avLst/>
              <a:gdLst/>
              <a:ahLst/>
              <a:cxnLst/>
              <a:rect l="l" t="t" r="r" b="b"/>
              <a:pathLst>
                <a:path w="7620" h="634">
                  <a:moveTo>
                    <a:pt x="7238" y="381"/>
                  </a:moveTo>
                  <a:lnTo>
                    <a:pt x="7238" y="381"/>
                  </a:lnTo>
                  <a:lnTo>
                    <a:pt x="0" y="381"/>
                  </a:lnTo>
                  <a:lnTo>
                    <a:pt x="0" y="0"/>
                  </a:lnTo>
                </a:path>
              </a:pathLst>
            </a:custGeom>
            <a:ln w="3530">
              <a:solidFill>
                <a:srgbClr val="565659"/>
              </a:solidFill>
            </a:ln>
          </p:spPr>
          <p:txBody>
            <a:bodyPr wrap="square" lIns="0" tIns="0" rIns="0" bIns="0" rtlCol="0"/>
            <a:lstStyle/>
            <a:p/>
          </p:txBody>
        </p:sp>
        <p:sp>
          <p:nvSpPr>
            <p:cNvPr id="327" name="object 327" descr=""/>
            <p:cNvSpPr/>
            <p:nvPr/>
          </p:nvSpPr>
          <p:spPr>
            <a:xfrm>
              <a:off x="5363584" y="8024062"/>
              <a:ext cx="6985" cy="635"/>
            </a:xfrm>
            <a:custGeom>
              <a:avLst/>
              <a:gdLst/>
              <a:ahLst/>
              <a:cxnLst/>
              <a:rect l="l" t="t" r="r" b="b"/>
              <a:pathLst>
                <a:path w="6985" h="634">
                  <a:moveTo>
                    <a:pt x="6476" y="368"/>
                  </a:moveTo>
                  <a:lnTo>
                    <a:pt x="6476" y="368"/>
                  </a:lnTo>
                  <a:lnTo>
                    <a:pt x="2666" y="368"/>
                  </a:lnTo>
                  <a:lnTo>
                    <a:pt x="2285" y="0"/>
                  </a:lnTo>
                  <a:lnTo>
                    <a:pt x="380" y="0"/>
                  </a:lnTo>
                  <a:lnTo>
                    <a:pt x="0" y="0"/>
                  </a:lnTo>
                </a:path>
              </a:pathLst>
            </a:custGeom>
            <a:ln w="3530">
              <a:solidFill>
                <a:srgbClr val="565659"/>
              </a:solidFill>
            </a:ln>
          </p:spPr>
          <p:txBody>
            <a:bodyPr wrap="square" lIns="0" tIns="0" rIns="0" bIns="0" rtlCol="0"/>
            <a:lstStyle/>
            <a:p/>
          </p:txBody>
        </p:sp>
        <p:sp>
          <p:nvSpPr>
            <p:cNvPr id="328" name="object 328" descr=""/>
            <p:cNvSpPr/>
            <p:nvPr/>
          </p:nvSpPr>
          <p:spPr>
            <a:xfrm>
              <a:off x="5354820" y="8024058"/>
              <a:ext cx="4445" cy="0"/>
            </a:xfrm>
            <a:custGeom>
              <a:avLst/>
              <a:gdLst/>
              <a:ahLst/>
              <a:cxnLst/>
              <a:rect l="l" t="t" r="r" b="b"/>
              <a:pathLst>
                <a:path w="4445" h="0">
                  <a:moveTo>
                    <a:pt x="4190" y="0"/>
                  </a:moveTo>
                  <a:lnTo>
                    <a:pt x="4190" y="0"/>
                  </a:lnTo>
                  <a:lnTo>
                    <a:pt x="380" y="0"/>
                  </a:lnTo>
                  <a:lnTo>
                    <a:pt x="0" y="0"/>
                  </a:lnTo>
                </a:path>
              </a:pathLst>
            </a:custGeom>
            <a:ln w="3530">
              <a:solidFill>
                <a:srgbClr val="565659"/>
              </a:solidFill>
            </a:ln>
          </p:spPr>
          <p:txBody>
            <a:bodyPr wrap="square" lIns="0" tIns="0" rIns="0" bIns="0" rtlCol="0"/>
            <a:lstStyle/>
            <a:p/>
          </p:txBody>
        </p:sp>
        <p:sp>
          <p:nvSpPr>
            <p:cNvPr id="329" name="object 329" descr=""/>
            <p:cNvSpPr/>
            <p:nvPr/>
          </p:nvSpPr>
          <p:spPr>
            <a:xfrm>
              <a:off x="5326241" y="8024058"/>
              <a:ext cx="24130" cy="1270"/>
            </a:xfrm>
            <a:custGeom>
              <a:avLst/>
              <a:gdLst/>
              <a:ahLst/>
              <a:cxnLst/>
              <a:rect l="l" t="t" r="r" b="b"/>
              <a:pathLst>
                <a:path w="24129" h="1270">
                  <a:moveTo>
                    <a:pt x="23622" y="0"/>
                  </a:moveTo>
                  <a:lnTo>
                    <a:pt x="23622" y="0"/>
                  </a:lnTo>
                  <a:lnTo>
                    <a:pt x="18288" y="0"/>
                  </a:lnTo>
                  <a:lnTo>
                    <a:pt x="15240" y="368"/>
                  </a:lnTo>
                  <a:lnTo>
                    <a:pt x="11811" y="368"/>
                  </a:lnTo>
                  <a:lnTo>
                    <a:pt x="8763" y="368"/>
                  </a:lnTo>
                  <a:lnTo>
                    <a:pt x="5334" y="762"/>
                  </a:lnTo>
                  <a:lnTo>
                    <a:pt x="3810" y="762"/>
                  </a:lnTo>
                  <a:lnTo>
                    <a:pt x="2286" y="762"/>
                  </a:lnTo>
                  <a:lnTo>
                    <a:pt x="381" y="762"/>
                  </a:lnTo>
                  <a:lnTo>
                    <a:pt x="0" y="762"/>
                  </a:lnTo>
                </a:path>
              </a:pathLst>
            </a:custGeom>
            <a:ln w="3530">
              <a:solidFill>
                <a:srgbClr val="565659"/>
              </a:solidFill>
            </a:ln>
          </p:spPr>
          <p:txBody>
            <a:bodyPr wrap="square" lIns="0" tIns="0" rIns="0" bIns="0" rtlCol="0"/>
            <a:lstStyle/>
            <a:p/>
          </p:txBody>
        </p:sp>
        <p:sp>
          <p:nvSpPr>
            <p:cNvPr id="330" name="object 330" descr=""/>
            <p:cNvSpPr/>
            <p:nvPr/>
          </p:nvSpPr>
          <p:spPr>
            <a:xfrm>
              <a:off x="5354818" y="8036627"/>
              <a:ext cx="41910" cy="8890"/>
            </a:xfrm>
            <a:custGeom>
              <a:avLst/>
              <a:gdLst/>
              <a:ahLst/>
              <a:cxnLst/>
              <a:rect l="l" t="t" r="r" b="b"/>
              <a:pathLst>
                <a:path w="41910" h="8890">
                  <a:moveTo>
                    <a:pt x="41528" y="8763"/>
                  </a:moveTo>
                  <a:lnTo>
                    <a:pt x="41147" y="8763"/>
                  </a:lnTo>
                  <a:lnTo>
                    <a:pt x="41147" y="8382"/>
                  </a:lnTo>
                  <a:lnTo>
                    <a:pt x="40766" y="8382"/>
                  </a:lnTo>
                  <a:lnTo>
                    <a:pt x="40385" y="8382"/>
                  </a:lnTo>
                  <a:lnTo>
                    <a:pt x="40004" y="7988"/>
                  </a:lnTo>
                  <a:lnTo>
                    <a:pt x="39623" y="7988"/>
                  </a:lnTo>
                  <a:lnTo>
                    <a:pt x="39242" y="7988"/>
                  </a:lnTo>
                  <a:lnTo>
                    <a:pt x="39242" y="7620"/>
                  </a:lnTo>
                  <a:lnTo>
                    <a:pt x="38861" y="7620"/>
                  </a:lnTo>
                  <a:lnTo>
                    <a:pt x="38099" y="7239"/>
                  </a:lnTo>
                  <a:lnTo>
                    <a:pt x="37718" y="7239"/>
                  </a:lnTo>
                  <a:lnTo>
                    <a:pt x="37337" y="6858"/>
                  </a:lnTo>
                  <a:lnTo>
                    <a:pt x="36956" y="6858"/>
                  </a:lnTo>
                  <a:lnTo>
                    <a:pt x="36575" y="6858"/>
                  </a:lnTo>
                  <a:lnTo>
                    <a:pt x="35813" y="6477"/>
                  </a:lnTo>
                  <a:lnTo>
                    <a:pt x="35432" y="6096"/>
                  </a:lnTo>
                  <a:lnTo>
                    <a:pt x="34670" y="6096"/>
                  </a:lnTo>
                  <a:lnTo>
                    <a:pt x="33908" y="5715"/>
                  </a:lnTo>
                  <a:lnTo>
                    <a:pt x="33146" y="5321"/>
                  </a:lnTo>
                  <a:lnTo>
                    <a:pt x="32384" y="5321"/>
                  </a:lnTo>
                  <a:lnTo>
                    <a:pt x="31622" y="4953"/>
                  </a:lnTo>
                  <a:lnTo>
                    <a:pt x="31241" y="4953"/>
                  </a:lnTo>
                  <a:lnTo>
                    <a:pt x="30860" y="4572"/>
                  </a:lnTo>
                  <a:lnTo>
                    <a:pt x="30098" y="4572"/>
                  </a:lnTo>
                  <a:lnTo>
                    <a:pt x="29336" y="4191"/>
                  </a:lnTo>
                  <a:lnTo>
                    <a:pt x="28574" y="4191"/>
                  </a:lnTo>
                  <a:lnTo>
                    <a:pt x="27050" y="3429"/>
                  </a:lnTo>
                  <a:lnTo>
                    <a:pt x="26288" y="3429"/>
                  </a:lnTo>
                  <a:lnTo>
                    <a:pt x="25526" y="3048"/>
                  </a:lnTo>
                  <a:lnTo>
                    <a:pt x="24764" y="3048"/>
                  </a:lnTo>
                  <a:lnTo>
                    <a:pt x="24002" y="2667"/>
                  </a:lnTo>
                  <a:lnTo>
                    <a:pt x="22478" y="2286"/>
                  </a:lnTo>
                  <a:lnTo>
                    <a:pt x="20573" y="1905"/>
                  </a:lnTo>
                  <a:lnTo>
                    <a:pt x="19049" y="1905"/>
                  </a:lnTo>
                  <a:lnTo>
                    <a:pt x="17525" y="1524"/>
                  </a:lnTo>
                  <a:lnTo>
                    <a:pt x="15620" y="1130"/>
                  </a:lnTo>
                  <a:lnTo>
                    <a:pt x="14096" y="1130"/>
                  </a:lnTo>
                  <a:lnTo>
                    <a:pt x="12572" y="762"/>
                  </a:lnTo>
                  <a:lnTo>
                    <a:pt x="11048" y="762"/>
                  </a:lnTo>
                  <a:lnTo>
                    <a:pt x="9524" y="381"/>
                  </a:lnTo>
                  <a:lnTo>
                    <a:pt x="7619" y="381"/>
                  </a:lnTo>
                  <a:lnTo>
                    <a:pt x="6095" y="381"/>
                  </a:lnTo>
                  <a:lnTo>
                    <a:pt x="4571" y="0"/>
                  </a:lnTo>
                  <a:lnTo>
                    <a:pt x="3047" y="0"/>
                  </a:lnTo>
                  <a:lnTo>
                    <a:pt x="1523" y="0"/>
                  </a:lnTo>
                  <a:lnTo>
                    <a:pt x="0" y="0"/>
                  </a:lnTo>
                </a:path>
              </a:pathLst>
            </a:custGeom>
            <a:ln w="3530">
              <a:solidFill>
                <a:srgbClr val="565659"/>
              </a:solidFill>
            </a:ln>
          </p:spPr>
          <p:txBody>
            <a:bodyPr wrap="square" lIns="0" tIns="0" rIns="0" bIns="0" rtlCol="0"/>
            <a:lstStyle/>
            <a:p/>
          </p:txBody>
        </p:sp>
        <p:sp>
          <p:nvSpPr>
            <p:cNvPr id="331" name="object 331" descr=""/>
            <p:cNvSpPr/>
            <p:nvPr/>
          </p:nvSpPr>
          <p:spPr>
            <a:xfrm>
              <a:off x="5330574" y="8034856"/>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32" name="object 332" descr=""/>
            <p:cNvSpPr/>
            <p:nvPr/>
          </p:nvSpPr>
          <p:spPr>
            <a:xfrm>
              <a:off x="5385296" y="8065969"/>
              <a:ext cx="3175" cy="10160"/>
            </a:xfrm>
            <a:custGeom>
              <a:avLst/>
              <a:gdLst/>
              <a:ahLst/>
              <a:cxnLst/>
              <a:rect l="l" t="t" r="r" b="b"/>
              <a:pathLst>
                <a:path w="3175" h="10159">
                  <a:moveTo>
                    <a:pt x="2666" y="9893"/>
                  </a:moveTo>
                  <a:lnTo>
                    <a:pt x="2285" y="8381"/>
                  </a:lnTo>
                  <a:lnTo>
                    <a:pt x="1904" y="7607"/>
                  </a:lnTo>
                  <a:lnTo>
                    <a:pt x="1904" y="6857"/>
                  </a:lnTo>
                  <a:lnTo>
                    <a:pt x="1523" y="6464"/>
                  </a:lnTo>
                  <a:lnTo>
                    <a:pt x="1523" y="5714"/>
                  </a:lnTo>
                  <a:lnTo>
                    <a:pt x="1142" y="4940"/>
                  </a:lnTo>
                  <a:lnTo>
                    <a:pt x="761" y="4559"/>
                  </a:lnTo>
                  <a:lnTo>
                    <a:pt x="761" y="3809"/>
                  </a:lnTo>
                  <a:lnTo>
                    <a:pt x="380" y="3035"/>
                  </a:lnTo>
                  <a:lnTo>
                    <a:pt x="380" y="2666"/>
                  </a:lnTo>
                  <a:lnTo>
                    <a:pt x="0" y="1892"/>
                  </a:lnTo>
                  <a:lnTo>
                    <a:pt x="0" y="1523"/>
                  </a:lnTo>
                  <a:lnTo>
                    <a:pt x="0" y="1142"/>
                  </a:lnTo>
                  <a:lnTo>
                    <a:pt x="0" y="749"/>
                  </a:lnTo>
                  <a:lnTo>
                    <a:pt x="0" y="368"/>
                  </a:lnTo>
                  <a:lnTo>
                    <a:pt x="0" y="0"/>
                  </a:lnTo>
                </a:path>
              </a:pathLst>
            </a:custGeom>
            <a:ln w="3530">
              <a:solidFill>
                <a:srgbClr val="565659"/>
              </a:solidFill>
            </a:ln>
          </p:spPr>
          <p:txBody>
            <a:bodyPr wrap="square" lIns="0" tIns="0" rIns="0" bIns="0" rtlCol="0"/>
            <a:lstStyle/>
            <a:p/>
          </p:txBody>
        </p:sp>
        <p:sp>
          <p:nvSpPr>
            <p:cNvPr id="333" name="object 333" descr=""/>
            <p:cNvSpPr/>
            <p:nvPr/>
          </p:nvSpPr>
          <p:spPr>
            <a:xfrm>
              <a:off x="5245474" y="8032813"/>
              <a:ext cx="7620" cy="0"/>
            </a:xfrm>
            <a:custGeom>
              <a:avLst/>
              <a:gdLst/>
              <a:ahLst/>
              <a:cxnLst/>
              <a:rect l="l" t="t" r="r" b="b"/>
              <a:pathLst>
                <a:path w="7620" h="0">
                  <a:moveTo>
                    <a:pt x="7620" y="0"/>
                  </a:moveTo>
                  <a:lnTo>
                    <a:pt x="4953" y="0"/>
                  </a:lnTo>
                  <a:lnTo>
                    <a:pt x="3048" y="0"/>
                  </a:lnTo>
                  <a:lnTo>
                    <a:pt x="1524" y="0"/>
                  </a:lnTo>
                  <a:lnTo>
                    <a:pt x="0" y="0"/>
                  </a:lnTo>
                </a:path>
              </a:pathLst>
            </a:custGeom>
            <a:ln w="3530">
              <a:solidFill>
                <a:srgbClr val="565659"/>
              </a:solidFill>
            </a:ln>
          </p:spPr>
          <p:txBody>
            <a:bodyPr wrap="square" lIns="0" tIns="0" rIns="0" bIns="0" rtlCol="0"/>
            <a:lstStyle/>
            <a:p/>
          </p:txBody>
        </p:sp>
        <p:sp>
          <p:nvSpPr>
            <p:cNvPr id="334" name="object 334" descr=""/>
            <p:cNvSpPr/>
            <p:nvPr/>
          </p:nvSpPr>
          <p:spPr>
            <a:xfrm>
              <a:off x="5387965" y="8075858"/>
              <a:ext cx="8890" cy="43180"/>
            </a:xfrm>
            <a:custGeom>
              <a:avLst/>
              <a:gdLst/>
              <a:ahLst/>
              <a:cxnLst/>
              <a:rect l="l" t="t" r="r" b="b"/>
              <a:pathLst>
                <a:path w="8889" h="43179">
                  <a:moveTo>
                    <a:pt x="8382" y="43065"/>
                  </a:moveTo>
                  <a:lnTo>
                    <a:pt x="8382" y="42684"/>
                  </a:lnTo>
                  <a:lnTo>
                    <a:pt x="8001" y="42684"/>
                  </a:lnTo>
                  <a:lnTo>
                    <a:pt x="8001" y="42290"/>
                  </a:lnTo>
                  <a:lnTo>
                    <a:pt x="8001" y="41922"/>
                  </a:lnTo>
                  <a:lnTo>
                    <a:pt x="7620" y="39255"/>
                  </a:lnTo>
                  <a:lnTo>
                    <a:pt x="7620" y="36588"/>
                  </a:lnTo>
                  <a:lnTo>
                    <a:pt x="7239" y="33921"/>
                  </a:lnTo>
                  <a:lnTo>
                    <a:pt x="6858" y="31241"/>
                  </a:lnTo>
                  <a:lnTo>
                    <a:pt x="6858" y="29730"/>
                  </a:lnTo>
                  <a:lnTo>
                    <a:pt x="6477" y="28574"/>
                  </a:lnTo>
                  <a:lnTo>
                    <a:pt x="6477" y="27063"/>
                  </a:lnTo>
                  <a:lnTo>
                    <a:pt x="6477" y="25907"/>
                  </a:lnTo>
                  <a:lnTo>
                    <a:pt x="6096" y="24396"/>
                  </a:lnTo>
                  <a:lnTo>
                    <a:pt x="5715" y="23240"/>
                  </a:lnTo>
                  <a:lnTo>
                    <a:pt x="5715" y="21716"/>
                  </a:lnTo>
                  <a:lnTo>
                    <a:pt x="5334" y="20573"/>
                  </a:lnTo>
                  <a:lnTo>
                    <a:pt x="5334" y="19049"/>
                  </a:lnTo>
                  <a:lnTo>
                    <a:pt x="4953" y="17919"/>
                  </a:lnTo>
                  <a:lnTo>
                    <a:pt x="4572" y="16382"/>
                  </a:lnTo>
                  <a:lnTo>
                    <a:pt x="4572" y="15252"/>
                  </a:lnTo>
                  <a:lnTo>
                    <a:pt x="4191" y="13715"/>
                  </a:lnTo>
                  <a:lnTo>
                    <a:pt x="3810" y="12585"/>
                  </a:lnTo>
                  <a:lnTo>
                    <a:pt x="3429" y="11048"/>
                  </a:lnTo>
                  <a:lnTo>
                    <a:pt x="3429" y="9918"/>
                  </a:lnTo>
                  <a:lnTo>
                    <a:pt x="3048" y="8775"/>
                  </a:lnTo>
                  <a:lnTo>
                    <a:pt x="2667" y="7251"/>
                  </a:lnTo>
                  <a:lnTo>
                    <a:pt x="2286" y="6108"/>
                  </a:lnTo>
                  <a:lnTo>
                    <a:pt x="1905" y="4965"/>
                  </a:lnTo>
                  <a:lnTo>
                    <a:pt x="1524" y="3441"/>
                  </a:lnTo>
                  <a:lnTo>
                    <a:pt x="1143" y="2298"/>
                  </a:lnTo>
                  <a:lnTo>
                    <a:pt x="762" y="1155"/>
                  </a:lnTo>
                  <a:lnTo>
                    <a:pt x="0" y="0"/>
                  </a:lnTo>
                </a:path>
              </a:pathLst>
            </a:custGeom>
            <a:ln w="3530">
              <a:solidFill>
                <a:srgbClr val="565659"/>
              </a:solidFill>
            </a:ln>
          </p:spPr>
          <p:txBody>
            <a:bodyPr wrap="square" lIns="0" tIns="0" rIns="0" bIns="0" rtlCol="0"/>
            <a:lstStyle/>
            <a:p/>
          </p:txBody>
        </p:sp>
        <p:sp>
          <p:nvSpPr>
            <p:cNvPr id="335" name="object 335" descr=""/>
            <p:cNvSpPr/>
            <p:nvPr/>
          </p:nvSpPr>
          <p:spPr>
            <a:xfrm>
              <a:off x="5180700" y="8061388"/>
              <a:ext cx="1905" cy="8255"/>
            </a:xfrm>
            <a:custGeom>
              <a:avLst/>
              <a:gdLst/>
              <a:ahLst/>
              <a:cxnLst/>
              <a:rect l="l" t="t" r="r" b="b"/>
              <a:pathLst>
                <a:path w="1904" h="8254">
                  <a:moveTo>
                    <a:pt x="1904" y="0"/>
                  </a:moveTo>
                  <a:lnTo>
                    <a:pt x="1904" y="381"/>
                  </a:lnTo>
                  <a:lnTo>
                    <a:pt x="1904" y="774"/>
                  </a:lnTo>
                  <a:lnTo>
                    <a:pt x="1904" y="1524"/>
                  </a:lnTo>
                  <a:lnTo>
                    <a:pt x="1523" y="1905"/>
                  </a:lnTo>
                  <a:lnTo>
                    <a:pt x="1523" y="2286"/>
                  </a:lnTo>
                  <a:lnTo>
                    <a:pt x="1523" y="2667"/>
                  </a:lnTo>
                  <a:lnTo>
                    <a:pt x="1523" y="3441"/>
                  </a:lnTo>
                  <a:lnTo>
                    <a:pt x="1142" y="3810"/>
                  </a:lnTo>
                  <a:lnTo>
                    <a:pt x="1142" y="4191"/>
                  </a:lnTo>
                  <a:lnTo>
                    <a:pt x="1142" y="4572"/>
                  </a:lnTo>
                  <a:lnTo>
                    <a:pt x="761" y="5715"/>
                  </a:lnTo>
                  <a:lnTo>
                    <a:pt x="380" y="6858"/>
                  </a:lnTo>
                  <a:lnTo>
                    <a:pt x="0" y="8001"/>
                  </a:lnTo>
                </a:path>
              </a:pathLst>
            </a:custGeom>
            <a:ln w="3530">
              <a:solidFill>
                <a:srgbClr val="565659"/>
              </a:solidFill>
            </a:ln>
          </p:spPr>
          <p:txBody>
            <a:bodyPr wrap="square" lIns="0" tIns="0" rIns="0" bIns="0" rtlCol="0"/>
            <a:lstStyle/>
            <a:p/>
          </p:txBody>
        </p:sp>
        <p:sp>
          <p:nvSpPr>
            <p:cNvPr id="336" name="object 336" descr=""/>
            <p:cNvSpPr/>
            <p:nvPr/>
          </p:nvSpPr>
          <p:spPr>
            <a:xfrm>
              <a:off x="5253090" y="8032811"/>
              <a:ext cx="104775" cy="3810"/>
            </a:xfrm>
            <a:custGeom>
              <a:avLst/>
              <a:gdLst/>
              <a:ahLst/>
              <a:cxnLst/>
              <a:rect l="l" t="t" r="r" b="b"/>
              <a:pathLst>
                <a:path w="104775" h="3809">
                  <a:moveTo>
                    <a:pt x="104394" y="3809"/>
                  </a:moveTo>
                  <a:lnTo>
                    <a:pt x="104394" y="3809"/>
                  </a:lnTo>
                  <a:lnTo>
                    <a:pt x="100965" y="3809"/>
                  </a:lnTo>
                  <a:lnTo>
                    <a:pt x="100203" y="3441"/>
                  </a:lnTo>
                  <a:lnTo>
                    <a:pt x="93726" y="3441"/>
                  </a:lnTo>
                  <a:lnTo>
                    <a:pt x="92583" y="3047"/>
                  </a:lnTo>
                  <a:lnTo>
                    <a:pt x="85725" y="3047"/>
                  </a:lnTo>
                  <a:lnTo>
                    <a:pt x="84582" y="2666"/>
                  </a:lnTo>
                  <a:lnTo>
                    <a:pt x="83058" y="2666"/>
                  </a:lnTo>
                  <a:lnTo>
                    <a:pt x="81534" y="2666"/>
                  </a:lnTo>
                  <a:lnTo>
                    <a:pt x="79629" y="2666"/>
                  </a:lnTo>
                  <a:lnTo>
                    <a:pt x="78105" y="2666"/>
                  </a:lnTo>
                  <a:lnTo>
                    <a:pt x="76581" y="2285"/>
                  </a:lnTo>
                  <a:lnTo>
                    <a:pt x="74676" y="2285"/>
                  </a:lnTo>
                  <a:lnTo>
                    <a:pt x="73152" y="2285"/>
                  </a:lnTo>
                  <a:lnTo>
                    <a:pt x="71247" y="2285"/>
                  </a:lnTo>
                  <a:lnTo>
                    <a:pt x="69723" y="1917"/>
                  </a:lnTo>
                  <a:lnTo>
                    <a:pt x="67818" y="1917"/>
                  </a:lnTo>
                  <a:lnTo>
                    <a:pt x="65913" y="1917"/>
                  </a:lnTo>
                  <a:lnTo>
                    <a:pt x="64008" y="1917"/>
                  </a:lnTo>
                  <a:lnTo>
                    <a:pt x="62103" y="1917"/>
                  </a:lnTo>
                  <a:lnTo>
                    <a:pt x="60198" y="1523"/>
                  </a:lnTo>
                  <a:lnTo>
                    <a:pt x="58293" y="1523"/>
                  </a:lnTo>
                  <a:lnTo>
                    <a:pt x="54483" y="1523"/>
                  </a:lnTo>
                  <a:lnTo>
                    <a:pt x="50292" y="1142"/>
                  </a:lnTo>
                  <a:lnTo>
                    <a:pt x="46482" y="1142"/>
                  </a:lnTo>
                  <a:lnTo>
                    <a:pt x="42291" y="774"/>
                  </a:lnTo>
                  <a:lnTo>
                    <a:pt x="38100" y="774"/>
                  </a:lnTo>
                  <a:lnTo>
                    <a:pt x="33909" y="774"/>
                  </a:lnTo>
                  <a:lnTo>
                    <a:pt x="25527" y="380"/>
                  </a:lnTo>
                  <a:lnTo>
                    <a:pt x="17145" y="0"/>
                  </a:lnTo>
                  <a:lnTo>
                    <a:pt x="12954" y="0"/>
                  </a:lnTo>
                  <a:lnTo>
                    <a:pt x="8382" y="0"/>
                  </a:lnTo>
                  <a:lnTo>
                    <a:pt x="4191" y="0"/>
                  </a:lnTo>
                  <a:lnTo>
                    <a:pt x="0" y="0"/>
                  </a:lnTo>
                </a:path>
              </a:pathLst>
            </a:custGeom>
            <a:ln w="3530">
              <a:solidFill>
                <a:srgbClr val="565659"/>
              </a:solidFill>
            </a:ln>
          </p:spPr>
          <p:txBody>
            <a:bodyPr wrap="square" lIns="0" tIns="0" rIns="0" bIns="0" rtlCol="0"/>
            <a:lstStyle/>
            <a:p/>
          </p:txBody>
        </p:sp>
        <p:sp>
          <p:nvSpPr>
            <p:cNvPr id="337" name="object 337" descr=""/>
            <p:cNvSpPr/>
            <p:nvPr/>
          </p:nvSpPr>
          <p:spPr>
            <a:xfrm>
              <a:off x="5248657" y="803104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38" name="object 338" descr=""/>
            <p:cNvSpPr/>
            <p:nvPr/>
          </p:nvSpPr>
          <p:spPr>
            <a:xfrm>
              <a:off x="5173462" y="8069388"/>
              <a:ext cx="7620" cy="49530"/>
            </a:xfrm>
            <a:custGeom>
              <a:avLst/>
              <a:gdLst/>
              <a:ahLst/>
              <a:cxnLst/>
              <a:rect l="l" t="t" r="r" b="b"/>
              <a:pathLst>
                <a:path w="7620" h="49529">
                  <a:moveTo>
                    <a:pt x="7238" y="0"/>
                  </a:moveTo>
                  <a:lnTo>
                    <a:pt x="6857" y="1143"/>
                  </a:lnTo>
                  <a:lnTo>
                    <a:pt x="6476" y="2667"/>
                  </a:lnTo>
                  <a:lnTo>
                    <a:pt x="6095" y="4191"/>
                  </a:lnTo>
                  <a:lnTo>
                    <a:pt x="5714" y="5715"/>
                  </a:lnTo>
                  <a:lnTo>
                    <a:pt x="5333" y="6858"/>
                  </a:lnTo>
                  <a:lnTo>
                    <a:pt x="4952" y="8382"/>
                  </a:lnTo>
                  <a:lnTo>
                    <a:pt x="4571" y="9906"/>
                  </a:lnTo>
                  <a:lnTo>
                    <a:pt x="4571" y="11430"/>
                  </a:lnTo>
                  <a:lnTo>
                    <a:pt x="4190" y="12966"/>
                  </a:lnTo>
                  <a:lnTo>
                    <a:pt x="3809" y="14490"/>
                  </a:lnTo>
                  <a:lnTo>
                    <a:pt x="3809" y="16002"/>
                  </a:lnTo>
                  <a:lnTo>
                    <a:pt x="3428" y="17526"/>
                  </a:lnTo>
                  <a:lnTo>
                    <a:pt x="3047" y="19050"/>
                  </a:lnTo>
                  <a:lnTo>
                    <a:pt x="3047" y="20574"/>
                  </a:lnTo>
                  <a:lnTo>
                    <a:pt x="2666" y="22098"/>
                  </a:lnTo>
                  <a:lnTo>
                    <a:pt x="2666" y="23622"/>
                  </a:lnTo>
                  <a:lnTo>
                    <a:pt x="2285" y="26682"/>
                  </a:lnTo>
                  <a:lnTo>
                    <a:pt x="1904" y="29718"/>
                  </a:lnTo>
                  <a:lnTo>
                    <a:pt x="1523" y="32766"/>
                  </a:lnTo>
                  <a:lnTo>
                    <a:pt x="1523" y="35814"/>
                  </a:lnTo>
                  <a:lnTo>
                    <a:pt x="1142" y="39243"/>
                  </a:lnTo>
                  <a:lnTo>
                    <a:pt x="761" y="42291"/>
                  </a:lnTo>
                  <a:lnTo>
                    <a:pt x="761" y="45339"/>
                  </a:lnTo>
                  <a:lnTo>
                    <a:pt x="380" y="48399"/>
                  </a:lnTo>
                  <a:lnTo>
                    <a:pt x="380" y="48768"/>
                  </a:lnTo>
                  <a:lnTo>
                    <a:pt x="380" y="49149"/>
                  </a:lnTo>
                  <a:lnTo>
                    <a:pt x="0" y="49149"/>
                  </a:lnTo>
                  <a:lnTo>
                    <a:pt x="0" y="49530"/>
                  </a:lnTo>
                </a:path>
              </a:pathLst>
            </a:custGeom>
            <a:ln w="3530">
              <a:solidFill>
                <a:srgbClr val="565659"/>
              </a:solidFill>
            </a:ln>
          </p:spPr>
          <p:txBody>
            <a:bodyPr wrap="square" lIns="0" tIns="0" rIns="0" bIns="0" rtlCol="0"/>
            <a:lstStyle/>
            <a:p/>
          </p:txBody>
        </p:sp>
        <p:sp>
          <p:nvSpPr>
            <p:cNvPr id="339" name="object 339" descr=""/>
            <p:cNvSpPr/>
            <p:nvPr/>
          </p:nvSpPr>
          <p:spPr>
            <a:xfrm>
              <a:off x="5131935" y="8032813"/>
              <a:ext cx="113030" cy="94615"/>
            </a:xfrm>
            <a:custGeom>
              <a:avLst/>
              <a:gdLst/>
              <a:ahLst/>
              <a:cxnLst/>
              <a:rect l="l" t="t" r="r" b="b"/>
              <a:pathLst>
                <a:path w="113029" h="94615">
                  <a:moveTo>
                    <a:pt x="112775" y="0"/>
                  </a:moveTo>
                  <a:lnTo>
                    <a:pt x="107441" y="0"/>
                  </a:lnTo>
                  <a:lnTo>
                    <a:pt x="102107" y="381"/>
                  </a:lnTo>
                  <a:lnTo>
                    <a:pt x="96773" y="774"/>
                  </a:lnTo>
                  <a:lnTo>
                    <a:pt x="91439" y="774"/>
                  </a:lnTo>
                  <a:lnTo>
                    <a:pt x="85724" y="1524"/>
                  </a:lnTo>
                  <a:lnTo>
                    <a:pt x="80390" y="1905"/>
                  </a:lnTo>
                  <a:lnTo>
                    <a:pt x="75056" y="2667"/>
                  </a:lnTo>
                  <a:lnTo>
                    <a:pt x="69722" y="3048"/>
                  </a:lnTo>
                  <a:lnTo>
                    <a:pt x="67055" y="3441"/>
                  </a:lnTo>
                  <a:lnTo>
                    <a:pt x="64388" y="4191"/>
                  </a:lnTo>
                  <a:lnTo>
                    <a:pt x="61721" y="4572"/>
                  </a:lnTo>
                  <a:lnTo>
                    <a:pt x="59054" y="4953"/>
                  </a:lnTo>
                  <a:lnTo>
                    <a:pt x="56387" y="5715"/>
                  </a:lnTo>
                  <a:lnTo>
                    <a:pt x="53720" y="6096"/>
                  </a:lnTo>
                  <a:lnTo>
                    <a:pt x="51053" y="6858"/>
                  </a:lnTo>
                  <a:lnTo>
                    <a:pt x="48386" y="7620"/>
                  </a:lnTo>
                  <a:lnTo>
                    <a:pt x="45719" y="8382"/>
                  </a:lnTo>
                  <a:lnTo>
                    <a:pt x="43052" y="9144"/>
                  </a:lnTo>
                  <a:lnTo>
                    <a:pt x="40766" y="9906"/>
                  </a:lnTo>
                  <a:lnTo>
                    <a:pt x="38099" y="11049"/>
                  </a:lnTo>
                  <a:lnTo>
                    <a:pt x="35813" y="12192"/>
                  </a:lnTo>
                  <a:lnTo>
                    <a:pt x="34289" y="12573"/>
                  </a:lnTo>
                  <a:lnTo>
                    <a:pt x="33146" y="13335"/>
                  </a:lnTo>
                  <a:lnTo>
                    <a:pt x="32003" y="14097"/>
                  </a:lnTo>
                  <a:lnTo>
                    <a:pt x="30860" y="14859"/>
                  </a:lnTo>
                  <a:lnTo>
                    <a:pt x="29717" y="15240"/>
                  </a:lnTo>
                  <a:lnTo>
                    <a:pt x="28574" y="16002"/>
                  </a:lnTo>
                  <a:lnTo>
                    <a:pt x="27431" y="16764"/>
                  </a:lnTo>
                  <a:lnTo>
                    <a:pt x="26288" y="17526"/>
                  </a:lnTo>
                  <a:lnTo>
                    <a:pt x="25145" y="18669"/>
                  </a:lnTo>
                  <a:lnTo>
                    <a:pt x="24002" y="19431"/>
                  </a:lnTo>
                  <a:lnTo>
                    <a:pt x="23240" y="20193"/>
                  </a:lnTo>
                  <a:lnTo>
                    <a:pt x="22097" y="20955"/>
                  </a:lnTo>
                  <a:lnTo>
                    <a:pt x="20954" y="22098"/>
                  </a:lnTo>
                  <a:lnTo>
                    <a:pt x="20192" y="22860"/>
                  </a:lnTo>
                  <a:lnTo>
                    <a:pt x="19049" y="24003"/>
                  </a:lnTo>
                  <a:lnTo>
                    <a:pt x="18287" y="24765"/>
                  </a:lnTo>
                  <a:lnTo>
                    <a:pt x="17144" y="25908"/>
                  </a:lnTo>
                  <a:lnTo>
                    <a:pt x="16382" y="27051"/>
                  </a:lnTo>
                  <a:lnTo>
                    <a:pt x="15620" y="27813"/>
                  </a:lnTo>
                  <a:lnTo>
                    <a:pt x="14858" y="28956"/>
                  </a:lnTo>
                  <a:lnTo>
                    <a:pt x="13715" y="30099"/>
                  </a:lnTo>
                  <a:lnTo>
                    <a:pt x="12953" y="31242"/>
                  </a:lnTo>
                  <a:lnTo>
                    <a:pt x="12191" y="32385"/>
                  </a:lnTo>
                  <a:lnTo>
                    <a:pt x="11429" y="33528"/>
                  </a:lnTo>
                  <a:lnTo>
                    <a:pt x="11048" y="34671"/>
                  </a:lnTo>
                  <a:lnTo>
                    <a:pt x="10286" y="35814"/>
                  </a:lnTo>
                  <a:lnTo>
                    <a:pt x="9524" y="36957"/>
                  </a:lnTo>
                  <a:lnTo>
                    <a:pt x="8762" y="38100"/>
                  </a:lnTo>
                  <a:lnTo>
                    <a:pt x="8381" y="39243"/>
                  </a:lnTo>
                  <a:lnTo>
                    <a:pt x="7619" y="40767"/>
                  </a:lnTo>
                  <a:lnTo>
                    <a:pt x="7238" y="41910"/>
                  </a:lnTo>
                  <a:lnTo>
                    <a:pt x="6857" y="43053"/>
                  </a:lnTo>
                  <a:lnTo>
                    <a:pt x="5714" y="45720"/>
                  </a:lnTo>
                  <a:lnTo>
                    <a:pt x="4952" y="48399"/>
                  </a:lnTo>
                  <a:lnTo>
                    <a:pt x="4190" y="51066"/>
                  </a:lnTo>
                  <a:lnTo>
                    <a:pt x="3809" y="53721"/>
                  </a:lnTo>
                  <a:lnTo>
                    <a:pt x="3047" y="56388"/>
                  </a:lnTo>
                  <a:lnTo>
                    <a:pt x="2666" y="59055"/>
                  </a:lnTo>
                  <a:lnTo>
                    <a:pt x="2285" y="61722"/>
                  </a:lnTo>
                  <a:lnTo>
                    <a:pt x="1904" y="64389"/>
                  </a:lnTo>
                  <a:lnTo>
                    <a:pt x="1523" y="67056"/>
                  </a:lnTo>
                  <a:lnTo>
                    <a:pt x="1523" y="69723"/>
                  </a:lnTo>
                  <a:lnTo>
                    <a:pt x="1142" y="72390"/>
                  </a:lnTo>
                  <a:lnTo>
                    <a:pt x="761" y="77724"/>
                  </a:lnTo>
                  <a:lnTo>
                    <a:pt x="380" y="83058"/>
                  </a:lnTo>
                  <a:lnTo>
                    <a:pt x="0" y="88773"/>
                  </a:lnTo>
                  <a:lnTo>
                    <a:pt x="0" y="94107"/>
                  </a:lnTo>
                </a:path>
              </a:pathLst>
            </a:custGeom>
            <a:ln w="3530">
              <a:solidFill>
                <a:srgbClr val="565659"/>
              </a:solidFill>
            </a:ln>
          </p:spPr>
          <p:txBody>
            <a:bodyPr wrap="square" lIns="0" tIns="0" rIns="0" bIns="0" rtlCol="0"/>
            <a:lstStyle/>
            <a:p/>
          </p:txBody>
        </p:sp>
        <p:sp>
          <p:nvSpPr>
            <p:cNvPr id="340" name="object 340" descr=""/>
            <p:cNvSpPr/>
            <p:nvPr/>
          </p:nvSpPr>
          <p:spPr>
            <a:xfrm>
              <a:off x="5448543" y="8490401"/>
              <a:ext cx="0" cy="24765"/>
            </a:xfrm>
            <a:custGeom>
              <a:avLst/>
              <a:gdLst/>
              <a:ahLst/>
              <a:cxnLst/>
              <a:rect l="l" t="t" r="r" b="b"/>
              <a:pathLst>
                <a:path w="0" h="24765">
                  <a:moveTo>
                    <a:pt x="0" y="24764"/>
                  </a:moveTo>
                  <a:lnTo>
                    <a:pt x="0" y="18668"/>
                  </a:lnTo>
                  <a:lnTo>
                    <a:pt x="0" y="12572"/>
                  </a:lnTo>
                  <a:lnTo>
                    <a:pt x="0" y="0"/>
                  </a:lnTo>
                </a:path>
              </a:pathLst>
            </a:custGeom>
            <a:ln w="3530">
              <a:solidFill>
                <a:srgbClr val="565659"/>
              </a:solidFill>
            </a:ln>
          </p:spPr>
          <p:txBody>
            <a:bodyPr wrap="square" lIns="0" tIns="0" rIns="0" bIns="0" rtlCol="0"/>
            <a:lstStyle/>
            <a:p/>
          </p:txBody>
        </p:sp>
        <p:sp>
          <p:nvSpPr>
            <p:cNvPr id="341" name="object 341" descr=""/>
            <p:cNvSpPr/>
            <p:nvPr/>
          </p:nvSpPr>
          <p:spPr>
            <a:xfrm>
              <a:off x="5448543" y="8480107"/>
              <a:ext cx="0" cy="3175"/>
            </a:xfrm>
            <a:custGeom>
              <a:avLst/>
              <a:gdLst/>
              <a:ahLst/>
              <a:cxnLst/>
              <a:rect l="l" t="t" r="r" b="b"/>
              <a:pathLst>
                <a:path w="0" h="3175">
                  <a:moveTo>
                    <a:pt x="0" y="3048"/>
                  </a:moveTo>
                  <a:lnTo>
                    <a:pt x="0" y="0"/>
                  </a:lnTo>
                </a:path>
              </a:pathLst>
            </a:custGeom>
            <a:ln w="3530">
              <a:solidFill>
                <a:srgbClr val="565659"/>
              </a:solidFill>
            </a:ln>
          </p:spPr>
          <p:txBody>
            <a:bodyPr wrap="square" lIns="0" tIns="0" rIns="0" bIns="0" rtlCol="0"/>
            <a:lstStyle/>
            <a:p/>
          </p:txBody>
        </p:sp>
        <p:sp>
          <p:nvSpPr>
            <p:cNvPr id="342" name="object 342" descr=""/>
            <p:cNvSpPr/>
            <p:nvPr/>
          </p:nvSpPr>
          <p:spPr>
            <a:xfrm>
              <a:off x="5261091" y="8480105"/>
              <a:ext cx="635" cy="35560"/>
            </a:xfrm>
            <a:custGeom>
              <a:avLst/>
              <a:gdLst/>
              <a:ahLst/>
              <a:cxnLst/>
              <a:rect l="l" t="t" r="r" b="b"/>
              <a:pathLst>
                <a:path w="635" h="35559">
                  <a:moveTo>
                    <a:pt x="380" y="0"/>
                  </a:moveTo>
                  <a:lnTo>
                    <a:pt x="380" y="17526"/>
                  </a:lnTo>
                  <a:lnTo>
                    <a:pt x="380" y="26289"/>
                  </a:lnTo>
                  <a:lnTo>
                    <a:pt x="0" y="35064"/>
                  </a:lnTo>
                </a:path>
              </a:pathLst>
            </a:custGeom>
            <a:ln w="3530">
              <a:solidFill>
                <a:srgbClr val="565659"/>
              </a:solidFill>
            </a:ln>
          </p:spPr>
          <p:txBody>
            <a:bodyPr wrap="square" lIns="0" tIns="0" rIns="0" bIns="0" rtlCol="0"/>
            <a:lstStyle/>
            <a:p/>
          </p:txBody>
        </p:sp>
        <p:sp>
          <p:nvSpPr>
            <p:cNvPr id="343" name="object 343" descr=""/>
            <p:cNvSpPr/>
            <p:nvPr/>
          </p:nvSpPr>
          <p:spPr>
            <a:xfrm>
              <a:off x="5448162" y="8479737"/>
              <a:ext cx="635" cy="635"/>
            </a:xfrm>
            <a:custGeom>
              <a:avLst/>
              <a:gdLst/>
              <a:ahLst/>
              <a:cxnLst/>
              <a:rect l="l" t="t" r="r" b="b"/>
              <a:pathLst>
                <a:path w="635" h="634">
                  <a:moveTo>
                    <a:pt x="380" y="368"/>
                  </a:moveTo>
                  <a:lnTo>
                    <a:pt x="0" y="368"/>
                  </a:lnTo>
                  <a:lnTo>
                    <a:pt x="0" y="0"/>
                  </a:lnTo>
                </a:path>
              </a:pathLst>
            </a:custGeom>
            <a:ln w="3530">
              <a:solidFill>
                <a:srgbClr val="565659"/>
              </a:solidFill>
            </a:ln>
          </p:spPr>
          <p:txBody>
            <a:bodyPr wrap="square" lIns="0" tIns="0" rIns="0" bIns="0" rtlCol="0"/>
            <a:lstStyle/>
            <a:p/>
          </p:txBody>
        </p:sp>
        <p:sp>
          <p:nvSpPr>
            <p:cNvPr id="344" name="object 344" descr=""/>
            <p:cNvSpPr/>
            <p:nvPr/>
          </p:nvSpPr>
          <p:spPr>
            <a:xfrm>
              <a:off x="5447401" y="8478967"/>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345" name="object 345" descr=""/>
            <p:cNvSpPr/>
            <p:nvPr/>
          </p:nvSpPr>
          <p:spPr>
            <a:xfrm>
              <a:off x="5257665" y="8515166"/>
              <a:ext cx="3810" cy="85725"/>
            </a:xfrm>
            <a:custGeom>
              <a:avLst/>
              <a:gdLst/>
              <a:ahLst/>
              <a:cxnLst/>
              <a:rect l="l" t="t" r="r" b="b"/>
              <a:pathLst>
                <a:path w="3810" h="85725">
                  <a:moveTo>
                    <a:pt x="3428" y="0"/>
                  </a:moveTo>
                  <a:lnTo>
                    <a:pt x="3428" y="5702"/>
                  </a:lnTo>
                  <a:lnTo>
                    <a:pt x="3428" y="11036"/>
                  </a:lnTo>
                  <a:lnTo>
                    <a:pt x="3428" y="16383"/>
                  </a:lnTo>
                  <a:lnTo>
                    <a:pt x="3428" y="22085"/>
                  </a:lnTo>
                  <a:lnTo>
                    <a:pt x="3047" y="27419"/>
                  </a:lnTo>
                  <a:lnTo>
                    <a:pt x="3047" y="33134"/>
                  </a:lnTo>
                  <a:lnTo>
                    <a:pt x="2666" y="38468"/>
                  </a:lnTo>
                  <a:lnTo>
                    <a:pt x="2666" y="43802"/>
                  </a:lnTo>
                  <a:lnTo>
                    <a:pt x="2285" y="49136"/>
                  </a:lnTo>
                  <a:lnTo>
                    <a:pt x="1904" y="54483"/>
                  </a:lnTo>
                  <a:lnTo>
                    <a:pt x="1523" y="59817"/>
                  </a:lnTo>
                  <a:lnTo>
                    <a:pt x="1523" y="62484"/>
                  </a:lnTo>
                  <a:lnTo>
                    <a:pt x="1142" y="65151"/>
                  </a:lnTo>
                  <a:lnTo>
                    <a:pt x="1142" y="67818"/>
                  </a:lnTo>
                  <a:lnTo>
                    <a:pt x="1142" y="70485"/>
                  </a:lnTo>
                  <a:lnTo>
                    <a:pt x="761" y="72758"/>
                  </a:lnTo>
                  <a:lnTo>
                    <a:pt x="761" y="75425"/>
                  </a:lnTo>
                  <a:lnTo>
                    <a:pt x="380" y="78092"/>
                  </a:lnTo>
                  <a:lnTo>
                    <a:pt x="380" y="80391"/>
                  </a:lnTo>
                  <a:lnTo>
                    <a:pt x="380" y="83058"/>
                  </a:lnTo>
                  <a:lnTo>
                    <a:pt x="0" y="85725"/>
                  </a:lnTo>
                </a:path>
              </a:pathLst>
            </a:custGeom>
            <a:ln w="3530">
              <a:solidFill>
                <a:srgbClr val="565659"/>
              </a:solidFill>
            </a:ln>
          </p:spPr>
          <p:txBody>
            <a:bodyPr wrap="square" lIns="0" tIns="0" rIns="0" bIns="0" rtlCol="0"/>
            <a:lstStyle/>
            <a:p/>
          </p:txBody>
        </p:sp>
        <p:sp>
          <p:nvSpPr>
            <p:cNvPr id="346" name="object 346" descr=""/>
            <p:cNvSpPr/>
            <p:nvPr/>
          </p:nvSpPr>
          <p:spPr>
            <a:xfrm>
              <a:off x="5257281" y="8599740"/>
              <a:ext cx="19050" cy="86995"/>
            </a:xfrm>
            <a:custGeom>
              <a:avLst/>
              <a:gdLst/>
              <a:ahLst/>
              <a:cxnLst/>
              <a:rect l="l" t="t" r="r" b="b"/>
              <a:pathLst>
                <a:path w="19050" h="86995">
                  <a:moveTo>
                    <a:pt x="762" y="381"/>
                  </a:moveTo>
                  <a:lnTo>
                    <a:pt x="762" y="0"/>
                  </a:lnTo>
                  <a:lnTo>
                    <a:pt x="762" y="381"/>
                  </a:lnTo>
                  <a:lnTo>
                    <a:pt x="762" y="762"/>
                  </a:lnTo>
                  <a:lnTo>
                    <a:pt x="381" y="762"/>
                  </a:lnTo>
                  <a:lnTo>
                    <a:pt x="381" y="9144"/>
                  </a:lnTo>
                  <a:lnTo>
                    <a:pt x="0" y="11049"/>
                  </a:lnTo>
                  <a:lnTo>
                    <a:pt x="0" y="22872"/>
                  </a:lnTo>
                  <a:lnTo>
                    <a:pt x="381" y="24765"/>
                  </a:lnTo>
                  <a:lnTo>
                    <a:pt x="381" y="25908"/>
                  </a:lnTo>
                  <a:lnTo>
                    <a:pt x="381" y="26670"/>
                  </a:lnTo>
                  <a:lnTo>
                    <a:pt x="381" y="27813"/>
                  </a:lnTo>
                  <a:lnTo>
                    <a:pt x="381" y="28575"/>
                  </a:lnTo>
                  <a:lnTo>
                    <a:pt x="762" y="30480"/>
                  </a:lnTo>
                  <a:lnTo>
                    <a:pt x="762" y="32397"/>
                  </a:lnTo>
                  <a:lnTo>
                    <a:pt x="1143" y="34290"/>
                  </a:lnTo>
                  <a:lnTo>
                    <a:pt x="1143" y="36195"/>
                  </a:lnTo>
                  <a:lnTo>
                    <a:pt x="1524" y="38100"/>
                  </a:lnTo>
                  <a:lnTo>
                    <a:pt x="1905" y="40386"/>
                  </a:lnTo>
                  <a:lnTo>
                    <a:pt x="1905" y="41148"/>
                  </a:lnTo>
                  <a:lnTo>
                    <a:pt x="1905" y="41922"/>
                  </a:lnTo>
                  <a:lnTo>
                    <a:pt x="2286" y="43053"/>
                  </a:lnTo>
                  <a:lnTo>
                    <a:pt x="2286" y="43815"/>
                  </a:lnTo>
                  <a:lnTo>
                    <a:pt x="2286" y="44577"/>
                  </a:lnTo>
                  <a:lnTo>
                    <a:pt x="2667" y="45339"/>
                  </a:lnTo>
                  <a:lnTo>
                    <a:pt x="2667" y="45720"/>
                  </a:lnTo>
                  <a:lnTo>
                    <a:pt x="2667" y="46113"/>
                  </a:lnTo>
                  <a:lnTo>
                    <a:pt x="2667" y="46482"/>
                  </a:lnTo>
                  <a:lnTo>
                    <a:pt x="3048" y="46863"/>
                  </a:lnTo>
                  <a:lnTo>
                    <a:pt x="3048" y="47244"/>
                  </a:lnTo>
                  <a:lnTo>
                    <a:pt x="3048" y="47625"/>
                  </a:lnTo>
                  <a:lnTo>
                    <a:pt x="3048" y="48387"/>
                  </a:lnTo>
                  <a:lnTo>
                    <a:pt x="3429" y="48780"/>
                  </a:lnTo>
                  <a:lnTo>
                    <a:pt x="3429" y="49530"/>
                  </a:lnTo>
                  <a:lnTo>
                    <a:pt x="3429" y="49911"/>
                  </a:lnTo>
                  <a:lnTo>
                    <a:pt x="3810" y="50292"/>
                  </a:lnTo>
                  <a:lnTo>
                    <a:pt x="3810" y="50673"/>
                  </a:lnTo>
                  <a:lnTo>
                    <a:pt x="3810" y="51054"/>
                  </a:lnTo>
                  <a:lnTo>
                    <a:pt x="3810" y="51447"/>
                  </a:lnTo>
                  <a:lnTo>
                    <a:pt x="3810" y="51816"/>
                  </a:lnTo>
                  <a:lnTo>
                    <a:pt x="4191" y="51816"/>
                  </a:lnTo>
                  <a:lnTo>
                    <a:pt x="4191" y="52197"/>
                  </a:lnTo>
                  <a:lnTo>
                    <a:pt x="4191" y="52578"/>
                  </a:lnTo>
                  <a:lnTo>
                    <a:pt x="4191" y="52971"/>
                  </a:lnTo>
                  <a:lnTo>
                    <a:pt x="4191" y="53340"/>
                  </a:lnTo>
                  <a:lnTo>
                    <a:pt x="4572" y="54102"/>
                  </a:lnTo>
                  <a:lnTo>
                    <a:pt x="4572" y="54483"/>
                  </a:lnTo>
                  <a:lnTo>
                    <a:pt x="4953" y="54864"/>
                  </a:lnTo>
                  <a:lnTo>
                    <a:pt x="4953" y="56007"/>
                  </a:lnTo>
                  <a:lnTo>
                    <a:pt x="5334" y="57150"/>
                  </a:lnTo>
                  <a:lnTo>
                    <a:pt x="5715" y="58305"/>
                  </a:lnTo>
                  <a:lnTo>
                    <a:pt x="6096" y="59436"/>
                  </a:lnTo>
                  <a:lnTo>
                    <a:pt x="6477" y="60579"/>
                  </a:lnTo>
                  <a:lnTo>
                    <a:pt x="6858" y="61722"/>
                  </a:lnTo>
                  <a:lnTo>
                    <a:pt x="7239" y="62865"/>
                  </a:lnTo>
                  <a:lnTo>
                    <a:pt x="7620" y="64008"/>
                  </a:lnTo>
                  <a:lnTo>
                    <a:pt x="8001" y="65163"/>
                  </a:lnTo>
                  <a:lnTo>
                    <a:pt x="8382" y="66294"/>
                  </a:lnTo>
                  <a:lnTo>
                    <a:pt x="8763" y="67437"/>
                  </a:lnTo>
                  <a:lnTo>
                    <a:pt x="9144" y="68580"/>
                  </a:lnTo>
                  <a:lnTo>
                    <a:pt x="9906" y="69723"/>
                  </a:lnTo>
                  <a:lnTo>
                    <a:pt x="10287" y="70866"/>
                  </a:lnTo>
                  <a:lnTo>
                    <a:pt x="10668" y="71628"/>
                  </a:lnTo>
                  <a:lnTo>
                    <a:pt x="11049" y="72771"/>
                  </a:lnTo>
                  <a:lnTo>
                    <a:pt x="11811" y="73914"/>
                  </a:lnTo>
                  <a:lnTo>
                    <a:pt x="12192" y="75057"/>
                  </a:lnTo>
                  <a:lnTo>
                    <a:pt x="12573" y="76200"/>
                  </a:lnTo>
                  <a:lnTo>
                    <a:pt x="13335" y="76962"/>
                  </a:lnTo>
                  <a:lnTo>
                    <a:pt x="13716" y="78105"/>
                  </a:lnTo>
                  <a:lnTo>
                    <a:pt x="14478" y="79248"/>
                  </a:lnTo>
                  <a:lnTo>
                    <a:pt x="14859" y="80391"/>
                  </a:lnTo>
                  <a:lnTo>
                    <a:pt x="15621" y="81153"/>
                  </a:lnTo>
                  <a:lnTo>
                    <a:pt x="16383" y="82296"/>
                  </a:lnTo>
                  <a:lnTo>
                    <a:pt x="16764" y="83439"/>
                  </a:lnTo>
                  <a:lnTo>
                    <a:pt x="17526" y="84582"/>
                  </a:lnTo>
                  <a:lnTo>
                    <a:pt x="18288" y="85344"/>
                  </a:lnTo>
                  <a:lnTo>
                    <a:pt x="18669" y="86487"/>
                  </a:lnTo>
                </a:path>
              </a:pathLst>
            </a:custGeom>
            <a:ln w="3530">
              <a:solidFill>
                <a:srgbClr val="565659"/>
              </a:solidFill>
            </a:ln>
          </p:spPr>
          <p:txBody>
            <a:bodyPr wrap="square" lIns="0" tIns="0" rIns="0" bIns="0" rtlCol="0"/>
            <a:lstStyle/>
            <a:p/>
          </p:txBody>
        </p:sp>
        <p:sp>
          <p:nvSpPr>
            <p:cNvPr id="347" name="object 347" descr=""/>
            <p:cNvSpPr/>
            <p:nvPr/>
          </p:nvSpPr>
          <p:spPr>
            <a:xfrm>
              <a:off x="5442447" y="8599735"/>
              <a:ext cx="10160" cy="71120"/>
            </a:xfrm>
            <a:custGeom>
              <a:avLst/>
              <a:gdLst/>
              <a:ahLst/>
              <a:cxnLst/>
              <a:rect l="l" t="t" r="r" b="b"/>
              <a:pathLst>
                <a:path w="10160" h="71120">
                  <a:moveTo>
                    <a:pt x="0" y="70497"/>
                  </a:moveTo>
                  <a:lnTo>
                    <a:pt x="381" y="69342"/>
                  </a:lnTo>
                  <a:lnTo>
                    <a:pt x="762" y="68199"/>
                  </a:lnTo>
                  <a:lnTo>
                    <a:pt x="1524" y="67056"/>
                  </a:lnTo>
                  <a:lnTo>
                    <a:pt x="1905" y="65925"/>
                  </a:lnTo>
                  <a:lnTo>
                    <a:pt x="2286" y="64782"/>
                  </a:lnTo>
                  <a:lnTo>
                    <a:pt x="2667" y="63258"/>
                  </a:lnTo>
                  <a:lnTo>
                    <a:pt x="3048" y="62115"/>
                  </a:lnTo>
                  <a:lnTo>
                    <a:pt x="3429" y="60972"/>
                  </a:lnTo>
                  <a:lnTo>
                    <a:pt x="3810" y="59817"/>
                  </a:lnTo>
                  <a:lnTo>
                    <a:pt x="4191" y="58674"/>
                  </a:lnTo>
                  <a:lnTo>
                    <a:pt x="4572" y="57531"/>
                  </a:lnTo>
                  <a:lnTo>
                    <a:pt x="4953" y="56400"/>
                  </a:lnTo>
                  <a:lnTo>
                    <a:pt x="5334" y="55257"/>
                  </a:lnTo>
                  <a:lnTo>
                    <a:pt x="5334" y="54483"/>
                  </a:lnTo>
                  <a:lnTo>
                    <a:pt x="5334" y="54114"/>
                  </a:lnTo>
                  <a:lnTo>
                    <a:pt x="5715" y="53340"/>
                  </a:lnTo>
                  <a:lnTo>
                    <a:pt x="5715" y="52971"/>
                  </a:lnTo>
                  <a:lnTo>
                    <a:pt x="5715" y="52590"/>
                  </a:lnTo>
                  <a:lnTo>
                    <a:pt x="5715" y="52209"/>
                  </a:lnTo>
                  <a:lnTo>
                    <a:pt x="6096" y="52209"/>
                  </a:lnTo>
                  <a:lnTo>
                    <a:pt x="6096" y="51816"/>
                  </a:lnTo>
                  <a:lnTo>
                    <a:pt x="6096" y="51447"/>
                  </a:lnTo>
                  <a:lnTo>
                    <a:pt x="6096" y="51066"/>
                  </a:lnTo>
                  <a:lnTo>
                    <a:pt x="6096" y="50673"/>
                  </a:lnTo>
                  <a:lnTo>
                    <a:pt x="6477" y="50673"/>
                  </a:lnTo>
                  <a:lnTo>
                    <a:pt x="6477" y="50292"/>
                  </a:lnTo>
                  <a:lnTo>
                    <a:pt x="6477" y="49923"/>
                  </a:lnTo>
                  <a:lnTo>
                    <a:pt x="6477" y="49542"/>
                  </a:lnTo>
                  <a:lnTo>
                    <a:pt x="6858" y="48780"/>
                  </a:lnTo>
                  <a:lnTo>
                    <a:pt x="6858" y="48399"/>
                  </a:lnTo>
                  <a:lnTo>
                    <a:pt x="6858" y="47625"/>
                  </a:lnTo>
                  <a:lnTo>
                    <a:pt x="6858" y="47256"/>
                  </a:lnTo>
                  <a:lnTo>
                    <a:pt x="7238" y="46875"/>
                  </a:lnTo>
                  <a:lnTo>
                    <a:pt x="7238" y="46482"/>
                  </a:lnTo>
                  <a:lnTo>
                    <a:pt x="7238" y="46113"/>
                  </a:lnTo>
                  <a:lnTo>
                    <a:pt x="7238" y="45732"/>
                  </a:lnTo>
                  <a:lnTo>
                    <a:pt x="7238" y="45351"/>
                  </a:lnTo>
                  <a:lnTo>
                    <a:pt x="7620" y="44589"/>
                  </a:lnTo>
                  <a:lnTo>
                    <a:pt x="7620" y="43815"/>
                  </a:lnTo>
                  <a:lnTo>
                    <a:pt x="8001" y="43065"/>
                  </a:lnTo>
                  <a:lnTo>
                    <a:pt x="8001" y="41922"/>
                  </a:lnTo>
                  <a:lnTo>
                    <a:pt x="8001" y="41148"/>
                  </a:lnTo>
                  <a:lnTo>
                    <a:pt x="8382" y="40017"/>
                  </a:lnTo>
                  <a:lnTo>
                    <a:pt x="8763" y="38100"/>
                  </a:lnTo>
                  <a:lnTo>
                    <a:pt x="8763" y="36207"/>
                  </a:lnTo>
                  <a:lnTo>
                    <a:pt x="9144" y="34290"/>
                  </a:lnTo>
                  <a:lnTo>
                    <a:pt x="9144" y="32397"/>
                  </a:lnTo>
                  <a:lnTo>
                    <a:pt x="9525" y="30492"/>
                  </a:lnTo>
                  <a:lnTo>
                    <a:pt x="9525" y="28575"/>
                  </a:lnTo>
                  <a:lnTo>
                    <a:pt x="9525" y="27825"/>
                  </a:lnTo>
                  <a:lnTo>
                    <a:pt x="9525" y="26682"/>
                  </a:lnTo>
                  <a:lnTo>
                    <a:pt x="9525" y="25539"/>
                  </a:lnTo>
                  <a:lnTo>
                    <a:pt x="9906" y="24765"/>
                  </a:lnTo>
                  <a:lnTo>
                    <a:pt x="9906" y="6858"/>
                  </a:lnTo>
                  <a:lnTo>
                    <a:pt x="9525" y="5715"/>
                  </a:lnTo>
                  <a:lnTo>
                    <a:pt x="9525" y="0"/>
                  </a:lnTo>
                  <a:lnTo>
                    <a:pt x="9525" y="381"/>
                  </a:lnTo>
                </a:path>
              </a:pathLst>
            </a:custGeom>
            <a:ln w="3530">
              <a:solidFill>
                <a:srgbClr val="565659"/>
              </a:solidFill>
            </a:ln>
          </p:spPr>
          <p:txBody>
            <a:bodyPr wrap="square" lIns="0" tIns="0" rIns="0" bIns="0" rtlCol="0"/>
            <a:lstStyle/>
            <a:p/>
          </p:txBody>
        </p:sp>
        <p:sp>
          <p:nvSpPr>
            <p:cNvPr id="348" name="object 348" descr=""/>
            <p:cNvSpPr/>
            <p:nvPr/>
          </p:nvSpPr>
          <p:spPr>
            <a:xfrm>
              <a:off x="5448543" y="8515166"/>
              <a:ext cx="3810" cy="85725"/>
            </a:xfrm>
            <a:custGeom>
              <a:avLst/>
              <a:gdLst/>
              <a:ahLst/>
              <a:cxnLst/>
              <a:rect l="l" t="t" r="r" b="b"/>
              <a:pathLst>
                <a:path w="3810" h="85725">
                  <a:moveTo>
                    <a:pt x="3428" y="85725"/>
                  </a:moveTo>
                  <a:lnTo>
                    <a:pt x="3428" y="83058"/>
                  </a:lnTo>
                  <a:lnTo>
                    <a:pt x="3047" y="80391"/>
                  </a:lnTo>
                  <a:lnTo>
                    <a:pt x="3047" y="78092"/>
                  </a:lnTo>
                  <a:lnTo>
                    <a:pt x="2666" y="75425"/>
                  </a:lnTo>
                  <a:lnTo>
                    <a:pt x="2666" y="72758"/>
                  </a:lnTo>
                  <a:lnTo>
                    <a:pt x="2666" y="70485"/>
                  </a:lnTo>
                  <a:lnTo>
                    <a:pt x="2285" y="67818"/>
                  </a:lnTo>
                  <a:lnTo>
                    <a:pt x="2285" y="65151"/>
                  </a:lnTo>
                  <a:lnTo>
                    <a:pt x="1904" y="62484"/>
                  </a:lnTo>
                  <a:lnTo>
                    <a:pt x="1904" y="59817"/>
                  </a:lnTo>
                  <a:lnTo>
                    <a:pt x="1523" y="54483"/>
                  </a:lnTo>
                  <a:lnTo>
                    <a:pt x="1142" y="49136"/>
                  </a:lnTo>
                  <a:lnTo>
                    <a:pt x="1142" y="43802"/>
                  </a:lnTo>
                  <a:lnTo>
                    <a:pt x="761" y="38468"/>
                  </a:lnTo>
                  <a:lnTo>
                    <a:pt x="380" y="33134"/>
                  </a:lnTo>
                  <a:lnTo>
                    <a:pt x="380" y="27419"/>
                  </a:lnTo>
                  <a:lnTo>
                    <a:pt x="380" y="22085"/>
                  </a:lnTo>
                  <a:lnTo>
                    <a:pt x="0" y="16383"/>
                  </a:lnTo>
                  <a:lnTo>
                    <a:pt x="0" y="11036"/>
                  </a:lnTo>
                  <a:lnTo>
                    <a:pt x="0" y="5702"/>
                  </a:lnTo>
                  <a:lnTo>
                    <a:pt x="0" y="0"/>
                  </a:lnTo>
                </a:path>
              </a:pathLst>
            </a:custGeom>
            <a:ln w="3530">
              <a:solidFill>
                <a:srgbClr val="565659"/>
              </a:solidFill>
            </a:ln>
          </p:spPr>
          <p:txBody>
            <a:bodyPr wrap="square" lIns="0" tIns="0" rIns="0" bIns="0" rtlCol="0"/>
            <a:lstStyle/>
            <a:p/>
          </p:txBody>
        </p:sp>
        <p:sp>
          <p:nvSpPr>
            <p:cNvPr id="349" name="object 349" descr=""/>
            <p:cNvSpPr/>
            <p:nvPr/>
          </p:nvSpPr>
          <p:spPr>
            <a:xfrm>
              <a:off x="5447401" y="8590596"/>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350" name="object 350" descr=""/>
            <p:cNvSpPr/>
            <p:nvPr/>
          </p:nvSpPr>
          <p:spPr>
            <a:xfrm>
              <a:off x="5437492" y="8573828"/>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351" name="object 351" descr=""/>
            <p:cNvSpPr/>
            <p:nvPr/>
          </p:nvSpPr>
          <p:spPr>
            <a:xfrm>
              <a:off x="5437114" y="8574213"/>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352" name="object 352" descr=""/>
            <p:cNvSpPr/>
            <p:nvPr/>
          </p:nvSpPr>
          <p:spPr>
            <a:xfrm>
              <a:off x="5436351" y="8574598"/>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353" name="object 353" descr=""/>
            <p:cNvSpPr/>
            <p:nvPr/>
          </p:nvSpPr>
          <p:spPr>
            <a:xfrm>
              <a:off x="5435588" y="8574983"/>
              <a:ext cx="0" cy="635"/>
            </a:xfrm>
            <a:custGeom>
              <a:avLst/>
              <a:gdLst/>
              <a:ahLst/>
              <a:cxnLst/>
              <a:rect l="l" t="t" r="r" b="b"/>
              <a:pathLst>
                <a:path w="0" h="634">
                  <a:moveTo>
                    <a:pt x="0" y="0"/>
                  </a:moveTo>
                  <a:lnTo>
                    <a:pt x="0" y="368"/>
                  </a:lnTo>
                </a:path>
              </a:pathLst>
            </a:custGeom>
            <a:ln w="3530">
              <a:solidFill>
                <a:srgbClr val="565659"/>
              </a:solidFill>
            </a:ln>
          </p:spPr>
          <p:txBody>
            <a:bodyPr wrap="square" lIns="0" tIns="0" rIns="0" bIns="0" rtlCol="0"/>
            <a:lstStyle/>
            <a:p/>
          </p:txBody>
        </p:sp>
        <p:sp>
          <p:nvSpPr>
            <p:cNvPr id="354" name="object 354" descr=""/>
            <p:cNvSpPr/>
            <p:nvPr/>
          </p:nvSpPr>
          <p:spPr>
            <a:xfrm>
              <a:off x="5434826" y="8575355"/>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355" name="object 355" descr=""/>
            <p:cNvSpPr/>
            <p:nvPr/>
          </p:nvSpPr>
          <p:spPr>
            <a:xfrm>
              <a:off x="5444351" y="8592510"/>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356" name="object 356" descr=""/>
            <p:cNvSpPr/>
            <p:nvPr/>
          </p:nvSpPr>
          <p:spPr>
            <a:xfrm>
              <a:off x="5444736" y="8592125"/>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57" name="object 357" descr=""/>
            <p:cNvSpPr/>
            <p:nvPr/>
          </p:nvSpPr>
          <p:spPr>
            <a:xfrm>
              <a:off x="5445498" y="8591742"/>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358" name="object 358" descr=""/>
            <p:cNvSpPr/>
            <p:nvPr/>
          </p:nvSpPr>
          <p:spPr>
            <a:xfrm>
              <a:off x="5446261" y="8591370"/>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359" name="object 359" descr=""/>
            <p:cNvSpPr/>
            <p:nvPr/>
          </p:nvSpPr>
          <p:spPr>
            <a:xfrm>
              <a:off x="5447017" y="8590985"/>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60" name="object 360" descr=""/>
            <p:cNvSpPr/>
            <p:nvPr/>
          </p:nvSpPr>
          <p:spPr>
            <a:xfrm>
              <a:off x="5447401" y="8590600"/>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361" name="object 361" descr=""/>
            <p:cNvSpPr/>
            <p:nvPr/>
          </p:nvSpPr>
          <p:spPr>
            <a:xfrm>
              <a:off x="5437111" y="857421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62" name="object 362" descr=""/>
            <p:cNvSpPr/>
            <p:nvPr/>
          </p:nvSpPr>
          <p:spPr>
            <a:xfrm>
              <a:off x="5435207" y="8575355"/>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63" name="object 363" descr=""/>
            <p:cNvSpPr/>
            <p:nvPr/>
          </p:nvSpPr>
          <p:spPr>
            <a:xfrm>
              <a:off x="5444351" y="8592506"/>
              <a:ext cx="635" cy="635"/>
            </a:xfrm>
            <a:custGeom>
              <a:avLst/>
              <a:gdLst/>
              <a:ahLst/>
              <a:cxnLst/>
              <a:rect l="l" t="t" r="r" b="b"/>
              <a:pathLst>
                <a:path w="635" h="634">
                  <a:moveTo>
                    <a:pt x="0" y="0"/>
                  </a:moveTo>
                  <a:lnTo>
                    <a:pt x="381" y="368"/>
                  </a:lnTo>
                </a:path>
              </a:pathLst>
            </a:custGeom>
            <a:ln w="3530">
              <a:solidFill>
                <a:srgbClr val="565659"/>
              </a:solidFill>
            </a:ln>
          </p:spPr>
          <p:txBody>
            <a:bodyPr wrap="square" lIns="0" tIns="0" rIns="0" bIns="0" rtlCol="0"/>
            <a:lstStyle/>
            <a:p/>
          </p:txBody>
        </p:sp>
        <p:sp>
          <p:nvSpPr>
            <p:cNvPr id="364" name="object 364" descr=""/>
            <p:cNvSpPr/>
            <p:nvPr/>
          </p:nvSpPr>
          <p:spPr>
            <a:xfrm>
              <a:off x="5444736" y="8592123"/>
              <a:ext cx="635" cy="635"/>
            </a:xfrm>
            <a:custGeom>
              <a:avLst/>
              <a:gdLst/>
              <a:ahLst/>
              <a:cxnLst/>
              <a:rect l="l" t="t" r="r" b="b"/>
              <a:pathLst>
                <a:path w="635" h="634">
                  <a:moveTo>
                    <a:pt x="0" y="0"/>
                  </a:moveTo>
                  <a:lnTo>
                    <a:pt x="381" y="380"/>
                  </a:lnTo>
                </a:path>
              </a:pathLst>
            </a:custGeom>
            <a:ln w="3530">
              <a:solidFill>
                <a:srgbClr val="565659"/>
              </a:solidFill>
            </a:ln>
          </p:spPr>
          <p:txBody>
            <a:bodyPr wrap="square" lIns="0" tIns="0" rIns="0" bIns="0" rtlCol="0"/>
            <a:lstStyle/>
            <a:p/>
          </p:txBody>
        </p:sp>
        <p:sp>
          <p:nvSpPr>
            <p:cNvPr id="365" name="object 365" descr=""/>
            <p:cNvSpPr/>
            <p:nvPr/>
          </p:nvSpPr>
          <p:spPr>
            <a:xfrm>
              <a:off x="5445498" y="8591738"/>
              <a:ext cx="635" cy="635"/>
            </a:xfrm>
            <a:custGeom>
              <a:avLst/>
              <a:gdLst/>
              <a:ahLst/>
              <a:cxnLst/>
              <a:rect l="l" t="t" r="r" b="b"/>
              <a:pathLst>
                <a:path w="635" h="634">
                  <a:moveTo>
                    <a:pt x="0" y="0"/>
                  </a:moveTo>
                  <a:lnTo>
                    <a:pt x="381" y="381"/>
                  </a:lnTo>
                </a:path>
              </a:pathLst>
            </a:custGeom>
            <a:ln w="3530">
              <a:solidFill>
                <a:srgbClr val="565659"/>
              </a:solidFill>
            </a:ln>
          </p:spPr>
          <p:txBody>
            <a:bodyPr wrap="square" lIns="0" tIns="0" rIns="0" bIns="0" rtlCol="0"/>
            <a:lstStyle/>
            <a:p/>
          </p:txBody>
        </p:sp>
        <p:sp>
          <p:nvSpPr>
            <p:cNvPr id="366" name="object 366" descr=""/>
            <p:cNvSpPr/>
            <p:nvPr/>
          </p:nvSpPr>
          <p:spPr>
            <a:xfrm>
              <a:off x="5446261" y="8591366"/>
              <a:ext cx="635" cy="635"/>
            </a:xfrm>
            <a:custGeom>
              <a:avLst/>
              <a:gdLst/>
              <a:ahLst/>
              <a:cxnLst/>
              <a:rect l="l" t="t" r="r" b="b"/>
              <a:pathLst>
                <a:path w="635" h="634">
                  <a:moveTo>
                    <a:pt x="0" y="0"/>
                  </a:moveTo>
                  <a:lnTo>
                    <a:pt x="381" y="368"/>
                  </a:lnTo>
                </a:path>
              </a:pathLst>
            </a:custGeom>
            <a:ln w="3530">
              <a:solidFill>
                <a:srgbClr val="565659"/>
              </a:solidFill>
            </a:ln>
          </p:spPr>
          <p:txBody>
            <a:bodyPr wrap="square" lIns="0" tIns="0" rIns="0" bIns="0" rtlCol="0"/>
            <a:lstStyle/>
            <a:p/>
          </p:txBody>
        </p:sp>
        <p:sp>
          <p:nvSpPr>
            <p:cNvPr id="367" name="object 367" descr=""/>
            <p:cNvSpPr/>
            <p:nvPr/>
          </p:nvSpPr>
          <p:spPr>
            <a:xfrm>
              <a:off x="5447017" y="8590981"/>
              <a:ext cx="635" cy="635"/>
            </a:xfrm>
            <a:custGeom>
              <a:avLst/>
              <a:gdLst/>
              <a:ahLst/>
              <a:cxnLst/>
              <a:rect l="l" t="t" r="r" b="b"/>
              <a:pathLst>
                <a:path w="635" h="634">
                  <a:moveTo>
                    <a:pt x="0" y="0"/>
                  </a:moveTo>
                  <a:lnTo>
                    <a:pt x="381" y="381"/>
                  </a:lnTo>
                </a:path>
              </a:pathLst>
            </a:custGeom>
            <a:ln w="3530">
              <a:solidFill>
                <a:srgbClr val="565659"/>
              </a:solidFill>
            </a:ln>
          </p:spPr>
          <p:txBody>
            <a:bodyPr wrap="square" lIns="0" tIns="0" rIns="0" bIns="0" rtlCol="0"/>
            <a:lstStyle/>
            <a:p/>
          </p:txBody>
        </p:sp>
        <p:sp>
          <p:nvSpPr>
            <p:cNvPr id="368" name="object 368" descr=""/>
            <p:cNvSpPr/>
            <p:nvPr/>
          </p:nvSpPr>
          <p:spPr>
            <a:xfrm>
              <a:off x="5436733" y="8574598"/>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69" name="object 369" descr=""/>
            <p:cNvSpPr/>
            <p:nvPr/>
          </p:nvSpPr>
          <p:spPr>
            <a:xfrm>
              <a:off x="5435970" y="8574983"/>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70" name="object 370" descr=""/>
            <p:cNvSpPr/>
            <p:nvPr/>
          </p:nvSpPr>
          <p:spPr>
            <a:xfrm>
              <a:off x="5434445" y="8575738"/>
              <a:ext cx="635" cy="0"/>
            </a:xfrm>
            <a:custGeom>
              <a:avLst/>
              <a:gdLst/>
              <a:ahLst/>
              <a:cxnLst/>
              <a:rect l="l" t="t" r="r" b="b"/>
              <a:pathLst>
                <a:path w="635" h="0">
                  <a:moveTo>
                    <a:pt x="380" y="0"/>
                  </a:moveTo>
                  <a:lnTo>
                    <a:pt x="0" y="0"/>
                  </a:lnTo>
                </a:path>
              </a:pathLst>
            </a:custGeom>
            <a:ln w="3530">
              <a:solidFill>
                <a:srgbClr val="565659"/>
              </a:solidFill>
            </a:ln>
          </p:spPr>
          <p:txBody>
            <a:bodyPr wrap="square" lIns="0" tIns="0" rIns="0" bIns="0" rtlCol="0"/>
            <a:lstStyle/>
            <a:p/>
          </p:txBody>
        </p:sp>
        <p:sp>
          <p:nvSpPr>
            <p:cNvPr id="371" name="object 371" descr=""/>
            <p:cNvSpPr/>
            <p:nvPr/>
          </p:nvSpPr>
          <p:spPr>
            <a:xfrm>
              <a:off x="5449690" y="8395533"/>
              <a:ext cx="14604" cy="35560"/>
            </a:xfrm>
            <a:custGeom>
              <a:avLst/>
              <a:gdLst/>
              <a:ahLst/>
              <a:cxnLst/>
              <a:rect l="l" t="t" r="r" b="b"/>
              <a:pathLst>
                <a:path w="14604" h="35559">
                  <a:moveTo>
                    <a:pt x="0" y="35420"/>
                  </a:moveTo>
                  <a:lnTo>
                    <a:pt x="0" y="35052"/>
                  </a:lnTo>
                  <a:lnTo>
                    <a:pt x="381" y="34658"/>
                  </a:lnTo>
                  <a:lnTo>
                    <a:pt x="762" y="34277"/>
                  </a:lnTo>
                  <a:lnTo>
                    <a:pt x="1143" y="33909"/>
                  </a:lnTo>
                  <a:lnTo>
                    <a:pt x="1143" y="33528"/>
                  </a:lnTo>
                  <a:lnTo>
                    <a:pt x="1524" y="33134"/>
                  </a:lnTo>
                  <a:lnTo>
                    <a:pt x="2286" y="32385"/>
                  </a:lnTo>
                  <a:lnTo>
                    <a:pt x="2667" y="31610"/>
                  </a:lnTo>
                  <a:lnTo>
                    <a:pt x="3429" y="30467"/>
                  </a:lnTo>
                  <a:lnTo>
                    <a:pt x="3810" y="29718"/>
                  </a:lnTo>
                  <a:lnTo>
                    <a:pt x="4572" y="28575"/>
                  </a:lnTo>
                  <a:lnTo>
                    <a:pt x="4953" y="27800"/>
                  </a:lnTo>
                  <a:lnTo>
                    <a:pt x="5334" y="27051"/>
                  </a:lnTo>
                  <a:lnTo>
                    <a:pt x="6096" y="26276"/>
                  </a:lnTo>
                  <a:lnTo>
                    <a:pt x="6477" y="25527"/>
                  </a:lnTo>
                  <a:lnTo>
                    <a:pt x="6858" y="24384"/>
                  </a:lnTo>
                  <a:lnTo>
                    <a:pt x="7238" y="23609"/>
                  </a:lnTo>
                  <a:lnTo>
                    <a:pt x="7620" y="22860"/>
                  </a:lnTo>
                  <a:lnTo>
                    <a:pt x="8001" y="22085"/>
                  </a:lnTo>
                  <a:lnTo>
                    <a:pt x="8382" y="20942"/>
                  </a:lnTo>
                  <a:lnTo>
                    <a:pt x="8763" y="20193"/>
                  </a:lnTo>
                  <a:lnTo>
                    <a:pt x="9144" y="19418"/>
                  </a:lnTo>
                  <a:lnTo>
                    <a:pt x="9525" y="18275"/>
                  </a:lnTo>
                  <a:lnTo>
                    <a:pt x="9906" y="17526"/>
                  </a:lnTo>
                  <a:lnTo>
                    <a:pt x="10287" y="16751"/>
                  </a:lnTo>
                  <a:lnTo>
                    <a:pt x="10287" y="15608"/>
                  </a:lnTo>
                  <a:lnTo>
                    <a:pt x="10668" y="14859"/>
                  </a:lnTo>
                  <a:lnTo>
                    <a:pt x="11049" y="14084"/>
                  </a:lnTo>
                  <a:lnTo>
                    <a:pt x="11430" y="12941"/>
                  </a:lnTo>
                  <a:lnTo>
                    <a:pt x="11430" y="12192"/>
                  </a:lnTo>
                  <a:lnTo>
                    <a:pt x="11811" y="11036"/>
                  </a:lnTo>
                  <a:lnTo>
                    <a:pt x="12192" y="10287"/>
                  </a:lnTo>
                  <a:lnTo>
                    <a:pt x="12192" y="9525"/>
                  </a:lnTo>
                  <a:lnTo>
                    <a:pt x="12573" y="8369"/>
                  </a:lnTo>
                  <a:lnTo>
                    <a:pt x="12954" y="7620"/>
                  </a:lnTo>
                  <a:lnTo>
                    <a:pt x="13335" y="5702"/>
                  </a:lnTo>
                  <a:lnTo>
                    <a:pt x="13716" y="3810"/>
                  </a:lnTo>
                  <a:lnTo>
                    <a:pt x="14097" y="1892"/>
                  </a:lnTo>
                  <a:lnTo>
                    <a:pt x="14097" y="0"/>
                  </a:lnTo>
                </a:path>
              </a:pathLst>
            </a:custGeom>
            <a:ln w="3530">
              <a:solidFill>
                <a:srgbClr val="565659"/>
              </a:solidFill>
            </a:ln>
          </p:spPr>
          <p:txBody>
            <a:bodyPr wrap="square" lIns="0" tIns="0" rIns="0" bIns="0" rtlCol="0"/>
            <a:lstStyle/>
            <a:p/>
          </p:txBody>
        </p:sp>
        <p:sp>
          <p:nvSpPr>
            <p:cNvPr id="372" name="object 372" descr=""/>
            <p:cNvSpPr/>
            <p:nvPr/>
          </p:nvSpPr>
          <p:spPr>
            <a:xfrm>
              <a:off x="5468740" y="8235885"/>
              <a:ext cx="0" cy="5080"/>
            </a:xfrm>
            <a:custGeom>
              <a:avLst/>
              <a:gdLst/>
              <a:ahLst/>
              <a:cxnLst/>
              <a:rect l="l" t="t" r="r" b="b"/>
              <a:pathLst>
                <a:path w="0" h="5079">
                  <a:moveTo>
                    <a:pt x="0" y="4952"/>
                  </a:moveTo>
                  <a:lnTo>
                    <a:pt x="0" y="0"/>
                  </a:lnTo>
                </a:path>
              </a:pathLst>
            </a:custGeom>
            <a:ln w="3530">
              <a:solidFill>
                <a:srgbClr val="565659"/>
              </a:solidFill>
            </a:ln>
          </p:spPr>
          <p:txBody>
            <a:bodyPr wrap="square" lIns="0" tIns="0" rIns="0" bIns="0" rtlCol="0"/>
            <a:lstStyle/>
            <a:p/>
          </p:txBody>
        </p:sp>
        <p:sp>
          <p:nvSpPr>
            <p:cNvPr id="373" name="object 373" descr=""/>
            <p:cNvSpPr/>
            <p:nvPr/>
          </p:nvSpPr>
          <p:spPr>
            <a:xfrm>
              <a:off x="5144890" y="8386380"/>
              <a:ext cx="10160" cy="35560"/>
            </a:xfrm>
            <a:custGeom>
              <a:avLst/>
              <a:gdLst/>
              <a:ahLst/>
              <a:cxnLst/>
              <a:rect l="l" t="t" r="r" b="b"/>
              <a:pathLst>
                <a:path w="10160" h="35559">
                  <a:moveTo>
                    <a:pt x="0" y="0"/>
                  </a:moveTo>
                  <a:lnTo>
                    <a:pt x="381" y="1523"/>
                  </a:lnTo>
                  <a:lnTo>
                    <a:pt x="381" y="3441"/>
                  </a:lnTo>
                  <a:lnTo>
                    <a:pt x="762" y="4965"/>
                  </a:lnTo>
                  <a:lnTo>
                    <a:pt x="1143" y="6476"/>
                  </a:lnTo>
                  <a:lnTo>
                    <a:pt x="1524" y="8381"/>
                  </a:lnTo>
                  <a:lnTo>
                    <a:pt x="1905" y="9905"/>
                  </a:lnTo>
                  <a:lnTo>
                    <a:pt x="2286" y="11429"/>
                  </a:lnTo>
                  <a:lnTo>
                    <a:pt x="2667" y="12966"/>
                  </a:lnTo>
                  <a:lnTo>
                    <a:pt x="3048" y="14858"/>
                  </a:lnTo>
                  <a:lnTo>
                    <a:pt x="3429" y="16382"/>
                  </a:lnTo>
                  <a:lnTo>
                    <a:pt x="3810" y="17906"/>
                  </a:lnTo>
                  <a:lnTo>
                    <a:pt x="4191" y="19430"/>
                  </a:lnTo>
                  <a:lnTo>
                    <a:pt x="4572" y="20954"/>
                  </a:lnTo>
                  <a:lnTo>
                    <a:pt x="5334" y="22491"/>
                  </a:lnTo>
                  <a:lnTo>
                    <a:pt x="5715" y="23240"/>
                  </a:lnTo>
                  <a:lnTo>
                    <a:pt x="5715" y="24015"/>
                  </a:lnTo>
                  <a:lnTo>
                    <a:pt x="6096" y="24764"/>
                  </a:lnTo>
                  <a:lnTo>
                    <a:pt x="6477" y="25526"/>
                  </a:lnTo>
                  <a:lnTo>
                    <a:pt x="6858" y="27050"/>
                  </a:lnTo>
                  <a:lnTo>
                    <a:pt x="7620" y="28574"/>
                  </a:lnTo>
                  <a:lnTo>
                    <a:pt x="8001" y="28955"/>
                  </a:lnTo>
                  <a:lnTo>
                    <a:pt x="8001" y="29717"/>
                  </a:lnTo>
                  <a:lnTo>
                    <a:pt x="8382" y="30479"/>
                  </a:lnTo>
                  <a:lnTo>
                    <a:pt x="8763" y="31241"/>
                  </a:lnTo>
                  <a:lnTo>
                    <a:pt x="8763" y="31622"/>
                  </a:lnTo>
                  <a:lnTo>
                    <a:pt x="9144" y="32384"/>
                  </a:lnTo>
                  <a:lnTo>
                    <a:pt x="9144" y="32765"/>
                  </a:lnTo>
                  <a:lnTo>
                    <a:pt x="9525" y="32765"/>
                  </a:lnTo>
                  <a:lnTo>
                    <a:pt x="9525" y="33146"/>
                  </a:lnTo>
                  <a:lnTo>
                    <a:pt x="9525" y="33540"/>
                  </a:lnTo>
                  <a:lnTo>
                    <a:pt x="9906" y="33908"/>
                  </a:lnTo>
                  <a:lnTo>
                    <a:pt x="9906" y="34289"/>
                  </a:lnTo>
                  <a:lnTo>
                    <a:pt x="9906" y="34670"/>
                  </a:lnTo>
                  <a:lnTo>
                    <a:pt x="9906" y="35051"/>
                  </a:lnTo>
                </a:path>
              </a:pathLst>
            </a:custGeom>
            <a:ln w="3530">
              <a:solidFill>
                <a:srgbClr val="565659"/>
              </a:solidFill>
            </a:ln>
          </p:spPr>
          <p:txBody>
            <a:bodyPr wrap="square" lIns="0" tIns="0" rIns="0" bIns="0" rtlCol="0"/>
            <a:lstStyle/>
            <a:p/>
          </p:txBody>
        </p:sp>
        <p:sp>
          <p:nvSpPr>
            <p:cNvPr id="374" name="object 374" descr=""/>
            <p:cNvSpPr/>
            <p:nvPr/>
          </p:nvSpPr>
          <p:spPr>
            <a:xfrm>
              <a:off x="5137647" y="8380663"/>
              <a:ext cx="111125" cy="66040"/>
            </a:xfrm>
            <a:custGeom>
              <a:avLst/>
              <a:gdLst/>
              <a:ahLst/>
              <a:cxnLst/>
              <a:rect l="l" t="t" r="r" b="b"/>
              <a:pathLst>
                <a:path w="111125" h="66040">
                  <a:moveTo>
                    <a:pt x="0" y="0"/>
                  </a:moveTo>
                  <a:lnTo>
                    <a:pt x="762" y="4571"/>
                  </a:lnTo>
                  <a:lnTo>
                    <a:pt x="1143" y="6857"/>
                  </a:lnTo>
                  <a:lnTo>
                    <a:pt x="1524" y="9156"/>
                  </a:lnTo>
                  <a:lnTo>
                    <a:pt x="1905" y="11429"/>
                  </a:lnTo>
                  <a:lnTo>
                    <a:pt x="2286" y="13715"/>
                  </a:lnTo>
                  <a:lnTo>
                    <a:pt x="3048" y="16014"/>
                  </a:lnTo>
                  <a:lnTo>
                    <a:pt x="3429" y="18287"/>
                  </a:lnTo>
                  <a:lnTo>
                    <a:pt x="4191" y="20205"/>
                  </a:lnTo>
                  <a:lnTo>
                    <a:pt x="4572" y="22491"/>
                  </a:lnTo>
                  <a:lnTo>
                    <a:pt x="5334" y="24764"/>
                  </a:lnTo>
                  <a:lnTo>
                    <a:pt x="6096" y="27063"/>
                  </a:lnTo>
                  <a:lnTo>
                    <a:pt x="7238" y="28955"/>
                  </a:lnTo>
                  <a:lnTo>
                    <a:pt x="11811" y="38099"/>
                  </a:lnTo>
                  <a:lnTo>
                    <a:pt x="12192" y="39255"/>
                  </a:lnTo>
                  <a:lnTo>
                    <a:pt x="12954" y="40004"/>
                  </a:lnTo>
                  <a:lnTo>
                    <a:pt x="13716" y="41147"/>
                  </a:lnTo>
                  <a:lnTo>
                    <a:pt x="14478" y="41922"/>
                  </a:lnTo>
                  <a:lnTo>
                    <a:pt x="15240" y="43065"/>
                  </a:lnTo>
                  <a:lnTo>
                    <a:pt x="15621" y="43814"/>
                  </a:lnTo>
                  <a:lnTo>
                    <a:pt x="16383" y="44589"/>
                  </a:lnTo>
                  <a:lnTo>
                    <a:pt x="17526" y="45338"/>
                  </a:lnTo>
                  <a:lnTo>
                    <a:pt x="18288" y="46481"/>
                  </a:lnTo>
                  <a:lnTo>
                    <a:pt x="19050" y="47256"/>
                  </a:lnTo>
                  <a:lnTo>
                    <a:pt x="19812" y="48005"/>
                  </a:lnTo>
                  <a:lnTo>
                    <a:pt x="20574" y="48780"/>
                  </a:lnTo>
                  <a:lnTo>
                    <a:pt x="21717" y="49148"/>
                  </a:lnTo>
                  <a:lnTo>
                    <a:pt x="22479" y="49923"/>
                  </a:lnTo>
                  <a:lnTo>
                    <a:pt x="23622" y="50672"/>
                  </a:lnTo>
                  <a:lnTo>
                    <a:pt x="24384" y="51447"/>
                  </a:lnTo>
                  <a:lnTo>
                    <a:pt x="25526" y="51815"/>
                  </a:lnTo>
                  <a:lnTo>
                    <a:pt x="26288" y="52590"/>
                  </a:lnTo>
                  <a:lnTo>
                    <a:pt x="27432" y="52971"/>
                  </a:lnTo>
                  <a:lnTo>
                    <a:pt x="38100" y="57530"/>
                  </a:lnTo>
                  <a:lnTo>
                    <a:pt x="40005" y="58305"/>
                  </a:lnTo>
                  <a:lnTo>
                    <a:pt x="42291" y="59054"/>
                  </a:lnTo>
                  <a:lnTo>
                    <a:pt x="44577" y="59448"/>
                  </a:lnTo>
                  <a:lnTo>
                    <a:pt x="46863" y="60197"/>
                  </a:lnTo>
                  <a:lnTo>
                    <a:pt x="49149" y="60591"/>
                  </a:lnTo>
                  <a:lnTo>
                    <a:pt x="51435" y="60972"/>
                  </a:lnTo>
                  <a:lnTo>
                    <a:pt x="53721" y="61340"/>
                  </a:lnTo>
                  <a:lnTo>
                    <a:pt x="56007" y="61721"/>
                  </a:lnTo>
                  <a:lnTo>
                    <a:pt x="58293" y="62115"/>
                  </a:lnTo>
                  <a:lnTo>
                    <a:pt x="60578" y="62496"/>
                  </a:lnTo>
                  <a:lnTo>
                    <a:pt x="65151" y="62864"/>
                  </a:lnTo>
                  <a:lnTo>
                    <a:pt x="69723" y="63639"/>
                  </a:lnTo>
                  <a:lnTo>
                    <a:pt x="74295" y="64007"/>
                  </a:lnTo>
                  <a:lnTo>
                    <a:pt x="78867" y="64388"/>
                  </a:lnTo>
                  <a:lnTo>
                    <a:pt x="83439" y="64782"/>
                  </a:lnTo>
                  <a:lnTo>
                    <a:pt x="88011" y="64782"/>
                  </a:lnTo>
                  <a:lnTo>
                    <a:pt x="92583" y="65163"/>
                  </a:lnTo>
                  <a:lnTo>
                    <a:pt x="97155" y="65163"/>
                  </a:lnTo>
                  <a:lnTo>
                    <a:pt x="101727" y="65531"/>
                  </a:lnTo>
                  <a:lnTo>
                    <a:pt x="106298" y="65531"/>
                  </a:lnTo>
                  <a:lnTo>
                    <a:pt x="110871" y="65531"/>
                  </a:lnTo>
                </a:path>
              </a:pathLst>
            </a:custGeom>
            <a:ln w="3530">
              <a:solidFill>
                <a:srgbClr val="565659"/>
              </a:solidFill>
            </a:ln>
          </p:spPr>
          <p:txBody>
            <a:bodyPr wrap="square" lIns="0" tIns="0" rIns="0" bIns="0" rtlCol="0"/>
            <a:lstStyle/>
            <a:p/>
          </p:txBody>
        </p:sp>
        <p:sp>
          <p:nvSpPr>
            <p:cNvPr id="375" name="object 375" descr=""/>
            <p:cNvSpPr/>
            <p:nvPr/>
          </p:nvSpPr>
          <p:spPr>
            <a:xfrm>
              <a:off x="5134602" y="8233223"/>
              <a:ext cx="0" cy="3175"/>
            </a:xfrm>
            <a:custGeom>
              <a:avLst/>
              <a:gdLst/>
              <a:ahLst/>
              <a:cxnLst/>
              <a:rect l="l" t="t" r="r" b="b"/>
              <a:pathLst>
                <a:path w="0" h="3175">
                  <a:moveTo>
                    <a:pt x="0" y="0"/>
                  </a:moveTo>
                  <a:lnTo>
                    <a:pt x="0" y="2667"/>
                  </a:lnTo>
                </a:path>
              </a:pathLst>
            </a:custGeom>
            <a:ln w="3530">
              <a:solidFill>
                <a:srgbClr val="565659"/>
              </a:solidFill>
            </a:ln>
          </p:spPr>
          <p:txBody>
            <a:bodyPr wrap="square" lIns="0" tIns="0" rIns="0" bIns="0" rtlCol="0"/>
            <a:lstStyle/>
            <a:p/>
          </p:txBody>
        </p:sp>
        <p:sp>
          <p:nvSpPr>
            <p:cNvPr id="376" name="object 376" descr=""/>
            <p:cNvSpPr/>
            <p:nvPr/>
          </p:nvSpPr>
          <p:spPr>
            <a:xfrm>
              <a:off x="5248518" y="8445828"/>
              <a:ext cx="12700" cy="635"/>
            </a:xfrm>
            <a:custGeom>
              <a:avLst/>
              <a:gdLst/>
              <a:ahLst/>
              <a:cxnLst/>
              <a:rect l="l" t="t" r="r" b="b"/>
              <a:pathLst>
                <a:path w="12700" h="634">
                  <a:moveTo>
                    <a:pt x="0" y="368"/>
                  </a:moveTo>
                  <a:lnTo>
                    <a:pt x="3048" y="368"/>
                  </a:lnTo>
                  <a:lnTo>
                    <a:pt x="6096" y="368"/>
                  </a:lnTo>
                  <a:lnTo>
                    <a:pt x="9144" y="368"/>
                  </a:lnTo>
                  <a:lnTo>
                    <a:pt x="12192" y="0"/>
                  </a:lnTo>
                </a:path>
              </a:pathLst>
            </a:custGeom>
            <a:ln w="3530">
              <a:solidFill>
                <a:srgbClr val="565659"/>
              </a:solidFill>
            </a:ln>
          </p:spPr>
          <p:txBody>
            <a:bodyPr wrap="square" lIns="0" tIns="0" rIns="0" bIns="0" rtlCol="0"/>
            <a:lstStyle/>
            <a:p/>
          </p:txBody>
        </p:sp>
        <p:sp>
          <p:nvSpPr>
            <p:cNvPr id="377" name="object 377" descr=""/>
            <p:cNvSpPr/>
            <p:nvPr/>
          </p:nvSpPr>
          <p:spPr>
            <a:xfrm>
              <a:off x="5133456" y="8243889"/>
              <a:ext cx="4445" cy="136525"/>
            </a:xfrm>
            <a:custGeom>
              <a:avLst/>
              <a:gdLst/>
              <a:ahLst/>
              <a:cxnLst/>
              <a:rect l="l" t="t" r="r" b="b"/>
              <a:pathLst>
                <a:path w="4445" h="136525">
                  <a:moveTo>
                    <a:pt x="762" y="0"/>
                  </a:moveTo>
                  <a:lnTo>
                    <a:pt x="762" y="17145"/>
                  </a:lnTo>
                  <a:lnTo>
                    <a:pt x="381" y="33909"/>
                  </a:lnTo>
                  <a:lnTo>
                    <a:pt x="0" y="51054"/>
                  </a:lnTo>
                  <a:lnTo>
                    <a:pt x="0" y="59436"/>
                  </a:lnTo>
                  <a:lnTo>
                    <a:pt x="0" y="68199"/>
                  </a:lnTo>
                  <a:lnTo>
                    <a:pt x="0" y="76581"/>
                  </a:lnTo>
                  <a:lnTo>
                    <a:pt x="381" y="84963"/>
                  </a:lnTo>
                  <a:lnTo>
                    <a:pt x="381" y="89154"/>
                  </a:lnTo>
                  <a:lnTo>
                    <a:pt x="381" y="93726"/>
                  </a:lnTo>
                  <a:lnTo>
                    <a:pt x="762" y="97917"/>
                  </a:lnTo>
                  <a:lnTo>
                    <a:pt x="762" y="102108"/>
                  </a:lnTo>
                  <a:lnTo>
                    <a:pt x="1143" y="106299"/>
                  </a:lnTo>
                  <a:lnTo>
                    <a:pt x="1524" y="110490"/>
                  </a:lnTo>
                  <a:lnTo>
                    <a:pt x="1905" y="114681"/>
                  </a:lnTo>
                  <a:lnTo>
                    <a:pt x="2286" y="118872"/>
                  </a:lnTo>
                  <a:lnTo>
                    <a:pt x="2667" y="123063"/>
                  </a:lnTo>
                  <a:lnTo>
                    <a:pt x="3048" y="127635"/>
                  </a:lnTo>
                  <a:lnTo>
                    <a:pt x="3429" y="131826"/>
                  </a:lnTo>
                  <a:lnTo>
                    <a:pt x="4191" y="136017"/>
                  </a:lnTo>
                </a:path>
              </a:pathLst>
            </a:custGeom>
            <a:ln w="3530">
              <a:solidFill>
                <a:srgbClr val="565659"/>
              </a:solidFill>
            </a:ln>
          </p:spPr>
          <p:txBody>
            <a:bodyPr wrap="square" lIns="0" tIns="0" rIns="0" bIns="0" rtlCol="0"/>
            <a:lstStyle/>
            <a:p/>
          </p:txBody>
        </p:sp>
        <p:sp>
          <p:nvSpPr>
            <p:cNvPr id="378" name="object 378" descr=""/>
            <p:cNvSpPr/>
            <p:nvPr/>
          </p:nvSpPr>
          <p:spPr>
            <a:xfrm>
              <a:off x="5341101" y="8344088"/>
              <a:ext cx="27940" cy="0"/>
            </a:xfrm>
            <a:custGeom>
              <a:avLst/>
              <a:gdLst/>
              <a:ahLst/>
              <a:cxnLst/>
              <a:rect l="l" t="t" r="r" b="b"/>
              <a:pathLst>
                <a:path w="27939" h="0">
                  <a:moveTo>
                    <a:pt x="0" y="0"/>
                  </a:moveTo>
                  <a:lnTo>
                    <a:pt x="27432" y="0"/>
                  </a:lnTo>
                </a:path>
              </a:pathLst>
            </a:custGeom>
            <a:ln w="4914">
              <a:solidFill>
                <a:srgbClr val="DA332B"/>
              </a:solidFill>
            </a:ln>
          </p:spPr>
          <p:txBody>
            <a:bodyPr wrap="square" lIns="0" tIns="0" rIns="0" bIns="0" rtlCol="0"/>
            <a:lstStyle/>
            <a:p/>
          </p:txBody>
        </p:sp>
        <p:sp>
          <p:nvSpPr>
            <p:cNvPr id="379" name="object 379" descr=""/>
            <p:cNvSpPr/>
            <p:nvPr/>
          </p:nvSpPr>
          <p:spPr>
            <a:xfrm>
              <a:off x="5354818" y="8330373"/>
              <a:ext cx="0" cy="27940"/>
            </a:xfrm>
            <a:custGeom>
              <a:avLst/>
              <a:gdLst/>
              <a:ahLst/>
              <a:cxnLst/>
              <a:rect l="l" t="t" r="r" b="b"/>
              <a:pathLst>
                <a:path w="0" h="27940">
                  <a:moveTo>
                    <a:pt x="0" y="27432"/>
                  </a:moveTo>
                  <a:lnTo>
                    <a:pt x="0" y="0"/>
                  </a:lnTo>
                </a:path>
              </a:pathLst>
            </a:custGeom>
            <a:ln w="4914">
              <a:solidFill>
                <a:srgbClr val="DA332B"/>
              </a:solidFill>
            </a:ln>
          </p:spPr>
          <p:txBody>
            <a:bodyPr wrap="square" lIns="0" tIns="0" rIns="0" bIns="0" rtlCol="0"/>
            <a:lstStyle/>
            <a:p/>
          </p:txBody>
        </p:sp>
        <p:sp>
          <p:nvSpPr>
            <p:cNvPr id="380" name="object 380" descr=""/>
            <p:cNvSpPr/>
            <p:nvPr/>
          </p:nvSpPr>
          <p:spPr>
            <a:xfrm>
              <a:off x="502220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381" name="object 381" descr=""/>
            <p:cNvSpPr/>
            <p:nvPr/>
          </p:nvSpPr>
          <p:spPr>
            <a:xfrm>
              <a:off x="5021652"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382" name="object 382" descr=""/>
            <p:cNvSpPr/>
            <p:nvPr/>
          </p:nvSpPr>
          <p:spPr>
            <a:xfrm>
              <a:off x="502449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383" name="object 383" descr=""/>
            <p:cNvSpPr/>
            <p:nvPr/>
          </p:nvSpPr>
          <p:spPr>
            <a:xfrm>
              <a:off x="5026398"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384" name="object 384" descr=""/>
            <p:cNvSpPr/>
            <p:nvPr/>
          </p:nvSpPr>
          <p:spPr>
            <a:xfrm>
              <a:off x="5029443"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385" name="object 385" descr=""/>
            <p:cNvSpPr/>
            <p:nvPr/>
          </p:nvSpPr>
          <p:spPr>
            <a:xfrm>
              <a:off x="503173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386" name="object 386" descr=""/>
            <p:cNvSpPr/>
            <p:nvPr/>
          </p:nvSpPr>
          <p:spPr>
            <a:xfrm>
              <a:off x="5031177"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387" name="object 387" descr=""/>
            <p:cNvSpPr/>
            <p:nvPr/>
          </p:nvSpPr>
          <p:spPr>
            <a:xfrm>
              <a:off x="503401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388" name="object 388" descr=""/>
            <p:cNvSpPr/>
            <p:nvPr/>
          </p:nvSpPr>
          <p:spPr>
            <a:xfrm>
              <a:off x="5035923"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389" name="object 389" descr=""/>
            <p:cNvSpPr/>
            <p:nvPr/>
          </p:nvSpPr>
          <p:spPr>
            <a:xfrm>
              <a:off x="5038968"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390" name="object 390" descr=""/>
            <p:cNvSpPr/>
            <p:nvPr/>
          </p:nvSpPr>
          <p:spPr>
            <a:xfrm>
              <a:off x="503841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391" name="object 391" descr=""/>
            <p:cNvSpPr/>
            <p:nvPr/>
          </p:nvSpPr>
          <p:spPr>
            <a:xfrm>
              <a:off x="504125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392" name="object 392" descr=""/>
            <p:cNvSpPr/>
            <p:nvPr/>
          </p:nvSpPr>
          <p:spPr>
            <a:xfrm>
              <a:off x="5043159"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393" name="object 393" descr=""/>
            <p:cNvSpPr/>
            <p:nvPr/>
          </p:nvSpPr>
          <p:spPr>
            <a:xfrm>
              <a:off x="5045448"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394" name="object 394" descr=""/>
            <p:cNvSpPr/>
            <p:nvPr/>
          </p:nvSpPr>
          <p:spPr>
            <a:xfrm>
              <a:off x="5046211"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395" name="object 395" descr=""/>
            <p:cNvSpPr/>
            <p:nvPr/>
          </p:nvSpPr>
          <p:spPr>
            <a:xfrm>
              <a:off x="5048493"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396" name="object 396" descr=""/>
            <p:cNvSpPr/>
            <p:nvPr/>
          </p:nvSpPr>
          <p:spPr>
            <a:xfrm>
              <a:off x="504793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397" name="object 397" descr=""/>
            <p:cNvSpPr/>
            <p:nvPr/>
          </p:nvSpPr>
          <p:spPr>
            <a:xfrm>
              <a:off x="505078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398" name="object 398" descr=""/>
            <p:cNvSpPr/>
            <p:nvPr/>
          </p:nvSpPr>
          <p:spPr>
            <a:xfrm>
              <a:off x="5052684"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399" name="object 399" descr=""/>
            <p:cNvSpPr/>
            <p:nvPr/>
          </p:nvSpPr>
          <p:spPr>
            <a:xfrm>
              <a:off x="505573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00" name="object 400" descr=""/>
            <p:cNvSpPr/>
            <p:nvPr/>
          </p:nvSpPr>
          <p:spPr>
            <a:xfrm>
              <a:off x="5055182"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01" name="object 401" descr=""/>
            <p:cNvSpPr/>
            <p:nvPr/>
          </p:nvSpPr>
          <p:spPr>
            <a:xfrm>
              <a:off x="5058018"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02" name="object 402" descr=""/>
            <p:cNvSpPr/>
            <p:nvPr/>
          </p:nvSpPr>
          <p:spPr>
            <a:xfrm>
              <a:off x="505746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03" name="object 403" descr=""/>
            <p:cNvSpPr/>
            <p:nvPr/>
          </p:nvSpPr>
          <p:spPr>
            <a:xfrm>
              <a:off x="506030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04" name="object 404" descr=""/>
            <p:cNvSpPr/>
            <p:nvPr/>
          </p:nvSpPr>
          <p:spPr>
            <a:xfrm>
              <a:off x="5062209"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05" name="object 405" descr=""/>
            <p:cNvSpPr/>
            <p:nvPr/>
          </p:nvSpPr>
          <p:spPr>
            <a:xfrm>
              <a:off x="506526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06" name="object 406" descr=""/>
            <p:cNvSpPr/>
            <p:nvPr/>
          </p:nvSpPr>
          <p:spPr>
            <a:xfrm>
              <a:off x="5064707"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07" name="object 407" descr=""/>
            <p:cNvSpPr/>
            <p:nvPr/>
          </p:nvSpPr>
          <p:spPr>
            <a:xfrm>
              <a:off x="5067543"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08" name="object 408" descr=""/>
            <p:cNvSpPr/>
            <p:nvPr/>
          </p:nvSpPr>
          <p:spPr>
            <a:xfrm>
              <a:off x="5069447"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409" name="object 409" descr=""/>
            <p:cNvSpPr/>
            <p:nvPr/>
          </p:nvSpPr>
          <p:spPr>
            <a:xfrm>
              <a:off x="5071734"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410" name="object 410" descr=""/>
            <p:cNvSpPr/>
            <p:nvPr/>
          </p:nvSpPr>
          <p:spPr>
            <a:xfrm>
              <a:off x="5072497"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411" name="object 411" descr=""/>
            <p:cNvSpPr/>
            <p:nvPr/>
          </p:nvSpPr>
          <p:spPr>
            <a:xfrm>
              <a:off x="507478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12" name="object 412" descr=""/>
            <p:cNvSpPr/>
            <p:nvPr/>
          </p:nvSpPr>
          <p:spPr>
            <a:xfrm>
              <a:off x="5074232"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13" name="object 413" descr=""/>
            <p:cNvSpPr/>
            <p:nvPr/>
          </p:nvSpPr>
          <p:spPr>
            <a:xfrm>
              <a:off x="5077068"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14" name="object 414" descr=""/>
            <p:cNvSpPr/>
            <p:nvPr/>
          </p:nvSpPr>
          <p:spPr>
            <a:xfrm>
              <a:off x="5078972"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15" name="object 415" descr=""/>
            <p:cNvSpPr/>
            <p:nvPr/>
          </p:nvSpPr>
          <p:spPr>
            <a:xfrm>
              <a:off x="508202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16" name="object 416" descr=""/>
            <p:cNvSpPr/>
            <p:nvPr/>
          </p:nvSpPr>
          <p:spPr>
            <a:xfrm>
              <a:off x="508146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17" name="object 417" descr=""/>
            <p:cNvSpPr/>
            <p:nvPr/>
          </p:nvSpPr>
          <p:spPr>
            <a:xfrm>
              <a:off x="508431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18" name="object 418" descr=""/>
            <p:cNvSpPr/>
            <p:nvPr/>
          </p:nvSpPr>
          <p:spPr>
            <a:xfrm>
              <a:off x="5086215"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419" name="object 419" descr=""/>
            <p:cNvSpPr/>
            <p:nvPr/>
          </p:nvSpPr>
          <p:spPr>
            <a:xfrm>
              <a:off x="5088497"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20" name="object 420" descr=""/>
            <p:cNvSpPr/>
            <p:nvPr/>
          </p:nvSpPr>
          <p:spPr>
            <a:xfrm>
              <a:off x="509154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21" name="object 421" descr=""/>
            <p:cNvSpPr/>
            <p:nvPr/>
          </p:nvSpPr>
          <p:spPr>
            <a:xfrm>
              <a:off x="509099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22" name="object 422" descr=""/>
            <p:cNvSpPr/>
            <p:nvPr/>
          </p:nvSpPr>
          <p:spPr>
            <a:xfrm>
              <a:off x="509383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23" name="object 423" descr=""/>
            <p:cNvSpPr/>
            <p:nvPr/>
          </p:nvSpPr>
          <p:spPr>
            <a:xfrm>
              <a:off x="5095740"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24" name="object 424" descr=""/>
            <p:cNvSpPr/>
            <p:nvPr/>
          </p:nvSpPr>
          <p:spPr>
            <a:xfrm>
              <a:off x="5098784"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425" name="object 425" descr=""/>
            <p:cNvSpPr/>
            <p:nvPr/>
          </p:nvSpPr>
          <p:spPr>
            <a:xfrm>
              <a:off x="510107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26" name="object 426" descr=""/>
            <p:cNvSpPr/>
            <p:nvPr/>
          </p:nvSpPr>
          <p:spPr>
            <a:xfrm>
              <a:off x="510051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27" name="object 427" descr=""/>
            <p:cNvSpPr/>
            <p:nvPr/>
          </p:nvSpPr>
          <p:spPr>
            <a:xfrm>
              <a:off x="510336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28" name="object 428" descr=""/>
            <p:cNvSpPr/>
            <p:nvPr/>
          </p:nvSpPr>
          <p:spPr>
            <a:xfrm>
              <a:off x="5105265"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29" name="object 429" descr=""/>
            <p:cNvSpPr/>
            <p:nvPr/>
          </p:nvSpPr>
          <p:spPr>
            <a:xfrm>
              <a:off x="510830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30" name="object 430" descr=""/>
            <p:cNvSpPr/>
            <p:nvPr/>
          </p:nvSpPr>
          <p:spPr>
            <a:xfrm>
              <a:off x="510776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31" name="object 431" descr=""/>
            <p:cNvSpPr/>
            <p:nvPr/>
          </p:nvSpPr>
          <p:spPr>
            <a:xfrm>
              <a:off x="511059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32" name="object 432" descr=""/>
            <p:cNvSpPr/>
            <p:nvPr/>
          </p:nvSpPr>
          <p:spPr>
            <a:xfrm>
              <a:off x="5112501"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433" name="object 433" descr=""/>
            <p:cNvSpPr/>
            <p:nvPr/>
          </p:nvSpPr>
          <p:spPr>
            <a:xfrm>
              <a:off x="5114790"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434" name="object 434" descr=""/>
            <p:cNvSpPr/>
            <p:nvPr/>
          </p:nvSpPr>
          <p:spPr>
            <a:xfrm>
              <a:off x="5115552"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435" name="object 435" descr=""/>
            <p:cNvSpPr/>
            <p:nvPr/>
          </p:nvSpPr>
          <p:spPr>
            <a:xfrm>
              <a:off x="511783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36" name="object 436" descr=""/>
            <p:cNvSpPr/>
            <p:nvPr/>
          </p:nvSpPr>
          <p:spPr>
            <a:xfrm>
              <a:off x="511728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37" name="object 437" descr=""/>
            <p:cNvSpPr/>
            <p:nvPr/>
          </p:nvSpPr>
          <p:spPr>
            <a:xfrm>
              <a:off x="512012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38" name="object 438" descr=""/>
            <p:cNvSpPr/>
            <p:nvPr/>
          </p:nvSpPr>
          <p:spPr>
            <a:xfrm>
              <a:off x="5122026"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39" name="object 439" descr=""/>
            <p:cNvSpPr/>
            <p:nvPr/>
          </p:nvSpPr>
          <p:spPr>
            <a:xfrm>
              <a:off x="512507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40" name="object 440" descr=""/>
            <p:cNvSpPr/>
            <p:nvPr/>
          </p:nvSpPr>
          <p:spPr>
            <a:xfrm>
              <a:off x="5124523"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41" name="object 441" descr=""/>
            <p:cNvSpPr/>
            <p:nvPr/>
          </p:nvSpPr>
          <p:spPr>
            <a:xfrm>
              <a:off x="512735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42" name="object 442" descr=""/>
            <p:cNvSpPr/>
            <p:nvPr/>
          </p:nvSpPr>
          <p:spPr>
            <a:xfrm>
              <a:off x="512681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43" name="object 443" descr=""/>
            <p:cNvSpPr/>
            <p:nvPr/>
          </p:nvSpPr>
          <p:spPr>
            <a:xfrm>
              <a:off x="512964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44" name="object 444" descr=""/>
            <p:cNvSpPr/>
            <p:nvPr/>
          </p:nvSpPr>
          <p:spPr>
            <a:xfrm>
              <a:off x="5131551"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45" name="object 445" descr=""/>
            <p:cNvSpPr/>
            <p:nvPr/>
          </p:nvSpPr>
          <p:spPr>
            <a:xfrm>
              <a:off x="513460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46" name="object 446" descr=""/>
            <p:cNvSpPr/>
            <p:nvPr/>
          </p:nvSpPr>
          <p:spPr>
            <a:xfrm>
              <a:off x="5134048"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47" name="object 447" descr=""/>
            <p:cNvSpPr/>
            <p:nvPr/>
          </p:nvSpPr>
          <p:spPr>
            <a:xfrm>
              <a:off x="513688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48" name="object 448" descr=""/>
            <p:cNvSpPr/>
            <p:nvPr/>
          </p:nvSpPr>
          <p:spPr>
            <a:xfrm>
              <a:off x="5138794"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449" name="object 449" descr=""/>
            <p:cNvSpPr/>
            <p:nvPr/>
          </p:nvSpPr>
          <p:spPr>
            <a:xfrm>
              <a:off x="5141076"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450" name="object 450" descr=""/>
            <p:cNvSpPr/>
            <p:nvPr/>
          </p:nvSpPr>
          <p:spPr>
            <a:xfrm>
              <a:off x="5141839"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451" name="object 451" descr=""/>
            <p:cNvSpPr/>
            <p:nvPr/>
          </p:nvSpPr>
          <p:spPr>
            <a:xfrm>
              <a:off x="514412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52" name="object 452" descr=""/>
            <p:cNvSpPr/>
            <p:nvPr/>
          </p:nvSpPr>
          <p:spPr>
            <a:xfrm>
              <a:off x="5143573"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53" name="object 453" descr=""/>
            <p:cNvSpPr/>
            <p:nvPr/>
          </p:nvSpPr>
          <p:spPr>
            <a:xfrm>
              <a:off x="514640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54" name="object 454" descr=""/>
            <p:cNvSpPr/>
            <p:nvPr/>
          </p:nvSpPr>
          <p:spPr>
            <a:xfrm>
              <a:off x="5148319"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55" name="object 455" descr=""/>
            <p:cNvSpPr/>
            <p:nvPr/>
          </p:nvSpPr>
          <p:spPr>
            <a:xfrm>
              <a:off x="515136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56" name="object 456" descr=""/>
            <p:cNvSpPr/>
            <p:nvPr/>
          </p:nvSpPr>
          <p:spPr>
            <a:xfrm>
              <a:off x="515081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57" name="object 457" descr=""/>
            <p:cNvSpPr/>
            <p:nvPr/>
          </p:nvSpPr>
          <p:spPr>
            <a:xfrm>
              <a:off x="515365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58" name="object 458" descr=""/>
            <p:cNvSpPr/>
            <p:nvPr/>
          </p:nvSpPr>
          <p:spPr>
            <a:xfrm>
              <a:off x="5155555"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459" name="object 459" descr=""/>
            <p:cNvSpPr/>
            <p:nvPr/>
          </p:nvSpPr>
          <p:spPr>
            <a:xfrm>
              <a:off x="5157844"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60" name="object 460" descr=""/>
            <p:cNvSpPr/>
            <p:nvPr/>
          </p:nvSpPr>
          <p:spPr>
            <a:xfrm>
              <a:off x="516088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61" name="object 461" descr=""/>
            <p:cNvSpPr/>
            <p:nvPr/>
          </p:nvSpPr>
          <p:spPr>
            <a:xfrm>
              <a:off x="516033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62" name="object 462" descr=""/>
            <p:cNvSpPr/>
            <p:nvPr/>
          </p:nvSpPr>
          <p:spPr>
            <a:xfrm>
              <a:off x="516317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63" name="object 463" descr=""/>
            <p:cNvSpPr/>
            <p:nvPr/>
          </p:nvSpPr>
          <p:spPr>
            <a:xfrm>
              <a:off x="5165080"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464" name="object 464" descr=""/>
            <p:cNvSpPr/>
            <p:nvPr/>
          </p:nvSpPr>
          <p:spPr>
            <a:xfrm>
              <a:off x="5167369"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465" name="object 465" descr=""/>
            <p:cNvSpPr/>
            <p:nvPr/>
          </p:nvSpPr>
          <p:spPr>
            <a:xfrm>
              <a:off x="5168126"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466" name="object 466" descr=""/>
            <p:cNvSpPr/>
            <p:nvPr/>
          </p:nvSpPr>
          <p:spPr>
            <a:xfrm>
              <a:off x="517041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67" name="object 467" descr=""/>
            <p:cNvSpPr/>
            <p:nvPr/>
          </p:nvSpPr>
          <p:spPr>
            <a:xfrm>
              <a:off x="516986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68" name="object 468" descr=""/>
            <p:cNvSpPr/>
            <p:nvPr/>
          </p:nvSpPr>
          <p:spPr>
            <a:xfrm>
              <a:off x="517270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69" name="object 469" descr=""/>
            <p:cNvSpPr/>
            <p:nvPr/>
          </p:nvSpPr>
          <p:spPr>
            <a:xfrm>
              <a:off x="5174605"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70" name="object 470" descr=""/>
            <p:cNvSpPr/>
            <p:nvPr/>
          </p:nvSpPr>
          <p:spPr>
            <a:xfrm>
              <a:off x="517765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71" name="object 471" descr=""/>
            <p:cNvSpPr/>
            <p:nvPr/>
          </p:nvSpPr>
          <p:spPr>
            <a:xfrm>
              <a:off x="517710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72" name="object 472" descr=""/>
            <p:cNvSpPr/>
            <p:nvPr/>
          </p:nvSpPr>
          <p:spPr>
            <a:xfrm>
              <a:off x="517993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73" name="object 473" descr=""/>
            <p:cNvSpPr/>
            <p:nvPr/>
          </p:nvSpPr>
          <p:spPr>
            <a:xfrm>
              <a:off x="5181843"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474" name="object 474" descr=""/>
            <p:cNvSpPr/>
            <p:nvPr/>
          </p:nvSpPr>
          <p:spPr>
            <a:xfrm>
              <a:off x="5184130"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75" name="object 475" descr=""/>
            <p:cNvSpPr/>
            <p:nvPr/>
          </p:nvSpPr>
          <p:spPr>
            <a:xfrm>
              <a:off x="518717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76" name="object 476" descr=""/>
            <p:cNvSpPr/>
            <p:nvPr/>
          </p:nvSpPr>
          <p:spPr>
            <a:xfrm>
              <a:off x="518662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77" name="object 477" descr=""/>
            <p:cNvSpPr/>
            <p:nvPr/>
          </p:nvSpPr>
          <p:spPr>
            <a:xfrm>
              <a:off x="518946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78" name="object 478" descr=""/>
            <p:cNvSpPr/>
            <p:nvPr/>
          </p:nvSpPr>
          <p:spPr>
            <a:xfrm>
              <a:off x="5191368"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79" name="object 479" descr=""/>
            <p:cNvSpPr/>
            <p:nvPr/>
          </p:nvSpPr>
          <p:spPr>
            <a:xfrm>
              <a:off x="5194419"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480" name="object 480" descr=""/>
            <p:cNvSpPr/>
            <p:nvPr/>
          </p:nvSpPr>
          <p:spPr>
            <a:xfrm>
              <a:off x="519670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81" name="object 481" descr=""/>
            <p:cNvSpPr/>
            <p:nvPr/>
          </p:nvSpPr>
          <p:spPr>
            <a:xfrm>
              <a:off x="519615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82" name="object 482" descr=""/>
            <p:cNvSpPr/>
            <p:nvPr/>
          </p:nvSpPr>
          <p:spPr>
            <a:xfrm>
              <a:off x="519898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83" name="object 483" descr=""/>
            <p:cNvSpPr/>
            <p:nvPr/>
          </p:nvSpPr>
          <p:spPr>
            <a:xfrm>
              <a:off x="5200893"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84" name="object 484" descr=""/>
            <p:cNvSpPr/>
            <p:nvPr/>
          </p:nvSpPr>
          <p:spPr>
            <a:xfrm>
              <a:off x="520394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85" name="object 485" descr=""/>
            <p:cNvSpPr/>
            <p:nvPr/>
          </p:nvSpPr>
          <p:spPr>
            <a:xfrm>
              <a:off x="5203390"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86" name="object 486" descr=""/>
            <p:cNvSpPr/>
            <p:nvPr/>
          </p:nvSpPr>
          <p:spPr>
            <a:xfrm>
              <a:off x="520622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87" name="object 487" descr=""/>
            <p:cNvSpPr/>
            <p:nvPr/>
          </p:nvSpPr>
          <p:spPr>
            <a:xfrm>
              <a:off x="5208136"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488" name="object 488" descr=""/>
            <p:cNvSpPr/>
            <p:nvPr/>
          </p:nvSpPr>
          <p:spPr>
            <a:xfrm>
              <a:off x="5210418"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489" name="object 489" descr=""/>
            <p:cNvSpPr/>
            <p:nvPr/>
          </p:nvSpPr>
          <p:spPr>
            <a:xfrm>
              <a:off x="5211180"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490" name="object 490" descr=""/>
            <p:cNvSpPr/>
            <p:nvPr/>
          </p:nvSpPr>
          <p:spPr>
            <a:xfrm>
              <a:off x="521346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91" name="object 491" descr=""/>
            <p:cNvSpPr/>
            <p:nvPr/>
          </p:nvSpPr>
          <p:spPr>
            <a:xfrm>
              <a:off x="5212915"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92" name="object 492" descr=""/>
            <p:cNvSpPr/>
            <p:nvPr/>
          </p:nvSpPr>
          <p:spPr>
            <a:xfrm>
              <a:off x="521575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93" name="object 493" descr=""/>
            <p:cNvSpPr/>
            <p:nvPr/>
          </p:nvSpPr>
          <p:spPr>
            <a:xfrm>
              <a:off x="5217661"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494" name="object 494" descr=""/>
            <p:cNvSpPr/>
            <p:nvPr/>
          </p:nvSpPr>
          <p:spPr>
            <a:xfrm>
              <a:off x="522070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95" name="object 495" descr=""/>
            <p:cNvSpPr/>
            <p:nvPr/>
          </p:nvSpPr>
          <p:spPr>
            <a:xfrm>
              <a:off x="522015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96" name="object 496" descr=""/>
            <p:cNvSpPr/>
            <p:nvPr/>
          </p:nvSpPr>
          <p:spPr>
            <a:xfrm>
              <a:off x="522299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97" name="object 497" descr=""/>
            <p:cNvSpPr/>
            <p:nvPr/>
          </p:nvSpPr>
          <p:spPr>
            <a:xfrm>
              <a:off x="5222440"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498" name="object 498" descr=""/>
            <p:cNvSpPr/>
            <p:nvPr/>
          </p:nvSpPr>
          <p:spPr>
            <a:xfrm>
              <a:off x="522527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499" name="object 499" descr=""/>
            <p:cNvSpPr/>
            <p:nvPr/>
          </p:nvSpPr>
          <p:spPr>
            <a:xfrm>
              <a:off x="5227186"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00" name="object 500" descr=""/>
            <p:cNvSpPr/>
            <p:nvPr/>
          </p:nvSpPr>
          <p:spPr>
            <a:xfrm>
              <a:off x="523023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01" name="object 501" descr=""/>
            <p:cNvSpPr/>
            <p:nvPr/>
          </p:nvSpPr>
          <p:spPr>
            <a:xfrm>
              <a:off x="522967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02" name="object 502" descr=""/>
            <p:cNvSpPr/>
            <p:nvPr/>
          </p:nvSpPr>
          <p:spPr>
            <a:xfrm>
              <a:off x="523251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03" name="object 503" descr=""/>
            <p:cNvSpPr/>
            <p:nvPr/>
          </p:nvSpPr>
          <p:spPr>
            <a:xfrm>
              <a:off x="5234422"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04" name="object 504" descr=""/>
            <p:cNvSpPr/>
            <p:nvPr/>
          </p:nvSpPr>
          <p:spPr>
            <a:xfrm>
              <a:off x="5236711"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505" name="object 505" descr=""/>
            <p:cNvSpPr/>
            <p:nvPr/>
          </p:nvSpPr>
          <p:spPr>
            <a:xfrm>
              <a:off x="5237467"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06" name="object 506" descr=""/>
            <p:cNvSpPr/>
            <p:nvPr/>
          </p:nvSpPr>
          <p:spPr>
            <a:xfrm>
              <a:off x="523975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07" name="object 507" descr=""/>
            <p:cNvSpPr/>
            <p:nvPr/>
          </p:nvSpPr>
          <p:spPr>
            <a:xfrm>
              <a:off x="523920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08" name="object 508" descr=""/>
            <p:cNvSpPr/>
            <p:nvPr/>
          </p:nvSpPr>
          <p:spPr>
            <a:xfrm>
              <a:off x="524204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09" name="object 509" descr=""/>
            <p:cNvSpPr/>
            <p:nvPr/>
          </p:nvSpPr>
          <p:spPr>
            <a:xfrm>
              <a:off x="5243947"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10" name="object 510" descr=""/>
            <p:cNvSpPr/>
            <p:nvPr/>
          </p:nvSpPr>
          <p:spPr>
            <a:xfrm>
              <a:off x="524699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11" name="object 511" descr=""/>
            <p:cNvSpPr/>
            <p:nvPr/>
          </p:nvSpPr>
          <p:spPr>
            <a:xfrm>
              <a:off x="524644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12" name="object 512" descr=""/>
            <p:cNvSpPr/>
            <p:nvPr/>
          </p:nvSpPr>
          <p:spPr>
            <a:xfrm>
              <a:off x="524928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13" name="object 513" descr=""/>
            <p:cNvSpPr/>
            <p:nvPr/>
          </p:nvSpPr>
          <p:spPr>
            <a:xfrm>
              <a:off x="5251184"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14" name="object 514" descr=""/>
            <p:cNvSpPr/>
            <p:nvPr/>
          </p:nvSpPr>
          <p:spPr>
            <a:xfrm>
              <a:off x="5253472"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15" name="object 515" descr=""/>
            <p:cNvSpPr/>
            <p:nvPr/>
          </p:nvSpPr>
          <p:spPr>
            <a:xfrm>
              <a:off x="525651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16" name="object 516" descr=""/>
            <p:cNvSpPr/>
            <p:nvPr/>
          </p:nvSpPr>
          <p:spPr>
            <a:xfrm>
              <a:off x="525596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17" name="object 517" descr=""/>
            <p:cNvSpPr/>
            <p:nvPr/>
          </p:nvSpPr>
          <p:spPr>
            <a:xfrm>
              <a:off x="525880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18" name="object 518" descr=""/>
            <p:cNvSpPr/>
            <p:nvPr/>
          </p:nvSpPr>
          <p:spPr>
            <a:xfrm>
              <a:off x="5260709"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19" name="object 519" descr=""/>
            <p:cNvSpPr/>
            <p:nvPr/>
          </p:nvSpPr>
          <p:spPr>
            <a:xfrm>
              <a:off x="5262997"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520" name="object 520" descr=""/>
            <p:cNvSpPr/>
            <p:nvPr/>
          </p:nvSpPr>
          <p:spPr>
            <a:xfrm>
              <a:off x="5263761"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21" name="object 521" descr=""/>
            <p:cNvSpPr/>
            <p:nvPr/>
          </p:nvSpPr>
          <p:spPr>
            <a:xfrm>
              <a:off x="526604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22" name="object 522" descr=""/>
            <p:cNvSpPr/>
            <p:nvPr/>
          </p:nvSpPr>
          <p:spPr>
            <a:xfrm>
              <a:off x="526549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23" name="object 523" descr=""/>
            <p:cNvSpPr/>
            <p:nvPr/>
          </p:nvSpPr>
          <p:spPr>
            <a:xfrm>
              <a:off x="526833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24" name="object 524" descr=""/>
            <p:cNvSpPr/>
            <p:nvPr/>
          </p:nvSpPr>
          <p:spPr>
            <a:xfrm>
              <a:off x="5270234"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25" name="object 525" descr=""/>
            <p:cNvSpPr/>
            <p:nvPr/>
          </p:nvSpPr>
          <p:spPr>
            <a:xfrm>
              <a:off x="527328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26" name="object 526" descr=""/>
            <p:cNvSpPr/>
            <p:nvPr/>
          </p:nvSpPr>
          <p:spPr>
            <a:xfrm>
              <a:off x="5272732"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27" name="object 527" descr=""/>
            <p:cNvSpPr/>
            <p:nvPr/>
          </p:nvSpPr>
          <p:spPr>
            <a:xfrm>
              <a:off x="527556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28" name="object 528" descr=""/>
            <p:cNvSpPr/>
            <p:nvPr/>
          </p:nvSpPr>
          <p:spPr>
            <a:xfrm>
              <a:off x="5277477"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29" name="object 529" descr=""/>
            <p:cNvSpPr/>
            <p:nvPr/>
          </p:nvSpPr>
          <p:spPr>
            <a:xfrm>
              <a:off x="5279759"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530" name="object 530" descr=""/>
            <p:cNvSpPr/>
            <p:nvPr/>
          </p:nvSpPr>
          <p:spPr>
            <a:xfrm>
              <a:off x="5280522"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31" name="object 531" descr=""/>
            <p:cNvSpPr/>
            <p:nvPr/>
          </p:nvSpPr>
          <p:spPr>
            <a:xfrm>
              <a:off x="528281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32" name="object 532" descr=""/>
            <p:cNvSpPr/>
            <p:nvPr/>
          </p:nvSpPr>
          <p:spPr>
            <a:xfrm>
              <a:off x="5282257"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33" name="object 533" descr=""/>
            <p:cNvSpPr/>
            <p:nvPr/>
          </p:nvSpPr>
          <p:spPr>
            <a:xfrm>
              <a:off x="528509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34" name="object 534" descr=""/>
            <p:cNvSpPr/>
            <p:nvPr/>
          </p:nvSpPr>
          <p:spPr>
            <a:xfrm>
              <a:off x="5287002"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35" name="object 535" descr=""/>
            <p:cNvSpPr/>
            <p:nvPr/>
          </p:nvSpPr>
          <p:spPr>
            <a:xfrm>
              <a:off x="5290047"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36" name="object 536" descr=""/>
            <p:cNvSpPr/>
            <p:nvPr/>
          </p:nvSpPr>
          <p:spPr>
            <a:xfrm>
              <a:off x="529233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37" name="object 537" descr=""/>
            <p:cNvSpPr/>
            <p:nvPr/>
          </p:nvSpPr>
          <p:spPr>
            <a:xfrm>
              <a:off x="5291782"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38" name="object 538" descr=""/>
            <p:cNvSpPr/>
            <p:nvPr/>
          </p:nvSpPr>
          <p:spPr>
            <a:xfrm>
              <a:off x="529461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39" name="object 539" descr=""/>
            <p:cNvSpPr/>
            <p:nvPr/>
          </p:nvSpPr>
          <p:spPr>
            <a:xfrm>
              <a:off x="5296527"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40" name="object 540" descr=""/>
            <p:cNvSpPr/>
            <p:nvPr/>
          </p:nvSpPr>
          <p:spPr>
            <a:xfrm>
              <a:off x="529957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41" name="object 541" descr=""/>
            <p:cNvSpPr/>
            <p:nvPr/>
          </p:nvSpPr>
          <p:spPr>
            <a:xfrm>
              <a:off x="5299018"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42" name="object 542" descr=""/>
            <p:cNvSpPr/>
            <p:nvPr/>
          </p:nvSpPr>
          <p:spPr>
            <a:xfrm>
              <a:off x="530186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43" name="object 543" descr=""/>
            <p:cNvSpPr/>
            <p:nvPr/>
          </p:nvSpPr>
          <p:spPr>
            <a:xfrm>
              <a:off x="5303764"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44" name="object 544" descr=""/>
            <p:cNvSpPr/>
            <p:nvPr/>
          </p:nvSpPr>
          <p:spPr>
            <a:xfrm>
              <a:off x="5306052"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545" name="object 545" descr=""/>
            <p:cNvSpPr/>
            <p:nvPr/>
          </p:nvSpPr>
          <p:spPr>
            <a:xfrm>
              <a:off x="5306815"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46" name="object 546" descr=""/>
            <p:cNvSpPr/>
            <p:nvPr/>
          </p:nvSpPr>
          <p:spPr>
            <a:xfrm>
              <a:off x="530909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47" name="object 547" descr=""/>
            <p:cNvSpPr/>
            <p:nvPr/>
          </p:nvSpPr>
          <p:spPr>
            <a:xfrm>
              <a:off x="5308543"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48" name="object 548" descr=""/>
            <p:cNvSpPr/>
            <p:nvPr/>
          </p:nvSpPr>
          <p:spPr>
            <a:xfrm>
              <a:off x="531138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49" name="object 549" descr=""/>
            <p:cNvSpPr/>
            <p:nvPr/>
          </p:nvSpPr>
          <p:spPr>
            <a:xfrm>
              <a:off x="5313289"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50" name="object 550" descr=""/>
            <p:cNvSpPr/>
            <p:nvPr/>
          </p:nvSpPr>
          <p:spPr>
            <a:xfrm>
              <a:off x="531634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51" name="object 551" descr=""/>
            <p:cNvSpPr/>
            <p:nvPr/>
          </p:nvSpPr>
          <p:spPr>
            <a:xfrm>
              <a:off x="531578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52" name="object 552" descr=""/>
            <p:cNvSpPr/>
            <p:nvPr/>
          </p:nvSpPr>
          <p:spPr>
            <a:xfrm>
              <a:off x="531862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53" name="object 553" descr=""/>
            <p:cNvSpPr/>
            <p:nvPr/>
          </p:nvSpPr>
          <p:spPr>
            <a:xfrm>
              <a:off x="5318068"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54" name="object 554" descr=""/>
            <p:cNvSpPr/>
            <p:nvPr/>
          </p:nvSpPr>
          <p:spPr>
            <a:xfrm>
              <a:off x="532091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55" name="object 555" descr=""/>
            <p:cNvSpPr/>
            <p:nvPr/>
          </p:nvSpPr>
          <p:spPr>
            <a:xfrm>
              <a:off x="5322814"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56" name="object 556" descr=""/>
            <p:cNvSpPr/>
            <p:nvPr/>
          </p:nvSpPr>
          <p:spPr>
            <a:xfrm>
              <a:off x="532586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57" name="object 557" descr=""/>
            <p:cNvSpPr/>
            <p:nvPr/>
          </p:nvSpPr>
          <p:spPr>
            <a:xfrm>
              <a:off x="5382630" y="8344088"/>
              <a:ext cx="1270" cy="0"/>
            </a:xfrm>
            <a:custGeom>
              <a:avLst/>
              <a:gdLst/>
              <a:ahLst/>
              <a:cxnLst/>
              <a:rect l="l" t="t" r="r" b="b"/>
              <a:pathLst>
                <a:path w="1270" h="0">
                  <a:moveTo>
                    <a:pt x="0" y="0"/>
                  </a:moveTo>
                  <a:lnTo>
                    <a:pt x="1143" y="0"/>
                  </a:lnTo>
                </a:path>
              </a:pathLst>
            </a:custGeom>
            <a:ln w="4914">
              <a:solidFill>
                <a:srgbClr val="DA332B"/>
              </a:solidFill>
            </a:ln>
          </p:spPr>
          <p:txBody>
            <a:bodyPr wrap="square" lIns="0" tIns="0" rIns="0" bIns="0" rtlCol="0"/>
            <a:lstStyle/>
            <a:p/>
          </p:txBody>
        </p:sp>
        <p:sp>
          <p:nvSpPr>
            <p:cNvPr id="558" name="object 558" descr=""/>
            <p:cNvSpPr/>
            <p:nvPr/>
          </p:nvSpPr>
          <p:spPr>
            <a:xfrm>
              <a:off x="5381698"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59" name="object 559" descr=""/>
            <p:cNvSpPr/>
            <p:nvPr/>
          </p:nvSpPr>
          <p:spPr>
            <a:xfrm>
              <a:off x="538453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60" name="object 560" descr=""/>
            <p:cNvSpPr/>
            <p:nvPr/>
          </p:nvSpPr>
          <p:spPr>
            <a:xfrm>
              <a:off x="538398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61" name="object 561" descr=""/>
            <p:cNvSpPr/>
            <p:nvPr/>
          </p:nvSpPr>
          <p:spPr>
            <a:xfrm>
              <a:off x="538682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62" name="object 562" descr=""/>
            <p:cNvSpPr/>
            <p:nvPr/>
          </p:nvSpPr>
          <p:spPr>
            <a:xfrm>
              <a:off x="5388726"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63" name="object 563" descr=""/>
            <p:cNvSpPr/>
            <p:nvPr/>
          </p:nvSpPr>
          <p:spPr>
            <a:xfrm>
              <a:off x="539177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64" name="object 564" descr=""/>
            <p:cNvSpPr/>
            <p:nvPr/>
          </p:nvSpPr>
          <p:spPr>
            <a:xfrm>
              <a:off x="5391223"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65" name="object 565" descr=""/>
            <p:cNvSpPr/>
            <p:nvPr/>
          </p:nvSpPr>
          <p:spPr>
            <a:xfrm>
              <a:off x="539405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66" name="object 566" descr=""/>
            <p:cNvSpPr/>
            <p:nvPr/>
          </p:nvSpPr>
          <p:spPr>
            <a:xfrm>
              <a:off x="5395969"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67" name="object 567" descr=""/>
            <p:cNvSpPr/>
            <p:nvPr/>
          </p:nvSpPr>
          <p:spPr>
            <a:xfrm>
              <a:off x="5398251"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568" name="object 568" descr=""/>
            <p:cNvSpPr/>
            <p:nvPr/>
          </p:nvSpPr>
          <p:spPr>
            <a:xfrm>
              <a:off x="5399014"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69" name="object 569" descr=""/>
            <p:cNvSpPr/>
            <p:nvPr/>
          </p:nvSpPr>
          <p:spPr>
            <a:xfrm>
              <a:off x="540130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70" name="object 570" descr=""/>
            <p:cNvSpPr/>
            <p:nvPr/>
          </p:nvSpPr>
          <p:spPr>
            <a:xfrm>
              <a:off x="5400748"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71" name="object 571" descr=""/>
            <p:cNvSpPr/>
            <p:nvPr/>
          </p:nvSpPr>
          <p:spPr>
            <a:xfrm>
              <a:off x="540358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72" name="object 572" descr=""/>
            <p:cNvSpPr/>
            <p:nvPr/>
          </p:nvSpPr>
          <p:spPr>
            <a:xfrm>
              <a:off x="5405494"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73" name="object 573" descr=""/>
            <p:cNvSpPr/>
            <p:nvPr/>
          </p:nvSpPr>
          <p:spPr>
            <a:xfrm>
              <a:off x="540853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74" name="object 574" descr=""/>
            <p:cNvSpPr/>
            <p:nvPr/>
          </p:nvSpPr>
          <p:spPr>
            <a:xfrm>
              <a:off x="540798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75" name="object 575" descr=""/>
            <p:cNvSpPr/>
            <p:nvPr/>
          </p:nvSpPr>
          <p:spPr>
            <a:xfrm>
              <a:off x="541082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76" name="object 576" descr=""/>
            <p:cNvSpPr/>
            <p:nvPr/>
          </p:nvSpPr>
          <p:spPr>
            <a:xfrm>
              <a:off x="5412730"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77" name="object 577" descr=""/>
            <p:cNvSpPr/>
            <p:nvPr/>
          </p:nvSpPr>
          <p:spPr>
            <a:xfrm>
              <a:off x="5415019"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78" name="object 578" descr=""/>
            <p:cNvSpPr/>
            <p:nvPr/>
          </p:nvSpPr>
          <p:spPr>
            <a:xfrm>
              <a:off x="541806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79" name="object 579" descr=""/>
            <p:cNvSpPr/>
            <p:nvPr/>
          </p:nvSpPr>
          <p:spPr>
            <a:xfrm>
              <a:off x="541751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80" name="object 580" descr=""/>
            <p:cNvSpPr/>
            <p:nvPr/>
          </p:nvSpPr>
          <p:spPr>
            <a:xfrm>
              <a:off x="542035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81" name="object 581" descr=""/>
            <p:cNvSpPr/>
            <p:nvPr/>
          </p:nvSpPr>
          <p:spPr>
            <a:xfrm>
              <a:off x="5422255"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82" name="object 582" descr=""/>
            <p:cNvSpPr/>
            <p:nvPr/>
          </p:nvSpPr>
          <p:spPr>
            <a:xfrm>
              <a:off x="5424544"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583" name="object 583" descr=""/>
            <p:cNvSpPr/>
            <p:nvPr/>
          </p:nvSpPr>
          <p:spPr>
            <a:xfrm>
              <a:off x="5425301"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84" name="object 584" descr=""/>
            <p:cNvSpPr/>
            <p:nvPr/>
          </p:nvSpPr>
          <p:spPr>
            <a:xfrm>
              <a:off x="542758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85" name="object 585" descr=""/>
            <p:cNvSpPr/>
            <p:nvPr/>
          </p:nvSpPr>
          <p:spPr>
            <a:xfrm>
              <a:off x="542703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86" name="object 586" descr=""/>
            <p:cNvSpPr/>
            <p:nvPr/>
          </p:nvSpPr>
          <p:spPr>
            <a:xfrm>
              <a:off x="542987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87" name="object 587" descr=""/>
            <p:cNvSpPr/>
            <p:nvPr/>
          </p:nvSpPr>
          <p:spPr>
            <a:xfrm>
              <a:off x="5431780"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88" name="object 588" descr=""/>
            <p:cNvSpPr/>
            <p:nvPr/>
          </p:nvSpPr>
          <p:spPr>
            <a:xfrm>
              <a:off x="543482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89" name="object 589" descr=""/>
            <p:cNvSpPr/>
            <p:nvPr/>
          </p:nvSpPr>
          <p:spPr>
            <a:xfrm>
              <a:off x="543427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90" name="object 590" descr=""/>
            <p:cNvSpPr/>
            <p:nvPr/>
          </p:nvSpPr>
          <p:spPr>
            <a:xfrm>
              <a:off x="543711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91" name="object 591" descr=""/>
            <p:cNvSpPr/>
            <p:nvPr/>
          </p:nvSpPr>
          <p:spPr>
            <a:xfrm>
              <a:off x="5439018"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592" name="object 592" descr=""/>
            <p:cNvSpPr/>
            <p:nvPr/>
          </p:nvSpPr>
          <p:spPr>
            <a:xfrm>
              <a:off x="5441305"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593" name="object 593" descr=""/>
            <p:cNvSpPr/>
            <p:nvPr/>
          </p:nvSpPr>
          <p:spPr>
            <a:xfrm>
              <a:off x="5442069"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94" name="object 594" descr=""/>
            <p:cNvSpPr/>
            <p:nvPr/>
          </p:nvSpPr>
          <p:spPr>
            <a:xfrm>
              <a:off x="544435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95" name="object 595" descr=""/>
            <p:cNvSpPr/>
            <p:nvPr/>
          </p:nvSpPr>
          <p:spPr>
            <a:xfrm>
              <a:off x="544380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596" name="object 596" descr=""/>
            <p:cNvSpPr/>
            <p:nvPr/>
          </p:nvSpPr>
          <p:spPr>
            <a:xfrm>
              <a:off x="544663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597" name="object 597" descr=""/>
            <p:cNvSpPr/>
            <p:nvPr/>
          </p:nvSpPr>
          <p:spPr>
            <a:xfrm>
              <a:off x="5448543"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598" name="object 598" descr=""/>
            <p:cNvSpPr/>
            <p:nvPr/>
          </p:nvSpPr>
          <p:spPr>
            <a:xfrm>
              <a:off x="5451594"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599" name="object 599" descr=""/>
            <p:cNvSpPr/>
            <p:nvPr/>
          </p:nvSpPr>
          <p:spPr>
            <a:xfrm>
              <a:off x="545387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00" name="object 600" descr=""/>
            <p:cNvSpPr/>
            <p:nvPr/>
          </p:nvSpPr>
          <p:spPr>
            <a:xfrm>
              <a:off x="545332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01" name="object 601" descr=""/>
            <p:cNvSpPr/>
            <p:nvPr/>
          </p:nvSpPr>
          <p:spPr>
            <a:xfrm>
              <a:off x="545616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02" name="object 602" descr=""/>
            <p:cNvSpPr/>
            <p:nvPr/>
          </p:nvSpPr>
          <p:spPr>
            <a:xfrm>
              <a:off x="5458068"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03" name="object 603" descr=""/>
            <p:cNvSpPr/>
            <p:nvPr/>
          </p:nvSpPr>
          <p:spPr>
            <a:xfrm>
              <a:off x="546111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04" name="object 604" descr=""/>
            <p:cNvSpPr/>
            <p:nvPr/>
          </p:nvSpPr>
          <p:spPr>
            <a:xfrm>
              <a:off x="5460565"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05" name="object 605" descr=""/>
            <p:cNvSpPr/>
            <p:nvPr/>
          </p:nvSpPr>
          <p:spPr>
            <a:xfrm>
              <a:off x="546340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06" name="object 606" descr=""/>
            <p:cNvSpPr/>
            <p:nvPr/>
          </p:nvSpPr>
          <p:spPr>
            <a:xfrm>
              <a:off x="5465311"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607" name="object 607" descr=""/>
            <p:cNvSpPr/>
            <p:nvPr/>
          </p:nvSpPr>
          <p:spPr>
            <a:xfrm>
              <a:off x="5467593"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608" name="object 608" descr=""/>
            <p:cNvSpPr/>
            <p:nvPr/>
          </p:nvSpPr>
          <p:spPr>
            <a:xfrm>
              <a:off x="5468355"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609" name="object 609" descr=""/>
            <p:cNvSpPr/>
            <p:nvPr/>
          </p:nvSpPr>
          <p:spPr>
            <a:xfrm>
              <a:off x="547064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10" name="object 610" descr=""/>
            <p:cNvSpPr/>
            <p:nvPr/>
          </p:nvSpPr>
          <p:spPr>
            <a:xfrm>
              <a:off x="5470090"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11" name="object 611" descr=""/>
            <p:cNvSpPr/>
            <p:nvPr/>
          </p:nvSpPr>
          <p:spPr>
            <a:xfrm>
              <a:off x="547292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12" name="object 612" descr=""/>
            <p:cNvSpPr/>
            <p:nvPr/>
          </p:nvSpPr>
          <p:spPr>
            <a:xfrm>
              <a:off x="5474836"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13" name="object 613" descr=""/>
            <p:cNvSpPr/>
            <p:nvPr/>
          </p:nvSpPr>
          <p:spPr>
            <a:xfrm>
              <a:off x="547788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14" name="object 614" descr=""/>
            <p:cNvSpPr/>
            <p:nvPr/>
          </p:nvSpPr>
          <p:spPr>
            <a:xfrm>
              <a:off x="547732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15" name="object 615" descr=""/>
            <p:cNvSpPr/>
            <p:nvPr/>
          </p:nvSpPr>
          <p:spPr>
            <a:xfrm>
              <a:off x="548016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16" name="object 616" descr=""/>
            <p:cNvSpPr/>
            <p:nvPr/>
          </p:nvSpPr>
          <p:spPr>
            <a:xfrm>
              <a:off x="5479615"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17" name="object 617" descr=""/>
            <p:cNvSpPr/>
            <p:nvPr/>
          </p:nvSpPr>
          <p:spPr>
            <a:xfrm>
              <a:off x="548245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18" name="object 618" descr=""/>
            <p:cNvSpPr/>
            <p:nvPr/>
          </p:nvSpPr>
          <p:spPr>
            <a:xfrm>
              <a:off x="5484361"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19" name="object 619" descr=""/>
            <p:cNvSpPr/>
            <p:nvPr/>
          </p:nvSpPr>
          <p:spPr>
            <a:xfrm>
              <a:off x="548740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20" name="object 620" descr=""/>
            <p:cNvSpPr/>
            <p:nvPr/>
          </p:nvSpPr>
          <p:spPr>
            <a:xfrm>
              <a:off x="548685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21" name="object 621" descr=""/>
            <p:cNvSpPr/>
            <p:nvPr/>
          </p:nvSpPr>
          <p:spPr>
            <a:xfrm>
              <a:off x="5489694"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22" name="object 622" descr=""/>
            <p:cNvSpPr/>
            <p:nvPr/>
          </p:nvSpPr>
          <p:spPr>
            <a:xfrm>
              <a:off x="5491597"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623" name="object 623" descr=""/>
            <p:cNvSpPr/>
            <p:nvPr/>
          </p:nvSpPr>
          <p:spPr>
            <a:xfrm>
              <a:off x="5493886"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624" name="object 624" descr=""/>
            <p:cNvSpPr/>
            <p:nvPr/>
          </p:nvSpPr>
          <p:spPr>
            <a:xfrm>
              <a:off x="5494642"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625" name="object 625" descr=""/>
            <p:cNvSpPr/>
            <p:nvPr/>
          </p:nvSpPr>
          <p:spPr>
            <a:xfrm>
              <a:off x="549693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26" name="object 626" descr=""/>
            <p:cNvSpPr/>
            <p:nvPr/>
          </p:nvSpPr>
          <p:spPr>
            <a:xfrm>
              <a:off x="5496376"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27" name="object 627" descr=""/>
            <p:cNvSpPr/>
            <p:nvPr/>
          </p:nvSpPr>
          <p:spPr>
            <a:xfrm>
              <a:off x="5499219"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28" name="object 628" descr=""/>
            <p:cNvSpPr/>
            <p:nvPr/>
          </p:nvSpPr>
          <p:spPr>
            <a:xfrm>
              <a:off x="5501122"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29" name="object 629" descr=""/>
            <p:cNvSpPr/>
            <p:nvPr/>
          </p:nvSpPr>
          <p:spPr>
            <a:xfrm>
              <a:off x="550416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30" name="object 630" descr=""/>
            <p:cNvSpPr/>
            <p:nvPr/>
          </p:nvSpPr>
          <p:spPr>
            <a:xfrm>
              <a:off x="550361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31" name="object 631" descr=""/>
            <p:cNvSpPr/>
            <p:nvPr/>
          </p:nvSpPr>
          <p:spPr>
            <a:xfrm>
              <a:off x="550645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32" name="object 632" descr=""/>
            <p:cNvSpPr/>
            <p:nvPr/>
          </p:nvSpPr>
          <p:spPr>
            <a:xfrm>
              <a:off x="5508359"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633" name="object 633" descr=""/>
            <p:cNvSpPr/>
            <p:nvPr/>
          </p:nvSpPr>
          <p:spPr>
            <a:xfrm>
              <a:off x="5510647"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34" name="object 634" descr=""/>
            <p:cNvSpPr/>
            <p:nvPr/>
          </p:nvSpPr>
          <p:spPr>
            <a:xfrm>
              <a:off x="551369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35" name="object 635" descr=""/>
            <p:cNvSpPr/>
            <p:nvPr/>
          </p:nvSpPr>
          <p:spPr>
            <a:xfrm>
              <a:off x="5513144"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36" name="object 636" descr=""/>
            <p:cNvSpPr/>
            <p:nvPr/>
          </p:nvSpPr>
          <p:spPr>
            <a:xfrm>
              <a:off x="5515980"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37" name="object 637" descr=""/>
            <p:cNvSpPr/>
            <p:nvPr/>
          </p:nvSpPr>
          <p:spPr>
            <a:xfrm>
              <a:off x="5517884"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638" name="object 638" descr=""/>
            <p:cNvSpPr/>
            <p:nvPr/>
          </p:nvSpPr>
          <p:spPr>
            <a:xfrm>
              <a:off x="5520172"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639" name="object 639" descr=""/>
            <p:cNvSpPr/>
            <p:nvPr/>
          </p:nvSpPr>
          <p:spPr>
            <a:xfrm>
              <a:off x="5520936"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640" name="object 640" descr=""/>
            <p:cNvSpPr/>
            <p:nvPr/>
          </p:nvSpPr>
          <p:spPr>
            <a:xfrm>
              <a:off x="552321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41" name="object 641" descr=""/>
            <p:cNvSpPr/>
            <p:nvPr/>
          </p:nvSpPr>
          <p:spPr>
            <a:xfrm>
              <a:off x="5522669"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42" name="object 642" descr=""/>
            <p:cNvSpPr/>
            <p:nvPr/>
          </p:nvSpPr>
          <p:spPr>
            <a:xfrm>
              <a:off x="552550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43" name="object 643" descr=""/>
            <p:cNvSpPr/>
            <p:nvPr/>
          </p:nvSpPr>
          <p:spPr>
            <a:xfrm>
              <a:off x="5527409"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44" name="object 644" descr=""/>
            <p:cNvSpPr/>
            <p:nvPr/>
          </p:nvSpPr>
          <p:spPr>
            <a:xfrm>
              <a:off x="553046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45" name="object 645" descr=""/>
            <p:cNvSpPr/>
            <p:nvPr/>
          </p:nvSpPr>
          <p:spPr>
            <a:xfrm>
              <a:off x="5529907"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46" name="object 646" descr=""/>
            <p:cNvSpPr/>
            <p:nvPr/>
          </p:nvSpPr>
          <p:spPr>
            <a:xfrm>
              <a:off x="553274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47" name="object 647" descr=""/>
            <p:cNvSpPr/>
            <p:nvPr/>
          </p:nvSpPr>
          <p:spPr>
            <a:xfrm>
              <a:off x="5534652"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648" name="object 648" descr=""/>
            <p:cNvSpPr/>
            <p:nvPr/>
          </p:nvSpPr>
          <p:spPr>
            <a:xfrm>
              <a:off x="5536934"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649" name="object 649" descr=""/>
            <p:cNvSpPr/>
            <p:nvPr/>
          </p:nvSpPr>
          <p:spPr>
            <a:xfrm>
              <a:off x="5537697"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650" name="object 650" descr=""/>
            <p:cNvSpPr/>
            <p:nvPr/>
          </p:nvSpPr>
          <p:spPr>
            <a:xfrm>
              <a:off x="553998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51" name="object 651" descr=""/>
            <p:cNvSpPr/>
            <p:nvPr/>
          </p:nvSpPr>
          <p:spPr>
            <a:xfrm>
              <a:off x="5539432"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52" name="object 652" descr=""/>
            <p:cNvSpPr/>
            <p:nvPr/>
          </p:nvSpPr>
          <p:spPr>
            <a:xfrm>
              <a:off x="554226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53" name="object 653" descr=""/>
            <p:cNvSpPr/>
            <p:nvPr/>
          </p:nvSpPr>
          <p:spPr>
            <a:xfrm>
              <a:off x="5544177"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54" name="object 654" descr=""/>
            <p:cNvSpPr/>
            <p:nvPr/>
          </p:nvSpPr>
          <p:spPr>
            <a:xfrm>
              <a:off x="5547222"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655" name="object 655" descr=""/>
            <p:cNvSpPr/>
            <p:nvPr/>
          </p:nvSpPr>
          <p:spPr>
            <a:xfrm>
              <a:off x="554951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56" name="object 656" descr=""/>
            <p:cNvSpPr/>
            <p:nvPr/>
          </p:nvSpPr>
          <p:spPr>
            <a:xfrm>
              <a:off x="5548957"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57" name="object 657" descr=""/>
            <p:cNvSpPr/>
            <p:nvPr/>
          </p:nvSpPr>
          <p:spPr>
            <a:xfrm>
              <a:off x="555179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58" name="object 658" descr=""/>
            <p:cNvSpPr/>
            <p:nvPr/>
          </p:nvSpPr>
          <p:spPr>
            <a:xfrm>
              <a:off x="5553702"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59" name="object 659" descr=""/>
            <p:cNvSpPr/>
            <p:nvPr/>
          </p:nvSpPr>
          <p:spPr>
            <a:xfrm>
              <a:off x="555674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60" name="object 660" descr=""/>
            <p:cNvSpPr/>
            <p:nvPr/>
          </p:nvSpPr>
          <p:spPr>
            <a:xfrm>
              <a:off x="5556193"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61" name="object 661" descr=""/>
            <p:cNvSpPr/>
            <p:nvPr/>
          </p:nvSpPr>
          <p:spPr>
            <a:xfrm>
              <a:off x="555903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62" name="object 662" descr=""/>
            <p:cNvSpPr/>
            <p:nvPr/>
          </p:nvSpPr>
          <p:spPr>
            <a:xfrm>
              <a:off x="5560939"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663" name="object 663" descr=""/>
            <p:cNvSpPr/>
            <p:nvPr/>
          </p:nvSpPr>
          <p:spPr>
            <a:xfrm>
              <a:off x="5563227" y="8344088"/>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664" name="object 664" descr=""/>
            <p:cNvSpPr/>
            <p:nvPr/>
          </p:nvSpPr>
          <p:spPr>
            <a:xfrm>
              <a:off x="5563990" y="8344088"/>
              <a:ext cx="1905" cy="0"/>
            </a:xfrm>
            <a:custGeom>
              <a:avLst/>
              <a:gdLst/>
              <a:ahLst/>
              <a:cxnLst/>
              <a:rect l="l" t="t" r="r" b="b"/>
              <a:pathLst>
                <a:path w="1904" h="0">
                  <a:moveTo>
                    <a:pt x="0" y="0"/>
                  </a:moveTo>
                  <a:lnTo>
                    <a:pt x="1524" y="0"/>
                  </a:lnTo>
                  <a:lnTo>
                    <a:pt x="1905" y="0"/>
                  </a:lnTo>
                </a:path>
              </a:pathLst>
            </a:custGeom>
            <a:ln w="4914">
              <a:solidFill>
                <a:srgbClr val="DA332B"/>
              </a:solidFill>
            </a:ln>
          </p:spPr>
          <p:txBody>
            <a:bodyPr wrap="square" lIns="0" tIns="0" rIns="0" bIns="0" rtlCol="0"/>
            <a:lstStyle/>
            <a:p/>
          </p:txBody>
        </p:sp>
        <p:sp>
          <p:nvSpPr>
            <p:cNvPr id="665" name="object 665" descr=""/>
            <p:cNvSpPr/>
            <p:nvPr/>
          </p:nvSpPr>
          <p:spPr>
            <a:xfrm>
              <a:off x="5566272"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66" name="object 666" descr=""/>
            <p:cNvSpPr/>
            <p:nvPr/>
          </p:nvSpPr>
          <p:spPr>
            <a:xfrm>
              <a:off x="5565718"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67" name="object 667" descr=""/>
            <p:cNvSpPr/>
            <p:nvPr/>
          </p:nvSpPr>
          <p:spPr>
            <a:xfrm>
              <a:off x="5568561"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68" name="object 668" descr=""/>
            <p:cNvSpPr/>
            <p:nvPr/>
          </p:nvSpPr>
          <p:spPr>
            <a:xfrm>
              <a:off x="5570464" y="8344088"/>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669" name="object 669" descr=""/>
            <p:cNvSpPr/>
            <p:nvPr/>
          </p:nvSpPr>
          <p:spPr>
            <a:xfrm>
              <a:off x="5573515"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70" name="object 670" descr=""/>
            <p:cNvSpPr/>
            <p:nvPr/>
          </p:nvSpPr>
          <p:spPr>
            <a:xfrm>
              <a:off x="5572961"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71" name="object 671" descr=""/>
            <p:cNvSpPr/>
            <p:nvPr/>
          </p:nvSpPr>
          <p:spPr>
            <a:xfrm>
              <a:off x="5575797"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72" name="object 672" descr=""/>
            <p:cNvSpPr/>
            <p:nvPr/>
          </p:nvSpPr>
          <p:spPr>
            <a:xfrm>
              <a:off x="5575243" y="83416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73" name="object 673" descr=""/>
            <p:cNvSpPr/>
            <p:nvPr/>
          </p:nvSpPr>
          <p:spPr>
            <a:xfrm>
              <a:off x="5578086" y="8344088"/>
              <a:ext cx="1905" cy="0"/>
            </a:xfrm>
            <a:custGeom>
              <a:avLst/>
              <a:gdLst/>
              <a:ahLst/>
              <a:cxnLst/>
              <a:rect l="l" t="t" r="r" b="b"/>
              <a:pathLst>
                <a:path w="1904" h="0">
                  <a:moveTo>
                    <a:pt x="0" y="0"/>
                  </a:moveTo>
                  <a:lnTo>
                    <a:pt x="1524" y="0"/>
                  </a:lnTo>
                </a:path>
              </a:pathLst>
            </a:custGeom>
            <a:ln w="4914">
              <a:solidFill>
                <a:srgbClr val="DA332B"/>
              </a:solidFill>
            </a:ln>
          </p:spPr>
          <p:txBody>
            <a:bodyPr wrap="square" lIns="0" tIns="0" rIns="0" bIns="0" rtlCol="0"/>
            <a:lstStyle/>
            <a:p/>
          </p:txBody>
        </p:sp>
        <p:sp>
          <p:nvSpPr>
            <p:cNvPr id="674" name="object 674" descr=""/>
            <p:cNvSpPr/>
            <p:nvPr/>
          </p:nvSpPr>
          <p:spPr>
            <a:xfrm>
              <a:off x="5579989" y="8344088"/>
              <a:ext cx="1905" cy="0"/>
            </a:xfrm>
            <a:custGeom>
              <a:avLst/>
              <a:gdLst/>
              <a:ahLst/>
              <a:cxnLst/>
              <a:rect l="l" t="t" r="r" b="b"/>
              <a:pathLst>
                <a:path w="1904" h="0">
                  <a:moveTo>
                    <a:pt x="0" y="0"/>
                  </a:moveTo>
                  <a:lnTo>
                    <a:pt x="381" y="0"/>
                  </a:lnTo>
                  <a:lnTo>
                    <a:pt x="1905" y="0"/>
                  </a:lnTo>
                </a:path>
              </a:pathLst>
            </a:custGeom>
            <a:ln w="4914">
              <a:solidFill>
                <a:srgbClr val="DA332B"/>
              </a:solidFill>
            </a:ln>
          </p:spPr>
          <p:txBody>
            <a:bodyPr wrap="square" lIns="0" tIns="0" rIns="0" bIns="0" rtlCol="0"/>
            <a:lstStyle/>
            <a:p/>
          </p:txBody>
        </p:sp>
        <p:sp>
          <p:nvSpPr>
            <p:cNvPr id="675" name="object 675" descr=""/>
            <p:cNvSpPr/>
            <p:nvPr/>
          </p:nvSpPr>
          <p:spPr>
            <a:xfrm>
              <a:off x="5354818" y="877843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676" name="object 676" descr=""/>
            <p:cNvSpPr/>
            <p:nvPr/>
          </p:nvSpPr>
          <p:spPr>
            <a:xfrm>
              <a:off x="5354818" y="8775379"/>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677" name="object 677" descr=""/>
            <p:cNvSpPr/>
            <p:nvPr/>
          </p:nvSpPr>
          <p:spPr>
            <a:xfrm>
              <a:off x="5354818" y="877348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678" name="object 678" descr=""/>
            <p:cNvSpPr/>
            <p:nvPr/>
          </p:nvSpPr>
          <p:spPr>
            <a:xfrm>
              <a:off x="5352361" y="877064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79" name="object 679" descr=""/>
            <p:cNvSpPr/>
            <p:nvPr/>
          </p:nvSpPr>
          <p:spPr>
            <a:xfrm>
              <a:off x="5354818" y="877118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680" name="object 680" descr=""/>
            <p:cNvSpPr/>
            <p:nvPr/>
          </p:nvSpPr>
          <p:spPr>
            <a:xfrm>
              <a:off x="5354818" y="8768911"/>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681" name="object 681" descr=""/>
            <p:cNvSpPr/>
            <p:nvPr/>
          </p:nvSpPr>
          <p:spPr>
            <a:xfrm>
              <a:off x="5354818" y="8768152"/>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682" name="object 682" descr=""/>
            <p:cNvSpPr/>
            <p:nvPr/>
          </p:nvSpPr>
          <p:spPr>
            <a:xfrm>
              <a:off x="5354818" y="8765859"/>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683" name="object 683" descr=""/>
            <p:cNvSpPr/>
            <p:nvPr/>
          </p:nvSpPr>
          <p:spPr>
            <a:xfrm>
              <a:off x="5354818" y="876395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684" name="object 684" descr=""/>
            <p:cNvSpPr/>
            <p:nvPr/>
          </p:nvSpPr>
          <p:spPr>
            <a:xfrm>
              <a:off x="5352361" y="8761115"/>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85" name="object 685" descr=""/>
            <p:cNvSpPr/>
            <p:nvPr/>
          </p:nvSpPr>
          <p:spPr>
            <a:xfrm>
              <a:off x="5354818" y="876166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686" name="object 686" descr=""/>
            <p:cNvSpPr/>
            <p:nvPr/>
          </p:nvSpPr>
          <p:spPr>
            <a:xfrm>
              <a:off x="5354818" y="8758624"/>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687" name="object 687" descr=""/>
            <p:cNvSpPr/>
            <p:nvPr/>
          </p:nvSpPr>
          <p:spPr>
            <a:xfrm>
              <a:off x="5354818" y="8756715"/>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688" name="object 688" descr=""/>
            <p:cNvSpPr/>
            <p:nvPr/>
          </p:nvSpPr>
          <p:spPr>
            <a:xfrm>
              <a:off x="5352361" y="875387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89" name="object 689" descr=""/>
            <p:cNvSpPr/>
            <p:nvPr/>
          </p:nvSpPr>
          <p:spPr>
            <a:xfrm>
              <a:off x="5354818" y="875443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690" name="object 690" descr=""/>
            <p:cNvSpPr/>
            <p:nvPr/>
          </p:nvSpPr>
          <p:spPr>
            <a:xfrm>
              <a:off x="5354818" y="8752143"/>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691" name="object 691" descr=""/>
            <p:cNvSpPr/>
            <p:nvPr/>
          </p:nvSpPr>
          <p:spPr>
            <a:xfrm>
              <a:off x="5354818" y="8749099"/>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692" name="object 692" descr=""/>
            <p:cNvSpPr/>
            <p:nvPr/>
          </p:nvSpPr>
          <p:spPr>
            <a:xfrm>
              <a:off x="5354818" y="8747190"/>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693" name="object 693" descr=""/>
            <p:cNvSpPr/>
            <p:nvPr/>
          </p:nvSpPr>
          <p:spPr>
            <a:xfrm>
              <a:off x="5352361" y="874434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94" name="object 694" descr=""/>
            <p:cNvSpPr/>
            <p:nvPr/>
          </p:nvSpPr>
          <p:spPr>
            <a:xfrm>
              <a:off x="5354818" y="874490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695" name="object 695" descr=""/>
            <p:cNvSpPr/>
            <p:nvPr/>
          </p:nvSpPr>
          <p:spPr>
            <a:xfrm>
              <a:off x="5354818" y="8741856"/>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696" name="object 696" descr=""/>
            <p:cNvSpPr/>
            <p:nvPr/>
          </p:nvSpPr>
          <p:spPr>
            <a:xfrm>
              <a:off x="5354818" y="8739579"/>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697" name="object 697" descr=""/>
            <p:cNvSpPr/>
            <p:nvPr/>
          </p:nvSpPr>
          <p:spPr>
            <a:xfrm>
              <a:off x="5354818" y="8737665"/>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698" name="object 698" descr=""/>
            <p:cNvSpPr/>
            <p:nvPr/>
          </p:nvSpPr>
          <p:spPr>
            <a:xfrm>
              <a:off x="5352361" y="873482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699" name="object 699" descr=""/>
            <p:cNvSpPr/>
            <p:nvPr/>
          </p:nvSpPr>
          <p:spPr>
            <a:xfrm>
              <a:off x="5354818" y="873538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00" name="object 700" descr=""/>
            <p:cNvSpPr/>
            <p:nvPr/>
          </p:nvSpPr>
          <p:spPr>
            <a:xfrm>
              <a:off x="5354818" y="8732331"/>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701" name="object 701" descr=""/>
            <p:cNvSpPr/>
            <p:nvPr/>
          </p:nvSpPr>
          <p:spPr>
            <a:xfrm>
              <a:off x="5354818" y="873042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02" name="object 702" descr=""/>
            <p:cNvSpPr/>
            <p:nvPr/>
          </p:nvSpPr>
          <p:spPr>
            <a:xfrm>
              <a:off x="5352361" y="872759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03" name="object 703" descr=""/>
            <p:cNvSpPr/>
            <p:nvPr/>
          </p:nvSpPr>
          <p:spPr>
            <a:xfrm>
              <a:off x="5354818" y="8728140"/>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04" name="object 704" descr=""/>
            <p:cNvSpPr/>
            <p:nvPr/>
          </p:nvSpPr>
          <p:spPr>
            <a:xfrm>
              <a:off x="5354818" y="8725863"/>
              <a:ext cx="0" cy="1905"/>
            </a:xfrm>
            <a:custGeom>
              <a:avLst/>
              <a:gdLst/>
              <a:ahLst/>
              <a:cxnLst/>
              <a:rect l="l" t="t" r="r" b="b"/>
              <a:pathLst>
                <a:path w="0" h="1904">
                  <a:moveTo>
                    <a:pt x="0" y="1892"/>
                  </a:moveTo>
                  <a:lnTo>
                    <a:pt x="0" y="1523"/>
                  </a:lnTo>
                  <a:lnTo>
                    <a:pt x="0" y="0"/>
                  </a:lnTo>
                </a:path>
              </a:pathLst>
            </a:custGeom>
            <a:ln w="4914">
              <a:solidFill>
                <a:srgbClr val="DA332B"/>
              </a:solidFill>
            </a:ln>
          </p:spPr>
          <p:txBody>
            <a:bodyPr wrap="square" lIns="0" tIns="0" rIns="0" bIns="0" rtlCol="0"/>
            <a:lstStyle/>
            <a:p/>
          </p:txBody>
        </p:sp>
        <p:sp>
          <p:nvSpPr>
            <p:cNvPr id="705" name="object 705" descr=""/>
            <p:cNvSpPr/>
            <p:nvPr/>
          </p:nvSpPr>
          <p:spPr>
            <a:xfrm>
              <a:off x="5354818" y="8725092"/>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706" name="object 706" descr=""/>
            <p:cNvSpPr/>
            <p:nvPr/>
          </p:nvSpPr>
          <p:spPr>
            <a:xfrm>
              <a:off x="5354818" y="8722811"/>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707" name="object 707" descr=""/>
            <p:cNvSpPr/>
            <p:nvPr/>
          </p:nvSpPr>
          <p:spPr>
            <a:xfrm>
              <a:off x="5354818" y="872089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08" name="object 708" descr=""/>
            <p:cNvSpPr/>
            <p:nvPr/>
          </p:nvSpPr>
          <p:spPr>
            <a:xfrm>
              <a:off x="5352361" y="871806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09" name="object 709" descr=""/>
            <p:cNvSpPr/>
            <p:nvPr/>
          </p:nvSpPr>
          <p:spPr>
            <a:xfrm>
              <a:off x="5354818" y="8718615"/>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10" name="object 710" descr=""/>
            <p:cNvSpPr/>
            <p:nvPr/>
          </p:nvSpPr>
          <p:spPr>
            <a:xfrm>
              <a:off x="5354818" y="8715563"/>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711" name="object 711" descr=""/>
            <p:cNvSpPr/>
            <p:nvPr/>
          </p:nvSpPr>
          <p:spPr>
            <a:xfrm>
              <a:off x="5354818" y="871366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12" name="object 712" descr=""/>
            <p:cNvSpPr/>
            <p:nvPr/>
          </p:nvSpPr>
          <p:spPr>
            <a:xfrm>
              <a:off x="5352361" y="871082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13" name="object 713" descr=""/>
            <p:cNvSpPr/>
            <p:nvPr/>
          </p:nvSpPr>
          <p:spPr>
            <a:xfrm>
              <a:off x="5354818" y="871137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14" name="object 714" descr=""/>
            <p:cNvSpPr/>
            <p:nvPr/>
          </p:nvSpPr>
          <p:spPr>
            <a:xfrm>
              <a:off x="5352361" y="870854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15" name="object 715" descr=""/>
            <p:cNvSpPr/>
            <p:nvPr/>
          </p:nvSpPr>
          <p:spPr>
            <a:xfrm>
              <a:off x="5354818" y="8709090"/>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16" name="object 716" descr=""/>
            <p:cNvSpPr/>
            <p:nvPr/>
          </p:nvSpPr>
          <p:spPr>
            <a:xfrm>
              <a:off x="5354818" y="8706038"/>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717" name="object 717" descr=""/>
            <p:cNvSpPr/>
            <p:nvPr/>
          </p:nvSpPr>
          <p:spPr>
            <a:xfrm>
              <a:off x="5354818" y="870414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18" name="object 718" descr=""/>
            <p:cNvSpPr/>
            <p:nvPr/>
          </p:nvSpPr>
          <p:spPr>
            <a:xfrm>
              <a:off x="5352361" y="870129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19" name="object 719" descr=""/>
            <p:cNvSpPr/>
            <p:nvPr/>
          </p:nvSpPr>
          <p:spPr>
            <a:xfrm>
              <a:off x="5354818" y="870184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20" name="object 720" descr=""/>
            <p:cNvSpPr/>
            <p:nvPr/>
          </p:nvSpPr>
          <p:spPr>
            <a:xfrm>
              <a:off x="5354818" y="8699568"/>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721" name="object 721" descr=""/>
            <p:cNvSpPr/>
            <p:nvPr/>
          </p:nvSpPr>
          <p:spPr>
            <a:xfrm>
              <a:off x="5354818" y="8698812"/>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722" name="object 722" descr=""/>
            <p:cNvSpPr/>
            <p:nvPr/>
          </p:nvSpPr>
          <p:spPr>
            <a:xfrm>
              <a:off x="5354818" y="8696518"/>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723" name="object 723" descr=""/>
            <p:cNvSpPr/>
            <p:nvPr/>
          </p:nvSpPr>
          <p:spPr>
            <a:xfrm>
              <a:off x="5354818" y="869461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24" name="object 724" descr=""/>
            <p:cNvSpPr/>
            <p:nvPr/>
          </p:nvSpPr>
          <p:spPr>
            <a:xfrm>
              <a:off x="5352361" y="869177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25" name="object 725" descr=""/>
            <p:cNvSpPr/>
            <p:nvPr/>
          </p:nvSpPr>
          <p:spPr>
            <a:xfrm>
              <a:off x="5354818" y="869232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26" name="object 726" descr=""/>
            <p:cNvSpPr/>
            <p:nvPr/>
          </p:nvSpPr>
          <p:spPr>
            <a:xfrm>
              <a:off x="5354818" y="8689282"/>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727" name="object 727" descr=""/>
            <p:cNvSpPr/>
            <p:nvPr/>
          </p:nvSpPr>
          <p:spPr>
            <a:xfrm>
              <a:off x="5354818" y="868737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28" name="object 728" descr=""/>
            <p:cNvSpPr/>
            <p:nvPr/>
          </p:nvSpPr>
          <p:spPr>
            <a:xfrm>
              <a:off x="5352361" y="868453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29" name="object 729" descr=""/>
            <p:cNvSpPr/>
            <p:nvPr/>
          </p:nvSpPr>
          <p:spPr>
            <a:xfrm>
              <a:off x="5354818" y="868509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30" name="object 730" descr=""/>
            <p:cNvSpPr/>
            <p:nvPr/>
          </p:nvSpPr>
          <p:spPr>
            <a:xfrm>
              <a:off x="5354818" y="8682801"/>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731" name="object 731" descr=""/>
            <p:cNvSpPr/>
            <p:nvPr/>
          </p:nvSpPr>
          <p:spPr>
            <a:xfrm>
              <a:off x="5354818" y="8679757"/>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732" name="object 732" descr=""/>
            <p:cNvSpPr/>
            <p:nvPr/>
          </p:nvSpPr>
          <p:spPr>
            <a:xfrm>
              <a:off x="5354818" y="867784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33" name="object 733" descr=""/>
            <p:cNvSpPr/>
            <p:nvPr/>
          </p:nvSpPr>
          <p:spPr>
            <a:xfrm>
              <a:off x="5352361" y="8675005"/>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34" name="object 734" descr=""/>
            <p:cNvSpPr/>
            <p:nvPr/>
          </p:nvSpPr>
          <p:spPr>
            <a:xfrm>
              <a:off x="5354818" y="867556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35" name="object 735" descr=""/>
            <p:cNvSpPr/>
            <p:nvPr/>
          </p:nvSpPr>
          <p:spPr>
            <a:xfrm>
              <a:off x="5354818" y="8673276"/>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736" name="object 736" descr=""/>
            <p:cNvSpPr/>
            <p:nvPr/>
          </p:nvSpPr>
          <p:spPr>
            <a:xfrm>
              <a:off x="5354818" y="8672518"/>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737" name="object 737" descr=""/>
            <p:cNvSpPr/>
            <p:nvPr/>
          </p:nvSpPr>
          <p:spPr>
            <a:xfrm>
              <a:off x="5354818" y="8670238"/>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738" name="object 738" descr=""/>
            <p:cNvSpPr/>
            <p:nvPr/>
          </p:nvSpPr>
          <p:spPr>
            <a:xfrm>
              <a:off x="5354818" y="866832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39" name="object 739" descr=""/>
            <p:cNvSpPr/>
            <p:nvPr/>
          </p:nvSpPr>
          <p:spPr>
            <a:xfrm>
              <a:off x="5352361" y="866548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40" name="object 740" descr=""/>
            <p:cNvSpPr/>
            <p:nvPr/>
          </p:nvSpPr>
          <p:spPr>
            <a:xfrm>
              <a:off x="5354818" y="866604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41" name="object 741" descr=""/>
            <p:cNvSpPr/>
            <p:nvPr/>
          </p:nvSpPr>
          <p:spPr>
            <a:xfrm>
              <a:off x="5354818" y="8662989"/>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742" name="object 742" descr=""/>
            <p:cNvSpPr/>
            <p:nvPr/>
          </p:nvSpPr>
          <p:spPr>
            <a:xfrm>
              <a:off x="5354818" y="866108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43" name="object 743" descr=""/>
            <p:cNvSpPr/>
            <p:nvPr/>
          </p:nvSpPr>
          <p:spPr>
            <a:xfrm>
              <a:off x="5352361" y="865825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44" name="object 744" descr=""/>
            <p:cNvSpPr/>
            <p:nvPr/>
          </p:nvSpPr>
          <p:spPr>
            <a:xfrm>
              <a:off x="5354818" y="865879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45" name="object 745" descr=""/>
            <p:cNvSpPr/>
            <p:nvPr/>
          </p:nvSpPr>
          <p:spPr>
            <a:xfrm>
              <a:off x="5354818" y="8656521"/>
              <a:ext cx="0" cy="1905"/>
            </a:xfrm>
            <a:custGeom>
              <a:avLst/>
              <a:gdLst/>
              <a:ahLst/>
              <a:cxnLst/>
              <a:rect l="l" t="t" r="r" b="b"/>
              <a:pathLst>
                <a:path w="0" h="1904">
                  <a:moveTo>
                    <a:pt x="0" y="1892"/>
                  </a:moveTo>
                  <a:lnTo>
                    <a:pt x="0" y="1523"/>
                  </a:lnTo>
                  <a:lnTo>
                    <a:pt x="0" y="0"/>
                  </a:lnTo>
                </a:path>
              </a:pathLst>
            </a:custGeom>
            <a:ln w="4914">
              <a:solidFill>
                <a:srgbClr val="DA332B"/>
              </a:solidFill>
            </a:ln>
          </p:spPr>
          <p:txBody>
            <a:bodyPr wrap="square" lIns="0" tIns="0" rIns="0" bIns="0" rtlCol="0"/>
            <a:lstStyle/>
            <a:p/>
          </p:txBody>
        </p:sp>
        <p:sp>
          <p:nvSpPr>
            <p:cNvPr id="746" name="object 746" descr=""/>
            <p:cNvSpPr/>
            <p:nvPr/>
          </p:nvSpPr>
          <p:spPr>
            <a:xfrm>
              <a:off x="5354818" y="8655750"/>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747" name="object 747" descr=""/>
            <p:cNvSpPr/>
            <p:nvPr/>
          </p:nvSpPr>
          <p:spPr>
            <a:xfrm>
              <a:off x="5354818" y="8653469"/>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748" name="object 748" descr=""/>
            <p:cNvSpPr/>
            <p:nvPr/>
          </p:nvSpPr>
          <p:spPr>
            <a:xfrm>
              <a:off x="5354818" y="865155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49" name="object 749" descr=""/>
            <p:cNvSpPr/>
            <p:nvPr/>
          </p:nvSpPr>
          <p:spPr>
            <a:xfrm>
              <a:off x="5352361" y="8648725"/>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50" name="object 750" descr=""/>
            <p:cNvSpPr/>
            <p:nvPr/>
          </p:nvSpPr>
          <p:spPr>
            <a:xfrm>
              <a:off x="5354818" y="864927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51" name="object 751" descr=""/>
            <p:cNvSpPr/>
            <p:nvPr/>
          </p:nvSpPr>
          <p:spPr>
            <a:xfrm>
              <a:off x="5354818" y="8646221"/>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752" name="object 752" descr=""/>
            <p:cNvSpPr/>
            <p:nvPr/>
          </p:nvSpPr>
          <p:spPr>
            <a:xfrm>
              <a:off x="5354818" y="8643944"/>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753" name="object 753" descr=""/>
            <p:cNvSpPr/>
            <p:nvPr/>
          </p:nvSpPr>
          <p:spPr>
            <a:xfrm>
              <a:off x="5354818" y="864203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54" name="object 754" descr=""/>
            <p:cNvSpPr/>
            <p:nvPr/>
          </p:nvSpPr>
          <p:spPr>
            <a:xfrm>
              <a:off x="5352361" y="863920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55" name="object 755" descr=""/>
            <p:cNvSpPr/>
            <p:nvPr/>
          </p:nvSpPr>
          <p:spPr>
            <a:xfrm>
              <a:off x="5354818" y="863974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56" name="object 756" descr=""/>
            <p:cNvSpPr/>
            <p:nvPr/>
          </p:nvSpPr>
          <p:spPr>
            <a:xfrm>
              <a:off x="5354818" y="8636696"/>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757" name="object 757" descr=""/>
            <p:cNvSpPr/>
            <p:nvPr/>
          </p:nvSpPr>
          <p:spPr>
            <a:xfrm>
              <a:off x="5354818" y="8634800"/>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58" name="object 758" descr=""/>
            <p:cNvSpPr/>
            <p:nvPr/>
          </p:nvSpPr>
          <p:spPr>
            <a:xfrm>
              <a:off x="5352361" y="863195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59" name="object 759" descr=""/>
            <p:cNvSpPr/>
            <p:nvPr/>
          </p:nvSpPr>
          <p:spPr>
            <a:xfrm>
              <a:off x="5354818" y="863250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60" name="object 760" descr=""/>
            <p:cNvSpPr/>
            <p:nvPr/>
          </p:nvSpPr>
          <p:spPr>
            <a:xfrm>
              <a:off x="5354818" y="8630228"/>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761" name="object 761" descr=""/>
            <p:cNvSpPr/>
            <p:nvPr/>
          </p:nvSpPr>
          <p:spPr>
            <a:xfrm>
              <a:off x="5354818" y="8629470"/>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762" name="object 762" descr=""/>
            <p:cNvSpPr/>
            <p:nvPr/>
          </p:nvSpPr>
          <p:spPr>
            <a:xfrm>
              <a:off x="5354818" y="8627176"/>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763" name="object 763" descr=""/>
            <p:cNvSpPr/>
            <p:nvPr/>
          </p:nvSpPr>
          <p:spPr>
            <a:xfrm>
              <a:off x="5354818" y="8625275"/>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64" name="object 764" descr=""/>
            <p:cNvSpPr/>
            <p:nvPr/>
          </p:nvSpPr>
          <p:spPr>
            <a:xfrm>
              <a:off x="5352361" y="862243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65" name="object 765" descr=""/>
            <p:cNvSpPr/>
            <p:nvPr/>
          </p:nvSpPr>
          <p:spPr>
            <a:xfrm>
              <a:off x="5354818" y="862298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66" name="object 766" descr=""/>
            <p:cNvSpPr/>
            <p:nvPr/>
          </p:nvSpPr>
          <p:spPr>
            <a:xfrm>
              <a:off x="5354818" y="8619941"/>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767" name="object 767" descr=""/>
            <p:cNvSpPr/>
            <p:nvPr/>
          </p:nvSpPr>
          <p:spPr>
            <a:xfrm>
              <a:off x="5354818" y="861803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68" name="object 768" descr=""/>
            <p:cNvSpPr/>
            <p:nvPr/>
          </p:nvSpPr>
          <p:spPr>
            <a:xfrm>
              <a:off x="5352361" y="861518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69" name="object 769" descr=""/>
            <p:cNvSpPr/>
            <p:nvPr/>
          </p:nvSpPr>
          <p:spPr>
            <a:xfrm>
              <a:off x="5354818" y="8615750"/>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70" name="object 770" descr=""/>
            <p:cNvSpPr/>
            <p:nvPr/>
          </p:nvSpPr>
          <p:spPr>
            <a:xfrm>
              <a:off x="5352361" y="861290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71" name="object 771" descr=""/>
            <p:cNvSpPr/>
            <p:nvPr/>
          </p:nvSpPr>
          <p:spPr>
            <a:xfrm>
              <a:off x="5354818" y="861345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72" name="object 772" descr=""/>
            <p:cNvSpPr/>
            <p:nvPr/>
          </p:nvSpPr>
          <p:spPr>
            <a:xfrm>
              <a:off x="5354818" y="8610416"/>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773" name="object 773" descr=""/>
            <p:cNvSpPr/>
            <p:nvPr/>
          </p:nvSpPr>
          <p:spPr>
            <a:xfrm>
              <a:off x="5354818" y="860850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74" name="object 774" descr=""/>
            <p:cNvSpPr/>
            <p:nvPr/>
          </p:nvSpPr>
          <p:spPr>
            <a:xfrm>
              <a:off x="5352361" y="860566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75" name="object 775" descr=""/>
            <p:cNvSpPr/>
            <p:nvPr/>
          </p:nvSpPr>
          <p:spPr>
            <a:xfrm>
              <a:off x="5354818" y="8606225"/>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76" name="object 776" descr=""/>
            <p:cNvSpPr/>
            <p:nvPr/>
          </p:nvSpPr>
          <p:spPr>
            <a:xfrm>
              <a:off x="5354818" y="8603934"/>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777" name="object 777" descr=""/>
            <p:cNvSpPr/>
            <p:nvPr/>
          </p:nvSpPr>
          <p:spPr>
            <a:xfrm>
              <a:off x="5354818" y="8603177"/>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778" name="object 778" descr=""/>
            <p:cNvSpPr/>
            <p:nvPr/>
          </p:nvSpPr>
          <p:spPr>
            <a:xfrm>
              <a:off x="5354818" y="8600896"/>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779" name="object 779" descr=""/>
            <p:cNvSpPr/>
            <p:nvPr/>
          </p:nvSpPr>
          <p:spPr>
            <a:xfrm>
              <a:off x="5354818" y="859898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80" name="object 780" descr=""/>
            <p:cNvSpPr/>
            <p:nvPr/>
          </p:nvSpPr>
          <p:spPr>
            <a:xfrm>
              <a:off x="5352361" y="859613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81" name="object 781" descr=""/>
            <p:cNvSpPr/>
            <p:nvPr/>
          </p:nvSpPr>
          <p:spPr>
            <a:xfrm>
              <a:off x="5354818" y="8596700"/>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782" name="object 782" descr=""/>
            <p:cNvSpPr/>
            <p:nvPr/>
          </p:nvSpPr>
          <p:spPr>
            <a:xfrm>
              <a:off x="5354818" y="8593647"/>
              <a:ext cx="0" cy="3175"/>
            </a:xfrm>
            <a:custGeom>
              <a:avLst/>
              <a:gdLst/>
              <a:ahLst/>
              <a:cxnLst/>
              <a:rect l="l" t="t" r="r" b="b"/>
              <a:pathLst>
                <a:path w="0" h="3175">
                  <a:moveTo>
                    <a:pt x="0" y="2666"/>
                  </a:moveTo>
                  <a:lnTo>
                    <a:pt x="0" y="2285"/>
                  </a:lnTo>
                  <a:lnTo>
                    <a:pt x="0" y="380"/>
                  </a:lnTo>
                  <a:lnTo>
                    <a:pt x="0" y="0"/>
                  </a:lnTo>
                </a:path>
              </a:pathLst>
            </a:custGeom>
            <a:ln w="4914">
              <a:solidFill>
                <a:srgbClr val="DA332B"/>
              </a:solidFill>
            </a:ln>
          </p:spPr>
          <p:txBody>
            <a:bodyPr wrap="square" lIns="0" tIns="0" rIns="0" bIns="0" rtlCol="0"/>
            <a:lstStyle/>
            <a:p/>
          </p:txBody>
        </p:sp>
        <p:sp>
          <p:nvSpPr>
            <p:cNvPr id="783" name="object 783" descr=""/>
            <p:cNvSpPr/>
            <p:nvPr/>
          </p:nvSpPr>
          <p:spPr>
            <a:xfrm>
              <a:off x="5354818" y="859173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84" name="object 784" descr=""/>
            <p:cNvSpPr/>
            <p:nvPr/>
          </p:nvSpPr>
          <p:spPr>
            <a:xfrm>
              <a:off x="5352361" y="858890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85" name="object 785" descr=""/>
            <p:cNvSpPr/>
            <p:nvPr/>
          </p:nvSpPr>
          <p:spPr>
            <a:xfrm>
              <a:off x="5354818" y="858945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86" name="object 786" descr=""/>
            <p:cNvSpPr/>
            <p:nvPr/>
          </p:nvSpPr>
          <p:spPr>
            <a:xfrm>
              <a:off x="5354818" y="8587179"/>
              <a:ext cx="0" cy="1905"/>
            </a:xfrm>
            <a:custGeom>
              <a:avLst/>
              <a:gdLst/>
              <a:ahLst/>
              <a:cxnLst/>
              <a:rect l="l" t="t" r="r" b="b"/>
              <a:pathLst>
                <a:path w="0" h="1904">
                  <a:moveTo>
                    <a:pt x="0" y="1892"/>
                  </a:moveTo>
                  <a:lnTo>
                    <a:pt x="0" y="1524"/>
                  </a:lnTo>
                  <a:lnTo>
                    <a:pt x="0" y="0"/>
                  </a:lnTo>
                </a:path>
              </a:pathLst>
            </a:custGeom>
            <a:ln w="4914">
              <a:solidFill>
                <a:srgbClr val="DA332B"/>
              </a:solidFill>
            </a:ln>
          </p:spPr>
          <p:txBody>
            <a:bodyPr wrap="square" lIns="0" tIns="0" rIns="0" bIns="0" rtlCol="0"/>
            <a:lstStyle/>
            <a:p/>
          </p:txBody>
        </p:sp>
        <p:sp>
          <p:nvSpPr>
            <p:cNvPr id="787" name="object 787" descr=""/>
            <p:cNvSpPr/>
            <p:nvPr/>
          </p:nvSpPr>
          <p:spPr>
            <a:xfrm>
              <a:off x="5354818" y="8584122"/>
              <a:ext cx="0" cy="3175"/>
            </a:xfrm>
            <a:custGeom>
              <a:avLst/>
              <a:gdLst/>
              <a:ahLst/>
              <a:cxnLst/>
              <a:rect l="l" t="t" r="r" b="b"/>
              <a:pathLst>
                <a:path w="0" h="3175">
                  <a:moveTo>
                    <a:pt x="0" y="2666"/>
                  </a:moveTo>
                  <a:lnTo>
                    <a:pt x="0" y="2285"/>
                  </a:lnTo>
                  <a:lnTo>
                    <a:pt x="0" y="380"/>
                  </a:lnTo>
                  <a:lnTo>
                    <a:pt x="0" y="0"/>
                  </a:lnTo>
                </a:path>
              </a:pathLst>
            </a:custGeom>
            <a:ln w="4914">
              <a:solidFill>
                <a:srgbClr val="DA332B"/>
              </a:solidFill>
            </a:ln>
          </p:spPr>
          <p:txBody>
            <a:bodyPr wrap="square" lIns="0" tIns="0" rIns="0" bIns="0" rtlCol="0"/>
            <a:lstStyle/>
            <a:p/>
          </p:txBody>
        </p:sp>
        <p:sp>
          <p:nvSpPr>
            <p:cNvPr id="788" name="object 788" descr=""/>
            <p:cNvSpPr/>
            <p:nvPr/>
          </p:nvSpPr>
          <p:spPr>
            <a:xfrm>
              <a:off x="5354818" y="858221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89" name="object 789" descr=""/>
            <p:cNvSpPr/>
            <p:nvPr/>
          </p:nvSpPr>
          <p:spPr>
            <a:xfrm>
              <a:off x="5352361" y="857938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90" name="object 790" descr=""/>
            <p:cNvSpPr/>
            <p:nvPr/>
          </p:nvSpPr>
          <p:spPr>
            <a:xfrm>
              <a:off x="5354818" y="857993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91" name="object 791" descr=""/>
            <p:cNvSpPr/>
            <p:nvPr/>
          </p:nvSpPr>
          <p:spPr>
            <a:xfrm>
              <a:off x="5354818" y="8577654"/>
              <a:ext cx="0" cy="1905"/>
            </a:xfrm>
            <a:custGeom>
              <a:avLst/>
              <a:gdLst/>
              <a:ahLst/>
              <a:cxnLst/>
              <a:rect l="l" t="t" r="r" b="b"/>
              <a:pathLst>
                <a:path w="0" h="1904">
                  <a:moveTo>
                    <a:pt x="0" y="1892"/>
                  </a:moveTo>
                  <a:lnTo>
                    <a:pt x="0" y="1524"/>
                  </a:lnTo>
                  <a:lnTo>
                    <a:pt x="0" y="0"/>
                  </a:lnTo>
                </a:path>
              </a:pathLst>
            </a:custGeom>
            <a:ln w="4914">
              <a:solidFill>
                <a:srgbClr val="DA332B"/>
              </a:solidFill>
            </a:ln>
          </p:spPr>
          <p:txBody>
            <a:bodyPr wrap="square" lIns="0" tIns="0" rIns="0" bIns="0" rtlCol="0"/>
            <a:lstStyle/>
            <a:p/>
          </p:txBody>
        </p:sp>
        <p:sp>
          <p:nvSpPr>
            <p:cNvPr id="792" name="object 792" descr=""/>
            <p:cNvSpPr/>
            <p:nvPr/>
          </p:nvSpPr>
          <p:spPr>
            <a:xfrm>
              <a:off x="5354818" y="8576883"/>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793" name="object 793" descr=""/>
            <p:cNvSpPr/>
            <p:nvPr/>
          </p:nvSpPr>
          <p:spPr>
            <a:xfrm>
              <a:off x="5354818" y="8574603"/>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794" name="object 794" descr=""/>
            <p:cNvSpPr/>
            <p:nvPr/>
          </p:nvSpPr>
          <p:spPr>
            <a:xfrm>
              <a:off x="5354818" y="857268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95" name="object 795" descr=""/>
            <p:cNvSpPr/>
            <p:nvPr/>
          </p:nvSpPr>
          <p:spPr>
            <a:xfrm>
              <a:off x="5352361" y="856985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796" name="object 796" descr=""/>
            <p:cNvSpPr/>
            <p:nvPr/>
          </p:nvSpPr>
          <p:spPr>
            <a:xfrm>
              <a:off x="5354818" y="857040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97" name="object 797" descr=""/>
            <p:cNvSpPr/>
            <p:nvPr/>
          </p:nvSpPr>
          <p:spPr>
            <a:xfrm>
              <a:off x="5354818" y="8567354"/>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798" name="object 798" descr=""/>
            <p:cNvSpPr/>
            <p:nvPr/>
          </p:nvSpPr>
          <p:spPr>
            <a:xfrm>
              <a:off x="5354818" y="856545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799" name="object 799" descr=""/>
            <p:cNvSpPr/>
            <p:nvPr/>
          </p:nvSpPr>
          <p:spPr>
            <a:xfrm>
              <a:off x="5352361" y="856261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00" name="object 800" descr=""/>
            <p:cNvSpPr/>
            <p:nvPr/>
          </p:nvSpPr>
          <p:spPr>
            <a:xfrm>
              <a:off x="5354818" y="856316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01" name="object 801" descr=""/>
            <p:cNvSpPr/>
            <p:nvPr/>
          </p:nvSpPr>
          <p:spPr>
            <a:xfrm>
              <a:off x="5354818" y="8560886"/>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802" name="object 802" descr=""/>
            <p:cNvSpPr/>
            <p:nvPr/>
          </p:nvSpPr>
          <p:spPr>
            <a:xfrm>
              <a:off x="5354818" y="8560128"/>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803" name="object 803" descr=""/>
            <p:cNvSpPr/>
            <p:nvPr/>
          </p:nvSpPr>
          <p:spPr>
            <a:xfrm>
              <a:off x="5354818" y="8557835"/>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804" name="object 804" descr=""/>
            <p:cNvSpPr/>
            <p:nvPr/>
          </p:nvSpPr>
          <p:spPr>
            <a:xfrm>
              <a:off x="5354818" y="855593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05" name="object 805" descr=""/>
            <p:cNvSpPr/>
            <p:nvPr/>
          </p:nvSpPr>
          <p:spPr>
            <a:xfrm>
              <a:off x="5352361" y="855309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06" name="object 806" descr=""/>
            <p:cNvSpPr/>
            <p:nvPr/>
          </p:nvSpPr>
          <p:spPr>
            <a:xfrm>
              <a:off x="5354818" y="855363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07" name="object 807" descr=""/>
            <p:cNvSpPr/>
            <p:nvPr/>
          </p:nvSpPr>
          <p:spPr>
            <a:xfrm>
              <a:off x="5354818" y="8550599"/>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808" name="object 808" descr=""/>
            <p:cNvSpPr/>
            <p:nvPr/>
          </p:nvSpPr>
          <p:spPr>
            <a:xfrm>
              <a:off x="5354818" y="8548310"/>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809" name="object 809" descr=""/>
            <p:cNvSpPr/>
            <p:nvPr/>
          </p:nvSpPr>
          <p:spPr>
            <a:xfrm>
              <a:off x="5354818" y="854640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10" name="object 810" descr=""/>
            <p:cNvSpPr/>
            <p:nvPr/>
          </p:nvSpPr>
          <p:spPr>
            <a:xfrm>
              <a:off x="5352361" y="854356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11" name="object 811" descr=""/>
            <p:cNvSpPr/>
            <p:nvPr/>
          </p:nvSpPr>
          <p:spPr>
            <a:xfrm>
              <a:off x="5354818" y="854411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12" name="object 812" descr=""/>
            <p:cNvSpPr/>
            <p:nvPr/>
          </p:nvSpPr>
          <p:spPr>
            <a:xfrm>
              <a:off x="5354818" y="8541074"/>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813" name="object 813" descr=""/>
            <p:cNvSpPr/>
            <p:nvPr/>
          </p:nvSpPr>
          <p:spPr>
            <a:xfrm>
              <a:off x="5354818" y="853916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14" name="object 814" descr=""/>
            <p:cNvSpPr/>
            <p:nvPr/>
          </p:nvSpPr>
          <p:spPr>
            <a:xfrm>
              <a:off x="5352361" y="853632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15" name="object 815" descr=""/>
            <p:cNvSpPr/>
            <p:nvPr/>
          </p:nvSpPr>
          <p:spPr>
            <a:xfrm>
              <a:off x="5354818" y="853688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16" name="object 816" descr=""/>
            <p:cNvSpPr/>
            <p:nvPr/>
          </p:nvSpPr>
          <p:spPr>
            <a:xfrm>
              <a:off x="5354818" y="8534593"/>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817" name="object 817" descr=""/>
            <p:cNvSpPr/>
            <p:nvPr/>
          </p:nvSpPr>
          <p:spPr>
            <a:xfrm>
              <a:off x="5354818" y="8533835"/>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818" name="object 818" descr=""/>
            <p:cNvSpPr/>
            <p:nvPr/>
          </p:nvSpPr>
          <p:spPr>
            <a:xfrm>
              <a:off x="5354818" y="8531554"/>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819" name="object 819" descr=""/>
            <p:cNvSpPr/>
            <p:nvPr/>
          </p:nvSpPr>
          <p:spPr>
            <a:xfrm>
              <a:off x="5354818" y="852964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20" name="object 820" descr=""/>
            <p:cNvSpPr/>
            <p:nvPr/>
          </p:nvSpPr>
          <p:spPr>
            <a:xfrm>
              <a:off x="5352361" y="852679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21" name="object 821" descr=""/>
            <p:cNvSpPr/>
            <p:nvPr/>
          </p:nvSpPr>
          <p:spPr>
            <a:xfrm>
              <a:off x="5354818" y="852735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22" name="object 822" descr=""/>
            <p:cNvSpPr/>
            <p:nvPr/>
          </p:nvSpPr>
          <p:spPr>
            <a:xfrm>
              <a:off x="5354818" y="8524306"/>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823" name="object 823" descr=""/>
            <p:cNvSpPr/>
            <p:nvPr/>
          </p:nvSpPr>
          <p:spPr>
            <a:xfrm>
              <a:off x="5354818" y="852239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24" name="object 824" descr=""/>
            <p:cNvSpPr/>
            <p:nvPr/>
          </p:nvSpPr>
          <p:spPr>
            <a:xfrm>
              <a:off x="5352361" y="851956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25" name="object 825" descr=""/>
            <p:cNvSpPr/>
            <p:nvPr/>
          </p:nvSpPr>
          <p:spPr>
            <a:xfrm>
              <a:off x="5354818" y="852011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26" name="object 826" descr=""/>
            <p:cNvSpPr/>
            <p:nvPr/>
          </p:nvSpPr>
          <p:spPr>
            <a:xfrm>
              <a:off x="5352361" y="851727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27" name="object 827" descr=""/>
            <p:cNvSpPr/>
            <p:nvPr/>
          </p:nvSpPr>
          <p:spPr>
            <a:xfrm>
              <a:off x="5354818" y="851783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28" name="object 828" descr=""/>
            <p:cNvSpPr/>
            <p:nvPr/>
          </p:nvSpPr>
          <p:spPr>
            <a:xfrm>
              <a:off x="5354818" y="8514781"/>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829" name="object 829" descr=""/>
            <p:cNvSpPr/>
            <p:nvPr/>
          </p:nvSpPr>
          <p:spPr>
            <a:xfrm>
              <a:off x="5354818" y="851287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30" name="object 830" descr=""/>
            <p:cNvSpPr/>
            <p:nvPr/>
          </p:nvSpPr>
          <p:spPr>
            <a:xfrm>
              <a:off x="5352361" y="851004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31" name="object 831" descr=""/>
            <p:cNvSpPr/>
            <p:nvPr/>
          </p:nvSpPr>
          <p:spPr>
            <a:xfrm>
              <a:off x="5354818" y="851059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32" name="object 832" descr=""/>
            <p:cNvSpPr/>
            <p:nvPr/>
          </p:nvSpPr>
          <p:spPr>
            <a:xfrm>
              <a:off x="5354818" y="8508313"/>
              <a:ext cx="0" cy="1905"/>
            </a:xfrm>
            <a:custGeom>
              <a:avLst/>
              <a:gdLst/>
              <a:ahLst/>
              <a:cxnLst/>
              <a:rect l="l" t="t" r="r" b="b"/>
              <a:pathLst>
                <a:path w="0" h="1904">
                  <a:moveTo>
                    <a:pt x="0" y="1892"/>
                  </a:moveTo>
                  <a:lnTo>
                    <a:pt x="0" y="1523"/>
                  </a:lnTo>
                  <a:lnTo>
                    <a:pt x="0" y="0"/>
                  </a:lnTo>
                </a:path>
              </a:pathLst>
            </a:custGeom>
            <a:ln w="4914">
              <a:solidFill>
                <a:srgbClr val="DA332B"/>
              </a:solidFill>
            </a:ln>
          </p:spPr>
          <p:txBody>
            <a:bodyPr wrap="square" lIns="0" tIns="0" rIns="0" bIns="0" rtlCol="0"/>
            <a:lstStyle/>
            <a:p/>
          </p:txBody>
        </p:sp>
        <p:sp>
          <p:nvSpPr>
            <p:cNvPr id="833" name="object 833" descr=""/>
            <p:cNvSpPr/>
            <p:nvPr/>
          </p:nvSpPr>
          <p:spPr>
            <a:xfrm>
              <a:off x="5354818" y="8507542"/>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834" name="object 834" descr=""/>
            <p:cNvSpPr/>
            <p:nvPr/>
          </p:nvSpPr>
          <p:spPr>
            <a:xfrm>
              <a:off x="5354818" y="8505261"/>
              <a:ext cx="0" cy="1905"/>
            </a:xfrm>
            <a:custGeom>
              <a:avLst/>
              <a:gdLst/>
              <a:ahLst/>
              <a:cxnLst/>
              <a:rect l="l" t="t" r="r" b="b"/>
              <a:pathLst>
                <a:path w="0" h="1904">
                  <a:moveTo>
                    <a:pt x="0" y="1892"/>
                  </a:moveTo>
                  <a:lnTo>
                    <a:pt x="0" y="381"/>
                  </a:lnTo>
                  <a:lnTo>
                    <a:pt x="0" y="0"/>
                  </a:lnTo>
                </a:path>
              </a:pathLst>
            </a:custGeom>
            <a:ln w="4914">
              <a:solidFill>
                <a:srgbClr val="DA332B"/>
              </a:solidFill>
            </a:ln>
          </p:spPr>
          <p:txBody>
            <a:bodyPr wrap="square" lIns="0" tIns="0" rIns="0" bIns="0" rtlCol="0"/>
            <a:lstStyle/>
            <a:p/>
          </p:txBody>
        </p:sp>
        <p:sp>
          <p:nvSpPr>
            <p:cNvPr id="835" name="object 835" descr=""/>
            <p:cNvSpPr/>
            <p:nvPr/>
          </p:nvSpPr>
          <p:spPr>
            <a:xfrm>
              <a:off x="5354818" y="850334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36" name="object 836" descr=""/>
            <p:cNvSpPr/>
            <p:nvPr/>
          </p:nvSpPr>
          <p:spPr>
            <a:xfrm>
              <a:off x="5352361" y="850051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37" name="object 837" descr=""/>
            <p:cNvSpPr/>
            <p:nvPr/>
          </p:nvSpPr>
          <p:spPr>
            <a:xfrm>
              <a:off x="5354818" y="850106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38" name="object 838" descr=""/>
            <p:cNvSpPr/>
            <p:nvPr/>
          </p:nvSpPr>
          <p:spPr>
            <a:xfrm>
              <a:off x="5354818" y="8498013"/>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839" name="object 839" descr=""/>
            <p:cNvSpPr/>
            <p:nvPr/>
          </p:nvSpPr>
          <p:spPr>
            <a:xfrm>
              <a:off x="5354818" y="8496117"/>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40" name="object 840" descr=""/>
            <p:cNvSpPr/>
            <p:nvPr/>
          </p:nvSpPr>
          <p:spPr>
            <a:xfrm>
              <a:off x="5352361" y="8493274"/>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41" name="object 841" descr=""/>
            <p:cNvSpPr/>
            <p:nvPr/>
          </p:nvSpPr>
          <p:spPr>
            <a:xfrm>
              <a:off x="5354818" y="849382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42" name="object 842" descr=""/>
            <p:cNvSpPr/>
            <p:nvPr/>
          </p:nvSpPr>
          <p:spPr>
            <a:xfrm>
              <a:off x="5354818" y="8491544"/>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843" name="object 843" descr=""/>
            <p:cNvSpPr/>
            <p:nvPr/>
          </p:nvSpPr>
          <p:spPr>
            <a:xfrm>
              <a:off x="5354818" y="8488488"/>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844" name="object 844" descr=""/>
            <p:cNvSpPr/>
            <p:nvPr/>
          </p:nvSpPr>
          <p:spPr>
            <a:xfrm>
              <a:off x="5354818" y="8486592"/>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45" name="object 845" descr=""/>
            <p:cNvSpPr/>
            <p:nvPr/>
          </p:nvSpPr>
          <p:spPr>
            <a:xfrm>
              <a:off x="5352361" y="8483749"/>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46" name="object 846" descr=""/>
            <p:cNvSpPr/>
            <p:nvPr/>
          </p:nvSpPr>
          <p:spPr>
            <a:xfrm>
              <a:off x="5354818" y="848429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47" name="object 847" descr=""/>
            <p:cNvSpPr/>
            <p:nvPr/>
          </p:nvSpPr>
          <p:spPr>
            <a:xfrm>
              <a:off x="5354818" y="8481257"/>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848" name="object 848" descr=""/>
            <p:cNvSpPr/>
            <p:nvPr/>
          </p:nvSpPr>
          <p:spPr>
            <a:xfrm>
              <a:off x="5354818" y="8478968"/>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849" name="object 849" descr=""/>
            <p:cNvSpPr/>
            <p:nvPr/>
          </p:nvSpPr>
          <p:spPr>
            <a:xfrm>
              <a:off x="5354818" y="8477067"/>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50" name="object 850" descr=""/>
            <p:cNvSpPr/>
            <p:nvPr/>
          </p:nvSpPr>
          <p:spPr>
            <a:xfrm>
              <a:off x="5352361" y="8474224"/>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51" name="object 851" descr=""/>
            <p:cNvSpPr/>
            <p:nvPr/>
          </p:nvSpPr>
          <p:spPr>
            <a:xfrm>
              <a:off x="5354818" y="847477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52" name="object 852" descr=""/>
            <p:cNvSpPr/>
            <p:nvPr/>
          </p:nvSpPr>
          <p:spPr>
            <a:xfrm>
              <a:off x="5354818" y="8471732"/>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853" name="object 853" descr=""/>
            <p:cNvSpPr/>
            <p:nvPr/>
          </p:nvSpPr>
          <p:spPr>
            <a:xfrm>
              <a:off x="5354818" y="846982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54" name="object 854" descr=""/>
            <p:cNvSpPr/>
            <p:nvPr/>
          </p:nvSpPr>
          <p:spPr>
            <a:xfrm>
              <a:off x="5352361" y="846698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55" name="object 855" descr=""/>
            <p:cNvSpPr/>
            <p:nvPr/>
          </p:nvSpPr>
          <p:spPr>
            <a:xfrm>
              <a:off x="5354818" y="8467542"/>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56" name="object 856" descr=""/>
            <p:cNvSpPr/>
            <p:nvPr/>
          </p:nvSpPr>
          <p:spPr>
            <a:xfrm>
              <a:off x="5354818" y="8465251"/>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857" name="object 857" descr=""/>
            <p:cNvSpPr/>
            <p:nvPr/>
          </p:nvSpPr>
          <p:spPr>
            <a:xfrm>
              <a:off x="5354818" y="8464493"/>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858" name="object 858" descr=""/>
            <p:cNvSpPr/>
            <p:nvPr/>
          </p:nvSpPr>
          <p:spPr>
            <a:xfrm>
              <a:off x="5354818" y="8462213"/>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859" name="object 859" descr=""/>
            <p:cNvSpPr/>
            <p:nvPr/>
          </p:nvSpPr>
          <p:spPr>
            <a:xfrm>
              <a:off x="5354818" y="846029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60" name="object 860" descr=""/>
            <p:cNvSpPr/>
            <p:nvPr/>
          </p:nvSpPr>
          <p:spPr>
            <a:xfrm>
              <a:off x="5352361" y="845745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61" name="object 861" descr=""/>
            <p:cNvSpPr/>
            <p:nvPr/>
          </p:nvSpPr>
          <p:spPr>
            <a:xfrm>
              <a:off x="5354818" y="8458017"/>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62" name="object 862" descr=""/>
            <p:cNvSpPr/>
            <p:nvPr/>
          </p:nvSpPr>
          <p:spPr>
            <a:xfrm>
              <a:off x="5354818" y="8454964"/>
              <a:ext cx="0" cy="3175"/>
            </a:xfrm>
            <a:custGeom>
              <a:avLst/>
              <a:gdLst/>
              <a:ahLst/>
              <a:cxnLst/>
              <a:rect l="l" t="t" r="r" b="b"/>
              <a:pathLst>
                <a:path w="0" h="3175">
                  <a:moveTo>
                    <a:pt x="0" y="2666"/>
                  </a:moveTo>
                  <a:lnTo>
                    <a:pt x="0" y="2285"/>
                  </a:lnTo>
                  <a:lnTo>
                    <a:pt x="0" y="380"/>
                  </a:lnTo>
                  <a:lnTo>
                    <a:pt x="0" y="0"/>
                  </a:lnTo>
                </a:path>
              </a:pathLst>
            </a:custGeom>
            <a:ln w="4914">
              <a:solidFill>
                <a:srgbClr val="DA332B"/>
              </a:solidFill>
            </a:ln>
          </p:spPr>
          <p:txBody>
            <a:bodyPr wrap="square" lIns="0" tIns="0" rIns="0" bIns="0" rtlCol="0"/>
            <a:lstStyle/>
            <a:p/>
          </p:txBody>
        </p:sp>
        <p:sp>
          <p:nvSpPr>
            <p:cNvPr id="863" name="object 863" descr=""/>
            <p:cNvSpPr/>
            <p:nvPr/>
          </p:nvSpPr>
          <p:spPr>
            <a:xfrm>
              <a:off x="5354818" y="845305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64" name="object 864" descr=""/>
            <p:cNvSpPr/>
            <p:nvPr/>
          </p:nvSpPr>
          <p:spPr>
            <a:xfrm>
              <a:off x="5352361" y="845022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65" name="object 865" descr=""/>
            <p:cNvSpPr/>
            <p:nvPr/>
          </p:nvSpPr>
          <p:spPr>
            <a:xfrm>
              <a:off x="5354818" y="845077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66" name="object 866" descr=""/>
            <p:cNvSpPr/>
            <p:nvPr/>
          </p:nvSpPr>
          <p:spPr>
            <a:xfrm>
              <a:off x="5352361" y="844793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67" name="object 867" descr=""/>
            <p:cNvSpPr/>
            <p:nvPr/>
          </p:nvSpPr>
          <p:spPr>
            <a:xfrm>
              <a:off x="5354818" y="8448492"/>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68" name="object 868" descr=""/>
            <p:cNvSpPr/>
            <p:nvPr/>
          </p:nvSpPr>
          <p:spPr>
            <a:xfrm>
              <a:off x="5354818" y="8445439"/>
              <a:ext cx="0" cy="3175"/>
            </a:xfrm>
            <a:custGeom>
              <a:avLst/>
              <a:gdLst/>
              <a:ahLst/>
              <a:cxnLst/>
              <a:rect l="l" t="t" r="r" b="b"/>
              <a:pathLst>
                <a:path w="0" h="3175">
                  <a:moveTo>
                    <a:pt x="0" y="2666"/>
                  </a:moveTo>
                  <a:lnTo>
                    <a:pt x="0" y="2285"/>
                  </a:lnTo>
                  <a:lnTo>
                    <a:pt x="0" y="380"/>
                  </a:lnTo>
                  <a:lnTo>
                    <a:pt x="0" y="0"/>
                  </a:lnTo>
                </a:path>
              </a:pathLst>
            </a:custGeom>
            <a:ln w="4914">
              <a:solidFill>
                <a:srgbClr val="DA332B"/>
              </a:solidFill>
            </a:ln>
          </p:spPr>
          <p:txBody>
            <a:bodyPr wrap="square" lIns="0" tIns="0" rIns="0" bIns="0" rtlCol="0"/>
            <a:lstStyle/>
            <a:p/>
          </p:txBody>
        </p:sp>
        <p:sp>
          <p:nvSpPr>
            <p:cNvPr id="869" name="object 869" descr=""/>
            <p:cNvSpPr/>
            <p:nvPr/>
          </p:nvSpPr>
          <p:spPr>
            <a:xfrm>
              <a:off x="5354818" y="844353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70" name="object 870" descr=""/>
            <p:cNvSpPr/>
            <p:nvPr/>
          </p:nvSpPr>
          <p:spPr>
            <a:xfrm>
              <a:off x="5352361" y="844070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71" name="object 871" descr=""/>
            <p:cNvSpPr/>
            <p:nvPr/>
          </p:nvSpPr>
          <p:spPr>
            <a:xfrm>
              <a:off x="5354818" y="844124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72" name="object 872" descr=""/>
            <p:cNvSpPr/>
            <p:nvPr/>
          </p:nvSpPr>
          <p:spPr>
            <a:xfrm>
              <a:off x="5354818" y="8438971"/>
              <a:ext cx="0" cy="1905"/>
            </a:xfrm>
            <a:custGeom>
              <a:avLst/>
              <a:gdLst/>
              <a:ahLst/>
              <a:cxnLst/>
              <a:rect l="l" t="t" r="r" b="b"/>
              <a:pathLst>
                <a:path w="0" h="1904">
                  <a:moveTo>
                    <a:pt x="0" y="1892"/>
                  </a:moveTo>
                  <a:lnTo>
                    <a:pt x="0" y="1511"/>
                  </a:lnTo>
                  <a:lnTo>
                    <a:pt x="0" y="0"/>
                  </a:lnTo>
                </a:path>
              </a:pathLst>
            </a:custGeom>
            <a:ln w="4914">
              <a:solidFill>
                <a:srgbClr val="DA332B"/>
              </a:solidFill>
            </a:ln>
          </p:spPr>
          <p:txBody>
            <a:bodyPr wrap="square" lIns="0" tIns="0" rIns="0" bIns="0" rtlCol="0"/>
            <a:lstStyle/>
            <a:p/>
          </p:txBody>
        </p:sp>
        <p:sp>
          <p:nvSpPr>
            <p:cNvPr id="873" name="object 873" descr=""/>
            <p:cNvSpPr/>
            <p:nvPr/>
          </p:nvSpPr>
          <p:spPr>
            <a:xfrm>
              <a:off x="5354818" y="8438200"/>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874" name="object 874" descr=""/>
            <p:cNvSpPr/>
            <p:nvPr/>
          </p:nvSpPr>
          <p:spPr>
            <a:xfrm>
              <a:off x="5354818" y="8435920"/>
              <a:ext cx="0" cy="1905"/>
            </a:xfrm>
            <a:custGeom>
              <a:avLst/>
              <a:gdLst/>
              <a:ahLst/>
              <a:cxnLst/>
              <a:rect l="l" t="t" r="r" b="b"/>
              <a:pathLst>
                <a:path w="0" h="1904">
                  <a:moveTo>
                    <a:pt x="0" y="1892"/>
                  </a:moveTo>
                  <a:lnTo>
                    <a:pt x="0" y="380"/>
                  </a:lnTo>
                  <a:lnTo>
                    <a:pt x="0" y="0"/>
                  </a:lnTo>
                </a:path>
              </a:pathLst>
            </a:custGeom>
            <a:ln w="4914">
              <a:solidFill>
                <a:srgbClr val="DA332B"/>
              </a:solidFill>
            </a:ln>
          </p:spPr>
          <p:txBody>
            <a:bodyPr wrap="square" lIns="0" tIns="0" rIns="0" bIns="0" rtlCol="0"/>
            <a:lstStyle/>
            <a:p/>
          </p:txBody>
        </p:sp>
        <p:sp>
          <p:nvSpPr>
            <p:cNvPr id="875" name="object 875" descr=""/>
            <p:cNvSpPr/>
            <p:nvPr/>
          </p:nvSpPr>
          <p:spPr>
            <a:xfrm>
              <a:off x="5354818" y="843400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76" name="object 876" descr=""/>
            <p:cNvSpPr/>
            <p:nvPr/>
          </p:nvSpPr>
          <p:spPr>
            <a:xfrm>
              <a:off x="5352361" y="843117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77" name="object 877" descr=""/>
            <p:cNvSpPr/>
            <p:nvPr/>
          </p:nvSpPr>
          <p:spPr>
            <a:xfrm>
              <a:off x="5354818" y="843172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78" name="object 878" descr=""/>
            <p:cNvSpPr/>
            <p:nvPr/>
          </p:nvSpPr>
          <p:spPr>
            <a:xfrm>
              <a:off x="5354818" y="8428671"/>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879" name="object 879" descr=""/>
            <p:cNvSpPr/>
            <p:nvPr/>
          </p:nvSpPr>
          <p:spPr>
            <a:xfrm>
              <a:off x="5354818" y="8426776"/>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80" name="object 880" descr=""/>
            <p:cNvSpPr/>
            <p:nvPr/>
          </p:nvSpPr>
          <p:spPr>
            <a:xfrm>
              <a:off x="5352361" y="842393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81" name="object 881" descr=""/>
            <p:cNvSpPr/>
            <p:nvPr/>
          </p:nvSpPr>
          <p:spPr>
            <a:xfrm>
              <a:off x="5354818" y="842448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82" name="object 882" descr=""/>
            <p:cNvSpPr/>
            <p:nvPr/>
          </p:nvSpPr>
          <p:spPr>
            <a:xfrm>
              <a:off x="5354818" y="8422203"/>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883" name="object 883" descr=""/>
            <p:cNvSpPr/>
            <p:nvPr/>
          </p:nvSpPr>
          <p:spPr>
            <a:xfrm>
              <a:off x="5354818" y="8419146"/>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884" name="object 884" descr=""/>
            <p:cNvSpPr/>
            <p:nvPr/>
          </p:nvSpPr>
          <p:spPr>
            <a:xfrm>
              <a:off x="5354818" y="8417251"/>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85" name="object 885" descr=""/>
            <p:cNvSpPr/>
            <p:nvPr/>
          </p:nvSpPr>
          <p:spPr>
            <a:xfrm>
              <a:off x="5352361" y="841440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86" name="object 886" descr=""/>
            <p:cNvSpPr/>
            <p:nvPr/>
          </p:nvSpPr>
          <p:spPr>
            <a:xfrm>
              <a:off x="5354818" y="841495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87" name="object 887" descr=""/>
            <p:cNvSpPr/>
            <p:nvPr/>
          </p:nvSpPr>
          <p:spPr>
            <a:xfrm>
              <a:off x="5354818" y="8412678"/>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888" name="object 888" descr=""/>
            <p:cNvSpPr/>
            <p:nvPr/>
          </p:nvSpPr>
          <p:spPr>
            <a:xfrm>
              <a:off x="5354818" y="8411907"/>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889" name="object 889" descr=""/>
            <p:cNvSpPr/>
            <p:nvPr/>
          </p:nvSpPr>
          <p:spPr>
            <a:xfrm>
              <a:off x="5354818" y="8409626"/>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890" name="object 890" descr=""/>
            <p:cNvSpPr/>
            <p:nvPr/>
          </p:nvSpPr>
          <p:spPr>
            <a:xfrm>
              <a:off x="5354818" y="8407726"/>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91" name="object 891" descr=""/>
            <p:cNvSpPr/>
            <p:nvPr/>
          </p:nvSpPr>
          <p:spPr>
            <a:xfrm>
              <a:off x="5352361" y="840488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92" name="object 892" descr=""/>
            <p:cNvSpPr/>
            <p:nvPr/>
          </p:nvSpPr>
          <p:spPr>
            <a:xfrm>
              <a:off x="5354818" y="840543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893" name="object 893" descr=""/>
            <p:cNvSpPr/>
            <p:nvPr/>
          </p:nvSpPr>
          <p:spPr>
            <a:xfrm>
              <a:off x="5354818" y="8402378"/>
              <a:ext cx="0" cy="3175"/>
            </a:xfrm>
            <a:custGeom>
              <a:avLst/>
              <a:gdLst/>
              <a:ahLst/>
              <a:cxnLst/>
              <a:rect l="l" t="t" r="r" b="b"/>
              <a:pathLst>
                <a:path w="0" h="3175">
                  <a:moveTo>
                    <a:pt x="0" y="2679"/>
                  </a:moveTo>
                  <a:lnTo>
                    <a:pt x="0" y="2298"/>
                  </a:lnTo>
                  <a:lnTo>
                    <a:pt x="0" y="381"/>
                  </a:lnTo>
                  <a:lnTo>
                    <a:pt x="0" y="0"/>
                  </a:lnTo>
                </a:path>
              </a:pathLst>
            </a:custGeom>
            <a:ln w="4914">
              <a:solidFill>
                <a:srgbClr val="DA332B"/>
              </a:solidFill>
            </a:ln>
          </p:spPr>
          <p:txBody>
            <a:bodyPr wrap="square" lIns="0" tIns="0" rIns="0" bIns="0" rtlCol="0"/>
            <a:lstStyle/>
            <a:p/>
          </p:txBody>
        </p:sp>
        <p:sp>
          <p:nvSpPr>
            <p:cNvPr id="894" name="object 894" descr=""/>
            <p:cNvSpPr/>
            <p:nvPr/>
          </p:nvSpPr>
          <p:spPr>
            <a:xfrm>
              <a:off x="5354818" y="840048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895" name="object 895" descr=""/>
            <p:cNvSpPr/>
            <p:nvPr/>
          </p:nvSpPr>
          <p:spPr>
            <a:xfrm>
              <a:off x="5352361" y="8397639"/>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896" name="object 896" descr=""/>
            <p:cNvSpPr/>
            <p:nvPr/>
          </p:nvSpPr>
          <p:spPr>
            <a:xfrm>
              <a:off x="5354818" y="8398201"/>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897" name="object 897" descr=""/>
            <p:cNvSpPr/>
            <p:nvPr/>
          </p:nvSpPr>
          <p:spPr>
            <a:xfrm>
              <a:off x="5354818" y="8395910"/>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898" name="object 898" descr=""/>
            <p:cNvSpPr/>
            <p:nvPr/>
          </p:nvSpPr>
          <p:spPr>
            <a:xfrm>
              <a:off x="5354818" y="8395152"/>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899" name="object 899" descr=""/>
            <p:cNvSpPr/>
            <p:nvPr/>
          </p:nvSpPr>
          <p:spPr>
            <a:xfrm>
              <a:off x="5354818" y="8392858"/>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900" name="object 900" descr=""/>
            <p:cNvSpPr/>
            <p:nvPr/>
          </p:nvSpPr>
          <p:spPr>
            <a:xfrm>
              <a:off x="5354818" y="839095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01" name="object 901" descr=""/>
            <p:cNvSpPr/>
            <p:nvPr/>
          </p:nvSpPr>
          <p:spPr>
            <a:xfrm>
              <a:off x="5352361" y="8388114"/>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02" name="object 902" descr=""/>
            <p:cNvSpPr/>
            <p:nvPr/>
          </p:nvSpPr>
          <p:spPr>
            <a:xfrm>
              <a:off x="5354818" y="8388676"/>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903" name="object 903" descr=""/>
            <p:cNvSpPr/>
            <p:nvPr/>
          </p:nvSpPr>
          <p:spPr>
            <a:xfrm>
              <a:off x="5354818" y="8385623"/>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904" name="object 904" descr=""/>
            <p:cNvSpPr/>
            <p:nvPr/>
          </p:nvSpPr>
          <p:spPr>
            <a:xfrm>
              <a:off x="5354818" y="8383333"/>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905" name="object 905" descr=""/>
            <p:cNvSpPr/>
            <p:nvPr/>
          </p:nvSpPr>
          <p:spPr>
            <a:xfrm>
              <a:off x="5354818" y="838143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06" name="object 906" descr=""/>
            <p:cNvSpPr/>
            <p:nvPr/>
          </p:nvSpPr>
          <p:spPr>
            <a:xfrm>
              <a:off x="5352361" y="8378589"/>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07" name="object 907" descr=""/>
            <p:cNvSpPr/>
            <p:nvPr/>
          </p:nvSpPr>
          <p:spPr>
            <a:xfrm>
              <a:off x="5354818" y="8379151"/>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908" name="object 908" descr=""/>
            <p:cNvSpPr/>
            <p:nvPr/>
          </p:nvSpPr>
          <p:spPr>
            <a:xfrm>
              <a:off x="5354818" y="8376098"/>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909" name="object 909" descr=""/>
            <p:cNvSpPr/>
            <p:nvPr/>
          </p:nvSpPr>
          <p:spPr>
            <a:xfrm>
              <a:off x="5354818" y="837418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10" name="object 910" descr=""/>
            <p:cNvSpPr/>
            <p:nvPr/>
          </p:nvSpPr>
          <p:spPr>
            <a:xfrm>
              <a:off x="5352361" y="837134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11" name="object 911" descr=""/>
            <p:cNvSpPr/>
            <p:nvPr/>
          </p:nvSpPr>
          <p:spPr>
            <a:xfrm>
              <a:off x="5354818" y="837190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12" name="object 912" descr=""/>
            <p:cNvSpPr/>
            <p:nvPr/>
          </p:nvSpPr>
          <p:spPr>
            <a:xfrm>
              <a:off x="5354818" y="8315510"/>
              <a:ext cx="0" cy="1270"/>
            </a:xfrm>
            <a:custGeom>
              <a:avLst/>
              <a:gdLst/>
              <a:ahLst/>
              <a:cxnLst/>
              <a:rect l="l" t="t" r="r" b="b"/>
              <a:pathLst>
                <a:path w="0" h="1270">
                  <a:moveTo>
                    <a:pt x="0" y="1143"/>
                  </a:moveTo>
                  <a:lnTo>
                    <a:pt x="0" y="0"/>
                  </a:lnTo>
                </a:path>
              </a:pathLst>
            </a:custGeom>
            <a:ln w="4914">
              <a:solidFill>
                <a:srgbClr val="DA332B"/>
              </a:solidFill>
            </a:ln>
          </p:spPr>
          <p:txBody>
            <a:bodyPr wrap="square" lIns="0" tIns="0" rIns="0" bIns="0" rtlCol="0"/>
            <a:lstStyle/>
            <a:p/>
          </p:txBody>
        </p:sp>
        <p:sp>
          <p:nvSpPr>
            <p:cNvPr id="913" name="object 913" descr=""/>
            <p:cNvSpPr/>
            <p:nvPr/>
          </p:nvSpPr>
          <p:spPr>
            <a:xfrm>
              <a:off x="5352361" y="831268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14" name="object 914" descr=""/>
            <p:cNvSpPr/>
            <p:nvPr/>
          </p:nvSpPr>
          <p:spPr>
            <a:xfrm>
              <a:off x="5354818" y="831323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15" name="object 915" descr=""/>
            <p:cNvSpPr/>
            <p:nvPr/>
          </p:nvSpPr>
          <p:spPr>
            <a:xfrm>
              <a:off x="5354818" y="8310954"/>
              <a:ext cx="0" cy="1905"/>
            </a:xfrm>
            <a:custGeom>
              <a:avLst/>
              <a:gdLst/>
              <a:ahLst/>
              <a:cxnLst/>
              <a:rect l="l" t="t" r="r" b="b"/>
              <a:pathLst>
                <a:path w="0" h="1904">
                  <a:moveTo>
                    <a:pt x="0" y="1892"/>
                  </a:moveTo>
                  <a:lnTo>
                    <a:pt x="0" y="1524"/>
                  </a:lnTo>
                  <a:lnTo>
                    <a:pt x="0" y="0"/>
                  </a:lnTo>
                </a:path>
              </a:pathLst>
            </a:custGeom>
            <a:ln w="4914">
              <a:solidFill>
                <a:srgbClr val="DA332B"/>
              </a:solidFill>
            </a:ln>
          </p:spPr>
          <p:txBody>
            <a:bodyPr wrap="square" lIns="0" tIns="0" rIns="0" bIns="0" rtlCol="0"/>
            <a:lstStyle/>
            <a:p/>
          </p:txBody>
        </p:sp>
        <p:sp>
          <p:nvSpPr>
            <p:cNvPr id="916" name="object 916" descr=""/>
            <p:cNvSpPr/>
            <p:nvPr/>
          </p:nvSpPr>
          <p:spPr>
            <a:xfrm>
              <a:off x="5354818" y="8310183"/>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917" name="object 917" descr=""/>
            <p:cNvSpPr/>
            <p:nvPr/>
          </p:nvSpPr>
          <p:spPr>
            <a:xfrm>
              <a:off x="5354818" y="8307903"/>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918" name="object 918" descr=""/>
            <p:cNvSpPr/>
            <p:nvPr/>
          </p:nvSpPr>
          <p:spPr>
            <a:xfrm>
              <a:off x="5354818" y="830598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19" name="object 919" descr=""/>
            <p:cNvSpPr/>
            <p:nvPr/>
          </p:nvSpPr>
          <p:spPr>
            <a:xfrm>
              <a:off x="5352361" y="830315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20" name="object 920" descr=""/>
            <p:cNvSpPr/>
            <p:nvPr/>
          </p:nvSpPr>
          <p:spPr>
            <a:xfrm>
              <a:off x="5354818" y="830370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21" name="object 921" descr=""/>
            <p:cNvSpPr/>
            <p:nvPr/>
          </p:nvSpPr>
          <p:spPr>
            <a:xfrm>
              <a:off x="5354818" y="8300654"/>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922" name="object 922" descr=""/>
            <p:cNvSpPr/>
            <p:nvPr/>
          </p:nvSpPr>
          <p:spPr>
            <a:xfrm>
              <a:off x="5354818" y="8298378"/>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923" name="object 923" descr=""/>
            <p:cNvSpPr/>
            <p:nvPr/>
          </p:nvSpPr>
          <p:spPr>
            <a:xfrm>
              <a:off x="5354818" y="829646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24" name="object 924" descr=""/>
            <p:cNvSpPr/>
            <p:nvPr/>
          </p:nvSpPr>
          <p:spPr>
            <a:xfrm>
              <a:off x="5352361" y="829363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25" name="object 925" descr=""/>
            <p:cNvSpPr/>
            <p:nvPr/>
          </p:nvSpPr>
          <p:spPr>
            <a:xfrm>
              <a:off x="5354818" y="829418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26" name="object 926" descr=""/>
            <p:cNvSpPr/>
            <p:nvPr/>
          </p:nvSpPr>
          <p:spPr>
            <a:xfrm>
              <a:off x="5354818" y="8291129"/>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927" name="object 927" descr=""/>
            <p:cNvSpPr/>
            <p:nvPr/>
          </p:nvSpPr>
          <p:spPr>
            <a:xfrm>
              <a:off x="5354818" y="828923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28" name="object 928" descr=""/>
            <p:cNvSpPr/>
            <p:nvPr/>
          </p:nvSpPr>
          <p:spPr>
            <a:xfrm>
              <a:off x="5352361" y="828639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29" name="object 929" descr=""/>
            <p:cNvSpPr/>
            <p:nvPr/>
          </p:nvSpPr>
          <p:spPr>
            <a:xfrm>
              <a:off x="5354818" y="828693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30" name="object 930" descr=""/>
            <p:cNvSpPr/>
            <p:nvPr/>
          </p:nvSpPr>
          <p:spPr>
            <a:xfrm>
              <a:off x="5354818" y="8284661"/>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931" name="object 931" descr=""/>
            <p:cNvSpPr/>
            <p:nvPr/>
          </p:nvSpPr>
          <p:spPr>
            <a:xfrm>
              <a:off x="5354818" y="8283903"/>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932" name="object 932" descr=""/>
            <p:cNvSpPr/>
            <p:nvPr/>
          </p:nvSpPr>
          <p:spPr>
            <a:xfrm>
              <a:off x="5354818" y="8281610"/>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933" name="object 933" descr=""/>
            <p:cNvSpPr/>
            <p:nvPr/>
          </p:nvSpPr>
          <p:spPr>
            <a:xfrm>
              <a:off x="5354818" y="827970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34" name="object 934" descr=""/>
            <p:cNvSpPr/>
            <p:nvPr/>
          </p:nvSpPr>
          <p:spPr>
            <a:xfrm>
              <a:off x="5352361" y="827686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35" name="object 935" descr=""/>
            <p:cNvSpPr/>
            <p:nvPr/>
          </p:nvSpPr>
          <p:spPr>
            <a:xfrm>
              <a:off x="5354818" y="827741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36" name="object 936" descr=""/>
            <p:cNvSpPr/>
            <p:nvPr/>
          </p:nvSpPr>
          <p:spPr>
            <a:xfrm>
              <a:off x="5354818" y="8274374"/>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937" name="object 937" descr=""/>
            <p:cNvSpPr/>
            <p:nvPr/>
          </p:nvSpPr>
          <p:spPr>
            <a:xfrm>
              <a:off x="5354818" y="827246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38" name="object 938" descr=""/>
            <p:cNvSpPr/>
            <p:nvPr/>
          </p:nvSpPr>
          <p:spPr>
            <a:xfrm>
              <a:off x="5352361" y="826962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39" name="object 939" descr=""/>
            <p:cNvSpPr/>
            <p:nvPr/>
          </p:nvSpPr>
          <p:spPr>
            <a:xfrm>
              <a:off x="5354818" y="827018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40" name="object 940" descr=""/>
            <p:cNvSpPr/>
            <p:nvPr/>
          </p:nvSpPr>
          <p:spPr>
            <a:xfrm>
              <a:off x="5352361" y="826734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41" name="object 941" descr=""/>
            <p:cNvSpPr/>
            <p:nvPr/>
          </p:nvSpPr>
          <p:spPr>
            <a:xfrm>
              <a:off x="5354818" y="826788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42" name="object 942" descr=""/>
            <p:cNvSpPr/>
            <p:nvPr/>
          </p:nvSpPr>
          <p:spPr>
            <a:xfrm>
              <a:off x="5354818" y="8264849"/>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943" name="object 943" descr=""/>
            <p:cNvSpPr/>
            <p:nvPr/>
          </p:nvSpPr>
          <p:spPr>
            <a:xfrm>
              <a:off x="5354818" y="826294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44" name="object 944" descr=""/>
            <p:cNvSpPr/>
            <p:nvPr/>
          </p:nvSpPr>
          <p:spPr>
            <a:xfrm>
              <a:off x="5352361" y="826009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45" name="object 945" descr=""/>
            <p:cNvSpPr/>
            <p:nvPr/>
          </p:nvSpPr>
          <p:spPr>
            <a:xfrm>
              <a:off x="5354818" y="826065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46" name="object 946" descr=""/>
            <p:cNvSpPr/>
            <p:nvPr/>
          </p:nvSpPr>
          <p:spPr>
            <a:xfrm>
              <a:off x="5354818" y="8258368"/>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947" name="object 947" descr=""/>
            <p:cNvSpPr/>
            <p:nvPr/>
          </p:nvSpPr>
          <p:spPr>
            <a:xfrm>
              <a:off x="5354818" y="8257610"/>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948" name="object 948" descr=""/>
            <p:cNvSpPr/>
            <p:nvPr/>
          </p:nvSpPr>
          <p:spPr>
            <a:xfrm>
              <a:off x="5354818" y="8255329"/>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949" name="object 949" descr=""/>
            <p:cNvSpPr/>
            <p:nvPr/>
          </p:nvSpPr>
          <p:spPr>
            <a:xfrm>
              <a:off x="5354818" y="825341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50" name="object 950" descr=""/>
            <p:cNvSpPr/>
            <p:nvPr/>
          </p:nvSpPr>
          <p:spPr>
            <a:xfrm>
              <a:off x="5352361" y="825057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51" name="object 951" descr=""/>
            <p:cNvSpPr/>
            <p:nvPr/>
          </p:nvSpPr>
          <p:spPr>
            <a:xfrm>
              <a:off x="5354818" y="825113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52" name="object 952" descr=""/>
            <p:cNvSpPr/>
            <p:nvPr/>
          </p:nvSpPr>
          <p:spPr>
            <a:xfrm>
              <a:off x="5354818" y="8248081"/>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953" name="object 953" descr=""/>
            <p:cNvSpPr/>
            <p:nvPr/>
          </p:nvSpPr>
          <p:spPr>
            <a:xfrm>
              <a:off x="5354818" y="824617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54" name="object 954" descr=""/>
            <p:cNvSpPr/>
            <p:nvPr/>
          </p:nvSpPr>
          <p:spPr>
            <a:xfrm>
              <a:off x="5352361" y="824334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55" name="object 955" descr=""/>
            <p:cNvSpPr/>
            <p:nvPr/>
          </p:nvSpPr>
          <p:spPr>
            <a:xfrm>
              <a:off x="5354818" y="824389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56" name="object 956" descr=""/>
            <p:cNvSpPr/>
            <p:nvPr/>
          </p:nvSpPr>
          <p:spPr>
            <a:xfrm>
              <a:off x="5354818" y="8241613"/>
              <a:ext cx="0" cy="1905"/>
            </a:xfrm>
            <a:custGeom>
              <a:avLst/>
              <a:gdLst/>
              <a:ahLst/>
              <a:cxnLst/>
              <a:rect l="l" t="t" r="r" b="b"/>
              <a:pathLst>
                <a:path w="0" h="1904">
                  <a:moveTo>
                    <a:pt x="0" y="1892"/>
                  </a:moveTo>
                  <a:lnTo>
                    <a:pt x="0" y="1523"/>
                  </a:lnTo>
                  <a:lnTo>
                    <a:pt x="0" y="0"/>
                  </a:lnTo>
                </a:path>
              </a:pathLst>
            </a:custGeom>
            <a:ln w="4914">
              <a:solidFill>
                <a:srgbClr val="DA332B"/>
              </a:solidFill>
            </a:ln>
          </p:spPr>
          <p:txBody>
            <a:bodyPr wrap="square" lIns="0" tIns="0" rIns="0" bIns="0" rtlCol="0"/>
            <a:lstStyle/>
            <a:p/>
          </p:txBody>
        </p:sp>
        <p:sp>
          <p:nvSpPr>
            <p:cNvPr id="957" name="object 957" descr=""/>
            <p:cNvSpPr/>
            <p:nvPr/>
          </p:nvSpPr>
          <p:spPr>
            <a:xfrm>
              <a:off x="5354818" y="8238556"/>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958" name="object 958" descr=""/>
            <p:cNvSpPr/>
            <p:nvPr/>
          </p:nvSpPr>
          <p:spPr>
            <a:xfrm>
              <a:off x="5354818" y="823664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59" name="object 959" descr=""/>
            <p:cNvSpPr/>
            <p:nvPr/>
          </p:nvSpPr>
          <p:spPr>
            <a:xfrm>
              <a:off x="5352361" y="823381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60" name="object 960" descr=""/>
            <p:cNvSpPr/>
            <p:nvPr/>
          </p:nvSpPr>
          <p:spPr>
            <a:xfrm>
              <a:off x="5354818" y="823436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61" name="object 961" descr=""/>
            <p:cNvSpPr/>
            <p:nvPr/>
          </p:nvSpPr>
          <p:spPr>
            <a:xfrm>
              <a:off x="5354818" y="8231313"/>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962" name="object 962" descr=""/>
            <p:cNvSpPr/>
            <p:nvPr/>
          </p:nvSpPr>
          <p:spPr>
            <a:xfrm>
              <a:off x="5354818" y="8229036"/>
              <a:ext cx="0" cy="1905"/>
            </a:xfrm>
            <a:custGeom>
              <a:avLst/>
              <a:gdLst/>
              <a:ahLst/>
              <a:cxnLst/>
              <a:rect l="l" t="t" r="r" b="b"/>
              <a:pathLst>
                <a:path w="0" h="1904">
                  <a:moveTo>
                    <a:pt x="0" y="1892"/>
                  </a:moveTo>
                  <a:lnTo>
                    <a:pt x="0" y="381"/>
                  </a:lnTo>
                  <a:lnTo>
                    <a:pt x="0" y="0"/>
                  </a:lnTo>
                </a:path>
              </a:pathLst>
            </a:custGeom>
            <a:ln w="4914">
              <a:solidFill>
                <a:srgbClr val="DA332B"/>
              </a:solidFill>
            </a:ln>
          </p:spPr>
          <p:txBody>
            <a:bodyPr wrap="square" lIns="0" tIns="0" rIns="0" bIns="0" rtlCol="0"/>
            <a:lstStyle/>
            <a:p/>
          </p:txBody>
        </p:sp>
        <p:sp>
          <p:nvSpPr>
            <p:cNvPr id="963" name="object 963" descr=""/>
            <p:cNvSpPr/>
            <p:nvPr/>
          </p:nvSpPr>
          <p:spPr>
            <a:xfrm>
              <a:off x="5354818" y="822712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64" name="object 964" descr=""/>
            <p:cNvSpPr/>
            <p:nvPr/>
          </p:nvSpPr>
          <p:spPr>
            <a:xfrm>
              <a:off x="5352361" y="822429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65" name="object 965" descr=""/>
            <p:cNvSpPr/>
            <p:nvPr/>
          </p:nvSpPr>
          <p:spPr>
            <a:xfrm>
              <a:off x="5354818" y="822484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66" name="object 966" descr=""/>
            <p:cNvSpPr/>
            <p:nvPr/>
          </p:nvSpPr>
          <p:spPr>
            <a:xfrm>
              <a:off x="5354818" y="8221788"/>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967" name="object 967" descr=""/>
            <p:cNvSpPr/>
            <p:nvPr/>
          </p:nvSpPr>
          <p:spPr>
            <a:xfrm>
              <a:off x="5354818" y="8219892"/>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968" name="object 968" descr=""/>
            <p:cNvSpPr/>
            <p:nvPr/>
          </p:nvSpPr>
          <p:spPr>
            <a:xfrm>
              <a:off x="5352361" y="8217049"/>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69" name="object 969" descr=""/>
            <p:cNvSpPr/>
            <p:nvPr/>
          </p:nvSpPr>
          <p:spPr>
            <a:xfrm>
              <a:off x="5354818" y="821759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70" name="object 970" descr=""/>
            <p:cNvSpPr/>
            <p:nvPr/>
          </p:nvSpPr>
          <p:spPr>
            <a:xfrm>
              <a:off x="5354818" y="8215319"/>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971" name="object 971" descr=""/>
            <p:cNvSpPr/>
            <p:nvPr/>
          </p:nvSpPr>
          <p:spPr>
            <a:xfrm>
              <a:off x="5354818" y="8214562"/>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972" name="object 972" descr=""/>
            <p:cNvSpPr/>
            <p:nvPr/>
          </p:nvSpPr>
          <p:spPr>
            <a:xfrm>
              <a:off x="5354818" y="8212268"/>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973" name="object 973" descr=""/>
            <p:cNvSpPr/>
            <p:nvPr/>
          </p:nvSpPr>
          <p:spPr>
            <a:xfrm>
              <a:off x="5354818" y="8210367"/>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974" name="object 974" descr=""/>
            <p:cNvSpPr/>
            <p:nvPr/>
          </p:nvSpPr>
          <p:spPr>
            <a:xfrm>
              <a:off x="5352361" y="8207524"/>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75" name="object 975" descr=""/>
            <p:cNvSpPr/>
            <p:nvPr/>
          </p:nvSpPr>
          <p:spPr>
            <a:xfrm>
              <a:off x="5354818" y="820807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76" name="object 976" descr=""/>
            <p:cNvSpPr/>
            <p:nvPr/>
          </p:nvSpPr>
          <p:spPr>
            <a:xfrm>
              <a:off x="5354818" y="8205032"/>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977" name="object 977" descr=""/>
            <p:cNvSpPr/>
            <p:nvPr/>
          </p:nvSpPr>
          <p:spPr>
            <a:xfrm>
              <a:off x="5354818" y="820312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78" name="object 978" descr=""/>
            <p:cNvSpPr/>
            <p:nvPr/>
          </p:nvSpPr>
          <p:spPr>
            <a:xfrm>
              <a:off x="5352361" y="820028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79" name="object 979" descr=""/>
            <p:cNvSpPr/>
            <p:nvPr/>
          </p:nvSpPr>
          <p:spPr>
            <a:xfrm>
              <a:off x="5354818" y="8200842"/>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980" name="object 980" descr=""/>
            <p:cNvSpPr/>
            <p:nvPr/>
          </p:nvSpPr>
          <p:spPr>
            <a:xfrm>
              <a:off x="5352361" y="8197999"/>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81" name="object 981" descr=""/>
            <p:cNvSpPr/>
            <p:nvPr/>
          </p:nvSpPr>
          <p:spPr>
            <a:xfrm>
              <a:off x="5354818" y="819854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982" name="object 982" descr=""/>
            <p:cNvSpPr/>
            <p:nvPr/>
          </p:nvSpPr>
          <p:spPr>
            <a:xfrm>
              <a:off x="5354818" y="8195507"/>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983" name="object 983" descr=""/>
            <p:cNvSpPr/>
            <p:nvPr/>
          </p:nvSpPr>
          <p:spPr>
            <a:xfrm>
              <a:off x="5354818" y="819359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84" name="object 984" descr=""/>
            <p:cNvSpPr/>
            <p:nvPr/>
          </p:nvSpPr>
          <p:spPr>
            <a:xfrm>
              <a:off x="5352361" y="819075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85" name="object 985" descr=""/>
            <p:cNvSpPr/>
            <p:nvPr/>
          </p:nvSpPr>
          <p:spPr>
            <a:xfrm>
              <a:off x="5354818" y="8191317"/>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986" name="object 986" descr=""/>
            <p:cNvSpPr/>
            <p:nvPr/>
          </p:nvSpPr>
          <p:spPr>
            <a:xfrm>
              <a:off x="5354818" y="8189026"/>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987" name="object 987" descr=""/>
            <p:cNvSpPr/>
            <p:nvPr/>
          </p:nvSpPr>
          <p:spPr>
            <a:xfrm>
              <a:off x="5354818" y="8188268"/>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988" name="object 988" descr=""/>
            <p:cNvSpPr/>
            <p:nvPr/>
          </p:nvSpPr>
          <p:spPr>
            <a:xfrm>
              <a:off x="5354818" y="8185988"/>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989" name="object 989" descr=""/>
            <p:cNvSpPr/>
            <p:nvPr/>
          </p:nvSpPr>
          <p:spPr>
            <a:xfrm>
              <a:off x="5354818" y="818407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90" name="object 990" descr=""/>
            <p:cNvSpPr/>
            <p:nvPr/>
          </p:nvSpPr>
          <p:spPr>
            <a:xfrm>
              <a:off x="5352361" y="818123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91" name="object 991" descr=""/>
            <p:cNvSpPr/>
            <p:nvPr/>
          </p:nvSpPr>
          <p:spPr>
            <a:xfrm>
              <a:off x="5354818" y="8181792"/>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992" name="object 992" descr=""/>
            <p:cNvSpPr/>
            <p:nvPr/>
          </p:nvSpPr>
          <p:spPr>
            <a:xfrm>
              <a:off x="5354818" y="8178739"/>
              <a:ext cx="0" cy="3175"/>
            </a:xfrm>
            <a:custGeom>
              <a:avLst/>
              <a:gdLst/>
              <a:ahLst/>
              <a:cxnLst/>
              <a:rect l="l" t="t" r="r" b="b"/>
              <a:pathLst>
                <a:path w="0" h="3175">
                  <a:moveTo>
                    <a:pt x="0" y="2666"/>
                  </a:moveTo>
                  <a:lnTo>
                    <a:pt x="0" y="2285"/>
                  </a:lnTo>
                  <a:lnTo>
                    <a:pt x="0" y="380"/>
                  </a:lnTo>
                  <a:lnTo>
                    <a:pt x="0" y="0"/>
                  </a:lnTo>
                </a:path>
              </a:pathLst>
            </a:custGeom>
            <a:ln w="4914">
              <a:solidFill>
                <a:srgbClr val="DA332B"/>
              </a:solidFill>
            </a:ln>
          </p:spPr>
          <p:txBody>
            <a:bodyPr wrap="square" lIns="0" tIns="0" rIns="0" bIns="0" rtlCol="0"/>
            <a:lstStyle/>
            <a:p/>
          </p:txBody>
        </p:sp>
        <p:sp>
          <p:nvSpPr>
            <p:cNvPr id="993" name="object 993" descr=""/>
            <p:cNvSpPr/>
            <p:nvPr/>
          </p:nvSpPr>
          <p:spPr>
            <a:xfrm>
              <a:off x="5354818" y="817683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94" name="object 994" descr=""/>
            <p:cNvSpPr/>
            <p:nvPr/>
          </p:nvSpPr>
          <p:spPr>
            <a:xfrm>
              <a:off x="5352361" y="817400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995" name="object 995" descr=""/>
            <p:cNvSpPr/>
            <p:nvPr/>
          </p:nvSpPr>
          <p:spPr>
            <a:xfrm>
              <a:off x="5354818" y="817454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96" name="object 996" descr=""/>
            <p:cNvSpPr/>
            <p:nvPr/>
          </p:nvSpPr>
          <p:spPr>
            <a:xfrm>
              <a:off x="5354818" y="8172271"/>
              <a:ext cx="0" cy="1905"/>
            </a:xfrm>
            <a:custGeom>
              <a:avLst/>
              <a:gdLst/>
              <a:ahLst/>
              <a:cxnLst/>
              <a:rect l="l" t="t" r="r" b="b"/>
              <a:pathLst>
                <a:path w="0" h="1904">
                  <a:moveTo>
                    <a:pt x="0" y="1892"/>
                  </a:moveTo>
                  <a:lnTo>
                    <a:pt x="0" y="1511"/>
                  </a:lnTo>
                  <a:lnTo>
                    <a:pt x="0" y="0"/>
                  </a:lnTo>
                </a:path>
              </a:pathLst>
            </a:custGeom>
            <a:ln w="4914">
              <a:solidFill>
                <a:srgbClr val="DA332B"/>
              </a:solidFill>
            </a:ln>
          </p:spPr>
          <p:txBody>
            <a:bodyPr wrap="square" lIns="0" tIns="0" rIns="0" bIns="0" rtlCol="0"/>
            <a:lstStyle/>
            <a:p/>
          </p:txBody>
        </p:sp>
        <p:sp>
          <p:nvSpPr>
            <p:cNvPr id="997" name="object 997" descr=""/>
            <p:cNvSpPr/>
            <p:nvPr/>
          </p:nvSpPr>
          <p:spPr>
            <a:xfrm>
              <a:off x="5354818" y="8169214"/>
              <a:ext cx="0" cy="3175"/>
            </a:xfrm>
            <a:custGeom>
              <a:avLst/>
              <a:gdLst/>
              <a:ahLst/>
              <a:cxnLst/>
              <a:rect l="l" t="t" r="r" b="b"/>
              <a:pathLst>
                <a:path w="0" h="3175">
                  <a:moveTo>
                    <a:pt x="0" y="2666"/>
                  </a:moveTo>
                  <a:lnTo>
                    <a:pt x="0" y="2285"/>
                  </a:lnTo>
                  <a:lnTo>
                    <a:pt x="0" y="380"/>
                  </a:lnTo>
                  <a:lnTo>
                    <a:pt x="0" y="0"/>
                  </a:lnTo>
                </a:path>
              </a:pathLst>
            </a:custGeom>
            <a:ln w="4914">
              <a:solidFill>
                <a:srgbClr val="DA332B"/>
              </a:solidFill>
            </a:ln>
          </p:spPr>
          <p:txBody>
            <a:bodyPr wrap="square" lIns="0" tIns="0" rIns="0" bIns="0" rtlCol="0"/>
            <a:lstStyle/>
            <a:p/>
          </p:txBody>
        </p:sp>
        <p:sp>
          <p:nvSpPr>
            <p:cNvPr id="998" name="object 998" descr=""/>
            <p:cNvSpPr/>
            <p:nvPr/>
          </p:nvSpPr>
          <p:spPr>
            <a:xfrm>
              <a:off x="5354818" y="816730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999" name="object 999" descr=""/>
            <p:cNvSpPr/>
            <p:nvPr/>
          </p:nvSpPr>
          <p:spPr>
            <a:xfrm>
              <a:off x="5352361" y="816447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00" name="object 1000" descr=""/>
            <p:cNvSpPr/>
            <p:nvPr/>
          </p:nvSpPr>
          <p:spPr>
            <a:xfrm>
              <a:off x="5354818" y="816502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01" name="object 1001" descr=""/>
            <p:cNvSpPr/>
            <p:nvPr/>
          </p:nvSpPr>
          <p:spPr>
            <a:xfrm>
              <a:off x="5354818" y="8162746"/>
              <a:ext cx="0" cy="1905"/>
            </a:xfrm>
            <a:custGeom>
              <a:avLst/>
              <a:gdLst/>
              <a:ahLst/>
              <a:cxnLst/>
              <a:rect l="l" t="t" r="r" b="b"/>
              <a:pathLst>
                <a:path w="0" h="1904">
                  <a:moveTo>
                    <a:pt x="0" y="1892"/>
                  </a:moveTo>
                  <a:lnTo>
                    <a:pt x="0" y="1511"/>
                  </a:lnTo>
                  <a:lnTo>
                    <a:pt x="0" y="0"/>
                  </a:lnTo>
                </a:path>
              </a:pathLst>
            </a:custGeom>
            <a:ln w="4914">
              <a:solidFill>
                <a:srgbClr val="DA332B"/>
              </a:solidFill>
            </a:ln>
          </p:spPr>
          <p:txBody>
            <a:bodyPr wrap="square" lIns="0" tIns="0" rIns="0" bIns="0" rtlCol="0"/>
            <a:lstStyle/>
            <a:p/>
          </p:txBody>
        </p:sp>
        <p:sp>
          <p:nvSpPr>
            <p:cNvPr id="1002" name="object 1002" descr=""/>
            <p:cNvSpPr/>
            <p:nvPr/>
          </p:nvSpPr>
          <p:spPr>
            <a:xfrm>
              <a:off x="5354818" y="8161975"/>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1003" name="object 1003" descr=""/>
            <p:cNvSpPr/>
            <p:nvPr/>
          </p:nvSpPr>
          <p:spPr>
            <a:xfrm>
              <a:off x="5354818" y="8159695"/>
              <a:ext cx="0" cy="1905"/>
            </a:xfrm>
            <a:custGeom>
              <a:avLst/>
              <a:gdLst/>
              <a:ahLst/>
              <a:cxnLst/>
              <a:rect l="l" t="t" r="r" b="b"/>
              <a:pathLst>
                <a:path w="0" h="1904">
                  <a:moveTo>
                    <a:pt x="0" y="1892"/>
                  </a:moveTo>
                  <a:lnTo>
                    <a:pt x="0" y="380"/>
                  </a:lnTo>
                  <a:lnTo>
                    <a:pt x="0" y="0"/>
                  </a:lnTo>
                </a:path>
              </a:pathLst>
            </a:custGeom>
            <a:ln w="4914">
              <a:solidFill>
                <a:srgbClr val="DA332B"/>
              </a:solidFill>
            </a:ln>
          </p:spPr>
          <p:txBody>
            <a:bodyPr wrap="square" lIns="0" tIns="0" rIns="0" bIns="0" rtlCol="0"/>
            <a:lstStyle/>
            <a:p/>
          </p:txBody>
        </p:sp>
        <p:sp>
          <p:nvSpPr>
            <p:cNvPr id="1004" name="object 1004" descr=""/>
            <p:cNvSpPr/>
            <p:nvPr/>
          </p:nvSpPr>
          <p:spPr>
            <a:xfrm>
              <a:off x="5354818" y="815778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05" name="object 1005" descr=""/>
            <p:cNvSpPr/>
            <p:nvPr/>
          </p:nvSpPr>
          <p:spPr>
            <a:xfrm>
              <a:off x="5352361" y="815495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06" name="object 1006" descr=""/>
            <p:cNvSpPr/>
            <p:nvPr/>
          </p:nvSpPr>
          <p:spPr>
            <a:xfrm>
              <a:off x="5354818" y="815549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07" name="object 1007" descr=""/>
            <p:cNvSpPr/>
            <p:nvPr/>
          </p:nvSpPr>
          <p:spPr>
            <a:xfrm>
              <a:off x="5354818" y="8152446"/>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1008" name="object 1008" descr=""/>
            <p:cNvSpPr/>
            <p:nvPr/>
          </p:nvSpPr>
          <p:spPr>
            <a:xfrm>
              <a:off x="5354818" y="8150551"/>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09" name="object 1009" descr=""/>
            <p:cNvSpPr/>
            <p:nvPr/>
          </p:nvSpPr>
          <p:spPr>
            <a:xfrm>
              <a:off x="5352361" y="814770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10" name="object 1010" descr=""/>
            <p:cNvSpPr/>
            <p:nvPr/>
          </p:nvSpPr>
          <p:spPr>
            <a:xfrm>
              <a:off x="5354818" y="814825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11" name="object 1011" descr=""/>
            <p:cNvSpPr/>
            <p:nvPr/>
          </p:nvSpPr>
          <p:spPr>
            <a:xfrm>
              <a:off x="5354818" y="8145978"/>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1012" name="object 1012" descr=""/>
            <p:cNvSpPr/>
            <p:nvPr/>
          </p:nvSpPr>
          <p:spPr>
            <a:xfrm>
              <a:off x="5354818" y="8145207"/>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1013" name="object 1013" descr=""/>
            <p:cNvSpPr/>
            <p:nvPr/>
          </p:nvSpPr>
          <p:spPr>
            <a:xfrm>
              <a:off x="5354818" y="8142926"/>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1014" name="object 1014" descr=""/>
            <p:cNvSpPr/>
            <p:nvPr/>
          </p:nvSpPr>
          <p:spPr>
            <a:xfrm>
              <a:off x="5354818" y="8141026"/>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15" name="object 1015" descr=""/>
            <p:cNvSpPr/>
            <p:nvPr/>
          </p:nvSpPr>
          <p:spPr>
            <a:xfrm>
              <a:off x="5352361" y="813818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16" name="object 1016" descr=""/>
            <p:cNvSpPr/>
            <p:nvPr/>
          </p:nvSpPr>
          <p:spPr>
            <a:xfrm>
              <a:off x="5354818" y="813873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17" name="object 1017" descr=""/>
            <p:cNvSpPr/>
            <p:nvPr/>
          </p:nvSpPr>
          <p:spPr>
            <a:xfrm>
              <a:off x="5354818" y="8135678"/>
              <a:ext cx="0" cy="3175"/>
            </a:xfrm>
            <a:custGeom>
              <a:avLst/>
              <a:gdLst/>
              <a:ahLst/>
              <a:cxnLst/>
              <a:rect l="l" t="t" r="r" b="b"/>
              <a:pathLst>
                <a:path w="0" h="3175">
                  <a:moveTo>
                    <a:pt x="0" y="2679"/>
                  </a:moveTo>
                  <a:lnTo>
                    <a:pt x="0" y="2298"/>
                  </a:lnTo>
                  <a:lnTo>
                    <a:pt x="0" y="381"/>
                  </a:lnTo>
                  <a:lnTo>
                    <a:pt x="0" y="0"/>
                  </a:lnTo>
                </a:path>
              </a:pathLst>
            </a:custGeom>
            <a:ln w="4914">
              <a:solidFill>
                <a:srgbClr val="DA332B"/>
              </a:solidFill>
            </a:ln>
          </p:spPr>
          <p:txBody>
            <a:bodyPr wrap="square" lIns="0" tIns="0" rIns="0" bIns="0" rtlCol="0"/>
            <a:lstStyle/>
            <a:p/>
          </p:txBody>
        </p:sp>
        <p:sp>
          <p:nvSpPr>
            <p:cNvPr id="1018" name="object 1018" descr=""/>
            <p:cNvSpPr/>
            <p:nvPr/>
          </p:nvSpPr>
          <p:spPr>
            <a:xfrm>
              <a:off x="5354818" y="8133401"/>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1019" name="object 1019" descr=""/>
            <p:cNvSpPr/>
            <p:nvPr/>
          </p:nvSpPr>
          <p:spPr>
            <a:xfrm>
              <a:off x="5354818" y="8131501"/>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20" name="object 1020" descr=""/>
            <p:cNvSpPr/>
            <p:nvPr/>
          </p:nvSpPr>
          <p:spPr>
            <a:xfrm>
              <a:off x="5352361" y="812865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21" name="object 1021" descr=""/>
            <p:cNvSpPr/>
            <p:nvPr/>
          </p:nvSpPr>
          <p:spPr>
            <a:xfrm>
              <a:off x="5354818" y="812920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22" name="object 1022" descr=""/>
            <p:cNvSpPr/>
            <p:nvPr/>
          </p:nvSpPr>
          <p:spPr>
            <a:xfrm>
              <a:off x="5354818" y="8126153"/>
              <a:ext cx="0" cy="3175"/>
            </a:xfrm>
            <a:custGeom>
              <a:avLst/>
              <a:gdLst/>
              <a:ahLst/>
              <a:cxnLst/>
              <a:rect l="l" t="t" r="r" b="b"/>
              <a:pathLst>
                <a:path w="0" h="3175">
                  <a:moveTo>
                    <a:pt x="0" y="2679"/>
                  </a:moveTo>
                  <a:lnTo>
                    <a:pt x="0" y="2298"/>
                  </a:lnTo>
                  <a:lnTo>
                    <a:pt x="0" y="381"/>
                  </a:lnTo>
                  <a:lnTo>
                    <a:pt x="0" y="0"/>
                  </a:lnTo>
                </a:path>
              </a:pathLst>
            </a:custGeom>
            <a:ln w="4914">
              <a:solidFill>
                <a:srgbClr val="DA332B"/>
              </a:solidFill>
            </a:ln>
          </p:spPr>
          <p:txBody>
            <a:bodyPr wrap="square" lIns="0" tIns="0" rIns="0" bIns="0" rtlCol="0"/>
            <a:lstStyle/>
            <a:p/>
          </p:txBody>
        </p:sp>
        <p:sp>
          <p:nvSpPr>
            <p:cNvPr id="1023" name="object 1023" descr=""/>
            <p:cNvSpPr/>
            <p:nvPr/>
          </p:nvSpPr>
          <p:spPr>
            <a:xfrm>
              <a:off x="5354818" y="812425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24" name="object 1024" descr=""/>
            <p:cNvSpPr/>
            <p:nvPr/>
          </p:nvSpPr>
          <p:spPr>
            <a:xfrm>
              <a:off x="5352361" y="8121414"/>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25" name="object 1025" descr=""/>
            <p:cNvSpPr/>
            <p:nvPr/>
          </p:nvSpPr>
          <p:spPr>
            <a:xfrm>
              <a:off x="5354818" y="8121976"/>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26" name="object 1026" descr=""/>
            <p:cNvSpPr/>
            <p:nvPr/>
          </p:nvSpPr>
          <p:spPr>
            <a:xfrm>
              <a:off x="5354818" y="8119685"/>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1027" name="object 1027" descr=""/>
            <p:cNvSpPr/>
            <p:nvPr/>
          </p:nvSpPr>
          <p:spPr>
            <a:xfrm>
              <a:off x="5354818" y="8118927"/>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1028" name="object 1028" descr=""/>
            <p:cNvSpPr/>
            <p:nvPr/>
          </p:nvSpPr>
          <p:spPr>
            <a:xfrm>
              <a:off x="5354818" y="8116633"/>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1029" name="object 1029" descr=""/>
            <p:cNvSpPr/>
            <p:nvPr/>
          </p:nvSpPr>
          <p:spPr>
            <a:xfrm>
              <a:off x="5354818" y="811473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30" name="object 1030" descr=""/>
            <p:cNvSpPr/>
            <p:nvPr/>
          </p:nvSpPr>
          <p:spPr>
            <a:xfrm>
              <a:off x="5352361" y="8111889"/>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31" name="object 1031" descr=""/>
            <p:cNvSpPr/>
            <p:nvPr/>
          </p:nvSpPr>
          <p:spPr>
            <a:xfrm>
              <a:off x="5354818" y="8112451"/>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32" name="object 1032" descr=""/>
            <p:cNvSpPr/>
            <p:nvPr/>
          </p:nvSpPr>
          <p:spPr>
            <a:xfrm>
              <a:off x="5354818" y="8109398"/>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1033" name="object 1033" descr=""/>
            <p:cNvSpPr/>
            <p:nvPr/>
          </p:nvSpPr>
          <p:spPr>
            <a:xfrm>
              <a:off x="5354818" y="810748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34" name="object 1034" descr=""/>
            <p:cNvSpPr/>
            <p:nvPr/>
          </p:nvSpPr>
          <p:spPr>
            <a:xfrm>
              <a:off x="5352361" y="810464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35" name="object 1035" descr=""/>
            <p:cNvSpPr/>
            <p:nvPr/>
          </p:nvSpPr>
          <p:spPr>
            <a:xfrm>
              <a:off x="5354818" y="810520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36" name="object 1036" descr=""/>
            <p:cNvSpPr/>
            <p:nvPr/>
          </p:nvSpPr>
          <p:spPr>
            <a:xfrm>
              <a:off x="5352361" y="8102364"/>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37" name="object 1037" descr=""/>
            <p:cNvSpPr/>
            <p:nvPr/>
          </p:nvSpPr>
          <p:spPr>
            <a:xfrm>
              <a:off x="5354818" y="8102926"/>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38" name="object 1038" descr=""/>
            <p:cNvSpPr/>
            <p:nvPr/>
          </p:nvSpPr>
          <p:spPr>
            <a:xfrm>
              <a:off x="5354818" y="8099873"/>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1039" name="object 1039" descr=""/>
            <p:cNvSpPr/>
            <p:nvPr/>
          </p:nvSpPr>
          <p:spPr>
            <a:xfrm>
              <a:off x="5354818" y="809796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40" name="object 1040" descr=""/>
            <p:cNvSpPr/>
            <p:nvPr/>
          </p:nvSpPr>
          <p:spPr>
            <a:xfrm>
              <a:off x="5352361" y="809512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41" name="object 1041" descr=""/>
            <p:cNvSpPr/>
            <p:nvPr/>
          </p:nvSpPr>
          <p:spPr>
            <a:xfrm>
              <a:off x="5354818" y="8095682"/>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42" name="object 1042" descr=""/>
            <p:cNvSpPr/>
            <p:nvPr/>
          </p:nvSpPr>
          <p:spPr>
            <a:xfrm>
              <a:off x="5354818" y="8093404"/>
              <a:ext cx="0" cy="1905"/>
            </a:xfrm>
            <a:custGeom>
              <a:avLst/>
              <a:gdLst/>
              <a:ahLst/>
              <a:cxnLst/>
              <a:rect l="l" t="t" r="r" b="b"/>
              <a:pathLst>
                <a:path w="0" h="1904">
                  <a:moveTo>
                    <a:pt x="0" y="1892"/>
                  </a:moveTo>
                  <a:lnTo>
                    <a:pt x="0" y="1511"/>
                  </a:lnTo>
                  <a:lnTo>
                    <a:pt x="0" y="0"/>
                  </a:lnTo>
                </a:path>
              </a:pathLst>
            </a:custGeom>
            <a:ln w="4914">
              <a:solidFill>
                <a:srgbClr val="DA332B"/>
              </a:solidFill>
            </a:ln>
          </p:spPr>
          <p:txBody>
            <a:bodyPr wrap="square" lIns="0" tIns="0" rIns="0" bIns="0" rtlCol="0"/>
            <a:lstStyle/>
            <a:p/>
          </p:txBody>
        </p:sp>
        <p:sp>
          <p:nvSpPr>
            <p:cNvPr id="1043" name="object 1043" descr=""/>
            <p:cNvSpPr/>
            <p:nvPr/>
          </p:nvSpPr>
          <p:spPr>
            <a:xfrm>
              <a:off x="5354818" y="8092634"/>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1044" name="object 1044" descr=""/>
            <p:cNvSpPr/>
            <p:nvPr/>
          </p:nvSpPr>
          <p:spPr>
            <a:xfrm>
              <a:off x="5354818" y="8090353"/>
              <a:ext cx="0" cy="1905"/>
            </a:xfrm>
            <a:custGeom>
              <a:avLst/>
              <a:gdLst/>
              <a:ahLst/>
              <a:cxnLst/>
              <a:rect l="l" t="t" r="r" b="b"/>
              <a:pathLst>
                <a:path w="0" h="1904">
                  <a:moveTo>
                    <a:pt x="0" y="1892"/>
                  </a:moveTo>
                  <a:lnTo>
                    <a:pt x="0" y="381"/>
                  </a:lnTo>
                  <a:lnTo>
                    <a:pt x="0" y="0"/>
                  </a:lnTo>
                </a:path>
              </a:pathLst>
            </a:custGeom>
            <a:ln w="4914">
              <a:solidFill>
                <a:srgbClr val="DA332B"/>
              </a:solidFill>
            </a:ln>
          </p:spPr>
          <p:txBody>
            <a:bodyPr wrap="square" lIns="0" tIns="0" rIns="0" bIns="0" rtlCol="0"/>
            <a:lstStyle/>
            <a:p/>
          </p:txBody>
        </p:sp>
        <p:sp>
          <p:nvSpPr>
            <p:cNvPr id="1045" name="object 1045" descr=""/>
            <p:cNvSpPr/>
            <p:nvPr/>
          </p:nvSpPr>
          <p:spPr>
            <a:xfrm>
              <a:off x="5354818" y="808843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46" name="object 1046" descr=""/>
            <p:cNvSpPr/>
            <p:nvPr/>
          </p:nvSpPr>
          <p:spPr>
            <a:xfrm>
              <a:off x="5352361" y="808559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47" name="object 1047" descr=""/>
            <p:cNvSpPr/>
            <p:nvPr/>
          </p:nvSpPr>
          <p:spPr>
            <a:xfrm>
              <a:off x="5354818" y="8086157"/>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48" name="object 1048" descr=""/>
            <p:cNvSpPr/>
            <p:nvPr/>
          </p:nvSpPr>
          <p:spPr>
            <a:xfrm>
              <a:off x="5354818" y="8083104"/>
              <a:ext cx="0" cy="3175"/>
            </a:xfrm>
            <a:custGeom>
              <a:avLst/>
              <a:gdLst/>
              <a:ahLst/>
              <a:cxnLst/>
              <a:rect l="l" t="t" r="r" b="b"/>
              <a:pathLst>
                <a:path w="0" h="3175">
                  <a:moveTo>
                    <a:pt x="0" y="2666"/>
                  </a:moveTo>
                  <a:lnTo>
                    <a:pt x="0" y="2285"/>
                  </a:lnTo>
                  <a:lnTo>
                    <a:pt x="0" y="380"/>
                  </a:lnTo>
                  <a:lnTo>
                    <a:pt x="0" y="0"/>
                  </a:lnTo>
                </a:path>
              </a:pathLst>
            </a:custGeom>
            <a:ln w="4914">
              <a:solidFill>
                <a:srgbClr val="DA332B"/>
              </a:solidFill>
            </a:ln>
          </p:spPr>
          <p:txBody>
            <a:bodyPr wrap="square" lIns="0" tIns="0" rIns="0" bIns="0" rtlCol="0"/>
            <a:lstStyle/>
            <a:p/>
          </p:txBody>
        </p:sp>
        <p:sp>
          <p:nvSpPr>
            <p:cNvPr id="1049" name="object 1049" descr=""/>
            <p:cNvSpPr/>
            <p:nvPr/>
          </p:nvSpPr>
          <p:spPr>
            <a:xfrm>
              <a:off x="5354818" y="8081209"/>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50" name="object 1050" descr=""/>
            <p:cNvSpPr/>
            <p:nvPr/>
          </p:nvSpPr>
          <p:spPr>
            <a:xfrm>
              <a:off x="5352361" y="807836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51" name="object 1051" descr=""/>
            <p:cNvSpPr/>
            <p:nvPr/>
          </p:nvSpPr>
          <p:spPr>
            <a:xfrm>
              <a:off x="5354818" y="807891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52" name="object 1052" descr=""/>
            <p:cNvSpPr/>
            <p:nvPr/>
          </p:nvSpPr>
          <p:spPr>
            <a:xfrm>
              <a:off x="5354818" y="8076636"/>
              <a:ext cx="0" cy="1905"/>
            </a:xfrm>
            <a:custGeom>
              <a:avLst/>
              <a:gdLst/>
              <a:ahLst/>
              <a:cxnLst/>
              <a:rect l="l" t="t" r="r" b="b"/>
              <a:pathLst>
                <a:path w="0" h="1904">
                  <a:moveTo>
                    <a:pt x="0" y="1892"/>
                  </a:moveTo>
                  <a:lnTo>
                    <a:pt x="0" y="1524"/>
                  </a:lnTo>
                  <a:lnTo>
                    <a:pt x="0" y="0"/>
                  </a:lnTo>
                </a:path>
              </a:pathLst>
            </a:custGeom>
            <a:ln w="4914">
              <a:solidFill>
                <a:srgbClr val="DA332B"/>
              </a:solidFill>
            </a:ln>
          </p:spPr>
          <p:txBody>
            <a:bodyPr wrap="square" lIns="0" tIns="0" rIns="0" bIns="0" rtlCol="0"/>
            <a:lstStyle/>
            <a:p/>
          </p:txBody>
        </p:sp>
        <p:sp>
          <p:nvSpPr>
            <p:cNvPr id="1053" name="object 1053" descr=""/>
            <p:cNvSpPr/>
            <p:nvPr/>
          </p:nvSpPr>
          <p:spPr>
            <a:xfrm>
              <a:off x="5354818" y="8073579"/>
              <a:ext cx="0" cy="3175"/>
            </a:xfrm>
            <a:custGeom>
              <a:avLst/>
              <a:gdLst/>
              <a:ahLst/>
              <a:cxnLst/>
              <a:rect l="l" t="t" r="r" b="b"/>
              <a:pathLst>
                <a:path w="0" h="3175">
                  <a:moveTo>
                    <a:pt x="0" y="2666"/>
                  </a:moveTo>
                  <a:lnTo>
                    <a:pt x="0" y="2285"/>
                  </a:lnTo>
                  <a:lnTo>
                    <a:pt x="0" y="380"/>
                  </a:lnTo>
                  <a:lnTo>
                    <a:pt x="0" y="0"/>
                  </a:lnTo>
                </a:path>
              </a:pathLst>
            </a:custGeom>
            <a:ln w="4914">
              <a:solidFill>
                <a:srgbClr val="DA332B"/>
              </a:solidFill>
            </a:ln>
          </p:spPr>
          <p:txBody>
            <a:bodyPr wrap="square" lIns="0" tIns="0" rIns="0" bIns="0" rtlCol="0"/>
            <a:lstStyle/>
            <a:p/>
          </p:txBody>
        </p:sp>
        <p:sp>
          <p:nvSpPr>
            <p:cNvPr id="1054" name="object 1054" descr=""/>
            <p:cNvSpPr/>
            <p:nvPr/>
          </p:nvSpPr>
          <p:spPr>
            <a:xfrm>
              <a:off x="5354818" y="8071684"/>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55" name="object 1055" descr=""/>
            <p:cNvSpPr/>
            <p:nvPr/>
          </p:nvSpPr>
          <p:spPr>
            <a:xfrm>
              <a:off x="5352361" y="806884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56" name="object 1056" descr=""/>
            <p:cNvSpPr/>
            <p:nvPr/>
          </p:nvSpPr>
          <p:spPr>
            <a:xfrm>
              <a:off x="5354818" y="8069389"/>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57" name="object 1057" descr=""/>
            <p:cNvSpPr/>
            <p:nvPr/>
          </p:nvSpPr>
          <p:spPr>
            <a:xfrm>
              <a:off x="5354818" y="8066336"/>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1058" name="object 1058" descr=""/>
            <p:cNvSpPr/>
            <p:nvPr/>
          </p:nvSpPr>
          <p:spPr>
            <a:xfrm>
              <a:off x="5354818" y="8064061"/>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1059" name="object 1059" descr=""/>
            <p:cNvSpPr/>
            <p:nvPr/>
          </p:nvSpPr>
          <p:spPr>
            <a:xfrm>
              <a:off x="5354818" y="8062159"/>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60" name="object 1060" descr=""/>
            <p:cNvSpPr/>
            <p:nvPr/>
          </p:nvSpPr>
          <p:spPr>
            <a:xfrm>
              <a:off x="5352361" y="805931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61" name="object 1061" descr=""/>
            <p:cNvSpPr/>
            <p:nvPr/>
          </p:nvSpPr>
          <p:spPr>
            <a:xfrm>
              <a:off x="5354818" y="8059864"/>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62" name="object 1062" descr=""/>
            <p:cNvSpPr/>
            <p:nvPr/>
          </p:nvSpPr>
          <p:spPr>
            <a:xfrm>
              <a:off x="5354818" y="8056811"/>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1063" name="object 1063" descr=""/>
            <p:cNvSpPr/>
            <p:nvPr/>
          </p:nvSpPr>
          <p:spPr>
            <a:xfrm>
              <a:off x="5354818" y="805491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64" name="object 1064" descr=""/>
            <p:cNvSpPr/>
            <p:nvPr/>
          </p:nvSpPr>
          <p:spPr>
            <a:xfrm>
              <a:off x="5352361" y="805207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65" name="object 1065" descr=""/>
            <p:cNvSpPr/>
            <p:nvPr/>
          </p:nvSpPr>
          <p:spPr>
            <a:xfrm>
              <a:off x="5354818" y="8052634"/>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66" name="object 1066" descr=""/>
            <p:cNvSpPr/>
            <p:nvPr/>
          </p:nvSpPr>
          <p:spPr>
            <a:xfrm>
              <a:off x="5354818" y="8050343"/>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1067" name="object 1067" descr=""/>
            <p:cNvSpPr/>
            <p:nvPr/>
          </p:nvSpPr>
          <p:spPr>
            <a:xfrm>
              <a:off x="5354818" y="8049585"/>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1068" name="object 1068" descr=""/>
            <p:cNvSpPr/>
            <p:nvPr/>
          </p:nvSpPr>
          <p:spPr>
            <a:xfrm>
              <a:off x="5354818" y="8047293"/>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1069" name="object 1069" descr=""/>
            <p:cNvSpPr/>
            <p:nvPr/>
          </p:nvSpPr>
          <p:spPr>
            <a:xfrm>
              <a:off x="5354818" y="804539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70" name="object 1070" descr=""/>
            <p:cNvSpPr/>
            <p:nvPr/>
          </p:nvSpPr>
          <p:spPr>
            <a:xfrm>
              <a:off x="5352361" y="8042548"/>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71" name="object 1071" descr=""/>
            <p:cNvSpPr/>
            <p:nvPr/>
          </p:nvSpPr>
          <p:spPr>
            <a:xfrm>
              <a:off x="5354818" y="8043109"/>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72" name="object 1072" descr=""/>
            <p:cNvSpPr/>
            <p:nvPr/>
          </p:nvSpPr>
          <p:spPr>
            <a:xfrm>
              <a:off x="5354818" y="8040056"/>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1073" name="object 1073" descr=""/>
            <p:cNvSpPr/>
            <p:nvPr/>
          </p:nvSpPr>
          <p:spPr>
            <a:xfrm>
              <a:off x="5354818" y="803814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74" name="object 1074" descr=""/>
            <p:cNvSpPr/>
            <p:nvPr/>
          </p:nvSpPr>
          <p:spPr>
            <a:xfrm>
              <a:off x="5352361" y="8035305"/>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75" name="object 1075" descr=""/>
            <p:cNvSpPr/>
            <p:nvPr/>
          </p:nvSpPr>
          <p:spPr>
            <a:xfrm>
              <a:off x="5354818" y="803586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76" name="object 1076" descr=""/>
            <p:cNvSpPr/>
            <p:nvPr/>
          </p:nvSpPr>
          <p:spPr>
            <a:xfrm>
              <a:off x="5352361" y="8033023"/>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77" name="object 1077" descr=""/>
            <p:cNvSpPr/>
            <p:nvPr/>
          </p:nvSpPr>
          <p:spPr>
            <a:xfrm>
              <a:off x="5354818" y="8033584"/>
              <a:ext cx="0" cy="1905"/>
            </a:xfrm>
            <a:custGeom>
              <a:avLst/>
              <a:gdLst/>
              <a:ahLst/>
              <a:cxnLst/>
              <a:rect l="l" t="t" r="r" b="b"/>
              <a:pathLst>
                <a:path w="0" h="1904">
                  <a:moveTo>
                    <a:pt x="0" y="1511"/>
                  </a:moveTo>
                  <a:lnTo>
                    <a:pt x="0" y="0"/>
                  </a:lnTo>
                </a:path>
              </a:pathLst>
            </a:custGeom>
            <a:ln w="4914">
              <a:solidFill>
                <a:srgbClr val="DA332B"/>
              </a:solidFill>
            </a:ln>
          </p:spPr>
          <p:txBody>
            <a:bodyPr wrap="square" lIns="0" tIns="0" rIns="0" bIns="0" rtlCol="0"/>
            <a:lstStyle/>
            <a:p/>
          </p:txBody>
        </p:sp>
        <p:sp>
          <p:nvSpPr>
            <p:cNvPr id="1078" name="object 1078" descr=""/>
            <p:cNvSpPr/>
            <p:nvPr/>
          </p:nvSpPr>
          <p:spPr>
            <a:xfrm>
              <a:off x="5354818" y="8030531"/>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1079" name="object 1079" descr=""/>
            <p:cNvSpPr/>
            <p:nvPr/>
          </p:nvSpPr>
          <p:spPr>
            <a:xfrm>
              <a:off x="5354818" y="802862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80" name="object 1080" descr=""/>
            <p:cNvSpPr/>
            <p:nvPr/>
          </p:nvSpPr>
          <p:spPr>
            <a:xfrm>
              <a:off x="5352361" y="8025780"/>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81" name="object 1081" descr=""/>
            <p:cNvSpPr/>
            <p:nvPr/>
          </p:nvSpPr>
          <p:spPr>
            <a:xfrm>
              <a:off x="5354818" y="802634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82" name="object 1082" descr=""/>
            <p:cNvSpPr/>
            <p:nvPr/>
          </p:nvSpPr>
          <p:spPr>
            <a:xfrm>
              <a:off x="5354818" y="8024063"/>
              <a:ext cx="0" cy="1905"/>
            </a:xfrm>
            <a:custGeom>
              <a:avLst/>
              <a:gdLst/>
              <a:ahLst/>
              <a:cxnLst/>
              <a:rect l="l" t="t" r="r" b="b"/>
              <a:pathLst>
                <a:path w="0" h="1904">
                  <a:moveTo>
                    <a:pt x="0" y="1892"/>
                  </a:moveTo>
                  <a:lnTo>
                    <a:pt x="0" y="1511"/>
                  </a:lnTo>
                  <a:lnTo>
                    <a:pt x="0" y="0"/>
                  </a:lnTo>
                </a:path>
              </a:pathLst>
            </a:custGeom>
            <a:ln w="4914">
              <a:solidFill>
                <a:srgbClr val="DA332B"/>
              </a:solidFill>
            </a:ln>
          </p:spPr>
          <p:txBody>
            <a:bodyPr wrap="square" lIns="0" tIns="0" rIns="0" bIns="0" rtlCol="0"/>
            <a:lstStyle/>
            <a:p/>
          </p:txBody>
        </p:sp>
        <p:sp>
          <p:nvSpPr>
            <p:cNvPr id="1083" name="object 1083" descr=""/>
            <p:cNvSpPr/>
            <p:nvPr/>
          </p:nvSpPr>
          <p:spPr>
            <a:xfrm>
              <a:off x="5354818" y="8023292"/>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1084" name="object 1084" descr=""/>
            <p:cNvSpPr/>
            <p:nvPr/>
          </p:nvSpPr>
          <p:spPr>
            <a:xfrm>
              <a:off x="5354818" y="8021013"/>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1085" name="object 1085" descr=""/>
            <p:cNvSpPr/>
            <p:nvPr/>
          </p:nvSpPr>
          <p:spPr>
            <a:xfrm>
              <a:off x="5354818" y="801909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86" name="object 1086" descr=""/>
            <p:cNvSpPr/>
            <p:nvPr/>
          </p:nvSpPr>
          <p:spPr>
            <a:xfrm>
              <a:off x="5352361" y="8016255"/>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87" name="object 1087" descr=""/>
            <p:cNvSpPr/>
            <p:nvPr/>
          </p:nvSpPr>
          <p:spPr>
            <a:xfrm>
              <a:off x="5354818" y="801681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088" name="object 1088" descr=""/>
            <p:cNvSpPr/>
            <p:nvPr/>
          </p:nvSpPr>
          <p:spPr>
            <a:xfrm>
              <a:off x="5354818" y="8013763"/>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1089" name="object 1089" descr=""/>
            <p:cNvSpPr/>
            <p:nvPr/>
          </p:nvSpPr>
          <p:spPr>
            <a:xfrm>
              <a:off x="5354818" y="801185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90" name="object 1090" descr=""/>
            <p:cNvSpPr/>
            <p:nvPr/>
          </p:nvSpPr>
          <p:spPr>
            <a:xfrm>
              <a:off x="5352361" y="8009024"/>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91" name="object 1091" descr=""/>
            <p:cNvSpPr/>
            <p:nvPr/>
          </p:nvSpPr>
          <p:spPr>
            <a:xfrm>
              <a:off x="5354818" y="800957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92" name="object 1092" descr=""/>
            <p:cNvSpPr/>
            <p:nvPr/>
          </p:nvSpPr>
          <p:spPr>
            <a:xfrm>
              <a:off x="5354818" y="8007295"/>
              <a:ext cx="0" cy="1905"/>
            </a:xfrm>
            <a:custGeom>
              <a:avLst/>
              <a:gdLst/>
              <a:ahLst/>
              <a:cxnLst/>
              <a:rect l="l" t="t" r="r" b="b"/>
              <a:pathLst>
                <a:path w="0" h="1904">
                  <a:moveTo>
                    <a:pt x="0" y="1892"/>
                  </a:moveTo>
                  <a:lnTo>
                    <a:pt x="0" y="1523"/>
                  </a:lnTo>
                  <a:lnTo>
                    <a:pt x="0" y="0"/>
                  </a:lnTo>
                </a:path>
              </a:pathLst>
            </a:custGeom>
            <a:ln w="4914">
              <a:solidFill>
                <a:srgbClr val="DA332B"/>
              </a:solidFill>
            </a:ln>
          </p:spPr>
          <p:txBody>
            <a:bodyPr wrap="square" lIns="0" tIns="0" rIns="0" bIns="0" rtlCol="0"/>
            <a:lstStyle/>
            <a:p/>
          </p:txBody>
        </p:sp>
        <p:sp>
          <p:nvSpPr>
            <p:cNvPr id="1093" name="object 1093" descr=""/>
            <p:cNvSpPr/>
            <p:nvPr/>
          </p:nvSpPr>
          <p:spPr>
            <a:xfrm>
              <a:off x="5354818" y="8004238"/>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1094" name="object 1094" descr=""/>
            <p:cNvSpPr/>
            <p:nvPr/>
          </p:nvSpPr>
          <p:spPr>
            <a:xfrm>
              <a:off x="5354818" y="800233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95" name="object 1095" descr=""/>
            <p:cNvSpPr/>
            <p:nvPr/>
          </p:nvSpPr>
          <p:spPr>
            <a:xfrm>
              <a:off x="5352361" y="7999499"/>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096" name="object 1096" descr=""/>
            <p:cNvSpPr/>
            <p:nvPr/>
          </p:nvSpPr>
          <p:spPr>
            <a:xfrm>
              <a:off x="5354818" y="800004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097" name="object 1097" descr=""/>
            <p:cNvSpPr/>
            <p:nvPr/>
          </p:nvSpPr>
          <p:spPr>
            <a:xfrm>
              <a:off x="5354818" y="7997770"/>
              <a:ext cx="0" cy="1905"/>
            </a:xfrm>
            <a:custGeom>
              <a:avLst/>
              <a:gdLst/>
              <a:ahLst/>
              <a:cxnLst/>
              <a:rect l="l" t="t" r="r" b="b"/>
              <a:pathLst>
                <a:path w="0" h="1904">
                  <a:moveTo>
                    <a:pt x="0" y="1892"/>
                  </a:moveTo>
                  <a:lnTo>
                    <a:pt x="0" y="1523"/>
                  </a:lnTo>
                  <a:lnTo>
                    <a:pt x="0" y="0"/>
                  </a:lnTo>
                </a:path>
              </a:pathLst>
            </a:custGeom>
            <a:ln w="4914">
              <a:solidFill>
                <a:srgbClr val="DA332B"/>
              </a:solidFill>
            </a:ln>
          </p:spPr>
          <p:txBody>
            <a:bodyPr wrap="square" lIns="0" tIns="0" rIns="0" bIns="0" rtlCol="0"/>
            <a:lstStyle/>
            <a:p/>
          </p:txBody>
        </p:sp>
        <p:sp>
          <p:nvSpPr>
            <p:cNvPr id="1098" name="object 1098" descr=""/>
            <p:cNvSpPr/>
            <p:nvPr/>
          </p:nvSpPr>
          <p:spPr>
            <a:xfrm>
              <a:off x="5354818" y="7996999"/>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1099" name="object 1099" descr=""/>
            <p:cNvSpPr/>
            <p:nvPr/>
          </p:nvSpPr>
          <p:spPr>
            <a:xfrm>
              <a:off x="5354818" y="7994718"/>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1100" name="object 1100" descr=""/>
            <p:cNvSpPr/>
            <p:nvPr/>
          </p:nvSpPr>
          <p:spPr>
            <a:xfrm>
              <a:off x="5354818" y="799280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101" name="object 1101" descr=""/>
            <p:cNvSpPr/>
            <p:nvPr/>
          </p:nvSpPr>
          <p:spPr>
            <a:xfrm>
              <a:off x="5352361" y="7989974"/>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102" name="object 1102" descr=""/>
            <p:cNvSpPr/>
            <p:nvPr/>
          </p:nvSpPr>
          <p:spPr>
            <a:xfrm>
              <a:off x="5354818" y="799052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103" name="object 1103" descr=""/>
            <p:cNvSpPr/>
            <p:nvPr/>
          </p:nvSpPr>
          <p:spPr>
            <a:xfrm>
              <a:off x="5354818" y="7987471"/>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1104" name="object 1104" descr=""/>
            <p:cNvSpPr/>
            <p:nvPr/>
          </p:nvSpPr>
          <p:spPr>
            <a:xfrm>
              <a:off x="5354818" y="7985575"/>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105" name="object 1105" descr=""/>
            <p:cNvSpPr/>
            <p:nvPr/>
          </p:nvSpPr>
          <p:spPr>
            <a:xfrm>
              <a:off x="5352361" y="7982731"/>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106" name="object 1106" descr=""/>
            <p:cNvSpPr/>
            <p:nvPr/>
          </p:nvSpPr>
          <p:spPr>
            <a:xfrm>
              <a:off x="5354818" y="7983281"/>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107" name="object 1107" descr=""/>
            <p:cNvSpPr/>
            <p:nvPr/>
          </p:nvSpPr>
          <p:spPr>
            <a:xfrm>
              <a:off x="5354818" y="7981001"/>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1108" name="object 1108" descr=""/>
            <p:cNvSpPr/>
            <p:nvPr/>
          </p:nvSpPr>
          <p:spPr>
            <a:xfrm>
              <a:off x="5354818" y="7980244"/>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1109" name="object 1109" descr=""/>
            <p:cNvSpPr/>
            <p:nvPr/>
          </p:nvSpPr>
          <p:spPr>
            <a:xfrm>
              <a:off x="5354818" y="7977951"/>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1110" name="object 1110" descr=""/>
            <p:cNvSpPr/>
            <p:nvPr/>
          </p:nvSpPr>
          <p:spPr>
            <a:xfrm>
              <a:off x="5354818" y="7976050"/>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111" name="object 1111" descr=""/>
            <p:cNvSpPr/>
            <p:nvPr/>
          </p:nvSpPr>
          <p:spPr>
            <a:xfrm>
              <a:off x="5352361" y="7973206"/>
              <a:ext cx="5080" cy="5080"/>
            </a:xfrm>
            <a:custGeom>
              <a:avLst/>
              <a:gdLst/>
              <a:ahLst/>
              <a:cxnLst/>
              <a:rect l="l" t="t" r="r" b="b"/>
              <a:pathLst>
                <a:path w="5079"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112" name="object 1112" descr=""/>
            <p:cNvSpPr/>
            <p:nvPr/>
          </p:nvSpPr>
          <p:spPr>
            <a:xfrm>
              <a:off x="5354818" y="7973756"/>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113" name="object 1113" descr=""/>
            <p:cNvSpPr/>
            <p:nvPr/>
          </p:nvSpPr>
          <p:spPr>
            <a:xfrm>
              <a:off x="5354818" y="7971857"/>
              <a:ext cx="0" cy="1905"/>
            </a:xfrm>
            <a:custGeom>
              <a:avLst/>
              <a:gdLst/>
              <a:ahLst/>
              <a:cxnLst/>
              <a:rect l="l" t="t" r="r" b="b"/>
              <a:pathLst>
                <a:path w="0" h="1904">
                  <a:moveTo>
                    <a:pt x="0" y="1523"/>
                  </a:moveTo>
                  <a:lnTo>
                    <a:pt x="0" y="1142"/>
                  </a:lnTo>
                  <a:lnTo>
                    <a:pt x="0" y="0"/>
                  </a:lnTo>
                </a:path>
              </a:pathLst>
            </a:custGeom>
            <a:ln w="4914">
              <a:solidFill>
                <a:srgbClr val="DA332B"/>
              </a:solidFill>
            </a:ln>
          </p:spPr>
          <p:txBody>
            <a:bodyPr wrap="square" lIns="0" tIns="0" rIns="0" bIns="0" rtlCol="0"/>
            <a:lstStyle/>
            <a:p/>
          </p:txBody>
        </p:sp>
        <p:sp>
          <p:nvSpPr>
            <p:cNvPr id="1114" name="object 1114" descr=""/>
            <p:cNvSpPr/>
            <p:nvPr/>
          </p:nvSpPr>
          <p:spPr>
            <a:xfrm>
              <a:off x="5354440" y="8344088"/>
              <a:ext cx="1270" cy="0"/>
            </a:xfrm>
            <a:custGeom>
              <a:avLst/>
              <a:gdLst/>
              <a:ahLst/>
              <a:cxnLst/>
              <a:rect l="l" t="t" r="r" b="b"/>
              <a:pathLst>
                <a:path w="1270" h="0">
                  <a:moveTo>
                    <a:pt x="0" y="0"/>
                  </a:moveTo>
                  <a:lnTo>
                    <a:pt x="762" y="0"/>
                  </a:lnTo>
                </a:path>
              </a:pathLst>
            </a:custGeom>
            <a:ln w="3530">
              <a:solidFill>
                <a:srgbClr val="565659"/>
              </a:solidFill>
            </a:ln>
          </p:spPr>
          <p:txBody>
            <a:bodyPr wrap="square" lIns="0" tIns="0" rIns="0" bIns="0" rtlCol="0"/>
            <a:lstStyle/>
            <a:p/>
          </p:txBody>
        </p:sp>
        <p:sp>
          <p:nvSpPr>
            <p:cNvPr id="1115" name="object 1115" descr=""/>
            <p:cNvSpPr/>
            <p:nvPr/>
          </p:nvSpPr>
          <p:spPr>
            <a:xfrm>
              <a:off x="5354818" y="8343711"/>
              <a:ext cx="0" cy="1270"/>
            </a:xfrm>
            <a:custGeom>
              <a:avLst/>
              <a:gdLst/>
              <a:ahLst/>
              <a:cxnLst/>
              <a:rect l="l" t="t" r="r" b="b"/>
              <a:pathLst>
                <a:path w="0" h="1270">
                  <a:moveTo>
                    <a:pt x="0" y="762"/>
                  </a:moveTo>
                  <a:lnTo>
                    <a:pt x="0" y="0"/>
                  </a:lnTo>
                </a:path>
              </a:pathLst>
            </a:custGeom>
            <a:ln w="3530">
              <a:solidFill>
                <a:srgbClr val="565659"/>
              </a:solidFill>
            </a:ln>
          </p:spPr>
          <p:txBody>
            <a:bodyPr wrap="square" lIns="0" tIns="0" rIns="0" bIns="0" rtlCol="0"/>
            <a:lstStyle/>
            <a:p/>
          </p:txBody>
        </p:sp>
        <p:sp>
          <p:nvSpPr>
            <p:cNvPr id="1116" name="object 1116" descr=""/>
            <p:cNvSpPr/>
            <p:nvPr/>
          </p:nvSpPr>
          <p:spPr>
            <a:xfrm>
              <a:off x="4104373" y="7093641"/>
              <a:ext cx="2501265" cy="2501900"/>
            </a:xfrm>
            <a:custGeom>
              <a:avLst/>
              <a:gdLst/>
              <a:ahLst/>
              <a:cxnLst/>
              <a:rect l="l" t="t" r="r" b="b"/>
              <a:pathLst>
                <a:path w="2501265" h="2501900">
                  <a:moveTo>
                    <a:pt x="2501265" y="1250645"/>
                  </a:moveTo>
                  <a:lnTo>
                    <a:pt x="2500361" y="1202673"/>
                  </a:lnTo>
                  <a:lnTo>
                    <a:pt x="2497674" y="1155158"/>
                  </a:lnTo>
                  <a:lnTo>
                    <a:pt x="2493234" y="1108132"/>
                  </a:lnTo>
                  <a:lnTo>
                    <a:pt x="2487074" y="1061628"/>
                  </a:lnTo>
                  <a:lnTo>
                    <a:pt x="2479228" y="1015677"/>
                  </a:lnTo>
                  <a:lnTo>
                    <a:pt x="2469726" y="970313"/>
                  </a:lnTo>
                  <a:lnTo>
                    <a:pt x="2458601" y="925568"/>
                  </a:lnTo>
                  <a:lnTo>
                    <a:pt x="2445886" y="881474"/>
                  </a:lnTo>
                  <a:lnTo>
                    <a:pt x="2431613" y="838063"/>
                  </a:lnTo>
                  <a:lnTo>
                    <a:pt x="2415815" y="795368"/>
                  </a:lnTo>
                  <a:lnTo>
                    <a:pt x="2398524" y="753421"/>
                  </a:lnTo>
                  <a:lnTo>
                    <a:pt x="2379772" y="712255"/>
                  </a:lnTo>
                  <a:lnTo>
                    <a:pt x="2359592" y="671902"/>
                  </a:lnTo>
                  <a:lnTo>
                    <a:pt x="2338015" y="632395"/>
                  </a:lnTo>
                  <a:lnTo>
                    <a:pt x="2315076" y="593765"/>
                  </a:lnTo>
                  <a:lnTo>
                    <a:pt x="2290805" y="556045"/>
                  </a:lnTo>
                  <a:lnTo>
                    <a:pt x="2265235" y="519268"/>
                  </a:lnTo>
                  <a:lnTo>
                    <a:pt x="2238399" y="483466"/>
                  </a:lnTo>
                  <a:lnTo>
                    <a:pt x="2210328" y="448671"/>
                  </a:lnTo>
                  <a:lnTo>
                    <a:pt x="2181056" y="414916"/>
                  </a:lnTo>
                  <a:lnTo>
                    <a:pt x="2150615" y="382233"/>
                  </a:lnTo>
                  <a:lnTo>
                    <a:pt x="2119037" y="350655"/>
                  </a:lnTo>
                  <a:lnTo>
                    <a:pt x="2086355" y="320213"/>
                  </a:lnTo>
                  <a:lnTo>
                    <a:pt x="2052600" y="290941"/>
                  </a:lnTo>
                  <a:lnTo>
                    <a:pt x="2017806" y="262870"/>
                  </a:lnTo>
                  <a:lnTo>
                    <a:pt x="1982004" y="236034"/>
                  </a:lnTo>
                  <a:lnTo>
                    <a:pt x="1945227" y="210463"/>
                  </a:lnTo>
                  <a:lnTo>
                    <a:pt x="1907508" y="186192"/>
                  </a:lnTo>
                  <a:lnTo>
                    <a:pt x="1868879" y="163252"/>
                  </a:lnTo>
                  <a:lnTo>
                    <a:pt x="1829372" y="141675"/>
                  </a:lnTo>
                  <a:lnTo>
                    <a:pt x="1789019" y="121494"/>
                  </a:lnTo>
                  <a:lnTo>
                    <a:pt x="1747853" y="102742"/>
                  </a:lnTo>
                  <a:lnTo>
                    <a:pt x="1705907" y="85451"/>
                  </a:lnTo>
                  <a:lnTo>
                    <a:pt x="1663212" y="69652"/>
                  </a:lnTo>
                  <a:lnTo>
                    <a:pt x="1619802" y="55379"/>
                  </a:lnTo>
                  <a:lnTo>
                    <a:pt x="1575708" y="42664"/>
                  </a:lnTo>
                  <a:lnTo>
                    <a:pt x="1530963" y="31539"/>
                  </a:lnTo>
                  <a:lnTo>
                    <a:pt x="1485599" y="22037"/>
                  </a:lnTo>
                  <a:lnTo>
                    <a:pt x="1439649" y="14190"/>
                  </a:lnTo>
                  <a:lnTo>
                    <a:pt x="1393145" y="8030"/>
                  </a:lnTo>
                  <a:lnTo>
                    <a:pt x="1346119" y="3590"/>
                  </a:lnTo>
                  <a:lnTo>
                    <a:pt x="1298604" y="903"/>
                  </a:lnTo>
                  <a:lnTo>
                    <a:pt x="1250632" y="0"/>
                  </a:lnTo>
                  <a:lnTo>
                    <a:pt x="1202661" y="903"/>
                  </a:lnTo>
                  <a:lnTo>
                    <a:pt x="1155147" y="3590"/>
                  </a:lnTo>
                  <a:lnTo>
                    <a:pt x="1108122" y="8030"/>
                  </a:lnTo>
                  <a:lnTo>
                    <a:pt x="1061618" y="14190"/>
                  </a:lnTo>
                  <a:lnTo>
                    <a:pt x="1015669" y="22037"/>
                  </a:lnTo>
                  <a:lnTo>
                    <a:pt x="970305" y="31539"/>
                  </a:lnTo>
                  <a:lnTo>
                    <a:pt x="925560" y="42664"/>
                  </a:lnTo>
                  <a:lnTo>
                    <a:pt x="881467" y="55379"/>
                  </a:lnTo>
                  <a:lnTo>
                    <a:pt x="838057" y="69652"/>
                  </a:lnTo>
                  <a:lnTo>
                    <a:pt x="795362" y="85451"/>
                  </a:lnTo>
                  <a:lnTo>
                    <a:pt x="753416" y="102742"/>
                  </a:lnTo>
                  <a:lnTo>
                    <a:pt x="712251" y="121494"/>
                  </a:lnTo>
                  <a:lnTo>
                    <a:pt x="671898" y="141675"/>
                  </a:lnTo>
                  <a:lnTo>
                    <a:pt x="632391" y="163252"/>
                  </a:lnTo>
                  <a:lnTo>
                    <a:pt x="593761" y="186192"/>
                  </a:lnTo>
                  <a:lnTo>
                    <a:pt x="556042" y="210463"/>
                  </a:lnTo>
                  <a:lnTo>
                    <a:pt x="519265" y="236034"/>
                  </a:lnTo>
                  <a:lnTo>
                    <a:pt x="483464" y="262870"/>
                  </a:lnTo>
                  <a:lnTo>
                    <a:pt x="448669" y="290941"/>
                  </a:lnTo>
                  <a:lnTo>
                    <a:pt x="414914" y="320213"/>
                  </a:lnTo>
                  <a:lnTo>
                    <a:pt x="382232" y="350655"/>
                  </a:lnTo>
                  <a:lnTo>
                    <a:pt x="350653" y="382233"/>
                  </a:lnTo>
                  <a:lnTo>
                    <a:pt x="320212" y="414916"/>
                  </a:lnTo>
                  <a:lnTo>
                    <a:pt x="290940" y="448671"/>
                  </a:lnTo>
                  <a:lnTo>
                    <a:pt x="262869" y="483466"/>
                  </a:lnTo>
                  <a:lnTo>
                    <a:pt x="236033" y="519268"/>
                  </a:lnTo>
                  <a:lnTo>
                    <a:pt x="210463" y="556045"/>
                  </a:lnTo>
                  <a:lnTo>
                    <a:pt x="186192" y="593765"/>
                  </a:lnTo>
                  <a:lnTo>
                    <a:pt x="163251" y="632395"/>
                  </a:lnTo>
                  <a:lnTo>
                    <a:pt x="141675" y="671902"/>
                  </a:lnTo>
                  <a:lnTo>
                    <a:pt x="121494" y="712255"/>
                  </a:lnTo>
                  <a:lnTo>
                    <a:pt x="102742" y="753421"/>
                  </a:lnTo>
                  <a:lnTo>
                    <a:pt x="85450" y="795368"/>
                  </a:lnTo>
                  <a:lnTo>
                    <a:pt x="69652" y="838063"/>
                  </a:lnTo>
                  <a:lnTo>
                    <a:pt x="55379" y="881474"/>
                  </a:lnTo>
                  <a:lnTo>
                    <a:pt x="42664" y="925568"/>
                  </a:lnTo>
                  <a:lnTo>
                    <a:pt x="31539" y="970313"/>
                  </a:lnTo>
                  <a:lnTo>
                    <a:pt x="22037" y="1015677"/>
                  </a:lnTo>
                  <a:lnTo>
                    <a:pt x="14190" y="1061628"/>
                  </a:lnTo>
                  <a:lnTo>
                    <a:pt x="8030" y="1108132"/>
                  </a:lnTo>
                  <a:lnTo>
                    <a:pt x="3590" y="1155158"/>
                  </a:lnTo>
                  <a:lnTo>
                    <a:pt x="903" y="1202673"/>
                  </a:lnTo>
                  <a:lnTo>
                    <a:pt x="0" y="1250645"/>
                  </a:lnTo>
                  <a:lnTo>
                    <a:pt x="903" y="1298616"/>
                  </a:lnTo>
                  <a:lnTo>
                    <a:pt x="3590" y="1346130"/>
                  </a:lnTo>
                  <a:lnTo>
                    <a:pt x="8030" y="1393155"/>
                  </a:lnTo>
                  <a:lnTo>
                    <a:pt x="14190" y="1439659"/>
                  </a:lnTo>
                  <a:lnTo>
                    <a:pt x="22037" y="1485608"/>
                  </a:lnTo>
                  <a:lnTo>
                    <a:pt x="31539" y="1530972"/>
                  </a:lnTo>
                  <a:lnTo>
                    <a:pt x="42664" y="1575716"/>
                  </a:lnTo>
                  <a:lnTo>
                    <a:pt x="55379" y="1619810"/>
                  </a:lnTo>
                  <a:lnTo>
                    <a:pt x="69652" y="1663220"/>
                  </a:lnTo>
                  <a:lnTo>
                    <a:pt x="85450" y="1705914"/>
                  </a:lnTo>
                  <a:lnTo>
                    <a:pt x="102742" y="1747861"/>
                  </a:lnTo>
                  <a:lnTo>
                    <a:pt x="121494" y="1789026"/>
                  </a:lnTo>
                  <a:lnTo>
                    <a:pt x="141675" y="1829379"/>
                  </a:lnTo>
                  <a:lnTo>
                    <a:pt x="163251" y="1868886"/>
                  </a:lnTo>
                  <a:lnTo>
                    <a:pt x="186192" y="1907515"/>
                  </a:lnTo>
                  <a:lnTo>
                    <a:pt x="210463" y="1945235"/>
                  </a:lnTo>
                  <a:lnTo>
                    <a:pt x="236033" y="1982011"/>
                  </a:lnTo>
                  <a:lnTo>
                    <a:pt x="262869" y="2017813"/>
                  </a:lnTo>
                  <a:lnTo>
                    <a:pt x="290940" y="2052608"/>
                  </a:lnTo>
                  <a:lnTo>
                    <a:pt x="320212" y="2086362"/>
                  </a:lnTo>
                  <a:lnTo>
                    <a:pt x="350653" y="2119045"/>
                  </a:lnTo>
                  <a:lnTo>
                    <a:pt x="382232" y="2150623"/>
                  </a:lnTo>
                  <a:lnTo>
                    <a:pt x="414914" y="2181065"/>
                  </a:lnTo>
                  <a:lnTo>
                    <a:pt x="448669" y="2210337"/>
                  </a:lnTo>
                  <a:lnTo>
                    <a:pt x="483464" y="2238407"/>
                  </a:lnTo>
                  <a:lnTo>
                    <a:pt x="519265" y="2265244"/>
                  </a:lnTo>
                  <a:lnTo>
                    <a:pt x="556042" y="2290814"/>
                  </a:lnTo>
                  <a:lnTo>
                    <a:pt x="593761" y="2315085"/>
                  </a:lnTo>
                  <a:lnTo>
                    <a:pt x="632391" y="2338025"/>
                  </a:lnTo>
                  <a:lnTo>
                    <a:pt x="671898" y="2359602"/>
                  </a:lnTo>
                  <a:lnTo>
                    <a:pt x="712251" y="2379782"/>
                  </a:lnTo>
                  <a:lnTo>
                    <a:pt x="753416" y="2398535"/>
                  </a:lnTo>
                  <a:lnTo>
                    <a:pt x="795362" y="2415826"/>
                  </a:lnTo>
                  <a:lnTo>
                    <a:pt x="838057" y="2431625"/>
                  </a:lnTo>
                  <a:lnTo>
                    <a:pt x="881467" y="2445898"/>
                  </a:lnTo>
                  <a:lnTo>
                    <a:pt x="925560" y="2458613"/>
                  </a:lnTo>
                  <a:lnTo>
                    <a:pt x="970305" y="2469738"/>
                  </a:lnTo>
                  <a:lnTo>
                    <a:pt x="1015669" y="2479240"/>
                  </a:lnTo>
                  <a:lnTo>
                    <a:pt x="1061618" y="2487087"/>
                  </a:lnTo>
                  <a:lnTo>
                    <a:pt x="1108122" y="2493247"/>
                  </a:lnTo>
                  <a:lnTo>
                    <a:pt x="1155147" y="2497686"/>
                  </a:lnTo>
                  <a:lnTo>
                    <a:pt x="1202661" y="2500374"/>
                  </a:lnTo>
                  <a:lnTo>
                    <a:pt x="1250632" y="2501277"/>
                  </a:lnTo>
                  <a:lnTo>
                    <a:pt x="1298604" y="2500374"/>
                  </a:lnTo>
                  <a:lnTo>
                    <a:pt x="1346119" y="2497686"/>
                  </a:lnTo>
                  <a:lnTo>
                    <a:pt x="1393145" y="2493247"/>
                  </a:lnTo>
                  <a:lnTo>
                    <a:pt x="1439649" y="2487087"/>
                  </a:lnTo>
                  <a:lnTo>
                    <a:pt x="1485599" y="2479240"/>
                  </a:lnTo>
                  <a:lnTo>
                    <a:pt x="1530963" y="2469738"/>
                  </a:lnTo>
                  <a:lnTo>
                    <a:pt x="1575708" y="2458613"/>
                  </a:lnTo>
                  <a:lnTo>
                    <a:pt x="1619802" y="2445898"/>
                  </a:lnTo>
                  <a:lnTo>
                    <a:pt x="1663212" y="2431625"/>
                  </a:lnTo>
                  <a:lnTo>
                    <a:pt x="1705907" y="2415826"/>
                  </a:lnTo>
                  <a:lnTo>
                    <a:pt x="1747853" y="2398535"/>
                  </a:lnTo>
                  <a:lnTo>
                    <a:pt x="1789019" y="2379782"/>
                  </a:lnTo>
                  <a:lnTo>
                    <a:pt x="1829372" y="2359602"/>
                  </a:lnTo>
                  <a:lnTo>
                    <a:pt x="1868879" y="2338025"/>
                  </a:lnTo>
                  <a:lnTo>
                    <a:pt x="1907508" y="2315085"/>
                  </a:lnTo>
                  <a:lnTo>
                    <a:pt x="1945227" y="2290814"/>
                  </a:lnTo>
                  <a:lnTo>
                    <a:pt x="1982004" y="2265244"/>
                  </a:lnTo>
                  <a:lnTo>
                    <a:pt x="2017806" y="2238407"/>
                  </a:lnTo>
                  <a:lnTo>
                    <a:pt x="2052600" y="2210337"/>
                  </a:lnTo>
                  <a:lnTo>
                    <a:pt x="2086355" y="2181065"/>
                  </a:lnTo>
                  <a:lnTo>
                    <a:pt x="2119037" y="2150623"/>
                  </a:lnTo>
                  <a:lnTo>
                    <a:pt x="2150615" y="2119045"/>
                  </a:lnTo>
                  <a:lnTo>
                    <a:pt x="2181056" y="2086362"/>
                  </a:lnTo>
                  <a:lnTo>
                    <a:pt x="2210328" y="2052608"/>
                  </a:lnTo>
                  <a:lnTo>
                    <a:pt x="2238399" y="2017813"/>
                  </a:lnTo>
                  <a:lnTo>
                    <a:pt x="2265235" y="1982011"/>
                  </a:lnTo>
                  <a:lnTo>
                    <a:pt x="2290805" y="1945235"/>
                  </a:lnTo>
                  <a:lnTo>
                    <a:pt x="2315076" y="1907515"/>
                  </a:lnTo>
                  <a:lnTo>
                    <a:pt x="2338015" y="1868886"/>
                  </a:lnTo>
                  <a:lnTo>
                    <a:pt x="2359592" y="1829379"/>
                  </a:lnTo>
                  <a:lnTo>
                    <a:pt x="2379772" y="1789026"/>
                  </a:lnTo>
                  <a:lnTo>
                    <a:pt x="2398524" y="1747861"/>
                  </a:lnTo>
                  <a:lnTo>
                    <a:pt x="2415815" y="1705914"/>
                  </a:lnTo>
                  <a:lnTo>
                    <a:pt x="2431613" y="1663220"/>
                  </a:lnTo>
                  <a:lnTo>
                    <a:pt x="2445886" y="1619810"/>
                  </a:lnTo>
                  <a:lnTo>
                    <a:pt x="2458601" y="1575716"/>
                  </a:lnTo>
                  <a:lnTo>
                    <a:pt x="2469726" y="1530972"/>
                  </a:lnTo>
                  <a:lnTo>
                    <a:pt x="2479228" y="1485608"/>
                  </a:lnTo>
                  <a:lnTo>
                    <a:pt x="2487074" y="1439659"/>
                  </a:lnTo>
                  <a:lnTo>
                    <a:pt x="2493234" y="1393155"/>
                  </a:lnTo>
                  <a:lnTo>
                    <a:pt x="2497674" y="1346130"/>
                  </a:lnTo>
                  <a:lnTo>
                    <a:pt x="2500361" y="1298616"/>
                  </a:lnTo>
                  <a:lnTo>
                    <a:pt x="2501265" y="1250645"/>
                  </a:lnTo>
                </a:path>
              </a:pathLst>
            </a:custGeom>
            <a:ln w="6515">
              <a:solidFill>
                <a:srgbClr val="CC332D"/>
              </a:solidFill>
            </a:ln>
          </p:spPr>
          <p:txBody>
            <a:bodyPr wrap="square" lIns="0" tIns="0" rIns="0" bIns="0" rtlCol="0"/>
            <a:lstStyle/>
            <a:p/>
          </p:txBody>
        </p:sp>
        <p:sp>
          <p:nvSpPr>
            <p:cNvPr id="1117" name="object 1117" descr=""/>
            <p:cNvSpPr/>
            <p:nvPr/>
          </p:nvSpPr>
          <p:spPr>
            <a:xfrm>
              <a:off x="6002045" y="7032998"/>
              <a:ext cx="727075" cy="175895"/>
            </a:xfrm>
            <a:custGeom>
              <a:avLst/>
              <a:gdLst/>
              <a:ahLst/>
              <a:cxnLst/>
              <a:rect l="l" t="t" r="r" b="b"/>
              <a:pathLst>
                <a:path w="727075" h="175895">
                  <a:moveTo>
                    <a:pt x="726630" y="0"/>
                  </a:moveTo>
                  <a:lnTo>
                    <a:pt x="126492" y="0"/>
                  </a:lnTo>
                  <a:lnTo>
                    <a:pt x="0" y="175641"/>
                  </a:lnTo>
                </a:path>
              </a:pathLst>
            </a:custGeom>
            <a:ln w="3530">
              <a:solidFill>
                <a:srgbClr val="565659"/>
              </a:solidFill>
            </a:ln>
          </p:spPr>
          <p:txBody>
            <a:bodyPr wrap="square" lIns="0" tIns="0" rIns="0" bIns="0" rtlCol="0"/>
            <a:lstStyle/>
            <a:p/>
          </p:txBody>
        </p:sp>
        <p:sp>
          <p:nvSpPr>
            <p:cNvPr id="1118" name="object 1118" descr=""/>
            <p:cNvSpPr/>
            <p:nvPr/>
          </p:nvSpPr>
          <p:spPr>
            <a:xfrm>
              <a:off x="5972322" y="7203693"/>
              <a:ext cx="36830" cy="46990"/>
            </a:xfrm>
            <a:custGeom>
              <a:avLst/>
              <a:gdLst/>
              <a:ahLst/>
              <a:cxnLst/>
              <a:rect l="l" t="t" r="r" b="b"/>
              <a:pathLst>
                <a:path w="36829" h="46990">
                  <a:moveTo>
                    <a:pt x="22860" y="0"/>
                  </a:moveTo>
                  <a:lnTo>
                    <a:pt x="0" y="46469"/>
                  </a:lnTo>
                  <a:lnTo>
                    <a:pt x="36576" y="9893"/>
                  </a:lnTo>
                  <a:lnTo>
                    <a:pt x="22860" y="0"/>
                  </a:lnTo>
                  <a:close/>
                </a:path>
              </a:pathLst>
            </a:custGeom>
            <a:solidFill>
              <a:srgbClr val="565659"/>
            </a:solidFill>
          </p:spPr>
          <p:txBody>
            <a:bodyPr wrap="square" lIns="0" tIns="0" rIns="0" bIns="0" rtlCol="0"/>
            <a:lstStyle/>
            <a:p/>
          </p:txBody>
        </p:sp>
        <p:sp>
          <p:nvSpPr>
            <p:cNvPr id="1119" name="object 1119" descr=""/>
            <p:cNvSpPr/>
            <p:nvPr/>
          </p:nvSpPr>
          <p:spPr>
            <a:xfrm>
              <a:off x="5972322" y="7203693"/>
              <a:ext cx="36830" cy="46990"/>
            </a:xfrm>
            <a:custGeom>
              <a:avLst/>
              <a:gdLst/>
              <a:ahLst/>
              <a:cxnLst/>
              <a:rect l="l" t="t" r="r" b="b"/>
              <a:pathLst>
                <a:path w="36829" h="46990">
                  <a:moveTo>
                    <a:pt x="22860" y="0"/>
                  </a:moveTo>
                  <a:lnTo>
                    <a:pt x="36576" y="9893"/>
                  </a:lnTo>
                  <a:lnTo>
                    <a:pt x="0" y="46469"/>
                  </a:lnTo>
                  <a:lnTo>
                    <a:pt x="22860" y="0"/>
                  </a:lnTo>
                  <a:close/>
                </a:path>
              </a:pathLst>
            </a:custGeom>
            <a:ln w="3530">
              <a:solidFill>
                <a:srgbClr val="565659"/>
              </a:solidFill>
            </a:ln>
          </p:spPr>
          <p:txBody>
            <a:bodyPr wrap="square" lIns="0" tIns="0" rIns="0" bIns="0" rtlCol="0"/>
            <a:lstStyle/>
            <a:p/>
          </p:txBody>
        </p:sp>
        <p:sp>
          <p:nvSpPr>
            <p:cNvPr id="1120" name="object 1120" descr=""/>
            <p:cNvSpPr/>
            <p:nvPr/>
          </p:nvSpPr>
          <p:spPr>
            <a:xfrm>
              <a:off x="6130098" y="6906602"/>
              <a:ext cx="106680" cy="106680"/>
            </a:xfrm>
            <a:custGeom>
              <a:avLst/>
              <a:gdLst/>
              <a:ahLst/>
              <a:cxnLst/>
              <a:rect l="l" t="t" r="r" b="b"/>
              <a:pathLst>
                <a:path w="106679" h="106679">
                  <a:moveTo>
                    <a:pt x="53124" y="0"/>
                  </a:moveTo>
                  <a:lnTo>
                    <a:pt x="32446" y="4171"/>
                  </a:lnTo>
                  <a:lnTo>
                    <a:pt x="15560" y="15547"/>
                  </a:lnTo>
                  <a:lnTo>
                    <a:pt x="4175" y="32425"/>
                  </a:lnTo>
                  <a:lnTo>
                    <a:pt x="0" y="53098"/>
                  </a:lnTo>
                  <a:lnTo>
                    <a:pt x="4175" y="73771"/>
                  </a:lnTo>
                  <a:lnTo>
                    <a:pt x="15560" y="90649"/>
                  </a:lnTo>
                  <a:lnTo>
                    <a:pt x="32446" y="102026"/>
                  </a:lnTo>
                  <a:lnTo>
                    <a:pt x="53124" y="106197"/>
                  </a:lnTo>
                  <a:lnTo>
                    <a:pt x="73799" y="102026"/>
                  </a:lnTo>
                  <a:lnTo>
                    <a:pt x="90681" y="90649"/>
                  </a:lnTo>
                  <a:lnTo>
                    <a:pt x="102062" y="73771"/>
                  </a:lnTo>
                  <a:lnTo>
                    <a:pt x="106235" y="53098"/>
                  </a:lnTo>
                  <a:lnTo>
                    <a:pt x="102062" y="32425"/>
                  </a:lnTo>
                  <a:lnTo>
                    <a:pt x="90681" y="15547"/>
                  </a:lnTo>
                  <a:lnTo>
                    <a:pt x="73799" y="4171"/>
                  </a:lnTo>
                  <a:lnTo>
                    <a:pt x="53124" y="0"/>
                  </a:lnTo>
                  <a:close/>
                </a:path>
              </a:pathLst>
            </a:custGeom>
            <a:solidFill>
              <a:srgbClr val="2098D5"/>
            </a:solidFill>
          </p:spPr>
          <p:txBody>
            <a:bodyPr wrap="square" lIns="0" tIns="0" rIns="0" bIns="0" rtlCol="0"/>
            <a:lstStyle/>
            <a:p/>
          </p:txBody>
        </p:sp>
        <p:pic>
          <p:nvPicPr>
            <p:cNvPr id="1121" name="object 1121" descr=""/>
            <p:cNvPicPr/>
            <p:nvPr/>
          </p:nvPicPr>
          <p:blipFill>
            <a:blip r:embed="rId6" cstate="print"/>
            <a:stretch>
              <a:fillRect/>
            </a:stretch>
          </p:blipFill>
          <p:spPr>
            <a:xfrm>
              <a:off x="6245619" y="6779280"/>
              <a:ext cx="106235" cy="106210"/>
            </a:xfrm>
            <a:prstGeom prst="rect">
              <a:avLst/>
            </a:prstGeom>
          </p:spPr>
        </p:pic>
        <p:sp>
          <p:nvSpPr>
            <p:cNvPr id="1122" name="object 1122" descr=""/>
            <p:cNvSpPr/>
            <p:nvPr/>
          </p:nvSpPr>
          <p:spPr>
            <a:xfrm>
              <a:off x="6244904" y="6906312"/>
              <a:ext cx="107950" cy="107950"/>
            </a:xfrm>
            <a:custGeom>
              <a:avLst/>
              <a:gdLst/>
              <a:ahLst/>
              <a:cxnLst/>
              <a:rect l="l" t="t" r="r" b="b"/>
              <a:pathLst>
                <a:path w="107950" h="107950">
                  <a:moveTo>
                    <a:pt x="53848" y="0"/>
                  </a:moveTo>
                  <a:lnTo>
                    <a:pt x="32886" y="4227"/>
                  </a:lnTo>
                  <a:lnTo>
                    <a:pt x="15770" y="15757"/>
                  </a:lnTo>
                  <a:lnTo>
                    <a:pt x="4231" y="32864"/>
                  </a:lnTo>
                  <a:lnTo>
                    <a:pt x="0" y="53822"/>
                  </a:lnTo>
                  <a:lnTo>
                    <a:pt x="4231" y="74773"/>
                  </a:lnTo>
                  <a:lnTo>
                    <a:pt x="15770" y="91876"/>
                  </a:lnTo>
                  <a:lnTo>
                    <a:pt x="32886" y="103405"/>
                  </a:lnTo>
                  <a:lnTo>
                    <a:pt x="53848" y="107632"/>
                  </a:lnTo>
                  <a:lnTo>
                    <a:pt x="74800" y="103405"/>
                  </a:lnTo>
                  <a:lnTo>
                    <a:pt x="91908" y="91876"/>
                  </a:lnTo>
                  <a:lnTo>
                    <a:pt x="103441" y="74773"/>
                  </a:lnTo>
                  <a:lnTo>
                    <a:pt x="107670" y="53822"/>
                  </a:lnTo>
                  <a:lnTo>
                    <a:pt x="103441" y="32864"/>
                  </a:lnTo>
                  <a:lnTo>
                    <a:pt x="91908" y="15757"/>
                  </a:lnTo>
                  <a:lnTo>
                    <a:pt x="74800" y="4227"/>
                  </a:lnTo>
                  <a:lnTo>
                    <a:pt x="53848" y="0"/>
                  </a:lnTo>
                  <a:close/>
                </a:path>
              </a:pathLst>
            </a:custGeom>
            <a:solidFill>
              <a:srgbClr val="41A749"/>
            </a:solidFill>
          </p:spPr>
          <p:txBody>
            <a:bodyPr wrap="square" lIns="0" tIns="0" rIns="0" bIns="0" rtlCol="0"/>
            <a:lstStyle/>
            <a:p/>
          </p:txBody>
        </p:sp>
      </p:grpSp>
      <p:sp>
        <p:nvSpPr>
          <p:cNvPr id="1123" name="object 1123" descr=""/>
          <p:cNvSpPr txBox="1"/>
          <p:nvPr/>
        </p:nvSpPr>
        <p:spPr>
          <a:xfrm>
            <a:off x="6115205" y="6744611"/>
            <a:ext cx="651510" cy="289560"/>
          </a:xfrm>
          <a:prstGeom prst="rect">
            <a:avLst/>
          </a:prstGeom>
        </p:spPr>
        <p:txBody>
          <a:bodyPr wrap="square" lIns="0" tIns="27940" rIns="0" bIns="0" rtlCol="0" vert="horz">
            <a:spAutoFit/>
          </a:bodyPr>
          <a:lstStyle/>
          <a:p>
            <a:pPr algn="r" marR="30480">
              <a:lnSpc>
                <a:spcPct val="100000"/>
              </a:lnSpc>
              <a:spcBef>
                <a:spcPts val="220"/>
              </a:spcBef>
            </a:pPr>
            <a:r>
              <a:rPr dirty="0" baseline="7407" sz="1125" spc="150">
                <a:solidFill>
                  <a:srgbClr val="FFFFFF"/>
                </a:solidFill>
                <a:latin typeface="Arial MT"/>
                <a:cs typeface="Arial MT"/>
              </a:rPr>
              <a:t>a</a:t>
            </a:r>
            <a:r>
              <a:rPr dirty="0" baseline="7407" sz="1125" spc="337">
                <a:solidFill>
                  <a:srgbClr val="FFFFFF"/>
                </a:solidFill>
                <a:latin typeface="Arial MT"/>
                <a:cs typeface="Arial MT"/>
              </a:rPr>
              <a:t> </a:t>
            </a:r>
            <a:r>
              <a:rPr dirty="0" sz="700" spc="-10">
                <a:solidFill>
                  <a:srgbClr val="565659"/>
                </a:solidFill>
                <a:latin typeface="Microsoft YaHei"/>
                <a:cs typeface="Microsoft YaHei"/>
              </a:rPr>
              <a:t>R588.56</a:t>
            </a:r>
            <a:endParaRPr sz="700">
              <a:latin typeface="Microsoft YaHei"/>
              <a:cs typeface="Microsoft YaHei"/>
            </a:endParaRPr>
          </a:p>
          <a:p>
            <a:pPr algn="r" marR="30480">
              <a:lnSpc>
                <a:spcPct val="100000"/>
              </a:lnSpc>
              <a:spcBef>
                <a:spcPts val="95"/>
              </a:spcBef>
            </a:pPr>
            <a:r>
              <a:rPr dirty="0" baseline="7407" sz="1125" spc="165">
                <a:solidFill>
                  <a:srgbClr val="FFFFFF"/>
                </a:solidFill>
                <a:latin typeface="Arial MT"/>
                <a:cs typeface="Arial MT"/>
              </a:rPr>
              <a:t>b</a:t>
            </a:r>
            <a:r>
              <a:rPr dirty="0" baseline="7407" sz="1125" spc="247">
                <a:solidFill>
                  <a:srgbClr val="FFFFFF"/>
                </a:solidFill>
                <a:latin typeface="Arial MT"/>
                <a:cs typeface="Arial MT"/>
              </a:rPr>
              <a:t> </a:t>
            </a:r>
            <a:r>
              <a:rPr dirty="0" baseline="10416" sz="1200" spc="150">
                <a:solidFill>
                  <a:srgbClr val="FFFFFF"/>
                </a:solidFill>
                <a:latin typeface="Arial MT"/>
                <a:cs typeface="Arial MT"/>
              </a:rPr>
              <a:t>c</a:t>
            </a:r>
            <a:r>
              <a:rPr dirty="0" baseline="10416" sz="1200" spc="352">
                <a:solidFill>
                  <a:srgbClr val="FFFFFF"/>
                </a:solidFill>
                <a:latin typeface="Arial MT"/>
                <a:cs typeface="Arial MT"/>
              </a:rPr>
              <a:t> </a:t>
            </a:r>
            <a:r>
              <a:rPr dirty="0" sz="700" spc="-10">
                <a:solidFill>
                  <a:srgbClr val="565659"/>
                </a:solidFill>
                <a:latin typeface="Microsoft YaHei"/>
                <a:cs typeface="Microsoft YaHei"/>
              </a:rPr>
              <a:t>R806.23</a:t>
            </a:r>
            <a:endParaRPr sz="700">
              <a:latin typeface="Microsoft YaHei"/>
              <a:cs typeface="Microsoft YaHei"/>
            </a:endParaRPr>
          </a:p>
        </p:txBody>
      </p:sp>
      <p:grpSp>
        <p:nvGrpSpPr>
          <p:cNvPr id="1124" name="object 1124" descr=""/>
          <p:cNvGrpSpPr/>
          <p:nvPr/>
        </p:nvGrpSpPr>
        <p:grpSpPr>
          <a:xfrm>
            <a:off x="1032449" y="6692770"/>
            <a:ext cx="2743835" cy="3012440"/>
            <a:chOff x="1032449" y="6692770"/>
            <a:chExt cx="2743835" cy="3012440"/>
          </a:xfrm>
        </p:grpSpPr>
        <p:sp>
          <p:nvSpPr>
            <p:cNvPr id="1125" name="object 1125" descr=""/>
            <p:cNvSpPr/>
            <p:nvPr/>
          </p:nvSpPr>
          <p:spPr>
            <a:xfrm>
              <a:off x="1035565" y="7017247"/>
              <a:ext cx="2501900" cy="2413000"/>
            </a:xfrm>
            <a:custGeom>
              <a:avLst/>
              <a:gdLst/>
              <a:ahLst/>
              <a:cxnLst/>
              <a:rect l="l" t="t" r="r" b="b"/>
              <a:pathLst>
                <a:path w="2501900" h="2413000">
                  <a:moveTo>
                    <a:pt x="1067943" y="2400300"/>
                  </a:moveTo>
                  <a:lnTo>
                    <a:pt x="805053" y="2400300"/>
                  </a:lnTo>
                  <a:lnTo>
                    <a:pt x="822960" y="2413000"/>
                  </a:lnTo>
                  <a:lnTo>
                    <a:pt x="1048512" y="2413000"/>
                  </a:lnTo>
                  <a:lnTo>
                    <a:pt x="1067943" y="2400300"/>
                  </a:lnTo>
                  <a:close/>
                </a:path>
                <a:path w="2501900" h="2413000">
                  <a:moveTo>
                    <a:pt x="1127379" y="2387600"/>
                  </a:moveTo>
                  <a:lnTo>
                    <a:pt x="745236" y="2387600"/>
                  </a:lnTo>
                  <a:lnTo>
                    <a:pt x="762762" y="2400300"/>
                  </a:lnTo>
                  <a:lnTo>
                    <a:pt x="1108710" y="2400300"/>
                  </a:lnTo>
                  <a:lnTo>
                    <a:pt x="1127379" y="2387600"/>
                  </a:lnTo>
                  <a:close/>
                </a:path>
                <a:path w="2501900" h="2413000">
                  <a:moveTo>
                    <a:pt x="1156716" y="2374900"/>
                  </a:moveTo>
                  <a:lnTo>
                    <a:pt x="715899" y="2374900"/>
                  </a:lnTo>
                  <a:lnTo>
                    <a:pt x="733425" y="2387600"/>
                  </a:lnTo>
                  <a:lnTo>
                    <a:pt x="1138428" y="2387600"/>
                  </a:lnTo>
                  <a:lnTo>
                    <a:pt x="1156716" y="2374900"/>
                  </a:lnTo>
                  <a:close/>
                </a:path>
                <a:path w="2501900" h="2413000">
                  <a:moveTo>
                    <a:pt x="1739646" y="2374900"/>
                  </a:moveTo>
                  <a:lnTo>
                    <a:pt x="1476756" y="2374900"/>
                  </a:lnTo>
                  <a:lnTo>
                    <a:pt x="1494282" y="2387600"/>
                  </a:lnTo>
                  <a:lnTo>
                    <a:pt x="1719834" y="2387600"/>
                  </a:lnTo>
                  <a:lnTo>
                    <a:pt x="1739646" y="2374900"/>
                  </a:lnTo>
                  <a:close/>
                </a:path>
                <a:path w="2501900" h="2413000">
                  <a:moveTo>
                    <a:pt x="1185291" y="2362200"/>
                  </a:moveTo>
                  <a:lnTo>
                    <a:pt x="687324" y="2362200"/>
                  </a:lnTo>
                  <a:lnTo>
                    <a:pt x="704469" y="2374900"/>
                  </a:lnTo>
                  <a:lnTo>
                    <a:pt x="1167384" y="2374900"/>
                  </a:lnTo>
                  <a:lnTo>
                    <a:pt x="1185291" y="2362200"/>
                  </a:lnTo>
                  <a:close/>
                </a:path>
                <a:path w="2501900" h="2413000">
                  <a:moveTo>
                    <a:pt x="1780413" y="2362200"/>
                  </a:moveTo>
                  <a:lnTo>
                    <a:pt x="1434465" y="2362200"/>
                  </a:lnTo>
                  <a:lnTo>
                    <a:pt x="1446657" y="2374900"/>
                  </a:lnTo>
                  <a:lnTo>
                    <a:pt x="1769364" y="2374900"/>
                  </a:lnTo>
                  <a:lnTo>
                    <a:pt x="1780413" y="2362200"/>
                  </a:lnTo>
                  <a:close/>
                </a:path>
                <a:path w="2501900" h="2413000">
                  <a:moveTo>
                    <a:pt x="1213104" y="2349500"/>
                  </a:moveTo>
                  <a:lnTo>
                    <a:pt x="659511" y="2349500"/>
                  </a:lnTo>
                  <a:lnTo>
                    <a:pt x="676275" y="2362200"/>
                  </a:lnTo>
                  <a:lnTo>
                    <a:pt x="1195578" y="2362200"/>
                  </a:lnTo>
                  <a:lnTo>
                    <a:pt x="1213104" y="2349500"/>
                  </a:lnTo>
                  <a:close/>
                </a:path>
                <a:path w="2501900" h="2413000">
                  <a:moveTo>
                    <a:pt x="1828038" y="2349500"/>
                  </a:moveTo>
                  <a:lnTo>
                    <a:pt x="1387602" y="2349500"/>
                  </a:lnTo>
                  <a:lnTo>
                    <a:pt x="1404747" y="2362200"/>
                  </a:lnTo>
                  <a:lnTo>
                    <a:pt x="1809750" y="2362200"/>
                  </a:lnTo>
                  <a:lnTo>
                    <a:pt x="1828038" y="2349500"/>
                  </a:lnTo>
                  <a:close/>
                </a:path>
                <a:path w="2501900" h="2413000">
                  <a:moveTo>
                    <a:pt x="1240536" y="2336800"/>
                  </a:moveTo>
                  <a:lnTo>
                    <a:pt x="632079" y="2336800"/>
                  </a:lnTo>
                  <a:lnTo>
                    <a:pt x="648462" y="2349500"/>
                  </a:lnTo>
                  <a:lnTo>
                    <a:pt x="1223391" y="2349500"/>
                  </a:lnTo>
                  <a:lnTo>
                    <a:pt x="1240536" y="2336800"/>
                  </a:lnTo>
                  <a:close/>
                </a:path>
                <a:path w="2501900" h="2413000">
                  <a:moveTo>
                    <a:pt x="1856613" y="2336800"/>
                  </a:moveTo>
                  <a:lnTo>
                    <a:pt x="1359027" y="2336800"/>
                  </a:lnTo>
                  <a:lnTo>
                    <a:pt x="1376172" y="2349500"/>
                  </a:lnTo>
                  <a:lnTo>
                    <a:pt x="1838706" y="2349500"/>
                  </a:lnTo>
                  <a:lnTo>
                    <a:pt x="1856613" y="2336800"/>
                  </a:lnTo>
                  <a:close/>
                </a:path>
                <a:path w="2501900" h="2413000">
                  <a:moveTo>
                    <a:pt x="1286637" y="2311400"/>
                  </a:moveTo>
                  <a:lnTo>
                    <a:pt x="584073" y="2311400"/>
                  </a:lnTo>
                  <a:lnTo>
                    <a:pt x="605028" y="2324100"/>
                  </a:lnTo>
                  <a:lnTo>
                    <a:pt x="621411" y="2336800"/>
                  </a:lnTo>
                  <a:lnTo>
                    <a:pt x="1250442" y="2336800"/>
                  </a:lnTo>
                  <a:lnTo>
                    <a:pt x="1267206" y="2324100"/>
                  </a:lnTo>
                  <a:lnTo>
                    <a:pt x="1286637" y="2311400"/>
                  </a:lnTo>
                  <a:close/>
                </a:path>
                <a:path w="2501900" h="2413000">
                  <a:moveTo>
                    <a:pt x="1884807" y="2324100"/>
                  </a:moveTo>
                  <a:lnTo>
                    <a:pt x="1330833" y="2324100"/>
                  </a:lnTo>
                  <a:lnTo>
                    <a:pt x="1347597" y="2336800"/>
                  </a:lnTo>
                  <a:lnTo>
                    <a:pt x="1867281" y="2336800"/>
                  </a:lnTo>
                  <a:lnTo>
                    <a:pt x="1884807" y="2324100"/>
                  </a:lnTo>
                  <a:close/>
                </a:path>
                <a:path w="2501900" h="2413000">
                  <a:moveTo>
                    <a:pt x="1912239" y="2311400"/>
                  </a:moveTo>
                  <a:lnTo>
                    <a:pt x="1303401" y="2311400"/>
                  </a:lnTo>
                  <a:lnTo>
                    <a:pt x="1319784" y="2324100"/>
                  </a:lnTo>
                  <a:lnTo>
                    <a:pt x="1895094" y="2324100"/>
                  </a:lnTo>
                  <a:lnTo>
                    <a:pt x="1912239" y="2311400"/>
                  </a:lnTo>
                  <a:close/>
                </a:path>
                <a:path w="2501900" h="2413000">
                  <a:moveTo>
                    <a:pt x="1953387" y="2286000"/>
                  </a:moveTo>
                  <a:lnTo>
                    <a:pt x="547878" y="2286000"/>
                  </a:lnTo>
                  <a:lnTo>
                    <a:pt x="577596" y="2311400"/>
                  </a:lnTo>
                  <a:lnTo>
                    <a:pt x="1914906" y="2311400"/>
                  </a:lnTo>
                  <a:lnTo>
                    <a:pt x="1938528" y="2298700"/>
                  </a:lnTo>
                  <a:lnTo>
                    <a:pt x="1953387" y="2286000"/>
                  </a:lnTo>
                  <a:close/>
                </a:path>
                <a:path w="2501900" h="2413000">
                  <a:moveTo>
                    <a:pt x="1989201" y="2260600"/>
                  </a:moveTo>
                  <a:lnTo>
                    <a:pt x="512064" y="2260600"/>
                  </a:lnTo>
                  <a:lnTo>
                    <a:pt x="537591" y="2286000"/>
                  </a:lnTo>
                  <a:lnTo>
                    <a:pt x="1964436" y="2286000"/>
                  </a:lnTo>
                  <a:lnTo>
                    <a:pt x="1989201" y="2260600"/>
                  </a:lnTo>
                  <a:close/>
                </a:path>
                <a:path w="2501900" h="2413000">
                  <a:moveTo>
                    <a:pt x="2122170" y="2146300"/>
                  </a:moveTo>
                  <a:lnTo>
                    <a:pt x="379476" y="2146300"/>
                  </a:lnTo>
                  <a:lnTo>
                    <a:pt x="401955" y="2171700"/>
                  </a:lnTo>
                  <a:lnTo>
                    <a:pt x="411099" y="2184400"/>
                  </a:lnTo>
                  <a:lnTo>
                    <a:pt x="434340" y="2197100"/>
                  </a:lnTo>
                  <a:lnTo>
                    <a:pt x="443865" y="2209800"/>
                  </a:lnTo>
                  <a:lnTo>
                    <a:pt x="467868" y="2222500"/>
                  </a:lnTo>
                  <a:lnTo>
                    <a:pt x="477393" y="2235200"/>
                  </a:lnTo>
                  <a:lnTo>
                    <a:pt x="502158" y="2260600"/>
                  </a:lnTo>
                  <a:lnTo>
                    <a:pt x="1999869" y="2260600"/>
                  </a:lnTo>
                  <a:lnTo>
                    <a:pt x="2034159" y="2222500"/>
                  </a:lnTo>
                  <a:lnTo>
                    <a:pt x="2057781" y="2209800"/>
                  </a:lnTo>
                  <a:lnTo>
                    <a:pt x="2067687" y="2197100"/>
                  </a:lnTo>
                  <a:lnTo>
                    <a:pt x="2090547" y="2184400"/>
                  </a:lnTo>
                  <a:lnTo>
                    <a:pt x="2100072" y="2171700"/>
                  </a:lnTo>
                  <a:lnTo>
                    <a:pt x="2122170" y="2146300"/>
                  </a:lnTo>
                  <a:close/>
                </a:path>
                <a:path w="2501900" h="2413000">
                  <a:moveTo>
                    <a:pt x="2182368" y="2082800"/>
                  </a:moveTo>
                  <a:lnTo>
                    <a:pt x="318897" y="2082800"/>
                  </a:lnTo>
                  <a:lnTo>
                    <a:pt x="340233" y="2108200"/>
                  </a:lnTo>
                  <a:lnTo>
                    <a:pt x="348615" y="2120900"/>
                  </a:lnTo>
                  <a:lnTo>
                    <a:pt x="370713" y="2146300"/>
                  </a:lnTo>
                  <a:lnTo>
                    <a:pt x="2131314" y="2146300"/>
                  </a:lnTo>
                  <a:lnTo>
                    <a:pt x="2153031" y="2120900"/>
                  </a:lnTo>
                  <a:lnTo>
                    <a:pt x="2161794" y="2108200"/>
                  </a:lnTo>
                  <a:lnTo>
                    <a:pt x="2182368" y="2082800"/>
                  </a:lnTo>
                  <a:close/>
                </a:path>
                <a:path w="2501900" h="2413000">
                  <a:moveTo>
                    <a:pt x="2410968" y="1714500"/>
                  </a:moveTo>
                  <a:lnTo>
                    <a:pt x="90297" y="1714500"/>
                  </a:lnTo>
                  <a:lnTo>
                    <a:pt x="102489" y="1752600"/>
                  </a:lnTo>
                  <a:lnTo>
                    <a:pt x="107442" y="1765300"/>
                  </a:lnTo>
                  <a:lnTo>
                    <a:pt x="120396" y="1790700"/>
                  </a:lnTo>
                  <a:lnTo>
                    <a:pt x="125730" y="1803400"/>
                  </a:lnTo>
                  <a:lnTo>
                    <a:pt x="139827" y="1828800"/>
                  </a:lnTo>
                  <a:lnTo>
                    <a:pt x="145542" y="1841500"/>
                  </a:lnTo>
                  <a:lnTo>
                    <a:pt x="160401" y="1866900"/>
                  </a:lnTo>
                  <a:lnTo>
                    <a:pt x="166497" y="1879600"/>
                  </a:lnTo>
                  <a:lnTo>
                    <a:pt x="182118" y="1905000"/>
                  </a:lnTo>
                  <a:lnTo>
                    <a:pt x="188595" y="1917700"/>
                  </a:lnTo>
                  <a:lnTo>
                    <a:pt x="205359" y="1943100"/>
                  </a:lnTo>
                  <a:lnTo>
                    <a:pt x="212217" y="1955800"/>
                  </a:lnTo>
                  <a:lnTo>
                    <a:pt x="237363" y="1981200"/>
                  </a:lnTo>
                  <a:lnTo>
                    <a:pt x="255651" y="2006600"/>
                  </a:lnTo>
                  <a:lnTo>
                    <a:pt x="263271" y="2019300"/>
                  </a:lnTo>
                  <a:lnTo>
                    <a:pt x="282702" y="2044700"/>
                  </a:lnTo>
                  <a:lnTo>
                    <a:pt x="290703" y="2057400"/>
                  </a:lnTo>
                  <a:lnTo>
                    <a:pt x="310896" y="2082800"/>
                  </a:lnTo>
                  <a:lnTo>
                    <a:pt x="2191131" y="2082800"/>
                  </a:lnTo>
                  <a:lnTo>
                    <a:pt x="2210943" y="2057400"/>
                  </a:lnTo>
                  <a:lnTo>
                    <a:pt x="2219325" y="2044700"/>
                  </a:lnTo>
                  <a:lnTo>
                    <a:pt x="2238375" y="2019300"/>
                  </a:lnTo>
                  <a:lnTo>
                    <a:pt x="2245995" y="2006600"/>
                  </a:lnTo>
                  <a:lnTo>
                    <a:pt x="2264283" y="1981200"/>
                  </a:lnTo>
                  <a:lnTo>
                    <a:pt x="2271903" y="1981200"/>
                  </a:lnTo>
                  <a:lnTo>
                    <a:pt x="2289048" y="1955800"/>
                  </a:lnTo>
                  <a:lnTo>
                    <a:pt x="2296287" y="1943100"/>
                  </a:lnTo>
                  <a:lnTo>
                    <a:pt x="2312670" y="1917700"/>
                  </a:lnTo>
                  <a:lnTo>
                    <a:pt x="2319528" y="1905000"/>
                  </a:lnTo>
                  <a:lnTo>
                    <a:pt x="2335149" y="1879600"/>
                  </a:lnTo>
                  <a:lnTo>
                    <a:pt x="2341626" y="1866900"/>
                  </a:lnTo>
                  <a:lnTo>
                    <a:pt x="2356104" y="1841500"/>
                  </a:lnTo>
                  <a:lnTo>
                    <a:pt x="2362200" y="1828800"/>
                  </a:lnTo>
                  <a:lnTo>
                    <a:pt x="2381631" y="1790700"/>
                  </a:lnTo>
                  <a:lnTo>
                    <a:pt x="2394204" y="1765300"/>
                  </a:lnTo>
                  <a:lnTo>
                    <a:pt x="2399538" y="1752600"/>
                  </a:lnTo>
                  <a:lnTo>
                    <a:pt x="2410968" y="1714500"/>
                  </a:lnTo>
                  <a:close/>
                </a:path>
                <a:path w="2501900" h="2413000">
                  <a:moveTo>
                    <a:pt x="2470785" y="1523999"/>
                  </a:moveTo>
                  <a:lnTo>
                    <a:pt x="30861" y="1523999"/>
                  </a:lnTo>
                  <a:lnTo>
                    <a:pt x="36957" y="1549399"/>
                  </a:lnTo>
                  <a:lnTo>
                    <a:pt x="44958" y="1587499"/>
                  </a:lnTo>
                  <a:lnTo>
                    <a:pt x="48006" y="1600199"/>
                  </a:lnTo>
                  <a:lnTo>
                    <a:pt x="57150" y="1625599"/>
                  </a:lnTo>
                  <a:lnTo>
                    <a:pt x="60960" y="1638300"/>
                  </a:lnTo>
                  <a:lnTo>
                    <a:pt x="70866" y="1663700"/>
                  </a:lnTo>
                  <a:lnTo>
                    <a:pt x="75057" y="1676400"/>
                  </a:lnTo>
                  <a:lnTo>
                    <a:pt x="86106" y="1714500"/>
                  </a:lnTo>
                  <a:lnTo>
                    <a:pt x="2415921" y="1714500"/>
                  </a:lnTo>
                  <a:lnTo>
                    <a:pt x="2426589" y="1676400"/>
                  </a:lnTo>
                  <a:lnTo>
                    <a:pt x="2431161" y="1663700"/>
                  </a:lnTo>
                  <a:lnTo>
                    <a:pt x="2440686" y="1638300"/>
                  </a:lnTo>
                  <a:lnTo>
                    <a:pt x="2444877" y="1625599"/>
                  </a:lnTo>
                  <a:lnTo>
                    <a:pt x="2453640" y="1600199"/>
                  </a:lnTo>
                  <a:lnTo>
                    <a:pt x="2457069" y="1587499"/>
                  </a:lnTo>
                  <a:lnTo>
                    <a:pt x="2464689" y="1549399"/>
                  </a:lnTo>
                  <a:lnTo>
                    <a:pt x="2470785" y="1523999"/>
                  </a:lnTo>
                  <a:close/>
                </a:path>
                <a:path w="2501900" h="2413000">
                  <a:moveTo>
                    <a:pt x="1140714" y="1498599"/>
                  </a:moveTo>
                  <a:lnTo>
                    <a:pt x="25527" y="1498599"/>
                  </a:lnTo>
                  <a:lnTo>
                    <a:pt x="27051" y="1511299"/>
                  </a:lnTo>
                  <a:lnTo>
                    <a:pt x="28193" y="1523999"/>
                  </a:lnTo>
                  <a:lnTo>
                    <a:pt x="1178052" y="1523999"/>
                  </a:lnTo>
                  <a:lnTo>
                    <a:pt x="1163193" y="1511299"/>
                  </a:lnTo>
                  <a:lnTo>
                    <a:pt x="1159383" y="1511299"/>
                  </a:lnTo>
                  <a:lnTo>
                    <a:pt x="1140714" y="1498599"/>
                  </a:lnTo>
                  <a:close/>
                </a:path>
                <a:path w="2501900" h="2413000">
                  <a:moveTo>
                    <a:pt x="2473452" y="1511299"/>
                  </a:moveTo>
                  <a:lnTo>
                    <a:pt x="1336167" y="1511299"/>
                  </a:lnTo>
                  <a:lnTo>
                    <a:pt x="1316736" y="1523999"/>
                  </a:lnTo>
                  <a:lnTo>
                    <a:pt x="2472309" y="1523999"/>
                  </a:lnTo>
                  <a:lnTo>
                    <a:pt x="2473452" y="1511299"/>
                  </a:lnTo>
                  <a:close/>
                </a:path>
                <a:path w="2501900" h="2413000">
                  <a:moveTo>
                    <a:pt x="2476881" y="1498599"/>
                  </a:moveTo>
                  <a:lnTo>
                    <a:pt x="1373124" y="1498599"/>
                  </a:lnTo>
                  <a:lnTo>
                    <a:pt x="1354836" y="1511299"/>
                  </a:lnTo>
                  <a:lnTo>
                    <a:pt x="2474976" y="1511299"/>
                  </a:lnTo>
                  <a:lnTo>
                    <a:pt x="2476881" y="1498599"/>
                  </a:lnTo>
                  <a:close/>
                </a:path>
                <a:path w="2501900" h="2413000">
                  <a:moveTo>
                    <a:pt x="1018032" y="1384299"/>
                  </a:moveTo>
                  <a:lnTo>
                    <a:pt x="6858" y="1384299"/>
                  </a:lnTo>
                  <a:lnTo>
                    <a:pt x="8382" y="1396999"/>
                  </a:lnTo>
                  <a:lnTo>
                    <a:pt x="10668" y="1409699"/>
                  </a:lnTo>
                  <a:lnTo>
                    <a:pt x="12192" y="1422399"/>
                  </a:lnTo>
                  <a:lnTo>
                    <a:pt x="12573" y="1435099"/>
                  </a:lnTo>
                  <a:lnTo>
                    <a:pt x="17145" y="1460499"/>
                  </a:lnTo>
                  <a:lnTo>
                    <a:pt x="19050" y="1473199"/>
                  </a:lnTo>
                  <a:lnTo>
                    <a:pt x="21717" y="1485899"/>
                  </a:lnTo>
                  <a:lnTo>
                    <a:pt x="23621" y="1498599"/>
                  </a:lnTo>
                  <a:lnTo>
                    <a:pt x="1123188" y="1498599"/>
                  </a:lnTo>
                  <a:lnTo>
                    <a:pt x="1106043" y="1485899"/>
                  </a:lnTo>
                  <a:lnTo>
                    <a:pt x="1090041" y="1473199"/>
                  </a:lnTo>
                  <a:lnTo>
                    <a:pt x="1087755" y="1473199"/>
                  </a:lnTo>
                  <a:lnTo>
                    <a:pt x="1074801" y="1460499"/>
                  </a:lnTo>
                  <a:lnTo>
                    <a:pt x="1060704" y="1447799"/>
                  </a:lnTo>
                  <a:lnTo>
                    <a:pt x="1047369" y="1435099"/>
                  </a:lnTo>
                  <a:lnTo>
                    <a:pt x="1045464" y="1422399"/>
                  </a:lnTo>
                  <a:lnTo>
                    <a:pt x="1035558" y="1409699"/>
                  </a:lnTo>
                  <a:lnTo>
                    <a:pt x="1024890" y="1396999"/>
                  </a:lnTo>
                  <a:lnTo>
                    <a:pt x="1018032" y="1384299"/>
                  </a:lnTo>
                  <a:close/>
                </a:path>
                <a:path w="2501900" h="2413000">
                  <a:moveTo>
                    <a:pt x="2478786" y="1485899"/>
                  </a:moveTo>
                  <a:lnTo>
                    <a:pt x="1390650" y="1485899"/>
                  </a:lnTo>
                  <a:lnTo>
                    <a:pt x="1375410" y="1498599"/>
                  </a:lnTo>
                  <a:lnTo>
                    <a:pt x="2477262" y="1498599"/>
                  </a:lnTo>
                  <a:lnTo>
                    <a:pt x="2478786" y="1485899"/>
                  </a:lnTo>
                  <a:close/>
                </a:path>
                <a:path w="2501900" h="2413000">
                  <a:moveTo>
                    <a:pt x="2484882" y="1460499"/>
                  </a:moveTo>
                  <a:lnTo>
                    <a:pt x="1436370" y="1460499"/>
                  </a:lnTo>
                  <a:lnTo>
                    <a:pt x="1423416" y="1473199"/>
                  </a:lnTo>
                  <a:lnTo>
                    <a:pt x="1407414" y="1485899"/>
                  </a:lnTo>
                  <a:lnTo>
                    <a:pt x="2480691" y="1485899"/>
                  </a:lnTo>
                  <a:lnTo>
                    <a:pt x="2482977" y="1473199"/>
                  </a:lnTo>
                  <a:lnTo>
                    <a:pt x="2484882" y="1460499"/>
                  </a:lnTo>
                  <a:close/>
                </a:path>
                <a:path w="2501900" h="2413000">
                  <a:moveTo>
                    <a:pt x="2491359" y="1409699"/>
                  </a:moveTo>
                  <a:lnTo>
                    <a:pt x="1474470" y="1409699"/>
                  </a:lnTo>
                  <a:lnTo>
                    <a:pt x="1465326" y="1422399"/>
                  </a:lnTo>
                  <a:lnTo>
                    <a:pt x="1452372" y="1435099"/>
                  </a:lnTo>
                  <a:lnTo>
                    <a:pt x="1438656" y="1460499"/>
                  </a:lnTo>
                  <a:lnTo>
                    <a:pt x="2485263" y="1460499"/>
                  </a:lnTo>
                  <a:lnTo>
                    <a:pt x="2487168" y="1435099"/>
                  </a:lnTo>
                  <a:lnTo>
                    <a:pt x="2489454" y="1422399"/>
                  </a:lnTo>
                  <a:lnTo>
                    <a:pt x="2491359" y="1409699"/>
                  </a:lnTo>
                  <a:close/>
                </a:path>
                <a:path w="2501900" h="2413000">
                  <a:moveTo>
                    <a:pt x="2495550" y="1371599"/>
                  </a:moveTo>
                  <a:lnTo>
                    <a:pt x="1496949" y="1371599"/>
                  </a:lnTo>
                  <a:lnTo>
                    <a:pt x="1487424" y="1396999"/>
                  </a:lnTo>
                  <a:lnTo>
                    <a:pt x="1477137" y="1409699"/>
                  </a:lnTo>
                  <a:lnTo>
                    <a:pt x="2491740" y="1409699"/>
                  </a:lnTo>
                  <a:lnTo>
                    <a:pt x="2493645" y="1396999"/>
                  </a:lnTo>
                  <a:lnTo>
                    <a:pt x="2495550" y="1371599"/>
                  </a:lnTo>
                  <a:close/>
                </a:path>
                <a:path w="2501900" h="2413000">
                  <a:moveTo>
                    <a:pt x="988695" y="1257299"/>
                  </a:moveTo>
                  <a:lnTo>
                    <a:pt x="381" y="1257299"/>
                  </a:lnTo>
                  <a:lnTo>
                    <a:pt x="762" y="1282699"/>
                  </a:lnTo>
                  <a:lnTo>
                    <a:pt x="762" y="1295399"/>
                  </a:lnTo>
                  <a:lnTo>
                    <a:pt x="1143" y="1308099"/>
                  </a:lnTo>
                  <a:lnTo>
                    <a:pt x="2286" y="1320799"/>
                  </a:lnTo>
                  <a:lnTo>
                    <a:pt x="3048" y="1346199"/>
                  </a:lnTo>
                  <a:lnTo>
                    <a:pt x="4953" y="1358899"/>
                  </a:lnTo>
                  <a:lnTo>
                    <a:pt x="6477" y="1384299"/>
                  </a:lnTo>
                  <a:lnTo>
                    <a:pt x="1015365" y="1384299"/>
                  </a:lnTo>
                  <a:lnTo>
                    <a:pt x="1007364" y="1358899"/>
                  </a:lnTo>
                  <a:lnTo>
                    <a:pt x="1000506" y="1346199"/>
                  </a:lnTo>
                  <a:lnTo>
                    <a:pt x="995553" y="1320799"/>
                  </a:lnTo>
                  <a:lnTo>
                    <a:pt x="991743" y="1308099"/>
                  </a:lnTo>
                  <a:lnTo>
                    <a:pt x="990981" y="1295399"/>
                  </a:lnTo>
                  <a:lnTo>
                    <a:pt x="989457" y="1282699"/>
                  </a:lnTo>
                  <a:lnTo>
                    <a:pt x="988695" y="1257299"/>
                  </a:lnTo>
                  <a:close/>
                </a:path>
                <a:path w="2501900" h="2413000">
                  <a:moveTo>
                    <a:pt x="2500503" y="1193799"/>
                  </a:moveTo>
                  <a:lnTo>
                    <a:pt x="1520190" y="1193799"/>
                  </a:lnTo>
                  <a:lnTo>
                    <a:pt x="1522095" y="1206499"/>
                  </a:lnTo>
                  <a:lnTo>
                    <a:pt x="1524762" y="1231899"/>
                  </a:lnTo>
                  <a:lnTo>
                    <a:pt x="1525905" y="1244599"/>
                  </a:lnTo>
                  <a:lnTo>
                    <a:pt x="1526286" y="1244599"/>
                  </a:lnTo>
                  <a:lnTo>
                    <a:pt x="1525905" y="1269999"/>
                  </a:lnTo>
                  <a:lnTo>
                    <a:pt x="1524381" y="1282699"/>
                  </a:lnTo>
                  <a:lnTo>
                    <a:pt x="1521714" y="1308099"/>
                  </a:lnTo>
                  <a:lnTo>
                    <a:pt x="1517523" y="1320799"/>
                  </a:lnTo>
                  <a:lnTo>
                    <a:pt x="1511808" y="1346199"/>
                  </a:lnTo>
                  <a:lnTo>
                    <a:pt x="1504950" y="1358899"/>
                  </a:lnTo>
                  <a:lnTo>
                    <a:pt x="1499616" y="1371599"/>
                  </a:lnTo>
                  <a:lnTo>
                    <a:pt x="2496312" y="1371599"/>
                  </a:lnTo>
                  <a:lnTo>
                    <a:pt x="2497074" y="1358899"/>
                  </a:lnTo>
                  <a:lnTo>
                    <a:pt x="2498598" y="1346199"/>
                  </a:lnTo>
                  <a:lnTo>
                    <a:pt x="2499360" y="1333499"/>
                  </a:lnTo>
                  <a:lnTo>
                    <a:pt x="2499741" y="1320799"/>
                  </a:lnTo>
                  <a:lnTo>
                    <a:pt x="2501265" y="1282699"/>
                  </a:lnTo>
                  <a:lnTo>
                    <a:pt x="2501265" y="1269999"/>
                  </a:lnTo>
                  <a:lnTo>
                    <a:pt x="2501646" y="1244599"/>
                  </a:lnTo>
                  <a:lnTo>
                    <a:pt x="2500503" y="1206499"/>
                  </a:lnTo>
                  <a:lnTo>
                    <a:pt x="2500503" y="1193799"/>
                  </a:lnTo>
                  <a:close/>
                </a:path>
                <a:path w="2501900" h="2413000">
                  <a:moveTo>
                    <a:pt x="994410" y="1206499"/>
                  </a:moveTo>
                  <a:lnTo>
                    <a:pt x="762" y="1206499"/>
                  </a:lnTo>
                  <a:lnTo>
                    <a:pt x="762" y="1219199"/>
                  </a:lnTo>
                  <a:lnTo>
                    <a:pt x="381" y="1244599"/>
                  </a:lnTo>
                  <a:lnTo>
                    <a:pt x="0" y="1257299"/>
                  </a:lnTo>
                  <a:lnTo>
                    <a:pt x="989076" y="1257299"/>
                  </a:lnTo>
                  <a:lnTo>
                    <a:pt x="989457" y="1244599"/>
                  </a:lnTo>
                  <a:lnTo>
                    <a:pt x="991743" y="1219199"/>
                  </a:lnTo>
                  <a:lnTo>
                    <a:pt x="994410" y="1206499"/>
                  </a:lnTo>
                  <a:close/>
                </a:path>
                <a:path w="2501900" h="2413000">
                  <a:moveTo>
                    <a:pt x="1006983" y="1168399"/>
                  </a:moveTo>
                  <a:lnTo>
                    <a:pt x="3048" y="1168399"/>
                  </a:lnTo>
                  <a:lnTo>
                    <a:pt x="2286" y="1181099"/>
                  </a:lnTo>
                  <a:lnTo>
                    <a:pt x="1143" y="1206499"/>
                  </a:lnTo>
                  <a:lnTo>
                    <a:pt x="995553" y="1206499"/>
                  </a:lnTo>
                  <a:lnTo>
                    <a:pt x="1000887" y="1181099"/>
                  </a:lnTo>
                  <a:lnTo>
                    <a:pt x="1006983" y="1168399"/>
                  </a:lnTo>
                  <a:close/>
                </a:path>
                <a:path w="2501900" h="2413000">
                  <a:moveTo>
                    <a:pt x="2497836" y="1155699"/>
                  </a:moveTo>
                  <a:lnTo>
                    <a:pt x="1507236" y="1155699"/>
                  </a:lnTo>
                  <a:lnTo>
                    <a:pt x="1512570" y="1168399"/>
                  </a:lnTo>
                  <a:lnTo>
                    <a:pt x="1518285" y="1193799"/>
                  </a:lnTo>
                  <a:lnTo>
                    <a:pt x="2499741" y="1193799"/>
                  </a:lnTo>
                  <a:lnTo>
                    <a:pt x="2498598" y="1168399"/>
                  </a:lnTo>
                  <a:lnTo>
                    <a:pt x="2497836" y="1155699"/>
                  </a:lnTo>
                  <a:close/>
                </a:path>
                <a:path w="2501900" h="2413000">
                  <a:moveTo>
                    <a:pt x="1028700" y="1117599"/>
                  </a:moveTo>
                  <a:lnTo>
                    <a:pt x="6858" y="1117599"/>
                  </a:lnTo>
                  <a:lnTo>
                    <a:pt x="6477" y="1130299"/>
                  </a:lnTo>
                  <a:lnTo>
                    <a:pt x="4953" y="1142999"/>
                  </a:lnTo>
                  <a:lnTo>
                    <a:pt x="3429" y="1168399"/>
                  </a:lnTo>
                  <a:lnTo>
                    <a:pt x="1007745" y="1168399"/>
                  </a:lnTo>
                  <a:lnTo>
                    <a:pt x="1015746" y="1142999"/>
                  </a:lnTo>
                  <a:lnTo>
                    <a:pt x="1025271" y="1130299"/>
                  </a:lnTo>
                  <a:lnTo>
                    <a:pt x="1028700" y="1117599"/>
                  </a:lnTo>
                  <a:close/>
                </a:path>
                <a:path w="2501900" h="2413000">
                  <a:moveTo>
                    <a:pt x="2488311" y="1066799"/>
                  </a:moveTo>
                  <a:lnTo>
                    <a:pt x="1439037" y="1066799"/>
                  </a:lnTo>
                  <a:lnTo>
                    <a:pt x="1452753" y="1079499"/>
                  </a:lnTo>
                  <a:lnTo>
                    <a:pt x="1465707" y="1104899"/>
                  </a:lnTo>
                  <a:lnTo>
                    <a:pt x="1472946" y="1104899"/>
                  </a:lnTo>
                  <a:lnTo>
                    <a:pt x="1477137" y="1117599"/>
                  </a:lnTo>
                  <a:lnTo>
                    <a:pt x="1487805" y="1130299"/>
                  </a:lnTo>
                  <a:lnTo>
                    <a:pt x="1496568" y="1155699"/>
                  </a:lnTo>
                  <a:lnTo>
                    <a:pt x="2497455" y="1155699"/>
                  </a:lnTo>
                  <a:lnTo>
                    <a:pt x="2495931" y="1130299"/>
                  </a:lnTo>
                  <a:lnTo>
                    <a:pt x="2492121" y="1104899"/>
                  </a:lnTo>
                  <a:lnTo>
                    <a:pt x="2490216" y="1079499"/>
                  </a:lnTo>
                  <a:lnTo>
                    <a:pt x="2488311" y="1066799"/>
                  </a:lnTo>
                  <a:close/>
                </a:path>
                <a:path w="2501900" h="2413000">
                  <a:moveTo>
                    <a:pt x="1106805" y="1041399"/>
                  </a:moveTo>
                  <a:lnTo>
                    <a:pt x="18288" y="1041399"/>
                  </a:lnTo>
                  <a:lnTo>
                    <a:pt x="16383" y="1054099"/>
                  </a:lnTo>
                  <a:lnTo>
                    <a:pt x="14096" y="1066799"/>
                  </a:lnTo>
                  <a:lnTo>
                    <a:pt x="10287" y="1092199"/>
                  </a:lnTo>
                  <a:lnTo>
                    <a:pt x="8382" y="1117599"/>
                  </a:lnTo>
                  <a:lnTo>
                    <a:pt x="1035939" y="1117599"/>
                  </a:lnTo>
                  <a:lnTo>
                    <a:pt x="1047750" y="1092199"/>
                  </a:lnTo>
                  <a:lnTo>
                    <a:pt x="1061085" y="1079499"/>
                  </a:lnTo>
                  <a:lnTo>
                    <a:pt x="1061847" y="1079499"/>
                  </a:lnTo>
                  <a:lnTo>
                    <a:pt x="1075182" y="1066799"/>
                  </a:lnTo>
                  <a:lnTo>
                    <a:pt x="1090422" y="1054099"/>
                  </a:lnTo>
                  <a:lnTo>
                    <a:pt x="1106805" y="1041399"/>
                  </a:lnTo>
                  <a:close/>
                </a:path>
                <a:path w="2501900" h="2413000">
                  <a:moveTo>
                    <a:pt x="2482215" y="1028699"/>
                  </a:moveTo>
                  <a:lnTo>
                    <a:pt x="1391412" y="1028699"/>
                  </a:lnTo>
                  <a:lnTo>
                    <a:pt x="1408176" y="1041399"/>
                  </a:lnTo>
                  <a:lnTo>
                    <a:pt x="1423797" y="1054099"/>
                  </a:lnTo>
                  <a:lnTo>
                    <a:pt x="1435227" y="1066799"/>
                  </a:lnTo>
                  <a:lnTo>
                    <a:pt x="2487549" y="1066799"/>
                  </a:lnTo>
                  <a:lnTo>
                    <a:pt x="2486025" y="1054099"/>
                  </a:lnTo>
                  <a:lnTo>
                    <a:pt x="2482215" y="1028699"/>
                  </a:lnTo>
                  <a:close/>
                </a:path>
                <a:path w="2501900" h="2413000">
                  <a:moveTo>
                    <a:pt x="1141476" y="1015999"/>
                  </a:moveTo>
                  <a:lnTo>
                    <a:pt x="21717" y="1015999"/>
                  </a:lnTo>
                  <a:lnTo>
                    <a:pt x="20193" y="1028699"/>
                  </a:lnTo>
                  <a:lnTo>
                    <a:pt x="19050" y="1041399"/>
                  </a:lnTo>
                  <a:lnTo>
                    <a:pt x="1114806" y="1041399"/>
                  </a:lnTo>
                  <a:lnTo>
                    <a:pt x="1123569" y="1028699"/>
                  </a:lnTo>
                  <a:lnTo>
                    <a:pt x="1141476" y="1015999"/>
                  </a:lnTo>
                  <a:close/>
                </a:path>
                <a:path w="2501900" h="2413000">
                  <a:moveTo>
                    <a:pt x="2477643" y="1003299"/>
                  </a:moveTo>
                  <a:lnTo>
                    <a:pt x="1336548" y="1003299"/>
                  </a:lnTo>
                  <a:lnTo>
                    <a:pt x="1355598" y="1015999"/>
                  </a:lnTo>
                  <a:lnTo>
                    <a:pt x="1372743" y="1028699"/>
                  </a:lnTo>
                  <a:lnTo>
                    <a:pt x="2480310" y="1028699"/>
                  </a:lnTo>
                  <a:lnTo>
                    <a:pt x="2478786" y="1015999"/>
                  </a:lnTo>
                  <a:lnTo>
                    <a:pt x="2477643" y="1003299"/>
                  </a:lnTo>
                  <a:close/>
                </a:path>
                <a:path w="2501900" h="2413000">
                  <a:moveTo>
                    <a:pt x="1178814" y="1003299"/>
                  </a:moveTo>
                  <a:lnTo>
                    <a:pt x="24765" y="1003299"/>
                  </a:lnTo>
                  <a:lnTo>
                    <a:pt x="23241" y="1015999"/>
                  </a:lnTo>
                  <a:lnTo>
                    <a:pt x="1159764" y="1015999"/>
                  </a:lnTo>
                  <a:lnTo>
                    <a:pt x="1178814" y="1003299"/>
                  </a:lnTo>
                  <a:close/>
                </a:path>
                <a:path w="2501900" h="2413000">
                  <a:moveTo>
                    <a:pt x="2023491" y="266699"/>
                  </a:moveTo>
                  <a:lnTo>
                    <a:pt x="478155" y="266699"/>
                  </a:lnTo>
                  <a:lnTo>
                    <a:pt x="444246" y="292099"/>
                  </a:lnTo>
                  <a:lnTo>
                    <a:pt x="421005" y="317499"/>
                  </a:lnTo>
                  <a:lnTo>
                    <a:pt x="411480" y="330199"/>
                  </a:lnTo>
                  <a:lnTo>
                    <a:pt x="389001" y="342899"/>
                  </a:lnTo>
                  <a:lnTo>
                    <a:pt x="379857" y="355599"/>
                  </a:lnTo>
                  <a:lnTo>
                    <a:pt x="348996" y="380999"/>
                  </a:lnTo>
                  <a:lnTo>
                    <a:pt x="328041" y="406399"/>
                  </a:lnTo>
                  <a:lnTo>
                    <a:pt x="319659" y="419099"/>
                  </a:lnTo>
                  <a:lnTo>
                    <a:pt x="299466" y="444499"/>
                  </a:lnTo>
                  <a:lnTo>
                    <a:pt x="291084" y="457199"/>
                  </a:lnTo>
                  <a:lnTo>
                    <a:pt x="263652" y="482599"/>
                  </a:lnTo>
                  <a:lnTo>
                    <a:pt x="245364" y="507999"/>
                  </a:lnTo>
                  <a:lnTo>
                    <a:pt x="237744" y="520699"/>
                  </a:lnTo>
                  <a:lnTo>
                    <a:pt x="219837" y="546099"/>
                  </a:lnTo>
                  <a:lnTo>
                    <a:pt x="212598" y="558799"/>
                  </a:lnTo>
                  <a:lnTo>
                    <a:pt x="195834" y="584199"/>
                  </a:lnTo>
                  <a:lnTo>
                    <a:pt x="188976" y="596899"/>
                  </a:lnTo>
                  <a:lnTo>
                    <a:pt x="173355" y="622299"/>
                  </a:lnTo>
                  <a:lnTo>
                    <a:pt x="166878" y="634999"/>
                  </a:lnTo>
                  <a:lnTo>
                    <a:pt x="151638" y="660399"/>
                  </a:lnTo>
                  <a:lnTo>
                    <a:pt x="145542" y="673099"/>
                  </a:lnTo>
                  <a:lnTo>
                    <a:pt x="131826" y="698499"/>
                  </a:lnTo>
                  <a:lnTo>
                    <a:pt x="126111" y="711199"/>
                  </a:lnTo>
                  <a:lnTo>
                    <a:pt x="107442" y="749299"/>
                  </a:lnTo>
                  <a:lnTo>
                    <a:pt x="90678" y="787399"/>
                  </a:lnTo>
                  <a:lnTo>
                    <a:pt x="75057" y="825499"/>
                  </a:lnTo>
                  <a:lnTo>
                    <a:pt x="65151" y="850899"/>
                  </a:lnTo>
                  <a:lnTo>
                    <a:pt x="60960" y="863599"/>
                  </a:lnTo>
                  <a:lnTo>
                    <a:pt x="51816" y="901699"/>
                  </a:lnTo>
                  <a:lnTo>
                    <a:pt x="48387" y="914399"/>
                  </a:lnTo>
                  <a:lnTo>
                    <a:pt x="40386" y="939799"/>
                  </a:lnTo>
                  <a:lnTo>
                    <a:pt x="30099" y="977899"/>
                  </a:lnTo>
                  <a:lnTo>
                    <a:pt x="27432" y="990599"/>
                  </a:lnTo>
                  <a:lnTo>
                    <a:pt x="26670" y="1003299"/>
                  </a:lnTo>
                  <a:lnTo>
                    <a:pt x="2474976" y="1003299"/>
                  </a:lnTo>
                  <a:lnTo>
                    <a:pt x="2474214" y="990599"/>
                  </a:lnTo>
                  <a:lnTo>
                    <a:pt x="2471928" y="977899"/>
                  </a:lnTo>
                  <a:lnTo>
                    <a:pt x="2464689" y="952499"/>
                  </a:lnTo>
                  <a:lnTo>
                    <a:pt x="2461641" y="939799"/>
                  </a:lnTo>
                  <a:lnTo>
                    <a:pt x="2449830" y="901699"/>
                  </a:lnTo>
                  <a:lnTo>
                    <a:pt x="2436876" y="850899"/>
                  </a:lnTo>
                  <a:lnTo>
                    <a:pt x="2422398" y="812799"/>
                  </a:lnTo>
                  <a:lnTo>
                    <a:pt x="2410968" y="787399"/>
                  </a:lnTo>
                  <a:lnTo>
                    <a:pt x="2406396" y="774699"/>
                  </a:lnTo>
                  <a:lnTo>
                    <a:pt x="2393823" y="749299"/>
                  </a:lnTo>
                  <a:lnTo>
                    <a:pt x="2388870" y="736599"/>
                  </a:lnTo>
                  <a:lnTo>
                    <a:pt x="2375535" y="711199"/>
                  </a:lnTo>
                  <a:lnTo>
                    <a:pt x="2370201" y="698499"/>
                  </a:lnTo>
                  <a:lnTo>
                    <a:pt x="2355723" y="673099"/>
                  </a:lnTo>
                  <a:lnTo>
                    <a:pt x="2350008" y="660399"/>
                  </a:lnTo>
                  <a:lnTo>
                    <a:pt x="2334768" y="634999"/>
                  </a:lnTo>
                  <a:lnTo>
                    <a:pt x="2328672" y="622299"/>
                  </a:lnTo>
                  <a:lnTo>
                    <a:pt x="2312670" y="596899"/>
                  </a:lnTo>
                  <a:lnTo>
                    <a:pt x="2305812" y="584199"/>
                  </a:lnTo>
                  <a:lnTo>
                    <a:pt x="2289048" y="558799"/>
                  </a:lnTo>
                  <a:lnTo>
                    <a:pt x="2281809" y="546099"/>
                  </a:lnTo>
                  <a:lnTo>
                    <a:pt x="2263902" y="520699"/>
                  </a:lnTo>
                  <a:lnTo>
                    <a:pt x="2256663" y="507999"/>
                  </a:lnTo>
                  <a:lnTo>
                    <a:pt x="2237994" y="482599"/>
                  </a:lnTo>
                  <a:lnTo>
                    <a:pt x="2230374" y="469899"/>
                  </a:lnTo>
                  <a:lnTo>
                    <a:pt x="2210562" y="457199"/>
                  </a:lnTo>
                  <a:lnTo>
                    <a:pt x="2202561" y="444499"/>
                  </a:lnTo>
                  <a:lnTo>
                    <a:pt x="2181987" y="419099"/>
                  </a:lnTo>
                  <a:lnTo>
                    <a:pt x="2173605" y="406399"/>
                  </a:lnTo>
                  <a:lnTo>
                    <a:pt x="2152269" y="380999"/>
                  </a:lnTo>
                  <a:lnTo>
                    <a:pt x="2143887" y="380999"/>
                  </a:lnTo>
                  <a:lnTo>
                    <a:pt x="2121789" y="355599"/>
                  </a:lnTo>
                  <a:lnTo>
                    <a:pt x="2113026" y="342899"/>
                  </a:lnTo>
                  <a:lnTo>
                    <a:pt x="2090166" y="330199"/>
                  </a:lnTo>
                  <a:lnTo>
                    <a:pt x="2080641" y="317499"/>
                  </a:lnTo>
                  <a:lnTo>
                    <a:pt x="2057019" y="292099"/>
                  </a:lnTo>
                  <a:lnTo>
                    <a:pt x="2047875" y="292099"/>
                  </a:lnTo>
                  <a:lnTo>
                    <a:pt x="2023491" y="266699"/>
                  </a:lnTo>
                  <a:close/>
                </a:path>
                <a:path w="2501900" h="2413000">
                  <a:moveTo>
                    <a:pt x="1988820" y="241299"/>
                  </a:moveTo>
                  <a:lnTo>
                    <a:pt x="512826" y="241299"/>
                  </a:lnTo>
                  <a:lnTo>
                    <a:pt x="488442" y="266699"/>
                  </a:lnTo>
                  <a:lnTo>
                    <a:pt x="2013585" y="266699"/>
                  </a:lnTo>
                  <a:lnTo>
                    <a:pt x="1988820" y="241299"/>
                  </a:lnTo>
                  <a:close/>
                </a:path>
                <a:path w="2501900" h="2413000">
                  <a:moveTo>
                    <a:pt x="1953006" y="215899"/>
                  </a:moveTo>
                  <a:lnTo>
                    <a:pt x="548259" y="215899"/>
                  </a:lnTo>
                  <a:lnTo>
                    <a:pt x="523113" y="241299"/>
                  </a:lnTo>
                  <a:lnTo>
                    <a:pt x="1978914" y="241299"/>
                  </a:lnTo>
                  <a:lnTo>
                    <a:pt x="1953006" y="215899"/>
                  </a:lnTo>
                  <a:close/>
                </a:path>
                <a:path w="2501900" h="2413000">
                  <a:moveTo>
                    <a:pt x="1916811" y="190499"/>
                  </a:moveTo>
                  <a:lnTo>
                    <a:pt x="584835" y="190499"/>
                  </a:lnTo>
                  <a:lnTo>
                    <a:pt x="558927" y="215899"/>
                  </a:lnTo>
                  <a:lnTo>
                    <a:pt x="1943100" y="215899"/>
                  </a:lnTo>
                  <a:lnTo>
                    <a:pt x="1916811" y="190499"/>
                  </a:lnTo>
                  <a:close/>
                </a:path>
                <a:path w="2501900" h="2413000">
                  <a:moveTo>
                    <a:pt x="1802892" y="126999"/>
                  </a:moveTo>
                  <a:lnTo>
                    <a:pt x="698754" y="126999"/>
                  </a:lnTo>
                  <a:lnTo>
                    <a:pt x="671322" y="139699"/>
                  </a:lnTo>
                  <a:lnTo>
                    <a:pt x="659892" y="152399"/>
                  </a:lnTo>
                  <a:lnTo>
                    <a:pt x="633222" y="165099"/>
                  </a:lnTo>
                  <a:lnTo>
                    <a:pt x="621792" y="177799"/>
                  </a:lnTo>
                  <a:lnTo>
                    <a:pt x="595884" y="190499"/>
                  </a:lnTo>
                  <a:lnTo>
                    <a:pt x="1906143" y="190499"/>
                  </a:lnTo>
                  <a:lnTo>
                    <a:pt x="1879473" y="177799"/>
                  </a:lnTo>
                  <a:lnTo>
                    <a:pt x="1868805" y="165099"/>
                  </a:lnTo>
                  <a:lnTo>
                    <a:pt x="1841373" y="152399"/>
                  </a:lnTo>
                  <a:lnTo>
                    <a:pt x="1830705" y="139699"/>
                  </a:lnTo>
                  <a:lnTo>
                    <a:pt x="1802892" y="126999"/>
                  </a:lnTo>
                  <a:close/>
                </a:path>
                <a:path w="2501900" h="2413000">
                  <a:moveTo>
                    <a:pt x="1752219" y="101599"/>
                  </a:moveTo>
                  <a:lnTo>
                    <a:pt x="749808" y="101599"/>
                  </a:lnTo>
                  <a:lnTo>
                    <a:pt x="737997" y="114299"/>
                  </a:lnTo>
                  <a:lnTo>
                    <a:pt x="710184" y="126999"/>
                  </a:lnTo>
                  <a:lnTo>
                    <a:pt x="1791843" y="126999"/>
                  </a:lnTo>
                  <a:lnTo>
                    <a:pt x="1763268" y="114299"/>
                  </a:lnTo>
                  <a:lnTo>
                    <a:pt x="1752219" y="101599"/>
                  </a:lnTo>
                  <a:close/>
                </a:path>
                <a:path w="2501900" h="2413000">
                  <a:moveTo>
                    <a:pt x="1682877" y="76199"/>
                  </a:moveTo>
                  <a:lnTo>
                    <a:pt x="818388" y="76199"/>
                  </a:lnTo>
                  <a:lnTo>
                    <a:pt x="790194" y="88899"/>
                  </a:lnTo>
                  <a:lnTo>
                    <a:pt x="778002" y="101599"/>
                  </a:lnTo>
                  <a:lnTo>
                    <a:pt x="1723263" y="101599"/>
                  </a:lnTo>
                  <a:lnTo>
                    <a:pt x="1712214" y="88899"/>
                  </a:lnTo>
                  <a:lnTo>
                    <a:pt x="1682877" y="76199"/>
                  </a:lnTo>
                  <a:close/>
                </a:path>
                <a:path w="2501900" h="2413000">
                  <a:moveTo>
                    <a:pt x="1557909" y="38099"/>
                  </a:moveTo>
                  <a:lnTo>
                    <a:pt x="942975" y="38099"/>
                  </a:lnTo>
                  <a:lnTo>
                    <a:pt x="914019" y="50799"/>
                  </a:lnTo>
                  <a:lnTo>
                    <a:pt x="901065" y="50799"/>
                  </a:lnTo>
                  <a:lnTo>
                    <a:pt x="859536" y="63499"/>
                  </a:lnTo>
                  <a:lnTo>
                    <a:pt x="830961" y="76199"/>
                  </a:lnTo>
                  <a:lnTo>
                    <a:pt x="1671447" y="76199"/>
                  </a:lnTo>
                  <a:lnTo>
                    <a:pt x="1641729" y="63499"/>
                  </a:lnTo>
                  <a:lnTo>
                    <a:pt x="1630299" y="63499"/>
                  </a:lnTo>
                  <a:lnTo>
                    <a:pt x="1588389" y="50799"/>
                  </a:lnTo>
                  <a:lnTo>
                    <a:pt x="1557909" y="38099"/>
                  </a:lnTo>
                  <a:close/>
                </a:path>
                <a:path w="2501900" h="2413000">
                  <a:moveTo>
                    <a:pt x="1515618" y="25399"/>
                  </a:moveTo>
                  <a:lnTo>
                    <a:pt x="985647" y="25399"/>
                  </a:lnTo>
                  <a:lnTo>
                    <a:pt x="955929" y="38099"/>
                  </a:lnTo>
                  <a:lnTo>
                    <a:pt x="1546479" y="38099"/>
                  </a:lnTo>
                  <a:lnTo>
                    <a:pt x="1515618" y="25399"/>
                  </a:lnTo>
                  <a:close/>
                </a:path>
                <a:path w="2501900" h="2413000">
                  <a:moveTo>
                    <a:pt x="1429512" y="12699"/>
                  </a:moveTo>
                  <a:lnTo>
                    <a:pt x="1070991" y="12699"/>
                  </a:lnTo>
                  <a:lnTo>
                    <a:pt x="1041654" y="25399"/>
                  </a:lnTo>
                  <a:lnTo>
                    <a:pt x="1461135" y="25399"/>
                  </a:lnTo>
                  <a:lnTo>
                    <a:pt x="1429512" y="12699"/>
                  </a:lnTo>
                  <a:close/>
                </a:path>
                <a:path w="2501900" h="2413000">
                  <a:moveTo>
                    <a:pt x="1331595" y="0"/>
                  </a:moveTo>
                  <a:lnTo>
                    <a:pt x="1173099" y="0"/>
                  </a:lnTo>
                  <a:lnTo>
                    <a:pt x="1157478" y="12699"/>
                  </a:lnTo>
                  <a:lnTo>
                    <a:pt x="1342263" y="12699"/>
                  </a:lnTo>
                  <a:lnTo>
                    <a:pt x="1331595" y="0"/>
                  </a:lnTo>
                  <a:close/>
                </a:path>
              </a:pathLst>
            </a:custGeom>
            <a:solidFill>
              <a:srgbClr val="D3D3D4"/>
            </a:solidFill>
          </p:spPr>
          <p:txBody>
            <a:bodyPr wrap="square" lIns="0" tIns="0" rIns="0" bIns="0" rtlCol="0"/>
            <a:lstStyle/>
            <a:p/>
          </p:txBody>
        </p:sp>
        <p:sp>
          <p:nvSpPr>
            <p:cNvPr id="1126" name="object 1126" descr=""/>
            <p:cNvSpPr/>
            <p:nvPr/>
          </p:nvSpPr>
          <p:spPr>
            <a:xfrm>
              <a:off x="2193419" y="7448675"/>
              <a:ext cx="186055" cy="0"/>
            </a:xfrm>
            <a:custGeom>
              <a:avLst/>
              <a:gdLst/>
              <a:ahLst/>
              <a:cxnLst/>
              <a:rect l="l" t="t" r="r" b="b"/>
              <a:pathLst>
                <a:path w="186055" h="0">
                  <a:moveTo>
                    <a:pt x="185928" y="0"/>
                  </a:moveTo>
                  <a:lnTo>
                    <a:pt x="0" y="0"/>
                  </a:lnTo>
                </a:path>
              </a:pathLst>
            </a:custGeom>
            <a:ln w="3530">
              <a:solidFill>
                <a:srgbClr val="565659"/>
              </a:solidFill>
            </a:ln>
          </p:spPr>
          <p:txBody>
            <a:bodyPr wrap="square" lIns="0" tIns="0" rIns="0" bIns="0" rtlCol="0"/>
            <a:lstStyle/>
            <a:p/>
          </p:txBody>
        </p:sp>
        <p:sp>
          <p:nvSpPr>
            <p:cNvPr id="1127" name="object 1127" descr=""/>
            <p:cNvSpPr/>
            <p:nvPr/>
          </p:nvSpPr>
          <p:spPr>
            <a:xfrm>
              <a:off x="2192661" y="7447907"/>
              <a:ext cx="187960" cy="0"/>
            </a:xfrm>
            <a:custGeom>
              <a:avLst/>
              <a:gdLst/>
              <a:ahLst/>
              <a:cxnLst/>
              <a:rect l="l" t="t" r="r" b="b"/>
              <a:pathLst>
                <a:path w="187960" h="0">
                  <a:moveTo>
                    <a:pt x="0" y="0"/>
                  </a:moveTo>
                  <a:lnTo>
                    <a:pt x="187452" y="0"/>
                  </a:lnTo>
                </a:path>
              </a:pathLst>
            </a:custGeom>
            <a:ln w="3530">
              <a:solidFill>
                <a:srgbClr val="565659"/>
              </a:solidFill>
            </a:ln>
          </p:spPr>
          <p:txBody>
            <a:bodyPr wrap="square" lIns="0" tIns="0" rIns="0" bIns="0" rtlCol="0"/>
            <a:lstStyle/>
            <a:p/>
          </p:txBody>
        </p:sp>
        <p:sp>
          <p:nvSpPr>
            <p:cNvPr id="1128" name="object 1128" descr=""/>
            <p:cNvSpPr/>
            <p:nvPr/>
          </p:nvSpPr>
          <p:spPr>
            <a:xfrm>
              <a:off x="2223655" y="7207262"/>
              <a:ext cx="125095" cy="3810"/>
            </a:xfrm>
            <a:custGeom>
              <a:avLst/>
              <a:gdLst/>
              <a:ahLst/>
              <a:cxnLst/>
              <a:rect l="l" t="t" r="r" b="b"/>
              <a:pathLst>
                <a:path w="125094" h="3809">
                  <a:moveTo>
                    <a:pt x="3530" y="1765"/>
                  </a:moveTo>
                  <a:lnTo>
                    <a:pt x="3009" y="520"/>
                  </a:lnTo>
                  <a:lnTo>
                    <a:pt x="1765" y="0"/>
                  </a:lnTo>
                  <a:lnTo>
                    <a:pt x="520" y="520"/>
                  </a:lnTo>
                  <a:lnTo>
                    <a:pt x="0" y="1765"/>
                  </a:lnTo>
                  <a:lnTo>
                    <a:pt x="520" y="3022"/>
                  </a:lnTo>
                  <a:lnTo>
                    <a:pt x="1765" y="3530"/>
                  </a:lnTo>
                  <a:lnTo>
                    <a:pt x="3009" y="3022"/>
                  </a:lnTo>
                  <a:lnTo>
                    <a:pt x="3530" y="1765"/>
                  </a:lnTo>
                  <a:close/>
                </a:path>
                <a:path w="125094" h="3809">
                  <a:moveTo>
                    <a:pt x="124688" y="1765"/>
                  </a:moveTo>
                  <a:lnTo>
                    <a:pt x="124167" y="520"/>
                  </a:lnTo>
                  <a:lnTo>
                    <a:pt x="122923" y="0"/>
                  </a:lnTo>
                  <a:lnTo>
                    <a:pt x="121666" y="520"/>
                  </a:lnTo>
                  <a:lnTo>
                    <a:pt x="121158" y="1765"/>
                  </a:lnTo>
                  <a:lnTo>
                    <a:pt x="121666" y="3022"/>
                  </a:lnTo>
                  <a:lnTo>
                    <a:pt x="122923" y="3530"/>
                  </a:lnTo>
                  <a:lnTo>
                    <a:pt x="124167" y="3022"/>
                  </a:lnTo>
                  <a:lnTo>
                    <a:pt x="124688" y="1765"/>
                  </a:lnTo>
                  <a:close/>
                </a:path>
              </a:pathLst>
            </a:custGeom>
            <a:solidFill>
              <a:srgbClr val="565659"/>
            </a:solidFill>
          </p:spPr>
          <p:txBody>
            <a:bodyPr wrap="square" lIns="0" tIns="0" rIns="0" bIns="0" rtlCol="0"/>
            <a:lstStyle/>
            <a:p/>
          </p:txBody>
        </p:sp>
        <p:sp>
          <p:nvSpPr>
            <p:cNvPr id="1129" name="object 1129" descr=""/>
            <p:cNvSpPr/>
            <p:nvPr/>
          </p:nvSpPr>
          <p:spPr>
            <a:xfrm>
              <a:off x="2365634" y="720444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130" name="object 1130" descr=""/>
            <p:cNvSpPr/>
            <p:nvPr/>
          </p:nvSpPr>
          <p:spPr>
            <a:xfrm>
              <a:off x="2366393" y="7194539"/>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131" name="object 1131" descr=""/>
            <p:cNvSpPr/>
            <p:nvPr/>
          </p:nvSpPr>
          <p:spPr>
            <a:xfrm>
              <a:off x="2365631" y="7196450"/>
              <a:ext cx="1270" cy="6350"/>
            </a:xfrm>
            <a:custGeom>
              <a:avLst/>
              <a:gdLst/>
              <a:ahLst/>
              <a:cxnLst/>
              <a:rect l="l" t="t" r="r" b="b"/>
              <a:pathLst>
                <a:path w="1269" h="6350">
                  <a:moveTo>
                    <a:pt x="762" y="0"/>
                  </a:moveTo>
                  <a:lnTo>
                    <a:pt x="0" y="6083"/>
                  </a:lnTo>
                </a:path>
              </a:pathLst>
            </a:custGeom>
            <a:ln w="3530">
              <a:solidFill>
                <a:srgbClr val="565659"/>
              </a:solidFill>
            </a:ln>
          </p:spPr>
          <p:txBody>
            <a:bodyPr wrap="square" lIns="0" tIns="0" rIns="0" bIns="0" rtlCol="0"/>
            <a:lstStyle/>
            <a:p/>
          </p:txBody>
        </p:sp>
        <p:sp>
          <p:nvSpPr>
            <p:cNvPr id="1132" name="object 1132" descr=""/>
            <p:cNvSpPr/>
            <p:nvPr/>
          </p:nvSpPr>
          <p:spPr>
            <a:xfrm>
              <a:off x="2366012" y="7204448"/>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133" name="object 1133" descr=""/>
            <p:cNvSpPr/>
            <p:nvPr/>
          </p:nvSpPr>
          <p:spPr>
            <a:xfrm>
              <a:off x="2366775" y="7194539"/>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134" name="object 1134" descr=""/>
            <p:cNvSpPr/>
            <p:nvPr/>
          </p:nvSpPr>
          <p:spPr>
            <a:xfrm>
              <a:off x="2204605" y="7192784"/>
              <a:ext cx="4445" cy="13970"/>
            </a:xfrm>
            <a:custGeom>
              <a:avLst/>
              <a:gdLst/>
              <a:ahLst/>
              <a:cxnLst/>
              <a:rect l="l" t="t" r="r" b="b"/>
              <a:pathLst>
                <a:path w="4444" h="13970">
                  <a:moveTo>
                    <a:pt x="3530" y="1765"/>
                  </a:moveTo>
                  <a:lnTo>
                    <a:pt x="3009" y="508"/>
                  </a:lnTo>
                  <a:lnTo>
                    <a:pt x="1765" y="0"/>
                  </a:lnTo>
                  <a:lnTo>
                    <a:pt x="520" y="508"/>
                  </a:lnTo>
                  <a:lnTo>
                    <a:pt x="0" y="1765"/>
                  </a:lnTo>
                  <a:lnTo>
                    <a:pt x="520" y="3009"/>
                  </a:lnTo>
                  <a:lnTo>
                    <a:pt x="1765" y="3530"/>
                  </a:lnTo>
                  <a:lnTo>
                    <a:pt x="3009" y="3009"/>
                  </a:lnTo>
                  <a:lnTo>
                    <a:pt x="3530" y="1765"/>
                  </a:lnTo>
                  <a:close/>
                </a:path>
                <a:path w="4444" h="13970">
                  <a:moveTo>
                    <a:pt x="4292" y="11671"/>
                  </a:moveTo>
                  <a:lnTo>
                    <a:pt x="3771" y="10426"/>
                  </a:lnTo>
                  <a:lnTo>
                    <a:pt x="2527" y="9906"/>
                  </a:lnTo>
                  <a:lnTo>
                    <a:pt x="1270" y="10426"/>
                  </a:lnTo>
                  <a:lnTo>
                    <a:pt x="762" y="11671"/>
                  </a:lnTo>
                  <a:lnTo>
                    <a:pt x="1270" y="12915"/>
                  </a:lnTo>
                  <a:lnTo>
                    <a:pt x="2527" y="13436"/>
                  </a:lnTo>
                  <a:lnTo>
                    <a:pt x="3771" y="12915"/>
                  </a:lnTo>
                  <a:lnTo>
                    <a:pt x="4292" y="11671"/>
                  </a:lnTo>
                  <a:close/>
                </a:path>
              </a:pathLst>
            </a:custGeom>
            <a:solidFill>
              <a:srgbClr val="565659"/>
            </a:solidFill>
          </p:spPr>
          <p:txBody>
            <a:bodyPr wrap="square" lIns="0" tIns="0" rIns="0" bIns="0" rtlCol="0"/>
            <a:lstStyle/>
            <a:p/>
          </p:txBody>
        </p:sp>
        <p:sp>
          <p:nvSpPr>
            <p:cNvPr id="1135" name="object 1135" descr=""/>
            <p:cNvSpPr/>
            <p:nvPr/>
          </p:nvSpPr>
          <p:spPr>
            <a:xfrm>
              <a:off x="2206373" y="7204448"/>
              <a:ext cx="1270" cy="0"/>
            </a:xfrm>
            <a:custGeom>
              <a:avLst/>
              <a:gdLst/>
              <a:ahLst/>
              <a:cxnLst/>
              <a:rect l="l" t="t" r="r" b="b"/>
              <a:pathLst>
                <a:path w="1269" h="0">
                  <a:moveTo>
                    <a:pt x="762" y="0"/>
                  </a:moveTo>
                  <a:lnTo>
                    <a:pt x="0" y="0"/>
                  </a:lnTo>
                </a:path>
              </a:pathLst>
            </a:custGeom>
            <a:ln w="3530">
              <a:solidFill>
                <a:srgbClr val="565659"/>
              </a:solidFill>
            </a:ln>
          </p:spPr>
          <p:txBody>
            <a:bodyPr wrap="square" lIns="0" tIns="0" rIns="0" bIns="0" rtlCol="0"/>
            <a:lstStyle/>
            <a:p/>
          </p:txBody>
        </p:sp>
        <p:sp>
          <p:nvSpPr>
            <p:cNvPr id="1136" name="object 1136" descr=""/>
            <p:cNvSpPr/>
            <p:nvPr/>
          </p:nvSpPr>
          <p:spPr>
            <a:xfrm>
              <a:off x="2206757" y="7196450"/>
              <a:ext cx="635" cy="5080"/>
            </a:xfrm>
            <a:custGeom>
              <a:avLst/>
              <a:gdLst/>
              <a:ahLst/>
              <a:cxnLst/>
              <a:rect l="l" t="t" r="r" b="b"/>
              <a:pathLst>
                <a:path w="635" h="5079">
                  <a:moveTo>
                    <a:pt x="0" y="0"/>
                  </a:moveTo>
                  <a:lnTo>
                    <a:pt x="381" y="4953"/>
                  </a:lnTo>
                </a:path>
              </a:pathLst>
            </a:custGeom>
            <a:ln w="3530">
              <a:solidFill>
                <a:srgbClr val="565659"/>
              </a:solidFill>
            </a:ln>
          </p:spPr>
          <p:txBody>
            <a:bodyPr wrap="square" lIns="0" tIns="0" rIns="0" bIns="0" rtlCol="0"/>
            <a:lstStyle/>
            <a:p/>
          </p:txBody>
        </p:sp>
        <p:sp>
          <p:nvSpPr>
            <p:cNvPr id="1137" name="object 1137" descr=""/>
            <p:cNvSpPr/>
            <p:nvPr/>
          </p:nvSpPr>
          <p:spPr>
            <a:xfrm>
              <a:off x="2205616" y="7194539"/>
              <a:ext cx="1270" cy="0"/>
            </a:xfrm>
            <a:custGeom>
              <a:avLst/>
              <a:gdLst/>
              <a:ahLst/>
              <a:cxnLst/>
              <a:rect l="l" t="t" r="r" b="b"/>
              <a:pathLst>
                <a:path w="1269" h="0">
                  <a:moveTo>
                    <a:pt x="762" y="0"/>
                  </a:moveTo>
                  <a:lnTo>
                    <a:pt x="0" y="0"/>
                  </a:lnTo>
                </a:path>
              </a:pathLst>
            </a:custGeom>
            <a:ln w="3530">
              <a:solidFill>
                <a:srgbClr val="565659"/>
              </a:solidFill>
            </a:ln>
          </p:spPr>
          <p:txBody>
            <a:bodyPr wrap="square" lIns="0" tIns="0" rIns="0" bIns="0" rtlCol="0"/>
            <a:lstStyle/>
            <a:p/>
          </p:txBody>
        </p:sp>
        <p:sp>
          <p:nvSpPr>
            <p:cNvPr id="1138" name="object 1138" descr=""/>
            <p:cNvSpPr/>
            <p:nvPr/>
          </p:nvSpPr>
          <p:spPr>
            <a:xfrm>
              <a:off x="2190508" y="7078484"/>
              <a:ext cx="191770" cy="3810"/>
            </a:xfrm>
            <a:custGeom>
              <a:avLst/>
              <a:gdLst/>
              <a:ahLst/>
              <a:cxnLst/>
              <a:rect l="l" t="t" r="r" b="b"/>
              <a:pathLst>
                <a:path w="191769" h="3809">
                  <a:moveTo>
                    <a:pt x="3530" y="1765"/>
                  </a:moveTo>
                  <a:lnTo>
                    <a:pt x="3009" y="508"/>
                  </a:lnTo>
                  <a:lnTo>
                    <a:pt x="1765" y="0"/>
                  </a:lnTo>
                  <a:lnTo>
                    <a:pt x="508" y="508"/>
                  </a:lnTo>
                  <a:lnTo>
                    <a:pt x="0" y="1765"/>
                  </a:lnTo>
                  <a:lnTo>
                    <a:pt x="508" y="3009"/>
                  </a:lnTo>
                  <a:lnTo>
                    <a:pt x="1765" y="3530"/>
                  </a:lnTo>
                  <a:lnTo>
                    <a:pt x="3009" y="3009"/>
                  </a:lnTo>
                  <a:lnTo>
                    <a:pt x="3530" y="1765"/>
                  </a:lnTo>
                  <a:close/>
                </a:path>
                <a:path w="191769" h="3809">
                  <a:moveTo>
                    <a:pt x="191744" y="1765"/>
                  </a:moveTo>
                  <a:lnTo>
                    <a:pt x="191223" y="508"/>
                  </a:lnTo>
                  <a:lnTo>
                    <a:pt x="189979" y="0"/>
                  </a:lnTo>
                  <a:lnTo>
                    <a:pt x="188734" y="508"/>
                  </a:lnTo>
                  <a:lnTo>
                    <a:pt x="188214" y="1765"/>
                  </a:lnTo>
                  <a:lnTo>
                    <a:pt x="188734" y="3009"/>
                  </a:lnTo>
                  <a:lnTo>
                    <a:pt x="189979" y="3530"/>
                  </a:lnTo>
                  <a:lnTo>
                    <a:pt x="191223" y="3009"/>
                  </a:lnTo>
                  <a:lnTo>
                    <a:pt x="191744" y="1765"/>
                  </a:lnTo>
                  <a:close/>
                </a:path>
              </a:pathLst>
            </a:custGeom>
            <a:solidFill>
              <a:srgbClr val="565659"/>
            </a:solidFill>
          </p:spPr>
          <p:txBody>
            <a:bodyPr wrap="square" lIns="0" tIns="0" rIns="0" bIns="0" rtlCol="0"/>
            <a:lstStyle/>
            <a:p/>
          </p:txBody>
        </p:sp>
        <p:sp>
          <p:nvSpPr>
            <p:cNvPr id="1139" name="object 1139" descr=""/>
            <p:cNvSpPr/>
            <p:nvPr/>
          </p:nvSpPr>
          <p:spPr>
            <a:xfrm>
              <a:off x="2224665" y="7208640"/>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1140" name="object 1140" descr=""/>
            <p:cNvSpPr/>
            <p:nvPr/>
          </p:nvSpPr>
          <p:spPr>
            <a:xfrm>
              <a:off x="2348106" y="7208644"/>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141" name="object 1141" descr=""/>
            <p:cNvSpPr/>
            <p:nvPr/>
          </p:nvSpPr>
          <p:spPr>
            <a:xfrm>
              <a:off x="2349392" y="720687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42" name="object 1142" descr=""/>
            <p:cNvSpPr/>
            <p:nvPr/>
          </p:nvSpPr>
          <p:spPr>
            <a:xfrm>
              <a:off x="2353824" y="7204064"/>
              <a:ext cx="0" cy="1905"/>
            </a:xfrm>
            <a:custGeom>
              <a:avLst/>
              <a:gdLst/>
              <a:ahLst/>
              <a:cxnLst/>
              <a:rect l="l" t="t" r="r" b="b"/>
              <a:pathLst>
                <a:path w="0" h="1904">
                  <a:moveTo>
                    <a:pt x="0" y="0"/>
                  </a:moveTo>
                  <a:lnTo>
                    <a:pt x="0" y="1524"/>
                  </a:lnTo>
                </a:path>
              </a:pathLst>
            </a:custGeom>
            <a:ln w="3530">
              <a:solidFill>
                <a:srgbClr val="565659"/>
              </a:solidFill>
            </a:ln>
          </p:spPr>
          <p:txBody>
            <a:bodyPr wrap="square" lIns="0" tIns="0" rIns="0" bIns="0" rtlCol="0"/>
            <a:lstStyle/>
            <a:p/>
          </p:txBody>
        </p:sp>
        <p:sp>
          <p:nvSpPr>
            <p:cNvPr id="1143" name="object 1143" descr=""/>
            <p:cNvSpPr/>
            <p:nvPr/>
          </p:nvSpPr>
          <p:spPr>
            <a:xfrm>
              <a:off x="2237235" y="7196450"/>
              <a:ext cx="635" cy="6350"/>
            </a:xfrm>
            <a:custGeom>
              <a:avLst/>
              <a:gdLst/>
              <a:ahLst/>
              <a:cxnLst/>
              <a:rect l="l" t="t" r="r" b="b"/>
              <a:pathLst>
                <a:path w="635" h="6350">
                  <a:moveTo>
                    <a:pt x="0" y="0"/>
                  </a:moveTo>
                  <a:lnTo>
                    <a:pt x="381" y="6083"/>
                  </a:lnTo>
                </a:path>
              </a:pathLst>
            </a:custGeom>
            <a:ln w="3530">
              <a:solidFill>
                <a:srgbClr val="565659"/>
              </a:solidFill>
            </a:ln>
          </p:spPr>
          <p:txBody>
            <a:bodyPr wrap="square" lIns="0" tIns="0" rIns="0" bIns="0" rtlCol="0"/>
            <a:lstStyle/>
            <a:p/>
          </p:txBody>
        </p:sp>
        <p:sp>
          <p:nvSpPr>
            <p:cNvPr id="1144" name="object 1144" descr=""/>
            <p:cNvSpPr/>
            <p:nvPr/>
          </p:nvSpPr>
          <p:spPr>
            <a:xfrm>
              <a:off x="2239139" y="7204448"/>
              <a:ext cx="94615" cy="0"/>
            </a:xfrm>
            <a:custGeom>
              <a:avLst/>
              <a:gdLst/>
              <a:ahLst/>
              <a:cxnLst/>
              <a:rect l="l" t="t" r="r" b="b"/>
              <a:pathLst>
                <a:path w="94614" h="0">
                  <a:moveTo>
                    <a:pt x="0" y="0"/>
                  </a:moveTo>
                  <a:lnTo>
                    <a:pt x="94488" y="0"/>
                  </a:lnTo>
                </a:path>
              </a:pathLst>
            </a:custGeom>
            <a:ln w="3530">
              <a:solidFill>
                <a:srgbClr val="565659"/>
              </a:solidFill>
            </a:ln>
          </p:spPr>
          <p:txBody>
            <a:bodyPr wrap="square" lIns="0" tIns="0" rIns="0" bIns="0" rtlCol="0"/>
            <a:lstStyle/>
            <a:p/>
          </p:txBody>
        </p:sp>
        <p:sp>
          <p:nvSpPr>
            <p:cNvPr id="1145" name="object 1145" descr=""/>
            <p:cNvSpPr/>
            <p:nvPr/>
          </p:nvSpPr>
          <p:spPr>
            <a:xfrm>
              <a:off x="2335533" y="7196450"/>
              <a:ext cx="635" cy="6350"/>
            </a:xfrm>
            <a:custGeom>
              <a:avLst/>
              <a:gdLst/>
              <a:ahLst/>
              <a:cxnLst/>
              <a:rect l="l" t="t" r="r" b="b"/>
              <a:pathLst>
                <a:path w="635" h="6350">
                  <a:moveTo>
                    <a:pt x="381" y="0"/>
                  </a:moveTo>
                  <a:lnTo>
                    <a:pt x="0" y="6083"/>
                  </a:lnTo>
                </a:path>
              </a:pathLst>
            </a:custGeom>
            <a:ln w="3530">
              <a:solidFill>
                <a:srgbClr val="565659"/>
              </a:solidFill>
            </a:ln>
          </p:spPr>
          <p:txBody>
            <a:bodyPr wrap="square" lIns="0" tIns="0" rIns="0" bIns="0" rtlCol="0"/>
            <a:lstStyle/>
            <a:p/>
          </p:txBody>
        </p:sp>
        <p:sp>
          <p:nvSpPr>
            <p:cNvPr id="1146" name="object 1146" descr=""/>
            <p:cNvSpPr/>
            <p:nvPr/>
          </p:nvSpPr>
          <p:spPr>
            <a:xfrm>
              <a:off x="2238761" y="7194539"/>
              <a:ext cx="95885" cy="0"/>
            </a:xfrm>
            <a:custGeom>
              <a:avLst/>
              <a:gdLst/>
              <a:ahLst/>
              <a:cxnLst/>
              <a:rect l="l" t="t" r="r" b="b"/>
              <a:pathLst>
                <a:path w="95885" h="0">
                  <a:moveTo>
                    <a:pt x="0" y="0"/>
                  </a:moveTo>
                  <a:lnTo>
                    <a:pt x="95631" y="0"/>
                  </a:lnTo>
                </a:path>
              </a:pathLst>
            </a:custGeom>
            <a:ln w="3530">
              <a:solidFill>
                <a:srgbClr val="565659"/>
              </a:solidFill>
            </a:ln>
          </p:spPr>
          <p:txBody>
            <a:bodyPr wrap="square" lIns="0" tIns="0" rIns="0" bIns="0" rtlCol="0"/>
            <a:lstStyle/>
            <a:p/>
          </p:txBody>
        </p:sp>
        <p:pic>
          <p:nvPicPr>
            <p:cNvPr id="1147" name="object 1147" descr=""/>
            <p:cNvPicPr/>
            <p:nvPr/>
          </p:nvPicPr>
          <p:blipFill>
            <a:blip r:embed="rId7" cstate="print"/>
            <a:stretch>
              <a:fillRect/>
            </a:stretch>
          </p:blipFill>
          <p:spPr>
            <a:xfrm>
              <a:off x="2193039" y="6810248"/>
              <a:ext cx="187070" cy="80115"/>
            </a:xfrm>
            <a:prstGeom prst="rect">
              <a:avLst/>
            </a:prstGeom>
          </p:spPr>
        </p:pic>
        <p:sp>
          <p:nvSpPr>
            <p:cNvPr id="1148" name="object 1148" descr=""/>
            <p:cNvSpPr/>
            <p:nvPr/>
          </p:nvSpPr>
          <p:spPr>
            <a:xfrm>
              <a:off x="2169553" y="8263013"/>
              <a:ext cx="233679" cy="3810"/>
            </a:xfrm>
            <a:custGeom>
              <a:avLst/>
              <a:gdLst/>
              <a:ahLst/>
              <a:cxnLst/>
              <a:rect l="l" t="t" r="r" b="b"/>
              <a:pathLst>
                <a:path w="233680" h="3809">
                  <a:moveTo>
                    <a:pt x="3530" y="1765"/>
                  </a:moveTo>
                  <a:lnTo>
                    <a:pt x="3009" y="520"/>
                  </a:lnTo>
                  <a:lnTo>
                    <a:pt x="1765" y="0"/>
                  </a:lnTo>
                  <a:lnTo>
                    <a:pt x="520" y="520"/>
                  </a:lnTo>
                  <a:lnTo>
                    <a:pt x="0" y="1765"/>
                  </a:lnTo>
                  <a:lnTo>
                    <a:pt x="520" y="3009"/>
                  </a:lnTo>
                  <a:lnTo>
                    <a:pt x="1765" y="3530"/>
                  </a:lnTo>
                  <a:lnTo>
                    <a:pt x="3009" y="3009"/>
                  </a:lnTo>
                  <a:lnTo>
                    <a:pt x="3530" y="1765"/>
                  </a:lnTo>
                  <a:close/>
                </a:path>
                <a:path w="233680" h="3809">
                  <a:moveTo>
                    <a:pt x="233654" y="1765"/>
                  </a:moveTo>
                  <a:lnTo>
                    <a:pt x="233133" y="520"/>
                  </a:lnTo>
                  <a:lnTo>
                    <a:pt x="231889" y="0"/>
                  </a:lnTo>
                  <a:lnTo>
                    <a:pt x="230644" y="520"/>
                  </a:lnTo>
                  <a:lnTo>
                    <a:pt x="230124" y="1765"/>
                  </a:lnTo>
                  <a:lnTo>
                    <a:pt x="230644" y="3009"/>
                  </a:lnTo>
                  <a:lnTo>
                    <a:pt x="231889" y="3530"/>
                  </a:lnTo>
                  <a:lnTo>
                    <a:pt x="233133" y="3009"/>
                  </a:lnTo>
                  <a:lnTo>
                    <a:pt x="233654" y="1765"/>
                  </a:lnTo>
                  <a:close/>
                </a:path>
              </a:pathLst>
            </a:custGeom>
            <a:solidFill>
              <a:srgbClr val="565659"/>
            </a:solidFill>
          </p:spPr>
          <p:txBody>
            <a:bodyPr wrap="square" lIns="0" tIns="0" rIns="0" bIns="0" rtlCol="0"/>
            <a:lstStyle/>
            <a:p/>
          </p:txBody>
        </p:sp>
        <p:sp>
          <p:nvSpPr>
            <p:cNvPr id="1149" name="object 1149" descr=""/>
            <p:cNvSpPr/>
            <p:nvPr/>
          </p:nvSpPr>
          <p:spPr>
            <a:xfrm>
              <a:off x="2217422" y="8187429"/>
              <a:ext cx="1905" cy="2540"/>
            </a:xfrm>
            <a:custGeom>
              <a:avLst/>
              <a:gdLst/>
              <a:ahLst/>
              <a:cxnLst/>
              <a:rect l="l" t="t" r="r" b="b"/>
              <a:pathLst>
                <a:path w="1905" h="2540">
                  <a:moveTo>
                    <a:pt x="0" y="2286"/>
                  </a:moveTo>
                  <a:lnTo>
                    <a:pt x="1905" y="0"/>
                  </a:lnTo>
                </a:path>
              </a:pathLst>
            </a:custGeom>
            <a:ln w="3530">
              <a:solidFill>
                <a:srgbClr val="565659"/>
              </a:solidFill>
            </a:ln>
          </p:spPr>
          <p:txBody>
            <a:bodyPr wrap="square" lIns="0" tIns="0" rIns="0" bIns="0" rtlCol="0"/>
            <a:lstStyle/>
            <a:p/>
          </p:txBody>
        </p:sp>
        <p:sp>
          <p:nvSpPr>
            <p:cNvPr id="1150" name="object 1150" descr=""/>
            <p:cNvSpPr/>
            <p:nvPr/>
          </p:nvSpPr>
          <p:spPr>
            <a:xfrm>
              <a:off x="2222378" y="8187805"/>
              <a:ext cx="1270" cy="3175"/>
            </a:xfrm>
            <a:custGeom>
              <a:avLst/>
              <a:gdLst/>
              <a:ahLst/>
              <a:cxnLst/>
              <a:rect l="l" t="t" r="r" b="b"/>
              <a:pathLst>
                <a:path w="1269" h="3175">
                  <a:moveTo>
                    <a:pt x="0" y="0"/>
                  </a:moveTo>
                  <a:lnTo>
                    <a:pt x="1143" y="3048"/>
                  </a:lnTo>
                </a:path>
              </a:pathLst>
            </a:custGeom>
            <a:ln w="3530">
              <a:solidFill>
                <a:srgbClr val="565659"/>
              </a:solidFill>
            </a:ln>
          </p:spPr>
          <p:txBody>
            <a:bodyPr wrap="square" lIns="0" tIns="0" rIns="0" bIns="0" rtlCol="0"/>
            <a:lstStyle/>
            <a:p/>
          </p:txBody>
        </p:sp>
        <p:sp>
          <p:nvSpPr>
            <p:cNvPr id="1151" name="object 1151" descr=""/>
            <p:cNvSpPr/>
            <p:nvPr/>
          </p:nvSpPr>
          <p:spPr>
            <a:xfrm>
              <a:off x="2217427" y="8189719"/>
              <a:ext cx="1270" cy="3175"/>
            </a:xfrm>
            <a:custGeom>
              <a:avLst/>
              <a:gdLst/>
              <a:ahLst/>
              <a:cxnLst/>
              <a:rect l="l" t="t" r="r" b="b"/>
              <a:pathLst>
                <a:path w="1269" h="3175">
                  <a:moveTo>
                    <a:pt x="1143" y="3048"/>
                  </a:moveTo>
                  <a:lnTo>
                    <a:pt x="0" y="0"/>
                  </a:lnTo>
                </a:path>
              </a:pathLst>
            </a:custGeom>
            <a:ln w="3530">
              <a:solidFill>
                <a:srgbClr val="565659"/>
              </a:solidFill>
            </a:ln>
          </p:spPr>
          <p:txBody>
            <a:bodyPr wrap="square" lIns="0" tIns="0" rIns="0" bIns="0" rtlCol="0"/>
            <a:lstStyle/>
            <a:p/>
          </p:txBody>
        </p:sp>
        <p:sp>
          <p:nvSpPr>
            <p:cNvPr id="1152" name="object 1152" descr=""/>
            <p:cNvSpPr/>
            <p:nvPr/>
          </p:nvSpPr>
          <p:spPr>
            <a:xfrm>
              <a:off x="2219332" y="8187433"/>
              <a:ext cx="3175" cy="635"/>
            </a:xfrm>
            <a:custGeom>
              <a:avLst/>
              <a:gdLst/>
              <a:ahLst/>
              <a:cxnLst/>
              <a:rect l="l" t="t" r="r" b="b"/>
              <a:pathLst>
                <a:path w="3175" h="634">
                  <a:moveTo>
                    <a:pt x="0" y="0"/>
                  </a:moveTo>
                  <a:lnTo>
                    <a:pt x="3048" y="368"/>
                  </a:lnTo>
                </a:path>
              </a:pathLst>
            </a:custGeom>
            <a:ln w="3530">
              <a:solidFill>
                <a:srgbClr val="565659"/>
              </a:solidFill>
            </a:ln>
          </p:spPr>
          <p:txBody>
            <a:bodyPr wrap="square" lIns="0" tIns="0" rIns="0" bIns="0" rtlCol="0"/>
            <a:lstStyle/>
            <a:p/>
          </p:txBody>
        </p:sp>
        <p:sp>
          <p:nvSpPr>
            <p:cNvPr id="1153" name="object 1153" descr=""/>
            <p:cNvSpPr/>
            <p:nvPr/>
          </p:nvSpPr>
          <p:spPr>
            <a:xfrm>
              <a:off x="2218565" y="8190857"/>
              <a:ext cx="5080" cy="2540"/>
            </a:xfrm>
            <a:custGeom>
              <a:avLst/>
              <a:gdLst/>
              <a:ahLst/>
              <a:cxnLst/>
              <a:rect l="l" t="t" r="r" b="b"/>
              <a:pathLst>
                <a:path w="5080" h="2540">
                  <a:moveTo>
                    <a:pt x="4952" y="0"/>
                  </a:moveTo>
                  <a:lnTo>
                    <a:pt x="3047" y="2286"/>
                  </a:lnTo>
                  <a:lnTo>
                    <a:pt x="0" y="1905"/>
                  </a:lnTo>
                </a:path>
              </a:pathLst>
            </a:custGeom>
            <a:ln w="3530">
              <a:solidFill>
                <a:srgbClr val="565659"/>
              </a:solidFill>
            </a:ln>
          </p:spPr>
          <p:txBody>
            <a:bodyPr wrap="square" lIns="0" tIns="0" rIns="0" bIns="0" rtlCol="0"/>
            <a:lstStyle/>
            <a:p/>
          </p:txBody>
        </p:sp>
        <p:sp>
          <p:nvSpPr>
            <p:cNvPr id="1154" name="object 1154" descr=""/>
            <p:cNvSpPr/>
            <p:nvPr/>
          </p:nvSpPr>
          <p:spPr>
            <a:xfrm>
              <a:off x="2383161" y="8265915"/>
              <a:ext cx="1905" cy="3175"/>
            </a:xfrm>
            <a:custGeom>
              <a:avLst/>
              <a:gdLst/>
              <a:ahLst/>
              <a:cxnLst/>
              <a:rect l="l" t="t" r="r" b="b"/>
              <a:pathLst>
                <a:path w="1905" h="3175">
                  <a:moveTo>
                    <a:pt x="0" y="2667"/>
                  </a:moveTo>
                  <a:lnTo>
                    <a:pt x="1905" y="0"/>
                  </a:lnTo>
                </a:path>
              </a:pathLst>
            </a:custGeom>
            <a:ln w="3530">
              <a:solidFill>
                <a:srgbClr val="565659"/>
              </a:solidFill>
            </a:ln>
          </p:spPr>
          <p:txBody>
            <a:bodyPr wrap="square" lIns="0" tIns="0" rIns="0" bIns="0" rtlCol="0"/>
            <a:lstStyle/>
            <a:p/>
          </p:txBody>
        </p:sp>
        <p:sp>
          <p:nvSpPr>
            <p:cNvPr id="1155" name="object 1155" descr=""/>
            <p:cNvSpPr/>
            <p:nvPr/>
          </p:nvSpPr>
          <p:spPr>
            <a:xfrm>
              <a:off x="2383162" y="8268585"/>
              <a:ext cx="4445" cy="3175"/>
            </a:xfrm>
            <a:custGeom>
              <a:avLst/>
              <a:gdLst/>
              <a:ahLst/>
              <a:cxnLst/>
              <a:rect l="l" t="t" r="r" b="b"/>
              <a:pathLst>
                <a:path w="4444" h="3175">
                  <a:moveTo>
                    <a:pt x="4191" y="3048"/>
                  </a:moveTo>
                  <a:lnTo>
                    <a:pt x="1143" y="2667"/>
                  </a:lnTo>
                  <a:lnTo>
                    <a:pt x="0" y="0"/>
                  </a:lnTo>
                </a:path>
              </a:pathLst>
            </a:custGeom>
            <a:ln w="3530">
              <a:solidFill>
                <a:srgbClr val="565659"/>
              </a:solidFill>
            </a:ln>
          </p:spPr>
          <p:txBody>
            <a:bodyPr wrap="square" lIns="0" tIns="0" rIns="0" bIns="0" rtlCol="0"/>
            <a:lstStyle/>
            <a:p/>
          </p:txBody>
        </p:sp>
        <p:sp>
          <p:nvSpPr>
            <p:cNvPr id="1156" name="object 1156" descr=""/>
            <p:cNvSpPr/>
            <p:nvPr/>
          </p:nvSpPr>
          <p:spPr>
            <a:xfrm>
              <a:off x="2385065" y="8265915"/>
              <a:ext cx="4445" cy="5715"/>
            </a:xfrm>
            <a:custGeom>
              <a:avLst/>
              <a:gdLst/>
              <a:ahLst/>
              <a:cxnLst/>
              <a:rect l="l" t="t" r="r" b="b"/>
              <a:pathLst>
                <a:path w="4444" h="5715">
                  <a:moveTo>
                    <a:pt x="0" y="0"/>
                  </a:moveTo>
                  <a:lnTo>
                    <a:pt x="3048" y="381"/>
                  </a:lnTo>
                  <a:lnTo>
                    <a:pt x="4191" y="3429"/>
                  </a:lnTo>
                  <a:lnTo>
                    <a:pt x="2286" y="5715"/>
                  </a:lnTo>
                </a:path>
              </a:pathLst>
            </a:custGeom>
            <a:ln w="3530">
              <a:solidFill>
                <a:srgbClr val="565659"/>
              </a:solidFill>
            </a:ln>
          </p:spPr>
          <p:txBody>
            <a:bodyPr wrap="square" lIns="0" tIns="0" rIns="0" bIns="0" rtlCol="0"/>
            <a:lstStyle/>
            <a:p/>
          </p:txBody>
        </p:sp>
        <p:sp>
          <p:nvSpPr>
            <p:cNvPr id="1157" name="object 1157" descr=""/>
            <p:cNvSpPr/>
            <p:nvPr/>
          </p:nvSpPr>
          <p:spPr>
            <a:xfrm>
              <a:off x="2183513" y="8265915"/>
              <a:ext cx="6350" cy="5715"/>
            </a:xfrm>
            <a:custGeom>
              <a:avLst/>
              <a:gdLst/>
              <a:ahLst/>
              <a:cxnLst/>
              <a:rect l="l" t="t" r="r" b="b"/>
              <a:pathLst>
                <a:path w="6350" h="5715">
                  <a:moveTo>
                    <a:pt x="1905" y="0"/>
                  </a:moveTo>
                  <a:lnTo>
                    <a:pt x="4953" y="381"/>
                  </a:lnTo>
                  <a:lnTo>
                    <a:pt x="6096" y="3429"/>
                  </a:lnTo>
                  <a:lnTo>
                    <a:pt x="4191" y="5715"/>
                  </a:lnTo>
                  <a:lnTo>
                    <a:pt x="1143" y="5334"/>
                  </a:lnTo>
                  <a:lnTo>
                    <a:pt x="0" y="2667"/>
                  </a:lnTo>
                  <a:lnTo>
                    <a:pt x="1905" y="0"/>
                  </a:lnTo>
                </a:path>
              </a:pathLst>
            </a:custGeom>
            <a:ln w="3530">
              <a:solidFill>
                <a:srgbClr val="565659"/>
              </a:solidFill>
            </a:ln>
          </p:spPr>
          <p:txBody>
            <a:bodyPr wrap="square" lIns="0" tIns="0" rIns="0" bIns="0" rtlCol="0"/>
            <a:lstStyle/>
            <a:p/>
          </p:txBody>
        </p:sp>
        <p:sp>
          <p:nvSpPr>
            <p:cNvPr id="1158" name="object 1158" descr=""/>
            <p:cNvSpPr/>
            <p:nvPr/>
          </p:nvSpPr>
          <p:spPr>
            <a:xfrm>
              <a:off x="2354201" y="8187805"/>
              <a:ext cx="1270" cy="3175"/>
            </a:xfrm>
            <a:custGeom>
              <a:avLst/>
              <a:gdLst/>
              <a:ahLst/>
              <a:cxnLst/>
              <a:rect l="l" t="t" r="r" b="b"/>
              <a:pathLst>
                <a:path w="1269" h="3175">
                  <a:moveTo>
                    <a:pt x="0" y="0"/>
                  </a:moveTo>
                  <a:lnTo>
                    <a:pt x="1143" y="3048"/>
                  </a:lnTo>
                </a:path>
              </a:pathLst>
            </a:custGeom>
            <a:ln w="3530">
              <a:solidFill>
                <a:srgbClr val="565659"/>
              </a:solidFill>
            </a:ln>
          </p:spPr>
          <p:txBody>
            <a:bodyPr wrap="square" lIns="0" tIns="0" rIns="0" bIns="0" rtlCol="0"/>
            <a:lstStyle/>
            <a:p/>
          </p:txBody>
        </p:sp>
        <p:sp>
          <p:nvSpPr>
            <p:cNvPr id="1159" name="object 1159" descr=""/>
            <p:cNvSpPr/>
            <p:nvPr/>
          </p:nvSpPr>
          <p:spPr>
            <a:xfrm>
              <a:off x="2349253" y="8187428"/>
              <a:ext cx="6350" cy="5715"/>
            </a:xfrm>
            <a:custGeom>
              <a:avLst/>
              <a:gdLst/>
              <a:ahLst/>
              <a:cxnLst/>
              <a:rect l="l" t="t" r="r" b="b"/>
              <a:pathLst>
                <a:path w="6350" h="5715">
                  <a:moveTo>
                    <a:pt x="6095" y="3429"/>
                  </a:moveTo>
                  <a:lnTo>
                    <a:pt x="4190" y="5715"/>
                  </a:lnTo>
                  <a:lnTo>
                    <a:pt x="1142" y="5334"/>
                  </a:lnTo>
                  <a:lnTo>
                    <a:pt x="0" y="2286"/>
                  </a:lnTo>
                  <a:lnTo>
                    <a:pt x="1904" y="0"/>
                  </a:lnTo>
                  <a:lnTo>
                    <a:pt x="4952" y="381"/>
                  </a:lnTo>
                </a:path>
              </a:pathLst>
            </a:custGeom>
            <a:ln w="3530">
              <a:solidFill>
                <a:srgbClr val="565659"/>
              </a:solidFill>
            </a:ln>
          </p:spPr>
          <p:txBody>
            <a:bodyPr wrap="square" lIns="0" tIns="0" rIns="0" bIns="0" rtlCol="0"/>
            <a:lstStyle/>
            <a:p/>
          </p:txBody>
        </p:sp>
        <p:sp>
          <p:nvSpPr>
            <p:cNvPr id="1160" name="object 1160" descr=""/>
            <p:cNvSpPr/>
            <p:nvPr/>
          </p:nvSpPr>
          <p:spPr>
            <a:xfrm>
              <a:off x="2376681" y="8345167"/>
              <a:ext cx="1270" cy="3175"/>
            </a:xfrm>
            <a:custGeom>
              <a:avLst/>
              <a:gdLst/>
              <a:ahLst/>
              <a:cxnLst/>
              <a:rect l="l" t="t" r="r" b="b"/>
              <a:pathLst>
                <a:path w="1269" h="3175">
                  <a:moveTo>
                    <a:pt x="0" y="0"/>
                  </a:moveTo>
                  <a:lnTo>
                    <a:pt x="1143" y="2667"/>
                  </a:lnTo>
                </a:path>
              </a:pathLst>
            </a:custGeom>
            <a:ln w="3530">
              <a:solidFill>
                <a:srgbClr val="565659"/>
              </a:solidFill>
            </a:ln>
          </p:spPr>
          <p:txBody>
            <a:bodyPr wrap="square" lIns="0" tIns="0" rIns="0" bIns="0" rtlCol="0"/>
            <a:lstStyle/>
            <a:p/>
          </p:txBody>
        </p:sp>
        <p:sp>
          <p:nvSpPr>
            <p:cNvPr id="1161" name="object 1161" descr=""/>
            <p:cNvSpPr/>
            <p:nvPr/>
          </p:nvSpPr>
          <p:spPr>
            <a:xfrm>
              <a:off x="2371732" y="8347058"/>
              <a:ext cx="6350" cy="3810"/>
            </a:xfrm>
            <a:custGeom>
              <a:avLst/>
              <a:gdLst/>
              <a:ahLst/>
              <a:cxnLst/>
              <a:rect l="l" t="t" r="r" b="b"/>
              <a:pathLst>
                <a:path w="6350" h="3809">
                  <a:moveTo>
                    <a:pt x="6095" y="774"/>
                  </a:moveTo>
                  <a:lnTo>
                    <a:pt x="4190" y="3441"/>
                  </a:lnTo>
                  <a:lnTo>
                    <a:pt x="1142" y="3060"/>
                  </a:lnTo>
                  <a:lnTo>
                    <a:pt x="0" y="0"/>
                  </a:lnTo>
                </a:path>
              </a:pathLst>
            </a:custGeom>
            <a:ln w="3530">
              <a:solidFill>
                <a:srgbClr val="565659"/>
              </a:solidFill>
            </a:ln>
          </p:spPr>
          <p:txBody>
            <a:bodyPr wrap="square" lIns="0" tIns="0" rIns="0" bIns="0" rtlCol="0"/>
            <a:lstStyle/>
            <a:p/>
          </p:txBody>
        </p:sp>
        <p:sp>
          <p:nvSpPr>
            <p:cNvPr id="1162" name="object 1162" descr=""/>
            <p:cNvSpPr/>
            <p:nvPr/>
          </p:nvSpPr>
          <p:spPr>
            <a:xfrm>
              <a:off x="2371732" y="8344779"/>
              <a:ext cx="5080" cy="2540"/>
            </a:xfrm>
            <a:custGeom>
              <a:avLst/>
              <a:gdLst/>
              <a:ahLst/>
              <a:cxnLst/>
              <a:rect l="l" t="t" r="r" b="b"/>
              <a:pathLst>
                <a:path w="5080" h="2540">
                  <a:moveTo>
                    <a:pt x="0" y="2286"/>
                  </a:moveTo>
                  <a:lnTo>
                    <a:pt x="1905" y="0"/>
                  </a:lnTo>
                  <a:lnTo>
                    <a:pt x="4953" y="393"/>
                  </a:lnTo>
                </a:path>
              </a:pathLst>
            </a:custGeom>
            <a:ln w="3530">
              <a:solidFill>
                <a:srgbClr val="565659"/>
              </a:solidFill>
            </a:ln>
          </p:spPr>
          <p:txBody>
            <a:bodyPr wrap="square" lIns="0" tIns="0" rIns="0" bIns="0" rtlCol="0"/>
            <a:lstStyle/>
            <a:p/>
          </p:txBody>
        </p:sp>
        <p:sp>
          <p:nvSpPr>
            <p:cNvPr id="1163" name="object 1163" descr=""/>
            <p:cNvSpPr/>
            <p:nvPr/>
          </p:nvSpPr>
          <p:spPr>
            <a:xfrm>
              <a:off x="2195327" y="8344782"/>
              <a:ext cx="6350" cy="5715"/>
            </a:xfrm>
            <a:custGeom>
              <a:avLst/>
              <a:gdLst/>
              <a:ahLst/>
              <a:cxnLst/>
              <a:rect l="l" t="t" r="r" b="b"/>
              <a:pathLst>
                <a:path w="6350" h="5715">
                  <a:moveTo>
                    <a:pt x="1905" y="0"/>
                  </a:moveTo>
                  <a:lnTo>
                    <a:pt x="4953" y="380"/>
                  </a:lnTo>
                  <a:lnTo>
                    <a:pt x="6096" y="3047"/>
                  </a:lnTo>
                  <a:lnTo>
                    <a:pt x="4191" y="5714"/>
                  </a:lnTo>
                  <a:lnTo>
                    <a:pt x="1143" y="5333"/>
                  </a:lnTo>
                  <a:lnTo>
                    <a:pt x="0" y="2285"/>
                  </a:lnTo>
                  <a:lnTo>
                    <a:pt x="1905" y="0"/>
                  </a:lnTo>
                </a:path>
              </a:pathLst>
            </a:custGeom>
            <a:ln w="3530">
              <a:solidFill>
                <a:srgbClr val="565659"/>
              </a:solidFill>
            </a:ln>
          </p:spPr>
          <p:txBody>
            <a:bodyPr wrap="square" lIns="0" tIns="0" rIns="0" bIns="0" rtlCol="0"/>
            <a:lstStyle/>
            <a:p/>
          </p:txBody>
        </p:sp>
        <p:sp>
          <p:nvSpPr>
            <p:cNvPr id="1164" name="object 1164" descr=""/>
            <p:cNvSpPr/>
            <p:nvPr/>
          </p:nvSpPr>
          <p:spPr>
            <a:xfrm>
              <a:off x="2189610" y="7503919"/>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165" name="object 1165" descr=""/>
            <p:cNvSpPr/>
            <p:nvPr/>
          </p:nvSpPr>
          <p:spPr>
            <a:xfrm>
              <a:off x="2077351" y="7619123"/>
              <a:ext cx="266065" cy="131445"/>
            </a:xfrm>
            <a:custGeom>
              <a:avLst/>
              <a:gdLst/>
              <a:ahLst/>
              <a:cxnLst/>
              <a:rect l="l" t="t" r="r" b="b"/>
              <a:pathLst>
                <a:path w="266064" h="131445">
                  <a:moveTo>
                    <a:pt x="3530" y="1765"/>
                  </a:moveTo>
                  <a:lnTo>
                    <a:pt x="3009" y="520"/>
                  </a:lnTo>
                  <a:lnTo>
                    <a:pt x="1765" y="0"/>
                  </a:lnTo>
                  <a:lnTo>
                    <a:pt x="520" y="520"/>
                  </a:lnTo>
                  <a:lnTo>
                    <a:pt x="0" y="1765"/>
                  </a:lnTo>
                  <a:lnTo>
                    <a:pt x="520" y="3009"/>
                  </a:lnTo>
                  <a:lnTo>
                    <a:pt x="1765" y="3530"/>
                  </a:lnTo>
                  <a:lnTo>
                    <a:pt x="3009" y="3009"/>
                  </a:lnTo>
                  <a:lnTo>
                    <a:pt x="3530" y="1765"/>
                  </a:lnTo>
                  <a:close/>
                </a:path>
                <a:path w="266064" h="131445">
                  <a:moveTo>
                    <a:pt x="131927" y="129400"/>
                  </a:moveTo>
                  <a:lnTo>
                    <a:pt x="131406" y="128155"/>
                  </a:lnTo>
                  <a:lnTo>
                    <a:pt x="130162" y="127635"/>
                  </a:lnTo>
                  <a:lnTo>
                    <a:pt x="128917" y="128155"/>
                  </a:lnTo>
                  <a:lnTo>
                    <a:pt x="128397" y="129400"/>
                  </a:lnTo>
                  <a:lnTo>
                    <a:pt x="128917" y="130644"/>
                  </a:lnTo>
                  <a:lnTo>
                    <a:pt x="130162" y="131165"/>
                  </a:lnTo>
                  <a:lnTo>
                    <a:pt x="131406" y="130644"/>
                  </a:lnTo>
                  <a:lnTo>
                    <a:pt x="131927" y="129400"/>
                  </a:lnTo>
                  <a:close/>
                </a:path>
                <a:path w="266064" h="131445">
                  <a:moveTo>
                    <a:pt x="265658" y="10909"/>
                  </a:moveTo>
                  <a:lnTo>
                    <a:pt x="265137" y="9652"/>
                  </a:lnTo>
                  <a:lnTo>
                    <a:pt x="263893" y="9144"/>
                  </a:lnTo>
                  <a:lnTo>
                    <a:pt x="262636" y="9652"/>
                  </a:lnTo>
                  <a:lnTo>
                    <a:pt x="262128" y="10909"/>
                  </a:lnTo>
                  <a:lnTo>
                    <a:pt x="262636" y="12153"/>
                  </a:lnTo>
                  <a:lnTo>
                    <a:pt x="263893" y="12674"/>
                  </a:lnTo>
                  <a:lnTo>
                    <a:pt x="265137" y="12153"/>
                  </a:lnTo>
                  <a:lnTo>
                    <a:pt x="265658" y="10909"/>
                  </a:lnTo>
                  <a:close/>
                </a:path>
              </a:pathLst>
            </a:custGeom>
            <a:solidFill>
              <a:srgbClr val="565659"/>
            </a:solidFill>
          </p:spPr>
          <p:txBody>
            <a:bodyPr wrap="square" lIns="0" tIns="0" rIns="0" bIns="0" rtlCol="0"/>
            <a:lstStyle/>
            <a:p/>
          </p:txBody>
        </p:sp>
        <p:sp>
          <p:nvSpPr>
            <p:cNvPr id="1166" name="object 1166" descr=""/>
            <p:cNvSpPr/>
            <p:nvPr/>
          </p:nvSpPr>
          <p:spPr>
            <a:xfrm>
              <a:off x="2079880" y="762088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167" name="object 1167" descr=""/>
            <p:cNvSpPr/>
            <p:nvPr/>
          </p:nvSpPr>
          <p:spPr>
            <a:xfrm>
              <a:off x="2191133" y="7513440"/>
              <a:ext cx="635" cy="635"/>
            </a:xfrm>
            <a:custGeom>
              <a:avLst/>
              <a:gdLst/>
              <a:ahLst/>
              <a:cxnLst/>
              <a:rect l="l" t="t" r="r" b="b"/>
              <a:pathLst>
                <a:path w="635" h="634">
                  <a:moveTo>
                    <a:pt x="381" y="0"/>
                  </a:moveTo>
                  <a:lnTo>
                    <a:pt x="0" y="381"/>
                  </a:lnTo>
                </a:path>
              </a:pathLst>
            </a:custGeom>
            <a:ln w="3530">
              <a:solidFill>
                <a:srgbClr val="565659"/>
              </a:solidFill>
            </a:ln>
          </p:spPr>
          <p:txBody>
            <a:bodyPr wrap="square" lIns="0" tIns="0" rIns="0" bIns="0" rtlCol="0"/>
            <a:lstStyle/>
            <a:p/>
          </p:txBody>
        </p:sp>
        <p:sp>
          <p:nvSpPr>
            <p:cNvPr id="1168" name="object 1168" descr=""/>
            <p:cNvSpPr/>
            <p:nvPr/>
          </p:nvSpPr>
          <p:spPr>
            <a:xfrm>
              <a:off x="2204986" y="7629029"/>
              <a:ext cx="128905" cy="121285"/>
            </a:xfrm>
            <a:custGeom>
              <a:avLst/>
              <a:gdLst/>
              <a:ahLst/>
              <a:cxnLst/>
              <a:rect l="l" t="t" r="r" b="b"/>
              <a:pathLst>
                <a:path w="128905" h="121284">
                  <a:moveTo>
                    <a:pt x="3530" y="119494"/>
                  </a:moveTo>
                  <a:lnTo>
                    <a:pt x="3009" y="118249"/>
                  </a:lnTo>
                  <a:lnTo>
                    <a:pt x="1765" y="117729"/>
                  </a:lnTo>
                  <a:lnTo>
                    <a:pt x="520" y="118249"/>
                  </a:lnTo>
                  <a:lnTo>
                    <a:pt x="0" y="119494"/>
                  </a:lnTo>
                  <a:lnTo>
                    <a:pt x="520" y="120738"/>
                  </a:lnTo>
                  <a:lnTo>
                    <a:pt x="1765" y="121259"/>
                  </a:lnTo>
                  <a:lnTo>
                    <a:pt x="3009" y="120738"/>
                  </a:lnTo>
                  <a:lnTo>
                    <a:pt x="3530" y="119494"/>
                  </a:lnTo>
                  <a:close/>
                </a:path>
                <a:path w="128905" h="121284">
                  <a:moveTo>
                    <a:pt x="128879" y="2908"/>
                  </a:moveTo>
                  <a:lnTo>
                    <a:pt x="128358" y="1663"/>
                  </a:lnTo>
                  <a:lnTo>
                    <a:pt x="128003" y="1524"/>
                  </a:lnTo>
                  <a:lnTo>
                    <a:pt x="127596" y="520"/>
                  </a:lnTo>
                  <a:lnTo>
                    <a:pt x="126352" y="0"/>
                  </a:lnTo>
                  <a:lnTo>
                    <a:pt x="125107" y="520"/>
                  </a:lnTo>
                  <a:lnTo>
                    <a:pt x="124587" y="1765"/>
                  </a:lnTo>
                  <a:lnTo>
                    <a:pt x="125107" y="3022"/>
                  </a:lnTo>
                  <a:lnTo>
                    <a:pt x="125450" y="3175"/>
                  </a:lnTo>
                  <a:lnTo>
                    <a:pt x="125869" y="4152"/>
                  </a:lnTo>
                  <a:lnTo>
                    <a:pt x="127114" y="4673"/>
                  </a:lnTo>
                  <a:lnTo>
                    <a:pt x="128358" y="4152"/>
                  </a:lnTo>
                  <a:lnTo>
                    <a:pt x="128879" y="2908"/>
                  </a:lnTo>
                  <a:close/>
                </a:path>
              </a:pathLst>
            </a:custGeom>
            <a:solidFill>
              <a:srgbClr val="565659"/>
            </a:solidFill>
          </p:spPr>
          <p:txBody>
            <a:bodyPr wrap="square" lIns="0" tIns="0" rIns="0" bIns="0" rtlCol="0"/>
            <a:lstStyle/>
            <a:p/>
          </p:txBody>
        </p:sp>
        <p:sp>
          <p:nvSpPr>
            <p:cNvPr id="1169" name="object 1169" descr=""/>
            <p:cNvSpPr/>
            <p:nvPr/>
          </p:nvSpPr>
          <p:spPr>
            <a:xfrm>
              <a:off x="2207519" y="7749283"/>
              <a:ext cx="0" cy="635"/>
            </a:xfrm>
            <a:custGeom>
              <a:avLst/>
              <a:gdLst/>
              <a:ahLst/>
              <a:cxnLst/>
              <a:rect l="l" t="t" r="r" b="b"/>
              <a:pathLst>
                <a:path w="0" h="634">
                  <a:moveTo>
                    <a:pt x="0" y="0"/>
                  </a:moveTo>
                  <a:lnTo>
                    <a:pt x="0" y="368"/>
                  </a:lnTo>
                </a:path>
              </a:pathLst>
            </a:custGeom>
            <a:ln w="3530">
              <a:solidFill>
                <a:srgbClr val="565659"/>
              </a:solidFill>
            </a:ln>
          </p:spPr>
          <p:txBody>
            <a:bodyPr wrap="square" lIns="0" tIns="0" rIns="0" bIns="0" rtlCol="0"/>
            <a:lstStyle/>
            <a:p/>
          </p:txBody>
        </p:sp>
        <p:sp>
          <p:nvSpPr>
            <p:cNvPr id="1170" name="object 1170" descr=""/>
            <p:cNvSpPr/>
            <p:nvPr/>
          </p:nvSpPr>
          <p:spPr>
            <a:xfrm>
              <a:off x="2079124" y="7621642"/>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171" name="object 1171" descr=""/>
            <p:cNvSpPr/>
            <p:nvPr/>
          </p:nvSpPr>
          <p:spPr>
            <a:xfrm>
              <a:off x="2078113" y="7511681"/>
              <a:ext cx="114300" cy="112395"/>
            </a:xfrm>
            <a:custGeom>
              <a:avLst/>
              <a:gdLst/>
              <a:ahLst/>
              <a:cxnLst/>
              <a:rect l="l" t="t" r="r" b="b"/>
              <a:pathLst>
                <a:path w="114300" h="112395">
                  <a:moveTo>
                    <a:pt x="3530" y="110350"/>
                  </a:moveTo>
                  <a:lnTo>
                    <a:pt x="3009" y="109105"/>
                  </a:lnTo>
                  <a:lnTo>
                    <a:pt x="1765" y="108585"/>
                  </a:lnTo>
                  <a:lnTo>
                    <a:pt x="508" y="109105"/>
                  </a:lnTo>
                  <a:lnTo>
                    <a:pt x="0" y="110350"/>
                  </a:lnTo>
                  <a:lnTo>
                    <a:pt x="508" y="111594"/>
                  </a:lnTo>
                  <a:lnTo>
                    <a:pt x="1765" y="112115"/>
                  </a:lnTo>
                  <a:lnTo>
                    <a:pt x="3009" y="111594"/>
                  </a:lnTo>
                  <a:lnTo>
                    <a:pt x="3530" y="110350"/>
                  </a:lnTo>
                  <a:close/>
                </a:path>
                <a:path w="114300" h="112395">
                  <a:moveTo>
                    <a:pt x="114020" y="1765"/>
                  </a:moveTo>
                  <a:lnTo>
                    <a:pt x="113499" y="520"/>
                  </a:lnTo>
                  <a:lnTo>
                    <a:pt x="112255" y="0"/>
                  </a:lnTo>
                  <a:lnTo>
                    <a:pt x="111010" y="520"/>
                  </a:lnTo>
                  <a:lnTo>
                    <a:pt x="110490" y="1765"/>
                  </a:lnTo>
                  <a:lnTo>
                    <a:pt x="111010" y="3009"/>
                  </a:lnTo>
                  <a:lnTo>
                    <a:pt x="112255" y="3530"/>
                  </a:lnTo>
                  <a:lnTo>
                    <a:pt x="113499" y="3009"/>
                  </a:lnTo>
                  <a:lnTo>
                    <a:pt x="114020" y="1765"/>
                  </a:lnTo>
                  <a:close/>
                </a:path>
              </a:pathLst>
            </a:custGeom>
            <a:solidFill>
              <a:srgbClr val="565659"/>
            </a:solidFill>
          </p:spPr>
          <p:txBody>
            <a:bodyPr wrap="square" lIns="0" tIns="0" rIns="0" bIns="0" rtlCol="0"/>
            <a:lstStyle/>
            <a:p/>
          </p:txBody>
        </p:sp>
        <p:sp>
          <p:nvSpPr>
            <p:cNvPr id="1172" name="object 1172" descr=""/>
            <p:cNvSpPr/>
            <p:nvPr/>
          </p:nvSpPr>
          <p:spPr>
            <a:xfrm>
              <a:off x="2332107" y="763079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173" name="object 1173" descr=""/>
            <p:cNvSpPr/>
            <p:nvPr/>
          </p:nvSpPr>
          <p:spPr>
            <a:xfrm>
              <a:off x="2189746" y="7510919"/>
              <a:ext cx="19050" cy="240665"/>
            </a:xfrm>
            <a:custGeom>
              <a:avLst/>
              <a:gdLst/>
              <a:ahLst/>
              <a:cxnLst/>
              <a:rect l="l" t="t" r="r" b="b"/>
              <a:pathLst>
                <a:path w="19050" h="240665">
                  <a:moveTo>
                    <a:pt x="3530" y="1765"/>
                  </a:moveTo>
                  <a:lnTo>
                    <a:pt x="3009" y="520"/>
                  </a:lnTo>
                  <a:lnTo>
                    <a:pt x="1765" y="0"/>
                  </a:lnTo>
                  <a:lnTo>
                    <a:pt x="508" y="520"/>
                  </a:lnTo>
                  <a:lnTo>
                    <a:pt x="0" y="1765"/>
                  </a:lnTo>
                  <a:lnTo>
                    <a:pt x="508" y="3022"/>
                  </a:lnTo>
                  <a:lnTo>
                    <a:pt x="1765" y="3530"/>
                  </a:lnTo>
                  <a:lnTo>
                    <a:pt x="3009" y="3022"/>
                  </a:lnTo>
                  <a:lnTo>
                    <a:pt x="3530" y="1765"/>
                  </a:lnTo>
                  <a:close/>
                </a:path>
                <a:path w="19050" h="240665">
                  <a:moveTo>
                    <a:pt x="18770" y="238366"/>
                  </a:moveTo>
                  <a:lnTo>
                    <a:pt x="18249" y="237121"/>
                  </a:lnTo>
                  <a:lnTo>
                    <a:pt x="17005" y="236601"/>
                  </a:lnTo>
                  <a:lnTo>
                    <a:pt x="15760" y="237121"/>
                  </a:lnTo>
                  <a:lnTo>
                    <a:pt x="15240" y="238366"/>
                  </a:lnTo>
                  <a:lnTo>
                    <a:pt x="15760" y="239623"/>
                  </a:lnTo>
                  <a:lnTo>
                    <a:pt x="17005" y="240131"/>
                  </a:lnTo>
                  <a:lnTo>
                    <a:pt x="18249" y="239623"/>
                  </a:lnTo>
                  <a:lnTo>
                    <a:pt x="18770" y="238366"/>
                  </a:lnTo>
                  <a:close/>
                </a:path>
              </a:pathLst>
            </a:custGeom>
            <a:solidFill>
              <a:srgbClr val="565659"/>
            </a:solidFill>
          </p:spPr>
          <p:txBody>
            <a:bodyPr wrap="square" lIns="0" tIns="0" rIns="0" bIns="0" rtlCol="0"/>
            <a:lstStyle/>
            <a:p/>
          </p:txBody>
        </p:sp>
        <p:sp>
          <p:nvSpPr>
            <p:cNvPr id="1174" name="object 1174" descr=""/>
            <p:cNvSpPr/>
            <p:nvPr/>
          </p:nvSpPr>
          <p:spPr>
            <a:xfrm>
              <a:off x="2331344" y="7631552"/>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175" name="object 1175" descr=""/>
            <p:cNvSpPr/>
            <p:nvPr/>
          </p:nvSpPr>
          <p:spPr>
            <a:xfrm>
              <a:off x="2190372" y="751268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176" name="object 1176" descr=""/>
            <p:cNvSpPr/>
            <p:nvPr/>
          </p:nvSpPr>
          <p:spPr>
            <a:xfrm>
              <a:off x="2329439" y="7631932"/>
              <a:ext cx="1905" cy="1270"/>
            </a:xfrm>
            <a:custGeom>
              <a:avLst/>
              <a:gdLst/>
              <a:ahLst/>
              <a:cxnLst/>
              <a:rect l="l" t="t" r="r" b="b"/>
              <a:pathLst>
                <a:path w="1905" h="1270">
                  <a:moveTo>
                    <a:pt x="1905" y="0"/>
                  </a:moveTo>
                  <a:lnTo>
                    <a:pt x="0" y="1142"/>
                  </a:lnTo>
                </a:path>
              </a:pathLst>
            </a:custGeom>
            <a:ln w="3530">
              <a:solidFill>
                <a:srgbClr val="565659"/>
              </a:solidFill>
            </a:ln>
          </p:spPr>
          <p:txBody>
            <a:bodyPr wrap="square" lIns="0" tIns="0" rIns="0" bIns="0" rtlCol="0"/>
            <a:lstStyle/>
            <a:p/>
          </p:txBody>
        </p:sp>
        <p:sp>
          <p:nvSpPr>
            <p:cNvPr id="1177" name="object 1177" descr=""/>
            <p:cNvSpPr/>
            <p:nvPr/>
          </p:nvSpPr>
          <p:spPr>
            <a:xfrm>
              <a:off x="2207519" y="7749655"/>
              <a:ext cx="1270" cy="1905"/>
            </a:xfrm>
            <a:custGeom>
              <a:avLst/>
              <a:gdLst/>
              <a:ahLst/>
              <a:cxnLst/>
              <a:rect l="l" t="t" r="r" b="b"/>
              <a:pathLst>
                <a:path w="1269" h="1904">
                  <a:moveTo>
                    <a:pt x="0" y="0"/>
                  </a:moveTo>
                  <a:lnTo>
                    <a:pt x="1143" y="1905"/>
                  </a:lnTo>
                </a:path>
              </a:pathLst>
            </a:custGeom>
            <a:ln w="3530">
              <a:solidFill>
                <a:srgbClr val="565659"/>
              </a:solidFill>
            </a:ln>
          </p:spPr>
          <p:txBody>
            <a:bodyPr wrap="square" lIns="0" tIns="0" rIns="0" bIns="0" rtlCol="0"/>
            <a:lstStyle/>
            <a:p/>
          </p:txBody>
        </p:sp>
        <p:sp>
          <p:nvSpPr>
            <p:cNvPr id="1178" name="object 1178" descr=""/>
            <p:cNvSpPr/>
            <p:nvPr/>
          </p:nvSpPr>
          <p:spPr>
            <a:xfrm>
              <a:off x="2080265" y="7622023"/>
              <a:ext cx="1270" cy="1905"/>
            </a:xfrm>
            <a:custGeom>
              <a:avLst/>
              <a:gdLst/>
              <a:ahLst/>
              <a:cxnLst/>
              <a:rect l="l" t="t" r="r" b="b"/>
              <a:pathLst>
                <a:path w="1269" h="1904">
                  <a:moveTo>
                    <a:pt x="0" y="0"/>
                  </a:moveTo>
                  <a:lnTo>
                    <a:pt x="762" y="1905"/>
                  </a:lnTo>
                </a:path>
              </a:pathLst>
            </a:custGeom>
            <a:ln w="3530">
              <a:solidFill>
                <a:srgbClr val="565659"/>
              </a:solidFill>
            </a:ln>
          </p:spPr>
          <p:txBody>
            <a:bodyPr wrap="square" lIns="0" tIns="0" rIns="0" bIns="0" rtlCol="0"/>
            <a:lstStyle/>
            <a:p/>
          </p:txBody>
        </p:sp>
        <p:sp>
          <p:nvSpPr>
            <p:cNvPr id="1179" name="object 1179" descr=""/>
            <p:cNvSpPr/>
            <p:nvPr/>
          </p:nvSpPr>
          <p:spPr>
            <a:xfrm>
              <a:off x="2191514" y="7513825"/>
              <a:ext cx="1270" cy="1905"/>
            </a:xfrm>
            <a:custGeom>
              <a:avLst/>
              <a:gdLst/>
              <a:ahLst/>
              <a:cxnLst/>
              <a:rect l="l" t="t" r="r" b="b"/>
              <a:pathLst>
                <a:path w="1269" h="1904">
                  <a:moveTo>
                    <a:pt x="0" y="0"/>
                  </a:moveTo>
                  <a:lnTo>
                    <a:pt x="1143" y="1892"/>
                  </a:lnTo>
                </a:path>
              </a:pathLst>
            </a:custGeom>
            <a:ln w="3530">
              <a:solidFill>
                <a:srgbClr val="565659"/>
              </a:solidFill>
            </a:ln>
          </p:spPr>
          <p:txBody>
            <a:bodyPr wrap="square" lIns="0" tIns="0" rIns="0" bIns="0" rtlCol="0"/>
            <a:lstStyle/>
            <a:p/>
          </p:txBody>
        </p:sp>
        <p:sp>
          <p:nvSpPr>
            <p:cNvPr id="1180" name="object 1180" descr=""/>
            <p:cNvSpPr/>
            <p:nvPr/>
          </p:nvSpPr>
          <p:spPr>
            <a:xfrm>
              <a:off x="2330201" y="7628887"/>
              <a:ext cx="1270" cy="1905"/>
            </a:xfrm>
            <a:custGeom>
              <a:avLst/>
              <a:gdLst/>
              <a:ahLst/>
              <a:cxnLst/>
              <a:rect l="l" t="t" r="r" b="b"/>
              <a:pathLst>
                <a:path w="1269" h="1904">
                  <a:moveTo>
                    <a:pt x="1143" y="1905"/>
                  </a:moveTo>
                  <a:lnTo>
                    <a:pt x="0" y="0"/>
                  </a:lnTo>
                </a:path>
              </a:pathLst>
            </a:custGeom>
            <a:ln w="3530">
              <a:solidFill>
                <a:srgbClr val="565659"/>
              </a:solidFill>
            </a:ln>
          </p:spPr>
          <p:txBody>
            <a:bodyPr wrap="square" lIns="0" tIns="0" rIns="0" bIns="0" rtlCol="0"/>
            <a:lstStyle/>
            <a:p/>
          </p:txBody>
        </p:sp>
        <p:sp>
          <p:nvSpPr>
            <p:cNvPr id="1181" name="object 1181" descr=""/>
            <p:cNvSpPr/>
            <p:nvPr/>
          </p:nvSpPr>
          <p:spPr>
            <a:xfrm>
              <a:off x="2077981" y="7618977"/>
              <a:ext cx="1270" cy="1905"/>
            </a:xfrm>
            <a:custGeom>
              <a:avLst/>
              <a:gdLst/>
              <a:ahLst/>
              <a:cxnLst/>
              <a:rect l="l" t="t" r="r" b="b"/>
              <a:pathLst>
                <a:path w="1269" h="1904">
                  <a:moveTo>
                    <a:pt x="1143" y="1905"/>
                  </a:moveTo>
                  <a:lnTo>
                    <a:pt x="0" y="0"/>
                  </a:lnTo>
                </a:path>
              </a:pathLst>
            </a:custGeom>
            <a:ln w="3530">
              <a:solidFill>
                <a:srgbClr val="565659"/>
              </a:solidFill>
            </a:ln>
          </p:spPr>
          <p:txBody>
            <a:bodyPr wrap="square" lIns="0" tIns="0" rIns="0" bIns="0" rtlCol="0"/>
            <a:lstStyle/>
            <a:p/>
          </p:txBody>
        </p:sp>
        <p:sp>
          <p:nvSpPr>
            <p:cNvPr id="1182" name="object 1182" descr=""/>
            <p:cNvSpPr/>
            <p:nvPr/>
          </p:nvSpPr>
          <p:spPr>
            <a:xfrm>
              <a:off x="2204854" y="7749283"/>
              <a:ext cx="1905" cy="1270"/>
            </a:xfrm>
            <a:custGeom>
              <a:avLst/>
              <a:gdLst/>
              <a:ahLst/>
              <a:cxnLst/>
              <a:rect l="l" t="t" r="r" b="b"/>
              <a:pathLst>
                <a:path w="1905" h="1270">
                  <a:moveTo>
                    <a:pt x="1524" y="0"/>
                  </a:moveTo>
                  <a:lnTo>
                    <a:pt x="0" y="1143"/>
                  </a:lnTo>
                </a:path>
              </a:pathLst>
            </a:custGeom>
            <a:ln w="3530">
              <a:solidFill>
                <a:srgbClr val="565659"/>
              </a:solidFill>
            </a:ln>
          </p:spPr>
          <p:txBody>
            <a:bodyPr wrap="square" lIns="0" tIns="0" rIns="0" bIns="0" rtlCol="0"/>
            <a:lstStyle/>
            <a:p/>
          </p:txBody>
        </p:sp>
        <p:sp>
          <p:nvSpPr>
            <p:cNvPr id="1183" name="object 1183" descr=""/>
            <p:cNvSpPr/>
            <p:nvPr/>
          </p:nvSpPr>
          <p:spPr>
            <a:xfrm>
              <a:off x="2189229" y="7510778"/>
              <a:ext cx="1270" cy="1905"/>
            </a:xfrm>
            <a:custGeom>
              <a:avLst/>
              <a:gdLst/>
              <a:ahLst/>
              <a:cxnLst/>
              <a:rect l="l" t="t" r="r" b="b"/>
              <a:pathLst>
                <a:path w="1269" h="1904">
                  <a:moveTo>
                    <a:pt x="1143" y="1905"/>
                  </a:moveTo>
                  <a:lnTo>
                    <a:pt x="0" y="0"/>
                  </a:lnTo>
                </a:path>
              </a:pathLst>
            </a:custGeom>
            <a:ln w="3530">
              <a:solidFill>
                <a:srgbClr val="565659"/>
              </a:solidFill>
            </a:ln>
          </p:spPr>
          <p:txBody>
            <a:bodyPr wrap="square" lIns="0" tIns="0" rIns="0" bIns="0" rtlCol="0"/>
            <a:lstStyle/>
            <a:p/>
          </p:txBody>
        </p:sp>
        <p:sp>
          <p:nvSpPr>
            <p:cNvPr id="1184" name="object 1184" descr=""/>
            <p:cNvSpPr/>
            <p:nvPr/>
          </p:nvSpPr>
          <p:spPr>
            <a:xfrm>
              <a:off x="2080265" y="7619739"/>
              <a:ext cx="1905" cy="1270"/>
            </a:xfrm>
            <a:custGeom>
              <a:avLst/>
              <a:gdLst/>
              <a:ahLst/>
              <a:cxnLst/>
              <a:rect l="l" t="t" r="r" b="b"/>
              <a:pathLst>
                <a:path w="1905" h="1270">
                  <a:moveTo>
                    <a:pt x="0" y="1143"/>
                  </a:moveTo>
                  <a:lnTo>
                    <a:pt x="1905" y="0"/>
                  </a:lnTo>
                </a:path>
              </a:pathLst>
            </a:custGeom>
            <a:ln w="3530">
              <a:solidFill>
                <a:srgbClr val="565659"/>
              </a:solidFill>
            </a:ln>
          </p:spPr>
          <p:txBody>
            <a:bodyPr wrap="square" lIns="0" tIns="0" rIns="0" bIns="0" rtlCol="0"/>
            <a:lstStyle/>
            <a:p/>
          </p:txBody>
        </p:sp>
        <p:sp>
          <p:nvSpPr>
            <p:cNvPr id="1185" name="object 1185" descr=""/>
            <p:cNvSpPr/>
            <p:nvPr/>
          </p:nvSpPr>
          <p:spPr>
            <a:xfrm>
              <a:off x="2205614" y="7746622"/>
              <a:ext cx="1270" cy="1905"/>
            </a:xfrm>
            <a:custGeom>
              <a:avLst/>
              <a:gdLst/>
              <a:ahLst/>
              <a:cxnLst/>
              <a:rect l="l" t="t" r="r" b="b"/>
              <a:pathLst>
                <a:path w="1269" h="1904">
                  <a:moveTo>
                    <a:pt x="1143" y="1892"/>
                  </a:moveTo>
                  <a:lnTo>
                    <a:pt x="0" y="0"/>
                  </a:lnTo>
                </a:path>
              </a:pathLst>
            </a:custGeom>
            <a:ln w="3530">
              <a:solidFill>
                <a:srgbClr val="565659"/>
              </a:solidFill>
            </a:ln>
          </p:spPr>
          <p:txBody>
            <a:bodyPr wrap="square" lIns="0" tIns="0" rIns="0" bIns="0" rtlCol="0"/>
            <a:lstStyle/>
            <a:p/>
          </p:txBody>
        </p:sp>
        <p:sp>
          <p:nvSpPr>
            <p:cNvPr id="1186" name="object 1186" descr=""/>
            <p:cNvSpPr/>
            <p:nvPr/>
          </p:nvSpPr>
          <p:spPr>
            <a:xfrm>
              <a:off x="2188467" y="7513825"/>
              <a:ext cx="1905" cy="1270"/>
            </a:xfrm>
            <a:custGeom>
              <a:avLst/>
              <a:gdLst/>
              <a:ahLst/>
              <a:cxnLst/>
              <a:rect l="l" t="t" r="r" b="b"/>
              <a:pathLst>
                <a:path w="1905" h="1270">
                  <a:moveTo>
                    <a:pt x="1905" y="0"/>
                  </a:moveTo>
                  <a:lnTo>
                    <a:pt x="0" y="762"/>
                  </a:lnTo>
                </a:path>
              </a:pathLst>
            </a:custGeom>
            <a:ln w="3530">
              <a:solidFill>
                <a:srgbClr val="565659"/>
              </a:solidFill>
            </a:ln>
          </p:spPr>
          <p:txBody>
            <a:bodyPr wrap="square" lIns="0" tIns="0" rIns="0" bIns="0" rtlCol="0"/>
            <a:lstStyle/>
            <a:p/>
          </p:txBody>
        </p:sp>
        <p:sp>
          <p:nvSpPr>
            <p:cNvPr id="1187" name="object 1187" descr=""/>
            <p:cNvSpPr/>
            <p:nvPr/>
          </p:nvSpPr>
          <p:spPr>
            <a:xfrm>
              <a:off x="2207897" y="7747372"/>
              <a:ext cx="1905" cy="1270"/>
            </a:xfrm>
            <a:custGeom>
              <a:avLst/>
              <a:gdLst/>
              <a:ahLst/>
              <a:cxnLst/>
              <a:rect l="l" t="t" r="r" b="b"/>
              <a:pathLst>
                <a:path w="1905" h="1270">
                  <a:moveTo>
                    <a:pt x="0" y="1142"/>
                  </a:moveTo>
                  <a:lnTo>
                    <a:pt x="1524" y="0"/>
                  </a:lnTo>
                </a:path>
              </a:pathLst>
            </a:custGeom>
            <a:ln w="3530">
              <a:solidFill>
                <a:srgbClr val="565659"/>
              </a:solidFill>
            </a:ln>
          </p:spPr>
          <p:txBody>
            <a:bodyPr wrap="square" lIns="0" tIns="0" rIns="0" bIns="0" rtlCol="0"/>
            <a:lstStyle/>
            <a:p/>
          </p:txBody>
        </p:sp>
        <p:sp>
          <p:nvSpPr>
            <p:cNvPr id="1188" name="object 1188" descr=""/>
            <p:cNvSpPr/>
            <p:nvPr/>
          </p:nvSpPr>
          <p:spPr>
            <a:xfrm>
              <a:off x="2332485" y="7629649"/>
              <a:ext cx="1905" cy="1270"/>
            </a:xfrm>
            <a:custGeom>
              <a:avLst/>
              <a:gdLst/>
              <a:ahLst/>
              <a:cxnLst/>
              <a:rect l="l" t="t" r="r" b="b"/>
              <a:pathLst>
                <a:path w="1905" h="1270">
                  <a:moveTo>
                    <a:pt x="0" y="1142"/>
                  </a:moveTo>
                  <a:lnTo>
                    <a:pt x="1905" y="0"/>
                  </a:lnTo>
                </a:path>
              </a:pathLst>
            </a:custGeom>
            <a:ln w="3530">
              <a:solidFill>
                <a:srgbClr val="565659"/>
              </a:solidFill>
            </a:ln>
          </p:spPr>
          <p:txBody>
            <a:bodyPr wrap="square" lIns="0" tIns="0" rIns="0" bIns="0" rtlCol="0"/>
            <a:lstStyle/>
            <a:p/>
          </p:txBody>
        </p:sp>
        <p:sp>
          <p:nvSpPr>
            <p:cNvPr id="1189" name="object 1189" descr=""/>
            <p:cNvSpPr/>
            <p:nvPr/>
          </p:nvSpPr>
          <p:spPr>
            <a:xfrm>
              <a:off x="2332485" y="7631932"/>
              <a:ext cx="1270" cy="1905"/>
            </a:xfrm>
            <a:custGeom>
              <a:avLst/>
              <a:gdLst/>
              <a:ahLst/>
              <a:cxnLst/>
              <a:rect l="l" t="t" r="r" b="b"/>
              <a:pathLst>
                <a:path w="1269" h="1904">
                  <a:moveTo>
                    <a:pt x="0" y="0"/>
                  </a:moveTo>
                  <a:lnTo>
                    <a:pt x="762" y="1892"/>
                  </a:lnTo>
                </a:path>
              </a:pathLst>
            </a:custGeom>
            <a:ln w="3530">
              <a:solidFill>
                <a:srgbClr val="565659"/>
              </a:solidFill>
            </a:ln>
          </p:spPr>
          <p:txBody>
            <a:bodyPr wrap="square" lIns="0" tIns="0" rIns="0" bIns="0" rtlCol="0"/>
            <a:lstStyle/>
            <a:p/>
          </p:txBody>
        </p:sp>
        <p:sp>
          <p:nvSpPr>
            <p:cNvPr id="1190" name="object 1190" descr=""/>
            <p:cNvSpPr/>
            <p:nvPr/>
          </p:nvSpPr>
          <p:spPr>
            <a:xfrm>
              <a:off x="2191514" y="7511528"/>
              <a:ext cx="1905" cy="1270"/>
            </a:xfrm>
            <a:custGeom>
              <a:avLst/>
              <a:gdLst/>
              <a:ahLst/>
              <a:cxnLst/>
              <a:rect l="l" t="t" r="r" b="b"/>
              <a:pathLst>
                <a:path w="1905" h="1270">
                  <a:moveTo>
                    <a:pt x="0" y="1155"/>
                  </a:moveTo>
                  <a:lnTo>
                    <a:pt x="1905" y="0"/>
                  </a:lnTo>
                </a:path>
              </a:pathLst>
            </a:custGeom>
            <a:ln w="3530">
              <a:solidFill>
                <a:srgbClr val="565659"/>
              </a:solidFill>
            </a:ln>
          </p:spPr>
          <p:txBody>
            <a:bodyPr wrap="square" lIns="0" tIns="0" rIns="0" bIns="0" rtlCol="0"/>
            <a:lstStyle/>
            <a:p/>
          </p:txBody>
        </p:sp>
        <p:sp>
          <p:nvSpPr>
            <p:cNvPr id="1191" name="object 1191" descr=""/>
            <p:cNvSpPr/>
            <p:nvPr/>
          </p:nvSpPr>
          <p:spPr>
            <a:xfrm>
              <a:off x="2077219" y="7622023"/>
              <a:ext cx="1905" cy="1270"/>
            </a:xfrm>
            <a:custGeom>
              <a:avLst/>
              <a:gdLst/>
              <a:ahLst/>
              <a:cxnLst/>
              <a:rect l="l" t="t" r="r" b="b"/>
              <a:pathLst>
                <a:path w="1905" h="1270">
                  <a:moveTo>
                    <a:pt x="1905" y="0"/>
                  </a:moveTo>
                  <a:lnTo>
                    <a:pt x="0" y="1143"/>
                  </a:lnTo>
                </a:path>
              </a:pathLst>
            </a:custGeom>
            <a:ln w="3530">
              <a:solidFill>
                <a:srgbClr val="565659"/>
              </a:solidFill>
            </a:ln>
          </p:spPr>
          <p:txBody>
            <a:bodyPr wrap="square" lIns="0" tIns="0" rIns="0" bIns="0" rtlCol="0"/>
            <a:lstStyle/>
            <a:p/>
          </p:txBody>
        </p:sp>
        <p:sp>
          <p:nvSpPr>
            <p:cNvPr id="1192" name="object 1192" descr=""/>
            <p:cNvSpPr/>
            <p:nvPr/>
          </p:nvSpPr>
          <p:spPr>
            <a:xfrm>
              <a:off x="2080265" y="7620120"/>
              <a:ext cx="1905" cy="1270"/>
            </a:xfrm>
            <a:custGeom>
              <a:avLst/>
              <a:gdLst/>
              <a:ahLst/>
              <a:cxnLst/>
              <a:rect l="l" t="t" r="r" b="b"/>
              <a:pathLst>
                <a:path w="1905" h="1270">
                  <a:moveTo>
                    <a:pt x="0" y="762"/>
                  </a:moveTo>
                  <a:lnTo>
                    <a:pt x="1905" y="0"/>
                  </a:lnTo>
                </a:path>
              </a:pathLst>
            </a:custGeom>
            <a:ln w="3530">
              <a:solidFill>
                <a:srgbClr val="565659"/>
              </a:solidFill>
            </a:ln>
          </p:spPr>
          <p:txBody>
            <a:bodyPr wrap="square" lIns="0" tIns="0" rIns="0" bIns="0" rtlCol="0"/>
            <a:lstStyle/>
            <a:p/>
          </p:txBody>
        </p:sp>
        <p:sp>
          <p:nvSpPr>
            <p:cNvPr id="1193" name="object 1193" descr=""/>
            <p:cNvSpPr/>
            <p:nvPr/>
          </p:nvSpPr>
          <p:spPr>
            <a:xfrm>
              <a:off x="2191514" y="7511909"/>
              <a:ext cx="2540" cy="1270"/>
            </a:xfrm>
            <a:custGeom>
              <a:avLst/>
              <a:gdLst/>
              <a:ahLst/>
              <a:cxnLst/>
              <a:rect l="l" t="t" r="r" b="b"/>
              <a:pathLst>
                <a:path w="2539" h="1270">
                  <a:moveTo>
                    <a:pt x="0" y="774"/>
                  </a:moveTo>
                  <a:lnTo>
                    <a:pt x="2286" y="0"/>
                  </a:lnTo>
                </a:path>
              </a:pathLst>
            </a:custGeom>
            <a:ln w="3530">
              <a:solidFill>
                <a:srgbClr val="565659"/>
              </a:solidFill>
            </a:ln>
          </p:spPr>
          <p:txBody>
            <a:bodyPr wrap="square" lIns="0" tIns="0" rIns="0" bIns="0" rtlCol="0"/>
            <a:lstStyle/>
            <a:p/>
          </p:txBody>
        </p:sp>
        <p:sp>
          <p:nvSpPr>
            <p:cNvPr id="1194" name="object 1194" descr=""/>
            <p:cNvSpPr/>
            <p:nvPr/>
          </p:nvSpPr>
          <p:spPr>
            <a:xfrm>
              <a:off x="2207519" y="7747753"/>
              <a:ext cx="2540" cy="1270"/>
            </a:xfrm>
            <a:custGeom>
              <a:avLst/>
              <a:gdLst/>
              <a:ahLst/>
              <a:cxnLst/>
              <a:rect l="l" t="t" r="r" b="b"/>
              <a:pathLst>
                <a:path w="2539" h="1270">
                  <a:moveTo>
                    <a:pt x="0" y="762"/>
                  </a:moveTo>
                  <a:lnTo>
                    <a:pt x="2286" y="0"/>
                  </a:lnTo>
                </a:path>
              </a:pathLst>
            </a:custGeom>
            <a:ln w="3530">
              <a:solidFill>
                <a:srgbClr val="565659"/>
              </a:solidFill>
            </a:ln>
          </p:spPr>
          <p:txBody>
            <a:bodyPr wrap="square" lIns="0" tIns="0" rIns="0" bIns="0" rtlCol="0"/>
            <a:lstStyle/>
            <a:p/>
          </p:txBody>
        </p:sp>
        <p:sp>
          <p:nvSpPr>
            <p:cNvPr id="1195" name="object 1195" descr=""/>
            <p:cNvSpPr/>
            <p:nvPr/>
          </p:nvSpPr>
          <p:spPr>
            <a:xfrm>
              <a:off x="2332485" y="7630017"/>
              <a:ext cx="1905" cy="1270"/>
            </a:xfrm>
            <a:custGeom>
              <a:avLst/>
              <a:gdLst/>
              <a:ahLst/>
              <a:cxnLst/>
              <a:rect l="l" t="t" r="r" b="b"/>
              <a:pathLst>
                <a:path w="1905" h="1270">
                  <a:moveTo>
                    <a:pt x="0" y="774"/>
                  </a:moveTo>
                  <a:lnTo>
                    <a:pt x="1905" y="0"/>
                  </a:lnTo>
                </a:path>
              </a:pathLst>
            </a:custGeom>
            <a:ln w="3530">
              <a:solidFill>
                <a:srgbClr val="565659"/>
              </a:solidFill>
            </a:ln>
          </p:spPr>
          <p:txBody>
            <a:bodyPr wrap="square" lIns="0" tIns="0" rIns="0" bIns="0" rtlCol="0"/>
            <a:lstStyle/>
            <a:p/>
          </p:txBody>
        </p:sp>
        <p:sp>
          <p:nvSpPr>
            <p:cNvPr id="1196" name="object 1196" descr=""/>
            <p:cNvSpPr/>
            <p:nvPr/>
          </p:nvSpPr>
          <p:spPr>
            <a:xfrm>
              <a:off x="2310768" y="7461627"/>
              <a:ext cx="635" cy="635"/>
            </a:xfrm>
            <a:custGeom>
              <a:avLst/>
              <a:gdLst/>
              <a:ahLst/>
              <a:cxnLst/>
              <a:rect l="l" t="t" r="r" b="b"/>
              <a:pathLst>
                <a:path w="635" h="634">
                  <a:moveTo>
                    <a:pt x="0" y="380"/>
                  </a:moveTo>
                  <a:lnTo>
                    <a:pt x="381" y="0"/>
                  </a:lnTo>
                </a:path>
              </a:pathLst>
            </a:custGeom>
            <a:ln w="3530">
              <a:solidFill>
                <a:srgbClr val="565659"/>
              </a:solidFill>
            </a:ln>
          </p:spPr>
          <p:txBody>
            <a:bodyPr wrap="square" lIns="0" tIns="0" rIns="0" bIns="0" rtlCol="0"/>
            <a:lstStyle/>
            <a:p/>
          </p:txBody>
        </p:sp>
        <p:sp>
          <p:nvSpPr>
            <p:cNvPr id="1197" name="object 1197" descr=""/>
            <p:cNvSpPr/>
            <p:nvPr/>
          </p:nvSpPr>
          <p:spPr>
            <a:xfrm>
              <a:off x="2260238" y="745910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98" name="object 1198" descr=""/>
            <p:cNvSpPr/>
            <p:nvPr/>
          </p:nvSpPr>
          <p:spPr>
            <a:xfrm>
              <a:off x="2310772" y="7461627"/>
              <a:ext cx="3175" cy="635"/>
            </a:xfrm>
            <a:custGeom>
              <a:avLst/>
              <a:gdLst/>
              <a:ahLst/>
              <a:cxnLst/>
              <a:rect l="l" t="t" r="r" b="b"/>
              <a:pathLst>
                <a:path w="3175" h="634">
                  <a:moveTo>
                    <a:pt x="3048" y="380"/>
                  </a:moveTo>
                  <a:lnTo>
                    <a:pt x="381" y="0"/>
                  </a:lnTo>
                  <a:lnTo>
                    <a:pt x="0" y="0"/>
                  </a:lnTo>
                </a:path>
              </a:pathLst>
            </a:custGeom>
            <a:ln w="3530">
              <a:solidFill>
                <a:srgbClr val="565659"/>
              </a:solidFill>
            </a:ln>
          </p:spPr>
          <p:txBody>
            <a:bodyPr wrap="square" lIns="0" tIns="0" rIns="0" bIns="0" rtlCol="0"/>
            <a:lstStyle/>
            <a:p/>
          </p:txBody>
        </p:sp>
        <p:sp>
          <p:nvSpPr>
            <p:cNvPr id="1199" name="object 1199" descr=""/>
            <p:cNvSpPr/>
            <p:nvPr/>
          </p:nvSpPr>
          <p:spPr>
            <a:xfrm>
              <a:off x="2259336" y="7460482"/>
              <a:ext cx="3175" cy="1270"/>
            </a:xfrm>
            <a:custGeom>
              <a:avLst/>
              <a:gdLst/>
              <a:ahLst/>
              <a:cxnLst/>
              <a:rect l="l" t="t" r="r" b="b"/>
              <a:pathLst>
                <a:path w="3175" h="1270">
                  <a:moveTo>
                    <a:pt x="0" y="0"/>
                  </a:moveTo>
                  <a:lnTo>
                    <a:pt x="2667" y="380"/>
                  </a:lnTo>
                  <a:lnTo>
                    <a:pt x="2667" y="761"/>
                  </a:lnTo>
                </a:path>
              </a:pathLst>
            </a:custGeom>
            <a:ln w="3530">
              <a:solidFill>
                <a:srgbClr val="565659"/>
              </a:solidFill>
            </a:ln>
          </p:spPr>
          <p:txBody>
            <a:bodyPr wrap="square" lIns="0" tIns="0" rIns="0" bIns="0" rtlCol="0"/>
            <a:lstStyle/>
            <a:p/>
          </p:txBody>
        </p:sp>
        <p:sp>
          <p:nvSpPr>
            <p:cNvPr id="1200" name="object 1200" descr=""/>
            <p:cNvSpPr/>
            <p:nvPr/>
          </p:nvSpPr>
          <p:spPr>
            <a:xfrm>
              <a:off x="2310390" y="7461233"/>
              <a:ext cx="3175" cy="1270"/>
            </a:xfrm>
            <a:custGeom>
              <a:avLst/>
              <a:gdLst/>
              <a:ahLst/>
              <a:cxnLst/>
              <a:rect l="l" t="t" r="r" b="b"/>
              <a:pathLst>
                <a:path w="3175" h="1270">
                  <a:moveTo>
                    <a:pt x="2667" y="774"/>
                  </a:moveTo>
                  <a:lnTo>
                    <a:pt x="381" y="393"/>
                  </a:lnTo>
                  <a:lnTo>
                    <a:pt x="0" y="0"/>
                  </a:lnTo>
                </a:path>
              </a:pathLst>
            </a:custGeom>
            <a:ln w="3530">
              <a:solidFill>
                <a:srgbClr val="565659"/>
              </a:solidFill>
            </a:ln>
          </p:spPr>
          <p:txBody>
            <a:bodyPr wrap="square" lIns="0" tIns="0" rIns="0" bIns="0" rtlCol="0"/>
            <a:lstStyle/>
            <a:p/>
          </p:txBody>
        </p:sp>
        <p:sp>
          <p:nvSpPr>
            <p:cNvPr id="1201" name="object 1201" descr=""/>
            <p:cNvSpPr/>
            <p:nvPr/>
          </p:nvSpPr>
          <p:spPr>
            <a:xfrm>
              <a:off x="2259714" y="7460867"/>
              <a:ext cx="3175" cy="1270"/>
            </a:xfrm>
            <a:custGeom>
              <a:avLst/>
              <a:gdLst/>
              <a:ahLst/>
              <a:cxnLst/>
              <a:rect l="l" t="t" r="r" b="b"/>
              <a:pathLst>
                <a:path w="3175" h="1270">
                  <a:moveTo>
                    <a:pt x="0" y="0"/>
                  </a:moveTo>
                  <a:lnTo>
                    <a:pt x="2286" y="368"/>
                  </a:lnTo>
                  <a:lnTo>
                    <a:pt x="2667" y="761"/>
                  </a:lnTo>
                </a:path>
              </a:pathLst>
            </a:custGeom>
            <a:ln w="3530">
              <a:solidFill>
                <a:srgbClr val="565659"/>
              </a:solidFill>
            </a:ln>
          </p:spPr>
          <p:txBody>
            <a:bodyPr wrap="square" lIns="0" tIns="0" rIns="0" bIns="0" rtlCol="0"/>
            <a:lstStyle/>
            <a:p/>
          </p:txBody>
        </p:sp>
        <p:sp>
          <p:nvSpPr>
            <p:cNvPr id="1202" name="object 1202" descr=""/>
            <p:cNvSpPr/>
            <p:nvPr/>
          </p:nvSpPr>
          <p:spPr>
            <a:xfrm>
              <a:off x="2310386" y="7458957"/>
              <a:ext cx="1905" cy="1905"/>
            </a:xfrm>
            <a:custGeom>
              <a:avLst/>
              <a:gdLst/>
              <a:ahLst/>
              <a:cxnLst/>
              <a:rect l="l" t="t" r="r" b="b"/>
              <a:pathLst>
                <a:path w="1905" h="1904">
                  <a:moveTo>
                    <a:pt x="1524" y="0"/>
                  </a:moveTo>
                  <a:lnTo>
                    <a:pt x="0" y="1523"/>
                  </a:lnTo>
                  <a:lnTo>
                    <a:pt x="0" y="1142"/>
                  </a:lnTo>
                </a:path>
              </a:pathLst>
            </a:custGeom>
            <a:ln w="3530">
              <a:solidFill>
                <a:srgbClr val="565659"/>
              </a:solidFill>
            </a:ln>
          </p:spPr>
          <p:txBody>
            <a:bodyPr wrap="square" lIns="0" tIns="0" rIns="0" bIns="0" rtlCol="0"/>
            <a:lstStyle/>
            <a:p/>
          </p:txBody>
        </p:sp>
        <p:sp>
          <p:nvSpPr>
            <p:cNvPr id="1203" name="object 1203" descr=""/>
            <p:cNvSpPr/>
            <p:nvPr/>
          </p:nvSpPr>
          <p:spPr>
            <a:xfrm>
              <a:off x="2310386" y="7460486"/>
              <a:ext cx="1905" cy="1270"/>
            </a:xfrm>
            <a:custGeom>
              <a:avLst/>
              <a:gdLst/>
              <a:ahLst/>
              <a:cxnLst/>
              <a:rect l="l" t="t" r="r" b="b"/>
              <a:pathLst>
                <a:path w="1905" h="1270">
                  <a:moveTo>
                    <a:pt x="1524" y="380"/>
                  </a:moveTo>
                  <a:lnTo>
                    <a:pt x="0" y="749"/>
                  </a:lnTo>
                  <a:lnTo>
                    <a:pt x="0" y="0"/>
                  </a:lnTo>
                </a:path>
              </a:pathLst>
            </a:custGeom>
            <a:ln w="3530">
              <a:solidFill>
                <a:srgbClr val="565659"/>
              </a:solidFill>
            </a:ln>
          </p:spPr>
          <p:txBody>
            <a:bodyPr wrap="square" lIns="0" tIns="0" rIns="0" bIns="0" rtlCol="0"/>
            <a:lstStyle/>
            <a:p/>
          </p:txBody>
        </p:sp>
        <p:sp>
          <p:nvSpPr>
            <p:cNvPr id="1204" name="object 1204" descr=""/>
            <p:cNvSpPr/>
            <p:nvPr/>
          </p:nvSpPr>
          <p:spPr>
            <a:xfrm>
              <a:off x="2260855" y="7461627"/>
              <a:ext cx="1905" cy="1270"/>
            </a:xfrm>
            <a:custGeom>
              <a:avLst/>
              <a:gdLst/>
              <a:ahLst/>
              <a:cxnLst/>
              <a:rect l="l" t="t" r="r" b="b"/>
              <a:pathLst>
                <a:path w="1905" h="1270">
                  <a:moveTo>
                    <a:pt x="0" y="380"/>
                  </a:moveTo>
                  <a:lnTo>
                    <a:pt x="1524" y="0"/>
                  </a:lnTo>
                  <a:lnTo>
                    <a:pt x="1905" y="749"/>
                  </a:lnTo>
                  <a:lnTo>
                    <a:pt x="1524" y="749"/>
                  </a:lnTo>
                </a:path>
              </a:pathLst>
            </a:custGeom>
            <a:ln w="3530">
              <a:solidFill>
                <a:srgbClr val="565659"/>
              </a:solidFill>
            </a:ln>
          </p:spPr>
          <p:txBody>
            <a:bodyPr wrap="square" lIns="0" tIns="0" rIns="0" bIns="0" rtlCol="0"/>
            <a:lstStyle/>
            <a:p/>
          </p:txBody>
        </p:sp>
        <p:sp>
          <p:nvSpPr>
            <p:cNvPr id="1205" name="object 1205" descr=""/>
            <p:cNvSpPr/>
            <p:nvPr/>
          </p:nvSpPr>
          <p:spPr>
            <a:xfrm>
              <a:off x="2260855" y="7462377"/>
              <a:ext cx="1905" cy="1270"/>
            </a:xfrm>
            <a:custGeom>
              <a:avLst/>
              <a:gdLst/>
              <a:ahLst/>
              <a:cxnLst/>
              <a:rect l="l" t="t" r="r" b="b"/>
              <a:pathLst>
                <a:path w="1905" h="1270">
                  <a:moveTo>
                    <a:pt x="0" y="1155"/>
                  </a:moveTo>
                  <a:lnTo>
                    <a:pt x="1905" y="0"/>
                  </a:lnTo>
                </a:path>
              </a:pathLst>
            </a:custGeom>
            <a:ln w="3530">
              <a:solidFill>
                <a:srgbClr val="565659"/>
              </a:solidFill>
            </a:ln>
          </p:spPr>
          <p:txBody>
            <a:bodyPr wrap="square" lIns="0" tIns="0" rIns="0" bIns="0" rtlCol="0"/>
            <a:lstStyle/>
            <a:p/>
          </p:txBody>
        </p:sp>
        <p:sp>
          <p:nvSpPr>
            <p:cNvPr id="1206" name="object 1206" descr=""/>
            <p:cNvSpPr/>
            <p:nvPr/>
          </p:nvSpPr>
          <p:spPr>
            <a:xfrm>
              <a:off x="2310390" y="7458574"/>
              <a:ext cx="1905" cy="1905"/>
            </a:xfrm>
            <a:custGeom>
              <a:avLst/>
              <a:gdLst/>
              <a:ahLst/>
              <a:cxnLst/>
              <a:rect l="l" t="t" r="r" b="b"/>
              <a:pathLst>
                <a:path w="1905" h="1904">
                  <a:moveTo>
                    <a:pt x="0" y="1524"/>
                  </a:moveTo>
                  <a:lnTo>
                    <a:pt x="0" y="1524"/>
                  </a:lnTo>
                  <a:lnTo>
                    <a:pt x="1905" y="0"/>
                  </a:lnTo>
                </a:path>
              </a:pathLst>
            </a:custGeom>
            <a:ln w="3530">
              <a:solidFill>
                <a:srgbClr val="565659"/>
              </a:solidFill>
            </a:ln>
          </p:spPr>
          <p:txBody>
            <a:bodyPr wrap="square" lIns="0" tIns="0" rIns="0" bIns="0" rtlCol="0"/>
            <a:lstStyle/>
            <a:p/>
          </p:txBody>
        </p:sp>
        <p:sp>
          <p:nvSpPr>
            <p:cNvPr id="1207" name="object 1207" descr=""/>
            <p:cNvSpPr/>
            <p:nvPr/>
          </p:nvSpPr>
          <p:spPr>
            <a:xfrm>
              <a:off x="2260478" y="7462381"/>
              <a:ext cx="2540" cy="1905"/>
            </a:xfrm>
            <a:custGeom>
              <a:avLst/>
              <a:gdLst/>
              <a:ahLst/>
              <a:cxnLst/>
              <a:rect l="l" t="t" r="r" b="b"/>
              <a:pathLst>
                <a:path w="2539" h="1904">
                  <a:moveTo>
                    <a:pt x="0" y="1524"/>
                  </a:moveTo>
                  <a:lnTo>
                    <a:pt x="1905" y="0"/>
                  </a:lnTo>
                  <a:lnTo>
                    <a:pt x="2286" y="0"/>
                  </a:lnTo>
                </a:path>
              </a:pathLst>
            </a:custGeom>
            <a:ln w="3530">
              <a:solidFill>
                <a:srgbClr val="565659"/>
              </a:solidFill>
            </a:ln>
          </p:spPr>
          <p:txBody>
            <a:bodyPr wrap="square" lIns="0" tIns="0" rIns="0" bIns="0" rtlCol="0"/>
            <a:lstStyle/>
            <a:p/>
          </p:txBody>
        </p:sp>
        <p:sp>
          <p:nvSpPr>
            <p:cNvPr id="1208" name="object 1208" descr=""/>
            <p:cNvSpPr/>
            <p:nvPr/>
          </p:nvSpPr>
          <p:spPr>
            <a:xfrm>
              <a:off x="2310009" y="7461618"/>
              <a:ext cx="3175" cy="1270"/>
            </a:xfrm>
            <a:custGeom>
              <a:avLst/>
              <a:gdLst/>
              <a:ahLst/>
              <a:cxnLst/>
              <a:rect l="l" t="t" r="r" b="b"/>
              <a:pathLst>
                <a:path w="3175" h="1270">
                  <a:moveTo>
                    <a:pt x="3048" y="762"/>
                  </a:moveTo>
                  <a:lnTo>
                    <a:pt x="762" y="0"/>
                  </a:lnTo>
                  <a:lnTo>
                    <a:pt x="0" y="393"/>
                  </a:lnTo>
                </a:path>
              </a:pathLst>
            </a:custGeom>
            <a:ln w="3530">
              <a:solidFill>
                <a:srgbClr val="565659"/>
              </a:solidFill>
            </a:ln>
          </p:spPr>
          <p:txBody>
            <a:bodyPr wrap="square" lIns="0" tIns="0" rIns="0" bIns="0" rtlCol="0"/>
            <a:lstStyle/>
            <a:p/>
          </p:txBody>
        </p:sp>
        <p:sp>
          <p:nvSpPr>
            <p:cNvPr id="1209" name="object 1209" descr=""/>
            <p:cNvSpPr/>
            <p:nvPr/>
          </p:nvSpPr>
          <p:spPr>
            <a:xfrm>
              <a:off x="2260099" y="7460098"/>
              <a:ext cx="3175" cy="1270"/>
            </a:xfrm>
            <a:custGeom>
              <a:avLst/>
              <a:gdLst/>
              <a:ahLst/>
              <a:cxnLst/>
              <a:rect l="l" t="t" r="r" b="b"/>
              <a:pathLst>
                <a:path w="3175" h="1270">
                  <a:moveTo>
                    <a:pt x="0" y="0"/>
                  </a:moveTo>
                  <a:lnTo>
                    <a:pt x="2286" y="774"/>
                  </a:lnTo>
                  <a:lnTo>
                    <a:pt x="2667" y="774"/>
                  </a:lnTo>
                </a:path>
              </a:pathLst>
            </a:custGeom>
            <a:ln w="3530">
              <a:solidFill>
                <a:srgbClr val="565659"/>
              </a:solidFill>
            </a:ln>
          </p:spPr>
          <p:txBody>
            <a:bodyPr wrap="square" lIns="0" tIns="0" rIns="0" bIns="0" rtlCol="0"/>
            <a:lstStyle/>
            <a:p/>
          </p:txBody>
        </p:sp>
        <p:sp>
          <p:nvSpPr>
            <p:cNvPr id="1210" name="object 1210" descr=""/>
            <p:cNvSpPr/>
            <p:nvPr/>
          </p:nvSpPr>
          <p:spPr>
            <a:xfrm>
              <a:off x="2309627" y="7458957"/>
              <a:ext cx="1905" cy="1905"/>
            </a:xfrm>
            <a:custGeom>
              <a:avLst/>
              <a:gdLst/>
              <a:ahLst/>
              <a:cxnLst/>
              <a:rect l="l" t="t" r="r" b="b"/>
              <a:pathLst>
                <a:path w="1905" h="1904">
                  <a:moveTo>
                    <a:pt x="1905" y="0"/>
                  </a:moveTo>
                  <a:lnTo>
                    <a:pt x="381" y="1523"/>
                  </a:lnTo>
                  <a:lnTo>
                    <a:pt x="0" y="1904"/>
                  </a:lnTo>
                </a:path>
              </a:pathLst>
            </a:custGeom>
            <a:ln w="3530">
              <a:solidFill>
                <a:srgbClr val="565659"/>
              </a:solidFill>
            </a:ln>
          </p:spPr>
          <p:txBody>
            <a:bodyPr wrap="square" lIns="0" tIns="0" rIns="0" bIns="0" rtlCol="0"/>
            <a:lstStyle/>
            <a:p/>
          </p:txBody>
        </p:sp>
        <p:sp>
          <p:nvSpPr>
            <p:cNvPr id="1211" name="object 1211" descr=""/>
            <p:cNvSpPr/>
            <p:nvPr/>
          </p:nvSpPr>
          <p:spPr>
            <a:xfrm>
              <a:off x="2261618" y="7462013"/>
              <a:ext cx="1905" cy="1905"/>
            </a:xfrm>
            <a:custGeom>
              <a:avLst/>
              <a:gdLst/>
              <a:ahLst/>
              <a:cxnLst/>
              <a:rect l="l" t="t" r="r" b="b"/>
              <a:pathLst>
                <a:path w="1905" h="1904">
                  <a:moveTo>
                    <a:pt x="0" y="1892"/>
                  </a:moveTo>
                  <a:lnTo>
                    <a:pt x="1143" y="368"/>
                  </a:lnTo>
                  <a:lnTo>
                    <a:pt x="1524" y="0"/>
                  </a:lnTo>
                </a:path>
              </a:pathLst>
            </a:custGeom>
            <a:ln w="3530">
              <a:solidFill>
                <a:srgbClr val="565659"/>
              </a:solidFill>
            </a:ln>
          </p:spPr>
          <p:txBody>
            <a:bodyPr wrap="square" lIns="0" tIns="0" rIns="0" bIns="0" rtlCol="0"/>
            <a:lstStyle/>
            <a:p/>
          </p:txBody>
        </p:sp>
        <p:sp>
          <p:nvSpPr>
            <p:cNvPr id="1212" name="object 1212" descr=""/>
            <p:cNvSpPr/>
            <p:nvPr/>
          </p:nvSpPr>
          <p:spPr>
            <a:xfrm>
              <a:off x="2309627" y="7462003"/>
              <a:ext cx="1905" cy="1270"/>
            </a:xfrm>
            <a:custGeom>
              <a:avLst/>
              <a:gdLst/>
              <a:ahLst/>
              <a:cxnLst/>
              <a:rect l="l" t="t" r="r" b="b"/>
              <a:pathLst>
                <a:path w="1905" h="1270">
                  <a:moveTo>
                    <a:pt x="1905" y="762"/>
                  </a:moveTo>
                  <a:lnTo>
                    <a:pt x="381" y="0"/>
                  </a:lnTo>
                  <a:lnTo>
                    <a:pt x="0" y="381"/>
                  </a:lnTo>
                </a:path>
              </a:pathLst>
            </a:custGeom>
            <a:ln w="3530">
              <a:solidFill>
                <a:srgbClr val="565659"/>
              </a:solidFill>
            </a:ln>
          </p:spPr>
          <p:txBody>
            <a:bodyPr wrap="square" lIns="0" tIns="0" rIns="0" bIns="0" rtlCol="0"/>
            <a:lstStyle/>
            <a:p/>
          </p:txBody>
        </p:sp>
        <p:sp>
          <p:nvSpPr>
            <p:cNvPr id="1213" name="object 1213" descr=""/>
            <p:cNvSpPr/>
            <p:nvPr/>
          </p:nvSpPr>
          <p:spPr>
            <a:xfrm>
              <a:off x="2261618" y="7460098"/>
              <a:ext cx="1905" cy="1270"/>
            </a:xfrm>
            <a:custGeom>
              <a:avLst/>
              <a:gdLst/>
              <a:ahLst/>
              <a:cxnLst/>
              <a:rect l="l" t="t" r="r" b="b"/>
              <a:pathLst>
                <a:path w="1905" h="1270">
                  <a:moveTo>
                    <a:pt x="0" y="0"/>
                  </a:moveTo>
                  <a:lnTo>
                    <a:pt x="1143" y="774"/>
                  </a:lnTo>
                  <a:lnTo>
                    <a:pt x="1524" y="381"/>
                  </a:lnTo>
                </a:path>
              </a:pathLst>
            </a:custGeom>
            <a:ln w="3530">
              <a:solidFill>
                <a:srgbClr val="565659"/>
              </a:solidFill>
            </a:ln>
          </p:spPr>
          <p:txBody>
            <a:bodyPr wrap="square" lIns="0" tIns="0" rIns="0" bIns="0" rtlCol="0"/>
            <a:lstStyle/>
            <a:p/>
          </p:txBody>
        </p:sp>
        <p:sp>
          <p:nvSpPr>
            <p:cNvPr id="1214" name="object 1214" descr=""/>
            <p:cNvSpPr/>
            <p:nvPr/>
          </p:nvSpPr>
          <p:spPr>
            <a:xfrm>
              <a:off x="2309628" y="7462381"/>
              <a:ext cx="1270" cy="1905"/>
            </a:xfrm>
            <a:custGeom>
              <a:avLst/>
              <a:gdLst/>
              <a:ahLst/>
              <a:cxnLst/>
              <a:rect l="l" t="t" r="r" b="b"/>
              <a:pathLst>
                <a:path w="1269" h="1904">
                  <a:moveTo>
                    <a:pt x="762" y="1524"/>
                  </a:moveTo>
                  <a:lnTo>
                    <a:pt x="0" y="0"/>
                  </a:lnTo>
                </a:path>
              </a:pathLst>
            </a:custGeom>
            <a:ln w="3530">
              <a:solidFill>
                <a:srgbClr val="565659"/>
              </a:solidFill>
            </a:ln>
          </p:spPr>
          <p:txBody>
            <a:bodyPr wrap="square" lIns="0" tIns="0" rIns="0" bIns="0" rtlCol="0"/>
            <a:lstStyle/>
            <a:p/>
          </p:txBody>
        </p:sp>
        <p:sp>
          <p:nvSpPr>
            <p:cNvPr id="1215" name="object 1215" descr=""/>
            <p:cNvSpPr/>
            <p:nvPr/>
          </p:nvSpPr>
          <p:spPr>
            <a:xfrm>
              <a:off x="2262765" y="7458957"/>
              <a:ext cx="635" cy="1905"/>
            </a:xfrm>
            <a:custGeom>
              <a:avLst/>
              <a:gdLst/>
              <a:ahLst/>
              <a:cxnLst/>
              <a:rect l="l" t="t" r="r" b="b"/>
              <a:pathLst>
                <a:path w="635" h="1904">
                  <a:moveTo>
                    <a:pt x="0" y="0"/>
                  </a:moveTo>
                  <a:lnTo>
                    <a:pt x="381" y="1523"/>
                  </a:lnTo>
                </a:path>
              </a:pathLst>
            </a:custGeom>
            <a:ln w="3530">
              <a:solidFill>
                <a:srgbClr val="565659"/>
              </a:solidFill>
            </a:ln>
          </p:spPr>
          <p:txBody>
            <a:bodyPr wrap="square" lIns="0" tIns="0" rIns="0" bIns="0" rtlCol="0"/>
            <a:lstStyle/>
            <a:p/>
          </p:txBody>
        </p:sp>
        <p:sp>
          <p:nvSpPr>
            <p:cNvPr id="1216" name="object 1216" descr=""/>
            <p:cNvSpPr/>
            <p:nvPr/>
          </p:nvSpPr>
          <p:spPr>
            <a:xfrm>
              <a:off x="2309625" y="7462766"/>
              <a:ext cx="635" cy="1905"/>
            </a:xfrm>
            <a:custGeom>
              <a:avLst/>
              <a:gdLst/>
              <a:ahLst/>
              <a:cxnLst/>
              <a:rect l="l" t="t" r="r" b="b"/>
              <a:pathLst>
                <a:path w="635" h="1904">
                  <a:moveTo>
                    <a:pt x="381" y="1523"/>
                  </a:moveTo>
                  <a:lnTo>
                    <a:pt x="0" y="0"/>
                  </a:lnTo>
                </a:path>
              </a:pathLst>
            </a:custGeom>
            <a:ln w="3530">
              <a:solidFill>
                <a:srgbClr val="565659"/>
              </a:solidFill>
            </a:ln>
          </p:spPr>
          <p:txBody>
            <a:bodyPr wrap="square" lIns="0" tIns="0" rIns="0" bIns="0" rtlCol="0"/>
            <a:lstStyle/>
            <a:p/>
          </p:txBody>
        </p:sp>
        <p:sp>
          <p:nvSpPr>
            <p:cNvPr id="1217" name="object 1217" descr=""/>
            <p:cNvSpPr/>
            <p:nvPr/>
          </p:nvSpPr>
          <p:spPr>
            <a:xfrm>
              <a:off x="2262765" y="7458200"/>
              <a:ext cx="635" cy="1905"/>
            </a:xfrm>
            <a:custGeom>
              <a:avLst/>
              <a:gdLst/>
              <a:ahLst/>
              <a:cxnLst/>
              <a:rect l="l" t="t" r="r" b="b"/>
              <a:pathLst>
                <a:path w="635" h="1904">
                  <a:moveTo>
                    <a:pt x="0" y="0"/>
                  </a:moveTo>
                  <a:lnTo>
                    <a:pt x="381" y="1511"/>
                  </a:lnTo>
                </a:path>
              </a:pathLst>
            </a:custGeom>
            <a:ln w="3530">
              <a:solidFill>
                <a:srgbClr val="565659"/>
              </a:solidFill>
            </a:ln>
          </p:spPr>
          <p:txBody>
            <a:bodyPr wrap="square" lIns="0" tIns="0" rIns="0" bIns="0" rtlCol="0"/>
            <a:lstStyle/>
            <a:p/>
          </p:txBody>
        </p:sp>
        <p:sp>
          <p:nvSpPr>
            <p:cNvPr id="1218" name="object 1218" descr=""/>
            <p:cNvSpPr/>
            <p:nvPr/>
          </p:nvSpPr>
          <p:spPr>
            <a:xfrm>
              <a:off x="2308866" y="7460098"/>
              <a:ext cx="1905" cy="1270"/>
            </a:xfrm>
            <a:custGeom>
              <a:avLst/>
              <a:gdLst/>
              <a:ahLst/>
              <a:cxnLst/>
              <a:rect l="l" t="t" r="r" b="b"/>
              <a:pathLst>
                <a:path w="1905" h="1270">
                  <a:moveTo>
                    <a:pt x="1524" y="0"/>
                  </a:moveTo>
                  <a:lnTo>
                    <a:pt x="762" y="774"/>
                  </a:lnTo>
                  <a:lnTo>
                    <a:pt x="0" y="774"/>
                  </a:lnTo>
                </a:path>
              </a:pathLst>
            </a:custGeom>
            <a:ln w="3530">
              <a:solidFill>
                <a:srgbClr val="565659"/>
              </a:solidFill>
            </a:ln>
          </p:spPr>
          <p:txBody>
            <a:bodyPr wrap="square" lIns="0" tIns="0" rIns="0" bIns="0" rtlCol="0"/>
            <a:lstStyle/>
            <a:p/>
          </p:txBody>
        </p:sp>
        <p:sp>
          <p:nvSpPr>
            <p:cNvPr id="1219" name="object 1219" descr=""/>
            <p:cNvSpPr/>
            <p:nvPr/>
          </p:nvSpPr>
          <p:spPr>
            <a:xfrm>
              <a:off x="2262765" y="7461622"/>
              <a:ext cx="1270" cy="1270"/>
            </a:xfrm>
            <a:custGeom>
              <a:avLst/>
              <a:gdLst/>
              <a:ahLst/>
              <a:cxnLst/>
              <a:rect l="l" t="t" r="r" b="b"/>
              <a:pathLst>
                <a:path w="1269" h="1270">
                  <a:moveTo>
                    <a:pt x="0" y="1142"/>
                  </a:moveTo>
                  <a:lnTo>
                    <a:pt x="381" y="380"/>
                  </a:lnTo>
                  <a:lnTo>
                    <a:pt x="1143" y="0"/>
                  </a:lnTo>
                </a:path>
              </a:pathLst>
            </a:custGeom>
            <a:ln w="3530">
              <a:solidFill>
                <a:srgbClr val="565659"/>
              </a:solidFill>
            </a:ln>
          </p:spPr>
          <p:txBody>
            <a:bodyPr wrap="square" lIns="0" tIns="0" rIns="0" bIns="0" rtlCol="0"/>
            <a:lstStyle/>
            <a:p/>
          </p:txBody>
        </p:sp>
        <p:sp>
          <p:nvSpPr>
            <p:cNvPr id="1220" name="object 1220" descr=""/>
            <p:cNvSpPr/>
            <p:nvPr/>
          </p:nvSpPr>
          <p:spPr>
            <a:xfrm>
              <a:off x="2308480" y="7460867"/>
              <a:ext cx="635" cy="635"/>
            </a:xfrm>
            <a:custGeom>
              <a:avLst/>
              <a:gdLst/>
              <a:ahLst/>
              <a:cxnLst/>
              <a:rect l="l" t="t" r="r" b="b"/>
              <a:pathLst>
                <a:path w="635" h="634">
                  <a:moveTo>
                    <a:pt x="0" y="0"/>
                  </a:moveTo>
                  <a:lnTo>
                    <a:pt x="381" y="368"/>
                  </a:lnTo>
                </a:path>
              </a:pathLst>
            </a:custGeom>
            <a:ln w="3530">
              <a:solidFill>
                <a:srgbClr val="565659"/>
              </a:solidFill>
            </a:ln>
          </p:spPr>
          <p:txBody>
            <a:bodyPr wrap="square" lIns="0" tIns="0" rIns="0" bIns="0" rtlCol="0"/>
            <a:lstStyle/>
            <a:p/>
          </p:txBody>
        </p:sp>
        <p:sp>
          <p:nvSpPr>
            <p:cNvPr id="1221" name="object 1221" descr=""/>
            <p:cNvSpPr/>
            <p:nvPr/>
          </p:nvSpPr>
          <p:spPr>
            <a:xfrm>
              <a:off x="2308866" y="7461233"/>
              <a:ext cx="1270" cy="1270"/>
            </a:xfrm>
            <a:custGeom>
              <a:avLst/>
              <a:gdLst/>
              <a:ahLst/>
              <a:cxnLst/>
              <a:rect l="l" t="t" r="r" b="b"/>
              <a:pathLst>
                <a:path w="1269" h="1270">
                  <a:moveTo>
                    <a:pt x="762" y="774"/>
                  </a:moveTo>
                  <a:lnTo>
                    <a:pt x="381" y="393"/>
                  </a:lnTo>
                  <a:lnTo>
                    <a:pt x="0" y="0"/>
                  </a:lnTo>
                </a:path>
              </a:pathLst>
            </a:custGeom>
            <a:ln w="3530">
              <a:solidFill>
                <a:srgbClr val="565659"/>
              </a:solidFill>
            </a:ln>
          </p:spPr>
          <p:txBody>
            <a:bodyPr wrap="square" lIns="0" tIns="0" rIns="0" bIns="0" rtlCol="0"/>
            <a:lstStyle/>
            <a:p/>
          </p:txBody>
        </p:sp>
        <p:sp>
          <p:nvSpPr>
            <p:cNvPr id="1222" name="object 1222" descr=""/>
            <p:cNvSpPr/>
            <p:nvPr/>
          </p:nvSpPr>
          <p:spPr>
            <a:xfrm>
              <a:off x="2263904" y="7461627"/>
              <a:ext cx="635" cy="635"/>
            </a:xfrm>
            <a:custGeom>
              <a:avLst/>
              <a:gdLst/>
              <a:ahLst/>
              <a:cxnLst/>
              <a:rect l="l" t="t" r="r" b="b"/>
              <a:pathLst>
                <a:path w="635" h="634">
                  <a:moveTo>
                    <a:pt x="381" y="380"/>
                  </a:moveTo>
                  <a:lnTo>
                    <a:pt x="0" y="0"/>
                  </a:lnTo>
                </a:path>
              </a:pathLst>
            </a:custGeom>
            <a:ln w="3530">
              <a:solidFill>
                <a:srgbClr val="565659"/>
              </a:solidFill>
            </a:ln>
          </p:spPr>
          <p:txBody>
            <a:bodyPr wrap="square" lIns="0" tIns="0" rIns="0" bIns="0" rtlCol="0"/>
            <a:lstStyle/>
            <a:p/>
          </p:txBody>
        </p:sp>
        <p:sp>
          <p:nvSpPr>
            <p:cNvPr id="1223" name="object 1223" descr=""/>
            <p:cNvSpPr/>
            <p:nvPr/>
          </p:nvSpPr>
          <p:spPr>
            <a:xfrm>
              <a:off x="2263528" y="7460867"/>
              <a:ext cx="635" cy="1270"/>
            </a:xfrm>
            <a:custGeom>
              <a:avLst/>
              <a:gdLst/>
              <a:ahLst/>
              <a:cxnLst/>
              <a:rect l="l" t="t" r="r" b="b"/>
              <a:pathLst>
                <a:path w="635" h="1270">
                  <a:moveTo>
                    <a:pt x="0" y="0"/>
                  </a:moveTo>
                  <a:lnTo>
                    <a:pt x="0" y="368"/>
                  </a:lnTo>
                  <a:lnTo>
                    <a:pt x="381" y="761"/>
                  </a:lnTo>
                </a:path>
              </a:pathLst>
            </a:custGeom>
            <a:ln w="3530">
              <a:solidFill>
                <a:srgbClr val="565659"/>
              </a:solidFill>
            </a:ln>
          </p:spPr>
          <p:txBody>
            <a:bodyPr wrap="square" lIns="0" tIns="0" rIns="0" bIns="0" rtlCol="0"/>
            <a:lstStyle/>
            <a:p/>
          </p:txBody>
        </p:sp>
        <p:sp>
          <p:nvSpPr>
            <p:cNvPr id="1224" name="object 1224" descr=""/>
            <p:cNvSpPr/>
            <p:nvPr/>
          </p:nvSpPr>
          <p:spPr>
            <a:xfrm>
              <a:off x="2308865" y="7460093"/>
              <a:ext cx="0" cy="1270"/>
            </a:xfrm>
            <a:custGeom>
              <a:avLst/>
              <a:gdLst/>
              <a:ahLst/>
              <a:cxnLst/>
              <a:rect l="l" t="t" r="r" b="b"/>
              <a:pathLst>
                <a:path w="0" h="1270">
                  <a:moveTo>
                    <a:pt x="0" y="774"/>
                  </a:moveTo>
                  <a:lnTo>
                    <a:pt x="0" y="774"/>
                  </a:lnTo>
                  <a:lnTo>
                    <a:pt x="0" y="0"/>
                  </a:lnTo>
                </a:path>
              </a:pathLst>
            </a:custGeom>
            <a:ln w="3530">
              <a:solidFill>
                <a:srgbClr val="565659"/>
              </a:solidFill>
            </a:ln>
          </p:spPr>
          <p:txBody>
            <a:bodyPr wrap="square" lIns="0" tIns="0" rIns="0" bIns="0" rtlCol="0"/>
            <a:lstStyle/>
            <a:p/>
          </p:txBody>
        </p:sp>
        <p:sp>
          <p:nvSpPr>
            <p:cNvPr id="1225" name="object 1225" descr=""/>
            <p:cNvSpPr/>
            <p:nvPr/>
          </p:nvSpPr>
          <p:spPr>
            <a:xfrm>
              <a:off x="2263904" y="7461618"/>
              <a:ext cx="635" cy="1270"/>
            </a:xfrm>
            <a:custGeom>
              <a:avLst/>
              <a:gdLst/>
              <a:ahLst/>
              <a:cxnLst/>
              <a:rect l="l" t="t" r="r" b="b"/>
              <a:pathLst>
                <a:path w="635" h="1270">
                  <a:moveTo>
                    <a:pt x="381" y="762"/>
                  </a:moveTo>
                  <a:lnTo>
                    <a:pt x="0" y="0"/>
                  </a:lnTo>
                  <a:lnTo>
                    <a:pt x="381" y="393"/>
                  </a:lnTo>
                </a:path>
              </a:pathLst>
            </a:custGeom>
            <a:ln w="3530">
              <a:solidFill>
                <a:srgbClr val="565659"/>
              </a:solidFill>
            </a:ln>
          </p:spPr>
          <p:txBody>
            <a:bodyPr wrap="square" lIns="0" tIns="0" rIns="0" bIns="0" rtlCol="0"/>
            <a:lstStyle/>
            <a:p/>
          </p:txBody>
        </p:sp>
        <p:sp>
          <p:nvSpPr>
            <p:cNvPr id="1226" name="object 1226" descr=""/>
            <p:cNvSpPr/>
            <p:nvPr/>
          </p:nvSpPr>
          <p:spPr>
            <a:xfrm>
              <a:off x="2308103" y="7459712"/>
              <a:ext cx="1270" cy="1270"/>
            </a:xfrm>
            <a:custGeom>
              <a:avLst/>
              <a:gdLst/>
              <a:ahLst/>
              <a:cxnLst/>
              <a:rect l="l" t="t" r="r" b="b"/>
              <a:pathLst>
                <a:path w="1269" h="1270">
                  <a:moveTo>
                    <a:pt x="762" y="1155"/>
                  </a:moveTo>
                  <a:lnTo>
                    <a:pt x="762" y="1155"/>
                  </a:lnTo>
                  <a:lnTo>
                    <a:pt x="0" y="0"/>
                  </a:lnTo>
                </a:path>
              </a:pathLst>
            </a:custGeom>
            <a:ln w="3530">
              <a:solidFill>
                <a:srgbClr val="565659"/>
              </a:solidFill>
            </a:ln>
          </p:spPr>
          <p:txBody>
            <a:bodyPr wrap="square" lIns="0" tIns="0" rIns="0" bIns="0" rtlCol="0"/>
            <a:lstStyle/>
            <a:p/>
          </p:txBody>
        </p:sp>
        <p:sp>
          <p:nvSpPr>
            <p:cNvPr id="1227" name="object 1227" descr=""/>
            <p:cNvSpPr/>
            <p:nvPr/>
          </p:nvSpPr>
          <p:spPr>
            <a:xfrm>
              <a:off x="2264288" y="7461622"/>
              <a:ext cx="635" cy="1270"/>
            </a:xfrm>
            <a:custGeom>
              <a:avLst/>
              <a:gdLst/>
              <a:ahLst/>
              <a:cxnLst/>
              <a:rect l="l" t="t" r="r" b="b"/>
              <a:pathLst>
                <a:path w="635" h="1270">
                  <a:moveTo>
                    <a:pt x="381" y="1142"/>
                  </a:moveTo>
                  <a:lnTo>
                    <a:pt x="0" y="380"/>
                  </a:lnTo>
                  <a:lnTo>
                    <a:pt x="0" y="0"/>
                  </a:lnTo>
                </a:path>
              </a:pathLst>
            </a:custGeom>
            <a:ln w="3530">
              <a:solidFill>
                <a:srgbClr val="565659"/>
              </a:solidFill>
            </a:ln>
          </p:spPr>
          <p:txBody>
            <a:bodyPr wrap="square" lIns="0" tIns="0" rIns="0" bIns="0" rtlCol="0"/>
            <a:lstStyle/>
            <a:p/>
          </p:txBody>
        </p:sp>
        <p:sp>
          <p:nvSpPr>
            <p:cNvPr id="1228" name="object 1228" descr=""/>
            <p:cNvSpPr/>
            <p:nvPr/>
          </p:nvSpPr>
          <p:spPr>
            <a:xfrm>
              <a:off x="2307720" y="7458205"/>
              <a:ext cx="6350" cy="6350"/>
            </a:xfrm>
            <a:custGeom>
              <a:avLst/>
              <a:gdLst/>
              <a:ahLst/>
              <a:cxnLst/>
              <a:rect l="l" t="t" r="r" b="b"/>
              <a:pathLst>
                <a:path w="6350" h="6350">
                  <a:moveTo>
                    <a:pt x="5714" y="4559"/>
                  </a:moveTo>
                  <a:lnTo>
                    <a:pt x="5333" y="4178"/>
                  </a:lnTo>
                  <a:lnTo>
                    <a:pt x="3809" y="4559"/>
                  </a:lnTo>
                  <a:lnTo>
                    <a:pt x="2666" y="5702"/>
                  </a:lnTo>
                  <a:lnTo>
                    <a:pt x="2285" y="6083"/>
                  </a:lnTo>
                  <a:lnTo>
                    <a:pt x="1523" y="5702"/>
                  </a:lnTo>
                  <a:lnTo>
                    <a:pt x="1904" y="5333"/>
                  </a:lnTo>
                  <a:lnTo>
                    <a:pt x="1904" y="3797"/>
                  </a:lnTo>
                  <a:lnTo>
                    <a:pt x="761" y="2666"/>
                  </a:lnTo>
                  <a:lnTo>
                    <a:pt x="0" y="2273"/>
                  </a:lnTo>
                  <a:lnTo>
                    <a:pt x="380" y="1511"/>
                  </a:lnTo>
                  <a:lnTo>
                    <a:pt x="1142" y="1892"/>
                  </a:lnTo>
                  <a:lnTo>
                    <a:pt x="2666" y="1892"/>
                  </a:lnTo>
                  <a:lnTo>
                    <a:pt x="3809" y="749"/>
                  </a:lnTo>
                  <a:lnTo>
                    <a:pt x="3809" y="0"/>
                  </a:lnTo>
                  <a:lnTo>
                    <a:pt x="4571" y="368"/>
                  </a:lnTo>
                  <a:lnTo>
                    <a:pt x="4190" y="749"/>
                  </a:lnTo>
                  <a:lnTo>
                    <a:pt x="4190" y="2666"/>
                  </a:lnTo>
                  <a:lnTo>
                    <a:pt x="5333" y="3797"/>
                  </a:lnTo>
                  <a:lnTo>
                    <a:pt x="6095" y="3797"/>
                  </a:lnTo>
                  <a:lnTo>
                    <a:pt x="5714" y="4559"/>
                  </a:lnTo>
                </a:path>
              </a:pathLst>
            </a:custGeom>
            <a:ln w="3530">
              <a:solidFill>
                <a:srgbClr val="565659"/>
              </a:solidFill>
            </a:ln>
          </p:spPr>
          <p:txBody>
            <a:bodyPr wrap="square" lIns="0" tIns="0" rIns="0" bIns="0" rtlCol="0"/>
            <a:lstStyle/>
            <a:p/>
          </p:txBody>
        </p:sp>
        <p:sp>
          <p:nvSpPr>
            <p:cNvPr id="1229" name="object 1229" descr=""/>
            <p:cNvSpPr/>
            <p:nvPr/>
          </p:nvSpPr>
          <p:spPr>
            <a:xfrm>
              <a:off x="2259335" y="7458205"/>
              <a:ext cx="5715" cy="6350"/>
            </a:xfrm>
            <a:custGeom>
              <a:avLst/>
              <a:gdLst/>
              <a:ahLst/>
              <a:cxnLst/>
              <a:rect l="l" t="t" r="r" b="b"/>
              <a:pathLst>
                <a:path w="5714" h="6350">
                  <a:moveTo>
                    <a:pt x="5333" y="4559"/>
                  </a:moveTo>
                  <a:lnTo>
                    <a:pt x="4952" y="4178"/>
                  </a:lnTo>
                  <a:lnTo>
                    <a:pt x="3428" y="4559"/>
                  </a:lnTo>
                  <a:lnTo>
                    <a:pt x="2285" y="5702"/>
                  </a:lnTo>
                  <a:lnTo>
                    <a:pt x="1904" y="6083"/>
                  </a:lnTo>
                  <a:lnTo>
                    <a:pt x="1142" y="5702"/>
                  </a:lnTo>
                  <a:lnTo>
                    <a:pt x="1523" y="5333"/>
                  </a:lnTo>
                  <a:lnTo>
                    <a:pt x="1523" y="3797"/>
                  </a:lnTo>
                  <a:lnTo>
                    <a:pt x="380" y="2666"/>
                  </a:lnTo>
                  <a:lnTo>
                    <a:pt x="0" y="2273"/>
                  </a:lnTo>
                  <a:lnTo>
                    <a:pt x="0" y="1511"/>
                  </a:lnTo>
                  <a:lnTo>
                    <a:pt x="761" y="1892"/>
                  </a:lnTo>
                  <a:lnTo>
                    <a:pt x="2285" y="1892"/>
                  </a:lnTo>
                  <a:lnTo>
                    <a:pt x="3428" y="749"/>
                  </a:lnTo>
                  <a:lnTo>
                    <a:pt x="3428" y="0"/>
                  </a:lnTo>
                  <a:lnTo>
                    <a:pt x="4190" y="368"/>
                  </a:lnTo>
                  <a:lnTo>
                    <a:pt x="3809" y="749"/>
                  </a:lnTo>
                  <a:lnTo>
                    <a:pt x="4190" y="2666"/>
                  </a:lnTo>
                  <a:lnTo>
                    <a:pt x="4952" y="3797"/>
                  </a:lnTo>
                  <a:lnTo>
                    <a:pt x="5714" y="3797"/>
                  </a:lnTo>
                  <a:lnTo>
                    <a:pt x="5333" y="4559"/>
                  </a:lnTo>
                </a:path>
              </a:pathLst>
            </a:custGeom>
            <a:ln w="3530">
              <a:solidFill>
                <a:srgbClr val="565659"/>
              </a:solidFill>
            </a:ln>
          </p:spPr>
          <p:txBody>
            <a:bodyPr wrap="square" lIns="0" tIns="0" rIns="0" bIns="0" rtlCol="0"/>
            <a:lstStyle/>
            <a:p/>
          </p:txBody>
        </p:sp>
        <p:sp>
          <p:nvSpPr>
            <p:cNvPr id="1230" name="object 1230" descr=""/>
            <p:cNvSpPr/>
            <p:nvPr/>
          </p:nvSpPr>
          <p:spPr>
            <a:xfrm>
              <a:off x="2309003" y="746443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231" name="object 1231" descr=""/>
            <p:cNvSpPr/>
            <p:nvPr/>
          </p:nvSpPr>
          <p:spPr>
            <a:xfrm>
              <a:off x="2192281" y="7471905"/>
              <a:ext cx="188595" cy="0"/>
            </a:xfrm>
            <a:custGeom>
              <a:avLst/>
              <a:gdLst/>
              <a:ahLst/>
              <a:cxnLst/>
              <a:rect l="l" t="t" r="r" b="b"/>
              <a:pathLst>
                <a:path w="188594" h="0">
                  <a:moveTo>
                    <a:pt x="188213" y="0"/>
                  </a:moveTo>
                  <a:lnTo>
                    <a:pt x="94106" y="0"/>
                  </a:lnTo>
                  <a:lnTo>
                    <a:pt x="0" y="0"/>
                  </a:lnTo>
                </a:path>
              </a:pathLst>
            </a:custGeom>
            <a:ln w="3530">
              <a:solidFill>
                <a:srgbClr val="565659"/>
              </a:solidFill>
            </a:ln>
          </p:spPr>
          <p:txBody>
            <a:bodyPr wrap="square" lIns="0" tIns="0" rIns="0" bIns="0" rtlCol="0"/>
            <a:lstStyle/>
            <a:p/>
          </p:txBody>
        </p:sp>
        <p:sp>
          <p:nvSpPr>
            <p:cNvPr id="1232" name="object 1232" descr=""/>
            <p:cNvSpPr/>
            <p:nvPr/>
          </p:nvSpPr>
          <p:spPr>
            <a:xfrm>
              <a:off x="2192281" y="7450573"/>
              <a:ext cx="188595" cy="0"/>
            </a:xfrm>
            <a:custGeom>
              <a:avLst/>
              <a:gdLst/>
              <a:ahLst/>
              <a:cxnLst/>
              <a:rect l="l" t="t" r="r" b="b"/>
              <a:pathLst>
                <a:path w="188594" h="0">
                  <a:moveTo>
                    <a:pt x="188213" y="0"/>
                  </a:moveTo>
                  <a:lnTo>
                    <a:pt x="94106" y="0"/>
                  </a:lnTo>
                  <a:lnTo>
                    <a:pt x="0" y="0"/>
                  </a:lnTo>
                </a:path>
              </a:pathLst>
            </a:custGeom>
            <a:ln w="3530">
              <a:solidFill>
                <a:srgbClr val="565659"/>
              </a:solidFill>
            </a:ln>
          </p:spPr>
          <p:txBody>
            <a:bodyPr wrap="square" lIns="0" tIns="0" rIns="0" bIns="0" rtlCol="0"/>
            <a:lstStyle/>
            <a:p/>
          </p:txBody>
        </p:sp>
        <p:sp>
          <p:nvSpPr>
            <p:cNvPr id="1233" name="object 1233" descr=""/>
            <p:cNvSpPr/>
            <p:nvPr/>
          </p:nvSpPr>
          <p:spPr>
            <a:xfrm>
              <a:off x="2213749" y="8804795"/>
              <a:ext cx="145415" cy="3810"/>
            </a:xfrm>
            <a:custGeom>
              <a:avLst/>
              <a:gdLst/>
              <a:ahLst/>
              <a:cxnLst/>
              <a:rect l="l" t="t" r="r" b="b"/>
              <a:pathLst>
                <a:path w="145414" h="3809">
                  <a:moveTo>
                    <a:pt x="3530" y="1765"/>
                  </a:moveTo>
                  <a:lnTo>
                    <a:pt x="3009" y="520"/>
                  </a:lnTo>
                  <a:lnTo>
                    <a:pt x="1765" y="0"/>
                  </a:lnTo>
                  <a:lnTo>
                    <a:pt x="520" y="520"/>
                  </a:lnTo>
                  <a:lnTo>
                    <a:pt x="0" y="1765"/>
                  </a:lnTo>
                  <a:lnTo>
                    <a:pt x="520" y="3022"/>
                  </a:lnTo>
                  <a:lnTo>
                    <a:pt x="1765" y="3530"/>
                  </a:lnTo>
                  <a:lnTo>
                    <a:pt x="3009" y="3022"/>
                  </a:lnTo>
                  <a:lnTo>
                    <a:pt x="3530" y="1765"/>
                  </a:lnTo>
                  <a:close/>
                </a:path>
                <a:path w="145414" h="3809">
                  <a:moveTo>
                    <a:pt x="145262" y="1765"/>
                  </a:moveTo>
                  <a:lnTo>
                    <a:pt x="144741" y="520"/>
                  </a:lnTo>
                  <a:lnTo>
                    <a:pt x="143497" y="0"/>
                  </a:lnTo>
                  <a:lnTo>
                    <a:pt x="142252" y="520"/>
                  </a:lnTo>
                  <a:lnTo>
                    <a:pt x="141732" y="1765"/>
                  </a:lnTo>
                  <a:lnTo>
                    <a:pt x="142252" y="3022"/>
                  </a:lnTo>
                  <a:lnTo>
                    <a:pt x="143497" y="3530"/>
                  </a:lnTo>
                  <a:lnTo>
                    <a:pt x="144741" y="3022"/>
                  </a:lnTo>
                  <a:lnTo>
                    <a:pt x="145262" y="1765"/>
                  </a:lnTo>
                  <a:close/>
                </a:path>
              </a:pathLst>
            </a:custGeom>
            <a:solidFill>
              <a:srgbClr val="565659"/>
            </a:solidFill>
          </p:spPr>
          <p:txBody>
            <a:bodyPr wrap="square" lIns="0" tIns="0" rIns="0" bIns="0" rtlCol="0"/>
            <a:lstStyle/>
            <a:p/>
          </p:txBody>
        </p:sp>
        <p:sp>
          <p:nvSpPr>
            <p:cNvPr id="1234" name="object 1234" descr=""/>
            <p:cNvSpPr/>
            <p:nvPr/>
          </p:nvSpPr>
          <p:spPr>
            <a:xfrm>
              <a:off x="2180085" y="8861798"/>
              <a:ext cx="29845" cy="0"/>
            </a:xfrm>
            <a:custGeom>
              <a:avLst/>
              <a:gdLst/>
              <a:ahLst/>
              <a:cxnLst/>
              <a:rect l="l" t="t" r="r" b="b"/>
              <a:pathLst>
                <a:path w="29844" h="0">
                  <a:moveTo>
                    <a:pt x="0" y="0"/>
                  </a:moveTo>
                  <a:lnTo>
                    <a:pt x="29718" y="0"/>
                  </a:lnTo>
                </a:path>
              </a:pathLst>
            </a:custGeom>
            <a:ln w="3530">
              <a:solidFill>
                <a:srgbClr val="565659"/>
              </a:solidFill>
            </a:ln>
          </p:spPr>
          <p:txBody>
            <a:bodyPr wrap="square" lIns="0" tIns="0" rIns="0" bIns="0" rtlCol="0"/>
            <a:lstStyle/>
            <a:p/>
          </p:txBody>
        </p:sp>
        <p:sp>
          <p:nvSpPr>
            <p:cNvPr id="1235" name="object 1235" descr=""/>
            <p:cNvSpPr/>
            <p:nvPr/>
          </p:nvSpPr>
          <p:spPr>
            <a:xfrm>
              <a:off x="2363349" y="8861798"/>
              <a:ext cx="29845" cy="0"/>
            </a:xfrm>
            <a:custGeom>
              <a:avLst/>
              <a:gdLst/>
              <a:ahLst/>
              <a:cxnLst/>
              <a:rect l="l" t="t" r="r" b="b"/>
              <a:pathLst>
                <a:path w="29844" h="0">
                  <a:moveTo>
                    <a:pt x="0" y="0"/>
                  </a:moveTo>
                  <a:lnTo>
                    <a:pt x="29337" y="0"/>
                  </a:lnTo>
                </a:path>
              </a:pathLst>
            </a:custGeom>
            <a:ln w="3530">
              <a:solidFill>
                <a:srgbClr val="565659"/>
              </a:solidFill>
            </a:ln>
          </p:spPr>
          <p:txBody>
            <a:bodyPr wrap="square" lIns="0" tIns="0" rIns="0" bIns="0" rtlCol="0"/>
            <a:lstStyle/>
            <a:p/>
          </p:txBody>
        </p:sp>
        <p:sp>
          <p:nvSpPr>
            <p:cNvPr id="1236" name="object 1236" descr=""/>
            <p:cNvSpPr/>
            <p:nvPr/>
          </p:nvSpPr>
          <p:spPr>
            <a:xfrm>
              <a:off x="2150369" y="8930000"/>
              <a:ext cx="272415" cy="0"/>
            </a:xfrm>
            <a:custGeom>
              <a:avLst/>
              <a:gdLst/>
              <a:ahLst/>
              <a:cxnLst/>
              <a:rect l="l" t="t" r="r" b="b"/>
              <a:pathLst>
                <a:path w="272414" h="0">
                  <a:moveTo>
                    <a:pt x="272033" y="0"/>
                  </a:moveTo>
                  <a:lnTo>
                    <a:pt x="155828" y="0"/>
                  </a:lnTo>
                  <a:lnTo>
                    <a:pt x="116204" y="0"/>
                  </a:lnTo>
                  <a:lnTo>
                    <a:pt x="0" y="0"/>
                  </a:lnTo>
                </a:path>
              </a:pathLst>
            </a:custGeom>
            <a:ln w="3530">
              <a:solidFill>
                <a:srgbClr val="565659"/>
              </a:solidFill>
            </a:ln>
          </p:spPr>
          <p:txBody>
            <a:bodyPr wrap="square" lIns="0" tIns="0" rIns="0" bIns="0" rtlCol="0"/>
            <a:lstStyle/>
            <a:p/>
          </p:txBody>
        </p:sp>
        <p:sp>
          <p:nvSpPr>
            <p:cNvPr id="1237" name="object 1237" descr=""/>
            <p:cNvSpPr/>
            <p:nvPr/>
          </p:nvSpPr>
          <p:spPr>
            <a:xfrm>
              <a:off x="2271153" y="8868651"/>
              <a:ext cx="30480" cy="15240"/>
            </a:xfrm>
            <a:custGeom>
              <a:avLst/>
              <a:gdLst/>
              <a:ahLst/>
              <a:cxnLst/>
              <a:rect l="l" t="t" r="r" b="b"/>
              <a:pathLst>
                <a:path w="30480" h="15240">
                  <a:moveTo>
                    <a:pt x="30480" y="0"/>
                  </a:moveTo>
                  <a:lnTo>
                    <a:pt x="0" y="0"/>
                  </a:lnTo>
                  <a:lnTo>
                    <a:pt x="0" y="14859"/>
                  </a:lnTo>
                  <a:lnTo>
                    <a:pt x="30480" y="14859"/>
                  </a:lnTo>
                  <a:lnTo>
                    <a:pt x="30480" y="0"/>
                  </a:lnTo>
                  <a:close/>
                </a:path>
              </a:pathLst>
            </a:custGeom>
            <a:ln w="3530">
              <a:solidFill>
                <a:srgbClr val="565659"/>
              </a:solidFill>
            </a:ln>
          </p:spPr>
          <p:txBody>
            <a:bodyPr wrap="square" lIns="0" tIns="0" rIns="0" bIns="0" rtlCol="0"/>
            <a:lstStyle/>
            <a:p/>
          </p:txBody>
        </p:sp>
        <p:sp>
          <p:nvSpPr>
            <p:cNvPr id="1238" name="object 1238" descr=""/>
            <p:cNvSpPr/>
            <p:nvPr/>
          </p:nvSpPr>
          <p:spPr>
            <a:xfrm>
              <a:off x="2350010" y="7448680"/>
              <a:ext cx="0" cy="1905"/>
            </a:xfrm>
            <a:custGeom>
              <a:avLst/>
              <a:gdLst/>
              <a:ahLst/>
              <a:cxnLst/>
              <a:rect l="l" t="t" r="r" b="b"/>
              <a:pathLst>
                <a:path w="0" h="1904">
                  <a:moveTo>
                    <a:pt x="0" y="1892"/>
                  </a:moveTo>
                  <a:lnTo>
                    <a:pt x="0" y="0"/>
                  </a:lnTo>
                </a:path>
              </a:pathLst>
            </a:custGeom>
            <a:ln w="3530">
              <a:solidFill>
                <a:srgbClr val="565659"/>
              </a:solidFill>
            </a:ln>
          </p:spPr>
          <p:txBody>
            <a:bodyPr wrap="square" lIns="0" tIns="0" rIns="0" bIns="0" rtlCol="0"/>
            <a:lstStyle/>
            <a:p/>
          </p:txBody>
        </p:sp>
        <p:sp>
          <p:nvSpPr>
            <p:cNvPr id="1239" name="object 1239" descr=""/>
            <p:cNvSpPr/>
            <p:nvPr/>
          </p:nvSpPr>
          <p:spPr>
            <a:xfrm>
              <a:off x="2222755" y="7448675"/>
              <a:ext cx="0" cy="1905"/>
            </a:xfrm>
            <a:custGeom>
              <a:avLst/>
              <a:gdLst/>
              <a:ahLst/>
              <a:cxnLst/>
              <a:rect l="l" t="t" r="r" b="b"/>
              <a:pathLst>
                <a:path w="0" h="1904">
                  <a:moveTo>
                    <a:pt x="0" y="0"/>
                  </a:moveTo>
                  <a:lnTo>
                    <a:pt x="0" y="1892"/>
                  </a:lnTo>
                </a:path>
              </a:pathLst>
            </a:custGeom>
            <a:ln w="3530">
              <a:solidFill>
                <a:srgbClr val="565659"/>
              </a:solidFill>
            </a:ln>
          </p:spPr>
          <p:txBody>
            <a:bodyPr wrap="square" lIns="0" tIns="0" rIns="0" bIns="0" rtlCol="0"/>
            <a:lstStyle/>
            <a:p/>
          </p:txBody>
        </p:sp>
        <p:sp>
          <p:nvSpPr>
            <p:cNvPr id="1240" name="object 1240" descr=""/>
            <p:cNvSpPr/>
            <p:nvPr/>
          </p:nvSpPr>
          <p:spPr>
            <a:xfrm>
              <a:off x="2379347" y="7447901"/>
              <a:ext cx="1270" cy="1270"/>
            </a:xfrm>
            <a:custGeom>
              <a:avLst/>
              <a:gdLst/>
              <a:ahLst/>
              <a:cxnLst/>
              <a:rect l="l" t="t" r="r" b="b"/>
              <a:pathLst>
                <a:path w="1269" h="1270">
                  <a:moveTo>
                    <a:pt x="0" y="774"/>
                  </a:moveTo>
                  <a:lnTo>
                    <a:pt x="762" y="0"/>
                  </a:lnTo>
                </a:path>
              </a:pathLst>
            </a:custGeom>
            <a:ln w="3530">
              <a:solidFill>
                <a:srgbClr val="565659"/>
              </a:solidFill>
            </a:ln>
          </p:spPr>
          <p:txBody>
            <a:bodyPr wrap="square" lIns="0" tIns="0" rIns="0" bIns="0" rtlCol="0"/>
            <a:lstStyle/>
            <a:p/>
          </p:txBody>
        </p:sp>
        <p:sp>
          <p:nvSpPr>
            <p:cNvPr id="1241" name="object 1241" descr=""/>
            <p:cNvSpPr/>
            <p:nvPr/>
          </p:nvSpPr>
          <p:spPr>
            <a:xfrm>
              <a:off x="2192661" y="7447907"/>
              <a:ext cx="1270" cy="1270"/>
            </a:xfrm>
            <a:custGeom>
              <a:avLst/>
              <a:gdLst/>
              <a:ahLst/>
              <a:cxnLst/>
              <a:rect l="l" t="t" r="r" b="b"/>
              <a:pathLst>
                <a:path w="1269" h="1270">
                  <a:moveTo>
                    <a:pt x="0" y="0"/>
                  </a:moveTo>
                  <a:lnTo>
                    <a:pt x="762" y="774"/>
                  </a:lnTo>
                </a:path>
              </a:pathLst>
            </a:custGeom>
            <a:ln w="3530">
              <a:solidFill>
                <a:srgbClr val="565659"/>
              </a:solidFill>
            </a:ln>
          </p:spPr>
          <p:txBody>
            <a:bodyPr wrap="square" lIns="0" tIns="0" rIns="0" bIns="0" rtlCol="0"/>
            <a:lstStyle/>
            <a:p/>
          </p:txBody>
        </p:sp>
        <p:sp>
          <p:nvSpPr>
            <p:cNvPr id="1242" name="object 1242" descr=""/>
            <p:cNvSpPr/>
            <p:nvPr/>
          </p:nvSpPr>
          <p:spPr>
            <a:xfrm>
              <a:off x="2366393" y="7194542"/>
              <a:ext cx="1270" cy="10160"/>
            </a:xfrm>
            <a:custGeom>
              <a:avLst/>
              <a:gdLst/>
              <a:ahLst/>
              <a:cxnLst/>
              <a:rect l="l" t="t" r="r" b="b"/>
              <a:pathLst>
                <a:path w="1269" h="10159">
                  <a:moveTo>
                    <a:pt x="0" y="9905"/>
                  </a:moveTo>
                  <a:lnTo>
                    <a:pt x="762" y="0"/>
                  </a:lnTo>
                </a:path>
              </a:pathLst>
            </a:custGeom>
            <a:ln w="3530">
              <a:solidFill>
                <a:srgbClr val="565659"/>
              </a:solidFill>
            </a:ln>
          </p:spPr>
          <p:txBody>
            <a:bodyPr wrap="square" lIns="0" tIns="0" rIns="0" bIns="0" rtlCol="0"/>
            <a:lstStyle/>
            <a:p/>
          </p:txBody>
        </p:sp>
        <p:sp>
          <p:nvSpPr>
            <p:cNvPr id="1243" name="object 1243" descr=""/>
            <p:cNvSpPr/>
            <p:nvPr/>
          </p:nvSpPr>
          <p:spPr>
            <a:xfrm>
              <a:off x="2205615" y="7194539"/>
              <a:ext cx="1270" cy="10160"/>
            </a:xfrm>
            <a:custGeom>
              <a:avLst/>
              <a:gdLst/>
              <a:ahLst/>
              <a:cxnLst/>
              <a:rect l="l" t="t" r="r" b="b"/>
              <a:pathLst>
                <a:path w="1269" h="10159">
                  <a:moveTo>
                    <a:pt x="0" y="0"/>
                  </a:moveTo>
                  <a:lnTo>
                    <a:pt x="762" y="9906"/>
                  </a:lnTo>
                </a:path>
              </a:pathLst>
            </a:custGeom>
            <a:ln w="3530">
              <a:solidFill>
                <a:srgbClr val="565659"/>
              </a:solidFill>
            </a:ln>
          </p:spPr>
          <p:txBody>
            <a:bodyPr wrap="square" lIns="0" tIns="0" rIns="0" bIns="0" rtlCol="0"/>
            <a:lstStyle/>
            <a:p/>
          </p:txBody>
        </p:sp>
        <p:sp>
          <p:nvSpPr>
            <p:cNvPr id="1244" name="object 1244" descr=""/>
            <p:cNvSpPr/>
            <p:nvPr/>
          </p:nvSpPr>
          <p:spPr>
            <a:xfrm>
              <a:off x="2218947" y="7204064"/>
              <a:ext cx="0" cy="1905"/>
            </a:xfrm>
            <a:custGeom>
              <a:avLst/>
              <a:gdLst/>
              <a:ahLst/>
              <a:cxnLst/>
              <a:rect l="l" t="t" r="r" b="b"/>
              <a:pathLst>
                <a:path w="0" h="1904">
                  <a:moveTo>
                    <a:pt x="0" y="0"/>
                  </a:moveTo>
                  <a:lnTo>
                    <a:pt x="0" y="1524"/>
                  </a:lnTo>
                </a:path>
              </a:pathLst>
            </a:custGeom>
            <a:ln w="3530">
              <a:solidFill>
                <a:srgbClr val="565659"/>
              </a:solidFill>
            </a:ln>
          </p:spPr>
          <p:txBody>
            <a:bodyPr wrap="square" lIns="0" tIns="0" rIns="0" bIns="0" rtlCol="0"/>
            <a:lstStyle/>
            <a:p/>
          </p:txBody>
        </p:sp>
        <p:sp>
          <p:nvSpPr>
            <p:cNvPr id="1245" name="object 1245" descr=""/>
            <p:cNvSpPr/>
            <p:nvPr/>
          </p:nvSpPr>
          <p:spPr>
            <a:xfrm>
              <a:off x="2222755" y="6885547"/>
              <a:ext cx="0" cy="1905"/>
            </a:xfrm>
            <a:custGeom>
              <a:avLst/>
              <a:gdLst/>
              <a:ahLst/>
              <a:cxnLst/>
              <a:rect l="l" t="t" r="r" b="b"/>
              <a:pathLst>
                <a:path w="0" h="1904">
                  <a:moveTo>
                    <a:pt x="0" y="0"/>
                  </a:moveTo>
                  <a:lnTo>
                    <a:pt x="0" y="1904"/>
                  </a:lnTo>
                </a:path>
              </a:pathLst>
            </a:custGeom>
            <a:ln w="3530">
              <a:solidFill>
                <a:srgbClr val="565659"/>
              </a:solidFill>
            </a:ln>
          </p:spPr>
          <p:txBody>
            <a:bodyPr wrap="square" lIns="0" tIns="0" rIns="0" bIns="0" rtlCol="0"/>
            <a:lstStyle/>
            <a:p/>
          </p:txBody>
        </p:sp>
        <p:sp>
          <p:nvSpPr>
            <p:cNvPr id="1246" name="object 1246" descr=""/>
            <p:cNvSpPr/>
            <p:nvPr/>
          </p:nvSpPr>
          <p:spPr>
            <a:xfrm>
              <a:off x="2350010" y="6885552"/>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1247" name="object 1247" descr=""/>
            <p:cNvSpPr/>
            <p:nvPr/>
          </p:nvSpPr>
          <p:spPr>
            <a:xfrm>
              <a:off x="2193041" y="6887457"/>
              <a:ext cx="1270" cy="1270"/>
            </a:xfrm>
            <a:custGeom>
              <a:avLst/>
              <a:gdLst/>
              <a:ahLst/>
              <a:cxnLst/>
              <a:rect l="l" t="t" r="r" b="b"/>
              <a:pathLst>
                <a:path w="1269" h="1270">
                  <a:moveTo>
                    <a:pt x="762" y="0"/>
                  </a:moveTo>
                  <a:lnTo>
                    <a:pt x="0" y="1142"/>
                  </a:lnTo>
                </a:path>
              </a:pathLst>
            </a:custGeom>
            <a:ln w="3530">
              <a:solidFill>
                <a:srgbClr val="565659"/>
              </a:solidFill>
            </a:ln>
          </p:spPr>
          <p:txBody>
            <a:bodyPr wrap="square" lIns="0" tIns="0" rIns="0" bIns="0" rtlCol="0"/>
            <a:lstStyle/>
            <a:p/>
          </p:txBody>
        </p:sp>
        <p:sp>
          <p:nvSpPr>
            <p:cNvPr id="1248" name="object 1248" descr=""/>
            <p:cNvSpPr/>
            <p:nvPr/>
          </p:nvSpPr>
          <p:spPr>
            <a:xfrm>
              <a:off x="2378967" y="6887455"/>
              <a:ext cx="1270" cy="1270"/>
            </a:xfrm>
            <a:custGeom>
              <a:avLst/>
              <a:gdLst/>
              <a:ahLst/>
              <a:cxnLst/>
              <a:rect l="l" t="t" r="r" b="b"/>
              <a:pathLst>
                <a:path w="1269" h="1270">
                  <a:moveTo>
                    <a:pt x="1143" y="1142"/>
                  </a:moveTo>
                  <a:lnTo>
                    <a:pt x="0" y="0"/>
                  </a:lnTo>
                </a:path>
              </a:pathLst>
            </a:custGeom>
            <a:ln w="3530">
              <a:solidFill>
                <a:srgbClr val="565659"/>
              </a:solidFill>
            </a:ln>
          </p:spPr>
          <p:txBody>
            <a:bodyPr wrap="square" lIns="0" tIns="0" rIns="0" bIns="0" rtlCol="0"/>
            <a:lstStyle/>
            <a:p/>
          </p:txBody>
        </p:sp>
        <p:sp>
          <p:nvSpPr>
            <p:cNvPr id="1249" name="object 1249" descr=""/>
            <p:cNvSpPr/>
            <p:nvPr/>
          </p:nvSpPr>
          <p:spPr>
            <a:xfrm>
              <a:off x="2361820" y="6845933"/>
              <a:ext cx="3810" cy="0"/>
            </a:xfrm>
            <a:custGeom>
              <a:avLst/>
              <a:gdLst/>
              <a:ahLst/>
              <a:cxnLst/>
              <a:rect l="l" t="t" r="r" b="b"/>
              <a:pathLst>
                <a:path w="3810" h="0">
                  <a:moveTo>
                    <a:pt x="3810" y="0"/>
                  </a:moveTo>
                  <a:lnTo>
                    <a:pt x="0" y="0"/>
                  </a:lnTo>
                </a:path>
              </a:pathLst>
            </a:custGeom>
            <a:ln w="3530">
              <a:solidFill>
                <a:srgbClr val="565659"/>
              </a:solidFill>
            </a:ln>
          </p:spPr>
          <p:txBody>
            <a:bodyPr wrap="square" lIns="0" tIns="0" rIns="0" bIns="0" rtlCol="0"/>
            <a:lstStyle/>
            <a:p/>
          </p:txBody>
        </p:sp>
        <p:sp>
          <p:nvSpPr>
            <p:cNvPr id="1250" name="object 1250" descr=""/>
            <p:cNvSpPr/>
            <p:nvPr/>
          </p:nvSpPr>
          <p:spPr>
            <a:xfrm>
              <a:off x="2361822" y="6875650"/>
              <a:ext cx="3810" cy="0"/>
            </a:xfrm>
            <a:custGeom>
              <a:avLst/>
              <a:gdLst/>
              <a:ahLst/>
              <a:cxnLst/>
              <a:rect l="l" t="t" r="r" b="b"/>
              <a:pathLst>
                <a:path w="3810" h="0">
                  <a:moveTo>
                    <a:pt x="0" y="0"/>
                  </a:moveTo>
                  <a:lnTo>
                    <a:pt x="3810" y="0"/>
                  </a:lnTo>
                </a:path>
              </a:pathLst>
            </a:custGeom>
            <a:ln w="3530">
              <a:solidFill>
                <a:srgbClr val="565659"/>
              </a:solidFill>
            </a:ln>
          </p:spPr>
          <p:txBody>
            <a:bodyPr wrap="square" lIns="0" tIns="0" rIns="0" bIns="0" rtlCol="0"/>
            <a:lstStyle/>
            <a:p/>
          </p:txBody>
        </p:sp>
        <p:sp>
          <p:nvSpPr>
            <p:cNvPr id="1251" name="object 1251" descr=""/>
            <p:cNvSpPr/>
            <p:nvPr/>
          </p:nvSpPr>
          <p:spPr>
            <a:xfrm>
              <a:off x="2219331" y="6812013"/>
              <a:ext cx="1270" cy="1270"/>
            </a:xfrm>
            <a:custGeom>
              <a:avLst/>
              <a:gdLst/>
              <a:ahLst/>
              <a:cxnLst/>
              <a:rect l="l" t="t" r="r" b="b"/>
              <a:pathLst>
                <a:path w="1269" h="1270">
                  <a:moveTo>
                    <a:pt x="1143" y="0"/>
                  </a:moveTo>
                  <a:lnTo>
                    <a:pt x="0" y="1155"/>
                  </a:lnTo>
                </a:path>
              </a:pathLst>
            </a:custGeom>
            <a:ln w="3530">
              <a:solidFill>
                <a:srgbClr val="565659"/>
              </a:solidFill>
            </a:ln>
          </p:spPr>
          <p:txBody>
            <a:bodyPr wrap="square" lIns="0" tIns="0" rIns="0" bIns="0" rtlCol="0"/>
            <a:lstStyle/>
            <a:p/>
          </p:txBody>
        </p:sp>
        <p:sp>
          <p:nvSpPr>
            <p:cNvPr id="1252" name="object 1252" descr=""/>
            <p:cNvSpPr/>
            <p:nvPr/>
          </p:nvSpPr>
          <p:spPr>
            <a:xfrm>
              <a:off x="2352296" y="6812012"/>
              <a:ext cx="1270" cy="1270"/>
            </a:xfrm>
            <a:custGeom>
              <a:avLst/>
              <a:gdLst/>
              <a:ahLst/>
              <a:cxnLst/>
              <a:rect l="l" t="t" r="r" b="b"/>
              <a:pathLst>
                <a:path w="1269" h="1270">
                  <a:moveTo>
                    <a:pt x="1143" y="1155"/>
                  </a:moveTo>
                  <a:lnTo>
                    <a:pt x="0" y="0"/>
                  </a:lnTo>
                </a:path>
              </a:pathLst>
            </a:custGeom>
            <a:ln w="3530">
              <a:solidFill>
                <a:srgbClr val="565659"/>
              </a:solidFill>
            </a:ln>
          </p:spPr>
          <p:txBody>
            <a:bodyPr wrap="square" lIns="0" tIns="0" rIns="0" bIns="0" rtlCol="0"/>
            <a:lstStyle/>
            <a:p/>
          </p:txBody>
        </p:sp>
        <p:sp>
          <p:nvSpPr>
            <p:cNvPr id="1253" name="object 1253" descr=""/>
            <p:cNvSpPr/>
            <p:nvPr/>
          </p:nvSpPr>
          <p:spPr>
            <a:xfrm>
              <a:off x="2219332" y="6813167"/>
              <a:ext cx="0" cy="12700"/>
            </a:xfrm>
            <a:custGeom>
              <a:avLst/>
              <a:gdLst/>
              <a:ahLst/>
              <a:cxnLst/>
              <a:rect l="l" t="t" r="r" b="b"/>
              <a:pathLst>
                <a:path w="0" h="12700">
                  <a:moveTo>
                    <a:pt x="0" y="0"/>
                  </a:moveTo>
                  <a:lnTo>
                    <a:pt x="0" y="12560"/>
                  </a:lnTo>
                </a:path>
              </a:pathLst>
            </a:custGeom>
            <a:ln w="3530">
              <a:solidFill>
                <a:srgbClr val="565659"/>
              </a:solidFill>
            </a:ln>
          </p:spPr>
          <p:txBody>
            <a:bodyPr wrap="square" lIns="0" tIns="0" rIns="0" bIns="0" rtlCol="0"/>
            <a:lstStyle/>
            <a:p/>
          </p:txBody>
        </p:sp>
        <p:sp>
          <p:nvSpPr>
            <p:cNvPr id="1254" name="object 1254" descr=""/>
            <p:cNvSpPr/>
            <p:nvPr/>
          </p:nvSpPr>
          <p:spPr>
            <a:xfrm>
              <a:off x="2353439" y="6813170"/>
              <a:ext cx="0" cy="12700"/>
            </a:xfrm>
            <a:custGeom>
              <a:avLst/>
              <a:gdLst/>
              <a:ahLst/>
              <a:cxnLst/>
              <a:rect l="l" t="t" r="r" b="b"/>
              <a:pathLst>
                <a:path w="0" h="12700">
                  <a:moveTo>
                    <a:pt x="0" y="12560"/>
                  </a:moveTo>
                  <a:lnTo>
                    <a:pt x="0" y="0"/>
                  </a:lnTo>
                </a:path>
              </a:pathLst>
            </a:custGeom>
            <a:ln w="3530">
              <a:solidFill>
                <a:srgbClr val="565659"/>
              </a:solidFill>
            </a:ln>
          </p:spPr>
          <p:txBody>
            <a:bodyPr wrap="square" lIns="0" tIns="0" rIns="0" bIns="0" rtlCol="0"/>
            <a:lstStyle/>
            <a:p/>
          </p:txBody>
        </p:sp>
        <p:sp>
          <p:nvSpPr>
            <p:cNvPr id="1255" name="object 1255" descr=""/>
            <p:cNvSpPr/>
            <p:nvPr/>
          </p:nvSpPr>
          <p:spPr>
            <a:xfrm>
              <a:off x="2193041" y="6825730"/>
              <a:ext cx="1270" cy="1270"/>
            </a:xfrm>
            <a:custGeom>
              <a:avLst/>
              <a:gdLst/>
              <a:ahLst/>
              <a:cxnLst/>
              <a:rect l="l" t="t" r="r" b="b"/>
              <a:pathLst>
                <a:path w="1269" h="1270">
                  <a:moveTo>
                    <a:pt x="762" y="0"/>
                  </a:moveTo>
                  <a:lnTo>
                    <a:pt x="0" y="1155"/>
                  </a:lnTo>
                </a:path>
              </a:pathLst>
            </a:custGeom>
            <a:ln w="3530">
              <a:solidFill>
                <a:srgbClr val="565659"/>
              </a:solidFill>
            </a:ln>
          </p:spPr>
          <p:txBody>
            <a:bodyPr wrap="square" lIns="0" tIns="0" rIns="0" bIns="0" rtlCol="0"/>
            <a:lstStyle/>
            <a:p/>
          </p:txBody>
        </p:sp>
        <p:sp>
          <p:nvSpPr>
            <p:cNvPr id="1256" name="object 1256" descr=""/>
            <p:cNvSpPr/>
            <p:nvPr/>
          </p:nvSpPr>
          <p:spPr>
            <a:xfrm>
              <a:off x="2378967" y="6825728"/>
              <a:ext cx="1270" cy="1270"/>
            </a:xfrm>
            <a:custGeom>
              <a:avLst/>
              <a:gdLst/>
              <a:ahLst/>
              <a:cxnLst/>
              <a:rect l="l" t="t" r="r" b="b"/>
              <a:pathLst>
                <a:path w="1269" h="1270">
                  <a:moveTo>
                    <a:pt x="1143" y="1155"/>
                  </a:moveTo>
                  <a:lnTo>
                    <a:pt x="0" y="0"/>
                  </a:lnTo>
                </a:path>
              </a:pathLst>
            </a:custGeom>
            <a:ln w="3530">
              <a:solidFill>
                <a:srgbClr val="565659"/>
              </a:solidFill>
            </a:ln>
          </p:spPr>
          <p:txBody>
            <a:bodyPr wrap="square" lIns="0" tIns="0" rIns="0" bIns="0" rtlCol="0"/>
            <a:lstStyle/>
            <a:p/>
          </p:txBody>
        </p:sp>
        <p:sp>
          <p:nvSpPr>
            <p:cNvPr id="1257" name="object 1257" descr=""/>
            <p:cNvSpPr/>
            <p:nvPr/>
          </p:nvSpPr>
          <p:spPr>
            <a:xfrm>
              <a:off x="2379347" y="6884785"/>
              <a:ext cx="1270" cy="1270"/>
            </a:xfrm>
            <a:custGeom>
              <a:avLst/>
              <a:gdLst/>
              <a:ahLst/>
              <a:cxnLst/>
              <a:rect l="l" t="t" r="r" b="b"/>
              <a:pathLst>
                <a:path w="1269" h="1270">
                  <a:moveTo>
                    <a:pt x="0" y="762"/>
                  </a:moveTo>
                  <a:lnTo>
                    <a:pt x="762" y="0"/>
                  </a:lnTo>
                </a:path>
              </a:pathLst>
            </a:custGeom>
            <a:ln w="3530">
              <a:solidFill>
                <a:srgbClr val="565659"/>
              </a:solidFill>
            </a:ln>
          </p:spPr>
          <p:txBody>
            <a:bodyPr wrap="square" lIns="0" tIns="0" rIns="0" bIns="0" rtlCol="0"/>
            <a:lstStyle/>
            <a:p/>
          </p:txBody>
        </p:sp>
        <p:sp>
          <p:nvSpPr>
            <p:cNvPr id="1258" name="object 1258" descr=""/>
            <p:cNvSpPr/>
            <p:nvPr/>
          </p:nvSpPr>
          <p:spPr>
            <a:xfrm>
              <a:off x="2193039" y="6884790"/>
              <a:ext cx="635" cy="1270"/>
            </a:xfrm>
            <a:custGeom>
              <a:avLst/>
              <a:gdLst/>
              <a:ahLst/>
              <a:cxnLst/>
              <a:rect l="l" t="t" r="r" b="b"/>
              <a:pathLst>
                <a:path w="635" h="1270">
                  <a:moveTo>
                    <a:pt x="0" y="0"/>
                  </a:moveTo>
                  <a:lnTo>
                    <a:pt x="381" y="762"/>
                  </a:lnTo>
                </a:path>
              </a:pathLst>
            </a:custGeom>
            <a:ln w="3530">
              <a:solidFill>
                <a:srgbClr val="565659"/>
              </a:solidFill>
            </a:ln>
          </p:spPr>
          <p:txBody>
            <a:bodyPr wrap="square" lIns="0" tIns="0" rIns="0" bIns="0" rtlCol="0"/>
            <a:lstStyle/>
            <a:p/>
          </p:txBody>
        </p:sp>
        <p:sp>
          <p:nvSpPr>
            <p:cNvPr id="1259" name="object 1259" descr=""/>
            <p:cNvSpPr/>
            <p:nvPr/>
          </p:nvSpPr>
          <p:spPr>
            <a:xfrm>
              <a:off x="2193043" y="6838691"/>
              <a:ext cx="635" cy="1270"/>
            </a:xfrm>
            <a:custGeom>
              <a:avLst/>
              <a:gdLst/>
              <a:ahLst/>
              <a:cxnLst/>
              <a:rect l="l" t="t" r="r" b="b"/>
              <a:pathLst>
                <a:path w="635" h="1270">
                  <a:moveTo>
                    <a:pt x="381" y="0"/>
                  </a:moveTo>
                  <a:lnTo>
                    <a:pt x="0" y="762"/>
                  </a:lnTo>
                </a:path>
              </a:pathLst>
            </a:custGeom>
            <a:ln w="3530">
              <a:solidFill>
                <a:srgbClr val="565659"/>
              </a:solidFill>
            </a:ln>
          </p:spPr>
          <p:txBody>
            <a:bodyPr wrap="square" lIns="0" tIns="0" rIns="0" bIns="0" rtlCol="0"/>
            <a:lstStyle/>
            <a:p/>
          </p:txBody>
        </p:sp>
        <p:sp>
          <p:nvSpPr>
            <p:cNvPr id="1260" name="object 1260" descr=""/>
            <p:cNvSpPr/>
            <p:nvPr/>
          </p:nvSpPr>
          <p:spPr>
            <a:xfrm>
              <a:off x="2379348" y="6838685"/>
              <a:ext cx="1270" cy="1270"/>
            </a:xfrm>
            <a:custGeom>
              <a:avLst/>
              <a:gdLst/>
              <a:ahLst/>
              <a:cxnLst/>
              <a:rect l="l" t="t" r="r" b="b"/>
              <a:pathLst>
                <a:path w="1269" h="1270">
                  <a:moveTo>
                    <a:pt x="762" y="762"/>
                  </a:moveTo>
                  <a:lnTo>
                    <a:pt x="0" y="0"/>
                  </a:lnTo>
                </a:path>
              </a:pathLst>
            </a:custGeom>
            <a:ln w="3530">
              <a:solidFill>
                <a:srgbClr val="565659"/>
              </a:solidFill>
            </a:ln>
          </p:spPr>
          <p:txBody>
            <a:bodyPr wrap="square" lIns="0" tIns="0" rIns="0" bIns="0" rtlCol="0"/>
            <a:lstStyle/>
            <a:p/>
          </p:txBody>
        </p:sp>
        <p:sp>
          <p:nvSpPr>
            <p:cNvPr id="1261" name="object 1261" descr=""/>
            <p:cNvSpPr/>
            <p:nvPr/>
          </p:nvSpPr>
          <p:spPr>
            <a:xfrm>
              <a:off x="2380110" y="6826882"/>
              <a:ext cx="0" cy="10795"/>
            </a:xfrm>
            <a:custGeom>
              <a:avLst/>
              <a:gdLst/>
              <a:ahLst/>
              <a:cxnLst/>
              <a:rect l="l" t="t" r="r" b="b"/>
              <a:pathLst>
                <a:path w="0" h="10795">
                  <a:moveTo>
                    <a:pt x="0" y="10668"/>
                  </a:moveTo>
                  <a:lnTo>
                    <a:pt x="0" y="0"/>
                  </a:lnTo>
                </a:path>
              </a:pathLst>
            </a:custGeom>
            <a:ln w="3530">
              <a:solidFill>
                <a:srgbClr val="565659"/>
              </a:solidFill>
            </a:ln>
          </p:spPr>
          <p:txBody>
            <a:bodyPr wrap="square" lIns="0" tIns="0" rIns="0" bIns="0" rtlCol="0"/>
            <a:lstStyle/>
            <a:p/>
          </p:txBody>
        </p:sp>
        <p:sp>
          <p:nvSpPr>
            <p:cNvPr id="1262" name="object 1262" descr=""/>
            <p:cNvSpPr/>
            <p:nvPr/>
          </p:nvSpPr>
          <p:spPr>
            <a:xfrm>
              <a:off x="2193039" y="6826883"/>
              <a:ext cx="0" cy="10795"/>
            </a:xfrm>
            <a:custGeom>
              <a:avLst/>
              <a:gdLst/>
              <a:ahLst/>
              <a:cxnLst/>
              <a:rect l="l" t="t" r="r" b="b"/>
              <a:pathLst>
                <a:path w="0" h="10795">
                  <a:moveTo>
                    <a:pt x="0" y="0"/>
                  </a:moveTo>
                  <a:lnTo>
                    <a:pt x="0" y="10668"/>
                  </a:lnTo>
                </a:path>
              </a:pathLst>
            </a:custGeom>
            <a:ln w="3530">
              <a:solidFill>
                <a:srgbClr val="565659"/>
              </a:solidFill>
            </a:ln>
          </p:spPr>
          <p:txBody>
            <a:bodyPr wrap="square" lIns="0" tIns="0" rIns="0" bIns="0" rtlCol="0"/>
            <a:lstStyle/>
            <a:p/>
          </p:txBody>
        </p:sp>
        <p:sp>
          <p:nvSpPr>
            <p:cNvPr id="1263" name="object 1263" descr=""/>
            <p:cNvSpPr/>
            <p:nvPr/>
          </p:nvSpPr>
          <p:spPr>
            <a:xfrm>
              <a:off x="2378969" y="6837548"/>
              <a:ext cx="1270" cy="1270"/>
            </a:xfrm>
            <a:custGeom>
              <a:avLst/>
              <a:gdLst/>
              <a:ahLst/>
              <a:cxnLst/>
              <a:rect l="l" t="t" r="r" b="b"/>
              <a:pathLst>
                <a:path w="1269" h="1270">
                  <a:moveTo>
                    <a:pt x="0" y="1143"/>
                  </a:moveTo>
                  <a:lnTo>
                    <a:pt x="1143" y="0"/>
                  </a:lnTo>
                </a:path>
              </a:pathLst>
            </a:custGeom>
            <a:ln w="3530">
              <a:solidFill>
                <a:srgbClr val="565659"/>
              </a:solidFill>
            </a:ln>
          </p:spPr>
          <p:txBody>
            <a:bodyPr wrap="square" lIns="0" tIns="0" rIns="0" bIns="0" rtlCol="0"/>
            <a:lstStyle/>
            <a:p/>
          </p:txBody>
        </p:sp>
        <p:sp>
          <p:nvSpPr>
            <p:cNvPr id="1264" name="object 1264" descr=""/>
            <p:cNvSpPr/>
            <p:nvPr/>
          </p:nvSpPr>
          <p:spPr>
            <a:xfrm>
              <a:off x="2193039" y="6837550"/>
              <a:ext cx="1270" cy="1270"/>
            </a:xfrm>
            <a:custGeom>
              <a:avLst/>
              <a:gdLst/>
              <a:ahLst/>
              <a:cxnLst/>
              <a:rect l="l" t="t" r="r" b="b"/>
              <a:pathLst>
                <a:path w="1269" h="1270">
                  <a:moveTo>
                    <a:pt x="0" y="0"/>
                  </a:moveTo>
                  <a:lnTo>
                    <a:pt x="762" y="1143"/>
                  </a:lnTo>
                </a:path>
              </a:pathLst>
            </a:custGeom>
            <a:ln w="3530">
              <a:solidFill>
                <a:srgbClr val="565659"/>
              </a:solidFill>
            </a:ln>
          </p:spPr>
          <p:txBody>
            <a:bodyPr wrap="square" lIns="0" tIns="0" rIns="0" bIns="0" rtlCol="0"/>
            <a:lstStyle/>
            <a:p/>
          </p:txBody>
        </p:sp>
        <p:sp>
          <p:nvSpPr>
            <p:cNvPr id="1265" name="object 1265" descr=""/>
            <p:cNvSpPr/>
            <p:nvPr/>
          </p:nvSpPr>
          <p:spPr>
            <a:xfrm>
              <a:off x="2380110" y="6870693"/>
              <a:ext cx="0" cy="14604"/>
            </a:xfrm>
            <a:custGeom>
              <a:avLst/>
              <a:gdLst/>
              <a:ahLst/>
              <a:cxnLst/>
              <a:rect l="l" t="t" r="r" b="b"/>
              <a:pathLst>
                <a:path w="0" h="14604">
                  <a:moveTo>
                    <a:pt x="0" y="14097"/>
                  </a:moveTo>
                  <a:lnTo>
                    <a:pt x="0" y="0"/>
                  </a:lnTo>
                </a:path>
              </a:pathLst>
            </a:custGeom>
            <a:ln w="3530">
              <a:solidFill>
                <a:srgbClr val="565659"/>
              </a:solidFill>
            </a:ln>
          </p:spPr>
          <p:txBody>
            <a:bodyPr wrap="square" lIns="0" tIns="0" rIns="0" bIns="0" rtlCol="0"/>
            <a:lstStyle/>
            <a:p/>
          </p:txBody>
        </p:sp>
        <p:sp>
          <p:nvSpPr>
            <p:cNvPr id="1266" name="object 1266" descr=""/>
            <p:cNvSpPr/>
            <p:nvPr/>
          </p:nvSpPr>
          <p:spPr>
            <a:xfrm>
              <a:off x="2380110" y="6839444"/>
              <a:ext cx="0" cy="12065"/>
            </a:xfrm>
            <a:custGeom>
              <a:avLst/>
              <a:gdLst/>
              <a:ahLst/>
              <a:cxnLst/>
              <a:rect l="l" t="t" r="r" b="b"/>
              <a:pathLst>
                <a:path w="0" h="12065">
                  <a:moveTo>
                    <a:pt x="0" y="11823"/>
                  </a:moveTo>
                  <a:lnTo>
                    <a:pt x="0" y="0"/>
                  </a:lnTo>
                </a:path>
              </a:pathLst>
            </a:custGeom>
            <a:ln w="3530">
              <a:solidFill>
                <a:srgbClr val="565659"/>
              </a:solidFill>
            </a:ln>
          </p:spPr>
          <p:txBody>
            <a:bodyPr wrap="square" lIns="0" tIns="0" rIns="0" bIns="0" rtlCol="0"/>
            <a:lstStyle/>
            <a:p/>
          </p:txBody>
        </p:sp>
        <p:sp>
          <p:nvSpPr>
            <p:cNvPr id="1267" name="object 1267" descr=""/>
            <p:cNvSpPr/>
            <p:nvPr/>
          </p:nvSpPr>
          <p:spPr>
            <a:xfrm>
              <a:off x="2193039" y="6839447"/>
              <a:ext cx="0" cy="45720"/>
            </a:xfrm>
            <a:custGeom>
              <a:avLst/>
              <a:gdLst/>
              <a:ahLst/>
              <a:cxnLst/>
              <a:rect l="l" t="t" r="r" b="b"/>
              <a:pathLst>
                <a:path w="0" h="45720">
                  <a:moveTo>
                    <a:pt x="0" y="0"/>
                  </a:moveTo>
                  <a:lnTo>
                    <a:pt x="0" y="45339"/>
                  </a:lnTo>
                </a:path>
              </a:pathLst>
            </a:custGeom>
            <a:ln w="3530">
              <a:solidFill>
                <a:srgbClr val="565659"/>
              </a:solidFill>
            </a:ln>
          </p:spPr>
          <p:txBody>
            <a:bodyPr wrap="square" lIns="0" tIns="0" rIns="0" bIns="0" rtlCol="0"/>
            <a:lstStyle/>
            <a:p/>
          </p:txBody>
        </p:sp>
        <p:sp>
          <p:nvSpPr>
            <p:cNvPr id="1268" name="object 1268" descr=""/>
            <p:cNvSpPr/>
            <p:nvPr/>
          </p:nvSpPr>
          <p:spPr>
            <a:xfrm>
              <a:off x="2371347" y="8710928"/>
              <a:ext cx="0" cy="1905"/>
            </a:xfrm>
            <a:custGeom>
              <a:avLst/>
              <a:gdLst/>
              <a:ahLst/>
              <a:cxnLst/>
              <a:rect l="l" t="t" r="r" b="b"/>
              <a:pathLst>
                <a:path w="0" h="1904">
                  <a:moveTo>
                    <a:pt x="0" y="1905"/>
                  </a:moveTo>
                  <a:lnTo>
                    <a:pt x="0" y="0"/>
                  </a:lnTo>
                </a:path>
              </a:pathLst>
            </a:custGeom>
            <a:ln w="3530">
              <a:solidFill>
                <a:srgbClr val="565659"/>
              </a:solidFill>
            </a:ln>
          </p:spPr>
          <p:txBody>
            <a:bodyPr wrap="square" lIns="0" tIns="0" rIns="0" bIns="0" rtlCol="0"/>
            <a:lstStyle/>
            <a:p/>
          </p:txBody>
        </p:sp>
        <p:sp>
          <p:nvSpPr>
            <p:cNvPr id="1269" name="object 1269" descr=""/>
            <p:cNvSpPr/>
            <p:nvPr/>
          </p:nvSpPr>
          <p:spPr>
            <a:xfrm>
              <a:off x="2201424" y="8710925"/>
              <a:ext cx="0" cy="1905"/>
            </a:xfrm>
            <a:custGeom>
              <a:avLst/>
              <a:gdLst/>
              <a:ahLst/>
              <a:cxnLst/>
              <a:rect l="l" t="t" r="r" b="b"/>
              <a:pathLst>
                <a:path w="0" h="1904">
                  <a:moveTo>
                    <a:pt x="0" y="0"/>
                  </a:moveTo>
                  <a:lnTo>
                    <a:pt x="0" y="1905"/>
                  </a:lnTo>
                </a:path>
              </a:pathLst>
            </a:custGeom>
            <a:ln w="3530">
              <a:solidFill>
                <a:srgbClr val="565659"/>
              </a:solidFill>
            </a:ln>
          </p:spPr>
          <p:txBody>
            <a:bodyPr wrap="square" lIns="0" tIns="0" rIns="0" bIns="0" rtlCol="0"/>
            <a:lstStyle/>
            <a:p/>
          </p:txBody>
        </p:sp>
        <p:sp>
          <p:nvSpPr>
            <p:cNvPr id="1270" name="object 1270" descr=""/>
            <p:cNvSpPr/>
            <p:nvPr/>
          </p:nvSpPr>
          <p:spPr>
            <a:xfrm>
              <a:off x="2376303" y="7471901"/>
              <a:ext cx="0" cy="2540"/>
            </a:xfrm>
            <a:custGeom>
              <a:avLst/>
              <a:gdLst/>
              <a:ahLst/>
              <a:cxnLst/>
              <a:rect l="l" t="t" r="r" b="b"/>
              <a:pathLst>
                <a:path w="0" h="2540">
                  <a:moveTo>
                    <a:pt x="0" y="2298"/>
                  </a:moveTo>
                  <a:lnTo>
                    <a:pt x="0" y="0"/>
                  </a:lnTo>
                </a:path>
              </a:pathLst>
            </a:custGeom>
            <a:ln w="3530">
              <a:solidFill>
                <a:srgbClr val="565659"/>
              </a:solidFill>
            </a:ln>
          </p:spPr>
          <p:txBody>
            <a:bodyPr wrap="square" lIns="0" tIns="0" rIns="0" bIns="0" rtlCol="0"/>
            <a:lstStyle/>
            <a:p/>
          </p:txBody>
        </p:sp>
        <p:sp>
          <p:nvSpPr>
            <p:cNvPr id="1271" name="object 1271" descr=""/>
            <p:cNvSpPr/>
            <p:nvPr/>
          </p:nvSpPr>
          <p:spPr>
            <a:xfrm>
              <a:off x="2196468" y="7471905"/>
              <a:ext cx="0" cy="2540"/>
            </a:xfrm>
            <a:custGeom>
              <a:avLst/>
              <a:gdLst/>
              <a:ahLst/>
              <a:cxnLst/>
              <a:rect l="l" t="t" r="r" b="b"/>
              <a:pathLst>
                <a:path w="0" h="2540">
                  <a:moveTo>
                    <a:pt x="0" y="0"/>
                  </a:moveTo>
                  <a:lnTo>
                    <a:pt x="0" y="2298"/>
                  </a:lnTo>
                </a:path>
              </a:pathLst>
            </a:custGeom>
            <a:ln w="3530">
              <a:solidFill>
                <a:srgbClr val="565659"/>
              </a:solidFill>
            </a:ln>
          </p:spPr>
          <p:txBody>
            <a:bodyPr wrap="square" lIns="0" tIns="0" rIns="0" bIns="0" rtlCol="0"/>
            <a:lstStyle/>
            <a:p/>
          </p:txBody>
        </p:sp>
        <p:sp>
          <p:nvSpPr>
            <p:cNvPr id="1272" name="object 1272" descr=""/>
            <p:cNvSpPr/>
            <p:nvPr/>
          </p:nvSpPr>
          <p:spPr>
            <a:xfrm>
              <a:off x="2308999" y="7454531"/>
              <a:ext cx="3810" cy="13970"/>
            </a:xfrm>
            <a:custGeom>
              <a:avLst/>
              <a:gdLst/>
              <a:ahLst/>
              <a:cxnLst/>
              <a:rect l="l" t="t" r="r" b="b"/>
              <a:pathLst>
                <a:path w="3810" h="13970">
                  <a:moveTo>
                    <a:pt x="3530" y="11671"/>
                  </a:moveTo>
                  <a:lnTo>
                    <a:pt x="3009" y="10426"/>
                  </a:lnTo>
                  <a:lnTo>
                    <a:pt x="1765" y="9906"/>
                  </a:lnTo>
                  <a:lnTo>
                    <a:pt x="520" y="10426"/>
                  </a:lnTo>
                  <a:lnTo>
                    <a:pt x="0" y="11671"/>
                  </a:lnTo>
                  <a:lnTo>
                    <a:pt x="520" y="12928"/>
                  </a:lnTo>
                  <a:lnTo>
                    <a:pt x="1765" y="13436"/>
                  </a:lnTo>
                  <a:lnTo>
                    <a:pt x="3009" y="12928"/>
                  </a:lnTo>
                  <a:lnTo>
                    <a:pt x="3530" y="11671"/>
                  </a:lnTo>
                  <a:close/>
                </a:path>
                <a:path w="3810" h="13970">
                  <a:moveTo>
                    <a:pt x="3530" y="1765"/>
                  </a:moveTo>
                  <a:lnTo>
                    <a:pt x="3009" y="520"/>
                  </a:lnTo>
                  <a:lnTo>
                    <a:pt x="1765" y="0"/>
                  </a:lnTo>
                  <a:lnTo>
                    <a:pt x="520" y="520"/>
                  </a:lnTo>
                  <a:lnTo>
                    <a:pt x="0" y="1765"/>
                  </a:lnTo>
                  <a:lnTo>
                    <a:pt x="520" y="3009"/>
                  </a:lnTo>
                  <a:lnTo>
                    <a:pt x="1765" y="3530"/>
                  </a:lnTo>
                  <a:lnTo>
                    <a:pt x="3009" y="3009"/>
                  </a:lnTo>
                  <a:lnTo>
                    <a:pt x="3530" y="1765"/>
                  </a:lnTo>
                  <a:close/>
                </a:path>
              </a:pathLst>
            </a:custGeom>
            <a:solidFill>
              <a:srgbClr val="565659"/>
            </a:solidFill>
          </p:spPr>
          <p:txBody>
            <a:bodyPr wrap="square" lIns="0" tIns="0" rIns="0" bIns="0" rtlCol="0"/>
            <a:lstStyle/>
            <a:p/>
          </p:txBody>
        </p:sp>
        <p:sp>
          <p:nvSpPr>
            <p:cNvPr id="1273" name="object 1273" descr=""/>
            <p:cNvSpPr/>
            <p:nvPr/>
          </p:nvSpPr>
          <p:spPr>
            <a:xfrm>
              <a:off x="2262003" y="746620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274" name="object 1274" descr=""/>
            <p:cNvSpPr/>
            <p:nvPr/>
          </p:nvSpPr>
          <p:spPr>
            <a:xfrm>
              <a:off x="2262000" y="745629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275" name="object 1275" descr=""/>
            <p:cNvSpPr/>
            <p:nvPr/>
          </p:nvSpPr>
          <p:spPr>
            <a:xfrm>
              <a:off x="2192276" y="7450573"/>
              <a:ext cx="0" cy="21590"/>
            </a:xfrm>
            <a:custGeom>
              <a:avLst/>
              <a:gdLst/>
              <a:ahLst/>
              <a:cxnLst/>
              <a:rect l="l" t="t" r="r" b="b"/>
              <a:pathLst>
                <a:path w="0" h="21590">
                  <a:moveTo>
                    <a:pt x="0" y="0"/>
                  </a:moveTo>
                  <a:lnTo>
                    <a:pt x="0" y="21336"/>
                  </a:lnTo>
                </a:path>
              </a:pathLst>
            </a:custGeom>
            <a:ln w="3530">
              <a:solidFill>
                <a:srgbClr val="565659"/>
              </a:solidFill>
            </a:ln>
          </p:spPr>
          <p:txBody>
            <a:bodyPr wrap="square" lIns="0" tIns="0" rIns="0" bIns="0" rtlCol="0"/>
            <a:lstStyle/>
            <a:p/>
          </p:txBody>
        </p:sp>
        <p:sp>
          <p:nvSpPr>
            <p:cNvPr id="1276" name="object 1276" descr=""/>
            <p:cNvSpPr/>
            <p:nvPr/>
          </p:nvSpPr>
          <p:spPr>
            <a:xfrm>
              <a:off x="2380495" y="7450569"/>
              <a:ext cx="0" cy="21590"/>
            </a:xfrm>
            <a:custGeom>
              <a:avLst/>
              <a:gdLst/>
              <a:ahLst/>
              <a:cxnLst/>
              <a:rect l="l" t="t" r="r" b="b"/>
              <a:pathLst>
                <a:path w="0" h="21590">
                  <a:moveTo>
                    <a:pt x="0" y="21336"/>
                  </a:moveTo>
                  <a:lnTo>
                    <a:pt x="0" y="0"/>
                  </a:lnTo>
                </a:path>
              </a:pathLst>
            </a:custGeom>
            <a:ln w="3530">
              <a:solidFill>
                <a:srgbClr val="565659"/>
              </a:solidFill>
            </a:ln>
          </p:spPr>
          <p:txBody>
            <a:bodyPr wrap="square" lIns="0" tIns="0" rIns="0" bIns="0" rtlCol="0"/>
            <a:lstStyle/>
            <a:p/>
          </p:txBody>
        </p:sp>
        <p:sp>
          <p:nvSpPr>
            <p:cNvPr id="1277" name="object 1277" descr=""/>
            <p:cNvSpPr/>
            <p:nvPr/>
          </p:nvSpPr>
          <p:spPr>
            <a:xfrm>
              <a:off x="2150369" y="8867900"/>
              <a:ext cx="0" cy="62230"/>
            </a:xfrm>
            <a:custGeom>
              <a:avLst/>
              <a:gdLst/>
              <a:ahLst/>
              <a:cxnLst/>
              <a:rect l="l" t="t" r="r" b="b"/>
              <a:pathLst>
                <a:path w="0" h="62229">
                  <a:moveTo>
                    <a:pt x="0" y="0"/>
                  </a:moveTo>
                  <a:lnTo>
                    <a:pt x="0" y="62103"/>
                  </a:lnTo>
                </a:path>
              </a:pathLst>
            </a:custGeom>
            <a:ln w="3530">
              <a:solidFill>
                <a:srgbClr val="565659"/>
              </a:solidFill>
            </a:ln>
          </p:spPr>
          <p:txBody>
            <a:bodyPr wrap="square" lIns="0" tIns="0" rIns="0" bIns="0" rtlCol="0"/>
            <a:lstStyle/>
            <a:p/>
          </p:txBody>
        </p:sp>
        <p:sp>
          <p:nvSpPr>
            <p:cNvPr id="1278" name="object 1278" descr=""/>
            <p:cNvSpPr/>
            <p:nvPr/>
          </p:nvSpPr>
          <p:spPr>
            <a:xfrm>
              <a:off x="2422403" y="8867897"/>
              <a:ext cx="0" cy="62230"/>
            </a:xfrm>
            <a:custGeom>
              <a:avLst/>
              <a:gdLst/>
              <a:ahLst/>
              <a:cxnLst/>
              <a:rect l="l" t="t" r="r" b="b"/>
              <a:pathLst>
                <a:path w="0" h="62229">
                  <a:moveTo>
                    <a:pt x="0" y="62103"/>
                  </a:moveTo>
                  <a:lnTo>
                    <a:pt x="0" y="0"/>
                  </a:lnTo>
                </a:path>
              </a:pathLst>
            </a:custGeom>
            <a:ln w="3530">
              <a:solidFill>
                <a:srgbClr val="565659"/>
              </a:solidFill>
            </a:ln>
          </p:spPr>
          <p:txBody>
            <a:bodyPr wrap="square" lIns="0" tIns="0" rIns="0" bIns="0" rtlCol="0"/>
            <a:lstStyle/>
            <a:p/>
          </p:txBody>
        </p:sp>
        <p:sp>
          <p:nvSpPr>
            <p:cNvPr id="1279" name="object 1279" descr=""/>
            <p:cNvSpPr/>
            <p:nvPr/>
          </p:nvSpPr>
          <p:spPr>
            <a:xfrm>
              <a:off x="2063974" y="7538518"/>
              <a:ext cx="76200" cy="199390"/>
            </a:xfrm>
            <a:custGeom>
              <a:avLst/>
              <a:gdLst/>
              <a:ahLst/>
              <a:cxnLst/>
              <a:rect l="l" t="t" r="r" b="b"/>
              <a:pathLst>
                <a:path w="76200" h="199390">
                  <a:moveTo>
                    <a:pt x="76002" y="0"/>
                  </a:moveTo>
                  <a:lnTo>
                    <a:pt x="26664" y="34759"/>
                  </a:lnTo>
                  <a:lnTo>
                    <a:pt x="1263" y="89522"/>
                  </a:lnTo>
                  <a:lnTo>
                    <a:pt x="0" y="120176"/>
                  </a:lnTo>
                  <a:lnTo>
                    <a:pt x="6598" y="149629"/>
                  </a:lnTo>
                  <a:lnTo>
                    <a:pt x="20524" y="176413"/>
                  </a:lnTo>
                  <a:lnTo>
                    <a:pt x="41242" y="199059"/>
                  </a:lnTo>
                </a:path>
              </a:pathLst>
            </a:custGeom>
            <a:ln w="3530">
              <a:solidFill>
                <a:srgbClr val="565659"/>
              </a:solidFill>
            </a:ln>
          </p:spPr>
          <p:txBody>
            <a:bodyPr wrap="square" lIns="0" tIns="0" rIns="0" bIns="0" rtlCol="0"/>
            <a:lstStyle/>
            <a:p/>
          </p:txBody>
        </p:sp>
        <p:sp>
          <p:nvSpPr>
            <p:cNvPr id="1280" name="object 1280" descr=""/>
            <p:cNvSpPr/>
            <p:nvPr/>
          </p:nvSpPr>
          <p:spPr>
            <a:xfrm>
              <a:off x="2169797" y="8264577"/>
              <a:ext cx="3810" cy="29209"/>
            </a:xfrm>
            <a:custGeom>
              <a:avLst/>
              <a:gdLst/>
              <a:ahLst/>
              <a:cxnLst/>
              <a:rect l="l" t="t" r="r" b="b"/>
              <a:pathLst>
                <a:path w="3810" h="29209">
                  <a:moveTo>
                    <a:pt x="0" y="0"/>
                  </a:moveTo>
                  <a:lnTo>
                    <a:pt x="228" y="7292"/>
                  </a:lnTo>
                  <a:lnTo>
                    <a:pt x="909" y="14546"/>
                  </a:lnTo>
                  <a:lnTo>
                    <a:pt x="2041" y="21740"/>
                  </a:lnTo>
                  <a:lnTo>
                    <a:pt x="3619" y="28854"/>
                  </a:lnTo>
                </a:path>
              </a:pathLst>
            </a:custGeom>
            <a:ln w="3530">
              <a:solidFill>
                <a:srgbClr val="565659"/>
              </a:solidFill>
            </a:ln>
          </p:spPr>
          <p:txBody>
            <a:bodyPr wrap="square" lIns="0" tIns="0" rIns="0" bIns="0" rtlCol="0"/>
            <a:lstStyle/>
            <a:p/>
          </p:txBody>
        </p:sp>
        <p:sp>
          <p:nvSpPr>
            <p:cNvPr id="1281" name="object 1281" descr=""/>
            <p:cNvSpPr/>
            <p:nvPr/>
          </p:nvSpPr>
          <p:spPr>
            <a:xfrm>
              <a:off x="2399724" y="8264582"/>
              <a:ext cx="3810" cy="29209"/>
            </a:xfrm>
            <a:custGeom>
              <a:avLst/>
              <a:gdLst/>
              <a:ahLst/>
              <a:cxnLst/>
              <a:rect l="l" t="t" r="r" b="b"/>
              <a:pathLst>
                <a:path w="3810" h="29209">
                  <a:moveTo>
                    <a:pt x="0" y="28879"/>
                  </a:moveTo>
                  <a:lnTo>
                    <a:pt x="1580" y="21756"/>
                  </a:lnTo>
                  <a:lnTo>
                    <a:pt x="2716" y="14554"/>
                  </a:lnTo>
                  <a:lnTo>
                    <a:pt x="3402" y="7294"/>
                  </a:lnTo>
                  <a:lnTo>
                    <a:pt x="3632" y="0"/>
                  </a:lnTo>
                </a:path>
              </a:pathLst>
            </a:custGeom>
            <a:ln w="3530">
              <a:solidFill>
                <a:srgbClr val="565659"/>
              </a:solidFill>
            </a:ln>
          </p:spPr>
          <p:txBody>
            <a:bodyPr wrap="square" lIns="0" tIns="0" rIns="0" bIns="0" rtlCol="0"/>
            <a:lstStyle/>
            <a:p/>
          </p:txBody>
        </p:sp>
        <p:sp>
          <p:nvSpPr>
            <p:cNvPr id="1282" name="object 1282" descr=""/>
            <p:cNvSpPr/>
            <p:nvPr/>
          </p:nvSpPr>
          <p:spPr>
            <a:xfrm>
              <a:off x="2346629" y="7208603"/>
              <a:ext cx="635" cy="635"/>
            </a:xfrm>
            <a:custGeom>
              <a:avLst/>
              <a:gdLst/>
              <a:ahLst/>
              <a:cxnLst/>
              <a:rect l="l" t="t" r="r" b="b"/>
              <a:pathLst>
                <a:path w="635" h="634">
                  <a:moveTo>
                    <a:pt x="0" y="0"/>
                  </a:moveTo>
                  <a:lnTo>
                    <a:pt x="139" y="12"/>
                  </a:lnTo>
                </a:path>
              </a:pathLst>
            </a:custGeom>
            <a:ln w="3530">
              <a:solidFill>
                <a:srgbClr val="565659"/>
              </a:solidFill>
            </a:ln>
          </p:spPr>
          <p:txBody>
            <a:bodyPr wrap="square" lIns="0" tIns="0" rIns="0" bIns="0" rtlCol="0"/>
            <a:lstStyle/>
            <a:p/>
          </p:txBody>
        </p:sp>
        <p:sp>
          <p:nvSpPr>
            <p:cNvPr id="1283" name="object 1283" descr=""/>
            <p:cNvSpPr/>
            <p:nvPr/>
          </p:nvSpPr>
          <p:spPr>
            <a:xfrm>
              <a:off x="2347535" y="7208230"/>
              <a:ext cx="1270" cy="635"/>
            </a:xfrm>
            <a:custGeom>
              <a:avLst/>
              <a:gdLst/>
              <a:ahLst/>
              <a:cxnLst/>
              <a:rect l="l" t="t" r="r" b="b"/>
              <a:pathLst>
                <a:path w="1269" h="634">
                  <a:moveTo>
                    <a:pt x="0" y="25"/>
                  </a:moveTo>
                  <a:lnTo>
                    <a:pt x="254" y="25"/>
                  </a:lnTo>
                  <a:lnTo>
                    <a:pt x="520" y="25"/>
                  </a:lnTo>
                  <a:lnTo>
                    <a:pt x="774" y="0"/>
                  </a:lnTo>
                </a:path>
              </a:pathLst>
            </a:custGeom>
            <a:ln w="3530">
              <a:solidFill>
                <a:srgbClr val="565659"/>
              </a:solidFill>
            </a:ln>
          </p:spPr>
          <p:txBody>
            <a:bodyPr wrap="square" lIns="0" tIns="0" rIns="0" bIns="0" rtlCol="0"/>
            <a:lstStyle/>
            <a:p/>
          </p:txBody>
        </p:sp>
        <p:sp>
          <p:nvSpPr>
            <p:cNvPr id="1284" name="object 1284" descr=""/>
            <p:cNvSpPr/>
            <p:nvPr/>
          </p:nvSpPr>
          <p:spPr>
            <a:xfrm>
              <a:off x="2348298" y="7208095"/>
              <a:ext cx="3175" cy="635"/>
            </a:xfrm>
            <a:custGeom>
              <a:avLst/>
              <a:gdLst/>
              <a:ahLst/>
              <a:cxnLst/>
              <a:rect l="l" t="t" r="r" b="b"/>
              <a:pathLst>
                <a:path w="3175" h="634">
                  <a:moveTo>
                    <a:pt x="0" y="520"/>
                  </a:moveTo>
                  <a:lnTo>
                    <a:pt x="1028" y="469"/>
                  </a:lnTo>
                  <a:lnTo>
                    <a:pt x="2057" y="279"/>
                  </a:lnTo>
                  <a:lnTo>
                    <a:pt x="3048" y="0"/>
                  </a:lnTo>
                </a:path>
              </a:pathLst>
            </a:custGeom>
            <a:ln w="3530">
              <a:solidFill>
                <a:srgbClr val="565659"/>
              </a:solidFill>
            </a:ln>
          </p:spPr>
          <p:txBody>
            <a:bodyPr wrap="square" lIns="0" tIns="0" rIns="0" bIns="0" rtlCol="0"/>
            <a:lstStyle/>
            <a:p/>
          </p:txBody>
        </p:sp>
        <p:sp>
          <p:nvSpPr>
            <p:cNvPr id="1285" name="object 1285" descr=""/>
            <p:cNvSpPr/>
            <p:nvPr/>
          </p:nvSpPr>
          <p:spPr>
            <a:xfrm>
              <a:off x="2351963" y="7205403"/>
              <a:ext cx="1905" cy="3175"/>
            </a:xfrm>
            <a:custGeom>
              <a:avLst/>
              <a:gdLst/>
              <a:ahLst/>
              <a:cxnLst/>
              <a:rect l="l" t="t" r="r" b="b"/>
              <a:pathLst>
                <a:path w="1905" h="3175">
                  <a:moveTo>
                    <a:pt x="0" y="2679"/>
                  </a:moveTo>
                  <a:lnTo>
                    <a:pt x="1117" y="2260"/>
                  </a:lnTo>
                  <a:lnTo>
                    <a:pt x="1854" y="1193"/>
                  </a:lnTo>
                  <a:lnTo>
                    <a:pt x="1854" y="0"/>
                  </a:lnTo>
                </a:path>
              </a:pathLst>
            </a:custGeom>
            <a:ln w="3530">
              <a:solidFill>
                <a:srgbClr val="565659"/>
              </a:solidFill>
            </a:ln>
          </p:spPr>
          <p:txBody>
            <a:bodyPr wrap="square" lIns="0" tIns="0" rIns="0" bIns="0" rtlCol="0"/>
            <a:lstStyle/>
            <a:p/>
          </p:txBody>
        </p:sp>
        <p:sp>
          <p:nvSpPr>
            <p:cNvPr id="1286" name="object 1286" descr=""/>
            <p:cNvSpPr/>
            <p:nvPr/>
          </p:nvSpPr>
          <p:spPr>
            <a:xfrm>
              <a:off x="2277653" y="6856686"/>
              <a:ext cx="15875" cy="13335"/>
            </a:xfrm>
            <a:custGeom>
              <a:avLst/>
              <a:gdLst/>
              <a:ahLst/>
              <a:cxnLst/>
              <a:rect l="l" t="t" r="r" b="b"/>
              <a:pathLst>
                <a:path w="15875" h="13334">
                  <a:moveTo>
                    <a:pt x="2158" y="0"/>
                  </a:moveTo>
                  <a:lnTo>
                    <a:pt x="0" y="3746"/>
                  </a:lnTo>
                  <a:lnTo>
                    <a:pt x="1282" y="8521"/>
                  </a:lnTo>
                  <a:lnTo>
                    <a:pt x="5016" y="10680"/>
                  </a:lnTo>
                  <a:lnTo>
                    <a:pt x="8750" y="12839"/>
                  </a:lnTo>
                  <a:lnTo>
                    <a:pt x="13538" y="11544"/>
                  </a:lnTo>
                  <a:lnTo>
                    <a:pt x="15684" y="7810"/>
                  </a:lnTo>
                </a:path>
              </a:pathLst>
            </a:custGeom>
            <a:ln w="3530">
              <a:solidFill>
                <a:srgbClr val="565659"/>
              </a:solidFill>
            </a:ln>
          </p:spPr>
          <p:txBody>
            <a:bodyPr wrap="square" lIns="0" tIns="0" rIns="0" bIns="0" rtlCol="0"/>
            <a:lstStyle/>
            <a:p/>
          </p:txBody>
        </p:sp>
        <p:sp>
          <p:nvSpPr>
            <p:cNvPr id="1287" name="object 1287" descr=""/>
            <p:cNvSpPr/>
            <p:nvPr/>
          </p:nvSpPr>
          <p:spPr>
            <a:xfrm>
              <a:off x="2279812" y="6851672"/>
              <a:ext cx="15875" cy="13335"/>
            </a:xfrm>
            <a:custGeom>
              <a:avLst/>
              <a:gdLst/>
              <a:ahLst/>
              <a:cxnLst/>
              <a:rect l="l" t="t" r="r" b="b"/>
              <a:pathLst>
                <a:path w="15875" h="13334">
                  <a:moveTo>
                    <a:pt x="13525" y="12827"/>
                  </a:moveTo>
                  <a:lnTo>
                    <a:pt x="15684" y="9093"/>
                  </a:lnTo>
                  <a:lnTo>
                    <a:pt x="14401" y="4318"/>
                  </a:lnTo>
                  <a:lnTo>
                    <a:pt x="10667" y="2159"/>
                  </a:lnTo>
                  <a:lnTo>
                    <a:pt x="6934" y="0"/>
                  </a:lnTo>
                  <a:lnTo>
                    <a:pt x="2158" y="1282"/>
                  </a:lnTo>
                  <a:lnTo>
                    <a:pt x="0" y="5016"/>
                  </a:lnTo>
                </a:path>
              </a:pathLst>
            </a:custGeom>
            <a:ln w="3530">
              <a:solidFill>
                <a:srgbClr val="565659"/>
              </a:solidFill>
            </a:ln>
          </p:spPr>
          <p:txBody>
            <a:bodyPr wrap="square" lIns="0" tIns="0" rIns="0" bIns="0" rtlCol="0"/>
            <a:lstStyle/>
            <a:p/>
          </p:txBody>
        </p:sp>
        <p:sp>
          <p:nvSpPr>
            <p:cNvPr id="1288" name="object 1288" descr=""/>
            <p:cNvSpPr/>
            <p:nvPr/>
          </p:nvSpPr>
          <p:spPr>
            <a:xfrm>
              <a:off x="2277833" y="6849055"/>
              <a:ext cx="20320" cy="17145"/>
            </a:xfrm>
            <a:custGeom>
              <a:avLst/>
              <a:gdLst/>
              <a:ahLst/>
              <a:cxnLst/>
              <a:rect l="l" t="t" r="r" b="b"/>
              <a:pathLst>
                <a:path w="20319" h="17145">
                  <a:moveTo>
                    <a:pt x="17487" y="16586"/>
                  </a:moveTo>
                  <a:lnTo>
                    <a:pt x="20269" y="11760"/>
                  </a:lnTo>
                  <a:lnTo>
                    <a:pt x="18618" y="5587"/>
                  </a:lnTo>
                  <a:lnTo>
                    <a:pt x="13792" y="2793"/>
                  </a:lnTo>
                  <a:lnTo>
                    <a:pt x="8966" y="0"/>
                  </a:lnTo>
                  <a:lnTo>
                    <a:pt x="2781" y="1663"/>
                  </a:lnTo>
                  <a:lnTo>
                    <a:pt x="0" y="6489"/>
                  </a:lnTo>
                </a:path>
              </a:pathLst>
            </a:custGeom>
            <a:ln w="3530">
              <a:solidFill>
                <a:srgbClr val="565659"/>
              </a:solidFill>
            </a:ln>
          </p:spPr>
          <p:txBody>
            <a:bodyPr wrap="square" lIns="0" tIns="0" rIns="0" bIns="0" rtlCol="0"/>
            <a:lstStyle/>
            <a:p/>
          </p:txBody>
        </p:sp>
        <p:sp>
          <p:nvSpPr>
            <p:cNvPr id="1289" name="object 1289" descr=""/>
            <p:cNvSpPr/>
            <p:nvPr/>
          </p:nvSpPr>
          <p:spPr>
            <a:xfrm>
              <a:off x="2275041" y="6855546"/>
              <a:ext cx="20320" cy="17145"/>
            </a:xfrm>
            <a:custGeom>
              <a:avLst/>
              <a:gdLst/>
              <a:ahLst/>
              <a:cxnLst/>
              <a:rect l="l" t="t" r="r" b="b"/>
              <a:pathLst>
                <a:path w="20319" h="17145">
                  <a:moveTo>
                    <a:pt x="2793" y="0"/>
                  </a:moveTo>
                  <a:lnTo>
                    <a:pt x="0" y="4838"/>
                  </a:lnTo>
                  <a:lnTo>
                    <a:pt x="1663" y="10998"/>
                  </a:lnTo>
                  <a:lnTo>
                    <a:pt x="6489" y="13792"/>
                  </a:lnTo>
                  <a:lnTo>
                    <a:pt x="11315" y="16586"/>
                  </a:lnTo>
                  <a:lnTo>
                    <a:pt x="17487" y="14935"/>
                  </a:lnTo>
                  <a:lnTo>
                    <a:pt x="20281" y="10096"/>
                  </a:lnTo>
                </a:path>
              </a:pathLst>
            </a:custGeom>
            <a:ln w="3530">
              <a:solidFill>
                <a:srgbClr val="565659"/>
              </a:solidFill>
            </a:ln>
          </p:spPr>
          <p:txBody>
            <a:bodyPr wrap="square" lIns="0" tIns="0" rIns="0" bIns="0" rtlCol="0"/>
            <a:lstStyle/>
            <a:p/>
          </p:txBody>
        </p:sp>
        <p:sp>
          <p:nvSpPr>
            <p:cNvPr id="1290" name="object 1290" descr=""/>
            <p:cNvSpPr/>
            <p:nvPr/>
          </p:nvSpPr>
          <p:spPr>
            <a:xfrm>
              <a:off x="2273877" y="6843844"/>
              <a:ext cx="29845" cy="24130"/>
            </a:xfrm>
            <a:custGeom>
              <a:avLst/>
              <a:gdLst/>
              <a:ahLst/>
              <a:cxnLst/>
              <a:rect l="l" t="t" r="r" b="b"/>
              <a:pathLst>
                <a:path w="29844" h="24129">
                  <a:moveTo>
                    <a:pt x="25400" y="24091"/>
                  </a:moveTo>
                  <a:lnTo>
                    <a:pt x="29451" y="17068"/>
                  </a:lnTo>
                  <a:lnTo>
                    <a:pt x="27051" y="8102"/>
                  </a:lnTo>
                  <a:lnTo>
                    <a:pt x="20027" y="4051"/>
                  </a:lnTo>
                  <a:lnTo>
                    <a:pt x="13017" y="0"/>
                  </a:lnTo>
                  <a:lnTo>
                    <a:pt x="4038" y="2400"/>
                  </a:lnTo>
                  <a:lnTo>
                    <a:pt x="0" y="9423"/>
                  </a:lnTo>
                </a:path>
              </a:pathLst>
            </a:custGeom>
            <a:ln w="3530">
              <a:solidFill>
                <a:srgbClr val="565659"/>
              </a:solidFill>
            </a:ln>
          </p:spPr>
          <p:txBody>
            <a:bodyPr wrap="square" lIns="0" tIns="0" rIns="0" bIns="0" rtlCol="0"/>
            <a:lstStyle/>
            <a:p/>
          </p:txBody>
        </p:sp>
        <p:sp>
          <p:nvSpPr>
            <p:cNvPr id="1291" name="object 1291" descr=""/>
            <p:cNvSpPr/>
            <p:nvPr/>
          </p:nvSpPr>
          <p:spPr>
            <a:xfrm>
              <a:off x="2269820" y="6853264"/>
              <a:ext cx="29845" cy="24130"/>
            </a:xfrm>
            <a:custGeom>
              <a:avLst/>
              <a:gdLst/>
              <a:ahLst/>
              <a:cxnLst/>
              <a:rect l="l" t="t" r="r" b="b"/>
              <a:pathLst>
                <a:path w="29844" h="24129">
                  <a:moveTo>
                    <a:pt x="4051" y="0"/>
                  </a:moveTo>
                  <a:lnTo>
                    <a:pt x="0" y="7023"/>
                  </a:lnTo>
                  <a:lnTo>
                    <a:pt x="2412" y="15989"/>
                  </a:lnTo>
                  <a:lnTo>
                    <a:pt x="9423" y="20027"/>
                  </a:lnTo>
                  <a:lnTo>
                    <a:pt x="16433" y="24079"/>
                  </a:lnTo>
                  <a:lnTo>
                    <a:pt x="25412" y="21678"/>
                  </a:lnTo>
                  <a:lnTo>
                    <a:pt x="29451" y="14668"/>
                  </a:lnTo>
                </a:path>
              </a:pathLst>
            </a:custGeom>
            <a:ln w="3530">
              <a:solidFill>
                <a:srgbClr val="565659"/>
              </a:solidFill>
            </a:ln>
          </p:spPr>
          <p:txBody>
            <a:bodyPr wrap="square" lIns="0" tIns="0" rIns="0" bIns="0" rtlCol="0"/>
            <a:lstStyle/>
            <a:p/>
          </p:txBody>
        </p:sp>
        <p:sp>
          <p:nvSpPr>
            <p:cNvPr id="1292" name="object 1292" descr=""/>
            <p:cNvSpPr/>
            <p:nvPr/>
          </p:nvSpPr>
          <p:spPr>
            <a:xfrm>
              <a:off x="2271560" y="6854021"/>
              <a:ext cx="26670" cy="21590"/>
            </a:xfrm>
            <a:custGeom>
              <a:avLst/>
              <a:gdLst/>
              <a:ahLst/>
              <a:cxnLst/>
              <a:rect l="l" t="t" r="r" b="b"/>
              <a:pathLst>
                <a:path w="26669" h="21590">
                  <a:moveTo>
                    <a:pt x="3632" y="0"/>
                  </a:moveTo>
                  <a:lnTo>
                    <a:pt x="0" y="6286"/>
                  </a:lnTo>
                  <a:lnTo>
                    <a:pt x="2159" y="14325"/>
                  </a:lnTo>
                  <a:lnTo>
                    <a:pt x="8445" y="17957"/>
                  </a:lnTo>
                  <a:lnTo>
                    <a:pt x="14732" y="21590"/>
                  </a:lnTo>
                  <a:lnTo>
                    <a:pt x="22771" y="19431"/>
                  </a:lnTo>
                  <a:lnTo>
                    <a:pt x="26390" y="13144"/>
                  </a:lnTo>
                </a:path>
              </a:pathLst>
            </a:custGeom>
            <a:ln w="3530">
              <a:solidFill>
                <a:srgbClr val="565659"/>
              </a:solidFill>
            </a:ln>
          </p:spPr>
          <p:txBody>
            <a:bodyPr wrap="square" lIns="0" tIns="0" rIns="0" bIns="0" rtlCol="0"/>
            <a:lstStyle/>
            <a:p/>
          </p:txBody>
        </p:sp>
        <p:sp>
          <p:nvSpPr>
            <p:cNvPr id="1293" name="object 1293" descr=""/>
            <p:cNvSpPr/>
            <p:nvPr/>
          </p:nvSpPr>
          <p:spPr>
            <a:xfrm>
              <a:off x="2275198" y="6845589"/>
              <a:ext cx="26670" cy="21590"/>
            </a:xfrm>
            <a:custGeom>
              <a:avLst/>
              <a:gdLst/>
              <a:ahLst/>
              <a:cxnLst/>
              <a:rect l="l" t="t" r="r" b="b"/>
              <a:pathLst>
                <a:path w="26669" h="21590">
                  <a:moveTo>
                    <a:pt x="22758" y="21577"/>
                  </a:moveTo>
                  <a:lnTo>
                    <a:pt x="26390" y="15290"/>
                  </a:lnTo>
                  <a:lnTo>
                    <a:pt x="24231" y="7251"/>
                  </a:lnTo>
                  <a:lnTo>
                    <a:pt x="17945" y="3619"/>
                  </a:lnTo>
                  <a:lnTo>
                    <a:pt x="11658" y="0"/>
                  </a:lnTo>
                  <a:lnTo>
                    <a:pt x="3619" y="2146"/>
                  </a:lnTo>
                  <a:lnTo>
                    <a:pt x="0" y="8432"/>
                  </a:lnTo>
                </a:path>
              </a:pathLst>
            </a:custGeom>
            <a:ln w="3530">
              <a:solidFill>
                <a:srgbClr val="565659"/>
              </a:solidFill>
            </a:ln>
          </p:spPr>
          <p:txBody>
            <a:bodyPr wrap="square" lIns="0" tIns="0" rIns="0" bIns="0" rtlCol="0"/>
            <a:lstStyle/>
            <a:p/>
          </p:txBody>
        </p:sp>
        <p:sp>
          <p:nvSpPr>
            <p:cNvPr id="1294" name="object 1294" descr=""/>
            <p:cNvSpPr/>
            <p:nvPr/>
          </p:nvSpPr>
          <p:spPr>
            <a:xfrm>
              <a:off x="2174750" y="8152753"/>
              <a:ext cx="224154" cy="112395"/>
            </a:xfrm>
            <a:custGeom>
              <a:avLst/>
              <a:gdLst/>
              <a:ahLst/>
              <a:cxnLst/>
              <a:rect l="l" t="t" r="r" b="b"/>
              <a:pathLst>
                <a:path w="224155" h="112395">
                  <a:moveTo>
                    <a:pt x="223646" y="111823"/>
                  </a:moveTo>
                  <a:lnTo>
                    <a:pt x="214859" y="68301"/>
                  </a:lnTo>
                  <a:lnTo>
                    <a:pt x="190895" y="32756"/>
                  </a:lnTo>
                  <a:lnTo>
                    <a:pt x="155350" y="8789"/>
                  </a:lnTo>
                  <a:lnTo>
                    <a:pt x="111823" y="0"/>
                  </a:lnTo>
                  <a:lnTo>
                    <a:pt x="68301" y="8789"/>
                  </a:lnTo>
                  <a:lnTo>
                    <a:pt x="32756" y="32756"/>
                  </a:lnTo>
                  <a:lnTo>
                    <a:pt x="8789" y="68301"/>
                  </a:lnTo>
                  <a:lnTo>
                    <a:pt x="0" y="111823"/>
                  </a:lnTo>
                </a:path>
              </a:pathLst>
            </a:custGeom>
            <a:ln w="3530">
              <a:solidFill>
                <a:srgbClr val="565659"/>
              </a:solidFill>
            </a:ln>
          </p:spPr>
          <p:txBody>
            <a:bodyPr wrap="square" lIns="0" tIns="0" rIns="0" bIns="0" rtlCol="0"/>
            <a:lstStyle/>
            <a:p/>
          </p:txBody>
        </p:sp>
        <p:sp>
          <p:nvSpPr>
            <p:cNvPr id="1295" name="object 1295" descr=""/>
            <p:cNvSpPr/>
            <p:nvPr/>
          </p:nvSpPr>
          <p:spPr>
            <a:xfrm>
              <a:off x="2184131" y="8267268"/>
              <a:ext cx="1270" cy="2540"/>
            </a:xfrm>
            <a:custGeom>
              <a:avLst/>
              <a:gdLst/>
              <a:ahLst/>
              <a:cxnLst/>
              <a:rect l="l" t="t" r="r" b="b"/>
              <a:pathLst>
                <a:path w="1269" h="2540">
                  <a:moveTo>
                    <a:pt x="660" y="0"/>
                  </a:moveTo>
                  <a:lnTo>
                    <a:pt x="126" y="698"/>
                  </a:lnTo>
                  <a:lnTo>
                    <a:pt x="0" y="1638"/>
                  </a:lnTo>
                  <a:lnTo>
                    <a:pt x="330" y="2451"/>
                  </a:lnTo>
                </a:path>
              </a:pathLst>
            </a:custGeom>
            <a:ln w="3530">
              <a:solidFill>
                <a:srgbClr val="565659"/>
              </a:solidFill>
            </a:ln>
          </p:spPr>
          <p:txBody>
            <a:bodyPr wrap="square" lIns="0" tIns="0" rIns="0" bIns="0" rtlCol="0"/>
            <a:lstStyle/>
            <a:p/>
          </p:txBody>
        </p:sp>
        <p:sp>
          <p:nvSpPr>
            <p:cNvPr id="1296" name="object 1296" descr=""/>
            <p:cNvSpPr/>
            <p:nvPr/>
          </p:nvSpPr>
          <p:spPr>
            <a:xfrm>
              <a:off x="2350527" y="8187331"/>
              <a:ext cx="2540" cy="1270"/>
            </a:xfrm>
            <a:custGeom>
              <a:avLst/>
              <a:gdLst/>
              <a:ahLst/>
              <a:cxnLst/>
              <a:rect l="l" t="t" r="r" b="b"/>
              <a:pathLst>
                <a:path w="2539" h="1270">
                  <a:moveTo>
                    <a:pt x="2286" y="114"/>
                  </a:moveTo>
                  <a:lnTo>
                    <a:pt x="1409" y="0"/>
                  </a:lnTo>
                  <a:lnTo>
                    <a:pt x="533" y="368"/>
                  </a:lnTo>
                  <a:lnTo>
                    <a:pt x="0" y="1066"/>
                  </a:lnTo>
                </a:path>
              </a:pathLst>
            </a:custGeom>
            <a:ln w="3530">
              <a:solidFill>
                <a:srgbClr val="565659"/>
              </a:solidFill>
            </a:ln>
          </p:spPr>
          <p:txBody>
            <a:bodyPr wrap="square" lIns="0" tIns="0" rIns="0" bIns="0" rtlCol="0"/>
            <a:lstStyle/>
            <a:p/>
          </p:txBody>
        </p:sp>
        <p:sp>
          <p:nvSpPr>
            <p:cNvPr id="1297" name="object 1297" descr=""/>
            <p:cNvSpPr/>
            <p:nvPr/>
          </p:nvSpPr>
          <p:spPr>
            <a:xfrm>
              <a:off x="2349864" y="8188401"/>
              <a:ext cx="1270" cy="2540"/>
            </a:xfrm>
            <a:custGeom>
              <a:avLst/>
              <a:gdLst/>
              <a:ahLst/>
              <a:cxnLst/>
              <a:rect l="l" t="t" r="r" b="b"/>
              <a:pathLst>
                <a:path w="1269" h="2540">
                  <a:moveTo>
                    <a:pt x="660" y="0"/>
                  </a:moveTo>
                  <a:lnTo>
                    <a:pt x="126" y="698"/>
                  </a:lnTo>
                  <a:lnTo>
                    <a:pt x="0" y="1638"/>
                  </a:lnTo>
                  <a:lnTo>
                    <a:pt x="342" y="2451"/>
                  </a:lnTo>
                </a:path>
              </a:pathLst>
            </a:custGeom>
            <a:ln w="3530">
              <a:solidFill>
                <a:srgbClr val="565659"/>
              </a:solidFill>
            </a:ln>
          </p:spPr>
          <p:txBody>
            <a:bodyPr wrap="square" lIns="0" tIns="0" rIns="0" bIns="0" rtlCol="0"/>
            <a:lstStyle/>
            <a:p/>
          </p:txBody>
        </p:sp>
        <p:sp>
          <p:nvSpPr>
            <p:cNvPr id="1298" name="object 1298" descr=""/>
            <p:cNvSpPr/>
            <p:nvPr/>
          </p:nvSpPr>
          <p:spPr>
            <a:xfrm>
              <a:off x="2350202" y="8190857"/>
              <a:ext cx="2540" cy="1905"/>
            </a:xfrm>
            <a:custGeom>
              <a:avLst/>
              <a:gdLst/>
              <a:ahLst/>
              <a:cxnLst/>
              <a:rect l="l" t="t" r="r" b="b"/>
              <a:pathLst>
                <a:path w="2539" h="1904">
                  <a:moveTo>
                    <a:pt x="0" y="0"/>
                  </a:moveTo>
                  <a:lnTo>
                    <a:pt x="330" y="812"/>
                  </a:lnTo>
                  <a:lnTo>
                    <a:pt x="1079" y="1384"/>
                  </a:lnTo>
                  <a:lnTo>
                    <a:pt x="1955" y="1498"/>
                  </a:lnTo>
                </a:path>
              </a:pathLst>
            </a:custGeom>
            <a:ln w="3530">
              <a:solidFill>
                <a:srgbClr val="565659"/>
              </a:solidFill>
            </a:ln>
          </p:spPr>
          <p:txBody>
            <a:bodyPr wrap="square" lIns="0" tIns="0" rIns="0" bIns="0" rtlCol="0"/>
            <a:lstStyle/>
            <a:p/>
          </p:txBody>
        </p:sp>
        <p:sp>
          <p:nvSpPr>
            <p:cNvPr id="1299" name="object 1299" descr=""/>
            <p:cNvSpPr/>
            <p:nvPr/>
          </p:nvSpPr>
          <p:spPr>
            <a:xfrm>
              <a:off x="2354450" y="8188963"/>
              <a:ext cx="1270" cy="2540"/>
            </a:xfrm>
            <a:custGeom>
              <a:avLst/>
              <a:gdLst/>
              <a:ahLst/>
              <a:cxnLst/>
              <a:rect l="l" t="t" r="r" b="b"/>
              <a:pathLst>
                <a:path w="1269" h="2540">
                  <a:moveTo>
                    <a:pt x="0" y="2451"/>
                  </a:moveTo>
                  <a:lnTo>
                    <a:pt x="533" y="1739"/>
                  </a:lnTo>
                  <a:lnTo>
                    <a:pt x="660" y="812"/>
                  </a:lnTo>
                  <a:lnTo>
                    <a:pt x="330" y="0"/>
                  </a:lnTo>
                </a:path>
              </a:pathLst>
            </a:custGeom>
            <a:ln w="3530">
              <a:solidFill>
                <a:srgbClr val="565659"/>
              </a:solidFill>
            </a:ln>
          </p:spPr>
          <p:txBody>
            <a:bodyPr wrap="square" lIns="0" tIns="0" rIns="0" bIns="0" rtlCol="0"/>
            <a:lstStyle/>
            <a:p/>
          </p:txBody>
        </p:sp>
        <p:sp>
          <p:nvSpPr>
            <p:cNvPr id="1300" name="object 1300" descr=""/>
            <p:cNvSpPr/>
            <p:nvPr/>
          </p:nvSpPr>
          <p:spPr>
            <a:xfrm>
              <a:off x="2352809" y="8187447"/>
              <a:ext cx="2540" cy="1905"/>
            </a:xfrm>
            <a:custGeom>
              <a:avLst/>
              <a:gdLst/>
              <a:ahLst/>
              <a:cxnLst/>
              <a:rect l="l" t="t" r="r" b="b"/>
              <a:pathLst>
                <a:path w="2539" h="1904">
                  <a:moveTo>
                    <a:pt x="1968" y="1511"/>
                  </a:moveTo>
                  <a:lnTo>
                    <a:pt x="1625" y="698"/>
                  </a:lnTo>
                  <a:lnTo>
                    <a:pt x="889" y="126"/>
                  </a:lnTo>
                  <a:lnTo>
                    <a:pt x="0" y="0"/>
                  </a:lnTo>
                </a:path>
              </a:pathLst>
            </a:custGeom>
            <a:ln w="3530">
              <a:solidFill>
                <a:srgbClr val="565659"/>
              </a:solidFill>
            </a:ln>
          </p:spPr>
          <p:txBody>
            <a:bodyPr wrap="square" lIns="0" tIns="0" rIns="0" bIns="0" rtlCol="0"/>
            <a:lstStyle/>
            <a:p/>
          </p:txBody>
        </p:sp>
        <p:sp>
          <p:nvSpPr>
            <p:cNvPr id="1301" name="object 1301" descr=""/>
            <p:cNvSpPr/>
            <p:nvPr/>
          </p:nvSpPr>
          <p:spPr>
            <a:xfrm>
              <a:off x="2386069" y="8270284"/>
              <a:ext cx="2540" cy="1270"/>
            </a:xfrm>
            <a:custGeom>
              <a:avLst/>
              <a:gdLst/>
              <a:ahLst/>
              <a:cxnLst/>
              <a:rect l="l" t="t" r="r" b="b"/>
              <a:pathLst>
                <a:path w="2539" h="1270">
                  <a:moveTo>
                    <a:pt x="0" y="939"/>
                  </a:moveTo>
                  <a:lnTo>
                    <a:pt x="876" y="1066"/>
                  </a:lnTo>
                  <a:lnTo>
                    <a:pt x="1752" y="698"/>
                  </a:lnTo>
                  <a:lnTo>
                    <a:pt x="2298" y="0"/>
                  </a:lnTo>
                </a:path>
              </a:pathLst>
            </a:custGeom>
            <a:ln w="3530">
              <a:solidFill>
                <a:srgbClr val="565659"/>
              </a:solidFill>
            </a:ln>
          </p:spPr>
          <p:txBody>
            <a:bodyPr wrap="square" lIns="0" tIns="0" rIns="0" bIns="0" rtlCol="0"/>
            <a:lstStyle/>
            <a:p/>
          </p:txBody>
        </p:sp>
        <p:sp>
          <p:nvSpPr>
            <p:cNvPr id="1302" name="object 1302" descr=""/>
            <p:cNvSpPr/>
            <p:nvPr/>
          </p:nvSpPr>
          <p:spPr>
            <a:xfrm>
              <a:off x="2187077" y="8266314"/>
              <a:ext cx="2540" cy="1905"/>
            </a:xfrm>
            <a:custGeom>
              <a:avLst/>
              <a:gdLst/>
              <a:ahLst/>
              <a:cxnLst/>
              <a:rect l="l" t="t" r="r" b="b"/>
              <a:pathLst>
                <a:path w="2539" h="1904">
                  <a:moveTo>
                    <a:pt x="1968" y="1511"/>
                  </a:moveTo>
                  <a:lnTo>
                    <a:pt x="1625" y="698"/>
                  </a:lnTo>
                  <a:lnTo>
                    <a:pt x="876" y="127"/>
                  </a:lnTo>
                  <a:lnTo>
                    <a:pt x="0" y="0"/>
                  </a:lnTo>
                </a:path>
              </a:pathLst>
            </a:custGeom>
            <a:ln w="3530">
              <a:solidFill>
                <a:srgbClr val="565659"/>
              </a:solidFill>
            </a:ln>
          </p:spPr>
          <p:txBody>
            <a:bodyPr wrap="square" lIns="0" tIns="0" rIns="0" bIns="0" rtlCol="0"/>
            <a:lstStyle/>
            <a:p/>
          </p:txBody>
        </p:sp>
        <p:sp>
          <p:nvSpPr>
            <p:cNvPr id="1303" name="object 1303" descr=""/>
            <p:cNvSpPr/>
            <p:nvPr/>
          </p:nvSpPr>
          <p:spPr>
            <a:xfrm>
              <a:off x="2184794" y="8266198"/>
              <a:ext cx="2540" cy="1270"/>
            </a:xfrm>
            <a:custGeom>
              <a:avLst/>
              <a:gdLst/>
              <a:ahLst/>
              <a:cxnLst/>
              <a:rect l="l" t="t" r="r" b="b"/>
              <a:pathLst>
                <a:path w="2539" h="1270">
                  <a:moveTo>
                    <a:pt x="2286" y="114"/>
                  </a:moveTo>
                  <a:lnTo>
                    <a:pt x="1409" y="0"/>
                  </a:lnTo>
                  <a:lnTo>
                    <a:pt x="533" y="368"/>
                  </a:lnTo>
                  <a:lnTo>
                    <a:pt x="0" y="1066"/>
                  </a:lnTo>
                </a:path>
              </a:pathLst>
            </a:custGeom>
            <a:ln w="3530">
              <a:solidFill>
                <a:srgbClr val="565659"/>
              </a:solidFill>
            </a:ln>
          </p:spPr>
          <p:txBody>
            <a:bodyPr wrap="square" lIns="0" tIns="0" rIns="0" bIns="0" rtlCol="0"/>
            <a:lstStyle/>
            <a:p/>
          </p:txBody>
        </p:sp>
        <p:sp>
          <p:nvSpPr>
            <p:cNvPr id="1304" name="object 1304" descr=""/>
            <p:cNvSpPr/>
            <p:nvPr/>
          </p:nvSpPr>
          <p:spPr>
            <a:xfrm>
              <a:off x="2352161" y="8191417"/>
              <a:ext cx="2540" cy="1270"/>
            </a:xfrm>
            <a:custGeom>
              <a:avLst/>
              <a:gdLst/>
              <a:ahLst/>
              <a:cxnLst/>
              <a:rect l="l" t="t" r="r" b="b"/>
              <a:pathLst>
                <a:path w="2539" h="1270">
                  <a:moveTo>
                    <a:pt x="0" y="939"/>
                  </a:moveTo>
                  <a:lnTo>
                    <a:pt x="876" y="1066"/>
                  </a:lnTo>
                  <a:lnTo>
                    <a:pt x="1752" y="698"/>
                  </a:lnTo>
                  <a:lnTo>
                    <a:pt x="2286" y="0"/>
                  </a:lnTo>
                </a:path>
              </a:pathLst>
            </a:custGeom>
            <a:ln w="3530">
              <a:solidFill>
                <a:srgbClr val="565659"/>
              </a:solidFill>
            </a:ln>
          </p:spPr>
          <p:txBody>
            <a:bodyPr wrap="square" lIns="0" tIns="0" rIns="0" bIns="0" rtlCol="0"/>
            <a:lstStyle/>
            <a:p/>
          </p:txBody>
        </p:sp>
        <p:sp>
          <p:nvSpPr>
            <p:cNvPr id="1305" name="object 1305" descr=""/>
            <p:cNvSpPr/>
            <p:nvPr/>
          </p:nvSpPr>
          <p:spPr>
            <a:xfrm>
              <a:off x="2384435" y="8266198"/>
              <a:ext cx="2540" cy="1270"/>
            </a:xfrm>
            <a:custGeom>
              <a:avLst/>
              <a:gdLst/>
              <a:ahLst/>
              <a:cxnLst/>
              <a:rect l="l" t="t" r="r" b="b"/>
              <a:pathLst>
                <a:path w="2539" h="1270">
                  <a:moveTo>
                    <a:pt x="2286" y="114"/>
                  </a:moveTo>
                  <a:lnTo>
                    <a:pt x="1409" y="0"/>
                  </a:lnTo>
                  <a:lnTo>
                    <a:pt x="533" y="368"/>
                  </a:lnTo>
                  <a:lnTo>
                    <a:pt x="0" y="1066"/>
                  </a:lnTo>
                </a:path>
              </a:pathLst>
            </a:custGeom>
            <a:ln w="3530">
              <a:solidFill>
                <a:srgbClr val="565659"/>
              </a:solidFill>
            </a:ln>
          </p:spPr>
          <p:txBody>
            <a:bodyPr wrap="square" lIns="0" tIns="0" rIns="0" bIns="0" rtlCol="0"/>
            <a:lstStyle/>
            <a:p/>
          </p:txBody>
        </p:sp>
        <p:sp>
          <p:nvSpPr>
            <p:cNvPr id="1306" name="object 1306" descr=""/>
            <p:cNvSpPr/>
            <p:nvPr/>
          </p:nvSpPr>
          <p:spPr>
            <a:xfrm>
              <a:off x="2383772" y="8267268"/>
              <a:ext cx="1270" cy="2540"/>
            </a:xfrm>
            <a:custGeom>
              <a:avLst/>
              <a:gdLst/>
              <a:ahLst/>
              <a:cxnLst/>
              <a:rect l="l" t="t" r="r" b="b"/>
              <a:pathLst>
                <a:path w="1269" h="2540">
                  <a:moveTo>
                    <a:pt x="660" y="0"/>
                  </a:moveTo>
                  <a:lnTo>
                    <a:pt x="126" y="698"/>
                  </a:lnTo>
                  <a:lnTo>
                    <a:pt x="0" y="1638"/>
                  </a:lnTo>
                  <a:lnTo>
                    <a:pt x="342" y="2451"/>
                  </a:lnTo>
                </a:path>
              </a:pathLst>
            </a:custGeom>
            <a:ln w="3530">
              <a:solidFill>
                <a:srgbClr val="565659"/>
              </a:solidFill>
            </a:ln>
          </p:spPr>
          <p:txBody>
            <a:bodyPr wrap="square" lIns="0" tIns="0" rIns="0" bIns="0" rtlCol="0"/>
            <a:lstStyle/>
            <a:p/>
          </p:txBody>
        </p:sp>
        <p:sp>
          <p:nvSpPr>
            <p:cNvPr id="1307" name="object 1307" descr=""/>
            <p:cNvSpPr/>
            <p:nvPr/>
          </p:nvSpPr>
          <p:spPr>
            <a:xfrm>
              <a:off x="2388364" y="8267830"/>
              <a:ext cx="1270" cy="2540"/>
            </a:xfrm>
            <a:custGeom>
              <a:avLst/>
              <a:gdLst/>
              <a:ahLst/>
              <a:cxnLst/>
              <a:rect l="l" t="t" r="r" b="b"/>
              <a:pathLst>
                <a:path w="1269" h="2540">
                  <a:moveTo>
                    <a:pt x="0" y="2451"/>
                  </a:moveTo>
                  <a:lnTo>
                    <a:pt x="533" y="1752"/>
                  </a:lnTo>
                  <a:lnTo>
                    <a:pt x="660" y="812"/>
                  </a:lnTo>
                  <a:lnTo>
                    <a:pt x="317" y="0"/>
                  </a:lnTo>
                </a:path>
              </a:pathLst>
            </a:custGeom>
            <a:ln w="3530">
              <a:solidFill>
                <a:srgbClr val="565659"/>
              </a:solidFill>
            </a:ln>
          </p:spPr>
          <p:txBody>
            <a:bodyPr wrap="square" lIns="0" tIns="0" rIns="0" bIns="0" rtlCol="0"/>
            <a:lstStyle/>
            <a:p/>
          </p:txBody>
        </p:sp>
        <p:sp>
          <p:nvSpPr>
            <p:cNvPr id="1308" name="object 1308" descr=""/>
            <p:cNvSpPr/>
            <p:nvPr/>
          </p:nvSpPr>
          <p:spPr>
            <a:xfrm>
              <a:off x="2188717" y="8267830"/>
              <a:ext cx="1270" cy="2540"/>
            </a:xfrm>
            <a:custGeom>
              <a:avLst/>
              <a:gdLst/>
              <a:ahLst/>
              <a:cxnLst/>
              <a:rect l="l" t="t" r="r" b="b"/>
              <a:pathLst>
                <a:path w="1269" h="2540">
                  <a:moveTo>
                    <a:pt x="0" y="2451"/>
                  </a:moveTo>
                  <a:lnTo>
                    <a:pt x="533" y="1752"/>
                  </a:lnTo>
                  <a:lnTo>
                    <a:pt x="660" y="812"/>
                  </a:lnTo>
                  <a:lnTo>
                    <a:pt x="330" y="0"/>
                  </a:lnTo>
                </a:path>
              </a:pathLst>
            </a:custGeom>
            <a:ln w="3530">
              <a:solidFill>
                <a:srgbClr val="565659"/>
              </a:solidFill>
            </a:ln>
          </p:spPr>
          <p:txBody>
            <a:bodyPr wrap="square" lIns="0" tIns="0" rIns="0" bIns="0" rtlCol="0"/>
            <a:lstStyle/>
            <a:p/>
          </p:txBody>
        </p:sp>
        <p:sp>
          <p:nvSpPr>
            <p:cNvPr id="1309" name="object 1309" descr=""/>
            <p:cNvSpPr/>
            <p:nvPr/>
          </p:nvSpPr>
          <p:spPr>
            <a:xfrm>
              <a:off x="2386718" y="8266314"/>
              <a:ext cx="2540" cy="1905"/>
            </a:xfrm>
            <a:custGeom>
              <a:avLst/>
              <a:gdLst/>
              <a:ahLst/>
              <a:cxnLst/>
              <a:rect l="l" t="t" r="r" b="b"/>
              <a:pathLst>
                <a:path w="2539" h="1904">
                  <a:moveTo>
                    <a:pt x="1968" y="1511"/>
                  </a:moveTo>
                  <a:lnTo>
                    <a:pt x="1638" y="698"/>
                  </a:lnTo>
                  <a:lnTo>
                    <a:pt x="889" y="127"/>
                  </a:lnTo>
                  <a:lnTo>
                    <a:pt x="0" y="0"/>
                  </a:lnTo>
                </a:path>
              </a:pathLst>
            </a:custGeom>
            <a:ln w="3530">
              <a:solidFill>
                <a:srgbClr val="565659"/>
              </a:solidFill>
            </a:ln>
          </p:spPr>
          <p:txBody>
            <a:bodyPr wrap="square" lIns="0" tIns="0" rIns="0" bIns="0" rtlCol="0"/>
            <a:lstStyle/>
            <a:p/>
          </p:txBody>
        </p:sp>
        <p:sp>
          <p:nvSpPr>
            <p:cNvPr id="1310" name="object 1310" descr=""/>
            <p:cNvSpPr/>
            <p:nvPr/>
          </p:nvSpPr>
          <p:spPr>
            <a:xfrm>
              <a:off x="2186429" y="8270284"/>
              <a:ext cx="2540" cy="1270"/>
            </a:xfrm>
            <a:custGeom>
              <a:avLst/>
              <a:gdLst/>
              <a:ahLst/>
              <a:cxnLst/>
              <a:rect l="l" t="t" r="r" b="b"/>
              <a:pathLst>
                <a:path w="2539" h="1270">
                  <a:moveTo>
                    <a:pt x="0" y="939"/>
                  </a:moveTo>
                  <a:lnTo>
                    <a:pt x="876" y="1066"/>
                  </a:lnTo>
                  <a:lnTo>
                    <a:pt x="1752" y="698"/>
                  </a:lnTo>
                  <a:lnTo>
                    <a:pt x="2286" y="0"/>
                  </a:lnTo>
                </a:path>
              </a:pathLst>
            </a:custGeom>
            <a:ln w="3530">
              <a:solidFill>
                <a:srgbClr val="565659"/>
              </a:solidFill>
            </a:ln>
          </p:spPr>
          <p:txBody>
            <a:bodyPr wrap="square" lIns="0" tIns="0" rIns="0" bIns="0" rtlCol="0"/>
            <a:lstStyle/>
            <a:p/>
          </p:txBody>
        </p:sp>
        <p:sp>
          <p:nvSpPr>
            <p:cNvPr id="1311" name="object 1311" descr=""/>
            <p:cNvSpPr/>
            <p:nvPr/>
          </p:nvSpPr>
          <p:spPr>
            <a:xfrm>
              <a:off x="2220337" y="8191417"/>
              <a:ext cx="2540" cy="1270"/>
            </a:xfrm>
            <a:custGeom>
              <a:avLst/>
              <a:gdLst/>
              <a:ahLst/>
              <a:cxnLst/>
              <a:rect l="l" t="t" r="r" b="b"/>
              <a:pathLst>
                <a:path w="2539" h="1270">
                  <a:moveTo>
                    <a:pt x="0" y="939"/>
                  </a:moveTo>
                  <a:lnTo>
                    <a:pt x="876" y="1066"/>
                  </a:lnTo>
                  <a:lnTo>
                    <a:pt x="1752" y="698"/>
                  </a:lnTo>
                  <a:lnTo>
                    <a:pt x="2286" y="0"/>
                  </a:lnTo>
                </a:path>
              </a:pathLst>
            </a:custGeom>
            <a:ln w="3530">
              <a:solidFill>
                <a:srgbClr val="565659"/>
              </a:solidFill>
            </a:ln>
          </p:spPr>
          <p:txBody>
            <a:bodyPr wrap="square" lIns="0" tIns="0" rIns="0" bIns="0" rtlCol="0"/>
            <a:lstStyle/>
            <a:p/>
          </p:txBody>
        </p:sp>
        <p:sp>
          <p:nvSpPr>
            <p:cNvPr id="1312" name="object 1312" descr=""/>
            <p:cNvSpPr/>
            <p:nvPr/>
          </p:nvSpPr>
          <p:spPr>
            <a:xfrm>
              <a:off x="2222625" y="8188963"/>
              <a:ext cx="1270" cy="2540"/>
            </a:xfrm>
            <a:custGeom>
              <a:avLst/>
              <a:gdLst/>
              <a:ahLst/>
              <a:cxnLst/>
              <a:rect l="l" t="t" r="r" b="b"/>
              <a:pathLst>
                <a:path w="1269" h="2540">
                  <a:moveTo>
                    <a:pt x="0" y="2451"/>
                  </a:moveTo>
                  <a:lnTo>
                    <a:pt x="533" y="1739"/>
                  </a:lnTo>
                  <a:lnTo>
                    <a:pt x="660" y="812"/>
                  </a:lnTo>
                  <a:lnTo>
                    <a:pt x="330" y="0"/>
                  </a:lnTo>
                </a:path>
              </a:pathLst>
            </a:custGeom>
            <a:ln w="3530">
              <a:solidFill>
                <a:srgbClr val="565659"/>
              </a:solidFill>
            </a:ln>
          </p:spPr>
          <p:txBody>
            <a:bodyPr wrap="square" lIns="0" tIns="0" rIns="0" bIns="0" rtlCol="0"/>
            <a:lstStyle/>
            <a:p/>
          </p:txBody>
        </p:sp>
        <p:sp>
          <p:nvSpPr>
            <p:cNvPr id="1313" name="object 1313" descr=""/>
            <p:cNvSpPr/>
            <p:nvPr/>
          </p:nvSpPr>
          <p:spPr>
            <a:xfrm>
              <a:off x="2220986" y="8187447"/>
              <a:ext cx="2540" cy="1905"/>
            </a:xfrm>
            <a:custGeom>
              <a:avLst/>
              <a:gdLst/>
              <a:ahLst/>
              <a:cxnLst/>
              <a:rect l="l" t="t" r="r" b="b"/>
              <a:pathLst>
                <a:path w="2539" h="1904">
                  <a:moveTo>
                    <a:pt x="1968" y="1511"/>
                  </a:moveTo>
                  <a:lnTo>
                    <a:pt x="1625" y="698"/>
                  </a:lnTo>
                  <a:lnTo>
                    <a:pt x="876" y="126"/>
                  </a:lnTo>
                  <a:lnTo>
                    <a:pt x="0" y="0"/>
                  </a:lnTo>
                </a:path>
              </a:pathLst>
            </a:custGeom>
            <a:ln w="3530">
              <a:solidFill>
                <a:srgbClr val="565659"/>
              </a:solidFill>
            </a:ln>
          </p:spPr>
          <p:txBody>
            <a:bodyPr wrap="square" lIns="0" tIns="0" rIns="0" bIns="0" rtlCol="0"/>
            <a:lstStyle/>
            <a:p/>
          </p:txBody>
        </p:sp>
        <p:sp>
          <p:nvSpPr>
            <p:cNvPr id="1314" name="object 1314" descr=""/>
            <p:cNvSpPr/>
            <p:nvPr/>
          </p:nvSpPr>
          <p:spPr>
            <a:xfrm>
              <a:off x="2218702" y="8187331"/>
              <a:ext cx="2540" cy="1270"/>
            </a:xfrm>
            <a:custGeom>
              <a:avLst/>
              <a:gdLst/>
              <a:ahLst/>
              <a:cxnLst/>
              <a:rect l="l" t="t" r="r" b="b"/>
              <a:pathLst>
                <a:path w="2539" h="1270">
                  <a:moveTo>
                    <a:pt x="2286" y="114"/>
                  </a:moveTo>
                  <a:lnTo>
                    <a:pt x="1409" y="0"/>
                  </a:lnTo>
                  <a:lnTo>
                    <a:pt x="533" y="368"/>
                  </a:lnTo>
                  <a:lnTo>
                    <a:pt x="0" y="1066"/>
                  </a:lnTo>
                </a:path>
              </a:pathLst>
            </a:custGeom>
            <a:ln w="3530">
              <a:solidFill>
                <a:srgbClr val="565659"/>
              </a:solidFill>
            </a:ln>
          </p:spPr>
          <p:txBody>
            <a:bodyPr wrap="square" lIns="0" tIns="0" rIns="0" bIns="0" rtlCol="0"/>
            <a:lstStyle/>
            <a:p/>
          </p:txBody>
        </p:sp>
        <p:sp>
          <p:nvSpPr>
            <p:cNvPr id="1315" name="object 1315" descr=""/>
            <p:cNvSpPr/>
            <p:nvPr/>
          </p:nvSpPr>
          <p:spPr>
            <a:xfrm>
              <a:off x="2218039" y="8188401"/>
              <a:ext cx="1270" cy="2540"/>
            </a:xfrm>
            <a:custGeom>
              <a:avLst/>
              <a:gdLst/>
              <a:ahLst/>
              <a:cxnLst/>
              <a:rect l="l" t="t" r="r" b="b"/>
              <a:pathLst>
                <a:path w="1269" h="2540">
                  <a:moveTo>
                    <a:pt x="660" y="0"/>
                  </a:moveTo>
                  <a:lnTo>
                    <a:pt x="126" y="698"/>
                  </a:lnTo>
                  <a:lnTo>
                    <a:pt x="0" y="1638"/>
                  </a:lnTo>
                  <a:lnTo>
                    <a:pt x="330" y="2451"/>
                  </a:lnTo>
                </a:path>
              </a:pathLst>
            </a:custGeom>
            <a:ln w="3530">
              <a:solidFill>
                <a:srgbClr val="565659"/>
              </a:solidFill>
            </a:ln>
          </p:spPr>
          <p:txBody>
            <a:bodyPr wrap="square" lIns="0" tIns="0" rIns="0" bIns="0" rtlCol="0"/>
            <a:lstStyle/>
            <a:p/>
          </p:txBody>
        </p:sp>
        <p:sp>
          <p:nvSpPr>
            <p:cNvPr id="1316" name="object 1316" descr=""/>
            <p:cNvSpPr/>
            <p:nvPr/>
          </p:nvSpPr>
          <p:spPr>
            <a:xfrm>
              <a:off x="2218371" y="8190857"/>
              <a:ext cx="2540" cy="1905"/>
            </a:xfrm>
            <a:custGeom>
              <a:avLst/>
              <a:gdLst/>
              <a:ahLst/>
              <a:cxnLst/>
              <a:rect l="l" t="t" r="r" b="b"/>
              <a:pathLst>
                <a:path w="2539" h="1904">
                  <a:moveTo>
                    <a:pt x="0" y="0"/>
                  </a:moveTo>
                  <a:lnTo>
                    <a:pt x="342" y="812"/>
                  </a:lnTo>
                  <a:lnTo>
                    <a:pt x="1092" y="1384"/>
                  </a:lnTo>
                  <a:lnTo>
                    <a:pt x="1968" y="1498"/>
                  </a:lnTo>
                </a:path>
              </a:pathLst>
            </a:custGeom>
            <a:ln w="3530">
              <a:solidFill>
                <a:srgbClr val="565659"/>
              </a:solidFill>
            </a:ln>
          </p:spPr>
          <p:txBody>
            <a:bodyPr wrap="square" lIns="0" tIns="0" rIns="0" bIns="0" rtlCol="0"/>
            <a:lstStyle/>
            <a:p/>
          </p:txBody>
        </p:sp>
        <p:sp>
          <p:nvSpPr>
            <p:cNvPr id="1317" name="object 1317" descr=""/>
            <p:cNvSpPr/>
            <p:nvPr/>
          </p:nvSpPr>
          <p:spPr>
            <a:xfrm>
              <a:off x="2384109" y="8269723"/>
              <a:ext cx="2540" cy="1905"/>
            </a:xfrm>
            <a:custGeom>
              <a:avLst/>
              <a:gdLst/>
              <a:ahLst/>
              <a:cxnLst/>
              <a:rect l="l" t="t" r="r" b="b"/>
              <a:pathLst>
                <a:path w="2539" h="1904">
                  <a:moveTo>
                    <a:pt x="0" y="0"/>
                  </a:moveTo>
                  <a:lnTo>
                    <a:pt x="330" y="812"/>
                  </a:lnTo>
                  <a:lnTo>
                    <a:pt x="1079" y="1384"/>
                  </a:lnTo>
                  <a:lnTo>
                    <a:pt x="1955" y="1498"/>
                  </a:lnTo>
                </a:path>
              </a:pathLst>
            </a:custGeom>
            <a:ln w="3530">
              <a:solidFill>
                <a:srgbClr val="565659"/>
              </a:solidFill>
            </a:ln>
          </p:spPr>
          <p:txBody>
            <a:bodyPr wrap="square" lIns="0" tIns="0" rIns="0" bIns="0" rtlCol="0"/>
            <a:lstStyle/>
            <a:p/>
          </p:txBody>
        </p:sp>
        <p:sp>
          <p:nvSpPr>
            <p:cNvPr id="1318" name="object 1318" descr=""/>
            <p:cNvSpPr/>
            <p:nvPr/>
          </p:nvSpPr>
          <p:spPr>
            <a:xfrm>
              <a:off x="2184463" y="8269723"/>
              <a:ext cx="2540" cy="1905"/>
            </a:xfrm>
            <a:custGeom>
              <a:avLst/>
              <a:gdLst/>
              <a:ahLst/>
              <a:cxnLst/>
              <a:rect l="l" t="t" r="r" b="b"/>
              <a:pathLst>
                <a:path w="2539" h="1904">
                  <a:moveTo>
                    <a:pt x="0" y="0"/>
                  </a:moveTo>
                  <a:lnTo>
                    <a:pt x="342" y="812"/>
                  </a:lnTo>
                  <a:lnTo>
                    <a:pt x="1079" y="1384"/>
                  </a:lnTo>
                  <a:lnTo>
                    <a:pt x="1968" y="1498"/>
                  </a:lnTo>
                </a:path>
              </a:pathLst>
            </a:custGeom>
            <a:ln w="3530">
              <a:solidFill>
                <a:srgbClr val="565659"/>
              </a:solidFill>
            </a:ln>
          </p:spPr>
          <p:txBody>
            <a:bodyPr wrap="square" lIns="0" tIns="0" rIns="0" bIns="0" rtlCol="0"/>
            <a:lstStyle/>
            <a:p/>
          </p:txBody>
        </p:sp>
        <p:sp>
          <p:nvSpPr>
            <p:cNvPr id="1319" name="object 1319" descr=""/>
            <p:cNvSpPr/>
            <p:nvPr/>
          </p:nvSpPr>
          <p:spPr>
            <a:xfrm>
              <a:off x="2215520" y="8184771"/>
              <a:ext cx="10795" cy="10795"/>
            </a:xfrm>
            <a:custGeom>
              <a:avLst/>
              <a:gdLst/>
              <a:ahLst/>
              <a:cxnLst/>
              <a:rect l="l" t="t" r="r" b="b"/>
              <a:pathLst>
                <a:path w="10794" h="10795">
                  <a:moveTo>
                    <a:pt x="10287" y="5130"/>
                  </a:moveTo>
                  <a:lnTo>
                    <a:pt x="10287" y="2286"/>
                  </a:lnTo>
                  <a:lnTo>
                    <a:pt x="7988" y="0"/>
                  </a:lnTo>
                  <a:lnTo>
                    <a:pt x="5143" y="0"/>
                  </a:lnTo>
                  <a:lnTo>
                    <a:pt x="2298" y="0"/>
                  </a:lnTo>
                  <a:lnTo>
                    <a:pt x="0" y="2286"/>
                  </a:lnTo>
                  <a:lnTo>
                    <a:pt x="0" y="5130"/>
                  </a:lnTo>
                  <a:lnTo>
                    <a:pt x="0" y="7975"/>
                  </a:lnTo>
                  <a:lnTo>
                    <a:pt x="2298" y="10274"/>
                  </a:lnTo>
                  <a:lnTo>
                    <a:pt x="5143" y="10274"/>
                  </a:lnTo>
                  <a:lnTo>
                    <a:pt x="7988" y="10274"/>
                  </a:lnTo>
                  <a:lnTo>
                    <a:pt x="10287" y="7975"/>
                  </a:lnTo>
                  <a:lnTo>
                    <a:pt x="10287" y="5130"/>
                  </a:lnTo>
                </a:path>
              </a:pathLst>
            </a:custGeom>
            <a:ln w="3530">
              <a:solidFill>
                <a:srgbClr val="565659"/>
              </a:solidFill>
            </a:ln>
          </p:spPr>
          <p:txBody>
            <a:bodyPr wrap="square" lIns="0" tIns="0" rIns="0" bIns="0" rtlCol="0"/>
            <a:lstStyle/>
            <a:p/>
          </p:txBody>
        </p:sp>
        <p:sp>
          <p:nvSpPr>
            <p:cNvPr id="1320" name="object 1320" descr=""/>
            <p:cNvSpPr/>
            <p:nvPr/>
          </p:nvSpPr>
          <p:spPr>
            <a:xfrm>
              <a:off x="2181612" y="8263637"/>
              <a:ext cx="10795" cy="10795"/>
            </a:xfrm>
            <a:custGeom>
              <a:avLst/>
              <a:gdLst/>
              <a:ahLst/>
              <a:cxnLst/>
              <a:rect l="l" t="t" r="r" b="b"/>
              <a:pathLst>
                <a:path w="10794" h="10795">
                  <a:moveTo>
                    <a:pt x="10287" y="5130"/>
                  </a:moveTo>
                  <a:lnTo>
                    <a:pt x="10287" y="2285"/>
                  </a:lnTo>
                  <a:lnTo>
                    <a:pt x="7975" y="0"/>
                  </a:lnTo>
                  <a:lnTo>
                    <a:pt x="5143" y="0"/>
                  </a:lnTo>
                  <a:lnTo>
                    <a:pt x="2298" y="0"/>
                  </a:lnTo>
                  <a:lnTo>
                    <a:pt x="0" y="2285"/>
                  </a:lnTo>
                  <a:lnTo>
                    <a:pt x="0" y="5130"/>
                  </a:lnTo>
                  <a:lnTo>
                    <a:pt x="0" y="7975"/>
                  </a:lnTo>
                  <a:lnTo>
                    <a:pt x="2298" y="10274"/>
                  </a:lnTo>
                  <a:lnTo>
                    <a:pt x="5143" y="10274"/>
                  </a:lnTo>
                  <a:lnTo>
                    <a:pt x="7975" y="10274"/>
                  </a:lnTo>
                  <a:lnTo>
                    <a:pt x="10287" y="7975"/>
                  </a:lnTo>
                  <a:lnTo>
                    <a:pt x="10287" y="5130"/>
                  </a:lnTo>
                </a:path>
              </a:pathLst>
            </a:custGeom>
            <a:ln w="3530">
              <a:solidFill>
                <a:srgbClr val="565659"/>
              </a:solidFill>
            </a:ln>
          </p:spPr>
          <p:txBody>
            <a:bodyPr wrap="square" lIns="0" tIns="0" rIns="0" bIns="0" rtlCol="0"/>
            <a:lstStyle/>
            <a:p/>
          </p:txBody>
        </p:sp>
        <p:sp>
          <p:nvSpPr>
            <p:cNvPr id="1321" name="object 1321" descr=""/>
            <p:cNvSpPr/>
            <p:nvPr/>
          </p:nvSpPr>
          <p:spPr>
            <a:xfrm>
              <a:off x="2381252" y="8263637"/>
              <a:ext cx="10795" cy="10795"/>
            </a:xfrm>
            <a:custGeom>
              <a:avLst/>
              <a:gdLst/>
              <a:ahLst/>
              <a:cxnLst/>
              <a:rect l="l" t="t" r="r" b="b"/>
              <a:pathLst>
                <a:path w="10794" h="10795">
                  <a:moveTo>
                    <a:pt x="10287" y="5130"/>
                  </a:moveTo>
                  <a:lnTo>
                    <a:pt x="10287" y="2285"/>
                  </a:lnTo>
                  <a:lnTo>
                    <a:pt x="7988" y="0"/>
                  </a:lnTo>
                  <a:lnTo>
                    <a:pt x="5143" y="0"/>
                  </a:lnTo>
                  <a:lnTo>
                    <a:pt x="2311" y="0"/>
                  </a:lnTo>
                  <a:lnTo>
                    <a:pt x="0" y="2285"/>
                  </a:lnTo>
                  <a:lnTo>
                    <a:pt x="0" y="5130"/>
                  </a:lnTo>
                  <a:lnTo>
                    <a:pt x="0" y="7975"/>
                  </a:lnTo>
                  <a:lnTo>
                    <a:pt x="2311" y="10274"/>
                  </a:lnTo>
                  <a:lnTo>
                    <a:pt x="5143" y="10274"/>
                  </a:lnTo>
                  <a:lnTo>
                    <a:pt x="7988" y="10274"/>
                  </a:lnTo>
                  <a:lnTo>
                    <a:pt x="10287" y="7975"/>
                  </a:lnTo>
                  <a:lnTo>
                    <a:pt x="10287" y="5130"/>
                  </a:lnTo>
                </a:path>
              </a:pathLst>
            </a:custGeom>
            <a:ln w="3530">
              <a:solidFill>
                <a:srgbClr val="565659"/>
              </a:solidFill>
            </a:ln>
          </p:spPr>
          <p:txBody>
            <a:bodyPr wrap="square" lIns="0" tIns="0" rIns="0" bIns="0" rtlCol="0"/>
            <a:lstStyle/>
            <a:p/>
          </p:txBody>
        </p:sp>
        <p:sp>
          <p:nvSpPr>
            <p:cNvPr id="1322" name="object 1322" descr=""/>
            <p:cNvSpPr/>
            <p:nvPr/>
          </p:nvSpPr>
          <p:spPr>
            <a:xfrm>
              <a:off x="2347344" y="8184771"/>
              <a:ext cx="10795" cy="10795"/>
            </a:xfrm>
            <a:custGeom>
              <a:avLst/>
              <a:gdLst/>
              <a:ahLst/>
              <a:cxnLst/>
              <a:rect l="l" t="t" r="r" b="b"/>
              <a:pathLst>
                <a:path w="10794" h="10795">
                  <a:moveTo>
                    <a:pt x="10287" y="5130"/>
                  </a:moveTo>
                  <a:lnTo>
                    <a:pt x="10287" y="2286"/>
                  </a:lnTo>
                  <a:lnTo>
                    <a:pt x="7988" y="0"/>
                  </a:lnTo>
                  <a:lnTo>
                    <a:pt x="5143" y="0"/>
                  </a:lnTo>
                  <a:lnTo>
                    <a:pt x="2311" y="0"/>
                  </a:lnTo>
                  <a:lnTo>
                    <a:pt x="0" y="2286"/>
                  </a:lnTo>
                  <a:lnTo>
                    <a:pt x="0" y="5130"/>
                  </a:lnTo>
                  <a:lnTo>
                    <a:pt x="0" y="7975"/>
                  </a:lnTo>
                  <a:lnTo>
                    <a:pt x="2311" y="10274"/>
                  </a:lnTo>
                  <a:lnTo>
                    <a:pt x="5143" y="10274"/>
                  </a:lnTo>
                  <a:lnTo>
                    <a:pt x="7988" y="10274"/>
                  </a:lnTo>
                  <a:lnTo>
                    <a:pt x="10287" y="7975"/>
                  </a:lnTo>
                  <a:lnTo>
                    <a:pt x="10287" y="5130"/>
                  </a:lnTo>
                </a:path>
              </a:pathLst>
            </a:custGeom>
            <a:ln w="3530">
              <a:solidFill>
                <a:srgbClr val="565659"/>
              </a:solidFill>
            </a:ln>
          </p:spPr>
          <p:txBody>
            <a:bodyPr wrap="square" lIns="0" tIns="0" rIns="0" bIns="0" rtlCol="0"/>
            <a:lstStyle/>
            <a:p/>
          </p:txBody>
        </p:sp>
        <p:sp>
          <p:nvSpPr>
            <p:cNvPr id="1323" name="object 1323" descr=""/>
            <p:cNvSpPr/>
            <p:nvPr/>
          </p:nvSpPr>
          <p:spPr>
            <a:xfrm>
              <a:off x="2372343" y="8345750"/>
              <a:ext cx="1270" cy="2540"/>
            </a:xfrm>
            <a:custGeom>
              <a:avLst/>
              <a:gdLst/>
              <a:ahLst/>
              <a:cxnLst/>
              <a:rect l="l" t="t" r="r" b="b"/>
              <a:pathLst>
                <a:path w="1269" h="2540">
                  <a:moveTo>
                    <a:pt x="660" y="0"/>
                  </a:moveTo>
                  <a:lnTo>
                    <a:pt x="126" y="711"/>
                  </a:lnTo>
                  <a:lnTo>
                    <a:pt x="0" y="1638"/>
                  </a:lnTo>
                  <a:lnTo>
                    <a:pt x="342" y="2451"/>
                  </a:lnTo>
                </a:path>
              </a:pathLst>
            </a:custGeom>
            <a:ln w="3530">
              <a:solidFill>
                <a:srgbClr val="565659"/>
              </a:solidFill>
            </a:ln>
          </p:spPr>
          <p:txBody>
            <a:bodyPr wrap="square" lIns="0" tIns="0" rIns="0" bIns="0" rtlCol="0"/>
            <a:lstStyle/>
            <a:p/>
          </p:txBody>
        </p:sp>
        <p:sp>
          <p:nvSpPr>
            <p:cNvPr id="1324" name="object 1324" descr=""/>
            <p:cNvSpPr/>
            <p:nvPr/>
          </p:nvSpPr>
          <p:spPr>
            <a:xfrm>
              <a:off x="2375289" y="8344809"/>
              <a:ext cx="2540" cy="1905"/>
            </a:xfrm>
            <a:custGeom>
              <a:avLst/>
              <a:gdLst/>
              <a:ahLst/>
              <a:cxnLst/>
              <a:rect l="l" t="t" r="r" b="b"/>
              <a:pathLst>
                <a:path w="2539" h="1904">
                  <a:moveTo>
                    <a:pt x="1968" y="1498"/>
                  </a:moveTo>
                  <a:lnTo>
                    <a:pt x="1625" y="698"/>
                  </a:lnTo>
                  <a:lnTo>
                    <a:pt x="889" y="114"/>
                  </a:lnTo>
                  <a:lnTo>
                    <a:pt x="0" y="0"/>
                  </a:lnTo>
                </a:path>
              </a:pathLst>
            </a:custGeom>
            <a:ln w="3530">
              <a:solidFill>
                <a:srgbClr val="565659"/>
              </a:solidFill>
            </a:ln>
          </p:spPr>
          <p:txBody>
            <a:bodyPr wrap="square" lIns="0" tIns="0" rIns="0" bIns="0" rtlCol="0"/>
            <a:lstStyle/>
            <a:p/>
          </p:txBody>
        </p:sp>
        <p:sp>
          <p:nvSpPr>
            <p:cNvPr id="1325" name="object 1325" descr=""/>
            <p:cNvSpPr/>
            <p:nvPr/>
          </p:nvSpPr>
          <p:spPr>
            <a:xfrm>
              <a:off x="2373006" y="8344679"/>
              <a:ext cx="2540" cy="1270"/>
            </a:xfrm>
            <a:custGeom>
              <a:avLst/>
              <a:gdLst/>
              <a:ahLst/>
              <a:cxnLst/>
              <a:rect l="l" t="t" r="r" b="b"/>
              <a:pathLst>
                <a:path w="2539" h="1270">
                  <a:moveTo>
                    <a:pt x="2286" y="126"/>
                  </a:moveTo>
                  <a:lnTo>
                    <a:pt x="1409" y="0"/>
                  </a:lnTo>
                  <a:lnTo>
                    <a:pt x="533" y="368"/>
                  </a:lnTo>
                  <a:lnTo>
                    <a:pt x="0" y="1066"/>
                  </a:lnTo>
                </a:path>
              </a:pathLst>
            </a:custGeom>
            <a:ln w="3530">
              <a:solidFill>
                <a:srgbClr val="565659"/>
              </a:solidFill>
            </a:ln>
          </p:spPr>
          <p:txBody>
            <a:bodyPr wrap="square" lIns="0" tIns="0" rIns="0" bIns="0" rtlCol="0"/>
            <a:lstStyle/>
            <a:p/>
          </p:txBody>
        </p:sp>
        <p:sp>
          <p:nvSpPr>
            <p:cNvPr id="1326" name="object 1326" descr=""/>
            <p:cNvSpPr/>
            <p:nvPr/>
          </p:nvSpPr>
          <p:spPr>
            <a:xfrm>
              <a:off x="2196276" y="8348205"/>
              <a:ext cx="2540" cy="1905"/>
            </a:xfrm>
            <a:custGeom>
              <a:avLst/>
              <a:gdLst/>
              <a:ahLst/>
              <a:cxnLst/>
              <a:rect l="l" t="t" r="r" b="b"/>
              <a:pathLst>
                <a:path w="2539" h="1904">
                  <a:moveTo>
                    <a:pt x="0" y="0"/>
                  </a:moveTo>
                  <a:lnTo>
                    <a:pt x="330" y="812"/>
                  </a:lnTo>
                  <a:lnTo>
                    <a:pt x="1079" y="1384"/>
                  </a:lnTo>
                  <a:lnTo>
                    <a:pt x="1968" y="1511"/>
                  </a:lnTo>
                </a:path>
              </a:pathLst>
            </a:custGeom>
            <a:ln w="3530">
              <a:solidFill>
                <a:srgbClr val="565659"/>
              </a:solidFill>
            </a:ln>
          </p:spPr>
          <p:txBody>
            <a:bodyPr wrap="square" lIns="0" tIns="0" rIns="0" bIns="0" rtlCol="0"/>
            <a:lstStyle/>
            <a:p/>
          </p:txBody>
        </p:sp>
        <p:sp>
          <p:nvSpPr>
            <p:cNvPr id="1327" name="object 1327" descr=""/>
            <p:cNvSpPr/>
            <p:nvPr/>
          </p:nvSpPr>
          <p:spPr>
            <a:xfrm>
              <a:off x="2200530" y="8346313"/>
              <a:ext cx="1270" cy="2540"/>
            </a:xfrm>
            <a:custGeom>
              <a:avLst/>
              <a:gdLst/>
              <a:ahLst/>
              <a:cxnLst/>
              <a:rect l="l" t="t" r="r" b="b"/>
              <a:pathLst>
                <a:path w="1269" h="2540">
                  <a:moveTo>
                    <a:pt x="0" y="2451"/>
                  </a:moveTo>
                  <a:lnTo>
                    <a:pt x="533" y="1752"/>
                  </a:lnTo>
                  <a:lnTo>
                    <a:pt x="660" y="812"/>
                  </a:lnTo>
                  <a:lnTo>
                    <a:pt x="317" y="0"/>
                  </a:lnTo>
                </a:path>
              </a:pathLst>
            </a:custGeom>
            <a:ln w="3530">
              <a:solidFill>
                <a:srgbClr val="565659"/>
              </a:solidFill>
            </a:ln>
          </p:spPr>
          <p:txBody>
            <a:bodyPr wrap="square" lIns="0" tIns="0" rIns="0" bIns="0" rtlCol="0"/>
            <a:lstStyle/>
            <a:p/>
          </p:txBody>
        </p:sp>
        <p:sp>
          <p:nvSpPr>
            <p:cNvPr id="1328" name="object 1328" descr=""/>
            <p:cNvSpPr/>
            <p:nvPr/>
          </p:nvSpPr>
          <p:spPr>
            <a:xfrm>
              <a:off x="2376929" y="8346313"/>
              <a:ext cx="1270" cy="2540"/>
            </a:xfrm>
            <a:custGeom>
              <a:avLst/>
              <a:gdLst/>
              <a:ahLst/>
              <a:cxnLst/>
              <a:rect l="l" t="t" r="r" b="b"/>
              <a:pathLst>
                <a:path w="1269" h="2540">
                  <a:moveTo>
                    <a:pt x="0" y="2451"/>
                  </a:moveTo>
                  <a:lnTo>
                    <a:pt x="533" y="1752"/>
                  </a:lnTo>
                  <a:lnTo>
                    <a:pt x="660" y="812"/>
                  </a:lnTo>
                  <a:lnTo>
                    <a:pt x="330" y="0"/>
                  </a:lnTo>
                </a:path>
              </a:pathLst>
            </a:custGeom>
            <a:ln w="3530">
              <a:solidFill>
                <a:srgbClr val="565659"/>
              </a:solidFill>
            </a:ln>
          </p:spPr>
          <p:txBody>
            <a:bodyPr wrap="square" lIns="0" tIns="0" rIns="0" bIns="0" rtlCol="0"/>
            <a:lstStyle/>
            <a:p/>
          </p:txBody>
        </p:sp>
        <p:sp>
          <p:nvSpPr>
            <p:cNvPr id="1329" name="object 1329" descr=""/>
            <p:cNvSpPr/>
            <p:nvPr/>
          </p:nvSpPr>
          <p:spPr>
            <a:xfrm>
              <a:off x="2372681" y="8348205"/>
              <a:ext cx="2540" cy="1905"/>
            </a:xfrm>
            <a:custGeom>
              <a:avLst/>
              <a:gdLst/>
              <a:ahLst/>
              <a:cxnLst/>
              <a:rect l="l" t="t" r="r" b="b"/>
              <a:pathLst>
                <a:path w="2539" h="1904">
                  <a:moveTo>
                    <a:pt x="0" y="0"/>
                  </a:moveTo>
                  <a:lnTo>
                    <a:pt x="330" y="812"/>
                  </a:lnTo>
                  <a:lnTo>
                    <a:pt x="1079" y="1384"/>
                  </a:lnTo>
                  <a:lnTo>
                    <a:pt x="1955" y="1511"/>
                  </a:lnTo>
                </a:path>
              </a:pathLst>
            </a:custGeom>
            <a:ln w="3530">
              <a:solidFill>
                <a:srgbClr val="565659"/>
              </a:solidFill>
            </a:ln>
          </p:spPr>
          <p:txBody>
            <a:bodyPr wrap="square" lIns="0" tIns="0" rIns="0" bIns="0" rtlCol="0"/>
            <a:lstStyle/>
            <a:p/>
          </p:txBody>
        </p:sp>
        <p:sp>
          <p:nvSpPr>
            <p:cNvPr id="1330" name="object 1330" descr=""/>
            <p:cNvSpPr/>
            <p:nvPr/>
          </p:nvSpPr>
          <p:spPr>
            <a:xfrm>
              <a:off x="2198897" y="8344809"/>
              <a:ext cx="2540" cy="1905"/>
            </a:xfrm>
            <a:custGeom>
              <a:avLst/>
              <a:gdLst/>
              <a:ahLst/>
              <a:cxnLst/>
              <a:rect l="l" t="t" r="r" b="b"/>
              <a:pathLst>
                <a:path w="2539" h="1904">
                  <a:moveTo>
                    <a:pt x="1955" y="1498"/>
                  </a:moveTo>
                  <a:lnTo>
                    <a:pt x="1625" y="698"/>
                  </a:lnTo>
                  <a:lnTo>
                    <a:pt x="876" y="114"/>
                  </a:lnTo>
                  <a:lnTo>
                    <a:pt x="0" y="0"/>
                  </a:lnTo>
                </a:path>
              </a:pathLst>
            </a:custGeom>
            <a:ln w="3530">
              <a:solidFill>
                <a:srgbClr val="565659"/>
              </a:solidFill>
            </a:ln>
          </p:spPr>
          <p:txBody>
            <a:bodyPr wrap="square" lIns="0" tIns="0" rIns="0" bIns="0" rtlCol="0"/>
            <a:lstStyle/>
            <a:p/>
          </p:txBody>
        </p:sp>
        <p:sp>
          <p:nvSpPr>
            <p:cNvPr id="1331" name="object 1331" descr=""/>
            <p:cNvSpPr/>
            <p:nvPr/>
          </p:nvSpPr>
          <p:spPr>
            <a:xfrm>
              <a:off x="2195939" y="8345750"/>
              <a:ext cx="1270" cy="2540"/>
            </a:xfrm>
            <a:custGeom>
              <a:avLst/>
              <a:gdLst/>
              <a:ahLst/>
              <a:cxnLst/>
              <a:rect l="l" t="t" r="r" b="b"/>
              <a:pathLst>
                <a:path w="1269" h="2540">
                  <a:moveTo>
                    <a:pt x="660" y="0"/>
                  </a:moveTo>
                  <a:lnTo>
                    <a:pt x="126" y="711"/>
                  </a:lnTo>
                  <a:lnTo>
                    <a:pt x="0" y="1638"/>
                  </a:lnTo>
                  <a:lnTo>
                    <a:pt x="342" y="2451"/>
                  </a:lnTo>
                </a:path>
              </a:pathLst>
            </a:custGeom>
            <a:ln w="3530">
              <a:solidFill>
                <a:srgbClr val="565659"/>
              </a:solidFill>
            </a:ln>
          </p:spPr>
          <p:txBody>
            <a:bodyPr wrap="square" lIns="0" tIns="0" rIns="0" bIns="0" rtlCol="0"/>
            <a:lstStyle/>
            <a:p/>
          </p:txBody>
        </p:sp>
        <p:sp>
          <p:nvSpPr>
            <p:cNvPr id="1332" name="object 1332" descr=""/>
            <p:cNvSpPr/>
            <p:nvPr/>
          </p:nvSpPr>
          <p:spPr>
            <a:xfrm>
              <a:off x="2198242" y="8348766"/>
              <a:ext cx="2540" cy="1270"/>
            </a:xfrm>
            <a:custGeom>
              <a:avLst/>
              <a:gdLst/>
              <a:ahLst/>
              <a:cxnLst/>
              <a:rect l="l" t="t" r="r" b="b"/>
              <a:pathLst>
                <a:path w="2539" h="1270">
                  <a:moveTo>
                    <a:pt x="0" y="952"/>
                  </a:moveTo>
                  <a:lnTo>
                    <a:pt x="876" y="1066"/>
                  </a:lnTo>
                  <a:lnTo>
                    <a:pt x="1752" y="698"/>
                  </a:lnTo>
                  <a:lnTo>
                    <a:pt x="2286" y="0"/>
                  </a:lnTo>
                </a:path>
              </a:pathLst>
            </a:custGeom>
            <a:ln w="3530">
              <a:solidFill>
                <a:srgbClr val="565659"/>
              </a:solidFill>
            </a:ln>
          </p:spPr>
          <p:txBody>
            <a:bodyPr wrap="square" lIns="0" tIns="0" rIns="0" bIns="0" rtlCol="0"/>
            <a:lstStyle/>
            <a:p/>
          </p:txBody>
        </p:sp>
        <p:sp>
          <p:nvSpPr>
            <p:cNvPr id="1333" name="object 1333" descr=""/>
            <p:cNvSpPr/>
            <p:nvPr/>
          </p:nvSpPr>
          <p:spPr>
            <a:xfrm>
              <a:off x="2196594" y="8344679"/>
              <a:ext cx="2540" cy="1270"/>
            </a:xfrm>
            <a:custGeom>
              <a:avLst/>
              <a:gdLst/>
              <a:ahLst/>
              <a:cxnLst/>
              <a:rect l="l" t="t" r="r" b="b"/>
              <a:pathLst>
                <a:path w="2539" h="1270">
                  <a:moveTo>
                    <a:pt x="2298" y="126"/>
                  </a:moveTo>
                  <a:lnTo>
                    <a:pt x="1422" y="0"/>
                  </a:lnTo>
                  <a:lnTo>
                    <a:pt x="546" y="368"/>
                  </a:lnTo>
                  <a:lnTo>
                    <a:pt x="0" y="1066"/>
                  </a:lnTo>
                </a:path>
              </a:pathLst>
            </a:custGeom>
            <a:ln w="3530">
              <a:solidFill>
                <a:srgbClr val="565659"/>
              </a:solidFill>
            </a:ln>
          </p:spPr>
          <p:txBody>
            <a:bodyPr wrap="square" lIns="0" tIns="0" rIns="0" bIns="0" rtlCol="0"/>
            <a:lstStyle/>
            <a:p/>
          </p:txBody>
        </p:sp>
        <p:sp>
          <p:nvSpPr>
            <p:cNvPr id="1334" name="object 1334" descr=""/>
            <p:cNvSpPr/>
            <p:nvPr/>
          </p:nvSpPr>
          <p:spPr>
            <a:xfrm>
              <a:off x="2374640" y="8348766"/>
              <a:ext cx="2540" cy="1270"/>
            </a:xfrm>
            <a:custGeom>
              <a:avLst/>
              <a:gdLst/>
              <a:ahLst/>
              <a:cxnLst/>
              <a:rect l="l" t="t" r="r" b="b"/>
              <a:pathLst>
                <a:path w="2539" h="1270">
                  <a:moveTo>
                    <a:pt x="0" y="952"/>
                  </a:moveTo>
                  <a:lnTo>
                    <a:pt x="876" y="1066"/>
                  </a:lnTo>
                  <a:lnTo>
                    <a:pt x="1752" y="698"/>
                  </a:lnTo>
                  <a:lnTo>
                    <a:pt x="2286" y="0"/>
                  </a:lnTo>
                </a:path>
              </a:pathLst>
            </a:custGeom>
            <a:ln w="3530">
              <a:solidFill>
                <a:srgbClr val="565659"/>
              </a:solidFill>
            </a:ln>
          </p:spPr>
          <p:txBody>
            <a:bodyPr wrap="square" lIns="0" tIns="0" rIns="0" bIns="0" rtlCol="0"/>
            <a:lstStyle/>
            <a:p/>
          </p:txBody>
        </p:sp>
        <p:sp>
          <p:nvSpPr>
            <p:cNvPr id="1335" name="object 1335" descr=""/>
            <p:cNvSpPr/>
            <p:nvPr/>
          </p:nvSpPr>
          <p:spPr>
            <a:xfrm>
              <a:off x="2369823" y="8342119"/>
              <a:ext cx="10795" cy="10795"/>
            </a:xfrm>
            <a:custGeom>
              <a:avLst/>
              <a:gdLst/>
              <a:ahLst/>
              <a:cxnLst/>
              <a:rect l="l" t="t" r="r" b="b"/>
              <a:pathLst>
                <a:path w="10794" h="10795">
                  <a:moveTo>
                    <a:pt x="10287" y="5143"/>
                  </a:moveTo>
                  <a:lnTo>
                    <a:pt x="10287" y="2298"/>
                  </a:lnTo>
                  <a:lnTo>
                    <a:pt x="7988" y="0"/>
                  </a:lnTo>
                  <a:lnTo>
                    <a:pt x="5143" y="0"/>
                  </a:lnTo>
                  <a:lnTo>
                    <a:pt x="2311" y="0"/>
                  </a:lnTo>
                  <a:lnTo>
                    <a:pt x="0" y="2298"/>
                  </a:lnTo>
                  <a:lnTo>
                    <a:pt x="0" y="5143"/>
                  </a:lnTo>
                  <a:lnTo>
                    <a:pt x="0" y="7988"/>
                  </a:lnTo>
                  <a:lnTo>
                    <a:pt x="2311" y="10274"/>
                  </a:lnTo>
                  <a:lnTo>
                    <a:pt x="5143" y="10274"/>
                  </a:lnTo>
                  <a:lnTo>
                    <a:pt x="7988" y="10274"/>
                  </a:lnTo>
                  <a:lnTo>
                    <a:pt x="10287" y="7988"/>
                  </a:lnTo>
                  <a:lnTo>
                    <a:pt x="10287" y="5143"/>
                  </a:lnTo>
                </a:path>
              </a:pathLst>
            </a:custGeom>
            <a:ln w="3530">
              <a:solidFill>
                <a:srgbClr val="565659"/>
              </a:solidFill>
            </a:ln>
          </p:spPr>
          <p:txBody>
            <a:bodyPr wrap="square" lIns="0" tIns="0" rIns="0" bIns="0" rtlCol="0"/>
            <a:lstStyle/>
            <a:p/>
          </p:txBody>
        </p:sp>
        <p:sp>
          <p:nvSpPr>
            <p:cNvPr id="1336" name="object 1336" descr=""/>
            <p:cNvSpPr/>
            <p:nvPr/>
          </p:nvSpPr>
          <p:spPr>
            <a:xfrm>
              <a:off x="2193418" y="8342119"/>
              <a:ext cx="10795" cy="10795"/>
            </a:xfrm>
            <a:custGeom>
              <a:avLst/>
              <a:gdLst/>
              <a:ahLst/>
              <a:cxnLst/>
              <a:rect l="l" t="t" r="r" b="b"/>
              <a:pathLst>
                <a:path w="10794" h="10795">
                  <a:moveTo>
                    <a:pt x="10287" y="5143"/>
                  </a:moveTo>
                  <a:lnTo>
                    <a:pt x="10287" y="2298"/>
                  </a:lnTo>
                  <a:lnTo>
                    <a:pt x="7988" y="0"/>
                  </a:lnTo>
                  <a:lnTo>
                    <a:pt x="5143" y="0"/>
                  </a:lnTo>
                  <a:lnTo>
                    <a:pt x="2311" y="0"/>
                  </a:lnTo>
                  <a:lnTo>
                    <a:pt x="0" y="2298"/>
                  </a:lnTo>
                  <a:lnTo>
                    <a:pt x="0" y="5143"/>
                  </a:lnTo>
                  <a:lnTo>
                    <a:pt x="0" y="7988"/>
                  </a:lnTo>
                  <a:lnTo>
                    <a:pt x="2311" y="10274"/>
                  </a:lnTo>
                  <a:lnTo>
                    <a:pt x="5143" y="10274"/>
                  </a:lnTo>
                  <a:lnTo>
                    <a:pt x="7988" y="10274"/>
                  </a:lnTo>
                  <a:lnTo>
                    <a:pt x="10287" y="7988"/>
                  </a:lnTo>
                  <a:lnTo>
                    <a:pt x="10287" y="5143"/>
                  </a:lnTo>
                </a:path>
              </a:pathLst>
            </a:custGeom>
            <a:ln w="3530">
              <a:solidFill>
                <a:srgbClr val="565659"/>
              </a:solidFill>
            </a:ln>
          </p:spPr>
          <p:txBody>
            <a:bodyPr wrap="square" lIns="0" tIns="0" rIns="0" bIns="0" rtlCol="0"/>
            <a:lstStyle/>
            <a:p/>
          </p:txBody>
        </p:sp>
        <p:sp>
          <p:nvSpPr>
            <p:cNvPr id="1337" name="object 1337" descr=""/>
            <p:cNvSpPr/>
            <p:nvPr/>
          </p:nvSpPr>
          <p:spPr>
            <a:xfrm>
              <a:off x="2070036" y="7551938"/>
              <a:ext cx="166370" cy="207010"/>
            </a:xfrm>
            <a:custGeom>
              <a:avLst/>
              <a:gdLst/>
              <a:ahLst/>
              <a:cxnLst/>
              <a:rect l="l" t="t" r="r" b="b"/>
              <a:pathLst>
                <a:path w="166369" h="207009">
                  <a:moveTo>
                    <a:pt x="54715" y="0"/>
                  </a:moveTo>
                  <a:lnTo>
                    <a:pt x="21638" y="29175"/>
                  </a:lnTo>
                  <a:lnTo>
                    <a:pt x="2964" y="67441"/>
                  </a:lnTo>
                  <a:lnTo>
                    <a:pt x="0" y="109915"/>
                  </a:lnTo>
                  <a:lnTo>
                    <a:pt x="14050" y="151714"/>
                  </a:lnTo>
                  <a:lnTo>
                    <a:pt x="43226" y="184790"/>
                  </a:lnTo>
                  <a:lnTo>
                    <a:pt x="81492" y="203463"/>
                  </a:lnTo>
                  <a:lnTo>
                    <a:pt x="123965" y="206424"/>
                  </a:lnTo>
                  <a:lnTo>
                    <a:pt x="165764" y="192366"/>
                  </a:lnTo>
                </a:path>
              </a:pathLst>
            </a:custGeom>
            <a:ln w="3530">
              <a:solidFill>
                <a:srgbClr val="565659"/>
              </a:solidFill>
            </a:ln>
          </p:spPr>
          <p:txBody>
            <a:bodyPr wrap="square" lIns="0" tIns="0" rIns="0" bIns="0" rtlCol="0"/>
            <a:lstStyle/>
            <a:p/>
          </p:txBody>
        </p:sp>
        <p:sp>
          <p:nvSpPr>
            <p:cNvPr id="1338" name="object 1338" descr=""/>
            <p:cNvSpPr/>
            <p:nvPr/>
          </p:nvSpPr>
          <p:spPr>
            <a:xfrm>
              <a:off x="2211898" y="7209161"/>
              <a:ext cx="149860" cy="6350"/>
            </a:xfrm>
            <a:custGeom>
              <a:avLst/>
              <a:gdLst/>
              <a:ahLst/>
              <a:cxnLst/>
              <a:rect l="l" t="t" r="r" b="b"/>
              <a:pathLst>
                <a:path w="149860" h="6350">
                  <a:moveTo>
                    <a:pt x="0" y="0"/>
                  </a:moveTo>
                  <a:lnTo>
                    <a:pt x="37254" y="4464"/>
                  </a:lnTo>
                  <a:lnTo>
                    <a:pt x="74680" y="5953"/>
                  </a:lnTo>
                  <a:lnTo>
                    <a:pt x="112105" y="4464"/>
                  </a:lnTo>
                  <a:lnTo>
                    <a:pt x="149352" y="0"/>
                  </a:lnTo>
                </a:path>
              </a:pathLst>
            </a:custGeom>
            <a:ln w="3530">
              <a:solidFill>
                <a:srgbClr val="565659"/>
              </a:solidFill>
            </a:ln>
          </p:spPr>
          <p:txBody>
            <a:bodyPr wrap="square" lIns="0" tIns="0" rIns="0" bIns="0" rtlCol="0"/>
            <a:lstStyle/>
            <a:p/>
          </p:txBody>
        </p:sp>
        <p:sp>
          <p:nvSpPr>
            <p:cNvPr id="1339" name="object 1339" descr=""/>
            <p:cNvSpPr/>
            <p:nvPr/>
          </p:nvSpPr>
          <p:spPr>
            <a:xfrm>
              <a:off x="2351337" y="7207791"/>
              <a:ext cx="1270" cy="635"/>
            </a:xfrm>
            <a:custGeom>
              <a:avLst/>
              <a:gdLst/>
              <a:ahLst/>
              <a:cxnLst/>
              <a:rect l="l" t="t" r="r" b="b"/>
              <a:pathLst>
                <a:path w="1269" h="634">
                  <a:moveTo>
                    <a:pt x="0" y="304"/>
                  </a:moveTo>
                  <a:lnTo>
                    <a:pt x="304" y="215"/>
                  </a:lnTo>
                  <a:lnTo>
                    <a:pt x="622" y="101"/>
                  </a:lnTo>
                  <a:lnTo>
                    <a:pt x="927" y="0"/>
                  </a:lnTo>
                </a:path>
              </a:pathLst>
            </a:custGeom>
            <a:ln w="3530">
              <a:solidFill>
                <a:srgbClr val="565659"/>
              </a:solidFill>
            </a:ln>
          </p:spPr>
          <p:txBody>
            <a:bodyPr wrap="square" lIns="0" tIns="0" rIns="0" bIns="0" rtlCol="0"/>
            <a:lstStyle/>
            <a:p/>
          </p:txBody>
        </p:sp>
        <p:sp>
          <p:nvSpPr>
            <p:cNvPr id="1340" name="object 1340" descr=""/>
            <p:cNvSpPr/>
            <p:nvPr/>
          </p:nvSpPr>
          <p:spPr>
            <a:xfrm>
              <a:off x="2221268" y="7207784"/>
              <a:ext cx="3810" cy="1270"/>
            </a:xfrm>
            <a:custGeom>
              <a:avLst/>
              <a:gdLst/>
              <a:ahLst/>
              <a:cxnLst/>
              <a:rect l="l" t="t" r="r" b="b"/>
              <a:pathLst>
                <a:path w="3810" h="1270">
                  <a:moveTo>
                    <a:pt x="0" y="0"/>
                  </a:moveTo>
                  <a:lnTo>
                    <a:pt x="1041" y="381"/>
                  </a:lnTo>
                  <a:lnTo>
                    <a:pt x="2120" y="647"/>
                  </a:lnTo>
                  <a:lnTo>
                    <a:pt x="3213" y="774"/>
                  </a:lnTo>
                </a:path>
              </a:pathLst>
            </a:custGeom>
            <a:ln w="3530">
              <a:solidFill>
                <a:srgbClr val="565659"/>
              </a:solidFill>
            </a:ln>
          </p:spPr>
          <p:txBody>
            <a:bodyPr wrap="square" lIns="0" tIns="0" rIns="0" bIns="0" rtlCol="0"/>
            <a:lstStyle/>
            <a:p/>
          </p:txBody>
        </p:sp>
        <p:sp>
          <p:nvSpPr>
            <p:cNvPr id="1341" name="object 1341" descr=""/>
            <p:cNvSpPr/>
            <p:nvPr/>
          </p:nvSpPr>
          <p:spPr>
            <a:xfrm>
              <a:off x="2219332" y="7205403"/>
              <a:ext cx="1905" cy="3175"/>
            </a:xfrm>
            <a:custGeom>
              <a:avLst/>
              <a:gdLst/>
              <a:ahLst/>
              <a:cxnLst/>
              <a:rect l="l" t="t" r="r" b="b"/>
              <a:pathLst>
                <a:path w="1905" h="3175">
                  <a:moveTo>
                    <a:pt x="0" y="0"/>
                  </a:moveTo>
                  <a:lnTo>
                    <a:pt x="0" y="1193"/>
                  </a:lnTo>
                  <a:lnTo>
                    <a:pt x="736" y="2260"/>
                  </a:lnTo>
                  <a:lnTo>
                    <a:pt x="1854" y="2679"/>
                  </a:lnTo>
                </a:path>
              </a:pathLst>
            </a:custGeom>
            <a:ln w="3530">
              <a:solidFill>
                <a:srgbClr val="565659"/>
              </a:solidFill>
            </a:ln>
          </p:spPr>
          <p:txBody>
            <a:bodyPr wrap="square" lIns="0" tIns="0" rIns="0" bIns="0" rtlCol="0"/>
            <a:lstStyle/>
            <a:p/>
          </p:txBody>
        </p:sp>
        <p:sp>
          <p:nvSpPr>
            <p:cNvPr id="1342" name="object 1342" descr=""/>
            <p:cNvSpPr/>
            <p:nvPr/>
          </p:nvSpPr>
          <p:spPr>
            <a:xfrm>
              <a:off x="2375428" y="7164570"/>
              <a:ext cx="1270" cy="12065"/>
            </a:xfrm>
            <a:custGeom>
              <a:avLst/>
              <a:gdLst/>
              <a:ahLst/>
              <a:cxnLst/>
              <a:rect l="l" t="t" r="r" b="b"/>
              <a:pathLst>
                <a:path w="1269" h="12065">
                  <a:moveTo>
                    <a:pt x="0" y="11861"/>
                  </a:moveTo>
                  <a:lnTo>
                    <a:pt x="444" y="7924"/>
                  </a:lnTo>
                  <a:lnTo>
                    <a:pt x="723" y="3975"/>
                  </a:lnTo>
                  <a:lnTo>
                    <a:pt x="825" y="0"/>
                  </a:lnTo>
                </a:path>
              </a:pathLst>
            </a:custGeom>
            <a:ln w="3530">
              <a:solidFill>
                <a:srgbClr val="565659"/>
              </a:solidFill>
            </a:ln>
          </p:spPr>
          <p:txBody>
            <a:bodyPr wrap="square" lIns="0" tIns="0" rIns="0" bIns="0" rtlCol="0"/>
            <a:lstStyle/>
            <a:p/>
          </p:txBody>
        </p:sp>
        <p:sp>
          <p:nvSpPr>
            <p:cNvPr id="1343" name="object 1343" descr=""/>
            <p:cNvSpPr/>
            <p:nvPr/>
          </p:nvSpPr>
          <p:spPr>
            <a:xfrm>
              <a:off x="2196903" y="7164575"/>
              <a:ext cx="1270" cy="12065"/>
            </a:xfrm>
            <a:custGeom>
              <a:avLst/>
              <a:gdLst/>
              <a:ahLst/>
              <a:cxnLst/>
              <a:rect l="l" t="t" r="r" b="b"/>
              <a:pathLst>
                <a:path w="1269" h="12065">
                  <a:moveTo>
                    <a:pt x="0" y="0"/>
                  </a:moveTo>
                  <a:lnTo>
                    <a:pt x="101" y="3962"/>
                  </a:lnTo>
                  <a:lnTo>
                    <a:pt x="381" y="7924"/>
                  </a:lnTo>
                  <a:lnTo>
                    <a:pt x="812" y="11861"/>
                  </a:lnTo>
                </a:path>
              </a:pathLst>
            </a:custGeom>
            <a:ln w="3530">
              <a:solidFill>
                <a:srgbClr val="565659"/>
              </a:solidFill>
            </a:ln>
          </p:spPr>
          <p:txBody>
            <a:bodyPr wrap="square" lIns="0" tIns="0" rIns="0" bIns="0" rtlCol="0"/>
            <a:lstStyle/>
            <a:p/>
          </p:txBody>
        </p:sp>
        <p:sp>
          <p:nvSpPr>
            <p:cNvPr id="1344" name="object 1344" descr=""/>
            <p:cNvSpPr/>
            <p:nvPr/>
          </p:nvSpPr>
          <p:spPr>
            <a:xfrm>
              <a:off x="2286573" y="8149337"/>
              <a:ext cx="115570" cy="115570"/>
            </a:xfrm>
            <a:custGeom>
              <a:avLst/>
              <a:gdLst/>
              <a:ahLst/>
              <a:cxnLst/>
              <a:rect l="l" t="t" r="r" b="b"/>
              <a:pathLst>
                <a:path w="115569" h="115570">
                  <a:moveTo>
                    <a:pt x="115252" y="115239"/>
                  </a:moveTo>
                  <a:lnTo>
                    <a:pt x="106195" y="70380"/>
                  </a:lnTo>
                  <a:lnTo>
                    <a:pt x="81495" y="33750"/>
                  </a:lnTo>
                  <a:lnTo>
                    <a:pt x="44861" y="9055"/>
                  </a:lnTo>
                  <a:lnTo>
                    <a:pt x="0" y="0"/>
                  </a:lnTo>
                </a:path>
              </a:pathLst>
            </a:custGeom>
            <a:ln w="3530">
              <a:solidFill>
                <a:srgbClr val="565659"/>
              </a:solidFill>
            </a:ln>
          </p:spPr>
          <p:txBody>
            <a:bodyPr wrap="square" lIns="0" tIns="0" rIns="0" bIns="0" rtlCol="0"/>
            <a:lstStyle/>
            <a:p/>
          </p:txBody>
        </p:sp>
        <p:sp>
          <p:nvSpPr>
            <p:cNvPr id="1345" name="object 1345" descr=""/>
            <p:cNvSpPr/>
            <p:nvPr/>
          </p:nvSpPr>
          <p:spPr>
            <a:xfrm>
              <a:off x="2171325" y="8149333"/>
              <a:ext cx="115570" cy="115570"/>
            </a:xfrm>
            <a:custGeom>
              <a:avLst/>
              <a:gdLst/>
              <a:ahLst/>
              <a:cxnLst/>
              <a:rect l="l" t="t" r="r" b="b"/>
              <a:pathLst>
                <a:path w="115569" h="115570">
                  <a:moveTo>
                    <a:pt x="115252" y="0"/>
                  </a:moveTo>
                  <a:lnTo>
                    <a:pt x="70390" y="9055"/>
                  </a:lnTo>
                  <a:lnTo>
                    <a:pt x="33756" y="33750"/>
                  </a:lnTo>
                  <a:lnTo>
                    <a:pt x="9057" y="70380"/>
                  </a:lnTo>
                  <a:lnTo>
                    <a:pt x="0" y="115239"/>
                  </a:lnTo>
                </a:path>
              </a:pathLst>
            </a:custGeom>
            <a:ln w="3530">
              <a:solidFill>
                <a:srgbClr val="565659"/>
              </a:solidFill>
            </a:ln>
          </p:spPr>
          <p:txBody>
            <a:bodyPr wrap="square" lIns="0" tIns="0" rIns="0" bIns="0" rtlCol="0"/>
            <a:lstStyle/>
            <a:p/>
          </p:txBody>
        </p:sp>
        <p:sp>
          <p:nvSpPr>
            <p:cNvPr id="1346" name="object 1346" descr=""/>
            <p:cNvSpPr/>
            <p:nvPr/>
          </p:nvSpPr>
          <p:spPr>
            <a:xfrm>
              <a:off x="2174754" y="8152757"/>
              <a:ext cx="112395" cy="112395"/>
            </a:xfrm>
            <a:custGeom>
              <a:avLst/>
              <a:gdLst/>
              <a:ahLst/>
              <a:cxnLst/>
              <a:rect l="l" t="t" r="r" b="b"/>
              <a:pathLst>
                <a:path w="112394" h="112395">
                  <a:moveTo>
                    <a:pt x="111823" y="0"/>
                  </a:moveTo>
                  <a:lnTo>
                    <a:pt x="68296" y="8787"/>
                  </a:lnTo>
                  <a:lnTo>
                    <a:pt x="32751" y="32751"/>
                  </a:lnTo>
                  <a:lnTo>
                    <a:pt x="8787" y="68296"/>
                  </a:lnTo>
                  <a:lnTo>
                    <a:pt x="0" y="111823"/>
                  </a:lnTo>
                </a:path>
              </a:pathLst>
            </a:custGeom>
            <a:ln w="3530">
              <a:solidFill>
                <a:srgbClr val="565659"/>
              </a:solidFill>
            </a:ln>
          </p:spPr>
          <p:txBody>
            <a:bodyPr wrap="square" lIns="0" tIns="0" rIns="0" bIns="0" rtlCol="0"/>
            <a:lstStyle/>
            <a:p/>
          </p:txBody>
        </p:sp>
        <p:sp>
          <p:nvSpPr>
            <p:cNvPr id="1347" name="object 1347" descr=""/>
            <p:cNvSpPr/>
            <p:nvPr/>
          </p:nvSpPr>
          <p:spPr>
            <a:xfrm>
              <a:off x="2286573" y="8152753"/>
              <a:ext cx="112395" cy="112395"/>
            </a:xfrm>
            <a:custGeom>
              <a:avLst/>
              <a:gdLst/>
              <a:ahLst/>
              <a:cxnLst/>
              <a:rect l="l" t="t" r="r" b="b"/>
              <a:pathLst>
                <a:path w="112394" h="112395">
                  <a:moveTo>
                    <a:pt x="111823" y="111823"/>
                  </a:moveTo>
                  <a:lnTo>
                    <a:pt x="103036" y="68301"/>
                  </a:lnTo>
                  <a:lnTo>
                    <a:pt x="79071" y="32756"/>
                  </a:lnTo>
                  <a:lnTo>
                    <a:pt x="43527" y="8789"/>
                  </a:lnTo>
                  <a:lnTo>
                    <a:pt x="0" y="0"/>
                  </a:lnTo>
                </a:path>
              </a:pathLst>
            </a:custGeom>
            <a:ln w="3530">
              <a:solidFill>
                <a:srgbClr val="565659"/>
              </a:solidFill>
            </a:ln>
          </p:spPr>
          <p:txBody>
            <a:bodyPr wrap="square" lIns="0" tIns="0" rIns="0" bIns="0" rtlCol="0"/>
            <a:lstStyle/>
            <a:p/>
          </p:txBody>
        </p:sp>
        <p:sp>
          <p:nvSpPr>
            <p:cNvPr id="1348" name="object 1348" descr=""/>
            <p:cNvSpPr/>
            <p:nvPr/>
          </p:nvSpPr>
          <p:spPr>
            <a:xfrm>
              <a:off x="2065879" y="7548316"/>
              <a:ext cx="172085" cy="214629"/>
            </a:xfrm>
            <a:custGeom>
              <a:avLst/>
              <a:gdLst/>
              <a:ahLst/>
              <a:cxnLst/>
              <a:rect l="l" t="t" r="r" b="b"/>
              <a:pathLst>
                <a:path w="172085" h="214629">
                  <a:moveTo>
                    <a:pt x="56776" y="0"/>
                  </a:moveTo>
                  <a:lnTo>
                    <a:pt x="22450" y="30274"/>
                  </a:lnTo>
                  <a:lnTo>
                    <a:pt x="3073" y="69980"/>
                  </a:lnTo>
                  <a:lnTo>
                    <a:pt x="0" y="114053"/>
                  </a:lnTo>
                  <a:lnTo>
                    <a:pt x="14587" y="157429"/>
                  </a:lnTo>
                  <a:lnTo>
                    <a:pt x="44861" y="191749"/>
                  </a:lnTo>
                  <a:lnTo>
                    <a:pt x="84567" y="211127"/>
                  </a:lnTo>
                  <a:lnTo>
                    <a:pt x="128640" y="214204"/>
                  </a:lnTo>
                  <a:lnTo>
                    <a:pt x="172016" y="199618"/>
                  </a:lnTo>
                </a:path>
              </a:pathLst>
            </a:custGeom>
            <a:ln w="3530">
              <a:solidFill>
                <a:srgbClr val="565659"/>
              </a:solidFill>
            </a:ln>
          </p:spPr>
          <p:txBody>
            <a:bodyPr wrap="square" lIns="0" tIns="0" rIns="0" bIns="0" rtlCol="0"/>
            <a:lstStyle/>
            <a:p/>
          </p:txBody>
        </p:sp>
        <p:sp>
          <p:nvSpPr>
            <p:cNvPr id="1349" name="object 1349" descr=""/>
            <p:cNvSpPr/>
            <p:nvPr/>
          </p:nvSpPr>
          <p:spPr>
            <a:xfrm>
              <a:off x="2070036" y="7551938"/>
              <a:ext cx="166370" cy="207010"/>
            </a:xfrm>
            <a:custGeom>
              <a:avLst/>
              <a:gdLst/>
              <a:ahLst/>
              <a:cxnLst/>
              <a:rect l="l" t="t" r="r" b="b"/>
              <a:pathLst>
                <a:path w="166369" h="207009">
                  <a:moveTo>
                    <a:pt x="54715" y="0"/>
                  </a:moveTo>
                  <a:lnTo>
                    <a:pt x="21638" y="29175"/>
                  </a:lnTo>
                  <a:lnTo>
                    <a:pt x="2964" y="67441"/>
                  </a:lnTo>
                  <a:lnTo>
                    <a:pt x="0" y="109915"/>
                  </a:lnTo>
                  <a:lnTo>
                    <a:pt x="14050" y="151714"/>
                  </a:lnTo>
                  <a:lnTo>
                    <a:pt x="43226" y="184790"/>
                  </a:lnTo>
                  <a:lnTo>
                    <a:pt x="81492" y="203463"/>
                  </a:lnTo>
                  <a:lnTo>
                    <a:pt x="123965" y="206424"/>
                  </a:lnTo>
                  <a:lnTo>
                    <a:pt x="165764" y="192366"/>
                  </a:lnTo>
                </a:path>
              </a:pathLst>
            </a:custGeom>
            <a:ln w="3530">
              <a:solidFill>
                <a:srgbClr val="565659"/>
              </a:solidFill>
            </a:ln>
          </p:spPr>
          <p:txBody>
            <a:bodyPr wrap="square" lIns="0" tIns="0" rIns="0" bIns="0" rtlCol="0"/>
            <a:lstStyle/>
            <a:p/>
          </p:txBody>
        </p:sp>
        <p:sp>
          <p:nvSpPr>
            <p:cNvPr id="1350" name="object 1350" descr=""/>
            <p:cNvSpPr/>
            <p:nvPr/>
          </p:nvSpPr>
          <p:spPr>
            <a:xfrm>
              <a:off x="2150752" y="8864540"/>
              <a:ext cx="1270" cy="3175"/>
            </a:xfrm>
            <a:custGeom>
              <a:avLst/>
              <a:gdLst/>
              <a:ahLst/>
              <a:cxnLst/>
              <a:rect l="l" t="t" r="r" b="b"/>
              <a:pathLst>
                <a:path w="1269" h="3175">
                  <a:moveTo>
                    <a:pt x="850" y="0"/>
                  </a:moveTo>
                  <a:lnTo>
                    <a:pt x="292" y="952"/>
                  </a:lnTo>
                  <a:lnTo>
                    <a:pt x="0" y="2044"/>
                  </a:lnTo>
                  <a:lnTo>
                    <a:pt x="0" y="3162"/>
                  </a:lnTo>
                </a:path>
              </a:pathLst>
            </a:custGeom>
            <a:ln w="3530">
              <a:solidFill>
                <a:srgbClr val="565659"/>
              </a:solidFill>
            </a:ln>
          </p:spPr>
          <p:txBody>
            <a:bodyPr wrap="square" lIns="0" tIns="0" rIns="0" bIns="0" rtlCol="0"/>
            <a:lstStyle/>
            <a:p/>
          </p:txBody>
        </p:sp>
        <p:sp>
          <p:nvSpPr>
            <p:cNvPr id="1351" name="object 1351" descr=""/>
            <p:cNvSpPr/>
            <p:nvPr/>
          </p:nvSpPr>
          <p:spPr>
            <a:xfrm>
              <a:off x="2421552" y="8864540"/>
              <a:ext cx="1270" cy="3175"/>
            </a:xfrm>
            <a:custGeom>
              <a:avLst/>
              <a:gdLst/>
              <a:ahLst/>
              <a:cxnLst/>
              <a:rect l="l" t="t" r="r" b="b"/>
              <a:pathLst>
                <a:path w="1269" h="3175">
                  <a:moveTo>
                    <a:pt x="850" y="3162"/>
                  </a:moveTo>
                  <a:lnTo>
                    <a:pt x="850" y="2044"/>
                  </a:lnTo>
                  <a:lnTo>
                    <a:pt x="558" y="952"/>
                  </a:lnTo>
                  <a:lnTo>
                    <a:pt x="0" y="0"/>
                  </a:lnTo>
                </a:path>
              </a:pathLst>
            </a:custGeom>
            <a:ln w="3530">
              <a:solidFill>
                <a:srgbClr val="565659"/>
              </a:solidFill>
            </a:ln>
          </p:spPr>
          <p:txBody>
            <a:bodyPr wrap="square" lIns="0" tIns="0" rIns="0" bIns="0" rtlCol="0"/>
            <a:lstStyle/>
            <a:p/>
          </p:txBody>
        </p:sp>
        <p:sp>
          <p:nvSpPr>
            <p:cNvPr id="1352" name="object 1352" descr=""/>
            <p:cNvSpPr/>
            <p:nvPr/>
          </p:nvSpPr>
          <p:spPr>
            <a:xfrm>
              <a:off x="2346582" y="8183996"/>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0"/>
                  </a:lnTo>
                  <a:lnTo>
                    <a:pt x="5905" y="11810"/>
                  </a:lnTo>
                  <a:lnTo>
                    <a:pt x="9169" y="11810"/>
                  </a:lnTo>
                  <a:lnTo>
                    <a:pt x="11811" y="9169"/>
                  </a:lnTo>
                  <a:lnTo>
                    <a:pt x="11811" y="5905"/>
                  </a:lnTo>
                </a:path>
              </a:pathLst>
            </a:custGeom>
            <a:ln w="3530">
              <a:solidFill>
                <a:srgbClr val="565659"/>
              </a:solidFill>
            </a:ln>
          </p:spPr>
          <p:txBody>
            <a:bodyPr wrap="square" lIns="0" tIns="0" rIns="0" bIns="0" rtlCol="0"/>
            <a:lstStyle/>
            <a:p/>
          </p:txBody>
        </p:sp>
        <p:sp>
          <p:nvSpPr>
            <p:cNvPr id="1353" name="object 1353" descr=""/>
            <p:cNvSpPr/>
            <p:nvPr/>
          </p:nvSpPr>
          <p:spPr>
            <a:xfrm>
              <a:off x="2214758" y="8183996"/>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0"/>
                  </a:lnTo>
                  <a:lnTo>
                    <a:pt x="5905" y="11810"/>
                  </a:lnTo>
                  <a:lnTo>
                    <a:pt x="9169" y="11810"/>
                  </a:lnTo>
                  <a:lnTo>
                    <a:pt x="11811" y="9169"/>
                  </a:lnTo>
                  <a:lnTo>
                    <a:pt x="11811" y="5905"/>
                  </a:lnTo>
                </a:path>
              </a:pathLst>
            </a:custGeom>
            <a:ln w="3530">
              <a:solidFill>
                <a:srgbClr val="565659"/>
              </a:solidFill>
            </a:ln>
          </p:spPr>
          <p:txBody>
            <a:bodyPr wrap="square" lIns="0" tIns="0" rIns="0" bIns="0" rtlCol="0"/>
            <a:lstStyle/>
            <a:p/>
          </p:txBody>
        </p:sp>
        <p:sp>
          <p:nvSpPr>
            <p:cNvPr id="1354" name="object 1354" descr=""/>
            <p:cNvSpPr/>
            <p:nvPr/>
          </p:nvSpPr>
          <p:spPr>
            <a:xfrm>
              <a:off x="2326007" y="7625072"/>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1355" name="object 1355" descr=""/>
            <p:cNvSpPr/>
            <p:nvPr/>
          </p:nvSpPr>
          <p:spPr>
            <a:xfrm>
              <a:off x="2380490" y="8262862"/>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23"/>
                  </a:lnTo>
                  <a:lnTo>
                    <a:pt x="5905" y="11823"/>
                  </a:lnTo>
                  <a:lnTo>
                    <a:pt x="9169" y="11823"/>
                  </a:lnTo>
                  <a:lnTo>
                    <a:pt x="11811" y="9169"/>
                  </a:lnTo>
                  <a:lnTo>
                    <a:pt x="11811" y="5905"/>
                  </a:lnTo>
                </a:path>
              </a:pathLst>
            </a:custGeom>
            <a:ln w="3530">
              <a:solidFill>
                <a:srgbClr val="565659"/>
              </a:solidFill>
            </a:ln>
          </p:spPr>
          <p:txBody>
            <a:bodyPr wrap="square" lIns="0" tIns="0" rIns="0" bIns="0" rtlCol="0"/>
            <a:lstStyle/>
            <a:p/>
          </p:txBody>
        </p:sp>
        <p:sp>
          <p:nvSpPr>
            <p:cNvPr id="1356" name="object 1356" descr=""/>
            <p:cNvSpPr/>
            <p:nvPr/>
          </p:nvSpPr>
          <p:spPr>
            <a:xfrm>
              <a:off x="2192657" y="8341357"/>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1357" name="object 1357" descr=""/>
            <p:cNvSpPr/>
            <p:nvPr/>
          </p:nvSpPr>
          <p:spPr>
            <a:xfrm>
              <a:off x="2185421" y="7506965"/>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1358" name="object 1358" descr=""/>
            <p:cNvSpPr/>
            <p:nvPr/>
          </p:nvSpPr>
          <p:spPr>
            <a:xfrm>
              <a:off x="2073786" y="7615162"/>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23"/>
                  </a:lnTo>
                  <a:lnTo>
                    <a:pt x="5905" y="11823"/>
                  </a:lnTo>
                  <a:lnTo>
                    <a:pt x="9169" y="11823"/>
                  </a:lnTo>
                  <a:lnTo>
                    <a:pt x="11811" y="9169"/>
                  </a:lnTo>
                  <a:lnTo>
                    <a:pt x="11811" y="5905"/>
                  </a:lnTo>
                </a:path>
              </a:pathLst>
            </a:custGeom>
            <a:ln w="3530">
              <a:solidFill>
                <a:srgbClr val="565659"/>
              </a:solidFill>
            </a:ln>
          </p:spPr>
          <p:txBody>
            <a:bodyPr wrap="square" lIns="0" tIns="0" rIns="0" bIns="0" rtlCol="0"/>
            <a:lstStyle/>
            <a:p/>
          </p:txBody>
        </p:sp>
        <p:sp>
          <p:nvSpPr>
            <p:cNvPr id="1359" name="object 1359" descr=""/>
            <p:cNvSpPr/>
            <p:nvPr/>
          </p:nvSpPr>
          <p:spPr>
            <a:xfrm>
              <a:off x="2180850" y="8262862"/>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23"/>
                  </a:lnTo>
                  <a:lnTo>
                    <a:pt x="5905" y="11823"/>
                  </a:lnTo>
                  <a:lnTo>
                    <a:pt x="9169" y="11823"/>
                  </a:lnTo>
                  <a:lnTo>
                    <a:pt x="11811" y="9169"/>
                  </a:lnTo>
                  <a:lnTo>
                    <a:pt x="11811" y="5905"/>
                  </a:lnTo>
                </a:path>
              </a:pathLst>
            </a:custGeom>
            <a:ln w="3530">
              <a:solidFill>
                <a:srgbClr val="565659"/>
              </a:solidFill>
            </a:ln>
          </p:spPr>
          <p:txBody>
            <a:bodyPr wrap="square" lIns="0" tIns="0" rIns="0" bIns="0" rtlCol="0"/>
            <a:lstStyle/>
            <a:p/>
          </p:txBody>
        </p:sp>
        <p:sp>
          <p:nvSpPr>
            <p:cNvPr id="1360" name="object 1360" descr=""/>
            <p:cNvSpPr/>
            <p:nvPr/>
          </p:nvSpPr>
          <p:spPr>
            <a:xfrm>
              <a:off x="2369061" y="8341357"/>
              <a:ext cx="12065" cy="12065"/>
            </a:xfrm>
            <a:custGeom>
              <a:avLst/>
              <a:gdLst/>
              <a:ahLst/>
              <a:cxnLst/>
              <a:rect l="l" t="t" r="r" b="b"/>
              <a:pathLst>
                <a:path w="12064" h="12065">
                  <a:moveTo>
                    <a:pt x="11811" y="5905"/>
                  </a:moveTo>
                  <a:lnTo>
                    <a:pt x="11811" y="2641"/>
                  </a:lnTo>
                  <a:lnTo>
                    <a:pt x="9169" y="0"/>
                  </a:lnTo>
                  <a:lnTo>
                    <a:pt x="5905" y="0"/>
                  </a:lnTo>
                  <a:lnTo>
                    <a:pt x="2641" y="0"/>
                  </a:lnTo>
                  <a:lnTo>
                    <a:pt x="0" y="2641"/>
                  </a:lnTo>
                  <a:lnTo>
                    <a:pt x="0" y="5905"/>
                  </a:lnTo>
                  <a:lnTo>
                    <a:pt x="0" y="9169"/>
                  </a:lnTo>
                  <a:lnTo>
                    <a:pt x="2641" y="11811"/>
                  </a:lnTo>
                  <a:lnTo>
                    <a:pt x="5905" y="11811"/>
                  </a:lnTo>
                  <a:lnTo>
                    <a:pt x="9169" y="11811"/>
                  </a:lnTo>
                  <a:lnTo>
                    <a:pt x="11811" y="9169"/>
                  </a:lnTo>
                  <a:lnTo>
                    <a:pt x="11811" y="5905"/>
                  </a:lnTo>
                </a:path>
              </a:pathLst>
            </a:custGeom>
            <a:ln w="3530">
              <a:solidFill>
                <a:srgbClr val="565659"/>
              </a:solidFill>
            </a:ln>
          </p:spPr>
          <p:txBody>
            <a:bodyPr wrap="square" lIns="0" tIns="0" rIns="0" bIns="0" rtlCol="0"/>
            <a:lstStyle/>
            <a:p/>
          </p:txBody>
        </p:sp>
        <p:sp>
          <p:nvSpPr>
            <p:cNvPr id="1361" name="object 1361" descr=""/>
            <p:cNvSpPr/>
            <p:nvPr/>
          </p:nvSpPr>
          <p:spPr>
            <a:xfrm>
              <a:off x="2201419" y="7742795"/>
              <a:ext cx="12065" cy="12065"/>
            </a:xfrm>
            <a:custGeom>
              <a:avLst/>
              <a:gdLst/>
              <a:ahLst/>
              <a:cxnLst/>
              <a:rect l="l" t="t" r="r" b="b"/>
              <a:pathLst>
                <a:path w="12064" h="12065">
                  <a:moveTo>
                    <a:pt x="11811" y="5918"/>
                  </a:moveTo>
                  <a:lnTo>
                    <a:pt x="11811" y="2654"/>
                  </a:lnTo>
                  <a:lnTo>
                    <a:pt x="9169" y="0"/>
                  </a:lnTo>
                  <a:lnTo>
                    <a:pt x="5905" y="0"/>
                  </a:lnTo>
                  <a:lnTo>
                    <a:pt x="2641" y="0"/>
                  </a:lnTo>
                  <a:lnTo>
                    <a:pt x="0" y="2654"/>
                  </a:lnTo>
                  <a:lnTo>
                    <a:pt x="0" y="5918"/>
                  </a:lnTo>
                  <a:lnTo>
                    <a:pt x="0" y="9182"/>
                  </a:lnTo>
                  <a:lnTo>
                    <a:pt x="2641" y="11823"/>
                  </a:lnTo>
                  <a:lnTo>
                    <a:pt x="5905" y="11823"/>
                  </a:lnTo>
                  <a:lnTo>
                    <a:pt x="9169" y="11823"/>
                  </a:lnTo>
                  <a:lnTo>
                    <a:pt x="11811" y="9182"/>
                  </a:lnTo>
                  <a:lnTo>
                    <a:pt x="11811" y="5918"/>
                  </a:lnTo>
                </a:path>
              </a:pathLst>
            </a:custGeom>
            <a:ln w="3530">
              <a:solidFill>
                <a:srgbClr val="565659"/>
              </a:solidFill>
            </a:ln>
          </p:spPr>
          <p:txBody>
            <a:bodyPr wrap="square" lIns="0" tIns="0" rIns="0" bIns="0" rtlCol="0"/>
            <a:lstStyle/>
            <a:p/>
          </p:txBody>
        </p:sp>
        <p:sp>
          <p:nvSpPr>
            <p:cNvPr id="1362" name="object 1362" descr=""/>
            <p:cNvSpPr/>
            <p:nvPr/>
          </p:nvSpPr>
          <p:spPr>
            <a:xfrm>
              <a:off x="2225608" y="7208578"/>
              <a:ext cx="635" cy="635"/>
            </a:xfrm>
            <a:custGeom>
              <a:avLst/>
              <a:gdLst/>
              <a:ahLst/>
              <a:cxnLst/>
              <a:rect l="l" t="t" r="r" b="b"/>
              <a:pathLst>
                <a:path w="635" h="634">
                  <a:moveTo>
                    <a:pt x="0" y="38"/>
                  </a:moveTo>
                  <a:lnTo>
                    <a:pt x="279" y="0"/>
                  </a:lnTo>
                </a:path>
              </a:pathLst>
            </a:custGeom>
            <a:ln w="3530">
              <a:solidFill>
                <a:srgbClr val="565659"/>
              </a:solidFill>
            </a:ln>
          </p:spPr>
          <p:txBody>
            <a:bodyPr wrap="square" lIns="0" tIns="0" rIns="0" bIns="0" rtlCol="0"/>
            <a:lstStyle/>
            <a:p/>
          </p:txBody>
        </p:sp>
        <p:sp>
          <p:nvSpPr>
            <p:cNvPr id="1363" name="object 1363" descr=""/>
            <p:cNvSpPr/>
            <p:nvPr/>
          </p:nvSpPr>
          <p:spPr>
            <a:xfrm>
              <a:off x="2226271" y="7208565"/>
              <a:ext cx="635" cy="635"/>
            </a:xfrm>
            <a:custGeom>
              <a:avLst/>
              <a:gdLst/>
              <a:ahLst/>
              <a:cxnLst/>
              <a:rect l="l" t="t" r="r" b="b"/>
              <a:pathLst>
                <a:path w="635" h="634">
                  <a:moveTo>
                    <a:pt x="0" y="50"/>
                  </a:moveTo>
                  <a:lnTo>
                    <a:pt x="165" y="38"/>
                  </a:lnTo>
                  <a:lnTo>
                    <a:pt x="342" y="25"/>
                  </a:lnTo>
                  <a:lnTo>
                    <a:pt x="520" y="0"/>
                  </a:lnTo>
                </a:path>
              </a:pathLst>
            </a:custGeom>
            <a:ln w="3530">
              <a:solidFill>
                <a:srgbClr val="565659"/>
              </a:solidFill>
            </a:ln>
          </p:spPr>
          <p:txBody>
            <a:bodyPr wrap="square" lIns="0" tIns="0" rIns="0" bIns="0" rtlCol="0"/>
            <a:lstStyle/>
            <a:p/>
          </p:txBody>
        </p:sp>
        <p:sp>
          <p:nvSpPr>
            <p:cNvPr id="1364" name="object 1364" descr=""/>
            <p:cNvSpPr/>
            <p:nvPr/>
          </p:nvSpPr>
          <p:spPr>
            <a:xfrm>
              <a:off x="2224970" y="7208541"/>
              <a:ext cx="1270" cy="635"/>
            </a:xfrm>
            <a:custGeom>
              <a:avLst/>
              <a:gdLst/>
              <a:ahLst/>
              <a:cxnLst/>
              <a:rect l="l" t="t" r="r" b="b"/>
              <a:pathLst>
                <a:path w="1269" h="634">
                  <a:moveTo>
                    <a:pt x="0" y="0"/>
                  </a:moveTo>
                  <a:lnTo>
                    <a:pt x="254" y="38"/>
                  </a:lnTo>
                  <a:lnTo>
                    <a:pt x="508" y="63"/>
                  </a:lnTo>
                  <a:lnTo>
                    <a:pt x="762" y="76"/>
                  </a:lnTo>
                </a:path>
              </a:pathLst>
            </a:custGeom>
            <a:ln w="3530">
              <a:solidFill>
                <a:srgbClr val="565659"/>
              </a:solidFill>
            </a:ln>
          </p:spPr>
          <p:txBody>
            <a:bodyPr wrap="square" lIns="0" tIns="0" rIns="0" bIns="0" rtlCol="0"/>
            <a:lstStyle/>
            <a:p/>
          </p:txBody>
        </p:sp>
        <p:sp>
          <p:nvSpPr>
            <p:cNvPr id="1365" name="object 1365" descr=""/>
            <p:cNvSpPr/>
            <p:nvPr/>
          </p:nvSpPr>
          <p:spPr>
            <a:xfrm>
              <a:off x="2224479" y="7208578"/>
              <a:ext cx="635" cy="635"/>
            </a:xfrm>
            <a:custGeom>
              <a:avLst/>
              <a:gdLst/>
              <a:ahLst/>
              <a:cxnLst/>
              <a:rect l="l" t="t" r="r" b="b"/>
              <a:pathLst>
                <a:path w="635" h="634">
                  <a:moveTo>
                    <a:pt x="0" y="0"/>
                  </a:moveTo>
                  <a:lnTo>
                    <a:pt x="482" y="38"/>
                  </a:lnTo>
                </a:path>
              </a:pathLst>
            </a:custGeom>
            <a:ln w="3530">
              <a:solidFill>
                <a:srgbClr val="565659"/>
              </a:solidFill>
            </a:ln>
          </p:spPr>
          <p:txBody>
            <a:bodyPr wrap="square" lIns="0" tIns="0" rIns="0" bIns="0" rtlCol="0"/>
            <a:lstStyle/>
            <a:p/>
          </p:txBody>
        </p:sp>
        <p:sp>
          <p:nvSpPr>
            <p:cNvPr id="1366" name="object 1366" descr=""/>
            <p:cNvSpPr/>
            <p:nvPr/>
          </p:nvSpPr>
          <p:spPr>
            <a:xfrm>
              <a:off x="2223357" y="7208095"/>
              <a:ext cx="1905" cy="635"/>
            </a:xfrm>
            <a:custGeom>
              <a:avLst/>
              <a:gdLst/>
              <a:ahLst/>
              <a:cxnLst/>
              <a:rect l="l" t="t" r="r" b="b"/>
              <a:pathLst>
                <a:path w="1905" h="634">
                  <a:moveTo>
                    <a:pt x="0" y="0"/>
                  </a:moveTo>
                  <a:lnTo>
                    <a:pt x="495" y="279"/>
                  </a:lnTo>
                  <a:lnTo>
                    <a:pt x="990" y="469"/>
                  </a:lnTo>
                  <a:lnTo>
                    <a:pt x="1498" y="520"/>
                  </a:lnTo>
                </a:path>
              </a:pathLst>
            </a:custGeom>
            <a:ln w="3530">
              <a:solidFill>
                <a:srgbClr val="565659"/>
              </a:solidFill>
            </a:ln>
          </p:spPr>
          <p:txBody>
            <a:bodyPr wrap="square" lIns="0" tIns="0" rIns="0" bIns="0" rtlCol="0"/>
            <a:lstStyle/>
            <a:p/>
          </p:txBody>
        </p:sp>
        <p:sp>
          <p:nvSpPr>
            <p:cNvPr id="1367" name="object 1367" descr=""/>
            <p:cNvSpPr/>
            <p:nvPr/>
          </p:nvSpPr>
          <p:spPr>
            <a:xfrm>
              <a:off x="2223432" y="7208231"/>
              <a:ext cx="1905" cy="635"/>
            </a:xfrm>
            <a:custGeom>
              <a:avLst/>
              <a:gdLst/>
              <a:ahLst/>
              <a:cxnLst/>
              <a:rect l="l" t="t" r="r" b="b"/>
              <a:pathLst>
                <a:path w="1905" h="634">
                  <a:moveTo>
                    <a:pt x="0" y="0"/>
                  </a:moveTo>
                  <a:lnTo>
                    <a:pt x="444" y="38"/>
                  </a:lnTo>
                  <a:lnTo>
                    <a:pt x="876" y="38"/>
                  </a:lnTo>
                  <a:lnTo>
                    <a:pt x="1320" y="0"/>
                  </a:lnTo>
                </a:path>
              </a:pathLst>
            </a:custGeom>
            <a:ln w="3530">
              <a:solidFill>
                <a:srgbClr val="565659"/>
              </a:solidFill>
            </a:ln>
          </p:spPr>
          <p:txBody>
            <a:bodyPr wrap="square" lIns="0" tIns="0" rIns="0" bIns="0" rtlCol="0"/>
            <a:lstStyle/>
            <a:p/>
          </p:txBody>
        </p:sp>
        <p:sp>
          <p:nvSpPr>
            <p:cNvPr id="1368" name="object 1368" descr=""/>
            <p:cNvSpPr/>
            <p:nvPr/>
          </p:nvSpPr>
          <p:spPr>
            <a:xfrm>
              <a:off x="2224504" y="7208095"/>
              <a:ext cx="1905" cy="635"/>
            </a:xfrm>
            <a:custGeom>
              <a:avLst/>
              <a:gdLst/>
              <a:ahLst/>
              <a:cxnLst/>
              <a:rect l="l" t="t" r="r" b="b"/>
              <a:pathLst>
                <a:path w="1905" h="634">
                  <a:moveTo>
                    <a:pt x="0" y="0"/>
                  </a:moveTo>
                  <a:lnTo>
                    <a:pt x="482" y="279"/>
                  </a:lnTo>
                  <a:lnTo>
                    <a:pt x="990" y="469"/>
                  </a:lnTo>
                  <a:lnTo>
                    <a:pt x="1498" y="520"/>
                  </a:lnTo>
                </a:path>
              </a:pathLst>
            </a:custGeom>
            <a:ln w="3530">
              <a:solidFill>
                <a:srgbClr val="565659"/>
              </a:solidFill>
            </a:ln>
          </p:spPr>
          <p:txBody>
            <a:bodyPr wrap="square" lIns="0" tIns="0" rIns="0" bIns="0" rtlCol="0"/>
            <a:lstStyle/>
            <a:p/>
          </p:txBody>
        </p:sp>
        <p:sp>
          <p:nvSpPr>
            <p:cNvPr id="1369" name="object 1369" descr=""/>
            <p:cNvSpPr/>
            <p:nvPr/>
          </p:nvSpPr>
          <p:spPr>
            <a:xfrm>
              <a:off x="2362511" y="6866037"/>
              <a:ext cx="635" cy="635"/>
            </a:xfrm>
            <a:custGeom>
              <a:avLst/>
              <a:gdLst/>
              <a:ahLst/>
              <a:cxnLst/>
              <a:rect l="l" t="t" r="r" b="b"/>
              <a:pathLst>
                <a:path w="635" h="634">
                  <a:moveTo>
                    <a:pt x="0" y="0"/>
                  </a:moveTo>
                  <a:lnTo>
                    <a:pt x="63" y="253"/>
                  </a:lnTo>
                </a:path>
              </a:pathLst>
            </a:custGeom>
            <a:ln w="3530">
              <a:solidFill>
                <a:srgbClr val="565659"/>
              </a:solidFill>
            </a:ln>
          </p:spPr>
          <p:txBody>
            <a:bodyPr wrap="square" lIns="0" tIns="0" rIns="0" bIns="0" rtlCol="0"/>
            <a:lstStyle/>
            <a:p/>
          </p:txBody>
        </p:sp>
        <p:sp>
          <p:nvSpPr>
            <p:cNvPr id="1370" name="object 1370" descr=""/>
            <p:cNvSpPr/>
            <p:nvPr/>
          </p:nvSpPr>
          <p:spPr>
            <a:xfrm>
              <a:off x="2362052" y="6863781"/>
              <a:ext cx="635" cy="635"/>
            </a:xfrm>
            <a:custGeom>
              <a:avLst/>
              <a:gdLst/>
              <a:ahLst/>
              <a:cxnLst/>
              <a:rect l="l" t="t" r="r" b="b"/>
              <a:pathLst>
                <a:path w="635" h="634">
                  <a:moveTo>
                    <a:pt x="0" y="0"/>
                  </a:moveTo>
                  <a:lnTo>
                    <a:pt x="12" y="139"/>
                  </a:lnTo>
                  <a:lnTo>
                    <a:pt x="38" y="266"/>
                  </a:lnTo>
                  <a:lnTo>
                    <a:pt x="63" y="406"/>
                  </a:lnTo>
                </a:path>
              </a:pathLst>
            </a:custGeom>
            <a:ln w="3530">
              <a:solidFill>
                <a:srgbClr val="565659"/>
              </a:solidFill>
            </a:ln>
          </p:spPr>
          <p:txBody>
            <a:bodyPr wrap="square" lIns="0" tIns="0" rIns="0" bIns="0" rtlCol="0"/>
            <a:lstStyle/>
            <a:p/>
          </p:txBody>
        </p:sp>
        <p:sp>
          <p:nvSpPr>
            <p:cNvPr id="1371" name="object 1371" descr=""/>
            <p:cNvSpPr/>
            <p:nvPr/>
          </p:nvSpPr>
          <p:spPr>
            <a:xfrm>
              <a:off x="2361835" y="6861387"/>
              <a:ext cx="635" cy="635"/>
            </a:xfrm>
            <a:custGeom>
              <a:avLst/>
              <a:gdLst/>
              <a:ahLst/>
              <a:cxnLst/>
              <a:rect l="l" t="t" r="r" b="b"/>
              <a:pathLst>
                <a:path w="635" h="634">
                  <a:moveTo>
                    <a:pt x="0" y="0"/>
                  </a:moveTo>
                  <a:lnTo>
                    <a:pt x="0" y="152"/>
                  </a:lnTo>
                  <a:lnTo>
                    <a:pt x="12" y="419"/>
                  </a:lnTo>
                </a:path>
              </a:pathLst>
            </a:custGeom>
            <a:ln w="3530">
              <a:solidFill>
                <a:srgbClr val="565659"/>
              </a:solidFill>
            </a:ln>
          </p:spPr>
          <p:txBody>
            <a:bodyPr wrap="square" lIns="0" tIns="0" rIns="0" bIns="0" rtlCol="0"/>
            <a:lstStyle/>
            <a:p/>
          </p:txBody>
        </p:sp>
        <p:sp>
          <p:nvSpPr>
            <p:cNvPr id="1372" name="object 1372" descr=""/>
            <p:cNvSpPr/>
            <p:nvPr/>
          </p:nvSpPr>
          <p:spPr>
            <a:xfrm>
              <a:off x="2361853" y="6858956"/>
              <a:ext cx="635" cy="635"/>
            </a:xfrm>
            <a:custGeom>
              <a:avLst/>
              <a:gdLst/>
              <a:ahLst/>
              <a:cxnLst/>
              <a:rect l="l" t="t" r="r" b="b"/>
              <a:pathLst>
                <a:path w="635" h="634">
                  <a:moveTo>
                    <a:pt x="25" y="0"/>
                  </a:moveTo>
                  <a:lnTo>
                    <a:pt x="25" y="152"/>
                  </a:lnTo>
                  <a:lnTo>
                    <a:pt x="0" y="419"/>
                  </a:lnTo>
                </a:path>
              </a:pathLst>
            </a:custGeom>
            <a:ln w="3530">
              <a:solidFill>
                <a:srgbClr val="565659"/>
              </a:solidFill>
            </a:ln>
          </p:spPr>
          <p:txBody>
            <a:bodyPr wrap="square" lIns="0" tIns="0" rIns="0" bIns="0" rtlCol="0"/>
            <a:lstStyle/>
            <a:p/>
          </p:txBody>
        </p:sp>
        <p:sp>
          <p:nvSpPr>
            <p:cNvPr id="1373" name="object 1373" descr=""/>
            <p:cNvSpPr/>
            <p:nvPr/>
          </p:nvSpPr>
          <p:spPr>
            <a:xfrm>
              <a:off x="2362119" y="6856613"/>
              <a:ext cx="635" cy="635"/>
            </a:xfrm>
            <a:custGeom>
              <a:avLst/>
              <a:gdLst/>
              <a:ahLst/>
              <a:cxnLst/>
              <a:rect l="l" t="t" r="r" b="b"/>
              <a:pathLst>
                <a:path w="635" h="634">
                  <a:moveTo>
                    <a:pt x="63" y="0"/>
                  </a:moveTo>
                  <a:lnTo>
                    <a:pt x="12" y="266"/>
                  </a:lnTo>
                </a:path>
              </a:pathLst>
            </a:custGeom>
            <a:ln w="3530">
              <a:solidFill>
                <a:srgbClr val="565659"/>
              </a:solidFill>
            </a:ln>
          </p:spPr>
          <p:txBody>
            <a:bodyPr wrap="square" lIns="0" tIns="0" rIns="0" bIns="0" rtlCol="0"/>
            <a:lstStyle/>
            <a:p/>
          </p:txBody>
        </p:sp>
        <p:sp>
          <p:nvSpPr>
            <p:cNvPr id="1374" name="object 1374" descr=""/>
            <p:cNvSpPr/>
            <p:nvPr/>
          </p:nvSpPr>
          <p:spPr>
            <a:xfrm>
              <a:off x="2362614" y="6854430"/>
              <a:ext cx="635" cy="635"/>
            </a:xfrm>
            <a:custGeom>
              <a:avLst/>
              <a:gdLst/>
              <a:ahLst/>
              <a:cxnLst/>
              <a:rect l="l" t="t" r="r" b="b"/>
              <a:pathLst>
                <a:path w="635" h="634">
                  <a:moveTo>
                    <a:pt x="114" y="0"/>
                  </a:moveTo>
                  <a:lnTo>
                    <a:pt x="38" y="241"/>
                  </a:lnTo>
                </a:path>
              </a:pathLst>
            </a:custGeom>
            <a:ln w="3530">
              <a:solidFill>
                <a:srgbClr val="565659"/>
              </a:solidFill>
            </a:ln>
          </p:spPr>
          <p:txBody>
            <a:bodyPr wrap="square" lIns="0" tIns="0" rIns="0" bIns="0" rtlCol="0"/>
            <a:lstStyle/>
            <a:p/>
          </p:txBody>
        </p:sp>
        <p:sp>
          <p:nvSpPr>
            <p:cNvPr id="1375" name="object 1375" descr=""/>
            <p:cNvSpPr/>
            <p:nvPr/>
          </p:nvSpPr>
          <p:spPr>
            <a:xfrm>
              <a:off x="2363345" y="6852507"/>
              <a:ext cx="635" cy="635"/>
            </a:xfrm>
            <a:custGeom>
              <a:avLst/>
              <a:gdLst/>
              <a:ahLst/>
              <a:cxnLst/>
              <a:rect l="l" t="t" r="r" b="b"/>
              <a:pathLst>
                <a:path w="635" h="634">
                  <a:moveTo>
                    <a:pt x="139" y="0"/>
                  </a:moveTo>
                  <a:lnTo>
                    <a:pt x="38" y="215"/>
                  </a:lnTo>
                </a:path>
              </a:pathLst>
            </a:custGeom>
            <a:ln w="3530">
              <a:solidFill>
                <a:srgbClr val="565659"/>
              </a:solidFill>
            </a:ln>
          </p:spPr>
          <p:txBody>
            <a:bodyPr wrap="square" lIns="0" tIns="0" rIns="0" bIns="0" rtlCol="0"/>
            <a:lstStyle/>
            <a:p/>
          </p:txBody>
        </p:sp>
        <p:sp>
          <p:nvSpPr>
            <p:cNvPr id="1376" name="object 1376" descr=""/>
            <p:cNvSpPr/>
            <p:nvPr/>
          </p:nvSpPr>
          <p:spPr>
            <a:xfrm>
              <a:off x="2364256" y="6850956"/>
              <a:ext cx="635" cy="635"/>
            </a:xfrm>
            <a:custGeom>
              <a:avLst/>
              <a:gdLst/>
              <a:ahLst/>
              <a:cxnLst/>
              <a:rect l="l" t="t" r="r" b="b"/>
              <a:pathLst>
                <a:path w="635" h="634">
                  <a:moveTo>
                    <a:pt x="177" y="0"/>
                  </a:moveTo>
                  <a:lnTo>
                    <a:pt x="63" y="165"/>
                  </a:lnTo>
                </a:path>
              </a:pathLst>
            </a:custGeom>
            <a:ln w="3530">
              <a:solidFill>
                <a:srgbClr val="565659"/>
              </a:solidFill>
            </a:ln>
          </p:spPr>
          <p:txBody>
            <a:bodyPr wrap="square" lIns="0" tIns="0" rIns="0" bIns="0" rtlCol="0"/>
            <a:lstStyle/>
            <a:p/>
          </p:txBody>
        </p:sp>
        <p:sp>
          <p:nvSpPr>
            <p:cNvPr id="1377" name="object 1377" descr=""/>
            <p:cNvSpPr/>
            <p:nvPr/>
          </p:nvSpPr>
          <p:spPr>
            <a:xfrm>
              <a:off x="2365321" y="6849816"/>
              <a:ext cx="635" cy="635"/>
            </a:xfrm>
            <a:custGeom>
              <a:avLst/>
              <a:gdLst/>
              <a:ahLst/>
              <a:cxnLst/>
              <a:rect l="l" t="t" r="r" b="b"/>
              <a:pathLst>
                <a:path w="635" h="634">
                  <a:moveTo>
                    <a:pt x="203" y="0"/>
                  </a:moveTo>
                  <a:lnTo>
                    <a:pt x="0" y="165"/>
                  </a:lnTo>
                </a:path>
              </a:pathLst>
            </a:custGeom>
            <a:ln w="3530">
              <a:solidFill>
                <a:srgbClr val="565659"/>
              </a:solidFill>
            </a:ln>
          </p:spPr>
          <p:txBody>
            <a:bodyPr wrap="square" lIns="0" tIns="0" rIns="0" bIns="0" rtlCol="0"/>
            <a:lstStyle/>
            <a:p/>
          </p:txBody>
        </p:sp>
        <p:sp>
          <p:nvSpPr>
            <p:cNvPr id="1378" name="object 1378" descr=""/>
            <p:cNvSpPr/>
            <p:nvPr/>
          </p:nvSpPr>
          <p:spPr>
            <a:xfrm>
              <a:off x="2366493" y="6849146"/>
              <a:ext cx="635" cy="635"/>
            </a:xfrm>
            <a:custGeom>
              <a:avLst/>
              <a:gdLst/>
              <a:ahLst/>
              <a:cxnLst/>
              <a:rect l="l" t="t" r="r" b="b"/>
              <a:pathLst>
                <a:path w="635" h="634">
                  <a:moveTo>
                    <a:pt x="215" y="0"/>
                  </a:moveTo>
                  <a:lnTo>
                    <a:pt x="76" y="50"/>
                  </a:lnTo>
                </a:path>
              </a:pathLst>
            </a:custGeom>
            <a:ln w="3530">
              <a:solidFill>
                <a:srgbClr val="565659"/>
              </a:solidFill>
            </a:ln>
          </p:spPr>
          <p:txBody>
            <a:bodyPr wrap="square" lIns="0" tIns="0" rIns="0" bIns="0" rtlCol="0"/>
            <a:lstStyle/>
            <a:p/>
          </p:txBody>
        </p:sp>
        <p:sp>
          <p:nvSpPr>
            <p:cNvPr id="1379" name="object 1379" descr=""/>
            <p:cNvSpPr/>
            <p:nvPr/>
          </p:nvSpPr>
          <p:spPr>
            <a:xfrm>
              <a:off x="2367516" y="6872215"/>
              <a:ext cx="635" cy="0"/>
            </a:xfrm>
            <a:custGeom>
              <a:avLst/>
              <a:gdLst/>
              <a:ahLst/>
              <a:cxnLst/>
              <a:rect l="l" t="t" r="r" b="b"/>
              <a:pathLst>
                <a:path w="635" h="0">
                  <a:moveTo>
                    <a:pt x="0" y="0"/>
                  </a:moveTo>
                  <a:lnTo>
                    <a:pt x="215" y="0"/>
                  </a:lnTo>
                </a:path>
              </a:pathLst>
            </a:custGeom>
            <a:ln w="3530">
              <a:solidFill>
                <a:srgbClr val="565659"/>
              </a:solidFill>
            </a:ln>
          </p:spPr>
          <p:txBody>
            <a:bodyPr wrap="square" lIns="0" tIns="0" rIns="0" bIns="0" rtlCol="0"/>
            <a:lstStyle/>
            <a:p/>
          </p:txBody>
        </p:sp>
        <p:sp>
          <p:nvSpPr>
            <p:cNvPr id="1380" name="object 1380" descr=""/>
            <p:cNvSpPr/>
            <p:nvPr/>
          </p:nvSpPr>
          <p:spPr>
            <a:xfrm>
              <a:off x="2366294" y="6871867"/>
              <a:ext cx="635" cy="635"/>
            </a:xfrm>
            <a:custGeom>
              <a:avLst/>
              <a:gdLst/>
              <a:ahLst/>
              <a:cxnLst/>
              <a:rect l="l" t="t" r="r" b="b"/>
              <a:pathLst>
                <a:path w="635" h="634">
                  <a:moveTo>
                    <a:pt x="0" y="0"/>
                  </a:moveTo>
                  <a:lnTo>
                    <a:pt x="139" y="63"/>
                  </a:lnTo>
                </a:path>
              </a:pathLst>
            </a:custGeom>
            <a:ln w="3530">
              <a:solidFill>
                <a:srgbClr val="565659"/>
              </a:solidFill>
            </a:ln>
          </p:spPr>
          <p:txBody>
            <a:bodyPr wrap="square" lIns="0" tIns="0" rIns="0" bIns="0" rtlCol="0"/>
            <a:lstStyle/>
            <a:p/>
          </p:txBody>
        </p:sp>
        <p:sp>
          <p:nvSpPr>
            <p:cNvPr id="1381" name="object 1381" descr=""/>
            <p:cNvSpPr/>
            <p:nvPr/>
          </p:nvSpPr>
          <p:spPr>
            <a:xfrm>
              <a:off x="2365134" y="6871036"/>
              <a:ext cx="635" cy="635"/>
            </a:xfrm>
            <a:custGeom>
              <a:avLst/>
              <a:gdLst/>
              <a:ahLst/>
              <a:cxnLst/>
              <a:rect l="l" t="t" r="r" b="b"/>
              <a:pathLst>
                <a:path w="635" h="634">
                  <a:moveTo>
                    <a:pt x="0" y="0"/>
                  </a:moveTo>
                  <a:lnTo>
                    <a:pt x="190" y="177"/>
                  </a:lnTo>
                </a:path>
              </a:pathLst>
            </a:custGeom>
            <a:ln w="3530">
              <a:solidFill>
                <a:srgbClr val="565659"/>
              </a:solidFill>
            </a:ln>
          </p:spPr>
          <p:txBody>
            <a:bodyPr wrap="square" lIns="0" tIns="0" rIns="0" bIns="0" rtlCol="0"/>
            <a:lstStyle/>
            <a:p/>
          </p:txBody>
        </p:sp>
        <p:sp>
          <p:nvSpPr>
            <p:cNvPr id="1382" name="object 1382" descr=""/>
            <p:cNvSpPr/>
            <p:nvPr/>
          </p:nvSpPr>
          <p:spPr>
            <a:xfrm>
              <a:off x="2364087" y="6869746"/>
              <a:ext cx="635" cy="635"/>
            </a:xfrm>
            <a:custGeom>
              <a:avLst/>
              <a:gdLst/>
              <a:ahLst/>
              <a:cxnLst/>
              <a:rect l="l" t="t" r="r" b="b"/>
              <a:pathLst>
                <a:path w="635" h="634">
                  <a:moveTo>
                    <a:pt x="0" y="0"/>
                  </a:moveTo>
                  <a:lnTo>
                    <a:pt x="114" y="177"/>
                  </a:lnTo>
                </a:path>
              </a:pathLst>
            </a:custGeom>
            <a:ln w="3530">
              <a:solidFill>
                <a:srgbClr val="565659"/>
              </a:solidFill>
            </a:ln>
          </p:spPr>
          <p:txBody>
            <a:bodyPr wrap="square" lIns="0" tIns="0" rIns="0" bIns="0" rtlCol="0"/>
            <a:lstStyle/>
            <a:p/>
          </p:txBody>
        </p:sp>
        <p:sp>
          <p:nvSpPr>
            <p:cNvPr id="1383" name="object 1383" descr=""/>
            <p:cNvSpPr/>
            <p:nvPr/>
          </p:nvSpPr>
          <p:spPr>
            <a:xfrm>
              <a:off x="2363199" y="6868047"/>
              <a:ext cx="635" cy="635"/>
            </a:xfrm>
            <a:custGeom>
              <a:avLst/>
              <a:gdLst/>
              <a:ahLst/>
              <a:cxnLst/>
              <a:rect l="l" t="t" r="r" b="b"/>
              <a:pathLst>
                <a:path w="635" h="634">
                  <a:moveTo>
                    <a:pt x="0" y="0"/>
                  </a:moveTo>
                  <a:lnTo>
                    <a:pt x="88" y="228"/>
                  </a:lnTo>
                </a:path>
              </a:pathLst>
            </a:custGeom>
            <a:ln w="3530">
              <a:solidFill>
                <a:srgbClr val="565659"/>
              </a:solidFill>
            </a:ln>
          </p:spPr>
          <p:txBody>
            <a:bodyPr wrap="square" lIns="0" tIns="0" rIns="0" bIns="0" rtlCol="0"/>
            <a:lstStyle/>
            <a:p/>
          </p:txBody>
        </p:sp>
        <p:sp>
          <p:nvSpPr>
            <p:cNvPr id="1384" name="object 1384" descr=""/>
            <p:cNvSpPr/>
            <p:nvPr/>
          </p:nvSpPr>
          <p:spPr>
            <a:xfrm>
              <a:off x="2363504" y="6875630"/>
              <a:ext cx="1905" cy="1905"/>
            </a:xfrm>
            <a:custGeom>
              <a:avLst/>
              <a:gdLst/>
              <a:ahLst/>
              <a:cxnLst/>
              <a:rect l="l" t="t" r="r" b="b"/>
              <a:pathLst>
                <a:path w="1905" h="1904">
                  <a:moveTo>
                    <a:pt x="0" y="1358"/>
                  </a:moveTo>
                  <a:lnTo>
                    <a:pt x="469" y="990"/>
                  </a:lnTo>
                  <a:lnTo>
                    <a:pt x="914" y="533"/>
                  </a:lnTo>
                  <a:lnTo>
                    <a:pt x="1346" y="0"/>
                  </a:lnTo>
                </a:path>
              </a:pathLst>
            </a:custGeom>
            <a:ln w="3530">
              <a:solidFill>
                <a:srgbClr val="565659"/>
              </a:solidFill>
            </a:ln>
          </p:spPr>
          <p:txBody>
            <a:bodyPr wrap="square" lIns="0" tIns="0" rIns="0" bIns="0" rtlCol="0"/>
            <a:lstStyle/>
            <a:p/>
          </p:txBody>
        </p:sp>
        <p:sp>
          <p:nvSpPr>
            <p:cNvPr id="1385" name="object 1385" descr=""/>
            <p:cNvSpPr/>
            <p:nvPr/>
          </p:nvSpPr>
          <p:spPr>
            <a:xfrm>
              <a:off x="2363490" y="6844202"/>
              <a:ext cx="1905" cy="1905"/>
            </a:xfrm>
            <a:custGeom>
              <a:avLst/>
              <a:gdLst/>
              <a:ahLst/>
              <a:cxnLst/>
              <a:rect l="l" t="t" r="r" b="b"/>
              <a:pathLst>
                <a:path w="1905" h="1904">
                  <a:moveTo>
                    <a:pt x="1358" y="1358"/>
                  </a:moveTo>
                  <a:lnTo>
                    <a:pt x="927" y="825"/>
                  </a:lnTo>
                  <a:lnTo>
                    <a:pt x="469" y="368"/>
                  </a:lnTo>
                  <a:lnTo>
                    <a:pt x="0" y="0"/>
                  </a:lnTo>
                </a:path>
              </a:pathLst>
            </a:custGeom>
            <a:ln w="3530">
              <a:solidFill>
                <a:srgbClr val="565659"/>
              </a:solidFill>
            </a:ln>
          </p:spPr>
          <p:txBody>
            <a:bodyPr wrap="square" lIns="0" tIns="0" rIns="0" bIns="0" rtlCol="0"/>
            <a:lstStyle/>
            <a:p/>
          </p:txBody>
        </p:sp>
        <p:sp>
          <p:nvSpPr>
            <p:cNvPr id="1386" name="object 1386" descr=""/>
            <p:cNvSpPr/>
            <p:nvPr/>
          </p:nvSpPr>
          <p:spPr>
            <a:xfrm>
              <a:off x="2368471" y="6864137"/>
              <a:ext cx="3175" cy="635"/>
            </a:xfrm>
            <a:custGeom>
              <a:avLst/>
              <a:gdLst/>
              <a:ahLst/>
              <a:cxnLst/>
              <a:rect l="l" t="t" r="r" b="b"/>
              <a:pathLst>
                <a:path w="3175" h="634">
                  <a:moveTo>
                    <a:pt x="0" y="126"/>
                  </a:moveTo>
                  <a:lnTo>
                    <a:pt x="850" y="126"/>
                  </a:lnTo>
                  <a:lnTo>
                    <a:pt x="1778" y="88"/>
                  </a:lnTo>
                  <a:lnTo>
                    <a:pt x="2743" y="0"/>
                  </a:lnTo>
                </a:path>
              </a:pathLst>
            </a:custGeom>
            <a:ln w="3530">
              <a:solidFill>
                <a:srgbClr val="565659"/>
              </a:solidFill>
            </a:ln>
          </p:spPr>
          <p:txBody>
            <a:bodyPr wrap="square" lIns="0" tIns="0" rIns="0" bIns="0" rtlCol="0"/>
            <a:lstStyle/>
            <a:p/>
          </p:txBody>
        </p:sp>
        <p:sp>
          <p:nvSpPr>
            <p:cNvPr id="1387" name="object 1387" descr=""/>
            <p:cNvSpPr/>
            <p:nvPr/>
          </p:nvSpPr>
          <p:spPr>
            <a:xfrm>
              <a:off x="2368960" y="6866591"/>
              <a:ext cx="3175" cy="635"/>
            </a:xfrm>
            <a:custGeom>
              <a:avLst/>
              <a:gdLst/>
              <a:ahLst/>
              <a:cxnLst/>
              <a:rect l="l" t="t" r="r" b="b"/>
              <a:pathLst>
                <a:path w="3175" h="634">
                  <a:moveTo>
                    <a:pt x="0" y="190"/>
                  </a:moveTo>
                  <a:lnTo>
                    <a:pt x="863" y="203"/>
                  </a:lnTo>
                  <a:lnTo>
                    <a:pt x="1778" y="139"/>
                  </a:lnTo>
                  <a:lnTo>
                    <a:pt x="2730" y="0"/>
                  </a:lnTo>
                </a:path>
              </a:pathLst>
            </a:custGeom>
            <a:ln w="3530">
              <a:solidFill>
                <a:srgbClr val="565659"/>
              </a:solidFill>
            </a:ln>
          </p:spPr>
          <p:txBody>
            <a:bodyPr wrap="square" lIns="0" tIns="0" rIns="0" bIns="0" rtlCol="0"/>
            <a:lstStyle/>
            <a:p/>
          </p:txBody>
        </p:sp>
        <p:sp>
          <p:nvSpPr>
            <p:cNvPr id="1388" name="object 1388" descr=""/>
            <p:cNvSpPr/>
            <p:nvPr/>
          </p:nvSpPr>
          <p:spPr>
            <a:xfrm>
              <a:off x="2370002" y="6868265"/>
              <a:ext cx="3175" cy="635"/>
            </a:xfrm>
            <a:custGeom>
              <a:avLst/>
              <a:gdLst/>
              <a:ahLst/>
              <a:cxnLst/>
              <a:rect l="l" t="t" r="r" b="b"/>
              <a:pathLst>
                <a:path w="3175" h="634">
                  <a:moveTo>
                    <a:pt x="0" y="253"/>
                  </a:moveTo>
                  <a:lnTo>
                    <a:pt x="863" y="266"/>
                  </a:lnTo>
                  <a:lnTo>
                    <a:pt x="1778" y="177"/>
                  </a:lnTo>
                  <a:lnTo>
                    <a:pt x="2705" y="0"/>
                  </a:lnTo>
                </a:path>
              </a:pathLst>
            </a:custGeom>
            <a:ln w="3530">
              <a:solidFill>
                <a:srgbClr val="565659"/>
              </a:solidFill>
            </a:ln>
          </p:spPr>
          <p:txBody>
            <a:bodyPr wrap="square" lIns="0" tIns="0" rIns="0" bIns="0" rtlCol="0"/>
            <a:lstStyle/>
            <a:p/>
          </p:txBody>
        </p:sp>
        <p:sp>
          <p:nvSpPr>
            <p:cNvPr id="1389" name="object 1389" descr=""/>
            <p:cNvSpPr/>
            <p:nvPr/>
          </p:nvSpPr>
          <p:spPr>
            <a:xfrm>
              <a:off x="2370783" y="6869949"/>
              <a:ext cx="3175" cy="635"/>
            </a:xfrm>
            <a:custGeom>
              <a:avLst/>
              <a:gdLst/>
              <a:ahLst/>
              <a:cxnLst/>
              <a:rect l="l" t="t" r="r" b="b"/>
              <a:pathLst>
                <a:path w="3175" h="634">
                  <a:moveTo>
                    <a:pt x="0" y="317"/>
                  </a:moveTo>
                  <a:lnTo>
                    <a:pt x="863" y="317"/>
                  </a:lnTo>
                  <a:lnTo>
                    <a:pt x="1765" y="215"/>
                  </a:lnTo>
                  <a:lnTo>
                    <a:pt x="2667" y="0"/>
                  </a:lnTo>
                </a:path>
              </a:pathLst>
            </a:custGeom>
            <a:ln w="3530">
              <a:solidFill>
                <a:srgbClr val="565659"/>
              </a:solidFill>
            </a:ln>
          </p:spPr>
          <p:txBody>
            <a:bodyPr wrap="square" lIns="0" tIns="0" rIns="0" bIns="0" rtlCol="0"/>
            <a:lstStyle/>
            <a:p/>
          </p:txBody>
        </p:sp>
        <p:sp>
          <p:nvSpPr>
            <p:cNvPr id="1390" name="object 1390" descr=""/>
            <p:cNvSpPr/>
            <p:nvPr/>
          </p:nvSpPr>
          <p:spPr>
            <a:xfrm>
              <a:off x="2371813" y="6871078"/>
              <a:ext cx="3175" cy="635"/>
            </a:xfrm>
            <a:custGeom>
              <a:avLst/>
              <a:gdLst/>
              <a:ahLst/>
              <a:cxnLst/>
              <a:rect l="l" t="t" r="r" b="b"/>
              <a:pathLst>
                <a:path w="3175" h="634">
                  <a:moveTo>
                    <a:pt x="0" y="342"/>
                  </a:moveTo>
                  <a:lnTo>
                    <a:pt x="876" y="355"/>
                  </a:lnTo>
                  <a:lnTo>
                    <a:pt x="1778" y="241"/>
                  </a:lnTo>
                  <a:lnTo>
                    <a:pt x="2667" y="0"/>
                  </a:lnTo>
                </a:path>
              </a:pathLst>
            </a:custGeom>
            <a:ln w="3530">
              <a:solidFill>
                <a:srgbClr val="565659"/>
              </a:solidFill>
            </a:ln>
          </p:spPr>
          <p:txBody>
            <a:bodyPr wrap="square" lIns="0" tIns="0" rIns="0" bIns="0" rtlCol="0"/>
            <a:lstStyle/>
            <a:p/>
          </p:txBody>
        </p:sp>
        <p:sp>
          <p:nvSpPr>
            <p:cNvPr id="1391" name="object 1391" descr=""/>
            <p:cNvSpPr/>
            <p:nvPr/>
          </p:nvSpPr>
          <p:spPr>
            <a:xfrm>
              <a:off x="2372762" y="6871597"/>
              <a:ext cx="3175" cy="635"/>
            </a:xfrm>
            <a:custGeom>
              <a:avLst/>
              <a:gdLst/>
              <a:ahLst/>
              <a:cxnLst/>
              <a:rect l="l" t="t" r="r" b="b"/>
              <a:pathLst>
                <a:path w="3175" h="634">
                  <a:moveTo>
                    <a:pt x="0" y="406"/>
                  </a:moveTo>
                  <a:lnTo>
                    <a:pt x="863" y="406"/>
                  </a:lnTo>
                  <a:lnTo>
                    <a:pt x="1739" y="266"/>
                  </a:lnTo>
                  <a:lnTo>
                    <a:pt x="2603" y="0"/>
                  </a:lnTo>
                </a:path>
              </a:pathLst>
            </a:custGeom>
            <a:ln w="3530">
              <a:solidFill>
                <a:srgbClr val="565659"/>
              </a:solidFill>
            </a:ln>
          </p:spPr>
          <p:txBody>
            <a:bodyPr wrap="square" lIns="0" tIns="0" rIns="0" bIns="0" rtlCol="0"/>
            <a:lstStyle/>
            <a:p/>
          </p:txBody>
        </p:sp>
        <p:sp>
          <p:nvSpPr>
            <p:cNvPr id="1392" name="object 1392" descr=""/>
            <p:cNvSpPr/>
            <p:nvPr/>
          </p:nvSpPr>
          <p:spPr>
            <a:xfrm>
              <a:off x="2374206" y="6871796"/>
              <a:ext cx="3175" cy="635"/>
            </a:xfrm>
            <a:custGeom>
              <a:avLst/>
              <a:gdLst/>
              <a:ahLst/>
              <a:cxnLst/>
              <a:rect l="l" t="t" r="r" b="b"/>
              <a:pathLst>
                <a:path w="3175" h="634">
                  <a:moveTo>
                    <a:pt x="0" y="419"/>
                  </a:moveTo>
                  <a:lnTo>
                    <a:pt x="876" y="419"/>
                  </a:lnTo>
                  <a:lnTo>
                    <a:pt x="1765" y="279"/>
                  </a:lnTo>
                  <a:lnTo>
                    <a:pt x="2616" y="0"/>
                  </a:lnTo>
                </a:path>
              </a:pathLst>
            </a:custGeom>
            <a:ln w="3530">
              <a:solidFill>
                <a:srgbClr val="565659"/>
              </a:solidFill>
            </a:ln>
          </p:spPr>
          <p:txBody>
            <a:bodyPr wrap="square" lIns="0" tIns="0" rIns="0" bIns="0" rtlCol="0"/>
            <a:lstStyle/>
            <a:p/>
          </p:txBody>
        </p:sp>
        <p:sp>
          <p:nvSpPr>
            <p:cNvPr id="1393" name="object 1393" descr=""/>
            <p:cNvSpPr/>
            <p:nvPr/>
          </p:nvSpPr>
          <p:spPr>
            <a:xfrm>
              <a:off x="2374201" y="6849360"/>
              <a:ext cx="3175" cy="635"/>
            </a:xfrm>
            <a:custGeom>
              <a:avLst/>
              <a:gdLst/>
              <a:ahLst/>
              <a:cxnLst/>
              <a:rect l="l" t="t" r="r" b="b"/>
              <a:pathLst>
                <a:path w="3175" h="634">
                  <a:moveTo>
                    <a:pt x="2616" y="419"/>
                  </a:moveTo>
                  <a:lnTo>
                    <a:pt x="1765" y="139"/>
                  </a:lnTo>
                  <a:lnTo>
                    <a:pt x="888" y="0"/>
                  </a:lnTo>
                  <a:lnTo>
                    <a:pt x="0" y="0"/>
                  </a:lnTo>
                </a:path>
              </a:pathLst>
            </a:custGeom>
            <a:ln w="3530">
              <a:solidFill>
                <a:srgbClr val="565659"/>
              </a:solidFill>
            </a:ln>
          </p:spPr>
          <p:txBody>
            <a:bodyPr wrap="square" lIns="0" tIns="0" rIns="0" bIns="0" rtlCol="0"/>
            <a:lstStyle/>
            <a:p/>
          </p:txBody>
        </p:sp>
        <p:sp>
          <p:nvSpPr>
            <p:cNvPr id="1394" name="object 1394" descr=""/>
            <p:cNvSpPr/>
            <p:nvPr/>
          </p:nvSpPr>
          <p:spPr>
            <a:xfrm>
              <a:off x="2372757" y="6849571"/>
              <a:ext cx="3175" cy="635"/>
            </a:xfrm>
            <a:custGeom>
              <a:avLst/>
              <a:gdLst/>
              <a:ahLst/>
              <a:cxnLst/>
              <a:rect l="l" t="t" r="r" b="b"/>
              <a:pathLst>
                <a:path w="3175" h="634">
                  <a:moveTo>
                    <a:pt x="2603" y="406"/>
                  </a:moveTo>
                  <a:lnTo>
                    <a:pt x="1752" y="139"/>
                  </a:lnTo>
                  <a:lnTo>
                    <a:pt x="863" y="0"/>
                  </a:lnTo>
                  <a:lnTo>
                    <a:pt x="0" y="12"/>
                  </a:lnTo>
                </a:path>
              </a:pathLst>
            </a:custGeom>
            <a:ln w="3530">
              <a:solidFill>
                <a:srgbClr val="565659"/>
              </a:solidFill>
            </a:ln>
          </p:spPr>
          <p:txBody>
            <a:bodyPr wrap="square" lIns="0" tIns="0" rIns="0" bIns="0" rtlCol="0"/>
            <a:lstStyle/>
            <a:p/>
          </p:txBody>
        </p:sp>
        <p:sp>
          <p:nvSpPr>
            <p:cNvPr id="1395" name="object 1395" descr=""/>
            <p:cNvSpPr/>
            <p:nvPr/>
          </p:nvSpPr>
          <p:spPr>
            <a:xfrm>
              <a:off x="2371818" y="6850142"/>
              <a:ext cx="3175" cy="635"/>
            </a:xfrm>
            <a:custGeom>
              <a:avLst/>
              <a:gdLst/>
              <a:ahLst/>
              <a:cxnLst/>
              <a:rect l="l" t="t" r="r" b="b"/>
              <a:pathLst>
                <a:path w="3175" h="634">
                  <a:moveTo>
                    <a:pt x="2667" y="355"/>
                  </a:moveTo>
                  <a:lnTo>
                    <a:pt x="1778" y="101"/>
                  </a:lnTo>
                  <a:lnTo>
                    <a:pt x="876" y="0"/>
                  </a:lnTo>
                  <a:lnTo>
                    <a:pt x="0" y="12"/>
                  </a:lnTo>
                </a:path>
              </a:pathLst>
            </a:custGeom>
            <a:ln w="3530">
              <a:solidFill>
                <a:srgbClr val="565659"/>
              </a:solidFill>
            </a:ln>
          </p:spPr>
          <p:txBody>
            <a:bodyPr wrap="square" lIns="0" tIns="0" rIns="0" bIns="0" rtlCol="0"/>
            <a:lstStyle/>
            <a:p/>
          </p:txBody>
        </p:sp>
        <p:sp>
          <p:nvSpPr>
            <p:cNvPr id="1396" name="object 1396" descr=""/>
            <p:cNvSpPr/>
            <p:nvPr/>
          </p:nvSpPr>
          <p:spPr>
            <a:xfrm>
              <a:off x="2370783" y="6851309"/>
              <a:ext cx="3175" cy="635"/>
            </a:xfrm>
            <a:custGeom>
              <a:avLst/>
              <a:gdLst/>
              <a:ahLst/>
              <a:cxnLst/>
              <a:rect l="l" t="t" r="r" b="b"/>
              <a:pathLst>
                <a:path w="3175" h="634">
                  <a:moveTo>
                    <a:pt x="2667" y="317"/>
                  </a:moveTo>
                  <a:lnTo>
                    <a:pt x="1765" y="101"/>
                  </a:lnTo>
                  <a:lnTo>
                    <a:pt x="863" y="0"/>
                  </a:lnTo>
                  <a:lnTo>
                    <a:pt x="0" y="0"/>
                  </a:lnTo>
                </a:path>
              </a:pathLst>
            </a:custGeom>
            <a:ln w="3530">
              <a:solidFill>
                <a:srgbClr val="565659"/>
              </a:solidFill>
            </a:ln>
          </p:spPr>
          <p:txBody>
            <a:bodyPr wrap="square" lIns="0" tIns="0" rIns="0" bIns="0" rtlCol="0"/>
            <a:lstStyle/>
            <a:p/>
          </p:txBody>
        </p:sp>
        <p:sp>
          <p:nvSpPr>
            <p:cNvPr id="1397" name="object 1397" descr=""/>
            <p:cNvSpPr/>
            <p:nvPr/>
          </p:nvSpPr>
          <p:spPr>
            <a:xfrm>
              <a:off x="2370007" y="6853034"/>
              <a:ext cx="3175" cy="635"/>
            </a:xfrm>
            <a:custGeom>
              <a:avLst/>
              <a:gdLst/>
              <a:ahLst/>
              <a:cxnLst/>
              <a:rect l="l" t="t" r="r" b="b"/>
              <a:pathLst>
                <a:path w="3175" h="634">
                  <a:moveTo>
                    <a:pt x="2705" y="266"/>
                  </a:moveTo>
                  <a:lnTo>
                    <a:pt x="1765" y="88"/>
                  </a:lnTo>
                  <a:lnTo>
                    <a:pt x="850" y="0"/>
                  </a:lnTo>
                  <a:lnTo>
                    <a:pt x="0" y="12"/>
                  </a:lnTo>
                </a:path>
              </a:pathLst>
            </a:custGeom>
            <a:ln w="3530">
              <a:solidFill>
                <a:srgbClr val="565659"/>
              </a:solidFill>
            </a:ln>
          </p:spPr>
          <p:txBody>
            <a:bodyPr wrap="square" lIns="0" tIns="0" rIns="0" bIns="0" rtlCol="0"/>
            <a:lstStyle/>
            <a:p/>
          </p:txBody>
        </p:sp>
        <p:sp>
          <p:nvSpPr>
            <p:cNvPr id="1398" name="object 1398" descr=""/>
            <p:cNvSpPr/>
            <p:nvPr/>
          </p:nvSpPr>
          <p:spPr>
            <a:xfrm>
              <a:off x="2368958" y="6854784"/>
              <a:ext cx="3175" cy="635"/>
            </a:xfrm>
            <a:custGeom>
              <a:avLst/>
              <a:gdLst/>
              <a:ahLst/>
              <a:cxnLst/>
              <a:rect l="l" t="t" r="r" b="b"/>
              <a:pathLst>
                <a:path w="3175" h="634">
                  <a:moveTo>
                    <a:pt x="2730" y="190"/>
                  </a:moveTo>
                  <a:lnTo>
                    <a:pt x="1778" y="63"/>
                  </a:lnTo>
                  <a:lnTo>
                    <a:pt x="863" y="0"/>
                  </a:lnTo>
                  <a:lnTo>
                    <a:pt x="0" y="12"/>
                  </a:lnTo>
                </a:path>
              </a:pathLst>
            </a:custGeom>
            <a:ln w="3530">
              <a:solidFill>
                <a:srgbClr val="565659"/>
              </a:solidFill>
            </a:ln>
          </p:spPr>
          <p:txBody>
            <a:bodyPr wrap="square" lIns="0" tIns="0" rIns="0" bIns="0" rtlCol="0"/>
            <a:lstStyle/>
            <a:p/>
          </p:txBody>
        </p:sp>
        <p:sp>
          <p:nvSpPr>
            <p:cNvPr id="1399" name="object 1399" descr=""/>
            <p:cNvSpPr/>
            <p:nvPr/>
          </p:nvSpPr>
          <p:spPr>
            <a:xfrm>
              <a:off x="2368468" y="6857304"/>
              <a:ext cx="3175" cy="635"/>
            </a:xfrm>
            <a:custGeom>
              <a:avLst/>
              <a:gdLst/>
              <a:ahLst/>
              <a:cxnLst/>
              <a:rect l="l" t="t" r="r" b="b"/>
              <a:pathLst>
                <a:path w="3175" h="634">
                  <a:moveTo>
                    <a:pt x="2743" y="126"/>
                  </a:moveTo>
                  <a:lnTo>
                    <a:pt x="1778" y="50"/>
                  </a:lnTo>
                  <a:lnTo>
                    <a:pt x="863" y="0"/>
                  </a:lnTo>
                  <a:lnTo>
                    <a:pt x="0" y="12"/>
                  </a:lnTo>
                </a:path>
              </a:pathLst>
            </a:custGeom>
            <a:ln w="3530">
              <a:solidFill>
                <a:srgbClr val="565659"/>
              </a:solidFill>
            </a:ln>
          </p:spPr>
          <p:txBody>
            <a:bodyPr wrap="square" lIns="0" tIns="0" rIns="0" bIns="0" rtlCol="0"/>
            <a:lstStyle/>
            <a:p/>
          </p:txBody>
        </p:sp>
        <p:sp>
          <p:nvSpPr>
            <p:cNvPr id="1400" name="object 1400" descr=""/>
            <p:cNvSpPr/>
            <p:nvPr/>
          </p:nvSpPr>
          <p:spPr>
            <a:xfrm>
              <a:off x="2368238" y="6859501"/>
              <a:ext cx="3175" cy="635"/>
            </a:xfrm>
            <a:custGeom>
              <a:avLst/>
              <a:gdLst/>
              <a:ahLst/>
              <a:cxnLst/>
              <a:rect l="l" t="t" r="r" b="b"/>
              <a:pathLst>
                <a:path w="3175" h="634">
                  <a:moveTo>
                    <a:pt x="2743" y="38"/>
                  </a:moveTo>
                  <a:lnTo>
                    <a:pt x="1778" y="12"/>
                  </a:lnTo>
                  <a:lnTo>
                    <a:pt x="863" y="0"/>
                  </a:lnTo>
                  <a:lnTo>
                    <a:pt x="0" y="0"/>
                  </a:lnTo>
                </a:path>
              </a:pathLst>
            </a:custGeom>
            <a:ln w="3530">
              <a:solidFill>
                <a:srgbClr val="565659"/>
              </a:solidFill>
            </a:ln>
          </p:spPr>
          <p:txBody>
            <a:bodyPr wrap="square" lIns="0" tIns="0" rIns="0" bIns="0" rtlCol="0"/>
            <a:lstStyle/>
            <a:p/>
          </p:txBody>
        </p:sp>
        <p:sp>
          <p:nvSpPr>
            <p:cNvPr id="1401" name="object 1401" descr=""/>
            <p:cNvSpPr/>
            <p:nvPr/>
          </p:nvSpPr>
          <p:spPr>
            <a:xfrm>
              <a:off x="2368234" y="6862031"/>
              <a:ext cx="3175" cy="635"/>
            </a:xfrm>
            <a:custGeom>
              <a:avLst/>
              <a:gdLst/>
              <a:ahLst/>
              <a:cxnLst/>
              <a:rect l="l" t="t" r="r" b="b"/>
              <a:pathLst>
                <a:path w="3175" h="634">
                  <a:moveTo>
                    <a:pt x="0" y="50"/>
                  </a:moveTo>
                  <a:lnTo>
                    <a:pt x="863" y="50"/>
                  </a:lnTo>
                  <a:lnTo>
                    <a:pt x="1790" y="25"/>
                  </a:lnTo>
                  <a:lnTo>
                    <a:pt x="2743" y="0"/>
                  </a:lnTo>
                </a:path>
              </a:pathLst>
            </a:custGeom>
            <a:ln w="3530">
              <a:solidFill>
                <a:srgbClr val="565659"/>
              </a:solidFill>
            </a:ln>
          </p:spPr>
          <p:txBody>
            <a:bodyPr wrap="square" lIns="0" tIns="0" rIns="0" bIns="0" rtlCol="0"/>
            <a:lstStyle/>
            <a:p/>
          </p:txBody>
        </p:sp>
        <p:sp>
          <p:nvSpPr>
            <p:cNvPr id="1402" name="object 1402" descr=""/>
            <p:cNvSpPr/>
            <p:nvPr/>
          </p:nvSpPr>
          <p:spPr>
            <a:xfrm>
              <a:off x="2208430" y="7751410"/>
              <a:ext cx="635" cy="635"/>
            </a:xfrm>
            <a:custGeom>
              <a:avLst/>
              <a:gdLst/>
              <a:ahLst/>
              <a:cxnLst/>
              <a:rect l="l" t="t" r="r" b="b"/>
              <a:pathLst>
                <a:path w="635" h="634">
                  <a:moveTo>
                    <a:pt x="0" y="266"/>
                  </a:moveTo>
                  <a:lnTo>
                    <a:pt x="139" y="177"/>
                  </a:lnTo>
                  <a:lnTo>
                    <a:pt x="266" y="101"/>
                  </a:lnTo>
                  <a:lnTo>
                    <a:pt x="406" y="0"/>
                  </a:lnTo>
                </a:path>
              </a:pathLst>
            </a:custGeom>
            <a:ln w="3530">
              <a:solidFill>
                <a:srgbClr val="565659"/>
              </a:solidFill>
            </a:ln>
          </p:spPr>
          <p:txBody>
            <a:bodyPr wrap="square" lIns="0" tIns="0" rIns="0" bIns="0" rtlCol="0"/>
            <a:lstStyle/>
            <a:p/>
          </p:txBody>
        </p:sp>
        <p:sp>
          <p:nvSpPr>
            <p:cNvPr id="1403" name="object 1403" descr=""/>
            <p:cNvSpPr/>
            <p:nvPr/>
          </p:nvSpPr>
          <p:spPr>
            <a:xfrm>
              <a:off x="2204356" y="7750189"/>
              <a:ext cx="635" cy="635"/>
            </a:xfrm>
            <a:custGeom>
              <a:avLst/>
              <a:gdLst/>
              <a:ahLst/>
              <a:cxnLst/>
              <a:rect l="l" t="t" r="r" b="b"/>
              <a:pathLst>
                <a:path w="635" h="634">
                  <a:moveTo>
                    <a:pt x="0" y="0"/>
                  </a:moveTo>
                  <a:lnTo>
                    <a:pt x="76" y="139"/>
                  </a:lnTo>
                  <a:lnTo>
                    <a:pt x="165" y="266"/>
                  </a:lnTo>
                  <a:lnTo>
                    <a:pt x="254" y="406"/>
                  </a:lnTo>
                </a:path>
              </a:pathLst>
            </a:custGeom>
            <a:ln w="3530">
              <a:solidFill>
                <a:srgbClr val="565659"/>
              </a:solidFill>
            </a:ln>
          </p:spPr>
          <p:txBody>
            <a:bodyPr wrap="square" lIns="0" tIns="0" rIns="0" bIns="0" rtlCol="0"/>
            <a:lstStyle/>
            <a:p/>
          </p:txBody>
        </p:sp>
        <p:sp>
          <p:nvSpPr>
            <p:cNvPr id="1404" name="object 1404" descr=""/>
            <p:cNvSpPr/>
            <p:nvPr/>
          </p:nvSpPr>
          <p:spPr>
            <a:xfrm>
              <a:off x="2205823" y="7746121"/>
              <a:ext cx="635" cy="635"/>
            </a:xfrm>
            <a:custGeom>
              <a:avLst/>
              <a:gdLst/>
              <a:ahLst/>
              <a:cxnLst/>
              <a:rect l="l" t="t" r="r" b="b"/>
              <a:pathLst>
                <a:path w="635" h="634">
                  <a:moveTo>
                    <a:pt x="406" y="0"/>
                  </a:moveTo>
                  <a:lnTo>
                    <a:pt x="266" y="76"/>
                  </a:lnTo>
                  <a:lnTo>
                    <a:pt x="139" y="165"/>
                  </a:lnTo>
                  <a:lnTo>
                    <a:pt x="0" y="253"/>
                  </a:lnTo>
                </a:path>
              </a:pathLst>
            </a:custGeom>
            <a:ln w="3530">
              <a:solidFill>
                <a:srgbClr val="565659"/>
              </a:solidFill>
            </a:ln>
          </p:spPr>
          <p:txBody>
            <a:bodyPr wrap="square" lIns="0" tIns="0" rIns="0" bIns="0" rtlCol="0"/>
            <a:lstStyle/>
            <a:p/>
          </p:txBody>
        </p:sp>
        <p:sp>
          <p:nvSpPr>
            <p:cNvPr id="1405" name="object 1405" descr=""/>
            <p:cNvSpPr/>
            <p:nvPr/>
          </p:nvSpPr>
          <p:spPr>
            <a:xfrm>
              <a:off x="2210037" y="7747203"/>
              <a:ext cx="635" cy="635"/>
            </a:xfrm>
            <a:custGeom>
              <a:avLst/>
              <a:gdLst/>
              <a:ahLst/>
              <a:cxnLst/>
              <a:rect l="l" t="t" r="r" b="b"/>
              <a:pathLst>
                <a:path w="635" h="634">
                  <a:moveTo>
                    <a:pt x="266" y="406"/>
                  </a:moveTo>
                  <a:lnTo>
                    <a:pt x="0" y="0"/>
                  </a:lnTo>
                </a:path>
              </a:pathLst>
            </a:custGeom>
            <a:ln w="3530">
              <a:solidFill>
                <a:srgbClr val="565659"/>
              </a:solidFill>
            </a:ln>
          </p:spPr>
          <p:txBody>
            <a:bodyPr wrap="square" lIns="0" tIns="0" rIns="0" bIns="0" rtlCol="0"/>
            <a:lstStyle/>
            <a:p/>
          </p:txBody>
        </p:sp>
        <p:sp>
          <p:nvSpPr>
            <p:cNvPr id="1406" name="object 1406" descr=""/>
            <p:cNvSpPr/>
            <p:nvPr/>
          </p:nvSpPr>
          <p:spPr>
            <a:xfrm>
              <a:off x="2192426" y="7515580"/>
              <a:ext cx="635" cy="635"/>
            </a:xfrm>
            <a:custGeom>
              <a:avLst/>
              <a:gdLst/>
              <a:ahLst/>
              <a:cxnLst/>
              <a:rect l="l" t="t" r="r" b="b"/>
              <a:pathLst>
                <a:path w="635" h="634">
                  <a:moveTo>
                    <a:pt x="0" y="266"/>
                  </a:moveTo>
                  <a:lnTo>
                    <a:pt x="406" y="0"/>
                  </a:lnTo>
                </a:path>
              </a:pathLst>
            </a:custGeom>
            <a:ln w="3530">
              <a:solidFill>
                <a:srgbClr val="565659"/>
              </a:solidFill>
            </a:ln>
          </p:spPr>
          <p:txBody>
            <a:bodyPr wrap="square" lIns="0" tIns="0" rIns="0" bIns="0" rtlCol="0"/>
            <a:lstStyle/>
            <a:p/>
          </p:txBody>
        </p:sp>
        <p:sp>
          <p:nvSpPr>
            <p:cNvPr id="1407" name="object 1407" descr=""/>
            <p:cNvSpPr/>
            <p:nvPr/>
          </p:nvSpPr>
          <p:spPr>
            <a:xfrm>
              <a:off x="2188352" y="7514346"/>
              <a:ext cx="635" cy="635"/>
            </a:xfrm>
            <a:custGeom>
              <a:avLst/>
              <a:gdLst/>
              <a:ahLst/>
              <a:cxnLst/>
              <a:rect l="l" t="t" r="r" b="b"/>
              <a:pathLst>
                <a:path w="635" h="634">
                  <a:moveTo>
                    <a:pt x="0" y="0"/>
                  </a:moveTo>
                  <a:lnTo>
                    <a:pt x="266" y="406"/>
                  </a:lnTo>
                </a:path>
              </a:pathLst>
            </a:custGeom>
            <a:ln w="3530">
              <a:solidFill>
                <a:srgbClr val="565659"/>
              </a:solidFill>
            </a:ln>
          </p:spPr>
          <p:txBody>
            <a:bodyPr wrap="square" lIns="0" tIns="0" rIns="0" bIns="0" rtlCol="0"/>
            <a:lstStyle/>
            <a:p/>
          </p:txBody>
        </p:sp>
        <p:sp>
          <p:nvSpPr>
            <p:cNvPr id="1408" name="object 1408" descr=""/>
            <p:cNvSpPr/>
            <p:nvPr/>
          </p:nvSpPr>
          <p:spPr>
            <a:xfrm>
              <a:off x="2189439" y="7510278"/>
              <a:ext cx="635" cy="635"/>
            </a:xfrm>
            <a:custGeom>
              <a:avLst/>
              <a:gdLst/>
              <a:ahLst/>
              <a:cxnLst/>
              <a:rect l="l" t="t" r="r" b="b"/>
              <a:pathLst>
                <a:path w="635" h="634">
                  <a:moveTo>
                    <a:pt x="406" y="0"/>
                  </a:moveTo>
                  <a:lnTo>
                    <a:pt x="0" y="266"/>
                  </a:lnTo>
                </a:path>
              </a:pathLst>
            </a:custGeom>
            <a:ln w="3530">
              <a:solidFill>
                <a:srgbClr val="565659"/>
              </a:solidFill>
            </a:ln>
          </p:spPr>
          <p:txBody>
            <a:bodyPr wrap="square" lIns="0" tIns="0" rIns="0" bIns="0" rtlCol="0"/>
            <a:lstStyle/>
            <a:p/>
          </p:txBody>
        </p:sp>
        <p:sp>
          <p:nvSpPr>
            <p:cNvPr id="1409" name="object 1409" descr=""/>
            <p:cNvSpPr/>
            <p:nvPr/>
          </p:nvSpPr>
          <p:spPr>
            <a:xfrm>
              <a:off x="2193653" y="7511360"/>
              <a:ext cx="635" cy="635"/>
            </a:xfrm>
            <a:custGeom>
              <a:avLst/>
              <a:gdLst/>
              <a:ahLst/>
              <a:cxnLst/>
              <a:rect l="l" t="t" r="r" b="b"/>
              <a:pathLst>
                <a:path w="635" h="634">
                  <a:moveTo>
                    <a:pt x="266" y="406"/>
                  </a:moveTo>
                  <a:lnTo>
                    <a:pt x="0" y="0"/>
                  </a:lnTo>
                </a:path>
              </a:pathLst>
            </a:custGeom>
            <a:ln w="3530">
              <a:solidFill>
                <a:srgbClr val="565659"/>
              </a:solidFill>
            </a:ln>
          </p:spPr>
          <p:txBody>
            <a:bodyPr wrap="square" lIns="0" tIns="0" rIns="0" bIns="0" rtlCol="0"/>
            <a:lstStyle/>
            <a:p/>
          </p:txBody>
        </p:sp>
        <p:sp>
          <p:nvSpPr>
            <p:cNvPr id="1410" name="object 1410" descr=""/>
            <p:cNvSpPr/>
            <p:nvPr/>
          </p:nvSpPr>
          <p:spPr>
            <a:xfrm>
              <a:off x="2081176" y="7623778"/>
              <a:ext cx="635" cy="635"/>
            </a:xfrm>
            <a:custGeom>
              <a:avLst/>
              <a:gdLst/>
              <a:ahLst/>
              <a:cxnLst/>
              <a:rect l="l" t="t" r="r" b="b"/>
              <a:pathLst>
                <a:path w="635" h="634">
                  <a:moveTo>
                    <a:pt x="0" y="266"/>
                  </a:moveTo>
                  <a:lnTo>
                    <a:pt x="139" y="177"/>
                  </a:lnTo>
                  <a:lnTo>
                    <a:pt x="266" y="88"/>
                  </a:lnTo>
                  <a:lnTo>
                    <a:pt x="406" y="0"/>
                  </a:lnTo>
                </a:path>
              </a:pathLst>
            </a:custGeom>
            <a:ln w="3530">
              <a:solidFill>
                <a:srgbClr val="565659"/>
              </a:solidFill>
            </a:ln>
          </p:spPr>
          <p:txBody>
            <a:bodyPr wrap="square" lIns="0" tIns="0" rIns="0" bIns="0" rtlCol="0"/>
            <a:lstStyle/>
            <a:p/>
          </p:txBody>
        </p:sp>
        <p:sp>
          <p:nvSpPr>
            <p:cNvPr id="1411" name="object 1411" descr=""/>
            <p:cNvSpPr/>
            <p:nvPr/>
          </p:nvSpPr>
          <p:spPr>
            <a:xfrm>
              <a:off x="2077102" y="7622556"/>
              <a:ext cx="635" cy="635"/>
            </a:xfrm>
            <a:custGeom>
              <a:avLst/>
              <a:gdLst/>
              <a:ahLst/>
              <a:cxnLst/>
              <a:rect l="l" t="t" r="r" b="b"/>
              <a:pathLst>
                <a:path w="635" h="634">
                  <a:moveTo>
                    <a:pt x="0" y="0"/>
                  </a:moveTo>
                  <a:lnTo>
                    <a:pt x="76" y="139"/>
                  </a:lnTo>
                  <a:lnTo>
                    <a:pt x="165" y="266"/>
                  </a:lnTo>
                  <a:lnTo>
                    <a:pt x="266" y="406"/>
                  </a:lnTo>
                </a:path>
              </a:pathLst>
            </a:custGeom>
            <a:ln w="3530">
              <a:solidFill>
                <a:srgbClr val="565659"/>
              </a:solidFill>
            </a:ln>
          </p:spPr>
          <p:txBody>
            <a:bodyPr wrap="square" lIns="0" tIns="0" rIns="0" bIns="0" rtlCol="0"/>
            <a:lstStyle/>
            <a:p/>
          </p:txBody>
        </p:sp>
        <p:sp>
          <p:nvSpPr>
            <p:cNvPr id="1412" name="object 1412" descr=""/>
            <p:cNvSpPr/>
            <p:nvPr/>
          </p:nvSpPr>
          <p:spPr>
            <a:xfrm>
              <a:off x="2078184" y="7618476"/>
              <a:ext cx="635" cy="635"/>
            </a:xfrm>
            <a:custGeom>
              <a:avLst/>
              <a:gdLst/>
              <a:ahLst/>
              <a:cxnLst/>
              <a:rect l="l" t="t" r="r" b="b"/>
              <a:pathLst>
                <a:path w="635" h="634">
                  <a:moveTo>
                    <a:pt x="406" y="0"/>
                  </a:moveTo>
                  <a:lnTo>
                    <a:pt x="266" y="88"/>
                  </a:lnTo>
                  <a:lnTo>
                    <a:pt x="139" y="177"/>
                  </a:lnTo>
                  <a:lnTo>
                    <a:pt x="0" y="266"/>
                  </a:lnTo>
                </a:path>
              </a:pathLst>
            </a:custGeom>
            <a:ln w="3530">
              <a:solidFill>
                <a:srgbClr val="565659"/>
              </a:solidFill>
            </a:ln>
          </p:spPr>
          <p:txBody>
            <a:bodyPr wrap="square" lIns="0" tIns="0" rIns="0" bIns="0" rtlCol="0"/>
            <a:lstStyle/>
            <a:p/>
          </p:txBody>
        </p:sp>
        <p:sp>
          <p:nvSpPr>
            <p:cNvPr id="1413" name="object 1413" descr=""/>
            <p:cNvSpPr/>
            <p:nvPr/>
          </p:nvSpPr>
          <p:spPr>
            <a:xfrm>
              <a:off x="2082398" y="7619570"/>
              <a:ext cx="635" cy="635"/>
            </a:xfrm>
            <a:custGeom>
              <a:avLst/>
              <a:gdLst/>
              <a:ahLst/>
              <a:cxnLst/>
              <a:rect l="l" t="t" r="r" b="b"/>
              <a:pathLst>
                <a:path w="635" h="634">
                  <a:moveTo>
                    <a:pt x="266" y="406"/>
                  </a:moveTo>
                  <a:lnTo>
                    <a:pt x="190" y="266"/>
                  </a:lnTo>
                  <a:lnTo>
                    <a:pt x="101" y="139"/>
                  </a:lnTo>
                  <a:lnTo>
                    <a:pt x="0" y="0"/>
                  </a:lnTo>
                </a:path>
              </a:pathLst>
            </a:custGeom>
            <a:ln w="3530">
              <a:solidFill>
                <a:srgbClr val="565659"/>
              </a:solidFill>
            </a:ln>
          </p:spPr>
          <p:txBody>
            <a:bodyPr wrap="square" lIns="0" tIns="0" rIns="0" bIns="0" rtlCol="0"/>
            <a:lstStyle/>
            <a:p/>
          </p:txBody>
        </p:sp>
        <p:sp>
          <p:nvSpPr>
            <p:cNvPr id="1414" name="object 1414" descr=""/>
            <p:cNvSpPr/>
            <p:nvPr/>
          </p:nvSpPr>
          <p:spPr>
            <a:xfrm>
              <a:off x="2333397" y="7633688"/>
              <a:ext cx="635" cy="635"/>
            </a:xfrm>
            <a:custGeom>
              <a:avLst/>
              <a:gdLst/>
              <a:ahLst/>
              <a:cxnLst/>
              <a:rect l="l" t="t" r="r" b="b"/>
              <a:pathLst>
                <a:path w="635" h="634">
                  <a:moveTo>
                    <a:pt x="0" y="266"/>
                  </a:moveTo>
                  <a:lnTo>
                    <a:pt x="139" y="177"/>
                  </a:lnTo>
                  <a:lnTo>
                    <a:pt x="266" y="88"/>
                  </a:lnTo>
                  <a:lnTo>
                    <a:pt x="406" y="0"/>
                  </a:lnTo>
                </a:path>
              </a:pathLst>
            </a:custGeom>
            <a:ln w="3530">
              <a:solidFill>
                <a:srgbClr val="565659"/>
              </a:solidFill>
            </a:ln>
          </p:spPr>
          <p:txBody>
            <a:bodyPr wrap="square" lIns="0" tIns="0" rIns="0" bIns="0" rtlCol="0"/>
            <a:lstStyle/>
            <a:p/>
          </p:txBody>
        </p:sp>
        <p:sp>
          <p:nvSpPr>
            <p:cNvPr id="1415" name="object 1415" descr=""/>
            <p:cNvSpPr/>
            <p:nvPr/>
          </p:nvSpPr>
          <p:spPr>
            <a:xfrm>
              <a:off x="2329323" y="7632453"/>
              <a:ext cx="635" cy="635"/>
            </a:xfrm>
            <a:custGeom>
              <a:avLst/>
              <a:gdLst/>
              <a:ahLst/>
              <a:cxnLst/>
              <a:rect l="l" t="t" r="r" b="b"/>
              <a:pathLst>
                <a:path w="635" h="634">
                  <a:moveTo>
                    <a:pt x="0" y="0"/>
                  </a:moveTo>
                  <a:lnTo>
                    <a:pt x="266" y="406"/>
                  </a:lnTo>
                </a:path>
              </a:pathLst>
            </a:custGeom>
            <a:ln w="3530">
              <a:solidFill>
                <a:srgbClr val="565659"/>
              </a:solidFill>
            </a:ln>
          </p:spPr>
          <p:txBody>
            <a:bodyPr wrap="square" lIns="0" tIns="0" rIns="0" bIns="0" rtlCol="0"/>
            <a:lstStyle/>
            <a:p/>
          </p:txBody>
        </p:sp>
        <p:sp>
          <p:nvSpPr>
            <p:cNvPr id="1416" name="object 1416" descr=""/>
            <p:cNvSpPr/>
            <p:nvPr/>
          </p:nvSpPr>
          <p:spPr>
            <a:xfrm>
              <a:off x="2330410" y="7628385"/>
              <a:ext cx="635" cy="635"/>
            </a:xfrm>
            <a:custGeom>
              <a:avLst/>
              <a:gdLst/>
              <a:ahLst/>
              <a:cxnLst/>
              <a:rect l="l" t="t" r="r" b="b"/>
              <a:pathLst>
                <a:path w="635" h="634">
                  <a:moveTo>
                    <a:pt x="406" y="0"/>
                  </a:moveTo>
                  <a:lnTo>
                    <a:pt x="0" y="266"/>
                  </a:lnTo>
                </a:path>
              </a:pathLst>
            </a:custGeom>
            <a:ln w="3530">
              <a:solidFill>
                <a:srgbClr val="565659"/>
              </a:solidFill>
            </a:ln>
          </p:spPr>
          <p:txBody>
            <a:bodyPr wrap="square" lIns="0" tIns="0" rIns="0" bIns="0" rtlCol="0"/>
            <a:lstStyle/>
            <a:p/>
          </p:txBody>
        </p:sp>
        <p:sp>
          <p:nvSpPr>
            <p:cNvPr id="1417" name="object 1417" descr=""/>
            <p:cNvSpPr/>
            <p:nvPr/>
          </p:nvSpPr>
          <p:spPr>
            <a:xfrm>
              <a:off x="2334630" y="7629480"/>
              <a:ext cx="635" cy="635"/>
            </a:xfrm>
            <a:custGeom>
              <a:avLst/>
              <a:gdLst/>
              <a:ahLst/>
              <a:cxnLst/>
              <a:rect l="l" t="t" r="r" b="b"/>
              <a:pathLst>
                <a:path w="635" h="634">
                  <a:moveTo>
                    <a:pt x="254" y="393"/>
                  </a:moveTo>
                  <a:lnTo>
                    <a:pt x="177" y="254"/>
                  </a:lnTo>
                  <a:lnTo>
                    <a:pt x="88" y="127"/>
                  </a:lnTo>
                </a:path>
              </a:pathLst>
            </a:custGeom>
            <a:ln w="3530">
              <a:solidFill>
                <a:srgbClr val="565659"/>
              </a:solidFill>
            </a:ln>
          </p:spPr>
          <p:txBody>
            <a:bodyPr wrap="square" lIns="0" tIns="0" rIns="0" bIns="0" rtlCol="0"/>
            <a:lstStyle/>
            <a:p/>
          </p:txBody>
        </p:sp>
        <p:sp>
          <p:nvSpPr>
            <p:cNvPr id="1418" name="object 1418" descr=""/>
            <p:cNvSpPr/>
            <p:nvPr/>
          </p:nvSpPr>
          <p:spPr>
            <a:xfrm>
              <a:off x="2306199" y="7455900"/>
              <a:ext cx="9525" cy="10795"/>
            </a:xfrm>
            <a:custGeom>
              <a:avLst/>
              <a:gdLst/>
              <a:ahLst/>
              <a:cxnLst/>
              <a:rect l="l" t="t" r="r" b="b"/>
              <a:pathLst>
                <a:path w="9525" h="10795">
                  <a:moveTo>
                    <a:pt x="4762" y="10299"/>
                  </a:moveTo>
                  <a:lnTo>
                    <a:pt x="7391" y="10299"/>
                  </a:lnTo>
                  <a:lnTo>
                    <a:pt x="9525" y="7988"/>
                  </a:lnTo>
                  <a:lnTo>
                    <a:pt x="9525" y="5156"/>
                  </a:lnTo>
                  <a:lnTo>
                    <a:pt x="9525" y="2311"/>
                  </a:lnTo>
                  <a:lnTo>
                    <a:pt x="7391" y="0"/>
                  </a:lnTo>
                  <a:lnTo>
                    <a:pt x="4762" y="0"/>
                  </a:lnTo>
                  <a:lnTo>
                    <a:pt x="2133" y="0"/>
                  </a:lnTo>
                  <a:lnTo>
                    <a:pt x="0" y="2311"/>
                  </a:lnTo>
                  <a:lnTo>
                    <a:pt x="0" y="5156"/>
                  </a:lnTo>
                  <a:lnTo>
                    <a:pt x="0" y="7988"/>
                  </a:lnTo>
                  <a:lnTo>
                    <a:pt x="2133" y="10299"/>
                  </a:lnTo>
                  <a:lnTo>
                    <a:pt x="4762" y="10299"/>
                  </a:lnTo>
                </a:path>
              </a:pathLst>
            </a:custGeom>
            <a:ln w="3530">
              <a:solidFill>
                <a:srgbClr val="565659"/>
              </a:solidFill>
            </a:ln>
          </p:spPr>
          <p:txBody>
            <a:bodyPr wrap="square" lIns="0" tIns="0" rIns="0" bIns="0" rtlCol="0"/>
            <a:lstStyle/>
            <a:p/>
          </p:txBody>
        </p:sp>
        <p:sp>
          <p:nvSpPr>
            <p:cNvPr id="1419" name="object 1419" descr=""/>
            <p:cNvSpPr/>
            <p:nvPr/>
          </p:nvSpPr>
          <p:spPr>
            <a:xfrm>
              <a:off x="2257432" y="7455905"/>
              <a:ext cx="9525" cy="10795"/>
            </a:xfrm>
            <a:custGeom>
              <a:avLst/>
              <a:gdLst/>
              <a:ahLst/>
              <a:cxnLst/>
              <a:rect l="l" t="t" r="r" b="b"/>
              <a:pathLst>
                <a:path w="9525" h="10795">
                  <a:moveTo>
                    <a:pt x="4762" y="0"/>
                  </a:moveTo>
                  <a:lnTo>
                    <a:pt x="2120" y="0"/>
                  </a:lnTo>
                  <a:lnTo>
                    <a:pt x="0" y="2311"/>
                  </a:lnTo>
                  <a:lnTo>
                    <a:pt x="0" y="5143"/>
                  </a:lnTo>
                  <a:lnTo>
                    <a:pt x="0" y="7988"/>
                  </a:lnTo>
                  <a:lnTo>
                    <a:pt x="2120" y="10299"/>
                  </a:lnTo>
                  <a:lnTo>
                    <a:pt x="4762" y="10299"/>
                  </a:lnTo>
                  <a:lnTo>
                    <a:pt x="7391" y="10299"/>
                  </a:lnTo>
                  <a:lnTo>
                    <a:pt x="9525" y="7988"/>
                  </a:lnTo>
                  <a:lnTo>
                    <a:pt x="9525" y="5143"/>
                  </a:lnTo>
                  <a:lnTo>
                    <a:pt x="9525" y="2311"/>
                  </a:lnTo>
                  <a:lnTo>
                    <a:pt x="7391" y="0"/>
                  </a:lnTo>
                  <a:lnTo>
                    <a:pt x="4762" y="0"/>
                  </a:lnTo>
                </a:path>
              </a:pathLst>
            </a:custGeom>
            <a:ln w="3530">
              <a:solidFill>
                <a:srgbClr val="565659"/>
              </a:solidFill>
            </a:ln>
          </p:spPr>
          <p:txBody>
            <a:bodyPr wrap="square" lIns="0" tIns="0" rIns="0" bIns="0" rtlCol="0"/>
            <a:lstStyle/>
            <a:p/>
          </p:txBody>
        </p:sp>
        <p:sp>
          <p:nvSpPr>
            <p:cNvPr id="1420" name="object 1420" descr=""/>
            <p:cNvSpPr/>
            <p:nvPr/>
          </p:nvSpPr>
          <p:spPr>
            <a:xfrm>
              <a:off x="2306516" y="7455905"/>
              <a:ext cx="4445" cy="3810"/>
            </a:xfrm>
            <a:custGeom>
              <a:avLst/>
              <a:gdLst/>
              <a:ahLst/>
              <a:cxnLst/>
              <a:rect l="l" t="t" r="r" b="b"/>
              <a:pathLst>
                <a:path w="4444" h="3809">
                  <a:moveTo>
                    <a:pt x="4444" y="0"/>
                  </a:moveTo>
                  <a:lnTo>
                    <a:pt x="2476" y="0"/>
                  </a:lnTo>
                  <a:lnTo>
                    <a:pt x="711" y="1320"/>
                  </a:lnTo>
                  <a:lnTo>
                    <a:pt x="0" y="3302"/>
                  </a:lnTo>
                </a:path>
              </a:pathLst>
            </a:custGeom>
            <a:ln w="3530">
              <a:solidFill>
                <a:srgbClr val="565659"/>
              </a:solidFill>
            </a:ln>
          </p:spPr>
          <p:txBody>
            <a:bodyPr wrap="square" lIns="0" tIns="0" rIns="0" bIns="0" rtlCol="0"/>
            <a:lstStyle/>
            <a:p/>
          </p:txBody>
        </p:sp>
        <p:sp>
          <p:nvSpPr>
            <p:cNvPr id="1421" name="object 1421" descr=""/>
            <p:cNvSpPr/>
            <p:nvPr/>
          </p:nvSpPr>
          <p:spPr>
            <a:xfrm>
              <a:off x="2305956" y="7459205"/>
              <a:ext cx="5080" cy="7620"/>
            </a:xfrm>
            <a:custGeom>
              <a:avLst/>
              <a:gdLst/>
              <a:ahLst/>
              <a:cxnLst/>
              <a:rect l="l" t="t" r="r" b="b"/>
              <a:pathLst>
                <a:path w="5080" h="7620">
                  <a:moveTo>
                    <a:pt x="558" y="0"/>
                  </a:moveTo>
                  <a:lnTo>
                    <a:pt x="0" y="1574"/>
                  </a:lnTo>
                  <a:lnTo>
                    <a:pt x="190" y="3365"/>
                  </a:lnTo>
                  <a:lnTo>
                    <a:pt x="1079" y="4762"/>
                  </a:lnTo>
                  <a:lnTo>
                    <a:pt x="1968" y="6146"/>
                  </a:lnTo>
                  <a:lnTo>
                    <a:pt x="3441" y="6997"/>
                  </a:lnTo>
                  <a:lnTo>
                    <a:pt x="5003" y="6997"/>
                  </a:lnTo>
                </a:path>
              </a:pathLst>
            </a:custGeom>
            <a:ln w="3530">
              <a:solidFill>
                <a:srgbClr val="565659"/>
              </a:solidFill>
            </a:ln>
          </p:spPr>
          <p:txBody>
            <a:bodyPr wrap="square" lIns="0" tIns="0" rIns="0" bIns="0" rtlCol="0"/>
            <a:lstStyle/>
            <a:p/>
          </p:txBody>
        </p:sp>
        <p:sp>
          <p:nvSpPr>
            <p:cNvPr id="1422" name="object 1422" descr=""/>
            <p:cNvSpPr/>
            <p:nvPr/>
          </p:nvSpPr>
          <p:spPr>
            <a:xfrm>
              <a:off x="2262573" y="7455900"/>
              <a:ext cx="5080" cy="10795"/>
            </a:xfrm>
            <a:custGeom>
              <a:avLst/>
              <a:gdLst/>
              <a:ahLst/>
              <a:cxnLst/>
              <a:rect l="l" t="t" r="r" b="b"/>
              <a:pathLst>
                <a:path w="5080" h="10795">
                  <a:moveTo>
                    <a:pt x="0" y="10299"/>
                  </a:moveTo>
                  <a:lnTo>
                    <a:pt x="2628" y="10299"/>
                  </a:lnTo>
                  <a:lnTo>
                    <a:pt x="4762" y="7988"/>
                  </a:lnTo>
                  <a:lnTo>
                    <a:pt x="4762" y="5156"/>
                  </a:lnTo>
                  <a:lnTo>
                    <a:pt x="4762" y="2311"/>
                  </a:lnTo>
                  <a:lnTo>
                    <a:pt x="2628" y="0"/>
                  </a:lnTo>
                  <a:lnTo>
                    <a:pt x="0" y="0"/>
                  </a:lnTo>
                </a:path>
              </a:pathLst>
            </a:custGeom>
            <a:ln w="3530">
              <a:solidFill>
                <a:srgbClr val="565659"/>
              </a:solidFill>
            </a:ln>
          </p:spPr>
          <p:txBody>
            <a:bodyPr wrap="square" lIns="0" tIns="0" rIns="0" bIns="0" rtlCol="0"/>
            <a:lstStyle/>
            <a:p/>
          </p:txBody>
        </p:sp>
        <p:sp>
          <p:nvSpPr>
            <p:cNvPr id="1423" name="object 1423" descr=""/>
            <p:cNvSpPr/>
            <p:nvPr/>
          </p:nvSpPr>
          <p:spPr>
            <a:xfrm>
              <a:off x="2361097" y="7204544"/>
              <a:ext cx="5080" cy="4445"/>
            </a:xfrm>
            <a:custGeom>
              <a:avLst/>
              <a:gdLst/>
              <a:ahLst/>
              <a:cxnLst/>
              <a:rect l="l" t="t" r="r" b="b"/>
              <a:pathLst>
                <a:path w="5080" h="4445">
                  <a:moveTo>
                    <a:pt x="0" y="4394"/>
                  </a:moveTo>
                  <a:lnTo>
                    <a:pt x="2374" y="4025"/>
                  </a:lnTo>
                  <a:lnTo>
                    <a:pt x="4343" y="2311"/>
                  </a:lnTo>
                  <a:lnTo>
                    <a:pt x="5029" y="0"/>
                  </a:lnTo>
                </a:path>
              </a:pathLst>
            </a:custGeom>
            <a:ln w="3530">
              <a:solidFill>
                <a:srgbClr val="565659"/>
              </a:solidFill>
            </a:ln>
          </p:spPr>
          <p:txBody>
            <a:bodyPr wrap="square" lIns="0" tIns="0" rIns="0" bIns="0" rtlCol="0"/>
            <a:lstStyle/>
            <a:p/>
          </p:txBody>
        </p:sp>
        <p:sp>
          <p:nvSpPr>
            <p:cNvPr id="1424" name="object 1424" descr=""/>
            <p:cNvSpPr/>
            <p:nvPr/>
          </p:nvSpPr>
          <p:spPr>
            <a:xfrm>
              <a:off x="2207023" y="7204536"/>
              <a:ext cx="5080" cy="4445"/>
            </a:xfrm>
            <a:custGeom>
              <a:avLst/>
              <a:gdLst/>
              <a:ahLst/>
              <a:cxnLst/>
              <a:rect l="l" t="t" r="r" b="b"/>
              <a:pathLst>
                <a:path w="5080" h="4445">
                  <a:moveTo>
                    <a:pt x="0" y="0"/>
                  </a:moveTo>
                  <a:lnTo>
                    <a:pt x="698" y="2324"/>
                  </a:lnTo>
                  <a:lnTo>
                    <a:pt x="2654" y="4025"/>
                  </a:lnTo>
                  <a:lnTo>
                    <a:pt x="5029" y="4406"/>
                  </a:lnTo>
                </a:path>
              </a:pathLst>
            </a:custGeom>
            <a:ln w="3530">
              <a:solidFill>
                <a:srgbClr val="565659"/>
              </a:solidFill>
            </a:ln>
          </p:spPr>
          <p:txBody>
            <a:bodyPr wrap="square" lIns="0" tIns="0" rIns="0" bIns="0" rtlCol="0"/>
            <a:lstStyle/>
            <a:p/>
          </p:txBody>
        </p:sp>
        <p:sp>
          <p:nvSpPr>
            <p:cNvPr id="1425" name="object 1425" descr=""/>
            <p:cNvSpPr/>
            <p:nvPr/>
          </p:nvSpPr>
          <p:spPr>
            <a:xfrm>
              <a:off x="2199659" y="727469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26" name="object 1426" descr=""/>
            <p:cNvSpPr/>
            <p:nvPr/>
          </p:nvSpPr>
          <p:spPr>
            <a:xfrm>
              <a:off x="2179707" y="7834240"/>
              <a:ext cx="5080" cy="243840"/>
            </a:xfrm>
            <a:custGeom>
              <a:avLst/>
              <a:gdLst/>
              <a:ahLst/>
              <a:cxnLst/>
              <a:rect l="l" t="t" r="r" b="b"/>
              <a:pathLst>
                <a:path w="5080" h="243840">
                  <a:moveTo>
                    <a:pt x="0" y="0"/>
                  </a:moveTo>
                  <a:lnTo>
                    <a:pt x="762" y="5333"/>
                  </a:lnTo>
                  <a:lnTo>
                    <a:pt x="1524" y="10299"/>
                  </a:lnTo>
                  <a:lnTo>
                    <a:pt x="2286" y="15620"/>
                  </a:lnTo>
                  <a:lnTo>
                    <a:pt x="3048" y="20954"/>
                  </a:lnTo>
                  <a:lnTo>
                    <a:pt x="3429" y="26288"/>
                  </a:lnTo>
                  <a:lnTo>
                    <a:pt x="3810" y="31622"/>
                  </a:lnTo>
                  <a:lnTo>
                    <a:pt x="4191" y="36575"/>
                  </a:lnTo>
                  <a:lnTo>
                    <a:pt x="4572" y="41909"/>
                  </a:lnTo>
                  <a:lnTo>
                    <a:pt x="4572" y="47243"/>
                  </a:lnTo>
                  <a:lnTo>
                    <a:pt x="4572" y="52590"/>
                  </a:lnTo>
                  <a:lnTo>
                    <a:pt x="4953" y="63245"/>
                  </a:lnTo>
                  <a:lnTo>
                    <a:pt x="4953" y="73532"/>
                  </a:lnTo>
                  <a:lnTo>
                    <a:pt x="4953" y="84200"/>
                  </a:lnTo>
                  <a:lnTo>
                    <a:pt x="4572" y="94868"/>
                  </a:lnTo>
                  <a:lnTo>
                    <a:pt x="4572" y="105155"/>
                  </a:lnTo>
                  <a:lnTo>
                    <a:pt x="4572" y="115823"/>
                  </a:lnTo>
                  <a:lnTo>
                    <a:pt x="4191" y="126491"/>
                  </a:lnTo>
                  <a:lnTo>
                    <a:pt x="3810" y="147446"/>
                  </a:lnTo>
                  <a:lnTo>
                    <a:pt x="3048" y="168782"/>
                  </a:lnTo>
                  <a:lnTo>
                    <a:pt x="3048" y="175640"/>
                  </a:lnTo>
                  <a:lnTo>
                    <a:pt x="2667" y="176415"/>
                  </a:lnTo>
                  <a:lnTo>
                    <a:pt x="2667" y="187070"/>
                  </a:lnTo>
                  <a:lnTo>
                    <a:pt x="2286" y="192798"/>
                  </a:lnTo>
                  <a:lnTo>
                    <a:pt x="2286" y="204990"/>
                  </a:lnTo>
                  <a:lnTo>
                    <a:pt x="1905" y="211073"/>
                  </a:lnTo>
                  <a:lnTo>
                    <a:pt x="1905" y="213740"/>
                  </a:lnTo>
                  <a:lnTo>
                    <a:pt x="1905" y="241934"/>
                  </a:lnTo>
                  <a:lnTo>
                    <a:pt x="1905" y="243458"/>
                  </a:lnTo>
                </a:path>
              </a:pathLst>
            </a:custGeom>
            <a:ln w="3530">
              <a:solidFill>
                <a:srgbClr val="565659"/>
              </a:solidFill>
            </a:ln>
          </p:spPr>
          <p:txBody>
            <a:bodyPr wrap="square" lIns="0" tIns="0" rIns="0" bIns="0" rtlCol="0"/>
            <a:lstStyle/>
            <a:p/>
          </p:txBody>
        </p:sp>
        <p:sp>
          <p:nvSpPr>
            <p:cNvPr id="1427" name="object 1427" descr=""/>
            <p:cNvSpPr/>
            <p:nvPr/>
          </p:nvSpPr>
          <p:spPr>
            <a:xfrm>
              <a:off x="2374778" y="7737096"/>
              <a:ext cx="17145" cy="340995"/>
            </a:xfrm>
            <a:custGeom>
              <a:avLst/>
              <a:gdLst/>
              <a:ahLst/>
              <a:cxnLst/>
              <a:rect l="l" t="t" r="r" b="b"/>
              <a:pathLst>
                <a:path w="17144" h="340995">
                  <a:moveTo>
                    <a:pt x="16382" y="340601"/>
                  </a:moveTo>
                  <a:lnTo>
                    <a:pt x="16763" y="297942"/>
                  </a:lnTo>
                  <a:lnTo>
                    <a:pt x="17144" y="255257"/>
                  </a:lnTo>
                  <a:lnTo>
                    <a:pt x="17144" y="233934"/>
                  </a:lnTo>
                  <a:lnTo>
                    <a:pt x="17144" y="212585"/>
                  </a:lnTo>
                  <a:lnTo>
                    <a:pt x="17144" y="191249"/>
                  </a:lnTo>
                  <a:lnTo>
                    <a:pt x="17144" y="169926"/>
                  </a:lnTo>
                  <a:lnTo>
                    <a:pt x="16382" y="148577"/>
                  </a:lnTo>
                  <a:lnTo>
                    <a:pt x="16382" y="137909"/>
                  </a:lnTo>
                  <a:lnTo>
                    <a:pt x="15620" y="127241"/>
                  </a:lnTo>
                  <a:lnTo>
                    <a:pt x="15239" y="116573"/>
                  </a:lnTo>
                  <a:lnTo>
                    <a:pt x="14477" y="105918"/>
                  </a:lnTo>
                  <a:lnTo>
                    <a:pt x="13715" y="95250"/>
                  </a:lnTo>
                  <a:lnTo>
                    <a:pt x="12953" y="84569"/>
                  </a:lnTo>
                  <a:lnTo>
                    <a:pt x="11810" y="73901"/>
                  </a:lnTo>
                  <a:lnTo>
                    <a:pt x="10286" y="63233"/>
                  </a:lnTo>
                  <a:lnTo>
                    <a:pt x="9143" y="52565"/>
                  </a:lnTo>
                  <a:lnTo>
                    <a:pt x="7619" y="42291"/>
                  </a:lnTo>
                  <a:lnTo>
                    <a:pt x="5714" y="31610"/>
                  </a:lnTo>
                  <a:lnTo>
                    <a:pt x="4190" y="20942"/>
                  </a:lnTo>
                  <a:lnTo>
                    <a:pt x="1904" y="10668"/>
                  </a:lnTo>
                  <a:lnTo>
                    <a:pt x="0" y="0"/>
                  </a:lnTo>
                </a:path>
              </a:pathLst>
            </a:custGeom>
            <a:ln w="3530">
              <a:solidFill>
                <a:srgbClr val="565659"/>
              </a:solidFill>
            </a:ln>
          </p:spPr>
          <p:txBody>
            <a:bodyPr wrap="square" lIns="0" tIns="0" rIns="0" bIns="0" rtlCol="0"/>
            <a:lstStyle/>
            <a:p/>
          </p:txBody>
        </p:sp>
        <p:sp>
          <p:nvSpPr>
            <p:cNvPr id="1428" name="object 1428" descr=""/>
            <p:cNvSpPr/>
            <p:nvPr/>
          </p:nvSpPr>
          <p:spPr>
            <a:xfrm>
              <a:off x="2169800" y="8077697"/>
              <a:ext cx="12065" cy="187325"/>
            </a:xfrm>
            <a:custGeom>
              <a:avLst/>
              <a:gdLst/>
              <a:ahLst/>
              <a:cxnLst/>
              <a:rect l="l" t="t" r="r" b="b"/>
              <a:pathLst>
                <a:path w="12064" h="187325">
                  <a:moveTo>
                    <a:pt x="11811" y="0"/>
                  </a:moveTo>
                  <a:lnTo>
                    <a:pt x="11430" y="5714"/>
                  </a:lnTo>
                  <a:lnTo>
                    <a:pt x="11430" y="11823"/>
                  </a:lnTo>
                  <a:lnTo>
                    <a:pt x="11430" y="17525"/>
                  </a:lnTo>
                  <a:lnTo>
                    <a:pt x="11049" y="23621"/>
                  </a:lnTo>
                  <a:lnTo>
                    <a:pt x="10668" y="35064"/>
                  </a:lnTo>
                  <a:lnTo>
                    <a:pt x="10287" y="46862"/>
                  </a:lnTo>
                  <a:lnTo>
                    <a:pt x="9525" y="58673"/>
                  </a:lnTo>
                  <a:lnTo>
                    <a:pt x="8763" y="70116"/>
                  </a:lnTo>
                  <a:lnTo>
                    <a:pt x="8001" y="81914"/>
                  </a:lnTo>
                  <a:lnTo>
                    <a:pt x="6858" y="93725"/>
                  </a:lnTo>
                  <a:lnTo>
                    <a:pt x="5334" y="116966"/>
                  </a:lnTo>
                  <a:lnTo>
                    <a:pt x="3429" y="140207"/>
                  </a:lnTo>
                  <a:lnTo>
                    <a:pt x="1524" y="163448"/>
                  </a:lnTo>
                  <a:lnTo>
                    <a:pt x="381" y="175259"/>
                  </a:lnTo>
                  <a:lnTo>
                    <a:pt x="0" y="180974"/>
                  </a:lnTo>
                  <a:lnTo>
                    <a:pt x="0" y="184022"/>
                  </a:lnTo>
                  <a:lnTo>
                    <a:pt x="0" y="187070"/>
                  </a:lnTo>
                </a:path>
              </a:pathLst>
            </a:custGeom>
            <a:ln w="3530">
              <a:solidFill>
                <a:srgbClr val="565659"/>
              </a:solidFill>
            </a:ln>
          </p:spPr>
          <p:txBody>
            <a:bodyPr wrap="square" lIns="0" tIns="0" rIns="0" bIns="0" rtlCol="0"/>
            <a:lstStyle/>
            <a:p/>
          </p:txBody>
        </p:sp>
        <p:sp>
          <p:nvSpPr>
            <p:cNvPr id="1429" name="object 1429" descr=""/>
            <p:cNvSpPr/>
            <p:nvPr/>
          </p:nvSpPr>
          <p:spPr>
            <a:xfrm>
              <a:off x="2391163" y="8077704"/>
              <a:ext cx="12065" cy="187325"/>
            </a:xfrm>
            <a:custGeom>
              <a:avLst/>
              <a:gdLst/>
              <a:ahLst/>
              <a:cxnLst/>
              <a:rect l="l" t="t" r="r" b="b"/>
              <a:pathLst>
                <a:path w="12064" h="187325">
                  <a:moveTo>
                    <a:pt x="11811" y="187070"/>
                  </a:moveTo>
                  <a:lnTo>
                    <a:pt x="11811" y="184022"/>
                  </a:lnTo>
                  <a:lnTo>
                    <a:pt x="11811" y="180974"/>
                  </a:lnTo>
                  <a:lnTo>
                    <a:pt x="11430" y="175247"/>
                  </a:lnTo>
                  <a:lnTo>
                    <a:pt x="10668" y="163448"/>
                  </a:lnTo>
                  <a:lnTo>
                    <a:pt x="8763" y="140207"/>
                  </a:lnTo>
                  <a:lnTo>
                    <a:pt x="6477" y="116954"/>
                  </a:lnTo>
                  <a:lnTo>
                    <a:pt x="4953" y="93713"/>
                  </a:lnTo>
                  <a:lnTo>
                    <a:pt x="3810" y="81914"/>
                  </a:lnTo>
                  <a:lnTo>
                    <a:pt x="3048" y="70103"/>
                  </a:lnTo>
                  <a:lnTo>
                    <a:pt x="2286" y="58673"/>
                  </a:lnTo>
                  <a:lnTo>
                    <a:pt x="1524" y="46862"/>
                  </a:lnTo>
                  <a:lnTo>
                    <a:pt x="762" y="35051"/>
                  </a:lnTo>
                  <a:lnTo>
                    <a:pt x="762" y="29336"/>
                  </a:lnTo>
                  <a:lnTo>
                    <a:pt x="381" y="23621"/>
                  </a:lnTo>
                  <a:lnTo>
                    <a:pt x="381" y="17513"/>
                  </a:lnTo>
                  <a:lnTo>
                    <a:pt x="0" y="11810"/>
                  </a:lnTo>
                  <a:lnTo>
                    <a:pt x="0" y="5714"/>
                  </a:lnTo>
                  <a:lnTo>
                    <a:pt x="0" y="0"/>
                  </a:lnTo>
                </a:path>
              </a:pathLst>
            </a:custGeom>
            <a:ln w="3530">
              <a:solidFill>
                <a:srgbClr val="565659"/>
              </a:solidFill>
            </a:ln>
          </p:spPr>
          <p:txBody>
            <a:bodyPr wrap="square" lIns="0" tIns="0" rIns="0" bIns="0" rtlCol="0"/>
            <a:lstStyle/>
            <a:p/>
          </p:txBody>
        </p:sp>
        <p:sp>
          <p:nvSpPr>
            <p:cNvPr id="1430" name="object 1430" descr=""/>
            <p:cNvSpPr/>
            <p:nvPr/>
          </p:nvSpPr>
          <p:spPr>
            <a:xfrm>
              <a:off x="2338583" y="7650212"/>
              <a:ext cx="36195" cy="86995"/>
            </a:xfrm>
            <a:custGeom>
              <a:avLst/>
              <a:gdLst/>
              <a:ahLst/>
              <a:cxnLst/>
              <a:rect l="l" t="t" r="r" b="b"/>
              <a:pathLst>
                <a:path w="36194" h="86995">
                  <a:moveTo>
                    <a:pt x="36194" y="86880"/>
                  </a:moveTo>
                  <a:lnTo>
                    <a:pt x="34670" y="81165"/>
                  </a:lnTo>
                  <a:lnTo>
                    <a:pt x="34289" y="78117"/>
                  </a:lnTo>
                  <a:lnTo>
                    <a:pt x="33527" y="75450"/>
                  </a:lnTo>
                  <a:lnTo>
                    <a:pt x="32765" y="72389"/>
                  </a:lnTo>
                  <a:lnTo>
                    <a:pt x="32003" y="69722"/>
                  </a:lnTo>
                  <a:lnTo>
                    <a:pt x="31241" y="66674"/>
                  </a:lnTo>
                  <a:lnTo>
                    <a:pt x="30479" y="64007"/>
                  </a:lnTo>
                  <a:lnTo>
                    <a:pt x="29717" y="60972"/>
                  </a:lnTo>
                  <a:lnTo>
                    <a:pt x="28574" y="58305"/>
                  </a:lnTo>
                  <a:lnTo>
                    <a:pt x="27812" y="55638"/>
                  </a:lnTo>
                  <a:lnTo>
                    <a:pt x="26669" y="52590"/>
                  </a:lnTo>
                  <a:lnTo>
                    <a:pt x="25907" y="49923"/>
                  </a:lnTo>
                  <a:lnTo>
                    <a:pt x="24764" y="47256"/>
                  </a:lnTo>
                  <a:lnTo>
                    <a:pt x="23621" y="44589"/>
                  </a:lnTo>
                  <a:lnTo>
                    <a:pt x="22478" y="41922"/>
                  </a:lnTo>
                  <a:lnTo>
                    <a:pt x="21335" y="38874"/>
                  </a:lnTo>
                  <a:lnTo>
                    <a:pt x="20192" y="36207"/>
                  </a:lnTo>
                  <a:lnTo>
                    <a:pt x="19049" y="33540"/>
                  </a:lnTo>
                  <a:lnTo>
                    <a:pt x="17525" y="30873"/>
                  </a:lnTo>
                  <a:lnTo>
                    <a:pt x="16382" y="28206"/>
                  </a:lnTo>
                  <a:lnTo>
                    <a:pt x="14858" y="25907"/>
                  </a:lnTo>
                  <a:lnTo>
                    <a:pt x="13715" y="23240"/>
                  </a:lnTo>
                  <a:lnTo>
                    <a:pt x="12191" y="20573"/>
                  </a:lnTo>
                  <a:lnTo>
                    <a:pt x="10667" y="17906"/>
                  </a:lnTo>
                  <a:lnTo>
                    <a:pt x="9524" y="15239"/>
                  </a:lnTo>
                  <a:lnTo>
                    <a:pt x="8000" y="12572"/>
                  </a:lnTo>
                  <a:lnTo>
                    <a:pt x="6476" y="10299"/>
                  </a:lnTo>
                  <a:lnTo>
                    <a:pt x="4571" y="7632"/>
                  </a:lnTo>
                  <a:lnTo>
                    <a:pt x="3047" y="4965"/>
                  </a:lnTo>
                  <a:lnTo>
                    <a:pt x="1523" y="2666"/>
                  </a:lnTo>
                  <a:lnTo>
                    <a:pt x="0" y="0"/>
                  </a:lnTo>
                </a:path>
              </a:pathLst>
            </a:custGeom>
            <a:ln w="3530">
              <a:solidFill>
                <a:srgbClr val="565659"/>
              </a:solidFill>
            </a:ln>
          </p:spPr>
          <p:txBody>
            <a:bodyPr wrap="square" lIns="0" tIns="0" rIns="0" bIns="0" rtlCol="0"/>
            <a:lstStyle/>
            <a:p/>
          </p:txBody>
        </p:sp>
        <p:sp>
          <p:nvSpPr>
            <p:cNvPr id="1431" name="object 1431" descr=""/>
            <p:cNvSpPr/>
            <p:nvPr/>
          </p:nvSpPr>
          <p:spPr>
            <a:xfrm>
              <a:off x="2105032" y="7737848"/>
              <a:ext cx="74930" cy="96520"/>
            </a:xfrm>
            <a:custGeom>
              <a:avLst/>
              <a:gdLst/>
              <a:ahLst/>
              <a:cxnLst/>
              <a:rect l="l" t="t" r="r" b="b"/>
              <a:pathLst>
                <a:path w="74930" h="96520">
                  <a:moveTo>
                    <a:pt x="0" y="0"/>
                  </a:moveTo>
                  <a:lnTo>
                    <a:pt x="6096" y="4953"/>
                  </a:lnTo>
                  <a:lnTo>
                    <a:pt x="9144" y="7238"/>
                  </a:lnTo>
                  <a:lnTo>
                    <a:pt x="11811" y="9906"/>
                  </a:lnTo>
                  <a:lnTo>
                    <a:pt x="14859" y="12573"/>
                  </a:lnTo>
                  <a:lnTo>
                    <a:pt x="17907" y="15240"/>
                  </a:lnTo>
                  <a:lnTo>
                    <a:pt x="20574" y="17907"/>
                  </a:lnTo>
                  <a:lnTo>
                    <a:pt x="23241" y="20574"/>
                  </a:lnTo>
                  <a:lnTo>
                    <a:pt x="26288" y="23241"/>
                  </a:lnTo>
                  <a:lnTo>
                    <a:pt x="28956" y="25908"/>
                  </a:lnTo>
                  <a:lnTo>
                    <a:pt x="31623" y="28575"/>
                  </a:lnTo>
                  <a:lnTo>
                    <a:pt x="34671" y="31242"/>
                  </a:lnTo>
                  <a:lnTo>
                    <a:pt x="37338" y="34290"/>
                  </a:lnTo>
                  <a:lnTo>
                    <a:pt x="40005" y="36957"/>
                  </a:lnTo>
                  <a:lnTo>
                    <a:pt x="42291" y="40005"/>
                  </a:lnTo>
                  <a:lnTo>
                    <a:pt x="44958" y="42672"/>
                  </a:lnTo>
                  <a:lnTo>
                    <a:pt x="47625" y="45720"/>
                  </a:lnTo>
                  <a:lnTo>
                    <a:pt x="50292" y="48768"/>
                  </a:lnTo>
                  <a:lnTo>
                    <a:pt x="52577" y="51816"/>
                  </a:lnTo>
                  <a:lnTo>
                    <a:pt x="54864" y="54864"/>
                  </a:lnTo>
                  <a:lnTo>
                    <a:pt x="57150" y="57912"/>
                  </a:lnTo>
                  <a:lnTo>
                    <a:pt x="59436" y="60960"/>
                  </a:lnTo>
                  <a:lnTo>
                    <a:pt x="60578" y="62484"/>
                  </a:lnTo>
                  <a:lnTo>
                    <a:pt x="61722" y="64008"/>
                  </a:lnTo>
                  <a:lnTo>
                    <a:pt x="62865" y="65913"/>
                  </a:lnTo>
                  <a:lnTo>
                    <a:pt x="64008" y="67437"/>
                  </a:lnTo>
                  <a:lnTo>
                    <a:pt x="64769" y="68961"/>
                  </a:lnTo>
                  <a:lnTo>
                    <a:pt x="65913" y="70866"/>
                  </a:lnTo>
                  <a:lnTo>
                    <a:pt x="66675" y="72390"/>
                  </a:lnTo>
                  <a:lnTo>
                    <a:pt x="67818" y="74295"/>
                  </a:lnTo>
                  <a:lnTo>
                    <a:pt x="68580" y="75819"/>
                  </a:lnTo>
                  <a:lnTo>
                    <a:pt x="69342" y="77724"/>
                  </a:lnTo>
                  <a:lnTo>
                    <a:pt x="70104" y="79641"/>
                  </a:lnTo>
                  <a:lnTo>
                    <a:pt x="70866" y="81153"/>
                  </a:lnTo>
                  <a:lnTo>
                    <a:pt x="71628" y="83058"/>
                  </a:lnTo>
                  <a:lnTo>
                    <a:pt x="72009" y="84963"/>
                  </a:lnTo>
                  <a:lnTo>
                    <a:pt x="72771" y="86868"/>
                  </a:lnTo>
                  <a:lnTo>
                    <a:pt x="73152" y="88773"/>
                  </a:lnTo>
                  <a:lnTo>
                    <a:pt x="73533" y="90678"/>
                  </a:lnTo>
                  <a:lnTo>
                    <a:pt x="73914" y="92583"/>
                  </a:lnTo>
                  <a:lnTo>
                    <a:pt x="74295" y="94488"/>
                  </a:lnTo>
                  <a:lnTo>
                    <a:pt x="74676" y="96393"/>
                  </a:lnTo>
                </a:path>
              </a:pathLst>
            </a:custGeom>
            <a:ln w="3530">
              <a:solidFill>
                <a:srgbClr val="565659"/>
              </a:solidFill>
            </a:ln>
          </p:spPr>
          <p:txBody>
            <a:bodyPr wrap="square" lIns="0" tIns="0" rIns="0" bIns="0" rtlCol="0"/>
            <a:lstStyle/>
            <a:p/>
          </p:txBody>
        </p:sp>
        <p:sp>
          <p:nvSpPr>
            <p:cNvPr id="1432" name="object 1432" descr=""/>
            <p:cNvSpPr/>
            <p:nvPr/>
          </p:nvSpPr>
          <p:spPr>
            <a:xfrm>
              <a:off x="2365631" y="7204833"/>
              <a:ext cx="1270" cy="0"/>
            </a:xfrm>
            <a:custGeom>
              <a:avLst/>
              <a:gdLst/>
              <a:ahLst/>
              <a:cxnLst/>
              <a:rect l="l" t="t" r="r" b="b"/>
              <a:pathLst>
                <a:path w="1269" h="0">
                  <a:moveTo>
                    <a:pt x="762" y="0"/>
                  </a:moveTo>
                  <a:lnTo>
                    <a:pt x="381" y="0"/>
                  </a:lnTo>
                  <a:lnTo>
                    <a:pt x="0" y="0"/>
                  </a:lnTo>
                </a:path>
              </a:pathLst>
            </a:custGeom>
            <a:ln w="3530">
              <a:solidFill>
                <a:srgbClr val="565659"/>
              </a:solidFill>
            </a:ln>
          </p:spPr>
          <p:txBody>
            <a:bodyPr wrap="square" lIns="0" tIns="0" rIns="0" bIns="0" rtlCol="0"/>
            <a:lstStyle/>
            <a:p/>
          </p:txBody>
        </p:sp>
        <p:sp>
          <p:nvSpPr>
            <p:cNvPr id="1433" name="object 1433" descr=""/>
            <p:cNvSpPr/>
            <p:nvPr/>
          </p:nvSpPr>
          <p:spPr>
            <a:xfrm>
              <a:off x="2206754" y="7204833"/>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434" name="object 1434" descr=""/>
            <p:cNvSpPr/>
            <p:nvPr/>
          </p:nvSpPr>
          <p:spPr>
            <a:xfrm>
              <a:off x="2205616" y="7194167"/>
              <a:ext cx="1270" cy="0"/>
            </a:xfrm>
            <a:custGeom>
              <a:avLst/>
              <a:gdLst/>
              <a:ahLst/>
              <a:cxnLst/>
              <a:rect l="l" t="t" r="r" b="b"/>
              <a:pathLst>
                <a:path w="1269" h="0">
                  <a:moveTo>
                    <a:pt x="762" y="0"/>
                  </a:moveTo>
                  <a:lnTo>
                    <a:pt x="381" y="0"/>
                  </a:lnTo>
                  <a:lnTo>
                    <a:pt x="0" y="0"/>
                  </a:lnTo>
                </a:path>
              </a:pathLst>
            </a:custGeom>
            <a:ln w="3530">
              <a:solidFill>
                <a:srgbClr val="565659"/>
              </a:solidFill>
            </a:ln>
          </p:spPr>
          <p:txBody>
            <a:bodyPr wrap="square" lIns="0" tIns="0" rIns="0" bIns="0" rtlCol="0"/>
            <a:lstStyle/>
            <a:p/>
          </p:txBody>
        </p:sp>
        <p:sp>
          <p:nvSpPr>
            <p:cNvPr id="1435" name="object 1435" descr=""/>
            <p:cNvSpPr/>
            <p:nvPr/>
          </p:nvSpPr>
          <p:spPr>
            <a:xfrm>
              <a:off x="2366394" y="7194167"/>
              <a:ext cx="1270" cy="0"/>
            </a:xfrm>
            <a:custGeom>
              <a:avLst/>
              <a:gdLst/>
              <a:ahLst/>
              <a:cxnLst/>
              <a:rect l="l" t="t" r="r" b="b"/>
              <a:pathLst>
                <a:path w="1269" h="0">
                  <a:moveTo>
                    <a:pt x="762" y="0"/>
                  </a:moveTo>
                  <a:lnTo>
                    <a:pt x="381" y="0"/>
                  </a:lnTo>
                  <a:lnTo>
                    <a:pt x="0" y="0"/>
                  </a:lnTo>
                </a:path>
              </a:pathLst>
            </a:custGeom>
            <a:ln w="3530">
              <a:solidFill>
                <a:srgbClr val="565659"/>
              </a:solidFill>
            </a:ln>
          </p:spPr>
          <p:txBody>
            <a:bodyPr wrap="square" lIns="0" tIns="0" rIns="0" bIns="0" rtlCol="0"/>
            <a:lstStyle/>
            <a:p/>
          </p:txBody>
        </p:sp>
        <p:sp>
          <p:nvSpPr>
            <p:cNvPr id="1436" name="object 1436" descr=""/>
            <p:cNvSpPr/>
            <p:nvPr/>
          </p:nvSpPr>
          <p:spPr>
            <a:xfrm>
              <a:off x="2365630" y="7202539"/>
              <a:ext cx="635" cy="1905"/>
            </a:xfrm>
            <a:custGeom>
              <a:avLst/>
              <a:gdLst/>
              <a:ahLst/>
              <a:cxnLst/>
              <a:rect l="l" t="t" r="r" b="b"/>
              <a:pathLst>
                <a:path w="635" h="1904">
                  <a:moveTo>
                    <a:pt x="0" y="0"/>
                  </a:moveTo>
                  <a:lnTo>
                    <a:pt x="0" y="0"/>
                  </a:lnTo>
                  <a:lnTo>
                    <a:pt x="0" y="1905"/>
                  </a:lnTo>
                  <a:lnTo>
                    <a:pt x="381" y="1905"/>
                  </a:lnTo>
                </a:path>
              </a:pathLst>
            </a:custGeom>
            <a:ln w="3530">
              <a:solidFill>
                <a:srgbClr val="565659"/>
              </a:solidFill>
            </a:ln>
          </p:spPr>
          <p:txBody>
            <a:bodyPr wrap="square" lIns="0" tIns="0" rIns="0" bIns="0" rtlCol="0"/>
            <a:lstStyle/>
            <a:p/>
          </p:txBody>
        </p:sp>
        <p:sp>
          <p:nvSpPr>
            <p:cNvPr id="1437" name="object 1437" descr=""/>
            <p:cNvSpPr/>
            <p:nvPr/>
          </p:nvSpPr>
          <p:spPr>
            <a:xfrm>
              <a:off x="2366397" y="7194539"/>
              <a:ext cx="635" cy="1905"/>
            </a:xfrm>
            <a:custGeom>
              <a:avLst/>
              <a:gdLst/>
              <a:ahLst/>
              <a:cxnLst/>
              <a:rect l="l" t="t" r="r" b="b"/>
              <a:pathLst>
                <a:path w="635" h="1904">
                  <a:moveTo>
                    <a:pt x="381" y="0"/>
                  </a:moveTo>
                  <a:lnTo>
                    <a:pt x="0" y="0"/>
                  </a:lnTo>
                  <a:lnTo>
                    <a:pt x="0" y="381"/>
                  </a:lnTo>
                  <a:lnTo>
                    <a:pt x="0" y="774"/>
                  </a:lnTo>
                  <a:lnTo>
                    <a:pt x="0" y="1143"/>
                  </a:lnTo>
                  <a:lnTo>
                    <a:pt x="0" y="1524"/>
                  </a:lnTo>
                  <a:lnTo>
                    <a:pt x="0" y="1905"/>
                  </a:lnTo>
                </a:path>
              </a:pathLst>
            </a:custGeom>
            <a:ln w="3530">
              <a:solidFill>
                <a:srgbClr val="565659"/>
              </a:solidFill>
            </a:ln>
          </p:spPr>
          <p:txBody>
            <a:bodyPr wrap="square" lIns="0" tIns="0" rIns="0" bIns="0" rtlCol="0"/>
            <a:lstStyle/>
            <a:p/>
          </p:txBody>
        </p:sp>
        <p:sp>
          <p:nvSpPr>
            <p:cNvPr id="1438" name="object 1438" descr=""/>
            <p:cNvSpPr/>
            <p:nvPr/>
          </p:nvSpPr>
          <p:spPr>
            <a:xfrm>
              <a:off x="2207135" y="7203686"/>
              <a:ext cx="0" cy="1270"/>
            </a:xfrm>
            <a:custGeom>
              <a:avLst/>
              <a:gdLst/>
              <a:ahLst/>
              <a:cxnLst/>
              <a:rect l="l" t="t" r="r" b="b"/>
              <a:pathLst>
                <a:path w="0" h="1270">
                  <a:moveTo>
                    <a:pt x="0" y="762"/>
                  </a:moveTo>
                  <a:lnTo>
                    <a:pt x="0" y="381"/>
                  </a:lnTo>
                  <a:lnTo>
                    <a:pt x="0" y="0"/>
                  </a:lnTo>
                </a:path>
              </a:pathLst>
            </a:custGeom>
            <a:ln w="3530">
              <a:solidFill>
                <a:srgbClr val="565659"/>
              </a:solidFill>
            </a:ln>
          </p:spPr>
          <p:txBody>
            <a:bodyPr wrap="square" lIns="0" tIns="0" rIns="0" bIns="0" rtlCol="0"/>
            <a:lstStyle/>
            <a:p/>
          </p:txBody>
        </p:sp>
        <p:sp>
          <p:nvSpPr>
            <p:cNvPr id="1439" name="object 1439" descr=""/>
            <p:cNvSpPr/>
            <p:nvPr/>
          </p:nvSpPr>
          <p:spPr>
            <a:xfrm>
              <a:off x="2206376" y="7194545"/>
              <a:ext cx="635" cy="1905"/>
            </a:xfrm>
            <a:custGeom>
              <a:avLst/>
              <a:gdLst/>
              <a:ahLst/>
              <a:cxnLst/>
              <a:rect l="l" t="t" r="r" b="b"/>
              <a:pathLst>
                <a:path w="635" h="1904">
                  <a:moveTo>
                    <a:pt x="381" y="1905"/>
                  </a:moveTo>
                  <a:lnTo>
                    <a:pt x="381" y="1524"/>
                  </a:lnTo>
                  <a:lnTo>
                    <a:pt x="381" y="1130"/>
                  </a:lnTo>
                  <a:lnTo>
                    <a:pt x="0" y="1130"/>
                  </a:lnTo>
                  <a:lnTo>
                    <a:pt x="0" y="762"/>
                  </a:lnTo>
                  <a:lnTo>
                    <a:pt x="0" y="381"/>
                  </a:lnTo>
                  <a:lnTo>
                    <a:pt x="0" y="0"/>
                  </a:lnTo>
                </a:path>
              </a:pathLst>
            </a:custGeom>
            <a:ln w="3530">
              <a:solidFill>
                <a:srgbClr val="565659"/>
              </a:solidFill>
            </a:ln>
          </p:spPr>
          <p:txBody>
            <a:bodyPr wrap="square" lIns="0" tIns="0" rIns="0" bIns="0" rtlCol="0"/>
            <a:lstStyle/>
            <a:p/>
          </p:txBody>
        </p:sp>
        <p:sp>
          <p:nvSpPr>
            <p:cNvPr id="1440" name="object 1440" descr=""/>
            <p:cNvSpPr/>
            <p:nvPr/>
          </p:nvSpPr>
          <p:spPr>
            <a:xfrm>
              <a:off x="2380872" y="7067297"/>
              <a:ext cx="635" cy="6350"/>
            </a:xfrm>
            <a:custGeom>
              <a:avLst/>
              <a:gdLst/>
              <a:ahLst/>
              <a:cxnLst/>
              <a:rect l="l" t="t" r="r" b="b"/>
              <a:pathLst>
                <a:path w="635" h="6350">
                  <a:moveTo>
                    <a:pt x="0" y="6083"/>
                  </a:moveTo>
                  <a:lnTo>
                    <a:pt x="0" y="4559"/>
                  </a:lnTo>
                  <a:lnTo>
                    <a:pt x="381" y="3048"/>
                  </a:lnTo>
                  <a:lnTo>
                    <a:pt x="381" y="1524"/>
                  </a:lnTo>
                  <a:lnTo>
                    <a:pt x="381" y="0"/>
                  </a:lnTo>
                </a:path>
              </a:pathLst>
            </a:custGeom>
            <a:ln w="3530">
              <a:solidFill>
                <a:srgbClr val="565659"/>
              </a:solidFill>
            </a:ln>
          </p:spPr>
          <p:txBody>
            <a:bodyPr wrap="square" lIns="0" tIns="0" rIns="0" bIns="0" rtlCol="0"/>
            <a:lstStyle/>
            <a:p/>
          </p:txBody>
        </p:sp>
        <p:sp>
          <p:nvSpPr>
            <p:cNvPr id="1441" name="object 1441" descr=""/>
            <p:cNvSpPr/>
            <p:nvPr/>
          </p:nvSpPr>
          <p:spPr>
            <a:xfrm>
              <a:off x="2191899" y="7067291"/>
              <a:ext cx="0" cy="6350"/>
            </a:xfrm>
            <a:custGeom>
              <a:avLst/>
              <a:gdLst/>
              <a:ahLst/>
              <a:cxnLst/>
              <a:rect l="l" t="t" r="r" b="b"/>
              <a:pathLst>
                <a:path w="0" h="6350">
                  <a:moveTo>
                    <a:pt x="0" y="0"/>
                  </a:moveTo>
                  <a:lnTo>
                    <a:pt x="0" y="1524"/>
                  </a:lnTo>
                  <a:lnTo>
                    <a:pt x="0" y="3048"/>
                  </a:lnTo>
                  <a:lnTo>
                    <a:pt x="0" y="4559"/>
                  </a:lnTo>
                  <a:lnTo>
                    <a:pt x="0" y="6083"/>
                  </a:lnTo>
                </a:path>
              </a:pathLst>
            </a:custGeom>
            <a:ln w="3530">
              <a:solidFill>
                <a:srgbClr val="565659"/>
              </a:solidFill>
            </a:ln>
          </p:spPr>
          <p:txBody>
            <a:bodyPr wrap="square" lIns="0" tIns="0" rIns="0" bIns="0" rtlCol="0"/>
            <a:lstStyle/>
            <a:p/>
          </p:txBody>
        </p:sp>
        <p:sp>
          <p:nvSpPr>
            <p:cNvPr id="1442" name="object 1442" descr=""/>
            <p:cNvSpPr/>
            <p:nvPr/>
          </p:nvSpPr>
          <p:spPr>
            <a:xfrm>
              <a:off x="2365630" y="7203309"/>
              <a:ext cx="0" cy="1905"/>
            </a:xfrm>
            <a:custGeom>
              <a:avLst/>
              <a:gdLst/>
              <a:ahLst/>
              <a:cxnLst/>
              <a:rect l="l" t="t" r="r" b="b"/>
              <a:pathLst>
                <a:path w="0" h="1904">
                  <a:moveTo>
                    <a:pt x="0" y="1524"/>
                  </a:moveTo>
                  <a:lnTo>
                    <a:pt x="0" y="1143"/>
                  </a:lnTo>
                  <a:lnTo>
                    <a:pt x="0" y="749"/>
                  </a:lnTo>
                  <a:lnTo>
                    <a:pt x="0" y="381"/>
                  </a:lnTo>
                  <a:lnTo>
                    <a:pt x="0" y="0"/>
                  </a:lnTo>
                </a:path>
              </a:pathLst>
            </a:custGeom>
            <a:ln w="3530">
              <a:solidFill>
                <a:srgbClr val="565659"/>
              </a:solidFill>
            </a:ln>
          </p:spPr>
          <p:txBody>
            <a:bodyPr wrap="square" lIns="0" tIns="0" rIns="0" bIns="0" rtlCol="0"/>
            <a:lstStyle/>
            <a:p/>
          </p:txBody>
        </p:sp>
        <p:sp>
          <p:nvSpPr>
            <p:cNvPr id="1443" name="object 1443" descr=""/>
            <p:cNvSpPr/>
            <p:nvPr/>
          </p:nvSpPr>
          <p:spPr>
            <a:xfrm>
              <a:off x="2207135" y="7203307"/>
              <a:ext cx="0" cy="1905"/>
            </a:xfrm>
            <a:custGeom>
              <a:avLst/>
              <a:gdLst/>
              <a:ahLst/>
              <a:cxnLst/>
              <a:rect l="l" t="t" r="r" b="b"/>
              <a:pathLst>
                <a:path w="0" h="1904">
                  <a:moveTo>
                    <a:pt x="0" y="0"/>
                  </a:moveTo>
                  <a:lnTo>
                    <a:pt x="0" y="380"/>
                  </a:lnTo>
                  <a:lnTo>
                    <a:pt x="0" y="761"/>
                  </a:lnTo>
                  <a:lnTo>
                    <a:pt x="0" y="1142"/>
                  </a:lnTo>
                  <a:lnTo>
                    <a:pt x="0" y="1523"/>
                  </a:lnTo>
                </a:path>
              </a:pathLst>
            </a:custGeom>
            <a:ln w="3530">
              <a:solidFill>
                <a:srgbClr val="565659"/>
              </a:solidFill>
            </a:ln>
          </p:spPr>
          <p:txBody>
            <a:bodyPr wrap="square" lIns="0" tIns="0" rIns="0" bIns="0" rtlCol="0"/>
            <a:lstStyle/>
            <a:p/>
          </p:txBody>
        </p:sp>
        <p:sp>
          <p:nvSpPr>
            <p:cNvPr id="1444" name="object 1444" descr=""/>
            <p:cNvSpPr/>
            <p:nvPr/>
          </p:nvSpPr>
          <p:spPr>
            <a:xfrm>
              <a:off x="2349632" y="7201784"/>
              <a:ext cx="11430" cy="2540"/>
            </a:xfrm>
            <a:custGeom>
              <a:avLst/>
              <a:gdLst/>
              <a:ahLst/>
              <a:cxnLst/>
              <a:rect l="l" t="t" r="r" b="b"/>
              <a:pathLst>
                <a:path w="11430" h="2540">
                  <a:moveTo>
                    <a:pt x="10287" y="1523"/>
                  </a:moveTo>
                  <a:lnTo>
                    <a:pt x="10668" y="1142"/>
                  </a:lnTo>
                  <a:lnTo>
                    <a:pt x="10668" y="749"/>
                  </a:lnTo>
                  <a:lnTo>
                    <a:pt x="11049" y="749"/>
                  </a:lnTo>
                  <a:lnTo>
                    <a:pt x="11049" y="380"/>
                  </a:lnTo>
                  <a:lnTo>
                    <a:pt x="11430" y="0"/>
                  </a:lnTo>
                </a:path>
                <a:path w="11430" h="2540">
                  <a:moveTo>
                    <a:pt x="10287" y="1523"/>
                  </a:moveTo>
                  <a:lnTo>
                    <a:pt x="9906" y="1523"/>
                  </a:lnTo>
                  <a:lnTo>
                    <a:pt x="9906" y="1904"/>
                  </a:lnTo>
                  <a:lnTo>
                    <a:pt x="9525" y="1904"/>
                  </a:lnTo>
                  <a:lnTo>
                    <a:pt x="9144" y="1904"/>
                  </a:lnTo>
                  <a:lnTo>
                    <a:pt x="9144" y="2285"/>
                  </a:lnTo>
                  <a:lnTo>
                    <a:pt x="8763" y="2285"/>
                  </a:lnTo>
                  <a:lnTo>
                    <a:pt x="762" y="2285"/>
                  </a:lnTo>
                  <a:lnTo>
                    <a:pt x="0" y="2285"/>
                  </a:lnTo>
                </a:path>
              </a:pathLst>
            </a:custGeom>
            <a:ln w="3530">
              <a:solidFill>
                <a:srgbClr val="565659"/>
              </a:solidFill>
            </a:ln>
          </p:spPr>
          <p:txBody>
            <a:bodyPr wrap="square" lIns="0" tIns="0" rIns="0" bIns="0" rtlCol="0"/>
            <a:lstStyle/>
            <a:p/>
          </p:txBody>
        </p:sp>
        <p:sp>
          <p:nvSpPr>
            <p:cNvPr id="1445" name="object 1445" descr=""/>
            <p:cNvSpPr/>
            <p:nvPr/>
          </p:nvSpPr>
          <p:spPr>
            <a:xfrm>
              <a:off x="2349253" y="7201782"/>
              <a:ext cx="635" cy="1905"/>
            </a:xfrm>
            <a:custGeom>
              <a:avLst/>
              <a:gdLst/>
              <a:ahLst/>
              <a:cxnLst/>
              <a:rect l="l" t="t" r="r" b="b"/>
              <a:pathLst>
                <a:path w="635" h="1904">
                  <a:moveTo>
                    <a:pt x="0" y="0"/>
                  </a:moveTo>
                  <a:lnTo>
                    <a:pt x="0" y="380"/>
                  </a:lnTo>
                  <a:lnTo>
                    <a:pt x="381" y="380"/>
                  </a:lnTo>
                  <a:lnTo>
                    <a:pt x="381" y="761"/>
                  </a:lnTo>
                  <a:lnTo>
                    <a:pt x="381" y="1142"/>
                  </a:lnTo>
                  <a:lnTo>
                    <a:pt x="381" y="1523"/>
                  </a:lnTo>
                </a:path>
              </a:pathLst>
            </a:custGeom>
            <a:ln w="3530">
              <a:solidFill>
                <a:srgbClr val="565659"/>
              </a:solidFill>
            </a:ln>
          </p:spPr>
          <p:txBody>
            <a:bodyPr wrap="square" lIns="0" tIns="0" rIns="0" bIns="0" rtlCol="0"/>
            <a:lstStyle/>
            <a:p/>
          </p:txBody>
        </p:sp>
        <p:sp>
          <p:nvSpPr>
            <p:cNvPr id="1446" name="object 1446" descr=""/>
            <p:cNvSpPr/>
            <p:nvPr/>
          </p:nvSpPr>
          <p:spPr>
            <a:xfrm>
              <a:off x="2223140" y="7201784"/>
              <a:ext cx="635" cy="1905"/>
            </a:xfrm>
            <a:custGeom>
              <a:avLst/>
              <a:gdLst/>
              <a:ahLst/>
              <a:cxnLst/>
              <a:rect l="l" t="t" r="r" b="b"/>
              <a:pathLst>
                <a:path w="635" h="1904">
                  <a:moveTo>
                    <a:pt x="0" y="1523"/>
                  </a:moveTo>
                  <a:lnTo>
                    <a:pt x="0" y="1142"/>
                  </a:lnTo>
                  <a:lnTo>
                    <a:pt x="0" y="749"/>
                  </a:lnTo>
                  <a:lnTo>
                    <a:pt x="381" y="380"/>
                  </a:lnTo>
                  <a:lnTo>
                    <a:pt x="381" y="0"/>
                  </a:lnTo>
                </a:path>
              </a:pathLst>
            </a:custGeom>
            <a:ln w="3530">
              <a:solidFill>
                <a:srgbClr val="565659"/>
              </a:solidFill>
            </a:ln>
          </p:spPr>
          <p:txBody>
            <a:bodyPr wrap="square" lIns="0" tIns="0" rIns="0" bIns="0" rtlCol="0"/>
            <a:lstStyle/>
            <a:p/>
          </p:txBody>
        </p:sp>
        <p:sp>
          <p:nvSpPr>
            <p:cNvPr id="1447" name="object 1447" descr=""/>
            <p:cNvSpPr/>
            <p:nvPr/>
          </p:nvSpPr>
          <p:spPr>
            <a:xfrm>
              <a:off x="2212089" y="7201782"/>
              <a:ext cx="11430" cy="2540"/>
            </a:xfrm>
            <a:custGeom>
              <a:avLst/>
              <a:gdLst/>
              <a:ahLst/>
              <a:cxnLst/>
              <a:rect l="l" t="t" r="r" b="b"/>
              <a:pathLst>
                <a:path w="11430" h="2540">
                  <a:moveTo>
                    <a:pt x="0" y="0"/>
                  </a:moveTo>
                  <a:lnTo>
                    <a:pt x="0" y="380"/>
                  </a:lnTo>
                  <a:lnTo>
                    <a:pt x="381" y="761"/>
                  </a:lnTo>
                  <a:lnTo>
                    <a:pt x="381" y="1142"/>
                  </a:lnTo>
                  <a:lnTo>
                    <a:pt x="762" y="1142"/>
                  </a:lnTo>
                  <a:lnTo>
                    <a:pt x="762" y="1523"/>
                  </a:lnTo>
                  <a:lnTo>
                    <a:pt x="1143" y="1523"/>
                  </a:lnTo>
                  <a:lnTo>
                    <a:pt x="1524" y="1904"/>
                  </a:lnTo>
                  <a:lnTo>
                    <a:pt x="1905" y="1904"/>
                  </a:lnTo>
                  <a:lnTo>
                    <a:pt x="2286" y="2285"/>
                  </a:lnTo>
                  <a:lnTo>
                    <a:pt x="10668" y="2285"/>
                  </a:lnTo>
                  <a:lnTo>
                    <a:pt x="11049" y="2285"/>
                  </a:lnTo>
                </a:path>
              </a:pathLst>
            </a:custGeom>
            <a:ln w="3530">
              <a:solidFill>
                <a:srgbClr val="565659"/>
              </a:solidFill>
            </a:ln>
          </p:spPr>
          <p:txBody>
            <a:bodyPr wrap="square" lIns="0" tIns="0" rIns="0" bIns="0" rtlCol="0"/>
            <a:lstStyle/>
            <a:p/>
          </p:txBody>
        </p:sp>
        <p:sp>
          <p:nvSpPr>
            <p:cNvPr id="1448" name="object 1448" descr=""/>
            <p:cNvSpPr/>
            <p:nvPr/>
          </p:nvSpPr>
          <p:spPr>
            <a:xfrm>
              <a:off x="2191518" y="7032236"/>
              <a:ext cx="5715" cy="39370"/>
            </a:xfrm>
            <a:custGeom>
              <a:avLst/>
              <a:gdLst/>
              <a:ahLst/>
              <a:cxnLst/>
              <a:rect l="l" t="t" r="r" b="b"/>
              <a:pathLst>
                <a:path w="5714" h="39370">
                  <a:moveTo>
                    <a:pt x="381" y="38862"/>
                  </a:moveTo>
                  <a:lnTo>
                    <a:pt x="0" y="37719"/>
                  </a:lnTo>
                  <a:lnTo>
                    <a:pt x="0" y="36195"/>
                  </a:lnTo>
                  <a:lnTo>
                    <a:pt x="0" y="35052"/>
                  </a:lnTo>
                  <a:lnTo>
                    <a:pt x="0" y="28956"/>
                  </a:lnTo>
                  <a:lnTo>
                    <a:pt x="381" y="27813"/>
                  </a:lnTo>
                  <a:lnTo>
                    <a:pt x="381" y="26670"/>
                  </a:lnTo>
                  <a:lnTo>
                    <a:pt x="381" y="25146"/>
                  </a:lnTo>
                  <a:lnTo>
                    <a:pt x="381" y="24003"/>
                  </a:lnTo>
                  <a:lnTo>
                    <a:pt x="762" y="22860"/>
                  </a:lnTo>
                  <a:lnTo>
                    <a:pt x="762" y="21717"/>
                  </a:lnTo>
                  <a:lnTo>
                    <a:pt x="762" y="20574"/>
                  </a:lnTo>
                  <a:lnTo>
                    <a:pt x="1143" y="19431"/>
                  </a:lnTo>
                  <a:lnTo>
                    <a:pt x="1143" y="17907"/>
                  </a:lnTo>
                  <a:lnTo>
                    <a:pt x="1524" y="16764"/>
                  </a:lnTo>
                  <a:lnTo>
                    <a:pt x="1524" y="15621"/>
                  </a:lnTo>
                  <a:lnTo>
                    <a:pt x="1905" y="14478"/>
                  </a:lnTo>
                  <a:lnTo>
                    <a:pt x="1905" y="13335"/>
                  </a:lnTo>
                  <a:lnTo>
                    <a:pt x="2286" y="11811"/>
                  </a:lnTo>
                  <a:lnTo>
                    <a:pt x="2667" y="10668"/>
                  </a:lnTo>
                  <a:lnTo>
                    <a:pt x="2667" y="9525"/>
                  </a:lnTo>
                  <a:lnTo>
                    <a:pt x="3048" y="8382"/>
                  </a:lnTo>
                  <a:lnTo>
                    <a:pt x="3429" y="7239"/>
                  </a:lnTo>
                  <a:lnTo>
                    <a:pt x="3810" y="6096"/>
                  </a:lnTo>
                  <a:lnTo>
                    <a:pt x="4191" y="4572"/>
                  </a:lnTo>
                  <a:lnTo>
                    <a:pt x="4572" y="3429"/>
                  </a:lnTo>
                  <a:lnTo>
                    <a:pt x="4953" y="2286"/>
                  </a:lnTo>
                  <a:lnTo>
                    <a:pt x="5334" y="1143"/>
                  </a:lnTo>
                  <a:lnTo>
                    <a:pt x="5715" y="0"/>
                  </a:lnTo>
                </a:path>
              </a:pathLst>
            </a:custGeom>
            <a:ln w="3530">
              <a:solidFill>
                <a:srgbClr val="565659"/>
              </a:solidFill>
            </a:ln>
          </p:spPr>
          <p:txBody>
            <a:bodyPr wrap="square" lIns="0" tIns="0" rIns="0" bIns="0" rtlCol="0"/>
            <a:lstStyle/>
            <a:p/>
          </p:txBody>
        </p:sp>
        <p:sp>
          <p:nvSpPr>
            <p:cNvPr id="1449" name="object 1449" descr=""/>
            <p:cNvSpPr/>
            <p:nvPr/>
          </p:nvSpPr>
          <p:spPr>
            <a:xfrm>
              <a:off x="2375540" y="7032242"/>
              <a:ext cx="5715" cy="39370"/>
            </a:xfrm>
            <a:custGeom>
              <a:avLst/>
              <a:gdLst/>
              <a:ahLst/>
              <a:cxnLst/>
              <a:rect l="l" t="t" r="r" b="b"/>
              <a:pathLst>
                <a:path w="5714" h="39370">
                  <a:moveTo>
                    <a:pt x="0" y="0"/>
                  </a:moveTo>
                  <a:lnTo>
                    <a:pt x="762" y="2285"/>
                  </a:lnTo>
                  <a:lnTo>
                    <a:pt x="1143" y="3428"/>
                  </a:lnTo>
                  <a:lnTo>
                    <a:pt x="1524" y="4559"/>
                  </a:lnTo>
                  <a:lnTo>
                    <a:pt x="1905" y="6083"/>
                  </a:lnTo>
                  <a:lnTo>
                    <a:pt x="2286" y="7226"/>
                  </a:lnTo>
                  <a:lnTo>
                    <a:pt x="2667" y="8369"/>
                  </a:lnTo>
                  <a:lnTo>
                    <a:pt x="3048" y="9524"/>
                  </a:lnTo>
                  <a:lnTo>
                    <a:pt x="3048" y="10667"/>
                  </a:lnTo>
                  <a:lnTo>
                    <a:pt x="3429" y="12191"/>
                  </a:lnTo>
                  <a:lnTo>
                    <a:pt x="3810" y="13334"/>
                  </a:lnTo>
                  <a:lnTo>
                    <a:pt x="3810" y="14477"/>
                  </a:lnTo>
                  <a:lnTo>
                    <a:pt x="4191" y="15608"/>
                  </a:lnTo>
                  <a:lnTo>
                    <a:pt x="4572" y="16751"/>
                  </a:lnTo>
                  <a:lnTo>
                    <a:pt x="4572" y="18275"/>
                  </a:lnTo>
                  <a:lnTo>
                    <a:pt x="4572" y="19418"/>
                  </a:lnTo>
                  <a:lnTo>
                    <a:pt x="4953" y="20561"/>
                  </a:lnTo>
                  <a:lnTo>
                    <a:pt x="4953" y="21716"/>
                  </a:lnTo>
                  <a:lnTo>
                    <a:pt x="5334" y="23240"/>
                  </a:lnTo>
                  <a:lnTo>
                    <a:pt x="5334" y="24383"/>
                  </a:lnTo>
                  <a:lnTo>
                    <a:pt x="5334" y="25526"/>
                  </a:lnTo>
                  <a:lnTo>
                    <a:pt x="5334" y="26669"/>
                  </a:lnTo>
                  <a:lnTo>
                    <a:pt x="5715" y="27800"/>
                  </a:lnTo>
                  <a:lnTo>
                    <a:pt x="5715" y="37718"/>
                  </a:lnTo>
                  <a:lnTo>
                    <a:pt x="5334" y="39242"/>
                  </a:lnTo>
                </a:path>
              </a:pathLst>
            </a:custGeom>
            <a:ln w="3530">
              <a:solidFill>
                <a:srgbClr val="565659"/>
              </a:solidFill>
            </a:ln>
          </p:spPr>
          <p:txBody>
            <a:bodyPr wrap="square" lIns="0" tIns="0" rIns="0" bIns="0" rtlCol="0"/>
            <a:lstStyle/>
            <a:p/>
          </p:txBody>
        </p:sp>
        <p:sp>
          <p:nvSpPr>
            <p:cNvPr id="1450" name="object 1450" descr=""/>
            <p:cNvSpPr/>
            <p:nvPr/>
          </p:nvSpPr>
          <p:spPr>
            <a:xfrm>
              <a:off x="2239524" y="7204448"/>
              <a:ext cx="1270" cy="635"/>
            </a:xfrm>
            <a:custGeom>
              <a:avLst/>
              <a:gdLst/>
              <a:ahLst/>
              <a:cxnLst/>
              <a:rect l="l" t="t" r="r" b="b"/>
              <a:pathLst>
                <a:path w="1269" h="634">
                  <a:moveTo>
                    <a:pt x="0" y="0"/>
                  </a:moveTo>
                  <a:lnTo>
                    <a:pt x="0" y="381"/>
                  </a:lnTo>
                  <a:lnTo>
                    <a:pt x="381" y="381"/>
                  </a:lnTo>
                  <a:lnTo>
                    <a:pt x="762" y="381"/>
                  </a:lnTo>
                </a:path>
              </a:pathLst>
            </a:custGeom>
            <a:ln w="3530">
              <a:solidFill>
                <a:srgbClr val="565659"/>
              </a:solidFill>
            </a:ln>
          </p:spPr>
          <p:txBody>
            <a:bodyPr wrap="square" lIns="0" tIns="0" rIns="0" bIns="0" rtlCol="0"/>
            <a:lstStyle/>
            <a:p/>
          </p:txBody>
        </p:sp>
        <p:sp>
          <p:nvSpPr>
            <p:cNvPr id="1451" name="object 1451" descr=""/>
            <p:cNvSpPr/>
            <p:nvPr/>
          </p:nvSpPr>
          <p:spPr>
            <a:xfrm>
              <a:off x="2332485" y="7204452"/>
              <a:ext cx="1270" cy="635"/>
            </a:xfrm>
            <a:custGeom>
              <a:avLst/>
              <a:gdLst/>
              <a:ahLst/>
              <a:cxnLst/>
              <a:rect l="l" t="t" r="r" b="b"/>
              <a:pathLst>
                <a:path w="1269" h="634">
                  <a:moveTo>
                    <a:pt x="0" y="380"/>
                  </a:moveTo>
                  <a:lnTo>
                    <a:pt x="381" y="380"/>
                  </a:lnTo>
                  <a:lnTo>
                    <a:pt x="762" y="380"/>
                  </a:lnTo>
                  <a:lnTo>
                    <a:pt x="762" y="0"/>
                  </a:lnTo>
                </a:path>
              </a:pathLst>
            </a:custGeom>
            <a:ln w="3530">
              <a:solidFill>
                <a:srgbClr val="565659"/>
              </a:solidFill>
            </a:ln>
          </p:spPr>
          <p:txBody>
            <a:bodyPr wrap="square" lIns="0" tIns="0" rIns="0" bIns="0" rtlCol="0"/>
            <a:lstStyle/>
            <a:p/>
          </p:txBody>
        </p:sp>
        <p:sp>
          <p:nvSpPr>
            <p:cNvPr id="1452" name="object 1452" descr=""/>
            <p:cNvSpPr/>
            <p:nvPr/>
          </p:nvSpPr>
          <p:spPr>
            <a:xfrm>
              <a:off x="2333249" y="7194171"/>
              <a:ext cx="1270" cy="635"/>
            </a:xfrm>
            <a:custGeom>
              <a:avLst/>
              <a:gdLst/>
              <a:ahLst/>
              <a:cxnLst/>
              <a:rect l="l" t="t" r="r" b="b"/>
              <a:pathLst>
                <a:path w="1269" h="634">
                  <a:moveTo>
                    <a:pt x="762" y="368"/>
                  </a:moveTo>
                  <a:lnTo>
                    <a:pt x="381" y="0"/>
                  </a:lnTo>
                  <a:lnTo>
                    <a:pt x="0" y="0"/>
                  </a:lnTo>
                </a:path>
              </a:pathLst>
            </a:custGeom>
            <a:ln w="3530">
              <a:solidFill>
                <a:srgbClr val="565659"/>
              </a:solidFill>
            </a:ln>
          </p:spPr>
          <p:txBody>
            <a:bodyPr wrap="square" lIns="0" tIns="0" rIns="0" bIns="0" rtlCol="0"/>
            <a:lstStyle/>
            <a:p/>
          </p:txBody>
        </p:sp>
        <p:sp>
          <p:nvSpPr>
            <p:cNvPr id="1453" name="object 1453" descr=""/>
            <p:cNvSpPr/>
            <p:nvPr/>
          </p:nvSpPr>
          <p:spPr>
            <a:xfrm>
              <a:off x="2239143" y="7194167"/>
              <a:ext cx="635" cy="635"/>
            </a:xfrm>
            <a:custGeom>
              <a:avLst/>
              <a:gdLst/>
              <a:ahLst/>
              <a:cxnLst/>
              <a:rect l="l" t="t" r="r" b="b"/>
              <a:pathLst>
                <a:path w="635" h="634">
                  <a:moveTo>
                    <a:pt x="381" y="0"/>
                  </a:moveTo>
                  <a:lnTo>
                    <a:pt x="0" y="0"/>
                  </a:lnTo>
                  <a:lnTo>
                    <a:pt x="0" y="368"/>
                  </a:lnTo>
                </a:path>
              </a:pathLst>
            </a:custGeom>
            <a:ln w="3530">
              <a:solidFill>
                <a:srgbClr val="565659"/>
              </a:solidFill>
            </a:ln>
          </p:spPr>
          <p:txBody>
            <a:bodyPr wrap="square" lIns="0" tIns="0" rIns="0" bIns="0" rtlCol="0"/>
            <a:lstStyle/>
            <a:p/>
          </p:txBody>
        </p:sp>
        <p:sp>
          <p:nvSpPr>
            <p:cNvPr id="1454" name="object 1454" descr=""/>
            <p:cNvSpPr/>
            <p:nvPr/>
          </p:nvSpPr>
          <p:spPr>
            <a:xfrm>
              <a:off x="2237620" y="7202539"/>
              <a:ext cx="1905" cy="1905"/>
            </a:xfrm>
            <a:custGeom>
              <a:avLst/>
              <a:gdLst/>
              <a:ahLst/>
              <a:cxnLst/>
              <a:rect l="l" t="t" r="r" b="b"/>
              <a:pathLst>
                <a:path w="1905" h="1904">
                  <a:moveTo>
                    <a:pt x="0" y="0"/>
                  </a:moveTo>
                  <a:lnTo>
                    <a:pt x="0" y="381"/>
                  </a:lnTo>
                  <a:lnTo>
                    <a:pt x="0" y="774"/>
                  </a:lnTo>
                  <a:lnTo>
                    <a:pt x="0" y="1155"/>
                  </a:lnTo>
                  <a:lnTo>
                    <a:pt x="381" y="1155"/>
                  </a:lnTo>
                  <a:lnTo>
                    <a:pt x="381" y="1524"/>
                  </a:lnTo>
                  <a:lnTo>
                    <a:pt x="762" y="1524"/>
                  </a:lnTo>
                  <a:lnTo>
                    <a:pt x="762" y="1905"/>
                  </a:lnTo>
                  <a:lnTo>
                    <a:pt x="1143" y="1905"/>
                  </a:lnTo>
                  <a:lnTo>
                    <a:pt x="1524" y="1905"/>
                  </a:lnTo>
                </a:path>
              </a:pathLst>
            </a:custGeom>
            <a:ln w="3530">
              <a:solidFill>
                <a:srgbClr val="565659"/>
              </a:solidFill>
            </a:ln>
          </p:spPr>
          <p:txBody>
            <a:bodyPr wrap="square" lIns="0" tIns="0" rIns="0" bIns="0" rtlCol="0"/>
            <a:lstStyle/>
            <a:p/>
          </p:txBody>
        </p:sp>
        <p:sp>
          <p:nvSpPr>
            <p:cNvPr id="1455" name="object 1455" descr=""/>
            <p:cNvSpPr/>
            <p:nvPr/>
          </p:nvSpPr>
          <p:spPr>
            <a:xfrm>
              <a:off x="2333632" y="7202543"/>
              <a:ext cx="1905" cy="1905"/>
            </a:xfrm>
            <a:custGeom>
              <a:avLst/>
              <a:gdLst/>
              <a:ahLst/>
              <a:cxnLst/>
              <a:rect l="l" t="t" r="r" b="b"/>
              <a:pathLst>
                <a:path w="1905" h="1904">
                  <a:moveTo>
                    <a:pt x="0" y="1904"/>
                  </a:moveTo>
                  <a:lnTo>
                    <a:pt x="381" y="1904"/>
                  </a:lnTo>
                  <a:lnTo>
                    <a:pt x="762" y="1904"/>
                  </a:lnTo>
                  <a:lnTo>
                    <a:pt x="1143" y="1523"/>
                  </a:lnTo>
                  <a:lnTo>
                    <a:pt x="1524" y="1523"/>
                  </a:lnTo>
                  <a:lnTo>
                    <a:pt x="1524" y="1142"/>
                  </a:lnTo>
                  <a:lnTo>
                    <a:pt x="1524" y="761"/>
                  </a:lnTo>
                  <a:lnTo>
                    <a:pt x="1905" y="761"/>
                  </a:lnTo>
                  <a:lnTo>
                    <a:pt x="1905" y="380"/>
                  </a:lnTo>
                  <a:lnTo>
                    <a:pt x="1905" y="0"/>
                  </a:lnTo>
                </a:path>
              </a:pathLst>
            </a:custGeom>
            <a:ln w="3530">
              <a:solidFill>
                <a:srgbClr val="565659"/>
              </a:solidFill>
            </a:ln>
          </p:spPr>
          <p:txBody>
            <a:bodyPr wrap="square" lIns="0" tIns="0" rIns="0" bIns="0" rtlCol="0"/>
            <a:lstStyle/>
            <a:p/>
          </p:txBody>
        </p:sp>
        <p:sp>
          <p:nvSpPr>
            <p:cNvPr id="1456" name="object 1456" descr=""/>
            <p:cNvSpPr/>
            <p:nvPr/>
          </p:nvSpPr>
          <p:spPr>
            <a:xfrm>
              <a:off x="2334390" y="7194545"/>
              <a:ext cx="1905" cy="1905"/>
            </a:xfrm>
            <a:custGeom>
              <a:avLst/>
              <a:gdLst/>
              <a:ahLst/>
              <a:cxnLst/>
              <a:rect l="l" t="t" r="r" b="b"/>
              <a:pathLst>
                <a:path w="1905" h="1904">
                  <a:moveTo>
                    <a:pt x="1524" y="1905"/>
                  </a:moveTo>
                  <a:lnTo>
                    <a:pt x="1524" y="1524"/>
                  </a:lnTo>
                  <a:lnTo>
                    <a:pt x="1524" y="1130"/>
                  </a:lnTo>
                  <a:lnTo>
                    <a:pt x="1143" y="1130"/>
                  </a:lnTo>
                  <a:lnTo>
                    <a:pt x="1143" y="762"/>
                  </a:lnTo>
                  <a:lnTo>
                    <a:pt x="1143" y="381"/>
                  </a:lnTo>
                  <a:lnTo>
                    <a:pt x="762" y="381"/>
                  </a:lnTo>
                  <a:lnTo>
                    <a:pt x="762" y="0"/>
                  </a:lnTo>
                  <a:lnTo>
                    <a:pt x="381" y="0"/>
                  </a:lnTo>
                  <a:lnTo>
                    <a:pt x="0" y="0"/>
                  </a:lnTo>
                </a:path>
              </a:pathLst>
            </a:custGeom>
            <a:ln w="3530">
              <a:solidFill>
                <a:srgbClr val="565659"/>
              </a:solidFill>
            </a:ln>
          </p:spPr>
          <p:txBody>
            <a:bodyPr wrap="square" lIns="0" tIns="0" rIns="0" bIns="0" rtlCol="0"/>
            <a:lstStyle/>
            <a:p/>
          </p:txBody>
        </p:sp>
        <p:sp>
          <p:nvSpPr>
            <p:cNvPr id="1457" name="object 1457" descr=""/>
            <p:cNvSpPr/>
            <p:nvPr/>
          </p:nvSpPr>
          <p:spPr>
            <a:xfrm>
              <a:off x="2237237" y="7194539"/>
              <a:ext cx="1905" cy="1905"/>
            </a:xfrm>
            <a:custGeom>
              <a:avLst/>
              <a:gdLst/>
              <a:ahLst/>
              <a:cxnLst/>
              <a:rect l="l" t="t" r="r" b="b"/>
              <a:pathLst>
                <a:path w="1905" h="1904">
                  <a:moveTo>
                    <a:pt x="1524" y="0"/>
                  </a:moveTo>
                  <a:lnTo>
                    <a:pt x="1143" y="0"/>
                  </a:lnTo>
                  <a:lnTo>
                    <a:pt x="762" y="0"/>
                  </a:lnTo>
                  <a:lnTo>
                    <a:pt x="381" y="381"/>
                  </a:lnTo>
                  <a:lnTo>
                    <a:pt x="381" y="774"/>
                  </a:lnTo>
                  <a:lnTo>
                    <a:pt x="0" y="774"/>
                  </a:lnTo>
                  <a:lnTo>
                    <a:pt x="0" y="1143"/>
                  </a:lnTo>
                  <a:lnTo>
                    <a:pt x="0" y="1524"/>
                  </a:lnTo>
                  <a:lnTo>
                    <a:pt x="0" y="1905"/>
                  </a:lnTo>
                </a:path>
              </a:pathLst>
            </a:custGeom>
            <a:ln w="3530">
              <a:solidFill>
                <a:srgbClr val="565659"/>
              </a:solidFill>
            </a:ln>
          </p:spPr>
          <p:txBody>
            <a:bodyPr wrap="square" lIns="0" tIns="0" rIns="0" bIns="0" rtlCol="0"/>
            <a:lstStyle/>
            <a:p/>
          </p:txBody>
        </p:sp>
        <p:sp>
          <p:nvSpPr>
            <p:cNvPr id="1458" name="object 1458" descr=""/>
            <p:cNvSpPr/>
            <p:nvPr/>
          </p:nvSpPr>
          <p:spPr>
            <a:xfrm>
              <a:off x="2237238" y="7203307"/>
              <a:ext cx="98425" cy="1905"/>
            </a:xfrm>
            <a:custGeom>
              <a:avLst/>
              <a:gdLst/>
              <a:ahLst/>
              <a:cxnLst/>
              <a:rect l="l" t="t" r="r" b="b"/>
              <a:pathLst>
                <a:path w="98425" h="1904">
                  <a:moveTo>
                    <a:pt x="98298" y="0"/>
                  </a:moveTo>
                  <a:lnTo>
                    <a:pt x="98298" y="380"/>
                  </a:lnTo>
                  <a:lnTo>
                    <a:pt x="97917" y="761"/>
                  </a:lnTo>
                  <a:lnTo>
                    <a:pt x="97917" y="1142"/>
                  </a:lnTo>
                  <a:lnTo>
                    <a:pt x="97536" y="1142"/>
                  </a:lnTo>
                  <a:lnTo>
                    <a:pt x="97155" y="1523"/>
                  </a:lnTo>
                  <a:lnTo>
                    <a:pt x="96774" y="1523"/>
                  </a:lnTo>
                  <a:lnTo>
                    <a:pt x="1143" y="1523"/>
                  </a:lnTo>
                  <a:lnTo>
                    <a:pt x="1143" y="1142"/>
                  </a:lnTo>
                  <a:lnTo>
                    <a:pt x="762" y="1142"/>
                  </a:lnTo>
                  <a:lnTo>
                    <a:pt x="381" y="761"/>
                  </a:lnTo>
                  <a:lnTo>
                    <a:pt x="381" y="380"/>
                  </a:lnTo>
                  <a:lnTo>
                    <a:pt x="0" y="380"/>
                  </a:lnTo>
                  <a:lnTo>
                    <a:pt x="0" y="0"/>
                  </a:lnTo>
                </a:path>
              </a:pathLst>
            </a:custGeom>
            <a:ln w="3530">
              <a:solidFill>
                <a:srgbClr val="565659"/>
              </a:solidFill>
            </a:ln>
          </p:spPr>
          <p:txBody>
            <a:bodyPr wrap="square" lIns="0" tIns="0" rIns="0" bIns="0" rtlCol="0"/>
            <a:lstStyle/>
            <a:p/>
          </p:txBody>
        </p:sp>
        <p:sp>
          <p:nvSpPr>
            <p:cNvPr id="1459" name="object 1459" descr=""/>
            <p:cNvSpPr/>
            <p:nvPr/>
          </p:nvSpPr>
          <p:spPr>
            <a:xfrm>
              <a:off x="2238380" y="7194167"/>
              <a:ext cx="48260" cy="0"/>
            </a:xfrm>
            <a:custGeom>
              <a:avLst/>
              <a:gdLst/>
              <a:ahLst/>
              <a:cxnLst/>
              <a:rect l="l" t="t" r="r" b="b"/>
              <a:pathLst>
                <a:path w="48260" h="0">
                  <a:moveTo>
                    <a:pt x="48006" y="0"/>
                  </a:moveTo>
                  <a:lnTo>
                    <a:pt x="48006" y="0"/>
                  </a:lnTo>
                  <a:lnTo>
                    <a:pt x="1524" y="0"/>
                  </a:lnTo>
                  <a:lnTo>
                    <a:pt x="0" y="0"/>
                  </a:lnTo>
                </a:path>
              </a:pathLst>
            </a:custGeom>
            <a:ln w="3530">
              <a:solidFill>
                <a:srgbClr val="565659"/>
              </a:solidFill>
            </a:ln>
          </p:spPr>
          <p:txBody>
            <a:bodyPr wrap="square" lIns="0" tIns="0" rIns="0" bIns="0" rtlCol="0"/>
            <a:lstStyle/>
            <a:p/>
          </p:txBody>
        </p:sp>
        <p:sp>
          <p:nvSpPr>
            <p:cNvPr id="1460" name="object 1460" descr=""/>
            <p:cNvSpPr/>
            <p:nvPr/>
          </p:nvSpPr>
          <p:spPr>
            <a:xfrm>
              <a:off x="2236854" y="7194164"/>
              <a:ext cx="1905" cy="9525"/>
            </a:xfrm>
            <a:custGeom>
              <a:avLst/>
              <a:gdLst/>
              <a:ahLst/>
              <a:cxnLst/>
              <a:rect l="l" t="t" r="r" b="b"/>
              <a:pathLst>
                <a:path w="1905" h="9525">
                  <a:moveTo>
                    <a:pt x="381" y="9143"/>
                  </a:moveTo>
                  <a:lnTo>
                    <a:pt x="381" y="8762"/>
                  </a:lnTo>
                  <a:lnTo>
                    <a:pt x="381" y="8369"/>
                  </a:lnTo>
                  <a:lnTo>
                    <a:pt x="0" y="2285"/>
                  </a:lnTo>
                  <a:lnTo>
                    <a:pt x="0" y="1904"/>
                  </a:lnTo>
                  <a:lnTo>
                    <a:pt x="0" y="1511"/>
                  </a:lnTo>
                  <a:lnTo>
                    <a:pt x="0" y="1142"/>
                  </a:lnTo>
                  <a:lnTo>
                    <a:pt x="381" y="1142"/>
                  </a:lnTo>
                  <a:lnTo>
                    <a:pt x="381" y="761"/>
                  </a:lnTo>
                  <a:lnTo>
                    <a:pt x="381" y="380"/>
                  </a:lnTo>
                  <a:lnTo>
                    <a:pt x="762" y="380"/>
                  </a:lnTo>
                  <a:lnTo>
                    <a:pt x="1143" y="0"/>
                  </a:lnTo>
                  <a:lnTo>
                    <a:pt x="1524" y="0"/>
                  </a:lnTo>
                </a:path>
              </a:pathLst>
            </a:custGeom>
            <a:ln w="3530">
              <a:solidFill>
                <a:srgbClr val="565659"/>
              </a:solidFill>
            </a:ln>
          </p:spPr>
          <p:txBody>
            <a:bodyPr wrap="square" lIns="0" tIns="0" rIns="0" bIns="0" rtlCol="0"/>
            <a:lstStyle/>
            <a:p/>
          </p:txBody>
        </p:sp>
        <p:sp>
          <p:nvSpPr>
            <p:cNvPr id="1461" name="object 1461" descr=""/>
            <p:cNvSpPr/>
            <p:nvPr/>
          </p:nvSpPr>
          <p:spPr>
            <a:xfrm>
              <a:off x="2206378" y="7194167"/>
              <a:ext cx="1270" cy="9525"/>
            </a:xfrm>
            <a:custGeom>
              <a:avLst/>
              <a:gdLst/>
              <a:ahLst/>
              <a:cxnLst/>
              <a:rect l="l" t="t" r="r" b="b"/>
              <a:pathLst>
                <a:path w="1269" h="9525">
                  <a:moveTo>
                    <a:pt x="0" y="0"/>
                  </a:moveTo>
                  <a:lnTo>
                    <a:pt x="0" y="368"/>
                  </a:lnTo>
                  <a:lnTo>
                    <a:pt x="0" y="761"/>
                  </a:lnTo>
                  <a:lnTo>
                    <a:pt x="381" y="761"/>
                  </a:lnTo>
                  <a:lnTo>
                    <a:pt x="381" y="1142"/>
                  </a:lnTo>
                  <a:lnTo>
                    <a:pt x="381" y="1892"/>
                  </a:lnTo>
                  <a:lnTo>
                    <a:pt x="381" y="2285"/>
                  </a:lnTo>
                  <a:lnTo>
                    <a:pt x="762" y="8369"/>
                  </a:lnTo>
                  <a:lnTo>
                    <a:pt x="762" y="8750"/>
                  </a:lnTo>
                  <a:lnTo>
                    <a:pt x="762" y="9143"/>
                  </a:lnTo>
                </a:path>
              </a:pathLst>
            </a:custGeom>
            <a:ln w="3530">
              <a:solidFill>
                <a:srgbClr val="565659"/>
              </a:solidFill>
            </a:ln>
          </p:spPr>
          <p:txBody>
            <a:bodyPr wrap="square" lIns="0" tIns="0" rIns="0" bIns="0" rtlCol="0"/>
            <a:lstStyle/>
            <a:p/>
          </p:txBody>
        </p:sp>
        <p:sp>
          <p:nvSpPr>
            <p:cNvPr id="1462" name="object 1462" descr=""/>
            <p:cNvSpPr/>
            <p:nvPr/>
          </p:nvSpPr>
          <p:spPr>
            <a:xfrm>
              <a:off x="2365630" y="7194164"/>
              <a:ext cx="1270" cy="9525"/>
            </a:xfrm>
            <a:custGeom>
              <a:avLst/>
              <a:gdLst/>
              <a:ahLst/>
              <a:cxnLst/>
              <a:rect l="l" t="t" r="r" b="b"/>
              <a:pathLst>
                <a:path w="1269" h="9525">
                  <a:moveTo>
                    <a:pt x="0" y="9143"/>
                  </a:moveTo>
                  <a:lnTo>
                    <a:pt x="0" y="8762"/>
                  </a:lnTo>
                  <a:lnTo>
                    <a:pt x="0" y="8369"/>
                  </a:lnTo>
                  <a:lnTo>
                    <a:pt x="381" y="2285"/>
                  </a:lnTo>
                  <a:lnTo>
                    <a:pt x="381" y="1904"/>
                  </a:lnTo>
                  <a:lnTo>
                    <a:pt x="762" y="1142"/>
                  </a:lnTo>
                  <a:lnTo>
                    <a:pt x="762" y="761"/>
                  </a:lnTo>
                  <a:lnTo>
                    <a:pt x="762" y="380"/>
                  </a:lnTo>
                  <a:lnTo>
                    <a:pt x="762" y="0"/>
                  </a:lnTo>
                </a:path>
              </a:pathLst>
            </a:custGeom>
            <a:ln w="3530">
              <a:solidFill>
                <a:srgbClr val="565659"/>
              </a:solidFill>
            </a:ln>
          </p:spPr>
          <p:txBody>
            <a:bodyPr wrap="square" lIns="0" tIns="0" rIns="0" bIns="0" rtlCol="0"/>
            <a:lstStyle/>
            <a:p/>
          </p:txBody>
        </p:sp>
        <p:sp>
          <p:nvSpPr>
            <p:cNvPr id="1463" name="object 1463" descr=""/>
            <p:cNvSpPr/>
            <p:nvPr/>
          </p:nvSpPr>
          <p:spPr>
            <a:xfrm>
              <a:off x="2286387" y="7194164"/>
              <a:ext cx="49530" cy="9525"/>
            </a:xfrm>
            <a:custGeom>
              <a:avLst/>
              <a:gdLst/>
              <a:ahLst/>
              <a:cxnLst/>
              <a:rect l="l" t="t" r="r" b="b"/>
              <a:pathLst>
                <a:path w="49530" h="9525">
                  <a:moveTo>
                    <a:pt x="49149" y="9143"/>
                  </a:moveTo>
                  <a:lnTo>
                    <a:pt x="49149" y="8762"/>
                  </a:lnTo>
                  <a:lnTo>
                    <a:pt x="49530" y="8369"/>
                  </a:lnTo>
                  <a:lnTo>
                    <a:pt x="49530" y="2285"/>
                  </a:lnTo>
                  <a:lnTo>
                    <a:pt x="49530" y="1904"/>
                  </a:lnTo>
                  <a:lnTo>
                    <a:pt x="49530" y="1511"/>
                  </a:lnTo>
                  <a:lnTo>
                    <a:pt x="49530" y="1142"/>
                  </a:lnTo>
                  <a:lnTo>
                    <a:pt x="49530" y="761"/>
                  </a:lnTo>
                  <a:lnTo>
                    <a:pt x="49149" y="761"/>
                  </a:lnTo>
                  <a:lnTo>
                    <a:pt x="49149" y="380"/>
                  </a:lnTo>
                  <a:lnTo>
                    <a:pt x="48768" y="380"/>
                  </a:lnTo>
                  <a:lnTo>
                    <a:pt x="48768" y="0"/>
                  </a:lnTo>
                  <a:lnTo>
                    <a:pt x="6477" y="0"/>
                  </a:lnTo>
                  <a:lnTo>
                    <a:pt x="0" y="0"/>
                  </a:lnTo>
                </a:path>
              </a:pathLst>
            </a:custGeom>
            <a:ln w="3530">
              <a:solidFill>
                <a:srgbClr val="565659"/>
              </a:solidFill>
            </a:ln>
          </p:spPr>
          <p:txBody>
            <a:bodyPr wrap="square" lIns="0" tIns="0" rIns="0" bIns="0" rtlCol="0"/>
            <a:lstStyle/>
            <a:p/>
          </p:txBody>
        </p:sp>
        <p:sp>
          <p:nvSpPr>
            <p:cNvPr id="1464" name="object 1464" descr=""/>
            <p:cNvSpPr/>
            <p:nvPr/>
          </p:nvSpPr>
          <p:spPr>
            <a:xfrm>
              <a:off x="2375159" y="7032242"/>
              <a:ext cx="635" cy="635"/>
            </a:xfrm>
            <a:custGeom>
              <a:avLst/>
              <a:gdLst/>
              <a:ahLst/>
              <a:cxnLst/>
              <a:rect l="l" t="t" r="r" b="b"/>
              <a:pathLst>
                <a:path w="635" h="634">
                  <a:moveTo>
                    <a:pt x="381" y="0"/>
                  </a:moveTo>
                  <a:lnTo>
                    <a:pt x="381" y="368"/>
                  </a:lnTo>
                  <a:lnTo>
                    <a:pt x="0" y="368"/>
                  </a:lnTo>
                </a:path>
              </a:pathLst>
            </a:custGeom>
            <a:ln w="3530">
              <a:solidFill>
                <a:srgbClr val="565659"/>
              </a:solidFill>
            </a:ln>
          </p:spPr>
          <p:txBody>
            <a:bodyPr wrap="square" lIns="0" tIns="0" rIns="0" bIns="0" rtlCol="0"/>
            <a:lstStyle/>
            <a:p/>
          </p:txBody>
        </p:sp>
        <p:sp>
          <p:nvSpPr>
            <p:cNvPr id="1465" name="object 1465" descr=""/>
            <p:cNvSpPr/>
            <p:nvPr/>
          </p:nvSpPr>
          <p:spPr>
            <a:xfrm>
              <a:off x="2359919" y="6872597"/>
              <a:ext cx="12700" cy="5715"/>
            </a:xfrm>
            <a:custGeom>
              <a:avLst/>
              <a:gdLst/>
              <a:ahLst/>
              <a:cxnLst/>
              <a:rect l="l" t="t" r="r" b="b"/>
              <a:pathLst>
                <a:path w="12700" h="5715">
                  <a:moveTo>
                    <a:pt x="0" y="1143"/>
                  </a:moveTo>
                  <a:lnTo>
                    <a:pt x="381" y="1143"/>
                  </a:lnTo>
                  <a:lnTo>
                    <a:pt x="381" y="1524"/>
                  </a:lnTo>
                  <a:lnTo>
                    <a:pt x="762" y="1917"/>
                  </a:lnTo>
                  <a:lnTo>
                    <a:pt x="1143" y="2286"/>
                  </a:lnTo>
                  <a:lnTo>
                    <a:pt x="1524" y="2667"/>
                  </a:lnTo>
                  <a:lnTo>
                    <a:pt x="1524" y="3048"/>
                  </a:lnTo>
                  <a:lnTo>
                    <a:pt x="1905" y="3048"/>
                  </a:lnTo>
                  <a:lnTo>
                    <a:pt x="1905" y="3429"/>
                  </a:lnTo>
                  <a:lnTo>
                    <a:pt x="2286" y="3429"/>
                  </a:lnTo>
                  <a:lnTo>
                    <a:pt x="2667" y="3810"/>
                  </a:lnTo>
                  <a:lnTo>
                    <a:pt x="2667" y="4191"/>
                  </a:lnTo>
                  <a:lnTo>
                    <a:pt x="3048" y="4191"/>
                  </a:lnTo>
                  <a:lnTo>
                    <a:pt x="3048" y="4584"/>
                  </a:lnTo>
                  <a:lnTo>
                    <a:pt x="3429" y="4584"/>
                  </a:lnTo>
                  <a:lnTo>
                    <a:pt x="3810" y="4584"/>
                  </a:lnTo>
                  <a:lnTo>
                    <a:pt x="3810" y="4953"/>
                  </a:lnTo>
                  <a:lnTo>
                    <a:pt x="4191" y="4953"/>
                  </a:lnTo>
                  <a:lnTo>
                    <a:pt x="4191" y="5334"/>
                  </a:lnTo>
                  <a:lnTo>
                    <a:pt x="4572" y="5334"/>
                  </a:lnTo>
                  <a:lnTo>
                    <a:pt x="4953" y="5334"/>
                  </a:lnTo>
                  <a:lnTo>
                    <a:pt x="5334" y="5715"/>
                  </a:lnTo>
                  <a:lnTo>
                    <a:pt x="5715" y="5715"/>
                  </a:lnTo>
                  <a:lnTo>
                    <a:pt x="8763" y="5715"/>
                  </a:lnTo>
                  <a:lnTo>
                    <a:pt x="8763" y="5334"/>
                  </a:lnTo>
                  <a:lnTo>
                    <a:pt x="9144" y="5334"/>
                  </a:lnTo>
                  <a:lnTo>
                    <a:pt x="9525" y="5334"/>
                  </a:lnTo>
                  <a:lnTo>
                    <a:pt x="9525" y="4953"/>
                  </a:lnTo>
                  <a:lnTo>
                    <a:pt x="9906" y="4953"/>
                  </a:lnTo>
                  <a:lnTo>
                    <a:pt x="9906" y="4584"/>
                  </a:lnTo>
                  <a:lnTo>
                    <a:pt x="10287" y="4584"/>
                  </a:lnTo>
                  <a:lnTo>
                    <a:pt x="10287" y="4191"/>
                  </a:lnTo>
                  <a:lnTo>
                    <a:pt x="10668" y="4191"/>
                  </a:lnTo>
                  <a:lnTo>
                    <a:pt x="10668" y="3810"/>
                  </a:lnTo>
                  <a:lnTo>
                    <a:pt x="11049" y="3429"/>
                  </a:lnTo>
                  <a:lnTo>
                    <a:pt x="11430" y="3048"/>
                  </a:lnTo>
                  <a:lnTo>
                    <a:pt x="11430" y="2667"/>
                  </a:lnTo>
                  <a:lnTo>
                    <a:pt x="11811" y="2286"/>
                  </a:lnTo>
                  <a:lnTo>
                    <a:pt x="11811" y="1917"/>
                  </a:lnTo>
                  <a:lnTo>
                    <a:pt x="12192" y="1524"/>
                  </a:lnTo>
                  <a:lnTo>
                    <a:pt x="12192" y="1143"/>
                  </a:lnTo>
                  <a:lnTo>
                    <a:pt x="12573" y="762"/>
                  </a:lnTo>
                  <a:lnTo>
                    <a:pt x="12573" y="381"/>
                  </a:lnTo>
                  <a:lnTo>
                    <a:pt x="12573" y="0"/>
                  </a:lnTo>
                </a:path>
              </a:pathLst>
            </a:custGeom>
            <a:ln w="3530">
              <a:solidFill>
                <a:srgbClr val="565659"/>
              </a:solidFill>
            </a:ln>
          </p:spPr>
          <p:txBody>
            <a:bodyPr wrap="square" lIns="0" tIns="0" rIns="0" bIns="0" rtlCol="0"/>
            <a:lstStyle/>
            <a:p/>
          </p:txBody>
        </p:sp>
        <p:sp>
          <p:nvSpPr>
            <p:cNvPr id="1466" name="object 1466" descr=""/>
            <p:cNvSpPr/>
            <p:nvPr/>
          </p:nvSpPr>
          <p:spPr>
            <a:xfrm>
              <a:off x="2359916" y="6843261"/>
              <a:ext cx="12700" cy="6350"/>
            </a:xfrm>
            <a:custGeom>
              <a:avLst/>
              <a:gdLst/>
              <a:ahLst/>
              <a:cxnLst/>
              <a:rect l="l" t="t" r="r" b="b"/>
              <a:pathLst>
                <a:path w="12700" h="6350">
                  <a:moveTo>
                    <a:pt x="12573" y="6095"/>
                  </a:moveTo>
                  <a:lnTo>
                    <a:pt x="12573" y="5714"/>
                  </a:lnTo>
                  <a:lnTo>
                    <a:pt x="12573" y="5333"/>
                  </a:lnTo>
                  <a:lnTo>
                    <a:pt x="12192" y="4952"/>
                  </a:lnTo>
                  <a:lnTo>
                    <a:pt x="12192" y="4571"/>
                  </a:lnTo>
                  <a:lnTo>
                    <a:pt x="11811" y="4190"/>
                  </a:lnTo>
                  <a:lnTo>
                    <a:pt x="11811" y="3809"/>
                  </a:lnTo>
                  <a:lnTo>
                    <a:pt x="11430" y="3428"/>
                  </a:lnTo>
                  <a:lnTo>
                    <a:pt x="11430" y="3047"/>
                  </a:lnTo>
                  <a:lnTo>
                    <a:pt x="11049" y="2666"/>
                  </a:lnTo>
                  <a:lnTo>
                    <a:pt x="11049" y="2285"/>
                  </a:lnTo>
                  <a:lnTo>
                    <a:pt x="10668" y="2285"/>
                  </a:lnTo>
                  <a:lnTo>
                    <a:pt x="10668" y="1904"/>
                  </a:lnTo>
                  <a:lnTo>
                    <a:pt x="10287" y="1904"/>
                  </a:lnTo>
                  <a:lnTo>
                    <a:pt x="10287" y="1523"/>
                  </a:lnTo>
                  <a:lnTo>
                    <a:pt x="9906" y="1142"/>
                  </a:lnTo>
                  <a:lnTo>
                    <a:pt x="9525" y="1142"/>
                  </a:lnTo>
                  <a:lnTo>
                    <a:pt x="9525" y="761"/>
                  </a:lnTo>
                  <a:lnTo>
                    <a:pt x="9144" y="761"/>
                  </a:lnTo>
                  <a:lnTo>
                    <a:pt x="8763" y="380"/>
                  </a:lnTo>
                  <a:lnTo>
                    <a:pt x="8382" y="380"/>
                  </a:lnTo>
                  <a:lnTo>
                    <a:pt x="8001" y="380"/>
                  </a:lnTo>
                  <a:lnTo>
                    <a:pt x="7620" y="380"/>
                  </a:lnTo>
                  <a:lnTo>
                    <a:pt x="7239" y="0"/>
                  </a:lnTo>
                  <a:lnTo>
                    <a:pt x="6858" y="0"/>
                  </a:lnTo>
                  <a:lnTo>
                    <a:pt x="6477" y="0"/>
                  </a:lnTo>
                  <a:lnTo>
                    <a:pt x="6477" y="380"/>
                  </a:lnTo>
                  <a:lnTo>
                    <a:pt x="6096" y="380"/>
                  </a:lnTo>
                  <a:lnTo>
                    <a:pt x="5715" y="380"/>
                  </a:lnTo>
                  <a:lnTo>
                    <a:pt x="5334" y="380"/>
                  </a:lnTo>
                  <a:lnTo>
                    <a:pt x="4953" y="761"/>
                  </a:lnTo>
                  <a:lnTo>
                    <a:pt x="4572" y="761"/>
                  </a:lnTo>
                  <a:lnTo>
                    <a:pt x="4191" y="761"/>
                  </a:lnTo>
                  <a:lnTo>
                    <a:pt x="4191" y="1142"/>
                  </a:lnTo>
                  <a:lnTo>
                    <a:pt x="3810" y="1142"/>
                  </a:lnTo>
                  <a:lnTo>
                    <a:pt x="3810" y="1523"/>
                  </a:lnTo>
                  <a:lnTo>
                    <a:pt x="3429" y="1523"/>
                  </a:lnTo>
                  <a:lnTo>
                    <a:pt x="3048" y="1523"/>
                  </a:lnTo>
                  <a:lnTo>
                    <a:pt x="3048" y="1904"/>
                  </a:lnTo>
                  <a:lnTo>
                    <a:pt x="2667" y="1904"/>
                  </a:lnTo>
                  <a:lnTo>
                    <a:pt x="2667" y="2285"/>
                  </a:lnTo>
                  <a:lnTo>
                    <a:pt x="2286" y="2285"/>
                  </a:lnTo>
                  <a:lnTo>
                    <a:pt x="1905" y="2666"/>
                  </a:lnTo>
                  <a:lnTo>
                    <a:pt x="1905" y="3047"/>
                  </a:lnTo>
                  <a:lnTo>
                    <a:pt x="1524" y="3047"/>
                  </a:lnTo>
                  <a:lnTo>
                    <a:pt x="1524" y="3428"/>
                  </a:lnTo>
                  <a:lnTo>
                    <a:pt x="1143" y="3809"/>
                  </a:lnTo>
                  <a:lnTo>
                    <a:pt x="762" y="4190"/>
                  </a:lnTo>
                  <a:lnTo>
                    <a:pt x="381" y="4571"/>
                  </a:lnTo>
                  <a:lnTo>
                    <a:pt x="381" y="4952"/>
                  </a:lnTo>
                  <a:lnTo>
                    <a:pt x="0" y="4952"/>
                  </a:lnTo>
                </a:path>
              </a:pathLst>
            </a:custGeom>
            <a:ln w="3530">
              <a:solidFill>
                <a:srgbClr val="565659"/>
              </a:solidFill>
            </a:ln>
          </p:spPr>
          <p:txBody>
            <a:bodyPr wrap="square" lIns="0" tIns="0" rIns="0" bIns="0" rtlCol="0"/>
            <a:lstStyle/>
            <a:p/>
          </p:txBody>
        </p:sp>
        <p:sp>
          <p:nvSpPr>
            <p:cNvPr id="1467" name="object 1467" descr=""/>
            <p:cNvSpPr/>
            <p:nvPr/>
          </p:nvSpPr>
          <p:spPr>
            <a:xfrm>
              <a:off x="2368303" y="6864219"/>
              <a:ext cx="3175" cy="635"/>
            </a:xfrm>
            <a:custGeom>
              <a:avLst/>
              <a:gdLst/>
              <a:ahLst/>
              <a:cxnLst/>
              <a:rect l="l" t="t" r="r" b="b"/>
              <a:pathLst>
                <a:path w="3175" h="634">
                  <a:moveTo>
                    <a:pt x="2667" y="380"/>
                  </a:moveTo>
                  <a:lnTo>
                    <a:pt x="2667" y="0"/>
                  </a:lnTo>
                  <a:lnTo>
                    <a:pt x="1905" y="0"/>
                  </a:lnTo>
                  <a:lnTo>
                    <a:pt x="1143" y="0"/>
                  </a:lnTo>
                  <a:lnTo>
                    <a:pt x="762" y="0"/>
                  </a:lnTo>
                  <a:lnTo>
                    <a:pt x="0" y="0"/>
                  </a:lnTo>
                </a:path>
              </a:pathLst>
            </a:custGeom>
            <a:ln w="3530">
              <a:solidFill>
                <a:srgbClr val="565659"/>
              </a:solidFill>
            </a:ln>
          </p:spPr>
          <p:txBody>
            <a:bodyPr wrap="square" lIns="0" tIns="0" rIns="0" bIns="0" rtlCol="0"/>
            <a:lstStyle/>
            <a:p/>
          </p:txBody>
        </p:sp>
        <p:sp>
          <p:nvSpPr>
            <p:cNvPr id="1468" name="object 1468" descr=""/>
            <p:cNvSpPr/>
            <p:nvPr/>
          </p:nvSpPr>
          <p:spPr>
            <a:xfrm>
              <a:off x="2368684" y="6866129"/>
              <a:ext cx="3175" cy="635"/>
            </a:xfrm>
            <a:custGeom>
              <a:avLst/>
              <a:gdLst/>
              <a:ahLst/>
              <a:cxnLst/>
              <a:rect l="l" t="t" r="r" b="b"/>
              <a:pathLst>
                <a:path w="3175" h="634">
                  <a:moveTo>
                    <a:pt x="3048" y="368"/>
                  </a:moveTo>
                  <a:lnTo>
                    <a:pt x="2667" y="368"/>
                  </a:lnTo>
                  <a:lnTo>
                    <a:pt x="2667" y="0"/>
                  </a:lnTo>
                  <a:lnTo>
                    <a:pt x="1905" y="368"/>
                  </a:lnTo>
                  <a:lnTo>
                    <a:pt x="1524" y="368"/>
                  </a:lnTo>
                  <a:lnTo>
                    <a:pt x="1143" y="368"/>
                  </a:lnTo>
                  <a:lnTo>
                    <a:pt x="762" y="368"/>
                  </a:lnTo>
                  <a:lnTo>
                    <a:pt x="0" y="368"/>
                  </a:lnTo>
                </a:path>
              </a:pathLst>
            </a:custGeom>
            <a:ln w="3530">
              <a:solidFill>
                <a:srgbClr val="565659"/>
              </a:solidFill>
            </a:ln>
          </p:spPr>
          <p:txBody>
            <a:bodyPr wrap="square" lIns="0" tIns="0" rIns="0" bIns="0" rtlCol="0"/>
            <a:lstStyle/>
            <a:p/>
          </p:txBody>
        </p:sp>
        <p:sp>
          <p:nvSpPr>
            <p:cNvPr id="1469" name="object 1469" descr=""/>
            <p:cNvSpPr/>
            <p:nvPr/>
          </p:nvSpPr>
          <p:spPr>
            <a:xfrm>
              <a:off x="2369444" y="6868026"/>
              <a:ext cx="3175" cy="635"/>
            </a:xfrm>
            <a:custGeom>
              <a:avLst/>
              <a:gdLst/>
              <a:ahLst/>
              <a:cxnLst/>
              <a:rect l="l" t="t" r="r" b="b"/>
              <a:pathLst>
                <a:path w="3175" h="634">
                  <a:moveTo>
                    <a:pt x="2667" y="380"/>
                  </a:moveTo>
                  <a:lnTo>
                    <a:pt x="2667" y="0"/>
                  </a:lnTo>
                  <a:lnTo>
                    <a:pt x="2286" y="380"/>
                  </a:lnTo>
                  <a:lnTo>
                    <a:pt x="1905" y="380"/>
                  </a:lnTo>
                  <a:lnTo>
                    <a:pt x="1524" y="380"/>
                  </a:lnTo>
                  <a:lnTo>
                    <a:pt x="1143" y="380"/>
                  </a:lnTo>
                  <a:lnTo>
                    <a:pt x="762" y="380"/>
                  </a:lnTo>
                  <a:lnTo>
                    <a:pt x="381" y="380"/>
                  </a:lnTo>
                  <a:lnTo>
                    <a:pt x="0" y="380"/>
                  </a:lnTo>
                </a:path>
              </a:pathLst>
            </a:custGeom>
            <a:ln w="3530">
              <a:solidFill>
                <a:srgbClr val="565659"/>
              </a:solidFill>
            </a:ln>
          </p:spPr>
          <p:txBody>
            <a:bodyPr wrap="square" lIns="0" tIns="0" rIns="0" bIns="0" rtlCol="0"/>
            <a:lstStyle/>
            <a:p/>
          </p:txBody>
        </p:sp>
        <p:sp>
          <p:nvSpPr>
            <p:cNvPr id="1470" name="object 1470" descr=""/>
            <p:cNvSpPr/>
            <p:nvPr/>
          </p:nvSpPr>
          <p:spPr>
            <a:xfrm>
              <a:off x="2370203" y="6869933"/>
              <a:ext cx="3175" cy="635"/>
            </a:xfrm>
            <a:custGeom>
              <a:avLst/>
              <a:gdLst/>
              <a:ahLst/>
              <a:cxnLst/>
              <a:rect l="l" t="t" r="r" b="b"/>
              <a:pathLst>
                <a:path w="3175" h="634">
                  <a:moveTo>
                    <a:pt x="3048" y="0"/>
                  </a:moveTo>
                  <a:lnTo>
                    <a:pt x="3048" y="0"/>
                  </a:lnTo>
                  <a:lnTo>
                    <a:pt x="1143" y="0"/>
                  </a:lnTo>
                  <a:lnTo>
                    <a:pt x="762" y="381"/>
                  </a:lnTo>
                  <a:lnTo>
                    <a:pt x="381" y="381"/>
                  </a:lnTo>
                  <a:lnTo>
                    <a:pt x="0" y="381"/>
                  </a:lnTo>
                </a:path>
              </a:pathLst>
            </a:custGeom>
            <a:ln w="3530">
              <a:solidFill>
                <a:srgbClr val="565659"/>
              </a:solidFill>
            </a:ln>
          </p:spPr>
          <p:txBody>
            <a:bodyPr wrap="square" lIns="0" tIns="0" rIns="0" bIns="0" rtlCol="0"/>
            <a:lstStyle/>
            <a:p/>
          </p:txBody>
        </p:sp>
        <p:sp>
          <p:nvSpPr>
            <p:cNvPr id="1471" name="object 1471" descr=""/>
            <p:cNvSpPr/>
            <p:nvPr/>
          </p:nvSpPr>
          <p:spPr>
            <a:xfrm>
              <a:off x="2371347" y="6871073"/>
              <a:ext cx="3175" cy="635"/>
            </a:xfrm>
            <a:custGeom>
              <a:avLst/>
              <a:gdLst/>
              <a:ahLst/>
              <a:cxnLst/>
              <a:rect l="l" t="t" r="r" b="b"/>
              <a:pathLst>
                <a:path w="3175" h="634">
                  <a:moveTo>
                    <a:pt x="2667" y="0"/>
                  </a:moveTo>
                  <a:lnTo>
                    <a:pt x="2286" y="0"/>
                  </a:lnTo>
                  <a:lnTo>
                    <a:pt x="1905" y="0"/>
                  </a:lnTo>
                  <a:lnTo>
                    <a:pt x="1524" y="381"/>
                  </a:lnTo>
                  <a:lnTo>
                    <a:pt x="1143" y="381"/>
                  </a:lnTo>
                  <a:lnTo>
                    <a:pt x="762" y="381"/>
                  </a:lnTo>
                  <a:lnTo>
                    <a:pt x="381" y="381"/>
                  </a:lnTo>
                  <a:lnTo>
                    <a:pt x="0" y="381"/>
                  </a:lnTo>
                </a:path>
              </a:pathLst>
            </a:custGeom>
            <a:ln w="3530">
              <a:solidFill>
                <a:srgbClr val="565659"/>
              </a:solidFill>
            </a:ln>
          </p:spPr>
          <p:txBody>
            <a:bodyPr wrap="square" lIns="0" tIns="0" rIns="0" bIns="0" rtlCol="0"/>
            <a:lstStyle/>
            <a:p/>
          </p:txBody>
        </p:sp>
        <p:sp>
          <p:nvSpPr>
            <p:cNvPr id="1472" name="object 1472" descr=""/>
            <p:cNvSpPr/>
            <p:nvPr/>
          </p:nvSpPr>
          <p:spPr>
            <a:xfrm>
              <a:off x="2372488" y="6871830"/>
              <a:ext cx="3175" cy="635"/>
            </a:xfrm>
            <a:custGeom>
              <a:avLst/>
              <a:gdLst/>
              <a:ahLst/>
              <a:cxnLst/>
              <a:rect l="l" t="t" r="r" b="b"/>
              <a:pathLst>
                <a:path w="3175" h="634">
                  <a:moveTo>
                    <a:pt x="2667" y="0"/>
                  </a:moveTo>
                  <a:lnTo>
                    <a:pt x="2286" y="0"/>
                  </a:lnTo>
                  <a:lnTo>
                    <a:pt x="1905" y="381"/>
                  </a:lnTo>
                  <a:lnTo>
                    <a:pt x="1524" y="381"/>
                  </a:lnTo>
                  <a:lnTo>
                    <a:pt x="1143" y="381"/>
                  </a:lnTo>
                  <a:lnTo>
                    <a:pt x="762" y="381"/>
                  </a:lnTo>
                  <a:lnTo>
                    <a:pt x="381" y="381"/>
                  </a:lnTo>
                  <a:lnTo>
                    <a:pt x="0" y="381"/>
                  </a:lnTo>
                </a:path>
              </a:pathLst>
            </a:custGeom>
            <a:ln w="3530">
              <a:solidFill>
                <a:srgbClr val="565659"/>
              </a:solidFill>
            </a:ln>
          </p:spPr>
          <p:txBody>
            <a:bodyPr wrap="square" lIns="0" tIns="0" rIns="0" bIns="0" rtlCol="0"/>
            <a:lstStyle/>
            <a:p/>
          </p:txBody>
        </p:sp>
        <p:sp>
          <p:nvSpPr>
            <p:cNvPr id="1473" name="object 1473" descr=""/>
            <p:cNvSpPr/>
            <p:nvPr/>
          </p:nvSpPr>
          <p:spPr>
            <a:xfrm>
              <a:off x="2373636" y="6872215"/>
              <a:ext cx="3175" cy="635"/>
            </a:xfrm>
            <a:custGeom>
              <a:avLst/>
              <a:gdLst/>
              <a:ahLst/>
              <a:cxnLst/>
              <a:rect l="l" t="t" r="r" b="b"/>
              <a:pathLst>
                <a:path w="3175" h="634">
                  <a:moveTo>
                    <a:pt x="2667" y="0"/>
                  </a:moveTo>
                  <a:lnTo>
                    <a:pt x="2286" y="0"/>
                  </a:lnTo>
                  <a:lnTo>
                    <a:pt x="1905" y="0"/>
                  </a:lnTo>
                  <a:lnTo>
                    <a:pt x="1524" y="380"/>
                  </a:lnTo>
                  <a:lnTo>
                    <a:pt x="1143" y="380"/>
                  </a:lnTo>
                  <a:lnTo>
                    <a:pt x="762" y="380"/>
                  </a:lnTo>
                  <a:lnTo>
                    <a:pt x="381" y="380"/>
                  </a:lnTo>
                  <a:lnTo>
                    <a:pt x="0" y="380"/>
                  </a:lnTo>
                </a:path>
              </a:pathLst>
            </a:custGeom>
            <a:ln w="3530">
              <a:solidFill>
                <a:srgbClr val="565659"/>
              </a:solidFill>
            </a:ln>
          </p:spPr>
          <p:txBody>
            <a:bodyPr wrap="square" lIns="0" tIns="0" rIns="0" bIns="0" rtlCol="0"/>
            <a:lstStyle/>
            <a:p/>
          </p:txBody>
        </p:sp>
        <p:sp>
          <p:nvSpPr>
            <p:cNvPr id="1474" name="object 1474" descr=""/>
            <p:cNvSpPr/>
            <p:nvPr/>
          </p:nvSpPr>
          <p:spPr>
            <a:xfrm>
              <a:off x="2374779" y="6849360"/>
              <a:ext cx="1905" cy="635"/>
            </a:xfrm>
            <a:custGeom>
              <a:avLst/>
              <a:gdLst/>
              <a:ahLst/>
              <a:cxnLst/>
              <a:rect l="l" t="t" r="r" b="b"/>
              <a:pathLst>
                <a:path w="1905" h="634">
                  <a:moveTo>
                    <a:pt x="1524" y="381"/>
                  </a:moveTo>
                  <a:lnTo>
                    <a:pt x="1905" y="381"/>
                  </a:lnTo>
                  <a:lnTo>
                    <a:pt x="1524" y="0"/>
                  </a:lnTo>
                  <a:lnTo>
                    <a:pt x="762" y="0"/>
                  </a:lnTo>
                  <a:lnTo>
                    <a:pt x="381" y="0"/>
                  </a:lnTo>
                  <a:lnTo>
                    <a:pt x="0" y="0"/>
                  </a:lnTo>
                </a:path>
              </a:pathLst>
            </a:custGeom>
            <a:ln w="3530">
              <a:solidFill>
                <a:srgbClr val="565659"/>
              </a:solidFill>
            </a:ln>
          </p:spPr>
          <p:txBody>
            <a:bodyPr wrap="square" lIns="0" tIns="0" rIns="0" bIns="0" rtlCol="0"/>
            <a:lstStyle/>
            <a:p/>
          </p:txBody>
        </p:sp>
        <p:sp>
          <p:nvSpPr>
            <p:cNvPr id="1475" name="object 1475" descr=""/>
            <p:cNvSpPr/>
            <p:nvPr/>
          </p:nvSpPr>
          <p:spPr>
            <a:xfrm>
              <a:off x="2372869" y="6849351"/>
              <a:ext cx="3175" cy="1270"/>
            </a:xfrm>
            <a:custGeom>
              <a:avLst/>
              <a:gdLst/>
              <a:ahLst/>
              <a:cxnLst/>
              <a:rect l="l" t="t" r="r" b="b"/>
              <a:pathLst>
                <a:path w="3175" h="1270">
                  <a:moveTo>
                    <a:pt x="2286" y="762"/>
                  </a:moveTo>
                  <a:lnTo>
                    <a:pt x="2667" y="393"/>
                  </a:lnTo>
                  <a:lnTo>
                    <a:pt x="2286" y="393"/>
                  </a:lnTo>
                  <a:lnTo>
                    <a:pt x="1905" y="393"/>
                  </a:lnTo>
                  <a:lnTo>
                    <a:pt x="1524" y="393"/>
                  </a:lnTo>
                  <a:lnTo>
                    <a:pt x="1143" y="0"/>
                  </a:lnTo>
                  <a:lnTo>
                    <a:pt x="762" y="0"/>
                  </a:lnTo>
                  <a:lnTo>
                    <a:pt x="381" y="0"/>
                  </a:lnTo>
                  <a:lnTo>
                    <a:pt x="0" y="0"/>
                  </a:lnTo>
                </a:path>
              </a:pathLst>
            </a:custGeom>
            <a:ln w="3530">
              <a:solidFill>
                <a:srgbClr val="565659"/>
              </a:solidFill>
            </a:ln>
          </p:spPr>
          <p:txBody>
            <a:bodyPr wrap="square" lIns="0" tIns="0" rIns="0" bIns="0" rtlCol="0"/>
            <a:lstStyle/>
            <a:p/>
          </p:txBody>
        </p:sp>
        <p:sp>
          <p:nvSpPr>
            <p:cNvPr id="1476" name="object 1476" descr=""/>
            <p:cNvSpPr/>
            <p:nvPr/>
          </p:nvSpPr>
          <p:spPr>
            <a:xfrm>
              <a:off x="2371728" y="6850117"/>
              <a:ext cx="3175" cy="635"/>
            </a:xfrm>
            <a:custGeom>
              <a:avLst/>
              <a:gdLst/>
              <a:ahLst/>
              <a:cxnLst/>
              <a:rect l="l" t="t" r="r" b="b"/>
              <a:pathLst>
                <a:path w="3175" h="634">
                  <a:moveTo>
                    <a:pt x="2286" y="380"/>
                  </a:moveTo>
                  <a:lnTo>
                    <a:pt x="2667" y="380"/>
                  </a:lnTo>
                  <a:lnTo>
                    <a:pt x="2286" y="380"/>
                  </a:lnTo>
                  <a:lnTo>
                    <a:pt x="1905" y="380"/>
                  </a:lnTo>
                  <a:lnTo>
                    <a:pt x="1524" y="0"/>
                  </a:lnTo>
                  <a:lnTo>
                    <a:pt x="1143" y="0"/>
                  </a:lnTo>
                  <a:lnTo>
                    <a:pt x="762" y="0"/>
                  </a:lnTo>
                  <a:lnTo>
                    <a:pt x="381" y="0"/>
                  </a:lnTo>
                  <a:lnTo>
                    <a:pt x="0" y="0"/>
                  </a:lnTo>
                </a:path>
              </a:pathLst>
            </a:custGeom>
            <a:ln w="3530">
              <a:solidFill>
                <a:srgbClr val="565659"/>
              </a:solidFill>
            </a:ln>
          </p:spPr>
          <p:txBody>
            <a:bodyPr wrap="square" lIns="0" tIns="0" rIns="0" bIns="0" rtlCol="0"/>
            <a:lstStyle/>
            <a:p/>
          </p:txBody>
        </p:sp>
        <p:sp>
          <p:nvSpPr>
            <p:cNvPr id="1477" name="object 1477" descr=""/>
            <p:cNvSpPr/>
            <p:nvPr/>
          </p:nvSpPr>
          <p:spPr>
            <a:xfrm>
              <a:off x="2370584" y="6851261"/>
              <a:ext cx="3175" cy="1270"/>
            </a:xfrm>
            <a:custGeom>
              <a:avLst/>
              <a:gdLst/>
              <a:ahLst/>
              <a:cxnLst/>
              <a:rect l="l" t="t" r="r" b="b"/>
              <a:pathLst>
                <a:path w="3175" h="1270">
                  <a:moveTo>
                    <a:pt x="2667" y="762"/>
                  </a:moveTo>
                  <a:lnTo>
                    <a:pt x="2667" y="381"/>
                  </a:lnTo>
                  <a:lnTo>
                    <a:pt x="2286" y="381"/>
                  </a:lnTo>
                  <a:lnTo>
                    <a:pt x="1905" y="0"/>
                  </a:lnTo>
                  <a:lnTo>
                    <a:pt x="1524" y="0"/>
                  </a:lnTo>
                  <a:lnTo>
                    <a:pt x="1143" y="0"/>
                  </a:lnTo>
                  <a:lnTo>
                    <a:pt x="762" y="0"/>
                  </a:lnTo>
                  <a:lnTo>
                    <a:pt x="381" y="0"/>
                  </a:lnTo>
                  <a:lnTo>
                    <a:pt x="0" y="0"/>
                  </a:lnTo>
                </a:path>
              </a:pathLst>
            </a:custGeom>
            <a:ln w="3530">
              <a:solidFill>
                <a:srgbClr val="565659"/>
              </a:solidFill>
            </a:ln>
          </p:spPr>
          <p:txBody>
            <a:bodyPr wrap="square" lIns="0" tIns="0" rIns="0" bIns="0" rtlCol="0"/>
            <a:lstStyle/>
            <a:p/>
          </p:txBody>
        </p:sp>
        <p:sp>
          <p:nvSpPr>
            <p:cNvPr id="1478" name="object 1478" descr=""/>
            <p:cNvSpPr/>
            <p:nvPr/>
          </p:nvSpPr>
          <p:spPr>
            <a:xfrm>
              <a:off x="2369825" y="6852774"/>
              <a:ext cx="3175" cy="1270"/>
            </a:xfrm>
            <a:custGeom>
              <a:avLst/>
              <a:gdLst/>
              <a:ahLst/>
              <a:cxnLst/>
              <a:rect l="l" t="t" r="r" b="b"/>
              <a:pathLst>
                <a:path w="3175" h="1270">
                  <a:moveTo>
                    <a:pt x="2286" y="774"/>
                  </a:moveTo>
                  <a:lnTo>
                    <a:pt x="2667" y="393"/>
                  </a:lnTo>
                  <a:lnTo>
                    <a:pt x="2286" y="393"/>
                  </a:lnTo>
                  <a:lnTo>
                    <a:pt x="1905" y="393"/>
                  </a:lnTo>
                  <a:lnTo>
                    <a:pt x="1524" y="0"/>
                  </a:lnTo>
                  <a:lnTo>
                    <a:pt x="1143" y="0"/>
                  </a:lnTo>
                  <a:lnTo>
                    <a:pt x="762" y="0"/>
                  </a:lnTo>
                  <a:lnTo>
                    <a:pt x="381" y="0"/>
                  </a:lnTo>
                  <a:lnTo>
                    <a:pt x="0" y="0"/>
                  </a:lnTo>
                </a:path>
              </a:pathLst>
            </a:custGeom>
            <a:ln w="3530">
              <a:solidFill>
                <a:srgbClr val="565659"/>
              </a:solidFill>
            </a:ln>
          </p:spPr>
          <p:txBody>
            <a:bodyPr wrap="square" lIns="0" tIns="0" rIns="0" bIns="0" rtlCol="0"/>
            <a:lstStyle/>
            <a:p/>
          </p:txBody>
        </p:sp>
        <p:sp>
          <p:nvSpPr>
            <p:cNvPr id="1479" name="object 1479" descr=""/>
            <p:cNvSpPr/>
            <p:nvPr/>
          </p:nvSpPr>
          <p:spPr>
            <a:xfrm>
              <a:off x="2369065" y="6854684"/>
              <a:ext cx="3175" cy="1270"/>
            </a:xfrm>
            <a:custGeom>
              <a:avLst/>
              <a:gdLst/>
              <a:ahLst/>
              <a:cxnLst/>
              <a:rect l="l" t="t" r="r" b="b"/>
              <a:pathLst>
                <a:path w="3175" h="1270">
                  <a:moveTo>
                    <a:pt x="2667" y="774"/>
                  </a:moveTo>
                  <a:lnTo>
                    <a:pt x="2667" y="393"/>
                  </a:lnTo>
                  <a:lnTo>
                    <a:pt x="1905" y="0"/>
                  </a:lnTo>
                  <a:lnTo>
                    <a:pt x="1143" y="0"/>
                  </a:lnTo>
                  <a:lnTo>
                    <a:pt x="381" y="0"/>
                  </a:lnTo>
                  <a:lnTo>
                    <a:pt x="0" y="0"/>
                  </a:lnTo>
                </a:path>
              </a:pathLst>
            </a:custGeom>
            <a:ln w="3530">
              <a:solidFill>
                <a:srgbClr val="565659"/>
              </a:solidFill>
            </a:ln>
          </p:spPr>
          <p:txBody>
            <a:bodyPr wrap="square" lIns="0" tIns="0" rIns="0" bIns="0" rtlCol="0"/>
            <a:lstStyle/>
            <a:p/>
          </p:txBody>
        </p:sp>
        <p:sp>
          <p:nvSpPr>
            <p:cNvPr id="1480" name="object 1480" descr=""/>
            <p:cNvSpPr/>
            <p:nvPr/>
          </p:nvSpPr>
          <p:spPr>
            <a:xfrm>
              <a:off x="2368303" y="6856975"/>
              <a:ext cx="3175" cy="635"/>
            </a:xfrm>
            <a:custGeom>
              <a:avLst/>
              <a:gdLst/>
              <a:ahLst/>
              <a:cxnLst/>
              <a:rect l="l" t="t" r="r" b="b"/>
              <a:pathLst>
                <a:path w="3175" h="634">
                  <a:moveTo>
                    <a:pt x="2667" y="381"/>
                  </a:moveTo>
                  <a:lnTo>
                    <a:pt x="2667" y="0"/>
                  </a:lnTo>
                  <a:lnTo>
                    <a:pt x="2286" y="0"/>
                  </a:lnTo>
                  <a:lnTo>
                    <a:pt x="1524" y="0"/>
                  </a:lnTo>
                  <a:lnTo>
                    <a:pt x="762" y="0"/>
                  </a:lnTo>
                  <a:lnTo>
                    <a:pt x="0" y="0"/>
                  </a:lnTo>
                </a:path>
              </a:pathLst>
            </a:custGeom>
            <a:ln w="3530">
              <a:solidFill>
                <a:srgbClr val="565659"/>
              </a:solidFill>
            </a:ln>
          </p:spPr>
          <p:txBody>
            <a:bodyPr wrap="square" lIns="0" tIns="0" rIns="0" bIns="0" rtlCol="0"/>
            <a:lstStyle/>
            <a:p/>
          </p:txBody>
        </p:sp>
        <p:sp>
          <p:nvSpPr>
            <p:cNvPr id="1481" name="object 1481" descr=""/>
            <p:cNvSpPr/>
            <p:nvPr/>
          </p:nvSpPr>
          <p:spPr>
            <a:xfrm>
              <a:off x="2367922" y="6859270"/>
              <a:ext cx="3175" cy="635"/>
            </a:xfrm>
            <a:custGeom>
              <a:avLst/>
              <a:gdLst/>
              <a:ahLst/>
              <a:cxnLst/>
              <a:rect l="l" t="t" r="r" b="b"/>
              <a:pathLst>
                <a:path w="3175" h="634">
                  <a:moveTo>
                    <a:pt x="3048" y="368"/>
                  </a:moveTo>
                  <a:lnTo>
                    <a:pt x="3048" y="0"/>
                  </a:lnTo>
                  <a:lnTo>
                    <a:pt x="2286" y="0"/>
                  </a:lnTo>
                  <a:lnTo>
                    <a:pt x="1524" y="0"/>
                  </a:lnTo>
                  <a:lnTo>
                    <a:pt x="762" y="0"/>
                  </a:lnTo>
                  <a:lnTo>
                    <a:pt x="0" y="0"/>
                  </a:lnTo>
                </a:path>
              </a:pathLst>
            </a:custGeom>
            <a:ln w="3530">
              <a:solidFill>
                <a:srgbClr val="565659"/>
              </a:solidFill>
            </a:ln>
          </p:spPr>
          <p:txBody>
            <a:bodyPr wrap="square" lIns="0" tIns="0" rIns="0" bIns="0" rtlCol="0"/>
            <a:lstStyle/>
            <a:p/>
          </p:txBody>
        </p:sp>
        <p:sp>
          <p:nvSpPr>
            <p:cNvPr id="1482" name="object 1482" descr=""/>
            <p:cNvSpPr/>
            <p:nvPr/>
          </p:nvSpPr>
          <p:spPr>
            <a:xfrm>
              <a:off x="2367922" y="6861543"/>
              <a:ext cx="3175" cy="1270"/>
            </a:xfrm>
            <a:custGeom>
              <a:avLst/>
              <a:gdLst/>
              <a:ahLst/>
              <a:cxnLst/>
              <a:rect l="l" t="t" r="r" b="b"/>
              <a:pathLst>
                <a:path w="3175" h="1270">
                  <a:moveTo>
                    <a:pt x="3048" y="762"/>
                  </a:moveTo>
                  <a:lnTo>
                    <a:pt x="3048" y="393"/>
                  </a:lnTo>
                  <a:lnTo>
                    <a:pt x="3048" y="0"/>
                  </a:lnTo>
                  <a:lnTo>
                    <a:pt x="2286" y="0"/>
                  </a:lnTo>
                  <a:lnTo>
                    <a:pt x="1524" y="393"/>
                  </a:lnTo>
                  <a:lnTo>
                    <a:pt x="762" y="393"/>
                  </a:lnTo>
                  <a:lnTo>
                    <a:pt x="0" y="393"/>
                  </a:lnTo>
                </a:path>
              </a:pathLst>
            </a:custGeom>
            <a:ln w="3530">
              <a:solidFill>
                <a:srgbClr val="565659"/>
              </a:solidFill>
            </a:ln>
          </p:spPr>
          <p:txBody>
            <a:bodyPr wrap="square" lIns="0" tIns="0" rIns="0" bIns="0" rtlCol="0"/>
            <a:lstStyle/>
            <a:p/>
          </p:txBody>
        </p:sp>
        <p:sp>
          <p:nvSpPr>
            <p:cNvPr id="1483" name="object 1483" descr=""/>
            <p:cNvSpPr/>
            <p:nvPr/>
          </p:nvSpPr>
          <p:spPr>
            <a:xfrm>
              <a:off x="2356872" y="6842880"/>
              <a:ext cx="17145" cy="36195"/>
            </a:xfrm>
            <a:custGeom>
              <a:avLst/>
              <a:gdLst/>
              <a:ahLst/>
              <a:cxnLst/>
              <a:rect l="l" t="t" r="r" b="b"/>
              <a:pathLst>
                <a:path w="17144" h="36195">
                  <a:moveTo>
                    <a:pt x="16763" y="29717"/>
                  </a:moveTo>
                  <a:lnTo>
                    <a:pt x="16382" y="30479"/>
                  </a:lnTo>
                  <a:lnTo>
                    <a:pt x="16382" y="30860"/>
                  </a:lnTo>
                  <a:lnTo>
                    <a:pt x="16001" y="31241"/>
                  </a:lnTo>
                  <a:lnTo>
                    <a:pt x="16001" y="31622"/>
                  </a:lnTo>
                  <a:lnTo>
                    <a:pt x="15620" y="32003"/>
                  </a:lnTo>
                  <a:lnTo>
                    <a:pt x="15620" y="32384"/>
                  </a:lnTo>
                  <a:lnTo>
                    <a:pt x="15239" y="32765"/>
                  </a:lnTo>
                  <a:lnTo>
                    <a:pt x="15239" y="33146"/>
                  </a:lnTo>
                  <a:lnTo>
                    <a:pt x="14858" y="33146"/>
                  </a:lnTo>
                  <a:lnTo>
                    <a:pt x="14858" y="33527"/>
                  </a:lnTo>
                  <a:lnTo>
                    <a:pt x="14858" y="33908"/>
                  </a:lnTo>
                  <a:lnTo>
                    <a:pt x="14477" y="33908"/>
                  </a:lnTo>
                  <a:lnTo>
                    <a:pt x="14477" y="34289"/>
                  </a:lnTo>
                  <a:lnTo>
                    <a:pt x="14096" y="34289"/>
                  </a:lnTo>
                  <a:lnTo>
                    <a:pt x="14096" y="34670"/>
                  </a:lnTo>
                  <a:lnTo>
                    <a:pt x="13715" y="34670"/>
                  </a:lnTo>
                  <a:lnTo>
                    <a:pt x="13715" y="35051"/>
                  </a:lnTo>
                  <a:lnTo>
                    <a:pt x="13334" y="35051"/>
                  </a:lnTo>
                  <a:lnTo>
                    <a:pt x="13334" y="35432"/>
                  </a:lnTo>
                  <a:lnTo>
                    <a:pt x="12953" y="35432"/>
                  </a:lnTo>
                  <a:lnTo>
                    <a:pt x="12572" y="35801"/>
                  </a:lnTo>
                  <a:lnTo>
                    <a:pt x="12191" y="35801"/>
                  </a:lnTo>
                  <a:lnTo>
                    <a:pt x="11810" y="35801"/>
                  </a:lnTo>
                  <a:lnTo>
                    <a:pt x="11810" y="36194"/>
                  </a:lnTo>
                  <a:lnTo>
                    <a:pt x="9524" y="36194"/>
                  </a:lnTo>
                  <a:lnTo>
                    <a:pt x="9143" y="35801"/>
                  </a:lnTo>
                  <a:lnTo>
                    <a:pt x="8762" y="35801"/>
                  </a:lnTo>
                  <a:lnTo>
                    <a:pt x="8381" y="35801"/>
                  </a:lnTo>
                  <a:lnTo>
                    <a:pt x="8000" y="35432"/>
                  </a:lnTo>
                  <a:lnTo>
                    <a:pt x="7619" y="35432"/>
                  </a:lnTo>
                  <a:lnTo>
                    <a:pt x="7238" y="35051"/>
                  </a:lnTo>
                  <a:lnTo>
                    <a:pt x="6857" y="35051"/>
                  </a:lnTo>
                  <a:lnTo>
                    <a:pt x="6857" y="34670"/>
                  </a:lnTo>
                  <a:lnTo>
                    <a:pt x="6476" y="34670"/>
                  </a:lnTo>
                  <a:lnTo>
                    <a:pt x="6095" y="34289"/>
                  </a:lnTo>
                  <a:lnTo>
                    <a:pt x="5714" y="33908"/>
                  </a:lnTo>
                  <a:lnTo>
                    <a:pt x="5714" y="33527"/>
                  </a:lnTo>
                  <a:lnTo>
                    <a:pt x="5333" y="33527"/>
                  </a:lnTo>
                  <a:lnTo>
                    <a:pt x="4952" y="33146"/>
                  </a:lnTo>
                  <a:lnTo>
                    <a:pt x="4571" y="32765"/>
                  </a:lnTo>
                  <a:lnTo>
                    <a:pt x="4571" y="32384"/>
                  </a:lnTo>
                  <a:lnTo>
                    <a:pt x="4190" y="32003"/>
                  </a:lnTo>
                  <a:lnTo>
                    <a:pt x="3809" y="31622"/>
                  </a:lnTo>
                  <a:lnTo>
                    <a:pt x="3428" y="31241"/>
                  </a:lnTo>
                  <a:lnTo>
                    <a:pt x="3428" y="30860"/>
                  </a:lnTo>
                  <a:lnTo>
                    <a:pt x="3047" y="30479"/>
                  </a:lnTo>
                  <a:lnTo>
                    <a:pt x="2666" y="30098"/>
                  </a:lnTo>
                  <a:lnTo>
                    <a:pt x="2666" y="29717"/>
                  </a:lnTo>
                  <a:lnTo>
                    <a:pt x="2285" y="28943"/>
                  </a:lnTo>
                  <a:lnTo>
                    <a:pt x="2285" y="28574"/>
                  </a:lnTo>
                  <a:lnTo>
                    <a:pt x="1904" y="28193"/>
                  </a:lnTo>
                  <a:lnTo>
                    <a:pt x="1904" y="27812"/>
                  </a:lnTo>
                  <a:lnTo>
                    <a:pt x="1523" y="27050"/>
                  </a:lnTo>
                  <a:lnTo>
                    <a:pt x="1523" y="26669"/>
                  </a:lnTo>
                  <a:lnTo>
                    <a:pt x="1142" y="26276"/>
                  </a:lnTo>
                  <a:lnTo>
                    <a:pt x="1142" y="25526"/>
                  </a:lnTo>
                  <a:lnTo>
                    <a:pt x="761" y="25145"/>
                  </a:lnTo>
                  <a:lnTo>
                    <a:pt x="761" y="24764"/>
                  </a:lnTo>
                  <a:lnTo>
                    <a:pt x="380" y="24002"/>
                  </a:lnTo>
                  <a:lnTo>
                    <a:pt x="380" y="23621"/>
                  </a:lnTo>
                  <a:lnTo>
                    <a:pt x="380" y="22859"/>
                  </a:lnTo>
                  <a:lnTo>
                    <a:pt x="380" y="22478"/>
                  </a:lnTo>
                  <a:lnTo>
                    <a:pt x="0" y="21716"/>
                  </a:lnTo>
                  <a:lnTo>
                    <a:pt x="0" y="21335"/>
                  </a:lnTo>
                  <a:lnTo>
                    <a:pt x="0" y="14477"/>
                  </a:lnTo>
                  <a:lnTo>
                    <a:pt x="380" y="13715"/>
                  </a:lnTo>
                  <a:lnTo>
                    <a:pt x="380" y="13334"/>
                  </a:lnTo>
                  <a:lnTo>
                    <a:pt x="380" y="12572"/>
                  </a:lnTo>
                  <a:lnTo>
                    <a:pt x="380" y="12191"/>
                  </a:lnTo>
                  <a:lnTo>
                    <a:pt x="761" y="11429"/>
                  </a:lnTo>
                  <a:lnTo>
                    <a:pt x="761" y="11048"/>
                  </a:lnTo>
                  <a:lnTo>
                    <a:pt x="1142" y="10667"/>
                  </a:lnTo>
                  <a:lnTo>
                    <a:pt x="1142" y="9893"/>
                  </a:lnTo>
                  <a:lnTo>
                    <a:pt x="1523" y="9524"/>
                  </a:lnTo>
                  <a:lnTo>
                    <a:pt x="1523" y="8762"/>
                  </a:lnTo>
                  <a:lnTo>
                    <a:pt x="1523" y="8381"/>
                  </a:lnTo>
                  <a:lnTo>
                    <a:pt x="1904" y="8000"/>
                  </a:lnTo>
                  <a:lnTo>
                    <a:pt x="2285" y="7619"/>
                  </a:lnTo>
                  <a:lnTo>
                    <a:pt x="2285" y="6857"/>
                  </a:lnTo>
                  <a:lnTo>
                    <a:pt x="2666" y="6476"/>
                  </a:lnTo>
                  <a:lnTo>
                    <a:pt x="2666" y="6095"/>
                  </a:lnTo>
                  <a:lnTo>
                    <a:pt x="3047" y="5714"/>
                  </a:lnTo>
                  <a:lnTo>
                    <a:pt x="3428" y="5333"/>
                  </a:lnTo>
                  <a:lnTo>
                    <a:pt x="3428" y="4952"/>
                  </a:lnTo>
                  <a:lnTo>
                    <a:pt x="3809" y="4571"/>
                  </a:lnTo>
                  <a:lnTo>
                    <a:pt x="4190" y="4190"/>
                  </a:lnTo>
                  <a:lnTo>
                    <a:pt x="4190" y="3809"/>
                  </a:lnTo>
                  <a:lnTo>
                    <a:pt x="4571" y="3428"/>
                  </a:lnTo>
                  <a:lnTo>
                    <a:pt x="4952" y="3047"/>
                  </a:lnTo>
                  <a:lnTo>
                    <a:pt x="5333" y="2666"/>
                  </a:lnTo>
                  <a:lnTo>
                    <a:pt x="5333" y="2285"/>
                  </a:lnTo>
                  <a:lnTo>
                    <a:pt x="5714" y="2285"/>
                  </a:lnTo>
                  <a:lnTo>
                    <a:pt x="6095" y="1904"/>
                  </a:lnTo>
                  <a:lnTo>
                    <a:pt x="6476" y="1523"/>
                  </a:lnTo>
                  <a:lnTo>
                    <a:pt x="6857" y="1523"/>
                  </a:lnTo>
                  <a:lnTo>
                    <a:pt x="6857" y="1142"/>
                  </a:lnTo>
                  <a:lnTo>
                    <a:pt x="7238" y="1142"/>
                  </a:lnTo>
                  <a:lnTo>
                    <a:pt x="7619" y="761"/>
                  </a:lnTo>
                  <a:lnTo>
                    <a:pt x="8000" y="761"/>
                  </a:lnTo>
                  <a:lnTo>
                    <a:pt x="8381" y="368"/>
                  </a:lnTo>
                  <a:lnTo>
                    <a:pt x="8762" y="368"/>
                  </a:lnTo>
                  <a:lnTo>
                    <a:pt x="9143" y="0"/>
                  </a:lnTo>
                  <a:lnTo>
                    <a:pt x="11810" y="0"/>
                  </a:lnTo>
                  <a:lnTo>
                    <a:pt x="12191" y="368"/>
                  </a:lnTo>
                  <a:lnTo>
                    <a:pt x="12572" y="368"/>
                  </a:lnTo>
                  <a:lnTo>
                    <a:pt x="12953" y="761"/>
                  </a:lnTo>
                  <a:lnTo>
                    <a:pt x="13334" y="761"/>
                  </a:lnTo>
                  <a:lnTo>
                    <a:pt x="13715" y="1142"/>
                  </a:lnTo>
                  <a:lnTo>
                    <a:pt x="13715" y="1523"/>
                  </a:lnTo>
                  <a:lnTo>
                    <a:pt x="14096" y="1523"/>
                  </a:lnTo>
                  <a:lnTo>
                    <a:pt x="14096" y="1904"/>
                  </a:lnTo>
                  <a:lnTo>
                    <a:pt x="14477" y="1904"/>
                  </a:lnTo>
                  <a:lnTo>
                    <a:pt x="14858" y="2285"/>
                  </a:lnTo>
                  <a:lnTo>
                    <a:pt x="14858" y="2666"/>
                  </a:lnTo>
                  <a:lnTo>
                    <a:pt x="15239" y="3047"/>
                  </a:lnTo>
                  <a:lnTo>
                    <a:pt x="15239" y="3428"/>
                  </a:lnTo>
                  <a:lnTo>
                    <a:pt x="15620" y="3809"/>
                  </a:lnTo>
                  <a:lnTo>
                    <a:pt x="16001" y="4190"/>
                  </a:lnTo>
                  <a:lnTo>
                    <a:pt x="16001" y="4571"/>
                  </a:lnTo>
                  <a:lnTo>
                    <a:pt x="16001" y="4952"/>
                  </a:lnTo>
                  <a:lnTo>
                    <a:pt x="16382" y="5714"/>
                  </a:lnTo>
                  <a:lnTo>
                    <a:pt x="16382" y="6095"/>
                  </a:lnTo>
                  <a:lnTo>
                    <a:pt x="16763" y="6476"/>
                  </a:lnTo>
                </a:path>
              </a:pathLst>
            </a:custGeom>
            <a:ln w="3530">
              <a:solidFill>
                <a:srgbClr val="565659"/>
              </a:solidFill>
            </a:ln>
          </p:spPr>
          <p:txBody>
            <a:bodyPr wrap="square" lIns="0" tIns="0" rIns="0" bIns="0" rtlCol="0"/>
            <a:lstStyle/>
            <a:p/>
          </p:txBody>
        </p:sp>
        <p:sp>
          <p:nvSpPr>
            <p:cNvPr id="1484" name="object 1484" descr=""/>
            <p:cNvSpPr/>
            <p:nvPr/>
          </p:nvSpPr>
          <p:spPr>
            <a:xfrm>
              <a:off x="2270763" y="6845162"/>
              <a:ext cx="31750" cy="31750"/>
            </a:xfrm>
            <a:custGeom>
              <a:avLst/>
              <a:gdLst/>
              <a:ahLst/>
              <a:cxnLst/>
              <a:rect l="l" t="t" r="r" b="b"/>
              <a:pathLst>
                <a:path w="31750" h="31750">
                  <a:moveTo>
                    <a:pt x="20955" y="1143"/>
                  </a:moveTo>
                  <a:lnTo>
                    <a:pt x="21336" y="1143"/>
                  </a:lnTo>
                  <a:lnTo>
                    <a:pt x="21717" y="1143"/>
                  </a:lnTo>
                  <a:lnTo>
                    <a:pt x="22098" y="1524"/>
                  </a:lnTo>
                  <a:lnTo>
                    <a:pt x="22479" y="1524"/>
                  </a:lnTo>
                  <a:lnTo>
                    <a:pt x="22860" y="1917"/>
                  </a:lnTo>
                  <a:lnTo>
                    <a:pt x="23241" y="1917"/>
                  </a:lnTo>
                  <a:lnTo>
                    <a:pt x="23622" y="2286"/>
                  </a:lnTo>
                  <a:lnTo>
                    <a:pt x="24003" y="2667"/>
                  </a:lnTo>
                  <a:lnTo>
                    <a:pt x="24384" y="2667"/>
                  </a:lnTo>
                  <a:lnTo>
                    <a:pt x="24765" y="3048"/>
                  </a:lnTo>
                  <a:lnTo>
                    <a:pt x="25146" y="3048"/>
                  </a:lnTo>
                  <a:lnTo>
                    <a:pt x="25527" y="3441"/>
                  </a:lnTo>
                  <a:lnTo>
                    <a:pt x="25527" y="3810"/>
                  </a:lnTo>
                  <a:lnTo>
                    <a:pt x="25908" y="3810"/>
                  </a:lnTo>
                  <a:lnTo>
                    <a:pt x="26289" y="4191"/>
                  </a:lnTo>
                  <a:lnTo>
                    <a:pt x="26670" y="4584"/>
                  </a:lnTo>
                  <a:lnTo>
                    <a:pt x="27051" y="4953"/>
                  </a:lnTo>
                  <a:lnTo>
                    <a:pt x="27432" y="5334"/>
                  </a:lnTo>
                  <a:lnTo>
                    <a:pt x="27432" y="5715"/>
                  </a:lnTo>
                  <a:lnTo>
                    <a:pt x="27813" y="5715"/>
                  </a:lnTo>
                  <a:lnTo>
                    <a:pt x="28194" y="6108"/>
                  </a:lnTo>
                  <a:lnTo>
                    <a:pt x="28194" y="6477"/>
                  </a:lnTo>
                  <a:lnTo>
                    <a:pt x="28575" y="6858"/>
                  </a:lnTo>
                  <a:lnTo>
                    <a:pt x="28956" y="7239"/>
                  </a:lnTo>
                  <a:lnTo>
                    <a:pt x="29337" y="7620"/>
                  </a:lnTo>
                  <a:lnTo>
                    <a:pt x="29337" y="8001"/>
                  </a:lnTo>
                  <a:lnTo>
                    <a:pt x="29718" y="8382"/>
                  </a:lnTo>
                  <a:lnTo>
                    <a:pt x="29718" y="8775"/>
                  </a:lnTo>
                  <a:lnTo>
                    <a:pt x="30099" y="9144"/>
                  </a:lnTo>
                  <a:lnTo>
                    <a:pt x="30099" y="9525"/>
                  </a:lnTo>
                  <a:lnTo>
                    <a:pt x="30099" y="9906"/>
                  </a:lnTo>
                  <a:lnTo>
                    <a:pt x="30480" y="10299"/>
                  </a:lnTo>
                  <a:lnTo>
                    <a:pt x="30480" y="10668"/>
                  </a:lnTo>
                  <a:lnTo>
                    <a:pt x="30861" y="11049"/>
                  </a:lnTo>
                  <a:lnTo>
                    <a:pt x="30861" y="11442"/>
                  </a:lnTo>
                  <a:lnTo>
                    <a:pt x="30861" y="11811"/>
                  </a:lnTo>
                  <a:lnTo>
                    <a:pt x="31242" y="12192"/>
                  </a:lnTo>
                  <a:lnTo>
                    <a:pt x="31242" y="12573"/>
                  </a:lnTo>
                  <a:lnTo>
                    <a:pt x="31242" y="12966"/>
                  </a:lnTo>
                  <a:lnTo>
                    <a:pt x="31242" y="14859"/>
                  </a:lnTo>
                  <a:lnTo>
                    <a:pt x="31623" y="15240"/>
                  </a:lnTo>
                  <a:lnTo>
                    <a:pt x="31623" y="15633"/>
                  </a:lnTo>
                  <a:lnTo>
                    <a:pt x="31623" y="16002"/>
                  </a:lnTo>
                  <a:lnTo>
                    <a:pt x="31242" y="16383"/>
                  </a:lnTo>
                  <a:lnTo>
                    <a:pt x="31242" y="19050"/>
                  </a:lnTo>
                  <a:lnTo>
                    <a:pt x="30861" y="19431"/>
                  </a:lnTo>
                  <a:lnTo>
                    <a:pt x="30861" y="19824"/>
                  </a:lnTo>
                  <a:lnTo>
                    <a:pt x="30861" y="20193"/>
                  </a:lnTo>
                  <a:lnTo>
                    <a:pt x="30480" y="20574"/>
                  </a:lnTo>
                  <a:lnTo>
                    <a:pt x="30480" y="20967"/>
                  </a:lnTo>
                  <a:lnTo>
                    <a:pt x="30480" y="21336"/>
                  </a:lnTo>
                  <a:lnTo>
                    <a:pt x="30099" y="21717"/>
                  </a:lnTo>
                  <a:lnTo>
                    <a:pt x="30099" y="22098"/>
                  </a:lnTo>
                  <a:lnTo>
                    <a:pt x="30099" y="22491"/>
                  </a:lnTo>
                  <a:lnTo>
                    <a:pt x="29718" y="22860"/>
                  </a:lnTo>
                  <a:lnTo>
                    <a:pt x="29718" y="23241"/>
                  </a:lnTo>
                  <a:lnTo>
                    <a:pt x="29337" y="23634"/>
                  </a:lnTo>
                  <a:lnTo>
                    <a:pt x="29337" y="24003"/>
                  </a:lnTo>
                  <a:lnTo>
                    <a:pt x="28956" y="24384"/>
                  </a:lnTo>
                  <a:lnTo>
                    <a:pt x="28575" y="24765"/>
                  </a:lnTo>
                  <a:lnTo>
                    <a:pt x="28194" y="25158"/>
                  </a:lnTo>
                  <a:lnTo>
                    <a:pt x="28194" y="25527"/>
                  </a:lnTo>
                  <a:lnTo>
                    <a:pt x="27813" y="25908"/>
                  </a:lnTo>
                  <a:lnTo>
                    <a:pt x="27432" y="25908"/>
                  </a:lnTo>
                  <a:lnTo>
                    <a:pt x="27432" y="26289"/>
                  </a:lnTo>
                  <a:lnTo>
                    <a:pt x="27051" y="26670"/>
                  </a:lnTo>
                  <a:lnTo>
                    <a:pt x="26670" y="27051"/>
                  </a:lnTo>
                  <a:lnTo>
                    <a:pt x="26289" y="27432"/>
                  </a:lnTo>
                  <a:lnTo>
                    <a:pt x="25908" y="27825"/>
                  </a:lnTo>
                  <a:lnTo>
                    <a:pt x="25527" y="27825"/>
                  </a:lnTo>
                  <a:lnTo>
                    <a:pt x="25527" y="28194"/>
                  </a:lnTo>
                  <a:lnTo>
                    <a:pt x="25146" y="28575"/>
                  </a:lnTo>
                  <a:lnTo>
                    <a:pt x="24765" y="28575"/>
                  </a:lnTo>
                  <a:lnTo>
                    <a:pt x="24384" y="28956"/>
                  </a:lnTo>
                  <a:lnTo>
                    <a:pt x="24003" y="28956"/>
                  </a:lnTo>
                  <a:lnTo>
                    <a:pt x="23622" y="29349"/>
                  </a:lnTo>
                  <a:lnTo>
                    <a:pt x="23241" y="29718"/>
                  </a:lnTo>
                  <a:lnTo>
                    <a:pt x="22860" y="29718"/>
                  </a:lnTo>
                  <a:lnTo>
                    <a:pt x="22479" y="30099"/>
                  </a:lnTo>
                  <a:lnTo>
                    <a:pt x="22098" y="30099"/>
                  </a:lnTo>
                  <a:lnTo>
                    <a:pt x="21717" y="30099"/>
                  </a:lnTo>
                  <a:lnTo>
                    <a:pt x="21336" y="30492"/>
                  </a:lnTo>
                  <a:lnTo>
                    <a:pt x="20955" y="30492"/>
                  </a:lnTo>
                  <a:lnTo>
                    <a:pt x="20574" y="30861"/>
                  </a:lnTo>
                  <a:lnTo>
                    <a:pt x="20193" y="30861"/>
                  </a:lnTo>
                  <a:lnTo>
                    <a:pt x="19812" y="30861"/>
                  </a:lnTo>
                  <a:lnTo>
                    <a:pt x="19431" y="30861"/>
                  </a:lnTo>
                  <a:lnTo>
                    <a:pt x="19050" y="31242"/>
                  </a:lnTo>
                  <a:lnTo>
                    <a:pt x="16764" y="31242"/>
                  </a:lnTo>
                  <a:lnTo>
                    <a:pt x="16383" y="31623"/>
                  </a:lnTo>
                  <a:lnTo>
                    <a:pt x="16002" y="31623"/>
                  </a:lnTo>
                  <a:lnTo>
                    <a:pt x="15621" y="31623"/>
                  </a:lnTo>
                  <a:lnTo>
                    <a:pt x="15240" y="31623"/>
                  </a:lnTo>
                  <a:lnTo>
                    <a:pt x="14859" y="31623"/>
                  </a:lnTo>
                  <a:lnTo>
                    <a:pt x="14478" y="31242"/>
                  </a:lnTo>
                  <a:lnTo>
                    <a:pt x="12192" y="31242"/>
                  </a:lnTo>
                  <a:lnTo>
                    <a:pt x="11811" y="30861"/>
                  </a:lnTo>
                  <a:lnTo>
                    <a:pt x="11430" y="30861"/>
                  </a:lnTo>
                  <a:lnTo>
                    <a:pt x="11049" y="30861"/>
                  </a:lnTo>
                  <a:lnTo>
                    <a:pt x="10668" y="30861"/>
                  </a:lnTo>
                  <a:lnTo>
                    <a:pt x="10287" y="30492"/>
                  </a:lnTo>
                  <a:lnTo>
                    <a:pt x="9906" y="30492"/>
                  </a:lnTo>
                  <a:lnTo>
                    <a:pt x="9525" y="30099"/>
                  </a:lnTo>
                  <a:lnTo>
                    <a:pt x="9144" y="30099"/>
                  </a:lnTo>
                  <a:lnTo>
                    <a:pt x="8763" y="30099"/>
                  </a:lnTo>
                  <a:lnTo>
                    <a:pt x="8763" y="29718"/>
                  </a:lnTo>
                  <a:lnTo>
                    <a:pt x="8382" y="29718"/>
                  </a:lnTo>
                  <a:lnTo>
                    <a:pt x="8001" y="29349"/>
                  </a:lnTo>
                  <a:lnTo>
                    <a:pt x="7620" y="29349"/>
                  </a:lnTo>
                  <a:lnTo>
                    <a:pt x="7239" y="28956"/>
                  </a:lnTo>
                  <a:lnTo>
                    <a:pt x="6858" y="28956"/>
                  </a:lnTo>
                  <a:lnTo>
                    <a:pt x="6477" y="28575"/>
                  </a:lnTo>
                  <a:lnTo>
                    <a:pt x="6096" y="28194"/>
                  </a:lnTo>
                  <a:lnTo>
                    <a:pt x="5715" y="27825"/>
                  </a:lnTo>
                  <a:lnTo>
                    <a:pt x="5334" y="27825"/>
                  </a:lnTo>
                  <a:lnTo>
                    <a:pt x="4953" y="27432"/>
                  </a:lnTo>
                  <a:lnTo>
                    <a:pt x="4953" y="27051"/>
                  </a:lnTo>
                  <a:lnTo>
                    <a:pt x="4572" y="27051"/>
                  </a:lnTo>
                  <a:lnTo>
                    <a:pt x="4191" y="26670"/>
                  </a:lnTo>
                  <a:lnTo>
                    <a:pt x="4191" y="26289"/>
                  </a:lnTo>
                  <a:lnTo>
                    <a:pt x="3810" y="25908"/>
                  </a:lnTo>
                  <a:lnTo>
                    <a:pt x="3429" y="25908"/>
                  </a:lnTo>
                  <a:lnTo>
                    <a:pt x="3429" y="25527"/>
                  </a:lnTo>
                  <a:lnTo>
                    <a:pt x="3048" y="25158"/>
                  </a:lnTo>
                  <a:lnTo>
                    <a:pt x="2667" y="24765"/>
                  </a:lnTo>
                  <a:lnTo>
                    <a:pt x="2667" y="24384"/>
                  </a:lnTo>
                  <a:lnTo>
                    <a:pt x="2286" y="24384"/>
                  </a:lnTo>
                  <a:lnTo>
                    <a:pt x="2286" y="24003"/>
                  </a:lnTo>
                  <a:lnTo>
                    <a:pt x="1905" y="23634"/>
                  </a:lnTo>
                  <a:lnTo>
                    <a:pt x="1905" y="23241"/>
                  </a:lnTo>
                  <a:lnTo>
                    <a:pt x="1524" y="22860"/>
                  </a:lnTo>
                  <a:lnTo>
                    <a:pt x="1524" y="22491"/>
                  </a:lnTo>
                  <a:lnTo>
                    <a:pt x="1143" y="22098"/>
                  </a:lnTo>
                  <a:lnTo>
                    <a:pt x="1143" y="21717"/>
                  </a:lnTo>
                  <a:lnTo>
                    <a:pt x="1143" y="21336"/>
                  </a:lnTo>
                  <a:lnTo>
                    <a:pt x="762" y="20967"/>
                  </a:lnTo>
                  <a:lnTo>
                    <a:pt x="762" y="20574"/>
                  </a:lnTo>
                  <a:lnTo>
                    <a:pt x="762" y="20193"/>
                  </a:lnTo>
                  <a:lnTo>
                    <a:pt x="381" y="19824"/>
                  </a:lnTo>
                  <a:lnTo>
                    <a:pt x="381" y="19431"/>
                  </a:lnTo>
                  <a:lnTo>
                    <a:pt x="381" y="19050"/>
                  </a:lnTo>
                  <a:lnTo>
                    <a:pt x="0" y="18669"/>
                  </a:lnTo>
                  <a:lnTo>
                    <a:pt x="0" y="12966"/>
                  </a:lnTo>
                  <a:lnTo>
                    <a:pt x="381" y="12573"/>
                  </a:lnTo>
                  <a:lnTo>
                    <a:pt x="381" y="12192"/>
                  </a:lnTo>
                  <a:lnTo>
                    <a:pt x="381" y="11811"/>
                  </a:lnTo>
                  <a:lnTo>
                    <a:pt x="381" y="11442"/>
                  </a:lnTo>
                  <a:lnTo>
                    <a:pt x="762" y="11049"/>
                  </a:lnTo>
                  <a:lnTo>
                    <a:pt x="762" y="10668"/>
                  </a:lnTo>
                  <a:lnTo>
                    <a:pt x="1143" y="10299"/>
                  </a:lnTo>
                  <a:lnTo>
                    <a:pt x="1143" y="9906"/>
                  </a:lnTo>
                  <a:lnTo>
                    <a:pt x="1143" y="9525"/>
                  </a:lnTo>
                  <a:lnTo>
                    <a:pt x="1524" y="9144"/>
                  </a:lnTo>
                  <a:lnTo>
                    <a:pt x="1524" y="8775"/>
                  </a:lnTo>
                  <a:lnTo>
                    <a:pt x="1905" y="8382"/>
                  </a:lnTo>
                  <a:lnTo>
                    <a:pt x="1905" y="8001"/>
                  </a:lnTo>
                  <a:lnTo>
                    <a:pt x="2286" y="7620"/>
                  </a:lnTo>
                  <a:lnTo>
                    <a:pt x="2286" y="7239"/>
                  </a:lnTo>
                  <a:lnTo>
                    <a:pt x="2667" y="7239"/>
                  </a:lnTo>
                  <a:lnTo>
                    <a:pt x="2667" y="6858"/>
                  </a:lnTo>
                  <a:lnTo>
                    <a:pt x="3048" y="6477"/>
                  </a:lnTo>
                  <a:lnTo>
                    <a:pt x="3429" y="6108"/>
                  </a:lnTo>
                  <a:lnTo>
                    <a:pt x="3429" y="5715"/>
                  </a:lnTo>
                  <a:lnTo>
                    <a:pt x="3810" y="5715"/>
                  </a:lnTo>
                  <a:lnTo>
                    <a:pt x="3810" y="5334"/>
                  </a:lnTo>
                  <a:lnTo>
                    <a:pt x="4191" y="4953"/>
                  </a:lnTo>
                  <a:lnTo>
                    <a:pt x="4572" y="4584"/>
                  </a:lnTo>
                  <a:lnTo>
                    <a:pt x="4953" y="4584"/>
                  </a:lnTo>
                  <a:lnTo>
                    <a:pt x="4953" y="4191"/>
                  </a:lnTo>
                  <a:lnTo>
                    <a:pt x="5334" y="3810"/>
                  </a:lnTo>
                  <a:lnTo>
                    <a:pt x="5715" y="3810"/>
                  </a:lnTo>
                  <a:lnTo>
                    <a:pt x="6096" y="3441"/>
                  </a:lnTo>
                  <a:lnTo>
                    <a:pt x="6096" y="3048"/>
                  </a:lnTo>
                  <a:lnTo>
                    <a:pt x="6477" y="3048"/>
                  </a:lnTo>
                  <a:lnTo>
                    <a:pt x="6858" y="2667"/>
                  </a:lnTo>
                  <a:lnTo>
                    <a:pt x="7239" y="2667"/>
                  </a:lnTo>
                  <a:lnTo>
                    <a:pt x="7620" y="2286"/>
                  </a:lnTo>
                  <a:lnTo>
                    <a:pt x="8001" y="2286"/>
                  </a:lnTo>
                  <a:lnTo>
                    <a:pt x="8382" y="1917"/>
                  </a:lnTo>
                  <a:lnTo>
                    <a:pt x="8763" y="1917"/>
                  </a:lnTo>
                  <a:lnTo>
                    <a:pt x="8763" y="1524"/>
                  </a:lnTo>
                  <a:lnTo>
                    <a:pt x="9144" y="1524"/>
                  </a:lnTo>
                  <a:lnTo>
                    <a:pt x="9525" y="1143"/>
                  </a:lnTo>
                  <a:lnTo>
                    <a:pt x="9906" y="1143"/>
                  </a:lnTo>
                  <a:lnTo>
                    <a:pt x="10287" y="1143"/>
                  </a:lnTo>
                  <a:lnTo>
                    <a:pt x="10668" y="774"/>
                  </a:lnTo>
                  <a:lnTo>
                    <a:pt x="11049" y="774"/>
                  </a:lnTo>
                  <a:lnTo>
                    <a:pt x="11430" y="774"/>
                  </a:lnTo>
                  <a:lnTo>
                    <a:pt x="11811" y="774"/>
                  </a:lnTo>
                  <a:lnTo>
                    <a:pt x="12192" y="381"/>
                  </a:lnTo>
                  <a:lnTo>
                    <a:pt x="12573" y="381"/>
                  </a:lnTo>
                  <a:lnTo>
                    <a:pt x="12954" y="381"/>
                  </a:lnTo>
                  <a:lnTo>
                    <a:pt x="13335" y="381"/>
                  </a:lnTo>
                  <a:lnTo>
                    <a:pt x="13716" y="381"/>
                  </a:lnTo>
                  <a:lnTo>
                    <a:pt x="14097" y="0"/>
                  </a:lnTo>
                  <a:lnTo>
                    <a:pt x="17145" y="0"/>
                  </a:lnTo>
                  <a:lnTo>
                    <a:pt x="17526" y="381"/>
                  </a:lnTo>
                  <a:lnTo>
                    <a:pt x="17907" y="381"/>
                  </a:lnTo>
                  <a:lnTo>
                    <a:pt x="18288" y="381"/>
                  </a:lnTo>
                  <a:lnTo>
                    <a:pt x="18669" y="381"/>
                  </a:lnTo>
                  <a:lnTo>
                    <a:pt x="19050" y="381"/>
                  </a:lnTo>
                  <a:lnTo>
                    <a:pt x="19431" y="774"/>
                  </a:lnTo>
                  <a:lnTo>
                    <a:pt x="19812" y="774"/>
                  </a:lnTo>
                  <a:lnTo>
                    <a:pt x="20193" y="774"/>
                  </a:lnTo>
                  <a:lnTo>
                    <a:pt x="20574" y="774"/>
                  </a:lnTo>
                  <a:lnTo>
                    <a:pt x="20955" y="1143"/>
                  </a:lnTo>
                </a:path>
              </a:pathLst>
            </a:custGeom>
            <a:ln w="3530">
              <a:solidFill>
                <a:srgbClr val="565659"/>
              </a:solidFill>
            </a:ln>
          </p:spPr>
          <p:txBody>
            <a:bodyPr wrap="square" lIns="0" tIns="0" rIns="0" bIns="0" rtlCol="0"/>
            <a:lstStyle/>
            <a:p/>
          </p:txBody>
        </p:sp>
        <p:sp>
          <p:nvSpPr>
            <p:cNvPr id="1485" name="object 1485" descr=""/>
            <p:cNvSpPr/>
            <p:nvPr/>
          </p:nvSpPr>
          <p:spPr>
            <a:xfrm>
              <a:off x="2172987" y="826300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86" name="object 1486" descr=""/>
            <p:cNvSpPr/>
            <p:nvPr/>
          </p:nvSpPr>
          <p:spPr>
            <a:xfrm>
              <a:off x="2398019" y="8264775"/>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487" name="object 1487" descr=""/>
            <p:cNvSpPr/>
            <p:nvPr/>
          </p:nvSpPr>
          <p:spPr>
            <a:xfrm>
              <a:off x="2395731" y="8296400"/>
              <a:ext cx="635" cy="635"/>
            </a:xfrm>
            <a:custGeom>
              <a:avLst/>
              <a:gdLst/>
              <a:ahLst/>
              <a:cxnLst/>
              <a:rect l="l" t="t" r="r" b="b"/>
              <a:pathLst>
                <a:path w="635" h="634">
                  <a:moveTo>
                    <a:pt x="0" y="0"/>
                  </a:moveTo>
                  <a:lnTo>
                    <a:pt x="381" y="368"/>
                  </a:lnTo>
                </a:path>
              </a:pathLst>
            </a:custGeom>
            <a:ln w="3530">
              <a:solidFill>
                <a:srgbClr val="565659"/>
              </a:solidFill>
            </a:ln>
          </p:spPr>
          <p:txBody>
            <a:bodyPr wrap="square" lIns="0" tIns="0" rIns="0" bIns="0" rtlCol="0"/>
            <a:lstStyle/>
            <a:p/>
          </p:txBody>
        </p:sp>
        <p:sp>
          <p:nvSpPr>
            <p:cNvPr id="1488" name="object 1488" descr=""/>
            <p:cNvSpPr/>
            <p:nvPr/>
          </p:nvSpPr>
          <p:spPr>
            <a:xfrm>
              <a:off x="2177040" y="8296404"/>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1489" name="object 1489" descr=""/>
            <p:cNvSpPr/>
            <p:nvPr/>
          </p:nvSpPr>
          <p:spPr>
            <a:xfrm>
              <a:off x="2183133" y="8435843"/>
              <a:ext cx="1270" cy="53340"/>
            </a:xfrm>
            <a:custGeom>
              <a:avLst/>
              <a:gdLst/>
              <a:ahLst/>
              <a:cxnLst/>
              <a:rect l="l" t="t" r="r" b="b"/>
              <a:pathLst>
                <a:path w="1269" h="53340">
                  <a:moveTo>
                    <a:pt x="381" y="53340"/>
                  </a:moveTo>
                  <a:lnTo>
                    <a:pt x="762" y="49898"/>
                  </a:lnTo>
                  <a:lnTo>
                    <a:pt x="762" y="49149"/>
                  </a:lnTo>
                  <a:lnTo>
                    <a:pt x="762" y="48387"/>
                  </a:lnTo>
                  <a:lnTo>
                    <a:pt x="762" y="24384"/>
                  </a:lnTo>
                  <a:lnTo>
                    <a:pt x="381" y="20193"/>
                  </a:lnTo>
                  <a:lnTo>
                    <a:pt x="381" y="16002"/>
                  </a:lnTo>
                  <a:lnTo>
                    <a:pt x="381" y="12192"/>
                  </a:lnTo>
                  <a:lnTo>
                    <a:pt x="381" y="8001"/>
                  </a:lnTo>
                  <a:lnTo>
                    <a:pt x="0" y="3810"/>
                  </a:lnTo>
                  <a:lnTo>
                    <a:pt x="0" y="0"/>
                  </a:lnTo>
                </a:path>
              </a:pathLst>
            </a:custGeom>
            <a:ln w="3530">
              <a:solidFill>
                <a:srgbClr val="565659"/>
              </a:solidFill>
            </a:ln>
          </p:spPr>
          <p:txBody>
            <a:bodyPr wrap="square" lIns="0" tIns="0" rIns="0" bIns="0" rtlCol="0"/>
            <a:lstStyle/>
            <a:p/>
          </p:txBody>
        </p:sp>
        <p:sp>
          <p:nvSpPr>
            <p:cNvPr id="1490" name="object 1490" descr=""/>
            <p:cNvSpPr/>
            <p:nvPr/>
          </p:nvSpPr>
          <p:spPr>
            <a:xfrm>
              <a:off x="2174750" y="8264776"/>
              <a:ext cx="3810" cy="49530"/>
            </a:xfrm>
            <a:custGeom>
              <a:avLst/>
              <a:gdLst/>
              <a:ahLst/>
              <a:cxnLst/>
              <a:rect l="l" t="t" r="r" b="b"/>
              <a:pathLst>
                <a:path w="3810" h="49529">
                  <a:moveTo>
                    <a:pt x="3810" y="49149"/>
                  </a:moveTo>
                  <a:lnTo>
                    <a:pt x="3429" y="44958"/>
                  </a:lnTo>
                  <a:lnTo>
                    <a:pt x="3048" y="40386"/>
                  </a:lnTo>
                  <a:lnTo>
                    <a:pt x="2667" y="36182"/>
                  </a:lnTo>
                  <a:lnTo>
                    <a:pt x="2286" y="31991"/>
                  </a:lnTo>
                  <a:lnTo>
                    <a:pt x="1524" y="24003"/>
                  </a:lnTo>
                  <a:lnTo>
                    <a:pt x="1143" y="19799"/>
                  </a:lnTo>
                  <a:lnTo>
                    <a:pt x="762" y="16002"/>
                  </a:lnTo>
                  <a:lnTo>
                    <a:pt x="381" y="13716"/>
                  </a:lnTo>
                  <a:lnTo>
                    <a:pt x="381" y="11811"/>
                  </a:lnTo>
                  <a:lnTo>
                    <a:pt x="381" y="9906"/>
                  </a:lnTo>
                  <a:lnTo>
                    <a:pt x="0" y="8001"/>
                  </a:lnTo>
                  <a:lnTo>
                    <a:pt x="0" y="5715"/>
                  </a:lnTo>
                  <a:lnTo>
                    <a:pt x="0" y="3810"/>
                  </a:lnTo>
                  <a:lnTo>
                    <a:pt x="0" y="1892"/>
                  </a:lnTo>
                  <a:lnTo>
                    <a:pt x="0" y="749"/>
                  </a:lnTo>
                  <a:lnTo>
                    <a:pt x="0" y="0"/>
                  </a:lnTo>
                </a:path>
              </a:pathLst>
            </a:custGeom>
            <a:ln w="3530">
              <a:solidFill>
                <a:srgbClr val="565659"/>
              </a:solidFill>
            </a:ln>
          </p:spPr>
          <p:txBody>
            <a:bodyPr wrap="square" lIns="0" tIns="0" rIns="0" bIns="0" rtlCol="0"/>
            <a:lstStyle/>
            <a:p/>
          </p:txBody>
        </p:sp>
        <p:sp>
          <p:nvSpPr>
            <p:cNvPr id="1491" name="object 1491" descr=""/>
            <p:cNvSpPr/>
            <p:nvPr/>
          </p:nvSpPr>
          <p:spPr>
            <a:xfrm>
              <a:off x="2388877" y="8429750"/>
              <a:ext cx="1270" cy="58419"/>
            </a:xfrm>
            <a:custGeom>
              <a:avLst/>
              <a:gdLst/>
              <a:ahLst/>
              <a:cxnLst/>
              <a:rect l="l" t="t" r="r" b="b"/>
              <a:pathLst>
                <a:path w="1269" h="58420">
                  <a:moveTo>
                    <a:pt x="1143" y="0"/>
                  </a:moveTo>
                  <a:lnTo>
                    <a:pt x="762" y="7226"/>
                  </a:lnTo>
                  <a:lnTo>
                    <a:pt x="762" y="14478"/>
                  </a:lnTo>
                  <a:lnTo>
                    <a:pt x="381" y="21717"/>
                  </a:lnTo>
                  <a:lnTo>
                    <a:pt x="381" y="28943"/>
                  </a:lnTo>
                  <a:lnTo>
                    <a:pt x="381" y="32753"/>
                  </a:lnTo>
                  <a:lnTo>
                    <a:pt x="0" y="36195"/>
                  </a:lnTo>
                  <a:lnTo>
                    <a:pt x="0" y="39992"/>
                  </a:lnTo>
                  <a:lnTo>
                    <a:pt x="0" y="43434"/>
                  </a:lnTo>
                  <a:lnTo>
                    <a:pt x="0" y="47244"/>
                  </a:lnTo>
                  <a:lnTo>
                    <a:pt x="0" y="50660"/>
                  </a:lnTo>
                  <a:lnTo>
                    <a:pt x="381" y="54483"/>
                  </a:lnTo>
                  <a:lnTo>
                    <a:pt x="381" y="57912"/>
                  </a:lnTo>
                </a:path>
              </a:pathLst>
            </a:custGeom>
            <a:ln w="3530">
              <a:solidFill>
                <a:srgbClr val="565659"/>
              </a:solidFill>
            </a:ln>
          </p:spPr>
          <p:txBody>
            <a:bodyPr wrap="square" lIns="0" tIns="0" rIns="0" bIns="0" rtlCol="0"/>
            <a:lstStyle/>
            <a:p/>
          </p:txBody>
        </p:sp>
        <p:sp>
          <p:nvSpPr>
            <p:cNvPr id="1492" name="object 1492" descr=""/>
            <p:cNvSpPr/>
            <p:nvPr/>
          </p:nvSpPr>
          <p:spPr>
            <a:xfrm>
              <a:off x="2394206" y="8264775"/>
              <a:ext cx="4445" cy="49530"/>
            </a:xfrm>
            <a:custGeom>
              <a:avLst/>
              <a:gdLst/>
              <a:ahLst/>
              <a:cxnLst/>
              <a:rect l="l" t="t" r="r" b="b"/>
              <a:pathLst>
                <a:path w="4444" h="49529">
                  <a:moveTo>
                    <a:pt x="4191" y="0"/>
                  </a:moveTo>
                  <a:lnTo>
                    <a:pt x="4191" y="761"/>
                  </a:lnTo>
                  <a:lnTo>
                    <a:pt x="4191" y="1892"/>
                  </a:lnTo>
                  <a:lnTo>
                    <a:pt x="4191" y="3809"/>
                  </a:lnTo>
                  <a:lnTo>
                    <a:pt x="3810" y="5714"/>
                  </a:lnTo>
                  <a:lnTo>
                    <a:pt x="3810" y="8000"/>
                  </a:lnTo>
                  <a:lnTo>
                    <a:pt x="3810" y="9905"/>
                  </a:lnTo>
                  <a:lnTo>
                    <a:pt x="3429" y="11810"/>
                  </a:lnTo>
                  <a:lnTo>
                    <a:pt x="3429" y="13715"/>
                  </a:lnTo>
                  <a:lnTo>
                    <a:pt x="3048" y="16001"/>
                  </a:lnTo>
                  <a:lnTo>
                    <a:pt x="3048" y="19811"/>
                  </a:lnTo>
                  <a:lnTo>
                    <a:pt x="2667" y="24002"/>
                  </a:lnTo>
                  <a:lnTo>
                    <a:pt x="1905" y="32003"/>
                  </a:lnTo>
                  <a:lnTo>
                    <a:pt x="1143" y="36194"/>
                  </a:lnTo>
                  <a:lnTo>
                    <a:pt x="762" y="40385"/>
                  </a:lnTo>
                  <a:lnTo>
                    <a:pt x="381" y="44957"/>
                  </a:lnTo>
                  <a:lnTo>
                    <a:pt x="0" y="49148"/>
                  </a:lnTo>
                </a:path>
              </a:pathLst>
            </a:custGeom>
            <a:ln w="3530">
              <a:solidFill>
                <a:srgbClr val="565659"/>
              </a:solidFill>
            </a:ln>
          </p:spPr>
          <p:txBody>
            <a:bodyPr wrap="square" lIns="0" tIns="0" rIns="0" bIns="0" rtlCol="0"/>
            <a:lstStyle/>
            <a:p/>
          </p:txBody>
        </p:sp>
        <p:sp>
          <p:nvSpPr>
            <p:cNvPr id="1493" name="object 1493" descr=""/>
            <p:cNvSpPr/>
            <p:nvPr/>
          </p:nvSpPr>
          <p:spPr>
            <a:xfrm>
              <a:off x="2394205" y="8278492"/>
              <a:ext cx="1270" cy="1905"/>
            </a:xfrm>
            <a:custGeom>
              <a:avLst/>
              <a:gdLst/>
              <a:ahLst/>
              <a:cxnLst/>
              <a:rect l="l" t="t" r="r" b="b"/>
              <a:pathLst>
                <a:path w="1269" h="1904">
                  <a:moveTo>
                    <a:pt x="0" y="0"/>
                  </a:moveTo>
                  <a:lnTo>
                    <a:pt x="0" y="368"/>
                  </a:lnTo>
                  <a:lnTo>
                    <a:pt x="381" y="368"/>
                  </a:lnTo>
                  <a:lnTo>
                    <a:pt x="381" y="762"/>
                  </a:lnTo>
                  <a:lnTo>
                    <a:pt x="762" y="1143"/>
                  </a:lnTo>
                  <a:lnTo>
                    <a:pt x="762" y="1524"/>
                  </a:lnTo>
                  <a:lnTo>
                    <a:pt x="762" y="1892"/>
                  </a:lnTo>
                </a:path>
              </a:pathLst>
            </a:custGeom>
            <a:ln w="3530">
              <a:solidFill>
                <a:srgbClr val="565659"/>
              </a:solidFill>
            </a:ln>
          </p:spPr>
          <p:txBody>
            <a:bodyPr wrap="square" lIns="0" tIns="0" rIns="0" bIns="0" rtlCol="0"/>
            <a:lstStyle/>
            <a:p/>
          </p:txBody>
        </p:sp>
        <p:sp>
          <p:nvSpPr>
            <p:cNvPr id="1494" name="object 1494" descr=""/>
            <p:cNvSpPr/>
            <p:nvPr/>
          </p:nvSpPr>
          <p:spPr>
            <a:xfrm>
              <a:off x="2177803" y="8278497"/>
              <a:ext cx="1270" cy="1905"/>
            </a:xfrm>
            <a:custGeom>
              <a:avLst/>
              <a:gdLst/>
              <a:ahLst/>
              <a:cxnLst/>
              <a:rect l="l" t="t" r="r" b="b"/>
              <a:pathLst>
                <a:path w="1269" h="1904">
                  <a:moveTo>
                    <a:pt x="0" y="1892"/>
                  </a:moveTo>
                  <a:lnTo>
                    <a:pt x="0" y="1523"/>
                  </a:lnTo>
                  <a:lnTo>
                    <a:pt x="381" y="1130"/>
                  </a:lnTo>
                  <a:lnTo>
                    <a:pt x="381" y="749"/>
                  </a:lnTo>
                  <a:lnTo>
                    <a:pt x="381" y="368"/>
                  </a:lnTo>
                  <a:lnTo>
                    <a:pt x="762" y="368"/>
                  </a:lnTo>
                  <a:lnTo>
                    <a:pt x="762" y="0"/>
                  </a:lnTo>
                </a:path>
              </a:pathLst>
            </a:custGeom>
            <a:ln w="3530">
              <a:solidFill>
                <a:srgbClr val="565659"/>
              </a:solidFill>
            </a:ln>
          </p:spPr>
          <p:txBody>
            <a:bodyPr wrap="square" lIns="0" tIns="0" rIns="0" bIns="0" rtlCol="0"/>
            <a:lstStyle/>
            <a:p/>
          </p:txBody>
        </p:sp>
        <p:sp>
          <p:nvSpPr>
            <p:cNvPr id="1495" name="object 1495" descr=""/>
            <p:cNvSpPr/>
            <p:nvPr/>
          </p:nvSpPr>
          <p:spPr>
            <a:xfrm>
              <a:off x="2371347" y="8353550"/>
              <a:ext cx="9525" cy="6985"/>
            </a:xfrm>
            <a:custGeom>
              <a:avLst/>
              <a:gdLst/>
              <a:ahLst/>
              <a:cxnLst/>
              <a:rect l="l" t="t" r="r" b="b"/>
              <a:pathLst>
                <a:path w="9525" h="6984">
                  <a:moveTo>
                    <a:pt x="0" y="0"/>
                  </a:moveTo>
                  <a:lnTo>
                    <a:pt x="762" y="368"/>
                  </a:lnTo>
                  <a:lnTo>
                    <a:pt x="1143" y="762"/>
                  </a:lnTo>
                  <a:lnTo>
                    <a:pt x="1524" y="1143"/>
                  </a:lnTo>
                  <a:lnTo>
                    <a:pt x="2286" y="1143"/>
                  </a:lnTo>
                  <a:lnTo>
                    <a:pt x="2667" y="1511"/>
                  </a:lnTo>
                  <a:lnTo>
                    <a:pt x="3048" y="1892"/>
                  </a:lnTo>
                  <a:lnTo>
                    <a:pt x="4191" y="2286"/>
                  </a:lnTo>
                  <a:lnTo>
                    <a:pt x="4953" y="2667"/>
                  </a:lnTo>
                  <a:lnTo>
                    <a:pt x="6096" y="3035"/>
                  </a:lnTo>
                  <a:lnTo>
                    <a:pt x="6858" y="3810"/>
                  </a:lnTo>
                  <a:lnTo>
                    <a:pt x="8001" y="4178"/>
                  </a:lnTo>
                  <a:lnTo>
                    <a:pt x="8382" y="4559"/>
                  </a:lnTo>
                  <a:lnTo>
                    <a:pt x="8763" y="4953"/>
                  </a:lnTo>
                  <a:lnTo>
                    <a:pt x="9144" y="5334"/>
                  </a:lnTo>
                  <a:lnTo>
                    <a:pt x="9144" y="5702"/>
                  </a:lnTo>
                  <a:lnTo>
                    <a:pt x="9525" y="5702"/>
                  </a:lnTo>
                  <a:lnTo>
                    <a:pt x="9525" y="6083"/>
                  </a:lnTo>
                  <a:lnTo>
                    <a:pt x="9525" y="6477"/>
                  </a:lnTo>
                  <a:lnTo>
                    <a:pt x="9525" y="6858"/>
                  </a:lnTo>
                </a:path>
              </a:pathLst>
            </a:custGeom>
            <a:ln w="3530">
              <a:solidFill>
                <a:srgbClr val="565659"/>
              </a:solidFill>
            </a:ln>
          </p:spPr>
          <p:txBody>
            <a:bodyPr wrap="square" lIns="0" tIns="0" rIns="0" bIns="0" rtlCol="0"/>
            <a:lstStyle/>
            <a:p/>
          </p:txBody>
        </p:sp>
        <p:sp>
          <p:nvSpPr>
            <p:cNvPr id="1496" name="object 1496" descr=""/>
            <p:cNvSpPr/>
            <p:nvPr/>
          </p:nvSpPr>
          <p:spPr>
            <a:xfrm>
              <a:off x="2191899" y="8353550"/>
              <a:ext cx="9525" cy="6985"/>
            </a:xfrm>
            <a:custGeom>
              <a:avLst/>
              <a:gdLst/>
              <a:ahLst/>
              <a:cxnLst/>
              <a:rect l="l" t="t" r="r" b="b"/>
              <a:pathLst>
                <a:path w="9525" h="6984">
                  <a:moveTo>
                    <a:pt x="0" y="6858"/>
                  </a:moveTo>
                  <a:lnTo>
                    <a:pt x="0" y="6477"/>
                  </a:lnTo>
                  <a:lnTo>
                    <a:pt x="0" y="6083"/>
                  </a:lnTo>
                  <a:lnTo>
                    <a:pt x="381" y="5702"/>
                  </a:lnTo>
                  <a:lnTo>
                    <a:pt x="762" y="5334"/>
                  </a:lnTo>
                  <a:lnTo>
                    <a:pt x="762" y="4953"/>
                  </a:lnTo>
                  <a:lnTo>
                    <a:pt x="1143" y="4953"/>
                  </a:lnTo>
                  <a:lnTo>
                    <a:pt x="1143" y="4559"/>
                  </a:lnTo>
                  <a:lnTo>
                    <a:pt x="1524" y="4559"/>
                  </a:lnTo>
                  <a:lnTo>
                    <a:pt x="1524" y="4178"/>
                  </a:lnTo>
                  <a:lnTo>
                    <a:pt x="1905" y="4178"/>
                  </a:lnTo>
                  <a:lnTo>
                    <a:pt x="2667" y="3810"/>
                  </a:lnTo>
                  <a:lnTo>
                    <a:pt x="3429" y="3035"/>
                  </a:lnTo>
                  <a:lnTo>
                    <a:pt x="4572" y="2667"/>
                  </a:lnTo>
                  <a:lnTo>
                    <a:pt x="5334" y="2286"/>
                  </a:lnTo>
                  <a:lnTo>
                    <a:pt x="6477" y="1892"/>
                  </a:lnTo>
                  <a:lnTo>
                    <a:pt x="6858" y="1511"/>
                  </a:lnTo>
                  <a:lnTo>
                    <a:pt x="7238" y="1143"/>
                  </a:lnTo>
                  <a:lnTo>
                    <a:pt x="8001" y="1143"/>
                  </a:lnTo>
                  <a:lnTo>
                    <a:pt x="8382" y="762"/>
                  </a:lnTo>
                  <a:lnTo>
                    <a:pt x="9144" y="368"/>
                  </a:lnTo>
                  <a:lnTo>
                    <a:pt x="9525" y="0"/>
                  </a:lnTo>
                </a:path>
              </a:pathLst>
            </a:custGeom>
            <a:ln w="3530">
              <a:solidFill>
                <a:srgbClr val="565659"/>
              </a:solidFill>
            </a:ln>
          </p:spPr>
          <p:txBody>
            <a:bodyPr wrap="square" lIns="0" tIns="0" rIns="0" bIns="0" rtlCol="0"/>
            <a:lstStyle/>
            <a:p/>
          </p:txBody>
        </p:sp>
        <p:sp>
          <p:nvSpPr>
            <p:cNvPr id="1497" name="object 1497" descr=""/>
            <p:cNvSpPr/>
            <p:nvPr/>
          </p:nvSpPr>
          <p:spPr>
            <a:xfrm>
              <a:off x="2187707" y="8338308"/>
              <a:ext cx="10795" cy="2540"/>
            </a:xfrm>
            <a:custGeom>
              <a:avLst/>
              <a:gdLst/>
              <a:ahLst/>
              <a:cxnLst/>
              <a:rect l="l" t="t" r="r" b="b"/>
              <a:pathLst>
                <a:path w="10794" h="2540">
                  <a:moveTo>
                    <a:pt x="0" y="0"/>
                  </a:moveTo>
                  <a:lnTo>
                    <a:pt x="381" y="368"/>
                  </a:lnTo>
                  <a:lnTo>
                    <a:pt x="381" y="762"/>
                  </a:lnTo>
                  <a:lnTo>
                    <a:pt x="762" y="762"/>
                  </a:lnTo>
                  <a:lnTo>
                    <a:pt x="762" y="1143"/>
                  </a:lnTo>
                  <a:lnTo>
                    <a:pt x="1143" y="1143"/>
                  </a:lnTo>
                  <a:lnTo>
                    <a:pt x="1143" y="1524"/>
                  </a:lnTo>
                  <a:lnTo>
                    <a:pt x="1524" y="1524"/>
                  </a:lnTo>
                  <a:lnTo>
                    <a:pt x="1905" y="1892"/>
                  </a:lnTo>
                  <a:lnTo>
                    <a:pt x="2286" y="1892"/>
                  </a:lnTo>
                  <a:lnTo>
                    <a:pt x="2667" y="1892"/>
                  </a:lnTo>
                  <a:lnTo>
                    <a:pt x="3810" y="1892"/>
                  </a:lnTo>
                  <a:lnTo>
                    <a:pt x="4572" y="1892"/>
                  </a:lnTo>
                  <a:lnTo>
                    <a:pt x="4953" y="1892"/>
                  </a:lnTo>
                  <a:lnTo>
                    <a:pt x="5334" y="2286"/>
                  </a:lnTo>
                  <a:lnTo>
                    <a:pt x="10287" y="2286"/>
                  </a:lnTo>
                  <a:lnTo>
                    <a:pt x="10668" y="2286"/>
                  </a:lnTo>
                </a:path>
              </a:pathLst>
            </a:custGeom>
            <a:ln w="3530">
              <a:solidFill>
                <a:srgbClr val="565659"/>
              </a:solidFill>
            </a:ln>
          </p:spPr>
          <p:txBody>
            <a:bodyPr wrap="square" lIns="0" tIns="0" rIns="0" bIns="0" rtlCol="0"/>
            <a:lstStyle/>
            <a:p/>
          </p:txBody>
        </p:sp>
        <p:sp>
          <p:nvSpPr>
            <p:cNvPr id="1498" name="object 1498" descr=""/>
            <p:cNvSpPr/>
            <p:nvPr/>
          </p:nvSpPr>
          <p:spPr>
            <a:xfrm>
              <a:off x="2374397" y="8338308"/>
              <a:ext cx="10795" cy="2540"/>
            </a:xfrm>
            <a:custGeom>
              <a:avLst/>
              <a:gdLst/>
              <a:ahLst/>
              <a:cxnLst/>
              <a:rect l="l" t="t" r="r" b="b"/>
              <a:pathLst>
                <a:path w="10794" h="2540">
                  <a:moveTo>
                    <a:pt x="10668" y="0"/>
                  </a:moveTo>
                  <a:lnTo>
                    <a:pt x="10668" y="368"/>
                  </a:lnTo>
                  <a:lnTo>
                    <a:pt x="10287" y="762"/>
                  </a:lnTo>
                  <a:lnTo>
                    <a:pt x="9906" y="1143"/>
                  </a:lnTo>
                  <a:lnTo>
                    <a:pt x="9525" y="1524"/>
                  </a:lnTo>
                  <a:lnTo>
                    <a:pt x="9144" y="1524"/>
                  </a:lnTo>
                  <a:lnTo>
                    <a:pt x="9144" y="1892"/>
                  </a:lnTo>
                  <a:lnTo>
                    <a:pt x="8763" y="1892"/>
                  </a:lnTo>
                  <a:lnTo>
                    <a:pt x="5715" y="1892"/>
                  </a:lnTo>
                  <a:lnTo>
                    <a:pt x="5334" y="2286"/>
                  </a:lnTo>
                  <a:lnTo>
                    <a:pt x="381" y="2286"/>
                  </a:lnTo>
                  <a:lnTo>
                    <a:pt x="0" y="2286"/>
                  </a:lnTo>
                </a:path>
              </a:pathLst>
            </a:custGeom>
            <a:ln w="3530">
              <a:solidFill>
                <a:srgbClr val="565659"/>
              </a:solidFill>
            </a:ln>
          </p:spPr>
          <p:txBody>
            <a:bodyPr wrap="square" lIns="0" tIns="0" rIns="0" bIns="0" rtlCol="0"/>
            <a:lstStyle/>
            <a:p/>
          </p:txBody>
        </p:sp>
        <p:sp>
          <p:nvSpPr>
            <p:cNvPr id="1499" name="object 1499" descr=""/>
            <p:cNvSpPr/>
            <p:nvPr/>
          </p:nvSpPr>
          <p:spPr>
            <a:xfrm>
              <a:off x="2389257" y="8488040"/>
              <a:ext cx="0" cy="1270"/>
            </a:xfrm>
            <a:custGeom>
              <a:avLst/>
              <a:gdLst/>
              <a:ahLst/>
              <a:cxnLst/>
              <a:rect l="l" t="t" r="r" b="b"/>
              <a:pathLst>
                <a:path w="0" h="1270">
                  <a:moveTo>
                    <a:pt x="0" y="1143"/>
                  </a:moveTo>
                  <a:lnTo>
                    <a:pt x="0" y="0"/>
                  </a:lnTo>
                </a:path>
              </a:pathLst>
            </a:custGeom>
            <a:ln w="3530">
              <a:solidFill>
                <a:srgbClr val="565659"/>
              </a:solidFill>
            </a:ln>
          </p:spPr>
          <p:txBody>
            <a:bodyPr wrap="square" lIns="0" tIns="0" rIns="0" bIns="0" rtlCol="0"/>
            <a:lstStyle/>
            <a:p/>
          </p:txBody>
        </p:sp>
        <p:sp>
          <p:nvSpPr>
            <p:cNvPr id="1500" name="object 1500" descr=""/>
            <p:cNvSpPr/>
            <p:nvPr/>
          </p:nvSpPr>
          <p:spPr>
            <a:xfrm>
              <a:off x="2381632" y="8313925"/>
              <a:ext cx="12700" cy="59055"/>
            </a:xfrm>
            <a:custGeom>
              <a:avLst/>
              <a:gdLst/>
              <a:ahLst/>
              <a:cxnLst/>
              <a:rect l="l" t="t" r="r" b="b"/>
              <a:pathLst>
                <a:path w="12700" h="59054">
                  <a:moveTo>
                    <a:pt x="12573" y="0"/>
                  </a:moveTo>
                  <a:lnTo>
                    <a:pt x="12192" y="4191"/>
                  </a:lnTo>
                  <a:lnTo>
                    <a:pt x="11811" y="8001"/>
                  </a:lnTo>
                  <a:lnTo>
                    <a:pt x="11430" y="11811"/>
                  </a:lnTo>
                  <a:lnTo>
                    <a:pt x="10668" y="15608"/>
                  </a:lnTo>
                  <a:lnTo>
                    <a:pt x="10287" y="19812"/>
                  </a:lnTo>
                  <a:lnTo>
                    <a:pt x="9906" y="21717"/>
                  </a:lnTo>
                  <a:lnTo>
                    <a:pt x="9906" y="23609"/>
                  </a:lnTo>
                  <a:lnTo>
                    <a:pt x="9525" y="25526"/>
                  </a:lnTo>
                  <a:lnTo>
                    <a:pt x="9144" y="27432"/>
                  </a:lnTo>
                  <a:lnTo>
                    <a:pt x="8763" y="29337"/>
                  </a:lnTo>
                  <a:lnTo>
                    <a:pt x="8382" y="30861"/>
                  </a:lnTo>
                  <a:lnTo>
                    <a:pt x="8001" y="32766"/>
                  </a:lnTo>
                  <a:lnTo>
                    <a:pt x="7620" y="34658"/>
                  </a:lnTo>
                  <a:lnTo>
                    <a:pt x="7239" y="36576"/>
                  </a:lnTo>
                  <a:lnTo>
                    <a:pt x="6858" y="38468"/>
                  </a:lnTo>
                  <a:lnTo>
                    <a:pt x="6477" y="40386"/>
                  </a:lnTo>
                  <a:lnTo>
                    <a:pt x="6096" y="41910"/>
                  </a:lnTo>
                  <a:lnTo>
                    <a:pt x="5715" y="43802"/>
                  </a:lnTo>
                  <a:lnTo>
                    <a:pt x="4953" y="45720"/>
                  </a:lnTo>
                  <a:lnTo>
                    <a:pt x="4572" y="47244"/>
                  </a:lnTo>
                  <a:lnTo>
                    <a:pt x="3810" y="49149"/>
                  </a:lnTo>
                  <a:lnTo>
                    <a:pt x="3429" y="50660"/>
                  </a:lnTo>
                  <a:lnTo>
                    <a:pt x="2667" y="52577"/>
                  </a:lnTo>
                  <a:lnTo>
                    <a:pt x="2286" y="54102"/>
                  </a:lnTo>
                  <a:lnTo>
                    <a:pt x="1524" y="56007"/>
                  </a:lnTo>
                  <a:lnTo>
                    <a:pt x="762" y="57518"/>
                  </a:lnTo>
                  <a:lnTo>
                    <a:pt x="0" y="59042"/>
                  </a:lnTo>
                </a:path>
              </a:pathLst>
            </a:custGeom>
            <a:ln w="3530">
              <a:solidFill>
                <a:srgbClr val="565659"/>
              </a:solidFill>
            </a:ln>
          </p:spPr>
          <p:txBody>
            <a:bodyPr wrap="square" lIns="0" tIns="0" rIns="0" bIns="0" rtlCol="0"/>
            <a:lstStyle/>
            <a:p/>
          </p:txBody>
        </p:sp>
        <p:sp>
          <p:nvSpPr>
            <p:cNvPr id="1501" name="object 1501" descr=""/>
            <p:cNvSpPr/>
            <p:nvPr/>
          </p:nvSpPr>
          <p:spPr>
            <a:xfrm>
              <a:off x="2178563" y="8313930"/>
              <a:ext cx="12700" cy="59055"/>
            </a:xfrm>
            <a:custGeom>
              <a:avLst/>
              <a:gdLst/>
              <a:ahLst/>
              <a:cxnLst/>
              <a:rect l="l" t="t" r="r" b="b"/>
              <a:pathLst>
                <a:path w="12700" h="59054">
                  <a:moveTo>
                    <a:pt x="12573" y="59042"/>
                  </a:moveTo>
                  <a:lnTo>
                    <a:pt x="11811" y="57518"/>
                  </a:lnTo>
                  <a:lnTo>
                    <a:pt x="11049" y="56006"/>
                  </a:lnTo>
                  <a:lnTo>
                    <a:pt x="10668" y="54089"/>
                  </a:lnTo>
                  <a:lnTo>
                    <a:pt x="9906" y="52565"/>
                  </a:lnTo>
                  <a:lnTo>
                    <a:pt x="9144" y="50660"/>
                  </a:lnTo>
                  <a:lnTo>
                    <a:pt x="8763" y="49148"/>
                  </a:lnTo>
                  <a:lnTo>
                    <a:pt x="8001" y="47231"/>
                  </a:lnTo>
                  <a:lnTo>
                    <a:pt x="7620" y="45707"/>
                  </a:lnTo>
                  <a:lnTo>
                    <a:pt x="7239" y="43802"/>
                  </a:lnTo>
                  <a:lnTo>
                    <a:pt x="6477" y="41897"/>
                  </a:lnTo>
                  <a:lnTo>
                    <a:pt x="6096" y="40373"/>
                  </a:lnTo>
                  <a:lnTo>
                    <a:pt x="5715" y="38468"/>
                  </a:lnTo>
                  <a:lnTo>
                    <a:pt x="5334" y="36563"/>
                  </a:lnTo>
                  <a:lnTo>
                    <a:pt x="4953" y="34658"/>
                  </a:lnTo>
                  <a:lnTo>
                    <a:pt x="4572" y="32765"/>
                  </a:lnTo>
                  <a:lnTo>
                    <a:pt x="4191" y="30848"/>
                  </a:lnTo>
                  <a:lnTo>
                    <a:pt x="3810" y="29324"/>
                  </a:lnTo>
                  <a:lnTo>
                    <a:pt x="3429" y="27431"/>
                  </a:lnTo>
                  <a:lnTo>
                    <a:pt x="3048" y="25514"/>
                  </a:lnTo>
                  <a:lnTo>
                    <a:pt x="3048" y="23609"/>
                  </a:lnTo>
                  <a:lnTo>
                    <a:pt x="2667" y="21716"/>
                  </a:lnTo>
                  <a:lnTo>
                    <a:pt x="2286" y="19799"/>
                  </a:lnTo>
                  <a:lnTo>
                    <a:pt x="1905" y="15608"/>
                  </a:lnTo>
                  <a:lnTo>
                    <a:pt x="1524" y="11798"/>
                  </a:lnTo>
                  <a:lnTo>
                    <a:pt x="762" y="7988"/>
                  </a:lnTo>
                  <a:lnTo>
                    <a:pt x="381" y="4190"/>
                  </a:lnTo>
                  <a:lnTo>
                    <a:pt x="0" y="0"/>
                  </a:lnTo>
                </a:path>
              </a:pathLst>
            </a:custGeom>
            <a:ln w="3530">
              <a:solidFill>
                <a:srgbClr val="565659"/>
              </a:solidFill>
            </a:ln>
          </p:spPr>
          <p:txBody>
            <a:bodyPr wrap="square" lIns="0" tIns="0" rIns="0" bIns="0" rtlCol="0"/>
            <a:lstStyle/>
            <a:p/>
          </p:txBody>
        </p:sp>
        <p:sp>
          <p:nvSpPr>
            <p:cNvPr id="1502" name="object 1502" descr=""/>
            <p:cNvSpPr/>
            <p:nvPr/>
          </p:nvSpPr>
          <p:spPr>
            <a:xfrm>
              <a:off x="2384680" y="8275440"/>
              <a:ext cx="9525" cy="3175"/>
            </a:xfrm>
            <a:custGeom>
              <a:avLst/>
              <a:gdLst/>
              <a:ahLst/>
              <a:cxnLst/>
              <a:rect l="l" t="t" r="r" b="b"/>
              <a:pathLst>
                <a:path w="9525" h="3175">
                  <a:moveTo>
                    <a:pt x="0" y="0"/>
                  </a:moveTo>
                  <a:lnTo>
                    <a:pt x="381" y="381"/>
                  </a:lnTo>
                  <a:lnTo>
                    <a:pt x="762" y="381"/>
                  </a:lnTo>
                  <a:lnTo>
                    <a:pt x="1143" y="381"/>
                  </a:lnTo>
                  <a:lnTo>
                    <a:pt x="1524" y="381"/>
                  </a:lnTo>
                  <a:lnTo>
                    <a:pt x="1905" y="762"/>
                  </a:lnTo>
                  <a:lnTo>
                    <a:pt x="2286" y="762"/>
                  </a:lnTo>
                  <a:lnTo>
                    <a:pt x="2667" y="762"/>
                  </a:lnTo>
                  <a:lnTo>
                    <a:pt x="3048" y="1143"/>
                  </a:lnTo>
                  <a:lnTo>
                    <a:pt x="3429" y="1143"/>
                  </a:lnTo>
                  <a:lnTo>
                    <a:pt x="3810" y="1143"/>
                  </a:lnTo>
                  <a:lnTo>
                    <a:pt x="4191" y="1143"/>
                  </a:lnTo>
                  <a:lnTo>
                    <a:pt x="4191" y="1524"/>
                  </a:lnTo>
                  <a:lnTo>
                    <a:pt x="4572" y="1524"/>
                  </a:lnTo>
                  <a:lnTo>
                    <a:pt x="4953" y="1524"/>
                  </a:lnTo>
                  <a:lnTo>
                    <a:pt x="5715" y="1524"/>
                  </a:lnTo>
                  <a:lnTo>
                    <a:pt x="6096" y="1905"/>
                  </a:lnTo>
                  <a:lnTo>
                    <a:pt x="6477" y="1905"/>
                  </a:lnTo>
                  <a:lnTo>
                    <a:pt x="6858" y="1905"/>
                  </a:lnTo>
                  <a:lnTo>
                    <a:pt x="7238" y="2286"/>
                  </a:lnTo>
                  <a:lnTo>
                    <a:pt x="7620" y="2286"/>
                  </a:lnTo>
                  <a:lnTo>
                    <a:pt x="8001" y="2286"/>
                  </a:lnTo>
                  <a:lnTo>
                    <a:pt x="8382" y="2286"/>
                  </a:lnTo>
                  <a:lnTo>
                    <a:pt x="8382" y="2667"/>
                  </a:lnTo>
                  <a:lnTo>
                    <a:pt x="8763" y="2667"/>
                  </a:lnTo>
                  <a:lnTo>
                    <a:pt x="9144" y="2667"/>
                  </a:lnTo>
                  <a:lnTo>
                    <a:pt x="9144" y="3048"/>
                  </a:lnTo>
                  <a:lnTo>
                    <a:pt x="9525" y="3048"/>
                  </a:lnTo>
                </a:path>
              </a:pathLst>
            </a:custGeom>
            <a:ln w="3530">
              <a:solidFill>
                <a:srgbClr val="565659"/>
              </a:solidFill>
            </a:ln>
          </p:spPr>
          <p:txBody>
            <a:bodyPr wrap="square" lIns="0" tIns="0" rIns="0" bIns="0" rtlCol="0"/>
            <a:lstStyle/>
            <a:p/>
          </p:txBody>
        </p:sp>
        <p:sp>
          <p:nvSpPr>
            <p:cNvPr id="1503" name="object 1503" descr=""/>
            <p:cNvSpPr/>
            <p:nvPr/>
          </p:nvSpPr>
          <p:spPr>
            <a:xfrm>
              <a:off x="2178560" y="8275444"/>
              <a:ext cx="10160" cy="3175"/>
            </a:xfrm>
            <a:custGeom>
              <a:avLst/>
              <a:gdLst/>
              <a:ahLst/>
              <a:cxnLst/>
              <a:rect l="l" t="t" r="r" b="b"/>
              <a:pathLst>
                <a:path w="10160" h="3175">
                  <a:moveTo>
                    <a:pt x="0" y="3048"/>
                  </a:moveTo>
                  <a:lnTo>
                    <a:pt x="381" y="3048"/>
                  </a:lnTo>
                  <a:lnTo>
                    <a:pt x="381" y="2667"/>
                  </a:lnTo>
                  <a:lnTo>
                    <a:pt x="762" y="2667"/>
                  </a:lnTo>
                  <a:lnTo>
                    <a:pt x="1143" y="2667"/>
                  </a:lnTo>
                  <a:lnTo>
                    <a:pt x="1143" y="2273"/>
                  </a:lnTo>
                  <a:lnTo>
                    <a:pt x="1524" y="2273"/>
                  </a:lnTo>
                  <a:lnTo>
                    <a:pt x="1905" y="2273"/>
                  </a:lnTo>
                  <a:lnTo>
                    <a:pt x="2286" y="2273"/>
                  </a:lnTo>
                  <a:lnTo>
                    <a:pt x="2667" y="1905"/>
                  </a:lnTo>
                  <a:lnTo>
                    <a:pt x="3048" y="1905"/>
                  </a:lnTo>
                  <a:lnTo>
                    <a:pt x="3429" y="1905"/>
                  </a:lnTo>
                  <a:lnTo>
                    <a:pt x="4191" y="1524"/>
                  </a:lnTo>
                  <a:lnTo>
                    <a:pt x="4572" y="1524"/>
                  </a:lnTo>
                  <a:lnTo>
                    <a:pt x="4953" y="1524"/>
                  </a:lnTo>
                  <a:lnTo>
                    <a:pt x="5334" y="1524"/>
                  </a:lnTo>
                  <a:lnTo>
                    <a:pt x="5715" y="1143"/>
                  </a:lnTo>
                  <a:lnTo>
                    <a:pt x="6096" y="1143"/>
                  </a:lnTo>
                  <a:lnTo>
                    <a:pt x="6477" y="1143"/>
                  </a:lnTo>
                  <a:lnTo>
                    <a:pt x="6858" y="749"/>
                  </a:lnTo>
                  <a:lnTo>
                    <a:pt x="7238" y="749"/>
                  </a:lnTo>
                  <a:lnTo>
                    <a:pt x="7620" y="749"/>
                  </a:lnTo>
                  <a:lnTo>
                    <a:pt x="8001" y="749"/>
                  </a:lnTo>
                  <a:lnTo>
                    <a:pt x="8382" y="381"/>
                  </a:lnTo>
                  <a:lnTo>
                    <a:pt x="8763" y="381"/>
                  </a:lnTo>
                  <a:lnTo>
                    <a:pt x="9144" y="381"/>
                  </a:lnTo>
                  <a:lnTo>
                    <a:pt x="9525" y="381"/>
                  </a:lnTo>
                  <a:lnTo>
                    <a:pt x="9906" y="0"/>
                  </a:lnTo>
                </a:path>
              </a:pathLst>
            </a:custGeom>
            <a:ln w="3530">
              <a:solidFill>
                <a:srgbClr val="565659"/>
              </a:solidFill>
            </a:ln>
          </p:spPr>
          <p:txBody>
            <a:bodyPr wrap="square" lIns="0" tIns="0" rIns="0" bIns="0" rtlCol="0"/>
            <a:lstStyle/>
            <a:p/>
          </p:txBody>
        </p:sp>
        <p:sp>
          <p:nvSpPr>
            <p:cNvPr id="1504" name="object 1504" descr=""/>
            <p:cNvSpPr/>
            <p:nvPr/>
          </p:nvSpPr>
          <p:spPr>
            <a:xfrm>
              <a:off x="2221997" y="8176001"/>
              <a:ext cx="5080" cy="11430"/>
            </a:xfrm>
            <a:custGeom>
              <a:avLst/>
              <a:gdLst/>
              <a:ahLst/>
              <a:cxnLst/>
              <a:rect l="l" t="t" r="r" b="b"/>
              <a:pathLst>
                <a:path w="5080" h="11429">
                  <a:moveTo>
                    <a:pt x="4572" y="11048"/>
                  </a:moveTo>
                  <a:lnTo>
                    <a:pt x="4191" y="10667"/>
                  </a:lnTo>
                  <a:lnTo>
                    <a:pt x="4191" y="10274"/>
                  </a:lnTo>
                  <a:lnTo>
                    <a:pt x="3810" y="9905"/>
                  </a:lnTo>
                  <a:lnTo>
                    <a:pt x="3810" y="9524"/>
                  </a:lnTo>
                  <a:lnTo>
                    <a:pt x="3429" y="9143"/>
                  </a:lnTo>
                  <a:lnTo>
                    <a:pt x="3429" y="8762"/>
                  </a:lnTo>
                  <a:lnTo>
                    <a:pt x="3048" y="8381"/>
                  </a:lnTo>
                  <a:lnTo>
                    <a:pt x="3048" y="8000"/>
                  </a:lnTo>
                  <a:lnTo>
                    <a:pt x="2667" y="8000"/>
                  </a:lnTo>
                  <a:lnTo>
                    <a:pt x="2667" y="7607"/>
                  </a:lnTo>
                  <a:lnTo>
                    <a:pt x="2667" y="7238"/>
                  </a:lnTo>
                  <a:lnTo>
                    <a:pt x="2286" y="6857"/>
                  </a:lnTo>
                  <a:lnTo>
                    <a:pt x="1905" y="6476"/>
                  </a:lnTo>
                  <a:lnTo>
                    <a:pt x="1905" y="6095"/>
                  </a:lnTo>
                  <a:lnTo>
                    <a:pt x="1524" y="5714"/>
                  </a:lnTo>
                  <a:lnTo>
                    <a:pt x="1524" y="5333"/>
                  </a:lnTo>
                  <a:lnTo>
                    <a:pt x="1143" y="4952"/>
                  </a:lnTo>
                  <a:lnTo>
                    <a:pt x="1143" y="4571"/>
                  </a:lnTo>
                  <a:lnTo>
                    <a:pt x="762" y="4190"/>
                  </a:lnTo>
                  <a:lnTo>
                    <a:pt x="762" y="3809"/>
                  </a:lnTo>
                  <a:lnTo>
                    <a:pt x="381" y="3428"/>
                  </a:lnTo>
                  <a:lnTo>
                    <a:pt x="0" y="3047"/>
                  </a:lnTo>
                  <a:lnTo>
                    <a:pt x="0" y="2666"/>
                  </a:lnTo>
                  <a:lnTo>
                    <a:pt x="0" y="2285"/>
                  </a:lnTo>
                  <a:lnTo>
                    <a:pt x="0" y="380"/>
                  </a:lnTo>
                  <a:lnTo>
                    <a:pt x="381" y="380"/>
                  </a:lnTo>
                  <a:lnTo>
                    <a:pt x="381" y="0"/>
                  </a:lnTo>
                </a:path>
              </a:pathLst>
            </a:custGeom>
            <a:ln w="3530">
              <a:solidFill>
                <a:srgbClr val="565659"/>
              </a:solidFill>
            </a:ln>
          </p:spPr>
          <p:txBody>
            <a:bodyPr wrap="square" lIns="0" tIns="0" rIns="0" bIns="0" rtlCol="0"/>
            <a:lstStyle/>
            <a:p/>
          </p:txBody>
        </p:sp>
        <p:sp>
          <p:nvSpPr>
            <p:cNvPr id="1505" name="object 1505" descr=""/>
            <p:cNvSpPr/>
            <p:nvPr/>
          </p:nvSpPr>
          <p:spPr>
            <a:xfrm>
              <a:off x="2346203" y="8175998"/>
              <a:ext cx="5080" cy="11430"/>
            </a:xfrm>
            <a:custGeom>
              <a:avLst/>
              <a:gdLst/>
              <a:ahLst/>
              <a:cxnLst/>
              <a:rect l="l" t="t" r="r" b="b"/>
              <a:pathLst>
                <a:path w="5080" h="11429">
                  <a:moveTo>
                    <a:pt x="4191" y="0"/>
                  </a:moveTo>
                  <a:lnTo>
                    <a:pt x="4572" y="381"/>
                  </a:lnTo>
                  <a:lnTo>
                    <a:pt x="4572" y="762"/>
                  </a:lnTo>
                  <a:lnTo>
                    <a:pt x="4572" y="1143"/>
                  </a:lnTo>
                  <a:lnTo>
                    <a:pt x="4953" y="1143"/>
                  </a:lnTo>
                  <a:lnTo>
                    <a:pt x="4953" y="1524"/>
                  </a:lnTo>
                  <a:lnTo>
                    <a:pt x="4953" y="1905"/>
                  </a:lnTo>
                  <a:lnTo>
                    <a:pt x="4953" y="2286"/>
                  </a:lnTo>
                  <a:lnTo>
                    <a:pt x="4572" y="2667"/>
                  </a:lnTo>
                  <a:lnTo>
                    <a:pt x="4572" y="3048"/>
                  </a:lnTo>
                  <a:lnTo>
                    <a:pt x="4572" y="3441"/>
                  </a:lnTo>
                  <a:lnTo>
                    <a:pt x="4191" y="3441"/>
                  </a:lnTo>
                  <a:lnTo>
                    <a:pt x="4191" y="3810"/>
                  </a:lnTo>
                  <a:lnTo>
                    <a:pt x="3810" y="4191"/>
                  </a:lnTo>
                  <a:lnTo>
                    <a:pt x="3429" y="4572"/>
                  </a:lnTo>
                  <a:lnTo>
                    <a:pt x="3429" y="4953"/>
                  </a:lnTo>
                  <a:lnTo>
                    <a:pt x="3048" y="5334"/>
                  </a:lnTo>
                  <a:lnTo>
                    <a:pt x="3048" y="5715"/>
                  </a:lnTo>
                  <a:lnTo>
                    <a:pt x="3048" y="6096"/>
                  </a:lnTo>
                  <a:lnTo>
                    <a:pt x="2667" y="6096"/>
                  </a:lnTo>
                  <a:lnTo>
                    <a:pt x="2667" y="6477"/>
                  </a:lnTo>
                  <a:lnTo>
                    <a:pt x="2286" y="6858"/>
                  </a:lnTo>
                  <a:lnTo>
                    <a:pt x="2286" y="7238"/>
                  </a:lnTo>
                  <a:lnTo>
                    <a:pt x="1905" y="7620"/>
                  </a:lnTo>
                  <a:lnTo>
                    <a:pt x="1905" y="8001"/>
                  </a:lnTo>
                  <a:lnTo>
                    <a:pt x="1524" y="8001"/>
                  </a:lnTo>
                  <a:lnTo>
                    <a:pt x="1524" y="8382"/>
                  </a:lnTo>
                  <a:lnTo>
                    <a:pt x="1143" y="8763"/>
                  </a:lnTo>
                  <a:lnTo>
                    <a:pt x="1143" y="9144"/>
                  </a:lnTo>
                  <a:lnTo>
                    <a:pt x="762" y="9525"/>
                  </a:lnTo>
                  <a:lnTo>
                    <a:pt x="762" y="9906"/>
                  </a:lnTo>
                  <a:lnTo>
                    <a:pt x="381" y="10287"/>
                  </a:lnTo>
                  <a:lnTo>
                    <a:pt x="381" y="10668"/>
                  </a:lnTo>
                  <a:lnTo>
                    <a:pt x="0" y="11049"/>
                  </a:lnTo>
                </a:path>
              </a:pathLst>
            </a:custGeom>
            <a:ln w="3530">
              <a:solidFill>
                <a:srgbClr val="565659"/>
              </a:solidFill>
            </a:ln>
          </p:spPr>
          <p:txBody>
            <a:bodyPr wrap="square" lIns="0" tIns="0" rIns="0" bIns="0" rtlCol="0"/>
            <a:lstStyle/>
            <a:p/>
          </p:txBody>
        </p:sp>
        <p:sp>
          <p:nvSpPr>
            <p:cNvPr id="1506" name="object 1506" descr=""/>
            <p:cNvSpPr/>
            <p:nvPr/>
          </p:nvSpPr>
          <p:spPr>
            <a:xfrm>
              <a:off x="2384682" y="8257532"/>
              <a:ext cx="11430" cy="5080"/>
            </a:xfrm>
            <a:custGeom>
              <a:avLst/>
              <a:gdLst/>
              <a:ahLst/>
              <a:cxnLst/>
              <a:rect l="l" t="t" r="r" b="b"/>
              <a:pathLst>
                <a:path w="11430" h="5079">
                  <a:moveTo>
                    <a:pt x="11049" y="0"/>
                  </a:moveTo>
                  <a:lnTo>
                    <a:pt x="10668" y="0"/>
                  </a:lnTo>
                  <a:lnTo>
                    <a:pt x="10668" y="381"/>
                  </a:lnTo>
                  <a:lnTo>
                    <a:pt x="10668" y="774"/>
                  </a:lnTo>
                  <a:lnTo>
                    <a:pt x="10668" y="1143"/>
                  </a:lnTo>
                  <a:lnTo>
                    <a:pt x="10287" y="1143"/>
                  </a:lnTo>
                  <a:lnTo>
                    <a:pt x="10287" y="1524"/>
                  </a:lnTo>
                  <a:lnTo>
                    <a:pt x="9906" y="1524"/>
                  </a:lnTo>
                  <a:lnTo>
                    <a:pt x="9906" y="1905"/>
                  </a:lnTo>
                  <a:lnTo>
                    <a:pt x="9525" y="1905"/>
                  </a:lnTo>
                  <a:lnTo>
                    <a:pt x="9525" y="2286"/>
                  </a:lnTo>
                  <a:lnTo>
                    <a:pt x="9144" y="2286"/>
                  </a:lnTo>
                  <a:lnTo>
                    <a:pt x="8763" y="2286"/>
                  </a:lnTo>
                  <a:lnTo>
                    <a:pt x="8382" y="2286"/>
                  </a:lnTo>
                  <a:lnTo>
                    <a:pt x="8001" y="2667"/>
                  </a:lnTo>
                  <a:lnTo>
                    <a:pt x="7620" y="2667"/>
                  </a:lnTo>
                  <a:lnTo>
                    <a:pt x="6858" y="2667"/>
                  </a:lnTo>
                  <a:lnTo>
                    <a:pt x="6477" y="3048"/>
                  </a:lnTo>
                  <a:lnTo>
                    <a:pt x="6096" y="3048"/>
                  </a:lnTo>
                  <a:lnTo>
                    <a:pt x="5715" y="3048"/>
                  </a:lnTo>
                  <a:lnTo>
                    <a:pt x="5334" y="3441"/>
                  </a:lnTo>
                  <a:lnTo>
                    <a:pt x="4953" y="3441"/>
                  </a:lnTo>
                  <a:lnTo>
                    <a:pt x="4572" y="3441"/>
                  </a:lnTo>
                  <a:lnTo>
                    <a:pt x="4191" y="3441"/>
                  </a:lnTo>
                  <a:lnTo>
                    <a:pt x="3810" y="3810"/>
                  </a:lnTo>
                  <a:lnTo>
                    <a:pt x="3429" y="3810"/>
                  </a:lnTo>
                  <a:lnTo>
                    <a:pt x="3048" y="3810"/>
                  </a:lnTo>
                  <a:lnTo>
                    <a:pt x="2667" y="3810"/>
                  </a:lnTo>
                  <a:lnTo>
                    <a:pt x="2286" y="4191"/>
                  </a:lnTo>
                  <a:lnTo>
                    <a:pt x="1905" y="4191"/>
                  </a:lnTo>
                  <a:lnTo>
                    <a:pt x="1524" y="4191"/>
                  </a:lnTo>
                  <a:lnTo>
                    <a:pt x="1143" y="4191"/>
                  </a:lnTo>
                  <a:lnTo>
                    <a:pt x="762" y="4572"/>
                  </a:lnTo>
                  <a:lnTo>
                    <a:pt x="381" y="4572"/>
                  </a:lnTo>
                  <a:lnTo>
                    <a:pt x="0" y="4572"/>
                  </a:lnTo>
                </a:path>
              </a:pathLst>
            </a:custGeom>
            <a:ln w="3530">
              <a:solidFill>
                <a:srgbClr val="565659"/>
              </a:solidFill>
            </a:ln>
          </p:spPr>
          <p:txBody>
            <a:bodyPr wrap="square" lIns="0" tIns="0" rIns="0" bIns="0" rtlCol="0"/>
            <a:lstStyle/>
            <a:p/>
          </p:txBody>
        </p:sp>
        <p:sp>
          <p:nvSpPr>
            <p:cNvPr id="1507" name="object 1507" descr=""/>
            <p:cNvSpPr/>
            <p:nvPr/>
          </p:nvSpPr>
          <p:spPr>
            <a:xfrm>
              <a:off x="2177420" y="8257536"/>
              <a:ext cx="11430" cy="5080"/>
            </a:xfrm>
            <a:custGeom>
              <a:avLst/>
              <a:gdLst/>
              <a:ahLst/>
              <a:cxnLst/>
              <a:rect l="l" t="t" r="r" b="b"/>
              <a:pathLst>
                <a:path w="11430" h="5079">
                  <a:moveTo>
                    <a:pt x="11049" y="4572"/>
                  </a:moveTo>
                  <a:lnTo>
                    <a:pt x="10668" y="4572"/>
                  </a:lnTo>
                  <a:lnTo>
                    <a:pt x="9906" y="4572"/>
                  </a:lnTo>
                  <a:lnTo>
                    <a:pt x="9525" y="4191"/>
                  </a:lnTo>
                  <a:lnTo>
                    <a:pt x="9144" y="4191"/>
                  </a:lnTo>
                  <a:lnTo>
                    <a:pt x="8763" y="4191"/>
                  </a:lnTo>
                  <a:lnTo>
                    <a:pt x="8382" y="4191"/>
                  </a:lnTo>
                  <a:lnTo>
                    <a:pt x="8001" y="3797"/>
                  </a:lnTo>
                  <a:lnTo>
                    <a:pt x="7620" y="3797"/>
                  </a:lnTo>
                  <a:lnTo>
                    <a:pt x="7239" y="3797"/>
                  </a:lnTo>
                  <a:lnTo>
                    <a:pt x="6858" y="3797"/>
                  </a:lnTo>
                  <a:lnTo>
                    <a:pt x="6858" y="3429"/>
                  </a:lnTo>
                  <a:lnTo>
                    <a:pt x="6477" y="3429"/>
                  </a:lnTo>
                  <a:lnTo>
                    <a:pt x="6096" y="3429"/>
                  </a:lnTo>
                  <a:lnTo>
                    <a:pt x="5715" y="3429"/>
                  </a:lnTo>
                  <a:lnTo>
                    <a:pt x="5334" y="3429"/>
                  </a:lnTo>
                  <a:lnTo>
                    <a:pt x="5334" y="3048"/>
                  </a:lnTo>
                  <a:lnTo>
                    <a:pt x="4953" y="3048"/>
                  </a:lnTo>
                  <a:lnTo>
                    <a:pt x="4572" y="3048"/>
                  </a:lnTo>
                  <a:lnTo>
                    <a:pt x="4191" y="3048"/>
                  </a:lnTo>
                  <a:lnTo>
                    <a:pt x="3810" y="2667"/>
                  </a:lnTo>
                  <a:lnTo>
                    <a:pt x="3429" y="2667"/>
                  </a:lnTo>
                  <a:lnTo>
                    <a:pt x="3048" y="2667"/>
                  </a:lnTo>
                  <a:lnTo>
                    <a:pt x="2667" y="2273"/>
                  </a:lnTo>
                  <a:lnTo>
                    <a:pt x="2286" y="2273"/>
                  </a:lnTo>
                  <a:lnTo>
                    <a:pt x="1905" y="2273"/>
                  </a:lnTo>
                  <a:lnTo>
                    <a:pt x="1524" y="2273"/>
                  </a:lnTo>
                  <a:lnTo>
                    <a:pt x="1143" y="1905"/>
                  </a:lnTo>
                  <a:lnTo>
                    <a:pt x="762" y="1905"/>
                  </a:lnTo>
                  <a:lnTo>
                    <a:pt x="762" y="1524"/>
                  </a:lnTo>
                  <a:lnTo>
                    <a:pt x="381" y="1524"/>
                  </a:lnTo>
                  <a:lnTo>
                    <a:pt x="381" y="1130"/>
                  </a:lnTo>
                  <a:lnTo>
                    <a:pt x="0" y="762"/>
                  </a:lnTo>
                  <a:lnTo>
                    <a:pt x="0" y="381"/>
                  </a:lnTo>
                  <a:lnTo>
                    <a:pt x="0" y="0"/>
                  </a:lnTo>
                </a:path>
              </a:pathLst>
            </a:custGeom>
            <a:ln w="3530">
              <a:solidFill>
                <a:srgbClr val="565659"/>
              </a:solidFill>
            </a:ln>
          </p:spPr>
          <p:txBody>
            <a:bodyPr wrap="square" lIns="0" tIns="0" rIns="0" bIns="0" rtlCol="0"/>
            <a:lstStyle/>
            <a:p/>
          </p:txBody>
        </p:sp>
        <p:sp>
          <p:nvSpPr>
            <p:cNvPr id="1508" name="object 1508" descr=""/>
            <p:cNvSpPr/>
            <p:nvPr/>
          </p:nvSpPr>
          <p:spPr>
            <a:xfrm>
              <a:off x="2205231" y="8190860"/>
              <a:ext cx="12065" cy="5715"/>
            </a:xfrm>
            <a:custGeom>
              <a:avLst/>
              <a:gdLst/>
              <a:ahLst/>
              <a:cxnLst/>
              <a:rect l="l" t="t" r="r" b="b"/>
              <a:pathLst>
                <a:path w="12064" h="5715">
                  <a:moveTo>
                    <a:pt x="0" y="381"/>
                  </a:moveTo>
                  <a:lnTo>
                    <a:pt x="381" y="381"/>
                  </a:lnTo>
                  <a:lnTo>
                    <a:pt x="381" y="0"/>
                  </a:lnTo>
                  <a:lnTo>
                    <a:pt x="762" y="0"/>
                  </a:lnTo>
                  <a:lnTo>
                    <a:pt x="3048" y="0"/>
                  </a:lnTo>
                  <a:lnTo>
                    <a:pt x="3048" y="381"/>
                  </a:lnTo>
                  <a:lnTo>
                    <a:pt x="3429" y="381"/>
                  </a:lnTo>
                  <a:lnTo>
                    <a:pt x="3810" y="762"/>
                  </a:lnTo>
                  <a:lnTo>
                    <a:pt x="4191" y="762"/>
                  </a:lnTo>
                  <a:lnTo>
                    <a:pt x="4572" y="1143"/>
                  </a:lnTo>
                  <a:lnTo>
                    <a:pt x="4953" y="1143"/>
                  </a:lnTo>
                  <a:lnTo>
                    <a:pt x="4953" y="1524"/>
                  </a:lnTo>
                  <a:lnTo>
                    <a:pt x="5334" y="1524"/>
                  </a:lnTo>
                  <a:lnTo>
                    <a:pt x="5715" y="1524"/>
                  </a:lnTo>
                  <a:lnTo>
                    <a:pt x="5715" y="1905"/>
                  </a:lnTo>
                  <a:lnTo>
                    <a:pt x="6096" y="1905"/>
                  </a:lnTo>
                  <a:lnTo>
                    <a:pt x="6477" y="2273"/>
                  </a:lnTo>
                  <a:lnTo>
                    <a:pt x="6858" y="2273"/>
                  </a:lnTo>
                  <a:lnTo>
                    <a:pt x="7238" y="2667"/>
                  </a:lnTo>
                  <a:lnTo>
                    <a:pt x="7620" y="2667"/>
                  </a:lnTo>
                  <a:lnTo>
                    <a:pt x="7620" y="3048"/>
                  </a:lnTo>
                  <a:lnTo>
                    <a:pt x="8001" y="3048"/>
                  </a:lnTo>
                  <a:lnTo>
                    <a:pt x="8382" y="3429"/>
                  </a:lnTo>
                  <a:lnTo>
                    <a:pt x="8763" y="3429"/>
                  </a:lnTo>
                  <a:lnTo>
                    <a:pt x="9144" y="3810"/>
                  </a:lnTo>
                  <a:lnTo>
                    <a:pt x="9525" y="3810"/>
                  </a:lnTo>
                  <a:lnTo>
                    <a:pt x="9906" y="4191"/>
                  </a:lnTo>
                  <a:lnTo>
                    <a:pt x="10287" y="4572"/>
                  </a:lnTo>
                  <a:lnTo>
                    <a:pt x="10668" y="4572"/>
                  </a:lnTo>
                  <a:lnTo>
                    <a:pt x="11049" y="4940"/>
                  </a:lnTo>
                  <a:lnTo>
                    <a:pt x="11430" y="4940"/>
                  </a:lnTo>
                  <a:lnTo>
                    <a:pt x="11811" y="5334"/>
                  </a:lnTo>
                </a:path>
              </a:pathLst>
            </a:custGeom>
            <a:ln w="3530">
              <a:solidFill>
                <a:srgbClr val="565659"/>
              </a:solidFill>
            </a:ln>
          </p:spPr>
          <p:txBody>
            <a:bodyPr wrap="square" lIns="0" tIns="0" rIns="0" bIns="0" rtlCol="0"/>
            <a:lstStyle/>
            <a:p/>
          </p:txBody>
        </p:sp>
        <p:sp>
          <p:nvSpPr>
            <p:cNvPr id="1509" name="object 1509" descr=""/>
            <p:cNvSpPr/>
            <p:nvPr/>
          </p:nvSpPr>
          <p:spPr>
            <a:xfrm>
              <a:off x="2355728" y="8190856"/>
              <a:ext cx="12065" cy="5715"/>
            </a:xfrm>
            <a:custGeom>
              <a:avLst/>
              <a:gdLst/>
              <a:ahLst/>
              <a:cxnLst/>
              <a:rect l="l" t="t" r="r" b="b"/>
              <a:pathLst>
                <a:path w="12064" h="5715">
                  <a:moveTo>
                    <a:pt x="0" y="5334"/>
                  </a:moveTo>
                  <a:lnTo>
                    <a:pt x="381" y="4953"/>
                  </a:lnTo>
                  <a:lnTo>
                    <a:pt x="762" y="4953"/>
                  </a:lnTo>
                  <a:lnTo>
                    <a:pt x="1524" y="4572"/>
                  </a:lnTo>
                  <a:lnTo>
                    <a:pt x="1905" y="4572"/>
                  </a:lnTo>
                  <a:lnTo>
                    <a:pt x="2286" y="4191"/>
                  </a:lnTo>
                  <a:lnTo>
                    <a:pt x="2667" y="3810"/>
                  </a:lnTo>
                  <a:lnTo>
                    <a:pt x="3048" y="3441"/>
                  </a:lnTo>
                  <a:lnTo>
                    <a:pt x="3429" y="3441"/>
                  </a:lnTo>
                  <a:lnTo>
                    <a:pt x="3810" y="3048"/>
                  </a:lnTo>
                  <a:lnTo>
                    <a:pt x="4191" y="3048"/>
                  </a:lnTo>
                  <a:lnTo>
                    <a:pt x="4572" y="2667"/>
                  </a:lnTo>
                  <a:lnTo>
                    <a:pt x="4953" y="2667"/>
                  </a:lnTo>
                  <a:lnTo>
                    <a:pt x="4953" y="2286"/>
                  </a:lnTo>
                  <a:lnTo>
                    <a:pt x="5334" y="2286"/>
                  </a:lnTo>
                  <a:lnTo>
                    <a:pt x="5715" y="2286"/>
                  </a:lnTo>
                  <a:lnTo>
                    <a:pt x="5715" y="1905"/>
                  </a:lnTo>
                  <a:lnTo>
                    <a:pt x="6096" y="1905"/>
                  </a:lnTo>
                  <a:lnTo>
                    <a:pt x="6477" y="1524"/>
                  </a:lnTo>
                  <a:lnTo>
                    <a:pt x="6858" y="1524"/>
                  </a:lnTo>
                  <a:lnTo>
                    <a:pt x="6858" y="1143"/>
                  </a:lnTo>
                  <a:lnTo>
                    <a:pt x="7238" y="1143"/>
                  </a:lnTo>
                  <a:lnTo>
                    <a:pt x="7620" y="1143"/>
                  </a:lnTo>
                  <a:lnTo>
                    <a:pt x="8001" y="774"/>
                  </a:lnTo>
                  <a:lnTo>
                    <a:pt x="8382" y="381"/>
                  </a:lnTo>
                  <a:lnTo>
                    <a:pt x="8763" y="381"/>
                  </a:lnTo>
                  <a:lnTo>
                    <a:pt x="9144" y="0"/>
                  </a:lnTo>
                  <a:lnTo>
                    <a:pt x="9525" y="0"/>
                  </a:lnTo>
                  <a:lnTo>
                    <a:pt x="9906" y="0"/>
                  </a:lnTo>
                  <a:lnTo>
                    <a:pt x="10287" y="0"/>
                  </a:lnTo>
                  <a:lnTo>
                    <a:pt x="10668" y="0"/>
                  </a:lnTo>
                  <a:lnTo>
                    <a:pt x="11049" y="0"/>
                  </a:lnTo>
                  <a:lnTo>
                    <a:pt x="11430" y="0"/>
                  </a:lnTo>
                  <a:lnTo>
                    <a:pt x="11430" y="381"/>
                  </a:lnTo>
                  <a:lnTo>
                    <a:pt x="11811" y="381"/>
                  </a:lnTo>
                </a:path>
              </a:pathLst>
            </a:custGeom>
            <a:ln w="3530">
              <a:solidFill>
                <a:srgbClr val="565659"/>
              </a:solidFill>
            </a:ln>
          </p:spPr>
          <p:txBody>
            <a:bodyPr wrap="square" lIns="0" tIns="0" rIns="0" bIns="0" rtlCol="0"/>
            <a:lstStyle/>
            <a:p/>
          </p:txBody>
        </p:sp>
        <p:sp>
          <p:nvSpPr>
            <p:cNvPr id="1510" name="object 1510" descr=""/>
            <p:cNvSpPr/>
            <p:nvPr/>
          </p:nvSpPr>
          <p:spPr>
            <a:xfrm>
              <a:off x="2367541" y="8340590"/>
              <a:ext cx="6985" cy="13335"/>
            </a:xfrm>
            <a:custGeom>
              <a:avLst/>
              <a:gdLst/>
              <a:ahLst/>
              <a:cxnLst/>
              <a:rect l="l" t="t" r="r" b="b"/>
              <a:pathLst>
                <a:path w="6985" h="13334">
                  <a:moveTo>
                    <a:pt x="6857" y="0"/>
                  </a:moveTo>
                  <a:lnTo>
                    <a:pt x="6476" y="0"/>
                  </a:lnTo>
                  <a:lnTo>
                    <a:pt x="6095" y="0"/>
                  </a:lnTo>
                  <a:lnTo>
                    <a:pt x="5714" y="380"/>
                  </a:lnTo>
                  <a:lnTo>
                    <a:pt x="5333" y="380"/>
                  </a:lnTo>
                  <a:lnTo>
                    <a:pt x="4952" y="380"/>
                  </a:lnTo>
                  <a:lnTo>
                    <a:pt x="4571" y="380"/>
                  </a:lnTo>
                  <a:lnTo>
                    <a:pt x="4190" y="774"/>
                  </a:lnTo>
                  <a:lnTo>
                    <a:pt x="3809" y="774"/>
                  </a:lnTo>
                  <a:lnTo>
                    <a:pt x="3428" y="1142"/>
                  </a:lnTo>
                  <a:lnTo>
                    <a:pt x="3047" y="1142"/>
                  </a:lnTo>
                  <a:lnTo>
                    <a:pt x="3047" y="1523"/>
                  </a:lnTo>
                  <a:lnTo>
                    <a:pt x="2666" y="1523"/>
                  </a:lnTo>
                  <a:lnTo>
                    <a:pt x="2666" y="1904"/>
                  </a:lnTo>
                  <a:lnTo>
                    <a:pt x="2285" y="1904"/>
                  </a:lnTo>
                  <a:lnTo>
                    <a:pt x="1904" y="2285"/>
                  </a:lnTo>
                  <a:lnTo>
                    <a:pt x="1523" y="2666"/>
                  </a:lnTo>
                  <a:lnTo>
                    <a:pt x="1523" y="3047"/>
                  </a:lnTo>
                  <a:lnTo>
                    <a:pt x="1142" y="3441"/>
                  </a:lnTo>
                  <a:lnTo>
                    <a:pt x="1142" y="3809"/>
                  </a:lnTo>
                  <a:lnTo>
                    <a:pt x="761" y="4190"/>
                  </a:lnTo>
                  <a:lnTo>
                    <a:pt x="761" y="4571"/>
                  </a:lnTo>
                  <a:lnTo>
                    <a:pt x="380" y="4952"/>
                  </a:lnTo>
                  <a:lnTo>
                    <a:pt x="380" y="5333"/>
                  </a:lnTo>
                  <a:lnTo>
                    <a:pt x="380" y="5714"/>
                  </a:lnTo>
                  <a:lnTo>
                    <a:pt x="380" y="6095"/>
                  </a:lnTo>
                  <a:lnTo>
                    <a:pt x="380" y="6476"/>
                  </a:lnTo>
                  <a:lnTo>
                    <a:pt x="0" y="6857"/>
                  </a:lnTo>
                  <a:lnTo>
                    <a:pt x="0" y="7238"/>
                  </a:lnTo>
                  <a:lnTo>
                    <a:pt x="380" y="7619"/>
                  </a:lnTo>
                  <a:lnTo>
                    <a:pt x="380" y="8000"/>
                  </a:lnTo>
                  <a:lnTo>
                    <a:pt x="380" y="8381"/>
                  </a:lnTo>
                  <a:lnTo>
                    <a:pt x="380" y="8762"/>
                  </a:lnTo>
                  <a:lnTo>
                    <a:pt x="380" y="9143"/>
                  </a:lnTo>
                  <a:lnTo>
                    <a:pt x="761" y="9524"/>
                  </a:lnTo>
                  <a:lnTo>
                    <a:pt x="761" y="9905"/>
                  </a:lnTo>
                  <a:lnTo>
                    <a:pt x="1142" y="10299"/>
                  </a:lnTo>
                  <a:lnTo>
                    <a:pt x="1142" y="10667"/>
                  </a:lnTo>
                  <a:lnTo>
                    <a:pt x="1523" y="11048"/>
                  </a:lnTo>
                  <a:lnTo>
                    <a:pt x="1904" y="11429"/>
                  </a:lnTo>
                  <a:lnTo>
                    <a:pt x="1904" y="11810"/>
                  </a:lnTo>
                  <a:lnTo>
                    <a:pt x="2285" y="11810"/>
                  </a:lnTo>
                  <a:lnTo>
                    <a:pt x="2666" y="12191"/>
                  </a:lnTo>
                  <a:lnTo>
                    <a:pt x="3047" y="12572"/>
                  </a:lnTo>
                  <a:lnTo>
                    <a:pt x="3428" y="12966"/>
                  </a:lnTo>
                  <a:lnTo>
                    <a:pt x="3809" y="12966"/>
                  </a:lnTo>
                </a:path>
              </a:pathLst>
            </a:custGeom>
            <a:ln w="3530">
              <a:solidFill>
                <a:srgbClr val="565659"/>
              </a:solidFill>
            </a:ln>
          </p:spPr>
          <p:txBody>
            <a:bodyPr wrap="square" lIns="0" tIns="0" rIns="0" bIns="0" rtlCol="0"/>
            <a:lstStyle/>
            <a:p/>
          </p:txBody>
        </p:sp>
        <p:sp>
          <p:nvSpPr>
            <p:cNvPr id="1511" name="object 1511" descr=""/>
            <p:cNvSpPr/>
            <p:nvPr/>
          </p:nvSpPr>
          <p:spPr>
            <a:xfrm>
              <a:off x="2198376" y="8340584"/>
              <a:ext cx="6985" cy="13335"/>
            </a:xfrm>
            <a:custGeom>
              <a:avLst/>
              <a:gdLst/>
              <a:ahLst/>
              <a:cxnLst/>
              <a:rect l="l" t="t" r="r" b="b"/>
              <a:pathLst>
                <a:path w="6985" h="13334">
                  <a:moveTo>
                    <a:pt x="3048" y="12966"/>
                  </a:moveTo>
                  <a:lnTo>
                    <a:pt x="3429" y="12966"/>
                  </a:lnTo>
                  <a:lnTo>
                    <a:pt x="3810" y="12585"/>
                  </a:lnTo>
                  <a:lnTo>
                    <a:pt x="4191" y="12585"/>
                  </a:lnTo>
                  <a:lnTo>
                    <a:pt x="4572" y="12191"/>
                  </a:lnTo>
                  <a:lnTo>
                    <a:pt x="4572" y="11810"/>
                  </a:lnTo>
                  <a:lnTo>
                    <a:pt x="4953" y="11810"/>
                  </a:lnTo>
                  <a:lnTo>
                    <a:pt x="4953" y="11442"/>
                  </a:lnTo>
                  <a:lnTo>
                    <a:pt x="5334" y="11442"/>
                  </a:lnTo>
                  <a:lnTo>
                    <a:pt x="5334" y="11061"/>
                  </a:lnTo>
                  <a:lnTo>
                    <a:pt x="5715" y="11061"/>
                  </a:lnTo>
                  <a:lnTo>
                    <a:pt x="5715" y="10667"/>
                  </a:lnTo>
                  <a:lnTo>
                    <a:pt x="5715" y="10299"/>
                  </a:lnTo>
                  <a:lnTo>
                    <a:pt x="6096" y="10299"/>
                  </a:lnTo>
                  <a:lnTo>
                    <a:pt x="6096" y="9918"/>
                  </a:lnTo>
                  <a:lnTo>
                    <a:pt x="6477" y="9524"/>
                  </a:lnTo>
                  <a:lnTo>
                    <a:pt x="6477" y="9143"/>
                  </a:lnTo>
                  <a:lnTo>
                    <a:pt x="6477" y="8775"/>
                  </a:lnTo>
                  <a:lnTo>
                    <a:pt x="6477" y="8394"/>
                  </a:lnTo>
                  <a:lnTo>
                    <a:pt x="6858" y="8000"/>
                  </a:lnTo>
                  <a:lnTo>
                    <a:pt x="6858" y="6108"/>
                  </a:lnTo>
                  <a:lnTo>
                    <a:pt x="6477" y="5727"/>
                  </a:lnTo>
                  <a:lnTo>
                    <a:pt x="6477" y="5333"/>
                  </a:lnTo>
                  <a:lnTo>
                    <a:pt x="6477" y="4952"/>
                  </a:lnTo>
                  <a:lnTo>
                    <a:pt x="6096" y="4584"/>
                  </a:lnTo>
                  <a:lnTo>
                    <a:pt x="6096" y="4203"/>
                  </a:lnTo>
                  <a:lnTo>
                    <a:pt x="6096" y="3809"/>
                  </a:lnTo>
                  <a:lnTo>
                    <a:pt x="5715" y="3441"/>
                  </a:lnTo>
                  <a:lnTo>
                    <a:pt x="5715" y="3060"/>
                  </a:lnTo>
                  <a:lnTo>
                    <a:pt x="5334" y="2666"/>
                  </a:lnTo>
                  <a:lnTo>
                    <a:pt x="4953" y="2285"/>
                  </a:lnTo>
                  <a:lnTo>
                    <a:pt x="4572" y="1917"/>
                  </a:lnTo>
                  <a:lnTo>
                    <a:pt x="4191" y="1536"/>
                  </a:lnTo>
                  <a:lnTo>
                    <a:pt x="3810" y="1536"/>
                  </a:lnTo>
                  <a:lnTo>
                    <a:pt x="3810" y="1142"/>
                  </a:lnTo>
                  <a:lnTo>
                    <a:pt x="3429" y="1142"/>
                  </a:lnTo>
                  <a:lnTo>
                    <a:pt x="3429" y="774"/>
                  </a:lnTo>
                  <a:lnTo>
                    <a:pt x="3048" y="774"/>
                  </a:lnTo>
                  <a:lnTo>
                    <a:pt x="2667" y="774"/>
                  </a:lnTo>
                  <a:lnTo>
                    <a:pt x="2286" y="393"/>
                  </a:lnTo>
                  <a:lnTo>
                    <a:pt x="1905" y="393"/>
                  </a:lnTo>
                  <a:lnTo>
                    <a:pt x="1143" y="393"/>
                  </a:lnTo>
                  <a:lnTo>
                    <a:pt x="762" y="0"/>
                  </a:lnTo>
                  <a:lnTo>
                    <a:pt x="381" y="0"/>
                  </a:lnTo>
                  <a:lnTo>
                    <a:pt x="0" y="0"/>
                  </a:lnTo>
                </a:path>
              </a:pathLst>
            </a:custGeom>
            <a:ln w="3530">
              <a:solidFill>
                <a:srgbClr val="565659"/>
              </a:solidFill>
            </a:ln>
          </p:spPr>
          <p:txBody>
            <a:bodyPr wrap="square" lIns="0" tIns="0" rIns="0" bIns="0" rtlCol="0"/>
            <a:lstStyle/>
            <a:p/>
          </p:txBody>
        </p:sp>
        <p:sp>
          <p:nvSpPr>
            <p:cNvPr id="1512" name="object 1512" descr=""/>
            <p:cNvSpPr/>
            <p:nvPr/>
          </p:nvSpPr>
          <p:spPr>
            <a:xfrm>
              <a:off x="2380108" y="8262108"/>
              <a:ext cx="5080" cy="3810"/>
            </a:xfrm>
            <a:custGeom>
              <a:avLst/>
              <a:gdLst/>
              <a:ahLst/>
              <a:cxnLst/>
              <a:rect l="l" t="t" r="r" b="b"/>
              <a:pathLst>
                <a:path w="5080" h="3809">
                  <a:moveTo>
                    <a:pt x="4572" y="0"/>
                  </a:moveTo>
                  <a:lnTo>
                    <a:pt x="4191" y="368"/>
                  </a:lnTo>
                  <a:lnTo>
                    <a:pt x="3810" y="368"/>
                  </a:lnTo>
                  <a:lnTo>
                    <a:pt x="3429" y="368"/>
                  </a:lnTo>
                  <a:lnTo>
                    <a:pt x="3048" y="762"/>
                  </a:lnTo>
                  <a:lnTo>
                    <a:pt x="2667" y="762"/>
                  </a:lnTo>
                  <a:lnTo>
                    <a:pt x="2286" y="1143"/>
                  </a:lnTo>
                  <a:lnTo>
                    <a:pt x="1905" y="1143"/>
                  </a:lnTo>
                  <a:lnTo>
                    <a:pt x="1905" y="1524"/>
                  </a:lnTo>
                  <a:lnTo>
                    <a:pt x="1524" y="1892"/>
                  </a:lnTo>
                  <a:lnTo>
                    <a:pt x="1143" y="2286"/>
                  </a:lnTo>
                  <a:lnTo>
                    <a:pt x="762" y="2286"/>
                  </a:lnTo>
                  <a:lnTo>
                    <a:pt x="762" y="2667"/>
                  </a:lnTo>
                  <a:lnTo>
                    <a:pt x="381" y="3048"/>
                  </a:lnTo>
                  <a:lnTo>
                    <a:pt x="381" y="3429"/>
                  </a:lnTo>
                  <a:lnTo>
                    <a:pt x="0" y="3429"/>
                  </a:lnTo>
                </a:path>
              </a:pathLst>
            </a:custGeom>
            <a:ln w="3530">
              <a:solidFill>
                <a:srgbClr val="565659"/>
              </a:solidFill>
            </a:ln>
          </p:spPr>
          <p:txBody>
            <a:bodyPr wrap="square" lIns="0" tIns="0" rIns="0" bIns="0" rtlCol="0"/>
            <a:lstStyle/>
            <a:p/>
          </p:txBody>
        </p:sp>
        <p:sp>
          <p:nvSpPr>
            <p:cNvPr id="1513" name="object 1513" descr=""/>
            <p:cNvSpPr/>
            <p:nvPr/>
          </p:nvSpPr>
          <p:spPr>
            <a:xfrm>
              <a:off x="2188469" y="8262105"/>
              <a:ext cx="5080" cy="13335"/>
            </a:xfrm>
            <a:custGeom>
              <a:avLst/>
              <a:gdLst/>
              <a:ahLst/>
              <a:cxnLst/>
              <a:rect l="l" t="t" r="r" b="b"/>
              <a:pathLst>
                <a:path w="5080" h="13334">
                  <a:moveTo>
                    <a:pt x="0" y="13334"/>
                  </a:moveTo>
                  <a:lnTo>
                    <a:pt x="381" y="13334"/>
                  </a:lnTo>
                  <a:lnTo>
                    <a:pt x="762" y="13334"/>
                  </a:lnTo>
                  <a:lnTo>
                    <a:pt x="1143" y="12953"/>
                  </a:lnTo>
                  <a:lnTo>
                    <a:pt x="1524" y="12953"/>
                  </a:lnTo>
                  <a:lnTo>
                    <a:pt x="1524" y="12572"/>
                  </a:lnTo>
                  <a:lnTo>
                    <a:pt x="1905" y="12572"/>
                  </a:lnTo>
                  <a:lnTo>
                    <a:pt x="2286" y="12191"/>
                  </a:lnTo>
                  <a:lnTo>
                    <a:pt x="2667" y="11810"/>
                  </a:lnTo>
                  <a:lnTo>
                    <a:pt x="3048" y="11810"/>
                  </a:lnTo>
                  <a:lnTo>
                    <a:pt x="3048" y="11429"/>
                  </a:lnTo>
                  <a:lnTo>
                    <a:pt x="3429" y="11429"/>
                  </a:lnTo>
                  <a:lnTo>
                    <a:pt x="3429" y="11048"/>
                  </a:lnTo>
                  <a:lnTo>
                    <a:pt x="3810" y="10667"/>
                  </a:lnTo>
                  <a:lnTo>
                    <a:pt x="4191" y="10286"/>
                  </a:lnTo>
                  <a:lnTo>
                    <a:pt x="4191" y="9893"/>
                  </a:lnTo>
                  <a:lnTo>
                    <a:pt x="4572" y="9524"/>
                  </a:lnTo>
                  <a:lnTo>
                    <a:pt x="4572" y="9143"/>
                  </a:lnTo>
                  <a:lnTo>
                    <a:pt x="4572" y="8762"/>
                  </a:lnTo>
                  <a:lnTo>
                    <a:pt x="4953" y="8381"/>
                  </a:lnTo>
                  <a:lnTo>
                    <a:pt x="4953" y="8000"/>
                  </a:lnTo>
                  <a:lnTo>
                    <a:pt x="4953" y="7619"/>
                  </a:lnTo>
                  <a:lnTo>
                    <a:pt x="4953" y="5333"/>
                  </a:lnTo>
                  <a:lnTo>
                    <a:pt x="4572" y="4952"/>
                  </a:lnTo>
                  <a:lnTo>
                    <a:pt x="4572" y="4571"/>
                  </a:lnTo>
                  <a:lnTo>
                    <a:pt x="4572" y="4190"/>
                  </a:lnTo>
                  <a:lnTo>
                    <a:pt x="4191" y="3809"/>
                  </a:lnTo>
                  <a:lnTo>
                    <a:pt x="4191" y="3428"/>
                  </a:lnTo>
                  <a:lnTo>
                    <a:pt x="3810" y="3047"/>
                  </a:lnTo>
                  <a:lnTo>
                    <a:pt x="3810" y="2666"/>
                  </a:lnTo>
                  <a:lnTo>
                    <a:pt x="3429" y="2666"/>
                  </a:lnTo>
                  <a:lnTo>
                    <a:pt x="3429" y="2285"/>
                  </a:lnTo>
                  <a:lnTo>
                    <a:pt x="3048" y="2285"/>
                  </a:lnTo>
                  <a:lnTo>
                    <a:pt x="2667" y="1904"/>
                  </a:lnTo>
                  <a:lnTo>
                    <a:pt x="2667" y="1523"/>
                  </a:lnTo>
                  <a:lnTo>
                    <a:pt x="2286" y="1142"/>
                  </a:lnTo>
                  <a:lnTo>
                    <a:pt x="1905" y="1142"/>
                  </a:lnTo>
                  <a:lnTo>
                    <a:pt x="1905" y="761"/>
                  </a:lnTo>
                  <a:lnTo>
                    <a:pt x="1524" y="761"/>
                  </a:lnTo>
                  <a:lnTo>
                    <a:pt x="1143" y="761"/>
                  </a:lnTo>
                  <a:lnTo>
                    <a:pt x="762" y="368"/>
                  </a:lnTo>
                  <a:lnTo>
                    <a:pt x="381" y="368"/>
                  </a:lnTo>
                  <a:lnTo>
                    <a:pt x="0" y="368"/>
                  </a:lnTo>
                  <a:lnTo>
                    <a:pt x="0" y="0"/>
                  </a:lnTo>
                </a:path>
              </a:pathLst>
            </a:custGeom>
            <a:ln w="3530">
              <a:solidFill>
                <a:srgbClr val="565659"/>
              </a:solidFill>
            </a:ln>
          </p:spPr>
          <p:txBody>
            <a:bodyPr wrap="square" lIns="0" tIns="0" rIns="0" bIns="0" rtlCol="0"/>
            <a:lstStyle/>
            <a:p/>
          </p:txBody>
        </p:sp>
        <p:sp>
          <p:nvSpPr>
            <p:cNvPr id="1514" name="object 1514" descr=""/>
            <p:cNvSpPr/>
            <p:nvPr/>
          </p:nvSpPr>
          <p:spPr>
            <a:xfrm>
              <a:off x="2379348" y="8265530"/>
              <a:ext cx="5715" cy="10160"/>
            </a:xfrm>
            <a:custGeom>
              <a:avLst/>
              <a:gdLst/>
              <a:ahLst/>
              <a:cxnLst/>
              <a:rect l="l" t="t" r="r" b="b"/>
              <a:pathLst>
                <a:path w="5714" h="10159">
                  <a:moveTo>
                    <a:pt x="762" y="0"/>
                  </a:moveTo>
                  <a:lnTo>
                    <a:pt x="762" y="381"/>
                  </a:lnTo>
                  <a:lnTo>
                    <a:pt x="762" y="774"/>
                  </a:lnTo>
                  <a:lnTo>
                    <a:pt x="381" y="1143"/>
                  </a:lnTo>
                  <a:lnTo>
                    <a:pt x="381" y="1524"/>
                  </a:lnTo>
                  <a:lnTo>
                    <a:pt x="381" y="1905"/>
                  </a:lnTo>
                  <a:lnTo>
                    <a:pt x="0" y="2298"/>
                  </a:lnTo>
                  <a:lnTo>
                    <a:pt x="0" y="4572"/>
                  </a:lnTo>
                  <a:lnTo>
                    <a:pt x="381" y="4572"/>
                  </a:lnTo>
                  <a:lnTo>
                    <a:pt x="381" y="4965"/>
                  </a:lnTo>
                  <a:lnTo>
                    <a:pt x="381" y="5334"/>
                  </a:lnTo>
                  <a:lnTo>
                    <a:pt x="381" y="5715"/>
                  </a:lnTo>
                  <a:lnTo>
                    <a:pt x="381" y="6096"/>
                  </a:lnTo>
                  <a:lnTo>
                    <a:pt x="762" y="6096"/>
                  </a:lnTo>
                  <a:lnTo>
                    <a:pt x="762" y="6477"/>
                  </a:lnTo>
                  <a:lnTo>
                    <a:pt x="1143" y="6858"/>
                  </a:lnTo>
                  <a:lnTo>
                    <a:pt x="1143" y="7238"/>
                  </a:lnTo>
                  <a:lnTo>
                    <a:pt x="1524" y="7632"/>
                  </a:lnTo>
                  <a:lnTo>
                    <a:pt x="1524" y="8001"/>
                  </a:lnTo>
                  <a:lnTo>
                    <a:pt x="1905" y="8001"/>
                  </a:lnTo>
                  <a:lnTo>
                    <a:pt x="2286" y="8382"/>
                  </a:lnTo>
                  <a:lnTo>
                    <a:pt x="2667" y="8763"/>
                  </a:lnTo>
                  <a:lnTo>
                    <a:pt x="3048" y="8763"/>
                  </a:lnTo>
                  <a:lnTo>
                    <a:pt x="3048" y="9156"/>
                  </a:lnTo>
                  <a:lnTo>
                    <a:pt x="3429" y="9156"/>
                  </a:lnTo>
                  <a:lnTo>
                    <a:pt x="3429" y="9525"/>
                  </a:lnTo>
                  <a:lnTo>
                    <a:pt x="3810" y="9525"/>
                  </a:lnTo>
                  <a:lnTo>
                    <a:pt x="4191" y="9525"/>
                  </a:lnTo>
                  <a:lnTo>
                    <a:pt x="4191" y="9906"/>
                  </a:lnTo>
                  <a:lnTo>
                    <a:pt x="4572" y="9906"/>
                  </a:lnTo>
                  <a:lnTo>
                    <a:pt x="4953" y="9906"/>
                  </a:lnTo>
                  <a:lnTo>
                    <a:pt x="5334" y="9906"/>
                  </a:lnTo>
                </a:path>
              </a:pathLst>
            </a:custGeom>
            <a:ln w="3530">
              <a:solidFill>
                <a:srgbClr val="565659"/>
              </a:solidFill>
            </a:ln>
          </p:spPr>
          <p:txBody>
            <a:bodyPr wrap="square" lIns="0" tIns="0" rIns="0" bIns="0" rtlCol="0"/>
            <a:lstStyle/>
            <a:p/>
          </p:txBody>
        </p:sp>
        <p:sp>
          <p:nvSpPr>
            <p:cNvPr id="1515" name="object 1515" descr=""/>
            <p:cNvSpPr/>
            <p:nvPr/>
          </p:nvSpPr>
          <p:spPr>
            <a:xfrm>
              <a:off x="2217044" y="8187046"/>
              <a:ext cx="10795" cy="10795"/>
            </a:xfrm>
            <a:custGeom>
              <a:avLst/>
              <a:gdLst/>
              <a:ahLst/>
              <a:cxnLst/>
              <a:rect l="l" t="t" r="r" b="b"/>
              <a:pathLst>
                <a:path w="10794" h="10795">
                  <a:moveTo>
                    <a:pt x="0" y="9143"/>
                  </a:moveTo>
                  <a:lnTo>
                    <a:pt x="381" y="9524"/>
                  </a:lnTo>
                  <a:lnTo>
                    <a:pt x="762" y="9524"/>
                  </a:lnTo>
                  <a:lnTo>
                    <a:pt x="1143" y="9524"/>
                  </a:lnTo>
                  <a:lnTo>
                    <a:pt x="1524" y="9918"/>
                  </a:lnTo>
                  <a:lnTo>
                    <a:pt x="1905" y="9918"/>
                  </a:lnTo>
                  <a:lnTo>
                    <a:pt x="2286" y="9918"/>
                  </a:lnTo>
                  <a:lnTo>
                    <a:pt x="2667" y="9918"/>
                  </a:lnTo>
                  <a:lnTo>
                    <a:pt x="3048" y="10286"/>
                  </a:lnTo>
                  <a:lnTo>
                    <a:pt x="3429" y="10286"/>
                  </a:lnTo>
                  <a:lnTo>
                    <a:pt x="3810" y="10286"/>
                  </a:lnTo>
                  <a:lnTo>
                    <a:pt x="4191" y="10286"/>
                  </a:lnTo>
                  <a:lnTo>
                    <a:pt x="4191" y="9918"/>
                  </a:lnTo>
                  <a:lnTo>
                    <a:pt x="4572" y="9918"/>
                  </a:lnTo>
                  <a:lnTo>
                    <a:pt x="4953" y="9918"/>
                  </a:lnTo>
                  <a:lnTo>
                    <a:pt x="5334" y="9918"/>
                  </a:lnTo>
                  <a:lnTo>
                    <a:pt x="5715" y="9918"/>
                  </a:lnTo>
                  <a:lnTo>
                    <a:pt x="6096" y="9524"/>
                  </a:lnTo>
                  <a:lnTo>
                    <a:pt x="6477" y="9524"/>
                  </a:lnTo>
                  <a:lnTo>
                    <a:pt x="6858" y="9524"/>
                  </a:lnTo>
                  <a:lnTo>
                    <a:pt x="6858" y="9143"/>
                  </a:lnTo>
                  <a:lnTo>
                    <a:pt x="7238" y="8762"/>
                  </a:lnTo>
                  <a:lnTo>
                    <a:pt x="7620" y="8762"/>
                  </a:lnTo>
                  <a:lnTo>
                    <a:pt x="8001" y="8381"/>
                  </a:lnTo>
                  <a:lnTo>
                    <a:pt x="8382" y="8000"/>
                  </a:lnTo>
                  <a:lnTo>
                    <a:pt x="8763" y="8000"/>
                  </a:lnTo>
                  <a:lnTo>
                    <a:pt x="8763" y="7619"/>
                  </a:lnTo>
                  <a:lnTo>
                    <a:pt x="9144" y="7251"/>
                  </a:lnTo>
                  <a:lnTo>
                    <a:pt x="9525" y="6857"/>
                  </a:lnTo>
                  <a:lnTo>
                    <a:pt x="9525" y="6476"/>
                  </a:lnTo>
                  <a:lnTo>
                    <a:pt x="9906" y="6095"/>
                  </a:lnTo>
                  <a:lnTo>
                    <a:pt x="9906" y="5714"/>
                  </a:lnTo>
                  <a:lnTo>
                    <a:pt x="10287" y="5333"/>
                  </a:lnTo>
                  <a:lnTo>
                    <a:pt x="10287" y="4952"/>
                  </a:lnTo>
                  <a:lnTo>
                    <a:pt x="10287" y="1142"/>
                  </a:lnTo>
                  <a:lnTo>
                    <a:pt x="9906" y="761"/>
                  </a:lnTo>
                  <a:lnTo>
                    <a:pt x="9906" y="393"/>
                  </a:lnTo>
                  <a:lnTo>
                    <a:pt x="9525" y="0"/>
                  </a:lnTo>
                </a:path>
              </a:pathLst>
            </a:custGeom>
            <a:ln w="3530">
              <a:solidFill>
                <a:srgbClr val="565659"/>
              </a:solidFill>
            </a:ln>
          </p:spPr>
          <p:txBody>
            <a:bodyPr wrap="square" lIns="0" tIns="0" rIns="0" bIns="0" rtlCol="0"/>
            <a:lstStyle/>
            <a:p/>
          </p:txBody>
        </p:sp>
        <p:sp>
          <p:nvSpPr>
            <p:cNvPr id="1516" name="object 1516" descr=""/>
            <p:cNvSpPr/>
            <p:nvPr/>
          </p:nvSpPr>
          <p:spPr>
            <a:xfrm>
              <a:off x="2345441" y="8187049"/>
              <a:ext cx="10795" cy="10795"/>
            </a:xfrm>
            <a:custGeom>
              <a:avLst/>
              <a:gdLst/>
              <a:ahLst/>
              <a:cxnLst/>
              <a:rect l="l" t="t" r="r" b="b"/>
              <a:pathLst>
                <a:path w="10794" h="10795">
                  <a:moveTo>
                    <a:pt x="762" y="0"/>
                  </a:moveTo>
                  <a:lnTo>
                    <a:pt x="381" y="381"/>
                  </a:lnTo>
                  <a:lnTo>
                    <a:pt x="381" y="762"/>
                  </a:lnTo>
                  <a:lnTo>
                    <a:pt x="381" y="1143"/>
                  </a:lnTo>
                  <a:lnTo>
                    <a:pt x="0" y="1524"/>
                  </a:lnTo>
                  <a:lnTo>
                    <a:pt x="0" y="1905"/>
                  </a:lnTo>
                  <a:lnTo>
                    <a:pt x="0" y="2286"/>
                  </a:lnTo>
                  <a:lnTo>
                    <a:pt x="0" y="4953"/>
                  </a:lnTo>
                  <a:lnTo>
                    <a:pt x="381" y="5334"/>
                  </a:lnTo>
                  <a:lnTo>
                    <a:pt x="381" y="5715"/>
                  </a:lnTo>
                  <a:lnTo>
                    <a:pt x="762" y="6083"/>
                  </a:lnTo>
                  <a:lnTo>
                    <a:pt x="762" y="6477"/>
                  </a:lnTo>
                  <a:lnTo>
                    <a:pt x="1143" y="6858"/>
                  </a:lnTo>
                  <a:lnTo>
                    <a:pt x="1143" y="7239"/>
                  </a:lnTo>
                  <a:lnTo>
                    <a:pt x="1524" y="7620"/>
                  </a:lnTo>
                  <a:lnTo>
                    <a:pt x="1905" y="8001"/>
                  </a:lnTo>
                  <a:lnTo>
                    <a:pt x="2286" y="8382"/>
                  </a:lnTo>
                  <a:lnTo>
                    <a:pt x="2667" y="8750"/>
                  </a:lnTo>
                  <a:lnTo>
                    <a:pt x="3048" y="9144"/>
                  </a:lnTo>
                  <a:lnTo>
                    <a:pt x="3429" y="9144"/>
                  </a:lnTo>
                  <a:lnTo>
                    <a:pt x="3810" y="9525"/>
                  </a:lnTo>
                  <a:lnTo>
                    <a:pt x="4191" y="9525"/>
                  </a:lnTo>
                  <a:lnTo>
                    <a:pt x="4572" y="9525"/>
                  </a:lnTo>
                  <a:lnTo>
                    <a:pt x="4953" y="9906"/>
                  </a:lnTo>
                  <a:lnTo>
                    <a:pt x="5334" y="9906"/>
                  </a:lnTo>
                  <a:lnTo>
                    <a:pt x="5715" y="9906"/>
                  </a:lnTo>
                  <a:lnTo>
                    <a:pt x="6096" y="9906"/>
                  </a:lnTo>
                  <a:lnTo>
                    <a:pt x="6477" y="10287"/>
                  </a:lnTo>
                  <a:lnTo>
                    <a:pt x="6858" y="10287"/>
                  </a:lnTo>
                  <a:lnTo>
                    <a:pt x="7239" y="10287"/>
                  </a:lnTo>
                  <a:lnTo>
                    <a:pt x="7620" y="10287"/>
                  </a:lnTo>
                  <a:lnTo>
                    <a:pt x="7620" y="9906"/>
                  </a:lnTo>
                  <a:lnTo>
                    <a:pt x="8001" y="9906"/>
                  </a:lnTo>
                  <a:lnTo>
                    <a:pt x="8382" y="9906"/>
                  </a:lnTo>
                  <a:lnTo>
                    <a:pt x="8763" y="9906"/>
                  </a:lnTo>
                  <a:lnTo>
                    <a:pt x="9144" y="9525"/>
                  </a:lnTo>
                  <a:lnTo>
                    <a:pt x="9525" y="9525"/>
                  </a:lnTo>
                  <a:lnTo>
                    <a:pt x="9906" y="9525"/>
                  </a:lnTo>
                  <a:lnTo>
                    <a:pt x="10287" y="9144"/>
                  </a:lnTo>
                </a:path>
              </a:pathLst>
            </a:custGeom>
            <a:ln w="3530">
              <a:solidFill>
                <a:srgbClr val="565659"/>
              </a:solidFill>
            </a:ln>
          </p:spPr>
          <p:txBody>
            <a:bodyPr wrap="square" lIns="0" tIns="0" rIns="0" bIns="0" rtlCol="0"/>
            <a:lstStyle/>
            <a:p/>
          </p:txBody>
        </p:sp>
        <p:sp>
          <p:nvSpPr>
            <p:cNvPr id="1517" name="object 1517" descr=""/>
            <p:cNvSpPr/>
            <p:nvPr/>
          </p:nvSpPr>
          <p:spPr>
            <a:xfrm>
              <a:off x="2286386" y="8425934"/>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518" name="object 1518" descr=""/>
            <p:cNvSpPr/>
            <p:nvPr/>
          </p:nvSpPr>
          <p:spPr>
            <a:xfrm>
              <a:off x="2284102" y="8699489"/>
              <a:ext cx="5080" cy="8255"/>
            </a:xfrm>
            <a:custGeom>
              <a:avLst/>
              <a:gdLst/>
              <a:ahLst/>
              <a:cxnLst/>
              <a:rect l="l" t="t" r="r" b="b"/>
              <a:pathLst>
                <a:path w="5080" h="8254">
                  <a:moveTo>
                    <a:pt x="4572" y="0"/>
                  </a:moveTo>
                  <a:lnTo>
                    <a:pt x="2286" y="0"/>
                  </a:lnTo>
                  <a:lnTo>
                    <a:pt x="0" y="0"/>
                  </a:lnTo>
                  <a:lnTo>
                    <a:pt x="2286" y="8001"/>
                  </a:lnTo>
                  <a:lnTo>
                    <a:pt x="4572" y="0"/>
                  </a:lnTo>
                </a:path>
              </a:pathLst>
            </a:custGeom>
            <a:ln w="3530">
              <a:solidFill>
                <a:srgbClr val="565659"/>
              </a:solidFill>
            </a:ln>
          </p:spPr>
          <p:txBody>
            <a:bodyPr wrap="square" lIns="0" tIns="0" rIns="0" bIns="0" rtlCol="0"/>
            <a:lstStyle/>
            <a:p/>
          </p:txBody>
        </p:sp>
        <p:sp>
          <p:nvSpPr>
            <p:cNvPr id="1519" name="object 1519" descr=""/>
            <p:cNvSpPr/>
            <p:nvPr/>
          </p:nvSpPr>
          <p:spPr>
            <a:xfrm>
              <a:off x="2182754" y="8710925"/>
              <a:ext cx="104139" cy="0"/>
            </a:xfrm>
            <a:custGeom>
              <a:avLst/>
              <a:gdLst/>
              <a:ahLst/>
              <a:cxnLst/>
              <a:rect l="l" t="t" r="r" b="b"/>
              <a:pathLst>
                <a:path w="104139" h="0">
                  <a:moveTo>
                    <a:pt x="103631" y="0"/>
                  </a:moveTo>
                  <a:lnTo>
                    <a:pt x="103631" y="0"/>
                  </a:lnTo>
                  <a:lnTo>
                    <a:pt x="380" y="0"/>
                  </a:lnTo>
                  <a:lnTo>
                    <a:pt x="0" y="0"/>
                  </a:lnTo>
                </a:path>
              </a:pathLst>
            </a:custGeom>
            <a:ln w="3530">
              <a:solidFill>
                <a:srgbClr val="565659"/>
              </a:solidFill>
            </a:ln>
          </p:spPr>
          <p:txBody>
            <a:bodyPr wrap="square" lIns="0" tIns="0" rIns="0" bIns="0" rtlCol="0"/>
            <a:lstStyle/>
            <a:p/>
          </p:txBody>
        </p:sp>
        <p:sp>
          <p:nvSpPr>
            <p:cNvPr id="1520" name="object 1520" descr=""/>
            <p:cNvSpPr/>
            <p:nvPr/>
          </p:nvSpPr>
          <p:spPr>
            <a:xfrm>
              <a:off x="2181989" y="8709783"/>
              <a:ext cx="104775" cy="0"/>
            </a:xfrm>
            <a:custGeom>
              <a:avLst/>
              <a:gdLst/>
              <a:ahLst/>
              <a:cxnLst/>
              <a:rect l="l" t="t" r="r" b="b"/>
              <a:pathLst>
                <a:path w="104775" h="0">
                  <a:moveTo>
                    <a:pt x="0" y="0"/>
                  </a:moveTo>
                  <a:lnTo>
                    <a:pt x="0" y="0"/>
                  </a:lnTo>
                  <a:lnTo>
                    <a:pt x="94107" y="0"/>
                  </a:lnTo>
                  <a:lnTo>
                    <a:pt x="104394" y="0"/>
                  </a:lnTo>
                </a:path>
              </a:pathLst>
            </a:custGeom>
            <a:ln w="3530">
              <a:solidFill>
                <a:srgbClr val="565659"/>
              </a:solidFill>
            </a:ln>
          </p:spPr>
          <p:txBody>
            <a:bodyPr wrap="square" lIns="0" tIns="0" rIns="0" bIns="0" rtlCol="0"/>
            <a:lstStyle/>
            <a:p/>
          </p:txBody>
        </p:sp>
        <p:sp>
          <p:nvSpPr>
            <p:cNvPr id="1521" name="object 1521" descr=""/>
            <p:cNvSpPr/>
            <p:nvPr/>
          </p:nvSpPr>
          <p:spPr>
            <a:xfrm>
              <a:off x="2286388" y="8710925"/>
              <a:ext cx="104139" cy="0"/>
            </a:xfrm>
            <a:custGeom>
              <a:avLst/>
              <a:gdLst/>
              <a:ahLst/>
              <a:cxnLst/>
              <a:rect l="l" t="t" r="r" b="b"/>
              <a:pathLst>
                <a:path w="104139" h="0">
                  <a:moveTo>
                    <a:pt x="103631" y="0"/>
                  </a:moveTo>
                  <a:lnTo>
                    <a:pt x="103631" y="0"/>
                  </a:lnTo>
                  <a:lnTo>
                    <a:pt x="5333" y="0"/>
                  </a:lnTo>
                  <a:lnTo>
                    <a:pt x="0" y="0"/>
                  </a:lnTo>
                </a:path>
              </a:pathLst>
            </a:custGeom>
            <a:ln w="3530">
              <a:solidFill>
                <a:srgbClr val="565659"/>
              </a:solidFill>
            </a:ln>
          </p:spPr>
          <p:txBody>
            <a:bodyPr wrap="square" lIns="0" tIns="0" rIns="0" bIns="0" rtlCol="0"/>
            <a:lstStyle/>
            <a:p/>
          </p:txBody>
        </p:sp>
        <p:sp>
          <p:nvSpPr>
            <p:cNvPr id="1522" name="object 1522" descr=""/>
            <p:cNvSpPr/>
            <p:nvPr/>
          </p:nvSpPr>
          <p:spPr>
            <a:xfrm>
              <a:off x="2286386" y="8709783"/>
              <a:ext cx="104775" cy="0"/>
            </a:xfrm>
            <a:custGeom>
              <a:avLst/>
              <a:gdLst/>
              <a:ahLst/>
              <a:cxnLst/>
              <a:rect l="l" t="t" r="r" b="b"/>
              <a:pathLst>
                <a:path w="104775" h="0">
                  <a:moveTo>
                    <a:pt x="0" y="0"/>
                  </a:moveTo>
                  <a:lnTo>
                    <a:pt x="0" y="0"/>
                  </a:lnTo>
                  <a:lnTo>
                    <a:pt x="104394" y="0"/>
                  </a:lnTo>
                  <a:lnTo>
                    <a:pt x="104775" y="0"/>
                  </a:lnTo>
                </a:path>
              </a:pathLst>
            </a:custGeom>
            <a:ln w="3530">
              <a:solidFill>
                <a:srgbClr val="565659"/>
              </a:solidFill>
            </a:ln>
          </p:spPr>
          <p:txBody>
            <a:bodyPr wrap="square" lIns="0" tIns="0" rIns="0" bIns="0" rtlCol="0"/>
            <a:lstStyle/>
            <a:p/>
          </p:txBody>
        </p:sp>
        <p:sp>
          <p:nvSpPr>
            <p:cNvPr id="1523" name="object 1523" descr=""/>
            <p:cNvSpPr/>
            <p:nvPr/>
          </p:nvSpPr>
          <p:spPr>
            <a:xfrm>
              <a:off x="2191136" y="8372972"/>
              <a:ext cx="190500" cy="53340"/>
            </a:xfrm>
            <a:custGeom>
              <a:avLst/>
              <a:gdLst/>
              <a:ahLst/>
              <a:cxnLst/>
              <a:rect l="l" t="t" r="r" b="b"/>
              <a:pathLst>
                <a:path w="190500" h="53340">
                  <a:moveTo>
                    <a:pt x="190500" y="0"/>
                  </a:moveTo>
                  <a:lnTo>
                    <a:pt x="189738" y="1904"/>
                  </a:lnTo>
                  <a:lnTo>
                    <a:pt x="188976" y="3441"/>
                  </a:lnTo>
                  <a:lnTo>
                    <a:pt x="188214" y="4965"/>
                  </a:lnTo>
                  <a:lnTo>
                    <a:pt x="187452" y="6489"/>
                  </a:lnTo>
                  <a:lnTo>
                    <a:pt x="186690" y="8000"/>
                  </a:lnTo>
                  <a:lnTo>
                    <a:pt x="185928" y="9524"/>
                  </a:lnTo>
                  <a:lnTo>
                    <a:pt x="185166" y="11048"/>
                  </a:lnTo>
                  <a:lnTo>
                    <a:pt x="184404" y="12572"/>
                  </a:lnTo>
                  <a:lnTo>
                    <a:pt x="183261" y="14096"/>
                  </a:lnTo>
                  <a:lnTo>
                    <a:pt x="182499" y="15620"/>
                  </a:lnTo>
                  <a:lnTo>
                    <a:pt x="181737" y="17157"/>
                  </a:lnTo>
                  <a:lnTo>
                    <a:pt x="180594" y="18681"/>
                  </a:lnTo>
                  <a:lnTo>
                    <a:pt x="179832" y="19824"/>
                  </a:lnTo>
                  <a:lnTo>
                    <a:pt x="178689" y="21348"/>
                  </a:lnTo>
                  <a:lnTo>
                    <a:pt x="177927" y="22859"/>
                  </a:lnTo>
                  <a:lnTo>
                    <a:pt x="176784" y="24015"/>
                  </a:lnTo>
                  <a:lnTo>
                    <a:pt x="175641" y="25145"/>
                  </a:lnTo>
                  <a:lnTo>
                    <a:pt x="174498" y="26682"/>
                  </a:lnTo>
                  <a:lnTo>
                    <a:pt x="173355" y="27812"/>
                  </a:lnTo>
                  <a:lnTo>
                    <a:pt x="172212" y="28955"/>
                  </a:lnTo>
                  <a:lnTo>
                    <a:pt x="171069" y="30098"/>
                  </a:lnTo>
                  <a:lnTo>
                    <a:pt x="169926" y="31622"/>
                  </a:lnTo>
                  <a:lnTo>
                    <a:pt x="168783" y="32765"/>
                  </a:lnTo>
                  <a:lnTo>
                    <a:pt x="167259" y="33540"/>
                  </a:lnTo>
                  <a:lnTo>
                    <a:pt x="166116" y="34670"/>
                  </a:lnTo>
                  <a:lnTo>
                    <a:pt x="164592" y="35813"/>
                  </a:lnTo>
                  <a:lnTo>
                    <a:pt x="163449" y="36956"/>
                  </a:lnTo>
                  <a:lnTo>
                    <a:pt x="161925" y="37731"/>
                  </a:lnTo>
                  <a:lnTo>
                    <a:pt x="160401" y="38874"/>
                  </a:lnTo>
                  <a:lnTo>
                    <a:pt x="158877" y="39623"/>
                  </a:lnTo>
                  <a:lnTo>
                    <a:pt x="157353" y="40398"/>
                  </a:lnTo>
                  <a:lnTo>
                    <a:pt x="155829" y="41541"/>
                  </a:lnTo>
                  <a:lnTo>
                    <a:pt x="154305" y="42290"/>
                  </a:lnTo>
                  <a:lnTo>
                    <a:pt x="152781" y="43065"/>
                  </a:lnTo>
                  <a:lnTo>
                    <a:pt x="150876" y="43814"/>
                  </a:lnTo>
                  <a:lnTo>
                    <a:pt x="149352" y="44589"/>
                  </a:lnTo>
                  <a:lnTo>
                    <a:pt x="147447" y="44957"/>
                  </a:lnTo>
                  <a:lnTo>
                    <a:pt x="145923" y="45732"/>
                  </a:lnTo>
                  <a:lnTo>
                    <a:pt x="144018" y="46481"/>
                  </a:lnTo>
                  <a:lnTo>
                    <a:pt x="142113" y="46862"/>
                  </a:lnTo>
                  <a:lnTo>
                    <a:pt x="140589" y="47624"/>
                  </a:lnTo>
                  <a:lnTo>
                    <a:pt x="138684" y="48005"/>
                  </a:lnTo>
                  <a:lnTo>
                    <a:pt x="136779" y="48399"/>
                  </a:lnTo>
                  <a:lnTo>
                    <a:pt x="134874" y="48767"/>
                  </a:lnTo>
                  <a:lnTo>
                    <a:pt x="132969" y="49529"/>
                  </a:lnTo>
                  <a:lnTo>
                    <a:pt x="131064" y="49923"/>
                  </a:lnTo>
                  <a:lnTo>
                    <a:pt x="129159" y="50291"/>
                  </a:lnTo>
                  <a:lnTo>
                    <a:pt x="127254" y="50672"/>
                  </a:lnTo>
                  <a:lnTo>
                    <a:pt x="125349" y="50672"/>
                  </a:lnTo>
                  <a:lnTo>
                    <a:pt x="123443" y="51066"/>
                  </a:lnTo>
                  <a:lnTo>
                    <a:pt x="121539" y="51434"/>
                  </a:lnTo>
                  <a:lnTo>
                    <a:pt x="119634" y="51815"/>
                  </a:lnTo>
                  <a:lnTo>
                    <a:pt x="117348" y="51815"/>
                  </a:lnTo>
                  <a:lnTo>
                    <a:pt x="115443" y="52196"/>
                  </a:lnTo>
                  <a:lnTo>
                    <a:pt x="113538" y="52590"/>
                  </a:lnTo>
                  <a:lnTo>
                    <a:pt x="111632" y="52590"/>
                  </a:lnTo>
                  <a:lnTo>
                    <a:pt x="109347" y="52590"/>
                  </a:lnTo>
                  <a:lnTo>
                    <a:pt x="107442" y="52958"/>
                  </a:lnTo>
                  <a:lnTo>
                    <a:pt x="103250" y="52958"/>
                  </a:lnTo>
                  <a:lnTo>
                    <a:pt x="101346" y="53339"/>
                  </a:lnTo>
                  <a:lnTo>
                    <a:pt x="89154" y="53339"/>
                  </a:lnTo>
                  <a:lnTo>
                    <a:pt x="87248" y="52958"/>
                  </a:lnTo>
                  <a:lnTo>
                    <a:pt x="83057" y="52958"/>
                  </a:lnTo>
                  <a:lnTo>
                    <a:pt x="81153" y="52590"/>
                  </a:lnTo>
                  <a:lnTo>
                    <a:pt x="79248" y="52590"/>
                  </a:lnTo>
                  <a:lnTo>
                    <a:pt x="76962" y="52590"/>
                  </a:lnTo>
                  <a:lnTo>
                    <a:pt x="75057" y="52196"/>
                  </a:lnTo>
                  <a:lnTo>
                    <a:pt x="73152" y="51815"/>
                  </a:lnTo>
                  <a:lnTo>
                    <a:pt x="71247" y="51815"/>
                  </a:lnTo>
                  <a:lnTo>
                    <a:pt x="69342" y="51434"/>
                  </a:lnTo>
                  <a:lnTo>
                    <a:pt x="67055" y="51066"/>
                  </a:lnTo>
                  <a:lnTo>
                    <a:pt x="65151" y="50672"/>
                  </a:lnTo>
                  <a:lnTo>
                    <a:pt x="63246" y="50672"/>
                  </a:lnTo>
                  <a:lnTo>
                    <a:pt x="61341" y="50291"/>
                  </a:lnTo>
                  <a:lnTo>
                    <a:pt x="59436" y="49923"/>
                  </a:lnTo>
                  <a:lnTo>
                    <a:pt x="57530" y="49529"/>
                  </a:lnTo>
                  <a:lnTo>
                    <a:pt x="55626" y="48767"/>
                  </a:lnTo>
                  <a:lnTo>
                    <a:pt x="53721" y="48399"/>
                  </a:lnTo>
                  <a:lnTo>
                    <a:pt x="51816" y="48005"/>
                  </a:lnTo>
                  <a:lnTo>
                    <a:pt x="50292" y="47624"/>
                  </a:lnTo>
                  <a:lnTo>
                    <a:pt x="48387" y="46862"/>
                  </a:lnTo>
                  <a:lnTo>
                    <a:pt x="46482" y="46481"/>
                  </a:lnTo>
                  <a:lnTo>
                    <a:pt x="44577" y="45732"/>
                  </a:lnTo>
                  <a:lnTo>
                    <a:pt x="43053" y="44957"/>
                  </a:lnTo>
                  <a:lnTo>
                    <a:pt x="41148" y="44589"/>
                  </a:lnTo>
                  <a:lnTo>
                    <a:pt x="39623" y="43814"/>
                  </a:lnTo>
                  <a:lnTo>
                    <a:pt x="38100" y="43065"/>
                  </a:lnTo>
                  <a:lnTo>
                    <a:pt x="36194" y="42290"/>
                  </a:lnTo>
                  <a:lnTo>
                    <a:pt x="34671" y="41541"/>
                  </a:lnTo>
                  <a:lnTo>
                    <a:pt x="33146" y="40398"/>
                  </a:lnTo>
                  <a:lnTo>
                    <a:pt x="31623" y="39623"/>
                  </a:lnTo>
                  <a:lnTo>
                    <a:pt x="30098" y="38874"/>
                  </a:lnTo>
                  <a:lnTo>
                    <a:pt x="28575" y="37731"/>
                  </a:lnTo>
                  <a:lnTo>
                    <a:pt x="27432" y="36956"/>
                  </a:lnTo>
                  <a:lnTo>
                    <a:pt x="25907" y="35813"/>
                  </a:lnTo>
                  <a:lnTo>
                    <a:pt x="24384" y="34670"/>
                  </a:lnTo>
                  <a:lnTo>
                    <a:pt x="23241" y="33540"/>
                  </a:lnTo>
                  <a:lnTo>
                    <a:pt x="22098" y="32765"/>
                  </a:lnTo>
                  <a:lnTo>
                    <a:pt x="20573" y="31622"/>
                  </a:lnTo>
                  <a:lnTo>
                    <a:pt x="19430" y="30098"/>
                  </a:lnTo>
                  <a:lnTo>
                    <a:pt x="18287" y="28955"/>
                  </a:lnTo>
                  <a:lnTo>
                    <a:pt x="17144" y="27812"/>
                  </a:lnTo>
                  <a:lnTo>
                    <a:pt x="16001" y="26682"/>
                  </a:lnTo>
                  <a:lnTo>
                    <a:pt x="14859" y="25145"/>
                  </a:lnTo>
                  <a:lnTo>
                    <a:pt x="13716" y="24015"/>
                  </a:lnTo>
                  <a:lnTo>
                    <a:pt x="12953" y="22859"/>
                  </a:lnTo>
                  <a:lnTo>
                    <a:pt x="11810" y="21348"/>
                  </a:lnTo>
                  <a:lnTo>
                    <a:pt x="11048" y="19824"/>
                  </a:lnTo>
                  <a:lnTo>
                    <a:pt x="9905" y="18681"/>
                  </a:lnTo>
                  <a:lnTo>
                    <a:pt x="9144" y="17157"/>
                  </a:lnTo>
                  <a:lnTo>
                    <a:pt x="8001" y="15620"/>
                  </a:lnTo>
                  <a:lnTo>
                    <a:pt x="7239" y="14096"/>
                  </a:lnTo>
                  <a:lnTo>
                    <a:pt x="6476" y="12572"/>
                  </a:lnTo>
                  <a:lnTo>
                    <a:pt x="5333" y="11048"/>
                  </a:lnTo>
                  <a:lnTo>
                    <a:pt x="4571" y="9524"/>
                  </a:lnTo>
                  <a:lnTo>
                    <a:pt x="3810" y="8000"/>
                  </a:lnTo>
                  <a:lnTo>
                    <a:pt x="3048" y="6489"/>
                  </a:lnTo>
                  <a:lnTo>
                    <a:pt x="2285" y="4965"/>
                  </a:lnTo>
                  <a:lnTo>
                    <a:pt x="1523" y="3441"/>
                  </a:lnTo>
                  <a:lnTo>
                    <a:pt x="762" y="1904"/>
                  </a:lnTo>
                  <a:lnTo>
                    <a:pt x="0" y="0"/>
                  </a:lnTo>
                </a:path>
              </a:pathLst>
            </a:custGeom>
            <a:ln w="3530">
              <a:solidFill>
                <a:srgbClr val="565659"/>
              </a:solidFill>
            </a:ln>
          </p:spPr>
          <p:txBody>
            <a:bodyPr wrap="square" lIns="0" tIns="0" rIns="0" bIns="0" rtlCol="0"/>
            <a:lstStyle/>
            <a:p/>
          </p:txBody>
        </p:sp>
        <p:sp>
          <p:nvSpPr>
            <p:cNvPr id="1524" name="object 1524" descr=""/>
            <p:cNvSpPr/>
            <p:nvPr/>
          </p:nvSpPr>
          <p:spPr>
            <a:xfrm>
              <a:off x="2189995" y="8368784"/>
              <a:ext cx="193675" cy="57150"/>
            </a:xfrm>
            <a:custGeom>
              <a:avLst/>
              <a:gdLst/>
              <a:ahLst/>
              <a:cxnLst/>
              <a:rect l="l" t="t" r="r" b="b"/>
              <a:pathLst>
                <a:path w="193675" h="57150">
                  <a:moveTo>
                    <a:pt x="0" y="381"/>
                  </a:moveTo>
                  <a:lnTo>
                    <a:pt x="381" y="1155"/>
                  </a:lnTo>
                  <a:lnTo>
                    <a:pt x="762" y="2286"/>
                  </a:lnTo>
                  <a:lnTo>
                    <a:pt x="1143" y="3048"/>
                  </a:lnTo>
                  <a:lnTo>
                    <a:pt x="1524" y="3822"/>
                  </a:lnTo>
                  <a:lnTo>
                    <a:pt x="2286" y="5715"/>
                  </a:lnTo>
                  <a:lnTo>
                    <a:pt x="3048" y="7239"/>
                  </a:lnTo>
                  <a:lnTo>
                    <a:pt x="3810" y="8763"/>
                  </a:lnTo>
                  <a:lnTo>
                    <a:pt x="4572" y="10287"/>
                  </a:lnTo>
                  <a:lnTo>
                    <a:pt x="5334" y="11811"/>
                  </a:lnTo>
                  <a:lnTo>
                    <a:pt x="6096" y="13347"/>
                  </a:lnTo>
                  <a:lnTo>
                    <a:pt x="6858" y="14859"/>
                  </a:lnTo>
                  <a:lnTo>
                    <a:pt x="8001" y="16383"/>
                  </a:lnTo>
                  <a:lnTo>
                    <a:pt x="8763" y="17907"/>
                  </a:lnTo>
                  <a:lnTo>
                    <a:pt x="9525" y="19431"/>
                  </a:lnTo>
                  <a:lnTo>
                    <a:pt x="10668" y="20955"/>
                  </a:lnTo>
                  <a:lnTo>
                    <a:pt x="11430" y="22479"/>
                  </a:lnTo>
                  <a:lnTo>
                    <a:pt x="12573" y="23622"/>
                  </a:lnTo>
                  <a:lnTo>
                    <a:pt x="13335" y="25146"/>
                  </a:lnTo>
                  <a:lnTo>
                    <a:pt x="14478" y="26670"/>
                  </a:lnTo>
                  <a:lnTo>
                    <a:pt x="15240" y="27813"/>
                  </a:lnTo>
                  <a:lnTo>
                    <a:pt x="16383" y="28956"/>
                  </a:lnTo>
                  <a:lnTo>
                    <a:pt x="17526" y="30480"/>
                  </a:lnTo>
                  <a:lnTo>
                    <a:pt x="18669" y="31623"/>
                  </a:lnTo>
                  <a:lnTo>
                    <a:pt x="19812" y="32766"/>
                  </a:lnTo>
                  <a:lnTo>
                    <a:pt x="20955" y="33909"/>
                  </a:lnTo>
                  <a:lnTo>
                    <a:pt x="22098" y="35433"/>
                  </a:lnTo>
                  <a:lnTo>
                    <a:pt x="23622" y="36195"/>
                  </a:lnTo>
                  <a:lnTo>
                    <a:pt x="24765" y="37338"/>
                  </a:lnTo>
                  <a:lnTo>
                    <a:pt x="25908" y="38481"/>
                  </a:lnTo>
                  <a:lnTo>
                    <a:pt x="27432" y="39624"/>
                  </a:lnTo>
                  <a:lnTo>
                    <a:pt x="28575" y="40767"/>
                  </a:lnTo>
                  <a:lnTo>
                    <a:pt x="30099" y="41529"/>
                  </a:lnTo>
                  <a:lnTo>
                    <a:pt x="31623" y="42672"/>
                  </a:lnTo>
                  <a:lnTo>
                    <a:pt x="33147" y="43434"/>
                  </a:lnTo>
                  <a:lnTo>
                    <a:pt x="34671" y="44196"/>
                  </a:lnTo>
                  <a:lnTo>
                    <a:pt x="36195" y="45339"/>
                  </a:lnTo>
                  <a:lnTo>
                    <a:pt x="37719" y="46101"/>
                  </a:lnTo>
                  <a:lnTo>
                    <a:pt x="39243" y="46863"/>
                  </a:lnTo>
                  <a:lnTo>
                    <a:pt x="41148" y="47625"/>
                  </a:lnTo>
                  <a:lnTo>
                    <a:pt x="42672" y="48006"/>
                  </a:lnTo>
                  <a:lnTo>
                    <a:pt x="44577" y="48780"/>
                  </a:lnTo>
                  <a:lnTo>
                    <a:pt x="46101" y="49530"/>
                  </a:lnTo>
                  <a:lnTo>
                    <a:pt x="48006" y="50292"/>
                  </a:lnTo>
                  <a:lnTo>
                    <a:pt x="49530" y="50673"/>
                  </a:lnTo>
                  <a:lnTo>
                    <a:pt x="51435" y="51054"/>
                  </a:lnTo>
                  <a:lnTo>
                    <a:pt x="53340" y="51816"/>
                  </a:lnTo>
                  <a:lnTo>
                    <a:pt x="55244" y="52197"/>
                  </a:lnTo>
                  <a:lnTo>
                    <a:pt x="57150" y="52578"/>
                  </a:lnTo>
                  <a:lnTo>
                    <a:pt x="59055" y="52959"/>
                  </a:lnTo>
                  <a:lnTo>
                    <a:pt x="60960" y="53721"/>
                  </a:lnTo>
                  <a:lnTo>
                    <a:pt x="62865" y="54102"/>
                  </a:lnTo>
                  <a:lnTo>
                    <a:pt x="64769" y="54102"/>
                  </a:lnTo>
                  <a:lnTo>
                    <a:pt x="66675" y="54483"/>
                  </a:lnTo>
                  <a:lnTo>
                    <a:pt x="68580" y="54864"/>
                  </a:lnTo>
                  <a:lnTo>
                    <a:pt x="70485" y="55245"/>
                  </a:lnTo>
                  <a:lnTo>
                    <a:pt x="72390" y="55626"/>
                  </a:lnTo>
                  <a:lnTo>
                    <a:pt x="74295" y="55626"/>
                  </a:lnTo>
                  <a:lnTo>
                    <a:pt x="76200" y="56007"/>
                  </a:lnTo>
                  <a:lnTo>
                    <a:pt x="78486" y="56007"/>
                  </a:lnTo>
                  <a:lnTo>
                    <a:pt x="80391" y="56388"/>
                  </a:lnTo>
                  <a:lnTo>
                    <a:pt x="82296" y="56388"/>
                  </a:lnTo>
                  <a:lnTo>
                    <a:pt x="84201" y="56769"/>
                  </a:lnTo>
                  <a:lnTo>
                    <a:pt x="86487" y="56769"/>
                  </a:lnTo>
                  <a:lnTo>
                    <a:pt x="88392" y="56769"/>
                  </a:lnTo>
                  <a:lnTo>
                    <a:pt x="90297" y="57150"/>
                  </a:lnTo>
                  <a:lnTo>
                    <a:pt x="102489" y="57150"/>
                  </a:lnTo>
                  <a:lnTo>
                    <a:pt x="104394" y="56769"/>
                  </a:lnTo>
                  <a:lnTo>
                    <a:pt x="106680" y="56769"/>
                  </a:lnTo>
                  <a:lnTo>
                    <a:pt x="108585" y="56769"/>
                  </a:lnTo>
                  <a:lnTo>
                    <a:pt x="110489" y="56388"/>
                  </a:lnTo>
                  <a:lnTo>
                    <a:pt x="112395" y="56388"/>
                  </a:lnTo>
                  <a:lnTo>
                    <a:pt x="114680" y="56007"/>
                  </a:lnTo>
                  <a:lnTo>
                    <a:pt x="116586" y="56007"/>
                  </a:lnTo>
                  <a:lnTo>
                    <a:pt x="118491" y="55626"/>
                  </a:lnTo>
                  <a:lnTo>
                    <a:pt x="120396" y="55626"/>
                  </a:lnTo>
                  <a:lnTo>
                    <a:pt x="122301" y="55245"/>
                  </a:lnTo>
                  <a:lnTo>
                    <a:pt x="124205" y="54864"/>
                  </a:lnTo>
                  <a:lnTo>
                    <a:pt x="126492" y="54483"/>
                  </a:lnTo>
                  <a:lnTo>
                    <a:pt x="128397" y="54102"/>
                  </a:lnTo>
                  <a:lnTo>
                    <a:pt x="130302" y="54102"/>
                  </a:lnTo>
                  <a:lnTo>
                    <a:pt x="132207" y="53721"/>
                  </a:lnTo>
                  <a:lnTo>
                    <a:pt x="134112" y="52959"/>
                  </a:lnTo>
                  <a:lnTo>
                    <a:pt x="136017" y="52578"/>
                  </a:lnTo>
                  <a:lnTo>
                    <a:pt x="137541" y="52197"/>
                  </a:lnTo>
                  <a:lnTo>
                    <a:pt x="139446" y="51816"/>
                  </a:lnTo>
                  <a:lnTo>
                    <a:pt x="141351" y="51054"/>
                  </a:lnTo>
                  <a:lnTo>
                    <a:pt x="143256" y="50673"/>
                  </a:lnTo>
                  <a:lnTo>
                    <a:pt x="145161" y="50292"/>
                  </a:lnTo>
                  <a:lnTo>
                    <a:pt x="146685" y="49530"/>
                  </a:lnTo>
                  <a:lnTo>
                    <a:pt x="148590" y="48780"/>
                  </a:lnTo>
                  <a:lnTo>
                    <a:pt x="150114" y="48006"/>
                  </a:lnTo>
                  <a:lnTo>
                    <a:pt x="152019" y="47625"/>
                  </a:lnTo>
                  <a:lnTo>
                    <a:pt x="153543" y="46863"/>
                  </a:lnTo>
                  <a:lnTo>
                    <a:pt x="155067" y="46101"/>
                  </a:lnTo>
                  <a:lnTo>
                    <a:pt x="156591" y="45339"/>
                  </a:lnTo>
                  <a:lnTo>
                    <a:pt x="158115" y="44196"/>
                  </a:lnTo>
                  <a:lnTo>
                    <a:pt x="159639" y="43434"/>
                  </a:lnTo>
                  <a:lnTo>
                    <a:pt x="161163" y="42672"/>
                  </a:lnTo>
                  <a:lnTo>
                    <a:pt x="162687" y="41529"/>
                  </a:lnTo>
                  <a:lnTo>
                    <a:pt x="164211" y="40767"/>
                  </a:lnTo>
                  <a:lnTo>
                    <a:pt x="165354" y="39624"/>
                  </a:lnTo>
                  <a:lnTo>
                    <a:pt x="166878" y="38481"/>
                  </a:lnTo>
                  <a:lnTo>
                    <a:pt x="168021" y="37338"/>
                  </a:lnTo>
                  <a:lnTo>
                    <a:pt x="169545" y="36195"/>
                  </a:lnTo>
                  <a:lnTo>
                    <a:pt x="170688" y="35052"/>
                  </a:lnTo>
                  <a:lnTo>
                    <a:pt x="171831" y="33909"/>
                  </a:lnTo>
                  <a:lnTo>
                    <a:pt x="172974" y="32766"/>
                  </a:lnTo>
                  <a:lnTo>
                    <a:pt x="174117" y="31623"/>
                  </a:lnTo>
                  <a:lnTo>
                    <a:pt x="175260" y="30480"/>
                  </a:lnTo>
                  <a:lnTo>
                    <a:pt x="176403" y="28956"/>
                  </a:lnTo>
                  <a:lnTo>
                    <a:pt x="177546" y="27813"/>
                  </a:lnTo>
                  <a:lnTo>
                    <a:pt x="178689" y="26670"/>
                  </a:lnTo>
                  <a:lnTo>
                    <a:pt x="179451" y="25146"/>
                  </a:lnTo>
                  <a:lnTo>
                    <a:pt x="180594" y="23622"/>
                  </a:lnTo>
                  <a:lnTo>
                    <a:pt x="181356" y="22479"/>
                  </a:lnTo>
                  <a:lnTo>
                    <a:pt x="182499" y="20955"/>
                  </a:lnTo>
                  <a:lnTo>
                    <a:pt x="183261" y="19431"/>
                  </a:lnTo>
                  <a:lnTo>
                    <a:pt x="184023" y="17907"/>
                  </a:lnTo>
                  <a:lnTo>
                    <a:pt x="185166" y="16383"/>
                  </a:lnTo>
                  <a:lnTo>
                    <a:pt x="185928" y="14859"/>
                  </a:lnTo>
                  <a:lnTo>
                    <a:pt x="186690" y="13347"/>
                  </a:lnTo>
                  <a:lnTo>
                    <a:pt x="187452" y="11811"/>
                  </a:lnTo>
                  <a:lnTo>
                    <a:pt x="188214" y="10287"/>
                  </a:lnTo>
                  <a:lnTo>
                    <a:pt x="188976" y="8763"/>
                  </a:lnTo>
                  <a:lnTo>
                    <a:pt x="189738" y="7239"/>
                  </a:lnTo>
                  <a:lnTo>
                    <a:pt x="190500" y="5715"/>
                  </a:lnTo>
                  <a:lnTo>
                    <a:pt x="191262" y="3822"/>
                  </a:lnTo>
                  <a:lnTo>
                    <a:pt x="191643" y="3048"/>
                  </a:lnTo>
                  <a:lnTo>
                    <a:pt x="192024" y="1905"/>
                  </a:lnTo>
                  <a:lnTo>
                    <a:pt x="192786" y="762"/>
                  </a:lnTo>
                  <a:lnTo>
                    <a:pt x="193167" y="0"/>
                  </a:lnTo>
                </a:path>
              </a:pathLst>
            </a:custGeom>
            <a:ln w="3530">
              <a:solidFill>
                <a:srgbClr val="565659"/>
              </a:solidFill>
            </a:ln>
          </p:spPr>
          <p:txBody>
            <a:bodyPr wrap="square" lIns="0" tIns="0" rIns="0" bIns="0" rtlCol="0"/>
            <a:lstStyle/>
            <a:p/>
          </p:txBody>
        </p:sp>
        <p:sp>
          <p:nvSpPr>
            <p:cNvPr id="1525" name="object 1525" descr=""/>
            <p:cNvSpPr/>
            <p:nvPr/>
          </p:nvSpPr>
          <p:spPr>
            <a:xfrm>
              <a:off x="2339103" y="762902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526" name="object 1526" descr=""/>
            <p:cNvSpPr/>
            <p:nvPr/>
          </p:nvSpPr>
          <p:spPr>
            <a:xfrm>
              <a:off x="2331344" y="7631552"/>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527" name="object 1527" descr=""/>
            <p:cNvSpPr/>
            <p:nvPr/>
          </p:nvSpPr>
          <p:spPr>
            <a:xfrm>
              <a:off x="2205753" y="774751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528" name="object 1528" descr=""/>
            <p:cNvSpPr/>
            <p:nvPr/>
          </p:nvSpPr>
          <p:spPr>
            <a:xfrm>
              <a:off x="2079880" y="7621642"/>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529" name="object 1529" descr=""/>
            <p:cNvSpPr/>
            <p:nvPr/>
          </p:nvSpPr>
          <p:spPr>
            <a:xfrm>
              <a:off x="2191133" y="751344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530" name="object 1530" descr=""/>
            <p:cNvSpPr/>
            <p:nvPr/>
          </p:nvSpPr>
          <p:spPr>
            <a:xfrm>
              <a:off x="2077351" y="7619123"/>
              <a:ext cx="255904" cy="132080"/>
            </a:xfrm>
            <a:custGeom>
              <a:avLst/>
              <a:gdLst/>
              <a:ahLst/>
              <a:cxnLst/>
              <a:rect l="l" t="t" r="r" b="b"/>
              <a:pathLst>
                <a:path w="255905" h="132079">
                  <a:moveTo>
                    <a:pt x="3530" y="1765"/>
                  </a:moveTo>
                  <a:lnTo>
                    <a:pt x="3009" y="520"/>
                  </a:lnTo>
                  <a:lnTo>
                    <a:pt x="1765" y="0"/>
                  </a:lnTo>
                  <a:lnTo>
                    <a:pt x="520" y="520"/>
                  </a:lnTo>
                  <a:lnTo>
                    <a:pt x="0" y="1765"/>
                  </a:lnTo>
                  <a:lnTo>
                    <a:pt x="520" y="3009"/>
                  </a:lnTo>
                  <a:lnTo>
                    <a:pt x="1765" y="3530"/>
                  </a:lnTo>
                  <a:lnTo>
                    <a:pt x="3009" y="3009"/>
                  </a:lnTo>
                  <a:lnTo>
                    <a:pt x="3530" y="1765"/>
                  </a:lnTo>
                  <a:close/>
                </a:path>
                <a:path w="255905" h="132079">
                  <a:moveTo>
                    <a:pt x="131165" y="130162"/>
                  </a:moveTo>
                  <a:lnTo>
                    <a:pt x="130644" y="128917"/>
                  </a:lnTo>
                  <a:lnTo>
                    <a:pt x="129400" y="128397"/>
                  </a:lnTo>
                  <a:lnTo>
                    <a:pt x="128155" y="128917"/>
                  </a:lnTo>
                  <a:lnTo>
                    <a:pt x="127635" y="130162"/>
                  </a:lnTo>
                  <a:lnTo>
                    <a:pt x="128155" y="131419"/>
                  </a:lnTo>
                  <a:lnTo>
                    <a:pt x="129400" y="131927"/>
                  </a:lnTo>
                  <a:lnTo>
                    <a:pt x="130644" y="131419"/>
                  </a:lnTo>
                  <a:lnTo>
                    <a:pt x="131165" y="130162"/>
                  </a:lnTo>
                  <a:close/>
                </a:path>
                <a:path w="255905" h="132079">
                  <a:moveTo>
                    <a:pt x="255752" y="11671"/>
                  </a:moveTo>
                  <a:lnTo>
                    <a:pt x="255231" y="10426"/>
                  </a:lnTo>
                  <a:lnTo>
                    <a:pt x="253987" y="9906"/>
                  </a:lnTo>
                  <a:lnTo>
                    <a:pt x="252742" y="10426"/>
                  </a:lnTo>
                  <a:lnTo>
                    <a:pt x="252222" y="11671"/>
                  </a:lnTo>
                  <a:lnTo>
                    <a:pt x="252742" y="12928"/>
                  </a:lnTo>
                  <a:lnTo>
                    <a:pt x="253987" y="13436"/>
                  </a:lnTo>
                  <a:lnTo>
                    <a:pt x="255231" y="12928"/>
                  </a:lnTo>
                  <a:lnTo>
                    <a:pt x="255752" y="11671"/>
                  </a:lnTo>
                  <a:close/>
                </a:path>
              </a:pathLst>
            </a:custGeom>
            <a:solidFill>
              <a:srgbClr val="565659"/>
            </a:solidFill>
          </p:spPr>
          <p:txBody>
            <a:bodyPr wrap="square" lIns="0" tIns="0" rIns="0" bIns="0" rtlCol="0"/>
            <a:lstStyle/>
            <a:p/>
          </p:txBody>
        </p:sp>
        <p:sp>
          <p:nvSpPr>
            <p:cNvPr id="1531" name="object 1531" descr=""/>
            <p:cNvSpPr/>
            <p:nvPr/>
          </p:nvSpPr>
          <p:spPr>
            <a:xfrm>
              <a:off x="2190372" y="7512683"/>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532" name="object 1532" descr=""/>
            <p:cNvSpPr/>
            <p:nvPr/>
          </p:nvSpPr>
          <p:spPr>
            <a:xfrm>
              <a:off x="2078113" y="7619123"/>
              <a:ext cx="130810" cy="131445"/>
            </a:xfrm>
            <a:custGeom>
              <a:avLst/>
              <a:gdLst/>
              <a:ahLst/>
              <a:cxnLst/>
              <a:rect l="l" t="t" r="r" b="b"/>
              <a:pathLst>
                <a:path w="130810" h="131445">
                  <a:moveTo>
                    <a:pt x="3530" y="1765"/>
                  </a:moveTo>
                  <a:lnTo>
                    <a:pt x="3009" y="520"/>
                  </a:lnTo>
                  <a:lnTo>
                    <a:pt x="1765" y="0"/>
                  </a:lnTo>
                  <a:lnTo>
                    <a:pt x="508" y="520"/>
                  </a:lnTo>
                  <a:lnTo>
                    <a:pt x="0" y="1765"/>
                  </a:lnTo>
                  <a:lnTo>
                    <a:pt x="508" y="3009"/>
                  </a:lnTo>
                  <a:lnTo>
                    <a:pt x="1765" y="3530"/>
                  </a:lnTo>
                  <a:lnTo>
                    <a:pt x="3009" y="3009"/>
                  </a:lnTo>
                  <a:lnTo>
                    <a:pt x="3530" y="1765"/>
                  </a:lnTo>
                  <a:close/>
                </a:path>
                <a:path w="130810" h="131445">
                  <a:moveTo>
                    <a:pt x="130403" y="129400"/>
                  </a:moveTo>
                  <a:lnTo>
                    <a:pt x="129882" y="128155"/>
                  </a:lnTo>
                  <a:lnTo>
                    <a:pt x="128638" y="127635"/>
                  </a:lnTo>
                  <a:lnTo>
                    <a:pt x="127393" y="128155"/>
                  </a:lnTo>
                  <a:lnTo>
                    <a:pt x="126873" y="129400"/>
                  </a:lnTo>
                  <a:lnTo>
                    <a:pt x="127393" y="130644"/>
                  </a:lnTo>
                  <a:lnTo>
                    <a:pt x="128638" y="131165"/>
                  </a:lnTo>
                  <a:lnTo>
                    <a:pt x="129882" y="130644"/>
                  </a:lnTo>
                  <a:lnTo>
                    <a:pt x="130403" y="129400"/>
                  </a:lnTo>
                  <a:close/>
                </a:path>
              </a:pathLst>
            </a:custGeom>
            <a:solidFill>
              <a:srgbClr val="565659"/>
            </a:solidFill>
          </p:spPr>
          <p:txBody>
            <a:bodyPr wrap="square" lIns="0" tIns="0" rIns="0" bIns="0" rtlCol="0"/>
            <a:lstStyle/>
            <a:p/>
          </p:txBody>
        </p:sp>
        <p:sp>
          <p:nvSpPr>
            <p:cNvPr id="1533" name="object 1533" descr=""/>
            <p:cNvSpPr/>
            <p:nvPr/>
          </p:nvSpPr>
          <p:spPr>
            <a:xfrm>
              <a:off x="2190372" y="7513440"/>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534" name="object 1534" descr=""/>
            <p:cNvSpPr/>
            <p:nvPr/>
          </p:nvSpPr>
          <p:spPr>
            <a:xfrm>
              <a:off x="2205748" y="7629029"/>
              <a:ext cx="128270" cy="121285"/>
            </a:xfrm>
            <a:custGeom>
              <a:avLst/>
              <a:gdLst/>
              <a:ahLst/>
              <a:cxnLst/>
              <a:rect l="l" t="t" r="r" b="b"/>
              <a:pathLst>
                <a:path w="128269" h="121284">
                  <a:moveTo>
                    <a:pt x="3530" y="119494"/>
                  </a:moveTo>
                  <a:lnTo>
                    <a:pt x="3009" y="118249"/>
                  </a:lnTo>
                  <a:lnTo>
                    <a:pt x="1765" y="117729"/>
                  </a:lnTo>
                  <a:lnTo>
                    <a:pt x="520" y="118249"/>
                  </a:lnTo>
                  <a:lnTo>
                    <a:pt x="0" y="119494"/>
                  </a:lnTo>
                  <a:lnTo>
                    <a:pt x="520" y="120738"/>
                  </a:lnTo>
                  <a:lnTo>
                    <a:pt x="1765" y="121259"/>
                  </a:lnTo>
                  <a:lnTo>
                    <a:pt x="3009" y="120738"/>
                  </a:lnTo>
                  <a:lnTo>
                    <a:pt x="3530" y="119494"/>
                  </a:lnTo>
                  <a:close/>
                </a:path>
                <a:path w="128269" h="121284">
                  <a:moveTo>
                    <a:pt x="128117" y="1765"/>
                  </a:moveTo>
                  <a:lnTo>
                    <a:pt x="127596" y="520"/>
                  </a:lnTo>
                  <a:lnTo>
                    <a:pt x="126352" y="0"/>
                  </a:lnTo>
                  <a:lnTo>
                    <a:pt x="125107" y="520"/>
                  </a:lnTo>
                  <a:lnTo>
                    <a:pt x="124587" y="1765"/>
                  </a:lnTo>
                  <a:lnTo>
                    <a:pt x="125107" y="3022"/>
                  </a:lnTo>
                  <a:lnTo>
                    <a:pt x="126352" y="3530"/>
                  </a:lnTo>
                  <a:lnTo>
                    <a:pt x="127596" y="3022"/>
                  </a:lnTo>
                  <a:lnTo>
                    <a:pt x="128117" y="1765"/>
                  </a:lnTo>
                  <a:close/>
                </a:path>
              </a:pathLst>
            </a:custGeom>
            <a:solidFill>
              <a:srgbClr val="565659"/>
            </a:solidFill>
          </p:spPr>
          <p:txBody>
            <a:bodyPr wrap="square" lIns="0" tIns="0" rIns="0" bIns="0" rtlCol="0"/>
            <a:lstStyle/>
            <a:p/>
          </p:txBody>
        </p:sp>
        <p:sp>
          <p:nvSpPr>
            <p:cNvPr id="1535" name="object 1535" descr=""/>
            <p:cNvSpPr/>
            <p:nvPr/>
          </p:nvSpPr>
          <p:spPr>
            <a:xfrm>
              <a:off x="2332107" y="7631552"/>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536" name="object 1536" descr=""/>
            <p:cNvSpPr/>
            <p:nvPr/>
          </p:nvSpPr>
          <p:spPr>
            <a:xfrm>
              <a:off x="2189749" y="751091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537" name="object 1537" descr=""/>
            <p:cNvSpPr/>
            <p:nvPr/>
          </p:nvSpPr>
          <p:spPr>
            <a:xfrm>
              <a:off x="2079124" y="7621642"/>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538" name="object 1538" descr=""/>
            <p:cNvSpPr/>
            <p:nvPr/>
          </p:nvSpPr>
          <p:spPr>
            <a:xfrm>
              <a:off x="2124461" y="7530208"/>
              <a:ext cx="35560" cy="22225"/>
            </a:xfrm>
            <a:custGeom>
              <a:avLst/>
              <a:gdLst/>
              <a:ahLst/>
              <a:cxnLst/>
              <a:rect l="l" t="t" r="r" b="b"/>
              <a:pathLst>
                <a:path w="35560" h="22225">
                  <a:moveTo>
                    <a:pt x="0" y="21717"/>
                  </a:moveTo>
                  <a:lnTo>
                    <a:pt x="1143" y="21336"/>
                  </a:lnTo>
                  <a:lnTo>
                    <a:pt x="2286" y="20574"/>
                  </a:lnTo>
                  <a:lnTo>
                    <a:pt x="4572" y="19418"/>
                  </a:lnTo>
                  <a:lnTo>
                    <a:pt x="6858" y="18275"/>
                  </a:lnTo>
                  <a:lnTo>
                    <a:pt x="9144" y="16751"/>
                  </a:lnTo>
                  <a:lnTo>
                    <a:pt x="11430" y="15621"/>
                  </a:lnTo>
                  <a:lnTo>
                    <a:pt x="13716" y="14084"/>
                  </a:lnTo>
                  <a:lnTo>
                    <a:pt x="15621" y="12954"/>
                  </a:lnTo>
                  <a:lnTo>
                    <a:pt x="17907" y="11417"/>
                  </a:lnTo>
                  <a:lnTo>
                    <a:pt x="20193" y="10287"/>
                  </a:lnTo>
                  <a:lnTo>
                    <a:pt x="22479" y="8750"/>
                  </a:lnTo>
                  <a:lnTo>
                    <a:pt x="24384" y="7620"/>
                  </a:lnTo>
                  <a:lnTo>
                    <a:pt x="26670" y="6096"/>
                  </a:lnTo>
                  <a:lnTo>
                    <a:pt x="28956" y="4559"/>
                  </a:lnTo>
                  <a:lnTo>
                    <a:pt x="30861" y="3035"/>
                  </a:lnTo>
                  <a:lnTo>
                    <a:pt x="33147" y="1524"/>
                  </a:lnTo>
                  <a:lnTo>
                    <a:pt x="35052" y="0"/>
                  </a:lnTo>
                </a:path>
              </a:pathLst>
            </a:custGeom>
            <a:ln w="3530">
              <a:solidFill>
                <a:srgbClr val="565659"/>
              </a:solidFill>
            </a:ln>
          </p:spPr>
          <p:txBody>
            <a:bodyPr wrap="square" lIns="0" tIns="0" rIns="0" bIns="0" rtlCol="0"/>
            <a:lstStyle/>
            <a:p/>
          </p:txBody>
        </p:sp>
        <p:sp>
          <p:nvSpPr>
            <p:cNvPr id="1539" name="object 1539" descr=""/>
            <p:cNvSpPr/>
            <p:nvPr/>
          </p:nvSpPr>
          <p:spPr>
            <a:xfrm>
              <a:off x="2235715" y="7669648"/>
              <a:ext cx="81915" cy="75565"/>
            </a:xfrm>
            <a:custGeom>
              <a:avLst/>
              <a:gdLst/>
              <a:ahLst/>
              <a:cxnLst/>
              <a:rect l="l" t="t" r="r" b="b"/>
              <a:pathLst>
                <a:path w="81914" h="75565">
                  <a:moveTo>
                    <a:pt x="81533" y="0"/>
                  </a:moveTo>
                  <a:lnTo>
                    <a:pt x="79628" y="2667"/>
                  </a:lnTo>
                  <a:lnTo>
                    <a:pt x="77342" y="5334"/>
                  </a:lnTo>
                  <a:lnTo>
                    <a:pt x="75056" y="8001"/>
                  </a:lnTo>
                  <a:lnTo>
                    <a:pt x="72770" y="10668"/>
                  </a:lnTo>
                  <a:lnTo>
                    <a:pt x="70484" y="13335"/>
                  </a:lnTo>
                  <a:lnTo>
                    <a:pt x="68198" y="16002"/>
                  </a:lnTo>
                  <a:lnTo>
                    <a:pt x="65912" y="18669"/>
                  </a:lnTo>
                  <a:lnTo>
                    <a:pt x="63626" y="20955"/>
                  </a:lnTo>
                  <a:lnTo>
                    <a:pt x="61340" y="23622"/>
                  </a:lnTo>
                  <a:lnTo>
                    <a:pt x="58673" y="26288"/>
                  </a:lnTo>
                  <a:lnTo>
                    <a:pt x="56387" y="28575"/>
                  </a:lnTo>
                  <a:lnTo>
                    <a:pt x="54101" y="31242"/>
                  </a:lnTo>
                  <a:lnTo>
                    <a:pt x="51434" y="33540"/>
                  </a:lnTo>
                  <a:lnTo>
                    <a:pt x="48767" y="35814"/>
                  </a:lnTo>
                  <a:lnTo>
                    <a:pt x="46481" y="38481"/>
                  </a:lnTo>
                  <a:lnTo>
                    <a:pt x="43814" y="40767"/>
                  </a:lnTo>
                  <a:lnTo>
                    <a:pt x="41147" y="43065"/>
                  </a:lnTo>
                  <a:lnTo>
                    <a:pt x="38861" y="45339"/>
                  </a:lnTo>
                  <a:lnTo>
                    <a:pt x="36194" y="47625"/>
                  </a:lnTo>
                  <a:lnTo>
                    <a:pt x="33527" y="49911"/>
                  </a:lnTo>
                  <a:lnTo>
                    <a:pt x="30860" y="52197"/>
                  </a:lnTo>
                  <a:lnTo>
                    <a:pt x="28193" y="54483"/>
                  </a:lnTo>
                  <a:lnTo>
                    <a:pt x="25526" y="56769"/>
                  </a:lnTo>
                  <a:lnTo>
                    <a:pt x="22859" y="59055"/>
                  </a:lnTo>
                  <a:lnTo>
                    <a:pt x="20192" y="60960"/>
                  </a:lnTo>
                  <a:lnTo>
                    <a:pt x="17144" y="63246"/>
                  </a:lnTo>
                  <a:lnTo>
                    <a:pt x="14477" y="65151"/>
                  </a:lnTo>
                  <a:lnTo>
                    <a:pt x="11810" y="67449"/>
                  </a:lnTo>
                  <a:lnTo>
                    <a:pt x="8762" y="69342"/>
                  </a:lnTo>
                  <a:lnTo>
                    <a:pt x="6095" y="71247"/>
                  </a:lnTo>
                  <a:lnTo>
                    <a:pt x="4571" y="72390"/>
                  </a:lnTo>
                  <a:lnTo>
                    <a:pt x="3047" y="73152"/>
                  </a:lnTo>
                  <a:lnTo>
                    <a:pt x="0" y="75057"/>
                  </a:lnTo>
                </a:path>
              </a:pathLst>
            </a:custGeom>
            <a:ln w="3530">
              <a:solidFill>
                <a:srgbClr val="565659"/>
              </a:solidFill>
            </a:ln>
          </p:spPr>
          <p:txBody>
            <a:bodyPr wrap="square" lIns="0" tIns="0" rIns="0" bIns="0" rtlCol="0"/>
            <a:lstStyle/>
            <a:p/>
          </p:txBody>
        </p:sp>
        <p:sp>
          <p:nvSpPr>
            <p:cNvPr id="1540" name="object 1540" descr=""/>
            <p:cNvSpPr/>
            <p:nvPr/>
          </p:nvSpPr>
          <p:spPr>
            <a:xfrm>
              <a:off x="2078360" y="7618596"/>
              <a:ext cx="1270" cy="2540"/>
            </a:xfrm>
            <a:custGeom>
              <a:avLst/>
              <a:gdLst/>
              <a:ahLst/>
              <a:cxnLst/>
              <a:rect l="l" t="t" r="r" b="b"/>
              <a:pathLst>
                <a:path w="1269" h="2540">
                  <a:moveTo>
                    <a:pt x="1143" y="2286"/>
                  </a:moveTo>
                  <a:lnTo>
                    <a:pt x="762" y="2286"/>
                  </a:lnTo>
                  <a:lnTo>
                    <a:pt x="0" y="0"/>
                  </a:lnTo>
                </a:path>
              </a:pathLst>
            </a:custGeom>
            <a:ln w="3530">
              <a:solidFill>
                <a:srgbClr val="565659"/>
              </a:solidFill>
            </a:ln>
          </p:spPr>
          <p:txBody>
            <a:bodyPr wrap="square" lIns="0" tIns="0" rIns="0" bIns="0" rtlCol="0"/>
            <a:lstStyle/>
            <a:p/>
          </p:txBody>
        </p:sp>
        <p:sp>
          <p:nvSpPr>
            <p:cNvPr id="1541" name="object 1541" descr=""/>
            <p:cNvSpPr/>
            <p:nvPr/>
          </p:nvSpPr>
          <p:spPr>
            <a:xfrm>
              <a:off x="2189614" y="7510385"/>
              <a:ext cx="1270" cy="2540"/>
            </a:xfrm>
            <a:custGeom>
              <a:avLst/>
              <a:gdLst/>
              <a:ahLst/>
              <a:cxnLst/>
              <a:rect l="l" t="t" r="r" b="b"/>
              <a:pathLst>
                <a:path w="1269" h="2540">
                  <a:moveTo>
                    <a:pt x="1143" y="2298"/>
                  </a:moveTo>
                  <a:lnTo>
                    <a:pt x="1143" y="2298"/>
                  </a:lnTo>
                  <a:lnTo>
                    <a:pt x="0" y="0"/>
                  </a:lnTo>
                </a:path>
              </a:pathLst>
            </a:custGeom>
            <a:ln w="3530">
              <a:solidFill>
                <a:srgbClr val="565659"/>
              </a:solidFill>
            </a:ln>
          </p:spPr>
          <p:txBody>
            <a:bodyPr wrap="square" lIns="0" tIns="0" rIns="0" bIns="0" rtlCol="0"/>
            <a:lstStyle/>
            <a:p/>
          </p:txBody>
        </p:sp>
        <p:sp>
          <p:nvSpPr>
            <p:cNvPr id="1542" name="object 1542" descr=""/>
            <p:cNvSpPr/>
            <p:nvPr/>
          </p:nvSpPr>
          <p:spPr>
            <a:xfrm>
              <a:off x="2330579" y="7628493"/>
              <a:ext cx="1270" cy="2540"/>
            </a:xfrm>
            <a:custGeom>
              <a:avLst/>
              <a:gdLst/>
              <a:ahLst/>
              <a:cxnLst/>
              <a:rect l="l" t="t" r="r" b="b"/>
              <a:pathLst>
                <a:path w="1269" h="2540">
                  <a:moveTo>
                    <a:pt x="1143" y="2298"/>
                  </a:moveTo>
                  <a:lnTo>
                    <a:pt x="762" y="2298"/>
                  </a:lnTo>
                  <a:lnTo>
                    <a:pt x="0" y="0"/>
                  </a:lnTo>
                </a:path>
              </a:pathLst>
            </a:custGeom>
            <a:ln w="3530">
              <a:solidFill>
                <a:srgbClr val="565659"/>
              </a:solidFill>
            </a:ln>
          </p:spPr>
          <p:txBody>
            <a:bodyPr wrap="square" lIns="0" tIns="0" rIns="0" bIns="0" rtlCol="0"/>
            <a:lstStyle/>
            <a:p/>
          </p:txBody>
        </p:sp>
        <p:sp>
          <p:nvSpPr>
            <p:cNvPr id="1543" name="object 1543" descr=""/>
            <p:cNvSpPr/>
            <p:nvPr/>
          </p:nvSpPr>
          <p:spPr>
            <a:xfrm>
              <a:off x="2207519" y="7749655"/>
              <a:ext cx="1270" cy="1905"/>
            </a:xfrm>
            <a:custGeom>
              <a:avLst/>
              <a:gdLst/>
              <a:ahLst/>
              <a:cxnLst/>
              <a:rect l="l" t="t" r="r" b="b"/>
              <a:pathLst>
                <a:path w="1269" h="1904">
                  <a:moveTo>
                    <a:pt x="0" y="0"/>
                  </a:moveTo>
                  <a:lnTo>
                    <a:pt x="0" y="0"/>
                  </a:lnTo>
                  <a:lnTo>
                    <a:pt x="762" y="1905"/>
                  </a:lnTo>
                </a:path>
              </a:pathLst>
            </a:custGeom>
            <a:ln w="3530">
              <a:solidFill>
                <a:srgbClr val="565659"/>
              </a:solidFill>
            </a:ln>
          </p:spPr>
          <p:txBody>
            <a:bodyPr wrap="square" lIns="0" tIns="0" rIns="0" bIns="0" rtlCol="0"/>
            <a:lstStyle/>
            <a:p/>
          </p:txBody>
        </p:sp>
        <p:sp>
          <p:nvSpPr>
            <p:cNvPr id="1544" name="object 1544" descr=""/>
            <p:cNvSpPr/>
            <p:nvPr/>
          </p:nvSpPr>
          <p:spPr>
            <a:xfrm>
              <a:off x="2205995" y="7746229"/>
              <a:ext cx="1270" cy="2540"/>
            </a:xfrm>
            <a:custGeom>
              <a:avLst/>
              <a:gdLst/>
              <a:ahLst/>
              <a:cxnLst/>
              <a:rect l="l" t="t" r="r" b="b"/>
              <a:pathLst>
                <a:path w="1269" h="2540">
                  <a:moveTo>
                    <a:pt x="762" y="2286"/>
                  </a:moveTo>
                  <a:lnTo>
                    <a:pt x="762" y="2286"/>
                  </a:lnTo>
                  <a:lnTo>
                    <a:pt x="0" y="0"/>
                  </a:lnTo>
                </a:path>
              </a:pathLst>
            </a:custGeom>
            <a:ln w="3530">
              <a:solidFill>
                <a:srgbClr val="565659"/>
              </a:solidFill>
            </a:ln>
          </p:spPr>
          <p:txBody>
            <a:bodyPr wrap="square" lIns="0" tIns="0" rIns="0" bIns="0" rtlCol="0"/>
            <a:lstStyle/>
            <a:p/>
          </p:txBody>
        </p:sp>
        <p:sp>
          <p:nvSpPr>
            <p:cNvPr id="1545" name="object 1545" descr=""/>
            <p:cNvSpPr/>
            <p:nvPr/>
          </p:nvSpPr>
          <p:spPr>
            <a:xfrm>
              <a:off x="2079880" y="7622023"/>
              <a:ext cx="1270" cy="1905"/>
            </a:xfrm>
            <a:custGeom>
              <a:avLst/>
              <a:gdLst/>
              <a:ahLst/>
              <a:cxnLst/>
              <a:rect l="l" t="t" r="r" b="b"/>
              <a:pathLst>
                <a:path w="1269" h="1904">
                  <a:moveTo>
                    <a:pt x="0" y="0"/>
                  </a:moveTo>
                  <a:lnTo>
                    <a:pt x="0" y="0"/>
                  </a:lnTo>
                  <a:lnTo>
                    <a:pt x="762" y="1905"/>
                  </a:lnTo>
                </a:path>
              </a:pathLst>
            </a:custGeom>
            <a:ln w="3530">
              <a:solidFill>
                <a:srgbClr val="565659"/>
              </a:solidFill>
            </a:ln>
          </p:spPr>
          <p:txBody>
            <a:bodyPr wrap="square" lIns="0" tIns="0" rIns="0" bIns="0" rtlCol="0"/>
            <a:lstStyle/>
            <a:p/>
          </p:txBody>
        </p:sp>
        <p:sp>
          <p:nvSpPr>
            <p:cNvPr id="1546" name="object 1546" descr=""/>
            <p:cNvSpPr/>
            <p:nvPr/>
          </p:nvSpPr>
          <p:spPr>
            <a:xfrm>
              <a:off x="2191136" y="7513825"/>
              <a:ext cx="1270" cy="1905"/>
            </a:xfrm>
            <a:custGeom>
              <a:avLst/>
              <a:gdLst/>
              <a:ahLst/>
              <a:cxnLst/>
              <a:rect l="l" t="t" r="r" b="b"/>
              <a:pathLst>
                <a:path w="1269" h="1904">
                  <a:moveTo>
                    <a:pt x="0" y="0"/>
                  </a:moveTo>
                  <a:lnTo>
                    <a:pt x="0" y="0"/>
                  </a:lnTo>
                  <a:lnTo>
                    <a:pt x="1143" y="1892"/>
                  </a:lnTo>
                </a:path>
              </a:pathLst>
            </a:custGeom>
            <a:ln w="3530">
              <a:solidFill>
                <a:srgbClr val="565659"/>
              </a:solidFill>
            </a:ln>
          </p:spPr>
          <p:txBody>
            <a:bodyPr wrap="square" lIns="0" tIns="0" rIns="0" bIns="0" rtlCol="0"/>
            <a:lstStyle/>
            <a:p/>
          </p:txBody>
        </p:sp>
        <p:sp>
          <p:nvSpPr>
            <p:cNvPr id="1547" name="object 1547" descr=""/>
            <p:cNvSpPr/>
            <p:nvPr/>
          </p:nvSpPr>
          <p:spPr>
            <a:xfrm>
              <a:off x="2332107" y="7631932"/>
              <a:ext cx="1270" cy="1905"/>
            </a:xfrm>
            <a:custGeom>
              <a:avLst/>
              <a:gdLst/>
              <a:ahLst/>
              <a:cxnLst/>
              <a:rect l="l" t="t" r="r" b="b"/>
              <a:pathLst>
                <a:path w="1269" h="1904">
                  <a:moveTo>
                    <a:pt x="0" y="0"/>
                  </a:moveTo>
                  <a:lnTo>
                    <a:pt x="0" y="0"/>
                  </a:lnTo>
                  <a:lnTo>
                    <a:pt x="762" y="1892"/>
                  </a:lnTo>
                </a:path>
              </a:pathLst>
            </a:custGeom>
            <a:ln w="3530">
              <a:solidFill>
                <a:srgbClr val="565659"/>
              </a:solidFill>
            </a:ln>
          </p:spPr>
          <p:txBody>
            <a:bodyPr wrap="square" lIns="0" tIns="0" rIns="0" bIns="0" rtlCol="0"/>
            <a:lstStyle/>
            <a:p/>
          </p:txBody>
        </p:sp>
        <p:sp>
          <p:nvSpPr>
            <p:cNvPr id="1548" name="object 1548" descr=""/>
            <p:cNvSpPr/>
            <p:nvPr/>
          </p:nvSpPr>
          <p:spPr>
            <a:xfrm>
              <a:off x="2080265" y="7620886"/>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549" name="object 1549" descr=""/>
            <p:cNvSpPr/>
            <p:nvPr/>
          </p:nvSpPr>
          <p:spPr>
            <a:xfrm>
              <a:off x="2191514" y="7512687"/>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1550" name="object 1550" descr=""/>
            <p:cNvSpPr/>
            <p:nvPr/>
          </p:nvSpPr>
          <p:spPr>
            <a:xfrm>
              <a:off x="2329058" y="7631548"/>
              <a:ext cx="2540" cy="1270"/>
            </a:xfrm>
            <a:custGeom>
              <a:avLst/>
              <a:gdLst/>
              <a:ahLst/>
              <a:cxnLst/>
              <a:rect l="l" t="t" r="r" b="b"/>
              <a:pathLst>
                <a:path w="2539" h="1270">
                  <a:moveTo>
                    <a:pt x="2286" y="0"/>
                  </a:moveTo>
                  <a:lnTo>
                    <a:pt x="2286" y="0"/>
                  </a:lnTo>
                  <a:lnTo>
                    <a:pt x="0" y="1143"/>
                  </a:lnTo>
                </a:path>
              </a:pathLst>
            </a:custGeom>
            <a:ln w="3530">
              <a:solidFill>
                <a:srgbClr val="565659"/>
              </a:solidFill>
            </a:ln>
          </p:spPr>
          <p:txBody>
            <a:bodyPr wrap="square" lIns="0" tIns="0" rIns="0" bIns="0" rtlCol="0"/>
            <a:lstStyle/>
            <a:p/>
          </p:txBody>
        </p:sp>
        <p:sp>
          <p:nvSpPr>
            <p:cNvPr id="1551" name="object 1551" descr=""/>
            <p:cNvSpPr/>
            <p:nvPr/>
          </p:nvSpPr>
          <p:spPr>
            <a:xfrm>
              <a:off x="2207516" y="7748515"/>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552" name="object 1552" descr=""/>
            <p:cNvSpPr/>
            <p:nvPr/>
          </p:nvSpPr>
          <p:spPr>
            <a:xfrm>
              <a:off x="2188086" y="7513440"/>
              <a:ext cx="2540" cy="1270"/>
            </a:xfrm>
            <a:custGeom>
              <a:avLst/>
              <a:gdLst/>
              <a:ahLst/>
              <a:cxnLst/>
              <a:rect l="l" t="t" r="r" b="b"/>
              <a:pathLst>
                <a:path w="2539" h="1270">
                  <a:moveTo>
                    <a:pt x="2286" y="0"/>
                  </a:moveTo>
                  <a:lnTo>
                    <a:pt x="2286" y="0"/>
                  </a:lnTo>
                  <a:lnTo>
                    <a:pt x="0" y="762"/>
                  </a:lnTo>
                </a:path>
              </a:pathLst>
            </a:custGeom>
            <a:ln w="3530">
              <a:solidFill>
                <a:srgbClr val="565659"/>
              </a:solidFill>
            </a:ln>
          </p:spPr>
          <p:txBody>
            <a:bodyPr wrap="square" lIns="0" tIns="0" rIns="0" bIns="0" rtlCol="0"/>
            <a:lstStyle/>
            <a:p/>
          </p:txBody>
        </p:sp>
        <p:sp>
          <p:nvSpPr>
            <p:cNvPr id="1553" name="object 1553" descr=""/>
            <p:cNvSpPr/>
            <p:nvPr/>
          </p:nvSpPr>
          <p:spPr>
            <a:xfrm>
              <a:off x="2076838" y="7621639"/>
              <a:ext cx="2540" cy="1270"/>
            </a:xfrm>
            <a:custGeom>
              <a:avLst/>
              <a:gdLst/>
              <a:ahLst/>
              <a:cxnLst/>
              <a:rect l="l" t="t" r="r" b="b"/>
              <a:pathLst>
                <a:path w="2539" h="1270">
                  <a:moveTo>
                    <a:pt x="2286" y="0"/>
                  </a:moveTo>
                  <a:lnTo>
                    <a:pt x="2286" y="0"/>
                  </a:lnTo>
                  <a:lnTo>
                    <a:pt x="0" y="1155"/>
                  </a:lnTo>
                </a:path>
              </a:pathLst>
            </a:custGeom>
            <a:ln w="3530">
              <a:solidFill>
                <a:srgbClr val="565659"/>
              </a:solidFill>
            </a:ln>
          </p:spPr>
          <p:txBody>
            <a:bodyPr wrap="square" lIns="0" tIns="0" rIns="0" bIns="0" rtlCol="0"/>
            <a:lstStyle/>
            <a:p/>
          </p:txBody>
        </p:sp>
        <p:sp>
          <p:nvSpPr>
            <p:cNvPr id="1554" name="object 1554" descr=""/>
            <p:cNvSpPr/>
            <p:nvPr/>
          </p:nvSpPr>
          <p:spPr>
            <a:xfrm>
              <a:off x="2204473" y="7749283"/>
              <a:ext cx="2540" cy="1270"/>
            </a:xfrm>
            <a:custGeom>
              <a:avLst/>
              <a:gdLst/>
              <a:ahLst/>
              <a:cxnLst/>
              <a:rect l="l" t="t" r="r" b="b"/>
              <a:pathLst>
                <a:path w="2539" h="1270">
                  <a:moveTo>
                    <a:pt x="1905" y="0"/>
                  </a:moveTo>
                  <a:lnTo>
                    <a:pt x="2286" y="0"/>
                  </a:lnTo>
                  <a:lnTo>
                    <a:pt x="0" y="762"/>
                  </a:lnTo>
                </a:path>
              </a:pathLst>
            </a:custGeom>
            <a:ln w="3530">
              <a:solidFill>
                <a:srgbClr val="565659"/>
              </a:solidFill>
            </a:ln>
          </p:spPr>
          <p:txBody>
            <a:bodyPr wrap="square" lIns="0" tIns="0" rIns="0" bIns="0" rtlCol="0"/>
            <a:lstStyle/>
            <a:p/>
          </p:txBody>
        </p:sp>
        <p:sp>
          <p:nvSpPr>
            <p:cNvPr id="1555" name="object 1555" descr=""/>
            <p:cNvSpPr/>
            <p:nvPr/>
          </p:nvSpPr>
          <p:spPr>
            <a:xfrm>
              <a:off x="2332485" y="7630796"/>
              <a:ext cx="0" cy="635"/>
            </a:xfrm>
            <a:custGeom>
              <a:avLst/>
              <a:gdLst/>
              <a:ahLst/>
              <a:cxnLst/>
              <a:rect l="l" t="t" r="r" b="b"/>
              <a:pathLst>
                <a:path w="0" h="634">
                  <a:moveTo>
                    <a:pt x="0" y="368"/>
                  </a:moveTo>
                  <a:lnTo>
                    <a:pt x="0" y="0"/>
                  </a:lnTo>
                </a:path>
              </a:pathLst>
            </a:custGeom>
            <a:ln w="3530">
              <a:solidFill>
                <a:srgbClr val="565659"/>
              </a:solidFill>
            </a:ln>
          </p:spPr>
          <p:txBody>
            <a:bodyPr wrap="square" lIns="0" tIns="0" rIns="0" bIns="0" rtlCol="0"/>
            <a:lstStyle/>
            <a:p/>
          </p:txBody>
        </p:sp>
        <p:sp>
          <p:nvSpPr>
            <p:cNvPr id="1556" name="object 1556" descr=""/>
            <p:cNvSpPr/>
            <p:nvPr/>
          </p:nvSpPr>
          <p:spPr>
            <a:xfrm>
              <a:off x="2207136" y="7746989"/>
              <a:ext cx="2540" cy="1905"/>
            </a:xfrm>
            <a:custGeom>
              <a:avLst/>
              <a:gdLst/>
              <a:ahLst/>
              <a:cxnLst/>
              <a:rect l="l" t="t" r="r" b="b"/>
              <a:pathLst>
                <a:path w="2539" h="1904">
                  <a:moveTo>
                    <a:pt x="2286" y="0"/>
                  </a:moveTo>
                  <a:lnTo>
                    <a:pt x="381" y="1524"/>
                  </a:lnTo>
                  <a:lnTo>
                    <a:pt x="0" y="1524"/>
                  </a:lnTo>
                </a:path>
              </a:pathLst>
            </a:custGeom>
            <a:ln w="3530">
              <a:solidFill>
                <a:srgbClr val="565659"/>
              </a:solidFill>
            </a:ln>
          </p:spPr>
          <p:txBody>
            <a:bodyPr wrap="square" lIns="0" tIns="0" rIns="0" bIns="0" rtlCol="0"/>
            <a:lstStyle/>
            <a:p/>
          </p:txBody>
        </p:sp>
        <p:sp>
          <p:nvSpPr>
            <p:cNvPr id="1557" name="object 1557" descr=""/>
            <p:cNvSpPr/>
            <p:nvPr/>
          </p:nvSpPr>
          <p:spPr>
            <a:xfrm>
              <a:off x="2191134" y="7511158"/>
              <a:ext cx="1905" cy="1905"/>
            </a:xfrm>
            <a:custGeom>
              <a:avLst/>
              <a:gdLst/>
              <a:ahLst/>
              <a:cxnLst/>
              <a:rect l="l" t="t" r="r" b="b"/>
              <a:pathLst>
                <a:path w="1905" h="1904">
                  <a:moveTo>
                    <a:pt x="1905" y="0"/>
                  </a:moveTo>
                  <a:lnTo>
                    <a:pt x="381" y="1524"/>
                  </a:lnTo>
                  <a:lnTo>
                    <a:pt x="0" y="1524"/>
                  </a:lnTo>
                </a:path>
              </a:pathLst>
            </a:custGeom>
            <a:ln w="3530">
              <a:solidFill>
                <a:srgbClr val="565659"/>
              </a:solidFill>
            </a:ln>
          </p:spPr>
          <p:txBody>
            <a:bodyPr wrap="square" lIns="0" tIns="0" rIns="0" bIns="0" rtlCol="0"/>
            <a:lstStyle/>
            <a:p/>
          </p:txBody>
        </p:sp>
        <p:sp>
          <p:nvSpPr>
            <p:cNvPr id="1558" name="object 1558" descr=""/>
            <p:cNvSpPr/>
            <p:nvPr/>
          </p:nvSpPr>
          <p:spPr>
            <a:xfrm>
              <a:off x="2079504" y="7619357"/>
              <a:ext cx="2540" cy="1905"/>
            </a:xfrm>
            <a:custGeom>
              <a:avLst/>
              <a:gdLst/>
              <a:ahLst/>
              <a:cxnLst/>
              <a:rect l="l" t="t" r="r" b="b"/>
              <a:pathLst>
                <a:path w="2539" h="1904">
                  <a:moveTo>
                    <a:pt x="2286" y="0"/>
                  </a:moveTo>
                  <a:lnTo>
                    <a:pt x="381" y="1524"/>
                  </a:lnTo>
                  <a:lnTo>
                    <a:pt x="0" y="1905"/>
                  </a:lnTo>
                </a:path>
              </a:pathLst>
            </a:custGeom>
            <a:ln w="3530">
              <a:solidFill>
                <a:srgbClr val="565659"/>
              </a:solidFill>
            </a:ln>
          </p:spPr>
          <p:txBody>
            <a:bodyPr wrap="square" lIns="0" tIns="0" rIns="0" bIns="0" rtlCol="0"/>
            <a:lstStyle/>
            <a:p/>
          </p:txBody>
        </p:sp>
        <p:sp>
          <p:nvSpPr>
            <p:cNvPr id="1559" name="object 1559" descr=""/>
            <p:cNvSpPr/>
            <p:nvPr/>
          </p:nvSpPr>
          <p:spPr>
            <a:xfrm>
              <a:off x="2077599" y="7621643"/>
              <a:ext cx="1905" cy="1905"/>
            </a:xfrm>
            <a:custGeom>
              <a:avLst/>
              <a:gdLst/>
              <a:ahLst/>
              <a:cxnLst/>
              <a:rect l="l" t="t" r="r" b="b"/>
              <a:pathLst>
                <a:path w="1905" h="1904">
                  <a:moveTo>
                    <a:pt x="0" y="1904"/>
                  </a:moveTo>
                  <a:lnTo>
                    <a:pt x="1524" y="0"/>
                  </a:lnTo>
                  <a:lnTo>
                    <a:pt x="1905" y="0"/>
                  </a:lnTo>
                </a:path>
              </a:pathLst>
            </a:custGeom>
            <a:ln w="3530">
              <a:solidFill>
                <a:srgbClr val="565659"/>
              </a:solidFill>
            </a:ln>
          </p:spPr>
          <p:txBody>
            <a:bodyPr wrap="square" lIns="0" tIns="0" rIns="0" bIns="0" rtlCol="0"/>
            <a:lstStyle/>
            <a:p/>
          </p:txBody>
        </p:sp>
        <p:sp>
          <p:nvSpPr>
            <p:cNvPr id="1560" name="object 1560" descr=""/>
            <p:cNvSpPr/>
            <p:nvPr/>
          </p:nvSpPr>
          <p:spPr>
            <a:xfrm>
              <a:off x="2332108" y="7631553"/>
              <a:ext cx="1905" cy="1905"/>
            </a:xfrm>
            <a:custGeom>
              <a:avLst/>
              <a:gdLst/>
              <a:ahLst/>
              <a:cxnLst/>
              <a:rect l="l" t="t" r="r" b="b"/>
              <a:pathLst>
                <a:path w="1905" h="1904">
                  <a:moveTo>
                    <a:pt x="1524" y="1904"/>
                  </a:moveTo>
                  <a:lnTo>
                    <a:pt x="0" y="0"/>
                  </a:lnTo>
                </a:path>
              </a:pathLst>
            </a:custGeom>
            <a:ln w="3530">
              <a:solidFill>
                <a:srgbClr val="565659"/>
              </a:solidFill>
            </a:ln>
          </p:spPr>
          <p:txBody>
            <a:bodyPr wrap="square" lIns="0" tIns="0" rIns="0" bIns="0" rtlCol="0"/>
            <a:lstStyle/>
            <a:p/>
          </p:txBody>
        </p:sp>
        <p:sp>
          <p:nvSpPr>
            <p:cNvPr id="1561" name="object 1561" descr=""/>
            <p:cNvSpPr/>
            <p:nvPr/>
          </p:nvSpPr>
          <p:spPr>
            <a:xfrm>
              <a:off x="2207521" y="7748894"/>
              <a:ext cx="1905" cy="2540"/>
            </a:xfrm>
            <a:custGeom>
              <a:avLst/>
              <a:gdLst/>
              <a:ahLst/>
              <a:cxnLst/>
              <a:rect l="l" t="t" r="r" b="b"/>
              <a:pathLst>
                <a:path w="1905" h="2540">
                  <a:moveTo>
                    <a:pt x="1524" y="2285"/>
                  </a:moveTo>
                  <a:lnTo>
                    <a:pt x="0" y="393"/>
                  </a:lnTo>
                  <a:lnTo>
                    <a:pt x="0" y="0"/>
                  </a:lnTo>
                </a:path>
              </a:pathLst>
            </a:custGeom>
            <a:ln w="3530">
              <a:solidFill>
                <a:srgbClr val="565659"/>
              </a:solidFill>
            </a:ln>
          </p:spPr>
          <p:txBody>
            <a:bodyPr wrap="square" lIns="0" tIns="0" rIns="0" bIns="0" rtlCol="0"/>
            <a:lstStyle/>
            <a:p/>
          </p:txBody>
        </p:sp>
        <p:sp>
          <p:nvSpPr>
            <p:cNvPr id="1562" name="object 1562" descr=""/>
            <p:cNvSpPr/>
            <p:nvPr/>
          </p:nvSpPr>
          <p:spPr>
            <a:xfrm>
              <a:off x="2205231" y="7746617"/>
              <a:ext cx="1905" cy="2540"/>
            </a:xfrm>
            <a:custGeom>
              <a:avLst/>
              <a:gdLst/>
              <a:ahLst/>
              <a:cxnLst/>
              <a:rect l="l" t="t" r="r" b="b"/>
              <a:pathLst>
                <a:path w="1905" h="2540">
                  <a:moveTo>
                    <a:pt x="0" y="0"/>
                  </a:moveTo>
                  <a:lnTo>
                    <a:pt x="1524" y="1892"/>
                  </a:lnTo>
                  <a:lnTo>
                    <a:pt x="1524" y="2285"/>
                  </a:lnTo>
                </a:path>
              </a:pathLst>
            </a:custGeom>
            <a:ln w="3530">
              <a:solidFill>
                <a:srgbClr val="565659"/>
              </a:solidFill>
            </a:ln>
          </p:spPr>
          <p:txBody>
            <a:bodyPr wrap="square" lIns="0" tIns="0" rIns="0" bIns="0" rtlCol="0"/>
            <a:lstStyle/>
            <a:p/>
          </p:txBody>
        </p:sp>
        <p:sp>
          <p:nvSpPr>
            <p:cNvPr id="1563" name="object 1563" descr=""/>
            <p:cNvSpPr/>
            <p:nvPr/>
          </p:nvSpPr>
          <p:spPr>
            <a:xfrm>
              <a:off x="2331725" y="7629266"/>
              <a:ext cx="2540" cy="1905"/>
            </a:xfrm>
            <a:custGeom>
              <a:avLst/>
              <a:gdLst/>
              <a:ahLst/>
              <a:cxnLst/>
              <a:rect l="l" t="t" r="r" b="b"/>
              <a:pathLst>
                <a:path w="2539" h="1904">
                  <a:moveTo>
                    <a:pt x="2286" y="0"/>
                  </a:moveTo>
                  <a:lnTo>
                    <a:pt x="381" y="1524"/>
                  </a:lnTo>
                  <a:lnTo>
                    <a:pt x="0" y="1892"/>
                  </a:lnTo>
                </a:path>
              </a:pathLst>
            </a:custGeom>
            <a:ln w="3530">
              <a:solidFill>
                <a:srgbClr val="565659"/>
              </a:solidFill>
            </a:ln>
          </p:spPr>
          <p:txBody>
            <a:bodyPr wrap="square" lIns="0" tIns="0" rIns="0" bIns="0" rtlCol="0"/>
            <a:lstStyle/>
            <a:p/>
          </p:txBody>
        </p:sp>
        <p:sp>
          <p:nvSpPr>
            <p:cNvPr id="1564" name="object 1564" descr=""/>
            <p:cNvSpPr/>
            <p:nvPr/>
          </p:nvSpPr>
          <p:spPr>
            <a:xfrm>
              <a:off x="2329818" y="7629266"/>
              <a:ext cx="1905" cy="1905"/>
            </a:xfrm>
            <a:custGeom>
              <a:avLst/>
              <a:gdLst/>
              <a:ahLst/>
              <a:cxnLst/>
              <a:rect l="l" t="t" r="r" b="b"/>
              <a:pathLst>
                <a:path w="1905" h="1904">
                  <a:moveTo>
                    <a:pt x="0" y="0"/>
                  </a:moveTo>
                  <a:lnTo>
                    <a:pt x="1524" y="1524"/>
                  </a:lnTo>
                  <a:lnTo>
                    <a:pt x="1524" y="1892"/>
                  </a:lnTo>
                </a:path>
              </a:pathLst>
            </a:custGeom>
            <a:ln w="3530">
              <a:solidFill>
                <a:srgbClr val="565659"/>
              </a:solidFill>
            </a:ln>
          </p:spPr>
          <p:txBody>
            <a:bodyPr wrap="square" lIns="0" tIns="0" rIns="0" bIns="0" rtlCol="0"/>
            <a:lstStyle/>
            <a:p/>
          </p:txBody>
        </p:sp>
        <p:sp>
          <p:nvSpPr>
            <p:cNvPr id="1565" name="object 1565" descr=""/>
            <p:cNvSpPr/>
            <p:nvPr/>
          </p:nvSpPr>
          <p:spPr>
            <a:xfrm>
              <a:off x="2188847" y="7511158"/>
              <a:ext cx="1905" cy="1905"/>
            </a:xfrm>
            <a:custGeom>
              <a:avLst/>
              <a:gdLst/>
              <a:ahLst/>
              <a:cxnLst/>
              <a:rect l="l" t="t" r="r" b="b"/>
              <a:pathLst>
                <a:path w="1905" h="1904">
                  <a:moveTo>
                    <a:pt x="0" y="0"/>
                  </a:moveTo>
                  <a:lnTo>
                    <a:pt x="1905" y="1524"/>
                  </a:lnTo>
                  <a:lnTo>
                    <a:pt x="1905" y="1892"/>
                  </a:lnTo>
                </a:path>
              </a:pathLst>
            </a:custGeom>
            <a:ln w="3530">
              <a:solidFill>
                <a:srgbClr val="565659"/>
              </a:solidFill>
            </a:ln>
          </p:spPr>
          <p:txBody>
            <a:bodyPr wrap="square" lIns="0" tIns="0" rIns="0" bIns="0" rtlCol="0"/>
            <a:lstStyle/>
            <a:p/>
          </p:txBody>
        </p:sp>
        <p:sp>
          <p:nvSpPr>
            <p:cNvPr id="1566" name="object 1566" descr=""/>
            <p:cNvSpPr/>
            <p:nvPr/>
          </p:nvSpPr>
          <p:spPr>
            <a:xfrm>
              <a:off x="2188847" y="7513441"/>
              <a:ext cx="1905" cy="1905"/>
            </a:xfrm>
            <a:custGeom>
              <a:avLst/>
              <a:gdLst/>
              <a:ahLst/>
              <a:cxnLst/>
              <a:rect l="l" t="t" r="r" b="b"/>
              <a:pathLst>
                <a:path w="1905" h="1904">
                  <a:moveTo>
                    <a:pt x="0" y="1524"/>
                  </a:moveTo>
                  <a:lnTo>
                    <a:pt x="1905" y="0"/>
                  </a:lnTo>
                </a:path>
              </a:pathLst>
            </a:custGeom>
            <a:ln w="3530">
              <a:solidFill>
                <a:srgbClr val="565659"/>
              </a:solidFill>
            </a:ln>
          </p:spPr>
          <p:txBody>
            <a:bodyPr wrap="square" lIns="0" tIns="0" rIns="0" bIns="0" rtlCol="0"/>
            <a:lstStyle/>
            <a:p/>
          </p:txBody>
        </p:sp>
        <p:sp>
          <p:nvSpPr>
            <p:cNvPr id="1567" name="object 1567" descr=""/>
            <p:cNvSpPr/>
            <p:nvPr/>
          </p:nvSpPr>
          <p:spPr>
            <a:xfrm>
              <a:off x="2079882" y="7621643"/>
              <a:ext cx="1905" cy="1905"/>
            </a:xfrm>
            <a:custGeom>
              <a:avLst/>
              <a:gdLst/>
              <a:ahLst/>
              <a:cxnLst/>
              <a:rect l="l" t="t" r="r" b="b"/>
              <a:pathLst>
                <a:path w="1905" h="1904">
                  <a:moveTo>
                    <a:pt x="1524" y="1904"/>
                  </a:moveTo>
                  <a:lnTo>
                    <a:pt x="0" y="0"/>
                  </a:lnTo>
                </a:path>
              </a:pathLst>
            </a:custGeom>
            <a:ln w="3530">
              <a:solidFill>
                <a:srgbClr val="565659"/>
              </a:solidFill>
            </a:ln>
          </p:spPr>
          <p:txBody>
            <a:bodyPr wrap="square" lIns="0" tIns="0" rIns="0" bIns="0" rtlCol="0"/>
            <a:lstStyle/>
            <a:p/>
          </p:txBody>
        </p:sp>
        <p:sp>
          <p:nvSpPr>
            <p:cNvPr id="1568" name="object 1568" descr=""/>
            <p:cNvSpPr/>
            <p:nvPr/>
          </p:nvSpPr>
          <p:spPr>
            <a:xfrm>
              <a:off x="2077599" y="7619357"/>
              <a:ext cx="1905" cy="1905"/>
            </a:xfrm>
            <a:custGeom>
              <a:avLst/>
              <a:gdLst/>
              <a:ahLst/>
              <a:cxnLst/>
              <a:rect l="l" t="t" r="r" b="b"/>
              <a:pathLst>
                <a:path w="1905" h="1904">
                  <a:moveTo>
                    <a:pt x="0" y="0"/>
                  </a:moveTo>
                  <a:lnTo>
                    <a:pt x="1524" y="1524"/>
                  </a:lnTo>
                  <a:lnTo>
                    <a:pt x="1524" y="1905"/>
                  </a:lnTo>
                </a:path>
              </a:pathLst>
            </a:custGeom>
            <a:ln w="3530">
              <a:solidFill>
                <a:srgbClr val="565659"/>
              </a:solidFill>
            </a:ln>
          </p:spPr>
          <p:txBody>
            <a:bodyPr wrap="square" lIns="0" tIns="0" rIns="0" bIns="0" rtlCol="0"/>
            <a:lstStyle/>
            <a:p/>
          </p:txBody>
        </p:sp>
        <p:sp>
          <p:nvSpPr>
            <p:cNvPr id="1569" name="object 1569" descr=""/>
            <p:cNvSpPr/>
            <p:nvPr/>
          </p:nvSpPr>
          <p:spPr>
            <a:xfrm>
              <a:off x="2204853" y="7749284"/>
              <a:ext cx="2540" cy="1905"/>
            </a:xfrm>
            <a:custGeom>
              <a:avLst/>
              <a:gdLst/>
              <a:ahLst/>
              <a:cxnLst/>
              <a:rect l="l" t="t" r="r" b="b"/>
              <a:pathLst>
                <a:path w="2539" h="1904">
                  <a:moveTo>
                    <a:pt x="0" y="1523"/>
                  </a:moveTo>
                  <a:lnTo>
                    <a:pt x="1905" y="0"/>
                  </a:lnTo>
                  <a:lnTo>
                    <a:pt x="2286" y="0"/>
                  </a:lnTo>
                </a:path>
              </a:pathLst>
            </a:custGeom>
            <a:ln w="3530">
              <a:solidFill>
                <a:srgbClr val="565659"/>
              </a:solidFill>
            </a:ln>
          </p:spPr>
          <p:txBody>
            <a:bodyPr wrap="square" lIns="0" tIns="0" rIns="0" bIns="0" rtlCol="0"/>
            <a:lstStyle/>
            <a:p/>
          </p:txBody>
        </p:sp>
        <p:sp>
          <p:nvSpPr>
            <p:cNvPr id="1570" name="object 1570" descr=""/>
            <p:cNvSpPr/>
            <p:nvPr/>
          </p:nvSpPr>
          <p:spPr>
            <a:xfrm>
              <a:off x="2191134" y="7513052"/>
              <a:ext cx="1905" cy="2540"/>
            </a:xfrm>
            <a:custGeom>
              <a:avLst/>
              <a:gdLst/>
              <a:ahLst/>
              <a:cxnLst/>
              <a:rect l="l" t="t" r="r" b="b"/>
              <a:pathLst>
                <a:path w="1905" h="2540">
                  <a:moveTo>
                    <a:pt x="1905" y="2298"/>
                  </a:moveTo>
                  <a:lnTo>
                    <a:pt x="0" y="393"/>
                  </a:lnTo>
                  <a:lnTo>
                    <a:pt x="0" y="0"/>
                  </a:lnTo>
                </a:path>
              </a:pathLst>
            </a:custGeom>
            <a:ln w="3530">
              <a:solidFill>
                <a:srgbClr val="565659"/>
              </a:solidFill>
            </a:ln>
          </p:spPr>
          <p:txBody>
            <a:bodyPr wrap="square" lIns="0" tIns="0" rIns="0" bIns="0" rtlCol="0"/>
            <a:lstStyle/>
            <a:p/>
          </p:txBody>
        </p:sp>
        <p:sp>
          <p:nvSpPr>
            <p:cNvPr id="1571" name="object 1571" descr=""/>
            <p:cNvSpPr/>
            <p:nvPr/>
          </p:nvSpPr>
          <p:spPr>
            <a:xfrm>
              <a:off x="2329440" y="7631553"/>
              <a:ext cx="2540" cy="1905"/>
            </a:xfrm>
            <a:custGeom>
              <a:avLst/>
              <a:gdLst/>
              <a:ahLst/>
              <a:cxnLst/>
              <a:rect l="l" t="t" r="r" b="b"/>
              <a:pathLst>
                <a:path w="2539" h="1904">
                  <a:moveTo>
                    <a:pt x="0" y="1904"/>
                  </a:moveTo>
                  <a:lnTo>
                    <a:pt x="1905" y="0"/>
                  </a:lnTo>
                  <a:lnTo>
                    <a:pt x="2286" y="0"/>
                  </a:lnTo>
                </a:path>
              </a:pathLst>
            </a:custGeom>
            <a:ln w="3530">
              <a:solidFill>
                <a:srgbClr val="565659"/>
              </a:solidFill>
            </a:ln>
          </p:spPr>
          <p:txBody>
            <a:bodyPr wrap="square" lIns="0" tIns="0" rIns="0" bIns="0" rtlCol="0"/>
            <a:lstStyle/>
            <a:p/>
          </p:txBody>
        </p:sp>
        <p:sp>
          <p:nvSpPr>
            <p:cNvPr id="1572" name="object 1572" descr=""/>
            <p:cNvSpPr/>
            <p:nvPr/>
          </p:nvSpPr>
          <p:spPr>
            <a:xfrm>
              <a:off x="2208660" y="7750803"/>
              <a:ext cx="635" cy="1270"/>
            </a:xfrm>
            <a:custGeom>
              <a:avLst/>
              <a:gdLst/>
              <a:ahLst/>
              <a:cxnLst/>
              <a:rect l="l" t="t" r="r" b="b"/>
              <a:pathLst>
                <a:path w="635" h="1270">
                  <a:moveTo>
                    <a:pt x="0" y="761"/>
                  </a:moveTo>
                  <a:lnTo>
                    <a:pt x="381" y="380"/>
                  </a:lnTo>
                  <a:lnTo>
                    <a:pt x="0" y="0"/>
                  </a:lnTo>
                </a:path>
              </a:pathLst>
            </a:custGeom>
            <a:ln w="3530">
              <a:solidFill>
                <a:srgbClr val="565659"/>
              </a:solidFill>
            </a:ln>
          </p:spPr>
          <p:txBody>
            <a:bodyPr wrap="square" lIns="0" tIns="0" rIns="0" bIns="0" rtlCol="0"/>
            <a:lstStyle/>
            <a:p/>
          </p:txBody>
        </p:sp>
        <p:sp>
          <p:nvSpPr>
            <p:cNvPr id="1573" name="object 1573" descr=""/>
            <p:cNvSpPr/>
            <p:nvPr/>
          </p:nvSpPr>
          <p:spPr>
            <a:xfrm>
              <a:off x="2208282" y="7751180"/>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1574" name="object 1574" descr=""/>
            <p:cNvSpPr/>
            <p:nvPr/>
          </p:nvSpPr>
          <p:spPr>
            <a:xfrm>
              <a:off x="2204853" y="7750425"/>
              <a:ext cx="635" cy="635"/>
            </a:xfrm>
            <a:custGeom>
              <a:avLst/>
              <a:gdLst/>
              <a:ahLst/>
              <a:cxnLst/>
              <a:rect l="l" t="t" r="r" b="b"/>
              <a:pathLst>
                <a:path w="635" h="634">
                  <a:moveTo>
                    <a:pt x="0" y="0"/>
                  </a:moveTo>
                  <a:lnTo>
                    <a:pt x="0" y="380"/>
                  </a:lnTo>
                  <a:lnTo>
                    <a:pt x="381" y="0"/>
                  </a:lnTo>
                </a:path>
              </a:pathLst>
            </a:custGeom>
            <a:ln w="3530">
              <a:solidFill>
                <a:srgbClr val="565659"/>
              </a:solidFill>
            </a:ln>
          </p:spPr>
          <p:txBody>
            <a:bodyPr wrap="square" lIns="0" tIns="0" rIns="0" bIns="0" rtlCol="0"/>
            <a:lstStyle/>
            <a:p/>
          </p:txBody>
        </p:sp>
        <p:sp>
          <p:nvSpPr>
            <p:cNvPr id="1575" name="object 1575" descr=""/>
            <p:cNvSpPr/>
            <p:nvPr/>
          </p:nvSpPr>
          <p:spPr>
            <a:xfrm>
              <a:off x="2204472" y="7750040"/>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576" name="object 1576" descr=""/>
            <p:cNvSpPr/>
            <p:nvPr/>
          </p:nvSpPr>
          <p:spPr>
            <a:xfrm>
              <a:off x="2205234" y="7746617"/>
              <a:ext cx="635" cy="635"/>
            </a:xfrm>
            <a:custGeom>
              <a:avLst/>
              <a:gdLst/>
              <a:ahLst/>
              <a:cxnLst/>
              <a:rect l="l" t="t" r="r" b="b"/>
              <a:pathLst>
                <a:path w="635" h="634">
                  <a:moveTo>
                    <a:pt x="381" y="0"/>
                  </a:moveTo>
                  <a:lnTo>
                    <a:pt x="0" y="0"/>
                  </a:lnTo>
                  <a:lnTo>
                    <a:pt x="381" y="368"/>
                  </a:lnTo>
                </a:path>
              </a:pathLst>
            </a:custGeom>
            <a:ln w="3530">
              <a:solidFill>
                <a:srgbClr val="565659"/>
              </a:solidFill>
            </a:ln>
          </p:spPr>
          <p:txBody>
            <a:bodyPr wrap="square" lIns="0" tIns="0" rIns="0" bIns="0" rtlCol="0"/>
            <a:lstStyle/>
            <a:p/>
          </p:txBody>
        </p:sp>
        <p:sp>
          <p:nvSpPr>
            <p:cNvPr id="1577" name="object 1577" descr=""/>
            <p:cNvSpPr/>
            <p:nvPr/>
          </p:nvSpPr>
          <p:spPr>
            <a:xfrm>
              <a:off x="2205993" y="7746236"/>
              <a:ext cx="0" cy="635"/>
            </a:xfrm>
            <a:custGeom>
              <a:avLst/>
              <a:gdLst/>
              <a:ahLst/>
              <a:cxnLst/>
              <a:rect l="l" t="t" r="r" b="b"/>
              <a:pathLst>
                <a:path w="0" h="634">
                  <a:moveTo>
                    <a:pt x="0" y="380"/>
                  </a:moveTo>
                  <a:lnTo>
                    <a:pt x="0" y="0"/>
                  </a:lnTo>
                </a:path>
              </a:pathLst>
            </a:custGeom>
            <a:ln w="3530">
              <a:solidFill>
                <a:srgbClr val="565659"/>
              </a:solidFill>
            </a:ln>
          </p:spPr>
          <p:txBody>
            <a:bodyPr wrap="square" lIns="0" tIns="0" rIns="0" bIns="0" rtlCol="0"/>
            <a:lstStyle/>
            <a:p/>
          </p:txBody>
        </p:sp>
        <p:sp>
          <p:nvSpPr>
            <p:cNvPr id="1578" name="object 1578" descr=""/>
            <p:cNvSpPr/>
            <p:nvPr/>
          </p:nvSpPr>
          <p:spPr>
            <a:xfrm>
              <a:off x="2209041" y="7746992"/>
              <a:ext cx="635" cy="635"/>
            </a:xfrm>
            <a:custGeom>
              <a:avLst/>
              <a:gdLst/>
              <a:ahLst/>
              <a:cxnLst/>
              <a:rect l="l" t="t" r="r" b="b"/>
              <a:pathLst>
                <a:path w="635" h="634">
                  <a:moveTo>
                    <a:pt x="381" y="380"/>
                  </a:moveTo>
                  <a:lnTo>
                    <a:pt x="381" y="0"/>
                  </a:lnTo>
                  <a:lnTo>
                    <a:pt x="0" y="380"/>
                  </a:lnTo>
                </a:path>
              </a:pathLst>
            </a:custGeom>
            <a:ln w="3530">
              <a:solidFill>
                <a:srgbClr val="565659"/>
              </a:solidFill>
            </a:ln>
          </p:spPr>
          <p:txBody>
            <a:bodyPr wrap="square" lIns="0" tIns="0" rIns="0" bIns="0" rtlCol="0"/>
            <a:lstStyle/>
            <a:p/>
          </p:txBody>
        </p:sp>
        <p:sp>
          <p:nvSpPr>
            <p:cNvPr id="1579" name="object 1579" descr=""/>
            <p:cNvSpPr/>
            <p:nvPr/>
          </p:nvSpPr>
          <p:spPr>
            <a:xfrm>
              <a:off x="2209422" y="7747762"/>
              <a:ext cx="635" cy="635"/>
            </a:xfrm>
            <a:custGeom>
              <a:avLst/>
              <a:gdLst/>
              <a:ahLst/>
              <a:cxnLst/>
              <a:rect l="l" t="t" r="r" b="b"/>
              <a:pathLst>
                <a:path w="635" h="634">
                  <a:moveTo>
                    <a:pt x="0" y="368"/>
                  </a:moveTo>
                  <a:lnTo>
                    <a:pt x="381" y="0"/>
                  </a:lnTo>
                </a:path>
              </a:pathLst>
            </a:custGeom>
            <a:ln w="3530">
              <a:solidFill>
                <a:srgbClr val="565659"/>
              </a:solidFill>
            </a:ln>
          </p:spPr>
          <p:txBody>
            <a:bodyPr wrap="square" lIns="0" tIns="0" rIns="0" bIns="0" rtlCol="0"/>
            <a:lstStyle/>
            <a:p/>
          </p:txBody>
        </p:sp>
        <p:sp>
          <p:nvSpPr>
            <p:cNvPr id="1580" name="object 1580" descr=""/>
            <p:cNvSpPr/>
            <p:nvPr/>
          </p:nvSpPr>
          <p:spPr>
            <a:xfrm>
              <a:off x="2192661" y="7514960"/>
              <a:ext cx="635" cy="1270"/>
            </a:xfrm>
            <a:custGeom>
              <a:avLst/>
              <a:gdLst/>
              <a:ahLst/>
              <a:cxnLst/>
              <a:rect l="l" t="t" r="r" b="b"/>
              <a:pathLst>
                <a:path w="635" h="1270">
                  <a:moveTo>
                    <a:pt x="0" y="762"/>
                  </a:moveTo>
                  <a:lnTo>
                    <a:pt x="381" y="393"/>
                  </a:lnTo>
                  <a:lnTo>
                    <a:pt x="0" y="0"/>
                  </a:lnTo>
                </a:path>
              </a:pathLst>
            </a:custGeom>
            <a:ln w="3530">
              <a:solidFill>
                <a:srgbClr val="565659"/>
              </a:solidFill>
            </a:ln>
          </p:spPr>
          <p:txBody>
            <a:bodyPr wrap="square" lIns="0" tIns="0" rIns="0" bIns="0" rtlCol="0"/>
            <a:lstStyle/>
            <a:p/>
          </p:txBody>
        </p:sp>
        <p:sp>
          <p:nvSpPr>
            <p:cNvPr id="1581" name="object 1581" descr=""/>
            <p:cNvSpPr/>
            <p:nvPr/>
          </p:nvSpPr>
          <p:spPr>
            <a:xfrm>
              <a:off x="2191899" y="7515350"/>
              <a:ext cx="635" cy="635"/>
            </a:xfrm>
            <a:custGeom>
              <a:avLst/>
              <a:gdLst/>
              <a:ahLst/>
              <a:cxnLst/>
              <a:rect l="l" t="t" r="r" b="b"/>
              <a:pathLst>
                <a:path w="635" h="634">
                  <a:moveTo>
                    <a:pt x="0" y="0"/>
                  </a:moveTo>
                  <a:lnTo>
                    <a:pt x="381" y="368"/>
                  </a:lnTo>
                </a:path>
              </a:pathLst>
            </a:custGeom>
            <a:ln w="3530">
              <a:solidFill>
                <a:srgbClr val="565659"/>
              </a:solidFill>
            </a:ln>
          </p:spPr>
          <p:txBody>
            <a:bodyPr wrap="square" lIns="0" tIns="0" rIns="0" bIns="0" rtlCol="0"/>
            <a:lstStyle/>
            <a:p/>
          </p:txBody>
        </p:sp>
        <p:sp>
          <p:nvSpPr>
            <p:cNvPr id="1582" name="object 1582" descr=""/>
            <p:cNvSpPr/>
            <p:nvPr/>
          </p:nvSpPr>
          <p:spPr>
            <a:xfrm>
              <a:off x="2188469" y="7514582"/>
              <a:ext cx="1270" cy="635"/>
            </a:xfrm>
            <a:custGeom>
              <a:avLst/>
              <a:gdLst/>
              <a:ahLst/>
              <a:cxnLst/>
              <a:rect l="l" t="t" r="r" b="b"/>
              <a:pathLst>
                <a:path w="1269" h="634">
                  <a:moveTo>
                    <a:pt x="0" y="0"/>
                  </a:moveTo>
                  <a:lnTo>
                    <a:pt x="381" y="381"/>
                  </a:lnTo>
                  <a:lnTo>
                    <a:pt x="762" y="381"/>
                  </a:lnTo>
                </a:path>
              </a:pathLst>
            </a:custGeom>
            <a:ln w="3530">
              <a:solidFill>
                <a:srgbClr val="565659"/>
              </a:solidFill>
            </a:ln>
          </p:spPr>
          <p:txBody>
            <a:bodyPr wrap="square" lIns="0" tIns="0" rIns="0" bIns="0" rtlCol="0"/>
            <a:lstStyle/>
            <a:p/>
          </p:txBody>
        </p:sp>
        <p:sp>
          <p:nvSpPr>
            <p:cNvPr id="1583" name="object 1583" descr=""/>
            <p:cNvSpPr/>
            <p:nvPr/>
          </p:nvSpPr>
          <p:spPr>
            <a:xfrm>
              <a:off x="2188085" y="7514197"/>
              <a:ext cx="1270" cy="0"/>
            </a:xfrm>
            <a:custGeom>
              <a:avLst/>
              <a:gdLst/>
              <a:ahLst/>
              <a:cxnLst/>
              <a:rect l="l" t="t" r="r" b="b"/>
              <a:pathLst>
                <a:path w="1269" h="0">
                  <a:moveTo>
                    <a:pt x="762" y="0"/>
                  </a:moveTo>
                  <a:lnTo>
                    <a:pt x="0" y="0"/>
                  </a:lnTo>
                </a:path>
              </a:pathLst>
            </a:custGeom>
            <a:ln w="3530">
              <a:solidFill>
                <a:srgbClr val="565659"/>
              </a:solidFill>
            </a:ln>
          </p:spPr>
          <p:txBody>
            <a:bodyPr wrap="square" lIns="0" tIns="0" rIns="0" bIns="0" rtlCol="0"/>
            <a:lstStyle/>
            <a:p/>
          </p:txBody>
        </p:sp>
        <p:sp>
          <p:nvSpPr>
            <p:cNvPr id="1584" name="object 1584" descr=""/>
            <p:cNvSpPr/>
            <p:nvPr/>
          </p:nvSpPr>
          <p:spPr>
            <a:xfrm>
              <a:off x="2188851" y="7510774"/>
              <a:ext cx="635" cy="1270"/>
            </a:xfrm>
            <a:custGeom>
              <a:avLst/>
              <a:gdLst/>
              <a:ahLst/>
              <a:cxnLst/>
              <a:rect l="l" t="t" r="r" b="b"/>
              <a:pathLst>
                <a:path w="635" h="1270">
                  <a:moveTo>
                    <a:pt x="381" y="0"/>
                  </a:moveTo>
                  <a:lnTo>
                    <a:pt x="0" y="381"/>
                  </a:lnTo>
                  <a:lnTo>
                    <a:pt x="381" y="762"/>
                  </a:lnTo>
                </a:path>
              </a:pathLst>
            </a:custGeom>
            <a:ln w="3530">
              <a:solidFill>
                <a:srgbClr val="565659"/>
              </a:solidFill>
            </a:ln>
          </p:spPr>
          <p:txBody>
            <a:bodyPr wrap="square" lIns="0" tIns="0" rIns="0" bIns="0" rtlCol="0"/>
            <a:lstStyle/>
            <a:p/>
          </p:txBody>
        </p:sp>
        <p:sp>
          <p:nvSpPr>
            <p:cNvPr id="1585" name="object 1585" descr=""/>
            <p:cNvSpPr/>
            <p:nvPr/>
          </p:nvSpPr>
          <p:spPr>
            <a:xfrm>
              <a:off x="2189614" y="7510393"/>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1586" name="object 1586" descr=""/>
            <p:cNvSpPr/>
            <p:nvPr/>
          </p:nvSpPr>
          <p:spPr>
            <a:xfrm>
              <a:off x="2192662" y="7511162"/>
              <a:ext cx="1270" cy="635"/>
            </a:xfrm>
            <a:custGeom>
              <a:avLst/>
              <a:gdLst/>
              <a:ahLst/>
              <a:cxnLst/>
              <a:rect l="l" t="t" r="r" b="b"/>
              <a:pathLst>
                <a:path w="1269" h="634">
                  <a:moveTo>
                    <a:pt x="762" y="368"/>
                  </a:moveTo>
                  <a:lnTo>
                    <a:pt x="381" y="0"/>
                  </a:lnTo>
                  <a:lnTo>
                    <a:pt x="0" y="368"/>
                  </a:lnTo>
                </a:path>
              </a:pathLst>
            </a:custGeom>
            <a:ln w="3530">
              <a:solidFill>
                <a:srgbClr val="565659"/>
              </a:solidFill>
            </a:ln>
          </p:spPr>
          <p:txBody>
            <a:bodyPr wrap="square" lIns="0" tIns="0" rIns="0" bIns="0" rtlCol="0"/>
            <a:lstStyle/>
            <a:p/>
          </p:txBody>
        </p:sp>
        <p:sp>
          <p:nvSpPr>
            <p:cNvPr id="1587" name="object 1587" descr=""/>
            <p:cNvSpPr/>
            <p:nvPr/>
          </p:nvSpPr>
          <p:spPr>
            <a:xfrm>
              <a:off x="2193039" y="7511919"/>
              <a:ext cx="1270" cy="635"/>
            </a:xfrm>
            <a:custGeom>
              <a:avLst/>
              <a:gdLst/>
              <a:ahLst/>
              <a:cxnLst/>
              <a:rect l="l" t="t" r="r" b="b"/>
              <a:pathLst>
                <a:path w="1269" h="634">
                  <a:moveTo>
                    <a:pt x="0" y="380"/>
                  </a:moveTo>
                  <a:lnTo>
                    <a:pt x="762" y="0"/>
                  </a:lnTo>
                </a:path>
              </a:pathLst>
            </a:custGeom>
            <a:ln w="3530">
              <a:solidFill>
                <a:srgbClr val="565659"/>
              </a:solidFill>
            </a:ln>
          </p:spPr>
          <p:txBody>
            <a:bodyPr wrap="square" lIns="0" tIns="0" rIns="0" bIns="0" rtlCol="0"/>
            <a:lstStyle/>
            <a:p/>
          </p:txBody>
        </p:sp>
        <p:sp>
          <p:nvSpPr>
            <p:cNvPr id="1588" name="object 1588" descr=""/>
            <p:cNvSpPr/>
            <p:nvPr/>
          </p:nvSpPr>
          <p:spPr>
            <a:xfrm>
              <a:off x="2081028" y="7623158"/>
              <a:ext cx="635" cy="1270"/>
            </a:xfrm>
            <a:custGeom>
              <a:avLst/>
              <a:gdLst/>
              <a:ahLst/>
              <a:cxnLst/>
              <a:rect l="l" t="t" r="r" b="b"/>
              <a:pathLst>
                <a:path w="635" h="1270">
                  <a:moveTo>
                    <a:pt x="0" y="774"/>
                  </a:moveTo>
                  <a:lnTo>
                    <a:pt x="381" y="393"/>
                  </a:lnTo>
                  <a:lnTo>
                    <a:pt x="381" y="0"/>
                  </a:lnTo>
                </a:path>
              </a:pathLst>
            </a:custGeom>
            <a:ln w="3530">
              <a:solidFill>
                <a:srgbClr val="565659"/>
              </a:solidFill>
            </a:ln>
          </p:spPr>
          <p:txBody>
            <a:bodyPr wrap="square" lIns="0" tIns="0" rIns="0" bIns="0" rtlCol="0"/>
            <a:lstStyle/>
            <a:p/>
          </p:txBody>
        </p:sp>
        <p:sp>
          <p:nvSpPr>
            <p:cNvPr id="1589" name="object 1589" descr=""/>
            <p:cNvSpPr/>
            <p:nvPr/>
          </p:nvSpPr>
          <p:spPr>
            <a:xfrm>
              <a:off x="2080643" y="7623548"/>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1590" name="object 1590" descr=""/>
            <p:cNvSpPr/>
            <p:nvPr/>
          </p:nvSpPr>
          <p:spPr>
            <a:xfrm>
              <a:off x="2077214" y="7623164"/>
              <a:ext cx="1270" cy="635"/>
            </a:xfrm>
            <a:custGeom>
              <a:avLst/>
              <a:gdLst/>
              <a:ahLst/>
              <a:cxnLst/>
              <a:rect l="l" t="t" r="r" b="b"/>
              <a:pathLst>
                <a:path w="1269" h="634">
                  <a:moveTo>
                    <a:pt x="0" y="0"/>
                  </a:moveTo>
                  <a:lnTo>
                    <a:pt x="381" y="381"/>
                  </a:lnTo>
                  <a:lnTo>
                    <a:pt x="762" y="0"/>
                  </a:lnTo>
                </a:path>
              </a:pathLst>
            </a:custGeom>
            <a:ln w="3530">
              <a:solidFill>
                <a:srgbClr val="565659"/>
              </a:solidFill>
            </a:ln>
          </p:spPr>
          <p:txBody>
            <a:bodyPr wrap="square" lIns="0" tIns="0" rIns="0" bIns="0" rtlCol="0"/>
            <a:lstStyle/>
            <a:p/>
          </p:txBody>
        </p:sp>
        <p:sp>
          <p:nvSpPr>
            <p:cNvPr id="1591" name="object 1591" descr=""/>
            <p:cNvSpPr/>
            <p:nvPr/>
          </p:nvSpPr>
          <p:spPr>
            <a:xfrm>
              <a:off x="2076833" y="7622407"/>
              <a:ext cx="635" cy="635"/>
            </a:xfrm>
            <a:custGeom>
              <a:avLst/>
              <a:gdLst/>
              <a:ahLst/>
              <a:cxnLst/>
              <a:rect l="l" t="t" r="r" b="b"/>
              <a:pathLst>
                <a:path w="635" h="634">
                  <a:moveTo>
                    <a:pt x="381" y="0"/>
                  </a:moveTo>
                  <a:lnTo>
                    <a:pt x="0" y="380"/>
                  </a:lnTo>
                </a:path>
              </a:pathLst>
            </a:custGeom>
            <a:ln w="3530">
              <a:solidFill>
                <a:srgbClr val="565659"/>
              </a:solidFill>
            </a:ln>
          </p:spPr>
          <p:txBody>
            <a:bodyPr wrap="square" lIns="0" tIns="0" rIns="0" bIns="0" rtlCol="0"/>
            <a:lstStyle/>
            <a:p/>
          </p:txBody>
        </p:sp>
        <p:sp>
          <p:nvSpPr>
            <p:cNvPr id="1592" name="object 1592" descr=""/>
            <p:cNvSpPr/>
            <p:nvPr/>
          </p:nvSpPr>
          <p:spPr>
            <a:xfrm>
              <a:off x="2077595" y="7618972"/>
              <a:ext cx="635" cy="1270"/>
            </a:xfrm>
            <a:custGeom>
              <a:avLst/>
              <a:gdLst/>
              <a:ahLst/>
              <a:cxnLst/>
              <a:rect l="l" t="t" r="r" b="b"/>
              <a:pathLst>
                <a:path w="635" h="1270">
                  <a:moveTo>
                    <a:pt x="381" y="0"/>
                  </a:moveTo>
                  <a:lnTo>
                    <a:pt x="0" y="380"/>
                  </a:lnTo>
                  <a:lnTo>
                    <a:pt x="381" y="774"/>
                  </a:lnTo>
                </a:path>
              </a:pathLst>
            </a:custGeom>
            <a:ln w="3530">
              <a:solidFill>
                <a:srgbClr val="565659"/>
              </a:solidFill>
            </a:ln>
          </p:spPr>
          <p:txBody>
            <a:bodyPr wrap="square" lIns="0" tIns="0" rIns="0" bIns="0" rtlCol="0"/>
            <a:lstStyle/>
            <a:p/>
          </p:txBody>
        </p:sp>
        <p:sp>
          <p:nvSpPr>
            <p:cNvPr id="1593" name="object 1593" descr=""/>
            <p:cNvSpPr/>
            <p:nvPr/>
          </p:nvSpPr>
          <p:spPr>
            <a:xfrm>
              <a:off x="2078358" y="7618604"/>
              <a:ext cx="635" cy="635"/>
            </a:xfrm>
            <a:custGeom>
              <a:avLst/>
              <a:gdLst/>
              <a:ahLst/>
              <a:cxnLst/>
              <a:rect l="l" t="t" r="r" b="b"/>
              <a:pathLst>
                <a:path w="635" h="634">
                  <a:moveTo>
                    <a:pt x="381" y="368"/>
                  </a:moveTo>
                  <a:lnTo>
                    <a:pt x="0" y="0"/>
                  </a:lnTo>
                </a:path>
              </a:pathLst>
            </a:custGeom>
            <a:ln w="3530">
              <a:solidFill>
                <a:srgbClr val="565659"/>
              </a:solidFill>
            </a:ln>
          </p:spPr>
          <p:txBody>
            <a:bodyPr wrap="square" lIns="0" tIns="0" rIns="0" bIns="0" rtlCol="0"/>
            <a:lstStyle/>
            <a:p/>
          </p:txBody>
        </p:sp>
        <p:sp>
          <p:nvSpPr>
            <p:cNvPr id="1594" name="object 1594" descr=""/>
            <p:cNvSpPr/>
            <p:nvPr/>
          </p:nvSpPr>
          <p:spPr>
            <a:xfrm>
              <a:off x="2081406" y="7619360"/>
              <a:ext cx="1270" cy="635"/>
            </a:xfrm>
            <a:custGeom>
              <a:avLst/>
              <a:gdLst/>
              <a:ahLst/>
              <a:cxnLst/>
              <a:rect l="l" t="t" r="r" b="b"/>
              <a:pathLst>
                <a:path w="1269" h="634">
                  <a:moveTo>
                    <a:pt x="762" y="381"/>
                  </a:moveTo>
                  <a:lnTo>
                    <a:pt x="381" y="0"/>
                  </a:lnTo>
                  <a:lnTo>
                    <a:pt x="0" y="381"/>
                  </a:lnTo>
                </a:path>
              </a:pathLst>
            </a:custGeom>
            <a:ln w="3530">
              <a:solidFill>
                <a:srgbClr val="565659"/>
              </a:solidFill>
            </a:ln>
          </p:spPr>
          <p:txBody>
            <a:bodyPr wrap="square" lIns="0" tIns="0" rIns="0" bIns="0" rtlCol="0"/>
            <a:lstStyle/>
            <a:p/>
          </p:txBody>
        </p:sp>
        <p:sp>
          <p:nvSpPr>
            <p:cNvPr id="1595" name="object 1595" descr=""/>
            <p:cNvSpPr/>
            <p:nvPr/>
          </p:nvSpPr>
          <p:spPr>
            <a:xfrm>
              <a:off x="2081790" y="7620129"/>
              <a:ext cx="635" cy="635"/>
            </a:xfrm>
            <a:custGeom>
              <a:avLst/>
              <a:gdLst/>
              <a:ahLst/>
              <a:cxnLst/>
              <a:rect l="l" t="t" r="r" b="b"/>
              <a:pathLst>
                <a:path w="635" h="634">
                  <a:moveTo>
                    <a:pt x="0" y="368"/>
                  </a:moveTo>
                  <a:lnTo>
                    <a:pt x="381" y="0"/>
                  </a:lnTo>
                </a:path>
              </a:pathLst>
            </a:custGeom>
            <a:ln w="3530">
              <a:solidFill>
                <a:srgbClr val="565659"/>
              </a:solidFill>
            </a:ln>
          </p:spPr>
          <p:txBody>
            <a:bodyPr wrap="square" lIns="0" tIns="0" rIns="0" bIns="0" rtlCol="0"/>
            <a:lstStyle/>
            <a:p/>
          </p:txBody>
        </p:sp>
        <p:sp>
          <p:nvSpPr>
            <p:cNvPr id="1596" name="object 1596" descr=""/>
            <p:cNvSpPr/>
            <p:nvPr/>
          </p:nvSpPr>
          <p:spPr>
            <a:xfrm>
              <a:off x="2333247" y="7633068"/>
              <a:ext cx="635" cy="1270"/>
            </a:xfrm>
            <a:custGeom>
              <a:avLst/>
              <a:gdLst/>
              <a:ahLst/>
              <a:cxnLst/>
              <a:rect l="l" t="t" r="r" b="b"/>
              <a:pathLst>
                <a:path w="635" h="1270">
                  <a:moveTo>
                    <a:pt x="0" y="762"/>
                  </a:moveTo>
                  <a:lnTo>
                    <a:pt x="381" y="393"/>
                  </a:lnTo>
                  <a:lnTo>
                    <a:pt x="381" y="0"/>
                  </a:lnTo>
                </a:path>
              </a:pathLst>
            </a:custGeom>
            <a:ln w="3530">
              <a:solidFill>
                <a:srgbClr val="565659"/>
              </a:solidFill>
            </a:ln>
          </p:spPr>
          <p:txBody>
            <a:bodyPr wrap="square" lIns="0" tIns="0" rIns="0" bIns="0" rtlCol="0"/>
            <a:lstStyle/>
            <a:p/>
          </p:txBody>
        </p:sp>
        <p:sp>
          <p:nvSpPr>
            <p:cNvPr id="1597" name="object 1597" descr=""/>
            <p:cNvSpPr/>
            <p:nvPr/>
          </p:nvSpPr>
          <p:spPr>
            <a:xfrm>
              <a:off x="2332870" y="7633458"/>
              <a:ext cx="0" cy="635"/>
            </a:xfrm>
            <a:custGeom>
              <a:avLst/>
              <a:gdLst/>
              <a:ahLst/>
              <a:cxnLst/>
              <a:rect l="l" t="t" r="r" b="b"/>
              <a:pathLst>
                <a:path w="0" h="634">
                  <a:moveTo>
                    <a:pt x="0" y="0"/>
                  </a:moveTo>
                  <a:lnTo>
                    <a:pt x="0" y="368"/>
                  </a:lnTo>
                </a:path>
              </a:pathLst>
            </a:custGeom>
            <a:ln w="3530">
              <a:solidFill>
                <a:srgbClr val="565659"/>
              </a:solidFill>
            </a:ln>
          </p:spPr>
          <p:txBody>
            <a:bodyPr wrap="square" lIns="0" tIns="0" rIns="0" bIns="0" rtlCol="0"/>
            <a:lstStyle/>
            <a:p/>
          </p:txBody>
        </p:sp>
        <p:sp>
          <p:nvSpPr>
            <p:cNvPr id="1598" name="object 1598" descr=""/>
            <p:cNvSpPr/>
            <p:nvPr/>
          </p:nvSpPr>
          <p:spPr>
            <a:xfrm>
              <a:off x="2329440" y="7633073"/>
              <a:ext cx="1270" cy="635"/>
            </a:xfrm>
            <a:custGeom>
              <a:avLst/>
              <a:gdLst/>
              <a:ahLst/>
              <a:cxnLst/>
              <a:rect l="l" t="t" r="r" b="b"/>
              <a:pathLst>
                <a:path w="1269" h="634">
                  <a:moveTo>
                    <a:pt x="0" y="0"/>
                  </a:moveTo>
                  <a:lnTo>
                    <a:pt x="0" y="381"/>
                  </a:lnTo>
                  <a:lnTo>
                    <a:pt x="762" y="0"/>
                  </a:lnTo>
                </a:path>
              </a:pathLst>
            </a:custGeom>
            <a:ln w="3530">
              <a:solidFill>
                <a:srgbClr val="565659"/>
              </a:solidFill>
            </a:ln>
          </p:spPr>
          <p:txBody>
            <a:bodyPr wrap="square" lIns="0" tIns="0" rIns="0" bIns="0" rtlCol="0"/>
            <a:lstStyle/>
            <a:p/>
          </p:txBody>
        </p:sp>
        <p:sp>
          <p:nvSpPr>
            <p:cNvPr id="1599" name="object 1599" descr=""/>
            <p:cNvSpPr/>
            <p:nvPr/>
          </p:nvSpPr>
          <p:spPr>
            <a:xfrm>
              <a:off x="2329059" y="7632317"/>
              <a:ext cx="635" cy="635"/>
            </a:xfrm>
            <a:custGeom>
              <a:avLst/>
              <a:gdLst/>
              <a:ahLst/>
              <a:cxnLst/>
              <a:rect l="l" t="t" r="r" b="b"/>
              <a:pathLst>
                <a:path w="635" h="634">
                  <a:moveTo>
                    <a:pt x="381" y="0"/>
                  </a:moveTo>
                  <a:lnTo>
                    <a:pt x="0" y="368"/>
                  </a:lnTo>
                </a:path>
              </a:pathLst>
            </a:custGeom>
            <a:ln w="3530">
              <a:solidFill>
                <a:srgbClr val="565659"/>
              </a:solidFill>
            </a:ln>
          </p:spPr>
          <p:txBody>
            <a:bodyPr wrap="square" lIns="0" tIns="0" rIns="0" bIns="0" rtlCol="0"/>
            <a:lstStyle/>
            <a:p/>
          </p:txBody>
        </p:sp>
        <p:sp>
          <p:nvSpPr>
            <p:cNvPr id="1600" name="object 1600" descr=""/>
            <p:cNvSpPr/>
            <p:nvPr/>
          </p:nvSpPr>
          <p:spPr>
            <a:xfrm>
              <a:off x="2329822" y="7628882"/>
              <a:ext cx="635" cy="1270"/>
            </a:xfrm>
            <a:custGeom>
              <a:avLst/>
              <a:gdLst/>
              <a:ahLst/>
              <a:cxnLst/>
              <a:rect l="l" t="t" r="r" b="b"/>
              <a:pathLst>
                <a:path w="635" h="1270">
                  <a:moveTo>
                    <a:pt x="381" y="0"/>
                  </a:moveTo>
                  <a:lnTo>
                    <a:pt x="0" y="381"/>
                  </a:lnTo>
                  <a:lnTo>
                    <a:pt x="381" y="774"/>
                  </a:lnTo>
                </a:path>
              </a:pathLst>
            </a:custGeom>
            <a:ln w="3530">
              <a:solidFill>
                <a:srgbClr val="565659"/>
              </a:solidFill>
            </a:ln>
          </p:spPr>
          <p:txBody>
            <a:bodyPr wrap="square" lIns="0" tIns="0" rIns="0" bIns="0" rtlCol="0"/>
            <a:lstStyle/>
            <a:p/>
          </p:txBody>
        </p:sp>
        <p:sp>
          <p:nvSpPr>
            <p:cNvPr id="1601" name="object 1601" descr=""/>
            <p:cNvSpPr/>
            <p:nvPr/>
          </p:nvSpPr>
          <p:spPr>
            <a:xfrm>
              <a:off x="2330579" y="7628501"/>
              <a:ext cx="635" cy="635"/>
            </a:xfrm>
            <a:custGeom>
              <a:avLst/>
              <a:gdLst/>
              <a:ahLst/>
              <a:cxnLst/>
              <a:rect l="l" t="t" r="r" b="b"/>
              <a:pathLst>
                <a:path w="635" h="634">
                  <a:moveTo>
                    <a:pt x="381" y="381"/>
                  </a:moveTo>
                  <a:lnTo>
                    <a:pt x="0" y="0"/>
                  </a:lnTo>
                </a:path>
              </a:pathLst>
            </a:custGeom>
            <a:ln w="3530">
              <a:solidFill>
                <a:srgbClr val="565659"/>
              </a:solidFill>
            </a:ln>
          </p:spPr>
          <p:txBody>
            <a:bodyPr wrap="square" lIns="0" tIns="0" rIns="0" bIns="0" rtlCol="0"/>
            <a:lstStyle/>
            <a:p/>
          </p:txBody>
        </p:sp>
        <p:sp>
          <p:nvSpPr>
            <p:cNvPr id="1602" name="object 1602" descr=""/>
            <p:cNvSpPr/>
            <p:nvPr/>
          </p:nvSpPr>
          <p:spPr>
            <a:xfrm>
              <a:off x="2333627" y="7629269"/>
              <a:ext cx="1270" cy="635"/>
            </a:xfrm>
            <a:custGeom>
              <a:avLst/>
              <a:gdLst/>
              <a:ahLst/>
              <a:cxnLst/>
              <a:rect l="l" t="t" r="r" b="b"/>
              <a:pathLst>
                <a:path w="1269" h="634">
                  <a:moveTo>
                    <a:pt x="762" y="380"/>
                  </a:moveTo>
                  <a:lnTo>
                    <a:pt x="381" y="0"/>
                  </a:lnTo>
                  <a:lnTo>
                    <a:pt x="0" y="380"/>
                  </a:lnTo>
                </a:path>
              </a:pathLst>
            </a:custGeom>
            <a:ln w="3530">
              <a:solidFill>
                <a:srgbClr val="565659"/>
              </a:solidFill>
            </a:ln>
          </p:spPr>
          <p:txBody>
            <a:bodyPr wrap="square" lIns="0" tIns="0" rIns="0" bIns="0" rtlCol="0"/>
            <a:lstStyle/>
            <a:p/>
          </p:txBody>
        </p:sp>
        <p:sp>
          <p:nvSpPr>
            <p:cNvPr id="1603" name="object 1603" descr=""/>
            <p:cNvSpPr/>
            <p:nvPr/>
          </p:nvSpPr>
          <p:spPr>
            <a:xfrm>
              <a:off x="2334011" y="7630026"/>
              <a:ext cx="635" cy="635"/>
            </a:xfrm>
            <a:custGeom>
              <a:avLst/>
              <a:gdLst/>
              <a:ahLst/>
              <a:cxnLst/>
              <a:rect l="l" t="t" r="r" b="b"/>
              <a:pathLst>
                <a:path w="635" h="634">
                  <a:moveTo>
                    <a:pt x="0" y="380"/>
                  </a:moveTo>
                  <a:lnTo>
                    <a:pt x="381" y="0"/>
                  </a:lnTo>
                </a:path>
              </a:pathLst>
            </a:custGeom>
            <a:ln w="3530">
              <a:solidFill>
                <a:srgbClr val="565659"/>
              </a:solidFill>
            </a:ln>
          </p:spPr>
          <p:txBody>
            <a:bodyPr wrap="square" lIns="0" tIns="0" rIns="0" bIns="0" rtlCol="0"/>
            <a:lstStyle/>
            <a:p/>
          </p:txBody>
        </p:sp>
        <p:sp>
          <p:nvSpPr>
            <p:cNvPr id="1604" name="object 1604" descr=""/>
            <p:cNvSpPr/>
            <p:nvPr/>
          </p:nvSpPr>
          <p:spPr>
            <a:xfrm>
              <a:off x="2188848" y="7512683"/>
              <a:ext cx="1905" cy="1905"/>
            </a:xfrm>
            <a:custGeom>
              <a:avLst/>
              <a:gdLst/>
              <a:ahLst/>
              <a:cxnLst/>
              <a:rect l="l" t="t" r="r" b="b"/>
              <a:pathLst>
                <a:path w="1905" h="1904">
                  <a:moveTo>
                    <a:pt x="762" y="0"/>
                  </a:moveTo>
                  <a:lnTo>
                    <a:pt x="381" y="762"/>
                  </a:lnTo>
                  <a:lnTo>
                    <a:pt x="0" y="1511"/>
                  </a:lnTo>
                  <a:lnTo>
                    <a:pt x="1524" y="762"/>
                  </a:lnTo>
                </a:path>
              </a:pathLst>
            </a:custGeom>
            <a:ln w="3530">
              <a:solidFill>
                <a:srgbClr val="565659"/>
              </a:solidFill>
            </a:ln>
          </p:spPr>
          <p:txBody>
            <a:bodyPr wrap="square" lIns="0" tIns="0" rIns="0" bIns="0" rtlCol="0"/>
            <a:lstStyle/>
            <a:p/>
          </p:txBody>
        </p:sp>
        <p:sp>
          <p:nvSpPr>
            <p:cNvPr id="1605" name="object 1605" descr=""/>
            <p:cNvSpPr/>
            <p:nvPr/>
          </p:nvSpPr>
          <p:spPr>
            <a:xfrm>
              <a:off x="2329441" y="7631164"/>
              <a:ext cx="1905" cy="1270"/>
            </a:xfrm>
            <a:custGeom>
              <a:avLst/>
              <a:gdLst/>
              <a:ahLst/>
              <a:cxnLst/>
              <a:rect l="l" t="t" r="r" b="b"/>
              <a:pathLst>
                <a:path w="1905" h="1270">
                  <a:moveTo>
                    <a:pt x="762" y="0"/>
                  </a:moveTo>
                  <a:lnTo>
                    <a:pt x="381" y="381"/>
                  </a:lnTo>
                  <a:lnTo>
                    <a:pt x="0" y="1155"/>
                  </a:lnTo>
                  <a:lnTo>
                    <a:pt x="1905" y="381"/>
                  </a:lnTo>
                </a:path>
              </a:pathLst>
            </a:custGeom>
            <a:ln w="3530">
              <a:solidFill>
                <a:srgbClr val="565659"/>
              </a:solidFill>
            </a:ln>
          </p:spPr>
          <p:txBody>
            <a:bodyPr wrap="square" lIns="0" tIns="0" rIns="0" bIns="0" rtlCol="0"/>
            <a:lstStyle/>
            <a:p/>
          </p:txBody>
        </p:sp>
        <p:sp>
          <p:nvSpPr>
            <p:cNvPr id="1606" name="object 1606" descr=""/>
            <p:cNvSpPr/>
            <p:nvPr/>
          </p:nvSpPr>
          <p:spPr>
            <a:xfrm>
              <a:off x="2079882" y="7621272"/>
              <a:ext cx="1905" cy="1905"/>
            </a:xfrm>
            <a:custGeom>
              <a:avLst/>
              <a:gdLst/>
              <a:ahLst/>
              <a:cxnLst/>
              <a:rect l="l" t="t" r="r" b="b"/>
              <a:pathLst>
                <a:path w="1905" h="1904">
                  <a:moveTo>
                    <a:pt x="1524" y="1892"/>
                  </a:moveTo>
                  <a:lnTo>
                    <a:pt x="1143" y="1130"/>
                  </a:lnTo>
                  <a:lnTo>
                    <a:pt x="1143" y="368"/>
                  </a:lnTo>
                </a:path>
                <a:path w="1905" h="1904">
                  <a:moveTo>
                    <a:pt x="1524" y="1892"/>
                  </a:moveTo>
                  <a:lnTo>
                    <a:pt x="0" y="368"/>
                  </a:lnTo>
                  <a:lnTo>
                    <a:pt x="0" y="0"/>
                  </a:lnTo>
                </a:path>
              </a:pathLst>
            </a:custGeom>
            <a:ln w="3530">
              <a:solidFill>
                <a:srgbClr val="565659"/>
              </a:solidFill>
            </a:ln>
          </p:spPr>
          <p:txBody>
            <a:bodyPr wrap="square" lIns="0" tIns="0" rIns="0" bIns="0" rtlCol="0"/>
            <a:lstStyle/>
            <a:p/>
          </p:txBody>
        </p:sp>
        <p:sp>
          <p:nvSpPr>
            <p:cNvPr id="1607" name="object 1607" descr=""/>
            <p:cNvSpPr/>
            <p:nvPr/>
          </p:nvSpPr>
          <p:spPr>
            <a:xfrm>
              <a:off x="2207517" y="7748127"/>
              <a:ext cx="1905" cy="1270"/>
            </a:xfrm>
            <a:custGeom>
              <a:avLst/>
              <a:gdLst/>
              <a:ahLst/>
              <a:cxnLst/>
              <a:rect l="l" t="t" r="r" b="b"/>
              <a:pathLst>
                <a:path w="1905" h="1270">
                  <a:moveTo>
                    <a:pt x="1143" y="1155"/>
                  </a:moveTo>
                  <a:lnTo>
                    <a:pt x="1524" y="381"/>
                  </a:lnTo>
                  <a:lnTo>
                    <a:pt x="1905" y="0"/>
                  </a:lnTo>
                  <a:lnTo>
                    <a:pt x="381" y="381"/>
                  </a:lnTo>
                  <a:lnTo>
                    <a:pt x="0" y="774"/>
                  </a:lnTo>
                </a:path>
              </a:pathLst>
            </a:custGeom>
            <a:ln w="3530">
              <a:solidFill>
                <a:srgbClr val="565659"/>
              </a:solidFill>
            </a:ln>
          </p:spPr>
          <p:txBody>
            <a:bodyPr wrap="square" lIns="0" tIns="0" rIns="0" bIns="0" rtlCol="0"/>
            <a:lstStyle/>
            <a:p/>
          </p:txBody>
        </p:sp>
        <p:sp>
          <p:nvSpPr>
            <p:cNvPr id="1608" name="object 1608" descr=""/>
            <p:cNvSpPr/>
            <p:nvPr/>
          </p:nvSpPr>
          <p:spPr>
            <a:xfrm>
              <a:off x="2191137" y="7513060"/>
              <a:ext cx="1905" cy="1905"/>
            </a:xfrm>
            <a:custGeom>
              <a:avLst/>
              <a:gdLst/>
              <a:ahLst/>
              <a:cxnLst/>
              <a:rect l="l" t="t" r="r" b="b"/>
              <a:pathLst>
                <a:path w="1905" h="1904">
                  <a:moveTo>
                    <a:pt x="1524" y="1905"/>
                  </a:moveTo>
                  <a:lnTo>
                    <a:pt x="1524" y="1130"/>
                  </a:lnTo>
                  <a:lnTo>
                    <a:pt x="1143" y="381"/>
                  </a:lnTo>
                </a:path>
                <a:path w="1905" h="1904">
                  <a:moveTo>
                    <a:pt x="1524" y="1905"/>
                  </a:moveTo>
                  <a:lnTo>
                    <a:pt x="0" y="0"/>
                  </a:lnTo>
                  <a:lnTo>
                    <a:pt x="381" y="0"/>
                  </a:lnTo>
                </a:path>
              </a:pathLst>
            </a:custGeom>
            <a:ln w="3530">
              <a:solidFill>
                <a:srgbClr val="565659"/>
              </a:solidFill>
            </a:ln>
          </p:spPr>
          <p:txBody>
            <a:bodyPr wrap="square" lIns="0" tIns="0" rIns="0" bIns="0" rtlCol="0"/>
            <a:lstStyle/>
            <a:p/>
          </p:txBody>
        </p:sp>
        <p:sp>
          <p:nvSpPr>
            <p:cNvPr id="1609" name="object 1609" descr=""/>
            <p:cNvSpPr/>
            <p:nvPr/>
          </p:nvSpPr>
          <p:spPr>
            <a:xfrm>
              <a:off x="2189232" y="7511530"/>
              <a:ext cx="1905" cy="1905"/>
            </a:xfrm>
            <a:custGeom>
              <a:avLst/>
              <a:gdLst/>
              <a:ahLst/>
              <a:cxnLst/>
              <a:rect l="l" t="t" r="r" b="b"/>
              <a:pathLst>
                <a:path w="1905" h="1904">
                  <a:moveTo>
                    <a:pt x="0" y="0"/>
                  </a:moveTo>
                  <a:lnTo>
                    <a:pt x="0" y="774"/>
                  </a:lnTo>
                  <a:lnTo>
                    <a:pt x="381" y="1155"/>
                  </a:lnTo>
                  <a:lnTo>
                    <a:pt x="1143" y="1905"/>
                  </a:lnTo>
                  <a:lnTo>
                    <a:pt x="1524" y="1524"/>
                  </a:lnTo>
                  <a:lnTo>
                    <a:pt x="0" y="0"/>
                  </a:lnTo>
                </a:path>
              </a:pathLst>
            </a:custGeom>
            <a:ln w="3530">
              <a:solidFill>
                <a:srgbClr val="565659"/>
              </a:solidFill>
            </a:ln>
          </p:spPr>
          <p:txBody>
            <a:bodyPr wrap="square" lIns="0" tIns="0" rIns="0" bIns="0" rtlCol="0"/>
            <a:lstStyle/>
            <a:p/>
          </p:txBody>
        </p:sp>
        <p:sp>
          <p:nvSpPr>
            <p:cNvPr id="1610" name="object 1610" descr=""/>
            <p:cNvSpPr/>
            <p:nvPr/>
          </p:nvSpPr>
          <p:spPr>
            <a:xfrm>
              <a:off x="2077214" y="7619741"/>
              <a:ext cx="1905" cy="3175"/>
            </a:xfrm>
            <a:custGeom>
              <a:avLst/>
              <a:gdLst/>
              <a:ahLst/>
              <a:cxnLst/>
              <a:rect l="l" t="t" r="r" b="b"/>
              <a:pathLst>
                <a:path w="1905" h="3175">
                  <a:moveTo>
                    <a:pt x="762" y="0"/>
                  </a:moveTo>
                  <a:lnTo>
                    <a:pt x="762" y="762"/>
                  </a:lnTo>
                  <a:lnTo>
                    <a:pt x="762" y="1524"/>
                  </a:lnTo>
                  <a:lnTo>
                    <a:pt x="381" y="1892"/>
                  </a:lnTo>
                  <a:lnTo>
                    <a:pt x="0" y="2667"/>
                  </a:lnTo>
                  <a:lnTo>
                    <a:pt x="1905" y="1892"/>
                  </a:lnTo>
                  <a:lnTo>
                    <a:pt x="762" y="1524"/>
                  </a:lnTo>
                </a:path>
                <a:path w="1905" h="3175">
                  <a:moveTo>
                    <a:pt x="762" y="0"/>
                  </a:moveTo>
                  <a:lnTo>
                    <a:pt x="1905" y="1524"/>
                  </a:lnTo>
                  <a:lnTo>
                    <a:pt x="1905" y="1892"/>
                  </a:lnTo>
                </a:path>
              </a:pathLst>
            </a:custGeom>
            <a:ln w="3530">
              <a:solidFill>
                <a:srgbClr val="565659"/>
              </a:solidFill>
            </a:ln>
          </p:spPr>
          <p:txBody>
            <a:bodyPr wrap="square" lIns="0" tIns="0" rIns="0" bIns="0" rtlCol="0"/>
            <a:lstStyle/>
            <a:p/>
          </p:txBody>
        </p:sp>
        <p:sp>
          <p:nvSpPr>
            <p:cNvPr id="1611" name="object 1611" descr=""/>
            <p:cNvSpPr/>
            <p:nvPr/>
          </p:nvSpPr>
          <p:spPr>
            <a:xfrm>
              <a:off x="2204853" y="7748515"/>
              <a:ext cx="1905" cy="1905"/>
            </a:xfrm>
            <a:custGeom>
              <a:avLst/>
              <a:gdLst/>
              <a:ahLst/>
              <a:cxnLst/>
              <a:rect l="l" t="t" r="r" b="b"/>
              <a:pathLst>
                <a:path w="1905" h="1904">
                  <a:moveTo>
                    <a:pt x="762" y="0"/>
                  </a:moveTo>
                  <a:lnTo>
                    <a:pt x="381" y="774"/>
                  </a:lnTo>
                  <a:lnTo>
                    <a:pt x="0" y="1523"/>
                  </a:lnTo>
                  <a:lnTo>
                    <a:pt x="1524" y="774"/>
                  </a:lnTo>
                  <a:lnTo>
                    <a:pt x="1905" y="774"/>
                  </a:lnTo>
                </a:path>
              </a:pathLst>
            </a:custGeom>
            <a:ln w="3530">
              <a:solidFill>
                <a:srgbClr val="565659"/>
              </a:solidFill>
            </a:ln>
          </p:spPr>
          <p:txBody>
            <a:bodyPr wrap="square" lIns="0" tIns="0" rIns="0" bIns="0" rtlCol="0"/>
            <a:lstStyle/>
            <a:p/>
          </p:txBody>
        </p:sp>
        <p:sp>
          <p:nvSpPr>
            <p:cNvPr id="1612" name="object 1612" descr=""/>
            <p:cNvSpPr/>
            <p:nvPr/>
          </p:nvSpPr>
          <p:spPr>
            <a:xfrm>
              <a:off x="2207517" y="7748903"/>
              <a:ext cx="1270" cy="1905"/>
            </a:xfrm>
            <a:custGeom>
              <a:avLst/>
              <a:gdLst/>
              <a:ahLst/>
              <a:cxnLst/>
              <a:rect l="l" t="t" r="r" b="b"/>
              <a:pathLst>
                <a:path w="1269" h="1904">
                  <a:moveTo>
                    <a:pt x="1143" y="1905"/>
                  </a:moveTo>
                  <a:lnTo>
                    <a:pt x="1143" y="1130"/>
                  </a:lnTo>
                  <a:lnTo>
                    <a:pt x="1143" y="381"/>
                  </a:lnTo>
                  <a:lnTo>
                    <a:pt x="0" y="0"/>
                  </a:lnTo>
                  <a:lnTo>
                    <a:pt x="1143" y="1905"/>
                  </a:lnTo>
                </a:path>
              </a:pathLst>
            </a:custGeom>
            <a:ln w="3530">
              <a:solidFill>
                <a:srgbClr val="565659"/>
              </a:solidFill>
            </a:ln>
          </p:spPr>
          <p:txBody>
            <a:bodyPr wrap="square" lIns="0" tIns="0" rIns="0" bIns="0" rtlCol="0"/>
            <a:lstStyle/>
            <a:p/>
          </p:txBody>
        </p:sp>
        <p:sp>
          <p:nvSpPr>
            <p:cNvPr id="1613" name="object 1613" descr=""/>
            <p:cNvSpPr/>
            <p:nvPr/>
          </p:nvSpPr>
          <p:spPr>
            <a:xfrm>
              <a:off x="2079885" y="7620496"/>
              <a:ext cx="1905" cy="1270"/>
            </a:xfrm>
            <a:custGeom>
              <a:avLst/>
              <a:gdLst/>
              <a:ahLst/>
              <a:cxnLst/>
              <a:rect l="l" t="t" r="r" b="b"/>
              <a:pathLst>
                <a:path w="1905" h="1270">
                  <a:moveTo>
                    <a:pt x="1143" y="1143"/>
                  </a:moveTo>
                  <a:lnTo>
                    <a:pt x="1524" y="381"/>
                  </a:lnTo>
                  <a:lnTo>
                    <a:pt x="1905" y="0"/>
                  </a:lnTo>
                  <a:lnTo>
                    <a:pt x="381" y="774"/>
                  </a:lnTo>
                  <a:lnTo>
                    <a:pt x="0" y="774"/>
                  </a:lnTo>
                  <a:lnTo>
                    <a:pt x="1143" y="1143"/>
                  </a:lnTo>
                </a:path>
              </a:pathLst>
            </a:custGeom>
            <a:ln w="3530">
              <a:solidFill>
                <a:srgbClr val="565659"/>
              </a:solidFill>
            </a:ln>
          </p:spPr>
          <p:txBody>
            <a:bodyPr wrap="square" lIns="0" tIns="0" rIns="0" bIns="0" rtlCol="0"/>
            <a:lstStyle/>
            <a:p/>
          </p:txBody>
        </p:sp>
        <p:sp>
          <p:nvSpPr>
            <p:cNvPr id="1614" name="object 1614" descr=""/>
            <p:cNvSpPr/>
            <p:nvPr/>
          </p:nvSpPr>
          <p:spPr>
            <a:xfrm>
              <a:off x="2191514" y="7512297"/>
              <a:ext cx="1905" cy="1270"/>
            </a:xfrm>
            <a:custGeom>
              <a:avLst/>
              <a:gdLst/>
              <a:ahLst/>
              <a:cxnLst/>
              <a:rect l="l" t="t" r="r" b="b"/>
              <a:pathLst>
                <a:path w="1905" h="1270">
                  <a:moveTo>
                    <a:pt x="762" y="1143"/>
                  </a:moveTo>
                  <a:lnTo>
                    <a:pt x="1143" y="381"/>
                  </a:lnTo>
                  <a:lnTo>
                    <a:pt x="1524" y="0"/>
                  </a:lnTo>
                  <a:lnTo>
                    <a:pt x="0" y="762"/>
                  </a:lnTo>
                  <a:lnTo>
                    <a:pt x="762" y="1143"/>
                  </a:lnTo>
                </a:path>
              </a:pathLst>
            </a:custGeom>
            <a:ln w="3530">
              <a:solidFill>
                <a:srgbClr val="565659"/>
              </a:solidFill>
            </a:ln>
          </p:spPr>
          <p:txBody>
            <a:bodyPr wrap="square" lIns="0" tIns="0" rIns="0" bIns="0" rtlCol="0"/>
            <a:lstStyle/>
            <a:p/>
          </p:txBody>
        </p:sp>
        <p:sp>
          <p:nvSpPr>
            <p:cNvPr id="1615" name="object 1615" descr=""/>
            <p:cNvSpPr/>
            <p:nvPr/>
          </p:nvSpPr>
          <p:spPr>
            <a:xfrm>
              <a:off x="2330203" y="7629650"/>
              <a:ext cx="1270" cy="1905"/>
            </a:xfrm>
            <a:custGeom>
              <a:avLst/>
              <a:gdLst/>
              <a:ahLst/>
              <a:cxnLst/>
              <a:rect l="l" t="t" r="r" b="b"/>
              <a:pathLst>
                <a:path w="1269" h="1904">
                  <a:moveTo>
                    <a:pt x="0" y="0"/>
                  </a:moveTo>
                  <a:lnTo>
                    <a:pt x="0" y="762"/>
                  </a:lnTo>
                  <a:lnTo>
                    <a:pt x="0" y="1511"/>
                  </a:lnTo>
                  <a:lnTo>
                    <a:pt x="1143" y="1892"/>
                  </a:lnTo>
                  <a:lnTo>
                    <a:pt x="1143" y="1511"/>
                  </a:lnTo>
                  <a:lnTo>
                    <a:pt x="0" y="0"/>
                  </a:lnTo>
                </a:path>
              </a:pathLst>
            </a:custGeom>
            <a:ln w="3530">
              <a:solidFill>
                <a:srgbClr val="565659"/>
              </a:solidFill>
            </a:ln>
          </p:spPr>
          <p:txBody>
            <a:bodyPr wrap="square" lIns="0" tIns="0" rIns="0" bIns="0" rtlCol="0"/>
            <a:lstStyle/>
            <a:p/>
          </p:txBody>
        </p:sp>
        <p:sp>
          <p:nvSpPr>
            <p:cNvPr id="1616" name="object 1616" descr=""/>
            <p:cNvSpPr/>
            <p:nvPr/>
          </p:nvSpPr>
          <p:spPr>
            <a:xfrm>
              <a:off x="2205615" y="7746989"/>
              <a:ext cx="1270" cy="2540"/>
            </a:xfrm>
            <a:custGeom>
              <a:avLst/>
              <a:gdLst/>
              <a:ahLst/>
              <a:cxnLst/>
              <a:rect l="l" t="t" r="r" b="b"/>
              <a:pathLst>
                <a:path w="1269" h="2540">
                  <a:moveTo>
                    <a:pt x="0" y="0"/>
                  </a:moveTo>
                  <a:lnTo>
                    <a:pt x="0" y="774"/>
                  </a:lnTo>
                  <a:lnTo>
                    <a:pt x="0" y="1524"/>
                  </a:lnTo>
                  <a:lnTo>
                    <a:pt x="1143" y="2298"/>
                  </a:lnTo>
                  <a:lnTo>
                    <a:pt x="1143" y="1905"/>
                  </a:lnTo>
                  <a:lnTo>
                    <a:pt x="0" y="0"/>
                  </a:lnTo>
                </a:path>
              </a:pathLst>
            </a:custGeom>
            <a:ln w="3530">
              <a:solidFill>
                <a:srgbClr val="565659"/>
              </a:solidFill>
            </a:ln>
          </p:spPr>
          <p:txBody>
            <a:bodyPr wrap="square" lIns="0" tIns="0" rIns="0" bIns="0" rtlCol="0"/>
            <a:lstStyle/>
            <a:p/>
          </p:txBody>
        </p:sp>
        <p:sp>
          <p:nvSpPr>
            <p:cNvPr id="1617" name="object 1617" descr=""/>
            <p:cNvSpPr/>
            <p:nvPr/>
          </p:nvSpPr>
          <p:spPr>
            <a:xfrm>
              <a:off x="2332108" y="7630406"/>
              <a:ext cx="1905" cy="3175"/>
            </a:xfrm>
            <a:custGeom>
              <a:avLst/>
              <a:gdLst/>
              <a:ahLst/>
              <a:cxnLst/>
              <a:rect l="l" t="t" r="r" b="b"/>
              <a:pathLst>
                <a:path w="1905" h="3175">
                  <a:moveTo>
                    <a:pt x="1524" y="2667"/>
                  </a:moveTo>
                  <a:lnTo>
                    <a:pt x="1143" y="1905"/>
                  </a:lnTo>
                  <a:lnTo>
                    <a:pt x="1143" y="1143"/>
                  </a:lnTo>
                  <a:lnTo>
                    <a:pt x="1524" y="381"/>
                  </a:lnTo>
                  <a:lnTo>
                    <a:pt x="1905" y="0"/>
                  </a:lnTo>
                  <a:lnTo>
                    <a:pt x="381" y="762"/>
                  </a:lnTo>
                  <a:lnTo>
                    <a:pt x="0" y="762"/>
                  </a:lnTo>
                  <a:lnTo>
                    <a:pt x="1143" y="1143"/>
                  </a:lnTo>
                </a:path>
                <a:path w="1905" h="3175">
                  <a:moveTo>
                    <a:pt x="1524" y="2667"/>
                  </a:moveTo>
                  <a:lnTo>
                    <a:pt x="0" y="1143"/>
                  </a:lnTo>
                  <a:lnTo>
                    <a:pt x="0" y="762"/>
                  </a:lnTo>
                </a:path>
              </a:pathLst>
            </a:custGeom>
            <a:ln w="3530">
              <a:solidFill>
                <a:srgbClr val="565659"/>
              </a:solidFill>
            </a:ln>
          </p:spPr>
          <p:txBody>
            <a:bodyPr wrap="square" lIns="0" tIns="0" rIns="0" bIns="0" rtlCol="0"/>
            <a:lstStyle/>
            <a:p/>
          </p:txBody>
        </p:sp>
        <p:sp>
          <p:nvSpPr>
            <p:cNvPr id="1618" name="object 1618" descr=""/>
            <p:cNvSpPr/>
            <p:nvPr/>
          </p:nvSpPr>
          <p:spPr>
            <a:xfrm>
              <a:off x="2078739" y="7618966"/>
              <a:ext cx="3175" cy="2540"/>
            </a:xfrm>
            <a:custGeom>
              <a:avLst/>
              <a:gdLst/>
              <a:ahLst/>
              <a:cxnLst/>
              <a:rect l="l" t="t" r="r" b="b"/>
              <a:pathLst>
                <a:path w="3175" h="2540">
                  <a:moveTo>
                    <a:pt x="2667" y="774"/>
                  </a:moveTo>
                  <a:lnTo>
                    <a:pt x="1905" y="774"/>
                  </a:lnTo>
                  <a:lnTo>
                    <a:pt x="1143" y="1155"/>
                  </a:lnTo>
                  <a:lnTo>
                    <a:pt x="381" y="393"/>
                  </a:lnTo>
                  <a:lnTo>
                    <a:pt x="0" y="0"/>
                  </a:lnTo>
                  <a:lnTo>
                    <a:pt x="762" y="1917"/>
                  </a:lnTo>
                  <a:lnTo>
                    <a:pt x="1143" y="1155"/>
                  </a:lnTo>
                </a:path>
                <a:path w="3175" h="2540">
                  <a:moveTo>
                    <a:pt x="2667" y="774"/>
                  </a:moveTo>
                  <a:lnTo>
                    <a:pt x="762" y="2298"/>
                  </a:lnTo>
                  <a:lnTo>
                    <a:pt x="762" y="1917"/>
                  </a:lnTo>
                </a:path>
              </a:pathLst>
            </a:custGeom>
            <a:ln w="3530">
              <a:solidFill>
                <a:srgbClr val="565659"/>
              </a:solidFill>
            </a:ln>
          </p:spPr>
          <p:txBody>
            <a:bodyPr wrap="square" lIns="0" tIns="0" rIns="0" bIns="0" rtlCol="0"/>
            <a:lstStyle/>
            <a:p/>
          </p:txBody>
        </p:sp>
        <p:sp>
          <p:nvSpPr>
            <p:cNvPr id="1619" name="object 1619" descr=""/>
            <p:cNvSpPr/>
            <p:nvPr/>
          </p:nvSpPr>
          <p:spPr>
            <a:xfrm>
              <a:off x="2189232" y="7513441"/>
              <a:ext cx="1905" cy="1905"/>
            </a:xfrm>
            <a:custGeom>
              <a:avLst/>
              <a:gdLst/>
              <a:ahLst/>
              <a:cxnLst/>
              <a:rect l="l" t="t" r="r" b="b"/>
              <a:pathLst>
                <a:path w="1905" h="1904">
                  <a:moveTo>
                    <a:pt x="0" y="1524"/>
                  </a:moveTo>
                  <a:lnTo>
                    <a:pt x="762" y="1143"/>
                  </a:lnTo>
                  <a:lnTo>
                    <a:pt x="1524" y="1143"/>
                  </a:lnTo>
                </a:path>
                <a:path w="1905" h="1904">
                  <a:moveTo>
                    <a:pt x="0" y="1524"/>
                  </a:moveTo>
                  <a:lnTo>
                    <a:pt x="1524" y="0"/>
                  </a:lnTo>
                  <a:lnTo>
                    <a:pt x="1905" y="0"/>
                  </a:lnTo>
                </a:path>
              </a:pathLst>
            </a:custGeom>
            <a:ln w="3530">
              <a:solidFill>
                <a:srgbClr val="565659"/>
              </a:solidFill>
            </a:ln>
          </p:spPr>
          <p:txBody>
            <a:bodyPr wrap="square" lIns="0" tIns="0" rIns="0" bIns="0" rtlCol="0"/>
            <a:lstStyle/>
            <a:p/>
          </p:txBody>
        </p:sp>
        <p:sp>
          <p:nvSpPr>
            <p:cNvPr id="1620" name="object 1620" descr=""/>
            <p:cNvSpPr/>
            <p:nvPr/>
          </p:nvSpPr>
          <p:spPr>
            <a:xfrm>
              <a:off x="2206759" y="7747373"/>
              <a:ext cx="2540" cy="1270"/>
            </a:xfrm>
            <a:custGeom>
              <a:avLst/>
              <a:gdLst/>
              <a:ahLst/>
              <a:cxnLst/>
              <a:rect l="l" t="t" r="r" b="b"/>
              <a:pathLst>
                <a:path w="2539" h="1270">
                  <a:moveTo>
                    <a:pt x="2286" y="0"/>
                  </a:moveTo>
                  <a:lnTo>
                    <a:pt x="1524" y="0"/>
                  </a:lnTo>
                  <a:lnTo>
                    <a:pt x="762" y="0"/>
                  </a:lnTo>
                </a:path>
                <a:path w="2539" h="1270">
                  <a:moveTo>
                    <a:pt x="2286" y="0"/>
                  </a:moveTo>
                  <a:lnTo>
                    <a:pt x="381" y="1143"/>
                  </a:lnTo>
                  <a:lnTo>
                    <a:pt x="0" y="1143"/>
                  </a:lnTo>
                </a:path>
              </a:pathLst>
            </a:custGeom>
            <a:ln w="3530">
              <a:solidFill>
                <a:srgbClr val="565659"/>
              </a:solidFill>
            </a:ln>
          </p:spPr>
          <p:txBody>
            <a:bodyPr wrap="square" lIns="0" tIns="0" rIns="0" bIns="0" rtlCol="0"/>
            <a:lstStyle/>
            <a:p/>
          </p:txBody>
        </p:sp>
        <p:sp>
          <p:nvSpPr>
            <p:cNvPr id="1621" name="object 1621" descr=""/>
            <p:cNvSpPr/>
            <p:nvPr/>
          </p:nvSpPr>
          <p:spPr>
            <a:xfrm>
              <a:off x="2190756" y="7511530"/>
              <a:ext cx="1905" cy="1270"/>
            </a:xfrm>
            <a:custGeom>
              <a:avLst/>
              <a:gdLst/>
              <a:ahLst/>
              <a:cxnLst/>
              <a:rect l="l" t="t" r="r" b="b"/>
              <a:pathLst>
                <a:path w="1905" h="1270">
                  <a:moveTo>
                    <a:pt x="1905" y="0"/>
                  </a:moveTo>
                  <a:lnTo>
                    <a:pt x="1143" y="0"/>
                  </a:lnTo>
                  <a:lnTo>
                    <a:pt x="381" y="0"/>
                  </a:lnTo>
                </a:path>
                <a:path w="1905" h="1270">
                  <a:moveTo>
                    <a:pt x="1905" y="0"/>
                  </a:moveTo>
                  <a:lnTo>
                    <a:pt x="381" y="1155"/>
                  </a:lnTo>
                  <a:lnTo>
                    <a:pt x="0" y="1155"/>
                  </a:lnTo>
                </a:path>
              </a:pathLst>
            </a:custGeom>
            <a:ln w="3530">
              <a:solidFill>
                <a:srgbClr val="565659"/>
              </a:solidFill>
            </a:ln>
          </p:spPr>
          <p:txBody>
            <a:bodyPr wrap="square" lIns="0" tIns="0" rIns="0" bIns="0" rtlCol="0"/>
            <a:lstStyle/>
            <a:p/>
          </p:txBody>
        </p:sp>
        <p:sp>
          <p:nvSpPr>
            <p:cNvPr id="1622" name="object 1622" descr=""/>
            <p:cNvSpPr/>
            <p:nvPr/>
          </p:nvSpPr>
          <p:spPr>
            <a:xfrm>
              <a:off x="2079124" y="7622018"/>
              <a:ext cx="1905" cy="1905"/>
            </a:xfrm>
            <a:custGeom>
              <a:avLst/>
              <a:gdLst/>
              <a:ahLst/>
              <a:cxnLst/>
              <a:rect l="l" t="t" r="r" b="b"/>
              <a:pathLst>
                <a:path w="1905" h="1904">
                  <a:moveTo>
                    <a:pt x="0" y="774"/>
                  </a:moveTo>
                  <a:lnTo>
                    <a:pt x="762" y="1143"/>
                  </a:lnTo>
                  <a:lnTo>
                    <a:pt x="1524" y="1536"/>
                  </a:lnTo>
                  <a:lnTo>
                    <a:pt x="762" y="0"/>
                  </a:lnTo>
                </a:path>
              </a:pathLst>
            </a:custGeom>
            <a:ln w="3530">
              <a:solidFill>
                <a:srgbClr val="565659"/>
              </a:solidFill>
            </a:ln>
          </p:spPr>
          <p:txBody>
            <a:bodyPr wrap="square" lIns="0" tIns="0" rIns="0" bIns="0" rtlCol="0"/>
            <a:lstStyle/>
            <a:p/>
          </p:txBody>
        </p:sp>
        <p:sp>
          <p:nvSpPr>
            <p:cNvPr id="1623" name="object 1623" descr=""/>
            <p:cNvSpPr/>
            <p:nvPr/>
          </p:nvSpPr>
          <p:spPr>
            <a:xfrm>
              <a:off x="2205231" y="7749282"/>
              <a:ext cx="2540" cy="1270"/>
            </a:xfrm>
            <a:custGeom>
              <a:avLst/>
              <a:gdLst/>
              <a:ahLst/>
              <a:cxnLst/>
              <a:rect l="l" t="t" r="r" b="b"/>
              <a:pathLst>
                <a:path w="2539" h="1270">
                  <a:moveTo>
                    <a:pt x="0" y="1143"/>
                  </a:moveTo>
                  <a:lnTo>
                    <a:pt x="762" y="1143"/>
                  </a:lnTo>
                  <a:lnTo>
                    <a:pt x="1524" y="1143"/>
                  </a:lnTo>
                </a:path>
                <a:path w="2539" h="1270">
                  <a:moveTo>
                    <a:pt x="0" y="1143"/>
                  </a:moveTo>
                  <a:lnTo>
                    <a:pt x="1905" y="0"/>
                  </a:lnTo>
                  <a:lnTo>
                    <a:pt x="2286" y="0"/>
                  </a:lnTo>
                </a:path>
              </a:pathLst>
            </a:custGeom>
            <a:ln w="3530">
              <a:solidFill>
                <a:srgbClr val="565659"/>
              </a:solidFill>
            </a:ln>
          </p:spPr>
          <p:txBody>
            <a:bodyPr wrap="square" lIns="0" tIns="0" rIns="0" bIns="0" rtlCol="0"/>
            <a:lstStyle/>
            <a:p/>
          </p:txBody>
        </p:sp>
        <p:sp>
          <p:nvSpPr>
            <p:cNvPr id="1624" name="object 1624" descr=""/>
            <p:cNvSpPr/>
            <p:nvPr/>
          </p:nvSpPr>
          <p:spPr>
            <a:xfrm>
              <a:off x="2077976" y="7621640"/>
              <a:ext cx="1905" cy="1905"/>
            </a:xfrm>
            <a:custGeom>
              <a:avLst/>
              <a:gdLst/>
              <a:ahLst/>
              <a:cxnLst/>
              <a:rect l="l" t="t" r="r" b="b"/>
              <a:pathLst>
                <a:path w="1905" h="1904">
                  <a:moveTo>
                    <a:pt x="0" y="1523"/>
                  </a:moveTo>
                  <a:lnTo>
                    <a:pt x="762" y="1155"/>
                  </a:lnTo>
                  <a:lnTo>
                    <a:pt x="1143" y="1155"/>
                  </a:lnTo>
                  <a:lnTo>
                    <a:pt x="1905" y="380"/>
                  </a:lnTo>
                  <a:lnTo>
                    <a:pt x="1524" y="0"/>
                  </a:lnTo>
                  <a:lnTo>
                    <a:pt x="0" y="1523"/>
                  </a:lnTo>
                </a:path>
              </a:pathLst>
            </a:custGeom>
            <a:ln w="3530">
              <a:solidFill>
                <a:srgbClr val="565659"/>
              </a:solidFill>
            </a:ln>
          </p:spPr>
          <p:txBody>
            <a:bodyPr wrap="square" lIns="0" tIns="0" rIns="0" bIns="0" rtlCol="0"/>
            <a:lstStyle/>
            <a:p/>
          </p:txBody>
        </p:sp>
        <p:sp>
          <p:nvSpPr>
            <p:cNvPr id="1625" name="object 1625" descr=""/>
            <p:cNvSpPr/>
            <p:nvPr/>
          </p:nvSpPr>
          <p:spPr>
            <a:xfrm>
              <a:off x="2205995" y="7746611"/>
              <a:ext cx="1905" cy="1905"/>
            </a:xfrm>
            <a:custGeom>
              <a:avLst/>
              <a:gdLst/>
              <a:ahLst/>
              <a:cxnLst/>
              <a:rect l="l" t="t" r="r" b="b"/>
              <a:pathLst>
                <a:path w="1905" h="1904">
                  <a:moveTo>
                    <a:pt x="1524" y="762"/>
                  </a:moveTo>
                  <a:lnTo>
                    <a:pt x="762" y="381"/>
                  </a:lnTo>
                  <a:lnTo>
                    <a:pt x="0" y="0"/>
                  </a:lnTo>
                  <a:lnTo>
                    <a:pt x="762" y="1905"/>
                  </a:lnTo>
                  <a:lnTo>
                    <a:pt x="1524" y="762"/>
                  </a:lnTo>
                </a:path>
              </a:pathLst>
            </a:custGeom>
            <a:ln w="3530">
              <a:solidFill>
                <a:srgbClr val="565659"/>
              </a:solidFill>
            </a:ln>
          </p:spPr>
          <p:txBody>
            <a:bodyPr wrap="square" lIns="0" tIns="0" rIns="0" bIns="0" rtlCol="0"/>
            <a:lstStyle/>
            <a:p/>
          </p:txBody>
        </p:sp>
        <p:sp>
          <p:nvSpPr>
            <p:cNvPr id="1626" name="object 1626" descr=""/>
            <p:cNvSpPr/>
            <p:nvPr/>
          </p:nvSpPr>
          <p:spPr>
            <a:xfrm>
              <a:off x="2330203" y="7631549"/>
              <a:ext cx="3175" cy="1905"/>
            </a:xfrm>
            <a:custGeom>
              <a:avLst/>
              <a:gdLst/>
              <a:ahLst/>
              <a:cxnLst/>
              <a:rect l="l" t="t" r="r" b="b"/>
              <a:pathLst>
                <a:path w="3175" h="1904">
                  <a:moveTo>
                    <a:pt x="0" y="1524"/>
                  </a:moveTo>
                  <a:lnTo>
                    <a:pt x="381" y="1143"/>
                  </a:lnTo>
                  <a:lnTo>
                    <a:pt x="1143" y="1143"/>
                  </a:lnTo>
                  <a:lnTo>
                    <a:pt x="1905" y="1524"/>
                  </a:lnTo>
                  <a:lnTo>
                    <a:pt x="2667" y="1905"/>
                  </a:lnTo>
                  <a:lnTo>
                    <a:pt x="1905" y="381"/>
                  </a:lnTo>
                  <a:lnTo>
                    <a:pt x="1143" y="1143"/>
                  </a:lnTo>
                </a:path>
                <a:path w="3175" h="1904">
                  <a:moveTo>
                    <a:pt x="0" y="1524"/>
                  </a:moveTo>
                  <a:lnTo>
                    <a:pt x="1524" y="0"/>
                  </a:lnTo>
                  <a:lnTo>
                    <a:pt x="1905" y="381"/>
                  </a:lnTo>
                </a:path>
              </a:pathLst>
            </a:custGeom>
            <a:ln w="3530">
              <a:solidFill>
                <a:srgbClr val="565659"/>
              </a:solidFill>
            </a:ln>
          </p:spPr>
          <p:txBody>
            <a:bodyPr wrap="square" lIns="0" tIns="0" rIns="0" bIns="0" rtlCol="0"/>
            <a:lstStyle/>
            <a:p/>
          </p:txBody>
        </p:sp>
        <p:sp>
          <p:nvSpPr>
            <p:cNvPr id="1627" name="object 1627" descr=""/>
            <p:cNvSpPr/>
            <p:nvPr/>
          </p:nvSpPr>
          <p:spPr>
            <a:xfrm>
              <a:off x="2189993" y="7510768"/>
              <a:ext cx="1270" cy="2540"/>
            </a:xfrm>
            <a:custGeom>
              <a:avLst/>
              <a:gdLst/>
              <a:ahLst/>
              <a:cxnLst/>
              <a:rect l="l" t="t" r="r" b="b"/>
              <a:pathLst>
                <a:path w="1269" h="2540">
                  <a:moveTo>
                    <a:pt x="1143" y="761"/>
                  </a:moveTo>
                  <a:lnTo>
                    <a:pt x="762" y="393"/>
                  </a:lnTo>
                  <a:lnTo>
                    <a:pt x="0" y="0"/>
                  </a:lnTo>
                  <a:lnTo>
                    <a:pt x="762" y="1917"/>
                  </a:lnTo>
                  <a:lnTo>
                    <a:pt x="1143" y="761"/>
                  </a:lnTo>
                </a:path>
              </a:pathLst>
            </a:custGeom>
            <a:ln w="3530">
              <a:solidFill>
                <a:srgbClr val="565659"/>
              </a:solidFill>
            </a:ln>
          </p:spPr>
          <p:txBody>
            <a:bodyPr wrap="square" lIns="0" tIns="0" rIns="0" bIns="0" rtlCol="0"/>
            <a:lstStyle/>
            <a:p/>
          </p:txBody>
        </p:sp>
        <p:sp>
          <p:nvSpPr>
            <p:cNvPr id="1628" name="object 1628" descr=""/>
            <p:cNvSpPr/>
            <p:nvPr/>
          </p:nvSpPr>
          <p:spPr>
            <a:xfrm>
              <a:off x="2190757" y="7513439"/>
              <a:ext cx="1270" cy="2540"/>
            </a:xfrm>
            <a:custGeom>
              <a:avLst/>
              <a:gdLst/>
              <a:ahLst/>
              <a:cxnLst/>
              <a:rect l="l" t="t" r="r" b="b"/>
              <a:pathLst>
                <a:path w="1269" h="2540">
                  <a:moveTo>
                    <a:pt x="0" y="1142"/>
                  </a:moveTo>
                  <a:lnTo>
                    <a:pt x="381" y="1523"/>
                  </a:lnTo>
                  <a:lnTo>
                    <a:pt x="1143" y="1917"/>
                  </a:lnTo>
                  <a:lnTo>
                    <a:pt x="381" y="380"/>
                  </a:lnTo>
                  <a:lnTo>
                    <a:pt x="381" y="0"/>
                  </a:lnTo>
                  <a:lnTo>
                    <a:pt x="0" y="1142"/>
                  </a:lnTo>
                </a:path>
              </a:pathLst>
            </a:custGeom>
            <a:ln w="3530">
              <a:solidFill>
                <a:srgbClr val="565659"/>
              </a:solidFill>
            </a:ln>
          </p:spPr>
          <p:txBody>
            <a:bodyPr wrap="square" lIns="0" tIns="0" rIns="0" bIns="0" rtlCol="0"/>
            <a:lstStyle/>
            <a:p/>
          </p:txBody>
        </p:sp>
        <p:sp>
          <p:nvSpPr>
            <p:cNvPr id="1629" name="object 1629" descr=""/>
            <p:cNvSpPr/>
            <p:nvPr/>
          </p:nvSpPr>
          <p:spPr>
            <a:xfrm>
              <a:off x="2331727" y="7629650"/>
              <a:ext cx="1905" cy="1905"/>
            </a:xfrm>
            <a:custGeom>
              <a:avLst/>
              <a:gdLst/>
              <a:ahLst/>
              <a:cxnLst/>
              <a:rect l="l" t="t" r="r" b="b"/>
              <a:pathLst>
                <a:path w="1905" h="1904">
                  <a:moveTo>
                    <a:pt x="1905" y="0"/>
                  </a:moveTo>
                  <a:lnTo>
                    <a:pt x="1143" y="0"/>
                  </a:lnTo>
                  <a:lnTo>
                    <a:pt x="381" y="368"/>
                  </a:lnTo>
                </a:path>
                <a:path w="1905" h="1904">
                  <a:moveTo>
                    <a:pt x="1905" y="0"/>
                  </a:moveTo>
                  <a:lnTo>
                    <a:pt x="0" y="1511"/>
                  </a:lnTo>
                  <a:lnTo>
                    <a:pt x="0" y="1143"/>
                  </a:lnTo>
                </a:path>
              </a:pathLst>
            </a:custGeom>
            <a:ln w="3530">
              <a:solidFill>
                <a:srgbClr val="565659"/>
              </a:solidFill>
            </a:ln>
          </p:spPr>
          <p:txBody>
            <a:bodyPr wrap="square" lIns="0" tIns="0" rIns="0" bIns="0" rtlCol="0"/>
            <a:lstStyle/>
            <a:p/>
          </p:txBody>
        </p:sp>
        <p:sp>
          <p:nvSpPr>
            <p:cNvPr id="1630" name="object 1630" descr=""/>
            <p:cNvSpPr/>
            <p:nvPr/>
          </p:nvSpPr>
          <p:spPr>
            <a:xfrm>
              <a:off x="2330964" y="7628879"/>
              <a:ext cx="1270" cy="2540"/>
            </a:xfrm>
            <a:custGeom>
              <a:avLst/>
              <a:gdLst/>
              <a:ahLst/>
              <a:cxnLst/>
              <a:rect l="l" t="t" r="r" b="b"/>
              <a:pathLst>
                <a:path w="1269" h="2540">
                  <a:moveTo>
                    <a:pt x="1143" y="1143"/>
                  </a:moveTo>
                  <a:lnTo>
                    <a:pt x="381" y="774"/>
                  </a:lnTo>
                  <a:lnTo>
                    <a:pt x="0" y="0"/>
                  </a:lnTo>
                  <a:lnTo>
                    <a:pt x="762" y="1917"/>
                  </a:lnTo>
                  <a:lnTo>
                    <a:pt x="1143" y="1143"/>
                  </a:lnTo>
                </a:path>
              </a:pathLst>
            </a:custGeom>
            <a:ln w="3530">
              <a:solidFill>
                <a:srgbClr val="565659"/>
              </a:solidFill>
            </a:ln>
          </p:spPr>
          <p:txBody>
            <a:bodyPr wrap="square" lIns="0" tIns="0" rIns="0" bIns="0" rtlCol="0"/>
            <a:lstStyle/>
            <a:p/>
          </p:txBody>
        </p:sp>
        <p:sp>
          <p:nvSpPr>
            <p:cNvPr id="1631" name="object 1631" descr=""/>
            <p:cNvSpPr/>
            <p:nvPr/>
          </p:nvSpPr>
          <p:spPr>
            <a:xfrm>
              <a:off x="2206757" y="7749282"/>
              <a:ext cx="1905" cy="1905"/>
            </a:xfrm>
            <a:custGeom>
              <a:avLst/>
              <a:gdLst/>
              <a:ahLst/>
              <a:cxnLst/>
              <a:rect l="l" t="t" r="r" b="b"/>
              <a:pathLst>
                <a:path w="1905" h="1904">
                  <a:moveTo>
                    <a:pt x="0" y="1143"/>
                  </a:moveTo>
                  <a:lnTo>
                    <a:pt x="762" y="1524"/>
                  </a:lnTo>
                  <a:lnTo>
                    <a:pt x="1524" y="1905"/>
                  </a:lnTo>
                  <a:lnTo>
                    <a:pt x="762" y="368"/>
                  </a:lnTo>
                  <a:lnTo>
                    <a:pt x="762" y="0"/>
                  </a:lnTo>
                  <a:lnTo>
                    <a:pt x="0" y="1143"/>
                  </a:lnTo>
                </a:path>
              </a:pathLst>
            </a:custGeom>
            <a:ln w="3530">
              <a:solidFill>
                <a:srgbClr val="565659"/>
              </a:solidFill>
            </a:ln>
          </p:spPr>
          <p:txBody>
            <a:bodyPr wrap="square" lIns="0" tIns="0" rIns="0" bIns="0" rtlCol="0"/>
            <a:lstStyle/>
            <a:p/>
          </p:txBody>
        </p:sp>
        <p:sp>
          <p:nvSpPr>
            <p:cNvPr id="1632" name="object 1632" descr=""/>
            <p:cNvSpPr/>
            <p:nvPr/>
          </p:nvSpPr>
          <p:spPr>
            <a:xfrm>
              <a:off x="2196467" y="7492108"/>
              <a:ext cx="5715" cy="3810"/>
            </a:xfrm>
            <a:custGeom>
              <a:avLst/>
              <a:gdLst/>
              <a:ahLst/>
              <a:cxnLst/>
              <a:rect l="l" t="t" r="r" b="b"/>
              <a:pathLst>
                <a:path w="5714" h="3809">
                  <a:moveTo>
                    <a:pt x="5333" y="0"/>
                  </a:moveTo>
                  <a:lnTo>
                    <a:pt x="4952" y="0"/>
                  </a:lnTo>
                  <a:lnTo>
                    <a:pt x="4571" y="0"/>
                  </a:lnTo>
                  <a:lnTo>
                    <a:pt x="4190" y="368"/>
                  </a:lnTo>
                  <a:lnTo>
                    <a:pt x="3809" y="368"/>
                  </a:lnTo>
                  <a:lnTo>
                    <a:pt x="3428" y="762"/>
                  </a:lnTo>
                  <a:lnTo>
                    <a:pt x="3047" y="1143"/>
                  </a:lnTo>
                  <a:lnTo>
                    <a:pt x="2666" y="1143"/>
                  </a:lnTo>
                  <a:lnTo>
                    <a:pt x="2285" y="1524"/>
                  </a:lnTo>
                  <a:lnTo>
                    <a:pt x="1904" y="1892"/>
                  </a:lnTo>
                  <a:lnTo>
                    <a:pt x="1523" y="2286"/>
                  </a:lnTo>
                  <a:lnTo>
                    <a:pt x="1142" y="2286"/>
                  </a:lnTo>
                  <a:lnTo>
                    <a:pt x="761" y="2667"/>
                  </a:lnTo>
                  <a:lnTo>
                    <a:pt x="380" y="3035"/>
                  </a:lnTo>
                  <a:lnTo>
                    <a:pt x="0" y="3429"/>
                  </a:lnTo>
                  <a:lnTo>
                    <a:pt x="0" y="3810"/>
                  </a:lnTo>
                </a:path>
              </a:pathLst>
            </a:custGeom>
            <a:ln w="3530">
              <a:solidFill>
                <a:srgbClr val="565659"/>
              </a:solidFill>
            </a:ln>
          </p:spPr>
          <p:txBody>
            <a:bodyPr wrap="square" lIns="0" tIns="0" rIns="0" bIns="0" rtlCol="0"/>
            <a:lstStyle/>
            <a:p/>
          </p:txBody>
        </p:sp>
        <p:sp>
          <p:nvSpPr>
            <p:cNvPr id="1633" name="object 1633" descr=""/>
            <p:cNvSpPr/>
            <p:nvPr/>
          </p:nvSpPr>
          <p:spPr>
            <a:xfrm>
              <a:off x="2334771" y="7625078"/>
              <a:ext cx="5080" cy="1905"/>
            </a:xfrm>
            <a:custGeom>
              <a:avLst/>
              <a:gdLst/>
              <a:ahLst/>
              <a:cxnLst/>
              <a:rect l="l" t="t" r="r" b="b"/>
              <a:pathLst>
                <a:path w="5080" h="1904">
                  <a:moveTo>
                    <a:pt x="4572" y="1905"/>
                  </a:moveTo>
                  <a:lnTo>
                    <a:pt x="4191" y="1905"/>
                  </a:lnTo>
                  <a:lnTo>
                    <a:pt x="3810" y="1905"/>
                  </a:lnTo>
                  <a:lnTo>
                    <a:pt x="3429" y="1524"/>
                  </a:lnTo>
                  <a:lnTo>
                    <a:pt x="3048" y="1524"/>
                  </a:lnTo>
                  <a:lnTo>
                    <a:pt x="2667" y="1130"/>
                  </a:lnTo>
                  <a:lnTo>
                    <a:pt x="1905" y="1130"/>
                  </a:lnTo>
                  <a:lnTo>
                    <a:pt x="1524" y="749"/>
                  </a:lnTo>
                  <a:lnTo>
                    <a:pt x="1143" y="381"/>
                  </a:lnTo>
                  <a:lnTo>
                    <a:pt x="381" y="381"/>
                  </a:lnTo>
                  <a:lnTo>
                    <a:pt x="0" y="0"/>
                  </a:lnTo>
                </a:path>
              </a:pathLst>
            </a:custGeom>
            <a:ln w="3530">
              <a:solidFill>
                <a:srgbClr val="565659"/>
              </a:solidFill>
            </a:ln>
          </p:spPr>
          <p:txBody>
            <a:bodyPr wrap="square" lIns="0" tIns="0" rIns="0" bIns="0" rtlCol="0"/>
            <a:lstStyle/>
            <a:p/>
          </p:txBody>
        </p:sp>
        <p:sp>
          <p:nvSpPr>
            <p:cNvPr id="1634" name="object 1634" descr=""/>
            <p:cNvSpPr/>
            <p:nvPr/>
          </p:nvSpPr>
          <p:spPr>
            <a:xfrm>
              <a:off x="2193039" y="7504295"/>
              <a:ext cx="3810" cy="5080"/>
            </a:xfrm>
            <a:custGeom>
              <a:avLst/>
              <a:gdLst/>
              <a:ahLst/>
              <a:cxnLst/>
              <a:rect l="l" t="t" r="r" b="b"/>
              <a:pathLst>
                <a:path w="3810" h="5079">
                  <a:moveTo>
                    <a:pt x="3429" y="4952"/>
                  </a:moveTo>
                  <a:lnTo>
                    <a:pt x="3048" y="4190"/>
                  </a:lnTo>
                  <a:lnTo>
                    <a:pt x="2667" y="3428"/>
                  </a:lnTo>
                  <a:lnTo>
                    <a:pt x="2286" y="3047"/>
                  </a:lnTo>
                  <a:lnTo>
                    <a:pt x="1905" y="2285"/>
                  </a:lnTo>
                  <a:lnTo>
                    <a:pt x="1143" y="1523"/>
                  </a:lnTo>
                  <a:lnTo>
                    <a:pt x="762" y="1142"/>
                  </a:lnTo>
                  <a:lnTo>
                    <a:pt x="381" y="380"/>
                  </a:lnTo>
                  <a:lnTo>
                    <a:pt x="0" y="0"/>
                  </a:lnTo>
                </a:path>
              </a:pathLst>
            </a:custGeom>
            <a:ln w="3530">
              <a:solidFill>
                <a:srgbClr val="565659"/>
              </a:solidFill>
            </a:ln>
          </p:spPr>
          <p:txBody>
            <a:bodyPr wrap="square" lIns="0" tIns="0" rIns="0" bIns="0" rtlCol="0"/>
            <a:lstStyle/>
            <a:p/>
          </p:txBody>
        </p:sp>
        <p:sp>
          <p:nvSpPr>
            <p:cNvPr id="1635" name="object 1635" descr=""/>
            <p:cNvSpPr/>
            <p:nvPr/>
          </p:nvSpPr>
          <p:spPr>
            <a:xfrm>
              <a:off x="2193039" y="7503525"/>
              <a:ext cx="0" cy="1270"/>
            </a:xfrm>
            <a:custGeom>
              <a:avLst/>
              <a:gdLst/>
              <a:ahLst/>
              <a:cxnLst/>
              <a:rect l="l" t="t" r="r" b="b"/>
              <a:pathLst>
                <a:path w="0" h="1270">
                  <a:moveTo>
                    <a:pt x="0" y="774"/>
                  </a:moveTo>
                  <a:lnTo>
                    <a:pt x="0" y="393"/>
                  </a:lnTo>
                  <a:lnTo>
                    <a:pt x="0" y="0"/>
                  </a:lnTo>
                </a:path>
              </a:pathLst>
            </a:custGeom>
            <a:ln w="3530">
              <a:solidFill>
                <a:srgbClr val="565659"/>
              </a:solidFill>
            </a:ln>
          </p:spPr>
          <p:txBody>
            <a:bodyPr wrap="square" lIns="0" tIns="0" rIns="0" bIns="0" rtlCol="0"/>
            <a:lstStyle/>
            <a:p/>
          </p:txBody>
        </p:sp>
        <p:sp>
          <p:nvSpPr>
            <p:cNvPr id="1636" name="object 1636" descr=""/>
            <p:cNvSpPr/>
            <p:nvPr/>
          </p:nvSpPr>
          <p:spPr>
            <a:xfrm>
              <a:off x="2326011" y="7635355"/>
              <a:ext cx="5715" cy="8255"/>
            </a:xfrm>
            <a:custGeom>
              <a:avLst/>
              <a:gdLst/>
              <a:ahLst/>
              <a:cxnLst/>
              <a:rect l="l" t="t" r="r" b="b"/>
              <a:pathLst>
                <a:path w="5714" h="8254">
                  <a:moveTo>
                    <a:pt x="0" y="0"/>
                  </a:moveTo>
                  <a:lnTo>
                    <a:pt x="381" y="381"/>
                  </a:lnTo>
                  <a:lnTo>
                    <a:pt x="762" y="774"/>
                  </a:lnTo>
                  <a:lnTo>
                    <a:pt x="1143" y="1524"/>
                  </a:lnTo>
                  <a:lnTo>
                    <a:pt x="1524" y="1905"/>
                  </a:lnTo>
                  <a:lnTo>
                    <a:pt x="1905" y="2298"/>
                  </a:lnTo>
                  <a:lnTo>
                    <a:pt x="2286" y="3048"/>
                  </a:lnTo>
                  <a:lnTo>
                    <a:pt x="2667" y="3441"/>
                  </a:lnTo>
                  <a:lnTo>
                    <a:pt x="2667" y="3822"/>
                  </a:lnTo>
                  <a:lnTo>
                    <a:pt x="3048" y="4191"/>
                  </a:lnTo>
                  <a:lnTo>
                    <a:pt x="3429" y="4572"/>
                  </a:lnTo>
                  <a:lnTo>
                    <a:pt x="3810" y="4965"/>
                  </a:lnTo>
                  <a:lnTo>
                    <a:pt x="4191" y="5715"/>
                  </a:lnTo>
                  <a:lnTo>
                    <a:pt x="4191" y="6096"/>
                  </a:lnTo>
                  <a:lnTo>
                    <a:pt x="4572" y="6489"/>
                  </a:lnTo>
                  <a:lnTo>
                    <a:pt x="4953" y="6858"/>
                  </a:lnTo>
                  <a:lnTo>
                    <a:pt x="5334" y="7238"/>
                  </a:lnTo>
                  <a:lnTo>
                    <a:pt x="5334" y="7632"/>
                  </a:lnTo>
                  <a:lnTo>
                    <a:pt x="5334" y="8001"/>
                  </a:lnTo>
                </a:path>
              </a:pathLst>
            </a:custGeom>
            <a:ln w="3530">
              <a:solidFill>
                <a:srgbClr val="565659"/>
              </a:solidFill>
            </a:ln>
          </p:spPr>
          <p:txBody>
            <a:bodyPr wrap="square" lIns="0" tIns="0" rIns="0" bIns="0" rtlCol="0"/>
            <a:lstStyle/>
            <a:p/>
          </p:txBody>
        </p:sp>
        <p:sp>
          <p:nvSpPr>
            <p:cNvPr id="1637" name="object 1637" descr=""/>
            <p:cNvSpPr/>
            <p:nvPr/>
          </p:nvSpPr>
          <p:spPr>
            <a:xfrm>
              <a:off x="2329578" y="764083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638" name="object 1638" descr=""/>
            <p:cNvSpPr/>
            <p:nvPr/>
          </p:nvSpPr>
          <p:spPr>
            <a:xfrm>
              <a:off x="2180847" y="7516492"/>
              <a:ext cx="7620" cy="3175"/>
            </a:xfrm>
            <a:custGeom>
              <a:avLst/>
              <a:gdLst/>
              <a:ahLst/>
              <a:cxnLst/>
              <a:rect l="l" t="t" r="r" b="b"/>
              <a:pathLst>
                <a:path w="7619" h="3175">
                  <a:moveTo>
                    <a:pt x="0" y="0"/>
                  </a:moveTo>
                  <a:lnTo>
                    <a:pt x="381" y="0"/>
                  </a:lnTo>
                  <a:lnTo>
                    <a:pt x="762" y="0"/>
                  </a:lnTo>
                  <a:lnTo>
                    <a:pt x="1143" y="0"/>
                  </a:lnTo>
                  <a:lnTo>
                    <a:pt x="1524" y="368"/>
                  </a:lnTo>
                  <a:lnTo>
                    <a:pt x="1905" y="368"/>
                  </a:lnTo>
                  <a:lnTo>
                    <a:pt x="2286" y="762"/>
                  </a:lnTo>
                  <a:lnTo>
                    <a:pt x="2667" y="762"/>
                  </a:lnTo>
                  <a:lnTo>
                    <a:pt x="3048" y="762"/>
                  </a:lnTo>
                  <a:lnTo>
                    <a:pt x="3810" y="1143"/>
                  </a:lnTo>
                  <a:lnTo>
                    <a:pt x="4572" y="1524"/>
                  </a:lnTo>
                  <a:lnTo>
                    <a:pt x="5334" y="1892"/>
                  </a:lnTo>
                  <a:lnTo>
                    <a:pt x="6477" y="2667"/>
                  </a:lnTo>
                  <a:lnTo>
                    <a:pt x="7238" y="3035"/>
                  </a:lnTo>
                </a:path>
              </a:pathLst>
            </a:custGeom>
            <a:ln w="3530">
              <a:solidFill>
                <a:srgbClr val="565659"/>
              </a:solidFill>
            </a:ln>
          </p:spPr>
          <p:txBody>
            <a:bodyPr wrap="square" lIns="0" tIns="0" rIns="0" bIns="0" rtlCol="0"/>
            <a:lstStyle/>
            <a:p/>
          </p:txBody>
        </p:sp>
        <p:sp>
          <p:nvSpPr>
            <p:cNvPr id="1639" name="object 1639" descr=""/>
            <p:cNvSpPr/>
            <p:nvPr/>
          </p:nvSpPr>
          <p:spPr>
            <a:xfrm>
              <a:off x="2324868" y="7624300"/>
              <a:ext cx="10160" cy="11430"/>
            </a:xfrm>
            <a:custGeom>
              <a:avLst/>
              <a:gdLst/>
              <a:ahLst/>
              <a:cxnLst/>
              <a:rect l="l" t="t" r="r" b="b"/>
              <a:pathLst>
                <a:path w="10160" h="11429">
                  <a:moveTo>
                    <a:pt x="9906" y="774"/>
                  </a:moveTo>
                  <a:lnTo>
                    <a:pt x="9525" y="774"/>
                  </a:lnTo>
                  <a:lnTo>
                    <a:pt x="9144" y="393"/>
                  </a:lnTo>
                  <a:lnTo>
                    <a:pt x="8763" y="393"/>
                  </a:lnTo>
                  <a:lnTo>
                    <a:pt x="8382" y="393"/>
                  </a:lnTo>
                  <a:lnTo>
                    <a:pt x="8001" y="0"/>
                  </a:lnTo>
                  <a:lnTo>
                    <a:pt x="7239" y="0"/>
                  </a:lnTo>
                  <a:lnTo>
                    <a:pt x="6858" y="0"/>
                  </a:lnTo>
                  <a:lnTo>
                    <a:pt x="6477" y="0"/>
                  </a:lnTo>
                  <a:lnTo>
                    <a:pt x="6096" y="0"/>
                  </a:lnTo>
                  <a:lnTo>
                    <a:pt x="5715" y="393"/>
                  </a:lnTo>
                  <a:lnTo>
                    <a:pt x="5334" y="393"/>
                  </a:lnTo>
                  <a:lnTo>
                    <a:pt x="4953" y="393"/>
                  </a:lnTo>
                  <a:lnTo>
                    <a:pt x="4572" y="393"/>
                  </a:lnTo>
                  <a:lnTo>
                    <a:pt x="4191" y="774"/>
                  </a:lnTo>
                  <a:lnTo>
                    <a:pt x="3810" y="774"/>
                  </a:lnTo>
                  <a:lnTo>
                    <a:pt x="3429" y="1155"/>
                  </a:lnTo>
                  <a:lnTo>
                    <a:pt x="3048" y="1155"/>
                  </a:lnTo>
                  <a:lnTo>
                    <a:pt x="3048" y="1536"/>
                  </a:lnTo>
                  <a:lnTo>
                    <a:pt x="2667" y="1536"/>
                  </a:lnTo>
                  <a:lnTo>
                    <a:pt x="2286" y="1917"/>
                  </a:lnTo>
                  <a:lnTo>
                    <a:pt x="1905" y="2298"/>
                  </a:lnTo>
                  <a:lnTo>
                    <a:pt x="1524" y="2679"/>
                  </a:lnTo>
                  <a:lnTo>
                    <a:pt x="1143" y="3060"/>
                  </a:lnTo>
                  <a:lnTo>
                    <a:pt x="1143" y="3441"/>
                  </a:lnTo>
                  <a:lnTo>
                    <a:pt x="762" y="3441"/>
                  </a:lnTo>
                  <a:lnTo>
                    <a:pt x="762" y="3822"/>
                  </a:lnTo>
                  <a:lnTo>
                    <a:pt x="762" y="4203"/>
                  </a:lnTo>
                  <a:lnTo>
                    <a:pt x="381" y="4584"/>
                  </a:lnTo>
                  <a:lnTo>
                    <a:pt x="381" y="4965"/>
                  </a:lnTo>
                  <a:lnTo>
                    <a:pt x="381" y="5346"/>
                  </a:lnTo>
                  <a:lnTo>
                    <a:pt x="0" y="5727"/>
                  </a:lnTo>
                  <a:lnTo>
                    <a:pt x="0" y="6108"/>
                  </a:lnTo>
                  <a:lnTo>
                    <a:pt x="0" y="8394"/>
                  </a:lnTo>
                  <a:lnTo>
                    <a:pt x="381" y="8394"/>
                  </a:lnTo>
                  <a:lnTo>
                    <a:pt x="381" y="8775"/>
                  </a:lnTo>
                  <a:lnTo>
                    <a:pt x="381" y="9156"/>
                  </a:lnTo>
                  <a:lnTo>
                    <a:pt x="381" y="9524"/>
                  </a:lnTo>
                  <a:lnTo>
                    <a:pt x="762" y="9918"/>
                  </a:lnTo>
                  <a:lnTo>
                    <a:pt x="762" y="10299"/>
                  </a:lnTo>
                  <a:lnTo>
                    <a:pt x="1143" y="10680"/>
                  </a:lnTo>
                  <a:lnTo>
                    <a:pt x="1143" y="11061"/>
                  </a:lnTo>
                </a:path>
              </a:pathLst>
            </a:custGeom>
            <a:ln w="3530">
              <a:solidFill>
                <a:srgbClr val="565659"/>
              </a:solidFill>
            </a:ln>
          </p:spPr>
          <p:txBody>
            <a:bodyPr wrap="square" lIns="0" tIns="0" rIns="0" bIns="0" rtlCol="0"/>
            <a:lstStyle/>
            <a:p/>
          </p:txBody>
        </p:sp>
        <p:sp>
          <p:nvSpPr>
            <p:cNvPr id="1640" name="object 1640" descr=""/>
            <p:cNvSpPr/>
            <p:nvPr/>
          </p:nvSpPr>
          <p:spPr>
            <a:xfrm>
              <a:off x="2188085" y="7509243"/>
              <a:ext cx="10160" cy="10795"/>
            </a:xfrm>
            <a:custGeom>
              <a:avLst/>
              <a:gdLst/>
              <a:ahLst/>
              <a:cxnLst/>
              <a:rect l="l" t="t" r="r" b="b"/>
              <a:pathLst>
                <a:path w="10160" h="10795">
                  <a:moveTo>
                    <a:pt x="0" y="10287"/>
                  </a:moveTo>
                  <a:lnTo>
                    <a:pt x="381" y="10287"/>
                  </a:lnTo>
                  <a:lnTo>
                    <a:pt x="762" y="10287"/>
                  </a:lnTo>
                  <a:lnTo>
                    <a:pt x="1143" y="10668"/>
                  </a:lnTo>
                  <a:lnTo>
                    <a:pt x="4953" y="10668"/>
                  </a:lnTo>
                  <a:lnTo>
                    <a:pt x="5334" y="10287"/>
                  </a:lnTo>
                  <a:lnTo>
                    <a:pt x="5715" y="10287"/>
                  </a:lnTo>
                  <a:lnTo>
                    <a:pt x="6096" y="9918"/>
                  </a:lnTo>
                  <a:lnTo>
                    <a:pt x="6477" y="9918"/>
                  </a:lnTo>
                  <a:lnTo>
                    <a:pt x="6858" y="9525"/>
                  </a:lnTo>
                  <a:lnTo>
                    <a:pt x="7238" y="9144"/>
                  </a:lnTo>
                  <a:lnTo>
                    <a:pt x="7620" y="9144"/>
                  </a:lnTo>
                  <a:lnTo>
                    <a:pt x="7620" y="8775"/>
                  </a:lnTo>
                  <a:lnTo>
                    <a:pt x="8001" y="8394"/>
                  </a:lnTo>
                  <a:lnTo>
                    <a:pt x="8382" y="8394"/>
                  </a:lnTo>
                  <a:lnTo>
                    <a:pt x="8382" y="8001"/>
                  </a:lnTo>
                  <a:lnTo>
                    <a:pt x="8763" y="7620"/>
                  </a:lnTo>
                  <a:lnTo>
                    <a:pt x="8763" y="7251"/>
                  </a:lnTo>
                  <a:lnTo>
                    <a:pt x="9144" y="7251"/>
                  </a:lnTo>
                  <a:lnTo>
                    <a:pt x="9144" y="6858"/>
                  </a:lnTo>
                  <a:lnTo>
                    <a:pt x="9144" y="6477"/>
                  </a:lnTo>
                  <a:lnTo>
                    <a:pt x="9525" y="6108"/>
                  </a:lnTo>
                  <a:lnTo>
                    <a:pt x="9525" y="5727"/>
                  </a:lnTo>
                  <a:lnTo>
                    <a:pt x="9525" y="5334"/>
                  </a:lnTo>
                  <a:lnTo>
                    <a:pt x="9525" y="4953"/>
                  </a:lnTo>
                  <a:lnTo>
                    <a:pt x="9906" y="4584"/>
                  </a:lnTo>
                  <a:lnTo>
                    <a:pt x="9906" y="4203"/>
                  </a:lnTo>
                  <a:lnTo>
                    <a:pt x="9906" y="3810"/>
                  </a:lnTo>
                  <a:lnTo>
                    <a:pt x="9906" y="3441"/>
                  </a:lnTo>
                  <a:lnTo>
                    <a:pt x="9906" y="3060"/>
                  </a:lnTo>
                  <a:lnTo>
                    <a:pt x="9525" y="2667"/>
                  </a:lnTo>
                  <a:lnTo>
                    <a:pt x="9525" y="2286"/>
                  </a:lnTo>
                  <a:lnTo>
                    <a:pt x="9525" y="1917"/>
                  </a:lnTo>
                  <a:lnTo>
                    <a:pt x="9525" y="1536"/>
                  </a:lnTo>
                  <a:lnTo>
                    <a:pt x="9144" y="1143"/>
                  </a:lnTo>
                  <a:lnTo>
                    <a:pt x="9144" y="762"/>
                  </a:lnTo>
                  <a:lnTo>
                    <a:pt x="8763" y="393"/>
                  </a:lnTo>
                  <a:lnTo>
                    <a:pt x="8382" y="0"/>
                  </a:lnTo>
                </a:path>
              </a:pathLst>
            </a:custGeom>
            <a:ln w="3530">
              <a:solidFill>
                <a:srgbClr val="565659"/>
              </a:solidFill>
            </a:ln>
          </p:spPr>
          <p:txBody>
            <a:bodyPr wrap="square" lIns="0" tIns="0" rIns="0" bIns="0" rtlCol="0"/>
            <a:lstStyle/>
            <a:p/>
          </p:txBody>
        </p:sp>
        <p:sp>
          <p:nvSpPr>
            <p:cNvPr id="1641" name="object 1641" descr=""/>
            <p:cNvSpPr/>
            <p:nvPr/>
          </p:nvSpPr>
          <p:spPr>
            <a:xfrm>
              <a:off x="2071881" y="7628129"/>
              <a:ext cx="7620" cy="635"/>
            </a:xfrm>
            <a:custGeom>
              <a:avLst/>
              <a:gdLst/>
              <a:ahLst/>
              <a:cxnLst/>
              <a:rect l="l" t="t" r="r" b="b"/>
              <a:pathLst>
                <a:path w="7619" h="634">
                  <a:moveTo>
                    <a:pt x="0" y="368"/>
                  </a:moveTo>
                  <a:lnTo>
                    <a:pt x="381" y="368"/>
                  </a:lnTo>
                  <a:lnTo>
                    <a:pt x="381" y="0"/>
                  </a:lnTo>
                  <a:lnTo>
                    <a:pt x="762" y="0"/>
                  </a:lnTo>
                  <a:lnTo>
                    <a:pt x="7238" y="0"/>
                  </a:lnTo>
                  <a:lnTo>
                    <a:pt x="7620" y="0"/>
                  </a:lnTo>
                </a:path>
              </a:pathLst>
            </a:custGeom>
            <a:ln w="3530">
              <a:solidFill>
                <a:srgbClr val="565659"/>
              </a:solidFill>
            </a:ln>
          </p:spPr>
          <p:txBody>
            <a:bodyPr wrap="square" lIns="0" tIns="0" rIns="0" bIns="0" rtlCol="0"/>
            <a:lstStyle/>
            <a:p/>
          </p:txBody>
        </p:sp>
        <p:sp>
          <p:nvSpPr>
            <p:cNvPr id="1642" name="object 1642" descr=""/>
            <p:cNvSpPr/>
            <p:nvPr/>
          </p:nvSpPr>
          <p:spPr>
            <a:xfrm>
              <a:off x="2213231" y="7745460"/>
              <a:ext cx="4445" cy="6985"/>
            </a:xfrm>
            <a:custGeom>
              <a:avLst/>
              <a:gdLst/>
              <a:ahLst/>
              <a:cxnLst/>
              <a:rect l="l" t="t" r="r" b="b"/>
              <a:pathLst>
                <a:path w="4444" h="6984">
                  <a:moveTo>
                    <a:pt x="4191" y="6489"/>
                  </a:moveTo>
                  <a:lnTo>
                    <a:pt x="3810" y="6489"/>
                  </a:lnTo>
                  <a:lnTo>
                    <a:pt x="3429" y="6489"/>
                  </a:lnTo>
                  <a:lnTo>
                    <a:pt x="3429" y="6108"/>
                  </a:lnTo>
                  <a:lnTo>
                    <a:pt x="3048" y="5714"/>
                  </a:lnTo>
                  <a:lnTo>
                    <a:pt x="3048" y="5346"/>
                  </a:lnTo>
                  <a:lnTo>
                    <a:pt x="2667" y="4965"/>
                  </a:lnTo>
                  <a:lnTo>
                    <a:pt x="2667" y="4584"/>
                  </a:lnTo>
                  <a:lnTo>
                    <a:pt x="2286" y="4190"/>
                  </a:lnTo>
                  <a:lnTo>
                    <a:pt x="2286" y="3822"/>
                  </a:lnTo>
                  <a:lnTo>
                    <a:pt x="1905" y="3441"/>
                  </a:lnTo>
                  <a:lnTo>
                    <a:pt x="1524" y="3047"/>
                  </a:lnTo>
                  <a:lnTo>
                    <a:pt x="1524" y="2666"/>
                  </a:lnTo>
                  <a:lnTo>
                    <a:pt x="1143" y="2298"/>
                  </a:lnTo>
                  <a:lnTo>
                    <a:pt x="762" y="1523"/>
                  </a:lnTo>
                  <a:lnTo>
                    <a:pt x="381" y="1155"/>
                  </a:lnTo>
                  <a:lnTo>
                    <a:pt x="381" y="774"/>
                  </a:lnTo>
                  <a:lnTo>
                    <a:pt x="0" y="393"/>
                  </a:lnTo>
                  <a:lnTo>
                    <a:pt x="0" y="0"/>
                  </a:lnTo>
                </a:path>
              </a:pathLst>
            </a:custGeom>
            <a:ln w="3530">
              <a:solidFill>
                <a:srgbClr val="565659"/>
              </a:solidFill>
            </a:ln>
          </p:spPr>
          <p:txBody>
            <a:bodyPr wrap="square" lIns="0" tIns="0" rIns="0" bIns="0" rtlCol="0"/>
            <a:lstStyle/>
            <a:p/>
          </p:txBody>
        </p:sp>
        <p:sp>
          <p:nvSpPr>
            <p:cNvPr id="1643" name="object 1643" descr=""/>
            <p:cNvSpPr/>
            <p:nvPr/>
          </p:nvSpPr>
          <p:spPr>
            <a:xfrm>
              <a:off x="2076455" y="7611359"/>
              <a:ext cx="6985" cy="4445"/>
            </a:xfrm>
            <a:custGeom>
              <a:avLst/>
              <a:gdLst/>
              <a:ahLst/>
              <a:cxnLst/>
              <a:rect l="l" t="t" r="r" b="b"/>
              <a:pathLst>
                <a:path w="6985" h="4445">
                  <a:moveTo>
                    <a:pt x="6476" y="4190"/>
                  </a:moveTo>
                  <a:lnTo>
                    <a:pt x="6476" y="3809"/>
                  </a:lnTo>
                  <a:lnTo>
                    <a:pt x="6095" y="3809"/>
                  </a:lnTo>
                  <a:lnTo>
                    <a:pt x="5714" y="3416"/>
                  </a:lnTo>
                  <a:lnTo>
                    <a:pt x="5333" y="3416"/>
                  </a:lnTo>
                  <a:lnTo>
                    <a:pt x="4952" y="3047"/>
                  </a:lnTo>
                  <a:lnTo>
                    <a:pt x="4571" y="2666"/>
                  </a:lnTo>
                  <a:lnTo>
                    <a:pt x="3809" y="2666"/>
                  </a:lnTo>
                  <a:lnTo>
                    <a:pt x="3428" y="2285"/>
                  </a:lnTo>
                  <a:lnTo>
                    <a:pt x="3047" y="1904"/>
                  </a:lnTo>
                  <a:lnTo>
                    <a:pt x="2666" y="1904"/>
                  </a:lnTo>
                  <a:lnTo>
                    <a:pt x="2285" y="1523"/>
                  </a:lnTo>
                  <a:lnTo>
                    <a:pt x="1904" y="1523"/>
                  </a:lnTo>
                  <a:lnTo>
                    <a:pt x="1523" y="1142"/>
                  </a:lnTo>
                  <a:lnTo>
                    <a:pt x="1142" y="749"/>
                  </a:lnTo>
                  <a:lnTo>
                    <a:pt x="761" y="749"/>
                  </a:lnTo>
                  <a:lnTo>
                    <a:pt x="380" y="380"/>
                  </a:lnTo>
                  <a:lnTo>
                    <a:pt x="0" y="380"/>
                  </a:lnTo>
                  <a:lnTo>
                    <a:pt x="0" y="0"/>
                  </a:lnTo>
                </a:path>
              </a:pathLst>
            </a:custGeom>
            <a:ln w="3530">
              <a:solidFill>
                <a:srgbClr val="565659"/>
              </a:solidFill>
            </a:ln>
          </p:spPr>
          <p:txBody>
            <a:bodyPr wrap="square" lIns="0" tIns="0" rIns="0" bIns="0" rtlCol="0"/>
            <a:lstStyle/>
            <a:p/>
          </p:txBody>
        </p:sp>
        <p:sp>
          <p:nvSpPr>
            <p:cNvPr id="1644" name="object 1644" descr=""/>
            <p:cNvSpPr/>
            <p:nvPr/>
          </p:nvSpPr>
          <p:spPr>
            <a:xfrm>
              <a:off x="2199901" y="7748899"/>
              <a:ext cx="635" cy="8255"/>
            </a:xfrm>
            <a:custGeom>
              <a:avLst/>
              <a:gdLst/>
              <a:ahLst/>
              <a:cxnLst/>
              <a:rect l="l" t="t" r="r" b="b"/>
              <a:pathLst>
                <a:path w="635" h="8254">
                  <a:moveTo>
                    <a:pt x="381" y="0"/>
                  </a:moveTo>
                  <a:lnTo>
                    <a:pt x="381" y="0"/>
                  </a:lnTo>
                  <a:lnTo>
                    <a:pt x="381" y="7620"/>
                  </a:lnTo>
                  <a:lnTo>
                    <a:pt x="0" y="7620"/>
                  </a:lnTo>
                  <a:lnTo>
                    <a:pt x="0" y="8001"/>
                  </a:lnTo>
                </a:path>
              </a:pathLst>
            </a:custGeom>
            <a:ln w="3530">
              <a:solidFill>
                <a:srgbClr val="565659"/>
              </a:solidFill>
            </a:ln>
          </p:spPr>
          <p:txBody>
            <a:bodyPr wrap="square" lIns="0" tIns="0" rIns="0" bIns="0" rtlCol="0"/>
            <a:lstStyle/>
            <a:p/>
          </p:txBody>
        </p:sp>
        <p:sp>
          <p:nvSpPr>
            <p:cNvPr id="1645" name="object 1645" descr=""/>
            <p:cNvSpPr/>
            <p:nvPr/>
          </p:nvSpPr>
          <p:spPr>
            <a:xfrm>
              <a:off x="2350394" y="7474200"/>
              <a:ext cx="30480" cy="635"/>
            </a:xfrm>
            <a:custGeom>
              <a:avLst/>
              <a:gdLst/>
              <a:ahLst/>
              <a:cxnLst/>
              <a:rect l="l" t="t" r="r" b="b"/>
              <a:pathLst>
                <a:path w="30480" h="634">
                  <a:moveTo>
                    <a:pt x="0" y="0"/>
                  </a:moveTo>
                  <a:lnTo>
                    <a:pt x="0" y="0"/>
                  </a:lnTo>
                  <a:lnTo>
                    <a:pt x="30099" y="0"/>
                  </a:lnTo>
                  <a:lnTo>
                    <a:pt x="30480" y="380"/>
                  </a:lnTo>
                </a:path>
              </a:pathLst>
            </a:custGeom>
            <a:ln w="3530">
              <a:solidFill>
                <a:srgbClr val="565659"/>
              </a:solidFill>
            </a:ln>
          </p:spPr>
          <p:txBody>
            <a:bodyPr wrap="square" lIns="0" tIns="0" rIns="0" bIns="0" rtlCol="0"/>
            <a:lstStyle/>
            <a:p/>
          </p:txBody>
        </p:sp>
        <p:sp>
          <p:nvSpPr>
            <p:cNvPr id="1646" name="object 1646" descr=""/>
            <p:cNvSpPr/>
            <p:nvPr/>
          </p:nvSpPr>
          <p:spPr>
            <a:xfrm>
              <a:off x="2192661" y="7474200"/>
              <a:ext cx="29209" cy="0"/>
            </a:xfrm>
            <a:custGeom>
              <a:avLst/>
              <a:gdLst/>
              <a:ahLst/>
              <a:cxnLst/>
              <a:rect l="l" t="t" r="r" b="b"/>
              <a:pathLst>
                <a:path w="29210" h="0">
                  <a:moveTo>
                    <a:pt x="0" y="0"/>
                  </a:moveTo>
                  <a:lnTo>
                    <a:pt x="0" y="0"/>
                  </a:lnTo>
                  <a:lnTo>
                    <a:pt x="28194" y="0"/>
                  </a:lnTo>
                  <a:lnTo>
                    <a:pt x="28956" y="0"/>
                  </a:lnTo>
                </a:path>
              </a:pathLst>
            </a:custGeom>
            <a:ln w="3530">
              <a:solidFill>
                <a:srgbClr val="565659"/>
              </a:solidFill>
            </a:ln>
          </p:spPr>
          <p:txBody>
            <a:bodyPr wrap="square" lIns="0" tIns="0" rIns="0" bIns="0" rtlCol="0"/>
            <a:lstStyle/>
            <a:p/>
          </p:txBody>
        </p:sp>
        <p:sp>
          <p:nvSpPr>
            <p:cNvPr id="1647" name="object 1647" descr=""/>
            <p:cNvSpPr/>
            <p:nvPr/>
          </p:nvSpPr>
          <p:spPr>
            <a:xfrm>
              <a:off x="2201801" y="7491727"/>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648" name="object 1648" descr=""/>
            <p:cNvSpPr/>
            <p:nvPr/>
          </p:nvSpPr>
          <p:spPr>
            <a:xfrm>
              <a:off x="2342776" y="7610216"/>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649" name="object 1649" descr=""/>
            <p:cNvSpPr/>
            <p:nvPr/>
          </p:nvSpPr>
          <p:spPr>
            <a:xfrm>
              <a:off x="2188469" y="7490198"/>
              <a:ext cx="32384" cy="15240"/>
            </a:xfrm>
            <a:custGeom>
              <a:avLst/>
              <a:gdLst/>
              <a:ahLst/>
              <a:cxnLst/>
              <a:rect l="l" t="t" r="r" b="b"/>
              <a:pathLst>
                <a:path w="32385" h="15240">
                  <a:moveTo>
                    <a:pt x="0" y="14859"/>
                  </a:moveTo>
                  <a:lnTo>
                    <a:pt x="1905" y="12573"/>
                  </a:lnTo>
                  <a:lnTo>
                    <a:pt x="2667" y="11430"/>
                  </a:lnTo>
                  <a:lnTo>
                    <a:pt x="3429" y="10287"/>
                  </a:lnTo>
                  <a:lnTo>
                    <a:pt x="4191" y="9144"/>
                  </a:lnTo>
                  <a:lnTo>
                    <a:pt x="4572" y="8775"/>
                  </a:lnTo>
                  <a:lnTo>
                    <a:pt x="5334" y="8001"/>
                  </a:lnTo>
                  <a:lnTo>
                    <a:pt x="5715" y="7620"/>
                  </a:lnTo>
                  <a:lnTo>
                    <a:pt x="6096" y="7239"/>
                  </a:lnTo>
                  <a:lnTo>
                    <a:pt x="6477" y="6858"/>
                  </a:lnTo>
                  <a:lnTo>
                    <a:pt x="6858" y="6108"/>
                  </a:lnTo>
                  <a:lnTo>
                    <a:pt x="7238" y="5715"/>
                  </a:lnTo>
                  <a:lnTo>
                    <a:pt x="7620" y="5334"/>
                  </a:lnTo>
                  <a:lnTo>
                    <a:pt x="8001" y="4953"/>
                  </a:lnTo>
                  <a:lnTo>
                    <a:pt x="8382" y="4572"/>
                  </a:lnTo>
                  <a:lnTo>
                    <a:pt x="8763" y="4191"/>
                  </a:lnTo>
                  <a:lnTo>
                    <a:pt x="9144" y="3810"/>
                  </a:lnTo>
                  <a:lnTo>
                    <a:pt x="9525" y="3441"/>
                  </a:lnTo>
                  <a:lnTo>
                    <a:pt x="9906" y="3048"/>
                  </a:lnTo>
                  <a:lnTo>
                    <a:pt x="10287" y="2667"/>
                  </a:lnTo>
                  <a:lnTo>
                    <a:pt x="10668" y="2667"/>
                  </a:lnTo>
                  <a:lnTo>
                    <a:pt x="11049" y="2286"/>
                  </a:lnTo>
                  <a:lnTo>
                    <a:pt x="11811" y="1905"/>
                  </a:lnTo>
                  <a:lnTo>
                    <a:pt x="12192" y="1905"/>
                  </a:lnTo>
                  <a:lnTo>
                    <a:pt x="12573" y="1524"/>
                  </a:lnTo>
                  <a:lnTo>
                    <a:pt x="12954" y="1524"/>
                  </a:lnTo>
                  <a:lnTo>
                    <a:pt x="13335" y="1524"/>
                  </a:lnTo>
                  <a:lnTo>
                    <a:pt x="14097" y="1143"/>
                  </a:lnTo>
                  <a:lnTo>
                    <a:pt x="14859" y="1143"/>
                  </a:lnTo>
                  <a:lnTo>
                    <a:pt x="15240" y="762"/>
                  </a:lnTo>
                  <a:lnTo>
                    <a:pt x="16383" y="762"/>
                  </a:lnTo>
                  <a:lnTo>
                    <a:pt x="16764" y="381"/>
                  </a:lnTo>
                  <a:lnTo>
                    <a:pt x="17526" y="381"/>
                  </a:lnTo>
                  <a:lnTo>
                    <a:pt x="17907" y="381"/>
                  </a:lnTo>
                  <a:lnTo>
                    <a:pt x="18669" y="381"/>
                  </a:lnTo>
                  <a:lnTo>
                    <a:pt x="19050" y="0"/>
                  </a:lnTo>
                  <a:lnTo>
                    <a:pt x="19812" y="0"/>
                  </a:lnTo>
                  <a:lnTo>
                    <a:pt x="30480" y="0"/>
                  </a:lnTo>
                  <a:lnTo>
                    <a:pt x="31242" y="381"/>
                  </a:lnTo>
                  <a:lnTo>
                    <a:pt x="32384" y="381"/>
                  </a:lnTo>
                </a:path>
              </a:pathLst>
            </a:custGeom>
            <a:ln w="3530">
              <a:solidFill>
                <a:srgbClr val="565659"/>
              </a:solidFill>
            </a:ln>
          </p:spPr>
          <p:txBody>
            <a:bodyPr wrap="square" lIns="0" tIns="0" rIns="0" bIns="0" rtlCol="0"/>
            <a:lstStyle/>
            <a:p/>
          </p:txBody>
        </p:sp>
        <p:sp>
          <p:nvSpPr>
            <p:cNvPr id="1650" name="object 1650" descr=""/>
            <p:cNvSpPr/>
            <p:nvPr/>
          </p:nvSpPr>
          <p:spPr>
            <a:xfrm>
              <a:off x="2191519" y="7474583"/>
              <a:ext cx="30480" cy="7620"/>
            </a:xfrm>
            <a:custGeom>
              <a:avLst/>
              <a:gdLst/>
              <a:ahLst/>
              <a:cxnLst/>
              <a:rect l="l" t="t" r="r" b="b"/>
              <a:pathLst>
                <a:path w="30480" h="7620">
                  <a:moveTo>
                    <a:pt x="30480" y="0"/>
                  </a:moveTo>
                  <a:lnTo>
                    <a:pt x="30480" y="0"/>
                  </a:lnTo>
                  <a:lnTo>
                    <a:pt x="381" y="0"/>
                  </a:lnTo>
                  <a:lnTo>
                    <a:pt x="381" y="1143"/>
                  </a:lnTo>
                  <a:lnTo>
                    <a:pt x="381" y="1892"/>
                  </a:lnTo>
                  <a:lnTo>
                    <a:pt x="381" y="2667"/>
                  </a:lnTo>
                  <a:lnTo>
                    <a:pt x="381" y="3810"/>
                  </a:lnTo>
                  <a:lnTo>
                    <a:pt x="0" y="4559"/>
                  </a:lnTo>
                  <a:lnTo>
                    <a:pt x="0" y="5334"/>
                  </a:lnTo>
                  <a:lnTo>
                    <a:pt x="0" y="6083"/>
                  </a:lnTo>
                  <a:lnTo>
                    <a:pt x="0" y="7226"/>
                  </a:lnTo>
                </a:path>
              </a:pathLst>
            </a:custGeom>
            <a:ln w="3530">
              <a:solidFill>
                <a:srgbClr val="565659"/>
              </a:solidFill>
            </a:ln>
          </p:spPr>
          <p:txBody>
            <a:bodyPr wrap="square" lIns="0" tIns="0" rIns="0" bIns="0" rtlCol="0"/>
            <a:lstStyle/>
            <a:p/>
          </p:txBody>
        </p:sp>
        <p:sp>
          <p:nvSpPr>
            <p:cNvPr id="1651" name="object 1651" descr=""/>
            <p:cNvSpPr/>
            <p:nvPr/>
          </p:nvSpPr>
          <p:spPr>
            <a:xfrm>
              <a:off x="2159510" y="7505062"/>
              <a:ext cx="29209" cy="25400"/>
            </a:xfrm>
            <a:custGeom>
              <a:avLst/>
              <a:gdLst/>
              <a:ahLst/>
              <a:cxnLst/>
              <a:rect l="l" t="t" r="r" b="b"/>
              <a:pathLst>
                <a:path w="29210" h="25400">
                  <a:moveTo>
                    <a:pt x="0" y="25145"/>
                  </a:moveTo>
                  <a:lnTo>
                    <a:pt x="3810" y="22478"/>
                  </a:lnTo>
                  <a:lnTo>
                    <a:pt x="5715" y="20954"/>
                  </a:lnTo>
                  <a:lnTo>
                    <a:pt x="7620" y="19430"/>
                  </a:lnTo>
                  <a:lnTo>
                    <a:pt x="9906" y="17906"/>
                  </a:lnTo>
                  <a:lnTo>
                    <a:pt x="11811" y="16763"/>
                  </a:lnTo>
                  <a:lnTo>
                    <a:pt x="13716" y="15239"/>
                  </a:lnTo>
                  <a:lnTo>
                    <a:pt x="14478" y="14465"/>
                  </a:lnTo>
                  <a:lnTo>
                    <a:pt x="15240" y="13715"/>
                  </a:lnTo>
                  <a:lnTo>
                    <a:pt x="16383" y="12953"/>
                  </a:lnTo>
                  <a:lnTo>
                    <a:pt x="17145" y="12179"/>
                  </a:lnTo>
                  <a:lnTo>
                    <a:pt x="18288" y="11048"/>
                  </a:lnTo>
                  <a:lnTo>
                    <a:pt x="19050" y="10286"/>
                  </a:lnTo>
                  <a:lnTo>
                    <a:pt x="19812" y="9524"/>
                  </a:lnTo>
                  <a:lnTo>
                    <a:pt x="20955" y="8762"/>
                  </a:lnTo>
                  <a:lnTo>
                    <a:pt x="21717" y="7988"/>
                  </a:lnTo>
                  <a:lnTo>
                    <a:pt x="22479" y="7238"/>
                  </a:lnTo>
                  <a:lnTo>
                    <a:pt x="23241" y="6095"/>
                  </a:lnTo>
                  <a:lnTo>
                    <a:pt x="24384" y="5321"/>
                  </a:lnTo>
                  <a:lnTo>
                    <a:pt x="25146" y="4571"/>
                  </a:lnTo>
                  <a:lnTo>
                    <a:pt x="25908" y="3428"/>
                  </a:lnTo>
                  <a:lnTo>
                    <a:pt x="26670" y="2654"/>
                  </a:lnTo>
                  <a:lnTo>
                    <a:pt x="27432" y="1904"/>
                  </a:lnTo>
                  <a:lnTo>
                    <a:pt x="28194" y="761"/>
                  </a:lnTo>
                  <a:lnTo>
                    <a:pt x="28956" y="0"/>
                  </a:lnTo>
                </a:path>
              </a:pathLst>
            </a:custGeom>
            <a:ln w="3530">
              <a:solidFill>
                <a:srgbClr val="565659"/>
              </a:solidFill>
            </a:ln>
          </p:spPr>
          <p:txBody>
            <a:bodyPr wrap="square" lIns="0" tIns="0" rIns="0" bIns="0" rtlCol="0"/>
            <a:lstStyle/>
            <a:p/>
          </p:txBody>
        </p:sp>
        <p:sp>
          <p:nvSpPr>
            <p:cNvPr id="1652" name="object 1652" descr=""/>
            <p:cNvSpPr/>
            <p:nvPr/>
          </p:nvSpPr>
          <p:spPr>
            <a:xfrm>
              <a:off x="2317249" y="7610216"/>
              <a:ext cx="27940" cy="59690"/>
            </a:xfrm>
            <a:custGeom>
              <a:avLst/>
              <a:gdLst/>
              <a:ahLst/>
              <a:cxnLst/>
              <a:rect l="l" t="t" r="r" b="b"/>
              <a:pathLst>
                <a:path w="27939" h="59690">
                  <a:moveTo>
                    <a:pt x="25907" y="0"/>
                  </a:moveTo>
                  <a:lnTo>
                    <a:pt x="26288" y="381"/>
                  </a:lnTo>
                  <a:lnTo>
                    <a:pt x="26288" y="1143"/>
                  </a:lnTo>
                  <a:lnTo>
                    <a:pt x="26669" y="1524"/>
                  </a:lnTo>
                  <a:lnTo>
                    <a:pt x="26669" y="2286"/>
                  </a:lnTo>
                  <a:lnTo>
                    <a:pt x="27050" y="3048"/>
                  </a:lnTo>
                  <a:lnTo>
                    <a:pt x="27050" y="3429"/>
                  </a:lnTo>
                  <a:lnTo>
                    <a:pt x="27050" y="4191"/>
                  </a:lnTo>
                  <a:lnTo>
                    <a:pt x="27050" y="4953"/>
                  </a:lnTo>
                  <a:lnTo>
                    <a:pt x="27050" y="5334"/>
                  </a:lnTo>
                  <a:lnTo>
                    <a:pt x="27050" y="6083"/>
                  </a:lnTo>
                  <a:lnTo>
                    <a:pt x="27431" y="6858"/>
                  </a:lnTo>
                  <a:lnTo>
                    <a:pt x="27431" y="7620"/>
                  </a:lnTo>
                  <a:lnTo>
                    <a:pt x="27050" y="8001"/>
                  </a:lnTo>
                  <a:lnTo>
                    <a:pt x="27050" y="8750"/>
                  </a:lnTo>
                  <a:lnTo>
                    <a:pt x="27050" y="9525"/>
                  </a:lnTo>
                  <a:lnTo>
                    <a:pt x="27050" y="10287"/>
                  </a:lnTo>
                  <a:lnTo>
                    <a:pt x="27050" y="11049"/>
                  </a:lnTo>
                  <a:lnTo>
                    <a:pt x="26669" y="11811"/>
                  </a:lnTo>
                  <a:lnTo>
                    <a:pt x="26669" y="12573"/>
                  </a:lnTo>
                  <a:lnTo>
                    <a:pt x="26669" y="13335"/>
                  </a:lnTo>
                  <a:lnTo>
                    <a:pt x="26288" y="14084"/>
                  </a:lnTo>
                  <a:lnTo>
                    <a:pt x="26288" y="14859"/>
                  </a:lnTo>
                  <a:lnTo>
                    <a:pt x="25907" y="15608"/>
                  </a:lnTo>
                  <a:lnTo>
                    <a:pt x="25907" y="16383"/>
                  </a:lnTo>
                  <a:lnTo>
                    <a:pt x="25526" y="17145"/>
                  </a:lnTo>
                  <a:lnTo>
                    <a:pt x="25145" y="17526"/>
                  </a:lnTo>
                  <a:lnTo>
                    <a:pt x="25145" y="18275"/>
                  </a:lnTo>
                  <a:lnTo>
                    <a:pt x="24764" y="19050"/>
                  </a:lnTo>
                  <a:lnTo>
                    <a:pt x="24383" y="19812"/>
                  </a:lnTo>
                  <a:lnTo>
                    <a:pt x="24002" y="20574"/>
                  </a:lnTo>
                  <a:lnTo>
                    <a:pt x="23621" y="21336"/>
                  </a:lnTo>
                  <a:lnTo>
                    <a:pt x="23240" y="22098"/>
                  </a:lnTo>
                  <a:lnTo>
                    <a:pt x="22097" y="24765"/>
                  </a:lnTo>
                  <a:lnTo>
                    <a:pt x="20954" y="27051"/>
                  </a:lnTo>
                  <a:lnTo>
                    <a:pt x="19430" y="29337"/>
                  </a:lnTo>
                  <a:lnTo>
                    <a:pt x="18287" y="32004"/>
                  </a:lnTo>
                  <a:lnTo>
                    <a:pt x="16763" y="34290"/>
                  </a:lnTo>
                  <a:lnTo>
                    <a:pt x="15620" y="36576"/>
                  </a:lnTo>
                  <a:lnTo>
                    <a:pt x="14096" y="38862"/>
                  </a:lnTo>
                  <a:lnTo>
                    <a:pt x="12572" y="41148"/>
                  </a:lnTo>
                  <a:lnTo>
                    <a:pt x="11048" y="43434"/>
                  </a:lnTo>
                  <a:lnTo>
                    <a:pt x="9524" y="46101"/>
                  </a:lnTo>
                  <a:lnTo>
                    <a:pt x="8000" y="48006"/>
                  </a:lnTo>
                  <a:lnTo>
                    <a:pt x="6476" y="50292"/>
                  </a:lnTo>
                  <a:lnTo>
                    <a:pt x="5714" y="51435"/>
                  </a:lnTo>
                  <a:lnTo>
                    <a:pt x="4952" y="52578"/>
                  </a:lnTo>
                  <a:lnTo>
                    <a:pt x="3428" y="54864"/>
                  </a:lnTo>
                  <a:lnTo>
                    <a:pt x="2666" y="56007"/>
                  </a:lnTo>
                  <a:lnTo>
                    <a:pt x="1904" y="57150"/>
                  </a:lnTo>
                  <a:lnTo>
                    <a:pt x="0" y="59436"/>
                  </a:lnTo>
                </a:path>
              </a:pathLst>
            </a:custGeom>
            <a:ln w="3530">
              <a:solidFill>
                <a:srgbClr val="565659"/>
              </a:solidFill>
            </a:ln>
          </p:spPr>
          <p:txBody>
            <a:bodyPr wrap="square" lIns="0" tIns="0" rIns="0" bIns="0" rtlCol="0"/>
            <a:lstStyle/>
            <a:p/>
          </p:txBody>
        </p:sp>
        <p:sp>
          <p:nvSpPr>
            <p:cNvPr id="1653" name="object 1653" descr=""/>
            <p:cNvSpPr/>
            <p:nvPr/>
          </p:nvSpPr>
          <p:spPr>
            <a:xfrm>
              <a:off x="2350773" y="7474580"/>
              <a:ext cx="30480" cy="24130"/>
            </a:xfrm>
            <a:custGeom>
              <a:avLst/>
              <a:gdLst/>
              <a:ahLst/>
              <a:cxnLst/>
              <a:rect l="l" t="t" r="r" b="b"/>
              <a:pathLst>
                <a:path w="30480" h="24129">
                  <a:moveTo>
                    <a:pt x="30099" y="24002"/>
                  </a:moveTo>
                  <a:lnTo>
                    <a:pt x="30099" y="24002"/>
                  </a:lnTo>
                  <a:lnTo>
                    <a:pt x="30099" y="0"/>
                  </a:lnTo>
                  <a:lnTo>
                    <a:pt x="29718" y="0"/>
                  </a:lnTo>
                  <a:lnTo>
                    <a:pt x="1905" y="0"/>
                  </a:lnTo>
                  <a:lnTo>
                    <a:pt x="0" y="0"/>
                  </a:lnTo>
                </a:path>
              </a:pathLst>
            </a:custGeom>
            <a:ln w="3530">
              <a:solidFill>
                <a:srgbClr val="565659"/>
              </a:solidFill>
            </a:ln>
          </p:spPr>
          <p:txBody>
            <a:bodyPr wrap="square" lIns="0" tIns="0" rIns="0" bIns="0" rtlCol="0"/>
            <a:lstStyle/>
            <a:p/>
          </p:txBody>
        </p:sp>
        <p:sp>
          <p:nvSpPr>
            <p:cNvPr id="1654" name="object 1654" descr=""/>
            <p:cNvSpPr/>
            <p:nvPr/>
          </p:nvSpPr>
          <p:spPr>
            <a:xfrm>
              <a:off x="2327915" y="7576308"/>
              <a:ext cx="15240" cy="34290"/>
            </a:xfrm>
            <a:custGeom>
              <a:avLst/>
              <a:gdLst/>
              <a:ahLst/>
              <a:cxnLst/>
              <a:rect l="l" t="t" r="r" b="b"/>
              <a:pathLst>
                <a:path w="15239" h="34290">
                  <a:moveTo>
                    <a:pt x="0" y="0"/>
                  </a:moveTo>
                  <a:lnTo>
                    <a:pt x="1143" y="2286"/>
                  </a:lnTo>
                  <a:lnTo>
                    <a:pt x="2286" y="4559"/>
                  </a:lnTo>
                  <a:lnTo>
                    <a:pt x="3429" y="6477"/>
                  </a:lnTo>
                  <a:lnTo>
                    <a:pt x="4191" y="8750"/>
                  </a:lnTo>
                  <a:lnTo>
                    <a:pt x="5334" y="10668"/>
                  </a:lnTo>
                  <a:lnTo>
                    <a:pt x="6477" y="12954"/>
                  </a:lnTo>
                  <a:lnTo>
                    <a:pt x="7620" y="15240"/>
                  </a:lnTo>
                  <a:lnTo>
                    <a:pt x="8382" y="17145"/>
                  </a:lnTo>
                  <a:lnTo>
                    <a:pt x="9525" y="19418"/>
                  </a:lnTo>
                  <a:lnTo>
                    <a:pt x="10287" y="21336"/>
                  </a:lnTo>
                  <a:lnTo>
                    <a:pt x="11430" y="23609"/>
                  </a:lnTo>
                  <a:lnTo>
                    <a:pt x="11811" y="24384"/>
                  </a:lnTo>
                  <a:lnTo>
                    <a:pt x="12192" y="25526"/>
                  </a:lnTo>
                  <a:lnTo>
                    <a:pt x="12573" y="26670"/>
                  </a:lnTo>
                  <a:lnTo>
                    <a:pt x="12954" y="27800"/>
                  </a:lnTo>
                  <a:lnTo>
                    <a:pt x="13716" y="28575"/>
                  </a:lnTo>
                  <a:lnTo>
                    <a:pt x="14097" y="29718"/>
                  </a:lnTo>
                  <a:lnTo>
                    <a:pt x="14478" y="30861"/>
                  </a:lnTo>
                  <a:lnTo>
                    <a:pt x="14859" y="31623"/>
                  </a:lnTo>
                  <a:lnTo>
                    <a:pt x="15240" y="33909"/>
                  </a:lnTo>
                </a:path>
              </a:pathLst>
            </a:custGeom>
            <a:ln w="3530">
              <a:solidFill>
                <a:srgbClr val="565659"/>
              </a:solidFill>
            </a:ln>
          </p:spPr>
          <p:txBody>
            <a:bodyPr wrap="square" lIns="0" tIns="0" rIns="0" bIns="0" rtlCol="0"/>
            <a:lstStyle/>
            <a:p/>
          </p:txBody>
        </p:sp>
        <p:sp>
          <p:nvSpPr>
            <p:cNvPr id="1655" name="object 1655" descr=""/>
            <p:cNvSpPr/>
            <p:nvPr/>
          </p:nvSpPr>
          <p:spPr>
            <a:xfrm>
              <a:off x="2079503" y="7615552"/>
              <a:ext cx="6985" cy="12700"/>
            </a:xfrm>
            <a:custGeom>
              <a:avLst/>
              <a:gdLst/>
              <a:ahLst/>
              <a:cxnLst/>
              <a:rect l="l" t="t" r="r" b="b"/>
              <a:pathLst>
                <a:path w="6985" h="12700">
                  <a:moveTo>
                    <a:pt x="0" y="12573"/>
                  </a:moveTo>
                  <a:lnTo>
                    <a:pt x="0" y="12573"/>
                  </a:lnTo>
                  <a:lnTo>
                    <a:pt x="2286" y="12573"/>
                  </a:lnTo>
                  <a:lnTo>
                    <a:pt x="2286" y="12192"/>
                  </a:lnTo>
                  <a:lnTo>
                    <a:pt x="2667" y="12192"/>
                  </a:lnTo>
                  <a:lnTo>
                    <a:pt x="3048" y="12192"/>
                  </a:lnTo>
                  <a:lnTo>
                    <a:pt x="3429" y="11798"/>
                  </a:lnTo>
                  <a:lnTo>
                    <a:pt x="3810" y="11798"/>
                  </a:lnTo>
                  <a:lnTo>
                    <a:pt x="4191" y="11430"/>
                  </a:lnTo>
                  <a:lnTo>
                    <a:pt x="4572" y="11049"/>
                  </a:lnTo>
                  <a:lnTo>
                    <a:pt x="4953" y="10668"/>
                  </a:lnTo>
                  <a:lnTo>
                    <a:pt x="5334" y="10668"/>
                  </a:lnTo>
                  <a:lnTo>
                    <a:pt x="5334" y="10274"/>
                  </a:lnTo>
                  <a:lnTo>
                    <a:pt x="5715" y="9906"/>
                  </a:lnTo>
                  <a:lnTo>
                    <a:pt x="5715" y="9525"/>
                  </a:lnTo>
                  <a:lnTo>
                    <a:pt x="6096" y="9131"/>
                  </a:lnTo>
                  <a:lnTo>
                    <a:pt x="6477" y="8750"/>
                  </a:lnTo>
                  <a:lnTo>
                    <a:pt x="6477" y="8382"/>
                  </a:lnTo>
                  <a:lnTo>
                    <a:pt x="6477" y="8001"/>
                  </a:lnTo>
                  <a:lnTo>
                    <a:pt x="6858" y="7607"/>
                  </a:lnTo>
                  <a:lnTo>
                    <a:pt x="6858" y="7239"/>
                  </a:lnTo>
                  <a:lnTo>
                    <a:pt x="6858" y="3810"/>
                  </a:lnTo>
                  <a:lnTo>
                    <a:pt x="6477" y="3416"/>
                  </a:lnTo>
                  <a:lnTo>
                    <a:pt x="6477" y="3048"/>
                  </a:lnTo>
                  <a:lnTo>
                    <a:pt x="6096" y="2667"/>
                  </a:lnTo>
                  <a:lnTo>
                    <a:pt x="6096" y="2273"/>
                  </a:lnTo>
                  <a:lnTo>
                    <a:pt x="5715" y="1905"/>
                  </a:lnTo>
                  <a:lnTo>
                    <a:pt x="5334" y="1524"/>
                  </a:lnTo>
                  <a:lnTo>
                    <a:pt x="5334" y="1143"/>
                  </a:lnTo>
                  <a:lnTo>
                    <a:pt x="4953" y="1143"/>
                  </a:lnTo>
                  <a:lnTo>
                    <a:pt x="4953" y="749"/>
                  </a:lnTo>
                  <a:lnTo>
                    <a:pt x="4572" y="749"/>
                  </a:lnTo>
                  <a:lnTo>
                    <a:pt x="4572" y="381"/>
                  </a:lnTo>
                  <a:lnTo>
                    <a:pt x="4191" y="381"/>
                  </a:lnTo>
                  <a:lnTo>
                    <a:pt x="3810" y="0"/>
                  </a:lnTo>
                  <a:lnTo>
                    <a:pt x="3429" y="0"/>
                  </a:lnTo>
                </a:path>
              </a:pathLst>
            </a:custGeom>
            <a:ln w="3530">
              <a:solidFill>
                <a:srgbClr val="565659"/>
              </a:solidFill>
            </a:ln>
          </p:spPr>
          <p:txBody>
            <a:bodyPr wrap="square" lIns="0" tIns="0" rIns="0" bIns="0" rtlCol="0"/>
            <a:lstStyle/>
            <a:p/>
          </p:txBody>
        </p:sp>
        <p:sp>
          <p:nvSpPr>
            <p:cNvPr id="1656" name="object 1656" descr=""/>
            <p:cNvSpPr/>
            <p:nvPr/>
          </p:nvSpPr>
          <p:spPr>
            <a:xfrm>
              <a:off x="2200276" y="7742035"/>
              <a:ext cx="13335" cy="6985"/>
            </a:xfrm>
            <a:custGeom>
              <a:avLst/>
              <a:gdLst/>
              <a:ahLst/>
              <a:cxnLst/>
              <a:rect l="l" t="t" r="r" b="b"/>
              <a:pathLst>
                <a:path w="13335" h="6984">
                  <a:moveTo>
                    <a:pt x="12954" y="3429"/>
                  </a:moveTo>
                  <a:lnTo>
                    <a:pt x="12573" y="3060"/>
                  </a:lnTo>
                  <a:lnTo>
                    <a:pt x="12573" y="2667"/>
                  </a:lnTo>
                  <a:lnTo>
                    <a:pt x="12192" y="2667"/>
                  </a:lnTo>
                  <a:lnTo>
                    <a:pt x="11811" y="2286"/>
                  </a:lnTo>
                  <a:lnTo>
                    <a:pt x="11811" y="1917"/>
                  </a:lnTo>
                  <a:lnTo>
                    <a:pt x="11430" y="1917"/>
                  </a:lnTo>
                  <a:lnTo>
                    <a:pt x="11430" y="1536"/>
                  </a:lnTo>
                  <a:lnTo>
                    <a:pt x="11049" y="1536"/>
                  </a:lnTo>
                  <a:lnTo>
                    <a:pt x="10668" y="1143"/>
                  </a:lnTo>
                  <a:lnTo>
                    <a:pt x="10287" y="762"/>
                  </a:lnTo>
                  <a:lnTo>
                    <a:pt x="9906" y="762"/>
                  </a:lnTo>
                  <a:lnTo>
                    <a:pt x="9525" y="393"/>
                  </a:lnTo>
                  <a:lnTo>
                    <a:pt x="9144" y="393"/>
                  </a:lnTo>
                  <a:lnTo>
                    <a:pt x="8763" y="393"/>
                  </a:lnTo>
                  <a:lnTo>
                    <a:pt x="8382" y="0"/>
                  </a:lnTo>
                  <a:lnTo>
                    <a:pt x="5334" y="0"/>
                  </a:lnTo>
                  <a:lnTo>
                    <a:pt x="4953" y="393"/>
                  </a:lnTo>
                  <a:lnTo>
                    <a:pt x="4572" y="393"/>
                  </a:lnTo>
                  <a:lnTo>
                    <a:pt x="4191" y="393"/>
                  </a:lnTo>
                  <a:lnTo>
                    <a:pt x="3810" y="762"/>
                  </a:lnTo>
                  <a:lnTo>
                    <a:pt x="3429" y="762"/>
                  </a:lnTo>
                  <a:lnTo>
                    <a:pt x="3048" y="1143"/>
                  </a:lnTo>
                  <a:lnTo>
                    <a:pt x="2667" y="1143"/>
                  </a:lnTo>
                  <a:lnTo>
                    <a:pt x="2667" y="1536"/>
                  </a:lnTo>
                  <a:lnTo>
                    <a:pt x="2286" y="1917"/>
                  </a:lnTo>
                  <a:lnTo>
                    <a:pt x="1905" y="1917"/>
                  </a:lnTo>
                  <a:lnTo>
                    <a:pt x="1905" y="2286"/>
                  </a:lnTo>
                  <a:lnTo>
                    <a:pt x="1524" y="2286"/>
                  </a:lnTo>
                  <a:lnTo>
                    <a:pt x="1524" y="2667"/>
                  </a:lnTo>
                  <a:lnTo>
                    <a:pt x="1143" y="3060"/>
                  </a:lnTo>
                  <a:lnTo>
                    <a:pt x="762" y="3429"/>
                  </a:lnTo>
                  <a:lnTo>
                    <a:pt x="762" y="3810"/>
                  </a:lnTo>
                  <a:lnTo>
                    <a:pt x="381" y="4203"/>
                  </a:lnTo>
                  <a:lnTo>
                    <a:pt x="381" y="4584"/>
                  </a:lnTo>
                  <a:lnTo>
                    <a:pt x="381" y="4953"/>
                  </a:lnTo>
                  <a:lnTo>
                    <a:pt x="0" y="5334"/>
                  </a:lnTo>
                  <a:lnTo>
                    <a:pt x="0" y="5727"/>
                  </a:lnTo>
                  <a:lnTo>
                    <a:pt x="0" y="6096"/>
                  </a:lnTo>
                  <a:lnTo>
                    <a:pt x="0" y="6477"/>
                  </a:lnTo>
                  <a:lnTo>
                    <a:pt x="0" y="6870"/>
                  </a:lnTo>
                </a:path>
              </a:pathLst>
            </a:custGeom>
            <a:ln w="3530">
              <a:solidFill>
                <a:srgbClr val="565659"/>
              </a:solidFill>
            </a:ln>
          </p:spPr>
          <p:txBody>
            <a:bodyPr wrap="square" lIns="0" tIns="0" rIns="0" bIns="0" rtlCol="0"/>
            <a:lstStyle/>
            <a:p/>
          </p:txBody>
        </p:sp>
        <p:sp>
          <p:nvSpPr>
            <p:cNvPr id="1657" name="object 1657" descr=""/>
            <p:cNvSpPr/>
            <p:nvPr/>
          </p:nvSpPr>
          <p:spPr>
            <a:xfrm>
              <a:off x="2305438" y="7455532"/>
              <a:ext cx="10795" cy="12065"/>
            </a:xfrm>
            <a:custGeom>
              <a:avLst/>
              <a:gdLst/>
              <a:ahLst/>
              <a:cxnLst/>
              <a:rect l="l" t="t" r="r" b="b"/>
              <a:pathLst>
                <a:path w="10794" h="12065">
                  <a:moveTo>
                    <a:pt x="2286" y="10668"/>
                  </a:moveTo>
                  <a:lnTo>
                    <a:pt x="1905" y="10287"/>
                  </a:lnTo>
                  <a:lnTo>
                    <a:pt x="1524" y="9893"/>
                  </a:lnTo>
                  <a:lnTo>
                    <a:pt x="1143" y="9525"/>
                  </a:lnTo>
                  <a:lnTo>
                    <a:pt x="762" y="9144"/>
                  </a:lnTo>
                  <a:lnTo>
                    <a:pt x="762" y="8763"/>
                  </a:lnTo>
                  <a:lnTo>
                    <a:pt x="381" y="8369"/>
                  </a:lnTo>
                  <a:lnTo>
                    <a:pt x="381" y="8001"/>
                  </a:lnTo>
                  <a:lnTo>
                    <a:pt x="0" y="7620"/>
                  </a:lnTo>
                  <a:lnTo>
                    <a:pt x="0" y="7226"/>
                  </a:lnTo>
                  <a:lnTo>
                    <a:pt x="0" y="3810"/>
                  </a:lnTo>
                  <a:lnTo>
                    <a:pt x="381" y="3429"/>
                  </a:lnTo>
                  <a:lnTo>
                    <a:pt x="381" y="3035"/>
                  </a:lnTo>
                  <a:lnTo>
                    <a:pt x="762" y="2667"/>
                  </a:lnTo>
                  <a:lnTo>
                    <a:pt x="1143" y="2286"/>
                  </a:lnTo>
                  <a:lnTo>
                    <a:pt x="1143" y="1905"/>
                  </a:lnTo>
                  <a:lnTo>
                    <a:pt x="1524" y="1511"/>
                  </a:lnTo>
                  <a:lnTo>
                    <a:pt x="1905" y="1143"/>
                  </a:lnTo>
                  <a:lnTo>
                    <a:pt x="2286" y="1143"/>
                  </a:lnTo>
                  <a:lnTo>
                    <a:pt x="2286" y="762"/>
                  </a:lnTo>
                  <a:lnTo>
                    <a:pt x="2667" y="762"/>
                  </a:lnTo>
                  <a:lnTo>
                    <a:pt x="3048" y="368"/>
                  </a:lnTo>
                  <a:lnTo>
                    <a:pt x="3429" y="368"/>
                  </a:lnTo>
                  <a:lnTo>
                    <a:pt x="3810" y="368"/>
                  </a:lnTo>
                  <a:lnTo>
                    <a:pt x="4191" y="0"/>
                  </a:lnTo>
                  <a:lnTo>
                    <a:pt x="4572" y="0"/>
                  </a:lnTo>
                  <a:lnTo>
                    <a:pt x="6858" y="0"/>
                  </a:lnTo>
                  <a:lnTo>
                    <a:pt x="6858" y="368"/>
                  </a:lnTo>
                  <a:lnTo>
                    <a:pt x="7239" y="368"/>
                  </a:lnTo>
                  <a:lnTo>
                    <a:pt x="7620" y="368"/>
                  </a:lnTo>
                  <a:lnTo>
                    <a:pt x="8001" y="762"/>
                  </a:lnTo>
                  <a:lnTo>
                    <a:pt x="8382" y="762"/>
                  </a:lnTo>
                  <a:lnTo>
                    <a:pt x="8382" y="1143"/>
                  </a:lnTo>
                  <a:lnTo>
                    <a:pt x="8763" y="1143"/>
                  </a:lnTo>
                  <a:lnTo>
                    <a:pt x="8763" y="1511"/>
                  </a:lnTo>
                  <a:lnTo>
                    <a:pt x="9144" y="1511"/>
                  </a:lnTo>
                  <a:lnTo>
                    <a:pt x="9144" y="1905"/>
                  </a:lnTo>
                  <a:lnTo>
                    <a:pt x="9525" y="1905"/>
                  </a:lnTo>
                  <a:lnTo>
                    <a:pt x="9525" y="2286"/>
                  </a:lnTo>
                  <a:lnTo>
                    <a:pt x="9906" y="2286"/>
                  </a:lnTo>
                  <a:lnTo>
                    <a:pt x="9906" y="2667"/>
                  </a:lnTo>
                  <a:lnTo>
                    <a:pt x="9906" y="3035"/>
                  </a:lnTo>
                  <a:lnTo>
                    <a:pt x="10287" y="3035"/>
                  </a:lnTo>
                  <a:lnTo>
                    <a:pt x="10287" y="3429"/>
                  </a:lnTo>
                  <a:lnTo>
                    <a:pt x="10287" y="3810"/>
                  </a:lnTo>
                  <a:lnTo>
                    <a:pt x="10668" y="3810"/>
                  </a:lnTo>
                  <a:lnTo>
                    <a:pt x="10668" y="7620"/>
                  </a:lnTo>
                  <a:lnTo>
                    <a:pt x="10287" y="8001"/>
                  </a:lnTo>
                  <a:lnTo>
                    <a:pt x="10287" y="8369"/>
                  </a:lnTo>
                  <a:lnTo>
                    <a:pt x="10287" y="8763"/>
                  </a:lnTo>
                  <a:lnTo>
                    <a:pt x="9906" y="8763"/>
                  </a:lnTo>
                  <a:lnTo>
                    <a:pt x="9906" y="9144"/>
                  </a:lnTo>
                  <a:lnTo>
                    <a:pt x="9525" y="9525"/>
                  </a:lnTo>
                  <a:lnTo>
                    <a:pt x="9525" y="9893"/>
                  </a:lnTo>
                  <a:lnTo>
                    <a:pt x="9144" y="9893"/>
                  </a:lnTo>
                  <a:lnTo>
                    <a:pt x="9144" y="10287"/>
                  </a:lnTo>
                  <a:lnTo>
                    <a:pt x="8763" y="10287"/>
                  </a:lnTo>
                  <a:lnTo>
                    <a:pt x="8763" y="10668"/>
                  </a:lnTo>
                  <a:lnTo>
                    <a:pt x="8382" y="10668"/>
                  </a:lnTo>
                  <a:lnTo>
                    <a:pt x="8001" y="10668"/>
                  </a:lnTo>
                  <a:lnTo>
                    <a:pt x="8001" y="11036"/>
                  </a:lnTo>
                  <a:lnTo>
                    <a:pt x="7620" y="11036"/>
                  </a:lnTo>
                  <a:lnTo>
                    <a:pt x="7239" y="11036"/>
                  </a:lnTo>
                  <a:lnTo>
                    <a:pt x="7239" y="11430"/>
                  </a:lnTo>
                  <a:lnTo>
                    <a:pt x="6858" y="11430"/>
                  </a:lnTo>
                  <a:lnTo>
                    <a:pt x="6477" y="11430"/>
                  </a:lnTo>
                  <a:lnTo>
                    <a:pt x="6096" y="11430"/>
                  </a:lnTo>
                  <a:lnTo>
                    <a:pt x="5715" y="11811"/>
                  </a:lnTo>
                  <a:lnTo>
                    <a:pt x="5334" y="11811"/>
                  </a:lnTo>
                  <a:lnTo>
                    <a:pt x="4953" y="11811"/>
                  </a:lnTo>
                  <a:lnTo>
                    <a:pt x="4572" y="11430"/>
                  </a:lnTo>
                  <a:lnTo>
                    <a:pt x="4191" y="11430"/>
                  </a:lnTo>
                  <a:lnTo>
                    <a:pt x="3810" y="11430"/>
                  </a:lnTo>
                  <a:lnTo>
                    <a:pt x="3429" y="11430"/>
                  </a:lnTo>
                  <a:lnTo>
                    <a:pt x="3048" y="11036"/>
                  </a:lnTo>
                  <a:lnTo>
                    <a:pt x="2667" y="11036"/>
                  </a:lnTo>
                  <a:lnTo>
                    <a:pt x="2286" y="10668"/>
                  </a:lnTo>
                </a:path>
              </a:pathLst>
            </a:custGeom>
            <a:ln w="3530">
              <a:solidFill>
                <a:srgbClr val="565659"/>
              </a:solidFill>
            </a:ln>
          </p:spPr>
          <p:txBody>
            <a:bodyPr wrap="square" lIns="0" tIns="0" rIns="0" bIns="0" rtlCol="0"/>
            <a:lstStyle/>
            <a:p/>
          </p:txBody>
        </p:sp>
        <p:sp>
          <p:nvSpPr>
            <p:cNvPr id="1658" name="object 1658" descr=""/>
            <p:cNvSpPr/>
            <p:nvPr/>
          </p:nvSpPr>
          <p:spPr>
            <a:xfrm>
              <a:off x="2256665" y="7455532"/>
              <a:ext cx="11430" cy="12065"/>
            </a:xfrm>
            <a:custGeom>
              <a:avLst/>
              <a:gdLst/>
              <a:ahLst/>
              <a:cxnLst/>
              <a:rect l="l" t="t" r="r" b="b"/>
              <a:pathLst>
                <a:path w="11430" h="12065">
                  <a:moveTo>
                    <a:pt x="8381" y="10668"/>
                  </a:moveTo>
                  <a:lnTo>
                    <a:pt x="8000" y="11036"/>
                  </a:lnTo>
                  <a:lnTo>
                    <a:pt x="7619" y="11036"/>
                  </a:lnTo>
                  <a:lnTo>
                    <a:pt x="7238" y="11430"/>
                  </a:lnTo>
                  <a:lnTo>
                    <a:pt x="6857" y="11430"/>
                  </a:lnTo>
                  <a:lnTo>
                    <a:pt x="6476" y="11430"/>
                  </a:lnTo>
                  <a:lnTo>
                    <a:pt x="6095" y="11430"/>
                  </a:lnTo>
                  <a:lnTo>
                    <a:pt x="5714" y="11811"/>
                  </a:lnTo>
                  <a:lnTo>
                    <a:pt x="5333" y="11811"/>
                  </a:lnTo>
                  <a:lnTo>
                    <a:pt x="4952" y="11811"/>
                  </a:lnTo>
                  <a:lnTo>
                    <a:pt x="4571" y="11430"/>
                  </a:lnTo>
                  <a:lnTo>
                    <a:pt x="4190" y="11430"/>
                  </a:lnTo>
                  <a:lnTo>
                    <a:pt x="3809" y="11430"/>
                  </a:lnTo>
                  <a:lnTo>
                    <a:pt x="3428" y="11430"/>
                  </a:lnTo>
                  <a:lnTo>
                    <a:pt x="3428" y="11036"/>
                  </a:lnTo>
                  <a:lnTo>
                    <a:pt x="3047" y="11036"/>
                  </a:lnTo>
                  <a:lnTo>
                    <a:pt x="2666" y="10668"/>
                  </a:lnTo>
                  <a:lnTo>
                    <a:pt x="2285" y="10668"/>
                  </a:lnTo>
                  <a:lnTo>
                    <a:pt x="1904" y="10287"/>
                  </a:lnTo>
                  <a:lnTo>
                    <a:pt x="1523" y="9893"/>
                  </a:lnTo>
                  <a:lnTo>
                    <a:pt x="1142" y="9525"/>
                  </a:lnTo>
                  <a:lnTo>
                    <a:pt x="1142" y="9144"/>
                  </a:lnTo>
                  <a:lnTo>
                    <a:pt x="761" y="9144"/>
                  </a:lnTo>
                  <a:lnTo>
                    <a:pt x="761" y="8763"/>
                  </a:lnTo>
                  <a:lnTo>
                    <a:pt x="380" y="8369"/>
                  </a:lnTo>
                  <a:lnTo>
                    <a:pt x="380" y="8001"/>
                  </a:lnTo>
                  <a:lnTo>
                    <a:pt x="380" y="7620"/>
                  </a:lnTo>
                  <a:lnTo>
                    <a:pt x="0" y="7226"/>
                  </a:lnTo>
                  <a:lnTo>
                    <a:pt x="0" y="6845"/>
                  </a:lnTo>
                  <a:lnTo>
                    <a:pt x="0" y="6477"/>
                  </a:lnTo>
                  <a:lnTo>
                    <a:pt x="0" y="4178"/>
                  </a:lnTo>
                  <a:lnTo>
                    <a:pt x="380" y="3810"/>
                  </a:lnTo>
                  <a:lnTo>
                    <a:pt x="380" y="3429"/>
                  </a:lnTo>
                  <a:lnTo>
                    <a:pt x="380" y="3035"/>
                  </a:lnTo>
                  <a:lnTo>
                    <a:pt x="761" y="3035"/>
                  </a:lnTo>
                  <a:lnTo>
                    <a:pt x="761" y="2667"/>
                  </a:lnTo>
                  <a:lnTo>
                    <a:pt x="1142" y="2286"/>
                  </a:lnTo>
                  <a:lnTo>
                    <a:pt x="1142" y="1905"/>
                  </a:lnTo>
                  <a:lnTo>
                    <a:pt x="1523" y="1905"/>
                  </a:lnTo>
                  <a:lnTo>
                    <a:pt x="1523" y="1511"/>
                  </a:lnTo>
                  <a:lnTo>
                    <a:pt x="1904" y="1511"/>
                  </a:lnTo>
                  <a:lnTo>
                    <a:pt x="1904" y="1143"/>
                  </a:lnTo>
                  <a:lnTo>
                    <a:pt x="2285" y="1143"/>
                  </a:lnTo>
                  <a:lnTo>
                    <a:pt x="2666" y="762"/>
                  </a:lnTo>
                  <a:lnTo>
                    <a:pt x="3047" y="368"/>
                  </a:lnTo>
                  <a:lnTo>
                    <a:pt x="3428" y="368"/>
                  </a:lnTo>
                  <a:lnTo>
                    <a:pt x="3809" y="368"/>
                  </a:lnTo>
                  <a:lnTo>
                    <a:pt x="3809" y="0"/>
                  </a:lnTo>
                  <a:lnTo>
                    <a:pt x="4190" y="0"/>
                  </a:lnTo>
                  <a:lnTo>
                    <a:pt x="4571" y="0"/>
                  </a:lnTo>
                  <a:lnTo>
                    <a:pt x="6857" y="0"/>
                  </a:lnTo>
                  <a:lnTo>
                    <a:pt x="6857" y="368"/>
                  </a:lnTo>
                  <a:lnTo>
                    <a:pt x="7238" y="368"/>
                  </a:lnTo>
                  <a:lnTo>
                    <a:pt x="7619" y="368"/>
                  </a:lnTo>
                  <a:lnTo>
                    <a:pt x="8000" y="762"/>
                  </a:lnTo>
                  <a:lnTo>
                    <a:pt x="8381" y="762"/>
                  </a:lnTo>
                  <a:lnTo>
                    <a:pt x="8762" y="1143"/>
                  </a:lnTo>
                  <a:lnTo>
                    <a:pt x="9143" y="1511"/>
                  </a:lnTo>
                  <a:lnTo>
                    <a:pt x="9524" y="1905"/>
                  </a:lnTo>
                  <a:lnTo>
                    <a:pt x="9905" y="2286"/>
                  </a:lnTo>
                  <a:lnTo>
                    <a:pt x="9905" y="2667"/>
                  </a:lnTo>
                  <a:lnTo>
                    <a:pt x="10286" y="2667"/>
                  </a:lnTo>
                  <a:lnTo>
                    <a:pt x="10286" y="3035"/>
                  </a:lnTo>
                  <a:lnTo>
                    <a:pt x="10286" y="3429"/>
                  </a:lnTo>
                  <a:lnTo>
                    <a:pt x="10667" y="3429"/>
                  </a:lnTo>
                  <a:lnTo>
                    <a:pt x="10667" y="3810"/>
                  </a:lnTo>
                  <a:lnTo>
                    <a:pt x="10667" y="4178"/>
                  </a:lnTo>
                  <a:lnTo>
                    <a:pt x="10667" y="4572"/>
                  </a:lnTo>
                  <a:lnTo>
                    <a:pt x="10667" y="4953"/>
                  </a:lnTo>
                  <a:lnTo>
                    <a:pt x="11048" y="5334"/>
                  </a:lnTo>
                  <a:lnTo>
                    <a:pt x="11048" y="5702"/>
                  </a:lnTo>
                  <a:lnTo>
                    <a:pt x="11048" y="6096"/>
                  </a:lnTo>
                  <a:lnTo>
                    <a:pt x="11048" y="6477"/>
                  </a:lnTo>
                  <a:lnTo>
                    <a:pt x="10667" y="6845"/>
                  </a:lnTo>
                  <a:lnTo>
                    <a:pt x="10667" y="7226"/>
                  </a:lnTo>
                  <a:lnTo>
                    <a:pt x="10667" y="7620"/>
                  </a:lnTo>
                  <a:lnTo>
                    <a:pt x="10667" y="8001"/>
                  </a:lnTo>
                  <a:lnTo>
                    <a:pt x="10286" y="8369"/>
                  </a:lnTo>
                  <a:lnTo>
                    <a:pt x="10286" y="8763"/>
                  </a:lnTo>
                  <a:lnTo>
                    <a:pt x="9905" y="8763"/>
                  </a:lnTo>
                  <a:lnTo>
                    <a:pt x="9905" y="9144"/>
                  </a:lnTo>
                  <a:lnTo>
                    <a:pt x="9905" y="9525"/>
                  </a:lnTo>
                  <a:lnTo>
                    <a:pt x="9524" y="9525"/>
                  </a:lnTo>
                  <a:lnTo>
                    <a:pt x="9524" y="9893"/>
                  </a:lnTo>
                  <a:lnTo>
                    <a:pt x="9143" y="9893"/>
                  </a:lnTo>
                  <a:lnTo>
                    <a:pt x="9143" y="10287"/>
                  </a:lnTo>
                  <a:lnTo>
                    <a:pt x="8762" y="10287"/>
                  </a:lnTo>
                  <a:lnTo>
                    <a:pt x="8381" y="10668"/>
                  </a:lnTo>
                </a:path>
              </a:pathLst>
            </a:custGeom>
            <a:ln w="3530">
              <a:solidFill>
                <a:srgbClr val="565659"/>
              </a:solidFill>
            </a:ln>
          </p:spPr>
          <p:txBody>
            <a:bodyPr wrap="square" lIns="0" tIns="0" rIns="0" bIns="0" rtlCol="0"/>
            <a:lstStyle/>
            <a:p/>
          </p:txBody>
        </p:sp>
        <p:sp>
          <p:nvSpPr>
            <p:cNvPr id="1659" name="object 1659" descr=""/>
            <p:cNvSpPr/>
            <p:nvPr/>
          </p:nvSpPr>
          <p:spPr>
            <a:xfrm>
              <a:off x="2220851" y="7490583"/>
              <a:ext cx="107314" cy="85725"/>
            </a:xfrm>
            <a:custGeom>
              <a:avLst/>
              <a:gdLst/>
              <a:ahLst/>
              <a:cxnLst/>
              <a:rect l="l" t="t" r="r" b="b"/>
              <a:pathLst>
                <a:path w="107314" h="85725">
                  <a:moveTo>
                    <a:pt x="0" y="0"/>
                  </a:moveTo>
                  <a:lnTo>
                    <a:pt x="1905" y="368"/>
                  </a:lnTo>
                  <a:lnTo>
                    <a:pt x="3810" y="762"/>
                  </a:lnTo>
                  <a:lnTo>
                    <a:pt x="5334" y="1143"/>
                  </a:lnTo>
                  <a:lnTo>
                    <a:pt x="7238" y="1524"/>
                  </a:lnTo>
                  <a:lnTo>
                    <a:pt x="9144" y="1892"/>
                  </a:lnTo>
                  <a:lnTo>
                    <a:pt x="11049" y="2667"/>
                  </a:lnTo>
                  <a:lnTo>
                    <a:pt x="12954" y="3048"/>
                  </a:lnTo>
                  <a:lnTo>
                    <a:pt x="14859" y="3810"/>
                  </a:lnTo>
                  <a:lnTo>
                    <a:pt x="16764" y="4559"/>
                  </a:lnTo>
                  <a:lnTo>
                    <a:pt x="18669" y="5334"/>
                  </a:lnTo>
                  <a:lnTo>
                    <a:pt x="20574" y="6083"/>
                  </a:lnTo>
                  <a:lnTo>
                    <a:pt x="22479" y="7226"/>
                  </a:lnTo>
                  <a:lnTo>
                    <a:pt x="24384" y="8001"/>
                  </a:lnTo>
                  <a:lnTo>
                    <a:pt x="26288" y="9144"/>
                  </a:lnTo>
                  <a:lnTo>
                    <a:pt x="28194" y="9893"/>
                  </a:lnTo>
                  <a:lnTo>
                    <a:pt x="30099" y="11049"/>
                  </a:lnTo>
                  <a:lnTo>
                    <a:pt x="32004" y="12192"/>
                  </a:lnTo>
                  <a:lnTo>
                    <a:pt x="33909" y="13335"/>
                  </a:lnTo>
                  <a:lnTo>
                    <a:pt x="36195" y="14478"/>
                  </a:lnTo>
                  <a:lnTo>
                    <a:pt x="38100" y="15608"/>
                  </a:lnTo>
                  <a:lnTo>
                    <a:pt x="40005" y="16751"/>
                  </a:lnTo>
                  <a:lnTo>
                    <a:pt x="41910" y="18275"/>
                  </a:lnTo>
                  <a:lnTo>
                    <a:pt x="43815" y="19418"/>
                  </a:lnTo>
                  <a:lnTo>
                    <a:pt x="45720" y="20574"/>
                  </a:lnTo>
                  <a:lnTo>
                    <a:pt x="47625" y="22098"/>
                  </a:lnTo>
                  <a:lnTo>
                    <a:pt x="49530" y="23609"/>
                  </a:lnTo>
                  <a:lnTo>
                    <a:pt x="52959" y="26276"/>
                  </a:lnTo>
                  <a:lnTo>
                    <a:pt x="56769" y="29337"/>
                  </a:lnTo>
                  <a:lnTo>
                    <a:pt x="60578" y="32384"/>
                  </a:lnTo>
                  <a:lnTo>
                    <a:pt x="64008" y="35433"/>
                  </a:lnTo>
                  <a:lnTo>
                    <a:pt x="67437" y="38468"/>
                  </a:lnTo>
                  <a:lnTo>
                    <a:pt x="70866" y="41529"/>
                  </a:lnTo>
                  <a:lnTo>
                    <a:pt x="74295" y="44958"/>
                  </a:lnTo>
                  <a:lnTo>
                    <a:pt x="77343" y="47993"/>
                  </a:lnTo>
                  <a:lnTo>
                    <a:pt x="80772" y="51435"/>
                  </a:lnTo>
                  <a:lnTo>
                    <a:pt x="83820" y="54851"/>
                  </a:lnTo>
                  <a:lnTo>
                    <a:pt x="86868" y="58293"/>
                  </a:lnTo>
                  <a:lnTo>
                    <a:pt x="89916" y="61709"/>
                  </a:lnTo>
                  <a:lnTo>
                    <a:pt x="92583" y="65151"/>
                  </a:lnTo>
                  <a:lnTo>
                    <a:pt x="94107" y="66675"/>
                  </a:lnTo>
                  <a:lnTo>
                    <a:pt x="95631" y="68567"/>
                  </a:lnTo>
                  <a:lnTo>
                    <a:pt x="96774" y="70104"/>
                  </a:lnTo>
                  <a:lnTo>
                    <a:pt x="97917" y="72009"/>
                  </a:lnTo>
                  <a:lnTo>
                    <a:pt x="99441" y="73533"/>
                  </a:lnTo>
                  <a:lnTo>
                    <a:pt x="100584" y="75425"/>
                  </a:lnTo>
                  <a:lnTo>
                    <a:pt x="101727" y="77343"/>
                  </a:lnTo>
                  <a:lnTo>
                    <a:pt x="102870" y="78867"/>
                  </a:lnTo>
                  <a:lnTo>
                    <a:pt x="104013" y="80759"/>
                  </a:lnTo>
                  <a:lnTo>
                    <a:pt x="105155" y="82283"/>
                  </a:lnTo>
                  <a:lnTo>
                    <a:pt x="105918" y="84201"/>
                  </a:lnTo>
                  <a:lnTo>
                    <a:pt x="107061" y="85725"/>
                  </a:lnTo>
                </a:path>
              </a:pathLst>
            </a:custGeom>
            <a:ln w="3530">
              <a:solidFill>
                <a:srgbClr val="565659"/>
              </a:solidFill>
            </a:ln>
          </p:spPr>
          <p:txBody>
            <a:bodyPr wrap="square" lIns="0" tIns="0" rIns="0" bIns="0" rtlCol="0"/>
            <a:lstStyle/>
            <a:p/>
          </p:txBody>
        </p:sp>
        <p:sp>
          <p:nvSpPr>
            <p:cNvPr id="1660" name="object 1660" descr=""/>
            <p:cNvSpPr/>
            <p:nvPr/>
          </p:nvSpPr>
          <p:spPr>
            <a:xfrm>
              <a:off x="2221997" y="7474200"/>
              <a:ext cx="128905" cy="635"/>
            </a:xfrm>
            <a:custGeom>
              <a:avLst/>
              <a:gdLst/>
              <a:ahLst/>
              <a:cxnLst/>
              <a:rect l="l" t="t" r="r" b="b"/>
              <a:pathLst>
                <a:path w="128905" h="634">
                  <a:moveTo>
                    <a:pt x="128397" y="0"/>
                  </a:moveTo>
                  <a:lnTo>
                    <a:pt x="128397" y="0"/>
                  </a:lnTo>
                  <a:lnTo>
                    <a:pt x="381" y="0"/>
                  </a:lnTo>
                  <a:lnTo>
                    <a:pt x="0" y="380"/>
                  </a:lnTo>
                  <a:lnTo>
                    <a:pt x="127254" y="380"/>
                  </a:lnTo>
                  <a:lnTo>
                    <a:pt x="128778" y="380"/>
                  </a:lnTo>
                </a:path>
              </a:pathLst>
            </a:custGeom>
            <a:ln w="3530">
              <a:solidFill>
                <a:srgbClr val="565659"/>
              </a:solidFill>
            </a:ln>
          </p:spPr>
          <p:txBody>
            <a:bodyPr wrap="square" lIns="0" tIns="0" rIns="0" bIns="0" rtlCol="0"/>
            <a:lstStyle/>
            <a:p/>
          </p:txBody>
        </p:sp>
        <p:sp>
          <p:nvSpPr>
            <p:cNvPr id="1661" name="object 1661" descr=""/>
            <p:cNvSpPr/>
            <p:nvPr/>
          </p:nvSpPr>
          <p:spPr>
            <a:xfrm>
              <a:off x="2221235" y="7490960"/>
              <a:ext cx="103505" cy="81280"/>
            </a:xfrm>
            <a:custGeom>
              <a:avLst/>
              <a:gdLst/>
              <a:ahLst/>
              <a:cxnLst/>
              <a:rect l="l" t="t" r="r" b="b"/>
              <a:pathLst>
                <a:path w="103505" h="81279">
                  <a:moveTo>
                    <a:pt x="103250" y="80771"/>
                  </a:moveTo>
                  <a:lnTo>
                    <a:pt x="102107" y="79247"/>
                  </a:lnTo>
                  <a:lnTo>
                    <a:pt x="100964" y="77342"/>
                  </a:lnTo>
                  <a:lnTo>
                    <a:pt x="100202" y="75818"/>
                  </a:lnTo>
                  <a:lnTo>
                    <a:pt x="98678" y="73913"/>
                  </a:lnTo>
                  <a:lnTo>
                    <a:pt x="97535" y="72389"/>
                  </a:lnTo>
                  <a:lnTo>
                    <a:pt x="97154" y="72021"/>
                  </a:lnTo>
                  <a:lnTo>
                    <a:pt x="97154" y="71627"/>
                  </a:lnTo>
                  <a:lnTo>
                    <a:pt x="96392" y="70865"/>
                  </a:lnTo>
                  <a:lnTo>
                    <a:pt x="95249" y="68960"/>
                  </a:lnTo>
                  <a:lnTo>
                    <a:pt x="93725" y="67436"/>
                  </a:lnTo>
                  <a:lnTo>
                    <a:pt x="91439" y="64007"/>
                  </a:lnTo>
                  <a:lnTo>
                    <a:pt x="89915" y="62496"/>
                  </a:lnTo>
                  <a:lnTo>
                    <a:pt x="88391" y="60959"/>
                  </a:lnTo>
                  <a:lnTo>
                    <a:pt x="85724" y="57530"/>
                  </a:lnTo>
                  <a:lnTo>
                    <a:pt x="82676" y="54482"/>
                  </a:lnTo>
                  <a:lnTo>
                    <a:pt x="80009" y="51053"/>
                  </a:lnTo>
                  <a:lnTo>
                    <a:pt x="76961" y="48005"/>
                  </a:lnTo>
                  <a:lnTo>
                    <a:pt x="73532" y="44957"/>
                  </a:lnTo>
                  <a:lnTo>
                    <a:pt x="70484" y="41909"/>
                  </a:lnTo>
                  <a:lnTo>
                    <a:pt x="67055" y="38861"/>
                  </a:lnTo>
                  <a:lnTo>
                    <a:pt x="64007" y="35813"/>
                  </a:lnTo>
                  <a:lnTo>
                    <a:pt x="60578" y="32765"/>
                  </a:lnTo>
                  <a:lnTo>
                    <a:pt x="59816" y="32003"/>
                  </a:lnTo>
                  <a:lnTo>
                    <a:pt x="58673" y="31254"/>
                  </a:lnTo>
                  <a:lnTo>
                    <a:pt x="57149" y="30098"/>
                  </a:lnTo>
                  <a:lnTo>
                    <a:pt x="55244" y="28574"/>
                  </a:lnTo>
                  <a:lnTo>
                    <a:pt x="53720" y="27063"/>
                  </a:lnTo>
                  <a:lnTo>
                    <a:pt x="51815" y="25907"/>
                  </a:lnTo>
                  <a:lnTo>
                    <a:pt x="50291" y="24396"/>
                  </a:lnTo>
                  <a:lnTo>
                    <a:pt x="48386" y="23240"/>
                  </a:lnTo>
                  <a:lnTo>
                    <a:pt x="46481" y="21729"/>
                  </a:lnTo>
                  <a:lnTo>
                    <a:pt x="45719" y="21335"/>
                  </a:lnTo>
                  <a:lnTo>
                    <a:pt x="45338" y="20954"/>
                  </a:lnTo>
                  <a:lnTo>
                    <a:pt x="44957" y="20573"/>
                  </a:lnTo>
                  <a:lnTo>
                    <a:pt x="43052" y="19430"/>
                  </a:lnTo>
                  <a:lnTo>
                    <a:pt x="41147" y="17906"/>
                  </a:lnTo>
                  <a:lnTo>
                    <a:pt x="39242" y="16763"/>
                  </a:lnTo>
                  <a:lnTo>
                    <a:pt x="37337" y="15620"/>
                  </a:lnTo>
                  <a:lnTo>
                    <a:pt x="35813" y="14477"/>
                  </a:lnTo>
                  <a:lnTo>
                    <a:pt x="33908" y="13334"/>
                  </a:lnTo>
                  <a:lnTo>
                    <a:pt x="32003" y="12204"/>
                  </a:lnTo>
                  <a:lnTo>
                    <a:pt x="30098" y="11429"/>
                  </a:lnTo>
                  <a:lnTo>
                    <a:pt x="29336" y="10667"/>
                  </a:lnTo>
                  <a:lnTo>
                    <a:pt x="28193" y="10286"/>
                  </a:lnTo>
                  <a:lnTo>
                    <a:pt x="26288" y="9143"/>
                  </a:lnTo>
                  <a:lnTo>
                    <a:pt x="24383" y="8381"/>
                  </a:lnTo>
                  <a:lnTo>
                    <a:pt x="22859" y="7238"/>
                  </a:lnTo>
                  <a:lnTo>
                    <a:pt x="20954" y="6476"/>
                  </a:lnTo>
                  <a:lnTo>
                    <a:pt x="19049" y="5714"/>
                  </a:lnTo>
                  <a:lnTo>
                    <a:pt x="17144" y="4952"/>
                  </a:lnTo>
                  <a:lnTo>
                    <a:pt x="15239" y="4190"/>
                  </a:lnTo>
                  <a:lnTo>
                    <a:pt x="13715" y="3809"/>
                  </a:lnTo>
                  <a:lnTo>
                    <a:pt x="11810" y="3047"/>
                  </a:lnTo>
                  <a:lnTo>
                    <a:pt x="9905" y="2285"/>
                  </a:lnTo>
                  <a:lnTo>
                    <a:pt x="8381" y="1904"/>
                  </a:lnTo>
                  <a:lnTo>
                    <a:pt x="6476" y="1523"/>
                  </a:lnTo>
                  <a:lnTo>
                    <a:pt x="4952" y="1142"/>
                  </a:lnTo>
                  <a:lnTo>
                    <a:pt x="3047" y="761"/>
                  </a:lnTo>
                  <a:lnTo>
                    <a:pt x="1523" y="380"/>
                  </a:lnTo>
                  <a:lnTo>
                    <a:pt x="0" y="0"/>
                  </a:lnTo>
                </a:path>
              </a:pathLst>
            </a:custGeom>
            <a:ln w="3530">
              <a:solidFill>
                <a:srgbClr val="565659"/>
              </a:solidFill>
            </a:ln>
          </p:spPr>
          <p:txBody>
            <a:bodyPr wrap="square" lIns="0" tIns="0" rIns="0" bIns="0" rtlCol="0"/>
            <a:lstStyle/>
            <a:p/>
          </p:txBody>
        </p:sp>
        <p:sp>
          <p:nvSpPr>
            <p:cNvPr id="1662" name="object 1662" descr=""/>
            <p:cNvSpPr/>
            <p:nvPr/>
          </p:nvSpPr>
          <p:spPr>
            <a:xfrm>
              <a:off x="2201801" y="7490587"/>
              <a:ext cx="19050" cy="1905"/>
            </a:xfrm>
            <a:custGeom>
              <a:avLst/>
              <a:gdLst/>
              <a:ahLst/>
              <a:cxnLst/>
              <a:rect l="l" t="t" r="r" b="b"/>
              <a:pathLst>
                <a:path w="19050" h="1904">
                  <a:moveTo>
                    <a:pt x="19050" y="368"/>
                  </a:moveTo>
                  <a:lnTo>
                    <a:pt x="18669" y="368"/>
                  </a:lnTo>
                  <a:lnTo>
                    <a:pt x="17907" y="368"/>
                  </a:lnTo>
                  <a:lnTo>
                    <a:pt x="17145" y="0"/>
                  </a:lnTo>
                  <a:lnTo>
                    <a:pt x="6477" y="0"/>
                  </a:lnTo>
                  <a:lnTo>
                    <a:pt x="5333" y="368"/>
                  </a:lnTo>
                  <a:lnTo>
                    <a:pt x="4191" y="368"/>
                  </a:lnTo>
                  <a:lnTo>
                    <a:pt x="3429" y="749"/>
                  </a:lnTo>
                  <a:lnTo>
                    <a:pt x="2285" y="749"/>
                  </a:lnTo>
                  <a:lnTo>
                    <a:pt x="1143" y="1142"/>
                  </a:lnTo>
                  <a:lnTo>
                    <a:pt x="0" y="1523"/>
                  </a:lnTo>
                </a:path>
              </a:pathLst>
            </a:custGeom>
            <a:ln w="3530">
              <a:solidFill>
                <a:srgbClr val="565659"/>
              </a:solidFill>
            </a:ln>
          </p:spPr>
          <p:txBody>
            <a:bodyPr wrap="square" lIns="0" tIns="0" rIns="0" bIns="0" rtlCol="0"/>
            <a:lstStyle/>
            <a:p/>
          </p:txBody>
        </p:sp>
        <p:sp>
          <p:nvSpPr>
            <p:cNvPr id="1663" name="object 1663" descr=""/>
            <p:cNvSpPr/>
            <p:nvPr/>
          </p:nvSpPr>
          <p:spPr>
            <a:xfrm>
              <a:off x="2182751" y="8712833"/>
              <a:ext cx="207645" cy="0"/>
            </a:xfrm>
            <a:custGeom>
              <a:avLst/>
              <a:gdLst/>
              <a:ahLst/>
              <a:cxnLst/>
              <a:rect l="l" t="t" r="r" b="b"/>
              <a:pathLst>
                <a:path w="207644" h="0">
                  <a:moveTo>
                    <a:pt x="0" y="0"/>
                  </a:moveTo>
                  <a:lnTo>
                    <a:pt x="0" y="0"/>
                  </a:lnTo>
                  <a:lnTo>
                    <a:pt x="206883" y="0"/>
                  </a:lnTo>
                  <a:lnTo>
                    <a:pt x="207264" y="0"/>
                  </a:lnTo>
                </a:path>
              </a:pathLst>
            </a:custGeom>
            <a:ln w="3530">
              <a:solidFill>
                <a:srgbClr val="565659"/>
              </a:solidFill>
            </a:ln>
          </p:spPr>
          <p:txBody>
            <a:bodyPr wrap="square" lIns="0" tIns="0" rIns="0" bIns="0" rtlCol="0"/>
            <a:lstStyle/>
            <a:p/>
          </p:txBody>
        </p:sp>
        <p:sp>
          <p:nvSpPr>
            <p:cNvPr id="1664" name="object 1664" descr=""/>
            <p:cNvSpPr/>
            <p:nvPr/>
          </p:nvSpPr>
          <p:spPr>
            <a:xfrm>
              <a:off x="2286386" y="8715875"/>
              <a:ext cx="2540" cy="8890"/>
            </a:xfrm>
            <a:custGeom>
              <a:avLst/>
              <a:gdLst/>
              <a:ahLst/>
              <a:cxnLst/>
              <a:rect l="l" t="t" r="r" b="b"/>
              <a:pathLst>
                <a:path w="2539" h="8890">
                  <a:moveTo>
                    <a:pt x="0" y="8382"/>
                  </a:moveTo>
                  <a:lnTo>
                    <a:pt x="2286" y="8382"/>
                  </a:lnTo>
                  <a:lnTo>
                    <a:pt x="0" y="0"/>
                  </a:lnTo>
                </a:path>
              </a:pathLst>
            </a:custGeom>
            <a:ln w="3530">
              <a:solidFill>
                <a:srgbClr val="565659"/>
              </a:solidFill>
            </a:ln>
          </p:spPr>
          <p:txBody>
            <a:bodyPr wrap="square" lIns="0" tIns="0" rIns="0" bIns="0" rtlCol="0"/>
            <a:lstStyle/>
            <a:p/>
          </p:txBody>
        </p:sp>
        <p:sp>
          <p:nvSpPr>
            <p:cNvPr id="1665" name="object 1665" descr=""/>
            <p:cNvSpPr/>
            <p:nvPr/>
          </p:nvSpPr>
          <p:spPr>
            <a:xfrm>
              <a:off x="2286386" y="8713975"/>
              <a:ext cx="104775" cy="0"/>
            </a:xfrm>
            <a:custGeom>
              <a:avLst/>
              <a:gdLst/>
              <a:ahLst/>
              <a:cxnLst/>
              <a:rect l="l" t="t" r="r" b="b"/>
              <a:pathLst>
                <a:path w="104775" h="0">
                  <a:moveTo>
                    <a:pt x="104775" y="0"/>
                  </a:moveTo>
                  <a:lnTo>
                    <a:pt x="104775" y="0"/>
                  </a:lnTo>
                  <a:lnTo>
                    <a:pt x="10286" y="0"/>
                  </a:lnTo>
                  <a:lnTo>
                    <a:pt x="0" y="0"/>
                  </a:lnTo>
                </a:path>
              </a:pathLst>
            </a:custGeom>
            <a:ln w="3530">
              <a:solidFill>
                <a:srgbClr val="565659"/>
              </a:solidFill>
            </a:ln>
          </p:spPr>
          <p:txBody>
            <a:bodyPr wrap="square" lIns="0" tIns="0" rIns="0" bIns="0" rtlCol="0"/>
            <a:lstStyle/>
            <a:p/>
          </p:txBody>
        </p:sp>
        <p:sp>
          <p:nvSpPr>
            <p:cNvPr id="1666" name="object 1666" descr=""/>
            <p:cNvSpPr/>
            <p:nvPr/>
          </p:nvSpPr>
          <p:spPr>
            <a:xfrm>
              <a:off x="2284100" y="8715872"/>
              <a:ext cx="2540" cy="8890"/>
            </a:xfrm>
            <a:custGeom>
              <a:avLst/>
              <a:gdLst/>
              <a:ahLst/>
              <a:cxnLst/>
              <a:rect l="l" t="t" r="r" b="b"/>
              <a:pathLst>
                <a:path w="2539" h="8890">
                  <a:moveTo>
                    <a:pt x="2286" y="0"/>
                  </a:moveTo>
                  <a:lnTo>
                    <a:pt x="0" y="8381"/>
                  </a:lnTo>
                </a:path>
              </a:pathLst>
            </a:custGeom>
            <a:ln w="3530">
              <a:solidFill>
                <a:srgbClr val="565659"/>
              </a:solidFill>
            </a:ln>
          </p:spPr>
          <p:txBody>
            <a:bodyPr wrap="square" lIns="0" tIns="0" rIns="0" bIns="0" rtlCol="0"/>
            <a:lstStyle/>
            <a:p/>
          </p:txBody>
        </p:sp>
        <p:sp>
          <p:nvSpPr>
            <p:cNvPr id="1667" name="object 1667" descr=""/>
            <p:cNvSpPr/>
            <p:nvPr/>
          </p:nvSpPr>
          <p:spPr>
            <a:xfrm>
              <a:off x="2181611" y="8713975"/>
              <a:ext cx="104775" cy="0"/>
            </a:xfrm>
            <a:custGeom>
              <a:avLst/>
              <a:gdLst/>
              <a:ahLst/>
              <a:cxnLst/>
              <a:rect l="l" t="t" r="r" b="b"/>
              <a:pathLst>
                <a:path w="104775" h="0">
                  <a:moveTo>
                    <a:pt x="104775" y="0"/>
                  </a:moveTo>
                  <a:lnTo>
                    <a:pt x="104775" y="0"/>
                  </a:lnTo>
                  <a:lnTo>
                    <a:pt x="380" y="0"/>
                  </a:lnTo>
                  <a:lnTo>
                    <a:pt x="0" y="0"/>
                  </a:lnTo>
                </a:path>
              </a:pathLst>
            </a:custGeom>
            <a:ln w="3530">
              <a:solidFill>
                <a:srgbClr val="565659"/>
              </a:solidFill>
            </a:ln>
          </p:spPr>
          <p:txBody>
            <a:bodyPr wrap="square" lIns="0" tIns="0" rIns="0" bIns="0" rtlCol="0"/>
            <a:lstStyle/>
            <a:p/>
          </p:txBody>
        </p:sp>
        <p:sp>
          <p:nvSpPr>
            <p:cNvPr id="1668" name="object 1668" descr=""/>
            <p:cNvSpPr/>
            <p:nvPr/>
          </p:nvSpPr>
          <p:spPr>
            <a:xfrm>
              <a:off x="2284097" y="8724257"/>
              <a:ext cx="2540" cy="0"/>
            </a:xfrm>
            <a:custGeom>
              <a:avLst/>
              <a:gdLst/>
              <a:ahLst/>
              <a:cxnLst/>
              <a:rect l="l" t="t" r="r" b="b"/>
              <a:pathLst>
                <a:path w="2539" h="0">
                  <a:moveTo>
                    <a:pt x="0" y="0"/>
                  </a:moveTo>
                  <a:lnTo>
                    <a:pt x="2286" y="0"/>
                  </a:lnTo>
                </a:path>
              </a:pathLst>
            </a:custGeom>
            <a:ln w="3530">
              <a:solidFill>
                <a:srgbClr val="565659"/>
              </a:solidFill>
            </a:ln>
          </p:spPr>
          <p:txBody>
            <a:bodyPr wrap="square" lIns="0" tIns="0" rIns="0" bIns="0" rtlCol="0"/>
            <a:lstStyle/>
            <a:p/>
          </p:txBody>
        </p:sp>
        <p:sp>
          <p:nvSpPr>
            <p:cNvPr id="1669" name="object 1669" descr=""/>
            <p:cNvSpPr/>
            <p:nvPr/>
          </p:nvSpPr>
          <p:spPr>
            <a:xfrm>
              <a:off x="2174751" y="8861798"/>
              <a:ext cx="5715" cy="2540"/>
            </a:xfrm>
            <a:custGeom>
              <a:avLst/>
              <a:gdLst/>
              <a:ahLst/>
              <a:cxnLst/>
              <a:rect l="l" t="t" r="r" b="b"/>
              <a:pathLst>
                <a:path w="5714" h="2540">
                  <a:moveTo>
                    <a:pt x="5333" y="0"/>
                  </a:moveTo>
                  <a:lnTo>
                    <a:pt x="4952" y="0"/>
                  </a:lnTo>
                  <a:lnTo>
                    <a:pt x="4571" y="0"/>
                  </a:lnTo>
                  <a:lnTo>
                    <a:pt x="4190" y="0"/>
                  </a:lnTo>
                  <a:lnTo>
                    <a:pt x="3809" y="381"/>
                  </a:lnTo>
                  <a:lnTo>
                    <a:pt x="3428" y="381"/>
                  </a:lnTo>
                  <a:lnTo>
                    <a:pt x="3047" y="381"/>
                  </a:lnTo>
                  <a:lnTo>
                    <a:pt x="2666" y="381"/>
                  </a:lnTo>
                  <a:lnTo>
                    <a:pt x="2285" y="762"/>
                  </a:lnTo>
                  <a:lnTo>
                    <a:pt x="1904" y="762"/>
                  </a:lnTo>
                  <a:lnTo>
                    <a:pt x="1523" y="1143"/>
                  </a:lnTo>
                  <a:lnTo>
                    <a:pt x="1142" y="1524"/>
                  </a:lnTo>
                  <a:lnTo>
                    <a:pt x="761" y="1524"/>
                  </a:lnTo>
                  <a:lnTo>
                    <a:pt x="380" y="1905"/>
                  </a:lnTo>
                  <a:lnTo>
                    <a:pt x="0" y="1905"/>
                  </a:lnTo>
                  <a:lnTo>
                    <a:pt x="0" y="2286"/>
                  </a:lnTo>
                </a:path>
              </a:pathLst>
            </a:custGeom>
            <a:ln w="3530">
              <a:solidFill>
                <a:srgbClr val="565659"/>
              </a:solidFill>
            </a:ln>
          </p:spPr>
          <p:txBody>
            <a:bodyPr wrap="square" lIns="0" tIns="0" rIns="0" bIns="0" rtlCol="0"/>
            <a:lstStyle/>
            <a:p/>
          </p:txBody>
        </p:sp>
        <p:sp>
          <p:nvSpPr>
            <p:cNvPr id="1670" name="object 1670" descr=""/>
            <p:cNvSpPr/>
            <p:nvPr/>
          </p:nvSpPr>
          <p:spPr>
            <a:xfrm>
              <a:off x="2209802" y="8861794"/>
              <a:ext cx="1905" cy="2540"/>
            </a:xfrm>
            <a:custGeom>
              <a:avLst/>
              <a:gdLst/>
              <a:ahLst/>
              <a:cxnLst/>
              <a:rect l="l" t="t" r="r" b="b"/>
              <a:pathLst>
                <a:path w="1905" h="2540">
                  <a:moveTo>
                    <a:pt x="1524" y="2286"/>
                  </a:moveTo>
                  <a:lnTo>
                    <a:pt x="1143" y="1917"/>
                  </a:lnTo>
                  <a:lnTo>
                    <a:pt x="762" y="1524"/>
                  </a:lnTo>
                  <a:lnTo>
                    <a:pt x="762" y="1143"/>
                  </a:lnTo>
                  <a:lnTo>
                    <a:pt x="381" y="1143"/>
                  </a:lnTo>
                  <a:lnTo>
                    <a:pt x="381" y="762"/>
                  </a:lnTo>
                  <a:lnTo>
                    <a:pt x="0" y="393"/>
                  </a:lnTo>
                  <a:lnTo>
                    <a:pt x="0" y="0"/>
                  </a:lnTo>
                </a:path>
              </a:pathLst>
            </a:custGeom>
            <a:ln w="3530">
              <a:solidFill>
                <a:srgbClr val="565659"/>
              </a:solidFill>
            </a:ln>
          </p:spPr>
          <p:txBody>
            <a:bodyPr wrap="square" lIns="0" tIns="0" rIns="0" bIns="0" rtlCol="0"/>
            <a:lstStyle/>
            <a:p/>
          </p:txBody>
        </p:sp>
        <p:sp>
          <p:nvSpPr>
            <p:cNvPr id="1671" name="object 1671" descr=""/>
            <p:cNvSpPr/>
            <p:nvPr/>
          </p:nvSpPr>
          <p:spPr>
            <a:xfrm>
              <a:off x="2361825" y="8861798"/>
              <a:ext cx="1905" cy="2540"/>
            </a:xfrm>
            <a:custGeom>
              <a:avLst/>
              <a:gdLst/>
              <a:ahLst/>
              <a:cxnLst/>
              <a:rect l="l" t="t" r="r" b="b"/>
              <a:pathLst>
                <a:path w="1905" h="2540">
                  <a:moveTo>
                    <a:pt x="1524" y="0"/>
                  </a:moveTo>
                  <a:lnTo>
                    <a:pt x="1143" y="381"/>
                  </a:lnTo>
                  <a:lnTo>
                    <a:pt x="1143" y="762"/>
                  </a:lnTo>
                  <a:lnTo>
                    <a:pt x="762" y="762"/>
                  </a:lnTo>
                  <a:lnTo>
                    <a:pt x="762" y="1143"/>
                  </a:lnTo>
                  <a:lnTo>
                    <a:pt x="381" y="1524"/>
                  </a:lnTo>
                  <a:lnTo>
                    <a:pt x="0" y="1905"/>
                  </a:lnTo>
                  <a:lnTo>
                    <a:pt x="0" y="2286"/>
                  </a:lnTo>
                </a:path>
              </a:pathLst>
            </a:custGeom>
            <a:ln w="3530">
              <a:solidFill>
                <a:srgbClr val="565659"/>
              </a:solidFill>
            </a:ln>
          </p:spPr>
          <p:txBody>
            <a:bodyPr wrap="square" lIns="0" tIns="0" rIns="0" bIns="0" rtlCol="0"/>
            <a:lstStyle/>
            <a:p/>
          </p:txBody>
        </p:sp>
        <p:sp>
          <p:nvSpPr>
            <p:cNvPr id="1672" name="object 1672" descr=""/>
            <p:cNvSpPr/>
            <p:nvPr/>
          </p:nvSpPr>
          <p:spPr>
            <a:xfrm>
              <a:off x="2392682" y="8861794"/>
              <a:ext cx="5715" cy="2540"/>
            </a:xfrm>
            <a:custGeom>
              <a:avLst/>
              <a:gdLst/>
              <a:ahLst/>
              <a:cxnLst/>
              <a:rect l="l" t="t" r="r" b="b"/>
              <a:pathLst>
                <a:path w="5714" h="2540">
                  <a:moveTo>
                    <a:pt x="5714" y="2286"/>
                  </a:moveTo>
                  <a:lnTo>
                    <a:pt x="5333" y="1917"/>
                  </a:lnTo>
                  <a:lnTo>
                    <a:pt x="4952" y="1917"/>
                  </a:lnTo>
                  <a:lnTo>
                    <a:pt x="4571" y="1524"/>
                  </a:lnTo>
                  <a:lnTo>
                    <a:pt x="4190" y="1143"/>
                  </a:lnTo>
                  <a:lnTo>
                    <a:pt x="3809" y="1143"/>
                  </a:lnTo>
                  <a:lnTo>
                    <a:pt x="3428" y="762"/>
                  </a:lnTo>
                  <a:lnTo>
                    <a:pt x="3047" y="762"/>
                  </a:lnTo>
                  <a:lnTo>
                    <a:pt x="2666" y="393"/>
                  </a:lnTo>
                  <a:lnTo>
                    <a:pt x="2285" y="393"/>
                  </a:lnTo>
                  <a:lnTo>
                    <a:pt x="1904" y="393"/>
                  </a:lnTo>
                  <a:lnTo>
                    <a:pt x="1523" y="393"/>
                  </a:lnTo>
                  <a:lnTo>
                    <a:pt x="1142" y="0"/>
                  </a:lnTo>
                  <a:lnTo>
                    <a:pt x="761" y="0"/>
                  </a:lnTo>
                  <a:lnTo>
                    <a:pt x="380" y="0"/>
                  </a:lnTo>
                  <a:lnTo>
                    <a:pt x="0" y="0"/>
                  </a:lnTo>
                </a:path>
              </a:pathLst>
            </a:custGeom>
            <a:ln w="3530">
              <a:solidFill>
                <a:srgbClr val="565659"/>
              </a:solidFill>
            </a:ln>
          </p:spPr>
          <p:txBody>
            <a:bodyPr wrap="square" lIns="0" tIns="0" rIns="0" bIns="0" rtlCol="0"/>
            <a:lstStyle/>
            <a:p/>
          </p:txBody>
        </p:sp>
        <p:sp>
          <p:nvSpPr>
            <p:cNvPr id="1673" name="object 1673" descr=""/>
            <p:cNvSpPr/>
            <p:nvPr/>
          </p:nvSpPr>
          <p:spPr>
            <a:xfrm>
              <a:off x="2264289" y="8885803"/>
              <a:ext cx="45085" cy="44450"/>
            </a:xfrm>
            <a:custGeom>
              <a:avLst/>
              <a:gdLst/>
              <a:ahLst/>
              <a:cxnLst/>
              <a:rect l="l" t="t" r="r" b="b"/>
              <a:pathLst>
                <a:path w="45085" h="44450">
                  <a:moveTo>
                    <a:pt x="41910" y="44195"/>
                  </a:moveTo>
                  <a:lnTo>
                    <a:pt x="41529" y="44195"/>
                  </a:lnTo>
                  <a:lnTo>
                    <a:pt x="41148" y="43814"/>
                  </a:lnTo>
                  <a:lnTo>
                    <a:pt x="40767" y="43814"/>
                  </a:lnTo>
                  <a:lnTo>
                    <a:pt x="40386" y="43814"/>
                  </a:lnTo>
                  <a:lnTo>
                    <a:pt x="40005" y="43421"/>
                  </a:lnTo>
                  <a:lnTo>
                    <a:pt x="39624" y="43421"/>
                  </a:lnTo>
                  <a:lnTo>
                    <a:pt x="39624" y="43052"/>
                  </a:lnTo>
                  <a:lnTo>
                    <a:pt x="39243" y="43052"/>
                  </a:lnTo>
                  <a:lnTo>
                    <a:pt x="38862" y="42671"/>
                  </a:lnTo>
                  <a:lnTo>
                    <a:pt x="38481" y="42290"/>
                  </a:lnTo>
                  <a:lnTo>
                    <a:pt x="38481" y="41909"/>
                  </a:lnTo>
                  <a:lnTo>
                    <a:pt x="38100" y="41909"/>
                  </a:lnTo>
                  <a:lnTo>
                    <a:pt x="38100" y="41528"/>
                  </a:lnTo>
                  <a:lnTo>
                    <a:pt x="38100" y="41147"/>
                  </a:lnTo>
                  <a:lnTo>
                    <a:pt x="37719" y="40754"/>
                  </a:lnTo>
                  <a:lnTo>
                    <a:pt x="37719" y="38861"/>
                  </a:lnTo>
                  <a:lnTo>
                    <a:pt x="38100" y="38480"/>
                  </a:lnTo>
                  <a:lnTo>
                    <a:pt x="38100" y="38099"/>
                  </a:lnTo>
                  <a:lnTo>
                    <a:pt x="38481" y="37718"/>
                  </a:lnTo>
                  <a:lnTo>
                    <a:pt x="38481" y="37337"/>
                  </a:lnTo>
                  <a:lnTo>
                    <a:pt x="38862" y="36956"/>
                  </a:lnTo>
                  <a:lnTo>
                    <a:pt x="39243" y="36194"/>
                  </a:lnTo>
                  <a:lnTo>
                    <a:pt x="40005" y="35813"/>
                  </a:lnTo>
                  <a:lnTo>
                    <a:pt x="40386" y="35051"/>
                  </a:lnTo>
                  <a:lnTo>
                    <a:pt x="40767" y="34289"/>
                  </a:lnTo>
                  <a:lnTo>
                    <a:pt x="41148" y="33896"/>
                  </a:lnTo>
                  <a:lnTo>
                    <a:pt x="41529" y="33146"/>
                  </a:lnTo>
                  <a:lnTo>
                    <a:pt x="41910" y="32384"/>
                  </a:lnTo>
                  <a:lnTo>
                    <a:pt x="42291" y="31622"/>
                  </a:lnTo>
                  <a:lnTo>
                    <a:pt x="42672" y="30860"/>
                  </a:lnTo>
                  <a:lnTo>
                    <a:pt x="43053" y="30098"/>
                  </a:lnTo>
                  <a:lnTo>
                    <a:pt x="43434" y="29336"/>
                  </a:lnTo>
                  <a:lnTo>
                    <a:pt x="43434" y="28574"/>
                  </a:lnTo>
                  <a:lnTo>
                    <a:pt x="43815" y="27812"/>
                  </a:lnTo>
                  <a:lnTo>
                    <a:pt x="43815" y="27050"/>
                  </a:lnTo>
                  <a:lnTo>
                    <a:pt x="44196" y="26288"/>
                  </a:lnTo>
                  <a:lnTo>
                    <a:pt x="44196" y="25526"/>
                  </a:lnTo>
                  <a:lnTo>
                    <a:pt x="44196" y="24764"/>
                  </a:lnTo>
                  <a:lnTo>
                    <a:pt x="44577" y="24002"/>
                  </a:lnTo>
                  <a:lnTo>
                    <a:pt x="44577" y="23240"/>
                  </a:lnTo>
                  <a:lnTo>
                    <a:pt x="44577" y="22478"/>
                  </a:lnTo>
                  <a:lnTo>
                    <a:pt x="44577" y="21704"/>
                  </a:lnTo>
                  <a:lnTo>
                    <a:pt x="44577" y="20573"/>
                  </a:lnTo>
                  <a:lnTo>
                    <a:pt x="44196" y="19811"/>
                  </a:lnTo>
                  <a:lnTo>
                    <a:pt x="44196" y="19049"/>
                  </a:lnTo>
                  <a:lnTo>
                    <a:pt x="44196" y="18287"/>
                  </a:lnTo>
                  <a:lnTo>
                    <a:pt x="43815" y="17525"/>
                  </a:lnTo>
                  <a:lnTo>
                    <a:pt x="43815" y="16763"/>
                  </a:lnTo>
                  <a:lnTo>
                    <a:pt x="43434" y="16001"/>
                  </a:lnTo>
                  <a:lnTo>
                    <a:pt x="43434" y="15239"/>
                  </a:lnTo>
                  <a:lnTo>
                    <a:pt x="43053" y="14477"/>
                  </a:lnTo>
                  <a:lnTo>
                    <a:pt x="42672" y="13715"/>
                  </a:lnTo>
                  <a:lnTo>
                    <a:pt x="42672" y="12953"/>
                  </a:lnTo>
                  <a:lnTo>
                    <a:pt x="42291" y="12179"/>
                  </a:lnTo>
                  <a:lnTo>
                    <a:pt x="41910" y="11429"/>
                  </a:lnTo>
                  <a:lnTo>
                    <a:pt x="41529" y="11048"/>
                  </a:lnTo>
                  <a:lnTo>
                    <a:pt x="41148" y="10286"/>
                  </a:lnTo>
                  <a:lnTo>
                    <a:pt x="40386" y="9524"/>
                  </a:lnTo>
                  <a:lnTo>
                    <a:pt x="40005" y="8762"/>
                  </a:lnTo>
                  <a:lnTo>
                    <a:pt x="39624" y="8381"/>
                  </a:lnTo>
                  <a:lnTo>
                    <a:pt x="39243" y="7619"/>
                  </a:lnTo>
                  <a:lnTo>
                    <a:pt x="38481" y="6857"/>
                  </a:lnTo>
                  <a:lnTo>
                    <a:pt x="38100" y="6476"/>
                  </a:lnTo>
                  <a:lnTo>
                    <a:pt x="37338" y="5714"/>
                  </a:lnTo>
                  <a:lnTo>
                    <a:pt x="36957" y="5321"/>
                  </a:lnTo>
                  <a:lnTo>
                    <a:pt x="36195" y="4952"/>
                  </a:lnTo>
                  <a:lnTo>
                    <a:pt x="35433" y="4190"/>
                  </a:lnTo>
                  <a:lnTo>
                    <a:pt x="35052" y="3809"/>
                  </a:lnTo>
                  <a:lnTo>
                    <a:pt x="34290" y="3428"/>
                  </a:lnTo>
                  <a:lnTo>
                    <a:pt x="33528" y="3047"/>
                  </a:lnTo>
                  <a:lnTo>
                    <a:pt x="32766" y="2654"/>
                  </a:lnTo>
                  <a:lnTo>
                    <a:pt x="32004" y="2285"/>
                  </a:lnTo>
                  <a:lnTo>
                    <a:pt x="31623" y="1904"/>
                  </a:lnTo>
                  <a:lnTo>
                    <a:pt x="30861" y="1523"/>
                  </a:lnTo>
                  <a:lnTo>
                    <a:pt x="30099" y="1142"/>
                  </a:lnTo>
                  <a:lnTo>
                    <a:pt x="29337" y="1142"/>
                  </a:lnTo>
                  <a:lnTo>
                    <a:pt x="28575" y="761"/>
                  </a:lnTo>
                  <a:lnTo>
                    <a:pt x="27813" y="380"/>
                  </a:lnTo>
                  <a:lnTo>
                    <a:pt x="27051" y="380"/>
                  </a:lnTo>
                  <a:lnTo>
                    <a:pt x="26289" y="380"/>
                  </a:lnTo>
                  <a:lnTo>
                    <a:pt x="25527" y="0"/>
                  </a:lnTo>
                  <a:lnTo>
                    <a:pt x="24384" y="0"/>
                  </a:lnTo>
                  <a:lnTo>
                    <a:pt x="19050" y="0"/>
                  </a:lnTo>
                  <a:lnTo>
                    <a:pt x="18288" y="380"/>
                  </a:lnTo>
                  <a:lnTo>
                    <a:pt x="17526" y="380"/>
                  </a:lnTo>
                  <a:lnTo>
                    <a:pt x="16764" y="380"/>
                  </a:lnTo>
                  <a:lnTo>
                    <a:pt x="16002" y="761"/>
                  </a:lnTo>
                  <a:lnTo>
                    <a:pt x="15240" y="1142"/>
                  </a:lnTo>
                  <a:lnTo>
                    <a:pt x="14478" y="1142"/>
                  </a:lnTo>
                  <a:lnTo>
                    <a:pt x="13716" y="1523"/>
                  </a:lnTo>
                  <a:lnTo>
                    <a:pt x="12954" y="1904"/>
                  </a:lnTo>
                  <a:lnTo>
                    <a:pt x="12192" y="2285"/>
                  </a:lnTo>
                  <a:lnTo>
                    <a:pt x="11430" y="2654"/>
                  </a:lnTo>
                  <a:lnTo>
                    <a:pt x="10668" y="3047"/>
                  </a:lnTo>
                  <a:lnTo>
                    <a:pt x="9906" y="3428"/>
                  </a:lnTo>
                  <a:lnTo>
                    <a:pt x="9525" y="3809"/>
                  </a:lnTo>
                  <a:lnTo>
                    <a:pt x="8763" y="4190"/>
                  </a:lnTo>
                  <a:lnTo>
                    <a:pt x="8001" y="4952"/>
                  </a:lnTo>
                  <a:lnTo>
                    <a:pt x="7620" y="5321"/>
                  </a:lnTo>
                  <a:lnTo>
                    <a:pt x="6858" y="5714"/>
                  </a:lnTo>
                  <a:lnTo>
                    <a:pt x="6477" y="6476"/>
                  </a:lnTo>
                  <a:lnTo>
                    <a:pt x="5715" y="6857"/>
                  </a:lnTo>
                  <a:lnTo>
                    <a:pt x="5334" y="7619"/>
                  </a:lnTo>
                  <a:lnTo>
                    <a:pt x="4572" y="8381"/>
                  </a:lnTo>
                  <a:lnTo>
                    <a:pt x="4191" y="8762"/>
                  </a:lnTo>
                  <a:lnTo>
                    <a:pt x="3810" y="9524"/>
                  </a:lnTo>
                  <a:lnTo>
                    <a:pt x="3429" y="10286"/>
                  </a:lnTo>
                  <a:lnTo>
                    <a:pt x="3048" y="11048"/>
                  </a:lnTo>
                  <a:lnTo>
                    <a:pt x="2667" y="11429"/>
                  </a:lnTo>
                  <a:lnTo>
                    <a:pt x="2286" y="12179"/>
                  </a:lnTo>
                  <a:lnTo>
                    <a:pt x="1905" y="12953"/>
                  </a:lnTo>
                  <a:lnTo>
                    <a:pt x="1524" y="13715"/>
                  </a:lnTo>
                  <a:lnTo>
                    <a:pt x="1143" y="14477"/>
                  </a:lnTo>
                  <a:lnTo>
                    <a:pt x="762" y="15239"/>
                  </a:lnTo>
                  <a:lnTo>
                    <a:pt x="762" y="16001"/>
                  </a:lnTo>
                  <a:lnTo>
                    <a:pt x="381" y="16763"/>
                  </a:lnTo>
                  <a:lnTo>
                    <a:pt x="381" y="17525"/>
                  </a:lnTo>
                  <a:lnTo>
                    <a:pt x="0" y="18287"/>
                  </a:lnTo>
                  <a:lnTo>
                    <a:pt x="0" y="25526"/>
                  </a:lnTo>
                  <a:lnTo>
                    <a:pt x="381" y="26288"/>
                  </a:lnTo>
                  <a:lnTo>
                    <a:pt x="381" y="27050"/>
                  </a:lnTo>
                  <a:lnTo>
                    <a:pt x="762" y="27812"/>
                  </a:lnTo>
                  <a:lnTo>
                    <a:pt x="762" y="28574"/>
                  </a:lnTo>
                  <a:lnTo>
                    <a:pt x="1143" y="29336"/>
                  </a:lnTo>
                  <a:lnTo>
                    <a:pt x="1143" y="30098"/>
                  </a:lnTo>
                  <a:lnTo>
                    <a:pt x="1524" y="30860"/>
                  </a:lnTo>
                  <a:lnTo>
                    <a:pt x="1905" y="31622"/>
                  </a:lnTo>
                  <a:lnTo>
                    <a:pt x="2286" y="32384"/>
                  </a:lnTo>
                  <a:lnTo>
                    <a:pt x="2667" y="33146"/>
                  </a:lnTo>
                  <a:lnTo>
                    <a:pt x="3048" y="33896"/>
                  </a:lnTo>
                  <a:lnTo>
                    <a:pt x="3429" y="34289"/>
                  </a:lnTo>
                  <a:lnTo>
                    <a:pt x="3810" y="35051"/>
                  </a:lnTo>
                  <a:lnTo>
                    <a:pt x="4572" y="35813"/>
                  </a:lnTo>
                  <a:lnTo>
                    <a:pt x="4953" y="36194"/>
                  </a:lnTo>
                  <a:lnTo>
                    <a:pt x="5334" y="36956"/>
                  </a:lnTo>
                  <a:lnTo>
                    <a:pt x="5715" y="37337"/>
                  </a:lnTo>
                  <a:lnTo>
                    <a:pt x="6096" y="37718"/>
                  </a:lnTo>
                  <a:lnTo>
                    <a:pt x="6096" y="38099"/>
                  </a:lnTo>
                  <a:lnTo>
                    <a:pt x="6477" y="38480"/>
                  </a:lnTo>
                  <a:lnTo>
                    <a:pt x="6477" y="41147"/>
                  </a:lnTo>
                  <a:lnTo>
                    <a:pt x="6096" y="41147"/>
                  </a:lnTo>
                  <a:lnTo>
                    <a:pt x="6096" y="41528"/>
                  </a:lnTo>
                  <a:lnTo>
                    <a:pt x="6096" y="41909"/>
                  </a:lnTo>
                  <a:lnTo>
                    <a:pt x="5715" y="41909"/>
                  </a:lnTo>
                  <a:lnTo>
                    <a:pt x="5715" y="42290"/>
                  </a:lnTo>
                  <a:lnTo>
                    <a:pt x="5334" y="42671"/>
                  </a:lnTo>
                  <a:lnTo>
                    <a:pt x="4953" y="43052"/>
                  </a:lnTo>
                  <a:lnTo>
                    <a:pt x="4572" y="43421"/>
                  </a:lnTo>
                  <a:lnTo>
                    <a:pt x="4191" y="43421"/>
                  </a:lnTo>
                  <a:lnTo>
                    <a:pt x="4191" y="43814"/>
                  </a:lnTo>
                  <a:lnTo>
                    <a:pt x="3810" y="43814"/>
                  </a:lnTo>
                  <a:lnTo>
                    <a:pt x="3429" y="43814"/>
                  </a:lnTo>
                  <a:lnTo>
                    <a:pt x="3048" y="43814"/>
                  </a:lnTo>
                  <a:lnTo>
                    <a:pt x="3048" y="44195"/>
                  </a:lnTo>
                  <a:lnTo>
                    <a:pt x="2667" y="44195"/>
                  </a:lnTo>
                  <a:lnTo>
                    <a:pt x="2286" y="44195"/>
                  </a:lnTo>
                </a:path>
              </a:pathLst>
            </a:custGeom>
            <a:ln w="3530">
              <a:solidFill>
                <a:srgbClr val="565659"/>
              </a:solidFill>
            </a:ln>
          </p:spPr>
          <p:txBody>
            <a:bodyPr wrap="square" lIns="0" tIns="0" rIns="0" bIns="0" rtlCol="0"/>
            <a:lstStyle/>
            <a:p/>
          </p:txBody>
        </p:sp>
        <p:sp>
          <p:nvSpPr>
            <p:cNvPr id="1674" name="object 1674" descr=""/>
            <p:cNvSpPr/>
            <p:nvPr/>
          </p:nvSpPr>
          <p:spPr>
            <a:xfrm>
              <a:off x="2201419" y="7188065"/>
              <a:ext cx="2540" cy="88900"/>
            </a:xfrm>
            <a:custGeom>
              <a:avLst/>
              <a:gdLst/>
              <a:ahLst/>
              <a:cxnLst/>
              <a:rect l="l" t="t" r="r" b="b"/>
              <a:pathLst>
                <a:path w="2539" h="88900">
                  <a:moveTo>
                    <a:pt x="2286" y="0"/>
                  </a:moveTo>
                  <a:lnTo>
                    <a:pt x="1905" y="11048"/>
                  </a:lnTo>
                  <a:lnTo>
                    <a:pt x="1524" y="22097"/>
                  </a:lnTo>
                  <a:lnTo>
                    <a:pt x="1143" y="44195"/>
                  </a:lnTo>
                  <a:lnTo>
                    <a:pt x="762" y="55244"/>
                  </a:lnTo>
                  <a:lnTo>
                    <a:pt x="381" y="66293"/>
                  </a:lnTo>
                  <a:lnTo>
                    <a:pt x="381" y="77342"/>
                  </a:lnTo>
                  <a:lnTo>
                    <a:pt x="0" y="88391"/>
                  </a:lnTo>
                </a:path>
              </a:pathLst>
            </a:custGeom>
            <a:ln w="3530">
              <a:solidFill>
                <a:srgbClr val="565659"/>
              </a:solidFill>
            </a:ln>
          </p:spPr>
          <p:txBody>
            <a:bodyPr wrap="square" lIns="0" tIns="0" rIns="0" bIns="0" rtlCol="0"/>
            <a:lstStyle/>
            <a:p/>
          </p:txBody>
        </p:sp>
        <p:sp>
          <p:nvSpPr>
            <p:cNvPr id="1675" name="object 1675" descr=""/>
            <p:cNvSpPr/>
            <p:nvPr/>
          </p:nvSpPr>
          <p:spPr>
            <a:xfrm>
              <a:off x="2369442" y="7188059"/>
              <a:ext cx="1905" cy="86995"/>
            </a:xfrm>
            <a:custGeom>
              <a:avLst/>
              <a:gdLst/>
              <a:ahLst/>
              <a:cxnLst/>
              <a:rect l="l" t="t" r="r" b="b"/>
              <a:pathLst>
                <a:path w="1905" h="86995">
                  <a:moveTo>
                    <a:pt x="1905" y="86499"/>
                  </a:moveTo>
                  <a:lnTo>
                    <a:pt x="1905" y="84200"/>
                  </a:lnTo>
                  <a:lnTo>
                    <a:pt x="1905" y="81533"/>
                  </a:lnTo>
                  <a:lnTo>
                    <a:pt x="1905" y="78866"/>
                  </a:lnTo>
                  <a:lnTo>
                    <a:pt x="1524" y="76199"/>
                  </a:lnTo>
                  <a:lnTo>
                    <a:pt x="1524" y="73532"/>
                  </a:lnTo>
                  <a:lnTo>
                    <a:pt x="1524" y="70878"/>
                  </a:lnTo>
                  <a:lnTo>
                    <a:pt x="1524" y="65544"/>
                  </a:lnTo>
                  <a:lnTo>
                    <a:pt x="1143" y="54482"/>
                  </a:lnTo>
                  <a:lnTo>
                    <a:pt x="762" y="43827"/>
                  </a:lnTo>
                  <a:lnTo>
                    <a:pt x="381" y="22110"/>
                  </a:lnTo>
                  <a:lnTo>
                    <a:pt x="0" y="11061"/>
                  </a:lnTo>
                  <a:lnTo>
                    <a:pt x="0" y="0"/>
                  </a:lnTo>
                </a:path>
              </a:pathLst>
            </a:custGeom>
            <a:ln w="3530">
              <a:solidFill>
                <a:srgbClr val="565659"/>
              </a:solidFill>
            </a:ln>
          </p:spPr>
          <p:txBody>
            <a:bodyPr wrap="square" lIns="0" tIns="0" rIns="0" bIns="0" rtlCol="0"/>
            <a:lstStyle/>
            <a:p/>
          </p:txBody>
        </p:sp>
        <p:sp>
          <p:nvSpPr>
            <p:cNvPr id="1676" name="object 1676" descr=""/>
            <p:cNvSpPr/>
            <p:nvPr/>
          </p:nvSpPr>
          <p:spPr>
            <a:xfrm>
              <a:off x="2192661" y="7276457"/>
              <a:ext cx="8890" cy="171450"/>
            </a:xfrm>
            <a:custGeom>
              <a:avLst/>
              <a:gdLst/>
              <a:ahLst/>
              <a:cxnLst/>
              <a:rect l="l" t="t" r="r" b="b"/>
              <a:pathLst>
                <a:path w="8889" h="171450">
                  <a:moveTo>
                    <a:pt x="8762" y="0"/>
                  </a:moveTo>
                  <a:lnTo>
                    <a:pt x="8762" y="5334"/>
                  </a:lnTo>
                  <a:lnTo>
                    <a:pt x="8381" y="10668"/>
                  </a:lnTo>
                  <a:lnTo>
                    <a:pt x="8000" y="21336"/>
                  </a:lnTo>
                  <a:lnTo>
                    <a:pt x="6857" y="42672"/>
                  </a:lnTo>
                  <a:lnTo>
                    <a:pt x="4571" y="85725"/>
                  </a:lnTo>
                  <a:lnTo>
                    <a:pt x="2285" y="128397"/>
                  </a:lnTo>
                  <a:lnTo>
                    <a:pt x="1142" y="150114"/>
                  </a:lnTo>
                  <a:lnTo>
                    <a:pt x="0" y="171450"/>
                  </a:lnTo>
                </a:path>
              </a:pathLst>
            </a:custGeom>
            <a:ln w="3530">
              <a:solidFill>
                <a:srgbClr val="565659"/>
              </a:solidFill>
            </a:ln>
          </p:spPr>
          <p:txBody>
            <a:bodyPr wrap="square" lIns="0" tIns="0" rIns="0" bIns="0" rtlCol="0"/>
            <a:lstStyle/>
            <a:p/>
          </p:txBody>
        </p:sp>
        <p:sp>
          <p:nvSpPr>
            <p:cNvPr id="1677" name="object 1677" descr=""/>
            <p:cNvSpPr/>
            <p:nvPr/>
          </p:nvSpPr>
          <p:spPr>
            <a:xfrm>
              <a:off x="2371347" y="7276457"/>
              <a:ext cx="8890" cy="171450"/>
            </a:xfrm>
            <a:custGeom>
              <a:avLst/>
              <a:gdLst/>
              <a:ahLst/>
              <a:cxnLst/>
              <a:rect l="l" t="t" r="r" b="b"/>
              <a:pathLst>
                <a:path w="8889" h="171450">
                  <a:moveTo>
                    <a:pt x="8762" y="171450"/>
                  </a:moveTo>
                  <a:lnTo>
                    <a:pt x="7619" y="150114"/>
                  </a:lnTo>
                  <a:lnTo>
                    <a:pt x="6476" y="128397"/>
                  </a:lnTo>
                  <a:lnTo>
                    <a:pt x="4190" y="85725"/>
                  </a:lnTo>
                  <a:lnTo>
                    <a:pt x="1904" y="42672"/>
                  </a:lnTo>
                  <a:lnTo>
                    <a:pt x="761" y="21336"/>
                  </a:lnTo>
                  <a:lnTo>
                    <a:pt x="380" y="10668"/>
                  </a:lnTo>
                  <a:lnTo>
                    <a:pt x="380" y="5334"/>
                  </a:lnTo>
                  <a:lnTo>
                    <a:pt x="0" y="0"/>
                  </a:lnTo>
                </a:path>
              </a:pathLst>
            </a:custGeom>
            <a:ln w="3530">
              <a:solidFill>
                <a:srgbClr val="565659"/>
              </a:solidFill>
            </a:ln>
          </p:spPr>
          <p:txBody>
            <a:bodyPr wrap="square" lIns="0" tIns="0" rIns="0" bIns="0" rtlCol="0"/>
            <a:lstStyle/>
            <a:p/>
          </p:txBody>
        </p:sp>
        <p:sp>
          <p:nvSpPr>
            <p:cNvPr id="1678" name="object 1678" descr=""/>
            <p:cNvSpPr/>
            <p:nvPr/>
          </p:nvSpPr>
          <p:spPr>
            <a:xfrm>
              <a:off x="2375923" y="7034525"/>
              <a:ext cx="5715" cy="33020"/>
            </a:xfrm>
            <a:custGeom>
              <a:avLst/>
              <a:gdLst/>
              <a:ahLst/>
              <a:cxnLst/>
              <a:rect l="l" t="t" r="r" b="b"/>
              <a:pathLst>
                <a:path w="5714" h="33020">
                  <a:moveTo>
                    <a:pt x="5333" y="32766"/>
                  </a:moveTo>
                  <a:lnTo>
                    <a:pt x="5333" y="31991"/>
                  </a:lnTo>
                  <a:lnTo>
                    <a:pt x="5333" y="29718"/>
                  </a:lnTo>
                  <a:lnTo>
                    <a:pt x="5333" y="28956"/>
                  </a:lnTo>
                  <a:lnTo>
                    <a:pt x="4952" y="27800"/>
                  </a:lnTo>
                  <a:lnTo>
                    <a:pt x="4952" y="22860"/>
                  </a:lnTo>
                  <a:lnTo>
                    <a:pt x="4571" y="21717"/>
                  </a:lnTo>
                  <a:lnTo>
                    <a:pt x="4571" y="20955"/>
                  </a:lnTo>
                  <a:lnTo>
                    <a:pt x="4571" y="19799"/>
                  </a:lnTo>
                  <a:lnTo>
                    <a:pt x="4190" y="18669"/>
                  </a:lnTo>
                  <a:lnTo>
                    <a:pt x="4190" y="17907"/>
                  </a:lnTo>
                  <a:lnTo>
                    <a:pt x="4190" y="16764"/>
                  </a:lnTo>
                  <a:lnTo>
                    <a:pt x="3809" y="16002"/>
                  </a:lnTo>
                  <a:lnTo>
                    <a:pt x="3809" y="14859"/>
                  </a:lnTo>
                  <a:lnTo>
                    <a:pt x="3428" y="13716"/>
                  </a:lnTo>
                  <a:lnTo>
                    <a:pt x="3428" y="12941"/>
                  </a:lnTo>
                  <a:lnTo>
                    <a:pt x="3047" y="11811"/>
                  </a:lnTo>
                  <a:lnTo>
                    <a:pt x="3047" y="10668"/>
                  </a:lnTo>
                  <a:lnTo>
                    <a:pt x="2666" y="9906"/>
                  </a:lnTo>
                  <a:lnTo>
                    <a:pt x="2666" y="8750"/>
                  </a:lnTo>
                  <a:lnTo>
                    <a:pt x="2285" y="8001"/>
                  </a:lnTo>
                  <a:lnTo>
                    <a:pt x="1904" y="6858"/>
                  </a:lnTo>
                  <a:lnTo>
                    <a:pt x="1904" y="6083"/>
                  </a:lnTo>
                  <a:lnTo>
                    <a:pt x="1523" y="4953"/>
                  </a:lnTo>
                  <a:lnTo>
                    <a:pt x="1142" y="3810"/>
                  </a:lnTo>
                  <a:lnTo>
                    <a:pt x="1142" y="3048"/>
                  </a:lnTo>
                  <a:lnTo>
                    <a:pt x="761" y="1905"/>
                  </a:lnTo>
                  <a:lnTo>
                    <a:pt x="380" y="1143"/>
                  </a:lnTo>
                  <a:lnTo>
                    <a:pt x="0" y="0"/>
                  </a:lnTo>
                </a:path>
              </a:pathLst>
            </a:custGeom>
            <a:ln w="3530">
              <a:solidFill>
                <a:srgbClr val="565659"/>
              </a:solidFill>
            </a:ln>
          </p:spPr>
          <p:txBody>
            <a:bodyPr wrap="square" lIns="0" tIns="0" rIns="0" bIns="0" rtlCol="0"/>
            <a:lstStyle/>
            <a:p/>
          </p:txBody>
        </p:sp>
        <p:sp>
          <p:nvSpPr>
            <p:cNvPr id="1679" name="object 1679" descr=""/>
            <p:cNvSpPr/>
            <p:nvPr/>
          </p:nvSpPr>
          <p:spPr>
            <a:xfrm>
              <a:off x="2191900" y="7034525"/>
              <a:ext cx="5080" cy="33020"/>
            </a:xfrm>
            <a:custGeom>
              <a:avLst/>
              <a:gdLst/>
              <a:ahLst/>
              <a:cxnLst/>
              <a:rect l="l" t="t" r="r" b="b"/>
              <a:pathLst>
                <a:path w="5080" h="33020">
                  <a:moveTo>
                    <a:pt x="4952" y="0"/>
                  </a:moveTo>
                  <a:lnTo>
                    <a:pt x="4571" y="1143"/>
                  </a:lnTo>
                  <a:lnTo>
                    <a:pt x="4190" y="1905"/>
                  </a:lnTo>
                  <a:lnTo>
                    <a:pt x="4190" y="3048"/>
                  </a:lnTo>
                  <a:lnTo>
                    <a:pt x="3809" y="4191"/>
                  </a:lnTo>
                  <a:lnTo>
                    <a:pt x="3428" y="4953"/>
                  </a:lnTo>
                  <a:lnTo>
                    <a:pt x="3047" y="6083"/>
                  </a:lnTo>
                  <a:lnTo>
                    <a:pt x="3047" y="7239"/>
                  </a:lnTo>
                  <a:lnTo>
                    <a:pt x="2666" y="8001"/>
                  </a:lnTo>
                  <a:lnTo>
                    <a:pt x="2285" y="9144"/>
                  </a:lnTo>
                  <a:lnTo>
                    <a:pt x="2285" y="10287"/>
                  </a:lnTo>
                  <a:lnTo>
                    <a:pt x="1904" y="11049"/>
                  </a:lnTo>
                  <a:lnTo>
                    <a:pt x="1904" y="12192"/>
                  </a:lnTo>
                  <a:lnTo>
                    <a:pt x="1523" y="13335"/>
                  </a:lnTo>
                  <a:lnTo>
                    <a:pt x="1523" y="14097"/>
                  </a:lnTo>
                  <a:lnTo>
                    <a:pt x="1142" y="15240"/>
                  </a:lnTo>
                  <a:lnTo>
                    <a:pt x="1142" y="16383"/>
                  </a:lnTo>
                  <a:lnTo>
                    <a:pt x="761" y="17526"/>
                  </a:lnTo>
                  <a:lnTo>
                    <a:pt x="761" y="18275"/>
                  </a:lnTo>
                  <a:lnTo>
                    <a:pt x="761" y="19431"/>
                  </a:lnTo>
                  <a:lnTo>
                    <a:pt x="380" y="20574"/>
                  </a:lnTo>
                  <a:lnTo>
                    <a:pt x="380" y="21336"/>
                  </a:lnTo>
                  <a:lnTo>
                    <a:pt x="380" y="22479"/>
                  </a:lnTo>
                  <a:lnTo>
                    <a:pt x="380" y="23622"/>
                  </a:lnTo>
                  <a:lnTo>
                    <a:pt x="0" y="24384"/>
                  </a:lnTo>
                  <a:lnTo>
                    <a:pt x="0" y="31623"/>
                  </a:lnTo>
                  <a:lnTo>
                    <a:pt x="0" y="32766"/>
                  </a:lnTo>
                </a:path>
              </a:pathLst>
            </a:custGeom>
            <a:ln w="3530">
              <a:solidFill>
                <a:srgbClr val="565659"/>
              </a:solidFill>
            </a:ln>
          </p:spPr>
          <p:txBody>
            <a:bodyPr wrap="square" lIns="0" tIns="0" rIns="0" bIns="0" rtlCol="0"/>
            <a:lstStyle/>
            <a:p/>
          </p:txBody>
        </p:sp>
        <p:sp>
          <p:nvSpPr>
            <p:cNvPr id="1680" name="object 1680" descr=""/>
            <p:cNvSpPr/>
            <p:nvPr/>
          </p:nvSpPr>
          <p:spPr>
            <a:xfrm>
              <a:off x="2192276" y="7080239"/>
              <a:ext cx="1905" cy="39370"/>
            </a:xfrm>
            <a:custGeom>
              <a:avLst/>
              <a:gdLst/>
              <a:ahLst/>
              <a:cxnLst/>
              <a:rect l="l" t="t" r="r" b="b"/>
              <a:pathLst>
                <a:path w="1905" h="39370">
                  <a:moveTo>
                    <a:pt x="0" y="0"/>
                  </a:moveTo>
                  <a:lnTo>
                    <a:pt x="0" y="2298"/>
                  </a:lnTo>
                  <a:lnTo>
                    <a:pt x="381" y="4572"/>
                  </a:lnTo>
                  <a:lnTo>
                    <a:pt x="381" y="7239"/>
                  </a:lnTo>
                  <a:lnTo>
                    <a:pt x="381" y="9525"/>
                  </a:lnTo>
                  <a:lnTo>
                    <a:pt x="762" y="11823"/>
                  </a:lnTo>
                  <a:lnTo>
                    <a:pt x="762" y="14490"/>
                  </a:lnTo>
                  <a:lnTo>
                    <a:pt x="762" y="16764"/>
                  </a:lnTo>
                  <a:lnTo>
                    <a:pt x="762" y="17907"/>
                  </a:lnTo>
                  <a:lnTo>
                    <a:pt x="1143" y="19050"/>
                  </a:lnTo>
                  <a:lnTo>
                    <a:pt x="1143" y="24015"/>
                  </a:lnTo>
                  <a:lnTo>
                    <a:pt x="1524" y="28956"/>
                  </a:lnTo>
                  <a:lnTo>
                    <a:pt x="1524" y="33909"/>
                  </a:lnTo>
                  <a:lnTo>
                    <a:pt x="1905" y="36576"/>
                  </a:lnTo>
                  <a:lnTo>
                    <a:pt x="1905" y="36957"/>
                  </a:lnTo>
                  <a:lnTo>
                    <a:pt x="1905" y="37731"/>
                  </a:lnTo>
                  <a:lnTo>
                    <a:pt x="1905" y="38100"/>
                  </a:lnTo>
                  <a:lnTo>
                    <a:pt x="1905" y="38874"/>
                  </a:lnTo>
                </a:path>
              </a:pathLst>
            </a:custGeom>
            <a:ln w="3530">
              <a:solidFill>
                <a:srgbClr val="565659"/>
              </a:solidFill>
            </a:ln>
          </p:spPr>
          <p:txBody>
            <a:bodyPr wrap="square" lIns="0" tIns="0" rIns="0" bIns="0" rtlCol="0"/>
            <a:lstStyle/>
            <a:p/>
          </p:txBody>
        </p:sp>
        <p:sp>
          <p:nvSpPr>
            <p:cNvPr id="1681" name="object 1681" descr=""/>
            <p:cNvSpPr/>
            <p:nvPr/>
          </p:nvSpPr>
          <p:spPr>
            <a:xfrm>
              <a:off x="2380495" y="7073381"/>
              <a:ext cx="635" cy="6985"/>
            </a:xfrm>
            <a:custGeom>
              <a:avLst/>
              <a:gdLst/>
              <a:ahLst/>
              <a:cxnLst/>
              <a:rect l="l" t="t" r="r" b="b"/>
              <a:pathLst>
                <a:path w="635" h="6984">
                  <a:moveTo>
                    <a:pt x="0" y="6858"/>
                  </a:moveTo>
                  <a:lnTo>
                    <a:pt x="381" y="3429"/>
                  </a:lnTo>
                  <a:lnTo>
                    <a:pt x="381" y="0"/>
                  </a:lnTo>
                </a:path>
              </a:pathLst>
            </a:custGeom>
            <a:ln w="3530">
              <a:solidFill>
                <a:srgbClr val="565659"/>
              </a:solidFill>
            </a:ln>
          </p:spPr>
          <p:txBody>
            <a:bodyPr wrap="square" lIns="0" tIns="0" rIns="0" bIns="0" rtlCol="0"/>
            <a:lstStyle/>
            <a:p/>
          </p:txBody>
        </p:sp>
        <p:sp>
          <p:nvSpPr>
            <p:cNvPr id="1682" name="object 1682" descr=""/>
            <p:cNvSpPr/>
            <p:nvPr/>
          </p:nvSpPr>
          <p:spPr>
            <a:xfrm>
              <a:off x="2191899" y="7073380"/>
              <a:ext cx="635" cy="6985"/>
            </a:xfrm>
            <a:custGeom>
              <a:avLst/>
              <a:gdLst/>
              <a:ahLst/>
              <a:cxnLst/>
              <a:rect l="l" t="t" r="r" b="b"/>
              <a:pathLst>
                <a:path w="635" h="6984">
                  <a:moveTo>
                    <a:pt x="0" y="0"/>
                  </a:moveTo>
                  <a:lnTo>
                    <a:pt x="381" y="3441"/>
                  </a:lnTo>
                  <a:lnTo>
                    <a:pt x="381" y="6858"/>
                  </a:lnTo>
                </a:path>
              </a:pathLst>
            </a:custGeom>
            <a:ln w="3530">
              <a:solidFill>
                <a:srgbClr val="565659"/>
              </a:solidFill>
            </a:ln>
          </p:spPr>
          <p:txBody>
            <a:bodyPr wrap="square" lIns="0" tIns="0" rIns="0" bIns="0" rtlCol="0"/>
            <a:lstStyle/>
            <a:p/>
          </p:txBody>
        </p:sp>
        <p:sp>
          <p:nvSpPr>
            <p:cNvPr id="1683" name="object 1683" descr=""/>
            <p:cNvSpPr/>
            <p:nvPr/>
          </p:nvSpPr>
          <p:spPr>
            <a:xfrm>
              <a:off x="2378585" y="7080233"/>
              <a:ext cx="1905" cy="39370"/>
            </a:xfrm>
            <a:custGeom>
              <a:avLst/>
              <a:gdLst/>
              <a:ahLst/>
              <a:cxnLst/>
              <a:rect l="l" t="t" r="r" b="b"/>
              <a:pathLst>
                <a:path w="1905" h="39370">
                  <a:moveTo>
                    <a:pt x="0" y="38874"/>
                  </a:moveTo>
                  <a:lnTo>
                    <a:pt x="0" y="38100"/>
                  </a:lnTo>
                  <a:lnTo>
                    <a:pt x="0" y="37731"/>
                  </a:lnTo>
                  <a:lnTo>
                    <a:pt x="0" y="36576"/>
                  </a:lnTo>
                  <a:lnTo>
                    <a:pt x="381" y="33909"/>
                  </a:lnTo>
                  <a:lnTo>
                    <a:pt x="381" y="28968"/>
                  </a:lnTo>
                  <a:lnTo>
                    <a:pt x="762" y="24015"/>
                  </a:lnTo>
                  <a:lnTo>
                    <a:pt x="1143" y="19050"/>
                  </a:lnTo>
                  <a:lnTo>
                    <a:pt x="1143" y="16776"/>
                  </a:lnTo>
                  <a:lnTo>
                    <a:pt x="1143" y="14490"/>
                  </a:lnTo>
                  <a:lnTo>
                    <a:pt x="1524" y="11823"/>
                  </a:lnTo>
                  <a:lnTo>
                    <a:pt x="1524" y="9525"/>
                  </a:lnTo>
                  <a:lnTo>
                    <a:pt x="1524" y="7251"/>
                  </a:lnTo>
                  <a:lnTo>
                    <a:pt x="1905" y="4584"/>
                  </a:lnTo>
                  <a:lnTo>
                    <a:pt x="1905" y="2298"/>
                  </a:lnTo>
                  <a:lnTo>
                    <a:pt x="1905" y="0"/>
                  </a:lnTo>
                </a:path>
              </a:pathLst>
            </a:custGeom>
            <a:ln w="3530">
              <a:solidFill>
                <a:srgbClr val="565659"/>
              </a:solidFill>
            </a:ln>
          </p:spPr>
          <p:txBody>
            <a:bodyPr wrap="square" lIns="0" tIns="0" rIns="0" bIns="0" rtlCol="0"/>
            <a:lstStyle/>
            <a:p/>
          </p:txBody>
        </p:sp>
        <p:sp>
          <p:nvSpPr>
            <p:cNvPr id="1684" name="object 1684" descr=""/>
            <p:cNvSpPr/>
            <p:nvPr/>
          </p:nvSpPr>
          <p:spPr>
            <a:xfrm>
              <a:off x="2195080" y="7032764"/>
              <a:ext cx="182880" cy="3810"/>
            </a:xfrm>
            <a:custGeom>
              <a:avLst/>
              <a:gdLst/>
              <a:ahLst/>
              <a:cxnLst/>
              <a:rect l="l" t="t" r="r" b="b"/>
              <a:pathLst>
                <a:path w="182880" h="3809">
                  <a:moveTo>
                    <a:pt x="3530" y="1765"/>
                  </a:moveTo>
                  <a:lnTo>
                    <a:pt x="3009" y="520"/>
                  </a:lnTo>
                  <a:lnTo>
                    <a:pt x="1765" y="0"/>
                  </a:lnTo>
                  <a:lnTo>
                    <a:pt x="520" y="520"/>
                  </a:lnTo>
                  <a:lnTo>
                    <a:pt x="0" y="1765"/>
                  </a:lnTo>
                  <a:lnTo>
                    <a:pt x="520" y="3009"/>
                  </a:lnTo>
                  <a:lnTo>
                    <a:pt x="1765" y="3530"/>
                  </a:lnTo>
                  <a:lnTo>
                    <a:pt x="3009" y="3009"/>
                  </a:lnTo>
                  <a:lnTo>
                    <a:pt x="3530" y="1765"/>
                  </a:lnTo>
                  <a:close/>
                </a:path>
                <a:path w="182880" h="3809">
                  <a:moveTo>
                    <a:pt x="182600" y="1765"/>
                  </a:moveTo>
                  <a:lnTo>
                    <a:pt x="182079" y="520"/>
                  </a:lnTo>
                  <a:lnTo>
                    <a:pt x="180835" y="0"/>
                  </a:lnTo>
                  <a:lnTo>
                    <a:pt x="179578" y="520"/>
                  </a:lnTo>
                  <a:lnTo>
                    <a:pt x="179070" y="1765"/>
                  </a:lnTo>
                  <a:lnTo>
                    <a:pt x="179578" y="3009"/>
                  </a:lnTo>
                  <a:lnTo>
                    <a:pt x="180835" y="3530"/>
                  </a:lnTo>
                  <a:lnTo>
                    <a:pt x="182079" y="3009"/>
                  </a:lnTo>
                  <a:lnTo>
                    <a:pt x="182600" y="1765"/>
                  </a:lnTo>
                  <a:close/>
                </a:path>
              </a:pathLst>
            </a:custGeom>
            <a:solidFill>
              <a:srgbClr val="565659"/>
            </a:solidFill>
          </p:spPr>
          <p:txBody>
            <a:bodyPr wrap="square" lIns="0" tIns="0" rIns="0" bIns="0" rtlCol="0"/>
            <a:lstStyle/>
            <a:p/>
          </p:txBody>
        </p:sp>
        <p:sp>
          <p:nvSpPr>
            <p:cNvPr id="1685" name="object 1685" descr=""/>
            <p:cNvSpPr/>
            <p:nvPr/>
          </p:nvSpPr>
          <p:spPr>
            <a:xfrm>
              <a:off x="2339343" y="7210169"/>
              <a:ext cx="1905" cy="635"/>
            </a:xfrm>
            <a:custGeom>
              <a:avLst/>
              <a:gdLst/>
              <a:ahLst/>
              <a:cxnLst/>
              <a:rect l="l" t="t" r="r" b="b"/>
              <a:pathLst>
                <a:path w="1905" h="634">
                  <a:moveTo>
                    <a:pt x="0" y="380"/>
                  </a:moveTo>
                  <a:lnTo>
                    <a:pt x="381" y="380"/>
                  </a:lnTo>
                  <a:lnTo>
                    <a:pt x="762" y="380"/>
                  </a:lnTo>
                  <a:lnTo>
                    <a:pt x="1143" y="380"/>
                  </a:lnTo>
                  <a:lnTo>
                    <a:pt x="1143" y="0"/>
                  </a:lnTo>
                  <a:lnTo>
                    <a:pt x="1524" y="0"/>
                  </a:lnTo>
                  <a:lnTo>
                    <a:pt x="1905" y="0"/>
                  </a:lnTo>
                </a:path>
              </a:pathLst>
            </a:custGeom>
            <a:ln w="3530">
              <a:solidFill>
                <a:srgbClr val="565659"/>
              </a:solidFill>
            </a:ln>
          </p:spPr>
          <p:txBody>
            <a:bodyPr wrap="square" lIns="0" tIns="0" rIns="0" bIns="0" rtlCol="0"/>
            <a:lstStyle/>
            <a:p/>
          </p:txBody>
        </p:sp>
        <p:sp>
          <p:nvSpPr>
            <p:cNvPr id="1686" name="object 1686" descr=""/>
            <p:cNvSpPr/>
            <p:nvPr/>
          </p:nvSpPr>
          <p:spPr>
            <a:xfrm>
              <a:off x="2231524" y="7210166"/>
              <a:ext cx="1905" cy="635"/>
            </a:xfrm>
            <a:custGeom>
              <a:avLst/>
              <a:gdLst/>
              <a:ahLst/>
              <a:cxnLst/>
              <a:rect l="l" t="t" r="r" b="b"/>
              <a:pathLst>
                <a:path w="1905" h="634">
                  <a:moveTo>
                    <a:pt x="0" y="0"/>
                  </a:moveTo>
                  <a:lnTo>
                    <a:pt x="381" y="0"/>
                  </a:lnTo>
                  <a:lnTo>
                    <a:pt x="762" y="0"/>
                  </a:lnTo>
                  <a:lnTo>
                    <a:pt x="1143" y="381"/>
                  </a:lnTo>
                  <a:lnTo>
                    <a:pt x="1524" y="381"/>
                  </a:lnTo>
                  <a:lnTo>
                    <a:pt x="1905" y="381"/>
                  </a:lnTo>
                </a:path>
              </a:pathLst>
            </a:custGeom>
            <a:ln w="3530">
              <a:solidFill>
                <a:srgbClr val="565659"/>
              </a:solidFill>
            </a:ln>
          </p:spPr>
          <p:txBody>
            <a:bodyPr wrap="square" lIns="0" tIns="0" rIns="0" bIns="0" rtlCol="0"/>
            <a:lstStyle/>
            <a:p/>
          </p:txBody>
        </p:sp>
        <p:sp>
          <p:nvSpPr>
            <p:cNvPr id="1687" name="object 1687" descr=""/>
            <p:cNvSpPr/>
            <p:nvPr/>
          </p:nvSpPr>
          <p:spPr>
            <a:xfrm>
              <a:off x="2341247" y="7209391"/>
              <a:ext cx="4445" cy="1270"/>
            </a:xfrm>
            <a:custGeom>
              <a:avLst/>
              <a:gdLst/>
              <a:ahLst/>
              <a:cxnLst/>
              <a:rect l="l" t="t" r="r" b="b"/>
              <a:pathLst>
                <a:path w="4444" h="1270">
                  <a:moveTo>
                    <a:pt x="0" y="774"/>
                  </a:moveTo>
                  <a:lnTo>
                    <a:pt x="2286" y="393"/>
                  </a:lnTo>
                  <a:lnTo>
                    <a:pt x="4191" y="0"/>
                  </a:lnTo>
                </a:path>
              </a:pathLst>
            </a:custGeom>
            <a:ln w="3530">
              <a:solidFill>
                <a:srgbClr val="565659"/>
              </a:solidFill>
            </a:ln>
          </p:spPr>
          <p:txBody>
            <a:bodyPr wrap="square" lIns="0" tIns="0" rIns="0" bIns="0" rtlCol="0"/>
            <a:lstStyle/>
            <a:p/>
          </p:txBody>
        </p:sp>
        <p:sp>
          <p:nvSpPr>
            <p:cNvPr id="1688" name="object 1688" descr=""/>
            <p:cNvSpPr/>
            <p:nvPr/>
          </p:nvSpPr>
          <p:spPr>
            <a:xfrm>
              <a:off x="2227332" y="7209397"/>
              <a:ext cx="4445" cy="1270"/>
            </a:xfrm>
            <a:custGeom>
              <a:avLst/>
              <a:gdLst/>
              <a:ahLst/>
              <a:cxnLst/>
              <a:rect l="l" t="t" r="r" b="b"/>
              <a:pathLst>
                <a:path w="4444" h="1270">
                  <a:moveTo>
                    <a:pt x="0" y="0"/>
                  </a:moveTo>
                  <a:lnTo>
                    <a:pt x="2286" y="380"/>
                  </a:lnTo>
                  <a:lnTo>
                    <a:pt x="4191" y="774"/>
                  </a:lnTo>
                </a:path>
              </a:pathLst>
            </a:custGeom>
            <a:ln w="3530">
              <a:solidFill>
                <a:srgbClr val="565659"/>
              </a:solidFill>
            </a:ln>
          </p:spPr>
          <p:txBody>
            <a:bodyPr wrap="square" lIns="0" tIns="0" rIns="0" bIns="0" rtlCol="0"/>
            <a:lstStyle/>
            <a:p/>
          </p:txBody>
        </p:sp>
        <p:sp>
          <p:nvSpPr>
            <p:cNvPr id="1689" name="object 1689" descr=""/>
            <p:cNvSpPr/>
            <p:nvPr/>
          </p:nvSpPr>
          <p:spPr>
            <a:xfrm>
              <a:off x="2221369" y="7201547"/>
              <a:ext cx="130175" cy="3810"/>
            </a:xfrm>
            <a:custGeom>
              <a:avLst/>
              <a:gdLst/>
              <a:ahLst/>
              <a:cxnLst/>
              <a:rect l="l" t="t" r="r" b="b"/>
              <a:pathLst>
                <a:path w="130175" h="3809">
                  <a:moveTo>
                    <a:pt x="3530" y="1765"/>
                  </a:moveTo>
                  <a:lnTo>
                    <a:pt x="3009" y="520"/>
                  </a:lnTo>
                  <a:lnTo>
                    <a:pt x="1765" y="0"/>
                  </a:lnTo>
                  <a:lnTo>
                    <a:pt x="520" y="520"/>
                  </a:lnTo>
                  <a:lnTo>
                    <a:pt x="0" y="1765"/>
                  </a:lnTo>
                  <a:lnTo>
                    <a:pt x="520" y="3009"/>
                  </a:lnTo>
                  <a:lnTo>
                    <a:pt x="1765" y="3530"/>
                  </a:lnTo>
                  <a:lnTo>
                    <a:pt x="3009" y="3009"/>
                  </a:lnTo>
                  <a:lnTo>
                    <a:pt x="3530" y="1765"/>
                  </a:lnTo>
                  <a:close/>
                </a:path>
                <a:path w="130175" h="3809">
                  <a:moveTo>
                    <a:pt x="130022" y="1765"/>
                  </a:moveTo>
                  <a:lnTo>
                    <a:pt x="129501" y="520"/>
                  </a:lnTo>
                  <a:lnTo>
                    <a:pt x="128257" y="0"/>
                  </a:lnTo>
                  <a:lnTo>
                    <a:pt x="127012" y="520"/>
                  </a:lnTo>
                  <a:lnTo>
                    <a:pt x="126492" y="1765"/>
                  </a:lnTo>
                  <a:lnTo>
                    <a:pt x="127012" y="3009"/>
                  </a:lnTo>
                  <a:lnTo>
                    <a:pt x="128257" y="3530"/>
                  </a:lnTo>
                  <a:lnTo>
                    <a:pt x="129501" y="3009"/>
                  </a:lnTo>
                  <a:lnTo>
                    <a:pt x="130022" y="1765"/>
                  </a:lnTo>
                  <a:close/>
                </a:path>
              </a:pathLst>
            </a:custGeom>
            <a:solidFill>
              <a:srgbClr val="565659"/>
            </a:solidFill>
          </p:spPr>
          <p:txBody>
            <a:bodyPr wrap="square" lIns="0" tIns="0" rIns="0" bIns="0" rtlCol="0"/>
            <a:lstStyle/>
            <a:p/>
          </p:txBody>
        </p:sp>
        <p:sp>
          <p:nvSpPr>
            <p:cNvPr id="1690" name="object 1690" descr=""/>
            <p:cNvSpPr/>
            <p:nvPr/>
          </p:nvSpPr>
          <p:spPr>
            <a:xfrm>
              <a:off x="2345439" y="7203314"/>
              <a:ext cx="4445" cy="6350"/>
            </a:xfrm>
            <a:custGeom>
              <a:avLst/>
              <a:gdLst/>
              <a:ahLst/>
              <a:cxnLst/>
              <a:rect l="l" t="t" r="r" b="b"/>
              <a:pathLst>
                <a:path w="4444" h="6350">
                  <a:moveTo>
                    <a:pt x="0" y="6083"/>
                  </a:moveTo>
                  <a:lnTo>
                    <a:pt x="381" y="5714"/>
                  </a:lnTo>
                  <a:lnTo>
                    <a:pt x="762" y="5714"/>
                  </a:lnTo>
                  <a:lnTo>
                    <a:pt x="1143" y="5714"/>
                  </a:lnTo>
                  <a:lnTo>
                    <a:pt x="1524" y="5321"/>
                  </a:lnTo>
                  <a:lnTo>
                    <a:pt x="1905" y="5321"/>
                  </a:lnTo>
                  <a:lnTo>
                    <a:pt x="1905" y="4940"/>
                  </a:lnTo>
                  <a:lnTo>
                    <a:pt x="2286" y="4940"/>
                  </a:lnTo>
                  <a:lnTo>
                    <a:pt x="2286" y="4571"/>
                  </a:lnTo>
                  <a:lnTo>
                    <a:pt x="2667" y="4190"/>
                  </a:lnTo>
                  <a:lnTo>
                    <a:pt x="3048" y="4190"/>
                  </a:lnTo>
                  <a:lnTo>
                    <a:pt x="3048" y="3797"/>
                  </a:lnTo>
                  <a:lnTo>
                    <a:pt x="3048" y="3416"/>
                  </a:lnTo>
                  <a:lnTo>
                    <a:pt x="3429" y="3416"/>
                  </a:lnTo>
                  <a:lnTo>
                    <a:pt x="3429" y="3047"/>
                  </a:lnTo>
                  <a:lnTo>
                    <a:pt x="3810" y="2654"/>
                  </a:lnTo>
                  <a:lnTo>
                    <a:pt x="3810" y="2273"/>
                  </a:lnTo>
                  <a:lnTo>
                    <a:pt x="3810" y="1892"/>
                  </a:lnTo>
                  <a:lnTo>
                    <a:pt x="4191" y="1523"/>
                  </a:lnTo>
                  <a:lnTo>
                    <a:pt x="4191" y="1130"/>
                  </a:lnTo>
                  <a:lnTo>
                    <a:pt x="4191" y="380"/>
                  </a:lnTo>
                  <a:lnTo>
                    <a:pt x="4191" y="0"/>
                  </a:lnTo>
                </a:path>
              </a:pathLst>
            </a:custGeom>
            <a:ln w="3530">
              <a:solidFill>
                <a:srgbClr val="565659"/>
              </a:solidFill>
            </a:ln>
          </p:spPr>
          <p:txBody>
            <a:bodyPr wrap="square" lIns="0" tIns="0" rIns="0" bIns="0" rtlCol="0"/>
            <a:lstStyle/>
            <a:p/>
          </p:txBody>
        </p:sp>
        <p:sp>
          <p:nvSpPr>
            <p:cNvPr id="1691" name="object 1691" descr=""/>
            <p:cNvSpPr/>
            <p:nvPr/>
          </p:nvSpPr>
          <p:spPr>
            <a:xfrm>
              <a:off x="2223140" y="7203307"/>
              <a:ext cx="4445" cy="6350"/>
            </a:xfrm>
            <a:custGeom>
              <a:avLst/>
              <a:gdLst/>
              <a:ahLst/>
              <a:cxnLst/>
              <a:rect l="l" t="t" r="r" b="b"/>
              <a:pathLst>
                <a:path w="4444" h="6350">
                  <a:moveTo>
                    <a:pt x="0" y="0"/>
                  </a:moveTo>
                  <a:lnTo>
                    <a:pt x="0" y="380"/>
                  </a:lnTo>
                  <a:lnTo>
                    <a:pt x="0" y="1142"/>
                  </a:lnTo>
                  <a:lnTo>
                    <a:pt x="381" y="1523"/>
                  </a:lnTo>
                  <a:lnTo>
                    <a:pt x="381" y="1892"/>
                  </a:lnTo>
                  <a:lnTo>
                    <a:pt x="381" y="2285"/>
                  </a:lnTo>
                  <a:lnTo>
                    <a:pt x="381" y="2666"/>
                  </a:lnTo>
                  <a:lnTo>
                    <a:pt x="762" y="2666"/>
                  </a:lnTo>
                  <a:lnTo>
                    <a:pt x="762" y="3047"/>
                  </a:lnTo>
                  <a:lnTo>
                    <a:pt x="1143" y="3428"/>
                  </a:lnTo>
                  <a:lnTo>
                    <a:pt x="1143" y="3809"/>
                  </a:lnTo>
                  <a:lnTo>
                    <a:pt x="1524" y="4190"/>
                  </a:lnTo>
                  <a:lnTo>
                    <a:pt x="1905" y="4571"/>
                  </a:lnTo>
                  <a:lnTo>
                    <a:pt x="2286" y="4952"/>
                  </a:lnTo>
                  <a:lnTo>
                    <a:pt x="2667" y="5333"/>
                  </a:lnTo>
                  <a:lnTo>
                    <a:pt x="3048" y="5333"/>
                  </a:lnTo>
                  <a:lnTo>
                    <a:pt x="3048" y="5714"/>
                  </a:lnTo>
                  <a:lnTo>
                    <a:pt x="3429" y="5714"/>
                  </a:lnTo>
                  <a:lnTo>
                    <a:pt x="3810" y="5714"/>
                  </a:lnTo>
                  <a:lnTo>
                    <a:pt x="4191" y="6083"/>
                  </a:lnTo>
                </a:path>
              </a:pathLst>
            </a:custGeom>
            <a:ln w="3530">
              <a:solidFill>
                <a:srgbClr val="565659"/>
              </a:solidFill>
            </a:ln>
          </p:spPr>
          <p:txBody>
            <a:bodyPr wrap="square" lIns="0" tIns="0" rIns="0" bIns="0" rtlCol="0"/>
            <a:lstStyle/>
            <a:p/>
          </p:txBody>
        </p:sp>
        <p:sp>
          <p:nvSpPr>
            <p:cNvPr id="1692" name="object 1692" descr=""/>
            <p:cNvSpPr/>
            <p:nvPr/>
          </p:nvSpPr>
          <p:spPr>
            <a:xfrm>
              <a:off x="2188851" y="6935466"/>
              <a:ext cx="3175" cy="137160"/>
            </a:xfrm>
            <a:custGeom>
              <a:avLst/>
              <a:gdLst/>
              <a:ahLst/>
              <a:cxnLst/>
              <a:rect l="l" t="t" r="r" b="b"/>
              <a:pathLst>
                <a:path w="3175" h="137159">
                  <a:moveTo>
                    <a:pt x="3048" y="0"/>
                  </a:moveTo>
                  <a:lnTo>
                    <a:pt x="2667" y="4559"/>
                  </a:lnTo>
                  <a:lnTo>
                    <a:pt x="2667" y="8750"/>
                  </a:lnTo>
                  <a:lnTo>
                    <a:pt x="1905" y="17526"/>
                  </a:lnTo>
                  <a:lnTo>
                    <a:pt x="1905" y="21717"/>
                  </a:lnTo>
                  <a:lnTo>
                    <a:pt x="1524" y="26276"/>
                  </a:lnTo>
                  <a:lnTo>
                    <a:pt x="1143" y="34658"/>
                  </a:lnTo>
                  <a:lnTo>
                    <a:pt x="762" y="43053"/>
                  </a:lnTo>
                  <a:lnTo>
                    <a:pt x="381" y="51435"/>
                  </a:lnTo>
                  <a:lnTo>
                    <a:pt x="381" y="56007"/>
                  </a:lnTo>
                  <a:lnTo>
                    <a:pt x="0" y="60185"/>
                  </a:lnTo>
                  <a:lnTo>
                    <a:pt x="0" y="64376"/>
                  </a:lnTo>
                  <a:lnTo>
                    <a:pt x="0" y="68567"/>
                  </a:lnTo>
                  <a:lnTo>
                    <a:pt x="0" y="72758"/>
                  </a:lnTo>
                  <a:lnTo>
                    <a:pt x="0" y="77343"/>
                  </a:lnTo>
                  <a:lnTo>
                    <a:pt x="381" y="81534"/>
                  </a:lnTo>
                  <a:lnTo>
                    <a:pt x="381" y="85725"/>
                  </a:lnTo>
                  <a:lnTo>
                    <a:pt x="381" y="88011"/>
                  </a:lnTo>
                  <a:lnTo>
                    <a:pt x="381" y="90284"/>
                  </a:lnTo>
                  <a:lnTo>
                    <a:pt x="762" y="94475"/>
                  </a:lnTo>
                  <a:lnTo>
                    <a:pt x="762" y="99060"/>
                  </a:lnTo>
                  <a:lnTo>
                    <a:pt x="1143" y="103251"/>
                  </a:lnTo>
                  <a:lnTo>
                    <a:pt x="1143" y="107810"/>
                  </a:lnTo>
                  <a:lnTo>
                    <a:pt x="1524" y="112001"/>
                  </a:lnTo>
                  <a:lnTo>
                    <a:pt x="1524" y="116192"/>
                  </a:lnTo>
                  <a:lnTo>
                    <a:pt x="1905" y="120396"/>
                  </a:lnTo>
                  <a:lnTo>
                    <a:pt x="2286" y="128384"/>
                  </a:lnTo>
                  <a:lnTo>
                    <a:pt x="2667" y="132575"/>
                  </a:lnTo>
                  <a:lnTo>
                    <a:pt x="3048" y="136779"/>
                  </a:lnTo>
                </a:path>
              </a:pathLst>
            </a:custGeom>
            <a:ln w="3530">
              <a:solidFill>
                <a:srgbClr val="565659"/>
              </a:solidFill>
            </a:ln>
          </p:spPr>
          <p:txBody>
            <a:bodyPr wrap="square" lIns="0" tIns="0" rIns="0" bIns="0" rtlCol="0"/>
            <a:lstStyle/>
            <a:p/>
          </p:txBody>
        </p:sp>
        <p:sp>
          <p:nvSpPr>
            <p:cNvPr id="1693" name="object 1693" descr=""/>
            <p:cNvSpPr/>
            <p:nvPr/>
          </p:nvSpPr>
          <p:spPr>
            <a:xfrm>
              <a:off x="2380872" y="6935461"/>
              <a:ext cx="3175" cy="137160"/>
            </a:xfrm>
            <a:custGeom>
              <a:avLst/>
              <a:gdLst/>
              <a:ahLst/>
              <a:cxnLst/>
              <a:rect l="l" t="t" r="r" b="b"/>
              <a:pathLst>
                <a:path w="3175" h="137159">
                  <a:moveTo>
                    <a:pt x="0" y="136778"/>
                  </a:moveTo>
                  <a:lnTo>
                    <a:pt x="381" y="132587"/>
                  </a:lnTo>
                  <a:lnTo>
                    <a:pt x="762" y="128396"/>
                  </a:lnTo>
                  <a:lnTo>
                    <a:pt x="1143" y="120395"/>
                  </a:lnTo>
                  <a:lnTo>
                    <a:pt x="1524" y="116204"/>
                  </a:lnTo>
                  <a:lnTo>
                    <a:pt x="1524" y="112013"/>
                  </a:lnTo>
                  <a:lnTo>
                    <a:pt x="1905" y="107822"/>
                  </a:lnTo>
                  <a:lnTo>
                    <a:pt x="2286" y="103644"/>
                  </a:lnTo>
                  <a:lnTo>
                    <a:pt x="2286" y="99059"/>
                  </a:lnTo>
                  <a:lnTo>
                    <a:pt x="2667" y="94487"/>
                  </a:lnTo>
                  <a:lnTo>
                    <a:pt x="2667" y="90296"/>
                  </a:lnTo>
                  <a:lnTo>
                    <a:pt x="2667" y="88010"/>
                  </a:lnTo>
                  <a:lnTo>
                    <a:pt x="2667" y="85724"/>
                  </a:lnTo>
                  <a:lnTo>
                    <a:pt x="3048" y="81533"/>
                  </a:lnTo>
                  <a:lnTo>
                    <a:pt x="3048" y="56019"/>
                  </a:lnTo>
                  <a:lnTo>
                    <a:pt x="2667" y="51828"/>
                  </a:lnTo>
                  <a:lnTo>
                    <a:pt x="2286" y="43052"/>
                  </a:lnTo>
                  <a:lnTo>
                    <a:pt x="1905" y="34670"/>
                  </a:lnTo>
                  <a:lnTo>
                    <a:pt x="1524" y="26288"/>
                  </a:lnTo>
                  <a:lnTo>
                    <a:pt x="1143" y="21716"/>
                  </a:lnTo>
                  <a:lnTo>
                    <a:pt x="1143" y="17525"/>
                  </a:lnTo>
                  <a:lnTo>
                    <a:pt x="381" y="8762"/>
                  </a:lnTo>
                  <a:lnTo>
                    <a:pt x="381" y="4571"/>
                  </a:lnTo>
                  <a:lnTo>
                    <a:pt x="381" y="0"/>
                  </a:lnTo>
                </a:path>
              </a:pathLst>
            </a:custGeom>
            <a:ln w="3530">
              <a:solidFill>
                <a:srgbClr val="565659"/>
              </a:solidFill>
            </a:ln>
          </p:spPr>
          <p:txBody>
            <a:bodyPr wrap="square" lIns="0" tIns="0" rIns="0" bIns="0" rtlCol="0"/>
            <a:lstStyle/>
            <a:p/>
          </p:txBody>
        </p:sp>
        <p:sp>
          <p:nvSpPr>
            <p:cNvPr id="1694" name="object 1694" descr=""/>
            <p:cNvSpPr/>
            <p:nvPr/>
          </p:nvSpPr>
          <p:spPr>
            <a:xfrm>
              <a:off x="2205615" y="7192642"/>
              <a:ext cx="0" cy="1905"/>
            </a:xfrm>
            <a:custGeom>
              <a:avLst/>
              <a:gdLst/>
              <a:ahLst/>
              <a:cxnLst/>
              <a:rect l="l" t="t" r="r" b="b"/>
              <a:pathLst>
                <a:path w="0" h="1904">
                  <a:moveTo>
                    <a:pt x="0" y="0"/>
                  </a:moveTo>
                  <a:lnTo>
                    <a:pt x="0" y="1524"/>
                  </a:lnTo>
                </a:path>
              </a:pathLst>
            </a:custGeom>
            <a:ln w="3530">
              <a:solidFill>
                <a:srgbClr val="565659"/>
              </a:solidFill>
            </a:ln>
          </p:spPr>
          <p:txBody>
            <a:bodyPr wrap="square" lIns="0" tIns="0" rIns="0" bIns="0" rtlCol="0"/>
            <a:lstStyle/>
            <a:p/>
          </p:txBody>
        </p:sp>
        <p:sp>
          <p:nvSpPr>
            <p:cNvPr id="1695" name="object 1695" descr=""/>
            <p:cNvSpPr/>
            <p:nvPr/>
          </p:nvSpPr>
          <p:spPr>
            <a:xfrm>
              <a:off x="2367156" y="7192643"/>
              <a:ext cx="0" cy="1905"/>
            </a:xfrm>
            <a:custGeom>
              <a:avLst/>
              <a:gdLst/>
              <a:ahLst/>
              <a:cxnLst/>
              <a:rect l="l" t="t" r="r" b="b"/>
              <a:pathLst>
                <a:path w="0" h="1904">
                  <a:moveTo>
                    <a:pt x="0" y="1523"/>
                  </a:moveTo>
                  <a:lnTo>
                    <a:pt x="0" y="0"/>
                  </a:lnTo>
                </a:path>
              </a:pathLst>
            </a:custGeom>
            <a:ln w="3530">
              <a:solidFill>
                <a:srgbClr val="565659"/>
              </a:solidFill>
            </a:ln>
          </p:spPr>
          <p:txBody>
            <a:bodyPr wrap="square" lIns="0" tIns="0" rIns="0" bIns="0" rtlCol="0"/>
            <a:lstStyle/>
            <a:p/>
          </p:txBody>
        </p:sp>
        <p:sp>
          <p:nvSpPr>
            <p:cNvPr id="1696" name="object 1696" descr=""/>
            <p:cNvSpPr/>
            <p:nvPr/>
          </p:nvSpPr>
          <p:spPr>
            <a:xfrm>
              <a:off x="2198757" y="7179680"/>
              <a:ext cx="6985" cy="13335"/>
            </a:xfrm>
            <a:custGeom>
              <a:avLst/>
              <a:gdLst/>
              <a:ahLst/>
              <a:cxnLst/>
              <a:rect l="l" t="t" r="r" b="b"/>
              <a:pathLst>
                <a:path w="6985" h="13334">
                  <a:moveTo>
                    <a:pt x="0" y="0"/>
                  </a:moveTo>
                  <a:lnTo>
                    <a:pt x="1143" y="1524"/>
                  </a:lnTo>
                  <a:lnTo>
                    <a:pt x="1905" y="3048"/>
                  </a:lnTo>
                  <a:lnTo>
                    <a:pt x="2286" y="3810"/>
                  </a:lnTo>
                  <a:lnTo>
                    <a:pt x="2667" y="4572"/>
                  </a:lnTo>
                  <a:lnTo>
                    <a:pt x="3810" y="6477"/>
                  </a:lnTo>
                  <a:lnTo>
                    <a:pt x="4572" y="8001"/>
                  </a:lnTo>
                  <a:lnTo>
                    <a:pt x="5334" y="9525"/>
                  </a:lnTo>
                  <a:lnTo>
                    <a:pt x="6096" y="11049"/>
                  </a:lnTo>
                  <a:lnTo>
                    <a:pt x="6858" y="12966"/>
                  </a:lnTo>
                </a:path>
              </a:pathLst>
            </a:custGeom>
            <a:ln w="3530">
              <a:solidFill>
                <a:srgbClr val="565659"/>
              </a:solidFill>
            </a:ln>
          </p:spPr>
          <p:txBody>
            <a:bodyPr wrap="square" lIns="0" tIns="0" rIns="0" bIns="0" rtlCol="0"/>
            <a:lstStyle/>
            <a:p/>
          </p:txBody>
        </p:sp>
        <p:sp>
          <p:nvSpPr>
            <p:cNvPr id="1697" name="object 1697" descr=""/>
            <p:cNvSpPr/>
            <p:nvPr/>
          </p:nvSpPr>
          <p:spPr>
            <a:xfrm>
              <a:off x="2367156" y="7179675"/>
              <a:ext cx="6985" cy="13335"/>
            </a:xfrm>
            <a:custGeom>
              <a:avLst/>
              <a:gdLst/>
              <a:ahLst/>
              <a:cxnLst/>
              <a:rect l="l" t="t" r="r" b="b"/>
              <a:pathLst>
                <a:path w="6985" h="13334">
                  <a:moveTo>
                    <a:pt x="0" y="12966"/>
                  </a:moveTo>
                  <a:lnTo>
                    <a:pt x="762" y="11061"/>
                  </a:lnTo>
                  <a:lnTo>
                    <a:pt x="1524" y="9525"/>
                  </a:lnTo>
                  <a:lnTo>
                    <a:pt x="2286" y="8001"/>
                  </a:lnTo>
                  <a:lnTo>
                    <a:pt x="3429" y="6477"/>
                  </a:lnTo>
                  <a:lnTo>
                    <a:pt x="4191" y="4584"/>
                  </a:lnTo>
                  <a:lnTo>
                    <a:pt x="4572" y="3810"/>
                  </a:lnTo>
                  <a:lnTo>
                    <a:pt x="4953" y="3060"/>
                  </a:lnTo>
                  <a:lnTo>
                    <a:pt x="6096" y="1536"/>
                  </a:lnTo>
                  <a:lnTo>
                    <a:pt x="6858" y="0"/>
                  </a:lnTo>
                </a:path>
              </a:pathLst>
            </a:custGeom>
            <a:ln w="3530">
              <a:solidFill>
                <a:srgbClr val="565659"/>
              </a:solidFill>
            </a:ln>
          </p:spPr>
          <p:txBody>
            <a:bodyPr wrap="square" lIns="0" tIns="0" rIns="0" bIns="0" rtlCol="0"/>
            <a:lstStyle/>
            <a:p/>
          </p:txBody>
        </p:sp>
        <p:sp>
          <p:nvSpPr>
            <p:cNvPr id="1698" name="object 1698" descr=""/>
            <p:cNvSpPr/>
            <p:nvPr/>
          </p:nvSpPr>
          <p:spPr>
            <a:xfrm>
              <a:off x="2197994" y="7176630"/>
              <a:ext cx="1270" cy="3175"/>
            </a:xfrm>
            <a:custGeom>
              <a:avLst/>
              <a:gdLst/>
              <a:ahLst/>
              <a:cxnLst/>
              <a:rect l="l" t="t" r="r" b="b"/>
              <a:pathLst>
                <a:path w="1269" h="3175">
                  <a:moveTo>
                    <a:pt x="0" y="0"/>
                  </a:moveTo>
                  <a:lnTo>
                    <a:pt x="0" y="380"/>
                  </a:lnTo>
                  <a:lnTo>
                    <a:pt x="0" y="774"/>
                  </a:lnTo>
                  <a:lnTo>
                    <a:pt x="0" y="1155"/>
                  </a:lnTo>
                  <a:lnTo>
                    <a:pt x="381" y="1523"/>
                  </a:lnTo>
                  <a:lnTo>
                    <a:pt x="381" y="1904"/>
                  </a:lnTo>
                  <a:lnTo>
                    <a:pt x="381" y="2298"/>
                  </a:lnTo>
                  <a:lnTo>
                    <a:pt x="762" y="2679"/>
                  </a:lnTo>
                  <a:lnTo>
                    <a:pt x="762" y="3047"/>
                  </a:lnTo>
                </a:path>
              </a:pathLst>
            </a:custGeom>
            <a:ln w="3530">
              <a:solidFill>
                <a:srgbClr val="565659"/>
              </a:solidFill>
            </a:ln>
          </p:spPr>
          <p:txBody>
            <a:bodyPr wrap="square" lIns="0" tIns="0" rIns="0" bIns="0" rtlCol="0"/>
            <a:lstStyle/>
            <a:p/>
          </p:txBody>
        </p:sp>
        <p:sp>
          <p:nvSpPr>
            <p:cNvPr id="1699" name="object 1699" descr=""/>
            <p:cNvSpPr/>
            <p:nvPr/>
          </p:nvSpPr>
          <p:spPr>
            <a:xfrm>
              <a:off x="2374012" y="7176630"/>
              <a:ext cx="1270" cy="3175"/>
            </a:xfrm>
            <a:custGeom>
              <a:avLst/>
              <a:gdLst/>
              <a:ahLst/>
              <a:cxnLst/>
              <a:rect l="l" t="t" r="r" b="b"/>
              <a:pathLst>
                <a:path w="1269" h="3175">
                  <a:moveTo>
                    <a:pt x="1143" y="0"/>
                  </a:moveTo>
                  <a:lnTo>
                    <a:pt x="1143" y="380"/>
                  </a:lnTo>
                  <a:lnTo>
                    <a:pt x="762" y="774"/>
                  </a:lnTo>
                  <a:lnTo>
                    <a:pt x="762" y="1155"/>
                  </a:lnTo>
                  <a:lnTo>
                    <a:pt x="762" y="1523"/>
                  </a:lnTo>
                  <a:lnTo>
                    <a:pt x="381" y="1904"/>
                  </a:lnTo>
                  <a:lnTo>
                    <a:pt x="381" y="2298"/>
                  </a:lnTo>
                  <a:lnTo>
                    <a:pt x="381" y="2679"/>
                  </a:lnTo>
                  <a:lnTo>
                    <a:pt x="0" y="3047"/>
                  </a:lnTo>
                </a:path>
              </a:pathLst>
            </a:custGeom>
            <a:ln w="3530">
              <a:solidFill>
                <a:srgbClr val="565659"/>
              </a:solidFill>
            </a:ln>
          </p:spPr>
          <p:txBody>
            <a:bodyPr wrap="square" lIns="0" tIns="0" rIns="0" bIns="0" rtlCol="0"/>
            <a:lstStyle/>
            <a:p/>
          </p:txBody>
        </p:sp>
        <p:sp>
          <p:nvSpPr>
            <p:cNvPr id="1700" name="object 1700" descr=""/>
            <p:cNvSpPr/>
            <p:nvPr/>
          </p:nvSpPr>
          <p:spPr>
            <a:xfrm>
              <a:off x="2194180" y="7119108"/>
              <a:ext cx="3175" cy="45720"/>
            </a:xfrm>
            <a:custGeom>
              <a:avLst/>
              <a:gdLst/>
              <a:ahLst/>
              <a:cxnLst/>
              <a:rect l="l" t="t" r="r" b="b"/>
              <a:pathLst>
                <a:path w="3175" h="45720">
                  <a:moveTo>
                    <a:pt x="0" y="0"/>
                  </a:moveTo>
                  <a:lnTo>
                    <a:pt x="381" y="5715"/>
                  </a:lnTo>
                  <a:lnTo>
                    <a:pt x="762" y="11417"/>
                  </a:lnTo>
                  <a:lnTo>
                    <a:pt x="762" y="17145"/>
                  </a:lnTo>
                  <a:lnTo>
                    <a:pt x="1143" y="22860"/>
                  </a:lnTo>
                  <a:lnTo>
                    <a:pt x="1524" y="28575"/>
                  </a:lnTo>
                  <a:lnTo>
                    <a:pt x="1905" y="34290"/>
                  </a:lnTo>
                  <a:lnTo>
                    <a:pt x="2286" y="39992"/>
                  </a:lnTo>
                  <a:lnTo>
                    <a:pt x="2667" y="45720"/>
                  </a:lnTo>
                </a:path>
              </a:pathLst>
            </a:custGeom>
            <a:ln w="3530">
              <a:solidFill>
                <a:srgbClr val="565659"/>
              </a:solidFill>
            </a:ln>
          </p:spPr>
          <p:txBody>
            <a:bodyPr wrap="square" lIns="0" tIns="0" rIns="0" bIns="0" rtlCol="0"/>
            <a:lstStyle/>
            <a:p/>
          </p:txBody>
        </p:sp>
        <p:sp>
          <p:nvSpPr>
            <p:cNvPr id="1701" name="object 1701" descr=""/>
            <p:cNvSpPr/>
            <p:nvPr/>
          </p:nvSpPr>
          <p:spPr>
            <a:xfrm>
              <a:off x="2375918" y="7119103"/>
              <a:ext cx="3175" cy="45720"/>
            </a:xfrm>
            <a:custGeom>
              <a:avLst/>
              <a:gdLst/>
              <a:ahLst/>
              <a:cxnLst/>
              <a:rect l="l" t="t" r="r" b="b"/>
              <a:pathLst>
                <a:path w="3175" h="45720">
                  <a:moveTo>
                    <a:pt x="0" y="45720"/>
                  </a:moveTo>
                  <a:lnTo>
                    <a:pt x="381" y="40005"/>
                  </a:lnTo>
                  <a:lnTo>
                    <a:pt x="762" y="34302"/>
                  </a:lnTo>
                  <a:lnTo>
                    <a:pt x="1143" y="28575"/>
                  </a:lnTo>
                  <a:lnTo>
                    <a:pt x="1524" y="22860"/>
                  </a:lnTo>
                  <a:lnTo>
                    <a:pt x="1905" y="17145"/>
                  </a:lnTo>
                  <a:lnTo>
                    <a:pt x="2286" y="11430"/>
                  </a:lnTo>
                  <a:lnTo>
                    <a:pt x="2286" y="5727"/>
                  </a:lnTo>
                  <a:lnTo>
                    <a:pt x="2667" y="0"/>
                  </a:lnTo>
                </a:path>
              </a:pathLst>
            </a:custGeom>
            <a:ln w="3530">
              <a:solidFill>
                <a:srgbClr val="565659"/>
              </a:solidFill>
            </a:ln>
          </p:spPr>
          <p:txBody>
            <a:bodyPr wrap="square" lIns="0" tIns="0" rIns="0" bIns="0" rtlCol="0"/>
            <a:lstStyle/>
            <a:p/>
          </p:txBody>
        </p:sp>
        <p:sp>
          <p:nvSpPr>
            <p:cNvPr id="1702" name="object 1702" descr=""/>
            <p:cNvSpPr/>
            <p:nvPr/>
          </p:nvSpPr>
          <p:spPr>
            <a:xfrm>
              <a:off x="2196848" y="6969755"/>
              <a:ext cx="179070" cy="64769"/>
            </a:xfrm>
            <a:custGeom>
              <a:avLst/>
              <a:gdLst/>
              <a:ahLst/>
              <a:cxnLst/>
              <a:rect l="l" t="t" r="r" b="b"/>
              <a:pathLst>
                <a:path w="179069" h="64770">
                  <a:moveTo>
                    <a:pt x="179069" y="64769"/>
                  </a:moveTo>
                  <a:lnTo>
                    <a:pt x="177926" y="61721"/>
                  </a:lnTo>
                  <a:lnTo>
                    <a:pt x="176783" y="58673"/>
                  </a:lnTo>
                  <a:lnTo>
                    <a:pt x="175640" y="55625"/>
                  </a:lnTo>
                  <a:lnTo>
                    <a:pt x="174116" y="52958"/>
                  </a:lnTo>
                  <a:lnTo>
                    <a:pt x="172592" y="49910"/>
                  </a:lnTo>
                  <a:lnTo>
                    <a:pt x="171068" y="47243"/>
                  </a:lnTo>
                  <a:lnTo>
                    <a:pt x="169544" y="44576"/>
                  </a:lnTo>
                  <a:lnTo>
                    <a:pt x="167639" y="41528"/>
                  </a:lnTo>
                  <a:lnTo>
                    <a:pt x="165734" y="38861"/>
                  </a:lnTo>
                  <a:lnTo>
                    <a:pt x="163829" y="36194"/>
                  </a:lnTo>
                  <a:lnTo>
                    <a:pt x="161543" y="33527"/>
                  </a:lnTo>
                  <a:lnTo>
                    <a:pt x="159257" y="31241"/>
                  </a:lnTo>
                  <a:lnTo>
                    <a:pt x="156971" y="28574"/>
                  </a:lnTo>
                  <a:lnTo>
                    <a:pt x="154304" y="25895"/>
                  </a:lnTo>
                  <a:lnTo>
                    <a:pt x="151637" y="23621"/>
                  </a:lnTo>
                  <a:lnTo>
                    <a:pt x="148970" y="21335"/>
                  </a:lnTo>
                  <a:lnTo>
                    <a:pt x="146303" y="19049"/>
                  </a:lnTo>
                  <a:lnTo>
                    <a:pt x="144779" y="17906"/>
                  </a:lnTo>
                  <a:lnTo>
                    <a:pt x="143255" y="17144"/>
                  </a:lnTo>
                  <a:lnTo>
                    <a:pt x="141731" y="16001"/>
                  </a:lnTo>
                  <a:lnTo>
                    <a:pt x="139826" y="14858"/>
                  </a:lnTo>
                  <a:lnTo>
                    <a:pt x="138302" y="13703"/>
                  </a:lnTo>
                  <a:lnTo>
                    <a:pt x="136778" y="12953"/>
                  </a:lnTo>
                  <a:lnTo>
                    <a:pt x="134873" y="11810"/>
                  </a:lnTo>
                  <a:lnTo>
                    <a:pt x="133349" y="11048"/>
                  </a:lnTo>
                  <a:lnTo>
                    <a:pt x="131444" y="10286"/>
                  </a:lnTo>
                  <a:lnTo>
                    <a:pt x="129920" y="9143"/>
                  </a:lnTo>
                  <a:lnTo>
                    <a:pt x="128015" y="8381"/>
                  </a:lnTo>
                  <a:lnTo>
                    <a:pt x="126110" y="7619"/>
                  </a:lnTo>
                  <a:lnTo>
                    <a:pt x="124205" y="6845"/>
                  </a:lnTo>
                  <a:lnTo>
                    <a:pt x="122300" y="6095"/>
                  </a:lnTo>
                  <a:lnTo>
                    <a:pt x="120395" y="5333"/>
                  </a:lnTo>
                  <a:lnTo>
                    <a:pt x="118490" y="4952"/>
                  </a:lnTo>
                  <a:lnTo>
                    <a:pt x="116585" y="4178"/>
                  </a:lnTo>
                  <a:lnTo>
                    <a:pt x="114680" y="3809"/>
                  </a:lnTo>
                  <a:lnTo>
                    <a:pt x="112775" y="3047"/>
                  </a:lnTo>
                  <a:lnTo>
                    <a:pt x="110489" y="2666"/>
                  </a:lnTo>
                  <a:lnTo>
                    <a:pt x="108584" y="2285"/>
                  </a:lnTo>
                  <a:lnTo>
                    <a:pt x="106679" y="1904"/>
                  </a:lnTo>
                  <a:lnTo>
                    <a:pt x="104393" y="1523"/>
                  </a:lnTo>
                  <a:lnTo>
                    <a:pt x="102488" y="1142"/>
                  </a:lnTo>
                  <a:lnTo>
                    <a:pt x="100202" y="761"/>
                  </a:lnTo>
                  <a:lnTo>
                    <a:pt x="98297" y="761"/>
                  </a:lnTo>
                  <a:lnTo>
                    <a:pt x="96011" y="380"/>
                  </a:lnTo>
                  <a:lnTo>
                    <a:pt x="93725" y="380"/>
                  </a:lnTo>
                  <a:lnTo>
                    <a:pt x="91820" y="380"/>
                  </a:lnTo>
                  <a:lnTo>
                    <a:pt x="89534" y="0"/>
                  </a:lnTo>
                  <a:lnTo>
                    <a:pt x="87629" y="380"/>
                  </a:lnTo>
                  <a:lnTo>
                    <a:pt x="85343" y="380"/>
                  </a:lnTo>
                  <a:lnTo>
                    <a:pt x="83057" y="380"/>
                  </a:lnTo>
                  <a:lnTo>
                    <a:pt x="81152" y="761"/>
                  </a:lnTo>
                  <a:lnTo>
                    <a:pt x="78866" y="761"/>
                  </a:lnTo>
                  <a:lnTo>
                    <a:pt x="76961" y="1142"/>
                  </a:lnTo>
                  <a:lnTo>
                    <a:pt x="74675" y="1523"/>
                  </a:lnTo>
                  <a:lnTo>
                    <a:pt x="72770" y="1904"/>
                  </a:lnTo>
                  <a:lnTo>
                    <a:pt x="70484" y="2285"/>
                  </a:lnTo>
                  <a:lnTo>
                    <a:pt x="68579" y="2666"/>
                  </a:lnTo>
                  <a:lnTo>
                    <a:pt x="66674" y="3047"/>
                  </a:lnTo>
                  <a:lnTo>
                    <a:pt x="64388" y="3809"/>
                  </a:lnTo>
                  <a:lnTo>
                    <a:pt x="62483" y="4178"/>
                  </a:lnTo>
                  <a:lnTo>
                    <a:pt x="60578" y="4952"/>
                  </a:lnTo>
                  <a:lnTo>
                    <a:pt x="58673" y="5333"/>
                  </a:lnTo>
                  <a:lnTo>
                    <a:pt x="56768" y="6095"/>
                  </a:lnTo>
                  <a:lnTo>
                    <a:pt x="54863" y="6845"/>
                  </a:lnTo>
                  <a:lnTo>
                    <a:pt x="52958" y="7619"/>
                  </a:lnTo>
                  <a:lnTo>
                    <a:pt x="51053" y="8381"/>
                  </a:lnTo>
                  <a:lnTo>
                    <a:pt x="49529" y="9143"/>
                  </a:lnTo>
                  <a:lnTo>
                    <a:pt x="47624" y="10286"/>
                  </a:lnTo>
                  <a:lnTo>
                    <a:pt x="45719" y="11048"/>
                  </a:lnTo>
                  <a:lnTo>
                    <a:pt x="44195" y="11810"/>
                  </a:lnTo>
                  <a:lnTo>
                    <a:pt x="42290" y="12953"/>
                  </a:lnTo>
                  <a:lnTo>
                    <a:pt x="40766" y="13703"/>
                  </a:lnTo>
                  <a:lnTo>
                    <a:pt x="39242" y="14858"/>
                  </a:lnTo>
                  <a:lnTo>
                    <a:pt x="37718" y="16001"/>
                  </a:lnTo>
                  <a:lnTo>
                    <a:pt x="36194" y="17144"/>
                  </a:lnTo>
                  <a:lnTo>
                    <a:pt x="33146" y="19049"/>
                  </a:lnTo>
                  <a:lnTo>
                    <a:pt x="30098" y="21335"/>
                  </a:lnTo>
                  <a:lnTo>
                    <a:pt x="27431" y="23621"/>
                  </a:lnTo>
                  <a:lnTo>
                    <a:pt x="24764" y="25895"/>
                  </a:lnTo>
                  <a:lnTo>
                    <a:pt x="22097" y="28574"/>
                  </a:lnTo>
                  <a:lnTo>
                    <a:pt x="19811" y="31241"/>
                  </a:lnTo>
                  <a:lnTo>
                    <a:pt x="17525" y="33527"/>
                  </a:lnTo>
                  <a:lnTo>
                    <a:pt x="4952" y="52958"/>
                  </a:lnTo>
                  <a:lnTo>
                    <a:pt x="3428" y="55625"/>
                  </a:lnTo>
                  <a:lnTo>
                    <a:pt x="2285" y="58673"/>
                  </a:lnTo>
                  <a:lnTo>
                    <a:pt x="1142" y="61721"/>
                  </a:lnTo>
                  <a:lnTo>
                    <a:pt x="0" y="64769"/>
                  </a:lnTo>
                </a:path>
              </a:pathLst>
            </a:custGeom>
            <a:ln w="3530">
              <a:solidFill>
                <a:srgbClr val="565659"/>
              </a:solidFill>
            </a:ln>
          </p:spPr>
          <p:txBody>
            <a:bodyPr wrap="square" lIns="0" tIns="0" rIns="0" bIns="0" rtlCol="0"/>
            <a:lstStyle/>
            <a:p/>
          </p:txBody>
        </p:sp>
        <p:sp>
          <p:nvSpPr>
            <p:cNvPr id="1703" name="object 1703" descr=""/>
            <p:cNvSpPr/>
            <p:nvPr/>
          </p:nvSpPr>
          <p:spPr>
            <a:xfrm>
              <a:off x="2191896" y="6888598"/>
              <a:ext cx="1270" cy="46990"/>
            </a:xfrm>
            <a:custGeom>
              <a:avLst/>
              <a:gdLst/>
              <a:ahLst/>
              <a:cxnLst/>
              <a:rect l="l" t="t" r="r" b="b"/>
              <a:pathLst>
                <a:path w="1269" h="46990">
                  <a:moveTo>
                    <a:pt x="1143" y="0"/>
                  </a:moveTo>
                  <a:lnTo>
                    <a:pt x="762" y="11811"/>
                  </a:lnTo>
                  <a:lnTo>
                    <a:pt x="381" y="23622"/>
                  </a:lnTo>
                  <a:lnTo>
                    <a:pt x="0" y="35052"/>
                  </a:lnTo>
                  <a:lnTo>
                    <a:pt x="0" y="46863"/>
                  </a:lnTo>
                </a:path>
              </a:pathLst>
            </a:custGeom>
            <a:ln w="3530">
              <a:solidFill>
                <a:srgbClr val="565659"/>
              </a:solidFill>
            </a:ln>
          </p:spPr>
          <p:txBody>
            <a:bodyPr wrap="square" lIns="0" tIns="0" rIns="0" bIns="0" rtlCol="0"/>
            <a:lstStyle/>
            <a:p/>
          </p:txBody>
        </p:sp>
        <p:sp>
          <p:nvSpPr>
            <p:cNvPr id="1704" name="object 1704" descr=""/>
            <p:cNvSpPr/>
            <p:nvPr/>
          </p:nvSpPr>
          <p:spPr>
            <a:xfrm>
              <a:off x="2380114" y="6888603"/>
              <a:ext cx="1270" cy="46990"/>
            </a:xfrm>
            <a:custGeom>
              <a:avLst/>
              <a:gdLst/>
              <a:ahLst/>
              <a:cxnLst/>
              <a:rect l="l" t="t" r="r" b="b"/>
              <a:pathLst>
                <a:path w="1269" h="46990">
                  <a:moveTo>
                    <a:pt x="1143" y="46862"/>
                  </a:moveTo>
                  <a:lnTo>
                    <a:pt x="762" y="35039"/>
                  </a:lnTo>
                  <a:lnTo>
                    <a:pt x="381" y="23621"/>
                  </a:lnTo>
                  <a:lnTo>
                    <a:pt x="0" y="11798"/>
                  </a:lnTo>
                  <a:lnTo>
                    <a:pt x="0" y="0"/>
                  </a:lnTo>
                </a:path>
              </a:pathLst>
            </a:custGeom>
            <a:ln w="3530">
              <a:solidFill>
                <a:srgbClr val="565659"/>
              </a:solidFill>
            </a:ln>
          </p:spPr>
          <p:txBody>
            <a:bodyPr wrap="square" lIns="0" tIns="0" rIns="0" bIns="0" rtlCol="0"/>
            <a:lstStyle/>
            <a:p/>
          </p:txBody>
        </p:sp>
        <p:sp>
          <p:nvSpPr>
            <p:cNvPr id="1705" name="object 1705" descr=""/>
            <p:cNvSpPr/>
            <p:nvPr/>
          </p:nvSpPr>
          <p:spPr>
            <a:xfrm>
              <a:off x="2374775" y="6849360"/>
              <a:ext cx="10795" cy="19685"/>
            </a:xfrm>
            <a:custGeom>
              <a:avLst/>
              <a:gdLst/>
              <a:ahLst/>
              <a:cxnLst/>
              <a:rect l="l" t="t" r="r" b="b"/>
              <a:pathLst>
                <a:path w="10794" h="19684">
                  <a:moveTo>
                    <a:pt x="7238" y="19431"/>
                  </a:moveTo>
                  <a:lnTo>
                    <a:pt x="7619" y="19050"/>
                  </a:lnTo>
                  <a:lnTo>
                    <a:pt x="8000" y="18656"/>
                  </a:lnTo>
                  <a:lnTo>
                    <a:pt x="8381" y="18288"/>
                  </a:lnTo>
                  <a:lnTo>
                    <a:pt x="8381" y="17907"/>
                  </a:lnTo>
                  <a:lnTo>
                    <a:pt x="8762" y="17526"/>
                  </a:lnTo>
                  <a:lnTo>
                    <a:pt x="8762" y="17132"/>
                  </a:lnTo>
                  <a:lnTo>
                    <a:pt x="9143" y="16764"/>
                  </a:lnTo>
                  <a:lnTo>
                    <a:pt x="9143" y="16383"/>
                  </a:lnTo>
                  <a:lnTo>
                    <a:pt x="9524" y="15989"/>
                  </a:lnTo>
                  <a:lnTo>
                    <a:pt x="9524" y="15621"/>
                  </a:lnTo>
                  <a:lnTo>
                    <a:pt x="9524" y="15240"/>
                  </a:lnTo>
                  <a:lnTo>
                    <a:pt x="9905" y="14859"/>
                  </a:lnTo>
                  <a:lnTo>
                    <a:pt x="9905" y="14465"/>
                  </a:lnTo>
                  <a:lnTo>
                    <a:pt x="9905" y="14097"/>
                  </a:lnTo>
                  <a:lnTo>
                    <a:pt x="9905" y="13716"/>
                  </a:lnTo>
                  <a:lnTo>
                    <a:pt x="10286" y="13335"/>
                  </a:lnTo>
                  <a:lnTo>
                    <a:pt x="10286" y="9906"/>
                  </a:lnTo>
                  <a:lnTo>
                    <a:pt x="9905" y="9525"/>
                  </a:lnTo>
                  <a:lnTo>
                    <a:pt x="9905" y="9131"/>
                  </a:lnTo>
                  <a:lnTo>
                    <a:pt x="9905" y="8763"/>
                  </a:lnTo>
                  <a:lnTo>
                    <a:pt x="9905" y="8382"/>
                  </a:lnTo>
                  <a:lnTo>
                    <a:pt x="9524" y="8001"/>
                  </a:lnTo>
                  <a:lnTo>
                    <a:pt x="9524" y="7607"/>
                  </a:lnTo>
                  <a:lnTo>
                    <a:pt x="9524" y="7239"/>
                  </a:lnTo>
                  <a:lnTo>
                    <a:pt x="9143" y="6858"/>
                  </a:lnTo>
                  <a:lnTo>
                    <a:pt x="9143" y="6464"/>
                  </a:lnTo>
                  <a:lnTo>
                    <a:pt x="8762" y="6096"/>
                  </a:lnTo>
                  <a:lnTo>
                    <a:pt x="8762" y="5715"/>
                  </a:lnTo>
                  <a:lnTo>
                    <a:pt x="8381" y="5334"/>
                  </a:lnTo>
                  <a:lnTo>
                    <a:pt x="8381" y="4940"/>
                  </a:lnTo>
                  <a:lnTo>
                    <a:pt x="8000" y="4572"/>
                  </a:lnTo>
                  <a:lnTo>
                    <a:pt x="8000" y="4191"/>
                  </a:lnTo>
                  <a:lnTo>
                    <a:pt x="7619" y="3810"/>
                  </a:lnTo>
                  <a:lnTo>
                    <a:pt x="7238" y="3810"/>
                  </a:lnTo>
                  <a:lnTo>
                    <a:pt x="7238" y="3416"/>
                  </a:lnTo>
                  <a:lnTo>
                    <a:pt x="6857" y="3048"/>
                  </a:lnTo>
                  <a:lnTo>
                    <a:pt x="6476" y="2667"/>
                  </a:lnTo>
                  <a:lnTo>
                    <a:pt x="6095" y="2667"/>
                  </a:lnTo>
                  <a:lnTo>
                    <a:pt x="6095" y="2273"/>
                  </a:lnTo>
                  <a:lnTo>
                    <a:pt x="5714" y="1905"/>
                  </a:lnTo>
                  <a:lnTo>
                    <a:pt x="5333" y="1905"/>
                  </a:lnTo>
                  <a:lnTo>
                    <a:pt x="4952" y="1524"/>
                  </a:lnTo>
                  <a:lnTo>
                    <a:pt x="4571" y="1524"/>
                  </a:lnTo>
                  <a:lnTo>
                    <a:pt x="4190" y="1143"/>
                  </a:lnTo>
                  <a:lnTo>
                    <a:pt x="3809" y="1143"/>
                  </a:lnTo>
                  <a:lnTo>
                    <a:pt x="3428" y="749"/>
                  </a:lnTo>
                  <a:lnTo>
                    <a:pt x="3047" y="749"/>
                  </a:lnTo>
                  <a:lnTo>
                    <a:pt x="2666" y="381"/>
                  </a:lnTo>
                  <a:lnTo>
                    <a:pt x="2285" y="381"/>
                  </a:lnTo>
                  <a:lnTo>
                    <a:pt x="1904" y="381"/>
                  </a:lnTo>
                  <a:lnTo>
                    <a:pt x="1523" y="381"/>
                  </a:lnTo>
                  <a:lnTo>
                    <a:pt x="1142" y="0"/>
                  </a:lnTo>
                  <a:lnTo>
                    <a:pt x="761" y="0"/>
                  </a:lnTo>
                  <a:lnTo>
                    <a:pt x="380" y="0"/>
                  </a:lnTo>
                  <a:lnTo>
                    <a:pt x="0" y="0"/>
                  </a:lnTo>
                </a:path>
              </a:pathLst>
            </a:custGeom>
            <a:ln w="3530">
              <a:solidFill>
                <a:srgbClr val="565659"/>
              </a:solidFill>
            </a:ln>
          </p:spPr>
          <p:txBody>
            <a:bodyPr wrap="square" lIns="0" tIns="0" rIns="0" bIns="0" rtlCol="0"/>
            <a:lstStyle/>
            <a:p/>
          </p:txBody>
        </p:sp>
        <p:sp>
          <p:nvSpPr>
            <p:cNvPr id="1706" name="object 1706" descr=""/>
            <p:cNvSpPr/>
            <p:nvPr/>
          </p:nvSpPr>
          <p:spPr>
            <a:xfrm>
              <a:off x="2374014" y="6868788"/>
              <a:ext cx="8255" cy="3810"/>
            </a:xfrm>
            <a:custGeom>
              <a:avLst/>
              <a:gdLst/>
              <a:ahLst/>
              <a:cxnLst/>
              <a:rect l="l" t="t" r="r" b="b"/>
              <a:pathLst>
                <a:path w="8255" h="3809">
                  <a:moveTo>
                    <a:pt x="0" y="3810"/>
                  </a:moveTo>
                  <a:lnTo>
                    <a:pt x="0" y="3810"/>
                  </a:lnTo>
                  <a:lnTo>
                    <a:pt x="1905" y="3810"/>
                  </a:lnTo>
                  <a:lnTo>
                    <a:pt x="2667" y="3429"/>
                  </a:lnTo>
                  <a:lnTo>
                    <a:pt x="3048" y="3429"/>
                  </a:lnTo>
                  <a:lnTo>
                    <a:pt x="3429" y="3429"/>
                  </a:lnTo>
                  <a:lnTo>
                    <a:pt x="3810" y="3035"/>
                  </a:lnTo>
                  <a:lnTo>
                    <a:pt x="4191" y="3035"/>
                  </a:lnTo>
                  <a:lnTo>
                    <a:pt x="4572" y="2667"/>
                  </a:lnTo>
                  <a:lnTo>
                    <a:pt x="4953" y="2667"/>
                  </a:lnTo>
                  <a:lnTo>
                    <a:pt x="5334" y="2286"/>
                  </a:lnTo>
                  <a:lnTo>
                    <a:pt x="5715" y="2286"/>
                  </a:lnTo>
                  <a:lnTo>
                    <a:pt x="6096" y="1905"/>
                  </a:lnTo>
                  <a:lnTo>
                    <a:pt x="6477" y="1524"/>
                  </a:lnTo>
                  <a:lnTo>
                    <a:pt x="6858" y="1143"/>
                  </a:lnTo>
                  <a:lnTo>
                    <a:pt x="7238" y="1143"/>
                  </a:lnTo>
                  <a:lnTo>
                    <a:pt x="7238" y="762"/>
                  </a:lnTo>
                  <a:lnTo>
                    <a:pt x="7620" y="762"/>
                  </a:lnTo>
                  <a:lnTo>
                    <a:pt x="8001" y="368"/>
                  </a:lnTo>
                  <a:lnTo>
                    <a:pt x="8001" y="0"/>
                  </a:lnTo>
                </a:path>
              </a:pathLst>
            </a:custGeom>
            <a:ln w="3530">
              <a:solidFill>
                <a:srgbClr val="565659"/>
              </a:solidFill>
            </a:ln>
          </p:spPr>
          <p:txBody>
            <a:bodyPr wrap="square" lIns="0" tIns="0" rIns="0" bIns="0" rtlCol="0"/>
            <a:lstStyle/>
            <a:p/>
          </p:txBody>
        </p:sp>
        <p:sp>
          <p:nvSpPr>
            <p:cNvPr id="1707" name="object 1707" descr=""/>
            <p:cNvSpPr/>
            <p:nvPr/>
          </p:nvSpPr>
          <p:spPr>
            <a:xfrm>
              <a:off x="2365630" y="6872602"/>
              <a:ext cx="5080" cy="3175"/>
            </a:xfrm>
            <a:custGeom>
              <a:avLst/>
              <a:gdLst/>
              <a:ahLst/>
              <a:cxnLst/>
              <a:rect l="l" t="t" r="r" b="b"/>
              <a:pathLst>
                <a:path w="5080" h="3175">
                  <a:moveTo>
                    <a:pt x="0" y="3048"/>
                  </a:moveTo>
                  <a:lnTo>
                    <a:pt x="381" y="3048"/>
                  </a:lnTo>
                  <a:lnTo>
                    <a:pt x="762" y="3048"/>
                  </a:lnTo>
                  <a:lnTo>
                    <a:pt x="1143" y="3048"/>
                  </a:lnTo>
                  <a:lnTo>
                    <a:pt x="1524" y="3048"/>
                  </a:lnTo>
                  <a:lnTo>
                    <a:pt x="1905" y="2667"/>
                  </a:lnTo>
                  <a:lnTo>
                    <a:pt x="2286" y="2667"/>
                  </a:lnTo>
                  <a:lnTo>
                    <a:pt x="2667" y="2273"/>
                  </a:lnTo>
                  <a:lnTo>
                    <a:pt x="3048" y="2273"/>
                  </a:lnTo>
                  <a:lnTo>
                    <a:pt x="3429" y="1905"/>
                  </a:lnTo>
                  <a:lnTo>
                    <a:pt x="3429" y="1524"/>
                  </a:lnTo>
                  <a:lnTo>
                    <a:pt x="3810" y="1524"/>
                  </a:lnTo>
                  <a:lnTo>
                    <a:pt x="4191" y="1143"/>
                  </a:lnTo>
                  <a:lnTo>
                    <a:pt x="4572" y="749"/>
                  </a:lnTo>
                  <a:lnTo>
                    <a:pt x="4572" y="381"/>
                  </a:lnTo>
                  <a:lnTo>
                    <a:pt x="4953" y="0"/>
                  </a:lnTo>
                </a:path>
              </a:pathLst>
            </a:custGeom>
            <a:ln w="3530">
              <a:solidFill>
                <a:srgbClr val="565659"/>
              </a:solidFill>
            </a:ln>
          </p:spPr>
          <p:txBody>
            <a:bodyPr wrap="square" lIns="0" tIns="0" rIns="0" bIns="0" rtlCol="0"/>
            <a:lstStyle/>
            <a:p/>
          </p:txBody>
        </p:sp>
        <p:sp>
          <p:nvSpPr>
            <p:cNvPr id="1708" name="object 1708" descr=""/>
            <p:cNvSpPr/>
            <p:nvPr/>
          </p:nvSpPr>
          <p:spPr>
            <a:xfrm>
              <a:off x="2365632" y="6845928"/>
              <a:ext cx="5080" cy="3810"/>
            </a:xfrm>
            <a:custGeom>
              <a:avLst/>
              <a:gdLst/>
              <a:ahLst/>
              <a:cxnLst/>
              <a:rect l="l" t="t" r="r" b="b"/>
              <a:pathLst>
                <a:path w="5080" h="3809">
                  <a:moveTo>
                    <a:pt x="4952" y="3428"/>
                  </a:moveTo>
                  <a:lnTo>
                    <a:pt x="4571" y="3047"/>
                  </a:lnTo>
                  <a:lnTo>
                    <a:pt x="4571" y="2666"/>
                  </a:lnTo>
                  <a:lnTo>
                    <a:pt x="4190" y="2285"/>
                  </a:lnTo>
                  <a:lnTo>
                    <a:pt x="3809" y="1904"/>
                  </a:lnTo>
                  <a:lnTo>
                    <a:pt x="3428" y="1904"/>
                  </a:lnTo>
                  <a:lnTo>
                    <a:pt x="3428" y="1523"/>
                  </a:lnTo>
                  <a:lnTo>
                    <a:pt x="3047" y="1142"/>
                  </a:lnTo>
                  <a:lnTo>
                    <a:pt x="2666" y="1142"/>
                  </a:lnTo>
                  <a:lnTo>
                    <a:pt x="2285" y="761"/>
                  </a:lnTo>
                  <a:lnTo>
                    <a:pt x="1904" y="761"/>
                  </a:lnTo>
                  <a:lnTo>
                    <a:pt x="1523" y="380"/>
                  </a:lnTo>
                  <a:lnTo>
                    <a:pt x="1142" y="380"/>
                  </a:lnTo>
                  <a:lnTo>
                    <a:pt x="761" y="380"/>
                  </a:lnTo>
                  <a:lnTo>
                    <a:pt x="380" y="0"/>
                  </a:lnTo>
                  <a:lnTo>
                    <a:pt x="0" y="0"/>
                  </a:lnTo>
                </a:path>
              </a:pathLst>
            </a:custGeom>
            <a:ln w="3530">
              <a:solidFill>
                <a:srgbClr val="565659"/>
              </a:solidFill>
            </a:ln>
          </p:spPr>
          <p:txBody>
            <a:bodyPr wrap="square" lIns="0" tIns="0" rIns="0" bIns="0" rtlCol="0"/>
            <a:lstStyle/>
            <a:p/>
          </p:txBody>
        </p:sp>
        <p:sp>
          <p:nvSpPr>
            <p:cNvPr id="1709" name="object 1709" descr=""/>
            <p:cNvSpPr/>
            <p:nvPr/>
          </p:nvSpPr>
          <p:spPr>
            <a:xfrm>
              <a:off x="2174753" y="8264775"/>
              <a:ext cx="2540" cy="32384"/>
            </a:xfrm>
            <a:custGeom>
              <a:avLst/>
              <a:gdLst/>
              <a:ahLst/>
              <a:cxnLst/>
              <a:rect l="l" t="t" r="r" b="b"/>
              <a:pathLst>
                <a:path w="2539" h="32384">
                  <a:moveTo>
                    <a:pt x="0" y="0"/>
                  </a:moveTo>
                  <a:lnTo>
                    <a:pt x="0" y="1892"/>
                  </a:lnTo>
                  <a:lnTo>
                    <a:pt x="0" y="3809"/>
                  </a:lnTo>
                  <a:lnTo>
                    <a:pt x="0" y="5714"/>
                  </a:lnTo>
                  <a:lnTo>
                    <a:pt x="381" y="8000"/>
                  </a:lnTo>
                  <a:lnTo>
                    <a:pt x="381" y="9905"/>
                  </a:lnTo>
                  <a:lnTo>
                    <a:pt x="381" y="11810"/>
                  </a:lnTo>
                  <a:lnTo>
                    <a:pt x="762" y="13715"/>
                  </a:lnTo>
                  <a:lnTo>
                    <a:pt x="762" y="16001"/>
                  </a:lnTo>
                  <a:lnTo>
                    <a:pt x="1143" y="19811"/>
                  </a:lnTo>
                  <a:lnTo>
                    <a:pt x="1524" y="24002"/>
                  </a:lnTo>
                  <a:lnTo>
                    <a:pt x="2286" y="32003"/>
                  </a:lnTo>
                </a:path>
              </a:pathLst>
            </a:custGeom>
            <a:ln w="3530">
              <a:solidFill>
                <a:srgbClr val="565659"/>
              </a:solidFill>
            </a:ln>
          </p:spPr>
          <p:txBody>
            <a:bodyPr wrap="square" lIns="0" tIns="0" rIns="0" bIns="0" rtlCol="0"/>
            <a:lstStyle/>
            <a:p/>
          </p:txBody>
        </p:sp>
        <p:sp>
          <p:nvSpPr>
            <p:cNvPr id="1710" name="object 1710" descr=""/>
            <p:cNvSpPr/>
            <p:nvPr/>
          </p:nvSpPr>
          <p:spPr>
            <a:xfrm>
              <a:off x="2394205" y="8264775"/>
              <a:ext cx="3810" cy="47625"/>
            </a:xfrm>
            <a:custGeom>
              <a:avLst/>
              <a:gdLst/>
              <a:ahLst/>
              <a:cxnLst/>
              <a:rect l="l" t="t" r="r" b="b"/>
              <a:pathLst>
                <a:path w="3810" h="47625">
                  <a:moveTo>
                    <a:pt x="0" y="47624"/>
                  </a:moveTo>
                  <a:lnTo>
                    <a:pt x="381" y="43433"/>
                  </a:lnTo>
                  <a:lnTo>
                    <a:pt x="762" y="39623"/>
                  </a:lnTo>
                  <a:lnTo>
                    <a:pt x="1143" y="35801"/>
                  </a:lnTo>
                  <a:lnTo>
                    <a:pt x="1524" y="32003"/>
                  </a:lnTo>
                  <a:lnTo>
                    <a:pt x="2286" y="24002"/>
                  </a:lnTo>
                  <a:lnTo>
                    <a:pt x="2667" y="19811"/>
                  </a:lnTo>
                  <a:lnTo>
                    <a:pt x="3048" y="16001"/>
                  </a:lnTo>
                  <a:lnTo>
                    <a:pt x="3429" y="13715"/>
                  </a:lnTo>
                  <a:lnTo>
                    <a:pt x="3429" y="11810"/>
                  </a:lnTo>
                  <a:lnTo>
                    <a:pt x="3429" y="9905"/>
                  </a:lnTo>
                  <a:lnTo>
                    <a:pt x="3810" y="8000"/>
                  </a:lnTo>
                  <a:lnTo>
                    <a:pt x="3810" y="5714"/>
                  </a:lnTo>
                  <a:lnTo>
                    <a:pt x="3810" y="3809"/>
                  </a:lnTo>
                  <a:lnTo>
                    <a:pt x="3810" y="1892"/>
                  </a:lnTo>
                  <a:lnTo>
                    <a:pt x="3810" y="0"/>
                  </a:lnTo>
                </a:path>
              </a:pathLst>
            </a:custGeom>
            <a:ln w="3530">
              <a:solidFill>
                <a:srgbClr val="565659"/>
              </a:solidFill>
            </a:ln>
          </p:spPr>
          <p:txBody>
            <a:bodyPr wrap="square" lIns="0" tIns="0" rIns="0" bIns="0" rtlCol="0"/>
            <a:lstStyle/>
            <a:p/>
          </p:txBody>
        </p:sp>
        <p:sp>
          <p:nvSpPr>
            <p:cNvPr id="1711" name="object 1711" descr=""/>
            <p:cNvSpPr/>
            <p:nvPr/>
          </p:nvSpPr>
          <p:spPr>
            <a:xfrm>
              <a:off x="2177040" y="8296772"/>
              <a:ext cx="1905" cy="15875"/>
            </a:xfrm>
            <a:custGeom>
              <a:avLst/>
              <a:gdLst/>
              <a:ahLst/>
              <a:cxnLst/>
              <a:rect l="l" t="t" r="r" b="b"/>
              <a:pathLst>
                <a:path w="1905" h="15875">
                  <a:moveTo>
                    <a:pt x="0" y="0"/>
                  </a:moveTo>
                  <a:lnTo>
                    <a:pt x="381" y="3809"/>
                  </a:lnTo>
                  <a:lnTo>
                    <a:pt x="762" y="7632"/>
                  </a:lnTo>
                  <a:lnTo>
                    <a:pt x="1143" y="11429"/>
                  </a:lnTo>
                  <a:lnTo>
                    <a:pt x="1524" y="15620"/>
                  </a:lnTo>
                </a:path>
              </a:pathLst>
            </a:custGeom>
            <a:ln w="3530">
              <a:solidFill>
                <a:srgbClr val="565659"/>
              </a:solidFill>
            </a:ln>
          </p:spPr>
          <p:txBody>
            <a:bodyPr wrap="square" lIns="0" tIns="0" rIns="0" bIns="0" rtlCol="0"/>
            <a:lstStyle/>
            <a:p/>
          </p:txBody>
        </p:sp>
        <p:sp>
          <p:nvSpPr>
            <p:cNvPr id="1712" name="object 1712" descr=""/>
            <p:cNvSpPr/>
            <p:nvPr/>
          </p:nvSpPr>
          <p:spPr>
            <a:xfrm>
              <a:off x="2171322" y="8264775"/>
              <a:ext cx="12065" cy="171450"/>
            </a:xfrm>
            <a:custGeom>
              <a:avLst/>
              <a:gdLst/>
              <a:ahLst/>
              <a:cxnLst/>
              <a:rect l="l" t="t" r="r" b="b"/>
              <a:pathLst>
                <a:path w="12064" h="171450">
                  <a:moveTo>
                    <a:pt x="0" y="0"/>
                  </a:moveTo>
                  <a:lnTo>
                    <a:pt x="0" y="2666"/>
                  </a:lnTo>
                  <a:lnTo>
                    <a:pt x="0" y="5333"/>
                  </a:lnTo>
                  <a:lnTo>
                    <a:pt x="381" y="8000"/>
                  </a:lnTo>
                  <a:lnTo>
                    <a:pt x="381" y="10667"/>
                  </a:lnTo>
                  <a:lnTo>
                    <a:pt x="762" y="16001"/>
                  </a:lnTo>
                  <a:lnTo>
                    <a:pt x="1524" y="21335"/>
                  </a:lnTo>
                  <a:lnTo>
                    <a:pt x="1524" y="24002"/>
                  </a:lnTo>
                  <a:lnTo>
                    <a:pt x="1905" y="26669"/>
                  </a:lnTo>
                  <a:lnTo>
                    <a:pt x="2286" y="32003"/>
                  </a:lnTo>
                  <a:lnTo>
                    <a:pt x="3429" y="42290"/>
                  </a:lnTo>
                  <a:lnTo>
                    <a:pt x="3810" y="47243"/>
                  </a:lnTo>
                  <a:lnTo>
                    <a:pt x="4572" y="52577"/>
                  </a:lnTo>
                  <a:lnTo>
                    <a:pt x="5334" y="62864"/>
                  </a:lnTo>
                  <a:lnTo>
                    <a:pt x="6096" y="73532"/>
                  </a:lnTo>
                  <a:lnTo>
                    <a:pt x="7238" y="84200"/>
                  </a:lnTo>
                  <a:lnTo>
                    <a:pt x="8001" y="94868"/>
                  </a:lnTo>
                  <a:lnTo>
                    <a:pt x="8382" y="105536"/>
                  </a:lnTo>
                  <a:lnTo>
                    <a:pt x="9144" y="116585"/>
                  </a:lnTo>
                  <a:lnTo>
                    <a:pt x="9906" y="127253"/>
                  </a:lnTo>
                  <a:lnTo>
                    <a:pt x="10287" y="138302"/>
                  </a:lnTo>
                  <a:lnTo>
                    <a:pt x="11049" y="148958"/>
                  </a:lnTo>
                  <a:lnTo>
                    <a:pt x="11430" y="160019"/>
                  </a:lnTo>
                  <a:lnTo>
                    <a:pt x="11811" y="171068"/>
                  </a:lnTo>
                </a:path>
              </a:pathLst>
            </a:custGeom>
            <a:ln w="3530">
              <a:solidFill>
                <a:srgbClr val="565659"/>
              </a:solidFill>
            </a:ln>
          </p:spPr>
          <p:txBody>
            <a:bodyPr wrap="square" lIns="0" tIns="0" rIns="0" bIns="0" rtlCol="0"/>
            <a:lstStyle/>
            <a:p/>
          </p:txBody>
        </p:sp>
        <p:sp>
          <p:nvSpPr>
            <p:cNvPr id="1713" name="object 1713" descr=""/>
            <p:cNvSpPr/>
            <p:nvPr/>
          </p:nvSpPr>
          <p:spPr>
            <a:xfrm>
              <a:off x="2389257" y="8487661"/>
              <a:ext cx="0" cy="635"/>
            </a:xfrm>
            <a:custGeom>
              <a:avLst/>
              <a:gdLst/>
              <a:ahLst/>
              <a:cxnLst/>
              <a:rect l="l" t="t" r="r" b="b"/>
              <a:pathLst>
                <a:path w="0" h="634">
                  <a:moveTo>
                    <a:pt x="0" y="381"/>
                  </a:moveTo>
                  <a:lnTo>
                    <a:pt x="0" y="0"/>
                  </a:lnTo>
                </a:path>
              </a:pathLst>
            </a:custGeom>
            <a:ln w="3530">
              <a:solidFill>
                <a:srgbClr val="565659"/>
              </a:solidFill>
            </a:ln>
          </p:spPr>
          <p:txBody>
            <a:bodyPr wrap="square" lIns="0" tIns="0" rIns="0" bIns="0" rtlCol="0"/>
            <a:lstStyle/>
            <a:p/>
          </p:txBody>
        </p:sp>
        <p:sp>
          <p:nvSpPr>
            <p:cNvPr id="1714" name="object 1714" descr=""/>
            <p:cNvSpPr/>
            <p:nvPr/>
          </p:nvSpPr>
          <p:spPr>
            <a:xfrm>
              <a:off x="2390020" y="8264777"/>
              <a:ext cx="11430" cy="165100"/>
            </a:xfrm>
            <a:custGeom>
              <a:avLst/>
              <a:gdLst/>
              <a:ahLst/>
              <a:cxnLst/>
              <a:rect l="l" t="t" r="r" b="b"/>
              <a:pathLst>
                <a:path w="11430" h="165100">
                  <a:moveTo>
                    <a:pt x="0" y="164973"/>
                  </a:moveTo>
                  <a:lnTo>
                    <a:pt x="381" y="154292"/>
                  </a:lnTo>
                  <a:lnTo>
                    <a:pt x="762" y="144018"/>
                  </a:lnTo>
                  <a:lnTo>
                    <a:pt x="1524" y="133350"/>
                  </a:lnTo>
                  <a:lnTo>
                    <a:pt x="1905" y="123050"/>
                  </a:lnTo>
                  <a:lnTo>
                    <a:pt x="2667" y="112382"/>
                  </a:lnTo>
                  <a:lnTo>
                    <a:pt x="3048" y="102108"/>
                  </a:lnTo>
                  <a:lnTo>
                    <a:pt x="3810" y="91808"/>
                  </a:lnTo>
                  <a:lnTo>
                    <a:pt x="4572" y="81140"/>
                  </a:lnTo>
                  <a:lnTo>
                    <a:pt x="5334" y="70866"/>
                  </a:lnTo>
                  <a:lnTo>
                    <a:pt x="6477" y="60960"/>
                  </a:lnTo>
                  <a:lnTo>
                    <a:pt x="7238" y="50673"/>
                  </a:lnTo>
                  <a:lnTo>
                    <a:pt x="8382" y="40767"/>
                  </a:lnTo>
                  <a:lnTo>
                    <a:pt x="10287" y="20574"/>
                  </a:lnTo>
                  <a:lnTo>
                    <a:pt x="10668" y="15608"/>
                  </a:lnTo>
                  <a:lnTo>
                    <a:pt x="11049" y="10274"/>
                  </a:lnTo>
                  <a:lnTo>
                    <a:pt x="11430" y="7607"/>
                  </a:lnTo>
                  <a:lnTo>
                    <a:pt x="11430" y="5334"/>
                  </a:lnTo>
                  <a:lnTo>
                    <a:pt x="11430" y="2667"/>
                  </a:lnTo>
                  <a:lnTo>
                    <a:pt x="11430" y="0"/>
                  </a:lnTo>
                </a:path>
              </a:pathLst>
            </a:custGeom>
            <a:ln w="3530">
              <a:solidFill>
                <a:srgbClr val="565659"/>
              </a:solidFill>
            </a:ln>
          </p:spPr>
          <p:txBody>
            <a:bodyPr wrap="square" lIns="0" tIns="0" rIns="0" bIns="0" rtlCol="0"/>
            <a:lstStyle/>
            <a:p/>
          </p:txBody>
        </p:sp>
        <p:sp>
          <p:nvSpPr>
            <p:cNvPr id="1715" name="object 1715" descr=""/>
            <p:cNvSpPr/>
            <p:nvPr/>
          </p:nvSpPr>
          <p:spPr>
            <a:xfrm>
              <a:off x="2178560" y="8312400"/>
              <a:ext cx="12700" cy="58419"/>
            </a:xfrm>
            <a:custGeom>
              <a:avLst/>
              <a:gdLst/>
              <a:ahLst/>
              <a:cxnLst/>
              <a:rect l="l" t="t" r="r" b="b"/>
              <a:pathLst>
                <a:path w="12700" h="58420">
                  <a:moveTo>
                    <a:pt x="0" y="0"/>
                  </a:moveTo>
                  <a:lnTo>
                    <a:pt x="381" y="3809"/>
                  </a:lnTo>
                  <a:lnTo>
                    <a:pt x="762" y="7619"/>
                  </a:lnTo>
                  <a:lnTo>
                    <a:pt x="1143" y="11417"/>
                  </a:lnTo>
                  <a:lnTo>
                    <a:pt x="1905" y="15239"/>
                  </a:lnTo>
                  <a:lnTo>
                    <a:pt x="2286" y="19049"/>
                  </a:lnTo>
                  <a:lnTo>
                    <a:pt x="2667" y="20942"/>
                  </a:lnTo>
                  <a:lnTo>
                    <a:pt x="2667" y="22859"/>
                  </a:lnTo>
                  <a:lnTo>
                    <a:pt x="3048" y="24764"/>
                  </a:lnTo>
                  <a:lnTo>
                    <a:pt x="3429" y="26669"/>
                  </a:lnTo>
                  <a:lnTo>
                    <a:pt x="3810" y="28574"/>
                  </a:lnTo>
                  <a:lnTo>
                    <a:pt x="4191" y="30467"/>
                  </a:lnTo>
                  <a:lnTo>
                    <a:pt x="4572" y="32384"/>
                  </a:lnTo>
                  <a:lnTo>
                    <a:pt x="4953" y="34289"/>
                  </a:lnTo>
                  <a:lnTo>
                    <a:pt x="5334" y="35801"/>
                  </a:lnTo>
                  <a:lnTo>
                    <a:pt x="5715" y="37718"/>
                  </a:lnTo>
                  <a:lnTo>
                    <a:pt x="6096" y="39623"/>
                  </a:lnTo>
                  <a:lnTo>
                    <a:pt x="6477" y="41528"/>
                  </a:lnTo>
                  <a:lnTo>
                    <a:pt x="6858" y="43052"/>
                  </a:lnTo>
                  <a:lnTo>
                    <a:pt x="7238" y="44957"/>
                  </a:lnTo>
                  <a:lnTo>
                    <a:pt x="8001" y="46850"/>
                  </a:lnTo>
                  <a:lnTo>
                    <a:pt x="8382" y="48386"/>
                  </a:lnTo>
                  <a:lnTo>
                    <a:pt x="9144" y="50291"/>
                  </a:lnTo>
                  <a:lnTo>
                    <a:pt x="9525" y="51815"/>
                  </a:lnTo>
                  <a:lnTo>
                    <a:pt x="10287" y="53339"/>
                  </a:lnTo>
                  <a:lnTo>
                    <a:pt x="10668" y="55244"/>
                  </a:lnTo>
                  <a:lnTo>
                    <a:pt x="11430" y="56768"/>
                  </a:lnTo>
                  <a:lnTo>
                    <a:pt x="12192" y="58292"/>
                  </a:lnTo>
                </a:path>
              </a:pathLst>
            </a:custGeom>
            <a:ln w="3530">
              <a:solidFill>
                <a:srgbClr val="565659"/>
              </a:solidFill>
            </a:ln>
          </p:spPr>
          <p:txBody>
            <a:bodyPr wrap="square" lIns="0" tIns="0" rIns="0" bIns="0" rtlCol="0"/>
            <a:lstStyle/>
            <a:p/>
          </p:txBody>
        </p:sp>
        <p:sp>
          <p:nvSpPr>
            <p:cNvPr id="1716" name="object 1716" descr=""/>
            <p:cNvSpPr/>
            <p:nvPr/>
          </p:nvSpPr>
          <p:spPr>
            <a:xfrm>
              <a:off x="2190757" y="8312397"/>
              <a:ext cx="203835" cy="113664"/>
            </a:xfrm>
            <a:custGeom>
              <a:avLst/>
              <a:gdLst/>
              <a:ahLst/>
              <a:cxnLst/>
              <a:rect l="l" t="t" r="r" b="b"/>
              <a:pathLst>
                <a:path w="203835" h="113665">
                  <a:moveTo>
                    <a:pt x="0" y="58293"/>
                  </a:moveTo>
                  <a:lnTo>
                    <a:pt x="762" y="60198"/>
                  </a:lnTo>
                  <a:lnTo>
                    <a:pt x="1524" y="61722"/>
                  </a:lnTo>
                  <a:lnTo>
                    <a:pt x="2286" y="63246"/>
                  </a:lnTo>
                  <a:lnTo>
                    <a:pt x="3048" y="65151"/>
                  </a:lnTo>
                  <a:lnTo>
                    <a:pt x="3810" y="66675"/>
                  </a:lnTo>
                  <a:lnTo>
                    <a:pt x="4572" y="68199"/>
                  </a:lnTo>
                  <a:lnTo>
                    <a:pt x="5334" y="69723"/>
                  </a:lnTo>
                  <a:lnTo>
                    <a:pt x="6096" y="71247"/>
                  </a:lnTo>
                  <a:lnTo>
                    <a:pt x="7238" y="72771"/>
                  </a:lnTo>
                  <a:lnTo>
                    <a:pt x="8001" y="74295"/>
                  </a:lnTo>
                  <a:lnTo>
                    <a:pt x="8763" y="75819"/>
                  </a:lnTo>
                  <a:lnTo>
                    <a:pt x="9906" y="77343"/>
                  </a:lnTo>
                  <a:lnTo>
                    <a:pt x="10668" y="78867"/>
                  </a:lnTo>
                  <a:lnTo>
                    <a:pt x="11811" y="80010"/>
                  </a:lnTo>
                  <a:lnTo>
                    <a:pt x="12954" y="81534"/>
                  </a:lnTo>
                  <a:lnTo>
                    <a:pt x="13716" y="83058"/>
                  </a:lnTo>
                  <a:lnTo>
                    <a:pt x="14859" y="84201"/>
                  </a:lnTo>
                  <a:lnTo>
                    <a:pt x="16002" y="85725"/>
                  </a:lnTo>
                  <a:lnTo>
                    <a:pt x="17145" y="86868"/>
                  </a:lnTo>
                  <a:lnTo>
                    <a:pt x="18288" y="88011"/>
                  </a:lnTo>
                  <a:lnTo>
                    <a:pt x="19431" y="89535"/>
                  </a:lnTo>
                  <a:lnTo>
                    <a:pt x="20574" y="90678"/>
                  </a:lnTo>
                  <a:lnTo>
                    <a:pt x="22098" y="91821"/>
                  </a:lnTo>
                  <a:lnTo>
                    <a:pt x="23241" y="92951"/>
                  </a:lnTo>
                  <a:lnTo>
                    <a:pt x="24384" y="94107"/>
                  </a:lnTo>
                  <a:lnTo>
                    <a:pt x="25908" y="94869"/>
                  </a:lnTo>
                  <a:lnTo>
                    <a:pt x="27432" y="96012"/>
                  </a:lnTo>
                  <a:lnTo>
                    <a:pt x="28575" y="97155"/>
                  </a:lnTo>
                  <a:lnTo>
                    <a:pt x="30099" y="97917"/>
                  </a:lnTo>
                  <a:lnTo>
                    <a:pt x="31623" y="99060"/>
                  </a:lnTo>
                  <a:lnTo>
                    <a:pt x="33147" y="99822"/>
                  </a:lnTo>
                  <a:lnTo>
                    <a:pt x="34671" y="100965"/>
                  </a:lnTo>
                  <a:lnTo>
                    <a:pt x="36195" y="101727"/>
                  </a:lnTo>
                  <a:lnTo>
                    <a:pt x="38100" y="102476"/>
                  </a:lnTo>
                  <a:lnTo>
                    <a:pt x="39624" y="103251"/>
                  </a:lnTo>
                  <a:lnTo>
                    <a:pt x="41148" y="104013"/>
                  </a:lnTo>
                  <a:lnTo>
                    <a:pt x="43053" y="104775"/>
                  </a:lnTo>
                  <a:lnTo>
                    <a:pt x="44958" y="105156"/>
                  </a:lnTo>
                  <a:lnTo>
                    <a:pt x="46482" y="105918"/>
                  </a:lnTo>
                  <a:lnTo>
                    <a:pt x="48387" y="106680"/>
                  </a:lnTo>
                  <a:lnTo>
                    <a:pt x="50292" y="107061"/>
                  </a:lnTo>
                  <a:lnTo>
                    <a:pt x="52197" y="107442"/>
                  </a:lnTo>
                  <a:lnTo>
                    <a:pt x="53721" y="108204"/>
                  </a:lnTo>
                  <a:lnTo>
                    <a:pt x="55626" y="108585"/>
                  </a:lnTo>
                  <a:lnTo>
                    <a:pt x="57531" y="108966"/>
                  </a:lnTo>
                  <a:lnTo>
                    <a:pt x="59436" y="109347"/>
                  </a:lnTo>
                  <a:lnTo>
                    <a:pt x="61341" y="109728"/>
                  </a:lnTo>
                  <a:lnTo>
                    <a:pt x="63627" y="110109"/>
                  </a:lnTo>
                  <a:lnTo>
                    <a:pt x="65532" y="110490"/>
                  </a:lnTo>
                  <a:lnTo>
                    <a:pt x="67437" y="110871"/>
                  </a:lnTo>
                  <a:lnTo>
                    <a:pt x="69342" y="111252"/>
                  </a:lnTo>
                  <a:lnTo>
                    <a:pt x="71247" y="111633"/>
                  </a:lnTo>
                  <a:lnTo>
                    <a:pt x="73533" y="111633"/>
                  </a:lnTo>
                  <a:lnTo>
                    <a:pt x="75438" y="112001"/>
                  </a:lnTo>
                  <a:lnTo>
                    <a:pt x="77343" y="112001"/>
                  </a:lnTo>
                  <a:lnTo>
                    <a:pt x="79248" y="112395"/>
                  </a:lnTo>
                  <a:lnTo>
                    <a:pt x="81534" y="112395"/>
                  </a:lnTo>
                  <a:lnTo>
                    <a:pt x="83439" y="112776"/>
                  </a:lnTo>
                  <a:lnTo>
                    <a:pt x="85344" y="112776"/>
                  </a:lnTo>
                  <a:lnTo>
                    <a:pt x="87630" y="112776"/>
                  </a:lnTo>
                  <a:lnTo>
                    <a:pt x="89535" y="113157"/>
                  </a:lnTo>
                  <a:lnTo>
                    <a:pt x="101727" y="113157"/>
                  </a:lnTo>
                  <a:lnTo>
                    <a:pt x="104013" y="112776"/>
                  </a:lnTo>
                  <a:lnTo>
                    <a:pt x="105918" y="112776"/>
                  </a:lnTo>
                  <a:lnTo>
                    <a:pt x="107823" y="112776"/>
                  </a:lnTo>
                  <a:lnTo>
                    <a:pt x="110109" y="112395"/>
                  </a:lnTo>
                  <a:lnTo>
                    <a:pt x="112014" y="112395"/>
                  </a:lnTo>
                  <a:lnTo>
                    <a:pt x="113919" y="112001"/>
                  </a:lnTo>
                  <a:lnTo>
                    <a:pt x="115823" y="112001"/>
                  </a:lnTo>
                  <a:lnTo>
                    <a:pt x="118110" y="111633"/>
                  </a:lnTo>
                  <a:lnTo>
                    <a:pt x="120014" y="111633"/>
                  </a:lnTo>
                  <a:lnTo>
                    <a:pt x="121920" y="111252"/>
                  </a:lnTo>
                  <a:lnTo>
                    <a:pt x="123825" y="110871"/>
                  </a:lnTo>
                  <a:lnTo>
                    <a:pt x="126111" y="110490"/>
                  </a:lnTo>
                  <a:lnTo>
                    <a:pt x="128016" y="110109"/>
                  </a:lnTo>
                  <a:lnTo>
                    <a:pt x="129921" y="109728"/>
                  </a:lnTo>
                  <a:lnTo>
                    <a:pt x="131826" y="109347"/>
                  </a:lnTo>
                  <a:lnTo>
                    <a:pt x="133731" y="108966"/>
                  </a:lnTo>
                  <a:lnTo>
                    <a:pt x="135636" y="108585"/>
                  </a:lnTo>
                  <a:lnTo>
                    <a:pt x="137541" y="108204"/>
                  </a:lnTo>
                  <a:lnTo>
                    <a:pt x="139446" y="107442"/>
                  </a:lnTo>
                  <a:lnTo>
                    <a:pt x="141351" y="107061"/>
                  </a:lnTo>
                  <a:lnTo>
                    <a:pt x="142875" y="106680"/>
                  </a:lnTo>
                  <a:lnTo>
                    <a:pt x="144780" y="105918"/>
                  </a:lnTo>
                  <a:lnTo>
                    <a:pt x="146685" y="105156"/>
                  </a:lnTo>
                  <a:lnTo>
                    <a:pt x="148209" y="104775"/>
                  </a:lnTo>
                  <a:lnTo>
                    <a:pt x="150114" y="104013"/>
                  </a:lnTo>
                  <a:lnTo>
                    <a:pt x="151638" y="103251"/>
                  </a:lnTo>
                  <a:lnTo>
                    <a:pt x="153543" y="102476"/>
                  </a:lnTo>
                  <a:lnTo>
                    <a:pt x="155067" y="101727"/>
                  </a:lnTo>
                  <a:lnTo>
                    <a:pt x="156591" y="100965"/>
                  </a:lnTo>
                  <a:lnTo>
                    <a:pt x="158115" y="99822"/>
                  </a:lnTo>
                  <a:lnTo>
                    <a:pt x="159639" y="99060"/>
                  </a:lnTo>
                  <a:lnTo>
                    <a:pt x="161163" y="97917"/>
                  </a:lnTo>
                  <a:lnTo>
                    <a:pt x="162687" y="97155"/>
                  </a:lnTo>
                  <a:lnTo>
                    <a:pt x="164211" y="96012"/>
                  </a:lnTo>
                  <a:lnTo>
                    <a:pt x="165354" y="94869"/>
                  </a:lnTo>
                  <a:lnTo>
                    <a:pt x="166878" y="94107"/>
                  </a:lnTo>
                  <a:lnTo>
                    <a:pt x="168021" y="92951"/>
                  </a:lnTo>
                  <a:lnTo>
                    <a:pt x="169545" y="91821"/>
                  </a:lnTo>
                  <a:lnTo>
                    <a:pt x="170688" y="90678"/>
                  </a:lnTo>
                  <a:lnTo>
                    <a:pt x="171831" y="89535"/>
                  </a:lnTo>
                  <a:lnTo>
                    <a:pt x="172974" y="88011"/>
                  </a:lnTo>
                  <a:lnTo>
                    <a:pt x="174117" y="86868"/>
                  </a:lnTo>
                  <a:lnTo>
                    <a:pt x="175260" y="85725"/>
                  </a:lnTo>
                  <a:lnTo>
                    <a:pt x="176403" y="84201"/>
                  </a:lnTo>
                  <a:lnTo>
                    <a:pt x="177546" y="83058"/>
                  </a:lnTo>
                  <a:lnTo>
                    <a:pt x="178689" y="81534"/>
                  </a:lnTo>
                  <a:lnTo>
                    <a:pt x="179451" y="80010"/>
                  </a:lnTo>
                  <a:lnTo>
                    <a:pt x="180594" y="78867"/>
                  </a:lnTo>
                  <a:lnTo>
                    <a:pt x="181356" y="77343"/>
                  </a:lnTo>
                  <a:lnTo>
                    <a:pt x="182499" y="75819"/>
                  </a:lnTo>
                  <a:lnTo>
                    <a:pt x="183261" y="74295"/>
                  </a:lnTo>
                  <a:lnTo>
                    <a:pt x="184404" y="72771"/>
                  </a:lnTo>
                  <a:lnTo>
                    <a:pt x="185166" y="71247"/>
                  </a:lnTo>
                  <a:lnTo>
                    <a:pt x="185928" y="69723"/>
                  </a:lnTo>
                  <a:lnTo>
                    <a:pt x="186690" y="68199"/>
                  </a:lnTo>
                  <a:lnTo>
                    <a:pt x="187452" y="66675"/>
                  </a:lnTo>
                  <a:lnTo>
                    <a:pt x="188214" y="65151"/>
                  </a:lnTo>
                  <a:lnTo>
                    <a:pt x="188976" y="63246"/>
                  </a:lnTo>
                  <a:lnTo>
                    <a:pt x="189738" y="61722"/>
                  </a:lnTo>
                  <a:lnTo>
                    <a:pt x="190500" y="60198"/>
                  </a:lnTo>
                  <a:lnTo>
                    <a:pt x="191262" y="58293"/>
                  </a:lnTo>
                  <a:lnTo>
                    <a:pt x="192024" y="56769"/>
                  </a:lnTo>
                  <a:lnTo>
                    <a:pt x="192786" y="55245"/>
                  </a:lnTo>
                  <a:lnTo>
                    <a:pt x="193167" y="53340"/>
                  </a:lnTo>
                  <a:lnTo>
                    <a:pt x="193929" y="51816"/>
                  </a:lnTo>
                  <a:lnTo>
                    <a:pt x="194691" y="50292"/>
                  </a:lnTo>
                  <a:lnTo>
                    <a:pt x="195072" y="48387"/>
                  </a:lnTo>
                  <a:lnTo>
                    <a:pt x="195453" y="46863"/>
                  </a:lnTo>
                  <a:lnTo>
                    <a:pt x="196215" y="44958"/>
                  </a:lnTo>
                  <a:lnTo>
                    <a:pt x="196596" y="43053"/>
                  </a:lnTo>
                  <a:lnTo>
                    <a:pt x="196977" y="41529"/>
                  </a:lnTo>
                  <a:lnTo>
                    <a:pt x="197739" y="39624"/>
                  </a:lnTo>
                  <a:lnTo>
                    <a:pt x="198120" y="37719"/>
                  </a:lnTo>
                  <a:lnTo>
                    <a:pt x="198501" y="35801"/>
                  </a:lnTo>
                  <a:lnTo>
                    <a:pt x="198882" y="34290"/>
                  </a:lnTo>
                  <a:lnTo>
                    <a:pt x="199263" y="32385"/>
                  </a:lnTo>
                  <a:lnTo>
                    <a:pt x="199644" y="30480"/>
                  </a:lnTo>
                  <a:lnTo>
                    <a:pt x="199644" y="28575"/>
                  </a:lnTo>
                  <a:lnTo>
                    <a:pt x="200025" y="26670"/>
                  </a:lnTo>
                  <a:lnTo>
                    <a:pt x="200406" y="24765"/>
                  </a:lnTo>
                  <a:lnTo>
                    <a:pt x="200787" y="22860"/>
                  </a:lnTo>
                  <a:lnTo>
                    <a:pt x="201168" y="20955"/>
                  </a:lnTo>
                  <a:lnTo>
                    <a:pt x="201168" y="19050"/>
                  </a:lnTo>
                  <a:lnTo>
                    <a:pt x="201930" y="15240"/>
                  </a:lnTo>
                  <a:lnTo>
                    <a:pt x="202311" y="11430"/>
                  </a:lnTo>
                  <a:lnTo>
                    <a:pt x="202692" y="7620"/>
                  </a:lnTo>
                  <a:lnTo>
                    <a:pt x="203073" y="3810"/>
                  </a:lnTo>
                  <a:lnTo>
                    <a:pt x="203454" y="0"/>
                  </a:lnTo>
                </a:path>
              </a:pathLst>
            </a:custGeom>
            <a:ln w="3530">
              <a:solidFill>
                <a:srgbClr val="565659"/>
              </a:solidFill>
            </a:ln>
          </p:spPr>
          <p:txBody>
            <a:bodyPr wrap="square" lIns="0" tIns="0" rIns="0" bIns="0" rtlCol="0"/>
            <a:lstStyle/>
            <a:p/>
          </p:txBody>
        </p:sp>
        <p:sp>
          <p:nvSpPr>
            <p:cNvPr id="1717" name="object 1717" descr=""/>
            <p:cNvSpPr/>
            <p:nvPr/>
          </p:nvSpPr>
          <p:spPr>
            <a:xfrm>
              <a:off x="2181990" y="8489182"/>
              <a:ext cx="1905" cy="220979"/>
            </a:xfrm>
            <a:custGeom>
              <a:avLst/>
              <a:gdLst/>
              <a:ahLst/>
              <a:cxnLst/>
              <a:rect l="l" t="t" r="r" b="b"/>
              <a:pathLst>
                <a:path w="1905" h="220979">
                  <a:moveTo>
                    <a:pt x="1524" y="0"/>
                  </a:moveTo>
                  <a:lnTo>
                    <a:pt x="0" y="220598"/>
                  </a:lnTo>
                </a:path>
              </a:pathLst>
            </a:custGeom>
            <a:ln w="3530">
              <a:solidFill>
                <a:srgbClr val="565659"/>
              </a:solidFill>
            </a:ln>
          </p:spPr>
          <p:txBody>
            <a:bodyPr wrap="square" lIns="0" tIns="0" rIns="0" bIns="0" rtlCol="0"/>
            <a:lstStyle/>
            <a:p/>
          </p:txBody>
        </p:sp>
        <p:sp>
          <p:nvSpPr>
            <p:cNvPr id="1718" name="object 1718" descr=""/>
            <p:cNvSpPr/>
            <p:nvPr/>
          </p:nvSpPr>
          <p:spPr>
            <a:xfrm>
              <a:off x="2389256" y="8489184"/>
              <a:ext cx="1905" cy="220979"/>
            </a:xfrm>
            <a:custGeom>
              <a:avLst/>
              <a:gdLst/>
              <a:ahLst/>
              <a:cxnLst/>
              <a:rect l="l" t="t" r="r" b="b"/>
              <a:pathLst>
                <a:path w="1905" h="220979">
                  <a:moveTo>
                    <a:pt x="1905" y="220599"/>
                  </a:moveTo>
                  <a:lnTo>
                    <a:pt x="0" y="0"/>
                  </a:lnTo>
                </a:path>
              </a:pathLst>
            </a:custGeom>
            <a:ln w="3530">
              <a:solidFill>
                <a:srgbClr val="565659"/>
              </a:solidFill>
            </a:ln>
          </p:spPr>
          <p:txBody>
            <a:bodyPr wrap="square" lIns="0" tIns="0" rIns="0" bIns="0" rtlCol="0"/>
            <a:lstStyle/>
            <a:p/>
          </p:txBody>
        </p:sp>
        <p:sp>
          <p:nvSpPr>
            <p:cNvPr id="1719" name="object 1719" descr=""/>
            <p:cNvSpPr/>
            <p:nvPr/>
          </p:nvSpPr>
          <p:spPr>
            <a:xfrm>
              <a:off x="2181989" y="8709783"/>
              <a:ext cx="1270" cy="1270"/>
            </a:xfrm>
            <a:custGeom>
              <a:avLst/>
              <a:gdLst/>
              <a:ahLst/>
              <a:cxnLst/>
              <a:rect l="l" t="t" r="r" b="b"/>
              <a:pathLst>
                <a:path w="1269" h="1270">
                  <a:moveTo>
                    <a:pt x="0" y="0"/>
                  </a:moveTo>
                  <a:lnTo>
                    <a:pt x="762" y="1143"/>
                  </a:lnTo>
                </a:path>
              </a:pathLst>
            </a:custGeom>
            <a:ln w="3530">
              <a:solidFill>
                <a:srgbClr val="565659"/>
              </a:solidFill>
            </a:ln>
          </p:spPr>
          <p:txBody>
            <a:bodyPr wrap="square" lIns="0" tIns="0" rIns="0" bIns="0" rtlCol="0"/>
            <a:lstStyle/>
            <a:p/>
          </p:txBody>
        </p:sp>
        <p:sp>
          <p:nvSpPr>
            <p:cNvPr id="1720" name="object 1720" descr=""/>
            <p:cNvSpPr/>
            <p:nvPr/>
          </p:nvSpPr>
          <p:spPr>
            <a:xfrm>
              <a:off x="2390020" y="8709781"/>
              <a:ext cx="1270" cy="1270"/>
            </a:xfrm>
            <a:custGeom>
              <a:avLst/>
              <a:gdLst/>
              <a:ahLst/>
              <a:cxnLst/>
              <a:rect l="l" t="t" r="r" b="b"/>
              <a:pathLst>
                <a:path w="1269" h="1270">
                  <a:moveTo>
                    <a:pt x="0" y="1142"/>
                  </a:moveTo>
                  <a:lnTo>
                    <a:pt x="1143" y="0"/>
                  </a:lnTo>
                </a:path>
              </a:pathLst>
            </a:custGeom>
            <a:ln w="3530">
              <a:solidFill>
                <a:srgbClr val="565659"/>
              </a:solidFill>
            </a:ln>
          </p:spPr>
          <p:txBody>
            <a:bodyPr wrap="square" lIns="0" tIns="0" rIns="0" bIns="0" rtlCol="0"/>
            <a:lstStyle/>
            <a:p/>
          </p:txBody>
        </p:sp>
        <p:sp>
          <p:nvSpPr>
            <p:cNvPr id="1721" name="object 1721" descr=""/>
            <p:cNvSpPr/>
            <p:nvPr/>
          </p:nvSpPr>
          <p:spPr>
            <a:xfrm>
              <a:off x="2189614" y="7503530"/>
              <a:ext cx="635" cy="635"/>
            </a:xfrm>
            <a:custGeom>
              <a:avLst/>
              <a:gdLst/>
              <a:ahLst/>
              <a:cxnLst/>
              <a:rect l="l" t="t" r="r" b="b"/>
              <a:pathLst>
                <a:path w="635" h="634">
                  <a:moveTo>
                    <a:pt x="381" y="0"/>
                  </a:moveTo>
                  <a:lnTo>
                    <a:pt x="0" y="381"/>
                  </a:lnTo>
                </a:path>
              </a:pathLst>
            </a:custGeom>
            <a:ln w="3530">
              <a:solidFill>
                <a:srgbClr val="565659"/>
              </a:solidFill>
            </a:ln>
          </p:spPr>
          <p:txBody>
            <a:bodyPr wrap="square" lIns="0" tIns="0" rIns="0" bIns="0" rtlCol="0"/>
            <a:lstStyle/>
            <a:p/>
          </p:txBody>
        </p:sp>
        <p:sp>
          <p:nvSpPr>
            <p:cNvPr id="1722" name="object 1722" descr=""/>
            <p:cNvSpPr/>
            <p:nvPr/>
          </p:nvSpPr>
          <p:spPr>
            <a:xfrm>
              <a:off x="2340869" y="7630017"/>
              <a:ext cx="635" cy="1270"/>
            </a:xfrm>
            <a:custGeom>
              <a:avLst/>
              <a:gdLst/>
              <a:ahLst/>
              <a:cxnLst/>
              <a:rect l="l" t="t" r="r" b="b"/>
              <a:pathLst>
                <a:path w="635" h="1270">
                  <a:moveTo>
                    <a:pt x="0" y="774"/>
                  </a:moveTo>
                  <a:lnTo>
                    <a:pt x="381" y="0"/>
                  </a:lnTo>
                </a:path>
              </a:pathLst>
            </a:custGeom>
            <a:ln w="3530">
              <a:solidFill>
                <a:srgbClr val="565659"/>
              </a:solidFill>
            </a:ln>
          </p:spPr>
          <p:txBody>
            <a:bodyPr wrap="square" lIns="0" tIns="0" rIns="0" bIns="0" rtlCol="0"/>
            <a:lstStyle/>
            <a:p/>
          </p:txBody>
        </p:sp>
        <p:sp>
          <p:nvSpPr>
            <p:cNvPr id="1723" name="object 1723" descr=""/>
            <p:cNvSpPr/>
            <p:nvPr/>
          </p:nvSpPr>
          <p:spPr>
            <a:xfrm>
              <a:off x="2124840" y="7503915"/>
              <a:ext cx="64769" cy="48895"/>
            </a:xfrm>
            <a:custGeom>
              <a:avLst/>
              <a:gdLst/>
              <a:ahLst/>
              <a:cxnLst/>
              <a:rect l="l" t="t" r="r" b="b"/>
              <a:pathLst>
                <a:path w="64769" h="48895">
                  <a:moveTo>
                    <a:pt x="64769" y="0"/>
                  </a:moveTo>
                  <a:lnTo>
                    <a:pt x="64007" y="1143"/>
                  </a:lnTo>
                  <a:lnTo>
                    <a:pt x="63245" y="2286"/>
                  </a:lnTo>
                  <a:lnTo>
                    <a:pt x="62102" y="3048"/>
                  </a:lnTo>
                  <a:lnTo>
                    <a:pt x="61340" y="4191"/>
                  </a:lnTo>
                  <a:lnTo>
                    <a:pt x="60578" y="4953"/>
                  </a:lnTo>
                  <a:lnTo>
                    <a:pt x="59816" y="6083"/>
                  </a:lnTo>
                  <a:lnTo>
                    <a:pt x="59054" y="6858"/>
                  </a:lnTo>
                  <a:lnTo>
                    <a:pt x="57911" y="8001"/>
                  </a:lnTo>
                  <a:lnTo>
                    <a:pt x="57149" y="8763"/>
                  </a:lnTo>
                  <a:lnTo>
                    <a:pt x="56006" y="9525"/>
                  </a:lnTo>
                  <a:lnTo>
                    <a:pt x="55244" y="10668"/>
                  </a:lnTo>
                  <a:lnTo>
                    <a:pt x="54482" y="11430"/>
                  </a:lnTo>
                  <a:lnTo>
                    <a:pt x="52577" y="12954"/>
                  </a:lnTo>
                  <a:lnTo>
                    <a:pt x="50672" y="14859"/>
                  </a:lnTo>
                  <a:lnTo>
                    <a:pt x="48386" y="16383"/>
                  </a:lnTo>
                  <a:lnTo>
                    <a:pt x="46481" y="17907"/>
                  </a:lnTo>
                  <a:lnTo>
                    <a:pt x="44576" y="19431"/>
                  </a:lnTo>
                  <a:lnTo>
                    <a:pt x="42671" y="20955"/>
                  </a:lnTo>
                  <a:lnTo>
                    <a:pt x="38480" y="24003"/>
                  </a:lnTo>
                  <a:lnTo>
                    <a:pt x="34289" y="27051"/>
                  </a:lnTo>
                  <a:lnTo>
                    <a:pt x="32384" y="28575"/>
                  </a:lnTo>
                  <a:lnTo>
                    <a:pt x="30098" y="29718"/>
                  </a:lnTo>
                  <a:lnTo>
                    <a:pt x="28193" y="31242"/>
                  </a:lnTo>
                  <a:lnTo>
                    <a:pt x="25907" y="32766"/>
                  </a:lnTo>
                  <a:lnTo>
                    <a:pt x="24002" y="34290"/>
                  </a:lnTo>
                  <a:lnTo>
                    <a:pt x="21716" y="35433"/>
                  </a:lnTo>
                  <a:lnTo>
                    <a:pt x="19430" y="36957"/>
                  </a:lnTo>
                  <a:lnTo>
                    <a:pt x="17525" y="38100"/>
                  </a:lnTo>
                  <a:lnTo>
                    <a:pt x="15239" y="39624"/>
                  </a:lnTo>
                  <a:lnTo>
                    <a:pt x="12953" y="40767"/>
                  </a:lnTo>
                  <a:lnTo>
                    <a:pt x="11048" y="41910"/>
                  </a:lnTo>
                  <a:lnTo>
                    <a:pt x="8762" y="43434"/>
                  </a:lnTo>
                  <a:lnTo>
                    <a:pt x="4190" y="45720"/>
                  </a:lnTo>
                  <a:lnTo>
                    <a:pt x="1904" y="46863"/>
                  </a:lnTo>
                  <a:lnTo>
                    <a:pt x="0" y="48387"/>
                  </a:lnTo>
                </a:path>
              </a:pathLst>
            </a:custGeom>
            <a:ln w="3530">
              <a:solidFill>
                <a:srgbClr val="565659"/>
              </a:solidFill>
            </a:ln>
          </p:spPr>
          <p:txBody>
            <a:bodyPr wrap="square" lIns="0" tIns="0" rIns="0" bIns="0" rtlCol="0"/>
            <a:lstStyle/>
            <a:p/>
          </p:txBody>
        </p:sp>
        <p:sp>
          <p:nvSpPr>
            <p:cNvPr id="1724" name="object 1724" descr=""/>
            <p:cNvSpPr/>
            <p:nvPr/>
          </p:nvSpPr>
          <p:spPr>
            <a:xfrm>
              <a:off x="2122553" y="7481815"/>
              <a:ext cx="69215" cy="66675"/>
            </a:xfrm>
            <a:custGeom>
              <a:avLst/>
              <a:gdLst/>
              <a:ahLst/>
              <a:cxnLst/>
              <a:rect l="l" t="t" r="r" b="b"/>
              <a:pathLst>
                <a:path w="69214" h="66675">
                  <a:moveTo>
                    <a:pt x="68961" y="0"/>
                  </a:moveTo>
                  <a:lnTo>
                    <a:pt x="68580" y="774"/>
                  </a:lnTo>
                  <a:lnTo>
                    <a:pt x="68580" y="1523"/>
                  </a:lnTo>
                  <a:lnTo>
                    <a:pt x="68199" y="3047"/>
                  </a:lnTo>
                  <a:lnTo>
                    <a:pt x="67818" y="4965"/>
                  </a:lnTo>
                  <a:lnTo>
                    <a:pt x="67437" y="6476"/>
                  </a:lnTo>
                  <a:lnTo>
                    <a:pt x="66675" y="8000"/>
                  </a:lnTo>
                  <a:lnTo>
                    <a:pt x="66294" y="9524"/>
                  </a:lnTo>
                  <a:lnTo>
                    <a:pt x="65532" y="11048"/>
                  </a:lnTo>
                  <a:lnTo>
                    <a:pt x="64770" y="12572"/>
                  </a:lnTo>
                  <a:lnTo>
                    <a:pt x="64008" y="14096"/>
                  </a:lnTo>
                  <a:lnTo>
                    <a:pt x="63246" y="15620"/>
                  </a:lnTo>
                  <a:lnTo>
                    <a:pt x="62484" y="16763"/>
                  </a:lnTo>
                  <a:lnTo>
                    <a:pt x="61341" y="18287"/>
                  </a:lnTo>
                  <a:lnTo>
                    <a:pt x="60579" y="19824"/>
                  </a:lnTo>
                  <a:lnTo>
                    <a:pt x="59817" y="20954"/>
                  </a:lnTo>
                  <a:lnTo>
                    <a:pt x="58674" y="22491"/>
                  </a:lnTo>
                  <a:lnTo>
                    <a:pt x="57531" y="23621"/>
                  </a:lnTo>
                  <a:lnTo>
                    <a:pt x="56769" y="24764"/>
                  </a:lnTo>
                  <a:lnTo>
                    <a:pt x="55626" y="26288"/>
                  </a:lnTo>
                  <a:lnTo>
                    <a:pt x="54483" y="27431"/>
                  </a:lnTo>
                  <a:lnTo>
                    <a:pt x="53340" y="28574"/>
                  </a:lnTo>
                  <a:lnTo>
                    <a:pt x="52197" y="29717"/>
                  </a:lnTo>
                  <a:lnTo>
                    <a:pt x="51054" y="30873"/>
                  </a:lnTo>
                  <a:lnTo>
                    <a:pt x="49911" y="32016"/>
                  </a:lnTo>
                  <a:lnTo>
                    <a:pt x="48768" y="33146"/>
                  </a:lnTo>
                  <a:lnTo>
                    <a:pt x="47625" y="34289"/>
                  </a:lnTo>
                  <a:lnTo>
                    <a:pt x="46482" y="35432"/>
                  </a:lnTo>
                  <a:lnTo>
                    <a:pt x="44196" y="37718"/>
                  </a:lnTo>
                  <a:lnTo>
                    <a:pt x="41529" y="39623"/>
                  </a:lnTo>
                  <a:lnTo>
                    <a:pt x="39243" y="41909"/>
                  </a:lnTo>
                  <a:lnTo>
                    <a:pt x="36576" y="43814"/>
                  </a:lnTo>
                  <a:lnTo>
                    <a:pt x="34290" y="45732"/>
                  </a:lnTo>
                  <a:lnTo>
                    <a:pt x="31623" y="47624"/>
                  </a:lnTo>
                  <a:lnTo>
                    <a:pt x="29337" y="49148"/>
                  </a:lnTo>
                  <a:lnTo>
                    <a:pt x="27813" y="50291"/>
                  </a:lnTo>
                  <a:lnTo>
                    <a:pt x="26670" y="51066"/>
                  </a:lnTo>
                  <a:lnTo>
                    <a:pt x="25527" y="51815"/>
                  </a:lnTo>
                  <a:lnTo>
                    <a:pt x="24384" y="52590"/>
                  </a:lnTo>
                  <a:lnTo>
                    <a:pt x="21717" y="54101"/>
                  </a:lnTo>
                  <a:lnTo>
                    <a:pt x="19431" y="55625"/>
                  </a:lnTo>
                  <a:lnTo>
                    <a:pt x="17145" y="57149"/>
                  </a:lnTo>
                  <a:lnTo>
                    <a:pt x="16002" y="57924"/>
                  </a:lnTo>
                  <a:lnTo>
                    <a:pt x="14859" y="58673"/>
                  </a:lnTo>
                  <a:lnTo>
                    <a:pt x="13716" y="59054"/>
                  </a:lnTo>
                  <a:lnTo>
                    <a:pt x="12954" y="59448"/>
                  </a:lnTo>
                  <a:lnTo>
                    <a:pt x="12573" y="59816"/>
                  </a:lnTo>
                  <a:lnTo>
                    <a:pt x="11430" y="60591"/>
                  </a:lnTo>
                  <a:lnTo>
                    <a:pt x="9906" y="61340"/>
                  </a:lnTo>
                  <a:lnTo>
                    <a:pt x="7620" y="62864"/>
                  </a:lnTo>
                  <a:lnTo>
                    <a:pt x="4953" y="64007"/>
                  </a:lnTo>
                  <a:lnTo>
                    <a:pt x="3810" y="64782"/>
                  </a:lnTo>
                  <a:lnTo>
                    <a:pt x="2286" y="65531"/>
                  </a:lnTo>
                  <a:lnTo>
                    <a:pt x="0" y="66674"/>
                  </a:lnTo>
                </a:path>
              </a:pathLst>
            </a:custGeom>
            <a:ln w="3530">
              <a:solidFill>
                <a:srgbClr val="565659"/>
              </a:solidFill>
            </a:ln>
          </p:spPr>
          <p:txBody>
            <a:bodyPr wrap="square" lIns="0" tIns="0" rIns="0" bIns="0" rtlCol="0"/>
            <a:lstStyle/>
            <a:p/>
          </p:txBody>
        </p:sp>
        <p:sp>
          <p:nvSpPr>
            <p:cNvPr id="1725" name="object 1725" descr=""/>
            <p:cNvSpPr/>
            <p:nvPr/>
          </p:nvSpPr>
          <p:spPr>
            <a:xfrm>
              <a:off x="2237620" y="7498588"/>
              <a:ext cx="143510" cy="249554"/>
            </a:xfrm>
            <a:custGeom>
              <a:avLst/>
              <a:gdLst/>
              <a:ahLst/>
              <a:cxnLst/>
              <a:rect l="l" t="t" r="r" b="b"/>
              <a:pathLst>
                <a:path w="143510" h="249554">
                  <a:moveTo>
                    <a:pt x="0" y="249542"/>
                  </a:moveTo>
                  <a:lnTo>
                    <a:pt x="4191" y="246875"/>
                  </a:lnTo>
                  <a:lnTo>
                    <a:pt x="8001" y="244589"/>
                  </a:lnTo>
                  <a:lnTo>
                    <a:pt x="11811" y="241922"/>
                  </a:lnTo>
                  <a:lnTo>
                    <a:pt x="15621" y="239255"/>
                  </a:lnTo>
                  <a:lnTo>
                    <a:pt x="19050" y="236588"/>
                  </a:lnTo>
                  <a:lnTo>
                    <a:pt x="22479" y="233933"/>
                  </a:lnTo>
                  <a:lnTo>
                    <a:pt x="25908" y="231266"/>
                  </a:lnTo>
                  <a:lnTo>
                    <a:pt x="29337" y="228206"/>
                  </a:lnTo>
                  <a:lnTo>
                    <a:pt x="32766" y="225539"/>
                  </a:lnTo>
                  <a:lnTo>
                    <a:pt x="60198" y="200774"/>
                  </a:lnTo>
                  <a:lnTo>
                    <a:pt x="63627" y="197357"/>
                  </a:lnTo>
                  <a:lnTo>
                    <a:pt x="67056" y="193916"/>
                  </a:lnTo>
                  <a:lnTo>
                    <a:pt x="70104" y="190499"/>
                  </a:lnTo>
                  <a:lnTo>
                    <a:pt x="73533" y="187058"/>
                  </a:lnTo>
                  <a:lnTo>
                    <a:pt x="76581" y="183641"/>
                  </a:lnTo>
                  <a:lnTo>
                    <a:pt x="79629" y="179831"/>
                  </a:lnTo>
                  <a:lnTo>
                    <a:pt x="82677" y="176390"/>
                  </a:lnTo>
                  <a:lnTo>
                    <a:pt x="85725" y="172580"/>
                  </a:lnTo>
                  <a:lnTo>
                    <a:pt x="88773" y="168782"/>
                  </a:lnTo>
                  <a:lnTo>
                    <a:pt x="91440" y="165341"/>
                  </a:lnTo>
                  <a:lnTo>
                    <a:pt x="94107" y="161150"/>
                  </a:lnTo>
                  <a:lnTo>
                    <a:pt x="97155" y="157340"/>
                  </a:lnTo>
                  <a:lnTo>
                    <a:pt x="99822" y="153530"/>
                  </a:lnTo>
                  <a:lnTo>
                    <a:pt x="102489" y="149732"/>
                  </a:lnTo>
                  <a:lnTo>
                    <a:pt x="104775" y="145541"/>
                  </a:lnTo>
                  <a:lnTo>
                    <a:pt x="107442" y="141338"/>
                  </a:lnTo>
                  <a:lnTo>
                    <a:pt x="109728" y="137147"/>
                  </a:lnTo>
                  <a:lnTo>
                    <a:pt x="112014" y="133349"/>
                  </a:lnTo>
                  <a:lnTo>
                    <a:pt x="114300" y="128765"/>
                  </a:lnTo>
                  <a:lnTo>
                    <a:pt x="116205" y="124574"/>
                  </a:lnTo>
                  <a:lnTo>
                    <a:pt x="118491" y="120383"/>
                  </a:lnTo>
                  <a:lnTo>
                    <a:pt x="120396" y="116192"/>
                  </a:lnTo>
                  <a:lnTo>
                    <a:pt x="122301" y="111632"/>
                  </a:lnTo>
                  <a:lnTo>
                    <a:pt x="124205" y="107441"/>
                  </a:lnTo>
                  <a:lnTo>
                    <a:pt x="125730" y="102857"/>
                  </a:lnTo>
                  <a:lnTo>
                    <a:pt x="127254" y="98297"/>
                  </a:lnTo>
                  <a:lnTo>
                    <a:pt x="128778" y="93713"/>
                  </a:lnTo>
                  <a:lnTo>
                    <a:pt x="130302" y="89141"/>
                  </a:lnTo>
                  <a:lnTo>
                    <a:pt x="131826" y="84950"/>
                  </a:lnTo>
                  <a:lnTo>
                    <a:pt x="132969" y="79997"/>
                  </a:lnTo>
                  <a:lnTo>
                    <a:pt x="134112" y="75425"/>
                  </a:lnTo>
                  <a:lnTo>
                    <a:pt x="135255" y="70865"/>
                  </a:lnTo>
                  <a:lnTo>
                    <a:pt x="136398" y="66281"/>
                  </a:lnTo>
                  <a:lnTo>
                    <a:pt x="137160" y="61721"/>
                  </a:lnTo>
                  <a:lnTo>
                    <a:pt x="138303" y="56756"/>
                  </a:lnTo>
                  <a:lnTo>
                    <a:pt x="139065" y="52196"/>
                  </a:lnTo>
                  <a:lnTo>
                    <a:pt x="139827" y="47624"/>
                  </a:lnTo>
                  <a:lnTo>
                    <a:pt x="140208" y="42671"/>
                  </a:lnTo>
                  <a:lnTo>
                    <a:pt x="140970" y="38099"/>
                  </a:lnTo>
                  <a:lnTo>
                    <a:pt x="141351" y="33146"/>
                  </a:lnTo>
                  <a:lnTo>
                    <a:pt x="141732" y="28574"/>
                  </a:lnTo>
                  <a:lnTo>
                    <a:pt x="142113" y="23990"/>
                  </a:lnTo>
                  <a:lnTo>
                    <a:pt x="142494" y="19049"/>
                  </a:lnTo>
                  <a:lnTo>
                    <a:pt x="142875" y="9524"/>
                  </a:lnTo>
                  <a:lnTo>
                    <a:pt x="143256" y="0"/>
                  </a:lnTo>
                </a:path>
              </a:pathLst>
            </a:custGeom>
            <a:ln w="3530">
              <a:solidFill>
                <a:srgbClr val="565659"/>
              </a:solidFill>
            </a:ln>
          </p:spPr>
          <p:txBody>
            <a:bodyPr wrap="square" lIns="0" tIns="0" rIns="0" bIns="0" rtlCol="0"/>
            <a:lstStyle/>
            <a:p/>
          </p:txBody>
        </p:sp>
        <p:sp>
          <p:nvSpPr>
            <p:cNvPr id="1726" name="object 1726" descr=""/>
            <p:cNvSpPr/>
            <p:nvPr/>
          </p:nvSpPr>
          <p:spPr>
            <a:xfrm>
              <a:off x="2235710" y="7630797"/>
              <a:ext cx="105410" cy="113664"/>
            </a:xfrm>
            <a:custGeom>
              <a:avLst/>
              <a:gdLst/>
              <a:ahLst/>
              <a:cxnLst/>
              <a:rect l="l" t="t" r="r" b="b"/>
              <a:pathLst>
                <a:path w="105410" h="113665">
                  <a:moveTo>
                    <a:pt x="0" y="113525"/>
                  </a:moveTo>
                  <a:lnTo>
                    <a:pt x="1905" y="112382"/>
                  </a:lnTo>
                  <a:lnTo>
                    <a:pt x="4191" y="111239"/>
                  </a:lnTo>
                  <a:lnTo>
                    <a:pt x="6096" y="109715"/>
                  </a:lnTo>
                  <a:lnTo>
                    <a:pt x="8382" y="108572"/>
                  </a:lnTo>
                  <a:lnTo>
                    <a:pt x="10287" y="107048"/>
                  </a:lnTo>
                  <a:lnTo>
                    <a:pt x="12192" y="105524"/>
                  </a:lnTo>
                  <a:lnTo>
                    <a:pt x="16002" y="102857"/>
                  </a:lnTo>
                  <a:lnTo>
                    <a:pt x="35052" y="87248"/>
                  </a:lnTo>
                  <a:lnTo>
                    <a:pt x="38862" y="84188"/>
                  </a:lnTo>
                  <a:lnTo>
                    <a:pt x="42291" y="80759"/>
                  </a:lnTo>
                  <a:lnTo>
                    <a:pt x="46101" y="77330"/>
                  </a:lnTo>
                  <a:lnTo>
                    <a:pt x="49530" y="73901"/>
                  </a:lnTo>
                  <a:lnTo>
                    <a:pt x="52959" y="70472"/>
                  </a:lnTo>
                  <a:lnTo>
                    <a:pt x="56388" y="67043"/>
                  </a:lnTo>
                  <a:lnTo>
                    <a:pt x="59817" y="63614"/>
                  </a:lnTo>
                  <a:lnTo>
                    <a:pt x="63246" y="60185"/>
                  </a:lnTo>
                  <a:lnTo>
                    <a:pt x="66675" y="56375"/>
                  </a:lnTo>
                  <a:lnTo>
                    <a:pt x="69723" y="52946"/>
                  </a:lnTo>
                  <a:lnTo>
                    <a:pt x="73152" y="49148"/>
                  </a:lnTo>
                  <a:lnTo>
                    <a:pt x="76200" y="45326"/>
                  </a:lnTo>
                  <a:lnTo>
                    <a:pt x="79248" y="41516"/>
                  </a:lnTo>
                  <a:lnTo>
                    <a:pt x="82296" y="37706"/>
                  </a:lnTo>
                  <a:lnTo>
                    <a:pt x="84963" y="33896"/>
                  </a:lnTo>
                  <a:lnTo>
                    <a:pt x="88011" y="29705"/>
                  </a:lnTo>
                  <a:lnTo>
                    <a:pt x="90678" y="25514"/>
                  </a:lnTo>
                  <a:lnTo>
                    <a:pt x="93345" y="21716"/>
                  </a:lnTo>
                  <a:lnTo>
                    <a:pt x="95631" y="17513"/>
                  </a:lnTo>
                  <a:lnTo>
                    <a:pt x="98298" y="13322"/>
                  </a:lnTo>
                  <a:lnTo>
                    <a:pt x="100584" y="8750"/>
                  </a:lnTo>
                  <a:lnTo>
                    <a:pt x="102870" y="4559"/>
                  </a:lnTo>
                  <a:lnTo>
                    <a:pt x="105155" y="0"/>
                  </a:lnTo>
                </a:path>
              </a:pathLst>
            </a:custGeom>
            <a:ln w="3530">
              <a:solidFill>
                <a:srgbClr val="565659"/>
              </a:solidFill>
            </a:ln>
          </p:spPr>
          <p:txBody>
            <a:bodyPr wrap="square" lIns="0" tIns="0" rIns="0" bIns="0" rtlCol="0"/>
            <a:lstStyle/>
            <a:p/>
          </p:txBody>
        </p:sp>
        <p:sp>
          <p:nvSpPr>
            <p:cNvPr id="1727" name="object 1727" descr=""/>
            <p:cNvSpPr/>
            <p:nvPr/>
          </p:nvSpPr>
          <p:spPr>
            <a:xfrm>
              <a:off x="2331344" y="7631548"/>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1728" name="object 1728" descr=""/>
            <p:cNvSpPr/>
            <p:nvPr/>
          </p:nvSpPr>
          <p:spPr>
            <a:xfrm>
              <a:off x="2207519" y="7749283"/>
              <a:ext cx="0" cy="635"/>
            </a:xfrm>
            <a:custGeom>
              <a:avLst/>
              <a:gdLst/>
              <a:ahLst/>
              <a:cxnLst/>
              <a:rect l="l" t="t" r="r" b="b"/>
              <a:pathLst>
                <a:path w="0" h="634">
                  <a:moveTo>
                    <a:pt x="0" y="0"/>
                  </a:moveTo>
                  <a:lnTo>
                    <a:pt x="0" y="368"/>
                  </a:lnTo>
                </a:path>
              </a:pathLst>
            </a:custGeom>
            <a:ln w="3530">
              <a:solidFill>
                <a:srgbClr val="565659"/>
              </a:solidFill>
            </a:ln>
          </p:spPr>
          <p:txBody>
            <a:bodyPr wrap="square" lIns="0" tIns="0" rIns="0" bIns="0" rtlCol="0"/>
            <a:lstStyle/>
            <a:p/>
          </p:txBody>
        </p:sp>
        <p:sp>
          <p:nvSpPr>
            <p:cNvPr id="1729" name="object 1729" descr=""/>
            <p:cNvSpPr/>
            <p:nvPr/>
          </p:nvSpPr>
          <p:spPr>
            <a:xfrm>
              <a:off x="2079880" y="7621639"/>
              <a:ext cx="635" cy="635"/>
            </a:xfrm>
            <a:custGeom>
              <a:avLst/>
              <a:gdLst/>
              <a:ahLst/>
              <a:cxnLst/>
              <a:rect l="l" t="t" r="r" b="b"/>
              <a:pathLst>
                <a:path w="635" h="634">
                  <a:moveTo>
                    <a:pt x="0" y="0"/>
                  </a:moveTo>
                  <a:lnTo>
                    <a:pt x="381" y="381"/>
                  </a:lnTo>
                </a:path>
              </a:pathLst>
            </a:custGeom>
            <a:ln w="3530">
              <a:solidFill>
                <a:srgbClr val="565659"/>
              </a:solidFill>
            </a:ln>
          </p:spPr>
          <p:txBody>
            <a:bodyPr wrap="square" lIns="0" tIns="0" rIns="0" bIns="0" rtlCol="0"/>
            <a:lstStyle/>
            <a:p/>
          </p:txBody>
        </p:sp>
        <p:sp>
          <p:nvSpPr>
            <p:cNvPr id="1730" name="object 1730" descr=""/>
            <p:cNvSpPr/>
            <p:nvPr/>
          </p:nvSpPr>
          <p:spPr>
            <a:xfrm>
              <a:off x="2191514" y="7513440"/>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1731" name="object 1731" descr=""/>
            <p:cNvSpPr/>
            <p:nvPr/>
          </p:nvSpPr>
          <p:spPr>
            <a:xfrm>
              <a:off x="2077351" y="7619123"/>
              <a:ext cx="255904" cy="13970"/>
            </a:xfrm>
            <a:custGeom>
              <a:avLst/>
              <a:gdLst/>
              <a:ahLst/>
              <a:cxnLst/>
              <a:rect l="l" t="t" r="r" b="b"/>
              <a:pathLst>
                <a:path w="255905" h="13970">
                  <a:moveTo>
                    <a:pt x="3530" y="1765"/>
                  </a:moveTo>
                  <a:lnTo>
                    <a:pt x="3009" y="520"/>
                  </a:lnTo>
                  <a:lnTo>
                    <a:pt x="1765" y="0"/>
                  </a:lnTo>
                  <a:lnTo>
                    <a:pt x="520" y="520"/>
                  </a:lnTo>
                  <a:lnTo>
                    <a:pt x="0" y="1765"/>
                  </a:lnTo>
                  <a:lnTo>
                    <a:pt x="520" y="3009"/>
                  </a:lnTo>
                  <a:lnTo>
                    <a:pt x="1765" y="3530"/>
                  </a:lnTo>
                  <a:lnTo>
                    <a:pt x="3009" y="3009"/>
                  </a:lnTo>
                  <a:lnTo>
                    <a:pt x="3530" y="1765"/>
                  </a:lnTo>
                  <a:close/>
                </a:path>
                <a:path w="255905" h="13970">
                  <a:moveTo>
                    <a:pt x="255752" y="11671"/>
                  </a:moveTo>
                  <a:lnTo>
                    <a:pt x="255231" y="10426"/>
                  </a:lnTo>
                  <a:lnTo>
                    <a:pt x="253987" y="9906"/>
                  </a:lnTo>
                  <a:lnTo>
                    <a:pt x="252742" y="10426"/>
                  </a:lnTo>
                  <a:lnTo>
                    <a:pt x="252222" y="11671"/>
                  </a:lnTo>
                  <a:lnTo>
                    <a:pt x="252742" y="12928"/>
                  </a:lnTo>
                  <a:lnTo>
                    <a:pt x="253987" y="13436"/>
                  </a:lnTo>
                  <a:lnTo>
                    <a:pt x="255231" y="12928"/>
                  </a:lnTo>
                  <a:lnTo>
                    <a:pt x="255752" y="11671"/>
                  </a:lnTo>
                  <a:close/>
                </a:path>
              </a:pathLst>
            </a:custGeom>
            <a:solidFill>
              <a:srgbClr val="565659"/>
            </a:solidFill>
          </p:spPr>
          <p:txBody>
            <a:bodyPr wrap="square" lIns="0" tIns="0" rIns="0" bIns="0" rtlCol="0"/>
            <a:lstStyle/>
            <a:p/>
          </p:txBody>
        </p:sp>
        <p:sp>
          <p:nvSpPr>
            <p:cNvPr id="1732" name="object 1732" descr=""/>
            <p:cNvSpPr/>
            <p:nvPr/>
          </p:nvSpPr>
          <p:spPr>
            <a:xfrm>
              <a:off x="2206376" y="7749283"/>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733" name="object 1733" descr=""/>
            <p:cNvSpPr/>
            <p:nvPr/>
          </p:nvSpPr>
          <p:spPr>
            <a:xfrm>
              <a:off x="2190376" y="7512683"/>
              <a:ext cx="635" cy="0"/>
            </a:xfrm>
            <a:custGeom>
              <a:avLst/>
              <a:gdLst/>
              <a:ahLst/>
              <a:cxnLst/>
              <a:rect l="l" t="t" r="r" b="b"/>
              <a:pathLst>
                <a:path w="635" h="0">
                  <a:moveTo>
                    <a:pt x="381" y="0"/>
                  </a:moveTo>
                  <a:lnTo>
                    <a:pt x="0" y="0"/>
                  </a:lnTo>
                </a:path>
              </a:pathLst>
            </a:custGeom>
            <a:ln w="3530">
              <a:solidFill>
                <a:srgbClr val="565659"/>
              </a:solidFill>
            </a:ln>
          </p:spPr>
          <p:txBody>
            <a:bodyPr wrap="square" lIns="0" tIns="0" rIns="0" bIns="0" rtlCol="0"/>
            <a:lstStyle/>
            <a:p/>
          </p:txBody>
        </p:sp>
        <p:sp>
          <p:nvSpPr>
            <p:cNvPr id="1734" name="object 1734" descr=""/>
            <p:cNvSpPr/>
            <p:nvPr/>
          </p:nvSpPr>
          <p:spPr>
            <a:xfrm>
              <a:off x="2079880" y="762088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735" name="object 1735" descr=""/>
            <p:cNvSpPr/>
            <p:nvPr/>
          </p:nvSpPr>
          <p:spPr>
            <a:xfrm>
              <a:off x="2204991" y="774674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736" name="object 1736" descr=""/>
            <p:cNvSpPr/>
            <p:nvPr/>
          </p:nvSpPr>
          <p:spPr>
            <a:xfrm>
              <a:off x="2190372" y="7513440"/>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1737" name="object 1737" descr=""/>
            <p:cNvSpPr/>
            <p:nvPr/>
          </p:nvSpPr>
          <p:spPr>
            <a:xfrm>
              <a:off x="2207519" y="7748515"/>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738" name="object 1738" descr=""/>
            <p:cNvSpPr/>
            <p:nvPr/>
          </p:nvSpPr>
          <p:spPr>
            <a:xfrm>
              <a:off x="2332107" y="763079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739" name="object 1739" descr=""/>
            <p:cNvSpPr/>
            <p:nvPr/>
          </p:nvSpPr>
          <p:spPr>
            <a:xfrm>
              <a:off x="2332107" y="7631932"/>
              <a:ext cx="635" cy="0"/>
            </a:xfrm>
            <a:custGeom>
              <a:avLst/>
              <a:gdLst/>
              <a:ahLst/>
              <a:cxnLst/>
              <a:rect l="l" t="t" r="r" b="b"/>
              <a:pathLst>
                <a:path w="635" h="0">
                  <a:moveTo>
                    <a:pt x="0" y="0"/>
                  </a:moveTo>
                  <a:lnTo>
                    <a:pt x="381" y="0"/>
                  </a:lnTo>
                </a:path>
              </a:pathLst>
            </a:custGeom>
            <a:ln w="3530">
              <a:solidFill>
                <a:srgbClr val="565659"/>
              </a:solidFill>
            </a:ln>
          </p:spPr>
          <p:txBody>
            <a:bodyPr wrap="square" lIns="0" tIns="0" rIns="0" bIns="0" rtlCol="0"/>
            <a:lstStyle/>
            <a:p/>
          </p:txBody>
        </p:sp>
        <p:sp>
          <p:nvSpPr>
            <p:cNvPr id="1740" name="object 1740" descr=""/>
            <p:cNvSpPr/>
            <p:nvPr/>
          </p:nvSpPr>
          <p:spPr>
            <a:xfrm>
              <a:off x="2189749" y="751091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741" name="object 1741" descr=""/>
            <p:cNvSpPr/>
            <p:nvPr/>
          </p:nvSpPr>
          <p:spPr>
            <a:xfrm>
              <a:off x="2079124" y="7621639"/>
              <a:ext cx="0" cy="635"/>
            </a:xfrm>
            <a:custGeom>
              <a:avLst/>
              <a:gdLst/>
              <a:ahLst/>
              <a:cxnLst/>
              <a:rect l="l" t="t" r="r" b="b"/>
              <a:pathLst>
                <a:path w="0" h="634">
                  <a:moveTo>
                    <a:pt x="0" y="0"/>
                  </a:moveTo>
                  <a:lnTo>
                    <a:pt x="0" y="381"/>
                  </a:lnTo>
                </a:path>
              </a:pathLst>
            </a:custGeom>
            <a:ln w="3530">
              <a:solidFill>
                <a:srgbClr val="565659"/>
              </a:solidFill>
            </a:ln>
          </p:spPr>
          <p:txBody>
            <a:bodyPr wrap="square" lIns="0" tIns="0" rIns="0" bIns="0" rtlCol="0"/>
            <a:lstStyle/>
            <a:p/>
          </p:txBody>
        </p:sp>
        <p:sp>
          <p:nvSpPr>
            <p:cNvPr id="1742" name="object 1742" descr=""/>
            <p:cNvSpPr/>
            <p:nvPr/>
          </p:nvSpPr>
          <p:spPr>
            <a:xfrm>
              <a:off x="2189990" y="7492108"/>
              <a:ext cx="12065" cy="11430"/>
            </a:xfrm>
            <a:custGeom>
              <a:avLst/>
              <a:gdLst/>
              <a:ahLst/>
              <a:cxnLst/>
              <a:rect l="l" t="t" r="r" b="b"/>
              <a:pathLst>
                <a:path w="12064" h="11429">
                  <a:moveTo>
                    <a:pt x="11811" y="0"/>
                  </a:moveTo>
                  <a:lnTo>
                    <a:pt x="11430" y="368"/>
                  </a:lnTo>
                  <a:lnTo>
                    <a:pt x="11049" y="368"/>
                  </a:lnTo>
                  <a:lnTo>
                    <a:pt x="10668" y="368"/>
                  </a:lnTo>
                  <a:lnTo>
                    <a:pt x="10287" y="762"/>
                  </a:lnTo>
                  <a:lnTo>
                    <a:pt x="9906" y="762"/>
                  </a:lnTo>
                  <a:lnTo>
                    <a:pt x="9525" y="1143"/>
                  </a:lnTo>
                  <a:lnTo>
                    <a:pt x="9144" y="1143"/>
                  </a:lnTo>
                  <a:lnTo>
                    <a:pt x="8763" y="1524"/>
                  </a:lnTo>
                  <a:lnTo>
                    <a:pt x="8763" y="1892"/>
                  </a:lnTo>
                  <a:lnTo>
                    <a:pt x="8382" y="2286"/>
                  </a:lnTo>
                  <a:lnTo>
                    <a:pt x="8001" y="2286"/>
                  </a:lnTo>
                  <a:lnTo>
                    <a:pt x="7620" y="2667"/>
                  </a:lnTo>
                  <a:lnTo>
                    <a:pt x="7239" y="3035"/>
                  </a:lnTo>
                  <a:lnTo>
                    <a:pt x="6858" y="3429"/>
                  </a:lnTo>
                  <a:lnTo>
                    <a:pt x="6477" y="3810"/>
                  </a:lnTo>
                  <a:lnTo>
                    <a:pt x="6096" y="4191"/>
                  </a:lnTo>
                  <a:lnTo>
                    <a:pt x="5715" y="4559"/>
                  </a:lnTo>
                  <a:lnTo>
                    <a:pt x="5334" y="4953"/>
                  </a:lnTo>
                  <a:lnTo>
                    <a:pt x="4953" y="5334"/>
                  </a:lnTo>
                  <a:lnTo>
                    <a:pt x="4572" y="5702"/>
                  </a:lnTo>
                  <a:lnTo>
                    <a:pt x="4191" y="6083"/>
                  </a:lnTo>
                  <a:lnTo>
                    <a:pt x="3810" y="6477"/>
                  </a:lnTo>
                  <a:lnTo>
                    <a:pt x="3048" y="7620"/>
                  </a:lnTo>
                  <a:lnTo>
                    <a:pt x="2286" y="8369"/>
                  </a:lnTo>
                  <a:lnTo>
                    <a:pt x="1524" y="9525"/>
                  </a:lnTo>
                  <a:lnTo>
                    <a:pt x="762" y="10287"/>
                  </a:lnTo>
                  <a:lnTo>
                    <a:pt x="0" y="11417"/>
                  </a:lnTo>
                </a:path>
              </a:pathLst>
            </a:custGeom>
            <a:ln w="3530">
              <a:solidFill>
                <a:srgbClr val="565659"/>
              </a:solidFill>
            </a:ln>
          </p:spPr>
          <p:txBody>
            <a:bodyPr wrap="square" lIns="0" tIns="0" rIns="0" bIns="0" rtlCol="0"/>
            <a:lstStyle/>
            <a:p/>
          </p:txBody>
        </p:sp>
        <p:sp>
          <p:nvSpPr>
            <p:cNvPr id="1743" name="object 1743" descr=""/>
            <p:cNvSpPr/>
            <p:nvPr/>
          </p:nvSpPr>
          <p:spPr>
            <a:xfrm>
              <a:off x="2341247" y="7610604"/>
              <a:ext cx="3175" cy="19685"/>
            </a:xfrm>
            <a:custGeom>
              <a:avLst/>
              <a:gdLst/>
              <a:ahLst/>
              <a:cxnLst/>
              <a:rect l="l" t="t" r="r" b="b"/>
              <a:pathLst>
                <a:path w="3175" h="19684">
                  <a:moveTo>
                    <a:pt x="0" y="19418"/>
                  </a:moveTo>
                  <a:lnTo>
                    <a:pt x="381" y="18656"/>
                  </a:lnTo>
                  <a:lnTo>
                    <a:pt x="381" y="18275"/>
                  </a:lnTo>
                  <a:lnTo>
                    <a:pt x="762" y="17525"/>
                  </a:lnTo>
                  <a:lnTo>
                    <a:pt x="1143" y="16751"/>
                  </a:lnTo>
                  <a:lnTo>
                    <a:pt x="1143" y="15989"/>
                  </a:lnTo>
                  <a:lnTo>
                    <a:pt x="1524" y="15608"/>
                  </a:lnTo>
                  <a:lnTo>
                    <a:pt x="1524" y="14858"/>
                  </a:lnTo>
                  <a:lnTo>
                    <a:pt x="1905" y="14084"/>
                  </a:lnTo>
                  <a:lnTo>
                    <a:pt x="1905" y="13334"/>
                  </a:lnTo>
                  <a:lnTo>
                    <a:pt x="2286" y="12941"/>
                  </a:lnTo>
                  <a:lnTo>
                    <a:pt x="2286" y="12191"/>
                  </a:lnTo>
                  <a:lnTo>
                    <a:pt x="2286" y="11417"/>
                  </a:lnTo>
                  <a:lnTo>
                    <a:pt x="2286" y="11036"/>
                  </a:lnTo>
                  <a:lnTo>
                    <a:pt x="2667" y="10274"/>
                  </a:lnTo>
                  <a:lnTo>
                    <a:pt x="2667" y="9524"/>
                  </a:lnTo>
                  <a:lnTo>
                    <a:pt x="2667" y="3416"/>
                  </a:lnTo>
                  <a:lnTo>
                    <a:pt x="2286" y="3035"/>
                  </a:lnTo>
                  <a:lnTo>
                    <a:pt x="2286" y="2273"/>
                  </a:lnTo>
                  <a:lnTo>
                    <a:pt x="2286" y="1892"/>
                  </a:lnTo>
                  <a:lnTo>
                    <a:pt x="1905" y="1511"/>
                  </a:lnTo>
                  <a:lnTo>
                    <a:pt x="1905" y="749"/>
                  </a:lnTo>
                  <a:lnTo>
                    <a:pt x="1905" y="368"/>
                  </a:lnTo>
                  <a:lnTo>
                    <a:pt x="1524" y="0"/>
                  </a:lnTo>
                </a:path>
              </a:pathLst>
            </a:custGeom>
            <a:ln w="3530">
              <a:solidFill>
                <a:srgbClr val="565659"/>
              </a:solidFill>
            </a:ln>
          </p:spPr>
          <p:txBody>
            <a:bodyPr wrap="square" lIns="0" tIns="0" rIns="0" bIns="0" rtlCol="0"/>
            <a:lstStyle/>
            <a:p/>
          </p:txBody>
        </p:sp>
        <p:sp>
          <p:nvSpPr>
            <p:cNvPr id="1744" name="object 1744" descr=""/>
            <p:cNvSpPr/>
            <p:nvPr/>
          </p:nvSpPr>
          <p:spPr>
            <a:xfrm>
              <a:off x="2201801" y="7490959"/>
              <a:ext cx="19050" cy="1270"/>
            </a:xfrm>
            <a:custGeom>
              <a:avLst/>
              <a:gdLst/>
              <a:ahLst/>
              <a:cxnLst/>
              <a:rect l="l" t="t" r="r" b="b"/>
              <a:pathLst>
                <a:path w="19050" h="1270">
                  <a:moveTo>
                    <a:pt x="19050" y="381"/>
                  </a:moveTo>
                  <a:lnTo>
                    <a:pt x="17907" y="381"/>
                  </a:lnTo>
                  <a:lnTo>
                    <a:pt x="17145" y="0"/>
                  </a:lnTo>
                  <a:lnTo>
                    <a:pt x="16383" y="0"/>
                  </a:lnTo>
                  <a:lnTo>
                    <a:pt x="5333" y="0"/>
                  </a:lnTo>
                  <a:lnTo>
                    <a:pt x="4952" y="381"/>
                  </a:lnTo>
                  <a:lnTo>
                    <a:pt x="4191" y="381"/>
                  </a:lnTo>
                  <a:lnTo>
                    <a:pt x="3810" y="381"/>
                  </a:lnTo>
                  <a:lnTo>
                    <a:pt x="3048" y="381"/>
                  </a:lnTo>
                  <a:lnTo>
                    <a:pt x="2285" y="762"/>
                  </a:lnTo>
                  <a:lnTo>
                    <a:pt x="1143" y="1155"/>
                  </a:lnTo>
                  <a:lnTo>
                    <a:pt x="381" y="1155"/>
                  </a:lnTo>
                  <a:lnTo>
                    <a:pt x="0" y="1155"/>
                  </a:lnTo>
                </a:path>
              </a:pathLst>
            </a:custGeom>
            <a:ln w="3530">
              <a:solidFill>
                <a:srgbClr val="565659"/>
              </a:solidFill>
            </a:ln>
          </p:spPr>
          <p:txBody>
            <a:bodyPr wrap="square" lIns="0" tIns="0" rIns="0" bIns="0" rtlCol="0"/>
            <a:lstStyle/>
            <a:p/>
          </p:txBody>
        </p:sp>
        <p:sp>
          <p:nvSpPr>
            <p:cNvPr id="1745" name="object 1745" descr=""/>
            <p:cNvSpPr/>
            <p:nvPr/>
          </p:nvSpPr>
          <p:spPr>
            <a:xfrm>
              <a:off x="2220852" y="7491335"/>
              <a:ext cx="121920" cy="119380"/>
            </a:xfrm>
            <a:custGeom>
              <a:avLst/>
              <a:gdLst/>
              <a:ahLst/>
              <a:cxnLst/>
              <a:rect l="l" t="t" r="r" b="b"/>
              <a:pathLst>
                <a:path w="121919" h="119379">
                  <a:moveTo>
                    <a:pt x="121919" y="119265"/>
                  </a:moveTo>
                  <a:lnTo>
                    <a:pt x="121538" y="118109"/>
                  </a:lnTo>
                  <a:lnTo>
                    <a:pt x="121157" y="116966"/>
                  </a:lnTo>
                  <a:lnTo>
                    <a:pt x="120776" y="116217"/>
                  </a:lnTo>
                  <a:lnTo>
                    <a:pt x="120395" y="115074"/>
                  </a:lnTo>
                  <a:lnTo>
                    <a:pt x="120014" y="113918"/>
                  </a:lnTo>
                  <a:lnTo>
                    <a:pt x="119633" y="112775"/>
                  </a:lnTo>
                  <a:lnTo>
                    <a:pt x="119252" y="112026"/>
                  </a:lnTo>
                  <a:lnTo>
                    <a:pt x="118871" y="110883"/>
                  </a:lnTo>
                  <a:lnTo>
                    <a:pt x="118490" y="109740"/>
                  </a:lnTo>
                  <a:lnTo>
                    <a:pt x="118109" y="108965"/>
                  </a:lnTo>
                  <a:lnTo>
                    <a:pt x="116966" y="106692"/>
                  </a:lnTo>
                  <a:lnTo>
                    <a:pt x="116204" y="104774"/>
                  </a:lnTo>
                  <a:lnTo>
                    <a:pt x="115061" y="102501"/>
                  </a:lnTo>
                  <a:lnTo>
                    <a:pt x="114299" y="100583"/>
                  </a:lnTo>
                  <a:lnTo>
                    <a:pt x="113156" y="98310"/>
                  </a:lnTo>
                  <a:lnTo>
                    <a:pt x="112013" y="96392"/>
                  </a:lnTo>
                  <a:lnTo>
                    <a:pt x="110870" y="94119"/>
                  </a:lnTo>
                  <a:lnTo>
                    <a:pt x="110108" y="92201"/>
                  </a:lnTo>
                  <a:lnTo>
                    <a:pt x="108965" y="89915"/>
                  </a:lnTo>
                  <a:lnTo>
                    <a:pt x="107822" y="87642"/>
                  </a:lnTo>
                  <a:lnTo>
                    <a:pt x="107060" y="86867"/>
                  </a:lnTo>
                  <a:lnTo>
                    <a:pt x="106679" y="85724"/>
                  </a:lnTo>
                  <a:lnTo>
                    <a:pt x="105536" y="83832"/>
                  </a:lnTo>
                  <a:lnTo>
                    <a:pt x="104774" y="82308"/>
                  </a:lnTo>
                  <a:lnTo>
                    <a:pt x="103631" y="80390"/>
                  </a:lnTo>
                  <a:lnTo>
                    <a:pt x="102488" y="78866"/>
                  </a:lnTo>
                  <a:lnTo>
                    <a:pt x="101345" y="76974"/>
                  </a:lnTo>
                  <a:lnTo>
                    <a:pt x="100202" y="75069"/>
                  </a:lnTo>
                  <a:lnTo>
                    <a:pt x="99059" y="73532"/>
                  </a:lnTo>
                  <a:lnTo>
                    <a:pt x="97535" y="71640"/>
                  </a:lnTo>
                  <a:lnTo>
                    <a:pt x="96392" y="70116"/>
                  </a:lnTo>
                  <a:lnTo>
                    <a:pt x="95249" y="68198"/>
                  </a:lnTo>
                  <a:lnTo>
                    <a:pt x="93725" y="66674"/>
                  </a:lnTo>
                  <a:lnTo>
                    <a:pt x="92201" y="64782"/>
                  </a:lnTo>
                  <a:lnTo>
                    <a:pt x="91058" y="62877"/>
                  </a:lnTo>
                  <a:lnTo>
                    <a:pt x="89534" y="61340"/>
                  </a:lnTo>
                  <a:lnTo>
                    <a:pt x="86486" y="57924"/>
                  </a:lnTo>
                  <a:lnTo>
                    <a:pt x="83438" y="54482"/>
                  </a:lnTo>
                  <a:lnTo>
                    <a:pt x="80390" y="51066"/>
                  </a:lnTo>
                  <a:lnTo>
                    <a:pt x="77342" y="48018"/>
                  </a:lnTo>
                  <a:lnTo>
                    <a:pt x="73913" y="44576"/>
                  </a:lnTo>
                  <a:lnTo>
                    <a:pt x="70484" y="41541"/>
                  </a:lnTo>
                  <a:lnTo>
                    <a:pt x="52958" y="26301"/>
                  </a:lnTo>
                  <a:lnTo>
                    <a:pt x="49148" y="23240"/>
                  </a:lnTo>
                  <a:lnTo>
                    <a:pt x="47243" y="22110"/>
                  </a:lnTo>
                  <a:lnTo>
                    <a:pt x="45338" y="20573"/>
                  </a:lnTo>
                  <a:lnTo>
                    <a:pt x="43433" y="19443"/>
                  </a:lnTo>
                  <a:lnTo>
                    <a:pt x="41528" y="17919"/>
                  </a:lnTo>
                  <a:lnTo>
                    <a:pt x="39623" y="16776"/>
                  </a:lnTo>
                  <a:lnTo>
                    <a:pt x="37718" y="15633"/>
                  </a:lnTo>
                  <a:lnTo>
                    <a:pt x="35813" y="14490"/>
                  </a:lnTo>
                  <a:lnTo>
                    <a:pt x="33908" y="12966"/>
                  </a:lnTo>
                  <a:lnTo>
                    <a:pt x="32003" y="12191"/>
                  </a:lnTo>
                  <a:lnTo>
                    <a:pt x="30098" y="11048"/>
                  </a:lnTo>
                  <a:lnTo>
                    <a:pt x="28193" y="9918"/>
                  </a:lnTo>
                  <a:lnTo>
                    <a:pt x="26288" y="8775"/>
                  </a:lnTo>
                  <a:lnTo>
                    <a:pt x="24383" y="8000"/>
                  </a:lnTo>
                  <a:lnTo>
                    <a:pt x="22097" y="6857"/>
                  </a:lnTo>
                  <a:lnTo>
                    <a:pt x="20192" y="6108"/>
                  </a:lnTo>
                  <a:lnTo>
                    <a:pt x="18287" y="5333"/>
                  </a:lnTo>
                  <a:lnTo>
                    <a:pt x="16382" y="4584"/>
                  </a:lnTo>
                  <a:lnTo>
                    <a:pt x="14477" y="3809"/>
                  </a:lnTo>
                  <a:lnTo>
                    <a:pt x="12572" y="3060"/>
                  </a:lnTo>
                  <a:lnTo>
                    <a:pt x="10667" y="2666"/>
                  </a:lnTo>
                  <a:lnTo>
                    <a:pt x="9143" y="1917"/>
                  </a:lnTo>
                  <a:lnTo>
                    <a:pt x="7238" y="1523"/>
                  </a:lnTo>
                  <a:lnTo>
                    <a:pt x="5333" y="1142"/>
                  </a:lnTo>
                  <a:lnTo>
                    <a:pt x="3428" y="774"/>
                  </a:lnTo>
                  <a:lnTo>
                    <a:pt x="1904" y="393"/>
                  </a:lnTo>
                  <a:lnTo>
                    <a:pt x="0" y="0"/>
                  </a:lnTo>
                </a:path>
              </a:pathLst>
            </a:custGeom>
            <a:ln w="3530">
              <a:solidFill>
                <a:srgbClr val="565659"/>
              </a:solidFill>
            </a:ln>
          </p:spPr>
          <p:txBody>
            <a:bodyPr wrap="square" lIns="0" tIns="0" rIns="0" bIns="0" rtlCol="0"/>
            <a:lstStyle/>
            <a:p/>
          </p:txBody>
        </p:sp>
        <p:sp>
          <p:nvSpPr>
            <p:cNvPr id="1746" name="object 1746" descr=""/>
            <p:cNvSpPr/>
            <p:nvPr/>
          </p:nvSpPr>
          <p:spPr>
            <a:xfrm>
              <a:off x="2357253" y="8806553"/>
              <a:ext cx="1270" cy="13335"/>
            </a:xfrm>
            <a:custGeom>
              <a:avLst/>
              <a:gdLst/>
              <a:ahLst/>
              <a:cxnLst/>
              <a:rect l="l" t="t" r="r" b="b"/>
              <a:pathLst>
                <a:path w="1269" h="13334">
                  <a:moveTo>
                    <a:pt x="762" y="12954"/>
                  </a:moveTo>
                  <a:lnTo>
                    <a:pt x="762" y="12192"/>
                  </a:lnTo>
                  <a:lnTo>
                    <a:pt x="381" y="11430"/>
                  </a:lnTo>
                  <a:lnTo>
                    <a:pt x="381" y="9906"/>
                  </a:lnTo>
                  <a:lnTo>
                    <a:pt x="381" y="8001"/>
                  </a:lnTo>
                  <a:lnTo>
                    <a:pt x="381" y="6477"/>
                  </a:lnTo>
                  <a:lnTo>
                    <a:pt x="381" y="4953"/>
                  </a:lnTo>
                  <a:lnTo>
                    <a:pt x="0" y="3048"/>
                  </a:lnTo>
                  <a:lnTo>
                    <a:pt x="0" y="1536"/>
                  </a:lnTo>
                  <a:lnTo>
                    <a:pt x="0" y="0"/>
                  </a:lnTo>
                </a:path>
              </a:pathLst>
            </a:custGeom>
            <a:ln w="3530">
              <a:solidFill>
                <a:srgbClr val="565659"/>
              </a:solidFill>
            </a:ln>
          </p:spPr>
          <p:txBody>
            <a:bodyPr wrap="square" lIns="0" tIns="0" rIns="0" bIns="0" rtlCol="0"/>
            <a:lstStyle/>
            <a:p/>
          </p:txBody>
        </p:sp>
        <p:sp>
          <p:nvSpPr>
            <p:cNvPr id="1747" name="object 1747" descr=""/>
            <p:cNvSpPr/>
            <p:nvPr/>
          </p:nvSpPr>
          <p:spPr>
            <a:xfrm>
              <a:off x="2215137" y="8806558"/>
              <a:ext cx="635" cy="13335"/>
            </a:xfrm>
            <a:custGeom>
              <a:avLst/>
              <a:gdLst/>
              <a:ahLst/>
              <a:cxnLst/>
              <a:rect l="l" t="t" r="r" b="b"/>
              <a:pathLst>
                <a:path w="635" h="13334">
                  <a:moveTo>
                    <a:pt x="381" y="0"/>
                  </a:moveTo>
                  <a:lnTo>
                    <a:pt x="381" y="1524"/>
                  </a:lnTo>
                  <a:lnTo>
                    <a:pt x="381" y="3429"/>
                  </a:lnTo>
                  <a:lnTo>
                    <a:pt x="381" y="4953"/>
                  </a:lnTo>
                  <a:lnTo>
                    <a:pt x="381" y="6477"/>
                  </a:lnTo>
                  <a:lnTo>
                    <a:pt x="0" y="8001"/>
                  </a:lnTo>
                  <a:lnTo>
                    <a:pt x="0" y="9893"/>
                  </a:lnTo>
                  <a:lnTo>
                    <a:pt x="0" y="11417"/>
                  </a:lnTo>
                  <a:lnTo>
                    <a:pt x="0" y="12192"/>
                  </a:lnTo>
                  <a:lnTo>
                    <a:pt x="0" y="12954"/>
                  </a:lnTo>
                </a:path>
              </a:pathLst>
            </a:custGeom>
            <a:ln w="3530">
              <a:solidFill>
                <a:srgbClr val="565659"/>
              </a:solidFill>
            </a:ln>
          </p:spPr>
          <p:txBody>
            <a:bodyPr wrap="square" lIns="0" tIns="0" rIns="0" bIns="0" rtlCol="0"/>
            <a:lstStyle/>
            <a:p/>
          </p:txBody>
        </p:sp>
        <p:sp>
          <p:nvSpPr>
            <p:cNvPr id="1748" name="object 1748" descr=""/>
            <p:cNvSpPr/>
            <p:nvPr/>
          </p:nvSpPr>
          <p:spPr>
            <a:xfrm>
              <a:off x="2209803" y="8819507"/>
              <a:ext cx="5080" cy="42545"/>
            </a:xfrm>
            <a:custGeom>
              <a:avLst/>
              <a:gdLst/>
              <a:ahLst/>
              <a:cxnLst/>
              <a:rect l="l" t="t" r="r" b="b"/>
              <a:pathLst>
                <a:path w="5080" h="42545">
                  <a:moveTo>
                    <a:pt x="4952" y="0"/>
                  </a:moveTo>
                  <a:lnTo>
                    <a:pt x="4952" y="2667"/>
                  </a:lnTo>
                  <a:lnTo>
                    <a:pt x="4571" y="5715"/>
                  </a:lnTo>
                  <a:lnTo>
                    <a:pt x="4190" y="8382"/>
                  </a:lnTo>
                  <a:lnTo>
                    <a:pt x="4190" y="11049"/>
                  </a:lnTo>
                  <a:lnTo>
                    <a:pt x="3809" y="13716"/>
                  </a:lnTo>
                  <a:lnTo>
                    <a:pt x="3428" y="16383"/>
                  </a:lnTo>
                  <a:lnTo>
                    <a:pt x="3047" y="19050"/>
                  </a:lnTo>
                  <a:lnTo>
                    <a:pt x="2666" y="21717"/>
                  </a:lnTo>
                  <a:lnTo>
                    <a:pt x="2666" y="24384"/>
                  </a:lnTo>
                  <a:lnTo>
                    <a:pt x="2285" y="27051"/>
                  </a:lnTo>
                  <a:lnTo>
                    <a:pt x="1904" y="29718"/>
                  </a:lnTo>
                  <a:lnTo>
                    <a:pt x="1523" y="32385"/>
                  </a:lnTo>
                  <a:lnTo>
                    <a:pt x="1142" y="34671"/>
                  </a:lnTo>
                  <a:lnTo>
                    <a:pt x="761" y="37338"/>
                  </a:lnTo>
                  <a:lnTo>
                    <a:pt x="380" y="40005"/>
                  </a:lnTo>
                  <a:lnTo>
                    <a:pt x="0" y="42291"/>
                  </a:lnTo>
                </a:path>
              </a:pathLst>
            </a:custGeom>
            <a:ln w="3530">
              <a:solidFill>
                <a:srgbClr val="565659"/>
              </a:solidFill>
            </a:ln>
          </p:spPr>
          <p:txBody>
            <a:bodyPr wrap="square" lIns="0" tIns="0" rIns="0" bIns="0" rtlCol="0"/>
            <a:lstStyle/>
            <a:p/>
          </p:txBody>
        </p:sp>
        <p:sp>
          <p:nvSpPr>
            <p:cNvPr id="1749" name="object 1749" descr=""/>
            <p:cNvSpPr/>
            <p:nvPr/>
          </p:nvSpPr>
          <p:spPr>
            <a:xfrm>
              <a:off x="2358015" y="8819507"/>
              <a:ext cx="5715" cy="42545"/>
            </a:xfrm>
            <a:custGeom>
              <a:avLst/>
              <a:gdLst/>
              <a:ahLst/>
              <a:cxnLst/>
              <a:rect l="l" t="t" r="r" b="b"/>
              <a:pathLst>
                <a:path w="5714" h="42545">
                  <a:moveTo>
                    <a:pt x="5333" y="42291"/>
                  </a:moveTo>
                  <a:lnTo>
                    <a:pt x="4952" y="40005"/>
                  </a:lnTo>
                  <a:lnTo>
                    <a:pt x="4571" y="37338"/>
                  </a:lnTo>
                  <a:lnTo>
                    <a:pt x="4190" y="34671"/>
                  </a:lnTo>
                  <a:lnTo>
                    <a:pt x="3809" y="32385"/>
                  </a:lnTo>
                  <a:lnTo>
                    <a:pt x="3428" y="29718"/>
                  </a:lnTo>
                  <a:lnTo>
                    <a:pt x="3047" y="27051"/>
                  </a:lnTo>
                  <a:lnTo>
                    <a:pt x="2666" y="24384"/>
                  </a:lnTo>
                  <a:lnTo>
                    <a:pt x="2285" y="21717"/>
                  </a:lnTo>
                  <a:lnTo>
                    <a:pt x="1904" y="19050"/>
                  </a:lnTo>
                  <a:lnTo>
                    <a:pt x="1523" y="16383"/>
                  </a:lnTo>
                  <a:lnTo>
                    <a:pt x="1142" y="13716"/>
                  </a:lnTo>
                  <a:lnTo>
                    <a:pt x="1142" y="11049"/>
                  </a:lnTo>
                  <a:lnTo>
                    <a:pt x="761" y="8382"/>
                  </a:lnTo>
                  <a:lnTo>
                    <a:pt x="380" y="5715"/>
                  </a:lnTo>
                  <a:lnTo>
                    <a:pt x="0" y="2667"/>
                  </a:lnTo>
                  <a:lnTo>
                    <a:pt x="0" y="0"/>
                  </a:lnTo>
                </a:path>
              </a:pathLst>
            </a:custGeom>
            <a:ln w="3530">
              <a:solidFill>
                <a:srgbClr val="565659"/>
              </a:solidFill>
            </a:ln>
          </p:spPr>
          <p:txBody>
            <a:bodyPr wrap="square" lIns="0" tIns="0" rIns="0" bIns="0" rtlCol="0"/>
            <a:lstStyle/>
            <a:p/>
          </p:txBody>
        </p:sp>
        <p:sp>
          <p:nvSpPr>
            <p:cNvPr id="1750" name="object 1750" descr=""/>
            <p:cNvSpPr/>
            <p:nvPr/>
          </p:nvSpPr>
          <p:spPr>
            <a:xfrm>
              <a:off x="2391540" y="8766167"/>
              <a:ext cx="30480" cy="98425"/>
            </a:xfrm>
            <a:custGeom>
              <a:avLst/>
              <a:gdLst/>
              <a:ahLst/>
              <a:cxnLst/>
              <a:rect l="l" t="t" r="r" b="b"/>
              <a:pathLst>
                <a:path w="30480" h="98425">
                  <a:moveTo>
                    <a:pt x="30099" y="98297"/>
                  </a:moveTo>
                  <a:lnTo>
                    <a:pt x="26670" y="92963"/>
                  </a:lnTo>
                  <a:lnTo>
                    <a:pt x="25146" y="89915"/>
                  </a:lnTo>
                  <a:lnTo>
                    <a:pt x="23622" y="87248"/>
                  </a:lnTo>
                  <a:lnTo>
                    <a:pt x="22098" y="84200"/>
                  </a:lnTo>
                  <a:lnTo>
                    <a:pt x="20574" y="81533"/>
                  </a:lnTo>
                  <a:lnTo>
                    <a:pt x="19050" y="78485"/>
                  </a:lnTo>
                  <a:lnTo>
                    <a:pt x="17526" y="75437"/>
                  </a:lnTo>
                  <a:lnTo>
                    <a:pt x="16383" y="72770"/>
                  </a:lnTo>
                  <a:lnTo>
                    <a:pt x="14859" y="69722"/>
                  </a:lnTo>
                  <a:lnTo>
                    <a:pt x="13716" y="66674"/>
                  </a:lnTo>
                  <a:lnTo>
                    <a:pt x="12573" y="63639"/>
                  </a:lnTo>
                  <a:lnTo>
                    <a:pt x="11430" y="60578"/>
                  </a:lnTo>
                  <a:lnTo>
                    <a:pt x="10287" y="57530"/>
                  </a:lnTo>
                  <a:lnTo>
                    <a:pt x="9144" y="54482"/>
                  </a:lnTo>
                  <a:lnTo>
                    <a:pt x="8382" y="51447"/>
                  </a:lnTo>
                  <a:lnTo>
                    <a:pt x="7620" y="48005"/>
                  </a:lnTo>
                  <a:lnTo>
                    <a:pt x="6477" y="44957"/>
                  </a:lnTo>
                  <a:lnTo>
                    <a:pt x="5715" y="41922"/>
                  </a:lnTo>
                  <a:lnTo>
                    <a:pt x="4953" y="38861"/>
                  </a:lnTo>
                  <a:lnTo>
                    <a:pt x="4191" y="35432"/>
                  </a:lnTo>
                  <a:lnTo>
                    <a:pt x="3810" y="32397"/>
                  </a:lnTo>
                  <a:lnTo>
                    <a:pt x="3048" y="28955"/>
                  </a:lnTo>
                  <a:lnTo>
                    <a:pt x="2667" y="25907"/>
                  </a:lnTo>
                  <a:lnTo>
                    <a:pt x="1905" y="22872"/>
                  </a:lnTo>
                  <a:lnTo>
                    <a:pt x="1524" y="19430"/>
                  </a:lnTo>
                  <a:lnTo>
                    <a:pt x="1143" y="16382"/>
                  </a:lnTo>
                  <a:lnTo>
                    <a:pt x="762" y="12953"/>
                  </a:lnTo>
                  <a:lnTo>
                    <a:pt x="381" y="9905"/>
                  </a:lnTo>
                  <a:lnTo>
                    <a:pt x="381" y="6489"/>
                  </a:lnTo>
                  <a:lnTo>
                    <a:pt x="0" y="3428"/>
                  </a:lnTo>
                  <a:lnTo>
                    <a:pt x="0" y="0"/>
                  </a:lnTo>
                </a:path>
              </a:pathLst>
            </a:custGeom>
            <a:ln w="3530">
              <a:solidFill>
                <a:srgbClr val="565659"/>
              </a:solidFill>
            </a:ln>
          </p:spPr>
          <p:txBody>
            <a:bodyPr wrap="square" lIns="0" tIns="0" rIns="0" bIns="0" rtlCol="0"/>
            <a:lstStyle/>
            <a:p/>
          </p:txBody>
        </p:sp>
        <p:sp>
          <p:nvSpPr>
            <p:cNvPr id="1751" name="object 1751" descr=""/>
            <p:cNvSpPr/>
            <p:nvPr/>
          </p:nvSpPr>
          <p:spPr>
            <a:xfrm>
              <a:off x="2390018" y="8712832"/>
              <a:ext cx="1270" cy="1270"/>
            </a:xfrm>
            <a:custGeom>
              <a:avLst/>
              <a:gdLst/>
              <a:ahLst/>
              <a:cxnLst/>
              <a:rect l="l" t="t" r="r" b="b"/>
              <a:pathLst>
                <a:path w="1269" h="1270">
                  <a:moveTo>
                    <a:pt x="1143" y="1143"/>
                  </a:moveTo>
                  <a:lnTo>
                    <a:pt x="0" y="0"/>
                  </a:lnTo>
                </a:path>
              </a:pathLst>
            </a:custGeom>
            <a:ln w="3530">
              <a:solidFill>
                <a:srgbClr val="565659"/>
              </a:solidFill>
            </a:ln>
          </p:spPr>
          <p:txBody>
            <a:bodyPr wrap="square" lIns="0" tIns="0" rIns="0" bIns="0" rtlCol="0"/>
            <a:lstStyle/>
            <a:p/>
          </p:txBody>
        </p:sp>
        <p:sp>
          <p:nvSpPr>
            <p:cNvPr id="1752" name="object 1752" descr=""/>
            <p:cNvSpPr/>
            <p:nvPr/>
          </p:nvSpPr>
          <p:spPr>
            <a:xfrm>
              <a:off x="2181608" y="8712833"/>
              <a:ext cx="1270" cy="1270"/>
            </a:xfrm>
            <a:custGeom>
              <a:avLst/>
              <a:gdLst/>
              <a:ahLst/>
              <a:cxnLst/>
              <a:rect l="l" t="t" r="r" b="b"/>
              <a:pathLst>
                <a:path w="1269" h="1270">
                  <a:moveTo>
                    <a:pt x="1143" y="0"/>
                  </a:moveTo>
                  <a:lnTo>
                    <a:pt x="0" y="1143"/>
                  </a:lnTo>
                </a:path>
              </a:pathLst>
            </a:custGeom>
            <a:ln w="3530">
              <a:solidFill>
                <a:srgbClr val="565659"/>
              </a:solidFill>
            </a:ln>
          </p:spPr>
          <p:txBody>
            <a:bodyPr wrap="square" lIns="0" tIns="0" rIns="0" bIns="0" rtlCol="0"/>
            <a:lstStyle/>
            <a:p/>
          </p:txBody>
        </p:sp>
        <p:sp>
          <p:nvSpPr>
            <p:cNvPr id="1753" name="object 1753" descr=""/>
            <p:cNvSpPr/>
            <p:nvPr/>
          </p:nvSpPr>
          <p:spPr>
            <a:xfrm>
              <a:off x="2391158" y="8713980"/>
              <a:ext cx="635" cy="52705"/>
            </a:xfrm>
            <a:custGeom>
              <a:avLst/>
              <a:gdLst/>
              <a:ahLst/>
              <a:cxnLst/>
              <a:rect l="l" t="t" r="r" b="b"/>
              <a:pathLst>
                <a:path w="635" h="52704">
                  <a:moveTo>
                    <a:pt x="381" y="52184"/>
                  </a:moveTo>
                  <a:lnTo>
                    <a:pt x="0" y="0"/>
                  </a:lnTo>
                </a:path>
              </a:pathLst>
            </a:custGeom>
            <a:ln w="3530">
              <a:solidFill>
                <a:srgbClr val="565659"/>
              </a:solidFill>
            </a:ln>
          </p:spPr>
          <p:txBody>
            <a:bodyPr wrap="square" lIns="0" tIns="0" rIns="0" bIns="0" rtlCol="0"/>
            <a:lstStyle/>
            <a:p/>
          </p:txBody>
        </p:sp>
        <p:sp>
          <p:nvSpPr>
            <p:cNvPr id="1754" name="object 1754" descr=""/>
            <p:cNvSpPr/>
            <p:nvPr/>
          </p:nvSpPr>
          <p:spPr>
            <a:xfrm>
              <a:off x="2151131" y="8713975"/>
              <a:ext cx="30480" cy="150495"/>
            </a:xfrm>
            <a:custGeom>
              <a:avLst/>
              <a:gdLst/>
              <a:ahLst/>
              <a:cxnLst/>
              <a:rect l="l" t="t" r="r" b="b"/>
              <a:pathLst>
                <a:path w="30480" h="150495">
                  <a:moveTo>
                    <a:pt x="30480" y="0"/>
                  </a:moveTo>
                  <a:lnTo>
                    <a:pt x="30099" y="52184"/>
                  </a:lnTo>
                  <a:lnTo>
                    <a:pt x="30099" y="55625"/>
                  </a:lnTo>
                  <a:lnTo>
                    <a:pt x="29718" y="58673"/>
                  </a:lnTo>
                  <a:lnTo>
                    <a:pt x="29718" y="62102"/>
                  </a:lnTo>
                  <a:lnTo>
                    <a:pt x="29337" y="65150"/>
                  </a:lnTo>
                  <a:lnTo>
                    <a:pt x="28956" y="68567"/>
                  </a:lnTo>
                  <a:lnTo>
                    <a:pt x="28575" y="71627"/>
                  </a:lnTo>
                  <a:lnTo>
                    <a:pt x="28194" y="75056"/>
                  </a:lnTo>
                  <a:lnTo>
                    <a:pt x="27813" y="78092"/>
                  </a:lnTo>
                  <a:lnTo>
                    <a:pt x="27051" y="81152"/>
                  </a:lnTo>
                  <a:lnTo>
                    <a:pt x="26670" y="84581"/>
                  </a:lnTo>
                  <a:lnTo>
                    <a:pt x="25908" y="87617"/>
                  </a:lnTo>
                  <a:lnTo>
                    <a:pt x="25146" y="91058"/>
                  </a:lnTo>
                  <a:lnTo>
                    <a:pt x="24384" y="94106"/>
                  </a:lnTo>
                  <a:lnTo>
                    <a:pt x="23622" y="97142"/>
                  </a:lnTo>
                  <a:lnTo>
                    <a:pt x="22860" y="100202"/>
                  </a:lnTo>
                  <a:lnTo>
                    <a:pt x="21717" y="103631"/>
                  </a:lnTo>
                  <a:lnTo>
                    <a:pt x="20955" y="106667"/>
                  </a:lnTo>
                  <a:lnTo>
                    <a:pt x="19812" y="109727"/>
                  </a:lnTo>
                  <a:lnTo>
                    <a:pt x="18669" y="112775"/>
                  </a:lnTo>
                  <a:lnTo>
                    <a:pt x="17526" y="115823"/>
                  </a:lnTo>
                  <a:lnTo>
                    <a:pt x="16383" y="118859"/>
                  </a:lnTo>
                  <a:lnTo>
                    <a:pt x="15240" y="121919"/>
                  </a:lnTo>
                  <a:lnTo>
                    <a:pt x="14097" y="124967"/>
                  </a:lnTo>
                  <a:lnTo>
                    <a:pt x="12573" y="127634"/>
                  </a:lnTo>
                  <a:lnTo>
                    <a:pt x="11049" y="130682"/>
                  </a:lnTo>
                  <a:lnTo>
                    <a:pt x="9906" y="133718"/>
                  </a:lnTo>
                  <a:lnTo>
                    <a:pt x="8382" y="136385"/>
                  </a:lnTo>
                  <a:lnTo>
                    <a:pt x="6477" y="139433"/>
                  </a:lnTo>
                  <a:lnTo>
                    <a:pt x="4953" y="142100"/>
                  </a:lnTo>
                  <a:lnTo>
                    <a:pt x="3429" y="145160"/>
                  </a:lnTo>
                  <a:lnTo>
                    <a:pt x="0" y="150494"/>
                  </a:lnTo>
                </a:path>
              </a:pathLst>
            </a:custGeom>
            <a:ln w="3530">
              <a:solidFill>
                <a:srgbClr val="565659"/>
              </a:solidFill>
            </a:ln>
          </p:spPr>
          <p:txBody>
            <a:bodyPr wrap="square" lIns="0" tIns="0" rIns="0" bIns="0" rtlCol="0"/>
            <a:lstStyle/>
            <a:p/>
          </p:txBody>
        </p:sp>
        <p:sp>
          <p:nvSpPr>
            <p:cNvPr id="1755" name="object 1755" descr=""/>
            <p:cNvSpPr/>
            <p:nvPr/>
          </p:nvSpPr>
          <p:spPr>
            <a:xfrm>
              <a:off x="2271527" y="6845937"/>
              <a:ext cx="30480" cy="30480"/>
            </a:xfrm>
            <a:custGeom>
              <a:avLst/>
              <a:gdLst/>
              <a:ahLst/>
              <a:cxnLst/>
              <a:rect l="l" t="t" r="r" b="b"/>
              <a:pathLst>
                <a:path w="30480" h="30479">
                  <a:moveTo>
                    <a:pt x="20955" y="28943"/>
                  </a:moveTo>
                  <a:lnTo>
                    <a:pt x="21336" y="28574"/>
                  </a:lnTo>
                  <a:lnTo>
                    <a:pt x="21717" y="28574"/>
                  </a:lnTo>
                  <a:lnTo>
                    <a:pt x="22098" y="28181"/>
                  </a:lnTo>
                  <a:lnTo>
                    <a:pt x="22479" y="28181"/>
                  </a:lnTo>
                  <a:lnTo>
                    <a:pt x="22860" y="27800"/>
                  </a:lnTo>
                  <a:lnTo>
                    <a:pt x="23241" y="27800"/>
                  </a:lnTo>
                  <a:lnTo>
                    <a:pt x="23241" y="27419"/>
                  </a:lnTo>
                  <a:lnTo>
                    <a:pt x="23622" y="27419"/>
                  </a:lnTo>
                  <a:lnTo>
                    <a:pt x="24003" y="27050"/>
                  </a:lnTo>
                  <a:lnTo>
                    <a:pt x="24384" y="27050"/>
                  </a:lnTo>
                  <a:lnTo>
                    <a:pt x="24384" y="26657"/>
                  </a:lnTo>
                  <a:lnTo>
                    <a:pt x="24765" y="26276"/>
                  </a:lnTo>
                  <a:lnTo>
                    <a:pt x="25146" y="26276"/>
                  </a:lnTo>
                  <a:lnTo>
                    <a:pt x="25527" y="25895"/>
                  </a:lnTo>
                  <a:lnTo>
                    <a:pt x="25527" y="25514"/>
                  </a:lnTo>
                  <a:lnTo>
                    <a:pt x="25908" y="25514"/>
                  </a:lnTo>
                  <a:lnTo>
                    <a:pt x="26289" y="25133"/>
                  </a:lnTo>
                  <a:lnTo>
                    <a:pt x="26289" y="24752"/>
                  </a:lnTo>
                  <a:lnTo>
                    <a:pt x="26670" y="24383"/>
                  </a:lnTo>
                  <a:lnTo>
                    <a:pt x="27051" y="23990"/>
                  </a:lnTo>
                  <a:lnTo>
                    <a:pt x="27432" y="23609"/>
                  </a:lnTo>
                  <a:lnTo>
                    <a:pt x="27432" y="23228"/>
                  </a:lnTo>
                  <a:lnTo>
                    <a:pt x="27813" y="22859"/>
                  </a:lnTo>
                  <a:lnTo>
                    <a:pt x="28194" y="22466"/>
                  </a:lnTo>
                  <a:lnTo>
                    <a:pt x="28194" y="22085"/>
                  </a:lnTo>
                  <a:lnTo>
                    <a:pt x="28575" y="21716"/>
                  </a:lnTo>
                  <a:lnTo>
                    <a:pt x="28575" y="21323"/>
                  </a:lnTo>
                  <a:lnTo>
                    <a:pt x="28575" y="20942"/>
                  </a:lnTo>
                  <a:lnTo>
                    <a:pt x="28956" y="20561"/>
                  </a:lnTo>
                  <a:lnTo>
                    <a:pt x="28956" y="20192"/>
                  </a:lnTo>
                  <a:lnTo>
                    <a:pt x="29337" y="19799"/>
                  </a:lnTo>
                  <a:lnTo>
                    <a:pt x="29337" y="19418"/>
                  </a:lnTo>
                  <a:lnTo>
                    <a:pt x="29337" y="19049"/>
                  </a:lnTo>
                  <a:lnTo>
                    <a:pt x="29718" y="18656"/>
                  </a:lnTo>
                  <a:lnTo>
                    <a:pt x="29718" y="18275"/>
                  </a:lnTo>
                  <a:lnTo>
                    <a:pt x="29718" y="17894"/>
                  </a:lnTo>
                  <a:lnTo>
                    <a:pt x="29718" y="17525"/>
                  </a:lnTo>
                  <a:lnTo>
                    <a:pt x="29718" y="17132"/>
                  </a:lnTo>
                  <a:lnTo>
                    <a:pt x="29718" y="16751"/>
                  </a:lnTo>
                  <a:lnTo>
                    <a:pt x="30099" y="16370"/>
                  </a:lnTo>
                  <a:lnTo>
                    <a:pt x="30099" y="13334"/>
                  </a:lnTo>
                  <a:lnTo>
                    <a:pt x="29718" y="12941"/>
                  </a:lnTo>
                  <a:lnTo>
                    <a:pt x="29718" y="12560"/>
                  </a:lnTo>
                  <a:lnTo>
                    <a:pt x="29718" y="12191"/>
                  </a:lnTo>
                  <a:lnTo>
                    <a:pt x="29718" y="11798"/>
                  </a:lnTo>
                  <a:lnTo>
                    <a:pt x="29337" y="11417"/>
                  </a:lnTo>
                  <a:lnTo>
                    <a:pt x="29337" y="11036"/>
                  </a:lnTo>
                  <a:lnTo>
                    <a:pt x="29337" y="10667"/>
                  </a:lnTo>
                  <a:lnTo>
                    <a:pt x="29337" y="10274"/>
                  </a:lnTo>
                  <a:lnTo>
                    <a:pt x="28956" y="9893"/>
                  </a:lnTo>
                  <a:lnTo>
                    <a:pt x="28956" y="9524"/>
                  </a:lnTo>
                  <a:lnTo>
                    <a:pt x="28956" y="9131"/>
                  </a:lnTo>
                  <a:lnTo>
                    <a:pt x="28575" y="8750"/>
                  </a:lnTo>
                  <a:lnTo>
                    <a:pt x="28575" y="8369"/>
                  </a:lnTo>
                  <a:lnTo>
                    <a:pt x="28194" y="8000"/>
                  </a:lnTo>
                  <a:lnTo>
                    <a:pt x="27813" y="7607"/>
                  </a:lnTo>
                  <a:lnTo>
                    <a:pt x="27813" y="7226"/>
                  </a:lnTo>
                  <a:lnTo>
                    <a:pt x="27432" y="6845"/>
                  </a:lnTo>
                  <a:lnTo>
                    <a:pt x="27432" y="6464"/>
                  </a:lnTo>
                  <a:lnTo>
                    <a:pt x="27051" y="6083"/>
                  </a:lnTo>
                  <a:lnTo>
                    <a:pt x="26670" y="5702"/>
                  </a:lnTo>
                  <a:lnTo>
                    <a:pt x="26670" y="5333"/>
                  </a:lnTo>
                  <a:lnTo>
                    <a:pt x="26289" y="4940"/>
                  </a:lnTo>
                  <a:lnTo>
                    <a:pt x="25908" y="4940"/>
                  </a:lnTo>
                  <a:lnTo>
                    <a:pt x="25908" y="4559"/>
                  </a:lnTo>
                  <a:lnTo>
                    <a:pt x="25527" y="4178"/>
                  </a:lnTo>
                  <a:lnTo>
                    <a:pt x="25146" y="4178"/>
                  </a:lnTo>
                  <a:lnTo>
                    <a:pt x="25146" y="3809"/>
                  </a:lnTo>
                  <a:lnTo>
                    <a:pt x="24765" y="3416"/>
                  </a:lnTo>
                  <a:lnTo>
                    <a:pt x="24384" y="3416"/>
                  </a:lnTo>
                  <a:lnTo>
                    <a:pt x="24003" y="3035"/>
                  </a:lnTo>
                  <a:lnTo>
                    <a:pt x="23622" y="2666"/>
                  </a:lnTo>
                  <a:lnTo>
                    <a:pt x="23241" y="2273"/>
                  </a:lnTo>
                  <a:lnTo>
                    <a:pt x="22860" y="2273"/>
                  </a:lnTo>
                  <a:lnTo>
                    <a:pt x="22479" y="1892"/>
                  </a:lnTo>
                  <a:lnTo>
                    <a:pt x="22098" y="1511"/>
                  </a:lnTo>
                  <a:lnTo>
                    <a:pt x="21717" y="1511"/>
                  </a:lnTo>
                  <a:lnTo>
                    <a:pt x="21336" y="1511"/>
                  </a:lnTo>
                  <a:lnTo>
                    <a:pt x="20955" y="1142"/>
                  </a:lnTo>
                  <a:lnTo>
                    <a:pt x="20574" y="1142"/>
                  </a:lnTo>
                  <a:lnTo>
                    <a:pt x="20193" y="749"/>
                  </a:lnTo>
                  <a:lnTo>
                    <a:pt x="19812" y="749"/>
                  </a:lnTo>
                  <a:lnTo>
                    <a:pt x="19431" y="749"/>
                  </a:lnTo>
                  <a:lnTo>
                    <a:pt x="19050" y="749"/>
                  </a:lnTo>
                  <a:lnTo>
                    <a:pt x="19050" y="368"/>
                  </a:lnTo>
                  <a:lnTo>
                    <a:pt x="18669" y="368"/>
                  </a:lnTo>
                  <a:lnTo>
                    <a:pt x="18288" y="368"/>
                  </a:lnTo>
                  <a:lnTo>
                    <a:pt x="17907" y="368"/>
                  </a:lnTo>
                  <a:lnTo>
                    <a:pt x="17526" y="0"/>
                  </a:lnTo>
                  <a:lnTo>
                    <a:pt x="12192" y="0"/>
                  </a:lnTo>
                  <a:lnTo>
                    <a:pt x="11811" y="368"/>
                  </a:lnTo>
                  <a:lnTo>
                    <a:pt x="11430" y="368"/>
                  </a:lnTo>
                  <a:lnTo>
                    <a:pt x="11049" y="368"/>
                  </a:lnTo>
                  <a:lnTo>
                    <a:pt x="10668" y="368"/>
                  </a:lnTo>
                  <a:lnTo>
                    <a:pt x="10287" y="749"/>
                  </a:lnTo>
                  <a:lnTo>
                    <a:pt x="9906" y="749"/>
                  </a:lnTo>
                  <a:lnTo>
                    <a:pt x="9525" y="1142"/>
                  </a:lnTo>
                  <a:lnTo>
                    <a:pt x="9144" y="1142"/>
                  </a:lnTo>
                  <a:lnTo>
                    <a:pt x="8763" y="1142"/>
                  </a:lnTo>
                  <a:lnTo>
                    <a:pt x="8382" y="1511"/>
                  </a:lnTo>
                  <a:lnTo>
                    <a:pt x="8001" y="1511"/>
                  </a:lnTo>
                  <a:lnTo>
                    <a:pt x="7620" y="1892"/>
                  </a:lnTo>
                  <a:lnTo>
                    <a:pt x="7239" y="1892"/>
                  </a:lnTo>
                  <a:lnTo>
                    <a:pt x="7239" y="2273"/>
                  </a:lnTo>
                  <a:lnTo>
                    <a:pt x="6858" y="2273"/>
                  </a:lnTo>
                  <a:lnTo>
                    <a:pt x="6477" y="2666"/>
                  </a:lnTo>
                  <a:lnTo>
                    <a:pt x="6096" y="2666"/>
                  </a:lnTo>
                  <a:lnTo>
                    <a:pt x="5715" y="3035"/>
                  </a:lnTo>
                  <a:lnTo>
                    <a:pt x="5334" y="3416"/>
                  </a:lnTo>
                  <a:lnTo>
                    <a:pt x="4953" y="3809"/>
                  </a:lnTo>
                  <a:lnTo>
                    <a:pt x="4572" y="3809"/>
                  </a:lnTo>
                  <a:lnTo>
                    <a:pt x="4572" y="4178"/>
                  </a:lnTo>
                  <a:lnTo>
                    <a:pt x="4191" y="4559"/>
                  </a:lnTo>
                  <a:lnTo>
                    <a:pt x="3810" y="4559"/>
                  </a:lnTo>
                  <a:lnTo>
                    <a:pt x="3810" y="4940"/>
                  </a:lnTo>
                  <a:lnTo>
                    <a:pt x="3429" y="5333"/>
                  </a:lnTo>
                  <a:lnTo>
                    <a:pt x="3048" y="5333"/>
                  </a:lnTo>
                  <a:lnTo>
                    <a:pt x="3048" y="5702"/>
                  </a:lnTo>
                  <a:lnTo>
                    <a:pt x="2667" y="6083"/>
                  </a:lnTo>
                  <a:lnTo>
                    <a:pt x="2667" y="6464"/>
                  </a:lnTo>
                  <a:lnTo>
                    <a:pt x="2286" y="6845"/>
                  </a:lnTo>
                  <a:lnTo>
                    <a:pt x="1905" y="7226"/>
                  </a:lnTo>
                  <a:lnTo>
                    <a:pt x="1905" y="7607"/>
                  </a:lnTo>
                  <a:lnTo>
                    <a:pt x="1524" y="8000"/>
                  </a:lnTo>
                  <a:lnTo>
                    <a:pt x="1524" y="8369"/>
                  </a:lnTo>
                  <a:lnTo>
                    <a:pt x="1143" y="8750"/>
                  </a:lnTo>
                  <a:lnTo>
                    <a:pt x="1143" y="9131"/>
                  </a:lnTo>
                  <a:lnTo>
                    <a:pt x="762" y="9131"/>
                  </a:lnTo>
                  <a:lnTo>
                    <a:pt x="762" y="9524"/>
                  </a:lnTo>
                  <a:lnTo>
                    <a:pt x="762" y="9893"/>
                  </a:lnTo>
                  <a:lnTo>
                    <a:pt x="381" y="10274"/>
                  </a:lnTo>
                  <a:lnTo>
                    <a:pt x="381" y="10667"/>
                  </a:lnTo>
                  <a:lnTo>
                    <a:pt x="381" y="11036"/>
                  </a:lnTo>
                  <a:lnTo>
                    <a:pt x="381" y="11417"/>
                  </a:lnTo>
                  <a:lnTo>
                    <a:pt x="0" y="11798"/>
                  </a:lnTo>
                  <a:lnTo>
                    <a:pt x="0" y="12191"/>
                  </a:lnTo>
                  <a:lnTo>
                    <a:pt x="0" y="17894"/>
                  </a:lnTo>
                  <a:lnTo>
                    <a:pt x="381" y="18275"/>
                  </a:lnTo>
                  <a:lnTo>
                    <a:pt x="381" y="18656"/>
                  </a:lnTo>
                  <a:lnTo>
                    <a:pt x="381" y="19049"/>
                  </a:lnTo>
                  <a:lnTo>
                    <a:pt x="381" y="19418"/>
                  </a:lnTo>
                  <a:lnTo>
                    <a:pt x="762" y="19799"/>
                  </a:lnTo>
                  <a:lnTo>
                    <a:pt x="762" y="20192"/>
                  </a:lnTo>
                  <a:lnTo>
                    <a:pt x="762" y="20561"/>
                  </a:lnTo>
                  <a:lnTo>
                    <a:pt x="1143" y="20942"/>
                  </a:lnTo>
                  <a:lnTo>
                    <a:pt x="1143" y="21323"/>
                  </a:lnTo>
                  <a:lnTo>
                    <a:pt x="1143" y="21716"/>
                  </a:lnTo>
                  <a:lnTo>
                    <a:pt x="1524" y="21716"/>
                  </a:lnTo>
                  <a:lnTo>
                    <a:pt x="1524" y="22085"/>
                  </a:lnTo>
                  <a:lnTo>
                    <a:pt x="1905" y="22466"/>
                  </a:lnTo>
                  <a:lnTo>
                    <a:pt x="1905" y="22859"/>
                  </a:lnTo>
                  <a:lnTo>
                    <a:pt x="2286" y="23228"/>
                  </a:lnTo>
                  <a:lnTo>
                    <a:pt x="2286" y="23609"/>
                  </a:lnTo>
                  <a:lnTo>
                    <a:pt x="2667" y="23609"/>
                  </a:lnTo>
                  <a:lnTo>
                    <a:pt x="2667" y="23990"/>
                  </a:lnTo>
                  <a:lnTo>
                    <a:pt x="3048" y="24383"/>
                  </a:lnTo>
                  <a:lnTo>
                    <a:pt x="3429" y="24752"/>
                  </a:lnTo>
                  <a:lnTo>
                    <a:pt x="3810" y="25133"/>
                  </a:lnTo>
                  <a:lnTo>
                    <a:pt x="4191" y="25514"/>
                  </a:lnTo>
                  <a:lnTo>
                    <a:pt x="4191" y="25895"/>
                  </a:lnTo>
                  <a:lnTo>
                    <a:pt x="4572" y="25895"/>
                  </a:lnTo>
                  <a:lnTo>
                    <a:pt x="4953" y="26276"/>
                  </a:lnTo>
                  <a:lnTo>
                    <a:pt x="4953" y="26657"/>
                  </a:lnTo>
                  <a:lnTo>
                    <a:pt x="5334" y="26657"/>
                  </a:lnTo>
                  <a:lnTo>
                    <a:pt x="5715" y="27050"/>
                  </a:lnTo>
                  <a:lnTo>
                    <a:pt x="6096" y="27050"/>
                  </a:lnTo>
                  <a:lnTo>
                    <a:pt x="6096" y="27419"/>
                  </a:lnTo>
                  <a:lnTo>
                    <a:pt x="6477" y="27419"/>
                  </a:lnTo>
                  <a:lnTo>
                    <a:pt x="6858" y="27800"/>
                  </a:lnTo>
                  <a:lnTo>
                    <a:pt x="7239" y="27800"/>
                  </a:lnTo>
                  <a:lnTo>
                    <a:pt x="7620" y="28181"/>
                  </a:lnTo>
                  <a:lnTo>
                    <a:pt x="8001" y="28181"/>
                  </a:lnTo>
                  <a:lnTo>
                    <a:pt x="8001" y="28574"/>
                  </a:lnTo>
                  <a:lnTo>
                    <a:pt x="8382" y="28574"/>
                  </a:lnTo>
                  <a:lnTo>
                    <a:pt x="8763" y="28943"/>
                  </a:lnTo>
                  <a:lnTo>
                    <a:pt x="9144" y="28943"/>
                  </a:lnTo>
                  <a:lnTo>
                    <a:pt x="9525" y="28943"/>
                  </a:lnTo>
                  <a:lnTo>
                    <a:pt x="9906" y="29324"/>
                  </a:lnTo>
                  <a:lnTo>
                    <a:pt x="10287" y="29324"/>
                  </a:lnTo>
                  <a:lnTo>
                    <a:pt x="10668" y="29324"/>
                  </a:lnTo>
                  <a:lnTo>
                    <a:pt x="11049" y="29717"/>
                  </a:lnTo>
                  <a:lnTo>
                    <a:pt x="11430" y="29717"/>
                  </a:lnTo>
                  <a:lnTo>
                    <a:pt x="11811" y="29717"/>
                  </a:lnTo>
                  <a:lnTo>
                    <a:pt x="12192" y="29717"/>
                  </a:lnTo>
                  <a:lnTo>
                    <a:pt x="12573" y="29717"/>
                  </a:lnTo>
                  <a:lnTo>
                    <a:pt x="12573" y="30086"/>
                  </a:lnTo>
                  <a:lnTo>
                    <a:pt x="17145" y="30086"/>
                  </a:lnTo>
                  <a:lnTo>
                    <a:pt x="17526" y="29717"/>
                  </a:lnTo>
                  <a:lnTo>
                    <a:pt x="17907" y="29717"/>
                  </a:lnTo>
                  <a:lnTo>
                    <a:pt x="18288" y="29717"/>
                  </a:lnTo>
                  <a:lnTo>
                    <a:pt x="18669" y="29717"/>
                  </a:lnTo>
                  <a:lnTo>
                    <a:pt x="19050" y="29717"/>
                  </a:lnTo>
                  <a:lnTo>
                    <a:pt x="19431" y="29324"/>
                  </a:lnTo>
                  <a:lnTo>
                    <a:pt x="19812" y="29324"/>
                  </a:lnTo>
                  <a:lnTo>
                    <a:pt x="20193" y="29324"/>
                  </a:lnTo>
                  <a:lnTo>
                    <a:pt x="20574" y="28943"/>
                  </a:lnTo>
                  <a:lnTo>
                    <a:pt x="20955" y="28943"/>
                  </a:lnTo>
                </a:path>
              </a:pathLst>
            </a:custGeom>
            <a:ln w="3530">
              <a:solidFill>
                <a:srgbClr val="565659"/>
              </a:solidFill>
            </a:ln>
          </p:spPr>
          <p:txBody>
            <a:bodyPr wrap="square" lIns="0" tIns="0" rIns="0" bIns="0" rtlCol="0"/>
            <a:lstStyle/>
            <a:p/>
          </p:txBody>
        </p:sp>
        <p:sp>
          <p:nvSpPr>
            <p:cNvPr id="1756" name="object 1756" descr=""/>
            <p:cNvSpPr/>
            <p:nvPr/>
          </p:nvSpPr>
          <p:spPr>
            <a:xfrm>
              <a:off x="2274957" y="8264775"/>
              <a:ext cx="22860" cy="0"/>
            </a:xfrm>
            <a:custGeom>
              <a:avLst/>
              <a:gdLst/>
              <a:ahLst/>
              <a:cxnLst/>
              <a:rect l="l" t="t" r="r" b="b"/>
              <a:pathLst>
                <a:path w="22860" h="0">
                  <a:moveTo>
                    <a:pt x="0" y="0"/>
                  </a:moveTo>
                  <a:lnTo>
                    <a:pt x="22860" y="0"/>
                  </a:lnTo>
                </a:path>
              </a:pathLst>
            </a:custGeom>
            <a:ln w="4914">
              <a:solidFill>
                <a:srgbClr val="DA332B"/>
              </a:solidFill>
            </a:ln>
          </p:spPr>
          <p:txBody>
            <a:bodyPr wrap="square" lIns="0" tIns="0" rIns="0" bIns="0" rtlCol="0"/>
            <a:lstStyle/>
            <a:p/>
          </p:txBody>
        </p:sp>
        <p:sp>
          <p:nvSpPr>
            <p:cNvPr id="1757" name="object 1757" descr=""/>
            <p:cNvSpPr/>
            <p:nvPr/>
          </p:nvSpPr>
          <p:spPr>
            <a:xfrm>
              <a:off x="2286386" y="8253337"/>
              <a:ext cx="0" cy="22860"/>
            </a:xfrm>
            <a:custGeom>
              <a:avLst/>
              <a:gdLst/>
              <a:ahLst/>
              <a:cxnLst/>
              <a:rect l="l" t="t" r="r" b="b"/>
              <a:pathLst>
                <a:path w="0" h="22859">
                  <a:moveTo>
                    <a:pt x="0" y="22860"/>
                  </a:moveTo>
                  <a:lnTo>
                    <a:pt x="0" y="0"/>
                  </a:lnTo>
                </a:path>
              </a:pathLst>
            </a:custGeom>
            <a:ln w="4914">
              <a:solidFill>
                <a:srgbClr val="DA332B"/>
              </a:solidFill>
            </a:ln>
          </p:spPr>
          <p:txBody>
            <a:bodyPr wrap="square" lIns="0" tIns="0" rIns="0" bIns="0" rtlCol="0"/>
            <a:lstStyle/>
            <a:p/>
          </p:txBody>
        </p:sp>
        <p:sp>
          <p:nvSpPr>
            <p:cNvPr id="1758" name="object 1758" descr=""/>
            <p:cNvSpPr/>
            <p:nvPr/>
          </p:nvSpPr>
          <p:spPr>
            <a:xfrm>
              <a:off x="2170945"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59" name="object 1759" descr=""/>
            <p:cNvSpPr/>
            <p:nvPr/>
          </p:nvSpPr>
          <p:spPr>
            <a:xfrm>
              <a:off x="2172849"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760" name="object 1760" descr=""/>
            <p:cNvSpPr/>
            <p:nvPr/>
          </p:nvSpPr>
          <p:spPr>
            <a:xfrm>
              <a:off x="2175893"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61" name="object 1761" descr=""/>
            <p:cNvSpPr/>
            <p:nvPr/>
          </p:nvSpPr>
          <p:spPr>
            <a:xfrm>
              <a:off x="2175346"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62" name="object 1762" descr=""/>
            <p:cNvSpPr/>
            <p:nvPr/>
          </p:nvSpPr>
          <p:spPr>
            <a:xfrm>
              <a:off x="2178182"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63" name="object 1763" descr=""/>
            <p:cNvSpPr/>
            <p:nvPr/>
          </p:nvSpPr>
          <p:spPr>
            <a:xfrm>
              <a:off x="2180085"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764" name="object 1764" descr=""/>
            <p:cNvSpPr/>
            <p:nvPr/>
          </p:nvSpPr>
          <p:spPr>
            <a:xfrm>
              <a:off x="2183136"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765" name="object 1765" descr=""/>
            <p:cNvSpPr/>
            <p:nvPr/>
          </p:nvSpPr>
          <p:spPr>
            <a:xfrm>
              <a:off x="2185418"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66" name="object 1766" descr=""/>
            <p:cNvSpPr/>
            <p:nvPr/>
          </p:nvSpPr>
          <p:spPr>
            <a:xfrm>
              <a:off x="2184871"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67" name="object 1767" descr=""/>
            <p:cNvSpPr/>
            <p:nvPr/>
          </p:nvSpPr>
          <p:spPr>
            <a:xfrm>
              <a:off x="2187707"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68" name="object 1768" descr=""/>
            <p:cNvSpPr/>
            <p:nvPr/>
          </p:nvSpPr>
          <p:spPr>
            <a:xfrm>
              <a:off x="2189610"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769" name="object 1769" descr=""/>
            <p:cNvSpPr/>
            <p:nvPr/>
          </p:nvSpPr>
          <p:spPr>
            <a:xfrm>
              <a:off x="2192661"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70" name="object 1770" descr=""/>
            <p:cNvSpPr/>
            <p:nvPr/>
          </p:nvSpPr>
          <p:spPr>
            <a:xfrm>
              <a:off x="2192107"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71" name="object 1771" descr=""/>
            <p:cNvSpPr/>
            <p:nvPr/>
          </p:nvSpPr>
          <p:spPr>
            <a:xfrm>
              <a:off x="2194943"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72" name="object 1772" descr=""/>
            <p:cNvSpPr/>
            <p:nvPr/>
          </p:nvSpPr>
          <p:spPr>
            <a:xfrm>
              <a:off x="2196853"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773" name="object 1773" descr=""/>
            <p:cNvSpPr/>
            <p:nvPr/>
          </p:nvSpPr>
          <p:spPr>
            <a:xfrm>
              <a:off x="2199135" y="8264775"/>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1774" name="object 1774" descr=""/>
            <p:cNvSpPr/>
            <p:nvPr/>
          </p:nvSpPr>
          <p:spPr>
            <a:xfrm>
              <a:off x="2199897"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775" name="object 1775" descr=""/>
            <p:cNvSpPr/>
            <p:nvPr/>
          </p:nvSpPr>
          <p:spPr>
            <a:xfrm>
              <a:off x="2202186"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76" name="object 1776" descr=""/>
            <p:cNvSpPr/>
            <p:nvPr/>
          </p:nvSpPr>
          <p:spPr>
            <a:xfrm>
              <a:off x="2201632"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77" name="object 1777" descr=""/>
            <p:cNvSpPr/>
            <p:nvPr/>
          </p:nvSpPr>
          <p:spPr>
            <a:xfrm>
              <a:off x="2204468"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78" name="object 1778" descr=""/>
            <p:cNvSpPr/>
            <p:nvPr/>
          </p:nvSpPr>
          <p:spPr>
            <a:xfrm>
              <a:off x="2206378"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779" name="object 1779" descr=""/>
            <p:cNvSpPr/>
            <p:nvPr/>
          </p:nvSpPr>
          <p:spPr>
            <a:xfrm>
              <a:off x="2209422"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80" name="object 1780" descr=""/>
            <p:cNvSpPr/>
            <p:nvPr/>
          </p:nvSpPr>
          <p:spPr>
            <a:xfrm>
              <a:off x="2208869"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81" name="object 1781" descr=""/>
            <p:cNvSpPr/>
            <p:nvPr/>
          </p:nvSpPr>
          <p:spPr>
            <a:xfrm>
              <a:off x="2211711"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82" name="object 1782" descr=""/>
            <p:cNvSpPr/>
            <p:nvPr/>
          </p:nvSpPr>
          <p:spPr>
            <a:xfrm>
              <a:off x="2211157"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83" name="object 1783" descr=""/>
            <p:cNvSpPr/>
            <p:nvPr/>
          </p:nvSpPr>
          <p:spPr>
            <a:xfrm>
              <a:off x="2213993"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84" name="object 1784" descr=""/>
            <p:cNvSpPr/>
            <p:nvPr/>
          </p:nvSpPr>
          <p:spPr>
            <a:xfrm>
              <a:off x="2215903"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785" name="object 1785" descr=""/>
            <p:cNvSpPr/>
            <p:nvPr/>
          </p:nvSpPr>
          <p:spPr>
            <a:xfrm>
              <a:off x="2218947"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86" name="object 1786" descr=""/>
            <p:cNvSpPr/>
            <p:nvPr/>
          </p:nvSpPr>
          <p:spPr>
            <a:xfrm>
              <a:off x="2218394"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87" name="object 1787" descr=""/>
            <p:cNvSpPr/>
            <p:nvPr/>
          </p:nvSpPr>
          <p:spPr>
            <a:xfrm>
              <a:off x="2221236"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88" name="object 1788" descr=""/>
            <p:cNvSpPr/>
            <p:nvPr/>
          </p:nvSpPr>
          <p:spPr>
            <a:xfrm>
              <a:off x="2223140"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789" name="object 1789" descr=""/>
            <p:cNvSpPr/>
            <p:nvPr/>
          </p:nvSpPr>
          <p:spPr>
            <a:xfrm>
              <a:off x="2225428" y="8264775"/>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1790" name="object 1790" descr=""/>
            <p:cNvSpPr/>
            <p:nvPr/>
          </p:nvSpPr>
          <p:spPr>
            <a:xfrm>
              <a:off x="2226185"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791" name="object 1791" descr=""/>
            <p:cNvSpPr/>
            <p:nvPr/>
          </p:nvSpPr>
          <p:spPr>
            <a:xfrm>
              <a:off x="2228472"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92" name="object 1792" descr=""/>
            <p:cNvSpPr/>
            <p:nvPr/>
          </p:nvSpPr>
          <p:spPr>
            <a:xfrm>
              <a:off x="2227919"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93" name="object 1793" descr=""/>
            <p:cNvSpPr/>
            <p:nvPr/>
          </p:nvSpPr>
          <p:spPr>
            <a:xfrm>
              <a:off x="2230761"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94" name="object 1794" descr=""/>
            <p:cNvSpPr/>
            <p:nvPr/>
          </p:nvSpPr>
          <p:spPr>
            <a:xfrm>
              <a:off x="2232665"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795" name="object 1795" descr=""/>
            <p:cNvSpPr/>
            <p:nvPr/>
          </p:nvSpPr>
          <p:spPr>
            <a:xfrm>
              <a:off x="2235710"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96" name="object 1796" descr=""/>
            <p:cNvSpPr/>
            <p:nvPr/>
          </p:nvSpPr>
          <p:spPr>
            <a:xfrm>
              <a:off x="2235163"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797" name="object 1797" descr=""/>
            <p:cNvSpPr/>
            <p:nvPr/>
          </p:nvSpPr>
          <p:spPr>
            <a:xfrm>
              <a:off x="2237997"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798" name="object 1798" descr=""/>
            <p:cNvSpPr/>
            <p:nvPr/>
          </p:nvSpPr>
          <p:spPr>
            <a:xfrm>
              <a:off x="2239901"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799" name="object 1799" descr=""/>
            <p:cNvSpPr/>
            <p:nvPr/>
          </p:nvSpPr>
          <p:spPr>
            <a:xfrm>
              <a:off x="2242190"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800" name="object 1800" descr=""/>
            <p:cNvSpPr/>
            <p:nvPr/>
          </p:nvSpPr>
          <p:spPr>
            <a:xfrm>
              <a:off x="2245235"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01" name="object 1801" descr=""/>
            <p:cNvSpPr/>
            <p:nvPr/>
          </p:nvSpPr>
          <p:spPr>
            <a:xfrm>
              <a:off x="2244688"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02" name="object 1802" descr=""/>
            <p:cNvSpPr/>
            <p:nvPr/>
          </p:nvSpPr>
          <p:spPr>
            <a:xfrm>
              <a:off x="2247522"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03" name="object 1803" descr=""/>
            <p:cNvSpPr/>
            <p:nvPr/>
          </p:nvSpPr>
          <p:spPr>
            <a:xfrm>
              <a:off x="2249426"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804" name="object 1804" descr=""/>
            <p:cNvSpPr/>
            <p:nvPr/>
          </p:nvSpPr>
          <p:spPr>
            <a:xfrm>
              <a:off x="2251715" y="8264775"/>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1805" name="object 1805" descr=""/>
            <p:cNvSpPr/>
            <p:nvPr/>
          </p:nvSpPr>
          <p:spPr>
            <a:xfrm>
              <a:off x="2252478"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806" name="object 1806" descr=""/>
            <p:cNvSpPr/>
            <p:nvPr/>
          </p:nvSpPr>
          <p:spPr>
            <a:xfrm>
              <a:off x="2254760"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07" name="object 1807" descr=""/>
            <p:cNvSpPr/>
            <p:nvPr/>
          </p:nvSpPr>
          <p:spPr>
            <a:xfrm>
              <a:off x="2254213"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08" name="object 1808" descr=""/>
            <p:cNvSpPr/>
            <p:nvPr/>
          </p:nvSpPr>
          <p:spPr>
            <a:xfrm>
              <a:off x="2257047"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09" name="object 1809" descr=""/>
            <p:cNvSpPr/>
            <p:nvPr/>
          </p:nvSpPr>
          <p:spPr>
            <a:xfrm>
              <a:off x="2258951"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810" name="object 1810" descr=""/>
            <p:cNvSpPr/>
            <p:nvPr/>
          </p:nvSpPr>
          <p:spPr>
            <a:xfrm>
              <a:off x="2262003"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11" name="object 1811" descr=""/>
            <p:cNvSpPr/>
            <p:nvPr/>
          </p:nvSpPr>
          <p:spPr>
            <a:xfrm>
              <a:off x="2309628"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812" name="object 1812" descr=""/>
            <p:cNvSpPr/>
            <p:nvPr/>
          </p:nvSpPr>
          <p:spPr>
            <a:xfrm>
              <a:off x="2311910"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13" name="object 1813" descr=""/>
            <p:cNvSpPr/>
            <p:nvPr/>
          </p:nvSpPr>
          <p:spPr>
            <a:xfrm>
              <a:off x="2311363"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14" name="object 1814" descr=""/>
            <p:cNvSpPr/>
            <p:nvPr/>
          </p:nvSpPr>
          <p:spPr>
            <a:xfrm>
              <a:off x="2314197"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15" name="object 1815" descr=""/>
            <p:cNvSpPr/>
            <p:nvPr/>
          </p:nvSpPr>
          <p:spPr>
            <a:xfrm>
              <a:off x="2316101"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816" name="object 1816" descr=""/>
            <p:cNvSpPr/>
            <p:nvPr/>
          </p:nvSpPr>
          <p:spPr>
            <a:xfrm>
              <a:off x="2318390" y="8264775"/>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1817" name="object 1817" descr=""/>
            <p:cNvSpPr/>
            <p:nvPr/>
          </p:nvSpPr>
          <p:spPr>
            <a:xfrm>
              <a:off x="2319153"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818" name="object 1818" descr=""/>
            <p:cNvSpPr/>
            <p:nvPr/>
          </p:nvSpPr>
          <p:spPr>
            <a:xfrm>
              <a:off x="2321435"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19" name="object 1819" descr=""/>
            <p:cNvSpPr/>
            <p:nvPr/>
          </p:nvSpPr>
          <p:spPr>
            <a:xfrm>
              <a:off x="2320888"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20" name="object 1820" descr=""/>
            <p:cNvSpPr/>
            <p:nvPr/>
          </p:nvSpPr>
          <p:spPr>
            <a:xfrm>
              <a:off x="2323722"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21" name="object 1821" descr=""/>
            <p:cNvSpPr/>
            <p:nvPr/>
          </p:nvSpPr>
          <p:spPr>
            <a:xfrm>
              <a:off x="2325626"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822" name="object 1822" descr=""/>
            <p:cNvSpPr/>
            <p:nvPr/>
          </p:nvSpPr>
          <p:spPr>
            <a:xfrm>
              <a:off x="2328678"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823" name="object 1823" descr=""/>
            <p:cNvSpPr/>
            <p:nvPr/>
          </p:nvSpPr>
          <p:spPr>
            <a:xfrm>
              <a:off x="2330960"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24" name="object 1824" descr=""/>
            <p:cNvSpPr/>
            <p:nvPr/>
          </p:nvSpPr>
          <p:spPr>
            <a:xfrm>
              <a:off x="2330413"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25" name="object 1825" descr=""/>
            <p:cNvSpPr/>
            <p:nvPr/>
          </p:nvSpPr>
          <p:spPr>
            <a:xfrm>
              <a:off x="2333247"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26" name="object 1826" descr=""/>
            <p:cNvSpPr/>
            <p:nvPr/>
          </p:nvSpPr>
          <p:spPr>
            <a:xfrm>
              <a:off x="2335151"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827" name="object 1827" descr=""/>
            <p:cNvSpPr/>
            <p:nvPr/>
          </p:nvSpPr>
          <p:spPr>
            <a:xfrm>
              <a:off x="2338203"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28" name="object 1828" descr=""/>
            <p:cNvSpPr/>
            <p:nvPr/>
          </p:nvSpPr>
          <p:spPr>
            <a:xfrm>
              <a:off x="2337649"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29" name="object 1829" descr=""/>
            <p:cNvSpPr/>
            <p:nvPr/>
          </p:nvSpPr>
          <p:spPr>
            <a:xfrm>
              <a:off x="2340485"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30" name="object 1830" descr=""/>
            <p:cNvSpPr/>
            <p:nvPr/>
          </p:nvSpPr>
          <p:spPr>
            <a:xfrm>
              <a:off x="2342395"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831" name="object 1831" descr=""/>
            <p:cNvSpPr/>
            <p:nvPr/>
          </p:nvSpPr>
          <p:spPr>
            <a:xfrm>
              <a:off x="2344676" y="8264775"/>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1832" name="object 1832" descr=""/>
            <p:cNvSpPr/>
            <p:nvPr/>
          </p:nvSpPr>
          <p:spPr>
            <a:xfrm>
              <a:off x="2345439"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833" name="object 1833" descr=""/>
            <p:cNvSpPr/>
            <p:nvPr/>
          </p:nvSpPr>
          <p:spPr>
            <a:xfrm>
              <a:off x="2347728"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34" name="object 1834" descr=""/>
            <p:cNvSpPr/>
            <p:nvPr/>
          </p:nvSpPr>
          <p:spPr>
            <a:xfrm>
              <a:off x="2347174"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35" name="object 1835" descr=""/>
            <p:cNvSpPr/>
            <p:nvPr/>
          </p:nvSpPr>
          <p:spPr>
            <a:xfrm>
              <a:off x="2350010"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36" name="object 1836" descr=""/>
            <p:cNvSpPr/>
            <p:nvPr/>
          </p:nvSpPr>
          <p:spPr>
            <a:xfrm>
              <a:off x="2351920"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837" name="object 1837" descr=""/>
            <p:cNvSpPr/>
            <p:nvPr/>
          </p:nvSpPr>
          <p:spPr>
            <a:xfrm>
              <a:off x="2354964"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38" name="object 1838" descr=""/>
            <p:cNvSpPr/>
            <p:nvPr/>
          </p:nvSpPr>
          <p:spPr>
            <a:xfrm>
              <a:off x="2354411"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39" name="object 1839" descr=""/>
            <p:cNvSpPr/>
            <p:nvPr/>
          </p:nvSpPr>
          <p:spPr>
            <a:xfrm>
              <a:off x="2357253"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40" name="object 1840" descr=""/>
            <p:cNvSpPr/>
            <p:nvPr/>
          </p:nvSpPr>
          <p:spPr>
            <a:xfrm>
              <a:off x="2356699"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41" name="object 1841" descr=""/>
            <p:cNvSpPr/>
            <p:nvPr/>
          </p:nvSpPr>
          <p:spPr>
            <a:xfrm>
              <a:off x="2359535"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42" name="object 1842" descr=""/>
            <p:cNvSpPr/>
            <p:nvPr/>
          </p:nvSpPr>
          <p:spPr>
            <a:xfrm>
              <a:off x="2361445"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843" name="object 1843" descr=""/>
            <p:cNvSpPr/>
            <p:nvPr/>
          </p:nvSpPr>
          <p:spPr>
            <a:xfrm>
              <a:off x="2364489"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44" name="object 1844" descr=""/>
            <p:cNvSpPr/>
            <p:nvPr/>
          </p:nvSpPr>
          <p:spPr>
            <a:xfrm>
              <a:off x="2363936"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45" name="object 1845" descr=""/>
            <p:cNvSpPr/>
            <p:nvPr/>
          </p:nvSpPr>
          <p:spPr>
            <a:xfrm>
              <a:off x="2366778"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46" name="object 1846" descr=""/>
            <p:cNvSpPr/>
            <p:nvPr/>
          </p:nvSpPr>
          <p:spPr>
            <a:xfrm>
              <a:off x="2368682"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847" name="object 1847" descr=""/>
            <p:cNvSpPr/>
            <p:nvPr/>
          </p:nvSpPr>
          <p:spPr>
            <a:xfrm>
              <a:off x="2370970" y="8264775"/>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1848" name="object 1848" descr=""/>
            <p:cNvSpPr/>
            <p:nvPr/>
          </p:nvSpPr>
          <p:spPr>
            <a:xfrm>
              <a:off x="2371732"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849" name="object 1849" descr=""/>
            <p:cNvSpPr/>
            <p:nvPr/>
          </p:nvSpPr>
          <p:spPr>
            <a:xfrm>
              <a:off x="2374014"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50" name="object 1850" descr=""/>
            <p:cNvSpPr/>
            <p:nvPr/>
          </p:nvSpPr>
          <p:spPr>
            <a:xfrm>
              <a:off x="2373461"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51" name="object 1851" descr=""/>
            <p:cNvSpPr/>
            <p:nvPr/>
          </p:nvSpPr>
          <p:spPr>
            <a:xfrm>
              <a:off x="2376303"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52" name="object 1852" descr=""/>
            <p:cNvSpPr/>
            <p:nvPr/>
          </p:nvSpPr>
          <p:spPr>
            <a:xfrm>
              <a:off x="2378207"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853" name="object 1853" descr=""/>
            <p:cNvSpPr/>
            <p:nvPr/>
          </p:nvSpPr>
          <p:spPr>
            <a:xfrm>
              <a:off x="2381257"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54" name="object 1854" descr=""/>
            <p:cNvSpPr/>
            <p:nvPr/>
          </p:nvSpPr>
          <p:spPr>
            <a:xfrm>
              <a:off x="2380703"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55" name="object 1855" descr=""/>
            <p:cNvSpPr/>
            <p:nvPr/>
          </p:nvSpPr>
          <p:spPr>
            <a:xfrm>
              <a:off x="2383539"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56" name="object 1856" descr=""/>
            <p:cNvSpPr/>
            <p:nvPr/>
          </p:nvSpPr>
          <p:spPr>
            <a:xfrm>
              <a:off x="2385443"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857" name="object 1857" descr=""/>
            <p:cNvSpPr/>
            <p:nvPr/>
          </p:nvSpPr>
          <p:spPr>
            <a:xfrm>
              <a:off x="2387732" y="8264775"/>
              <a:ext cx="3175" cy="0"/>
            </a:xfrm>
            <a:custGeom>
              <a:avLst/>
              <a:gdLst/>
              <a:ahLst/>
              <a:cxnLst/>
              <a:rect l="l" t="t" r="r" b="b"/>
              <a:pathLst>
                <a:path w="3175" h="0">
                  <a:moveTo>
                    <a:pt x="0" y="0"/>
                  </a:moveTo>
                  <a:lnTo>
                    <a:pt x="381" y="0"/>
                  </a:lnTo>
                  <a:lnTo>
                    <a:pt x="2286" y="0"/>
                  </a:lnTo>
                  <a:lnTo>
                    <a:pt x="2667" y="0"/>
                  </a:lnTo>
                </a:path>
              </a:pathLst>
            </a:custGeom>
            <a:ln w="4914">
              <a:solidFill>
                <a:srgbClr val="DA332B"/>
              </a:solidFill>
            </a:ln>
          </p:spPr>
          <p:txBody>
            <a:bodyPr wrap="square" lIns="0" tIns="0" rIns="0" bIns="0" rtlCol="0"/>
            <a:lstStyle/>
            <a:p/>
          </p:txBody>
        </p:sp>
        <p:sp>
          <p:nvSpPr>
            <p:cNvPr id="1858" name="object 1858" descr=""/>
            <p:cNvSpPr/>
            <p:nvPr/>
          </p:nvSpPr>
          <p:spPr>
            <a:xfrm>
              <a:off x="2390782"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59" name="object 1859" descr=""/>
            <p:cNvSpPr/>
            <p:nvPr/>
          </p:nvSpPr>
          <p:spPr>
            <a:xfrm>
              <a:off x="2390228" y="82623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60" name="object 1860" descr=""/>
            <p:cNvSpPr/>
            <p:nvPr/>
          </p:nvSpPr>
          <p:spPr>
            <a:xfrm>
              <a:off x="2393064"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61" name="object 1861" descr=""/>
            <p:cNvSpPr/>
            <p:nvPr/>
          </p:nvSpPr>
          <p:spPr>
            <a:xfrm>
              <a:off x="2394968" y="8264775"/>
              <a:ext cx="1905" cy="0"/>
            </a:xfrm>
            <a:custGeom>
              <a:avLst/>
              <a:gdLst/>
              <a:ahLst/>
              <a:cxnLst/>
              <a:rect l="l" t="t" r="r" b="b"/>
              <a:pathLst>
                <a:path w="1905" h="0">
                  <a:moveTo>
                    <a:pt x="0" y="0"/>
                  </a:moveTo>
                  <a:lnTo>
                    <a:pt x="381" y="0"/>
                  </a:lnTo>
                  <a:lnTo>
                    <a:pt x="1905" y="0"/>
                  </a:lnTo>
                </a:path>
              </a:pathLst>
            </a:custGeom>
            <a:ln w="4914">
              <a:solidFill>
                <a:srgbClr val="DA332B"/>
              </a:solidFill>
            </a:ln>
          </p:spPr>
          <p:txBody>
            <a:bodyPr wrap="square" lIns="0" tIns="0" rIns="0" bIns="0" rtlCol="0"/>
            <a:lstStyle/>
            <a:p/>
          </p:txBody>
        </p:sp>
        <p:sp>
          <p:nvSpPr>
            <p:cNvPr id="1862" name="object 1862" descr=""/>
            <p:cNvSpPr/>
            <p:nvPr/>
          </p:nvSpPr>
          <p:spPr>
            <a:xfrm>
              <a:off x="2397257" y="8264775"/>
              <a:ext cx="635" cy="0"/>
            </a:xfrm>
            <a:custGeom>
              <a:avLst/>
              <a:gdLst/>
              <a:ahLst/>
              <a:cxnLst/>
              <a:rect l="l" t="t" r="r" b="b"/>
              <a:pathLst>
                <a:path w="635" h="0">
                  <a:moveTo>
                    <a:pt x="0" y="0"/>
                  </a:moveTo>
                  <a:lnTo>
                    <a:pt x="381" y="0"/>
                  </a:lnTo>
                </a:path>
              </a:pathLst>
            </a:custGeom>
            <a:ln w="4914">
              <a:solidFill>
                <a:srgbClr val="DA332B"/>
              </a:solidFill>
            </a:ln>
          </p:spPr>
          <p:txBody>
            <a:bodyPr wrap="square" lIns="0" tIns="0" rIns="0" bIns="0" rtlCol="0"/>
            <a:lstStyle/>
            <a:p/>
          </p:txBody>
        </p:sp>
        <p:sp>
          <p:nvSpPr>
            <p:cNvPr id="1863" name="object 1863" descr=""/>
            <p:cNvSpPr/>
            <p:nvPr/>
          </p:nvSpPr>
          <p:spPr>
            <a:xfrm>
              <a:off x="2398019" y="8264775"/>
              <a:ext cx="1905" cy="0"/>
            </a:xfrm>
            <a:custGeom>
              <a:avLst/>
              <a:gdLst/>
              <a:ahLst/>
              <a:cxnLst/>
              <a:rect l="l" t="t" r="r" b="b"/>
              <a:pathLst>
                <a:path w="1905" h="0">
                  <a:moveTo>
                    <a:pt x="0" y="0"/>
                  </a:moveTo>
                  <a:lnTo>
                    <a:pt x="1524" y="0"/>
                  </a:lnTo>
                  <a:lnTo>
                    <a:pt x="1905" y="0"/>
                  </a:lnTo>
                </a:path>
              </a:pathLst>
            </a:custGeom>
            <a:ln w="4914">
              <a:solidFill>
                <a:srgbClr val="DA332B"/>
              </a:solidFill>
            </a:ln>
          </p:spPr>
          <p:txBody>
            <a:bodyPr wrap="square" lIns="0" tIns="0" rIns="0" bIns="0" rtlCol="0"/>
            <a:lstStyle/>
            <a:p/>
          </p:txBody>
        </p:sp>
        <p:sp>
          <p:nvSpPr>
            <p:cNvPr id="1864" name="object 1864" descr=""/>
            <p:cNvSpPr/>
            <p:nvPr/>
          </p:nvSpPr>
          <p:spPr>
            <a:xfrm>
              <a:off x="2400307" y="8264775"/>
              <a:ext cx="1905" cy="0"/>
            </a:xfrm>
            <a:custGeom>
              <a:avLst/>
              <a:gdLst/>
              <a:ahLst/>
              <a:cxnLst/>
              <a:rect l="l" t="t" r="r" b="b"/>
              <a:pathLst>
                <a:path w="1905" h="0">
                  <a:moveTo>
                    <a:pt x="0" y="0"/>
                  </a:moveTo>
                  <a:lnTo>
                    <a:pt x="1524" y="0"/>
                  </a:lnTo>
                </a:path>
              </a:pathLst>
            </a:custGeom>
            <a:ln w="4914">
              <a:solidFill>
                <a:srgbClr val="DA332B"/>
              </a:solidFill>
            </a:ln>
          </p:spPr>
          <p:txBody>
            <a:bodyPr wrap="square" lIns="0" tIns="0" rIns="0" bIns="0" rtlCol="0"/>
            <a:lstStyle/>
            <a:p/>
          </p:txBody>
        </p:sp>
        <p:sp>
          <p:nvSpPr>
            <p:cNvPr id="1865" name="object 1865" descr=""/>
            <p:cNvSpPr/>
            <p:nvPr/>
          </p:nvSpPr>
          <p:spPr>
            <a:xfrm>
              <a:off x="2286386" y="8377938"/>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1866" name="object 1866" descr=""/>
            <p:cNvSpPr/>
            <p:nvPr/>
          </p:nvSpPr>
          <p:spPr>
            <a:xfrm>
              <a:off x="2286386" y="8376025"/>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67" name="object 1867" descr=""/>
            <p:cNvSpPr/>
            <p:nvPr/>
          </p:nvSpPr>
          <p:spPr>
            <a:xfrm>
              <a:off x="2283928" y="8373182"/>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68" name="object 1868" descr=""/>
            <p:cNvSpPr/>
            <p:nvPr/>
          </p:nvSpPr>
          <p:spPr>
            <a:xfrm>
              <a:off x="2286386" y="8373743"/>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69" name="object 1869" descr=""/>
            <p:cNvSpPr/>
            <p:nvPr/>
          </p:nvSpPr>
          <p:spPr>
            <a:xfrm>
              <a:off x="2286386" y="8371452"/>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1870" name="object 1870" descr=""/>
            <p:cNvSpPr/>
            <p:nvPr/>
          </p:nvSpPr>
          <p:spPr>
            <a:xfrm>
              <a:off x="2286386" y="8368408"/>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1871" name="object 1871" descr=""/>
            <p:cNvSpPr/>
            <p:nvPr/>
          </p:nvSpPr>
          <p:spPr>
            <a:xfrm>
              <a:off x="2286386" y="8366500"/>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72" name="object 1872" descr=""/>
            <p:cNvSpPr/>
            <p:nvPr/>
          </p:nvSpPr>
          <p:spPr>
            <a:xfrm>
              <a:off x="2283928" y="836365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73" name="object 1873" descr=""/>
            <p:cNvSpPr/>
            <p:nvPr/>
          </p:nvSpPr>
          <p:spPr>
            <a:xfrm>
              <a:off x="2286386" y="8364218"/>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74" name="object 1874" descr=""/>
            <p:cNvSpPr/>
            <p:nvPr/>
          </p:nvSpPr>
          <p:spPr>
            <a:xfrm>
              <a:off x="2286386" y="8361927"/>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1875" name="object 1875" descr=""/>
            <p:cNvSpPr/>
            <p:nvPr/>
          </p:nvSpPr>
          <p:spPr>
            <a:xfrm>
              <a:off x="2286386" y="8361169"/>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1876" name="object 1876" descr=""/>
            <p:cNvSpPr/>
            <p:nvPr/>
          </p:nvSpPr>
          <p:spPr>
            <a:xfrm>
              <a:off x="2286386" y="8358888"/>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1877" name="object 1877" descr=""/>
            <p:cNvSpPr/>
            <p:nvPr/>
          </p:nvSpPr>
          <p:spPr>
            <a:xfrm>
              <a:off x="2286386" y="8356975"/>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78" name="object 1878" descr=""/>
            <p:cNvSpPr/>
            <p:nvPr/>
          </p:nvSpPr>
          <p:spPr>
            <a:xfrm>
              <a:off x="2283928" y="8354132"/>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79" name="object 1879" descr=""/>
            <p:cNvSpPr/>
            <p:nvPr/>
          </p:nvSpPr>
          <p:spPr>
            <a:xfrm>
              <a:off x="2286386" y="8354693"/>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80" name="object 1880" descr=""/>
            <p:cNvSpPr/>
            <p:nvPr/>
          </p:nvSpPr>
          <p:spPr>
            <a:xfrm>
              <a:off x="2286386" y="8351640"/>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1881" name="object 1881" descr=""/>
            <p:cNvSpPr/>
            <p:nvPr/>
          </p:nvSpPr>
          <p:spPr>
            <a:xfrm>
              <a:off x="2286386" y="834973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882" name="object 1882" descr=""/>
            <p:cNvSpPr/>
            <p:nvPr/>
          </p:nvSpPr>
          <p:spPr>
            <a:xfrm>
              <a:off x="2283928" y="8346901"/>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83" name="object 1883" descr=""/>
            <p:cNvSpPr/>
            <p:nvPr/>
          </p:nvSpPr>
          <p:spPr>
            <a:xfrm>
              <a:off x="2286386" y="8347450"/>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84" name="object 1884" descr=""/>
            <p:cNvSpPr/>
            <p:nvPr/>
          </p:nvSpPr>
          <p:spPr>
            <a:xfrm>
              <a:off x="2286386" y="8345172"/>
              <a:ext cx="0" cy="1905"/>
            </a:xfrm>
            <a:custGeom>
              <a:avLst/>
              <a:gdLst/>
              <a:ahLst/>
              <a:cxnLst/>
              <a:rect l="l" t="t" r="r" b="b"/>
              <a:pathLst>
                <a:path w="0" h="1904">
                  <a:moveTo>
                    <a:pt x="0" y="1892"/>
                  </a:moveTo>
                  <a:lnTo>
                    <a:pt x="0" y="1523"/>
                  </a:lnTo>
                  <a:lnTo>
                    <a:pt x="0" y="0"/>
                  </a:lnTo>
                </a:path>
              </a:pathLst>
            </a:custGeom>
            <a:ln w="4914">
              <a:solidFill>
                <a:srgbClr val="DA332B"/>
              </a:solidFill>
            </a:ln>
          </p:spPr>
          <p:txBody>
            <a:bodyPr wrap="square" lIns="0" tIns="0" rIns="0" bIns="0" rtlCol="0"/>
            <a:lstStyle/>
            <a:p/>
          </p:txBody>
        </p:sp>
        <p:sp>
          <p:nvSpPr>
            <p:cNvPr id="1885" name="object 1885" descr=""/>
            <p:cNvSpPr/>
            <p:nvPr/>
          </p:nvSpPr>
          <p:spPr>
            <a:xfrm>
              <a:off x="2286386" y="8344401"/>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1886" name="object 1886" descr=""/>
            <p:cNvSpPr/>
            <p:nvPr/>
          </p:nvSpPr>
          <p:spPr>
            <a:xfrm>
              <a:off x="2286386" y="8342120"/>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1887" name="object 1887" descr=""/>
            <p:cNvSpPr/>
            <p:nvPr/>
          </p:nvSpPr>
          <p:spPr>
            <a:xfrm>
              <a:off x="2286386" y="834020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888" name="object 1888" descr=""/>
            <p:cNvSpPr/>
            <p:nvPr/>
          </p:nvSpPr>
          <p:spPr>
            <a:xfrm>
              <a:off x="2283928" y="8337376"/>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89" name="object 1889" descr=""/>
            <p:cNvSpPr/>
            <p:nvPr/>
          </p:nvSpPr>
          <p:spPr>
            <a:xfrm>
              <a:off x="2286386" y="8337925"/>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90" name="object 1890" descr=""/>
            <p:cNvSpPr/>
            <p:nvPr/>
          </p:nvSpPr>
          <p:spPr>
            <a:xfrm>
              <a:off x="2286386" y="8334872"/>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1891" name="object 1891" descr=""/>
            <p:cNvSpPr/>
            <p:nvPr/>
          </p:nvSpPr>
          <p:spPr>
            <a:xfrm>
              <a:off x="2286386" y="8332595"/>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1892" name="object 1892" descr=""/>
            <p:cNvSpPr/>
            <p:nvPr/>
          </p:nvSpPr>
          <p:spPr>
            <a:xfrm>
              <a:off x="2286386" y="8330682"/>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893" name="object 1893" descr=""/>
            <p:cNvSpPr/>
            <p:nvPr/>
          </p:nvSpPr>
          <p:spPr>
            <a:xfrm>
              <a:off x="2283928" y="8327851"/>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94" name="object 1894" descr=""/>
            <p:cNvSpPr/>
            <p:nvPr/>
          </p:nvSpPr>
          <p:spPr>
            <a:xfrm>
              <a:off x="2286386" y="8328400"/>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895" name="object 1895" descr=""/>
            <p:cNvSpPr/>
            <p:nvPr/>
          </p:nvSpPr>
          <p:spPr>
            <a:xfrm>
              <a:off x="2286386" y="8325347"/>
              <a:ext cx="0" cy="3175"/>
            </a:xfrm>
            <a:custGeom>
              <a:avLst/>
              <a:gdLst/>
              <a:ahLst/>
              <a:cxnLst/>
              <a:rect l="l" t="t" r="r" b="b"/>
              <a:pathLst>
                <a:path w="0" h="3175">
                  <a:moveTo>
                    <a:pt x="0" y="2666"/>
                  </a:moveTo>
                  <a:lnTo>
                    <a:pt x="0" y="2298"/>
                  </a:lnTo>
                  <a:lnTo>
                    <a:pt x="0" y="380"/>
                  </a:lnTo>
                  <a:lnTo>
                    <a:pt x="0" y="0"/>
                  </a:lnTo>
                </a:path>
              </a:pathLst>
            </a:custGeom>
            <a:ln w="4914">
              <a:solidFill>
                <a:srgbClr val="DA332B"/>
              </a:solidFill>
            </a:ln>
          </p:spPr>
          <p:txBody>
            <a:bodyPr wrap="square" lIns="0" tIns="0" rIns="0" bIns="0" rtlCol="0"/>
            <a:lstStyle/>
            <a:p/>
          </p:txBody>
        </p:sp>
        <p:sp>
          <p:nvSpPr>
            <p:cNvPr id="1896" name="object 1896" descr=""/>
            <p:cNvSpPr/>
            <p:nvPr/>
          </p:nvSpPr>
          <p:spPr>
            <a:xfrm>
              <a:off x="2286386" y="832345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897" name="object 1897" descr=""/>
            <p:cNvSpPr/>
            <p:nvPr/>
          </p:nvSpPr>
          <p:spPr>
            <a:xfrm>
              <a:off x="2283928" y="8320608"/>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898" name="object 1898" descr=""/>
            <p:cNvSpPr/>
            <p:nvPr/>
          </p:nvSpPr>
          <p:spPr>
            <a:xfrm>
              <a:off x="2286386" y="8321157"/>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899" name="object 1899" descr=""/>
            <p:cNvSpPr/>
            <p:nvPr/>
          </p:nvSpPr>
          <p:spPr>
            <a:xfrm>
              <a:off x="2286386" y="8318878"/>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1900" name="object 1900" descr=""/>
            <p:cNvSpPr/>
            <p:nvPr/>
          </p:nvSpPr>
          <p:spPr>
            <a:xfrm>
              <a:off x="2286386" y="8318121"/>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1901" name="object 1901" descr=""/>
            <p:cNvSpPr/>
            <p:nvPr/>
          </p:nvSpPr>
          <p:spPr>
            <a:xfrm>
              <a:off x="2286386" y="8315827"/>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1902" name="object 1902" descr=""/>
            <p:cNvSpPr/>
            <p:nvPr/>
          </p:nvSpPr>
          <p:spPr>
            <a:xfrm>
              <a:off x="2286386" y="831392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03" name="object 1903" descr=""/>
            <p:cNvSpPr/>
            <p:nvPr/>
          </p:nvSpPr>
          <p:spPr>
            <a:xfrm>
              <a:off x="2283928" y="8311083"/>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04" name="object 1904" descr=""/>
            <p:cNvSpPr/>
            <p:nvPr/>
          </p:nvSpPr>
          <p:spPr>
            <a:xfrm>
              <a:off x="2286386" y="831163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05" name="object 1905" descr=""/>
            <p:cNvSpPr/>
            <p:nvPr/>
          </p:nvSpPr>
          <p:spPr>
            <a:xfrm>
              <a:off x="2286386" y="8308591"/>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1906" name="object 1906" descr=""/>
            <p:cNvSpPr/>
            <p:nvPr/>
          </p:nvSpPr>
          <p:spPr>
            <a:xfrm>
              <a:off x="2286386" y="830668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07" name="object 1907" descr=""/>
            <p:cNvSpPr/>
            <p:nvPr/>
          </p:nvSpPr>
          <p:spPr>
            <a:xfrm>
              <a:off x="2283928" y="8303840"/>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08" name="object 1908" descr=""/>
            <p:cNvSpPr/>
            <p:nvPr/>
          </p:nvSpPr>
          <p:spPr>
            <a:xfrm>
              <a:off x="2286386" y="830440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09" name="object 1909" descr=""/>
            <p:cNvSpPr/>
            <p:nvPr/>
          </p:nvSpPr>
          <p:spPr>
            <a:xfrm>
              <a:off x="2283928" y="8301558"/>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10" name="object 1910" descr=""/>
            <p:cNvSpPr/>
            <p:nvPr/>
          </p:nvSpPr>
          <p:spPr>
            <a:xfrm>
              <a:off x="2286386" y="830210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11" name="object 1911" descr=""/>
            <p:cNvSpPr/>
            <p:nvPr/>
          </p:nvSpPr>
          <p:spPr>
            <a:xfrm>
              <a:off x="2286386" y="8299066"/>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1912" name="object 1912" descr=""/>
            <p:cNvSpPr/>
            <p:nvPr/>
          </p:nvSpPr>
          <p:spPr>
            <a:xfrm>
              <a:off x="2286386" y="829715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13" name="object 1913" descr=""/>
            <p:cNvSpPr/>
            <p:nvPr/>
          </p:nvSpPr>
          <p:spPr>
            <a:xfrm>
              <a:off x="2283928" y="8294315"/>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14" name="object 1914" descr=""/>
            <p:cNvSpPr/>
            <p:nvPr/>
          </p:nvSpPr>
          <p:spPr>
            <a:xfrm>
              <a:off x="2286386" y="829487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15" name="object 1915" descr=""/>
            <p:cNvSpPr/>
            <p:nvPr/>
          </p:nvSpPr>
          <p:spPr>
            <a:xfrm>
              <a:off x="2286386" y="8292585"/>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1916" name="object 1916" descr=""/>
            <p:cNvSpPr/>
            <p:nvPr/>
          </p:nvSpPr>
          <p:spPr>
            <a:xfrm>
              <a:off x="2286386" y="8291827"/>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1917" name="object 1917" descr=""/>
            <p:cNvSpPr/>
            <p:nvPr/>
          </p:nvSpPr>
          <p:spPr>
            <a:xfrm>
              <a:off x="2286386" y="8289547"/>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1918" name="object 1918" descr=""/>
            <p:cNvSpPr/>
            <p:nvPr/>
          </p:nvSpPr>
          <p:spPr>
            <a:xfrm>
              <a:off x="2286386" y="828763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19" name="object 1919" descr=""/>
            <p:cNvSpPr/>
            <p:nvPr/>
          </p:nvSpPr>
          <p:spPr>
            <a:xfrm>
              <a:off x="2286386" y="8239627"/>
              <a:ext cx="0" cy="1905"/>
            </a:xfrm>
            <a:custGeom>
              <a:avLst/>
              <a:gdLst/>
              <a:ahLst/>
              <a:cxnLst/>
              <a:rect l="l" t="t" r="r" b="b"/>
              <a:pathLst>
                <a:path w="0" h="1904">
                  <a:moveTo>
                    <a:pt x="0" y="1904"/>
                  </a:moveTo>
                  <a:lnTo>
                    <a:pt x="0" y="380"/>
                  </a:lnTo>
                  <a:lnTo>
                    <a:pt x="0" y="0"/>
                  </a:lnTo>
                </a:path>
              </a:pathLst>
            </a:custGeom>
            <a:ln w="4914">
              <a:solidFill>
                <a:srgbClr val="DA332B"/>
              </a:solidFill>
            </a:ln>
          </p:spPr>
          <p:txBody>
            <a:bodyPr wrap="square" lIns="0" tIns="0" rIns="0" bIns="0" rtlCol="0"/>
            <a:lstStyle/>
            <a:p/>
          </p:txBody>
        </p:sp>
        <p:sp>
          <p:nvSpPr>
            <p:cNvPr id="1920" name="object 1920" descr=""/>
            <p:cNvSpPr/>
            <p:nvPr/>
          </p:nvSpPr>
          <p:spPr>
            <a:xfrm>
              <a:off x="2286386" y="823772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21" name="object 1921" descr=""/>
            <p:cNvSpPr/>
            <p:nvPr/>
          </p:nvSpPr>
          <p:spPr>
            <a:xfrm>
              <a:off x="2283928" y="8234883"/>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22" name="object 1922" descr=""/>
            <p:cNvSpPr/>
            <p:nvPr/>
          </p:nvSpPr>
          <p:spPr>
            <a:xfrm>
              <a:off x="2286386" y="823543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23" name="object 1923" descr=""/>
            <p:cNvSpPr/>
            <p:nvPr/>
          </p:nvSpPr>
          <p:spPr>
            <a:xfrm>
              <a:off x="2286386" y="8232391"/>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1924" name="object 1924" descr=""/>
            <p:cNvSpPr/>
            <p:nvPr/>
          </p:nvSpPr>
          <p:spPr>
            <a:xfrm>
              <a:off x="2286386" y="823048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25" name="object 1925" descr=""/>
            <p:cNvSpPr/>
            <p:nvPr/>
          </p:nvSpPr>
          <p:spPr>
            <a:xfrm>
              <a:off x="2283928" y="8227640"/>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26" name="object 1926" descr=""/>
            <p:cNvSpPr/>
            <p:nvPr/>
          </p:nvSpPr>
          <p:spPr>
            <a:xfrm>
              <a:off x="2286386" y="822820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27" name="object 1927" descr=""/>
            <p:cNvSpPr/>
            <p:nvPr/>
          </p:nvSpPr>
          <p:spPr>
            <a:xfrm>
              <a:off x="2286386" y="8225910"/>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1928" name="object 1928" descr=""/>
            <p:cNvSpPr/>
            <p:nvPr/>
          </p:nvSpPr>
          <p:spPr>
            <a:xfrm>
              <a:off x="2286386" y="8222866"/>
              <a:ext cx="0" cy="3175"/>
            </a:xfrm>
            <a:custGeom>
              <a:avLst/>
              <a:gdLst/>
              <a:ahLst/>
              <a:cxnLst/>
              <a:rect l="l" t="t" r="r" b="b"/>
              <a:pathLst>
                <a:path w="0" h="3175">
                  <a:moveTo>
                    <a:pt x="0" y="2666"/>
                  </a:moveTo>
                  <a:lnTo>
                    <a:pt x="0" y="2285"/>
                  </a:lnTo>
                  <a:lnTo>
                    <a:pt x="0" y="368"/>
                  </a:lnTo>
                  <a:lnTo>
                    <a:pt x="0" y="0"/>
                  </a:lnTo>
                </a:path>
              </a:pathLst>
            </a:custGeom>
            <a:ln w="4914">
              <a:solidFill>
                <a:srgbClr val="DA332B"/>
              </a:solidFill>
            </a:ln>
          </p:spPr>
          <p:txBody>
            <a:bodyPr wrap="square" lIns="0" tIns="0" rIns="0" bIns="0" rtlCol="0"/>
            <a:lstStyle/>
            <a:p/>
          </p:txBody>
        </p:sp>
        <p:sp>
          <p:nvSpPr>
            <p:cNvPr id="1929" name="object 1929" descr=""/>
            <p:cNvSpPr/>
            <p:nvPr/>
          </p:nvSpPr>
          <p:spPr>
            <a:xfrm>
              <a:off x="2286386" y="822095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30" name="object 1930" descr=""/>
            <p:cNvSpPr/>
            <p:nvPr/>
          </p:nvSpPr>
          <p:spPr>
            <a:xfrm>
              <a:off x="2283928" y="8218115"/>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31" name="object 1931" descr=""/>
            <p:cNvSpPr/>
            <p:nvPr/>
          </p:nvSpPr>
          <p:spPr>
            <a:xfrm>
              <a:off x="2286386" y="821867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32" name="object 1932" descr=""/>
            <p:cNvSpPr/>
            <p:nvPr/>
          </p:nvSpPr>
          <p:spPr>
            <a:xfrm>
              <a:off x="2286386" y="8216385"/>
              <a:ext cx="0" cy="1905"/>
            </a:xfrm>
            <a:custGeom>
              <a:avLst/>
              <a:gdLst/>
              <a:ahLst/>
              <a:cxnLst/>
              <a:rect l="l" t="t" r="r" b="b"/>
              <a:pathLst>
                <a:path w="0" h="1904">
                  <a:moveTo>
                    <a:pt x="0" y="1904"/>
                  </a:moveTo>
                  <a:lnTo>
                    <a:pt x="0" y="1523"/>
                  </a:lnTo>
                  <a:lnTo>
                    <a:pt x="0" y="0"/>
                  </a:lnTo>
                </a:path>
              </a:pathLst>
            </a:custGeom>
            <a:ln w="4914">
              <a:solidFill>
                <a:srgbClr val="DA332B"/>
              </a:solidFill>
            </a:ln>
          </p:spPr>
          <p:txBody>
            <a:bodyPr wrap="square" lIns="0" tIns="0" rIns="0" bIns="0" rtlCol="0"/>
            <a:lstStyle/>
            <a:p/>
          </p:txBody>
        </p:sp>
        <p:sp>
          <p:nvSpPr>
            <p:cNvPr id="1933" name="object 1933" descr=""/>
            <p:cNvSpPr/>
            <p:nvPr/>
          </p:nvSpPr>
          <p:spPr>
            <a:xfrm>
              <a:off x="2286386" y="8215627"/>
              <a:ext cx="0" cy="635"/>
            </a:xfrm>
            <a:custGeom>
              <a:avLst/>
              <a:gdLst/>
              <a:ahLst/>
              <a:cxnLst/>
              <a:rect l="l" t="t" r="r" b="b"/>
              <a:pathLst>
                <a:path w="0" h="634">
                  <a:moveTo>
                    <a:pt x="0" y="381"/>
                  </a:moveTo>
                  <a:lnTo>
                    <a:pt x="0" y="0"/>
                  </a:lnTo>
                </a:path>
              </a:pathLst>
            </a:custGeom>
            <a:ln w="4914">
              <a:solidFill>
                <a:srgbClr val="DA332B"/>
              </a:solidFill>
            </a:ln>
          </p:spPr>
          <p:txBody>
            <a:bodyPr wrap="square" lIns="0" tIns="0" rIns="0" bIns="0" rtlCol="0"/>
            <a:lstStyle/>
            <a:p/>
          </p:txBody>
        </p:sp>
        <p:sp>
          <p:nvSpPr>
            <p:cNvPr id="1934" name="object 1934" descr=""/>
            <p:cNvSpPr/>
            <p:nvPr/>
          </p:nvSpPr>
          <p:spPr>
            <a:xfrm>
              <a:off x="2286386" y="8213347"/>
              <a:ext cx="0" cy="1905"/>
            </a:xfrm>
            <a:custGeom>
              <a:avLst/>
              <a:gdLst/>
              <a:ahLst/>
              <a:cxnLst/>
              <a:rect l="l" t="t" r="r" b="b"/>
              <a:pathLst>
                <a:path w="0" h="1904">
                  <a:moveTo>
                    <a:pt x="0" y="1892"/>
                  </a:moveTo>
                  <a:lnTo>
                    <a:pt x="0" y="368"/>
                  </a:lnTo>
                  <a:lnTo>
                    <a:pt x="0" y="0"/>
                  </a:lnTo>
                </a:path>
              </a:pathLst>
            </a:custGeom>
            <a:ln w="4914">
              <a:solidFill>
                <a:srgbClr val="DA332B"/>
              </a:solidFill>
            </a:ln>
          </p:spPr>
          <p:txBody>
            <a:bodyPr wrap="square" lIns="0" tIns="0" rIns="0" bIns="0" rtlCol="0"/>
            <a:lstStyle/>
            <a:p/>
          </p:txBody>
        </p:sp>
        <p:sp>
          <p:nvSpPr>
            <p:cNvPr id="1935" name="object 1935" descr=""/>
            <p:cNvSpPr/>
            <p:nvPr/>
          </p:nvSpPr>
          <p:spPr>
            <a:xfrm>
              <a:off x="2286386" y="821143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36" name="object 1936" descr=""/>
            <p:cNvSpPr/>
            <p:nvPr/>
          </p:nvSpPr>
          <p:spPr>
            <a:xfrm>
              <a:off x="2283928" y="8208590"/>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37" name="object 1937" descr=""/>
            <p:cNvSpPr/>
            <p:nvPr/>
          </p:nvSpPr>
          <p:spPr>
            <a:xfrm>
              <a:off x="2286386" y="820915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38" name="object 1938" descr=""/>
            <p:cNvSpPr/>
            <p:nvPr/>
          </p:nvSpPr>
          <p:spPr>
            <a:xfrm>
              <a:off x="2286386" y="8206098"/>
              <a:ext cx="0" cy="3175"/>
            </a:xfrm>
            <a:custGeom>
              <a:avLst/>
              <a:gdLst/>
              <a:ahLst/>
              <a:cxnLst/>
              <a:rect l="l" t="t" r="r" b="b"/>
              <a:pathLst>
                <a:path w="0" h="3175">
                  <a:moveTo>
                    <a:pt x="0" y="2667"/>
                  </a:moveTo>
                  <a:lnTo>
                    <a:pt x="0" y="2286"/>
                  </a:lnTo>
                  <a:lnTo>
                    <a:pt x="0" y="381"/>
                  </a:lnTo>
                  <a:lnTo>
                    <a:pt x="0" y="0"/>
                  </a:lnTo>
                </a:path>
              </a:pathLst>
            </a:custGeom>
            <a:ln w="4914">
              <a:solidFill>
                <a:srgbClr val="DA332B"/>
              </a:solidFill>
            </a:ln>
          </p:spPr>
          <p:txBody>
            <a:bodyPr wrap="square" lIns="0" tIns="0" rIns="0" bIns="0" rtlCol="0"/>
            <a:lstStyle/>
            <a:p/>
          </p:txBody>
        </p:sp>
        <p:sp>
          <p:nvSpPr>
            <p:cNvPr id="1939" name="object 1939" descr=""/>
            <p:cNvSpPr/>
            <p:nvPr/>
          </p:nvSpPr>
          <p:spPr>
            <a:xfrm>
              <a:off x="2286386" y="820419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40" name="object 1940" descr=""/>
            <p:cNvSpPr/>
            <p:nvPr/>
          </p:nvSpPr>
          <p:spPr>
            <a:xfrm>
              <a:off x="2283928" y="8201360"/>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41" name="object 1941" descr=""/>
            <p:cNvSpPr/>
            <p:nvPr/>
          </p:nvSpPr>
          <p:spPr>
            <a:xfrm>
              <a:off x="2286386" y="820190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42" name="object 1942" descr=""/>
            <p:cNvSpPr/>
            <p:nvPr/>
          </p:nvSpPr>
          <p:spPr>
            <a:xfrm>
              <a:off x="2286386" y="8199630"/>
              <a:ext cx="0" cy="1905"/>
            </a:xfrm>
            <a:custGeom>
              <a:avLst/>
              <a:gdLst/>
              <a:ahLst/>
              <a:cxnLst/>
              <a:rect l="l" t="t" r="r" b="b"/>
              <a:pathLst>
                <a:path w="0" h="1904">
                  <a:moveTo>
                    <a:pt x="0" y="1892"/>
                  </a:moveTo>
                  <a:lnTo>
                    <a:pt x="0" y="1523"/>
                  </a:lnTo>
                  <a:lnTo>
                    <a:pt x="0" y="0"/>
                  </a:lnTo>
                </a:path>
              </a:pathLst>
            </a:custGeom>
            <a:ln w="4914">
              <a:solidFill>
                <a:srgbClr val="DA332B"/>
              </a:solidFill>
            </a:ln>
          </p:spPr>
          <p:txBody>
            <a:bodyPr wrap="square" lIns="0" tIns="0" rIns="0" bIns="0" rtlCol="0"/>
            <a:lstStyle/>
            <a:p/>
          </p:txBody>
        </p:sp>
        <p:sp>
          <p:nvSpPr>
            <p:cNvPr id="1943" name="object 1943" descr=""/>
            <p:cNvSpPr/>
            <p:nvPr/>
          </p:nvSpPr>
          <p:spPr>
            <a:xfrm>
              <a:off x="2286386" y="8198859"/>
              <a:ext cx="0" cy="635"/>
            </a:xfrm>
            <a:custGeom>
              <a:avLst/>
              <a:gdLst/>
              <a:ahLst/>
              <a:cxnLst/>
              <a:rect l="l" t="t" r="r" b="b"/>
              <a:pathLst>
                <a:path w="0" h="634">
                  <a:moveTo>
                    <a:pt x="0" y="380"/>
                  </a:moveTo>
                  <a:lnTo>
                    <a:pt x="0" y="0"/>
                  </a:lnTo>
                </a:path>
              </a:pathLst>
            </a:custGeom>
            <a:ln w="4914">
              <a:solidFill>
                <a:srgbClr val="DA332B"/>
              </a:solidFill>
            </a:ln>
          </p:spPr>
          <p:txBody>
            <a:bodyPr wrap="square" lIns="0" tIns="0" rIns="0" bIns="0" rtlCol="0"/>
            <a:lstStyle/>
            <a:p/>
          </p:txBody>
        </p:sp>
        <p:sp>
          <p:nvSpPr>
            <p:cNvPr id="1944" name="object 1944" descr=""/>
            <p:cNvSpPr/>
            <p:nvPr/>
          </p:nvSpPr>
          <p:spPr>
            <a:xfrm>
              <a:off x="2286386" y="8196578"/>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1945" name="object 1945" descr=""/>
            <p:cNvSpPr/>
            <p:nvPr/>
          </p:nvSpPr>
          <p:spPr>
            <a:xfrm>
              <a:off x="2286386" y="819466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46" name="object 1946" descr=""/>
            <p:cNvSpPr/>
            <p:nvPr/>
          </p:nvSpPr>
          <p:spPr>
            <a:xfrm>
              <a:off x="2283928" y="8191835"/>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47" name="object 1947" descr=""/>
            <p:cNvSpPr/>
            <p:nvPr/>
          </p:nvSpPr>
          <p:spPr>
            <a:xfrm>
              <a:off x="2286386" y="819238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48" name="object 1948" descr=""/>
            <p:cNvSpPr/>
            <p:nvPr/>
          </p:nvSpPr>
          <p:spPr>
            <a:xfrm>
              <a:off x="2286386" y="8189330"/>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1949" name="object 1949" descr=""/>
            <p:cNvSpPr/>
            <p:nvPr/>
          </p:nvSpPr>
          <p:spPr>
            <a:xfrm>
              <a:off x="2286386" y="8187053"/>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1950" name="object 1950" descr=""/>
            <p:cNvSpPr/>
            <p:nvPr/>
          </p:nvSpPr>
          <p:spPr>
            <a:xfrm>
              <a:off x="2286386" y="818514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51" name="object 1951" descr=""/>
            <p:cNvSpPr/>
            <p:nvPr/>
          </p:nvSpPr>
          <p:spPr>
            <a:xfrm>
              <a:off x="2283928" y="8182310"/>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52" name="object 1952" descr=""/>
            <p:cNvSpPr/>
            <p:nvPr/>
          </p:nvSpPr>
          <p:spPr>
            <a:xfrm>
              <a:off x="2286386" y="818285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53" name="object 1953" descr=""/>
            <p:cNvSpPr/>
            <p:nvPr/>
          </p:nvSpPr>
          <p:spPr>
            <a:xfrm>
              <a:off x="2286386" y="8179805"/>
              <a:ext cx="0" cy="3175"/>
            </a:xfrm>
            <a:custGeom>
              <a:avLst/>
              <a:gdLst/>
              <a:ahLst/>
              <a:cxnLst/>
              <a:rect l="l" t="t" r="r" b="b"/>
              <a:pathLst>
                <a:path w="0" h="3175">
                  <a:moveTo>
                    <a:pt x="0" y="2667"/>
                  </a:moveTo>
                  <a:lnTo>
                    <a:pt x="0" y="2298"/>
                  </a:lnTo>
                  <a:lnTo>
                    <a:pt x="0" y="381"/>
                  </a:lnTo>
                  <a:lnTo>
                    <a:pt x="0" y="0"/>
                  </a:lnTo>
                </a:path>
              </a:pathLst>
            </a:custGeom>
            <a:ln w="4914">
              <a:solidFill>
                <a:srgbClr val="DA332B"/>
              </a:solidFill>
            </a:ln>
          </p:spPr>
          <p:txBody>
            <a:bodyPr wrap="square" lIns="0" tIns="0" rIns="0" bIns="0" rtlCol="0"/>
            <a:lstStyle/>
            <a:p/>
          </p:txBody>
        </p:sp>
        <p:sp>
          <p:nvSpPr>
            <p:cNvPr id="1954" name="object 1954" descr=""/>
            <p:cNvSpPr/>
            <p:nvPr/>
          </p:nvSpPr>
          <p:spPr>
            <a:xfrm>
              <a:off x="2286386" y="817790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55" name="object 1955" descr=""/>
            <p:cNvSpPr/>
            <p:nvPr/>
          </p:nvSpPr>
          <p:spPr>
            <a:xfrm>
              <a:off x="2283928" y="817506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56" name="object 1956" descr=""/>
            <p:cNvSpPr/>
            <p:nvPr/>
          </p:nvSpPr>
          <p:spPr>
            <a:xfrm>
              <a:off x="2286386" y="817561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57" name="object 1957" descr=""/>
            <p:cNvSpPr/>
            <p:nvPr/>
          </p:nvSpPr>
          <p:spPr>
            <a:xfrm>
              <a:off x="2286386" y="8173337"/>
              <a:ext cx="0" cy="1905"/>
            </a:xfrm>
            <a:custGeom>
              <a:avLst/>
              <a:gdLst/>
              <a:ahLst/>
              <a:cxnLst/>
              <a:rect l="l" t="t" r="r" b="b"/>
              <a:pathLst>
                <a:path w="0" h="1904">
                  <a:moveTo>
                    <a:pt x="0" y="1905"/>
                  </a:moveTo>
                  <a:lnTo>
                    <a:pt x="0" y="1524"/>
                  </a:lnTo>
                  <a:lnTo>
                    <a:pt x="0" y="0"/>
                  </a:lnTo>
                </a:path>
              </a:pathLst>
            </a:custGeom>
            <a:ln w="4914">
              <a:solidFill>
                <a:srgbClr val="DA332B"/>
              </a:solidFill>
            </a:ln>
          </p:spPr>
          <p:txBody>
            <a:bodyPr wrap="square" lIns="0" tIns="0" rIns="0" bIns="0" rtlCol="0"/>
            <a:lstStyle/>
            <a:p/>
          </p:txBody>
        </p:sp>
        <p:sp>
          <p:nvSpPr>
            <p:cNvPr id="1958" name="object 1958" descr=""/>
            <p:cNvSpPr/>
            <p:nvPr/>
          </p:nvSpPr>
          <p:spPr>
            <a:xfrm>
              <a:off x="2286386" y="8172579"/>
              <a:ext cx="0" cy="635"/>
            </a:xfrm>
            <a:custGeom>
              <a:avLst/>
              <a:gdLst/>
              <a:ahLst/>
              <a:cxnLst/>
              <a:rect l="l" t="t" r="r" b="b"/>
              <a:pathLst>
                <a:path w="0" h="634">
                  <a:moveTo>
                    <a:pt x="0" y="368"/>
                  </a:moveTo>
                  <a:lnTo>
                    <a:pt x="0" y="0"/>
                  </a:lnTo>
                </a:path>
              </a:pathLst>
            </a:custGeom>
            <a:ln w="4914">
              <a:solidFill>
                <a:srgbClr val="DA332B"/>
              </a:solidFill>
            </a:ln>
          </p:spPr>
          <p:txBody>
            <a:bodyPr wrap="square" lIns="0" tIns="0" rIns="0" bIns="0" rtlCol="0"/>
            <a:lstStyle/>
            <a:p/>
          </p:txBody>
        </p:sp>
        <p:sp>
          <p:nvSpPr>
            <p:cNvPr id="1959" name="object 1959" descr=""/>
            <p:cNvSpPr/>
            <p:nvPr/>
          </p:nvSpPr>
          <p:spPr>
            <a:xfrm>
              <a:off x="2286386" y="8170285"/>
              <a:ext cx="0" cy="1905"/>
            </a:xfrm>
            <a:custGeom>
              <a:avLst/>
              <a:gdLst/>
              <a:ahLst/>
              <a:cxnLst/>
              <a:rect l="l" t="t" r="r" b="b"/>
              <a:pathLst>
                <a:path w="0" h="1904">
                  <a:moveTo>
                    <a:pt x="0" y="1905"/>
                  </a:moveTo>
                  <a:lnTo>
                    <a:pt x="0" y="381"/>
                  </a:lnTo>
                  <a:lnTo>
                    <a:pt x="0" y="0"/>
                  </a:lnTo>
                </a:path>
              </a:pathLst>
            </a:custGeom>
            <a:ln w="4914">
              <a:solidFill>
                <a:srgbClr val="DA332B"/>
              </a:solidFill>
            </a:ln>
          </p:spPr>
          <p:txBody>
            <a:bodyPr wrap="square" lIns="0" tIns="0" rIns="0" bIns="0" rtlCol="0"/>
            <a:lstStyle/>
            <a:p/>
          </p:txBody>
        </p:sp>
        <p:sp>
          <p:nvSpPr>
            <p:cNvPr id="1960" name="object 1960" descr=""/>
            <p:cNvSpPr/>
            <p:nvPr/>
          </p:nvSpPr>
          <p:spPr>
            <a:xfrm>
              <a:off x="2286386" y="816838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61" name="object 1961" descr=""/>
            <p:cNvSpPr/>
            <p:nvPr/>
          </p:nvSpPr>
          <p:spPr>
            <a:xfrm>
              <a:off x="2283928" y="8165542"/>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62" name="object 1962" descr=""/>
            <p:cNvSpPr/>
            <p:nvPr/>
          </p:nvSpPr>
          <p:spPr>
            <a:xfrm>
              <a:off x="2286386" y="816609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63" name="object 1963" descr=""/>
            <p:cNvSpPr/>
            <p:nvPr/>
          </p:nvSpPr>
          <p:spPr>
            <a:xfrm>
              <a:off x="2286386" y="8163050"/>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1964" name="object 1964" descr=""/>
            <p:cNvSpPr/>
            <p:nvPr/>
          </p:nvSpPr>
          <p:spPr>
            <a:xfrm>
              <a:off x="2286386" y="8161141"/>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65" name="object 1965" descr=""/>
            <p:cNvSpPr/>
            <p:nvPr/>
          </p:nvSpPr>
          <p:spPr>
            <a:xfrm>
              <a:off x="2283928" y="8158298"/>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66" name="object 1966" descr=""/>
            <p:cNvSpPr/>
            <p:nvPr/>
          </p:nvSpPr>
          <p:spPr>
            <a:xfrm>
              <a:off x="2286386" y="8158859"/>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67" name="object 1967" descr=""/>
            <p:cNvSpPr/>
            <p:nvPr/>
          </p:nvSpPr>
          <p:spPr>
            <a:xfrm>
              <a:off x="2283928" y="8156017"/>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68" name="object 1968" descr=""/>
            <p:cNvSpPr/>
            <p:nvPr/>
          </p:nvSpPr>
          <p:spPr>
            <a:xfrm>
              <a:off x="2286386" y="815656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69" name="object 1969" descr=""/>
            <p:cNvSpPr/>
            <p:nvPr/>
          </p:nvSpPr>
          <p:spPr>
            <a:xfrm>
              <a:off x="2286386" y="8153525"/>
              <a:ext cx="0" cy="3175"/>
            </a:xfrm>
            <a:custGeom>
              <a:avLst/>
              <a:gdLst/>
              <a:ahLst/>
              <a:cxnLst/>
              <a:rect l="l" t="t" r="r" b="b"/>
              <a:pathLst>
                <a:path w="0" h="3175">
                  <a:moveTo>
                    <a:pt x="0" y="2667"/>
                  </a:moveTo>
                  <a:lnTo>
                    <a:pt x="0" y="2286"/>
                  </a:lnTo>
                  <a:lnTo>
                    <a:pt x="0" y="368"/>
                  </a:lnTo>
                  <a:lnTo>
                    <a:pt x="0" y="0"/>
                  </a:lnTo>
                </a:path>
              </a:pathLst>
            </a:custGeom>
            <a:ln w="4914">
              <a:solidFill>
                <a:srgbClr val="DA332B"/>
              </a:solidFill>
            </a:ln>
          </p:spPr>
          <p:txBody>
            <a:bodyPr wrap="square" lIns="0" tIns="0" rIns="0" bIns="0" rtlCol="0"/>
            <a:lstStyle/>
            <a:p/>
          </p:txBody>
        </p:sp>
        <p:sp>
          <p:nvSpPr>
            <p:cNvPr id="1970" name="object 1970" descr=""/>
            <p:cNvSpPr/>
            <p:nvPr/>
          </p:nvSpPr>
          <p:spPr>
            <a:xfrm>
              <a:off x="2286386" y="8151616"/>
              <a:ext cx="0" cy="1905"/>
            </a:xfrm>
            <a:custGeom>
              <a:avLst/>
              <a:gdLst/>
              <a:ahLst/>
              <a:cxnLst/>
              <a:rect l="l" t="t" r="r" b="b"/>
              <a:pathLst>
                <a:path w="0" h="1904">
                  <a:moveTo>
                    <a:pt x="0" y="1524"/>
                  </a:moveTo>
                  <a:lnTo>
                    <a:pt x="0" y="0"/>
                  </a:lnTo>
                </a:path>
              </a:pathLst>
            </a:custGeom>
            <a:ln w="4914">
              <a:solidFill>
                <a:srgbClr val="DA332B"/>
              </a:solidFill>
            </a:ln>
          </p:spPr>
          <p:txBody>
            <a:bodyPr wrap="square" lIns="0" tIns="0" rIns="0" bIns="0" rtlCol="0"/>
            <a:lstStyle/>
            <a:p/>
          </p:txBody>
        </p:sp>
        <p:sp>
          <p:nvSpPr>
            <p:cNvPr id="1971" name="object 1971" descr=""/>
            <p:cNvSpPr/>
            <p:nvPr/>
          </p:nvSpPr>
          <p:spPr>
            <a:xfrm>
              <a:off x="2283928" y="8148773"/>
              <a:ext cx="5080" cy="5080"/>
            </a:xfrm>
            <a:custGeom>
              <a:avLst/>
              <a:gdLst/>
              <a:ahLst/>
              <a:cxnLst/>
              <a:rect l="l" t="t" r="r" b="b"/>
              <a:pathLst>
                <a:path w="5080" h="5079">
                  <a:moveTo>
                    <a:pt x="0" y="2457"/>
                  </a:moveTo>
                  <a:lnTo>
                    <a:pt x="719" y="719"/>
                  </a:lnTo>
                  <a:lnTo>
                    <a:pt x="2457" y="0"/>
                  </a:lnTo>
                  <a:lnTo>
                    <a:pt x="4195" y="719"/>
                  </a:lnTo>
                  <a:lnTo>
                    <a:pt x="4914" y="2457"/>
                  </a:lnTo>
                  <a:lnTo>
                    <a:pt x="4195" y="4195"/>
                  </a:lnTo>
                  <a:lnTo>
                    <a:pt x="2457" y="4914"/>
                  </a:lnTo>
                  <a:lnTo>
                    <a:pt x="719" y="4195"/>
                  </a:lnTo>
                  <a:lnTo>
                    <a:pt x="0" y="2457"/>
                  </a:lnTo>
                  <a:close/>
                </a:path>
              </a:pathLst>
            </a:custGeom>
            <a:solidFill>
              <a:srgbClr val="DA332B"/>
            </a:solidFill>
          </p:spPr>
          <p:txBody>
            <a:bodyPr wrap="square" lIns="0" tIns="0" rIns="0" bIns="0" rtlCol="0"/>
            <a:lstStyle/>
            <a:p/>
          </p:txBody>
        </p:sp>
        <p:sp>
          <p:nvSpPr>
            <p:cNvPr id="1972" name="object 1972" descr=""/>
            <p:cNvSpPr/>
            <p:nvPr/>
          </p:nvSpPr>
          <p:spPr>
            <a:xfrm>
              <a:off x="2286386" y="8149334"/>
              <a:ext cx="0" cy="1905"/>
            </a:xfrm>
            <a:custGeom>
              <a:avLst/>
              <a:gdLst/>
              <a:ahLst/>
              <a:cxnLst/>
              <a:rect l="l" t="t" r="r" b="b"/>
              <a:pathLst>
                <a:path w="0" h="1904">
                  <a:moveTo>
                    <a:pt x="0" y="1523"/>
                  </a:moveTo>
                  <a:lnTo>
                    <a:pt x="0" y="0"/>
                  </a:lnTo>
                </a:path>
              </a:pathLst>
            </a:custGeom>
            <a:ln w="4914">
              <a:solidFill>
                <a:srgbClr val="DA332B"/>
              </a:solidFill>
            </a:ln>
          </p:spPr>
          <p:txBody>
            <a:bodyPr wrap="square" lIns="0" tIns="0" rIns="0" bIns="0" rtlCol="0"/>
            <a:lstStyle/>
            <a:p/>
          </p:txBody>
        </p:sp>
        <p:sp>
          <p:nvSpPr>
            <p:cNvPr id="1973" name="object 1973" descr=""/>
            <p:cNvSpPr/>
            <p:nvPr/>
          </p:nvSpPr>
          <p:spPr>
            <a:xfrm>
              <a:off x="1035942" y="7013944"/>
              <a:ext cx="2501265" cy="2416810"/>
            </a:xfrm>
            <a:custGeom>
              <a:avLst/>
              <a:gdLst/>
              <a:ahLst/>
              <a:cxnLst/>
              <a:rect l="l" t="t" r="r" b="b"/>
              <a:pathLst>
                <a:path w="2501265" h="2416809">
                  <a:moveTo>
                    <a:pt x="1452280" y="1438018"/>
                  </a:moveTo>
                  <a:lnTo>
                    <a:pt x="1452165" y="1438145"/>
                  </a:lnTo>
                  <a:lnTo>
                    <a:pt x="1452280" y="1438018"/>
                  </a:lnTo>
                  <a:lnTo>
                    <a:pt x="1450502" y="1435414"/>
                  </a:lnTo>
                  <a:lnTo>
                    <a:pt x="1448698" y="1432824"/>
                  </a:lnTo>
                  <a:lnTo>
                    <a:pt x="1446882" y="1430245"/>
                  </a:lnTo>
                  <a:lnTo>
                    <a:pt x="1446844" y="1430423"/>
                  </a:lnTo>
                  <a:lnTo>
                    <a:pt x="1409858" y="1463899"/>
                  </a:lnTo>
                  <a:lnTo>
                    <a:pt x="1368217" y="1489401"/>
                  </a:lnTo>
                  <a:lnTo>
                    <a:pt x="1323143" y="1506701"/>
                  </a:lnTo>
                  <a:lnTo>
                    <a:pt x="1275856" y="1515570"/>
                  </a:lnTo>
                  <a:lnTo>
                    <a:pt x="1227577" y="1515780"/>
                  </a:lnTo>
                  <a:lnTo>
                    <a:pt x="1179527" y="1507104"/>
                  </a:lnTo>
                  <a:lnTo>
                    <a:pt x="1132925" y="1489313"/>
                  </a:lnTo>
                  <a:lnTo>
                    <a:pt x="1090443" y="1463174"/>
                  </a:lnTo>
                  <a:lnTo>
                    <a:pt x="1054311" y="1430334"/>
                  </a:lnTo>
                  <a:lnTo>
                    <a:pt x="1025090" y="1391901"/>
                  </a:lnTo>
                  <a:lnTo>
                    <a:pt x="1003342" y="1348984"/>
                  </a:lnTo>
                  <a:lnTo>
                    <a:pt x="989629" y="1302691"/>
                  </a:lnTo>
                  <a:lnTo>
                    <a:pt x="984511" y="1254132"/>
                  </a:lnTo>
                  <a:lnTo>
                    <a:pt x="988552" y="1204414"/>
                  </a:lnTo>
                  <a:lnTo>
                    <a:pt x="1001764" y="1156319"/>
                  </a:lnTo>
                  <a:lnTo>
                    <a:pt x="1023182" y="1112443"/>
                  </a:lnTo>
                  <a:lnTo>
                    <a:pt x="1051902" y="1073636"/>
                  </a:lnTo>
                  <a:lnTo>
                    <a:pt x="1087015" y="1040747"/>
                  </a:lnTo>
                  <a:lnTo>
                    <a:pt x="1127617" y="1014627"/>
                  </a:lnTo>
                  <a:lnTo>
                    <a:pt x="1172801" y="996124"/>
                  </a:lnTo>
                  <a:lnTo>
                    <a:pt x="1221660" y="986088"/>
                  </a:lnTo>
                  <a:lnTo>
                    <a:pt x="1271538" y="985311"/>
                  </a:lnTo>
                  <a:lnTo>
                    <a:pt x="1319657" y="993596"/>
                  </a:lnTo>
                  <a:lnTo>
                    <a:pt x="1364950" y="1010309"/>
                  </a:lnTo>
                  <a:lnTo>
                    <a:pt x="1406349" y="1034819"/>
                  </a:lnTo>
                  <a:lnTo>
                    <a:pt x="1442786" y="1066493"/>
                  </a:lnTo>
                  <a:lnTo>
                    <a:pt x="1473192" y="1104698"/>
                  </a:lnTo>
                  <a:lnTo>
                    <a:pt x="1496501" y="1148801"/>
                  </a:lnTo>
                  <a:lnTo>
                    <a:pt x="1496691" y="1148737"/>
                  </a:lnTo>
                  <a:lnTo>
                    <a:pt x="1499803" y="1148178"/>
                  </a:lnTo>
                  <a:lnTo>
                    <a:pt x="1502914" y="1147632"/>
                  </a:lnTo>
                  <a:lnTo>
                    <a:pt x="1506026" y="1147124"/>
                  </a:lnTo>
                  <a:lnTo>
                    <a:pt x="1505747" y="1147226"/>
                  </a:lnTo>
                  <a:lnTo>
                    <a:pt x="1520787" y="1197732"/>
                  </a:lnTo>
                  <a:lnTo>
                    <a:pt x="1525909" y="1249250"/>
                  </a:lnTo>
                  <a:lnTo>
                    <a:pt x="1521366" y="1300409"/>
                  </a:lnTo>
                  <a:lnTo>
                    <a:pt x="1507411" y="1349837"/>
                  </a:lnTo>
                  <a:lnTo>
                    <a:pt x="1484297" y="1396164"/>
                  </a:lnTo>
                  <a:lnTo>
                    <a:pt x="1452280" y="1438018"/>
                  </a:lnTo>
                  <a:close/>
                </a:path>
                <a:path w="2501265" h="2416809">
                  <a:moveTo>
                    <a:pt x="2436415" y="853119"/>
                  </a:moveTo>
                  <a:lnTo>
                    <a:pt x="2419984" y="807083"/>
                  </a:lnTo>
                  <a:lnTo>
                    <a:pt x="2401898" y="762010"/>
                  </a:lnTo>
                  <a:lnTo>
                    <a:pt x="2382201" y="717928"/>
                  </a:lnTo>
                  <a:lnTo>
                    <a:pt x="2360933" y="674867"/>
                  </a:lnTo>
                  <a:lnTo>
                    <a:pt x="2338138" y="632855"/>
                  </a:lnTo>
                  <a:lnTo>
                    <a:pt x="2313856" y="591922"/>
                  </a:lnTo>
                  <a:lnTo>
                    <a:pt x="2288130" y="552096"/>
                  </a:lnTo>
                  <a:lnTo>
                    <a:pt x="2261002" y="513406"/>
                  </a:lnTo>
                  <a:lnTo>
                    <a:pt x="2232514" y="475881"/>
                  </a:lnTo>
                  <a:lnTo>
                    <a:pt x="2202707" y="439550"/>
                  </a:lnTo>
                  <a:lnTo>
                    <a:pt x="2171624" y="404442"/>
                  </a:lnTo>
                  <a:lnTo>
                    <a:pt x="2139306" y="370586"/>
                  </a:lnTo>
                  <a:lnTo>
                    <a:pt x="2105795" y="338011"/>
                  </a:lnTo>
                  <a:lnTo>
                    <a:pt x="2071134" y="306745"/>
                  </a:lnTo>
                  <a:lnTo>
                    <a:pt x="2035364" y="276818"/>
                  </a:lnTo>
                  <a:lnTo>
                    <a:pt x="1998527" y="248259"/>
                  </a:lnTo>
                  <a:lnTo>
                    <a:pt x="1960665" y="221096"/>
                  </a:lnTo>
                  <a:lnTo>
                    <a:pt x="1921821" y="195358"/>
                  </a:lnTo>
                  <a:lnTo>
                    <a:pt x="1882035" y="171075"/>
                  </a:lnTo>
                  <a:lnTo>
                    <a:pt x="1841350" y="148275"/>
                  </a:lnTo>
                  <a:lnTo>
                    <a:pt x="1799808" y="126987"/>
                  </a:lnTo>
                  <a:lnTo>
                    <a:pt x="1757450" y="107240"/>
                  </a:lnTo>
                  <a:lnTo>
                    <a:pt x="1714319" y="89063"/>
                  </a:lnTo>
                  <a:lnTo>
                    <a:pt x="1670457" y="72484"/>
                  </a:lnTo>
                  <a:lnTo>
                    <a:pt x="1625906" y="57534"/>
                  </a:lnTo>
                  <a:lnTo>
                    <a:pt x="1580706" y="44240"/>
                  </a:lnTo>
                  <a:lnTo>
                    <a:pt x="1534902" y="32632"/>
                  </a:lnTo>
                  <a:lnTo>
                    <a:pt x="1488533" y="22738"/>
                  </a:lnTo>
                  <a:lnTo>
                    <a:pt x="1441643" y="14588"/>
                  </a:lnTo>
                  <a:lnTo>
                    <a:pt x="1394273" y="8210"/>
                  </a:lnTo>
                  <a:lnTo>
                    <a:pt x="1346465" y="3633"/>
                  </a:lnTo>
                  <a:lnTo>
                    <a:pt x="1298261" y="887"/>
                  </a:lnTo>
                  <a:lnTo>
                    <a:pt x="1249702" y="0"/>
                  </a:lnTo>
                  <a:lnTo>
                    <a:pt x="1200832" y="1000"/>
                  </a:lnTo>
                  <a:lnTo>
                    <a:pt x="1152036" y="3893"/>
                  </a:lnTo>
                  <a:lnTo>
                    <a:pt x="1103702" y="8642"/>
                  </a:lnTo>
                  <a:lnTo>
                    <a:pt x="1055869" y="15217"/>
                  </a:lnTo>
                  <a:lnTo>
                    <a:pt x="1008576" y="23584"/>
                  </a:lnTo>
                  <a:lnTo>
                    <a:pt x="961863" y="33712"/>
                  </a:lnTo>
                  <a:lnTo>
                    <a:pt x="915769" y="45569"/>
                  </a:lnTo>
                  <a:lnTo>
                    <a:pt x="870335" y="59122"/>
                  </a:lnTo>
                  <a:lnTo>
                    <a:pt x="825599" y="74339"/>
                  </a:lnTo>
                  <a:lnTo>
                    <a:pt x="781601" y="91189"/>
                  </a:lnTo>
                  <a:lnTo>
                    <a:pt x="738380" y="109638"/>
                  </a:lnTo>
                  <a:lnTo>
                    <a:pt x="695976" y="129654"/>
                  </a:lnTo>
                  <a:lnTo>
                    <a:pt x="654428" y="151207"/>
                  </a:lnTo>
                  <a:lnTo>
                    <a:pt x="613777" y="174263"/>
                  </a:lnTo>
                  <a:lnTo>
                    <a:pt x="574061" y="198790"/>
                  </a:lnTo>
                  <a:lnTo>
                    <a:pt x="535319" y="224756"/>
                  </a:lnTo>
                  <a:lnTo>
                    <a:pt x="497592" y="252129"/>
                  </a:lnTo>
                  <a:lnTo>
                    <a:pt x="460919" y="280876"/>
                  </a:lnTo>
                  <a:lnTo>
                    <a:pt x="425339" y="310967"/>
                  </a:lnTo>
                  <a:lnTo>
                    <a:pt x="390892" y="342368"/>
                  </a:lnTo>
                  <a:lnTo>
                    <a:pt x="357618" y="375047"/>
                  </a:lnTo>
                  <a:lnTo>
                    <a:pt x="325555" y="408972"/>
                  </a:lnTo>
                  <a:lnTo>
                    <a:pt x="294743" y="444111"/>
                  </a:lnTo>
                  <a:lnTo>
                    <a:pt x="265222" y="480432"/>
                  </a:lnTo>
                  <a:lnTo>
                    <a:pt x="237032" y="517902"/>
                  </a:lnTo>
                  <a:lnTo>
                    <a:pt x="210211" y="556490"/>
                  </a:lnTo>
                  <a:lnTo>
                    <a:pt x="184799" y="596164"/>
                  </a:lnTo>
                  <a:lnTo>
                    <a:pt x="160836" y="636890"/>
                  </a:lnTo>
                  <a:lnTo>
                    <a:pt x="138362" y="678638"/>
                  </a:lnTo>
                  <a:lnTo>
                    <a:pt x="117415" y="721374"/>
                  </a:lnTo>
                  <a:lnTo>
                    <a:pt x="98035" y="765067"/>
                  </a:lnTo>
                  <a:lnTo>
                    <a:pt x="80263" y="809685"/>
                  </a:lnTo>
                  <a:lnTo>
                    <a:pt x="64136" y="855195"/>
                  </a:lnTo>
                  <a:lnTo>
                    <a:pt x="49695" y="901565"/>
                  </a:lnTo>
                  <a:lnTo>
                    <a:pt x="36979" y="948763"/>
                  </a:lnTo>
                  <a:lnTo>
                    <a:pt x="26101" y="996419"/>
                  </a:lnTo>
                  <a:lnTo>
                    <a:pt x="17136" y="1044151"/>
                  </a:lnTo>
                  <a:lnTo>
                    <a:pt x="10063" y="1091913"/>
                  </a:lnTo>
                  <a:lnTo>
                    <a:pt x="4862" y="1139657"/>
                  </a:lnTo>
                  <a:lnTo>
                    <a:pt x="1515" y="1187338"/>
                  </a:lnTo>
                  <a:lnTo>
                    <a:pt x="0" y="1234908"/>
                  </a:lnTo>
                  <a:lnTo>
                    <a:pt x="297" y="1282320"/>
                  </a:lnTo>
                  <a:lnTo>
                    <a:pt x="2389" y="1329527"/>
                  </a:lnTo>
                  <a:lnTo>
                    <a:pt x="6253" y="1376482"/>
                  </a:lnTo>
                  <a:lnTo>
                    <a:pt x="11871" y="1423139"/>
                  </a:lnTo>
                  <a:lnTo>
                    <a:pt x="19223" y="1469450"/>
                  </a:lnTo>
                  <a:lnTo>
                    <a:pt x="28288" y="1515368"/>
                  </a:lnTo>
                  <a:lnTo>
                    <a:pt x="39048" y="1560848"/>
                  </a:lnTo>
                  <a:lnTo>
                    <a:pt x="51481" y="1605841"/>
                  </a:lnTo>
                  <a:lnTo>
                    <a:pt x="65569" y="1650301"/>
                  </a:lnTo>
                  <a:lnTo>
                    <a:pt x="81292" y="1694180"/>
                  </a:lnTo>
                  <a:lnTo>
                    <a:pt x="98629" y="1737433"/>
                  </a:lnTo>
                  <a:lnTo>
                    <a:pt x="117562" y="1780012"/>
                  </a:lnTo>
                  <a:lnTo>
                    <a:pt x="138069" y="1821870"/>
                  </a:lnTo>
                  <a:lnTo>
                    <a:pt x="160132" y="1862960"/>
                  </a:lnTo>
                  <a:lnTo>
                    <a:pt x="183730" y="1903235"/>
                  </a:lnTo>
                  <a:lnTo>
                    <a:pt x="208843" y="1942649"/>
                  </a:lnTo>
                  <a:lnTo>
                    <a:pt x="235452" y="1981155"/>
                  </a:lnTo>
                  <a:lnTo>
                    <a:pt x="263538" y="2018705"/>
                  </a:lnTo>
                  <a:lnTo>
                    <a:pt x="293079" y="2055252"/>
                  </a:lnTo>
                  <a:lnTo>
                    <a:pt x="324057" y="2090751"/>
                  </a:lnTo>
                  <a:lnTo>
                    <a:pt x="356451" y="2125153"/>
                  </a:lnTo>
                  <a:lnTo>
                    <a:pt x="390241" y="2158412"/>
                  </a:lnTo>
                  <a:lnTo>
                    <a:pt x="425409" y="2190482"/>
                  </a:lnTo>
                  <a:lnTo>
                    <a:pt x="461933" y="2221314"/>
                  </a:lnTo>
                  <a:lnTo>
                    <a:pt x="499795" y="2250862"/>
                  </a:lnTo>
                  <a:lnTo>
                    <a:pt x="538974" y="2279080"/>
                  </a:lnTo>
                  <a:lnTo>
                    <a:pt x="579450" y="2305920"/>
                  </a:lnTo>
                  <a:lnTo>
                    <a:pt x="621204" y="2331336"/>
                  </a:lnTo>
                  <a:lnTo>
                    <a:pt x="663830" y="2354020"/>
                  </a:lnTo>
                  <a:lnTo>
                    <a:pt x="707674" y="2373184"/>
                  </a:lnTo>
                  <a:lnTo>
                    <a:pt x="752494" y="2388823"/>
                  </a:lnTo>
                  <a:lnTo>
                    <a:pt x="798088" y="2400947"/>
                  </a:lnTo>
                  <a:lnTo>
                    <a:pt x="844254" y="2409563"/>
                  </a:lnTo>
                  <a:lnTo>
                    <a:pt x="890788" y="2414678"/>
                  </a:lnTo>
                  <a:lnTo>
                    <a:pt x="937487" y="2416302"/>
                  </a:lnTo>
                  <a:lnTo>
                    <a:pt x="984149" y="2414442"/>
                  </a:lnTo>
                  <a:lnTo>
                    <a:pt x="1030571" y="2409106"/>
                  </a:lnTo>
                  <a:lnTo>
                    <a:pt x="1076550" y="2400302"/>
                  </a:lnTo>
                  <a:lnTo>
                    <a:pt x="1121884" y="2388039"/>
                  </a:lnTo>
                  <a:lnTo>
                    <a:pt x="1166369" y="2372324"/>
                  </a:lnTo>
                  <a:lnTo>
                    <a:pt x="1209802" y="2353166"/>
                  </a:lnTo>
                  <a:lnTo>
                    <a:pt x="1251982" y="2330572"/>
                  </a:lnTo>
                  <a:lnTo>
                    <a:pt x="1292704" y="2304552"/>
                  </a:lnTo>
                  <a:lnTo>
                    <a:pt x="1292869" y="2304653"/>
                  </a:lnTo>
                  <a:lnTo>
                    <a:pt x="1335533" y="2327350"/>
                  </a:lnTo>
                  <a:lnTo>
                    <a:pt x="1379377" y="2346514"/>
                  </a:lnTo>
                  <a:lnTo>
                    <a:pt x="1424197" y="2362154"/>
                  </a:lnTo>
                  <a:lnTo>
                    <a:pt x="1469791" y="2374277"/>
                  </a:lnTo>
                  <a:lnTo>
                    <a:pt x="1515957" y="2382893"/>
                  </a:lnTo>
                  <a:lnTo>
                    <a:pt x="1562491" y="2388009"/>
                  </a:lnTo>
                  <a:lnTo>
                    <a:pt x="1609190" y="2389633"/>
                  </a:lnTo>
                  <a:lnTo>
                    <a:pt x="1655852" y="2387774"/>
                  </a:lnTo>
                  <a:lnTo>
                    <a:pt x="1702274" y="2382438"/>
                  </a:lnTo>
                  <a:lnTo>
                    <a:pt x="1748253" y="2373636"/>
                  </a:lnTo>
                  <a:lnTo>
                    <a:pt x="1793587" y="2361374"/>
                  </a:lnTo>
                  <a:lnTo>
                    <a:pt x="1838072" y="2345661"/>
                  </a:lnTo>
                  <a:lnTo>
                    <a:pt x="1881505" y="2326504"/>
                  </a:lnTo>
                  <a:lnTo>
                    <a:pt x="1923685" y="2303913"/>
                  </a:lnTo>
                  <a:lnTo>
                    <a:pt x="1964407" y="2277894"/>
                  </a:lnTo>
                  <a:lnTo>
                    <a:pt x="1964077" y="2277805"/>
                  </a:lnTo>
                  <a:lnTo>
                    <a:pt x="2003676" y="2249148"/>
                  </a:lnTo>
                  <a:lnTo>
                    <a:pt x="2041888" y="2219172"/>
                  </a:lnTo>
                  <a:lnTo>
                    <a:pt x="2078697" y="2187926"/>
                  </a:lnTo>
                  <a:lnTo>
                    <a:pt x="2114087" y="2155458"/>
                  </a:lnTo>
                  <a:lnTo>
                    <a:pt x="2148042" y="2121817"/>
                  </a:lnTo>
                  <a:lnTo>
                    <a:pt x="2180546" y="2087051"/>
                  </a:lnTo>
                  <a:lnTo>
                    <a:pt x="2211583" y="2051209"/>
                  </a:lnTo>
                  <a:lnTo>
                    <a:pt x="2241136" y="2014338"/>
                  </a:lnTo>
                  <a:lnTo>
                    <a:pt x="2269190" y="1976487"/>
                  </a:lnTo>
                  <a:lnTo>
                    <a:pt x="2295729" y="1937704"/>
                  </a:lnTo>
                  <a:lnTo>
                    <a:pt x="2320737" y="1898038"/>
                  </a:lnTo>
                  <a:lnTo>
                    <a:pt x="2344197" y="1857537"/>
                  </a:lnTo>
                  <a:lnTo>
                    <a:pt x="2366094" y="1816250"/>
                  </a:lnTo>
                  <a:lnTo>
                    <a:pt x="2386412" y="1774224"/>
                  </a:lnTo>
                  <a:lnTo>
                    <a:pt x="2405134" y="1731509"/>
                  </a:lnTo>
                  <a:lnTo>
                    <a:pt x="2422245" y="1688151"/>
                  </a:lnTo>
                  <a:lnTo>
                    <a:pt x="2437728" y="1644201"/>
                  </a:lnTo>
                  <a:lnTo>
                    <a:pt x="2451568" y="1599705"/>
                  </a:lnTo>
                  <a:lnTo>
                    <a:pt x="2463748" y="1554713"/>
                  </a:lnTo>
                  <a:lnTo>
                    <a:pt x="2474253" y="1509273"/>
                  </a:lnTo>
                  <a:lnTo>
                    <a:pt x="2483067" y="1463433"/>
                  </a:lnTo>
                  <a:lnTo>
                    <a:pt x="2490172" y="1417242"/>
                  </a:lnTo>
                  <a:lnTo>
                    <a:pt x="2495554" y="1370747"/>
                  </a:lnTo>
                  <a:lnTo>
                    <a:pt x="2499197" y="1323997"/>
                  </a:lnTo>
                  <a:lnTo>
                    <a:pt x="2501084" y="1277041"/>
                  </a:lnTo>
                  <a:lnTo>
                    <a:pt x="2501199" y="1229927"/>
                  </a:lnTo>
                  <a:lnTo>
                    <a:pt x="2499526" y="1182703"/>
                  </a:lnTo>
                  <a:lnTo>
                    <a:pt x="2496050" y="1135417"/>
                  </a:lnTo>
                  <a:lnTo>
                    <a:pt x="2490754" y="1088118"/>
                  </a:lnTo>
                  <a:lnTo>
                    <a:pt x="2483622" y="1040855"/>
                  </a:lnTo>
                  <a:lnTo>
                    <a:pt x="2474638" y="993675"/>
                  </a:lnTo>
                  <a:lnTo>
                    <a:pt x="2463786" y="946627"/>
                  </a:lnTo>
                  <a:lnTo>
                    <a:pt x="2451051" y="899759"/>
                  </a:lnTo>
                  <a:lnTo>
                    <a:pt x="2436415" y="853119"/>
                  </a:lnTo>
                  <a:close/>
                </a:path>
              </a:pathLst>
            </a:custGeom>
            <a:ln w="6515">
              <a:solidFill>
                <a:srgbClr val="CC332D"/>
              </a:solidFill>
            </a:ln>
          </p:spPr>
          <p:txBody>
            <a:bodyPr wrap="square" lIns="0" tIns="0" rIns="0" bIns="0" rtlCol="0"/>
            <a:lstStyle/>
            <a:p/>
          </p:txBody>
        </p:sp>
        <p:sp>
          <p:nvSpPr>
            <p:cNvPr id="1974" name="object 1974" descr=""/>
            <p:cNvSpPr/>
            <p:nvPr/>
          </p:nvSpPr>
          <p:spPr>
            <a:xfrm>
              <a:off x="3047627" y="7032998"/>
              <a:ext cx="727075" cy="175895"/>
            </a:xfrm>
            <a:custGeom>
              <a:avLst/>
              <a:gdLst/>
              <a:ahLst/>
              <a:cxnLst/>
              <a:rect l="l" t="t" r="r" b="b"/>
              <a:pathLst>
                <a:path w="727075" h="175895">
                  <a:moveTo>
                    <a:pt x="726630" y="0"/>
                  </a:moveTo>
                  <a:lnTo>
                    <a:pt x="126492" y="0"/>
                  </a:lnTo>
                  <a:lnTo>
                    <a:pt x="0" y="175641"/>
                  </a:lnTo>
                </a:path>
              </a:pathLst>
            </a:custGeom>
            <a:ln w="3530">
              <a:solidFill>
                <a:srgbClr val="565659"/>
              </a:solidFill>
            </a:ln>
          </p:spPr>
          <p:txBody>
            <a:bodyPr wrap="square" lIns="0" tIns="0" rIns="0" bIns="0" rtlCol="0"/>
            <a:lstStyle/>
            <a:p/>
          </p:txBody>
        </p:sp>
        <p:sp>
          <p:nvSpPr>
            <p:cNvPr id="1975" name="object 1975" descr=""/>
            <p:cNvSpPr/>
            <p:nvPr/>
          </p:nvSpPr>
          <p:spPr>
            <a:xfrm>
              <a:off x="3017904" y="7203692"/>
              <a:ext cx="36830" cy="46990"/>
            </a:xfrm>
            <a:custGeom>
              <a:avLst/>
              <a:gdLst/>
              <a:ahLst/>
              <a:cxnLst/>
              <a:rect l="l" t="t" r="r" b="b"/>
              <a:pathLst>
                <a:path w="36830" h="46990">
                  <a:moveTo>
                    <a:pt x="22860" y="0"/>
                  </a:moveTo>
                  <a:lnTo>
                    <a:pt x="0" y="46469"/>
                  </a:lnTo>
                  <a:lnTo>
                    <a:pt x="36576" y="9893"/>
                  </a:lnTo>
                  <a:lnTo>
                    <a:pt x="22860" y="0"/>
                  </a:lnTo>
                  <a:close/>
                </a:path>
              </a:pathLst>
            </a:custGeom>
            <a:solidFill>
              <a:srgbClr val="565659"/>
            </a:solidFill>
          </p:spPr>
          <p:txBody>
            <a:bodyPr wrap="square" lIns="0" tIns="0" rIns="0" bIns="0" rtlCol="0"/>
            <a:lstStyle/>
            <a:p/>
          </p:txBody>
        </p:sp>
        <p:sp>
          <p:nvSpPr>
            <p:cNvPr id="1976" name="object 1976" descr=""/>
            <p:cNvSpPr/>
            <p:nvPr/>
          </p:nvSpPr>
          <p:spPr>
            <a:xfrm>
              <a:off x="3017904" y="7203692"/>
              <a:ext cx="36830" cy="46990"/>
            </a:xfrm>
            <a:custGeom>
              <a:avLst/>
              <a:gdLst/>
              <a:ahLst/>
              <a:cxnLst/>
              <a:rect l="l" t="t" r="r" b="b"/>
              <a:pathLst>
                <a:path w="36830" h="46990">
                  <a:moveTo>
                    <a:pt x="22860" y="0"/>
                  </a:moveTo>
                  <a:lnTo>
                    <a:pt x="36576" y="9893"/>
                  </a:lnTo>
                  <a:lnTo>
                    <a:pt x="0" y="46469"/>
                  </a:lnTo>
                  <a:lnTo>
                    <a:pt x="22860" y="0"/>
                  </a:lnTo>
                  <a:close/>
                </a:path>
              </a:pathLst>
            </a:custGeom>
            <a:ln w="3530">
              <a:solidFill>
                <a:srgbClr val="565659"/>
              </a:solidFill>
            </a:ln>
          </p:spPr>
          <p:txBody>
            <a:bodyPr wrap="square" lIns="0" tIns="0" rIns="0" bIns="0" rtlCol="0"/>
            <a:lstStyle/>
            <a:p/>
          </p:txBody>
        </p:sp>
        <p:sp>
          <p:nvSpPr>
            <p:cNvPr id="1977" name="object 1977" descr=""/>
            <p:cNvSpPr/>
            <p:nvPr/>
          </p:nvSpPr>
          <p:spPr>
            <a:xfrm>
              <a:off x="2286007" y="8264775"/>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1978" name="object 1978" descr=""/>
            <p:cNvSpPr/>
            <p:nvPr/>
          </p:nvSpPr>
          <p:spPr>
            <a:xfrm>
              <a:off x="2286386" y="8264384"/>
              <a:ext cx="0" cy="1270"/>
            </a:xfrm>
            <a:custGeom>
              <a:avLst/>
              <a:gdLst/>
              <a:ahLst/>
              <a:cxnLst/>
              <a:rect l="l" t="t" r="r" b="b"/>
              <a:pathLst>
                <a:path w="0" h="1270">
                  <a:moveTo>
                    <a:pt x="0" y="774"/>
                  </a:moveTo>
                  <a:lnTo>
                    <a:pt x="0" y="0"/>
                  </a:lnTo>
                </a:path>
              </a:pathLst>
            </a:custGeom>
            <a:ln w="3530">
              <a:solidFill>
                <a:srgbClr val="565659"/>
              </a:solidFill>
            </a:ln>
          </p:spPr>
          <p:txBody>
            <a:bodyPr wrap="square" lIns="0" tIns="0" rIns="0" bIns="0" rtlCol="0"/>
            <a:lstStyle/>
            <a:p/>
          </p:txBody>
        </p:sp>
        <p:pic>
          <p:nvPicPr>
            <p:cNvPr id="1979" name="object 1979" descr=""/>
            <p:cNvPicPr/>
            <p:nvPr/>
          </p:nvPicPr>
          <p:blipFill>
            <a:blip r:embed="rId8" cstate="print"/>
            <a:stretch>
              <a:fillRect/>
            </a:stretch>
          </p:blipFill>
          <p:spPr>
            <a:xfrm>
              <a:off x="2064644" y="7532876"/>
              <a:ext cx="231435" cy="230880"/>
            </a:xfrm>
            <a:prstGeom prst="rect">
              <a:avLst/>
            </a:prstGeom>
          </p:spPr>
        </p:pic>
        <p:sp>
          <p:nvSpPr>
            <p:cNvPr id="1980" name="object 1980" descr=""/>
            <p:cNvSpPr/>
            <p:nvPr/>
          </p:nvSpPr>
          <p:spPr>
            <a:xfrm>
              <a:off x="2180085" y="6702290"/>
              <a:ext cx="0" cy="946150"/>
            </a:xfrm>
            <a:custGeom>
              <a:avLst/>
              <a:gdLst/>
              <a:ahLst/>
              <a:cxnLst/>
              <a:rect l="l" t="t" r="r" b="b"/>
              <a:pathLst>
                <a:path w="0" h="946150">
                  <a:moveTo>
                    <a:pt x="0" y="945641"/>
                  </a:moveTo>
                  <a:lnTo>
                    <a:pt x="0" y="0"/>
                  </a:lnTo>
                </a:path>
              </a:pathLst>
            </a:custGeom>
            <a:ln w="3530">
              <a:solidFill>
                <a:srgbClr val="565659"/>
              </a:solidFill>
            </a:ln>
          </p:spPr>
          <p:txBody>
            <a:bodyPr wrap="square" lIns="0" tIns="0" rIns="0" bIns="0" rtlCol="0"/>
            <a:lstStyle/>
            <a:p/>
          </p:txBody>
        </p:sp>
        <p:sp>
          <p:nvSpPr>
            <p:cNvPr id="1981" name="object 1981" descr=""/>
            <p:cNvSpPr/>
            <p:nvPr/>
          </p:nvSpPr>
          <p:spPr>
            <a:xfrm>
              <a:off x="2286386" y="6702286"/>
              <a:ext cx="0" cy="745490"/>
            </a:xfrm>
            <a:custGeom>
              <a:avLst/>
              <a:gdLst/>
              <a:ahLst/>
              <a:cxnLst/>
              <a:rect l="l" t="t" r="r" b="b"/>
              <a:pathLst>
                <a:path w="0" h="745490">
                  <a:moveTo>
                    <a:pt x="0" y="745236"/>
                  </a:moveTo>
                  <a:lnTo>
                    <a:pt x="0" y="0"/>
                  </a:lnTo>
                </a:path>
              </a:pathLst>
            </a:custGeom>
            <a:ln w="3530">
              <a:solidFill>
                <a:srgbClr val="565659"/>
              </a:solidFill>
            </a:ln>
          </p:spPr>
          <p:txBody>
            <a:bodyPr wrap="square" lIns="0" tIns="0" rIns="0" bIns="0" rtlCol="0"/>
            <a:lstStyle/>
            <a:p/>
          </p:txBody>
        </p:sp>
        <p:sp>
          <p:nvSpPr>
            <p:cNvPr id="1982" name="object 1982" descr=""/>
            <p:cNvSpPr/>
            <p:nvPr/>
          </p:nvSpPr>
          <p:spPr>
            <a:xfrm>
              <a:off x="2077977" y="6703058"/>
              <a:ext cx="51435" cy="0"/>
            </a:xfrm>
            <a:custGeom>
              <a:avLst/>
              <a:gdLst/>
              <a:ahLst/>
              <a:cxnLst/>
              <a:rect l="l" t="t" r="r" b="b"/>
              <a:pathLst>
                <a:path w="51435" h="0">
                  <a:moveTo>
                    <a:pt x="51054" y="0"/>
                  </a:moveTo>
                  <a:lnTo>
                    <a:pt x="0" y="0"/>
                  </a:lnTo>
                </a:path>
              </a:pathLst>
            </a:custGeom>
            <a:ln w="3530">
              <a:solidFill>
                <a:srgbClr val="565659"/>
              </a:solidFill>
            </a:ln>
          </p:spPr>
          <p:txBody>
            <a:bodyPr wrap="square" lIns="0" tIns="0" rIns="0" bIns="0" rtlCol="0"/>
            <a:lstStyle/>
            <a:p/>
          </p:txBody>
        </p:sp>
        <p:sp>
          <p:nvSpPr>
            <p:cNvPr id="1983" name="object 1983" descr=""/>
            <p:cNvSpPr/>
            <p:nvPr/>
          </p:nvSpPr>
          <p:spPr>
            <a:xfrm>
              <a:off x="2337440" y="6703058"/>
              <a:ext cx="51435" cy="0"/>
            </a:xfrm>
            <a:custGeom>
              <a:avLst/>
              <a:gdLst/>
              <a:ahLst/>
              <a:cxnLst/>
              <a:rect l="l" t="t" r="r" b="b"/>
              <a:pathLst>
                <a:path w="51435" h="0">
                  <a:moveTo>
                    <a:pt x="0" y="0"/>
                  </a:moveTo>
                  <a:lnTo>
                    <a:pt x="51053" y="0"/>
                  </a:lnTo>
                </a:path>
              </a:pathLst>
            </a:custGeom>
            <a:ln w="3530">
              <a:solidFill>
                <a:srgbClr val="565659"/>
              </a:solidFill>
            </a:ln>
          </p:spPr>
          <p:txBody>
            <a:bodyPr wrap="square" lIns="0" tIns="0" rIns="0" bIns="0" rtlCol="0"/>
            <a:lstStyle/>
            <a:p/>
          </p:txBody>
        </p:sp>
        <p:sp>
          <p:nvSpPr>
            <p:cNvPr id="1984" name="object 1984" descr=""/>
            <p:cNvSpPr/>
            <p:nvPr/>
          </p:nvSpPr>
          <p:spPr>
            <a:xfrm>
              <a:off x="2129031" y="6694675"/>
              <a:ext cx="51435" cy="17145"/>
            </a:xfrm>
            <a:custGeom>
              <a:avLst/>
              <a:gdLst/>
              <a:ahLst/>
              <a:cxnLst/>
              <a:rect l="l" t="t" r="r" b="b"/>
              <a:pathLst>
                <a:path w="51435" h="17145">
                  <a:moveTo>
                    <a:pt x="0" y="0"/>
                  </a:moveTo>
                  <a:lnTo>
                    <a:pt x="0" y="17145"/>
                  </a:lnTo>
                  <a:lnTo>
                    <a:pt x="51053" y="8382"/>
                  </a:lnTo>
                  <a:lnTo>
                    <a:pt x="0" y="0"/>
                  </a:lnTo>
                  <a:close/>
                </a:path>
              </a:pathLst>
            </a:custGeom>
            <a:solidFill>
              <a:srgbClr val="565659"/>
            </a:solidFill>
          </p:spPr>
          <p:txBody>
            <a:bodyPr wrap="square" lIns="0" tIns="0" rIns="0" bIns="0" rtlCol="0"/>
            <a:lstStyle/>
            <a:p/>
          </p:txBody>
        </p:sp>
        <p:sp>
          <p:nvSpPr>
            <p:cNvPr id="1985" name="object 1985" descr=""/>
            <p:cNvSpPr/>
            <p:nvPr/>
          </p:nvSpPr>
          <p:spPr>
            <a:xfrm>
              <a:off x="2129031" y="6694675"/>
              <a:ext cx="51435" cy="17145"/>
            </a:xfrm>
            <a:custGeom>
              <a:avLst/>
              <a:gdLst/>
              <a:ahLst/>
              <a:cxnLst/>
              <a:rect l="l" t="t" r="r" b="b"/>
              <a:pathLst>
                <a:path w="51435" h="17145">
                  <a:moveTo>
                    <a:pt x="0" y="0"/>
                  </a:moveTo>
                  <a:lnTo>
                    <a:pt x="0" y="17145"/>
                  </a:lnTo>
                  <a:lnTo>
                    <a:pt x="51053" y="8382"/>
                  </a:lnTo>
                  <a:lnTo>
                    <a:pt x="0" y="0"/>
                  </a:lnTo>
                  <a:close/>
                </a:path>
              </a:pathLst>
            </a:custGeom>
            <a:ln w="3530">
              <a:solidFill>
                <a:srgbClr val="565659"/>
              </a:solidFill>
            </a:ln>
          </p:spPr>
          <p:txBody>
            <a:bodyPr wrap="square" lIns="0" tIns="0" rIns="0" bIns="0" rtlCol="0"/>
            <a:lstStyle/>
            <a:p/>
          </p:txBody>
        </p:sp>
        <p:sp>
          <p:nvSpPr>
            <p:cNvPr id="1986" name="object 1986" descr=""/>
            <p:cNvSpPr/>
            <p:nvPr/>
          </p:nvSpPr>
          <p:spPr>
            <a:xfrm>
              <a:off x="2286386" y="6694675"/>
              <a:ext cx="51435" cy="17145"/>
            </a:xfrm>
            <a:custGeom>
              <a:avLst/>
              <a:gdLst/>
              <a:ahLst/>
              <a:cxnLst/>
              <a:rect l="l" t="t" r="r" b="b"/>
              <a:pathLst>
                <a:path w="51435" h="17145">
                  <a:moveTo>
                    <a:pt x="51054" y="0"/>
                  </a:moveTo>
                  <a:lnTo>
                    <a:pt x="0" y="8382"/>
                  </a:lnTo>
                  <a:lnTo>
                    <a:pt x="51054" y="17145"/>
                  </a:lnTo>
                  <a:lnTo>
                    <a:pt x="51054" y="0"/>
                  </a:lnTo>
                  <a:close/>
                </a:path>
              </a:pathLst>
            </a:custGeom>
            <a:solidFill>
              <a:srgbClr val="565659"/>
            </a:solidFill>
          </p:spPr>
          <p:txBody>
            <a:bodyPr wrap="square" lIns="0" tIns="0" rIns="0" bIns="0" rtlCol="0"/>
            <a:lstStyle/>
            <a:p/>
          </p:txBody>
        </p:sp>
        <p:sp>
          <p:nvSpPr>
            <p:cNvPr id="1987" name="object 1987" descr=""/>
            <p:cNvSpPr/>
            <p:nvPr/>
          </p:nvSpPr>
          <p:spPr>
            <a:xfrm>
              <a:off x="2286386" y="6694675"/>
              <a:ext cx="51435" cy="17145"/>
            </a:xfrm>
            <a:custGeom>
              <a:avLst/>
              <a:gdLst/>
              <a:ahLst/>
              <a:cxnLst/>
              <a:rect l="l" t="t" r="r" b="b"/>
              <a:pathLst>
                <a:path w="51435" h="17145">
                  <a:moveTo>
                    <a:pt x="51054" y="0"/>
                  </a:moveTo>
                  <a:lnTo>
                    <a:pt x="51054" y="17145"/>
                  </a:lnTo>
                  <a:lnTo>
                    <a:pt x="0" y="8382"/>
                  </a:lnTo>
                  <a:lnTo>
                    <a:pt x="51054" y="0"/>
                  </a:lnTo>
                  <a:close/>
                </a:path>
              </a:pathLst>
            </a:custGeom>
            <a:ln w="3530">
              <a:solidFill>
                <a:srgbClr val="565659"/>
              </a:solidFill>
            </a:ln>
          </p:spPr>
          <p:txBody>
            <a:bodyPr wrap="square" lIns="0" tIns="0" rIns="0" bIns="0" rtlCol="0"/>
            <a:lstStyle/>
            <a:p/>
          </p:txBody>
        </p:sp>
        <p:sp>
          <p:nvSpPr>
            <p:cNvPr id="1988" name="object 1988" descr=""/>
            <p:cNvSpPr/>
            <p:nvPr/>
          </p:nvSpPr>
          <p:spPr>
            <a:xfrm>
              <a:off x="1277288" y="8033880"/>
              <a:ext cx="731520" cy="78105"/>
            </a:xfrm>
            <a:custGeom>
              <a:avLst/>
              <a:gdLst/>
              <a:ahLst/>
              <a:cxnLst/>
              <a:rect l="l" t="t" r="r" b="b"/>
              <a:pathLst>
                <a:path w="731519" h="78104">
                  <a:moveTo>
                    <a:pt x="0" y="0"/>
                  </a:moveTo>
                  <a:lnTo>
                    <a:pt x="589622" y="0"/>
                  </a:lnTo>
                  <a:lnTo>
                    <a:pt x="731342" y="78104"/>
                  </a:lnTo>
                </a:path>
              </a:pathLst>
            </a:custGeom>
            <a:ln w="3530">
              <a:solidFill>
                <a:srgbClr val="565659"/>
              </a:solidFill>
            </a:ln>
          </p:spPr>
          <p:txBody>
            <a:bodyPr wrap="square" lIns="0" tIns="0" rIns="0" bIns="0" rtlCol="0"/>
            <a:lstStyle/>
            <a:p/>
          </p:txBody>
        </p:sp>
        <p:sp>
          <p:nvSpPr>
            <p:cNvPr id="1989" name="object 1989" descr=""/>
            <p:cNvSpPr/>
            <p:nvPr/>
          </p:nvSpPr>
          <p:spPr>
            <a:xfrm>
              <a:off x="2004446" y="8104375"/>
              <a:ext cx="48895" cy="32384"/>
            </a:xfrm>
            <a:custGeom>
              <a:avLst/>
              <a:gdLst/>
              <a:ahLst/>
              <a:cxnLst/>
              <a:rect l="l" t="t" r="r" b="b"/>
              <a:pathLst>
                <a:path w="48894" h="32384">
                  <a:moveTo>
                    <a:pt x="8381" y="0"/>
                  </a:moveTo>
                  <a:lnTo>
                    <a:pt x="0" y="14859"/>
                  </a:lnTo>
                  <a:lnTo>
                    <a:pt x="48767" y="32004"/>
                  </a:lnTo>
                  <a:lnTo>
                    <a:pt x="8381" y="0"/>
                  </a:lnTo>
                  <a:close/>
                </a:path>
              </a:pathLst>
            </a:custGeom>
            <a:solidFill>
              <a:srgbClr val="565659"/>
            </a:solidFill>
          </p:spPr>
          <p:txBody>
            <a:bodyPr wrap="square" lIns="0" tIns="0" rIns="0" bIns="0" rtlCol="0"/>
            <a:lstStyle/>
            <a:p/>
          </p:txBody>
        </p:sp>
        <p:sp>
          <p:nvSpPr>
            <p:cNvPr id="1990" name="object 1990" descr=""/>
            <p:cNvSpPr/>
            <p:nvPr/>
          </p:nvSpPr>
          <p:spPr>
            <a:xfrm>
              <a:off x="2004446" y="8104375"/>
              <a:ext cx="48895" cy="32384"/>
            </a:xfrm>
            <a:custGeom>
              <a:avLst/>
              <a:gdLst/>
              <a:ahLst/>
              <a:cxnLst/>
              <a:rect l="l" t="t" r="r" b="b"/>
              <a:pathLst>
                <a:path w="48894" h="32384">
                  <a:moveTo>
                    <a:pt x="8381" y="0"/>
                  </a:moveTo>
                  <a:lnTo>
                    <a:pt x="0" y="14859"/>
                  </a:lnTo>
                  <a:lnTo>
                    <a:pt x="48767" y="32004"/>
                  </a:lnTo>
                  <a:lnTo>
                    <a:pt x="8381" y="0"/>
                  </a:lnTo>
                  <a:close/>
                </a:path>
              </a:pathLst>
            </a:custGeom>
            <a:ln w="3530">
              <a:solidFill>
                <a:srgbClr val="565659"/>
              </a:solidFill>
            </a:ln>
          </p:spPr>
          <p:txBody>
            <a:bodyPr wrap="square" lIns="0" tIns="0" rIns="0" bIns="0" rtlCol="0"/>
            <a:lstStyle/>
            <a:p/>
          </p:txBody>
        </p:sp>
        <p:sp>
          <p:nvSpPr>
            <p:cNvPr id="1991" name="object 1991" descr=""/>
            <p:cNvSpPr/>
            <p:nvPr/>
          </p:nvSpPr>
          <p:spPr>
            <a:xfrm>
              <a:off x="2286007" y="8264775"/>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1992" name="object 1992" descr=""/>
            <p:cNvSpPr/>
            <p:nvPr/>
          </p:nvSpPr>
          <p:spPr>
            <a:xfrm>
              <a:off x="2286386" y="8264384"/>
              <a:ext cx="0" cy="1270"/>
            </a:xfrm>
            <a:custGeom>
              <a:avLst/>
              <a:gdLst/>
              <a:ahLst/>
              <a:cxnLst/>
              <a:rect l="l" t="t" r="r" b="b"/>
              <a:pathLst>
                <a:path w="0" h="1270">
                  <a:moveTo>
                    <a:pt x="0" y="774"/>
                  </a:moveTo>
                  <a:lnTo>
                    <a:pt x="0" y="0"/>
                  </a:lnTo>
                </a:path>
              </a:pathLst>
            </a:custGeom>
            <a:ln w="3530">
              <a:solidFill>
                <a:srgbClr val="565659"/>
              </a:solidFill>
            </a:ln>
          </p:spPr>
          <p:txBody>
            <a:bodyPr wrap="square" lIns="0" tIns="0" rIns="0" bIns="0" rtlCol="0"/>
            <a:lstStyle/>
            <a:p/>
          </p:txBody>
        </p:sp>
        <p:sp>
          <p:nvSpPr>
            <p:cNvPr id="1993" name="object 1993" descr=""/>
            <p:cNvSpPr/>
            <p:nvPr/>
          </p:nvSpPr>
          <p:spPr>
            <a:xfrm>
              <a:off x="2592713" y="8377166"/>
              <a:ext cx="759460" cy="75565"/>
            </a:xfrm>
            <a:custGeom>
              <a:avLst/>
              <a:gdLst/>
              <a:ahLst/>
              <a:cxnLst/>
              <a:rect l="l" t="t" r="r" b="b"/>
              <a:pathLst>
                <a:path w="759460" h="75565">
                  <a:moveTo>
                    <a:pt x="758964" y="75056"/>
                  </a:moveTo>
                  <a:lnTo>
                    <a:pt x="204596" y="75056"/>
                  </a:lnTo>
                  <a:lnTo>
                    <a:pt x="0" y="0"/>
                  </a:lnTo>
                </a:path>
              </a:pathLst>
            </a:custGeom>
            <a:ln w="3530">
              <a:solidFill>
                <a:srgbClr val="565659"/>
              </a:solidFill>
            </a:ln>
          </p:spPr>
          <p:txBody>
            <a:bodyPr wrap="square" lIns="0" tIns="0" rIns="0" bIns="0" rtlCol="0"/>
            <a:lstStyle/>
            <a:p/>
          </p:txBody>
        </p:sp>
        <p:sp>
          <p:nvSpPr>
            <p:cNvPr id="1994" name="object 1994" descr=""/>
            <p:cNvSpPr/>
            <p:nvPr/>
          </p:nvSpPr>
          <p:spPr>
            <a:xfrm>
              <a:off x="2545083" y="8359640"/>
              <a:ext cx="50800" cy="26034"/>
            </a:xfrm>
            <a:custGeom>
              <a:avLst/>
              <a:gdLst/>
              <a:ahLst/>
              <a:cxnLst/>
              <a:rect l="l" t="t" r="r" b="b"/>
              <a:pathLst>
                <a:path w="50800" h="26034">
                  <a:moveTo>
                    <a:pt x="0" y="0"/>
                  </a:moveTo>
                  <a:lnTo>
                    <a:pt x="44958" y="25526"/>
                  </a:lnTo>
                  <a:lnTo>
                    <a:pt x="50673" y="9524"/>
                  </a:lnTo>
                  <a:lnTo>
                    <a:pt x="0" y="0"/>
                  </a:lnTo>
                  <a:close/>
                </a:path>
              </a:pathLst>
            </a:custGeom>
            <a:solidFill>
              <a:srgbClr val="565659"/>
            </a:solidFill>
          </p:spPr>
          <p:txBody>
            <a:bodyPr wrap="square" lIns="0" tIns="0" rIns="0" bIns="0" rtlCol="0"/>
            <a:lstStyle/>
            <a:p/>
          </p:txBody>
        </p:sp>
        <p:sp>
          <p:nvSpPr>
            <p:cNvPr id="1995" name="object 1995" descr=""/>
            <p:cNvSpPr/>
            <p:nvPr/>
          </p:nvSpPr>
          <p:spPr>
            <a:xfrm>
              <a:off x="2545083" y="8359640"/>
              <a:ext cx="50800" cy="26034"/>
            </a:xfrm>
            <a:custGeom>
              <a:avLst/>
              <a:gdLst/>
              <a:ahLst/>
              <a:cxnLst/>
              <a:rect l="l" t="t" r="r" b="b"/>
              <a:pathLst>
                <a:path w="50800" h="26034">
                  <a:moveTo>
                    <a:pt x="50673" y="9524"/>
                  </a:moveTo>
                  <a:lnTo>
                    <a:pt x="44958" y="25526"/>
                  </a:lnTo>
                  <a:lnTo>
                    <a:pt x="0" y="0"/>
                  </a:lnTo>
                  <a:lnTo>
                    <a:pt x="50673" y="9524"/>
                  </a:lnTo>
                  <a:close/>
                </a:path>
              </a:pathLst>
            </a:custGeom>
            <a:ln w="3530">
              <a:solidFill>
                <a:srgbClr val="565659"/>
              </a:solidFill>
            </a:ln>
          </p:spPr>
          <p:txBody>
            <a:bodyPr wrap="square" lIns="0" tIns="0" rIns="0" bIns="0" rtlCol="0"/>
            <a:lstStyle/>
            <a:p/>
          </p:txBody>
        </p:sp>
        <p:sp>
          <p:nvSpPr>
            <p:cNvPr id="1996" name="object 1996" descr=""/>
            <p:cNvSpPr/>
            <p:nvPr/>
          </p:nvSpPr>
          <p:spPr>
            <a:xfrm>
              <a:off x="2286007" y="8264775"/>
              <a:ext cx="1270" cy="0"/>
            </a:xfrm>
            <a:custGeom>
              <a:avLst/>
              <a:gdLst/>
              <a:ahLst/>
              <a:cxnLst/>
              <a:rect l="l" t="t" r="r" b="b"/>
              <a:pathLst>
                <a:path w="1269" h="0">
                  <a:moveTo>
                    <a:pt x="0" y="0"/>
                  </a:moveTo>
                  <a:lnTo>
                    <a:pt x="762" y="0"/>
                  </a:lnTo>
                </a:path>
              </a:pathLst>
            </a:custGeom>
            <a:ln w="3530">
              <a:solidFill>
                <a:srgbClr val="565659"/>
              </a:solidFill>
            </a:ln>
          </p:spPr>
          <p:txBody>
            <a:bodyPr wrap="square" lIns="0" tIns="0" rIns="0" bIns="0" rtlCol="0"/>
            <a:lstStyle/>
            <a:p/>
          </p:txBody>
        </p:sp>
        <p:sp>
          <p:nvSpPr>
            <p:cNvPr id="1997" name="object 1997" descr=""/>
            <p:cNvSpPr/>
            <p:nvPr/>
          </p:nvSpPr>
          <p:spPr>
            <a:xfrm>
              <a:off x="2286386" y="8264384"/>
              <a:ext cx="0" cy="1270"/>
            </a:xfrm>
            <a:custGeom>
              <a:avLst/>
              <a:gdLst/>
              <a:ahLst/>
              <a:cxnLst/>
              <a:rect l="l" t="t" r="r" b="b"/>
              <a:pathLst>
                <a:path w="0" h="1270">
                  <a:moveTo>
                    <a:pt x="0" y="774"/>
                  </a:moveTo>
                  <a:lnTo>
                    <a:pt x="0" y="0"/>
                  </a:lnTo>
                </a:path>
              </a:pathLst>
            </a:custGeom>
            <a:ln w="3530">
              <a:solidFill>
                <a:srgbClr val="565659"/>
              </a:solidFill>
            </a:ln>
          </p:spPr>
          <p:txBody>
            <a:bodyPr wrap="square" lIns="0" tIns="0" rIns="0" bIns="0" rtlCol="0"/>
            <a:lstStyle/>
            <a:p/>
          </p:txBody>
        </p:sp>
        <p:sp>
          <p:nvSpPr>
            <p:cNvPr id="1998" name="object 1998" descr=""/>
            <p:cNvSpPr/>
            <p:nvPr/>
          </p:nvSpPr>
          <p:spPr>
            <a:xfrm>
              <a:off x="2928124" y="9380514"/>
              <a:ext cx="763905" cy="323215"/>
            </a:xfrm>
            <a:custGeom>
              <a:avLst/>
              <a:gdLst/>
              <a:ahLst/>
              <a:cxnLst/>
              <a:rect l="l" t="t" r="r" b="b"/>
              <a:pathLst>
                <a:path w="763904" h="323215">
                  <a:moveTo>
                    <a:pt x="763435" y="322795"/>
                  </a:moveTo>
                  <a:lnTo>
                    <a:pt x="193294" y="322795"/>
                  </a:lnTo>
                  <a:lnTo>
                    <a:pt x="0" y="0"/>
                  </a:lnTo>
                </a:path>
              </a:pathLst>
            </a:custGeom>
            <a:ln w="3530">
              <a:solidFill>
                <a:srgbClr val="565659"/>
              </a:solidFill>
            </a:ln>
          </p:spPr>
          <p:txBody>
            <a:bodyPr wrap="square" lIns="0" tIns="0" rIns="0" bIns="0" rtlCol="0"/>
            <a:lstStyle/>
            <a:p/>
          </p:txBody>
        </p:sp>
        <p:sp>
          <p:nvSpPr>
            <p:cNvPr id="1999" name="object 1999" descr=""/>
            <p:cNvSpPr/>
            <p:nvPr/>
          </p:nvSpPr>
          <p:spPr>
            <a:xfrm>
              <a:off x="2910793" y="9348453"/>
              <a:ext cx="22860" cy="35560"/>
            </a:xfrm>
            <a:custGeom>
              <a:avLst/>
              <a:gdLst/>
              <a:ahLst/>
              <a:cxnLst/>
              <a:rect l="l" t="t" r="r" b="b"/>
              <a:pathLst>
                <a:path w="22860" h="35559">
                  <a:moveTo>
                    <a:pt x="0" y="0"/>
                  </a:moveTo>
                  <a:lnTo>
                    <a:pt x="11836" y="34950"/>
                  </a:lnTo>
                  <a:lnTo>
                    <a:pt x="22529" y="29171"/>
                  </a:lnTo>
                  <a:lnTo>
                    <a:pt x="0" y="0"/>
                  </a:lnTo>
                  <a:close/>
                </a:path>
              </a:pathLst>
            </a:custGeom>
            <a:solidFill>
              <a:srgbClr val="565659"/>
            </a:solidFill>
          </p:spPr>
          <p:txBody>
            <a:bodyPr wrap="square" lIns="0" tIns="0" rIns="0" bIns="0" rtlCol="0"/>
            <a:lstStyle/>
            <a:p/>
          </p:txBody>
        </p:sp>
        <p:sp>
          <p:nvSpPr>
            <p:cNvPr id="2000" name="object 2000" descr=""/>
            <p:cNvSpPr/>
            <p:nvPr/>
          </p:nvSpPr>
          <p:spPr>
            <a:xfrm>
              <a:off x="2910793" y="9348453"/>
              <a:ext cx="22860" cy="35560"/>
            </a:xfrm>
            <a:custGeom>
              <a:avLst/>
              <a:gdLst/>
              <a:ahLst/>
              <a:cxnLst/>
              <a:rect l="l" t="t" r="r" b="b"/>
              <a:pathLst>
                <a:path w="22860" h="35559">
                  <a:moveTo>
                    <a:pt x="22529" y="29171"/>
                  </a:moveTo>
                  <a:lnTo>
                    <a:pt x="11836" y="34950"/>
                  </a:lnTo>
                  <a:lnTo>
                    <a:pt x="0" y="0"/>
                  </a:lnTo>
                  <a:lnTo>
                    <a:pt x="22529" y="29171"/>
                  </a:lnTo>
                  <a:close/>
                </a:path>
              </a:pathLst>
            </a:custGeom>
            <a:ln w="3530">
              <a:solidFill>
                <a:srgbClr val="565659"/>
              </a:solidFill>
            </a:ln>
          </p:spPr>
          <p:txBody>
            <a:bodyPr wrap="square" lIns="0" tIns="0" rIns="0" bIns="0" rtlCol="0"/>
            <a:lstStyle/>
            <a:p/>
          </p:txBody>
        </p:sp>
        <p:pic>
          <p:nvPicPr>
            <p:cNvPr id="2001" name="object 2001" descr=""/>
            <p:cNvPicPr/>
            <p:nvPr/>
          </p:nvPicPr>
          <p:blipFill>
            <a:blip r:embed="rId9" cstate="print"/>
            <a:stretch>
              <a:fillRect/>
            </a:stretch>
          </p:blipFill>
          <p:spPr>
            <a:xfrm>
              <a:off x="3231707" y="9445573"/>
              <a:ext cx="106222" cy="106197"/>
            </a:xfrm>
            <a:prstGeom prst="rect">
              <a:avLst/>
            </a:prstGeom>
          </p:spPr>
        </p:pic>
        <p:sp>
          <p:nvSpPr>
            <p:cNvPr id="2002" name="object 2002" descr=""/>
            <p:cNvSpPr/>
            <p:nvPr/>
          </p:nvSpPr>
          <p:spPr>
            <a:xfrm>
              <a:off x="3115454" y="9573465"/>
              <a:ext cx="106680" cy="106680"/>
            </a:xfrm>
            <a:custGeom>
              <a:avLst/>
              <a:gdLst/>
              <a:ahLst/>
              <a:cxnLst/>
              <a:rect l="l" t="t" r="r" b="b"/>
              <a:pathLst>
                <a:path w="106680" h="106679">
                  <a:moveTo>
                    <a:pt x="53124" y="0"/>
                  </a:moveTo>
                  <a:lnTo>
                    <a:pt x="32446" y="4171"/>
                  </a:lnTo>
                  <a:lnTo>
                    <a:pt x="15560" y="15547"/>
                  </a:lnTo>
                  <a:lnTo>
                    <a:pt x="4175" y="32425"/>
                  </a:lnTo>
                  <a:lnTo>
                    <a:pt x="0" y="53098"/>
                  </a:lnTo>
                  <a:lnTo>
                    <a:pt x="4175" y="73771"/>
                  </a:lnTo>
                  <a:lnTo>
                    <a:pt x="15560" y="90649"/>
                  </a:lnTo>
                  <a:lnTo>
                    <a:pt x="32446" y="102026"/>
                  </a:lnTo>
                  <a:lnTo>
                    <a:pt x="53124" y="106197"/>
                  </a:lnTo>
                  <a:lnTo>
                    <a:pt x="73799" y="102026"/>
                  </a:lnTo>
                  <a:lnTo>
                    <a:pt x="90681" y="90649"/>
                  </a:lnTo>
                  <a:lnTo>
                    <a:pt x="102062" y="73771"/>
                  </a:lnTo>
                  <a:lnTo>
                    <a:pt x="106235" y="53098"/>
                  </a:lnTo>
                  <a:lnTo>
                    <a:pt x="102062" y="32425"/>
                  </a:lnTo>
                  <a:lnTo>
                    <a:pt x="90681" y="15547"/>
                  </a:lnTo>
                  <a:lnTo>
                    <a:pt x="73799" y="4171"/>
                  </a:lnTo>
                  <a:lnTo>
                    <a:pt x="53124" y="0"/>
                  </a:lnTo>
                  <a:close/>
                </a:path>
              </a:pathLst>
            </a:custGeom>
            <a:solidFill>
              <a:srgbClr val="2098D5"/>
            </a:solidFill>
          </p:spPr>
          <p:txBody>
            <a:bodyPr wrap="square" lIns="0" tIns="0" rIns="0" bIns="0" rtlCol="0"/>
            <a:lstStyle/>
            <a:p/>
          </p:txBody>
        </p:sp>
        <p:sp>
          <p:nvSpPr>
            <p:cNvPr id="2003" name="object 2003" descr=""/>
            <p:cNvSpPr/>
            <p:nvPr/>
          </p:nvSpPr>
          <p:spPr>
            <a:xfrm>
              <a:off x="3230260" y="9573176"/>
              <a:ext cx="107950" cy="107950"/>
            </a:xfrm>
            <a:custGeom>
              <a:avLst/>
              <a:gdLst/>
              <a:ahLst/>
              <a:cxnLst/>
              <a:rect l="l" t="t" r="r" b="b"/>
              <a:pathLst>
                <a:path w="107950" h="107950">
                  <a:moveTo>
                    <a:pt x="53848" y="0"/>
                  </a:moveTo>
                  <a:lnTo>
                    <a:pt x="32886" y="4227"/>
                  </a:lnTo>
                  <a:lnTo>
                    <a:pt x="15770" y="15757"/>
                  </a:lnTo>
                  <a:lnTo>
                    <a:pt x="4231" y="32864"/>
                  </a:lnTo>
                  <a:lnTo>
                    <a:pt x="0" y="53822"/>
                  </a:lnTo>
                  <a:lnTo>
                    <a:pt x="4231" y="74773"/>
                  </a:lnTo>
                  <a:lnTo>
                    <a:pt x="15770" y="91876"/>
                  </a:lnTo>
                  <a:lnTo>
                    <a:pt x="32886" y="103405"/>
                  </a:lnTo>
                  <a:lnTo>
                    <a:pt x="53848" y="107632"/>
                  </a:lnTo>
                  <a:lnTo>
                    <a:pt x="74800" y="103405"/>
                  </a:lnTo>
                  <a:lnTo>
                    <a:pt x="91908" y="91876"/>
                  </a:lnTo>
                  <a:lnTo>
                    <a:pt x="103441" y="74773"/>
                  </a:lnTo>
                  <a:lnTo>
                    <a:pt x="107670" y="53822"/>
                  </a:lnTo>
                  <a:lnTo>
                    <a:pt x="103441" y="32864"/>
                  </a:lnTo>
                  <a:lnTo>
                    <a:pt x="91908" y="15757"/>
                  </a:lnTo>
                  <a:lnTo>
                    <a:pt x="74800" y="4227"/>
                  </a:lnTo>
                  <a:lnTo>
                    <a:pt x="53848" y="0"/>
                  </a:lnTo>
                  <a:close/>
                </a:path>
              </a:pathLst>
            </a:custGeom>
            <a:solidFill>
              <a:srgbClr val="41A749"/>
            </a:solidFill>
          </p:spPr>
          <p:txBody>
            <a:bodyPr wrap="square" lIns="0" tIns="0" rIns="0" bIns="0" rtlCol="0"/>
            <a:lstStyle/>
            <a:p/>
          </p:txBody>
        </p:sp>
        <p:sp>
          <p:nvSpPr>
            <p:cNvPr id="2004" name="object 2004" descr=""/>
            <p:cNvSpPr/>
            <p:nvPr/>
          </p:nvSpPr>
          <p:spPr>
            <a:xfrm>
              <a:off x="3175680" y="6906601"/>
              <a:ext cx="106680" cy="106680"/>
            </a:xfrm>
            <a:custGeom>
              <a:avLst/>
              <a:gdLst/>
              <a:ahLst/>
              <a:cxnLst/>
              <a:rect l="l" t="t" r="r" b="b"/>
              <a:pathLst>
                <a:path w="106679" h="106679">
                  <a:moveTo>
                    <a:pt x="53124" y="0"/>
                  </a:moveTo>
                  <a:lnTo>
                    <a:pt x="32446" y="4171"/>
                  </a:lnTo>
                  <a:lnTo>
                    <a:pt x="15560" y="15547"/>
                  </a:lnTo>
                  <a:lnTo>
                    <a:pt x="4175" y="32425"/>
                  </a:lnTo>
                  <a:lnTo>
                    <a:pt x="0" y="53098"/>
                  </a:lnTo>
                  <a:lnTo>
                    <a:pt x="4175" y="73771"/>
                  </a:lnTo>
                  <a:lnTo>
                    <a:pt x="15560" y="90649"/>
                  </a:lnTo>
                  <a:lnTo>
                    <a:pt x="32446" y="102026"/>
                  </a:lnTo>
                  <a:lnTo>
                    <a:pt x="53124" y="106197"/>
                  </a:lnTo>
                  <a:lnTo>
                    <a:pt x="73799" y="102026"/>
                  </a:lnTo>
                  <a:lnTo>
                    <a:pt x="90681" y="90649"/>
                  </a:lnTo>
                  <a:lnTo>
                    <a:pt x="102062" y="73771"/>
                  </a:lnTo>
                  <a:lnTo>
                    <a:pt x="106235" y="53098"/>
                  </a:lnTo>
                  <a:lnTo>
                    <a:pt x="102062" y="32425"/>
                  </a:lnTo>
                  <a:lnTo>
                    <a:pt x="90681" y="15547"/>
                  </a:lnTo>
                  <a:lnTo>
                    <a:pt x="73799" y="4171"/>
                  </a:lnTo>
                  <a:lnTo>
                    <a:pt x="53124" y="0"/>
                  </a:lnTo>
                  <a:close/>
                </a:path>
              </a:pathLst>
            </a:custGeom>
            <a:solidFill>
              <a:srgbClr val="2098D5"/>
            </a:solidFill>
          </p:spPr>
          <p:txBody>
            <a:bodyPr wrap="square" lIns="0" tIns="0" rIns="0" bIns="0" rtlCol="0"/>
            <a:lstStyle/>
            <a:p/>
          </p:txBody>
        </p:sp>
        <p:pic>
          <p:nvPicPr>
            <p:cNvPr id="2005" name="object 2005" descr=""/>
            <p:cNvPicPr/>
            <p:nvPr/>
          </p:nvPicPr>
          <p:blipFill>
            <a:blip r:embed="rId10" cstate="print"/>
            <a:stretch>
              <a:fillRect/>
            </a:stretch>
          </p:blipFill>
          <p:spPr>
            <a:xfrm>
              <a:off x="3291215" y="6779280"/>
              <a:ext cx="106222" cy="106210"/>
            </a:xfrm>
            <a:prstGeom prst="rect">
              <a:avLst/>
            </a:prstGeom>
          </p:spPr>
        </p:pic>
        <p:sp>
          <p:nvSpPr>
            <p:cNvPr id="2006" name="object 2006" descr=""/>
            <p:cNvSpPr/>
            <p:nvPr/>
          </p:nvSpPr>
          <p:spPr>
            <a:xfrm>
              <a:off x="3290479" y="6906312"/>
              <a:ext cx="107950" cy="107950"/>
            </a:xfrm>
            <a:custGeom>
              <a:avLst/>
              <a:gdLst/>
              <a:ahLst/>
              <a:cxnLst/>
              <a:rect l="l" t="t" r="r" b="b"/>
              <a:pathLst>
                <a:path w="107950" h="107950">
                  <a:moveTo>
                    <a:pt x="53847" y="0"/>
                  </a:moveTo>
                  <a:lnTo>
                    <a:pt x="32891" y="4227"/>
                  </a:lnTo>
                  <a:lnTo>
                    <a:pt x="15774" y="15757"/>
                  </a:lnTo>
                  <a:lnTo>
                    <a:pt x="4232" y="32864"/>
                  </a:lnTo>
                  <a:lnTo>
                    <a:pt x="0" y="53822"/>
                  </a:lnTo>
                  <a:lnTo>
                    <a:pt x="4232" y="74773"/>
                  </a:lnTo>
                  <a:lnTo>
                    <a:pt x="15774" y="91876"/>
                  </a:lnTo>
                  <a:lnTo>
                    <a:pt x="32891" y="103405"/>
                  </a:lnTo>
                  <a:lnTo>
                    <a:pt x="53847" y="107632"/>
                  </a:lnTo>
                  <a:lnTo>
                    <a:pt x="74807" y="103405"/>
                  </a:lnTo>
                  <a:lnTo>
                    <a:pt x="91919" y="91876"/>
                  </a:lnTo>
                  <a:lnTo>
                    <a:pt x="103454" y="74773"/>
                  </a:lnTo>
                  <a:lnTo>
                    <a:pt x="107683" y="53822"/>
                  </a:lnTo>
                  <a:lnTo>
                    <a:pt x="103454" y="32864"/>
                  </a:lnTo>
                  <a:lnTo>
                    <a:pt x="91919" y="15757"/>
                  </a:lnTo>
                  <a:lnTo>
                    <a:pt x="74807" y="4227"/>
                  </a:lnTo>
                  <a:lnTo>
                    <a:pt x="53847" y="0"/>
                  </a:lnTo>
                  <a:close/>
                </a:path>
              </a:pathLst>
            </a:custGeom>
            <a:solidFill>
              <a:srgbClr val="41A749"/>
            </a:solidFill>
          </p:spPr>
          <p:txBody>
            <a:bodyPr wrap="square" lIns="0" tIns="0" rIns="0" bIns="0" rtlCol="0"/>
            <a:lstStyle/>
            <a:p/>
          </p:txBody>
        </p:sp>
      </p:grpSp>
      <p:sp>
        <p:nvSpPr>
          <p:cNvPr id="2007" name="object 2007" descr=""/>
          <p:cNvSpPr txBox="1"/>
          <p:nvPr/>
        </p:nvSpPr>
        <p:spPr>
          <a:xfrm>
            <a:off x="3160787" y="6744611"/>
            <a:ext cx="651510" cy="289560"/>
          </a:xfrm>
          <a:prstGeom prst="rect">
            <a:avLst/>
          </a:prstGeom>
        </p:spPr>
        <p:txBody>
          <a:bodyPr wrap="square" lIns="0" tIns="27940" rIns="0" bIns="0" rtlCol="0" vert="horz">
            <a:spAutoFit/>
          </a:bodyPr>
          <a:lstStyle/>
          <a:p>
            <a:pPr algn="r" marR="30480">
              <a:lnSpc>
                <a:spcPct val="100000"/>
              </a:lnSpc>
              <a:spcBef>
                <a:spcPts val="220"/>
              </a:spcBef>
            </a:pPr>
            <a:r>
              <a:rPr dirty="0" baseline="7407" sz="1125" spc="150">
                <a:solidFill>
                  <a:srgbClr val="FFFFFF"/>
                </a:solidFill>
                <a:latin typeface="Arial MT"/>
                <a:cs typeface="Arial MT"/>
              </a:rPr>
              <a:t>a</a:t>
            </a:r>
            <a:r>
              <a:rPr dirty="0" baseline="7407" sz="1125" spc="337">
                <a:solidFill>
                  <a:srgbClr val="FFFFFF"/>
                </a:solidFill>
                <a:latin typeface="Arial MT"/>
                <a:cs typeface="Arial MT"/>
              </a:rPr>
              <a:t> </a:t>
            </a:r>
            <a:r>
              <a:rPr dirty="0" sz="700" spc="-10">
                <a:solidFill>
                  <a:srgbClr val="565659"/>
                </a:solidFill>
                <a:latin typeface="Microsoft YaHei"/>
                <a:cs typeface="Microsoft YaHei"/>
              </a:rPr>
              <a:t>R588.56</a:t>
            </a:r>
            <a:endParaRPr sz="700">
              <a:latin typeface="Microsoft YaHei"/>
              <a:cs typeface="Microsoft YaHei"/>
            </a:endParaRPr>
          </a:p>
          <a:p>
            <a:pPr algn="r" marR="30480">
              <a:lnSpc>
                <a:spcPct val="100000"/>
              </a:lnSpc>
              <a:spcBef>
                <a:spcPts val="95"/>
              </a:spcBef>
            </a:pPr>
            <a:r>
              <a:rPr dirty="0" baseline="7407" sz="1125" spc="165">
                <a:solidFill>
                  <a:srgbClr val="FFFFFF"/>
                </a:solidFill>
                <a:latin typeface="Arial MT"/>
                <a:cs typeface="Arial MT"/>
              </a:rPr>
              <a:t>b</a:t>
            </a:r>
            <a:r>
              <a:rPr dirty="0" baseline="7407" sz="1125" spc="247">
                <a:solidFill>
                  <a:srgbClr val="FFFFFF"/>
                </a:solidFill>
                <a:latin typeface="Arial MT"/>
                <a:cs typeface="Arial MT"/>
              </a:rPr>
              <a:t> </a:t>
            </a:r>
            <a:r>
              <a:rPr dirty="0" baseline="10416" sz="1200" spc="150">
                <a:solidFill>
                  <a:srgbClr val="FFFFFF"/>
                </a:solidFill>
                <a:latin typeface="Arial MT"/>
                <a:cs typeface="Arial MT"/>
              </a:rPr>
              <a:t>c</a:t>
            </a:r>
            <a:r>
              <a:rPr dirty="0" baseline="10416" sz="1200" spc="352">
                <a:solidFill>
                  <a:srgbClr val="FFFFFF"/>
                </a:solidFill>
                <a:latin typeface="Arial MT"/>
                <a:cs typeface="Arial MT"/>
              </a:rPr>
              <a:t> </a:t>
            </a:r>
            <a:r>
              <a:rPr dirty="0" sz="700" spc="-10">
                <a:solidFill>
                  <a:srgbClr val="565659"/>
                </a:solidFill>
                <a:latin typeface="Microsoft YaHei"/>
                <a:cs typeface="Microsoft YaHei"/>
              </a:rPr>
              <a:t>R806.23</a:t>
            </a:r>
            <a:endParaRPr sz="700">
              <a:latin typeface="Microsoft YaHei"/>
              <a:cs typeface="Microsoft YaHei"/>
            </a:endParaRPr>
          </a:p>
        </p:txBody>
      </p:sp>
      <p:sp>
        <p:nvSpPr>
          <p:cNvPr id="2008" name="object 2008" descr=""/>
          <p:cNvSpPr txBox="1"/>
          <p:nvPr/>
        </p:nvSpPr>
        <p:spPr>
          <a:xfrm>
            <a:off x="2170454" y="6582755"/>
            <a:ext cx="130175" cy="132080"/>
          </a:xfrm>
          <a:prstGeom prst="rect">
            <a:avLst/>
          </a:prstGeom>
        </p:spPr>
        <p:txBody>
          <a:bodyPr wrap="square" lIns="0" tIns="12700" rIns="0" bIns="0" rtlCol="0" vert="horz">
            <a:spAutoFit/>
          </a:bodyPr>
          <a:lstStyle/>
          <a:p>
            <a:pPr marL="12700">
              <a:lnSpc>
                <a:spcPct val="100000"/>
              </a:lnSpc>
              <a:spcBef>
                <a:spcPts val="100"/>
              </a:spcBef>
            </a:pPr>
            <a:r>
              <a:rPr dirty="0" sz="700" spc="-25">
                <a:solidFill>
                  <a:srgbClr val="565659"/>
                </a:solidFill>
                <a:latin typeface="Microsoft YaHei"/>
                <a:cs typeface="Microsoft YaHei"/>
              </a:rPr>
              <a:t>50</a:t>
            </a:r>
            <a:endParaRPr sz="700">
              <a:latin typeface="Microsoft YaHei"/>
              <a:cs typeface="Microsoft YaHei"/>
            </a:endParaRPr>
          </a:p>
        </p:txBody>
      </p:sp>
      <p:grpSp>
        <p:nvGrpSpPr>
          <p:cNvPr id="2009" name="object 2009" descr=""/>
          <p:cNvGrpSpPr/>
          <p:nvPr/>
        </p:nvGrpSpPr>
        <p:grpSpPr>
          <a:xfrm>
            <a:off x="1277291" y="7779752"/>
            <a:ext cx="222885" cy="235585"/>
            <a:chOff x="1277291" y="7779752"/>
            <a:chExt cx="222885" cy="235585"/>
          </a:xfrm>
        </p:grpSpPr>
        <p:pic>
          <p:nvPicPr>
            <p:cNvPr id="2010" name="object 2010" descr=""/>
            <p:cNvPicPr/>
            <p:nvPr/>
          </p:nvPicPr>
          <p:blipFill>
            <a:blip r:embed="rId11" cstate="print"/>
            <a:stretch>
              <a:fillRect/>
            </a:stretch>
          </p:blipFill>
          <p:spPr>
            <a:xfrm>
              <a:off x="1392273" y="7779752"/>
              <a:ext cx="106235" cy="106197"/>
            </a:xfrm>
            <a:prstGeom prst="rect">
              <a:avLst/>
            </a:prstGeom>
          </p:spPr>
        </p:pic>
        <p:sp>
          <p:nvSpPr>
            <p:cNvPr id="2011" name="object 2011" descr=""/>
            <p:cNvSpPr/>
            <p:nvPr/>
          </p:nvSpPr>
          <p:spPr>
            <a:xfrm>
              <a:off x="1277291" y="7907645"/>
              <a:ext cx="106680" cy="106680"/>
            </a:xfrm>
            <a:custGeom>
              <a:avLst/>
              <a:gdLst/>
              <a:ahLst/>
              <a:cxnLst/>
              <a:rect l="l" t="t" r="r" b="b"/>
              <a:pathLst>
                <a:path w="106680" h="106679">
                  <a:moveTo>
                    <a:pt x="53111" y="0"/>
                  </a:moveTo>
                  <a:lnTo>
                    <a:pt x="32441" y="4169"/>
                  </a:lnTo>
                  <a:lnTo>
                    <a:pt x="15559" y="15543"/>
                  </a:lnTo>
                  <a:lnTo>
                    <a:pt x="4174" y="32420"/>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0"/>
                  </a:lnTo>
                  <a:lnTo>
                    <a:pt x="90668" y="15543"/>
                  </a:lnTo>
                  <a:lnTo>
                    <a:pt x="73786" y="4169"/>
                  </a:lnTo>
                  <a:lnTo>
                    <a:pt x="53111" y="0"/>
                  </a:lnTo>
                  <a:close/>
                </a:path>
              </a:pathLst>
            </a:custGeom>
            <a:solidFill>
              <a:srgbClr val="2098D5"/>
            </a:solidFill>
          </p:spPr>
          <p:txBody>
            <a:bodyPr wrap="square" lIns="0" tIns="0" rIns="0" bIns="0" rtlCol="0"/>
            <a:lstStyle/>
            <a:p/>
          </p:txBody>
        </p:sp>
        <p:sp>
          <p:nvSpPr>
            <p:cNvPr id="2012" name="object 2012" descr=""/>
            <p:cNvSpPr/>
            <p:nvPr/>
          </p:nvSpPr>
          <p:spPr>
            <a:xfrm>
              <a:off x="1392090" y="7907355"/>
              <a:ext cx="107950" cy="107950"/>
            </a:xfrm>
            <a:custGeom>
              <a:avLst/>
              <a:gdLst/>
              <a:ahLst/>
              <a:cxnLst/>
              <a:rect l="l" t="t" r="r" b="b"/>
              <a:pathLst>
                <a:path w="107950" h="107950">
                  <a:moveTo>
                    <a:pt x="53835" y="0"/>
                  </a:moveTo>
                  <a:lnTo>
                    <a:pt x="32880" y="4226"/>
                  </a:lnTo>
                  <a:lnTo>
                    <a:pt x="15768" y="15755"/>
                  </a:lnTo>
                  <a:lnTo>
                    <a:pt x="4230" y="32859"/>
                  </a:lnTo>
                  <a:lnTo>
                    <a:pt x="0" y="53809"/>
                  </a:lnTo>
                  <a:lnTo>
                    <a:pt x="4230" y="74765"/>
                  </a:lnTo>
                  <a:lnTo>
                    <a:pt x="15768" y="91868"/>
                  </a:lnTo>
                  <a:lnTo>
                    <a:pt x="32880" y="103394"/>
                  </a:lnTo>
                  <a:lnTo>
                    <a:pt x="53835" y="107619"/>
                  </a:lnTo>
                  <a:lnTo>
                    <a:pt x="74795" y="103394"/>
                  </a:lnTo>
                  <a:lnTo>
                    <a:pt x="91906" y="91868"/>
                  </a:lnTo>
                  <a:lnTo>
                    <a:pt x="103441" y="74765"/>
                  </a:lnTo>
                  <a:lnTo>
                    <a:pt x="107670" y="53809"/>
                  </a:lnTo>
                  <a:lnTo>
                    <a:pt x="103441" y="32859"/>
                  </a:lnTo>
                  <a:lnTo>
                    <a:pt x="91906" y="15755"/>
                  </a:lnTo>
                  <a:lnTo>
                    <a:pt x="74795" y="4226"/>
                  </a:lnTo>
                  <a:lnTo>
                    <a:pt x="53835" y="0"/>
                  </a:lnTo>
                  <a:close/>
                </a:path>
              </a:pathLst>
            </a:custGeom>
            <a:solidFill>
              <a:srgbClr val="41A749"/>
            </a:solidFill>
          </p:spPr>
          <p:txBody>
            <a:bodyPr wrap="square" lIns="0" tIns="0" rIns="0" bIns="0" rtlCol="0"/>
            <a:lstStyle/>
            <a:p/>
          </p:txBody>
        </p:sp>
      </p:grpSp>
      <p:sp>
        <p:nvSpPr>
          <p:cNvPr id="2013" name="object 2013" descr=""/>
          <p:cNvSpPr txBox="1"/>
          <p:nvPr/>
        </p:nvSpPr>
        <p:spPr>
          <a:xfrm>
            <a:off x="1262391" y="7760774"/>
            <a:ext cx="652145" cy="271780"/>
          </a:xfrm>
          <a:prstGeom prst="rect">
            <a:avLst/>
          </a:prstGeom>
        </p:spPr>
        <p:txBody>
          <a:bodyPr wrap="square" lIns="0" tIns="17145" rIns="0" bIns="0" rtlCol="0" vert="horz">
            <a:spAutoFit/>
          </a:bodyPr>
          <a:lstStyle/>
          <a:p>
            <a:pPr algn="r" marR="30480">
              <a:lnSpc>
                <a:spcPct val="100000"/>
              </a:lnSpc>
              <a:spcBef>
                <a:spcPts val="135"/>
              </a:spcBef>
            </a:pPr>
            <a:r>
              <a:rPr dirty="0" baseline="11111" sz="1125" spc="150">
                <a:solidFill>
                  <a:srgbClr val="FFFFFF"/>
                </a:solidFill>
                <a:latin typeface="Arial MT"/>
                <a:cs typeface="Arial MT"/>
              </a:rPr>
              <a:t>a</a:t>
            </a:r>
            <a:r>
              <a:rPr dirty="0" baseline="11111" sz="1125" spc="345">
                <a:solidFill>
                  <a:srgbClr val="FFFFFF"/>
                </a:solidFill>
                <a:latin typeface="Arial MT"/>
                <a:cs typeface="Arial MT"/>
              </a:rPr>
              <a:t> </a:t>
            </a:r>
            <a:r>
              <a:rPr dirty="0" sz="700" spc="-10">
                <a:solidFill>
                  <a:srgbClr val="565659"/>
                </a:solidFill>
                <a:latin typeface="Microsoft YaHei"/>
                <a:cs typeface="Microsoft YaHei"/>
              </a:rPr>
              <a:t>R125.20</a:t>
            </a:r>
            <a:endParaRPr sz="700">
              <a:latin typeface="Microsoft YaHei"/>
              <a:cs typeface="Microsoft YaHei"/>
            </a:endParaRPr>
          </a:p>
          <a:p>
            <a:pPr algn="r" marR="30480">
              <a:lnSpc>
                <a:spcPct val="100000"/>
              </a:lnSpc>
              <a:spcBef>
                <a:spcPts val="40"/>
              </a:spcBef>
            </a:pPr>
            <a:r>
              <a:rPr dirty="0" baseline="3703" sz="1125" spc="165">
                <a:solidFill>
                  <a:srgbClr val="FFFFFF"/>
                </a:solidFill>
                <a:latin typeface="Arial MT"/>
                <a:cs typeface="Arial MT"/>
              </a:rPr>
              <a:t>b</a:t>
            </a:r>
            <a:r>
              <a:rPr dirty="0" baseline="3703" sz="1125" spc="247">
                <a:solidFill>
                  <a:srgbClr val="FFFFFF"/>
                </a:solidFill>
                <a:latin typeface="Arial MT"/>
                <a:cs typeface="Arial MT"/>
              </a:rPr>
              <a:t> </a:t>
            </a:r>
            <a:r>
              <a:rPr dirty="0" baseline="6944" sz="1200" spc="150">
                <a:solidFill>
                  <a:srgbClr val="FFFFFF"/>
                </a:solidFill>
                <a:latin typeface="Arial MT"/>
                <a:cs typeface="Arial MT"/>
              </a:rPr>
              <a:t>c</a:t>
            </a:r>
            <a:r>
              <a:rPr dirty="0" baseline="6944" sz="1200" spc="352">
                <a:solidFill>
                  <a:srgbClr val="FFFFFF"/>
                </a:solidFill>
                <a:latin typeface="Arial MT"/>
                <a:cs typeface="Arial MT"/>
              </a:rPr>
              <a:t> </a:t>
            </a:r>
            <a:r>
              <a:rPr dirty="0" sz="700" spc="-10">
                <a:solidFill>
                  <a:srgbClr val="565659"/>
                </a:solidFill>
                <a:latin typeface="Microsoft YaHei"/>
                <a:cs typeface="Microsoft YaHei"/>
              </a:rPr>
              <a:t>R169.34</a:t>
            </a:r>
            <a:endParaRPr sz="700">
              <a:latin typeface="Microsoft YaHei"/>
              <a:cs typeface="Microsoft YaHei"/>
            </a:endParaRPr>
          </a:p>
        </p:txBody>
      </p:sp>
      <p:grpSp>
        <p:nvGrpSpPr>
          <p:cNvPr id="2014" name="object 2014" descr=""/>
          <p:cNvGrpSpPr/>
          <p:nvPr/>
        </p:nvGrpSpPr>
        <p:grpSpPr>
          <a:xfrm>
            <a:off x="2774923" y="8202858"/>
            <a:ext cx="222885" cy="235585"/>
            <a:chOff x="2774923" y="8202858"/>
            <a:chExt cx="222885" cy="235585"/>
          </a:xfrm>
        </p:grpSpPr>
        <p:pic>
          <p:nvPicPr>
            <p:cNvPr id="2015" name="object 2015" descr=""/>
            <p:cNvPicPr/>
            <p:nvPr/>
          </p:nvPicPr>
          <p:blipFill>
            <a:blip r:embed="rId12" cstate="print"/>
            <a:stretch>
              <a:fillRect/>
            </a:stretch>
          </p:blipFill>
          <p:spPr>
            <a:xfrm>
              <a:off x="2891264" y="8202858"/>
              <a:ext cx="106235" cy="106197"/>
            </a:xfrm>
            <a:prstGeom prst="rect">
              <a:avLst/>
            </a:prstGeom>
          </p:spPr>
        </p:pic>
        <p:sp>
          <p:nvSpPr>
            <p:cNvPr id="2016" name="object 2016" descr=""/>
            <p:cNvSpPr/>
            <p:nvPr/>
          </p:nvSpPr>
          <p:spPr>
            <a:xfrm>
              <a:off x="2774923" y="8330752"/>
              <a:ext cx="106680" cy="106680"/>
            </a:xfrm>
            <a:custGeom>
              <a:avLst/>
              <a:gdLst/>
              <a:ahLst/>
              <a:cxnLst/>
              <a:rect l="l" t="t" r="r" b="b"/>
              <a:pathLst>
                <a:path w="106680" h="106679">
                  <a:moveTo>
                    <a:pt x="53111" y="0"/>
                  </a:moveTo>
                  <a:lnTo>
                    <a:pt x="32436" y="4171"/>
                  </a:lnTo>
                  <a:lnTo>
                    <a:pt x="15554" y="15547"/>
                  </a:lnTo>
                  <a:lnTo>
                    <a:pt x="4173" y="32425"/>
                  </a:lnTo>
                  <a:lnTo>
                    <a:pt x="0" y="53098"/>
                  </a:lnTo>
                  <a:lnTo>
                    <a:pt x="4173" y="73771"/>
                  </a:lnTo>
                  <a:lnTo>
                    <a:pt x="15554" y="90649"/>
                  </a:lnTo>
                  <a:lnTo>
                    <a:pt x="32436"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2098D5"/>
            </a:solidFill>
          </p:spPr>
          <p:txBody>
            <a:bodyPr wrap="square" lIns="0" tIns="0" rIns="0" bIns="0" rtlCol="0"/>
            <a:lstStyle/>
            <a:p/>
          </p:txBody>
        </p:sp>
        <p:sp>
          <p:nvSpPr>
            <p:cNvPr id="2017" name="object 2017" descr=""/>
            <p:cNvSpPr/>
            <p:nvPr/>
          </p:nvSpPr>
          <p:spPr>
            <a:xfrm>
              <a:off x="2889710" y="8330461"/>
              <a:ext cx="107950" cy="107950"/>
            </a:xfrm>
            <a:custGeom>
              <a:avLst/>
              <a:gdLst/>
              <a:ahLst/>
              <a:cxnLst/>
              <a:rect l="l" t="t" r="r" b="b"/>
              <a:pathLst>
                <a:path w="107950" h="107950">
                  <a:moveTo>
                    <a:pt x="53848" y="0"/>
                  </a:moveTo>
                  <a:lnTo>
                    <a:pt x="32891" y="4227"/>
                  </a:lnTo>
                  <a:lnTo>
                    <a:pt x="15774" y="15757"/>
                  </a:lnTo>
                  <a:lnTo>
                    <a:pt x="4232" y="32864"/>
                  </a:lnTo>
                  <a:lnTo>
                    <a:pt x="0" y="53822"/>
                  </a:lnTo>
                  <a:lnTo>
                    <a:pt x="4232" y="74773"/>
                  </a:lnTo>
                  <a:lnTo>
                    <a:pt x="15774" y="91876"/>
                  </a:lnTo>
                  <a:lnTo>
                    <a:pt x="32891" y="103405"/>
                  </a:lnTo>
                  <a:lnTo>
                    <a:pt x="53848" y="107632"/>
                  </a:lnTo>
                  <a:lnTo>
                    <a:pt x="74807" y="103405"/>
                  </a:lnTo>
                  <a:lnTo>
                    <a:pt x="91919" y="91876"/>
                  </a:lnTo>
                  <a:lnTo>
                    <a:pt x="103454" y="74773"/>
                  </a:lnTo>
                  <a:lnTo>
                    <a:pt x="107683" y="53822"/>
                  </a:lnTo>
                  <a:lnTo>
                    <a:pt x="103454" y="32864"/>
                  </a:lnTo>
                  <a:lnTo>
                    <a:pt x="91919" y="15757"/>
                  </a:lnTo>
                  <a:lnTo>
                    <a:pt x="74807" y="4227"/>
                  </a:lnTo>
                  <a:lnTo>
                    <a:pt x="53848" y="0"/>
                  </a:lnTo>
                  <a:close/>
                </a:path>
              </a:pathLst>
            </a:custGeom>
            <a:solidFill>
              <a:srgbClr val="41A749"/>
            </a:solidFill>
          </p:spPr>
          <p:txBody>
            <a:bodyPr wrap="square" lIns="0" tIns="0" rIns="0" bIns="0" rtlCol="0"/>
            <a:lstStyle/>
            <a:p/>
          </p:txBody>
        </p:sp>
      </p:grpSp>
      <p:sp>
        <p:nvSpPr>
          <p:cNvPr id="2018" name="object 2018" descr=""/>
          <p:cNvSpPr txBox="1"/>
          <p:nvPr/>
        </p:nvSpPr>
        <p:spPr>
          <a:xfrm>
            <a:off x="2760017" y="8183892"/>
            <a:ext cx="634365" cy="271780"/>
          </a:xfrm>
          <a:prstGeom prst="rect">
            <a:avLst/>
          </a:prstGeom>
        </p:spPr>
        <p:txBody>
          <a:bodyPr wrap="square" lIns="0" tIns="17145" rIns="0" bIns="0" rtlCol="0" vert="horz">
            <a:spAutoFit/>
          </a:bodyPr>
          <a:lstStyle/>
          <a:p>
            <a:pPr algn="r" marR="30480">
              <a:lnSpc>
                <a:spcPct val="100000"/>
              </a:lnSpc>
              <a:spcBef>
                <a:spcPts val="135"/>
              </a:spcBef>
            </a:pPr>
            <a:r>
              <a:rPr dirty="0" baseline="11111" sz="1125" spc="150">
                <a:solidFill>
                  <a:srgbClr val="FFFFFF"/>
                </a:solidFill>
                <a:latin typeface="Arial MT"/>
                <a:cs typeface="Arial MT"/>
              </a:rPr>
              <a:t>a</a:t>
            </a:r>
            <a:r>
              <a:rPr dirty="0" baseline="11111" sz="1125" spc="120">
                <a:solidFill>
                  <a:srgbClr val="FFFFFF"/>
                </a:solidFill>
                <a:latin typeface="Arial MT"/>
                <a:cs typeface="Arial MT"/>
              </a:rPr>
              <a:t> </a:t>
            </a:r>
            <a:r>
              <a:rPr dirty="0" sz="700" spc="-10">
                <a:solidFill>
                  <a:srgbClr val="565659"/>
                </a:solidFill>
                <a:latin typeface="Microsoft YaHei"/>
                <a:cs typeface="Microsoft YaHei"/>
              </a:rPr>
              <a:t>R129.57</a:t>
            </a:r>
            <a:endParaRPr sz="700">
              <a:latin typeface="Microsoft YaHei"/>
              <a:cs typeface="Microsoft YaHei"/>
            </a:endParaRPr>
          </a:p>
          <a:p>
            <a:pPr algn="r" marR="30480">
              <a:lnSpc>
                <a:spcPct val="100000"/>
              </a:lnSpc>
              <a:spcBef>
                <a:spcPts val="40"/>
              </a:spcBef>
            </a:pPr>
            <a:r>
              <a:rPr dirty="0" baseline="3703" sz="1125" spc="165">
                <a:solidFill>
                  <a:srgbClr val="FFFFFF"/>
                </a:solidFill>
                <a:latin typeface="Arial MT"/>
                <a:cs typeface="Arial MT"/>
              </a:rPr>
              <a:t>b</a:t>
            </a:r>
            <a:r>
              <a:rPr dirty="0" baseline="3703" sz="1125" spc="247">
                <a:solidFill>
                  <a:srgbClr val="FFFFFF"/>
                </a:solidFill>
                <a:latin typeface="Arial MT"/>
                <a:cs typeface="Arial MT"/>
              </a:rPr>
              <a:t> </a:t>
            </a:r>
            <a:r>
              <a:rPr dirty="0" baseline="6944" sz="1200" spc="150">
                <a:solidFill>
                  <a:srgbClr val="FFFFFF"/>
                </a:solidFill>
                <a:latin typeface="Arial MT"/>
                <a:cs typeface="Arial MT"/>
              </a:rPr>
              <a:t>c</a:t>
            </a:r>
            <a:r>
              <a:rPr dirty="0" baseline="6944" sz="1200" spc="142">
                <a:solidFill>
                  <a:srgbClr val="FFFFFF"/>
                </a:solidFill>
                <a:latin typeface="Arial MT"/>
                <a:cs typeface="Arial MT"/>
              </a:rPr>
              <a:t> </a:t>
            </a:r>
            <a:r>
              <a:rPr dirty="0" sz="700" spc="-10">
                <a:solidFill>
                  <a:srgbClr val="565659"/>
                </a:solidFill>
                <a:latin typeface="Microsoft YaHei"/>
                <a:cs typeface="Microsoft YaHei"/>
              </a:rPr>
              <a:t>R179.65</a:t>
            </a:r>
            <a:endParaRPr sz="700">
              <a:latin typeface="Microsoft YaHei"/>
              <a:cs typeface="Microsoft YaHei"/>
            </a:endParaRPr>
          </a:p>
        </p:txBody>
      </p:sp>
      <p:sp>
        <p:nvSpPr>
          <p:cNvPr id="2019" name="object 2019" descr=""/>
          <p:cNvSpPr txBox="1"/>
          <p:nvPr/>
        </p:nvSpPr>
        <p:spPr>
          <a:xfrm>
            <a:off x="3100561" y="9413090"/>
            <a:ext cx="633095" cy="285115"/>
          </a:xfrm>
          <a:prstGeom prst="rect">
            <a:avLst/>
          </a:prstGeom>
        </p:spPr>
        <p:txBody>
          <a:bodyPr wrap="square" lIns="0" tIns="26034" rIns="0" bIns="0" rtlCol="0" vert="horz">
            <a:spAutoFit/>
          </a:bodyPr>
          <a:lstStyle/>
          <a:p>
            <a:pPr algn="r" marR="30480">
              <a:lnSpc>
                <a:spcPct val="100000"/>
              </a:lnSpc>
              <a:spcBef>
                <a:spcPts val="204"/>
              </a:spcBef>
            </a:pPr>
            <a:r>
              <a:rPr dirty="0" baseline="7407" sz="1125" spc="150">
                <a:solidFill>
                  <a:srgbClr val="FFFFFF"/>
                </a:solidFill>
                <a:latin typeface="Arial MT"/>
                <a:cs typeface="Arial MT"/>
              </a:rPr>
              <a:t>a</a:t>
            </a:r>
            <a:r>
              <a:rPr dirty="0" baseline="7407" sz="1125" spc="104">
                <a:solidFill>
                  <a:srgbClr val="FFFFFF"/>
                </a:solidFill>
                <a:latin typeface="Arial MT"/>
                <a:cs typeface="Arial MT"/>
              </a:rPr>
              <a:t> </a:t>
            </a:r>
            <a:r>
              <a:rPr dirty="0" sz="700" spc="-10">
                <a:solidFill>
                  <a:srgbClr val="565659"/>
                </a:solidFill>
                <a:latin typeface="Microsoft YaHei"/>
                <a:cs typeface="Microsoft YaHei"/>
              </a:rPr>
              <a:t>R294.28</a:t>
            </a:r>
            <a:endParaRPr sz="700">
              <a:latin typeface="Microsoft YaHei"/>
              <a:cs typeface="Microsoft YaHei"/>
            </a:endParaRPr>
          </a:p>
          <a:p>
            <a:pPr algn="r" marR="30480">
              <a:lnSpc>
                <a:spcPct val="100000"/>
              </a:lnSpc>
              <a:spcBef>
                <a:spcPts val="75"/>
              </a:spcBef>
            </a:pPr>
            <a:r>
              <a:rPr dirty="0" baseline="3703" sz="1125" spc="165">
                <a:solidFill>
                  <a:srgbClr val="FFFFFF"/>
                </a:solidFill>
                <a:latin typeface="Arial MT"/>
                <a:cs typeface="Arial MT"/>
              </a:rPr>
              <a:t>b</a:t>
            </a:r>
            <a:r>
              <a:rPr dirty="0" baseline="3703" sz="1125" spc="247">
                <a:solidFill>
                  <a:srgbClr val="FFFFFF"/>
                </a:solidFill>
                <a:latin typeface="Arial MT"/>
                <a:cs typeface="Arial MT"/>
              </a:rPr>
              <a:t> </a:t>
            </a:r>
            <a:r>
              <a:rPr dirty="0" baseline="6944" sz="1200" spc="150">
                <a:solidFill>
                  <a:srgbClr val="FFFFFF"/>
                </a:solidFill>
                <a:latin typeface="Arial MT"/>
                <a:cs typeface="Arial MT"/>
              </a:rPr>
              <a:t>c</a:t>
            </a:r>
            <a:r>
              <a:rPr dirty="0" baseline="6944" sz="1200" spc="127">
                <a:solidFill>
                  <a:srgbClr val="FFFFFF"/>
                </a:solidFill>
                <a:latin typeface="Arial MT"/>
                <a:cs typeface="Arial MT"/>
              </a:rPr>
              <a:t> </a:t>
            </a:r>
            <a:r>
              <a:rPr dirty="0" sz="700" spc="-10">
                <a:solidFill>
                  <a:srgbClr val="565659"/>
                </a:solidFill>
                <a:latin typeface="Microsoft YaHei"/>
                <a:cs typeface="Microsoft YaHei"/>
              </a:rPr>
              <a:t>R403.11</a:t>
            </a:r>
            <a:endParaRPr sz="700">
              <a:latin typeface="Microsoft YaHei"/>
              <a:cs typeface="Microsoft YaHei"/>
            </a:endParaRPr>
          </a:p>
        </p:txBody>
      </p:sp>
      <p:grpSp>
        <p:nvGrpSpPr>
          <p:cNvPr id="2020" name="object 2020" descr=""/>
          <p:cNvGrpSpPr/>
          <p:nvPr/>
        </p:nvGrpSpPr>
        <p:grpSpPr>
          <a:xfrm>
            <a:off x="1947964" y="9428481"/>
            <a:ext cx="784860" cy="358775"/>
            <a:chOff x="1947964" y="9428481"/>
            <a:chExt cx="784860" cy="358775"/>
          </a:xfrm>
        </p:grpSpPr>
        <p:sp>
          <p:nvSpPr>
            <p:cNvPr id="2021" name="object 2021" descr=""/>
            <p:cNvSpPr/>
            <p:nvPr/>
          </p:nvSpPr>
          <p:spPr>
            <a:xfrm>
              <a:off x="1967053" y="9462308"/>
              <a:ext cx="763905" cy="323215"/>
            </a:xfrm>
            <a:custGeom>
              <a:avLst/>
              <a:gdLst/>
              <a:ahLst/>
              <a:cxnLst/>
              <a:rect l="l" t="t" r="r" b="b"/>
              <a:pathLst>
                <a:path w="763905" h="323215">
                  <a:moveTo>
                    <a:pt x="763435" y="322783"/>
                  </a:moveTo>
                  <a:lnTo>
                    <a:pt x="193294" y="322783"/>
                  </a:lnTo>
                  <a:lnTo>
                    <a:pt x="0" y="0"/>
                  </a:lnTo>
                </a:path>
              </a:pathLst>
            </a:custGeom>
            <a:ln w="3530">
              <a:solidFill>
                <a:srgbClr val="565659"/>
              </a:solidFill>
            </a:ln>
          </p:spPr>
          <p:txBody>
            <a:bodyPr wrap="square" lIns="0" tIns="0" rIns="0" bIns="0" rtlCol="0"/>
            <a:lstStyle/>
            <a:p/>
          </p:txBody>
        </p:sp>
        <p:sp>
          <p:nvSpPr>
            <p:cNvPr id="2022" name="object 2022" descr=""/>
            <p:cNvSpPr/>
            <p:nvPr/>
          </p:nvSpPr>
          <p:spPr>
            <a:xfrm>
              <a:off x="1949729" y="9430247"/>
              <a:ext cx="22860" cy="35560"/>
            </a:xfrm>
            <a:custGeom>
              <a:avLst/>
              <a:gdLst/>
              <a:ahLst/>
              <a:cxnLst/>
              <a:rect l="l" t="t" r="r" b="b"/>
              <a:pathLst>
                <a:path w="22860" h="35559">
                  <a:moveTo>
                    <a:pt x="0" y="0"/>
                  </a:moveTo>
                  <a:lnTo>
                    <a:pt x="11836" y="34950"/>
                  </a:lnTo>
                  <a:lnTo>
                    <a:pt x="22517" y="29171"/>
                  </a:lnTo>
                  <a:lnTo>
                    <a:pt x="0" y="0"/>
                  </a:lnTo>
                  <a:close/>
                </a:path>
              </a:pathLst>
            </a:custGeom>
            <a:solidFill>
              <a:srgbClr val="565659"/>
            </a:solidFill>
          </p:spPr>
          <p:txBody>
            <a:bodyPr wrap="square" lIns="0" tIns="0" rIns="0" bIns="0" rtlCol="0"/>
            <a:lstStyle/>
            <a:p/>
          </p:txBody>
        </p:sp>
        <p:sp>
          <p:nvSpPr>
            <p:cNvPr id="2023" name="object 2023" descr=""/>
            <p:cNvSpPr/>
            <p:nvPr/>
          </p:nvSpPr>
          <p:spPr>
            <a:xfrm>
              <a:off x="1949729" y="9430247"/>
              <a:ext cx="22860" cy="35560"/>
            </a:xfrm>
            <a:custGeom>
              <a:avLst/>
              <a:gdLst/>
              <a:ahLst/>
              <a:cxnLst/>
              <a:rect l="l" t="t" r="r" b="b"/>
              <a:pathLst>
                <a:path w="22860" h="35559">
                  <a:moveTo>
                    <a:pt x="22517" y="29171"/>
                  </a:moveTo>
                  <a:lnTo>
                    <a:pt x="11836" y="34950"/>
                  </a:lnTo>
                  <a:lnTo>
                    <a:pt x="0" y="0"/>
                  </a:lnTo>
                  <a:lnTo>
                    <a:pt x="22517" y="29171"/>
                  </a:lnTo>
                  <a:close/>
                </a:path>
              </a:pathLst>
            </a:custGeom>
            <a:ln w="3530">
              <a:solidFill>
                <a:srgbClr val="565659"/>
              </a:solidFill>
            </a:ln>
          </p:spPr>
          <p:txBody>
            <a:bodyPr wrap="square" lIns="0" tIns="0" rIns="0" bIns="0" rtlCol="0"/>
            <a:lstStyle/>
            <a:p/>
          </p:txBody>
        </p:sp>
        <p:pic>
          <p:nvPicPr>
            <p:cNvPr id="2024" name="object 2024" descr=""/>
            <p:cNvPicPr/>
            <p:nvPr/>
          </p:nvPicPr>
          <p:blipFill>
            <a:blip r:embed="rId12" cstate="print"/>
            <a:stretch>
              <a:fillRect/>
            </a:stretch>
          </p:blipFill>
          <p:spPr>
            <a:xfrm>
              <a:off x="2270638" y="9527366"/>
              <a:ext cx="106222" cy="106197"/>
            </a:xfrm>
            <a:prstGeom prst="rect">
              <a:avLst/>
            </a:prstGeom>
          </p:spPr>
        </p:pic>
        <p:sp>
          <p:nvSpPr>
            <p:cNvPr id="2025" name="object 2025" descr=""/>
            <p:cNvSpPr/>
            <p:nvPr/>
          </p:nvSpPr>
          <p:spPr>
            <a:xfrm>
              <a:off x="2154391" y="9655259"/>
              <a:ext cx="106680" cy="106680"/>
            </a:xfrm>
            <a:custGeom>
              <a:avLst/>
              <a:gdLst/>
              <a:ahLst/>
              <a:cxnLst/>
              <a:rect l="l" t="t" r="r" b="b"/>
              <a:pathLst>
                <a:path w="106680"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2098D5"/>
            </a:solidFill>
          </p:spPr>
          <p:txBody>
            <a:bodyPr wrap="square" lIns="0" tIns="0" rIns="0" bIns="0" rtlCol="0"/>
            <a:lstStyle/>
            <a:p/>
          </p:txBody>
        </p:sp>
        <p:sp>
          <p:nvSpPr>
            <p:cNvPr id="2026" name="object 2026" descr=""/>
            <p:cNvSpPr/>
            <p:nvPr/>
          </p:nvSpPr>
          <p:spPr>
            <a:xfrm>
              <a:off x="2269190" y="9654969"/>
              <a:ext cx="107950" cy="107950"/>
            </a:xfrm>
            <a:custGeom>
              <a:avLst/>
              <a:gdLst/>
              <a:ahLst/>
              <a:cxnLst/>
              <a:rect l="l" t="t" r="r" b="b"/>
              <a:pathLst>
                <a:path w="107950" h="107950">
                  <a:moveTo>
                    <a:pt x="53835" y="0"/>
                  </a:moveTo>
                  <a:lnTo>
                    <a:pt x="32880" y="4226"/>
                  </a:lnTo>
                  <a:lnTo>
                    <a:pt x="15768" y="15755"/>
                  </a:lnTo>
                  <a:lnTo>
                    <a:pt x="4230" y="32859"/>
                  </a:lnTo>
                  <a:lnTo>
                    <a:pt x="0" y="53809"/>
                  </a:lnTo>
                  <a:lnTo>
                    <a:pt x="4230" y="74767"/>
                  </a:lnTo>
                  <a:lnTo>
                    <a:pt x="15768" y="91874"/>
                  </a:lnTo>
                  <a:lnTo>
                    <a:pt x="32880" y="103405"/>
                  </a:lnTo>
                  <a:lnTo>
                    <a:pt x="53835" y="107632"/>
                  </a:lnTo>
                  <a:lnTo>
                    <a:pt x="74795" y="103405"/>
                  </a:lnTo>
                  <a:lnTo>
                    <a:pt x="91906" y="91874"/>
                  </a:lnTo>
                  <a:lnTo>
                    <a:pt x="103441" y="74767"/>
                  </a:lnTo>
                  <a:lnTo>
                    <a:pt x="107670" y="53809"/>
                  </a:lnTo>
                  <a:lnTo>
                    <a:pt x="103441" y="32859"/>
                  </a:lnTo>
                  <a:lnTo>
                    <a:pt x="91906" y="15755"/>
                  </a:lnTo>
                  <a:lnTo>
                    <a:pt x="74795" y="4226"/>
                  </a:lnTo>
                  <a:lnTo>
                    <a:pt x="53835" y="0"/>
                  </a:lnTo>
                  <a:close/>
                </a:path>
              </a:pathLst>
            </a:custGeom>
            <a:solidFill>
              <a:srgbClr val="41A749"/>
            </a:solidFill>
          </p:spPr>
          <p:txBody>
            <a:bodyPr wrap="square" lIns="0" tIns="0" rIns="0" bIns="0" rtlCol="0"/>
            <a:lstStyle/>
            <a:p/>
          </p:txBody>
        </p:sp>
      </p:grpSp>
      <p:sp>
        <p:nvSpPr>
          <p:cNvPr id="2027" name="object 2027" descr=""/>
          <p:cNvSpPr txBox="1"/>
          <p:nvPr/>
        </p:nvSpPr>
        <p:spPr>
          <a:xfrm>
            <a:off x="2139491" y="9494853"/>
            <a:ext cx="633095" cy="285115"/>
          </a:xfrm>
          <a:prstGeom prst="rect">
            <a:avLst/>
          </a:prstGeom>
        </p:spPr>
        <p:txBody>
          <a:bodyPr wrap="square" lIns="0" tIns="26034" rIns="0" bIns="0" rtlCol="0" vert="horz">
            <a:spAutoFit/>
          </a:bodyPr>
          <a:lstStyle/>
          <a:p>
            <a:pPr algn="r" marR="30480">
              <a:lnSpc>
                <a:spcPct val="100000"/>
              </a:lnSpc>
              <a:spcBef>
                <a:spcPts val="204"/>
              </a:spcBef>
            </a:pPr>
            <a:r>
              <a:rPr dirty="0" baseline="7407" sz="1125" spc="150">
                <a:solidFill>
                  <a:srgbClr val="FFFFFF"/>
                </a:solidFill>
                <a:latin typeface="Arial MT"/>
                <a:cs typeface="Arial MT"/>
              </a:rPr>
              <a:t>a</a:t>
            </a:r>
            <a:r>
              <a:rPr dirty="0" baseline="7407" sz="1125" spc="104">
                <a:solidFill>
                  <a:srgbClr val="FFFFFF"/>
                </a:solidFill>
                <a:latin typeface="Arial MT"/>
                <a:cs typeface="Arial MT"/>
              </a:rPr>
              <a:t> </a:t>
            </a:r>
            <a:r>
              <a:rPr dirty="0" sz="700" spc="-10">
                <a:solidFill>
                  <a:srgbClr val="565659"/>
                </a:solidFill>
                <a:latin typeface="Microsoft YaHei"/>
                <a:cs typeface="Microsoft YaHei"/>
              </a:rPr>
              <a:t>R294.28</a:t>
            </a:r>
            <a:endParaRPr sz="700">
              <a:latin typeface="Microsoft YaHei"/>
              <a:cs typeface="Microsoft YaHei"/>
            </a:endParaRPr>
          </a:p>
          <a:p>
            <a:pPr algn="r" marR="30480">
              <a:lnSpc>
                <a:spcPct val="100000"/>
              </a:lnSpc>
              <a:spcBef>
                <a:spcPts val="75"/>
              </a:spcBef>
            </a:pPr>
            <a:r>
              <a:rPr dirty="0" baseline="3703" sz="1125" spc="165">
                <a:solidFill>
                  <a:srgbClr val="FFFFFF"/>
                </a:solidFill>
                <a:latin typeface="Arial MT"/>
                <a:cs typeface="Arial MT"/>
              </a:rPr>
              <a:t>b</a:t>
            </a:r>
            <a:r>
              <a:rPr dirty="0" baseline="3703" sz="1125" spc="247">
                <a:solidFill>
                  <a:srgbClr val="FFFFFF"/>
                </a:solidFill>
                <a:latin typeface="Arial MT"/>
                <a:cs typeface="Arial MT"/>
              </a:rPr>
              <a:t> </a:t>
            </a:r>
            <a:r>
              <a:rPr dirty="0" baseline="6944" sz="1200" spc="150">
                <a:solidFill>
                  <a:srgbClr val="FFFFFF"/>
                </a:solidFill>
                <a:latin typeface="Arial MT"/>
                <a:cs typeface="Arial MT"/>
              </a:rPr>
              <a:t>c</a:t>
            </a:r>
            <a:r>
              <a:rPr dirty="0" baseline="6944" sz="1200" spc="127">
                <a:solidFill>
                  <a:srgbClr val="FFFFFF"/>
                </a:solidFill>
                <a:latin typeface="Arial MT"/>
                <a:cs typeface="Arial MT"/>
              </a:rPr>
              <a:t> </a:t>
            </a:r>
            <a:r>
              <a:rPr dirty="0" sz="700" spc="-10">
                <a:solidFill>
                  <a:srgbClr val="565659"/>
                </a:solidFill>
                <a:latin typeface="Microsoft YaHei"/>
                <a:cs typeface="Microsoft YaHei"/>
              </a:rPr>
              <a:t>R403.11</a:t>
            </a:r>
            <a:endParaRPr sz="700">
              <a:latin typeface="Microsoft YaHei"/>
              <a:cs typeface="Microsoft YaHei"/>
            </a:endParaRPr>
          </a:p>
        </p:txBody>
      </p:sp>
      <p:sp>
        <p:nvSpPr>
          <p:cNvPr id="2028" name="object 2028" descr=""/>
          <p:cNvSpPr txBox="1"/>
          <p:nvPr/>
        </p:nvSpPr>
        <p:spPr>
          <a:xfrm>
            <a:off x="7143242" y="9968645"/>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08</a:t>
            </a:r>
            <a:endParaRPr sz="900">
              <a:latin typeface="Arial MT"/>
              <a:cs typeface="Arial MT"/>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5320983" y="616731"/>
            <a:ext cx="3225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SR3-</a:t>
            </a:r>
            <a:r>
              <a:rPr dirty="0" sz="800" spc="-50" b="1">
                <a:solidFill>
                  <a:srgbClr val="58595B"/>
                </a:solidFill>
                <a:latin typeface="Microsoft JhengHei"/>
                <a:cs typeface="Microsoft JhengHei"/>
              </a:rPr>
              <a:t>C</a:t>
            </a:r>
            <a:endParaRPr sz="800">
              <a:latin typeface="Microsoft JhengHei"/>
              <a:cs typeface="Microsoft JhengHei"/>
            </a:endParaRPr>
          </a:p>
        </p:txBody>
      </p:sp>
      <p:sp>
        <p:nvSpPr>
          <p:cNvPr id="3" name="object 3" descr=""/>
          <p:cNvSpPr txBox="1"/>
          <p:nvPr/>
        </p:nvSpPr>
        <p:spPr>
          <a:xfrm>
            <a:off x="5946026" y="616731"/>
            <a:ext cx="3225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SR4-</a:t>
            </a:r>
            <a:r>
              <a:rPr dirty="0" sz="800" spc="-50" b="1">
                <a:solidFill>
                  <a:srgbClr val="58595B"/>
                </a:solidFill>
                <a:latin typeface="Microsoft JhengHei"/>
                <a:cs typeface="Microsoft JhengHei"/>
              </a:rPr>
              <a:t>C</a:t>
            </a:r>
            <a:endParaRPr sz="800">
              <a:latin typeface="Microsoft JhengHei"/>
              <a:cs typeface="Microsoft JhengHei"/>
            </a:endParaRPr>
          </a:p>
        </p:txBody>
      </p:sp>
      <p:pic>
        <p:nvPicPr>
          <p:cNvPr id="4" name="object 4" descr=""/>
          <p:cNvPicPr/>
          <p:nvPr/>
        </p:nvPicPr>
        <p:blipFill>
          <a:blip r:embed="rId2" cstate="print"/>
          <a:stretch>
            <a:fillRect/>
          </a:stretch>
        </p:blipFill>
        <p:spPr>
          <a:xfrm>
            <a:off x="5810676" y="641215"/>
            <a:ext cx="108038" cy="108000"/>
          </a:xfrm>
          <a:prstGeom prst="rect">
            <a:avLst/>
          </a:prstGeom>
        </p:spPr>
      </p:pic>
      <p:sp>
        <p:nvSpPr>
          <p:cNvPr id="5" name="object 5" descr=""/>
          <p:cNvSpPr txBox="1"/>
          <p:nvPr/>
        </p:nvSpPr>
        <p:spPr>
          <a:xfrm>
            <a:off x="6569279" y="616731"/>
            <a:ext cx="3225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SR5-</a:t>
            </a:r>
            <a:r>
              <a:rPr dirty="0" sz="800" spc="-50" b="1">
                <a:solidFill>
                  <a:srgbClr val="58595B"/>
                </a:solidFill>
                <a:latin typeface="Microsoft JhengHei"/>
                <a:cs typeface="Microsoft JhengHei"/>
              </a:rPr>
              <a:t>C</a:t>
            </a:r>
            <a:endParaRPr sz="800">
              <a:latin typeface="Microsoft JhengHei"/>
              <a:cs typeface="Microsoft JhengHei"/>
            </a:endParaRPr>
          </a:p>
        </p:txBody>
      </p:sp>
      <p:pic>
        <p:nvPicPr>
          <p:cNvPr id="6" name="object 6" descr=""/>
          <p:cNvPicPr/>
          <p:nvPr/>
        </p:nvPicPr>
        <p:blipFill>
          <a:blip r:embed="rId3" cstate="print"/>
          <a:stretch>
            <a:fillRect/>
          </a:stretch>
        </p:blipFill>
        <p:spPr>
          <a:xfrm>
            <a:off x="5189376" y="641215"/>
            <a:ext cx="108038" cy="108000"/>
          </a:xfrm>
          <a:prstGeom prst="rect">
            <a:avLst/>
          </a:prstGeom>
        </p:spPr>
      </p:pic>
      <p:pic>
        <p:nvPicPr>
          <p:cNvPr id="7" name="object 7" descr=""/>
          <p:cNvPicPr/>
          <p:nvPr/>
        </p:nvPicPr>
        <p:blipFill>
          <a:blip r:embed="rId4" cstate="print"/>
          <a:stretch>
            <a:fillRect/>
          </a:stretch>
        </p:blipFill>
        <p:spPr>
          <a:xfrm>
            <a:off x="6417722" y="641215"/>
            <a:ext cx="108038" cy="108000"/>
          </a:xfrm>
          <a:prstGeom prst="rect">
            <a:avLst/>
          </a:prstGeom>
        </p:spPr>
      </p:pic>
      <p:pic>
        <p:nvPicPr>
          <p:cNvPr id="8" name="object 8" descr=""/>
          <p:cNvPicPr/>
          <p:nvPr/>
        </p:nvPicPr>
        <p:blipFill>
          <a:blip r:embed="rId5" cstate="print"/>
          <a:stretch>
            <a:fillRect/>
          </a:stretch>
        </p:blipFill>
        <p:spPr>
          <a:xfrm>
            <a:off x="4035642" y="4274483"/>
            <a:ext cx="108000" cy="107962"/>
          </a:xfrm>
          <a:prstGeom prst="rect">
            <a:avLst/>
          </a:prstGeom>
        </p:spPr>
      </p:pic>
      <p:sp>
        <p:nvSpPr>
          <p:cNvPr id="9" name="object 9" descr=""/>
          <p:cNvSpPr txBox="1"/>
          <p:nvPr/>
        </p:nvSpPr>
        <p:spPr>
          <a:xfrm>
            <a:off x="4046537" y="4245522"/>
            <a:ext cx="93345" cy="147320"/>
          </a:xfrm>
          <a:prstGeom prst="rect">
            <a:avLst/>
          </a:prstGeom>
        </p:spPr>
        <p:txBody>
          <a:bodyPr wrap="square" lIns="0" tIns="12700" rIns="0" bIns="0" rtlCol="0" vert="horz">
            <a:spAutoFit/>
          </a:bodyPr>
          <a:lstStyle/>
          <a:p>
            <a:pPr marL="12700">
              <a:lnSpc>
                <a:spcPct val="100000"/>
              </a:lnSpc>
              <a:spcBef>
                <a:spcPts val="100"/>
              </a:spcBef>
            </a:pPr>
            <a:r>
              <a:rPr dirty="0" sz="800" spc="30">
                <a:solidFill>
                  <a:srgbClr val="FFFFFF"/>
                </a:solidFill>
                <a:latin typeface="Arial MT"/>
                <a:cs typeface="Arial MT"/>
              </a:rPr>
              <a:t>b</a:t>
            </a:r>
            <a:endParaRPr sz="800">
              <a:latin typeface="Arial MT"/>
              <a:cs typeface="Arial MT"/>
            </a:endParaRPr>
          </a:p>
        </p:txBody>
      </p:sp>
      <p:pic>
        <p:nvPicPr>
          <p:cNvPr id="10" name="object 10" descr=""/>
          <p:cNvPicPr/>
          <p:nvPr/>
        </p:nvPicPr>
        <p:blipFill>
          <a:blip r:embed="rId6" cstate="print"/>
          <a:stretch>
            <a:fillRect/>
          </a:stretch>
        </p:blipFill>
        <p:spPr>
          <a:xfrm>
            <a:off x="1755303" y="4273603"/>
            <a:ext cx="108000" cy="107962"/>
          </a:xfrm>
          <a:prstGeom prst="rect">
            <a:avLst/>
          </a:prstGeom>
        </p:spPr>
      </p:pic>
      <p:sp>
        <p:nvSpPr>
          <p:cNvPr id="11" name="object 11" descr=""/>
          <p:cNvSpPr txBox="1"/>
          <p:nvPr/>
        </p:nvSpPr>
        <p:spPr>
          <a:xfrm>
            <a:off x="1765336" y="4236617"/>
            <a:ext cx="92710" cy="147320"/>
          </a:xfrm>
          <a:prstGeom prst="rect">
            <a:avLst/>
          </a:prstGeom>
        </p:spPr>
        <p:txBody>
          <a:bodyPr wrap="square" lIns="0" tIns="12700" rIns="0" bIns="0" rtlCol="0" vert="horz">
            <a:spAutoFit/>
          </a:bodyPr>
          <a:lstStyle/>
          <a:p>
            <a:pPr marL="12700">
              <a:lnSpc>
                <a:spcPct val="100000"/>
              </a:lnSpc>
              <a:spcBef>
                <a:spcPts val="100"/>
              </a:spcBef>
            </a:pPr>
            <a:r>
              <a:rPr dirty="0" sz="800" spc="25">
                <a:solidFill>
                  <a:srgbClr val="FFFFFF"/>
                </a:solidFill>
                <a:latin typeface="Arial MT"/>
                <a:cs typeface="Arial MT"/>
              </a:rPr>
              <a:t>a</a:t>
            </a:r>
            <a:endParaRPr sz="800">
              <a:latin typeface="Arial MT"/>
              <a:cs typeface="Arial MT"/>
            </a:endParaRPr>
          </a:p>
        </p:txBody>
      </p:sp>
      <p:pic>
        <p:nvPicPr>
          <p:cNvPr id="12" name="object 12" descr=""/>
          <p:cNvPicPr/>
          <p:nvPr/>
        </p:nvPicPr>
        <p:blipFill>
          <a:blip r:embed="rId7" cstate="print"/>
          <a:stretch>
            <a:fillRect/>
          </a:stretch>
        </p:blipFill>
        <p:spPr>
          <a:xfrm>
            <a:off x="6098845" y="4273603"/>
            <a:ext cx="108000" cy="107962"/>
          </a:xfrm>
          <a:prstGeom prst="rect">
            <a:avLst/>
          </a:prstGeom>
        </p:spPr>
      </p:pic>
      <p:sp>
        <p:nvSpPr>
          <p:cNvPr id="13" name="object 13" descr=""/>
          <p:cNvSpPr txBox="1"/>
          <p:nvPr/>
        </p:nvSpPr>
        <p:spPr>
          <a:xfrm>
            <a:off x="6108885" y="4236617"/>
            <a:ext cx="90170" cy="147320"/>
          </a:xfrm>
          <a:prstGeom prst="rect">
            <a:avLst/>
          </a:prstGeom>
        </p:spPr>
        <p:txBody>
          <a:bodyPr wrap="square" lIns="0" tIns="12700" rIns="0" bIns="0" rtlCol="0" vert="horz">
            <a:spAutoFit/>
          </a:bodyPr>
          <a:lstStyle/>
          <a:p>
            <a:pPr marL="12700">
              <a:lnSpc>
                <a:spcPct val="100000"/>
              </a:lnSpc>
              <a:spcBef>
                <a:spcPts val="100"/>
              </a:spcBef>
            </a:pPr>
            <a:r>
              <a:rPr dirty="0" sz="800" spc="50">
                <a:solidFill>
                  <a:srgbClr val="FFFFFF"/>
                </a:solidFill>
                <a:latin typeface="Arial MT"/>
                <a:cs typeface="Arial MT"/>
              </a:rPr>
              <a:t>c</a:t>
            </a:r>
            <a:endParaRPr sz="800">
              <a:latin typeface="Arial MT"/>
              <a:cs typeface="Arial MT"/>
            </a:endParaRPr>
          </a:p>
        </p:txBody>
      </p:sp>
      <p:pic>
        <p:nvPicPr>
          <p:cNvPr id="14" name="object 14" descr=""/>
          <p:cNvPicPr/>
          <p:nvPr/>
        </p:nvPicPr>
        <p:blipFill>
          <a:blip r:embed="rId8" cstate="print"/>
          <a:stretch>
            <a:fillRect/>
          </a:stretch>
        </p:blipFill>
        <p:spPr>
          <a:xfrm>
            <a:off x="1288811" y="1582170"/>
            <a:ext cx="2416348" cy="1565127"/>
          </a:xfrm>
          <a:prstGeom prst="rect">
            <a:avLst/>
          </a:prstGeom>
        </p:spPr>
      </p:pic>
      <p:sp>
        <p:nvSpPr>
          <p:cNvPr id="15" name="object 15" descr=""/>
          <p:cNvSpPr txBox="1"/>
          <p:nvPr/>
        </p:nvSpPr>
        <p:spPr>
          <a:xfrm>
            <a:off x="2002407" y="2791062"/>
            <a:ext cx="1390650" cy="315595"/>
          </a:xfrm>
          <a:prstGeom prst="rect">
            <a:avLst/>
          </a:prstGeom>
        </p:spPr>
        <p:txBody>
          <a:bodyPr wrap="square" lIns="0" tIns="41275" rIns="0" bIns="0" rtlCol="0" vert="horz">
            <a:spAutoFit/>
          </a:bodyPr>
          <a:lstStyle/>
          <a:p>
            <a:pPr algn="r" marR="30480">
              <a:lnSpc>
                <a:spcPct val="100000"/>
              </a:lnSpc>
              <a:spcBef>
                <a:spcPts val="325"/>
              </a:spcBef>
            </a:pPr>
            <a:r>
              <a:rPr dirty="0" baseline="7407" sz="1125" spc="150">
                <a:solidFill>
                  <a:srgbClr val="FFFFFF"/>
                </a:solidFill>
                <a:latin typeface="Arial MT"/>
                <a:cs typeface="Arial MT"/>
              </a:rPr>
              <a:t>a</a:t>
            </a:r>
            <a:r>
              <a:rPr dirty="0" baseline="7407" sz="1125" spc="742">
                <a:solidFill>
                  <a:srgbClr val="FFFFFF"/>
                </a:solidFill>
                <a:latin typeface="Arial MT"/>
                <a:cs typeface="Arial MT"/>
              </a:rPr>
              <a:t> </a:t>
            </a:r>
            <a:r>
              <a:rPr dirty="0" sz="700" spc="-20">
                <a:solidFill>
                  <a:srgbClr val="565658"/>
                </a:solidFill>
                <a:latin typeface="Microsoft YaHei"/>
                <a:cs typeface="Microsoft YaHei"/>
              </a:rPr>
              <a:t>4×M6螺栓拧入深度min12</a:t>
            </a:r>
            <a:endParaRPr sz="700">
              <a:latin typeface="Microsoft YaHei"/>
              <a:cs typeface="Microsoft YaHei"/>
            </a:endParaRPr>
          </a:p>
          <a:p>
            <a:pPr algn="r" marR="30480">
              <a:lnSpc>
                <a:spcPct val="100000"/>
              </a:lnSpc>
              <a:spcBef>
                <a:spcPts val="195"/>
              </a:spcBef>
            </a:pPr>
            <a:r>
              <a:rPr dirty="0" baseline="3703" sz="1125" spc="165">
                <a:solidFill>
                  <a:srgbClr val="FFFFFF"/>
                </a:solidFill>
                <a:latin typeface="Arial MT"/>
                <a:cs typeface="Arial MT"/>
              </a:rPr>
              <a:t>b</a:t>
            </a:r>
            <a:r>
              <a:rPr dirty="0" baseline="3703" sz="1125" spc="292">
                <a:solidFill>
                  <a:srgbClr val="FFFFFF"/>
                </a:solidFill>
                <a:latin typeface="Arial MT"/>
                <a:cs typeface="Arial MT"/>
              </a:rPr>
              <a:t> </a:t>
            </a:r>
            <a:r>
              <a:rPr dirty="0" baseline="6944" sz="1200" spc="150">
                <a:solidFill>
                  <a:srgbClr val="FFFFFF"/>
                </a:solidFill>
                <a:latin typeface="Arial MT"/>
                <a:cs typeface="Arial MT"/>
              </a:rPr>
              <a:t>c</a:t>
            </a:r>
            <a:r>
              <a:rPr dirty="0" baseline="6944" sz="1200" spc="705">
                <a:solidFill>
                  <a:srgbClr val="FFFFFF"/>
                </a:solidFill>
                <a:latin typeface="Arial MT"/>
                <a:cs typeface="Arial MT"/>
              </a:rPr>
              <a:t> </a:t>
            </a:r>
            <a:r>
              <a:rPr dirty="0" sz="700" spc="-20">
                <a:solidFill>
                  <a:srgbClr val="565658"/>
                </a:solidFill>
                <a:latin typeface="Microsoft YaHei"/>
                <a:cs typeface="Microsoft YaHei"/>
              </a:rPr>
              <a:t>4×M8螺栓拧入深度min15</a:t>
            </a:r>
            <a:endParaRPr sz="700">
              <a:latin typeface="Microsoft YaHei"/>
              <a:cs typeface="Microsoft YaHei"/>
            </a:endParaRPr>
          </a:p>
        </p:txBody>
      </p:sp>
      <p:pic>
        <p:nvPicPr>
          <p:cNvPr id="16" name="object 16" descr=""/>
          <p:cNvPicPr/>
          <p:nvPr/>
        </p:nvPicPr>
        <p:blipFill>
          <a:blip r:embed="rId9" cstate="print"/>
          <a:stretch>
            <a:fillRect/>
          </a:stretch>
        </p:blipFill>
        <p:spPr>
          <a:xfrm>
            <a:off x="4053282" y="1141671"/>
            <a:ext cx="2286642" cy="2177886"/>
          </a:xfrm>
          <a:prstGeom prst="rect">
            <a:avLst/>
          </a:prstGeom>
        </p:spPr>
      </p:pic>
      <p:sp>
        <p:nvSpPr>
          <p:cNvPr id="17" name="object 17" descr=""/>
          <p:cNvSpPr txBox="1"/>
          <p:nvPr/>
        </p:nvSpPr>
        <p:spPr>
          <a:xfrm>
            <a:off x="4038389" y="1099034"/>
            <a:ext cx="956310" cy="685800"/>
          </a:xfrm>
          <a:prstGeom prst="rect">
            <a:avLst/>
          </a:prstGeom>
        </p:spPr>
        <p:txBody>
          <a:bodyPr wrap="square" lIns="0" tIns="41275" rIns="0" bIns="0" rtlCol="0" vert="horz">
            <a:spAutoFit/>
          </a:bodyPr>
          <a:lstStyle/>
          <a:p>
            <a:pPr algn="ctr" marL="245745">
              <a:lnSpc>
                <a:spcPct val="100000"/>
              </a:lnSpc>
              <a:spcBef>
                <a:spcPts val="325"/>
              </a:spcBef>
            </a:pPr>
            <a:r>
              <a:rPr dirty="0" baseline="11111" sz="1125" spc="150">
                <a:solidFill>
                  <a:srgbClr val="FFFFFF"/>
                </a:solidFill>
                <a:latin typeface="Arial MT"/>
                <a:cs typeface="Arial MT"/>
              </a:rPr>
              <a:t>a</a:t>
            </a:r>
            <a:r>
              <a:rPr dirty="0" baseline="11111" sz="1125" spc="330">
                <a:solidFill>
                  <a:srgbClr val="FFFFFF"/>
                </a:solidFill>
                <a:latin typeface="Arial MT"/>
                <a:cs typeface="Arial MT"/>
              </a:rPr>
              <a:t> </a:t>
            </a:r>
            <a:r>
              <a:rPr dirty="0" sz="700" spc="-25">
                <a:solidFill>
                  <a:srgbClr val="565658"/>
                </a:solidFill>
                <a:latin typeface="Microsoft YaHei"/>
                <a:cs typeface="Microsoft YaHei"/>
              </a:rPr>
              <a:t>5H7</a:t>
            </a:r>
            <a:endParaRPr sz="700">
              <a:latin typeface="Microsoft YaHei"/>
              <a:cs typeface="Microsoft YaHei"/>
            </a:endParaRPr>
          </a:p>
          <a:p>
            <a:pPr algn="ctr" marL="301625">
              <a:lnSpc>
                <a:spcPct val="100000"/>
              </a:lnSpc>
              <a:spcBef>
                <a:spcPts val="200"/>
              </a:spcBef>
            </a:pPr>
            <a:r>
              <a:rPr dirty="0" baseline="7407" sz="1125" spc="165">
                <a:solidFill>
                  <a:srgbClr val="FFFFFF"/>
                </a:solidFill>
                <a:latin typeface="Arial MT"/>
                <a:cs typeface="Arial MT"/>
              </a:rPr>
              <a:t>b</a:t>
            </a:r>
            <a:r>
              <a:rPr dirty="0" baseline="7407" sz="1125" spc="247">
                <a:solidFill>
                  <a:srgbClr val="FFFFFF"/>
                </a:solidFill>
                <a:latin typeface="Arial MT"/>
                <a:cs typeface="Arial MT"/>
              </a:rPr>
              <a:t> </a:t>
            </a:r>
            <a:r>
              <a:rPr dirty="0" baseline="10416" sz="1200" spc="150">
                <a:solidFill>
                  <a:srgbClr val="FFFFFF"/>
                </a:solidFill>
                <a:latin typeface="Arial MT"/>
                <a:cs typeface="Arial MT"/>
              </a:rPr>
              <a:t>c</a:t>
            </a:r>
            <a:r>
              <a:rPr dirty="0" baseline="10416" sz="1200" spc="345">
                <a:solidFill>
                  <a:srgbClr val="FFFFFF"/>
                </a:solidFill>
                <a:latin typeface="Arial MT"/>
                <a:cs typeface="Arial MT"/>
              </a:rPr>
              <a:t> </a:t>
            </a:r>
            <a:r>
              <a:rPr dirty="0" sz="700" spc="-10">
                <a:solidFill>
                  <a:srgbClr val="565658"/>
                </a:solidFill>
                <a:latin typeface="Microsoft YaHei"/>
                <a:cs typeface="Microsoft YaHei"/>
              </a:rPr>
              <a:t>8H7×10</a:t>
            </a:r>
            <a:endParaRPr sz="700">
              <a:latin typeface="Microsoft YaHei"/>
              <a:cs typeface="Microsoft YaHei"/>
            </a:endParaRPr>
          </a:p>
          <a:p>
            <a:pPr algn="r" marR="180340">
              <a:lnSpc>
                <a:spcPct val="100000"/>
              </a:lnSpc>
              <a:spcBef>
                <a:spcPts val="855"/>
              </a:spcBef>
            </a:pPr>
            <a:r>
              <a:rPr dirty="0" baseline="11111" sz="1125" spc="150">
                <a:solidFill>
                  <a:srgbClr val="FFFFFF"/>
                </a:solidFill>
                <a:latin typeface="Arial MT"/>
                <a:cs typeface="Arial MT"/>
              </a:rPr>
              <a:t>a</a:t>
            </a:r>
            <a:r>
              <a:rPr dirty="0" baseline="11111" sz="1125" spc="390">
                <a:solidFill>
                  <a:srgbClr val="FFFFFF"/>
                </a:solidFill>
                <a:latin typeface="Arial MT"/>
                <a:cs typeface="Arial MT"/>
              </a:rPr>
              <a:t> </a:t>
            </a:r>
            <a:r>
              <a:rPr dirty="0" sz="700" spc="-10">
                <a:solidFill>
                  <a:srgbClr val="565658"/>
                </a:solidFill>
                <a:latin typeface="Microsoft YaHei"/>
                <a:cs typeface="Microsoft YaHei"/>
              </a:rPr>
              <a:t>4×Ø6.6</a:t>
            </a:r>
            <a:r>
              <a:rPr dirty="0" sz="700" spc="-30">
                <a:solidFill>
                  <a:srgbClr val="565658"/>
                </a:solidFill>
                <a:latin typeface="Microsoft YaHei"/>
                <a:cs typeface="Microsoft YaHei"/>
              </a:rPr>
              <a:t>均布</a:t>
            </a:r>
            <a:endParaRPr sz="700">
              <a:latin typeface="Microsoft YaHei"/>
              <a:cs typeface="Microsoft YaHei"/>
            </a:endParaRPr>
          </a:p>
          <a:p>
            <a:pPr algn="r" marR="180340">
              <a:lnSpc>
                <a:spcPct val="100000"/>
              </a:lnSpc>
              <a:spcBef>
                <a:spcPts val="195"/>
              </a:spcBef>
            </a:pPr>
            <a:r>
              <a:rPr dirty="0" baseline="7407" sz="1125" spc="165">
                <a:solidFill>
                  <a:srgbClr val="FFFFFF"/>
                </a:solidFill>
                <a:latin typeface="Arial MT"/>
                <a:cs typeface="Arial MT"/>
              </a:rPr>
              <a:t>b</a:t>
            </a:r>
            <a:r>
              <a:rPr dirty="0" baseline="7407" sz="1125" spc="270">
                <a:solidFill>
                  <a:srgbClr val="FFFFFF"/>
                </a:solidFill>
                <a:latin typeface="Arial MT"/>
                <a:cs typeface="Arial MT"/>
              </a:rPr>
              <a:t> </a:t>
            </a:r>
            <a:r>
              <a:rPr dirty="0" baseline="10416" sz="1200" spc="150">
                <a:solidFill>
                  <a:srgbClr val="FFFFFF"/>
                </a:solidFill>
                <a:latin typeface="Arial MT"/>
                <a:cs typeface="Arial MT"/>
              </a:rPr>
              <a:t>c</a:t>
            </a:r>
            <a:r>
              <a:rPr dirty="0" baseline="10416" sz="1200" spc="382">
                <a:solidFill>
                  <a:srgbClr val="FFFFFF"/>
                </a:solidFill>
                <a:latin typeface="Arial MT"/>
                <a:cs typeface="Arial MT"/>
              </a:rPr>
              <a:t> </a:t>
            </a:r>
            <a:r>
              <a:rPr dirty="0" sz="700" spc="-10">
                <a:solidFill>
                  <a:srgbClr val="565658"/>
                </a:solidFill>
                <a:latin typeface="Microsoft YaHei"/>
                <a:cs typeface="Microsoft YaHei"/>
              </a:rPr>
              <a:t>4×Ø8.4</a:t>
            </a:r>
            <a:r>
              <a:rPr dirty="0" sz="700" spc="-30">
                <a:solidFill>
                  <a:srgbClr val="565658"/>
                </a:solidFill>
                <a:latin typeface="Microsoft YaHei"/>
                <a:cs typeface="Microsoft YaHei"/>
              </a:rPr>
              <a:t>均布</a:t>
            </a:r>
            <a:endParaRPr sz="700">
              <a:latin typeface="Microsoft YaHei"/>
              <a:cs typeface="Microsoft YaHei"/>
            </a:endParaRPr>
          </a:p>
        </p:txBody>
      </p:sp>
      <p:sp>
        <p:nvSpPr>
          <p:cNvPr id="18" name="object 18" descr=""/>
          <p:cNvSpPr txBox="1"/>
          <p:nvPr/>
        </p:nvSpPr>
        <p:spPr>
          <a:xfrm>
            <a:off x="4291780" y="1949576"/>
            <a:ext cx="440055" cy="830580"/>
          </a:xfrm>
          <a:prstGeom prst="rect">
            <a:avLst/>
          </a:prstGeom>
        </p:spPr>
        <p:txBody>
          <a:bodyPr wrap="square" lIns="0" tIns="43815" rIns="0" bIns="0" rtlCol="0" vert="horz">
            <a:spAutoFit/>
          </a:bodyPr>
          <a:lstStyle/>
          <a:p>
            <a:pPr marL="165735">
              <a:lnSpc>
                <a:spcPct val="100000"/>
              </a:lnSpc>
              <a:spcBef>
                <a:spcPts val="345"/>
              </a:spcBef>
            </a:pPr>
            <a:r>
              <a:rPr dirty="0" baseline="7407" sz="1125" spc="150">
                <a:solidFill>
                  <a:srgbClr val="FFFFFF"/>
                </a:solidFill>
                <a:latin typeface="Arial MT"/>
                <a:cs typeface="Arial MT"/>
              </a:rPr>
              <a:t>a</a:t>
            </a:r>
            <a:r>
              <a:rPr dirty="0" baseline="7407" sz="1125" spc="307">
                <a:solidFill>
                  <a:srgbClr val="FFFFFF"/>
                </a:solidFill>
                <a:latin typeface="Arial MT"/>
                <a:cs typeface="Arial MT"/>
              </a:rPr>
              <a:t> </a:t>
            </a:r>
            <a:r>
              <a:rPr dirty="0" sz="700" spc="-25">
                <a:solidFill>
                  <a:srgbClr val="565658"/>
                </a:solidFill>
                <a:latin typeface="Microsoft YaHei"/>
                <a:cs typeface="Microsoft YaHei"/>
              </a:rPr>
              <a:t>55</a:t>
            </a:r>
            <a:endParaRPr sz="700">
              <a:latin typeface="Microsoft YaHei"/>
              <a:cs typeface="Microsoft YaHei"/>
            </a:endParaRPr>
          </a:p>
          <a:p>
            <a:pPr marL="50800">
              <a:lnSpc>
                <a:spcPct val="100000"/>
              </a:lnSpc>
              <a:spcBef>
                <a:spcPts val="220"/>
              </a:spcBef>
            </a:pPr>
            <a:r>
              <a:rPr dirty="0" baseline="3703" sz="1125" spc="165">
                <a:solidFill>
                  <a:srgbClr val="FFFFFF"/>
                </a:solidFill>
                <a:latin typeface="Arial MT"/>
                <a:cs typeface="Arial MT"/>
              </a:rPr>
              <a:t>b</a:t>
            </a:r>
            <a:r>
              <a:rPr dirty="0" baseline="3703" sz="1125" spc="247">
                <a:solidFill>
                  <a:srgbClr val="FFFFFF"/>
                </a:solidFill>
                <a:latin typeface="Arial MT"/>
                <a:cs typeface="Arial MT"/>
              </a:rPr>
              <a:t> </a:t>
            </a:r>
            <a:r>
              <a:rPr dirty="0" baseline="6944" sz="1200" spc="150">
                <a:solidFill>
                  <a:srgbClr val="FFFFFF"/>
                </a:solidFill>
                <a:latin typeface="Arial MT"/>
                <a:cs typeface="Arial MT"/>
              </a:rPr>
              <a:t>c</a:t>
            </a:r>
            <a:r>
              <a:rPr dirty="0" baseline="6944" sz="1200" spc="337">
                <a:solidFill>
                  <a:srgbClr val="FFFFFF"/>
                </a:solidFill>
                <a:latin typeface="Arial MT"/>
                <a:cs typeface="Arial MT"/>
              </a:rPr>
              <a:t> </a:t>
            </a:r>
            <a:r>
              <a:rPr dirty="0" sz="700" spc="-25">
                <a:solidFill>
                  <a:srgbClr val="565658"/>
                </a:solidFill>
                <a:latin typeface="Microsoft YaHei"/>
                <a:cs typeface="Microsoft YaHei"/>
              </a:rPr>
              <a:t>60</a:t>
            </a:r>
            <a:endParaRPr sz="700">
              <a:latin typeface="Microsoft YaHei"/>
              <a:cs typeface="Microsoft YaHei"/>
            </a:endParaRPr>
          </a:p>
          <a:p>
            <a:pPr>
              <a:lnSpc>
                <a:spcPct val="100000"/>
              </a:lnSpc>
              <a:spcBef>
                <a:spcPts val="640"/>
              </a:spcBef>
            </a:pPr>
            <a:endParaRPr sz="700">
              <a:latin typeface="Microsoft YaHei"/>
              <a:cs typeface="Microsoft YaHei"/>
            </a:endParaRPr>
          </a:p>
          <a:p>
            <a:pPr marL="165735">
              <a:lnSpc>
                <a:spcPct val="100000"/>
              </a:lnSpc>
            </a:pPr>
            <a:r>
              <a:rPr dirty="0" baseline="11111" sz="1125" spc="150">
                <a:solidFill>
                  <a:srgbClr val="FFFFFF"/>
                </a:solidFill>
                <a:latin typeface="Arial MT"/>
                <a:cs typeface="Arial MT"/>
              </a:rPr>
              <a:t>a</a:t>
            </a:r>
            <a:r>
              <a:rPr dirty="0" baseline="11111" sz="1125" spc="307">
                <a:solidFill>
                  <a:srgbClr val="FFFFFF"/>
                </a:solidFill>
                <a:latin typeface="Arial MT"/>
                <a:cs typeface="Arial MT"/>
              </a:rPr>
              <a:t> </a:t>
            </a:r>
            <a:r>
              <a:rPr dirty="0" sz="700" spc="-25">
                <a:solidFill>
                  <a:srgbClr val="565658"/>
                </a:solidFill>
                <a:latin typeface="Microsoft YaHei"/>
                <a:cs typeface="Microsoft YaHei"/>
              </a:rPr>
              <a:t>55</a:t>
            </a:r>
            <a:endParaRPr sz="700">
              <a:latin typeface="Microsoft YaHei"/>
              <a:cs typeface="Microsoft YaHei"/>
            </a:endParaRPr>
          </a:p>
          <a:p>
            <a:pPr marL="50800">
              <a:lnSpc>
                <a:spcPct val="100000"/>
              </a:lnSpc>
              <a:spcBef>
                <a:spcPts val="220"/>
              </a:spcBef>
            </a:pPr>
            <a:r>
              <a:rPr dirty="0" baseline="7407" sz="1125" spc="165">
                <a:solidFill>
                  <a:srgbClr val="FFFFFF"/>
                </a:solidFill>
                <a:latin typeface="Arial MT"/>
                <a:cs typeface="Arial MT"/>
              </a:rPr>
              <a:t>b</a:t>
            </a:r>
            <a:r>
              <a:rPr dirty="0" baseline="7407" sz="1125" spc="247">
                <a:solidFill>
                  <a:srgbClr val="FFFFFF"/>
                </a:solidFill>
                <a:latin typeface="Arial MT"/>
                <a:cs typeface="Arial MT"/>
              </a:rPr>
              <a:t> </a:t>
            </a:r>
            <a:r>
              <a:rPr dirty="0" baseline="10416" sz="1200" spc="150">
                <a:solidFill>
                  <a:srgbClr val="FFFFFF"/>
                </a:solidFill>
                <a:latin typeface="Arial MT"/>
                <a:cs typeface="Arial MT"/>
              </a:rPr>
              <a:t>c</a:t>
            </a:r>
            <a:r>
              <a:rPr dirty="0" baseline="10416" sz="1200" spc="337">
                <a:solidFill>
                  <a:srgbClr val="FFFFFF"/>
                </a:solidFill>
                <a:latin typeface="Arial MT"/>
                <a:cs typeface="Arial MT"/>
              </a:rPr>
              <a:t> </a:t>
            </a:r>
            <a:r>
              <a:rPr dirty="0" sz="700" spc="-25">
                <a:solidFill>
                  <a:srgbClr val="565658"/>
                </a:solidFill>
                <a:latin typeface="Microsoft YaHei"/>
                <a:cs typeface="Microsoft YaHei"/>
              </a:rPr>
              <a:t>60</a:t>
            </a:r>
            <a:endParaRPr sz="700">
              <a:latin typeface="Microsoft YaHei"/>
              <a:cs typeface="Microsoft YaHei"/>
            </a:endParaRPr>
          </a:p>
        </p:txBody>
      </p:sp>
      <p:sp>
        <p:nvSpPr>
          <p:cNvPr id="19" name="object 19" descr=""/>
          <p:cNvSpPr txBox="1"/>
          <p:nvPr/>
        </p:nvSpPr>
        <p:spPr>
          <a:xfrm rot="3960000">
            <a:off x="6248283" y="1972984"/>
            <a:ext cx="167736" cy="88900"/>
          </a:xfrm>
          <a:prstGeom prst="rect">
            <a:avLst/>
          </a:prstGeom>
        </p:spPr>
        <p:txBody>
          <a:bodyPr wrap="square" lIns="0" tIns="0" rIns="0" bIns="0" rtlCol="0" vert="horz">
            <a:spAutoFit/>
          </a:bodyPr>
          <a:lstStyle/>
          <a:p>
            <a:pPr>
              <a:lnSpc>
                <a:spcPts val="700"/>
              </a:lnSpc>
            </a:pPr>
            <a:r>
              <a:rPr dirty="0" sz="700" spc="-25">
                <a:solidFill>
                  <a:srgbClr val="565658"/>
                </a:solidFill>
                <a:latin typeface="Microsoft YaHei"/>
                <a:cs typeface="Microsoft YaHei"/>
              </a:rPr>
              <a:t>45°</a:t>
            </a:r>
            <a:endParaRPr sz="700">
              <a:latin typeface="Microsoft YaHei"/>
              <a:cs typeface="Microsoft YaHei"/>
            </a:endParaRPr>
          </a:p>
        </p:txBody>
      </p:sp>
      <p:sp>
        <p:nvSpPr>
          <p:cNvPr id="20" name="object 20" descr=""/>
          <p:cNvSpPr txBox="1"/>
          <p:nvPr/>
        </p:nvSpPr>
        <p:spPr>
          <a:xfrm>
            <a:off x="5735773" y="1316272"/>
            <a:ext cx="130175" cy="132080"/>
          </a:xfrm>
          <a:prstGeom prst="rect">
            <a:avLst/>
          </a:prstGeom>
        </p:spPr>
        <p:txBody>
          <a:bodyPr wrap="square" lIns="0" tIns="12700" rIns="0" bIns="0" rtlCol="0" vert="horz">
            <a:spAutoFit/>
          </a:bodyPr>
          <a:lstStyle/>
          <a:p>
            <a:pPr marL="12700">
              <a:lnSpc>
                <a:spcPct val="100000"/>
              </a:lnSpc>
              <a:spcBef>
                <a:spcPts val="100"/>
              </a:spcBef>
            </a:pPr>
            <a:r>
              <a:rPr dirty="0" sz="700" spc="-25">
                <a:solidFill>
                  <a:srgbClr val="565658"/>
                </a:solidFill>
                <a:latin typeface="Microsoft YaHei"/>
                <a:cs typeface="Microsoft YaHei"/>
              </a:rPr>
              <a:t>10</a:t>
            </a:r>
            <a:endParaRPr sz="700">
              <a:latin typeface="Microsoft YaHei"/>
              <a:cs typeface="Microsoft YaHei"/>
            </a:endParaRPr>
          </a:p>
        </p:txBody>
      </p:sp>
      <p:sp>
        <p:nvSpPr>
          <p:cNvPr id="21" name="object 21" descr=""/>
          <p:cNvSpPr txBox="1"/>
          <p:nvPr/>
        </p:nvSpPr>
        <p:spPr>
          <a:xfrm>
            <a:off x="4291780" y="2979596"/>
            <a:ext cx="841375" cy="321945"/>
          </a:xfrm>
          <a:prstGeom prst="rect">
            <a:avLst/>
          </a:prstGeom>
        </p:spPr>
        <p:txBody>
          <a:bodyPr wrap="square" lIns="0" tIns="44450" rIns="0" bIns="0" rtlCol="0" vert="horz">
            <a:spAutoFit/>
          </a:bodyPr>
          <a:lstStyle/>
          <a:p>
            <a:pPr algn="ctr" marR="23495">
              <a:lnSpc>
                <a:spcPct val="100000"/>
              </a:lnSpc>
              <a:spcBef>
                <a:spcPts val="350"/>
              </a:spcBef>
            </a:pPr>
            <a:r>
              <a:rPr dirty="0" baseline="11111" sz="1125" spc="150">
                <a:solidFill>
                  <a:srgbClr val="FFFFFF"/>
                </a:solidFill>
                <a:latin typeface="Arial MT"/>
                <a:cs typeface="Arial MT"/>
              </a:rPr>
              <a:t>a</a:t>
            </a:r>
            <a:r>
              <a:rPr dirty="0" baseline="11111" sz="1125" spc="502">
                <a:solidFill>
                  <a:srgbClr val="FFFFFF"/>
                </a:solidFill>
                <a:latin typeface="Arial MT"/>
                <a:cs typeface="Arial MT"/>
              </a:rPr>
              <a:t> </a:t>
            </a:r>
            <a:r>
              <a:rPr dirty="0" sz="700" spc="-10">
                <a:solidFill>
                  <a:srgbClr val="565658"/>
                </a:solidFill>
                <a:latin typeface="Microsoft YaHei"/>
                <a:cs typeface="Microsoft YaHei"/>
              </a:rPr>
              <a:t>5H7×10</a:t>
            </a:r>
            <a:endParaRPr sz="700">
              <a:latin typeface="Microsoft YaHei"/>
              <a:cs typeface="Microsoft YaHei"/>
            </a:endParaRPr>
          </a:p>
          <a:p>
            <a:pPr algn="ctr" marL="12700">
              <a:lnSpc>
                <a:spcPct val="100000"/>
              </a:lnSpc>
              <a:spcBef>
                <a:spcPts val="220"/>
              </a:spcBef>
              <a:tabLst>
                <a:tab pos="638810" algn="l"/>
              </a:tabLst>
            </a:pPr>
            <a:r>
              <a:rPr dirty="0" baseline="7407" sz="1125" spc="165">
                <a:solidFill>
                  <a:srgbClr val="FFFFFF"/>
                </a:solidFill>
                <a:latin typeface="Arial MT"/>
                <a:cs typeface="Arial MT"/>
              </a:rPr>
              <a:t>b</a:t>
            </a:r>
            <a:r>
              <a:rPr dirty="0" baseline="7407" sz="1125" spc="247">
                <a:solidFill>
                  <a:srgbClr val="FFFFFF"/>
                </a:solidFill>
                <a:latin typeface="Arial MT"/>
                <a:cs typeface="Arial MT"/>
              </a:rPr>
              <a:t> </a:t>
            </a:r>
            <a:r>
              <a:rPr dirty="0" baseline="10416" sz="1200" spc="150">
                <a:solidFill>
                  <a:srgbClr val="FFFFFF"/>
                </a:solidFill>
                <a:latin typeface="Arial MT"/>
                <a:cs typeface="Arial MT"/>
              </a:rPr>
              <a:t>c</a:t>
            </a:r>
            <a:r>
              <a:rPr dirty="0" baseline="10416" sz="1200" spc="517">
                <a:solidFill>
                  <a:srgbClr val="FFFFFF"/>
                </a:solidFill>
                <a:latin typeface="Arial MT"/>
                <a:cs typeface="Arial MT"/>
              </a:rPr>
              <a:t> </a:t>
            </a:r>
            <a:r>
              <a:rPr dirty="0" sz="700" spc="-20">
                <a:solidFill>
                  <a:srgbClr val="565658"/>
                </a:solidFill>
                <a:latin typeface="Microsoft YaHei"/>
                <a:cs typeface="Microsoft YaHei"/>
              </a:rPr>
              <a:t>Ø8H7</a:t>
            </a:r>
            <a:r>
              <a:rPr dirty="0" sz="700">
                <a:solidFill>
                  <a:srgbClr val="565658"/>
                </a:solidFill>
                <a:latin typeface="Microsoft YaHei"/>
                <a:cs typeface="Microsoft YaHei"/>
              </a:rPr>
              <a:t>	</a:t>
            </a:r>
            <a:r>
              <a:rPr dirty="0" sz="700" spc="-25">
                <a:solidFill>
                  <a:srgbClr val="565658"/>
                </a:solidFill>
                <a:latin typeface="Microsoft YaHei"/>
                <a:cs typeface="Microsoft YaHei"/>
              </a:rPr>
              <a:t>8.5</a:t>
            </a:r>
            <a:endParaRPr sz="700">
              <a:latin typeface="Microsoft YaHei"/>
              <a:cs typeface="Microsoft YaHei"/>
            </a:endParaRPr>
          </a:p>
        </p:txBody>
      </p:sp>
      <p:sp>
        <p:nvSpPr>
          <p:cNvPr id="22" name="object 22" descr=""/>
          <p:cNvSpPr txBox="1"/>
          <p:nvPr/>
        </p:nvSpPr>
        <p:spPr>
          <a:xfrm>
            <a:off x="5932679" y="2987741"/>
            <a:ext cx="551815" cy="305435"/>
          </a:xfrm>
          <a:prstGeom prst="rect">
            <a:avLst/>
          </a:prstGeom>
        </p:spPr>
        <p:txBody>
          <a:bodyPr wrap="square" lIns="0" tIns="36195" rIns="0" bIns="0" rtlCol="0" vert="horz">
            <a:spAutoFit/>
          </a:bodyPr>
          <a:lstStyle/>
          <a:p>
            <a:pPr algn="r" marR="30480">
              <a:lnSpc>
                <a:spcPct val="100000"/>
              </a:lnSpc>
              <a:spcBef>
                <a:spcPts val="285"/>
              </a:spcBef>
            </a:pPr>
            <a:r>
              <a:rPr dirty="0" baseline="11111" sz="1125" spc="150">
                <a:solidFill>
                  <a:srgbClr val="FFFFFF"/>
                </a:solidFill>
                <a:latin typeface="Arial MT"/>
                <a:cs typeface="Arial MT"/>
              </a:rPr>
              <a:t>a</a:t>
            </a:r>
            <a:r>
              <a:rPr dirty="0" baseline="11111" sz="1125" spc="457">
                <a:solidFill>
                  <a:srgbClr val="FFFFFF"/>
                </a:solidFill>
                <a:latin typeface="Arial MT"/>
                <a:cs typeface="Arial MT"/>
              </a:rPr>
              <a:t> </a:t>
            </a:r>
            <a:r>
              <a:rPr dirty="0" sz="700" spc="-20">
                <a:solidFill>
                  <a:srgbClr val="565658"/>
                </a:solidFill>
                <a:latin typeface="Microsoft YaHei"/>
                <a:cs typeface="Microsoft YaHei"/>
              </a:rPr>
              <a:t>Ø110</a:t>
            </a:r>
            <a:endParaRPr sz="700">
              <a:latin typeface="Microsoft YaHei"/>
              <a:cs typeface="Microsoft YaHei"/>
            </a:endParaRPr>
          </a:p>
          <a:p>
            <a:pPr algn="r" marR="30480">
              <a:lnSpc>
                <a:spcPct val="100000"/>
              </a:lnSpc>
              <a:spcBef>
                <a:spcPts val="155"/>
              </a:spcBef>
            </a:pPr>
            <a:r>
              <a:rPr dirty="0" sz="750" spc="110">
                <a:solidFill>
                  <a:srgbClr val="FFFFFF"/>
                </a:solidFill>
                <a:latin typeface="Arial MT"/>
                <a:cs typeface="Arial MT"/>
              </a:rPr>
              <a:t>b</a:t>
            </a:r>
            <a:r>
              <a:rPr dirty="0" sz="750" spc="165">
                <a:solidFill>
                  <a:srgbClr val="FFFFFF"/>
                </a:solidFill>
                <a:latin typeface="Arial MT"/>
                <a:cs typeface="Arial MT"/>
              </a:rPr>
              <a:t> </a:t>
            </a:r>
            <a:r>
              <a:rPr dirty="0" baseline="6944" sz="1200" spc="150">
                <a:solidFill>
                  <a:srgbClr val="FFFFFF"/>
                </a:solidFill>
                <a:latin typeface="Arial MT"/>
                <a:cs typeface="Arial MT"/>
              </a:rPr>
              <a:t>c</a:t>
            </a:r>
            <a:r>
              <a:rPr dirty="0" baseline="6944" sz="1200" spc="480">
                <a:solidFill>
                  <a:srgbClr val="FFFFFF"/>
                </a:solidFill>
                <a:latin typeface="Arial MT"/>
                <a:cs typeface="Arial MT"/>
              </a:rPr>
              <a:t> </a:t>
            </a:r>
            <a:r>
              <a:rPr dirty="0" sz="700" spc="-20">
                <a:solidFill>
                  <a:srgbClr val="565658"/>
                </a:solidFill>
                <a:latin typeface="Microsoft YaHei"/>
                <a:cs typeface="Microsoft YaHei"/>
              </a:rPr>
              <a:t>Ø132</a:t>
            </a:r>
            <a:endParaRPr sz="700">
              <a:latin typeface="Microsoft YaHei"/>
              <a:cs typeface="Microsoft YaHei"/>
            </a:endParaRPr>
          </a:p>
        </p:txBody>
      </p:sp>
      <p:pic>
        <p:nvPicPr>
          <p:cNvPr id="23" name="object 23" descr=""/>
          <p:cNvPicPr/>
          <p:nvPr/>
        </p:nvPicPr>
        <p:blipFill>
          <a:blip r:embed="rId10" cstate="print"/>
          <a:stretch>
            <a:fillRect/>
          </a:stretch>
        </p:blipFill>
        <p:spPr>
          <a:xfrm>
            <a:off x="710119" y="4414022"/>
            <a:ext cx="1983159" cy="1953706"/>
          </a:xfrm>
          <a:prstGeom prst="rect">
            <a:avLst/>
          </a:prstGeom>
        </p:spPr>
      </p:pic>
      <p:pic>
        <p:nvPicPr>
          <p:cNvPr id="24" name="object 24" descr=""/>
          <p:cNvPicPr/>
          <p:nvPr/>
        </p:nvPicPr>
        <p:blipFill>
          <a:blip r:embed="rId11" cstate="print"/>
          <a:stretch>
            <a:fillRect/>
          </a:stretch>
        </p:blipFill>
        <p:spPr>
          <a:xfrm>
            <a:off x="2964132" y="4419913"/>
            <a:ext cx="1983159" cy="1953706"/>
          </a:xfrm>
          <a:prstGeom prst="rect">
            <a:avLst/>
          </a:prstGeom>
        </p:spPr>
      </p:pic>
      <p:grpSp>
        <p:nvGrpSpPr>
          <p:cNvPr id="25" name="object 25" descr=""/>
          <p:cNvGrpSpPr/>
          <p:nvPr/>
        </p:nvGrpSpPr>
        <p:grpSpPr>
          <a:xfrm>
            <a:off x="4649827" y="7216203"/>
            <a:ext cx="1309370" cy="2221230"/>
            <a:chOff x="4649827" y="7216203"/>
            <a:chExt cx="1309370" cy="2221230"/>
          </a:xfrm>
        </p:grpSpPr>
        <p:sp>
          <p:nvSpPr>
            <p:cNvPr id="26" name="object 26" descr=""/>
            <p:cNvSpPr/>
            <p:nvPr/>
          </p:nvSpPr>
          <p:spPr>
            <a:xfrm>
              <a:off x="5553636" y="7766017"/>
              <a:ext cx="61594" cy="61594"/>
            </a:xfrm>
            <a:custGeom>
              <a:avLst/>
              <a:gdLst/>
              <a:ahLst/>
              <a:cxnLst/>
              <a:rect l="l" t="t" r="r" b="b"/>
              <a:pathLst>
                <a:path w="61595" h="61595">
                  <a:moveTo>
                    <a:pt x="61302" y="30645"/>
                  </a:moveTo>
                  <a:lnTo>
                    <a:pt x="58893" y="18714"/>
                  </a:lnTo>
                  <a:lnTo>
                    <a:pt x="52323" y="8974"/>
                  </a:lnTo>
                  <a:lnTo>
                    <a:pt x="42582" y="2407"/>
                  </a:lnTo>
                  <a:lnTo>
                    <a:pt x="30657" y="0"/>
                  </a:lnTo>
                  <a:lnTo>
                    <a:pt x="18725" y="2407"/>
                  </a:lnTo>
                  <a:lnTo>
                    <a:pt x="8980" y="8974"/>
                  </a:lnTo>
                  <a:lnTo>
                    <a:pt x="2409" y="18714"/>
                  </a:lnTo>
                  <a:lnTo>
                    <a:pt x="0" y="30645"/>
                  </a:lnTo>
                  <a:lnTo>
                    <a:pt x="2409" y="42575"/>
                  </a:lnTo>
                  <a:lnTo>
                    <a:pt x="8980" y="52316"/>
                  </a:lnTo>
                  <a:lnTo>
                    <a:pt x="18725" y="58882"/>
                  </a:lnTo>
                  <a:lnTo>
                    <a:pt x="30657" y="61290"/>
                  </a:lnTo>
                  <a:lnTo>
                    <a:pt x="42582" y="58882"/>
                  </a:lnTo>
                  <a:lnTo>
                    <a:pt x="52323" y="52316"/>
                  </a:lnTo>
                  <a:lnTo>
                    <a:pt x="58893" y="42575"/>
                  </a:lnTo>
                  <a:lnTo>
                    <a:pt x="61302" y="30645"/>
                  </a:lnTo>
                </a:path>
              </a:pathLst>
            </a:custGeom>
            <a:ln w="3175">
              <a:solidFill>
                <a:srgbClr val="050100"/>
              </a:solidFill>
            </a:ln>
          </p:spPr>
          <p:txBody>
            <a:bodyPr wrap="square" lIns="0" tIns="0" rIns="0" bIns="0" rtlCol="0"/>
            <a:lstStyle/>
            <a:p/>
          </p:txBody>
        </p:sp>
        <p:sp>
          <p:nvSpPr>
            <p:cNvPr id="27" name="object 27" descr=""/>
            <p:cNvSpPr/>
            <p:nvPr/>
          </p:nvSpPr>
          <p:spPr>
            <a:xfrm>
              <a:off x="5803426" y="7688092"/>
              <a:ext cx="61594" cy="61594"/>
            </a:xfrm>
            <a:custGeom>
              <a:avLst/>
              <a:gdLst/>
              <a:ahLst/>
              <a:cxnLst/>
              <a:rect l="l" t="t" r="r" b="b"/>
              <a:pathLst>
                <a:path w="61595" h="61595">
                  <a:moveTo>
                    <a:pt x="61290" y="30657"/>
                  </a:moveTo>
                  <a:lnTo>
                    <a:pt x="58882" y="18725"/>
                  </a:lnTo>
                  <a:lnTo>
                    <a:pt x="52316" y="8980"/>
                  </a:lnTo>
                  <a:lnTo>
                    <a:pt x="42575" y="2409"/>
                  </a:lnTo>
                  <a:lnTo>
                    <a:pt x="30645" y="0"/>
                  </a:lnTo>
                  <a:lnTo>
                    <a:pt x="18714" y="2409"/>
                  </a:lnTo>
                  <a:lnTo>
                    <a:pt x="8974" y="8980"/>
                  </a:lnTo>
                  <a:lnTo>
                    <a:pt x="2407" y="18725"/>
                  </a:lnTo>
                  <a:lnTo>
                    <a:pt x="0" y="30657"/>
                  </a:lnTo>
                  <a:lnTo>
                    <a:pt x="2407" y="42582"/>
                  </a:lnTo>
                  <a:lnTo>
                    <a:pt x="8974" y="52323"/>
                  </a:lnTo>
                  <a:lnTo>
                    <a:pt x="18714" y="58893"/>
                  </a:lnTo>
                  <a:lnTo>
                    <a:pt x="30645" y="61302"/>
                  </a:lnTo>
                  <a:lnTo>
                    <a:pt x="42575" y="58893"/>
                  </a:lnTo>
                  <a:lnTo>
                    <a:pt x="52316" y="52323"/>
                  </a:lnTo>
                  <a:lnTo>
                    <a:pt x="58882" y="42582"/>
                  </a:lnTo>
                  <a:lnTo>
                    <a:pt x="61290" y="30657"/>
                  </a:lnTo>
                </a:path>
              </a:pathLst>
            </a:custGeom>
            <a:ln w="3175">
              <a:solidFill>
                <a:srgbClr val="050100"/>
              </a:solidFill>
            </a:ln>
          </p:spPr>
          <p:txBody>
            <a:bodyPr wrap="square" lIns="0" tIns="0" rIns="0" bIns="0" rtlCol="0"/>
            <a:lstStyle/>
            <a:p/>
          </p:txBody>
        </p:sp>
        <p:sp>
          <p:nvSpPr>
            <p:cNvPr id="28" name="object 28" descr=""/>
            <p:cNvSpPr/>
            <p:nvPr/>
          </p:nvSpPr>
          <p:spPr>
            <a:xfrm>
              <a:off x="4763663" y="7761238"/>
              <a:ext cx="604520" cy="1306195"/>
            </a:xfrm>
            <a:custGeom>
              <a:avLst/>
              <a:gdLst/>
              <a:ahLst/>
              <a:cxnLst/>
              <a:rect l="l" t="t" r="r" b="b"/>
              <a:pathLst>
                <a:path w="604520" h="1306195">
                  <a:moveTo>
                    <a:pt x="604202" y="495960"/>
                  </a:moveTo>
                  <a:lnTo>
                    <a:pt x="604202" y="495960"/>
                  </a:lnTo>
                  <a:lnTo>
                    <a:pt x="604202" y="1063358"/>
                  </a:lnTo>
                  <a:lnTo>
                    <a:pt x="604202" y="1065136"/>
                  </a:lnTo>
                </a:path>
                <a:path w="604520" h="1306195">
                  <a:moveTo>
                    <a:pt x="246748" y="0"/>
                  </a:moveTo>
                  <a:lnTo>
                    <a:pt x="262089" y="0"/>
                  </a:lnTo>
                  <a:lnTo>
                    <a:pt x="274777" y="0"/>
                  </a:lnTo>
                  <a:lnTo>
                    <a:pt x="284264" y="0"/>
                  </a:lnTo>
                  <a:lnTo>
                    <a:pt x="290118" y="0"/>
                  </a:lnTo>
                  <a:lnTo>
                    <a:pt x="292099" y="0"/>
                  </a:lnTo>
                </a:path>
                <a:path w="604520" h="1306195">
                  <a:moveTo>
                    <a:pt x="110693" y="0"/>
                  </a:moveTo>
                  <a:lnTo>
                    <a:pt x="110693" y="0"/>
                  </a:lnTo>
                  <a:lnTo>
                    <a:pt x="229425" y="0"/>
                  </a:lnTo>
                  <a:lnTo>
                    <a:pt x="246748" y="0"/>
                  </a:lnTo>
                </a:path>
                <a:path w="604520" h="1306195">
                  <a:moveTo>
                    <a:pt x="0" y="780541"/>
                  </a:moveTo>
                  <a:lnTo>
                    <a:pt x="0" y="780541"/>
                  </a:lnTo>
                  <a:lnTo>
                    <a:pt x="0" y="256959"/>
                  </a:lnTo>
                  <a:lnTo>
                    <a:pt x="0" y="255155"/>
                  </a:lnTo>
                </a:path>
                <a:path w="604520" h="1306195">
                  <a:moveTo>
                    <a:pt x="0" y="1305940"/>
                  </a:moveTo>
                  <a:lnTo>
                    <a:pt x="0" y="1305940"/>
                  </a:lnTo>
                  <a:lnTo>
                    <a:pt x="0" y="823937"/>
                  </a:lnTo>
                  <a:lnTo>
                    <a:pt x="0" y="780541"/>
                  </a:lnTo>
                </a:path>
              </a:pathLst>
            </a:custGeom>
            <a:ln w="12255">
              <a:solidFill>
                <a:srgbClr val="050100"/>
              </a:solidFill>
            </a:ln>
          </p:spPr>
          <p:txBody>
            <a:bodyPr wrap="square" lIns="0" tIns="0" rIns="0" bIns="0" rtlCol="0"/>
            <a:lstStyle/>
            <a:p/>
          </p:txBody>
        </p:sp>
        <p:sp>
          <p:nvSpPr>
            <p:cNvPr id="29" name="object 29" descr=""/>
            <p:cNvSpPr/>
            <p:nvPr/>
          </p:nvSpPr>
          <p:spPr>
            <a:xfrm>
              <a:off x="5359110" y="8265960"/>
              <a:ext cx="0" cy="551815"/>
            </a:xfrm>
            <a:custGeom>
              <a:avLst/>
              <a:gdLst/>
              <a:ahLst/>
              <a:cxnLst/>
              <a:rect l="l" t="t" r="r" b="b"/>
              <a:pathLst>
                <a:path w="0" h="551815">
                  <a:moveTo>
                    <a:pt x="0" y="551662"/>
                  </a:moveTo>
                  <a:lnTo>
                    <a:pt x="0" y="551662"/>
                  </a:lnTo>
                  <a:lnTo>
                    <a:pt x="0" y="1866"/>
                  </a:lnTo>
                  <a:lnTo>
                    <a:pt x="0" y="0"/>
                  </a:lnTo>
                </a:path>
              </a:pathLst>
            </a:custGeom>
            <a:ln w="12255">
              <a:solidFill>
                <a:srgbClr val="050100"/>
              </a:solidFill>
            </a:ln>
          </p:spPr>
          <p:txBody>
            <a:bodyPr wrap="square" lIns="0" tIns="0" rIns="0" bIns="0" rtlCol="0"/>
            <a:lstStyle/>
            <a:p/>
          </p:txBody>
        </p:sp>
        <p:sp>
          <p:nvSpPr>
            <p:cNvPr id="30" name="object 30" descr=""/>
            <p:cNvSpPr/>
            <p:nvPr/>
          </p:nvSpPr>
          <p:spPr>
            <a:xfrm>
              <a:off x="5367866" y="8051424"/>
              <a:ext cx="0" cy="105410"/>
            </a:xfrm>
            <a:custGeom>
              <a:avLst/>
              <a:gdLst/>
              <a:ahLst/>
              <a:cxnLst/>
              <a:rect l="l" t="t" r="r" b="b"/>
              <a:pathLst>
                <a:path w="0" h="105409">
                  <a:moveTo>
                    <a:pt x="0" y="105079"/>
                  </a:moveTo>
                  <a:lnTo>
                    <a:pt x="0" y="105079"/>
                  </a:lnTo>
                  <a:lnTo>
                    <a:pt x="0" y="1777"/>
                  </a:lnTo>
                  <a:lnTo>
                    <a:pt x="0" y="0"/>
                  </a:lnTo>
                </a:path>
              </a:pathLst>
            </a:custGeom>
            <a:ln w="12255">
              <a:solidFill>
                <a:srgbClr val="050100"/>
              </a:solidFill>
            </a:ln>
          </p:spPr>
          <p:txBody>
            <a:bodyPr wrap="square" lIns="0" tIns="0" rIns="0" bIns="0" rtlCol="0"/>
            <a:lstStyle/>
            <a:p/>
          </p:txBody>
        </p:sp>
        <p:sp>
          <p:nvSpPr>
            <p:cNvPr id="31" name="object 31" descr=""/>
            <p:cNvSpPr/>
            <p:nvPr/>
          </p:nvSpPr>
          <p:spPr>
            <a:xfrm>
              <a:off x="4840710" y="7776048"/>
              <a:ext cx="3175" cy="635"/>
            </a:xfrm>
            <a:custGeom>
              <a:avLst/>
              <a:gdLst/>
              <a:ahLst/>
              <a:cxnLst/>
              <a:rect l="l" t="t" r="r" b="b"/>
              <a:pathLst>
                <a:path w="3175" h="634">
                  <a:moveTo>
                    <a:pt x="3175" y="558"/>
                  </a:moveTo>
                  <a:lnTo>
                    <a:pt x="0" y="0"/>
                  </a:lnTo>
                </a:path>
              </a:pathLst>
            </a:custGeom>
            <a:ln w="12255">
              <a:solidFill>
                <a:srgbClr val="050100"/>
              </a:solidFill>
            </a:ln>
          </p:spPr>
          <p:txBody>
            <a:bodyPr wrap="square" lIns="0" tIns="0" rIns="0" bIns="0" rtlCol="0"/>
            <a:lstStyle/>
            <a:p/>
          </p:txBody>
        </p:sp>
        <p:sp>
          <p:nvSpPr>
            <p:cNvPr id="32" name="object 32" descr=""/>
            <p:cNvSpPr/>
            <p:nvPr/>
          </p:nvSpPr>
          <p:spPr>
            <a:xfrm>
              <a:off x="5086050" y="7776048"/>
              <a:ext cx="3810" cy="635"/>
            </a:xfrm>
            <a:custGeom>
              <a:avLst/>
              <a:gdLst/>
              <a:ahLst/>
              <a:cxnLst/>
              <a:rect l="l" t="t" r="r" b="b"/>
              <a:pathLst>
                <a:path w="3810" h="634">
                  <a:moveTo>
                    <a:pt x="3352" y="0"/>
                  </a:moveTo>
                  <a:lnTo>
                    <a:pt x="0" y="584"/>
                  </a:lnTo>
                </a:path>
              </a:pathLst>
            </a:custGeom>
            <a:ln w="12255">
              <a:solidFill>
                <a:srgbClr val="050100"/>
              </a:solidFill>
            </a:ln>
          </p:spPr>
          <p:txBody>
            <a:bodyPr wrap="square" lIns="0" tIns="0" rIns="0" bIns="0" rtlCol="0"/>
            <a:lstStyle/>
            <a:p/>
          </p:txBody>
        </p:sp>
        <p:sp>
          <p:nvSpPr>
            <p:cNvPr id="33" name="object 33" descr=""/>
            <p:cNvSpPr/>
            <p:nvPr/>
          </p:nvSpPr>
          <p:spPr>
            <a:xfrm>
              <a:off x="5086277" y="7771206"/>
              <a:ext cx="8255" cy="1905"/>
            </a:xfrm>
            <a:custGeom>
              <a:avLst/>
              <a:gdLst/>
              <a:ahLst/>
              <a:cxnLst/>
              <a:rect l="l" t="t" r="r" b="b"/>
              <a:pathLst>
                <a:path w="8254" h="1904">
                  <a:moveTo>
                    <a:pt x="0" y="1308"/>
                  </a:moveTo>
                  <a:lnTo>
                    <a:pt x="5486" y="419"/>
                  </a:lnTo>
                  <a:lnTo>
                    <a:pt x="7975" y="0"/>
                  </a:lnTo>
                </a:path>
              </a:pathLst>
            </a:custGeom>
            <a:ln w="12255">
              <a:solidFill>
                <a:srgbClr val="050100"/>
              </a:solidFill>
            </a:ln>
          </p:spPr>
          <p:txBody>
            <a:bodyPr wrap="square" lIns="0" tIns="0" rIns="0" bIns="0" rtlCol="0"/>
            <a:lstStyle/>
            <a:p/>
          </p:txBody>
        </p:sp>
        <p:sp>
          <p:nvSpPr>
            <p:cNvPr id="34" name="object 34" descr=""/>
            <p:cNvSpPr/>
            <p:nvPr/>
          </p:nvSpPr>
          <p:spPr>
            <a:xfrm>
              <a:off x="4835874" y="7771212"/>
              <a:ext cx="8255" cy="1905"/>
            </a:xfrm>
            <a:custGeom>
              <a:avLst/>
              <a:gdLst/>
              <a:ahLst/>
              <a:cxnLst/>
              <a:rect l="l" t="t" r="r" b="b"/>
              <a:pathLst>
                <a:path w="8254" h="1904">
                  <a:moveTo>
                    <a:pt x="0" y="0"/>
                  </a:moveTo>
                  <a:lnTo>
                    <a:pt x="2514" y="419"/>
                  </a:lnTo>
                  <a:lnTo>
                    <a:pt x="7962" y="1308"/>
                  </a:lnTo>
                </a:path>
              </a:pathLst>
            </a:custGeom>
            <a:ln w="12255">
              <a:solidFill>
                <a:srgbClr val="050100"/>
              </a:solidFill>
            </a:ln>
          </p:spPr>
          <p:txBody>
            <a:bodyPr wrap="square" lIns="0" tIns="0" rIns="0" bIns="0" rtlCol="0"/>
            <a:lstStyle/>
            <a:p/>
          </p:txBody>
        </p:sp>
        <p:sp>
          <p:nvSpPr>
            <p:cNvPr id="35" name="object 35" descr=""/>
            <p:cNvSpPr/>
            <p:nvPr/>
          </p:nvSpPr>
          <p:spPr>
            <a:xfrm>
              <a:off x="4789930" y="9312154"/>
              <a:ext cx="67945" cy="635"/>
            </a:xfrm>
            <a:custGeom>
              <a:avLst/>
              <a:gdLst/>
              <a:ahLst/>
              <a:cxnLst/>
              <a:rect l="l" t="t" r="r" b="b"/>
              <a:pathLst>
                <a:path w="67945" h="634">
                  <a:moveTo>
                    <a:pt x="67665" y="0"/>
                  </a:moveTo>
                  <a:lnTo>
                    <a:pt x="0" y="215"/>
                  </a:lnTo>
                </a:path>
              </a:pathLst>
            </a:custGeom>
            <a:ln w="12255">
              <a:solidFill>
                <a:srgbClr val="050100"/>
              </a:solidFill>
            </a:ln>
          </p:spPr>
          <p:txBody>
            <a:bodyPr wrap="square" lIns="0" tIns="0" rIns="0" bIns="0" rtlCol="0"/>
            <a:lstStyle/>
            <a:p/>
          </p:txBody>
        </p:sp>
        <p:sp>
          <p:nvSpPr>
            <p:cNvPr id="36" name="object 36" descr=""/>
            <p:cNvSpPr/>
            <p:nvPr/>
          </p:nvSpPr>
          <p:spPr>
            <a:xfrm>
              <a:off x="4768911" y="9312365"/>
              <a:ext cx="21590" cy="0"/>
            </a:xfrm>
            <a:custGeom>
              <a:avLst/>
              <a:gdLst/>
              <a:ahLst/>
              <a:cxnLst/>
              <a:rect l="l" t="t" r="r" b="b"/>
              <a:pathLst>
                <a:path w="21589" h="0">
                  <a:moveTo>
                    <a:pt x="21018" y="0"/>
                  </a:moveTo>
                  <a:lnTo>
                    <a:pt x="0" y="0"/>
                  </a:lnTo>
                </a:path>
              </a:pathLst>
            </a:custGeom>
            <a:ln w="12255">
              <a:solidFill>
                <a:srgbClr val="050100"/>
              </a:solidFill>
            </a:ln>
          </p:spPr>
          <p:txBody>
            <a:bodyPr wrap="square" lIns="0" tIns="0" rIns="0" bIns="0" rtlCol="0"/>
            <a:lstStyle/>
            <a:p/>
          </p:txBody>
        </p:sp>
        <p:sp>
          <p:nvSpPr>
            <p:cNvPr id="37" name="object 37" descr=""/>
            <p:cNvSpPr/>
            <p:nvPr/>
          </p:nvSpPr>
          <p:spPr>
            <a:xfrm>
              <a:off x="4763655" y="9307120"/>
              <a:ext cx="5715" cy="5715"/>
            </a:xfrm>
            <a:custGeom>
              <a:avLst/>
              <a:gdLst/>
              <a:ahLst/>
              <a:cxnLst/>
              <a:rect l="l" t="t" r="r" b="b"/>
              <a:pathLst>
                <a:path w="5714" h="5715">
                  <a:moveTo>
                    <a:pt x="5257" y="5245"/>
                  </a:moveTo>
                  <a:lnTo>
                    <a:pt x="0" y="0"/>
                  </a:lnTo>
                </a:path>
              </a:pathLst>
            </a:custGeom>
            <a:ln w="12255">
              <a:solidFill>
                <a:srgbClr val="050100"/>
              </a:solidFill>
            </a:ln>
          </p:spPr>
          <p:txBody>
            <a:bodyPr wrap="square" lIns="0" tIns="0" rIns="0" bIns="0" rtlCol="0"/>
            <a:lstStyle/>
            <a:p/>
          </p:txBody>
        </p:sp>
        <p:sp>
          <p:nvSpPr>
            <p:cNvPr id="38" name="object 38" descr=""/>
            <p:cNvSpPr/>
            <p:nvPr/>
          </p:nvSpPr>
          <p:spPr>
            <a:xfrm>
              <a:off x="4763660" y="9067177"/>
              <a:ext cx="0" cy="240029"/>
            </a:xfrm>
            <a:custGeom>
              <a:avLst/>
              <a:gdLst/>
              <a:ahLst/>
              <a:cxnLst/>
              <a:rect l="l" t="t" r="r" b="b"/>
              <a:pathLst>
                <a:path w="0" h="240029">
                  <a:moveTo>
                    <a:pt x="0" y="239941"/>
                  </a:moveTo>
                  <a:lnTo>
                    <a:pt x="0" y="0"/>
                  </a:lnTo>
                </a:path>
              </a:pathLst>
            </a:custGeom>
            <a:ln w="12255">
              <a:solidFill>
                <a:srgbClr val="050100"/>
              </a:solidFill>
            </a:ln>
          </p:spPr>
          <p:txBody>
            <a:bodyPr wrap="square" lIns="0" tIns="0" rIns="0" bIns="0" rtlCol="0"/>
            <a:lstStyle/>
            <a:p/>
          </p:txBody>
        </p:sp>
        <p:sp>
          <p:nvSpPr>
            <p:cNvPr id="39" name="object 39" descr=""/>
            <p:cNvSpPr/>
            <p:nvPr/>
          </p:nvSpPr>
          <p:spPr>
            <a:xfrm>
              <a:off x="4763660" y="9067182"/>
              <a:ext cx="105410" cy="0"/>
            </a:xfrm>
            <a:custGeom>
              <a:avLst/>
              <a:gdLst/>
              <a:ahLst/>
              <a:cxnLst/>
              <a:rect l="l" t="t" r="r" b="b"/>
              <a:pathLst>
                <a:path w="105410" h="0">
                  <a:moveTo>
                    <a:pt x="0" y="0"/>
                  </a:moveTo>
                  <a:lnTo>
                    <a:pt x="105079" y="0"/>
                  </a:lnTo>
                </a:path>
              </a:pathLst>
            </a:custGeom>
            <a:ln w="12255">
              <a:solidFill>
                <a:srgbClr val="050100"/>
              </a:solidFill>
            </a:ln>
          </p:spPr>
          <p:txBody>
            <a:bodyPr wrap="square" lIns="0" tIns="0" rIns="0" bIns="0" rtlCol="0"/>
            <a:lstStyle/>
            <a:p/>
          </p:txBody>
        </p:sp>
        <p:sp>
          <p:nvSpPr>
            <p:cNvPr id="40" name="object 40" descr=""/>
            <p:cNvSpPr/>
            <p:nvPr/>
          </p:nvSpPr>
          <p:spPr>
            <a:xfrm>
              <a:off x="4868740" y="8016397"/>
              <a:ext cx="0" cy="1050925"/>
            </a:xfrm>
            <a:custGeom>
              <a:avLst/>
              <a:gdLst/>
              <a:ahLst/>
              <a:cxnLst/>
              <a:rect l="l" t="t" r="r" b="b"/>
              <a:pathLst>
                <a:path w="0" h="1050925">
                  <a:moveTo>
                    <a:pt x="0" y="1050785"/>
                  </a:moveTo>
                  <a:lnTo>
                    <a:pt x="0" y="0"/>
                  </a:lnTo>
                </a:path>
              </a:pathLst>
            </a:custGeom>
            <a:ln w="12255">
              <a:solidFill>
                <a:srgbClr val="050100"/>
              </a:solidFill>
            </a:ln>
          </p:spPr>
          <p:txBody>
            <a:bodyPr wrap="square" lIns="0" tIns="0" rIns="0" bIns="0" rtlCol="0"/>
            <a:lstStyle/>
            <a:p/>
          </p:txBody>
        </p:sp>
        <p:sp>
          <p:nvSpPr>
            <p:cNvPr id="41" name="object 41" descr=""/>
            <p:cNvSpPr/>
            <p:nvPr/>
          </p:nvSpPr>
          <p:spPr>
            <a:xfrm>
              <a:off x="4763660" y="8016395"/>
              <a:ext cx="105410" cy="0"/>
            </a:xfrm>
            <a:custGeom>
              <a:avLst/>
              <a:gdLst/>
              <a:ahLst/>
              <a:cxnLst/>
              <a:rect l="l" t="t" r="r" b="b"/>
              <a:pathLst>
                <a:path w="105410" h="0">
                  <a:moveTo>
                    <a:pt x="105079" y="0"/>
                  </a:moveTo>
                  <a:lnTo>
                    <a:pt x="0" y="0"/>
                  </a:lnTo>
                </a:path>
              </a:pathLst>
            </a:custGeom>
            <a:ln w="12255">
              <a:solidFill>
                <a:srgbClr val="050100"/>
              </a:solidFill>
            </a:ln>
          </p:spPr>
          <p:txBody>
            <a:bodyPr wrap="square" lIns="0" tIns="0" rIns="0" bIns="0" rtlCol="0"/>
            <a:lstStyle/>
            <a:p/>
          </p:txBody>
        </p:sp>
        <p:sp>
          <p:nvSpPr>
            <p:cNvPr id="42" name="object 42" descr=""/>
            <p:cNvSpPr/>
            <p:nvPr/>
          </p:nvSpPr>
          <p:spPr>
            <a:xfrm>
              <a:off x="4763660" y="7776454"/>
              <a:ext cx="0" cy="240029"/>
            </a:xfrm>
            <a:custGeom>
              <a:avLst/>
              <a:gdLst/>
              <a:ahLst/>
              <a:cxnLst/>
              <a:rect l="l" t="t" r="r" b="b"/>
              <a:pathLst>
                <a:path w="0" h="240029">
                  <a:moveTo>
                    <a:pt x="0" y="239941"/>
                  </a:moveTo>
                  <a:lnTo>
                    <a:pt x="0" y="0"/>
                  </a:lnTo>
                </a:path>
              </a:pathLst>
            </a:custGeom>
            <a:ln w="12255">
              <a:solidFill>
                <a:srgbClr val="050100"/>
              </a:solidFill>
            </a:ln>
          </p:spPr>
          <p:txBody>
            <a:bodyPr wrap="square" lIns="0" tIns="0" rIns="0" bIns="0" rtlCol="0"/>
            <a:lstStyle/>
            <a:p/>
          </p:txBody>
        </p:sp>
        <p:sp>
          <p:nvSpPr>
            <p:cNvPr id="43" name="object 43" descr=""/>
            <p:cNvSpPr/>
            <p:nvPr/>
          </p:nvSpPr>
          <p:spPr>
            <a:xfrm>
              <a:off x="4763660" y="7771214"/>
              <a:ext cx="5715" cy="5715"/>
            </a:xfrm>
            <a:custGeom>
              <a:avLst/>
              <a:gdLst/>
              <a:ahLst/>
              <a:cxnLst/>
              <a:rect l="l" t="t" r="r" b="b"/>
              <a:pathLst>
                <a:path w="5714" h="5715">
                  <a:moveTo>
                    <a:pt x="0" y="5245"/>
                  </a:moveTo>
                  <a:lnTo>
                    <a:pt x="5257" y="0"/>
                  </a:lnTo>
                </a:path>
              </a:pathLst>
            </a:custGeom>
            <a:ln w="12255">
              <a:solidFill>
                <a:srgbClr val="050100"/>
              </a:solidFill>
            </a:ln>
          </p:spPr>
          <p:txBody>
            <a:bodyPr wrap="square" lIns="0" tIns="0" rIns="0" bIns="0" rtlCol="0"/>
            <a:lstStyle/>
            <a:p/>
          </p:txBody>
        </p:sp>
        <p:sp>
          <p:nvSpPr>
            <p:cNvPr id="44" name="object 44" descr=""/>
            <p:cNvSpPr/>
            <p:nvPr/>
          </p:nvSpPr>
          <p:spPr>
            <a:xfrm>
              <a:off x="4768913" y="7771212"/>
              <a:ext cx="67310" cy="0"/>
            </a:xfrm>
            <a:custGeom>
              <a:avLst/>
              <a:gdLst/>
              <a:ahLst/>
              <a:cxnLst/>
              <a:rect l="l" t="t" r="r" b="b"/>
              <a:pathLst>
                <a:path w="67310" h="0">
                  <a:moveTo>
                    <a:pt x="0" y="0"/>
                  </a:moveTo>
                  <a:lnTo>
                    <a:pt x="66954" y="0"/>
                  </a:lnTo>
                </a:path>
              </a:pathLst>
            </a:custGeom>
            <a:ln w="12255">
              <a:solidFill>
                <a:srgbClr val="050100"/>
              </a:solidFill>
            </a:ln>
          </p:spPr>
          <p:txBody>
            <a:bodyPr wrap="square" lIns="0" tIns="0" rIns="0" bIns="0" rtlCol="0"/>
            <a:lstStyle/>
            <a:p/>
          </p:txBody>
        </p:sp>
        <p:sp>
          <p:nvSpPr>
            <p:cNvPr id="45" name="object 45" descr=""/>
            <p:cNvSpPr/>
            <p:nvPr/>
          </p:nvSpPr>
          <p:spPr>
            <a:xfrm>
              <a:off x="4835874" y="7771212"/>
              <a:ext cx="5080" cy="5080"/>
            </a:xfrm>
            <a:custGeom>
              <a:avLst/>
              <a:gdLst/>
              <a:ahLst/>
              <a:cxnLst/>
              <a:rect l="l" t="t" r="r" b="b"/>
              <a:pathLst>
                <a:path w="5079" h="5079">
                  <a:moveTo>
                    <a:pt x="0" y="0"/>
                  </a:moveTo>
                  <a:lnTo>
                    <a:pt x="2413" y="2412"/>
                  </a:lnTo>
                  <a:lnTo>
                    <a:pt x="4838" y="4838"/>
                  </a:lnTo>
                </a:path>
              </a:pathLst>
            </a:custGeom>
            <a:ln w="12255">
              <a:solidFill>
                <a:srgbClr val="050100"/>
              </a:solidFill>
            </a:ln>
          </p:spPr>
          <p:txBody>
            <a:bodyPr wrap="square" lIns="0" tIns="0" rIns="0" bIns="0" rtlCol="0"/>
            <a:lstStyle/>
            <a:p/>
          </p:txBody>
        </p:sp>
        <p:sp>
          <p:nvSpPr>
            <p:cNvPr id="46" name="object 46" descr=""/>
            <p:cNvSpPr/>
            <p:nvPr/>
          </p:nvSpPr>
          <p:spPr>
            <a:xfrm>
              <a:off x="4840716" y="7776048"/>
              <a:ext cx="0" cy="21590"/>
            </a:xfrm>
            <a:custGeom>
              <a:avLst/>
              <a:gdLst/>
              <a:ahLst/>
              <a:cxnLst/>
              <a:rect l="l" t="t" r="r" b="b"/>
              <a:pathLst>
                <a:path w="0" h="21590">
                  <a:moveTo>
                    <a:pt x="0" y="0"/>
                  </a:moveTo>
                  <a:lnTo>
                    <a:pt x="0" y="5321"/>
                  </a:lnTo>
                  <a:lnTo>
                    <a:pt x="0" y="10629"/>
                  </a:lnTo>
                  <a:lnTo>
                    <a:pt x="0" y="16027"/>
                  </a:lnTo>
                  <a:lnTo>
                    <a:pt x="0" y="21424"/>
                  </a:lnTo>
                </a:path>
              </a:pathLst>
            </a:custGeom>
            <a:ln w="12255">
              <a:solidFill>
                <a:srgbClr val="050100"/>
              </a:solidFill>
            </a:ln>
          </p:spPr>
          <p:txBody>
            <a:bodyPr wrap="square" lIns="0" tIns="0" rIns="0" bIns="0" rtlCol="0"/>
            <a:lstStyle/>
            <a:p/>
          </p:txBody>
        </p:sp>
        <p:sp>
          <p:nvSpPr>
            <p:cNvPr id="47" name="object 47" descr=""/>
            <p:cNvSpPr/>
            <p:nvPr/>
          </p:nvSpPr>
          <p:spPr>
            <a:xfrm>
              <a:off x="4840716" y="7797480"/>
              <a:ext cx="5080" cy="0"/>
            </a:xfrm>
            <a:custGeom>
              <a:avLst/>
              <a:gdLst/>
              <a:ahLst/>
              <a:cxnLst/>
              <a:rect l="l" t="t" r="r" b="b"/>
              <a:pathLst>
                <a:path w="5079" h="0">
                  <a:moveTo>
                    <a:pt x="0" y="0"/>
                  </a:moveTo>
                  <a:lnTo>
                    <a:pt x="4762" y="0"/>
                  </a:lnTo>
                </a:path>
              </a:pathLst>
            </a:custGeom>
            <a:ln w="12255">
              <a:solidFill>
                <a:srgbClr val="050100"/>
              </a:solidFill>
            </a:ln>
          </p:spPr>
          <p:txBody>
            <a:bodyPr wrap="square" lIns="0" tIns="0" rIns="0" bIns="0" rtlCol="0"/>
            <a:lstStyle/>
            <a:p/>
          </p:txBody>
        </p:sp>
        <p:sp>
          <p:nvSpPr>
            <p:cNvPr id="48" name="object 48" descr=""/>
            <p:cNvSpPr/>
            <p:nvPr/>
          </p:nvSpPr>
          <p:spPr>
            <a:xfrm>
              <a:off x="4845485" y="7782265"/>
              <a:ext cx="0" cy="15240"/>
            </a:xfrm>
            <a:custGeom>
              <a:avLst/>
              <a:gdLst/>
              <a:ahLst/>
              <a:cxnLst/>
              <a:rect l="l" t="t" r="r" b="b"/>
              <a:pathLst>
                <a:path w="0" h="15240">
                  <a:moveTo>
                    <a:pt x="0" y="15214"/>
                  </a:moveTo>
                  <a:lnTo>
                    <a:pt x="0" y="11404"/>
                  </a:lnTo>
                  <a:lnTo>
                    <a:pt x="0" y="7594"/>
                  </a:lnTo>
                  <a:lnTo>
                    <a:pt x="0" y="3797"/>
                  </a:lnTo>
                  <a:lnTo>
                    <a:pt x="0" y="0"/>
                  </a:lnTo>
                </a:path>
              </a:pathLst>
            </a:custGeom>
            <a:ln w="12255">
              <a:solidFill>
                <a:srgbClr val="050100"/>
              </a:solidFill>
            </a:ln>
          </p:spPr>
          <p:txBody>
            <a:bodyPr wrap="square" lIns="0" tIns="0" rIns="0" bIns="0" rtlCol="0"/>
            <a:lstStyle/>
            <a:p/>
          </p:txBody>
        </p:sp>
        <p:sp>
          <p:nvSpPr>
            <p:cNvPr id="49" name="object 49" descr=""/>
            <p:cNvSpPr/>
            <p:nvPr/>
          </p:nvSpPr>
          <p:spPr>
            <a:xfrm>
              <a:off x="4844215" y="7782263"/>
              <a:ext cx="1270" cy="0"/>
            </a:xfrm>
            <a:custGeom>
              <a:avLst/>
              <a:gdLst/>
              <a:ahLst/>
              <a:cxnLst/>
              <a:rect l="l" t="t" r="r" b="b"/>
              <a:pathLst>
                <a:path w="1270" h="0">
                  <a:moveTo>
                    <a:pt x="1270" y="0"/>
                  </a:moveTo>
                  <a:lnTo>
                    <a:pt x="0" y="0"/>
                  </a:lnTo>
                </a:path>
              </a:pathLst>
            </a:custGeom>
            <a:ln w="12255">
              <a:solidFill>
                <a:srgbClr val="050100"/>
              </a:solidFill>
            </a:ln>
          </p:spPr>
          <p:txBody>
            <a:bodyPr wrap="square" lIns="0" tIns="0" rIns="0" bIns="0" rtlCol="0"/>
            <a:lstStyle/>
            <a:p/>
          </p:txBody>
        </p:sp>
        <p:sp>
          <p:nvSpPr>
            <p:cNvPr id="50" name="object 50" descr=""/>
            <p:cNvSpPr/>
            <p:nvPr/>
          </p:nvSpPr>
          <p:spPr>
            <a:xfrm>
              <a:off x="4844220" y="7769334"/>
              <a:ext cx="0" cy="13335"/>
            </a:xfrm>
            <a:custGeom>
              <a:avLst/>
              <a:gdLst/>
              <a:ahLst/>
              <a:cxnLst/>
              <a:rect l="l" t="t" r="r" b="b"/>
              <a:pathLst>
                <a:path w="0" h="13334">
                  <a:moveTo>
                    <a:pt x="0" y="12928"/>
                  </a:moveTo>
                  <a:lnTo>
                    <a:pt x="0" y="9690"/>
                  </a:lnTo>
                  <a:lnTo>
                    <a:pt x="0" y="6464"/>
                  </a:lnTo>
                  <a:lnTo>
                    <a:pt x="0" y="3225"/>
                  </a:lnTo>
                  <a:lnTo>
                    <a:pt x="0" y="0"/>
                  </a:lnTo>
                </a:path>
              </a:pathLst>
            </a:custGeom>
            <a:ln w="12255">
              <a:solidFill>
                <a:srgbClr val="050100"/>
              </a:solidFill>
            </a:ln>
          </p:spPr>
          <p:txBody>
            <a:bodyPr wrap="square" lIns="0" tIns="0" rIns="0" bIns="0" rtlCol="0"/>
            <a:lstStyle/>
            <a:p/>
          </p:txBody>
        </p:sp>
        <p:sp>
          <p:nvSpPr>
            <p:cNvPr id="51" name="object 51" descr=""/>
            <p:cNvSpPr/>
            <p:nvPr/>
          </p:nvSpPr>
          <p:spPr>
            <a:xfrm>
              <a:off x="4844220" y="7761236"/>
              <a:ext cx="12700" cy="8255"/>
            </a:xfrm>
            <a:custGeom>
              <a:avLst/>
              <a:gdLst/>
              <a:ahLst/>
              <a:cxnLst/>
              <a:rect l="l" t="t" r="r" b="b"/>
              <a:pathLst>
                <a:path w="12700" h="8254">
                  <a:moveTo>
                    <a:pt x="0" y="8102"/>
                  </a:moveTo>
                  <a:lnTo>
                    <a:pt x="12141" y="0"/>
                  </a:lnTo>
                </a:path>
              </a:pathLst>
            </a:custGeom>
            <a:ln w="12255">
              <a:solidFill>
                <a:srgbClr val="050100"/>
              </a:solidFill>
            </a:ln>
          </p:spPr>
          <p:txBody>
            <a:bodyPr wrap="square" lIns="0" tIns="0" rIns="0" bIns="0" rtlCol="0"/>
            <a:lstStyle/>
            <a:p/>
          </p:txBody>
        </p:sp>
        <p:sp>
          <p:nvSpPr>
            <p:cNvPr id="52" name="object 52" descr=""/>
            <p:cNvSpPr/>
            <p:nvPr/>
          </p:nvSpPr>
          <p:spPr>
            <a:xfrm>
              <a:off x="4856356" y="7761240"/>
              <a:ext cx="18415" cy="0"/>
            </a:xfrm>
            <a:custGeom>
              <a:avLst/>
              <a:gdLst/>
              <a:ahLst/>
              <a:cxnLst/>
              <a:rect l="l" t="t" r="r" b="b"/>
              <a:pathLst>
                <a:path w="18414" h="0">
                  <a:moveTo>
                    <a:pt x="0" y="0"/>
                  </a:moveTo>
                  <a:lnTo>
                    <a:pt x="17995" y="0"/>
                  </a:lnTo>
                </a:path>
              </a:pathLst>
            </a:custGeom>
            <a:ln w="12255">
              <a:solidFill>
                <a:srgbClr val="050100"/>
              </a:solidFill>
            </a:ln>
          </p:spPr>
          <p:txBody>
            <a:bodyPr wrap="square" lIns="0" tIns="0" rIns="0" bIns="0" rtlCol="0"/>
            <a:lstStyle/>
            <a:p/>
          </p:txBody>
        </p:sp>
        <p:sp>
          <p:nvSpPr>
            <p:cNvPr id="53" name="object 53" descr=""/>
            <p:cNvSpPr/>
            <p:nvPr/>
          </p:nvSpPr>
          <p:spPr>
            <a:xfrm>
              <a:off x="4874357" y="7761240"/>
              <a:ext cx="6985" cy="4445"/>
            </a:xfrm>
            <a:custGeom>
              <a:avLst/>
              <a:gdLst/>
              <a:ahLst/>
              <a:cxnLst/>
              <a:rect l="l" t="t" r="r" b="b"/>
              <a:pathLst>
                <a:path w="6985" h="4445">
                  <a:moveTo>
                    <a:pt x="0" y="0"/>
                  </a:moveTo>
                  <a:lnTo>
                    <a:pt x="2070" y="304"/>
                  </a:lnTo>
                  <a:lnTo>
                    <a:pt x="3962" y="1193"/>
                  </a:lnTo>
                  <a:lnTo>
                    <a:pt x="5537" y="2578"/>
                  </a:lnTo>
                  <a:lnTo>
                    <a:pt x="6642" y="4356"/>
                  </a:lnTo>
                </a:path>
              </a:pathLst>
            </a:custGeom>
            <a:ln w="12255">
              <a:solidFill>
                <a:srgbClr val="050100"/>
              </a:solidFill>
            </a:ln>
          </p:spPr>
          <p:txBody>
            <a:bodyPr wrap="square" lIns="0" tIns="0" rIns="0" bIns="0" rtlCol="0"/>
            <a:lstStyle/>
            <a:p/>
          </p:txBody>
        </p:sp>
        <p:sp>
          <p:nvSpPr>
            <p:cNvPr id="54" name="object 54" descr=""/>
            <p:cNvSpPr/>
            <p:nvPr/>
          </p:nvSpPr>
          <p:spPr>
            <a:xfrm>
              <a:off x="4881000" y="7765594"/>
              <a:ext cx="19050" cy="0"/>
            </a:xfrm>
            <a:custGeom>
              <a:avLst/>
              <a:gdLst/>
              <a:ahLst/>
              <a:cxnLst/>
              <a:rect l="l" t="t" r="r" b="b"/>
              <a:pathLst>
                <a:path w="19050" h="0">
                  <a:moveTo>
                    <a:pt x="0" y="0"/>
                  </a:moveTo>
                  <a:lnTo>
                    <a:pt x="18834" y="0"/>
                  </a:lnTo>
                </a:path>
              </a:pathLst>
            </a:custGeom>
            <a:ln w="12255">
              <a:solidFill>
                <a:srgbClr val="050100"/>
              </a:solidFill>
            </a:ln>
          </p:spPr>
          <p:txBody>
            <a:bodyPr wrap="square" lIns="0" tIns="0" rIns="0" bIns="0" rtlCol="0"/>
            <a:lstStyle/>
            <a:p/>
          </p:txBody>
        </p:sp>
        <p:sp>
          <p:nvSpPr>
            <p:cNvPr id="55" name="object 55" descr=""/>
            <p:cNvSpPr/>
            <p:nvPr/>
          </p:nvSpPr>
          <p:spPr>
            <a:xfrm>
              <a:off x="4899839" y="7764146"/>
              <a:ext cx="0" cy="1905"/>
            </a:xfrm>
            <a:custGeom>
              <a:avLst/>
              <a:gdLst/>
              <a:ahLst/>
              <a:cxnLst/>
              <a:rect l="l" t="t" r="r" b="b"/>
              <a:pathLst>
                <a:path w="0" h="1904">
                  <a:moveTo>
                    <a:pt x="0" y="1447"/>
                  </a:moveTo>
                  <a:lnTo>
                    <a:pt x="0" y="1092"/>
                  </a:lnTo>
                  <a:lnTo>
                    <a:pt x="0" y="711"/>
                  </a:lnTo>
                  <a:lnTo>
                    <a:pt x="0" y="355"/>
                  </a:lnTo>
                  <a:lnTo>
                    <a:pt x="0" y="0"/>
                  </a:lnTo>
                </a:path>
              </a:pathLst>
            </a:custGeom>
            <a:ln w="12255">
              <a:solidFill>
                <a:srgbClr val="050100"/>
              </a:solidFill>
            </a:ln>
          </p:spPr>
          <p:txBody>
            <a:bodyPr wrap="square" lIns="0" tIns="0" rIns="0" bIns="0" rtlCol="0"/>
            <a:lstStyle/>
            <a:p/>
          </p:txBody>
        </p:sp>
        <p:sp>
          <p:nvSpPr>
            <p:cNvPr id="56" name="object 56" descr=""/>
            <p:cNvSpPr/>
            <p:nvPr/>
          </p:nvSpPr>
          <p:spPr>
            <a:xfrm>
              <a:off x="4899839" y="7764142"/>
              <a:ext cx="130810" cy="0"/>
            </a:xfrm>
            <a:custGeom>
              <a:avLst/>
              <a:gdLst/>
              <a:ahLst/>
              <a:cxnLst/>
              <a:rect l="l" t="t" r="r" b="b"/>
              <a:pathLst>
                <a:path w="130810" h="0">
                  <a:moveTo>
                    <a:pt x="0" y="0"/>
                  </a:moveTo>
                  <a:lnTo>
                    <a:pt x="130441" y="0"/>
                  </a:lnTo>
                </a:path>
              </a:pathLst>
            </a:custGeom>
            <a:ln w="12255">
              <a:solidFill>
                <a:srgbClr val="050100"/>
              </a:solidFill>
            </a:ln>
          </p:spPr>
          <p:txBody>
            <a:bodyPr wrap="square" lIns="0" tIns="0" rIns="0" bIns="0" rtlCol="0"/>
            <a:lstStyle/>
            <a:p/>
          </p:txBody>
        </p:sp>
        <p:sp>
          <p:nvSpPr>
            <p:cNvPr id="57" name="object 57" descr=""/>
            <p:cNvSpPr/>
            <p:nvPr/>
          </p:nvSpPr>
          <p:spPr>
            <a:xfrm>
              <a:off x="5030280" y="7764142"/>
              <a:ext cx="0" cy="1905"/>
            </a:xfrm>
            <a:custGeom>
              <a:avLst/>
              <a:gdLst/>
              <a:ahLst/>
              <a:cxnLst/>
              <a:rect l="l" t="t" r="r" b="b"/>
              <a:pathLst>
                <a:path w="0" h="1904">
                  <a:moveTo>
                    <a:pt x="0" y="0"/>
                  </a:moveTo>
                  <a:lnTo>
                    <a:pt x="0" y="355"/>
                  </a:lnTo>
                  <a:lnTo>
                    <a:pt x="0" y="723"/>
                  </a:lnTo>
                  <a:lnTo>
                    <a:pt x="0" y="1092"/>
                  </a:lnTo>
                  <a:lnTo>
                    <a:pt x="0" y="1447"/>
                  </a:lnTo>
                </a:path>
              </a:pathLst>
            </a:custGeom>
            <a:ln w="12255">
              <a:solidFill>
                <a:srgbClr val="050100"/>
              </a:solidFill>
            </a:ln>
          </p:spPr>
          <p:txBody>
            <a:bodyPr wrap="square" lIns="0" tIns="0" rIns="0" bIns="0" rtlCol="0"/>
            <a:lstStyle/>
            <a:p/>
          </p:txBody>
        </p:sp>
        <p:sp>
          <p:nvSpPr>
            <p:cNvPr id="58" name="object 58" descr=""/>
            <p:cNvSpPr/>
            <p:nvPr/>
          </p:nvSpPr>
          <p:spPr>
            <a:xfrm>
              <a:off x="5030280" y="7765594"/>
              <a:ext cx="19050" cy="0"/>
            </a:xfrm>
            <a:custGeom>
              <a:avLst/>
              <a:gdLst/>
              <a:ahLst/>
              <a:cxnLst/>
              <a:rect l="l" t="t" r="r" b="b"/>
              <a:pathLst>
                <a:path w="19050" h="0">
                  <a:moveTo>
                    <a:pt x="0" y="0"/>
                  </a:moveTo>
                  <a:lnTo>
                    <a:pt x="18846" y="0"/>
                  </a:lnTo>
                </a:path>
              </a:pathLst>
            </a:custGeom>
            <a:ln w="12255">
              <a:solidFill>
                <a:srgbClr val="050100"/>
              </a:solidFill>
            </a:ln>
          </p:spPr>
          <p:txBody>
            <a:bodyPr wrap="square" lIns="0" tIns="0" rIns="0" bIns="0" rtlCol="0"/>
            <a:lstStyle/>
            <a:p/>
          </p:txBody>
        </p:sp>
        <p:sp>
          <p:nvSpPr>
            <p:cNvPr id="59" name="object 59" descr=""/>
            <p:cNvSpPr/>
            <p:nvPr/>
          </p:nvSpPr>
          <p:spPr>
            <a:xfrm>
              <a:off x="5049126" y="7761238"/>
              <a:ext cx="6985" cy="4445"/>
            </a:xfrm>
            <a:custGeom>
              <a:avLst/>
              <a:gdLst/>
              <a:ahLst/>
              <a:cxnLst/>
              <a:rect l="l" t="t" r="r" b="b"/>
              <a:pathLst>
                <a:path w="6985" h="4445">
                  <a:moveTo>
                    <a:pt x="0" y="4356"/>
                  </a:moveTo>
                  <a:lnTo>
                    <a:pt x="1104" y="2578"/>
                  </a:lnTo>
                  <a:lnTo>
                    <a:pt x="2667" y="1193"/>
                  </a:lnTo>
                  <a:lnTo>
                    <a:pt x="4572" y="317"/>
                  </a:lnTo>
                  <a:lnTo>
                    <a:pt x="6642" y="0"/>
                  </a:lnTo>
                </a:path>
              </a:pathLst>
            </a:custGeom>
            <a:ln w="12255">
              <a:solidFill>
                <a:srgbClr val="050100"/>
              </a:solidFill>
            </a:ln>
          </p:spPr>
          <p:txBody>
            <a:bodyPr wrap="square" lIns="0" tIns="0" rIns="0" bIns="0" rtlCol="0"/>
            <a:lstStyle/>
            <a:p/>
          </p:txBody>
        </p:sp>
        <p:sp>
          <p:nvSpPr>
            <p:cNvPr id="60" name="object 60" descr=""/>
            <p:cNvSpPr/>
            <p:nvPr/>
          </p:nvSpPr>
          <p:spPr>
            <a:xfrm>
              <a:off x="5055767" y="7761240"/>
              <a:ext cx="18415" cy="0"/>
            </a:xfrm>
            <a:custGeom>
              <a:avLst/>
              <a:gdLst/>
              <a:ahLst/>
              <a:cxnLst/>
              <a:rect l="l" t="t" r="r" b="b"/>
              <a:pathLst>
                <a:path w="18414" h="0">
                  <a:moveTo>
                    <a:pt x="0" y="0"/>
                  </a:moveTo>
                  <a:lnTo>
                    <a:pt x="17995" y="0"/>
                  </a:lnTo>
                </a:path>
              </a:pathLst>
            </a:custGeom>
            <a:ln w="12255">
              <a:solidFill>
                <a:srgbClr val="050100"/>
              </a:solidFill>
            </a:ln>
          </p:spPr>
          <p:txBody>
            <a:bodyPr wrap="square" lIns="0" tIns="0" rIns="0" bIns="0" rtlCol="0"/>
            <a:lstStyle/>
            <a:p/>
          </p:txBody>
        </p:sp>
        <p:sp>
          <p:nvSpPr>
            <p:cNvPr id="61" name="object 61" descr=""/>
            <p:cNvSpPr/>
            <p:nvPr/>
          </p:nvSpPr>
          <p:spPr>
            <a:xfrm>
              <a:off x="5073763" y="7761240"/>
              <a:ext cx="12700" cy="8255"/>
            </a:xfrm>
            <a:custGeom>
              <a:avLst/>
              <a:gdLst/>
              <a:ahLst/>
              <a:cxnLst/>
              <a:rect l="l" t="t" r="r" b="b"/>
              <a:pathLst>
                <a:path w="12700" h="8254">
                  <a:moveTo>
                    <a:pt x="0" y="0"/>
                  </a:moveTo>
                  <a:lnTo>
                    <a:pt x="12141" y="8102"/>
                  </a:lnTo>
                </a:path>
              </a:pathLst>
            </a:custGeom>
            <a:ln w="12255">
              <a:solidFill>
                <a:srgbClr val="050100"/>
              </a:solidFill>
            </a:ln>
          </p:spPr>
          <p:txBody>
            <a:bodyPr wrap="square" lIns="0" tIns="0" rIns="0" bIns="0" rtlCol="0"/>
            <a:lstStyle/>
            <a:p/>
          </p:txBody>
        </p:sp>
        <p:sp>
          <p:nvSpPr>
            <p:cNvPr id="62" name="object 62" descr=""/>
            <p:cNvSpPr/>
            <p:nvPr/>
          </p:nvSpPr>
          <p:spPr>
            <a:xfrm>
              <a:off x="5085899" y="7769339"/>
              <a:ext cx="0" cy="13335"/>
            </a:xfrm>
            <a:custGeom>
              <a:avLst/>
              <a:gdLst/>
              <a:ahLst/>
              <a:cxnLst/>
              <a:rect l="l" t="t" r="r" b="b"/>
              <a:pathLst>
                <a:path w="0" h="13334">
                  <a:moveTo>
                    <a:pt x="0" y="0"/>
                  </a:moveTo>
                  <a:lnTo>
                    <a:pt x="0" y="3225"/>
                  </a:lnTo>
                  <a:lnTo>
                    <a:pt x="0" y="6464"/>
                  </a:lnTo>
                  <a:lnTo>
                    <a:pt x="0" y="9690"/>
                  </a:lnTo>
                  <a:lnTo>
                    <a:pt x="0" y="12928"/>
                  </a:lnTo>
                </a:path>
              </a:pathLst>
            </a:custGeom>
            <a:ln w="12255">
              <a:solidFill>
                <a:srgbClr val="050100"/>
              </a:solidFill>
            </a:ln>
          </p:spPr>
          <p:txBody>
            <a:bodyPr wrap="square" lIns="0" tIns="0" rIns="0" bIns="0" rtlCol="0"/>
            <a:lstStyle/>
            <a:p/>
          </p:txBody>
        </p:sp>
        <p:sp>
          <p:nvSpPr>
            <p:cNvPr id="63" name="object 63" descr=""/>
            <p:cNvSpPr/>
            <p:nvPr/>
          </p:nvSpPr>
          <p:spPr>
            <a:xfrm>
              <a:off x="5084629" y="7782263"/>
              <a:ext cx="1270" cy="0"/>
            </a:xfrm>
            <a:custGeom>
              <a:avLst/>
              <a:gdLst/>
              <a:ahLst/>
              <a:cxnLst/>
              <a:rect l="l" t="t" r="r" b="b"/>
              <a:pathLst>
                <a:path w="1270" h="0">
                  <a:moveTo>
                    <a:pt x="1270" y="0"/>
                  </a:moveTo>
                  <a:lnTo>
                    <a:pt x="0" y="0"/>
                  </a:lnTo>
                </a:path>
              </a:pathLst>
            </a:custGeom>
            <a:ln w="12255">
              <a:solidFill>
                <a:srgbClr val="050100"/>
              </a:solidFill>
            </a:ln>
          </p:spPr>
          <p:txBody>
            <a:bodyPr wrap="square" lIns="0" tIns="0" rIns="0" bIns="0" rtlCol="0"/>
            <a:lstStyle/>
            <a:p/>
          </p:txBody>
        </p:sp>
        <p:sp>
          <p:nvSpPr>
            <p:cNvPr id="64" name="object 64" descr=""/>
            <p:cNvSpPr/>
            <p:nvPr/>
          </p:nvSpPr>
          <p:spPr>
            <a:xfrm>
              <a:off x="5084634" y="7782263"/>
              <a:ext cx="0" cy="15240"/>
            </a:xfrm>
            <a:custGeom>
              <a:avLst/>
              <a:gdLst/>
              <a:ahLst/>
              <a:cxnLst/>
              <a:rect l="l" t="t" r="r" b="b"/>
              <a:pathLst>
                <a:path w="0" h="15240">
                  <a:moveTo>
                    <a:pt x="0" y="0"/>
                  </a:moveTo>
                  <a:lnTo>
                    <a:pt x="0" y="3797"/>
                  </a:lnTo>
                  <a:lnTo>
                    <a:pt x="0" y="7607"/>
                  </a:lnTo>
                  <a:lnTo>
                    <a:pt x="0" y="11404"/>
                  </a:lnTo>
                  <a:lnTo>
                    <a:pt x="0" y="15214"/>
                  </a:lnTo>
                </a:path>
              </a:pathLst>
            </a:custGeom>
            <a:ln w="12255">
              <a:solidFill>
                <a:srgbClr val="050100"/>
              </a:solidFill>
            </a:ln>
          </p:spPr>
          <p:txBody>
            <a:bodyPr wrap="square" lIns="0" tIns="0" rIns="0" bIns="0" rtlCol="0"/>
            <a:lstStyle/>
            <a:p/>
          </p:txBody>
        </p:sp>
        <p:sp>
          <p:nvSpPr>
            <p:cNvPr id="65" name="object 65" descr=""/>
            <p:cNvSpPr/>
            <p:nvPr/>
          </p:nvSpPr>
          <p:spPr>
            <a:xfrm>
              <a:off x="5084634" y="7797480"/>
              <a:ext cx="5080" cy="0"/>
            </a:xfrm>
            <a:custGeom>
              <a:avLst/>
              <a:gdLst/>
              <a:ahLst/>
              <a:cxnLst/>
              <a:rect l="l" t="t" r="r" b="b"/>
              <a:pathLst>
                <a:path w="5079" h="0">
                  <a:moveTo>
                    <a:pt x="0" y="0"/>
                  </a:moveTo>
                  <a:lnTo>
                    <a:pt x="4762" y="0"/>
                  </a:lnTo>
                </a:path>
              </a:pathLst>
            </a:custGeom>
            <a:ln w="12255">
              <a:solidFill>
                <a:srgbClr val="050100"/>
              </a:solidFill>
            </a:ln>
          </p:spPr>
          <p:txBody>
            <a:bodyPr wrap="square" lIns="0" tIns="0" rIns="0" bIns="0" rtlCol="0"/>
            <a:lstStyle/>
            <a:p/>
          </p:txBody>
        </p:sp>
        <p:sp>
          <p:nvSpPr>
            <p:cNvPr id="66" name="object 66" descr=""/>
            <p:cNvSpPr/>
            <p:nvPr/>
          </p:nvSpPr>
          <p:spPr>
            <a:xfrm>
              <a:off x="5089403" y="7776055"/>
              <a:ext cx="0" cy="21590"/>
            </a:xfrm>
            <a:custGeom>
              <a:avLst/>
              <a:gdLst/>
              <a:ahLst/>
              <a:cxnLst/>
              <a:rect l="l" t="t" r="r" b="b"/>
              <a:pathLst>
                <a:path w="0" h="21590">
                  <a:moveTo>
                    <a:pt x="0" y="21424"/>
                  </a:moveTo>
                  <a:lnTo>
                    <a:pt x="0" y="16014"/>
                  </a:lnTo>
                  <a:lnTo>
                    <a:pt x="0" y="10617"/>
                  </a:lnTo>
                  <a:lnTo>
                    <a:pt x="0" y="5308"/>
                  </a:lnTo>
                  <a:lnTo>
                    <a:pt x="0" y="0"/>
                  </a:lnTo>
                </a:path>
              </a:pathLst>
            </a:custGeom>
            <a:ln w="12255">
              <a:solidFill>
                <a:srgbClr val="050100"/>
              </a:solidFill>
            </a:ln>
          </p:spPr>
          <p:txBody>
            <a:bodyPr wrap="square" lIns="0" tIns="0" rIns="0" bIns="0" rtlCol="0"/>
            <a:lstStyle/>
            <a:p/>
          </p:txBody>
        </p:sp>
        <p:sp>
          <p:nvSpPr>
            <p:cNvPr id="67" name="object 67" descr=""/>
            <p:cNvSpPr/>
            <p:nvPr/>
          </p:nvSpPr>
          <p:spPr>
            <a:xfrm>
              <a:off x="5089403" y="7771210"/>
              <a:ext cx="5080" cy="5080"/>
            </a:xfrm>
            <a:custGeom>
              <a:avLst/>
              <a:gdLst/>
              <a:ahLst/>
              <a:cxnLst/>
              <a:rect l="l" t="t" r="r" b="b"/>
              <a:pathLst>
                <a:path w="5079" h="5079">
                  <a:moveTo>
                    <a:pt x="0" y="4838"/>
                  </a:moveTo>
                  <a:lnTo>
                    <a:pt x="4851" y="0"/>
                  </a:lnTo>
                </a:path>
              </a:pathLst>
            </a:custGeom>
            <a:ln w="12255">
              <a:solidFill>
                <a:srgbClr val="050100"/>
              </a:solidFill>
            </a:ln>
          </p:spPr>
          <p:txBody>
            <a:bodyPr wrap="square" lIns="0" tIns="0" rIns="0" bIns="0" rtlCol="0"/>
            <a:lstStyle/>
            <a:p/>
          </p:txBody>
        </p:sp>
        <p:sp>
          <p:nvSpPr>
            <p:cNvPr id="68" name="object 68" descr=""/>
            <p:cNvSpPr/>
            <p:nvPr/>
          </p:nvSpPr>
          <p:spPr>
            <a:xfrm>
              <a:off x="5094252" y="7771212"/>
              <a:ext cx="49530" cy="0"/>
            </a:xfrm>
            <a:custGeom>
              <a:avLst/>
              <a:gdLst/>
              <a:ahLst/>
              <a:cxnLst/>
              <a:rect l="l" t="t" r="r" b="b"/>
              <a:pathLst>
                <a:path w="49529" h="0">
                  <a:moveTo>
                    <a:pt x="0" y="0"/>
                  </a:moveTo>
                  <a:lnTo>
                    <a:pt x="49441" y="0"/>
                  </a:lnTo>
                </a:path>
              </a:pathLst>
            </a:custGeom>
            <a:ln w="12255">
              <a:solidFill>
                <a:srgbClr val="050100"/>
              </a:solidFill>
            </a:ln>
          </p:spPr>
          <p:txBody>
            <a:bodyPr wrap="square" lIns="0" tIns="0" rIns="0" bIns="0" rtlCol="0"/>
            <a:lstStyle/>
            <a:p/>
          </p:txBody>
        </p:sp>
        <p:sp>
          <p:nvSpPr>
            <p:cNvPr id="69" name="object 69" descr=""/>
            <p:cNvSpPr/>
            <p:nvPr/>
          </p:nvSpPr>
          <p:spPr>
            <a:xfrm>
              <a:off x="5143694" y="7771212"/>
              <a:ext cx="5715" cy="5715"/>
            </a:xfrm>
            <a:custGeom>
              <a:avLst/>
              <a:gdLst/>
              <a:ahLst/>
              <a:cxnLst/>
              <a:rect l="l" t="t" r="r" b="b"/>
              <a:pathLst>
                <a:path w="5714" h="5715">
                  <a:moveTo>
                    <a:pt x="0" y="0"/>
                  </a:moveTo>
                  <a:lnTo>
                    <a:pt x="5257" y="5245"/>
                  </a:lnTo>
                </a:path>
              </a:pathLst>
            </a:custGeom>
            <a:ln w="12255">
              <a:solidFill>
                <a:srgbClr val="050100"/>
              </a:solidFill>
            </a:ln>
          </p:spPr>
          <p:txBody>
            <a:bodyPr wrap="square" lIns="0" tIns="0" rIns="0" bIns="0" rtlCol="0"/>
            <a:lstStyle/>
            <a:p/>
          </p:txBody>
        </p:sp>
        <p:sp>
          <p:nvSpPr>
            <p:cNvPr id="70" name="object 70" descr=""/>
            <p:cNvSpPr/>
            <p:nvPr/>
          </p:nvSpPr>
          <p:spPr>
            <a:xfrm>
              <a:off x="5148945" y="7776459"/>
              <a:ext cx="0" cy="3810"/>
            </a:xfrm>
            <a:custGeom>
              <a:avLst/>
              <a:gdLst/>
              <a:ahLst/>
              <a:cxnLst/>
              <a:rect l="l" t="t" r="r" b="b"/>
              <a:pathLst>
                <a:path w="0" h="3809">
                  <a:moveTo>
                    <a:pt x="0" y="0"/>
                  </a:moveTo>
                  <a:lnTo>
                    <a:pt x="0" y="3505"/>
                  </a:lnTo>
                </a:path>
              </a:pathLst>
            </a:custGeom>
            <a:ln w="12255">
              <a:solidFill>
                <a:srgbClr val="050100"/>
              </a:solidFill>
            </a:ln>
          </p:spPr>
          <p:txBody>
            <a:bodyPr wrap="square" lIns="0" tIns="0" rIns="0" bIns="0" rtlCol="0"/>
            <a:lstStyle/>
            <a:p/>
          </p:txBody>
        </p:sp>
        <p:sp>
          <p:nvSpPr>
            <p:cNvPr id="71" name="object 71" descr=""/>
            <p:cNvSpPr/>
            <p:nvPr/>
          </p:nvSpPr>
          <p:spPr>
            <a:xfrm>
              <a:off x="5148945" y="7771217"/>
              <a:ext cx="8890" cy="8890"/>
            </a:xfrm>
            <a:custGeom>
              <a:avLst/>
              <a:gdLst/>
              <a:ahLst/>
              <a:cxnLst/>
              <a:rect l="l" t="t" r="r" b="b"/>
              <a:pathLst>
                <a:path w="8889" h="8890">
                  <a:moveTo>
                    <a:pt x="0" y="8750"/>
                  </a:moveTo>
                  <a:lnTo>
                    <a:pt x="8763" y="0"/>
                  </a:lnTo>
                </a:path>
              </a:pathLst>
            </a:custGeom>
            <a:ln w="12255">
              <a:solidFill>
                <a:srgbClr val="050100"/>
              </a:solidFill>
            </a:ln>
          </p:spPr>
          <p:txBody>
            <a:bodyPr wrap="square" lIns="0" tIns="0" rIns="0" bIns="0" rtlCol="0"/>
            <a:lstStyle/>
            <a:p/>
          </p:txBody>
        </p:sp>
        <p:sp>
          <p:nvSpPr>
            <p:cNvPr id="72" name="object 72" descr=""/>
            <p:cNvSpPr/>
            <p:nvPr/>
          </p:nvSpPr>
          <p:spPr>
            <a:xfrm>
              <a:off x="5157708" y="7771212"/>
              <a:ext cx="87630" cy="0"/>
            </a:xfrm>
            <a:custGeom>
              <a:avLst/>
              <a:gdLst/>
              <a:ahLst/>
              <a:cxnLst/>
              <a:rect l="l" t="t" r="r" b="b"/>
              <a:pathLst>
                <a:path w="87629" h="0">
                  <a:moveTo>
                    <a:pt x="0" y="0"/>
                  </a:moveTo>
                  <a:lnTo>
                    <a:pt x="87566" y="0"/>
                  </a:lnTo>
                </a:path>
              </a:pathLst>
            </a:custGeom>
            <a:ln w="12255">
              <a:solidFill>
                <a:srgbClr val="050100"/>
              </a:solidFill>
            </a:ln>
          </p:spPr>
          <p:txBody>
            <a:bodyPr wrap="square" lIns="0" tIns="0" rIns="0" bIns="0" rtlCol="0"/>
            <a:lstStyle/>
            <a:p/>
          </p:txBody>
        </p:sp>
        <p:sp>
          <p:nvSpPr>
            <p:cNvPr id="73" name="object 73" descr=""/>
            <p:cNvSpPr/>
            <p:nvPr/>
          </p:nvSpPr>
          <p:spPr>
            <a:xfrm>
              <a:off x="5245269" y="7771212"/>
              <a:ext cx="8890" cy="8890"/>
            </a:xfrm>
            <a:custGeom>
              <a:avLst/>
              <a:gdLst/>
              <a:ahLst/>
              <a:cxnLst/>
              <a:rect l="l" t="t" r="r" b="b"/>
              <a:pathLst>
                <a:path w="8889" h="8890">
                  <a:moveTo>
                    <a:pt x="0" y="0"/>
                  </a:moveTo>
                  <a:lnTo>
                    <a:pt x="8763" y="8750"/>
                  </a:lnTo>
                </a:path>
              </a:pathLst>
            </a:custGeom>
            <a:ln w="12255">
              <a:solidFill>
                <a:srgbClr val="050100"/>
              </a:solidFill>
            </a:ln>
          </p:spPr>
          <p:txBody>
            <a:bodyPr wrap="square" lIns="0" tIns="0" rIns="0" bIns="0" rtlCol="0"/>
            <a:lstStyle/>
            <a:p/>
          </p:txBody>
        </p:sp>
        <p:sp>
          <p:nvSpPr>
            <p:cNvPr id="74" name="object 74" descr=""/>
            <p:cNvSpPr/>
            <p:nvPr/>
          </p:nvSpPr>
          <p:spPr>
            <a:xfrm>
              <a:off x="5254030" y="7779968"/>
              <a:ext cx="0" cy="210185"/>
            </a:xfrm>
            <a:custGeom>
              <a:avLst/>
              <a:gdLst/>
              <a:ahLst/>
              <a:cxnLst/>
              <a:rect l="l" t="t" r="r" b="b"/>
              <a:pathLst>
                <a:path w="0" h="210184">
                  <a:moveTo>
                    <a:pt x="0" y="0"/>
                  </a:moveTo>
                  <a:lnTo>
                    <a:pt x="0" y="210159"/>
                  </a:lnTo>
                </a:path>
              </a:pathLst>
            </a:custGeom>
            <a:ln w="12255">
              <a:solidFill>
                <a:srgbClr val="050100"/>
              </a:solidFill>
            </a:ln>
          </p:spPr>
          <p:txBody>
            <a:bodyPr wrap="square" lIns="0" tIns="0" rIns="0" bIns="0" rtlCol="0"/>
            <a:lstStyle/>
            <a:p/>
          </p:txBody>
        </p:sp>
        <p:sp>
          <p:nvSpPr>
            <p:cNvPr id="75" name="object 75" descr=""/>
            <p:cNvSpPr/>
            <p:nvPr/>
          </p:nvSpPr>
          <p:spPr>
            <a:xfrm>
              <a:off x="5254030" y="7990126"/>
              <a:ext cx="105410" cy="0"/>
            </a:xfrm>
            <a:custGeom>
              <a:avLst/>
              <a:gdLst/>
              <a:ahLst/>
              <a:cxnLst/>
              <a:rect l="l" t="t" r="r" b="b"/>
              <a:pathLst>
                <a:path w="105410" h="0">
                  <a:moveTo>
                    <a:pt x="0" y="0"/>
                  </a:moveTo>
                  <a:lnTo>
                    <a:pt x="105079" y="0"/>
                  </a:lnTo>
                </a:path>
              </a:pathLst>
            </a:custGeom>
            <a:ln w="12255">
              <a:solidFill>
                <a:srgbClr val="050100"/>
              </a:solidFill>
            </a:ln>
          </p:spPr>
          <p:txBody>
            <a:bodyPr wrap="square" lIns="0" tIns="0" rIns="0" bIns="0" rtlCol="0"/>
            <a:lstStyle/>
            <a:p/>
          </p:txBody>
        </p:sp>
        <p:sp>
          <p:nvSpPr>
            <p:cNvPr id="76" name="object 76" descr=""/>
            <p:cNvSpPr/>
            <p:nvPr/>
          </p:nvSpPr>
          <p:spPr>
            <a:xfrm>
              <a:off x="5359110" y="7990126"/>
              <a:ext cx="8890" cy="8890"/>
            </a:xfrm>
            <a:custGeom>
              <a:avLst/>
              <a:gdLst/>
              <a:ahLst/>
              <a:cxnLst/>
              <a:rect l="l" t="t" r="r" b="b"/>
              <a:pathLst>
                <a:path w="8889" h="8890">
                  <a:moveTo>
                    <a:pt x="0" y="0"/>
                  </a:moveTo>
                  <a:lnTo>
                    <a:pt x="8750" y="8750"/>
                  </a:lnTo>
                </a:path>
              </a:pathLst>
            </a:custGeom>
            <a:ln w="12255">
              <a:solidFill>
                <a:srgbClr val="050100"/>
              </a:solidFill>
            </a:ln>
          </p:spPr>
          <p:txBody>
            <a:bodyPr wrap="square" lIns="0" tIns="0" rIns="0" bIns="0" rtlCol="0"/>
            <a:lstStyle/>
            <a:p/>
          </p:txBody>
        </p:sp>
        <p:sp>
          <p:nvSpPr>
            <p:cNvPr id="77" name="object 77" descr=""/>
            <p:cNvSpPr/>
            <p:nvPr/>
          </p:nvSpPr>
          <p:spPr>
            <a:xfrm>
              <a:off x="5367866" y="7998881"/>
              <a:ext cx="0" cy="52705"/>
            </a:xfrm>
            <a:custGeom>
              <a:avLst/>
              <a:gdLst/>
              <a:ahLst/>
              <a:cxnLst/>
              <a:rect l="l" t="t" r="r" b="b"/>
              <a:pathLst>
                <a:path w="0" h="52704">
                  <a:moveTo>
                    <a:pt x="0" y="0"/>
                  </a:moveTo>
                  <a:lnTo>
                    <a:pt x="0" y="52539"/>
                  </a:lnTo>
                </a:path>
              </a:pathLst>
            </a:custGeom>
            <a:ln w="12255">
              <a:solidFill>
                <a:srgbClr val="050100"/>
              </a:solidFill>
            </a:ln>
          </p:spPr>
          <p:txBody>
            <a:bodyPr wrap="square" lIns="0" tIns="0" rIns="0" bIns="0" rtlCol="0"/>
            <a:lstStyle/>
            <a:p/>
          </p:txBody>
        </p:sp>
        <p:sp>
          <p:nvSpPr>
            <p:cNvPr id="78" name="object 78" descr=""/>
            <p:cNvSpPr/>
            <p:nvPr/>
          </p:nvSpPr>
          <p:spPr>
            <a:xfrm>
              <a:off x="5259280" y="8051419"/>
              <a:ext cx="108585" cy="0"/>
            </a:xfrm>
            <a:custGeom>
              <a:avLst/>
              <a:gdLst/>
              <a:ahLst/>
              <a:cxnLst/>
              <a:rect l="l" t="t" r="r" b="b"/>
              <a:pathLst>
                <a:path w="108585" h="0">
                  <a:moveTo>
                    <a:pt x="108585" y="0"/>
                  </a:moveTo>
                  <a:lnTo>
                    <a:pt x="0" y="0"/>
                  </a:lnTo>
                </a:path>
              </a:pathLst>
            </a:custGeom>
            <a:ln w="12255">
              <a:solidFill>
                <a:srgbClr val="050100"/>
              </a:solidFill>
            </a:ln>
          </p:spPr>
          <p:txBody>
            <a:bodyPr wrap="square" lIns="0" tIns="0" rIns="0" bIns="0" rtlCol="0"/>
            <a:lstStyle/>
            <a:p/>
          </p:txBody>
        </p:sp>
        <p:sp>
          <p:nvSpPr>
            <p:cNvPr id="79" name="object 79" descr=""/>
            <p:cNvSpPr/>
            <p:nvPr/>
          </p:nvSpPr>
          <p:spPr>
            <a:xfrm>
              <a:off x="5259283" y="8051419"/>
              <a:ext cx="0" cy="105410"/>
            </a:xfrm>
            <a:custGeom>
              <a:avLst/>
              <a:gdLst/>
              <a:ahLst/>
              <a:cxnLst/>
              <a:rect l="l" t="t" r="r" b="b"/>
              <a:pathLst>
                <a:path w="0" h="105409">
                  <a:moveTo>
                    <a:pt x="0" y="0"/>
                  </a:moveTo>
                  <a:lnTo>
                    <a:pt x="0" y="105079"/>
                  </a:lnTo>
                </a:path>
              </a:pathLst>
            </a:custGeom>
            <a:ln w="12255">
              <a:solidFill>
                <a:srgbClr val="050100"/>
              </a:solidFill>
            </a:ln>
          </p:spPr>
          <p:txBody>
            <a:bodyPr wrap="square" lIns="0" tIns="0" rIns="0" bIns="0" rtlCol="0"/>
            <a:lstStyle/>
            <a:p/>
          </p:txBody>
        </p:sp>
        <p:sp>
          <p:nvSpPr>
            <p:cNvPr id="80" name="object 80" descr=""/>
            <p:cNvSpPr/>
            <p:nvPr/>
          </p:nvSpPr>
          <p:spPr>
            <a:xfrm>
              <a:off x="5259283" y="8156504"/>
              <a:ext cx="108585" cy="0"/>
            </a:xfrm>
            <a:custGeom>
              <a:avLst/>
              <a:gdLst/>
              <a:ahLst/>
              <a:cxnLst/>
              <a:rect l="l" t="t" r="r" b="b"/>
              <a:pathLst>
                <a:path w="108585" h="0">
                  <a:moveTo>
                    <a:pt x="0" y="0"/>
                  </a:moveTo>
                  <a:lnTo>
                    <a:pt x="108585" y="0"/>
                  </a:lnTo>
                </a:path>
              </a:pathLst>
            </a:custGeom>
            <a:ln w="12255">
              <a:solidFill>
                <a:srgbClr val="050100"/>
              </a:solidFill>
            </a:ln>
          </p:spPr>
          <p:txBody>
            <a:bodyPr wrap="square" lIns="0" tIns="0" rIns="0" bIns="0" rtlCol="0"/>
            <a:lstStyle/>
            <a:p/>
          </p:txBody>
        </p:sp>
        <p:sp>
          <p:nvSpPr>
            <p:cNvPr id="81" name="object 81" descr=""/>
            <p:cNvSpPr/>
            <p:nvPr/>
          </p:nvSpPr>
          <p:spPr>
            <a:xfrm>
              <a:off x="5367866" y="8156504"/>
              <a:ext cx="0" cy="100965"/>
            </a:xfrm>
            <a:custGeom>
              <a:avLst/>
              <a:gdLst/>
              <a:ahLst/>
              <a:cxnLst/>
              <a:rect l="l" t="t" r="r" b="b"/>
              <a:pathLst>
                <a:path w="0" h="100965">
                  <a:moveTo>
                    <a:pt x="0" y="0"/>
                  </a:moveTo>
                  <a:lnTo>
                    <a:pt x="0" y="100698"/>
                  </a:lnTo>
                </a:path>
              </a:pathLst>
            </a:custGeom>
            <a:ln w="12255">
              <a:solidFill>
                <a:srgbClr val="050100"/>
              </a:solidFill>
            </a:ln>
          </p:spPr>
          <p:txBody>
            <a:bodyPr wrap="square" lIns="0" tIns="0" rIns="0" bIns="0" rtlCol="0"/>
            <a:lstStyle/>
            <a:p/>
          </p:txBody>
        </p:sp>
        <p:sp>
          <p:nvSpPr>
            <p:cNvPr id="82" name="object 82" descr=""/>
            <p:cNvSpPr/>
            <p:nvPr/>
          </p:nvSpPr>
          <p:spPr>
            <a:xfrm>
              <a:off x="5359115" y="8257198"/>
              <a:ext cx="8890" cy="8890"/>
            </a:xfrm>
            <a:custGeom>
              <a:avLst/>
              <a:gdLst/>
              <a:ahLst/>
              <a:cxnLst/>
              <a:rect l="l" t="t" r="r" b="b"/>
              <a:pathLst>
                <a:path w="8889" h="8890">
                  <a:moveTo>
                    <a:pt x="8750" y="0"/>
                  </a:moveTo>
                  <a:lnTo>
                    <a:pt x="0" y="8750"/>
                  </a:lnTo>
                </a:path>
              </a:pathLst>
            </a:custGeom>
            <a:ln w="12255">
              <a:solidFill>
                <a:srgbClr val="050100"/>
              </a:solidFill>
            </a:ln>
          </p:spPr>
          <p:txBody>
            <a:bodyPr wrap="square" lIns="0" tIns="0" rIns="0" bIns="0" rtlCol="0"/>
            <a:lstStyle/>
            <a:p/>
          </p:txBody>
        </p:sp>
        <p:sp>
          <p:nvSpPr>
            <p:cNvPr id="83" name="object 83" descr=""/>
            <p:cNvSpPr/>
            <p:nvPr/>
          </p:nvSpPr>
          <p:spPr>
            <a:xfrm>
              <a:off x="5259288" y="8265953"/>
              <a:ext cx="100330" cy="0"/>
            </a:xfrm>
            <a:custGeom>
              <a:avLst/>
              <a:gdLst/>
              <a:ahLst/>
              <a:cxnLst/>
              <a:rect l="l" t="t" r="r" b="b"/>
              <a:pathLst>
                <a:path w="100329" h="0">
                  <a:moveTo>
                    <a:pt x="99822" y="0"/>
                  </a:moveTo>
                  <a:lnTo>
                    <a:pt x="0" y="0"/>
                  </a:lnTo>
                </a:path>
              </a:pathLst>
            </a:custGeom>
            <a:ln w="12255">
              <a:solidFill>
                <a:srgbClr val="050100"/>
              </a:solidFill>
            </a:ln>
          </p:spPr>
          <p:txBody>
            <a:bodyPr wrap="square" lIns="0" tIns="0" rIns="0" bIns="0" rtlCol="0"/>
            <a:lstStyle/>
            <a:p/>
          </p:txBody>
        </p:sp>
        <p:sp>
          <p:nvSpPr>
            <p:cNvPr id="84" name="object 84" descr=""/>
            <p:cNvSpPr/>
            <p:nvPr/>
          </p:nvSpPr>
          <p:spPr>
            <a:xfrm>
              <a:off x="5259283" y="8265953"/>
              <a:ext cx="0" cy="551815"/>
            </a:xfrm>
            <a:custGeom>
              <a:avLst/>
              <a:gdLst/>
              <a:ahLst/>
              <a:cxnLst/>
              <a:rect l="l" t="t" r="r" b="b"/>
              <a:pathLst>
                <a:path w="0" h="551815">
                  <a:moveTo>
                    <a:pt x="0" y="0"/>
                  </a:moveTo>
                  <a:lnTo>
                    <a:pt x="0" y="551662"/>
                  </a:lnTo>
                </a:path>
              </a:pathLst>
            </a:custGeom>
            <a:ln w="12255">
              <a:solidFill>
                <a:srgbClr val="050100"/>
              </a:solidFill>
            </a:ln>
          </p:spPr>
          <p:txBody>
            <a:bodyPr wrap="square" lIns="0" tIns="0" rIns="0" bIns="0" rtlCol="0"/>
            <a:lstStyle/>
            <a:p/>
          </p:txBody>
        </p:sp>
        <p:sp>
          <p:nvSpPr>
            <p:cNvPr id="85" name="object 85" descr=""/>
            <p:cNvSpPr/>
            <p:nvPr/>
          </p:nvSpPr>
          <p:spPr>
            <a:xfrm>
              <a:off x="5259283" y="8817622"/>
              <a:ext cx="100330" cy="0"/>
            </a:xfrm>
            <a:custGeom>
              <a:avLst/>
              <a:gdLst/>
              <a:ahLst/>
              <a:cxnLst/>
              <a:rect l="l" t="t" r="r" b="b"/>
              <a:pathLst>
                <a:path w="100329" h="0">
                  <a:moveTo>
                    <a:pt x="0" y="0"/>
                  </a:moveTo>
                  <a:lnTo>
                    <a:pt x="99822" y="0"/>
                  </a:lnTo>
                </a:path>
              </a:pathLst>
            </a:custGeom>
            <a:ln w="12255">
              <a:solidFill>
                <a:srgbClr val="050100"/>
              </a:solidFill>
            </a:ln>
          </p:spPr>
          <p:txBody>
            <a:bodyPr wrap="square" lIns="0" tIns="0" rIns="0" bIns="0" rtlCol="0"/>
            <a:lstStyle/>
            <a:p/>
          </p:txBody>
        </p:sp>
        <p:sp>
          <p:nvSpPr>
            <p:cNvPr id="86" name="object 86" descr=""/>
            <p:cNvSpPr/>
            <p:nvPr/>
          </p:nvSpPr>
          <p:spPr>
            <a:xfrm>
              <a:off x="5359110" y="8817622"/>
              <a:ext cx="8890" cy="8890"/>
            </a:xfrm>
            <a:custGeom>
              <a:avLst/>
              <a:gdLst/>
              <a:ahLst/>
              <a:cxnLst/>
              <a:rect l="l" t="t" r="r" b="b"/>
              <a:pathLst>
                <a:path w="8889" h="8890">
                  <a:moveTo>
                    <a:pt x="0" y="0"/>
                  </a:moveTo>
                  <a:lnTo>
                    <a:pt x="8750" y="8750"/>
                  </a:lnTo>
                </a:path>
              </a:pathLst>
            </a:custGeom>
            <a:ln w="12255">
              <a:solidFill>
                <a:srgbClr val="050100"/>
              </a:solidFill>
            </a:ln>
          </p:spPr>
          <p:txBody>
            <a:bodyPr wrap="square" lIns="0" tIns="0" rIns="0" bIns="0" rtlCol="0"/>
            <a:lstStyle/>
            <a:p/>
          </p:txBody>
        </p:sp>
        <p:sp>
          <p:nvSpPr>
            <p:cNvPr id="87" name="object 87" descr=""/>
            <p:cNvSpPr/>
            <p:nvPr/>
          </p:nvSpPr>
          <p:spPr>
            <a:xfrm>
              <a:off x="5367866" y="8826379"/>
              <a:ext cx="0" cy="258445"/>
            </a:xfrm>
            <a:custGeom>
              <a:avLst/>
              <a:gdLst/>
              <a:ahLst/>
              <a:cxnLst/>
              <a:rect l="l" t="t" r="r" b="b"/>
              <a:pathLst>
                <a:path w="0" h="258445">
                  <a:moveTo>
                    <a:pt x="0" y="0"/>
                  </a:moveTo>
                  <a:lnTo>
                    <a:pt x="0" y="258318"/>
                  </a:lnTo>
                </a:path>
              </a:pathLst>
            </a:custGeom>
            <a:ln w="12255">
              <a:solidFill>
                <a:srgbClr val="050100"/>
              </a:solidFill>
            </a:ln>
          </p:spPr>
          <p:txBody>
            <a:bodyPr wrap="square" lIns="0" tIns="0" rIns="0" bIns="0" rtlCol="0"/>
            <a:lstStyle/>
            <a:p/>
          </p:txBody>
        </p:sp>
        <p:pic>
          <p:nvPicPr>
            <p:cNvPr id="88" name="object 88" descr=""/>
            <p:cNvPicPr/>
            <p:nvPr/>
          </p:nvPicPr>
          <p:blipFill>
            <a:blip r:embed="rId12" cstate="print"/>
            <a:stretch>
              <a:fillRect/>
            </a:stretch>
          </p:blipFill>
          <p:spPr>
            <a:xfrm>
              <a:off x="5137560" y="9078567"/>
              <a:ext cx="236433" cy="239925"/>
            </a:xfrm>
            <a:prstGeom prst="rect">
              <a:avLst/>
            </a:prstGeom>
          </p:spPr>
        </p:pic>
        <p:sp>
          <p:nvSpPr>
            <p:cNvPr id="89" name="object 89" descr=""/>
            <p:cNvSpPr/>
            <p:nvPr/>
          </p:nvSpPr>
          <p:spPr>
            <a:xfrm>
              <a:off x="4857601" y="9312365"/>
              <a:ext cx="286385" cy="0"/>
            </a:xfrm>
            <a:custGeom>
              <a:avLst/>
              <a:gdLst/>
              <a:ahLst/>
              <a:cxnLst/>
              <a:rect l="l" t="t" r="r" b="b"/>
              <a:pathLst>
                <a:path w="286385" h="0">
                  <a:moveTo>
                    <a:pt x="286092" y="0"/>
                  </a:moveTo>
                  <a:lnTo>
                    <a:pt x="0" y="0"/>
                  </a:lnTo>
                </a:path>
              </a:pathLst>
            </a:custGeom>
            <a:ln w="12255">
              <a:solidFill>
                <a:srgbClr val="050100"/>
              </a:solidFill>
            </a:ln>
          </p:spPr>
          <p:txBody>
            <a:bodyPr wrap="square" lIns="0" tIns="0" rIns="0" bIns="0" rtlCol="0"/>
            <a:lstStyle/>
            <a:p/>
          </p:txBody>
        </p:sp>
        <p:sp>
          <p:nvSpPr>
            <p:cNvPr id="90" name="object 90" descr=""/>
            <p:cNvSpPr/>
            <p:nvPr/>
          </p:nvSpPr>
          <p:spPr>
            <a:xfrm>
              <a:off x="4857596" y="9303615"/>
              <a:ext cx="0" cy="8890"/>
            </a:xfrm>
            <a:custGeom>
              <a:avLst/>
              <a:gdLst/>
              <a:ahLst/>
              <a:cxnLst/>
              <a:rect l="l" t="t" r="r" b="b"/>
              <a:pathLst>
                <a:path w="0" h="8890">
                  <a:moveTo>
                    <a:pt x="0" y="8750"/>
                  </a:moveTo>
                  <a:lnTo>
                    <a:pt x="0" y="0"/>
                  </a:lnTo>
                </a:path>
              </a:pathLst>
            </a:custGeom>
            <a:ln w="12255">
              <a:solidFill>
                <a:srgbClr val="050100"/>
              </a:solidFill>
            </a:ln>
          </p:spPr>
          <p:txBody>
            <a:bodyPr wrap="square" lIns="0" tIns="0" rIns="0" bIns="0" rtlCol="0"/>
            <a:lstStyle/>
            <a:p/>
          </p:txBody>
        </p:sp>
        <p:sp>
          <p:nvSpPr>
            <p:cNvPr id="91" name="object 91" descr=""/>
            <p:cNvSpPr/>
            <p:nvPr/>
          </p:nvSpPr>
          <p:spPr>
            <a:xfrm>
              <a:off x="4789930" y="9297480"/>
              <a:ext cx="67945" cy="12700"/>
            </a:xfrm>
            <a:custGeom>
              <a:avLst/>
              <a:gdLst/>
              <a:ahLst/>
              <a:cxnLst/>
              <a:rect l="l" t="t" r="r" b="b"/>
              <a:pathLst>
                <a:path w="67945" h="12700">
                  <a:moveTo>
                    <a:pt x="0" y="12255"/>
                  </a:moveTo>
                  <a:lnTo>
                    <a:pt x="67665" y="12255"/>
                  </a:lnTo>
                  <a:lnTo>
                    <a:pt x="67665" y="0"/>
                  </a:lnTo>
                  <a:lnTo>
                    <a:pt x="0" y="0"/>
                  </a:lnTo>
                  <a:lnTo>
                    <a:pt x="0" y="12255"/>
                  </a:lnTo>
                  <a:close/>
                </a:path>
              </a:pathLst>
            </a:custGeom>
            <a:solidFill>
              <a:srgbClr val="050100"/>
            </a:solidFill>
          </p:spPr>
          <p:txBody>
            <a:bodyPr wrap="square" lIns="0" tIns="0" rIns="0" bIns="0" rtlCol="0"/>
            <a:lstStyle/>
            <a:p/>
          </p:txBody>
        </p:sp>
        <p:sp>
          <p:nvSpPr>
            <p:cNvPr id="92" name="object 92" descr=""/>
            <p:cNvSpPr/>
            <p:nvPr/>
          </p:nvSpPr>
          <p:spPr>
            <a:xfrm>
              <a:off x="4789929" y="9303608"/>
              <a:ext cx="0" cy="8890"/>
            </a:xfrm>
            <a:custGeom>
              <a:avLst/>
              <a:gdLst/>
              <a:ahLst/>
              <a:cxnLst/>
              <a:rect l="l" t="t" r="r" b="b"/>
              <a:pathLst>
                <a:path w="0" h="8890">
                  <a:moveTo>
                    <a:pt x="0" y="0"/>
                  </a:moveTo>
                  <a:lnTo>
                    <a:pt x="0" y="8750"/>
                  </a:lnTo>
                </a:path>
              </a:pathLst>
            </a:custGeom>
            <a:ln w="12255">
              <a:solidFill>
                <a:srgbClr val="050100"/>
              </a:solidFill>
            </a:ln>
          </p:spPr>
          <p:txBody>
            <a:bodyPr wrap="square" lIns="0" tIns="0" rIns="0" bIns="0" rtlCol="0"/>
            <a:lstStyle/>
            <a:p/>
          </p:txBody>
        </p:sp>
        <p:sp>
          <p:nvSpPr>
            <p:cNvPr id="93" name="object 93" descr=""/>
            <p:cNvSpPr/>
            <p:nvPr/>
          </p:nvSpPr>
          <p:spPr>
            <a:xfrm>
              <a:off x="5007516" y="7761240"/>
              <a:ext cx="3175" cy="3175"/>
            </a:xfrm>
            <a:custGeom>
              <a:avLst/>
              <a:gdLst/>
              <a:ahLst/>
              <a:cxnLst/>
              <a:rect l="l" t="t" r="r" b="b"/>
              <a:pathLst>
                <a:path w="3175" h="3175">
                  <a:moveTo>
                    <a:pt x="2895" y="0"/>
                  </a:moveTo>
                  <a:lnTo>
                    <a:pt x="1282" y="774"/>
                  </a:lnTo>
                  <a:lnTo>
                    <a:pt x="0" y="2908"/>
                  </a:lnTo>
                </a:path>
              </a:pathLst>
            </a:custGeom>
            <a:ln w="6134">
              <a:solidFill>
                <a:srgbClr val="050100"/>
              </a:solidFill>
            </a:ln>
          </p:spPr>
          <p:txBody>
            <a:bodyPr wrap="square" lIns="0" tIns="0" rIns="0" bIns="0" rtlCol="0"/>
            <a:lstStyle/>
            <a:p/>
          </p:txBody>
        </p:sp>
        <p:sp>
          <p:nvSpPr>
            <p:cNvPr id="94" name="object 94" descr=""/>
            <p:cNvSpPr/>
            <p:nvPr/>
          </p:nvSpPr>
          <p:spPr>
            <a:xfrm>
              <a:off x="4763660" y="7771210"/>
              <a:ext cx="55244" cy="55244"/>
            </a:xfrm>
            <a:custGeom>
              <a:avLst/>
              <a:gdLst/>
              <a:ahLst/>
              <a:cxnLst/>
              <a:rect l="l" t="t" r="r" b="b"/>
              <a:pathLst>
                <a:path w="55245" h="55245">
                  <a:moveTo>
                    <a:pt x="0" y="55118"/>
                  </a:moveTo>
                  <a:lnTo>
                    <a:pt x="55118" y="0"/>
                  </a:lnTo>
                </a:path>
              </a:pathLst>
            </a:custGeom>
            <a:ln w="6134">
              <a:solidFill>
                <a:srgbClr val="050100"/>
              </a:solidFill>
            </a:ln>
          </p:spPr>
          <p:txBody>
            <a:bodyPr wrap="square" lIns="0" tIns="0" rIns="0" bIns="0" rtlCol="0"/>
            <a:lstStyle/>
            <a:p/>
          </p:txBody>
        </p:sp>
        <p:sp>
          <p:nvSpPr>
            <p:cNvPr id="95" name="object 95" descr=""/>
            <p:cNvSpPr/>
            <p:nvPr/>
          </p:nvSpPr>
          <p:spPr>
            <a:xfrm>
              <a:off x="4899839" y="7764149"/>
              <a:ext cx="635" cy="635"/>
            </a:xfrm>
            <a:custGeom>
              <a:avLst/>
              <a:gdLst/>
              <a:ahLst/>
              <a:cxnLst/>
              <a:rect l="l" t="t" r="r" b="b"/>
              <a:pathLst>
                <a:path w="635" h="634">
                  <a:moveTo>
                    <a:pt x="0" y="292"/>
                  </a:moveTo>
                  <a:lnTo>
                    <a:pt x="304" y="0"/>
                  </a:lnTo>
                </a:path>
              </a:pathLst>
            </a:custGeom>
            <a:ln w="6134">
              <a:solidFill>
                <a:srgbClr val="050100"/>
              </a:solidFill>
            </a:ln>
          </p:spPr>
          <p:txBody>
            <a:bodyPr wrap="square" lIns="0" tIns="0" rIns="0" bIns="0" rtlCol="0"/>
            <a:lstStyle/>
            <a:p/>
          </p:txBody>
        </p:sp>
        <p:sp>
          <p:nvSpPr>
            <p:cNvPr id="96" name="object 96" descr=""/>
            <p:cNvSpPr/>
            <p:nvPr/>
          </p:nvSpPr>
          <p:spPr>
            <a:xfrm>
              <a:off x="4763660" y="7765591"/>
              <a:ext cx="135255" cy="135255"/>
            </a:xfrm>
            <a:custGeom>
              <a:avLst/>
              <a:gdLst/>
              <a:ahLst/>
              <a:cxnLst/>
              <a:rect l="l" t="t" r="r" b="b"/>
              <a:pathLst>
                <a:path w="135254" h="135254">
                  <a:moveTo>
                    <a:pt x="0" y="135039"/>
                  </a:moveTo>
                  <a:lnTo>
                    <a:pt x="135026" y="0"/>
                  </a:lnTo>
                </a:path>
              </a:pathLst>
            </a:custGeom>
            <a:ln w="6134">
              <a:solidFill>
                <a:srgbClr val="050100"/>
              </a:solidFill>
            </a:ln>
          </p:spPr>
          <p:txBody>
            <a:bodyPr wrap="square" lIns="0" tIns="0" rIns="0" bIns="0" rtlCol="0"/>
            <a:lstStyle/>
            <a:p/>
          </p:txBody>
        </p:sp>
        <p:sp>
          <p:nvSpPr>
            <p:cNvPr id="97" name="object 97" descr=""/>
            <p:cNvSpPr/>
            <p:nvPr/>
          </p:nvSpPr>
          <p:spPr>
            <a:xfrm>
              <a:off x="4763660" y="7764138"/>
              <a:ext cx="210820" cy="210820"/>
            </a:xfrm>
            <a:custGeom>
              <a:avLst/>
              <a:gdLst/>
              <a:ahLst/>
              <a:cxnLst/>
              <a:rect l="l" t="t" r="r" b="b"/>
              <a:pathLst>
                <a:path w="210820" h="210820">
                  <a:moveTo>
                    <a:pt x="0" y="210794"/>
                  </a:moveTo>
                  <a:lnTo>
                    <a:pt x="210781" y="0"/>
                  </a:lnTo>
                </a:path>
              </a:pathLst>
            </a:custGeom>
            <a:ln w="6134">
              <a:solidFill>
                <a:srgbClr val="050100"/>
              </a:solidFill>
            </a:ln>
          </p:spPr>
          <p:txBody>
            <a:bodyPr wrap="square" lIns="0" tIns="0" rIns="0" bIns="0" rtlCol="0"/>
            <a:lstStyle/>
            <a:p/>
          </p:txBody>
        </p:sp>
        <p:sp>
          <p:nvSpPr>
            <p:cNvPr id="98" name="object 98" descr=""/>
            <p:cNvSpPr/>
            <p:nvPr/>
          </p:nvSpPr>
          <p:spPr>
            <a:xfrm>
              <a:off x="4796496" y="7765595"/>
              <a:ext cx="250825" cy="250825"/>
            </a:xfrm>
            <a:custGeom>
              <a:avLst/>
              <a:gdLst/>
              <a:ahLst/>
              <a:cxnLst/>
              <a:rect l="l" t="t" r="r" b="b"/>
              <a:pathLst>
                <a:path w="250825" h="250825">
                  <a:moveTo>
                    <a:pt x="0" y="250799"/>
                  </a:moveTo>
                  <a:lnTo>
                    <a:pt x="250799" y="0"/>
                  </a:lnTo>
                </a:path>
              </a:pathLst>
            </a:custGeom>
            <a:ln w="6134">
              <a:solidFill>
                <a:srgbClr val="050100"/>
              </a:solidFill>
            </a:ln>
          </p:spPr>
          <p:txBody>
            <a:bodyPr wrap="square" lIns="0" tIns="0" rIns="0" bIns="0" rtlCol="0"/>
            <a:lstStyle/>
            <a:p/>
          </p:txBody>
        </p:sp>
        <p:sp>
          <p:nvSpPr>
            <p:cNvPr id="99" name="object 99" descr=""/>
            <p:cNvSpPr/>
            <p:nvPr/>
          </p:nvSpPr>
          <p:spPr>
            <a:xfrm>
              <a:off x="4868740" y="7771210"/>
              <a:ext cx="247650" cy="247650"/>
            </a:xfrm>
            <a:custGeom>
              <a:avLst/>
              <a:gdLst/>
              <a:ahLst/>
              <a:cxnLst/>
              <a:rect l="l" t="t" r="r" b="b"/>
              <a:pathLst>
                <a:path w="247650" h="247650">
                  <a:moveTo>
                    <a:pt x="0" y="247243"/>
                  </a:moveTo>
                  <a:lnTo>
                    <a:pt x="247243" y="0"/>
                  </a:lnTo>
                </a:path>
              </a:pathLst>
            </a:custGeom>
            <a:ln w="6134">
              <a:solidFill>
                <a:srgbClr val="050100"/>
              </a:solidFill>
            </a:ln>
          </p:spPr>
          <p:txBody>
            <a:bodyPr wrap="square" lIns="0" tIns="0" rIns="0" bIns="0" rtlCol="0"/>
            <a:lstStyle/>
            <a:p/>
          </p:txBody>
        </p:sp>
        <p:sp>
          <p:nvSpPr>
            <p:cNvPr id="100" name="object 100" descr=""/>
            <p:cNvSpPr/>
            <p:nvPr/>
          </p:nvSpPr>
          <p:spPr>
            <a:xfrm>
              <a:off x="4868740" y="7771216"/>
              <a:ext cx="321945" cy="321945"/>
            </a:xfrm>
            <a:custGeom>
              <a:avLst/>
              <a:gdLst/>
              <a:ahLst/>
              <a:cxnLst/>
              <a:rect l="l" t="t" r="r" b="b"/>
              <a:pathLst>
                <a:path w="321945" h="321945">
                  <a:moveTo>
                    <a:pt x="0" y="321538"/>
                  </a:moveTo>
                  <a:lnTo>
                    <a:pt x="321551" y="0"/>
                  </a:lnTo>
                </a:path>
              </a:pathLst>
            </a:custGeom>
            <a:ln w="6134">
              <a:solidFill>
                <a:srgbClr val="050100"/>
              </a:solidFill>
            </a:ln>
          </p:spPr>
          <p:txBody>
            <a:bodyPr wrap="square" lIns="0" tIns="0" rIns="0" bIns="0" rtlCol="0"/>
            <a:lstStyle/>
            <a:p/>
          </p:txBody>
        </p:sp>
        <p:sp>
          <p:nvSpPr>
            <p:cNvPr id="101" name="object 101" descr=""/>
            <p:cNvSpPr/>
            <p:nvPr/>
          </p:nvSpPr>
          <p:spPr>
            <a:xfrm>
              <a:off x="4868740" y="7781765"/>
              <a:ext cx="385445" cy="385445"/>
            </a:xfrm>
            <a:custGeom>
              <a:avLst/>
              <a:gdLst/>
              <a:ahLst/>
              <a:cxnLst/>
              <a:rect l="l" t="t" r="r" b="b"/>
              <a:pathLst>
                <a:path w="385445" h="385445">
                  <a:moveTo>
                    <a:pt x="0" y="385292"/>
                  </a:moveTo>
                  <a:lnTo>
                    <a:pt x="385292" y="0"/>
                  </a:lnTo>
                </a:path>
              </a:pathLst>
            </a:custGeom>
            <a:ln w="6134">
              <a:solidFill>
                <a:srgbClr val="050100"/>
              </a:solidFill>
            </a:ln>
          </p:spPr>
          <p:txBody>
            <a:bodyPr wrap="square" lIns="0" tIns="0" rIns="0" bIns="0" rtlCol="0"/>
            <a:lstStyle/>
            <a:p/>
          </p:txBody>
        </p:sp>
        <p:sp>
          <p:nvSpPr>
            <p:cNvPr id="102" name="object 102" descr=""/>
            <p:cNvSpPr/>
            <p:nvPr/>
          </p:nvSpPr>
          <p:spPr>
            <a:xfrm>
              <a:off x="4868740" y="7856067"/>
              <a:ext cx="385445" cy="385445"/>
            </a:xfrm>
            <a:custGeom>
              <a:avLst/>
              <a:gdLst/>
              <a:ahLst/>
              <a:cxnLst/>
              <a:rect l="l" t="t" r="r" b="b"/>
              <a:pathLst>
                <a:path w="385445" h="385445">
                  <a:moveTo>
                    <a:pt x="0" y="385292"/>
                  </a:moveTo>
                  <a:lnTo>
                    <a:pt x="385292" y="0"/>
                  </a:lnTo>
                </a:path>
              </a:pathLst>
            </a:custGeom>
            <a:ln w="6134">
              <a:solidFill>
                <a:srgbClr val="050100"/>
              </a:solidFill>
            </a:ln>
          </p:spPr>
          <p:txBody>
            <a:bodyPr wrap="square" lIns="0" tIns="0" rIns="0" bIns="0" rtlCol="0"/>
            <a:lstStyle/>
            <a:p/>
          </p:txBody>
        </p:sp>
        <p:sp>
          <p:nvSpPr>
            <p:cNvPr id="103" name="object 103" descr=""/>
            <p:cNvSpPr/>
            <p:nvPr/>
          </p:nvSpPr>
          <p:spPr>
            <a:xfrm>
              <a:off x="4868740" y="7930370"/>
              <a:ext cx="385445" cy="385445"/>
            </a:xfrm>
            <a:custGeom>
              <a:avLst/>
              <a:gdLst/>
              <a:ahLst/>
              <a:cxnLst/>
              <a:rect l="l" t="t" r="r" b="b"/>
              <a:pathLst>
                <a:path w="385445" h="385445">
                  <a:moveTo>
                    <a:pt x="0" y="385292"/>
                  </a:moveTo>
                  <a:lnTo>
                    <a:pt x="385292" y="0"/>
                  </a:lnTo>
                </a:path>
              </a:pathLst>
            </a:custGeom>
            <a:ln w="6134">
              <a:solidFill>
                <a:srgbClr val="050100"/>
              </a:solidFill>
            </a:ln>
          </p:spPr>
          <p:txBody>
            <a:bodyPr wrap="square" lIns="0" tIns="0" rIns="0" bIns="0" rtlCol="0"/>
            <a:lstStyle/>
            <a:p/>
          </p:txBody>
        </p:sp>
        <p:sp>
          <p:nvSpPr>
            <p:cNvPr id="104" name="object 104" descr=""/>
            <p:cNvSpPr/>
            <p:nvPr/>
          </p:nvSpPr>
          <p:spPr>
            <a:xfrm>
              <a:off x="4868740" y="7990131"/>
              <a:ext cx="400050" cy="400050"/>
            </a:xfrm>
            <a:custGeom>
              <a:avLst/>
              <a:gdLst/>
              <a:ahLst/>
              <a:cxnLst/>
              <a:rect l="l" t="t" r="r" b="b"/>
              <a:pathLst>
                <a:path w="400050" h="400050">
                  <a:moveTo>
                    <a:pt x="0" y="399834"/>
                  </a:moveTo>
                  <a:lnTo>
                    <a:pt x="399834" y="0"/>
                  </a:lnTo>
                </a:path>
              </a:pathLst>
            </a:custGeom>
            <a:ln w="6134">
              <a:solidFill>
                <a:srgbClr val="050100"/>
              </a:solidFill>
            </a:ln>
          </p:spPr>
          <p:txBody>
            <a:bodyPr wrap="square" lIns="0" tIns="0" rIns="0" bIns="0" rtlCol="0"/>
            <a:lstStyle/>
            <a:p/>
          </p:txBody>
        </p:sp>
        <p:sp>
          <p:nvSpPr>
            <p:cNvPr id="105" name="object 105" descr=""/>
            <p:cNvSpPr/>
            <p:nvPr/>
          </p:nvSpPr>
          <p:spPr>
            <a:xfrm>
              <a:off x="5281589" y="7990129"/>
              <a:ext cx="61594" cy="61594"/>
            </a:xfrm>
            <a:custGeom>
              <a:avLst/>
              <a:gdLst/>
              <a:ahLst/>
              <a:cxnLst/>
              <a:rect l="l" t="t" r="r" b="b"/>
              <a:pathLst>
                <a:path w="61595" h="61595">
                  <a:moveTo>
                    <a:pt x="0" y="61290"/>
                  </a:moveTo>
                  <a:lnTo>
                    <a:pt x="61290" y="0"/>
                  </a:lnTo>
                </a:path>
              </a:pathLst>
            </a:custGeom>
            <a:ln w="6134">
              <a:solidFill>
                <a:srgbClr val="050100"/>
              </a:solidFill>
            </a:ln>
          </p:spPr>
          <p:txBody>
            <a:bodyPr wrap="square" lIns="0" tIns="0" rIns="0" bIns="0" rtlCol="0"/>
            <a:lstStyle/>
            <a:p/>
          </p:txBody>
        </p:sp>
        <p:sp>
          <p:nvSpPr>
            <p:cNvPr id="106" name="object 106" descr=""/>
            <p:cNvSpPr/>
            <p:nvPr/>
          </p:nvSpPr>
          <p:spPr>
            <a:xfrm>
              <a:off x="4868740" y="8073717"/>
              <a:ext cx="391160" cy="391160"/>
            </a:xfrm>
            <a:custGeom>
              <a:avLst/>
              <a:gdLst/>
              <a:ahLst/>
              <a:cxnLst/>
              <a:rect l="l" t="t" r="r" b="b"/>
              <a:pathLst>
                <a:path w="391160" h="391159">
                  <a:moveTo>
                    <a:pt x="0" y="390550"/>
                  </a:moveTo>
                  <a:lnTo>
                    <a:pt x="390537" y="0"/>
                  </a:lnTo>
                </a:path>
              </a:pathLst>
            </a:custGeom>
            <a:ln w="6134">
              <a:solidFill>
                <a:srgbClr val="050100"/>
              </a:solidFill>
            </a:ln>
          </p:spPr>
          <p:txBody>
            <a:bodyPr wrap="square" lIns="0" tIns="0" rIns="0" bIns="0" rtlCol="0"/>
            <a:lstStyle/>
            <a:p/>
          </p:txBody>
        </p:sp>
        <p:sp>
          <p:nvSpPr>
            <p:cNvPr id="107" name="object 107" descr=""/>
            <p:cNvSpPr/>
            <p:nvPr/>
          </p:nvSpPr>
          <p:spPr>
            <a:xfrm>
              <a:off x="5355886" y="8039443"/>
              <a:ext cx="12065" cy="12065"/>
            </a:xfrm>
            <a:custGeom>
              <a:avLst/>
              <a:gdLst/>
              <a:ahLst/>
              <a:cxnLst/>
              <a:rect l="l" t="t" r="r" b="b"/>
              <a:pathLst>
                <a:path w="12064" h="12065">
                  <a:moveTo>
                    <a:pt x="0" y="11976"/>
                  </a:moveTo>
                  <a:lnTo>
                    <a:pt x="11976" y="0"/>
                  </a:lnTo>
                </a:path>
              </a:pathLst>
            </a:custGeom>
            <a:ln w="6134">
              <a:solidFill>
                <a:srgbClr val="050100"/>
              </a:solidFill>
            </a:ln>
          </p:spPr>
          <p:txBody>
            <a:bodyPr wrap="square" lIns="0" tIns="0" rIns="0" bIns="0" rtlCol="0"/>
            <a:lstStyle/>
            <a:p/>
          </p:txBody>
        </p:sp>
        <p:sp>
          <p:nvSpPr>
            <p:cNvPr id="108" name="object 108" descr=""/>
            <p:cNvSpPr/>
            <p:nvPr/>
          </p:nvSpPr>
          <p:spPr>
            <a:xfrm>
              <a:off x="4868740" y="8148020"/>
              <a:ext cx="391160" cy="391160"/>
            </a:xfrm>
            <a:custGeom>
              <a:avLst/>
              <a:gdLst/>
              <a:ahLst/>
              <a:cxnLst/>
              <a:rect l="l" t="t" r="r" b="b"/>
              <a:pathLst>
                <a:path w="391160" h="391159">
                  <a:moveTo>
                    <a:pt x="0" y="390550"/>
                  </a:moveTo>
                  <a:lnTo>
                    <a:pt x="390537" y="0"/>
                  </a:lnTo>
                </a:path>
              </a:pathLst>
            </a:custGeom>
            <a:ln w="6134">
              <a:solidFill>
                <a:srgbClr val="050100"/>
              </a:solidFill>
            </a:ln>
          </p:spPr>
          <p:txBody>
            <a:bodyPr wrap="square" lIns="0" tIns="0" rIns="0" bIns="0" rtlCol="0"/>
            <a:lstStyle/>
            <a:p/>
          </p:txBody>
        </p:sp>
        <p:sp>
          <p:nvSpPr>
            <p:cNvPr id="109" name="object 109" descr=""/>
            <p:cNvSpPr/>
            <p:nvPr/>
          </p:nvSpPr>
          <p:spPr>
            <a:xfrm>
              <a:off x="4868740" y="8156497"/>
              <a:ext cx="456565" cy="456565"/>
            </a:xfrm>
            <a:custGeom>
              <a:avLst/>
              <a:gdLst/>
              <a:ahLst/>
              <a:cxnLst/>
              <a:rect l="l" t="t" r="r" b="b"/>
              <a:pathLst>
                <a:path w="456564" h="456565">
                  <a:moveTo>
                    <a:pt x="0" y="456374"/>
                  </a:moveTo>
                  <a:lnTo>
                    <a:pt x="456374" y="0"/>
                  </a:lnTo>
                </a:path>
              </a:pathLst>
            </a:custGeom>
            <a:ln w="6134">
              <a:solidFill>
                <a:srgbClr val="050100"/>
              </a:solidFill>
            </a:ln>
          </p:spPr>
          <p:txBody>
            <a:bodyPr wrap="square" lIns="0" tIns="0" rIns="0" bIns="0" rtlCol="0"/>
            <a:lstStyle/>
            <a:p/>
          </p:txBody>
        </p:sp>
        <p:sp>
          <p:nvSpPr>
            <p:cNvPr id="110" name="object 110" descr=""/>
            <p:cNvSpPr/>
            <p:nvPr/>
          </p:nvSpPr>
          <p:spPr>
            <a:xfrm>
              <a:off x="5289955" y="8188039"/>
              <a:ext cx="78105" cy="78105"/>
            </a:xfrm>
            <a:custGeom>
              <a:avLst/>
              <a:gdLst/>
              <a:ahLst/>
              <a:cxnLst/>
              <a:rect l="l" t="t" r="r" b="b"/>
              <a:pathLst>
                <a:path w="78104" h="78104">
                  <a:moveTo>
                    <a:pt x="0" y="77914"/>
                  </a:moveTo>
                  <a:lnTo>
                    <a:pt x="77914" y="0"/>
                  </a:lnTo>
                </a:path>
              </a:pathLst>
            </a:custGeom>
            <a:ln w="6134">
              <a:solidFill>
                <a:srgbClr val="050100"/>
              </a:solidFill>
            </a:ln>
          </p:spPr>
          <p:txBody>
            <a:bodyPr wrap="square" lIns="0" tIns="0" rIns="0" bIns="0" rtlCol="0"/>
            <a:lstStyle/>
            <a:p/>
          </p:txBody>
        </p:sp>
        <p:sp>
          <p:nvSpPr>
            <p:cNvPr id="111" name="object 111" descr=""/>
            <p:cNvSpPr/>
            <p:nvPr/>
          </p:nvSpPr>
          <p:spPr>
            <a:xfrm>
              <a:off x="4868740" y="8296624"/>
              <a:ext cx="391160" cy="391160"/>
            </a:xfrm>
            <a:custGeom>
              <a:avLst/>
              <a:gdLst/>
              <a:ahLst/>
              <a:cxnLst/>
              <a:rect l="l" t="t" r="r" b="b"/>
              <a:pathLst>
                <a:path w="391160" h="391159">
                  <a:moveTo>
                    <a:pt x="0" y="390550"/>
                  </a:moveTo>
                  <a:lnTo>
                    <a:pt x="390537" y="0"/>
                  </a:lnTo>
                </a:path>
              </a:pathLst>
            </a:custGeom>
            <a:ln w="6134">
              <a:solidFill>
                <a:srgbClr val="050100"/>
              </a:solidFill>
            </a:ln>
          </p:spPr>
          <p:txBody>
            <a:bodyPr wrap="square" lIns="0" tIns="0" rIns="0" bIns="0" rtlCol="0"/>
            <a:lstStyle/>
            <a:p/>
          </p:txBody>
        </p:sp>
        <p:sp>
          <p:nvSpPr>
            <p:cNvPr id="112" name="object 112" descr=""/>
            <p:cNvSpPr/>
            <p:nvPr/>
          </p:nvSpPr>
          <p:spPr>
            <a:xfrm>
              <a:off x="4868740" y="8370927"/>
              <a:ext cx="391160" cy="391160"/>
            </a:xfrm>
            <a:custGeom>
              <a:avLst/>
              <a:gdLst/>
              <a:ahLst/>
              <a:cxnLst/>
              <a:rect l="l" t="t" r="r" b="b"/>
              <a:pathLst>
                <a:path w="391160" h="391159">
                  <a:moveTo>
                    <a:pt x="0" y="390550"/>
                  </a:moveTo>
                  <a:lnTo>
                    <a:pt x="390537" y="0"/>
                  </a:lnTo>
                </a:path>
              </a:pathLst>
            </a:custGeom>
            <a:ln w="6134">
              <a:solidFill>
                <a:srgbClr val="050100"/>
              </a:solidFill>
            </a:ln>
          </p:spPr>
          <p:txBody>
            <a:bodyPr wrap="square" lIns="0" tIns="0" rIns="0" bIns="0" rtlCol="0"/>
            <a:lstStyle/>
            <a:p/>
          </p:txBody>
        </p:sp>
        <p:sp>
          <p:nvSpPr>
            <p:cNvPr id="113" name="object 113" descr=""/>
            <p:cNvSpPr/>
            <p:nvPr/>
          </p:nvSpPr>
          <p:spPr>
            <a:xfrm>
              <a:off x="4868740" y="8445229"/>
              <a:ext cx="391160" cy="391160"/>
            </a:xfrm>
            <a:custGeom>
              <a:avLst/>
              <a:gdLst/>
              <a:ahLst/>
              <a:cxnLst/>
              <a:rect l="l" t="t" r="r" b="b"/>
              <a:pathLst>
                <a:path w="391160" h="391159">
                  <a:moveTo>
                    <a:pt x="0" y="390550"/>
                  </a:moveTo>
                  <a:lnTo>
                    <a:pt x="390537" y="0"/>
                  </a:lnTo>
                </a:path>
              </a:pathLst>
            </a:custGeom>
            <a:ln w="6134">
              <a:solidFill>
                <a:srgbClr val="050100"/>
              </a:solidFill>
            </a:ln>
          </p:spPr>
          <p:txBody>
            <a:bodyPr wrap="square" lIns="0" tIns="0" rIns="0" bIns="0" rtlCol="0"/>
            <a:lstStyle/>
            <a:p/>
          </p:txBody>
        </p:sp>
        <p:sp>
          <p:nvSpPr>
            <p:cNvPr id="114" name="object 114" descr=""/>
            <p:cNvSpPr/>
            <p:nvPr/>
          </p:nvSpPr>
          <p:spPr>
            <a:xfrm>
              <a:off x="4868740" y="8519532"/>
              <a:ext cx="391160" cy="391160"/>
            </a:xfrm>
            <a:custGeom>
              <a:avLst/>
              <a:gdLst/>
              <a:ahLst/>
              <a:cxnLst/>
              <a:rect l="l" t="t" r="r" b="b"/>
              <a:pathLst>
                <a:path w="391160" h="391159">
                  <a:moveTo>
                    <a:pt x="0" y="390550"/>
                  </a:moveTo>
                  <a:lnTo>
                    <a:pt x="390537" y="0"/>
                  </a:lnTo>
                </a:path>
              </a:pathLst>
            </a:custGeom>
            <a:ln w="6134">
              <a:solidFill>
                <a:srgbClr val="050100"/>
              </a:solidFill>
            </a:ln>
          </p:spPr>
          <p:txBody>
            <a:bodyPr wrap="square" lIns="0" tIns="0" rIns="0" bIns="0" rtlCol="0"/>
            <a:lstStyle/>
            <a:p/>
          </p:txBody>
        </p:sp>
        <p:sp>
          <p:nvSpPr>
            <p:cNvPr id="115" name="object 115" descr=""/>
            <p:cNvSpPr/>
            <p:nvPr/>
          </p:nvSpPr>
          <p:spPr>
            <a:xfrm>
              <a:off x="4868740" y="8593834"/>
              <a:ext cx="391160" cy="391160"/>
            </a:xfrm>
            <a:custGeom>
              <a:avLst/>
              <a:gdLst/>
              <a:ahLst/>
              <a:cxnLst/>
              <a:rect l="l" t="t" r="r" b="b"/>
              <a:pathLst>
                <a:path w="391160" h="391159">
                  <a:moveTo>
                    <a:pt x="0" y="390550"/>
                  </a:moveTo>
                  <a:lnTo>
                    <a:pt x="390537" y="0"/>
                  </a:lnTo>
                </a:path>
              </a:pathLst>
            </a:custGeom>
            <a:ln w="6134">
              <a:solidFill>
                <a:srgbClr val="050100"/>
              </a:solidFill>
            </a:ln>
          </p:spPr>
          <p:txBody>
            <a:bodyPr wrap="square" lIns="0" tIns="0" rIns="0" bIns="0" rtlCol="0"/>
            <a:lstStyle/>
            <a:p/>
          </p:txBody>
        </p:sp>
        <p:sp>
          <p:nvSpPr>
            <p:cNvPr id="116" name="object 116" descr=""/>
            <p:cNvSpPr/>
            <p:nvPr/>
          </p:nvSpPr>
          <p:spPr>
            <a:xfrm>
              <a:off x="4763660" y="9067181"/>
              <a:ext cx="22860" cy="22860"/>
            </a:xfrm>
            <a:custGeom>
              <a:avLst/>
              <a:gdLst/>
              <a:ahLst/>
              <a:cxnLst/>
              <a:rect l="l" t="t" r="r" b="b"/>
              <a:pathLst>
                <a:path w="22860" h="22859">
                  <a:moveTo>
                    <a:pt x="0" y="22275"/>
                  </a:moveTo>
                  <a:lnTo>
                    <a:pt x="22275" y="0"/>
                  </a:lnTo>
                </a:path>
              </a:pathLst>
            </a:custGeom>
            <a:ln w="6134">
              <a:solidFill>
                <a:srgbClr val="050100"/>
              </a:solidFill>
            </a:ln>
          </p:spPr>
          <p:txBody>
            <a:bodyPr wrap="square" lIns="0" tIns="0" rIns="0" bIns="0" rtlCol="0"/>
            <a:lstStyle/>
            <a:p/>
          </p:txBody>
        </p:sp>
        <p:sp>
          <p:nvSpPr>
            <p:cNvPr id="117" name="object 117" descr=""/>
            <p:cNvSpPr/>
            <p:nvPr/>
          </p:nvSpPr>
          <p:spPr>
            <a:xfrm>
              <a:off x="4868740" y="8668137"/>
              <a:ext cx="391160" cy="391160"/>
            </a:xfrm>
            <a:custGeom>
              <a:avLst/>
              <a:gdLst/>
              <a:ahLst/>
              <a:cxnLst/>
              <a:rect l="l" t="t" r="r" b="b"/>
              <a:pathLst>
                <a:path w="391160" h="391159">
                  <a:moveTo>
                    <a:pt x="0" y="390550"/>
                  </a:moveTo>
                  <a:lnTo>
                    <a:pt x="390537" y="0"/>
                  </a:lnTo>
                </a:path>
              </a:pathLst>
            </a:custGeom>
            <a:ln w="6134">
              <a:solidFill>
                <a:srgbClr val="050100"/>
              </a:solidFill>
            </a:ln>
          </p:spPr>
          <p:txBody>
            <a:bodyPr wrap="square" lIns="0" tIns="0" rIns="0" bIns="0" rtlCol="0"/>
            <a:lstStyle/>
            <a:p/>
          </p:txBody>
        </p:sp>
        <p:sp>
          <p:nvSpPr>
            <p:cNvPr id="118" name="object 118" descr=""/>
            <p:cNvSpPr/>
            <p:nvPr/>
          </p:nvSpPr>
          <p:spPr>
            <a:xfrm>
              <a:off x="4763660" y="9067189"/>
              <a:ext cx="97155" cy="97155"/>
            </a:xfrm>
            <a:custGeom>
              <a:avLst/>
              <a:gdLst/>
              <a:ahLst/>
              <a:cxnLst/>
              <a:rect l="l" t="t" r="r" b="b"/>
              <a:pathLst>
                <a:path w="97154" h="97154">
                  <a:moveTo>
                    <a:pt x="0" y="96570"/>
                  </a:moveTo>
                  <a:lnTo>
                    <a:pt x="96570" y="0"/>
                  </a:lnTo>
                </a:path>
              </a:pathLst>
            </a:custGeom>
            <a:ln w="6134">
              <a:solidFill>
                <a:srgbClr val="050100"/>
              </a:solidFill>
            </a:ln>
          </p:spPr>
          <p:txBody>
            <a:bodyPr wrap="square" lIns="0" tIns="0" rIns="0" bIns="0" rtlCol="0"/>
            <a:lstStyle/>
            <a:p/>
          </p:txBody>
        </p:sp>
        <p:sp>
          <p:nvSpPr>
            <p:cNvPr id="119" name="object 119" descr=""/>
            <p:cNvSpPr/>
            <p:nvPr/>
          </p:nvSpPr>
          <p:spPr>
            <a:xfrm>
              <a:off x="4763660" y="8742445"/>
              <a:ext cx="495934" cy="495934"/>
            </a:xfrm>
            <a:custGeom>
              <a:avLst/>
              <a:gdLst/>
              <a:ahLst/>
              <a:cxnLst/>
              <a:rect l="l" t="t" r="r" b="b"/>
              <a:pathLst>
                <a:path w="495935" h="495934">
                  <a:moveTo>
                    <a:pt x="0" y="495617"/>
                  </a:moveTo>
                  <a:lnTo>
                    <a:pt x="495617" y="0"/>
                  </a:lnTo>
                </a:path>
              </a:pathLst>
            </a:custGeom>
            <a:ln w="6134">
              <a:solidFill>
                <a:srgbClr val="050100"/>
              </a:solidFill>
            </a:ln>
          </p:spPr>
          <p:txBody>
            <a:bodyPr wrap="square" lIns="0" tIns="0" rIns="0" bIns="0" rtlCol="0"/>
            <a:lstStyle/>
            <a:p/>
          </p:txBody>
        </p:sp>
        <p:sp>
          <p:nvSpPr>
            <p:cNvPr id="120" name="object 120" descr=""/>
            <p:cNvSpPr/>
            <p:nvPr/>
          </p:nvSpPr>
          <p:spPr>
            <a:xfrm>
              <a:off x="4766284" y="8816746"/>
              <a:ext cx="493395" cy="493395"/>
            </a:xfrm>
            <a:custGeom>
              <a:avLst/>
              <a:gdLst/>
              <a:ahLst/>
              <a:cxnLst/>
              <a:rect l="l" t="t" r="r" b="b"/>
              <a:pathLst>
                <a:path w="493395" h="493395">
                  <a:moveTo>
                    <a:pt x="0" y="492988"/>
                  </a:moveTo>
                  <a:lnTo>
                    <a:pt x="493001" y="0"/>
                  </a:lnTo>
                </a:path>
              </a:pathLst>
            </a:custGeom>
            <a:ln w="6134">
              <a:solidFill>
                <a:srgbClr val="050100"/>
              </a:solidFill>
            </a:ln>
          </p:spPr>
          <p:txBody>
            <a:bodyPr wrap="square" lIns="0" tIns="0" rIns="0" bIns="0" rtlCol="0"/>
            <a:lstStyle/>
            <a:p/>
          </p:txBody>
        </p:sp>
        <p:sp>
          <p:nvSpPr>
            <p:cNvPr id="121" name="object 121" descr=""/>
            <p:cNvSpPr/>
            <p:nvPr/>
          </p:nvSpPr>
          <p:spPr>
            <a:xfrm>
              <a:off x="4846720" y="8817617"/>
              <a:ext cx="486409" cy="486409"/>
            </a:xfrm>
            <a:custGeom>
              <a:avLst/>
              <a:gdLst/>
              <a:ahLst/>
              <a:cxnLst/>
              <a:rect l="l" t="t" r="r" b="b"/>
              <a:pathLst>
                <a:path w="486410" h="486409">
                  <a:moveTo>
                    <a:pt x="0" y="485990"/>
                  </a:moveTo>
                  <a:lnTo>
                    <a:pt x="485990" y="0"/>
                  </a:lnTo>
                </a:path>
              </a:pathLst>
            </a:custGeom>
            <a:ln w="6134">
              <a:solidFill>
                <a:srgbClr val="050100"/>
              </a:solidFill>
            </a:ln>
          </p:spPr>
          <p:txBody>
            <a:bodyPr wrap="square" lIns="0" tIns="0" rIns="0" bIns="0" rtlCol="0"/>
            <a:lstStyle/>
            <a:p/>
          </p:txBody>
        </p:sp>
        <p:sp>
          <p:nvSpPr>
            <p:cNvPr id="122" name="object 122" descr=""/>
            <p:cNvSpPr/>
            <p:nvPr/>
          </p:nvSpPr>
          <p:spPr>
            <a:xfrm>
              <a:off x="4912259" y="8856765"/>
              <a:ext cx="455930" cy="455930"/>
            </a:xfrm>
            <a:custGeom>
              <a:avLst/>
              <a:gdLst/>
              <a:ahLst/>
              <a:cxnLst/>
              <a:rect l="l" t="t" r="r" b="b"/>
              <a:pathLst>
                <a:path w="455929" h="455929">
                  <a:moveTo>
                    <a:pt x="0" y="455599"/>
                  </a:moveTo>
                  <a:lnTo>
                    <a:pt x="455612" y="0"/>
                  </a:lnTo>
                </a:path>
              </a:pathLst>
            </a:custGeom>
            <a:ln w="6134">
              <a:solidFill>
                <a:srgbClr val="050100"/>
              </a:solidFill>
            </a:ln>
          </p:spPr>
          <p:txBody>
            <a:bodyPr wrap="square" lIns="0" tIns="0" rIns="0" bIns="0" rtlCol="0"/>
            <a:lstStyle/>
            <a:p/>
          </p:txBody>
        </p:sp>
        <p:sp>
          <p:nvSpPr>
            <p:cNvPr id="123" name="object 123" descr=""/>
            <p:cNvSpPr/>
            <p:nvPr/>
          </p:nvSpPr>
          <p:spPr>
            <a:xfrm>
              <a:off x="4986568" y="8931073"/>
              <a:ext cx="381635" cy="381635"/>
            </a:xfrm>
            <a:custGeom>
              <a:avLst/>
              <a:gdLst/>
              <a:ahLst/>
              <a:cxnLst/>
              <a:rect l="l" t="t" r="r" b="b"/>
              <a:pathLst>
                <a:path w="381635" h="381634">
                  <a:moveTo>
                    <a:pt x="0" y="381292"/>
                  </a:moveTo>
                  <a:lnTo>
                    <a:pt x="381292" y="0"/>
                  </a:lnTo>
                </a:path>
              </a:pathLst>
            </a:custGeom>
            <a:ln w="6134">
              <a:solidFill>
                <a:srgbClr val="050100"/>
              </a:solidFill>
            </a:ln>
          </p:spPr>
          <p:txBody>
            <a:bodyPr wrap="square" lIns="0" tIns="0" rIns="0" bIns="0" rtlCol="0"/>
            <a:lstStyle/>
            <a:p/>
          </p:txBody>
        </p:sp>
        <p:sp>
          <p:nvSpPr>
            <p:cNvPr id="124" name="object 124" descr=""/>
            <p:cNvSpPr/>
            <p:nvPr/>
          </p:nvSpPr>
          <p:spPr>
            <a:xfrm>
              <a:off x="5279785" y="9005364"/>
              <a:ext cx="88265" cy="88265"/>
            </a:xfrm>
            <a:custGeom>
              <a:avLst/>
              <a:gdLst/>
              <a:ahLst/>
              <a:cxnLst/>
              <a:rect l="l" t="t" r="r" b="b"/>
              <a:pathLst>
                <a:path w="88264" h="88265">
                  <a:moveTo>
                    <a:pt x="0" y="88087"/>
                  </a:moveTo>
                  <a:lnTo>
                    <a:pt x="88087" y="0"/>
                  </a:lnTo>
                </a:path>
              </a:pathLst>
            </a:custGeom>
            <a:ln w="6134">
              <a:solidFill>
                <a:srgbClr val="050100"/>
              </a:solidFill>
            </a:ln>
          </p:spPr>
          <p:txBody>
            <a:bodyPr wrap="square" lIns="0" tIns="0" rIns="0" bIns="0" rtlCol="0"/>
            <a:lstStyle/>
            <a:p/>
          </p:txBody>
        </p:sp>
        <p:sp>
          <p:nvSpPr>
            <p:cNvPr id="125" name="object 125" descr=""/>
            <p:cNvSpPr/>
            <p:nvPr/>
          </p:nvSpPr>
          <p:spPr>
            <a:xfrm>
              <a:off x="5060865" y="9119211"/>
              <a:ext cx="193675" cy="193675"/>
            </a:xfrm>
            <a:custGeom>
              <a:avLst/>
              <a:gdLst/>
              <a:ahLst/>
              <a:cxnLst/>
              <a:rect l="l" t="t" r="r" b="b"/>
              <a:pathLst>
                <a:path w="193675" h="193675">
                  <a:moveTo>
                    <a:pt x="0" y="193154"/>
                  </a:moveTo>
                  <a:lnTo>
                    <a:pt x="193167" y="0"/>
                  </a:lnTo>
                </a:path>
              </a:pathLst>
            </a:custGeom>
            <a:ln w="6134">
              <a:solidFill>
                <a:srgbClr val="050100"/>
              </a:solidFill>
            </a:ln>
          </p:spPr>
          <p:txBody>
            <a:bodyPr wrap="square" lIns="0" tIns="0" rIns="0" bIns="0" rtlCol="0"/>
            <a:lstStyle/>
            <a:p/>
          </p:txBody>
        </p:sp>
        <p:sp>
          <p:nvSpPr>
            <p:cNvPr id="126" name="object 126" descr=""/>
            <p:cNvSpPr/>
            <p:nvPr/>
          </p:nvSpPr>
          <p:spPr>
            <a:xfrm>
              <a:off x="5354087" y="9079672"/>
              <a:ext cx="13970" cy="13970"/>
            </a:xfrm>
            <a:custGeom>
              <a:avLst/>
              <a:gdLst/>
              <a:ahLst/>
              <a:cxnLst/>
              <a:rect l="l" t="t" r="r" b="b"/>
              <a:pathLst>
                <a:path w="13970" h="13970">
                  <a:moveTo>
                    <a:pt x="0" y="13779"/>
                  </a:moveTo>
                  <a:lnTo>
                    <a:pt x="13779" y="0"/>
                  </a:lnTo>
                </a:path>
              </a:pathLst>
            </a:custGeom>
            <a:ln w="6134">
              <a:solidFill>
                <a:srgbClr val="050100"/>
              </a:solidFill>
            </a:ln>
          </p:spPr>
          <p:txBody>
            <a:bodyPr wrap="square" lIns="0" tIns="0" rIns="0" bIns="0" rtlCol="0"/>
            <a:lstStyle/>
            <a:p/>
          </p:txBody>
        </p:sp>
        <p:sp>
          <p:nvSpPr>
            <p:cNvPr id="127" name="object 127" descr=""/>
            <p:cNvSpPr/>
            <p:nvPr/>
          </p:nvSpPr>
          <p:spPr>
            <a:xfrm>
              <a:off x="5135167" y="9193518"/>
              <a:ext cx="119380" cy="119380"/>
            </a:xfrm>
            <a:custGeom>
              <a:avLst/>
              <a:gdLst/>
              <a:ahLst/>
              <a:cxnLst/>
              <a:rect l="l" t="t" r="r" b="b"/>
              <a:pathLst>
                <a:path w="119379" h="119379">
                  <a:moveTo>
                    <a:pt x="0" y="118846"/>
                  </a:moveTo>
                  <a:lnTo>
                    <a:pt x="118859" y="0"/>
                  </a:lnTo>
                </a:path>
              </a:pathLst>
            </a:custGeom>
            <a:ln w="6134">
              <a:solidFill>
                <a:srgbClr val="050100"/>
              </a:solidFill>
            </a:ln>
          </p:spPr>
          <p:txBody>
            <a:bodyPr wrap="square" lIns="0" tIns="0" rIns="0" bIns="0" rtlCol="0"/>
            <a:lstStyle/>
            <a:p/>
          </p:txBody>
        </p:sp>
        <p:sp>
          <p:nvSpPr>
            <p:cNvPr id="128" name="object 128" descr=""/>
            <p:cNvSpPr/>
            <p:nvPr/>
          </p:nvSpPr>
          <p:spPr>
            <a:xfrm>
              <a:off x="5209470" y="9267813"/>
              <a:ext cx="45085" cy="45085"/>
            </a:xfrm>
            <a:custGeom>
              <a:avLst/>
              <a:gdLst/>
              <a:ahLst/>
              <a:cxnLst/>
              <a:rect l="l" t="t" r="r" b="b"/>
              <a:pathLst>
                <a:path w="45085" h="45084">
                  <a:moveTo>
                    <a:pt x="0" y="44551"/>
                  </a:moveTo>
                  <a:lnTo>
                    <a:pt x="44564" y="0"/>
                  </a:lnTo>
                </a:path>
              </a:pathLst>
            </a:custGeom>
            <a:ln w="6134">
              <a:solidFill>
                <a:srgbClr val="050100"/>
              </a:solidFill>
            </a:ln>
          </p:spPr>
          <p:txBody>
            <a:bodyPr wrap="square" lIns="0" tIns="0" rIns="0" bIns="0" rtlCol="0"/>
            <a:lstStyle/>
            <a:p/>
          </p:txBody>
        </p:sp>
        <p:sp>
          <p:nvSpPr>
            <p:cNvPr id="129" name="object 129" descr=""/>
            <p:cNvSpPr/>
            <p:nvPr/>
          </p:nvSpPr>
          <p:spPr>
            <a:xfrm>
              <a:off x="5788216" y="7693171"/>
              <a:ext cx="92710" cy="52705"/>
            </a:xfrm>
            <a:custGeom>
              <a:avLst/>
              <a:gdLst/>
              <a:ahLst/>
              <a:cxnLst/>
              <a:rect l="l" t="t" r="r" b="b"/>
              <a:pathLst>
                <a:path w="92710" h="52704">
                  <a:moveTo>
                    <a:pt x="92671" y="52120"/>
                  </a:moveTo>
                  <a:lnTo>
                    <a:pt x="0" y="0"/>
                  </a:lnTo>
                </a:path>
              </a:pathLst>
            </a:custGeom>
            <a:ln w="3175">
              <a:solidFill>
                <a:srgbClr val="050100"/>
              </a:solidFill>
            </a:ln>
          </p:spPr>
          <p:txBody>
            <a:bodyPr wrap="square" lIns="0" tIns="0" rIns="0" bIns="0" rtlCol="0"/>
            <a:lstStyle/>
            <a:p/>
          </p:txBody>
        </p:sp>
        <p:pic>
          <p:nvPicPr>
            <p:cNvPr id="130" name="object 130" descr=""/>
            <p:cNvPicPr/>
            <p:nvPr/>
          </p:nvPicPr>
          <p:blipFill>
            <a:blip r:embed="rId13" cstate="print"/>
            <a:stretch>
              <a:fillRect/>
            </a:stretch>
          </p:blipFill>
          <p:spPr>
            <a:xfrm>
              <a:off x="5761127" y="7253114"/>
              <a:ext cx="104291" cy="204481"/>
            </a:xfrm>
            <a:prstGeom prst="rect">
              <a:avLst/>
            </a:prstGeom>
          </p:spPr>
        </p:pic>
        <p:sp>
          <p:nvSpPr>
            <p:cNvPr id="131" name="object 131" descr=""/>
            <p:cNvSpPr/>
            <p:nvPr/>
          </p:nvSpPr>
          <p:spPr>
            <a:xfrm>
              <a:off x="5807256" y="7480848"/>
              <a:ext cx="57785" cy="31750"/>
            </a:xfrm>
            <a:custGeom>
              <a:avLst/>
              <a:gdLst/>
              <a:ahLst/>
              <a:cxnLst/>
              <a:rect l="l" t="t" r="r" b="b"/>
              <a:pathLst>
                <a:path w="57785" h="31750">
                  <a:moveTo>
                    <a:pt x="0" y="31737"/>
                  </a:moveTo>
                  <a:lnTo>
                    <a:pt x="0" y="0"/>
                  </a:lnTo>
                  <a:lnTo>
                    <a:pt x="57454" y="20116"/>
                  </a:lnTo>
                </a:path>
              </a:pathLst>
            </a:custGeom>
            <a:ln w="3175">
              <a:solidFill>
                <a:srgbClr val="414042"/>
              </a:solidFill>
            </a:ln>
          </p:spPr>
          <p:txBody>
            <a:bodyPr wrap="square" lIns="0" tIns="0" rIns="0" bIns="0" rtlCol="0"/>
            <a:lstStyle/>
            <a:p/>
          </p:txBody>
        </p:sp>
        <p:sp>
          <p:nvSpPr>
            <p:cNvPr id="132" name="object 132" descr=""/>
            <p:cNvSpPr/>
            <p:nvPr/>
          </p:nvSpPr>
          <p:spPr>
            <a:xfrm>
              <a:off x="5841095" y="7531735"/>
              <a:ext cx="24130" cy="0"/>
            </a:xfrm>
            <a:custGeom>
              <a:avLst/>
              <a:gdLst/>
              <a:ahLst/>
              <a:cxnLst/>
              <a:rect l="l" t="t" r="r" b="b"/>
              <a:pathLst>
                <a:path w="24129" h="0">
                  <a:moveTo>
                    <a:pt x="0" y="0"/>
                  </a:moveTo>
                  <a:lnTo>
                    <a:pt x="23622" y="0"/>
                  </a:lnTo>
                </a:path>
              </a:pathLst>
            </a:custGeom>
            <a:ln w="3175">
              <a:solidFill>
                <a:srgbClr val="414042"/>
              </a:solidFill>
            </a:ln>
          </p:spPr>
          <p:txBody>
            <a:bodyPr wrap="square" lIns="0" tIns="0" rIns="0" bIns="0" rtlCol="0"/>
            <a:lstStyle/>
            <a:p/>
          </p:txBody>
        </p:sp>
        <p:sp>
          <p:nvSpPr>
            <p:cNvPr id="133" name="object 133" descr=""/>
            <p:cNvSpPr/>
            <p:nvPr/>
          </p:nvSpPr>
          <p:spPr>
            <a:xfrm>
              <a:off x="5833431" y="7531741"/>
              <a:ext cx="8255" cy="1905"/>
            </a:xfrm>
            <a:custGeom>
              <a:avLst/>
              <a:gdLst/>
              <a:ahLst/>
              <a:cxnLst/>
              <a:rect l="l" t="t" r="r" b="b"/>
              <a:pathLst>
                <a:path w="8254" h="1904">
                  <a:moveTo>
                    <a:pt x="0" y="1333"/>
                  </a:moveTo>
                  <a:lnTo>
                    <a:pt x="7670" y="0"/>
                  </a:lnTo>
                </a:path>
              </a:pathLst>
            </a:custGeom>
            <a:ln w="3175">
              <a:solidFill>
                <a:srgbClr val="414042"/>
              </a:solidFill>
            </a:ln>
          </p:spPr>
          <p:txBody>
            <a:bodyPr wrap="square" lIns="0" tIns="0" rIns="0" bIns="0" rtlCol="0"/>
            <a:lstStyle/>
            <a:p/>
          </p:txBody>
        </p:sp>
        <p:sp>
          <p:nvSpPr>
            <p:cNvPr id="134" name="object 134" descr=""/>
            <p:cNvSpPr/>
            <p:nvPr/>
          </p:nvSpPr>
          <p:spPr>
            <a:xfrm>
              <a:off x="5829599" y="7533073"/>
              <a:ext cx="4445" cy="3175"/>
            </a:xfrm>
            <a:custGeom>
              <a:avLst/>
              <a:gdLst/>
              <a:ahLst/>
              <a:cxnLst/>
              <a:rect l="l" t="t" r="r" b="b"/>
              <a:pathLst>
                <a:path w="4445" h="3175">
                  <a:moveTo>
                    <a:pt x="0" y="2679"/>
                  </a:moveTo>
                  <a:lnTo>
                    <a:pt x="3835" y="0"/>
                  </a:lnTo>
                </a:path>
              </a:pathLst>
            </a:custGeom>
            <a:ln w="3175">
              <a:solidFill>
                <a:srgbClr val="414042"/>
              </a:solidFill>
            </a:ln>
          </p:spPr>
          <p:txBody>
            <a:bodyPr wrap="square" lIns="0" tIns="0" rIns="0" bIns="0" rtlCol="0"/>
            <a:lstStyle/>
            <a:p/>
          </p:txBody>
        </p:sp>
        <p:sp>
          <p:nvSpPr>
            <p:cNvPr id="135" name="object 135" descr=""/>
            <p:cNvSpPr/>
            <p:nvPr/>
          </p:nvSpPr>
          <p:spPr>
            <a:xfrm>
              <a:off x="5827051" y="7535748"/>
              <a:ext cx="3175" cy="5080"/>
            </a:xfrm>
            <a:custGeom>
              <a:avLst/>
              <a:gdLst/>
              <a:ahLst/>
              <a:cxnLst/>
              <a:rect l="l" t="t" r="r" b="b"/>
              <a:pathLst>
                <a:path w="3175" h="5079">
                  <a:moveTo>
                    <a:pt x="0" y="4483"/>
                  </a:moveTo>
                  <a:lnTo>
                    <a:pt x="2552" y="0"/>
                  </a:lnTo>
                </a:path>
              </a:pathLst>
            </a:custGeom>
            <a:ln w="3175">
              <a:solidFill>
                <a:srgbClr val="414042"/>
              </a:solidFill>
            </a:ln>
          </p:spPr>
          <p:txBody>
            <a:bodyPr wrap="square" lIns="0" tIns="0" rIns="0" bIns="0" rtlCol="0"/>
            <a:lstStyle/>
            <a:p/>
          </p:txBody>
        </p:sp>
        <p:sp>
          <p:nvSpPr>
            <p:cNvPr id="136" name="object 136" descr=""/>
            <p:cNvSpPr/>
            <p:nvPr/>
          </p:nvSpPr>
          <p:spPr>
            <a:xfrm>
              <a:off x="5827051" y="7540236"/>
              <a:ext cx="0" cy="4445"/>
            </a:xfrm>
            <a:custGeom>
              <a:avLst/>
              <a:gdLst/>
              <a:ahLst/>
              <a:cxnLst/>
              <a:rect l="l" t="t" r="r" b="b"/>
              <a:pathLst>
                <a:path w="0" h="4445">
                  <a:moveTo>
                    <a:pt x="0" y="4013"/>
                  </a:moveTo>
                  <a:lnTo>
                    <a:pt x="0" y="0"/>
                  </a:lnTo>
                </a:path>
              </a:pathLst>
            </a:custGeom>
            <a:ln w="3175">
              <a:solidFill>
                <a:srgbClr val="414042"/>
              </a:solidFill>
            </a:ln>
          </p:spPr>
          <p:txBody>
            <a:bodyPr wrap="square" lIns="0" tIns="0" rIns="0" bIns="0" rtlCol="0"/>
            <a:lstStyle/>
            <a:p/>
          </p:txBody>
        </p:sp>
        <p:sp>
          <p:nvSpPr>
            <p:cNvPr id="137" name="object 137" descr=""/>
            <p:cNvSpPr/>
            <p:nvPr/>
          </p:nvSpPr>
          <p:spPr>
            <a:xfrm>
              <a:off x="5827047" y="7544254"/>
              <a:ext cx="3175" cy="4445"/>
            </a:xfrm>
            <a:custGeom>
              <a:avLst/>
              <a:gdLst/>
              <a:ahLst/>
              <a:cxnLst/>
              <a:rect l="l" t="t" r="r" b="b"/>
              <a:pathLst>
                <a:path w="3175" h="4445">
                  <a:moveTo>
                    <a:pt x="2552" y="4013"/>
                  </a:moveTo>
                  <a:lnTo>
                    <a:pt x="0" y="0"/>
                  </a:lnTo>
                </a:path>
              </a:pathLst>
            </a:custGeom>
            <a:ln w="3175">
              <a:solidFill>
                <a:srgbClr val="414042"/>
              </a:solidFill>
            </a:ln>
          </p:spPr>
          <p:txBody>
            <a:bodyPr wrap="square" lIns="0" tIns="0" rIns="0" bIns="0" rtlCol="0"/>
            <a:lstStyle/>
            <a:p/>
          </p:txBody>
        </p:sp>
        <p:sp>
          <p:nvSpPr>
            <p:cNvPr id="138" name="object 138" descr=""/>
            <p:cNvSpPr/>
            <p:nvPr/>
          </p:nvSpPr>
          <p:spPr>
            <a:xfrm>
              <a:off x="5829596" y="7548269"/>
              <a:ext cx="4445" cy="3175"/>
            </a:xfrm>
            <a:custGeom>
              <a:avLst/>
              <a:gdLst/>
              <a:ahLst/>
              <a:cxnLst/>
              <a:rect l="l" t="t" r="r" b="b"/>
              <a:pathLst>
                <a:path w="4445" h="3175">
                  <a:moveTo>
                    <a:pt x="3835" y="3136"/>
                  </a:moveTo>
                  <a:lnTo>
                    <a:pt x="0" y="0"/>
                  </a:lnTo>
                </a:path>
              </a:pathLst>
            </a:custGeom>
            <a:ln w="3175">
              <a:solidFill>
                <a:srgbClr val="414042"/>
              </a:solidFill>
            </a:ln>
          </p:spPr>
          <p:txBody>
            <a:bodyPr wrap="square" lIns="0" tIns="0" rIns="0" bIns="0" rtlCol="0"/>
            <a:lstStyle/>
            <a:p/>
          </p:txBody>
        </p:sp>
        <p:sp>
          <p:nvSpPr>
            <p:cNvPr id="139" name="object 139" descr=""/>
            <p:cNvSpPr/>
            <p:nvPr/>
          </p:nvSpPr>
          <p:spPr>
            <a:xfrm>
              <a:off x="5833425" y="7551411"/>
              <a:ext cx="8255" cy="1905"/>
            </a:xfrm>
            <a:custGeom>
              <a:avLst/>
              <a:gdLst/>
              <a:ahLst/>
              <a:cxnLst/>
              <a:rect l="l" t="t" r="r" b="b"/>
              <a:pathLst>
                <a:path w="8254" h="1904">
                  <a:moveTo>
                    <a:pt x="7670" y="1333"/>
                  </a:moveTo>
                  <a:lnTo>
                    <a:pt x="0" y="0"/>
                  </a:lnTo>
                </a:path>
              </a:pathLst>
            </a:custGeom>
            <a:ln w="3175">
              <a:solidFill>
                <a:srgbClr val="414042"/>
              </a:solidFill>
            </a:ln>
          </p:spPr>
          <p:txBody>
            <a:bodyPr wrap="square" lIns="0" tIns="0" rIns="0" bIns="0" rtlCol="0"/>
            <a:lstStyle/>
            <a:p/>
          </p:txBody>
        </p:sp>
        <p:sp>
          <p:nvSpPr>
            <p:cNvPr id="140" name="object 140" descr=""/>
            <p:cNvSpPr/>
            <p:nvPr/>
          </p:nvSpPr>
          <p:spPr>
            <a:xfrm>
              <a:off x="5817470" y="7552744"/>
              <a:ext cx="47625" cy="0"/>
            </a:xfrm>
            <a:custGeom>
              <a:avLst/>
              <a:gdLst/>
              <a:ahLst/>
              <a:cxnLst/>
              <a:rect l="l" t="t" r="r" b="b"/>
              <a:pathLst>
                <a:path w="47625" h="0">
                  <a:moveTo>
                    <a:pt x="0" y="0"/>
                  </a:moveTo>
                  <a:lnTo>
                    <a:pt x="47244" y="0"/>
                  </a:lnTo>
                </a:path>
              </a:pathLst>
            </a:custGeom>
            <a:ln w="3175">
              <a:solidFill>
                <a:srgbClr val="414042"/>
              </a:solidFill>
            </a:ln>
          </p:spPr>
          <p:txBody>
            <a:bodyPr wrap="square" lIns="0" tIns="0" rIns="0" bIns="0" rtlCol="0"/>
            <a:lstStyle/>
            <a:p/>
          </p:txBody>
        </p:sp>
        <p:sp>
          <p:nvSpPr>
            <p:cNvPr id="141" name="object 141" descr=""/>
            <p:cNvSpPr/>
            <p:nvPr/>
          </p:nvSpPr>
          <p:spPr>
            <a:xfrm>
              <a:off x="5855138" y="7606186"/>
              <a:ext cx="4445" cy="2540"/>
            </a:xfrm>
            <a:custGeom>
              <a:avLst/>
              <a:gdLst/>
              <a:ahLst/>
              <a:cxnLst/>
              <a:rect l="l" t="t" r="r" b="b"/>
              <a:pathLst>
                <a:path w="4445" h="2540">
                  <a:moveTo>
                    <a:pt x="3835" y="0"/>
                  </a:moveTo>
                  <a:lnTo>
                    <a:pt x="0" y="2311"/>
                  </a:lnTo>
                </a:path>
              </a:pathLst>
            </a:custGeom>
            <a:ln w="3175">
              <a:solidFill>
                <a:srgbClr val="414042"/>
              </a:solidFill>
            </a:ln>
          </p:spPr>
          <p:txBody>
            <a:bodyPr wrap="square" lIns="0" tIns="0" rIns="0" bIns="0" rtlCol="0"/>
            <a:lstStyle/>
            <a:p/>
          </p:txBody>
        </p:sp>
        <p:sp>
          <p:nvSpPr>
            <p:cNvPr id="142" name="object 142" descr=""/>
            <p:cNvSpPr/>
            <p:nvPr/>
          </p:nvSpPr>
          <p:spPr>
            <a:xfrm>
              <a:off x="5858971" y="7602739"/>
              <a:ext cx="4445" cy="3810"/>
            </a:xfrm>
            <a:custGeom>
              <a:avLst/>
              <a:gdLst/>
              <a:ahLst/>
              <a:cxnLst/>
              <a:rect l="l" t="t" r="r" b="b"/>
              <a:pathLst>
                <a:path w="4445" h="3809">
                  <a:moveTo>
                    <a:pt x="3835" y="0"/>
                  </a:moveTo>
                  <a:lnTo>
                    <a:pt x="0" y="3441"/>
                  </a:lnTo>
                </a:path>
              </a:pathLst>
            </a:custGeom>
            <a:ln w="3175">
              <a:solidFill>
                <a:srgbClr val="414042"/>
              </a:solidFill>
            </a:ln>
          </p:spPr>
          <p:txBody>
            <a:bodyPr wrap="square" lIns="0" tIns="0" rIns="0" bIns="0" rtlCol="0"/>
            <a:lstStyle/>
            <a:p/>
          </p:txBody>
        </p:sp>
        <p:sp>
          <p:nvSpPr>
            <p:cNvPr id="143" name="object 143" descr=""/>
            <p:cNvSpPr/>
            <p:nvPr/>
          </p:nvSpPr>
          <p:spPr>
            <a:xfrm>
              <a:off x="5862811" y="7597766"/>
              <a:ext cx="1905" cy="5080"/>
            </a:xfrm>
            <a:custGeom>
              <a:avLst/>
              <a:gdLst/>
              <a:ahLst/>
              <a:cxnLst/>
              <a:rect l="l" t="t" r="r" b="b"/>
              <a:pathLst>
                <a:path w="1904" h="5079">
                  <a:moveTo>
                    <a:pt x="1904" y="0"/>
                  </a:moveTo>
                  <a:lnTo>
                    <a:pt x="0" y="4978"/>
                  </a:lnTo>
                </a:path>
              </a:pathLst>
            </a:custGeom>
            <a:ln w="3175">
              <a:solidFill>
                <a:srgbClr val="414042"/>
              </a:solidFill>
            </a:ln>
          </p:spPr>
          <p:txBody>
            <a:bodyPr wrap="square" lIns="0" tIns="0" rIns="0" bIns="0" rtlCol="0"/>
            <a:lstStyle/>
            <a:p/>
          </p:txBody>
        </p:sp>
        <p:sp>
          <p:nvSpPr>
            <p:cNvPr id="144" name="object 144" descr=""/>
            <p:cNvSpPr/>
            <p:nvPr/>
          </p:nvSpPr>
          <p:spPr>
            <a:xfrm>
              <a:off x="5864716" y="7592010"/>
              <a:ext cx="0" cy="6350"/>
            </a:xfrm>
            <a:custGeom>
              <a:avLst/>
              <a:gdLst/>
              <a:ahLst/>
              <a:cxnLst/>
              <a:rect l="l" t="t" r="r" b="b"/>
              <a:pathLst>
                <a:path w="0" h="6350">
                  <a:moveTo>
                    <a:pt x="0" y="0"/>
                  </a:moveTo>
                  <a:lnTo>
                    <a:pt x="0" y="5753"/>
                  </a:lnTo>
                </a:path>
              </a:pathLst>
            </a:custGeom>
            <a:ln w="3175">
              <a:solidFill>
                <a:srgbClr val="414042"/>
              </a:solidFill>
            </a:ln>
          </p:spPr>
          <p:txBody>
            <a:bodyPr wrap="square" lIns="0" tIns="0" rIns="0" bIns="0" rtlCol="0"/>
            <a:lstStyle/>
            <a:p/>
          </p:txBody>
        </p:sp>
        <p:sp>
          <p:nvSpPr>
            <p:cNvPr id="145" name="object 145" descr=""/>
            <p:cNvSpPr/>
            <p:nvPr/>
          </p:nvSpPr>
          <p:spPr>
            <a:xfrm>
              <a:off x="5862806" y="7587037"/>
              <a:ext cx="1905" cy="5080"/>
            </a:xfrm>
            <a:custGeom>
              <a:avLst/>
              <a:gdLst/>
              <a:ahLst/>
              <a:cxnLst/>
              <a:rect l="l" t="t" r="r" b="b"/>
              <a:pathLst>
                <a:path w="1904" h="5079">
                  <a:moveTo>
                    <a:pt x="0" y="0"/>
                  </a:moveTo>
                  <a:lnTo>
                    <a:pt x="1905" y="4978"/>
                  </a:lnTo>
                </a:path>
              </a:pathLst>
            </a:custGeom>
            <a:ln w="3175">
              <a:solidFill>
                <a:srgbClr val="414042"/>
              </a:solidFill>
            </a:ln>
          </p:spPr>
          <p:txBody>
            <a:bodyPr wrap="square" lIns="0" tIns="0" rIns="0" bIns="0" rtlCol="0"/>
            <a:lstStyle/>
            <a:p/>
          </p:txBody>
        </p:sp>
        <p:sp>
          <p:nvSpPr>
            <p:cNvPr id="146" name="object 146" descr=""/>
            <p:cNvSpPr/>
            <p:nvPr/>
          </p:nvSpPr>
          <p:spPr>
            <a:xfrm>
              <a:off x="5860890" y="7584743"/>
              <a:ext cx="2540" cy="2540"/>
            </a:xfrm>
            <a:custGeom>
              <a:avLst/>
              <a:gdLst/>
              <a:ahLst/>
              <a:cxnLst/>
              <a:rect l="l" t="t" r="r" b="b"/>
              <a:pathLst>
                <a:path w="2539" h="2540">
                  <a:moveTo>
                    <a:pt x="0" y="0"/>
                  </a:moveTo>
                  <a:lnTo>
                    <a:pt x="1917" y="2298"/>
                  </a:lnTo>
                </a:path>
              </a:pathLst>
            </a:custGeom>
            <a:ln w="3175">
              <a:solidFill>
                <a:srgbClr val="414042"/>
              </a:solidFill>
            </a:ln>
          </p:spPr>
          <p:txBody>
            <a:bodyPr wrap="square" lIns="0" tIns="0" rIns="0" bIns="0" rtlCol="0"/>
            <a:lstStyle/>
            <a:p/>
          </p:txBody>
        </p:sp>
        <p:sp>
          <p:nvSpPr>
            <p:cNvPr id="147" name="object 147" descr=""/>
            <p:cNvSpPr/>
            <p:nvPr/>
          </p:nvSpPr>
          <p:spPr>
            <a:xfrm>
              <a:off x="5857058" y="7582436"/>
              <a:ext cx="4445" cy="2540"/>
            </a:xfrm>
            <a:custGeom>
              <a:avLst/>
              <a:gdLst/>
              <a:ahLst/>
              <a:cxnLst/>
              <a:rect l="l" t="t" r="r" b="b"/>
              <a:pathLst>
                <a:path w="4445" h="2540">
                  <a:moveTo>
                    <a:pt x="0" y="0"/>
                  </a:moveTo>
                  <a:lnTo>
                    <a:pt x="3835" y="2311"/>
                  </a:lnTo>
                </a:path>
              </a:pathLst>
            </a:custGeom>
            <a:ln w="3175">
              <a:solidFill>
                <a:srgbClr val="414042"/>
              </a:solidFill>
            </a:ln>
          </p:spPr>
          <p:txBody>
            <a:bodyPr wrap="square" lIns="0" tIns="0" rIns="0" bIns="0" rtlCol="0"/>
            <a:lstStyle/>
            <a:p/>
          </p:txBody>
        </p:sp>
        <p:sp>
          <p:nvSpPr>
            <p:cNvPr id="148" name="object 148" descr=""/>
            <p:cNvSpPr/>
            <p:nvPr/>
          </p:nvSpPr>
          <p:spPr>
            <a:xfrm>
              <a:off x="5853225" y="7581295"/>
              <a:ext cx="4445" cy="1270"/>
            </a:xfrm>
            <a:custGeom>
              <a:avLst/>
              <a:gdLst/>
              <a:ahLst/>
              <a:cxnLst/>
              <a:rect l="l" t="t" r="r" b="b"/>
              <a:pathLst>
                <a:path w="4445" h="1270">
                  <a:moveTo>
                    <a:pt x="0" y="0"/>
                  </a:moveTo>
                  <a:lnTo>
                    <a:pt x="3835" y="1143"/>
                  </a:lnTo>
                </a:path>
              </a:pathLst>
            </a:custGeom>
            <a:ln w="3175">
              <a:solidFill>
                <a:srgbClr val="414042"/>
              </a:solidFill>
            </a:ln>
          </p:spPr>
          <p:txBody>
            <a:bodyPr wrap="square" lIns="0" tIns="0" rIns="0" bIns="0" rtlCol="0"/>
            <a:lstStyle/>
            <a:p/>
          </p:txBody>
        </p:sp>
        <p:sp>
          <p:nvSpPr>
            <p:cNvPr id="149" name="object 149" descr=""/>
            <p:cNvSpPr/>
            <p:nvPr/>
          </p:nvSpPr>
          <p:spPr>
            <a:xfrm>
              <a:off x="5846838" y="7581295"/>
              <a:ext cx="6985" cy="0"/>
            </a:xfrm>
            <a:custGeom>
              <a:avLst/>
              <a:gdLst/>
              <a:ahLst/>
              <a:cxnLst/>
              <a:rect l="l" t="t" r="r" b="b"/>
              <a:pathLst>
                <a:path w="6985" h="0">
                  <a:moveTo>
                    <a:pt x="0" y="0"/>
                  </a:moveTo>
                  <a:lnTo>
                    <a:pt x="6388" y="0"/>
                  </a:lnTo>
                </a:path>
              </a:pathLst>
            </a:custGeom>
            <a:ln w="3175">
              <a:solidFill>
                <a:srgbClr val="414042"/>
              </a:solidFill>
            </a:ln>
          </p:spPr>
          <p:txBody>
            <a:bodyPr wrap="square" lIns="0" tIns="0" rIns="0" bIns="0" rtlCol="0"/>
            <a:lstStyle/>
            <a:p/>
          </p:txBody>
        </p:sp>
        <p:sp>
          <p:nvSpPr>
            <p:cNvPr id="150" name="object 150" descr=""/>
            <p:cNvSpPr/>
            <p:nvPr/>
          </p:nvSpPr>
          <p:spPr>
            <a:xfrm>
              <a:off x="5843012" y="7581293"/>
              <a:ext cx="4445" cy="1270"/>
            </a:xfrm>
            <a:custGeom>
              <a:avLst/>
              <a:gdLst/>
              <a:ahLst/>
              <a:cxnLst/>
              <a:rect l="l" t="t" r="r" b="b"/>
              <a:pathLst>
                <a:path w="4445" h="1270">
                  <a:moveTo>
                    <a:pt x="0" y="1142"/>
                  </a:moveTo>
                  <a:lnTo>
                    <a:pt x="3822" y="0"/>
                  </a:lnTo>
                </a:path>
              </a:pathLst>
            </a:custGeom>
            <a:ln w="3175">
              <a:solidFill>
                <a:srgbClr val="414042"/>
              </a:solidFill>
            </a:ln>
          </p:spPr>
          <p:txBody>
            <a:bodyPr wrap="square" lIns="0" tIns="0" rIns="0" bIns="0" rtlCol="0"/>
            <a:lstStyle/>
            <a:p/>
          </p:txBody>
        </p:sp>
        <p:sp>
          <p:nvSpPr>
            <p:cNvPr id="151" name="object 151" descr=""/>
            <p:cNvSpPr/>
            <p:nvPr/>
          </p:nvSpPr>
          <p:spPr>
            <a:xfrm>
              <a:off x="5839180" y="7582432"/>
              <a:ext cx="4445" cy="2540"/>
            </a:xfrm>
            <a:custGeom>
              <a:avLst/>
              <a:gdLst/>
              <a:ahLst/>
              <a:cxnLst/>
              <a:rect l="l" t="t" r="r" b="b"/>
              <a:pathLst>
                <a:path w="4445" h="2540">
                  <a:moveTo>
                    <a:pt x="0" y="2311"/>
                  </a:moveTo>
                  <a:lnTo>
                    <a:pt x="3835" y="0"/>
                  </a:lnTo>
                </a:path>
              </a:pathLst>
            </a:custGeom>
            <a:ln w="3175">
              <a:solidFill>
                <a:srgbClr val="414042"/>
              </a:solidFill>
            </a:ln>
          </p:spPr>
          <p:txBody>
            <a:bodyPr wrap="square" lIns="0" tIns="0" rIns="0" bIns="0" rtlCol="0"/>
            <a:lstStyle/>
            <a:p/>
          </p:txBody>
        </p:sp>
        <p:sp>
          <p:nvSpPr>
            <p:cNvPr id="152" name="object 152" descr=""/>
            <p:cNvSpPr/>
            <p:nvPr/>
          </p:nvSpPr>
          <p:spPr>
            <a:xfrm>
              <a:off x="5835347" y="7584747"/>
              <a:ext cx="4445" cy="16510"/>
            </a:xfrm>
            <a:custGeom>
              <a:avLst/>
              <a:gdLst/>
              <a:ahLst/>
              <a:cxnLst/>
              <a:rect l="l" t="t" r="r" b="b"/>
              <a:pathLst>
                <a:path w="4445" h="16509">
                  <a:moveTo>
                    <a:pt x="0" y="4584"/>
                  </a:moveTo>
                  <a:lnTo>
                    <a:pt x="3835" y="0"/>
                  </a:lnTo>
                </a:path>
                <a:path w="4445" h="16509">
                  <a:moveTo>
                    <a:pt x="0" y="4584"/>
                  </a:moveTo>
                  <a:lnTo>
                    <a:pt x="0" y="16471"/>
                  </a:lnTo>
                </a:path>
              </a:pathLst>
            </a:custGeom>
            <a:ln w="3175">
              <a:solidFill>
                <a:srgbClr val="414042"/>
              </a:solidFill>
            </a:ln>
          </p:spPr>
          <p:txBody>
            <a:bodyPr wrap="square" lIns="0" tIns="0" rIns="0" bIns="0" rtlCol="0"/>
            <a:lstStyle/>
            <a:p/>
          </p:txBody>
        </p:sp>
        <p:sp>
          <p:nvSpPr>
            <p:cNvPr id="153" name="object 153" descr=""/>
            <p:cNvSpPr/>
            <p:nvPr/>
          </p:nvSpPr>
          <p:spPr>
            <a:xfrm>
              <a:off x="5833431" y="7584743"/>
              <a:ext cx="2540" cy="5080"/>
            </a:xfrm>
            <a:custGeom>
              <a:avLst/>
              <a:gdLst/>
              <a:ahLst/>
              <a:cxnLst/>
              <a:rect l="l" t="t" r="r" b="b"/>
              <a:pathLst>
                <a:path w="2539" h="5079">
                  <a:moveTo>
                    <a:pt x="0" y="0"/>
                  </a:moveTo>
                  <a:lnTo>
                    <a:pt x="1917" y="4584"/>
                  </a:lnTo>
                </a:path>
              </a:pathLst>
            </a:custGeom>
            <a:ln w="3175">
              <a:solidFill>
                <a:srgbClr val="414042"/>
              </a:solidFill>
            </a:ln>
          </p:spPr>
          <p:txBody>
            <a:bodyPr wrap="square" lIns="0" tIns="0" rIns="0" bIns="0" rtlCol="0"/>
            <a:lstStyle/>
            <a:p/>
          </p:txBody>
        </p:sp>
        <p:sp>
          <p:nvSpPr>
            <p:cNvPr id="154" name="object 154" descr=""/>
            <p:cNvSpPr/>
            <p:nvPr/>
          </p:nvSpPr>
          <p:spPr>
            <a:xfrm>
              <a:off x="5829599" y="7582436"/>
              <a:ext cx="4445" cy="2540"/>
            </a:xfrm>
            <a:custGeom>
              <a:avLst/>
              <a:gdLst/>
              <a:ahLst/>
              <a:cxnLst/>
              <a:rect l="l" t="t" r="r" b="b"/>
              <a:pathLst>
                <a:path w="4445" h="2540">
                  <a:moveTo>
                    <a:pt x="0" y="0"/>
                  </a:moveTo>
                  <a:lnTo>
                    <a:pt x="3835" y="2311"/>
                  </a:lnTo>
                </a:path>
              </a:pathLst>
            </a:custGeom>
            <a:ln w="3175">
              <a:solidFill>
                <a:srgbClr val="414042"/>
              </a:solidFill>
            </a:ln>
          </p:spPr>
          <p:txBody>
            <a:bodyPr wrap="square" lIns="0" tIns="0" rIns="0" bIns="0" rtlCol="0"/>
            <a:lstStyle/>
            <a:p/>
          </p:txBody>
        </p:sp>
        <p:sp>
          <p:nvSpPr>
            <p:cNvPr id="155" name="object 155" descr=""/>
            <p:cNvSpPr/>
            <p:nvPr/>
          </p:nvSpPr>
          <p:spPr>
            <a:xfrm>
              <a:off x="5825134" y="7581295"/>
              <a:ext cx="5080" cy="1270"/>
            </a:xfrm>
            <a:custGeom>
              <a:avLst/>
              <a:gdLst/>
              <a:ahLst/>
              <a:cxnLst/>
              <a:rect l="l" t="t" r="r" b="b"/>
              <a:pathLst>
                <a:path w="5079" h="1270">
                  <a:moveTo>
                    <a:pt x="0" y="0"/>
                  </a:moveTo>
                  <a:lnTo>
                    <a:pt x="4470" y="1143"/>
                  </a:lnTo>
                </a:path>
              </a:pathLst>
            </a:custGeom>
            <a:ln w="3175">
              <a:solidFill>
                <a:srgbClr val="414042"/>
              </a:solidFill>
            </a:ln>
          </p:spPr>
          <p:txBody>
            <a:bodyPr wrap="square" lIns="0" tIns="0" rIns="0" bIns="0" rtlCol="0"/>
            <a:lstStyle/>
            <a:p/>
          </p:txBody>
        </p:sp>
        <p:sp>
          <p:nvSpPr>
            <p:cNvPr id="156" name="object 156" descr=""/>
            <p:cNvSpPr/>
            <p:nvPr/>
          </p:nvSpPr>
          <p:spPr>
            <a:xfrm>
              <a:off x="5819386" y="7581295"/>
              <a:ext cx="6350" cy="0"/>
            </a:xfrm>
            <a:custGeom>
              <a:avLst/>
              <a:gdLst/>
              <a:ahLst/>
              <a:cxnLst/>
              <a:rect l="l" t="t" r="r" b="b"/>
              <a:pathLst>
                <a:path w="6350" h="0">
                  <a:moveTo>
                    <a:pt x="0" y="0"/>
                  </a:moveTo>
                  <a:lnTo>
                    <a:pt x="5753" y="0"/>
                  </a:lnTo>
                </a:path>
              </a:pathLst>
            </a:custGeom>
            <a:ln w="3175">
              <a:solidFill>
                <a:srgbClr val="414042"/>
              </a:solidFill>
            </a:ln>
          </p:spPr>
          <p:txBody>
            <a:bodyPr wrap="square" lIns="0" tIns="0" rIns="0" bIns="0" rtlCol="0"/>
            <a:lstStyle/>
            <a:p/>
          </p:txBody>
        </p:sp>
        <p:sp>
          <p:nvSpPr>
            <p:cNvPr id="157" name="object 157" descr=""/>
            <p:cNvSpPr/>
            <p:nvPr/>
          </p:nvSpPr>
          <p:spPr>
            <a:xfrm>
              <a:off x="5815553" y="7581293"/>
              <a:ext cx="4445" cy="1270"/>
            </a:xfrm>
            <a:custGeom>
              <a:avLst/>
              <a:gdLst/>
              <a:ahLst/>
              <a:cxnLst/>
              <a:rect l="l" t="t" r="r" b="b"/>
              <a:pathLst>
                <a:path w="4445" h="1270">
                  <a:moveTo>
                    <a:pt x="0" y="1142"/>
                  </a:moveTo>
                  <a:lnTo>
                    <a:pt x="3835" y="0"/>
                  </a:lnTo>
                </a:path>
              </a:pathLst>
            </a:custGeom>
            <a:ln w="3175">
              <a:solidFill>
                <a:srgbClr val="414042"/>
              </a:solidFill>
            </a:ln>
          </p:spPr>
          <p:txBody>
            <a:bodyPr wrap="square" lIns="0" tIns="0" rIns="0" bIns="0" rtlCol="0"/>
            <a:lstStyle/>
            <a:p/>
          </p:txBody>
        </p:sp>
        <p:sp>
          <p:nvSpPr>
            <p:cNvPr id="158" name="object 158" descr=""/>
            <p:cNvSpPr/>
            <p:nvPr/>
          </p:nvSpPr>
          <p:spPr>
            <a:xfrm>
              <a:off x="5811720" y="7582432"/>
              <a:ext cx="4445" cy="2540"/>
            </a:xfrm>
            <a:custGeom>
              <a:avLst/>
              <a:gdLst/>
              <a:ahLst/>
              <a:cxnLst/>
              <a:rect l="l" t="t" r="r" b="b"/>
              <a:pathLst>
                <a:path w="4445" h="2540">
                  <a:moveTo>
                    <a:pt x="0" y="2311"/>
                  </a:moveTo>
                  <a:lnTo>
                    <a:pt x="3835" y="0"/>
                  </a:lnTo>
                </a:path>
              </a:pathLst>
            </a:custGeom>
            <a:ln w="3175">
              <a:solidFill>
                <a:srgbClr val="414042"/>
              </a:solidFill>
            </a:ln>
          </p:spPr>
          <p:txBody>
            <a:bodyPr wrap="square" lIns="0" tIns="0" rIns="0" bIns="0" rtlCol="0"/>
            <a:lstStyle/>
            <a:p/>
          </p:txBody>
        </p:sp>
        <p:sp>
          <p:nvSpPr>
            <p:cNvPr id="159" name="object 159" descr=""/>
            <p:cNvSpPr/>
            <p:nvPr/>
          </p:nvSpPr>
          <p:spPr>
            <a:xfrm>
              <a:off x="5809812" y="7584738"/>
              <a:ext cx="1905" cy="2540"/>
            </a:xfrm>
            <a:custGeom>
              <a:avLst/>
              <a:gdLst/>
              <a:ahLst/>
              <a:cxnLst/>
              <a:rect l="l" t="t" r="r" b="b"/>
              <a:pathLst>
                <a:path w="1904" h="2540">
                  <a:moveTo>
                    <a:pt x="0" y="2298"/>
                  </a:moveTo>
                  <a:lnTo>
                    <a:pt x="1905" y="0"/>
                  </a:lnTo>
                </a:path>
              </a:pathLst>
            </a:custGeom>
            <a:ln w="3175">
              <a:solidFill>
                <a:srgbClr val="414042"/>
              </a:solidFill>
            </a:ln>
          </p:spPr>
          <p:txBody>
            <a:bodyPr wrap="square" lIns="0" tIns="0" rIns="0" bIns="0" rtlCol="0"/>
            <a:lstStyle/>
            <a:p/>
          </p:txBody>
        </p:sp>
        <p:sp>
          <p:nvSpPr>
            <p:cNvPr id="160" name="object 160" descr=""/>
            <p:cNvSpPr/>
            <p:nvPr/>
          </p:nvSpPr>
          <p:spPr>
            <a:xfrm>
              <a:off x="5807256" y="7587032"/>
              <a:ext cx="3175" cy="5080"/>
            </a:xfrm>
            <a:custGeom>
              <a:avLst/>
              <a:gdLst/>
              <a:ahLst/>
              <a:cxnLst/>
              <a:rect l="l" t="t" r="r" b="b"/>
              <a:pathLst>
                <a:path w="3175" h="5079">
                  <a:moveTo>
                    <a:pt x="0" y="4978"/>
                  </a:moveTo>
                  <a:lnTo>
                    <a:pt x="2552" y="0"/>
                  </a:lnTo>
                </a:path>
              </a:pathLst>
            </a:custGeom>
            <a:ln w="3175">
              <a:solidFill>
                <a:srgbClr val="414042"/>
              </a:solidFill>
            </a:ln>
          </p:spPr>
          <p:txBody>
            <a:bodyPr wrap="square" lIns="0" tIns="0" rIns="0" bIns="0" rtlCol="0"/>
            <a:lstStyle/>
            <a:p/>
          </p:txBody>
        </p:sp>
        <p:sp>
          <p:nvSpPr>
            <p:cNvPr id="161" name="object 161" descr=""/>
            <p:cNvSpPr/>
            <p:nvPr/>
          </p:nvSpPr>
          <p:spPr>
            <a:xfrm>
              <a:off x="5807256" y="7592013"/>
              <a:ext cx="0" cy="6350"/>
            </a:xfrm>
            <a:custGeom>
              <a:avLst/>
              <a:gdLst/>
              <a:ahLst/>
              <a:cxnLst/>
              <a:rect l="l" t="t" r="r" b="b"/>
              <a:pathLst>
                <a:path w="0" h="6350">
                  <a:moveTo>
                    <a:pt x="0" y="5753"/>
                  </a:moveTo>
                  <a:lnTo>
                    <a:pt x="0" y="0"/>
                  </a:lnTo>
                </a:path>
              </a:pathLst>
            </a:custGeom>
            <a:ln w="3175">
              <a:solidFill>
                <a:srgbClr val="414042"/>
              </a:solidFill>
            </a:ln>
          </p:spPr>
          <p:txBody>
            <a:bodyPr wrap="square" lIns="0" tIns="0" rIns="0" bIns="0" rtlCol="0"/>
            <a:lstStyle/>
            <a:p/>
          </p:txBody>
        </p:sp>
        <p:sp>
          <p:nvSpPr>
            <p:cNvPr id="162" name="object 162" descr=""/>
            <p:cNvSpPr/>
            <p:nvPr/>
          </p:nvSpPr>
          <p:spPr>
            <a:xfrm>
              <a:off x="5807259" y="7597761"/>
              <a:ext cx="3175" cy="5080"/>
            </a:xfrm>
            <a:custGeom>
              <a:avLst/>
              <a:gdLst/>
              <a:ahLst/>
              <a:cxnLst/>
              <a:rect l="l" t="t" r="r" b="b"/>
              <a:pathLst>
                <a:path w="3175" h="5079">
                  <a:moveTo>
                    <a:pt x="2552" y="4978"/>
                  </a:moveTo>
                  <a:lnTo>
                    <a:pt x="0" y="0"/>
                  </a:lnTo>
                </a:path>
              </a:pathLst>
            </a:custGeom>
            <a:ln w="3175">
              <a:solidFill>
                <a:srgbClr val="414042"/>
              </a:solidFill>
            </a:ln>
          </p:spPr>
          <p:txBody>
            <a:bodyPr wrap="square" lIns="0" tIns="0" rIns="0" bIns="0" rtlCol="0"/>
            <a:lstStyle/>
            <a:p/>
          </p:txBody>
        </p:sp>
        <p:sp>
          <p:nvSpPr>
            <p:cNvPr id="163" name="object 163" descr=""/>
            <p:cNvSpPr/>
            <p:nvPr/>
          </p:nvSpPr>
          <p:spPr>
            <a:xfrm>
              <a:off x="5809815" y="7602734"/>
              <a:ext cx="1905" cy="2540"/>
            </a:xfrm>
            <a:custGeom>
              <a:avLst/>
              <a:gdLst/>
              <a:ahLst/>
              <a:cxnLst/>
              <a:rect l="l" t="t" r="r" b="b"/>
              <a:pathLst>
                <a:path w="1904" h="2540">
                  <a:moveTo>
                    <a:pt x="1904" y="2311"/>
                  </a:moveTo>
                  <a:lnTo>
                    <a:pt x="0" y="0"/>
                  </a:lnTo>
                </a:path>
              </a:pathLst>
            </a:custGeom>
            <a:ln w="3175">
              <a:solidFill>
                <a:srgbClr val="414042"/>
              </a:solidFill>
            </a:ln>
          </p:spPr>
          <p:txBody>
            <a:bodyPr wrap="square" lIns="0" tIns="0" rIns="0" bIns="0" rtlCol="0"/>
            <a:lstStyle/>
            <a:p/>
          </p:txBody>
        </p:sp>
        <p:sp>
          <p:nvSpPr>
            <p:cNvPr id="164" name="object 164" descr=""/>
            <p:cNvSpPr/>
            <p:nvPr/>
          </p:nvSpPr>
          <p:spPr>
            <a:xfrm>
              <a:off x="5811718" y="7605042"/>
              <a:ext cx="4445" cy="2540"/>
            </a:xfrm>
            <a:custGeom>
              <a:avLst/>
              <a:gdLst/>
              <a:ahLst/>
              <a:cxnLst/>
              <a:rect l="l" t="t" r="r" b="b"/>
              <a:pathLst>
                <a:path w="4445" h="2540">
                  <a:moveTo>
                    <a:pt x="3835" y="2298"/>
                  </a:moveTo>
                  <a:lnTo>
                    <a:pt x="0" y="0"/>
                  </a:lnTo>
                </a:path>
              </a:pathLst>
            </a:custGeom>
            <a:ln w="3175">
              <a:solidFill>
                <a:srgbClr val="414042"/>
              </a:solidFill>
            </a:ln>
          </p:spPr>
          <p:txBody>
            <a:bodyPr wrap="square" lIns="0" tIns="0" rIns="0" bIns="0" rtlCol="0"/>
            <a:lstStyle/>
            <a:p/>
          </p:txBody>
        </p:sp>
        <p:sp>
          <p:nvSpPr>
            <p:cNvPr id="165" name="object 165" descr=""/>
            <p:cNvSpPr/>
            <p:nvPr/>
          </p:nvSpPr>
          <p:spPr>
            <a:xfrm>
              <a:off x="5815551" y="7607338"/>
              <a:ext cx="4445" cy="1270"/>
            </a:xfrm>
            <a:custGeom>
              <a:avLst/>
              <a:gdLst/>
              <a:ahLst/>
              <a:cxnLst/>
              <a:rect l="l" t="t" r="r" b="b"/>
              <a:pathLst>
                <a:path w="4445" h="1270">
                  <a:moveTo>
                    <a:pt x="3835" y="1155"/>
                  </a:moveTo>
                  <a:lnTo>
                    <a:pt x="0" y="0"/>
                  </a:lnTo>
                </a:path>
              </a:pathLst>
            </a:custGeom>
            <a:ln w="3175">
              <a:solidFill>
                <a:srgbClr val="414042"/>
              </a:solidFill>
            </a:ln>
          </p:spPr>
          <p:txBody>
            <a:bodyPr wrap="square" lIns="0" tIns="0" rIns="0" bIns="0" rtlCol="0"/>
            <a:lstStyle/>
            <a:p/>
          </p:txBody>
        </p:sp>
        <p:sp>
          <p:nvSpPr>
            <p:cNvPr id="166" name="object 166" descr=""/>
            <p:cNvSpPr/>
            <p:nvPr/>
          </p:nvSpPr>
          <p:spPr>
            <a:xfrm>
              <a:off x="5837264" y="7644423"/>
              <a:ext cx="6350" cy="2540"/>
            </a:xfrm>
            <a:custGeom>
              <a:avLst/>
              <a:gdLst/>
              <a:ahLst/>
              <a:cxnLst/>
              <a:rect l="l" t="t" r="r" b="b"/>
              <a:pathLst>
                <a:path w="6350" h="2540">
                  <a:moveTo>
                    <a:pt x="0" y="0"/>
                  </a:moveTo>
                  <a:lnTo>
                    <a:pt x="5753" y="2298"/>
                  </a:lnTo>
                </a:path>
              </a:pathLst>
            </a:custGeom>
            <a:ln w="3175">
              <a:solidFill>
                <a:srgbClr val="414042"/>
              </a:solidFill>
            </a:ln>
          </p:spPr>
          <p:txBody>
            <a:bodyPr wrap="square" lIns="0" tIns="0" rIns="0" bIns="0" rtlCol="0"/>
            <a:lstStyle/>
            <a:p/>
          </p:txBody>
        </p:sp>
        <p:sp>
          <p:nvSpPr>
            <p:cNvPr id="167" name="object 167" descr=""/>
            <p:cNvSpPr/>
            <p:nvPr/>
          </p:nvSpPr>
          <p:spPr>
            <a:xfrm>
              <a:off x="5833431" y="7642128"/>
              <a:ext cx="4445" cy="2540"/>
            </a:xfrm>
            <a:custGeom>
              <a:avLst/>
              <a:gdLst/>
              <a:ahLst/>
              <a:cxnLst/>
              <a:rect l="l" t="t" r="r" b="b"/>
              <a:pathLst>
                <a:path w="4445" h="2540">
                  <a:moveTo>
                    <a:pt x="0" y="0"/>
                  </a:moveTo>
                  <a:lnTo>
                    <a:pt x="3835" y="2298"/>
                  </a:lnTo>
                </a:path>
              </a:pathLst>
            </a:custGeom>
            <a:ln w="3175">
              <a:solidFill>
                <a:srgbClr val="414042"/>
              </a:solidFill>
            </a:ln>
          </p:spPr>
          <p:txBody>
            <a:bodyPr wrap="square" lIns="0" tIns="0" rIns="0" bIns="0" rtlCol="0"/>
            <a:lstStyle/>
            <a:p/>
          </p:txBody>
        </p:sp>
        <p:sp>
          <p:nvSpPr>
            <p:cNvPr id="168" name="object 168" descr=""/>
            <p:cNvSpPr/>
            <p:nvPr/>
          </p:nvSpPr>
          <p:spPr>
            <a:xfrm>
              <a:off x="5829599" y="7638297"/>
              <a:ext cx="4445" cy="4445"/>
            </a:xfrm>
            <a:custGeom>
              <a:avLst/>
              <a:gdLst/>
              <a:ahLst/>
              <a:cxnLst/>
              <a:rect l="l" t="t" r="r" b="b"/>
              <a:pathLst>
                <a:path w="4445" h="4445">
                  <a:moveTo>
                    <a:pt x="0" y="0"/>
                  </a:moveTo>
                  <a:lnTo>
                    <a:pt x="3835" y="3835"/>
                  </a:lnTo>
                </a:path>
              </a:pathLst>
            </a:custGeom>
            <a:ln w="3175">
              <a:solidFill>
                <a:srgbClr val="414042"/>
              </a:solidFill>
            </a:ln>
          </p:spPr>
          <p:txBody>
            <a:bodyPr wrap="square" lIns="0" tIns="0" rIns="0" bIns="0" rtlCol="0"/>
            <a:lstStyle/>
            <a:p/>
          </p:txBody>
        </p:sp>
        <p:sp>
          <p:nvSpPr>
            <p:cNvPr id="169" name="object 169" descr=""/>
            <p:cNvSpPr/>
            <p:nvPr/>
          </p:nvSpPr>
          <p:spPr>
            <a:xfrm>
              <a:off x="5827051" y="7634849"/>
              <a:ext cx="3175" cy="3810"/>
            </a:xfrm>
            <a:custGeom>
              <a:avLst/>
              <a:gdLst/>
              <a:ahLst/>
              <a:cxnLst/>
              <a:rect l="l" t="t" r="r" b="b"/>
              <a:pathLst>
                <a:path w="3175" h="3809">
                  <a:moveTo>
                    <a:pt x="0" y="0"/>
                  </a:moveTo>
                  <a:lnTo>
                    <a:pt x="2552" y="3441"/>
                  </a:lnTo>
                </a:path>
              </a:pathLst>
            </a:custGeom>
            <a:ln w="3175">
              <a:solidFill>
                <a:srgbClr val="414042"/>
              </a:solidFill>
            </a:ln>
          </p:spPr>
          <p:txBody>
            <a:bodyPr wrap="square" lIns="0" tIns="0" rIns="0" bIns="0" rtlCol="0"/>
            <a:lstStyle/>
            <a:p/>
          </p:txBody>
        </p:sp>
        <p:sp>
          <p:nvSpPr>
            <p:cNvPr id="170" name="object 170" descr=""/>
            <p:cNvSpPr/>
            <p:nvPr/>
          </p:nvSpPr>
          <p:spPr>
            <a:xfrm>
              <a:off x="5827051" y="7630247"/>
              <a:ext cx="0" cy="5080"/>
            </a:xfrm>
            <a:custGeom>
              <a:avLst/>
              <a:gdLst/>
              <a:ahLst/>
              <a:cxnLst/>
              <a:rect l="l" t="t" r="r" b="b"/>
              <a:pathLst>
                <a:path w="0" h="5079">
                  <a:moveTo>
                    <a:pt x="0" y="0"/>
                  </a:moveTo>
                  <a:lnTo>
                    <a:pt x="0" y="4597"/>
                  </a:lnTo>
                </a:path>
              </a:pathLst>
            </a:custGeom>
            <a:ln w="3175">
              <a:solidFill>
                <a:srgbClr val="414042"/>
              </a:solidFill>
            </a:ln>
          </p:spPr>
          <p:txBody>
            <a:bodyPr wrap="square" lIns="0" tIns="0" rIns="0" bIns="0" rtlCol="0"/>
            <a:lstStyle/>
            <a:p/>
          </p:txBody>
        </p:sp>
        <p:sp>
          <p:nvSpPr>
            <p:cNvPr id="171" name="object 171" descr=""/>
            <p:cNvSpPr/>
            <p:nvPr/>
          </p:nvSpPr>
          <p:spPr>
            <a:xfrm>
              <a:off x="5827047" y="7626414"/>
              <a:ext cx="3175" cy="4445"/>
            </a:xfrm>
            <a:custGeom>
              <a:avLst/>
              <a:gdLst/>
              <a:ahLst/>
              <a:cxnLst/>
              <a:rect l="l" t="t" r="r" b="b"/>
              <a:pathLst>
                <a:path w="3175" h="4445">
                  <a:moveTo>
                    <a:pt x="2552" y="0"/>
                  </a:moveTo>
                  <a:lnTo>
                    <a:pt x="0" y="3835"/>
                  </a:lnTo>
                </a:path>
              </a:pathLst>
            </a:custGeom>
            <a:ln w="3175">
              <a:solidFill>
                <a:srgbClr val="414042"/>
              </a:solidFill>
            </a:ln>
          </p:spPr>
          <p:txBody>
            <a:bodyPr wrap="square" lIns="0" tIns="0" rIns="0" bIns="0" rtlCol="0"/>
            <a:lstStyle/>
            <a:p/>
          </p:txBody>
        </p:sp>
        <p:sp>
          <p:nvSpPr>
            <p:cNvPr id="172" name="object 172" descr=""/>
            <p:cNvSpPr/>
            <p:nvPr/>
          </p:nvSpPr>
          <p:spPr>
            <a:xfrm>
              <a:off x="5829596" y="7622966"/>
              <a:ext cx="4445" cy="3810"/>
            </a:xfrm>
            <a:custGeom>
              <a:avLst/>
              <a:gdLst/>
              <a:ahLst/>
              <a:cxnLst/>
              <a:rect l="l" t="t" r="r" b="b"/>
              <a:pathLst>
                <a:path w="4445" h="3809">
                  <a:moveTo>
                    <a:pt x="3835" y="0"/>
                  </a:moveTo>
                  <a:lnTo>
                    <a:pt x="0" y="3441"/>
                  </a:lnTo>
                </a:path>
              </a:pathLst>
            </a:custGeom>
            <a:ln w="3175">
              <a:solidFill>
                <a:srgbClr val="414042"/>
              </a:solidFill>
            </a:ln>
          </p:spPr>
          <p:txBody>
            <a:bodyPr wrap="square" lIns="0" tIns="0" rIns="0" bIns="0" rtlCol="0"/>
            <a:lstStyle/>
            <a:p/>
          </p:txBody>
        </p:sp>
        <p:sp>
          <p:nvSpPr>
            <p:cNvPr id="173" name="object 173" descr=""/>
            <p:cNvSpPr/>
            <p:nvPr/>
          </p:nvSpPr>
          <p:spPr>
            <a:xfrm>
              <a:off x="5833428" y="7620673"/>
              <a:ext cx="4445" cy="2540"/>
            </a:xfrm>
            <a:custGeom>
              <a:avLst/>
              <a:gdLst/>
              <a:ahLst/>
              <a:cxnLst/>
              <a:rect l="l" t="t" r="r" b="b"/>
              <a:pathLst>
                <a:path w="4445" h="2540">
                  <a:moveTo>
                    <a:pt x="3835" y="0"/>
                  </a:moveTo>
                  <a:lnTo>
                    <a:pt x="0" y="2298"/>
                  </a:lnTo>
                </a:path>
              </a:pathLst>
            </a:custGeom>
            <a:ln w="3175">
              <a:solidFill>
                <a:srgbClr val="414042"/>
              </a:solidFill>
            </a:ln>
          </p:spPr>
          <p:txBody>
            <a:bodyPr wrap="square" lIns="0" tIns="0" rIns="0" bIns="0" rtlCol="0"/>
            <a:lstStyle/>
            <a:p/>
          </p:txBody>
        </p:sp>
        <p:sp>
          <p:nvSpPr>
            <p:cNvPr id="174" name="object 174" descr=""/>
            <p:cNvSpPr/>
            <p:nvPr/>
          </p:nvSpPr>
          <p:spPr>
            <a:xfrm>
              <a:off x="5837259" y="7619520"/>
              <a:ext cx="6350" cy="1270"/>
            </a:xfrm>
            <a:custGeom>
              <a:avLst/>
              <a:gdLst/>
              <a:ahLst/>
              <a:cxnLst/>
              <a:rect l="l" t="t" r="r" b="b"/>
              <a:pathLst>
                <a:path w="6350" h="1270">
                  <a:moveTo>
                    <a:pt x="5753" y="0"/>
                  </a:moveTo>
                  <a:lnTo>
                    <a:pt x="0" y="1155"/>
                  </a:lnTo>
                </a:path>
              </a:pathLst>
            </a:custGeom>
            <a:ln w="3175">
              <a:solidFill>
                <a:srgbClr val="414042"/>
              </a:solidFill>
            </a:ln>
          </p:spPr>
          <p:txBody>
            <a:bodyPr wrap="square" lIns="0" tIns="0" rIns="0" bIns="0" rtlCol="0"/>
            <a:lstStyle/>
            <a:p/>
          </p:txBody>
        </p:sp>
        <p:sp>
          <p:nvSpPr>
            <p:cNvPr id="175" name="object 175" descr=""/>
            <p:cNvSpPr/>
            <p:nvPr/>
          </p:nvSpPr>
          <p:spPr>
            <a:xfrm>
              <a:off x="5843018" y="7619520"/>
              <a:ext cx="6985" cy="0"/>
            </a:xfrm>
            <a:custGeom>
              <a:avLst/>
              <a:gdLst/>
              <a:ahLst/>
              <a:cxnLst/>
              <a:rect l="l" t="t" r="r" b="b"/>
              <a:pathLst>
                <a:path w="6985" h="0">
                  <a:moveTo>
                    <a:pt x="6375" y="0"/>
                  </a:moveTo>
                  <a:lnTo>
                    <a:pt x="0" y="0"/>
                  </a:lnTo>
                </a:path>
              </a:pathLst>
            </a:custGeom>
            <a:ln w="3175">
              <a:solidFill>
                <a:srgbClr val="414042"/>
              </a:solidFill>
            </a:ln>
          </p:spPr>
          <p:txBody>
            <a:bodyPr wrap="square" lIns="0" tIns="0" rIns="0" bIns="0" rtlCol="0"/>
            <a:lstStyle/>
            <a:p/>
          </p:txBody>
        </p:sp>
        <p:sp>
          <p:nvSpPr>
            <p:cNvPr id="176" name="object 176" descr=""/>
            <p:cNvSpPr/>
            <p:nvPr/>
          </p:nvSpPr>
          <p:spPr>
            <a:xfrm>
              <a:off x="5849388" y="7619517"/>
              <a:ext cx="6350" cy="1270"/>
            </a:xfrm>
            <a:custGeom>
              <a:avLst/>
              <a:gdLst/>
              <a:ahLst/>
              <a:cxnLst/>
              <a:rect l="l" t="t" r="r" b="b"/>
              <a:pathLst>
                <a:path w="6350" h="1270">
                  <a:moveTo>
                    <a:pt x="5753" y="1155"/>
                  </a:moveTo>
                  <a:lnTo>
                    <a:pt x="0" y="0"/>
                  </a:lnTo>
                </a:path>
              </a:pathLst>
            </a:custGeom>
            <a:ln w="3175">
              <a:solidFill>
                <a:srgbClr val="414042"/>
              </a:solidFill>
            </a:ln>
          </p:spPr>
          <p:txBody>
            <a:bodyPr wrap="square" lIns="0" tIns="0" rIns="0" bIns="0" rtlCol="0"/>
            <a:lstStyle/>
            <a:p/>
          </p:txBody>
        </p:sp>
        <p:sp>
          <p:nvSpPr>
            <p:cNvPr id="177" name="object 177" descr=""/>
            <p:cNvSpPr/>
            <p:nvPr/>
          </p:nvSpPr>
          <p:spPr>
            <a:xfrm>
              <a:off x="5855137" y="7620668"/>
              <a:ext cx="6350" cy="2540"/>
            </a:xfrm>
            <a:custGeom>
              <a:avLst/>
              <a:gdLst/>
              <a:ahLst/>
              <a:cxnLst/>
              <a:rect l="l" t="t" r="r" b="b"/>
              <a:pathLst>
                <a:path w="6350" h="2540">
                  <a:moveTo>
                    <a:pt x="5753" y="2298"/>
                  </a:moveTo>
                  <a:lnTo>
                    <a:pt x="0" y="0"/>
                  </a:lnTo>
                </a:path>
              </a:pathLst>
            </a:custGeom>
            <a:ln w="3175">
              <a:solidFill>
                <a:srgbClr val="414042"/>
              </a:solidFill>
            </a:ln>
          </p:spPr>
          <p:txBody>
            <a:bodyPr wrap="square" lIns="0" tIns="0" rIns="0" bIns="0" rtlCol="0"/>
            <a:lstStyle/>
            <a:p/>
          </p:txBody>
        </p:sp>
        <p:sp>
          <p:nvSpPr>
            <p:cNvPr id="178" name="object 178" descr=""/>
            <p:cNvSpPr/>
            <p:nvPr/>
          </p:nvSpPr>
          <p:spPr>
            <a:xfrm>
              <a:off x="5860888" y="7622963"/>
              <a:ext cx="2540" cy="2540"/>
            </a:xfrm>
            <a:custGeom>
              <a:avLst/>
              <a:gdLst/>
              <a:ahLst/>
              <a:cxnLst/>
              <a:rect l="l" t="t" r="r" b="b"/>
              <a:pathLst>
                <a:path w="2539" h="2540">
                  <a:moveTo>
                    <a:pt x="1917" y="2311"/>
                  </a:moveTo>
                  <a:lnTo>
                    <a:pt x="0" y="0"/>
                  </a:lnTo>
                </a:path>
              </a:pathLst>
            </a:custGeom>
            <a:ln w="3175">
              <a:solidFill>
                <a:srgbClr val="414042"/>
              </a:solidFill>
            </a:ln>
          </p:spPr>
          <p:txBody>
            <a:bodyPr wrap="square" lIns="0" tIns="0" rIns="0" bIns="0" rtlCol="0"/>
            <a:lstStyle/>
            <a:p/>
          </p:txBody>
        </p:sp>
        <p:sp>
          <p:nvSpPr>
            <p:cNvPr id="179" name="object 179" descr=""/>
            <p:cNvSpPr/>
            <p:nvPr/>
          </p:nvSpPr>
          <p:spPr>
            <a:xfrm>
              <a:off x="5862811" y="7625269"/>
              <a:ext cx="1905" cy="5080"/>
            </a:xfrm>
            <a:custGeom>
              <a:avLst/>
              <a:gdLst/>
              <a:ahLst/>
              <a:cxnLst/>
              <a:rect l="l" t="t" r="r" b="b"/>
              <a:pathLst>
                <a:path w="1904" h="5079">
                  <a:moveTo>
                    <a:pt x="1904" y="4978"/>
                  </a:moveTo>
                  <a:lnTo>
                    <a:pt x="0" y="0"/>
                  </a:lnTo>
                </a:path>
              </a:pathLst>
            </a:custGeom>
            <a:ln w="3175">
              <a:solidFill>
                <a:srgbClr val="414042"/>
              </a:solidFill>
            </a:ln>
          </p:spPr>
          <p:txBody>
            <a:bodyPr wrap="square" lIns="0" tIns="0" rIns="0" bIns="0" rtlCol="0"/>
            <a:lstStyle/>
            <a:p/>
          </p:txBody>
        </p:sp>
        <p:sp>
          <p:nvSpPr>
            <p:cNvPr id="180" name="object 180" descr=""/>
            <p:cNvSpPr/>
            <p:nvPr/>
          </p:nvSpPr>
          <p:spPr>
            <a:xfrm>
              <a:off x="5864716" y="7630251"/>
              <a:ext cx="0" cy="5080"/>
            </a:xfrm>
            <a:custGeom>
              <a:avLst/>
              <a:gdLst/>
              <a:ahLst/>
              <a:cxnLst/>
              <a:rect l="l" t="t" r="r" b="b"/>
              <a:pathLst>
                <a:path w="0" h="5079">
                  <a:moveTo>
                    <a:pt x="0" y="4597"/>
                  </a:moveTo>
                  <a:lnTo>
                    <a:pt x="0" y="0"/>
                  </a:lnTo>
                </a:path>
              </a:pathLst>
            </a:custGeom>
            <a:ln w="3175">
              <a:solidFill>
                <a:srgbClr val="414042"/>
              </a:solidFill>
            </a:ln>
          </p:spPr>
          <p:txBody>
            <a:bodyPr wrap="square" lIns="0" tIns="0" rIns="0" bIns="0" rtlCol="0"/>
            <a:lstStyle/>
            <a:p/>
          </p:txBody>
        </p:sp>
        <p:sp>
          <p:nvSpPr>
            <p:cNvPr id="181" name="object 181" descr=""/>
            <p:cNvSpPr/>
            <p:nvPr/>
          </p:nvSpPr>
          <p:spPr>
            <a:xfrm>
              <a:off x="5862806" y="7634855"/>
              <a:ext cx="1905" cy="3810"/>
            </a:xfrm>
            <a:custGeom>
              <a:avLst/>
              <a:gdLst/>
              <a:ahLst/>
              <a:cxnLst/>
              <a:rect l="l" t="t" r="r" b="b"/>
              <a:pathLst>
                <a:path w="1904" h="3809">
                  <a:moveTo>
                    <a:pt x="0" y="3441"/>
                  </a:moveTo>
                  <a:lnTo>
                    <a:pt x="1905" y="0"/>
                  </a:lnTo>
                </a:path>
              </a:pathLst>
            </a:custGeom>
            <a:ln w="3175">
              <a:solidFill>
                <a:srgbClr val="414042"/>
              </a:solidFill>
            </a:ln>
          </p:spPr>
          <p:txBody>
            <a:bodyPr wrap="square" lIns="0" tIns="0" rIns="0" bIns="0" rtlCol="0"/>
            <a:lstStyle/>
            <a:p/>
          </p:txBody>
        </p:sp>
        <p:sp>
          <p:nvSpPr>
            <p:cNvPr id="182" name="object 182" descr=""/>
            <p:cNvSpPr/>
            <p:nvPr/>
          </p:nvSpPr>
          <p:spPr>
            <a:xfrm>
              <a:off x="5858973" y="7638293"/>
              <a:ext cx="4445" cy="4445"/>
            </a:xfrm>
            <a:custGeom>
              <a:avLst/>
              <a:gdLst/>
              <a:ahLst/>
              <a:cxnLst/>
              <a:rect l="l" t="t" r="r" b="b"/>
              <a:pathLst>
                <a:path w="4445" h="4445">
                  <a:moveTo>
                    <a:pt x="0" y="3835"/>
                  </a:moveTo>
                  <a:lnTo>
                    <a:pt x="3835" y="0"/>
                  </a:lnTo>
                </a:path>
              </a:pathLst>
            </a:custGeom>
            <a:ln w="3175">
              <a:solidFill>
                <a:srgbClr val="414042"/>
              </a:solidFill>
            </a:ln>
          </p:spPr>
          <p:txBody>
            <a:bodyPr wrap="square" lIns="0" tIns="0" rIns="0" bIns="0" rtlCol="0"/>
            <a:lstStyle/>
            <a:p/>
          </p:txBody>
        </p:sp>
        <p:sp>
          <p:nvSpPr>
            <p:cNvPr id="183" name="object 183" descr=""/>
            <p:cNvSpPr/>
            <p:nvPr/>
          </p:nvSpPr>
          <p:spPr>
            <a:xfrm>
              <a:off x="5855142" y="7642124"/>
              <a:ext cx="4445" cy="2540"/>
            </a:xfrm>
            <a:custGeom>
              <a:avLst/>
              <a:gdLst/>
              <a:ahLst/>
              <a:cxnLst/>
              <a:rect l="l" t="t" r="r" b="b"/>
              <a:pathLst>
                <a:path w="4445" h="2540">
                  <a:moveTo>
                    <a:pt x="0" y="2298"/>
                  </a:moveTo>
                  <a:lnTo>
                    <a:pt x="3835" y="0"/>
                  </a:lnTo>
                </a:path>
              </a:pathLst>
            </a:custGeom>
            <a:ln w="3175">
              <a:solidFill>
                <a:srgbClr val="414042"/>
              </a:solidFill>
            </a:ln>
          </p:spPr>
          <p:txBody>
            <a:bodyPr wrap="square" lIns="0" tIns="0" rIns="0" bIns="0" rtlCol="0"/>
            <a:lstStyle/>
            <a:p/>
          </p:txBody>
        </p:sp>
        <p:sp>
          <p:nvSpPr>
            <p:cNvPr id="184" name="object 184" descr=""/>
            <p:cNvSpPr/>
            <p:nvPr/>
          </p:nvSpPr>
          <p:spPr>
            <a:xfrm>
              <a:off x="5851309" y="7644421"/>
              <a:ext cx="4445" cy="1270"/>
            </a:xfrm>
            <a:custGeom>
              <a:avLst/>
              <a:gdLst/>
              <a:ahLst/>
              <a:cxnLst/>
              <a:rect l="l" t="t" r="r" b="b"/>
              <a:pathLst>
                <a:path w="4445" h="1270">
                  <a:moveTo>
                    <a:pt x="0" y="1155"/>
                  </a:moveTo>
                  <a:lnTo>
                    <a:pt x="3835" y="0"/>
                  </a:lnTo>
                </a:path>
              </a:pathLst>
            </a:custGeom>
            <a:ln w="3175">
              <a:solidFill>
                <a:srgbClr val="414042"/>
              </a:solidFill>
            </a:ln>
          </p:spPr>
          <p:txBody>
            <a:bodyPr wrap="square" lIns="0" tIns="0" rIns="0" bIns="0" rtlCol="0"/>
            <a:lstStyle/>
            <a:p/>
          </p:txBody>
        </p:sp>
        <p:sp>
          <p:nvSpPr>
            <p:cNvPr id="185" name="object 185" descr=""/>
            <p:cNvSpPr/>
            <p:nvPr/>
          </p:nvSpPr>
          <p:spPr>
            <a:xfrm>
              <a:off x="5843012" y="7645575"/>
              <a:ext cx="8890" cy="1270"/>
            </a:xfrm>
            <a:custGeom>
              <a:avLst/>
              <a:gdLst/>
              <a:ahLst/>
              <a:cxnLst/>
              <a:rect l="l" t="t" r="r" b="b"/>
              <a:pathLst>
                <a:path w="8889" h="1270">
                  <a:moveTo>
                    <a:pt x="0" y="1142"/>
                  </a:moveTo>
                  <a:lnTo>
                    <a:pt x="8293" y="0"/>
                  </a:lnTo>
                </a:path>
              </a:pathLst>
            </a:custGeom>
            <a:ln w="3175">
              <a:solidFill>
                <a:srgbClr val="414042"/>
              </a:solidFill>
            </a:ln>
          </p:spPr>
          <p:txBody>
            <a:bodyPr wrap="square" lIns="0" tIns="0" rIns="0" bIns="0" rtlCol="0"/>
            <a:lstStyle/>
            <a:p/>
          </p:txBody>
        </p:sp>
        <p:sp>
          <p:nvSpPr>
            <p:cNvPr id="186" name="object 186" descr=""/>
            <p:cNvSpPr/>
            <p:nvPr/>
          </p:nvSpPr>
          <p:spPr>
            <a:xfrm>
              <a:off x="5831515" y="7646718"/>
              <a:ext cx="12065" cy="0"/>
            </a:xfrm>
            <a:custGeom>
              <a:avLst/>
              <a:gdLst/>
              <a:ahLst/>
              <a:cxnLst/>
              <a:rect l="l" t="t" r="r" b="b"/>
              <a:pathLst>
                <a:path w="12064" h="0">
                  <a:moveTo>
                    <a:pt x="0" y="0"/>
                  </a:moveTo>
                  <a:lnTo>
                    <a:pt x="11493" y="0"/>
                  </a:lnTo>
                </a:path>
              </a:pathLst>
            </a:custGeom>
            <a:ln w="3175">
              <a:solidFill>
                <a:srgbClr val="414042"/>
              </a:solidFill>
            </a:ln>
          </p:spPr>
          <p:txBody>
            <a:bodyPr wrap="square" lIns="0" tIns="0" rIns="0" bIns="0" rtlCol="0"/>
            <a:lstStyle/>
            <a:p/>
          </p:txBody>
        </p:sp>
        <p:sp>
          <p:nvSpPr>
            <p:cNvPr id="187" name="object 187" descr=""/>
            <p:cNvSpPr/>
            <p:nvPr/>
          </p:nvSpPr>
          <p:spPr>
            <a:xfrm>
              <a:off x="5819386" y="7644423"/>
              <a:ext cx="12700" cy="2540"/>
            </a:xfrm>
            <a:custGeom>
              <a:avLst/>
              <a:gdLst/>
              <a:ahLst/>
              <a:cxnLst/>
              <a:rect l="l" t="t" r="r" b="b"/>
              <a:pathLst>
                <a:path w="12700" h="2540">
                  <a:moveTo>
                    <a:pt x="0" y="0"/>
                  </a:moveTo>
                  <a:lnTo>
                    <a:pt x="12128" y="2298"/>
                  </a:lnTo>
                </a:path>
              </a:pathLst>
            </a:custGeom>
            <a:ln w="3175">
              <a:solidFill>
                <a:srgbClr val="414042"/>
              </a:solidFill>
            </a:ln>
          </p:spPr>
          <p:txBody>
            <a:bodyPr wrap="square" lIns="0" tIns="0" rIns="0" bIns="0" rtlCol="0"/>
            <a:lstStyle/>
            <a:p/>
          </p:txBody>
        </p:sp>
        <p:sp>
          <p:nvSpPr>
            <p:cNvPr id="188" name="object 188" descr=""/>
            <p:cNvSpPr/>
            <p:nvPr/>
          </p:nvSpPr>
          <p:spPr>
            <a:xfrm>
              <a:off x="5813637" y="7642128"/>
              <a:ext cx="6350" cy="2540"/>
            </a:xfrm>
            <a:custGeom>
              <a:avLst/>
              <a:gdLst/>
              <a:ahLst/>
              <a:cxnLst/>
              <a:rect l="l" t="t" r="r" b="b"/>
              <a:pathLst>
                <a:path w="6350" h="2540">
                  <a:moveTo>
                    <a:pt x="0" y="0"/>
                  </a:moveTo>
                  <a:lnTo>
                    <a:pt x="5753" y="2298"/>
                  </a:lnTo>
                </a:path>
              </a:pathLst>
            </a:custGeom>
            <a:ln w="3175">
              <a:solidFill>
                <a:srgbClr val="414042"/>
              </a:solidFill>
            </a:ln>
          </p:spPr>
          <p:txBody>
            <a:bodyPr wrap="square" lIns="0" tIns="0" rIns="0" bIns="0" rtlCol="0"/>
            <a:lstStyle/>
            <a:p/>
          </p:txBody>
        </p:sp>
        <p:sp>
          <p:nvSpPr>
            <p:cNvPr id="189" name="object 189" descr=""/>
            <p:cNvSpPr/>
            <p:nvPr/>
          </p:nvSpPr>
          <p:spPr>
            <a:xfrm>
              <a:off x="5809812" y="7638297"/>
              <a:ext cx="4445" cy="4445"/>
            </a:xfrm>
            <a:custGeom>
              <a:avLst/>
              <a:gdLst/>
              <a:ahLst/>
              <a:cxnLst/>
              <a:rect l="l" t="t" r="r" b="b"/>
              <a:pathLst>
                <a:path w="4445" h="4445">
                  <a:moveTo>
                    <a:pt x="0" y="0"/>
                  </a:moveTo>
                  <a:lnTo>
                    <a:pt x="3822" y="3835"/>
                  </a:lnTo>
                </a:path>
              </a:pathLst>
            </a:custGeom>
            <a:ln w="3175">
              <a:solidFill>
                <a:srgbClr val="414042"/>
              </a:solidFill>
            </a:ln>
          </p:spPr>
          <p:txBody>
            <a:bodyPr wrap="square" lIns="0" tIns="0" rIns="0" bIns="0" rtlCol="0"/>
            <a:lstStyle/>
            <a:p/>
          </p:txBody>
        </p:sp>
        <p:sp>
          <p:nvSpPr>
            <p:cNvPr id="190" name="object 190" descr=""/>
            <p:cNvSpPr/>
            <p:nvPr/>
          </p:nvSpPr>
          <p:spPr>
            <a:xfrm>
              <a:off x="5807256" y="7633695"/>
              <a:ext cx="3175" cy="5080"/>
            </a:xfrm>
            <a:custGeom>
              <a:avLst/>
              <a:gdLst/>
              <a:ahLst/>
              <a:cxnLst/>
              <a:rect l="l" t="t" r="r" b="b"/>
              <a:pathLst>
                <a:path w="3175" h="5079">
                  <a:moveTo>
                    <a:pt x="0" y="0"/>
                  </a:moveTo>
                  <a:lnTo>
                    <a:pt x="2552" y="4597"/>
                  </a:lnTo>
                </a:path>
              </a:pathLst>
            </a:custGeom>
            <a:ln w="3175">
              <a:solidFill>
                <a:srgbClr val="414042"/>
              </a:solidFill>
            </a:ln>
          </p:spPr>
          <p:txBody>
            <a:bodyPr wrap="square" lIns="0" tIns="0" rIns="0" bIns="0" rtlCol="0"/>
            <a:lstStyle/>
            <a:p/>
          </p:txBody>
        </p:sp>
        <p:sp>
          <p:nvSpPr>
            <p:cNvPr id="191" name="object 191" descr=""/>
            <p:cNvSpPr/>
            <p:nvPr/>
          </p:nvSpPr>
          <p:spPr>
            <a:xfrm>
              <a:off x="5807256" y="7630247"/>
              <a:ext cx="0" cy="3810"/>
            </a:xfrm>
            <a:custGeom>
              <a:avLst/>
              <a:gdLst/>
              <a:ahLst/>
              <a:cxnLst/>
              <a:rect l="l" t="t" r="r" b="b"/>
              <a:pathLst>
                <a:path w="0" h="3809">
                  <a:moveTo>
                    <a:pt x="0" y="0"/>
                  </a:moveTo>
                  <a:lnTo>
                    <a:pt x="0" y="3441"/>
                  </a:lnTo>
                </a:path>
              </a:pathLst>
            </a:custGeom>
            <a:ln w="3175">
              <a:solidFill>
                <a:srgbClr val="414042"/>
              </a:solidFill>
            </a:ln>
          </p:spPr>
          <p:txBody>
            <a:bodyPr wrap="square" lIns="0" tIns="0" rIns="0" bIns="0" rtlCol="0"/>
            <a:lstStyle/>
            <a:p/>
          </p:txBody>
        </p:sp>
        <p:sp>
          <p:nvSpPr>
            <p:cNvPr id="192" name="object 192" descr=""/>
            <p:cNvSpPr/>
            <p:nvPr/>
          </p:nvSpPr>
          <p:spPr>
            <a:xfrm>
              <a:off x="5807259" y="7625274"/>
              <a:ext cx="3175" cy="5080"/>
            </a:xfrm>
            <a:custGeom>
              <a:avLst/>
              <a:gdLst/>
              <a:ahLst/>
              <a:cxnLst/>
              <a:rect l="l" t="t" r="r" b="b"/>
              <a:pathLst>
                <a:path w="3175" h="5079">
                  <a:moveTo>
                    <a:pt x="2552" y="0"/>
                  </a:moveTo>
                  <a:lnTo>
                    <a:pt x="0" y="4978"/>
                  </a:lnTo>
                </a:path>
              </a:pathLst>
            </a:custGeom>
            <a:ln w="3175">
              <a:solidFill>
                <a:srgbClr val="414042"/>
              </a:solidFill>
            </a:ln>
          </p:spPr>
          <p:txBody>
            <a:bodyPr wrap="square" lIns="0" tIns="0" rIns="0" bIns="0" rtlCol="0"/>
            <a:lstStyle/>
            <a:p/>
          </p:txBody>
        </p:sp>
        <p:sp>
          <p:nvSpPr>
            <p:cNvPr id="193" name="object 193" descr=""/>
            <p:cNvSpPr/>
            <p:nvPr/>
          </p:nvSpPr>
          <p:spPr>
            <a:xfrm>
              <a:off x="5809814" y="7621826"/>
              <a:ext cx="4445" cy="3810"/>
            </a:xfrm>
            <a:custGeom>
              <a:avLst/>
              <a:gdLst/>
              <a:ahLst/>
              <a:cxnLst/>
              <a:rect l="l" t="t" r="r" b="b"/>
              <a:pathLst>
                <a:path w="4445" h="3809">
                  <a:moveTo>
                    <a:pt x="3822" y="0"/>
                  </a:moveTo>
                  <a:lnTo>
                    <a:pt x="0" y="3441"/>
                  </a:lnTo>
                </a:path>
              </a:pathLst>
            </a:custGeom>
            <a:ln w="3175">
              <a:solidFill>
                <a:srgbClr val="414042"/>
              </a:solidFill>
            </a:ln>
          </p:spPr>
          <p:txBody>
            <a:bodyPr wrap="square" lIns="0" tIns="0" rIns="0" bIns="0" rtlCol="0"/>
            <a:lstStyle/>
            <a:p/>
          </p:txBody>
        </p:sp>
        <p:sp>
          <p:nvSpPr>
            <p:cNvPr id="194" name="object 194" descr=""/>
            <p:cNvSpPr/>
            <p:nvPr/>
          </p:nvSpPr>
          <p:spPr>
            <a:xfrm>
              <a:off x="5813633" y="7619520"/>
              <a:ext cx="6350" cy="2540"/>
            </a:xfrm>
            <a:custGeom>
              <a:avLst/>
              <a:gdLst/>
              <a:ahLst/>
              <a:cxnLst/>
              <a:rect l="l" t="t" r="r" b="b"/>
              <a:pathLst>
                <a:path w="6350" h="2540">
                  <a:moveTo>
                    <a:pt x="5753" y="0"/>
                  </a:moveTo>
                  <a:lnTo>
                    <a:pt x="0" y="2311"/>
                  </a:lnTo>
                </a:path>
              </a:pathLst>
            </a:custGeom>
            <a:ln w="3175">
              <a:solidFill>
                <a:srgbClr val="414042"/>
              </a:solidFill>
            </a:ln>
          </p:spPr>
          <p:txBody>
            <a:bodyPr wrap="square" lIns="0" tIns="0" rIns="0" bIns="0" rtlCol="0"/>
            <a:lstStyle/>
            <a:p/>
          </p:txBody>
        </p:sp>
        <p:sp>
          <p:nvSpPr>
            <p:cNvPr id="195" name="object 195" descr=""/>
            <p:cNvSpPr/>
            <p:nvPr/>
          </p:nvSpPr>
          <p:spPr>
            <a:xfrm>
              <a:off x="5538447" y="7771081"/>
              <a:ext cx="92710" cy="52705"/>
            </a:xfrm>
            <a:custGeom>
              <a:avLst/>
              <a:gdLst/>
              <a:ahLst/>
              <a:cxnLst/>
              <a:rect l="l" t="t" r="r" b="b"/>
              <a:pathLst>
                <a:path w="92710" h="52704">
                  <a:moveTo>
                    <a:pt x="92659" y="52120"/>
                  </a:moveTo>
                  <a:lnTo>
                    <a:pt x="0" y="0"/>
                  </a:lnTo>
                </a:path>
              </a:pathLst>
            </a:custGeom>
            <a:ln w="3175">
              <a:solidFill>
                <a:srgbClr val="414042"/>
              </a:solidFill>
            </a:ln>
          </p:spPr>
          <p:txBody>
            <a:bodyPr wrap="square" lIns="0" tIns="0" rIns="0" bIns="0" rtlCol="0"/>
            <a:lstStyle/>
            <a:p/>
          </p:txBody>
        </p:sp>
        <p:sp>
          <p:nvSpPr>
            <p:cNvPr id="196" name="object 196" descr=""/>
            <p:cNvSpPr/>
            <p:nvPr/>
          </p:nvSpPr>
          <p:spPr>
            <a:xfrm>
              <a:off x="5513269" y="7229256"/>
              <a:ext cx="99695" cy="27305"/>
            </a:xfrm>
            <a:custGeom>
              <a:avLst/>
              <a:gdLst/>
              <a:ahLst/>
              <a:cxnLst/>
              <a:rect l="l" t="t" r="r" b="b"/>
              <a:pathLst>
                <a:path w="99695" h="27304">
                  <a:moveTo>
                    <a:pt x="99288" y="26885"/>
                  </a:moveTo>
                  <a:lnTo>
                    <a:pt x="95148" y="16548"/>
                  </a:lnTo>
                  <a:lnTo>
                    <a:pt x="84810" y="6197"/>
                  </a:lnTo>
                  <a:lnTo>
                    <a:pt x="71361" y="2070"/>
                  </a:lnTo>
                  <a:lnTo>
                    <a:pt x="58953" y="1028"/>
                  </a:lnTo>
                  <a:lnTo>
                    <a:pt x="49644" y="0"/>
                  </a:lnTo>
                  <a:lnTo>
                    <a:pt x="40335" y="1028"/>
                  </a:lnTo>
                  <a:lnTo>
                    <a:pt x="27927" y="2070"/>
                  </a:lnTo>
                  <a:lnTo>
                    <a:pt x="14477" y="6197"/>
                  </a:lnTo>
                  <a:lnTo>
                    <a:pt x="4140" y="16548"/>
                  </a:lnTo>
                  <a:lnTo>
                    <a:pt x="0" y="26885"/>
                  </a:lnTo>
                </a:path>
              </a:pathLst>
            </a:custGeom>
            <a:ln w="3175">
              <a:solidFill>
                <a:srgbClr val="414042"/>
              </a:solidFill>
            </a:ln>
          </p:spPr>
          <p:txBody>
            <a:bodyPr wrap="square" lIns="0" tIns="0" rIns="0" bIns="0" rtlCol="0"/>
            <a:lstStyle/>
            <a:p/>
          </p:txBody>
        </p:sp>
        <p:sp>
          <p:nvSpPr>
            <p:cNvPr id="197" name="object 197" descr=""/>
            <p:cNvSpPr/>
            <p:nvPr/>
          </p:nvSpPr>
          <p:spPr>
            <a:xfrm>
              <a:off x="5582101" y="7379485"/>
              <a:ext cx="1905" cy="3175"/>
            </a:xfrm>
            <a:custGeom>
              <a:avLst/>
              <a:gdLst/>
              <a:ahLst/>
              <a:cxnLst/>
              <a:rect l="l" t="t" r="r" b="b"/>
              <a:pathLst>
                <a:path w="1904" h="3175">
                  <a:moveTo>
                    <a:pt x="1460" y="0"/>
                  </a:moveTo>
                  <a:lnTo>
                    <a:pt x="0" y="2552"/>
                  </a:lnTo>
                </a:path>
              </a:pathLst>
            </a:custGeom>
            <a:ln w="3175">
              <a:solidFill>
                <a:srgbClr val="414042"/>
              </a:solidFill>
            </a:ln>
          </p:spPr>
          <p:txBody>
            <a:bodyPr wrap="square" lIns="0" tIns="0" rIns="0" bIns="0" rtlCol="0"/>
            <a:lstStyle/>
            <a:p/>
          </p:txBody>
        </p:sp>
        <p:sp>
          <p:nvSpPr>
            <p:cNvPr id="198" name="object 198" descr=""/>
            <p:cNvSpPr/>
            <p:nvPr/>
          </p:nvSpPr>
          <p:spPr>
            <a:xfrm>
              <a:off x="5583566" y="7377947"/>
              <a:ext cx="1270" cy="1905"/>
            </a:xfrm>
            <a:custGeom>
              <a:avLst/>
              <a:gdLst/>
              <a:ahLst/>
              <a:cxnLst/>
              <a:rect l="l" t="t" r="r" b="b"/>
              <a:pathLst>
                <a:path w="1270" h="1904">
                  <a:moveTo>
                    <a:pt x="1092" y="0"/>
                  </a:moveTo>
                  <a:lnTo>
                    <a:pt x="0" y="1536"/>
                  </a:lnTo>
                </a:path>
              </a:pathLst>
            </a:custGeom>
            <a:ln w="3175">
              <a:solidFill>
                <a:srgbClr val="414042"/>
              </a:solidFill>
            </a:ln>
          </p:spPr>
          <p:txBody>
            <a:bodyPr wrap="square" lIns="0" tIns="0" rIns="0" bIns="0" rtlCol="0"/>
            <a:lstStyle/>
            <a:p/>
          </p:txBody>
        </p:sp>
        <p:sp>
          <p:nvSpPr>
            <p:cNvPr id="199" name="object 199" descr=""/>
            <p:cNvSpPr/>
            <p:nvPr/>
          </p:nvSpPr>
          <p:spPr>
            <a:xfrm>
              <a:off x="5584663" y="7376420"/>
              <a:ext cx="2540" cy="1905"/>
            </a:xfrm>
            <a:custGeom>
              <a:avLst/>
              <a:gdLst/>
              <a:ahLst/>
              <a:cxnLst/>
              <a:rect l="l" t="t" r="r" b="b"/>
              <a:pathLst>
                <a:path w="2539" h="1904">
                  <a:moveTo>
                    <a:pt x="2184" y="0"/>
                  </a:moveTo>
                  <a:lnTo>
                    <a:pt x="0" y="1523"/>
                  </a:lnTo>
                </a:path>
              </a:pathLst>
            </a:custGeom>
            <a:ln w="3175">
              <a:solidFill>
                <a:srgbClr val="414042"/>
              </a:solidFill>
            </a:ln>
          </p:spPr>
          <p:txBody>
            <a:bodyPr wrap="square" lIns="0" tIns="0" rIns="0" bIns="0" rtlCol="0"/>
            <a:lstStyle/>
            <a:p/>
          </p:txBody>
        </p:sp>
        <p:sp>
          <p:nvSpPr>
            <p:cNvPr id="200" name="object 200" descr=""/>
            <p:cNvSpPr/>
            <p:nvPr/>
          </p:nvSpPr>
          <p:spPr>
            <a:xfrm>
              <a:off x="5586852" y="7374883"/>
              <a:ext cx="3810" cy="1905"/>
            </a:xfrm>
            <a:custGeom>
              <a:avLst/>
              <a:gdLst/>
              <a:ahLst/>
              <a:cxnLst/>
              <a:rect l="l" t="t" r="r" b="b"/>
              <a:pathLst>
                <a:path w="3810" h="1904">
                  <a:moveTo>
                    <a:pt x="3276" y="0"/>
                  </a:moveTo>
                  <a:lnTo>
                    <a:pt x="0" y="1536"/>
                  </a:lnTo>
                </a:path>
              </a:pathLst>
            </a:custGeom>
            <a:ln w="3175">
              <a:solidFill>
                <a:srgbClr val="414042"/>
              </a:solidFill>
            </a:ln>
          </p:spPr>
          <p:txBody>
            <a:bodyPr wrap="square" lIns="0" tIns="0" rIns="0" bIns="0" rtlCol="0"/>
            <a:lstStyle/>
            <a:p/>
          </p:txBody>
        </p:sp>
        <p:sp>
          <p:nvSpPr>
            <p:cNvPr id="201" name="object 201" descr=""/>
            <p:cNvSpPr/>
            <p:nvPr/>
          </p:nvSpPr>
          <p:spPr>
            <a:xfrm>
              <a:off x="5590135" y="7374114"/>
              <a:ext cx="6350" cy="1270"/>
            </a:xfrm>
            <a:custGeom>
              <a:avLst/>
              <a:gdLst/>
              <a:ahLst/>
              <a:cxnLst/>
              <a:rect l="l" t="t" r="r" b="b"/>
              <a:pathLst>
                <a:path w="6350" h="1270">
                  <a:moveTo>
                    <a:pt x="5829" y="0"/>
                  </a:moveTo>
                  <a:lnTo>
                    <a:pt x="0" y="774"/>
                  </a:lnTo>
                </a:path>
              </a:pathLst>
            </a:custGeom>
            <a:ln w="3175">
              <a:solidFill>
                <a:srgbClr val="414042"/>
              </a:solidFill>
            </a:ln>
          </p:spPr>
          <p:txBody>
            <a:bodyPr wrap="square" lIns="0" tIns="0" rIns="0" bIns="0" rtlCol="0"/>
            <a:lstStyle/>
            <a:p/>
          </p:txBody>
        </p:sp>
        <p:sp>
          <p:nvSpPr>
            <p:cNvPr id="202" name="object 202" descr=""/>
            <p:cNvSpPr/>
            <p:nvPr/>
          </p:nvSpPr>
          <p:spPr>
            <a:xfrm>
              <a:off x="5595965" y="7374114"/>
              <a:ext cx="5715" cy="0"/>
            </a:xfrm>
            <a:custGeom>
              <a:avLst/>
              <a:gdLst/>
              <a:ahLst/>
              <a:cxnLst/>
              <a:rect l="l" t="t" r="r" b="b"/>
              <a:pathLst>
                <a:path w="5714" h="0">
                  <a:moveTo>
                    <a:pt x="5473" y="0"/>
                  </a:moveTo>
                  <a:lnTo>
                    <a:pt x="0" y="0"/>
                  </a:lnTo>
                </a:path>
              </a:pathLst>
            </a:custGeom>
            <a:ln w="3175">
              <a:solidFill>
                <a:srgbClr val="414042"/>
              </a:solidFill>
            </a:ln>
          </p:spPr>
          <p:txBody>
            <a:bodyPr wrap="square" lIns="0" tIns="0" rIns="0" bIns="0" rtlCol="0"/>
            <a:lstStyle/>
            <a:p/>
          </p:txBody>
        </p:sp>
        <p:sp>
          <p:nvSpPr>
            <p:cNvPr id="203" name="object 203" descr=""/>
            <p:cNvSpPr/>
            <p:nvPr/>
          </p:nvSpPr>
          <p:spPr>
            <a:xfrm>
              <a:off x="5601445" y="7374109"/>
              <a:ext cx="6350" cy="1270"/>
            </a:xfrm>
            <a:custGeom>
              <a:avLst/>
              <a:gdLst/>
              <a:ahLst/>
              <a:cxnLst/>
              <a:rect l="l" t="t" r="r" b="b"/>
              <a:pathLst>
                <a:path w="6350" h="1270">
                  <a:moveTo>
                    <a:pt x="5829" y="774"/>
                  </a:moveTo>
                  <a:lnTo>
                    <a:pt x="0" y="0"/>
                  </a:lnTo>
                </a:path>
              </a:pathLst>
            </a:custGeom>
            <a:ln w="3175">
              <a:solidFill>
                <a:srgbClr val="414042"/>
              </a:solidFill>
            </a:ln>
          </p:spPr>
          <p:txBody>
            <a:bodyPr wrap="square" lIns="0" tIns="0" rIns="0" bIns="0" rtlCol="0"/>
            <a:lstStyle/>
            <a:p/>
          </p:txBody>
        </p:sp>
        <p:sp>
          <p:nvSpPr>
            <p:cNvPr id="204" name="object 204" descr=""/>
            <p:cNvSpPr/>
            <p:nvPr/>
          </p:nvSpPr>
          <p:spPr>
            <a:xfrm>
              <a:off x="5607272" y="7374883"/>
              <a:ext cx="3810" cy="1905"/>
            </a:xfrm>
            <a:custGeom>
              <a:avLst/>
              <a:gdLst/>
              <a:ahLst/>
              <a:cxnLst/>
              <a:rect l="l" t="t" r="r" b="b"/>
              <a:pathLst>
                <a:path w="3810" h="1904">
                  <a:moveTo>
                    <a:pt x="3289" y="1536"/>
                  </a:moveTo>
                  <a:lnTo>
                    <a:pt x="0" y="0"/>
                  </a:lnTo>
                </a:path>
              </a:pathLst>
            </a:custGeom>
            <a:ln w="3175">
              <a:solidFill>
                <a:srgbClr val="414042"/>
              </a:solidFill>
            </a:ln>
          </p:spPr>
          <p:txBody>
            <a:bodyPr wrap="square" lIns="0" tIns="0" rIns="0" bIns="0" rtlCol="0"/>
            <a:lstStyle/>
            <a:p/>
          </p:txBody>
        </p:sp>
        <p:sp>
          <p:nvSpPr>
            <p:cNvPr id="205" name="object 205" descr=""/>
            <p:cNvSpPr/>
            <p:nvPr/>
          </p:nvSpPr>
          <p:spPr>
            <a:xfrm>
              <a:off x="5610566" y="7376423"/>
              <a:ext cx="2540" cy="1905"/>
            </a:xfrm>
            <a:custGeom>
              <a:avLst/>
              <a:gdLst/>
              <a:ahLst/>
              <a:cxnLst/>
              <a:rect l="l" t="t" r="r" b="b"/>
              <a:pathLst>
                <a:path w="2539" h="1904">
                  <a:moveTo>
                    <a:pt x="2184" y="1524"/>
                  </a:moveTo>
                  <a:lnTo>
                    <a:pt x="0" y="0"/>
                  </a:lnTo>
                </a:path>
              </a:pathLst>
            </a:custGeom>
            <a:ln w="3175">
              <a:solidFill>
                <a:srgbClr val="414042"/>
              </a:solidFill>
            </a:ln>
          </p:spPr>
          <p:txBody>
            <a:bodyPr wrap="square" lIns="0" tIns="0" rIns="0" bIns="0" rtlCol="0"/>
            <a:lstStyle/>
            <a:p/>
          </p:txBody>
        </p:sp>
        <p:sp>
          <p:nvSpPr>
            <p:cNvPr id="206" name="object 206" descr=""/>
            <p:cNvSpPr/>
            <p:nvPr/>
          </p:nvSpPr>
          <p:spPr>
            <a:xfrm>
              <a:off x="5612756" y="7377948"/>
              <a:ext cx="1270" cy="1905"/>
            </a:xfrm>
            <a:custGeom>
              <a:avLst/>
              <a:gdLst/>
              <a:ahLst/>
              <a:cxnLst/>
              <a:rect l="l" t="t" r="r" b="b"/>
              <a:pathLst>
                <a:path w="1270" h="1904">
                  <a:moveTo>
                    <a:pt x="1092" y="1536"/>
                  </a:moveTo>
                  <a:lnTo>
                    <a:pt x="0" y="0"/>
                  </a:lnTo>
                </a:path>
              </a:pathLst>
            </a:custGeom>
            <a:ln w="3175">
              <a:solidFill>
                <a:srgbClr val="414042"/>
              </a:solidFill>
            </a:ln>
          </p:spPr>
          <p:txBody>
            <a:bodyPr wrap="square" lIns="0" tIns="0" rIns="0" bIns="0" rtlCol="0"/>
            <a:lstStyle/>
            <a:p/>
          </p:txBody>
        </p:sp>
        <p:sp>
          <p:nvSpPr>
            <p:cNvPr id="207" name="object 207" descr=""/>
            <p:cNvSpPr/>
            <p:nvPr/>
          </p:nvSpPr>
          <p:spPr>
            <a:xfrm>
              <a:off x="5613847" y="7379486"/>
              <a:ext cx="1270" cy="3175"/>
            </a:xfrm>
            <a:custGeom>
              <a:avLst/>
              <a:gdLst/>
              <a:ahLst/>
              <a:cxnLst/>
              <a:rect l="l" t="t" r="r" b="b"/>
              <a:pathLst>
                <a:path w="1270" h="3175">
                  <a:moveTo>
                    <a:pt x="1092" y="2552"/>
                  </a:moveTo>
                  <a:lnTo>
                    <a:pt x="0" y="0"/>
                  </a:lnTo>
                </a:path>
              </a:pathLst>
            </a:custGeom>
            <a:ln w="3175">
              <a:solidFill>
                <a:srgbClr val="414042"/>
              </a:solidFill>
            </a:ln>
          </p:spPr>
          <p:txBody>
            <a:bodyPr wrap="square" lIns="0" tIns="0" rIns="0" bIns="0" rtlCol="0"/>
            <a:lstStyle/>
            <a:p/>
          </p:txBody>
        </p:sp>
        <p:sp>
          <p:nvSpPr>
            <p:cNvPr id="208" name="object 208" descr=""/>
            <p:cNvSpPr/>
            <p:nvPr/>
          </p:nvSpPr>
          <p:spPr>
            <a:xfrm>
              <a:off x="5614939" y="7382035"/>
              <a:ext cx="0" cy="2540"/>
            </a:xfrm>
            <a:custGeom>
              <a:avLst/>
              <a:gdLst/>
              <a:ahLst/>
              <a:cxnLst/>
              <a:rect l="l" t="t" r="r" b="b"/>
              <a:pathLst>
                <a:path w="0" h="2540">
                  <a:moveTo>
                    <a:pt x="0" y="2298"/>
                  </a:moveTo>
                  <a:lnTo>
                    <a:pt x="0" y="0"/>
                  </a:lnTo>
                </a:path>
              </a:pathLst>
            </a:custGeom>
            <a:ln w="3175">
              <a:solidFill>
                <a:srgbClr val="414042"/>
              </a:solidFill>
            </a:ln>
          </p:spPr>
          <p:txBody>
            <a:bodyPr wrap="square" lIns="0" tIns="0" rIns="0" bIns="0" rtlCol="0"/>
            <a:lstStyle/>
            <a:p/>
          </p:txBody>
        </p:sp>
        <p:sp>
          <p:nvSpPr>
            <p:cNvPr id="209" name="object 209" descr=""/>
            <p:cNvSpPr/>
            <p:nvPr/>
          </p:nvSpPr>
          <p:spPr>
            <a:xfrm>
              <a:off x="5613848" y="7384330"/>
              <a:ext cx="1270" cy="2540"/>
            </a:xfrm>
            <a:custGeom>
              <a:avLst/>
              <a:gdLst/>
              <a:ahLst/>
              <a:cxnLst/>
              <a:rect l="l" t="t" r="r" b="b"/>
              <a:pathLst>
                <a:path w="1270" h="2540">
                  <a:moveTo>
                    <a:pt x="0" y="2298"/>
                  </a:moveTo>
                  <a:lnTo>
                    <a:pt x="1092" y="0"/>
                  </a:lnTo>
                </a:path>
              </a:pathLst>
            </a:custGeom>
            <a:ln w="3175">
              <a:solidFill>
                <a:srgbClr val="414042"/>
              </a:solidFill>
            </a:ln>
          </p:spPr>
          <p:txBody>
            <a:bodyPr wrap="square" lIns="0" tIns="0" rIns="0" bIns="0" rtlCol="0"/>
            <a:lstStyle/>
            <a:p/>
          </p:txBody>
        </p:sp>
        <p:sp>
          <p:nvSpPr>
            <p:cNvPr id="210" name="object 210" descr=""/>
            <p:cNvSpPr/>
            <p:nvPr/>
          </p:nvSpPr>
          <p:spPr>
            <a:xfrm>
              <a:off x="5612751" y="7386623"/>
              <a:ext cx="1270" cy="1905"/>
            </a:xfrm>
            <a:custGeom>
              <a:avLst/>
              <a:gdLst/>
              <a:ahLst/>
              <a:cxnLst/>
              <a:rect l="l" t="t" r="r" b="b"/>
              <a:pathLst>
                <a:path w="1270" h="1904">
                  <a:moveTo>
                    <a:pt x="0" y="1803"/>
                  </a:moveTo>
                  <a:lnTo>
                    <a:pt x="1092" y="0"/>
                  </a:lnTo>
                </a:path>
              </a:pathLst>
            </a:custGeom>
            <a:ln w="3175">
              <a:solidFill>
                <a:srgbClr val="414042"/>
              </a:solidFill>
            </a:ln>
          </p:spPr>
          <p:txBody>
            <a:bodyPr wrap="square" lIns="0" tIns="0" rIns="0" bIns="0" rtlCol="0"/>
            <a:lstStyle/>
            <a:p/>
          </p:txBody>
        </p:sp>
        <p:sp>
          <p:nvSpPr>
            <p:cNvPr id="211" name="object 211" descr=""/>
            <p:cNvSpPr/>
            <p:nvPr/>
          </p:nvSpPr>
          <p:spPr>
            <a:xfrm>
              <a:off x="5610561" y="7388428"/>
              <a:ext cx="2540" cy="1905"/>
            </a:xfrm>
            <a:custGeom>
              <a:avLst/>
              <a:gdLst/>
              <a:ahLst/>
              <a:cxnLst/>
              <a:rect l="l" t="t" r="r" b="b"/>
              <a:pathLst>
                <a:path w="2539" h="1904">
                  <a:moveTo>
                    <a:pt x="0" y="1523"/>
                  </a:moveTo>
                  <a:lnTo>
                    <a:pt x="2184" y="0"/>
                  </a:lnTo>
                </a:path>
              </a:pathLst>
            </a:custGeom>
            <a:ln w="3175">
              <a:solidFill>
                <a:srgbClr val="414042"/>
              </a:solidFill>
            </a:ln>
          </p:spPr>
          <p:txBody>
            <a:bodyPr wrap="square" lIns="0" tIns="0" rIns="0" bIns="0" rtlCol="0"/>
            <a:lstStyle/>
            <a:p/>
          </p:txBody>
        </p:sp>
        <p:sp>
          <p:nvSpPr>
            <p:cNvPr id="212" name="object 212" descr=""/>
            <p:cNvSpPr/>
            <p:nvPr/>
          </p:nvSpPr>
          <p:spPr>
            <a:xfrm>
              <a:off x="5607274" y="7389953"/>
              <a:ext cx="3810" cy="1905"/>
            </a:xfrm>
            <a:custGeom>
              <a:avLst/>
              <a:gdLst/>
              <a:ahLst/>
              <a:cxnLst/>
              <a:rect l="l" t="t" r="r" b="b"/>
              <a:pathLst>
                <a:path w="3810" h="1904">
                  <a:moveTo>
                    <a:pt x="0" y="1536"/>
                  </a:moveTo>
                  <a:lnTo>
                    <a:pt x="3289" y="0"/>
                  </a:lnTo>
                </a:path>
              </a:pathLst>
            </a:custGeom>
            <a:ln w="3175">
              <a:solidFill>
                <a:srgbClr val="414042"/>
              </a:solidFill>
            </a:ln>
          </p:spPr>
          <p:txBody>
            <a:bodyPr wrap="square" lIns="0" tIns="0" rIns="0" bIns="0" rtlCol="0"/>
            <a:lstStyle/>
            <a:p/>
          </p:txBody>
        </p:sp>
        <p:sp>
          <p:nvSpPr>
            <p:cNvPr id="213" name="object 213" descr=""/>
            <p:cNvSpPr/>
            <p:nvPr/>
          </p:nvSpPr>
          <p:spPr>
            <a:xfrm>
              <a:off x="5601439" y="7391484"/>
              <a:ext cx="6350" cy="1270"/>
            </a:xfrm>
            <a:custGeom>
              <a:avLst/>
              <a:gdLst/>
              <a:ahLst/>
              <a:cxnLst/>
              <a:rect l="l" t="t" r="r" b="b"/>
              <a:pathLst>
                <a:path w="6350" h="1270">
                  <a:moveTo>
                    <a:pt x="0" y="761"/>
                  </a:moveTo>
                  <a:lnTo>
                    <a:pt x="5829" y="0"/>
                  </a:lnTo>
                </a:path>
              </a:pathLst>
            </a:custGeom>
            <a:ln w="3175">
              <a:solidFill>
                <a:srgbClr val="414042"/>
              </a:solidFill>
            </a:ln>
          </p:spPr>
          <p:txBody>
            <a:bodyPr wrap="square" lIns="0" tIns="0" rIns="0" bIns="0" rtlCol="0"/>
            <a:lstStyle/>
            <a:p/>
          </p:txBody>
        </p:sp>
        <p:sp>
          <p:nvSpPr>
            <p:cNvPr id="214" name="object 214" descr=""/>
            <p:cNvSpPr/>
            <p:nvPr/>
          </p:nvSpPr>
          <p:spPr>
            <a:xfrm>
              <a:off x="5595964" y="7392246"/>
              <a:ext cx="5715" cy="0"/>
            </a:xfrm>
            <a:custGeom>
              <a:avLst/>
              <a:gdLst/>
              <a:ahLst/>
              <a:cxnLst/>
              <a:rect l="l" t="t" r="r" b="b"/>
              <a:pathLst>
                <a:path w="5714" h="0">
                  <a:moveTo>
                    <a:pt x="0" y="0"/>
                  </a:moveTo>
                  <a:lnTo>
                    <a:pt x="5473" y="0"/>
                  </a:lnTo>
                </a:path>
              </a:pathLst>
            </a:custGeom>
            <a:ln w="3175">
              <a:solidFill>
                <a:srgbClr val="414042"/>
              </a:solidFill>
            </a:ln>
          </p:spPr>
          <p:txBody>
            <a:bodyPr wrap="square" lIns="0" tIns="0" rIns="0" bIns="0" rtlCol="0"/>
            <a:lstStyle/>
            <a:p/>
          </p:txBody>
        </p:sp>
        <p:sp>
          <p:nvSpPr>
            <p:cNvPr id="215" name="object 215" descr=""/>
            <p:cNvSpPr/>
            <p:nvPr/>
          </p:nvSpPr>
          <p:spPr>
            <a:xfrm>
              <a:off x="5590128" y="7391490"/>
              <a:ext cx="6350" cy="1270"/>
            </a:xfrm>
            <a:custGeom>
              <a:avLst/>
              <a:gdLst/>
              <a:ahLst/>
              <a:cxnLst/>
              <a:rect l="l" t="t" r="r" b="b"/>
              <a:pathLst>
                <a:path w="6350" h="1270">
                  <a:moveTo>
                    <a:pt x="0" y="0"/>
                  </a:moveTo>
                  <a:lnTo>
                    <a:pt x="5829" y="762"/>
                  </a:lnTo>
                </a:path>
              </a:pathLst>
            </a:custGeom>
            <a:ln w="3175">
              <a:solidFill>
                <a:srgbClr val="414042"/>
              </a:solidFill>
            </a:ln>
          </p:spPr>
          <p:txBody>
            <a:bodyPr wrap="square" lIns="0" tIns="0" rIns="0" bIns="0" rtlCol="0"/>
            <a:lstStyle/>
            <a:p/>
          </p:txBody>
        </p:sp>
        <p:sp>
          <p:nvSpPr>
            <p:cNvPr id="216" name="object 216" descr=""/>
            <p:cNvSpPr/>
            <p:nvPr/>
          </p:nvSpPr>
          <p:spPr>
            <a:xfrm>
              <a:off x="5586848" y="7389952"/>
              <a:ext cx="3810" cy="1905"/>
            </a:xfrm>
            <a:custGeom>
              <a:avLst/>
              <a:gdLst/>
              <a:ahLst/>
              <a:cxnLst/>
              <a:rect l="l" t="t" r="r" b="b"/>
              <a:pathLst>
                <a:path w="3810" h="1904">
                  <a:moveTo>
                    <a:pt x="0" y="0"/>
                  </a:moveTo>
                  <a:lnTo>
                    <a:pt x="3276" y="1536"/>
                  </a:lnTo>
                </a:path>
              </a:pathLst>
            </a:custGeom>
            <a:ln w="3175">
              <a:solidFill>
                <a:srgbClr val="414042"/>
              </a:solidFill>
            </a:ln>
          </p:spPr>
          <p:txBody>
            <a:bodyPr wrap="square" lIns="0" tIns="0" rIns="0" bIns="0" rtlCol="0"/>
            <a:lstStyle/>
            <a:p/>
          </p:txBody>
        </p:sp>
        <p:sp>
          <p:nvSpPr>
            <p:cNvPr id="217" name="object 217" descr=""/>
            <p:cNvSpPr/>
            <p:nvPr/>
          </p:nvSpPr>
          <p:spPr>
            <a:xfrm>
              <a:off x="5584658" y="7388427"/>
              <a:ext cx="2540" cy="1905"/>
            </a:xfrm>
            <a:custGeom>
              <a:avLst/>
              <a:gdLst/>
              <a:ahLst/>
              <a:cxnLst/>
              <a:rect l="l" t="t" r="r" b="b"/>
              <a:pathLst>
                <a:path w="2539" h="1904">
                  <a:moveTo>
                    <a:pt x="0" y="0"/>
                  </a:moveTo>
                  <a:lnTo>
                    <a:pt x="2184" y="1524"/>
                  </a:lnTo>
                </a:path>
              </a:pathLst>
            </a:custGeom>
            <a:ln w="3175">
              <a:solidFill>
                <a:srgbClr val="414042"/>
              </a:solidFill>
            </a:ln>
          </p:spPr>
          <p:txBody>
            <a:bodyPr wrap="square" lIns="0" tIns="0" rIns="0" bIns="0" rtlCol="0"/>
            <a:lstStyle/>
            <a:p/>
          </p:txBody>
        </p:sp>
        <p:sp>
          <p:nvSpPr>
            <p:cNvPr id="218" name="object 218" descr=""/>
            <p:cNvSpPr/>
            <p:nvPr/>
          </p:nvSpPr>
          <p:spPr>
            <a:xfrm>
              <a:off x="5583561" y="7386628"/>
              <a:ext cx="1270" cy="1905"/>
            </a:xfrm>
            <a:custGeom>
              <a:avLst/>
              <a:gdLst/>
              <a:ahLst/>
              <a:cxnLst/>
              <a:rect l="l" t="t" r="r" b="b"/>
              <a:pathLst>
                <a:path w="1270" h="1904">
                  <a:moveTo>
                    <a:pt x="0" y="0"/>
                  </a:moveTo>
                  <a:lnTo>
                    <a:pt x="1092" y="1803"/>
                  </a:lnTo>
                </a:path>
              </a:pathLst>
            </a:custGeom>
            <a:ln w="3175">
              <a:solidFill>
                <a:srgbClr val="414042"/>
              </a:solidFill>
            </a:ln>
          </p:spPr>
          <p:txBody>
            <a:bodyPr wrap="square" lIns="0" tIns="0" rIns="0" bIns="0" rtlCol="0"/>
            <a:lstStyle/>
            <a:p/>
          </p:txBody>
        </p:sp>
        <p:sp>
          <p:nvSpPr>
            <p:cNvPr id="219" name="object 219" descr=""/>
            <p:cNvSpPr/>
            <p:nvPr/>
          </p:nvSpPr>
          <p:spPr>
            <a:xfrm>
              <a:off x="5582104" y="7384333"/>
              <a:ext cx="1905" cy="2540"/>
            </a:xfrm>
            <a:custGeom>
              <a:avLst/>
              <a:gdLst/>
              <a:ahLst/>
              <a:cxnLst/>
              <a:rect l="l" t="t" r="r" b="b"/>
              <a:pathLst>
                <a:path w="1904" h="2540">
                  <a:moveTo>
                    <a:pt x="0" y="0"/>
                  </a:moveTo>
                  <a:lnTo>
                    <a:pt x="1460" y="2298"/>
                  </a:lnTo>
                </a:path>
              </a:pathLst>
            </a:custGeom>
            <a:ln w="3175">
              <a:solidFill>
                <a:srgbClr val="414042"/>
              </a:solidFill>
            </a:ln>
          </p:spPr>
          <p:txBody>
            <a:bodyPr wrap="square" lIns="0" tIns="0" rIns="0" bIns="0" rtlCol="0"/>
            <a:lstStyle/>
            <a:p/>
          </p:txBody>
        </p:sp>
        <p:sp>
          <p:nvSpPr>
            <p:cNvPr id="220" name="object 220" descr=""/>
            <p:cNvSpPr/>
            <p:nvPr/>
          </p:nvSpPr>
          <p:spPr>
            <a:xfrm>
              <a:off x="5582104" y="7382039"/>
              <a:ext cx="0" cy="2540"/>
            </a:xfrm>
            <a:custGeom>
              <a:avLst/>
              <a:gdLst/>
              <a:ahLst/>
              <a:cxnLst/>
              <a:rect l="l" t="t" r="r" b="b"/>
              <a:pathLst>
                <a:path w="0" h="2540">
                  <a:moveTo>
                    <a:pt x="0" y="0"/>
                  </a:moveTo>
                  <a:lnTo>
                    <a:pt x="0" y="2298"/>
                  </a:lnTo>
                </a:path>
              </a:pathLst>
            </a:custGeom>
            <a:ln w="3175">
              <a:solidFill>
                <a:srgbClr val="414042"/>
              </a:solidFill>
            </a:ln>
          </p:spPr>
          <p:txBody>
            <a:bodyPr wrap="square" lIns="0" tIns="0" rIns="0" bIns="0" rtlCol="0"/>
            <a:lstStyle/>
            <a:p/>
          </p:txBody>
        </p:sp>
        <p:sp>
          <p:nvSpPr>
            <p:cNvPr id="221" name="object 221" descr=""/>
            <p:cNvSpPr/>
            <p:nvPr/>
          </p:nvSpPr>
          <p:spPr>
            <a:xfrm>
              <a:off x="5512050" y="7270055"/>
              <a:ext cx="0" cy="18415"/>
            </a:xfrm>
            <a:custGeom>
              <a:avLst/>
              <a:gdLst/>
              <a:ahLst/>
              <a:cxnLst/>
              <a:rect l="l" t="t" r="r" b="b"/>
              <a:pathLst>
                <a:path w="0" h="18415">
                  <a:moveTo>
                    <a:pt x="0" y="18135"/>
                  </a:moveTo>
                  <a:lnTo>
                    <a:pt x="0" y="0"/>
                  </a:lnTo>
                </a:path>
              </a:pathLst>
            </a:custGeom>
            <a:ln w="3175">
              <a:solidFill>
                <a:srgbClr val="414042"/>
              </a:solidFill>
            </a:ln>
          </p:spPr>
          <p:txBody>
            <a:bodyPr wrap="square" lIns="0" tIns="0" rIns="0" bIns="0" rtlCol="0"/>
            <a:lstStyle/>
            <a:p/>
          </p:txBody>
        </p:sp>
        <p:sp>
          <p:nvSpPr>
            <p:cNvPr id="222" name="object 222" descr=""/>
            <p:cNvSpPr/>
            <p:nvPr/>
          </p:nvSpPr>
          <p:spPr>
            <a:xfrm>
              <a:off x="5512051" y="7288191"/>
              <a:ext cx="16510" cy="0"/>
            </a:xfrm>
            <a:custGeom>
              <a:avLst/>
              <a:gdLst/>
              <a:ahLst/>
              <a:cxnLst/>
              <a:rect l="l" t="t" r="r" b="b"/>
              <a:pathLst>
                <a:path w="16510" h="0">
                  <a:moveTo>
                    <a:pt x="16052" y="0"/>
                  </a:moveTo>
                  <a:lnTo>
                    <a:pt x="0" y="0"/>
                  </a:lnTo>
                </a:path>
              </a:pathLst>
            </a:custGeom>
            <a:ln w="3175">
              <a:solidFill>
                <a:srgbClr val="414042"/>
              </a:solidFill>
            </a:ln>
          </p:spPr>
          <p:txBody>
            <a:bodyPr wrap="square" lIns="0" tIns="0" rIns="0" bIns="0" rtlCol="0"/>
            <a:lstStyle/>
            <a:p/>
          </p:txBody>
        </p:sp>
        <p:sp>
          <p:nvSpPr>
            <p:cNvPr id="223" name="object 223" descr=""/>
            <p:cNvSpPr/>
            <p:nvPr/>
          </p:nvSpPr>
          <p:spPr>
            <a:xfrm>
              <a:off x="5525916" y="7285896"/>
              <a:ext cx="2540" cy="2540"/>
            </a:xfrm>
            <a:custGeom>
              <a:avLst/>
              <a:gdLst/>
              <a:ahLst/>
              <a:cxnLst/>
              <a:rect l="l" t="t" r="r" b="b"/>
              <a:pathLst>
                <a:path w="2539" h="2540">
                  <a:moveTo>
                    <a:pt x="0" y="0"/>
                  </a:moveTo>
                  <a:lnTo>
                    <a:pt x="2184" y="2298"/>
                  </a:lnTo>
                </a:path>
              </a:pathLst>
            </a:custGeom>
            <a:ln w="3175">
              <a:solidFill>
                <a:srgbClr val="414042"/>
              </a:solidFill>
            </a:ln>
          </p:spPr>
          <p:txBody>
            <a:bodyPr wrap="square" lIns="0" tIns="0" rIns="0" bIns="0" rtlCol="0"/>
            <a:lstStyle/>
            <a:p/>
          </p:txBody>
        </p:sp>
        <p:sp>
          <p:nvSpPr>
            <p:cNvPr id="224" name="object 224" descr=""/>
            <p:cNvSpPr/>
            <p:nvPr/>
          </p:nvSpPr>
          <p:spPr>
            <a:xfrm>
              <a:off x="5524817" y="7284358"/>
              <a:ext cx="1270" cy="1905"/>
            </a:xfrm>
            <a:custGeom>
              <a:avLst/>
              <a:gdLst/>
              <a:ahLst/>
              <a:cxnLst/>
              <a:rect l="l" t="t" r="r" b="b"/>
              <a:pathLst>
                <a:path w="1270" h="1904">
                  <a:moveTo>
                    <a:pt x="0" y="0"/>
                  </a:moveTo>
                  <a:lnTo>
                    <a:pt x="1092" y="1536"/>
                  </a:lnTo>
                </a:path>
              </a:pathLst>
            </a:custGeom>
            <a:ln w="3175">
              <a:solidFill>
                <a:srgbClr val="414042"/>
              </a:solidFill>
            </a:ln>
          </p:spPr>
          <p:txBody>
            <a:bodyPr wrap="square" lIns="0" tIns="0" rIns="0" bIns="0" rtlCol="0"/>
            <a:lstStyle/>
            <a:p/>
          </p:txBody>
        </p:sp>
        <p:sp>
          <p:nvSpPr>
            <p:cNvPr id="225" name="object 225" descr=""/>
            <p:cNvSpPr/>
            <p:nvPr/>
          </p:nvSpPr>
          <p:spPr>
            <a:xfrm>
              <a:off x="5523361" y="7281047"/>
              <a:ext cx="1905" cy="3810"/>
            </a:xfrm>
            <a:custGeom>
              <a:avLst/>
              <a:gdLst/>
              <a:ahLst/>
              <a:cxnLst/>
              <a:rect l="l" t="t" r="r" b="b"/>
              <a:pathLst>
                <a:path w="1904" h="3809">
                  <a:moveTo>
                    <a:pt x="0" y="0"/>
                  </a:moveTo>
                  <a:lnTo>
                    <a:pt x="1460" y="3314"/>
                  </a:lnTo>
                </a:path>
              </a:pathLst>
            </a:custGeom>
            <a:ln w="3175">
              <a:solidFill>
                <a:srgbClr val="414042"/>
              </a:solidFill>
            </a:ln>
          </p:spPr>
          <p:txBody>
            <a:bodyPr wrap="square" lIns="0" tIns="0" rIns="0" bIns="0" rtlCol="0"/>
            <a:lstStyle/>
            <a:p/>
          </p:txBody>
        </p:sp>
        <p:sp>
          <p:nvSpPr>
            <p:cNvPr id="226" name="object 226" descr=""/>
            <p:cNvSpPr/>
            <p:nvPr/>
          </p:nvSpPr>
          <p:spPr>
            <a:xfrm>
              <a:off x="5523361" y="7277984"/>
              <a:ext cx="0" cy="3175"/>
            </a:xfrm>
            <a:custGeom>
              <a:avLst/>
              <a:gdLst/>
              <a:ahLst/>
              <a:cxnLst/>
              <a:rect l="l" t="t" r="r" b="b"/>
              <a:pathLst>
                <a:path w="0" h="3175">
                  <a:moveTo>
                    <a:pt x="0" y="0"/>
                  </a:moveTo>
                  <a:lnTo>
                    <a:pt x="0" y="3060"/>
                  </a:lnTo>
                </a:path>
              </a:pathLst>
            </a:custGeom>
            <a:ln w="3175">
              <a:solidFill>
                <a:srgbClr val="414042"/>
              </a:solidFill>
            </a:ln>
          </p:spPr>
          <p:txBody>
            <a:bodyPr wrap="square" lIns="0" tIns="0" rIns="0" bIns="0" rtlCol="0"/>
            <a:lstStyle/>
            <a:p/>
          </p:txBody>
        </p:sp>
        <p:sp>
          <p:nvSpPr>
            <p:cNvPr id="227" name="object 227" descr=""/>
            <p:cNvSpPr/>
            <p:nvPr/>
          </p:nvSpPr>
          <p:spPr>
            <a:xfrm>
              <a:off x="5523357" y="7274660"/>
              <a:ext cx="1905" cy="3810"/>
            </a:xfrm>
            <a:custGeom>
              <a:avLst/>
              <a:gdLst/>
              <a:ahLst/>
              <a:cxnLst/>
              <a:rect l="l" t="t" r="r" b="b"/>
              <a:pathLst>
                <a:path w="1904" h="3809">
                  <a:moveTo>
                    <a:pt x="1460" y="0"/>
                  </a:moveTo>
                  <a:lnTo>
                    <a:pt x="0" y="3327"/>
                  </a:lnTo>
                </a:path>
              </a:pathLst>
            </a:custGeom>
            <a:ln w="3175">
              <a:solidFill>
                <a:srgbClr val="414042"/>
              </a:solidFill>
            </a:ln>
          </p:spPr>
          <p:txBody>
            <a:bodyPr wrap="square" lIns="0" tIns="0" rIns="0" bIns="0" rtlCol="0"/>
            <a:lstStyle/>
            <a:p/>
          </p:txBody>
        </p:sp>
        <p:sp>
          <p:nvSpPr>
            <p:cNvPr id="228" name="object 228" descr=""/>
            <p:cNvSpPr/>
            <p:nvPr/>
          </p:nvSpPr>
          <p:spPr>
            <a:xfrm>
              <a:off x="5524822" y="7272352"/>
              <a:ext cx="2540" cy="2540"/>
            </a:xfrm>
            <a:custGeom>
              <a:avLst/>
              <a:gdLst/>
              <a:ahLst/>
              <a:cxnLst/>
              <a:rect l="l" t="t" r="r" b="b"/>
              <a:pathLst>
                <a:path w="2539" h="2540">
                  <a:moveTo>
                    <a:pt x="2184" y="0"/>
                  </a:moveTo>
                  <a:lnTo>
                    <a:pt x="0" y="2311"/>
                  </a:lnTo>
                </a:path>
              </a:pathLst>
            </a:custGeom>
            <a:ln w="3175">
              <a:solidFill>
                <a:srgbClr val="414042"/>
              </a:solidFill>
            </a:ln>
          </p:spPr>
          <p:txBody>
            <a:bodyPr wrap="square" lIns="0" tIns="0" rIns="0" bIns="0" rtlCol="0"/>
            <a:lstStyle/>
            <a:p/>
          </p:txBody>
        </p:sp>
        <p:sp>
          <p:nvSpPr>
            <p:cNvPr id="229" name="object 229" descr=""/>
            <p:cNvSpPr/>
            <p:nvPr/>
          </p:nvSpPr>
          <p:spPr>
            <a:xfrm>
              <a:off x="5527012" y="7270827"/>
              <a:ext cx="2540" cy="1905"/>
            </a:xfrm>
            <a:custGeom>
              <a:avLst/>
              <a:gdLst/>
              <a:ahLst/>
              <a:cxnLst/>
              <a:rect l="l" t="t" r="r" b="b"/>
              <a:pathLst>
                <a:path w="2539" h="1904">
                  <a:moveTo>
                    <a:pt x="2184" y="0"/>
                  </a:moveTo>
                  <a:lnTo>
                    <a:pt x="0" y="1523"/>
                  </a:lnTo>
                </a:path>
              </a:pathLst>
            </a:custGeom>
            <a:ln w="3175">
              <a:solidFill>
                <a:srgbClr val="414042"/>
              </a:solidFill>
            </a:ln>
          </p:spPr>
          <p:txBody>
            <a:bodyPr wrap="square" lIns="0" tIns="0" rIns="0" bIns="0" rtlCol="0"/>
            <a:lstStyle/>
            <a:p/>
          </p:txBody>
        </p:sp>
        <p:sp>
          <p:nvSpPr>
            <p:cNvPr id="230" name="object 230" descr=""/>
            <p:cNvSpPr/>
            <p:nvPr/>
          </p:nvSpPr>
          <p:spPr>
            <a:xfrm>
              <a:off x="5529200" y="7270058"/>
              <a:ext cx="2540" cy="1270"/>
            </a:xfrm>
            <a:custGeom>
              <a:avLst/>
              <a:gdLst/>
              <a:ahLst/>
              <a:cxnLst/>
              <a:rect l="l" t="t" r="r" b="b"/>
              <a:pathLst>
                <a:path w="2539" h="1270">
                  <a:moveTo>
                    <a:pt x="2184" y="0"/>
                  </a:moveTo>
                  <a:lnTo>
                    <a:pt x="0" y="774"/>
                  </a:lnTo>
                </a:path>
              </a:pathLst>
            </a:custGeom>
            <a:ln w="3175">
              <a:solidFill>
                <a:srgbClr val="414042"/>
              </a:solidFill>
            </a:ln>
          </p:spPr>
          <p:txBody>
            <a:bodyPr wrap="square" lIns="0" tIns="0" rIns="0" bIns="0" rtlCol="0"/>
            <a:lstStyle/>
            <a:p/>
          </p:txBody>
        </p:sp>
        <p:sp>
          <p:nvSpPr>
            <p:cNvPr id="231" name="object 231" descr=""/>
            <p:cNvSpPr/>
            <p:nvPr/>
          </p:nvSpPr>
          <p:spPr>
            <a:xfrm>
              <a:off x="5531378" y="7270058"/>
              <a:ext cx="5080" cy="0"/>
            </a:xfrm>
            <a:custGeom>
              <a:avLst/>
              <a:gdLst/>
              <a:ahLst/>
              <a:cxnLst/>
              <a:rect l="l" t="t" r="r" b="b"/>
              <a:pathLst>
                <a:path w="5079" h="0">
                  <a:moveTo>
                    <a:pt x="4749" y="0"/>
                  </a:moveTo>
                  <a:lnTo>
                    <a:pt x="0" y="0"/>
                  </a:lnTo>
                </a:path>
              </a:pathLst>
            </a:custGeom>
            <a:ln w="3175">
              <a:solidFill>
                <a:srgbClr val="414042"/>
              </a:solidFill>
            </a:ln>
          </p:spPr>
          <p:txBody>
            <a:bodyPr wrap="square" lIns="0" tIns="0" rIns="0" bIns="0" rtlCol="0"/>
            <a:lstStyle/>
            <a:p/>
          </p:txBody>
        </p:sp>
        <p:sp>
          <p:nvSpPr>
            <p:cNvPr id="232" name="object 232" descr=""/>
            <p:cNvSpPr/>
            <p:nvPr/>
          </p:nvSpPr>
          <p:spPr>
            <a:xfrm>
              <a:off x="5536125" y="7270052"/>
              <a:ext cx="3810" cy="1270"/>
            </a:xfrm>
            <a:custGeom>
              <a:avLst/>
              <a:gdLst/>
              <a:ahLst/>
              <a:cxnLst/>
              <a:rect l="l" t="t" r="r" b="b"/>
              <a:pathLst>
                <a:path w="3810" h="1270">
                  <a:moveTo>
                    <a:pt x="3289" y="774"/>
                  </a:moveTo>
                  <a:lnTo>
                    <a:pt x="0" y="0"/>
                  </a:lnTo>
                </a:path>
              </a:pathLst>
            </a:custGeom>
            <a:ln w="3175">
              <a:solidFill>
                <a:srgbClr val="414042"/>
              </a:solidFill>
            </a:ln>
          </p:spPr>
          <p:txBody>
            <a:bodyPr wrap="square" lIns="0" tIns="0" rIns="0" bIns="0" rtlCol="0"/>
            <a:lstStyle/>
            <a:p/>
          </p:txBody>
        </p:sp>
        <p:sp>
          <p:nvSpPr>
            <p:cNvPr id="233" name="object 233" descr=""/>
            <p:cNvSpPr/>
            <p:nvPr/>
          </p:nvSpPr>
          <p:spPr>
            <a:xfrm>
              <a:off x="5539420" y="7270828"/>
              <a:ext cx="2540" cy="1905"/>
            </a:xfrm>
            <a:custGeom>
              <a:avLst/>
              <a:gdLst/>
              <a:ahLst/>
              <a:cxnLst/>
              <a:rect l="l" t="t" r="r" b="b"/>
              <a:pathLst>
                <a:path w="2539" h="1904">
                  <a:moveTo>
                    <a:pt x="2184" y="1523"/>
                  </a:moveTo>
                  <a:lnTo>
                    <a:pt x="0" y="0"/>
                  </a:lnTo>
                </a:path>
              </a:pathLst>
            </a:custGeom>
            <a:ln w="3175">
              <a:solidFill>
                <a:srgbClr val="414042"/>
              </a:solidFill>
            </a:ln>
          </p:spPr>
          <p:txBody>
            <a:bodyPr wrap="square" lIns="0" tIns="0" rIns="0" bIns="0" rtlCol="0"/>
            <a:lstStyle/>
            <a:p/>
          </p:txBody>
        </p:sp>
        <p:sp>
          <p:nvSpPr>
            <p:cNvPr id="234" name="object 234" descr=""/>
            <p:cNvSpPr/>
            <p:nvPr/>
          </p:nvSpPr>
          <p:spPr>
            <a:xfrm>
              <a:off x="5541609" y="7272349"/>
              <a:ext cx="2540" cy="2540"/>
            </a:xfrm>
            <a:custGeom>
              <a:avLst/>
              <a:gdLst/>
              <a:ahLst/>
              <a:cxnLst/>
              <a:rect l="l" t="t" r="r" b="b"/>
              <a:pathLst>
                <a:path w="2539" h="2540">
                  <a:moveTo>
                    <a:pt x="2184" y="2311"/>
                  </a:moveTo>
                  <a:lnTo>
                    <a:pt x="0" y="0"/>
                  </a:lnTo>
                </a:path>
              </a:pathLst>
            </a:custGeom>
            <a:ln w="3175">
              <a:solidFill>
                <a:srgbClr val="414042"/>
              </a:solidFill>
            </a:ln>
          </p:spPr>
          <p:txBody>
            <a:bodyPr wrap="square" lIns="0" tIns="0" rIns="0" bIns="0" rtlCol="0"/>
            <a:lstStyle/>
            <a:p/>
          </p:txBody>
        </p:sp>
        <p:sp>
          <p:nvSpPr>
            <p:cNvPr id="235" name="object 235" descr=""/>
            <p:cNvSpPr/>
            <p:nvPr/>
          </p:nvSpPr>
          <p:spPr>
            <a:xfrm>
              <a:off x="5543792" y="7274656"/>
              <a:ext cx="1270" cy="3810"/>
            </a:xfrm>
            <a:custGeom>
              <a:avLst/>
              <a:gdLst/>
              <a:ahLst/>
              <a:cxnLst/>
              <a:rect l="l" t="t" r="r" b="b"/>
              <a:pathLst>
                <a:path w="1270" h="3809">
                  <a:moveTo>
                    <a:pt x="1092" y="3327"/>
                  </a:moveTo>
                  <a:lnTo>
                    <a:pt x="0" y="0"/>
                  </a:lnTo>
                </a:path>
              </a:pathLst>
            </a:custGeom>
            <a:ln w="3175">
              <a:solidFill>
                <a:srgbClr val="414042"/>
              </a:solidFill>
            </a:ln>
          </p:spPr>
          <p:txBody>
            <a:bodyPr wrap="square" lIns="0" tIns="0" rIns="0" bIns="0" rtlCol="0"/>
            <a:lstStyle/>
            <a:p/>
          </p:txBody>
        </p:sp>
        <p:sp>
          <p:nvSpPr>
            <p:cNvPr id="236" name="object 236" descr=""/>
            <p:cNvSpPr/>
            <p:nvPr/>
          </p:nvSpPr>
          <p:spPr>
            <a:xfrm>
              <a:off x="5544884" y="7277986"/>
              <a:ext cx="0" cy="3175"/>
            </a:xfrm>
            <a:custGeom>
              <a:avLst/>
              <a:gdLst/>
              <a:ahLst/>
              <a:cxnLst/>
              <a:rect l="l" t="t" r="r" b="b"/>
              <a:pathLst>
                <a:path w="0" h="3175">
                  <a:moveTo>
                    <a:pt x="0" y="3060"/>
                  </a:moveTo>
                  <a:lnTo>
                    <a:pt x="0" y="0"/>
                  </a:lnTo>
                </a:path>
              </a:pathLst>
            </a:custGeom>
            <a:ln w="3175">
              <a:solidFill>
                <a:srgbClr val="414042"/>
              </a:solidFill>
            </a:ln>
          </p:spPr>
          <p:txBody>
            <a:bodyPr wrap="square" lIns="0" tIns="0" rIns="0" bIns="0" rtlCol="0"/>
            <a:lstStyle/>
            <a:p/>
          </p:txBody>
        </p:sp>
        <p:sp>
          <p:nvSpPr>
            <p:cNvPr id="237" name="object 237" descr=""/>
            <p:cNvSpPr/>
            <p:nvPr/>
          </p:nvSpPr>
          <p:spPr>
            <a:xfrm>
              <a:off x="5543793" y="7281042"/>
              <a:ext cx="1270" cy="2540"/>
            </a:xfrm>
            <a:custGeom>
              <a:avLst/>
              <a:gdLst/>
              <a:ahLst/>
              <a:cxnLst/>
              <a:rect l="l" t="t" r="r" b="b"/>
              <a:pathLst>
                <a:path w="1270" h="2540">
                  <a:moveTo>
                    <a:pt x="0" y="2298"/>
                  </a:moveTo>
                  <a:lnTo>
                    <a:pt x="1092" y="0"/>
                  </a:lnTo>
                </a:path>
              </a:pathLst>
            </a:custGeom>
            <a:ln w="3175">
              <a:solidFill>
                <a:srgbClr val="414042"/>
              </a:solidFill>
            </a:ln>
          </p:spPr>
          <p:txBody>
            <a:bodyPr wrap="square" lIns="0" tIns="0" rIns="0" bIns="0" rtlCol="0"/>
            <a:lstStyle/>
            <a:p/>
          </p:txBody>
        </p:sp>
        <p:sp>
          <p:nvSpPr>
            <p:cNvPr id="238" name="object 238" descr=""/>
            <p:cNvSpPr/>
            <p:nvPr/>
          </p:nvSpPr>
          <p:spPr>
            <a:xfrm>
              <a:off x="5541604" y="7283338"/>
              <a:ext cx="2540" cy="3810"/>
            </a:xfrm>
            <a:custGeom>
              <a:avLst/>
              <a:gdLst/>
              <a:ahLst/>
              <a:cxnLst/>
              <a:rect l="l" t="t" r="r" b="b"/>
              <a:pathLst>
                <a:path w="2539" h="3809">
                  <a:moveTo>
                    <a:pt x="0" y="3327"/>
                  </a:moveTo>
                  <a:lnTo>
                    <a:pt x="2184" y="0"/>
                  </a:lnTo>
                </a:path>
              </a:pathLst>
            </a:custGeom>
            <a:ln w="3175">
              <a:solidFill>
                <a:srgbClr val="414042"/>
              </a:solidFill>
            </a:ln>
          </p:spPr>
          <p:txBody>
            <a:bodyPr wrap="square" lIns="0" tIns="0" rIns="0" bIns="0" rtlCol="0"/>
            <a:lstStyle/>
            <a:p/>
          </p:txBody>
        </p:sp>
        <p:sp>
          <p:nvSpPr>
            <p:cNvPr id="239" name="object 239" descr=""/>
            <p:cNvSpPr/>
            <p:nvPr/>
          </p:nvSpPr>
          <p:spPr>
            <a:xfrm>
              <a:off x="5539415" y="7286667"/>
              <a:ext cx="2540" cy="1905"/>
            </a:xfrm>
            <a:custGeom>
              <a:avLst/>
              <a:gdLst/>
              <a:ahLst/>
              <a:cxnLst/>
              <a:rect l="l" t="t" r="r" b="b"/>
              <a:pathLst>
                <a:path w="2539" h="1904">
                  <a:moveTo>
                    <a:pt x="0" y="1523"/>
                  </a:moveTo>
                  <a:lnTo>
                    <a:pt x="2184" y="0"/>
                  </a:lnTo>
                </a:path>
              </a:pathLst>
            </a:custGeom>
            <a:ln w="3175">
              <a:solidFill>
                <a:srgbClr val="414042"/>
              </a:solidFill>
            </a:ln>
          </p:spPr>
          <p:txBody>
            <a:bodyPr wrap="square" lIns="0" tIns="0" rIns="0" bIns="0" rtlCol="0"/>
            <a:lstStyle/>
            <a:p/>
          </p:txBody>
        </p:sp>
        <p:sp>
          <p:nvSpPr>
            <p:cNvPr id="240" name="object 240" descr=""/>
            <p:cNvSpPr/>
            <p:nvPr/>
          </p:nvSpPr>
          <p:spPr>
            <a:xfrm>
              <a:off x="5544884" y="7296075"/>
              <a:ext cx="0" cy="18415"/>
            </a:xfrm>
            <a:custGeom>
              <a:avLst/>
              <a:gdLst/>
              <a:ahLst/>
              <a:cxnLst/>
              <a:rect l="l" t="t" r="r" b="b"/>
              <a:pathLst>
                <a:path w="0" h="18415">
                  <a:moveTo>
                    <a:pt x="0" y="18135"/>
                  </a:moveTo>
                  <a:lnTo>
                    <a:pt x="0" y="0"/>
                  </a:lnTo>
                </a:path>
              </a:pathLst>
            </a:custGeom>
            <a:ln w="3175">
              <a:solidFill>
                <a:srgbClr val="414042"/>
              </a:solidFill>
            </a:ln>
          </p:spPr>
          <p:txBody>
            <a:bodyPr wrap="square" lIns="0" tIns="0" rIns="0" bIns="0" rtlCol="0"/>
            <a:lstStyle/>
            <a:p/>
          </p:txBody>
        </p:sp>
        <p:sp>
          <p:nvSpPr>
            <p:cNvPr id="241" name="object 241" descr=""/>
            <p:cNvSpPr/>
            <p:nvPr/>
          </p:nvSpPr>
          <p:spPr>
            <a:xfrm>
              <a:off x="5541604" y="7313442"/>
              <a:ext cx="3810" cy="1270"/>
            </a:xfrm>
            <a:custGeom>
              <a:avLst/>
              <a:gdLst/>
              <a:ahLst/>
              <a:cxnLst/>
              <a:rect l="l" t="t" r="r" b="b"/>
              <a:pathLst>
                <a:path w="3810" h="1270">
                  <a:moveTo>
                    <a:pt x="0" y="0"/>
                  </a:moveTo>
                  <a:lnTo>
                    <a:pt x="3276" y="774"/>
                  </a:lnTo>
                </a:path>
              </a:pathLst>
            </a:custGeom>
            <a:ln w="3175">
              <a:solidFill>
                <a:srgbClr val="414042"/>
              </a:solidFill>
            </a:ln>
          </p:spPr>
          <p:txBody>
            <a:bodyPr wrap="square" lIns="0" tIns="0" rIns="0" bIns="0" rtlCol="0"/>
            <a:lstStyle/>
            <a:p/>
          </p:txBody>
        </p:sp>
        <p:sp>
          <p:nvSpPr>
            <p:cNvPr id="242" name="object 242" descr=""/>
            <p:cNvSpPr/>
            <p:nvPr/>
          </p:nvSpPr>
          <p:spPr>
            <a:xfrm>
              <a:off x="5538317" y="7311904"/>
              <a:ext cx="3810" cy="1905"/>
            </a:xfrm>
            <a:custGeom>
              <a:avLst/>
              <a:gdLst/>
              <a:ahLst/>
              <a:cxnLst/>
              <a:rect l="l" t="t" r="r" b="b"/>
              <a:pathLst>
                <a:path w="3810" h="1904">
                  <a:moveTo>
                    <a:pt x="0" y="0"/>
                  </a:moveTo>
                  <a:lnTo>
                    <a:pt x="3289" y="1536"/>
                  </a:lnTo>
                </a:path>
              </a:pathLst>
            </a:custGeom>
            <a:ln w="3175">
              <a:solidFill>
                <a:srgbClr val="414042"/>
              </a:solidFill>
            </a:ln>
          </p:spPr>
          <p:txBody>
            <a:bodyPr wrap="square" lIns="0" tIns="0" rIns="0" bIns="0" rtlCol="0"/>
            <a:lstStyle/>
            <a:p/>
          </p:txBody>
        </p:sp>
        <p:sp>
          <p:nvSpPr>
            <p:cNvPr id="243" name="object 243" descr=""/>
            <p:cNvSpPr/>
            <p:nvPr/>
          </p:nvSpPr>
          <p:spPr>
            <a:xfrm>
              <a:off x="5534671" y="7309362"/>
              <a:ext cx="3810" cy="2540"/>
            </a:xfrm>
            <a:custGeom>
              <a:avLst/>
              <a:gdLst/>
              <a:ahLst/>
              <a:cxnLst/>
              <a:rect l="l" t="t" r="r" b="b"/>
              <a:pathLst>
                <a:path w="3810" h="2540">
                  <a:moveTo>
                    <a:pt x="0" y="0"/>
                  </a:moveTo>
                  <a:lnTo>
                    <a:pt x="3644" y="2540"/>
                  </a:lnTo>
                </a:path>
              </a:pathLst>
            </a:custGeom>
            <a:ln w="3175">
              <a:solidFill>
                <a:srgbClr val="414042"/>
              </a:solidFill>
            </a:ln>
          </p:spPr>
          <p:txBody>
            <a:bodyPr wrap="square" lIns="0" tIns="0" rIns="0" bIns="0" rtlCol="0"/>
            <a:lstStyle/>
            <a:p/>
          </p:txBody>
        </p:sp>
        <p:sp>
          <p:nvSpPr>
            <p:cNvPr id="244" name="object 244" descr=""/>
            <p:cNvSpPr/>
            <p:nvPr/>
          </p:nvSpPr>
          <p:spPr>
            <a:xfrm>
              <a:off x="5531384" y="7306286"/>
              <a:ext cx="3810" cy="3175"/>
            </a:xfrm>
            <a:custGeom>
              <a:avLst/>
              <a:gdLst/>
              <a:ahLst/>
              <a:cxnLst/>
              <a:rect l="l" t="t" r="r" b="b"/>
              <a:pathLst>
                <a:path w="3810" h="3175">
                  <a:moveTo>
                    <a:pt x="0" y="0"/>
                  </a:moveTo>
                  <a:lnTo>
                    <a:pt x="3289" y="3073"/>
                  </a:lnTo>
                </a:path>
              </a:pathLst>
            </a:custGeom>
            <a:ln w="3175">
              <a:solidFill>
                <a:srgbClr val="414042"/>
              </a:solidFill>
            </a:ln>
          </p:spPr>
          <p:txBody>
            <a:bodyPr wrap="square" lIns="0" tIns="0" rIns="0" bIns="0" rtlCol="0"/>
            <a:lstStyle/>
            <a:p/>
          </p:txBody>
        </p:sp>
        <p:sp>
          <p:nvSpPr>
            <p:cNvPr id="245" name="object 245" descr=""/>
            <p:cNvSpPr/>
            <p:nvPr/>
          </p:nvSpPr>
          <p:spPr>
            <a:xfrm>
              <a:off x="5527007" y="7298372"/>
              <a:ext cx="4445" cy="8255"/>
            </a:xfrm>
            <a:custGeom>
              <a:avLst/>
              <a:gdLst/>
              <a:ahLst/>
              <a:cxnLst/>
              <a:rect l="l" t="t" r="r" b="b"/>
              <a:pathLst>
                <a:path w="4445" h="8254">
                  <a:moveTo>
                    <a:pt x="0" y="0"/>
                  </a:moveTo>
                  <a:lnTo>
                    <a:pt x="4381" y="7912"/>
                  </a:lnTo>
                </a:path>
              </a:pathLst>
            </a:custGeom>
            <a:ln w="3175">
              <a:solidFill>
                <a:srgbClr val="414042"/>
              </a:solidFill>
            </a:ln>
          </p:spPr>
          <p:txBody>
            <a:bodyPr wrap="square" lIns="0" tIns="0" rIns="0" bIns="0" rtlCol="0"/>
            <a:lstStyle/>
            <a:p/>
          </p:txBody>
        </p:sp>
        <p:sp>
          <p:nvSpPr>
            <p:cNvPr id="246" name="object 246" descr=""/>
            <p:cNvSpPr/>
            <p:nvPr/>
          </p:nvSpPr>
          <p:spPr>
            <a:xfrm>
              <a:off x="5524817" y="7296847"/>
              <a:ext cx="2540" cy="1905"/>
            </a:xfrm>
            <a:custGeom>
              <a:avLst/>
              <a:gdLst/>
              <a:ahLst/>
              <a:cxnLst/>
              <a:rect l="l" t="t" r="r" b="b"/>
              <a:pathLst>
                <a:path w="2539" h="1904">
                  <a:moveTo>
                    <a:pt x="0" y="0"/>
                  </a:moveTo>
                  <a:lnTo>
                    <a:pt x="2184" y="1523"/>
                  </a:lnTo>
                </a:path>
              </a:pathLst>
            </a:custGeom>
            <a:ln w="3175">
              <a:solidFill>
                <a:srgbClr val="414042"/>
              </a:solidFill>
            </a:ln>
          </p:spPr>
          <p:txBody>
            <a:bodyPr wrap="square" lIns="0" tIns="0" rIns="0" bIns="0" rtlCol="0"/>
            <a:lstStyle/>
            <a:p/>
          </p:txBody>
        </p:sp>
        <p:sp>
          <p:nvSpPr>
            <p:cNvPr id="247" name="object 247" descr=""/>
            <p:cNvSpPr/>
            <p:nvPr/>
          </p:nvSpPr>
          <p:spPr>
            <a:xfrm>
              <a:off x="5522263" y="7296079"/>
              <a:ext cx="3175" cy="1270"/>
            </a:xfrm>
            <a:custGeom>
              <a:avLst/>
              <a:gdLst/>
              <a:ahLst/>
              <a:cxnLst/>
              <a:rect l="l" t="t" r="r" b="b"/>
              <a:pathLst>
                <a:path w="3175" h="1270">
                  <a:moveTo>
                    <a:pt x="0" y="0"/>
                  </a:moveTo>
                  <a:lnTo>
                    <a:pt x="2552" y="774"/>
                  </a:lnTo>
                </a:path>
              </a:pathLst>
            </a:custGeom>
            <a:ln w="3175">
              <a:solidFill>
                <a:srgbClr val="414042"/>
              </a:solidFill>
            </a:ln>
          </p:spPr>
          <p:txBody>
            <a:bodyPr wrap="square" lIns="0" tIns="0" rIns="0" bIns="0" rtlCol="0"/>
            <a:lstStyle/>
            <a:p/>
          </p:txBody>
        </p:sp>
        <p:sp>
          <p:nvSpPr>
            <p:cNvPr id="248" name="object 248" descr=""/>
            <p:cNvSpPr/>
            <p:nvPr/>
          </p:nvSpPr>
          <p:spPr>
            <a:xfrm>
              <a:off x="5518983" y="7296079"/>
              <a:ext cx="3810" cy="0"/>
            </a:xfrm>
            <a:custGeom>
              <a:avLst/>
              <a:gdLst/>
              <a:ahLst/>
              <a:cxnLst/>
              <a:rect l="l" t="t" r="r" b="b"/>
              <a:pathLst>
                <a:path w="3810" h="0">
                  <a:moveTo>
                    <a:pt x="0" y="0"/>
                  </a:moveTo>
                  <a:lnTo>
                    <a:pt x="3276" y="0"/>
                  </a:lnTo>
                </a:path>
              </a:pathLst>
            </a:custGeom>
            <a:ln w="3175">
              <a:solidFill>
                <a:srgbClr val="414042"/>
              </a:solidFill>
            </a:ln>
          </p:spPr>
          <p:txBody>
            <a:bodyPr wrap="square" lIns="0" tIns="0" rIns="0" bIns="0" rtlCol="0"/>
            <a:lstStyle/>
            <a:p/>
          </p:txBody>
        </p:sp>
        <p:sp>
          <p:nvSpPr>
            <p:cNvPr id="249" name="object 249" descr=""/>
            <p:cNvSpPr/>
            <p:nvPr/>
          </p:nvSpPr>
          <p:spPr>
            <a:xfrm>
              <a:off x="5515696" y="7296080"/>
              <a:ext cx="3810" cy="1905"/>
            </a:xfrm>
            <a:custGeom>
              <a:avLst/>
              <a:gdLst/>
              <a:ahLst/>
              <a:cxnLst/>
              <a:rect l="l" t="t" r="r" b="b"/>
              <a:pathLst>
                <a:path w="3810" h="1904">
                  <a:moveTo>
                    <a:pt x="0" y="1524"/>
                  </a:moveTo>
                  <a:lnTo>
                    <a:pt x="3289" y="0"/>
                  </a:lnTo>
                </a:path>
              </a:pathLst>
            </a:custGeom>
            <a:ln w="3175">
              <a:solidFill>
                <a:srgbClr val="414042"/>
              </a:solidFill>
            </a:ln>
          </p:spPr>
          <p:txBody>
            <a:bodyPr wrap="square" lIns="0" tIns="0" rIns="0" bIns="0" rtlCol="0"/>
            <a:lstStyle/>
            <a:p/>
          </p:txBody>
        </p:sp>
        <p:sp>
          <p:nvSpPr>
            <p:cNvPr id="250" name="object 250" descr=""/>
            <p:cNvSpPr/>
            <p:nvPr/>
          </p:nvSpPr>
          <p:spPr>
            <a:xfrm>
              <a:off x="5513507" y="7297599"/>
              <a:ext cx="2540" cy="2540"/>
            </a:xfrm>
            <a:custGeom>
              <a:avLst/>
              <a:gdLst/>
              <a:ahLst/>
              <a:cxnLst/>
              <a:rect l="l" t="t" r="r" b="b"/>
              <a:pathLst>
                <a:path w="2539" h="2540">
                  <a:moveTo>
                    <a:pt x="0" y="2311"/>
                  </a:moveTo>
                  <a:lnTo>
                    <a:pt x="2184" y="0"/>
                  </a:lnTo>
                </a:path>
              </a:pathLst>
            </a:custGeom>
            <a:ln w="3175">
              <a:solidFill>
                <a:srgbClr val="414042"/>
              </a:solidFill>
            </a:ln>
          </p:spPr>
          <p:txBody>
            <a:bodyPr wrap="square" lIns="0" tIns="0" rIns="0" bIns="0" rtlCol="0"/>
            <a:lstStyle/>
            <a:p/>
          </p:txBody>
        </p:sp>
        <p:sp>
          <p:nvSpPr>
            <p:cNvPr id="251" name="object 251" descr=""/>
            <p:cNvSpPr/>
            <p:nvPr/>
          </p:nvSpPr>
          <p:spPr>
            <a:xfrm>
              <a:off x="5512050" y="7299908"/>
              <a:ext cx="1905" cy="3810"/>
            </a:xfrm>
            <a:custGeom>
              <a:avLst/>
              <a:gdLst/>
              <a:ahLst/>
              <a:cxnLst/>
              <a:rect l="l" t="t" r="r" b="b"/>
              <a:pathLst>
                <a:path w="1904" h="3809">
                  <a:moveTo>
                    <a:pt x="0" y="3314"/>
                  </a:moveTo>
                  <a:lnTo>
                    <a:pt x="1460" y="0"/>
                  </a:lnTo>
                </a:path>
              </a:pathLst>
            </a:custGeom>
            <a:ln w="3175">
              <a:solidFill>
                <a:srgbClr val="414042"/>
              </a:solidFill>
            </a:ln>
          </p:spPr>
          <p:txBody>
            <a:bodyPr wrap="square" lIns="0" tIns="0" rIns="0" bIns="0" rtlCol="0"/>
            <a:lstStyle/>
            <a:p/>
          </p:txBody>
        </p:sp>
        <p:sp>
          <p:nvSpPr>
            <p:cNvPr id="252" name="object 252" descr=""/>
            <p:cNvSpPr/>
            <p:nvPr/>
          </p:nvSpPr>
          <p:spPr>
            <a:xfrm>
              <a:off x="5512050" y="7303225"/>
              <a:ext cx="0" cy="3175"/>
            </a:xfrm>
            <a:custGeom>
              <a:avLst/>
              <a:gdLst/>
              <a:ahLst/>
              <a:cxnLst/>
              <a:rect l="l" t="t" r="r" b="b"/>
              <a:pathLst>
                <a:path w="0" h="3175">
                  <a:moveTo>
                    <a:pt x="0" y="3060"/>
                  </a:moveTo>
                  <a:lnTo>
                    <a:pt x="0" y="0"/>
                  </a:lnTo>
                </a:path>
              </a:pathLst>
            </a:custGeom>
            <a:ln w="3175">
              <a:solidFill>
                <a:srgbClr val="414042"/>
              </a:solidFill>
            </a:ln>
          </p:spPr>
          <p:txBody>
            <a:bodyPr wrap="square" lIns="0" tIns="0" rIns="0" bIns="0" rtlCol="0"/>
            <a:lstStyle/>
            <a:p/>
          </p:txBody>
        </p:sp>
        <p:sp>
          <p:nvSpPr>
            <p:cNvPr id="253" name="object 253" descr=""/>
            <p:cNvSpPr/>
            <p:nvPr/>
          </p:nvSpPr>
          <p:spPr>
            <a:xfrm>
              <a:off x="5512046" y="7306288"/>
              <a:ext cx="1905" cy="3175"/>
            </a:xfrm>
            <a:custGeom>
              <a:avLst/>
              <a:gdLst/>
              <a:ahLst/>
              <a:cxnLst/>
              <a:rect l="l" t="t" r="r" b="b"/>
              <a:pathLst>
                <a:path w="1904" h="3175">
                  <a:moveTo>
                    <a:pt x="1460" y="3073"/>
                  </a:moveTo>
                  <a:lnTo>
                    <a:pt x="0" y="0"/>
                  </a:lnTo>
                </a:path>
              </a:pathLst>
            </a:custGeom>
            <a:ln w="3175">
              <a:solidFill>
                <a:srgbClr val="414042"/>
              </a:solidFill>
            </a:ln>
          </p:spPr>
          <p:txBody>
            <a:bodyPr wrap="square" lIns="0" tIns="0" rIns="0" bIns="0" rtlCol="0"/>
            <a:lstStyle/>
            <a:p/>
          </p:txBody>
        </p:sp>
        <p:sp>
          <p:nvSpPr>
            <p:cNvPr id="254" name="object 254" descr=""/>
            <p:cNvSpPr/>
            <p:nvPr/>
          </p:nvSpPr>
          <p:spPr>
            <a:xfrm>
              <a:off x="5513512" y="7309364"/>
              <a:ext cx="2540" cy="2540"/>
            </a:xfrm>
            <a:custGeom>
              <a:avLst/>
              <a:gdLst/>
              <a:ahLst/>
              <a:cxnLst/>
              <a:rect l="l" t="t" r="r" b="b"/>
              <a:pathLst>
                <a:path w="2539" h="2540">
                  <a:moveTo>
                    <a:pt x="2184" y="2539"/>
                  </a:moveTo>
                  <a:lnTo>
                    <a:pt x="0" y="0"/>
                  </a:lnTo>
                </a:path>
              </a:pathLst>
            </a:custGeom>
            <a:ln w="3175">
              <a:solidFill>
                <a:srgbClr val="414042"/>
              </a:solidFill>
            </a:ln>
          </p:spPr>
          <p:txBody>
            <a:bodyPr wrap="square" lIns="0" tIns="0" rIns="0" bIns="0" rtlCol="0"/>
            <a:lstStyle/>
            <a:p/>
          </p:txBody>
        </p:sp>
        <p:sp>
          <p:nvSpPr>
            <p:cNvPr id="255" name="object 255" descr=""/>
            <p:cNvSpPr/>
            <p:nvPr/>
          </p:nvSpPr>
          <p:spPr>
            <a:xfrm>
              <a:off x="5515700" y="7311905"/>
              <a:ext cx="2540" cy="1905"/>
            </a:xfrm>
            <a:custGeom>
              <a:avLst/>
              <a:gdLst/>
              <a:ahLst/>
              <a:cxnLst/>
              <a:rect l="l" t="t" r="r" b="b"/>
              <a:pathLst>
                <a:path w="2539" h="1904">
                  <a:moveTo>
                    <a:pt x="2184" y="1536"/>
                  </a:moveTo>
                  <a:lnTo>
                    <a:pt x="0" y="0"/>
                  </a:lnTo>
                </a:path>
              </a:pathLst>
            </a:custGeom>
            <a:ln w="3175">
              <a:solidFill>
                <a:srgbClr val="414042"/>
              </a:solidFill>
            </a:ln>
          </p:spPr>
          <p:txBody>
            <a:bodyPr wrap="square" lIns="0" tIns="0" rIns="0" bIns="0" rtlCol="0"/>
            <a:lstStyle/>
            <a:p/>
          </p:txBody>
        </p:sp>
        <p:sp>
          <p:nvSpPr>
            <p:cNvPr id="256" name="object 256" descr=""/>
            <p:cNvSpPr/>
            <p:nvPr/>
          </p:nvSpPr>
          <p:spPr>
            <a:xfrm>
              <a:off x="5517889" y="7313436"/>
              <a:ext cx="2540" cy="1270"/>
            </a:xfrm>
            <a:custGeom>
              <a:avLst/>
              <a:gdLst/>
              <a:ahLst/>
              <a:cxnLst/>
              <a:rect l="l" t="t" r="r" b="b"/>
              <a:pathLst>
                <a:path w="2539" h="1270">
                  <a:moveTo>
                    <a:pt x="2184" y="774"/>
                  </a:moveTo>
                  <a:lnTo>
                    <a:pt x="0" y="0"/>
                  </a:lnTo>
                </a:path>
              </a:pathLst>
            </a:custGeom>
            <a:ln w="3175">
              <a:solidFill>
                <a:srgbClr val="414042"/>
              </a:solidFill>
            </a:ln>
          </p:spPr>
          <p:txBody>
            <a:bodyPr wrap="square" lIns="0" tIns="0" rIns="0" bIns="0" rtlCol="0"/>
            <a:lstStyle/>
            <a:p/>
          </p:txBody>
        </p:sp>
        <p:sp>
          <p:nvSpPr>
            <p:cNvPr id="257" name="object 257" descr=""/>
            <p:cNvSpPr/>
            <p:nvPr/>
          </p:nvSpPr>
          <p:spPr>
            <a:xfrm>
              <a:off x="5512046" y="7327456"/>
              <a:ext cx="1905" cy="3175"/>
            </a:xfrm>
            <a:custGeom>
              <a:avLst/>
              <a:gdLst/>
              <a:ahLst/>
              <a:cxnLst/>
              <a:rect l="l" t="t" r="r" b="b"/>
              <a:pathLst>
                <a:path w="1904" h="3175">
                  <a:moveTo>
                    <a:pt x="1460" y="0"/>
                  </a:moveTo>
                  <a:lnTo>
                    <a:pt x="0" y="2552"/>
                  </a:lnTo>
                </a:path>
              </a:pathLst>
            </a:custGeom>
            <a:ln w="3175">
              <a:solidFill>
                <a:srgbClr val="414042"/>
              </a:solidFill>
            </a:ln>
          </p:spPr>
          <p:txBody>
            <a:bodyPr wrap="square" lIns="0" tIns="0" rIns="0" bIns="0" rtlCol="0"/>
            <a:lstStyle/>
            <a:p/>
          </p:txBody>
        </p:sp>
        <p:sp>
          <p:nvSpPr>
            <p:cNvPr id="258" name="object 258" descr=""/>
            <p:cNvSpPr/>
            <p:nvPr/>
          </p:nvSpPr>
          <p:spPr>
            <a:xfrm>
              <a:off x="5513512" y="7325919"/>
              <a:ext cx="1270" cy="1905"/>
            </a:xfrm>
            <a:custGeom>
              <a:avLst/>
              <a:gdLst/>
              <a:ahLst/>
              <a:cxnLst/>
              <a:rect l="l" t="t" r="r" b="b"/>
              <a:pathLst>
                <a:path w="1270" h="1904">
                  <a:moveTo>
                    <a:pt x="1092" y="0"/>
                  </a:moveTo>
                  <a:lnTo>
                    <a:pt x="0" y="1536"/>
                  </a:lnTo>
                </a:path>
              </a:pathLst>
            </a:custGeom>
            <a:ln w="3175">
              <a:solidFill>
                <a:srgbClr val="414042"/>
              </a:solidFill>
            </a:ln>
          </p:spPr>
          <p:txBody>
            <a:bodyPr wrap="square" lIns="0" tIns="0" rIns="0" bIns="0" rtlCol="0"/>
            <a:lstStyle/>
            <a:p/>
          </p:txBody>
        </p:sp>
        <p:sp>
          <p:nvSpPr>
            <p:cNvPr id="259" name="object 259" descr=""/>
            <p:cNvSpPr/>
            <p:nvPr/>
          </p:nvSpPr>
          <p:spPr>
            <a:xfrm>
              <a:off x="5514609" y="7324393"/>
              <a:ext cx="2540" cy="1905"/>
            </a:xfrm>
            <a:custGeom>
              <a:avLst/>
              <a:gdLst/>
              <a:ahLst/>
              <a:cxnLst/>
              <a:rect l="l" t="t" r="r" b="b"/>
              <a:pathLst>
                <a:path w="2539" h="1904">
                  <a:moveTo>
                    <a:pt x="2184" y="0"/>
                  </a:moveTo>
                  <a:lnTo>
                    <a:pt x="0" y="1524"/>
                  </a:lnTo>
                </a:path>
              </a:pathLst>
            </a:custGeom>
            <a:ln w="3175">
              <a:solidFill>
                <a:srgbClr val="414042"/>
              </a:solidFill>
            </a:ln>
          </p:spPr>
          <p:txBody>
            <a:bodyPr wrap="square" lIns="0" tIns="0" rIns="0" bIns="0" rtlCol="0"/>
            <a:lstStyle/>
            <a:p/>
          </p:txBody>
        </p:sp>
        <p:sp>
          <p:nvSpPr>
            <p:cNvPr id="260" name="object 260" descr=""/>
            <p:cNvSpPr/>
            <p:nvPr/>
          </p:nvSpPr>
          <p:spPr>
            <a:xfrm>
              <a:off x="5516797" y="7322855"/>
              <a:ext cx="3810" cy="1905"/>
            </a:xfrm>
            <a:custGeom>
              <a:avLst/>
              <a:gdLst/>
              <a:ahLst/>
              <a:cxnLst/>
              <a:rect l="l" t="t" r="r" b="b"/>
              <a:pathLst>
                <a:path w="3810" h="1904">
                  <a:moveTo>
                    <a:pt x="3276" y="0"/>
                  </a:moveTo>
                  <a:lnTo>
                    <a:pt x="0" y="1536"/>
                  </a:lnTo>
                </a:path>
              </a:pathLst>
            </a:custGeom>
            <a:ln w="3175">
              <a:solidFill>
                <a:srgbClr val="414042"/>
              </a:solidFill>
            </a:ln>
          </p:spPr>
          <p:txBody>
            <a:bodyPr wrap="square" lIns="0" tIns="0" rIns="0" bIns="0" rtlCol="0"/>
            <a:lstStyle/>
            <a:p/>
          </p:txBody>
        </p:sp>
        <p:sp>
          <p:nvSpPr>
            <p:cNvPr id="261" name="object 261" descr=""/>
            <p:cNvSpPr/>
            <p:nvPr/>
          </p:nvSpPr>
          <p:spPr>
            <a:xfrm>
              <a:off x="5520074" y="7322086"/>
              <a:ext cx="6350" cy="1270"/>
            </a:xfrm>
            <a:custGeom>
              <a:avLst/>
              <a:gdLst/>
              <a:ahLst/>
              <a:cxnLst/>
              <a:rect l="l" t="t" r="r" b="b"/>
              <a:pathLst>
                <a:path w="6350" h="1270">
                  <a:moveTo>
                    <a:pt x="5841" y="0"/>
                  </a:moveTo>
                  <a:lnTo>
                    <a:pt x="0" y="774"/>
                  </a:lnTo>
                </a:path>
              </a:pathLst>
            </a:custGeom>
            <a:ln w="3175">
              <a:solidFill>
                <a:srgbClr val="414042"/>
              </a:solidFill>
            </a:ln>
          </p:spPr>
          <p:txBody>
            <a:bodyPr wrap="square" lIns="0" tIns="0" rIns="0" bIns="0" rtlCol="0"/>
            <a:lstStyle/>
            <a:p/>
          </p:txBody>
        </p:sp>
        <p:sp>
          <p:nvSpPr>
            <p:cNvPr id="262" name="object 262" descr=""/>
            <p:cNvSpPr/>
            <p:nvPr/>
          </p:nvSpPr>
          <p:spPr>
            <a:xfrm>
              <a:off x="5525911" y="7322086"/>
              <a:ext cx="5715" cy="0"/>
            </a:xfrm>
            <a:custGeom>
              <a:avLst/>
              <a:gdLst/>
              <a:ahLst/>
              <a:cxnLst/>
              <a:rect l="l" t="t" r="r" b="b"/>
              <a:pathLst>
                <a:path w="5714" h="0">
                  <a:moveTo>
                    <a:pt x="5473" y="0"/>
                  </a:moveTo>
                  <a:lnTo>
                    <a:pt x="0" y="0"/>
                  </a:lnTo>
                </a:path>
              </a:pathLst>
            </a:custGeom>
            <a:ln w="3175">
              <a:solidFill>
                <a:srgbClr val="414042"/>
              </a:solidFill>
            </a:ln>
          </p:spPr>
          <p:txBody>
            <a:bodyPr wrap="square" lIns="0" tIns="0" rIns="0" bIns="0" rtlCol="0"/>
            <a:lstStyle/>
            <a:p/>
          </p:txBody>
        </p:sp>
        <p:sp>
          <p:nvSpPr>
            <p:cNvPr id="263" name="object 263" descr=""/>
            <p:cNvSpPr/>
            <p:nvPr/>
          </p:nvSpPr>
          <p:spPr>
            <a:xfrm>
              <a:off x="5531384" y="7322081"/>
              <a:ext cx="6350" cy="1270"/>
            </a:xfrm>
            <a:custGeom>
              <a:avLst/>
              <a:gdLst/>
              <a:ahLst/>
              <a:cxnLst/>
              <a:rect l="l" t="t" r="r" b="b"/>
              <a:pathLst>
                <a:path w="6350" h="1270">
                  <a:moveTo>
                    <a:pt x="5841" y="774"/>
                  </a:moveTo>
                  <a:lnTo>
                    <a:pt x="0" y="0"/>
                  </a:lnTo>
                </a:path>
              </a:pathLst>
            </a:custGeom>
            <a:ln w="3175">
              <a:solidFill>
                <a:srgbClr val="414042"/>
              </a:solidFill>
            </a:ln>
          </p:spPr>
          <p:txBody>
            <a:bodyPr wrap="square" lIns="0" tIns="0" rIns="0" bIns="0" rtlCol="0"/>
            <a:lstStyle/>
            <a:p/>
          </p:txBody>
        </p:sp>
        <p:sp>
          <p:nvSpPr>
            <p:cNvPr id="264" name="object 264" descr=""/>
            <p:cNvSpPr/>
            <p:nvPr/>
          </p:nvSpPr>
          <p:spPr>
            <a:xfrm>
              <a:off x="5537230" y="7322857"/>
              <a:ext cx="3810" cy="1905"/>
            </a:xfrm>
            <a:custGeom>
              <a:avLst/>
              <a:gdLst/>
              <a:ahLst/>
              <a:cxnLst/>
              <a:rect l="l" t="t" r="r" b="b"/>
              <a:pathLst>
                <a:path w="3810" h="1904">
                  <a:moveTo>
                    <a:pt x="3276" y="1536"/>
                  </a:moveTo>
                  <a:lnTo>
                    <a:pt x="0" y="0"/>
                  </a:lnTo>
                </a:path>
              </a:pathLst>
            </a:custGeom>
            <a:ln w="3175">
              <a:solidFill>
                <a:srgbClr val="414042"/>
              </a:solidFill>
            </a:ln>
          </p:spPr>
          <p:txBody>
            <a:bodyPr wrap="square" lIns="0" tIns="0" rIns="0" bIns="0" rtlCol="0"/>
            <a:lstStyle/>
            <a:p/>
          </p:txBody>
        </p:sp>
        <p:sp>
          <p:nvSpPr>
            <p:cNvPr id="265" name="object 265" descr=""/>
            <p:cNvSpPr/>
            <p:nvPr/>
          </p:nvSpPr>
          <p:spPr>
            <a:xfrm>
              <a:off x="5540511" y="7324395"/>
              <a:ext cx="2540" cy="1905"/>
            </a:xfrm>
            <a:custGeom>
              <a:avLst/>
              <a:gdLst/>
              <a:ahLst/>
              <a:cxnLst/>
              <a:rect l="l" t="t" r="r" b="b"/>
              <a:pathLst>
                <a:path w="2539" h="1904">
                  <a:moveTo>
                    <a:pt x="2184" y="1523"/>
                  </a:moveTo>
                  <a:lnTo>
                    <a:pt x="0" y="0"/>
                  </a:lnTo>
                </a:path>
              </a:pathLst>
            </a:custGeom>
            <a:ln w="3175">
              <a:solidFill>
                <a:srgbClr val="414042"/>
              </a:solidFill>
            </a:ln>
          </p:spPr>
          <p:txBody>
            <a:bodyPr wrap="square" lIns="0" tIns="0" rIns="0" bIns="0" rtlCol="0"/>
            <a:lstStyle/>
            <a:p/>
          </p:txBody>
        </p:sp>
        <p:sp>
          <p:nvSpPr>
            <p:cNvPr id="266" name="object 266" descr=""/>
            <p:cNvSpPr/>
            <p:nvPr/>
          </p:nvSpPr>
          <p:spPr>
            <a:xfrm>
              <a:off x="5542701" y="7325920"/>
              <a:ext cx="1270" cy="1905"/>
            </a:xfrm>
            <a:custGeom>
              <a:avLst/>
              <a:gdLst/>
              <a:ahLst/>
              <a:cxnLst/>
              <a:rect l="l" t="t" r="r" b="b"/>
              <a:pathLst>
                <a:path w="1270" h="1904">
                  <a:moveTo>
                    <a:pt x="1092" y="1536"/>
                  </a:moveTo>
                  <a:lnTo>
                    <a:pt x="0" y="0"/>
                  </a:lnTo>
                </a:path>
              </a:pathLst>
            </a:custGeom>
            <a:ln w="3175">
              <a:solidFill>
                <a:srgbClr val="414042"/>
              </a:solidFill>
            </a:ln>
          </p:spPr>
          <p:txBody>
            <a:bodyPr wrap="square" lIns="0" tIns="0" rIns="0" bIns="0" rtlCol="0"/>
            <a:lstStyle/>
            <a:p/>
          </p:txBody>
        </p:sp>
        <p:sp>
          <p:nvSpPr>
            <p:cNvPr id="267" name="object 267" descr=""/>
            <p:cNvSpPr/>
            <p:nvPr/>
          </p:nvSpPr>
          <p:spPr>
            <a:xfrm>
              <a:off x="5543792" y="7327459"/>
              <a:ext cx="1270" cy="3175"/>
            </a:xfrm>
            <a:custGeom>
              <a:avLst/>
              <a:gdLst/>
              <a:ahLst/>
              <a:cxnLst/>
              <a:rect l="l" t="t" r="r" b="b"/>
              <a:pathLst>
                <a:path w="1270" h="3175">
                  <a:moveTo>
                    <a:pt x="1092" y="2552"/>
                  </a:moveTo>
                  <a:lnTo>
                    <a:pt x="0" y="0"/>
                  </a:lnTo>
                </a:path>
              </a:pathLst>
            </a:custGeom>
            <a:ln w="3175">
              <a:solidFill>
                <a:srgbClr val="414042"/>
              </a:solidFill>
            </a:ln>
          </p:spPr>
          <p:txBody>
            <a:bodyPr wrap="square" lIns="0" tIns="0" rIns="0" bIns="0" rtlCol="0"/>
            <a:lstStyle/>
            <a:p/>
          </p:txBody>
        </p:sp>
        <p:sp>
          <p:nvSpPr>
            <p:cNvPr id="268" name="object 268" descr=""/>
            <p:cNvSpPr/>
            <p:nvPr/>
          </p:nvSpPr>
          <p:spPr>
            <a:xfrm>
              <a:off x="5544884" y="7330007"/>
              <a:ext cx="0" cy="2540"/>
            </a:xfrm>
            <a:custGeom>
              <a:avLst/>
              <a:gdLst/>
              <a:ahLst/>
              <a:cxnLst/>
              <a:rect l="l" t="t" r="r" b="b"/>
              <a:pathLst>
                <a:path w="0" h="2540">
                  <a:moveTo>
                    <a:pt x="0" y="2298"/>
                  </a:moveTo>
                  <a:lnTo>
                    <a:pt x="0" y="0"/>
                  </a:lnTo>
                </a:path>
              </a:pathLst>
            </a:custGeom>
            <a:ln w="3175">
              <a:solidFill>
                <a:srgbClr val="414042"/>
              </a:solidFill>
            </a:ln>
          </p:spPr>
          <p:txBody>
            <a:bodyPr wrap="square" lIns="0" tIns="0" rIns="0" bIns="0" rtlCol="0"/>
            <a:lstStyle/>
            <a:p/>
          </p:txBody>
        </p:sp>
        <p:sp>
          <p:nvSpPr>
            <p:cNvPr id="269" name="object 269" descr=""/>
            <p:cNvSpPr/>
            <p:nvPr/>
          </p:nvSpPr>
          <p:spPr>
            <a:xfrm>
              <a:off x="5543793" y="7332302"/>
              <a:ext cx="1270" cy="2540"/>
            </a:xfrm>
            <a:custGeom>
              <a:avLst/>
              <a:gdLst/>
              <a:ahLst/>
              <a:cxnLst/>
              <a:rect l="l" t="t" r="r" b="b"/>
              <a:pathLst>
                <a:path w="1270" h="2540">
                  <a:moveTo>
                    <a:pt x="0" y="2298"/>
                  </a:moveTo>
                  <a:lnTo>
                    <a:pt x="1092" y="0"/>
                  </a:lnTo>
                </a:path>
              </a:pathLst>
            </a:custGeom>
            <a:ln w="3175">
              <a:solidFill>
                <a:srgbClr val="414042"/>
              </a:solidFill>
            </a:ln>
          </p:spPr>
          <p:txBody>
            <a:bodyPr wrap="square" lIns="0" tIns="0" rIns="0" bIns="0" rtlCol="0"/>
            <a:lstStyle/>
            <a:p/>
          </p:txBody>
        </p:sp>
        <p:sp>
          <p:nvSpPr>
            <p:cNvPr id="270" name="object 270" descr=""/>
            <p:cNvSpPr/>
            <p:nvPr/>
          </p:nvSpPr>
          <p:spPr>
            <a:xfrm>
              <a:off x="5542695" y="7334595"/>
              <a:ext cx="1270" cy="1905"/>
            </a:xfrm>
            <a:custGeom>
              <a:avLst/>
              <a:gdLst/>
              <a:ahLst/>
              <a:cxnLst/>
              <a:rect l="l" t="t" r="r" b="b"/>
              <a:pathLst>
                <a:path w="1270" h="1904">
                  <a:moveTo>
                    <a:pt x="0" y="1790"/>
                  </a:moveTo>
                  <a:lnTo>
                    <a:pt x="1092" y="0"/>
                  </a:lnTo>
                </a:path>
              </a:pathLst>
            </a:custGeom>
            <a:ln w="3175">
              <a:solidFill>
                <a:srgbClr val="414042"/>
              </a:solidFill>
            </a:ln>
          </p:spPr>
          <p:txBody>
            <a:bodyPr wrap="square" lIns="0" tIns="0" rIns="0" bIns="0" rtlCol="0"/>
            <a:lstStyle/>
            <a:p/>
          </p:txBody>
        </p:sp>
        <p:sp>
          <p:nvSpPr>
            <p:cNvPr id="271" name="object 271" descr=""/>
            <p:cNvSpPr/>
            <p:nvPr/>
          </p:nvSpPr>
          <p:spPr>
            <a:xfrm>
              <a:off x="5540507" y="7336387"/>
              <a:ext cx="2540" cy="1905"/>
            </a:xfrm>
            <a:custGeom>
              <a:avLst/>
              <a:gdLst/>
              <a:ahLst/>
              <a:cxnLst/>
              <a:rect l="l" t="t" r="r" b="b"/>
              <a:pathLst>
                <a:path w="2539" h="1904">
                  <a:moveTo>
                    <a:pt x="0" y="1536"/>
                  </a:moveTo>
                  <a:lnTo>
                    <a:pt x="2184" y="0"/>
                  </a:lnTo>
                </a:path>
              </a:pathLst>
            </a:custGeom>
            <a:ln w="3175">
              <a:solidFill>
                <a:srgbClr val="414042"/>
              </a:solidFill>
            </a:ln>
          </p:spPr>
          <p:txBody>
            <a:bodyPr wrap="square" lIns="0" tIns="0" rIns="0" bIns="0" rtlCol="0"/>
            <a:lstStyle/>
            <a:p/>
          </p:txBody>
        </p:sp>
        <p:sp>
          <p:nvSpPr>
            <p:cNvPr id="272" name="object 272" descr=""/>
            <p:cNvSpPr/>
            <p:nvPr/>
          </p:nvSpPr>
          <p:spPr>
            <a:xfrm>
              <a:off x="5537226" y="7337925"/>
              <a:ext cx="3810" cy="1905"/>
            </a:xfrm>
            <a:custGeom>
              <a:avLst/>
              <a:gdLst/>
              <a:ahLst/>
              <a:cxnLst/>
              <a:rect l="l" t="t" r="r" b="b"/>
              <a:pathLst>
                <a:path w="3810" h="1904">
                  <a:moveTo>
                    <a:pt x="0" y="1536"/>
                  </a:moveTo>
                  <a:lnTo>
                    <a:pt x="3276" y="0"/>
                  </a:lnTo>
                </a:path>
              </a:pathLst>
            </a:custGeom>
            <a:ln w="3175">
              <a:solidFill>
                <a:srgbClr val="414042"/>
              </a:solidFill>
            </a:ln>
          </p:spPr>
          <p:txBody>
            <a:bodyPr wrap="square" lIns="0" tIns="0" rIns="0" bIns="0" rtlCol="0"/>
            <a:lstStyle/>
            <a:p/>
          </p:txBody>
        </p:sp>
        <p:sp>
          <p:nvSpPr>
            <p:cNvPr id="273" name="object 273" descr=""/>
            <p:cNvSpPr/>
            <p:nvPr/>
          </p:nvSpPr>
          <p:spPr>
            <a:xfrm>
              <a:off x="5531384" y="7339457"/>
              <a:ext cx="6350" cy="1270"/>
            </a:xfrm>
            <a:custGeom>
              <a:avLst/>
              <a:gdLst/>
              <a:ahLst/>
              <a:cxnLst/>
              <a:rect l="l" t="t" r="r" b="b"/>
              <a:pathLst>
                <a:path w="6350" h="1270">
                  <a:moveTo>
                    <a:pt x="0" y="761"/>
                  </a:moveTo>
                  <a:lnTo>
                    <a:pt x="5842" y="0"/>
                  </a:lnTo>
                </a:path>
              </a:pathLst>
            </a:custGeom>
            <a:ln w="3175">
              <a:solidFill>
                <a:srgbClr val="414042"/>
              </a:solidFill>
            </a:ln>
          </p:spPr>
          <p:txBody>
            <a:bodyPr wrap="square" lIns="0" tIns="0" rIns="0" bIns="0" rtlCol="0"/>
            <a:lstStyle/>
            <a:p/>
          </p:txBody>
        </p:sp>
        <p:sp>
          <p:nvSpPr>
            <p:cNvPr id="274" name="object 274" descr=""/>
            <p:cNvSpPr/>
            <p:nvPr/>
          </p:nvSpPr>
          <p:spPr>
            <a:xfrm>
              <a:off x="5525916" y="7340219"/>
              <a:ext cx="5715" cy="0"/>
            </a:xfrm>
            <a:custGeom>
              <a:avLst/>
              <a:gdLst/>
              <a:ahLst/>
              <a:cxnLst/>
              <a:rect l="l" t="t" r="r" b="b"/>
              <a:pathLst>
                <a:path w="5714" h="0">
                  <a:moveTo>
                    <a:pt x="0" y="0"/>
                  </a:moveTo>
                  <a:lnTo>
                    <a:pt x="5473" y="0"/>
                  </a:lnTo>
                </a:path>
              </a:pathLst>
            </a:custGeom>
            <a:ln w="3175">
              <a:solidFill>
                <a:srgbClr val="414042"/>
              </a:solidFill>
            </a:ln>
          </p:spPr>
          <p:txBody>
            <a:bodyPr wrap="square" lIns="0" tIns="0" rIns="0" bIns="0" rtlCol="0"/>
            <a:lstStyle/>
            <a:p/>
          </p:txBody>
        </p:sp>
        <p:sp>
          <p:nvSpPr>
            <p:cNvPr id="275" name="object 275" descr=""/>
            <p:cNvSpPr/>
            <p:nvPr/>
          </p:nvSpPr>
          <p:spPr>
            <a:xfrm>
              <a:off x="5520074" y="7339462"/>
              <a:ext cx="6350" cy="1270"/>
            </a:xfrm>
            <a:custGeom>
              <a:avLst/>
              <a:gdLst/>
              <a:ahLst/>
              <a:cxnLst/>
              <a:rect l="l" t="t" r="r" b="b"/>
              <a:pathLst>
                <a:path w="6350" h="1270">
                  <a:moveTo>
                    <a:pt x="0" y="0"/>
                  </a:moveTo>
                  <a:lnTo>
                    <a:pt x="5842" y="762"/>
                  </a:lnTo>
                </a:path>
              </a:pathLst>
            </a:custGeom>
            <a:ln w="3175">
              <a:solidFill>
                <a:srgbClr val="414042"/>
              </a:solidFill>
            </a:ln>
          </p:spPr>
          <p:txBody>
            <a:bodyPr wrap="square" lIns="0" tIns="0" rIns="0" bIns="0" rtlCol="0"/>
            <a:lstStyle/>
            <a:p/>
          </p:txBody>
        </p:sp>
        <p:sp>
          <p:nvSpPr>
            <p:cNvPr id="276" name="object 276" descr=""/>
            <p:cNvSpPr/>
            <p:nvPr/>
          </p:nvSpPr>
          <p:spPr>
            <a:xfrm>
              <a:off x="5516793" y="7337924"/>
              <a:ext cx="3810" cy="1905"/>
            </a:xfrm>
            <a:custGeom>
              <a:avLst/>
              <a:gdLst/>
              <a:ahLst/>
              <a:cxnLst/>
              <a:rect l="l" t="t" r="r" b="b"/>
              <a:pathLst>
                <a:path w="3810" h="1904">
                  <a:moveTo>
                    <a:pt x="0" y="0"/>
                  </a:moveTo>
                  <a:lnTo>
                    <a:pt x="3276" y="1536"/>
                  </a:lnTo>
                </a:path>
              </a:pathLst>
            </a:custGeom>
            <a:ln w="3175">
              <a:solidFill>
                <a:srgbClr val="414042"/>
              </a:solidFill>
            </a:ln>
          </p:spPr>
          <p:txBody>
            <a:bodyPr wrap="square" lIns="0" tIns="0" rIns="0" bIns="0" rtlCol="0"/>
            <a:lstStyle/>
            <a:p/>
          </p:txBody>
        </p:sp>
        <p:sp>
          <p:nvSpPr>
            <p:cNvPr id="277" name="object 277" descr=""/>
            <p:cNvSpPr/>
            <p:nvPr/>
          </p:nvSpPr>
          <p:spPr>
            <a:xfrm>
              <a:off x="5514604" y="7336386"/>
              <a:ext cx="2540" cy="1905"/>
            </a:xfrm>
            <a:custGeom>
              <a:avLst/>
              <a:gdLst/>
              <a:ahLst/>
              <a:cxnLst/>
              <a:rect l="l" t="t" r="r" b="b"/>
              <a:pathLst>
                <a:path w="2539" h="1904">
                  <a:moveTo>
                    <a:pt x="0" y="0"/>
                  </a:moveTo>
                  <a:lnTo>
                    <a:pt x="2184" y="1536"/>
                  </a:lnTo>
                </a:path>
              </a:pathLst>
            </a:custGeom>
            <a:ln w="3175">
              <a:solidFill>
                <a:srgbClr val="414042"/>
              </a:solidFill>
            </a:ln>
          </p:spPr>
          <p:txBody>
            <a:bodyPr wrap="square" lIns="0" tIns="0" rIns="0" bIns="0" rtlCol="0"/>
            <a:lstStyle/>
            <a:p/>
          </p:txBody>
        </p:sp>
        <p:sp>
          <p:nvSpPr>
            <p:cNvPr id="278" name="object 278" descr=""/>
            <p:cNvSpPr/>
            <p:nvPr/>
          </p:nvSpPr>
          <p:spPr>
            <a:xfrm>
              <a:off x="5513507" y="7334600"/>
              <a:ext cx="1270" cy="1905"/>
            </a:xfrm>
            <a:custGeom>
              <a:avLst/>
              <a:gdLst/>
              <a:ahLst/>
              <a:cxnLst/>
              <a:rect l="l" t="t" r="r" b="b"/>
              <a:pathLst>
                <a:path w="1270" h="1904">
                  <a:moveTo>
                    <a:pt x="0" y="0"/>
                  </a:moveTo>
                  <a:lnTo>
                    <a:pt x="1092" y="1790"/>
                  </a:lnTo>
                </a:path>
              </a:pathLst>
            </a:custGeom>
            <a:ln w="3175">
              <a:solidFill>
                <a:srgbClr val="414042"/>
              </a:solidFill>
            </a:ln>
          </p:spPr>
          <p:txBody>
            <a:bodyPr wrap="square" lIns="0" tIns="0" rIns="0" bIns="0" rtlCol="0"/>
            <a:lstStyle/>
            <a:p/>
          </p:txBody>
        </p:sp>
        <p:sp>
          <p:nvSpPr>
            <p:cNvPr id="279" name="object 279" descr=""/>
            <p:cNvSpPr/>
            <p:nvPr/>
          </p:nvSpPr>
          <p:spPr>
            <a:xfrm>
              <a:off x="5512050" y="7332305"/>
              <a:ext cx="1905" cy="2540"/>
            </a:xfrm>
            <a:custGeom>
              <a:avLst/>
              <a:gdLst/>
              <a:ahLst/>
              <a:cxnLst/>
              <a:rect l="l" t="t" r="r" b="b"/>
              <a:pathLst>
                <a:path w="1904" h="2540">
                  <a:moveTo>
                    <a:pt x="0" y="0"/>
                  </a:moveTo>
                  <a:lnTo>
                    <a:pt x="1460" y="2298"/>
                  </a:lnTo>
                </a:path>
              </a:pathLst>
            </a:custGeom>
            <a:ln w="3175">
              <a:solidFill>
                <a:srgbClr val="414042"/>
              </a:solidFill>
            </a:ln>
          </p:spPr>
          <p:txBody>
            <a:bodyPr wrap="square" lIns="0" tIns="0" rIns="0" bIns="0" rtlCol="0"/>
            <a:lstStyle/>
            <a:p/>
          </p:txBody>
        </p:sp>
        <p:sp>
          <p:nvSpPr>
            <p:cNvPr id="280" name="object 280" descr=""/>
            <p:cNvSpPr/>
            <p:nvPr/>
          </p:nvSpPr>
          <p:spPr>
            <a:xfrm>
              <a:off x="5512050" y="7330012"/>
              <a:ext cx="0" cy="2540"/>
            </a:xfrm>
            <a:custGeom>
              <a:avLst/>
              <a:gdLst/>
              <a:ahLst/>
              <a:cxnLst/>
              <a:rect l="l" t="t" r="r" b="b"/>
              <a:pathLst>
                <a:path w="0" h="2540">
                  <a:moveTo>
                    <a:pt x="0" y="0"/>
                  </a:moveTo>
                  <a:lnTo>
                    <a:pt x="0" y="2298"/>
                  </a:lnTo>
                </a:path>
              </a:pathLst>
            </a:custGeom>
            <a:ln w="3175">
              <a:solidFill>
                <a:srgbClr val="414042"/>
              </a:solidFill>
            </a:ln>
          </p:spPr>
          <p:txBody>
            <a:bodyPr wrap="square" lIns="0" tIns="0" rIns="0" bIns="0" rtlCol="0"/>
            <a:lstStyle/>
            <a:p/>
          </p:txBody>
        </p:sp>
        <p:sp>
          <p:nvSpPr>
            <p:cNvPr id="281" name="object 281" descr=""/>
            <p:cNvSpPr/>
            <p:nvPr/>
          </p:nvSpPr>
          <p:spPr>
            <a:xfrm>
              <a:off x="5540507" y="7356019"/>
              <a:ext cx="3810" cy="0"/>
            </a:xfrm>
            <a:custGeom>
              <a:avLst/>
              <a:gdLst/>
              <a:ahLst/>
              <a:cxnLst/>
              <a:rect l="l" t="t" r="r" b="b"/>
              <a:pathLst>
                <a:path w="3810" h="0">
                  <a:moveTo>
                    <a:pt x="0" y="0"/>
                  </a:moveTo>
                  <a:lnTo>
                    <a:pt x="3657" y="0"/>
                  </a:lnTo>
                </a:path>
              </a:pathLst>
            </a:custGeom>
            <a:ln w="3175">
              <a:solidFill>
                <a:srgbClr val="414042"/>
              </a:solidFill>
            </a:ln>
          </p:spPr>
          <p:txBody>
            <a:bodyPr wrap="square" lIns="0" tIns="0" rIns="0" bIns="0" rtlCol="0"/>
            <a:lstStyle/>
            <a:p/>
          </p:txBody>
        </p:sp>
        <p:sp>
          <p:nvSpPr>
            <p:cNvPr id="282" name="object 282" descr=""/>
            <p:cNvSpPr/>
            <p:nvPr/>
          </p:nvSpPr>
          <p:spPr>
            <a:xfrm>
              <a:off x="5539780" y="7356527"/>
              <a:ext cx="5715" cy="0"/>
            </a:xfrm>
            <a:custGeom>
              <a:avLst/>
              <a:gdLst/>
              <a:ahLst/>
              <a:cxnLst/>
              <a:rect l="l" t="t" r="r" b="b"/>
              <a:pathLst>
                <a:path w="5714" h="0">
                  <a:moveTo>
                    <a:pt x="0" y="0"/>
                  </a:moveTo>
                  <a:lnTo>
                    <a:pt x="5105" y="0"/>
                  </a:lnTo>
                </a:path>
              </a:pathLst>
            </a:custGeom>
            <a:ln w="3175">
              <a:solidFill>
                <a:srgbClr val="414042"/>
              </a:solidFill>
            </a:ln>
          </p:spPr>
          <p:txBody>
            <a:bodyPr wrap="square" lIns="0" tIns="0" rIns="0" bIns="0" rtlCol="0"/>
            <a:lstStyle/>
            <a:p/>
          </p:txBody>
        </p:sp>
        <p:sp>
          <p:nvSpPr>
            <p:cNvPr id="283" name="object 283" descr=""/>
            <p:cNvSpPr/>
            <p:nvPr/>
          </p:nvSpPr>
          <p:spPr>
            <a:xfrm>
              <a:off x="5539780" y="7357049"/>
              <a:ext cx="5715" cy="0"/>
            </a:xfrm>
            <a:custGeom>
              <a:avLst/>
              <a:gdLst/>
              <a:ahLst/>
              <a:cxnLst/>
              <a:rect l="l" t="t" r="r" b="b"/>
              <a:pathLst>
                <a:path w="5714" h="0">
                  <a:moveTo>
                    <a:pt x="0" y="0"/>
                  </a:moveTo>
                  <a:lnTo>
                    <a:pt x="5105" y="0"/>
                  </a:lnTo>
                </a:path>
              </a:pathLst>
            </a:custGeom>
            <a:ln w="3175">
              <a:solidFill>
                <a:srgbClr val="414042"/>
              </a:solidFill>
            </a:ln>
          </p:spPr>
          <p:txBody>
            <a:bodyPr wrap="square" lIns="0" tIns="0" rIns="0" bIns="0" rtlCol="0"/>
            <a:lstStyle/>
            <a:p/>
          </p:txBody>
        </p:sp>
        <p:sp>
          <p:nvSpPr>
            <p:cNvPr id="284" name="object 284" descr=""/>
            <p:cNvSpPr/>
            <p:nvPr/>
          </p:nvSpPr>
          <p:spPr>
            <a:xfrm>
              <a:off x="5539780" y="7357557"/>
              <a:ext cx="5715" cy="0"/>
            </a:xfrm>
            <a:custGeom>
              <a:avLst/>
              <a:gdLst/>
              <a:ahLst/>
              <a:cxnLst/>
              <a:rect l="l" t="t" r="r" b="b"/>
              <a:pathLst>
                <a:path w="5714" h="0">
                  <a:moveTo>
                    <a:pt x="0" y="0"/>
                  </a:moveTo>
                  <a:lnTo>
                    <a:pt x="5105" y="0"/>
                  </a:lnTo>
                </a:path>
              </a:pathLst>
            </a:custGeom>
            <a:ln w="3175">
              <a:solidFill>
                <a:srgbClr val="414042"/>
              </a:solidFill>
            </a:ln>
          </p:spPr>
          <p:txBody>
            <a:bodyPr wrap="square" lIns="0" tIns="0" rIns="0" bIns="0" rtlCol="0"/>
            <a:lstStyle/>
            <a:p/>
          </p:txBody>
        </p:sp>
        <p:sp>
          <p:nvSpPr>
            <p:cNvPr id="285" name="object 285" descr=""/>
            <p:cNvSpPr/>
            <p:nvPr/>
          </p:nvSpPr>
          <p:spPr>
            <a:xfrm>
              <a:off x="5539780" y="7358065"/>
              <a:ext cx="5715" cy="0"/>
            </a:xfrm>
            <a:custGeom>
              <a:avLst/>
              <a:gdLst/>
              <a:ahLst/>
              <a:cxnLst/>
              <a:rect l="l" t="t" r="r" b="b"/>
              <a:pathLst>
                <a:path w="5714" h="0">
                  <a:moveTo>
                    <a:pt x="0" y="0"/>
                  </a:moveTo>
                  <a:lnTo>
                    <a:pt x="5105" y="0"/>
                  </a:lnTo>
                </a:path>
              </a:pathLst>
            </a:custGeom>
            <a:ln w="3175">
              <a:solidFill>
                <a:srgbClr val="414042"/>
              </a:solidFill>
            </a:ln>
          </p:spPr>
          <p:txBody>
            <a:bodyPr wrap="square" lIns="0" tIns="0" rIns="0" bIns="0" rtlCol="0"/>
            <a:lstStyle/>
            <a:p/>
          </p:txBody>
        </p:sp>
        <p:sp>
          <p:nvSpPr>
            <p:cNvPr id="286" name="object 286" descr=""/>
            <p:cNvSpPr/>
            <p:nvPr/>
          </p:nvSpPr>
          <p:spPr>
            <a:xfrm>
              <a:off x="5540507" y="7358574"/>
              <a:ext cx="3810" cy="0"/>
            </a:xfrm>
            <a:custGeom>
              <a:avLst/>
              <a:gdLst/>
              <a:ahLst/>
              <a:cxnLst/>
              <a:rect l="l" t="t" r="r" b="b"/>
              <a:pathLst>
                <a:path w="3810" h="0">
                  <a:moveTo>
                    <a:pt x="0" y="0"/>
                  </a:moveTo>
                  <a:lnTo>
                    <a:pt x="3657" y="0"/>
                  </a:lnTo>
                </a:path>
              </a:pathLst>
            </a:custGeom>
            <a:ln w="3175">
              <a:solidFill>
                <a:srgbClr val="414042"/>
              </a:solidFill>
            </a:ln>
          </p:spPr>
          <p:txBody>
            <a:bodyPr wrap="square" lIns="0" tIns="0" rIns="0" bIns="0" rtlCol="0"/>
            <a:lstStyle/>
            <a:p/>
          </p:txBody>
        </p:sp>
        <p:sp>
          <p:nvSpPr>
            <p:cNvPr id="287" name="object 287" descr=""/>
            <p:cNvSpPr/>
            <p:nvPr/>
          </p:nvSpPr>
          <p:spPr>
            <a:xfrm>
              <a:off x="5539783" y="7355513"/>
              <a:ext cx="5715" cy="3810"/>
            </a:xfrm>
            <a:custGeom>
              <a:avLst/>
              <a:gdLst/>
              <a:ahLst/>
              <a:cxnLst/>
              <a:rect l="l" t="t" r="r" b="b"/>
              <a:pathLst>
                <a:path w="5714" h="3809">
                  <a:moveTo>
                    <a:pt x="3644" y="3568"/>
                  </a:moveTo>
                  <a:lnTo>
                    <a:pt x="1460" y="3568"/>
                  </a:lnTo>
                  <a:lnTo>
                    <a:pt x="0" y="2552"/>
                  </a:lnTo>
                  <a:lnTo>
                    <a:pt x="0" y="1016"/>
                  </a:lnTo>
                  <a:lnTo>
                    <a:pt x="1460" y="0"/>
                  </a:lnTo>
                  <a:lnTo>
                    <a:pt x="3644" y="0"/>
                  </a:lnTo>
                  <a:lnTo>
                    <a:pt x="5105" y="1016"/>
                  </a:lnTo>
                  <a:lnTo>
                    <a:pt x="5105" y="2552"/>
                  </a:lnTo>
                  <a:lnTo>
                    <a:pt x="3644" y="3568"/>
                  </a:lnTo>
                </a:path>
              </a:pathLst>
            </a:custGeom>
            <a:ln w="3175">
              <a:solidFill>
                <a:srgbClr val="414042"/>
              </a:solidFill>
            </a:ln>
          </p:spPr>
          <p:txBody>
            <a:bodyPr wrap="square" lIns="0" tIns="0" rIns="0" bIns="0" rtlCol="0"/>
            <a:lstStyle/>
            <a:p/>
          </p:txBody>
        </p:sp>
        <p:sp>
          <p:nvSpPr>
            <p:cNvPr id="288" name="object 288" descr=""/>
            <p:cNvSpPr/>
            <p:nvPr/>
          </p:nvSpPr>
          <p:spPr>
            <a:xfrm>
              <a:off x="5512046" y="7379485"/>
              <a:ext cx="1905" cy="3175"/>
            </a:xfrm>
            <a:custGeom>
              <a:avLst/>
              <a:gdLst/>
              <a:ahLst/>
              <a:cxnLst/>
              <a:rect l="l" t="t" r="r" b="b"/>
              <a:pathLst>
                <a:path w="1904" h="3175">
                  <a:moveTo>
                    <a:pt x="1460" y="0"/>
                  </a:moveTo>
                  <a:lnTo>
                    <a:pt x="0" y="2552"/>
                  </a:lnTo>
                </a:path>
              </a:pathLst>
            </a:custGeom>
            <a:ln w="3175">
              <a:solidFill>
                <a:srgbClr val="414042"/>
              </a:solidFill>
            </a:ln>
          </p:spPr>
          <p:txBody>
            <a:bodyPr wrap="square" lIns="0" tIns="0" rIns="0" bIns="0" rtlCol="0"/>
            <a:lstStyle/>
            <a:p/>
          </p:txBody>
        </p:sp>
        <p:sp>
          <p:nvSpPr>
            <p:cNvPr id="289" name="object 289" descr=""/>
            <p:cNvSpPr/>
            <p:nvPr/>
          </p:nvSpPr>
          <p:spPr>
            <a:xfrm>
              <a:off x="5513512" y="7377947"/>
              <a:ext cx="1270" cy="1905"/>
            </a:xfrm>
            <a:custGeom>
              <a:avLst/>
              <a:gdLst/>
              <a:ahLst/>
              <a:cxnLst/>
              <a:rect l="l" t="t" r="r" b="b"/>
              <a:pathLst>
                <a:path w="1270" h="1904">
                  <a:moveTo>
                    <a:pt x="1092" y="0"/>
                  </a:moveTo>
                  <a:lnTo>
                    <a:pt x="0" y="1536"/>
                  </a:lnTo>
                </a:path>
              </a:pathLst>
            </a:custGeom>
            <a:ln w="3175">
              <a:solidFill>
                <a:srgbClr val="414042"/>
              </a:solidFill>
            </a:ln>
          </p:spPr>
          <p:txBody>
            <a:bodyPr wrap="square" lIns="0" tIns="0" rIns="0" bIns="0" rtlCol="0"/>
            <a:lstStyle/>
            <a:p/>
          </p:txBody>
        </p:sp>
        <p:sp>
          <p:nvSpPr>
            <p:cNvPr id="290" name="object 290" descr=""/>
            <p:cNvSpPr/>
            <p:nvPr/>
          </p:nvSpPr>
          <p:spPr>
            <a:xfrm>
              <a:off x="5514609" y="7376420"/>
              <a:ext cx="2540" cy="1905"/>
            </a:xfrm>
            <a:custGeom>
              <a:avLst/>
              <a:gdLst/>
              <a:ahLst/>
              <a:cxnLst/>
              <a:rect l="l" t="t" r="r" b="b"/>
              <a:pathLst>
                <a:path w="2539" h="1904">
                  <a:moveTo>
                    <a:pt x="2184" y="0"/>
                  </a:moveTo>
                  <a:lnTo>
                    <a:pt x="0" y="1523"/>
                  </a:lnTo>
                </a:path>
              </a:pathLst>
            </a:custGeom>
            <a:ln w="3175">
              <a:solidFill>
                <a:srgbClr val="414042"/>
              </a:solidFill>
            </a:ln>
          </p:spPr>
          <p:txBody>
            <a:bodyPr wrap="square" lIns="0" tIns="0" rIns="0" bIns="0" rtlCol="0"/>
            <a:lstStyle/>
            <a:p/>
          </p:txBody>
        </p:sp>
        <p:sp>
          <p:nvSpPr>
            <p:cNvPr id="291" name="object 291" descr=""/>
            <p:cNvSpPr/>
            <p:nvPr/>
          </p:nvSpPr>
          <p:spPr>
            <a:xfrm>
              <a:off x="5516797" y="7374883"/>
              <a:ext cx="3810" cy="1905"/>
            </a:xfrm>
            <a:custGeom>
              <a:avLst/>
              <a:gdLst/>
              <a:ahLst/>
              <a:cxnLst/>
              <a:rect l="l" t="t" r="r" b="b"/>
              <a:pathLst>
                <a:path w="3810" h="1904">
                  <a:moveTo>
                    <a:pt x="3276" y="0"/>
                  </a:moveTo>
                  <a:lnTo>
                    <a:pt x="0" y="1536"/>
                  </a:lnTo>
                </a:path>
              </a:pathLst>
            </a:custGeom>
            <a:ln w="3175">
              <a:solidFill>
                <a:srgbClr val="414042"/>
              </a:solidFill>
            </a:ln>
          </p:spPr>
          <p:txBody>
            <a:bodyPr wrap="square" lIns="0" tIns="0" rIns="0" bIns="0" rtlCol="0"/>
            <a:lstStyle/>
            <a:p/>
          </p:txBody>
        </p:sp>
        <p:sp>
          <p:nvSpPr>
            <p:cNvPr id="292" name="object 292" descr=""/>
            <p:cNvSpPr/>
            <p:nvPr/>
          </p:nvSpPr>
          <p:spPr>
            <a:xfrm>
              <a:off x="5520074" y="7374114"/>
              <a:ext cx="6350" cy="1270"/>
            </a:xfrm>
            <a:custGeom>
              <a:avLst/>
              <a:gdLst/>
              <a:ahLst/>
              <a:cxnLst/>
              <a:rect l="l" t="t" r="r" b="b"/>
              <a:pathLst>
                <a:path w="6350" h="1270">
                  <a:moveTo>
                    <a:pt x="5841" y="0"/>
                  </a:moveTo>
                  <a:lnTo>
                    <a:pt x="0" y="774"/>
                  </a:lnTo>
                </a:path>
              </a:pathLst>
            </a:custGeom>
            <a:ln w="3175">
              <a:solidFill>
                <a:srgbClr val="414042"/>
              </a:solidFill>
            </a:ln>
          </p:spPr>
          <p:txBody>
            <a:bodyPr wrap="square" lIns="0" tIns="0" rIns="0" bIns="0" rtlCol="0"/>
            <a:lstStyle/>
            <a:p/>
          </p:txBody>
        </p:sp>
        <p:sp>
          <p:nvSpPr>
            <p:cNvPr id="293" name="object 293" descr=""/>
            <p:cNvSpPr/>
            <p:nvPr/>
          </p:nvSpPr>
          <p:spPr>
            <a:xfrm>
              <a:off x="5525911" y="7374114"/>
              <a:ext cx="5715" cy="0"/>
            </a:xfrm>
            <a:custGeom>
              <a:avLst/>
              <a:gdLst/>
              <a:ahLst/>
              <a:cxnLst/>
              <a:rect l="l" t="t" r="r" b="b"/>
              <a:pathLst>
                <a:path w="5714" h="0">
                  <a:moveTo>
                    <a:pt x="5473" y="0"/>
                  </a:moveTo>
                  <a:lnTo>
                    <a:pt x="0" y="0"/>
                  </a:lnTo>
                </a:path>
              </a:pathLst>
            </a:custGeom>
            <a:ln w="3175">
              <a:solidFill>
                <a:srgbClr val="414042"/>
              </a:solidFill>
            </a:ln>
          </p:spPr>
          <p:txBody>
            <a:bodyPr wrap="square" lIns="0" tIns="0" rIns="0" bIns="0" rtlCol="0"/>
            <a:lstStyle/>
            <a:p/>
          </p:txBody>
        </p:sp>
        <p:sp>
          <p:nvSpPr>
            <p:cNvPr id="294" name="object 294" descr=""/>
            <p:cNvSpPr/>
            <p:nvPr/>
          </p:nvSpPr>
          <p:spPr>
            <a:xfrm>
              <a:off x="5531384" y="7374109"/>
              <a:ext cx="6350" cy="1270"/>
            </a:xfrm>
            <a:custGeom>
              <a:avLst/>
              <a:gdLst/>
              <a:ahLst/>
              <a:cxnLst/>
              <a:rect l="l" t="t" r="r" b="b"/>
              <a:pathLst>
                <a:path w="6350" h="1270">
                  <a:moveTo>
                    <a:pt x="5841" y="774"/>
                  </a:moveTo>
                  <a:lnTo>
                    <a:pt x="0" y="0"/>
                  </a:lnTo>
                </a:path>
              </a:pathLst>
            </a:custGeom>
            <a:ln w="3175">
              <a:solidFill>
                <a:srgbClr val="414042"/>
              </a:solidFill>
            </a:ln>
          </p:spPr>
          <p:txBody>
            <a:bodyPr wrap="square" lIns="0" tIns="0" rIns="0" bIns="0" rtlCol="0"/>
            <a:lstStyle/>
            <a:p/>
          </p:txBody>
        </p:sp>
        <p:sp>
          <p:nvSpPr>
            <p:cNvPr id="295" name="object 295" descr=""/>
            <p:cNvSpPr/>
            <p:nvPr/>
          </p:nvSpPr>
          <p:spPr>
            <a:xfrm>
              <a:off x="5537230" y="7374883"/>
              <a:ext cx="3810" cy="1905"/>
            </a:xfrm>
            <a:custGeom>
              <a:avLst/>
              <a:gdLst/>
              <a:ahLst/>
              <a:cxnLst/>
              <a:rect l="l" t="t" r="r" b="b"/>
              <a:pathLst>
                <a:path w="3810" h="1904">
                  <a:moveTo>
                    <a:pt x="3276" y="1536"/>
                  </a:moveTo>
                  <a:lnTo>
                    <a:pt x="0" y="0"/>
                  </a:lnTo>
                </a:path>
              </a:pathLst>
            </a:custGeom>
            <a:ln w="3175">
              <a:solidFill>
                <a:srgbClr val="414042"/>
              </a:solidFill>
            </a:ln>
          </p:spPr>
          <p:txBody>
            <a:bodyPr wrap="square" lIns="0" tIns="0" rIns="0" bIns="0" rtlCol="0"/>
            <a:lstStyle/>
            <a:p/>
          </p:txBody>
        </p:sp>
        <p:sp>
          <p:nvSpPr>
            <p:cNvPr id="296" name="object 296" descr=""/>
            <p:cNvSpPr/>
            <p:nvPr/>
          </p:nvSpPr>
          <p:spPr>
            <a:xfrm>
              <a:off x="5540511" y="7376423"/>
              <a:ext cx="2540" cy="1905"/>
            </a:xfrm>
            <a:custGeom>
              <a:avLst/>
              <a:gdLst/>
              <a:ahLst/>
              <a:cxnLst/>
              <a:rect l="l" t="t" r="r" b="b"/>
              <a:pathLst>
                <a:path w="2539" h="1904">
                  <a:moveTo>
                    <a:pt x="2184" y="1524"/>
                  </a:moveTo>
                  <a:lnTo>
                    <a:pt x="0" y="0"/>
                  </a:lnTo>
                </a:path>
              </a:pathLst>
            </a:custGeom>
            <a:ln w="3175">
              <a:solidFill>
                <a:srgbClr val="414042"/>
              </a:solidFill>
            </a:ln>
          </p:spPr>
          <p:txBody>
            <a:bodyPr wrap="square" lIns="0" tIns="0" rIns="0" bIns="0" rtlCol="0"/>
            <a:lstStyle/>
            <a:p/>
          </p:txBody>
        </p:sp>
        <p:sp>
          <p:nvSpPr>
            <p:cNvPr id="297" name="object 297" descr=""/>
            <p:cNvSpPr/>
            <p:nvPr/>
          </p:nvSpPr>
          <p:spPr>
            <a:xfrm>
              <a:off x="5542701" y="7377948"/>
              <a:ext cx="1270" cy="1905"/>
            </a:xfrm>
            <a:custGeom>
              <a:avLst/>
              <a:gdLst/>
              <a:ahLst/>
              <a:cxnLst/>
              <a:rect l="l" t="t" r="r" b="b"/>
              <a:pathLst>
                <a:path w="1270" h="1904">
                  <a:moveTo>
                    <a:pt x="1092" y="1536"/>
                  </a:moveTo>
                  <a:lnTo>
                    <a:pt x="0" y="0"/>
                  </a:lnTo>
                </a:path>
              </a:pathLst>
            </a:custGeom>
            <a:ln w="3175">
              <a:solidFill>
                <a:srgbClr val="414042"/>
              </a:solidFill>
            </a:ln>
          </p:spPr>
          <p:txBody>
            <a:bodyPr wrap="square" lIns="0" tIns="0" rIns="0" bIns="0" rtlCol="0"/>
            <a:lstStyle/>
            <a:p/>
          </p:txBody>
        </p:sp>
        <p:sp>
          <p:nvSpPr>
            <p:cNvPr id="298" name="object 298" descr=""/>
            <p:cNvSpPr/>
            <p:nvPr/>
          </p:nvSpPr>
          <p:spPr>
            <a:xfrm>
              <a:off x="5543792" y="7379486"/>
              <a:ext cx="1270" cy="3175"/>
            </a:xfrm>
            <a:custGeom>
              <a:avLst/>
              <a:gdLst/>
              <a:ahLst/>
              <a:cxnLst/>
              <a:rect l="l" t="t" r="r" b="b"/>
              <a:pathLst>
                <a:path w="1270" h="3175">
                  <a:moveTo>
                    <a:pt x="1092" y="2552"/>
                  </a:moveTo>
                  <a:lnTo>
                    <a:pt x="0" y="0"/>
                  </a:lnTo>
                </a:path>
              </a:pathLst>
            </a:custGeom>
            <a:ln w="3175">
              <a:solidFill>
                <a:srgbClr val="414042"/>
              </a:solidFill>
            </a:ln>
          </p:spPr>
          <p:txBody>
            <a:bodyPr wrap="square" lIns="0" tIns="0" rIns="0" bIns="0" rtlCol="0"/>
            <a:lstStyle/>
            <a:p/>
          </p:txBody>
        </p:sp>
        <p:sp>
          <p:nvSpPr>
            <p:cNvPr id="299" name="object 299" descr=""/>
            <p:cNvSpPr/>
            <p:nvPr/>
          </p:nvSpPr>
          <p:spPr>
            <a:xfrm>
              <a:off x="5544884" y="7382035"/>
              <a:ext cx="0" cy="2540"/>
            </a:xfrm>
            <a:custGeom>
              <a:avLst/>
              <a:gdLst/>
              <a:ahLst/>
              <a:cxnLst/>
              <a:rect l="l" t="t" r="r" b="b"/>
              <a:pathLst>
                <a:path w="0" h="2540">
                  <a:moveTo>
                    <a:pt x="0" y="2298"/>
                  </a:moveTo>
                  <a:lnTo>
                    <a:pt x="0" y="0"/>
                  </a:lnTo>
                </a:path>
              </a:pathLst>
            </a:custGeom>
            <a:ln w="3175">
              <a:solidFill>
                <a:srgbClr val="414042"/>
              </a:solidFill>
            </a:ln>
          </p:spPr>
          <p:txBody>
            <a:bodyPr wrap="square" lIns="0" tIns="0" rIns="0" bIns="0" rtlCol="0"/>
            <a:lstStyle/>
            <a:p/>
          </p:txBody>
        </p:sp>
        <p:sp>
          <p:nvSpPr>
            <p:cNvPr id="300" name="object 300" descr=""/>
            <p:cNvSpPr/>
            <p:nvPr/>
          </p:nvSpPr>
          <p:spPr>
            <a:xfrm>
              <a:off x="5543793" y="7384330"/>
              <a:ext cx="1270" cy="2540"/>
            </a:xfrm>
            <a:custGeom>
              <a:avLst/>
              <a:gdLst/>
              <a:ahLst/>
              <a:cxnLst/>
              <a:rect l="l" t="t" r="r" b="b"/>
              <a:pathLst>
                <a:path w="1270" h="2540">
                  <a:moveTo>
                    <a:pt x="0" y="2298"/>
                  </a:moveTo>
                  <a:lnTo>
                    <a:pt x="1092" y="0"/>
                  </a:lnTo>
                </a:path>
              </a:pathLst>
            </a:custGeom>
            <a:ln w="3175">
              <a:solidFill>
                <a:srgbClr val="414042"/>
              </a:solidFill>
            </a:ln>
          </p:spPr>
          <p:txBody>
            <a:bodyPr wrap="square" lIns="0" tIns="0" rIns="0" bIns="0" rtlCol="0"/>
            <a:lstStyle/>
            <a:p/>
          </p:txBody>
        </p:sp>
        <p:sp>
          <p:nvSpPr>
            <p:cNvPr id="301" name="object 301" descr=""/>
            <p:cNvSpPr/>
            <p:nvPr/>
          </p:nvSpPr>
          <p:spPr>
            <a:xfrm>
              <a:off x="5542695" y="7386623"/>
              <a:ext cx="1270" cy="1905"/>
            </a:xfrm>
            <a:custGeom>
              <a:avLst/>
              <a:gdLst/>
              <a:ahLst/>
              <a:cxnLst/>
              <a:rect l="l" t="t" r="r" b="b"/>
              <a:pathLst>
                <a:path w="1270" h="1904">
                  <a:moveTo>
                    <a:pt x="0" y="1803"/>
                  </a:moveTo>
                  <a:lnTo>
                    <a:pt x="1092" y="0"/>
                  </a:lnTo>
                </a:path>
              </a:pathLst>
            </a:custGeom>
            <a:ln w="3175">
              <a:solidFill>
                <a:srgbClr val="414042"/>
              </a:solidFill>
            </a:ln>
          </p:spPr>
          <p:txBody>
            <a:bodyPr wrap="square" lIns="0" tIns="0" rIns="0" bIns="0" rtlCol="0"/>
            <a:lstStyle/>
            <a:p/>
          </p:txBody>
        </p:sp>
        <p:sp>
          <p:nvSpPr>
            <p:cNvPr id="302" name="object 302" descr=""/>
            <p:cNvSpPr/>
            <p:nvPr/>
          </p:nvSpPr>
          <p:spPr>
            <a:xfrm>
              <a:off x="5540507" y="7388428"/>
              <a:ext cx="2540" cy="1905"/>
            </a:xfrm>
            <a:custGeom>
              <a:avLst/>
              <a:gdLst/>
              <a:ahLst/>
              <a:cxnLst/>
              <a:rect l="l" t="t" r="r" b="b"/>
              <a:pathLst>
                <a:path w="2539" h="1904">
                  <a:moveTo>
                    <a:pt x="0" y="1523"/>
                  </a:moveTo>
                  <a:lnTo>
                    <a:pt x="2184" y="0"/>
                  </a:lnTo>
                </a:path>
              </a:pathLst>
            </a:custGeom>
            <a:ln w="3175">
              <a:solidFill>
                <a:srgbClr val="414042"/>
              </a:solidFill>
            </a:ln>
          </p:spPr>
          <p:txBody>
            <a:bodyPr wrap="square" lIns="0" tIns="0" rIns="0" bIns="0" rtlCol="0"/>
            <a:lstStyle/>
            <a:p/>
          </p:txBody>
        </p:sp>
        <p:sp>
          <p:nvSpPr>
            <p:cNvPr id="303" name="object 303" descr=""/>
            <p:cNvSpPr/>
            <p:nvPr/>
          </p:nvSpPr>
          <p:spPr>
            <a:xfrm>
              <a:off x="5537226" y="7389953"/>
              <a:ext cx="3810" cy="1905"/>
            </a:xfrm>
            <a:custGeom>
              <a:avLst/>
              <a:gdLst/>
              <a:ahLst/>
              <a:cxnLst/>
              <a:rect l="l" t="t" r="r" b="b"/>
              <a:pathLst>
                <a:path w="3810" h="1904">
                  <a:moveTo>
                    <a:pt x="0" y="1536"/>
                  </a:moveTo>
                  <a:lnTo>
                    <a:pt x="3276" y="0"/>
                  </a:lnTo>
                </a:path>
              </a:pathLst>
            </a:custGeom>
            <a:ln w="3175">
              <a:solidFill>
                <a:srgbClr val="414042"/>
              </a:solidFill>
            </a:ln>
          </p:spPr>
          <p:txBody>
            <a:bodyPr wrap="square" lIns="0" tIns="0" rIns="0" bIns="0" rtlCol="0"/>
            <a:lstStyle/>
            <a:p/>
          </p:txBody>
        </p:sp>
        <p:sp>
          <p:nvSpPr>
            <p:cNvPr id="304" name="object 304" descr=""/>
            <p:cNvSpPr/>
            <p:nvPr/>
          </p:nvSpPr>
          <p:spPr>
            <a:xfrm>
              <a:off x="5531384" y="7391484"/>
              <a:ext cx="6350" cy="1270"/>
            </a:xfrm>
            <a:custGeom>
              <a:avLst/>
              <a:gdLst/>
              <a:ahLst/>
              <a:cxnLst/>
              <a:rect l="l" t="t" r="r" b="b"/>
              <a:pathLst>
                <a:path w="6350" h="1270">
                  <a:moveTo>
                    <a:pt x="0" y="761"/>
                  </a:moveTo>
                  <a:lnTo>
                    <a:pt x="5842" y="0"/>
                  </a:lnTo>
                </a:path>
              </a:pathLst>
            </a:custGeom>
            <a:ln w="3175">
              <a:solidFill>
                <a:srgbClr val="414042"/>
              </a:solidFill>
            </a:ln>
          </p:spPr>
          <p:txBody>
            <a:bodyPr wrap="square" lIns="0" tIns="0" rIns="0" bIns="0" rtlCol="0"/>
            <a:lstStyle/>
            <a:p/>
          </p:txBody>
        </p:sp>
        <p:sp>
          <p:nvSpPr>
            <p:cNvPr id="305" name="object 305" descr=""/>
            <p:cNvSpPr/>
            <p:nvPr/>
          </p:nvSpPr>
          <p:spPr>
            <a:xfrm>
              <a:off x="5525916" y="7392246"/>
              <a:ext cx="5715" cy="0"/>
            </a:xfrm>
            <a:custGeom>
              <a:avLst/>
              <a:gdLst/>
              <a:ahLst/>
              <a:cxnLst/>
              <a:rect l="l" t="t" r="r" b="b"/>
              <a:pathLst>
                <a:path w="5714" h="0">
                  <a:moveTo>
                    <a:pt x="0" y="0"/>
                  </a:moveTo>
                  <a:lnTo>
                    <a:pt x="5473" y="0"/>
                  </a:lnTo>
                </a:path>
              </a:pathLst>
            </a:custGeom>
            <a:ln w="3175">
              <a:solidFill>
                <a:srgbClr val="414042"/>
              </a:solidFill>
            </a:ln>
          </p:spPr>
          <p:txBody>
            <a:bodyPr wrap="square" lIns="0" tIns="0" rIns="0" bIns="0" rtlCol="0"/>
            <a:lstStyle/>
            <a:p/>
          </p:txBody>
        </p:sp>
        <p:sp>
          <p:nvSpPr>
            <p:cNvPr id="306" name="object 306" descr=""/>
            <p:cNvSpPr/>
            <p:nvPr/>
          </p:nvSpPr>
          <p:spPr>
            <a:xfrm>
              <a:off x="5520074" y="7391490"/>
              <a:ext cx="6350" cy="1270"/>
            </a:xfrm>
            <a:custGeom>
              <a:avLst/>
              <a:gdLst/>
              <a:ahLst/>
              <a:cxnLst/>
              <a:rect l="l" t="t" r="r" b="b"/>
              <a:pathLst>
                <a:path w="6350" h="1270">
                  <a:moveTo>
                    <a:pt x="0" y="0"/>
                  </a:moveTo>
                  <a:lnTo>
                    <a:pt x="5842" y="762"/>
                  </a:lnTo>
                </a:path>
              </a:pathLst>
            </a:custGeom>
            <a:ln w="3175">
              <a:solidFill>
                <a:srgbClr val="414042"/>
              </a:solidFill>
            </a:ln>
          </p:spPr>
          <p:txBody>
            <a:bodyPr wrap="square" lIns="0" tIns="0" rIns="0" bIns="0" rtlCol="0"/>
            <a:lstStyle/>
            <a:p/>
          </p:txBody>
        </p:sp>
        <p:sp>
          <p:nvSpPr>
            <p:cNvPr id="307" name="object 307" descr=""/>
            <p:cNvSpPr/>
            <p:nvPr/>
          </p:nvSpPr>
          <p:spPr>
            <a:xfrm>
              <a:off x="5516793" y="7389952"/>
              <a:ext cx="3810" cy="1905"/>
            </a:xfrm>
            <a:custGeom>
              <a:avLst/>
              <a:gdLst/>
              <a:ahLst/>
              <a:cxnLst/>
              <a:rect l="l" t="t" r="r" b="b"/>
              <a:pathLst>
                <a:path w="3810" h="1904">
                  <a:moveTo>
                    <a:pt x="0" y="0"/>
                  </a:moveTo>
                  <a:lnTo>
                    <a:pt x="3276" y="1536"/>
                  </a:lnTo>
                </a:path>
              </a:pathLst>
            </a:custGeom>
            <a:ln w="3175">
              <a:solidFill>
                <a:srgbClr val="414042"/>
              </a:solidFill>
            </a:ln>
          </p:spPr>
          <p:txBody>
            <a:bodyPr wrap="square" lIns="0" tIns="0" rIns="0" bIns="0" rtlCol="0"/>
            <a:lstStyle/>
            <a:p/>
          </p:txBody>
        </p:sp>
        <p:sp>
          <p:nvSpPr>
            <p:cNvPr id="308" name="object 308" descr=""/>
            <p:cNvSpPr/>
            <p:nvPr/>
          </p:nvSpPr>
          <p:spPr>
            <a:xfrm>
              <a:off x="5514604" y="7388427"/>
              <a:ext cx="2540" cy="1905"/>
            </a:xfrm>
            <a:custGeom>
              <a:avLst/>
              <a:gdLst/>
              <a:ahLst/>
              <a:cxnLst/>
              <a:rect l="l" t="t" r="r" b="b"/>
              <a:pathLst>
                <a:path w="2539" h="1904">
                  <a:moveTo>
                    <a:pt x="0" y="0"/>
                  </a:moveTo>
                  <a:lnTo>
                    <a:pt x="2184" y="1524"/>
                  </a:lnTo>
                </a:path>
              </a:pathLst>
            </a:custGeom>
            <a:ln w="3175">
              <a:solidFill>
                <a:srgbClr val="414042"/>
              </a:solidFill>
            </a:ln>
          </p:spPr>
          <p:txBody>
            <a:bodyPr wrap="square" lIns="0" tIns="0" rIns="0" bIns="0" rtlCol="0"/>
            <a:lstStyle/>
            <a:p/>
          </p:txBody>
        </p:sp>
        <p:sp>
          <p:nvSpPr>
            <p:cNvPr id="309" name="object 309" descr=""/>
            <p:cNvSpPr/>
            <p:nvPr/>
          </p:nvSpPr>
          <p:spPr>
            <a:xfrm>
              <a:off x="5513507" y="7386628"/>
              <a:ext cx="1270" cy="1905"/>
            </a:xfrm>
            <a:custGeom>
              <a:avLst/>
              <a:gdLst/>
              <a:ahLst/>
              <a:cxnLst/>
              <a:rect l="l" t="t" r="r" b="b"/>
              <a:pathLst>
                <a:path w="1270" h="1904">
                  <a:moveTo>
                    <a:pt x="0" y="0"/>
                  </a:moveTo>
                  <a:lnTo>
                    <a:pt x="1092" y="1803"/>
                  </a:lnTo>
                </a:path>
              </a:pathLst>
            </a:custGeom>
            <a:ln w="3175">
              <a:solidFill>
                <a:srgbClr val="414042"/>
              </a:solidFill>
            </a:ln>
          </p:spPr>
          <p:txBody>
            <a:bodyPr wrap="square" lIns="0" tIns="0" rIns="0" bIns="0" rtlCol="0"/>
            <a:lstStyle/>
            <a:p/>
          </p:txBody>
        </p:sp>
        <p:sp>
          <p:nvSpPr>
            <p:cNvPr id="310" name="object 310" descr=""/>
            <p:cNvSpPr/>
            <p:nvPr/>
          </p:nvSpPr>
          <p:spPr>
            <a:xfrm>
              <a:off x="5512050" y="7384333"/>
              <a:ext cx="1905" cy="2540"/>
            </a:xfrm>
            <a:custGeom>
              <a:avLst/>
              <a:gdLst/>
              <a:ahLst/>
              <a:cxnLst/>
              <a:rect l="l" t="t" r="r" b="b"/>
              <a:pathLst>
                <a:path w="1904" h="2540">
                  <a:moveTo>
                    <a:pt x="0" y="0"/>
                  </a:moveTo>
                  <a:lnTo>
                    <a:pt x="1460" y="2298"/>
                  </a:lnTo>
                </a:path>
              </a:pathLst>
            </a:custGeom>
            <a:ln w="3175">
              <a:solidFill>
                <a:srgbClr val="414042"/>
              </a:solidFill>
            </a:ln>
          </p:spPr>
          <p:txBody>
            <a:bodyPr wrap="square" lIns="0" tIns="0" rIns="0" bIns="0" rtlCol="0"/>
            <a:lstStyle/>
            <a:p/>
          </p:txBody>
        </p:sp>
        <p:sp>
          <p:nvSpPr>
            <p:cNvPr id="311" name="object 311" descr=""/>
            <p:cNvSpPr/>
            <p:nvPr/>
          </p:nvSpPr>
          <p:spPr>
            <a:xfrm>
              <a:off x="5512050" y="7382039"/>
              <a:ext cx="0" cy="2540"/>
            </a:xfrm>
            <a:custGeom>
              <a:avLst/>
              <a:gdLst/>
              <a:ahLst/>
              <a:cxnLst/>
              <a:rect l="l" t="t" r="r" b="b"/>
              <a:pathLst>
                <a:path w="0" h="2540">
                  <a:moveTo>
                    <a:pt x="0" y="0"/>
                  </a:moveTo>
                  <a:lnTo>
                    <a:pt x="0" y="2298"/>
                  </a:lnTo>
                </a:path>
              </a:pathLst>
            </a:custGeom>
            <a:ln w="3175">
              <a:solidFill>
                <a:srgbClr val="414042"/>
              </a:solidFill>
            </a:ln>
          </p:spPr>
          <p:txBody>
            <a:bodyPr wrap="square" lIns="0" tIns="0" rIns="0" bIns="0" rtlCol="0"/>
            <a:lstStyle/>
            <a:p/>
          </p:txBody>
        </p:sp>
        <p:sp>
          <p:nvSpPr>
            <p:cNvPr id="312" name="object 312" descr=""/>
            <p:cNvSpPr/>
            <p:nvPr/>
          </p:nvSpPr>
          <p:spPr>
            <a:xfrm>
              <a:off x="5518246" y="7409324"/>
              <a:ext cx="20955" cy="0"/>
            </a:xfrm>
            <a:custGeom>
              <a:avLst/>
              <a:gdLst/>
              <a:ahLst/>
              <a:cxnLst/>
              <a:rect l="l" t="t" r="r" b="b"/>
              <a:pathLst>
                <a:path w="20954" h="0">
                  <a:moveTo>
                    <a:pt x="20802" y="0"/>
                  </a:moveTo>
                  <a:lnTo>
                    <a:pt x="0" y="0"/>
                  </a:lnTo>
                </a:path>
              </a:pathLst>
            </a:custGeom>
            <a:ln w="3175">
              <a:solidFill>
                <a:srgbClr val="414042"/>
              </a:solidFill>
            </a:ln>
          </p:spPr>
          <p:txBody>
            <a:bodyPr wrap="square" lIns="0" tIns="0" rIns="0" bIns="0" rtlCol="0"/>
            <a:lstStyle/>
            <a:p/>
          </p:txBody>
        </p:sp>
        <p:sp>
          <p:nvSpPr>
            <p:cNvPr id="313" name="object 313" descr=""/>
            <p:cNvSpPr/>
            <p:nvPr/>
          </p:nvSpPr>
          <p:spPr>
            <a:xfrm>
              <a:off x="5528470" y="7401920"/>
              <a:ext cx="0" cy="14604"/>
            </a:xfrm>
            <a:custGeom>
              <a:avLst/>
              <a:gdLst/>
              <a:ahLst/>
              <a:cxnLst/>
              <a:rect l="l" t="t" r="r" b="b"/>
              <a:pathLst>
                <a:path w="0" h="14604">
                  <a:moveTo>
                    <a:pt x="0" y="0"/>
                  </a:moveTo>
                  <a:lnTo>
                    <a:pt x="0" y="14554"/>
                  </a:lnTo>
                </a:path>
              </a:pathLst>
            </a:custGeom>
            <a:ln w="3175">
              <a:solidFill>
                <a:srgbClr val="414042"/>
              </a:solidFill>
            </a:ln>
          </p:spPr>
          <p:txBody>
            <a:bodyPr wrap="square" lIns="0" tIns="0" rIns="0" bIns="0" rtlCol="0"/>
            <a:lstStyle/>
            <a:p/>
          </p:txBody>
        </p:sp>
        <p:sp>
          <p:nvSpPr>
            <p:cNvPr id="314" name="object 314" descr=""/>
            <p:cNvSpPr/>
            <p:nvPr/>
          </p:nvSpPr>
          <p:spPr>
            <a:xfrm>
              <a:off x="5513269" y="7431462"/>
              <a:ext cx="99695" cy="27305"/>
            </a:xfrm>
            <a:custGeom>
              <a:avLst/>
              <a:gdLst/>
              <a:ahLst/>
              <a:cxnLst/>
              <a:rect l="l" t="t" r="r" b="b"/>
              <a:pathLst>
                <a:path w="99695" h="27304">
                  <a:moveTo>
                    <a:pt x="99288" y="0"/>
                  </a:moveTo>
                  <a:lnTo>
                    <a:pt x="95148" y="10337"/>
                  </a:lnTo>
                  <a:lnTo>
                    <a:pt x="84810" y="20688"/>
                  </a:lnTo>
                  <a:lnTo>
                    <a:pt x="71361" y="24828"/>
                  </a:lnTo>
                  <a:lnTo>
                    <a:pt x="58953" y="25857"/>
                  </a:lnTo>
                  <a:lnTo>
                    <a:pt x="49644" y="26885"/>
                  </a:lnTo>
                  <a:lnTo>
                    <a:pt x="40335" y="25857"/>
                  </a:lnTo>
                  <a:lnTo>
                    <a:pt x="27927" y="24828"/>
                  </a:lnTo>
                  <a:lnTo>
                    <a:pt x="14477" y="20688"/>
                  </a:lnTo>
                  <a:lnTo>
                    <a:pt x="4140" y="10337"/>
                  </a:lnTo>
                  <a:lnTo>
                    <a:pt x="0" y="0"/>
                  </a:lnTo>
                </a:path>
              </a:pathLst>
            </a:custGeom>
            <a:ln w="3175">
              <a:solidFill>
                <a:srgbClr val="414042"/>
              </a:solidFill>
            </a:ln>
          </p:spPr>
          <p:txBody>
            <a:bodyPr wrap="square" lIns="0" tIns="0" rIns="0" bIns="0" rtlCol="0"/>
            <a:lstStyle/>
            <a:p/>
          </p:txBody>
        </p:sp>
        <p:sp>
          <p:nvSpPr>
            <p:cNvPr id="315" name="object 315" descr=""/>
            <p:cNvSpPr/>
            <p:nvPr/>
          </p:nvSpPr>
          <p:spPr>
            <a:xfrm>
              <a:off x="5557473" y="7482300"/>
              <a:ext cx="57785" cy="31750"/>
            </a:xfrm>
            <a:custGeom>
              <a:avLst/>
              <a:gdLst/>
              <a:ahLst/>
              <a:cxnLst/>
              <a:rect l="l" t="t" r="r" b="b"/>
              <a:pathLst>
                <a:path w="57785" h="31750">
                  <a:moveTo>
                    <a:pt x="0" y="31737"/>
                  </a:moveTo>
                  <a:lnTo>
                    <a:pt x="0" y="0"/>
                  </a:lnTo>
                  <a:lnTo>
                    <a:pt x="57467" y="20116"/>
                  </a:lnTo>
                </a:path>
              </a:pathLst>
            </a:custGeom>
            <a:ln w="3175">
              <a:solidFill>
                <a:srgbClr val="414042"/>
              </a:solidFill>
            </a:ln>
          </p:spPr>
          <p:txBody>
            <a:bodyPr wrap="square" lIns="0" tIns="0" rIns="0" bIns="0" rtlCol="0"/>
            <a:lstStyle/>
            <a:p/>
          </p:txBody>
        </p:sp>
        <p:sp>
          <p:nvSpPr>
            <p:cNvPr id="316" name="object 316" descr=""/>
            <p:cNvSpPr/>
            <p:nvPr/>
          </p:nvSpPr>
          <p:spPr>
            <a:xfrm>
              <a:off x="5587487" y="7529163"/>
              <a:ext cx="0" cy="27940"/>
            </a:xfrm>
            <a:custGeom>
              <a:avLst/>
              <a:gdLst/>
              <a:ahLst/>
              <a:cxnLst/>
              <a:rect l="l" t="t" r="r" b="b"/>
              <a:pathLst>
                <a:path w="0" h="27940">
                  <a:moveTo>
                    <a:pt x="0" y="27711"/>
                  </a:moveTo>
                  <a:lnTo>
                    <a:pt x="0" y="0"/>
                  </a:lnTo>
                </a:path>
              </a:pathLst>
            </a:custGeom>
            <a:ln w="3175">
              <a:solidFill>
                <a:srgbClr val="414042"/>
              </a:solidFill>
            </a:ln>
          </p:spPr>
          <p:txBody>
            <a:bodyPr wrap="square" lIns="0" tIns="0" rIns="0" bIns="0" rtlCol="0"/>
            <a:lstStyle/>
            <a:p/>
          </p:txBody>
        </p:sp>
        <p:sp>
          <p:nvSpPr>
            <p:cNvPr id="317" name="object 317" descr=""/>
            <p:cNvSpPr/>
            <p:nvPr/>
          </p:nvSpPr>
          <p:spPr>
            <a:xfrm>
              <a:off x="5559389" y="7529168"/>
              <a:ext cx="55880" cy="0"/>
            </a:xfrm>
            <a:custGeom>
              <a:avLst/>
              <a:gdLst/>
              <a:ahLst/>
              <a:cxnLst/>
              <a:rect l="l" t="t" r="r" b="b"/>
              <a:pathLst>
                <a:path w="55879" h="0">
                  <a:moveTo>
                    <a:pt x="0" y="0"/>
                  </a:moveTo>
                  <a:lnTo>
                    <a:pt x="55549" y="0"/>
                  </a:lnTo>
                </a:path>
              </a:pathLst>
            </a:custGeom>
            <a:ln w="3175">
              <a:solidFill>
                <a:srgbClr val="414042"/>
              </a:solidFill>
            </a:ln>
          </p:spPr>
          <p:txBody>
            <a:bodyPr wrap="square" lIns="0" tIns="0" rIns="0" bIns="0" rtlCol="0"/>
            <a:lstStyle/>
            <a:p/>
          </p:txBody>
        </p:sp>
        <p:sp>
          <p:nvSpPr>
            <p:cNvPr id="318" name="object 318" descr=""/>
            <p:cNvSpPr/>
            <p:nvPr/>
          </p:nvSpPr>
          <p:spPr>
            <a:xfrm>
              <a:off x="5559389" y="7556874"/>
              <a:ext cx="55880" cy="0"/>
            </a:xfrm>
            <a:custGeom>
              <a:avLst/>
              <a:gdLst/>
              <a:ahLst/>
              <a:cxnLst/>
              <a:rect l="l" t="t" r="r" b="b"/>
              <a:pathLst>
                <a:path w="55879" h="0">
                  <a:moveTo>
                    <a:pt x="0" y="0"/>
                  </a:moveTo>
                  <a:lnTo>
                    <a:pt x="55549" y="0"/>
                  </a:lnTo>
                </a:path>
              </a:pathLst>
            </a:custGeom>
            <a:ln w="3175">
              <a:solidFill>
                <a:srgbClr val="414042"/>
              </a:solidFill>
            </a:ln>
          </p:spPr>
          <p:txBody>
            <a:bodyPr wrap="square" lIns="0" tIns="0" rIns="0" bIns="0" rtlCol="0"/>
            <a:lstStyle/>
            <a:p/>
          </p:txBody>
        </p:sp>
        <p:sp>
          <p:nvSpPr>
            <p:cNvPr id="319" name="object 319" descr=""/>
            <p:cNvSpPr/>
            <p:nvPr/>
          </p:nvSpPr>
          <p:spPr>
            <a:xfrm>
              <a:off x="5557473" y="7582740"/>
              <a:ext cx="0" cy="27305"/>
            </a:xfrm>
            <a:custGeom>
              <a:avLst/>
              <a:gdLst/>
              <a:ahLst/>
              <a:cxnLst/>
              <a:rect l="l" t="t" r="r" b="b"/>
              <a:pathLst>
                <a:path w="0" h="27304">
                  <a:moveTo>
                    <a:pt x="0" y="27203"/>
                  </a:moveTo>
                  <a:lnTo>
                    <a:pt x="0" y="0"/>
                  </a:lnTo>
                </a:path>
              </a:pathLst>
            </a:custGeom>
            <a:ln w="3175">
              <a:solidFill>
                <a:srgbClr val="414042"/>
              </a:solidFill>
            </a:ln>
          </p:spPr>
          <p:txBody>
            <a:bodyPr wrap="square" lIns="0" tIns="0" rIns="0" bIns="0" rtlCol="0"/>
            <a:lstStyle/>
            <a:p/>
          </p:txBody>
        </p:sp>
        <p:sp>
          <p:nvSpPr>
            <p:cNvPr id="320" name="object 320" descr=""/>
            <p:cNvSpPr/>
            <p:nvPr/>
          </p:nvSpPr>
          <p:spPr>
            <a:xfrm>
              <a:off x="5557478" y="7609944"/>
              <a:ext cx="28575" cy="0"/>
            </a:xfrm>
            <a:custGeom>
              <a:avLst/>
              <a:gdLst/>
              <a:ahLst/>
              <a:cxnLst/>
              <a:rect l="l" t="t" r="r" b="b"/>
              <a:pathLst>
                <a:path w="28575" h="0">
                  <a:moveTo>
                    <a:pt x="28092" y="0"/>
                  </a:moveTo>
                  <a:lnTo>
                    <a:pt x="0" y="0"/>
                  </a:lnTo>
                </a:path>
              </a:pathLst>
            </a:custGeom>
            <a:ln w="3175">
              <a:solidFill>
                <a:srgbClr val="414042"/>
              </a:solidFill>
            </a:ln>
          </p:spPr>
          <p:txBody>
            <a:bodyPr wrap="square" lIns="0" tIns="0" rIns="0" bIns="0" rtlCol="0"/>
            <a:lstStyle/>
            <a:p/>
          </p:txBody>
        </p:sp>
        <p:sp>
          <p:nvSpPr>
            <p:cNvPr id="321" name="object 321" descr=""/>
            <p:cNvSpPr/>
            <p:nvPr/>
          </p:nvSpPr>
          <p:spPr>
            <a:xfrm>
              <a:off x="5581739" y="7606497"/>
              <a:ext cx="4445" cy="3810"/>
            </a:xfrm>
            <a:custGeom>
              <a:avLst/>
              <a:gdLst/>
              <a:ahLst/>
              <a:cxnLst/>
              <a:rect l="l" t="t" r="r" b="b"/>
              <a:pathLst>
                <a:path w="4445" h="3809">
                  <a:moveTo>
                    <a:pt x="0" y="0"/>
                  </a:moveTo>
                  <a:lnTo>
                    <a:pt x="3835" y="3441"/>
                  </a:lnTo>
                </a:path>
              </a:pathLst>
            </a:custGeom>
            <a:ln w="3175">
              <a:solidFill>
                <a:srgbClr val="414042"/>
              </a:solidFill>
            </a:ln>
          </p:spPr>
          <p:txBody>
            <a:bodyPr wrap="square" lIns="0" tIns="0" rIns="0" bIns="0" rtlCol="0"/>
            <a:lstStyle/>
            <a:p/>
          </p:txBody>
        </p:sp>
        <p:sp>
          <p:nvSpPr>
            <p:cNvPr id="322" name="object 322" descr=""/>
            <p:cNvSpPr/>
            <p:nvPr/>
          </p:nvSpPr>
          <p:spPr>
            <a:xfrm>
              <a:off x="5579822" y="7604189"/>
              <a:ext cx="2540" cy="2540"/>
            </a:xfrm>
            <a:custGeom>
              <a:avLst/>
              <a:gdLst/>
              <a:ahLst/>
              <a:cxnLst/>
              <a:rect l="l" t="t" r="r" b="b"/>
              <a:pathLst>
                <a:path w="2539" h="2540">
                  <a:moveTo>
                    <a:pt x="0" y="0"/>
                  </a:moveTo>
                  <a:lnTo>
                    <a:pt x="1917" y="2311"/>
                  </a:lnTo>
                </a:path>
              </a:pathLst>
            </a:custGeom>
            <a:ln w="3175">
              <a:solidFill>
                <a:srgbClr val="414042"/>
              </a:solidFill>
            </a:ln>
          </p:spPr>
          <p:txBody>
            <a:bodyPr wrap="square" lIns="0" tIns="0" rIns="0" bIns="0" rtlCol="0"/>
            <a:lstStyle/>
            <a:p/>
          </p:txBody>
        </p:sp>
        <p:sp>
          <p:nvSpPr>
            <p:cNvPr id="323" name="object 323" descr=""/>
            <p:cNvSpPr/>
            <p:nvPr/>
          </p:nvSpPr>
          <p:spPr>
            <a:xfrm>
              <a:off x="5577267" y="7599216"/>
              <a:ext cx="3175" cy="5080"/>
            </a:xfrm>
            <a:custGeom>
              <a:avLst/>
              <a:gdLst/>
              <a:ahLst/>
              <a:cxnLst/>
              <a:rect l="l" t="t" r="r" b="b"/>
              <a:pathLst>
                <a:path w="3175" h="5079">
                  <a:moveTo>
                    <a:pt x="0" y="0"/>
                  </a:moveTo>
                  <a:lnTo>
                    <a:pt x="2552" y="4978"/>
                  </a:lnTo>
                </a:path>
              </a:pathLst>
            </a:custGeom>
            <a:ln w="3175">
              <a:solidFill>
                <a:srgbClr val="414042"/>
              </a:solidFill>
            </a:ln>
          </p:spPr>
          <p:txBody>
            <a:bodyPr wrap="square" lIns="0" tIns="0" rIns="0" bIns="0" rtlCol="0"/>
            <a:lstStyle/>
            <a:p/>
          </p:txBody>
        </p:sp>
        <p:sp>
          <p:nvSpPr>
            <p:cNvPr id="324" name="object 324" descr=""/>
            <p:cNvSpPr/>
            <p:nvPr/>
          </p:nvSpPr>
          <p:spPr>
            <a:xfrm>
              <a:off x="5577267" y="7594615"/>
              <a:ext cx="0" cy="5080"/>
            </a:xfrm>
            <a:custGeom>
              <a:avLst/>
              <a:gdLst/>
              <a:ahLst/>
              <a:cxnLst/>
              <a:rect l="l" t="t" r="r" b="b"/>
              <a:pathLst>
                <a:path w="0" h="5079">
                  <a:moveTo>
                    <a:pt x="0" y="0"/>
                  </a:moveTo>
                  <a:lnTo>
                    <a:pt x="0" y="4597"/>
                  </a:lnTo>
                </a:path>
              </a:pathLst>
            </a:custGeom>
            <a:ln w="3175">
              <a:solidFill>
                <a:srgbClr val="414042"/>
              </a:solidFill>
            </a:ln>
          </p:spPr>
          <p:txBody>
            <a:bodyPr wrap="square" lIns="0" tIns="0" rIns="0" bIns="0" rtlCol="0"/>
            <a:lstStyle/>
            <a:p/>
          </p:txBody>
        </p:sp>
        <p:sp>
          <p:nvSpPr>
            <p:cNvPr id="325" name="object 325" descr=""/>
            <p:cNvSpPr/>
            <p:nvPr/>
          </p:nvSpPr>
          <p:spPr>
            <a:xfrm>
              <a:off x="5577269" y="7589629"/>
              <a:ext cx="3175" cy="5080"/>
            </a:xfrm>
            <a:custGeom>
              <a:avLst/>
              <a:gdLst/>
              <a:ahLst/>
              <a:cxnLst/>
              <a:rect l="l" t="t" r="r" b="b"/>
              <a:pathLst>
                <a:path w="3175" h="5079">
                  <a:moveTo>
                    <a:pt x="2552" y="0"/>
                  </a:moveTo>
                  <a:lnTo>
                    <a:pt x="0" y="4991"/>
                  </a:lnTo>
                </a:path>
              </a:pathLst>
            </a:custGeom>
            <a:ln w="3175">
              <a:solidFill>
                <a:srgbClr val="414042"/>
              </a:solidFill>
            </a:ln>
          </p:spPr>
          <p:txBody>
            <a:bodyPr wrap="square" lIns="0" tIns="0" rIns="0" bIns="0" rtlCol="0"/>
            <a:lstStyle/>
            <a:p/>
          </p:txBody>
        </p:sp>
        <p:sp>
          <p:nvSpPr>
            <p:cNvPr id="326" name="object 326" descr=""/>
            <p:cNvSpPr/>
            <p:nvPr/>
          </p:nvSpPr>
          <p:spPr>
            <a:xfrm>
              <a:off x="5579818" y="7586194"/>
              <a:ext cx="4445" cy="3810"/>
            </a:xfrm>
            <a:custGeom>
              <a:avLst/>
              <a:gdLst/>
              <a:ahLst/>
              <a:cxnLst/>
              <a:rect l="l" t="t" r="r" b="b"/>
              <a:pathLst>
                <a:path w="4445" h="3809">
                  <a:moveTo>
                    <a:pt x="3835" y="0"/>
                  </a:moveTo>
                  <a:lnTo>
                    <a:pt x="0" y="3441"/>
                  </a:lnTo>
                </a:path>
              </a:pathLst>
            </a:custGeom>
            <a:ln w="3175">
              <a:solidFill>
                <a:srgbClr val="414042"/>
              </a:solidFill>
            </a:ln>
          </p:spPr>
          <p:txBody>
            <a:bodyPr wrap="square" lIns="0" tIns="0" rIns="0" bIns="0" rtlCol="0"/>
            <a:lstStyle/>
            <a:p/>
          </p:txBody>
        </p:sp>
        <p:sp>
          <p:nvSpPr>
            <p:cNvPr id="327" name="object 327" descr=""/>
            <p:cNvSpPr/>
            <p:nvPr/>
          </p:nvSpPr>
          <p:spPr>
            <a:xfrm>
              <a:off x="5583651" y="7583887"/>
              <a:ext cx="4445" cy="2540"/>
            </a:xfrm>
            <a:custGeom>
              <a:avLst/>
              <a:gdLst/>
              <a:ahLst/>
              <a:cxnLst/>
              <a:rect l="l" t="t" r="r" b="b"/>
              <a:pathLst>
                <a:path w="4445" h="2540">
                  <a:moveTo>
                    <a:pt x="3835" y="0"/>
                  </a:moveTo>
                  <a:lnTo>
                    <a:pt x="0" y="2311"/>
                  </a:lnTo>
                </a:path>
              </a:pathLst>
            </a:custGeom>
            <a:ln w="3175">
              <a:solidFill>
                <a:srgbClr val="414042"/>
              </a:solidFill>
            </a:ln>
          </p:spPr>
          <p:txBody>
            <a:bodyPr wrap="square" lIns="0" tIns="0" rIns="0" bIns="0" rtlCol="0"/>
            <a:lstStyle/>
            <a:p/>
          </p:txBody>
        </p:sp>
        <p:sp>
          <p:nvSpPr>
            <p:cNvPr id="328" name="object 328" descr=""/>
            <p:cNvSpPr/>
            <p:nvPr/>
          </p:nvSpPr>
          <p:spPr>
            <a:xfrm>
              <a:off x="5587490" y="7582746"/>
              <a:ext cx="4445" cy="1270"/>
            </a:xfrm>
            <a:custGeom>
              <a:avLst/>
              <a:gdLst/>
              <a:ahLst/>
              <a:cxnLst/>
              <a:rect l="l" t="t" r="r" b="b"/>
              <a:pathLst>
                <a:path w="4445" h="1270">
                  <a:moveTo>
                    <a:pt x="3822" y="0"/>
                  </a:moveTo>
                  <a:lnTo>
                    <a:pt x="0" y="1143"/>
                  </a:lnTo>
                </a:path>
              </a:pathLst>
            </a:custGeom>
            <a:ln w="3175">
              <a:solidFill>
                <a:srgbClr val="414042"/>
              </a:solidFill>
            </a:ln>
          </p:spPr>
          <p:txBody>
            <a:bodyPr wrap="square" lIns="0" tIns="0" rIns="0" bIns="0" rtlCol="0"/>
            <a:lstStyle/>
            <a:p/>
          </p:txBody>
        </p:sp>
        <p:sp>
          <p:nvSpPr>
            <p:cNvPr id="329" name="object 329" descr=""/>
            <p:cNvSpPr/>
            <p:nvPr/>
          </p:nvSpPr>
          <p:spPr>
            <a:xfrm>
              <a:off x="5591311" y="7582746"/>
              <a:ext cx="8890" cy="0"/>
            </a:xfrm>
            <a:custGeom>
              <a:avLst/>
              <a:gdLst/>
              <a:ahLst/>
              <a:cxnLst/>
              <a:rect l="l" t="t" r="r" b="b"/>
              <a:pathLst>
                <a:path w="8889" h="0">
                  <a:moveTo>
                    <a:pt x="8305" y="0"/>
                  </a:moveTo>
                  <a:lnTo>
                    <a:pt x="0" y="0"/>
                  </a:lnTo>
                </a:path>
              </a:pathLst>
            </a:custGeom>
            <a:ln w="3175">
              <a:solidFill>
                <a:srgbClr val="414042"/>
              </a:solidFill>
            </a:ln>
          </p:spPr>
          <p:txBody>
            <a:bodyPr wrap="square" lIns="0" tIns="0" rIns="0" bIns="0" rtlCol="0"/>
            <a:lstStyle/>
            <a:p/>
          </p:txBody>
        </p:sp>
        <p:sp>
          <p:nvSpPr>
            <p:cNvPr id="330" name="object 330" descr=""/>
            <p:cNvSpPr/>
            <p:nvPr/>
          </p:nvSpPr>
          <p:spPr>
            <a:xfrm>
              <a:off x="5599611" y="7582744"/>
              <a:ext cx="6350" cy="1270"/>
            </a:xfrm>
            <a:custGeom>
              <a:avLst/>
              <a:gdLst/>
              <a:ahLst/>
              <a:cxnLst/>
              <a:rect l="l" t="t" r="r" b="b"/>
              <a:pathLst>
                <a:path w="6350" h="1270">
                  <a:moveTo>
                    <a:pt x="5753" y="1143"/>
                  </a:moveTo>
                  <a:lnTo>
                    <a:pt x="0" y="0"/>
                  </a:lnTo>
                </a:path>
              </a:pathLst>
            </a:custGeom>
            <a:ln w="3175">
              <a:solidFill>
                <a:srgbClr val="414042"/>
              </a:solidFill>
            </a:ln>
          </p:spPr>
          <p:txBody>
            <a:bodyPr wrap="square" lIns="0" tIns="0" rIns="0" bIns="0" rtlCol="0"/>
            <a:lstStyle/>
            <a:p/>
          </p:txBody>
        </p:sp>
        <p:sp>
          <p:nvSpPr>
            <p:cNvPr id="331" name="object 331" descr=""/>
            <p:cNvSpPr/>
            <p:nvPr/>
          </p:nvSpPr>
          <p:spPr>
            <a:xfrm>
              <a:off x="5605368" y="7583882"/>
              <a:ext cx="4445" cy="2540"/>
            </a:xfrm>
            <a:custGeom>
              <a:avLst/>
              <a:gdLst/>
              <a:ahLst/>
              <a:cxnLst/>
              <a:rect l="l" t="t" r="r" b="b"/>
              <a:pathLst>
                <a:path w="4445" h="2540">
                  <a:moveTo>
                    <a:pt x="3822" y="2311"/>
                  </a:moveTo>
                  <a:lnTo>
                    <a:pt x="0" y="0"/>
                  </a:lnTo>
                </a:path>
              </a:pathLst>
            </a:custGeom>
            <a:ln w="3175">
              <a:solidFill>
                <a:srgbClr val="414042"/>
              </a:solidFill>
            </a:ln>
          </p:spPr>
          <p:txBody>
            <a:bodyPr wrap="square" lIns="0" tIns="0" rIns="0" bIns="0" rtlCol="0"/>
            <a:lstStyle/>
            <a:p/>
          </p:txBody>
        </p:sp>
        <p:sp>
          <p:nvSpPr>
            <p:cNvPr id="332" name="object 332" descr=""/>
            <p:cNvSpPr/>
            <p:nvPr/>
          </p:nvSpPr>
          <p:spPr>
            <a:xfrm>
              <a:off x="5609187" y="7586187"/>
              <a:ext cx="4445" cy="3810"/>
            </a:xfrm>
            <a:custGeom>
              <a:avLst/>
              <a:gdLst/>
              <a:ahLst/>
              <a:cxnLst/>
              <a:rect l="l" t="t" r="r" b="b"/>
              <a:pathLst>
                <a:path w="4445" h="3809">
                  <a:moveTo>
                    <a:pt x="3835" y="3441"/>
                  </a:moveTo>
                  <a:lnTo>
                    <a:pt x="0" y="0"/>
                  </a:lnTo>
                </a:path>
              </a:pathLst>
            </a:custGeom>
            <a:ln w="3175">
              <a:solidFill>
                <a:srgbClr val="414042"/>
              </a:solidFill>
            </a:ln>
          </p:spPr>
          <p:txBody>
            <a:bodyPr wrap="square" lIns="0" tIns="0" rIns="0" bIns="0" rtlCol="0"/>
            <a:lstStyle/>
            <a:p/>
          </p:txBody>
        </p:sp>
        <p:sp>
          <p:nvSpPr>
            <p:cNvPr id="333" name="object 333" descr=""/>
            <p:cNvSpPr/>
            <p:nvPr/>
          </p:nvSpPr>
          <p:spPr>
            <a:xfrm>
              <a:off x="5613021" y="7589624"/>
              <a:ext cx="2540" cy="5080"/>
            </a:xfrm>
            <a:custGeom>
              <a:avLst/>
              <a:gdLst/>
              <a:ahLst/>
              <a:cxnLst/>
              <a:rect l="l" t="t" r="r" b="b"/>
              <a:pathLst>
                <a:path w="2539" h="5079">
                  <a:moveTo>
                    <a:pt x="1917" y="4991"/>
                  </a:moveTo>
                  <a:lnTo>
                    <a:pt x="0" y="0"/>
                  </a:lnTo>
                </a:path>
              </a:pathLst>
            </a:custGeom>
            <a:ln w="3175">
              <a:solidFill>
                <a:srgbClr val="414042"/>
              </a:solidFill>
            </a:ln>
          </p:spPr>
          <p:txBody>
            <a:bodyPr wrap="square" lIns="0" tIns="0" rIns="0" bIns="0" rtlCol="0"/>
            <a:lstStyle/>
            <a:p/>
          </p:txBody>
        </p:sp>
        <p:sp>
          <p:nvSpPr>
            <p:cNvPr id="334" name="object 334" descr=""/>
            <p:cNvSpPr/>
            <p:nvPr/>
          </p:nvSpPr>
          <p:spPr>
            <a:xfrm>
              <a:off x="5614939" y="7594619"/>
              <a:ext cx="0" cy="5080"/>
            </a:xfrm>
            <a:custGeom>
              <a:avLst/>
              <a:gdLst/>
              <a:ahLst/>
              <a:cxnLst/>
              <a:rect l="l" t="t" r="r" b="b"/>
              <a:pathLst>
                <a:path w="0" h="5079">
                  <a:moveTo>
                    <a:pt x="0" y="4597"/>
                  </a:moveTo>
                  <a:lnTo>
                    <a:pt x="0" y="0"/>
                  </a:lnTo>
                </a:path>
              </a:pathLst>
            </a:custGeom>
            <a:ln w="3175">
              <a:solidFill>
                <a:srgbClr val="414042"/>
              </a:solidFill>
            </a:ln>
          </p:spPr>
          <p:txBody>
            <a:bodyPr wrap="square" lIns="0" tIns="0" rIns="0" bIns="0" rtlCol="0"/>
            <a:lstStyle/>
            <a:p/>
          </p:txBody>
        </p:sp>
        <p:sp>
          <p:nvSpPr>
            <p:cNvPr id="335" name="object 335" descr=""/>
            <p:cNvSpPr/>
            <p:nvPr/>
          </p:nvSpPr>
          <p:spPr>
            <a:xfrm>
              <a:off x="5613022" y="7599223"/>
              <a:ext cx="2540" cy="3810"/>
            </a:xfrm>
            <a:custGeom>
              <a:avLst/>
              <a:gdLst/>
              <a:ahLst/>
              <a:cxnLst/>
              <a:rect l="l" t="t" r="r" b="b"/>
              <a:pathLst>
                <a:path w="2539" h="3809">
                  <a:moveTo>
                    <a:pt x="0" y="3441"/>
                  </a:moveTo>
                  <a:lnTo>
                    <a:pt x="1917" y="0"/>
                  </a:lnTo>
                </a:path>
              </a:pathLst>
            </a:custGeom>
            <a:ln w="3175">
              <a:solidFill>
                <a:srgbClr val="414042"/>
              </a:solidFill>
            </a:ln>
          </p:spPr>
          <p:txBody>
            <a:bodyPr wrap="square" lIns="0" tIns="0" rIns="0" bIns="0" rtlCol="0"/>
            <a:lstStyle/>
            <a:p/>
          </p:txBody>
        </p:sp>
        <p:sp>
          <p:nvSpPr>
            <p:cNvPr id="336" name="object 336" descr=""/>
            <p:cNvSpPr/>
            <p:nvPr/>
          </p:nvSpPr>
          <p:spPr>
            <a:xfrm>
              <a:off x="5609191" y="7602659"/>
              <a:ext cx="4445" cy="5080"/>
            </a:xfrm>
            <a:custGeom>
              <a:avLst/>
              <a:gdLst/>
              <a:ahLst/>
              <a:cxnLst/>
              <a:rect l="l" t="t" r="r" b="b"/>
              <a:pathLst>
                <a:path w="4445" h="5079">
                  <a:moveTo>
                    <a:pt x="0" y="4978"/>
                  </a:moveTo>
                  <a:lnTo>
                    <a:pt x="3835" y="0"/>
                  </a:lnTo>
                </a:path>
              </a:pathLst>
            </a:custGeom>
            <a:ln w="3175">
              <a:solidFill>
                <a:srgbClr val="414042"/>
              </a:solidFill>
            </a:ln>
          </p:spPr>
          <p:txBody>
            <a:bodyPr wrap="square" lIns="0" tIns="0" rIns="0" bIns="0" rtlCol="0"/>
            <a:lstStyle/>
            <a:p/>
          </p:txBody>
        </p:sp>
        <p:sp>
          <p:nvSpPr>
            <p:cNvPr id="337" name="object 337" descr=""/>
            <p:cNvSpPr/>
            <p:nvPr/>
          </p:nvSpPr>
          <p:spPr>
            <a:xfrm>
              <a:off x="5605364" y="7607632"/>
              <a:ext cx="4445" cy="2540"/>
            </a:xfrm>
            <a:custGeom>
              <a:avLst/>
              <a:gdLst/>
              <a:ahLst/>
              <a:cxnLst/>
              <a:rect l="l" t="t" r="r" b="b"/>
              <a:pathLst>
                <a:path w="4445" h="2540">
                  <a:moveTo>
                    <a:pt x="0" y="2311"/>
                  </a:moveTo>
                  <a:lnTo>
                    <a:pt x="3822" y="0"/>
                  </a:lnTo>
                </a:path>
              </a:pathLst>
            </a:custGeom>
            <a:ln w="3175">
              <a:solidFill>
                <a:srgbClr val="414042"/>
              </a:solidFill>
            </a:ln>
          </p:spPr>
          <p:txBody>
            <a:bodyPr wrap="square" lIns="0" tIns="0" rIns="0" bIns="0" rtlCol="0"/>
            <a:lstStyle/>
            <a:p/>
          </p:txBody>
        </p:sp>
        <p:sp>
          <p:nvSpPr>
            <p:cNvPr id="338" name="object 338" descr=""/>
            <p:cNvSpPr/>
            <p:nvPr/>
          </p:nvSpPr>
          <p:spPr>
            <a:xfrm>
              <a:off x="5607274" y="7632852"/>
              <a:ext cx="6985" cy="0"/>
            </a:xfrm>
            <a:custGeom>
              <a:avLst/>
              <a:gdLst/>
              <a:ahLst/>
              <a:cxnLst/>
              <a:rect l="l" t="t" r="r" b="b"/>
              <a:pathLst>
                <a:path w="6985" h="0">
                  <a:moveTo>
                    <a:pt x="0" y="0"/>
                  </a:moveTo>
                  <a:lnTo>
                    <a:pt x="6388" y="0"/>
                  </a:lnTo>
                </a:path>
              </a:pathLst>
            </a:custGeom>
            <a:ln w="3175">
              <a:solidFill>
                <a:srgbClr val="414042"/>
              </a:solidFill>
            </a:ln>
          </p:spPr>
          <p:txBody>
            <a:bodyPr wrap="square" lIns="0" tIns="0" rIns="0" bIns="0" rtlCol="0"/>
            <a:lstStyle/>
            <a:p/>
          </p:txBody>
        </p:sp>
        <p:sp>
          <p:nvSpPr>
            <p:cNvPr id="339" name="object 339" descr=""/>
            <p:cNvSpPr/>
            <p:nvPr/>
          </p:nvSpPr>
          <p:spPr>
            <a:xfrm>
              <a:off x="5606003" y="7633620"/>
              <a:ext cx="9525" cy="0"/>
            </a:xfrm>
            <a:custGeom>
              <a:avLst/>
              <a:gdLst/>
              <a:ahLst/>
              <a:cxnLst/>
              <a:rect l="l" t="t" r="r" b="b"/>
              <a:pathLst>
                <a:path w="9525" h="0">
                  <a:moveTo>
                    <a:pt x="0" y="0"/>
                  </a:moveTo>
                  <a:lnTo>
                    <a:pt x="8940" y="0"/>
                  </a:lnTo>
                </a:path>
              </a:pathLst>
            </a:custGeom>
            <a:ln w="3175">
              <a:solidFill>
                <a:srgbClr val="414042"/>
              </a:solidFill>
            </a:ln>
          </p:spPr>
          <p:txBody>
            <a:bodyPr wrap="square" lIns="0" tIns="0" rIns="0" bIns="0" rtlCol="0"/>
            <a:lstStyle/>
            <a:p/>
          </p:txBody>
        </p:sp>
        <p:sp>
          <p:nvSpPr>
            <p:cNvPr id="340" name="object 340" descr=""/>
            <p:cNvSpPr/>
            <p:nvPr/>
          </p:nvSpPr>
          <p:spPr>
            <a:xfrm>
              <a:off x="5606003" y="7634377"/>
              <a:ext cx="9525" cy="0"/>
            </a:xfrm>
            <a:custGeom>
              <a:avLst/>
              <a:gdLst/>
              <a:ahLst/>
              <a:cxnLst/>
              <a:rect l="l" t="t" r="r" b="b"/>
              <a:pathLst>
                <a:path w="9525" h="0">
                  <a:moveTo>
                    <a:pt x="0" y="0"/>
                  </a:moveTo>
                  <a:lnTo>
                    <a:pt x="8940" y="0"/>
                  </a:lnTo>
                </a:path>
              </a:pathLst>
            </a:custGeom>
            <a:ln w="3175">
              <a:solidFill>
                <a:srgbClr val="414042"/>
              </a:solidFill>
            </a:ln>
          </p:spPr>
          <p:txBody>
            <a:bodyPr wrap="square" lIns="0" tIns="0" rIns="0" bIns="0" rtlCol="0"/>
            <a:lstStyle/>
            <a:p/>
          </p:txBody>
        </p:sp>
        <p:sp>
          <p:nvSpPr>
            <p:cNvPr id="341" name="object 341" descr=""/>
            <p:cNvSpPr/>
            <p:nvPr/>
          </p:nvSpPr>
          <p:spPr>
            <a:xfrm>
              <a:off x="5606003" y="7635146"/>
              <a:ext cx="9525" cy="0"/>
            </a:xfrm>
            <a:custGeom>
              <a:avLst/>
              <a:gdLst/>
              <a:ahLst/>
              <a:cxnLst/>
              <a:rect l="l" t="t" r="r" b="b"/>
              <a:pathLst>
                <a:path w="9525" h="0">
                  <a:moveTo>
                    <a:pt x="0" y="0"/>
                  </a:moveTo>
                  <a:lnTo>
                    <a:pt x="8940" y="0"/>
                  </a:lnTo>
                </a:path>
              </a:pathLst>
            </a:custGeom>
            <a:ln w="3175">
              <a:solidFill>
                <a:srgbClr val="414042"/>
              </a:solidFill>
            </a:ln>
          </p:spPr>
          <p:txBody>
            <a:bodyPr wrap="square" lIns="0" tIns="0" rIns="0" bIns="0" rtlCol="0"/>
            <a:lstStyle/>
            <a:p/>
          </p:txBody>
        </p:sp>
        <p:sp>
          <p:nvSpPr>
            <p:cNvPr id="342" name="object 342" descr=""/>
            <p:cNvSpPr/>
            <p:nvPr/>
          </p:nvSpPr>
          <p:spPr>
            <a:xfrm>
              <a:off x="5606003" y="7635915"/>
              <a:ext cx="9525" cy="0"/>
            </a:xfrm>
            <a:custGeom>
              <a:avLst/>
              <a:gdLst/>
              <a:ahLst/>
              <a:cxnLst/>
              <a:rect l="l" t="t" r="r" b="b"/>
              <a:pathLst>
                <a:path w="9525" h="0">
                  <a:moveTo>
                    <a:pt x="0" y="0"/>
                  </a:moveTo>
                  <a:lnTo>
                    <a:pt x="8940" y="0"/>
                  </a:lnTo>
                </a:path>
              </a:pathLst>
            </a:custGeom>
            <a:ln w="3175">
              <a:solidFill>
                <a:srgbClr val="414042"/>
              </a:solidFill>
            </a:ln>
          </p:spPr>
          <p:txBody>
            <a:bodyPr wrap="square" lIns="0" tIns="0" rIns="0" bIns="0" rtlCol="0"/>
            <a:lstStyle/>
            <a:p/>
          </p:txBody>
        </p:sp>
        <p:sp>
          <p:nvSpPr>
            <p:cNvPr id="343" name="object 343" descr=""/>
            <p:cNvSpPr/>
            <p:nvPr/>
          </p:nvSpPr>
          <p:spPr>
            <a:xfrm>
              <a:off x="5607274" y="7636684"/>
              <a:ext cx="6985" cy="0"/>
            </a:xfrm>
            <a:custGeom>
              <a:avLst/>
              <a:gdLst/>
              <a:ahLst/>
              <a:cxnLst/>
              <a:rect l="l" t="t" r="r" b="b"/>
              <a:pathLst>
                <a:path w="6985" h="0">
                  <a:moveTo>
                    <a:pt x="0" y="0"/>
                  </a:moveTo>
                  <a:lnTo>
                    <a:pt x="6388" y="0"/>
                  </a:lnTo>
                </a:path>
              </a:pathLst>
            </a:custGeom>
            <a:ln w="3175">
              <a:solidFill>
                <a:srgbClr val="414042"/>
              </a:solidFill>
            </a:ln>
          </p:spPr>
          <p:txBody>
            <a:bodyPr wrap="square" lIns="0" tIns="0" rIns="0" bIns="0" rtlCol="0"/>
            <a:lstStyle/>
            <a:p/>
          </p:txBody>
        </p:sp>
        <p:sp>
          <p:nvSpPr>
            <p:cNvPr id="344" name="object 344" descr=""/>
            <p:cNvSpPr/>
            <p:nvPr/>
          </p:nvSpPr>
          <p:spPr>
            <a:xfrm>
              <a:off x="5606008" y="7632081"/>
              <a:ext cx="9525" cy="5715"/>
            </a:xfrm>
            <a:custGeom>
              <a:avLst/>
              <a:gdLst/>
              <a:ahLst/>
              <a:cxnLst/>
              <a:rect l="l" t="t" r="r" b="b"/>
              <a:pathLst>
                <a:path w="9525" h="5715">
                  <a:moveTo>
                    <a:pt x="6375" y="5359"/>
                  </a:moveTo>
                  <a:lnTo>
                    <a:pt x="2540" y="5359"/>
                  </a:lnTo>
                  <a:lnTo>
                    <a:pt x="0" y="3835"/>
                  </a:lnTo>
                  <a:lnTo>
                    <a:pt x="0" y="1536"/>
                  </a:lnTo>
                  <a:lnTo>
                    <a:pt x="2540" y="0"/>
                  </a:lnTo>
                  <a:lnTo>
                    <a:pt x="6375" y="0"/>
                  </a:lnTo>
                  <a:lnTo>
                    <a:pt x="8928" y="1536"/>
                  </a:lnTo>
                  <a:lnTo>
                    <a:pt x="8928" y="3835"/>
                  </a:lnTo>
                  <a:lnTo>
                    <a:pt x="6375" y="5359"/>
                  </a:lnTo>
                </a:path>
              </a:pathLst>
            </a:custGeom>
            <a:ln w="3175">
              <a:solidFill>
                <a:srgbClr val="414042"/>
              </a:solidFill>
            </a:ln>
          </p:spPr>
          <p:txBody>
            <a:bodyPr wrap="square" lIns="0" tIns="0" rIns="0" bIns="0" rtlCol="0"/>
            <a:lstStyle/>
            <a:p/>
          </p:txBody>
        </p:sp>
        <p:sp>
          <p:nvSpPr>
            <p:cNvPr id="345" name="object 345" descr=""/>
            <p:cNvSpPr/>
            <p:nvPr/>
          </p:nvSpPr>
          <p:spPr>
            <a:xfrm>
              <a:off x="5557473" y="7669935"/>
              <a:ext cx="16510" cy="9525"/>
            </a:xfrm>
            <a:custGeom>
              <a:avLst/>
              <a:gdLst/>
              <a:ahLst/>
              <a:cxnLst/>
              <a:rect l="l" t="t" r="r" b="b"/>
              <a:pathLst>
                <a:path w="16510" h="9525">
                  <a:moveTo>
                    <a:pt x="0" y="0"/>
                  </a:moveTo>
                  <a:lnTo>
                    <a:pt x="15963" y="9194"/>
                  </a:lnTo>
                </a:path>
              </a:pathLst>
            </a:custGeom>
            <a:ln w="3175">
              <a:solidFill>
                <a:srgbClr val="414042"/>
              </a:solidFill>
            </a:ln>
          </p:spPr>
          <p:txBody>
            <a:bodyPr wrap="square" lIns="0" tIns="0" rIns="0" bIns="0" rtlCol="0"/>
            <a:lstStyle/>
            <a:p/>
          </p:txBody>
        </p:sp>
        <p:sp>
          <p:nvSpPr>
            <p:cNvPr id="346" name="object 346" descr=""/>
            <p:cNvSpPr/>
            <p:nvPr/>
          </p:nvSpPr>
          <p:spPr>
            <a:xfrm>
              <a:off x="5557471" y="7669935"/>
              <a:ext cx="57785" cy="0"/>
            </a:xfrm>
            <a:custGeom>
              <a:avLst/>
              <a:gdLst/>
              <a:ahLst/>
              <a:cxnLst/>
              <a:rect l="l" t="t" r="r" b="b"/>
              <a:pathLst>
                <a:path w="57785" h="0">
                  <a:moveTo>
                    <a:pt x="57467" y="0"/>
                  </a:moveTo>
                  <a:lnTo>
                    <a:pt x="0" y="0"/>
                  </a:lnTo>
                </a:path>
              </a:pathLst>
            </a:custGeom>
            <a:ln w="3175">
              <a:solidFill>
                <a:srgbClr val="414042"/>
              </a:solidFill>
            </a:ln>
          </p:spPr>
          <p:txBody>
            <a:bodyPr wrap="square" lIns="0" tIns="0" rIns="0" bIns="0" rtlCol="0"/>
            <a:lstStyle/>
            <a:p/>
          </p:txBody>
        </p:sp>
        <p:sp>
          <p:nvSpPr>
            <p:cNvPr id="347" name="object 347" descr=""/>
            <p:cNvSpPr/>
            <p:nvPr/>
          </p:nvSpPr>
          <p:spPr>
            <a:xfrm>
              <a:off x="5605368" y="7722346"/>
              <a:ext cx="4445" cy="2540"/>
            </a:xfrm>
            <a:custGeom>
              <a:avLst/>
              <a:gdLst/>
              <a:ahLst/>
              <a:cxnLst/>
              <a:rect l="l" t="t" r="r" b="b"/>
              <a:pathLst>
                <a:path w="4445" h="2540">
                  <a:moveTo>
                    <a:pt x="3822" y="0"/>
                  </a:moveTo>
                  <a:lnTo>
                    <a:pt x="0" y="2298"/>
                  </a:lnTo>
                </a:path>
              </a:pathLst>
            </a:custGeom>
            <a:ln w="3175">
              <a:solidFill>
                <a:srgbClr val="414042"/>
              </a:solidFill>
            </a:ln>
          </p:spPr>
          <p:txBody>
            <a:bodyPr wrap="square" lIns="0" tIns="0" rIns="0" bIns="0" rtlCol="0"/>
            <a:lstStyle/>
            <a:p/>
          </p:txBody>
        </p:sp>
        <p:sp>
          <p:nvSpPr>
            <p:cNvPr id="348" name="object 348" descr=""/>
            <p:cNvSpPr/>
            <p:nvPr/>
          </p:nvSpPr>
          <p:spPr>
            <a:xfrm>
              <a:off x="5609187" y="7718898"/>
              <a:ext cx="4445" cy="3810"/>
            </a:xfrm>
            <a:custGeom>
              <a:avLst/>
              <a:gdLst/>
              <a:ahLst/>
              <a:cxnLst/>
              <a:rect l="l" t="t" r="r" b="b"/>
              <a:pathLst>
                <a:path w="4445" h="3809">
                  <a:moveTo>
                    <a:pt x="3835" y="0"/>
                  </a:moveTo>
                  <a:lnTo>
                    <a:pt x="0" y="3441"/>
                  </a:lnTo>
                </a:path>
              </a:pathLst>
            </a:custGeom>
            <a:ln w="3175">
              <a:solidFill>
                <a:srgbClr val="414042"/>
              </a:solidFill>
            </a:ln>
          </p:spPr>
          <p:txBody>
            <a:bodyPr wrap="square" lIns="0" tIns="0" rIns="0" bIns="0" rtlCol="0"/>
            <a:lstStyle/>
            <a:p/>
          </p:txBody>
        </p:sp>
        <p:sp>
          <p:nvSpPr>
            <p:cNvPr id="349" name="object 349" descr=""/>
            <p:cNvSpPr/>
            <p:nvPr/>
          </p:nvSpPr>
          <p:spPr>
            <a:xfrm>
              <a:off x="5613021" y="7713914"/>
              <a:ext cx="2540" cy="5080"/>
            </a:xfrm>
            <a:custGeom>
              <a:avLst/>
              <a:gdLst/>
              <a:ahLst/>
              <a:cxnLst/>
              <a:rect l="l" t="t" r="r" b="b"/>
              <a:pathLst>
                <a:path w="2539" h="5079">
                  <a:moveTo>
                    <a:pt x="1917" y="0"/>
                  </a:moveTo>
                  <a:lnTo>
                    <a:pt x="0" y="4991"/>
                  </a:lnTo>
                </a:path>
              </a:pathLst>
            </a:custGeom>
            <a:ln w="3175">
              <a:solidFill>
                <a:srgbClr val="414042"/>
              </a:solidFill>
            </a:ln>
          </p:spPr>
          <p:txBody>
            <a:bodyPr wrap="square" lIns="0" tIns="0" rIns="0" bIns="0" rtlCol="0"/>
            <a:lstStyle/>
            <a:p/>
          </p:txBody>
        </p:sp>
        <p:sp>
          <p:nvSpPr>
            <p:cNvPr id="350" name="object 350" descr=""/>
            <p:cNvSpPr/>
            <p:nvPr/>
          </p:nvSpPr>
          <p:spPr>
            <a:xfrm>
              <a:off x="5614939" y="7708171"/>
              <a:ext cx="0" cy="6350"/>
            </a:xfrm>
            <a:custGeom>
              <a:avLst/>
              <a:gdLst/>
              <a:ahLst/>
              <a:cxnLst/>
              <a:rect l="l" t="t" r="r" b="b"/>
              <a:pathLst>
                <a:path w="0" h="6350">
                  <a:moveTo>
                    <a:pt x="0" y="0"/>
                  </a:moveTo>
                  <a:lnTo>
                    <a:pt x="0" y="5740"/>
                  </a:lnTo>
                </a:path>
              </a:pathLst>
            </a:custGeom>
            <a:ln w="3175">
              <a:solidFill>
                <a:srgbClr val="414042"/>
              </a:solidFill>
            </a:ln>
          </p:spPr>
          <p:txBody>
            <a:bodyPr wrap="square" lIns="0" tIns="0" rIns="0" bIns="0" rtlCol="0"/>
            <a:lstStyle/>
            <a:p/>
          </p:txBody>
        </p:sp>
        <p:sp>
          <p:nvSpPr>
            <p:cNvPr id="351" name="object 351" descr=""/>
            <p:cNvSpPr/>
            <p:nvPr/>
          </p:nvSpPr>
          <p:spPr>
            <a:xfrm>
              <a:off x="5613022" y="7703185"/>
              <a:ext cx="2540" cy="5080"/>
            </a:xfrm>
            <a:custGeom>
              <a:avLst/>
              <a:gdLst/>
              <a:ahLst/>
              <a:cxnLst/>
              <a:rect l="l" t="t" r="r" b="b"/>
              <a:pathLst>
                <a:path w="2539" h="5079">
                  <a:moveTo>
                    <a:pt x="0" y="0"/>
                  </a:moveTo>
                  <a:lnTo>
                    <a:pt x="1917" y="4991"/>
                  </a:lnTo>
                </a:path>
              </a:pathLst>
            </a:custGeom>
            <a:ln w="3175">
              <a:solidFill>
                <a:srgbClr val="414042"/>
              </a:solidFill>
            </a:ln>
          </p:spPr>
          <p:txBody>
            <a:bodyPr wrap="square" lIns="0" tIns="0" rIns="0" bIns="0" rtlCol="0"/>
            <a:lstStyle/>
            <a:p/>
          </p:txBody>
        </p:sp>
        <p:sp>
          <p:nvSpPr>
            <p:cNvPr id="352" name="object 352" descr=""/>
            <p:cNvSpPr/>
            <p:nvPr/>
          </p:nvSpPr>
          <p:spPr>
            <a:xfrm>
              <a:off x="5611107" y="7700891"/>
              <a:ext cx="2540" cy="2540"/>
            </a:xfrm>
            <a:custGeom>
              <a:avLst/>
              <a:gdLst/>
              <a:ahLst/>
              <a:cxnLst/>
              <a:rect l="l" t="t" r="r" b="b"/>
              <a:pathLst>
                <a:path w="2539" h="2540">
                  <a:moveTo>
                    <a:pt x="0" y="0"/>
                  </a:moveTo>
                  <a:lnTo>
                    <a:pt x="1917" y="2298"/>
                  </a:lnTo>
                </a:path>
              </a:pathLst>
            </a:custGeom>
            <a:ln w="3175">
              <a:solidFill>
                <a:srgbClr val="414042"/>
              </a:solidFill>
            </a:ln>
          </p:spPr>
          <p:txBody>
            <a:bodyPr wrap="square" lIns="0" tIns="0" rIns="0" bIns="0" rtlCol="0"/>
            <a:lstStyle/>
            <a:p/>
          </p:txBody>
        </p:sp>
        <p:sp>
          <p:nvSpPr>
            <p:cNvPr id="353" name="object 353" descr=""/>
            <p:cNvSpPr/>
            <p:nvPr/>
          </p:nvSpPr>
          <p:spPr>
            <a:xfrm>
              <a:off x="5607274" y="7698584"/>
              <a:ext cx="4445" cy="2540"/>
            </a:xfrm>
            <a:custGeom>
              <a:avLst/>
              <a:gdLst/>
              <a:ahLst/>
              <a:cxnLst/>
              <a:rect l="l" t="t" r="r" b="b"/>
              <a:pathLst>
                <a:path w="4445" h="2540">
                  <a:moveTo>
                    <a:pt x="0" y="0"/>
                  </a:moveTo>
                  <a:lnTo>
                    <a:pt x="3835" y="2311"/>
                  </a:lnTo>
                </a:path>
              </a:pathLst>
            </a:custGeom>
            <a:ln w="3175">
              <a:solidFill>
                <a:srgbClr val="414042"/>
              </a:solidFill>
            </a:ln>
          </p:spPr>
          <p:txBody>
            <a:bodyPr wrap="square" lIns="0" tIns="0" rIns="0" bIns="0" rtlCol="0"/>
            <a:lstStyle/>
            <a:p/>
          </p:txBody>
        </p:sp>
        <p:sp>
          <p:nvSpPr>
            <p:cNvPr id="354" name="object 354" descr=""/>
            <p:cNvSpPr/>
            <p:nvPr/>
          </p:nvSpPr>
          <p:spPr>
            <a:xfrm>
              <a:off x="5603448" y="7697443"/>
              <a:ext cx="4445" cy="1270"/>
            </a:xfrm>
            <a:custGeom>
              <a:avLst/>
              <a:gdLst/>
              <a:ahLst/>
              <a:cxnLst/>
              <a:rect l="l" t="t" r="r" b="b"/>
              <a:pathLst>
                <a:path w="4445" h="1270">
                  <a:moveTo>
                    <a:pt x="0" y="0"/>
                  </a:moveTo>
                  <a:lnTo>
                    <a:pt x="3822" y="1143"/>
                  </a:lnTo>
                </a:path>
              </a:pathLst>
            </a:custGeom>
            <a:ln w="3175">
              <a:solidFill>
                <a:srgbClr val="414042"/>
              </a:solidFill>
            </a:ln>
          </p:spPr>
          <p:txBody>
            <a:bodyPr wrap="square" lIns="0" tIns="0" rIns="0" bIns="0" rtlCol="0"/>
            <a:lstStyle/>
            <a:p/>
          </p:txBody>
        </p:sp>
        <p:sp>
          <p:nvSpPr>
            <p:cNvPr id="355" name="object 355" descr=""/>
            <p:cNvSpPr/>
            <p:nvPr/>
          </p:nvSpPr>
          <p:spPr>
            <a:xfrm>
              <a:off x="5597061" y="7697443"/>
              <a:ext cx="6985" cy="0"/>
            </a:xfrm>
            <a:custGeom>
              <a:avLst/>
              <a:gdLst/>
              <a:ahLst/>
              <a:cxnLst/>
              <a:rect l="l" t="t" r="r" b="b"/>
              <a:pathLst>
                <a:path w="6985" h="0">
                  <a:moveTo>
                    <a:pt x="0" y="0"/>
                  </a:moveTo>
                  <a:lnTo>
                    <a:pt x="6388" y="0"/>
                  </a:lnTo>
                </a:path>
              </a:pathLst>
            </a:custGeom>
            <a:ln w="3175">
              <a:solidFill>
                <a:srgbClr val="414042"/>
              </a:solidFill>
            </a:ln>
          </p:spPr>
          <p:txBody>
            <a:bodyPr wrap="square" lIns="0" tIns="0" rIns="0" bIns="0" rtlCol="0"/>
            <a:lstStyle/>
            <a:p/>
          </p:txBody>
        </p:sp>
        <p:sp>
          <p:nvSpPr>
            <p:cNvPr id="356" name="object 356" descr=""/>
            <p:cNvSpPr/>
            <p:nvPr/>
          </p:nvSpPr>
          <p:spPr>
            <a:xfrm>
              <a:off x="5593228" y="7697441"/>
              <a:ext cx="4445" cy="1270"/>
            </a:xfrm>
            <a:custGeom>
              <a:avLst/>
              <a:gdLst/>
              <a:ahLst/>
              <a:cxnLst/>
              <a:rect l="l" t="t" r="r" b="b"/>
              <a:pathLst>
                <a:path w="4445" h="1270">
                  <a:moveTo>
                    <a:pt x="0" y="1143"/>
                  </a:moveTo>
                  <a:lnTo>
                    <a:pt x="3835" y="0"/>
                  </a:lnTo>
                </a:path>
              </a:pathLst>
            </a:custGeom>
            <a:ln w="3175">
              <a:solidFill>
                <a:srgbClr val="414042"/>
              </a:solidFill>
            </a:ln>
          </p:spPr>
          <p:txBody>
            <a:bodyPr wrap="square" lIns="0" tIns="0" rIns="0" bIns="0" rtlCol="0"/>
            <a:lstStyle/>
            <a:p/>
          </p:txBody>
        </p:sp>
        <p:sp>
          <p:nvSpPr>
            <p:cNvPr id="357" name="object 357" descr=""/>
            <p:cNvSpPr/>
            <p:nvPr/>
          </p:nvSpPr>
          <p:spPr>
            <a:xfrm>
              <a:off x="5589403" y="7698580"/>
              <a:ext cx="4445" cy="2540"/>
            </a:xfrm>
            <a:custGeom>
              <a:avLst/>
              <a:gdLst/>
              <a:ahLst/>
              <a:cxnLst/>
              <a:rect l="l" t="t" r="r" b="b"/>
              <a:pathLst>
                <a:path w="4445" h="2540">
                  <a:moveTo>
                    <a:pt x="0" y="2311"/>
                  </a:moveTo>
                  <a:lnTo>
                    <a:pt x="3822" y="0"/>
                  </a:lnTo>
                </a:path>
              </a:pathLst>
            </a:custGeom>
            <a:ln w="3175">
              <a:solidFill>
                <a:srgbClr val="414042"/>
              </a:solidFill>
            </a:ln>
          </p:spPr>
          <p:txBody>
            <a:bodyPr wrap="square" lIns="0" tIns="0" rIns="0" bIns="0" rtlCol="0"/>
            <a:lstStyle/>
            <a:p/>
          </p:txBody>
        </p:sp>
        <p:sp>
          <p:nvSpPr>
            <p:cNvPr id="358" name="object 358" descr=""/>
            <p:cNvSpPr/>
            <p:nvPr/>
          </p:nvSpPr>
          <p:spPr>
            <a:xfrm>
              <a:off x="5585570" y="7700895"/>
              <a:ext cx="4445" cy="16510"/>
            </a:xfrm>
            <a:custGeom>
              <a:avLst/>
              <a:gdLst/>
              <a:ahLst/>
              <a:cxnLst/>
              <a:rect l="l" t="t" r="r" b="b"/>
              <a:pathLst>
                <a:path w="4445" h="16509">
                  <a:moveTo>
                    <a:pt x="0" y="4584"/>
                  </a:moveTo>
                  <a:lnTo>
                    <a:pt x="3835" y="0"/>
                  </a:lnTo>
                </a:path>
                <a:path w="4445" h="16509">
                  <a:moveTo>
                    <a:pt x="0" y="4584"/>
                  </a:moveTo>
                  <a:lnTo>
                    <a:pt x="0" y="16471"/>
                  </a:lnTo>
                </a:path>
              </a:pathLst>
            </a:custGeom>
            <a:ln w="3175">
              <a:solidFill>
                <a:srgbClr val="414042"/>
              </a:solidFill>
            </a:ln>
          </p:spPr>
          <p:txBody>
            <a:bodyPr wrap="square" lIns="0" tIns="0" rIns="0" bIns="0" rtlCol="0"/>
            <a:lstStyle/>
            <a:p/>
          </p:txBody>
        </p:sp>
        <p:sp>
          <p:nvSpPr>
            <p:cNvPr id="359" name="object 359" descr=""/>
            <p:cNvSpPr/>
            <p:nvPr/>
          </p:nvSpPr>
          <p:spPr>
            <a:xfrm>
              <a:off x="5583654" y="7700891"/>
              <a:ext cx="2540" cy="5080"/>
            </a:xfrm>
            <a:custGeom>
              <a:avLst/>
              <a:gdLst/>
              <a:ahLst/>
              <a:cxnLst/>
              <a:rect l="l" t="t" r="r" b="b"/>
              <a:pathLst>
                <a:path w="2539" h="5079">
                  <a:moveTo>
                    <a:pt x="0" y="0"/>
                  </a:moveTo>
                  <a:lnTo>
                    <a:pt x="1917" y="4584"/>
                  </a:lnTo>
                </a:path>
              </a:pathLst>
            </a:custGeom>
            <a:ln w="3175">
              <a:solidFill>
                <a:srgbClr val="414042"/>
              </a:solidFill>
            </a:ln>
          </p:spPr>
          <p:txBody>
            <a:bodyPr wrap="square" lIns="0" tIns="0" rIns="0" bIns="0" rtlCol="0"/>
            <a:lstStyle/>
            <a:p/>
          </p:txBody>
        </p:sp>
        <p:sp>
          <p:nvSpPr>
            <p:cNvPr id="360" name="object 360" descr=""/>
            <p:cNvSpPr/>
            <p:nvPr/>
          </p:nvSpPr>
          <p:spPr>
            <a:xfrm>
              <a:off x="5579822" y="7698584"/>
              <a:ext cx="4445" cy="2540"/>
            </a:xfrm>
            <a:custGeom>
              <a:avLst/>
              <a:gdLst/>
              <a:ahLst/>
              <a:cxnLst/>
              <a:rect l="l" t="t" r="r" b="b"/>
              <a:pathLst>
                <a:path w="4445" h="2540">
                  <a:moveTo>
                    <a:pt x="0" y="0"/>
                  </a:moveTo>
                  <a:lnTo>
                    <a:pt x="3835" y="2311"/>
                  </a:lnTo>
                </a:path>
              </a:pathLst>
            </a:custGeom>
            <a:ln w="3175">
              <a:solidFill>
                <a:srgbClr val="414042"/>
              </a:solidFill>
            </a:ln>
          </p:spPr>
          <p:txBody>
            <a:bodyPr wrap="square" lIns="0" tIns="0" rIns="0" bIns="0" rtlCol="0"/>
            <a:lstStyle/>
            <a:p/>
          </p:txBody>
        </p:sp>
        <p:sp>
          <p:nvSpPr>
            <p:cNvPr id="361" name="object 361" descr=""/>
            <p:cNvSpPr/>
            <p:nvPr/>
          </p:nvSpPr>
          <p:spPr>
            <a:xfrm>
              <a:off x="5575350" y="7697443"/>
              <a:ext cx="5080" cy="1270"/>
            </a:xfrm>
            <a:custGeom>
              <a:avLst/>
              <a:gdLst/>
              <a:ahLst/>
              <a:cxnLst/>
              <a:rect l="l" t="t" r="r" b="b"/>
              <a:pathLst>
                <a:path w="5079" h="1270">
                  <a:moveTo>
                    <a:pt x="0" y="0"/>
                  </a:moveTo>
                  <a:lnTo>
                    <a:pt x="4470" y="1143"/>
                  </a:lnTo>
                </a:path>
              </a:pathLst>
            </a:custGeom>
            <a:ln w="3175">
              <a:solidFill>
                <a:srgbClr val="414042"/>
              </a:solidFill>
            </a:ln>
          </p:spPr>
          <p:txBody>
            <a:bodyPr wrap="square" lIns="0" tIns="0" rIns="0" bIns="0" rtlCol="0"/>
            <a:lstStyle/>
            <a:p/>
          </p:txBody>
        </p:sp>
        <p:sp>
          <p:nvSpPr>
            <p:cNvPr id="362" name="object 362" descr=""/>
            <p:cNvSpPr/>
            <p:nvPr/>
          </p:nvSpPr>
          <p:spPr>
            <a:xfrm>
              <a:off x="5569609" y="7697443"/>
              <a:ext cx="6350" cy="0"/>
            </a:xfrm>
            <a:custGeom>
              <a:avLst/>
              <a:gdLst/>
              <a:ahLst/>
              <a:cxnLst/>
              <a:rect l="l" t="t" r="r" b="b"/>
              <a:pathLst>
                <a:path w="6350" h="0">
                  <a:moveTo>
                    <a:pt x="0" y="0"/>
                  </a:moveTo>
                  <a:lnTo>
                    <a:pt x="5740" y="0"/>
                  </a:lnTo>
                </a:path>
              </a:pathLst>
            </a:custGeom>
            <a:ln w="3175">
              <a:solidFill>
                <a:srgbClr val="414042"/>
              </a:solidFill>
            </a:ln>
          </p:spPr>
          <p:txBody>
            <a:bodyPr wrap="square" lIns="0" tIns="0" rIns="0" bIns="0" rtlCol="0"/>
            <a:lstStyle/>
            <a:p/>
          </p:txBody>
        </p:sp>
        <p:sp>
          <p:nvSpPr>
            <p:cNvPr id="363" name="object 363" descr=""/>
            <p:cNvSpPr/>
            <p:nvPr/>
          </p:nvSpPr>
          <p:spPr>
            <a:xfrm>
              <a:off x="5565776" y="7697441"/>
              <a:ext cx="4445" cy="1270"/>
            </a:xfrm>
            <a:custGeom>
              <a:avLst/>
              <a:gdLst/>
              <a:ahLst/>
              <a:cxnLst/>
              <a:rect l="l" t="t" r="r" b="b"/>
              <a:pathLst>
                <a:path w="4445" h="1270">
                  <a:moveTo>
                    <a:pt x="0" y="1143"/>
                  </a:moveTo>
                  <a:lnTo>
                    <a:pt x="3835" y="0"/>
                  </a:lnTo>
                </a:path>
              </a:pathLst>
            </a:custGeom>
            <a:ln w="3175">
              <a:solidFill>
                <a:srgbClr val="414042"/>
              </a:solidFill>
            </a:ln>
          </p:spPr>
          <p:txBody>
            <a:bodyPr wrap="square" lIns="0" tIns="0" rIns="0" bIns="0" rtlCol="0"/>
            <a:lstStyle/>
            <a:p/>
          </p:txBody>
        </p:sp>
        <p:sp>
          <p:nvSpPr>
            <p:cNvPr id="364" name="object 364" descr=""/>
            <p:cNvSpPr/>
            <p:nvPr/>
          </p:nvSpPr>
          <p:spPr>
            <a:xfrm>
              <a:off x="5561944" y="7698580"/>
              <a:ext cx="4445" cy="2540"/>
            </a:xfrm>
            <a:custGeom>
              <a:avLst/>
              <a:gdLst/>
              <a:ahLst/>
              <a:cxnLst/>
              <a:rect l="l" t="t" r="r" b="b"/>
              <a:pathLst>
                <a:path w="4445" h="2540">
                  <a:moveTo>
                    <a:pt x="0" y="2311"/>
                  </a:moveTo>
                  <a:lnTo>
                    <a:pt x="3835" y="0"/>
                  </a:lnTo>
                </a:path>
              </a:pathLst>
            </a:custGeom>
            <a:ln w="3175">
              <a:solidFill>
                <a:srgbClr val="414042"/>
              </a:solidFill>
            </a:ln>
          </p:spPr>
          <p:txBody>
            <a:bodyPr wrap="square" lIns="0" tIns="0" rIns="0" bIns="0" rtlCol="0"/>
            <a:lstStyle/>
            <a:p/>
          </p:txBody>
        </p:sp>
        <p:sp>
          <p:nvSpPr>
            <p:cNvPr id="365" name="object 365" descr=""/>
            <p:cNvSpPr/>
            <p:nvPr/>
          </p:nvSpPr>
          <p:spPr>
            <a:xfrm>
              <a:off x="5560028" y="7700886"/>
              <a:ext cx="2540" cy="2540"/>
            </a:xfrm>
            <a:custGeom>
              <a:avLst/>
              <a:gdLst/>
              <a:ahLst/>
              <a:cxnLst/>
              <a:rect l="l" t="t" r="r" b="b"/>
              <a:pathLst>
                <a:path w="2539" h="2540">
                  <a:moveTo>
                    <a:pt x="0" y="2298"/>
                  </a:moveTo>
                  <a:lnTo>
                    <a:pt x="1917" y="0"/>
                  </a:lnTo>
                </a:path>
              </a:pathLst>
            </a:custGeom>
            <a:ln w="3175">
              <a:solidFill>
                <a:srgbClr val="414042"/>
              </a:solidFill>
            </a:ln>
          </p:spPr>
          <p:txBody>
            <a:bodyPr wrap="square" lIns="0" tIns="0" rIns="0" bIns="0" rtlCol="0"/>
            <a:lstStyle/>
            <a:p/>
          </p:txBody>
        </p:sp>
        <p:sp>
          <p:nvSpPr>
            <p:cNvPr id="366" name="object 366" descr=""/>
            <p:cNvSpPr/>
            <p:nvPr/>
          </p:nvSpPr>
          <p:spPr>
            <a:xfrm>
              <a:off x="5557473" y="7703180"/>
              <a:ext cx="3175" cy="5080"/>
            </a:xfrm>
            <a:custGeom>
              <a:avLst/>
              <a:gdLst/>
              <a:ahLst/>
              <a:cxnLst/>
              <a:rect l="l" t="t" r="r" b="b"/>
              <a:pathLst>
                <a:path w="3175" h="5079">
                  <a:moveTo>
                    <a:pt x="0" y="4991"/>
                  </a:moveTo>
                  <a:lnTo>
                    <a:pt x="2552" y="0"/>
                  </a:lnTo>
                </a:path>
              </a:pathLst>
            </a:custGeom>
            <a:ln w="3175">
              <a:solidFill>
                <a:srgbClr val="414042"/>
              </a:solidFill>
            </a:ln>
          </p:spPr>
          <p:txBody>
            <a:bodyPr wrap="square" lIns="0" tIns="0" rIns="0" bIns="0" rtlCol="0"/>
            <a:lstStyle/>
            <a:p/>
          </p:txBody>
        </p:sp>
        <p:sp>
          <p:nvSpPr>
            <p:cNvPr id="367" name="object 367" descr=""/>
            <p:cNvSpPr/>
            <p:nvPr/>
          </p:nvSpPr>
          <p:spPr>
            <a:xfrm>
              <a:off x="5557473" y="7708173"/>
              <a:ext cx="0" cy="6350"/>
            </a:xfrm>
            <a:custGeom>
              <a:avLst/>
              <a:gdLst/>
              <a:ahLst/>
              <a:cxnLst/>
              <a:rect l="l" t="t" r="r" b="b"/>
              <a:pathLst>
                <a:path w="0" h="6350">
                  <a:moveTo>
                    <a:pt x="0" y="5740"/>
                  </a:moveTo>
                  <a:lnTo>
                    <a:pt x="0" y="0"/>
                  </a:lnTo>
                </a:path>
              </a:pathLst>
            </a:custGeom>
            <a:ln w="3175">
              <a:solidFill>
                <a:srgbClr val="414042"/>
              </a:solidFill>
            </a:ln>
          </p:spPr>
          <p:txBody>
            <a:bodyPr wrap="square" lIns="0" tIns="0" rIns="0" bIns="0" rtlCol="0"/>
            <a:lstStyle/>
            <a:p/>
          </p:txBody>
        </p:sp>
        <p:sp>
          <p:nvSpPr>
            <p:cNvPr id="368" name="object 368" descr=""/>
            <p:cNvSpPr/>
            <p:nvPr/>
          </p:nvSpPr>
          <p:spPr>
            <a:xfrm>
              <a:off x="5557475" y="7713907"/>
              <a:ext cx="3175" cy="5080"/>
            </a:xfrm>
            <a:custGeom>
              <a:avLst/>
              <a:gdLst/>
              <a:ahLst/>
              <a:cxnLst/>
              <a:rect l="l" t="t" r="r" b="b"/>
              <a:pathLst>
                <a:path w="3175" h="5079">
                  <a:moveTo>
                    <a:pt x="2552" y="4991"/>
                  </a:moveTo>
                  <a:lnTo>
                    <a:pt x="0" y="0"/>
                  </a:lnTo>
                </a:path>
              </a:pathLst>
            </a:custGeom>
            <a:ln w="3175">
              <a:solidFill>
                <a:srgbClr val="414042"/>
              </a:solidFill>
            </a:ln>
          </p:spPr>
          <p:txBody>
            <a:bodyPr wrap="square" lIns="0" tIns="0" rIns="0" bIns="0" rtlCol="0"/>
            <a:lstStyle/>
            <a:p/>
          </p:txBody>
        </p:sp>
        <p:sp>
          <p:nvSpPr>
            <p:cNvPr id="369" name="object 369" descr=""/>
            <p:cNvSpPr/>
            <p:nvPr/>
          </p:nvSpPr>
          <p:spPr>
            <a:xfrm>
              <a:off x="5560027" y="7718895"/>
              <a:ext cx="2540" cy="2540"/>
            </a:xfrm>
            <a:custGeom>
              <a:avLst/>
              <a:gdLst/>
              <a:ahLst/>
              <a:cxnLst/>
              <a:rect l="l" t="t" r="r" b="b"/>
              <a:pathLst>
                <a:path w="2539" h="2540">
                  <a:moveTo>
                    <a:pt x="1917" y="2298"/>
                  </a:moveTo>
                  <a:lnTo>
                    <a:pt x="0" y="0"/>
                  </a:lnTo>
                </a:path>
              </a:pathLst>
            </a:custGeom>
            <a:ln w="3175">
              <a:solidFill>
                <a:srgbClr val="414042"/>
              </a:solidFill>
            </a:ln>
          </p:spPr>
          <p:txBody>
            <a:bodyPr wrap="square" lIns="0" tIns="0" rIns="0" bIns="0" rtlCol="0"/>
            <a:lstStyle/>
            <a:p/>
          </p:txBody>
        </p:sp>
        <p:sp>
          <p:nvSpPr>
            <p:cNvPr id="370" name="object 370" descr=""/>
            <p:cNvSpPr/>
            <p:nvPr/>
          </p:nvSpPr>
          <p:spPr>
            <a:xfrm>
              <a:off x="5561941" y="7721189"/>
              <a:ext cx="4445" cy="2540"/>
            </a:xfrm>
            <a:custGeom>
              <a:avLst/>
              <a:gdLst/>
              <a:ahLst/>
              <a:cxnLst/>
              <a:rect l="l" t="t" r="r" b="b"/>
              <a:pathLst>
                <a:path w="4445" h="2540">
                  <a:moveTo>
                    <a:pt x="3835" y="2298"/>
                  </a:moveTo>
                  <a:lnTo>
                    <a:pt x="0" y="0"/>
                  </a:lnTo>
                </a:path>
              </a:pathLst>
            </a:custGeom>
            <a:ln w="3175">
              <a:solidFill>
                <a:srgbClr val="414042"/>
              </a:solidFill>
            </a:ln>
          </p:spPr>
          <p:txBody>
            <a:bodyPr wrap="square" lIns="0" tIns="0" rIns="0" bIns="0" rtlCol="0"/>
            <a:lstStyle/>
            <a:p/>
          </p:txBody>
        </p:sp>
        <p:sp>
          <p:nvSpPr>
            <p:cNvPr id="371" name="object 371" descr=""/>
            <p:cNvSpPr/>
            <p:nvPr/>
          </p:nvSpPr>
          <p:spPr>
            <a:xfrm>
              <a:off x="5565773" y="7723486"/>
              <a:ext cx="4445" cy="1270"/>
            </a:xfrm>
            <a:custGeom>
              <a:avLst/>
              <a:gdLst/>
              <a:ahLst/>
              <a:cxnLst/>
              <a:rect l="l" t="t" r="r" b="b"/>
              <a:pathLst>
                <a:path w="4445" h="1270">
                  <a:moveTo>
                    <a:pt x="3835" y="1155"/>
                  </a:moveTo>
                  <a:lnTo>
                    <a:pt x="0" y="0"/>
                  </a:lnTo>
                </a:path>
              </a:pathLst>
            </a:custGeom>
            <a:ln w="3175">
              <a:solidFill>
                <a:srgbClr val="414042"/>
              </a:solidFill>
            </a:ln>
          </p:spPr>
          <p:txBody>
            <a:bodyPr wrap="square" lIns="0" tIns="0" rIns="0" bIns="0" rtlCol="0"/>
            <a:lstStyle/>
            <a:p/>
          </p:txBody>
        </p:sp>
        <p:sp>
          <p:nvSpPr>
            <p:cNvPr id="372" name="object 372" descr=""/>
            <p:cNvSpPr/>
            <p:nvPr/>
          </p:nvSpPr>
          <p:spPr>
            <a:xfrm>
              <a:off x="5550751" y="9326342"/>
              <a:ext cx="27305" cy="0"/>
            </a:xfrm>
            <a:custGeom>
              <a:avLst/>
              <a:gdLst/>
              <a:ahLst/>
              <a:cxnLst/>
              <a:rect l="l" t="t" r="r" b="b"/>
              <a:pathLst>
                <a:path w="27304" h="0">
                  <a:moveTo>
                    <a:pt x="0" y="0"/>
                  </a:moveTo>
                  <a:lnTo>
                    <a:pt x="27203" y="0"/>
                  </a:lnTo>
                </a:path>
              </a:pathLst>
            </a:custGeom>
            <a:ln w="3175">
              <a:solidFill>
                <a:srgbClr val="414042"/>
              </a:solidFill>
            </a:ln>
          </p:spPr>
          <p:txBody>
            <a:bodyPr wrap="square" lIns="0" tIns="0" rIns="0" bIns="0" rtlCol="0"/>
            <a:lstStyle/>
            <a:p/>
          </p:txBody>
        </p:sp>
        <p:sp>
          <p:nvSpPr>
            <p:cNvPr id="373" name="object 373" descr=""/>
            <p:cNvSpPr/>
            <p:nvPr/>
          </p:nvSpPr>
          <p:spPr>
            <a:xfrm>
              <a:off x="5550751" y="9326341"/>
              <a:ext cx="0" cy="28575"/>
            </a:xfrm>
            <a:custGeom>
              <a:avLst/>
              <a:gdLst/>
              <a:ahLst/>
              <a:cxnLst/>
              <a:rect l="l" t="t" r="r" b="b"/>
              <a:pathLst>
                <a:path w="0" h="28575">
                  <a:moveTo>
                    <a:pt x="0" y="28092"/>
                  </a:moveTo>
                  <a:lnTo>
                    <a:pt x="0" y="0"/>
                  </a:lnTo>
                </a:path>
              </a:pathLst>
            </a:custGeom>
            <a:ln w="3175">
              <a:solidFill>
                <a:srgbClr val="414042"/>
              </a:solidFill>
            </a:ln>
          </p:spPr>
          <p:txBody>
            <a:bodyPr wrap="square" lIns="0" tIns="0" rIns="0" bIns="0" rtlCol="0"/>
            <a:lstStyle/>
            <a:p/>
          </p:txBody>
        </p:sp>
        <p:sp>
          <p:nvSpPr>
            <p:cNvPr id="374" name="object 374" descr=""/>
            <p:cNvSpPr/>
            <p:nvPr/>
          </p:nvSpPr>
          <p:spPr>
            <a:xfrm>
              <a:off x="5550757" y="9350601"/>
              <a:ext cx="3810" cy="4445"/>
            </a:xfrm>
            <a:custGeom>
              <a:avLst/>
              <a:gdLst/>
              <a:ahLst/>
              <a:cxnLst/>
              <a:rect l="l" t="t" r="r" b="b"/>
              <a:pathLst>
                <a:path w="3810" h="4445">
                  <a:moveTo>
                    <a:pt x="3441" y="0"/>
                  </a:moveTo>
                  <a:lnTo>
                    <a:pt x="0" y="3835"/>
                  </a:lnTo>
                </a:path>
              </a:pathLst>
            </a:custGeom>
            <a:ln w="3175">
              <a:solidFill>
                <a:srgbClr val="414042"/>
              </a:solidFill>
            </a:ln>
          </p:spPr>
          <p:txBody>
            <a:bodyPr wrap="square" lIns="0" tIns="0" rIns="0" bIns="0" rtlCol="0"/>
            <a:lstStyle/>
            <a:p/>
          </p:txBody>
        </p:sp>
        <p:sp>
          <p:nvSpPr>
            <p:cNvPr id="375" name="object 375" descr=""/>
            <p:cNvSpPr/>
            <p:nvPr/>
          </p:nvSpPr>
          <p:spPr>
            <a:xfrm>
              <a:off x="5554201" y="9348691"/>
              <a:ext cx="2540" cy="1905"/>
            </a:xfrm>
            <a:custGeom>
              <a:avLst/>
              <a:gdLst/>
              <a:ahLst/>
              <a:cxnLst/>
              <a:rect l="l" t="t" r="r" b="b"/>
              <a:pathLst>
                <a:path w="2539" h="1904">
                  <a:moveTo>
                    <a:pt x="2298" y="0"/>
                  </a:moveTo>
                  <a:lnTo>
                    <a:pt x="0" y="1905"/>
                  </a:lnTo>
                </a:path>
              </a:pathLst>
            </a:custGeom>
            <a:ln w="3175">
              <a:solidFill>
                <a:srgbClr val="414042"/>
              </a:solidFill>
            </a:ln>
          </p:spPr>
          <p:txBody>
            <a:bodyPr wrap="square" lIns="0" tIns="0" rIns="0" bIns="0" rtlCol="0"/>
            <a:lstStyle/>
            <a:p/>
          </p:txBody>
        </p:sp>
        <p:sp>
          <p:nvSpPr>
            <p:cNvPr id="376" name="object 376" descr=""/>
            <p:cNvSpPr/>
            <p:nvPr/>
          </p:nvSpPr>
          <p:spPr>
            <a:xfrm>
              <a:off x="5556500" y="9346137"/>
              <a:ext cx="5080" cy="3175"/>
            </a:xfrm>
            <a:custGeom>
              <a:avLst/>
              <a:gdLst/>
              <a:ahLst/>
              <a:cxnLst/>
              <a:rect l="l" t="t" r="r" b="b"/>
              <a:pathLst>
                <a:path w="5079" h="3175">
                  <a:moveTo>
                    <a:pt x="4978" y="0"/>
                  </a:moveTo>
                  <a:lnTo>
                    <a:pt x="0" y="2552"/>
                  </a:lnTo>
                </a:path>
              </a:pathLst>
            </a:custGeom>
            <a:ln w="3175">
              <a:solidFill>
                <a:srgbClr val="414042"/>
              </a:solidFill>
            </a:ln>
          </p:spPr>
          <p:txBody>
            <a:bodyPr wrap="square" lIns="0" tIns="0" rIns="0" bIns="0" rtlCol="0"/>
            <a:lstStyle/>
            <a:p/>
          </p:txBody>
        </p:sp>
        <p:sp>
          <p:nvSpPr>
            <p:cNvPr id="377" name="object 377" descr=""/>
            <p:cNvSpPr/>
            <p:nvPr/>
          </p:nvSpPr>
          <p:spPr>
            <a:xfrm>
              <a:off x="5561477" y="9346137"/>
              <a:ext cx="5080" cy="0"/>
            </a:xfrm>
            <a:custGeom>
              <a:avLst/>
              <a:gdLst/>
              <a:ahLst/>
              <a:cxnLst/>
              <a:rect l="l" t="t" r="r" b="b"/>
              <a:pathLst>
                <a:path w="5079" h="0">
                  <a:moveTo>
                    <a:pt x="4597" y="0"/>
                  </a:moveTo>
                  <a:lnTo>
                    <a:pt x="0" y="0"/>
                  </a:lnTo>
                </a:path>
              </a:pathLst>
            </a:custGeom>
            <a:ln w="3175">
              <a:solidFill>
                <a:srgbClr val="414042"/>
              </a:solidFill>
            </a:ln>
          </p:spPr>
          <p:txBody>
            <a:bodyPr wrap="square" lIns="0" tIns="0" rIns="0" bIns="0" rtlCol="0"/>
            <a:lstStyle/>
            <a:p/>
          </p:txBody>
        </p:sp>
        <p:sp>
          <p:nvSpPr>
            <p:cNvPr id="378" name="object 378" descr=""/>
            <p:cNvSpPr/>
            <p:nvPr/>
          </p:nvSpPr>
          <p:spPr>
            <a:xfrm>
              <a:off x="5566074" y="9346138"/>
              <a:ext cx="5080" cy="3175"/>
            </a:xfrm>
            <a:custGeom>
              <a:avLst/>
              <a:gdLst/>
              <a:ahLst/>
              <a:cxnLst/>
              <a:rect l="l" t="t" r="r" b="b"/>
              <a:pathLst>
                <a:path w="5079" h="3175">
                  <a:moveTo>
                    <a:pt x="4978" y="2552"/>
                  </a:moveTo>
                  <a:lnTo>
                    <a:pt x="0" y="0"/>
                  </a:lnTo>
                </a:path>
              </a:pathLst>
            </a:custGeom>
            <a:ln w="3175">
              <a:solidFill>
                <a:srgbClr val="414042"/>
              </a:solidFill>
            </a:ln>
          </p:spPr>
          <p:txBody>
            <a:bodyPr wrap="square" lIns="0" tIns="0" rIns="0" bIns="0" rtlCol="0"/>
            <a:lstStyle/>
            <a:p/>
          </p:txBody>
        </p:sp>
        <p:sp>
          <p:nvSpPr>
            <p:cNvPr id="379" name="object 379" descr=""/>
            <p:cNvSpPr/>
            <p:nvPr/>
          </p:nvSpPr>
          <p:spPr>
            <a:xfrm>
              <a:off x="5571059" y="9348688"/>
              <a:ext cx="3810" cy="4445"/>
            </a:xfrm>
            <a:custGeom>
              <a:avLst/>
              <a:gdLst/>
              <a:ahLst/>
              <a:cxnLst/>
              <a:rect l="l" t="t" r="r" b="b"/>
              <a:pathLst>
                <a:path w="3810" h="4445">
                  <a:moveTo>
                    <a:pt x="3441" y="3835"/>
                  </a:moveTo>
                  <a:lnTo>
                    <a:pt x="0" y="0"/>
                  </a:lnTo>
                </a:path>
              </a:pathLst>
            </a:custGeom>
            <a:ln w="3175">
              <a:solidFill>
                <a:srgbClr val="414042"/>
              </a:solidFill>
            </a:ln>
          </p:spPr>
          <p:txBody>
            <a:bodyPr wrap="square" lIns="0" tIns="0" rIns="0" bIns="0" rtlCol="0"/>
            <a:lstStyle/>
            <a:p/>
          </p:txBody>
        </p:sp>
        <p:sp>
          <p:nvSpPr>
            <p:cNvPr id="380" name="object 380" descr=""/>
            <p:cNvSpPr/>
            <p:nvPr/>
          </p:nvSpPr>
          <p:spPr>
            <a:xfrm>
              <a:off x="5574503" y="9352520"/>
              <a:ext cx="2540" cy="4445"/>
            </a:xfrm>
            <a:custGeom>
              <a:avLst/>
              <a:gdLst/>
              <a:ahLst/>
              <a:cxnLst/>
              <a:rect l="l" t="t" r="r" b="b"/>
              <a:pathLst>
                <a:path w="2539" h="4445">
                  <a:moveTo>
                    <a:pt x="2298" y="3835"/>
                  </a:moveTo>
                  <a:lnTo>
                    <a:pt x="0" y="0"/>
                  </a:lnTo>
                </a:path>
              </a:pathLst>
            </a:custGeom>
            <a:ln w="3175">
              <a:solidFill>
                <a:srgbClr val="414042"/>
              </a:solidFill>
            </a:ln>
          </p:spPr>
          <p:txBody>
            <a:bodyPr wrap="square" lIns="0" tIns="0" rIns="0" bIns="0" rtlCol="0"/>
            <a:lstStyle/>
            <a:p/>
          </p:txBody>
        </p:sp>
        <p:sp>
          <p:nvSpPr>
            <p:cNvPr id="381" name="object 381" descr=""/>
            <p:cNvSpPr/>
            <p:nvPr/>
          </p:nvSpPr>
          <p:spPr>
            <a:xfrm>
              <a:off x="5576806" y="9356353"/>
              <a:ext cx="1270" cy="4445"/>
            </a:xfrm>
            <a:custGeom>
              <a:avLst/>
              <a:gdLst/>
              <a:ahLst/>
              <a:cxnLst/>
              <a:rect l="l" t="t" r="r" b="b"/>
              <a:pathLst>
                <a:path w="1270" h="4445">
                  <a:moveTo>
                    <a:pt x="1142" y="3835"/>
                  </a:moveTo>
                  <a:lnTo>
                    <a:pt x="0" y="0"/>
                  </a:lnTo>
                </a:path>
              </a:pathLst>
            </a:custGeom>
            <a:ln w="3175">
              <a:solidFill>
                <a:srgbClr val="414042"/>
              </a:solidFill>
            </a:ln>
          </p:spPr>
          <p:txBody>
            <a:bodyPr wrap="square" lIns="0" tIns="0" rIns="0" bIns="0" rtlCol="0"/>
            <a:lstStyle/>
            <a:p/>
          </p:txBody>
        </p:sp>
        <p:sp>
          <p:nvSpPr>
            <p:cNvPr id="382" name="object 382" descr=""/>
            <p:cNvSpPr/>
            <p:nvPr/>
          </p:nvSpPr>
          <p:spPr>
            <a:xfrm>
              <a:off x="5577949" y="9360192"/>
              <a:ext cx="0" cy="8890"/>
            </a:xfrm>
            <a:custGeom>
              <a:avLst/>
              <a:gdLst/>
              <a:ahLst/>
              <a:cxnLst/>
              <a:rect l="l" t="t" r="r" b="b"/>
              <a:pathLst>
                <a:path w="0" h="8890">
                  <a:moveTo>
                    <a:pt x="0" y="8293"/>
                  </a:moveTo>
                  <a:lnTo>
                    <a:pt x="0" y="0"/>
                  </a:lnTo>
                </a:path>
              </a:pathLst>
            </a:custGeom>
            <a:ln w="3175">
              <a:solidFill>
                <a:srgbClr val="414042"/>
              </a:solidFill>
            </a:ln>
          </p:spPr>
          <p:txBody>
            <a:bodyPr wrap="square" lIns="0" tIns="0" rIns="0" bIns="0" rtlCol="0"/>
            <a:lstStyle/>
            <a:p/>
          </p:txBody>
        </p:sp>
        <p:sp>
          <p:nvSpPr>
            <p:cNvPr id="383" name="object 383" descr=""/>
            <p:cNvSpPr/>
            <p:nvPr/>
          </p:nvSpPr>
          <p:spPr>
            <a:xfrm>
              <a:off x="5576802" y="9368488"/>
              <a:ext cx="1270" cy="6350"/>
            </a:xfrm>
            <a:custGeom>
              <a:avLst/>
              <a:gdLst/>
              <a:ahLst/>
              <a:cxnLst/>
              <a:rect l="l" t="t" r="r" b="b"/>
              <a:pathLst>
                <a:path w="1270" h="6350">
                  <a:moveTo>
                    <a:pt x="0" y="5740"/>
                  </a:moveTo>
                  <a:lnTo>
                    <a:pt x="1143" y="0"/>
                  </a:lnTo>
                </a:path>
              </a:pathLst>
            </a:custGeom>
            <a:ln w="3175">
              <a:solidFill>
                <a:srgbClr val="414042"/>
              </a:solidFill>
            </a:ln>
          </p:spPr>
          <p:txBody>
            <a:bodyPr wrap="square" lIns="0" tIns="0" rIns="0" bIns="0" rtlCol="0"/>
            <a:lstStyle/>
            <a:p/>
          </p:txBody>
        </p:sp>
        <p:sp>
          <p:nvSpPr>
            <p:cNvPr id="384" name="object 384" descr=""/>
            <p:cNvSpPr/>
            <p:nvPr/>
          </p:nvSpPr>
          <p:spPr>
            <a:xfrm>
              <a:off x="5574501" y="9374224"/>
              <a:ext cx="2540" cy="4445"/>
            </a:xfrm>
            <a:custGeom>
              <a:avLst/>
              <a:gdLst/>
              <a:ahLst/>
              <a:cxnLst/>
              <a:rect l="l" t="t" r="r" b="b"/>
              <a:pathLst>
                <a:path w="2539" h="4445">
                  <a:moveTo>
                    <a:pt x="0" y="3835"/>
                  </a:moveTo>
                  <a:lnTo>
                    <a:pt x="2298" y="0"/>
                  </a:lnTo>
                </a:path>
              </a:pathLst>
            </a:custGeom>
            <a:ln w="3175">
              <a:solidFill>
                <a:srgbClr val="414042"/>
              </a:solidFill>
            </a:ln>
          </p:spPr>
          <p:txBody>
            <a:bodyPr wrap="square" lIns="0" tIns="0" rIns="0" bIns="0" rtlCol="0"/>
            <a:lstStyle/>
            <a:p/>
          </p:txBody>
        </p:sp>
        <p:sp>
          <p:nvSpPr>
            <p:cNvPr id="385" name="object 385" descr=""/>
            <p:cNvSpPr/>
            <p:nvPr/>
          </p:nvSpPr>
          <p:spPr>
            <a:xfrm>
              <a:off x="5571053" y="9378057"/>
              <a:ext cx="3810" cy="4445"/>
            </a:xfrm>
            <a:custGeom>
              <a:avLst/>
              <a:gdLst/>
              <a:ahLst/>
              <a:cxnLst/>
              <a:rect l="l" t="t" r="r" b="b"/>
              <a:pathLst>
                <a:path w="3810" h="4445">
                  <a:moveTo>
                    <a:pt x="0" y="3835"/>
                  </a:moveTo>
                  <a:lnTo>
                    <a:pt x="3441" y="0"/>
                  </a:lnTo>
                </a:path>
              </a:pathLst>
            </a:custGeom>
            <a:ln w="3175">
              <a:solidFill>
                <a:srgbClr val="414042"/>
              </a:solidFill>
            </a:ln>
          </p:spPr>
          <p:txBody>
            <a:bodyPr wrap="square" lIns="0" tIns="0" rIns="0" bIns="0" rtlCol="0"/>
            <a:lstStyle/>
            <a:p/>
          </p:txBody>
        </p:sp>
        <p:sp>
          <p:nvSpPr>
            <p:cNvPr id="386" name="object 386" descr=""/>
            <p:cNvSpPr/>
            <p:nvPr/>
          </p:nvSpPr>
          <p:spPr>
            <a:xfrm>
              <a:off x="5566074" y="9381896"/>
              <a:ext cx="5080" cy="2540"/>
            </a:xfrm>
            <a:custGeom>
              <a:avLst/>
              <a:gdLst/>
              <a:ahLst/>
              <a:cxnLst/>
              <a:rect l="l" t="t" r="r" b="b"/>
              <a:pathLst>
                <a:path w="5079" h="2540">
                  <a:moveTo>
                    <a:pt x="0" y="1917"/>
                  </a:moveTo>
                  <a:lnTo>
                    <a:pt x="4978" y="0"/>
                  </a:lnTo>
                </a:path>
              </a:pathLst>
            </a:custGeom>
            <a:ln w="3175">
              <a:solidFill>
                <a:srgbClr val="414042"/>
              </a:solidFill>
            </a:ln>
          </p:spPr>
          <p:txBody>
            <a:bodyPr wrap="square" lIns="0" tIns="0" rIns="0" bIns="0" rtlCol="0"/>
            <a:lstStyle/>
            <a:p/>
          </p:txBody>
        </p:sp>
        <p:sp>
          <p:nvSpPr>
            <p:cNvPr id="387" name="object 387" descr=""/>
            <p:cNvSpPr/>
            <p:nvPr/>
          </p:nvSpPr>
          <p:spPr>
            <a:xfrm>
              <a:off x="5561478" y="9383814"/>
              <a:ext cx="5080" cy="0"/>
            </a:xfrm>
            <a:custGeom>
              <a:avLst/>
              <a:gdLst/>
              <a:ahLst/>
              <a:cxnLst/>
              <a:rect l="l" t="t" r="r" b="b"/>
              <a:pathLst>
                <a:path w="5079" h="0">
                  <a:moveTo>
                    <a:pt x="0" y="0"/>
                  </a:moveTo>
                  <a:lnTo>
                    <a:pt x="4597" y="0"/>
                  </a:lnTo>
                </a:path>
              </a:pathLst>
            </a:custGeom>
            <a:ln w="3175">
              <a:solidFill>
                <a:srgbClr val="414042"/>
              </a:solidFill>
            </a:ln>
          </p:spPr>
          <p:txBody>
            <a:bodyPr wrap="square" lIns="0" tIns="0" rIns="0" bIns="0" rtlCol="0"/>
            <a:lstStyle/>
            <a:p/>
          </p:txBody>
        </p:sp>
        <p:sp>
          <p:nvSpPr>
            <p:cNvPr id="388" name="object 388" descr=""/>
            <p:cNvSpPr/>
            <p:nvPr/>
          </p:nvSpPr>
          <p:spPr>
            <a:xfrm>
              <a:off x="5558031" y="9381892"/>
              <a:ext cx="3810" cy="2540"/>
            </a:xfrm>
            <a:custGeom>
              <a:avLst/>
              <a:gdLst/>
              <a:ahLst/>
              <a:cxnLst/>
              <a:rect l="l" t="t" r="r" b="b"/>
              <a:pathLst>
                <a:path w="3810" h="2540">
                  <a:moveTo>
                    <a:pt x="0" y="0"/>
                  </a:moveTo>
                  <a:lnTo>
                    <a:pt x="3441" y="1917"/>
                  </a:lnTo>
                </a:path>
              </a:pathLst>
            </a:custGeom>
            <a:ln w="3175">
              <a:solidFill>
                <a:srgbClr val="414042"/>
              </a:solidFill>
            </a:ln>
          </p:spPr>
          <p:txBody>
            <a:bodyPr wrap="square" lIns="0" tIns="0" rIns="0" bIns="0" rtlCol="0"/>
            <a:lstStyle/>
            <a:p/>
          </p:txBody>
        </p:sp>
        <p:sp>
          <p:nvSpPr>
            <p:cNvPr id="389" name="object 389" descr=""/>
            <p:cNvSpPr/>
            <p:nvPr/>
          </p:nvSpPr>
          <p:spPr>
            <a:xfrm>
              <a:off x="5553045" y="9378059"/>
              <a:ext cx="5080" cy="4445"/>
            </a:xfrm>
            <a:custGeom>
              <a:avLst/>
              <a:gdLst/>
              <a:ahLst/>
              <a:cxnLst/>
              <a:rect l="l" t="t" r="r" b="b"/>
              <a:pathLst>
                <a:path w="5079" h="4445">
                  <a:moveTo>
                    <a:pt x="0" y="0"/>
                  </a:moveTo>
                  <a:lnTo>
                    <a:pt x="4991" y="3835"/>
                  </a:lnTo>
                </a:path>
              </a:pathLst>
            </a:custGeom>
            <a:ln w="3175">
              <a:solidFill>
                <a:srgbClr val="414042"/>
              </a:solidFill>
            </a:ln>
          </p:spPr>
          <p:txBody>
            <a:bodyPr wrap="square" lIns="0" tIns="0" rIns="0" bIns="0" rtlCol="0"/>
            <a:lstStyle/>
            <a:p/>
          </p:txBody>
        </p:sp>
        <p:sp>
          <p:nvSpPr>
            <p:cNvPr id="390" name="object 390" descr=""/>
            <p:cNvSpPr/>
            <p:nvPr/>
          </p:nvSpPr>
          <p:spPr>
            <a:xfrm>
              <a:off x="5550751" y="9374228"/>
              <a:ext cx="2540" cy="4445"/>
            </a:xfrm>
            <a:custGeom>
              <a:avLst/>
              <a:gdLst/>
              <a:ahLst/>
              <a:cxnLst/>
              <a:rect l="l" t="t" r="r" b="b"/>
              <a:pathLst>
                <a:path w="2539" h="4445">
                  <a:moveTo>
                    <a:pt x="0" y="0"/>
                  </a:moveTo>
                  <a:lnTo>
                    <a:pt x="2298" y="3835"/>
                  </a:lnTo>
                </a:path>
              </a:pathLst>
            </a:custGeom>
            <a:ln w="3175">
              <a:solidFill>
                <a:srgbClr val="414042"/>
              </a:solidFill>
            </a:ln>
          </p:spPr>
          <p:txBody>
            <a:bodyPr wrap="square" lIns="0" tIns="0" rIns="0" bIns="0" rtlCol="0"/>
            <a:lstStyle/>
            <a:p/>
          </p:txBody>
        </p:sp>
        <p:sp>
          <p:nvSpPr>
            <p:cNvPr id="391" name="object 391" descr=""/>
            <p:cNvSpPr/>
            <p:nvPr/>
          </p:nvSpPr>
          <p:spPr>
            <a:xfrm>
              <a:off x="5527837" y="9376149"/>
              <a:ext cx="0" cy="6985"/>
            </a:xfrm>
            <a:custGeom>
              <a:avLst/>
              <a:gdLst/>
              <a:ahLst/>
              <a:cxnLst/>
              <a:rect l="l" t="t" r="r" b="b"/>
              <a:pathLst>
                <a:path w="0" h="6984">
                  <a:moveTo>
                    <a:pt x="0" y="0"/>
                  </a:moveTo>
                  <a:lnTo>
                    <a:pt x="0" y="6388"/>
                  </a:lnTo>
                </a:path>
              </a:pathLst>
            </a:custGeom>
            <a:ln w="3175">
              <a:solidFill>
                <a:srgbClr val="414042"/>
              </a:solidFill>
            </a:ln>
          </p:spPr>
          <p:txBody>
            <a:bodyPr wrap="square" lIns="0" tIns="0" rIns="0" bIns="0" rtlCol="0"/>
            <a:lstStyle/>
            <a:p/>
          </p:txBody>
        </p:sp>
        <p:sp>
          <p:nvSpPr>
            <p:cNvPr id="392" name="object 392" descr=""/>
            <p:cNvSpPr/>
            <p:nvPr/>
          </p:nvSpPr>
          <p:spPr>
            <a:xfrm>
              <a:off x="5527075" y="9374872"/>
              <a:ext cx="0" cy="9525"/>
            </a:xfrm>
            <a:custGeom>
              <a:avLst/>
              <a:gdLst/>
              <a:ahLst/>
              <a:cxnLst/>
              <a:rect l="l" t="t" r="r" b="b"/>
              <a:pathLst>
                <a:path w="0" h="9525">
                  <a:moveTo>
                    <a:pt x="0" y="0"/>
                  </a:moveTo>
                  <a:lnTo>
                    <a:pt x="0" y="8940"/>
                  </a:lnTo>
                </a:path>
              </a:pathLst>
            </a:custGeom>
            <a:ln w="3175">
              <a:solidFill>
                <a:srgbClr val="414042"/>
              </a:solidFill>
            </a:ln>
          </p:spPr>
          <p:txBody>
            <a:bodyPr wrap="square" lIns="0" tIns="0" rIns="0" bIns="0" rtlCol="0"/>
            <a:lstStyle/>
            <a:p/>
          </p:txBody>
        </p:sp>
        <p:sp>
          <p:nvSpPr>
            <p:cNvPr id="393" name="object 393" descr=""/>
            <p:cNvSpPr/>
            <p:nvPr/>
          </p:nvSpPr>
          <p:spPr>
            <a:xfrm>
              <a:off x="5526306" y="9374872"/>
              <a:ext cx="0" cy="9525"/>
            </a:xfrm>
            <a:custGeom>
              <a:avLst/>
              <a:gdLst/>
              <a:ahLst/>
              <a:cxnLst/>
              <a:rect l="l" t="t" r="r" b="b"/>
              <a:pathLst>
                <a:path w="0" h="9525">
                  <a:moveTo>
                    <a:pt x="0" y="0"/>
                  </a:moveTo>
                  <a:lnTo>
                    <a:pt x="0" y="8940"/>
                  </a:lnTo>
                </a:path>
              </a:pathLst>
            </a:custGeom>
            <a:ln w="3175">
              <a:solidFill>
                <a:srgbClr val="414042"/>
              </a:solidFill>
            </a:ln>
          </p:spPr>
          <p:txBody>
            <a:bodyPr wrap="square" lIns="0" tIns="0" rIns="0" bIns="0" rtlCol="0"/>
            <a:lstStyle/>
            <a:p/>
          </p:txBody>
        </p:sp>
        <p:sp>
          <p:nvSpPr>
            <p:cNvPr id="394" name="object 394" descr=""/>
            <p:cNvSpPr/>
            <p:nvPr/>
          </p:nvSpPr>
          <p:spPr>
            <a:xfrm>
              <a:off x="5525544" y="9374872"/>
              <a:ext cx="0" cy="9525"/>
            </a:xfrm>
            <a:custGeom>
              <a:avLst/>
              <a:gdLst/>
              <a:ahLst/>
              <a:cxnLst/>
              <a:rect l="l" t="t" r="r" b="b"/>
              <a:pathLst>
                <a:path w="0" h="9525">
                  <a:moveTo>
                    <a:pt x="0" y="0"/>
                  </a:moveTo>
                  <a:lnTo>
                    <a:pt x="0" y="8940"/>
                  </a:lnTo>
                </a:path>
              </a:pathLst>
            </a:custGeom>
            <a:ln w="3175">
              <a:solidFill>
                <a:srgbClr val="414042"/>
              </a:solidFill>
            </a:ln>
          </p:spPr>
          <p:txBody>
            <a:bodyPr wrap="square" lIns="0" tIns="0" rIns="0" bIns="0" rtlCol="0"/>
            <a:lstStyle/>
            <a:p/>
          </p:txBody>
        </p:sp>
        <p:sp>
          <p:nvSpPr>
            <p:cNvPr id="395" name="object 395" descr=""/>
            <p:cNvSpPr/>
            <p:nvPr/>
          </p:nvSpPr>
          <p:spPr>
            <a:xfrm>
              <a:off x="5524774" y="9374872"/>
              <a:ext cx="0" cy="9525"/>
            </a:xfrm>
            <a:custGeom>
              <a:avLst/>
              <a:gdLst/>
              <a:ahLst/>
              <a:cxnLst/>
              <a:rect l="l" t="t" r="r" b="b"/>
              <a:pathLst>
                <a:path w="0" h="9525">
                  <a:moveTo>
                    <a:pt x="0" y="0"/>
                  </a:moveTo>
                  <a:lnTo>
                    <a:pt x="0" y="8940"/>
                  </a:lnTo>
                </a:path>
              </a:pathLst>
            </a:custGeom>
            <a:ln w="3175">
              <a:solidFill>
                <a:srgbClr val="414042"/>
              </a:solidFill>
            </a:ln>
          </p:spPr>
          <p:txBody>
            <a:bodyPr wrap="square" lIns="0" tIns="0" rIns="0" bIns="0" rtlCol="0"/>
            <a:lstStyle/>
            <a:p/>
          </p:txBody>
        </p:sp>
        <p:sp>
          <p:nvSpPr>
            <p:cNvPr id="396" name="object 396" descr=""/>
            <p:cNvSpPr/>
            <p:nvPr/>
          </p:nvSpPr>
          <p:spPr>
            <a:xfrm>
              <a:off x="5524011" y="9376149"/>
              <a:ext cx="0" cy="6985"/>
            </a:xfrm>
            <a:custGeom>
              <a:avLst/>
              <a:gdLst/>
              <a:ahLst/>
              <a:cxnLst/>
              <a:rect l="l" t="t" r="r" b="b"/>
              <a:pathLst>
                <a:path w="0" h="6984">
                  <a:moveTo>
                    <a:pt x="0" y="0"/>
                  </a:moveTo>
                  <a:lnTo>
                    <a:pt x="0" y="6388"/>
                  </a:lnTo>
                </a:path>
              </a:pathLst>
            </a:custGeom>
            <a:ln w="3175">
              <a:solidFill>
                <a:srgbClr val="414042"/>
              </a:solidFill>
            </a:ln>
          </p:spPr>
          <p:txBody>
            <a:bodyPr wrap="square" lIns="0" tIns="0" rIns="0" bIns="0" rtlCol="0"/>
            <a:lstStyle/>
            <a:p/>
          </p:txBody>
        </p:sp>
        <p:sp>
          <p:nvSpPr>
            <p:cNvPr id="397" name="object 397" descr=""/>
            <p:cNvSpPr/>
            <p:nvPr/>
          </p:nvSpPr>
          <p:spPr>
            <a:xfrm>
              <a:off x="5523242" y="9374872"/>
              <a:ext cx="5715" cy="9525"/>
            </a:xfrm>
            <a:custGeom>
              <a:avLst/>
              <a:gdLst/>
              <a:ahLst/>
              <a:cxnLst/>
              <a:rect l="l" t="t" r="r" b="b"/>
              <a:pathLst>
                <a:path w="5714" h="9525">
                  <a:moveTo>
                    <a:pt x="0" y="6388"/>
                  </a:moveTo>
                  <a:lnTo>
                    <a:pt x="0" y="2552"/>
                  </a:lnTo>
                  <a:lnTo>
                    <a:pt x="1536" y="0"/>
                  </a:lnTo>
                  <a:lnTo>
                    <a:pt x="3835" y="0"/>
                  </a:lnTo>
                  <a:lnTo>
                    <a:pt x="5359" y="2552"/>
                  </a:lnTo>
                  <a:lnTo>
                    <a:pt x="5359" y="6388"/>
                  </a:lnTo>
                  <a:lnTo>
                    <a:pt x="3835" y="8940"/>
                  </a:lnTo>
                  <a:lnTo>
                    <a:pt x="1536" y="8940"/>
                  </a:lnTo>
                  <a:lnTo>
                    <a:pt x="0" y="6388"/>
                  </a:lnTo>
                </a:path>
              </a:pathLst>
            </a:custGeom>
            <a:ln w="3175">
              <a:solidFill>
                <a:srgbClr val="414042"/>
              </a:solidFill>
            </a:ln>
          </p:spPr>
          <p:txBody>
            <a:bodyPr wrap="square" lIns="0" tIns="0" rIns="0" bIns="0" rtlCol="0"/>
            <a:lstStyle/>
            <a:p/>
          </p:txBody>
        </p:sp>
        <p:sp>
          <p:nvSpPr>
            <p:cNvPr id="398" name="object 398" descr=""/>
            <p:cNvSpPr/>
            <p:nvPr/>
          </p:nvSpPr>
          <p:spPr>
            <a:xfrm>
              <a:off x="5474280" y="9356355"/>
              <a:ext cx="2540" cy="6350"/>
            </a:xfrm>
            <a:custGeom>
              <a:avLst/>
              <a:gdLst/>
              <a:ahLst/>
              <a:cxnLst/>
              <a:rect l="l" t="t" r="r" b="b"/>
              <a:pathLst>
                <a:path w="2539" h="6350">
                  <a:moveTo>
                    <a:pt x="2298" y="0"/>
                  </a:moveTo>
                  <a:lnTo>
                    <a:pt x="0" y="5740"/>
                  </a:lnTo>
                </a:path>
              </a:pathLst>
            </a:custGeom>
            <a:ln w="3175">
              <a:solidFill>
                <a:srgbClr val="414042"/>
              </a:solidFill>
            </a:ln>
          </p:spPr>
          <p:txBody>
            <a:bodyPr wrap="square" lIns="0" tIns="0" rIns="0" bIns="0" rtlCol="0"/>
            <a:lstStyle/>
            <a:p/>
          </p:txBody>
        </p:sp>
        <p:sp>
          <p:nvSpPr>
            <p:cNvPr id="399" name="object 399" descr=""/>
            <p:cNvSpPr/>
            <p:nvPr/>
          </p:nvSpPr>
          <p:spPr>
            <a:xfrm>
              <a:off x="5476580" y="9352524"/>
              <a:ext cx="2540" cy="4445"/>
            </a:xfrm>
            <a:custGeom>
              <a:avLst/>
              <a:gdLst/>
              <a:ahLst/>
              <a:cxnLst/>
              <a:rect l="l" t="t" r="r" b="b"/>
              <a:pathLst>
                <a:path w="2539" h="4445">
                  <a:moveTo>
                    <a:pt x="2298" y="0"/>
                  </a:moveTo>
                  <a:lnTo>
                    <a:pt x="0" y="3835"/>
                  </a:lnTo>
                </a:path>
              </a:pathLst>
            </a:custGeom>
            <a:ln w="3175">
              <a:solidFill>
                <a:srgbClr val="414042"/>
              </a:solidFill>
            </a:ln>
          </p:spPr>
          <p:txBody>
            <a:bodyPr wrap="square" lIns="0" tIns="0" rIns="0" bIns="0" rtlCol="0"/>
            <a:lstStyle/>
            <a:p/>
          </p:txBody>
        </p:sp>
        <p:sp>
          <p:nvSpPr>
            <p:cNvPr id="400" name="object 400" descr=""/>
            <p:cNvSpPr/>
            <p:nvPr/>
          </p:nvSpPr>
          <p:spPr>
            <a:xfrm>
              <a:off x="5478876" y="9348691"/>
              <a:ext cx="4445" cy="4445"/>
            </a:xfrm>
            <a:custGeom>
              <a:avLst/>
              <a:gdLst/>
              <a:ahLst/>
              <a:cxnLst/>
              <a:rect l="l" t="t" r="r" b="b"/>
              <a:pathLst>
                <a:path w="4445" h="4445">
                  <a:moveTo>
                    <a:pt x="3835" y="0"/>
                  </a:moveTo>
                  <a:lnTo>
                    <a:pt x="0" y="3835"/>
                  </a:lnTo>
                </a:path>
              </a:pathLst>
            </a:custGeom>
            <a:ln w="3175">
              <a:solidFill>
                <a:srgbClr val="414042"/>
              </a:solidFill>
            </a:ln>
          </p:spPr>
          <p:txBody>
            <a:bodyPr wrap="square" lIns="0" tIns="0" rIns="0" bIns="0" rtlCol="0"/>
            <a:lstStyle/>
            <a:p/>
          </p:txBody>
        </p:sp>
        <p:sp>
          <p:nvSpPr>
            <p:cNvPr id="401" name="object 401" descr=""/>
            <p:cNvSpPr/>
            <p:nvPr/>
          </p:nvSpPr>
          <p:spPr>
            <a:xfrm>
              <a:off x="5482718" y="9346137"/>
              <a:ext cx="3810" cy="3175"/>
            </a:xfrm>
            <a:custGeom>
              <a:avLst/>
              <a:gdLst/>
              <a:ahLst/>
              <a:cxnLst/>
              <a:rect l="l" t="t" r="r" b="b"/>
              <a:pathLst>
                <a:path w="3810" h="3175">
                  <a:moveTo>
                    <a:pt x="3441" y="0"/>
                  </a:moveTo>
                  <a:lnTo>
                    <a:pt x="0" y="2552"/>
                  </a:lnTo>
                </a:path>
              </a:pathLst>
            </a:custGeom>
            <a:ln w="3175">
              <a:solidFill>
                <a:srgbClr val="414042"/>
              </a:solidFill>
            </a:ln>
          </p:spPr>
          <p:txBody>
            <a:bodyPr wrap="square" lIns="0" tIns="0" rIns="0" bIns="0" rtlCol="0"/>
            <a:lstStyle/>
            <a:p/>
          </p:txBody>
        </p:sp>
        <p:sp>
          <p:nvSpPr>
            <p:cNvPr id="402" name="object 402" descr=""/>
            <p:cNvSpPr/>
            <p:nvPr/>
          </p:nvSpPr>
          <p:spPr>
            <a:xfrm>
              <a:off x="5486157" y="9346137"/>
              <a:ext cx="5080" cy="0"/>
            </a:xfrm>
            <a:custGeom>
              <a:avLst/>
              <a:gdLst/>
              <a:ahLst/>
              <a:cxnLst/>
              <a:rect l="l" t="t" r="r" b="b"/>
              <a:pathLst>
                <a:path w="5079" h="0">
                  <a:moveTo>
                    <a:pt x="4597" y="0"/>
                  </a:moveTo>
                  <a:lnTo>
                    <a:pt x="0" y="0"/>
                  </a:lnTo>
                </a:path>
              </a:pathLst>
            </a:custGeom>
            <a:ln w="3175">
              <a:solidFill>
                <a:srgbClr val="414042"/>
              </a:solidFill>
            </a:ln>
          </p:spPr>
          <p:txBody>
            <a:bodyPr wrap="square" lIns="0" tIns="0" rIns="0" bIns="0" rtlCol="0"/>
            <a:lstStyle/>
            <a:p/>
          </p:txBody>
        </p:sp>
        <p:sp>
          <p:nvSpPr>
            <p:cNvPr id="403" name="object 403" descr=""/>
            <p:cNvSpPr/>
            <p:nvPr/>
          </p:nvSpPr>
          <p:spPr>
            <a:xfrm>
              <a:off x="5490752" y="9346138"/>
              <a:ext cx="4445" cy="3175"/>
            </a:xfrm>
            <a:custGeom>
              <a:avLst/>
              <a:gdLst/>
              <a:ahLst/>
              <a:cxnLst/>
              <a:rect l="l" t="t" r="r" b="b"/>
              <a:pathLst>
                <a:path w="4445" h="3175">
                  <a:moveTo>
                    <a:pt x="3835" y="2552"/>
                  </a:moveTo>
                  <a:lnTo>
                    <a:pt x="0" y="0"/>
                  </a:lnTo>
                </a:path>
              </a:pathLst>
            </a:custGeom>
            <a:ln w="3175">
              <a:solidFill>
                <a:srgbClr val="414042"/>
              </a:solidFill>
            </a:ln>
          </p:spPr>
          <p:txBody>
            <a:bodyPr wrap="square" lIns="0" tIns="0" rIns="0" bIns="0" rtlCol="0"/>
            <a:lstStyle/>
            <a:p/>
          </p:txBody>
        </p:sp>
        <p:sp>
          <p:nvSpPr>
            <p:cNvPr id="404" name="object 404" descr=""/>
            <p:cNvSpPr/>
            <p:nvPr/>
          </p:nvSpPr>
          <p:spPr>
            <a:xfrm>
              <a:off x="5494592" y="9348688"/>
              <a:ext cx="3810" cy="4445"/>
            </a:xfrm>
            <a:custGeom>
              <a:avLst/>
              <a:gdLst/>
              <a:ahLst/>
              <a:cxnLst/>
              <a:rect l="l" t="t" r="r" b="b"/>
              <a:pathLst>
                <a:path w="3810" h="4445">
                  <a:moveTo>
                    <a:pt x="3441" y="3835"/>
                  </a:moveTo>
                  <a:lnTo>
                    <a:pt x="0" y="0"/>
                  </a:lnTo>
                </a:path>
              </a:pathLst>
            </a:custGeom>
            <a:ln w="3175">
              <a:solidFill>
                <a:srgbClr val="414042"/>
              </a:solidFill>
            </a:ln>
          </p:spPr>
          <p:txBody>
            <a:bodyPr wrap="square" lIns="0" tIns="0" rIns="0" bIns="0" rtlCol="0"/>
            <a:lstStyle/>
            <a:p/>
          </p:txBody>
        </p:sp>
        <p:sp>
          <p:nvSpPr>
            <p:cNvPr id="405" name="object 405" descr=""/>
            <p:cNvSpPr/>
            <p:nvPr/>
          </p:nvSpPr>
          <p:spPr>
            <a:xfrm>
              <a:off x="5498037" y="9352520"/>
              <a:ext cx="2540" cy="4445"/>
            </a:xfrm>
            <a:custGeom>
              <a:avLst/>
              <a:gdLst/>
              <a:ahLst/>
              <a:cxnLst/>
              <a:rect l="l" t="t" r="r" b="b"/>
              <a:pathLst>
                <a:path w="2539" h="4445">
                  <a:moveTo>
                    <a:pt x="2298" y="3835"/>
                  </a:moveTo>
                  <a:lnTo>
                    <a:pt x="0" y="0"/>
                  </a:lnTo>
                </a:path>
              </a:pathLst>
            </a:custGeom>
            <a:ln w="3175">
              <a:solidFill>
                <a:srgbClr val="414042"/>
              </a:solidFill>
            </a:ln>
          </p:spPr>
          <p:txBody>
            <a:bodyPr wrap="square" lIns="0" tIns="0" rIns="0" bIns="0" rtlCol="0"/>
            <a:lstStyle/>
            <a:p/>
          </p:txBody>
        </p:sp>
        <p:sp>
          <p:nvSpPr>
            <p:cNvPr id="406" name="object 406" descr=""/>
            <p:cNvSpPr/>
            <p:nvPr/>
          </p:nvSpPr>
          <p:spPr>
            <a:xfrm>
              <a:off x="5500339" y="9356358"/>
              <a:ext cx="1270" cy="6350"/>
            </a:xfrm>
            <a:custGeom>
              <a:avLst/>
              <a:gdLst/>
              <a:ahLst/>
              <a:cxnLst/>
              <a:rect l="l" t="t" r="r" b="b"/>
              <a:pathLst>
                <a:path w="1270" h="6350">
                  <a:moveTo>
                    <a:pt x="1142" y="5740"/>
                  </a:moveTo>
                  <a:lnTo>
                    <a:pt x="0" y="0"/>
                  </a:lnTo>
                </a:path>
              </a:pathLst>
            </a:custGeom>
            <a:ln w="3175">
              <a:solidFill>
                <a:srgbClr val="414042"/>
              </a:solidFill>
            </a:ln>
          </p:spPr>
          <p:txBody>
            <a:bodyPr wrap="square" lIns="0" tIns="0" rIns="0" bIns="0" rtlCol="0"/>
            <a:lstStyle/>
            <a:p/>
          </p:txBody>
        </p:sp>
        <p:sp>
          <p:nvSpPr>
            <p:cNvPr id="407" name="object 407" descr=""/>
            <p:cNvSpPr/>
            <p:nvPr/>
          </p:nvSpPr>
          <p:spPr>
            <a:xfrm>
              <a:off x="5501482" y="9362097"/>
              <a:ext cx="0" cy="6985"/>
            </a:xfrm>
            <a:custGeom>
              <a:avLst/>
              <a:gdLst/>
              <a:ahLst/>
              <a:cxnLst/>
              <a:rect l="l" t="t" r="r" b="b"/>
              <a:pathLst>
                <a:path w="0" h="6984">
                  <a:moveTo>
                    <a:pt x="0" y="6388"/>
                  </a:moveTo>
                  <a:lnTo>
                    <a:pt x="0" y="0"/>
                  </a:lnTo>
                </a:path>
              </a:pathLst>
            </a:custGeom>
            <a:ln w="3175">
              <a:solidFill>
                <a:srgbClr val="414042"/>
              </a:solidFill>
            </a:ln>
          </p:spPr>
          <p:txBody>
            <a:bodyPr wrap="square" lIns="0" tIns="0" rIns="0" bIns="0" rtlCol="0"/>
            <a:lstStyle/>
            <a:p/>
          </p:txBody>
        </p:sp>
        <p:sp>
          <p:nvSpPr>
            <p:cNvPr id="408" name="object 408" descr=""/>
            <p:cNvSpPr/>
            <p:nvPr/>
          </p:nvSpPr>
          <p:spPr>
            <a:xfrm>
              <a:off x="5500335" y="9368488"/>
              <a:ext cx="1270" cy="6350"/>
            </a:xfrm>
            <a:custGeom>
              <a:avLst/>
              <a:gdLst/>
              <a:ahLst/>
              <a:cxnLst/>
              <a:rect l="l" t="t" r="r" b="b"/>
              <a:pathLst>
                <a:path w="1270" h="6350">
                  <a:moveTo>
                    <a:pt x="0" y="5740"/>
                  </a:moveTo>
                  <a:lnTo>
                    <a:pt x="1143" y="0"/>
                  </a:lnTo>
                </a:path>
              </a:pathLst>
            </a:custGeom>
            <a:ln w="3175">
              <a:solidFill>
                <a:srgbClr val="414042"/>
              </a:solidFill>
            </a:ln>
          </p:spPr>
          <p:txBody>
            <a:bodyPr wrap="square" lIns="0" tIns="0" rIns="0" bIns="0" rtlCol="0"/>
            <a:lstStyle/>
            <a:p/>
          </p:txBody>
        </p:sp>
        <p:sp>
          <p:nvSpPr>
            <p:cNvPr id="409" name="object 409" descr=""/>
            <p:cNvSpPr/>
            <p:nvPr/>
          </p:nvSpPr>
          <p:spPr>
            <a:xfrm>
              <a:off x="5498034" y="9374229"/>
              <a:ext cx="2540" cy="6350"/>
            </a:xfrm>
            <a:custGeom>
              <a:avLst/>
              <a:gdLst/>
              <a:ahLst/>
              <a:cxnLst/>
              <a:rect l="l" t="t" r="r" b="b"/>
              <a:pathLst>
                <a:path w="2539" h="6350">
                  <a:moveTo>
                    <a:pt x="0" y="5753"/>
                  </a:moveTo>
                  <a:lnTo>
                    <a:pt x="2298" y="0"/>
                  </a:lnTo>
                </a:path>
              </a:pathLst>
            </a:custGeom>
            <a:ln w="3175">
              <a:solidFill>
                <a:srgbClr val="414042"/>
              </a:solidFill>
            </a:ln>
          </p:spPr>
          <p:txBody>
            <a:bodyPr wrap="square" lIns="0" tIns="0" rIns="0" bIns="0" rtlCol="0"/>
            <a:lstStyle/>
            <a:p/>
          </p:txBody>
        </p:sp>
        <p:sp>
          <p:nvSpPr>
            <p:cNvPr id="410" name="object 410" descr=""/>
            <p:cNvSpPr/>
            <p:nvPr/>
          </p:nvSpPr>
          <p:spPr>
            <a:xfrm>
              <a:off x="5495734" y="9379987"/>
              <a:ext cx="2540" cy="1905"/>
            </a:xfrm>
            <a:custGeom>
              <a:avLst/>
              <a:gdLst/>
              <a:ahLst/>
              <a:cxnLst/>
              <a:rect l="l" t="t" r="r" b="b"/>
              <a:pathLst>
                <a:path w="2539" h="1904">
                  <a:moveTo>
                    <a:pt x="0" y="1905"/>
                  </a:moveTo>
                  <a:lnTo>
                    <a:pt x="2298" y="0"/>
                  </a:lnTo>
                </a:path>
              </a:pathLst>
            </a:custGeom>
            <a:ln w="3175">
              <a:solidFill>
                <a:srgbClr val="414042"/>
              </a:solidFill>
            </a:ln>
          </p:spPr>
          <p:txBody>
            <a:bodyPr wrap="square" lIns="0" tIns="0" rIns="0" bIns="0" rtlCol="0"/>
            <a:lstStyle/>
            <a:p/>
          </p:txBody>
        </p:sp>
        <p:sp>
          <p:nvSpPr>
            <p:cNvPr id="411" name="object 411" descr=""/>
            <p:cNvSpPr/>
            <p:nvPr/>
          </p:nvSpPr>
          <p:spPr>
            <a:xfrm>
              <a:off x="5490754" y="9381896"/>
              <a:ext cx="5080" cy="2540"/>
            </a:xfrm>
            <a:custGeom>
              <a:avLst/>
              <a:gdLst/>
              <a:ahLst/>
              <a:cxnLst/>
              <a:rect l="l" t="t" r="r" b="b"/>
              <a:pathLst>
                <a:path w="5079" h="2540">
                  <a:moveTo>
                    <a:pt x="0" y="1917"/>
                  </a:moveTo>
                  <a:lnTo>
                    <a:pt x="4978" y="0"/>
                  </a:lnTo>
                </a:path>
              </a:pathLst>
            </a:custGeom>
            <a:ln w="3175">
              <a:solidFill>
                <a:srgbClr val="414042"/>
              </a:solidFill>
            </a:ln>
          </p:spPr>
          <p:txBody>
            <a:bodyPr wrap="square" lIns="0" tIns="0" rIns="0" bIns="0" rtlCol="0"/>
            <a:lstStyle/>
            <a:p/>
          </p:txBody>
        </p:sp>
        <p:sp>
          <p:nvSpPr>
            <p:cNvPr id="412" name="object 412" descr=""/>
            <p:cNvSpPr/>
            <p:nvPr/>
          </p:nvSpPr>
          <p:spPr>
            <a:xfrm>
              <a:off x="5486160" y="9383814"/>
              <a:ext cx="5080" cy="0"/>
            </a:xfrm>
            <a:custGeom>
              <a:avLst/>
              <a:gdLst/>
              <a:ahLst/>
              <a:cxnLst/>
              <a:rect l="l" t="t" r="r" b="b"/>
              <a:pathLst>
                <a:path w="5079" h="0">
                  <a:moveTo>
                    <a:pt x="0" y="0"/>
                  </a:moveTo>
                  <a:lnTo>
                    <a:pt x="4597" y="0"/>
                  </a:lnTo>
                </a:path>
              </a:pathLst>
            </a:custGeom>
            <a:ln w="3175">
              <a:solidFill>
                <a:srgbClr val="414042"/>
              </a:solidFill>
            </a:ln>
          </p:spPr>
          <p:txBody>
            <a:bodyPr wrap="square" lIns="0" tIns="0" rIns="0" bIns="0" rtlCol="0"/>
            <a:lstStyle/>
            <a:p/>
          </p:txBody>
        </p:sp>
        <p:sp>
          <p:nvSpPr>
            <p:cNvPr id="413" name="object 413" descr=""/>
            <p:cNvSpPr/>
            <p:nvPr/>
          </p:nvSpPr>
          <p:spPr>
            <a:xfrm>
              <a:off x="5482712" y="9381892"/>
              <a:ext cx="3810" cy="2540"/>
            </a:xfrm>
            <a:custGeom>
              <a:avLst/>
              <a:gdLst/>
              <a:ahLst/>
              <a:cxnLst/>
              <a:rect l="l" t="t" r="r" b="b"/>
              <a:pathLst>
                <a:path w="3810" h="2540">
                  <a:moveTo>
                    <a:pt x="0" y="0"/>
                  </a:moveTo>
                  <a:lnTo>
                    <a:pt x="3441" y="1917"/>
                  </a:lnTo>
                </a:path>
              </a:pathLst>
            </a:custGeom>
            <a:ln w="3175">
              <a:solidFill>
                <a:srgbClr val="414042"/>
              </a:solidFill>
            </a:ln>
          </p:spPr>
          <p:txBody>
            <a:bodyPr wrap="square" lIns="0" tIns="0" rIns="0" bIns="0" rtlCol="0"/>
            <a:lstStyle/>
            <a:p/>
          </p:txBody>
        </p:sp>
        <p:sp>
          <p:nvSpPr>
            <p:cNvPr id="414" name="object 414" descr=""/>
            <p:cNvSpPr/>
            <p:nvPr/>
          </p:nvSpPr>
          <p:spPr>
            <a:xfrm>
              <a:off x="5478879" y="9378059"/>
              <a:ext cx="4445" cy="4445"/>
            </a:xfrm>
            <a:custGeom>
              <a:avLst/>
              <a:gdLst/>
              <a:ahLst/>
              <a:cxnLst/>
              <a:rect l="l" t="t" r="r" b="b"/>
              <a:pathLst>
                <a:path w="4445" h="4445">
                  <a:moveTo>
                    <a:pt x="0" y="0"/>
                  </a:moveTo>
                  <a:lnTo>
                    <a:pt x="3835" y="3835"/>
                  </a:lnTo>
                </a:path>
              </a:pathLst>
            </a:custGeom>
            <a:ln w="3175">
              <a:solidFill>
                <a:srgbClr val="414042"/>
              </a:solidFill>
            </a:ln>
          </p:spPr>
          <p:txBody>
            <a:bodyPr wrap="square" lIns="0" tIns="0" rIns="0" bIns="0" rtlCol="0"/>
            <a:lstStyle/>
            <a:p/>
          </p:txBody>
        </p:sp>
        <p:sp>
          <p:nvSpPr>
            <p:cNvPr id="415" name="object 415" descr=""/>
            <p:cNvSpPr/>
            <p:nvPr/>
          </p:nvSpPr>
          <p:spPr>
            <a:xfrm>
              <a:off x="5476579" y="9374228"/>
              <a:ext cx="2540" cy="4445"/>
            </a:xfrm>
            <a:custGeom>
              <a:avLst/>
              <a:gdLst/>
              <a:ahLst/>
              <a:cxnLst/>
              <a:rect l="l" t="t" r="r" b="b"/>
              <a:pathLst>
                <a:path w="2539" h="4445">
                  <a:moveTo>
                    <a:pt x="0" y="0"/>
                  </a:moveTo>
                  <a:lnTo>
                    <a:pt x="2298" y="3835"/>
                  </a:lnTo>
                </a:path>
              </a:pathLst>
            </a:custGeom>
            <a:ln w="3175">
              <a:solidFill>
                <a:srgbClr val="414042"/>
              </a:solidFill>
            </a:ln>
          </p:spPr>
          <p:txBody>
            <a:bodyPr wrap="square" lIns="0" tIns="0" rIns="0" bIns="0" rtlCol="0"/>
            <a:lstStyle/>
            <a:p/>
          </p:txBody>
        </p:sp>
        <p:sp>
          <p:nvSpPr>
            <p:cNvPr id="416" name="object 416" descr=""/>
            <p:cNvSpPr/>
            <p:nvPr/>
          </p:nvSpPr>
          <p:spPr>
            <a:xfrm>
              <a:off x="5475432" y="9370395"/>
              <a:ext cx="1270" cy="4445"/>
            </a:xfrm>
            <a:custGeom>
              <a:avLst/>
              <a:gdLst/>
              <a:ahLst/>
              <a:cxnLst/>
              <a:rect l="l" t="t" r="r" b="b"/>
              <a:pathLst>
                <a:path w="1270" h="4445">
                  <a:moveTo>
                    <a:pt x="0" y="0"/>
                  </a:moveTo>
                  <a:lnTo>
                    <a:pt x="1143" y="3835"/>
                  </a:lnTo>
                </a:path>
              </a:pathLst>
            </a:custGeom>
            <a:ln w="3175">
              <a:solidFill>
                <a:srgbClr val="414042"/>
              </a:solidFill>
            </a:ln>
          </p:spPr>
          <p:txBody>
            <a:bodyPr wrap="square" lIns="0" tIns="0" rIns="0" bIns="0" rtlCol="0"/>
            <a:lstStyle/>
            <a:p/>
          </p:txBody>
        </p:sp>
        <p:sp>
          <p:nvSpPr>
            <p:cNvPr id="417" name="object 417" descr=""/>
            <p:cNvSpPr/>
            <p:nvPr/>
          </p:nvSpPr>
          <p:spPr>
            <a:xfrm>
              <a:off x="5474284" y="9362098"/>
              <a:ext cx="1270" cy="8890"/>
            </a:xfrm>
            <a:custGeom>
              <a:avLst/>
              <a:gdLst/>
              <a:ahLst/>
              <a:cxnLst/>
              <a:rect l="l" t="t" r="r" b="b"/>
              <a:pathLst>
                <a:path w="1270" h="8890">
                  <a:moveTo>
                    <a:pt x="0" y="0"/>
                  </a:moveTo>
                  <a:lnTo>
                    <a:pt x="1143" y="8293"/>
                  </a:lnTo>
                </a:path>
              </a:pathLst>
            </a:custGeom>
            <a:ln w="3175">
              <a:solidFill>
                <a:srgbClr val="414042"/>
              </a:solidFill>
            </a:ln>
          </p:spPr>
          <p:txBody>
            <a:bodyPr wrap="square" lIns="0" tIns="0" rIns="0" bIns="0" rtlCol="0"/>
            <a:lstStyle/>
            <a:p/>
          </p:txBody>
        </p:sp>
        <p:sp>
          <p:nvSpPr>
            <p:cNvPr id="418" name="object 418" descr=""/>
            <p:cNvSpPr/>
            <p:nvPr/>
          </p:nvSpPr>
          <p:spPr>
            <a:xfrm>
              <a:off x="5474284" y="9350601"/>
              <a:ext cx="0" cy="12065"/>
            </a:xfrm>
            <a:custGeom>
              <a:avLst/>
              <a:gdLst/>
              <a:ahLst/>
              <a:cxnLst/>
              <a:rect l="l" t="t" r="r" b="b"/>
              <a:pathLst>
                <a:path w="0" h="12065">
                  <a:moveTo>
                    <a:pt x="0" y="0"/>
                  </a:moveTo>
                  <a:lnTo>
                    <a:pt x="0" y="11493"/>
                  </a:lnTo>
                </a:path>
              </a:pathLst>
            </a:custGeom>
            <a:ln w="3175">
              <a:solidFill>
                <a:srgbClr val="414042"/>
              </a:solidFill>
            </a:ln>
          </p:spPr>
          <p:txBody>
            <a:bodyPr wrap="square" lIns="0" tIns="0" rIns="0" bIns="0" rtlCol="0"/>
            <a:lstStyle/>
            <a:p/>
          </p:txBody>
        </p:sp>
        <p:sp>
          <p:nvSpPr>
            <p:cNvPr id="419" name="object 419" descr=""/>
            <p:cNvSpPr/>
            <p:nvPr/>
          </p:nvSpPr>
          <p:spPr>
            <a:xfrm>
              <a:off x="5474280" y="9338471"/>
              <a:ext cx="2540" cy="12700"/>
            </a:xfrm>
            <a:custGeom>
              <a:avLst/>
              <a:gdLst/>
              <a:ahLst/>
              <a:cxnLst/>
              <a:rect l="l" t="t" r="r" b="b"/>
              <a:pathLst>
                <a:path w="2539" h="12700">
                  <a:moveTo>
                    <a:pt x="2298" y="0"/>
                  </a:moveTo>
                  <a:lnTo>
                    <a:pt x="0" y="12128"/>
                  </a:lnTo>
                </a:path>
              </a:pathLst>
            </a:custGeom>
            <a:ln w="3175">
              <a:solidFill>
                <a:srgbClr val="414042"/>
              </a:solidFill>
            </a:ln>
          </p:spPr>
          <p:txBody>
            <a:bodyPr wrap="square" lIns="0" tIns="0" rIns="0" bIns="0" rtlCol="0"/>
            <a:lstStyle/>
            <a:p/>
          </p:txBody>
        </p:sp>
        <p:sp>
          <p:nvSpPr>
            <p:cNvPr id="420" name="object 420" descr=""/>
            <p:cNvSpPr/>
            <p:nvPr/>
          </p:nvSpPr>
          <p:spPr>
            <a:xfrm>
              <a:off x="5476580" y="9332729"/>
              <a:ext cx="2540" cy="6350"/>
            </a:xfrm>
            <a:custGeom>
              <a:avLst/>
              <a:gdLst/>
              <a:ahLst/>
              <a:cxnLst/>
              <a:rect l="l" t="t" r="r" b="b"/>
              <a:pathLst>
                <a:path w="2539" h="6350">
                  <a:moveTo>
                    <a:pt x="2298" y="0"/>
                  </a:moveTo>
                  <a:lnTo>
                    <a:pt x="0" y="5740"/>
                  </a:lnTo>
                </a:path>
              </a:pathLst>
            </a:custGeom>
            <a:ln w="3175">
              <a:solidFill>
                <a:srgbClr val="414042"/>
              </a:solidFill>
            </a:ln>
          </p:spPr>
          <p:txBody>
            <a:bodyPr wrap="square" lIns="0" tIns="0" rIns="0" bIns="0" rtlCol="0"/>
            <a:lstStyle/>
            <a:p/>
          </p:txBody>
        </p:sp>
        <p:sp>
          <p:nvSpPr>
            <p:cNvPr id="421" name="object 421" descr=""/>
            <p:cNvSpPr/>
            <p:nvPr/>
          </p:nvSpPr>
          <p:spPr>
            <a:xfrm>
              <a:off x="5478876" y="9328897"/>
              <a:ext cx="4445" cy="4445"/>
            </a:xfrm>
            <a:custGeom>
              <a:avLst/>
              <a:gdLst/>
              <a:ahLst/>
              <a:cxnLst/>
              <a:rect l="l" t="t" r="r" b="b"/>
              <a:pathLst>
                <a:path w="4445" h="4445">
                  <a:moveTo>
                    <a:pt x="3835" y="0"/>
                  </a:moveTo>
                  <a:lnTo>
                    <a:pt x="0" y="3835"/>
                  </a:lnTo>
                </a:path>
              </a:pathLst>
            </a:custGeom>
            <a:ln w="3175">
              <a:solidFill>
                <a:srgbClr val="414042"/>
              </a:solidFill>
            </a:ln>
          </p:spPr>
          <p:txBody>
            <a:bodyPr wrap="square" lIns="0" tIns="0" rIns="0" bIns="0" rtlCol="0"/>
            <a:lstStyle/>
            <a:p/>
          </p:txBody>
        </p:sp>
        <p:sp>
          <p:nvSpPr>
            <p:cNvPr id="422" name="object 422" descr=""/>
            <p:cNvSpPr/>
            <p:nvPr/>
          </p:nvSpPr>
          <p:spPr>
            <a:xfrm>
              <a:off x="5482709" y="9326342"/>
              <a:ext cx="5080" cy="3175"/>
            </a:xfrm>
            <a:custGeom>
              <a:avLst/>
              <a:gdLst/>
              <a:ahLst/>
              <a:cxnLst/>
              <a:rect l="l" t="t" r="r" b="b"/>
              <a:pathLst>
                <a:path w="5079" h="3175">
                  <a:moveTo>
                    <a:pt x="4597" y="0"/>
                  </a:moveTo>
                  <a:lnTo>
                    <a:pt x="0" y="2552"/>
                  </a:lnTo>
                </a:path>
              </a:pathLst>
            </a:custGeom>
            <a:ln w="3175">
              <a:solidFill>
                <a:srgbClr val="414042"/>
              </a:solidFill>
            </a:ln>
          </p:spPr>
          <p:txBody>
            <a:bodyPr wrap="square" lIns="0" tIns="0" rIns="0" bIns="0" rtlCol="0"/>
            <a:lstStyle/>
            <a:p/>
          </p:txBody>
        </p:sp>
        <p:sp>
          <p:nvSpPr>
            <p:cNvPr id="423" name="object 423" descr=""/>
            <p:cNvSpPr/>
            <p:nvPr/>
          </p:nvSpPr>
          <p:spPr>
            <a:xfrm>
              <a:off x="5487313" y="9326342"/>
              <a:ext cx="3810" cy="0"/>
            </a:xfrm>
            <a:custGeom>
              <a:avLst/>
              <a:gdLst/>
              <a:ahLst/>
              <a:cxnLst/>
              <a:rect l="l" t="t" r="r" b="b"/>
              <a:pathLst>
                <a:path w="3810" h="0">
                  <a:moveTo>
                    <a:pt x="3441" y="0"/>
                  </a:moveTo>
                  <a:lnTo>
                    <a:pt x="0" y="0"/>
                  </a:lnTo>
                </a:path>
              </a:pathLst>
            </a:custGeom>
            <a:ln w="3175">
              <a:solidFill>
                <a:srgbClr val="414042"/>
              </a:solidFill>
            </a:ln>
          </p:spPr>
          <p:txBody>
            <a:bodyPr wrap="square" lIns="0" tIns="0" rIns="0" bIns="0" rtlCol="0"/>
            <a:lstStyle/>
            <a:p/>
          </p:txBody>
        </p:sp>
        <p:sp>
          <p:nvSpPr>
            <p:cNvPr id="424" name="object 424" descr=""/>
            <p:cNvSpPr/>
            <p:nvPr/>
          </p:nvSpPr>
          <p:spPr>
            <a:xfrm>
              <a:off x="5490756" y="9326344"/>
              <a:ext cx="5080" cy="3175"/>
            </a:xfrm>
            <a:custGeom>
              <a:avLst/>
              <a:gdLst/>
              <a:ahLst/>
              <a:cxnLst/>
              <a:rect l="l" t="t" r="r" b="b"/>
              <a:pathLst>
                <a:path w="5079" h="3175">
                  <a:moveTo>
                    <a:pt x="4978" y="2552"/>
                  </a:moveTo>
                  <a:lnTo>
                    <a:pt x="0" y="0"/>
                  </a:lnTo>
                </a:path>
              </a:pathLst>
            </a:custGeom>
            <a:ln w="3175">
              <a:solidFill>
                <a:srgbClr val="414042"/>
              </a:solidFill>
            </a:ln>
          </p:spPr>
          <p:txBody>
            <a:bodyPr wrap="square" lIns="0" tIns="0" rIns="0" bIns="0" rtlCol="0"/>
            <a:lstStyle/>
            <a:p/>
          </p:txBody>
        </p:sp>
        <p:sp>
          <p:nvSpPr>
            <p:cNvPr id="425" name="object 425" descr=""/>
            <p:cNvSpPr/>
            <p:nvPr/>
          </p:nvSpPr>
          <p:spPr>
            <a:xfrm>
              <a:off x="5495740" y="9328894"/>
              <a:ext cx="3810" cy="4445"/>
            </a:xfrm>
            <a:custGeom>
              <a:avLst/>
              <a:gdLst/>
              <a:ahLst/>
              <a:cxnLst/>
              <a:rect l="l" t="t" r="r" b="b"/>
              <a:pathLst>
                <a:path w="3810" h="4445">
                  <a:moveTo>
                    <a:pt x="3441" y="3835"/>
                  </a:moveTo>
                  <a:lnTo>
                    <a:pt x="0" y="0"/>
                  </a:lnTo>
                </a:path>
              </a:pathLst>
            </a:custGeom>
            <a:ln w="3175">
              <a:solidFill>
                <a:srgbClr val="414042"/>
              </a:solidFill>
            </a:ln>
          </p:spPr>
          <p:txBody>
            <a:bodyPr wrap="square" lIns="0" tIns="0" rIns="0" bIns="0" rtlCol="0"/>
            <a:lstStyle/>
            <a:p/>
          </p:txBody>
        </p:sp>
        <p:sp>
          <p:nvSpPr>
            <p:cNvPr id="426" name="object 426" descr=""/>
            <p:cNvSpPr/>
            <p:nvPr/>
          </p:nvSpPr>
          <p:spPr>
            <a:xfrm>
              <a:off x="5499184" y="9332731"/>
              <a:ext cx="2540" cy="6350"/>
            </a:xfrm>
            <a:custGeom>
              <a:avLst/>
              <a:gdLst/>
              <a:ahLst/>
              <a:cxnLst/>
              <a:rect l="l" t="t" r="r" b="b"/>
              <a:pathLst>
                <a:path w="2539" h="6350">
                  <a:moveTo>
                    <a:pt x="2298" y="5740"/>
                  </a:moveTo>
                  <a:lnTo>
                    <a:pt x="0" y="0"/>
                  </a:lnTo>
                </a:path>
              </a:pathLst>
            </a:custGeom>
            <a:ln w="3175">
              <a:solidFill>
                <a:srgbClr val="414042"/>
              </a:solidFill>
            </a:ln>
          </p:spPr>
          <p:txBody>
            <a:bodyPr wrap="square" lIns="0" tIns="0" rIns="0" bIns="0" rtlCol="0"/>
            <a:lstStyle/>
            <a:p/>
          </p:txBody>
        </p:sp>
        <p:sp>
          <p:nvSpPr>
            <p:cNvPr id="427" name="object 427" descr=""/>
            <p:cNvSpPr/>
            <p:nvPr/>
          </p:nvSpPr>
          <p:spPr>
            <a:xfrm>
              <a:off x="5541294" y="8696886"/>
              <a:ext cx="27305" cy="0"/>
            </a:xfrm>
            <a:custGeom>
              <a:avLst/>
              <a:gdLst/>
              <a:ahLst/>
              <a:cxnLst/>
              <a:rect l="l" t="t" r="r" b="b"/>
              <a:pathLst>
                <a:path w="27304" h="0">
                  <a:moveTo>
                    <a:pt x="0" y="0"/>
                  </a:moveTo>
                  <a:lnTo>
                    <a:pt x="27203" y="0"/>
                  </a:lnTo>
                </a:path>
              </a:pathLst>
            </a:custGeom>
            <a:ln w="3175">
              <a:solidFill>
                <a:srgbClr val="414042"/>
              </a:solidFill>
            </a:ln>
          </p:spPr>
          <p:txBody>
            <a:bodyPr wrap="square" lIns="0" tIns="0" rIns="0" bIns="0" rtlCol="0"/>
            <a:lstStyle/>
            <a:p/>
          </p:txBody>
        </p:sp>
        <p:sp>
          <p:nvSpPr>
            <p:cNvPr id="428" name="object 428" descr=""/>
            <p:cNvSpPr/>
            <p:nvPr/>
          </p:nvSpPr>
          <p:spPr>
            <a:xfrm>
              <a:off x="5541292" y="8691132"/>
              <a:ext cx="1270" cy="6350"/>
            </a:xfrm>
            <a:custGeom>
              <a:avLst/>
              <a:gdLst/>
              <a:ahLst/>
              <a:cxnLst/>
              <a:rect l="l" t="t" r="r" b="b"/>
              <a:pathLst>
                <a:path w="1270" h="6350">
                  <a:moveTo>
                    <a:pt x="1155" y="0"/>
                  </a:moveTo>
                  <a:lnTo>
                    <a:pt x="0" y="5753"/>
                  </a:lnTo>
                </a:path>
              </a:pathLst>
            </a:custGeom>
            <a:ln w="3175">
              <a:solidFill>
                <a:srgbClr val="414042"/>
              </a:solidFill>
            </a:ln>
          </p:spPr>
          <p:txBody>
            <a:bodyPr wrap="square" lIns="0" tIns="0" rIns="0" bIns="0" rtlCol="0"/>
            <a:lstStyle/>
            <a:p/>
          </p:txBody>
        </p:sp>
        <p:sp>
          <p:nvSpPr>
            <p:cNvPr id="429" name="object 429" descr=""/>
            <p:cNvSpPr/>
            <p:nvPr/>
          </p:nvSpPr>
          <p:spPr>
            <a:xfrm>
              <a:off x="5542443" y="8685389"/>
              <a:ext cx="2540" cy="6350"/>
            </a:xfrm>
            <a:custGeom>
              <a:avLst/>
              <a:gdLst/>
              <a:ahLst/>
              <a:cxnLst/>
              <a:rect l="l" t="t" r="r" b="b"/>
              <a:pathLst>
                <a:path w="2539" h="6350">
                  <a:moveTo>
                    <a:pt x="2298" y="0"/>
                  </a:moveTo>
                  <a:lnTo>
                    <a:pt x="0" y="5740"/>
                  </a:lnTo>
                </a:path>
              </a:pathLst>
            </a:custGeom>
            <a:ln w="3175">
              <a:solidFill>
                <a:srgbClr val="414042"/>
              </a:solidFill>
            </a:ln>
          </p:spPr>
          <p:txBody>
            <a:bodyPr wrap="square" lIns="0" tIns="0" rIns="0" bIns="0" rtlCol="0"/>
            <a:lstStyle/>
            <a:p/>
          </p:txBody>
        </p:sp>
        <p:sp>
          <p:nvSpPr>
            <p:cNvPr id="430" name="object 430" descr=""/>
            <p:cNvSpPr/>
            <p:nvPr/>
          </p:nvSpPr>
          <p:spPr>
            <a:xfrm>
              <a:off x="5544738" y="8679002"/>
              <a:ext cx="4445" cy="6985"/>
            </a:xfrm>
            <a:custGeom>
              <a:avLst/>
              <a:gdLst/>
              <a:ahLst/>
              <a:cxnLst/>
              <a:rect l="l" t="t" r="r" b="b"/>
              <a:pathLst>
                <a:path w="4445" h="6984">
                  <a:moveTo>
                    <a:pt x="3835" y="0"/>
                  </a:moveTo>
                  <a:lnTo>
                    <a:pt x="0" y="6388"/>
                  </a:lnTo>
                </a:path>
              </a:pathLst>
            </a:custGeom>
            <a:ln w="3175">
              <a:solidFill>
                <a:srgbClr val="414042"/>
              </a:solidFill>
            </a:ln>
          </p:spPr>
          <p:txBody>
            <a:bodyPr wrap="square" lIns="0" tIns="0" rIns="0" bIns="0" rtlCol="0"/>
            <a:lstStyle/>
            <a:p/>
          </p:txBody>
        </p:sp>
        <p:sp>
          <p:nvSpPr>
            <p:cNvPr id="431" name="object 431" descr=""/>
            <p:cNvSpPr/>
            <p:nvPr/>
          </p:nvSpPr>
          <p:spPr>
            <a:xfrm>
              <a:off x="5548571" y="8673259"/>
              <a:ext cx="5080" cy="6350"/>
            </a:xfrm>
            <a:custGeom>
              <a:avLst/>
              <a:gdLst/>
              <a:ahLst/>
              <a:cxnLst/>
              <a:rect l="l" t="t" r="r" b="b"/>
              <a:pathLst>
                <a:path w="5079" h="6350">
                  <a:moveTo>
                    <a:pt x="4597" y="0"/>
                  </a:moveTo>
                  <a:lnTo>
                    <a:pt x="0" y="5740"/>
                  </a:lnTo>
                </a:path>
              </a:pathLst>
            </a:custGeom>
            <a:ln w="3175">
              <a:solidFill>
                <a:srgbClr val="414042"/>
              </a:solidFill>
            </a:ln>
          </p:spPr>
          <p:txBody>
            <a:bodyPr wrap="square" lIns="0" tIns="0" rIns="0" bIns="0" rtlCol="0"/>
            <a:lstStyle/>
            <a:p/>
          </p:txBody>
        </p:sp>
        <p:sp>
          <p:nvSpPr>
            <p:cNvPr id="432" name="object 432" descr=""/>
            <p:cNvSpPr/>
            <p:nvPr/>
          </p:nvSpPr>
          <p:spPr>
            <a:xfrm>
              <a:off x="5553170" y="8665594"/>
              <a:ext cx="12065" cy="8255"/>
            </a:xfrm>
            <a:custGeom>
              <a:avLst/>
              <a:gdLst/>
              <a:ahLst/>
              <a:cxnLst/>
              <a:rect l="l" t="t" r="r" b="b"/>
              <a:pathLst>
                <a:path w="12064" h="8254">
                  <a:moveTo>
                    <a:pt x="11874" y="0"/>
                  </a:moveTo>
                  <a:lnTo>
                    <a:pt x="0" y="7670"/>
                  </a:lnTo>
                </a:path>
              </a:pathLst>
            </a:custGeom>
            <a:ln w="3175">
              <a:solidFill>
                <a:srgbClr val="414042"/>
              </a:solidFill>
            </a:ln>
          </p:spPr>
          <p:txBody>
            <a:bodyPr wrap="square" lIns="0" tIns="0" rIns="0" bIns="0" rtlCol="0"/>
            <a:lstStyle/>
            <a:p/>
          </p:txBody>
        </p:sp>
        <p:sp>
          <p:nvSpPr>
            <p:cNvPr id="433" name="object 433" descr=""/>
            <p:cNvSpPr/>
            <p:nvPr/>
          </p:nvSpPr>
          <p:spPr>
            <a:xfrm>
              <a:off x="5565047" y="8661763"/>
              <a:ext cx="2540" cy="4445"/>
            </a:xfrm>
            <a:custGeom>
              <a:avLst/>
              <a:gdLst/>
              <a:ahLst/>
              <a:cxnLst/>
              <a:rect l="l" t="t" r="r" b="b"/>
              <a:pathLst>
                <a:path w="2539" h="4445">
                  <a:moveTo>
                    <a:pt x="2298" y="0"/>
                  </a:moveTo>
                  <a:lnTo>
                    <a:pt x="0" y="3835"/>
                  </a:lnTo>
                </a:path>
              </a:pathLst>
            </a:custGeom>
            <a:ln w="3175">
              <a:solidFill>
                <a:srgbClr val="414042"/>
              </a:solidFill>
            </a:ln>
          </p:spPr>
          <p:txBody>
            <a:bodyPr wrap="square" lIns="0" tIns="0" rIns="0" bIns="0" rtlCol="0"/>
            <a:lstStyle/>
            <a:p/>
          </p:txBody>
        </p:sp>
        <p:sp>
          <p:nvSpPr>
            <p:cNvPr id="434" name="object 434" descr=""/>
            <p:cNvSpPr/>
            <p:nvPr/>
          </p:nvSpPr>
          <p:spPr>
            <a:xfrm>
              <a:off x="5567343" y="8657298"/>
              <a:ext cx="1270" cy="5080"/>
            </a:xfrm>
            <a:custGeom>
              <a:avLst/>
              <a:gdLst/>
              <a:ahLst/>
              <a:cxnLst/>
              <a:rect l="l" t="t" r="r" b="b"/>
              <a:pathLst>
                <a:path w="1270" h="5079">
                  <a:moveTo>
                    <a:pt x="1155" y="0"/>
                  </a:moveTo>
                  <a:lnTo>
                    <a:pt x="0" y="4470"/>
                  </a:lnTo>
                </a:path>
              </a:pathLst>
            </a:custGeom>
            <a:ln w="3175">
              <a:solidFill>
                <a:srgbClr val="414042"/>
              </a:solidFill>
            </a:ln>
          </p:spPr>
          <p:txBody>
            <a:bodyPr wrap="square" lIns="0" tIns="0" rIns="0" bIns="0" rtlCol="0"/>
            <a:lstStyle/>
            <a:p/>
          </p:txBody>
        </p:sp>
        <p:sp>
          <p:nvSpPr>
            <p:cNvPr id="435" name="object 435" descr=""/>
            <p:cNvSpPr/>
            <p:nvPr/>
          </p:nvSpPr>
          <p:spPr>
            <a:xfrm>
              <a:off x="5568499" y="8651543"/>
              <a:ext cx="0" cy="6350"/>
            </a:xfrm>
            <a:custGeom>
              <a:avLst/>
              <a:gdLst/>
              <a:ahLst/>
              <a:cxnLst/>
              <a:rect l="l" t="t" r="r" b="b"/>
              <a:pathLst>
                <a:path w="0" h="6350">
                  <a:moveTo>
                    <a:pt x="0" y="0"/>
                  </a:moveTo>
                  <a:lnTo>
                    <a:pt x="0" y="5753"/>
                  </a:lnTo>
                </a:path>
              </a:pathLst>
            </a:custGeom>
            <a:ln w="3175">
              <a:solidFill>
                <a:srgbClr val="414042"/>
              </a:solidFill>
            </a:ln>
          </p:spPr>
          <p:txBody>
            <a:bodyPr wrap="square" lIns="0" tIns="0" rIns="0" bIns="0" rtlCol="0"/>
            <a:lstStyle/>
            <a:p/>
          </p:txBody>
        </p:sp>
        <p:sp>
          <p:nvSpPr>
            <p:cNvPr id="436" name="object 436" descr=""/>
            <p:cNvSpPr/>
            <p:nvPr/>
          </p:nvSpPr>
          <p:spPr>
            <a:xfrm>
              <a:off x="5566198" y="8645800"/>
              <a:ext cx="2540" cy="6350"/>
            </a:xfrm>
            <a:custGeom>
              <a:avLst/>
              <a:gdLst/>
              <a:ahLst/>
              <a:cxnLst/>
              <a:rect l="l" t="t" r="r" b="b"/>
              <a:pathLst>
                <a:path w="2539" h="6350">
                  <a:moveTo>
                    <a:pt x="0" y="0"/>
                  </a:moveTo>
                  <a:lnTo>
                    <a:pt x="2298" y="5740"/>
                  </a:lnTo>
                </a:path>
              </a:pathLst>
            </a:custGeom>
            <a:ln w="3175">
              <a:solidFill>
                <a:srgbClr val="414042"/>
              </a:solidFill>
            </a:ln>
          </p:spPr>
          <p:txBody>
            <a:bodyPr wrap="square" lIns="0" tIns="0" rIns="0" bIns="0" rtlCol="0"/>
            <a:lstStyle/>
            <a:p/>
          </p:txBody>
        </p:sp>
        <p:sp>
          <p:nvSpPr>
            <p:cNvPr id="437" name="object 437" descr=""/>
            <p:cNvSpPr/>
            <p:nvPr/>
          </p:nvSpPr>
          <p:spPr>
            <a:xfrm>
              <a:off x="5562749" y="8641969"/>
              <a:ext cx="3810" cy="4445"/>
            </a:xfrm>
            <a:custGeom>
              <a:avLst/>
              <a:gdLst/>
              <a:ahLst/>
              <a:cxnLst/>
              <a:rect l="l" t="t" r="r" b="b"/>
              <a:pathLst>
                <a:path w="3810" h="4445">
                  <a:moveTo>
                    <a:pt x="0" y="0"/>
                  </a:moveTo>
                  <a:lnTo>
                    <a:pt x="3441" y="3835"/>
                  </a:lnTo>
                </a:path>
              </a:pathLst>
            </a:custGeom>
            <a:ln w="3175">
              <a:solidFill>
                <a:srgbClr val="414042"/>
              </a:solidFill>
            </a:ln>
          </p:spPr>
          <p:txBody>
            <a:bodyPr wrap="square" lIns="0" tIns="0" rIns="0" bIns="0" rtlCol="0"/>
            <a:lstStyle/>
            <a:p/>
          </p:txBody>
        </p:sp>
        <p:sp>
          <p:nvSpPr>
            <p:cNvPr id="438" name="object 438" descr=""/>
            <p:cNvSpPr/>
            <p:nvPr/>
          </p:nvSpPr>
          <p:spPr>
            <a:xfrm>
              <a:off x="5557771" y="8639413"/>
              <a:ext cx="5080" cy="3175"/>
            </a:xfrm>
            <a:custGeom>
              <a:avLst/>
              <a:gdLst/>
              <a:ahLst/>
              <a:cxnLst/>
              <a:rect l="l" t="t" r="r" b="b"/>
              <a:pathLst>
                <a:path w="5079" h="3175">
                  <a:moveTo>
                    <a:pt x="0" y="0"/>
                  </a:moveTo>
                  <a:lnTo>
                    <a:pt x="4978" y="2552"/>
                  </a:lnTo>
                </a:path>
              </a:pathLst>
            </a:custGeom>
            <a:ln w="3175">
              <a:solidFill>
                <a:srgbClr val="414042"/>
              </a:solidFill>
            </a:ln>
          </p:spPr>
          <p:txBody>
            <a:bodyPr wrap="square" lIns="0" tIns="0" rIns="0" bIns="0" rtlCol="0"/>
            <a:lstStyle/>
            <a:p/>
          </p:txBody>
        </p:sp>
        <p:sp>
          <p:nvSpPr>
            <p:cNvPr id="439" name="object 439" descr=""/>
            <p:cNvSpPr/>
            <p:nvPr/>
          </p:nvSpPr>
          <p:spPr>
            <a:xfrm>
              <a:off x="5553169" y="8639413"/>
              <a:ext cx="5080" cy="0"/>
            </a:xfrm>
            <a:custGeom>
              <a:avLst/>
              <a:gdLst/>
              <a:ahLst/>
              <a:cxnLst/>
              <a:rect l="l" t="t" r="r" b="b"/>
              <a:pathLst>
                <a:path w="5079" h="0">
                  <a:moveTo>
                    <a:pt x="0" y="0"/>
                  </a:moveTo>
                  <a:lnTo>
                    <a:pt x="4597" y="0"/>
                  </a:lnTo>
                </a:path>
              </a:pathLst>
            </a:custGeom>
            <a:ln w="3175">
              <a:solidFill>
                <a:srgbClr val="414042"/>
              </a:solidFill>
            </a:ln>
          </p:spPr>
          <p:txBody>
            <a:bodyPr wrap="square" lIns="0" tIns="0" rIns="0" bIns="0" rtlCol="0"/>
            <a:lstStyle/>
            <a:p/>
          </p:txBody>
        </p:sp>
        <p:sp>
          <p:nvSpPr>
            <p:cNvPr id="440" name="object 440" descr=""/>
            <p:cNvSpPr/>
            <p:nvPr/>
          </p:nvSpPr>
          <p:spPr>
            <a:xfrm>
              <a:off x="5548574" y="8639416"/>
              <a:ext cx="5080" cy="3175"/>
            </a:xfrm>
            <a:custGeom>
              <a:avLst/>
              <a:gdLst/>
              <a:ahLst/>
              <a:cxnLst/>
              <a:rect l="l" t="t" r="r" b="b"/>
              <a:pathLst>
                <a:path w="5079" h="3175">
                  <a:moveTo>
                    <a:pt x="0" y="2552"/>
                  </a:moveTo>
                  <a:lnTo>
                    <a:pt x="4597" y="0"/>
                  </a:lnTo>
                </a:path>
              </a:pathLst>
            </a:custGeom>
            <a:ln w="3175">
              <a:solidFill>
                <a:srgbClr val="414042"/>
              </a:solidFill>
            </a:ln>
          </p:spPr>
          <p:txBody>
            <a:bodyPr wrap="square" lIns="0" tIns="0" rIns="0" bIns="0" rtlCol="0"/>
            <a:lstStyle/>
            <a:p/>
          </p:txBody>
        </p:sp>
        <p:sp>
          <p:nvSpPr>
            <p:cNvPr id="441" name="object 441" descr=""/>
            <p:cNvSpPr/>
            <p:nvPr/>
          </p:nvSpPr>
          <p:spPr>
            <a:xfrm>
              <a:off x="5544742" y="8641965"/>
              <a:ext cx="4445" cy="4445"/>
            </a:xfrm>
            <a:custGeom>
              <a:avLst/>
              <a:gdLst/>
              <a:ahLst/>
              <a:cxnLst/>
              <a:rect l="l" t="t" r="r" b="b"/>
              <a:pathLst>
                <a:path w="4445" h="4445">
                  <a:moveTo>
                    <a:pt x="0" y="3835"/>
                  </a:moveTo>
                  <a:lnTo>
                    <a:pt x="3835" y="0"/>
                  </a:lnTo>
                </a:path>
              </a:pathLst>
            </a:custGeom>
            <a:ln w="3175">
              <a:solidFill>
                <a:srgbClr val="414042"/>
              </a:solidFill>
            </a:ln>
          </p:spPr>
          <p:txBody>
            <a:bodyPr wrap="square" lIns="0" tIns="0" rIns="0" bIns="0" rtlCol="0"/>
            <a:lstStyle/>
            <a:p/>
          </p:txBody>
        </p:sp>
        <p:sp>
          <p:nvSpPr>
            <p:cNvPr id="442" name="object 442" descr=""/>
            <p:cNvSpPr/>
            <p:nvPr/>
          </p:nvSpPr>
          <p:spPr>
            <a:xfrm>
              <a:off x="5542447" y="8645798"/>
              <a:ext cx="2540" cy="4445"/>
            </a:xfrm>
            <a:custGeom>
              <a:avLst/>
              <a:gdLst/>
              <a:ahLst/>
              <a:cxnLst/>
              <a:rect l="l" t="t" r="r" b="b"/>
              <a:pathLst>
                <a:path w="2539" h="4445">
                  <a:moveTo>
                    <a:pt x="0" y="3835"/>
                  </a:moveTo>
                  <a:lnTo>
                    <a:pt x="2298" y="0"/>
                  </a:lnTo>
                </a:path>
              </a:pathLst>
            </a:custGeom>
            <a:ln w="3175">
              <a:solidFill>
                <a:srgbClr val="414042"/>
              </a:solidFill>
            </a:ln>
          </p:spPr>
          <p:txBody>
            <a:bodyPr wrap="square" lIns="0" tIns="0" rIns="0" bIns="0" rtlCol="0"/>
            <a:lstStyle/>
            <a:p/>
          </p:txBody>
        </p:sp>
        <p:sp>
          <p:nvSpPr>
            <p:cNvPr id="443" name="object 443" descr=""/>
            <p:cNvSpPr/>
            <p:nvPr/>
          </p:nvSpPr>
          <p:spPr>
            <a:xfrm>
              <a:off x="5541294" y="8649629"/>
              <a:ext cx="1270" cy="4445"/>
            </a:xfrm>
            <a:custGeom>
              <a:avLst/>
              <a:gdLst/>
              <a:ahLst/>
              <a:cxnLst/>
              <a:rect l="l" t="t" r="r" b="b"/>
              <a:pathLst>
                <a:path w="1270" h="4445">
                  <a:moveTo>
                    <a:pt x="0" y="3835"/>
                  </a:moveTo>
                  <a:lnTo>
                    <a:pt x="1155" y="0"/>
                  </a:lnTo>
                </a:path>
              </a:pathLst>
            </a:custGeom>
            <a:ln w="3175">
              <a:solidFill>
                <a:srgbClr val="414042"/>
              </a:solidFill>
            </a:ln>
          </p:spPr>
          <p:txBody>
            <a:bodyPr wrap="square" lIns="0" tIns="0" rIns="0" bIns="0" rtlCol="0"/>
            <a:lstStyle/>
            <a:p/>
          </p:txBody>
        </p:sp>
        <p:sp>
          <p:nvSpPr>
            <p:cNvPr id="444" name="object 444" descr=""/>
            <p:cNvSpPr/>
            <p:nvPr/>
          </p:nvSpPr>
          <p:spPr>
            <a:xfrm>
              <a:off x="5518387" y="8689222"/>
              <a:ext cx="0" cy="6985"/>
            </a:xfrm>
            <a:custGeom>
              <a:avLst/>
              <a:gdLst/>
              <a:ahLst/>
              <a:cxnLst/>
              <a:rect l="l" t="t" r="r" b="b"/>
              <a:pathLst>
                <a:path w="0" h="6984">
                  <a:moveTo>
                    <a:pt x="0" y="0"/>
                  </a:moveTo>
                  <a:lnTo>
                    <a:pt x="0" y="6388"/>
                  </a:lnTo>
                </a:path>
              </a:pathLst>
            </a:custGeom>
            <a:ln w="3175">
              <a:solidFill>
                <a:srgbClr val="414042"/>
              </a:solidFill>
            </a:ln>
          </p:spPr>
          <p:txBody>
            <a:bodyPr wrap="square" lIns="0" tIns="0" rIns="0" bIns="0" rtlCol="0"/>
            <a:lstStyle/>
            <a:p/>
          </p:txBody>
        </p:sp>
        <p:sp>
          <p:nvSpPr>
            <p:cNvPr id="445" name="object 445" descr=""/>
            <p:cNvSpPr/>
            <p:nvPr/>
          </p:nvSpPr>
          <p:spPr>
            <a:xfrm>
              <a:off x="5517618" y="8687944"/>
              <a:ext cx="0" cy="9525"/>
            </a:xfrm>
            <a:custGeom>
              <a:avLst/>
              <a:gdLst/>
              <a:ahLst/>
              <a:cxnLst/>
              <a:rect l="l" t="t" r="r" b="b"/>
              <a:pathLst>
                <a:path w="0" h="9525">
                  <a:moveTo>
                    <a:pt x="0" y="0"/>
                  </a:moveTo>
                  <a:lnTo>
                    <a:pt x="0" y="8940"/>
                  </a:lnTo>
                </a:path>
              </a:pathLst>
            </a:custGeom>
            <a:ln w="3175">
              <a:solidFill>
                <a:srgbClr val="414042"/>
              </a:solidFill>
            </a:ln>
          </p:spPr>
          <p:txBody>
            <a:bodyPr wrap="square" lIns="0" tIns="0" rIns="0" bIns="0" rtlCol="0"/>
            <a:lstStyle/>
            <a:p/>
          </p:txBody>
        </p:sp>
        <p:sp>
          <p:nvSpPr>
            <p:cNvPr id="446" name="object 446" descr=""/>
            <p:cNvSpPr/>
            <p:nvPr/>
          </p:nvSpPr>
          <p:spPr>
            <a:xfrm>
              <a:off x="5516855" y="8687944"/>
              <a:ext cx="0" cy="9525"/>
            </a:xfrm>
            <a:custGeom>
              <a:avLst/>
              <a:gdLst/>
              <a:ahLst/>
              <a:cxnLst/>
              <a:rect l="l" t="t" r="r" b="b"/>
              <a:pathLst>
                <a:path w="0" h="9525">
                  <a:moveTo>
                    <a:pt x="0" y="0"/>
                  </a:moveTo>
                  <a:lnTo>
                    <a:pt x="0" y="8940"/>
                  </a:lnTo>
                </a:path>
              </a:pathLst>
            </a:custGeom>
            <a:ln w="3175">
              <a:solidFill>
                <a:srgbClr val="414042"/>
              </a:solidFill>
            </a:ln>
          </p:spPr>
          <p:txBody>
            <a:bodyPr wrap="square" lIns="0" tIns="0" rIns="0" bIns="0" rtlCol="0"/>
            <a:lstStyle/>
            <a:p/>
          </p:txBody>
        </p:sp>
        <p:sp>
          <p:nvSpPr>
            <p:cNvPr id="447" name="object 447" descr=""/>
            <p:cNvSpPr/>
            <p:nvPr/>
          </p:nvSpPr>
          <p:spPr>
            <a:xfrm>
              <a:off x="5516086" y="8687944"/>
              <a:ext cx="0" cy="9525"/>
            </a:xfrm>
            <a:custGeom>
              <a:avLst/>
              <a:gdLst/>
              <a:ahLst/>
              <a:cxnLst/>
              <a:rect l="l" t="t" r="r" b="b"/>
              <a:pathLst>
                <a:path w="0" h="9525">
                  <a:moveTo>
                    <a:pt x="0" y="0"/>
                  </a:moveTo>
                  <a:lnTo>
                    <a:pt x="0" y="8940"/>
                  </a:lnTo>
                </a:path>
              </a:pathLst>
            </a:custGeom>
            <a:ln w="3175">
              <a:solidFill>
                <a:srgbClr val="414042"/>
              </a:solidFill>
            </a:ln>
          </p:spPr>
          <p:txBody>
            <a:bodyPr wrap="square" lIns="0" tIns="0" rIns="0" bIns="0" rtlCol="0"/>
            <a:lstStyle/>
            <a:p/>
          </p:txBody>
        </p:sp>
        <p:sp>
          <p:nvSpPr>
            <p:cNvPr id="448" name="object 448" descr=""/>
            <p:cNvSpPr/>
            <p:nvPr/>
          </p:nvSpPr>
          <p:spPr>
            <a:xfrm>
              <a:off x="5515324" y="8687944"/>
              <a:ext cx="0" cy="9525"/>
            </a:xfrm>
            <a:custGeom>
              <a:avLst/>
              <a:gdLst/>
              <a:ahLst/>
              <a:cxnLst/>
              <a:rect l="l" t="t" r="r" b="b"/>
              <a:pathLst>
                <a:path w="0" h="9525">
                  <a:moveTo>
                    <a:pt x="0" y="0"/>
                  </a:moveTo>
                  <a:lnTo>
                    <a:pt x="0" y="8940"/>
                  </a:lnTo>
                </a:path>
              </a:pathLst>
            </a:custGeom>
            <a:ln w="3175">
              <a:solidFill>
                <a:srgbClr val="414042"/>
              </a:solidFill>
            </a:ln>
          </p:spPr>
          <p:txBody>
            <a:bodyPr wrap="square" lIns="0" tIns="0" rIns="0" bIns="0" rtlCol="0"/>
            <a:lstStyle/>
            <a:p/>
          </p:txBody>
        </p:sp>
        <p:sp>
          <p:nvSpPr>
            <p:cNvPr id="449" name="object 449" descr=""/>
            <p:cNvSpPr/>
            <p:nvPr/>
          </p:nvSpPr>
          <p:spPr>
            <a:xfrm>
              <a:off x="5514554" y="8689222"/>
              <a:ext cx="0" cy="6985"/>
            </a:xfrm>
            <a:custGeom>
              <a:avLst/>
              <a:gdLst/>
              <a:ahLst/>
              <a:cxnLst/>
              <a:rect l="l" t="t" r="r" b="b"/>
              <a:pathLst>
                <a:path w="0" h="6984">
                  <a:moveTo>
                    <a:pt x="0" y="0"/>
                  </a:moveTo>
                  <a:lnTo>
                    <a:pt x="0" y="6388"/>
                  </a:lnTo>
                </a:path>
              </a:pathLst>
            </a:custGeom>
            <a:ln w="3175">
              <a:solidFill>
                <a:srgbClr val="414042"/>
              </a:solidFill>
            </a:ln>
          </p:spPr>
          <p:txBody>
            <a:bodyPr wrap="square" lIns="0" tIns="0" rIns="0" bIns="0" rtlCol="0"/>
            <a:lstStyle/>
            <a:p/>
          </p:txBody>
        </p:sp>
        <p:sp>
          <p:nvSpPr>
            <p:cNvPr id="450" name="object 450" descr=""/>
            <p:cNvSpPr/>
            <p:nvPr/>
          </p:nvSpPr>
          <p:spPr>
            <a:xfrm>
              <a:off x="5513786" y="8687943"/>
              <a:ext cx="5715" cy="9525"/>
            </a:xfrm>
            <a:custGeom>
              <a:avLst/>
              <a:gdLst/>
              <a:ahLst/>
              <a:cxnLst/>
              <a:rect l="l" t="t" r="r" b="b"/>
              <a:pathLst>
                <a:path w="5714" h="9525">
                  <a:moveTo>
                    <a:pt x="0" y="6388"/>
                  </a:moveTo>
                  <a:lnTo>
                    <a:pt x="0" y="2552"/>
                  </a:lnTo>
                  <a:lnTo>
                    <a:pt x="1536" y="0"/>
                  </a:lnTo>
                  <a:lnTo>
                    <a:pt x="3835" y="0"/>
                  </a:lnTo>
                  <a:lnTo>
                    <a:pt x="5359" y="2552"/>
                  </a:lnTo>
                  <a:lnTo>
                    <a:pt x="5359" y="6388"/>
                  </a:lnTo>
                  <a:lnTo>
                    <a:pt x="3835" y="8940"/>
                  </a:lnTo>
                  <a:lnTo>
                    <a:pt x="1536" y="8940"/>
                  </a:lnTo>
                  <a:lnTo>
                    <a:pt x="0" y="6388"/>
                  </a:lnTo>
                </a:path>
              </a:pathLst>
            </a:custGeom>
            <a:ln w="3175">
              <a:solidFill>
                <a:srgbClr val="414042"/>
              </a:solidFill>
            </a:ln>
          </p:spPr>
          <p:txBody>
            <a:bodyPr wrap="square" lIns="0" tIns="0" rIns="0" bIns="0" rtlCol="0"/>
            <a:lstStyle/>
            <a:p/>
          </p:txBody>
        </p:sp>
        <p:sp>
          <p:nvSpPr>
            <p:cNvPr id="451" name="object 451" descr=""/>
            <p:cNvSpPr/>
            <p:nvPr/>
          </p:nvSpPr>
          <p:spPr>
            <a:xfrm>
              <a:off x="5464829" y="8669427"/>
              <a:ext cx="2540" cy="6350"/>
            </a:xfrm>
            <a:custGeom>
              <a:avLst/>
              <a:gdLst/>
              <a:ahLst/>
              <a:cxnLst/>
              <a:rect l="l" t="t" r="r" b="b"/>
              <a:pathLst>
                <a:path w="2539" h="6350">
                  <a:moveTo>
                    <a:pt x="2298" y="0"/>
                  </a:moveTo>
                  <a:lnTo>
                    <a:pt x="0" y="5740"/>
                  </a:lnTo>
                </a:path>
              </a:pathLst>
            </a:custGeom>
            <a:ln w="3175">
              <a:solidFill>
                <a:srgbClr val="414042"/>
              </a:solidFill>
            </a:ln>
          </p:spPr>
          <p:txBody>
            <a:bodyPr wrap="square" lIns="0" tIns="0" rIns="0" bIns="0" rtlCol="0"/>
            <a:lstStyle/>
            <a:p/>
          </p:txBody>
        </p:sp>
        <p:sp>
          <p:nvSpPr>
            <p:cNvPr id="452" name="object 452" descr=""/>
            <p:cNvSpPr/>
            <p:nvPr/>
          </p:nvSpPr>
          <p:spPr>
            <a:xfrm>
              <a:off x="5467130" y="8665594"/>
              <a:ext cx="2540" cy="4445"/>
            </a:xfrm>
            <a:custGeom>
              <a:avLst/>
              <a:gdLst/>
              <a:ahLst/>
              <a:cxnLst/>
              <a:rect l="l" t="t" r="r" b="b"/>
              <a:pathLst>
                <a:path w="2539" h="4445">
                  <a:moveTo>
                    <a:pt x="2298" y="0"/>
                  </a:moveTo>
                  <a:lnTo>
                    <a:pt x="0" y="3835"/>
                  </a:lnTo>
                </a:path>
              </a:pathLst>
            </a:custGeom>
            <a:ln w="3175">
              <a:solidFill>
                <a:srgbClr val="414042"/>
              </a:solidFill>
            </a:ln>
          </p:spPr>
          <p:txBody>
            <a:bodyPr wrap="square" lIns="0" tIns="0" rIns="0" bIns="0" rtlCol="0"/>
            <a:lstStyle/>
            <a:p/>
          </p:txBody>
        </p:sp>
        <p:sp>
          <p:nvSpPr>
            <p:cNvPr id="453" name="object 453" descr=""/>
            <p:cNvSpPr/>
            <p:nvPr/>
          </p:nvSpPr>
          <p:spPr>
            <a:xfrm>
              <a:off x="5469432" y="8661763"/>
              <a:ext cx="4445" cy="4445"/>
            </a:xfrm>
            <a:custGeom>
              <a:avLst/>
              <a:gdLst/>
              <a:ahLst/>
              <a:cxnLst/>
              <a:rect l="l" t="t" r="r" b="b"/>
              <a:pathLst>
                <a:path w="4445" h="4445">
                  <a:moveTo>
                    <a:pt x="3822" y="0"/>
                  </a:moveTo>
                  <a:lnTo>
                    <a:pt x="0" y="3835"/>
                  </a:lnTo>
                </a:path>
              </a:pathLst>
            </a:custGeom>
            <a:ln w="3175">
              <a:solidFill>
                <a:srgbClr val="414042"/>
              </a:solidFill>
            </a:ln>
          </p:spPr>
          <p:txBody>
            <a:bodyPr wrap="square" lIns="0" tIns="0" rIns="0" bIns="0" rtlCol="0"/>
            <a:lstStyle/>
            <a:p/>
          </p:txBody>
        </p:sp>
        <p:sp>
          <p:nvSpPr>
            <p:cNvPr id="454" name="object 454" descr=""/>
            <p:cNvSpPr/>
            <p:nvPr/>
          </p:nvSpPr>
          <p:spPr>
            <a:xfrm>
              <a:off x="5473262" y="8659208"/>
              <a:ext cx="3810" cy="3175"/>
            </a:xfrm>
            <a:custGeom>
              <a:avLst/>
              <a:gdLst/>
              <a:ahLst/>
              <a:cxnLst/>
              <a:rect l="l" t="t" r="r" b="b"/>
              <a:pathLst>
                <a:path w="3810" h="3175">
                  <a:moveTo>
                    <a:pt x="3441" y="0"/>
                  </a:moveTo>
                  <a:lnTo>
                    <a:pt x="0" y="2552"/>
                  </a:lnTo>
                </a:path>
              </a:pathLst>
            </a:custGeom>
            <a:ln w="3175">
              <a:solidFill>
                <a:srgbClr val="414042"/>
              </a:solidFill>
            </a:ln>
          </p:spPr>
          <p:txBody>
            <a:bodyPr wrap="square" lIns="0" tIns="0" rIns="0" bIns="0" rtlCol="0"/>
            <a:lstStyle/>
            <a:p/>
          </p:txBody>
        </p:sp>
        <p:sp>
          <p:nvSpPr>
            <p:cNvPr id="455" name="object 455" descr=""/>
            <p:cNvSpPr/>
            <p:nvPr/>
          </p:nvSpPr>
          <p:spPr>
            <a:xfrm>
              <a:off x="5476707" y="8659208"/>
              <a:ext cx="5080" cy="0"/>
            </a:xfrm>
            <a:custGeom>
              <a:avLst/>
              <a:gdLst/>
              <a:ahLst/>
              <a:cxnLst/>
              <a:rect l="l" t="t" r="r" b="b"/>
              <a:pathLst>
                <a:path w="5079" h="0">
                  <a:moveTo>
                    <a:pt x="4597" y="0"/>
                  </a:moveTo>
                  <a:lnTo>
                    <a:pt x="0" y="0"/>
                  </a:lnTo>
                </a:path>
              </a:pathLst>
            </a:custGeom>
            <a:ln w="3175">
              <a:solidFill>
                <a:srgbClr val="414042"/>
              </a:solidFill>
            </a:ln>
          </p:spPr>
          <p:txBody>
            <a:bodyPr wrap="square" lIns="0" tIns="0" rIns="0" bIns="0" rtlCol="0"/>
            <a:lstStyle/>
            <a:p/>
          </p:txBody>
        </p:sp>
        <p:sp>
          <p:nvSpPr>
            <p:cNvPr id="456" name="object 456" descr=""/>
            <p:cNvSpPr/>
            <p:nvPr/>
          </p:nvSpPr>
          <p:spPr>
            <a:xfrm>
              <a:off x="5481307" y="8659210"/>
              <a:ext cx="4445" cy="3175"/>
            </a:xfrm>
            <a:custGeom>
              <a:avLst/>
              <a:gdLst/>
              <a:ahLst/>
              <a:cxnLst/>
              <a:rect l="l" t="t" r="r" b="b"/>
              <a:pathLst>
                <a:path w="4445" h="3175">
                  <a:moveTo>
                    <a:pt x="3822" y="2552"/>
                  </a:moveTo>
                  <a:lnTo>
                    <a:pt x="0" y="0"/>
                  </a:lnTo>
                </a:path>
              </a:pathLst>
            </a:custGeom>
            <a:ln w="3175">
              <a:solidFill>
                <a:srgbClr val="414042"/>
              </a:solidFill>
            </a:ln>
          </p:spPr>
          <p:txBody>
            <a:bodyPr wrap="square" lIns="0" tIns="0" rIns="0" bIns="0" rtlCol="0"/>
            <a:lstStyle/>
            <a:p/>
          </p:txBody>
        </p:sp>
        <p:sp>
          <p:nvSpPr>
            <p:cNvPr id="457" name="object 457" descr=""/>
            <p:cNvSpPr/>
            <p:nvPr/>
          </p:nvSpPr>
          <p:spPr>
            <a:xfrm>
              <a:off x="5485136" y="8661759"/>
              <a:ext cx="3810" cy="4445"/>
            </a:xfrm>
            <a:custGeom>
              <a:avLst/>
              <a:gdLst/>
              <a:ahLst/>
              <a:cxnLst/>
              <a:rect l="l" t="t" r="r" b="b"/>
              <a:pathLst>
                <a:path w="3810" h="4445">
                  <a:moveTo>
                    <a:pt x="3441" y="3835"/>
                  </a:moveTo>
                  <a:lnTo>
                    <a:pt x="0" y="0"/>
                  </a:lnTo>
                </a:path>
              </a:pathLst>
            </a:custGeom>
            <a:ln w="3175">
              <a:solidFill>
                <a:srgbClr val="414042"/>
              </a:solidFill>
            </a:ln>
          </p:spPr>
          <p:txBody>
            <a:bodyPr wrap="square" lIns="0" tIns="0" rIns="0" bIns="0" rtlCol="0"/>
            <a:lstStyle/>
            <a:p/>
          </p:txBody>
        </p:sp>
        <p:sp>
          <p:nvSpPr>
            <p:cNvPr id="458" name="object 458" descr=""/>
            <p:cNvSpPr/>
            <p:nvPr/>
          </p:nvSpPr>
          <p:spPr>
            <a:xfrm>
              <a:off x="5488580" y="8665592"/>
              <a:ext cx="2540" cy="4445"/>
            </a:xfrm>
            <a:custGeom>
              <a:avLst/>
              <a:gdLst/>
              <a:ahLst/>
              <a:cxnLst/>
              <a:rect l="l" t="t" r="r" b="b"/>
              <a:pathLst>
                <a:path w="2539" h="4445">
                  <a:moveTo>
                    <a:pt x="2298" y="3835"/>
                  </a:moveTo>
                  <a:lnTo>
                    <a:pt x="0" y="0"/>
                  </a:lnTo>
                </a:path>
              </a:pathLst>
            </a:custGeom>
            <a:ln w="3175">
              <a:solidFill>
                <a:srgbClr val="414042"/>
              </a:solidFill>
            </a:ln>
          </p:spPr>
          <p:txBody>
            <a:bodyPr wrap="square" lIns="0" tIns="0" rIns="0" bIns="0" rtlCol="0"/>
            <a:lstStyle/>
            <a:p/>
          </p:txBody>
        </p:sp>
        <p:sp>
          <p:nvSpPr>
            <p:cNvPr id="459" name="object 459" descr=""/>
            <p:cNvSpPr/>
            <p:nvPr/>
          </p:nvSpPr>
          <p:spPr>
            <a:xfrm>
              <a:off x="5490883" y="8669429"/>
              <a:ext cx="1270" cy="6350"/>
            </a:xfrm>
            <a:custGeom>
              <a:avLst/>
              <a:gdLst/>
              <a:ahLst/>
              <a:cxnLst/>
              <a:rect l="l" t="t" r="r" b="b"/>
              <a:pathLst>
                <a:path w="1270" h="6350">
                  <a:moveTo>
                    <a:pt x="1142" y="5740"/>
                  </a:moveTo>
                  <a:lnTo>
                    <a:pt x="0" y="0"/>
                  </a:lnTo>
                </a:path>
              </a:pathLst>
            </a:custGeom>
            <a:ln w="3175">
              <a:solidFill>
                <a:srgbClr val="414042"/>
              </a:solidFill>
            </a:ln>
          </p:spPr>
          <p:txBody>
            <a:bodyPr wrap="square" lIns="0" tIns="0" rIns="0" bIns="0" rtlCol="0"/>
            <a:lstStyle/>
            <a:p/>
          </p:txBody>
        </p:sp>
        <p:sp>
          <p:nvSpPr>
            <p:cNvPr id="460" name="object 460" descr=""/>
            <p:cNvSpPr/>
            <p:nvPr/>
          </p:nvSpPr>
          <p:spPr>
            <a:xfrm>
              <a:off x="5492026" y="8675169"/>
              <a:ext cx="0" cy="6985"/>
            </a:xfrm>
            <a:custGeom>
              <a:avLst/>
              <a:gdLst/>
              <a:ahLst/>
              <a:cxnLst/>
              <a:rect l="l" t="t" r="r" b="b"/>
              <a:pathLst>
                <a:path w="0" h="6984">
                  <a:moveTo>
                    <a:pt x="0" y="6388"/>
                  </a:moveTo>
                  <a:lnTo>
                    <a:pt x="0" y="0"/>
                  </a:lnTo>
                </a:path>
              </a:pathLst>
            </a:custGeom>
            <a:ln w="3175">
              <a:solidFill>
                <a:srgbClr val="414042"/>
              </a:solidFill>
            </a:ln>
          </p:spPr>
          <p:txBody>
            <a:bodyPr wrap="square" lIns="0" tIns="0" rIns="0" bIns="0" rtlCol="0"/>
            <a:lstStyle/>
            <a:p/>
          </p:txBody>
        </p:sp>
        <p:sp>
          <p:nvSpPr>
            <p:cNvPr id="461" name="object 461" descr=""/>
            <p:cNvSpPr/>
            <p:nvPr/>
          </p:nvSpPr>
          <p:spPr>
            <a:xfrm>
              <a:off x="5490879" y="8681558"/>
              <a:ext cx="1270" cy="6350"/>
            </a:xfrm>
            <a:custGeom>
              <a:avLst/>
              <a:gdLst/>
              <a:ahLst/>
              <a:cxnLst/>
              <a:rect l="l" t="t" r="r" b="b"/>
              <a:pathLst>
                <a:path w="1270" h="6350">
                  <a:moveTo>
                    <a:pt x="0" y="5740"/>
                  </a:moveTo>
                  <a:lnTo>
                    <a:pt x="1143" y="0"/>
                  </a:lnTo>
                </a:path>
              </a:pathLst>
            </a:custGeom>
            <a:ln w="3175">
              <a:solidFill>
                <a:srgbClr val="414042"/>
              </a:solidFill>
            </a:ln>
          </p:spPr>
          <p:txBody>
            <a:bodyPr wrap="square" lIns="0" tIns="0" rIns="0" bIns="0" rtlCol="0"/>
            <a:lstStyle/>
            <a:p/>
          </p:txBody>
        </p:sp>
        <p:sp>
          <p:nvSpPr>
            <p:cNvPr id="462" name="object 462" descr=""/>
            <p:cNvSpPr/>
            <p:nvPr/>
          </p:nvSpPr>
          <p:spPr>
            <a:xfrm>
              <a:off x="5488578" y="8687300"/>
              <a:ext cx="2540" cy="6350"/>
            </a:xfrm>
            <a:custGeom>
              <a:avLst/>
              <a:gdLst/>
              <a:ahLst/>
              <a:cxnLst/>
              <a:rect l="l" t="t" r="r" b="b"/>
              <a:pathLst>
                <a:path w="2539" h="6350">
                  <a:moveTo>
                    <a:pt x="0" y="5753"/>
                  </a:moveTo>
                  <a:lnTo>
                    <a:pt x="2298" y="0"/>
                  </a:lnTo>
                </a:path>
              </a:pathLst>
            </a:custGeom>
            <a:ln w="3175">
              <a:solidFill>
                <a:srgbClr val="414042"/>
              </a:solidFill>
            </a:ln>
          </p:spPr>
          <p:txBody>
            <a:bodyPr wrap="square" lIns="0" tIns="0" rIns="0" bIns="0" rtlCol="0"/>
            <a:lstStyle/>
            <a:p/>
          </p:txBody>
        </p:sp>
        <p:sp>
          <p:nvSpPr>
            <p:cNvPr id="463" name="object 463" descr=""/>
            <p:cNvSpPr/>
            <p:nvPr/>
          </p:nvSpPr>
          <p:spPr>
            <a:xfrm>
              <a:off x="5486283" y="8693058"/>
              <a:ext cx="2540" cy="1905"/>
            </a:xfrm>
            <a:custGeom>
              <a:avLst/>
              <a:gdLst/>
              <a:ahLst/>
              <a:cxnLst/>
              <a:rect l="l" t="t" r="r" b="b"/>
              <a:pathLst>
                <a:path w="2539" h="1904">
                  <a:moveTo>
                    <a:pt x="0" y="1905"/>
                  </a:moveTo>
                  <a:lnTo>
                    <a:pt x="2298" y="0"/>
                  </a:lnTo>
                </a:path>
              </a:pathLst>
            </a:custGeom>
            <a:ln w="3175">
              <a:solidFill>
                <a:srgbClr val="414042"/>
              </a:solidFill>
            </a:ln>
          </p:spPr>
          <p:txBody>
            <a:bodyPr wrap="square" lIns="0" tIns="0" rIns="0" bIns="0" rtlCol="0"/>
            <a:lstStyle/>
            <a:p/>
          </p:txBody>
        </p:sp>
        <p:sp>
          <p:nvSpPr>
            <p:cNvPr id="464" name="object 464" descr=""/>
            <p:cNvSpPr/>
            <p:nvPr/>
          </p:nvSpPr>
          <p:spPr>
            <a:xfrm>
              <a:off x="5481304" y="8694968"/>
              <a:ext cx="5080" cy="2540"/>
            </a:xfrm>
            <a:custGeom>
              <a:avLst/>
              <a:gdLst/>
              <a:ahLst/>
              <a:cxnLst/>
              <a:rect l="l" t="t" r="r" b="b"/>
              <a:pathLst>
                <a:path w="5079" h="2540">
                  <a:moveTo>
                    <a:pt x="0" y="1917"/>
                  </a:moveTo>
                  <a:lnTo>
                    <a:pt x="4978" y="0"/>
                  </a:lnTo>
                </a:path>
              </a:pathLst>
            </a:custGeom>
            <a:ln w="3175">
              <a:solidFill>
                <a:srgbClr val="414042"/>
              </a:solidFill>
            </a:ln>
          </p:spPr>
          <p:txBody>
            <a:bodyPr wrap="square" lIns="0" tIns="0" rIns="0" bIns="0" rtlCol="0"/>
            <a:lstStyle/>
            <a:p/>
          </p:txBody>
        </p:sp>
        <p:sp>
          <p:nvSpPr>
            <p:cNvPr id="465" name="object 465" descr=""/>
            <p:cNvSpPr/>
            <p:nvPr/>
          </p:nvSpPr>
          <p:spPr>
            <a:xfrm>
              <a:off x="5476703" y="8696886"/>
              <a:ext cx="5080" cy="0"/>
            </a:xfrm>
            <a:custGeom>
              <a:avLst/>
              <a:gdLst/>
              <a:ahLst/>
              <a:cxnLst/>
              <a:rect l="l" t="t" r="r" b="b"/>
              <a:pathLst>
                <a:path w="5079" h="0">
                  <a:moveTo>
                    <a:pt x="0" y="0"/>
                  </a:moveTo>
                  <a:lnTo>
                    <a:pt x="4597" y="0"/>
                  </a:lnTo>
                </a:path>
              </a:pathLst>
            </a:custGeom>
            <a:ln w="3175">
              <a:solidFill>
                <a:srgbClr val="414042"/>
              </a:solidFill>
            </a:ln>
          </p:spPr>
          <p:txBody>
            <a:bodyPr wrap="square" lIns="0" tIns="0" rIns="0" bIns="0" rtlCol="0"/>
            <a:lstStyle/>
            <a:p/>
          </p:txBody>
        </p:sp>
        <p:sp>
          <p:nvSpPr>
            <p:cNvPr id="466" name="object 466" descr=""/>
            <p:cNvSpPr/>
            <p:nvPr/>
          </p:nvSpPr>
          <p:spPr>
            <a:xfrm>
              <a:off x="5473255" y="8694963"/>
              <a:ext cx="3810" cy="2540"/>
            </a:xfrm>
            <a:custGeom>
              <a:avLst/>
              <a:gdLst/>
              <a:ahLst/>
              <a:cxnLst/>
              <a:rect l="l" t="t" r="r" b="b"/>
              <a:pathLst>
                <a:path w="3810" h="2540">
                  <a:moveTo>
                    <a:pt x="0" y="0"/>
                  </a:moveTo>
                  <a:lnTo>
                    <a:pt x="3441" y="1917"/>
                  </a:lnTo>
                </a:path>
              </a:pathLst>
            </a:custGeom>
            <a:ln w="3175">
              <a:solidFill>
                <a:srgbClr val="414042"/>
              </a:solidFill>
            </a:ln>
          </p:spPr>
          <p:txBody>
            <a:bodyPr wrap="square" lIns="0" tIns="0" rIns="0" bIns="0" rtlCol="0"/>
            <a:lstStyle/>
            <a:p/>
          </p:txBody>
        </p:sp>
        <p:sp>
          <p:nvSpPr>
            <p:cNvPr id="467" name="object 467" descr=""/>
            <p:cNvSpPr/>
            <p:nvPr/>
          </p:nvSpPr>
          <p:spPr>
            <a:xfrm>
              <a:off x="5469429" y="8691132"/>
              <a:ext cx="4445" cy="4445"/>
            </a:xfrm>
            <a:custGeom>
              <a:avLst/>
              <a:gdLst/>
              <a:ahLst/>
              <a:cxnLst/>
              <a:rect l="l" t="t" r="r" b="b"/>
              <a:pathLst>
                <a:path w="4445" h="4445">
                  <a:moveTo>
                    <a:pt x="0" y="0"/>
                  </a:moveTo>
                  <a:lnTo>
                    <a:pt x="3822" y="3835"/>
                  </a:lnTo>
                </a:path>
              </a:pathLst>
            </a:custGeom>
            <a:ln w="3175">
              <a:solidFill>
                <a:srgbClr val="414042"/>
              </a:solidFill>
            </a:ln>
          </p:spPr>
          <p:txBody>
            <a:bodyPr wrap="square" lIns="0" tIns="0" rIns="0" bIns="0" rtlCol="0"/>
            <a:lstStyle/>
            <a:p/>
          </p:txBody>
        </p:sp>
        <p:sp>
          <p:nvSpPr>
            <p:cNvPr id="468" name="object 468" descr=""/>
            <p:cNvSpPr/>
            <p:nvPr/>
          </p:nvSpPr>
          <p:spPr>
            <a:xfrm>
              <a:off x="5467127" y="8687299"/>
              <a:ext cx="2540" cy="4445"/>
            </a:xfrm>
            <a:custGeom>
              <a:avLst/>
              <a:gdLst/>
              <a:ahLst/>
              <a:cxnLst/>
              <a:rect l="l" t="t" r="r" b="b"/>
              <a:pathLst>
                <a:path w="2539" h="4445">
                  <a:moveTo>
                    <a:pt x="0" y="0"/>
                  </a:moveTo>
                  <a:lnTo>
                    <a:pt x="2298" y="3835"/>
                  </a:lnTo>
                </a:path>
              </a:pathLst>
            </a:custGeom>
            <a:ln w="3175">
              <a:solidFill>
                <a:srgbClr val="414042"/>
              </a:solidFill>
            </a:ln>
          </p:spPr>
          <p:txBody>
            <a:bodyPr wrap="square" lIns="0" tIns="0" rIns="0" bIns="0" rtlCol="0"/>
            <a:lstStyle/>
            <a:p/>
          </p:txBody>
        </p:sp>
        <p:sp>
          <p:nvSpPr>
            <p:cNvPr id="469" name="object 469" descr=""/>
            <p:cNvSpPr/>
            <p:nvPr/>
          </p:nvSpPr>
          <p:spPr>
            <a:xfrm>
              <a:off x="5465981" y="8683479"/>
              <a:ext cx="1270" cy="4445"/>
            </a:xfrm>
            <a:custGeom>
              <a:avLst/>
              <a:gdLst/>
              <a:ahLst/>
              <a:cxnLst/>
              <a:rect l="l" t="t" r="r" b="b"/>
              <a:pathLst>
                <a:path w="1270" h="4445">
                  <a:moveTo>
                    <a:pt x="0" y="0"/>
                  </a:moveTo>
                  <a:lnTo>
                    <a:pt x="1143" y="3822"/>
                  </a:lnTo>
                </a:path>
              </a:pathLst>
            </a:custGeom>
            <a:ln w="3175">
              <a:solidFill>
                <a:srgbClr val="414042"/>
              </a:solidFill>
            </a:ln>
          </p:spPr>
          <p:txBody>
            <a:bodyPr wrap="square" lIns="0" tIns="0" rIns="0" bIns="0" rtlCol="0"/>
            <a:lstStyle/>
            <a:p/>
          </p:txBody>
        </p:sp>
        <p:sp>
          <p:nvSpPr>
            <p:cNvPr id="470" name="object 470" descr=""/>
            <p:cNvSpPr/>
            <p:nvPr/>
          </p:nvSpPr>
          <p:spPr>
            <a:xfrm>
              <a:off x="5464827" y="8675169"/>
              <a:ext cx="1270" cy="8890"/>
            </a:xfrm>
            <a:custGeom>
              <a:avLst/>
              <a:gdLst/>
              <a:ahLst/>
              <a:cxnLst/>
              <a:rect l="l" t="t" r="r" b="b"/>
              <a:pathLst>
                <a:path w="1270" h="8890">
                  <a:moveTo>
                    <a:pt x="0" y="0"/>
                  </a:moveTo>
                  <a:lnTo>
                    <a:pt x="1155" y="8305"/>
                  </a:lnTo>
                </a:path>
              </a:pathLst>
            </a:custGeom>
            <a:ln w="3175">
              <a:solidFill>
                <a:srgbClr val="414042"/>
              </a:solidFill>
            </a:ln>
          </p:spPr>
          <p:txBody>
            <a:bodyPr wrap="square" lIns="0" tIns="0" rIns="0" bIns="0" rtlCol="0"/>
            <a:lstStyle/>
            <a:p/>
          </p:txBody>
        </p:sp>
        <p:sp>
          <p:nvSpPr>
            <p:cNvPr id="471" name="object 471" descr=""/>
            <p:cNvSpPr/>
            <p:nvPr/>
          </p:nvSpPr>
          <p:spPr>
            <a:xfrm>
              <a:off x="5464827" y="8663684"/>
              <a:ext cx="0" cy="12065"/>
            </a:xfrm>
            <a:custGeom>
              <a:avLst/>
              <a:gdLst/>
              <a:ahLst/>
              <a:cxnLst/>
              <a:rect l="l" t="t" r="r" b="b"/>
              <a:pathLst>
                <a:path w="0" h="12065">
                  <a:moveTo>
                    <a:pt x="0" y="0"/>
                  </a:moveTo>
                  <a:lnTo>
                    <a:pt x="0" y="11480"/>
                  </a:lnTo>
                </a:path>
              </a:pathLst>
            </a:custGeom>
            <a:ln w="3175">
              <a:solidFill>
                <a:srgbClr val="414042"/>
              </a:solidFill>
            </a:ln>
          </p:spPr>
          <p:txBody>
            <a:bodyPr wrap="square" lIns="0" tIns="0" rIns="0" bIns="0" rtlCol="0"/>
            <a:lstStyle/>
            <a:p/>
          </p:txBody>
        </p:sp>
        <p:sp>
          <p:nvSpPr>
            <p:cNvPr id="472" name="object 472" descr=""/>
            <p:cNvSpPr/>
            <p:nvPr/>
          </p:nvSpPr>
          <p:spPr>
            <a:xfrm>
              <a:off x="5464829" y="8651543"/>
              <a:ext cx="2540" cy="12700"/>
            </a:xfrm>
            <a:custGeom>
              <a:avLst/>
              <a:gdLst/>
              <a:ahLst/>
              <a:cxnLst/>
              <a:rect l="l" t="t" r="r" b="b"/>
              <a:pathLst>
                <a:path w="2539" h="12700">
                  <a:moveTo>
                    <a:pt x="2298" y="0"/>
                  </a:moveTo>
                  <a:lnTo>
                    <a:pt x="0" y="12141"/>
                  </a:lnTo>
                </a:path>
              </a:pathLst>
            </a:custGeom>
            <a:ln w="3175">
              <a:solidFill>
                <a:srgbClr val="414042"/>
              </a:solidFill>
            </a:ln>
          </p:spPr>
          <p:txBody>
            <a:bodyPr wrap="square" lIns="0" tIns="0" rIns="0" bIns="0" rtlCol="0"/>
            <a:lstStyle/>
            <a:p/>
          </p:txBody>
        </p:sp>
        <p:sp>
          <p:nvSpPr>
            <p:cNvPr id="473" name="object 473" descr=""/>
            <p:cNvSpPr/>
            <p:nvPr/>
          </p:nvSpPr>
          <p:spPr>
            <a:xfrm>
              <a:off x="5467130" y="8645800"/>
              <a:ext cx="2540" cy="6350"/>
            </a:xfrm>
            <a:custGeom>
              <a:avLst/>
              <a:gdLst/>
              <a:ahLst/>
              <a:cxnLst/>
              <a:rect l="l" t="t" r="r" b="b"/>
              <a:pathLst>
                <a:path w="2539" h="6350">
                  <a:moveTo>
                    <a:pt x="2298" y="0"/>
                  </a:moveTo>
                  <a:lnTo>
                    <a:pt x="0" y="5740"/>
                  </a:lnTo>
                </a:path>
              </a:pathLst>
            </a:custGeom>
            <a:ln w="3175">
              <a:solidFill>
                <a:srgbClr val="414042"/>
              </a:solidFill>
            </a:ln>
          </p:spPr>
          <p:txBody>
            <a:bodyPr wrap="square" lIns="0" tIns="0" rIns="0" bIns="0" rtlCol="0"/>
            <a:lstStyle/>
            <a:p/>
          </p:txBody>
        </p:sp>
        <p:sp>
          <p:nvSpPr>
            <p:cNvPr id="474" name="object 474" descr=""/>
            <p:cNvSpPr/>
            <p:nvPr/>
          </p:nvSpPr>
          <p:spPr>
            <a:xfrm>
              <a:off x="5469432" y="8641969"/>
              <a:ext cx="4445" cy="4445"/>
            </a:xfrm>
            <a:custGeom>
              <a:avLst/>
              <a:gdLst/>
              <a:ahLst/>
              <a:cxnLst/>
              <a:rect l="l" t="t" r="r" b="b"/>
              <a:pathLst>
                <a:path w="4445" h="4445">
                  <a:moveTo>
                    <a:pt x="3822" y="0"/>
                  </a:moveTo>
                  <a:lnTo>
                    <a:pt x="0" y="3835"/>
                  </a:lnTo>
                </a:path>
              </a:pathLst>
            </a:custGeom>
            <a:ln w="3175">
              <a:solidFill>
                <a:srgbClr val="414042"/>
              </a:solidFill>
            </a:ln>
          </p:spPr>
          <p:txBody>
            <a:bodyPr wrap="square" lIns="0" tIns="0" rIns="0" bIns="0" rtlCol="0"/>
            <a:lstStyle/>
            <a:p/>
          </p:txBody>
        </p:sp>
        <p:sp>
          <p:nvSpPr>
            <p:cNvPr id="475" name="object 475" descr=""/>
            <p:cNvSpPr/>
            <p:nvPr/>
          </p:nvSpPr>
          <p:spPr>
            <a:xfrm>
              <a:off x="5473259" y="8639413"/>
              <a:ext cx="5080" cy="3175"/>
            </a:xfrm>
            <a:custGeom>
              <a:avLst/>
              <a:gdLst/>
              <a:ahLst/>
              <a:cxnLst/>
              <a:rect l="l" t="t" r="r" b="b"/>
              <a:pathLst>
                <a:path w="5079" h="3175">
                  <a:moveTo>
                    <a:pt x="4597" y="0"/>
                  </a:moveTo>
                  <a:lnTo>
                    <a:pt x="0" y="2552"/>
                  </a:lnTo>
                </a:path>
              </a:pathLst>
            </a:custGeom>
            <a:ln w="3175">
              <a:solidFill>
                <a:srgbClr val="414042"/>
              </a:solidFill>
            </a:ln>
          </p:spPr>
          <p:txBody>
            <a:bodyPr wrap="square" lIns="0" tIns="0" rIns="0" bIns="0" rtlCol="0"/>
            <a:lstStyle/>
            <a:p/>
          </p:txBody>
        </p:sp>
        <p:sp>
          <p:nvSpPr>
            <p:cNvPr id="476" name="object 476" descr=""/>
            <p:cNvSpPr/>
            <p:nvPr/>
          </p:nvSpPr>
          <p:spPr>
            <a:xfrm>
              <a:off x="5477863" y="8639413"/>
              <a:ext cx="3810" cy="0"/>
            </a:xfrm>
            <a:custGeom>
              <a:avLst/>
              <a:gdLst/>
              <a:ahLst/>
              <a:cxnLst/>
              <a:rect l="l" t="t" r="r" b="b"/>
              <a:pathLst>
                <a:path w="3810" h="0">
                  <a:moveTo>
                    <a:pt x="3441" y="0"/>
                  </a:moveTo>
                  <a:lnTo>
                    <a:pt x="0" y="0"/>
                  </a:lnTo>
                </a:path>
              </a:pathLst>
            </a:custGeom>
            <a:ln w="3175">
              <a:solidFill>
                <a:srgbClr val="414042"/>
              </a:solidFill>
            </a:ln>
          </p:spPr>
          <p:txBody>
            <a:bodyPr wrap="square" lIns="0" tIns="0" rIns="0" bIns="0" rtlCol="0"/>
            <a:lstStyle/>
            <a:p/>
          </p:txBody>
        </p:sp>
        <p:sp>
          <p:nvSpPr>
            <p:cNvPr id="477" name="object 477" descr=""/>
            <p:cNvSpPr/>
            <p:nvPr/>
          </p:nvSpPr>
          <p:spPr>
            <a:xfrm>
              <a:off x="5481304" y="8639416"/>
              <a:ext cx="5080" cy="3175"/>
            </a:xfrm>
            <a:custGeom>
              <a:avLst/>
              <a:gdLst/>
              <a:ahLst/>
              <a:cxnLst/>
              <a:rect l="l" t="t" r="r" b="b"/>
              <a:pathLst>
                <a:path w="5079" h="3175">
                  <a:moveTo>
                    <a:pt x="4978" y="2552"/>
                  </a:moveTo>
                  <a:lnTo>
                    <a:pt x="0" y="0"/>
                  </a:lnTo>
                </a:path>
              </a:pathLst>
            </a:custGeom>
            <a:ln w="3175">
              <a:solidFill>
                <a:srgbClr val="414042"/>
              </a:solidFill>
            </a:ln>
          </p:spPr>
          <p:txBody>
            <a:bodyPr wrap="square" lIns="0" tIns="0" rIns="0" bIns="0" rtlCol="0"/>
            <a:lstStyle/>
            <a:p/>
          </p:txBody>
        </p:sp>
        <p:sp>
          <p:nvSpPr>
            <p:cNvPr id="478" name="object 478" descr=""/>
            <p:cNvSpPr/>
            <p:nvPr/>
          </p:nvSpPr>
          <p:spPr>
            <a:xfrm>
              <a:off x="5486289" y="8641965"/>
              <a:ext cx="3810" cy="4445"/>
            </a:xfrm>
            <a:custGeom>
              <a:avLst/>
              <a:gdLst/>
              <a:ahLst/>
              <a:cxnLst/>
              <a:rect l="l" t="t" r="r" b="b"/>
              <a:pathLst>
                <a:path w="3810" h="4445">
                  <a:moveTo>
                    <a:pt x="3441" y="3835"/>
                  </a:moveTo>
                  <a:lnTo>
                    <a:pt x="0" y="0"/>
                  </a:lnTo>
                </a:path>
              </a:pathLst>
            </a:custGeom>
            <a:ln w="3175">
              <a:solidFill>
                <a:srgbClr val="414042"/>
              </a:solidFill>
            </a:ln>
          </p:spPr>
          <p:txBody>
            <a:bodyPr wrap="square" lIns="0" tIns="0" rIns="0" bIns="0" rtlCol="0"/>
            <a:lstStyle/>
            <a:p/>
          </p:txBody>
        </p:sp>
        <p:sp>
          <p:nvSpPr>
            <p:cNvPr id="479" name="object 479" descr=""/>
            <p:cNvSpPr/>
            <p:nvPr/>
          </p:nvSpPr>
          <p:spPr>
            <a:xfrm>
              <a:off x="5489727" y="8645803"/>
              <a:ext cx="2540" cy="6350"/>
            </a:xfrm>
            <a:custGeom>
              <a:avLst/>
              <a:gdLst/>
              <a:ahLst/>
              <a:cxnLst/>
              <a:rect l="l" t="t" r="r" b="b"/>
              <a:pathLst>
                <a:path w="2539" h="6350">
                  <a:moveTo>
                    <a:pt x="2298" y="5740"/>
                  </a:moveTo>
                  <a:lnTo>
                    <a:pt x="0" y="0"/>
                  </a:lnTo>
                </a:path>
              </a:pathLst>
            </a:custGeom>
            <a:ln w="3175">
              <a:solidFill>
                <a:srgbClr val="414042"/>
              </a:solidFill>
            </a:ln>
          </p:spPr>
          <p:txBody>
            <a:bodyPr wrap="square" lIns="0" tIns="0" rIns="0" bIns="0" rtlCol="0"/>
            <a:lstStyle/>
            <a:p/>
          </p:txBody>
        </p:sp>
        <p:sp>
          <p:nvSpPr>
            <p:cNvPr id="480" name="object 480" descr=""/>
            <p:cNvSpPr/>
            <p:nvPr/>
          </p:nvSpPr>
          <p:spPr>
            <a:xfrm>
              <a:off x="5923162" y="9023402"/>
              <a:ext cx="0" cy="67945"/>
            </a:xfrm>
            <a:custGeom>
              <a:avLst/>
              <a:gdLst/>
              <a:ahLst/>
              <a:cxnLst/>
              <a:rect l="l" t="t" r="r" b="b"/>
              <a:pathLst>
                <a:path w="0" h="67945">
                  <a:moveTo>
                    <a:pt x="0" y="0"/>
                  </a:moveTo>
                  <a:lnTo>
                    <a:pt x="0" y="67525"/>
                  </a:lnTo>
                </a:path>
              </a:pathLst>
            </a:custGeom>
            <a:ln w="6134">
              <a:solidFill>
                <a:srgbClr val="050100"/>
              </a:solidFill>
            </a:ln>
          </p:spPr>
          <p:txBody>
            <a:bodyPr wrap="square" lIns="0" tIns="0" rIns="0" bIns="0" rtlCol="0"/>
            <a:lstStyle/>
            <a:p/>
          </p:txBody>
        </p:sp>
        <p:sp>
          <p:nvSpPr>
            <p:cNvPr id="481" name="object 481" descr=""/>
            <p:cNvSpPr/>
            <p:nvPr/>
          </p:nvSpPr>
          <p:spPr>
            <a:xfrm>
              <a:off x="5922275" y="9023402"/>
              <a:ext cx="0" cy="62865"/>
            </a:xfrm>
            <a:custGeom>
              <a:avLst/>
              <a:gdLst/>
              <a:ahLst/>
              <a:cxnLst/>
              <a:rect l="l" t="t" r="r" b="b"/>
              <a:pathLst>
                <a:path w="0" h="62865">
                  <a:moveTo>
                    <a:pt x="0" y="0"/>
                  </a:moveTo>
                  <a:lnTo>
                    <a:pt x="0" y="62484"/>
                  </a:lnTo>
                </a:path>
              </a:pathLst>
            </a:custGeom>
            <a:ln w="6134">
              <a:solidFill>
                <a:srgbClr val="050100"/>
              </a:solidFill>
            </a:ln>
          </p:spPr>
          <p:txBody>
            <a:bodyPr wrap="square" lIns="0" tIns="0" rIns="0" bIns="0" rtlCol="0"/>
            <a:lstStyle/>
            <a:p/>
          </p:txBody>
        </p:sp>
        <p:sp>
          <p:nvSpPr>
            <p:cNvPr id="482" name="object 482" descr=""/>
            <p:cNvSpPr/>
            <p:nvPr/>
          </p:nvSpPr>
          <p:spPr>
            <a:xfrm>
              <a:off x="5921382" y="9023402"/>
              <a:ext cx="0" cy="57785"/>
            </a:xfrm>
            <a:custGeom>
              <a:avLst/>
              <a:gdLst/>
              <a:ahLst/>
              <a:cxnLst/>
              <a:rect l="l" t="t" r="r" b="b"/>
              <a:pathLst>
                <a:path w="0" h="57784">
                  <a:moveTo>
                    <a:pt x="0" y="0"/>
                  </a:moveTo>
                  <a:lnTo>
                    <a:pt x="0" y="57429"/>
                  </a:lnTo>
                </a:path>
              </a:pathLst>
            </a:custGeom>
            <a:ln w="6134">
              <a:solidFill>
                <a:srgbClr val="050100"/>
              </a:solidFill>
            </a:ln>
          </p:spPr>
          <p:txBody>
            <a:bodyPr wrap="square" lIns="0" tIns="0" rIns="0" bIns="0" rtlCol="0"/>
            <a:lstStyle/>
            <a:p/>
          </p:txBody>
        </p:sp>
        <p:sp>
          <p:nvSpPr>
            <p:cNvPr id="483" name="object 483" descr=""/>
            <p:cNvSpPr/>
            <p:nvPr/>
          </p:nvSpPr>
          <p:spPr>
            <a:xfrm>
              <a:off x="5920496" y="9023402"/>
              <a:ext cx="0" cy="52705"/>
            </a:xfrm>
            <a:custGeom>
              <a:avLst/>
              <a:gdLst/>
              <a:ahLst/>
              <a:cxnLst/>
              <a:rect l="l" t="t" r="r" b="b"/>
              <a:pathLst>
                <a:path w="0" h="52704">
                  <a:moveTo>
                    <a:pt x="0" y="0"/>
                  </a:moveTo>
                  <a:lnTo>
                    <a:pt x="0" y="52387"/>
                  </a:lnTo>
                </a:path>
              </a:pathLst>
            </a:custGeom>
            <a:ln w="6134">
              <a:solidFill>
                <a:srgbClr val="050100"/>
              </a:solidFill>
            </a:ln>
          </p:spPr>
          <p:txBody>
            <a:bodyPr wrap="square" lIns="0" tIns="0" rIns="0" bIns="0" rtlCol="0"/>
            <a:lstStyle/>
            <a:p/>
          </p:txBody>
        </p:sp>
        <p:sp>
          <p:nvSpPr>
            <p:cNvPr id="484" name="object 484" descr=""/>
            <p:cNvSpPr/>
            <p:nvPr/>
          </p:nvSpPr>
          <p:spPr>
            <a:xfrm>
              <a:off x="5919603" y="9023402"/>
              <a:ext cx="0" cy="47625"/>
            </a:xfrm>
            <a:custGeom>
              <a:avLst/>
              <a:gdLst/>
              <a:ahLst/>
              <a:cxnLst/>
              <a:rect l="l" t="t" r="r" b="b"/>
              <a:pathLst>
                <a:path w="0" h="47625">
                  <a:moveTo>
                    <a:pt x="0" y="0"/>
                  </a:moveTo>
                  <a:lnTo>
                    <a:pt x="0" y="47345"/>
                  </a:lnTo>
                </a:path>
              </a:pathLst>
            </a:custGeom>
            <a:ln w="6134">
              <a:solidFill>
                <a:srgbClr val="050100"/>
              </a:solidFill>
            </a:ln>
          </p:spPr>
          <p:txBody>
            <a:bodyPr wrap="square" lIns="0" tIns="0" rIns="0" bIns="0" rtlCol="0"/>
            <a:lstStyle/>
            <a:p/>
          </p:txBody>
        </p:sp>
        <p:sp>
          <p:nvSpPr>
            <p:cNvPr id="485" name="object 485" descr=""/>
            <p:cNvSpPr/>
            <p:nvPr/>
          </p:nvSpPr>
          <p:spPr>
            <a:xfrm>
              <a:off x="5918715" y="9023402"/>
              <a:ext cx="0" cy="42545"/>
            </a:xfrm>
            <a:custGeom>
              <a:avLst/>
              <a:gdLst/>
              <a:ahLst/>
              <a:cxnLst/>
              <a:rect l="l" t="t" r="r" b="b"/>
              <a:pathLst>
                <a:path w="0" h="42545">
                  <a:moveTo>
                    <a:pt x="0" y="0"/>
                  </a:moveTo>
                  <a:lnTo>
                    <a:pt x="0" y="42303"/>
                  </a:lnTo>
                </a:path>
              </a:pathLst>
            </a:custGeom>
            <a:ln w="6134">
              <a:solidFill>
                <a:srgbClr val="050100"/>
              </a:solidFill>
            </a:ln>
          </p:spPr>
          <p:txBody>
            <a:bodyPr wrap="square" lIns="0" tIns="0" rIns="0" bIns="0" rtlCol="0"/>
            <a:lstStyle/>
            <a:p/>
          </p:txBody>
        </p:sp>
        <p:sp>
          <p:nvSpPr>
            <p:cNvPr id="486" name="object 486" descr=""/>
            <p:cNvSpPr/>
            <p:nvPr/>
          </p:nvSpPr>
          <p:spPr>
            <a:xfrm>
              <a:off x="5917822" y="9023402"/>
              <a:ext cx="0" cy="37465"/>
            </a:xfrm>
            <a:custGeom>
              <a:avLst/>
              <a:gdLst/>
              <a:ahLst/>
              <a:cxnLst/>
              <a:rect l="l" t="t" r="r" b="b"/>
              <a:pathLst>
                <a:path w="0" h="37465">
                  <a:moveTo>
                    <a:pt x="0" y="0"/>
                  </a:moveTo>
                  <a:lnTo>
                    <a:pt x="0" y="37261"/>
                  </a:lnTo>
                </a:path>
              </a:pathLst>
            </a:custGeom>
            <a:ln w="6134">
              <a:solidFill>
                <a:srgbClr val="050100"/>
              </a:solidFill>
            </a:ln>
          </p:spPr>
          <p:txBody>
            <a:bodyPr wrap="square" lIns="0" tIns="0" rIns="0" bIns="0" rtlCol="0"/>
            <a:lstStyle/>
            <a:p/>
          </p:txBody>
        </p:sp>
        <p:sp>
          <p:nvSpPr>
            <p:cNvPr id="487" name="object 487" descr=""/>
            <p:cNvSpPr/>
            <p:nvPr/>
          </p:nvSpPr>
          <p:spPr>
            <a:xfrm>
              <a:off x="5916936" y="9023402"/>
              <a:ext cx="0" cy="32384"/>
            </a:xfrm>
            <a:custGeom>
              <a:avLst/>
              <a:gdLst/>
              <a:ahLst/>
              <a:cxnLst/>
              <a:rect l="l" t="t" r="r" b="b"/>
              <a:pathLst>
                <a:path w="0" h="32384">
                  <a:moveTo>
                    <a:pt x="0" y="0"/>
                  </a:moveTo>
                  <a:lnTo>
                    <a:pt x="0" y="32207"/>
                  </a:lnTo>
                </a:path>
              </a:pathLst>
            </a:custGeom>
            <a:ln w="6134">
              <a:solidFill>
                <a:srgbClr val="050100"/>
              </a:solidFill>
            </a:ln>
          </p:spPr>
          <p:txBody>
            <a:bodyPr wrap="square" lIns="0" tIns="0" rIns="0" bIns="0" rtlCol="0"/>
            <a:lstStyle/>
            <a:p/>
          </p:txBody>
        </p:sp>
        <p:sp>
          <p:nvSpPr>
            <p:cNvPr id="488" name="object 488" descr=""/>
            <p:cNvSpPr/>
            <p:nvPr/>
          </p:nvSpPr>
          <p:spPr>
            <a:xfrm>
              <a:off x="5916043" y="9023402"/>
              <a:ext cx="0" cy="27305"/>
            </a:xfrm>
            <a:custGeom>
              <a:avLst/>
              <a:gdLst/>
              <a:ahLst/>
              <a:cxnLst/>
              <a:rect l="l" t="t" r="r" b="b"/>
              <a:pathLst>
                <a:path w="0" h="27304">
                  <a:moveTo>
                    <a:pt x="0" y="0"/>
                  </a:moveTo>
                  <a:lnTo>
                    <a:pt x="0" y="27165"/>
                  </a:lnTo>
                </a:path>
              </a:pathLst>
            </a:custGeom>
            <a:ln w="6134">
              <a:solidFill>
                <a:srgbClr val="050100"/>
              </a:solidFill>
            </a:ln>
          </p:spPr>
          <p:txBody>
            <a:bodyPr wrap="square" lIns="0" tIns="0" rIns="0" bIns="0" rtlCol="0"/>
            <a:lstStyle/>
            <a:p/>
          </p:txBody>
        </p:sp>
        <p:sp>
          <p:nvSpPr>
            <p:cNvPr id="489" name="object 489" descr=""/>
            <p:cNvSpPr/>
            <p:nvPr/>
          </p:nvSpPr>
          <p:spPr>
            <a:xfrm>
              <a:off x="5915157" y="9023402"/>
              <a:ext cx="0" cy="22225"/>
            </a:xfrm>
            <a:custGeom>
              <a:avLst/>
              <a:gdLst/>
              <a:ahLst/>
              <a:cxnLst/>
              <a:rect l="l" t="t" r="r" b="b"/>
              <a:pathLst>
                <a:path w="0" h="22225">
                  <a:moveTo>
                    <a:pt x="0" y="0"/>
                  </a:moveTo>
                  <a:lnTo>
                    <a:pt x="0" y="22110"/>
                  </a:lnTo>
                </a:path>
              </a:pathLst>
            </a:custGeom>
            <a:ln w="6134">
              <a:solidFill>
                <a:srgbClr val="050100"/>
              </a:solidFill>
            </a:ln>
          </p:spPr>
          <p:txBody>
            <a:bodyPr wrap="square" lIns="0" tIns="0" rIns="0" bIns="0" rtlCol="0"/>
            <a:lstStyle/>
            <a:p/>
          </p:txBody>
        </p:sp>
        <p:sp>
          <p:nvSpPr>
            <p:cNvPr id="490" name="object 490" descr=""/>
            <p:cNvSpPr/>
            <p:nvPr/>
          </p:nvSpPr>
          <p:spPr>
            <a:xfrm>
              <a:off x="5914264" y="9023402"/>
              <a:ext cx="0" cy="17145"/>
            </a:xfrm>
            <a:custGeom>
              <a:avLst/>
              <a:gdLst/>
              <a:ahLst/>
              <a:cxnLst/>
              <a:rect l="l" t="t" r="r" b="b"/>
              <a:pathLst>
                <a:path w="0" h="17145">
                  <a:moveTo>
                    <a:pt x="0" y="0"/>
                  </a:moveTo>
                  <a:lnTo>
                    <a:pt x="0" y="17081"/>
                  </a:lnTo>
                </a:path>
              </a:pathLst>
            </a:custGeom>
            <a:ln w="6134">
              <a:solidFill>
                <a:srgbClr val="050100"/>
              </a:solidFill>
            </a:ln>
          </p:spPr>
          <p:txBody>
            <a:bodyPr wrap="square" lIns="0" tIns="0" rIns="0" bIns="0" rtlCol="0"/>
            <a:lstStyle/>
            <a:p/>
          </p:txBody>
        </p:sp>
        <p:sp>
          <p:nvSpPr>
            <p:cNvPr id="491" name="object 491" descr=""/>
            <p:cNvSpPr/>
            <p:nvPr/>
          </p:nvSpPr>
          <p:spPr>
            <a:xfrm>
              <a:off x="5913376" y="9023402"/>
              <a:ext cx="0" cy="12065"/>
            </a:xfrm>
            <a:custGeom>
              <a:avLst/>
              <a:gdLst/>
              <a:ahLst/>
              <a:cxnLst/>
              <a:rect l="l" t="t" r="r" b="b"/>
              <a:pathLst>
                <a:path w="0" h="12065">
                  <a:moveTo>
                    <a:pt x="0" y="0"/>
                  </a:moveTo>
                  <a:lnTo>
                    <a:pt x="0" y="12026"/>
                  </a:lnTo>
                </a:path>
              </a:pathLst>
            </a:custGeom>
            <a:ln w="6134">
              <a:solidFill>
                <a:srgbClr val="050100"/>
              </a:solidFill>
            </a:ln>
          </p:spPr>
          <p:txBody>
            <a:bodyPr wrap="square" lIns="0" tIns="0" rIns="0" bIns="0" rtlCol="0"/>
            <a:lstStyle/>
            <a:p/>
          </p:txBody>
        </p:sp>
        <p:sp>
          <p:nvSpPr>
            <p:cNvPr id="492" name="object 492" descr=""/>
            <p:cNvSpPr/>
            <p:nvPr/>
          </p:nvSpPr>
          <p:spPr>
            <a:xfrm>
              <a:off x="5912483" y="9023402"/>
              <a:ext cx="0" cy="6985"/>
            </a:xfrm>
            <a:custGeom>
              <a:avLst/>
              <a:gdLst/>
              <a:ahLst/>
              <a:cxnLst/>
              <a:rect l="l" t="t" r="r" b="b"/>
              <a:pathLst>
                <a:path w="0" h="6984">
                  <a:moveTo>
                    <a:pt x="0" y="0"/>
                  </a:moveTo>
                  <a:lnTo>
                    <a:pt x="0" y="6985"/>
                  </a:lnTo>
                </a:path>
              </a:pathLst>
            </a:custGeom>
            <a:ln w="6134">
              <a:solidFill>
                <a:srgbClr val="050100"/>
              </a:solidFill>
            </a:ln>
          </p:spPr>
          <p:txBody>
            <a:bodyPr wrap="square" lIns="0" tIns="0" rIns="0" bIns="0" rtlCol="0"/>
            <a:lstStyle/>
            <a:p/>
          </p:txBody>
        </p:sp>
        <p:sp>
          <p:nvSpPr>
            <p:cNvPr id="493" name="object 493" descr=""/>
            <p:cNvSpPr/>
            <p:nvPr/>
          </p:nvSpPr>
          <p:spPr>
            <a:xfrm>
              <a:off x="5911597" y="9023402"/>
              <a:ext cx="0" cy="2540"/>
            </a:xfrm>
            <a:custGeom>
              <a:avLst/>
              <a:gdLst/>
              <a:ahLst/>
              <a:cxnLst/>
              <a:rect l="l" t="t" r="r" b="b"/>
              <a:pathLst>
                <a:path w="0" h="2540">
                  <a:moveTo>
                    <a:pt x="0" y="0"/>
                  </a:moveTo>
                  <a:lnTo>
                    <a:pt x="0" y="1930"/>
                  </a:lnTo>
                </a:path>
                <a:path w="0" h="2540">
                  <a:moveTo>
                    <a:pt x="0" y="0"/>
                  </a:moveTo>
                  <a:lnTo>
                    <a:pt x="0" y="1930"/>
                  </a:lnTo>
                </a:path>
              </a:pathLst>
            </a:custGeom>
            <a:ln w="6134">
              <a:solidFill>
                <a:srgbClr val="050100"/>
              </a:solidFill>
            </a:ln>
          </p:spPr>
          <p:txBody>
            <a:bodyPr wrap="square" lIns="0" tIns="0" rIns="0" bIns="0" rtlCol="0"/>
            <a:lstStyle/>
            <a:p/>
          </p:txBody>
        </p:sp>
        <p:sp>
          <p:nvSpPr>
            <p:cNvPr id="494" name="object 494" descr=""/>
            <p:cNvSpPr/>
            <p:nvPr/>
          </p:nvSpPr>
          <p:spPr>
            <a:xfrm>
              <a:off x="5924049" y="9023402"/>
              <a:ext cx="0" cy="67945"/>
            </a:xfrm>
            <a:custGeom>
              <a:avLst/>
              <a:gdLst/>
              <a:ahLst/>
              <a:cxnLst/>
              <a:rect l="l" t="t" r="r" b="b"/>
              <a:pathLst>
                <a:path w="0" h="67945">
                  <a:moveTo>
                    <a:pt x="0" y="0"/>
                  </a:moveTo>
                  <a:lnTo>
                    <a:pt x="0" y="67525"/>
                  </a:lnTo>
                </a:path>
              </a:pathLst>
            </a:custGeom>
            <a:ln w="6134">
              <a:solidFill>
                <a:srgbClr val="050100"/>
              </a:solidFill>
            </a:ln>
          </p:spPr>
          <p:txBody>
            <a:bodyPr wrap="square" lIns="0" tIns="0" rIns="0" bIns="0" rtlCol="0"/>
            <a:lstStyle/>
            <a:p/>
          </p:txBody>
        </p:sp>
        <p:sp>
          <p:nvSpPr>
            <p:cNvPr id="495" name="object 495" descr=""/>
            <p:cNvSpPr/>
            <p:nvPr/>
          </p:nvSpPr>
          <p:spPr>
            <a:xfrm>
              <a:off x="5924942" y="9023402"/>
              <a:ext cx="0" cy="62865"/>
            </a:xfrm>
            <a:custGeom>
              <a:avLst/>
              <a:gdLst/>
              <a:ahLst/>
              <a:cxnLst/>
              <a:rect l="l" t="t" r="r" b="b"/>
              <a:pathLst>
                <a:path w="0" h="62865">
                  <a:moveTo>
                    <a:pt x="0" y="0"/>
                  </a:moveTo>
                  <a:lnTo>
                    <a:pt x="0" y="62484"/>
                  </a:lnTo>
                </a:path>
              </a:pathLst>
            </a:custGeom>
            <a:ln w="6134">
              <a:solidFill>
                <a:srgbClr val="050100"/>
              </a:solidFill>
            </a:ln>
          </p:spPr>
          <p:txBody>
            <a:bodyPr wrap="square" lIns="0" tIns="0" rIns="0" bIns="0" rtlCol="0"/>
            <a:lstStyle/>
            <a:p/>
          </p:txBody>
        </p:sp>
        <p:sp>
          <p:nvSpPr>
            <p:cNvPr id="496" name="object 496" descr=""/>
            <p:cNvSpPr/>
            <p:nvPr/>
          </p:nvSpPr>
          <p:spPr>
            <a:xfrm>
              <a:off x="5925829" y="9023402"/>
              <a:ext cx="0" cy="57785"/>
            </a:xfrm>
            <a:custGeom>
              <a:avLst/>
              <a:gdLst/>
              <a:ahLst/>
              <a:cxnLst/>
              <a:rect l="l" t="t" r="r" b="b"/>
              <a:pathLst>
                <a:path w="0" h="57784">
                  <a:moveTo>
                    <a:pt x="0" y="0"/>
                  </a:moveTo>
                  <a:lnTo>
                    <a:pt x="0" y="57429"/>
                  </a:lnTo>
                </a:path>
              </a:pathLst>
            </a:custGeom>
            <a:ln w="6134">
              <a:solidFill>
                <a:srgbClr val="050100"/>
              </a:solidFill>
            </a:ln>
          </p:spPr>
          <p:txBody>
            <a:bodyPr wrap="square" lIns="0" tIns="0" rIns="0" bIns="0" rtlCol="0"/>
            <a:lstStyle/>
            <a:p/>
          </p:txBody>
        </p:sp>
        <p:sp>
          <p:nvSpPr>
            <p:cNvPr id="497" name="object 497" descr=""/>
            <p:cNvSpPr/>
            <p:nvPr/>
          </p:nvSpPr>
          <p:spPr>
            <a:xfrm>
              <a:off x="5926721" y="9023402"/>
              <a:ext cx="0" cy="52705"/>
            </a:xfrm>
            <a:custGeom>
              <a:avLst/>
              <a:gdLst/>
              <a:ahLst/>
              <a:cxnLst/>
              <a:rect l="l" t="t" r="r" b="b"/>
              <a:pathLst>
                <a:path w="0" h="52704">
                  <a:moveTo>
                    <a:pt x="0" y="0"/>
                  </a:moveTo>
                  <a:lnTo>
                    <a:pt x="0" y="52387"/>
                  </a:lnTo>
                </a:path>
              </a:pathLst>
            </a:custGeom>
            <a:ln w="6134">
              <a:solidFill>
                <a:srgbClr val="050100"/>
              </a:solidFill>
            </a:ln>
          </p:spPr>
          <p:txBody>
            <a:bodyPr wrap="square" lIns="0" tIns="0" rIns="0" bIns="0" rtlCol="0"/>
            <a:lstStyle/>
            <a:p/>
          </p:txBody>
        </p:sp>
        <p:sp>
          <p:nvSpPr>
            <p:cNvPr id="498" name="object 498" descr=""/>
            <p:cNvSpPr/>
            <p:nvPr/>
          </p:nvSpPr>
          <p:spPr>
            <a:xfrm>
              <a:off x="5927608" y="9023402"/>
              <a:ext cx="0" cy="47625"/>
            </a:xfrm>
            <a:custGeom>
              <a:avLst/>
              <a:gdLst/>
              <a:ahLst/>
              <a:cxnLst/>
              <a:rect l="l" t="t" r="r" b="b"/>
              <a:pathLst>
                <a:path w="0" h="47625">
                  <a:moveTo>
                    <a:pt x="0" y="0"/>
                  </a:moveTo>
                  <a:lnTo>
                    <a:pt x="0" y="47345"/>
                  </a:lnTo>
                </a:path>
              </a:pathLst>
            </a:custGeom>
            <a:ln w="6134">
              <a:solidFill>
                <a:srgbClr val="050100"/>
              </a:solidFill>
            </a:ln>
          </p:spPr>
          <p:txBody>
            <a:bodyPr wrap="square" lIns="0" tIns="0" rIns="0" bIns="0" rtlCol="0"/>
            <a:lstStyle/>
            <a:p/>
          </p:txBody>
        </p:sp>
        <p:sp>
          <p:nvSpPr>
            <p:cNvPr id="499" name="object 499" descr=""/>
            <p:cNvSpPr/>
            <p:nvPr/>
          </p:nvSpPr>
          <p:spPr>
            <a:xfrm>
              <a:off x="5928502" y="9023402"/>
              <a:ext cx="0" cy="42545"/>
            </a:xfrm>
            <a:custGeom>
              <a:avLst/>
              <a:gdLst/>
              <a:ahLst/>
              <a:cxnLst/>
              <a:rect l="l" t="t" r="r" b="b"/>
              <a:pathLst>
                <a:path w="0" h="42545">
                  <a:moveTo>
                    <a:pt x="0" y="0"/>
                  </a:moveTo>
                  <a:lnTo>
                    <a:pt x="0" y="42303"/>
                  </a:lnTo>
                </a:path>
              </a:pathLst>
            </a:custGeom>
            <a:ln w="6134">
              <a:solidFill>
                <a:srgbClr val="050100"/>
              </a:solidFill>
            </a:ln>
          </p:spPr>
          <p:txBody>
            <a:bodyPr wrap="square" lIns="0" tIns="0" rIns="0" bIns="0" rtlCol="0"/>
            <a:lstStyle/>
            <a:p/>
          </p:txBody>
        </p:sp>
        <p:sp>
          <p:nvSpPr>
            <p:cNvPr id="500" name="object 500" descr=""/>
            <p:cNvSpPr/>
            <p:nvPr/>
          </p:nvSpPr>
          <p:spPr>
            <a:xfrm>
              <a:off x="5929388" y="9023402"/>
              <a:ext cx="0" cy="37465"/>
            </a:xfrm>
            <a:custGeom>
              <a:avLst/>
              <a:gdLst/>
              <a:ahLst/>
              <a:cxnLst/>
              <a:rect l="l" t="t" r="r" b="b"/>
              <a:pathLst>
                <a:path w="0" h="37465">
                  <a:moveTo>
                    <a:pt x="0" y="0"/>
                  </a:moveTo>
                  <a:lnTo>
                    <a:pt x="0" y="37261"/>
                  </a:lnTo>
                </a:path>
              </a:pathLst>
            </a:custGeom>
            <a:ln w="6134">
              <a:solidFill>
                <a:srgbClr val="050100"/>
              </a:solidFill>
            </a:ln>
          </p:spPr>
          <p:txBody>
            <a:bodyPr wrap="square" lIns="0" tIns="0" rIns="0" bIns="0" rtlCol="0"/>
            <a:lstStyle/>
            <a:p/>
          </p:txBody>
        </p:sp>
        <p:sp>
          <p:nvSpPr>
            <p:cNvPr id="501" name="object 501" descr=""/>
            <p:cNvSpPr/>
            <p:nvPr/>
          </p:nvSpPr>
          <p:spPr>
            <a:xfrm>
              <a:off x="5930281" y="9023402"/>
              <a:ext cx="0" cy="32384"/>
            </a:xfrm>
            <a:custGeom>
              <a:avLst/>
              <a:gdLst/>
              <a:ahLst/>
              <a:cxnLst/>
              <a:rect l="l" t="t" r="r" b="b"/>
              <a:pathLst>
                <a:path w="0" h="32384">
                  <a:moveTo>
                    <a:pt x="0" y="0"/>
                  </a:moveTo>
                  <a:lnTo>
                    <a:pt x="0" y="32207"/>
                  </a:lnTo>
                </a:path>
              </a:pathLst>
            </a:custGeom>
            <a:ln w="6134">
              <a:solidFill>
                <a:srgbClr val="050100"/>
              </a:solidFill>
            </a:ln>
          </p:spPr>
          <p:txBody>
            <a:bodyPr wrap="square" lIns="0" tIns="0" rIns="0" bIns="0" rtlCol="0"/>
            <a:lstStyle/>
            <a:p/>
          </p:txBody>
        </p:sp>
        <p:sp>
          <p:nvSpPr>
            <p:cNvPr id="502" name="object 502" descr=""/>
            <p:cNvSpPr/>
            <p:nvPr/>
          </p:nvSpPr>
          <p:spPr>
            <a:xfrm>
              <a:off x="5931168" y="9023402"/>
              <a:ext cx="0" cy="27305"/>
            </a:xfrm>
            <a:custGeom>
              <a:avLst/>
              <a:gdLst/>
              <a:ahLst/>
              <a:cxnLst/>
              <a:rect l="l" t="t" r="r" b="b"/>
              <a:pathLst>
                <a:path w="0" h="27304">
                  <a:moveTo>
                    <a:pt x="0" y="0"/>
                  </a:moveTo>
                  <a:lnTo>
                    <a:pt x="0" y="27165"/>
                  </a:lnTo>
                </a:path>
              </a:pathLst>
            </a:custGeom>
            <a:ln w="6134">
              <a:solidFill>
                <a:srgbClr val="050100"/>
              </a:solidFill>
            </a:ln>
          </p:spPr>
          <p:txBody>
            <a:bodyPr wrap="square" lIns="0" tIns="0" rIns="0" bIns="0" rtlCol="0"/>
            <a:lstStyle/>
            <a:p/>
          </p:txBody>
        </p:sp>
        <p:sp>
          <p:nvSpPr>
            <p:cNvPr id="503" name="object 503" descr=""/>
            <p:cNvSpPr/>
            <p:nvPr/>
          </p:nvSpPr>
          <p:spPr>
            <a:xfrm>
              <a:off x="5932060" y="9023402"/>
              <a:ext cx="0" cy="22225"/>
            </a:xfrm>
            <a:custGeom>
              <a:avLst/>
              <a:gdLst/>
              <a:ahLst/>
              <a:cxnLst/>
              <a:rect l="l" t="t" r="r" b="b"/>
              <a:pathLst>
                <a:path w="0" h="22225">
                  <a:moveTo>
                    <a:pt x="0" y="0"/>
                  </a:moveTo>
                  <a:lnTo>
                    <a:pt x="0" y="22110"/>
                  </a:lnTo>
                </a:path>
              </a:pathLst>
            </a:custGeom>
            <a:ln w="6134">
              <a:solidFill>
                <a:srgbClr val="050100"/>
              </a:solidFill>
            </a:ln>
          </p:spPr>
          <p:txBody>
            <a:bodyPr wrap="square" lIns="0" tIns="0" rIns="0" bIns="0" rtlCol="0"/>
            <a:lstStyle/>
            <a:p/>
          </p:txBody>
        </p:sp>
        <p:sp>
          <p:nvSpPr>
            <p:cNvPr id="504" name="object 504" descr=""/>
            <p:cNvSpPr/>
            <p:nvPr/>
          </p:nvSpPr>
          <p:spPr>
            <a:xfrm>
              <a:off x="5932948" y="9023402"/>
              <a:ext cx="0" cy="17145"/>
            </a:xfrm>
            <a:custGeom>
              <a:avLst/>
              <a:gdLst/>
              <a:ahLst/>
              <a:cxnLst/>
              <a:rect l="l" t="t" r="r" b="b"/>
              <a:pathLst>
                <a:path w="0" h="17145">
                  <a:moveTo>
                    <a:pt x="0" y="0"/>
                  </a:moveTo>
                  <a:lnTo>
                    <a:pt x="0" y="17081"/>
                  </a:lnTo>
                </a:path>
              </a:pathLst>
            </a:custGeom>
            <a:ln w="6134">
              <a:solidFill>
                <a:srgbClr val="050100"/>
              </a:solidFill>
            </a:ln>
          </p:spPr>
          <p:txBody>
            <a:bodyPr wrap="square" lIns="0" tIns="0" rIns="0" bIns="0" rtlCol="0"/>
            <a:lstStyle/>
            <a:p/>
          </p:txBody>
        </p:sp>
        <p:sp>
          <p:nvSpPr>
            <p:cNvPr id="505" name="object 505" descr=""/>
            <p:cNvSpPr/>
            <p:nvPr/>
          </p:nvSpPr>
          <p:spPr>
            <a:xfrm>
              <a:off x="5933841" y="9023402"/>
              <a:ext cx="0" cy="12065"/>
            </a:xfrm>
            <a:custGeom>
              <a:avLst/>
              <a:gdLst/>
              <a:ahLst/>
              <a:cxnLst/>
              <a:rect l="l" t="t" r="r" b="b"/>
              <a:pathLst>
                <a:path w="0" h="12065">
                  <a:moveTo>
                    <a:pt x="0" y="0"/>
                  </a:moveTo>
                  <a:lnTo>
                    <a:pt x="0" y="12026"/>
                  </a:lnTo>
                </a:path>
              </a:pathLst>
            </a:custGeom>
            <a:ln w="6134">
              <a:solidFill>
                <a:srgbClr val="050100"/>
              </a:solidFill>
            </a:ln>
          </p:spPr>
          <p:txBody>
            <a:bodyPr wrap="square" lIns="0" tIns="0" rIns="0" bIns="0" rtlCol="0"/>
            <a:lstStyle/>
            <a:p/>
          </p:txBody>
        </p:sp>
        <p:sp>
          <p:nvSpPr>
            <p:cNvPr id="506" name="object 506" descr=""/>
            <p:cNvSpPr/>
            <p:nvPr/>
          </p:nvSpPr>
          <p:spPr>
            <a:xfrm>
              <a:off x="5934727" y="9023402"/>
              <a:ext cx="0" cy="6985"/>
            </a:xfrm>
            <a:custGeom>
              <a:avLst/>
              <a:gdLst/>
              <a:ahLst/>
              <a:cxnLst/>
              <a:rect l="l" t="t" r="r" b="b"/>
              <a:pathLst>
                <a:path w="0" h="6984">
                  <a:moveTo>
                    <a:pt x="0" y="0"/>
                  </a:moveTo>
                  <a:lnTo>
                    <a:pt x="0" y="6985"/>
                  </a:lnTo>
                </a:path>
              </a:pathLst>
            </a:custGeom>
            <a:ln w="6134">
              <a:solidFill>
                <a:srgbClr val="050100"/>
              </a:solidFill>
            </a:ln>
          </p:spPr>
          <p:txBody>
            <a:bodyPr wrap="square" lIns="0" tIns="0" rIns="0" bIns="0" rtlCol="0"/>
            <a:lstStyle/>
            <a:p/>
          </p:txBody>
        </p:sp>
        <p:sp>
          <p:nvSpPr>
            <p:cNvPr id="507" name="object 507" descr=""/>
            <p:cNvSpPr/>
            <p:nvPr/>
          </p:nvSpPr>
          <p:spPr>
            <a:xfrm>
              <a:off x="5935620" y="9023402"/>
              <a:ext cx="0" cy="2540"/>
            </a:xfrm>
            <a:custGeom>
              <a:avLst/>
              <a:gdLst/>
              <a:ahLst/>
              <a:cxnLst/>
              <a:rect l="l" t="t" r="r" b="b"/>
              <a:pathLst>
                <a:path w="0" h="2540">
                  <a:moveTo>
                    <a:pt x="0" y="0"/>
                  </a:moveTo>
                  <a:lnTo>
                    <a:pt x="0" y="1930"/>
                  </a:lnTo>
                </a:path>
                <a:path w="0" h="2540">
                  <a:moveTo>
                    <a:pt x="0" y="0"/>
                  </a:moveTo>
                  <a:lnTo>
                    <a:pt x="0" y="1930"/>
                  </a:lnTo>
                </a:path>
              </a:pathLst>
            </a:custGeom>
            <a:ln w="6134">
              <a:solidFill>
                <a:srgbClr val="050100"/>
              </a:solidFill>
            </a:ln>
          </p:spPr>
          <p:txBody>
            <a:bodyPr wrap="square" lIns="0" tIns="0" rIns="0" bIns="0" rtlCol="0"/>
            <a:lstStyle/>
            <a:p/>
          </p:txBody>
        </p:sp>
        <p:sp>
          <p:nvSpPr>
            <p:cNvPr id="508" name="object 508" descr=""/>
            <p:cNvSpPr/>
            <p:nvPr/>
          </p:nvSpPr>
          <p:spPr>
            <a:xfrm>
              <a:off x="5911255" y="9023402"/>
              <a:ext cx="12700" cy="70485"/>
            </a:xfrm>
            <a:custGeom>
              <a:avLst/>
              <a:gdLst/>
              <a:ahLst/>
              <a:cxnLst/>
              <a:rect l="l" t="t" r="r" b="b"/>
              <a:pathLst>
                <a:path w="12700" h="70484">
                  <a:moveTo>
                    <a:pt x="0" y="0"/>
                  </a:moveTo>
                  <a:lnTo>
                    <a:pt x="12357" y="70053"/>
                  </a:lnTo>
                </a:path>
              </a:pathLst>
            </a:custGeom>
            <a:ln w="6134">
              <a:solidFill>
                <a:srgbClr val="050100"/>
              </a:solidFill>
            </a:ln>
          </p:spPr>
          <p:txBody>
            <a:bodyPr wrap="square" lIns="0" tIns="0" rIns="0" bIns="0" rtlCol="0"/>
            <a:lstStyle/>
            <a:p/>
          </p:txBody>
        </p:sp>
        <p:sp>
          <p:nvSpPr>
            <p:cNvPr id="509" name="object 509" descr=""/>
            <p:cNvSpPr/>
            <p:nvPr/>
          </p:nvSpPr>
          <p:spPr>
            <a:xfrm>
              <a:off x="5911260" y="9023402"/>
              <a:ext cx="24765" cy="0"/>
            </a:xfrm>
            <a:custGeom>
              <a:avLst/>
              <a:gdLst/>
              <a:ahLst/>
              <a:cxnLst/>
              <a:rect l="l" t="t" r="r" b="b"/>
              <a:pathLst>
                <a:path w="24764" h="0">
                  <a:moveTo>
                    <a:pt x="24701" y="0"/>
                  </a:moveTo>
                  <a:lnTo>
                    <a:pt x="0" y="0"/>
                  </a:lnTo>
                </a:path>
              </a:pathLst>
            </a:custGeom>
            <a:ln w="6134">
              <a:solidFill>
                <a:srgbClr val="050100"/>
              </a:solidFill>
            </a:ln>
          </p:spPr>
          <p:txBody>
            <a:bodyPr wrap="square" lIns="0" tIns="0" rIns="0" bIns="0" rtlCol="0"/>
            <a:lstStyle/>
            <a:p/>
          </p:txBody>
        </p:sp>
        <p:sp>
          <p:nvSpPr>
            <p:cNvPr id="510" name="object 510" descr=""/>
            <p:cNvSpPr/>
            <p:nvPr/>
          </p:nvSpPr>
          <p:spPr>
            <a:xfrm>
              <a:off x="5923609" y="9023398"/>
              <a:ext cx="12700" cy="70485"/>
            </a:xfrm>
            <a:custGeom>
              <a:avLst/>
              <a:gdLst/>
              <a:ahLst/>
              <a:cxnLst/>
              <a:rect l="l" t="t" r="r" b="b"/>
              <a:pathLst>
                <a:path w="12700" h="70484">
                  <a:moveTo>
                    <a:pt x="0" y="70053"/>
                  </a:moveTo>
                  <a:lnTo>
                    <a:pt x="12357" y="0"/>
                  </a:lnTo>
                </a:path>
              </a:pathLst>
            </a:custGeom>
            <a:ln w="6134">
              <a:solidFill>
                <a:srgbClr val="050100"/>
              </a:solidFill>
            </a:ln>
          </p:spPr>
          <p:txBody>
            <a:bodyPr wrap="square" lIns="0" tIns="0" rIns="0" bIns="0" rtlCol="0"/>
            <a:lstStyle/>
            <a:p/>
          </p:txBody>
        </p:sp>
        <p:sp>
          <p:nvSpPr>
            <p:cNvPr id="511" name="object 511" descr=""/>
            <p:cNvSpPr/>
            <p:nvPr/>
          </p:nvSpPr>
          <p:spPr>
            <a:xfrm>
              <a:off x="5924049" y="7992648"/>
              <a:ext cx="0" cy="67945"/>
            </a:xfrm>
            <a:custGeom>
              <a:avLst/>
              <a:gdLst/>
              <a:ahLst/>
              <a:cxnLst/>
              <a:rect l="l" t="t" r="r" b="b"/>
              <a:pathLst>
                <a:path w="0" h="67945">
                  <a:moveTo>
                    <a:pt x="0" y="67525"/>
                  </a:moveTo>
                  <a:lnTo>
                    <a:pt x="0" y="0"/>
                  </a:lnTo>
                </a:path>
              </a:pathLst>
            </a:custGeom>
            <a:ln w="6134">
              <a:solidFill>
                <a:srgbClr val="050100"/>
              </a:solidFill>
            </a:ln>
          </p:spPr>
          <p:txBody>
            <a:bodyPr wrap="square" lIns="0" tIns="0" rIns="0" bIns="0" rtlCol="0"/>
            <a:lstStyle/>
            <a:p/>
          </p:txBody>
        </p:sp>
        <p:sp>
          <p:nvSpPr>
            <p:cNvPr id="512" name="object 512" descr=""/>
            <p:cNvSpPr/>
            <p:nvPr/>
          </p:nvSpPr>
          <p:spPr>
            <a:xfrm>
              <a:off x="5924942" y="7997690"/>
              <a:ext cx="0" cy="62865"/>
            </a:xfrm>
            <a:custGeom>
              <a:avLst/>
              <a:gdLst/>
              <a:ahLst/>
              <a:cxnLst/>
              <a:rect l="l" t="t" r="r" b="b"/>
              <a:pathLst>
                <a:path w="0" h="62865">
                  <a:moveTo>
                    <a:pt x="0" y="62483"/>
                  </a:moveTo>
                  <a:lnTo>
                    <a:pt x="0" y="0"/>
                  </a:lnTo>
                </a:path>
              </a:pathLst>
            </a:custGeom>
            <a:ln w="6134">
              <a:solidFill>
                <a:srgbClr val="050100"/>
              </a:solidFill>
            </a:ln>
          </p:spPr>
          <p:txBody>
            <a:bodyPr wrap="square" lIns="0" tIns="0" rIns="0" bIns="0" rtlCol="0"/>
            <a:lstStyle/>
            <a:p/>
          </p:txBody>
        </p:sp>
        <p:sp>
          <p:nvSpPr>
            <p:cNvPr id="513" name="object 513" descr=""/>
            <p:cNvSpPr/>
            <p:nvPr/>
          </p:nvSpPr>
          <p:spPr>
            <a:xfrm>
              <a:off x="5925829" y="8002745"/>
              <a:ext cx="0" cy="57785"/>
            </a:xfrm>
            <a:custGeom>
              <a:avLst/>
              <a:gdLst/>
              <a:ahLst/>
              <a:cxnLst/>
              <a:rect l="l" t="t" r="r" b="b"/>
              <a:pathLst>
                <a:path w="0" h="57784">
                  <a:moveTo>
                    <a:pt x="0" y="57429"/>
                  </a:moveTo>
                  <a:lnTo>
                    <a:pt x="0" y="0"/>
                  </a:lnTo>
                </a:path>
              </a:pathLst>
            </a:custGeom>
            <a:ln w="6134">
              <a:solidFill>
                <a:srgbClr val="050100"/>
              </a:solidFill>
            </a:ln>
          </p:spPr>
          <p:txBody>
            <a:bodyPr wrap="square" lIns="0" tIns="0" rIns="0" bIns="0" rtlCol="0"/>
            <a:lstStyle/>
            <a:p/>
          </p:txBody>
        </p:sp>
        <p:sp>
          <p:nvSpPr>
            <p:cNvPr id="514" name="object 514" descr=""/>
            <p:cNvSpPr/>
            <p:nvPr/>
          </p:nvSpPr>
          <p:spPr>
            <a:xfrm>
              <a:off x="5926721" y="8007787"/>
              <a:ext cx="0" cy="52705"/>
            </a:xfrm>
            <a:custGeom>
              <a:avLst/>
              <a:gdLst/>
              <a:ahLst/>
              <a:cxnLst/>
              <a:rect l="l" t="t" r="r" b="b"/>
              <a:pathLst>
                <a:path w="0" h="52704">
                  <a:moveTo>
                    <a:pt x="0" y="52387"/>
                  </a:moveTo>
                  <a:lnTo>
                    <a:pt x="0" y="0"/>
                  </a:lnTo>
                </a:path>
              </a:pathLst>
            </a:custGeom>
            <a:ln w="6134">
              <a:solidFill>
                <a:srgbClr val="050100"/>
              </a:solidFill>
            </a:ln>
          </p:spPr>
          <p:txBody>
            <a:bodyPr wrap="square" lIns="0" tIns="0" rIns="0" bIns="0" rtlCol="0"/>
            <a:lstStyle/>
            <a:p/>
          </p:txBody>
        </p:sp>
        <p:sp>
          <p:nvSpPr>
            <p:cNvPr id="515" name="object 515" descr=""/>
            <p:cNvSpPr/>
            <p:nvPr/>
          </p:nvSpPr>
          <p:spPr>
            <a:xfrm>
              <a:off x="5927608" y="8012816"/>
              <a:ext cx="0" cy="47625"/>
            </a:xfrm>
            <a:custGeom>
              <a:avLst/>
              <a:gdLst/>
              <a:ahLst/>
              <a:cxnLst/>
              <a:rect l="l" t="t" r="r" b="b"/>
              <a:pathLst>
                <a:path w="0" h="47625">
                  <a:moveTo>
                    <a:pt x="0" y="47358"/>
                  </a:moveTo>
                  <a:lnTo>
                    <a:pt x="0" y="0"/>
                  </a:lnTo>
                </a:path>
              </a:pathLst>
            </a:custGeom>
            <a:ln w="6134">
              <a:solidFill>
                <a:srgbClr val="050100"/>
              </a:solidFill>
            </a:ln>
          </p:spPr>
          <p:txBody>
            <a:bodyPr wrap="square" lIns="0" tIns="0" rIns="0" bIns="0" rtlCol="0"/>
            <a:lstStyle/>
            <a:p/>
          </p:txBody>
        </p:sp>
        <p:sp>
          <p:nvSpPr>
            <p:cNvPr id="516" name="object 516" descr=""/>
            <p:cNvSpPr/>
            <p:nvPr/>
          </p:nvSpPr>
          <p:spPr>
            <a:xfrm>
              <a:off x="5928502" y="8017870"/>
              <a:ext cx="0" cy="42545"/>
            </a:xfrm>
            <a:custGeom>
              <a:avLst/>
              <a:gdLst/>
              <a:ahLst/>
              <a:cxnLst/>
              <a:rect l="l" t="t" r="r" b="b"/>
              <a:pathLst>
                <a:path w="0" h="42545">
                  <a:moveTo>
                    <a:pt x="0" y="42303"/>
                  </a:moveTo>
                  <a:lnTo>
                    <a:pt x="0" y="0"/>
                  </a:lnTo>
                </a:path>
              </a:pathLst>
            </a:custGeom>
            <a:ln w="6134">
              <a:solidFill>
                <a:srgbClr val="050100"/>
              </a:solidFill>
            </a:ln>
          </p:spPr>
          <p:txBody>
            <a:bodyPr wrap="square" lIns="0" tIns="0" rIns="0" bIns="0" rtlCol="0"/>
            <a:lstStyle/>
            <a:p/>
          </p:txBody>
        </p:sp>
        <p:sp>
          <p:nvSpPr>
            <p:cNvPr id="517" name="object 517" descr=""/>
            <p:cNvSpPr/>
            <p:nvPr/>
          </p:nvSpPr>
          <p:spPr>
            <a:xfrm>
              <a:off x="5929388" y="8022912"/>
              <a:ext cx="0" cy="37465"/>
            </a:xfrm>
            <a:custGeom>
              <a:avLst/>
              <a:gdLst/>
              <a:ahLst/>
              <a:cxnLst/>
              <a:rect l="l" t="t" r="r" b="b"/>
              <a:pathLst>
                <a:path w="0" h="37465">
                  <a:moveTo>
                    <a:pt x="0" y="37261"/>
                  </a:moveTo>
                  <a:lnTo>
                    <a:pt x="0" y="0"/>
                  </a:lnTo>
                </a:path>
              </a:pathLst>
            </a:custGeom>
            <a:ln w="6134">
              <a:solidFill>
                <a:srgbClr val="050100"/>
              </a:solidFill>
            </a:ln>
          </p:spPr>
          <p:txBody>
            <a:bodyPr wrap="square" lIns="0" tIns="0" rIns="0" bIns="0" rtlCol="0"/>
            <a:lstStyle/>
            <a:p/>
          </p:txBody>
        </p:sp>
        <p:sp>
          <p:nvSpPr>
            <p:cNvPr id="518" name="object 518" descr=""/>
            <p:cNvSpPr/>
            <p:nvPr/>
          </p:nvSpPr>
          <p:spPr>
            <a:xfrm>
              <a:off x="5930281" y="8027967"/>
              <a:ext cx="0" cy="32384"/>
            </a:xfrm>
            <a:custGeom>
              <a:avLst/>
              <a:gdLst/>
              <a:ahLst/>
              <a:cxnLst/>
              <a:rect l="l" t="t" r="r" b="b"/>
              <a:pathLst>
                <a:path w="0" h="32384">
                  <a:moveTo>
                    <a:pt x="0" y="32207"/>
                  </a:moveTo>
                  <a:lnTo>
                    <a:pt x="0" y="0"/>
                  </a:lnTo>
                </a:path>
              </a:pathLst>
            </a:custGeom>
            <a:ln w="6134">
              <a:solidFill>
                <a:srgbClr val="050100"/>
              </a:solidFill>
            </a:ln>
          </p:spPr>
          <p:txBody>
            <a:bodyPr wrap="square" lIns="0" tIns="0" rIns="0" bIns="0" rtlCol="0"/>
            <a:lstStyle/>
            <a:p/>
          </p:txBody>
        </p:sp>
        <p:sp>
          <p:nvSpPr>
            <p:cNvPr id="519" name="object 519" descr=""/>
            <p:cNvSpPr/>
            <p:nvPr/>
          </p:nvSpPr>
          <p:spPr>
            <a:xfrm>
              <a:off x="5931168" y="8033009"/>
              <a:ext cx="0" cy="27305"/>
            </a:xfrm>
            <a:custGeom>
              <a:avLst/>
              <a:gdLst/>
              <a:ahLst/>
              <a:cxnLst/>
              <a:rect l="l" t="t" r="r" b="b"/>
              <a:pathLst>
                <a:path w="0" h="27304">
                  <a:moveTo>
                    <a:pt x="0" y="27165"/>
                  </a:moveTo>
                  <a:lnTo>
                    <a:pt x="0" y="0"/>
                  </a:lnTo>
                </a:path>
              </a:pathLst>
            </a:custGeom>
            <a:ln w="6134">
              <a:solidFill>
                <a:srgbClr val="050100"/>
              </a:solidFill>
            </a:ln>
          </p:spPr>
          <p:txBody>
            <a:bodyPr wrap="square" lIns="0" tIns="0" rIns="0" bIns="0" rtlCol="0"/>
            <a:lstStyle/>
            <a:p/>
          </p:txBody>
        </p:sp>
        <p:sp>
          <p:nvSpPr>
            <p:cNvPr id="520" name="object 520" descr=""/>
            <p:cNvSpPr/>
            <p:nvPr/>
          </p:nvSpPr>
          <p:spPr>
            <a:xfrm>
              <a:off x="5932060" y="8038063"/>
              <a:ext cx="0" cy="22225"/>
            </a:xfrm>
            <a:custGeom>
              <a:avLst/>
              <a:gdLst/>
              <a:ahLst/>
              <a:cxnLst/>
              <a:rect l="l" t="t" r="r" b="b"/>
              <a:pathLst>
                <a:path w="0" h="22225">
                  <a:moveTo>
                    <a:pt x="0" y="22110"/>
                  </a:moveTo>
                  <a:lnTo>
                    <a:pt x="0" y="0"/>
                  </a:lnTo>
                </a:path>
              </a:pathLst>
            </a:custGeom>
            <a:ln w="6134">
              <a:solidFill>
                <a:srgbClr val="050100"/>
              </a:solidFill>
            </a:ln>
          </p:spPr>
          <p:txBody>
            <a:bodyPr wrap="square" lIns="0" tIns="0" rIns="0" bIns="0" rtlCol="0"/>
            <a:lstStyle/>
            <a:p/>
          </p:txBody>
        </p:sp>
        <p:sp>
          <p:nvSpPr>
            <p:cNvPr id="521" name="object 521" descr=""/>
            <p:cNvSpPr/>
            <p:nvPr/>
          </p:nvSpPr>
          <p:spPr>
            <a:xfrm>
              <a:off x="5932948" y="8043093"/>
              <a:ext cx="0" cy="17145"/>
            </a:xfrm>
            <a:custGeom>
              <a:avLst/>
              <a:gdLst/>
              <a:ahLst/>
              <a:cxnLst/>
              <a:rect l="l" t="t" r="r" b="b"/>
              <a:pathLst>
                <a:path w="0" h="17145">
                  <a:moveTo>
                    <a:pt x="0" y="17081"/>
                  </a:moveTo>
                  <a:lnTo>
                    <a:pt x="0" y="0"/>
                  </a:lnTo>
                </a:path>
              </a:pathLst>
            </a:custGeom>
            <a:ln w="6134">
              <a:solidFill>
                <a:srgbClr val="050100"/>
              </a:solidFill>
            </a:ln>
          </p:spPr>
          <p:txBody>
            <a:bodyPr wrap="square" lIns="0" tIns="0" rIns="0" bIns="0" rtlCol="0"/>
            <a:lstStyle/>
            <a:p/>
          </p:txBody>
        </p:sp>
        <p:sp>
          <p:nvSpPr>
            <p:cNvPr id="522" name="object 522" descr=""/>
            <p:cNvSpPr/>
            <p:nvPr/>
          </p:nvSpPr>
          <p:spPr>
            <a:xfrm>
              <a:off x="5933841" y="8048147"/>
              <a:ext cx="0" cy="12065"/>
            </a:xfrm>
            <a:custGeom>
              <a:avLst/>
              <a:gdLst/>
              <a:ahLst/>
              <a:cxnLst/>
              <a:rect l="l" t="t" r="r" b="b"/>
              <a:pathLst>
                <a:path w="0" h="12065">
                  <a:moveTo>
                    <a:pt x="0" y="12026"/>
                  </a:moveTo>
                  <a:lnTo>
                    <a:pt x="0" y="0"/>
                  </a:lnTo>
                </a:path>
              </a:pathLst>
            </a:custGeom>
            <a:ln w="6134">
              <a:solidFill>
                <a:srgbClr val="050100"/>
              </a:solidFill>
            </a:ln>
          </p:spPr>
          <p:txBody>
            <a:bodyPr wrap="square" lIns="0" tIns="0" rIns="0" bIns="0" rtlCol="0"/>
            <a:lstStyle/>
            <a:p/>
          </p:txBody>
        </p:sp>
        <p:sp>
          <p:nvSpPr>
            <p:cNvPr id="523" name="object 523" descr=""/>
            <p:cNvSpPr/>
            <p:nvPr/>
          </p:nvSpPr>
          <p:spPr>
            <a:xfrm>
              <a:off x="5934727" y="8053189"/>
              <a:ext cx="0" cy="6985"/>
            </a:xfrm>
            <a:custGeom>
              <a:avLst/>
              <a:gdLst/>
              <a:ahLst/>
              <a:cxnLst/>
              <a:rect l="l" t="t" r="r" b="b"/>
              <a:pathLst>
                <a:path w="0" h="6984">
                  <a:moveTo>
                    <a:pt x="0" y="6984"/>
                  </a:moveTo>
                  <a:lnTo>
                    <a:pt x="0" y="0"/>
                  </a:lnTo>
                </a:path>
              </a:pathLst>
            </a:custGeom>
            <a:ln w="6134">
              <a:solidFill>
                <a:srgbClr val="050100"/>
              </a:solidFill>
            </a:ln>
          </p:spPr>
          <p:txBody>
            <a:bodyPr wrap="square" lIns="0" tIns="0" rIns="0" bIns="0" rtlCol="0"/>
            <a:lstStyle/>
            <a:p/>
          </p:txBody>
        </p:sp>
        <p:sp>
          <p:nvSpPr>
            <p:cNvPr id="524" name="object 524" descr=""/>
            <p:cNvSpPr/>
            <p:nvPr/>
          </p:nvSpPr>
          <p:spPr>
            <a:xfrm>
              <a:off x="5935620" y="8058244"/>
              <a:ext cx="0" cy="2540"/>
            </a:xfrm>
            <a:custGeom>
              <a:avLst/>
              <a:gdLst/>
              <a:ahLst/>
              <a:cxnLst/>
              <a:rect l="l" t="t" r="r" b="b"/>
              <a:pathLst>
                <a:path w="0" h="2540">
                  <a:moveTo>
                    <a:pt x="0" y="1930"/>
                  </a:moveTo>
                  <a:lnTo>
                    <a:pt x="0" y="0"/>
                  </a:lnTo>
                </a:path>
                <a:path w="0" h="2540">
                  <a:moveTo>
                    <a:pt x="0" y="1930"/>
                  </a:moveTo>
                  <a:lnTo>
                    <a:pt x="0" y="0"/>
                  </a:lnTo>
                </a:path>
              </a:pathLst>
            </a:custGeom>
            <a:ln w="6134">
              <a:solidFill>
                <a:srgbClr val="050100"/>
              </a:solidFill>
            </a:ln>
          </p:spPr>
          <p:txBody>
            <a:bodyPr wrap="square" lIns="0" tIns="0" rIns="0" bIns="0" rtlCol="0"/>
            <a:lstStyle/>
            <a:p/>
          </p:txBody>
        </p:sp>
        <p:sp>
          <p:nvSpPr>
            <p:cNvPr id="525" name="object 525" descr=""/>
            <p:cNvSpPr/>
            <p:nvPr/>
          </p:nvSpPr>
          <p:spPr>
            <a:xfrm>
              <a:off x="5923162" y="7992648"/>
              <a:ext cx="0" cy="67945"/>
            </a:xfrm>
            <a:custGeom>
              <a:avLst/>
              <a:gdLst/>
              <a:ahLst/>
              <a:cxnLst/>
              <a:rect l="l" t="t" r="r" b="b"/>
              <a:pathLst>
                <a:path w="0" h="67945">
                  <a:moveTo>
                    <a:pt x="0" y="67525"/>
                  </a:moveTo>
                  <a:lnTo>
                    <a:pt x="0" y="0"/>
                  </a:lnTo>
                </a:path>
              </a:pathLst>
            </a:custGeom>
            <a:ln w="6134">
              <a:solidFill>
                <a:srgbClr val="050100"/>
              </a:solidFill>
            </a:ln>
          </p:spPr>
          <p:txBody>
            <a:bodyPr wrap="square" lIns="0" tIns="0" rIns="0" bIns="0" rtlCol="0"/>
            <a:lstStyle/>
            <a:p/>
          </p:txBody>
        </p:sp>
        <p:sp>
          <p:nvSpPr>
            <p:cNvPr id="526" name="object 526" descr=""/>
            <p:cNvSpPr/>
            <p:nvPr/>
          </p:nvSpPr>
          <p:spPr>
            <a:xfrm>
              <a:off x="5922275" y="7997690"/>
              <a:ext cx="0" cy="62865"/>
            </a:xfrm>
            <a:custGeom>
              <a:avLst/>
              <a:gdLst/>
              <a:ahLst/>
              <a:cxnLst/>
              <a:rect l="l" t="t" r="r" b="b"/>
              <a:pathLst>
                <a:path w="0" h="62865">
                  <a:moveTo>
                    <a:pt x="0" y="62483"/>
                  </a:moveTo>
                  <a:lnTo>
                    <a:pt x="0" y="0"/>
                  </a:lnTo>
                </a:path>
              </a:pathLst>
            </a:custGeom>
            <a:ln w="6134">
              <a:solidFill>
                <a:srgbClr val="050100"/>
              </a:solidFill>
            </a:ln>
          </p:spPr>
          <p:txBody>
            <a:bodyPr wrap="square" lIns="0" tIns="0" rIns="0" bIns="0" rtlCol="0"/>
            <a:lstStyle/>
            <a:p/>
          </p:txBody>
        </p:sp>
        <p:sp>
          <p:nvSpPr>
            <p:cNvPr id="527" name="object 527" descr=""/>
            <p:cNvSpPr/>
            <p:nvPr/>
          </p:nvSpPr>
          <p:spPr>
            <a:xfrm>
              <a:off x="5921382" y="8002745"/>
              <a:ext cx="0" cy="57785"/>
            </a:xfrm>
            <a:custGeom>
              <a:avLst/>
              <a:gdLst/>
              <a:ahLst/>
              <a:cxnLst/>
              <a:rect l="l" t="t" r="r" b="b"/>
              <a:pathLst>
                <a:path w="0" h="57784">
                  <a:moveTo>
                    <a:pt x="0" y="57429"/>
                  </a:moveTo>
                  <a:lnTo>
                    <a:pt x="0" y="0"/>
                  </a:lnTo>
                </a:path>
              </a:pathLst>
            </a:custGeom>
            <a:ln w="6134">
              <a:solidFill>
                <a:srgbClr val="050100"/>
              </a:solidFill>
            </a:ln>
          </p:spPr>
          <p:txBody>
            <a:bodyPr wrap="square" lIns="0" tIns="0" rIns="0" bIns="0" rtlCol="0"/>
            <a:lstStyle/>
            <a:p/>
          </p:txBody>
        </p:sp>
        <p:sp>
          <p:nvSpPr>
            <p:cNvPr id="528" name="object 528" descr=""/>
            <p:cNvSpPr/>
            <p:nvPr/>
          </p:nvSpPr>
          <p:spPr>
            <a:xfrm>
              <a:off x="5920496" y="8007787"/>
              <a:ext cx="0" cy="52705"/>
            </a:xfrm>
            <a:custGeom>
              <a:avLst/>
              <a:gdLst/>
              <a:ahLst/>
              <a:cxnLst/>
              <a:rect l="l" t="t" r="r" b="b"/>
              <a:pathLst>
                <a:path w="0" h="52704">
                  <a:moveTo>
                    <a:pt x="0" y="52387"/>
                  </a:moveTo>
                  <a:lnTo>
                    <a:pt x="0" y="0"/>
                  </a:lnTo>
                </a:path>
              </a:pathLst>
            </a:custGeom>
            <a:ln w="6134">
              <a:solidFill>
                <a:srgbClr val="050100"/>
              </a:solidFill>
            </a:ln>
          </p:spPr>
          <p:txBody>
            <a:bodyPr wrap="square" lIns="0" tIns="0" rIns="0" bIns="0" rtlCol="0"/>
            <a:lstStyle/>
            <a:p/>
          </p:txBody>
        </p:sp>
        <p:sp>
          <p:nvSpPr>
            <p:cNvPr id="529" name="object 529" descr=""/>
            <p:cNvSpPr/>
            <p:nvPr/>
          </p:nvSpPr>
          <p:spPr>
            <a:xfrm>
              <a:off x="5919603" y="8012816"/>
              <a:ext cx="0" cy="47625"/>
            </a:xfrm>
            <a:custGeom>
              <a:avLst/>
              <a:gdLst/>
              <a:ahLst/>
              <a:cxnLst/>
              <a:rect l="l" t="t" r="r" b="b"/>
              <a:pathLst>
                <a:path w="0" h="47625">
                  <a:moveTo>
                    <a:pt x="0" y="47358"/>
                  </a:moveTo>
                  <a:lnTo>
                    <a:pt x="0" y="0"/>
                  </a:lnTo>
                </a:path>
              </a:pathLst>
            </a:custGeom>
            <a:ln w="6134">
              <a:solidFill>
                <a:srgbClr val="050100"/>
              </a:solidFill>
            </a:ln>
          </p:spPr>
          <p:txBody>
            <a:bodyPr wrap="square" lIns="0" tIns="0" rIns="0" bIns="0" rtlCol="0"/>
            <a:lstStyle/>
            <a:p/>
          </p:txBody>
        </p:sp>
        <p:sp>
          <p:nvSpPr>
            <p:cNvPr id="530" name="object 530" descr=""/>
            <p:cNvSpPr/>
            <p:nvPr/>
          </p:nvSpPr>
          <p:spPr>
            <a:xfrm>
              <a:off x="5918715" y="8017870"/>
              <a:ext cx="0" cy="42545"/>
            </a:xfrm>
            <a:custGeom>
              <a:avLst/>
              <a:gdLst/>
              <a:ahLst/>
              <a:cxnLst/>
              <a:rect l="l" t="t" r="r" b="b"/>
              <a:pathLst>
                <a:path w="0" h="42545">
                  <a:moveTo>
                    <a:pt x="0" y="42303"/>
                  </a:moveTo>
                  <a:lnTo>
                    <a:pt x="0" y="0"/>
                  </a:lnTo>
                </a:path>
              </a:pathLst>
            </a:custGeom>
            <a:ln w="6134">
              <a:solidFill>
                <a:srgbClr val="050100"/>
              </a:solidFill>
            </a:ln>
          </p:spPr>
          <p:txBody>
            <a:bodyPr wrap="square" lIns="0" tIns="0" rIns="0" bIns="0" rtlCol="0"/>
            <a:lstStyle/>
            <a:p/>
          </p:txBody>
        </p:sp>
        <p:sp>
          <p:nvSpPr>
            <p:cNvPr id="531" name="object 531" descr=""/>
            <p:cNvSpPr/>
            <p:nvPr/>
          </p:nvSpPr>
          <p:spPr>
            <a:xfrm>
              <a:off x="5917822" y="8022912"/>
              <a:ext cx="0" cy="37465"/>
            </a:xfrm>
            <a:custGeom>
              <a:avLst/>
              <a:gdLst/>
              <a:ahLst/>
              <a:cxnLst/>
              <a:rect l="l" t="t" r="r" b="b"/>
              <a:pathLst>
                <a:path w="0" h="37465">
                  <a:moveTo>
                    <a:pt x="0" y="37261"/>
                  </a:moveTo>
                  <a:lnTo>
                    <a:pt x="0" y="0"/>
                  </a:lnTo>
                </a:path>
              </a:pathLst>
            </a:custGeom>
            <a:ln w="6134">
              <a:solidFill>
                <a:srgbClr val="050100"/>
              </a:solidFill>
            </a:ln>
          </p:spPr>
          <p:txBody>
            <a:bodyPr wrap="square" lIns="0" tIns="0" rIns="0" bIns="0" rtlCol="0"/>
            <a:lstStyle/>
            <a:p/>
          </p:txBody>
        </p:sp>
        <p:sp>
          <p:nvSpPr>
            <p:cNvPr id="532" name="object 532" descr=""/>
            <p:cNvSpPr/>
            <p:nvPr/>
          </p:nvSpPr>
          <p:spPr>
            <a:xfrm>
              <a:off x="5916936" y="8027967"/>
              <a:ext cx="0" cy="32384"/>
            </a:xfrm>
            <a:custGeom>
              <a:avLst/>
              <a:gdLst/>
              <a:ahLst/>
              <a:cxnLst/>
              <a:rect l="l" t="t" r="r" b="b"/>
              <a:pathLst>
                <a:path w="0" h="32384">
                  <a:moveTo>
                    <a:pt x="0" y="32207"/>
                  </a:moveTo>
                  <a:lnTo>
                    <a:pt x="0" y="0"/>
                  </a:lnTo>
                </a:path>
              </a:pathLst>
            </a:custGeom>
            <a:ln w="6134">
              <a:solidFill>
                <a:srgbClr val="050100"/>
              </a:solidFill>
            </a:ln>
          </p:spPr>
          <p:txBody>
            <a:bodyPr wrap="square" lIns="0" tIns="0" rIns="0" bIns="0" rtlCol="0"/>
            <a:lstStyle/>
            <a:p/>
          </p:txBody>
        </p:sp>
        <p:sp>
          <p:nvSpPr>
            <p:cNvPr id="533" name="object 533" descr=""/>
            <p:cNvSpPr/>
            <p:nvPr/>
          </p:nvSpPr>
          <p:spPr>
            <a:xfrm>
              <a:off x="5916043" y="8033009"/>
              <a:ext cx="0" cy="27305"/>
            </a:xfrm>
            <a:custGeom>
              <a:avLst/>
              <a:gdLst/>
              <a:ahLst/>
              <a:cxnLst/>
              <a:rect l="l" t="t" r="r" b="b"/>
              <a:pathLst>
                <a:path w="0" h="27304">
                  <a:moveTo>
                    <a:pt x="0" y="27165"/>
                  </a:moveTo>
                  <a:lnTo>
                    <a:pt x="0" y="0"/>
                  </a:lnTo>
                </a:path>
              </a:pathLst>
            </a:custGeom>
            <a:ln w="6134">
              <a:solidFill>
                <a:srgbClr val="050100"/>
              </a:solidFill>
            </a:ln>
          </p:spPr>
          <p:txBody>
            <a:bodyPr wrap="square" lIns="0" tIns="0" rIns="0" bIns="0" rtlCol="0"/>
            <a:lstStyle/>
            <a:p/>
          </p:txBody>
        </p:sp>
        <p:sp>
          <p:nvSpPr>
            <p:cNvPr id="534" name="object 534" descr=""/>
            <p:cNvSpPr/>
            <p:nvPr/>
          </p:nvSpPr>
          <p:spPr>
            <a:xfrm>
              <a:off x="5915157" y="8038063"/>
              <a:ext cx="0" cy="22225"/>
            </a:xfrm>
            <a:custGeom>
              <a:avLst/>
              <a:gdLst/>
              <a:ahLst/>
              <a:cxnLst/>
              <a:rect l="l" t="t" r="r" b="b"/>
              <a:pathLst>
                <a:path w="0" h="22225">
                  <a:moveTo>
                    <a:pt x="0" y="22110"/>
                  </a:moveTo>
                  <a:lnTo>
                    <a:pt x="0" y="0"/>
                  </a:lnTo>
                </a:path>
              </a:pathLst>
            </a:custGeom>
            <a:ln w="6134">
              <a:solidFill>
                <a:srgbClr val="050100"/>
              </a:solidFill>
            </a:ln>
          </p:spPr>
          <p:txBody>
            <a:bodyPr wrap="square" lIns="0" tIns="0" rIns="0" bIns="0" rtlCol="0"/>
            <a:lstStyle/>
            <a:p/>
          </p:txBody>
        </p:sp>
        <p:sp>
          <p:nvSpPr>
            <p:cNvPr id="535" name="object 535" descr=""/>
            <p:cNvSpPr/>
            <p:nvPr/>
          </p:nvSpPr>
          <p:spPr>
            <a:xfrm>
              <a:off x="5914264" y="8043093"/>
              <a:ext cx="0" cy="17145"/>
            </a:xfrm>
            <a:custGeom>
              <a:avLst/>
              <a:gdLst/>
              <a:ahLst/>
              <a:cxnLst/>
              <a:rect l="l" t="t" r="r" b="b"/>
              <a:pathLst>
                <a:path w="0" h="17145">
                  <a:moveTo>
                    <a:pt x="0" y="17081"/>
                  </a:moveTo>
                  <a:lnTo>
                    <a:pt x="0" y="0"/>
                  </a:lnTo>
                </a:path>
              </a:pathLst>
            </a:custGeom>
            <a:ln w="6134">
              <a:solidFill>
                <a:srgbClr val="050100"/>
              </a:solidFill>
            </a:ln>
          </p:spPr>
          <p:txBody>
            <a:bodyPr wrap="square" lIns="0" tIns="0" rIns="0" bIns="0" rtlCol="0"/>
            <a:lstStyle/>
            <a:p/>
          </p:txBody>
        </p:sp>
        <p:sp>
          <p:nvSpPr>
            <p:cNvPr id="536" name="object 536" descr=""/>
            <p:cNvSpPr/>
            <p:nvPr/>
          </p:nvSpPr>
          <p:spPr>
            <a:xfrm>
              <a:off x="5913376" y="8048147"/>
              <a:ext cx="0" cy="12065"/>
            </a:xfrm>
            <a:custGeom>
              <a:avLst/>
              <a:gdLst/>
              <a:ahLst/>
              <a:cxnLst/>
              <a:rect l="l" t="t" r="r" b="b"/>
              <a:pathLst>
                <a:path w="0" h="12065">
                  <a:moveTo>
                    <a:pt x="0" y="12026"/>
                  </a:moveTo>
                  <a:lnTo>
                    <a:pt x="0" y="0"/>
                  </a:lnTo>
                </a:path>
              </a:pathLst>
            </a:custGeom>
            <a:ln w="6134">
              <a:solidFill>
                <a:srgbClr val="050100"/>
              </a:solidFill>
            </a:ln>
          </p:spPr>
          <p:txBody>
            <a:bodyPr wrap="square" lIns="0" tIns="0" rIns="0" bIns="0" rtlCol="0"/>
            <a:lstStyle/>
            <a:p/>
          </p:txBody>
        </p:sp>
        <p:sp>
          <p:nvSpPr>
            <p:cNvPr id="537" name="object 537" descr=""/>
            <p:cNvSpPr/>
            <p:nvPr/>
          </p:nvSpPr>
          <p:spPr>
            <a:xfrm>
              <a:off x="5912483" y="8053189"/>
              <a:ext cx="0" cy="6985"/>
            </a:xfrm>
            <a:custGeom>
              <a:avLst/>
              <a:gdLst/>
              <a:ahLst/>
              <a:cxnLst/>
              <a:rect l="l" t="t" r="r" b="b"/>
              <a:pathLst>
                <a:path w="0" h="6984">
                  <a:moveTo>
                    <a:pt x="0" y="6984"/>
                  </a:moveTo>
                  <a:lnTo>
                    <a:pt x="0" y="0"/>
                  </a:lnTo>
                </a:path>
              </a:pathLst>
            </a:custGeom>
            <a:ln w="6134">
              <a:solidFill>
                <a:srgbClr val="050100"/>
              </a:solidFill>
            </a:ln>
          </p:spPr>
          <p:txBody>
            <a:bodyPr wrap="square" lIns="0" tIns="0" rIns="0" bIns="0" rtlCol="0"/>
            <a:lstStyle/>
            <a:p/>
          </p:txBody>
        </p:sp>
        <p:sp>
          <p:nvSpPr>
            <p:cNvPr id="538" name="object 538" descr=""/>
            <p:cNvSpPr/>
            <p:nvPr/>
          </p:nvSpPr>
          <p:spPr>
            <a:xfrm>
              <a:off x="5911597" y="8058244"/>
              <a:ext cx="0" cy="2540"/>
            </a:xfrm>
            <a:custGeom>
              <a:avLst/>
              <a:gdLst/>
              <a:ahLst/>
              <a:cxnLst/>
              <a:rect l="l" t="t" r="r" b="b"/>
              <a:pathLst>
                <a:path w="0" h="2540">
                  <a:moveTo>
                    <a:pt x="0" y="1930"/>
                  </a:moveTo>
                  <a:lnTo>
                    <a:pt x="0" y="0"/>
                  </a:lnTo>
                </a:path>
                <a:path w="0" h="2540">
                  <a:moveTo>
                    <a:pt x="0" y="1930"/>
                  </a:moveTo>
                  <a:lnTo>
                    <a:pt x="0" y="0"/>
                  </a:lnTo>
                </a:path>
              </a:pathLst>
            </a:custGeom>
            <a:ln w="6134">
              <a:solidFill>
                <a:srgbClr val="050100"/>
              </a:solidFill>
            </a:ln>
          </p:spPr>
          <p:txBody>
            <a:bodyPr wrap="square" lIns="0" tIns="0" rIns="0" bIns="0" rtlCol="0"/>
            <a:lstStyle/>
            <a:p/>
          </p:txBody>
        </p:sp>
        <p:sp>
          <p:nvSpPr>
            <p:cNvPr id="539" name="object 539" descr=""/>
            <p:cNvSpPr/>
            <p:nvPr/>
          </p:nvSpPr>
          <p:spPr>
            <a:xfrm>
              <a:off x="5923605" y="7990121"/>
              <a:ext cx="12700" cy="70485"/>
            </a:xfrm>
            <a:custGeom>
              <a:avLst/>
              <a:gdLst/>
              <a:ahLst/>
              <a:cxnLst/>
              <a:rect l="l" t="t" r="r" b="b"/>
              <a:pathLst>
                <a:path w="12700" h="70484">
                  <a:moveTo>
                    <a:pt x="12357" y="70053"/>
                  </a:moveTo>
                  <a:lnTo>
                    <a:pt x="0" y="0"/>
                  </a:lnTo>
                </a:path>
              </a:pathLst>
            </a:custGeom>
            <a:ln w="6134">
              <a:solidFill>
                <a:srgbClr val="050100"/>
              </a:solidFill>
            </a:ln>
          </p:spPr>
          <p:txBody>
            <a:bodyPr wrap="square" lIns="0" tIns="0" rIns="0" bIns="0" rtlCol="0"/>
            <a:lstStyle/>
            <a:p/>
          </p:txBody>
        </p:sp>
        <p:sp>
          <p:nvSpPr>
            <p:cNvPr id="540" name="object 540" descr=""/>
            <p:cNvSpPr/>
            <p:nvPr/>
          </p:nvSpPr>
          <p:spPr>
            <a:xfrm>
              <a:off x="5911255" y="8060174"/>
              <a:ext cx="24765" cy="0"/>
            </a:xfrm>
            <a:custGeom>
              <a:avLst/>
              <a:gdLst/>
              <a:ahLst/>
              <a:cxnLst/>
              <a:rect l="l" t="t" r="r" b="b"/>
              <a:pathLst>
                <a:path w="24764" h="0">
                  <a:moveTo>
                    <a:pt x="0" y="0"/>
                  </a:moveTo>
                  <a:lnTo>
                    <a:pt x="24701" y="0"/>
                  </a:lnTo>
                </a:path>
              </a:pathLst>
            </a:custGeom>
            <a:ln w="6134">
              <a:solidFill>
                <a:srgbClr val="050100"/>
              </a:solidFill>
            </a:ln>
          </p:spPr>
          <p:txBody>
            <a:bodyPr wrap="square" lIns="0" tIns="0" rIns="0" bIns="0" rtlCol="0"/>
            <a:lstStyle/>
            <a:p/>
          </p:txBody>
        </p:sp>
        <p:sp>
          <p:nvSpPr>
            <p:cNvPr id="541" name="object 541" descr=""/>
            <p:cNvSpPr/>
            <p:nvPr/>
          </p:nvSpPr>
          <p:spPr>
            <a:xfrm>
              <a:off x="5911251" y="7990126"/>
              <a:ext cx="12700" cy="70485"/>
            </a:xfrm>
            <a:custGeom>
              <a:avLst/>
              <a:gdLst/>
              <a:ahLst/>
              <a:cxnLst/>
              <a:rect l="l" t="t" r="r" b="b"/>
              <a:pathLst>
                <a:path w="12700" h="70484">
                  <a:moveTo>
                    <a:pt x="12357" y="0"/>
                  </a:moveTo>
                  <a:lnTo>
                    <a:pt x="0" y="70053"/>
                  </a:lnTo>
                </a:path>
              </a:pathLst>
            </a:custGeom>
            <a:ln w="6134">
              <a:solidFill>
                <a:srgbClr val="050100"/>
              </a:solidFill>
            </a:ln>
          </p:spPr>
          <p:txBody>
            <a:bodyPr wrap="square" lIns="0" tIns="0" rIns="0" bIns="0" rtlCol="0"/>
            <a:lstStyle/>
            <a:p/>
          </p:txBody>
        </p:sp>
        <p:sp>
          <p:nvSpPr>
            <p:cNvPr id="542" name="object 542" descr=""/>
            <p:cNvSpPr/>
            <p:nvPr/>
          </p:nvSpPr>
          <p:spPr>
            <a:xfrm>
              <a:off x="5923609" y="7240775"/>
              <a:ext cx="0" cy="1852930"/>
            </a:xfrm>
            <a:custGeom>
              <a:avLst/>
              <a:gdLst/>
              <a:ahLst/>
              <a:cxnLst/>
              <a:rect l="l" t="t" r="r" b="b"/>
              <a:pathLst>
                <a:path w="0" h="1852929">
                  <a:moveTo>
                    <a:pt x="0" y="1852676"/>
                  </a:moveTo>
                  <a:lnTo>
                    <a:pt x="0" y="0"/>
                  </a:lnTo>
                </a:path>
              </a:pathLst>
            </a:custGeom>
            <a:ln w="6134">
              <a:solidFill>
                <a:srgbClr val="050100"/>
              </a:solidFill>
            </a:ln>
          </p:spPr>
          <p:txBody>
            <a:bodyPr wrap="square" lIns="0" tIns="0" rIns="0" bIns="0" rtlCol="0"/>
            <a:lstStyle/>
            <a:p/>
          </p:txBody>
        </p:sp>
        <p:sp>
          <p:nvSpPr>
            <p:cNvPr id="543" name="object 543" descr=""/>
            <p:cNvSpPr/>
            <p:nvPr/>
          </p:nvSpPr>
          <p:spPr>
            <a:xfrm>
              <a:off x="5359110" y="9093451"/>
              <a:ext cx="600075" cy="0"/>
            </a:xfrm>
            <a:custGeom>
              <a:avLst/>
              <a:gdLst/>
              <a:ahLst/>
              <a:cxnLst/>
              <a:rect l="l" t="t" r="r" b="b"/>
              <a:pathLst>
                <a:path w="600075" h="0">
                  <a:moveTo>
                    <a:pt x="0" y="0"/>
                  </a:moveTo>
                  <a:lnTo>
                    <a:pt x="599528" y="0"/>
                  </a:lnTo>
                </a:path>
              </a:pathLst>
            </a:custGeom>
            <a:ln w="6134">
              <a:solidFill>
                <a:srgbClr val="050100"/>
              </a:solidFill>
            </a:ln>
          </p:spPr>
          <p:txBody>
            <a:bodyPr wrap="square" lIns="0" tIns="0" rIns="0" bIns="0" rtlCol="0"/>
            <a:lstStyle/>
            <a:p/>
          </p:txBody>
        </p:sp>
        <p:sp>
          <p:nvSpPr>
            <p:cNvPr id="544" name="object 544" descr=""/>
            <p:cNvSpPr/>
            <p:nvPr/>
          </p:nvSpPr>
          <p:spPr>
            <a:xfrm>
              <a:off x="5359110" y="7990126"/>
              <a:ext cx="600075" cy="0"/>
            </a:xfrm>
            <a:custGeom>
              <a:avLst/>
              <a:gdLst/>
              <a:ahLst/>
              <a:cxnLst/>
              <a:rect l="l" t="t" r="r" b="b"/>
              <a:pathLst>
                <a:path w="600075" h="0">
                  <a:moveTo>
                    <a:pt x="0" y="0"/>
                  </a:moveTo>
                  <a:lnTo>
                    <a:pt x="599528" y="0"/>
                  </a:lnTo>
                </a:path>
              </a:pathLst>
            </a:custGeom>
            <a:ln w="6134">
              <a:solidFill>
                <a:srgbClr val="050100"/>
              </a:solidFill>
            </a:ln>
          </p:spPr>
          <p:txBody>
            <a:bodyPr wrap="square" lIns="0" tIns="0" rIns="0" bIns="0" rtlCol="0"/>
            <a:lstStyle/>
            <a:p/>
          </p:txBody>
        </p:sp>
        <p:sp>
          <p:nvSpPr>
            <p:cNvPr id="545" name="object 545" descr=""/>
            <p:cNvSpPr/>
            <p:nvPr/>
          </p:nvSpPr>
          <p:spPr>
            <a:xfrm>
              <a:off x="5673386" y="8747562"/>
              <a:ext cx="0" cy="67945"/>
            </a:xfrm>
            <a:custGeom>
              <a:avLst/>
              <a:gdLst/>
              <a:ahLst/>
              <a:cxnLst/>
              <a:rect l="l" t="t" r="r" b="b"/>
              <a:pathLst>
                <a:path w="0" h="67945">
                  <a:moveTo>
                    <a:pt x="0" y="0"/>
                  </a:moveTo>
                  <a:lnTo>
                    <a:pt x="0" y="67525"/>
                  </a:lnTo>
                </a:path>
              </a:pathLst>
            </a:custGeom>
            <a:ln w="6134">
              <a:solidFill>
                <a:srgbClr val="050100"/>
              </a:solidFill>
            </a:ln>
          </p:spPr>
          <p:txBody>
            <a:bodyPr wrap="square" lIns="0" tIns="0" rIns="0" bIns="0" rtlCol="0"/>
            <a:lstStyle/>
            <a:p/>
          </p:txBody>
        </p:sp>
        <p:sp>
          <p:nvSpPr>
            <p:cNvPr id="546" name="object 546" descr=""/>
            <p:cNvSpPr/>
            <p:nvPr/>
          </p:nvSpPr>
          <p:spPr>
            <a:xfrm>
              <a:off x="5672493" y="8747562"/>
              <a:ext cx="0" cy="62865"/>
            </a:xfrm>
            <a:custGeom>
              <a:avLst/>
              <a:gdLst/>
              <a:ahLst/>
              <a:cxnLst/>
              <a:rect l="l" t="t" r="r" b="b"/>
              <a:pathLst>
                <a:path w="0" h="62865">
                  <a:moveTo>
                    <a:pt x="0" y="0"/>
                  </a:moveTo>
                  <a:lnTo>
                    <a:pt x="0" y="62496"/>
                  </a:lnTo>
                </a:path>
              </a:pathLst>
            </a:custGeom>
            <a:ln w="6134">
              <a:solidFill>
                <a:srgbClr val="050100"/>
              </a:solidFill>
            </a:ln>
          </p:spPr>
          <p:txBody>
            <a:bodyPr wrap="square" lIns="0" tIns="0" rIns="0" bIns="0" rtlCol="0"/>
            <a:lstStyle/>
            <a:p/>
          </p:txBody>
        </p:sp>
        <p:sp>
          <p:nvSpPr>
            <p:cNvPr id="547" name="object 547" descr=""/>
            <p:cNvSpPr/>
            <p:nvPr/>
          </p:nvSpPr>
          <p:spPr>
            <a:xfrm>
              <a:off x="5671605" y="8747562"/>
              <a:ext cx="0" cy="57785"/>
            </a:xfrm>
            <a:custGeom>
              <a:avLst/>
              <a:gdLst/>
              <a:ahLst/>
              <a:cxnLst/>
              <a:rect l="l" t="t" r="r" b="b"/>
              <a:pathLst>
                <a:path w="0" h="57784">
                  <a:moveTo>
                    <a:pt x="0" y="0"/>
                  </a:moveTo>
                  <a:lnTo>
                    <a:pt x="0" y="57442"/>
                  </a:lnTo>
                </a:path>
              </a:pathLst>
            </a:custGeom>
            <a:ln w="6134">
              <a:solidFill>
                <a:srgbClr val="050100"/>
              </a:solidFill>
            </a:ln>
          </p:spPr>
          <p:txBody>
            <a:bodyPr wrap="square" lIns="0" tIns="0" rIns="0" bIns="0" rtlCol="0"/>
            <a:lstStyle/>
            <a:p/>
          </p:txBody>
        </p:sp>
        <p:sp>
          <p:nvSpPr>
            <p:cNvPr id="548" name="object 548" descr=""/>
            <p:cNvSpPr/>
            <p:nvPr/>
          </p:nvSpPr>
          <p:spPr>
            <a:xfrm>
              <a:off x="5670712" y="8747562"/>
              <a:ext cx="0" cy="52705"/>
            </a:xfrm>
            <a:custGeom>
              <a:avLst/>
              <a:gdLst/>
              <a:ahLst/>
              <a:cxnLst/>
              <a:rect l="l" t="t" r="r" b="b"/>
              <a:pathLst>
                <a:path w="0" h="52704">
                  <a:moveTo>
                    <a:pt x="0" y="0"/>
                  </a:moveTo>
                  <a:lnTo>
                    <a:pt x="0" y="52400"/>
                  </a:lnTo>
                </a:path>
              </a:pathLst>
            </a:custGeom>
            <a:ln w="6134">
              <a:solidFill>
                <a:srgbClr val="050100"/>
              </a:solidFill>
            </a:ln>
          </p:spPr>
          <p:txBody>
            <a:bodyPr wrap="square" lIns="0" tIns="0" rIns="0" bIns="0" rtlCol="0"/>
            <a:lstStyle/>
            <a:p/>
          </p:txBody>
        </p:sp>
        <p:sp>
          <p:nvSpPr>
            <p:cNvPr id="549" name="object 549" descr=""/>
            <p:cNvSpPr/>
            <p:nvPr/>
          </p:nvSpPr>
          <p:spPr>
            <a:xfrm>
              <a:off x="5669826" y="8747562"/>
              <a:ext cx="0" cy="47625"/>
            </a:xfrm>
            <a:custGeom>
              <a:avLst/>
              <a:gdLst/>
              <a:ahLst/>
              <a:cxnLst/>
              <a:rect l="l" t="t" r="r" b="b"/>
              <a:pathLst>
                <a:path w="0" h="47625">
                  <a:moveTo>
                    <a:pt x="0" y="0"/>
                  </a:moveTo>
                  <a:lnTo>
                    <a:pt x="0" y="47358"/>
                  </a:lnTo>
                </a:path>
              </a:pathLst>
            </a:custGeom>
            <a:ln w="6134">
              <a:solidFill>
                <a:srgbClr val="050100"/>
              </a:solidFill>
            </a:ln>
          </p:spPr>
          <p:txBody>
            <a:bodyPr wrap="square" lIns="0" tIns="0" rIns="0" bIns="0" rtlCol="0"/>
            <a:lstStyle/>
            <a:p/>
          </p:txBody>
        </p:sp>
        <p:sp>
          <p:nvSpPr>
            <p:cNvPr id="550" name="object 550" descr=""/>
            <p:cNvSpPr/>
            <p:nvPr/>
          </p:nvSpPr>
          <p:spPr>
            <a:xfrm>
              <a:off x="5668933" y="8747562"/>
              <a:ext cx="0" cy="42545"/>
            </a:xfrm>
            <a:custGeom>
              <a:avLst/>
              <a:gdLst/>
              <a:ahLst/>
              <a:cxnLst/>
              <a:rect l="l" t="t" r="r" b="b"/>
              <a:pathLst>
                <a:path w="0" h="42545">
                  <a:moveTo>
                    <a:pt x="0" y="0"/>
                  </a:moveTo>
                  <a:lnTo>
                    <a:pt x="0" y="42303"/>
                  </a:lnTo>
                </a:path>
              </a:pathLst>
            </a:custGeom>
            <a:ln w="6134">
              <a:solidFill>
                <a:srgbClr val="050100"/>
              </a:solidFill>
            </a:ln>
          </p:spPr>
          <p:txBody>
            <a:bodyPr wrap="square" lIns="0" tIns="0" rIns="0" bIns="0" rtlCol="0"/>
            <a:lstStyle/>
            <a:p/>
          </p:txBody>
        </p:sp>
        <p:sp>
          <p:nvSpPr>
            <p:cNvPr id="551" name="object 551" descr=""/>
            <p:cNvSpPr/>
            <p:nvPr/>
          </p:nvSpPr>
          <p:spPr>
            <a:xfrm>
              <a:off x="5668046" y="8747562"/>
              <a:ext cx="0" cy="37465"/>
            </a:xfrm>
            <a:custGeom>
              <a:avLst/>
              <a:gdLst/>
              <a:ahLst/>
              <a:cxnLst/>
              <a:rect l="l" t="t" r="r" b="b"/>
              <a:pathLst>
                <a:path w="0" h="37465">
                  <a:moveTo>
                    <a:pt x="0" y="0"/>
                  </a:moveTo>
                  <a:lnTo>
                    <a:pt x="0" y="37261"/>
                  </a:lnTo>
                </a:path>
              </a:pathLst>
            </a:custGeom>
            <a:ln w="6134">
              <a:solidFill>
                <a:srgbClr val="050100"/>
              </a:solidFill>
            </a:ln>
          </p:spPr>
          <p:txBody>
            <a:bodyPr wrap="square" lIns="0" tIns="0" rIns="0" bIns="0" rtlCol="0"/>
            <a:lstStyle/>
            <a:p/>
          </p:txBody>
        </p:sp>
        <p:sp>
          <p:nvSpPr>
            <p:cNvPr id="552" name="object 552" descr=""/>
            <p:cNvSpPr/>
            <p:nvPr/>
          </p:nvSpPr>
          <p:spPr>
            <a:xfrm>
              <a:off x="5667152" y="8747562"/>
              <a:ext cx="0" cy="32384"/>
            </a:xfrm>
            <a:custGeom>
              <a:avLst/>
              <a:gdLst/>
              <a:ahLst/>
              <a:cxnLst/>
              <a:rect l="l" t="t" r="r" b="b"/>
              <a:pathLst>
                <a:path w="0" h="32384">
                  <a:moveTo>
                    <a:pt x="0" y="0"/>
                  </a:moveTo>
                  <a:lnTo>
                    <a:pt x="0" y="32219"/>
                  </a:lnTo>
                </a:path>
              </a:pathLst>
            </a:custGeom>
            <a:ln w="6134">
              <a:solidFill>
                <a:srgbClr val="050100"/>
              </a:solidFill>
            </a:ln>
          </p:spPr>
          <p:txBody>
            <a:bodyPr wrap="square" lIns="0" tIns="0" rIns="0" bIns="0" rtlCol="0"/>
            <a:lstStyle/>
            <a:p/>
          </p:txBody>
        </p:sp>
        <p:sp>
          <p:nvSpPr>
            <p:cNvPr id="553" name="object 553" descr=""/>
            <p:cNvSpPr/>
            <p:nvPr/>
          </p:nvSpPr>
          <p:spPr>
            <a:xfrm>
              <a:off x="5666266" y="8747562"/>
              <a:ext cx="0" cy="27305"/>
            </a:xfrm>
            <a:custGeom>
              <a:avLst/>
              <a:gdLst/>
              <a:ahLst/>
              <a:cxnLst/>
              <a:rect l="l" t="t" r="r" b="b"/>
              <a:pathLst>
                <a:path w="0" h="27304">
                  <a:moveTo>
                    <a:pt x="0" y="0"/>
                  </a:moveTo>
                  <a:lnTo>
                    <a:pt x="0" y="27178"/>
                  </a:lnTo>
                </a:path>
              </a:pathLst>
            </a:custGeom>
            <a:ln w="6134">
              <a:solidFill>
                <a:srgbClr val="050100"/>
              </a:solidFill>
            </a:ln>
          </p:spPr>
          <p:txBody>
            <a:bodyPr wrap="square" lIns="0" tIns="0" rIns="0" bIns="0" rtlCol="0"/>
            <a:lstStyle/>
            <a:p/>
          </p:txBody>
        </p:sp>
        <p:sp>
          <p:nvSpPr>
            <p:cNvPr id="554" name="object 554" descr=""/>
            <p:cNvSpPr/>
            <p:nvPr/>
          </p:nvSpPr>
          <p:spPr>
            <a:xfrm>
              <a:off x="5665373" y="8747562"/>
              <a:ext cx="0" cy="22225"/>
            </a:xfrm>
            <a:custGeom>
              <a:avLst/>
              <a:gdLst/>
              <a:ahLst/>
              <a:cxnLst/>
              <a:rect l="l" t="t" r="r" b="b"/>
              <a:pathLst>
                <a:path w="0" h="22225">
                  <a:moveTo>
                    <a:pt x="0" y="0"/>
                  </a:moveTo>
                  <a:lnTo>
                    <a:pt x="0" y="22123"/>
                  </a:lnTo>
                </a:path>
              </a:pathLst>
            </a:custGeom>
            <a:ln w="6134">
              <a:solidFill>
                <a:srgbClr val="050100"/>
              </a:solidFill>
            </a:ln>
          </p:spPr>
          <p:txBody>
            <a:bodyPr wrap="square" lIns="0" tIns="0" rIns="0" bIns="0" rtlCol="0"/>
            <a:lstStyle/>
            <a:p/>
          </p:txBody>
        </p:sp>
        <p:sp>
          <p:nvSpPr>
            <p:cNvPr id="555" name="object 555" descr=""/>
            <p:cNvSpPr/>
            <p:nvPr/>
          </p:nvSpPr>
          <p:spPr>
            <a:xfrm>
              <a:off x="5664487" y="8747562"/>
              <a:ext cx="0" cy="17145"/>
            </a:xfrm>
            <a:custGeom>
              <a:avLst/>
              <a:gdLst/>
              <a:ahLst/>
              <a:cxnLst/>
              <a:rect l="l" t="t" r="r" b="b"/>
              <a:pathLst>
                <a:path w="0" h="17145">
                  <a:moveTo>
                    <a:pt x="0" y="0"/>
                  </a:moveTo>
                  <a:lnTo>
                    <a:pt x="0" y="17081"/>
                  </a:lnTo>
                </a:path>
              </a:pathLst>
            </a:custGeom>
            <a:ln w="6134">
              <a:solidFill>
                <a:srgbClr val="050100"/>
              </a:solidFill>
            </a:ln>
          </p:spPr>
          <p:txBody>
            <a:bodyPr wrap="square" lIns="0" tIns="0" rIns="0" bIns="0" rtlCol="0"/>
            <a:lstStyle/>
            <a:p/>
          </p:txBody>
        </p:sp>
        <p:sp>
          <p:nvSpPr>
            <p:cNvPr id="556" name="object 556" descr=""/>
            <p:cNvSpPr/>
            <p:nvPr/>
          </p:nvSpPr>
          <p:spPr>
            <a:xfrm>
              <a:off x="5663594" y="8747562"/>
              <a:ext cx="0" cy="12065"/>
            </a:xfrm>
            <a:custGeom>
              <a:avLst/>
              <a:gdLst/>
              <a:ahLst/>
              <a:cxnLst/>
              <a:rect l="l" t="t" r="r" b="b"/>
              <a:pathLst>
                <a:path w="0" h="12065">
                  <a:moveTo>
                    <a:pt x="0" y="0"/>
                  </a:moveTo>
                  <a:lnTo>
                    <a:pt x="0" y="12026"/>
                  </a:lnTo>
                </a:path>
              </a:pathLst>
            </a:custGeom>
            <a:ln w="6134">
              <a:solidFill>
                <a:srgbClr val="050100"/>
              </a:solidFill>
            </a:ln>
          </p:spPr>
          <p:txBody>
            <a:bodyPr wrap="square" lIns="0" tIns="0" rIns="0" bIns="0" rtlCol="0"/>
            <a:lstStyle/>
            <a:p/>
          </p:txBody>
        </p:sp>
        <p:sp>
          <p:nvSpPr>
            <p:cNvPr id="557" name="object 557" descr=""/>
            <p:cNvSpPr/>
            <p:nvPr/>
          </p:nvSpPr>
          <p:spPr>
            <a:xfrm>
              <a:off x="5662706" y="8747562"/>
              <a:ext cx="0" cy="6985"/>
            </a:xfrm>
            <a:custGeom>
              <a:avLst/>
              <a:gdLst/>
              <a:ahLst/>
              <a:cxnLst/>
              <a:rect l="l" t="t" r="r" b="b"/>
              <a:pathLst>
                <a:path w="0" h="6984">
                  <a:moveTo>
                    <a:pt x="0" y="0"/>
                  </a:moveTo>
                  <a:lnTo>
                    <a:pt x="0" y="6985"/>
                  </a:lnTo>
                </a:path>
              </a:pathLst>
            </a:custGeom>
            <a:ln w="6134">
              <a:solidFill>
                <a:srgbClr val="050100"/>
              </a:solidFill>
            </a:ln>
          </p:spPr>
          <p:txBody>
            <a:bodyPr wrap="square" lIns="0" tIns="0" rIns="0" bIns="0" rtlCol="0"/>
            <a:lstStyle/>
            <a:p/>
          </p:txBody>
        </p:sp>
        <p:sp>
          <p:nvSpPr>
            <p:cNvPr id="558" name="object 558" descr=""/>
            <p:cNvSpPr/>
            <p:nvPr/>
          </p:nvSpPr>
          <p:spPr>
            <a:xfrm>
              <a:off x="5661820" y="8747562"/>
              <a:ext cx="0" cy="2540"/>
            </a:xfrm>
            <a:custGeom>
              <a:avLst/>
              <a:gdLst/>
              <a:ahLst/>
              <a:cxnLst/>
              <a:rect l="l" t="t" r="r" b="b"/>
              <a:pathLst>
                <a:path w="0" h="2540">
                  <a:moveTo>
                    <a:pt x="0" y="0"/>
                  </a:moveTo>
                  <a:lnTo>
                    <a:pt x="0" y="1943"/>
                  </a:lnTo>
                </a:path>
                <a:path w="0" h="2540">
                  <a:moveTo>
                    <a:pt x="0" y="0"/>
                  </a:moveTo>
                  <a:lnTo>
                    <a:pt x="0" y="1943"/>
                  </a:lnTo>
                </a:path>
              </a:pathLst>
            </a:custGeom>
            <a:ln w="6134">
              <a:solidFill>
                <a:srgbClr val="050100"/>
              </a:solidFill>
            </a:ln>
          </p:spPr>
          <p:txBody>
            <a:bodyPr wrap="square" lIns="0" tIns="0" rIns="0" bIns="0" rtlCol="0"/>
            <a:lstStyle/>
            <a:p/>
          </p:txBody>
        </p:sp>
        <p:sp>
          <p:nvSpPr>
            <p:cNvPr id="559" name="object 559" descr=""/>
            <p:cNvSpPr/>
            <p:nvPr/>
          </p:nvSpPr>
          <p:spPr>
            <a:xfrm>
              <a:off x="5674272" y="8747562"/>
              <a:ext cx="0" cy="67945"/>
            </a:xfrm>
            <a:custGeom>
              <a:avLst/>
              <a:gdLst/>
              <a:ahLst/>
              <a:cxnLst/>
              <a:rect l="l" t="t" r="r" b="b"/>
              <a:pathLst>
                <a:path w="0" h="67945">
                  <a:moveTo>
                    <a:pt x="0" y="0"/>
                  </a:moveTo>
                  <a:lnTo>
                    <a:pt x="0" y="67525"/>
                  </a:lnTo>
                </a:path>
              </a:pathLst>
            </a:custGeom>
            <a:ln w="6134">
              <a:solidFill>
                <a:srgbClr val="050100"/>
              </a:solidFill>
            </a:ln>
          </p:spPr>
          <p:txBody>
            <a:bodyPr wrap="square" lIns="0" tIns="0" rIns="0" bIns="0" rtlCol="0"/>
            <a:lstStyle/>
            <a:p/>
          </p:txBody>
        </p:sp>
        <p:sp>
          <p:nvSpPr>
            <p:cNvPr id="560" name="object 560" descr=""/>
            <p:cNvSpPr/>
            <p:nvPr/>
          </p:nvSpPr>
          <p:spPr>
            <a:xfrm>
              <a:off x="5675165" y="8747562"/>
              <a:ext cx="0" cy="62865"/>
            </a:xfrm>
            <a:custGeom>
              <a:avLst/>
              <a:gdLst/>
              <a:ahLst/>
              <a:cxnLst/>
              <a:rect l="l" t="t" r="r" b="b"/>
              <a:pathLst>
                <a:path w="0" h="62865">
                  <a:moveTo>
                    <a:pt x="0" y="0"/>
                  </a:moveTo>
                  <a:lnTo>
                    <a:pt x="0" y="62496"/>
                  </a:lnTo>
                </a:path>
              </a:pathLst>
            </a:custGeom>
            <a:ln w="6134">
              <a:solidFill>
                <a:srgbClr val="050100"/>
              </a:solidFill>
            </a:ln>
          </p:spPr>
          <p:txBody>
            <a:bodyPr wrap="square" lIns="0" tIns="0" rIns="0" bIns="0" rtlCol="0"/>
            <a:lstStyle/>
            <a:p/>
          </p:txBody>
        </p:sp>
        <p:sp>
          <p:nvSpPr>
            <p:cNvPr id="561" name="object 561" descr=""/>
            <p:cNvSpPr/>
            <p:nvPr/>
          </p:nvSpPr>
          <p:spPr>
            <a:xfrm>
              <a:off x="5676051" y="8747562"/>
              <a:ext cx="0" cy="57785"/>
            </a:xfrm>
            <a:custGeom>
              <a:avLst/>
              <a:gdLst/>
              <a:ahLst/>
              <a:cxnLst/>
              <a:rect l="l" t="t" r="r" b="b"/>
              <a:pathLst>
                <a:path w="0" h="57784">
                  <a:moveTo>
                    <a:pt x="0" y="0"/>
                  </a:moveTo>
                  <a:lnTo>
                    <a:pt x="0" y="57442"/>
                  </a:lnTo>
                </a:path>
              </a:pathLst>
            </a:custGeom>
            <a:ln w="6134">
              <a:solidFill>
                <a:srgbClr val="050100"/>
              </a:solidFill>
            </a:ln>
          </p:spPr>
          <p:txBody>
            <a:bodyPr wrap="square" lIns="0" tIns="0" rIns="0" bIns="0" rtlCol="0"/>
            <a:lstStyle/>
            <a:p/>
          </p:txBody>
        </p:sp>
        <p:sp>
          <p:nvSpPr>
            <p:cNvPr id="562" name="object 562" descr=""/>
            <p:cNvSpPr/>
            <p:nvPr/>
          </p:nvSpPr>
          <p:spPr>
            <a:xfrm>
              <a:off x="5676939" y="8747562"/>
              <a:ext cx="0" cy="52705"/>
            </a:xfrm>
            <a:custGeom>
              <a:avLst/>
              <a:gdLst/>
              <a:ahLst/>
              <a:cxnLst/>
              <a:rect l="l" t="t" r="r" b="b"/>
              <a:pathLst>
                <a:path w="0" h="52704">
                  <a:moveTo>
                    <a:pt x="0" y="0"/>
                  </a:moveTo>
                  <a:lnTo>
                    <a:pt x="0" y="52400"/>
                  </a:lnTo>
                </a:path>
              </a:pathLst>
            </a:custGeom>
            <a:ln w="6134">
              <a:solidFill>
                <a:srgbClr val="050100"/>
              </a:solidFill>
            </a:ln>
          </p:spPr>
          <p:txBody>
            <a:bodyPr wrap="square" lIns="0" tIns="0" rIns="0" bIns="0" rtlCol="0"/>
            <a:lstStyle/>
            <a:p/>
          </p:txBody>
        </p:sp>
        <p:sp>
          <p:nvSpPr>
            <p:cNvPr id="563" name="object 563" descr=""/>
            <p:cNvSpPr/>
            <p:nvPr/>
          </p:nvSpPr>
          <p:spPr>
            <a:xfrm>
              <a:off x="5677832" y="8747562"/>
              <a:ext cx="0" cy="47625"/>
            </a:xfrm>
            <a:custGeom>
              <a:avLst/>
              <a:gdLst/>
              <a:ahLst/>
              <a:cxnLst/>
              <a:rect l="l" t="t" r="r" b="b"/>
              <a:pathLst>
                <a:path w="0" h="47625">
                  <a:moveTo>
                    <a:pt x="0" y="0"/>
                  </a:moveTo>
                  <a:lnTo>
                    <a:pt x="0" y="47358"/>
                  </a:lnTo>
                </a:path>
              </a:pathLst>
            </a:custGeom>
            <a:ln w="6134">
              <a:solidFill>
                <a:srgbClr val="050100"/>
              </a:solidFill>
            </a:ln>
          </p:spPr>
          <p:txBody>
            <a:bodyPr wrap="square" lIns="0" tIns="0" rIns="0" bIns="0" rtlCol="0"/>
            <a:lstStyle/>
            <a:p/>
          </p:txBody>
        </p:sp>
        <p:sp>
          <p:nvSpPr>
            <p:cNvPr id="564" name="object 564" descr=""/>
            <p:cNvSpPr/>
            <p:nvPr/>
          </p:nvSpPr>
          <p:spPr>
            <a:xfrm>
              <a:off x="5678718" y="8747562"/>
              <a:ext cx="0" cy="42545"/>
            </a:xfrm>
            <a:custGeom>
              <a:avLst/>
              <a:gdLst/>
              <a:ahLst/>
              <a:cxnLst/>
              <a:rect l="l" t="t" r="r" b="b"/>
              <a:pathLst>
                <a:path w="0" h="42545">
                  <a:moveTo>
                    <a:pt x="0" y="0"/>
                  </a:moveTo>
                  <a:lnTo>
                    <a:pt x="0" y="42303"/>
                  </a:lnTo>
                </a:path>
              </a:pathLst>
            </a:custGeom>
            <a:ln w="6134">
              <a:solidFill>
                <a:srgbClr val="050100"/>
              </a:solidFill>
            </a:ln>
          </p:spPr>
          <p:txBody>
            <a:bodyPr wrap="square" lIns="0" tIns="0" rIns="0" bIns="0" rtlCol="0"/>
            <a:lstStyle/>
            <a:p/>
          </p:txBody>
        </p:sp>
        <p:sp>
          <p:nvSpPr>
            <p:cNvPr id="565" name="object 565" descr=""/>
            <p:cNvSpPr/>
            <p:nvPr/>
          </p:nvSpPr>
          <p:spPr>
            <a:xfrm>
              <a:off x="5679611" y="8747562"/>
              <a:ext cx="0" cy="37465"/>
            </a:xfrm>
            <a:custGeom>
              <a:avLst/>
              <a:gdLst/>
              <a:ahLst/>
              <a:cxnLst/>
              <a:rect l="l" t="t" r="r" b="b"/>
              <a:pathLst>
                <a:path w="0" h="37465">
                  <a:moveTo>
                    <a:pt x="0" y="0"/>
                  </a:moveTo>
                  <a:lnTo>
                    <a:pt x="0" y="37261"/>
                  </a:lnTo>
                </a:path>
              </a:pathLst>
            </a:custGeom>
            <a:ln w="6134">
              <a:solidFill>
                <a:srgbClr val="050100"/>
              </a:solidFill>
            </a:ln>
          </p:spPr>
          <p:txBody>
            <a:bodyPr wrap="square" lIns="0" tIns="0" rIns="0" bIns="0" rtlCol="0"/>
            <a:lstStyle/>
            <a:p/>
          </p:txBody>
        </p:sp>
        <p:sp>
          <p:nvSpPr>
            <p:cNvPr id="566" name="object 566" descr=""/>
            <p:cNvSpPr/>
            <p:nvPr/>
          </p:nvSpPr>
          <p:spPr>
            <a:xfrm>
              <a:off x="5680498" y="8747562"/>
              <a:ext cx="0" cy="32384"/>
            </a:xfrm>
            <a:custGeom>
              <a:avLst/>
              <a:gdLst/>
              <a:ahLst/>
              <a:cxnLst/>
              <a:rect l="l" t="t" r="r" b="b"/>
              <a:pathLst>
                <a:path w="0" h="32384">
                  <a:moveTo>
                    <a:pt x="0" y="0"/>
                  </a:moveTo>
                  <a:lnTo>
                    <a:pt x="0" y="32219"/>
                  </a:lnTo>
                </a:path>
              </a:pathLst>
            </a:custGeom>
            <a:ln w="6134">
              <a:solidFill>
                <a:srgbClr val="050100"/>
              </a:solidFill>
            </a:ln>
          </p:spPr>
          <p:txBody>
            <a:bodyPr wrap="square" lIns="0" tIns="0" rIns="0" bIns="0" rtlCol="0"/>
            <a:lstStyle/>
            <a:p/>
          </p:txBody>
        </p:sp>
        <p:sp>
          <p:nvSpPr>
            <p:cNvPr id="567" name="object 567" descr=""/>
            <p:cNvSpPr/>
            <p:nvPr/>
          </p:nvSpPr>
          <p:spPr>
            <a:xfrm>
              <a:off x="5681390" y="8747562"/>
              <a:ext cx="0" cy="27305"/>
            </a:xfrm>
            <a:custGeom>
              <a:avLst/>
              <a:gdLst/>
              <a:ahLst/>
              <a:cxnLst/>
              <a:rect l="l" t="t" r="r" b="b"/>
              <a:pathLst>
                <a:path w="0" h="27304">
                  <a:moveTo>
                    <a:pt x="0" y="0"/>
                  </a:moveTo>
                  <a:lnTo>
                    <a:pt x="0" y="27178"/>
                  </a:lnTo>
                </a:path>
              </a:pathLst>
            </a:custGeom>
            <a:ln w="6134">
              <a:solidFill>
                <a:srgbClr val="050100"/>
              </a:solidFill>
            </a:ln>
          </p:spPr>
          <p:txBody>
            <a:bodyPr wrap="square" lIns="0" tIns="0" rIns="0" bIns="0" rtlCol="0"/>
            <a:lstStyle/>
            <a:p/>
          </p:txBody>
        </p:sp>
        <p:sp>
          <p:nvSpPr>
            <p:cNvPr id="568" name="object 568" descr=""/>
            <p:cNvSpPr/>
            <p:nvPr/>
          </p:nvSpPr>
          <p:spPr>
            <a:xfrm>
              <a:off x="5682278" y="8747562"/>
              <a:ext cx="0" cy="22225"/>
            </a:xfrm>
            <a:custGeom>
              <a:avLst/>
              <a:gdLst/>
              <a:ahLst/>
              <a:cxnLst/>
              <a:rect l="l" t="t" r="r" b="b"/>
              <a:pathLst>
                <a:path w="0" h="22225">
                  <a:moveTo>
                    <a:pt x="0" y="0"/>
                  </a:moveTo>
                  <a:lnTo>
                    <a:pt x="0" y="22123"/>
                  </a:lnTo>
                </a:path>
              </a:pathLst>
            </a:custGeom>
            <a:ln w="6134">
              <a:solidFill>
                <a:srgbClr val="050100"/>
              </a:solidFill>
            </a:ln>
          </p:spPr>
          <p:txBody>
            <a:bodyPr wrap="square" lIns="0" tIns="0" rIns="0" bIns="0" rtlCol="0"/>
            <a:lstStyle/>
            <a:p/>
          </p:txBody>
        </p:sp>
        <p:sp>
          <p:nvSpPr>
            <p:cNvPr id="569" name="object 569" descr=""/>
            <p:cNvSpPr/>
            <p:nvPr/>
          </p:nvSpPr>
          <p:spPr>
            <a:xfrm>
              <a:off x="5683171" y="8747562"/>
              <a:ext cx="0" cy="17145"/>
            </a:xfrm>
            <a:custGeom>
              <a:avLst/>
              <a:gdLst/>
              <a:ahLst/>
              <a:cxnLst/>
              <a:rect l="l" t="t" r="r" b="b"/>
              <a:pathLst>
                <a:path w="0" h="17145">
                  <a:moveTo>
                    <a:pt x="0" y="0"/>
                  </a:moveTo>
                  <a:lnTo>
                    <a:pt x="0" y="17081"/>
                  </a:lnTo>
                </a:path>
              </a:pathLst>
            </a:custGeom>
            <a:ln w="6134">
              <a:solidFill>
                <a:srgbClr val="050100"/>
              </a:solidFill>
            </a:ln>
          </p:spPr>
          <p:txBody>
            <a:bodyPr wrap="square" lIns="0" tIns="0" rIns="0" bIns="0" rtlCol="0"/>
            <a:lstStyle/>
            <a:p/>
          </p:txBody>
        </p:sp>
        <p:sp>
          <p:nvSpPr>
            <p:cNvPr id="570" name="object 570" descr=""/>
            <p:cNvSpPr/>
            <p:nvPr/>
          </p:nvSpPr>
          <p:spPr>
            <a:xfrm>
              <a:off x="5684057" y="8747562"/>
              <a:ext cx="0" cy="12065"/>
            </a:xfrm>
            <a:custGeom>
              <a:avLst/>
              <a:gdLst/>
              <a:ahLst/>
              <a:cxnLst/>
              <a:rect l="l" t="t" r="r" b="b"/>
              <a:pathLst>
                <a:path w="0" h="12065">
                  <a:moveTo>
                    <a:pt x="0" y="0"/>
                  </a:moveTo>
                  <a:lnTo>
                    <a:pt x="0" y="12026"/>
                  </a:lnTo>
                </a:path>
              </a:pathLst>
            </a:custGeom>
            <a:ln w="6134">
              <a:solidFill>
                <a:srgbClr val="050100"/>
              </a:solidFill>
            </a:ln>
          </p:spPr>
          <p:txBody>
            <a:bodyPr wrap="square" lIns="0" tIns="0" rIns="0" bIns="0" rtlCol="0"/>
            <a:lstStyle/>
            <a:p/>
          </p:txBody>
        </p:sp>
        <p:sp>
          <p:nvSpPr>
            <p:cNvPr id="571" name="object 571" descr=""/>
            <p:cNvSpPr/>
            <p:nvPr/>
          </p:nvSpPr>
          <p:spPr>
            <a:xfrm>
              <a:off x="5684950" y="8747562"/>
              <a:ext cx="0" cy="6985"/>
            </a:xfrm>
            <a:custGeom>
              <a:avLst/>
              <a:gdLst/>
              <a:ahLst/>
              <a:cxnLst/>
              <a:rect l="l" t="t" r="r" b="b"/>
              <a:pathLst>
                <a:path w="0" h="6984">
                  <a:moveTo>
                    <a:pt x="0" y="0"/>
                  </a:moveTo>
                  <a:lnTo>
                    <a:pt x="0" y="6985"/>
                  </a:lnTo>
                </a:path>
              </a:pathLst>
            </a:custGeom>
            <a:ln w="6134">
              <a:solidFill>
                <a:srgbClr val="050100"/>
              </a:solidFill>
            </a:ln>
          </p:spPr>
          <p:txBody>
            <a:bodyPr wrap="square" lIns="0" tIns="0" rIns="0" bIns="0" rtlCol="0"/>
            <a:lstStyle/>
            <a:p/>
          </p:txBody>
        </p:sp>
        <p:sp>
          <p:nvSpPr>
            <p:cNvPr id="572" name="object 572" descr=""/>
            <p:cNvSpPr/>
            <p:nvPr/>
          </p:nvSpPr>
          <p:spPr>
            <a:xfrm>
              <a:off x="5685837" y="8747562"/>
              <a:ext cx="0" cy="2540"/>
            </a:xfrm>
            <a:custGeom>
              <a:avLst/>
              <a:gdLst/>
              <a:ahLst/>
              <a:cxnLst/>
              <a:rect l="l" t="t" r="r" b="b"/>
              <a:pathLst>
                <a:path w="0" h="2540">
                  <a:moveTo>
                    <a:pt x="0" y="0"/>
                  </a:moveTo>
                  <a:lnTo>
                    <a:pt x="0" y="1943"/>
                  </a:lnTo>
                </a:path>
                <a:path w="0" h="2540">
                  <a:moveTo>
                    <a:pt x="0" y="0"/>
                  </a:moveTo>
                  <a:lnTo>
                    <a:pt x="0" y="1943"/>
                  </a:lnTo>
                </a:path>
              </a:pathLst>
            </a:custGeom>
            <a:ln w="6134">
              <a:solidFill>
                <a:srgbClr val="050100"/>
              </a:solidFill>
            </a:ln>
          </p:spPr>
          <p:txBody>
            <a:bodyPr wrap="square" lIns="0" tIns="0" rIns="0" bIns="0" rtlCol="0"/>
            <a:lstStyle/>
            <a:p/>
          </p:txBody>
        </p:sp>
        <p:sp>
          <p:nvSpPr>
            <p:cNvPr id="573" name="object 573" descr=""/>
            <p:cNvSpPr/>
            <p:nvPr/>
          </p:nvSpPr>
          <p:spPr>
            <a:xfrm>
              <a:off x="5661473" y="8747562"/>
              <a:ext cx="12700" cy="70485"/>
            </a:xfrm>
            <a:custGeom>
              <a:avLst/>
              <a:gdLst/>
              <a:ahLst/>
              <a:cxnLst/>
              <a:rect l="l" t="t" r="r" b="b"/>
              <a:pathLst>
                <a:path w="12700" h="70484">
                  <a:moveTo>
                    <a:pt x="0" y="0"/>
                  </a:moveTo>
                  <a:lnTo>
                    <a:pt x="12357" y="70065"/>
                  </a:lnTo>
                </a:path>
              </a:pathLst>
            </a:custGeom>
            <a:ln w="6134">
              <a:solidFill>
                <a:srgbClr val="050100"/>
              </a:solidFill>
            </a:ln>
          </p:spPr>
          <p:txBody>
            <a:bodyPr wrap="square" lIns="0" tIns="0" rIns="0" bIns="0" rtlCol="0"/>
            <a:lstStyle/>
            <a:p/>
          </p:txBody>
        </p:sp>
        <p:sp>
          <p:nvSpPr>
            <p:cNvPr id="574" name="object 574" descr=""/>
            <p:cNvSpPr/>
            <p:nvPr/>
          </p:nvSpPr>
          <p:spPr>
            <a:xfrm>
              <a:off x="5661477" y="8747562"/>
              <a:ext cx="24765" cy="0"/>
            </a:xfrm>
            <a:custGeom>
              <a:avLst/>
              <a:gdLst/>
              <a:ahLst/>
              <a:cxnLst/>
              <a:rect l="l" t="t" r="r" b="b"/>
              <a:pathLst>
                <a:path w="24764" h="0">
                  <a:moveTo>
                    <a:pt x="24701" y="0"/>
                  </a:moveTo>
                  <a:lnTo>
                    <a:pt x="0" y="0"/>
                  </a:lnTo>
                </a:path>
              </a:pathLst>
            </a:custGeom>
            <a:ln w="6134">
              <a:solidFill>
                <a:srgbClr val="050100"/>
              </a:solidFill>
            </a:ln>
          </p:spPr>
          <p:txBody>
            <a:bodyPr wrap="square" lIns="0" tIns="0" rIns="0" bIns="0" rtlCol="0"/>
            <a:lstStyle/>
            <a:p/>
          </p:txBody>
        </p:sp>
        <p:sp>
          <p:nvSpPr>
            <p:cNvPr id="575" name="object 575" descr=""/>
            <p:cNvSpPr/>
            <p:nvPr/>
          </p:nvSpPr>
          <p:spPr>
            <a:xfrm>
              <a:off x="5673825" y="8747557"/>
              <a:ext cx="12700" cy="70485"/>
            </a:xfrm>
            <a:custGeom>
              <a:avLst/>
              <a:gdLst/>
              <a:ahLst/>
              <a:cxnLst/>
              <a:rect l="l" t="t" r="r" b="b"/>
              <a:pathLst>
                <a:path w="12700" h="70484">
                  <a:moveTo>
                    <a:pt x="0" y="70065"/>
                  </a:moveTo>
                  <a:lnTo>
                    <a:pt x="12357" y="0"/>
                  </a:lnTo>
                </a:path>
              </a:pathLst>
            </a:custGeom>
            <a:ln w="6134">
              <a:solidFill>
                <a:srgbClr val="050100"/>
              </a:solidFill>
            </a:ln>
          </p:spPr>
          <p:txBody>
            <a:bodyPr wrap="square" lIns="0" tIns="0" rIns="0" bIns="0" rtlCol="0"/>
            <a:lstStyle/>
            <a:p/>
          </p:txBody>
        </p:sp>
        <p:sp>
          <p:nvSpPr>
            <p:cNvPr id="576" name="object 576" descr=""/>
            <p:cNvSpPr/>
            <p:nvPr/>
          </p:nvSpPr>
          <p:spPr>
            <a:xfrm>
              <a:off x="5674272" y="8268477"/>
              <a:ext cx="0" cy="67945"/>
            </a:xfrm>
            <a:custGeom>
              <a:avLst/>
              <a:gdLst/>
              <a:ahLst/>
              <a:cxnLst/>
              <a:rect l="l" t="t" r="r" b="b"/>
              <a:pathLst>
                <a:path w="0" h="67945">
                  <a:moveTo>
                    <a:pt x="0" y="67525"/>
                  </a:moveTo>
                  <a:lnTo>
                    <a:pt x="0" y="0"/>
                  </a:lnTo>
                </a:path>
              </a:pathLst>
            </a:custGeom>
            <a:ln w="6134">
              <a:solidFill>
                <a:srgbClr val="050100"/>
              </a:solidFill>
            </a:ln>
          </p:spPr>
          <p:txBody>
            <a:bodyPr wrap="square" lIns="0" tIns="0" rIns="0" bIns="0" rtlCol="0"/>
            <a:lstStyle/>
            <a:p/>
          </p:txBody>
        </p:sp>
        <p:sp>
          <p:nvSpPr>
            <p:cNvPr id="577" name="object 577" descr=""/>
            <p:cNvSpPr/>
            <p:nvPr/>
          </p:nvSpPr>
          <p:spPr>
            <a:xfrm>
              <a:off x="5675165" y="8273519"/>
              <a:ext cx="0" cy="62865"/>
            </a:xfrm>
            <a:custGeom>
              <a:avLst/>
              <a:gdLst/>
              <a:ahLst/>
              <a:cxnLst/>
              <a:rect l="l" t="t" r="r" b="b"/>
              <a:pathLst>
                <a:path w="0" h="62865">
                  <a:moveTo>
                    <a:pt x="0" y="62483"/>
                  </a:moveTo>
                  <a:lnTo>
                    <a:pt x="0" y="0"/>
                  </a:lnTo>
                </a:path>
              </a:pathLst>
            </a:custGeom>
            <a:ln w="6134">
              <a:solidFill>
                <a:srgbClr val="050100"/>
              </a:solidFill>
            </a:ln>
          </p:spPr>
          <p:txBody>
            <a:bodyPr wrap="square" lIns="0" tIns="0" rIns="0" bIns="0" rtlCol="0"/>
            <a:lstStyle/>
            <a:p/>
          </p:txBody>
        </p:sp>
        <p:sp>
          <p:nvSpPr>
            <p:cNvPr id="578" name="object 578" descr=""/>
            <p:cNvSpPr/>
            <p:nvPr/>
          </p:nvSpPr>
          <p:spPr>
            <a:xfrm>
              <a:off x="5676051" y="8278573"/>
              <a:ext cx="0" cy="57785"/>
            </a:xfrm>
            <a:custGeom>
              <a:avLst/>
              <a:gdLst/>
              <a:ahLst/>
              <a:cxnLst/>
              <a:rect l="l" t="t" r="r" b="b"/>
              <a:pathLst>
                <a:path w="0" h="57784">
                  <a:moveTo>
                    <a:pt x="0" y="57429"/>
                  </a:moveTo>
                  <a:lnTo>
                    <a:pt x="0" y="0"/>
                  </a:lnTo>
                </a:path>
              </a:pathLst>
            </a:custGeom>
            <a:ln w="6134">
              <a:solidFill>
                <a:srgbClr val="050100"/>
              </a:solidFill>
            </a:ln>
          </p:spPr>
          <p:txBody>
            <a:bodyPr wrap="square" lIns="0" tIns="0" rIns="0" bIns="0" rtlCol="0"/>
            <a:lstStyle/>
            <a:p/>
          </p:txBody>
        </p:sp>
        <p:sp>
          <p:nvSpPr>
            <p:cNvPr id="579" name="object 579" descr=""/>
            <p:cNvSpPr/>
            <p:nvPr/>
          </p:nvSpPr>
          <p:spPr>
            <a:xfrm>
              <a:off x="5676939" y="8283615"/>
              <a:ext cx="0" cy="52705"/>
            </a:xfrm>
            <a:custGeom>
              <a:avLst/>
              <a:gdLst/>
              <a:ahLst/>
              <a:cxnLst/>
              <a:rect l="l" t="t" r="r" b="b"/>
              <a:pathLst>
                <a:path w="0" h="52704">
                  <a:moveTo>
                    <a:pt x="0" y="52387"/>
                  </a:moveTo>
                  <a:lnTo>
                    <a:pt x="0" y="0"/>
                  </a:lnTo>
                </a:path>
              </a:pathLst>
            </a:custGeom>
            <a:ln w="6134">
              <a:solidFill>
                <a:srgbClr val="050100"/>
              </a:solidFill>
            </a:ln>
          </p:spPr>
          <p:txBody>
            <a:bodyPr wrap="square" lIns="0" tIns="0" rIns="0" bIns="0" rtlCol="0"/>
            <a:lstStyle/>
            <a:p/>
          </p:txBody>
        </p:sp>
        <p:sp>
          <p:nvSpPr>
            <p:cNvPr id="580" name="object 580" descr=""/>
            <p:cNvSpPr/>
            <p:nvPr/>
          </p:nvSpPr>
          <p:spPr>
            <a:xfrm>
              <a:off x="5677832" y="8288657"/>
              <a:ext cx="0" cy="47625"/>
            </a:xfrm>
            <a:custGeom>
              <a:avLst/>
              <a:gdLst/>
              <a:ahLst/>
              <a:cxnLst/>
              <a:rect l="l" t="t" r="r" b="b"/>
              <a:pathLst>
                <a:path w="0" h="47625">
                  <a:moveTo>
                    <a:pt x="0" y="47345"/>
                  </a:moveTo>
                  <a:lnTo>
                    <a:pt x="0" y="0"/>
                  </a:lnTo>
                </a:path>
              </a:pathLst>
            </a:custGeom>
            <a:ln w="6134">
              <a:solidFill>
                <a:srgbClr val="050100"/>
              </a:solidFill>
            </a:ln>
          </p:spPr>
          <p:txBody>
            <a:bodyPr wrap="square" lIns="0" tIns="0" rIns="0" bIns="0" rtlCol="0"/>
            <a:lstStyle/>
            <a:p/>
          </p:txBody>
        </p:sp>
        <p:sp>
          <p:nvSpPr>
            <p:cNvPr id="581" name="object 581" descr=""/>
            <p:cNvSpPr/>
            <p:nvPr/>
          </p:nvSpPr>
          <p:spPr>
            <a:xfrm>
              <a:off x="5678718" y="8293712"/>
              <a:ext cx="0" cy="42545"/>
            </a:xfrm>
            <a:custGeom>
              <a:avLst/>
              <a:gdLst/>
              <a:ahLst/>
              <a:cxnLst/>
              <a:rect l="l" t="t" r="r" b="b"/>
              <a:pathLst>
                <a:path w="0" h="42545">
                  <a:moveTo>
                    <a:pt x="0" y="42291"/>
                  </a:moveTo>
                  <a:lnTo>
                    <a:pt x="0" y="0"/>
                  </a:lnTo>
                </a:path>
              </a:pathLst>
            </a:custGeom>
            <a:ln w="6134">
              <a:solidFill>
                <a:srgbClr val="050100"/>
              </a:solidFill>
            </a:ln>
          </p:spPr>
          <p:txBody>
            <a:bodyPr wrap="square" lIns="0" tIns="0" rIns="0" bIns="0" rtlCol="0"/>
            <a:lstStyle/>
            <a:p/>
          </p:txBody>
        </p:sp>
        <p:sp>
          <p:nvSpPr>
            <p:cNvPr id="582" name="object 582" descr=""/>
            <p:cNvSpPr/>
            <p:nvPr/>
          </p:nvSpPr>
          <p:spPr>
            <a:xfrm>
              <a:off x="5679611" y="8298741"/>
              <a:ext cx="0" cy="37465"/>
            </a:xfrm>
            <a:custGeom>
              <a:avLst/>
              <a:gdLst/>
              <a:ahLst/>
              <a:cxnLst/>
              <a:rect l="l" t="t" r="r" b="b"/>
              <a:pathLst>
                <a:path w="0" h="37465">
                  <a:moveTo>
                    <a:pt x="0" y="37261"/>
                  </a:moveTo>
                  <a:lnTo>
                    <a:pt x="0" y="0"/>
                  </a:lnTo>
                </a:path>
              </a:pathLst>
            </a:custGeom>
            <a:ln w="6134">
              <a:solidFill>
                <a:srgbClr val="050100"/>
              </a:solidFill>
            </a:ln>
          </p:spPr>
          <p:txBody>
            <a:bodyPr wrap="square" lIns="0" tIns="0" rIns="0" bIns="0" rtlCol="0"/>
            <a:lstStyle/>
            <a:p/>
          </p:txBody>
        </p:sp>
        <p:sp>
          <p:nvSpPr>
            <p:cNvPr id="583" name="object 583" descr=""/>
            <p:cNvSpPr/>
            <p:nvPr/>
          </p:nvSpPr>
          <p:spPr>
            <a:xfrm>
              <a:off x="5680498" y="8303796"/>
              <a:ext cx="0" cy="32384"/>
            </a:xfrm>
            <a:custGeom>
              <a:avLst/>
              <a:gdLst/>
              <a:ahLst/>
              <a:cxnLst/>
              <a:rect l="l" t="t" r="r" b="b"/>
              <a:pathLst>
                <a:path w="0" h="32384">
                  <a:moveTo>
                    <a:pt x="0" y="32207"/>
                  </a:moveTo>
                  <a:lnTo>
                    <a:pt x="0" y="0"/>
                  </a:lnTo>
                </a:path>
              </a:pathLst>
            </a:custGeom>
            <a:ln w="6134">
              <a:solidFill>
                <a:srgbClr val="050100"/>
              </a:solidFill>
            </a:ln>
          </p:spPr>
          <p:txBody>
            <a:bodyPr wrap="square" lIns="0" tIns="0" rIns="0" bIns="0" rtlCol="0"/>
            <a:lstStyle/>
            <a:p/>
          </p:txBody>
        </p:sp>
        <p:sp>
          <p:nvSpPr>
            <p:cNvPr id="584" name="object 584" descr=""/>
            <p:cNvSpPr/>
            <p:nvPr/>
          </p:nvSpPr>
          <p:spPr>
            <a:xfrm>
              <a:off x="5681390" y="8308838"/>
              <a:ext cx="0" cy="27305"/>
            </a:xfrm>
            <a:custGeom>
              <a:avLst/>
              <a:gdLst/>
              <a:ahLst/>
              <a:cxnLst/>
              <a:rect l="l" t="t" r="r" b="b"/>
              <a:pathLst>
                <a:path w="0" h="27304">
                  <a:moveTo>
                    <a:pt x="0" y="27165"/>
                  </a:moveTo>
                  <a:lnTo>
                    <a:pt x="0" y="0"/>
                  </a:lnTo>
                </a:path>
              </a:pathLst>
            </a:custGeom>
            <a:ln w="6134">
              <a:solidFill>
                <a:srgbClr val="050100"/>
              </a:solidFill>
            </a:ln>
          </p:spPr>
          <p:txBody>
            <a:bodyPr wrap="square" lIns="0" tIns="0" rIns="0" bIns="0" rtlCol="0"/>
            <a:lstStyle/>
            <a:p/>
          </p:txBody>
        </p:sp>
        <p:sp>
          <p:nvSpPr>
            <p:cNvPr id="585" name="object 585" descr=""/>
            <p:cNvSpPr/>
            <p:nvPr/>
          </p:nvSpPr>
          <p:spPr>
            <a:xfrm>
              <a:off x="5682278" y="8313892"/>
              <a:ext cx="0" cy="22225"/>
            </a:xfrm>
            <a:custGeom>
              <a:avLst/>
              <a:gdLst/>
              <a:ahLst/>
              <a:cxnLst/>
              <a:rect l="l" t="t" r="r" b="b"/>
              <a:pathLst>
                <a:path w="0" h="22225">
                  <a:moveTo>
                    <a:pt x="0" y="22110"/>
                  </a:moveTo>
                  <a:lnTo>
                    <a:pt x="0" y="0"/>
                  </a:lnTo>
                </a:path>
              </a:pathLst>
            </a:custGeom>
            <a:ln w="6134">
              <a:solidFill>
                <a:srgbClr val="050100"/>
              </a:solidFill>
            </a:ln>
          </p:spPr>
          <p:txBody>
            <a:bodyPr wrap="square" lIns="0" tIns="0" rIns="0" bIns="0" rtlCol="0"/>
            <a:lstStyle/>
            <a:p/>
          </p:txBody>
        </p:sp>
        <p:sp>
          <p:nvSpPr>
            <p:cNvPr id="586" name="object 586" descr=""/>
            <p:cNvSpPr/>
            <p:nvPr/>
          </p:nvSpPr>
          <p:spPr>
            <a:xfrm>
              <a:off x="5683171" y="8318934"/>
              <a:ext cx="0" cy="17145"/>
            </a:xfrm>
            <a:custGeom>
              <a:avLst/>
              <a:gdLst/>
              <a:ahLst/>
              <a:cxnLst/>
              <a:rect l="l" t="t" r="r" b="b"/>
              <a:pathLst>
                <a:path w="0" h="17145">
                  <a:moveTo>
                    <a:pt x="0" y="17068"/>
                  </a:moveTo>
                  <a:lnTo>
                    <a:pt x="0" y="0"/>
                  </a:lnTo>
                </a:path>
              </a:pathLst>
            </a:custGeom>
            <a:ln w="6134">
              <a:solidFill>
                <a:srgbClr val="050100"/>
              </a:solidFill>
            </a:ln>
          </p:spPr>
          <p:txBody>
            <a:bodyPr wrap="square" lIns="0" tIns="0" rIns="0" bIns="0" rtlCol="0"/>
            <a:lstStyle/>
            <a:p/>
          </p:txBody>
        </p:sp>
        <p:sp>
          <p:nvSpPr>
            <p:cNvPr id="587" name="object 587" descr=""/>
            <p:cNvSpPr/>
            <p:nvPr/>
          </p:nvSpPr>
          <p:spPr>
            <a:xfrm>
              <a:off x="5684057" y="8323989"/>
              <a:ext cx="0" cy="12065"/>
            </a:xfrm>
            <a:custGeom>
              <a:avLst/>
              <a:gdLst/>
              <a:ahLst/>
              <a:cxnLst/>
              <a:rect l="l" t="t" r="r" b="b"/>
              <a:pathLst>
                <a:path w="0" h="12065">
                  <a:moveTo>
                    <a:pt x="0" y="12014"/>
                  </a:moveTo>
                  <a:lnTo>
                    <a:pt x="0" y="0"/>
                  </a:lnTo>
                </a:path>
              </a:pathLst>
            </a:custGeom>
            <a:ln w="6134">
              <a:solidFill>
                <a:srgbClr val="050100"/>
              </a:solidFill>
            </a:ln>
          </p:spPr>
          <p:txBody>
            <a:bodyPr wrap="square" lIns="0" tIns="0" rIns="0" bIns="0" rtlCol="0"/>
            <a:lstStyle/>
            <a:p/>
          </p:txBody>
        </p:sp>
        <p:sp>
          <p:nvSpPr>
            <p:cNvPr id="588" name="object 588" descr=""/>
            <p:cNvSpPr/>
            <p:nvPr/>
          </p:nvSpPr>
          <p:spPr>
            <a:xfrm>
              <a:off x="5684950" y="8329018"/>
              <a:ext cx="0" cy="6985"/>
            </a:xfrm>
            <a:custGeom>
              <a:avLst/>
              <a:gdLst/>
              <a:ahLst/>
              <a:cxnLst/>
              <a:rect l="l" t="t" r="r" b="b"/>
              <a:pathLst>
                <a:path w="0" h="6984">
                  <a:moveTo>
                    <a:pt x="0" y="6984"/>
                  </a:moveTo>
                  <a:lnTo>
                    <a:pt x="0" y="0"/>
                  </a:lnTo>
                </a:path>
              </a:pathLst>
            </a:custGeom>
            <a:ln w="6134">
              <a:solidFill>
                <a:srgbClr val="050100"/>
              </a:solidFill>
            </a:ln>
          </p:spPr>
          <p:txBody>
            <a:bodyPr wrap="square" lIns="0" tIns="0" rIns="0" bIns="0" rtlCol="0"/>
            <a:lstStyle/>
            <a:p/>
          </p:txBody>
        </p:sp>
        <p:sp>
          <p:nvSpPr>
            <p:cNvPr id="589" name="object 589" descr=""/>
            <p:cNvSpPr/>
            <p:nvPr/>
          </p:nvSpPr>
          <p:spPr>
            <a:xfrm>
              <a:off x="5685837" y="8334072"/>
              <a:ext cx="0" cy="2540"/>
            </a:xfrm>
            <a:custGeom>
              <a:avLst/>
              <a:gdLst/>
              <a:ahLst/>
              <a:cxnLst/>
              <a:rect l="l" t="t" r="r" b="b"/>
              <a:pathLst>
                <a:path w="0" h="2540">
                  <a:moveTo>
                    <a:pt x="0" y="1930"/>
                  </a:moveTo>
                  <a:lnTo>
                    <a:pt x="0" y="0"/>
                  </a:lnTo>
                </a:path>
                <a:path w="0" h="2540">
                  <a:moveTo>
                    <a:pt x="0" y="1930"/>
                  </a:moveTo>
                  <a:lnTo>
                    <a:pt x="0" y="0"/>
                  </a:lnTo>
                </a:path>
              </a:pathLst>
            </a:custGeom>
            <a:ln w="6134">
              <a:solidFill>
                <a:srgbClr val="050100"/>
              </a:solidFill>
            </a:ln>
          </p:spPr>
          <p:txBody>
            <a:bodyPr wrap="square" lIns="0" tIns="0" rIns="0" bIns="0" rtlCol="0"/>
            <a:lstStyle/>
            <a:p/>
          </p:txBody>
        </p:sp>
        <p:sp>
          <p:nvSpPr>
            <p:cNvPr id="590" name="object 590" descr=""/>
            <p:cNvSpPr/>
            <p:nvPr/>
          </p:nvSpPr>
          <p:spPr>
            <a:xfrm>
              <a:off x="5673386" y="8268477"/>
              <a:ext cx="0" cy="67945"/>
            </a:xfrm>
            <a:custGeom>
              <a:avLst/>
              <a:gdLst/>
              <a:ahLst/>
              <a:cxnLst/>
              <a:rect l="l" t="t" r="r" b="b"/>
              <a:pathLst>
                <a:path w="0" h="67945">
                  <a:moveTo>
                    <a:pt x="0" y="67525"/>
                  </a:moveTo>
                  <a:lnTo>
                    <a:pt x="0" y="0"/>
                  </a:lnTo>
                </a:path>
              </a:pathLst>
            </a:custGeom>
            <a:ln w="6134">
              <a:solidFill>
                <a:srgbClr val="050100"/>
              </a:solidFill>
            </a:ln>
          </p:spPr>
          <p:txBody>
            <a:bodyPr wrap="square" lIns="0" tIns="0" rIns="0" bIns="0" rtlCol="0"/>
            <a:lstStyle/>
            <a:p/>
          </p:txBody>
        </p:sp>
        <p:sp>
          <p:nvSpPr>
            <p:cNvPr id="591" name="object 591" descr=""/>
            <p:cNvSpPr/>
            <p:nvPr/>
          </p:nvSpPr>
          <p:spPr>
            <a:xfrm>
              <a:off x="5672493" y="8273519"/>
              <a:ext cx="0" cy="62865"/>
            </a:xfrm>
            <a:custGeom>
              <a:avLst/>
              <a:gdLst/>
              <a:ahLst/>
              <a:cxnLst/>
              <a:rect l="l" t="t" r="r" b="b"/>
              <a:pathLst>
                <a:path w="0" h="62865">
                  <a:moveTo>
                    <a:pt x="0" y="62483"/>
                  </a:moveTo>
                  <a:lnTo>
                    <a:pt x="0" y="0"/>
                  </a:lnTo>
                </a:path>
              </a:pathLst>
            </a:custGeom>
            <a:ln w="6134">
              <a:solidFill>
                <a:srgbClr val="050100"/>
              </a:solidFill>
            </a:ln>
          </p:spPr>
          <p:txBody>
            <a:bodyPr wrap="square" lIns="0" tIns="0" rIns="0" bIns="0" rtlCol="0"/>
            <a:lstStyle/>
            <a:p/>
          </p:txBody>
        </p:sp>
        <p:sp>
          <p:nvSpPr>
            <p:cNvPr id="592" name="object 592" descr=""/>
            <p:cNvSpPr/>
            <p:nvPr/>
          </p:nvSpPr>
          <p:spPr>
            <a:xfrm>
              <a:off x="5671605" y="8278573"/>
              <a:ext cx="0" cy="57785"/>
            </a:xfrm>
            <a:custGeom>
              <a:avLst/>
              <a:gdLst/>
              <a:ahLst/>
              <a:cxnLst/>
              <a:rect l="l" t="t" r="r" b="b"/>
              <a:pathLst>
                <a:path w="0" h="57784">
                  <a:moveTo>
                    <a:pt x="0" y="57429"/>
                  </a:moveTo>
                  <a:lnTo>
                    <a:pt x="0" y="0"/>
                  </a:lnTo>
                </a:path>
              </a:pathLst>
            </a:custGeom>
            <a:ln w="6134">
              <a:solidFill>
                <a:srgbClr val="050100"/>
              </a:solidFill>
            </a:ln>
          </p:spPr>
          <p:txBody>
            <a:bodyPr wrap="square" lIns="0" tIns="0" rIns="0" bIns="0" rtlCol="0"/>
            <a:lstStyle/>
            <a:p/>
          </p:txBody>
        </p:sp>
        <p:sp>
          <p:nvSpPr>
            <p:cNvPr id="593" name="object 593" descr=""/>
            <p:cNvSpPr/>
            <p:nvPr/>
          </p:nvSpPr>
          <p:spPr>
            <a:xfrm>
              <a:off x="5670712" y="8283615"/>
              <a:ext cx="0" cy="52705"/>
            </a:xfrm>
            <a:custGeom>
              <a:avLst/>
              <a:gdLst/>
              <a:ahLst/>
              <a:cxnLst/>
              <a:rect l="l" t="t" r="r" b="b"/>
              <a:pathLst>
                <a:path w="0" h="52704">
                  <a:moveTo>
                    <a:pt x="0" y="52387"/>
                  </a:moveTo>
                  <a:lnTo>
                    <a:pt x="0" y="0"/>
                  </a:lnTo>
                </a:path>
              </a:pathLst>
            </a:custGeom>
            <a:ln w="6134">
              <a:solidFill>
                <a:srgbClr val="050100"/>
              </a:solidFill>
            </a:ln>
          </p:spPr>
          <p:txBody>
            <a:bodyPr wrap="square" lIns="0" tIns="0" rIns="0" bIns="0" rtlCol="0"/>
            <a:lstStyle/>
            <a:p/>
          </p:txBody>
        </p:sp>
        <p:sp>
          <p:nvSpPr>
            <p:cNvPr id="594" name="object 594" descr=""/>
            <p:cNvSpPr/>
            <p:nvPr/>
          </p:nvSpPr>
          <p:spPr>
            <a:xfrm>
              <a:off x="5669826" y="8288657"/>
              <a:ext cx="0" cy="47625"/>
            </a:xfrm>
            <a:custGeom>
              <a:avLst/>
              <a:gdLst/>
              <a:ahLst/>
              <a:cxnLst/>
              <a:rect l="l" t="t" r="r" b="b"/>
              <a:pathLst>
                <a:path w="0" h="47625">
                  <a:moveTo>
                    <a:pt x="0" y="47345"/>
                  </a:moveTo>
                  <a:lnTo>
                    <a:pt x="0" y="0"/>
                  </a:lnTo>
                </a:path>
              </a:pathLst>
            </a:custGeom>
            <a:ln w="6134">
              <a:solidFill>
                <a:srgbClr val="050100"/>
              </a:solidFill>
            </a:ln>
          </p:spPr>
          <p:txBody>
            <a:bodyPr wrap="square" lIns="0" tIns="0" rIns="0" bIns="0" rtlCol="0"/>
            <a:lstStyle/>
            <a:p/>
          </p:txBody>
        </p:sp>
        <p:sp>
          <p:nvSpPr>
            <p:cNvPr id="595" name="object 595" descr=""/>
            <p:cNvSpPr/>
            <p:nvPr/>
          </p:nvSpPr>
          <p:spPr>
            <a:xfrm>
              <a:off x="5668933" y="8293712"/>
              <a:ext cx="0" cy="42545"/>
            </a:xfrm>
            <a:custGeom>
              <a:avLst/>
              <a:gdLst/>
              <a:ahLst/>
              <a:cxnLst/>
              <a:rect l="l" t="t" r="r" b="b"/>
              <a:pathLst>
                <a:path w="0" h="42545">
                  <a:moveTo>
                    <a:pt x="0" y="42291"/>
                  </a:moveTo>
                  <a:lnTo>
                    <a:pt x="0" y="0"/>
                  </a:lnTo>
                </a:path>
              </a:pathLst>
            </a:custGeom>
            <a:ln w="6134">
              <a:solidFill>
                <a:srgbClr val="050100"/>
              </a:solidFill>
            </a:ln>
          </p:spPr>
          <p:txBody>
            <a:bodyPr wrap="square" lIns="0" tIns="0" rIns="0" bIns="0" rtlCol="0"/>
            <a:lstStyle/>
            <a:p/>
          </p:txBody>
        </p:sp>
        <p:sp>
          <p:nvSpPr>
            <p:cNvPr id="596" name="object 596" descr=""/>
            <p:cNvSpPr/>
            <p:nvPr/>
          </p:nvSpPr>
          <p:spPr>
            <a:xfrm>
              <a:off x="5668046" y="8298741"/>
              <a:ext cx="0" cy="37465"/>
            </a:xfrm>
            <a:custGeom>
              <a:avLst/>
              <a:gdLst/>
              <a:ahLst/>
              <a:cxnLst/>
              <a:rect l="l" t="t" r="r" b="b"/>
              <a:pathLst>
                <a:path w="0" h="37465">
                  <a:moveTo>
                    <a:pt x="0" y="37261"/>
                  </a:moveTo>
                  <a:lnTo>
                    <a:pt x="0" y="0"/>
                  </a:lnTo>
                </a:path>
              </a:pathLst>
            </a:custGeom>
            <a:ln w="6134">
              <a:solidFill>
                <a:srgbClr val="050100"/>
              </a:solidFill>
            </a:ln>
          </p:spPr>
          <p:txBody>
            <a:bodyPr wrap="square" lIns="0" tIns="0" rIns="0" bIns="0" rtlCol="0"/>
            <a:lstStyle/>
            <a:p/>
          </p:txBody>
        </p:sp>
        <p:sp>
          <p:nvSpPr>
            <p:cNvPr id="597" name="object 597" descr=""/>
            <p:cNvSpPr/>
            <p:nvPr/>
          </p:nvSpPr>
          <p:spPr>
            <a:xfrm>
              <a:off x="5667152" y="8303796"/>
              <a:ext cx="0" cy="32384"/>
            </a:xfrm>
            <a:custGeom>
              <a:avLst/>
              <a:gdLst/>
              <a:ahLst/>
              <a:cxnLst/>
              <a:rect l="l" t="t" r="r" b="b"/>
              <a:pathLst>
                <a:path w="0" h="32384">
                  <a:moveTo>
                    <a:pt x="0" y="32207"/>
                  </a:moveTo>
                  <a:lnTo>
                    <a:pt x="0" y="0"/>
                  </a:lnTo>
                </a:path>
              </a:pathLst>
            </a:custGeom>
            <a:ln w="6134">
              <a:solidFill>
                <a:srgbClr val="050100"/>
              </a:solidFill>
            </a:ln>
          </p:spPr>
          <p:txBody>
            <a:bodyPr wrap="square" lIns="0" tIns="0" rIns="0" bIns="0" rtlCol="0"/>
            <a:lstStyle/>
            <a:p/>
          </p:txBody>
        </p:sp>
        <p:sp>
          <p:nvSpPr>
            <p:cNvPr id="598" name="object 598" descr=""/>
            <p:cNvSpPr/>
            <p:nvPr/>
          </p:nvSpPr>
          <p:spPr>
            <a:xfrm>
              <a:off x="5666266" y="8308838"/>
              <a:ext cx="0" cy="27305"/>
            </a:xfrm>
            <a:custGeom>
              <a:avLst/>
              <a:gdLst/>
              <a:ahLst/>
              <a:cxnLst/>
              <a:rect l="l" t="t" r="r" b="b"/>
              <a:pathLst>
                <a:path w="0" h="27304">
                  <a:moveTo>
                    <a:pt x="0" y="27165"/>
                  </a:moveTo>
                  <a:lnTo>
                    <a:pt x="0" y="0"/>
                  </a:lnTo>
                </a:path>
              </a:pathLst>
            </a:custGeom>
            <a:ln w="6134">
              <a:solidFill>
                <a:srgbClr val="050100"/>
              </a:solidFill>
            </a:ln>
          </p:spPr>
          <p:txBody>
            <a:bodyPr wrap="square" lIns="0" tIns="0" rIns="0" bIns="0" rtlCol="0"/>
            <a:lstStyle/>
            <a:p/>
          </p:txBody>
        </p:sp>
        <p:sp>
          <p:nvSpPr>
            <p:cNvPr id="599" name="object 599" descr=""/>
            <p:cNvSpPr/>
            <p:nvPr/>
          </p:nvSpPr>
          <p:spPr>
            <a:xfrm>
              <a:off x="5665373" y="8313892"/>
              <a:ext cx="0" cy="22225"/>
            </a:xfrm>
            <a:custGeom>
              <a:avLst/>
              <a:gdLst/>
              <a:ahLst/>
              <a:cxnLst/>
              <a:rect l="l" t="t" r="r" b="b"/>
              <a:pathLst>
                <a:path w="0" h="22225">
                  <a:moveTo>
                    <a:pt x="0" y="22110"/>
                  </a:moveTo>
                  <a:lnTo>
                    <a:pt x="0" y="0"/>
                  </a:lnTo>
                </a:path>
              </a:pathLst>
            </a:custGeom>
            <a:ln w="6134">
              <a:solidFill>
                <a:srgbClr val="050100"/>
              </a:solidFill>
            </a:ln>
          </p:spPr>
          <p:txBody>
            <a:bodyPr wrap="square" lIns="0" tIns="0" rIns="0" bIns="0" rtlCol="0"/>
            <a:lstStyle/>
            <a:p/>
          </p:txBody>
        </p:sp>
        <p:sp>
          <p:nvSpPr>
            <p:cNvPr id="600" name="object 600" descr=""/>
            <p:cNvSpPr/>
            <p:nvPr/>
          </p:nvSpPr>
          <p:spPr>
            <a:xfrm>
              <a:off x="5664487" y="8318934"/>
              <a:ext cx="0" cy="17145"/>
            </a:xfrm>
            <a:custGeom>
              <a:avLst/>
              <a:gdLst/>
              <a:ahLst/>
              <a:cxnLst/>
              <a:rect l="l" t="t" r="r" b="b"/>
              <a:pathLst>
                <a:path w="0" h="17145">
                  <a:moveTo>
                    <a:pt x="0" y="17068"/>
                  </a:moveTo>
                  <a:lnTo>
                    <a:pt x="0" y="0"/>
                  </a:lnTo>
                </a:path>
              </a:pathLst>
            </a:custGeom>
            <a:ln w="6134">
              <a:solidFill>
                <a:srgbClr val="050100"/>
              </a:solidFill>
            </a:ln>
          </p:spPr>
          <p:txBody>
            <a:bodyPr wrap="square" lIns="0" tIns="0" rIns="0" bIns="0" rtlCol="0"/>
            <a:lstStyle/>
            <a:p/>
          </p:txBody>
        </p:sp>
        <p:sp>
          <p:nvSpPr>
            <p:cNvPr id="601" name="object 601" descr=""/>
            <p:cNvSpPr/>
            <p:nvPr/>
          </p:nvSpPr>
          <p:spPr>
            <a:xfrm>
              <a:off x="5663594" y="8323989"/>
              <a:ext cx="0" cy="12065"/>
            </a:xfrm>
            <a:custGeom>
              <a:avLst/>
              <a:gdLst/>
              <a:ahLst/>
              <a:cxnLst/>
              <a:rect l="l" t="t" r="r" b="b"/>
              <a:pathLst>
                <a:path w="0" h="12065">
                  <a:moveTo>
                    <a:pt x="0" y="12014"/>
                  </a:moveTo>
                  <a:lnTo>
                    <a:pt x="0" y="0"/>
                  </a:lnTo>
                </a:path>
              </a:pathLst>
            </a:custGeom>
            <a:ln w="6134">
              <a:solidFill>
                <a:srgbClr val="050100"/>
              </a:solidFill>
            </a:ln>
          </p:spPr>
          <p:txBody>
            <a:bodyPr wrap="square" lIns="0" tIns="0" rIns="0" bIns="0" rtlCol="0"/>
            <a:lstStyle/>
            <a:p/>
          </p:txBody>
        </p:sp>
        <p:sp>
          <p:nvSpPr>
            <p:cNvPr id="602" name="object 602" descr=""/>
            <p:cNvSpPr/>
            <p:nvPr/>
          </p:nvSpPr>
          <p:spPr>
            <a:xfrm>
              <a:off x="5662706" y="8329018"/>
              <a:ext cx="0" cy="6985"/>
            </a:xfrm>
            <a:custGeom>
              <a:avLst/>
              <a:gdLst/>
              <a:ahLst/>
              <a:cxnLst/>
              <a:rect l="l" t="t" r="r" b="b"/>
              <a:pathLst>
                <a:path w="0" h="6984">
                  <a:moveTo>
                    <a:pt x="0" y="6984"/>
                  </a:moveTo>
                  <a:lnTo>
                    <a:pt x="0" y="0"/>
                  </a:lnTo>
                </a:path>
              </a:pathLst>
            </a:custGeom>
            <a:ln w="6134">
              <a:solidFill>
                <a:srgbClr val="050100"/>
              </a:solidFill>
            </a:ln>
          </p:spPr>
          <p:txBody>
            <a:bodyPr wrap="square" lIns="0" tIns="0" rIns="0" bIns="0" rtlCol="0"/>
            <a:lstStyle/>
            <a:p/>
          </p:txBody>
        </p:sp>
        <p:sp>
          <p:nvSpPr>
            <p:cNvPr id="603" name="object 603" descr=""/>
            <p:cNvSpPr/>
            <p:nvPr/>
          </p:nvSpPr>
          <p:spPr>
            <a:xfrm>
              <a:off x="5661820" y="8334072"/>
              <a:ext cx="0" cy="2540"/>
            </a:xfrm>
            <a:custGeom>
              <a:avLst/>
              <a:gdLst/>
              <a:ahLst/>
              <a:cxnLst/>
              <a:rect l="l" t="t" r="r" b="b"/>
              <a:pathLst>
                <a:path w="0" h="2540">
                  <a:moveTo>
                    <a:pt x="0" y="1930"/>
                  </a:moveTo>
                  <a:lnTo>
                    <a:pt x="0" y="0"/>
                  </a:lnTo>
                </a:path>
                <a:path w="0" h="2540">
                  <a:moveTo>
                    <a:pt x="0" y="1930"/>
                  </a:moveTo>
                  <a:lnTo>
                    <a:pt x="0" y="0"/>
                  </a:lnTo>
                </a:path>
              </a:pathLst>
            </a:custGeom>
            <a:ln w="6134">
              <a:solidFill>
                <a:srgbClr val="050100"/>
              </a:solidFill>
            </a:ln>
          </p:spPr>
          <p:txBody>
            <a:bodyPr wrap="square" lIns="0" tIns="0" rIns="0" bIns="0" rtlCol="0"/>
            <a:lstStyle/>
            <a:p/>
          </p:txBody>
        </p:sp>
        <p:sp>
          <p:nvSpPr>
            <p:cNvPr id="604" name="object 604" descr=""/>
            <p:cNvSpPr/>
            <p:nvPr/>
          </p:nvSpPr>
          <p:spPr>
            <a:xfrm>
              <a:off x="5673821" y="8265950"/>
              <a:ext cx="12700" cy="70485"/>
            </a:xfrm>
            <a:custGeom>
              <a:avLst/>
              <a:gdLst/>
              <a:ahLst/>
              <a:cxnLst/>
              <a:rect l="l" t="t" r="r" b="b"/>
              <a:pathLst>
                <a:path w="12700" h="70484">
                  <a:moveTo>
                    <a:pt x="12357" y="70053"/>
                  </a:moveTo>
                  <a:lnTo>
                    <a:pt x="0" y="0"/>
                  </a:lnTo>
                </a:path>
              </a:pathLst>
            </a:custGeom>
            <a:ln w="6134">
              <a:solidFill>
                <a:srgbClr val="050100"/>
              </a:solidFill>
            </a:ln>
          </p:spPr>
          <p:txBody>
            <a:bodyPr wrap="square" lIns="0" tIns="0" rIns="0" bIns="0" rtlCol="0"/>
            <a:lstStyle/>
            <a:p/>
          </p:txBody>
        </p:sp>
        <p:sp>
          <p:nvSpPr>
            <p:cNvPr id="605" name="object 605" descr=""/>
            <p:cNvSpPr/>
            <p:nvPr/>
          </p:nvSpPr>
          <p:spPr>
            <a:xfrm>
              <a:off x="5661473" y="8336003"/>
              <a:ext cx="24765" cy="0"/>
            </a:xfrm>
            <a:custGeom>
              <a:avLst/>
              <a:gdLst/>
              <a:ahLst/>
              <a:cxnLst/>
              <a:rect l="l" t="t" r="r" b="b"/>
              <a:pathLst>
                <a:path w="24764" h="0">
                  <a:moveTo>
                    <a:pt x="0" y="0"/>
                  </a:moveTo>
                  <a:lnTo>
                    <a:pt x="24701" y="0"/>
                  </a:lnTo>
                </a:path>
              </a:pathLst>
            </a:custGeom>
            <a:ln w="6134">
              <a:solidFill>
                <a:srgbClr val="050100"/>
              </a:solidFill>
            </a:ln>
          </p:spPr>
          <p:txBody>
            <a:bodyPr wrap="square" lIns="0" tIns="0" rIns="0" bIns="0" rtlCol="0"/>
            <a:lstStyle/>
            <a:p/>
          </p:txBody>
        </p:sp>
        <p:sp>
          <p:nvSpPr>
            <p:cNvPr id="606" name="object 606" descr=""/>
            <p:cNvSpPr/>
            <p:nvPr/>
          </p:nvSpPr>
          <p:spPr>
            <a:xfrm>
              <a:off x="5661468" y="8265953"/>
              <a:ext cx="12700" cy="70485"/>
            </a:xfrm>
            <a:custGeom>
              <a:avLst/>
              <a:gdLst/>
              <a:ahLst/>
              <a:cxnLst/>
              <a:rect l="l" t="t" r="r" b="b"/>
              <a:pathLst>
                <a:path w="12700" h="70484">
                  <a:moveTo>
                    <a:pt x="12357" y="0"/>
                  </a:moveTo>
                  <a:lnTo>
                    <a:pt x="0" y="70053"/>
                  </a:lnTo>
                </a:path>
              </a:pathLst>
            </a:custGeom>
            <a:ln w="6134">
              <a:solidFill>
                <a:srgbClr val="050100"/>
              </a:solidFill>
            </a:ln>
          </p:spPr>
          <p:txBody>
            <a:bodyPr wrap="square" lIns="0" tIns="0" rIns="0" bIns="0" rtlCol="0"/>
            <a:lstStyle/>
            <a:p/>
          </p:txBody>
        </p:sp>
        <p:sp>
          <p:nvSpPr>
            <p:cNvPr id="607" name="object 607" descr=""/>
            <p:cNvSpPr/>
            <p:nvPr/>
          </p:nvSpPr>
          <p:spPr>
            <a:xfrm>
              <a:off x="5673825" y="7216203"/>
              <a:ext cx="0" cy="1601470"/>
            </a:xfrm>
            <a:custGeom>
              <a:avLst/>
              <a:gdLst/>
              <a:ahLst/>
              <a:cxnLst/>
              <a:rect l="l" t="t" r="r" b="b"/>
              <a:pathLst>
                <a:path w="0" h="1601470">
                  <a:moveTo>
                    <a:pt x="0" y="1601419"/>
                  </a:moveTo>
                  <a:lnTo>
                    <a:pt x="0" y="0"/>
                  </a:lnTo>
                </a:path>
              </a:pathLst>
            </a:custGeom>
            <a:ln w="6134">
              <a:solidFill>
                <a:srgbClr val="050100"/>
              </a:solidFill>
            </a:ln>
          </p:spPr>
          <p:txBody>
            <a:bodyPr wrap="square" lIns="0" tIns="0" rIns="0" bIns="0" rtlCol="0"/>
            <a:lstStyle/>
            <a:p/>
          </p:txBody>
        </p:sp>
        <p:sp>
          <p:nvSpPr>
            <p:cNvPr id="608" name="object 608" descr=""/>
            <p:cNvSpPr/>
            <p:nvPr/>
          </p:nvSpPr>
          <p:spPr>
            <a:xfrm>
              <a:off x="5359110" y="8817622"/>
              <a:ext cx="349885" cy="0"/>
            </a:xfrm>
            <a:custGeom>
              <a:avLst/>
              <a:gdLst/>
              <a:ahLst/>
              <a:cxnLst/>
              <a:rect l="l" t="t" r="r" b="b"/>
              <a:pathLst>
                <a:path w="349885" h="0">
                  <a:moveTo>
                    <a:pt x="0" y="0"/>
                  </a:moveTo>
                  <a:lnTo>
                    <a:pt x="349745" y="0"/>
                  </a:lnTo>
                </a:path>
              </a:pathLst>
            </a:custGeom>
            <a:ln w="6134">
              <a:solidFill>
                <a:srgbClr val="050100"/>
              </a:solidFill>
            </a:ln>
          </p:spPr>
          <p:txBody>
            <a:bodyPr wrap="square" lIns="0" tIns="0" rIns="0" bIns="0" rtlCol="0"/>
            <a:lstStyle/>
            <a:p/>
          </p:txBody>
        </p:sp>
        <p:sp>
          <p:nvSpPr>
            <p:cNvPr id="609" name="object 609" descr=""/>
            <p:cNvSpPr/>
            <p:nvPr/>
          </p:nvSpPr>
          <p:spPr>
            <a:xfrm>
              <a:off x="5359110" y="8265953"/>
              <a:ext cx="349885" cy="0"/>
            </a:xfrm>
            <a:custGeom>
              <a:avLst/>
              <a:gdLst/>
              <a:ahLst/>
              <a:cxnLst/>
              <a:rect l="l" t="t" r="r" b="b"/>
              <a:pathLst>
                <a:path w="349885" h="0">
                  <a:moveTo>
                    <a:pt x="0" y="0"/>
                  </a:moveTo>
                  <a:lnTo>
                    <a:pt x="349745" y="0"/>
                  </a:lnTo>
                </a:path>
              </a:pathLst>
            </a:custGeom>
            <a:ln w="6134">
              <a:solidFill>
                <a:srgbClr val="050100"/>
              </a:solidFill>
            </a:ln>
          </p:spPr>
          <p:txBody>
            <a:bodyPr wrap="square" lIns="0" tIns="0" rIns="0" bIns="0" rtlCol="0"/>
            <a:lstStyle/>
            <a:p/>
          </p:txBody>
        </p:sp>
        <p:sp>
          <p:nvSpPr>
            <p:cNvPr id="610" name="object 610" descr=""/>
            <p:cNvSpPr/>
            <p:nvPr/>
          </p:nvSpPr>
          <p:spPr>
            <a:xfrm>
              <a:off x="5370389" y="9401749"/>
              <a:ext cx="67945" cy="0"/>
            </a:xfrm>
            <a:custGeom>
              <a:avLst/>
              <a:gdLst/>
              <a:ahLst/>
              <a:cxnLst/>
              <a:rect l="l" t="t" r="r" b="b"/>
              <a:pathLst>
                <a:path w="67945" h="0">
                  <a:moveTo>
                    <a:pt x="67525" y="0"/>
                  </a:moveTo>
                  <a:lnTo>
                    <a:pt x="0" y="0"/>
                  </a:lnTo>
                </a:path>
              </a:pathLst>
            </a:custGeom>
            <a:ln w="6134">
              <a:solidFill>
                <a:srgbClr val="050100"/>
              </a:solidFill>
            </a:ln>
          </p:spPr>
          <p:txBody>
            <a:bodyPr wrap="square" lIns="0" tIns="0" rIns="0" bIns="0" rtlCol="0"/>
            <a:lstStyle/>
            <a:p/>
          </p:txBody>
        </p:sp>
        <p:sp>
          <p:nvSpPr>
            <p:cNvPr id="611" name="object 611" descr=""/>
            <p:cNvSpPr/>
            <p:nvPr/>
          </p:nvSpPr>
          <p:spPr>
            <a:xfrm>
              <a:off x="5375431" y="9400867"/>
              <a:ext cx="62865" cy="0"/>
            </a:xfrm>
            <a:custGeom>
              <a:avLst/>
              <a:gdLst/>
              <a:ahLst/>
              <a:cxnLst/>
              <a:rect l="l" t="t" r="r" b="b"/>
              <a:pathLst>
                <a:path w="62864" h="0">
                  <a:moveTo>
                    <a:pt x="62484" y="0"/>
                  </a:moveTo>
                  <a:lnTo>
                    <a:pt x="0" y="0"/>
                  </a:lnTo>
                </a:path>
              </a:pathLst>
            </a:custGeom>
            <a:ln w="6134">
              <a:solidFill>
                <a:srgbClr val="050100"/>
              </a:solidFill>
            </a:ln>
          </p:spPr>
          <p:txBody>
            <a:bodyPr wrap="square" lIns="0" tIns="0" rIns="0" bIns="0" rtlCol="0"/>
            <a:lstStyle/>
            <a:p/>
          </p:txBody>
        </p:sp>
        <p:sp>
          <p:nvSpPr>
            <p:cNvPr id="612" name="object 612" descr=""/>
            <p:cNvSpPr/>
            <p:nvPr/>
          </p:nvSpPr>
          <p:spPr>
            <a:xfrm>
              <a:off x="5380485" y="9399975"/>
              <a:ext cx="57785" cy="0"/>
            </a:xfrm>
            <a:custGeom>
              <a:avLst/>
              <a:gdLst/>
              <a:ahLst/>
              <a:cxnLst/>
              <a:rect l="l" t="t" r="r" b="b"/>
              <a:pathLst>
                <a:path w="57785" h="0">
                  <a:moveTo>
                    <a:pt x="57429" y="0"/>
                  </a:moveTo>
                  <a:lnTo>
                    <a:pt x="0" y="0"/>
                  </a:lnTo>
                </a:path>
              </a:pathLst>
            </a:custGeom>
            <a:ln w="6134">
              <a:solidFill>
                <a:srgbClr val="050100"/>
              </a:solidFill>
            </a:ln>
          </p:spPr>
          <p:txBody>
            <a:bodyPr wrap="square" lIns="0" tIns="0" rIns="0" bIns="0" rtlCol="0"/>
            <a:lstStyle/>
            <a:p/>
          </p:txBody>
        </p:sp>
        <p:sp>
          <p:nvSpPr>
            <p:cNvPr id="613" name="object 613" descr=""/>
            <p:cNvSpPr/>
            <p:nvPr/>
          </p:nvSpPr>
          <p:spPr>
            <a:xfrm>
              <a:off x="5385527" y="9399082"/>
              <a:ext cx="52705" cy="0"/>
            </a:xfrm>
            <a:custGeom>
              <a:avLst/>
              <a:gdLst/>
              <a:ahLst/>
              <a:cxnLst/>
              <a:rect l="l" t="t" r="r" b="b"/>
              <a:pathLst>
                <a:path w="52704" h="0">
                  <a:moveTo>
                    <a:pt x="52387" y="0"/>
                  </a:moveTo>
                  <a:lnTo>
                    <a:pt x="0" y="0"/>
                  </a:lnTo>
                </a:path>
              </a:pathLst>
            </a:custGeom>
            <a:ln w="6134">
              <a:solidFill>
                <a:srgbClr val="050100"/>
              </a:solidFill>
            </a:ln>
          </p:spPr>
          <p:txBody>
            <a:bodyPr wrap="square" lIns="0" tIns="0" rIns="0" bIns="0" rtlCol="0"/>
            <a:lstStyle/>
            <a:p/>
          </p:txBody>
        </p:sp>
        <p:sp>
          <p:nvSpPr>
            <p:cNvPr id="614" name="object 614" descr=""/>
            <p:cNvSpPr/>
            <p:nvPr/>
          </p:nvSpPr>
          <p:spPr>
            <a:xfrm>
              <a:off x="5390569" y="9398189"/>
              <a:ext cx="47625" cy="0"/>
            </a:xfrm>
            <a:custGeom>
              <a:avLst/>
              <a:gdLst/>
              <a:ahLst/>
              <a:cxnLst/>
              <a:rect l="l" t="t" r="r" b="b"/>
              <a:pathLst>
                <a:path w="47625" h="0">
                  <a:moveTo>
                    <a:pt x="47345" y="0"/>
                  </a:moveTo>
                  <a:lnTo>
                    <a:pt x="0" y="0"/>
                  </a:lnTo>
                </a:path>
              </a:pathLst>
            </a:custGeom>
            <a:ln w="6134">
              <a:solidFill>
                <a:srgbClr val="050100"/>
              </a:solidFill>
            </a:ln>
          </p:spPr>
          <p:txBody>
            <a:bodyPr wrap="square" lIns="0" tIns="0" rIns="0" bIns="0" rtlCol="0"/>
            <a:lstStyle/>
            <a:p/>
          </p:txBody>
        </p:sp>
        <p:sp>
          <p:nvSpPr>
            <p:cNvPr id="615" name="object 615" descr=""/>
            <p:cNvSpPr/>
            <p:nvPr/>
          </p:nvSpPr>
          <p:spPr>
            <a:xfrm>
              <a:off x="5395611" y="9397307"/>
              <a:ext cx="42545" cy="0"/>
            </a:xfrm>
            <a:custGeom>
              <a:avLst/>
              <a:gdLst/>
              <a:ahLst/>
              <a:cxnLst/>
              <a:rect l="l" t="t" r="r" b="b"/>
              <a:pathLst>
                <a:path w="42545" h="0">
                  <a:moveTo>
                    <a:pt x="42303" y="0"/>
                  </a:moveTo>
                  <a:lnTo>
                    <a:pt x="0" y="0"/>
                  </a:lnTo>
                </a:path>
              </a:pathLst>
            </a:custGeom>
            <a:ln w="6134">
              <a:solidFill>
                <a:srgbClr val="050100"/>
              </a:solidFill>
            </a:ln>
          </p:spPr>
          <p:txBody>
            <a:bodyPr wrap="square" lIns="0" tIns="0" rIns="0" bIns="0" rtlCol="0"/>
            <a:lstStyle/>
            <a:p/>
          </p:txBody>
        </p:sp>
        <p:sp>
          <p:nvSpPr>
            <p:cNvPr id="616" name="object 616" descr=""/>
            <p:cNvSpPr/>
            <p:nvPr/>
          </p:nvSpPr>
          <p:spPr>
            <a:xfrm>
              <a:off x="5400653" y="9396415"/>
              <a:ext cx="37465" cy="0"/>
            </a:xfrm>
            <a:custGeom>
              <a:avLst/>
              <a:gdLst/>
              <a:ahLst/>
              <a:cxnLst/>
              <a:rect l="l" t="t" r="r" b="b"/>
              <a:pathLst>
                <a:path w="37464" h="0">
                  <a:moveTo>
                    <a:pt x="37261" y="0"/>
                  </a:moveTo>
                  <a:lnTo>
                    <a:pt x="0" y="0"/>
                  </a:lnTo>
                </a:path>
              </a:pathLst>
            </a:custGeom>
            <a:ln w="6134">
              <a:solidFill>
                <a:srgbClr val="050100"/>
              </a:solidFill>
            </a:ln>
          </p:spPr>
          <p:txBody>
            <a:bodyPr wrap="square" lIns="0" tIns="0" rIns="0" bIns="0" rtlCol="0"/>
            <a:lstStyle/>
            <a:p/>
          </p:txBody>
        </p:sp>
        <p:sp>
          <p:nvSpPr>
            <p:cNvPr id="617" name="object 617" descr=""/>
            <p:cNvSpPr/>
            <p:nvPr/>
          </p:nvSpPr>
          <p:spPr>
            <a:xfrm>
              <a:off x="5405708" y="9395522"/>
              <a:ext cx="32384" cy="0"/>
            </a:xfrm>
            <a:custGeom>
              <a:avLst/>
              <a:gdLst/>
              <a:ahLst/>
              <a:cxnLst/>
              <a:rect l="l" t="t" r="r" b="b"/>
              <a:pathLst>
                <a:path w="32385" h="0">
                  <a:moveTo>
                    <a:pt x="32207" y="0"/>
                  </a:moveTo>
                  <a:lnTo>
                    <a:pt x="0" y="0"/>
                  </a:lnTo>
                </a:path>
              </a:pathLst>
            </a:custGeom>
            <a:ln w="6134">
              <a:solidFill>
                <a:srgbClr val="050100"/>
              </a:solidFill>
            </a:ln>
          </p:spPr>
          <p:txBody>
            <a:bodyPr wrap="square" lIns="0" tIns="0" rIns="0" bIns="0" rtlCol="0"/>
            <a:lstStyle/>
            <a:p/>
          </p:txBody>
        </p:sp>
        <p:sp>
          <p:nvSpPr>
            <p:cNvPr id="618" name="object 618" descr=""/>
            <p:cNvSpPr/>
            <p:nvPr/>
          </p:nvSpPr>
          <p:spPr>
            <a:xfrm>
              <a:off x="5410750" y="9394642"/>
              <a:ext cx="27305" cy="0"/>
            </a:xfrm>
            <a:custGeom>
              <a:avLst/>
              <a:gdLst/>
              <a:ahLst/>
              <a:cxnLst/>
              <a:rect l="l" t="t" r="r" b="b"/>
              <a:pathLst>
                <a:path w="27304" h="0">
                  <a:moveTo>
                    <a:pt x="27165" y="0"/>
                  </a:moveTo>
                  <a:lnTo>
                    <a:pt x="0" y="0"/>
                  </a:lnTo>
                </a:path>
              </a:pathLst>
            </a:custGeom>
            <a:ln w="6134">
              <a:solidFill>
                <a:srgbClr val="050100"/>
              </a:solidFill>
            </a:ln>
          </p:spPr>
          <p:txBody>
            <a:bodyPr wrap="square" lIns="0" tIns="0" rIns="0" bIns="0" rtlCol="0"/>
            <a:lstStyle/>
            <a:p/>
          </p:txBody>
        </p:sp>
        <p:sp>
          <p:nvSpPr>
            <p:cNvPr id="619" name="object 619" descr=""/>
            <p:cNvSpPr/>
            <p:nvPr/>
          </p:nvSpPr>
          <p:spPr>
            <a:xfrm>
              <a:off x="5415791" y="9393749"/>
              <a:ext cx="22225" cy="0"/>
            </a:xfrm>
            <a:custGeom>
              <a:avLst/>
              <a:gdLst/>
              <a:ahLst/>
              <a:cxnLst/>
              <a:rect l="l" t="t" r="r" b="b"/>
              <a:pathLst>
                <a:path w="22225" h="0">
                  <a:moveTo>
                    <a:pt x="22123" y="0"/>
                  </a:moveTo>
                  <a:lnTo>
                    <a:pt x="0" y="0"/>
                  </a:lnTo>
                </a:path>
              </a:pathLst>
            </a:custGeom>
            <a:ln w="6134">
              <a:solidFill>
                <a:srgbClr val="050100"/>
              </a:solidFill>
            </a:ln>
          </p:spPr>
          <p:txBody>
            <a:bodyPr wrap="square" lIns="0" tIns="0" rIns="0" bIns="0" rtlCol="0"/>
            <a:lstStyle/>
            <a:p/>
          </p:txBody>
        </p:sp>
        <p:sp>
          <p:nvSpPr>
            <p:cNvPr id="620" name="object 620" descr=""/>
            <p:cNvSpPr/>
            <p:nvPr/>
          </p:nvSpPr>
          <p:spPr>
            <a:xfrm>
              <a:off x="5420846" y="9392856"/>
              <a:ext cx="17145" cy="0"/>
            </a:xfrm>
            <a:custGeom>
              <a:avLst/>
              <a:gdLst/>
              <a:ahLst/>
              <a:cxnLst/>
              <a:rect l="l" t="t" r="r" b="b"/>
              <a:pathLst>
                <a:path w="17145" h="0">
                  <a:moveTo>
                    <a:pt x="17068" y="0"/>
                  </a:moveTo>
                  <a:lnTo>
                    <a:pt x="0" y="0"/>
                  </a:lnTo>
                </a:path>
              </a:pathLst>
            </a:custGeom>
            <a:ln w="6134">
              <a:solidFill>
                <a:srgbClr val="050100"/>
              </a:solidFill>
            </a:ln>
          </p:spPr>
          <p:txBody>
            <a:bodyPr wrap="square" lIns="0" tIns="0" rIns="0" bIns="0" rtlCol="0"/>
            <a:lstStyle/>
            <a:p/>
          </p:txBody>
        </p:sp>
        <p:sp>
          <p:nvSpPr>
            <p:cNvPr id="621" name="object 621" descr=""/>
            <p:cNvSpPr/>
            <p:nvPr/>
          </p:nvSpPr>
          <p:spPr>
            <a:xfrm>
              <a:off x="5425888" y="9391963"/>
              <a:ext cx="12065" cy="0"/>
            </a:xfrm>
            <a:custGeom>
              <a:avLst/>
              <a:gdLst/>
              <a:ahLst/>
              <a:cxnLst/>
              <a:rect l="l" t="t" r="r" b="b"/>
              <a:pathLst>
                <a:path w="12064" h="0">
                  <a:moveTo>
                    <a:pt x="12026" y="0"/>
                  </a:moveTo>
                  <a:lnTo>
                    <a:pt x="0" y="0"/>
                  </a:lnTo>
                </a:path>
              </a:pathLst>
            </a:custGeom>
            <a:ln w="6134">
              <a:solidFill>
                <a:srgbClr val="050100"/>
              </a:solidFill>
            </a:ln>
          </p:spPr>
          <p:txBody>
            <a:bodyPr wrap="square" lIns="0" tIns="0" rIns="0" bIns="0" rtlCol="0"/>
            <a:lstStyle/>
            <a:p/>
          </p:txBody>
        </p:sp>
        <p:sp>
          <p:nvSpPr>
            <p:cNvPr id="622" name="object 622" descr=""/>
            <p:cNvSpPr/>
            <p:nvPr/>
          </p:nvSpPr>
          <p:spPr>
            <a:xfrm>
              <a:off x="5430930" y="9391082"/>
              <a:ext cx="6985" cy="0"/>
            </a:xfrm>
            <a:custGeom>
              <a:avLst/>
              <a:gdLst/>
              <a:ahLst/>
              <a:cxnLst/>
              <a:rect l="l" t="t" r="r" b="b"/>
              <a:pathLst>
                <a:path w="6985" h="0">
                  <a:moveTo>
                    <a:pt x="6985" y="0"/>
                  </a:moveTo>
                  <a:lnTo>
                    <a:pt x="0" y="0"/>
                  </a:lnTo>
                </a:path>
              </a:pathLst>
            </a:custGeom>
            <a:ln w="6134">
              <a:solidFill>
                <a:srgbClr val="050100"/>
              </a:solidFill>
            </a:ln>
          </p:spPr>
          <p:txBody>
            <a:bodyPr wrap="square" lIns="0" tIns="0" rIns="0" bIns="0" rtlCol="0"/>
            <a:lstStyle/>
            <a:p/>
          </p:txBody>
        </p:sp>
        <p:sp>
          <p:nvSpPr>
            <p:cNvPr id="623" name="object 623" descr=""/>
            <p:cNvSpPr/>
            <p:nvPr/>
          </p:nvSpPr>
          <p:spPr>
            <a:xfrm>
              <a:off x="5435984" y="9390189"/>
              <a:ext cx="2540" cy="0"/>
            </a:xfrm>
            <a:custGeom>
              <a:avLst/>
              <a:gdLst/>
              <a:ahLst/>
              <a:cxnLst/>
              <a:rect l="l" t="t" r="r" b="b"/>
              <a:pathLst>
                <a:path w="2539" h="0">
                  <a:moveTo>
                    <a:pt x="1930" y="0"/>
                  </a:moveTo>
                  <a:lnTo>
                    <a:pt x="0" y="0"/>
                  </a:lnTo>
                </a:path>
                <a:path w="2539" h="0">
                  <a:moveTo>
                    <a:pt x="1930" y="0"/>
                  </a:moveTo>
                  <a:lnTo>
                    <a:pt x="0" y="0"/>
                  </a:lnTo>
                </a:path>
              </a:pathLst>
            </a:custGeom>
            <a:ln w="6134">
              <a:solidFill>
                <a:srgbClr val="050100"/>
              </a:solidFill>
            </a:ln>
          </p:spPr>
          <p:txBody>
            <a:bodyPr wrap="square" lIns="0" tIns="0" rIns="0" bIns="0" rtlCol="0"/>
            <a:lstStyle/>
            <a:p/>
          </p:txBody>
        </p:sp>
        <p:sp>
          <p:nvSpPr>
            <p:cNvPr id="624" name="object 624" descr=""/>
            <p:cNvSpPr/>
            <p:nvPr/>
          </p:nvSpPr>
          <p:spPr>
            <a:xfrm>
              <a:off x="5370389" y="9402642"/>
              <a:ext cx="67945" cy="0"/>
            </a:xfrm>
            <a:custGeom>
              <a:avLst/>
              <a:gdLst/>
              <a:ahLst/>
              <a:cxnLst/>
              <a:rect l="l" t="t" r="r" b="b"/>
              <a:pathLst>
                <a:path w="67945" h="0">
                  <a:moveTo>
                    <a:pt x="67525" y="0"/>
                  </a:moveTo>
                  <a:lnTo>
                    <a:pt x="0" y="0"/>
                  </a:lnTo>
                </a:path>
              </a:pathLst>
            </a:custGeom>
            <a:ln w="6134">
              <a:solidFill>
                <a:srgbClr val="050100"/>
              </a:solidFill>
            </a:ln>
          </p:spPr>
          <p:txBody>
            <a:bodyPr wrap="square" lIns="0" tIns="0" rIns="0" bIns="0" rtlCol="0"/>
            <a:lstStyle/>
            <a:p/>
          </p:txBody>
        </p:sp>
        <p:sp>
          <p:nvSpPr>
            <p:cNvPr id="625" name="object 625" descr=""/>
            <p:cNvSpPr/>
            <p:nvPr/>
          </p:nvSpPr>
          <p:spPr>
            <a:xfrm>
              <a:off x="5375431" y="9403534"/>
              <a:ext cx="62865" cy="0"/>
            </a:xfrm>
            <a:custGeom>
              <a:avLst/>
              <a:gdLst/>
              <a:ahLst/>
              <a:cxnLst/>
              <a:rect l="l" t="t" r="r" b="b"/>
              <a:pathLst>
                <a:path w="62864" h="0">
                  <a:moveTo>
                    <a:pt x="62484" y="0"/>
                  </a:moveTo>
                  <a:lnTo>
                    <a:pt x="0" y="0"/>
                  </a:lnTo>
                </a:path>
              </a:pathLst>
            </a:custGeom>
            <a:ln w="6134">
              <a:solidFill>
                <a:srgbClr val="050100"/>
              </a:solidFill>
            </a:ln>
          </p:spPr>
          <p:txBody>
            <a:bodyPr wrap="square" lIns="0" tIns="0" rIns="0" bIns="0" rtlCol="0"/>
            <a:lstStyle/>
            <a:p/>
          </p:txBody>
        </p:sp>
        <p:sp>
          <p:nvSpPr>
            <p:cNvPr id="626" name="object 626" descr=""/>
            <p:cNvSpPr/>
            <p:nvPr/>
          </p:nvSpPr>
          <p:spPr>
            <a:xfrm>
              <a:off x="5380485" y="9404427"/>
              <a:ext cx="57785" cy="0"/>
            </a:xfrm>
            <a:custGeom>
              <a:avLst/>
              <a:gdLst/>
              <a:ahLst/>
              <a:cxnLst/>
              <a:rect l="l" t="t" r="r" b="b"/>
              <a:pathLst>
                <a:path w="57785" h="0">
                  <a:moveTo>
                    <a:pt x="57429" y="0"/>
                  </a:moveTo>
                  <a:lnTo>
                    <a:pt x="0" y="0"/>
                  </a:lnTo>
                </a:path>
              </a:pathLst>
            </a:custGeom>
            <a:ln w="6134">
              <a:solidFill>
                <a:srgbClr val="050100"/>
              </a:solidFill>
            </a:ln>
          </p:spPr>
          <p:txBody>
            <a:bodyPr wrap="square" lIns="0" tIns="0" rIns="0" bIns="0" rtlCol="0"/>
            <a:lstStyle/>
            <a:p/>
          </p:txBody>
        </p:sp>
        <p:sp>
          <p:nvSpPr>
            <p:cNvPr id="627" name="object 627" descr=""/>
            <p:cNvSpPr/>
            <p:nvPr/>
          </p:nvSpPr>
          <p:spPr>
            <a:xfrm>
              <a:off x="5385527" y="9405307"/>
              <a:ext cx="52705" cy="0"/>
            </a:xfrm>
            <a:custGeom>
              <a:avLst/>
              <a:gdLst/>
              <a:ahLst/>
              <a:cxnLst/>
              <a:rect l="l" t="t" r="r" b="b"/>
              <a:pathLst>
                <a:path w="52704" h="0">
                  <a:moveTo>
                    <a:pt x="52387" y="0"/>
                  </a:moveTo>
                  <a:lnTo>
                    <a:pt x="0" y="0"/>
                  </a:lnTo>
                </a:path>
              </a:pathLst>
            </a:custGeom>
            <a:ln w="6134">
              <a:solidFill>
                <a:srgbClr val="050100"/>
              </a:solidFill>
            </a:ln>
          </p:spPr>
          <p:txBody>
            <a:bodyPr wrap="square" lIns="0" tIns="0" rIns="0" bIns="0" rtlCol="0"/>
            <a:lstStyle/>
            <a:p/>
          </p:txBody>
        </p:sp>
        <p:sp>
          <p:nvSpPr>
            <p:cNvPr id="628" name="object 628" descr=""/>
            <p:cNvSpPr/>
            <p:nvPr/>
          </p:nvSpPr>
          <p:spPr>
            <a:xfrm>
              <a:off x="5390569" y="9406200"/>
              <a:ext cx="47625" cy="0"/>
            </a:xfrm>
            <a:custGeom>
              <a:avLst/>
              <a:gdLst/>
              <a:ahLst/>
              <a:cxnLst/>
              <a:rect l="l" t="t" r="r" b="b"/>
              <a:pathLst>
                <a:path w="47625" h="0">
                  <a:moveTo>
                    <a:pt x="47345" y="0"/>
                  </a:moveTo>
                  <a:lnTo>
                    <a:pt x="0" y="0"/>
                  </a:lnTo>
                </a:path>
              </a:pathLst>
            </a:custGeom>
            <a:ln w="6134">
              <a:solidFill>
                <a:srgbClr val="050100"/>
              </a:solidFill>
            </a:ln>
          </p:spPr>
          <p:txBody>
            <a:bodyPr wrap="square" lIns="0" tIns="0" rIns="0" bIns="0" rtlCol="0"/>
            <a:lstStyle/>
            <a:p/>
          </p:txBody>
        </p:sp>
        <p:sp>
          <p:nvSpPr>
            <p:cNvPr id="629" name="object 629" descr=""/>
            <p:cNvSpPr/>
            <p:nvPr/>
          </p:nvSpPr>
          <p:spPr>
            <a:xfrm>
              <a:off x="5395611" y="9407094"/>
              <a:ext cx="42545" cy="0"/>
            </a:xfrm>
            <a:custGeom>
              <a:avLst/>
              <a:gdLst/>
              <a:ahLst/>
              <a:cxnLst/>
              <a:rect l="l" t="t" r="r" b="b"/>
              <a:pathLst>
                <a:path w="42545" h="0">
                  <a:moveTo>
                    <a:pt x="42303" y="0"/>
                  </a:moveTo>
                  <a:lnTo>
                    <a:pt x="0" y="0"/>
                  </a:lnTo>
                </a:path>
              </a:pathLst>
            </a:custGeom>
            <a:ln w="6134">
              <a:solidFill>
                <a:srgbClr val="050100"/>
              </a:solidFill>
            </a:ln>
          </p:spPr>
          <p:txBody>
            <a:bodyPr wrap="square" lIns="0" tIns="0" rIns="0" bIns="0" rtlCol="0"/>
            <a:lstStyle/>
            <a:p/>
          </p:txBody>
        </p:sp>
        <p:sp>
          <p:nvSpPr>
            <p:cNvPr id="630" name="object 630" descr=""/>
            <p:cNvSpPr/>
            <p:nvPr/>
          </p:nvSpPr>
          <p:spPr>
            <a:xfrm>
              <a:off x="5400653" y="9407987"/>
              <a:ext cx="37465" cy="0"/>
            </a:xfrm>
            <a:custGeom>
              <a:avLst/>
              <a:gdLst/>
              <a:ahLst/>
              <a:cxnLst/>
              <a:rect l="l" t="t" r="r" b="b"/>
              <a:pathLst>
                <a:path w="37464" h="0">
                  <a:moveTo>
                    <a:pt x="37261" y="0"/>
                  </a:moveTo>
                  <a:lnTo>
                    <a:pt x="0" y="0"/>
                  </a:lnTo>
                </a:path>
              </a:pathLst>
            </a:custGeom>
            <a:ln w="6134">
              <a:solidFill>
                <a:srgbClr val="050100"/>
              </a:solidFill>
            </a:ln>
          </p:spPr>
          <p:txBody>
            <a:bodyPr wrap="square" lIns="0" tIns="0" rIns="0" bIns="0" rtlCol="0"/>
            <a:lstStyle/>
            <a:p/>
          </p:txBody>
        </p:sp>
        <p:sp>
          <p:nvSpPr>
            <p:cNvPr id="631" name="object 631" descr=""/>
            <p:cNvSpPr/>
            <p:nvPr/>
          </p:nvSpPr>
          <p:spPr>
            <a:xfrm>
              <a:off x="5405708" y="9408867"/>
              <a:ext cx="32384" cy="0"/>
            </a:xfrm>
            <a:custGeom>
              <a:avLst/>
              <a:gdLst/>
              <a:ahLst/>
              <a:cxnLst/>
              <a:rect l="l" t="t" r="r" b="b"/>
              <a:pathLst>
                <a:path w="32385" h="0">
                  <a:moveTo>
                    <a:pt x="32207" y="0"/>
                  </a:moveTo>
                  <a:lnTo>
                    <a:pt x="0" y="0"/>
                  </a:lnTo>
                </a:path>
              </a:pathLst>
            </a:custGeom>
            <a:ln w="6134">
              <a:solidFill>
                <a:srgbClr val="050100"/>
              </a:solidFill>
            </a:ln>
          </p:spPr>
          <p:txBody>
            <a:bodyPr wrap="square" lIns="0" tIns="0" rIns="0" bIns="0" rtlCol="0"/>
            <a:lstStyle/>
            <a:p/>
          </p:txBody>
        </p:sp>
        <p:sp>
          <p:nvSpPr>
            <p:cNvPr id="632" name="object 632" descr=""/>
            <p:cNvSpPr/>
            <p:nvPr/>
          </p:nvSpPr>
          <p:spPr>
            <a:xfrm>
              <a:off x="5410750" y="9409760"/>
              <a:ext cx="27305" cy="0"/>
            </a:xfrm>
            <a:custGeom>
              <a:avLst/>
              <a:gdLst/>
              <a:ahLst/>
              <a:cxnLst/>
              <a:rect l="l" t="t" r="r" b="b"/>
              <a:pathLst>
                <a:path w="27304" h="0">
                  <a:moveTo>
                    <a:pt x="27165" y="0"/>
                  </a:moveTo>
                  <a:lnTo>
                    <a:pt x="0" y="0"/>
                  </a:lnTo>
                </a:path>
              </a:pathLst>
            </a:custGeom>
            <a:ln w="6134">
              <a:solidFill>
                <a:srgbClr val="050100"/>
              </a:solidFill>
            </a:ln>
          </p:spPr>
          <p:txBody>
            <a:bodyPr wrap="square" lIns="0" tIns="0" rIns="0" bIns="0" rtlCol="0"/>
            <a:lstStyle/>
            <a:p/>
          </p:txBody>
        </p:sp>
        <p:sp>
          <p:nvSpPr>
            <p:cNvPr id="633" name="object 633" descr=""/>
            <p:cNvSpPr/>
            <p:nvPr/>
          </p:nvSpPr>
          <p:spPr>
            <a:xfrm>
              <a:off x="5415791" y="9410653"/>
              <a:ext cx="22225" cy="0"/>
            </a:xfrm>
            <a:custGeom>
              <a:avLst/>
              <a:gdLst/>
              <a:ahLst/>
              <a:cxnLst/>
              <a:rect l="l" t="t" r="r" b="b"/>
              <a:pathLst>
                <a:path w="22225" h="0">
                  <a:moveTo>
                    <a:pt x="22123" y="0"/>
                  </a:moveTo>
                  <a:lnTo>
                    <a:pt x="0" y="0"/>
                  </a:lnTo>
                </a:path>
              </a:pathLst>
            </a:custGeom>
            <a:ln w="6134">
              <a:solidFill>
                <a:srgbClr val="050100"/>
              </a:solidFill>
            </a:ln>
          </p:spPr>
          <p:txBody>
            <a:bodyPr wrap="square" lIns="0" tIns="0" rIns="0" bIns="0" rtlCol="0"/>
            <a:lstStyle/>
            <a:p/>
          </p:txBody>
        </p:sp>
        <p:sp>
          <p:nvSpPr>
            <p:cNvPr id="634" name="object 634" descr=""/>
            <p:cNvSpPr/>
            <p:nvPr/>
          </p:nvSpPr>
          <p:spPr>
            <a:xfrm>
              <a:off x="5420846" y="9411534"/>
              <a:ext cx="17145" cy="0"/>
            </a:xfrm>
            <a:custGeom>
              <a:avLst/>
              <a:gdLst/>
              <a:ahLst/>
              <a:cxnLst/>
              <a:rect l="l" t="t" r="r" b="b"/>
              <a:pathLst>
                <a:path w="17145" h="0">
                  <a:moveTo>
                    <a:pt x="17068" y="0"/>
                  </a:moveTo>
                  <a:lnTo>
                    <a:pt x="0" y="0"/>
                  </a:lnTo>
                </a:path>
              </a:pathLst>
            </a:custGeom>
            <a:ln w="6134">
              <a:solidFill>
                <a:srgbClr val="050100"/>
              </a:solidFill>
            </a:ln>
          </p:spPr>
          <p:txBody>
            <a:bodyPr wrap="square" lIns="0" tIns="0" rIns="0" bIns="0" rtlCol="0"/>
            <a:lstStyle/>
            <a:p/>
          </p:txBody>
        </p:sp>
        <p:sp>
          <p:nvSpPr>
            <p:cNvPr id="635" name="object 635" descr=""/>
            <p:cNvSpPr/>
            <p:nvPr/>
          </p:nvSpPr>
          <p:spPr>
            <a:xfrm>
              <a:off x="5425888" y="9412427"/>
              <a:ext cx="12065" cy="0"/>
            </a:xfrm>
            <a:custGeom>
              <a:avLst/>
              <a:gdLst/>
              <a:ahLst/>
              <a:cxnLst/>
              <a:rect l="l" t="t" r="r" b="b"/>
              <a:pathLst>
                <a:path w="12064" h="0">
                  <a:moveTo>
                    <a:pt x="12026" y="0"/>
                  </a:moveTo>
                  <a:lnTo>
                    <a:pt x="0" y="0"/>
                  </a:lnTo>
                </a:path>
              </a:pathLst>
            </a:custGeom>
            <a:ln w="6134">
              <a:solidFill>
                <a:srgbClr val="050100"/>
              </a:solidFill>
            </a:ln>
          </p:spPr>
          <p:txBody>
            <a:bodyPr wrap="square" lIns="0" tIns="0" rIns="0" bIns="0" rtlCol="0"/>
            <a:lstStyle/>
            <a:p/>
          </p:txBody>
        </p:sp>
        <p:sp>
          <p:nvSpPr>
            <p:cNvPr id="636" name="object 636" descr=""/>
            <p:cNvSpPr/>
            <p:nvPr/>
          </p:nvSpPr>
          <p:spPr>
            <a:xfrm>
              <a:off x="5430930" y="9413320"/>
              <a:ext cx="6985" cy="0"/>
            </a:xfrm>
            <a:custGeom>
              <a:avLst/>
              <a:gdLst/>
              <a:ahLst/>
              <a:cxnLst/>
              <a:rect l="l" t="t" r="r" b="b"/>
              <a:pathLst>
                <a:path w="6985" h="0">
                  <a:moveTo>
                    <a:pt x="6985" y="0"/>
                  </a:moveTo>
                  <a:lnTo>
                    <a:pt x="0" y="0"/>
                  </a:lnTo>
                </a:path>
              </a:pathLst>
            </a:custGeom>
            <a:ln w="6134">
              <a:solidFill>
                <a:srgbClr val="050100"/>
              </a:solidFill>
            </a:ln>
          </p:spPr>
          <p:txBody>
            <a:bodyPr wrap="square" lIns="0" tIns="0" rIns="0" bIns="0" rtlCol="0"/>
            <a:lstStyle/>
            <a:p/>
          </p:txBody>
        </p:sp>
        <p:sp>
          <p:nvSpPr>
            <p:cNvPr id="637" name="object 637" descr=""/>
            <p:cNvSpPr/>
            <p:nvPr/>
          </p:nvSpPr>
          <p:spPr>
            <a:xfrm>
              <a:off x="5435984" y="9414212"/>
              <a:ext cx="2540" cy="0"/>
            </a:xfrm>
            <a:custGeom>
              <a:avLst/>
              <a:gdLst/>
              <a:ahLst/>
              <a:cxnLst/>
              <a:rect l="l" t="t" r="r" b="b"/>
              <a:pathLst>
                <a:path w="2539" h="0">
                  <a:moveTo>
                    <a:pt x="1930" y="0"/>
                  </a:moveTo>
                  <a:lnTo>
                    <a:pt x="0" y="0"/>
                  </a:lnTo>
                </a:path>
                <a:path w="2539" h="0">
                  <a:moveTo>
                    <a:pt x="1930" y="0"/>
                  </a:moveTo>
                  <a:lnTo>
                    <a:pt x="0" y="0"/>
                  </a:lnTo>
                </a:path>
              </a:pathLst>
            </a:custGeom>
            <a:ln w="6134">
              <a:solidFill>
                <a:srgbClr val="050100"/>
              </a:solidFill>
            </a:ln>
          </p:spPr>
          <p:txBody>
            <a:bodyPr wrap="square" lIns="0" tIns="0" rIns="0" bIns="0" rtlCol="0"/>
            <a:lstStyle/>
            <a:p/>
          </p:txBody>
        </p:sp>
        <p:sp>
          <p:nvSpPr>
            <p:cNvPr id="638" name="object 638" descr=""/>
            <p:cNvSpPr/>
            <p:nvPr/>
          </p:nvSpPr>
          <p:spPr>
            <a:xfrm>
              <a:off x="5367862" y="9389842"/>
              <a:ext cx="70485" cy="12700"/>
            </a:xfrm>
            <a:custGeom>
              <a:avLst/>
              <a:gdLst/>
              <a:ahLst/>
              <a:cxnLst/>
              <a:rect l="l" t="t" r="r" b="b"/>
              <a:pathLst>
                <a:path w="70485" h="12700">
                  <a:moveTo>
                    <a:pt x="70053" y="0"/>
                  </a:moveTo>
                  <a:lnTo>
                    <a:pt x="0" y="12357"/>
                  </a:lnTo>
                </a:path>
              </a:pathLst>
            </a:custGeom>
            <a:ln w="6134">
              <a:solidFill>
                <a:srgbClr val="050100"/>
              </a:solidFill>
            </a:ln>
          </p:spPr>
          <p:txBody>
            <a:bodyPr wrap="square" lIns="0" tIns="0" rIns="0" bIns="0" rtlCol="0"/>
            <a:lstStyle/>
            <a:p/>
          </p:txBody>
        </p:sp>
        <p:sp>
          <p:nvSpPr>
            <p:cNvPr id="639" name="object 639" descr=""/>
            <p:cNvSpPr/>
            <p:nvPr/>
          </p:nvSpPr>
          <p:spPr>
            <a:xfrm>
              <a:off x="5437915" y="9389846"/>
              <a:ext cx="0" cy="24765"/>
            </a:xfrm>
            <a:custGeom>
              <a:avLst/>
              <a:gdLst/>
              <a:ahLst/>
              <a:cxnLst/>
              <a:rect l="l" t="t" r="r" b="b"/>
              <a:pathLst>
                <a:path w="0" h="24765">
                  <a:moveTo>
                    <a:pt x="0" y="24701"/>
                  </a:moveTo>
                  <a:lnTo>
                    <a:pt x="0" y="0"/>
                  </a:lnTo>
                </a:path>
              </a:pathLst>
            </a:custGeom>
            <a:ln w="6134">
              <a:solidFill>
                <a:srgbClr val="050100"/>
              </a:solidFill>
            </a:ln>
          </p:spPr>
          <p:txBody>
            <a:bodyPr wrap="square" lIns="0" tIns="0" rIns="0" bIns="0" rtlCol="0"/>
            <a:lstStyle/>
            <a:p/>
          </p:txBody>
        </p:sp>
        <p:sp>
          <p:nvSpPr>
            <p:cNvPr id="640" name="object 640" descr=""/>
            <p:cNvSpPr/>
            <p:nvPr/>
          </p:nvSpPr>
          <p:spPr>
            <a:xfrm>
              <a:off x="5367866" y="9402195"/>
              <a:ext cx="70485" cy="12700"/>
            </a:xfrm>
            <a:custGeom>
              <a:avLst/>
              <a:gdLst/>
              <a:ahLst/>
              <a:cxnLst/>
              <a:rect l="l" t="t" r="r" b="b"/>
              <a:pathLst>
                <a:path w="70485" h="12700">
                  <a:moveTo>
                    <a:pt x="0" y="0"/>
                  </a:moveTo>
                  <a:lnTo>
                    <a:pt x="70053" y="12357"/>
                  </a:lnTo>
                </a:path>
              </a:pathLst>
            </a:custGeom>
            <a:ln w="6134">
              <a:solidFill>
                <a:srgbClr val="050100"/>
              </a:solidFill>
            </a:ln>
          </p:spPr>
          <p:txBody>
            <a:bodyPr wrap="square" lIns="0" tIns="0" rIns="0" bIns="0" rtlCol="0"/>
            <a:lstStyle/>
            <a:p/>
          </p:txBody>
        </p:sp>
        <p:sp>
          <p:nvSpPr>
            <p:cNvPr id="641" name="object 641" descr=""/>
            <p:cNvSpPr/>
            <p:nvPr/>
          </p:nvSpPr>
          <p:spPr>
            <a:xfrm>
              <a:off x="5183976" y="9402642"/>
              <a:ext cx="67945" cy="0"/>
            </a:xfrm>
            <a:custGeom>
              <a:avLst/>
              <a:gdLst/>
              <a:ahLst/>
              <a:cxnLst/>
              <a:rect l="l" t="t" r="r" b="b"/>
              <a:pathLst>
                <a:path w="67945" h="0">
                  <a:moveTo>
                    <a:pt x="0" y="0"/>
                  </a:moveTo>
                  <a:lnTo>
                    <a:pt x="67525" y="0"/>
                  </a:lnTo>
                </a:path>
              </a:pathLst>
            </a:custGeom>
            <a:ln w="6134">
              <a:solidFill>
                <a:srgbClr val="050100"/>
              </a:solidFill>
            </a:ln>
          </p:spPr>
          <p:txBody>
            <a:bodyPr wrap="square" lIns="0" tIns="0" rIns="0" bIns="0" rtlCol="0"/>
            <a:lstStyle/>
            <a:p/>
          </p:txBody>
        </p:sp>
        <p:sp>
          <p:nvSpPr>
            <p:cNvPr id="642" name="object 642" descr=""/>
            <p:cNvSpPr/>
            <p:nvPr/>
          </p:nvSpPr>
          <p:spPr>
            <a:xfrm>
              <a:off x="5183976" y="9403534"/>
              <a:ext cx="62865" cy="0"/>
            </a:xfrm>
            <a:custGeom>
              <a:avLst/>
              <a:gdLst/>
              <a:ahLst/>
              <a:cxnLst/>
              <a:rect l="l" t="t" r="r" b="b"/>
              <a:pathLst>
                <a:path w="62864" h="0">
                  <a:moveTo>
                    <a:pt x="0" y="0"/>
                  </a:moveTo>
                  <a:lnTo>
                    <a:pt x="62484" y="0"/>
                  </a:lnTo>
                </a:path>
              </a:pathLst>
            </a:custGeom>
            <a:ln w="6134">
              <a:solidFill>
                <a:srgbClr val="050100"/>
              </a:solidFill>
            </a:ln>
          </p:spPr>
          <p:txBody>
            <a:bodyPr wrap="square" lIns="0" tIns="0" rIns="0" bIns="0" rtlCol="0"/>
            <a:lstStyle/>
            <a:p/>
          </p:txBody>
        </p:sp>
        <p:sp>
          <p:nvSpPr>
            <p:cNvPr id="643" name="object 643" descr=""/>
            <p:cNvSpPr/>
            <p:nvPr/>
          </p:nvSpPr>
          <p:spPr>
            <a:xfrm>
              <a:off x="5183976" y="9404427"/>
              <a:ext cx="57785" cy="0"/>
            </a:xfrm>
            <a:custGeom>
              <a:avLst/>
              <a:gdLst/>
              <a:ahLst/>
              <a:cxnLst/>
              <a:rect l="l" t="t" r="r" b="b"/>
              <a:pathLst>
                <a:path w="57785" h="0">
                  <a:moveTo>
                    <a:pt x="0" y="0"/>
                  </a:moveTo>
                  <a:lnTo>
                    <a:pt x="57442" y="0"/>
                  </a:lnTo>
                </a:path>
              </a:pathLst>
            </a:custGeom>
            <a:ln w="6134">
              <a:solidFill>
                <a:srgbClr val="050100"/>
              </a:solidFill>
            </a:ln>
          </p:spPr>
          <p:txBody>
            <a:bodyPr wrap="square" lIns="0" tIns="0" rIns="0" bIns="0" rtlCol="0"/>
            <a:lstStyle/>
            <a:p/>
          </p:txBody>
        </p:sp>
        <p:sp>
          <p:nvSpPr>
            <p:cNvPr id="644" name="object 644" descr=""/>
            <p:cNvSpPr/>
            <p:nvPr/>
          </p:nvSpPr>
          <p:spPr>
            <a:xfrm>
              <a:off x="5183976" y="9405307"/>
              <a:ext cx="52705" cy="0"/>
            </a:xfrm>
            <a:custGeom>
              <a:avLst/>
              <a:gdLst/>
              <a:ahLst/>
              <a:cxnLst/>
              <a:rect l="l" t="t" r="r" b="b"/>
              <a:pathLst>
                <a:path w="52704" h="0">
                  <a:moveTo>
                    <a:pt x="0" y="0"/>
                  </a:moveTo>
                  <a:lnTo>
                    <a:pt x="52387" y="0"/>
                  </a:lnTo>
                </a:path>
              </a:pathLst>
            </a:custGeom>
            <a:ln w="6134">
              <a:solidFill>
                <a:srgbClr val="050100"/>
              </a:solidFill>
            </a:ln>
          </p:spPr>
          <p:txBody>
            <a:bodyPr wrap="square" lIns="0" tIns="0" rIns="0" bIns="0" rtlCol="0"/>
            <a:lstStyle/>
            <a:p/>
          </p:txBody>
        </p:sp>
        <p:sp>
          <p:nvSpPr>
            <p:cNvPr id="645" name="object 645" descr=""/>
            <p:cNvSpPr/>
            <p:nvPr/>
          </p:nvSpPr>
          <p:spPr>
            <a:xfrm>
              <a:off x="5183976" y="9406200"/>
              <a:ext cx="47625" cy="0"/>
            </a:xfrm>
            <a:custGeom>
              <a:avLst/>
              <a:gdLst/>
              <a:ahLst/>
              <a:cxnLst/>
              <a:rect l="l" t="t" r="r" b="b"/>
              <a:pathLst>
                <a:path w="47625" h="0">
                  <a:moveTo>
                    <a:pt x="0" y="0"/>
                  </a:moveTo>
                  <a:lnTo>
                    <a:pt x="47345" y="0"/>
                  </a:lnTo>
                </a:path>
              </a:pathLst>
            </a:custGeom>
            <a:ln w="6134">
              <a:solidFill>
                <a:srgbClr val="050100"/>
              </a:solidFill>
            </a:ln>
          </p:spPr>
          <p:txBody>
            <a:bodyPr wrap="square" lIns="0" tIns="0" rIns="0" bIns="0" rtlCol="0"/>
            <a:lstStyle/>
            <a:p/>
          </p:txBody>
        </p:sp>
        <p:sp>
          <p:nvSpPr>
            <p:cNvPr id="646" name="object 646" descr=""/>
            <p:cNvSpPr/>
            <p:nvPr/>
          </p:nvSpPr>
          <p:spPr>
            <a:xfrm>
              <a:off x="5183976" y="9407094"/>
              <a:ext cx="42545" cy="0"/>
            </a:xfrm>
            <a:custGeom>
              <a:avLst/>
              <a:gdLst/>
              <a:ahLst/>
              <a:cxnLst/>
              <a:rect l="l" t="t" r="r" b="b"/>
              <a:pathLst>
                <a:path w="42545" h="0">
                  <a:moveTo>
                    <a:pt x="0" y="0"/>
                  </a:moveTo>
                  <a:lnTo>
                    <a:pt x="42303" y="0"/>
                  </a:lnTo>
                </a:path>
              </a:pathLst>
            </a:custGeom>
            <a:ln w="6134">
              <a:solidFill>
                <a:srgbClr val="050100"/>
              </a:solidFill>
            </a:ln>
          </p:spPr>
          <p:txBody>
            <a:bodyPr wrap="square" lIns="0" tIns="0" rIns="0" bIns="0" rtlCol="0"/>
            <a:lstStyle/>
            <a:p/>
          </p:txBody>
        </p:sp>
        <p:sp>
          <p:nvSpPr>
            <p:cNvPr id="647" name="object 647" descr=""/>
            <p:cNvSpPr/>
            <p:nvPr/>
          </p:nvSpPr>
          <p:spPr>
            <a:xfrm>
              <a:off x="5183976" y="9407987"/>
              <a:ext cx="37465" cy="0"/>
            </a:xfrm>
            <a:custGeom>
              <a:avLst/>
              <a:gdLst/>
              <a:ahLst/>
              <a:cxnLst/>
              <a:rect l="l" t="t" r="r" b="b"/>
              <a:pathLst>
                <a:path w="37464" h="0">
                  <a:moveTo>
                    <a:pt x="0" y="0"/>
                  </a:moveTo>
                  <a:lnTo>
                    <a:pt x="37261" y="0"/>
                  </a:lnTo>
                </a:path>
              </a:pathLst>
            </a:custGeom>
            <a:ln w="6134">
              <a:solidFill>
                <a:srgbClr val="050100"/>
              </a:solidFill>
            </a:ln>
          </p:spPr>
          <p:txBody>
            <a:bodyPr wrap="square" lIns="0" tIns="0" rIns="0" bIns="0" rtlCol="0"/>
            <a:lstStyle/>
            <a:p/>
          </p:txBody>
        </p:sp>
        <p:sp>
          <p:nvSpPr>
            <p:cNvPr id="648" name="object 648" descr=""/>
            <p:cNvSpPr/>
            <p:nvPr/>
          </p:nvSpPr>
          <p:spPr>
            <a:xfrm>
              <a:off x="5183976" y="9408867"/>
              <a:ext cx="32384" cy="0"/>
            </a:xfrm>
            <a:custGeom>
              <a:avLst/>
              <a:gdLst/>
              <a:ahLst/>
              <a:cxnLst/>
              <a:rect l="l" t="t" r="r" b="b"/>
              <a:pathLst>
                <a:path w="32385" h="0">
                  <a:moveTo>
                    <a:pt x="0" y="0"/>
                  </a:moveTo>
                  <a:lnTo>
                    <a:pt x="32207" y="0"/>
                  </a:lnTo>
                </a:path>
              </a:pathLst>
            </a:custGeom>
            <a:ln w="6134">
              <a:solidFill>
                <a:srgbClr val="050100"/>
              </a:solidFill>
            </a:ln>
          </p:spPr>
          <p:txBody>
            <a:bodyPr wrap="square" lIns="0" tIns="0" rIns="0" bIns="0" rtlCol="0"/>
            <a:lstStyle/>
            <a:p/>
          </p:txBody>
        </p:sp>
        <p:sp>
          <p:nvSpPr>
            <p:cNvPr id="649" name="object 649" descr=""/>
            <p:cNvSpPr/>
            <p:nvPr/>
          </p:nvSpPr>
          <p:spPr>
            <a:xfrm>
              <a:off x="5183976" y="9409760"/>
              <a:ext cx="27305" cy="0"/>
            </a:xfrm>
            <a:custGeom>
              <a:avLst/>
              <a:gdLst/>
              <a:ahLst/>
              <a:cxnLst/>
              <a:rect l="l" t="t" r="r" b="b"/>
              <a:pathLst>
                <a:path w="27304" h="0">
                  <a:moveTo>
                    <a:pt x="0" y="0"/>
                  </a:moveTo>
                  <a:lnTo>
                    <a:pt x="27165" y="0"/>
                  </a:lnTo>
                </a:path>
              </a:pathLst>
            </a:custGeom>
            <a:ln w="6134">
              <a:solidFill>
                <a:srgbClr val="050100"/>
              </a:solidFill>
            </a:ln>
          </p:spPr>
          <p:txBody>
            <a:bodyPr wrap="square" lIns="0" tIns="0" rIns="0" bIns="0" rtlCol="0"/>
            <a:lstStyle/>
            <a:p/>
          </p:txBody>
        </p:sp>
        <p:sp>
          <p:nvSpPr>
            <p:cNvPr id="650" name="object 650" descr=""/>
            <p:cNvSpPr/>
            <p:nvPr/>
          </p:nvSpPr>
          <p:spPr>
            <a:xfrm>
              <a:off x="5183976" y="9410653"/>
              <a:ext cx="22225" cy="0"/>
            </a:xfrm>
            <a:custGeom>
              <a:avLst/>
              <a:gdLst/>
              <a:ahLst/>
              <a:cxnLst/>
              <a:rect l="l" t="t" r="r" b="b"/>
              <a:pathLst>
                <a:path w="22225" h="0">
                  <a:moveTo>
                    <a:pt x="0" y="0"/>
                  </a:moveTo>
                  <a:lnTo>
                    <a:pt x="22123" y="0"/>
                  </a:lnTo>
                </a:path>
              </a:pathLst>
            </a:custGeom>
            <a:ln w="6134">
              <a:solidFill>
                <a:srgbClr val="050100"/>
              </a:solidFill>
            </a:ln>
          </p:spPr>
          <p:txBody>
            <a:bodyPr wrap="square" lIns="0" tIns="0" rIns="0" bIns="0" rtlCol="0"/>
            <a:lstStyle/>
            <a:p/>
          </p:txBody>
        </p:sp>
        <p:sp>
          <p:nvSpPr>
            <p:cNvPr id="651" name="object 651" descr=""/>
            <p:cNvSpPr/>
            <p:nvPr/>
          </p:nvSpPr>
          <p:spPr>
            <a:xfrm>
              <a:off x="5183976" y="9411534"/>
              <a:ext cx="17145" cy="0"/>
            </a:xfrm>
            <a:custGeom>
              <a:avLst/>
              <a:gdLst/>
              <a:ahLst/>
              <a:cxnLst/>
              <a:rect l="l" t="t" r="r" b="b"/>
              <a:pathLst>
                <a:path w="17145" h="0">
                  <a:moveTo>
                    <a:pt x="0" y="0"/>
                  </a:moveTo>
                  <a:lnTo>
                    <a:pt x="17068" y="0"/>
                  </a:lnTo>
                </a:path>
              </a:pathLst>
            </a:custGeom>
            <a:ln w="6134">
              <a:solidFill>
                <a:srgbClr val="050100"/>
              </a:solidFill>
            </a:ln>
          </p:spPr>
          <p:txBody>
            <a:bodyPr wrap="square" lIns="0" tIns="0" rIns="0" bIns="0" rtlCol="0"/>
            <a:lstStyle/>
            <a:p/>
          </p:txBody>
        </p:sp>
        <p:sp>
          <p:nvSpPr>
            <p:cNvPr id="652" name="object 652" descr=""/>
            <p:cNvSpPr/>
            <p:nvPr/>
          </p:nvSpPr>
          <p:spPr>
            <a:xfrm>
              <a:off x="5183976" y="9412427"/>
              <a:ext cx="12065" cy="0"/>
            </a:xfrm>
            <a:custGeom>
              <a:avLst/>
              <a:gdLst/>
              <a:ahLst/>
              <a:cxnLst/>
              <a:rect l="l" t="t" r="r" b="b"/>
              <a:pathLst>
                <a:path w="12064" h="0">
                  <a:moveTo>
                    <a:pt x="0" y="0"/>
                  </a:moveTo>
                  <a:lnTo>
                    <a:pt x="12026" y="0"/>
                  </a:lnTo>
                </a:path>
              </a:pathLst>
            </a:custGeom>
            <a:ln w="6134">
              <a:solidFill>
                <a:srgbClr val="050100"/>
              </a:solidFill>
            </a:ln>
          </p:spPr>
          <p:txBody>
            <a:bodyPr wrap="square" lIns="0" tIns="0" rIns="0" bIns="0" rtlCol="0"/>
            <a:lstStyle/>
            <a:p/>
          </p:txBody>
        </p:sp>
        <p:sp>
          <p:nvSpPr>
            <p:cNvPr id="653" name="object 653" descr=""/>
            <p:cNvSpPr/>
            <p:nvPr/>
          </p:nvSpPr>
          <p:spPr>
            <a:xfrm>
              <a:off x="5183976" y="9413320"/>
              <a:ext cx="6985" cy="0"/>
            </a:xfrm>
            <a:custGeom>
              <a:avLst/>
              <a:gdLst/>
              <a:ahLst/>
              <a:cxnLst/>
              <a:rect l="l" t="t" r="r" b="b"/>
              <a:pathLst>
                <a:path w="6985" h="0">
                  <a:moveTo>
                    <a:pt x="0" y="0"/>
                  </a:moveTo>
                  <a:lnTo>
                    <a:pt x="6985" y="0"/>
                  </a:lnTo>
                </a:path>
              </a:pathLst>
            </a:custGeom>
            <a:ln w="6134">
              <a:solidFill>
                <a:srgbClr val="050100"/>
              </a:solidFill>
            </a:ln>
          </p:spPr>
          <p:txBody>
            <a:bodyPr wrap="square" lIns="0" tIns="0" rIns="0" bIns="0" rtlCol="0"/>
            <a:lstStyle/>
            <a:p/>
          </p:txBody>
        </p:sp>
        <p:sp>
          <p:nvSpPr>
            <p:cNvPr id="654" name="object 654" descr=""/>
            <p:cNvSpPr/>
            <p:nvPr/>
          </p:nvSpPr>
          <p:spPr>
            <a:xfrm>
              <a:off x="5183976" y="9414212"/>
              <a:ext cx="2540" cy="0"/>
            </a:xfrm>
            <a:custGeom>
              <a:avLst/>
              <a:gdLst/>
              <a:ahLst/>
              <a:cxnLst/>
              <a:rect l="l" t="t" r="r" b="b"/>
              <a:pathLst>
                <a:path w="2539" h="0">
                  <a:moveTo>
                    <a:pt x="0" y="0"/>
                  </a:moveTo>
                  <a:lnTo>
                    <a:pt x="1930" y="0"/>
                  </a:lnTo>
                </a:path>
                <a:path w="2539" h="0">
                  <a:moveTo>
                    <a:pt x="0" y="0"/>
                  </a:moveTo>
                  <a:lnTo>
                    <a:pt x="1930" y="0"/>
                  </a:lnTo>
                </a:path>
              </a:pathLst>
            </a:custGeom>
            <a:ln w="6134">
              <a:solidFill>
                <a:srgbClr val="050100"/>
              </a:solidFill>
            </a:ln>
          </p:spPr>
          <p:txBody>
            <a:bodyPr wrap="square" lIns="0" tIns="0" rIns="0" bIns="0" rtlCol="0"/>
            <a:lstStyle/>
            <a:p/>
          </p:txBody>
        </p:sp>
        <p:sp>
          <p:nvSpPr>
            <p:cNvPr id="655" name="object 655" descr=""/>
            <p:cNvSpPr/>
            <p:nvPr/>
          </p:nvSpPr>
          <p:spPr>
            <a:xfrm>
              <a:off x="5183976" y="9401749"/>
              <a:ext cx="67945" cy="0"/>
            </a:xfrm>
            <a:custGeom>
              <a:avLst/>
              <a:gdLst/>
              <a:ahLst/>
              <a:cxnLst/>
              <a:rect l="l" t="t" r="r" b="b"/>
              <a:pathLst>
                <a:path w="67945" h="0">
                  <a:moveTo>
                    <a:pt x="0" y="0"/>
                  </a:moveTo>
                  <a:lnTo>
                    <a:pt x="67525" y="0"/>
                  </a:lnTo>
                </a:path>
              </a:pathLst>
            </a:custGeom>
            <a:ln w="6134">
              <a:solidFill>
                <a:srgbClr val="050100"/>
              </a:solidFill>
            </a:ln>
          </p:spPr>
          <p:txBody>
            <a:bodyPr wrap="square" lIns="0" tIns="0" rIns="0" bIns="0" rtlCol="0"/>
            <a:lstStyle/>
            <a:p/>
          </p:txBody>
        </p:sp>
        <p:sp>
          <p:nvSpPr>
            <p:cNvPr id="656" name="object 656" descr=""/>
            <p:cNvSpPr/>
            <p:nvPr/>
          </p:nvSpPr>
          <p:spPr>
            <a:xfrm>
              <a:off x="5183976" y="9400867"/>
              <a:ext cx="62865" cy="0"/>
            </a:xfrm>
            <a:custGeom>
              <a:avLst/>
              <a:gdLst/>
              <a:ahLst/>
              <a:cxnLst/>
              <a:rect l="l" t="t" r="r" b="b"/>
              <a:pathLst>
                <a:path w="62864" h="0">
                  <a:moveTo>
                    <a:pt x="0" y="0"/>
                  </a:moveTo>
                  <a:lnTo>
                    <a:pt x="62484" y="0"/>
                  </a:lnTo>
                </a:path>
              </a:pathLst>
            </a:custGeom>
            <a:ln w="6134">
              <a:solidFill>
                <a:srgbClr val="050100"/>
              </a:solidFill>
            </a:ln>
          </p:spPr>
          <p:txBody>
            <a:bodyPr wrap="square" lIns="0" tIns="0" rIns="0" bIns="0" rtlCol="0"/>
            <a:lstStyle/>
            <a:p/>
          </p:txBody>
        </p:sp>
        <p:sp>
          <p:nvSpPr>
            <p:cNvPr id="657" name="object 657" descr=""/>
            <p:cNvSpPr/>
            <p:nvPr/>
          </p:nvSpPr>
          <p:spPr>
            <a:xfrm>
              <a:off x="5183976" y="9399975"/>
              <a:ext cx="57785" cy="0"/>
            </a:xfrm>
            <a:custGeom>
              <a:avLst/>
              <a:gdLst/>
              <a:ahLst/>
              <a:cxnLst/>
              <a:rect l="l" t="t" r="r" b="b"/>
              <a:pathLst>
                <a:path w="57785" h="0">
                  <a:moveTo>
                    <a:pt x="0" y="0"/>
                  </a:moveTo>
                  <a:lnTo>
                    <a:pt x="57442" y="0"/>
                  </a:lnTo>
                </a:path>
              </a:pathLst>
            </a:custGeom>
            <a:ln w="6134">
              <a:solidFill>
                <a:srgbClr val="050100"/>
              </a:solidFill>
            </a:ln>
          </p:spPr>
          <p:txBody>
            <a:bodyPr wrap="square" lIns="0" tIns="0" rIns="0" bIns="0" rtlCol="0"/>
            <a:lstStyle/>
            <a:p/>
          </p:txBody>
        </p:sp>
        <p:sp>
          <p:nvSpPr>
            <p:cNvPr id="658" name="object 658" descr=""/>
            <p:cNvSpPr/>
            <p:nvPr/>
          </p:nvSpPr>
          <p:spPr>
            <a:xfrm>
              <a:off x="5183976" y="9399082"/>
              <a:ext cx="52705" cy="0"/>
            </a:xfrm>
            <a:custGeom>
              <a:avLst/>
              <a:gdLst/>
              <a:ahLst/>
              <a:cxnLst/>
              <a:rect l="l" t="t" r="r" b="b"/>
              <a:pathLst>
                <a:path w="52704" h="0">
                  <a:moveTo>
                    <a:pt x="0" y="0"/>
                  </a:moveTo>
                  <a:lnTo>
                    <a:pt x="52387" y="0"/>
                  </a:lnTo>
                </a:path>
              </a:pathLst>
            </a:custGeom>
            <a:ln w="6134">
              <a:solidFill>
                <a:srgbClr val="050100"/>
              </a:solidFill>
            </a:ln>
          </p:spPr>
          <p:txBody>
            <a:bodyPr wrap="square" lIns="0" tIns="0" rIns="0" bIns="0" rtlCol="0"/>
            <a:lstStyle/>
            <a:p/>
          </p:txBody>
        </p:sp>
        <p:sp>
          <p:nvSpPr>
            <p:cNvPr id="659" name="object 659" descr=""/>
            <p:cNvSpPr/>
            <p:nvPr/>
          </p:nvSpPr>
          <p:spPr>
            <a:xfrm>
              <a:off x="5183976" y="9398189"/>
              <a:ext cx="47625" cy="0"/>
            </a:xfrm>
            <a:custGeom>
              <a:avLst/>
              <a:gdLst/>
              <a:ahLst/>
              <a:cxnLst/>
              <a:rect l="l" t="t" r="r" b="b"/>
              <a:pathLst>
                <a:path w="47625" h="0">
                  <a:moveTo>
                    <a:pt x="0" y="0"/>
                  </a:moveTo>
                  <a:lnTo>
                    <a:pt x="47345" y="0"/>
                  </a:lnTo>
                </a:path>
              </a:pathLst>
            </a:custGeom>
            <a:ln w="6134">
              <a:solidFill>
                <a:srgbClr val="050100"/>
              </a:solidFill>
            </a:ln>
          </p:spPr>
          <p:txBody>
            <a:bodyPr wrap="square" lIns="0" tIns="0" rIns="0" bIns="0" rtlCol="0"/>
            <a:lstStyle/>
            <a:p/>
          </p:txBody>
        </p:sp>
        <p:sp>
          <p:nvSpPr>
            <p:cNvPr id="660" name="object 660" descr=""/>
            <p:cNvSpPr/>
            <p:nvPr/>
          </p:nvSpPr>
          <p:spPr>
            <a:xfrm>
              <a:off x="5183976" y="9397307"/>
              <a:ext cx="42545" cy="0"/>
            </a:xfrm>
            <a:custGeom>
              <a:avLst/>
              <a:gdLst/>
              <a:ahLst/>
              <a:cxnLst/>
              <a:rect l="l" t="t" r="r" b="b"/>
              <a:pathLst>
                <a:path w="42545" h="0">
                  <a:moveTo>
                    <a:pt x="0" y="0"/>
                  </a:moveTo>
                  <a:lnTo>
                    <a:pt x="42303" y="0"/>
                  </a:lnTo>
                </a:path>
              </a:pathLst>
            </a:custGeom>
            <a:ln w="6134">
              <a:solidFill>
                <a:srgbClr val="050100"/>
              </a:solidFill>
            </a:ln>
          </p:spPr>
          <p:txBody>
            <a:bodyPr wrap="square" lIns="0" tIns="0" rIns="0" bIns="0" rtlCol="0"/>
            <a:lstStyle/>
            <a:p/>
          </p:txBody>
        </p:sp>
        <p:sp>
          <p:nvSpPr>
            <p:cNvPr id="661" name="object 661" descr=""/>
            <p:cNvSpPr/>
            <p:nvPr/>
          </p:nvSpPr>
          <p:spPr>
            <a:xfrm>
              <a:off x="5183976" y="9396415"/>
              <a:ext cx="37465" cy="0"/>
            </a:xfrm>
            <a:custGeom>
              <a:avLst/>
              <a:gdLst/>
              <a:ahLst/>
              <a:cxnLst/>
              <a:rect l="l" t="t" r="r" b="b"/>
              <a:pathLst>
                <a:path w="37464" h="0">
                  <a:moveTo>
                    <a:pt x="0" y="0"/>
                  </a:moveTo>
                  <a:lnTo>
                    <a:pt x="37261" y="0"/>
                  </a:lnTo>
                </a:path>
              </a:pathLst>
            </a:custGeom>
            <a:ln w="6134">
              <a:solidFill>
                <a:srgbClr val="050100"/>
              </a:solidFill>
            </a:ln>
          </p:spPr>
          <p:txBody>
            <a:bodyPr wrap="square" lIns="0" tIns="0" rIns="0" bIns="0" rtlCol="0"/>
            <a:lstStyle/>
            <a:p/>
          </p:txBody>
        </p:sp>
        <p:sp>
          <p:nvSpPr>
            <p:cNvPr id="662" name="object 662" descr=""/>
            <p:cNvSpPr/>
            <p:nvPr/>
          </p:nvSpPr>
          <p:spPr>
            <a:xfrm>
              <a:off x="5183976" y="9395522"/>
              <a:ext cx="32384" cy="0"/>
            </a:xfrm>
            <a:custGeom>
              <a:avLst/>
              <a:gdLst/>
              <a:ahLst/>
              <a:cxnLst/>
              <a:rect l="l" t="t" r="r" b="b"/>
              <a:pathLst>
                <a:path w="32385" h="0">
                  <a:moveTo>
                    <a:pt x="0" y="0"/>
                  </a:moveTo>
                  <a:lnTo>
                    <a:pt x="32207" y="0"/>
                  </a:lnTo>
                </a:path>
              </a:pathLst>
            </a:custGeom>
            <a:ln w="6134">
              <a:solidFill>
                <a:srgbClr val="050100"/>
              </a:solidFill>
            </a:ln>
          </p:spPr>
          <p:txBody>
            <a:bodyPr wrap="square" lIns="0" tIns="0" rIns="0" bIns="0" rtlCol="0"/>
            <a:lstStyle/>
            <a:p/>
          </p:txBody>
        </p:sp>
        <p:sp>
          <p:nvSpPr>
            <p:cNvPr id="663" name="object 663" descr=""/>
            <p:cNvSpPr/>
            <p:nvPr/>
          </p:nvSpPr>
          <p:spPr>
            <a:xfrm>
              <a:off x="5183976" y="9394642"/>
              <a:ext cx="27305" cy="0"/>
            </a:xfrm>
            <a:custGeom>
              <a:avLst/>
              <a:gdLst/>
              <a:ahLst/>
              <a:cxnLst/>
              <a:rect l="l" t="t" r="r" b="b"/>
              <a:pathLst>
                <a:path w="27304" h="0">
                  <a:moveTo>
                    <a:pt x="0" y="0"/>
                  </a:moveTo>
                  <a:lnTo>
                    <a:pt x="27165" y="0"/>
                  </a:lnTo>
                </a:path>
              </a:pathLst>
            </a:custGeom>
            <a:ln w="6134">
              <a:solidFill>
                <a:srgbClr val="050100"/>
              </a:solidFill>
            </a:ln>
          </p:spPr>
          <p:txBody>
            <a:bodyPr wrap="square" lIns="0" tIns="0" rIns="0" bIns="0" rtlCol="0"/>
            <a:lstStyle/>
            <a:p/>
          </p:txBody>
        </p:sp>
        <p:sp>
          <p:nvSpPr>
            <p:cNvPr id="664" name="object 664" descr=""/>
            <p:cNvSpPr/>
            <p:nvPr/>
          </p:nvSpPr>
          <p:spPr>
            <a:xfrm>
              <a:off x="5183976" y="9393749"/>
              <a:ext cx="22225" cy="0"/>
            </a:xfrm>
            <a:custGeom>
              <a:avLst/>
              <a:gdLst/>
              <a:ahLst/>
              <a:cxnLst/>
              <a:rect l="l" t="t" r="r" b="b"/>
              <a:pathLst>
                <a:path w="22225" h="0">
                  <a:moveTo>
                    <a:pt x="0" y="0"/>
                  </a:moveTo>
                  <a:lnTo>
                    <a:pt x="22123" y="0"/>
                  </a:lnTo>
                </a:path>
              </a:pathLst>
            </a:custGeom>
            <a:ln w="6134">
              <a:solidFill>
                <a:srgbClr val="050100"/>
              </a:solidFill>
            </a:ln>
          </p:spPr>
          <p:txBody>
            <a:bodyPr wrap="square" lIns="0" tIns="0" rIns="0" bIns="0" rtlCol="0"/>
            <a:lstStyle/>
            <a:p/>
          </p:txBody>
        </p:sp>
        <p:sp>
          <p:nvSpPr>
            <p:cNvPr id="665" name="object 665" descr=""/>
            <p:cNvSpPr/>
            <p:nvPr/>
          </p:nvSpPr>
          <p:spPr>
            <a:xfrm>
              <a:off x="5183976" y="9392856"/>
              <a:ext cx="17145" cy="0"/>
            </a:xfrm>
            <a:custGeom>
              <a:avLst/>
              <a:gdLst/>
              <a:ahLst/>
              <a:cxnLst/>
              <a:rect l="l" t="t" r="r" b="b"/>
              <a:pathLst>
                <a:path w="17145" h="0">
                  <a:moveTo>
                    <a:pt x="0" y="0"/>
                  </a:moveTo>
                  <a:lnTo>
                    <a:pt x="17068" y="0"/>
                  </a:lnTo>
                </a:path>
              </a:pathLst>
            </a:custGeom>
            <a:ln w="6134">
              <a:solidFill>
                <a:srgbClr val="050100"/>
              </a:solidFill>
            </a:ln>
          </p:spPr>
          <p:txBody>
            <a:bodyPr wrap="square" lIns="0" tIns="0" rIns="0" bIns="0" rtlCol="0"/>
            <a:lstStyle/>
            <a:p/>
          </p:txBody>
        </p:sp>
        <p:sp>
          <p:nvSpPr>
            <p:cNvPr id="666" name="object 666" descr=""/>
            <p:cNvSpPr/>
            <p:nvPr/>
          </p:nvSpPr>
          <p:spPr>
            <a:xfrm>
              <a:off x="5183976" y="9391963"/>
              <a:ext cx="12065" cy="0"/>
            </a:xfrm>
            <a:custGeom>
              <a:avLst/>
              <a:gdLst/>
              <a:ahLst/>
              <a:cxnLst/>
              <a:rect l="l" t="t" r="r" b="b"/>
              <a:pathLst>
                <a:path w="12064" h="0">
                  <a:moveTo>
                    <a:pt x="0" y="0"/>
                  </a:moveTo>
                  <a:lnTo>
                    <a:pt x="12026" y="0"/>
                  </a:lnTo>
                </a:path>
              </a:pathLst>
            </a:custGeom>
            <a:ln w="6134">
              <a:solidFill>
                <a:srgbClr val="050100"/>
              </a:solidFill>
            </a:ln>
          </p:spPr>
          <p:txBody>
            <a:bodyPr wrap="square" lIns="0" tIns="0" rIns="0" bIns="0" rtlCol="0"/>
            <a:lstStyle/>
            <a:p/>
          </p:txBody>
        </p:sp>
        <p:sp>
          <p:nvSpPr>
            <p:cNvPr id="667" name="object 667" descr=""/>
            <p:cNvSpPr/>
            <p:nvPr/>
          </p:nvSpPr>
          <p:spPr>
            <a:xfrm>
              <a:off x="5183976" y="9391082"/>
              <a:ext cx="6985" cy="0"/>
            </a:xfrm>
            <a:custGeom>
              <a:avLst/>
              <a:gdLst/>
              <a:ahLst/>
              <a:cxnLst/>
              <a:rect l="l" t="t" r="r" b="b"/>
              <a:pathLst>
                <a:path w="6985" h="0">
                  <a:moveTo>
                    <a:pt x="0" y="0"/>
                  </a:moveTo>
                  <a:lnTo>
                    <a:pt x="6985" y="0"/>
                  </a:lnTo>
                </a:path>
              </a:pathLst>
            </a:custGeom>
            <a:ln w="6134">
              <a:solidFill>
                <a:srgbClr val="050100"/>
              </a:solidFill>
            </a:ln>
          </p:spPr>
          <p:txBody>
            <a:bodyPr wrap="square" lIns="0" tIns="0" rIns="0" bIns="0" rtlCol="0"/>
            <a:lstStyle/>
            <a:p/>
          </p:txBody>
        </p:sp>
        <p:sp>
          <p:nvSpPr>
            <p:cNvPr id="668" name="object 668" descr=""/>
            <p:cNvSpPr/>
            <p:nvPr/>
          </p:nvSpPr>
          <p:spPr>
            <a:xfrm>
              <a:off x="5183976" y="9390189"/>
              <a:ext cx="2540" cy="0"/>
            </a:xfrm>
            <a:custGeom>
              <a:avLst/>
              <a:gdLst/>
              <a:ahLst/>
              <a:cxnLst/>
              <a:rect l="l" t="t" r="r" b="b"/>
              <a:pathLst>
                <a:path w="2539" h="0">
                  <a:moveTo>
                    <a:pt x="0" y="0"/>
                  </a:moveTo>
                  <a:lnTo>
                    <a:pt x="1930" y="0"/>
                  </a:lnTo>
                </a:path>
                <a:path w="2539" h="0">
                  <a:moveTo>
                    <a:pt x="0" y="0"/>
                  </a:moveTo>
                  <a:lnTo>
                    <a:pt x="1930" y="0"/>
                  </a:lnTo>
                </a:path>
              </a:pathLst>
            </a:custGeom>
            <a:ln w="6134">
              <a:solidFill>
                <a:srgbClr val="050100"/>
              </a:solidFill>
            </a:ln>
          </p:spPr>
          <p:txBody>
            <a:bodyPr wrap="square" lIns="0" tIns="0" rIns="0" bIns="0" rtlCol="0"/>
            <a:lstStyle/>
            <a:p/>
          </p:txBody>
        </p:sp>
        <p:sp>
          <p:nvSpPr>
            <p:cNvPr id="669" name="object 669" descr=""/>
            <p:cNvSpPr/>
            <p:nvPr/>
          </p:nvSpPr>
          <p:spPr>
            <a:xfrm>
              <a:off x="5183976" y="9402191"/>
              <a:ext cx="70485" cy="12700"/>
            </a:xfrm>
            <a:custGeom>
              <a:avLst/>
              <a:gdLst/>
              <a:ahLst/>
              <a:cxnLst/>
              <a:rect l="l" t="t" r="r" b="b"/>
              <a:pathLst>
                <a:path w="70485" h="12700">
                  <a:moveTo>
                    <a:pt x="0" y="12357"/>
                  </a:moveTo>
                  <a:lnTo>
                    <a:pt x="70053" y="0"/>
                  </a:lnTo>
                </a:path>
              </a:pathLst>
            </a:custGeom>
            <a:ln w="6134">
              <a:solidFill>
                <a:srgbClr val="050100"/>
              </a:solidFill>
            </a:ln>
          </p:spPr>
          <p:txBody>
            <a:bodyPr wrap="square" lIns="0" tIns="0" rIns="0" bIns="0" rtlCol="0"/>
            <a:lstStyle/>
            <a:p/>
          </p:txBody>
        </p:sp>
        <p:sp>
          <p:nvSpPr>
            <p:cNvPr id="670" name="object 670" descr=""/>
            <p:cNvSpPr/>
            <p:nvPr/>
          </p:nvSpPr>
          <p:spPr>
            <a:xfrm>
              <a:off x="5183976" y="9389842"/>
              <a:ext cx="0" cy="24765"/>
            </a:xfrm>
            <a:custGeom>
              <a:avLst/>
              <a:gdLst/>
              <a:ahLst/>
              <a:cxnLst/>
              <a:rect l="l" t="t" r="r" b="b"/>
              <a:pathLst>
                <a:path w="0" h="24765">
                  <a:moveTo>
                    <a:pt x="0" y="0"/>
                  </a:moveTo>
                  <a:lnTo>
                    <a:pt x="0" y="24701"/>
                  </a:lnTo>
                </a:path>
              </a:pathLst>
            </a:custGeom>
            <a:ln w="6134">
              <a:solidFill>
                <a:srgbClr val="050100"/>
              </a:solidFill>
            </a:ln>
          </p:spPr>
          <p:txBody>
            <a:bodyPr wrap="square" lIns="0" tIns="0" rIns="0" bIns="0" rtlCol="0"/>
            <a:lstStyle/>
            <a:p/>
          </p:txBody>
        </p:sp>
        <p:sp>
          <p:nvSpPr>
            <p:cNvPr id="671" name="object 671" descr=""/>
            <p:cNvSpPr/>
            <p:nvPr/>
          </p:nvSpPr>
          <p:spPr>
            <a:xfrm>
              <a:off x="5183977" y="9389837"/>
              <a:ext cx="70485" cy="12700"/>
            </a:xfrm>
            <a:custGeom>
              <a:avLst/>
              <a:gdLst/>
              <a:ahLst/>
              <a:cxnLst/>
              <a:rect l="l" t="t" r="r" b="b"/>
              <a:pathLst>
                <a:path w="70485" h="12700">
                  <a:moveTo>
                    <a:pt x="70053" y="12357"/>
                  </a:moveTo>
                  <a:lnTo>
                    <a:pt x="0" y="0"/>
                  </a:lnTo>
                </a:path>
              </a:pathLst>
            </a:custGeom>
            <a:ln w="6134">
              <a:solidFill>
                <a:srgbClr val="050100"/>
              </a:solidFill>
            </a:ln>
          </p:spPr>
          <p:txBody>
            <a:bodyPr wrap="square" lIns="0" tIns="0" rIns="0" bIns="0" rtlCol="0"/>
            <a:lstStyle/>
            <a:p/>
          </p:txBody>
        </p:sp>
        <p:sp>
          <p:nvSpPr>
            <p:cNvPr id="672" name="object 672" descr=""/>
            <p:cNvSpPr/>
            <p:nvPr/>
          </p:nvSpPr>
          <p:spPr>
            <a:xfrm>
              <a:off x="5100783" y="9402195"/>
              <a:ext cx="477520" cy="0"/>
            </a:xfrm>
            <a:custGeom>
              <a:avLst/>
              <a:gdLst/>
              <a:ahLst/>
              <a:cxnLst/>
              <a:rect l="l" t="t" r="r" b="b"/>
              <a:pathLst>
                <a:path w="477520" h="0">
                  <a:moveTo>
                    <a:pt x="477469" y="0"/>
                  </a:moveTo>
                  <a:lnTo>
                    <a:pt x="0" y="0"/>
                  </a:lnTo>
                </a:path>
              </a:pathLst>
            </a:custGeom>
            <a:ln w="6134">
              <a:solidFill>
                <a:srgbClr val="050100"/>
              </a:solidFill>
            </a:ln>
          </p:spPr>
          <p:txBody>
            <a:bodyPr wrap="square" lIns="0" tIns="0" rIns="0" bIns="0" rtlCol="0"/>
            <a:lstStyle/>
            <a:p/>
          </p:txBody>
        </p:sp>
        <p:sp>
          <p:nvSpPr>
            <p:cNvPr id="673" name="object 673" descr=""/>
            <p:cNvSpPr/>
            <p:nvPr/>
          </p:nvSpPr>
          <p:spPr>
            <a:xfrm>
              <a:off x="5367866" y="9084695"/>
              <a:ext cx="0" cy="353060"/>
            </a:xfrm>
            <a:custGeom>
              <a:avLst/>
              <a:gdLst/>
              <a:ahLst/>
              <a:cxnLst/>
              <a:rect l="l" t="t" r="r" b="b"/>
              <a:pathLst>
                <a:path w="0" h="353059">
                  <a:moveTo>
                    <a:pt x="0" y="0"/>
                  </a:moveTo>
                  <a:lnTo>
                    <a:pt x="0" y="352526"/>
                  </a:lnTo>
                </a:path>
              </a:pathLst>
            </a:custGeom>
            <a:ln w="6134">
              <a:solidFill>
                <a:srgbClr val="050100"/>
              </a:solidFill>
            </a:ln>
          </p:spPr>
          <p:txBody>
            <a:bodyPr wrap="square" lIns="0" tIns="0" rIns="0" bIns="0" rtlCol="0"/>
            <a:lstStyle/>
            <a:p/>
          </p:txBody>
        </p:sp>
        <p:sp>
          <p:nvSpPr>
            <p:cNvPr id="674" name="object 674" descr=""/>
            <p:cNvSpPr/>
            <p:nvPr/>
          </p:nvSpPr>
          <p:spPr>
            <a:xfrm>
              <a:off x="5254030" y="9303608"/>
              <a:ext cx="0" cy="133985"/>
            </a:xfrm>
            <a:custGeom>
              <a:avLst/>
              <a:gdLst/>
              <a:ahLst/>
              <a:cxnLst/>
              <a:rect l="l" t="t" r="r" b="b"/>
              <a:pathLst>
                <a:path w="0" h="133984">
                  <a:moveTo>
                    <a:pt x="0" y="0"/>
                  </a:moveTo>
                  <a:lnTo>
                    <a:pt x="0" y="133616"/>
                  </a:lnTo>
                </a:path>
              </a:pathLst>
            </a:custGeom>
            <a:ln w="6134">
              <a:solidFill>
                <a:srgbClr val="050100"/>
              </a:solidFill>
            </a:ln>
          </p:spPr>
          <p:txBody>
            <a:bodyPr wrap="square" lIns="0" tIns="0" rIns="0" bIns="0" rtlCol="0"/>
            <a:lstStyle/>
            <a:p/>
          </p:txBody>
        </p:sp>
        <p:sp>
          <p:nvSpPr>
            <p:cNvPr id="675" name="object 675" descr=""/>
            <p:cNvSpPr/>
            <p:nvPr/>
          </p:nvSpPr>
          <p:spPr>
            <a:xfrm>
              <a:off x="5189229" y="8715713"/>
              <a:ext cx="67945" cy="0"/>
            </a:xfrm>
            <a:custGeom>
              <a:avLst/>
              <a:gdLst/>
              <a:ahLst/>
              <a:cxnLst/>
              <a:rect l="l" t="t" r="r" b="b"/>
              <a:pathLst>
                <a:path w="67945" h="0">
                  <a:moveTo>
                    <a:pt x="0" y="0"/>
                  </a:moveTo>
                  <a:lnTo>
                    <a:pt x="67525" y="0"/>
                  </a:lnTo>
                </a:path>
              </a:pathLst>
            </a:custGeom>
            <a:ln w="6134">
              <a:solidFill>
                <a:srgbClr val="050100"/>
              </a:solidFill>
            </a:ln>
          </p:spPr>
          <p:txBody>
            <a:bodyPr wrap="square" lIns="0" tIns="0" rIns="0" bIns="0" rtlCol="0"/>
            <a:lstStyle/>
            <a:p/>
          </p:txBody>
        </p:sp>
        <p:sp>
          <p:nvSpPr>
            <p:cNvPr id="676" name="object 676" descr=""/>
            <p:cNvSpPr/>
            <p:nvPr/>
          </p:nvSpPr>
          <p:spPr>
            <a:xfrm>
              <a:off x="5189229" y="8716605"/>
              <a:ext cx="62865" cy="0"/>
            </a:xfrm>
            <a:custGeom>
              <a:avLst/>
              <a:gdLst/>
              <a:ahLst/>
              <a:cxnLst/>
              <a:rect l="l" t="t" r="r" b="b"/>
              <a:pathLst>
                <a:path w="62864" h="0">
                  <a:moveTo>
                    <a:pt x="0" y="0"/>
                  </a:moveTo>
                  <a:lnTo>
                    <a:pt x="62484" y="0"/>
                  </a:lnTo>
                </a:path>
              </a:pathLst>
            </a:custGeom>
            <a:ln w="6134">
              <a:solidFill>
                <a:srgbClr val="050100"/>
              </a:solidFill>
            </a:ln>
          </p:spPr>
          <p:txBody>
            <a:bodyPr wrap="square" lIns="0" tIns="0" rIns="0" bIns="0" rtlCol="0"/>
            <a:lstStyle/>
            <a:p/>
          </p:txBody>
        </p:sp>
        <p:sp>
          <p:nvSpPr>
            <p:cNvPr id="677" name="object 677" descr=""/>
            <p:cNvSpPr/>
            <p:nvPr/>
          </p:nvSpPr>
          <p:spPr>
            <a:xfrm>
              <a:off x="5189229" y="8717498"/>
              <a:ext cx="57785" cy="0"/>
            </a:xfrm>
            <a:custGeom>
              <a:avLst/>
              <a:gdLst/>
              <a:ahLst/>
              <a:cxnLst/>
              <a:rect l="l" t="t" r="r" b="b"/>
              <a:pathLst>
                <a:path w="57785" h="0">
                  <a:moveTo>
                    <a:pt x="0" y="0"/>
                  </a:moveTo>
                  <a:lnTo>
                    <a:pt x="57442" y="0"/>
                  </a:lnTo>
                </a:path>
              </a:pathLst>
            </a:custGeom>
            <a:ln w="6134">
              <a:solidFill>
                <a:srgbClr val="050100"/>
              </a:solidFill>
            </a:ln>
          </p:spPr>
          <p:txBody>
            <a:bodyPr wrap="square" lIns="0" tIns="0" rIns="0" bIns="0" rtlCol="0"/>
            <a:lstStyle/>
            <a:p/>
          </p:txBody>
        </p:sp>
        <p:sp>
          <p:nvSpPr>
            <p:cNvPr id="678" name="object 678" descr=""/>
            <p:cNvSpPr/>
            <p:nvPr/>
          </p:nvSpPr>
          <p:spPr>
            <a:xfrm>
              <a:off x="5189229" y="8718380"/>
              <a:ext cx="52705" cy="0"/>
            </a:xfrm>
            <a:custGeom>
              <a:avLst/>
              <a:gdLst/>
              <a:ahLst/>
              <a:cxnLst/>
              <a:rect l="l" t="t" r="r" b="b"/>
              <a:pathLst>
                <a:path w="52704" h="0">
                  <a:moveTo>
                    <a:pt x="0" y="0"/>
                  </a:moveTo>
                  <a:lnTo>
                    <a:pt x="52387" y="0"/>
                  </a:lnTo>
                </a:path>
              </a:pathLst>
            </a:custGeom>
            <a:ln w="6134">
              <a:solidFill>
                <a:srgbClr val="050100"/>
              </a:solidFill>
            </a:ln>
          </p:spPr>
          <p:txBody>
            <a:bodyPr wrap="square" lIns="0" tIns="0" rIns="0" bIns="0" rtlCol="0"/>
            <a:lstStyle/>
            <a:p/>
          </p:txBody>
        </p:sp>
        <p:sp>
          <p:nvSpPr>
            <p:cNvPr id="679" name="object 679" descr=""/>
            <p:cNvSpPr/>
            <p:nvPr/>
          </p:nvSpPr>
          <p:spPr>
            <a:xfrm>
              <a:off x="5189229" y="8719272"/>
              <a:ext cx="47625" cy="0"/>
            </a:xfrm>
            <a:custGeom>
              <a:avLst/>
              <a:gdLst/>
              <a:ahLst/>
              <a:cxnLst/>
              <a:rect l="l" t="t" r="r" b="b"/>
              <a:pathLst>
                <a:path w="47625" h="0">
                  <a:moveTo>
                    <a:pt x="0" y="0"/>
                  </a:moveTo>
                  <a:lnTo>
                    <a:pt x="47345" y="0"/>
                  </a:lnTo>
                </a:path>
              </a:pathLst>
            </a:custGeom>
            <a:ln w="6134">
              <a:solidFill>
                <a:srgbClr val="050100"/>
              </a:solidFill>
            </a:ln>
          </p:spPr>
          <p:txBody>
            <a:bodyPr wrap="square" lIns="0" tIns="0" rIns="0" bIns="0" rtlCol="0"/>
            <a:lstStyle/>
            <a:p/>
          </p:txBody>
        </p:sp>
        <p:sp>
          <p:nvSpPr>
            <p:cNvPr id="680" name="object 680" descr=""/>
            <p:cNvSpPr/>
            <p:nvPr/>
          </p:nvSpPr>
          <p:spPr>
            <a:xfrm>
              <a:off x="5189229" y="8720165"/>
              <a:ext cx="42545" cy="0"/>
            </a:xfrm>
            <a:custGeom>
              <a:avLst/>
              <a:gdLst/>
              <a:ahLst/>
              <a:cxnLst/>
              <a:rect l="l" t="t" r="r" b="b"/>
              <a:pathLst>
                <a:path w="42545" h="0">
                  <a:moveTo>
                    <a:pt x="0" y="0"/>
                  </a:moveTo>
                  <a:lnTo>
                    <a:pt x="42303" y="0"/>
                  </a:lnTo>
                </a:path>
              </a:pathLst>
            </a:custGeom>
            <a:ln w="6134">
              <a:solidFill>
                <a:srgbClr val="050100"/>
              </a:solidFill>
            </a:ln>
          </p:spPr>
          <p:txBody>
            <a:bodyPr wrap="square" lIns="0" tIns="0" rIns="0" bIns="0" rtlCol="0"/>
            <a:lstStyle/>
            <a:p/>
          </p:txBody>
        </p:sp>
        <p:sp>
          <p:nvSpPr>
            <p:cNvPr id="681" name="object 681" descr=""/>
            <p:cNvSpPr/>
            <p:nvPr/>
          </p:nvSpPr>
          <p:spPr>
            <a:xfrm>
              <a:off x="5189229" y="8721058"/>
              <a:ext cx="37465" cy="0"/>
            </a:xfrm>
            <a:custGeom>
              <a:avLst/>
              <a:gdLst/>
              <a:ahLst/>
              <a:cxnLst/>
              <a:rect l="l" t="t" r="r" b="b"/>
              <a:pathLst>
                <a:path w="37464" h="0">
                  <a:moveTo>
                    <a:pt x="0" y="0"/>
                  </a:moveTo>
                  <a:lnTo>
                    <a:pt x="37261" y="0"/>
                  </a:lnTo>
                </a:path>
              </a:pathLst>
            </a:custGeom>
            <a:ln w="6134">
              <a:solidFill>
                <a:srgbClr val="050100"/>
              </a:solidFill>
            </a:ln>
          </p:spPr>
          <p:txBody>
            <a:bodyPr wrap="square" lIns="0" tIns="0" rIns="0" bIns="0" rtlCol="0"/>
            <a:lstStyle/>
            <a:p/>
          </p:txBody>
        </p:sp>
        <p:sp>
          <p:nvSpPr>
            <p:cNvPr id="682" name="object 682" descr=""/>
            <p:cNvSpPr/>
            <p:nvPr/>
          </p:nvSpPr>
          <p:spPr>
            <a:xfrm>
              <a:off x="5189229" y="8721938"/>
              <a:ext cx="32384" cy="0"/>
            </a:xfrm>
            <a:custGeom>
              <a:avLst/>
              <a:gdLst/>
              <a:ahLst/>
              <a:cxnLst/>
              <a:rect l="l" t="t" r="r" b="b"/>
              <a:pathLst>
                <a:path w="32385" h="0">
                  <a:moveTo>
                    <a:pt x="0" y="0"/>
                  </a:moveTo>
                  <a:lnTo>
                    <a:pt x="32207" y="0"/>
                  </a:lnTo>
                </a:path>
              </a:pathLst>
            </a:custGeom>
            <a:ln w="6134">
              <a:solidFill>
                <a:srgbClr val="050100"/>
              </a:solidFill>
            </a:ln>
          </p:spPr>
          <p:txBody>
            <a:bodyPr wrap="square" lIns="0" tIns="0" rIns="0" bIns="0" rtlCol="0"/>
            <a:lstStyle/>
            <a:p/>
          </p:txBody>
        </p:sp>
        <p:sp>
          <p:nvSpPr>
            <p:cNvPr id="683" name="object 683" descr=""/>
            <p:cNvSpPr/>
            <p:nvPr/>
          </p:nvSpPr>
          <p:spPr>
            <a:xfrm>
              <a:off x="5189229" y="8722832"/>
              <a:ext cx="27305" cy="0"/>
            </a:xfrm>
            <a:custGeom>
              <a:avLst/>
              <a:gdLst/>
              <a:ahLst/>
              <a:cxnLst/>
              <a:rect l="l" t="t" r="r" b="b"/>
              <a:pathLst>
                <a:path w="27304" h="0">
                  <a:moveTo>
                    <a:pt x="0" y="0"/>
                  </a:moveTo>
                  <a:lnTo>
                    <a:pt x="27165" y="0"/>
                  </a:lnTo>
                </a:path>
              </a:pathLst>
            </a:custGeom>
            <a:ln w="6134">
              <a:solidFill>
                <a:srgbClr val="050100"/>
              </a:solidFill>
            </a:ln>
          </p:spPr>
          <p:txBody>
            <a:bodyPr wrap="square" lIns="0" tIns="0" rIns="0" bIns="0" rtlCol="0"/>
            <a:lstStyle/>
            <a:p/>
          </p:txBody>
        </p:sp>
        <p:sp>
          <p:nvSpPr>
            <p:cNvPr id="684" name="object 684" descr=""/>
            <p:cNvSpPr/>
            <p:nvPr/>
          </p:nvSpPr>
          <p:spPr>
            <a:xfrm>
              <a:off x="5189229" y="8723725"/>
              <a:ext cx="22225" cy="0"/>
            </a:xfrm>
            <a:custGeom>
              <a:avLst/>
              <a:gdLst/>
              <a:ahLst/>
              <a:cxnLst/>
              <a:rect l="l" t="t" r="r" b="b"/>
              <a:pathLst>
                <a:path w="22225" h="0">
                  <a:moveTo>
                    <a:pt x="0" y="0"/>
                  </a:moveTo>
                  <a:lnTo>
                    <a:pt x="22123" y="0"/>
                  </a:lnTo>
                </a:path>
              </a:pathLst>
            </a:custGeom>
            <a:ln w="6134">
              <a:solidFill>
                <a:srgbClr val="050100"/>
              </a:solidFill>
            </a:ln>
          </p:spPr>
          <p:txBody>
            <a:bodyPr wrap="square" lIns="0" tIns="0" rIns="0" bIns="0" rtlCol="0"/>
            <a:lstStyle/>
            <a:p/>
          </p:txBody>
        </p:sp>
        <p:sp>
          <p:nvSpPr>
            <p:cNvPr id="685" name="object 685" descr=""/>
            <p:cNvSpPr/>
            <p:nvPr/>
          </p:nvSpPr>
          <p:spPr>
            <a:xfrm>
              <a:off x="5189229" y="8724618"/>
              <a:ext cx="17145" cy="0"/>
            </a:xfrm>
            <a:custGeom>
              <a:avLst/>
              <a:gdLst/>
              <a:ahLst/>
              <a:cxnLst/>
              <a:rect l="l" t="t" r="r" b="b"/>
              <a:pathLst>
                <a:path w="17145" h="0">
                  <a:moveTo>
                    <a:pt x="0" y="0"/>
                  </a:moveTo>
                  <a:lnTo>
                    <a:pt x="17068" y="0"/>
                  </a:lnTo>
                </a:path>
              </a:pathLst>
            </a:custGeom>
            <a:ln w="6134">
              <a:solidFill>
                <a:srgbClr val="050100"/>
              </a:solidFill>
            </a:ln>
          </p:spPr>
          <p:txBody>
            <a:bodyPr wrap="square" lIns="0" tIns="0" rIns="0" bIns="0" rtlCol="0"/>
            <a:lstStyle/>
            <a:p/>
          </p:txBody>
        </p:sp>
        <p:sp>
          <p:nvSpPr>
            <p:cNvPr id="686" name="object 686" descr=""/>
            <p:cNvSpPr/>
            <p:nvPr/>
          </p:nvSpPr>
          <p:spPr>
            <a:xfrm>
              <a:off x="5189229" y="8725498"/>
              <a:ext cx="12065" cy="0"/>
            </a:xfrm>
            <a:custGeom>
              <a:avLst/>
              <a:gdLst/>
              <a:ahLst/>
              <a:cxnLst/>
              <a:rect l="l" t="t" r="r" b="b"/>
              <a:pathLst>
                <a:path w="12064" h="0">
                  <a:moveTo>
                    <a:pt x="0" y="0"/>
                  </a:moveTo>
                  <a:lnTo>
                    <a:pt x="12026" y="0"/>
                  </a:lnTo>
                </a:path>
              </a:pathLst>
            </a:custGeom>
            <a:ln w="6134">
              <a:solidFill>
                <a:srgbClr val="050100"/>
              </a:solidFill>
            </a:ln>
          </p:spPr>
          <p:txBody>
            <a:bodyPr wrap="square" lIns="0" tIns="0" rIns="0" bIns="0" rtlCol="0"/>
            <a:lstStyle/>
            <a:p/>
          </p:txBody>
        </p:sp>
        <p:sp>
          <p:nvSpPr>
            <p:cNvPr id="687" name="object 687" descr=""/>
            <p:cNvSpPr/>
            <p:nvPr/>
          </p:nvSpPr>
          <p:spPr>
            <a:xfrm>
              <a:off x="5189229" y="8726391"/>
              <a:ext cx="6985" cy="0"/>
            </a:xfrm>
            <a:custGeom>
              <a:avLst/>
              <a:gdLst/>
              <a:ahLst/>
              <a:cxnLst/>
              <a:rect l="l" t="t" r="r" b="b"/>
              <a:pathLst>
                <a:path w="6985" h="0">
                  <a:moveTo>
                    <a:pt x="0" y="0"/>
                  </a:moveTo>
                  <a:lnTo>
                    <a:pt x="6985" y="0"/>
                  </a:lnTo>
                </a:path>
              </a:pathLst>
            </a:custGeom>
            <a:ln w="6134">
              <a:solidFill>
                <a:srgbClr val="050100"/>
              </a:solidFill>
            </a:ln>
          </p:spPr>
          <p:txBody>
            <a:bodyPr wrap="square" lIns="0" tIns="0" rIns="0" bIns="0" rtlCol="0"/>
            <a:lstStyle/>
            <a:p/>
          </p:txBody>
        </p:sp>
        <p:sp>
          <p:nvSpPr>
            <p:cNvPr id="688" name="object 688" descr=""/>
            <p:cNvSpPr/>
            <p:nvPr/>
          </p:nvSpPr>
          <p:spPr>
            <a:xfrm>
              <a:off x="5189229" y="8727283"/>
              <a:ext cx="2540" cy="0"/>
            </a:xfrm>
            <a:custGeom>
              <a:avLst/>
              <a:gdLst/>
              <a:ahLst/>
              <a:cxnLst/>
              <a:rect l="l" t="t" r="r" b="b"/>
              <a:pathLst>
                <a:path w="2539" h="0">
                  <a:moveTo>
                    <a:pt x="0" y="0"/>
                  </a:moveTo>
                  <a:lnTo>
                    <a:pt x="1943" y="0"/>
                  </a:lnTo>
                </a:path>
                <a:path w="2539" h="0">
                  <a:moveTo>
                    <a:pt x="0" y="0"/>
                  </a:moveTo>
                  <a:lnTo>
                    <a:pt x="1943" y="0"/>
                  </a:lnTo>
                </a:path>
              </a:pathLst>
            </a:custGeom>
            <a:ln w="6134">
              <a:solidFill>
                <a:srgbClr val="050100"/>
              </a:solidFill>
            </a:ln>
          </p:spPr>
          <p:txBody>
            <a:bodyPr wrap="square" lIns="0" tIns="0" rIns="0" bIns="0" rtlCol="0"/>
            <a:lstStyle/>
            <a:p/>
          </p:txBody>
        </p:sp>
        <p:sp>
          <p:nvSpPr>
            <p:cNvPr id="689" name="object 689" descr=""/>
            <p:cNvSpPr/>
            <p:nvPr/>
          </p:nvSpPr>
          <p:spPr>
            <a:xfrm>
              <a:off x="5189229" y="8714832"/>
              <a:ext cx="67945" cy="0"/>
            </a:xfrm>
            <a:custGeom>
              <a:avLst/>
              <a:gdLst/>
              <a:ahLst/>
              <a:cxnLst/>
              <a:rect l="l" t="t" r="r" b="b"/>
              <a:pathLst>
                <a:path w="67945" h="0">
                  <a:moveTo>
                    <a:pt x="0" y="0"/>
                  </a:moveTo>
                  <a:lnTo>
                    <a:pt x="67525" y="0"/>
                  </a:lnTo>
                </a:path>
              </a:pathLst>
            </a:custGeom>
            <a:ln w="6134">
              <a:solidFill>
                <a:srgbClr val="050100"/>
              </a:solidFill>
            </a:ln>
          </p:spPr>
          <p:txBody>
            <a:bodyPr wrap="square" lIns="0" tIns="0" rIns="0" bIns="0" rtlCol="0"/>
            <a:lstStyle/>
            <a:p/>
          </p:txBody>
        </p:sp>
        <p:sp>
          <p:nvSpPr>
            <p:cNvPr id="690" name="object 690" descr=""/>
            <p:cNvSpPr/>
            <p:nvPr/>
          </p:nvSpPr>
          <p:spPr>
            <a:xfrm>
              <a:off x="5189229" y="8713940"/>
              <a:ext cx="62865" cy="0"/>
            </a:xfrm>
            <a:custGeom>
              <a:avLst/>
              <a:gdLst/>
              <a:ahLst/>
              <a:cxnLst/>
              <a:rect l="l" t="t" r="r" b="b"/>
              <a:pathLst>
                <a:path w="62864" h="0">
                  <a:moveTo>
                    <a:pt x="0" y="0"/>
                  </a:moveTo>
                  <a:lnTo>
                    <a:pt x="62484" y="0"/>
                  </a:lnTo>
                </a:path>
              </a:pathLst>
            </a:custGeom>
            <a:ln w="6134">
              <a:solidFill>
                <a:srgbClr val="050100"/>
              </a:solidFill>
            </a:ln>
          </p:spPr>
          <p:txBody>
            <a:bodyPr wrap="square" lIns="0" tIns="0" rIns="0" bIns="0" rtlCol="0"/>
            <a:lstStyle/>
            <a:p/>
          </p:txBody>
        </p:sp>
        <p:sp>
          <p:nvSpPr>
            <p:cNvPr id="691" name="object 691" descr=""/>
            <p:cNvSpPr/>
            <p:nvPr/>
          </p:nvSpPr>
          <p:spPr>
            <a:xfrm>
              <a:off x="5189229" y="8713046"/>
              <a:ext cx="57785" cy="0"/>
            </a:xfrm>
            <a:custGeom>
              <a:avLst/>
              <a:gdLst/>
              <a:ahLst/>
              <a:cxnLst/>
              <a:rect l="l" t="t" r="r" b="b"/>
              <a:pathLst>
                <a:path w="57785" h="0">
                  <a:moveTo>
                    <a:pt x="0" y="0"/>
                  </a:moveTo>
                  <a:lnTo>
                    <a:pt x="57442" y="0"/>
                  </a:lnTo>
                </a:path>
              </a:pathLst>
            </a:custGeom>
            <a:ln w="6134">
              <a:solidFill>
                <a:srgbClr val="050100"/>
              </a:solidFill>
            </a:ln>
          </p:spPr>
          <p:txBody>
            <a:bodyPr wrap="square" lIns="0" tIns="0" rIns="0" bIns="0" rtlCol="0"/>
            <a:lstStyle/>
            <a:p/>
          </p:txBody>
        </p:sp>
        <p:sp>
          <p:nvSpPr>
            <p:cNvPr id="692" name="object 692" descr=""/>
            <p:cNvSpPr/>
            <p:nvPr/>
          </p:nvSpPr>
          <p:spPr>
            <a:xfrm>
              <a:off x="5189229" y="8712153"/>
              <a:ext cx="52705" cy="0"/>
            </a:xfrm>
            <a:custGeom>
              <a:avLst/>
              <a:gdLst/>
              <a:ahLst/>
              <a:cxnLst/>
              <a:rect l="l" t="t" r="r" b="b"/>
              <a:pathLst>
                <a:path w="52704" h="0">
                  <a:moveTo>
                    <a:pt x="0" y="0"/>
                  </a:moveTo>
                  <a:lnTo>
                    <a:pt x="52387" y="0"/>
                  </a:lnTo>
                </a:path>
              </a:pathLst>
            </a:custGeom>
            <a:ln w="6134">
              <a:solidFill>
                <a:srgbClr val="050100"/>
              </a:solidFill>
            </a:ln>
          </p:spPr>
          <p:txBody>
            <a:bodyPr wrap="square" lIns="0" tIns="0" rIns="0" bIns="0" rtlCol="0"/>
            <a:lstStyle/>
            <a:p/>
          </p:txBody>
        </p:sp>
        <p:sp>
          <p:nvSpPr>
            <p:cNvPr id="693" name="object 693" descr=""/>
            <p:cNvSpPr/>
            <p:nvPr/>
          </p:nvSpPr>
          <p:spPr>
            <a:xfrm>
              <a:off x="5189229" y="8711273"/>
              <a:ext cx="47625" cy="0"/>
            </a:xfrm>
            <a:custGeom>
              <a:avLst/>
              <a:gdLst/>
              <a:ahLst/>
              <a:cxnLst/>
              <a:rect l="l" t="t" r="r" b="b"/>
              <a:pathLst>
                <a:path w="47625" h="0">
                  <a:moveTo>
                    <a:pt x="0" y="0"/>
                  </a:moveTo>
                  <a:lnTo>
                    <a:pt x="47345" y="0"/>
                  </a:lnTo>
                </a:path>
              </a:pathLst>
            </a:custGeom>
            <a:ln w="6134">
              <a:solidFill>
                <a:srgbClr val="050100"/>
              </a:solidFill>
            </a:ln>
          </p:spPr>
          <p:txBody>
            <a:bodyPr wrap="square" lIns="0" tIns="0" rIns="0" bIns="0" rtlCol="0"/>
            <a:lstStyle/>
            <a:p/>
          </p:txBody>
        </p:sp>
        <p:sp>
          <p:nvSpPr>
            <p:cNvPr id="694" name="object 694" descr=""/>
            <p:cNvSpPr/>
            <p:nvPr/>
          </p:nvSpPr>
          <p:spPr>
            <a:xfrm>
              <a:off x="5189229" y="8710380"/>
              <a:ext cx="42545" cy="0"/>
            </a:xfrm>
            <a:custGeom>
              <a:avLst/>
              <a:gdLst/>
              <a:ahLst/>
              <a:cxnLst/>
              <a:rect l="l" t="t" r="r" b="b"/>
              <a:pathLst>
                <a:path w="42545" h="0">
                  <a:moveTo>
                    <a:pt x="0" y="0"/>
                  </a:moveTo>
                  <a:lnTo>
                    <a:pt x="42303" y="0"/>
                  </a:lnTo>
                </a:path>
              </a:pathLst>
            </a:custGeom>
            <a:ln w="6134">
              <a:solidFill>
                <a:srgbClr val="050100"/>
              </a:solidFill>
            </a:ln>
          </p:spPr>
          <p:txBody>
            <a:bodyPr wrap="square" lIns="0" tIns="0" rIns="0" bIns="0" rtlCol="0"/>
            <a:lstStyle/>
            <a:p/>
          </p:txBody>
        </p:sp>
        <p:sp>
          <p:nvSpPr>
            <p:cNvPr id="695" name="object 695" descr=""/>
            <p:cNvSpPr/>
            <p:nvPr/>
          </p:nvSpPr>
          <p:spPr>
            <a:xfrm>
              <a:off x="5189229" y="8709487"/>
              <a:ext cx="37465" cy="0"/>
            </a:xfrm>
            <a:custGeom>
              <a:avLst/>
              <a:gdLst/>
              <a:ahLst/>
              <a:cxnLst/>
              <a:rect l="l" t="t" r="r" b="b"/>
              <a:pathLst>
                <a:path w="37464" h="0">
                  <a:moveTo>
                    <a:pt x="0" y="0"/>
                  </a:moveTo>
                  <a:lnTo>
                    <a:pt x="37261" y="0"/>
                  </a:lnTo>
                </a:path>
              </a:pathLst>
            </a:custGeom>
            <a:ln w="6134">
              <a:solidFill>
                <a:srgbClr val="050100"/>
              </a:solidFill>
            </a:ln>
          </p:spPr>
          <p:txBody>
            <a:bodyPr wrap="square" lIns="0" tIns="0" rIns="0" bIns="0" rtlCol="0"/>
            <a:lstStyle/>
            <a:p/>
          </p:txBody>
        </p:sp>
        <p:sp>
          <p:nvSpPr>
            <p:cNvPr id="696" name="object 696" descr=""/>
            <p:cNvSpPr/>
            <p:nvPr/>
          </p:nvSpPr>
          <p:spPr>
            <a:xfrm>
              <a:off x="5189229" y="8708594"/>
              <a:ext cx="32384" cy="0"/>
            </a:xfrm>
            <a:custGeom>
              <a:avLst/>
              <a:gdLst/>
              <a:ahLst/>
              <a:cxnLst/>
              <a:rect l="l" t="t" r="r" b="b"/>
              <a:pathLst>
                <a:path w="32385" h="0">
                  <a:moveTo>
                    <a:pt x="0" y="0"/>
                  </a:moveTo>
                  <a:lnTo>
                    <a:pt x="32207" y="0"/>
                  </a:lnTo>
                </a:path>
              </a:pathLst>
            </a:custGeom>
            <a:ln w="6134">
              <a:solidFill>
                <a:srgbClr val="050100"/>
              </a:solidFill>
            </a:ln>
          </p:spPr>
          <p:txBody>
            <a:bodyPr wrap="square" lIns="0" tIns="0" rIns="0" bIns="0" rtlCol="0"/>
            <a:lstStyle/>
            <a:p/>
          </p:txBody>
        </p:sp>
        <p:sp>
          <p:nvSpPr>
            <p:cNvPr id="697" name="object 697" descr=""/>
            <p:cNvSpPr/>
            <p:nvPr/>
          </p:nvSpPr>
          <p:spPr>
            <a:xfrm>
              <a:off x="5189229" y="8707713"/>
              <a:ext cx="27305" cy="0"/>
            </a:xfrm>
            <a:custGeom>
              <a:avLst/>
              <a:gdLst/>
              <a:ahLst/>
              <a:cxnLst/>
              <a:rect l="l" t="t" r="r" b="b"/>
              <a:pathLst>
                <a:path w="27304" h="0">
                  <a:moveTo>
                    <a:pt x="0" y="0"/>
                  </a:moveTo>
                  <a:lnTo>
                    <a:pt x="27165" y="0"/>
                  </a:lnTo>
                </a:path>
              </a:pathLst>
            </a:custGeom>
            <a:ln w="6134">
              <a:solidFill>
                <a:srgbClr val="050100"/>
              </a:solidFill>
            </a:ln>
          </p:spPr>
          <p:txBody>
            <a:bodyPr wrap="square" lIns="0" tIns="0" rIns="0" bIns="0" rtlCol="0"/>
            <a:lstStyle/>
            <a:p/>
          </p:txBody>
        </p:sp>
        <p:sp>
          <p:nvSpPr>
            <p:cNvPr id="698" name="object 698" descr=""/>
            <p:cNvSpPr/>
            <p:nvPr/>
          </p:nvSpPr>
          <p:spPr>
            <a:xfrm>
              <a:off x="5189229" y="8706820"/>
              <a:ext cx="22225" cy="0"/>
            </a:xfrm>
            <a:custGeom>
              <a:avLst/>
              <a:gdLst/>
              <a:ahLst/>
              <a:cxnLst/>
              <a:rect l="l" t="t" r="r" b="b"/>
              <a:pathLst>
                <a:path w="22225" h="0">
                  <a:moveTo>
                    <a:pt x="0" y="0"/>
                  </a:moveTo>
                  <a:lnTo>
                    <a:pt x="22123" y="0"/>
                  </a:lnTo>
                </a:path>
              </a:pathLst>
            </a:custGeom>
            <a:ln w="6134">
              <a:solidFill>
                <a:srgbClr val="050100"/>
              </a:solidFill>
            </a:ln>
          </p:spPr>
          <p:txBody>
            <a:bodyPr wrap="square" lIns="0" tIns="0" rIns="0" bIns="0" rtlCol="0"/>
            <a:lstStyle/>
            <a:p/>
          </p:txBody>
        </p:sp>
        <p:sp>
          <p:nvSpPr>
            <p:cNvPr id="699" name="object 699" descr=""/>
            <p:cNvSpPr/>
            <p:nvPr/>
          </p:nvSpPr>
          <p:spPr>
            <a:xfrm>
              <a:off x="5189229" y="8705927"/>
              <a:ext cx="17145" cy="0"/>
            </a:xfrm>
            <a:custGeom>
              <a:avLst/>
              <a:gdLst/>
              <a:ahLst/>
              <a:cxnLst/>
              <a:rect l="l" t="t" r="r" b="b"/>
              <a:pathLst>
                <a:path w="17145" h="0">
                  <a:moveTo>
                    <a:pt x="0" y="0"/>
                  </a:moveTo>
                  <a:lnTo>
                    <a:pt x="17068" y="0"/>
                  </a:lnTo>
                </a:path>
              </a:pathLst>
            </a:custGeom>
            <a:ln w="6134">
              <a:solidFill>
                <a:srgbClr val="050100"/>
              </a:solidFill>
            </a:ln>
          </p:spPr>
          <p:txBody>
            <a:bodyPr wrap="square" lIns="0" tIns="0" rIns="0" bIns="0" rtlCol="0"/>
            <a:lstStyle/>
            <a:p/>
          </p:txBody>
        </p:sp>
        <p:sp>
          <p:nvSpPr>
            <p:cNvPr id="700" name="object 700" descr=""/>
            <p:cNvSpPr/>
            <p:nvPr/>
          </p:nvSpPr>
          <p:spPr>
            <a:xfrm>
              <a:off x="5189229" y="8705034"/>
              <a:ext cx="12065" cy="0"/>
            </a:xfrm>
            <a:custGeom>
              <a:avLst/>
              <a:gdLst/>
              <a:ahLst/>
              <a:cxnLst/>
              <a:rect l="l" t="t" r="r" b="b"/>
              <a:pathLst>
                <a:path w="12064" h="0">
                  <a:moveTo>
                    <a:pt x="0" y="0"/>
                  </a:moveTo>
                  <a:lnTo>
                    <a:pt x="12026" y="0"/>
                  </a:lnTo>
                </a:path>
              </a:pathLst>
            </a:custGeom>
            <a:ln w="6134">
              <a:solidFill>
                <a:srgbClr val="050100"/>
              </a:solidFill>
            </a:ln>
          </p:spPr>
          <p:txBody>
            <a:bodyPr wrap="square" lIns="0" tIns="0" rIns="0" bIns="0" rtlCol="0"/>
            <a:lstStyle/>
            <a:p/>
          </p:txBody>
        </p:sp>
        <p:sp>
          <p:nvSpPr>
            <p:cNvPr id="701" name="object 701" descr=""/>
            <p:cNvSpPr/>
            <p:nvPr/>
          </p:nvSpPr>
          <p:spPr>
            <a:xfrm>
              <a:off x="5189229" y="8704153"/>
              <a:ext cx="6985" cy="0"/>
            </a:xfrm>
            <a:custGeom>
              <a:avLst/>
              <a:gdLst/>
              <a:ahLst/>
              <a:cxnLst/>
              <a:rect l="l" t="t" r="r" b="b"/>
              <a:pathLst>
                <a:path w="6985" h="0">
                  <a:moveTo>
                    <a:pt x="0" y="0"/>
                  </a:moveTo>
                  <a:lnTo>
                    <a:pt x="6985" y="0"/>
                  </a:lnTo>
                </a:path>
              </a:pathLst>
            </a:custGeom>
            <a:ln w="6134">
              <a:solidFill>
                <a:srgbClr val="050100"/>
              </a:solidFill>
            </a:ln>
          </p:spPr>
          <p:txBody>
            <a:bodyPr wrap="square" lIns="0" tIns="0" rIns="0" bIns="0" rtlCol="0"/>
            <a:lstStyle/>
            <a:p/>
          </p:txBody>
        </p:sp>
        <p:sp>
          <p:nvSpPr>
            <p:cNvPr id="702" name="object 702" descr=""/>
            <p:cNvSpPr/>
            <p:nvPr/>
          </p:nvSpPr>
          <p:spPr>
            <a:xfrm>
              <a:off x="5189229" y="8703260"/>
              <a:ext cx="2540" cy="0"/>
            </a:xfrm>
            <a:custGeom>
              <a:avLst/>
              <a:gdLst/>
              <a:ahLst/>
              <a:cxnLst/>
              <a:rect l="l" t="t" r="r" b="b"/>
              <a:pathLst>
                <a:path w="2539" h="0">
                  <a:moveTo>
                    <a:pt x="0" y="0"/>
                  </a:moveTo>
                  <a:lnTo>
                    <a:pt x="1943" y="0"/>
                  </a:lnTo>
                </a:path>
                <a:path w="2539" h="0">
                  <a:moveTo>
                    <a:pt x="0" y="0"/>
                  </a:moveTo>
                  <a:lnTo>
                    <a:pt x="1943" y="0"/>
                  </a:lnTo>
                </a:path>
              </a:pathLst>
            </a:custGeom>
            <a:ln w="6134">
              <a:solidFill>
                <a:srgbClr val="050100"/>
              </a:solidFill>
            </a:ln>
          </p:spPr>
          <p:txBody>
            <a:bodyPr wrap="square" lIns="0" tIns="0" rIns="0" bIns="0" rtlCol="0"/>
            <a:lstStyle/>
            <a:p/>
          </p:txBody>
        </p:sp>
        <p:sp>
          <p:nvSpPr>
            <p:cNvPr id="703" name="object 703" descr=""/>
            <p:cNvSpPr/>
            <p:nvPr/>
          </p:nvSpPr>
          <p:spPr>
            <a:xfrm>
              <a:off x="5189229" y="8715262"/>
              <a:ext cx="70485" cy="12700"/>
            </a:xfrm>
            <a:custGeom>
              <a:avLst/>
              <a:gdLst/>
              <a:ahLst/>
              <a:cxnLst/>
              <a:rect l="l" t="t" r="r" b="b"/>
              <a:pathLst>
                <a:path w="70485" h="12700">
                  <a:moveTo>
                    <a:pt x="0" y="12357"/>
                  </a:moveTo>
                  <a:lnTo>
                    <a:pt x="70053" y="0"/>
                  </a:lnTo>
                </a:path>
              </a:pathLst>
            </a:custGeom>
            <a:ln w="6134">
              <a:solidFill>
                <a:srgbClr val="050100"/>
              </a:solidFill>
            </a:ln>
          </p:spPr>
          <p:txBody>
            <a:bodyPr wrap="square" lIns="0" tIns="0" rIns="0" bIns="0" rtlCol="0"/>
            <a:lstStyle/>
            <a:p/>
          </p:txBody>
        </p:sp>
        <p:sp>
          <p:nvSpPr>
            <p:cNvPr id="704" name="object 704" descr=""/>
            <p:cNvSpPr/>
            <p:nvPr/>
          </p:nvSpPr>
          <p:spPr>
            <a:xfrm>
              <a:off x="5189229" y="8702913"/>
              <a:ext cx="0" cy="24765"/>
            </a:xfrm>
            <a:custGeom>
              <a:avLst/>
              <a:gdLst/>
              <a:ahLst/>
              <a:cxnLst/>
              <a:rect l="l" t="t" r="r" b="b"/>
              <a:pathLst>
                <a:path w="0" h="24765">
                  <a:moveTo>
                    <a:pt x="0" y="0"/>
                  </a:moveTo>
                  <a:lnTo>
                    <a:pt x="0" y="24701"/>
                  </a:lnTo>
                </a:path>
              </a:pathLst>
            </a:custGeom>
            <a:ln w="6134">
              <a:solidFill>
                <a:srgbClr val="050100"/>
              </a:solidFill>
            </a:ln>
          </p:spPr>
          <p:txBody>
            <a:bodyPr wrap="square" lIns="0" tIns="0" rIns="0" bIns="0" rtlCol="0"/>
            <a:lstStyle/>
            <a:p/>
          </p:txBody>
        </p:sp>
        <p:sp>
          <p:nvSpPr>
            <p:cNvPr id="705" name="object 705" descr=""/>
            <p:cNvSpPr/>
            <p:nvPr/>
          </p:nvSpPr>
          <p:spPr>
            <a:xfrm>
              <a:off x="5189230" y="8702908"/>
              <a:ext cx="70485" cy="12700"/>
            </a:xfrm>
            <a:custGeom>
              <a:avLst/>
              <a:gdLst/>
              <a:ahLst/>
              <a:cxnLst/>
              <a:rect l="l" t="t" r="r" b="b"/>
              <a:pathLst>
                <a:path w="70485" h="12700">
                  <a:moveTo>
                    <a:pt x="70053" y="12357"/>
                  </a:moveTo>
                  <a:lnTo>
                    <a:pt x="0" y="0"/>
                  </a:lnTo>
                </a:path>
              </a:pathLst>
            </a:custGeom>
            <a:ln w="6134">
              <a:solidFill>
                <a:srgbClr val="050100"/>
              </a:solidFill>
            </a:ln>
          </p:spPr>
          <p:txBody>
            <a:bodyPr wrap="square" lIns="0" tIns="0" rIns="0" bIns="0" rtlCol="0"/>
            <a:lstStyle/>
            <a:p/>
          </p:txBody>
        </p:sp>
        <p:sp>
          <p:nvSpPr>
            <p:cNvPr id="706" name="object 706" descr=""/>
            <p:cNvSpPr/>
            <p:nvPr/>
          </p:nvSpPr>
          <p:spPr>
            <a:xfrm>
              <a:off x="5370389" y="8714832"/>
              <a:ext cx="67945" cy="0"/>
            </a:xfrm>
            <a:custGeom>
              <a:avLst/>
              <a:gdLst/>
              <a:ahLst/>
              <a:cxnLst/>
              <a:rect l="l" t="t" r="r" b="b"/>
              <a:pathLst>
                <a:path w="67945" h="0">
                  <a:moveTo>
                    <a:pt x="67525" y="0"/>
                  </a:moveTo>
                  <a:lnTo>
                    <a:pt x="0" y="0"/>
                  </a:lnTo>
                </a:path>
              </a:pathLst>
            </a:custGeom>
            <a:ln w="6134">
              <a:solidFill>
                <a:srgbClr val="050100"/>
              </a:solidFill>
            </a:ln>
          </p:spPr>
          <p:txBody>
            <a:bodyPr wrap="square" lIns="0" tIns="0" rIns="0" bIns="0" rtlCol="0"/>
            <a:lstStyle/>
            <a:p/>
          </p:txBody>
        </p:sp>
        <p:sp>
          <p:nvSpPr>
            <p:cNvPr id="707" name="object 707" descr=""/>
            <p:cNvSpPr/>
            <p:nvPr/>
          </p:nvSpPr>
          <p:spPr>
            <a:xfrm>
              <a:off x="5375431" y="8713940"/>
              <a:ext cx="62865" cy="0"/>
            </a:xfrm>
            <a:custGeom>
              <a:avLst/>
              <a:gdLst/>
              <a:ahLst/>
              <a:cxnLst/>
              <a:rect l="l" t="t" r="r" b="b"/>
              <a:pathLst>
                <a:path w="62864" h="0">
                  <a:moveTo>
                    <a:pt x="62484" y="0"/>
                  </a:moveTo>
                  <a:lnTo>
                    <a:pt x="0" y="0"/>
                  </a:lnTo>
                </a:path>
              </a:pathLst>
            </a:custGeom>
            <a:ln w="6134">
              <a:solidFill>
                <a:srgbClr val="050100"/>
              </a:solidFill>
            </a:ln>
          </p:spPr>
          <p:txBody>
            <a:bodyPr wrap="square" lIns="0" tIns="0" rIns="0" bIns="0" rtlCol="0"/>
            <a:lstStyle/>
            <a:p/>
          </p:txBody>
        </p:sp>
        <p:sp>
          <p:nvSpPr>
            <p:cNvPr id="708" name="object 708" descr=""/>
            <p:cNvSpPr/>
            <p:nvPr/>
          </p:nvSpPr>
          <p:spPr>
            <a:xfrm>
              <a:off x="5380485" y="8713046"/>
              <a:ext cx="57785" cy="0"/>
            </a:xfrm>
            <a:custGeom>
              <a:avLst/>
              <a:gdLst/>
              <a:ahLst/>
              <a:cxnLst/>
              <a:rect l="l" t="t" r="r" b="b"/>
              <a:pathLst>
                <a:path w="57785" h="0">
                  <a:moveTo>
                    <a:pt x="57429" y="0"/>
                  </a:moveTo>
                  <a:lnTo>
                    <a:pt x="0" y="0"/>
                  </a:lnTo>
                </a:path>
              </a:pathLst>
            </a:custGeom>
            <a:ln w="6134">
              <a:solidFill>
                <a:srgbClr val="050100"/>
              </a:solidFill>
            </a:ln>
          </p:spPr>
          <p:txBody>
            <a:bodyPr wrap="square" lIns="0" tIns="0" rIns="0" bIns="0" rtlCol="0"/>
            <a:lstStyle/>
            <a:p/>
          </p:txBody>
        </p:sp>
        <p:sp>
          <p:nvSpPr>
            <p:cNvPr id="709" name="object 709" descr=""/>
            <p:cNvSpPr/>
            <p:nvPr/>
          </p:nvSpPr>
          <p:spPr>
            <a:xfrm>
              <a:off x="5385527" y="8712153"/>
              <a:ext cx="52705" cy="0"/>
            </a:xfrm>
            <a:custGeom>
              <a:avLst/>
              <a:gdLst/>
              <a:ahLst/>
              <a:cxnLst/>
              <a:rect l="l" t="t" r="r" b="b"/>
              <a:pathLst>
                <a:path w="52704" h="0">
                  <a:moveTo>
                    <a:pt x="52387" y="0"/>
                  </a:moveTo>
                  <a:lnTo>
                    <a:pt x="0" y="0"/>
                  </a:lnTo>
                </a:path>
              </a:pathLst>
            </a:custGeom>
            <a:ln w="6134">
              <a:solidFill>
                <a:srgbClr val="050100"/>
              </a:solidFill>
            </a:ln>
          </p:spPr>
          <p:txBody>
            <a:bodyPr wrap="square" lIns="0" tIns="0" rIns="0" bIns="0" rtlCol="0"/>
            <a:lstStyle/>
            <a:p/>
          </p:txBody>
        </p:sp>
        <p:sp>
          <p:nvSpPr>
            <p:cNvPr id="710" name="object 710" descr=""/>
            <p:cNvSpPr/>
            <p:nvPr/>
          </p:nvSpPr>
          <p:spPr>
            <a:xfrm>
              <a:off x="5390569" y="8711273"/>
              <a:ext cx="47625" cy="0"/>
            </a:xfrm>
            <a:custGeom>
              <a:avLst/>
              <a:gdLst/>
              <a:ahLst/>
              <a:cxnLst/>
              <a:rect l="l" t="t" r="r" b="b"/>
              <a:pathLst>
                <a:path w="47625" h="0">
                  <a:moveTo>
                    <a:pt x="47345" y="0"/>
                  </a:moveTo>
                  <a:lnTo>
                    <a:pt x="0" y="0"/>
                  </a:lnTo>
                </a:path>
              </a:pathLst>
            </a:custGeom>
            <a:ln w="6134">
              <a:solidFill>
                <a:srgbClr val="050100"/>
              </a:solidFill>
            </a:ln>
          </p:spPr>
          <p:txBody>
            <a:bodyPr wrap="square" lIns="0" tIns="0" rIns="0" bIns="0" rtlCol="0"/>
            <a:lstStyle/>
            <a:p/>
          </p:txBody>
        </p:sp>
        <p:sp>
          <p:nvSpPr>
            <p:cNvPr id="711" name="object 711" descr=""/>
            <p:cNvSpPr/>
            <p:nvPr/>
          </p:nvSpPr>
          <p:spPr>
            <a:xfrm>
              <a:off x="5395611" y="8710380"/>
              <a:ext cx="42545" cy="0"/>
            </a:xfrm>
            <a:custGeom>
              <a:avLst/>
              <a:gdLst/>
              <a:ahLst/>
              <a:cxnLst/>
              <a:rect l="l" t="t" r="r" b="b"/>
              <a:pathLst>
                <a:path w="42545" h="0">
                  <a:moveTo>
                    <a:pt x="42303" y="0"/>
                  </a:moveTo>
                  <a:lnTo>
                    <a:pt x="0" y="0"/>
                  </a:lnTo>
                </a:path>
              </a:pathLst>
            </a:custGeom>
            <a:ln w="6134">
              <a:solidFill>
                <a:srgbClr val="050100"/>
              </a:solidFill>
            </a:ln>
          </p:spPr>
          <p:txBody>
            <a:bodyPr wrap="square" lIns="0" tIns="0" rIns="0" bIns="0" rtlCol="0"/>
            <a:lstStyle/>
            <a:p/>
          </p:txBody>
        </p:sp>
        <p:sp>
          <p:nvSpPr>
            <p:cNvPr id="712" name="object 712" descr=""/>
            <p:cNvSpPr/>
            <p:nvPr/>
          </p:nvSpPr>
          <p:spPr>
            <a:xfrm>
              <a:off x="5400653" y="8709487"/>
              <a:ext cx="37465" cy="0"/>
            </a:xfrm>
            <a:custGeom>
              <a:avLst/>
              <a:gdLst/>
              <a:ahLst/>
              <a:cxnLst/>
              <a:rect l="l" t="t" r="r" b="b"/>
              <a:pathLst>
                <a:path w="37464" h="0">
                  <a:moveTo>
                    <a:pt x="37261" y="0"/>
                  </a:moveTo>
                  <a:lnTo>
                    <a:pt x="0" y="0"/>
                  </a:lnTo>
                </a:path>
              </a:pathLst>
            </a:custGeom>
            <a:ln w="6134">
              <a:solidFill>
                <a:srgbClr val="050100"/>
              </a:solidFill>
            </a:ln>
          </p:spPr>
          <p:txBody>
            <a:bodyPr wrap="square" lIns="0" tIns="0" rIns="0" bIns="0" rtlCol="0"/>
            <a:lstStyle/>
            <a:p/>
          </p:txBody>
        </p:sp>
        <p:sp>
          <p:nvSpPr>
            <p:cNvPr id="713" name="object 713" descr=""/>
            <p:cNvSpPr/>
            <p:nvPr/>
          </p:nvSpPr>
          <p:spPr>
            <a:xfrm>
              <a:off x="5405708" y="8708594"/>
              <a:ext cx="32384" cy="0"/>
            </a:xfrm>
            <a:custGeom>
              <a:avLst/>
              <a:gdLst/>
              <a:ahLst/>
              <a:cxnLst/>
              <a:rect l="l" t="t" r="r" b="b"/>
              <a:pathLst>
                <a:path w="32385" h="0">
                  <a:moveTo>
                    <a:pt x="32207" y="0"/>
                  </a:moveTo>
                  <a:lnTo>
                    <a:pt x="0" y="0"/>
                  </a:lnTo>
                </a:path>
              </a:pathLst>
            </a:custGeom>
            <a:ln w="6134">
              <a:solidFill>
                <a:srgbClr val="050100"/>
              </a:solidFill>
            </a:ln>
          </p:spPr>
          <p:txBody>
            <a:bodyPr wrap="square" lIns="0" tIns="0" rIns="0" bIns="0" rtlCol="0"/>
            <a:lstStyle/>
            <a:p/>
          </p:txBody>
        </p:sp>
        <p:sp>
          <p:nvSpPr>
            <p:cNvPr id="714" name="object 714" descr=""/>
            <p:cNvSpPr/>
            <p:nvPr/>
          </p:nvSpPr>
          <p:spPr>
            <a:xfrm>
              <a:off x="5410750" y="8707713"/>
              <a:ext cx="27305" cy="0"/>
            </a:xfrm>
            <a:custGeom>
              <a:avLst/>
              <a:gdLst/>
              <a:ahLst/>
              <a:cxnLst/>
              <a:rect l="l" t="t" r="r" b="b"/>
              <a:pathLst>
                <a:path w="27304" h="0">
                  <a:moveTo>
                    <a:pt x="27165" y="0"/>
                  </a:moveTo>
                  <a:lnTo>
                    <a:pt x="0" y="0"/>
                  </a:lnTo>
                </a:path>
              </a:pathLst>
            </a:custGeom>
            <a:ln w="6134">
              <a:solidFill>
                <a:srgbClr val="050100"/>
              </a:solidFill>
            </a:ln>
          </p:spPr>
          <p:txBody>
            <a:bodyPr wrap="square" lIns="0" tIns="0" rIns="0" bIns="0" rtlCol="0"/>
            <a:lstStyle/>
            <a:p/>
          </p:txBody>
        </p:sp>
        <p:sp>
          <p:nvSpPr>
            <p:cNvPr id="715" name="object 715" descr=""/>
            <p:cNvSpPr/>
            <p:nvPr/>
          </p:nvSpPr>
          <p:spPr>
            <a:xfrm>
              <a:off x="5415791" y="8706820"/>
              <a:ext cx="22225" cy="0"/>
            </a:xfrm>
            <a:custGeom>
              <a:avLst/>
              <a:gdLst/>
              <a:ahLst/>
              <a:cxnLst/>
              <a:rect l="l" t="t" r="r" b="b"/>
              <a:pathLst>
                <a:path w="22225" h="0">
                  <a:moveTo>
                    <a:pt x="22123" y="0"/>
                  </a:moveTo>
                  <a:lnTo>
                    <a:pt x="0" y="0"/>
                  </a:lnTo>
                </a:path>
              </a:pathLst>
            </a:custGeom>
            <a:ln w="6134">
              <a:solidFill>
                <a:srgbClr val="050100"/>
              </a:solidFill>
            </a:ln>
          </p:spPr>
          <p:txBody>
            <a:bodyPr wrap="square" lIns="0" tIns="0" rIns="0" bIns="0" rtlCol="0"/>
            <a:lstStyle/>
            <a:p/>
          </p:txBody>
        </p:sp>
        <p:sp>
          <p:nvSpPr>
            <p:cNvPr id="716" name="object 716" descr=""/>
            <p:cNvSpPr/>
            <p:nvPr/>
          </p:nvSpPr>
          <p:spPr>
            <a:xfrm>
              <a:off x="5420846" y="8705927"/>
              <a:ext cx="17145" cy="0"/>
            </a:xfrm>
            <a:custGeom>
              <a:avLst/>
              <a:gdLst/>
              <a:ahLst/>
              <a:cxnLst/>
              <a:rect l="l" t="t" r="r" b="b"/>
              <a:pathLst>
                <a:path w="17145" h="0">
                  <a:moveTo>
                    <a:pt x="17068" y="0"/>
                  </a:moveTo>
                  <a:lnTo>
                    <a:pt x="0" y="0"/>
                  </a:lnTo>
                </a:path>
              </a:pathLst>
            </a:custGeom>
            <a:ln w="6134">
              <a:solidFill>
                <a:srgbClr val="050100"/>
              </a:solidFill>
            </a:ln>
          </p:spPr>
          <p:txBody>
            <a:bodyPr wrap="square" lIns="0" tIns="0" rIns="0" bIns="0" rtlCol="0"/>
            <a:lstStyle/>
            <a:p/>
          </p:txBody>
        </p:sp>
        <p:sp>
          <p:nvSpPr>
            <p:cNvPr id="717" name="object 717" descr=""/>
            <p:cNvSpPr/>
            <p:nvPr/>
          </p:nvSpPr>
          <p:spPr>
            <a:xfrm>
              <a:off x="5425888" y="8705034"/>
              <a:ext cx="12065" cy="0"/>
            </a:xfrm>
            <a:custGeom>
              <a:avLst/>
              <a:gdLst/>
              <a:ahLst/>
              <a:cxnLst/>
              <a:rect l="l" t="t" r="r" b="b"/>
              <a:pathLst>
                <a:path w="12064" h="0">
                  <a:moveTo>
                    <a:pt x="12026" y="0"/>
                  </a:moveTo>
                  <a:lnTo>
                    <a:pt x="0" y="0"/>
                  </a:lnTo>
                </a:path>
              </a:pathLst>
            </a:custGeom>
            <a:ln w="6134">
              <a:solidFill>
                <a:srgbClr val="050100"/>
              </a:solidFill>
            </a:ln>
          </p:spPr>
          <p:txBody>
            <a:bodyPr wrap="square" lIns="0" tIns="0" rIns="0" bIns="0" rtlCol="0"/>
            <a:lstStyle/>
            <a:p/>
          </p:txBody>
        </p:sp>
        <p:sp>
          <p:nvSpPr>
            <p:cNvPr id="718" name="object 718" descr=""/>
            <p:cNvSpPr/>
            <p:nvPr/>
          </p:nvSpPr>
          <p:spPr>
            <a:xfrm>
              <a:off x="5430930" y="8704153"/>
              <a:ext cx="6985" cy="0"/>
            </a:xfrm>
            <a:custGeom>
              <a:avLst/>
              <a:gdLst/>
              <a:ahLst/>
              <a:cxnLst/>
              <a:rect l="l" t="t" r="r" b="b"/>
              <a:pathLst>
                <a:path w="6985" h="0">
                  <a:moveTo>
                    <a:pt x="6985" y="0"/>
                  </a:moveTo>
                  <a:lnTo>
                    <a:pt x="0" y="0"/>
                  </a:lnTo>
                </a:path>
              </a:pathLst>
            </a:custGeom>
            <a:ln w="6134">
              <a:solidFill>
                <a:srgbClr val="050100"/>
              </a:solidFill>
            </a:ln>
          </p:spPr>
          <p:txBody>
            <a:bodyPr wrap="square" lIns="0" tIns="0" rIns="0" bIns="0" rtlCol="0"/>
            <a:lstStyle/>
            <a:p/>
          </p:txBody>
        </p:sp>
        <p:sp>
          <p:nvSpPr>
            <p:cNvPr id="719" name="object 719" descr=""/>
            <p:cNvSpPr/>
            <p:nvPr/>
          </p:nvSpPr>
          <p:spPr>
            <a:xfrm>
              <a:off x="5435984" y="8703260"/>
              <a:ext cx="2540" cy="0"/>
            </a:xfrm>
            <a:custGeom>
              <a:avLst/>
              <a:gdLst/>
              <a:ahLst/>
              <a:cxnLst/>
              <a:rect l="l" t="t" r="r" b="b"/>
              <a:pathLst>
                <a:path w="2539" h="0">
                  <a:moveTo>
                    <a:pt x="1930" y="0"/>
                  </a:moveTo>
                  <a:lnTo>
                    <a:pt x="0" y="0"/>
                  </a:lnTo>
                </a:path>
                <a:path w="2539" h="0">
                  <a:moveTo>
                    <a:pt x="1930" y="0"/>
                  </a:moveTo>
                  <a:lnTo>
                    <a:pt x="0" y="0"/>
                  </a:lnTo>
                </a:path>
              </a:pathLst>
            </a:custGeom>
            <a:ln w="6134">
              <a:solidFill>
                <a:srgbClr val="050100"/>
              </a:solidFill>
            </a:ln>
          </p:spPr>
          <p:txBody>
            <a:bodyPr wrap="square" lIns="0" tIns="0" rIns="0" bIns="0" rtlCol="0"/>
            <a:lstStyle/>
            <a:p/>
          </p:txBody>
        </p:sp>
        <p:sp>
          <p:nvSpPr>
            <p:cNvPr id="720" name="object 720" descr=""/>
            <p:cNvSpPr/>
            <p:nvPr/>
          </p:nvSpPr>
          <p:spPr>
            <a:xfrm>
              <a:off x="5370389" y="8715713"/>
              <a:ext cx="67945" cy="0"/>
            </a:xfrm>
            <a:custGeom>
              <a:avLst/>
              <a:gdLst/>
              <a:ahLst/>
              <a:cxnLst/>
              <a:rect l="l" t="t" r="r" b="b"/>
              <a:pathLst>
                <a:path w="67945" h="0">
                  <a:moveTo>
                    <a:pt x="67525" y="0"/>
                  </a:moveTo>
                  <a:lnTo>
                    <a:pt x="0" y="0"/>
                  </a:lnTo>
                </a:path>
              </a:pathLst>
            </a:custGeom>
            <a:ln w="6134">
              <a:solidFill>
                <a:srgbClr val="050100"/>
              </a:solidFill>
            </a:ln>
          </p:spPr>
          <p:txBody>
            <a:bodyPr wrap="square" lIns="0" tIns="0" rIns="0" bIns="0" rtlCol="0"/>
            <a:lstStyle/>
            <a:p/>
          </p:txBody>
        </p:sp>
        <p:sp>
          <p:nvSpPr>
            <p:cNvPr id="721" name="object 721" descr=""/>
            <p:cNvSpPr/>
            <p:nvPr/>
          </p:nvSpPr>
          <p:spPr>
            <a:xfrm>
              <a:off x="5375431" y="8716605"/>
              <a:ext cx="62865" cy="0"/>
            </a:xfrm>
            <a:custGeom>
              <a:avLst/>
              <a:gdLst/>
              <a:ahLst/>
              <a:cxnLst/>
              <a:rect l="l" t="t" r="r" b="b"/>
              <a:pathLst>
                <a:path w="62864" h="0">
                  <a:moveTo>
                    <a:pt x="62484" y="0"/>
                  </a:moveTo>
                  <a:lnTo>
                    <a:pt x="0" y="0"/>
                  </a:lnTo>
                </a:path>
              </a:pathLst>
            </a:custGeom>
            <a:ln w="6134">
              <a:solidFill>
                <a:srgbClr val="050100"/>
              </a:solidFill>
            </a:ln>
          </p:spPr>
          <p:txBody>
            <a:bodyPr wrap="square" lIns="0" tIns="0" rIns="0" bIns="0" rtlCol="0"/>
            <a:lstStyle/>
            <a:p/>
          </p:txBody>
        </p:sp>
        <p:sp>
          <p:nvSpPr>
            <p:cNvPr id="722" name="object 722" descr=""/>
            <p:cNvSpPr/>
            <p:nvPr/>
          </p:nvSpPr>
          <p:spPr>
            <a:xfrm>
              <a:off x="5380485" y="8717498"/>
              <a:ext cx="57785" cy="0"/>
            </a:xfrm>
            <a:custGeom>
              <a:avLst/>
              <a:gdLst/>
              <a:ahLst/>
              <a:cxnLst/>
              <a:rect l="l" t="t" r="r" b="b"/>
              <a:pathLst>
                <a:path w="57785" h="0">
                  <a:moveTo>
                    <a:pt x="57429" y="0"/>
                  </a:moveTo>
                  <a:lnTo>
                    <a:pt x="0" y="0"/>
                  </a:lnTo>
                </a:path>
              </a:pathLst>
            </a:custGeom>
            <a:ln w="6134">
              <a:solidFill>
                <a:srgbClr val="050100"/>
              </a:solidFill>
            </a:ln>
          </p:spPr>
          <p:txBody>
            <a:bodyPr wrap="square" lIns="0" tIns="0" rIns="0" bIns="0" rtlCol="0"/>
            <a:lstStyle/>
            <a:p/>
          </p:txBody>
        </p:sp>
        <p:sp>
          <p:nvSpPr>
            <p:cNvPr id="723" name="object 723" descr=""/>
            <p:cNvSpPr/>
            <p:nvPr/>
          </p:nvSpPr>
          <p:spPr>
            <a:xfrm>
              <a:off x="5385527" y="8718380"/>
              <a:ext cx="52705" cy="0"/>
            </a:xfrm>
            <a:custGeom>
              <a:avLst/>
              <a:gdLst/>
              <a:ahLst/>
              <a:cxnLst/>
              <a:rect l="l" t="t" r="r" b="b"/>
              <a:pathLst>
                <a:path w="52704" h="0">
                  <a:moveTo>
                    <a:pt x="52387" y="0"/>
                  </a:moveTo>
                  <a:lnTo>
                    <a:pt x="0" y="0"/>
                  </a:lnTo>
                </a:path>
              </a:pathLst>
            </a:custGeom>
            <a:ln w="6134">
              <a:solidFill>
                <a:srgbClr val="050100"/>
              </a:solidFill>
            </a:ln>
          </p:spPr>
          <p:txBody>
            <a:bodyPr wrap="square" lIns="0" tIns="0" rIns="0" bIns="0" rtlCol="0"/>
            <a:lstStyle/>
            <a:p/>
          </p:txBody>
        </p:sp>
        <p:sp>
          <p:nvSpPr>
            <p:cNvPr id="724" name="object 724" descr=""/>
            <p:cNvSpPr/>
            <p:nvPr/>
          </p:nvSpPr>
          <p:spPr>
            <a:xfrm>
              <a:off x="5390569" y="8719272"/>
              <a:ext cx="47625" cy="0"/>
            </a:xfrm>
            <a:custGeom>
              <a:avLst/>
              <a:gdLst/>
              <a:ahLst/>
              <a:cxnLst/>
              <a:rect l="l" t="t" r="r" b="b"/>
              <a:pathLst>
                <a:path w="47625" h="0">
                  <a:moveTo>
                    <a:pt x="47345" y="0"/>
                  </a:moveTo>
                  <a:lnTo>
                    <a:pt x="0" y="0"/>
                  </a:lnTo>
                </a:path>
              </a:pathLst>
            </a:custGeom>
            <a:ln w="6134">
              <a:solidFill>
                <a:srgbClr val="050100"/>
              </a:solidFill>
            </a:ln>
          </p:spPr>
          <p:txBody>
            <a:bodyPr wrap="square" lIns="0" tIns="0" rIns="0" bIns="0" rtlCol="0"/>
            <a:lstStyle/>
            <a:p/>
          </p:txBody>
        </p:sp>
        <p:sp>
          <p:nvSpPr>
            <p:cNvPr id="725" name="object 725" descr=""/>
            <p:cNvSpPr/>
            <p:nvPr/>
          </p:nvSpPr>
          <p:spPr>
            <a:xfrm>
              <a:off x="5395611" y="8720165"/>
              <a:ext cx="42545" cy="0"/>
            </a:xfrm>
            <a:custGeom>
              <a:avLst/>
              <a:gdLst/>
              <a:ahLst/>
              <a:cxnLst/>
              <a:rect l="l" t="t" r="r" b="b"/>
              <a:pathLst>
                <a:path w="42545" h="0">
                  <a:moveTo>
                    <a:pt x="42303" y="0"/>
                  </a:moveTo>
                  <a:lnTo>
                    <a:pt x="0" y="0"/>
                  </a:lnTo>
                </a:path>
              </a:pathLst>
            </a:custGeom>
            <a:ln w="6134">
              <a:solidFill>
                <a:srgbClr val="050100"/>
              </a:solidFill>
            </a:ln>
          </p:spPr>
          <p:txBody>
            <a:bodyPr wrap="square" lIns="0" tIns="0" rIns="0" bIns="0" rtlCol="0"/>
            <a:lstStyle/>
            <a:p/>
          </p:txBody>
        </p:sp>
        <p:sp>
          <p:nvSpPr>
            <p:cNvPr id="726" name="object 726" descr=""/>
            <p:cNvSpPr/>
            <p:nvPr/>
          </p:nvSpPr>
          <p:spPr>
            <a:xfrm>
              <a:off x="5400653" y="8721058"/>
              <a:ext cx="37465" cy="0"/>
            </a:xfrm>
            <a:custGeom>
              <a:avLst/>
              <a:gdLst/>
              <a:ahLst/>
              <a:cxnLst/>
              <a:rect l="l" t="t" r="r" b="b"/>
              <a:pathLst>
                <a:path w="37464" h="0">
                  <a:moveTo>
                    <a:pt x="37261" y="0"/>
                  </a:moveTo>
                  <a:lnTo>
                    <a:pt x="0" y="0"/>
                  </a:lnTo>
                </a:path>
              </a:pathLst>
            </a:custGeom>
            <a:ln w="6134">
              <a:solidFill>
                <a:srgbClr val="050100"/>
              </a:solidFill>
            </a:ln>
          </p:spPr>
          <p:txBody>
            <a:bodyPr wrap="square" lIns="0" tIns="0" rIns="0" bIns="0" rtlCol="0"/>
            <a:lstStyle/>
            <a:p/>
          </p:txBody>
        </p:sp>
        <p:sp>
          <p:nvSpPr>
            <p:cNvPr id="727" name="object 727" descr=""/>
            <p:cNvSpPr/>
            <p:nvPr/>
          </p:nvSpPr>
          <p:spPr>
            <a:xfrm>
              <a:off x="5405708" y="8721938"/>
              <a:ext cx="32384" cy="0"/>
            </a:xfrm>
            <a:custGeom>
              <a:avLst/>
              <a:gdLst/>
              <a:ahLst/>
              <a:cxnLst/>
              <a:rect l="l" t="t" r="r" b="b"/>
              <a:pathLst>
                <a:path w="32385" h="0">
                  <a:moveTo>
                    <a:pt x="32207" y="0"/>
                  </a:moveTo>
                  <a:lnTo>
                    <a:pt x="0" y="0"/>
                  </a:lnTo>
                </a:path>
              </a:pathLst>
            </a:custGeom>
            <a:ln w="6134">
              <a:solidFill>
                <a:srgbClr val="050100"/>
              </a:solidFill>
            </a:ln>
          </p:spPr>
          <p:txBody>
            <a:bodyPr wrap="square" lIns="0" tIns="0" rIns="0" bIns="0" rtlCol="0"/>
            <a:lstStyle/>
            <a:p/>
          </p:txBody>
        </p:sp>
        <p:sp>
          <p:nvSpPr>
            <p:cNvPr id="728" name="object 728" descr=""/>
            <p:cNvSpPr/>
            <p:nvPr/>
          </p:nvSpPr>
          <p:spPr>
            <a:xfrm>
              <a:off x="5410750" y="8722832"/>
              <a:ext cx="27305" cy="0"/>
            </a:xfrm>
            <a:custGeom>
              <a:avLst/>
              <a:gdLst/>
              <a:ahLst/>
              <a:cxnLst/>
              <a:rect l="l" t="t" r="r" b="b"/>
              <a:pathLst>
                <a:path w="27304" h="0">
                  <a:moveTo>
                    <a:pt x="27165" y="0"/>
                  </a:moveTo>
                  <a:lnTo>
                    <a:pt x="0" y="0"/>
                  </a:lnTo>
                </a:path>
              </a:pathLst>
            </a:custGeom>
            <a:ln w="6134">
              <a:solidFill>
                <a:srgbClr val="050100"/>
              </a:solidFill>
            </a:ln>
          </p:spPr>
          <p:txBody>
            <a:bodyPr wrap="square" lIns="0" tIns="0" rIns="0" bIns="0" rtlCol="0"/>
            <a:lstStyle/>
            <a:p/>
          </p:txBody>
        </p:sp>
        <p:sp>
          <p:nvSpPr>
            <p:cNvPr id="729" name="object 729" descr=""/>
            <p:cNvSpPr/>
            <p:nvPr/>
          </p:nvSpPr>
          <p:spPr>
            <a:xfrm>
              <a:off x="5415791" y="8723725"/>
              <a:ext cx="22225" cy="0"/>
            </a:xfrm>
            <a:custGeom>
              <a:avLst/>
              <a:gdLst/>
              <a:ahLst/>
              <a:cxnLst/>
              <a:rect l="l" t="t" r="r" b="b"/>
              <a:pathLst>
                <a:path w="22225" h="0">
                  <a:moveTo>
                    <a:pt x="22123" y="0"/>
                  </a:moveTo>
                  <a:lnTo>
                    <a:pt x="0" y="0"/>
                  </a:lnTo>
                </a:path>
              </a:pathLst>
            </a:custGeom>
            <a:ln w="6134">
              <a:solidFill>
                <a:srgbClr val="050100"/>
              </a:solidFill>
            </a:ln>
          </p:spPr>
          <p:txBody>
            <a:bodyPr wrap="square" lIns="0" tIns="0" rIns="0" bIns="0" rtlCol="0"/>
            <a:lstStyle/>
            <a:p/>
          </p:txBody>
        </p:sp>
        <p:sp>
          <p:nvSpPr>
            <p:cNvPr id="730" name="object 730" descr=""/>
            <p:cNvSpPr/>
            <p:nvPr/>
          </p:nvSpPr>
          <p:spPr>
            <a:xfrm>
              <a:off x="5420846" y="8724618"/>
              <a:ext cx="17145" cy="0"/>
            </a:xfrm>
            <a:custGeom>
              <a:avLst/>
              <a:gdLst/>
              <a:ahLst/>
              <a:cxnLst/>
              <a:rect l="l" t="t" r="r" b="b"/>
              <a:pathLst>
                <a:path w="17145" h="0">
                  <a:moveTo>
                    <a:pt x="17068" y="0"/>
                  </a:moveTo>
                  <a:lnTo>
                    <a:pt x="0" y="0"/>
                  </a:lnTo>
                </a:path>
              </a:pathLst>
            </a:custGeom>
            <a:ln w="6134">
              <a:solidFill>
                <a:srgbClr val="050100"/>
              </a:solidFill>
            </a:ln>
          </p:spPr>
          <p:txBody>
            <a:bodyPr wrap="square" lIns="0" tIns="0" rIns="0" bIns="0" rtlCol="0"/>
            <a:lstStyle/>
            <a:p/>
          </p:txBody>
        </p:sp>
        <p:sp>
          <p:nvSpPr>
            <p:cNvPr id="731" name="object 731" descr=""/>
            <p:cNvSpPr/>
            <p:nvPr/>
          </p:nvSpPr>
          <p:spPr>
            <a:xfrm>
              <a:off x="5425888" y="8725498"/>
              <a:ext cx="12065" cy="0"/>
            </a:xfrm>
            <a:custGeom>
              <a:avLst/>
              <a:gdLst/>
              <a:ahLst/>
              <a:cxnLst/>
              <a:rect l="l" t="t" r="r" b="b"/>
              <a:pathLst>
                <a:path w="12064" h="0">
                  <a:moveTo>
                    <a:pt x="12026" y="0"/>
                  </a:moveTo>
                  <a:lnTo>
                    <a:pt x="0" y="0"/>
                  </a:lnTo>
                </a:path>
              </a:pathLst>
            </a:custGeom>
            <a:ln w="6134">
              <a:solidFill>
                <a:srgbClr val="050100"/>
              </a:solidFill>
            </a:ln>
          </p:spPr>
          <p:txBody>
            <a:bodyPr wrap="square" lIns="0" tIns="0" rIns="0" bIns="0" rtlCol="0"/>
            <a:lstStyle/>
            <a:p/>
          </p:txBody>
        </p:sp>
        <p:sp>
          <p:nvSpPr>
            <p:cNvPr id="732" name="object 732" descr=""/>
            <p:cNvSpPr/>
            <p:nvPr/>
          </p:nvSpPr>
          <p:spPr>
            <a:xfrm>
              <a:off x="5430930" y="8726391"/>
              <a:ext cx="6985" cy="0"/>
            </a:xfrm>
            <a:custGeom>
              <a:avLst/>
              <a:gdLst/>
              <a:ahLst/>
              <a:cxnLst/>
              <a:rect l="l" t="t" r="r" b="b"/>
              <a:pathLst>
                <a:path w="6985" h="0">
                  <a:moveTo>
                    <a:pt x="6985" y="0"/>
                  </a:moveTo>
                  <a:lnTo>
                    <a:pt x="0" y="0"/>
                  </a:lnTo>
                </a:path>
              </a:pathLst>
            </a:custGeom>
            <a:ln w="6134">
              <a:solidFill>
                <a:srgbClr val="050100"/>
              </a:solidFill>
            </a:ln>
          </p:spPr>
          <p:txBody>
            <a:bodyPr wrap="square" lIns="0" tIns="0" rIns="0" bIns="0" rtlCol="0"/>
            <a:lstStyle/>
            <a:p/>
          </p:txBody>
        </p:sp>
        <p:sp>
          <p:nvSpPr>
            <p:cNvPr id="733" name="object 733" descr=""/>
            <p:cNvSpPr/>
            <p:nvPr/>
          </p:nvSpPr>
          <p:spPr>
            <a:xfrm>
              <a:off x="5435984" y="8727283"/>
              <a:ext cx="2540" cy="0"/>
            </a:xfrm>
            <a:custGeom>
              <a:avLst/>
              <a:gdLst/>
              <a:ahLst/>
              <a:cxnLst/>
              <a:rect l="l" t="t" r="r" b="b"/>
              <a:pathLst>
                <a:path w="2539" h="0">
                  <a:moveTo>
                    <a:pt x="1930" y="0"/>
                  </a:moveTo>
                  <a:lnTo>
                    <a:pt x="0" y="0"/>
                  </a:lnTo>
                </a:path>
                <a:path w="2539" h="0">
                  <a:moveTo>
                    <a:pt x="1930" y="0"/>
                  </a:moveTo>
                  <a:lnTo>
                    <a:pt x="0" y="0"/>
                  </a:lnTo>
                </a:path>
              </a:pathLst>
            </a:custGeom>
            <a:ln w="6134">
              <a:solidFill>
                <a:srgbClr val="050100"/>
              </a:solidFill>
            </a:ln>
          </p:spPr>
          <p:txBody>
            <a:bodyPr wrap="square" lIns="0" tIns="0" rIns="0" bIns="0" rtlCol="0"/>
            <a:lstStyle/>
            <a:p/>
          </p:txBody>
        </p:sp>
        <p:sp>
          <p:nvSpPr>
            <p:cNvPr id="734" name="object 734" descr=""/>
            <p:cNvSpPr/>
            <p:nvPr/>
          </p:nvSpPr>
          <p:spPr>
            <a:xfrm>
              <a:off x="5367862" y="8702913"/>
              <a:ext cx="70485" cy="12700"/>
            </a:xfrm>
            <a:custGeom>
              <a:avLst/>
              <a:gdLst/>
              <a:ahLst/>
              <a:cxnLst/>
              <a:rect l="l" t="t" r="r" b="b"/>
              <a:pathLst>
                <a:path w="70485" h="12700">
                  <a:moveTo>
                    <a:pt x="70053" y="0"/>
                  </a:moveTo>
                  <a:lnTo>
                    <a:pt x="0" y="12357"/>
                  </a:lnTo>
                </a:path>
              </a:pathLst>
            </a:custGeom>
            <a:ln w="6134">
              <a:solidFill>
                <a:srgbClr val="050100"/>
              </a:solidFill>
            </a:ln>
          </p:spPr>
          <p:txBody>
            <a:bodyPr wrap="square" lIns="0" tIns="0" rIns="0" bIns="0" rtlCol="0"/>
            <a:lstStyle/>
            <a:p/>
          </p:txBody>
        </p:sp>
        <p:sp>
          <p:nvSpPr>
            <p:cNvPr id="735" name="object 735" descr=""/>
            <p:cNvSpPr/>
            <p:nvPr/>
          </p:nvSpPr>
          <p:spPr>
            <a:xfrm>
              <a:off x="5437915" y="8702917"/>
              <a:ext cx="0" cy="24765"/>
            </a:xfrm>
            <a:custGeom>
              <a:avLst/>
              <a:gdLst/>
              <a:ahLst/>
              <a:cxnLst/>
              <a:rect l="l" t="t" r="r" b="b"/>
              <a:pathLst>
                <a:path w="0" h="24765">
                  <a:moveTo>
                    <a:pt x="0" y="24701"/>
                  </a:moveTo>
                  <a:lnTo>
                    <a:pt x="0" y="0"/>
                  </a:lnTo>
                </a:path>
              </a:pathLst>
            </a:custGeom>
            <a:ln w="6134">
              <a:solidFill>
                <a:srgbClr val="050100"/>
              </a:solidFill>
            </a:ln>
          </p:spPr>
          <p:txBody>
            <a:bodyPr wrap="square" lIns="0" tIns="0" rIns="0" bIns="0" rtlCol="0"/>
            <a:lstStyle/>
            <a:p/>
          </p:txBody>
        </p:sp>
        <p:sp>
          <p:nvSpPr>
            <p:cNvPr id="736" name="object 736" descr=""/>
            <p:cNvSpPr/>
            <p:nvPr/>
          </p:nvSpPr>
          <p:spPr>
            <a:xfrm>
              <a:off x="5367866" y="8715265"/>
              <a:ext cx="70485" cy="12700"/>
            </a:xfrm>
            <a:custGeom>
              <a:avLst/>
              <a:gdLst/>
              <a:ahLst/>
              <a:cxnLst/>
              <a:rect l="l" t="t" r="r" b="b"/>
              <a:pathLst>
                <a:path w="70485" h="12700">
                  <a:moveTo>
                    <a:pt x="0" y="0"/>
                  </a:moveTo>
                  <a:lnTo>
                    <a:pt x="70053" y="12357"/>
                  </a:lnTo>
                </a:path>
              </a:pathLst>
            </a:custGeom>
            <a:ln w="6134">
              <a:solidFill>
                <a:srgbClr val="050100"/>
              </a:solidFill>
            </a:ln>
          </p:spPr>
          <p:txBody>
            <a:bodyPr wrap="square" lIns="0" tIns="0" rIns="0" bIns="0" rtlCol="0"/>
            <a:lstStyle/>
            <a:p/>
          </p:txBody>
        </p:sp>
        <p:sp>
          <p:nvSpPr>
            <p:cNvPr id="737" name="object 737" descr=""/>
            <p:cNvSpPr/>
            <p:nvPr/>
          </p:nvSpPr>
          <p:spPr>
            <a:xfrm>
              <a:off x="5106040" y="8715265"/>
              <a:ext cx="462915" cy="0"/>
            </a:xfrm>
            <a:custGeom>
              <a:avLst/>
              <a:gdLst/>
              <a:ahLst/>
              <a:cxnLst/>
              <a:rect l="l" t="t" r="r" b="b"/>
              <a:pathLst>
                <a:path w="462914" h="0">
                  <a:moveTo>
                    <a:pt x="0" y="0"/>
                  </a:moveTo>
                  <a:lnTo>
                    <a:pt x="462762" y="0"/>
                  </a:lnTo>
                </a:path>
              </a:pathLst>
            </a:custGeom>
            <a:ln w="6134">
              <a:solidFill>
                <a:srgbClr val="050100"/>
              </a:solidFill>
            </a:ln>
          </p:spPr>
          <p:txBody>
            <a:bodyPr wrap="square" lIns="0" tIns="0" rIns="0" bIns="0" rtlCol="0"/>
            <a:lstStyle/>
            <a:p/>
          </p:txBody>
        </p:sp>
        <p:sp>
          <p:nvSpPr>
            <p:cNvPr id="738" name="object 738" descr=""/>
            <p:cNvSpPr/>
            <p:nvPr/>
          </p:nvSpPr>
          <p:spPr>
            <a:xfrm>
              <a:off x="5367866" y="8680240"/>
              <a:ext cx="0" cy="146685"/>
            </a:xfrm>
            <a:custGeom>
              <a:avLst/>
              <a:gdLst/>
              <a:ahLst/>
              <a:cxnLst/>
              <a:rect l="l" t="t" r="r" b="b"/>
              <a:pathLst>
                <a:path w="0" h="146684">
                  <a:moveTo>
                    <a:pt x="0" y="146138"/>
                  </a:moveTo>
                  <a:lnTo>
                    <a:pt x="0" y="0"/>
                  </a:lnTo>
                </a:path>
              </a:pathLst>
            </a:custGeom>
            <a:ln w="6134">
              <a:solidFill>
                <a:srgbClr val="050100"/>
              </a:solidFill>
            </a:ln>
          </p:spPr>
          <p:txBody>
            <a:bodyPr wrap="square" lIns="0" tIns="0" rIns="0" bIns="0" rtlCol="0"/>
            <a:lstStyle/>
            <a:p/>
          </p:txBody>
        </p:sp>
        <p:sp>
          <p:nvSpPr>
            <p:cNvPr id="739" name="object 739" descr=""/>
            <p:cNvSpPr/>
            <p:nvPr/>
          </p:nvSpPr>
          <p:spPr>
            <a:xfrm>
              <a:off x="4965062" y="7662046"/>
              <a:ext cx="0" cy="249554"/>
            </a:xfrm>
            <a:custGeom>
              <a:avLst/>
              <a:gdLst/>
              <a:ahLst/>
              <a:cxnLst/>
              <a:rect l="l" t="t" r="r" b="b"/>
              <a:pathLst>
                <a:path w="0" h="249554">
                  <a:moveTo>
                    <a:pt x="0" y="249262"/>
                  </a:moveTo>
                  <a:lnTo>
                    <a:pt x="0" y="249262"/>
                  </a:lnTo>
                  <a:lnTo>
                    <a:pt x="0" y="43776"/>
                  </a:lnTo>
                  <a:lnTo>
                    <a:pt x="0" y="0"/>
                  </a:lnTo>
                </a:path>
              </a:pathLst>
            </a:custGeom>
            <a:ln w="6134">
              <a:solidFill>
                <a:srgbClr val="050100"/>
              </a:solidFill>
            </a:ln>
          </p:spPr>
          <p:txBody>
            <a:bodyPr wrap="square" lIns="0" tIns="0" rIns="0" bIns="0" rtlCol="0"/>
            <a:lstStyle/>
            <a:p/>
          </p:txBody>
        </p:sp>
        <p:sp>
          <p:nvSpPr>
            <p:cNvPr id="740" name="object 740" descr=""/>
            <p:cNvSpPr/>
            <p:nvPr/>
          </p:nvSpPr>
          <p:spPr>
            <a:xfrm>
              <a:off x="5118299" y="8541782"/>
              <a:ext cx="363855" cy="0"/>
            </a:xfrm>
            <a:custGeom>
              <a:avLst/>
              <a:gdLst/>
              <a:ahLst/>
              <a:cxnLst/>
              <a:rect l="l" t="t" r="r" b="b"/>
              <a:pathLst>
                <a:path w="363854" h="0">
                  <a:moveTo>
                    <a:pt x="0" y="0"/>
                  </a:moveTo>
                  <a:lnTo>
                    <a:pt x="275831" y="0"/>
                  </a:lnTo>
                  <a:lnTo>
                    <a:pt x="319620" y="0"/>
                  </a:lnTo>
                  <a:lnTo>
                    <a:pt x="363397" y="0"/>
                  </a:lnTo>
                </a:path>
              </a:pathLst>
            </a:custGeom>
            <a:ln w="6134">
              <a:solidFill>
                <a:srgbClr val="050100"/>
              </a:solidFill>
            </a:ln>
          </p:spPr>
          <p:txBody>
            <a:bodyPr wrap="square" lIns="0" tIns="0" rIns="0" bIns="0" rtlCol="0"/>
            <a:lstStyle/>
            <a:p/>
          </p:txBody>
        </p:sp>
        <p:sp>
          <p:nvSpPr>
            <p:cNvPr id="741" name="object 741" descr=""/>
            <p:cNvSpPr/>
            <p:nvPr/>
          </p:nvSpPr>
          <p:spPr>
            <a:xfrm>
              <a:off x="5039489" y="8541782"/>
              <a:ext cx="52705" cy="0"/>
            </a:xfrm>
            <a:custGeom>
              <a:avLst/>
              <a:gdLst/>
              <a:ahLst/>
              <a:cxnLst/>
              <a:rect l="l" t="t" r="r" b="b"/>
              <a:pathLst>
                <a:path w="52704" h="0">
                  <a:moveTo>
                    <a:pt x="0" y="0"/>
                  </a:moveTo>
                  <a:lnTo>
                    <a:pt x="52539" y="0"/>
                  </a:lnTo>
                </a:path>
              </a:pathLst>
            </a:custGeom>
            <a:ln w="6134">
              <a:solidFill>
                <a:srgbClr val="050100"/>
              </a:solidFill>
            </a:ln>
          </p:spPr>
          <p:txBody>
            <a:bodyPr wrap="square" lIns="0" tIns="0" rIns="0" bIns="0" rtlCol="0"/>
            <a:lstStyle/>
            <a:p/>
          </p:txBody>
        </p:sp>
        <p:sp>
          <p:nvSpPr>
            <p:cNvPr id="742" name="object 742" descr=""/>
            <p:cNvSpPr/>
            <p:nvPr/>
          </p:nvSpPr>
          <p:spPr>
            <a:xfrm>
              <a:off x="4649827" y="8541782"/>
              <a:ext cx="363855" cy="0"/>
            </a:xfrm>
            <a:custGeom>
              <a:avLst/>
              <a:gdLst/>
              <a:ahLst/>
              <a:cxnLst/>
              <a:rect l="l" t="t" r="r" b="b"/>
              <a:pathLst>
                <a:path w="363854" h="0">
                  <a:moveTo>
                    <a:pt x="0" y="0"/>
                  </a:moveTo>
                  <a:lnTo>
                    <a:pt x="43776" y="0"/>
                  </a:lnTo>
                  <a:lnTo>
                    <a:pt x="87566" y="0"/>
                  </a:lnTo>
                  <a:lnTo>
                    <a:pt x="363397" y="0"/>
                  </a:lnTo>
                </a:path>
              </a:pathLst>
            </a:custGeom>
            <a:ln w="6134">
              <a:solidFill>
                <a:srgbClr val="050100"/>
              </a:solidFill>
            </a:ln>
          </p:spPr>
          <p:txBody>
            <a:bodyPr wrap="square" lIns="0" tIns="0" rIns="0" bIns="0" rtlCol="0"/>
            <a:lstStyle/>
            <a:p/>
          </p:txBody>
        </p:sp>
        <p:sp>
          <p:nvSpPr>
            <p:cNvPr id="743" name="object 743" descr=""/>
            <p:cNvSpPr/>
            <p:nvPr/>
          </p:nvSpPr>
          <p:spPr>
            <a:xfrm>
              <a:off x="4868740" y="8541782"/>
              <a:ext cx="114300" cy="0"/>
            </a:xfrm>
            <a:custGeom>
              <a:avLst/>
              <a:gdLst/>
              <a:ahLst/>
              <a:cxnLst/>
              <a:rect l="l" t="t" r="r" b="b"/>
              <a:pathLst>
                <a:path w="114300" h="0">
                  <a:moveTo>
                    <a:pt x="0" y="0"/>
                  </a:moveTo>
                  <a:lnTo>
                    <a:pt x="26263" y="0"/>
                  </a:lnTo>
                  <a:lnTo>
                    <a:pt x="70053" y="0"/>
                  </a:lnTo>
                  <a:lnTo>
                    <a:pt x="113830" y="0"/>
                  </a:lnTo>
                </a:path>
              </a:pathLst>
            </a:custGeom>
            <a:ln w="6134">
              <a:solidFill>
                <a:srgbClr val="050100"/>
              </a:solidFill>
            </a:ln>
          </p:spPr>
          <p:txBody>
            <a:bodyPr wrap="square" lIns="0" tIns="0" rIns="0" bIns="0" rtlCol="0"/>
            <a:lstStyle/>
            <a:p/>
          </p:txBody>
        </p:sp>
        <p:sp>
          <p:nvSpPr>
            <p:cNvPr id="744" name="object 744" descr=""/>
            <p:cNvSpPr/>
            <p:nvPr/>
          </p:nvSpPr>
          <p:spPr>
            <a:xfrm>
              <a:off x="4789929" y="8541782"/>
              <a:ext cx="52705" cy="0"/>
            </a:xfrm>
            <a:custGeom>
              <a:avLst/>
              <a:gdLst/>
              <a:ahLst/>
              <a:cxnLst/>
              <a:rect l="l" t="t" r="r" b="b"/>
              <a:pathLst>
                <a:path w="52704" h="0">
                  <a:moveTo>
                    <a:pt x="0" y="0"/>
                  </a:moveTo>
                  <a:lnTo>
                    <a:pt x="52539" y="0"/>
                  </a:lnTo>
                </a:path>
              </a:pathLst>
            </a:custGeom>
            <a:ln w="6134">
              <a:solidFill>
                <a:srgbClr val="050100"/>
              </a:solidFill>
            </a:ln>
          </p:spPr>
          <p:txBody>
            <a:bodyPr wrap="square" lIns="0" tIns="0" rIns="0" bIns="0" rtlCol="0"/>
            <a:lstStyle/>
            <a:p/>
          </p:txBody>
        </p:sp>
        <p:sp>
          <p:nvSpPr>
            <p:cNvPr id="745" name="object 745" descr=""/>
            <p:cNvSpPr/>
            <p:nvPr/>
          </p:nvSpPr>
          <p:spPr>
            <a:xfrm>
              <a:off x="4649827" y="8541782"/>
              <a:ext cx="114300" cy="0"/>
            </a:xfrm>
            <a:custGeom>
              <a:avLst/>
              <a:gdLst/>
              <a:ahLst/>
              <a:cxnLst/>
              <a:rect l="l" t="t" r="r" b="b"/>
              <a:pathLst>
                <a:path w="114300" h="0">
                  <a:moveTo>
                    <a:pt x="0" y="0"/>
                  </a:moveTo>
                  <a:lnTo>
                    <a:pt x="43776" y="0"/>
                  </a:lnTo>
                  <a:lnTo>
                    <a:pt x="87566" y="0"/>
                  </a:lnTo>
                  <a:lnTo>
                    <a:pt x="113830" y="0"/>
                  </a:lnTo>
                </a:path>
              </a:pathLst>
            </a:custGeom>
            <a:ln w="6134">
              <a:solidFill>
                <a:srgbClr val="050100"/>
              </a:solidFill>
            </a:ln>
          </p:spPr>
          <p:txBody>
            <a:bodyPr wrap="square" lIns="0" tIns="0" rIns="0" bIns="0" rtlCol="0"/>
            <a:lstStyle/>
            <a:p/>
          </p:txBody>
        </p:sp>
        <p:sp>
          <p:nvSpPr>
            <p:cNvPr id="746" name="object 746" descr=""/>
            <p:cNvSpPr/>
            <p:nvPr/>
          </p:nvSpPr>
          <p:spPr>
            <a:xfrm>
              <a:off x="5366110" y="8103955"/>
              <a:ext cx="116205" cy="0"/>
            </a:xfrm>
            <a:custGeom>
              <a:avLst/>
              <a:gdLst/>
              <a:ahLst/>
              <a:cxnLst/>
              <a:rect l="l" t="t" r="r" b="b"/>
              <a:pathLst>
                <a:path w="116204" h="0">
                  <a:moveTo>
                    <a:pt x="0" y="0"/>
                  </a:moveTo>
                  <a:lnTo>
                    <a:pt x="28028" y="0"/>
                  </a:lnTo>
                  <a:lnTo>
                    <a:pt x="71805" y="0"/>
                  </a:lnTo>
                  <a:lnTo>
                    <a:pt x="115595" y="0"/>
                  </a:lnTo>
                </a:path>
              </a:pathLst>
            </a:custGeom>
            <a:ln w="6134">
              <a:solidFill>
                <a:srgbClr val="050100"/>
              </a:solidFill>
            </a:ln>
          </p:spPr>
          <p:txBody>
            <a:bodyPr wrap="square" lIns="0" tIns="0" rIns="0" bIns="0" rtlCol="0"/>
            <a:lstStyle/>
            <a:p/>
          </p:txBody>
        </p:sp>
        <p:sp>
          <p:nvSpPr>
            <p:cNvPr id="747" name="object 747" descr=""/>
            <p:cNvSpPr/>
            <p:nvPr/>
          </p:nvSpPr>
          <p:spPr>
            <a:xfrm>
              <a:off x="5287301" y="8103955"/>
              <a:ext cx="52705" cy="0"/>
            </a:xfrm>
            <a:custGeom>
              <a:avLst/>
              <a:gdLst/>
              <a:ahLst/>
              <a:cxnLst/>
              <a:rect l="l" t="t" r="r" b="b"/>
              <a:pathLst>
                <a:path w="52704" h="0">
                  <a:moveTo>
                    <a:pt x="0" y="0"/>
                  </a:moveTo>
                  <a:lnTo>
                    <a:pt x="52539" y="0"/>
                  </a:lnTo>
                </a:path>
              </a:pathLst>
            </a:custGeom>
            <a:ln w="6134">
              <a:solidFill>
                <a:srgbClr val="050100"/>
              </a:solidFill>
            </a:ln>
          </p:spPr>
          <p:txBody>
            <a:bodyPr wrap="square" lIns="0" tIns="0" rIns="0" bIns="0" rtlCol="0"/>
            <a:lstStyle/>
            <a:p/>
          </p:txBody>
        </p:sp>
        <p:sp>
          <p:nvSpPr>
            <p:cNvPr id="748" name="object 748" descr=""/>
            <p:cNvSpPr/>
            <p:nvPr/>
          </p:nvSpPr>
          <p:spPr>
            <a:xfrm>
              <a:off x="5145448" y="8103955"/>
              <a:ext cx="116205" cy="0"/>
            </a:xfrm>
            <a:custGeom>
              <a:avLst/>
              <a:gdLst/>
              <a:ahLst/>
              <a:cxnLst/>
              <a:rect l="l" t="t" r="r" b="b"/>
              <a:pathLst>
                <a:path w="116204" h="0">
                  <a:moveTo>
                    <a:pt x="0" y="0"/>
                  </a:moveTo>
                  <a:lnTo>
                    <a:pt x="43776" y="0"/>
                  </a:lnTo>
                  <a:lnTo>
                    <a:pt x="87566" y="0"/>
                  </a:lnTo>
                  <a:lnTo>
                    <a:pt x="115582" y="0"/>
                  </a:lnTo>
                </a:path>
              </a:pathLst>
            </a:custGeom>
            <a:ln w="6134">
              <a:solidFill>
                <a:srgbClr val="050100"/>
              </a:solidFill>
            </a:ln>
          </p:spPr>
          <p:txBody>
            <a:bodyPr wrap="square" lIns="0" tIns="0" rIns="0" bIns="0" rtlCol="0"/>
            <a:lstStyle/>
            <a:p/>
          </p:txBody>
        </p:sp>
      </p:grpSp>
      <p:grpSp>
        <p:nvGrpSpPr>
          <p:cNvPr id="749" name="object 749" descr=""/>
          <p:cNvGrpSpPr/>
          <p:nvPr/>
        </p:nvGrpSpPr>
        <p:grpSpPr>
          <a:xfrm>
            <a:off x="5029655" y="7482581"/>
            <a:ext cx="122555" cy="57150"/>
            <a:chOff x="5029655" y="7482581"/>
            <a:chExt cx="122555" cy="57150"/>
          </a:xfrm>
        </p:grpSpPr>
        <p:sp>
          <p:nvSpPr>
            <p:cNvPr id="750" name="object 750" descr=""/>
            <p:cNvSpPr/>
            <p:nvPr/>
          </p:nvSpPr>
          <p:spPr>
            <a:xfrm>
              <a:off x="5121406" y="7511370"/>
              <a:ext cx="27940" cy="0"/>
            </a:xfrm>
            <a:custGeom>
              <a:avLst/>
              <a:gdLst/>
              <a:ahLst/>
              <a:cxnLst/>
              <a:rect l="l" t="t" r="r" b="b"/>
              <a:pathLst>
                <a:path w="27939" h="0">
                  <a:moveTo>
                    <a:pt x="0" y="0"/>
                  </a:moveTo>
                  <a:lnTo>
                    <a:pt x="27711" y="0"/>
                  </a:lnTo>
                </a:path>
              </a:pathLst>
            </a:custGeom>
            <a:ln w="3175">
              <a:solidFill>
                <a:srgbClr val="414042"/>
              </a:solidFill>
            </a:ln>
          </p:spPr>
          <p:txBody>
            <a:bodyPr wrap="square" lIns="0" tIns="0" rIns="0" bIns="0" rtlCol="0"/>
            <a:lstStyle/>
            <a:p/>
          </p:txBody>
        </p:sp>
        <p:sp>
          <p:nvSpPr>
            <p:cNvPr id="751" name="object 751" descr=""/>
            <p:cNvSpPr/>
            <p:nvPr/>
          </p:nvSpPr>
          <p:spPr>
            <a:xfrm>
              <a:off x="5121406" y="7538829"/>
              <a:ext cx="30480" cy="0"/>
            </a:xfrm>
            <a:custGeom>
              <a:avLst/>
              <a:gdLst/>
              <a:ahLst/>
              <a:cxnLst/>
              <a:rect l="l" t="t" r="r" b="b"/>
              <a:pathLst>
                <a:path w="30479" h="0">
                  <a:moveTo>
                    <a:pt x="0" y="0"/>
                  </a:moveTo>
                  <a:lnTo>
                    <a:pt x="30391" y="0"/>
                  </a:lnTo>
                </a:path>
              </a:pathLst>
            </a:custGeom>
            <a:ln w="3175">
              <a:solidFill>
                <a:srgbClr val="414042"/>
              </a:solidFill>
            </a:ln>
          </p:spPr>
          <p:txBody>
            <a:bodyPr wrap="square" lIns="0" tIns="0" rIns="0" bIns="0" rtlCol="0"/>
            <a:lstStyle/>
            <a:p/>
          </p:txBody>
        </p:sp>
        <p:sp>
          <p:nvSpPr>
            <p:cNvPr id="752" name="object 752" descr=""/>
            <p:cNvSpPr/>
            <p:nvPr/>
          </p:nvSpPr>
          <p:spPr>
            <a:xfrm>
              <a:off x="5121406" y="7483279"/>
              <a:ext cx="0" cy="55880"/>
            </a:xfrm>
            <a:custGeom>
              <a:avLst/>
              <a:gdLst/>
              <a:ahLst/>
              <a:cxnLst/>
              <a:rect l="l" t="t" r="r" b="b"/>
              <a:pathLst>
                <a:path w="0" h="55879">
                  <a:moveTo>
                    <a:pt x="0" y="0"/>
                  </a:moveTo>
                  <a:lnTo>
                    <a:pt x="0" y="55549"/>
                  </a:lnTo>
                </a:path>
              </a:pathLst>
            </a:custGeom>
            <a:ln w="3175">
              <a:solidFill>
                <a:srgbClr val="414042"/>
              </a:solidFill>
            </a:ln>
          </p:spPr>
          <p:txBody>
            <a:bodyPr wrap="square" lIns="0" tIns="0" rIns="0" bIns="0" rtlCol="0"/>
            <a:lstStyle/>
            <a:p/>
          </p:txBody>
        </p:sp>
        <p:sp>
          <p:nvSpPr>
            <p:cNvPr id="753" name="object 753" descr=""/>
            <p:cNvSpPr/>
            <p:nvPr/>
          </p:nvSpPr>
          <p:spPr>
            <a:xfrm>
              <a:off x="5121406" y="7483279"/>
              <a:ext cx="30480" cy="0"/>
            </a:xfrm>
            <a:custGeom>
              <a:avLst/>
              <a:gdLst/>
              <a:ahLst/>
              <a:cxnLst/>
              <a:rect l="l" t="t" r="r" b="b"/>
              <a:pathLst>
                <a:path w="30479" h="0">
                  <a:moveTo>
                    <a:pt x="30391" y="0"/>
                  </a:moveTo>
                  <a:lnTo>
                    <a:pt x="0" y="0"/>
                  </a:lnTo>
                </a:path>
              </a:pathLst>
            </a:custGeom>
            <a:ln w="3175">
              <a:solidFill>
                <a:srgbClr val="414042"/>
              </a:solidFill>
            </a:ln>
          </p:spPr>
          <p:txBody>
            <a:bodyPr wrap="square" lIns="0" tIns="0" rIns="0" bIns="0" rtlCol="0"/>
            <a:lstStyle/>
            <a:p/>
          </p:txBody>
        </p:sp>
        <p:sp>
          <p:nvSpPr>
            <p:cNvPr id="754" name="object 754" descr=""/>
            <p:cNvSpPr/>
            <p:nvPr/>
          </p:nvSpPr>
          <p:spPr>
            <a:xfrm>
              <a:off x="5082141" y="7510093"/>
              <a:ext cx="17145" cy="0"/>
            </a:xfrm>
            <a:custGeom>
              <a:avLst/>
              <a:gdLst/>
              <a:ahLst/>
              <a:cxnLst/>
              <a:rect l="l" t="t" r="r" b="b"/>
              <a:pathLst>
                <a:path w="17145" h="0">
                  <a:moveTo>
                    <a:pt x="0" y="0"/>
                  </a:moveTo>
                  <a:lnTo>
                    <a:pt x="16979" y="0"/>
                  </a:lnTo>
                </a:path>
              </a:pathLst>
            </a:custGeom>
            <a:ln w="3175">
              <a:solidFill>
                <a:srgbClr val="414042"/>
              </a:solidFill>
            </a:ln>
          </p:spPr>
          <p:txBody>
            <a:bodyPr wrap="square" lIns="0" tIns="0" rIns="0" bIns="0" rtlCol="0"/>
            <a:lstStyle/>
            <a:p/>
          </p:txBody>
        </p:sp>
        <p:sp>
          <p:nvSpPr>
            <p:cNvPr id="755" name="object 755" descr=""/>
            <p:cNvSpPr/>
            <p:nvPr/>
          </p:nvSpPr>
          <p:spPr>
            <a:xfrm>
              <a:off x="5030354" y="7511370"/>
              <a:ext cx="27940" cy="0"/>
            </a:xfrm>
            <a:custGeom>
              <a:avLst/>
              <a:gdLst/>
              <a:ahLst/>
              <a:cxnLst/>
              <a:rect l="l" t="t" r="r" b="b"/>
              <a:pathLst>
                <a:path w="27939" h="0">
                  <a:moveTo>
                    <a:pt x="0" y="0"/>
                  </a:moveTo>
                  <a:lnTo>
                    <a:pt x="27711" y="0"/>
                  </a:lnTo>
                </a:path>
              </a:pathLst>
            </a:custGeom>
            <a:ln w="3175">
              <a:solidFill>
                <a:srgbClr val="414042"/>
              </a:solidFill>
            </a:ln>
          </p:spPr>
          <p:txBody>
            <a:bodyPr wrap="square" lIns="0" tIns="0" rIns="0" bIns="0" rtlCol="0"/>
            <a:lstStyle/>
            <a:p/>
          </p:txBody>
        </p:sp>
        <p:sp>
          <p:nvSpPr>
            <p:cNvPr id="756" name="object 756" descr=""/>
            <p:cNvSpPr/>
            <p:nvPr/>
          </p:nvSpPr>
          <p:spPr>
            <a:xfrm>
              <a:off x="5030354" y="7538829"/>
              <a:ext cx="30480" cy="0"/>
            </a:xfrm>
            <a:custGeom>
              <a:avLst/>
              <a:gdLst/>
              <a:ahLst/>
              <a:cxnLst/>
              <a:rect l="l" t="t" r="r" b="b"/>
              <a:pathLst>
                <a:path w="30479" h="0">
                  <a:moveTo>
                    <a:pt x="0" y="0"/>
                  </a:moveTo>
                  <a:lnTo>
                    <a:pt x="30391" y="0"/>
                  </a:lnTo>
                </a:path>
              </a:pathLst>
            </a:custGeom>
            <a:ln w="3175">
              <a:solidFill>
                <a:srgbClr val="414042"/>
              </a:solidFill>
            </a:ln>
          </p:spPr>
          <p:txBody>
            <a:bodyPr wrap="square" lIns="0" tIns="0" rIns="0" bIns="0" rtlCol="0"/>
            <a:lstStyle/>
            <a:p/>
          </p:txBody>
        </p:sp>
        <p:sp>
          <p:nvSpPr>
            <p:cNvPr id="757" name="object 757" descr=""/>
            <p:cNvSpPr/>
            <p:nvPr/>
          </p:nvSpPr>
          <p:spPr>
            <a:xfrm>
              <a:off x="5030354" y="7483279"/>
              <a:ext cx="0" cy="55880"/>
            </a:xfrm>
            <a:custGeom>
              <a:avLst/>
              <a:gdLst/>
              <a:ahLst/>
              <a:cxnLst/>
              <a:rect l="l" t="t" r="r" b="b"/>
              <a:pathLst>
                <a:path w="0" h="55879">
                  <a:moveTo>
                    <a:pt x="0" y="0"/>
                  </a:moveTo>
                  <a:lnTo>
                    <a:pt x="0" y="55549"/>
                  </a:lnTo>
                </a:path>
              </a:pathLst>
            </a:custGeom>
            <a:ln w="3175">
              <a:solidFill>
                <a:srgbClr val="414042"/>
              </a:solidFill>
            </a:ln>
          </p:spPr>
          <p:txBody>
            <a:bodyPr wrap="square" lIns="0" tIns="0" rIns="0" bIns="0" rtlCol="0"/>
            <a:lstStyle/>
            <a:p/>
          </p:txBody>
        </p:sp>
        <p:sp>
          <p:nvSpPr>
            <p:cNvPr id="758" name="object 758" descr=""/>
            <p:cNvSpPr/>
            <p:nvPr/>
          </p:nvSpPr>
          <p:spPr>
            <a:xfrm>
              <a:off x="5030355" y="7483279"/>
              <a:ext cx="30480" cy="0"/>
            </a:xfrm>
            <a:custGeom>
              <a:avLst/>
              <a:gdLst/>
              <a:ahLst/>
              <a:cxnLst/>
              <a:rect l="l" t="t" r="r" b="b"/>
              <a:pathLst>
                <a:path w="30479" h="0">
                  <a:moveTo>
                    <a:pt x="30391" y="0"/>
                  </a:moveTo>
                  <a:lnTo>
                    <a:pt x="0" y="0"/>
                  </a:lnTo>
                </a:path>
              </a:pathLst>
            </a:custGeom>
            <a:ln w="3175">
              <a:solidFill>
                <a:srgbClr val="414042"/>
              </a:solidFill>
            </a:ln>
          </p:spPr>
          <p:txBody>
            <a:bodyPr wrap="square" lIns="0" tIns="0" rIns="0" bIns="0" rtlCol="0"/>
            <a:lstStyle/>
            <a:p/>
          </p:txBody>
        </p:sp>
      </p:grpSp>
      <p:grpSp>
        <p:nvGrpSpPr>
          <p:cNvPr id="759" name="object 759" descr=""/>
          <p:cNvGrpSpPr/>
          <p:nvPr/>
        </p:nvGrpSpPr>
        <p:grpSpPr>
          <a:xfrm>
            <a:off x="1420119" y="7219651"/>
            <a:ext cx="2146935" cy="2355215"/>
            <a:chOff x="1420119" y="7219651"/>
            <a:chExt cx="2146935" cy="2355215"/>
          </a:xfrm>
        </p:grpSpPr>
        <p:sp>
          <p:nvSpPr>
            <p:cNvPr id="760" name="object 760" descr=""/>
            <p:cNvSpPr/>
            <p:nvPr/>
          </p:nvSpPr>
          <p:spPr>
            <a:xfrm>
              <a:off x="2272131" y="7308367"/>
              <a:ext cx="12700" cy="108585"/>
            </a:xfrm>
            <a:custGeom>
              <a:avLst/>
              <a:gdLst/>
              <a:ahLst/>
              <a:cxnLst/>
              <a:rect l="l" t="t" r="r" b="b"/>
              <a:pathLst>
                <a:path w="12700" h="108584">
                  <a:moveTo>
                    <a:pt x="12255" y="0"/>
                  </a:moveTo>
                  <a:lnTo>
                    <a:pt x="0" y="0"/>
                  </a:lnTo>
                  <a:lnTo>
                    <a:pt x="0" y="108140"/>
                  </a:lnTo>
                  <a:lnTo>
                    <a:pt x="12255" y="108140"/>
                  </a:lnTo>
                  <a:lnTo>
                    <a:pt x="12255" y="0"/>
                  </a:lnTo>
                  <a:close/>
                </a:path>
              </a:pathLst>
            </a:custGeom>
            <a:solidFill>
              <a:srgbClr val="050100"/>
            </a:solidFill>
          </p:spPr>
          <p:txBody>
            <a:bodyPr wrap="square" lIns="0" tIns="0" rIns="0" bIns="0" rtlCol="0"/>
            <a:lstStyle/>
            <a:p/>
          </p:txBody>
        </p:sp>
        <p:pic>
          <p:nvPicPr>
            <p:cNvPr id="761" name="object 761" descr=""/>
            <p:cNvPicPr/>
            <p:nvPr/>
          </p:nvPicPr>
          <p:blipFill>
            <a:blip r:embed="rId14" cstate="print"/>
            <a:stretch>
              <a:fillRect/>
            </a:stretch>
          </p:blipFill>
          <p:spPr>
            <a:xfrm>
              <a:off x="1420119" y="7458979"/>
              <a:ext cx="2146664" cy="2040813"/>
            </a:xfrm>
            <a:prstGeom prst="rect">
              <a:avLst/>
            </a:prstGeom>
          </p:spPr>
        </p:pic>
        <p:sp>
          <p:nvSpPr>
            <p:cNvPr id="762" name="object 762" descr=""/>
            <p:cNvSpPr/>
            <p:nvPr/>
          </p:nvSpPr>
          <p:spPr>
            <a:xfrm>
              <a:off x="3541233" y="7505108"/>
              <a:ext cx="10795" cy="16510"/>
            </a:xfrm>
            <a:custGeom>
              <a:avLst/>
              <a:gdLst/>
              <a:ahLst/>
              <a:cxnLst/>
              <a:rect l="l" t="t" r="r" b="b"/>
              <a:pathLst>
                <a:path w="10795" h="16509">
                  <a:moveTo>
                    <a:pt x="10731" y="0"/>
                  </a:moveTo>
                  <a:lnTo>
                    <a:pt x="0" y="15963"/>
                  </a:lnTo>
                </a:path>
              </a:pathLst>
            </a:custGeom>
            <a:ln w="3175">
              <a:solidFill>
                <a:srgbClr val="050100"/>
              </a:solidFill>
            </a:ln>
          </p:spPr>
          <p:txBody>
            <a:bodyPr wrap="square" lIns="0" tIns="0" rIns="0" bIns="0" rtlCol="0"/>
            <a:lstStyle/>
            <a:p/>
          </p:txBody>
        </p:sp>
        <p:sp>
          <p:nvSpPr>
            <p:cNvPr id="763" name="object 763" descr=""/>
            <p:cNvSpPr/>
            <p:nvPr/>
          </p:nvSpPr>
          <p:spPr>
            <a:xfrm>
              <a:off x="3551965" y="7505113"/>
              <a:ext cx="0" cy="57785"/>
            </a:xfrm>
            <a:custGeom>
              <a:avLst/>
              <a:gdLst/>
              <a:ahLst/>
              <a:cxnLst/>
              <a:rect l="l" t="t" r="r" b="b"/>
              <a:pathLst>
                <a:path w="0" h="57784">
                  <a:moveTo>
                    <a:pt x="0" y="57454"/>
                  </a:moveTo>
                  <a:lnTo>
                    <a:pt x="0" y="0"/>
                  </a:lnTo>
                </a:path>
              </a:pathLst>
            </a:custGeom>
            <a:ln w="3175">
              <a:solidFill>
                <a:srgbClr val="050100"/>
              </a:solidFill>
            </a:ln>
          </p:spPr>
          <p:txBody>
            <a:bodyPr wrap="square" lIns="0" tIns="0" rIns="0" bIns="0" rtlCol="0"/>
            <a:lstStyle/>
            <a:p/>
          </p:txBody>
        </p:sp>
        <p:sp>
          <p:nvSpPr>
            <p:cNvPr id="764" name="object 764" descr=""/>
            <p:cNvSpPr/>
            <p:nvPr/>
          </p:nvSpPr>
          <p:spPr>
            <a:xfrm>
              <a:off x="3505102" y="7554903"/>
              <a:ext cx="0" cy="6985"/>
            </a:xfrm>
            <a:custGeom>
              <a:avLst/>
              <a:gdLst/>
              <a:ahLst/>
              <a:cxnLst/>
              <a:rect l="l" t="t" r="r" b="b"/>
              <a:pathLst>
                <a:path w="0" h="6984">
                  <a:moveTo>
                    <a:pt x="0" y="0"/>
                  </a:moveTo>
                  <a:lnTo>
                    <a:pt x="0" y="6388"/>
                  </a:lnTo>
                </a:path>
              </a:pathLst>
            </a:custGeom>
            <a:ln w="3175">
              <a:solidFill>
                <a:srgbClr val="050100"/>
              </a:solidFill>
            </a:ln>
          </p:spPr>
          <p:txBody>
            <a:bodyPr wrap="square" lIns="0" tIns="0" rIns="0" bIns="0" rtlCol="0"/>
            <a:lstStyle/>
            <a:p/>
          </p:txBody>
        </p:sp>
        <p:sp>
          <p:nvSpPr>
            <p:cNvPr id="765" name="object 765" descr=""/>
            <p:cNvSpPr/>
            <p:nvPr/>
          </p:nvSpPr>
          <p:spPr>
            <a:xfrm>
              <a:off x="3504209" y="7553625"/>
              <a:ext cx="0" cy="9525"/>
            </a:xfrm>
            <a:custGeom>
              <a:avLst/>
              <a:gdLst/>
              <a:ahLst/>
              <a:cxnLst/>
              <a:rect l="l" t="t" r="r" b="b"/>
              <a:pathLst>
                <a:path w="0" h="9525">
                  <a:moveTo>
                    <a:pt x="0" y="0"/>
                  </a:moveTo>
                  <a:lnTo>
                    <a:pt x="0" y="8940"/>
                  </a:lnTo>
                </a:path>
              </a:pathLst>
            </a:custGeom>
            <a:ln w="3175">
              <a:solidFill>
                <a:srgbClr val="050100"/>
              </a:solidFill>
            </a:ln>
          </p:spPr>
          <p:txBody>
            <a:bodyPr wrap="square" lIns="0" tIns="0" rIns="0" bIns="0" rtlCol="0"/>
            <a:lstStyle/>
            <a:p/>
          </p:txBody>
        </p:sp>
        <p:sp>
          <p:nvSpPr>
            <p:cNvPr id="766" name="object 766" descr=""/>
            <p:cNvSpPr/>
            <p:nvPr/>
          </p:nvSpPr>
          <p:spPr>
            <a:xfrm>
              <a:off x="3503310" y="7553625"/>
              <a:ext cx="0" cy="9525"/>
            </a:xfrm>
            <a:custGeom>
              <a:avLst/>
              <a:gdLst/>
              <a:ahLst/>
              <a:cxnLst/>
              <a:rect l="l" t="t" r="r" b="b"/>
              <a:pathLst>
                <a:path w="0" h="9525">
                  <a:moveTo>
                    <a:pt x="0" y="0"/>
                  </a:moveTo>
                  <a:lnTo>
                    <a:pt x="0" y="8940"/>
                  </a:lnTo>
                </a:path>
              </a:pathLst>
            </a:custGeom>
            <a:ln w="3175">
              <a:solidFill>
                <a:srgbClr val="050100"/>
              </a:solidFill>
            </a:ln>
          </p:spPr>
          <p:txBody>
            <a:bodyPr wrap="square" lIns="0" tIns="0" rIns="0" bIns="0" rtlCol="0"/>
            <a:lstStyle/>
            <a:p/>
          </p:txBody>
        </p:sp>
        <p:sp>
          <p:nvSpPr>
            <p:cNvPr id="767" name="object 767" descr=""/>
            <p:cNvSpPr/>
            <p:nvPr/>
          </p:nvSpPr>
          <p:spPr>
            <a:xfrm>
              <a:off x="3502417" y="7553625"/>
              <a:ext cx="0" cy="9525"/>
            </a:xfrm>
            <a:custGeom>
              <a:avLst/>
              <a:gdLst/>
              <a:ahLst/>
              <a:cxnLst/>
              <a:rect l="l" t="t" r="r" b="b"/>
              <a:pathLst>
                <a:path w="0" h="9525">
                  <a:moveTo>
                    <a:pt x="0" y="0"/>
                  </a:moveTo>
                  <a:lnTo>
                    <a:pt x="0" y="8940"/>
                  </a:lnTo>
                </a:path>
              </a:pathLst>
            </a:custGeom>
            <a:ln w="3175">
              <a:solidFill>
                <a:srgbClr val="050100"/>
              </a:solidFill>
            </a:ln>
          </p:spPr>
          <p:txBody>
            <a:bodyPr wrap="square" lIns="0" tIns="0" rIns="0" bIns="0" rtlCol="0"/>
            <a:lstStyle/>
            <a:p/>
          </p:txBody>
        </p:sp>
        <p:sp>
          <p:nvSpPr>
            <p:cNvPr id="768" name="object 768" descr=""/>
            <p:cNvSpPr/>
            <p:nvPr/>
          </p:nvSpPr>
          <p:spPr>
            <a:xfrm>
              <a:off x="3501524" y="7553625"/>
              <a:ext cx="0" cy="9525"/>
            </a:xfrm>
            <a:custGeom>
              <a:avLst/>
              <a:gdLst/>
              <a:ahLst/>
              <a:cxnLst/>
              <a:rect l="l" t="t" r="r" b="b"/>
              <a:pathLst>
                <a:path w="0" h="9525">
                  <a:moveTo>
                    <a:pt x="0" y="0"/>
                  </a:moveTo>
                  <a:lnTo>
                    <a:pt x="0" y="8940"/>
                  </a:lnTo>
                </a:path>
              </a:pathLst>
            </a:custGeom>
            <a:ln w="3175">
              <a:solidFill>
                <a:srgbClr val="050100"/>
              </a:solidFill>
            </a:ln>
          </p:spPr>
          <p:txBody>
            <a:bodyPr wrap="square" lIns="0" tIns="0" rIns="0" bIns="0" rtlCol="0"/>
            <a:lstStyle/>
            <a:p/>
          </p:txBody>
        </p:sp>
        <p:sp>
          <p:nvSpPr>
            <p:cNvPr id="769" name="object 769" descr=""/>
            <p:cNvSpPr/>
            <p:nvPr/>
          </p:nvSpPr>
          <p:spPr>
            <a:xfrm>
              <a:off x="3500631" y="7554903"/>
              <a:ext cx="0" cy="6985"/>
            </a:xfrm>
            <a:custGeom>
              <a:avLst/>
              <a:gdLst/>
              <a:ahLst/>
              <a:cxnLst/>
              <a:rect l="l" t="t" r="r" b="b"/>
              <a:pathLst>
                <a:path w="0" h="6984">
                  <a:moveTo>
                    <a:pt x="0" y="0"/>
                  </a:moveTo>
                  <a:lnTo>
                    <a:pt x="0" y="6388"/>
                  </a:lnTo>
                </a:path>
              </a:pathLst>
            </a:custGeom>
            <a:ln w="3175">
              <a:solidFill>
                <a:srgbClr val="050100"/>
              </a:solidFill>
            </a:ln>
          </p:spPr>
          <p:txBody>
            <a:bodyPr wrap="square" lIns="0" tIns="0" rIns="0" bIns="0" rtlCol="0"/>
            <a:lstStyle/>
            <a:p/>
          </p:txBody>
        </p:sp>
        <p:sp>
          <p:nvSpPr>
            <p:cNvPr id="770" name="object 770" descr=""/>
            <p:cNvSpPr/>
            <p:nvPr/>
          </p:nvSpPr>
          <p:spPr>
            <a:xfrm>
              <a:off x="3499737" y="7553624"/>
              <a:ext cx="6350" cy="9525"/>
            </a:xfrm>
            <a:custGeom>
              <a:avLst/>
              <a:gdLst/>
              <a:ahLst/>
              <a:cxnLst/>
              <a:rect l="l" t="t" r="r" b="b"/>
              <a:pathLst>
                <a:path w="6350" h="9525">
                  <a:moveTo>
                    <a:pt x="0" y="6388"/>
                  </a:moveTo>
                  <a:lnTo>
                    <a:pt x="0" y="2552"/>
                  </a:lnTo>
                  <a:lnTo>
                    <a:pt x="1790" y="0"/>
                  </a:lnTo>
                  <a:lnTo>
                    <a:pt x="4470" y="0"/>
                  </a:lnTo>
                  <a:lnTo>
                    <a:pt x="6261" y="2552"/>
                  </a:lnTo>
                  <a:lnTo>
                    <a:pt x="6261" y="6388"/>
                  </a:lnTo>
                  <a:lnTo>
                    <a:pt x="4470" y="8940"/>
                  </a:lnTo>
                  <a:lnTo>
                    <a:pt x="1790" y="8940"/>
                  </a:lnTo>
                  <a:lnTo>
                    <a:pt x="0" y="6388"/>
                  </a:lnTo>
                </a:path>
              </a:pathLst>
            </a:custGeom>
            <a:ln w="3175">
              <a:solidFill>
                <a:srgbClr val="050100"/>
              </a:solidFill>
            </a:ln>
          </p:spPr>
          <p:txBody>
            <a:bodyPr wrap="square" lIns="0" tIns="0" rIns="0" bIns="0" rtlCol="0"/>
            <a:lstStyle/>
            <a:p/>
          </p:txBody>
        </p:sp>
        <p:sp>
          <p:nvSpPr>
            <p:cNvPr id="771" name="object 771" descr=""/>
            <p:cNvSpPr/>
            <p:nvPr/>
          </p:nvSpPr>
          <p:spPr>
            <a:xfrm>
              <a:off x="3459574" y="7505109"/>
              <a:ext cx="5080" cy="3175"/>
            </a:xfrm>
            <a:custGeom>
              <a:avLst/>
              <a:gdLst/>
              <a:ahLst/>
              <a:cxnLst/>
              <a:rect l="l" t="t" r="r" b="b"/>
              <a:pathLst>
                <a:path w="5079" h="3175">
                  <a:moveTo>
                    <a:pt x="4470" y="2552"/>
                  </a:moveTo>
                  <a:lnTo>
                    <a:pt x="0" y="0"/>
                  </a:lnTo>
                </a:path>
              </a:pathLst>
            </a:custGeom>
            <a:ln w="3175">
              <a:solidFill>
                <a:srgbClr val="050100"/>
              </a:solidFill>
            </a:ln>
          </p:spPr>
          <p:txBody>
            <a:bodyPr wrap="square" lIns="0" tIns="0" rIns="0" bIns="0" rtlCol="0"/>
            <a:lstStyle/>
            <a:p/>
          </p:txBody>
        </p:sp>
        <p:sp>
          <p:nvSpPr>
            <p:cNvPr id="772" name="object 772" descr=""/>
            <p:cNvSpPr/>
            <p:nvPr/>
          </p:nvSpPr>
          <p:spPr>
            <a:xfrm>
              <a:off x="3464049" y="7507667"/>
              <a:ext cx="3175" cy="1905"/>
            </a:xfrm>
            <a:custGeom>
              <a:avLst/>
              <a:gdLst/>
              <a:ahLst/>
              <a:cxnLst/>
              <a:rect l="l" t="t" r="r" b="b"/>
              <a:pathLst>
                <a:path w="3175" h="1904">
                  <a:moveTo>
                    <a:pt x="2679" y="1905"/>
                  </a:moveTo>
                  <a:lnTo>
                    <a:pt x="0" y="0"/>
                  </a:lnTo>
                </a:path>
              </a:pathLst>
            </a:custGeom>
            <a:ln w="3175">
              <a:solidFill>
                <a:srgbClr val="050100"/>
              </a:solidFill>
            </a:ln>
          </p:spPr>
          <p:txBody>
            <a:bodyPr wrap="square" lIns="0" tIns="0" rIns="0" bIns="0" rtlCol="0"/>
            <a:lstStyle/>
            <a:p/>
          </p:txBody>
        </p:sp>
        <p:sp>
          <p:nvSpPr>
            <p:cNvPr id="773" name="object 773" descr=""/>
            <p:cNvSpPr/>
            <p:nvPr/>
          </p:nvSpPr>
          <p:spPr>
            <a:xfrm>
              <a:off x="3466729" y="7509569"/>
              <a:ext cx="3175" cy="4445"/>
            </a:xfrm>
            <a:custGeom>
              <a:avLst/>
              <a:gdLst/>
              <a:ahLst/>
              <a:cxnLst/>
              <a:rect l="l" t="t" r="r" b="b"/>
              <a:pathLst>
                <a:path w="3175" h="4445">
                  <a:moveTo>
                    <a:pt x="2679" y="3835"/>
                  </a:moveTo>
                  <a:lnTo>
                    <a:pt x="0" y="0"/>
                  </a:lnTo>
                </a:path>
              </a:pathLst>
            </a:custGeom>
            <a:ln w="3175">
              <a:solidFill>
                <a:srgbClr val="050100"/>
              </a:solidFill>
            </a:ln>
          </p:spPr>
          <p:txBody>
            <a:bodyPr wrap="square" lIns="0" tIns="0" rIns="0" bIns="0" rtlCol="0"/>
            <a:lstStyle/>
            <a:p/>
          </p:txBody>
        </p:sp>
        <p:sp>
          <p:nvSpPr>
            <p:cNvPr id="774" name="object 774" descr=""/>
            <p:cNvSpPr/>
            <p:nvPr/>
          </p:nvSpPr>
          <p:spPr>
            <a:xfrm>
              <a:off x="3469407" y="7513406"/>
              <a:ext cx="3175" cy="6350"/>
            </a:xfrm>
            <a:custGeom>
              <a:avLst/>
              <a:gdLst/>
              <a:ahLst/>
              <a:cxnLst/>
              <a:rect l="l" t="t" r="r" b="b"/>
              <a:pathLst>
                <a:path w="3175" h="6350">
                  <a:moveTo>
                    <a:pt x="2679" y="5740"/>
                  </a:moveTo>
                  <a:lnTo>
                    <a:pt x="0" y="0"/>
                  </a:lnTo>
                </a:path>
              </a:pathLst>
            </a:custGeom>
            <a:ln w="3175">
              <a:solidFill>
                <a:srgbClr val="050100"/>
              </a:solidFill>
            </a:ln>
          </p:spPr>
          <p:txBody>
            <a:bodyPr wrap="square" lIns="0" tIns="0" rIns="0" bIns="0" rtlCol="0"/>
            <a:lstStyle/>
            <a:p/>
          </p:txBody>
        </p:sp>
        <p:sp>
          <p:nvSpPr>
            <p:cNvPr id="775" name="object 775" descr=""/>
            <p:cNvSpPr/>
            <p:nvPr/>
          </p:nvSpPr>
          <p:spPr>
            <a:xfrm>
              <a:off x="3472087" y="7519142"/>
              <a:ext cx="1905" cy="10795"/>
            </a:xfrm>
            <a:custGeom>
              <a:avLst/>
              <a:gdLst/>
              <a:ahLst/>
              <a:cxnLst/>
              <a:rect l="l" t="t" r="r" b="b"/>
              <a:pathLst>
                <a:path w="1904" h="10795">
                  <a:moveTo>
                    <a:pt x="1346" y="10223"/>
                  </a:moveTo>
                  <a:lnTo>
                    <a:pt x="0" y="0"/>
                  </a:lnTo>
                </a:path>
              </a:pathLst>
            </a:custGeom>
            <a:ln w="3175">
              <a:solidFill>
                <a:srgbClr val="050100"/>
              </a:solidFill>
            </a:ln>
          </p:spPr>
          <p:txBody>
            <a:bodyPr wrap="square" lIns="0" tIns="0" rIns="0" bIns="0" rtlCol="0"/>
            <a:lstStyle/>
            <a:p/>
          </p:txBody>
        </p:sp>
        <p:sp>
          <p:nvSpPr>
            <p:cNvPr id="776" name="object 776" descr=""/>
            <p:cNvSpPr/>
            <p:nvPr/>
          </p:nvSpPr>
          <p:spPr>
            <a:xfrm>
              <a:off x="3473433" y="7529365"/>
              <a:ext cx="0" cy="10160"/>
            </a:xfrm>
            <a:custGeom>
              <a:avLst/>
              <a:gdLst/>
              <a:ahLst/>
              <a:cxnLst/>
              <a:rect l="l" t="t" r="r" b="b"/>
              <a:pathLst>
                <a:path w="0" h="10159">
                  <a:moveTo>
                    <a:pt x="0" y="9575"/>
                  </a:moveTo>
                  <a:lnTo>
                    <a:pt x="0" y="0"/>
                  </a:lnTo>
                </a:path>
              </a:pathLst>
            </a:custGeom>
            <a:ln w="3175">
              <a:solidFill>
                <a:srgbClr val="050100"/>
              </a:solidFill>
            </a:ln>
          </p:spPr>
          <p:txBody>
            <a:bodyPr wrap="square" lIns="0" tIns="0" rIns="0" bIns="0" rtlCol="0"/>
            <a:lstStyle/>
            <a:p/>
          </p:txBody>
        </p:sp>
        <p:sp>
          <p:nvSpPr>
            <p:cNvPr id="777" name="object 777" descr=""/>
            <p:cNvSpPr/>
            <p:nvPr/>
          </p:nvSpPr>
          <p:spPr>
            <a:xfrm>
              <a:off x="3472087" y="7538937"/>
              <a:ext cx="1905" cy="10795"/>
            </a:xfrm>
            <a:custGeom>
              <a:avLst/>
              <a:gdLst/>
              <a:ahLst/>
              <a:cxnLst/>
              <a:rect l="l" t="t" r="r" b="b"/>
              <a:pathLst>
                <a:path w="1904" h="10795">
                  <a:moveTo>
                    <a:pt x="0" y="10223"/>
                  </a:moveTo>
                  <a:lnTo>
                    <a:pt x="1346" y="0"/>
                  </a:lnTo>
                </a:path>
              </a:pathLst>
            </a:custGeom>
            <a:ln w="3175">
              <a:solidFill>
                <a:srgbClr val="050100"/>
              </a:solidFill>
            </a:ln>
          </p:spPr>
          <p:txBody>
            <a:bodyPr wrap="square" lIns="0" tIns="0" rIns="0" bIns="0" rtlCol="0"/>
            <a:lstStyle/>
            <a:p/>
          </p:txBody>
        </p:sp>
        <p:sp>
          <p:nvSpPr>
            <p:cNvPr id="778" name="object 778" descr=""/>
            <p:cNvSpPr/>
            <p:nvPr/>
          </p:nvSpPr>
          <p:spPr>
            <a:xfrm>
              <a:off x="3469408" y="7549163"/>
              <a:ext cx="3175" cy="6350"/>
            </a:xfrm>
            <a:custGeom>
              <a:avLst/>
              <a:gdLst/>
              <a:ahLst/>
              <a:cxnLst/>
              <a:rect l="l" t="t" r="r" b="b"/>
              <a:pathLst>
                <a:path w="3175" h="6350">
                  <a:moveTo>
                    <a:pt x="0" y="5740"/>
                  </a:moveTo>
                  <a:lnTo>
                    <a:pt x="2679" y="0"/>
                  </a:lnTo>
                </a:path>
              </a:pathLst>
            </a:custGeom>
            <a:ln w="3175">
              <a:solidFill>
                <a:srgbClr val="050100"/>
              </a:solidFill>
            </a:ln>
          </p:spPr>
          <p:txBody>
            <a:bodyPr wrap="square" lIns="0" tIns="0" rIns="0" bIns="0" rtlCol="0"/>
            <a:lstStyle/>
            <a:p/>
          </p:txBody>
        </p:sp>
        <p:sp>
          <p:nvSpPr>
            <p:cNvPr id="779" name="object 779" descr=""/>
            <p:cNvSpPr/>
            <p:nvPr/>
          </p:nvSpPr>
          <p:spPr>
            <a:xfrm>
              <a:off x="3466729" y="7554899"/>
              <a:ext cx="3175" cy="4445"/>
            </a:xfrm>
            <a:custGeom>
              <a:avLst/>
              <a:gdLst/>
              <a:ahLst/>
              <a:cxnLst/>
              <a:rect l="l" t="t" r="r" b="b"/>
              <a:pathLst>
                <a:path w="3175" h="4445">
                  <a:moveTo>
                    <a:pt x="0" y="3835"/>
                  </a:moveTo>
                  <a:lnTo>
                    <a:pt x="2679" y="0"/>
                  </a:lnTo>
                </a:path>
              </a:pathLst>
            </a:custGeom>
            <a:ln w="3175">
              <a:solidFill>
                <a:srgbClr val="050100"/>
              </a:solidFill>
            </a:ln>
          </p:spPr>
          <p:txBody>
            <a:bodyPr wrap="square" lIns="0" tIns="0" rIns="0" bIns="0" rtlCol="0"/>
            <a:lstStyle/>
            <a:p/>
          </p:txBody>
        </p:sp>
        <p:sp>
          <p:nvSpPr>
            <p:cNvPr id="780" name="object 780" descr=""/>
            <p:cNvSpPr/>
            <p:nvPr/>
          </p:nvSpPr>
          <p:spPr>
            <a:xfrm>
              <a:off x="3464044" y="7558740"/>
              <a:ext cx="3175" cy="2540"/>
            </a:xfrm>
            <a:custGeom>
              <a:avLst/>
              <a:gdLst/>
              <a:ahLst/>
              <a:cxnLst/>
              <a:rect l="l" t="t" r="r" b="b"/>
              <a:pathLst>
                <a:path w="3175" h="2540">
                  <a:moveTo>
                    <a:pt x="0" y="1917"/>
                  </a:moveTo>
                  <a:lnTo>
                    <a:pt x="2679" y="0"/>
                  </a:lnTo>
                </a:path>
              </a:pathLst>
            </a:custGeom>
            <a:ln w="3175">
              <a:solidFill>
                <a:srgbClr val="050100"/>
              </a:solidFill>
            </a:ln>
          </p:spPr>
          <p:txBody>
            <a:bodyPr wrap="square" lIns="0" tIns="0" rIns="0" bIns="0" rtlCol="0"/>
            <a:lstStyle/>
            <a:p/>
          </p:txBody>
        </p:sp>
        <p:sp>
          <p:nvSpPr>
            <p:cNvPr id="781" name="object 781" descr=""/>
            <p:cNvSpPr/>
            <p:nvPr/>
          </p:nvSpPr>
          <p:spPr>
            <a:xfrm>
              <a:off x="3459572" y="7560663"/>
              <a:ext cx="5080" cy="1905"/>
            </a:xfrm>
            <a:custGeom>
              <a:avLst/>
              <a:gdLst/>
              <a:ahLst/>
              <a:cxnLst/>
              <a:rect l="l" t="t" r="r" b="b"/>
              <a:pathLst>
                <a:path w="5079" h="1904">
                  <a:moveTo>
                    <a:pt x="0" y="1905"/>
                  </a:moveTo>
                  <a:lnTo>
                    <a:pt x="4470" y="0"/>
                  </a:lnTo>
                </a:path>
              </a:pathLst>
            </a:custGeom>
            <a:ln w="3175">
              <a:solidFill>
                <a:srgbClr val="050100"/>
              </a:solidFill>
            </a:ln>
          </p:spPr>
          <p:txBody>
            <a:bodyPr wrap="square" lIns="0" tIns="0" rIns="0" bIns="0" rtlCol="0"/>
            <a:lstStyle/>
            <a:p/>
          </p:txBody>
        </p:sp>
        <p:sp>
          <p:nvSpPr>
            <p:cNvPr id="782" name="object 782" descr=""/>
            <p:cNvSpPr/>
            <p:nvPr/>
          </p:nvSpPr>
          <p:spPr>
            <a:xfrm>
              <a:off x="3455554" y="7562568"/>
              <a:ext cx="4445" cy="0"/>
            </a:xfrm>
            <a:custGeom>
              <a:avLst/>
              <a:gdLst/>
              <a:ahLst/>
              <a:cxnLst/>
              <a:rect l="l" t="t" r="r" b="b"/>
              <a:pathLst>
                <a:path w="4445" h="0">
                  <a:moveTo>
                    <a:pt x="0" y="0"/>
                  </a:moveTo>
                  <a:lnTo>
                    <a:pt x="4013" y="0"/>
                  </a:lnTo>
                </a:path>
              </a:pathLst>
            </a:custGeom>
            <a:ln w="3175">
              <a:solidFill>
                <a:srgbClr val="050100"/>
              </a:solidFill>
            </a:ln>
          </p:spPr>
          <p:txBody>
            <a:bodyPr wrap="square" lIns="0" tIns="0" rIns="0" bIns="0" rtlCol="0"/>
            <a:lstStyle/>
            <a:p/>
          </p:txBody>
        </p:sp>
        <p:sp>
          <p:nvSpPr>
            <p:cNvPr id="783" name="object 783" descr=""/>
            <p:cNvSpPr/>
            <p:nvPr/>
          </p:nvSpPr>
          <p:spPr>
            <a:xfrm>
              <a:off x="3451529" y="7560658"/>
              <a:ext cx="4445" cy="1905"/>
            </a:xfrm>
            <a:custGeom>
              <a:avLst/>
              <a:gdLst/>
              <a:ahLst/>
              <a:cxnLst/>
              <a:rect l="l" t="t" r="r" b="b"/>
              <a:pathLst>
                <a:path w="4445" h="1904">
                  <a:moveTo>
                    <a:pt x="0" y="0"/>
                  </a:moveTo>
                  <a:lnTo>
                    <a:pt x="4025" y="1905"/>
                  </a:lnTo>
                </a:path>
              </a:pathLst>
            </a:custGeom>
            <a:ln w="3175">
              <a:solidFill>
                <a:srgbClr val="050100"/>
              </a:solidFill>
            </a:ln>
          </p:spPr>
          <p:txBody>
            <a:bodyPr wrap="square" lIns="0" tIns="0" rIns="0" bIns="0" rtlCol="0"/>
            <a:lstStyle/>
            <a:p/>
          </p:txBody>
        </p:sp>
        <p:sp>
          <p:nvSpPr>
            <p:cNvPr id="784" name="object 784" descr=""/>
            <p:cNvSpPr/>
            <p:nvPr/>
          </p:nvSpPr>
          <p:spPr>
            <a:xfrm>
              <a:off x="3448405" y="7558735"/>
              <a:ext cx="3175" cy="2540"/>
            </a:xfrm>
            <a:custGeom>
              <a:avLst/>
              <a:gdLst/>
              <a:ahLst/>
              <a:cxnLst/>
              <a:rect l="l" t="t" r="r" b="b"/>
              <a:pathLst>
                <a:path w="3175" h="2540">
                  <a:moveTo>
                    <a:pt x="0" y="0"/>
                  </a:moveTo>
                  <a:lnTo>
                    <a:pt x="3124" y="1917"/>
                  </a:lnTo>
                </a:path>
              </a:pathLst>
            </a:custGeom>
            <a:ln w="3175">
              <a:solidFill>
                <a:srgbClr val="050100"/>
              </a:solidFill>
            </a:ln>
          </p:spPr>
          <p:txBody>
            <a:bodyPr wrap="square" lIns="0" tIns="0" rIns="0" bIns="0" rtlCol="0"/>
            <a:lstStyle/>
            <a:p/>
          </p:txBody>
        </p:sp>
        <p:sp>
          <p:nvSpPr>
            <p:cNvPr id="785" name="object 785" descr=""/>
            <p:cNvSpPr/>
            <p:nvPr/>
          </p:nvSpPr>
          <p:spPr>
            <a:xfrm>
              <a:off x="3445719" y="7554903"/>
              <a:ext cx="3175" cy="4445"/>
            </a:xfrm>
            <a:custGeom>
              <a:avLst/>
              <a:gdLst/>
              <a:ahLst/>
              <a:cxnLst/>
              <a:rect l="l" t="t" r="r" b="b"/>
              <a:pathLst>
                <a:path w="3175" h="4445">
                  <a:moveTo>
                    <a:pt x="0" y="0"/>
                  </a:moveTo>
                  <a:lnTo>
                    <a:pt x="2679" y="3835"/>
                  </a:lnTo>
                </a:path>
              </a:pathLst>
            </a:custGeom>
            <a:ln w="3175">
              <a:solidFill>
                <a:srgbClr val="050100"/>
              </a:solidFill>
            </a:ln>
          </p:spPr>
          <p:txBody>
            <a:bodyPr wrap="square" lIns="0" tIns="0" rIns="0" bIns="0" rtlCol="0"/>
            <a:lstStyle/>
            <a:p/>
          </p:txBody>
        </p:sp>
        <p:sp>
          <p:nvSpPr>
            <p:cNvPr id="786" name="object 786" descr=""/>
            <p:cNvSpPr/>
            <p:nvPr/>
          </p:nvSpPr>
          <p:spPr>
            <a:xfrm>
              <a:off x="3443041" y="7549160"/>
              <a:ext cx="3175" cy="6350"/>
            </a:xfrm>
            <a:custGeom>
              <a:avLst/>
              <a:gdLst/>
              <a:ahLst/>
              <a:cxnLst/>
              <a:rect l="l" t="t" r="r" b="b"/>
              <a:pathLst>
                <a:path w="3175" h="6350">
                  <a:moveTo>
                    <a:pt x="0" y="0"/>
                  </a:moveTo>
                  <a:lnTo>
                    <a:pt x="2679" y="5740"/>
                  </a:lnTo>
                </a:path>
              </a:pathLst>
            </a:custGeom>
            <a:ln w="3175">
              <a:solidFill>
                <a:srgbClr val="050100"/>
              </a:solidFill>
            </a:ln>
          </p:spPr>
          <p:txBody>
            <a:bodyPr wrap="square" lIns="0" tIns="0" rIns="0" bIns="0" rtlCol="0"/>
            <a:lstStyle/>
            <a:p/>
          </p:txBody>
        </p:sp>
        <p:sp>
          <p:nvSpPr>
            <p:cNvPr id="787" name="object 787" descr=""/>
            <p:cNvSpPr/>
            <p:nvPr/>
          </p:nvSpPr>
          <p:spPr>
            <a:xfrm>
              <a:off x="3441694" y="7538940"/>
              <a:ext cx="1905" cy="10795"/>
            </a:xfrm>
            <a:custGeom>
              <a:avLst/>
              <a:gdLst/>
              <a:ahLst/>
              <a:cxnLst/>
              <a:rect l="l" t="t" r="r" b="b"/>
              <a:pathLst>
                <a:path w="1904" h="10795">
                  <a:moveTo>
                    <a:pt x="0" y="0"/>
                  </a:moveTo>
                  <a:lnTo>
                    <a:pt x="1346" y="10223"/>
                  </a:lnTo>
                </a:path>
              </a:pathLst>
            </a:custGeom>
            <a:ln w="3175">
              <a:solidFill>
                <a:srgbClr val="050100"/>
              </a:solidFill>
            </a:ln>
          </p:spPr>
          <p:txBody>
            <a:bodyPr wrap="square" lIns="0" tIns="0" rIns="0" bIns="0" rtlCol="0"/>
            <a:lstStyle/>
            <a:p/>
          </p:txBody>
        </p:sp>
        <p:sp>
          <p:nvSpPr>
            <p:cNvPr id="788" name="object 788" descr=""/>
            <p:cNvSpPr/>
            <p:nvPr/>
          </p:nvSpPr>
          <p:spPr>
            <a:xfrm>
              <a:off x="3441694" y="7529366"/>
              <a:ext cx="0" cy="10160"/>
            </a:xfrm>
            <a:custGeom>
              <a:avLst/>
              <a:gdLst/>
              <a:ahLst/>
              <a:cxnLst/>
              <a:rect l="l" t="t" r="r" b="b"/>
              <a:pathLst>
                <a:path w="0" h="10159">
                  <a:moveTo>
                    <a:pt x="0" y="0"/>
                  </a:moveTo>
                  <a:lnTo>
                    <a:pt x="0" y="9575"/>
                  </a:lnTo>
                </a:path>
              </a:pathLst>
            </a:custGeom>
            <a:ln w="3175">
              <a:solidFill>
                <a:srgbClr val="050100"/>
              </a:solidFill>
            </a:ln>
          </p:spPr>
          <p:txBody>
            <a:bodyPr wrap="square" lIns="0" tIns="0" rIns="0" bIns="0" rtlCol="0"/>
            <a:lstStyle/>
            <a:p/>
          </p:txBody>
        </p:sp>
        <p:sp>
          <p:nvSpPr>
            <p:cNvPr id="789" name="object 789" descr=""/>
            <p:cNvSpPr/>
            <p:nvPr/>
          </p:nvSpPr>
          <p:spPr>
            <a:xfrm>
              <a:off x="3441694" y="7519146"/>
              <a:ext cx="1905" cy="10795"/>
            </a:xfrm>
            <a:custGeom>
              <a:avLst/>
              <a:gdLst/>
              <a:ahLst/>
              <a:cxnLst/>
              <a:rect l="l" t="t" r="r" b="b"/>
              <a:pathLst>
                <a:path w="1904" h="10795">
                  <a:moveTo>
                    <a:pt x="1346" y="0"/>
                  </a:moveTo>
                  <a:lnTo>
                    <a:pt x="0" y="10223"/>
                  </a:lnTo>
                </a:path>
              </a:pathLst>
            </a:custGeom>
            <a:ln w="3175">
              <a:solidFill>
                <a:srgbClr val="050100"/>
              </a:solidFill>
            </a:ln>
          </p:spPr>
          <p:txBody>
            <a:bodyPr wrap="square" lIns="0" tIns="0" rIns="0" bIns="0" rtlCol="0"/>
            <a:lstStyle/>
            <a:p/>
          </p:txBody>
        </p:sp>
        <p:sp>
          <p:nvSpPr>
            <p:cNvPr id="790" name="object 790" descr=""/>
            <p:cNvSpPr/>
            <p:nvPr/>
          </p:nvSpPr>
          <p:spPr>
            <a:xfrm>
              <a:off x="3443039" y="7513405"/>
              <a:ext cx="3175" cy="6350"/>
            </a:xfrm>
            <a:custGeom>
              <a:avLst/>
              <a:gdLst/>
              <a:ahLst/>
              <a:cxnLst/>
              <a:rect l="l" t="t" r="r" b="b"/>
              <a:pathLst>
                <a:path w="3175" h="6350">
                  <a:moveTo>
                    <a:pt x="2679" y="0"/>
                  </a:moveTo>
                  <a:lnTo>
                    <a:pt x="0" y="5740"/>
                  </a:lnTo>
                </a:path>
              </a:pathLst>
            </a:custGeom>
            <a:ln w="3175">
              <a:solidFill>
                <a:srgbClr val="050100"/>
              </a:solidFill>
            </a:ln>
          </p:spPr>
          <p:txBody>
            <a:bodyPr wrap="square" lIns="0" tIns="0" rIns="0" bIns="0" rtlCol="0"/>
            <a:lstStyle/>
            <a:p/>
          </p:txBody>
        </p:sp>
        <p:sp>
          <p:nvSpPr>
            <p:cNvPr id="791" name="object 791" descr=""/>
            <p:cNvSpPr/>
            <p:nvPr/>
          </p:nvSpPr>
          <p:spPr>
            <a:xfrm>
              <a:off x="3445725" y="7509572"/>
              <a:ext cx="3175" cy="4445"/>
            </a:xfrm>
            <a:custGeom>
              <a:avLst/>
              <a:gdLst/>
              <a:ahLst/>
              <a:cxnLst/>
              <a:rect l="l" t="t" r="r" b="b"/>
              <a:pathLst>
                <a:path w="3175" h="4445">
                  <a:moveTo>
                    <a:pt x="2679" y="0"/>
                  </a:moveTo>
                  <a:lnTo>
                    <a:pt x="0" y="3835"/>
                  </a:lnTo>
                </a:path>
              </a:pathLst>
            </a:custGeom>
            <a:ln w="3175">
              <a:solidFill>
                <a:srgbClr val="050100"/>
              </a:solidFill>
            </a:ln>
          </p:spPr>
          <p:txBody>
            <a:bodyPr wrap="square" lIns="0" tIns="0" rIns="0" bIns="0" rtlCol="0"/>
            <a:lstStyle/>
            <a:p/>
          </p:txBody>
        </p:sp>
        <p:sp>
          <p:nvSpPr>
            <p:cNvPr id="792" name="object 792" descr=""/>
            <p:cNvSpPr/>
            <p:nvPr/>
          </p:nvSpPr>
          <p:spPr>
            <a:xfrm>
              <a:off x="3448405" y="7507662"/>
              <a:ext cx="3175" cy="1905"/>
            </a:xfrm>
            <a:custGeom>
              <a:avLst/>
              <a:gdLst/>
              <a:ahLst/>
              <a:cxnLst/>
              <a:rect l="l" t="t" r="r" b="b"/>
              <a:pathLst>
                <a:path w="3175" h="1904">
                  <a:moveTo>
                    <a:pt x="3124" y="0"/>
                  </a:moveTo>
                  <a:lnTo>
                    <a:pt x="0" y="1905"/>
                  </a:lnTo>
                </a:path>
              </a:pathLst>
            </a:custGeom>
            <a:ln w="3175">
              <a:solidFill>
                <a:srgbClr val="050100"/>
              </a:solidFill>
            </a:ln>
          </p:spPr>
          <p:txBody>
            <a:bodyPr wrap="square" lIns="0" tIns="0" rIns="0" bIns="0" rtlCol="0"/>
            <a:lstStyle/>
            <a:p/>
          </p:txBody>
        </p:sp>
        <p:sp>
          <p:nvSpPr>
            <p:cNvPr id="793" name="object 793" descr=""/>
            <p:cNvSpPr/>
            <p:nvPr/>
          </p:nvSpPr>
          <p:spPr>
            <a:xfrm>
              <a:off x="3451528" y="7505108"/>
              <a:ext cx="4445" cy="3175"/>
            </a:xfrm>
            <a:custGeom>
              <a:avLst/>
              <a:gdLst/>
              <a:ahLst/>
              <a:cxnLst/>
              <a:rect l="l" t="t" r="r" b="b"/>
              <a:pathLst>
                <a:path w="4445" h="3175">
                  <a:moveTo>
                    <a:pt x="4025" y="0"/>
                  </a:moveTo>
                  <a:lnTo>
                    <a:pt x="0" y="2552"/>
                  </a:lnTo>
                </a:path>
              </a:pathLst>
            </a:custGeom>
            <a:ln w="3175">
              <a:solidFill>
                <a:srgbClr val="050100"/>
              </a:solidFill>
            </a:ln>
          </p:spPr>
          <p:txBody>
            <a:bodyPr wrap="square" lIns="0" tIns="0" rIns="0" bIns="0" rtlCol="0"/>
            <a:lstStyle/>
            <a:p/>
          </p:txBody>
        </p:sp>
        <p:sp>
          <p:nvSpPr>
            <p:cNvPr id="794" name="object 794" descr=""/>
            <p:cNvSpPr/>
            <p:nvPr/>
          </p:nvSpPr>
          <p:spPr>
            <a:xfrm>
              <a:off x="3455559" y="7505108"/>
              <a:ext cx="4445" cy="0"/>
            </a:xfrm>
            <a:custGeom>
              <a:avLst/>
              <a:gdLst/>
              <a:ahLst/>
              <a:cxnLst/>
              <a:rect l="l" t="t" r="r" b="b"/>
              <a:pathLst>
                <a:path w="4445" h="0">
                  <a:moveTo>
                    <a:pt x="4013" y="0"/>
                  </a:moveTo>
                  <a:lnTo>
                    <a:pt x="0" y="0"/>
                  </a:lnTo>
                </a:path>
              </a:pathLst>
            </a:custGeom>
            <a:ln w="3175">
              <a:solidFill>
                <a:srgbClr val="050100"/>
              </a:solidFill>
            </a:ln>
          </p:spPr>
          <p:txBody>
            <a:bodyPr wrap="square" lIns="0" tIns="0" rIns="0" bIns="0" rtlCol="0"/>
            <a:lstStyle/>
            <a:p/>
          </p:txBody>
        </p:sp>
        <p:sp>
          <p:nvSpPr>
            <p:cNvPr id="795" name="object 795" descr=""/>
            <p:cNvSpPr/>
            <p:nvPr/>
          </p:nvSpPr>
          <p:spPr>
            <a:xfrm>
              <a:off x="2285549" y="7248441"/>
              <a:ext cx="27940" cy="0"/>
            </a:xfrm>
            <a:custGeom>
              <a:avLst/>
              <a:gdLst/>
              <a:ahLst/>
              <a:cxnLst/>
              <a:rect l="l" t="t" r="r" b="b"/>
              <a:pathLst>
                <a:path w="27939" h="0">
                  <a:moveTo>
                    <a:pt x="0" y="0"/>
                  </a:moveTo>
                  <a:lnTo>
                    <a:pt x="27711" y="0"/>
                  </a:lnTo>
                </a:path>
              </a:pathLst>
            </a:custGeom>
            <a:ln w="3175">
              <a:solidFill>
                <a:srgbClr val="414042"/>
              </a:solidFill>
            </a:ln>
          </p:spPr>
          <p:txBody>
            <a:bodyPr wrap="square" lIns="0" tIns="0" rIns="0" bIns="0" rtlCol="0"/>
            <a:lstStyle/>
            <a:p/>
          </p:txBody>
        </p:sp>
        <p:sp>
          <p:nvSpPr>
            <p:cNvPr id="796" name="object 796" descr=""/>
            <p:cNvSpPr/>
            <p:nvPr/>
          </p:nvSpPr>
          <p:spPr>
            <a:xfrm>
              <a:off x="2285549" y="7275899"/>
              <a:ext cx="30480" cy="0"/>
            </a:xfrm>
            <a:custGeom>
              <a:avLst/>
              <a:gdLst/>
              <a:ahLst/>
              <a:cxnLst/>
              <a:rect l="l" t="t" r="r" b="b"/>
              <a:pathLst>
                <a:path w="30480" h="0">
                  <a:moveTo>
                    <a:pt x="0" y="0"/>
                  </a:moveTo>
                  <a:lnTo>
                    <a:pt x="30391" y="0"/>
                  </a:lnTo>
                </a:path>
              </a:pathLst>
            </a:custGeom>
            <a:ln w="3175">
              <a:solidFill>
                <a:srgbClr val="414042"/>
              </a:solidFill>
            </a:ln>
          </p:spPr>
          <p:txBody>
            <a:bodyPr wrap="square" lIns="0" tIns="0" rIns="0" bIns="0" rtlCol="0"/>
            <a:lstStyle/>
            <a:p/>
          </p:txBody>
        </p:sp>
        <p:sp>
          <p:nvSpPr>
            <p:cNvPr id="797" name="object 797" descr=""/>
            <p:cNvSpPr/>
            <p:nvPr/>
          </p:nvSpPr>
          <p:spPr>
            <a:xfrm>
              <a:off x="2285549" y="7220350"/>
              <a:ext cx="0" cy="55880"/>
            </a:xfrm>
            <a:custGeom>
              <a:avLst/>
              <a:gdLst/>
              <a:ahLst/>
              <a:cxnLst/>
              <a:rect l="l" t="t" r="r" b="b"/>
              <a:pathLst>
                <a:path w="0" h="55879">
                  <a:moveTo>
                    <a:pt x="0" y="0"/>
                  </a:moveTo>
                  <a:lnTo>
                    <a:pt x="0" y="55549"/>
                  </a:lnTo>
                </a:path>
              </a:pathLst>
            </a:custGeom>
            <a:ln w="3175">
              <a:solidFill>
                <a:srgbClr val="414042"/>
              </a:solidFill>
            </a:ln>
          </p:spPr>
          <p:txBody>
            <a:bodyPr wrap="square" lIns="0" tIns="0" rIns="0" bIns="0" rtlCol="0"/>
            <a:lstStyle/>
            <a:p/>
          </p:txBody>
        </p:sp>
        <p:sp>
          <p:nvSpPr>
            <p:cNvPr id="798" name="object 798" descr=""/>
            <p:cNvSpPr/>
            <p:nvPr/>
          </p:nvSpPr>
          <p:spPr>
            <a:xfrm>
              <a:off x="2285549" y="7220350"/>
              <a:ext cx="30480" cy="0"/>
            </a:xfrm>
            <a:custGeom>
              <a:avLst/>
              <a:gdLst/>
              <a:ahLst/>
              <a:cxnLst/>
              <a:rect l="l" t="t" r="r" b="b"/>
              <a:pathLst>
                <a:path w="30480" h="0">
                  <a:moveTo>
                    <a:pt x="30391" y="0"/>
                  </a:moveTo>
                  <a:lnTo>
                    <a:pt x="0" y="0"/>
                  </a:lnTo>
                </a:path>
              </a:pathLst>
            </a:custGeom>
            <a:ln w="3175">
              <a:solidFill>
                <a:srgbClr val="414042"/>
              </a:solidFill>
            </a:ln>
          </p:spPr>
          <p:txBody>
            <a:bodyPr wrap="square" lIns="0" tIns="0" rIns="0" bIns="0" rtlCol="0"/>
            <a:lstStyle/>
            <a:p/>
          </p:txBody>
        </p:sp>
        <p:sp>
          <p:nvSpPr>
            <p:cNvPr id="799" name="object 799" descr=""/>
            <p:cNvSpPr/>
            <p:nvPr/>
          </p:nvSpPr>
          <p:spPr>
            <a:xfrm>
              <a:off x="2276358" y="9546433"/>
              <a:ext cx="27940" cy="0"/>
            </a:xfrm>
            <a:custGeom>
              <a:avLst/>
              <a:gdLst/>
              <a:ahLst/>
              <a:cxnLst/>
              <a:rect l="l" t="t" r="r" b="b"/>
              <a:pathLst>
                <a:path w="27939" h="0">
                  <a:moveTo>
                    <a:pt x="0" y="0"/>
                  </a:moveTo>
                  <a:lnTo>
                    <a:pt x="27711" y="0"/>
                  </a:lnTo>
                </a:path>
              </a:pathLst>
            </a:custGeom>
            <a:ln w="3175">
              <a:solidFill>
                <a:srgbClr val="414042"/>
              </a:solidFill>
            </a:ln>
          </p:spPr>
          <p:txBody>
            <a:bodyPr wrap="square" lIns="0" tIns="0" rIns="0" bIns="0" rtlCol="0"/>
            <a:lstStyle/>
            <a:p/>
          </p:txBody>
        </p:sp>
        <p:sp>
          <p:nvSpPr>
            <p:cNvPr id="800" name="object 800" descr=""/>
            <p:cNvSpPr/>
            <p:nvPr/>
          </p:nvSpPr>
          <p:spPr>
            <a:xfrm>
              <a:off x="2276358" y="9573892"/>
              <a:ext cx="30480" cy="0"/>
            </a:xfrm>
            <a:custGeom>
              <a:avLst/>
              <a:gdLst/>
              <a:ahLst/>
              <a:cxnLst/>
              <a:rect l="l" t="t" r="r" b="b"/>
              <a:pathLst>
                <a:path w="30480" h="0">
                  <a:moveTo>
                    <a:pt x="0" y="0"/>
                  </a:moveTo>
                  <a:lnTo>
                    <a:pt x="30391" y="0"/>
                  </a:lnTo>
                </a:path>
              </a:pathLst>
            </a:custGeom>
            <a:ln w="3175">
              <a:solidFill>
                <a:srgbClr val="414042"/>
              </a:solidFill>
            </a:ln>
          </p:spPr>
          <p:txBody>
            <a:bodyPr wrap="square" lIns="0" tIns="0" rIns="0" bIns="0" rtlCol="0"/>
            <a:lstStyle/>
            <a:p/>
          </p:txBody>
        </p:sp>
        <p:sp>
          <p:nvSpPr>
            <p:cNvPr id="801" name="object 801" descr=""/>
            <p:cNvSpPr/>
            <p:nvPr/>
          </p:nvSpPr>
          <p:spPr>
            <a:xfrm>
              <a:off x="2276358" y="9518342"/>
              <a:ext cx="0" cy="55880"/>
            </a:xfrm>
            <a:custGeom>
              <a:avLst/>
              <a:gdLst/>
              <a:ahLst/>
              <a:cxnLst/>
              <a:rect l="l" t="t" r="r" b="b"/>
              <a:pathLst>
                <a:path w="0" h="55879">
                  <a:moveTo>
                    <a:pt x="0" y="0"/>
                  </a:moveTo>
                  <a:lnTo>
                    <a:pt x="0" y="55549"/>
                  </a:lnTo>
                </a:path>
              </a:pathLst>
            </a:custGeom>
            <a:ln w="3175">
              <a:solidFill>
                <a:srgbClr val="414042"/>
              </a:solidFill>
            </a:ln>
          </p:spPr>
          <p:txBody>
            <a:bodyPr wrap="square" lIns="0" tIns="0" rIns="0" bIns="0" rtlCol="0"/>
            <a:lstStyle/>
            <a:p/>
          </p:txBody>
        </p:sp>
        <p:sp>
          <p:nvSpPr>
            <p:cNvPr id="802" name="object 802" descr=""/>
            <p:cNvSpPr/>
            <p:nvPr/>
          </p:nvSpPr>
          <p:spPr>
            <a:xfrm>
              <a:off x="2276359" y="9518342"/>
              <a:ext cx="30480" cy="0"/>
            </a:xfrm>
            <a:custGeom>
              <a:avLst/>
              <a:gdLst/>
              <a:ahLst/>
              <a:cxnLst/>
              <a:rect l="l" t="t" r="r" b="b"/>
              <a:pathLst>
                <a:path w="30480" h="0">
                  <a:moveTo>
                    <a:pt x="30391" y="0"/>
                  </a:moveTo>
                  <a:lnTo>
                    <a:pt x="0" y="0"/>
                  </a:lnTo>
                </a:path>
              </a:pathLst>
            </a:custGeom>
            <a:ln w="3175">
              <a:solidFill>
                <a:srgbClr val="414042"/>
              </a:solidFill>
            </a:ln>
          </p:spPr>
          <p:txBody>
            <a:bodyPr wrap="square" lIns="0" tIns="0" rIns="0" bIns="0" rtlCol="0"/>
            <a:lstStyle/>
            <a:p/>
          </p:txBody>
        </p:sp>
        <p:sp>
          <p:nvSpPr>
            <p:cNvPr id="803" name="object 803" descr=""/>
            <p:cNvSpPr/>
            <p:nvPr/>
          </p:nvSpPr>
          <p:spPr>
            <a:xfrm>
              <a:off x="2383341" y="7311433"/>
              <a:ext cx="70485" cy="0"/>
            </a:xfrm>
            <a:custGeom>
              <a:avLst/>
              <a:gdLst/>
              <a:ahLst/>
              <a:cxnLst/>
              <a:rect l="l" t="t" r="r" b="b"/>
              <a:pathLst>
                <a:path w="70485" h="0">
                  <a:moveTo>
                    <a:pt x="0" y="0"/>
                  </a:moveTo>
                  <a:lnTo>
                    <a:pt x="70053" y="0"/>
                  </a:lnTo>
                </a:path>
              </a:pathLst>
            </a:custGeom>
            <a:ln w="6134">
              <a:solidFill>
                <a:srgbClr val="050100"/>
              </a:solidFill>
            </a:ln>
          </p:spPr>
          <p:txBody>
            <a:bodyPr wrap="square" lIns="0" tIns="0" rIns="0" bIns="0" rtlCol="0"/>
            <a:lstStyle/>
            <a:p/>
          </p:txBody>
        </p:sp>
        <p:sp>
          <p:nvSpPr>
            <p:cNvPr id="804" name="object 804" descr=""/>
            <p:cNvSpPr/>
            <p:nvPr/>
          </p:nvSpPr>
          <p:spPr>
            <a:xfrm>
              <a:off x="2383341" y="7312313"/>
              <a:ext cx="63500" cy="0"/>
            </a:xfrm>
            <a:custGeom>
              <a:avLst/>
              <a:gdLst/>
              <a:ahLst/>
              <a:cxnLst/>
              <a:rect l="l" t="t" r="r" b="b"/>
              <a:pathLst>
                <a:path w="63500" h="0">
                  <a:moveTo>
                    <a:pt x="0" y="0"/>
                  </a:moveTo>
                  <a:lnTo>
                    <a:pt x="63296" y="0"/>
                  </a:lnTo>
                </a:path>
              </a:pathLst>
            </a:custGeom>
            <a:ln w="6134">
              <a:solidFill>
                <a:srgbClr val="050100"/>
              </a:solidFill>
            </a:ln>
          </p:spPr>
          <p:txBody>
            <a:bodyPr wrap="square" lIns="0" tIns="0" rIns="0" bIns="0" rtlCol="0"/>
            <a:lstStyle/>
            <a:p/>
          </p:txBody>
        </p:sp>
        <p:sp>
          <p:nvSpPr>
            <p:cNvPr id="805" name="object 805" descr=""/>
            <p:cNvSpPr/>
            <p:nvPr/>
          </p:nvSpPr>
          <p:spPr>
            <a:xfrm>
              <a:off x="2383341" y="7313206"/>
              <a:ext cx="57150" cy="0"/>
            </a:xfrm>
            <a:custGeom>
              <a:avLst/>
              <a:gdLst/>
              <a:ahLst/>
              <a:cxnLst/>
              <a:rect l="l" t="t" r="r" b="b"/>
              <a:pathLst>
                <a:path w="57150" h="0">
                  <a:moveTo>
                    <a:pt x="0" y="0"/>
                  </a:moveTo>
                  <a:lnTo>
                    <a:pt x="56540" y="0"/>
                  </a:lnTo>
                </a:path>
              </a:pathLst>
            </a:custGeom>
            <a:ln w="6134">
              <a:solidFill>
                <a:srgbClr val="050100"/>
              </a:solidFill>
            </a:ln>
          </p:spPr>
          <p:txBody>
            <a:bodyPr wrap="square" lIns="0" tIns="0" rIns="0" bIns="0" rtlCol="0"/>
            <a:lstStyle/>
            <a:p/>
          </p:txBody>
        </p:sp>
        <p:sp>
          <p:nvSpPr>
            <p:cNvPr id="806" name="object 806" descr=""/>
            <p:cNvSpPr/>
            <p:nvPr/>
          </p:nvSpPr>
          <p:spPr>
            <a:xfrm>
              <a:off x="2383341" y="7314098"/>
              <a:ext cx="50165" cy="0"/>
            </a:xfrm>
            <a:custGeom>
              <a:avLst/>
              <a:gdLst/>
              <a:ahLst/>
              <a:cxnLst/>
              <a:rect l="l" t="t" r="r" b="b"/>
              <a:pathLst>
                <a:path w="50164" h="0">
                  <a:moveTo>
                    <a:pt x="0" y="0"/>
                  </a:moveTo>
                  <a:lnTo>
                    <a:pt x="49771" y="0"/>
                  </a:lnTo>
                </a:path>
              </a:pathLst>
            </a:custGeom>
            <a:ln w="6134">
              <a:solidFill>
                <a:srgbClr val="050100"/>
              </a:solidFill>
            </a:ln>
          </p:spPr>
          <p:txBody>
            <a:bodyPr wrap="square" lIns="0" tIns="0" rIns="0" bIns="0" rtlCol="0"/>
            <a:lstStyle/>
            <a:p/>
          </p:txBody>
        </p:sp>
        <p:sp>
          <p:nvSpPr>
            <p:cNvPr id="807" name="object 807" descr=""/>
            <p:cNvSpPr/>
            <p:nvPr/>
          </p:nvSpPr>
          <p:spPr>
            <a:xfrm>
              <a:off x="2383341" y="7314991"/>
              <a:ext cx="43180" cy="0"/>
            </a:xfrm>
            <a:custGeom>
              <a:avLst/>
              <a:gdLst/>
              <a:ahLst/>
              <a:cxnLst/>
              <a:rect l="l" t="t" r="r" b="b"/>
              <a:pathLst>
                <a:path w="43180" h="0">
                  <a:moveTo>
                    <a:pt x="0" y="0"/>
                  </a:moveTo>
                  <a:lnTo>
                    <a:pt x="43014" y="0"/>
                  </a:lnTo>
                </a:path>
              </a:pathLst>
            </a:custGeom>
            <a:ln w="6134">
              <a:solidFill>
                <a:srgbClr val="050100"/>
              </a:solidFill>
            </a:ln>
          </p:spPr>
          <p:txBody>
            <a:bodyPr wrap="square" lIns="0" tIns="0" rIns="0" bIns="0" rtlCol="0"/>
            <a:lstStyle/>
            <a:p/>
          </p:txBody>
        </p:sp>
        <p:sp>
          <p:nvSpPr>
            <p:cNvPr id="808" name="object 808" descr=""/>
            <p:cNvSpPr/>
            <p:nvPr/>
          </p:nvSpPr>
          <p:spPr>
            <a:xfrm>
              <a:off x="2383341" y="7315873"/>
              <a:ext cx="36830" cy="0"/>
            </a:xfrm>
            <a:custGeom>
              <a:avLst/>
              <a:gdLst/>
              <a:ahLst/>
              <a:cxnLst/>
              <a:rect l="l" t="t" r="r" b="b"/>
              <a:pathLst>
                <a:path w="36830" h="0">
                  <a:moveTo>
                    <a:pt x="0" y="0"/>
                  </a:moveTo>
                  <a:lnTo>
                    <a:pt x="36258" y="0"/>
                  </a:lnTo>
                </a:path>
              </a:pathLst>
            </a:custGeom>
            <a:ln w="6134">
              <a:solidFill>
                <a:srgbClr val="050100"/>
              </a:solidFill>
            </a:ln>
          </p:spPr>
          <p:txBody>
            <a:bodyPr wrap="square" lIns="0" tIns="0" rIns="0" bIns="0" rtlCol="0"/>
            <a:lstStyle/>
            <a:p/>
          </p:txBody>
        </p:sp>
        <p:sp>
          <p:nvSpPr>
            <p:cNvPr id="809" name="object 809" descr=""/>
            <p:cNvSpPr/>
            <p:nvPr/>
          </p:nvSpPr>
          <p:spPr>
            <a:xfrm>
              <a:off x="2383341" y="7316765"/>
              <a:ext cx="29845" cy="0"/>
            </a:xfrm>
            <a:custGeom>
              <a:avLst/>
              <a:gdLst/>
              <a:ahLst/>
              <a:cxnLst/>
              <a:rect l="l" t="t" r="r" b="b"/>
              <a:pathLst>
                <a:path w="29844" h="0">
                  <a:moveTo>
                    <a:pt x="0" y="0"/>
                  </a:moveTo>
                  <a:lnTo>
                    <a:pt x="29502" y="0"/>
                  </a:lnTo>
                </a:path>
              </a:pathLst>
            </a:custGeom>
            <a:ln w="6134">
              <a:solidFill>
                <a:srgbClr val="050100"/>
              </a:solidFill>
            </a:ln>
          </p:spPr>
          <p:txBody>
            <a:bodyPr wrap="square" lIns="0" tIns="0" rIns="0" bIns="0" rtlCol="0"/>
            <a:lstStyle/>
            <a:p/>
          </p:txBody>
        </p:sp>
        <p:sp>
          <p:nvSpPr>
            <p:cNvPr id="810" name="object 810" descr=""/>
            <p:cNvSpPr/>
            <p:nvPr/>
          </p:nvSpPr>
          <p:spPr>
            <a:xfrm>
              <a:off x="2383341" y="7317658"/>
              <a:ext cx="22860" cy="0"/>
            </a:xfrm>
            <a:custGeom>
              <a:avLst/>
              <a:gdLst/>
              <a:ahLst/>
              <a:cxnLst/>
              <a:rect l="l" t="t" r="r" b="b"/>
              <a:pathLst>
                <a:path w="22860" h="0">
                  <a:moveTo>
                    <a:pt x="0" y="0"/>
                  </a:moveTo>
                  <a:lnTo>
                    <a:pt x="22745" y="0"/>
                  </a:lnTo>
                </a:path>
              </a:pathLst>
            </a:custGeom>
            <a:ln w="6134">
              <a:solidFill>
                <a:srgbClr val="050100"/>
              </a:solidFill>
            </a:ln>
          </p:spPr>
          <p:txBody>
            <a:bodyPr wrap="square" lIns="0" tIns="0" rIns="0" bIns="0" rtlCol="0"/>
            <a:lstStyle/>
            <a:p/>
          </p:txBody>
        </p:sp>
        <p:sp>
          <p:nvSpPr>
            <p:cNvPr id="811" name="object 811" descr=""/>
            <p:cNvSpPr/>
            <p:nvPr/>
          </p:nvSpPr>
          <p:spPr>
            <a:xfrm>
              <a:off x="2383341" y="7318551"/>
              <a:ext cx="16510" cy="0"/>
            </a:xfrm>
            <a:custGeom>
              <a:avLst/>
              <a:gdLst/>
              <a:ahLst/>
              <a:cxnLst/>
              <a:rect l="l" t="t" r="r" b="b"/>
              <a:pathLst>
                <a:path w="16510" h="0">
                  <a:moveTo>
                    <a:pt x="0" y="0"/>
                  </a:moveTo>
                  <a:lnTo>
                    <a:pt x="15989" y="0"/>
                  </a:lnTo>
                </a:path>
              </a:pathLst>
            </a:custGeom>
            <a:ln w="6134">
              <a:solidFill>
                <a:srgbClr val="050100"/>
              </a:solidFill>
            </a:ln>
          </p:spPr>
          <p:txBody>
            <a:bodyPr wrap="square" lIns="0" tIns="0" rIns="0" bIns="0" rtlCol="0"/>
            <a:lstStyle/>
            <a:p/>
          </p:txBody>
        </p:sp>
        <p:sp>
          <p:nvSpPr>
            <p:cNvPr id="812" name="object 812" descr=""/>
            <p:cNvSpPr/>
            <p:nvPr/>
          </p:nvSpPr>
          <p:spPr>
            <a:xfrm>
              <a:off x="2383341" y="7319431"/>
              <a:ext cx="9525" cy="0"/>
            </a:xfrm>
            <a:custGeom>
              <a:avLst/>
              <a:gdLst/>
              <a:ahLst/>
              <a:cxnLst/>
              <a:rect l="l" t="t" r="r" b="b"/>
              <a:pathLst>
                <a:path w="9525" h="0">
                  <a:moveTo>
                    <a:pt x="0" y="0"/>
                  </a:moveTo>
                  <a:lnTo>
                    <a:pt x="9232" y="0"/>
                  </a:lnTo>
                </a:path>
              </a:pathLst>
            </a:custGeom>
            <a:ln w="6134">
              <a:solidFill>
                <a:srgbClr val="050100"/>
              </a:solidFill>
            </a:ln>
          </p:spPr>
          <p:txBody>
            <a:bodyPr wrap="square" lIns="0" tIns="0" rIns="0" bIns="0" rtlCol="0"/>
            <a:lstStyle/>
            <a:p/>
          </p:txBody>
        </p:sp>
        <p:sp>
          <p:nvSpPr>
            <p:cNvPr id="813" name="object 813" descr=""/>
            <p:cNvSpPr/>
            <p:nvPr/>
          </p:nvSpPr>
          <p:spPr>
            <a:xfrm>
              <a:off x="2383341" y="7320325"/>
              <a:ext cx="2540" cy="0"/>
            </a:xfrm>
            <a:custGeom>
              <a:avLst/>
              <a:gdLst/>
              <a:ahLst/>
              <a:cxnLst/>
              <a:rect l="l" t="t" r="r" b="b"/>
              <a:pathLst>
                <a:path w="2539" h="0">
                  <a:moveTo>
                    <a:pt x="0" y="0"/>
                  </a:moveTo>
                  <a:lnTo>
                    <a:pt x="2476" y="0"/>
                  </a:lnTo>
                </a:path>
                <a:path w="2539" h="0">
                  <a:moveTo>
                    <a:pt x="0" y="0"/>
                  </a:moveTo>
                  <a:lnTo>
                    <a:pt x="2476" y="0"/>
                  </a:lnTo>
                </a:path>
              </a:pathLst>
            </a:custGeom>
            <a:ln w="6134">
              <a:solidFill>
                <a:srgbClr val="050100"/>
              </a:solidFill>
            </a:ln>
          </p:spPr>
          <p:txBody>
            <a:bodyPr wrap="square" lIns="0" tIns="0" rIns="0" bIns="0" rtlCol="0"/>
            <a:lstStyle/>
            <a:p/>
          </p:txBody>
        </p:sp>
        <p:sp>
          <p:nvSpPr>
            <p:cNvPr id="814" name="object 814" descr=""/>
            <p:cNvSpPr/>
            <p:nvPr/>
          </p:nvSpPr>
          <p:spPr>
            <a:xfrm>
              <a:off x="2383341" y="7311433"/>
              <a:ext cx="70485" cy="0"/>
            </a:xfrm>
            <a:custGeom>
              <a:avLst/>
              <a:gdLst/>
              <a:ahLst/>
              <a:cxnLst/>
              <a:rect l="l" t="t" r="r" b="b"/>
              <a:pathLst>
                <a:path w="70485" h="0">
                  <a:moveTo>
                    <a:pt x="0" y="0"/>
                  </a:moveTo>
                  <a:lnTo>
                    <a:pt x="70053" y="0"/>
                  </a:lnTo>
                </a:path>
              </a:pathLst>
            </a:custGeom>
            <a:ln w="6134">
              <a:solidFill>
                <a:srgbClr val="050100"/>
              </a:solidFill>
            </a:ln>
          </p:spPr>
          <p:txBody>
            <a:bodyPr wrap="square" lIns="0" tIns="0" rIns="0" bIns="0" rtlCol="0"/>
            <a:lstStyle/>
            <a:p/>
          </p:txBody>
        </p:sp>
        <p:sp>
          <p:nvSpPr>
            <p:cNvPr id="815" name="object 815" descr=""/>
            <p:cNvSpPr/>
            <p:nvPr/>
          </p:nvSpPr>
          <p:spPr>
            <a:xfrm>
              <a:off x="2383341" y="7310539"/>
              <a:ext cx="63500" cy="0"/>
            </a:xfrm>
            <a:custGeom>
              <a:avLst/>
              <a:gdLst/>
              <a:ahLst/>
              <a:cxnLst/>
              <a:rect l="l" t="t" r="r" b="b"/>
              <a:pathLst>
                <a:path w="63500" h="0">
                  <a:moveTo>
                    <a:pt x="0" y="0"/>
                  </a:moveTo>
                  <a:lnTo>
                    <a:pt x="63296" y="0"/>
                  </a:lnTo>
                </a:path>
              </a:pathLst>
            </a:custGeom>
            <a:ln w="6134">
              <a:solidFill>
                <a:srgbClr val="050100"/>
              </a:solidFill>
            </a:ln>
          </p:spPr>
          <p:txBody>
            <a:bodyPr wrap="square" lIns="0" tIns="0" rIns="0" bIns="0" rtlCol="0"/>
            <a:lstStyle/>
            <a:p/>
          </p:txBody>
        </p:sp>
        <p:sp>
          <p:nvSpPr>
            <p:cNvPr id="816" name="object 816" descr=""/>
            <p:cNvSpPr/>
            <p:nvPr/>
          </p:nvSpPr>
          <p:spPr>
            <a:xfrm>
              <a:off x="2383341" y="7309646"/>
              <a:ext cx="57150" cy="0"/>
            </a:xfrm>
            <a:custGeom>
              <a:avLst/>
              <a:gdLst/>
              <a:ahLst/>
              <a:cxnLst/>
              <a:rect l="l" t="t" r="r" b="b"/>
              <a:pathLst>
                <a:path w="57150" h="0">
                  <a:moveTo>
                    <a:pt x="0" y="0"/>
                  </a:moveTo>
                  <a:lnTo>
                    <a:pt x="56540" y="0"/>
                  </a:lnTo>
                </a:path>
              </a:pathLst>
            </a:custGeom>
            <a:ln w="6134">
              <a:solidFill>
                <a:srgbClr val="050100"/>
              </a:solidFill>
            </a:ln>
          </p:spPr>
          <p:txBody>
            <a:bodyPr wrap="square" lIns="0" tIns="0" rIns="0" bIns="0" rtlCol="0"/>
            <a:lstStyle/>
            <a:p/>
          </p:txBody>
        </p:sp>
        <p:sp>
          <p:nvSpPr>
            <p:cNvPr id="817" name="object 817" descr=""/>
            <p:cNvSpPr/>
            <p:nvPr/>
          </p:nvSpPr>
          <p:spPr>
            <a:xfrm>
              <a:off x="2383341" y="7308766"/>
              <a:ext cx="50165" cy="0"/>
            </a:xfrm>
            <a:custGeom>
              <a:avLst/>
              <a:gdLst/>
              <a:ahLst/>
              <a:cxnLst/>
              <a:rect l="l" t="t" r="r" b="b"/>
              <a:pathLst>
                <a:path w="50164" h="0">
                  <a:moveTo>
                    <a:pt x="0" y="0"/>
                  </a:moveTo>
                  <a:lnTo>
                    <a:pt x="49771" y="0"/>
                  </a:lnTo>
                </a:path>
              </a:pathLst>
            </a:custGeom>
            <a:ln w="6134">
              <a:solidFill>
                <a:srgbClr val="050100"/>
              </a:solidFill>
            </a:ln>
          </p:spPr>
          <p:txBody>
            <a:bodyPr wrap="square" lIns="0" tIns="0" rIns="0" bIns="0" rtlCol="0"/>
            <a:lstStyle/>
            <a:p/>
          </p:txBody>
        </p:sp>
        <p:sp>
          <p:nvSpPr>
            <p:cNvPr id="818" name="object 818" descr=""/>
            <p:cNvSpPr/>
            <p:nvPr/>
          </p:nvSpPr>
          <p:spPr>
            <a:xfrm>
              <a:off x="2383341" y="7307873"/>
              <a:ext cx="43180" cy="0"/>
            </a:xfrm>
            <a:custGeom>
              <a:avLst/>
              <a:gdLst/>
              <a:ahLst/>
              <a:cxnLst/>
              <a:rect l="l" t="t" r="r" b="b"/>
              <a:pathLst>
                <a:path w="43180" h="0">
                  <a:moveTo>
                    <a:pt x="0" y="0"/>
                  </a:moveTo>
                  <a:lnTo>
                    <a:pt x="43014" y="0"/>
                  </a:lnTo>
                </a:path>
              </a:pathLst>
            </a:custGeom>
            <a:ln w="6134">
              <a:solidFill>
                <a:srgbClr val="050100"/>
              </a:solidFill>
            </a:ln>
          </p:spPr>
          <p:txBody>
            <a:bodyPr wrap="square" lIns="0" tIns="0" rIns="0" bIns="0" rtlCol="0"/>
            <a:lstStyle/>
            <a:p/>
          </p:txBody>
        </p:sp>
        <p:sp>
          <p:nvSpPr>
            <p:cNvPr id="819" name="object 819" descr=""/>
            <p:cNvSpPr/>
            <p:nvPr/>
          </p:nvSpPr>
          <p:spPr>
            <a:xfrm>
              <a:off x="2383341" y="7306980"/>
              <a:ext cx="36830" cy="0"/>
            </a:xfrm>
            <a:custGeom>
              <a:avLst/>
              <a:gdLst/>
              <a:ahLst/>
              <a:cxnLst/>
              <a:rect l="l" t="t" r="r" b="b"/>
              <a:pathLst>
                <a:path w="36830" h="0">
                  <a:moveTo>
                    <a:pt x="0" y="0"/>
                  </a:moveTo>
                  <a:lnTo>
                    <a:pt x="36258" y="0"/>
                  </a:lnTo>
                </a:path>
              </a:pathLst>
            </a:custGeom>
            <a:ln w="6134">
              <a:solidFill>
                <a:srgbClr val="050100"/>
              </a:solidFill>
            </a:ln>
          </p:spPr>
          <p:txBody>
            <a:bodyPr wrap="square" lIns="0" tIns="0" rIns="0" bIns="0" rtlCol="0"/>
            <a:lstStyle/>
            <a:p/>
          </p:txBody>
        </p:sp>
        <p:sp>
          <p:nvSpPr>
            <p:cNvPr id="820" name="object 820" descr=""/>
            <p:cNvSpPr/>
            <p:nvPr/>
          </p:nvSpPr>
          <p:spPr>
            <a:xfrm>
              <a:off x="2383341" y="7306087"/>
              <a:ext cx="29845" cy="0"/>
            </a:xfrm>
            <a:custGeom>
              <a:avLst/>
              <a:gdLst/>
              <a:ahLst/>
              <a:cxnLst/>
              <a:rect l="l" t="t" r="r" b="b"/>
              <a:pathLst>
                <a:path w="29844" h="0">
                  <a:moveTo>
                    <a:pt x="0" y="0"/>
                  </a:moveTo>
                  <a:lnTo>
                    <a:pt x="29502" y="0"/>
                  </a:lnTo>
                </a:path>
              </a:pathLst>
            </a:custGeom>
            <a:ln w="6134">
              <a:solidFill>
                <a:srgbClr val="050100"/>
              </a:solidFill>
            </a:ln>
          </p:spPr>
          <p:txBody>
            <a:bodyPr wrap="square" lIns="0" tIns="0" rIns="0" bIns="0" rtlCol="0"/>
            <a:lstStyle/>
            <a:p/>
          </p:txBody>
        </p:sp>
        <p:sp>
          <p:nvSpPr>
            <p:cNvPr id="821" name="object 821" descr=""/>
            <p:cNvSpPr/>
            <p:nvPr/>
          </p:nvSpPr>
          <p:spPr>
            <a:xfrm>
              <a:off x="2383341" y="7305206"/>
              <a:ext cx="22860" cy="0"/>
            </a:xfrm>
            <a:custGeom>
              <a:avLst/>
              <a:gdLst/>
              <a:ahLst/>
              <a:cxnLst/>
              <a:rect l="l" t="t" r="r" b="b"/>
              <a:pathLst>
                <a:path w="22860" h="0">
                  <a:moveTo>
                    <a:pt x="0" y="0"/>
                  </a:moveTo>
                  <a:lnTo>
                    <a:pt x="22745" y="0"/>
                  </a:lnTo>
                </a:path>
              </a:pathLst>
            </a:custGeom>
            <a:ln w="6134">
              <a:solidFill>
                <a:srgbClr val="050100"/>
              </a:solidFill>
            </a:ln>
          </p:spPr>
          <p:txBody>
            <a:bodyPr wrap="square" lIns="0" tIns="0" rIns="0" bIns="0" rtlCol="0"/>
            <a:lstStyle/>
            <a:p/>
          </p:txBody>
        </p:sp>
        <p:sp>
          <p:nvSpPr>
            <p:cNvPr id="822" name="object 822" descr=""/>
            <p:cNvSpPr/>
            <p:nvPr/>
          </p:nvSpPr>
          <p:spPr>
            <a:xfrm>
              <a:off x="2383341" y="7304313"/>
              <a:ext cx="16510" cy="0"/>
            </a:xfrm>
            <a:custGeom>
              <a:avLst/>
              <a:gdLst/>
              <a:ahLst/>
              <a:cxnLst/>
              <a:rect l="l" t="t" r="r" b="b"/>
              <a:pathLst>
                <a:path w="16510" h="0">
                  <a:moveTo>
                    <a:pt x="0" y="0"/>
                  </a:moveTo>
                  <a:lnTo>
                    <a:pt x="15989" y="0"/>
                  </a:lnTo>
                </a:path>
              </a:pathLst>
            </a:custGeom>
            <a:ln w="6134">
              <a:solidFill>
                <a:srgbClr val="050100"/>
              </a:solidFill>
            </a:ln>
          </p:spPr>
          <p:txBody>
            <a:bodyPr wrap="square" lIns="0" tIns="0" rIns="0" bIns="0" rtlCol="0"/>
            <a:lstStyle/>
            <a:p/>
          </p:txBody>
        </p:sp>
        <p:sp>
          <p:nvSpPr>
            <p:cNvPr id="823" name="object 823" descr=""/>
            <p:cNvSpPr/>
            <p:nvPr/>
          </p:nvSpPr>
          <p:spPr>
            <a:xfrm>
              <a:off x="2383341" y="7303420"/>
              <a:ext cx="9525" cy="0"/>
            </a:xfrm>
            <a:custGeom>
              <a:avLst/>
              <a:gdLst/>
              <a:ahLst/>
              <a:cxnLst/>
              <a:rect l="l" t="t" r="r" b="b"/>
              <a:pathLst>
                <a:path w="9525" h="0">
                  <a:moveTo>
                    <a:pt x="0" y="0"/>
                  </a:moveTo>
                  <a:lnTo>
                    <a:pt x="9232" y="0"/>
                  </a:lnTo>
                </a:path>
              </a:pathLst>
            </a:custGeom>
            <a:ln w="6134">
              <a:solidFill>
                <a:srgbClr val="050100"/>
              </a:solidFill>
            </a:ln>
          </p:spPr>
          <p:txBody>
            <a:bodyPr wrap="square" lIns="0" tIns="0" rIns="0" bIns="0" rtlCol="0"/>
            <a:lstStyle/>
            <a:p/>
          </p:txBody>
        </p:sp>
        <p:sp>
          <p:nvSpPr>
            <p:cNvPr id="824" name="object 824" descr=""/>
            <p:cNvSpPr/>
            <p:nvPr/>
          </p:nvSpPr>
          <p:spPr>
            <a:xfrm>
              <a:off x="2383341" y="7302527"/>
              <a:ext cx="2540" cy="0"/>
            </a:xfrm>
            <a:custGeom>
              <a:avLst/>
              <a:gdLst/>
              <a:ahLst/>
              <a:cxnLst/>
              <a:rect l="l" t="t" r="r" b="b"/>
              <a:pathLst>
                <a:path w="2539" h="0">
                  <a:moveTo>
                    <a:pt x="0" y="0"/>
                  </a:moveTo>
                  <a:lnTo>
                    <a:pt x="2476" y="0"/>
                  </a:lnTo>
                </a:path>
                <a:path w="2539" h="0">
                  <a:moveTo>
                    <a:pt x="0" y="0"/>
                  </a:moveTo>
                  <a:lnTo>
                    <a:pt x="2476" y="0"/>
                  </a:lnTo>
                </a:path>
              </a:pathLst>
            </a:custGeom>
            <a:ln w="6134">
              <a:solidFill>
                <a:srgbClr val="050100"/>
              </a:solidFill>
            </a:ln>
          </p:spPr>
          <p:txBody>
            <a:bodyPr wrap="square" lIns="0" tIns="0" rIns="0" bIns="0" rtlCol="0"/>
            <a:lstStyle/>
            <a:p/>
          </p:txBody>
        </p:sp>
        <p:sp>
          <p:nvSpPr>
            <p:cNvPr id="825" name="object 825" descr=""/>
            <p:cNvSpPr/>
            <p:nvPr/>
          </p:nvSpPr>
          <p:spPr>
            <a:xfrm>
              <a:off x="2383341" y="7311426"/>
              <a:ext cx="70485" cy="9525"/>
            </a:xfrm>
            <a:custGeom>
              <a:avLst/>
              <a:gdLst/>
              <a:ahLst/>
              <a:cxnLst/>
              <a:rect l="l" t="t" r="r" b="b"/>
              <a:pathLst>
                <a:path w="70485" h="9525">
                  <a:moveTo>
                    <a:pt x="0" y="9220"/>
                  </a:moveTo>
                  <a:lnTo>
                    <a:pt x="70053" y="0"/>
                  </a:lnTo>
                </a:path>
              </a:pathLst>
            </a:custGeom>
            <a:ln w="6134">
              <a:solidFill>
                <a:srgbClr val="050100"/>
              </a:solidFill>
            </a:ln>
          </p:spPr>
          <p:txBody>
            <a:bodyPr wrap="square" lIns="0" tIns="0" rIns="0" bIns="0" rtlCol="0"/>
            <a:lstStyle/>
            <a:p/>
          </p:txBody>
        </p:sp>
        <p:sp>
          <p:nvSpPr>
            <p:cNvPr id="826" name="object 826" descr=""/>
            <p:cNvSpPr/>
            <p:nvPr/>
          </p:nvSpPr>
          <p:spPr>
            <a:xfrm>
              <a:off x="2383341" y="7302205"/>
              <a:ext cx="0" cy="19050"/>
            </a:xfrm>
            <a:custGeom>
              <a:avLst/>
              <a:gdLst/>
              <a:ahLst/>
              <a:cxnLst/>
              <a:rect l="l" t="t" r="r" b="b"/>
              <a:pathLst>
                <a:path w="0" h="19050">
                  <a:moveTo>
                    <a:pt x="0" y="0"/>
                  </a:moveTo>
                  <a:lnTo>
                    <a:pt x="0" y="18440"/>
                  </a:lnTo>
                </a:path>
              </a:pathLst>
            </a:custGeom>
            <a:ln w="6134">
              <a:solidFill>
                <a:srgbClr val="050100"/>
              </a:solidFill>
            </a:ln>
          </p:spPr>
          <p:txBody>
            <a:bodyPr wrap="square" lIns="0" tIns="0" rIns="0" bIns="0" rtlCol="0"/>
            <a:lstStyle/>
            <a:p/>
          </p:txBody>
        </p:sp>
        <p:sp>
          <p:nvSpPr>
            <p:cNvPr id="827" name="object 827" descr=""/>
            <p:cNvSpPr/>
            <p:nvPr/>
          </p:nvSpPr>
          <p:spPr>
            <a:xfrm>
              <a:off x="2278256" y="7302200"/>
              <a:ext cx="175260" cy="9525"/>
            </a:xfrm>
            <a:custGeom>
              <a:avLst/>
              <a:gdLst/>
              <a:ahLst/>
              <a:cxnLst/>
              <a:rect l="l" t="t" r="r" b="b"/>
              <a:pathLst>
                <a:path w="175260" h="9525">
                  <a:moveTo>
                    <a:pt x="175132" y="9232"/>
                  </a:moveTo>
                  <a:lnTo>
                    <a:pt x="105079" y="0"/>
                  </a:lnTo>
                </a:path>
                <a:path w="175260" h="9525">
                  <a:moveTo>
                    <a:pt x="175132" y="9232"/>
                  </a:moveTo>
                  <a:lnTo>
                    <a:pt x="0" y="9232"/>
                  </a:lnTo>
                </a:path>
              </a:pathLst>
            </a:custGeom>
            <a:ln w="6134">
              <a:solidFill>
                <a:srgbClr val="050100"/>
              </a:solidFill>
            </a:ln>
          </p:spPr>
          <p:txBody>
            <a:bodyPr wrap="square" lIns="0" tIns="0" rIns="0" bIns="0" rtlCol="0"/>
            <a:lstStyle/>
            <a:p/>
          </p:txBody>
        </p:sp>
      </p:grpSp>
      <p:sp>
        <p:nvSpPr>
          <p:cNvPr id="828" name="object 828" descr=""/>
          <p:cNvSpPr txBox="1"/>
          <p:nvPr/>
        </p:nvSpPr>
        <p:spPr>
          <a:xfrm>
            <a:off x="671301" y="523614"/>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底座固定尺寸</a:t>
            </a:r>
            <a:endParaRPr sz="1400">
              <a:latin typeface="Microsoft JhengHei"/>
              <a:cs typeface="Microsoft JhengHei"/>
            </a:endParaRPr>
          </a:p>
        </p:txBody>
      </p:sp>
      <p:sp>
        <p:nvSpPr>
          <p:cNvPr id="829" name="object 829" descr=""/>
          <p:cNvSpPr txBox="1"/>
          <p:nvPr/>
        </p:nvSpPr>
        <p:spPr>
          <a:xfrm>
            <a:off x="671301" y="6701085"/>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sp>
        <p:nvSpPr>
          <p:cNvPr id="830" name="object 830" descr=""/>
          <p:cNvSpPr txBox="1"/>
          <p:nvPr/>
        </p:nvSpPr>
        <p:spPr>
          <a:xfrm>
            <a:off x="671301" y="3820716"/>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831" name="object 831" descr=""/>
          <p:cNvGrpSpPr/>
          <p:nvPr/>
        </p:nvGrpSpPr>
        <p:grpSpPr>
          <a:xfrm>
            <a:off x="684009" y="783082"/>
            <a:ext cx="6192520" cy="25400"/>
            <a:chOff x="684009" y="783082"/>
            <a:chExt cx="6192520" cy="25400"/>
          </a:xfrm>
        </p:grpSpPr>
        <p:sp>
          <p:nvSpPr>
            <p:cNvPr id="832" name="object 832" descr=""/>
            <p:cNvSpPr/>
            <p:nvPr/>
          </p:nvSpPr>
          <p:spPr>
            <a:xfrm>
              <a:off x="684009" y="793724"/>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833" name="object 833" descr=""/>
            <p:cNvSpPr/>
            <p:nvPr/>
          </p:nvSpPr>
          <p:spPr>
            <a:xfrm>
              <a:off x="684009" y="783082"/>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834" name="object 834" descr=""/>
          <p:cNvGrpSpPr/>
          <p:nvPr/>
        </p:nvGrpSpPr>
        <p:grpSpPr>
          <a:xfrm>
            <a:off x="684009" y="6967143"/>
            <a:ext cx="6192520" cy="25400"/>
            <a:chOff x="684009" y="6967143"/>
            <a:chExt cx="6192520" cy="25400"/>
          </a:xfrm>
        </p:grpSpPr>
        <p:sp>
          <p:nvSpPr>
            <p:cNvPr id="835" name="object 835" descr=""/>
            <p:cNvSpPr/>
            <p:nvPr/>
          </p:nvSpPr>
          <p:spPr>
            <a:xfrm>
              <a:off x="684009" y="6977773"/>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836" name="object 836" descr=""/>
            <p:cNvSpPr/>
            <p:nvPr/>
          </p:nvSpPr>
          <p:spPr>
            <a:xfrm>
              <a:off x="684009" y="6967143"/>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837" name="object 837" descr=""/>
          <p:cNvGrpSpPr/>
          <p:nvPr/>
        </p:nvGrpSpPr>
        <p:grpSpPr>
          <a:xfrm>
            <a:off x="684009" y="4092994"/>
            <a:ext cx="6192520" cy="25400"/>
            <a:chOff x="684009" y="4092994"/>
            <a:chExt cx="6192520" cy="25400"/>
          </a:xfrm>
        </p:grpSpPr>
        <p:sp>
          <p:nvSpPr>
            <p:cNvPr id="838" name="object 838" descr=""/>
            <p:cNvSpPr/>
            <p:nvPr/>
          </p:nvSpPr>
          <p:spPr>
            <a:xfrm>
              <a:off x="684009" y="4103649"/>
              <a:ext cx="6192520" cy="3810"/>
            </a:xfrm>
            <a:custGeom>
              <a:avLst/>
              <a:gdLst/>
              <a:ahLst/>
              <a:cxnLst/>
              <a:rect l="l" t="t" r="r" b="b"/>
              <a:pathLst>
                <a:path w="6192520" h="3810">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839" name="object 839" descr=""/>
            <p:cNvSpPr/>
            <p:nvPr/>
          </p:nvSpPr>
          <p:spPr>
            <a:xfrm>
              <a:off x="684009" y="4092994"/>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pic>
        <p:nvPicPr>
          <p:cNvPr id="840" name="object 840" descr=""/>
          <p:cNvPicPr/>
          <p:nvPr/>
        </p:nvPicPr>
        <p:blipFill>
          <a:blip r:embed="rId15" cstate="print"/>
          <a:stretch>
            <a:fillRect/>
          </a:stretch>
        </p:blipFill>
        <p:spPr>
          <a:xfrm>
            <a:off x="5183281" y="4373485"/>
            <a:ext cx="1745327" cy="2040760"/>
          </a:xfrm>
          <a:prstGeom prst="rect">
            <a:avLst/>
          </a:prstGeom>
        </p:spPr>
      </p:pic>
      <p:sp>
        <p:nvSpPr>
          <p:cNvPr id="841" name="object 841" descr=""/>
          <p:cNvSpPr txBox="1"/>
          <p:nvPr/>
        </p:nvSpPr>
        <p:spPr>
          <a:xfrm>
            <a:off x="7143127" y="9968645"/>
            <a:ext cx="182880"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09</a:t>
            </a:r>
            <a:endParaRPr sz="900">
              <a:latin typeface="Arial MT"/>
              <a:cs typeface="Arial MT"/>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940036" y="1174855"/>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规格</a:t>
            </a:r>
            <a:endParaRPr sz="1000">
              <a:latin typeface="Microsoft JhengHei"/>
              <a:cs typeface="Microsoft JhengHei"/>
            </a:endParaRPr>
          </a:p>
        </p:txBody>
      </p:sp>
      <p:graphicFrame>
        <p:nvGraphicFramePr>
          <p:cNvPr id="3" name="object 3" descr=""/>
          <p:cNvGraphicFramePr>
            <a:graphicFrameLocks noGrp="1"/>
          </p:cNvGraphicFramePr>
          <p:nvPr/>
        </p:nvGraphicFramePr>
        <p:xfrm>
          <a:off x="951289" y="1347227"/>
          <a:ext cx="5753100" cy="1191260"/>
        </p:xfrm>
        <a:graphic>
          <a:graphicData uri="http://schemas.openxmlformats.org/drawingml/2006/table">
            <a:tbl>
              <a:tblPr firstRow="1" bandRow="1">
                <a:tableStyleId>{2D5ABB26-0587-4C30-8999-92F81FD0307C}</a:tableStyleId>
              </a:tblPr>
              <a:tblGrid>
                <a:gridCol w="934085"/>
                <a:gridCol w="1574800"/>
                <a:gridCol w="1574800"/>
                <a:gridCol w="1592580"/>
              </a:tblGrid>
              <a:tr h="170180">
                <a:tc>
                  <a:txBody>
                    <a:bodyPr/>
                    <a:lstStyle/>
                    <a:p>
                      <a:pPr marL="1270">
                        <a:lnSpc>
                          <a:spcPct val="100000"/>
                        </a:lnSpc>
                        <a:spcBef>
                          <a:spcPts val="260"/>
                        </a:spcBef>
                      </a:pPr>
                      <a:r>
                        <a:rPr dirty="0" sz="800" spc="-25">
                          <a:solidFill>
                            <a:srgbClr val="4F4F51"/>
                          </a:solidFill>
                          <a:latin typeface="SimSun"/>
                          <a:cs typeface="SimSun"/>
                        </a:rPr>
                        <a:t>负载</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1915">
                        <a:lnSpc>
                          <a:spcPct val="100000"/>
                        </a:lnSpc>
                        <a:spcBef>
                          <a:spcPts val="260"/>
                        </a:spcBef>
                      </a:pPr>
                      <a:r>
                        <a:rPr dirty="0" sz="800" spc="-25">
                          <a:solidFill>
                            <a:srgbClr val="4F4F51"/>
                          </a:solidFill>
                          <a:latin typeface="SimSun"/>
                          <a:cs typeface="SimSun"/>
                        </a:rPr>
                        <a:t>3kg</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60"/>
                        </a:spcBef>
                      </a:pPr>
                      <a:r>
                        <a:rPr dirty="0" sz="800" spc="-25">
                          <a:solidFill>
                            <a:srgbClr val="4F4F51"/>
                          </a:solidFill>
                          <a:latin typeface="SimSun"/>
                          <a:cs typeface="SimSun"/>
                        </a:rPr>
                        <a:t>4kg</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60"/>
                        </a:spcBef>
                      </a:pPr>
                      <a:r>
                        <a:rPr dirty="0" sz="800" spc="-25">
                          <a:solidFill>
                            <a:srgbClr val="4F4F51"/>
                          </a:solidFill>
                          <a:latin typeface="SimSun"/>
                          <a:cs typeface="SimSun"/>
                        </a:rPr>
                        <a:t>5kg</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240"/>
                        </a:spcBef>
                      </a:pPr>
                      <a:r>
                        <a:rPr dirty="0" sz="800" spc="-15">
                          <a:solidFill>
                            <a:srgbClr val="4F4F51"/>
                          </a:solidFill>
                          <a:latin typeface="SimSun"/>
                          <a:cs typeface="SimSun"/>
                        </a:rPr>
                        <a:t>工作半径</a:t>
                      </a:r>
                      <a:endParaRPr sz="800">
                        <a:latin typeface="SimSun"/>
                        <a:cs typeface="SimSun"/>
                      </a:endParaRPr>
                    </a:p>
                  </a:txBody>
                  <a:tcPr marL="0" marR="0" marB="0" marT="3048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2550">
                        <a:lnSpc>
                          <a:spcPct val="100000"/>
                        </a:lnSpc>
                        <a:spcBef>
                          <a:spcPts val="240"/>
                        </a:spcBef>
                      </a:pPr>
                      <a:r>
                        <a:rPr dirty="0" sz="800" spc="145">
                          <a:solidFill>
                            <a:srgbClr val="4F4F51"/>
                          </a:solidFill>
                          <a:latin typeface="SimSun"/>
                          <a:cs typeface="SimSun"/>
                        </a:rPr>
                        <a:t>705mm</a:t>
                      </a:r>
                      <a:endParaRPr sz="800">
                        <a:latin typeface="SimSun"/>
                        <a:cs typeface="SimSun"/>
                      </a:endParaRPr>
                    </a:p>
                  </a:txBody>
                  <a:tcPr marL="0" marR="0" marB="0" marT="3048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40"/>
                        </a:spcBef>
                      </a:pPr>
                      <a:r>
                        <a:rPr dirty="0" sz="800" spc="145">
                          <a:solidFill>
                            <a:srgbClr val="4F4F51"/>
                          </a:solidFill>
                          <a:latin typeface="SimSun"/>
                          <a:cs typeface="SimSun"/>
                        </a:rPr>
                        <a:t>919mm</a:t>
                      </a:r>
                      <a:endParaRPr sz="800">
                        <a:latin typeface="SimSun"/>
                        <a:cs typeface="SimSun"/>
                      </a:endParaRPr>
                    </a:p>
                  </a:txBody>
                  <a:tcPr marL="0" marR="0" marB="0" marT="3048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40"/>
                        </a:spcBef>
                      </a:pPr>
                      <a:r>
                        <a:rPr dirty="0" sz="800" spc="145">
                          <a:solidFill>
                            <a:srgbClr val="4F4F51"/>
                          </a:solidFill>
                          <a:latin typeface="SimSun"/>
                          <a:cs typeface="SimSun"/>
                        </a:rPr>
                        <a:t>919mm</a:t>
                      </a:r>
                      <a:endParaRPr sz="800">
                        <a:latin typeface="SimSun"/>
                        <a:cs typeface="SimSun"/>
                      </a:endParaRPr>
                    </a:p>
                  </a:txBody>
                  <a:tcPr marL="0" marR="0" marB="0" marT="30480">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220"/>
                        </a:spcBef>
                      </a:pPr>
                      <a:r>
                        <a:rPr dirty="0" sz="800" spc="-25">
                          <a:solidFill>
                            <a:srgbClr val="4F4F51"/>
                          </a:solidFill>
                          <a:latin typeface="SimSun"/>
                          <a:cs typeface="SimSun"/>
                        </a:rPr>
                        <a:t>重量</a:t>
                      </a:r>
                      <a:endParaRPr sz="800">
                        <a:latin typeface="SimSun"/>
                        <a:cs typeface="SimSun"/>
                      </a:endParaRPr>
                    </a:p>
                  </a:txBody>
                  <a:tcPr marL="0" marR="0" marB="0" marT="2794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2550">
                        <a:lnSpc>
                          <a:spcPct val="100000"/>
                        </a:lnSpc>
                        <a:spcBef>
                          <a:spcPts val="220"/>
                        </a:spcBef>
                      </a:pPr>
                      <a:r>
                        <a:rPr dirty="0" sz="800" spc="-25">
                          <a:solidFill>
                            <a:srgbClr val="4F4F51"/>
                          </a:solidFill>
                          <a:latin typeface="SimSun"/>
                          <a:cs typeface="SimSun"/>
                        </a:rPr>
                        <a:t>约</a:t>
                      </a:r>
                      <a:r>
                        <a:rPr dirty="0" sz="800" spc="-10">
                          <a:solidFill>
                            <a:srgbClr val="4F4F51"/>
                          </a:solidFill>
                          <a:latin typeface="SimSun"/>
                          <a:cs typeface="SimSun"/>
                        </a:rPr>
                        <a:t>13.8kg</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0"/>
                        </a:spcBef>
                      </a:pPr>
                      <a:r>
                        <a:rPr dirty="0" sz="800" spc="-25">
                          <a:solidFill>
                            <a:srgbClr val="4F4F51"/>
                          </a:solidFill>
                          <a:latin typeface="SimSun"/>
                          <a:cs typeface="SimSun"/>
                        </a:rPr>
                        <a:t>约</a:t>
                      </a:r>
                      <a:r>
                        <a:rPr dirty="0" sz="800" spc="-10">
                          <a:solidFill>
                            <a:srgbClr val="4F4F51"/>
                          </a:solidFill>
                          <a:latin typeface="SimSun"/>
                          <a:cs typeface="SimSun"/>
                        </a:rPr>
                        <a:t>16.5kg</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0"/>
                        </a:spcBef>
                      </a:pPr>
                      <a:r>
                        <a:rPr dirty="0" sz="800" spc="-25">
                          <a:solidFill>
                            <a:srgbClr val="4F4F51"/>
                          </a:solidFill>
                          <a:latin typeface="SimSun"/>
                          <a:cs typeface="SimSun"/>
                        </a:rPr>
                        <a:t>约</a:t>
                      </a:r>
                      <a:r>
                        <a:rPr dirty="0" sz="800" spc="-10">
                          <a:solidFill>
                            <a:srgbClr val="4F4F51"/>
                          </a:solidFill>
                          <a:latin typeface="SimSun"/>
                          <a:cs typeface="SimSun"/>
                        </a:rPr>
                        <a:t>16.5kg</a:t>
                      </a:r>
                      <a:endParaRPr sz="800">
                        <a:latin typeface="SimSun"/>
                        <a:cs typeface="SimSun"/>
                      </a:endParaRPr>
                    </a:p>
                  </a:txBody>
                  <a:tcPr marL="0" marR="0" marB="0" marT="27940">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200"/>
                        </a:spcBef>
                      </a:pPr>
                      <a:r>
                        <a:rPr dirty="0" sz="800" spc="-20">
                          <a:solidFill>
                            <a:srgbClr val="4F4F51"/>
                          </a:solidFill>
                          <a:latin typeface="SimSun"/>
                          <a:cs typeface="SimSun"/>
                        </a:rPr>
                        <a:t>自由度</a:t>
                      </a:r>
                      <a:endParaRPr sz="800">
                        <a:latin typeface="SimSun"/>
                        <a:cs typeface="SimSun"/>
                      </a:endParaRPr>
                    </a:p>
                  </a:txBody>
                  <a:tcPr marL="0" marR="0" marB="0" marT="2540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2550">
                        <a:lnSpc>
                          <a:spcPct val="100000"/>
                        </a:lnSpc>
                        <a:spcBef>
                          <a:spcPts val="200"/>
                        </a:spcBef>
                      </a:pPr>
                      <a:r>
                        <a:rPr dirty="0" sz="800" spc="-50">
                          <a:solidFill>
                            <a:srgbClr val="4F4F51"/>
                          </a:solidFill>
                          <a:latin typeface="SimSun"/>
                          <a:cs typeface="SimSun"/>
                        </a:rPr>
                        <a:t>6</a:t>
                      </a:r>
                      <a:endParaRPr sz="800">
                        <a:latin typeface="SimSun"/>
                        <a:cs typeface="SimSun"/>
                      </a:endParaRPr>
                    </a:p>
                  </a:txBody>
                  <a:tcPr marL="0" marR="0" marB="0" marT="2540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00"/>
                        </a:spcBef>
                      </a:pPr>
                      <a:r>
                        <a:rPr dirty="0" sz="800" spc="-50">
                          <a:solidFill>
                            <a:srgbClr val="4F4F51"/>
                          </a:solidFill>
                          <a:latin typeface="SimSun"/>
                          <a:cs typeface="SimSun"/>
                        </a:rPr>
                        <a:t>6</a:t>
                      </a:r>
                      <a:endParaRPr sz="800">
                        <a:latin typeface="SimSun"/>
                        <a:cs typeface="SimSun"/>
                      </a:endParaRPr>
                    </a:p>
                  </a:txBody>
                  <a:tcPr marL="0" marR="0" marB="0" marT="2540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00"/>
                        </a:spcBef>
                      </a:pPr>
                      <a:r>
                        <a:rPr dirty="0" sz="800" spc="-50">
                          <a:solidFill>
                            <a:srgbClr val="4F4F51"/>
                          </a:solidFill>
                          <a:latin typeface="SimSun"/>
                          <a:cs typeface="SimSun"/>
                        </a:rPr>
                        <a:t>6</a:t>
                      </a:r>
                      <a:endParaRPr sz="800">
                        <a:latin typeface="SimSun"/>
                        <a:cs typeface="SimSun"/>
                      </a:endParaRPr>
                    </a:p>
                  </a:txBody>
                  <a:tcPr marL="0" marR="0" marB="0" marT="25400">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175"/>
                        </a:spcBef>
                      </a:pPr>
                      <a:r>
                        <a:rPr dirty="0" sz="800" spc="110">
                          <a:solidFill>
                            <a:srgbClr val="4F4F51"/>
                          </a:solidFill>
                          <a:latin typeface="SimSun"/>
                          <a:cs typeface="SimSun"/>
                        </a:rPr>
                        <a:t>MTBF</a:t>
                      </a:r>
                      <a:endParaRPr sz="800">
                        <a:latin typeface="SimSun"/>
                        <a:cs typeface="SimSun"/>
                      </a:endParaRPr>
                    </a:p>
                  </a:txBody>
                  <a:tcPr marL="0" marR="0" marB="0" marT="222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2550">
                        <a:lnSpc>
                          <a:spcPct val="100000"/>
                        </a:lnSpc>
                        <a:spcBef>
                          <a:spcPts val="175"/>
                        </a:spcBef>
                      </a:pPr>
                      <a:r>
                        <a:rPr dirty="0" sz="800" spc="-10">
                          <a:solidFill>
                            <a:srgbClr val="4F4F51"/>
                          </a:solidFill>
                          <a:latin typeface="SimSun"/>
                          <a:cs typeface="SimSun"/>
                        </a:rPr>
                        <a:t>＞80000h</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75"/>
                        </a:spcBef>
                      </a:pPr>
                      <a:r>
                        <a:rPr dirty="0" sz="800" spc="-10">
                          <a:solidFill>
                            <a:srgbClr val="4F4F51"/>
                          </a:solidFill>
                          <a:latin typeface="SimSun"/>
                          <a:cs typeface="SimSun"/>
                        </a:rPr>
                        <a:t>＞80000h</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75"/>
                        </a:spcBef>
                      </a:pPr>
                      <a:r>
                        <a:rPr dirty="0" sz="800" spc="-10">
                          <a:solidFill>
                            <a:srgbClr val="4F4F51"/>
                          </a:solidFill>
                          <a:latin typeface="SimSun"/>
                          <a:cs typeface="SimSun"/>
                        </a:rPr>
                        <a:t>＞80000h</a:t>
                      </a:r>
                      <a:endParaRPr sz="800">
                        <a:latin typeface="SimSun"/>
                        <a:cs typeface="SimSun"/>
                      </a:endParaRPr>
                    </a:p>
                  </a:txBody>
                  <a:tcPr marL="0" marR="0" marB="0" marT="22225">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155"/>
                        </a:spcBef>
                      </a:pPr>
                      <a:r>
                        <a:rPr dirty="0" sz="800" spc="-15">
                          <a:solidFill>
                            <a:srgbClr val="4F4F51"/>
                          </a:solidFill>
                          <a:latin typeface="SimSun"/>
                          <a:cs typeface="SimSun"/>
                        </a:rPr>
                        <a:t>供电电源</a:t>
                      </a:r>
                      <a:endParaRPr sz="800">
                        <a:latin typeface="SimSun"/>
                        <a:cs typeface="SimSun"/>
                      </a:endParaRPr>
                    </a:p>
                  </a:txBody>
                  <a:tcPr marL="0" marR="0" marB="0" marT="1968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2550">
                        <a:lnSpc>
                          <a:spcPct val="100000"/>
                        </a:lnSpc>
                        <a:spcBef>
                          <a:spcPts val="155"/>
                        </a:spcBef>
                      </a:pPr>
                      <a:r>
                        <a:rPr dirty="0" sz="800" spc="65">
                          <a:solidFill>
                            <a:srgbClr val="4F4F51"/>
                          </a:solidFill>
                          <a:latin typeface="SimSun"/>
                          <a:cs typeface="SimSun"/>
                        </a:rPr>
                        <a:t>48VDC</a:t>
                      </a:r>
                      <a:endParaRPr sz="800">
                        <a:latin typeface="SimSun"/>
                        <a:cs typeface="SimSun"/>
                      </a:endParaRPr>
                    </a:p>
                  </a:txBody>
                  <a:tcPr marL="0" marR="0" marB="0" marT="1968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55"/>
                        </a:spcBef>
                      </a:pPr>
                      <a:r>
                        <a:rPr dirty="0" sz="800" spc="65">
                          <a:solidFill>
                            <a:srgbClr val="4F4F51"/>
                          </a:solidFill>
                          <a:latin typeface="SimSun"/>
                          <a:cs typeface="SimSun"/>
                        </a:rPr>
                        <a:t>48VDC</a:t>
                      </a:r>
                      <a:endParaRPr sz="800">
                        <a:latin typeface="SimSun"/>
                        <a:cs typeface="SimSun"/>
                      </a:endParaRPr>
                    </a:p>
                  </a:txBody>
                  <a:tcPr marL="0" marR="0" marB="0" marT="1968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55"/>
                        </a:spcBef>
                      </a:pPr>
                      <a:r>
                        <a:rPr dirty="0" sz="800" spc="65">
                          <a:solidFill>
                            <a:srgbClr val="4F4F51"/>
                          </a:solidFill>
                          <a:latin typeface="SimSun"/>
                          <a:cs typeface="SimSun"/>
                        </a:rPr>
                        <a:t>48VDC</a:t>
                      </a:r>
                      <a:endParaRPr sz="800">
                        <a:latin typeface="SimSun"/>
                        <a:cs typeface="SimSun"/>
                      </a:endParaRPr>
                    </a:p>
                  </a:txBody>
                  <a:tcPr marL="0" marR="0" marB="0" marT="19685">
                    <a:lnL w="3175">
                      <a:solidFill>
                        <a:srgbClr val="7F8083"/>
                      </a:solidFill>
                      <a:prstDash val="solid"/>
                    </a:lnL>
                    <a:lnT w="3175">
                      <a:solidFill>
                        <a:srgbClr val="7F8083"/>
                      </a:solidFill>
                      <a:prstDash val="solid"/>
                    </a:lnT>
                    <a:lnB w="3175">
                      <a:solidFill>
                        <a:srgbClr val="7F8083"/>
                      </a:solidFill>
                      <a:prstDash val="solid"/>
                    </a:lnB>
                  </a:tcPr>
                </a:tc>
              </a:tr>
              <a:tr h="170180">
                <a:tc>
                  <a:txBody>
                    <a:bodyPr/>
                    <a:lstStyle/>
                    <a:p>
                      <a:pPr marL="1270">
                        <a:lnSpc>
                          <a:spcPct val="100000"/>
                        </a:lnSpc>
                        <a:spcBef>
                          <a:spcPts val="135"/>
                        </a:spcBef>
                      </a:pPr>
                      <a:r>
                        <a:rPr dirty="0" sz="800" spc="-25">
                          <a:solidFill>
                            <a:srgbClr val="4F4F51"/>
                          </a:solidFill>
                          <a:latin typeface="SimSun"/>
                          <a:cs typeface="SimSun"/>
                        </a:rPr>
                        <a:t>编程</a:t>
                      </a:r>
                      <a:endParaRPr sz="800">
                        <a:latin typeface="SimSun"/>
                        <a:cs typeface="SimSun"/>
                      </a:endParaRPr>
                    </a:p>
                  </a:txBody>
                  <a:tcPr marL="0" marR="0" marB="0" marT="1714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2550">
                        <a:lnSpc>
                          <a:spcPct val="100000"/>
                        </a:lnSpc>
                        <a:spcBef>
                          <a:spcPts val="135"/>
                        </a:spcBef>
                      </a:pPr>
                      <a:r>
                        <a:rPr dirty="0" sz="800" spc="-55">
                          <a:solidFill>
                            <a:srgbClr val="4F4F51"/>
                          </a:solidFill>
                          <a:latin typeface="SimSun"/>
                          <a:cs typeface="SimSun"/>
                        </a:rPr>
                        <a:t>拖动示教，图形化界面</a:t>
                      </a:r>
                      <a:endParaRPr sz="800">
                        <a:latin typeface="SimSun"/>
                        <a:cs typeface="SimSun"/>
                      </a:endParaRPr>
                    </a:p>
                  </a:txBody>
                  <a:tcPr marL="0" marR="0" marB="0" marT="1714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35"/>
                        </a:spcBef>
                      </a:pPr>
                      <a:r>
                        <a:rPr dirty="0" sz="800" spc="-55">
                          <a:solidFill>
                            <a:srgbClr val="4F4F51"/>
                          </a:solidFill>
                          <a:latin typeface="SimSun"/>
                          <a:cs typeface="SimSun"/>
                        </a:rPr>
                        <a:t>拖动示教，图形化界面</a:t>
                      </a:r>
                      <a:endParaRPr sz="800">
                        <a:latin typeface="SimSun"/>
                        <a:cs typeface="SimSun"/>
                      </a:endParaRPr>
                    </a:p>
                  </a:txBody>
                  <a:tcPr marL="0" marR="0" marB="0" marT="1714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35"/>
                        </a:spcBef>
                      </a:pPr>
                      <a:r>
                        <a:rPr dirty="0" sz="800" spc="-55">
                          <a:solidFill>
                            <a:srgbClr val="4F4F51"/>
                          </a:solidFill>
                          <a:latin typeface="SimSun"/>
                          <a:cs typeface="SimSun"/>
                        </a:rPr>
                        <a:t>拖动示教，图形化界面</a:t>
                      </a:r>
                      <a:endParaRPr sz="800">
                        <a:latin typeface="SimSun"/>
                        <a:cs typeface="SimSun"/>
                      </a:endParaRPr>
                    </a:p>
                  </a:txBody>
                  <a:tcPr marL="0" marR="0" marB="0" marT="17145">
                    <a:lnL w="3175">
                      <a:solidFill>
                        <a:srgbClr val="7F8083"/>
                      </a:solidFill>
                      <a:prstDash val="solid"/>
                    </a:lnL>
                    <a:lnT w="3175">
                      <a:solidFill>
                        <a:srgbClr val="7F8083"/>
                      </a:solidFill>
                      <a:prstDash val="solid"/>
                    </a:lnT>
                    <a:lnB w="3175">
                      <a:solidFill>
                        <a:srgbClr val="7F8083"/>
                      </a:solidFill>
                      <a:prstDash val="solid"/>
                    </a:lnB>
                  </a:tcPr>
                </a:tc>
              </a:tr>
            </a:tbl>
          </a:graphicData>
        </a:graphic>
      </p:graphicFrame>
      <p:sp>
        <p:nvSpPr>
          <p:cNvPr id="4" name="object 4" descr=""/>
          <p:cNvSpPr txBox="1"/>
          <p:nvPr/>
        </p:nvSpPr>
        <p:spPr>
          <a:xfrm>
            <a:off x="2442170" y="861640"/>
            <a:ext cx="471170" cy="208279"/>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343435"/>
                </a:solidFill>
                <a:latin typeface="Microsoft JhengHei"/>
                <a:cs typeface="Microsoft JhengHei"/>
              </a:rPr>
              <a:t>SR3-</a:t>
            </a:r>
            <a:r>
              <a:rPr dirty="0" sz="1200" spc="-50" b="1">
                <a:solidFill>
                  <a:srgbClr val="343435"/>
                </a:solidFill>
                <a:latin typeface="Microsoft JhengHei"/>
                <a:cs typeface="Microsoft JhengHei"/>
              </a:rPr>
              <a:t>C</a:t>
            </a:r>
            <a:endParaRPr sz="1200">
              <a:latin typeface="Microsoft JhengHei"/>
              <a:cs typeface="Microsoft JhengHei"/>
            </a:endParaRPr>
          </a:p>
        </p:txBody>
      </p:sp>
      <p:sp>
        <p:nvSpPr>
          <p:cNvPr id="5" name="object 5" descr=""/>
          <p:cNvSpPr txBox="1"/>
          <p:nvPr/>
        </p:nvSpPr>
        <p:spPr>
          <a:xfrm>
            <a:off x="3991316" y="861640"/>
            <a:ext cx="471170" cy="208279"/>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343435"/>
                </a:solidFill>
                <a:latin typeface="Microsoft JhengHei"/>
                <a:cs typeface="Microsoft JhengHei"/>
              </a:rPr>
              <a:t>SR4-</a:t>
            </a:r>
            <a:r>
              <a:rPr dirty="0" sz="1200" spc="-50" b="1">
                <a:solidFill>
                  <a:srgbClr val="343435"/>
                </a:solidFill>
                <a:latin typeface="Microsoft JhengHei"/>
                <a:cs typeface="Microsoft JhengHei"/>
              </a:rPr>
              <a:t>C</a:t>
            </a:r>
            <a:endParaRPr sz="1200">
              <a:latin typeface="Microsoft JhengHei"/>
              <a:cs typeface="Microsoft JhengHei"/>
            </a:endParaRPr>
          </a:p>
        </p:txBody>
      </p:sp>
      <p:graphicFrame>
        <p:nvGraphicFramePr>
          <p:cNvPr id="6" name="object 6" descr=""/>
          <p:cNvGraphicFramePr>
            <a:graphicFrameLocks noGrp="1"/>
          </p:cNvGraphicFramePr>
          <p:nvPr/>
        </p:nvGraphicFramePr>
        <p:xfrm>
          <a:off x="951289" y="2826691"/>
          <a:ext cx="5753100" cy="1169035"/>
        </p:xfrm>
        <a:graphic>
          <a:graphicData uri="http://schemas.openxmlformats.org/drawingml/2006/table">
            <a:tbl>
              <a:tblPr firstRow="1" bandRow="1">
                <a:tableStyleId>{2D5ABB26-0587-4C30-8999-92F81FD0307C}</a:tableStyleId>
              </a:tblPr>
              <a:tblGrid>
                <a:gridCol w="934085"/>
                <a:gridCol w="828675"/>
                <a:gridCol w="745489"/>
                <a:gridCol w="775970"/>
                <a:gridCol w="797560"/>
                <a:gridCol w="785495"/>
                <a:gridCol w="805814"/>
              </a:tblGrid>
              <a:tr h="167005">
                <a:tc>
                  <a:txBody>
                    <a:bodyPr/>
                    <a:lstStyle/>
                    <a:p>
                      <a:pPr marL="1270">
                        <a:lnSpc>
                          <a:spcPts val="955"/>
                        </a:lnSpc>
                        <a:spcBef>
                          <a:spcPts val="260"/>
                        </a:spcBef>
                      </a:pPr>
                      <a:r>
                        <a:rPr dirty="0" sz="800" spc="-15">
                          <a:solidFill>
                            <a:srgbClr val="4F4F51"/>
                          </a:solidFill>
                          <a:latin typeface="SimSun"/>
                          <a:cs typeface="SimSun"/>
                        </a:rPr>
                        <a:t>典型功耗</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algn="ctr" marL="81915">
                        <a:lnSpc>
                          <a:spcPts val="955"/>
                        </a:lnSpc>
                        <a:spcBef>
                          <a:spcPts val="260"/>
                        </a:spcBef>
                      </a:pPr>
                      <a:r>
                        <a:rPr dirty="0" sz="800" spc="60">
                          <a:solidFill>
                            <a:srgbClr val="4F4F51"/>
                          </a:solidFill>
                          <a:latin typeface="SimSun"/>
                          <a:cs typeface="SimSun"/>
                        </a:rPr>
                        <a:t>160w</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L="45085">
                        <a:lnSpc>
                          <a:spcPts val="955"/>
                        </a:lnSpc>
                        <a:spcBef>
                          <a:spcPts val="260"/>
                        </a:spcBef>
                      </a:pPr>
                      <a:r>
                        <a:rPr dirty="0" sz="800" spc="60">
                          <a:solidFill>
                            <a:srgbClr val="4F4F51"/>
                          </a:solidFill>
                          <a:latin typeface="SimSun"/>
                          <a:cs typeface="SimSun"/>
                        </a:rPr>
                        <a:t>225w</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L="46990">
                        <a:lnSpc>
                          <a:spcPts val="955"/>
                        </a:lnSpc>
                        <a:spcBef>
                          <a:spcPts val="260"/>
                        </a:spcBef>
                      </a:pPr>
                      <a:r>
                        <a:rPr dirty="0" sz="800" spc="60">
                          <a:solidFill>
                            <a:srgbClr val="4F4F51"/>
                          </a:solidFill>
                          <a:latin typeface="SimSun"/>
                          <a:cs typeface="SimSun"/>
                        </a:rPr>
                        <a:t>225w</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r h="167005">
                <a:tc>
                  <a:txBody>
                    <a:bodyPr/>
                    <a:lstStyle/>
                    <a:p>
                      <a:pPr marL="1270">
                        <a:lnSpc>
                          <a:spcPct val="100000"/>
                        </a:lnSpc>
                        <a:spcBef>
                          <a:spcPts val="245"/>
                        </a:spcBef>
                      </a:pPr>
                      <a:r>
                        <a:rPr dirty="0" sz="800" spc="-25">
                          <a:solidFill>
                            <a:srgbClr val="4F4F51"/>
                          </a:solidFill>
                          <a:latin typeface="SimSun"/>
                          <a:cs typeface="SimSun"/>
                        </a:rPr>
                        <a:t>安全</a:t>
                      </a:r>
                      <a:endParaRPr sz="800">
                        <a:latin typeface="SimSun"/>
                        <a:cs typeface="SimSun"/>
                      </a:endParaRPr>
                    </a:p>
                  </a:txBody>
                  <a:tcPr marL="0" marR="0" marB="0" marT="31115">
                    <a:lnR w="3175">
                      <a:solidFill>
                        <a:srgbClr val="7F8083"/>
                      </a:solidFill>
                      <a:prstDash val="solid"/>
                    </a:lnR>
                    <a:lnT w="3175">
                      <a:solidFill>
                        <a:srgbClr val="7F8083"/>
                      </a:solidFill>
                      <a:prstDash val="solid"/>
                    </a:lnT>
                    <a:lnB w="3175">
                      <a:solidFill>
                        <a:srgbClr val="7F8083"/>
                      </a:solidFill>
                      <a:prstDash val="solid"/>
                    </a:lnB>
                  </a:tcPr>
                </a:tc>
                <a:tc gridSpan="6">
                  <a:txBody>
                    <a:bodyPr/>
                    <a:lstStyle/>
                    <a:p>
                      <a:pPr marL="1174750">
                        <a:lnSpc>
                          <a:spcPct val="100000"/>
                        </a:lnSpc>
                        <a:spcBef>
                          <a:spcPts val="180"/>
                        </a:spcBef>
                      </a:pPr>
                      <a:r>
                        <a:rPr dirty="0" sz="800" spc="-70">
                          <a:solidFill>
                            <a:srgbClr val="4F4F51"/>
                          </a:solidFill>
                          <a:latin typeface="SimSun"/>
                          <a:cs typeface="SimSun"/>
                        </a:rPr>
                        <a:t>碰撞检测、虚拟墙、协作模式等</a:t>
                      </a:r>
                      <a:r>
                        <a:rPr dirty="0" sz="800">
                          <a:solidFill>
                            <a:srgbClr val="4F4F51"/>
                          </a:solidFill>
                          <a:latin typeface="SimSun"/>
                          <a:cs typeface="SimSun"/>
                        </a:rPr>
                        <a:t>21</a:t>
                      </a:r>
                      <a:r>
                        <a:rPr dirty="0" sz="800" spc="-10">
                          <a:solidFill>
                            <a:srgbClr val="4F4F51"/>
                          </a:solidFill>
                          <a:latin typeface="SimSun"/>
                          <a:cs typeface="SimSun"/>
                        </a:rPr>
                        <a:t>余项可调安全功能</a:t>
                      </a:r>
                      <a:endParaRPr sz="800">
                        <a:latin typeface="SimSun"/>
                        <a:cs typeface="SimSun"/>
                      </a:endParaRPr>
                    </a:p>
                  </a:txBody>
                  <a:tcPr marL="0" marR="0" marB="0" marT="2286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7005">
                <a:tc>
                  <a:txBody>
                    <a:bodyPr/>
                    <a:lstStyle/>
                    <a:p>
                      <a:pPr marL="1270">
                        <a:lnSpc>
                          <a:spcPct val="100000"/>
                        </a:lnSpc>
                        <a:spcBef>
                          <a:spcPts val="225"/>
                        </a:spcBef>
                      </a:pPr>
                      <a:r>
                        <a:rPr dirty="0" sz="800" spc="-25">
                          <a:solidFill>
                            <a:srgbClr val="4F4F51"/>
                          </a:solidFill>
                          <a:latin typeface="SimSun"/>
                          <a:cs typeface="SimSun"/>
                        </a:rPr>
                        <a:t>认证</a:t>
                      </a:r>
                      <a:endParaRPr sz="800">
                        <a:latin typeface="SimSun"/>
                        <a:cs typeface="SimSun"/>
                      </a:endParaRPr>
                    </a:p>
                  </a:txBody>
                  <a:tcPr marL="0" marR="0" marB="0" marT="28575">
                    <a:lnR w="3175">
                      <a:solidFill>
                        <a:srgbClr val="7F8083"/>
                      </a:solidFill>
                      <a:prstDash val="solid"/>
                    </a:lnR>
                    <a:lnT w="3175">
                      <a:solidFill>
                        <a:srgbClr val="7F8083"/>
                      </a:solidFill>
                      <a:prstDash val="solid"/>
                    </a:lnT>
                    <a:lnB w="3175">
                      <a:solidFill>
                        <a:srgbClr val="7F8083"/>
                      </a:solidFill>
                      <a:prstDash val="solid"/>
                    </a:lnB>
                  </a:tcPr>
                </a:tc>
                <a:tc gridSpan="6">
                  <a:txBody>
                    <a:bodyPr/>
                    <a:lstStyle/>
                    <a:p>
                      <a:pPr marL="289560">
                        <a:lnSpc>
                          <a:spcPct val="100000"/>
                        </a:lnSpc>
                        <a:spcBef>
                          <a:spcPts val="165"/>
                        </a:spcBef>
                      </a:pPr>
                      <a:r>
                        <a:rPr dirty="0" sz="800" spc="120">
                          <a:solidFill>
                            <a:srgbClr val="4F4F51"/>
                          </a:solidFill>
                          <a:latin typeface="SimSun"/>
                          <a:cs typeface="SimSun"/>
                        </a:rPr>
                        <a:t>EN</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spc="-20">
                          <a:solidFill>
                            <a:srgbClr val="4F4F51"/>
                          </a:solidFill>
                          <a:latin typeface="SimSun"/>
                          <a:cs typeface="SimSun"/>
                        </a:rPr>
                        <a:t>13849-1,</a:t>
                      </a:r>
                      <a:r>
                        <a:rPr dirty="0" sz="800" spc="-155">
                          <a:solidFill>
                            <a:srgbClr val="4F4F51"/>
                          </a:solidFill>
                          <a:latin typeface="SimSun"/>
                          <a:cs typeface="SimSun"/>
                        </a:rPr>
                        <a:t> </a:t>
                      </a:r>
                      <a:r>
                        <a:rPr dirty="0" sz="800" spc="120">
                          <a:solidFill>
                            <a:srgbClr val="4F4F51"/>
                          </a:solidFill>
                          <a:latin typeface="SimSun"/>
                          <a:cs typeface="SimSun"/>
                        </a:rPr>
                        <a:t>EN</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a:solidFill>
                            <a:srgbClr val="4F4F51"/>
                          </a:solidFill>
                          <a:latin typeface="SimSun"/>
                          <a:cs typeface="SimSun"/>
                        </a:rPr>
                        <a:t>10218-1/PL</a:t>
                      </a:r>
                      <a:r>
                        <a:rPr dirty="0" sz="800" spc="-155">
                          <a:solidFill>
                            <a:srgbClr val="4F4F51"/>
                          </a:solidFill>
                          <a:latin typeface="SimSun"/>
                          <a:cs typeface="SimSun"/>
                        </a:rPr>
                        <a:t> </a:t>
                      </a:r>
                      <a:r>
                        <a:rPr dirty="0" sz="800" spc="-50">
                          <a:solidFill>
                            <a:srgbClr val="4F4F51"/>
                          </a:solidFill>
                          <a:latin typeface="SimSun"/>
                          <a:cs typeface="SimSun"/>
                        </a:rPr>
                        <a:t>d,</a:t>
                      </a:r>
                      <a:r>
                        <a:rPr dirty="0" sz="800" spc="95">
                          <a:solidFill>
                            <a:srgbClr val="4F4F51"/>
                          </a:solidFill>
                          <a:latin typeface="SimSun"/>
                          <a:cs typeface="SimSun"/>
                        </a:rPr>
                        <a:t> </a:t>
                      </a:r>
                      <a:r>
                        <a:rPr dirty="0" sz="800" spc="-45">
                          <a:solidFill>
                            <a:srgbClr val="4F4F51"/>
                          </a:solidFill>
                          <a:latin typeface="SimSun"/>
                          <a:cs typeface="SimSun"/>
                        </a:rPr>
                        <a:t>Cat</a:t>
                      </a:r>
                      <a:r>
                        <a:rPr dirty="0" sz="800" spc="-100">
                          <a:solidFill>
                            <a:srgbClr val="4F4F51"/>
                          </a:solidFill>
                          <a:latin typeface="SimSun"/>
                          <a:cs typeface="SimSun"/>
                        </a:rPr>
                        <a:t>. </a:t>
                      </a:r>
                      <a:r>
                        <a:rPr dirty="0" sz="800" spc="-85">
                          <a:solidFill>
                            <a:srgbClr val="4F4F51"/>
                          </a:solidFill>
                          <a:latin typeface="SimSun"/>
                          <a:cs typeface="SimSun"/>
                        </a:rPr>
                        <a:t>3;</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spc="-45">
                          <a:solidFill>
                            <a:srgbClr val="4F4F51"/>
                          </a:solidFill>
                          <a:latin typeface="SimSun"/>
                          <a:cs typeface="SimSun"/>
                        </a:rPr>
                        <a:t>15066</a:t>
                      </a:r>
                      <a:r>
                        <a:rPr dirty="0" sz="800" spc="-20">
                          <a:solidFill>
                            <a:srgbClr val="4F4F51"/>
                          </a:solidFill>
                          <a:latin typeface="SimSun"/>
                          <a:cs typeface="SimSun"/>
                        </a:rPr>
                        <a:t>，欧盟</a:t>
                      </a:r>
                      <a:r>
                        <a:rPr dirty="0" sz="800">
                          <a:solidFill>
                            <a:srgbClr val="4F4F51"/>
                          </a:solidFill>
                          <a:latin typeface="SimSun"/>
                          <a:cs typeface="SimSun"/>
                        </a:rPr>
                        <a:t>CE</a:t>
                      </a:r>
                      <a:r>
                        <a:rPr dirty="0" sz="800" spc="-30">
                          <a:solidFill>
                            <a:srgbClr val="4F4F51"/>
                          </a:solidFill>
                          <a:latin typeface="SimSun"/>
                          <a:cs typeface="SimSun"/>
                        </a:rPr>
                        <a:t>认证，</a:t>
                      </a:r>
                      <a:r>
                        <a:rPr dirty="0" sz="800" spc="-65">
                          <a:solidFill>
                            <a:srgbClr val="4F4F51"/>
                          </a:solidFill>
                          <a:latin typeface="SimSun"/>
                          <a:cs typeface="SimSun"/>
                        </a:rPr>
                        <a:t>KCs</a:t>
                      </a:r>
                      <a:r>
                        <a:rPr dirty="0" sz="800" spc="-35">
                          <a:solidFill>
                            <a:srgbClr val="4F4F51"/>
                          </a:solidFill>
                          <a:latin typeface="SimSun"/>
                          <a:cs typeface="SimSun"/>
                        </a:rPr>
                        <a:t>认证，</a:t>
                      </a:r>
                      <a:r>
                        <a:rPr dirty="0" sz="800" spc="-55">
                          <a:solidFill>
                            <a:srgbClr val="4F4F51"/>
                          </a:solidFill>
                          <a:latin typeface="SimSun"/>
                          <a:cs typeface="SimSun"/>
                        </a:rPr>
                        <a:t>EAC</a:t>
                      </a:r>
                      <a:r>
                        <a:rPr dirty="0" sz="800" spc="-25">
                          <a:solidFill>
                            <a:srgbClr val="4F4F51"/>
                          </a:solidFill>
                          <a:latin typeface="SimSun"/>
                          <a:cs typeface="SimSun"/>
                        </a:rPr>
                        <a:t>认证</a:t>
                      </a:r>
                      <a:endParaRPr sz="800">
                        <a:latin typeface="SimSun"/>
                        <a:cs typeface="SimSun"/>
                      </a:endParaRPr>
                    </a:p>
                  </a:txBody>
                  <a:tcPr marL="0" marR="0" marB="0" marT="20955">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7005">
                <a:tc>
                  <a:txBody>
                    <a:bodyPr/>
                    <a:lstStyle/>
                    <a:p>
                      <a:pPr marL="1270">
                        <a:lnSpc>
                          <a:spcPct val="100000"/>
                        </a:lnSpc>
                        <a:spcBef>
                          <a:spcPts val="210"/>
                        </a:spcBef>
                      </a:pPr>
                      <a:r>
                        <a:rPr dirty="0" sz="800" spc="-65">
                          <a:solidFill>
                            <a:srgbClr val="4F4F51"/>
                          </a:solidFill>
                          <a:latin typeface="SimSun"/>
                          <a:cs typeface="SimSun"/>
                        </a:rPr>
                        <a:t>力感应，工具法兰</a:t>
                      </a:r>
                      <a:endParaRPr sz="800">
                        <a:latin typeface="SimSun"/>
                        <a:cs typeface="SimSun"/>
                      </a:endParaRPr>
                    </a:p>
                  </a:txBody>
                  <a:tcPr marL="0" marR="0" marB="0" marT="2667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6830">
                        <a:lnSpc>
                          <a:spcPct val="100000"/>
                        </a:lnSpc>
                        <a:spcBef>
                          <a:spcPts val="21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270">
                        <a:lnSpc>
                          <a:spcPct val="100000"/>
                        </a:lnSpc>
                        <a:spcBef>
                          <a:spcPts val="21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0800">
                        <a:lnSpc>
                          <a:spcPct val="100000"/>
                        </a:lnSpc>
                        <a:spcBef>
                          <a:spcPts val="21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4604">
                        <a:lnSpc>
                          <a:spcPct val="100000"/>
                        </a:lnSpc>
                        <a:spcBef>
                          <a:spcPts val="21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40640">
                        <a:lnSpc>
                          <a:spcPct val="100000"/>
                        </a:lnSpc>
                        <a:spcBef>
                          <a:spcPts val="21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2860">
                        <a:lnSpc>
                          <a:spcPct val="100000"/>
                        </a:lnSpc>
                        <a:spcBef>
                          <a:spcPts val="21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26670">
                    <a:lnL w="3175">
                      <a:solidFill>
                        <a:srgbClr val="7F8083"/>
                      </a:solidFill>
                      <a:prstDash val="solid"/>
                    </a:lnL>
                    <a:lnT w="3175">
                      <a:solidFill>
                        <a:srgbClr val="7F8083"/>
                      </a:solidFill>
                      <a:prstDash val="solid"/>
                    </a:lnT>
                    <a:lnB w="3175">
                      <a:solidFill>
                        <a:srgbClr val="7F8083"/>
                      </a:solidFill>
                      <a:prstDash val="solid"/>
                    </a:lnB>
                  </a:tcPr>
                </a:tc>
              </a:tr>
              <a:tr h="167005">
                <a:tc>
                  <a:txBody>
                    <a:bodyPr/>
                    <a:lstStyle/>
                    <a:p>
                      <a:pPr marL="1270">
                        <a:lnSpc>
                          <a:spcPct val="100000"/>
                        </a:lnSpc>
                        <a:spcBef>
                          <a:spcPts val="195"/>
                        </a:spcBef>
                      </a:pPr>
                      <a:r>
                        <a:rPr dirty="0" sz="800" spc="-10">
                          <a:solidFill>
                            <a:srgbClr val="4F4F51"/>
                          </a:solidFill>
                          <a:latin typeface="SimSun"/>
                          <a:cs typeface="SimSun"/>
                        </a:rPr>
                        <a:t>力测量分辨率</a:t>
                      </a:r>
                      <a:endParaRPr sz="800">
                        <a:latin typeface="SimSun"/>
                        <a:cs typeface="SimSun"/>
                      </a:endParaRPr>
                    </a:p>
                  </a:txBody>
                  <a:tcPr marL="0" marR="0" marB="0" marT="247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40640">
                        <a:lnSpc>
                          <a:spcPct val="100000"/>
                        </a:lnSpc>
                        <a:spcBef>
                          <a:spcPts val="195"/>
                        </a:spcBef>
                      </a:pPr>
                      <a:r>
                        <a:rPr dirty="0" sz="800" spc="-20">
                          <a:solidFill>
                            <a:srgbClr val="4F4F51"/>
                          </a:solidFill>
                          <a:latin typeface="SimSun"/>
                          <a:cs typeface="SimSun"/>
                        </a:rPr>
                        <a:t>0.1N</a:t>
                      </a:r>
                      <a:endParaRPr sz="800">
                        <a:latin typeface="SimSun"/>
                        <a:cs typeface="SimSun"/>
                      </a:endParaRPr>
                    </a:p>
                  </a:txBody>
                  <a:tcPr marL="0" marR="0" marB="0" marT="2476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45720">
                        <a:lnSpc>
                          <a:spcPct val="100000"/>
                        </a:lnSpc>
                        <a:spcBef>
                          <a:spcPts val="195"/>
                        </a:spcBef>
                      </a:pPr>
                      <a:r>
                        <a:rPr dirty="0" sz="800" spc="60">
                          <a:solidFill>
                            <a:srgbClr val="4F4F51"/>
                          </a:solidFill>
                          <a:latin typeface="SimSun"/>
                          <a:cs typeface="SimSun"/>
                        </a:rPr>
                        <a:t>0.02Nm</a:t>
                      </a:r>
                      <a:endParaRPr sz="800">
                        <a:latin typeface="SimSun"/>
                        <a:cs typeface="SimSun"/>
                      </a:endParaRPr>
                    </a:p>
                  </a:txBody>
                  <a:tcPr marL="0" marR="0" marB="0" marT="2476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3975">
                        <a:lnSpc>
                          <a:spcPct val="100000"/>
                        </a:lnSpc>
                        <a:spcBef>
                          <a:spcPts val="195"/>
                        </a:spcBef>
                      </a:pPr>
                      <a:r>
                        <a:rPr dirty="0" sz="800" spc="-20">
                          <a:solidFill>
                            <a:srgbClr val="4F4F51"/>
                          </a:solidFill>
                          <a:latin typeface="SimSun"/>
                          <a:cs typeface="SimSun"/>
                        </a:rPr>
                        <a:t>0.1N</a:t>
                      </a:r>
                      <a:endParaRPr sz="800">
                        <a:latin typeface="SimSun"/>
                        <a:cs typeface="SimSun"/>
                      </a:endParaRPr>
                    </a:p>
                  </a:txBody>
                  <a:tcPr marL="0" marR="0" marB="0" marT="2476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9055">
                        <a:lnSpc>
                          <a:spcPct val="100000"/>
                        </a:lnSpc>
                        <a:spcBef>
                          <a:spcPts val="195"/>
                        </a:spcBef>
                      </a:pPr>
                      <a:r>
                        <a:rPr dirty="0" sz="800" spc="60">
                          <a:solidFill>
                            <a:srgbClr val="4F4F51"/>
                          </a:solidFill>
                          <a:latin typeface="SimSun"/>
                          <a:cs typeface="SimSun"/>
                        </a:rPr>
                        <a:t>0.02Nm</a:t>
                      </a:r>
                      <a:endParaRPr sz="800">
                        <a:latin typeface="SimSun"/>
                        <a:cs typeface="SimSun"/>
                      </a:endParaRPr>
                    </a:p>
                  </a:txBody>
                  <a:tcPr marL="0" marR="0" marB="0" marT="2476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43815">
                        <a:lnSpc>
                          <a:spcPct val="100000"/>
                        </a:lnSpc>
                        <a:spcBef>
                          <a:spcPts val="195"/>
                        </a:spcBef>
                      </a:pPr>
                      <a:r>
                        <a:rPr dirty="0" sz="800" spc="-20">
                          <a:solidFill>
                            <a:srgbClr val="4F4F51"/>
                          </a:solidFill>
                          <a:latin typeface="SimSun"/>
                          <a:cs typeface="SimSun"/>
                        </a:rPr>
                        <a:t>0.1N</a:t>
                      </a:r>
                      <a:endParaRPr sz="800">
                        <a:latin typeface="SimSun"/>
                        <a:cs typeface="SimSun"/>
                      </a:endParaRPr>
                    </a:p>
                  </a:txBody>
                  <a:tcPr marL="0" marR="0" marB="0" marT="2476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67310">
                        <a:lnSpc>
                          <a:spcPct val="100000"/>
                        </a:lnSpc>
                        <a:spcBef>
                          <a:spcPts val="195"/>
                        </a:spcBef>
                      </a:pPr>
                      <a:r>
                        <a:rPr dirty="0" sz="800" spc="60">
                          <a:solidFill>
                            <a:srgbClr val="4F4F51"/>
                          </a:solidFill>
                          <a:latin typeface="SimSun"/>
                          <a:cs typeface="SimSun"/>
                        </a:rPr>
                        <a:t>0.02Nm</a:t>
                      </a:r>
                      <a:endParaRPr sz="800">
                        <a:latin typeface="SimSun"/>
                        <a:cs typeface="SimSun"/>
                      </a:endParaRPr>
                    </a:p>
                  </a:txBody>
                  <a:tcPr marL="0" marR="0" marB="0" marT="24765">
                    <a:lnL w="3175">
                      <a:solidFill>
                        <a:srgbClr val="7F8083"/>
                      </a:solidFill>
                      <a:prstDash val="solid"/>
                    </a:lnL>
                    <a:lnT w="3175">
                      <a:solidFill>
                        <a:srgbClr val="7F8083"/>
                      </a:solidFill>
                      <a:prstDash val="solid"/>
                    </a:lnT>
                    <a:lnB w="3175">
                      <a:solidFill>
                        <a:srgbClr val="7F8083"/>
                      </a:solidFill>
                      <a:prstDash val="solid"/>
                    </a:lnB>
                  </a:tcPr>
                </a:tc>
              </a:tr>
              <a:tr h="167005">
                <a:tc>
                  <a:txBody>
                    <a:bodyPr/>
                    <a:lstStyle/>
                    <a:p>
                      <a:pPr marL="1270">
                        <a:lnSpc>
                          <a:spcPct val="100000"/>
                        </a:lnSpc>
                        <a:spcBef>
                          <a:spcPts val="175"/>
                        </a:spcBef>
                      </a:pPr>
                      <a:r>
                        <a:rPr dirty="0" sz="800" spc="-10">
                          <a:solidFill>
                            <a:srgbClr val="4F4F51"/>
                          </a:solidFill>
                          <a:latin typeface="SimSun"/>
                          <a:cs typeface="SimSun"/>
                        </a:rPr>
                        <a:t>力控相对精度</a:t>
                      </a:r>
                      <a:endParaRPr sz="800">
                        <a:latin typeface="SimSun"/>
                        <a:cs typeface="SimSun"/>
                      </a:endParaRPr>
                    </a:p>
                  </a:txBody>
                  <a:tcPr marL="0" marR="0" marB="0" marT="222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9845">
                        <a:lnSpc>
                          <a:spcPct val="100000"/>
                        </a:lnSpc>
                        <a:spcBef>
                          <a:spcPts val="175"/>
                        </a:spcBef>
                      </a:pPr>
                      <a:r>
                        <a:rPr dirty="0" sz="800" spc="-20">
                          <a:solidFill>
                            <a:srgbClr val="4F4F51"/>
                          </a:solidFill>
                          <a:latin typeface="SimSun"/>
                          <a:cs typeface="SimSun"/>
                        </a:rPr>
                        <a:t>0.5N</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75"/>
                        </a:spcBef>
                      </a:pPr>
                      <a:r>
                        <a:rPr dirty="0" sz="800" spc="65">
                          <a:solidFill>
                            <a:srgbClr val="4F4F51"/>
                          </a:solidFill>
                          <a:latin typeface="SimSun"/>
                          <a:cs typeface="SimSun"/>
                        </a:rPr>
                        <a:t>0.1Nm</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43815">
                        <a:lnSpc>
                          <a:spcPct val="100000"/>
                        </a:lnSpc>
                        <a:spcBef>
                          <a:spcPts val="175"/>
                        </a:spcBef>
                      </a:pPr>
                      <a:r>
                        <a:rPr dirty="0" sz="800" spc="-20">
                          <a:solidFill>
                            <a:srgbClr val="4F4F51"/>
                          </a:solidFill>
                          <a:latin typeface="SimSun"/>
                          <a:cs typeface="SimSun"/>
                        </a:rPr>
                        <a:t>0.5N</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3970">
                        <a:lnSpc>
                          <a:spcPct val="100000"/>
                        </a:lnSpc>
                        <a:spcBef>
                          <a:spcPts val="175"/>
                        </a:spcBef>
                      </a:pPr>
                      <a:r>
                        <a:rPr dirty="0" sz="800" spc="65">
                          <a:solidFill>
                            <a:srgbClr val="4F4F51"/>
                          </a:solidFill>
                          <a:latin typeface="SimSun"/>
                          <a:cs typeface="SimSun"/>
                        </a:rPr>
                        <a:t>0.1Nm</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3655">
                        <a:lnSpc>
                          <a:spcPct val="100000"/>
                        </a:lnSpc>
                        <a:spcBef>
                          <a:spcPts val="175"/>
                        </a:spcBef>
                      </a:pPr>
                      <a:r>
                        <a:rPr dirty="0" sz="800" spc="-20">
                          <a:solidFill>
                            <a:srgbClr val="4F4F51"/>
                          </a:solidFill>
                          <a:latin typeface="SimSun"/>
                          <a:cs typeface="SimSun"/>
                        </a:rPr>
                        <a:t>0.5N</a:t>
                      </a:r>
                      <a:endParaRPr sz="800">
                        <a:latin typeface="SimSun"/>
                        <a:cs typeface="SimSun"/>
                      </a:endParaRPr>
                    </a:p>
                  </a:txBody>
                  <a:tcPr marL="0" marR="0" marB="0" marT="2222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1590">
                        <a:lnSpc>
                          <a:spcPct val="100000"/>
                        </a:lnSpc>
                        <a:spcBef>
                          <a:spcPts val="175"/>
                        </a:spcBef>
                      </a:pPr>
                      <a:r>
                        <a:rPr dirty="0" sz="800" spc="65">
                          <a:solidFill>
                            <a:srgbClr val="4F4F51"/>
                          </a:solidFill>
                          <a:latin typeface="SimSun"/>
                          <a:cs typeface="SimSun"/>
                        </a:rPr>
                        <a:t>0.1Nm</a:t>
                      </a:r>
                      <a:endParaRPr sz="800">
                        <a:latin typeface="SimSun"/>
                        <a:cs typeface="SimSun"/>
                      </a:endParaRPr>
                    </a:p>
                  </a:txBody>
                  <a:tcPr marL="0" marR="0" marB="0" marT="22225">
                    <a:lnL w="3175">
                      <a:solidFill>
                        <a:srgbClr val="7F8083"/>
                      </a:solidFill>
                      <a:prstDash val="solid"/>
                    </a:lnL>
                    <a:lnT w="3175">
                      <a:solidFill>
                        <a:srgbClr val="7F8083"/>
                      </a:solidFill>
                      <a:prstDash val="solid"/>
                    </a:lnT>
                    <a:lnB w="3175">
                      <a:solidFill>
                        <a:srgbClr val="7F8083"/>
                      </a:solidFill>
                      <a:prstDash val="solid"/>
                    </a:lnB>
                  </a:tcPr>
                </a:tc>
              </a:tr>
              <a:tr h="167005">
                <a:tc>
                  <a:txBody>
                    <a:bodyPr/>
                    <a:lstStyle/>
                    <a:p>
                      <a:pPr marL="1270">
                        <a:lnSpc>
                          <a:spcPct val="100000"/>
                        </a:lnSpc>
                        <a:spcBef>
                          <a:spcPts val="160"/>
                        </a:spcBef>
                      </a:pPr>
                      <a:r>
                        <a:rPr dirty="0" sz="800" spc="-10">
                          <a:solidFill>
                            <a:srgbClr val="4F4F51"/>
                          </a:solidFill>
                          <a:latin typeface="SimSun"/>
                          <a:cs typeface="SimSun"/>
                        </a:rPr>
                        <a:t>笛卡尔刚度可调范围</a:t>
                      </a:r>
                      <a:endParaRPr sz="800">
                        <a:latin typeface="SimSun"/>
                        <a:cs typeface="SimSun"/>
                      </a:endParaRPr>
                    </a:p>
                  </a:txBody>
                  <a:tcPr marL="0" marR="0" marB="0" marT="2032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marL="203835">
                        <a:lnSpc>
                          <a:spcPct val="100000"/>
                        </a:lnSpc>
                        <a:spcBef>
                          <a:spcPts val="160"/>
                        </a:spcBef>
                      </a:pPr>
                      <a:r>
                        <a:rPr dirty="0" sz="800" spc="-10">
                          <a:solidFill>
                            <a:srgbClr val="4F4F51"/>
                          </a:solidFill>
                          <a:latin typeface="SimSun"/>
                          <a:cs typeface="SimSun"/>
                        </a:rPr>
                        <a:t>0~3000N/m，0~300Nm/rad</a:t>
                      </a:r>
                      <a:endParaRPr sz="800">
                        <a:latin typeface="SimSun"/>
                        <a:cs typeface="SimSun"/>
                      </a:endParaRPr>
                    </a:p>
                  </a:txBody>
                  <a:tcPr marL="0" marR="0" marB="0" marT="203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170815">
                        <a:lnSpc>
                          <a:spcPct val="100000"/>
                        </a:lnSpc>
                        <a:spcBef>
                          <a:spcPts val="160"/>
                        </a:spcBef>
                      </a:pPr>
                      <a:r>
                        <a:rPr dirty="0" sz="800" spc="-10">
                          <a:solidFill>
                            <a:srgbClr val="4F4F51"/>
                          </a:solidFill>
                          <a:latin typeface="SimSun"/>
                          <a:cs typeface="SimSun"/>
                        </a:rPr>
                        <a:t>0~3000N/m，0~300Nm/rad</a:t>
                      </a:r>
                      <a:endParaRPr sz="800">
                        <a:latin typeface="SimSun"/>
                        <a:cs typeface="SimSun"/>
                      </a:endParaRPr>
                    </a:p>
                  </a:txBody>
                  <a:tcPr marL="0" marR="0" marB="0" marT="203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180975">
                        <a:lnSpc>
                          <a:spcPct val="100000"/>
                        </a:lnSpc>
                        <a:spcBef>
                          <a:spcPts val="160"/>
                        </a:spcBef>
                      </a:pPr>
                      <a:r>
                        <a:rPr dirty="0" sz="800" spc="-10">
                          <a:solidFill>
                            <a:srgbClr val="4F4F51"/>
                          </a:solidFill>
                          <a:latin typeface="SimSun"/>
                          <a:cs typeface="SimSun"/>
                        </a:rPr>
                        <a:t>0~3000N/m，0~300Nm/rad</a:t>
                      </a:r>
                      <a:endParaRPr sz="800">
                        <a:latin typeface="SimSun"/>
                        <a:cs typeface="SimSun"/>
                      </a:endParaRPr>
                    </a:p>
                  </a:txBody>
                  <a:tcPr marL="0" marR="0" marB="0" marT="2032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bl>
          </a:graphicData>
        </a:graphic>
      </p:graphicFrame>
      <p:sp>
        <p:nvSpPr>
          <p:cNvPr id="7" name="object 7" descr=""/>
          <p:cNvSpPr txBox="1"/>
          <p:nvPr/>
        </p:nvSpPr>
        <p:spPr>
          <a:xfrm>
            <a:off x="940036" y="2641600"/>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性能</a:t>
            </a:r>
            <a:endParaRPr sz="1000">
              <a:latin typeface="Microsoft JhengHei"/>
              <a:cs typeface="Microsoft JhengHei"/>
            </a:endParaRPr>
          </a:p>
        </p:txBody>
      </p:sp>
      <p:graphicFrame>
        <p:nvGraphicFramePr>
          <p:cNvPr id="8" name="object 8" descr=""/>
          <p:cNvGraphicFramePr>
            <a:graphicFrameLocks noGrp="1"/>
          </p:cNvGraphicFramePr>
          <p:nvPr/>
        </p:nvGraphicFramePr>
        <p:xfrm>
          <a:off x="933250" y="4303909"/>
          <a:ext cx="5771515" cy="1524634"/>
        </p:xfrm>
        <a:graphic>
          <a:graphicData uri="http://schemas.openxmlformats.org/drawingml/2006/table">
            <a:tbl>
              <a:tblPr firstRow="1" bandRow="1">
                <a:tableStyleId>{2D5ABB26-0587-4C30-8999-92F81FD0307C}</a:tableStyleId>
              </a:tblPr>
              <a:tblGrid>
                <a:gridCol w="951865"/>
                <a:gridCol w="828674"/>
                <a:gridCol w="745489"/>
                <a:gridCol w="775970"/>
                <a:gridCol w="797560"/>
                <a:gridCol w="785495"/>
                <a:gridCol w="805814"/>
              </a:tblGrid>
              <a:tr h="169545">
                <a:tc>
                  <a:txBody>
                    <a:bodyPr/>
                    <a:lstStyle/>
                    <a:p>
                      <a:pPr marL="19050">
                        <a:lnSpc>
                          <a:spcPts val="944"/>
                        </a:lnSpc>
                        <a:spcBef>
                          <a:spcPts val="290"/>
                        </a:spcBef>
                      </a:pPr>
                      <a:r>
                        <a:rPr dirty="0" sz="800" spc="-15">
                          <a:solidFill>
                            <a:srgbClr val="4F4F51"/>
                          </a:solidFill>
                          <a:latin typeface="SimSun"/>
                          <a:cs typeface="SimSun"/>
                        </a:rPr>
                        <a:t>可重复性</a:t>
                      </a:r>
                      <a:endParaRPr sz="800">
                        <a:latin typeface="SimSun"/>
                        <a:cs typeface="SimSun"/>
                      </a:endParaRPr>
                    </a:p>
                  </a:txBody>
                  <a:tcPr marL="0" marR="0" marB="0" marT="3683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marL="548640">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r h="169545">
                <a:tc>
                  <a:txBody>
                    <a:bodyPr/>
                    <a:lstStyle/>
                    <a:p>
                      <a:pPr marL="19050">
                        <a:lnSpc>
                          <a:spcPct val="100000"/>
                        </a:lnSpc>
                        <a:spcBef>
                          <a:spcPts val="275"/>
                        </a:spcBef>
                      </a:pPr>
                      <a:r>
                        <a:rPr dirty="0" sz="800" spc="-15">
                          <a:solidFill>
                            <a:srgbClr val="4F4F51"/>
                          </a:solidFill>
                          <a:latin typeface="SimSun"/>
                          <a:cs typeface="SimSun"/>
                        </a:rPr>
                        <a:t>运动关节</a:t>
                      </a:r>
                      <a:endParaRPr sz="800">
                        <a:latin typeface="SimSun"/>
                        <a:cs typeface="SimSun"/>
                      </a:endParaRPr>
                    </a:p>
                  </a:txBody>
                  <a:tcPr marL="0" marR="0" marB="0" marT="349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5080">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3495">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5080">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3335">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5240">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5080">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59"/>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1</a:t>
                      </a:r>
                      <a:endParaRPr sz="800">
                        <a:latin typeface="SimSun"/>
                        <a:cs typeface="SimSun"/>
                      </a:endParaRPr>
                    </a:p>
                  </a:txBody>
                  <a:tcPr marL="0" marR="0" marB="0" marT="33019">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9525">
                        <a:lnSpc>
                          <a:spcPts val="905"/>
                        </a:lnSpc>
                        <a:spcBef>
                          <a:spcPts val="330"/>
                        </a:spcBef>
                      </a:pPr>
                      <a:r>
                        <a:rPr dirty="0" sz="800" spc="-10">
                          <a:solidFill>
                            <a:srgbClr val="4F4F51"/>
                          </a:solidFill>
                          <a:latin typeface="SimSun"/>
                          <a:cs typeface="SimSun"/>
                        </a:rPr>
                        <a:t>±360°</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0480">
                        <a:lnSpc>
                          <a:spcPts val="905"/>
                        </a:lnSpc>
                        <a:spcBef>
                          <a:spcPts val="330"/>
                        </a:spcBef>
                      </a:pPr>
                      <a:r>
                        <a:rPr dirty="0" sz="800" spc="-10">
                          <a:solidFill>
                            <a:srgbClr val="4F4F51"/>
                          </a:solidFill>
                          <a:latin typeface="SimSun"/>
                          <a:cs typeface="SimSun"/>
                        </a:rPr>
                        <a:t>180°/s</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175">
                        <a:lnSpc>
                          <a:spcPts val="905"/>
                        </a:lnSpc>
                        <a:spcBef>
                          <a:spcPts val="330"/>
                        </a:spcBef>
                      </a:pPr>
                      <a:r>
                        <a:rPr dirty="0" sz="800" spc="-10">
                          <a:solidFill>
                            <a:srgbClr val="4F4F51"/>
                          </a:solidFill>
                          <a:latin typeface="SimSun"/>
                          <a:cs typeface="SimSun"/>
                        </a:rPr>
                        <a:t>±360°</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05"/>
                        </a:lnSpc>
                        <a:spcBef>
                          <a:spcPts val="330"/>
                        </a:spcBef>
                      </a:pPr>
                      <a:r>
                        <a:rPr dirty="0" sz="800" spc="-10">
                          <a:solidFill>
                            <a:srgbClr val="4F4F51"/>
                          </a:solidFill>
                          <a:latin typeface="SimSun"/>
                          <a:cs typeface="SimSun"/>
                        </a:rPr>
                        <a:t>180°/s</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05"/>
                        </a:lnSpc>
                        <a:spcBef>
                          <a:spcPts val="330"/>
                        </a:spcBef>
                      </a:pPr>
                      <a:r>
                        <a:rPr dirty="0" sz="800" spc="-10">
                          <a:solidFill>
                            <a:srgbClr val="4F4F51"/>
                          </a:solidFill>
                          <a:latin typeface="SimSun"/>
                          <a:cs typeface="SimSun"/>
                        </a:rPr>
                        <a:t>±360°</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620">
                        <a:lnSpc>
                          <a:spcPts val="905"/>
                        </a:lnSpc>
                        <a:spcBef>
                          <a:spcPts val="330"/>
                        </a:spcBef>
                      </a:pPr>
                      <a:r>
                        <a:rPr dirty="0" sz="800" spc="-10">
                          <a:solidFill>
                            <a:srgbClr val="4F4F51"/>
                          </a:solidFill>
                          <a:latin typeface="SimSun"/>
                          <a:cs typeface="SimSun"/>
                        </a:rPr>
                        <a:t>180°/s</a:t>
                      </a:r>
                      <a:endParaRPr sz="800">
                        <a:latin typeface="SimSun"/>
                        <a:cs typeface="SimSun"/>
                      </a:endParaRPr>
                    </a:p>
                  </a:txBody>
                  <a:tcPr marL="0" marR="0" marB="0" marT="4191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40"/>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2</a:t>
                      </a:r>
                      <a:endParaRPr sz="800">
                        <a:latin typeface="SimSun"/>
                        <a:cs typeface="SimSun"/>
                      </a:endParaRPr>
                    </a:p>
                  </a:txBody>
                  <a:tcPr marL="0" marR="0" marB="0" marT="3048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ts val="944"/>
                        </a:lnSpc>
                        <a:spcBef>
                          <a:spcPts val="290"/>
                        </a:spcBef>
                      </a:pPr>
                      <a:r>
                        <a:rPr dirty="0" sz="800" spc="-95">
                          <a:solidFill>
                            <a:srgbClr val="4F4F51"/>
                          </a:solidFill>
                          <a:latin typeface="SimSun"/>
                          <a:cs typeface="SimSun"/>
                        </a:rPr>
                        <a:t>-</a:t>
                      </a:r>
                      <a:r>
                        <a:rPr dirty="0" sz="800" spc="-110">
                          <a:solidFill>
                            <a:srgbClr val="4F4F51"/>
                          </a:solidFill>
                          <a:latin typeface="SimSun"/>
                          <a:cs typeface="SimSun"/>
                        </a:rPr>
                        <a:t>155°</a:t>
                      </a:r>
                      <a:r>
                        <a:rPr dirty="0" sz="800" spc="-204">
                          <a:solidFill>
                            <a:srgbClr val="4F4F51"/>
                          </a:solidFill>
                          <a:latin typeface="SimSun"/>
                          <a:cs typeface="SimSun"/>
                        </a:rPr>
                        <a:t> </a:t>
                      </a:r>
                      <a:r>
                        <a:rPr dirty="0" sz="800">
                          <a:solidFill>
                            <a:srgbClr val="4F4F51"/>
                          </a:solidFill>
                          <a:latin typeface="SimSun"/>
                          <a:cs typeface="SimSun"/>
                        </a:rPr>
                        <a:t>~</a:t>
                      </a:r>
                      <a:r>
                        <a:rPr dirty="0" sz="800" spc="-204">
                          <a:solidFill>
                            <a:srgbClr val="4F4F51"/>
                          </a:solidFill>
                          <a:latin typeface="SimSun"/>
                          <a:cs typeface="SimSun"/>
                        </a:rPr>
                        <a:t> </a:t>
                      </a:r>
                      <a:r>
                        <a:rPr dirty="0" sz="800" spc="-10">
                          <a:solidFill>
                            <a:srgbClr val="4F4F51"/>
                          </a:solidFill>
                          <a:latin typeface="SimSun"/>
                          <a:cs typeface="SimSun"/>
                        </a:rPr>
                        <a:t>+140°</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0480">
                        <a:lnSpc>
                          <a:spcPts val="944"/>
                        </a:lnSpc>
                        <a:spcBef>
                          <a:spcPts val="290"/>
                        </a:spcBef>
                      </a:pPr>
                      <a:r>
                        <a:rPr dirty="0" sz="800" spc="-10">
                          <a:solidFill>
                            <a:srgbClr val="4F4F51"/>
                          </a:solidFill>
                          <a:latin typeface="SimSun"/>
                          <a:cs typeface="SimSun"/>
                        </a:rPr>
                        <a:t>180°/s</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175">
                        <a:lnSpc>
                          <a:spcPts val="944"/>
                        </a:lnSpc>
                        <a:spcBef>
                          <a:spcPts val="290"/>
                        </a:spcBef>
                      </a:pPr>
                      <a:r>
                        <a:rPr dirty="0" sz="800" spc="-80">
                          <a:solidFill>
                            <a:srgbClr val="4F4F51"/>
                          </a:solidFill>
                          <a:latin typeface="SimSun"/>
                          <a:cs typeface="SimSun"/>
                        </a:rPr>
                        <a:t>-</a:t>
                      </a:r>
                      <a:r>
                        <a:rPr dirty="0" sz="800" spc="-95">
                          <a:solidFill>
                            <a:srgbClr val="4F4F51"/>
                          </a:solidFill>
                          <a:latin typeface="SimSun"/>
                          <a:cs typeface="SimSun"/>
                        </a:rPr>
                        <a:t>160°~</a:t>
                      </a:r>
                      <a:r>
                        <a:rPr dirty="0" sz="800" spc="-175">
                          <a:solidFill>
                            <a:srgbClr val="4F4F51"/>
                          </a:solidFill>
                          <a:latin typeface="SimSun"/>
                          <a:cs typeface="SimSun"/>
                        </a:rPr>
                        <a:t> </a:t>
                      </a:r>
                      <a:r>
                        <a:rPr dirty="0" sz="800" spc="-10">
                          <a:solidFill>
                            <a:srgbClr val="4F4F51"/>
                          </a:solidFill>
                          <a:latin typeface="SimSun"/>
                          <a:cs typeface="SimSun"/>
                        </a:rPr>
                        <a:t>+150°</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44"/>
                        </a:lnSpc>
                        <a:spcBef>
                          <a:spcPts val="290"/>
                        </a:spcBef>
                      </a:pPr>
                      <a:r>
                        <a:rPr dirty="0" sz="800" spc="-10">
                          <a:solidFill>
                            <a:srgbClr val="4F4F51"/>
                          </a:solidFill>
                          <a:latin typeface="SimSun"/>
                          <a:cs typeface="SimSun"/>
                        </a:rPr>
                        <a:t>180°/s</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44"/>
                        </a:lnSpc>
                        <a:spcBef>
                          <a:spcPts val="290"/>
                        </a:spcBef>
                      </a:pPr>
                      <a:r>
                        <a:rPr dirty="0" sz="800" spc="-80">
                          <a:solidFill>
                            <a:srgbClr val="4F4F51"/>
                          </a:solidFill>
                          <a:latin typeface="SimSun"/>
                          <a:cs typeface="SimSun"/>
                        </a:rPr>
                        <a:t>-</a:t>
                      </a:r>
                      <a:r>
                        <a:rPr dirty="0" sz="800" spc="-95">
                          <a:solidFill>
                            <a:srgbClr val="4F4F51"/>
                          </a:solidFill>
                          <a:latin typeface="SimSun"/>
                          <a:cs typeface="SimSun"/>
                        </a:rPr>
                        <a:t>160°~</a:t>
                      </a:r>
                      <a:r>
                        <a:rPr dirty="0" sz="800" spc="-175">
                          <a:solidFill>
                            <a:srgbClr val="4F4F51"/>
                          </a:solidFill>
                          <a:latin typeface="SimSun"/>
                          <a:cs typeface="SimSun"/>
                        </a:rPr>
                        <a:t> </a:t>
                      </a:r>
                      <a:r>
                        <a:rPr dirty="0" sz="800" spc="-10">
                          <a:solidFill>
                            <a:srgbClr val="4F4F51"/>
                          </a:solidFill>
                          <a:latin typeface="SimSun"/>
                          <a:cs typeface="SimSun"/>
                        </a:rPr>
                        <a:t>+150°</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620">
                        <a:lnSpc>
                          <a:spcPts val="944"/>
                        </a:lnSpc>
                        <a:spcBef>
                          <a:spcPts val="290"/>
                        </a:spcBef>
                      </a:pPr>
                      <a:r>
                        <a:rPr dirty="0" sz="800" spc="-10">
                          <a:solidFill>
                            <a:srgbClr val="4F4F51"/>
                          </a:solidFill>
                          <a:latin typeface="SimSun"/>
                          <a:cs typeface="SimSun"/>
                        </a:rPr>
                        <a:t>180°/s</a:t>
                      </a:r>
                      <a:endParaRPr sz="800">
                        <a:latin typeface="SimSun"/>
                        <a:cs typeface="SimSun"/>
                      </a:endParaRPr>
                    </a:p>
                  </a:txBody>
                  <a:tcPr marL="0" marR="0" marB="0" marT="3683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2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3</a:t>
                      </a:r>
                      <a:endParaRPr sz="800">
                        <a:latin typeface="SimSun"/>
                        <a:cs typeface="SimSun"/>
                      </a:endParaRPr>
                    </a:p>
                  </a:txBody>
                  <a:tcPr marL="0" marR="0" marB="0" marT="2857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ct val="100000"/>
                        </a:lnSpc>
                        <a:spcBef>
                          <a:spcPts val="254"/>
                        </a:spcBef>
                      </a:pPr>
                      <a:r>
                        <a:rPr dirty="0" sz="800" spc="-80">
                          <a:solidFill>
                            <a:srgbClr val="4F4F51"/>
                          </a:solidFill>
                          <a:latin typeface="SimSun"/>
                          <a:cs typeface="SimSun"/>
                        </a:rPr>
                        <a:t>-</a:t>
                      </a:r>
                      <a:r>
                        <a:rPr dirty="0" sz="800" spc="-95">
                          <a:solidFill>
                            <a:srgbClr val="4F4F51"/>
                          </a:solidFill>
                          <a:latin typeface="SimSun"/>
                          <a:cs typeface="SimSun"/>
                        </a:rPr>
                        <a:t>175°~</a:t>
                      </a:r>
                      <a:r>
                        <a:rPr dirty="0" sz="800" spc="-175">
                          <a:solidFill>
                            <a:srgbClr val="4F4F51"/>
                          </a:solidFill>
                          <a:latin typeface="SimSun"/>
                          <a:cs typeface="SimSun"/>
                        </a:rPr>
                        <a:t> </a:t>
                      </a:r>
                      <a:r>
                        <a:rPr dirty="0" sz="800" spc="-10">
                          <a:solidFill>
                            <a:srgbClr val="4F4F51"/>
                          </a:solidFill>
                          <a:latin typeface="SimSun"/>
                          <a:cs typeface="SimSun"/>
                        </a:rPr>
                        <a:t>+135°</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0480">
                        <a:lnSpc>
                          <a:spcPct val="100000"/>
                        </a:lnSpc>
                        <a:spcBef>
                          <a:spcPts val="254"/>
                        </a:spcBef>
                      </a:pPr>
                      <a:r>
                        <a:rPr dirty="0" sz="800" spc="-10">
                          <a:solidFill>
                            <a:srgbClr val="4F4F51"/>
                          </a:solidFill>
                          <a:latin typeface="SimSun"/>
                          <a:cs typeface="SimSun"/>
                        </a:rPr>
                        <a:t>180°/s</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175">
                        <a:lnSpc>
                          <a:spcPct val="100000"/>
                        </a:lnSpc>
                        <a:spcBef>
                          <a:spcPts val="254"/>
                        </a:spcBef>
                      </a:pPr>
                      <a:r>
                        <a:rPr dirty="0" sz="800" spc="-80">
                          <a:solidFill>
                            <a:srgbClr val="4F4F51"/>
                          </a:solidFill>
                          <a:latin typeface="SimSun"/>
                          <a:cs typeface="SimSun"/>
                        </a:rPr>
                        <a:t>-</a:t>
                      </a:r>
                      <a:r>
                        <a:rPr dirty="0" sz="800" spc="-95">
                          <a:solidFill>
                            <a:srgbClr val="4F4F51"/>
                          </a:solidFill>
                          <a:latin typeface="SimSun"/>
                          <a:cs typeface="SimSun"/>
                        </a:rPr>
                        <a:t>170°~</a:t>
                      </a:r>
                      <a:r>
                        <a:rPr dirty="0" sz="800" spc="-175">
                          <a:solidFill>
                            <a:srgbClr val="4F4F51"/>
                          </a:solidFill>
                          <a:latin typeface="SimSun"/>
                          <a:cs typeface="SimSun"/>
                        </a:rPr>
                        <a:t> </a:t>
                      </a:r>
                      <a:r>
                        <a:rPr dirty="0" sz="800" spc="-10">
                          <a:solidFill>
                            <a:srgbClr val="4F4F51"/>
                          </a:solidFill>
                          <a:latin typeface="SimSun"/>
                          <a:cs typeface="SimSun"/>
                        </a:rPr>
                        <a:t>+140°</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54"/>
                        </a:spcBef>
                      </a:pPr>
                      <a:r>
                        <a:rPr dirty="0" sz="800" spc="-10">
                          <a:solidFill>
                            <a:srgbClr val="4F4F51"/>
                          </a:solidFill>
                          <a:latin typeface="SimSun"/>
                          <a:cs typeface="SimSun"/>
                        </a:rPr>
                        <a:t>180°/s</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54"/>
                        </a:spcBef>
                      </a:pPr>
                      <a:r>
                        <a:rPr dirty="0" sz="800" spc="-80">
                          <a:solidFill>
                            <a:srgbClr val="4F4F51"/>
                          </a:solidFill>
                          <a:latin typeface="SimSun"/>
                          <a:cs typeface="SimSun"/>
                        </a:rPr>
                        <a:t>-</a:t>
                      </a:r>
                      <a:r>
                        <a:rPr dirty="0" sz="800" spc="-95">
                          <a:solidFill>
                            <a:srgbClr val="4F4F51"/>
                          </a:solidFill>
                          <a:latin typeface="SimSun"/>
                          <a:cs typeface="SimSun"/>
                        </a:rPr>
                        <a:t>170°~</a:t>
                      </a:r>
                      <a:r>
                        <a:rPr dirty="0" sz="800" spc="-175">
                          <a:solidFill>
                            <a:srgbClr val="4F4F51"/>
                          </a:solidFill>
                          <a:latin typeface="SimSun"/>
                          <a:cs typeface="SimSun"/>
                        </a:rPr>
                        <a:t> </a:t>
                      </a:r>
                      <a:r>
                        <a:rPr dirty="0" sz="800" spc="-10">
                          <a:solidFill>
                            <a:srgbClr val="4F4F51"/>
                          </a:solidFill>
                          <a:latin typeface="SimSun"/>
                          <a:cs typeface="SimSun"/>
                        </a:rPr>
                        <a:t>+140°</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620">
                        <a:lnSpc>
                          <a:spcPct val="100000"/>
                        </a:lnSpc>
                        <a:spcBef>
                          <a:spcPts val="254"/>
                        </a:spcBef>
                      </a:pPr>
                      <a:r>
                        <a:rPr dirty="0" sz="800" spc="-10">
                          <a:solidFill>
                            <a:srgbClr val="4F4F51"/>
                          </a:solidFill>
                          <a:latin typeface="SimSun"/>
                          <a:cs typeface="SimSun"/>
                        </a:rPr>
                        <a:t>180°/s</a:t>
                      </a:r>
                      <a:endParaRPr sz="800">
                        <a:latin typeface="SimSun"/>
                        <a:cs typeface="SimSun"/>
                      </a:endParaRPr>
                    </a:p>
                  </a:txBody>
                  <a:tcPr marL="0" marR="0" marB="0" marT="32384">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10"/>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4</a:t>
                      </a:r>
                      <a:endParaRPr sz="800">
                        <a:latin typeface="SimSun"/>
                        <a:cs typeface="SimSun"/>
                      </a:endParaRPr>
                    </a:p>
                  </a:txBody>
                  <a:tcPr marL="0" marR="0" marB="0" marT="2667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ct val="100000"/>
                        </a:lnSpc>
                        <a:spcBef>
                          <a:spcPts val="220"/>
                        </a:spcBef>
                      </a:pPr>
                      <a:r>
                        <a:rPr dirty="0" sz="800" spc="-10">
                          <a:solidFill>
                            <a:srgbClr val="4F4F51"/>
                          </a:solidFill>
                          <a:latin typeface="SimSun"/>
                          <a:cs typeface="SimSun"/>
                        </a:rPr>
                        <a:t>±360°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0480">
                        <a:lnSpc>
                          <a:spcPct val="100000"/>
                        </a:lnSpc>
                        <a:spcBef>
                          <a:spcPts val="220"/>
                        </a:spcBef>
                      </a:pPr>
                      <a:r>
                        <a:rPr dirty="0" sz="800" spc="-10">
                          <a:solidFill>
                            <a:srgbClr val="4F4F51"/>
                          </a:solidFill>
                          <a:latin typeface="SimSun"/>
                          <a:cs typeface="SimSun"/>
                        </a:rPr>
                        <a:t>180°/s</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175">
                        <a:lnSpc>
                          <a:spcPct val="100000"/>
                        </a:lnSpc>
                        <a:spcBef>
                          <a:spcPts val="220"/>
                        </a:spcBef>
                      </a:pPr>
                      <a:r>
                        <a:rPr dirty="0" sz="800" spc="-10">
                          <a:solidFill>
                            <a:srgbClr val="4F4F51"/>
                          </a:solidFill>
                          <a:latin typeface="SimSun"/>
                          <a:cs typeface="SimSun"/>
                        </a:rPr>
                        <a:t>±360°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0"/>
                        </a:spcBef>
                      </a:pPr>
                      <a:r>
                        <a:rPr dirty="0" sz="800" spc="-10">
                          <a:solidFill>
                            <a:srgbClr val="4F4F51"/>
                          </a:solidFill>
                          <a:latin typeface="SimSun"/>
                          <a:cs typeface="SimSun"/>
                        </a:rPr>
                        <a:t>180°/s</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0"/>
                        </a:spcBef>
                      </a:pPr>
                      <a:r>
                        <a:rPr dirty="0" sz="800" spc="-10">
                          <a:solidFill>
                            <a:srgbClr val="4F4F51"/>
                          </a:solidFill>
                          <a:latin typeface="SimSun"/>
                          <a:cs typeface="SimSun"/>
                        </a:rPr>
                        <a:t>±360°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620">
                        <a:lnSpc>
                          <a:spcPct val="100000"/>
                        </a:lnSpc>
                        <a:spcBef>
                          <a:spcPts val="220"/>
                        </a:spcBef>
                      </a:pPr>
                      <a:r>
                        <a:rPr dirty="0" sz="800" spc="-10">
                          <a:solidFill>
                            <a:srgbClr val="4F4F51"/>
                          </a:solidFill>
                          <a:latin typeface="SimSun"/>
                          <a:cs typeface="SimSun"/>
                        </a:rPr>
                        <a:t>180°/s</a:t>
                      </a:r>
                      <a:endParaRPr sz="800">
                        <a:latin typeface="SimSun"/>
                        <a:cs typeface="SimSun"/>
                      </a:endParaRPr>
                    </a:p>
                  </a:txBody>
                  <a:tcPr marL="0" marR="0" marB="0" marT="2794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9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5</a:t>
                      </a:r>
                      <a:endParaRPr sz="800">
                        <a:latin typeface="SimSun"/>
                        <a:cs typeface="SimSun"/>
                      </a:endParaRPr>
                    </a:p>
                  </a:txBody>
                  <a:tcPr marL="0" marR="0" marB="0" marT="247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ct val="100000"/>
                        </a:lnSpc>
                        <a:spcBef>
                          <a:spcPts val="185"/>
                        </a:spcBef>
                      </a:pPr>
                      <a:r>
                        <a:rPr dirty="0" sz="800" spc="-10">
                          <a:solidFill>
                            <a:srgbClr val="4F4F51"/>
                          </a:solidFill>
                          <a:latin typeface="SimSun"/>
                          <a:cs typeface="SimSun"/>
                        </a:rPr>
                        <a:t>±360°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0480">
                        <a:lnSpc>
                          <a:spcPct val="100000"/>
                        </a:lnSpc>
                        <a:spcBef>
                          <a:spcPts val="185"/>
                        </a:spcBef>
                      </a:pPr>
                      <a:r>
                        <a:rPr dirty="0" sz="800" spc="-10">
                          <a:solidFill>
                            <a:srgbClr val="4F4F51"/>
                          </a:solidFill>
                          <a:latin typeface="SimSun"/>
                          <a:cs typeface="SimSun"/>
                        </a:rPr>
                        <a:t>180°/s</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175">
                        <a:lnSpc>
                          <a:spcPct val="100000"/>
                        </a:lnSpc>
                        <a:spcBef>
                          <a:spcPts val="185"/>
                        </a:spcBef>
                      </a:pPr>
                      <a:r>
                        <a:rPr dirty="0" sz="800" spc="-10">
                          <a:solidFill>
                            <a:srgbClr val="4F4F51"/>
                          </a:solidFill>
                          <a:latin typeface="SimSun"/>
                          <a:cs typeface="SimSun"/>
                        </a:rPr>
                        <a:t>±360°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85"/>
                        </a:spcBef>
                      </a:pPr>
                      <a:r>
                        <a:rPr dirty="0" sz="800" spc="-10">
                          <a:solidFill>
                            <a:srgbClr val="4F4F51"/>
                          </a:solidFill>
                          <a:latin typeface="SimSun"/>
                          <a:cs typeface="SimSun"/>
                        </a:rPr>
                        <a:t>180°/s</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85"/>
                        </a:spcBef>
                      </a:pPr>
                      <a:r>
                        <a:rPr dirty="0" sz="800" spc="-10">
                          <a:solidFill>
                            <a:srgbClr val="4F4F51"/>
                          </a:solidFill>
                          <a:latin typeface="SimSun"/>
                          <a:cs typeface="SimSun"/>
                        </a:rPr>
                        <a:t>±360°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620">
                        <a:lnSpc>
                          <a:spcPct val="100000"/>
                        </a:lnSpc>
                        <a:spcBef>
                          <a:spcPts val="185"/>
                        </a:spcBef>
                      </a:pPr>
                      <a:r>
                        <a:rPr dirty="0" sz="800" spc="-10">
                          <a:solidFill>
                            <a:srgbClr val="4F4F51"/>
                          </a:solidFill>
                          <a:latin typeface="SimSun"/>
                          <a:cs typeface="SimSun"/>
                        </a:rPr>
                        <a:t>180°/s</a:t>
                      </a:r>
                      <a:endParaRPr sz="800">
                        <a:latin typeface="SimSun"/>
                        <a:cs typeface="SimSun"/>
                      </a:endParaRPr>
                    </a:p>
                  </a:txBody>
                  <a:tcPr marL="0" marR="0" marB="0" marT="23495">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7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6</a:t>
                      </a:r>
                      <a:endParaRPr sz="800">
                        <a:latin typeface="SimSun"/>
                        <a:cs typeface="SimSun"/>
                      </a:endParaRPr>
                    </a:p>
                  </a:txBody>
                  <a:tcPr marL="0" marR="0" marB="0" marT="222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ct val="100000"/>
                        </a:lnSpc>
                        <a:spcBef>
                          <a:spcPts val="145"/>
                        </a:spcBef>
                      </a:pPr>
                      <a:r>
                        <a:rPr dirty="0" sz="800" spc="-10">
                          <a:solidFill>
                            <a:srgbClr val="4F4F51"/>
                          </a:solidFill>
                          <a:latin typeface="SimSun"/>
                          <a:cs typeface="SimSun"/>
                        </a:rPr>
                        <a:t>±360°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0480">
                        <a:lnSpc>
                          <a:spcPct val="100000"/>
                        </a:lnSpc>
                        <a:spcBef>
                          <a:spcPts val="145"/>
                        </a:spcBef>
                      </a:pPr>
                      <a:r>
                        <a:rPr dirty="0" sz="800" spc="-10">
                          <a:solidFill>
                            <a:srgbClr val="4F4F51"/>
                          </a:solidFill>
                          <a:latin typeface="SimSun"/>
                          <a:cs typeface="SimSun"/>
                        </a:rPr>
                        <a:t>180°/s</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175">
                        <a:lnSpc>
                          <a:spcPct val="100000"/>
                        </a:lnSpc>
                        <a:spcBef>
                          <a:spcPts val="145"/>
                        </a:spcBef>
                      </a:pPr>
                      <a:r>
                        <a:rPr dirty="0" sz="800" spc="-10">
                          <a:solidFill>
                            <a:srgbClr val="4F4F51"/>
                          </a:solidFill>
                          <a:latin typeface="SimSun"/>
                          <a:cs typeface="SimSun"/>
                        </a:rPr>
                        <a:t>±360°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45"/>
                        </a:spcBef>
                      </a:pPr>
                      <a:r>
                        <a:rPr dirty="0" sz="800" spc="-10">
                          <a:solidFill>
                            <a:srgbClr val="4F4F51"/>
                          </a:solidFill>
                          <a:latin typeface="SimSun"/>
                          <a:cs typeface="SimSun"/>
                        </a:rPr>
                        <a:t>180°/s</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45"/>
                        </a:spcBef>
                      </a:pPr>
                      <a:r>
                        <a:rPr dirty="0" sz="800" spc="-10">
                          <a:solidFill>
                            <a:srgbClr val="4F4F51"/>
                          </a:solidFill>
                          <a:latin typeface="SimSun"/>
                          <a:cs typeface="SimSun"/>
                        </a:rPr>
                        <a:t>±360°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620">
                        <a:lnSpc>
                          <a:spcPct val="100000"/>
                        </a:lnSpc>
                        <a:spcBef>
                          <a:spcPts val="145"/>
                        </a:spcBef>
                      </a:pPr>
                      <a:r>
                        <a:rPr dirty="0" sz="800" spc="-10">
                          <a:solidFill>
                            <a:srgbClr val="4F4F51"/>
                          </a:solidFill>
                          <a:latin typeface="SimSun"/>
                          <a:cs typeface="SimSun"/>
                        </a:rPr>
                        <a:t>180°/s</a:t>
                      </a:r>
                      <a:endParaRPr sz="800">
                        <a:latin typeface="SimSun"/>
                        <a:cs typeface="SimSun"/>
                      </a:endParaRPr>
                    </a:p>
                  </a:txBody>
                  <a:tcPr marL="0" marR="0" marB="0" marT="18415">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marL="19050">
                        <a:lnSpc>
                          <a:spcPct val="100000"/>
                        </a:lnSpc>
                        <a:spcBef>
                          <a:spcPts val="160"/>
                        </a:spcBef>
                      </a:pPr>
                      <a:r>
                        <a:rPr dirty="0" sz="800" spc="-10">
                          <a:solidFill>
                            <a:srgbClr val="4F4F51"/>
                          </a:solidFill>
                          <a:latin typeface="SimSun"/>
                          <a:cs typeface="SimSun"/>
                        </a:rPr>
                        <a:t>工具端最大速度</a:t>
                      </a:r>
                      <a:endParaRPr sz="800">
                        <a:latin typeface="SimSun"/>
                        <a:cs typeface="SimSun"/>
                      </a:endParaRPr>
                    </a:p>
                  </a:txBody>
                  <a:tcPr marL="0" marR="0" marB="0" marT="2032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algn="ctr" marL="81915">
                        <a:lnSpc>
                          <a:spcPct val="100000"/>
                        </a:lnSpc>
                        <a:spcBef>
                          <a:spcPts val="200"/>
                        </a:spcBef>
                      </a:pPr>
                      <a:r>
                        <a:rPr dirty="0" sz="800" spc="-10">
                          <a:solidFill>
                            <a:srgbClr val="4F4F51"/>
                          </a:solidFill>
                          <a:latin typeface="SimSun"/>
                          <a:cs typeface="SimSun"/>
                        </a:rPr>
                        <a:t>≤1.5m/s</a:t>
                      </a:r>
                      <a:endParaRPr sz="800">
                        <a:latin typeface="SimSun"/>
                        <a:cs typeface="SimSun"/>
                      </a:endParaRPr>
                    </a:p>
                  </a:txBody>
                  <a:tcPr marL="0" marR="0" marB="0" marT="2540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a:lnSpc>
                          <a:spcPct val="100000"/>
                        </a:lnSpc>
                        <a:spcBef>
                          <a:spcPts val="200"/>
                        </a:spcBef>
                      </a:pPr>
                      <a:r>
                        <a:rPr dirty="0" sz="800" spc="-10">
                          <a:solidFill>
                            <a:srgbClr val="4F4F51"/>
                          </a:solidFill>
                          <a:latin typeface="SimSun"/>
                          <a:cs typeface="SimSun"/>
                        </a:rPr>
                        <a:t>≤2.0m/s</a:t>
                      </a:r>
                      <a:endParaRPr sz="800">
                        <a:latin typeface="SimSun"/>
                        <a:cs typeface="SimSun"/>
                      </a:endParaRPr>
                    </a:p>
                  </a:txBody>
                  <a:tcPr marL="0" marR="0" marB="0" marT="2540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a:lnSpc>
                          <a:spcPct val="100000"/>
                        </a:lnSpc>
                        <a:spcBef>
                          <a:spcPts val="200"/>
                        </a:spcBef>
                      </a:pPr>
                      <a:r>
                        <a:rPr dirty="0" sz="800" spc="-10">
                          <a:solidFill>
                            <a:srgbClr val="4F4F51"/>
                          </a:solidFill>
                          <a:latin typeface="SimSun"/>
                          <a:cs typeface="SimSun"/>
                        </a:rPr>
                        <a:t>≤2.0m/s</a:t>
                      </a:r>
                      <a:endParaRPr sz="800">
                        <a:latin typeface="SimSun"/>
                        <a:cs typeface="SimSun"/>
                      </a:endParaRPr>
                    </a:p>
                  </a:txBody>
                  <a:tcPr marL="0" marR="0" marB="0" marT="2540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bl>
          </a:graphicData>
        </a:graphic>
      </p:graphicFrame>
      <p:graphicFrame>
        <p:nvGraphicFramePr>
          <p:cNvPr id="9" name="object 9" descr=""/>
          <p:cNvGraphicFramePr>
            <a:graphicFrameLocks noGrp="1"/>
          </p:cNvGraphicFramePr>
          <p:nvPr/>
        </p:nvGraphicFramePr>
        <p:xfrm>
          <a:off x="952591" y="6344765"/>
          <a:ext cx="5751830" cy="1496060"/>
        </p:xfrm>
        <a:graphic>
          <a:graphicData uri="http://schemas.openxmlformats.org/drawingml/2006/table">
            <a:tbl>
              <a:tblPr firstRow="1" bandRow="1">
                <a:tableStyleId>{2D5ABB26-0587-4C30-8999-92F81FD0307C}</a:tableStyleId>
              </a:tblPr>
              <a:tblGrid>
                <a:gridCol w="932815"/>
                <a:gridCol w="4742815"/>
              </a:tblGrid>
              <a:tr h="167640">
                <a:tc>
                  <a:txBody>
                    <a:bodyPr/>
                    <a:lstStyle/>
                    <a:p>
                      <a:pPr>
                        <a:lnSpc>
                          <a:spcPct val="100000"/>
                        </a:lnSpc>
                        <a:spcBef>
                          <a:spcPts val="260"/>
                        </a:spcBef>
                      </a:pPr>
                      <a:r>
                        <a:rPr dirty="0" sz="800" spc="-10">
                          <a:solidFill>
                            <a:srgbClr val="4F4F51"/>
                          </a:solidFill>
                          <a:latin typeface="SimSun"/>
                          <a:cs typeface="SimSun"/>
                        </a:rPr>
                        <a:t>IP</a:t>
                      </a:r>
                      <a:r>
                        <a:rPr dirty="0" sz="800" spc="-20">
                          <a:solidFill>
                            <a:srgbClr val="4F4F51"/>
                          </a:solidFill>
                          <a:latin typeface="SimSun"/>
                          <a:cs typeface="SimSun"/>
                        </a:rPr>
                        <a:t>防护等级</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2384">
                        <a:lnSpc>
                          <a:spcPct val="100000"/>
                        </a:lnSpc>
                        <a:spcBef>
                          <a:spcPts val="260"/>
                        </a:spcBef>
                      </a:pPr>
                      <a:r>
                        <a:rPr dirty="0" sz="800" spc="-20">
                          <a:solidFill>
                            <a:srgbClr val="4F4F51"/>
                          </a:solidFill>
                          <a:latin typeface="SimSun"/>
                          <a:cs typeface="SimSun"/>
                        </a:rPr>
                        <a:t>IP54</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235"/>
                        </a:spcBef>
                      </a:pPr>
                      <a:r>
                        <a:rPr dirty="0" sz="800">
                          <a:solidFill>
                            <a:srgbClr val="4F4F51"/>
                          </a:solidFill>
                          <a:latin typeface="SimSun"/>
                          <a:cs typeface="SimSun"/>
                        </a:rPr>
                        <a:t>ISO</a:t>
                      </a:r>
                      <a:r>
                        <a:rPr dirty="0" sz="800" spc="-10">
                          <a:solidFill>
                            <a:srgbClr val="4F4F51"/>
                          </a:solidFill>
                          <a:latin typeface="SimSun"/>
                          <a:cs typeface="SimSun"/>
                        </a:rPr>
                        <a:t>洁净室等级</a:t>
                      </a:r>
                      <a:endParaRPr sz="800">
                        <a:latin typeface="SimSun"/>
                        <a:cs typeface="SimSun"/>
                      </a:endParaRPr>
                    </a:p>
                  </a:txBody>
                  <a:tcPr marL="0" marR="0" marB="0" marT="2984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2384">
                        <a:lnSpc>
                          <a:spcPct val="100000"/>
                        </a:lnSpc>
                        <a:spcBef>
                          <a:spcPts val="235"/>
                        </a:spcBef>
                      </a:pPr>
                      <a:r>
                        <a:rPr dirty="0" sz="800" spc="-50">
                          <a:solidFill>
                            <a:srgbClr val="4F4F51"/>
                          </a:solidFill>
                          <a:latin typeface="SimSun"/>
                          <a:cs typeface="SimSun"/>
                        </a:rPr>
                        <a:t>5</a:t>
                      </a:r>
                      <a:endParaRPr sz="800">
                        <a:latin typeface="SimSun"/>
                        <a:cs typeface="SimSun"/>
                      </a:endParaRPr>
                    </a:p>
                  </a:txBody>
                  <a:tcPr marL="0" marR="0" marB="0" marT="2984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215"/>
                        </a:spcBef>
                      </a:pPr>
                      <a:r>
                        <a:rPr dirty="0" sz="800" spc="-25">
                          <a:solidFill>
                            <a:srgbClr val="4F4F51"/>
                          </a:solidFill>
                          <a:latin typeface="SimSun"/>
                          <a:cs typeface="SimSun"/>
                        </a:rPr>
                        <a:t>噪声</a:t>
                      </a:r>
                      <a:endParaRPr sz="800">
                        <a:latin typeface="SimSun"/>
                        <a:cs typeface="SimSun"/>
                      </a:endParaRPr>
                    </a:p>
                  </a:txBody>
                  <a:tcPr marL="0" marR="0" marB="0" marT="2730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2384">
                        <a:lnSpc>
                          <a:spcPct val="100000"/>
                        </a:lnSpc>
                        <a:spcBef>
                          <a:spcPts val="215"/>
                        </a:spcBef>
                      </a:pPr>
                      <a:r>
                        <a:rPr dirty="0" sz="800" spc="-10">
                          <a:solidFill>
                            <a:srgbClr val="4F4F51"/>
                          </a:solidFill>
                          <a:latin typeface="SimSun"/>
                          <a:cs typeface="SimSun"/>
                        </a:rPr>
                        <a:t>≤70dB(A)</a:t>
                      </a:r>
                      <a:endParaRPr sz="800">
                        <a:latin typeface="SimSun"/>
                        <a:cs typeface="SimSun"/>
                      </a:endParaRPr>
                    </a:p>
                  </a:txBody>
                  <a:tcPr marL="0" marR="0" marB="0" marT="2730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190"/>
                        </a:spcBef>
                      </a:pPr>
                      <a:r>
                        <a:rPr dirty="0" sz="800" spc="-10">
                          <a:solidFill>
                            <a:srgbClr val="4F4F51"/>
                          </a:solidFill>
                          <a:latin typeface="SimSun"/>
                          <a:cs typeface="SimSun"/>
                        </a:rPr>
                        <a:t>机器人安装</a:t>
                      </a:r>
                      <a:endParaRPr sz="800">
                        <a:latin typeface="SimSun"/>
                        <a:cs typeface="SimSun"/>
                      </a:endParaRPr>
                    </a:p>
                  </a:txBody>
                  <a:tcPr marL="0" marR="0" marB="0" marT="2413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2384">
                        <a:lnSpc>
                          <a:spcPct val="100000"/>
                        </a:lnSpc>
                        <a:spcBef>
                          <a:spcPts val="190"/>
                        </a:spcBef>
                      </a:pPr>
                      <a:r>
                        <a:rPr dirty="0" sz="800" spc="-10">
                          <a:solidFill>
                            <a:srgbClr val="4F4F51"/>
                          </a:solidFill>
                          <a:latin typeface="SimSun"/>
                          <a:cs typeface="SimSun"/>
                        </a:rPr>
                        <a:t>任意角度安装</a:t>
                      </a:r>
                      <a:endParaRPr sz="800">
                        <a:latin typeface="SimSun"/>
                        <a:cs typeface="SimSun"/>
                      </a:endParaRPr>
                    </a:p>
                  </a:txBody>
                  <a:tcPr marL="0" marR="0" marB="0" marT="2413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165"/>
                        </a:spcBef>
                      </a:pPr>
                      <a:r>
                        <a:rPr dirty="0" sz="800" spc="-95">
                          <a:solidFill>
                            <a:srgbClr val="4F4F51"/>
                          </a:solidFill>
                          <a:latin typeface="SimSun"/>
                          <a:cs typeface="SimSun"/>
                        </a:rPr>
                        <a:t>工具</a:t>
                      </a:r>
                      <a:r>
                        <a:rPr dirty="0" sz="800" spc="-25">
                          <a:solidFill>
                            <a:srgbClr val="4F4F51"/>
                          </a:solidFill>
                          <a:latin typeface="SimSun"/>
                          <a:cs typeface="SimSun"/>
                        </a:rPr>
                        <a:t>I/O</a:t>
                      </a:r>
                      <a:r>
                        <a:rPr dirty="0" sz="800" spc="55">
                          <a:solidFill>
                            <a:srgbClr val="4F4F51"/>
                          </a:solidFill>
                          <a:latin typeface="SimSun"/>
                          <a:cs typeface="SimSun"/>
                        </a:rPr>
                        <a:t>端口</a:t>
                      </a:r>
                      <a:endParaRPr sz="800">
                        <a:latin typeface="SimSun"/>
                        <a:cs typeface="SimSun"/>
                      </a:endParaRPr>
                    </a:p>
                  </a:txBody>
                  <a:tcPr marL="0" marR="0" marB="0" marT="2095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2384">
                        <a:lnSpc>
                          <a:spcPct val="100000"/>
                        </a:lnSpc>
                        <a:spcBef>
                          <a:spcPts val="165"/>
                        </a:spcBef>
                      </a:pPr>
                      <a:r>
                        <a:rPr dirty="0" sz="800">
                          <a:solidFill>
                            <a:srgbClr val="4F4F51"/>
                          </a:solidFill>
                          <a:latin typeface="SimSun"/>
                          <a:cs typeface="SimSun"/>
                        </a:rPr>
                        <a:t>2</a:t>
                      </a:r>
                      <a:r>
                        <a:rPr dirty="0" sz="800" spc="-25">
                          <a:solidFill>
                            <a:srgbClr val="4F4F51"/>
                          </a:solidFill>
                          <a:latin typeface="SimSun"/>
                          <a:cs typeface="SimSun"/>
                        </a:rPr>
                        <a:t>路数字输入，</a:t>
                      </a:r>
                      <a:r>
                        <a:rPr dirty="0" sz="800" spc="-75">
                          <a:solidFill>
                            <a:srgbClr val="4F4F51"/>
                          </a:solidFill>
                          <a:latin typeface="SimSun"/>
                          <a:cs typeface="SimSun"/>
                        </a:rPr>
                        <a:t>2</a:t>
                      </a:r>
                      <a:r>
                        <a:rPr dirty="0" sz="800" spc="-25">
                          <a:solidFill>
                            <a:srgbClr val="4F4F51"/>
                          </a:solidFill>
                          <a:latin typeface="SimSun"/>
                          <a:cs typeface="SimSun"/>
                        </a:rPr>
                        <a:t>路数字输出，</a:t>
                      </a:r>
                      <a:r>
                        <a:rPr dirty="0" sz="800" spc="-75">
                          <a:solidFill>
                            <a:srgbClr val="4F4F51"/>
                          </a:solidFill>
                          <a:latin typeface="SimSun"/>
                          <a:cs typeface="SimSun"/>
                        </a:rPr>
                        <a:t>2</a:t>
                      </a:r>
                      <a:r>
                        <a:rPr dirty="0" sz="800" spc="-10">
                          <a:solidFill>
                            <a:srgbClr val="4F4F51"/>
                          </a:solidFill>
                          <a:latin typeface="SimSun"/>
                          <a:cs typeface="SimSun"/>
                        </a:rPr>
                        <a:t>路模拟输入</a:t>
                      </a:r>
                      <a:endParaRPr sz="800">
                        <a:latin typeface="SimSun"/>
                        <a:cs typeface="SimSun"/>
                      </a:endParaRPr>
                    </a:p>
                  </a:txBody>
                  <a:tcPr marL="0" marR="0" marB="0" marT="2095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145"/>
                        </a:spcBef>
                      </a:pPr>
                      <a:r>
                        <a:rPr dirty="0" sz="800" spc="-10">
                          <a:solidFill>
                            <a:srgbClr val="4F4F51"/>
                          </a:solidFill>
                          <a:latin typeface="SimSun"/>
                          <a:cs typeface="SimSun"/>
                        </a:rPr>
                        <a:t>工具通讯接口</a:t>
                      </a:r>
                      <a:endParaRPr sz="800">
                        <a:latin typeface="SimSun"/>
                        <a:cs typeface="SimSun"/>
                      </a:endParaRPr>
                    </a:p>
                  </a:txBody>
                  <a:tcPr marL="0" marR="0" marB="0" marT="1841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2384">
                        <a:lnSpc>
                          <a:spcPct val="100000"/>
                        </a:lnSpc>
                        <a:spcBef>
                          <a:spcPts val="145"/>
                        </a:spcBef>
                      </a:pPr>
                      <a:r>
                        <a:rPr dirty="0" sz="800">
                          <a:solidFill>
                            <a:srgbClr val="4F4F51"/>
                          </a:solidFill>
                          <a:latin typeface="SimSun"/>
                          <a:cs typeface="SimSun"/>
                        </a:rPr>
                        <a:t>1路百兆以太网连接底座RJ45</a:t>
                      </a:r>
                      <a:r>
                        <a:rPr dirty="0" sz="800" spc="-25">
                          <a:solidFill>
                            <a:srgbClr val="4F4F51"/>
                          </a:solidFill>
                          <a:latin typeface="SimSun"/>
                          <a:cs typeface="SimSun"/>
                        </a:rPr>
                        <a:t>网口</a:t>
                      </a:r>
                      <a:endParaRPr sz="800">
                        <a:latin typeface="SimSun"/>
                        <a:cs typeface="SimSun"/>
                      </a:endParaRPr>
                    </a:p>
                  </a:txBody>
                  <a:tcPr marL="0" marR="0" marB="0" marT="1841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a:lnSpc>
                          <a:spcPct val="100000"/>
                        </a:lnSpc>
                        <a:spcBef>
                          <a:spcPts val="120"/>
                        </a:spcBef>
                      </a:pPr>
                      <a:r>
                        <a:rPr dirty="0" sz="800" spc="-95">
                          <a:solidFill>
                            <a:srgbClr val="4F4F51"/>
                          </a:solidFill>
                          <a:latin typeface="SimSun"/>
                          <a:cs typeface="SimSun"/>
                        </a:rPr>
                        <a:t>工具</a:t>
                      </a:r>
                      <a:r>
                        <a:rPr dirty="0" sz="800" spc="-25">
                          <a:solidFill>
                            <a:srgbClr val="4F4F51"/>
                          </a:solidFill>
                          <a:latin typeface="SimSun"/>
                          <a:cs typeface="SimSun"/>
                        </a:rPr>
                        <a:t>I/O</a:t>
                      </a:r>
                      <a:r>
                        <a:rPr dirty="0" sz="800" spc="55">
                          <a:solidFill>
                            <a:srgbClr val="4F4F51"/>
                          </a:solidFill>
                          <a:latin typeface="SimSun"/>
                          <a:cs typeface="SimSun"/>
                        </a:rPr>
                        <a:t>电源</a:t>
                      </a:r>
                      <a:endParaRPr sz="800">
                        <a:latin typeface="SimSun"/>
                        <a:cs typeface="SimSun"/>
                      </a:endParaRPr>
                    </a:p>
                  </a:txBody>
                  <a:tcPr marL="0" marR="0" marB="0" marT="1524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9375">
                        <a:lnSpc>
                          <a:spcPct val="100000"/>
                        </a:lnSpc>
                        <a:spcBef>
                          <a:spcPts val="120"/>
                        </a:spcBef>
                      </a:pPr>
                      <a:r>
                        <a:rPr dirty="0" sz="800" spc="-35">
                          <a:solidFill>
                            <a:srgbClr val="4F4F51"/>
                          </a:solidFill>
                          <a:latin typeface="SimSun"/>
                          <a:cs typeface="SimSun"/>
                        </a:rPr>
                        <a:t>（1）12V/24V</a:t>
                      </a:r>
                      <a:r>
                        <a:rPr dirty="0" sz="800" spc="-200">
                          <a:solidFill>
                            <a:srgbClr val="4F4F51"/>
                          </a:solidFill>
                          <a:latin typeface="SimSun"/>
                          <a:cs typeface="SimSun"/>
                        </a:rPr>
                        <a:t> </a:t>
                      </a:r>
                      <a:r>
                        <a:rPr dirty="0" sz="800" spc="60">
                          <a:solidFill>
                            <a:srgbClr val="4F4F51"/>
                          </a:solidFill>
                          <a:latin typeface="SimSun"/>
                          <a:cs typeface="SimSun"/>
                        </a:rPr>
                        <a:t>1A</a:t>
                      </a:r>
                      <a:r>
                        <a:rPr dirty="0" sz="800" spc="-10">
                          <a:solidFill>
                            <a:srgbClr val="4F4F51"/>
                          </a:solidFill>
                          <a:latin typeface="SimSun"/>
                          <a:cs typeface="SimSun"/>
                        </a:rPr>
                        <a:t> </a:t>
                      </a:r>
                      <a:r>
                        <a:rPr dirty="0" sz="800" spc="-70">
                          <a:solidFill>
                            <a:srgbClr val="4F4F51"/>
                          </a:solidFill>
                          <a:latin typeface="SimSun"/>
                          <a:cs typeface="SimSun"/>
                        </a:rPr>
                        <a:t>（2）5V</a:t>
                      </a:r>
                      <a:r>
                        <a:rPr dirty="0" sz="800" spc="-200">
                          <a:solidFill>
                            <a:srgbClr val="4F4F51"/>
                          </a:solidFill>
                          <a:latin typeface="SimSun"/>
                          <a:cs typeface="SimSun"/>
                        </a:rPr>
                        <a:t> </a:t>
                      </a:r>
                      <a:r>
                        <a:rPr dirty="0" sz="800" spc="-20">
                          <a:solidFill>
                            <a:srgbClr val="4F4F51"/>
                          </a:solidFill>
                          <a:latin typeface="SimSun"/>
                          <a:cs typeface="SimSun"/>
                        </a:rPr>
                        <a:t>1.5A</a:t>
                      </a:r>
                      <a:endParaRPr sz="800">
                        <a:latin typeface="SimSun"/>
                        <a:cs typeface="SimSun"/>
                      </a:endParaRPr>
                    </a:p>
                  </a:txBody>
                  <a:tcPr marL="0" marR="0" marB="0" marT="15240">
                    <a:lnL w="3175">
                      <a:solidFill>
                        <a:srgbClr val="7F8083"/>
                      </a:solidFill>
                      <a:prstDash val="solid"/>
                    </a:lnL>
                    <a:lnT w="3175">
                      <a:solidFill>
                        <a:srgbClr val="7F8083"/>
                      </a:solidFill>
                      <a:prstDash val="solid"/>
                    </a:lnT>
                    <a:lnB w="3175">
                      <a:solidFill>
                        <a:srgbClr val="7F8083"/>
                      </a:solidFill>
                      <a:prstDash val="solid"/>
                    </a:lnB>
                  </a:tcPr>
                </a:tc>
              </a:tr>
              <a:tr h="161290">
                <a:tc>
                  <a:txBody>
                    <a:bodyPr/>
                    <a:lstStyle/>
                    <a:p>
                      <a:pPr>
                        <a:lnSpc>
                          <a:spcPct val="100000"/>
                        </a:lnSpc>
                        <a:spcBef>
                          <a:spcPts val="95"/>
                        </a:spcBef>
                      </a:pPr>
                      <a:r>
                        <a:rPr dirty="0" sz="800" spc="-10">
                          <a:solidFill>
                            <a:srgbClr val="4F4F51"/>
                          </a:solidFill>
                          <a:latin typeface="SimSun"/>
                          <a:cs typeface="SimSun"/>
                        </a:rPr>
                        <a:t>工作温度范围</a:t>
                      </a:r>
                      <a:endParaRPr sz="800">
                        <a:latin typeface="SimSun"/>
                        <a:cs typeface="SimSun"/>
                      </a:endParaRPr>
                    </a:p>
                  </a:txBody>
                  <a:tcPr marL="0" marR="0" marB="0" marT="120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2384">
                        <a:lnSpc>
                          <a:spcPct val="100000"/>
                        </a:lnSpc>
                        <a:spcBef>
                          <a:spcPts val="95"/>
                        </a:spcBef>
                      </a:pPr>
                      <a:r>
                        <a:rPr dirty="0" sz="800" spc="-10">
                          <a:solidFill>
                            <a:srgbClr val="4F4F51"/>
                          </a:solidFill>
                          <a:latin typeface="SimSun"/>
                          <a:cs typeface="SimSun"/>
                        </a:rPr>
                        <a:t>0℃~50°C</a:t>
                      </a:r>
                      <a:endParaRPr sz="800">
                        <a:latin typeface="SimSun"/>
                        <a:cs typeface="SimSun"/>
                      </a:endParaRPr>
                    </a:p>
                  </a:txBody>
                  <a:tcPr marL="0" marR="0" marB="0" marT="12065">
                    <a:lnL w="3175">
                      <a:solidFill>
                        <a:srgbClr val="7F8083"/>
                      </a:solidFill>
                      <a:prstDash val="solid"/>
                    </a:lnL>
                    <a:lnT w="3175">
                      <a:solidFill>
                        <a:srgbClr val="7F8083"/>
                      </a:solidFill>
                      <a:prstDash val="solid"/>
                    </a:lnT>
                    <a:lnB w="3175">
                      <a:solidFill>
                        <a:srgbClr val="7F8083"/>
                      </a:solidFill>
                      <a:prstDash val="solid"/>
                    </a:lnB>
                  </a:tcPr>
                </a:tc>
              </a:tr>
              <a:tr h="161290">
                <a:tc>
                  <a:txBody>
                    <a:bodyPr/>
                    <a:lstStyle/>
                    <a:p>
                      <a:pPr>
                        <a:lnSpc>
                          <a:spcPct val="100000"/>
                        </a:lnSpc>
                        <a:spcBef>
                          <a:spcPts val="120"/>
                        </a:spcBef>
                      </a:pPr>
                      <a:r>
                        <a:rPr dirty="0" sz="800" spc="-25">
                          <a:solidFill>
                            <a:srgbClr val="4F4F51"/>
                          </a:solidFill>
                          <a:latin typeface="SimSun"/>
                          <a:cs typeface="SimSun"/>
                        </a:rPr>
                        <a:t>湿度</a:t>
                      </a:r>
                      <a:endParaRPr sz="800">
                        <a:latin typeface="SimSun"/>
                        <a:cs typeface="SimSun"/>
                      </a:endParaRPr>
                    </a:p>
                  </a:txBody>
                  <a:tcPr marL="0" marR="0" marB="0" marT="1524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6985">
                        <a:lnSpc>
                          <a:spcPct val="100000"/>
                        </a:lnSpc>
                        <a:spcBef>
                          <a:spcPts val="120"/>
                        </a:spcBef>
                      </a:pPr>
                      <a:r>
                        <a:rPr dirty="0" sz="800">
                          <a:solidFill>
                            <a:srgbClr val="4F4F51"/>
                          </a:solidFill>
                          <a:latin typeface="SimSun"/>
                          <a:cs typeface="SimSun"/>
                        </a:rPr>
                        <a:t>≤93%</a:t>
                      </a:r>
                      <a:r>
                        <a:rPr dirty="0" sz="800" spc="-45">
                          <a:solidFill>
                            <a:srgbClr val="4F4F51"/>
                          </a:solidFill>
                          <a:latin typeface="SimSun"/>
                          <a:cs typeface="SimSun"/>
                        </a:rPr>
                        <a:t>相对湿度</a:t>
                      </a:r>
                      <a:r>
                        <a:rPr dirty="0" sz="800" spc="-30">
                          <a:solidFill>
                            <a:srgbClr val="4F4F51"/>
                          </a:solidFill>
                          <a:latin typeface="SimSun"/>
                          <a:cs typeface="SimSun"/>
                        </a:rPr>
                        <a:t>（</a:t>
                      </a:r>
                      <a:r>
                        <a:rPr dirty="0" sz="800" spc="-10">
                          <a:solidFill>
                            <a:srgbClr val="4F4F51"/>
                          </a:solidFill>
                          <a:latin typeface="SimSun"/>
                          <a:cs typeface="SimSun"/>
                        </a:rPr>
                        <a:t>无冷凝</a:t>
                      </a:r>
                      <a:r>
                        <a:rPr dirty="0" sz="800" spc="-50">
                          <a:solidFill>
                            <a:srgbClr val="4F4F51"/>
                          </a:solidFill>
                          <a:latin typeface="SimSun"/>
                          <a:cs typeface="SimSun"/>
                        </a:rPr>
                        <a:t>）</a:t>
                      </a:r>
                      <a:endParaRPr sz="800">
                        <a:latin typeface="SimSun"/>
                        <a:cs typeface="SimSun"/>
                      </a:endParaRPr>
                    </a:p>
                  </a:txBody>
                  <a:tcPr marL="0" marR="0" marB="0" marT="15240">
                    <a:lnL w="3175">
                      <a:solidFill>
                        <a:srgbClr val="7F8083"/>
                      </a:solidFill>
                      <a:prstDash val="solid"/>
                    </a:lnL>
                    <a:lnT w="3175">
                      <a:solidFill>
                        <a:srgbClr val="7F8083"/>
                      </a:solidFill>
                      <a:prstDash val="solid"/>
                    </a:lnT>
                    <a:lnB w="3175">
                      <a:solidFill>
                        <a:srgbClr val="7F8083"/>
                      </a:solidFill>
                      <a:prstDash val="solid"/>
                    </a:lnB>
                  </a:tcPr>
                </a:tc>
              </a:tr>
            </a:tbl>
          </a:graphicData>
        </a:graphic>
      </p:graphicFrame>
      <p:sp>
        <p:nvSpPr>
          <p:cNvPr id="10" name="object 10" descr=""/>
          <p:cNvSpPr txBox="1"/>
          <p:nvPr/>
        </p:nvSpPr>
        <p:spPr>
          <a:xfrm>
            <a:off x="940036" y="4118936"/>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运动</a:t>
            </a:r>
            <a:endParaRPr sz="1000">
              <a:latin typeface="Microsoft JhengHei"/>
              <a:cs typeface="Microsoft JhengHei"/>
            </a:endParaRPr>
          </a:p>
        </p:txBody>
      </p:sp>
      <p:sp>
        <p:nvSpPr>
          <p:cNvPr id="11" name="object 11" descr=""/>
          <p:cNvSpPr txBox="1"/>
          <p:nvPr/>
        </p:nvSpPr>
        <p:spPr>
          <a:xfrm>
            <a:off x="892032" y="5869117"/>
            <a:ext cx="2715260" cy="455930"/>
          </a:xfrm>
          <a:prstGeom prst="rect">
            <a:avLst/>
          </a:prstGeom>
        </p:spPr>
        <p:txBody>
          <a:bodyPr wrap="square" lIns="0" tIns="12700" rIns="0" bIns="0" rtlCol="0" vert="horz">
            <a:spAutoFit/>
          </a:bodyPr>
          <a:lstStyle/>
          <a:p>
            <a:pPr marL="12700">
              <a:lnSpc>
                <a:spcPct val="100000"/>
              </a:lnSpc>
              <a:spcBef>
                <a:spcPts val="100"/>
              </a:spcBef>
            </a:pPr>
            <a:r>
              <a:rPr dirty="0" sz="800" spc="-50">
                <a:solidFill>
                  <a:srgbClr val="4F4F51"/>
                </a:solidFill>
                <a:latin typeface="SimSun"/>
                <a:cs typeface="SimSun"/>
              </a:rPr>
              <a:t>“产品涉及升级，实际参数以机型对应的硬件安装手册为准”</a:t>
            </a:r>
            <a:endParaRPr sz="800">
              <a:latin typeface="SimSun"/>
              <a:cs typeface="SimSun"/>
            </a:endParaRPr>
          </a:p>
          <a:p>
            <a:pPr>
              <a:lnSpc>
                <a:spcPct val="100000"/>
              </a:lnSpc>
              <a:spcBef>
                <a:spcPts val="200"/>
              </a:spcBef>
            </a:pPr>
            <a:endParaRPr sz="800">
              <a:latin typeface="SimSun"/>
              <a:cs typeface="SimSun"/>
            </a:endParaRPr>
          </a:p>
          <a:p>
            <a:pPr marL="60325">
              <a:lnSpc>
                <a:spcPct val="100000"/>
              </a:lnSpc>
            </a:pPr>
            <a:r>
              <a:rPr dirty="0" sz="1000" spc="-15" b="1">
                <a:solidFill>
                  <a:srgbClr val="DA2128"/>
                </a:solidFill>
                <a:latin typeface="Microsoft JhengHei"/>
                <a:cs typeface="Microsoft JhengHei"/>
              </a:rPr>
              <a:t>物理特性</a:t>
            </a:r>
            <a:endParaRPr sz="1000">
              <a:latin typeface="Microsoft JhengHei"/>
              <a:cs typeface="Microsoft JhengHei"/>
            </a:endParaRPr>
          </a:p>
        </p:txBody>
      </p:sp>
      <p:grpSp>
        <p:nvGrpSpPr>
          <p:cNvPr id="12" name="object 12" descr=""/>
          <p:cNvGrpSpPr/>
          <p:nvPr/>
        </p:nvGrpSpPr>
        <p:grpSpPr>
          <a:xfrm>
            <a:off x="952591" y="1091870"/>
            <a:ext cx="5675630" cy="12700"/>
            <a:chOff x="952591" y="1091870"/>
            <a:chExt cx="5675630" cy="12700"/>
          </a:xfrm>
        </p:grpSpPr>
        <p:sp>
          <p:nvSpPr>
            <p:cNvPr id="13" name="object 13" descr=""/>
            <p:cNvSpPr/>
            <p:nvPr/>
          </p:nvSpPr>
          <p:spPr>
            <a:xfrm>
              <a:off x="952591" y="1098068"/>
              <a:ext cx="5675630" cy="0"/>
            </a:xfrm>
            <a:custGeom>
              <a:avLst/>
              <a:gdLst/>
              <a:ahLst/>
              <a:cxnLst/>
              <a:rect l="l" t="t" r="r" b="b"/>
              <a:pathLst>
                <a:path w="5675630" h="0">
                  <a:moveTo>
                    <a:pt x="0" y="0"/>
                  </a:moveTo>
                  <a:lnTo>
                    <a:pt x="5675591" y="0"/>
                  </a:lnTo>
                </a:path>
              </a:pathLst>
            </a:custGeom>
            <a:ln w="6032">
              <a:solidFill>
                <a:srgbClr val="7F8083"/>
              </a:solidFill>
            </a:ln>
          </p:spPr>
          <p:txBody>
            <a:bodyPr wrap="square" lIns="0" tIns="0" rIns="0" bIns="0" rtlCol="0"/>
            <a:lstStyle/>
            <a:p/>
          </p:txBody>
        </p:sp>
        <p:sp>
          <p:nvSpPr>
            <p:cNvPr id="14" name="object 14" descr=""/>
            <p:cNvSpPr/>
            <p:nvPr/>
          </p:nvSpPr>
          <p:spPr>
            <a:xfrm>
              <a:off x="952741" y="1091870"/>
              <a:ext cx="284480" cy="12700"/>
            </a:xfrm>
            <a:custGeom>
              <a:avLst/>
              <a:gdLst/>
              <a:ahLst/>
              <a:cxnLst/>
              <a:rect l="l" t="t" r="r" b="b"/>
              <a:pathLst>
                <a:path w="284480" h="12700">
                  <a:moveTo>
                    <a:pt x="284365" y="0"/>
                  </a:moveTo>
                  <a:lnTo>
                    <a:pt x="0" y="0"/>
                  </a:lnTo>
                  <a:lnTo>
                    <a:pt x="0" y="12420"/>
                  </a:lnTo>
                  <a:lnTo>
                    <a:pt x="284365" y="12420"/>
                  </a:lnTo>
                  <a:lnTo>
                    <a:pt x="284365" y="0"/>
                  </a:lnTo>
                  <a:close/>
                </a:path>
              </a:pathLst>
            </a:custGeom>
            <a:solidFill>
              <a:srgbClr val="DA2128"/>
            </a:solidFill>
          </p:spPr>
          <p:txBody>
            <a:bodyPr wrap="square" lIns="0" tIns="0" rIns="0" bIns="0" rtlCol="0"/>
            <a:lstStyle/>
            <a:p/>
          </p:txBody>
        </p:sp>
      </p:grpSp>
      <p:sp>
        <p:nvSpPr>
          <p:cNvPr id="15" name="object 15" descr=""/>
          <p:cNvSpPr txBox="1"/>
          <p:nvPr/>
        </p:nvSpPr>
        <p:spPr>
          <a:xfrm>
            <a:off x="5575975" y="861640"/>
            <a:ext cx="471170" cy="208279"/>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343435"/>
                </a:solidFill>
                <a:latin typeface="Microsoft JhengHei"/>
                <a:cs typeface="Microsoft JhengHei"/>
              </a:rPr>
              <a:t>SR5-</a:t>
            </a:r>
            <a:r>
              <a:rPr dirty="0" sz="1200" spc="-50" b="1">
                <a:solidFill>
                  <a:srgbClr val="343435"/>
                </a:solidFill>
                <a:latin typeface="Microsoft JhengHei"/>
                <a:cs typeface="Microsoft JhengHei"/>
              </a:rPr>
              <a:t>C</a:t>
            </a:r>
            <a:endParaRPr sz="1200">
              <a:latin typeface="Microsoft JhengHei"/>
              <a:cs typeface="Microsoft JhengHei"/>
            </a:endParaRPr>
          </a:p>
        </p:txBody>
      </p:sp>
      <p:sp>
        <p:nvSpPr>
          <p:cNvPr id="16" name="object 16" descr=""/>
          <p:cNvSpPr txBox="1"/>
          <p:nvPr/>
        </p:nvSpPr>
        <p:spPr>
          <a:xfrm>
            <a:off x="940036" y="7979109"/>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b="1">
                <a:solidFill>
                  <a:srgbClr val="DA2128"/>
                </a:solidFill>
                <a:latin typeface="Microsoft JhengHei"/>
                <a:cs typeface="Microsoft JhengHei"/>
              </a:rPr>
              <a:t>控制柜</a:t>
            </a:r>
            <a:endParaRPr sz="1000">
              <a:latin typeface="Microsoft JhengHei"/>
              <a:cs typeface="Microsoft JhengHei"/>
            </a:endParaRPr>
          </a:p>
        </p:txBody>
      </p:sp>
      <p:graphicFrame>
        <p:nvGraphicFramePr>
          <p:cNvPr id="17" name="object 17" descr=""/>
          <p:cNvGraphicFramePr>
            <a:graphicFrameLocks noGrp="1"/>
          </p:cNvGraphicFramePr>
          <p:nvPr/>
        </p:nvGraphicFramePr>
        <p:xfrm>
          <a:off x="952591" y="8156884"/>
          <a:ext cx="5751830" cy="1527174"/>
        </p:xfrm>
        <a:graphic>
          <a:graphicData uri="http://schemas.openxmlformats.org/drawingml/2006/table">
            <a:tbl>
              <a:tblPr firstRow="1" bandRow="1">
                <a:tableStyleId>{2D5ABB26-0587-4C30-8999-92F81FD0307C}</a:tableStyleId>
              </a:tblPr>
              <a:tblGrid>
                <a:gridCol w="932815"/>
                <a:gridCol w="4742815"/>
              </a:tblGrid>
              <a:tr h="168275">
                <a:tc>
                  <a:txBody>
                    <a:bodyPr/>
                    <a:lstStyle/>
                    <a:p>
                      <a:pPr>
                        <a:lnSpc>
                          <a:spcPct val="100000"/>
                        </a:lnSpc>
                        <a:spcBef>
                          <a:spcPts val="260"/>
                        </a:spcBef>
                      </a:pPr>
                      <a:r>
                        <a:rPr dirty="0" sz="800" spc="-25">
                          <a:solidFill>
                            <a:srgbClr val="4F4F51"/>
                          </a:solidFill>
                          <a:latin typeface="SimSun"/>
                          <a:cs typeface="SimSun"/>
                        </a:rPr>
                        <a:t>名称</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940">
                        <a:lnSpc>
                          <a:spcPct val="100000"/>
                        </a:lnSpc>
                        <a:spcBef>
                          <a:spcPts val="260"/>
                        </a:spcBef>
                      </a:pPr>
                      <a:r>
                        <a:rPr dirty="0" sz="800" spc="-10">
                          <a:solidFill>
                            <a:srgbClr val="4F4F51"/>
                          </a:solidFill>
                          <a:latin typeface="SimSun"/>
                          <a:cs typeface="SimSun"/>
                        </a:rPr>
                        <a:t>LightCab</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a:lnSpc>
                          <a:spcPct val="100000"/>
                        </a:lnSpc>
                        <a:spcBef>
                          <a:spcPts val="250"/>
                        </a:spcBef>
                      </a:pPr>
                      <a:r>
                        <a:rPr dirty="0" sz="800" spc="-15">
                          <a:solidFill>
                            <a:srgbClr val="4F4F51"/>
                          </a:solidFill>
                          <a:latin typeface="SimSun"/>
                          <a:cs typeface="SimSun"/>
                        </a:rPr>
                        <a:t>防护等级</a:t>
                      </a:r>
                      <a:endParaRPr sz="800">
                        <a:latin typeface="SimSun"/>
                        <a:cs typeface="SimSun"/>
                      </a:endParaRPr>
                    </a:p>
                  </a:txBody>
                  <a:tcPr marL="0" marR="0" marB="0" marT="3175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305">
                        <a:lnSpc>
                          <a:spcPct val="100000"/>
                        </a:lnSpc>
                        <a:spcBef>
                          <a:spcPts val="250"/>
                        </a:spcBef>
                      </a:pPr>
                      <a:r>
                        <a:rPr dirty="0" sz="800" spc="-20">
                          <a:solidFill>
                            <a:srgbClr val="4F4F51"/>
                          </a:solidFill>
                          <a:latin typeface="SimSun"/>
                          <a:cs typeface="SimSun"/>
                        </a:rPr>
                        <a:t>IP20</a:t>
                      </a:r>
                      <a:endParaRPr sz="800">
                        <a:latin typeface="SimSun"/>
                        <a:cs typeface="SimSun"/>
                      </a:endParaRPr>
                    </a:p>
                  </a:txBody>
                  <a:tcPr marL="0" marR="0" marB="0" marT="31750">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a:lnSpc>
                          <a:spcPct val="100000"/>
                        </a:lnSpc>
                        <a:spcBef>
                          <a:spcPts val="235"/>
                        </a:spcBef>
                      </a:pPr>
                      <a:r>
                        <a:rPr dirty="0" sz="800" spc="-10">
                          <a:solidFill>
                            <a:srgbClr val="4F4F51"/>
                          </a:solidFill>
                          <a:latin typeface="SimSun"/>
                          <a:cs typeface="SimSun"/>
                        </a:rPr>
                        <a:t>工作温度范围</a:t>
                      </a:r>
                      <a:endParaRPr sz="800">
                        <a:latin typeface="SimSun"/>
                        <a:cs typeface="SimSun"/>
                      </a:endParaRPr>
                    </a:p>
                  </a:txBody>
                  <a:tcPr marL="0" marR="0" marB="0" marT="2984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305">
                        <a:lnSpc>
                          <a:spcPct val="100000"/>
                        </a:lnSpc>
                        <a:spcBef>
                          <a:spcPts val="235"/>
                        </a:spcBef>
                      </a:pPr>
                      <a:r>
                        <a:rPr dirty="0" sz="800" spc="-10">
                          <a:solidFill>
                            <a:srgbClr val="4F4F51"/>
                          </a:solidFill>
                          <a:latin typeface="SimSun"/>
                          <a:cs typeface="SimSun"/>
                        </a:rPr>
                        <a:t>0℃~50°C</a:t>
                      </a:r>
                      <a:endParaRPr sz="800">
                        <a:latin typeface="SimSun"/>
                        <a:cs typeface="SimSun"/>
                      </a:endParaRPr>
                    </a:p>
                  </a:txBody>
                  <a:tcPr marL="0" marR="0" marB="0" marT="29845">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a:lnSpc>
                          <a:spcPct val="100000"/>
                        </a:lnSpc>
                        <a:spcBef>
                          <a:spcPts val="225"/>
                        </a:spcBef>
                      </a:pPr>
                      <a:r>
                        <a:rPr dirty="0" sz="800" spc="-25">
                          <a:solidFill>
                            <a:srgbClr val="4F4F51"/>
                          </a:solidFill>
                          <a:latin typeface="SimSun"/>
                          <a:cs typeface="SimSun"/>
                        </a:rPr>
                        <a:t>湿度</a:t>
                      </a:r>
                      <a:endParaRPr sz="800">
                        <a:latin typeface="SimSun"/>
                        <a:cs typeface="SimSun"/>
                      </a:endParaRPr>
                    </a:p>
                  </a:txBody>
                  <a:tcPr marL="0" marR="0" marB="0" marT="2857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4930">
                        <a:lnSpc>
                          <a:spcPct val="100000"/>
                        </a:lnSpc>
                        <a:spcBef>
                          <a:spcPts val="225"/>
                        </a:spcBef>
                      </a:pPr>
                      <a:r>
                        <a:rPr dirty="0" sz="800">
                          <a:solidFill>
                            <a:srgbClr val="4F4F51"/>
                          </a:solidFill>
                          <a:latin typeface="SimSun"/>
                          <a:cs typeface="SimSun"/>
                        </a:rPr>
                        <a:t>≤93%</a:t>
                      </a:r>
                      <a:r>
                        <a:rPr dirty="0" sz="800" spc="-45">
                          <a:solidFill>
                            <a:srgbClr val="4F4F51"/>
                          </a:solidFill>
                          <a:latin typeface="SimSun"/>
                          <a:cs typeface="SimSun"/>
                        </a:rPr>
                        <a:t>相对湿度</a:t>
                      </a:r>
                      <a:r>
                        <a:rPr dirty="0" sz="800" spc="-30">
                          <a:solidFill>
                            <a:srgbClr val="4F4F51"/>
                          </a:solidFill>
                          <a:latin typeface="SimSun"/>
                          <a:cs typeface="SimSun"/>
                        </a:rPr>
                        <a:t>（</a:t>
                      </a:r>
                      <a:r>
                        <a:rPr dirty="0" sz="800" spc="-10">
                          <a:solidFill>
                            <a:srgbClr val="4F4F51"/>
                          </a:solidFill>
                          <a:latin typeface="SimSun"/>
                          <a:cs typeface="SimSun"/>
                        </a:rPr>
                        <a:t>无冷凝</a:t>
                      </a:r>
                      <a:r>
                        <a:rPr dirty="0" sz="800" spc="-50">
                          <a:solidFill>
                            <a:srgbClr val="4F4F51"/>
                          </a:solidFill>
                          <a:latin typeface="SimSun"/>
                          <a:cs typeface="SimSun"/>
                        </a:rPr>
                        <a:t>）</a:t>
                      </a:r>
                      <a:endParaRPr sz="800">
                        <a:latin typeface="SimSun"/>
                        <a:cs typeface="SimSun"/>
                      </a:endParaRPr>
                    </a:p>
                  </a:txBody>
                  <a:tcPr marL="0" marR="0" marB="0" marT="28575">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a:lnSpc>
                          <a:spcPct val="100000"/>
                        </a:lnSpc>
                        <a:spcBef>
                          <a:spcPts val="215"/>
                        </a:spcBef>
                      </a:pPr>
                      <a:r>
                        <a:rPr dirty="0" sz="800" spc="-15">
                          <a:solidFill>
                            <a:srgbClr val="4F4F51"/>
                          </a:solidFill>
                          <a:latin typeface="SimSun"/>
                          <a:cs typeface="SimSun"/>
                        </a:rPr>
                        <a:t>外形尺寸</a:t>
                      </a:r>
                      <a:endParaRPr sz="800">
                        <a:latin typeface="SimSun"/>
                        <a:cs typeface="SimSun"/>
                      </a:endParaRPr>
                    </a:p>
                  </a:txBody>
                  <a:tcPr marL="0" marR="0" marB="0" marT="2730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940">
                        <a:lnSpc>
                          <a:spcPct val="100000"/>
                        </a:lnSpc>
                        <a:spcBef>
                          <a:spcPts val="215"/>
                        </a:spcBef>
                      </a:pPr>
                      <a:r>
                        <a:rPr dirty="0" sz="800" spc="105">
                          <a:solidFill>
                            <a:srgbClr val="4F4F51"/>
                          </a:solidFill>
                          <a:latin typeface="SimSun"/>
                          <a:cs typeface="SimSun"/>
                        </a:rPr>
                        <a:t>228.5mm×180mm×88mm</a:t>
                      </a:r>
                      <a:endParaRPr sz="800">
                        <a:latin typeface="SimSun"/>
                        <a:cs typeface="SimSun"/>
                      </a:endParaRPr>
                    </a:p>
                  </a:txBody>
                  <a:tcPr marL="0" marR="0" marB="0" marT="27305">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a:lnSpc>
                          <a:spcPct val="100000"/>
                        </a:lnSpc>
                        <a:spcBef>
                          <a:spcPts val="204"/>
                        </a:spcBef>
                      </a:pPr>
                      <a:r>
                        <a:rPr dirty="0" sz="800" spc="-25">
                          <a:solidFill>
                            <a:srgbClr val="4F4F51"/>
                          </a:solidFill>
                          <a:latin typeface="SimSun"/>
                          <a:cs typeface="SimSun"/>
                        </a:rPr>
                        <a:t>重量</a:t>
                      </a:r>
                      <a:endParaRPr sz="800">
                        <a:latin typeface="SimSun"/>
                        <a:cs typeface="SimSun"/>
                      </a:endParaRPr>
                    </a:p>
                  </a:txBody>
                  <a:tcPr marL="0" marR="0" marB="0" marT="26034">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940">
                        <a:lnSpc>
                          <a:spcPct val="100000"/>
                        </a:lnSpc>
                        <a:spcBef>
                          <a:spcPts val="204"/>
                        </a:spcBef>
                      </a:pPr>
                      <a:r>
                        <a:rPr dirty="0" sz="800" spc="-30">
                          <a:solidFill>
                            <a:srgbClr val="4F4F51"/>
                          </a:solidFill>
                          <a:latin typeface="SimSun"/>
                          <a:cs typeface="SimSun"/>
                        </a:rPr>
                        <a:t>约</a:t>
                      </a:r>
                      <a:r>
                        <a:rPr dirty="0" sz="800" spc="-10">
                          <a:solidFill>
                            <a:srgbClr val="4F4F51"/>
                          </a:solidFill>
                          <a:latin typeface="SimSun"/>
                          <a:cs typeface="SimSun"/>
                        </a:rPr>
                        <a:t>2.4kg</a:t>
                      </a:r>
                      <a:endParaRPr sz="800">
                        <a:latin typeface="SimSun"/>
                        <a:cs typeface="SimSun"/>
                      </a:endParaRPr>
                    </a:p>
                  </a:txBody>
                  <a:tcPr marL="0" marR="0" marB="0" marT="26034">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a:lnSpc>
                          <a:spcPct val="100000"/>
                        </a:lnSpc>
                        <a:spcBef>
                          <a:spcPts val="195"/>
                        </a:spcBef>
                      </a:pPr>
                      <a:r>
                        <a:rPr dirty="0" sz="800">
                          <a:solidFill>
                            <a:srgbClr val="4F4F51"/>
                          </a:solidFill>
                          <a:latin typeface="SimSun"/>
                          <a:cs typeface="SimSun"/>
                        </a:rPr>
                        <a:t>用户</a:t>
                      </a:r>
                      <a:r>
                        <a:rPr dirty="0" sz="800" spc="-25">
                          <a:solidFill>
                            <a:srgbClr val="4F4F51"/>
                          </a:solidFill>
                          <a:latin typeface="SimSun"/>
                          <a:cs typeface="SimSun"/>
                        </a:rPr>
                        <a:t>IO</a:t>
                      </a:r>
                      <a:endParaRPr sz="800">
                        <a:latin typeface="SimSun"/>
                        <a:cs typeface="SimSun"/>
                      </a:endParaRPr>
                    </a:p>
                  </a:txBody>
                  <a:tcPr marL="0" marR="0" marB="0" marT="247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940">
                        <a:lnSpc>
                          <a:spcPct val="100000"/>
                        </a:lnSpc>
                        <a:spcBef>
                          <a:spcPts val="195"/>
                        </a:spcBef>
                      </a:pPr>
                      <a:r>
                        <a:rPr dirty="0" sz="800">
                          <a:solidFill>
                            <a:srgbClr val="4F4F51"/>
                          </a:solidFill>
                          <a:latin typeface="SimSun"/>
                          <a:cs typeface="SimSun"/>
                        </a:rPr>
                        <a:t>4</a:t>
                      </a:r>
                      <a:r>
                        <a:rPr dirty="0" sz="800" spc="-40">
                          <a:solidFill>
                            <a:srgbClr val="4F4F51"/>
                          </a:solidFill>
                          <a:latin typeface="SimSun"/>
                          <a:cs typeface="SimSun"/>
                        </a:rPr>
                        <a:t>路数字输入，</a:t>
                      </a:r>
                      <a:r>
                        <a:rPr dirty="0" sz="800" spc="-165">
                          <a:solidFill>
                            <a:srgbClr val="4F4F51"/>
                          </a:solidFill>
                          <a:latin typeface="SimSun"/>
                          <a:cs typeface="SimSun"/>
                        </a:rPr>
                        <a:t>4</a:t>
                      </a:r>
                      <a:r>
                        <a:rPr dirty="0" sz="800" spc="-10">
                          <a:solidFill>
                            <a:srgbClr val="4F4F51"/>
                          </a:solidFill>
                          <a:latin typeface="SimSun"/>
                          <a:cs typeface="SimSun"/>
                        </a:rPr>
                        <a:t>路数字输出</a:t>
                      </a:r>
                      <a:endParaRPr sz="800">
                        <a:latin typeface="SimSun"/>
                        <a:cs typeface="SimSun"/>
                      </a:endParaRPr>
                    </a:p>
                  </a:txBody>
                  <a:tcPr marL="0" marR="0" marB="0" marT="24765">
                    <a:lnL w="3175">
                      <a:solidFill>
                        <a:srgbClr val="7F8083"/>
                      </a:solidFill>
                      <a:prstDash val="solid"/>
                    </a:lnL>
                    <a:lnT w="3175">
                      <a:solidFill>
                        <a:srgbClr val="7F8083"/>
                      </a:solidFill>
                      <a:prstDash val="solid"/>
                    </a:lnT>
                    <a:lnB w="3175">
                      <a:solidFill>
                        <a:srgbClr val="7F8083"/>
                      </a:solidFill>
                      <a:prstDash val="solid"/>
                    </a:lnB>
                  </a:tcPr>
                </a:tc>
              </a:tr>
              <a:tr h="168910">
                <a:tc>
                  <a:txBody>
                    <a:bodyPr/>
                    <a:lstStyle/>
                    <a:p>
                      <a:pPr>
                        <a:lnSpc>
                          <a:spcPct val="100000"/>
                        </a:lnSpc>
                        <a:spcBef>
                          <a:spcPts val="185"/>
                        </a:spcBef>
                      </a:pPr>
                      <a:r>
                        <a:rPr dirty="0" sz="800" spc="-15">
                          <a:solidFill>
                            <a:srgbClr val="4F4F51"/>
                          </a:solidFill>
                          <a:latin typeface="SimSun"/>
                          <a:cs typeface="SimSun"/>
                        </a:rPr>
                        <a:t>通信接口</a:t>
                      </a:r>
                      <a:endParaRPr sz="800">
                        <a:latin typeface="SimSun"/>
                        <a:cs typeface="SimSun"/>
                      </a:endParaRPr>
                    </a:p>
                  </a:txBody>
                  <a:tcPr marL="0" marR="0" marB="0" marT="2349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940">
                        <a:lnSpc>
                          <a:spcPct val="100000"/>
                        </a:lnSpc>
                        <a:spcBef>
                          <a:spcPts val="185"/>
                        </a:spcBef>
                      </a:pPr>
                      <a:r>
                        <a:rPr dirty="0" sz="800">
                          <a:solidFill>
                            <a:srgbClr val="4F4F51"/>
                          </a:solidFill>
                          <a:latin typeface="SimSun"/>
                          <a:cs typeface="SimSun"/>
                        </a:rPr>
                        <a:t>2</a:t>
                      </a:r>
                      <a:r>
                        <a:rPr dirty="0" sz="800" spc="-95">
                          <a:solidFill>
                            <a:srgbClr val="4F4F51"/>
                          </a:solidFill>
                          <a:latin typeface="SimSun"/>
                          <a:cs typeface="SimSun"/>
                        </a:rPr>
                        <a:t>路 </a:t>
                      </a:r>
                      <a:r>
                        <a:rPr dirty="0" sz="800" spc="-10">
                          <a:solidFill>
                            <a:srgbClr val="4F4F51"/>
                          </a:solidFill>
                          <a:latin typeface="SimSun"/>
                          <a:cs typeface="SimSun"/>
                        </a:rPr>
                        <a:t>Ethernet</a:t>
                      </a:r>
                      <a:endParaRPr sz="800">
                        <a:latin typeface="SimSun"/>
                        <a:cs typeface="SimSun"/>
                      </a:endParaRPr>
                    </a:p>
                  </a:txBody>
                  <a:tcPr marL="0" marR="0" marB="0" marT="23495">
                    <a:lnL w="3175">
                      <a:solidFill>
                        <a:srgbClr val="7F8083"/>
                      </a:solidFill>
                      <a:prstDash val="solid"/>
                    </a:lnL>
                    <a:lnT w="3175">
                      <a:solidFill>
                        <a:srgbClr val="7F8083"/>
                      </a:solidFill>
                      <a:prstDash val="solid"/>
                    </a:lnT>
                    <a:lnB w="3175">
                      <a:solidFill>
                        <a:srgbClr val="7F8083"/>
                      </a:solidFill>
                      <a:prstDash val="solid"/>
                    </a:lnB>
                  </a:tcPr>
                </a:tc>
              </a:tr>
              <a:tr h="179070">
                <a:tc>
                  <a:txBody>
                    <a:bodyPr/>
                    <a:lstStyle/>
                    <a:p>
                      <a:pPr>
                        <a:lnSpc>
                          <a:spcPct val="100000"/>
                        </a:lnSpc>
                        <a:spcBef>
                          <a:spcPts val="175"/>
                        </a:spcBef>
                      </a:pPr>
                      <a:r>
                        <a:rPr dirty="0" sz="800" spc="-10">
                          <a:solidFill>
                            <a:srgbClr val="4F4F51"/>
                          </a:solidFill>
                          <a:latin typeface="SimSun"/>
                          <a:cs typeface="SimSun"/>
                        </a:rPr>
                        <a:t>对外供电电源</a:t>
                      </a:r>
                      <a:endParaRPr sz="800">
                        <a:latin typeface="SimSun"/>
                        <a:cs typeface="SimSun"/>
                      </a:endParaRPr>
                    </a:p>
                  </a:txBody>
                  <a:tcPr marL="0" marR="0" marB="0" marT="2222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940">
                        <a:lnSpc>
                          <a:spcPct val="100000"/>
                        </a:lnSpc>
                        <a:spcBef>
                          <a:spcPts val="175"/>
                        </a:spcBef>
                      </a:pPr>
                      <a:r>
                        <a:rPr dirty="0" sz="800">
                          <a:solidFill>
                            <a:srgbClr val="4F4F51"/>
                          </a:solidFill>
                          <a:latin typeface="SimSun"/>
                          <a:cs typeface="SimSun"/>
                        </a:rPr>
                        <a:t>24V</a:t>
                      </a:r>
                      <a:r>
                        <a:rPr dirty="0" sz="800" spc="-95">
                          <a:solidFill>
                            <a:srgbClr val="4F4F51"/>
                          </a:solidFill>
                          <a:latin typeface="SimSun"/>
                          <a:cs typeface="SimSun"/>
                        </a:rPr>
                        <a:t> </a:t>
                      </a:r>
                      <a:r>
                        <a:rPr dirty="0" sz="800" spc="-20">
                          <a:solidFill>
                            <a:srgbClr val="4F4F51"/>
                          </a:solidFill>
                          <a:latin typeface="SimSun"/>
                          <a:cs typeface="SimSun"/>
                        </a:rPr>
                        <a:t>1.5A</a:t>
                      </a:r>
                      <a:endParaRPr sz="800">
                        <a:latin typeface="SimSun"/>
                        <a:cs typeface="SimSun"/>
                      </a:endParaRPr>
                    </a:p>
                  </a:txBody>
                  <a:tcPr marL="0" marR="0" marB="0" marT="22225">
                    <a:lnL w="3175">
                      <a:solidFill>
                        <a:srgbClr val="7F8083"/>
                      </a:solidFill>
                      <a:prstDash val="solid"/>
                    </a:lnL>
                    <a:lnT w="3175">
                      <a:solidFill>
                        <a:srgbClr val="7F8083"/>
                      </a:solidFill>
                      <a:prstDash val="solid"/>
                    </a:lnT>
                    <a:lnB w="3175">
                      <a:solidFill>
                        <a:srgbClr val="7F8083"/>
                      </a:solidFill>
                      <a:prstDash val="solid"/>
                    </a:lnB>
                  </a:tcPr>
                </a:tc>
              </a:tr>
            </a:tbl>
          </a:graphicData>
        </a:graphic>
      </p:graphicFrame>
      <p:pic>
        <p:nvPicPr>
          <p:cNvPr id="18" name="object 18" descr=""/>
          <p:cNvPicPr/>
          <p:nvPr/>
        </p:nvPicPr>
        <p:blipFill>
          <a:blip r:embed="rId2" cstate="print"/>
          <a:stretch>
            <a:fillRect/>
          </a:stretch>
        </p:blipFill>
        <p:spPr>
          <a:xfrm>
            <a:off x="5174067" y="8868465"/>
            <a:ext cx="1720291" cy="967663"/>
          </a:xfrm>
          <a:prstGeom prst="rect">
            <a:avLst/>
          </a:prstGeom>
        </p:spPr>
      </p:pic>
      <p:sp>
        <p:nvSpPr>
          <p:cNvPr id="19" name="object 19" descr=""/>
          <p:cNvSpPr txBox="1"/>
          <p:nvPr/>
        </p:nvSpPr>
        <p:spPr>
          <a:xfrm>
            <a:off x="671301" y="324136"/>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规格参数</a:t>
            </a:r>
            <a:endParaRPr sz="1400">
              <a:latin typeface="Microsoft JhengHei"/>
              <a:cs typeface="Microsoft JhengHei"/>
            </a:endParaRPr>
          </a:p>
        </p:txBody>
      </p:sp>
      <p:grpSp>
        <p:nvGrpSpPr>
          <p:cNvPr id="20" name="object 20" descr=""/>
          <p:cNvGrpSpPr/>
          <p:nvPr/>
        </p:nvGrpSpPr>
        <p:grpSpPr>
          <a:xfrm>
            <a:off x="684009" y="583603"/>
            <a:ext cx="6192520" cy="25400"/>
            <a:chOff x="684009" y="583603"/>
            <a:chExt cx="6192520" cy="25400"/>
          </a:xfrm>
        </p:grpSpPr>
        <p:sp>
          <p:nvSpPr>
            <p:cNvPr id="21" name="object 21" descr=""/>
            <p:cNvSpPr/>
            <p:nvPr/>
          </p:nvSpPr>
          <p:spPr>
            <a:xfrm>
              <a:off x="684009" y="594245"/>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22" name="object 22" descr=""/>
            <p:cNvSpPr/>
            <p:nvPr/>
          </p:nvSpPr>
          <p:spPr>
            <a:xfrm>
              <a:off x="684009" y="583603"/>
              <a:ext cx="180340" cy="25400"/>
            </a:xfrm>
            <a:custGeom>
              <a:avLst/>
              <a:gdLst/>
              <a:ahLst/>
              <a:cxnLst/>
              <a:rect l="l" t="t" r="r" b="b"/>
              <a:pathLst>
                <a:path w="180339"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23" name="object 23"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10</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3985323"/>
          </a:xfrm>
          <a:prstGeom prst="rect">
            <a:avLst/>
          </a:prstGeom>
        </p:spPr>
      </p:pic>
      <p:sp>
        <p:nvSpPr>
          <p:cNvPr id="3" name="object 3" descr=""/>
          <p:cNvSpPr txBox="1"/>
          <p:nvPr/>
        </p:nvSpPr>
        <p:spPr>
          <a:xfrm>
            <a:off x="692683" y="5108464"/>
            <a:ext cx="6181725" cy="873760"/>
          </a:xfrm>
          <a:prstGeom prst="rect">
            <a:avLst/>
          </a:prstGeom>
        </p:spPr>
        <p:txBody>
          <a:bodyPr wrap="square" lIns="0" tIns="12700" rIns="0" bIns="0" rtlCol="0" vert="horz">
            <a:spAutoFit/>
          </a:bodyPr>
          <a:lstStyle/>
          <a:p>
            <a:pPr algn="just" marL="12700" marR="6985">
              <a:lnSpc>
                <a:spcPct val="114399"/>
              </a:lnSpc>
              <a:spcBef>
                <a:spcPts val="100"/>
              </a:spcBef>
            </a:pPr>
            <a:r>
              <a:rPr dirty="0" sz="900" spc="95">
                <a:solidFill>
                  <a:srgbClr val="7F8083"/>
                </a:solidFill>
                <a:latin typeface="SimSun"/>
                <a:cs typeface="SimSun"/>
              </a:rPr>
              <a:t>全新</a:t>
            </a:r>
            <a:r>
              <a:rPr dirty="0" sz="900" spc="55">
                <a:solidFill>
                  <a:srgbClr val="7F8083"/>
                </a:solidFill>
                <a:latin typeface="SimSun"/>
                <a:cs typeface="SimSun"/>
              </a:rPr>
              <a:t>xMate</a:t>
            </a:r>
            <a:r>
              <a:rPr dirty="0" sz="900" spc="470">
                <a:solidFill>
                  <a:srgbClr val="7F8083"/>
                </a:solidFill>
                <a:latin typeface="SimSun"/>
                <a:cs typeface="SimSun"/>
              </a:rPr>
              <a:t>  </a:t>
            </a:r>
            <a:r>
              <a:rPr dirty="0" sz="900">
                <a:solidFill>
                  <a:srgbClr val="7F8083"/>
                </a:solidFill>
                <a:latin typeface="SimSun"/>
                <a:cs typeface="SimSun"/>
              </a:rPr>
              <a:t>CR系列柔性协作机器人基于力位混合控制框架，搭载工业机器人领域全新自研高性能控制系统xCore，</a:t>
            </a:r>
            <a:r>
              <a:rPr dirty="0" sz="900" spc="-25">
                <a:solidFill>
                  <a:srgbClr val="7F8083"/>
                </a:solidFill>
                <a:latin typeface="SimSun"/>
                <a:cs typeface="SimSun"/>
              </a:rPr>
              <a:t>面向</a:t>
            </a:r>
            <a:r>
              <a:rPr dirty="0" sz="900" spc="-5">
                <a:solidFill>
                  <a:srgbClr val="7F8083"/>
                </a:solidFill>
                <a:latin typeface="SimSun"/>
                <a:cs typeface="SimSun"/>
              </a:rPr>
              <a:t>工业领域应用，在运动性能、力控性能、安全性、易用性、可靠性方面有着全面提升。</a:t>
            </a:r>
            <a:endParaRPr sz="900">
              <a:latin typeface="SimSun"/>
              <a:cs typeface="SimSun"/>
            </a:endParaRPr>
          </a:p>
          <a:p>
            <a:pPr algn="just" marL="12700" marR="5080">
              <a:lnSpc>
                <a:spcPct val="114399"/>
              </a:lnSpc>
              <a:spcBef>
                <a:spcPts val="500"/>
              </a:spcBef>
            </a:pPr>
            <a:r>
              <a:rPr dirty="0" sz="900" spc="35">
                <a:solidFill>
                  <a:srgbClr val="7F8083"/>
                </a:solidFill>
                <a:latin typeface="SimSun"/>
                <a:cs typeface="SimSun"/>
              </a:rPr>
              <a:t>CR</a:t>
            </a:r>
            <a:r>
              <a:rPr dirty="0" sz="900" spc="40">
                <a:solidFill>
                  <a:srgbClr val="7F8083"/>
                </a:solidFill>
                <a:latin typeface="SimSun"/>
                <a:cs typeface="SimSun"/>
              </a:rPr>
              <a:t>系列包括</a:t>
            </a:r>
            <a:r>
              <a:rPr dirty="0" sz="900" spc="35">
                <a:solidFill>
                  <a:srgbClr val="7F8083"/>
                </a:solidFill>
                <a:latin typeface="SimSun"/>
                <a:cs typeface="SimSun"/>
              </a:rPr>
              <a:t>CR7</a:t>
            </a:r>
            <a:r>
              <a:rPr dirty="0" sz="900" spc="40">
                <a:solidFill>
                  <a:srgbClr val="7F8083"/>
                </a:solidFill>
                <a:latin typeface="SimSun"/>
                <a:cs typeface="SimSun"/>
              </a:rPr>
              <a:t>、</a:t>
            </a:r>
            <a:r>
              <a:rPr dirty="0" sz="900" spc="35">
                <a:solidFill>
                  <a:srgbClr val="7F8083"/>
                </a:solidFill>
                <a:latin typeface="SimSun"/>
                <a:cs typeface="SimSun"/>
              </a:rPr>
              <a:t>CR12</a:t>
            </a:r>
            <a:r>
              <a:rPr dirty="0" sz="900" spc="40">
                <a:solidFill>
                  <a:srgbClr val="7F8083"/>
                </a:solidFill>
                <a:latin typeface="SimSun"/>
                <a:cs typeface="SimSun"/>
              </a:rPr>
              <a:t>、</a:t>
            </a:r>
            <a:r>
              <a:rPr dirty="0" sz="900" spc="35">
                <a:solidFill>
                  <a:srgbClr val="7F8083"/>
                </a:solidFill>
                <a:latin typeface="SimSun"/>
                <a:cs typeface="SimSun"/>
              </a:rPr>
              <a:t>CR18</a:t>
            </a:r>
            <a:r>
              <a:rPr dirty="0" sz="900" spc="40">
                <a:solidFill>
                  <a:srgbClr val="7F8083"/>
                </a:solidFill>
                <a:latin typeface="SimSun"/>
                <a:cs typeface="SimSun"/>
              </a:rPr>
              <a:t>、</a:t>
            </a:r>
            <a:r>
              <a:rPr dirty="0" sz="900" spc="35">
                <a:solidFill>
                  <a:srgbClr val="7F8083"/>
                </a:solidFill>
                <a:latin typeface="SimSun"/>
                <a:cs typeface="SimSun"/>
              </a:rPr>
              <a:t>CR20</a:t>
            </a:r>
            <a:r>
              <a:rPr dirty="0" sz="900" spc="40">
                <a:solidFill>
                  <a:srgbClr val="7F8083"/>
                </a:solidFill>
                <a:latin typeface="SimSun"/>
                <a:cs typeface="SimSun"/>
              </a:rPr>
              <a:t>四种型号，具备不同的负载能力和工作范围。关节集成高动态力控，相较同类型</a:t>
            </a:r>
            <a:r>
              <a:rPr dirty="0" sz="900" spc="25">
                <a:solidFill>
                  <a:srgbClr val="7F8083"/>
                </a:solidFill>
                <a:latin typeface="SimSun"/>
                <a:cs typeface="SimSun"/>
              </a:rPr>
              <a:t>的协作机器人，负载能力增大</a:t>
            </a:r>
            <a:r>
              <a:rPr dirty="0" sz="900" spc="145">
                <a:solidFill>
                  <a:srgbClr val="7F8083"/>
                </a:solidFill>
                <a:latin typeface="SimSun"/>
                <a:cs typeface="SimSun"/>
              </a:rPr>
              <a:t>20%</a:t>
            </a:r>
            <a:r>
              <a:rPr dirty="0" sz="900" spc="25">
                <a:solidFill>
                  <a:srgbClr val="7F8083"/>
                </a:solidFill>
                <a:latin typeface="SimSun"/>
                <a:cs typeface="SimSun"/>
              </a:rPr>
              <a:t>，同时具有更轻量化、更精准、更易用、更安全、更可靠等特点，能够覆盖各行业差</a:t>
            </a:r>
            <a:r>
              <a:rPr dirty="0" sz="900" spc="15">
                <a:solidFill>
                  <a:srgbClr val="7F8083"/>
                </a:solidFill>
                <a:latin typeface="SimSun"/>
                <a:cs typeface="SimSun"/>
              </a:rPr>
              <a:t>异性应用，适应各种不同的应用场景，帮助企业快速实现柔性化生产。</a:t>
            </a:r>
            <a:endParaRPr sz="900">
              <a:latin typeface="SimSun"/>
              <a:cs typeface="SimSun"/>
            </a:endParaRPr>
          </a:p>
        </p:txBody>
      </p:sp>
      <p:sp>
        <p:nvSpPr>
          <p:cNvPr id="4" name="object 4"/>
          <p:cNvSpPr txBox="1">
            <a:spLocks noGrp="1"/>
          </p:cNvSpPr>
          <p:nvPr>
            <p:ph type="title"/>
          </p:nvPr>
        </p:nvSpPr>
        <p:spPr>
          <a:xfrm>
            <a:off x="699467" y="4014660"/>
            <a:ext cx="2376805" cy="786130"/>
          </a:xfrm>
          <a:prstGeom prst="rect"/>
        </p:spPr>
        <p:txBody>
          <a:bodyPr wrap="square" lIns="0" tIns="11430" rIns="0" bIns="0" rtlCol="0" vert="horz">
            <a:spAutoFit/>
          </a:bodyPr>
          <a:lstStyle/>
          <a:p>
            <a:pPr marL="12700">
              <a:lnSpc>
                <a:spcPct val="100000"/>
              </a:lnSpc>
              <a:spcBef>
                <a:spcPts val="90"/>
              </a:spcBef>
            </a:pPr>
            <a:r>
              <a:rPr dirty="0" sz="3500"/>
              <a:t>xMate</a:t>
            </a:r>
            <a:r>
              <a:rPr dirty="0" sz="3500" spc="295"/>
              <a:t> </a:t>
            </a:r>
            <a:r>
              <a:rPr dirty="0" spc="-25"/>
              <a:t>CR</a:t>
            </a:r>
            <a:endParaRPr sz="3500"/>
          </a:p>
        </p:txBody>
      </p:sp>
      <p:sp>
        <p:nvSpPr>
          <p:cNvPr id="5" name="object 5" descr=""/>
          <p:cNvSpPr/>
          <p:nvPr/>
        </p:nvSpPr>
        <p:spPr>
          <a:xfrm>
            <a:off x="717575" y="4661205"/>
            <a:ext cx="2588260" cy="363220"/>
          </a:xfrm>
          <a:custGeom>
            <a:avLst/>
            <a:gdLst/>
            <a:ahLst/>
            <a:cxnLst/>
            <a:rect l="l" t="t" r="r" b="b"/>
            <a:pathLst>
              <a:path w="2588260" h="363220">
                <a:moveTo>
                  <a:pt x="2588044" y="0"/>
                </a:moveTo>
                <a:lnTo>
                  <a:pt x="0" y="0"/>
                </a:lnTo>
                <a:lnTo>
                  <a:pt x="0" y="362915"/>
                </a:lnTo>
                <a:lnTo>
                  <a:pt x="2588044" y="362915"/>
                </a:lnTo>
                <a:lnTo>
                  <a:pt x="2588044" y="0"/>
                </a:lnTo>
                <a:close/>
              </a:path>
            </a:pathLst>
          </a:custGeom>
          <a:solidFill>
            <a:srgbClr val="CB272B"/>
          </a:solidFill>
        </p:spPr>
        <p:txBody>
          <a:bodyPr wrap="square" lIns="0" tIns="0" rIns="0" bIns="0" rtlCol="0"/>
          <a:lstStyle/>
          <a:p/>
        </p:txBody>
      </p:sp>
      <p:sp>
        <p:nvSpPr>
          <p:cNvPr id="6" name="object 6" descr=""/>
          <p:cNvSpPr txBox="1"/>
          <p:nvPr/>
        </p:nvSpPr>
        <p:spPr>
          <a:xfrm>
            <a:off x="805240" y="4679075"/>
            <a:ext cx="2458085" cy="330200"/>
          </a:xfrm>
          <a:prstGeom prst="rect">
            <a:avLst/>
          </a:prstGeom>
        </p:spPr>
        <p:txBody>
          <a:bodyPr wrap="square" lIns="0" tIns="12700" rIns="0" bIns="0" rtlCol="0" vert="horz">
            <a:spAutoFit/>
          </a:bodyPr>
          <a:lstStyle/>
          <a:p>
            <a:pPr marL="12700">
              <a:lnSpc>
                <a:spcPct val="100000"/>
              </a:lnSpc>
              <a:spcBef>
                <a:spcPts val="100"/>
              </a:spcBef>
            </a:pPr>
            <a:r>
              <a:rPr dirty="0" sz="2000" spc="110">
                <a:solidFill>
                  <a:srgbClr val="FFFFFF"/>
                </a:solidFill>
                <a:latin typeface="SimSun"/>
                <a:cs typeface="SimSun"/>
              </a:rPr>
              <a:t>系列柔性协作机器人</a:t>
            </a:r>
            <a:endParaRPr sz="2000">
              <a:latin typeface="SimSun"/>
              <a:cs typeface="SimSun"/>
            </a:endParaRPr>
          </a:p>
        </p:txBody>
      </p:sp>
      <p:sp>
        <p:nvSpPr>
          <p:cNvPr id="7" name="object 7" descr=""/>
          <p:cNvSpPr txBox="1"/>
          <p:nvPr/>
        </p:nvSpPr>
        <p:spPr>
          <a:xfrm>
            <a:off x="4960776" y="6430838"/>
            <a:ext cx="221615"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CR7</a:t>
            </a:r>
            <a:endParaRPr sz="800">
              <a:latin typeface="Microsoft JhengHei"/>
              <a:cs typeface="Microsoft JhengHei"/>
            </a:endParaRPr>
          </a:p>
        </p:txBody>
      </p:sp>
      <p:sp>
        <p:nvSpPr>
          <p:cNvPr id="8" name="object 8" descr=""/>
          <p:cNvSpPr txBox="1"/>
          <p:nvPr/>
        </p:nvSpPr>
        <p:spPr>
          <a:xfrm>
            <a:off x="5465626" y="6430838"/>
            <a:ext cx="28130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CR12</a:t>
            </a:r>
            <a:endParaRPr sz="800">
              <a:latin typeface="Microsoft JhengHei"/>
              <a:cs typeface="Microsoft JhengHei"/>
            </a:endParaRPr>
          </a:p>
        </p:txBody>
      </p:sp>
      <p:sp>
        <p:nvSpPr>
          <p:cNvPr id="9" name="object 9" descr=""/>
          <p:cNvSpPr txBox="1"/>
          <p:nvPr/>
        </p:nvSpPr>
        <p:spPr>
          <a:xfrm>
            <a:off x="6035297" y="6430838"/>
            <a:ext cx="28130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CR18</a:t>
            </a:r>
            <a:endParaRPr sz="800">
              <a:latin typeface="Microsoft JhengHei"/>
              <a:cs typeface="Microsoft JhengHei"/>
            </a:endParaRPr>
          </a:p>
        </p:txBody>
      </p:sp>
      <p:sp>
        <p:nvSpPr>
          <p:cNvPr id="10" name="object 10" descr=""/>
          <p:cNvSpPr txBox="1"/>
          <p:nvPr/>
        </p:nvSpPr>
        <p:spPr>
          <a:xfrm>
            <a:off x="6608525" y="6430838"/>
            <a:ext cx="28130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CR20</a:t>
            </a:r>
            <a:endParaRPr sz="800">
              <a:latin typeface="Microsoft JhengHei"/>
              <a:cs typeface="Microsoft JhengHei"/>
            </a:endParaRPr>
          </a:p>
        </p:txBody>
      </p:sp>
      <p:pic>
        <p:nvPicPr>
          <p:cNvPr id="11" name="object 11" descr=""/>
          <p:cNvPicPr/>
          <p:nvPr/>
        </p:nvPicPr>
        <p:blipFill>
          <a:blip r:embed="rId3" cstate="print"/>
          <a:stretch>
            <a:fillRect/>
          </a:stretch>
        </p:blipFill>
        <p:spPr>
          <a:xfrm>
            <a:off x="5339754" y="6449925"/>
            <a:ext cx="108038" cy="108000"/>
          </a:xfrm>
          <a:prstGeom prst="rect">
            <a:avLst/>
          </a:prstGeom>
        </p:spPr>
      </p:pic>
      <p:pic>
        <p:nvPicPr>
          <p:cNvPr id="12" name="object 12" descr=""/>
          <p:cNvPicPr/>
          <p:nvPr/>
        </p:nvPicPr>
        <p:blipFill>
          <a:blip r:embed="rId4" cstate="print"/>
          <a:stretch>
            <a:fillRect/>
          </a:stretch>
        </p:blipFill>
        <p:spPr>
          <a:xfrm>
            <a:off x="4830949" y="6449925"/>
            <a:ext cx="108038" cy="108000"/>
          </a:xfrm>
          <a:prstGeom prst="rect">
            <a:avLst/>
          </a:prstGeom>
        </p:spPr>
      </p:pic>
      <p:pic>
        <p:nvPicPr>
          <p:cNvPr id="13" name="object 13" descr=""/>
          <p:cNvPicPr/>
          <p:nvPr/>
        </p:nvPicPr>
        <p:blipFill>
          <a:blip r:embed="rId5" cstate="print"/>
          <a:stretch>
            <a:fillRect/>
          </a:stretch>
        </p:blipFill>
        <p:spPr>
          <a:xfrm>
            <a:off x="6478301" y="6449925"/>
            <a:ext cx="108051" cy="108000"/>
          </a:xfrm>
          <a:prstGeom prst="rect">
            <a:avLst/>
          </a:prstGeom>
        </p:spPr>
      </p:pic>
      <p:pic>
        <p:nvPicPr>
          <p:cNvPr id="14" name="object 14" descr=""/>
          <p:cNvPicPr/>
          <p:nvPr/>
        </p:nvPicPr>
        <p:blipFill>
          <a:blip r:embed="rId6" cstate="print"/>
          <a:stretch>
            <a:fillRect/>
          </a:stretch>
        </p:blipFill>
        <p:spPr>
          <a:xfrm>
            <a:off x="5903478" y="6449925"/>
            <a:ext cx="108051" cy="108000"/>
          </a:xfrm>
          <a:prstGeom prst="rect">
            <a:avLst/>
          </a:prstGeom>
        </p:spPr>
      </p:pic>
      <p:grpSp>
        <p:nvGrpSpPr>
          <p:cNvPr id="15" name="object 15" descr=""/>
          <p:cNvGrpSpPr/>
          <p:nvPr/>
        </p:nvGrpSpPr>
        <p:grpSpPr>
          <a:xfrm>
            <a:off x="4211806" y="7010814"/>
            <a:ext cx="2476500" cy="2263775"/>
            <a:chOff x="4211806" y="7010814"/>
            <a:chExt cx="2476500" cy="2263775"/>
          </a:xfrm>
        </p:grpSpPr>
        <p:pic>
          <p:nvPicPr>
            <p:cNvPr id="16" name="object 16" descr=""/>
            <p:cNvPicPr/>
            <p:nvPr/>
          </p:nvPicPr>
          <p:blipFill>
            <a:blip r:embed="rId7" cstate="print"/>
            <a:stretch>
              <a:fillRect/>
            </a:stretch>
          </p:blipFill>
          <p:spPr>
            <a:xfrm>
              <a:off x="6581594" y="7266969"/>
              <a:ext cx="106235" cy="106197"/>
            </a:xfrm>
            <a:prstGeom prst="rect">
              <a:avLst/>
            </a:prstGeom>
          </p:spPr>
        </p:pic>
        <p:pic>
          <p:nvPicPr>
            <p:cNvPr id="17" name="object 17" descr=""/>
            <p:cNvPicPr/>
            <p:nvPr/>
          </p:nvPicPr>
          <p:blipFill>
            <a:blip r:embed="rId8" cstate="print"/>
            <a:stretch>
              <a:fillRect/>
            </a:stretch>
          </p:blipFill>
          <p:spPr>
            <a:xfrm>
              <a:off x="6581594" y="7140056"/>
              <a:ext cx="106235" cy="106197"/>
            </a:xfrm>
            <a:prstGeom prst="rect">
              <a:avLst/>
            </a:prstGeom>
          </p:spPr>
        </p:pic>
        <p:pic>
          <p:nvPicPr>
            <p:cNvPr id="18" name="object 18" descr=""/>
            <p:cNvPicPr/>
            <p:nvPr/>
          </p:nvPicPr>
          <p:blipFill>
            <a:blip r:embed="rId9" cstate="print"/>
            <a:stretch>
              <a:fillRect/>
            </a:stretch>
          </p:blipFill>
          <p:spPr>
            <a:xfrm>
              <a:off x="6581594" y="7521056"/>
              <a:ext cx="106235" cy="106197"/>
            </a:xfrm>
            <a:prstGeom prst="rect">
              <a:avLst/>
            </a:prstGeom>
          </p:spPr>
        </p:pic>
        <p:pic>
          <p:nvPicPr>
            <p:cNvPr id="19" name="object 19" descr=""/>
            <p:cNvPicPr/>
            <p:nvPr/>
          </p:nvPicPr>
          <p:blipFill>
            <a:blip r:embed="rId10" cstate="print"/>
            <a:stretch>
              <a:fillRect/>
            </a:stretch>
          </p:blipFill>
          <p:spPr>
            <a:xfrm>
              <a:off x="6581594" y="7393157"/>
              <a:ext cx="106235" cy="106197"/>
            </a:xfrm>
            <a:prstGeom prst="rect">
              <a:avLst/>
            </a:prstGeom>
          </p:spPr>
        </p:pic>
        <p:pic>
          <p:nvPicPr>
            <p:cNvPr id="20" name="object 20" descr=""/>
            <p:cNvPicPr/>
            <p:nvPr/>
          </p:nvPicPr>
          <p:blipFill>
            <a:blip r:embed="rId11" cstate="print"/>
            <a:stretch>
              <a:fillRect/>
            </a:stretch>
          </p:blipFill>
          <p:spPr>
            <a:xfrm>
              <a:off x="4211806" y="7010814"/>
              <a:ext cx="2337629" cy="2263368"/>
            </a:xfrm>
            <a:prstGeom prst="rect">
              <a:avLst/>
            </a:prstGeom>
          </p:spPr>
        </p:pic>
      </p:grpSp>
      <p:sp>
        <p:nvSpPr>
          <p:cNvPr id="21" name="object 21" descr=""/>
          <p:cNvSpPr txBox="1"/>
          <p:nvPr/>
        </p:nvSpPr>
        <p:spPr>
          <a:xfrm>
            <a:off x="6584719" y="7100256"/>
            <a:ext cx="436880" cy="541020"/>
          </a:xfrm>
          <a:prstGeom prst="rect">
            <a:avLst/>
          </a:prstGeom>
        </p:spPr>
        <p:txBody>
          <a:bodyPr wrap="square" lIns="0" tIns="26034" rIns="0" bIns="0" rtlCol="0" vert="horz">
            <a:spAutoFit/>
          </a:bodyPr>
          <a:lstStyle/>
          <a:p>
            <a:pPr marL="158115" indent="-139065">
              <a:lnSpc>
                <a:spcPct val="100000"/>
              </a:lnSpc>
              <a:spcBef>
                <a:spcPts val="204"/>
              </a:spcBef>
              <a:buClr>
                <a:srgbClr val="FFFFFF"/>
              </a:buClr>
              <a:buSzPct val="107142"/>
              <a:buFont typeface="Arial MT"/>
              <a:buAutoNum type="alphaLcPeriod"/>
              <a:tabLst>
                <a:tab pos="158115" algn="l"/>
              </a:tabLst>
            </a:pPr>
            <a:r>
              <a:rPr dirty="0" sz="700" spc="-20">
                <a:solidFill>
                  <a:srgbClr val="565658"/>
                </a:solidFill>
                <a:latin typeface="Microsoft YaHei"/>
                <a:cs typeface="Microsoft YaHei"/>
              </a:rPr>
              <a:t>R850</a:t>
            </a:r>
            <a:endParaRPr sz="700">
              <a:latin typeface="Microsoft YaHei"/>
              <a:cs typeface="Microsoft YaHei"/>
            </a:endParaRPr>
          </a:p>
          <a:p>
            <a:pPr marL="158115" indent="-138430">
              <a:lnSpc>
                <a:spcPct val="100000"/>
              </a:lnSpc>
              <a:spcBef>
                <a:spcPts val="114"/>
              </a:spcBef>
              <a:buClr>
                <a:srgbClr val="FFFFFF"/>
              </a:buClr>
              <a:buSzPct val="107142"/>
              <a:buFont typeface="Arial MT"/>
              <a:buAutoNum type="alphaLcPeriod"/>
              <a:tabLst>
                <a:tab pos="158115" algn="l"/>
              </a:tabLst>
            </a:pPr>
            <a:r>
              <a:rPr dirty="0" sz="700" spc="-10">
                <a:solidFill>
                  <a:srgbClr val="565658"/>
                </a:solidFill>
                <a:latin typeface="Microsoft YaHei"/>
                <a:cs typeface="Microsoft YaHei"/>
              </a:rPr>
              <a:t>R1300</a:t>
            </a:r>
            <a:endParaRPr sz="700">
              <a:latin typeface="Microsoft YaHei"/>
              <a:cs typeface="Microsoft YaHei"/>
            </a:endParaRPr>
          </a:p>
          <a:p>
            <a:pPr marL="158115" indent="-139065">
              <a:lnSpc>
                <a:spcPct val="100000"/>
              </a:lnSpc>
              <a:spcBef>
                <a:spcPts val="105"/>
              </a:spcBef>
              <a:buClr>
                <a:srgbClr val="FFFFFF"/>
              </a:buClr>
              <a:buSzPct val="107142"/>
              <a:buFont typeface="Arial MT"/>
              <a:buAutoNum type="alphaLcPeriod"/>
              <a:tabLst>
                <a:tab pos="158115" algn="l"/>
              </a:tabLst>
            </a:pPr>
            <a:r>
              <a:rPr dirty="0" sz="700" spc="-20">
                <a:solidFill>
                  <a:srgbClr val="565658"/>
                </a:solidFill>
                <a:latin typeface="Microsoft YaHei"/>
                <a:cs typeface="Microsoft YaHei"/>
              </a:rPr>
              <a:t>R925</a:t>
            </a:r>
            <a:endParaRPr sz="700">
              <a:latin typeface="Microsoft YaHei"/>
              <a:cs typeface="Microsoft YaHei"/>
            </a:endParaRPr>
          </a:p>
          <a:p>
            <a:pPr marL="158115" indent="-145415">
              <a:lnSpc>
                <a:spcPct val="100000"/>
              </a:lnSpc>
              <a:spcBef>
                <a:spcPts val="125"/>
              </a:spcBef>
              <a:buClr>
                <a:srgbClr val="FFFFFF"/>
              </a:buClr>
              <a:buSzPct val="107142"/>
              <a:buFont typeface="Arial MT"/>
              <a:buAutoNum type="alphaLcPeriod"/>
              <a:tabLst>
                <a:tab pos="158115" algn="l"/>
              </a:tabLst>
            </a:pPr>
            <a:r>
              <a:rPr dirty="0" sz="700" spc="-10">
                <a:solidFill>
                  <a:srgbClr val="565658"/>
                </a:solidFill>
                <a:latin typeface="Microsoft YaHei"/>
                <a:cs typeface="Microsoft YaHei"/>
              </a:rPr>
              <a:t>R1650</a:t>
            </a:r>
            <a:endParaRPr sz="700">
              <a:latin typeface="Microsoft YaHei"/>
              <a:cs typeface="Microsoft YaHei"/>
            </a:endParaRPr>
          </a:p>
        </p:txBody>
      </p:sp>
      <p:grpSp>
        <p:nvGrpSpPr>
          <p:cNvPr id="22" name="object 22" descr=""/>
          <p:cNvGrpSpPr/>
          <p:nvPr/>
        </p:nvGrpSpPr>
        <p:grpSpPr>
          <a:xfrm>
            <a:off x="1629459" y="7015513"/>
            <a:ext cx="2257425" cy="2247900"/>
            <a:chOff x="1629459" y="7015513"/>
            <a:chExt cx="2257425" cy="2247900"/>
          </a:xfrm>
        </p:grpSpPr>
        <p:sp>
          <p:nvSpPr>
            <p:cNvPr id="23" name="object 23" descr=""/>
            <p:cNvSpPr/>
            <p:nvPr/>
          </p:nvSpPr>
          <p:spPr>
            <a:xfrm>
              <a:off x="1629459" y="7015513"/>
              <a:ext cx="2257425" cy="2247900"/>
            </a:xfrm>
            <a:custGeom>
              <a:avLst/>
              <a:gdLst/>
              <a:ahLst/>
              <a:cxnLst/>
              <a:rect l="l" t="t" r="r" b="b"/>
              <a:pathLst>
                <a:path w="2257425" h="2247900">
                  <a:moveTo>
                    <a:pt x="1050366" y="2245766"/>
                  </a:moveTo>
                  <a:lnTo>
                    <a:pt x="981087" y="2245766"/>
                  </a:lnTo>
                  <a:lnTo>
                    <a:pt x="1010640" y="2247620"/>
                  </a:lnTo>
                  <a:lnTo>
                    <a:pt x="1050366" y="2245766"/>
                  </a:lnTo>
                  <a:close/>
                </a:path>
                <a:path w="2257425" h="2247900">
                  <a:moveTo>
                    <a:pt x="1275778" y="2245766"/>
                  </a:moveTo>
                  <a:lnTo>
                    <a:pt x="1206500" y="2245766"/>
                  </a:lnTo>
                  <a:lnTo>
                    <a:pt x="1245298" y="2247620"/>
                  </a:lnTo>
                  <a:lnTo>
                    <a:pt x="1275778" y="2245766"/>
                  </a:lnTo>
                  <a:close/>
                </a:path>
                <a:path w="2257425" h="2247900">
                  <a:moveTo>
                    <a:pt x="1127963" y="0"/>
                  </a:moveTo>
                  <a:lnTo>
                    <a:pt x="1064221" y="1854"/>
                  </a:lnTo>
                  <a:lnTo>
                    <a:pt x="999553" y="7391"/>
                  </a:lnTo>
                  <a:lnTo>
                    <a:pt x="935824" y="16637"/>
                  </a:lnTo>
                  <a:lnTo>
                    <a:pt x="872997" y="29565"/>
                  </a:lnTo>
                  <a:lnTo>
                    <a:pt x="811098" y="46189"/>
                  </a:lnTo>
                  <a:lnTo>
                    <a:pt x="749198" y="65595"/>
                  </a:lnTo>
                  <a:lnTo>
                    <a:pt x="689165" y="88696"/>
                  </a:lnTo>
                  <a:lnTo>
                    <a:pt x="630961" y="115481"/>
                  </a:lnTo>
                  <a:lnTo>
                    <a:pt x="573684" y="145961"/>
                  </a:lnTo>
                  <a:lnTo>
                    <a:pt x="518261" y="179222"/>
                  </a:lnTo>
                  <a:lnTo>
                    <a:pt x="465607" y="215252"/>
                  </a:lnTo>
                  <a:lnTo>
                    <a:pt x="414781" y="254977"/>
                  </a:lnTo>
                  <a:lnTo>
                    <a:pt x="365836" y="296545"/>
                  </a:lnTo>
                  <a:lnTo>
                    <a:pt x="319633" y="341807"/>
                  </a:lnTo>
                  <a:lnTo>
                    <a:pt x="276225" y="388924"/>
                  </a:lnTo>
                  <a:lnTo>
                    <a:pt x="235572" y="438810"/>
                  </a:lnTo>
                  <a:lnTo>
                    <a:pt x="197688" y="490550"/>
                  </a:lnTo>
                  <a:lnTo>
                    <a:pt x="162598" y="545045"/>
                  </a:lnTo>
                  <a:lnTo>
                    <a:pt x="130263" y="600468"/>
                  </a:lnTo>
                  <a:lnTo>
                    <a:pt x="102539" y="658685"/>
                  </a:lnTo>
                  <a:lnTo>
                    <a:pt x="76682" y="717804"/>
                  </a:lnTo>
                  <a:lnTo>
                    <a:pt x="55435" y="778776"/>
                  </a:lnTo>
                  <a:lnTo>
                    <a:pt x="36956" y="840663"/>
                  </a:lnTo>
                  <a:lnTo>
                    <a:pt x="22174" y="903478"/>
                  </a:lnTo>
                  <a:lnTo>
                    <a:pt x="16637" y="938593"/>
                  </a:lnTo>
                  <a:lnTo>
                    <a:pt x="15697" y="942289"/>
                  </a:lnTo>
                  <a:lnTo>
                    <a:pt x="14782" y="948753"/>
                  </a:lnTo>
                  <a:lnTo>
                    <a:pt x="12941" y="959840"/>
                  </a:lnTo>
                  <a:lnTo>
                    <a:pt x="11087" y="966304"/>
                  </a:lnTo>
                  <a:lnTo>
                    <a:pt x="10172" y="973696"/>
                  </a:lnTo>
                  <a:lnTo>
                    <a:pt x="8318" y="990320"/>
                  </a:lnTo>
                  <a:lnTo>
                    <a:pt x="6477" y="1009726"/>
                  </a:lnTo>
                  <a:lnTo>
                    <a:pt x="3695" y="1030046"/>
                  </a:lnTo>
                  <a:lnTo>
                    <a:pt x="3695" y="1030960"/>
                  </a:lnTo>
                  <a:lnTo>
                    <a:pt x="2781" y="1054989"/>
                  </a:lnTo>
                  <a:lnTo>
                    <a:pt x="927" y="1079931"/>
                  </a:lnTo>
                  <a:lnTo>
                    <a:pt x="0" y="1094714"/>
                  </a:lnTo>
                  <a:lnTo>
                    <a:pt x="0" y="1159383"/>
                  </a:lnTo>
                  <a:lnTo>
                    <a:pt x="1854" y="1183398"/>
                  </a:lnTo>
                  <a:lnTo>
                    <a:pt x="2781" y="1208341"/>
                  </a:lnTo>
                  <a:lnTo>
                    <a:pt x="3695" y="1223124"/>
                  </a:lnTo>
                  <a:lnTo>
                    <a:pt x="4622" y="1231442"/>
                  </a:lnTo>
                  <a:lnTo>
                    <a:pt x="6477" y="1252677"/>
                  </a:lnTo>
                  <a:lnTo>
                    <a:pt x="9245" y="1271155"/>
                  </a:lnTo>
                  <a:lnTo>
                    <a:pt x="11087" y="1287792"/>
                  </a:lnTo>
                  <a:lnTo>
                    <a:pt x="12941" y="1300721"/>
                  </a:lnTo>
                  <a:lnTo>
                    <a:pt x="14782" y="1310881"/>
                  </a:lnTo>
                  <a:lnTo>
                    <a:pt x="15697" y="1317345"/>
                  </a:lnTo>
                  <a:lnTo>
                    <a:pt x="17564" y="1323822"/>
                  </a:lnTo>
                  <a:lnTo>
                    <a:pt x="36042" y="1413421"/>
                  </a:lnTo>
                  <a:lnTo>
                    <a:pt x="54508" y="1475320"/>
                  </a:lnTo>
                  <a:lnTo>
                    <a:pt x="75755" y="1536293"/>
                  </a:lnTo>
                  <a:lnTo>
                    <a:pt x="100710" y="1595412"/>
                  </a:lnTo>
                  <a:lnTo>
                    <a:pt x="129336" y="1653616"/>
                  </a:lnTo>
                  <a:lnTo>
                    <a:pt x="160743" y="1709039"/>
                  </a:lnTo>
                  <a:lnTo>
                    <a:pt x="194932" y="1763547"/>
                  </a:lnTo>
                  <a:lnTo>
                    <a:pt x="232803" y="1816201"/>
                  </a:lnTo>
                  <a:lnTo>
                    <a:pt x="273443" y="1866087"/>
                  </a:lnTo>
                  <a:lnTo>
                    <a:pt x="316865" y="1913204"/>
                  </a:lnTo>
                  <a:lnTo>
                    <a:pt x="363067" y="1958467"/>
                  </a:lnTo>
                  <a:lnTo>
                    <a:pt x="411099" y="2000961"/>
                  </a:lnTo>
                  <a:lnTo>
                    <a:pt x="462826" y="2039759"/>
                  </a:lnTo>
                  <a:lnTo>
                    <a:pt x="515492" y="2076716"/>
                  </a:lnTo>
                  <a:lnTo>
                    <a:pt x="570915" y="2109965"/>
                  </a:lnTo>
                  <a:lnTo>
                    <a:pt x="627265" y="2140458"/>
                  </a:lnTo>
                  <a:lnTo>
                    <a:pt x="685469" y="2167242"/>
                  </a:lnTo>
                  <a:lnTo>
                    <a:pt x="745515" y="2190343"/>
                  </a:lnTo>
                  <a:lnTo>
                    <a:pt x="807415" y="2210663"/>
                  </a:lnTo>
                  <a:lnTo>
                    <a:pt x="869302" y="2227300"/>
                  </a:lnTo>
                  <a:lnTo>
                    <a:pt x="897940" y="2232837"/>
                  </a:lnTo>
                  <a:lnTo>
                    <a:pt x="932129" y="2240229"/>
                  </a:lnTo>
                  <a:lnTo>
                    <a:pt x="939520" y="2241156"/>
                  </a:lnTo>
                  <a:lnTo>
                    <a:pt x="971842" y="2245766"/>
                  </a:lnTo>
                  <a:lnTo>
                    <a:pt x="1054061" y="2245766"/>
                  </a:lnTo>
                  <a:lnTo>
                    <a:pt x="1089177" y="2241156"/>
                  </a:lnTo>
                  <a:lnTo>
                    <a:pt x="1093787" y="2240229"/>
                  </a:lnTo>
                  <a:lnTo>
                    <a:pt x="1127963" y="2232837"/>
                  </a:lnTo>
                  <a:lnTo>
                    <a:pt x="1358925" y="2232837"/>
                  </a:lnTo>
                  <a:lnTo>
                    <a:pt x="1449451" y="2210663"/>
                  </a:lnTo>
                  <a:lnTo>
                    <a:pt x="1510436" y="2190343"/>
                  </a:lnTo>
                  <a:lnTo>
                    <a:pt x="1570469" y="2167242"/>
                  </a:lnTo>
                  <a:lnTo>
                    <a:pt x="1629587" y="2140458"/>
                  </a:lnTo>
                  <a:lnTo>
                    <a:pt x="1685950" y="2109965"/>
                  </a:lnTo>
                  <a:lnTo>
                    <a:pt x="1741373" y="2076716"/>
                  </a:lnTo>
                  <a:lnTo>
                    <a:pt x="1794027" y="2039759"/>
                  </a:lnTo>
                  <a:lnTo>
                    <a:pt x="1844852" y="2000961"/>
                  </a:lnTo>
                  <a:lnTo>
                    <a:pt x="1893798" y="1958467"/>
                  </a:lnTo>
                  <a:lnTo>
                    <a:pt x="1940001" y="1913204"/>
                  </a:lnTo>
                  <a:lnTo>
                    <a:pt x="1983409" y="1866087"/>
                  </a:lnTo>
                  <a:lnTo>
                    <a:pt x="2024062" y="1816201"/>
                  </a:lnTo>
                  <a:lnTo>
                    <a:pt x="2061006" y="1763547"/>
                  </a:lnTo>
                  <a:lnTo>
                    <a:pt x="2096122" y="1709039"/>
                  </a:lnTo>
                  <a:lnTo>
                    <a:pt x="2127516" y="1653616"/>
                  </a:lnTo>
                  <a:lnTo>
                    <a:pt x="2156155" y="1595412"/>
                  </a:lnTo>
                  <a:lnTo>
                    <a:pt x="2181098" y="1536293"/>
                  </a:lnTo>
                  <a:lnTo>
                    <a:pt x="2202357" y="1475320"/>
                  </a:lnTo>
                  <a:lnTo>
                    <a:pt x="2220823" y="1413421"/>
                  </a:lnTo>
                  <a:lnTo>
                    <a:pt x="2234679" y="1350606"/>
                  </a:lnTo>
                  <a:lnTo>
                    <a:pt x="2239302" y="1323822"/>
                  </a:lnTo>
                  <a:lnTo>
                    <a:pt x="1127963" y="1323822"/>
                  </a:lnTo>
                  <a:lnTo>
                    <a:pt x="1094701" y="1317345"/>
                  </a:lnTo>
                  <a:lnTo>
                    <a:pt x="1069771" y="1310881"/>
                  </a:lnTo>
                  <a:lnTo>
                    <a:pt x="1044829" y="1300721"/>
                  </a:lnTo>
                  <a:lnTo>
                    <a:pt x="1022642" y="1287792"/>
                  </a:lnTo>
                  <a:lnTo>
                    <a:pt x="1021727" y="1287792"/>
                  </a:lnTo>
                  <a:lnTo>
                    <a:pt x="1001420" y="1271155"/>
                  </a:lnTo>
                  <a:lnTo>
                    <a:pt x="982929" y="1252677"/>
                  </a:lnTo>
                  <a:lnTo>
                    <a:pt x="967232" y="1231442"/>
                  </a:lnTo>
                  <a:lnTo>
                    <a:pt x="962609" y="1223124"/>
                  </a:lnTo>
                  <a:lnTo>
                    <a:pt x="954290" y="1208341"/>
                  </a:lnTo>
                  <a:lnTo>
                    <a:pt x="945057" y="1183398"/>
                  </a:lnTo>
                  <a:lnTo>
                    <a:pt x="939520" y="1159383"/>
                  </a:lnTo>
                  <a:lnTo>
                    <a:pt x="939520" y="1158455"/>
                  </a:lnTo>
                  <a:lnTo>
                    <a:pt x="937666" y="1131658"/>
                  </a:lnTo>
                  <a:lnTo>
                    <a:pt x="944143" y="1079931"/>
                  </a:lnTo>
                  <a:lnTo>
                    <a:pt x="964450" y="1030960"/>
                  </a:lnTo>
                  <a:lnTo>
                    <a:pt x="964450" y="1030046"/>
                  </a:lnTo>
                  <a:lnTo>
                    <a:pt x="996784" y="990320"/>
                  </a:lnTo>
                  <a:lnTo>
                    <a:pt x="1028204" y="966304"/>
                  </a:lnTo>
                  <a:lnTo>
                    <a:pt x="1063307" y="948753"/>
                  </a:lnTo>
                  <a:lnTo>
                    <a:pt x="1115034" y="938593"/>
                  </a:lnTo>
                  <a:lnTo>
                    <a:pt x="2240229" y="938593"/>
                  </a:lnTo>
                  <a:lnTo>
                    <a:pt x="2233764" y="903478"/>
                  </a:lnTo>
                  <a:lnTo>
                    <a:pt x="2219909" y="840663"/>
                  </a:lnTo>
                  <a:lnTo>
                    <a:pt x="2201430" y="778776"/>
                  </a:lnTo>
                  <a:lnTo>
                    <a:pt x="2179269" y="717804"/>
                  </a:lnTo>
                  <a:lnTo>
                    <a:pt x="2154313" y="658685"/>
                  </a:lnTo>
                  <a:lnTo>
                    <a:pt x="2125675" y="600468"/>
                  </a:lnTo>
                  <a:lnTo>
                    <a:pt x="2094255" y="545045"/>
                  </a:lnTo>
                  <a:lnTo>
                    <a:pt x="2059165" y="490550"/>
                  </a:lnTo>
                  <a:lnTo>
                    <a:pt x="2021281" y="438810"/>
                  </a:lnTo>
                  <a:lnTo>
                    <a:pt x="1980641" y="388924"/>
                  </a:lnTo>
                  <a:lnTo>
                    <a:pt x="1937219" y="341807"/>
                  </a:lnTo>
                  <a:lnTo>
                    <a:pt x="1891030" y="296545"/>
                  </a:lnTo>
                  <a:lnTo>
                    <a:pt x="1842071" y="254977"/>
                  </a:lnTo>
                  <a:lnTo>
                    <a:pt x="1791258" y="215252"/>
                  </a:lnTo>
                  <a:lnTo>
                    <a:pt x="1737677" y="179222"/>
                  </a:lnTo>
                  <a:lnTo>
                    <a:pt x="1683169" y="145961"/>
                  </a:lnTo>
                  <a:lnTo>
                    <a:pt x="1625892" y="115481"/>
                  </a:lnTo>
                  <a:lnTo>
                    <a:pt x="1566773" y="88696"/>
                  </a:lnTo>
                  <a:lnTo>
                    <a:pt x="1507655" y="65595"/>
                  </a:lnTo>
                  <a:lnTo>
                    <a:pt x="1445768" y="46189"/>
                  </a:lnTo>
                  <a:lnTo>
                    <a:pt x="1383868" y="29565"/>
                  </a:lnTo>
                  <a:lnTo>
                    <a:pt x="1320114" y="16637"/>
                  </a:lnTo>
                  <a:lnTo>
                    <a:pt x="1256385" y="7391"/>
                  </a:lnTo>
                  <a:lnTo>
                    <a:pt x="1192631" y="1854"/>
                  </a:lnTo>
                  <a:lnTo>
                    <a:pt x="1127963" y="0"/>
                  </a:lnTo>
                  <a:close/>
                </a:path>
                <a:path w="2257425" h="2247900">
                  <a:moveTo>
                    <a:pt x="1358925" y="2232837"/>
                  </a:moveTo>
                  <a:lnTo>
                    <a:pt x="1127963" y="2232837"/>
                  </a:lnTo>
                  <a:lnTo>
                    <a:pt x="1162151" y="2240229"/>
                  </a:lnTo>
                  <a:lnTo>
                    <a:pt x="1166761" y="2241156"/>
                  </a:lnTo>
                  <a:lnTo>
                    <a:pt x="1201877" y="2245766"/>
                  </a:lnTo>
                  <a:lnTo>
                    <a:pt x="1285011" y="2245766"/>
                  </a:lnTo>
                  <a:lnTo>
                    <a:pt x="1317358" y="2241156"/>
                  </a:lnTo>
                  <a:lnTo>
                    <a:pt x="1324749" y="2240229"/>
                  </a:lnTo>
                  <a:lnTo>
                    <a:pt x="1358925" y="2232837"/>
                  </a:lnTo>
                  <a:close/>
                </a:path>
                <a:path w="2257425" h="2247900">
                  <a:moveTo>
                    <a:pt x="2240229" y="938593"/>
                  </a:moveTo>
                  <a:lnTo>
                    <a:pt x="1141831" y="938593"/>
                  </a:lnTo>
                  <a:lnTo>
                    <a:pt x="1167688" y="942289"/>
                  </a:lnTo>
                  <a:lnTo>
                    <a:pt x="1192631" y="948753"/>
                  </a:lnTo>
                  <a:lnTo>
                    <a:pt x="1227734" y="966304"/>
                  </a:lnTo>
                  <a:lnTo>
                    <a:pt x="1260081" y="990320"/>
                  </a:lnTo>
                  <a:lnTo>
                    <a:pt x="1291475" y="1030046"/>
                  </a:lnTo>
                  <a:lnTo>
                    <a:pt x="1292402" y="1030960"/>
                  </a:lnTo>
                  <a:lnTo>
                    <a:pt x="1304417" y="1054989"/>
                  </a:lnTo>
                  <a:lnTo>
                    <a:pt x="1312735" y="1079931"/>
                  </a:lnTo>
                  <a:lnTo>
                    <a:pt x="1315504" y="1094714"/>
                  </a:lnTo>
                  <a:lnTo>
                    <a:pt x="1318272" y="1105801"/>
                  </a:lnTo>
                  <a:lnTo>
                    <a:pt x="1319187" y="1131658"/>
                  </a:lnTo>
                  <a:lnTo>
                    <a:pt x="1317358" y="1158455"/>
                  </a:lnTo>
                  <a:lnTo>
                    <a:pt x="1316418" y="1159383"/>
                  </a:lnTo>
                  <a:lnTo>
                    <a:pt x="1310881" y="1183398"/>
                  </a:lnTo>
                  <a:lnTo>
                    <a:pt x="1301648" y="1208341"/>
                  </a:lnTo>
                  <a:lnTo>
                    <a:pt x="1293329" y="1223124"/>
                  </a:lnTo>
                  <a:lnTo>
                    <a:pt x="1289634" y="1231442"/>
                  </a:lnTo>
                  <a:lnTo>
                    <a:pt x="1273937" y="1252677"/>
                  </a:lnTo>
                  <a:lnTo>
                    <a:pt x="1255445" y="1271155"/>
                  </a:lnTo>
                  <a:lnTo>
                    <a:pt x="1235125" y="1287792"/>
                  </a:lnTo>
                  <a:lnTo>
                    <a:pt x="1234211" y="1287792"/>
                  </a:lnTo>
                  <a:lnTo>
                    <a:pt x="1211110" y="1300721"/>
                  </a:lnTo>
                  <a:lnTo>
                    <a:pt x="1187094" y="1310881"/>
                  </a:lnTo>
                  <a:lnTo>
                    <a:pt x="1161237" y="1317345"/>
                  </a:lnTo>
                  <a:lnTo>
                    <a:pt x="1127963" y="1323822"/>
                  </a:lnTo>
                  <a:lnTo>
                    <a:pt x="2239302" y="1323822"/>
                  </a:lnTo>
                  <a:lnTo>
                    <a:pt x="2241156" y="1317345"/>
                  </a:lnTo>
                  <a:lnTo>
                    <a:pt x="2242070" y="1310881"/>
                  </a:lnTo>
                  <a:lnTo>
                    <a:pt x="2243924" y="1300721"/>
                  </a:lnTo>
                  <a:lnTo>
                    <a:pt x="2245766" y="1287792"/>
                  </a:lnTo>
                  <a:lnTo>
                    <a:pt x="2247620" y="1271155"/>
                  </a:lnTo>
                  <a:lnTo>
                    <a:pt x="2249462" y="1252677"/>
                  </a:lnTo>
                  <a:lnTo>
                    <a:pt x="2252243" y="1231442"/>
                  </a:lnTo>
                  <a:lnTo>
                    <a:pt x="2253157" y="1223124"/>
                  </a:lnTo>
                  <a:lnTo>
                    <a:pt x="2254072" y="1208341"/>
                  </a:lnTo>
                  <a:lnTo>
                    <a:pt x="2255012" y="1183398"/>
                  </a:lnTo>
                  <a:lnTo>
                    <a:pt x="2256853" y="1159383"/>
                  </a:lnTo>
                  <a:lnTo>
                    <a:pt x="2256853" y="1094714"/>
                  </a:lnTo>
                  <a:lnTo>
                    <a:pt x="2255939" y="1079931"/>
                  </a:lnTo>
                  <a:lnTo>
                    <a:pt x="2254072" y="1054989"/>
                  </a:lnTo>
                  <a:lnTo>
                    <a:pt x="2253157" y="1030960"/>
                  </a:lnTo>
                  <a:lnTo>
                    <a:pt x="2252243" y="1030046"/>
                  </a:lnTo>
                  <a:lnTo>
                    <a:pt x="2250389" y="1009726"/>
                  </a:lnTo>
                  <a:lnTo>
                    <a:pt x="2247620" y="990320"/>
                  </a:lnTo>
                  <a:lnTo>
                    <a:pt x="2245766" y="973696"/>
                  </a:lnTo>
                  <a:lnTo>
                    <a:pt x="2244852" y="966304"/>
                  </a:lnTo>
                  <a:lnTo>
                    <a:pt x="2243924" y="959840"/>
                  </a:lnTo>
                  <a:lnTo>
                    <a:pt x="2242070" y="948753"/>
                  </a:lnTo>
                  <a:lnTo>
                    <a:pt x="2241156" y="942289"/>
                  </a:lnTo>
                  <a:lnTo>
                    <a:pt x="2240229" y="938593"/>
                  </a:lnTo>
                  <a:close/>
                </a:path>
              </a:pathLst>
            </a:custGeom>
            <a:solidFill>
              <a:srgbClr val="D3D4D5"/>
            </a:solidFill>
          </p:spPr>
          <p:txBody>
            <a:bodyPr wrap="square" lIns="0" tIns="0" rIns="0" bIns="0" rtlCol="0"/>
            <a:lstStyle/>
            <a:p/>
          </p:txBody>
        </p:sp>
        <p:pic>
          <p:nvPicPr>
            <p:cNvPr id="24" name="object 24" descr=""/>
            <p:cNvPicPr/>
            <p:nvPr/>
          </p:nvPicPr>
          <p:blipFill>
            <a:blip r:embed="rId7" cstate="print"/>
            <a:stretch>
              <a:fillRect/>
            </a:stretch>
          </p:blipFill>
          <p:spPr>
            <a:xfrm>
              <a:off x="3123944" y="8311327"/>
              <a:ext cx="106235" cy="106197"/>
            </a:xfrm>
            <a:prstGeom prst="rect">
              <a:avLst/>
            </a:prstGeom>
          </p:spPr>
        </p:pic>
        <p:pic>
          <p:nvPicPr>
            <p:cNvPr id="25" name="object 25" descr=""/>
            <p:cNvPicPr/>
            <p:nvPr/>
          </p:nvPicPr>
          <p:blipFill>
            <a:blip r:embed="rId8" cstate="print"/>
            <a:stretch>
              <a:fillRect/>
            </a:stretch>
          </p:blipFill>
          <p:spPr>
            <a:xfrm>
              <a:off x="3123944" y="8184413"/>
              <a:ext cx="106235" cy="106197"/>
            </a:xfrm>
            <a:prstGeom prst="rect">
              <a:avLst/>
            </a:prstGeom>
          </p:spPr>
        </p:pic>
        <p:pic>
          <p:nvPicPr>
            <p:cNvPr id="26" name="object 26" descr=""/>
            <p:cNvPicPr/>
            <p:nvPr/>
          </p:nvPicPr>
          <p:blipFill>
            <a:blip r:embed="rId9" cstate="print"/>
            <a:stretch>
              <a:fillRect/>
            </a:stretch>
          </p:blipFill>
          <p:spPr>
            <a:xfrm>
              <a:off x="3123944" y="8565413"/>
              <a:ext cx="106235" cy="106197"/>
            </a:xfrm>
            <a:prstGeom prst="rect">
              <a:avLst/>
            </a:prstGeom>
          </p:spPr>
        </p:pic>
        <p:pic>
          <p:nvPicPr>
            <p:cNvPr id="27" name="object 27" descr=""/>
            <p:cNvPicPr/>
            <p:nvPr/>
          </p:nvPicPr>
          <p:blipFill>
            <a:blip r:embed="rId12" cstate="print"/>
            <a:stretch>
              <a:fillRect/>
            </a:stretch>
          </p:blipFill>
          <p:spPr>
            <a:xfrm>
              <a:off x="3123944" y="8437514"/>
              <a:ext cx="106235" cy="106197"/>
            </a:xfrm>
            <a:prstGeom prst="rect">
              <a:avLst/>
            </a:prstGeom>
          </p:spPr>
        </p:pic>
      </p:grpSp>
      <p:grpSp>
        <p:nvGrpSpPr>
          <p:cNvPr id="28" name="object 28" descr=""/>
          <p:cNvGrpSpPr/>
          <p:nvPr/>
        </p:nvGrpSpPr>
        <p:grpSpPr>
          <a:xfrm>
            <a:off x="667326" y="7477480"/>
            <a:ext cx="106680" cy="487680"/>
            <a:chOff x="667326" y="7477480"/>
            <a:chExt cx="106680" cy="487680"/>
          </a:xfrm>
        </p:grpSpPr>
        <p:pic>
          <p:nvPicPr>
            <p:cNvPr id="29" name="object 29" descr=""/>
            <p:cNvPicPr/>
            <p:nvPr/>
          </p:nvPicPr>
          <p:blipFill>
            <a:blip r:embed="rId13" cstate="print"/>
            <a:stretch>
              <a:fillRect/>
            </a:stretch>
          </p:blipFill>
          <p:spPr>
            <a:xfrm>
              <a:off x="667326" y="7604393"/>
              <a:ext cx="106235" cy="106197"/>
            </a:xfrm>
            <a:prstGeom prst="rect">
              <a:avLst/>
            </a:prstGeom>
          </p:spPr>
        </p:pic>
        <p:pic>
          <p:nvPicPr>
            <p:cNvPr id="30" name="object 30" descr=""/>
            <p:cNvPicPr/>
            <p:nvPr/>
          </p:nvPicPr>
          <p:blipFill>
            <a:blip r:embed="rId8" cstate="print"/>
            <a:stretch>
              <a:fillRect/>
            </a:stretch>
          </p:blipFill>
          <p:spPr>
            <a:xfrm>
              <a:off x="667326" y="7477480"/>
              <a:ext cx="106235" cy="106197"/>
            </a:xfrm>
            <a:prstGeom prst="rect">
              <a:avLst/>
            </a:prstGeom>
          </p:spPr>
        </p:pic>
        <p:pic>
          <p:nvPicPr>
            <p:cNvPr id="31" name="object 31" descr=""/>
            <p:cNvPicPr/>
            <p:nvPr/>
          </p:nvPicPr>
          <p:blipFill>
            <a:blip r:embed="rId9" cstate="print"/>
            <a:stretch>
              <a:fillRect/>
            </a:stretch>
          </p:blipFill>
          <p:spPr>
            <a:xfrm>
              <a:off x="667326" y="7858480"/>
              <a:ext cx="106235" cy="106197"/>
            </a:xfrm>
            <a:prstGeom prst="rect">
              <a:avLst/>
            </a:prstGeom>
          </p:spPr>
        </p:pic>
        <p:pic>
          <p:nvPicPr>
            <p:cNvPr id="32" name="object 32" descr=""/>
            <p:cNvPicPr/>
            <p:nvPr/>
          </p:nvPicPr>
          <p:blipFill>
            <a:blip r:embed="rId10" cstate="print"/>
            <a:stretch>
              <a:fillRect/>
            </a:stretch>
          </p:blipFill>
          <p:spPr>
            <a:xfrm>
              <a:off x="667326" y="7730575"/>
              <a:ext cx="106235" cy="106197"/>
            </a:xfrm>
            <a:prstGeom prst="rect">
              <a:avLst/>
            </a:prstGeom>
          </p:spPr>
        </p:pic>
      </p:grpSp>
      <p:sp>
        <p:nvSpPr>
          <p:cNvPr id="33" name="object 33" descr=""/>
          <p:cNvSpPr txBox="1"/>
          <p:nvPr/>
        </p:nvSpPr>
        <p:spPr>
          <a:xfrm>
            <a:off x="670452" y="7425940"/>
            <a:ext cx="351790" cy="553720"/>
          </a:xfrm>
          <a:prstGeom prst="rect">
            <a:avLst/>
          </a:prstGeom>
        </p:spPr>
        <p:txBody>
          <a:bodyPr wrap="square" lIns="0" tIns="32384" rIns="0" bIns="0" rtlCol="0" vert="horz">
            <a:spAutoFit/>
          </a:bodyPr>
          <a:lstStyle/>
          <a:p>
            <a:pPr marL="19050">
              <a:lnSpc>
                <a:spcPct val="100000"/>
              </a:lnSpc>
              <a:spcBef>
                <a:spcPts val="254"/>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0">
                <a:solidFill>
                  <a:srgbClr val="565658"/>
                </a:solidFill>
                <a:latin typeface="Microsoft YaHei"/>
                <a:cs typeface="Microsoft YaHei"/>
              </a:rPr>
              <a:t>1273</a:t>
            </a:r>
            <a:endParaRPr sz="700">
              <a:latin typeface="Microsoft YaHei"/>
              <a:cs typeface="Microsoft YaHei"/>
            </a:endParaRPr>
          </a:p>
          <a:p>
            <a:pPr marL="19685">
              <a:lnSpc>
                <a:spcPct val="100000"/>
              </a:lnSpc>
              <a:spcBef>
                <a:spcPts val="16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0">
                <a:solidFill>
                  <a:srgbClr val="565658"/>
                </a:solidFill>
                <a:latin typeface="Microsoft YaHei"/>
                <a:cs typeface="Microsoft YaHei"/>
              </a:rPr>
              <a:t>1777</a:t>
            </a:r>
            <a:endParaRPr sz="700">
              <a:latin typeface="Microsoft YaHei"/>
              <a:cs typeface="Microsoft YaHei"/>
            </a:endParaRPr>
          </a:p>
          <a:p>
            <a:pPr marL="19050">
              <a:lnSpc>
                <a:spcPct val="100000"/>
              </a:lnSpc>
              <a:spcBef>
                <a:spcPts val="75"/>
              </a:spcBef>
            </a:pPr>
            <a:r>
              <a:rPr dirty="0" baseline="3703" sz="1125" spc="179">
                <a:solidFill>
                  <a:srgbClr val="FFFFFF"/>
                </a:solidFill>
                <a:latin typeface="Arial MT"/>
                <a:cs typeface="Arial MT"/>
              </a:rPr>
              <a:t>c</a:t>
            </a:r>
            <a:r>
              <a:rPr dirty="0" baseline="3703" sz="1125" spc="247">
                <a:solidFill>
                  <a:srgbClr val="FFFFFF"/>
                </a:solidFill>
                <a:latin typeface="Arial MT"/>
                <a:cs typeface="Arial MT"/>
              </a:rPr>
              <a:t> </a:t>
            </a:r>
            <a:r>
              <a:rPr dirty="0" sz="700" spc="-20">
                <a:solidFill>
                  <a:srgbClr val="565658"/>
                </a:solidFill>
                <a:latin typeface="Microsoft YaHei"/>
                <a:cs typeface="Microsoft YaHei"/>
              </a:rPr>
              <a:t>1402</a:t>
            </a:r>
            <a:endParaRPr sz="700">
              <a:latin typeface="Microsoft YaHei"/>
              <a:cs typeface="Microsoft YaHei"/>
            </a:endParaRPr>
          </a:p>
          <a:p>
            <a:pPr marL="12700">
              <a:lnSpc>
                <a:spcPct val="100000"/>
              </a:lnSpc>
              <a:spcBef>
                <a:spcPts val="160"/>
              </a:spcBef>
            </a:pPr>
            <a:r>
              <a:rPr dirty="0" sz="750" spc="105">
                <a:solidFill>
                  <a:srgbClr val="FFFFFF"/>
                </a:solidFill>
                <a:latin typeface="Arial MT"/>
                <a:cs typeface="Arial MT"/>
              </a:rPr>
              <a:t>d</a:t>
            </a:r>
            <a:r>
              <a:rPr dirty="0" sz="750" spc="195">
                <a:solidFill>
                  <a:srgbClr val="FFFFFF"/>
                </a:solidFill>
                <a:latin typeface="Arial MT"/>
                <a:cs typeface="Arial MT"/>
              </a:rPr>
              <a:t> </a:t>
            </a:r>
            <a:r>
              <a:rPr dirty="0" sz="700" spc="-20">
                <a:solidFill>
                  <a:srgbClr val="565658"/>
                </a:solidFill>
                <a:latin typeface="Microsoft YaHei"/>
                <a:cs typeface="Microsoft YaHei"/>
              </a:rPr>
              <a:t>2208</a:t>
            </a:r>
            <a:endParaRPr sz="700">
              <a:latin typeface="Microsoft YaHei"/>
              <a:cs typeface="Microsoft YaHei"/>
            </a:endParaRPr>
          </a:p>
        </p:txBody>
      </p:sp>
      <p:grpSp>
        <p:nvGrpSpPr>
          <p:cNvPr id="34" name="object 34" descr=""/>
          <p:cNvGrpSpPr/>
          <p:nvPr/>
        </p:nvGrpSpPr>
        <p:grpSpPr>
          <a:xfrm>
            <a:off x="1177942" y="7000467"/>
            <a:ext cx="106680" cy="487680"/>
            <a:chOff x="1177942" y="7000467"/>
            <a:chExt cx="106680" cy="487680"/>
          </a:xfrm>
        </p:grpSpPr>
        <p:pic>
          <p:nvPicPr>
            <p:cNvPr id="35" name="object 35" descr=""/>
            <p:cNvPicPr/>
            <p:nvPr/>
          </p:nvPicPr>
          <p:blipFill>
            <a:blip r:embed="rId14" cstate="print"/>
            <a:stretch>
              <a:fillRect/>
            </a:stretch>
          </p:blipFill>
          <p:spPr>
            <a:xfrm>
              <a:off x="1177942" y="7127387"/>
              <a:ext cx="106222" cy="106197"/>
            </a:xfrm>
            <a:prstGeom prst="rect">
              <a:avLst/>
            </a:prstGeom>
          </p:spPr>
        </p:pic>
        <p:pic>
          <p:nvPicPr>
            <p:cNvPr id="36" name="object 36" descr=""/>
            <p:cNvPicPr/>
            <p:nvPr/>
          </p:nvPicPr>
          <p:blipFill>
            <a:blip r:embed="rId15" cstate="print"/>
            <a:stretch>
              <a:fillRect/>
            </a:stretch>
          </p:blipFill>
          <p:spPr>
            <a:xfrm>
              <a:off x="1177942" y="7000467"/>
              <a:ext cx="106222" cy="106197"/>
            </a:xfrm>
            <a:prstGeom prst="rect">
              <a:avLst/>
            </a:prstGeom>
          </p:spPr>
        </p:pic>
        <p:pic>
          <p:nvPicPr>
            <p:cNvPr id="37" name="object 37" descr=""/>
            <p:cNvPicPr/>
            <p:nvPr/>
          </p:nvPicPr>
          <p:blipFill>
            <a:blip r:embed="rId16" cstate="print"/>
            <a:stretch>
              <a:fillRect/>
            </a:stretch>
          </p:blipFill>
          <p:spPr>
            <a:xfrm>
              <a:off x="1177942" y="7381467"/>
              <a:ext cx="106222" cy="106197"/>
            </a:xfrm>
            <a:prstGeom prst="rect">
              <a:avLst/>
            </a:prstGeom>
          </p:spPr>
        </p:pic>
        <p:pic>
          <p:nvPicPr>
            <p:cNvPr id="38" name="object 38" descr=""/>
            <p:cNvPicPr/>
            <p:nvPr/>
          </p:nvPicPr>
          <p:blipFill>
            <a:blip r:embed="rId17" cstate="print"/>
            <a:stretch>
              <a:fillRect/>
            </a:stretch>
          </p:blipFill>
          <p:spPr>
            <a:xfrm>
              <a:off x="1177942" y="7253568"/>
              <a:ext cx="106222" cy="106197"/>
            </a:xfrm>
            <a:prstGeom prst="rect">
              <a:avLst/>
            </a:prstGeom>
          </p:spPr>
        </p:pic>
      </p:grpSp>
      <p:sp>
        <p:nvSpPr>
          <p:cNvPr id="39" name="object 39" descr=""/>
          <p:cNvSpPr txBox="1"/>
          <p:nvPr/>
        </p:nvSpPr>
        <p:spPr>
          <a:xfrm>
            <a:off x="1187585" y="6963888"/>
            <a:ext cx="292735" cy="145415"/>
          </a:xfrm>
          <a:prstGeom prst="rect">
            <a:avLst/>
          </a:prstGeom>
        </p:spPr>
        <p:txBody>
          <a:bodyPr wrap="square" lIns="0" tIns="17145" rIns="0" bIns="0" rtlCol="0" vert="horz">
            <a:spAutoFit/>
          </a:bodyPr>
          <a:lstStyle/>
          <a:p>
            <a:pPr marL="12700">
              <a:lnSpc>
                <a:spcPct val="100000"/>
              </a:lnSpc>
              <a:spcBef>
                <a:spcPts val="135"/>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5">
                <a:solidFill>
                  <a:srgbClr val="565658"/>
                </a:solidFill>
                <a:latin typeface="Microsoft YaHei"/>
                <a:cs typeface="Microsoft YaHei"/>
              </a:rPr>
              <a:t>360</a:t>
            </a:r>
            <a:endParaRPr sz="700">
              <a:latin typeface="Microsoft YaHei"/>
              <a:cs typeface="Microsoft YaHei"/>
            </a:endParaRPr>
          </a:p>
        </p:txBody>
      </p:sp>
      <p:sp>
        <p:nvSpPr>
          <p:cNvPr id="40" name="object 40" descr=""/>
          <p:cNvSpPr txBox="1"/>
          <p:nvPr/>
        </p:nvSpPr>
        <p:spPr>
          <a:xfrm>
            <a:off x="1181063" y="7098690"/>
            <a:ext cx="299720" cy="403860"/>
          </a:xfrm>
          <a:prstGeom prst="rect">
            <a:avLst/>
          </a:prstGeom>
        </p:spPr>
        <p:txBody>
          <a:bodyPr wrap="square" lIns="0" tIns="17145" rIns="0" bIns="0" rtlCol="0" vert="horz">
            <a:spAutoFit/>
          </a:bodyPr>
          <a:lstStyle/>
          <a:p>
            <a:pPr marL="19685">
              <a:lnSpc>
                <a:spcPct val="100000"/>
              </a:lnSpc>
              <a:spcBef>
                <a:spcPts val="135"/>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5">
                <a:solidFill>
                  <a:srgbClr val="565658"/>
                </a:solidFill>
                <a:latin typeface="Microsoft YaHei"/>
                <a:cs typeface="Microsoft YaHei"/>
              </a:rPr>
              <a:t>540</a:t>
            </a:r>
            <a:endParaRPr sz="700">
              <a:latin typeface="Microsoft YaHei"/>
              <a:cs typeface="Microsoft YaHei"/>
            </a:endParaRPr>
          </a:p>
          <a:p>
            <a:pPr marL="19050">
              <a:lnSpc>
                <a:spcPct val="100000"/>
              </a:lnSpc>
              <a:spcBef>
                <a:spcPts val="80"/>
              </a:spcBef>
            </a:pPr>
            <a:r>
              <a:rPr dirty="0" baseline="3703" sz="1125" spc="179">
                <a:solidFill>
                  <a:srgbClr val="FFFFFF"/>
                </a:solidFill>
                <a:latin typeface="Arial MT"/>
                <a:cs typeface="Arial MT"/>
              </a:rPr>
              <a:t>c</a:t>
            </a:r>
            <a:r>
              <a:rPr dirty="0" baseline="3703" sz="1125" spc="247">
                <a:solidFill>
                  <a:srgbClr val="FFFFFF"/>
                </a:solidFill>
                <a:latin typeface="Arial MT"/>
                <a:cs typeface="Arial MT"/>
              </a:rPr>
              <a:t> </a:t>
            </a:r>
            <a:r>
              <a:rPr dirty="0" sz="700" spc="-25">
                <a:solidFill>
                  <a:srgbClr val="565658"/>
                </a:solidFill>
                <a:latin typeface="Microsoft YaHei"/>
                <a:cs typeface="Microsoft YaHei"/>
              </a:rPr>
              <a:t>405</a:t>
            </a:r>
            <a:endParaRPr sz="700">
              <a:latin typeface="Microsoft YaHei"/>
              <a:cs typeface="Microsoft YaHei"/>
            </a:endParaRPr>
          </a:p>
          <a:p>
            <a:pPr marL="12700">
              <a:lnSpc>
                <a:spcPct val="100000"/>
              </a:lnSpc>
              <a:spcBef>
                <a:spcPts val="155"/>
              </a:spcBef>
            </a:pPr>
            <a:r>
              <a:rPr dirty="0" sz="750" spc="105">
                <a:solidFill>
                  <a:srgbClr val="FFFFFF"/>
                </a:solidFill>
                <a:latin typeface="Arial MT"/>
                <a:cs typeface="Arial MT"/>
              </a:rPr>
              <a:t>d</a:t>
            </a:r>
            <a:r>
              <a:rPr dirty="0" sz="750" spc="195">
                <a:solidFill>
                  <a:srgbClr val="FFFFFF"/>
                </a:solidFill>
                <a:latin typeface="Arial MT"/>
                <a:cs typeface="Arial MT"/>
              </a:rPr>
              <a:t> </a:t>
            </a:r>
            <a:r>
              <a:rPr dirty="0" sz="700" spc="-25">
                <a:solidFill>
                  <a:srgbClr val="565658"/>
                </a:solidFill>
                <a:latin typeface="Microsoft YaHei"/>
                <a:cs typeface="Microsoft YaHei"/>
              </a:rPr>
              <a:t>750</a:t>
            </a:r>
            <a:endParaRPr sz="700">
              <a:latin typeface="Microsoft YaHei"/>
              <a:cs typeface="Microsoft YaHei"/>
            </a:endParaRPr>
          </a:p>
        </p:txBody>
      </p:sp>
      <p:grpSp>
        <p:nvGrpSpPr>
          <p:cNvPr id="41" name="object 41" descr=""/>
          <p:cNvGrpSpPr/>
          <p:nvPr/>
        </p:nvGrpSpPr>
        <p:grpSpPr>
          <a:xfrm>
            <a:off x="1177942" y="7586713"/>
            <a:ext cx="106680" cy="487680"/>
            <a:chOff x="1177942" y="7586713"/>
            <a:chExt cx="106680" cy="487680"/>
          </a:xfrm>
        </p:grpSpPr>
        <p:pic>
          <p:nvPicPr>
            <p:cNvPr id="42" name="object 42" descr=""/>
            <p:cNvPicPr/>
            <p:nvPr/>
          </p:nvPicPr>
          <p:blipFill>
            <a:blip r:embed="rId14" cstate="print"/>
            <a:stretch>
              <a:fillRect/>
            </a:stretch>
          </p:blipFill>
          <p:spPr>
            <a:xfrm>
              <a:off x="1177942" y="7713627"/>
              <a:ext cx="106222" cy="106197"/>
            </a:xfrm>
            <a:prstGeom prst="rect">
              <a:avLst/>
            </a:prstGeom>
          </p:spPr>
        </p:pic>
        <p:pic>
          <p:nvPicPr>
            <p:cNvPr id="43" name="object 43" descr=""/>
            <p:cNvPicPr/>
            <p:nvPr/>
          </p:nvPicPr>
          <p:blipFill>
            <a:blip r:embed="rId15" cstate="print"/>
            <a:stretch>
              <a:fillRect/>
            </a:stretch>
          </p:blipFill>
          <p:spPr>
            <a:xfrm>
              <a:off x="1177942" y="7586713"/>
              <a:ext cx="106222" cy="106197"/>
            </a:xfrm>
            <a:prstGeom prst="rect">
              <a:avLst/>
            </a:prstGeom>
          </p:spPr>
        </p:pic>
        <p:pic>
          <p:nvPicPr>
            <p:cNvPr id="44" name="object 44" descr=""/>
            <p:cNvPicPr/>
            <p:nvPr/>
          </p:nvPicPr>
          <p:blipFill>
            <a:blip r:embed="rId16" cstate="print"/>
            <a:stretch>
              <a:fillRect/>
            </a:stretch>
          </p:blipFill>
          <p:spPr>
            <a:xfrm>
              <a:off x="1177942" y="7967713"/>
              <a:ext cx="106222" cy="106197"/>
            </a:xfrm>
            <a:prstGeom prst="rect">
              <a:avLst/>
            </a:prstGeom>
          </p:spPr>
        </p:pic>
        <p:pic>
          <p:nvPicPr>
            <p:cNvPr id="45" name="object 45" descr=""/>
            <p:cNvPicPr/>
            <p:nvPr/>
          </p:nvPicPr>
          <p:blipFill>
            <a:blip r:embed="rId17" cstate="print"/>
            <a:stretch>
              <a:fillRect/>
            </a:stretch>
          </p:blipFill>
          <p:spPr>
            <a:xfrm>
              <a:off x="1177942" y="7839814"/>
              <a:ext cx="106222" cy="106197"/>
            </a:xfrm>
            <a:prstGeom prst="rect">
              <a:avLst/>
            </a:prstGeom>
          </p:spPr>
        </p:pic>
      </p:grpSp>
      <p:sp>
        <p:nvSpPr>
          <p:cNvPr id="46" name="object 46" descr=""/>
          <p:cNvSpPr txBox="1"/>
          <p:nvPr/>
        </p:nvSpPr>
        <p:spPr>
          <a:xfrm>
            <a:off x="1181063" y="7535181"/>
            <a:ext cx="299720" cy="553720"/>
          </a:xfrm>
          <a:prstGeom prst="rect">
            <a:avLst/>
          </a:prstGeom>
        </p:spPr>
        <p:txBody>
          <a:bodyPr wrap="square" lIns="0" tIns="32384" rIns="0" bIns="0" rtlCol="0" vert="horz">
            <a:spAutoFit/>
          </a:bodyPr>
          <a:lstStyle/>
          <a:p>
            <a:pPr marL="19050">
              <a:lnSpc>
                <a:spcPct val="100000"/>
              </a:lnSpc>
              <a:spcBef>
                <a:spcPts val="254"/>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5">
                <a:solidFill>
                  <a:srgbClr val="565658"/>
                </a:solidFill>
                <a:latin typeface="Microsoft YaHei"/>
                <a:cs typeface="Microsoft YaHei"/>
              </a:rPr>
              <a:t>490</a:t>
            </a:r>
            <a:endParaRPr sz="700">
              <a:latin typeface="Microsoft YaHei"/>
              <a:cs typeface="Microsoft YaHei"/>
            </a:endParaRPr>
          </a:p>
          <a:p>
            <a:pPr marL="19685">
              <a:lnSpc>
                <a:spcPct val="100000"/>
              </a:lnSpc>
              <a:spcBef>
                <a:spcPts val="16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5">
                <a:solidFill>
                  <a:srgbClr val="565658"/>
                </a:solidFill>
                <a:latin typeface="Microsoft YaHei"/>
                <a:cs typeface="Microsoft YaHei"/>
              </a:rPr>
              <a:t>760</a:t>
            </a:r>
            <a:endParaRPr sz="700">
              <a:latin typeface="Microsoft YaHei"/>
              <a:cs typeface="Microsoft YaHei"/>
            </a:endParaRPr>
          </a:p>
          <a:p>
            <a:pPr marL="19050">
              <a:lnSpc>
                <a:spcPct val="100000"/>
              </a:lnSpc>
              <a:spcBef>
                <a:spcPts val="75"/>
              </a:spcBef>
            </a:pPr>
            <a:r>
              <a:rPr dirty="0" baseline="3703" sz="1125" spc="179">
                <a:solidFill>
                  <a:srgbClr val="FFFFFF"/>
                </a:solidFill>
                <a:latin typeface="Arial MT"/>
                <a:cs typeface="Arial MT"/>
              </a:rPr>
              <a:t>c</a:t>
            </a:r>
            <a:r>
              <a:rPr dirty="0" baseline="3703" sz="1125" spc="247">
                <a:solidFill>
                  <a:srgbClr val="FFFFFF"/>
                </a:solidFill>
                <a:latin typeface="Arial MT"/>
                <a:cs typeface="Arial MT"/>
              </a:rPr>
              <a:t> </a:t>
            </a:r>
            <a:r>
              <a:rPr dirty="0" sz="700" spc="-25">
                <a:solidFill>
                  <a:srgbClr val="565658"/>
                </a:solidFill>
                <a:latin typeface="Microsoft YaHei"/>
                <a:cs typeface="Microsoft YaHei"/>
              </a:rPr>
              <a:t>520</a:t>
            </a:r>
            <a:endParaRPr sz="700">
              <a:latin typeface="Microsoft YaHei"/>
              <a:cs typeface="Microsoft YaHei"/>
            </a:endParaRPr>
          </a:p>
          <a:p>
            <a:pPr marL="12700">
              <a:lnSpc>
                <a:spcPct val="100000"/>
              </a:lnSpc>
              <a:spcBef>
                <a:spcPts val="160"/>
              </a:spcBef>
            </a:pPr>
            <a:r>
              <a:rPr dirty="0" sz="750" spc="105">
                <a:solidFill>
                  <a:srgbClr val="FFFFFF"/>
                </a:solidFill>
                <a:latin typeface="Arial MT"/>
                <a:cs typeface="Arial MT"/>
              </a:rPr>
              <a:t>d</a:t>
            </a:r>
            <a:r>
              <a:rPr dirty="0" sz="750" spc="195">
                <a:solidFill>
                  <a:srgbClr val="FFFFFF"/>
                </a:solidFill>
                <a:latin typeface="Arial MT"/>
                <a:cs typeface="Arial MT"/>
              </a:rPr>
              <a:t> </a:t>
            </a:r>
            <a:r>
              <a:rPr dirty="0" sz="700" spc="-25">
                <a:solidFill>
                  <a:srgbClr val="565658"/>
                </a:solidFill>
                <a:latin typeface="Microsoft YaHei"/>
                <a:cs typeface="Microsoft YaHei"/>
              </a:rPr>
              <a:t>900</a:t>
            </a:r>
            <a:endParaRPr sz="700">
              <a:latin typeface="Microsoft YaHei"/>
              <a:cs typeface="Microsoft YaHei"/>
            </a:endParaRPr>
          </a:p>
        </p:txBody>
      </p:sp>
      <p:grpSp>
        <p:nvGrpSpPr>
          <p:cNvPr id="47" name="object 47" descr=""/>
          <p:cNvGrpSpPr/>
          <p:nvPr/>
        </p:nvGrpSpPr>
        <p:grpSpPr>
          <a:xfrm>
            <a:off x="1177942" y="8203811"/>
            <a:ext cx="106680" cy="487680"/>
            <a:chOff x="1177942" y="8203811"/>
            <a:chExt cx="106680" cy="487680"/>
          </a:xfrm>
        </p:grpSpPr>
        <p:pic>
          <p:nvPicPr>
            <p:cNvPr id="48" name="object 48" descr=""/>
            <p:cNvPicPr/>
            <p:nvPr/>
          </p:nvPicPr>
          <p:blipFill>
            <a:blip r:embed="rId18" cstate="print"/>
            <a:stretch>
              <a:fillRect/>
            </a:stretch>
          </p:blipFill>
          <p:spPr>
            <a:xfrm>
              <a:off x="1177942" y="8330730"/>
              <a:ext cx="106222" cy="106197"/>
            </a:xfrm>
            <a:prstGeom prst="rect">
              <a:avLst/>
            </a:prstGeom>
          </p:spPr>
        </p:pic>
        <p:pic>
          <p:nvPicPr>
            <p:cNvPr id="49" name="object 49" descr=""/>
            <p:cNvPicPr/>
            <p:nvPr/>
          </p:nvPicPr>
          <p:blipFill>
            <a:blip r:embed="rId19" cstate="print"/>
            <a:stretch>
              <a:fillRect/>
            </a:stretch>
          </p:blipFill>
          <p:spPr>
            <a:xfrm>
              <a:off x="1177942" y="8203811"/>
              <a:ext cx="106222" cy="106197"/>
            </a:xfrm>
            <a:prstGeom prst="rect">
              <a:avLst/>
            </a:prstGeom>
          </p:spPr>
        </p:pic>
        <p:pic>
          <p:nvPicPr>
            <p:cNvPr id="50" name="object 50" descr=""/>
            <p:cNvPicPr/>
            <p:nvPr/>
          </p:nvPicPr>
          <p:blipFill>
            <a:blip r:embed="rId20" cstate="print"/>
            <a:stretch>
              <a:fillRect/>
            </a:stretch>
          </p:blipFill>
          <p:spPr>
            <a:xfrm>
              <a:off x="1177942" y="8584811"/>
              <a:ext cx="106222" cy="106197"/>
            </a:xfrm>
            <a:prstGeom prst="rect">
              <a:avLst/>
            </a:prstGeom>
          </p:spPr>
        </p:pic>
        <p:pic>
          <p:nvPicPr>
            <p:cNvPr id="51" name="object 51" descr=""/>
            <p:cNvPicPr/>
            <p:nvPr/>
          </p:nvPicPr>
          <p:blipFill>
            <a:blip r:embed="rId21" cstate="print"/>
            <a:stretch>
              <a:fillRect/>
            </a:stretch>
          </p:blipFill>
          <p:spPr>
            <a:xfrm>
              <a:off x="1177942" y="8456912"/>
              <a:ext cx="106222" cy="106197"/>
            </a:xfrm>
            <a:prstGeom prst="rect">
              <a:avLst/>
            </a:prstGeom>
          </p:spPr>
        </p:pic>
      </p:grpSp>
      <p:sp>
        <p:nvSpPr>
          <p:cNvPr id="52" name="object 52" descr=""/>
          <p:cNvSpPr txBox="1"/>
          <p:nvPr/>
        </p:nvSpPr>
        <p:spPr>
          <a:xfrm>
            <a:off x="1181063" y="8560441"/>
            <a:ext cx="299720" cy="145415"/>
          </a:xfrm>
          <a:prstGeom prst="rect">
            <a:avLst/>
          </a:prstGeom>
        </p:spPr>
        <p:txBody>
          <a:bodyPr wrap="square" lIns="0" tIns="17145" rIns="0" bIns="0" rtlCol="0" vert="horz">
            <a:spAutoFit/>
          </a:bodyPr>
          <a:lstStyle/>
          <a:p>
            <a:pPr marL="12700">
              <a:lnSpc>
                <a:spcPct val="100000"/>
              </a:lnSpc>
              <a:spcBef>
                <a:spcPts val="135"/>
              </a:spcBef>
            </a:pPr>
            <a:r>
              <a:rPr dirty="0" sz="750" spc="105">
                <a:solidFill>
                  <a:srgbClr val="FFFFFF"/>
                </a:solidFill>
                <a:latin typeface="Arial MT"/>
                <a:cs typeface="Arial MT"/>
              </a:rPr>
              <a:t>d</a:t>
            </a:r>
            <a:r>
              <a:rPr dirty="0" sz="750" spc="195">
                <a:solidFill>
                  <a:srgbClr val="FFFFFF"/>
                </a:solidFill>
                <a:latin typeface="Arial MT"/>
                <a:cs typeface="Arial MT"/>
              </a:rPr>
              <a:t> </a:t>
            </a:r>
            <a:r>
              <a:rPr dirty="0" sz="700" spc="-25">
                <a:solidFill>
                  <a:srgbClr val="565658"/>
                </a:solidFill>
                <a:latin typeface="Microsoft YaHei"/>
                <a:cs typeface="Microsoft YaHei"/>
              </a:rPr>
              <a:t>418</a:t>
            </a:r>
            <a:endParaRPr sz="700">
              <a:latin typeface="Microsoft YaHei"/>
              <a:cs typeface="Microsoft YaHei"/>
            </a:endParaRPr>
          </a:p>
        </p:txBody>
      </p:sp>
      <p:sp>
        <p:nvSpPr>
          <p:cNvPr id="53" name="object 53" descr=""/>
          <p:cNvSpPr txBox="1"/>
          <p:nvPr/>
        </p:nvSpPr>
        <p:spPr>
          <a:xfrm>
            <a:off x="1187580" y="8152259"/>
            <a:ext cx="292735" cy="419734"/>
          </a:xfrm>
          <a:prstGeom prst="rect">
            <a:avLst/>
          </a:prstGeom>
        </p:spPr>
        <p:txBody>
          <a:bodyPr wrap="square" lIns="0" tIns="32384" rIns="0" bIns="0" rtlCol="0" vert="horz">
            <a:spAutoFit/>
          </a:bodyPr>
          <a:lstStyle/>
          <a:p>
            <a:pPr marL="12700">
              <a:lnSpc>
                <a:spcPct val="100000"/>
              </a:lnSpc>
              <a:spcBef>
                <a:spcPts val="254"/>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5">
                <a:solidFill>
                  <a:srgbClr val="565658"/>
                </a:solidFill>
                <a:latin typeface="Microsoft YaHei"/>
                <a:cs typeface="Microsoft YaHei"/>
              </a:rPr>
              <a:t>296</a:t>
            </a:r>
            <a:endParaRPr sz="700">
              <a:latin typeface="Microsoft YaHei"/>
              <a:cs typeface="Microsoft YaHei"/>
            </a:endParaRPr>
          </a:p>
          <a:p>
            <a:pPr marL="13335">
              <a:lnSpc>
                <a:spcPct val="100000"/>
              </a:lnSpc>
              <a:spcBef>
                <a:spcPts val="16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5">
                <a:solidFill>
                  <a:srgbClr val="565658"/>
                </a:solidFill>
                <a:latin typeface="Microsoft YaHei"/>
                <a:cs typeface="Microsoft YaHei"/>
              </a:rPr>
              <a:t>350</a:t>
            </a:r>
            <a:endParaRPr sz="700">
              <a:latin typeface="Microsoft YaHei"/>
              <a:cs typeface="Microsoft YaHei"/>
            </a:endParaRPr>
          </a:p>
          <a:p>
            <a:pPr marL="12700">
              <a:lnSpc>
                <a:spcPct val="100000"/>
              </a:lnSpc>
              <a:spcBef>
                <a:spcPts val="75"/>
              </a:spcBef>
            </a:pPr>
            <a:r>
              <a:rPr dirty="0" baseline="3703" sz="1125" spc="179">
                <a:solidFill>
                  <a:srgbClr val="FFFFFF"/>
                </a:solidFill>
                <a:latin typeface="Arial MT"/>
                <a:cs typeface="Arial MT"/>
              </a:rPr>
              <a:t>c</a:t>
            </a:r>
            <a:r>
              <a:rPr dirty="0" baseline="3703" sz="1125" spc="247">
                <a:solidFill>
                  <a:srgbClr val="FFFFFF"/>
                </a:solidFill>
                <a:latin typeface="Arial MT"/>
                <a:cs typeface="Arial MT"/>
              </a:rPr>
              <a:t> </a:t>
            </a:r>
            <a:r>
              <a:rPr dirty="0" sz="700" spc="-25">
                <a:solidFill>
                  <a:srgbClr val="565658"/>
                </a:solidFill>
                <a:latin typeface="Microsoft YaHei"/>
                <a:cs typeface="Microsoft YaHei"/>
              </a:rPr>
              <a:t>350</a:t>
            </a:r>
            <a:endParaRPr sz="700">
              <a:latin typeface="Microsoft YaHei"/>
              <a:cs typeface="Microsoft YaHei"/>
            </a:endParaRPr>
          </a:p>
        </p:txBody>
      </p:sp>
      <p:sp>
        <p:nvSpPr>
          <p:cNvPr id="54" name="object 54" descr=""/>
          <p:cNvSpPr txBox="1"/>
          <p:nvPr/>
        </p:nvSpPr>
        <p:spPr>
          <a:xfrm>
            <a:off x="3127071" y="8144663"/>
            <a:ext cx="509905" cy="541020"/>
          </a:xfrm>
          <a:prstGeom prst="rect">
            <a:avLst/>
          </a:prstGeom>
        </p:spPr>
        <p:txBody>
          <a:bodyPr wrap="square" lIns="0" tIns="26034" rIns="0" bIns="0" rtlCol="0" vert="horz">
            <a:spAutoFit/>
          </a:bodyPr>
          <a:lstStyle/>
          <a:p>
            <a:pPr marL="158115" indent="-139065">
              <a:lnSpc>
                <a:spcPct val="100000"/>
              </a:lnSpc>
              <a:spcBef>
                <a:spcPts val="204"/>
              </a:spcBef>
              <a:buClr>
                <a:srgbClr val="FFFFFF"/>
              </a:buClr>
              <a:buSzPct val="107142"/>
              <a:buFont typeface="Arial MT"/>
              <a:buAutoNum type="alphaLcPeriod"/>
              <a:tabLst>
                <a:tab pos="158115" algn="l"/>
              </a:tabLst>
            </a:pPr>
            <a:r>
              <a:rPr dirty="0" sz="700" spc="-20">
                <a:solidFill>
                  <a:srgbClr val="565658"/>
                </a:solidFill>
                <a:latin typeface="Microsoft YaHei"/>
                <a:cs typeface="Microsoft YaHei"/>
              </a:rPr>
              <a:t>R130</a:t>
            </a:r>
            <a:endParaRPr sz="700">
              <a:latin typeface="Microsoft YaHei"/>
              <a:cs typeface="Microsoft YaHei"/>
            </a:endParaRPr>
          </a:p>
          <a:p>
            <a:pPr marL="158115" indent="-138430">
              <a:lnSpc>
                <a:spcPct val="100000"/>
              </a:lnSpc>
              <a:spcBef>
                <a:spcPts val="114"/>
              </a:spcBef>
              <a:buClr>
                <a:srgbClr val="FFFFFF"/>
              </a:buClr>
              <a:buSzPct val="107142"/>
              <a:buFont typeface="Arial MT"/>
              <a:buAutoNum type="alphaLcPeriod"/>
              <a:tabLst>
                <a:tab pos="158115" algn="l"/>
              </a:tabLst>
            </a:pPr>
            <a:r>
              <a:rPr dirty="0" sz="700" spc="-20">
                <a:solidFill>
                  <a:srgbClr val="565658"/>
                </a:solidFill>
                <a:latin typeface="Microsoft YaHei"/>
                <a:cs typeface="Microsoft YaHei"/>
              </a:rPr>
              <a:t>R220</a:t>
            </a:r>
            <a:endParaRPr sz="700">
              <a:latin typeface="Microsoft YaHei"/>
              <a:cs typeface="Microsoft YaHei"/>
            </a:endParaRPr>
          </a:p>
          <a:p>
            <a:pPr marL="158115" indent="-139065">
              <a:lnSpc>
                <a:spcPct val="100000"/>
              </a:lnSpc>
              <a:spcBef>
                <a:spcPts val="105"/>
              </a:spcBef>
              <a:buClr>
                <a:srgbClr val="FFFFFF"/>
              </a:buClr>
              <a:buSzPct val="107142"/>
              <a:buFont typeface="Arial MT"/>
              <a:buAutoNum type="alphaLcPeriod"/>
              <a:tabLst>
                <a:tab pos="158115" algn="l"/>
              </a:tabLst>
            </a:pPr>
            <a:r>
              <a:rPr dirty="0" sz="700" spc="-20">
                <a:solidFill>
                  <a:srgbClr val="565658"/>
                </a:solidFill>
                <a:latin typeface="Microsoft YaHei"/>
                <a:cs typeface="Microsoft YaHei"/>
              </a:rPr>
              <a:t>R166</a:t>
            </a:r>
            <a:endParaRPr sz="700">
              <a:latin typeface="Microsoft YaHei"/>
              <a:cs typeface="Microsoft YaHei"/>
            </a:endParaRPr>
          </a:p>
          <a:p>
            <a:pPr marL="158115" indent="-145415">
              <a:lnSpc>
                <a:spcPct val="100000"/>
              </a:lnSpc>
              <a:spcBef>
                <a:spcPts val="125"/>
              </a:spcBef>
              <a:buClr>
                <a:srgbClr val="FFFFFF"/>
              </a:buClr>
              <a:buSzPct val="107142"/>
              <a:buFont typeface="Arial MT"/>
              <a:buAutoNum type="alphaLcPeriod"/>
              <a:tabLst>
                <a:tab pos="158115" algn="l"/>
              </a:tabLst>
            </a:pPr>
            <a:r>
              <a:rPr dirty="0" sz="700" spc="-10">
                <a:solidFill>
                  <a:srgbClr val="565658"/>
                </a:solidFill>
                <a:latin typeface="Microsoft YaHei"/>
                <a:cs typeface="Microsoft YaHei"/>
              </a:rPr>
              <a:t>R207.39</a:t>
            </a:r>
            <a:endParaRPr sz="700">
              <a:latin typeface="Microsoft YaHei"/>
              <a:cs typeface="Microsoft YaHei"/>
            </a:endParaRPr>
          </a:p>
        </p:txBody>
      </p:sp>
      <p:grpSp>
        <p:nvGrpSpPr>
          <p:cNvPr id="55" name="object 55" descr=""/>
          <p:cNvGrpSpPr/>
          <p:nvPr/>
        </p:nvGrpSpPr>
        <p:grpSpPr>
          <a:xfrm>
            <a:off x="2115064" y="9239363"/>
            <a:ext cx="106680" cy="232410"/>
            <a:chOff x="2115064" y="9239363"/>
            <a:chExt cx="106680" cy="232410"/>
          </a:xfrm>
        </p:grpSpPr>
        <p:pic>
          <p:nvPicPr>
            <p:cNvPr id="56" name="object 56" descr=""/>
            <p:cNvPicPr/>
            <p:nvPr/>
          </p:nvPicPr>
          <p:blipFill>
            <a:blip r:embed="rId7" cstate="print"/>
            <a:stretch>
              <a:fillRect/>
            </a:stretch>
          </p:blipFill>
          <p:spPr>
            <a:xfrm>
              <a:off x="2115064" y="9239363"/>
              <a:ext cx="106222" cy="106197"/>
            </a:xfrm>
            <a:prstGeom prst="rect">
              <a:avLst/>
            </a:prstGeom>
          </p:spPr>
        </p:pic>
        <p:pic>
          <p:nvPicPr>
            <p:cNvPr id="57" name="object 57" descr=""/>
            <p:cNvPicPr/>
            <p:nvPr/>
          </p:nvPicPr>
          <p:blipFill>
            <a:blip r:embed="rId10" cstate="print"/>
            <a:stretch>
              <a:fillRect/>
            </a:stretch>
          </p:blipFill>
          <p:spPr>
            <a:xfrm>
              <a:off x="2115064" y="9365545"/>
              <a:ext cx="106222" cy="106197"/>
            </a:xfrm>
            <a:prstGeom prst="rect">
              <a:avLst/>
            </a:prstGeom>
          </p:spPr>
        </p:pic>
      </p:grpSp>
      <p:sp>
        <p:nvSpPr>
          <p:cNvPr id="58" name="object 58" descr=""/>
          <p:cNvSpPr txBox="1"/>
          <p:nvPr/>
        </p:nvSpPr>
        <p:spPr>
          <a:xfrm>
            <a:off x="2124701" y="9202876"/>
            <a:ext cx="377825" cy="280670"/>
          </a:xfrm>
          <a:prstGeom prst="rect">
            <a:avLst/>
          </a:prstGeom>
        </p:spPr>
        <p:txBody>
          <a:bodyPr wrap="square" lIns="0" tIns="24765" rIns="0" bIns="0" rtlCol="0" vert="horz">
            <a:spAutoFit/>
          </a:bodyPr>
          <a:lstStyle/>
          <a:p>
            <a:pPr marL="151765" indent="-138430">
              <a:lnSpc>
                <a:spcPct val="100000"/>
              </a:lnSpc>
              <a:spcBef>
                <a:spcPts val="195"/>
              </a:spcBef>
              <a:buClr>
                <a:srgbClr val="FFFFFF"/>
              </a:buClr>
              <a:buSzPct val="107142"/>
              <a:buFont typeface="Arial MT"/>
              <a:buAutoNum type="alphaLcPeriod" startAt="2"/>
              <a:tabLst>
                <a:tab pos="151765" algn="l"/>
              </a:tabLst>
            </a:pPr>
            <a:r>
              <a:rPr dirty="0" sz="700" spc="-20">
                <a:solidFill>
                  <a:srgbClr val="565658"/>
                </a:solidFill>
                <a:latin typeface="Microsoft YaHei"/>
                <a:cs typeface="Microsoft YaHei"/>
              </a:rPr>
              <a:t>R540</a:t>
            </a:r>
            <a:endParaRPr sz="700">
              <a:latin typeface="Microsoft YaHei"/>
              <a:cs typeface="Microsoft YaHei"/>
            </a:endParaRPr>
          </a:p>
          <a:p>
            <a:pPr marL="151765" indent="-139065">
              <a:lnSpc>
                <a:spcPct val="100000"/>
              </a:lnSpc>
              <a:spcBef>
                <a:spcPts val="105"/>
              </a:spcBef>
              <a:buClr>
                <a:srgbClr val="FFFFFF"/>
              </a:buClr>
              <a:buSzPct val="107142"/>
              <a:buFont typeface="Arial MT"/>
              <a:buAutoNum type="alphaLcPeriod" startAt="2"/>
              <a:tabLst>
                <a:tab pos="151765" algn="l"/>
              </a:tabLst>
            </a:pPr>
            <a:r>
              <a:rPr dirty="0" sz="700" spc="-20">
                <a:solidFill>
                  <a:srgbClr val="565658"/>
                </a:solidFill>
                <a:latin typeface="Microsoft YaHei"/>
                <a:cs typeface="Microsoft YaHei"/>
              </a:rPr>
              <a:t>R405</a:t>
            </a:r>
            <a:endParaRPr sz="700">
              <a:latin typeface="Microsoft YaHei"/>
              <a:cs typeface="Microsoft YaHei"/>
            </a:endParaRPr>
          </a:p>
        </p:txBody>
      </p:sp>
      <p:grpSp>
        <p:nvGrpSpPr>
          <p:cNvPr id="59" name="object 59" descr=""/>
          <p:cNvGrpSpPr/>
          <p:nvPr/>
        </p:nvGrpSpPr>
        <p:grpSpPr>
          <a:xfrm>
            <a:off x="2811232" y="9373117"/>
            <a:ext cx="106680" cy="232410"/>
            <a:chOff x="2811232" y="9373117"/>
            <a:chExt cx="106680" cy="232410"/>
          </a:xfrm>
        </p:grpSpPr>
        <p:pic>
          <p:nvPicPr>
            <p:cNvPr id="60" name="object 60" descr=""/>
            <p:cNvPicPr/>
            <p:nvPr/>
          </p:nvPicPr>
          <p:blipFill>
            <a:blip r:embed="rId18" cstate="print"/>
            <a:stretch>
              <a:fillRect/>
            </a:stretch>
          </p:blipFill>
          <p:spPr>
            <a:xfrm>
              <a:off x="2811232" y="9373117"/>
              <a:ext cx="106222" cy="106197"/>
            </a:xfrm>
            <a:prstGeom prst="rect">
              <a:avLst/>
            </a:prstGeom>
          </p:spPr>
        </p:pic>
        <p:pic>
          <p:nvPicPr>
            <p:cNvPr id="61" name="object 61" descr=""/>
            <p:cNvPicPr/>
            <p:nvPr/>
          </p:nvPicPr>
          <p:blipFill>
            <a:blip r:embed="rId21" cstate="print"/>
            <a:stretch>
              <a:fillRect/>
            </a:stretch>
          </p:blipFill>
          <p:spPr>
            <a:xfrm>
              <a:off x="2811232" y="9499297"/>
              <a:ext cx="106222" cy="106197"/>
            </a:xfrm>
            <a:prstGeom prst="rect">
              <a:avLst/>
            </a:prstGeom>
          </p:spPr>
        </p:pic>
      </p:grpSp>
      <p:sp>
        <p:nvSpPr>
          <p:cNvPr id="62" name="object 62" descr=""/>
          <p:cNvSpPr txBox="1"/>
          <p:nvPr/>
        </p:nvSpPr>
        <p:spPr>
          <a:xfrm>
            <a:off x="2820875" y="9336622"/>
            <a:ext cx="304165" cy="280670"/>
          </a:xfrm>
          <a:prstGeom prst="rect">
            <a:avLst/>
          </a:prstGeom>
        </p:spPr>
        <p:txBody>
          <a:bodyPr wrap="square" lIns="0" tIns="24765" rIns="0" bIns="0" rtlCol="0" vert="horz">
            <a:spAutoFit/>
          </a:bodyPr>
          <a:lstStyle/>
          <a:p>
            <a:pPr marL="13335">
              <a:lnSpc>
                <a:spcPct val="100000"/>
              </a:lnSpc>
              <a:spcBef>
                <a:spcPts val="195"/>
              </a:spcBef>
            </a:pPr>
            <a:r>
              <a:rPr dirty="0" sz="750" spc="110">
                <a:solidFill>
                  <a:srgbClr val="FFFFFF"/>
                </a:solidFill>
                <a:latin typeface="Arial MT"/>
                <a:cs typeface="Arial MT"/>
              </a:rPr>
              <a:t>b</a:t>
            </a:r>
            <a:r>
              <a:rPr dirty="0" sz="750" spc="355">
                <a:solidFill>
                  <a:srgbClr val="FFFFFF"/>
                </a:solidFill>
                <a:latin typeface="Arial MT"/>
                <a:cs typeface="Arial MT"/>
              </a:rPr>
              <a:t> </a:t>
            </a:r>
            <a:r>
              <a:rPr dirty="0" sz="700" spc="-25">
                <a:solidFill>
                  <a:srgbClr val="565658"/>
                </a:solidFill>
                <a:latin typeface="Microsoft YaHei"/>
                <a:cs typeface="Microsoft YaHei"/>
              </a:rPr>
              <a:t>10°</a:t>
            </a:r>
            <a:endParaRPr sz="700">
              <a:latin typeface="Microsoft YaHei"/>
              <a:cs typeface="Microsoft YaHei"/>
            </a:endParaRPr>
          </a:p>
          <a:p>
            <a:pPr marL="12700">
              <a:lnSpc>
                <a:spcPct val="100000"/>
              </a:lnSpc>
              <a:spcBef>
                <a:spcPts val="105"/>
              </a:spcBef>
            </a:pPr>
            <a:r>
              <a:rPr dirty="0" baseline="3703" sz="1125" spc="179">
                <a:solidFill>
                  <a:srgbClr val="FFFFFF"/>
                </a:solidFill>
                <a:latin typeface="Arial MT"/>
                <a:cs typeface="Arial MT"/>
              </a:rPr>
              <a:t>c</a:t>
            </a:r>
            <a:r>
              <a:rPr dirty="0" baseline="3703" sz="1125" spc="577">
                <a:solidFill>
                  <a:srgbClr val="FFFFFF"/>
                </a:solidFill>
                <a:latin typeface="Arial MT"/>
                <a:cs typeface="Arial MT"/>
              </a:rPr>
              <a:t> </a:t>
            </a:r>
            <a:r>
              <a:rPr dirty="0" sz="700" spc="-25">
                <a:solidFill>
                  <a:srgbClr val="565658"/>
                </a:solidFill>
                <a:latin typeface="Microsoft YaHei"/>
                <a:cs typeface="Microsoft YaHei"/>
              </a:rPr>
              <a:t>10°</a:t>
            </a:r>
            <a:endParaRPr sz="700">
              <a:latin typeface="Microsoft YaHei"/>
              <a:cs typeface="Microsoft YaHei"/>
            </a:endParaRPr>
          </a:p>
        </p:txBody>
      </p:sp>
      <p:grpSp>
        <p:nvGrpSpPr>
          <p:cNvPr id="63" name="object 63" descr=""/>
          <p:cNvGrpSpPr/>
          <p:nvPr/>
        </p:nvGrpSpPr>
        <p:grpSpPr>
          <a:xfrm>
            <a:off x="1004971" y="6888032"/>
            <a:ext cx="2884170" cy="2543175"/>
            <a:chOff x="1004971" y="6888032"/>
            <a:chExt cx="2884170" cy="2543175"/>
          </a:xfrm>
        </p:grpSpPr>
        <p:sp>
          <p:nvSpPr>
            <p:cNvPr id="64" name="object 64" descr=""/>
            <p:cNvSpPr/>
            <p:nvPr/>
          </p:nvSpPr>
          <p:spPr>
            <a:xfrm>
              <a:off x="1628495" y="7015516"/>
              <a:ext cx="2257425" cy="2240280"/>
            </a:xfrm>
            <a:custGeom>
              <a:avLst/>
              <a:gdLst/>
              <a:ahLst/>
              <a:cxnLst/>
              <a:rect l="l" t="t" r="r" b="b"/>
              <a:pathLst>
                <a:path w="2257425" h="2240279">
                  <a:moveTo>
                    <a:pt x="1324368" y="2239721"/>
                  </a:moveTo>
                  <a:lnTo>
                    <a:pt x="1371979" y="2230282"/>
                  </a:lnTo>
                  <a:lnTo>
                    <a:pt x="1418753" y="2218930"/>
                  </a:lnTo>
                  <a:lnTo>
                    <a:pt x="1464652" y="2205711"/>
                  </a:lnTo>
                  <a:lnTo>
                    <a:pt x="1509642" y="2190672"/>
                  </a:lnTo>
                  <a:lnTo>
                    <a:pt x="1553684" y="2173861"/>
                  </a:lnTo>
                  <a:lnTo>
                    <a:pt x="1596745" y="2155323"/>
                  </a:lnTo>
                  <a:lnTo>
                    <a:pt x="1638786" y="2135107"/>
                  </a:lnTo>
                  <a:lnTo>
                    <a:pt x="1679773" y="2113259"/>
                  </a:lnTo>
                  <a:lnTo>
                    <a:pt x="1719669" y="2089827"/>
                  </a:lnTo>
                  <a:lnTo>
                    <a:pt x="1758438" y="2064857"/>
                  </a:lnTo>
                  <a:lnTo>
                    <a:pt x="1796044" y="2038397"/>
                  </a:lnTo>
                  <a:lnTo>
                    <a:pt x="1832452" y="2010493"/>
                  </a:lnTo>
                  <a:lnTo>
                    <a:pt x="1867623" y="1981193"/>
                  </a:lnTo>
                  <a:lnTo>
                    <a:pt x="1901524" y="1950544"/>
                  </a:lnTo>
                  <a:lnTo>
                    <a:pt x="1934117" y="1918592"/>
                  </a:lnTo>
                  <a:lnTo>
                    <a:pt x="1965366" y="1885385"/>
                  </a:lnTo>
                  <a:lnTo>
                    <a:pt x="1995236" y="1850969"/>
                  </a:lnTo>
                  <a:lnTo>
                    <a:pt x="2023690" y="1815393"/>
                  </a:lnTo>
                  <a:lnTo>
                    <a:pt x="2050692" y="1778703"/>
                  </a:lnTo>
                  <a:lnTo>
                    <a:pt x="2076207" y="1740945"/>
                  </a:lnTo>
                  <a:lnTo>
                    <a:pt x="2100197" y="1702167"/>
                  </a:lnTo>
                  <a:lnTo>
                    <a:pt x="2122627" y="1662417"/>
                  </a:lnTo>
                  <a:lnTo>
                    <a:pt x="2143460" y="1621741"/>
                  </a:lnTo>
                  <a:lnTo>
                    <a:pt x="2162662" y="1580185"/>
                  </a:lnTo>
                  <a:lnTo>
                    <a:pt x="2180195" y="1537798"/>
                  </a:lnTo>
                  <a:lnTo>
                    <a:pt x="2196023" y="1494626"/>
                  </a:lnTo>
                  <a:lnTo>
                    <a:pt x="2210111" y="1450717"/>
                  </a:lnTo>
                  <a:lnTo>
                    <a:pt x="2222421" y="1406116"/>
                  </a:lnTo>
                  <a:lnTo>
                    <a:pt x="2232919" y="1360873"/>
                  </a:lnTo>
                  <a:lnTo>
                    <a:pt x="2241568" y="1315032"/>
                  </a:lnTo>
                  <a:lnTo>
                    <a:pt x="2248332" y="1268642"/>
                  </a:lnTo>
                  <a:lnTo>
                    <a:pt x="2253175" y="1221750"/>
                  </a:lnTo>
                  <a:lnTo>
                    <a:pt x="2256060" y="1174402"/>
                  </a:lnTo>
                  <a:lnTo>
                    <a:pt x="2256952" y="1126646"/>
                  </a:lnTo>
                  <a:lnTo>
                    <a:pt x="2255814" y="1078528"/>
                  </a:lnTo>
                  <a:lnTo>
                    <a:pt x="2252611" y="1030096"/>
                  </a:lnTo>
                  <a:lnTo>
                    <a:pt x="2247357" y="981844"/>
                  </a:lnTo>
                  <a:lnTo>
                    <a:pt x="2240124" y="934260"/>
                  </a:lnTo>
                  <a:lnTo>
                    <a:pt x="2230955" y="887383"/>
                  </a:lnTo>
                  <a:lnTo>
                    <a:pt x="2219893" y="841255"/>
                  </a:lnTo>
                  <a:lnTo>
                    <a:pt x="2206983" y="795916"/>
                  </a:lnTo>
                  <a:lnTo>
                    <a:pt x="2192268" y="751404"/>
                  </a:lnTo>
                  <a:lnTo>
                    <a:pt x="2175792" y="707762"/>
                  </a:lnTo>
                  <a:lnTo>
                    <a:pt x="2157599" y="665027"/>
                  </a:lnTo>
                  <a:lnTo>
                    <a:pt x="2137732" y="623242"/>
                  </a:lnTo>
                  <a:lnTo>
                    <a:pt x="2116235" y="582445"/>
                  </a:lnTo>
                  <a:lnTo>
                    <a:pt x="2093152" y="542676"/>
                  </a:lnTo>
                  <a:lnTo>
                    <a:pt x="2068527" y="503977"/>
                  </a:lnTo>
                  <a:lnTo>
                    <a:pt x="2042403" y="466386"/>
                  </a:lnTo>
                  <a:lnTo>
                    <a:pt x="2014824" y="429945"/>
                  </a:lnTo>
                  <a:lnTo>
                    <a:pt x="1985834" y="394692"/>
                  </a:lnTo>
                  <a:lnTo>
                    <a:pt x="1955476" y="360668"/>
                  </a:lnTo>
                  <a:lnTo>
                    <a:pt x="1923794" y="327914"/>
                  </a:lnTo>
                  <a:lnTo>
                    <a:pt x="1890832" y="296468"/>
                  </a:lnTo>
                  <a:lnTo>
                    <a:pt x="1856634" y="266372"/>
                  </a:lnTo>
                  <a:lnTo>
                    <a:pt x="1821243" y="237665"/>
                  </a:lnTo>
                  <a:lnTo>
                    <a:pt x="1784704" y="210388"/>
                  </a:lnTo>
                  <a:lnTo>
                    <a:pt x="1747059" y="184580"/>
                  </a:lnTo>
                  <a:lnTo>
                    <a:pt x="1708352" y="160282"/>
                  </a:lnTo>
                  <a:lnTo>
                    <a:pt x="1668628" y="137533"/>
                  </a:lnTo>
                  <a:lnTo>
                    <a:pt x="1627930" y="116374"/>
                  </a:lnTo>
                  <a:lnTo>
                    <a:pt x="1586301" y="96844"/>
                  </a:lnTo>
                  <a:lnTo>
                    <a:pt x="1543786" y="78985"/>
                  </a:lnTo>
                  <a:lnTo>
                    <a:pt x="1500429" y="62835"/>
                  </a:lnTo>
                  <a:lnTo>
                    <a:pt x="1456272" y="48435"/>
                  </a:lnTo>
                  <a:lnTo>
                    <a:pt x="1411359" y="35825"/>
                  </a:lnTo>
                  <a:lnTo>
                    <a:pt x="1365735" y="25045"/>
                  </a:lnTo>
                  <a:lnTo>
                    <a:pt x="1319443" y="16136"/>
                  </a:lnTo>
                  <a:lnTo>
                    <a:pt x="1272527" y="9136"/>
                  </a:lnTo>
                  <a:lnTo>
                    <a:pt x="1225030" y="4087"/>
                  </a:lnTo>
                  <a:lnTo>
                    <a:pt x="1176997" y="1028"/>
                  </a:lnTo>
                  <a:lnTo>
                    <a:pt x="1128470" y="0"/>
                  </a:lnTo>
                  <a:lnTo>
                    <a:pt x="1079944" y="1028"/>
                  </a:lnTo>
                  <a:lnTo>
                    <a:pt x="1031910" y="4087"/>
                  </a:lnTo>
                  <a:lnTo>
                    <a:pt x="984414" y="9136"/>
                  </a:lnTo>
                  <a:lnTo>
                    <a:pt x="937497" y="16136"/>
                  </a:lnTo>
                  <a:lnTo>
                    <a:pt x="891205" y="25045"/>
                  </a:lnTo>
                  <a:lnTo>
                    <a:pt x="845581" y="35825"/>
                  </a:lnTo>
                  <a:lnTo>
                    <a:pt x="800669" y="48435"/>
                  </a:lnTo>
                  <a:lnTo>
                    <a:pt x="756512" y="62835"/>
                  </a:lnTo>
                  <a:lnTo>
                    <a:pt x="713154" y="78985"/>
                  </a:lnTo>
                  <a:lnTo>
                    <a:pt x="670639" y="96844"/>
                  </a:lnTo>
                  <a:lnTo>
                    <a:pt x="629011" y="116374"/>
                  </a:lnTo>
                  <a:lnTo>
                    <a:pt x="588313" y="137533"/>
                  </a:lnTo>
                  <a:lnTo>
                    <a:pt x="548589" y="160282"/>
                  </a:lnTo>
                  <a:lnTo>
                    <a:pt x="509883" y="184580"/>
                  </a:lnTo>
                  <a:lnTo>
                    <a:pt x="472238" y="210388"/>
                  </a:lnTo>
                  <a:lnTo>
                    <a:pt x="435698" y="237665"/>
                  </a:lnTo>
                  <a:lnTo>
                    <a:pt x="400308" y="266372"/>
                  </a:lnTo>
                  <a:lnTo>
                    <a:pt x="366110" y="296468"/>
                  </a:lnTo>
                  <a:lnTo>
                    <a:pt x="333148" y="327914"/>
                  </a:lnTo>
                  <a:lnTo>
                    <a:pt x="301467" y="360668"/>
                  </a:lnTo>
                  <a:lnTo>
                    <a:pt x="271109" y="394692"/>
                  </a:lnTo>
                  <a:lnTo>
                    <a:pt x="242120" y="429945"/>
                  </a:lnTo>
                  <a:lnTo>
                    <a:pt x="214541" y="466386"/>
                  </a:lnTo>
                  <a:lnTo>
                    <a:pt x="188417" y="503977"/>
                  </a:lnTo>
                  <a:lnTo>
                    <a:pt x="163792" y="542676"/>
                  </a:lnTo>
                  <a:lnTo>
                    <a:pt x="140710" y="582445"/>
                  </a:lnTo>
                  <a:lnTo>
                    <a:pt x="119214" y="623242"/>
                  </a:lnTo>
                  <a:lnTo>
                    <a:pt x="99348" y="665027"/>
                  </a:lnTo>
                  <a:lnTo>
                    <a:pt x="81155" y="707762"/>
                  </a:lnTo>
                  <a:lnTo>
                    <a:pt x="64680" y="751404"/>
                  </a:lnTo>
                  <a:lnTo>
                    <a:pt x="49966" y="795916"/>
                  </a:lnTo>
                  <a:lnTo>
                    <a:pt x="37056" y="841255"/>
                  </a:lnTo>
                  <a:lnTo>
                    <a:pt x="25996" y="887383"/>
                  </a:lnTo>
                  <a:lnTo>
                    <a:pt x="16827" y="934260"/>
                  </a:lnTo>
                  <a:lnTo>
                    <a:pt x="9595" y="981844"/>
                  </a:lnTo>
                  <a:lnTo>
                    <a:pt x="4342" y="1030096"/>
                  </a:lnTo>
                  <a:lnTo>
                    <a:pt x="1138" y="1078528"/>
                  </a:lnTo>
                  <a:lnTo>
                    <a:pt x="0" y="1126646"/>
                  </a:lnTo>
                  <a:lnTo>
                    <a:pt x="890" y="1174402"/>
                  </a:lnTo>
                  <a:lnTo>
                    <a:pt x="3775" y="1221750"/>
                  </a:lnTo>
                  <a:lnTo>
                    <a:pt x="8617" y="1268642"/>
                  </a:lnTo>
                  <a:lnTo>
                    <a:pt x="15380" y="1315032"/>
                  </a:lnTo>
                  <a:lnTo>
                    <a:pt x="24028" y="1360873"/>
                  </a:lnTo>
                  <a:lnTo>
                    <a:pt x="34525" y="1406116"/>
                  </a:lnTo>
                  <a:lnTo>
                    <a:pt x="46835" y="1450717"/>
                  </a:lnTo>
                  <a:lnTo>
                    <a:pt x="60922" y="1494626"/>
                  </a:lnTo>
                  <a:lnTo>
                    <a:pt x="76750" y="1537798"/>
                  </a:lnTo>
                  <a:lnTo>
                    <a:pt x="94282" y="1580185"/>
                  </a:lnTo>
                  <a:lnTo>
                    <a:pt x="113483" y="1621741"/>
                  </a:lnTo>
                  <a:lnTo>
                    <a:pt x="134316" y="1662417"/>
                  </a:lnTo>
                  <a:lnTo>
                    <a:pt x="156745" y="1702167"/>
                  </a:lnTo>
                  <a:lnTo>
                    <a:pt x="180735" y="1740945"/>
                  </a:lnTo>
                  <a:lnTo>
                    <a:pt x="206249" y="1778703"/>
                  </a:lnTo>
                  <a:lnTo>
                    <a:pt x="233250" y="1815393"/>
                  </a:lnTo>
                  <a:lnTo>
                    <a:pt x="261704" y="1850969"/>
                  </a:lnTo>
                  <a:lnTo>
                    <a:pt x="291573" y="1885385"/>
                  </a:lnTo>
                  <a:lnTo>
                    <a:pt x="322822" y="1918592"/>
                  </a:lnTo>
                  <a:lnTo>
                    <a:pt x="355415" y="1950544"/>
                  </a:lnTo>
                  <a:lnTo>
                    <a:pt x="389315" y="1981193"/>
                  </a:lnTo>
                  <a:lnTo>
                    <a:pt x="424486" y="2010493"/>
                  </a:lnTo>
                  <a:lnTo>
                    <a:pt x="460892" y="2038397"/>
                  </a:lnTo>
                  <a:lnTo>
                    <a:pt x="498498" y="2064857"/>
                  </a:lnTo>
                  <a:lnTo>
                    <a:pt x="537266" y="2089827"/>
                  </a:lnTo>
                  <a:lnTo>
                    <a:pt x="577162" y="2113259"/>
                  </a:lnTo>
                  <a:lnTo>
                    <a:pt x="618148" y="2135107"/>
                  </a:lnTo>
                  <a:lnTo>
                    <a:pt x="660189" y="2155323"/>
                  </a:lnTo>
                  <a:lnTo>
                    <a:pt x="703248" y="2173861"/>
                  </a:lnTo>
                  <a:lnTo>
                    <a:pt x="747290" y="2190672"/>
                  </a:lnTo>
                  <a:lnTo>
                    <a:pt x="792278" y="2205711"/>
                  </a:lnTo>
                  <a:lnTo>
                    <a:pt x="838177" y="2218930"/>
                  </a:lnTo>
                  <a:lnTo>
                    <a:pt x="884949" y="2230282"/>
                  </a:lnTo>
                  <a:lnTo>
                    <a:pt x="932560" y="2239721"/>
                  </a:lnTo>
                </a:path>
              </a:pathLst>
            </a:custGeom>
            <a:ln w="6515">
              <a:solidFill>
                <a:srgbClr val="DA332B"/>
              </a:solidFill>
            </a:ln>
          </p:spPr>
          <p:txBody>
            <a:bodyPr wrap="square" lIns="0" tIns="0" rIns="0" bIns="0" rtlCol="0"/>
            <a:lstStyle/>
            <a:p/>
          </p:txBody>
        </p:sp>
        <p:sp>
          <p:nvSpPr>
            <p:cNvPr id="65" name="object 65" descr=""/>
            <p:cNvSpPr/>
            <p:nvPr/>
          </p:nvSpPr>
          <p:spPr>
            <a:xfrm>
              <a:off x="2566931" y="7953176"/>
              <a:ext cx="380365" cy="379095"/>
            </a:xfrm>
            <a:custGeom>
              <a:avLst/>
              <a:gdLst/>
              <a:ahLst/>
              <a:cxnLst/>
              <a:rect l="l" t="t" r="r" b="b"/>
              <a:pathLst>
                <a:path w="380364" h="379095">
                  <a:moveTo>
                    <a:pt x="223151" y="378637"/>
                  </a:moveTo>
                  <a:lnTo>
                    <a:pt x="269196" y="364371"/>
                  </a:lnTo>
                  <a:lnTo>
                    <a:pt x="309044" y="339886"/>
                  </a:lnTo>
                  <a:lnTo>
                    <a:pt x="341374" y="306903"/>
                  </a:lnTo>
                  <a:lnTo>
                    <a:pt x="364868" y="267139"/>
                  </a:lnTo>
                  <a:lnTo>
                    <a:pt x="378207" y="222312"/>
                  </a:lnTo>
                  <a:lnTo>
                    <a:pt x="380072" y="174142"/>
                  </a:lnTo>
                  <a:lnTo>
                    <a:pt x="369875" y="127027"/>
                  </a:lnTo>
                  <a:lnTo>
                    <a:pt x="348958" y="85199"/>
                  </a:lnTo>
                  <a:lnTo>
                    <a:pt x="318919" y="50118"/>
                  </a:lnTo>
                  <a:lnTo>
                    <a:pt x="281355" y="23250"/>
                  </a:lnTo>
                  <a:lnTo>
                    <a:pt x="237864" y="6056"/>
                  </a:lnTo>
                  <a:lnTo>
                    <a:pt x="190042" y="0"/>
                  </a:lnTo>
                  <a:lnTo>
                    <a:pt x="142216" y="6056"/>
                  </a:lnTo>
                  <a:lnTo>
                    <a:pt x="98721" y="23250"/>
                  </a:lnTo>
                  <a:lnTo>
                    <a:pt x="61155" y="50118"/>
                  </a:lnTo>
                  <a:lnTo>
                    <a:pt x="31114" y="85199"/>
                  </a:lnTo>
                  <a:lnTo>
                    <a:pt x="10197" y="127027"/>
                  </a:lnTo>
                  <a:lnTo>
                    <a:pt x="0" y="174142"/>
                  </a:lnTo>
                  <a:lnTo>
                    <a:pt x="1864" y="222312"/>
                  </a:lnTo>
                  <a:lnTo>
                    <a:pt x="15201" y="267139"/>
                  </a:lnTo>
                  <a:lnTo>
                    <a:pt x="38693" y="306903"/>
                  </a:lnTo>
                  <a:lnTo>
                    <a:pt x="71023" y="339886"/>
                  </a:lnTo>
                  <a:lnTo>
                    <a:pt x="110871" y="364371"/>
                  </a:lnTo>
                  <a:lnTo>
                    <a:pt x="156921" y="378637"/>
                  </a:lnTo>
                </a:path>
              </a:pathLst>
            </a:custGeom>
            <a:ln w="6515">
              <a:solidFill>
                <a:srgbClr val="DA332B"/>
              </a:solidFill>
            </a:ln>
          </p:spPr>
          <p:txBody>
            <a:bodyPr wrap="square" lIns="0" tIns="0" rIns="0" bIns="0" rtlCol="0"/>
            <a:lstStyle/>
            <a:p/>
          </p:txBody>
        </p:sp>
        <p:sp>
          <p:nvSpPr>
            <p:cNvPr id="66" name="object 66" descr=""/>
            <p:cNvSpPr/>
            <p:nvPr/>
          </p:nvSpPr>
          <p:spPr>
            <a:xfrm>
              <a:off x="2756947" y="8331665"/>
              <a:ext cx="33655" cy="7620"/>
            </a:xfrm>
            <a:custGeom>
              <a:avLst/>
              <a:gdLst/>
              <a:ahLst/>
              <a:cxnLst/>
              <a:rect l="l" t="t" r="r" b="b"/>
              <a:pathLst>
                <a:path w="33655" h="7620">
                  <a:moveTo>
                    <a:pt x="33172" y="0"/>
                  </a:moveTo>
                  <a:lnTo>
                    <a:pt x="24833" y="1550"/>
                  </a:lnTo>
                  <a:lnTo>
                    <a:pt x="16524" y="3249"/>
                  </a:lnTo>
                  <a:lnTo>
                    <a:pt x="8246" y="5098"/>
                  </a:lnTo>
                  <a:lnTo>
                    <a:pt x="0" y="7099"/>
                  </a:lnTo>
                </a:path>
              </a:pathLst>
            </a:custGeom>
            <a:ln w="6515">
              <a:solidFill>
                <a:srgbClr val="DA332B"/>
              </a:solidFill>
            </a:ln>
          </p:spPr>
          <p:txBody>
            <a:bodyPr wrap="square" lIns="0" tIns="0" rIns="0" bIns="0" rtlCol="0"/>
            <a:lstStyle/>
            <a:p/>
          </p:txBody>
        </p:sp>
        <p:sp>
          <p:nvSpPr>
            <p:cNvPr id="67" name="object 67" descr=""/>
            <p:cNvSpPr/>
            <p:nvPr/>
          </p:nvSpPr>
          <p:spPr>
            <a:xfrm>
              <a:off x="2561024" y="9247988"/>
              <a:ext cx="196215" cy="13970"/>
            </a:xfrm>
            <a:custGeom>
              <a:avLst/>
              <a:gdLst/>
              <a:ahLst/>
              <a:cxnLst/>
              <a:rect l="l" t="t" r="r" b="b"/>
              <a:pathLst>
                <a:path w="196214" h="13970">
                  <a:moveTo>
                    <a:pt x="0" y="7099"/>
                  </a:moveTo>
                  <a:lnTo>
                    <a:pt x="49065" y="13099"/>
                  </a:lnTo>
                  <a:lnTo>
                    <a:pt x="98356" y="13908"/>
                  </a:lnTo>
                  <a:lnTo>
                    <a:pt x="147459" y="9537"/>
                  </a:lnTo>
                  <a:lnTo>
                    <a:pt x="195961" y="0"/>
                  </a:lnTo>
                </a:path>
              </a:pathLst>
            </a:custGeom>
            <a:ln w="6515">
              <a:solidFill>
                <a:srgbClr val="DA332B"/>
              </a:solidFill>
            </a:ln>
          </p:spPr>
          <p:txBody>
            <a:bodyPr wrap="square" lIns="0" tIns="0" rIns="0" bIns="0" rtlCol="0"/>
            <a:lstStyle/>
            <a:p/>
          </p:txBody>
        </p:sp>
        <p:sp>
          <p:nvSpPr>
            <p:cNvPr id="68" name="object 68" descr=""/>
            <p:cNvSpPr/>
            <p:nvPr/>
          </p:nvSpPr>
          <p:spPr>
            <a:xfrm>
              <a:off x="2756944" y="9247994"/>
              <a:ext cx="196215" cy="13970"/>
            </a:xfrm>
            <a:custGeom>
              <a:avLst/>
              <a:gdLst/>
              <a:ahLst/>
              <a:cxnLst/>
              <a:rect l="l" t="t" r="r" b="b"/>
              <a:pathLst>
                <a:path w="196214" h="13970">
                  <a:moveTo>
                    <a:pt x="0" y="0"/>
                  </a:moveTo>
                  <a:lnTo>
                    <a:pt x="48507" y="9537"/>
                  </a:lnTo>
                  <a:lnTo>
                    <a:pt x="97610" y="13908"/>
                  </a:lnTo>
                  <a:lnTo>
                    <a:pt x="146902" y="13099"/>
                  </a:lnTo>
                  <a:lnTo>
                    <a:pt x="195973" y="7099"/>
                  </a:lnTo>
                </a:path>
              </a:pathLst>
            </a:custGeom>
            <a:ln w="6515">
              <a:solidFill>
                <a:srgbClr val="DA332B"/>
              </a:solidFill>
            </a:ln>
          </p:spPr>
          <p:txBody>
            <a:bodyPr wrap="square" lIns="0" tIns="0" rIns="0" bIns="0" rtlCol="0"/>
            <a:lstStyle/>
            <a:p/>
          </p:txBody>
        </p:sp>
        <p:sp>
          <p:nvSpPr>
            <p:cNvPr id="69" name="object 69" descr=""/>
            <p:cNvSpPr/>
            <p:nvPr/>
          </p:nvSpPr>
          <p:spPr>
            <a:xfrm>
              <a:off x="2723809" y="8331660"/>
              <a:ext cx="33655" cy="7620"/>
            </a:xfrm>
            <a:custGeom>
              <a:avLst/>
              <a:gdLst/>
              <a:ahLst/>
              <a:cxnLst/>
              <a:rect l="l" t="t" r="r" b="b"/>
              <a:pathLst>
                <a:path w="33655" h="7620">
                  <a:moveTo>
                    <a:pt x="33172" y="7099"/>
                  </a:moveTo>
                  <a:lnTo>
                    <a:pt x="24931" y="5104"/>
                  </a:lnTo>
                  <a:lnTo>
                    <a:pt x="16652" y="3254"/>
                  </a:lnTo>
                  <a:lnTo>
                    <a:pt x="8340" y="1552"/>
                  </a:lnTo>
                  <a:lnTo>
                    <a:pt x="0" y="0"/>
                  </a:lnTo>
                </a:path>
              </a:pathLst>
            </a:custGeom>
            <a:ln w="6515">
              <a:solidFill>
                <a:srgbClr val="DA332B"/>
              </a:solidFill>
            </a:ln>
          </p:spPr>
          <p:txBody>
            <a:bodyPr wrap="square" lIns="0" tIns="0" rIns="0" bIns="0" rtlCol="0"/>
            <a:lstStyle/>
            <a:p/>
          </p:txBody>
        </p:sp>
        <p:sp>
          <p:nvSpPr>
            <p:cNvPr id="70" name="object 70" descr=""/>
            <p:cNvSpPr/>
            <p:nvPr/>
          </p:nvSpPr>
          <p:spPr>
            <a:xfrm>
              <a:off x="2756509" y="8144408"/>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71" name="object 71" descr=""/>
            <p:cNvSpPr/>
            <p:nvPr/>
          </p:nvSpPr>
          <p:spPr>
            <a:xfrm>
              <a:off x="2757427" y="8143478"/>
              <a:ext cx="0" cy="1905"/>
            </a:xfrm>
            <a:custGeom>
              <a:avLst/>
              <a:gdLst/>
              <a:ahLst/>
              <a:cxnLst/>
              <a:rect l="l" t="t" r="r" b="b"/>
              <a:pathLst>
                <a:path w="0" h="1904">
                  <a:moveTo>
                    <a:pt x="0" y="1854"/>
                  </a:moveTo>
                  <a:lnTo>
                    <a:pt x="0" y="0"/>
                  </a:lnTo>
                </a:path>
              </a:pathLst>
            </a:custGeom>
            <a:ln w="3530">
              <a:solidFill>
                <a:srgbClr val="565659"/>
              </a:solidFill>
            </a:ln>
          </p:spPr>
          <p:txBody>
            <a:bodyPr wrap="square" lIns="0" tIns="0" rIns="0" bIns="0" rtlCol="0"/>
            <a:lstStyle/>
            <a:p/>
          </p:txBody>
        </p:sp>
        <p:sp>
          <p:nvSpPr>
            <p:cNvPr id="72" name="object 72" descr=""/>
            <p:cNvSpPr/>
            <p:nvPr/>
          </p:nvSpPr>
          <p:spPr>
            <a:xfrm>
              <a:off x="2914478" y="8302371"/>
              <a:ext cx="160020" cy="129539"/>
            </a:xfrm>
            <a:custGeom>
              <a:avLst/>
              <a:gdLst/>
              <a:ahLst/>
              <a:cxnLst/>
              <a:rect l="l" t="t" r="r" b="b"/>
              <a:pathLst>
                <a:path w="160019" h="129540">
                  <a:moveTo>
                    <a:pt x="159816" y="129336"/>
                  </a:moveTo>
                  <a:lnTo>
                    <a:pt x="128397" y="129336"/>
                  </a:lnTo>
                  <a:lnTo>
                    <a:pt x="0" y="0"/>
                  </a:lnTo>
                </a:path>
              </a:pathLst>
            </a:custGeom>
            <a:ln w="3530">
              <a:solidFill>
                <a:srgbClr val="565659"/>
              </a:solidFill>
            </a:ln>
          </p:spPr>
          <p:txBody>
            <a:bodyPr wrap="square" lIns="0" tIns="0" rIns="0" bIns="0" rtlCol="0"/>
            <a:lstStyle/>
            <a:p/>
          </p:txBody>
        </p:sp>
        <p:sp>
          <p:nvSpPr>
            <p:cNvPr id="73" name="object 73" descr=""/>
            <p:cNvSpPr/>
            <p:nvPr/>
          </p:nvSpPr>
          <p:spPr>
            <a:xfrm>
              <a:off x="2892304" y="8280202"/>
              <a:ext cx="26034" cy="26034"/>
            </a:xfrm>
            <a:custGeom>
              <a:avLst/>
              <a:gdLst/>
              <a:ahLst/>
              <a:cxnLst/>
              <a:rect l="l" t="t" r="r" b="b"/>
              <a:pathLst>
                <a:path w="26035" h="26034">
                  <a:moveTo>
                    <a:pt x="0" y="0"/>
                  </a:moveTo>
                  <a:lnTo>
                    <a:pt x="18478" y="25869"/>
                  </a:lnTo>
                  <a:lnTo>
                    <a:pt x="25869" y="18478"/>
                  </a:lnTo>
                  <a:lnTo>
                    <a:pt x="0" y="0"/>
                  </a:lnTo>
                  <a:close/>
                </a:path>
              </a:pathLst>
            </a:custGeom>
            <a:solidFill>
              <a:srgbClr val="050100"/>
            </a:solidFill>
          </p:spPr>
          <p:txBody>
            <a:bodyPr wrap="square" lIns="0" tIns="0" rIns="0" bIns="0" rtlCol="0"/>
            <a:lstStyle/>
            <a:p/>
          </p:txBody>
        </p:sp>
        <p:sp>
          <p:nvSpPr>
            <p:cNvPr id="74" name="object 74" descr=""/>
            <p:cNvSpPr/>
            <p:nvPr/>
          </p:nvSpPr>
          <p:spPr>
            <a:xfrm>
              <a:off x="2892304" y="8280202"/>
              <a:ext cx="26034" cy="26034"/>
            </a:xfrm>
            <a:custGeom>
              <a:avLst/>
              <a:gdLst/>
              <a:ahLst/>
              <a:cxnLst/>
              <a:rect l="l" t="t" r="r" b="b"/>
              <a:pathLst>
                <a:path w="26035" h="26034">
                  <a:moveTo>
                    <a:pt x="25869" y="18478"/>
                  </a:moveTo>
                  <a:lnTo>
                    <a:pt x="18478" y="25869"/>
                  </a:lnTo>
                  <a:lnTo>
                    <a:pt x="0" y="0"/>
                  </a:lnTo>
                  <a:lnTo>
                    <a:pt x="25869" y="18478"/>
                  </a:lnTo>
                  <a:close/>
                </a:path>
              </a:pathLst>
            </a:custGeom>
            <a:ln w="3175">
              <a:solidFill>
                <a:srgbClr val="231F20"/>
              </a:solidFill>
            </a:ln>
          </p:spPr>
          <p:txBody>
            <a:bodyPr wrap="square" lIns="0" tIns="0" rIns="0" bIns="0" rtlCol="0"/>
            <a:lstStyle/>
            <a:p/>
          </p:txBody>
        </p:sp>
        <p:sp>
          <p:nvSpPr>
            <p:cNvPr id="75" name="object 75" descr=""/>
            <p:cNvSpPr/>
            <p:nvPr/>
          </p:nvSpPr>
          <p:spPr>
            <a:xfrm>
              <a:off x="2756509" y="8144408"/>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76" name="object 76" descr=""/>
            <p:cNvSpPr/>
            <p:nvPr/>
          </p:nvSpPr>
          <p:spPr>
            <a:xfrm>
              <a:off x="2757427" y="8143478"/>
              <a:ext cx="0" cy="1905"/>
            </a:xfrm>
            <a:custGeom>
              <a:avLst/>
              <a:gdLst/>
              <a:ahLst/>
              <a:cxnLst/>
              <a:rect l="l" t="t" r="r" b="b"/>
              <a:pathLst>
                <a:path w="0" h="1904">
                  <a:moveTo>
                    <a:pt x="0" y="1854"/>
                  </a:moveTo>
                  <a:lnTo>
                    <a:pt x="0" y="0"/>
                  </a:lnTo>
                </a:path>
              </a:pathLst>
            </a:custGeom>
            <a:ln w="3530">
              <a:solidFill>
                <a:srgbClr val="565659"/>
              </a:solidFill>
            </a:ln>
          </p:spPr>
          <p:txBody>
            <a:bodyPr wrap="square" lIns="0" tIns="0" rIns="0" bIns="0" rtlCol="0"/>
            <a:lstStyle/>
            <a:p/>
          </p:txBody>
        </p:sp>
        <p:sp>
          <p:nvSpPr>
            <p:cNvPr id="77" name="object 77" descr=""/>
            <p:cNvSpPr/>
            <p:nvPr/>
          </p:nvSpPr>
          <p:spPr>
            <a:xfrm>
              <a:off x="2478436" y="9290845"/>
              <a:ext cx="105410" cy="139065"/>
            </a:xfrm>
            <a:custGeom>
              <a:avLst/>
              <a:gdLst/>
              <a:ahLst/>
              <a:cxnLst/>
              <a:rect l="l" t="t" r="r" b="b"/>
              <a:pathLst>
                <a:path w="105410" h="139065">
                  <a:moveTo>
                    <a:pt x="0" y="138569"/>
                  </a:moveTo>
                  <a:lnTo>
                    <a:pt x="87757" y="138569"/>
                  </a:lnTo>
                  <a:lnTo>
                    <a:pt x="105321" y="0"/>
                  </a:lnTo>
                </a:path>
              </a:pathLst>
            </a:custGeom>
            <a:ln w="3530">
              <a:solidFill>
                <a:srgbClr val="565659"/>
              </a:solidFill>
            </a:ln>
          </p:spPr>
          <p:txBody>
            <a:bodyPr wrap="square" lIns="0" tIns="0" rIns="0" bIns="0" rtlCol="0"/>
            <a:lstStyle/>
            <a:p/>
          </p:txBody>
        </p:sp>
        <p:sp>
          <p:nvSpPr>
            <p:cNvPr id="78" name="object 78" descr=""/>
            <p:cNvSpPr/>
            <p:nvPr/>
          </p:nvSpPr>
          <p:spPr>
            <a:xfrm>
              <a:off x="2578214" y="9259439"/>
              <a:ext cx="10160" cy="31750"/>
            </a:xfrm>
            <a:custGeom>
              <a:avLst/>
              <a:gdLst/>
              <a:ahLst/>
              <a:cxnLst/>
              <a:rect l="l" t="t" r="r" b="b"/>
              <a:pathLst>
                <a:path w="10160" h="31750">
                  <a:moveTo>
                    <a:pt x="9245" y="0"/>
                  </a:moveTo>
                  <a:lnTo>
                    <a:pt x="0" y="30480"/>
                  </a:lnTo>
                  <a:lnTo>
                    <a:pt x="10160" y="31407"/>
                  </a:lnTo>
                  <a:lnTo>
                    <a:pt x="9245" y="0"/>
                  </a:lnTo>
                  <a:close/>
                </a:path>
              </a:pathLst>
            </a:custGeom>
            <a:solidFill>
              <a:srgbClr val="050100"/>
            </a:solidFill>
          </p:spPr>
          <p:txBody>
            <a:bodyPr wrap="square" lIns="0" tIns="0" rIns="0" bIns="0" rtlCol="0"/>
            <a:lstStyle/>
            <a:p/>
          </p:txBody>
        </p:sp>
        <p:sp>
          <p:nvSpPr>
            <p:cNvPr id="79" name="object 79" descr=""/>
            <p:cNvSpPr/>
            <p:nvPr/>
          </p:nvSpPr>
          <p:spPr>
            <a:xfrm>
              <a:off x="2578214" y="9259439"/>
              <a:ext cx="10160" cy="31750"/>
            </a:xfrm>
            <a:custGeom>
              <a:avLst/>
              <a:gdLst/>
              <a:ahLst/>
              <a:cxnLst/>
              <a:rect l="l" t="t" r="r" b="b"/>
              <a:pathLst>
                <a:path w="10160" h="31750">
                  <a:moveTo>
                    <a:pt x="0" y="30480"/>
                  </a:moveTo>
                  <a:lnTo>
                    <a:pt x="10160" y="31407"/>
                  </a:lnTo>
                  <a:lnTo>
                    <a:pt x="9245" y="0"/>
                  </a:lnTo>
                  <a:lnTo>
                    <a:pt x="0" y="30480"/>
                  </a:lnTo>
                  <a:close/>
                </a:path>
              </a:pathLst>
            </a:custGeom>
            <a:ln w="3175">
              <a:solidFill>
                <a:srgbClr val="231F20"/>
              </a:solidFill>
            </a:ln>
          </p:spPr>
          <p:txBody>
            <a:bodyPr wrap="square" lIns="0" tIns="0" rIns="0" bIns="0" rtlCol="0"/>
            <a:lstStyle/>
            <a:p/>
          </p:txBody>
        </p:sp>
        <p:sp>
          <p:nvSpPr>
            <p:cNvPr id="80" name="object 80" descr=""/>
            <p:cNvSpPr/>
            <p:nvPr/>
          </p:nvSpPr>
          <p:spPr>
            <a:xfrm>
              <a:off x="2627179" y="8793838"/>
              <a:ext cx="31750" cy="0"/>
            </a:xfrm>
            <a:custGeom>
              <a:avLst/>
              <a:gdLst/>
              <a:ahLst/>
              <a:cxnLst/>
              <a:rect l="l" t="t" r="r" b="b"/>
              <a:pathLst>
                <a:path w="31750" h="0">
                  <a:moveTo>
                    <a:pt x="0" y="0"/>
                  </a:moveTo>
                  <a:lnTo>
                    <a:pt x="31407" y="0"/>
                  </a:lnTo>
                </a:path>
              </a:pathLst>
            </a:custGeom>
            <a:ln w="3530">
              <a:solidFill>
                <a:srgbClr val="565659"/>
              </a:solidFill>
            </a:ln>
          </p:spPr>
          <p:txBody>
            <a:bodyPr wrap="square" lIns="0" tIns="0" rIns="0" bIns="0" rtlCol="0"/>
            <a:lstStyle/>
            <a:p/>
          </p:txBody>
        </p:sp>
        <p:sp>
          <p:nvSpPr>
            <p:cNvPr id="81" name="object 81" descr=""/>
            <p:cNvSpPr/>
            <p:nvPr/>
          </p:nvSpPr>
          <p:spPr>
            <a:xfrm>
              <a:off x="2642880" y="8778138"/>
              <a:ext cx="0" cy="31750"/>
            </a:xfrm>
            <a:custGeom>
              <a:avLst/>
              <a:gdLst/>
              <a:ahLst/>
              <a:cxnLst/>
              <a:rect l="l" t="t" r="r" b="b"/>
              <a:pathLst>
                <a:path w="0" h="31750">
                  <a:moveTo>
                    <a:pt x="0" y="31407"/>
                  </a:moveTo>
                  <a:lnTo>
                    <a:pt x="0" y="0"/>
                  </a:lnTo>
                </a:path>
              </a:pathLst>
            </a:custGeom>
            <a:ln w="3530">
              <a:solidFill>
                <a:srgbClr val="565659"/>
              </a:solidFill>
            </a:ln>
          </p:spPr>
          <p:txBody>
            <a:bodyPr wrap="square" lIns="0" tIns="0" rIns="0" bIns="0" rtlCol="0"/>
            <a:lstStyle/>
            <a:p/>
          </p:txBody>
        </p:sp>
        <p:sp>
          <p:nvSpPr>
            <p:cNvPr id="82" name="object 82" descr=""/>
            <p:cNvSpPr/>
            <p:nvPr/>
          </p:nvSpPr>
          <p:spPr>
            <a:xfrm>
              <a:off x="2593997" y="84225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3" name="object 83" descr=""/>
            <p:cNvSpPr/>
            <p:nvPr/>
          </p:nvSpPr>
          <p:spPr>
            <a:xfrm>
              <a:off x="2599452" y="8407691"/>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84" name="object 84" descr=""/>
            <p:cNvSpPr/>
            <p:nvPr/>
          </p:nvSpPr>
          <p:spPr>
            <a:xfrm>
              <a:off x="2599452" y="8413229"/>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85" name="object 85" descr=""/>
            <p:cNvSpPr/>
            <p:nvPr/>
          </p:nvSpPr>
          <p:spPr>
            <a:xfrm>
              <a:off x="2599452" y="8420621"/>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86" name="object 86" descr=""/>
            <p:cNvSpPr/>
            <p:nvPr/>
          </p:nvSpPr>
          <p:spPr>
            <a:xfrm>
              <a:off x="2599458" y="8409539"/>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87" name="object 87" descr=""/>
            <p:cNvSpPr/>
            <p:nvPr/>
          </p:nvSpPr>
          <p:spPr>
            <a:xfrm>
              <a:off x="2599452" y="8424316"/>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88" name="object 88" descr=""/>
            <p:cNvSpPr/>
            <p:nvPr/>
          </p:nvSpPr>
          <p:spPr>
            <a:xfrm>
              <a:off x="2599458" y="8421544"/>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89" name="object 89" descr=""/>
            <p:cNvSpPr/>
            <p:nvPr/>
          </p:nvSpPr>
          <p:spPr>
            <a:xfrm>
              <a:off x="2597693" y="84225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0" name="object 90" descr=""/>
            <p:cNvSpPr/>
            <p:nvPr/>
          </p:nvSpPr>
          <p:spPr>
            <a:xfrm>
              <a:off x="2599458" y="8407691"/>
              <a:ext cx="0" cy="1905"/>
            </a:xfrm>
            <a:custGeom>
              <a:avLst/>
              <a:gdLst/>
              <a:ahLst/>
              <a:cxnLst/>
              <a:rect l="l" t="t" r="r" b="b"/>
              <a:pathLst>
                <a:path w="0" h="1904">
                  <a:moveTo>
                    <a:pt x="0" y="0"/>
                  </a:moveTo>
                  <a:lnTo>
                    <a:pt x="0" y="927"/>
                  </a:lnTo>
                  <a:lnTo>
                    <a:pt x="0" y="1854"/>
                  </a:lnTo>
                </a:path>
              </a:pathLst>
            </a:custGeom>
            <a:ln w="3530">
              <a:solidFill>
                <a:srgbClr val="565659"/>
              </a:solidFill>
            </a:ln>
          </p:spPr>
          <p:txBody>
            <a:bodyPr wrap="square" lIns="0" tIns="0" rIns="0" bIns="0" rtlCol="0"/>
            <a:lstStyle/>
            <a:p/>
          </p:txBody>
        </p:sp>
        <p:sp>
          <p:nvSpPr>
            <p:cNvPr id="91" name="object 91" descr=""/>
            <p:cNvSpPr/>
            <p:nvPr/>
          </p:nvSpPr>
          <p:spPr>
            <a:xfrm>
              <a:off x="2598529" y="8412315"/>
              <a:ext cx="0" cy="9525"/>
            </a:xfrm>
            <a:custGeom>
              <a:avLst/>
              <a:gdLst/>
              <a:ahLst/>
              <a:cxnLst/>
              <a:rect l="l" t="t" r="r" b="b"/>
              <a:pathLst>
                <a:path w="0" h="9525">
                  <a:moveTo>
                    <a:pt x="0" y="8305"/>
                  </a:moveTo>
                  <a:lnTo>
                    <a:pt x="0" y="9232"/>
                  </a:lnTo>
                </a:path>
                <a:path w="0" h="9525">
                  <a:moveTo>
                    <a:pt x="0" y="8305"/>
                  </a:moveTo>
                  <a:lnTo>
                    <a:pt x="0" y="4610"/>
                  </a:lnTo>
                  <a:lnTo>
                    <a:pt x="0" y="914"/>
                  </a:lnTo>
                  <a:lnTo>
                    <a:pt x="0" y="0"/>
                  </a:lnTo>
                </a:path>
              </a:pathLst>
            </a:custGeom>
            <a:ln w="3530">
              <a:solidFill>
                <a:srgbClr val="565659"/>
              </a:solidFill>
            </a:ln>
          </p:spPr>
          <p:txBody>
            <a:bodyPr wrap="square" lIns="0" tIns="0" rIns="0" bIns="0" rtlCol="0"/>
            <a:lstStyle/>
            <a:p/>
          </p:txBody>
        </p:sp>
        <p:sp>
          <p:nvSpPr>
            <p:cNvPr id="92" name="object 92" descr=""/>
            <p:cNvSpPr/>
            <p:nvPr/>
          </p:nvSpPr>
          <p:spPr>
            <a:xfrm>
              <a:off x="2593987" y="8407781"/>
              <a:ext cx="3810" cy="18415"/>
            </a:xfrm>
            <a:custGeom>
              <a:avLst/>
              <a:gdLst/>
              <a:ahLst/>
              <a:cxnLst/>
              <a:rect l="l" t="t" r="r" b="b"/>
              <a:pathLst>
                <a:path w="3810" h="18415">
                  <a:moveTo>
                    <a:pt x="3530" y="16535"/>
                  </a:moveTo>
                  <a:lnTo>
                    <a:pt x="3022" y="15290"/>
                  </a:lnTo>
                  <a:lnTo>
                    <a:pt x="1765" y="14770"/>
                  </a:lnTo>
                  <a:lnTo>
                    <a:pt x="520" y="15290"/>
                  </a:lnTo>
                  <a:lnTo>
                    <a:pt x="0" y="16535"/>
                  </a:lnTo>
                  <a:lnTo>
                    <a:pt x="520" y="17792"/>
                  </a:lnTo>
                  <a:lnTo>
                    <a:pt x="1765" y="18300"/>
                  </a:lnTo>
                  <a:lnTo>
                    <a:pt x="3022" y="17792"/>
                  </a:lnTo>
                  <a:lnTo>
                    <a:pt x="3530" y="16535"/>
                  </a:lnTo>
                  <a:close/>
                </a:path>
                <a:path w="3810" h="18415">
                  <a:moveTo>
                    <a:pt x="3530" y="1765"/>
                  </a:moveTo>
                  <a:lnTo>
                    <a:pt x="3022" y="520"/>
                  </a:lnTo>
                  <a:lnTo>
                    <a:pt x="1765" y="0"/>
                  </a:lnTo>
                  <a:lnTo>
                    <a:pt x="520" y="520"/>
                  </a:lnTo>
                  <a:lnTo>
                    <a:pt x="0" y="1765"/>
                  </a:lnTo>
                  <a:lnTo>
                    <a:pt x="520" y="3009"/>
                  </a:lnTo>
                  <a:lnTo>
                    <a:pt x="1765" y="3530"/>
                  </a:lnTo>
                  <a:lnTo>
                    <a:pt x="3022" y="3009"/>
                  </a:lnTo>
                  <a:lnTo>
                    <a:pt x="3530" y="1765"/>
                  </a:lnTo>
                  <a:close/>
                </a:path>
              </a:pathLst>
            </a:custGeom>
            <a:solidFill>
              <a:srgbClr val="565659"/>
            </a:solidFill>
          </p:spPr>
          <p:txBody>
            <a:bodyPr wrap="square" lIns="0" tIns="0" rIns="0" bIns="0" rtlCol="0"/>
            <a:lstStyle/>
            <a:p/>
          </p:txBody>
        </p:sp>
        <p:sp>
          <p:nvSpPr>
            <p:cNvPr id="93" name="object 93" descr=""/>
            <p:cNvSpPr/>
            <p:nvPr/>
          </p:nvSpPr>
          <p:spPr>
            <a:xfrm>
              <a:off x="2584676" y="8415998"/>
              <a:ext cx="0" cy="1905"/>
            </a:xfrm>
            <a:custGeom>
              <a:avLst/>
              <a:gdLst/>
              <a:ahLst/>
              <a:cxnLst/>
              <a:rect l="l" t="t" r="r" b="b"/>
              <a:pathLst>
                <a:path w="0" h="1904">
                  <a:moveTo>
                    <a:pt x="0" y="927"/>
                  </a:moveTo>
                  <a:lnTo>
                    <a:pt x="0" y="1854"/>
                  </a:lnTo>
                </a:path>
                <a:path w="0" h="1904">
                  <a:moveTo>
                    <a:pt x="0" y="927"/>
                  </a:moveTo>
                  <a:lnTo>
                    <a:pt x="0" y="0"/>
                  </a:lnTo>
                </a:path>
              </a:pathLst>
            </a:custGeom>
            <a:ln w="3530">
              <a:solidFill>
                <a:srgbClr val="565659"/>
              </a:solidFill>
            </a:ln>
          </p:spPr>
          <p:txBody>
            <a:bodyPr wrap="square" lIns="0" tIns="0" rIns="0" bIns="0" rtlCol="0"/>
            <a:lstStyle/>
            <a:p/>
          </p:txBody>
        </p:sp>
        <p:sp>
          <p:nvSpPr>
            <p:cNvPr id="94" name="object 94" descr=""/>
            <p:cNvSpPr/>
            <p:nvPr/>
          </p:nvSpPr>
          <p:spPr>
            <a:xfrm>
              <a:off x="2847964" y="8409544"/>
              <a:ext cx="0" cy="27305"/>
            </a:xfrm>
            <a:custGeom>
              <a:avLst/>
              <a:gdLst/>
              <a:ahLst/>
              <a:cxnLst/>
              <a:rect l="l" t="t" r="r" b="b"/>
              <a:pathLst>
                <a:path w="0" h="27304">
                  <a:moveTo>
                    <a:pt x="0" y="26784"/>
                  </a:moveTo>
                  <a:lnTo>
                    <a:pt x="0" y="0"/>
                  </a:lnTo>
                </a:path>
              </a:pathLst>
            </a:custGeom>
            <a:ln w="3530">
              <a:solidFill>
                <a:srgbClr val="565659"/>
              </a:solidFill>
            </a:ln>
          </p:spPr>
          <p:txBody>
            <a:bodyPr wrap="square" lIns="0" tIns="0" rIns="0" bIns="0" rtlCol="0"/>
            <a:lstStyle/>
            <a:p/>
          </p:txBody>
        </p:sp>
        <p:sp>
          <p:nvSpPr>
            <p:cNvPr id="95" name="object 95" descr=""/>
            <p:cNvSpPr/>
            <p:nvPr/>
          </p:nvSpPr>
          <p:spPr>
            <a:xfrm>
              <a:off x="2667821" y="8409539"/>
              <a:ext cx="0" cy="27305"/>
            </a:xfrm>
            <a:custGeom>
              <a:avLst/>
              <a:gdLst/>
              <a:ahLst/>
              <a:cxnLst/>
              <a:rect l="l" t="t" r="r" b="b"/>
              <a:pathLst>
                <a:path w="0" h="27304">
                  <a:moveTo>
                    <a:pt x="0" y="0"/>
                  </a:moveTo>
                  <a:lnTo>
                    <a:pt x="0" y="26784"/>
                  </a:lnTo>
                </a:path>
              </a:pathLst>
            </a:custGeom>
            <a:ln w="3530">
              <a:solidFill>
                <a:srgbClr val="565659"/>
              </a:solidFill>
            </a:ln>
          </p:spPr>
          <p:txBody>
            <a:bodyPr wrap="square" lIns="0" tIns="0" rIns="0" bIns="0" rtlCol="0"/>
            <a:lstStyle/>
            <a:p/>
          </p:txBody>
        </p:sp>
        <p:sp>
          <p:nvSpPr>
            <p:cNvPr id="96" name="object 96" descr=""/>
            <p:cNvSpPr/>
            <p:nvPr/>
          </p:nvSpPr>
          <p:spPr>
            <a:xfrm>
              <a:off x="2645646" y="8409535"/>
              <a:ext cx="0" cy="39370"/>
            </a:xfrm>
            <a:custGeom>
              <a:avLst/>
              <a:gdLst/>
              <a:ahLst/>
              <a:cxnLst/>
              <a:rect l="l" t="t" r="r" b="b"/>
              <a:pathLst>
                <a:path w="0" h="39370">
                  <a:moveTo>
                    <a:pt x="0" y="38798"/>
                  </a:moveTo>
                  <a:lnTo>
                    <a:pt x="0" y="0"/>
                  </a:lnTo>
                </a:path>
              </a:pathLst>
            </a:custGeom>
            <a:ln w="3530">
              <a:solidFill>
                <a:srgbClr val="565659"/>
              </a:solidFill>
            </a:ln>
          </p:spPr>
          <p:txBody>
            <a:bodyPr wrap="square" lIns="0" tIns="0" rIns="0" bIns="0" rtlCol="0"/>
            <a:lstStyle/>
            <a:p/>
          </p:txBody>
        </p:sp>
        <p:sp>
          <p:nvSpPr>
            <p:cNvPr id="97" name="object 97" descr=""/>
            <p:cNvSpPr/>
            <p:nvPr/>
          </p:nvSpPr>
          <p:spPr>
            <a:xfrm>
              <a:off x="2593915" y="8425241"/>
              <a:ext cx="3810" cy="0"/>
            </a:xfrm>
            <a:custGeom>
              <a:avLst/>
              <a:gdLst/>
              <a:ahLst/>
              <a:cxnLst/>
              <a:rect l="l" t="t" r="r" b="b"/>
              <a:pathLst>
                <a:path w="3810" h="0">
                  <a:moveTo>
                    <a:pt x="0" y="0"/>
                  </a:moveTo>
                  <a:lnTo>
                    <a:pt x="3695" y="0"/>
                  </a:lnTo>
                </a:path>
              </a:pathLst>
            </a:custGeom>
            <a:ln w="3530">
              <a:solidFill>
                <a:srgbClr val="565659"/>
              </a:solidFill>
            </a:ln>
          </p:spPr>
          <p:txBody>
            <a:bodyPr wrap="square" lIns="0" tIns="0" rIns="0" bIns="0" rtlCol="0"/>
            <a:lstStyle/>
            <a:p/>
          </p:txBody>
        </p:sp>
        <p:sp>
          <p:nvSpPr>
            <p:cNvPr id="98" name="object 98" descr=""/>
            <p:cNvSpPr/>
            <p:nvPr/>
          </p:nvSpPr>
          <p:spPr>
            <a:xfrm>
              <a:off x="2593908" y="8408616"/>
              <a:ext cx="5715" cy="0"/>
            </a:xfrm>
            <a:custGeom>
              <a:avLst/>
              <a:gdLst/>
              <a:ahLst/>
              <a:cxnLst/>
              <a:rect l="l" t="t" r="r" b="b"/>
              <a:pathLst>
                <a:path w="5714" h="0">
                  <a:moveTo>
                    <a:pt x="5549" y="0"/>
                  </a:moveTo>
                  <a:lnTo>
                    <a:pt x="0" y="0"/>
                  </a:lnTo>
                </a:path>
              </a:pathLst>
            </a:custGeom>
            <a:ln w="3530">
              <a:solidFill>
                <a:srgbClr val="565659"/>
              </a:solidFill>
            </a:ln>
          </p:spPr>
          <p:txBody>
            <a:bodyPr wrap="square" lIns="0" tIns="0" rIns="0" bIns="0" rtlCol="0"/>
            <a:lstStyle/>
            <a:p/>
          </p:txBody>
        </p:sp>
        <p:sp>
          <p:nvSpPr>
            <p:cNvPr id="99" name="object 99" descr=""/>
            <p:cNvSpPr/>
            <p:nvPr/>
          </p:nvSpPr>
          <p:spPr>
            <a:xfrm>
              <a:off x="2583757" y="8427089"/>
              <a:ext cx="0" cy="3810"/>
            </a:xfrm>
            <a:custGeom>
              <a:avLst/>
              <a:gdLst/>
              <a:ahLst/>
              <a:cxnLst/>
              <a:rect l="l" t="t" r="r" b="b"/>
              <a:pathLst>
                <a:path w="0" h="3809">
                  <a:moveTo>
                    <a:pt x="0" y="3695"/>
                  </a:moveTo>
                  <a:lnTo>
                    <a:pt x="0" y="0"/>
                  </a:lnTo>
                </a:path>
              </a:pathLst>
            </a:custGeom>
            <a:ln w="3530">
              <a:solidFill>
                <a:srgbClr val="565659"/>
              </a:solidFill>
            </a:ln>
          </p:spPr>
          <p:txBody>
            <a:bodyPr wrap="square" lIns="0" tIns="0" rIns="0" bIns="0" rtlCol="0"/>
            <a:lstStyle/>
            <a:p/>
          </p:txBody>
        </p:sp>
        <p:sp>
          <p:nvSpPr>
            <p:cNvPr id="100" name="object 100" descr=""/>
            <p:cNvSpPr/>
            <p:nvPr/>
          </p:nvSpPr>
          <p:spPr>
            <a:xfrm>
              <a:off x="2770363" y="7125451"/>
              <a:ext cx="3810" cy="0"/>
            </a:xfrm>
            <a:custGeom>
              <a:avLst/>
              <a:gdLst/>
              <a:ahLst/>
              <a:cxnLst/>
              <a:rect l="l" t="t" r="r" b="b"/>
              <a:pathLst>
                <a:path w="3810" h="0">
                  <a:moveTo>
                    <a:pt x="0" y="0"/>
                  </a:moveTo>
                  <a:lnTo>
                    <a:pt x="3695" y="0"/>
                  </a:lnTo>
                </a:path>
              </a:pathLst>
            </a:custGeom>
            <a:ln w="3530">
              <a:solidFill>
                <a:srgbClr val="565659"/>
              </a:solidFill>
            </a:ln>
          </p:spPr>
          <p:txBody>
            <a:bodyPr wrap="square" lIns="0" tIns="0" rIns="0" bIns="0" rtlCol="0"/>
            <a:lstStyle/>
            <a:p/>
          </p:txBody>
        </p:sp>
        <p:sp>
          <p:nvSpPr>
            <p:cNvPr id="101" name="object 101" descr=""/>
            <p:cNvSpPr/>
            <p:nvPr/>
          </p:nvSpPr>
          <p:spPr>
            <a:xfrm>
              <a:off x="2741724" y="7125451"/>
              <a:ext cx="3175" cy="0"/>
            </a:xfrm>
            <a:custGeom>
              <a:avLst/>
              <a:gdLst/>
              <a:ahLst/>
              <a:cxnLst/>
              <a:rect l="l" t="t" r="r" b="b"/>
              <a:pathLst>
                <a:path w="3175" h="0">
                  <a:moveTo>
                    <a:pt x="2768" y="0"/>
                  </a:moveTo>
                  <a:lnTo>
                    <a:pt x="0" y="0"/>
                  </a:lnTo>
                </a:path>
              </a:pathLst>
            </a:custGeom>
            <a:ln w="3530">
              <a:solidFill>
                <a:srgbClr val="565659"/>
              </a:solidFill>
            </a:ln>
          </p:spPr>
          <p:txBody>
            <a:bodyPr wrap="square" lIns="0" tIns="0" rIns="0" bIns="0" rtlCol="0"/>
            <a:lstStyle/>
            <a:p/>
          </p:txBody>
        </p:sp>
        <p:sp>
          <p:nvSpPr>
            <p:cNvPr id="102" name="object 102" descr=""/>
            <p:cNvSpPr/>
            <p:nvPr/>
          </p:nvSpPr>
          <p:spPr>
            <a:xfrm>
              <a:off x="2803696" y="702483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03" name="object 103" descr=""/>
            <p:cNvSpPr/>
            <p:nvPr/>
          </p:nvSpPr>
          <p:spPr>
            <a:xfrm>
              <a:off x="2805461" y="7007201"/>
              <a:ext cx="1270" cy="7620"/>
            </a:xfrm>
            <a:custGeom>
              <a:avLst/>
              <a:gdLst/>
              <a:ahLst/>
              <a:cxnLst/>
              <a:rect l="l" t="t" r="r" b="b"/>
              <a:pathLst>
                <a:path w="1269" h="7620">
                  <a:moveTo>
                    <a:pt x="0" y="7391"/>
                  </a:moveTo>
                  <a:lnTo>
                    <a:pt x="927" y="0"/>
                  </a:lnTo>
                </a:path>
              </a:pathLst>
            </a:custGeom>
            <a:ln w="3530">
              <a:solidFill>
                <a:srgbClr val="565659"/>
              </a:solidFill>
            </a:ln>
          </p:spPr>
          <p:txBody>
            <a:bodyPr wrap="square" lIns="0" tIns="0" rIns="0" bIns="0" rtlCol="0"/>
            <a:lstStyle/>
            <a:p/>
          </p:txBody>
        </p:sp>
        <p:sp>
          <p:nvSpPr>
            <p:cNvPr id="104" name="object 104" descr=""/>
            <p:cNvSpPr/>
            <p:nvPr/>
          </p:nvSpPr>
          <p:spPr>
            <a:xfrm>
              <a:off x="2593987" y="7005447"/>
              <a:ext cx="117475" cy="1405890"/>
            </a:xfrm>
            <a:custGeom>
              <a:avLst/>
              <a:gdLst/>
              <a:ahLst/>
              <a:cxnLst/>
              <a:rect l="l" t="t" r="r" b="b"/>
              <a:pathLst>
                <a:path w="117475" h="1405890">
                  <a:moveTo>
                    <a:pt x="4457" y="1404099"/>
                  </a:moveTo>
                  <a:lnTo>
                    <a:pt x="3937" y="1402854"/>
                  </a:lnTo>
                  <a:lnTo>
                    <a:pt x="2692" y="1402334"/>
                  </a:lnTo>
                  <a:lnTo>
                    <a:pt x="2222" y="1402537"/>
                  </a:lnTo>
                  <a:lnTo>
                    <a:pt x="1765" y="1402334"/>
                  </a:lnTo>
                  <a:lnTo>
                    <a:pt x="520" y="1402854"/>
                  </a:lnTo>
                  <a:lnTo>
                    <a:pt x="0" y="1404099"/>
                  </a:lnTo>
                  <a:lnTo>
                    <a:pt x="520" y="1405343"/>
                  </a:lnTo>
                  <a:lnTo>
                    <a:pt x="1765" y="1405864"/>
                  </a:lnTo>
                  <a:lnTo>
                    <a:pt x="2222" y="1405674"/>
                  </a:lnTo>
                  <a:lnTo>
                    <a:pt x="2692" y="1405864"/>
                  </a:lnTo>
                  <a:lnTo>
                    <a:pt x="3937" y="1405343"/>
                  </a:lnTo>
                  <a:lnTo>
                    <a:pt x="4457" y="1404099"/>
                  </a:lnTo>
                  <a:close/>
                </a:path>
                <a:path w="117475" h="1405890">
                  <a:moveTo>
                    <a:pt x="117170" y="1765"/>
                  </a:moveTo>
                  <a:lnTo>
                    <a:pt x="116649" y="508"/>
                  </a:lnTo>
                  <a:lnTo>
                    <a:pt x="115404" y="0"/>
                  </a:lnTo>
                  <a:lnTo>
                    <a:pt x="114147" y="508"/>
                  </a:lnTo>
                  <a:lnTo>
                    <a:pt x="113639" y="1765"/>
                  </a:lnTo>
                  <a:lnTo>
                    <a:pt x="114147" y="3009"/>
                  </a:lnTo>
                  <a:lnTo>
                    <a:pt x="115404" y="3530"/>
                  </a:lnTo>
                  <a:lnTo>
                    <a:pt x="116649" y="3009"/>
                  </a:lnTo>
                  <a:lnTo>
                    <a:pt x="117170" y="1765"/>
                  </a:lnTo>
                  <a:close/>
                </a:path>
              </a:pathLst>
            </a:custGeom>
            <a:solidFill>
              <a:srgbClr val="565659"/>
            </a:solidFill>
          </p:spPr>
          <p:txBody>
            <a:bodyPr wrap="square" lIns="0" tIns="0" rIns="0" bIns="0" rtlCol="0"/>
            <a:lstStyle/>
            <a:p/>
          </p:txBody>
        </p:sp>
        <p:sp>
          <p:nvSpPr>
            <p:cNvPr id="105" name="object 105" descr=""/>
            <p:cNvSpPr/>
            <p:nvPr/>
          </p:nvSpPr>
          <p:spPr>
            <a:xfrm>
              <a:off x="2593915" y="8409539"/>
              <a:ext cx="1905" cy="0"/>
            </a:xfrm>
            <a:custGeom>
              <a:avLst/>
              <a:gdLst/>
              <a:ahLst/>
              <a:cxnLst/>
              <a:rect l="l" t="t" r="r" b="b"/>
              <a:pathLst>
                <a:path w="1905" h="0">
                  <a:moveTo>
                    <a:pt x="0" y="0"/>
                  </a:moveTo>
                  <a:lnTo>
                    <a:pt x="0" y="0"/>
                  </a:lnTo>
                  <a:lnTo>
                    <a:pt x="1854" y="0"/>
                  </a:lnTo>
                </a:path>
              </a:pathLst>
            </a:custGeom>
            <a:ln w="3530">
              <a:solidFill>
                <a:srgbClr val="565659"/>
              </a:solidFill>
            </a:ln>
          </p:spPr>
          <p:txBody>
            <a:bodyPr wrap="square" lIns="0" tIns="0" rIns="0" bIns="0" rtlCol="0"/>
            <a:lstStyle/>
            <a:p/>
          </p:txBody>
        </p:sp>
        <p:sp>
          <p:nvSpPr>
            <p:cNvPr id="106" name="object 106" descr=""/>
            <p:cNvSpPr/>
            <p:nvPr/>
          </p:nvSpPr>
          <p:spPr>
            <a:xfrm>
              <a:off x="2590219" y="8409539"/>
              <a:ext cx="0" cy="1270"/>
            </a:xfrm>
            <a:custGeom>
              <a:avLst/>
              <a:gdLst/>
              <a:ahLst/>
              <a:cxnLst/>
              <a:rect l="l" t="t" r="r" b="b"/>
              <a:pathLst>
                <a:path w="0" h="1270">
                  <a:moveTo>
                    <a:pt x="0" y="0"/>
                  </a:moveTo>
                  <a:lnTo>
                    <a:pt x="0" y="0"/>
                  </a:lnTo>
                  <a:lnTo>
                    <a:pt x="0" y="927"/>
                  </a:lnTo>
                </a:path>
              </a:pathLst>
            </a:custGeom>
            <a:ln w="3530">
              <a:solidFill>
                <a:srgbClr val="565659"/>
              </a:solidFill>
            </a:ln>
          </p:spPr>
          <p:txBody>
            <a:bodyPr wrap="square" lIns="0" tIns="0" rIns="0" bIns="0" rtlCol="0"/>
            <a:lstStyle/>
            <a:p/>
          </p:txBody>
        </p:sp>
        <p:sp>
          <p:nvSpPr>
            <p:cNvPr id="107" name="object 107" descr=""/>
            <p:cNvSpPr/>
            <p:nvPr/>
          </p:nvSpPr>
          <p:spPr>
            <a:xfrm>
              <a:off x="2588371" y="8409536"/>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108" name="object 108" descr=""/>
            <p:cNvSpPr/>
            <p:nvPr/>
          </p:nvSpPr>
          <p:spPr>
            <a:xfrm>
              <a:off x="2587536" y="840777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09" name="object 109" descr=""/>
            <p:cNvSpPr/>
            <p:nvPr/>
          </p:nvSpPr>
          <p:spPr>
            <a:xfrm>
              <a:off x="2592997" y="8409539"/>
              <a:ext cx="0" cy="1270"/>
            </a:xfrm>
            <a:custGeom>
              <a:avLst/>
              <a:gdLst/>
              <a:ahLst/>
              <a:cxnLst/>
              <a:rect l="l" t="t" r="r" b="b"/>
              <a:pathLst>
                <a:path w="0" h="1270">
                  <a:moveTo>
                    <a:pt x="0" y="0"/>
                  </a:moveTo>
                  <a:lnTo>
                    <a:pt x="0" y="0"/>
                  </a:lnTo>
                  <a:lnTo>
                    <a:pt x="0" y="927"/>
                  </a:lnTo>
                </a:path>
              </a:pathLst>
            </a:custGeom>
            <a:ln w="3530">
              <a:solidFill>
                <a:srgbClr val="565659"/>
              </a:solidFill>
            </a:ln>
          </p:spPr>
          <p:txBody>
            <a:bodyPr wrap="square" lIns="0" tIns="0" rIns="0" bIns="0" rtlCol="0"/>
            <a:lstStyle/>
            <a:p/>
          </p:txBody>
        </p:sp>
        <p:sp>
          <p:nvSpPr>
            <p:cNvPr id="110" name="object 110" descr=""/>
            <p:cNvSpPr/>
            <p:nvPr/>
          </p:nvSpPr>
          <p:spPr>
            <a:xfrm>
              <a:off x="2589377" y="8407781"/>
              <a:ext cx="8255" cy="3810"/>
            </a:xfrm>
            <a:custGeom>
              <a:avLst/>
              <a:gdLst/>
              <a:ahLst/>
              <a:cxnLst/>
              <a:rect l="l" t="t" r="r" b="b"/>
              <a:pathLst>
                <a:path w="8255" h="3809">
                  <a:moveTo>
                    <a:pt x="4445" y="1765"/>
                  </a:moveTo>
                  <a:lnTo>
                    <a:pt x="3937" y="520"/>
                  </a:lnTo>
                  <a:lnTo>
                    <a:pt x="2679" y="0"/>
                  </a:lnTo>
                  <a:lnTo>
                    <a:pt x="2235" y="203"/>
                  </a:lnTo>
                  <a:lnTo>
                    <a:pt x="1765" y="0"/>
                  </a:lnTo>
                  <a:lnTo>
                    <a:pt x="520" y="520"/>
                  </a:lnTo>
                  <a:lnTo>
                    <a:pt x="0" y="1765"/>
                  </a:lnTo>
                  <a:lnTo>
                    <a:pt x="520" y="3009"/>
                  </a:lnTo>
                  <a:lnTo>
                    <a:pt x="1765" y="3530"/>
                  </a:lnTo>
                  <a:lnTo>
                    <a:pt x="2222" y="3340"/>
                  </a:lnTo>
                  <a:lnTo>
                    <a:pt x="2679" y="3530"/>
                  </a:lnTo>
                  <a:lnTo>
                    <a:pt x="3937" y="3009"/>
                  </a:lnTo>
                  <a:lnTo>
                    <a:pt x="4445" y="1765"/>
                  </a:lnTo>
                  <a:close/>
                </a:path>
                <a:path w="8255" h="3809">
                  <a:moveTo>
                    <a:pt x="8140" y="1765"/>
                  </a:moveTo>
                  <a:lnTo>
                    <a:pt x="7632" y="520"/>
                  </a:lnTo>
                  <a:lnTo>
                    <a:pt x="6375" y="0"/>
                  </a:lnTo>
                  <a:lnTo>
                    <a:pt x="5130" y="520"/>
                  </a:lnTo>
                  <a:lnTo>
                    <a:pt x="4610" y="1765"/>
                  </a:lnTo>
                  <a:lnTo>
                    <a:pt x="5130" y="3009"/>
                  </a:lnTo>
                  <a:lnTo>
                    <a:pt x="6375" y="3530"/>
                  </a:lnTo>
                  <a:lnTo>
                    <a:pt x="7632" y="3009"/>
                  </a:lnTo>
                  <a:lnTo>
                    <a:pt x="8140" y="1765"/>
                  </a:lnTo>
                  <a:close/>
                </a:path>
              </a:pathLst>
            </a:custGeom>
            <a:solidFill>
              <a:srgbClr val="565659"/>
            </a:solidFill>
          </p:spPr>
          <p:txBody>
            <a:bodyPr wrap="square" lIns="0" tIns="0" rIns="0" bIns="0" rtlCol="0"/>
            <a:lstStyle/>
            <a:p/>
          </p:txBody>
        </p:sp>
        <p:sp>
          <p:nvSpPr>
            <p:cNvPr id="111" name="object 111" descr=""/>
            <p:cNvSpPr/>
            <p:nvPr/>
          </p:nvSpPr>
          <p:spPr>
            <a:xfrm>
              <a:off x="2595763" y="8409539"/>
              <a:ext cx="3810" cy="0"/>
            </a:xfrm>
            <a:custGeom>
              <a:avLst/>
              <a:gdLst/>
              <a:ahLst/>
              <a:cxnLst/>
              <a:rect l="l" t="t" r="r" b="b"/>
              <a:pathLst>
                <a:path w="3810" h="0">
                  <a:moveTo>
                    <a:pt x="0" y="0"/>
                  </a:moveTo>
                  <a:lnTo>
                    <a:pt x="914" y="0"/>
                  </a:lnTo>
                  <a:lnTo>
                    <a:pt x="3695" y="0"/>
                  </a:lnTo>
                </a:path>
              </a:pathLst>
            </a:custGeom>
            <a:ln w="3530">
              <a:solidFill>
                <a:srgbClr val="565659"/>
              </a:solidFill>
            </a:ln>
          </p:spPr>
          <p:txBody>
            <a:bodyPr wrap="square" lIns="0" tIns="0" rIns="0" bIns="0" rtlCol="0"/>
            <a:lstStyle/>
            <a:p/>
          </p:txBody>
        </p:sp>
        <p:sp>
          <p:nvSpPr>
            <p:cNvPr id="112" name="object 112" descr=""/>
            <p:cNvSpPr/>
            <p:nvPr/>
          </p:nvSpPr>
          <p:spPr>
            <a:xfrm>
              <a:off x="2593997" y="84225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3" name="object 113" descr=""/>
            <p:cNvSpPr/>
            <p:nvPr/>
          </p:nvSpPr>
          <p:spPr>
            <a:xfrm>
              <a:off x="2593908" y="8423389"/>
              <a:ext cx="1905" cy="1270"/>
            </a:xfrm>
            <a:custGeom>
              <a:avLst/>
              <a:gdLst/>
              <a:ahLst/>
              <a:cxnLst/>
              <a:rect l="l" t="t" r="r" b="b"/>
              <a:pathLst>
                <a:path w="1905" h="1270">
                  <a:moveTo>
                    <a:pt x="1854" y="927"/>
                  </a:moveTo>
                  <a:lnTo>
                    <a:pt x="0" y="927"/>
                  </a:lnTo>
                  <a:lnTo>
                    <a:pt x="0" y="0"/>
                  </a:lnTo>
                </a:path>
              </a:pathLst>
            </a:custGeom>
            <a:ln w="3530">
              <a:solidFill>
                <a:srgbClr val="565659"/>
              </a:solidFill>
            </a:ln>
          </p:spPr>
          <p:txBody>
            <a:bodyPr wrap="square" lIns="0" tIns="0" rIns="0" bIns="0" rtlCol="0"/>
            <a:lstStyle/>
            <a:p/>
          </p:txBody>
        </p:sp>
        <p:sp>
          <p:nvSpPr>
            <p:cNvPr id="114" name="object 114" descr=""/>
            <p:cNvSpPr/>
            <p:nvPr/>
          </p:nvSpPr>
          <p:spPr>
            <a:xfrm>
              <a:off x="2590292" y="8422551"/>
              <a:ext cx="5715" cy="3810"/>
            </a:xfrm>
            <a:custGeom>
              <a:avLst/>
              <a:gdLst/>
              <a:ahLst/>
              <a:cxnLst/>
              <a:rect l="l" t="t" r="r" b="b"/>
              <a:pathLst>
                <a:path w="5714" h="3809">
                  <a:moveTo>
                    <a:pt x="5384" y="1765"/>
                  </a:moveTo>
                  <a:lnTo>
                    <a:pt x="4864" y="520"/>
                  </a:lnTo>
                  <a:lnTo>
                    <a:pt x="3619" y="0"/>
                  </a:lnTo>
                  <a:lnTo>
                    <a:pt x="3162" y="203"/>
                  </a:lnTo>
                  <a:lnTo>
                    <a:pt x="2705" y="0"/>
                  </a:lnTo>
                  <a:lnTo>
                    <a:pt x="2222" y="203"/>
                  </a:lnTo>
                  <a:lnTo>
                    <a:pt x="1765" y="0"/>
                  </a:lnTo>
                  <a:lnTo>
                    <a:pt x="520" y="520"/>
                  </a:lnTo>
                  <a:lnTo>
                    <a:pt x="0" y="1765"/>
                  </a:lnTo>
                  <a:lnTo>
                    <a:pt x="520" y="3022"/>
                  </a:lnTo>
                  <a:lnTo>
                    <a:pt x="1765" y="3530"/>
                  </a:lnTo>
                  <a:lnTo>
                    <a:pt x="2235" y="3352"/>
                  </a:lnTo>
                  <a:lnTo>
                    <a:pt x="2705" y="3530"/>
                  </a:lnTo>
                  <a:lnTo>
                    <a:pt x="3149" y="3352"/>
                  </a:lnTo>
                  <a:lnTo>
                    <a:pt x="3619" y="3530"/>
                  </a:lnTo>
                  <a:lnTo>
                    <a:pt x="4864" y="3022"/>
                  </a:lnTo>
                  <a:lnTo>
                    <a:pt x="5384" y="1765"/>
                  </a:lnTo>
                  <a:close/>
                </a:path>
              </a:pathLst>
            </a:custGeom>
            <a:solidFill>
              <a:srgbClr val="565659"/>
            </a:solidFill>
          </p:spPr>
          <p:txBody>
            <a:bodyPr wrap="square" lIns="0" tIns="0" rIns="0" bIns="0" rtlCol="0"/>
            <a:lstStyle/>
            <a:p/>
          </p:txBody>
        </p:sp>
        <p:sp>
          <p:nvSpPr>
            <p:cNvPr id="115" name="object 115" descr=""/>
            <p:cNvSpPr/>
            <p:nvPr/>
          </p:nvSpPr>
          <p:spPr>
            <a:xfrm>
              <a:off x="2591149" y="8424316"/>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116" name="object 116" descr=""/>
            <p:cNvSpPr/>
            <p:nvPr/>
          </p:nvSpPr>
          <p:spPr>
            <a:xfrm>
              <a:off x="2589377" y="8422551"/>
              <a:ext cx="9525" cy="3810"/>
            </a:xfrm>
            <a:custGeom>
              <a:avLst/>
              <a:gdLst/>
              <a:ahLst/>
              <a:cxnLst/>
              <a:rect l="l" t="t" r="r" b="b"/>
              <a:pathLst>
                <a:path w="9525" h="3809">
                  <a:moveTo>
                    <a:pt x="5384" y="1765"/>
                  </a:moveTo>
                  <a:lnTo>
                    <a:pt x="4864" y="520"/>
                  </a:lnTo>
                  <a:lnTo>
                    <a:pt x="3619" y="0"/>
                  </a:lnTo>
                  <a:lnTo>
                    <a:pt x="2679" y="393"/>
                  </a:lnTo>
                  <a:lnTo>
                    <a:pt x="1765" y="0"/>
                  </a:lnTo>
                  <a:lnTo>
                    <a:pt x="520" y="520"/>
                  </a:lnTo>
                  <a:lnTo>
                    <a:pt x="0" y="1765"/>
                  </a:lnTo>
                  <a:lnTo>
                    <a:pt x="520" y="3022"/>
                  </a:lnTo>
                  <a:lnTo>
                    <a:pt x="1765" y="3530"/>
                  </a:lnTo>
                  <a:lnTo>
                    <a:pt x="2679" y="3162"/>
                  </a:lnTo>
                  <a:lnTo>
                    <a:pt x="3619" y="3530"/>
                  </a:lnTo>
                  <a:lnTo>
                    <a:pt x="4864" y="3022"/>
                  </a:lnTo>
                  <a:lnTo>
                    <a:pt x="5384" y="1765"/>
                  </a:lnTo>
                  <a:close/>
                </a:path>
                <a:path w="9525" h="3809">
                  <a:moveTo>
                    <a:pt x="9067" y="1765"/>
                  </a:moveTo>
                  <a:lnTo>
                    <a:pt x="8547" y="520"/>
                  </a:lnTo>
                  <a:lnTo>
                    <a:pt x="7302" y="0"/>
                  </a:lnTo>
                  <a:lnTo>
                    <a:pt x="6045" y="520"/>
                  </a:lnTo>
                  <a:lnTo>
                    <a:pt x="5537" y="1765"/>
                  </a:lnTo>
                  <a:lnTo>
                    <a:pt x="6045" y="3022"/>
                  </a:lnTo>
                  <a:lnTo>
                    <a:pt x="7302" y="3530"/>
                  </a:lnTo>
                  <a:lnTo>
                    <a:pt x="8547" y="3022"/>
                  </a:lnTo>
                  <a:lnTo>
                    <a:pt x="9067" y="1765"/>
                  </a:lnTo>
                  <a:close/>
                </a:path>
              </a:pathLst>
            </a:custGeom>
            <a:solidFill>
              <a:srgbClr val="565659"/>
            </a:solidFill>
          </p:spPr>
          <p:txBody>
            <a:bodyPr wrap="square" lIns="0" tIns="0" rIns="0" bIns="0" rtlCol="0"/>
            <a:lstStyle/>
            <a:p/>
          </p:txBody>
        </p:sp>
        <p:sp>
          <p:nvSpPr>
            <p:cNvPr id="117" name="object 117" descr=""/>
            <p:cNvSpPr/>
            <p:nvPr/>
          </p:nvSpPr>
          <p:spPr>
            <a:xfrm>
              <a:off x="2592069" y="8424316"/>
              <a:ext cx="1270" cy="0"/>
            </a:xfrm>
            <a:custGeom>
              <a:avLst/>
              <a:gdLst/>
              <a:ahLst/>
              <a:cxnLst/>
              <a:rect l="l" t="t" r="r" b="b"/>
              <a:pathLst>
                <a:path w="1269" h="0">
                  <a:moveTo>
                    <a:pt x="927" y="0"/>
                  </a:moveTo>
                  <a:lnTo>
                    <a:pt x="0" y="0"/>
                  </a:lnTo>
                </a:path>
              </a:pathLst>
            </a:custGeom>
            <a:ln w="3530">
              <a:solidFill>
                <a:srgbClr val="565659"/>
              </a:solidFill>
            </a:ln>
          </p:spPr>
          <p:txBody>
            <a:bodyPr wrap="square" lIns="0" tIns="0" rIns="0" bIns="0" rtlCol="0"/>
            <a:lstStyle/>
            <a:p/>
          </p:txBody>
        </p:sp>
        <p:sp>
          <p:nvSpPr>
            <p:cNvPr id="118" name="object 118" descr=""/>
            <p:cNvSpPr/>
            <p:nvPr/>
          </p:nvSpPr>
          <p:spPr>
            <a:xfrm>
              <a:off x="2599458" y="8407691"/>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119" name="object 119" descr=""/>
            <p:cNvSpPr/>
            <p:nvPr/>
          </p:nvSpPr>
          <p:spPr>
            <a:xfrm>
              <a:off x="2598529" y="8411387"/>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120" name="object 120" descr=""/>
            <p:cNvSpPr/>
            <p:nvPr/>
          </p:nvSpPr>
          <p:spPr>
            <a:xfrm>
              <a:off x="2597693" y="84225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21" name="object 121" descr=""/>
            <p:cNvSpPr/>
            <p:nvPr/>
          </p:nvSpPr>
          <p:spPr>
            <a:xfrm>
              <a:off x="2599458" y="8407691"/>
              <a:ext cx="0" cy="1905"/>
            </a:xfrm>
            <a:custGeom>
              <a:avLst/>
              <a:gdLst/>
              <a:ahLst/>
              <a:cxnLst/>
              <a:rect l="l" t="t" r="r" b="b"/>
              <a:pathLst>
                <a:path w="0" h="1904">
                  <a:moveTo>
                    <a:pt x="0" y="0"/>
                  </a:moveTo>
                  <a:lnTo>
                    <a:pt x="0" y="1854"/>
                  </a:lnTo>
                </a:path>
              </a:pathLst>
            </a:custGeom>
            <a:ln w="3530">
              <a:solidFill>
                <a:srgbClr val="565659"/>
              </a:solidFill>
            </a:ln>
          </p:spPr>
          <p:txBody>
            <a:bodyPr wrap="square" lIns="0" tIns="0" rIns="0" bIns="0" rtlCol="0"/>
            <a:lstStyle/>
            <a:p/>
          </p:txBody>
        </p:sp>
        <p:sp>
          <p:nvSpPr>
            <p:cNvPr id="122" name="object 122" descr=""/>
            <p:cNvSpPr/>
            <p:nvPr/>
          </p:nvSpPr>
          <p:spPr>
            <a:xfrm>
              <a:off x="2589377" y="8420710"/>
              <a:ext cx="5715" cy="3810"/>
            </a:xfrm>
            <a:custGeom>
              <a:avLst/>
              <a:gdLst/>
              <a:ahLst/>
              <a:cxnLst/>
              <a:rect l="l" t="t" r="r" b="b"/>
              <a:pathLst>
                <a:path w="5714" h="3809">
                  <a:moveTo>
                    <a:pt x="5384" y="1765"/>
                  </a:moveTo>
                  <a:lnTo>
                    <a:pt x="4864" y="520"/>
                  </a:lnTo>
                  <a:lnTo>
                    <a:pt x="3619" y="0"/>
                  </a:lnTo>
                  <a:lnTo>
                    <a:pt x="2679" y="393"/>
                  </a:lnTo>
                  <a:lnTo>
                    <a:pt x="1765" y="0"/>
                  </a:lnTo>
                  <a:lnTo>
                    <a:pt x="520" y="520"/>
                  </a:lnTo>
                  <a:lnTo>
                    <a:pt x="0" y="1765"/>
                  </a:lnTo>
                  <a:lnTo>
                    <a:pt x="520" y="3009"/>
                  </a:lnTo>
                  <a:lnTo>
                    <a:pt x="1765" y="3530"/>
                  </a:lnTo>
                  <a:lnTo>
                    <a:pt x="2679" y="3149"/>
                  </a:lnTo>
                  <a:lnTo>
                    <a:pt x="3619" y="3530"/>
                  </a:lnTo>
                  <a:lnTo>
                    <a:pt x="4864" y="3009"/>
                  </a:lnTo>
                  <a:lnTo>
                    <a:pt x="5384" y="1765"/>
                  </a:lnTo>
                  <a:close/>
                </a:path>
              </a:pathLst>
            </a:custGeom>
            <a:solidFill>
              <a:srgbClr val="565659"/>
            </a:solidFill>
          </p:spPr>
          <p:txBody>
            <a:bodyPr wrap="square" lIns="0" tIns="0" rIns="0" bIns="0" rtlCol="0"/>
            <a:lstStyle/>
            <a:p/>
          </p:txBody>
        </p:sp>
        <p:sp>
          <p:nvSpPr>
            <p:cNvPr id="123" name="object 123" descr=""/>
            <p:cNvSpPr/>
            <p:nvPr/>
          </p:nvSpPr>
          <p:spPr>
            <a:xfrm>
              <a:off x="2588374" y="8422469"/>
              <a:ext cx="1270" cy="0"/>
            </a:xfrm>
            <a:custGeom>
              <a:avLst/>
              <a:gdLst/>
              <a:ahLst/>
              <a:cxnLst/>
              <a:rect l="l" t="t" r="r" b="b"/>
              <a:pathLst>
                <a:path w="1269" h="0">
                  <a:moveTo>
                    <a:pt x="927" y="0"/>
                  </a:moveTo>
                  <a:lnTo>
                    <a:pt x="0" y="0"/>
                  </a:lnTo>
                </a:path>
              </a:pathLst>
            </a:custGeom>
            <a:ln w="3530">
              <a:solidFill>
                <a:srgbClr val="565659"/>
              </a:solidFill>
            </a:ln>
          </p:spPr>
          <p:txBody>
            <a:bodyPr wrap="square" lIns="0" tIns="0" rIns="0" bIns="0" rtlCol="0"/>
            <a:lstStyle/>
            <a:p/>
          </p:txBody>
        </p:sp>
        <p:sp>
          <p:nvSpPr>
            <p:cNvPr id="124" name="object 124" descr=""/>
            <p:cNvSpPr/>
            <p:nvPr/>
          </p:nvSpPr>
          <p:spPr>
            <a:xfrm>
              <a:off x="2586596" y="8408708"/>
              <a:ext cx="6350" cy="3810"/>
            </a:xfrm>
            <a:custGeom>
              <a:avLst/>
              <a:gdLst/>
              <a:ahLst/>
              <a:cxnLst/>
              <a:rect l="l" t="t" r="r" b="b"/>
              <a:pathLst>
                <a:path w="6350" h="3809">
                  <a:moveTo>
                    <a:pt x="6311" y="1765"/>
                  </a:moveTo>
                  <a:lnTo>
                    <a:pt x="5791" y="508"/>
                  </a:lnTo>
                  <a:lnTo>
                    <a:pt x="4546" y="0"/>
                  </a:lnTo>
                  <a:lnTo>
                    <a:pt x="3302" y="508"/>
                  </a:lnTo>
                  <a:lnTo>
                    <a:pt x="3149" y="850"/>
                  </a:lnTo>
                  <a:lnTo>
                    <a:pt x="3022" y="508"/>
                  </a:lnTo>
                  <a:lnTo>
                    <a:pt x="1765" y="0"/>
                  </a:lnTo>
                  <a:lnTo>
                    <a:pt x="520" y="508"/>
                  </a:lnTo>
                  <a:lnTo>
                    <a:pt x="0" y="1765"/>
                  </a:lnTo>
                  <a:lnTo>
                    <a:pt x="520" y="3009"/>
                  </a:lnTo>
                  <a:lnTo>
                    <a:pt x="1765" y="3530"/>
                  </a:lnTo>
                  <a:lnTo>
                    <a:pt x="3022" y="3009"/>
                  </a:lnTo>
                  <a:lnTo>
                    <a:pt x="3149" y="2679"/>
                  </a:lnTo>
                  <a:lnTo>
                    <a:pt x="3302" y="3009"/>
                  </a:lnTo>
                  <a:lnTo>
                    <a:pt x="4546" y="3530"/>
                  </a:lnTo>
                  <a:lnTo>
                    <a:pt x="5791" y="3009"/>
                  </a:lnTo>
                  <a:lnTo>
                    <a:pt x="6311" y="1765"/>
                  </a:lnTo>
                  <a:close/>
                </a:path>
              </a:pathLst>
            </a:custGeom>
            <a:solidFill>
              <a:srgbClr val="565659"/>
            </a:solidFill>
          </p:spPr>
          <p:txBody>
            <a:bodyPr wrap="square" lIns="0" tIns="0" rIns="0" bIns="0" rtlCol="0"/>
            <a:lstStyle/>
            <a:p/>
          </p:txBody>
        </p:sp>
        <p:sp>
          <p:nvSpPr>
            <p:cNvPr id="125" name="object 125" descr=""/>
            <p:cNvSpPr/>
            <p:nvPr/>
          </p:nvSpPr>
          <p:spPr>
            <a:xfrm>
              <a:off x="2589305" y="8422469"/>
              <a:ext cx="1270" cy="0"/>
            </a:xfrm>
            <a:custGeom>
              <a:avLst/>
              <a:gdLst/>
              <a:ahLst/>
              <a:cxnLst/>
              <a:rect l="l" t="t" r="r" b="b"/>
              <a:pathLst>
                <a:path w="1269" h="0">
                  <a:moveTo>
                    <a:pt x="914" y="0"/>
                  </a:moveTo>
                  <a:lnTo>
                    <a:pt x="0" y="0"/>
                  </a:lnTo>
                </a:path>
              </a:pathLst>
            </a:custGeom>
            <a:ln w="3530">
              <a:solidFill>
                <a:srgbClr val="565659"/>
              </a:solidFill>
            </a:ln>
          </p:spPr>
          <p:txBody>
            <a:bodyPr wrap="square" lIns="0" tIns="0" rIns="0" bIns="0" rtlCol="0"/>
            <a:lstStyle/>
            <a:p/>
          </p:txBody>
        </p:sp>
        <p:sp>
          <p:nvSpPr>
            <p:cNvPr id="126" name="object 126" descr=""/>
            <p:cNvSpPr/>
            <p:nvPr/>
          </p:nvSpPr>
          <p:spPr>
            <a:xfrm>
              <a:off x="2587536" y="840869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27" name="object 127" descr=""/>
            <p:cNvSpPr/>
            <p:nvPr/>
          </p:nvSpPr>
          <p:spPr>
            <a:xfrm>
              <a:off x="2590222" y="8422469"/>
              <a:ext cx="1270" cy="0"/>
            </a:xfrm>
            <a:custGeom>
              <a:avLst/>
              <a:gdLst/>
              <a:ahLst/>
              <a:cxnLst/>
              <a:rect l="l" t="t" r="r" b="b"/>
              <a:pathLst>
                <a:path w="1269" h="0">
                  <a:moveTo>
                    <a:pt x="927" y="0"/>
                  </a:moveTo>
                  <a:lnTo>
                    <a:pt x="0" y="0"/>
                  </a:lnTo>
                </a:path>
              </a:pathLst>
            </a:custGeom>
            <a:ln w="3530">
              <a:solidFill>
                <a:srgbClr val="565659"/>
              </a:solidFill>
            </a:ln>
          </p:spPr>
          <p:txBody>
            <a:bodyPr wrap="square" lIns="0" tIns="0" rIns="0" bIns="0" rtlCol="0"/>
            <a:lstStyle/>
            <a:p/>
          </p:txBody>
        </p:sp>
        <p:sp>
          <p:nvSpPr>
            <p:cNvPr id="128" name="object 128" descr=""/>
            <p:cNvSpPr/>
            <p:nvPr/>
          </p:nvSpPr>
          <p:spPr>
            <a:xfrm>
              <a:off x="2588450" y="8408708"/>
              <a:ext cx="6350" cy="15875"/>
            </a:xfrm>
            <a:custGeom>
              <a:avLst/>
              <a:gdLst/>
              <a:ahLst/>
              <a:cxnLst/>
              <a:rect l="l" t="t" r="r" b="b"/>
              <a:pathLst>
                <a:path w="6350" h="15875">
                  <a:moveTo>
                    <a:pt x="5372" y="13766"/>
                  </a:moveTo>
                  <a:lnTo>
                    <a:pt x="4864" y="12522"/>
                  </a:lnTo>
                  <a:lnTo>
                    <a:pt x="3606" y="12001"/>
                  </a:lnTo>
                  <a:lnTo>
                    <a:pt x="2362" y="12522"/>
                  </a:lnTo>
                  <a:lnTo>
                    <a:pt x="1841" y="13766"/>
                  </a:lnTo>
                  <a:lnTo>
                    <a:pt x="2362" y="15011"/>
                  </a:lnTo>
                  <a:lnTo>
                    <a:pt x="3606" y="15532"/>
                  </a:lnTo>
                  <a:lnTo>
                    <a:pt x="4864" y="15011"/>
                  </a:lnTo>
                  <a:lnTo>
                    <a:pt x="5372" y="13766"/>
                  </a:lnTo>
                  <a:close/>
                </a:path>
                <a:path w="6350" h="15875">
                  <a:moveTo>
                    <a:pt x="6311" y="1765"/>
                  </a:moveTo>
                  <a:lnTo>
                    <a:pt x="5791" y="508"/>
                  </a:lnTo>
                  <a:lnTo>
                    <a:pt x="4546" y="0"/>
                  </a:lnTo>
                  <a:lnTo>
                    <a:pt x="3289" y="508"/>
                  </a:lnTo>
                  <a:lnTo>
                    <a:pt x="3149" y="850"/>
                  </a:lnTo>
                  <a:lnTo>
                    <a:pt x="3009" y="508"/>
                  </a:lnTo>
                  <a:lnTo>
                    <a:pt x="1765" y="0"/>
                  </a:lnTo>
                  <a:lnTo>
                    <a:pt x="520" y="508"/>
                  </a:lnTo>
                  <a:lnTo>
                    <a:pt x="0" y="1765"/>
                  </a:lnTo>
                  <a:lnTo>
                    <a:pt x="520" y="3009"/>
                  </a:lnTo>
                  <a:lnTo>
                    <a:pt x="1765" y="3530"/>
                  </a:lnTo>
                  <a:lnTo>
                    <a:pt x="3009" y="3009"/>
                  </a:lnTo>
                  <a:lnTo>
                    <a:pt x="3149" y="2679"/>
                  </a:lnTo>
                  <a:lnTo>
                    <a:pt x="3289" y="3009"/>
                  </a:lnTo>
                  <a:lnTo>
                    <a:pt x="4546" y="3530"/>
                  </a:lnTo>
                  <a:lnTo>
                    <a:pt x="5791" y="3009"/>
                  </a:lnTo>
                  <a:lnTo>
                    <a:pt x="6311" y="1765"/>
                  </a:lnTo>
                  <a:close/>
                </a:path>
              </a:pathLst>
            </a:custGeom>
            <a:solidFill>
              <a:srgbClr val="565659"/>
            </a:solidFill>
          </p:spPr>
          <p:txBody>
            <a:bodyPr wrap="square" lIns="0" tIns="0" rIns="0" bIns="0" rtlCol="0"/>
            <a:lstStyle/>
            <a:p/>
          </p:txBody>
        </p:sp>
        <p:sp>
          <p:nvSpPr>
            <p:cNvPr id="129" name="object 129" descr=""/>
            <p:cNvSpPr/>
            <p:nvPr/>
          </p:nvSpPr>
          <p:spPr>
            <a:xfrm>
              <a:off x="2593915" y="8409539"/>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130" name="object 130" descr=""/>
            <p:cNvSpPr/>
            <p:nvPr/>
          </p:nvSpPr>
          <p:spPr>
            <a:xfrm>
              <a:off x="2584676" y="8417852"/>
              <a:ext cx="0" cy="3175"/>
            </a:xfrm>
            <a:custGeom>
              <a:avLst/>
              <a:gdLst/>
              <a:ahLst/>
              <a:cxnLst/>
              <a:rect l="l" t="t" r="r" b="b"/>
              <a:pathLst>
                <a:path w="0" h="3175">
                  <a:moveTo>
                    <a:pt x="0" y="2768"/>
                  </a:moveTo>
                  <a:lnTo>
                    <a:pt x="0" y="0"/>
                  </a:lnTo>
                </a:path>
              </a:pathLst>
            </a:custGeom>
            <a:ln w="3530">
              <a:solidFill>
                <a:srgbClr val="565659"/>
              </a:solidFill>
            </a:ln>
          </p:spPr>
          <p:txBody>
            <a:bodyPr wrap="square" lIns="0" tIns="0" rIns="0" bIns="0" rtlCol="0"/>
            <a:lstStyle/>
            <a:p/>
          </p:txBody>
        </p:sp>
        <p:sp>
          <p:nvSpPr>
            <p:cNvPr id="131" name="object 131" descr=""/>
            <p:cNvSpPr/>
            <p:nvPr/>
          </p:nvSpPr>
          <p:spPr>
            <a:xfrm>
              <a:off x="2586526" y="8410463"/>
              <a:ext cx="1270" cy="0"/>
            </a:xfrm>
            <a:custGeom>
              <a:avLst/>
              <a:gdLst/>
              <a:ahLst/>
              <a:cxnLst/>
              <a:rect l="l" t="t" r="r" b="b"/>
              <a:pathLst>
                <a:path w="1269" h="0">
                  <a:moveTo>
                    <a:pt x="927" y="0"/>
                  </a:moveTo>
                  <a:lnTo>
                    <a:pt x="0" y="0"/>
                  </a:lnTo>
                </a:path>
              </a:pathLst>
            </a:custGeom>
            <a:ln w="3530">
              <a:solidFill>
                <a:srgbClr val="565659"/>
              </a:solidFill>
            </a:ln>
          </p:spPr>
          <p:txBody>
            <a:bodyPr wrap="square" lIns="0" tIns="0" rIns="0" bIns="0" rtlCol="0"/>
            <a:lstStyle/>
            <a:p/>
          </p:txBody>
        </p:sp>
        <p:sp>
          <p:nvSpPr>
            <p:cNvPr id="132" name="object 132" descr=""/>
            <p:cNvSpPr/>
            <p:nvPr/>
          </p:nvSpPr>
          <p:spPr>
            <a:xfrm>
              <a:off x="2586606" y="840869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33" name="object 133" descr=""/>
            <p:cNvSpPr/>
            <p:nvPr/>
          </p:nvSpPr>
          <p:spPr>
            <a:xfrm>
              <a:off x="2584678" y="8410461"/>
              <a:ext cx="1270" cy="6985"/>
            </a:xfrm>
            <a:custGeom>
              <a:avLst/>
              <a:gdLst/>
              <a:ahLst/>
              <a:cxnLst/>
              <a:rect l="l" t="t" r="r" b="b"/>
              <a:pathLst>
                <a:path w="1269" h="6984">
                  <a:moveTo>
                    <a:pt x="927" y="6464"/>
                  </a:moveTo>
                  <a:lnTo>
                    <a:pt x="0" y="6464"/>
                  </a:lnTo>
                  <a:lnTo>
                    <a:pt x="0" y="5537"/>
                  </a:lnTo>
                  <a:lnTo>
                    <a:pt x="0" y="0"/>
                  </a:lnTo>
                </a:path>
              </a:pathLst>
            </a:custGeom>
            <a:ln w="3530">
              <a:solidFill>
                <a:srgbClr val="565659"/>
              </a:solidFill>
            </a:ln>
          </p:spPr>
          <p:txBody>
            <a:bodyPr wrap="square" lIns="0" tIns="0" rIns="0" bIns="0" rtlCol="0"/>
            <a:lstStyle/>
            <a:p/>
          </p:txBody>
        </p:sp>
        <p:sp>
          <p:nvSpPr>
            <p:cNvPr id="134" name="object 134" descr=""/>
            <p:cNvSpPr/>
            <p:nvPr/>
          </p:nvSpPr>
          <p:spPr>
            <a:xfrm>
              <a:off x="2584676" y="8416925"/>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135" name="object 135" descr=""/>
            <p:cNvSpPr/>
            <p:nvPr/>
          </p:nvSpPr>
          <p:spPr>
            <a:xfrm>
              <a:off x="2587536" y="8411464"/>
              <a:ext cx="7620" cy="3810"/>
            </a:xfrm>
            <a:custGeom>
              <a:avLst/>
              <a:gdLst/>
              <a:ahLst/>
              <a:cxnLst/>
              <a:rect l="l" t="t" r="r" b="b"/>
              <a:pathLst>
                <a:path w="7619" h="3809">
                  <a:moveTo>
                    <a:pt x="7226" y="1765"/>
                  </a:moveTo>
                  <a:lnTo>
                    <a:pt x="6705" y="520"/>
                  </a:lnTo>
                  <a:lnTo>
                    <a:pt x="5461" y="0"/>
                  </a:lnTo>
                  <a:lnTo>
                    <a:pt x="4521" y="393"/>
                  </a:lnTo>
                  <a:lnTo>
                    <a:pt x="3606" y="0"/>
                  </a:lnTo>
                  <a:lnTo>
                    <a:pt x="3136" y="203"/>
                  </a:lnTo>
                  <a:lnTo>
                    <a:pt x="2679" y="0"/>
                  </a:lnTo>
                  <a:lnTo>
                    <a:pt x="2222" y="203"/>
                  </a:lnTo>
                  <a:lnTo>
                    <a:pt x="1765" y="0"/>
                  </a:lnTo>
                  <a:lnTo>
                    <a:pt x="508" y="520"/>
                  </a:lnTo>
                  <a:lnTo>
                    <a:pt x="0" y="1765"/>
                  </a:lnTo>
                  <a:lnTo>
                    <a:pt x="508" y="3022"/>
                  </a:lnTo>
                  <a:lnTo>
                    <a:pt x="1765" y="3530"/>
                  </a:lnTo>
                  <a:lnTo>
                    <a:pt x="2222" y="3352"/>
                  </a:lnTo>
                  <a:lnTo>
                    <a:pt x="2679" y="3530"/>
                  </a:lnTo>
                  <a:lnTo>
                    <a:pt x="3136" y="3352"/>
                  </a:lnTo>
                  <a:lnTo>
                    <a:pt x="3606" y="3530"/>
                  </a:lnTo>
                  <a:lnTo>
                    <a:pt x="4521" y="3162"/>
                  </a:lnTo>
                  <a:lnTo>
                    <a:pt x="5461" y="3530"/>
                  </a:lnTo>
                  <a:lnTo>
                    <a:pt x="6705" y="3022"/>
                  </a:lnTo>
                  <a:lnTo>
                    <a:pt x="7226" y="1765"/>
                  </a:lnTo>
                  <a:close/>
                </a:path>
              </a:pathLst>
            </a:custGeom>
            <a:solidFill>
              <a:srgbClr val="565659"/>
            </a:solidFill>
          </p:spPr>
          <p:txBody>
            <a:bodyPr wrap="square" lIns="0" tIns="0" rIns="0" bIns="0" rtlCol="0"/>
            <a:lstStyle/>
            <a:p/>
          </p:txBody>
        </p:sp>
        <p:sp>
          <p:nvSpPr>
            <p:cNvPr id="136" name="object 136" descr=""/>
            <p:cNvSpPr/>
            <p:nvPr/>
          </p:nvSpPr>
          <p:spPr>
            <a:xfrm>
              <a:off x="2585603" y="8414153"/>
              <a:ext cx="3175" cy="1905"/>
            </a:xfrm>
            <a:custGeom>
              <a:avLst/>
              <a:gdLst/>
              <a:ahLst/>
              <a:cxnLst/>
              <a:rect l="l" t="t" r="r" b="b"/>
              <a:pathLst>
                <a:path w="3175" h="1904">
                  <a:moveTo>
                    <a:pt x="2768" y="0"/>
                  </a:moveTo>
                  <a:lnTo>
                    <a:pt x="2768" y="1854"/>
                  </a:lnTo>
                  <a:lnTo>
                    <a:pt x="0" y="1854"/>
                  </a:lnTo>
                </a:path>
              </a:pathLst>
            </a:custGeom>
            <a:ln w="3530">
              <a:solidFill>
                <a:srgbClr val="565659"/>
              </a:solidFill>
            </a:ln>
          </p:spPr>
          <p:txBody>
            <a:bodyPr wrap="square" lIns="0" tIns="0" rIns="0" bIns="0" rtlCol="0"/>
            <a:lstStyle/>
            <a:p/>
          </p:txBody>
        </p:sp>
        <p:sp>
          <p:nvSpPr>
            <p:cNvPr id="137" name="object 137" descr=""/>
            <p:cNvSpPr/>
            <p:nvPr/>
          </p:nvSpPr>
          <p:spPr>
            <a:xfrm>
              <a:off x="2585605" y="8417848"/>
              <a:ext cx="3175" cy="1270"/>
            </a:xfrm>
            <a:custGeom>
              <a:avLst/>
              <a:gdLst/>
              <a:ahLst/>
              <a:cxnLst/>
              <a:rect l="l" t="t" r="r" b="b"/>
              <a:pathLst>
                <a:path w="3175" h="1270">
                  <a:moveTo>
                    <a:pt x="0" y="0"/>
                  </a:moveTo>
                  <a:lnTo>
                    <a:pt x="2768" y="0"/>
                  </a:lnTo>
                  <a:lnTo>
                    <a:pt x="2768" y="927"/>
                  </a:lnTo>
                </a:path>
              </a:pathLst>
            </a:custGeom>
            <a:ln w="3530">
              <a:solidFill>
                <a:srgbClr val="565659"/>
              </a:solidFill>
            </a:ln>
          </p:spPr>
          <p:txBody>
            <a:bodyPr wrap="square" lIns="0" tIns="0" rIns="0" bIns="0" rtlCol="0"/>
            <a:lstStyle/>
            <a:p/>
          </p:txBody>
        </p:sp>
        <p:sp>
          <p:nvSpPr>
            <p:cNvPr id="138" name="object 138" descr=""/>
            <p:cNvSpPr/>
            <p:nvPr/>
          </p:nvSpPr>
          <p:spPr>
            <a:xfrm>
              <a:off x="2589377" y="8418855"/>
              <a:ext cx="5715" cy="3810"/>
            </a:xfrm>
            <a:custGeom>
              <a:avLst/>
              <a:gdLst/>
              <a:ahLst/>
              <a:cxnLst/>
              <a:rect l="l" t="t" r="r" b="b"/>
              <a:pathLst>
                <a:path w="5714" h="3809">
                  <a:moveTo>
                    <a:pt x="5384" y="1765"/>
                  </a:moveTo>
                  <a:lnTo>
                    <a:pt x="4864" y="520"/>
                  </a:lnTo>
                  <a:lnTo>
                    <a:pt x="3619" y="0"/>
                  </a:lnTo>
                  <a:lnTo>
                    <a:pt x="3149" y="203"/>
                  </a:lnTo>
                  <a:lnTo>
                    <a:pt x="2679" y="0"/>
                  </a:lnTo>
                  <a:lnTo>
                    <a:pt x="2222" y="203"/>
                  </a:lnTo>
                  <a:lnTo>
                    <a:pt x="1765" y="0"/>
                  </a:lnTo>
                  <a:lnTo>
                    <a:pt x="520" y="520"/>
                  </a:lnTo>
                  <a:lnTo>
                    <a:pt x="0" y="1765"/>
                  </a:lnTo>
                  <a:lnTo>
                    <a:pt x="520" y="3022"/>
                  </a:lnTo>
                  <a:lnTo>
                    <a:pt x="1765" y="3530"/>
                  </a:lnTo>
                  <a:lnTo>
                    <a:pt x="2222" y="3352"/>
                  </a:lnTo>
                  <a:lnTo>
                    <a:pt x="2679" y="3530"/>
                  </a:lnTo>
                  <a:lnTo>
                    <a:pt x="3149" y="3352"/>
                  </a:lnTo>
                  <a:lnTo>
                    <a:pt x="3619" y="3530"/>
                  </a:lnTo>
                  <a:lnTo>
                    <a:pt x="4864" y="3022"/>
                  </a:lnTo>
                  <a:lnTo>
                    <a:pt x="5384" y="1765"/>
                  </a:lnTo>
                  <a:close/>
                </a:path>
              </a:pathLst>
            </a:custGeom>
            <a:solidFill>
              <a:srgbClr val="565659"/>
            </a:solidFill>
          </p:spPr>
          <p:txBody>
            <a:bodyPr wrap="square" lIns="0" tIns="0" rIns="0" bIns="0" rtlCol="0"/>
            <a:lstStyle/>
            <a:p/>
          </p:txBody>
        </p:sp>
        <p:sp>
          <p:nvSpPr>
            <p:cNvPr id="139" name="object 139" descr=""/>
            <p:cNvSpPr/>
            <p:nvPr/>
          </p:nvSpPr>
          <p:spPr>
            <a:xfrm>
              <a:off x="2585605" y="8416925"/>
              <a:ext cx="8890" cy="0"/>
            </a:xfrm>
            <a:custGeom>
              <a:avLst/>
              <a:gdLst/>
              <a:ahLst/>
              <a:cxnLst/>
              <a:rect l="l" t="t" r="r" b="b"/>
              <a:pathLst>
                <a:path w="8889" h="0">
                  <a:moveTo>
                    <a:pt x="0" y="0"/>
                  </a:moveTo>
                  <a:lnTo>
                    <a:pt x="8305" y="0"/>
                  </a:lnTo>
                </a:path>
              </a:pathLst>
            </a:custGeom>
            <a:ln w="3530">
              <a:solidFill>
                <a:srgbClr val="565659"/>
              </a:solidFill>
            </a:ln>
          </p:spPr>
          <p:txBody>
            <a:bodyPr wrap="square" lIns="0" tIns="0" rIns="0" bIns="0" rtlCol="0"/>
            <a:lstStyle/>
            <a:p/>
          </p:txBody>
        </p:sp>
        <p:sp>
          <p:nvSpPr>
            <p:cNvPr id="140" name="object 140" descr=""/>
            <p:cNvSpPr/>
            <p:nvPr/>
          </p:nvSpPr>
          <p:spPr>
            <a:xfrm>
              <a:off x="2592997" y="8410463"/>
              <a:ext cx="1270" cy="5080"/>
            </a:xfrm>
            <a:custGeom>
              <a:avLst/>
              <a:gdLst/>
              <a:ahLst/>
              <a:cxnLst/>
              <a:rect l="l" t="t" r="r" b="b"/>
              <a:pathLst>
                <a:path w="1269" h="5079">
                  <a:moveTo>
                    <a:pt x="0" y="0"/>
                  </a:moveTo>
                  <a:lnTo>
                    <a:pt x="914" y="0"/>
                  </a:lnTo>
                  <a:lnTo>
                    <a:pt x="914" y="4610"/>
                  </a:lnTo>
                  <a:lnTo>
                    <a:pt x="0" y="4610"/>
                  </a:lnTo>
                </a:path>
              </a:pathLst>
            </a:custGeom>
            <a:ln w="3530">
              <a:solidFill>
                <a:srgbClr val="565659"/>
              </a:solidFill>
            </a:ln>
          </p:spPr>
          <p:txBody>
            <a:bodyPr wrap="square" lIns="0" tIns="0" rIns="0" bIns="0" rtlCol="0"/>
            <a:lstStyle/>
            <a:p/>
          </p:txBody>
        </p:sp>
        <p:sp>
          <p:nvSpPr>
            <p:cNvPr id="141" name="object 141" descr=""/>
            <p:cNvSpPr/>
            <p:nvPr/>
          </p:nvSpPr>
          <p:spPr>
            <a:xfrm>
              <a:off x="2588371" y="8410463"/>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142" name="object 142" descr=""/>
            <p:cNvSpPr/>
            <p:nvPr/>
          </p:nvSpPr>
          <p:spPr>
            <a:xfrm>
              <a:off x="2587536" y="8413318"/>
              <a:ext cx="7620" cy="3810"/>
            </a:xfrm>
            <a:custGeom>
              <a:avLst/>
              <a:gdLst/>
              <a:ahLst/>
              <a:cxnLst/>
              <a:rect l="l" t="t" r="r" b="b"/>
              <a:pathLst>
                <a:path w="7619" h="3809">
                  <a:moveTo>
                    <a:pt x="7226" y="1765"/>
                  </a:moveTo>
                  <a:lnTo>
                    <a:pt x="6705" y="520"/>
                  </a:lnTo>
                  <a:lnTo>
                    <a:pt x="5461" y="0"/>
                  </a:lnTo>
                  <a:lnTo>
                    <a:pt x="4991" y="203"/>
                  </a:lnTo>
                  <a:lnTo>
                    <a:pt x="4521" y="0"/>
                  </a:lnTo>
                  <a:lnTo>
                    <a:pt x="4064" y="203"/>
                  </a:lnTo>
                  <a:lnTo>
                    <a:pt x="3606" y="0"/>
                  </a:lnTo>
                  <a:lnTo>
                    <a:pt x="3136" y="203"/>
                  </a:lnTo>
                  <a:lnTo>
                    <a:pt x="2679" y="0"/>
                  </a:lnTo>
                  <a:lnTo>
                    <a:pt x="2222" y="203"/>
                  </a:lnTo>
                  <a:lnTo>
                    <a:pt x="1765" y="0"/>
                  </a:lnTo>
                  <a:lnTo>
                    <a:pt x="508" y="520"/>
                  </a:lnTo>
                  <a:lnTo>
                    <a:pt x="0" y="1765"/>
                  </a:lnTo>
                  <a:lnTo>
                    <a:pt x="508" y="3009"/>
                  </a:lnTo>
                  <a:lnTo>
                    <a:pt x="1765" y="3530"/>
                  </a:lnTo>
                  <a:lnTo>
                    <a:pt x="2222" y="3340"/>
                  </a:lnTo>
                  <a:lnTo>
                    <a:pt x="2679" y="3530"/>
                  </a:lnTo>
                  <a:lnTo>
                    <a:pt x="3136" y="3340"/>
                  </a:lnTo>
                  <a:lnTo>
                    <a:pt x="3606" y="3530"/>
                  </a:lnTo>
                  <a:lnTo>
                    <a:pt x="4064" y="3340"/>
                  </a:lnTo>
                  <a:lnTo>
                    <a:pt x="4521" y="3530"/>
                  </a:lnTo>
                  <a:lnTo>
                    <a:pt x="4991" y="3340"/>
                  </a:lnTo>
                  <a:lnTo>
                    <a:pt x="5461" y="3530"/>
                  </a:lnTo>
                  <a:lnTo>
                    <a:pt x="6705" y="3009"/>
                  </a:lnTo>
                  <a:lnTo>
                    <a:pt x="7226" y="1765"/>
                  </a:lnTo>
                  <a:close/>
                </a:path>
              </a:pathLst>
            </a:custGeom>
            <a:solidFill>
              <a:srgbClr val="565659"/>
            </a:solidFill>
          </p:spPr>
          <p:txBody>
            <a:bodyPr wrap="square" lIns="0" tIns="0" rIns="0" bIns="0" rtlCol="0"/>
            <a:lstStyle/>
            <a:p/>
          </p:txBody>
        </p:sp>
        <p:sp>
          <p:nvSpPr>
            <p:cNvPr id="143" name="object 143" descr=""/>
            <p:cNvSpPr/>
            <p:nvPr/>
          </p:nvSpPr>
          <p:spPr>
            <a:xfrm>
              <a:off x="2591149" y="8410463"/>
              <a:ext cx="1905" cy="0"/>
            </a:xfrm>
            <a:custGeom>
              <a:avLst/>
              <a:gdLst/>
              <a:ahLst/>
              <a:cxnLst/>
              <a:rect l="l" t="t" r="r" b="b"/>
              <a:pathLst>
                <a:path w="1905" h="0">
                  <a:moveTo>
                    <a:pt x="0" y="0"/>
                  </a:moveTo>
                  <a:lnTo>
                    <a:pt x="914" y="0"/>
                  </a:lnTo>
                  <a:lnTo>
                    <a:pt x="1854" y="0"/>
                  </a:lnTo>
                </a:path>
              </a:pathLst>
            </a:custGeom>
            <a:ln w="3530">
              <a:solidFill>
                <a:srgbClr val="565659"/>
              </a:solidFill>
            </a:ln>
          </p:spPr>
          <p:txBody>
            <a:bodyPr wrap="square" lIns="0" tIns="0" rIns="0" bIns="0" rtlCol="0"/>
            <a:lstStyle/>
            <a:p/>
          </p:txBody>
        </p:sp>
        <p:sp>
          <p:nvSpPr>
            <p:cNvPr id="144" name="object 144" descr=""/>
            <p:cNvSpPr/>
            <p:nvPr/>
          </p:nvSpPr>
          <p:spPr>
            <a:xfrm>
              <a:off x="2589301" y="8410463"/>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145" name="object 145" descr=""/>
            <p:cNvSpPr/>
            <p:nvPr/>
          </p:nvSpPr>
          <p:spPr>
            <a:xfrm>
              <a:off x="2587536" y="8417014"/>
              <a:ext cx="7620" cy="3810"/>
            </a:xfrm>
            <a:custGeom>
              <a:avLst/>
              <a:gdLst/>
              <a:ahLst/>
              <a:cxnLst/>
              <a:rect l="l" t="t" r="r" b="b"/>
              <a:pathLst>
                <a:path w="7619" h="3809">
                  <a:moveTo>
                    <a:pt x="7226" y="1765"/>
                  </a:moveTo>
                  <a:lnTo>
                    <a:pt x="6705" y="520"/>
                  </a:lnTo>
                  <a:lnTo>
                    <a:pt x="5461" y="0"/>
                  </a:lnTo>
                  <a:lnTo>
                    <a:pt x="4991" y="203"/>
                  </a:lnTo>
                  <a:lnTo>
                    <a:pt x="4521" y="0"/>
                  </a:lnTo>
                  <a:lnTo>
                    <a:pt x="4064" y="203"/>
                  </a:lnTo>
                  <a:lnTo>
                    <a:pt x="3606" y="0"/>
                  </a:lnTo>
                  <a:lnTo>
                    <a:pt x="3136" y="203"/>
                  </a:lnTo>
                  <a:lnTo>
                    <a:pt x="2679" y="0"/>
                  </a:lnTo>
                  <a:lnTo>
                    <a:pt x="2222" y="203"/>
                  </a:lnTo>
                  <a:lnTo>
                    <a:pt x="1765" y="0"/>
                  </a:lnTo>
                  <a:lnTo>
                    <a:pt x="508" y="520"/>
                  </a:lnTo>
                  <a:lnTo>
                    <a:pt x="0" y="1765"/>
                  </a:lnTo>
                  <a:lnTo>
                    <a:pt x="508" y="3009"/>
                  </a:lnTo>
                  <a:lnTo>
                    <a:pt x="1765" y="3530"/>
                  </a:lnTo>
                  <a:lnTo>
                    <a:pt x="2222" y="3340"/>
                  </a:lnTo>
                  <a:lnTo>
                    <a:pt x="2679" y="3530"/>
                  </a:lnTo>
                  <a:lnTo>
                    <a:pt x="3136" y="3340"/>
                  </a:lnTo>
                  <a:lnTo>
                    <a:pt x="3606" y="3530"/>
                  </a:lnTo>
                  <a:lnTo>
                    <a:pt x="4064" y="3340"/>
                  </a:lnTo>
                  <a:lnTo>
                    <a:pt x="4521" y="3530"/>
                  </a:lnTo>
                  <a:lnTo>
                    <a:pt x="4991" y="3340"/>
                  </a:lnTo>
                  <a:lnTo>
                    <a:pt x="5461" y="3530"/>
                  </a:lnTo>
                  <a:lnTo>
                    <a:pt x="6705" y="3009"/>
                  </a:lnTo>
                  <a:lnTo>
                    <a:pt x="7226" y="1765"/>
                  </a:lnTo>
                  <a:close/>
                </a:path>
              </a:pathLst>
            </a:custGeom>
            <a:solidFill>
              <a:srgbClr val="565659"/>
            </a:solidFill>
          </p:spPr>
          <p:txBody>
            <a:bodyPr wrap="square" lIns="0" tIns="0" rIns="0" bIns="0" rtlCol="0"/>
            <a:lstStyle/>
            <a:p/>
          </p:txBody>
        </p:sp>
        <p:sp>
          <p:nvSpPr>
            <p:cNvPr id="146" name="object 146" descr=""/>
            <p:cNvSpPr/>
            <p:nvPr/>
          </p:nvSpPr>
          <p:spPr>
            <a:xfrm>
              <a:off x="2588371" y="8421544"/>
              <a:ext cx="0" cy="1905"/>
            </a:xfrm>
            <a:custGeom>
              <a:avLst/>
              <a:gdLst/>
              <a:ahLst/>
              <a:cxnLst/>
              <a:rect l="l" t="t" r="r" b="b"/>
              <a:pathLst>
                <a:path w="0" h="1904">
                  <a:moveTo>
                    <a:pt x="0" y="0"/>
                  </a:moveTo>
                  <a:lnTo>
                    <a:pt x="0" y="1854"/>
                  </a:lnTo>
                </a:path>
              </a:pathLst>
            </a:custGeom>
            <a:ln w="3530">
              <a:solidFill>
                <a:srgbClr val="565659"/>
              </a:solidFill>
            </a:ln>
          </p:spPr>
          <p:txBody>
            <a:bodyPr wrap="square" lIns="0" tIns="0" rIns="0" bIns="0" rtlCol="0"/>
            <a:lstStyle/>
            <a:p/>
          </p:txBody>
        </p:sp>
        <p:sp>
          <p:nvSpPr>
            <p:cNvPr id="147" name="object 147" descr=""/>
            <p:cNvSpPr/>
            <p:nvPr/>
          </p:nvSpPr>
          <p:spPr>
            <a:xfrm>
              <a:off x="2591146" y="8418773"/>
              <a:ext cx="3175" cy="5080"/>
            </a:xfrm>
            <a:custGeom>
              <a:avLst/>
              <a:gdLst/>
              <a:ahLst/>
              <a:cxnLst/>
              <a:rect l="l" t="t" r="r" b="b"/>
              <a:pathLst>
                <a:path w="3175" h="5079">
                  <a:moveTo>
                    <a:pt x="2768" y="0"/>
                  </a:moveTo>
                  <a:lnTo>
                    <a:pt x="2768" y="4622"/>
                  </a:lnTo>
                  <a:lnTo>
                    <a:pt x="1854" y="4622"/>
                  </a:lnTo>
                  <a:lnTo>
                    <a:pt x="914" y="4622"/>
                  </a:lnTo>
                  <a:lnTo>
                    <a:pt x="0" y="4622"/>
                  </a:lnTo>
                </a:path>
              </a:pathLst>
            </a:custGeom>
            <a:ln w="3530">
              <a:solidFill>
                <a:srgbClr val="565659"/>
              </a:solidFill>
            </a:ln>
          </p:spPr>
          <p:txBody>
            <a:bodyPr wrap="square" lIns="0" tIns="0" rIns="0" bIns="0" rtlCol="0"/>
            <a:lstStyle/>
            <a:p/>
          </p:txBody>
        </p:sp>
        <p:sp>
          <p:nvSpPr>
            <p:cNvPr id="148" name="object 148" descr=""/>
            <p:cNvSpPr/>
            <p:nvPr/>
          </p:nvSpPr>
          <p:spPr>
            <a:xfrm>
              <a:off x="2593915" y="8409536"/>
              <a:ext cx="5715" cy="1270"/>
            </a:xfrm>
            <a:custGeom>
              <a:avLst/>
              <a:gdLst/>
              <a:ahLst/>
              <a:cxnLst/>
              <a:rect l="l" t="t" r="r" b="b"/>
              <a:pathLst>
                <a:path w="5714" h="1270">
                  <a:moveTo>
                    <a:pt x="0" y="927"/>
                  </a:moveTo>
                  <a:lnTo>
                    <a:pt x="0" y="0"/>
                  </a:lnTo>
                  <a:lnTo>
                    <a:pt x="1854" y="0"/>
                  </a:lnTo>
                  <a:lnTo>
                    <a:pt x="5549" y="0"/>
                  </a:lnTo>
                </a:path>
              </a:pathLst>
            </a:custGeom>
            <a:ln w="3530">
              <a:solidFill>
                <a:srgbClr val="565659"/>
              </a:solidFill>
            </a:ln>
          </p:spPr>
          <p:txBody>
            <a:bodyPr wrap="square" lIns="0" tIns="0" rIns="0" bIns="0" rtlCol="0"/>
            <a:lstStyle/>
            <a:p/>
          </p:txBody>
        </p:sp>
        <p:sp>
          <p:nvSpPr>
            <p:cNvPr id="149" name="object 149" descr=""/>
            <p:cNvSpPr/>
            <p:nvPr/>
          </p:nvSpPr>
          <p:spPr>
            <a:xfrm>
              <a:off x="2593915" y="8423393"/>
              <a:ext cx="1905" cy="0"/>
            </a:xfrm>
            <a:custGeom>
              <a:avLst/>
              <a:gdLst/>
              <a:ahLst/>
              <a:cxnLst/>
              <a:rect l="l" t="t" r="r" b="b"/>
              <a:pathLst>
                <a:path w="1905" h="0">
                  <a:moveTo>
                    <a:pt x="0" y="0"/>
                  </a:moveTo>
                  <a:lnTo>
                    <a:pt x="0" y="0"/>
                  </a:lnTo>
                  <a:lnTo>
                    <a:pt x="1854" y="0"/>
                  </a:lnTo>
                </a:path>
              </a:pathLst>
            </a:custGeom>
            <a:ln w="3530">
              <a:solidFill>
                <a:srgbClr val="565659"/>
              </a:solidFill>
            </a:ln>
          </p:spPr>
          <p:txBody>
            <a:bodyPr wrap="square" lIns="0" tIns="0" rIns="0" bIns="0" rtlCol="0"/>
            <a:lstStyle/>
            <a:p/>
          </p:txBody>
        </p:sp>
        <p:sp>
          <p:nvSpPr>
            <p:cNvPr id="150" name="object 150" descr=""/>
            <p:cNvSpPr/>
            <p:nvPr/>
          </p:nvSpPr>
          <p:spPr>
            <a:xfrm>
              <a:off x="2593915" y="8410463"/>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151" name="object 151" descr=""/>
            <p:cNvSpPr/>
            <p:nvPr/>
          </p:nvSpPr>
          <p:spPr>
            <a:xfrm>
              <a:off x="2593908" y="8422469"/>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152" name="object 152" descr=""/>
            <p:cNvSpPr/>
            <p:nvPr/>
          </p:nvSpPr>
          <p:spPr>
            <a:xfrm>
              <a:off x="2591231" y="842070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53" name="object 153" descr=""/>
            <p:cNvSpPr/>
            <p:nvPr/>
          </p:nvSpPr>
          <p:spPr>
            <a:xfrm>
              <a:off x="2599452" y="8421544"/>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154" name="object 154" descr=""/>
            <p:cNvSpPr/>
            <p:nvPr/>
          </p:nvSpPr>
          <p:spPr>
            <a:xfrm>
              <a:off x="2595763" y="8410463"/>
              <a:ext cx="0" cy="12065"/>
            </a:xfrm>
            <a:custGeom>
              <a:avLst/>
              <a:gdLst/>
              <a:ahLst/>
              <a:cxnLst/>
              <a:rect l="l" t="t" r="r" b="b"/>
              <a:pathLst>
                <a:path w="0" h="12065">
                  <a:moveTo>
                    <a:pt x="0" y="0"/>
                  </a:moveTo>
                  <a:lnTo>
                    <a:pt x="0" y="12001"/>
                  </a:lnTo>
                </a:path>
              </a:pathLst>
            </a:custGeom>
            <a:ln w="3530">
              <a:solidFill>
                <a:srgbClr val="565659"/>
              </a:solidFill>
            </a:ln>
          </p:spPr>
          <p:txBody>
            <a:bodyPr wrap="square" lIns="0" tIns="0" rIns="0" bIns="0" rtlCol="0"/>
            <a:lstStyle/>
            <a:p/>
          </p:txBody>
        </p:sp>
        <p:sp>
          <p:nvSpPr>
            <p:cNvPr id="155" name="object 155" descr=""/>
            <p:cNvSpPr/>
            <p:nvPr/>
          </p:nvSpPr>
          <p:spPr>
            <a:xfrm>
              <a:off x="2593915" y="8410463"/>
              <a:ext cx="0" cy="13335"/>
            </a:xfrm>
            <a:custGeom>
              <a:avLst/>
              <a:gdLst/>
              <a:ahLst/>
              <a:cxnLst/>
              <a:rect l="l" t="t" r="r" b="b"/>
              <a:pathLst>
                <a:path w="0" h="13334">
                  <a:moveTo>
                    <a:pt x="0" y="0"/>
                  </a:moveTo>
                  <a:lnTo>
                    <a:pt x="0" y="12928"/>
                  </a:lnTo>
                  <a:lnTo>
                    <a:pt x="0" y="0"/>
                  </a:lnTo>
                </a:path>
              </a:pathLst>
            </a:custGeom>
            <a:ln w="3530">
              <a:solidFill>
                <a:srgbClr val="565659"/>
              </a:solidFill>
            </a:ln>
          </p:spPr>
          <p:txBody>
            <a:bodyPr wrap="square" lIns="0" tIns="0" rIns="0" bIns="0" rtlCol="0"/>
            <a:lstStyle/>
            <a:p/>
          </p:txBody>
        </p:sp>
        <p:sp>
          <p:nvSpPr>
            <p:cNvPr id="156" name="object 156" descr=""/>
            <p:cNvSpPr/>
            <p:nvPr/>
          </p:nvSpPr>
          <p:spPr>
            <a:xfrm>
              <a:off x="2596681" y="8416919"/>
              <a:ext cx="0" cy="5715"/>
            </a:xfrm>
            <a:custGeom>
              <a:avLst/>
              <a:gdLst/>
              <a:ahLst/>
              <a:cxnLst/>
              <a:rect l="l" t="t" r="r" b="b"/>
              <a:pathLst>
                <a:path w="0" h="5715">
                  <a:moveTo>
                    <a:pt x="0" y="5549"/>
                  </a:moveTo>
                  <a:lnTo>
                    <a:pt x="0" y="0"/>
                  </a:lnTo>
                </a:path>
              </a:pathLst>
            </a:custGeom>
            <a:ln w="3530">
              <a:solidFill>
                <a:srgbClr val="565659"/>
              </a:solidFill>
            </a:ln>
          </p:spPr>
          <p:txBody>
            <a:bodyPr wrap="square" lIns="0" tIns="0" rIns="0" bIns="0" rtlCol="0"/>
            <a:lstStyle/>
            <a:p/>
          </p:txBody>
        </p:sp>
        <p:sp>
          <p:nvSpPr>
            <p:cNvPr id="157" name="object 157" descr=""/>
            <p:cNvSpPr/>
            <p:nvPr/>
          </p:nvSpPr>
          <p:spPr>
            <a:xfrm>
              <a:off x="2598529" y="8412311"/>
              <a:ext cx="0" cy="1270"/>
            </a:xfrm>
            <a:custGeom>
              <a:avLst/>
              <a:gdLst/>
              <a:ahLst/>
              <a:cxnLst/>
              <a:rect l="l" t="t" r="r" b="b"/>
              <a:pathLst>
                <a:path w="0" h="1270">
                  <a:moveTo>
                    <a:pt x="0" y="0"/>
                  </a:moveTo>
                  <a:lnTo>
                    <a:pt x="0" y="914"/>
                  </a:lnTo>
                </a:path>
              </a:pathLst>
            </a:custGeom>
            <a:ln w="3530">
              <a:solidFill>
                <a:srgbClr val="565659"/>
              </a:solidFill>
            </a:ln>
          </p:spPr>
          <p:txBody>
            <a:bodyPr wrap="square" lIns="0" tIns="0" rIns="0" bIns="0" rtlCol="0"/>
            <a:lstStyle/>
            <a:p/>
          </p:txBody>
        </p:sp>
        <p:sp>
          <p:nvSpPr>
            <p:cNvPr id="158" name="object 158" descr=""/>
            <p:cNvSpPr/>
            <p:nvPr/>
          </p:nvSpPr>
          <p:spPr>
            <a:xfrm>
              <a:off x="2598529" y="8413229"/>
              <a:ext cx="0" cy="8890"/>
            </a:xfrm>
            <a:custGeom>
              <a:avLst/>
              <a:gdLst/>
              <a:ahLst/>
              <a:cxnLst/>
              <a:rect l="l" t="t" r="r" b="b"/>
              <a:pathLst>
                <a:path w="0" h="8890">
                  <a:moveTo>
                    <a:pt x="0" y="0"/>
                  </a:moveTo>
                  <a:lnTo>
                    <a:pt x="0" y="3695"/>
                  </a:lnTo>
                  <a:lnTo>
                    <a:pt x="0" y="7391"/>
                  </a:lnTo>
                  <a:lnTo>
                    <a:pt x="0" y="8318"/>
                  </a:lnTo>
                </a:path>
              </a:pathLst>
            </a:custGeom>
            <a:ln w="3530">
              <a:solidFill>
                <a:srgbClr val="565659"/>
              </a:solidFill>
            </a:ln>
          </p:spPr>
          <p:txBody>
            <a:bodyPr wrap="square" lIns="0" tIns="0" rIns="0" bIns="0" rtlCol="0"/>
            <a:lstStyle/>
            <a:p/>
          </p:txBody>
        </p:sp>
        <p:sp>
          <p:nvSpPr>
            <p:cNvPr id="159" name="object 159" descr=""/>
            <p:cNvSpPr/>
            <p:nvPr/>
          </p:nvSpPr>
          <p:spPr>
            <a:xfrm>
              <a:off x="2599452" y="8412311"/>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160" name="object 160" descr=""/>
            <p:cNvSpPr/>
            <p:nvPr/>
          </p:nvSpPr>
          <p:spPr>
            <a:xfrm>
              <a:off x="2599452" y="8416925"/>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161" name="object 161" descr=""/>
            <p:cNvSpPr/>
            <p:nvPr/>
          </p:nvSpPr>
          <p:spPr>
            <a:xfrm>
              <a:off x="2726942" y="8438176"/>
              <a:ext cx="62230" cy="0"/>
            </a:xfrm>
            <a:custGeom>
              <a:avLst/>
              <a:gdLst/>
              <a:ahLst/>
              <a:cxnLst/>
              <a:rect l="l" t="t" r="r" b="b"/>
              <a:pathLst>
                <a:path w="62230" h="0">
                  <a:moveTo>
                    <a:pt x="0" y="0"/>
                  </a:moveTo>
                  <a:lnTo>
                    <a:pt x="61899" y="0"/>
                  </a:lnTo>
                </a:path>
              </a:pathLst>
            </a:custGeom>
            <a:ln w="3530">
              <a:solidFill>
                <a:srgbClr val="565659"/>
              </a:solidFill>
            </a:ln>
          </p:spPr>
          <p:txBody>
            <a:bodyPr wrap="square" lIns="0" tIns="0" rIns="0" bIns="0" rtlCol="0"/>
            <a:lstStyle/>
            <a:p/>
          </p:txBody>
        </p:sp>
        <p:sp>
          <p:nvSpPr>
            <p:cNvPr id="162" name="object 162" descr=""/>
            <p:cNvSpPr/>
            <p:nvPr/>
          </p:nvSpPr>
          <p:spPr>
            <a:xfrm>
              <a:off x="2791608" y="8409535"/>
              <a:ext cx="0" cy="26034"/>
            </a:xfrm>
            <a:custGeom>
              <a:avLst/>
              <a:gdLst/>
              <a:ahLst/>
              <a:cxnLst/>
              <a:rect l="l" t="t" r="r" b="b"/>
              <a:pathLst>
                <a:path w="0" h="26034">
                  <a:moveTo>
                    <a:pt x="0" y="25869"/>
                  </a:moveTo>
                  <a:lnTo>
                    <a:pt x="0" y="0"/>
                  </a:lnTo>
                </a:path>
              </a:pathLst>
            </a:custGeom>
            <a:ln w="3530">
              <a:solidFill>
                <a:srgbClr val="565659"/>
              </a:solidFill>
            </a:ln>
          </p:spPr>
          <p:txBody>
            <a:bodyPr wrap="square" lIns="0" tIns="0" rIns="0" bIns="0" rtlCol="0"/>
            <a:lstStyle/>
            <a:p/>
          </p:txBody>
        </p:sp>
        <p:sp>
          <p:nvSpPr>
            <p:cNvPr id="163" name="object 163" descr=""/>
            <p:cNvSpPr/>
            <p:nvPr/>
          </p:nvSpPr>
          <p:spPr>
            <a:xfrm>
              <a:off x="2724178" y="8409539"/>
              <a:ext cx="0" cy="26034"/>
            </a:xfrm>
            <a:custGeom>
              <a:avLst/>
              <a:gdLst/>
              <a:ahLst/>
              <a:cxnLst/>
              <a:rect l="l" t="t" r="r" b="b"/>
              <a:pathLst>
                <a:path w="0" h="26034">
                  <a:moveTo>
                    <a:pt x="0" y="0"/>
                  </a:moveTo>
                  <a:lnTo>
                    <a:pt x="0" y="25869"/>
                  </a:lnTo>
                </a:path>
              </a:pathLst>
            </a:custGeom>
            <a:ln w="3530">
              <a:solidFill>
                <a:srgbClr val="565659"/>
              </a:solidFill>
            </a:ln>
          </p:spPr>
          <p:txBody>
            <a:bodyPr wrap="square" lIns="0" tIns="0" rIns="0" bIns="0" rtlCol="0"/>
            <a:lstStyle/>
            <a:p/>
          </p:txBody>
        </p:sp>
        <p:sp>
          <p:nvSpPr>
            <p:cNvPr id="164" name="object 164" descr=""/>
            <p:cNvSpPr/>
            <p:nvPr/>
          </p:nvSpPr>
          <p:spPr>
            <a:xfrm>
              <a:off x="2592150" y="840407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65" name="object 165" descr=""/>
            <p:cNvSpPr/>
            <p:nvPr/>
          </p:nvSpPr>
          <p:spPr>
            <a:xfrm>
              <a:off x="2593915" y="8427089"/>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166" name="object 166" descr=""/>
            <p:cNvSpPr/>
            <p:nvPr/>
          </p:nvSpPr>
          <p:spPr>
            <a:xfrm>
              <a:off x="2593915" y="8405843"/>
              <a:ext cx="7620" cy="1270"/>
            </a:xfrm>
            <a:custGeom>
              <a:avLst/>
              <a:gdLst/>
              <a:ahLst/>
              <a:cxnLst/>
              <a:rect l="l" t="t" r="r" b="b"/>
              <a:pathLst>
                <a:path w="7619" h="1270">
                  <a:moveTo>
                    <a:pt x="7391" y="0"/>
                  </a:moveTo>
                  <a:lnTo>
                    <a:pt x="0" y="0"/>
                  </a:lnTo>
                  <a:lnTo>
                    <a:pt x="0" y="927"/>
                  </a:lnTo>
                </a:path>
              </a:pathLst>
            </a:custGeom>
            <a:ln w="3530">
              <a:solidFill>
                <a:srgbClr val="565659"/>
              </a:solidFill>
            </a:ln>
          </p:spPr>
          <p:txBody>
            <a:bodyPr wrap="square" lIns="0" tIns="0" rIns="0" bIns="0" rtlCol="0"/>
            <a:lstStyle/>
            <a:p/>
          </p:txBody>
        </p:sp>
        <p:sp>
          <p:nvSpPr>
            <p:cNvPr id="167" name="object 167" descr=""/>
            <p:cNvSpPr/>
            <p:nvPr/>
          </p:nvSpPr>
          <p:spPr>
            <a:xfrm>
              <a:off x="2593915" y="8427089"/>
              <a:ext cx="3810" cy="0"/>
            </a:xfrm>
            <a:custGeom>
              <a:avLst/>
              <a:gdLst/>
              <a:ahLst/>
              <a:cxnLst/>
              <a:rect l="l" t="t" r="r" b="b"/>
              <a:pathLst>
                <a:path w="3810" h="0">
                  <a:moveTo>
                    <a:pt x="3695" y="0"/>
                  </a:moveTo>
                  <a:lnTo>
                    <a:pt x="0" y="0"/>
                  </a:lnTo>
                </a:path>
              </a:pathLst>
            </a:custGeom>
            <a:ln w="3530">
              <a:solidFill>
                <a:srgbClr val="565659"/>
              </a:solidFill>
            </a:ln>
          </p:spPr>
          <p:txBody>
            <a:bodyPr wrap="square" lIns="0" tIns="0" rIns="0" bIns="0" rtlCol="0"/>
            <a:lstStyle/>
            <a:p/>
          </p:txBody>
        </p:sp>
        <p:sp>
          <p:nvSpPr>
            <p:cNvPr id="168" name="object 168" descr=""/>
            <p:cNvSpPr/>
            <p:nvPr/>
          </p:nvSpPr>
          <p:spPr>
            <a:xfrm>
              <a:off x="2593915" y="8406768"/>
              <a:ext cx="7620" cy="0"/>
            </a:xfrm>
            <a:custGeom>
              <a:avLst/>
              <a:gdLst/>
              <a:ahLst/>
              <a:cxnLst/>
              <a:rect l="l" t="t" r="r" b="b"/>
              <a:pathLst>
                <a:path w="7619" h="0">
                  <a:moveTo>
                    <a:pt x="0" y="0"/>
                  </a:moveTo>
                  <a:lnTo>
                    <a:pt x="0" y="0"/>
                  </a:lnTo>
                  <a:lnTo>
                    <a:pt x="7391" y="0"/>
                  </a:lnTo>
                </a:path>
              </a:pathLst>
            </a:custGeom>
            <a:ln w="3530">
              <a:solidFill>
                <a:srgbClr val="565659"/>
              </a:solidFill>
            </a:ln>
          </p:spPr>
          <p:txBody>
            <a:bodyPr wrap="square" lIns="0" tIns="0" rIns="0" bIns="0" rtlCol="0"/>
            <a:lstStyle/>
            <a:p/>
          </p:txBody>
        </p:sp>
        <p:sp>
          <p:nvSpPr>
            <p:cNvPr id="169" name="object 169" descr=""/>
            <p:cNvSpPr/>
            <p:nvPr/>
          </p:nvSpPr>
          <p:spPr>
            <a:xfrm>
              <a:off x="2583757" y="8407691"/>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170" name="object 170" descr=""/>
            <p:cNvSpPr/>
            <p:nvPr/>
          </p:nvSpPr>
          <p:spPr>
            <a:xfrm>
              <a:off x="2581059" y="8405927"/>
              <a:ext cx="9525" cy="3810"/>
            </a:xfrm>
            <a:custGeom>
              <a:avLst/>
              <a:gdLst/>
              <a:ahLst/>
              <a:cxnLst/>
              <a:rect l="l" t="t" r="r" b="b"/>
              <a:pathLst>
                <a:path w="9525" h="3809">
                  <a:moveTo>
                    <a:pt x="9067" y="1765"/>
                  </a:moveTo>
                  <a:lnTo>
                    <a:pt x="8559" y="520"/>
                  </a:lnTo>
                  <a:lnTo>
                    <a:pt x="7302" y="0"/>
                  </a:lnTo>
                  <a:lnTo>
                    <a:pt x="6845" y="203"/>
                  </a:lnTo>
                  <a:lnTo>
                    <a:pt x="6388" y="0"/>
                  </a:lnTo>
                  <a:lnTo>
                    <a:pt x="5918" y="203"/>
                  </a:lnTo>
                  <a:lnTo>
                    <a:pt x="5461" y="0"/>
                  </a:lnTo>
                  <a:lnTo>
                    <a:pt x="5016" y="203"/>
                  </a:lnTo>
                  <a:lnTo>
                    <a:pt x="4546" y="0"/>
                  </a:lnTo>
                  <a:lnTo>
                    <a:pt x="3619" y="393"/>
                  </a:lnTo>
                  <a:lnTo>
                    <a:pt x="2692" y="0"/>
                  </a:lnTo>
                  <a:lnTo>
                    <a:pt x="2222" y="203"/>
                  </a:lnTo>
                  <a:lnTo>
                    <a:pt x="1765" y="0"/>
                  </a:lnTo>
                  <a:lnTo>
                    <a:pt x="520" y="520"/>
                  </a:lnTo>
                  <a:lnTo>
                    <a:pt x="0" y="1765"/>
                  </a:lnTo>
                  <a:lnTo>
                    <a:pt x="520" y="3022"/>
                  </a:lnTo>
                  <a:lnTo>
                    <a:pt x="1765" y="3530"/>
                  </a:lnTo>
                  <a:lnTo>
                    <a:pt x="2222" y="3352"/>
                  </a:lnTo>
                  <a:lnTo>
                    <a:pt x="2692" y="3530"/>
                  </a:lnTo>
                  <a:lnTo>
                    <a:pt x="3606" y="3162"/>
                  </a:lnTo>
                  <a:lnTo>
                    <a:pt x="4546" y="3530"/>
                  </a:lnTo>
                  <a:lnTo>
                    <a:pt x="5003" y="3352"/>
                  </a:lnTo>
                  <a:lnTo>
                    <a:pt x="5461" y="3530"/>
                  </a:lnTo>
                  <a:lnTo>
                    <a:pt x="5918" y="3352"/>
                  </a:lnTo>
                  <a:lnTo>
                    <a:pt x="6388" y="3530"/>
                  </a:lnTo>
                  <a:lnTo>
                    <a:pt x="6832" y="3352"/>
                  </a:lnTo>
                  <a:lnTo>
                    <a:pt x="7302" y="3530"/>
                  </a:lnTo>
                  <a:lnTo>
                    <a:pt x="8559" y="3022"/>
                  </a:lnTo>
                  <a:lnTo>
                    <a:pt x="9067" y="1765"/>
                  </a:lnTo>
                  <a:close/>
                </a:path>
              </a:pathLst>
            </a:custGeom>
            <a:solidFill>
              <a:srgbClr val="565659"/>
            </a:solidFill>
          </p:spPr>
          <p:txBody>
            <a:bodyPr wrap="square" lIns="0" tIns="0" rIns="0" bIns="0" rtlCol="0"/>
            <a:lstStyle/>
            <a:p/>
          </p:txBody>
        </p:sp>
        <p:sp>
          <p:nvSpPr>
            <p:cNvPr id="171" name="object 171" descr=""/>
            <p:cNvSpPr/>
            <p:nvPr/>
          </p:nvSpPr>
          <p:spPr>
            <a:xfrm>
              <a:off x="2589305" y="8407688"/>
              <a:ext cx="1270" cy="1270"/>
            </a:xfrm>
            <a:custGeom>
              <a:avLst/>
              <a:gdLst/>
              <a:ahLst/>
              <a:cxnLst/>
              <a:rect l="l" t="t" r="r" b="b"/>
              <a:pathLst>
                <a:path w="1269" h="1270">
                  <a:moveTo>
                    <a:pt x="914" y="927"/>
                  </a:moveTo>
                  <a:lnTo>
                    <a:pt x="914" y="0"/>
                  </a:lnTo>
                  <a:lnTo>
                    <a:pt x="0" y="0"/>
                  </a:lnTo>
                </a:path>
              </a:pathLst>
            </a:custGeom>
            <a:ln w="3530">
              <a:solidFill>
                <a:srgbClr val="565659"/>
              </a:solidFill>
            </a:ln>
          </p:spPr>
          <p:txBody>
            <a:bodyPr wrap="square" lIns="0" tIns="0" rIns="0" bIns="0" rtlCol="0"/>
            <a:lstStyle/>
            <a:p/>
          </p:txBody>
        </p:sp>
        <p:sp>
          <p:nvSpPr>
            <p:cNvPr id="172" name="object 172" descr=""/>
            <p:cNvSpPr/>
            <p:nvPr/>
          </p:nvSpPr>
          <p:spPr>
            <a:xfrm>
              <a:off x="2582910" y="8405926"/>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73" name="object 173" descr=""/>
            <p:cNvSpPr/>
            <p:nvPr/>
          </p:nvSpPr>
          <p:spPr>
            <a:xfrm>
              <a:off x="2589301" y="8408616"/>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174" name="object 174" descr=""/>
            <p:cNvSpPr/>
            <p:nvPr/>
          </p:nvSpPr>
          <p:spPr>
            <a:xfrm>
              <a:off x="2584754" y="8406854"/>
              <a:ext cx="5715" cy="3810"/>
            </a:xfrm>
            <a:custGeom>
              <a:avLst/>
              <a:gdLst/>
              <a:ahLst/>
              <a:cxnLst/>
              <a:rect l="l" t="t" r="r" b="b"/>
              <a:pathLst>
                <a:path w="5714" h="3809">
                  <a:moveTo>
                    <a:pt x="5372" y="1765"/>
                  </a:moveTo>
                  <a:lnTo>
                    <a:pt x="4864" y="520"/>
                  </a:lnTo>
                  <a:lnTo>
                    <a:pt x="3606" y="0"/>
                  </a:lnTo>
                  <a:lnTo>
                    <a:pt x="3149" y="203"/>
                  </a:lnTo>
                  <a:lnTo>
                    <a:pt x="2692" y="0"/>
                  </a:lnTo>
                  <a:lnTo>
                    <a:pt x="2222" y="203"/>
                  </a:lnTo>
                  <a:lnTo>
                    <a:pt x="1765" y="0"/>
                  </a:lnTo>
                  <a:lnTo>
                    <a:pt x="520" y="520"/>
                  </a:lnTo>
                  <a:lnTo>
                    <a:pt x="0" y="1765"/>
                  </a:lnTo>
                  <a:lnTo>
                    <a:pt x="520" y="3009"/>
                  </a:lnTo>
                  <a:lnTo>
                    <a:pt x="1765" y="3530"/>
                  </a:lnTo>
                  <a:lnTo>
                    <a:pt x="2222" y="3340"/>
                  </a:lnTo>
                  <a:lnTo>
                    <a:pt x="2692" y="3530"/>
                  </a:lnTo>
                  <a:lnTo>
                    <a:pt x="3149" y="3340"/>
                  </a:lnTo>
                  <a:lnTo>
                    <a:pt x="3606" y="3530"/>
                  </a:lnTo>
                  <a:lnTo>
                    <a:pt x="4864" y="3009"/>
                  </a:lnTo>
                  <a:lnTo>
                    <a:pt x="5372" y="1765"/>
                  </a:lnTo>
                  <a:close/>
                </a:path>
              </a:pathLst>
            </a:custGeom>
            <a:solidFill>
              <a:srgbClr val="565659"/>
            </a:solidFill>
          </p:spPr>
          <p:txBody>
            <a:bodyPr wrap="square" lIns="0" tIns="0" rIns="0" bIns="0" rtlCol="0"/>
            <a:lstStyle/>
            <a:p/>
          </p:txBody>
        </p:sp>
        <p:sp>
          <p:nvSpPr>
            <p:cNvPr id="175" name="object 175" descr=""/>
            <p:cNvSpPr/>
            <p:nvPr/>
          </p:nvSpPr>
          <p:spPr>
            <a:xfrm>
              <a:off x="2583757" y="8408616"/>
              <a:ext cx="1905" cy="0"/>
            </a:xfrm>
            <a:custGeom>
              <a:avLst/>
              <a:gdLst/>
              <a:ahLst/>
              <a:cxnLst/>
              <a:rect l="l" t="t" r="r" b="b"/>
              <a:pathLst>
                <a:path w="1905" h="0">
                  <a:moveTo>
                    <a:pt x="0" y="0"/>
                  </a:moveTo>
                  <a:lnTo>
                    <a:pt x="914" y="0"/>
                  </a:lnTo>
                  <a:lnTo>
                    <a:pt x="1854" y="0"/>
                  </a:lnTo>
                </a:path>
              </a:pathLst>
            </a:custGeom>
            <a:ln w="3530">
              <a:solidFill>
                <a:srgbClr val="565659"/>
              </a:solidFill>
            </a:ln>
          </p:spPr>
          <p:txBody>
            <a:bodyPr wrap="square" lIns="0" tIns="0" rIns="0" bIns="0" rtlCol="0"/>
            <a:lstStyle/>
            <a:p/>
          </p:txBody>
        </p:sp>
        <p:sp>
          <p:nvSpPr>
            <p:cNvPr id="176" name="object 176" descr=""/>
            <p:cNvSpPr/>
            <p:nvPr/>
          </p:nvSpPr>
          <p:spPr>
            <a:xfrm>
              <a:off x="2581062" y="840685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77" name="object 177" descr=""/>
            <p:cNvSpPr/>
            <p:nvPr/>
          </p:nvSpPr>
          <p:spPr>
            <a:xfrm>
              <a:off x="2590219" y="8408612"/>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178" name="object 178" descr=""/>
            <p:cNvSpPr/>
            <p:nvPr/>
          </p:nvSpPr>
          <p:spPr>
            <a:xfrm>
              <a:off x="2591149" y="8406770"/>
              <a:ext cx="0" cy="3175"/>
            </a:xfrm>
            <a:custGeom>
              <a:avLst/>
              <a:gdLst/>
              <a:ahLst/>
              <a:cxnLst/>
              <a:rect l="l" t="t" r="r" b="b"/>
              <a:pathLst>
                <a:path w="0" h="3175">
                  <a:moveTo>
                    <a:pt x="0" y="2768"/>
                  </a:moveTo>
                  <a:lnTo>
                    <a:pt x="0" y="1841"/>
                  </a:lnTo>
                  <a:lnTo>
                    <a:pt x="0" y="0"/>
                  </a:lnTo>
                </a:path>
              </a:pathLst>
            </a:custGeom>
            <a:ln w="3530">
              <a:solidFill>
                <a:srgbClr val="565659"/>
              </a:solidFill>
            </a:ln>
          </p:spPr>
          <p:txBody>
            <a:bodyPr wrap="square" lIns="0" tIns="0" rIns="0" bIns="0" rtlCol="0"/>
            <a:lstStyle/>
            <a:p/>
          </p:txBody>
        </p:sp>
        <p:sp>
          <p:nvSpPr>
            <p:cNvPr id="179" name="object 179" descr=""/>
            <p:cNvSpPr/>
            <p:nvPr/>
          </p:nvSpPr>
          <p:spPr>
            <a:xfrm>
              <a:off x="2591149" y="8408616"/>
              <a:ext cx="3175" cy="0"/>
            </a:xfrm>
            <a:custGeom>
              <a:avLst/>
              <a:gdLst/>
              <a:ahLst/>
              <a:cxnLst/>
              <a:rect l="l" t="t" r="r" b="b"/>
              <a:pathLst>
                <a:path w="3175" h="0">
                  <a:moveTo>
                    <a:pt x="0" y="0"/>
                  </a:moveTo>
                  <a:lnTo>
                    <a:pt x="2768" y="0"/>
                  </a:lnTo>
                </a:path>
              </a:pathLst>
            </a:custGeom>
            <a:ln w="3530">
              <a:solidFill>
                <a:srgbClr val="565659"/>
              </a:solidFill>
            </a:ln>
          </p:spPr>
          <p:txBody>
            <a:bodyPr wrap="square" lIns="0" tIns="0" rIns="0" bIns="0" rtlCol="0"/>
            <a:lstStyle/>
            <a:p/>
          </p:txBody>
        </p:sp>
        <p:sp>
          <p:nvSpPr>
            <p:cNvPr id="180" name="object 180" descr=""/>
            <p:cNvSpPr/>
            <p:nvPr/>
          </p:nvSpPr>
          <p:spPr>
            <a:xfrm>
              <a:off x="2593915" y="8406768"/>
              <a:ext cx="7620" cy="1270"/>
            </a:xfrm>
            <a:custGeom>
              <a:avLst/>
              <a:gdLst/>
              <a:ahLst/>
              <a:cxnLst/>
              <a:rect l="l" t="t" r="r" b="b"/>
              <a:pathLst>
                <a:path w="7619" h="1270">
                  <a:moveTo>
                    <a:pt x="7391" y="0"/>
                  </a:moveTo>
                  <a:lnTo>
                    <a:pt x="0" y="0"/>
                  </a:lnTo>
                  <a:lnTo>
                    <a:pt x="0" y="927"/>
                  </a:lnTo>
                </a:path>
              </a:pathLst>
            </a:custGeom>
            <a:ln w="3530">
              <a:solidFill>
                <a:srgbClr val="565659"/>
              </a:solidFill>
            </a:ln>
          </p:spPr>
          <p:txBody>
            <a:bodyPr wrap="square" lIns="0" tIns="0" rIns="0" bIns="0" rtlCol="0"/>
            <a:lstStyle/>
            <a:p/>
          </p:txBody>
        </p:sp>
        <p:sp>
          <p:nvSpPr>
            <p:cNvPr id="181" name="object 181" descr=""/>
            <p:cNvSpPr/>
            <p:nvPr/>
          </p:nvSpPr>
          <p:spPr>
            <a:xfrm>
              <a:off x="2593915" y="8426164"/>
              <a:ext cx="3810" cy="1270"/>
            </a:xfrm>
            <a:custGeom>
              <a:avLst/>
              <a:gdLst/>
              <a:ahLst/>
              <a:cxnLst/>
              <a:rect l="l" t="t" r="r" b="b"/>
              <a:pathLst>
                <a:path w="3810" h="1270">
                  <a:moveTo>
                    <a:pt x="3695" y="0"/>
                  </a:moveTo>
                  <a:lnTo>
                    <a:pt x="0" y="0"/>
                  </a:lnTo>
                  <a:lnTo>
                    <a:pt x="0" y="927"/>
                  </a:lnTo>
                  <a:lnTo>
                    <a:pt x="3695" y="927"/>
                  </a:lnTo>
                </a:path>
              </a:pathLst>
            </a:custGeom>
            <a:ln w="3530">
              <a:solidFill>
                <a:srgbClr val="565659"/>
              </a:solidFill>
            </a:ln>
          </p:spPr>
          <p:txBody>
            <a:bodyPr wrap="square" lIns="0" tIns="0" rIns="0" bIns="0" rtlCol="0"/>
            <a:lstStyle/>
            <a:p/>
          </p:txBody>
        </p:sp>
        <p:sp>
          <p:nvSpPr>
            <p:cNvPr id="182" name="object 182" descr=""/>
            <p:cNvSpPr/>
            <p:nvPr/>
          </p:nvSpPr>
          <p:spPr>
            <a:xfrm>
              <a:off x="2593915" y="8407691"/>
              <a:ext cx="5715" cy="0"/>
            </a:xfrm>
            <a:custGeom>
              <a:avLst/>
              <a:gdLst/>
              <a:ahLst/>
              <a:cxnLst/>
              <a:rect l="l" t="t" r="r" b="b"/>
              <a:pathLst>
                <a:path w="5714" h="0">
                  <a:moveTo>
                    <a:pt x="0" y="0"/>
                  </a:moveTo>
                  <a:lnTo>
                    <a:pt x="0" y="0"/>
                  </a:lnTo>
                  <a:lnTo>
                    <a:pt x="5549" y="0"/>
                  </a:lnTo>
                </a:path>
              </a:pathLst>
            </a:custGeom>
            <a:ln w="3530">
              <a:solidFill>
                <a:srgbClr val="565659"/>
              </a:solidFill>
            </a:ln>
          </p:spPr>
          <p:txBody>
            <a:bodyPr wrap="square" lIns="0" tIns="0" rIns="0" bIns="0" rtlCol="0"/>
            <a:lstStyle/>
            <a:p/>
          </p:txBody>
        </p:sp>
        <p:sp>
          <p:nvSpPr>
            <p:cNvPr id="183" name="object 183" descr=""/>
            <p:cNvSpPr/>
            <p:nvPr/>
          </p:nvSpPr>
          <p:spPr>
            <a:xfrm>
              <a:off x="2593915" y="8425241"/>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184" name="object 184" descr=""/>
            <p:cNvSpPr/>
            <p:nvPr/>
          </p:nvSpPr>
          <p:spPr>
            <a:xfrm>
              <a:off x="2593915" y="8407691"/>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185" name="object 185" descr=""/>
            <p:cNvSpPr/>
            <p:nvPr/>
          </p:nvSpPr>
          <p:spPr>
            <a:xfrm>
              <a:off x="2582830" y="8426164"/>
              <a:ext cx="1270" cy="0"/>
            </a:xfrm>
            <a:custGeom>
              <a:avLst/>
              <a:gdLst/>
              <a:ahLst/>
              <a:cxnLst/>
              <a:rect l="l" t="t" r="r" b="b"/>
              <a:pathLst>
                <a:path w="1269" h="0">
                  <a:moveTo>
                    <a:pt x="927" y="0"/>
                  </a:moveTo>
                  <a:lnTo>
                    <a:pt x="0" y="0"/>
                  </a:lnTo>
                </a:path>
              </a:pathLst>
            </a:custGeom>
            <a:ln w="3530">
              <a:solidFill>
                <a:srgbClr val="565659"/>
              </a:solidFill>
            </a:ln>
          </p:spPr>
          <p:txBody>
            <a:bodyPr wrap="square" lIns="0" tIns="0" rIns="0" bIns="0" rtlCol="0"/>
            <a:lstStyle/>
            <a:p/>
          </p:txBody>
        </p:sp>
        <p:sp>
          <p:nvSpPr>
            <p:cNvPr id="186" name="object 186" descr=""/>
            <p:cNvSpPr/>
            <p:nvPr/>
          </p:nvSpPr>
          <p:spPr>
            <a:xfrm>
              <a:off x="2581062" y="842162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87" name="object 187" descr=""/>
            <p:cNvSpPr/>
            <p:nvPr/>
          </p:nvSpPr>
          <p:spPr>
            <a:xfrm>
              <a:off x="2582828" y="8424316"/>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188" name="object 188" descr=""/>
            <p:cNvSpPr/>
            <p:nvPr/>
          </p:nvSpPr>
          <p:spPr>
            <a:xfrm>
              <a:off x="2581992" y="842162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89" name="object 189" descr=""/>
            <p:cNvSpPr/>
            <p:nvPr/>
          </p:nvSpPr>
          <p:spPr>
            <a:xfrm>
              <a:off x="2591149" y="8424316"/>
              <a:ext cx="0" cy="3175"/>
            </a:xfrm>
            <a:custGeom>
              <a:avLst/>
              <a:gdLst/>
              <a:ahLst/>
              <a:cxnLst/>
              <a:rect l="l" t="t" r="r" b="b"/>
              <a:pathLst>
                <a:path w="0" h="3175">
                  <a:moveTo>
                    <a:pt x="0" y="0"/>
                  </a:moveTo>
                  <a:lnTo>
                    <a:pt x="0" y="0"/>
                  </a:lnTo>
                  <a:lnTo>
                    <a:pt x="0" y="2768"/>
                  </a:lnTo>
                </a:path>
              </a:pathLst>
            </a:custGeom>
            <a:ln w="3530">
              <a:solidFill>
                <a:srgbClr val="565659"/>
              </a:solidFill>
            </a:ln>
          </p:spPr>
          <p:txBody>
            <a:bodyPr wrap="square" lIns="0" tIns="0" rIns="0" bIns="0" rtlCol="0"/>
            <a:lstStyle/>
            <a:p/>
          </p:txBody>
        </p:sp>
        <p:sp>
          <p:nvSpPr>
            <p:cNvPr id="190" name="object 190" descr=""/>
            <p:cNvSpPr/>
            <p:nvPr/>
          </p:nvSpPr>
          <p:spPr>
            <a:xfrm>
              <a:off x="2593915" y="8424316"/>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191" name="object 191" descr=""/>
            <p:cNvSpPr/>
            <p:nvPr/>
          </p:nvSpPr>
          <p:spPr>
            <a:xfrm>
              <a:off x="2592061" y="8408616"/>
              <a:ext cx="1905" cy="1270"/>
            </a:xfrm>
            <a:custGeom>
              <a:avLst/>
              <a:gdLst/>
              <a:ahLst/>
              <a:cxnLst/>
              <a:rect l="l" t="t" r="r" b="b"/>
              <a:pathLst>
                <a:path w="1905" h="1270">
                  <a:moveTo>
                    <a:pt x="1854" y="0"/>
                  </a:moveTo>
                  <a:lnTo>
                    <a:pt x="1854" y="927"/>
                  </a:lnTo>
                  <a:lnTo>
                    <a:pt x="0" y="927"/>
                  </a:lnTo>
                </a:path>
              </a:pathLst>
            </a:custGeom>
            <a:ln w="3530">
              <a:solidFill>
                <a:srgbClr val="565659"/>
              </a:solidFill>
            </a:ln>
          </p:spPr>
          <p:txBody>
            <a:bodyPr wrap="square" lIns="0" tIns="0" rIns="0" bIns="0" rtlCol="0"/>
            <a:lstStyle/>
            <a:p/>
          </p:txBody>
        </p:sp>
        <p:sp>
          <p:nvSpPr>
            <p:cNvPr id="192" name="object 192" descr=""/>
            <p:cNvSpPr/>
            <p:nvPr/>
          </p:nvSpPr>
          <p:spPr>
            <a:xfrm>
              <a:off x="2578214" y="8407691"/>
              <a:ext cx="0" cy="19050"/>
            </a:xfrm>
            <a:custGeom>
              <a:avLst/>
              <a:gdLst/>
              <a:ahLst/>
              <a:cxnLst/>
              <a:rect l="l" t="t" r="r" b="b"/>
              <a:pathLst>
                <a:path w="0" h="19050">
                  <a:moveTo>
                    <a:pt x="0" y="0"/>
                  </a:moveTo>
                  <a:lnTo>
                    <a:pt x="0" y="9232"/>
                  </a:lnTo>
                  <a:lnTo>
                    <a:pt x="0" y="18478"/>
                  </a:lnTo>
                </a:path>
              </a:pathLst>
            </a:custGeom>
            <a:ln w="3530">
              <a:solidFill>
                <a:srgbClr val="565659"/>
              </a:solidFill>
            </a:ln>
          </p:spPr>
          <p:txBody>
            <a:bodyPr wrap="square" lIns="0" tIns="0" rIns="0" bIns="0" rtlCol="0"/>
            <a:lstStyle/>
            <a:p/>
          </p:txBody>
        </p:sp>
        <p:sp>
          <p:nvSpPr>
            <p:cNvPr id="193" name="object 193" descr=""/>
            <p:cNvSpPr/>
            <p:nvPr/>
          </p:nvSpPr>
          <p:spPr>
            <a:xfrm>
              <a:off x="2581910" y="8423396"/>
              <a:ext cx="1905" cy="3175"/>
            </a:xfrm>
            <a:custGeom>
              <a:avLst/>
              <a:gdLst/>
              <a:ahLst/>
              <a:cxnLst/>
              <a:rect l="l" t="t" r="r" b="b"/>
              <a:pathLst>
                <a:path w="1905" h="3175">
                  <a:moveTo>
                    <a:pt x="0" y="2768"/>
                  </a:moveTo>
                  <a:lnTo>
                    <a:pt x="0" y="0"/>
                  </a:lnTo>
                  <a:lnTo>
                    <a:pt x="1854" y="0"/>
                  </a:lnTo>
                </a:path>
              </a:pathLst>
            </a:custGeom>
            <a:ln w="3530">
              <a:solidFill>
                <a:srgbClr val="565659"/>
              </a:solidFill>
            </a:ln>
          </p:spPr>
          <p:txBody>
            <a:bodyPr wrap="square" lIns="0" tIns="0" rIns="0" bIns="0" rtlCol="0"/>
            <a:lstStyle/>
            <a:p/>
          </p:txBody>
        </p:sp>
        <p:sp>
          <p:nvSpPr>
            <p:cNvPr id="194" name="object 194" descr=""/>
            <p:cNvSpPr/>
            <p:nvPr/>
          </p:nvSpPr>
          <p:spPr>
            <a:xfrm>
              <a:off x="2581910" y="8409539"/>
              <a:ext cx="7620" cy="0"/>
            </a:xfrm>
            <a:custGeom>
              <a:avLst/>
              <a:gdLst/>
              <a:ahLst/>
              <a:cxnLst/>
              <a:rect l="l" t="t" r="r" b="b"/>
              <a:pathLst>
                <a:path w="7619" h="0">
                  <a:moveTo>
                    <a:pt x="7391" y="0"/>
                  </a:moveTo>
                  <a:lnTo>
                    <a:pt x="0" y="0"/>
                  </a:lnTo>
                </a:path>
              </a:pathLst>
            </a:custGeom>
            <a:ln w="3530">
              <a:solidFill>
                <a:srgbClr val="565659"/>
              </a:solidFill>
            </a:ln>
          </p:spPr>
          <p:txBody>
            <a:bodyPr wrap="square" lIns="0" tIns="0" rIns="0" bIns="0" rtlCol="0"/>
            <a:lstStyle/>
            <a:p/>
          </p:txBody>
        </p:sp>
        <p:sp>
          <p:nvSpPr>
            <p:cNvPr id="195" name="object 195" descr=""/>
            <p:cNvSpPr/>
            <p:nvPr/>
          </p:nvSpPr>
          <p:spPr>
            <a:xfrm>
              <a:off x="2581059" y="8408708"/>
              <a:ext cx="5715" cy="14604"/>
            </a:xfrm>
            <a:custGeom>
              <a:avLst/>
              <a:gdLst/>
              <a:ahLst/>
              <a:cxnLst/>
              <a:rect l="l" t="t" r="r" b="b"/>
              <a:pathLst>
                <a:path w="5714" h="14604">
                  <a:moveTo>
                    <a:pt x="3530" y="12839"/>
                  </a:moveTo>
                  <a:lnTo>
                    <a:pt x="3009" y="11595"/>
                  </a:lnTo>
                  <a:lnTo>
                    <a:pt x="1765" y="11074"/>
                  </a:lnTo>
                  <a:lnTo>
                    <a:pt x="520" y="11595"/>
                  </a:lnTo>
                  <a:lnTo>
                    <a:pt x="0" y="12839"/>
                  </a:lnTo>
                  <a:lnTo>
                    <a:pt x="520" y="14084"/>
                  </a:lnTo>
                  <a:lnTo>
                    <a:pt x="1765" y="14605"/>
                  </a:lnTo>
                  <a:lnTo>
                    <a:pt x="3009" y="14084"/>
                  </a:lnTo>
                  <a:lnTo>
                    <a:pt x="3530" y="12839"/>
                  </a:lnTo>
                  <a:close/>
                </a:path>
                <a:path w="5714" h="14604">
                  <a:moveTo>
                    <a:pt x="5372" y="1765"/>
                  </a:moveTo>
                  <a:lnTo>
                    <a:pt x="4864" y="508"/>
                  </a:lnTo>
                  <a:lnTo>
                    <a:pt x="3606" y="0"/>
                  </a:lnTo>
                  <a:lnTo>
                    <a:pt x="3149" y="190"/>
                  </a:lnTo>
                  <a:lnTo>
                    <a:pt x="2692" y="0"/>
                  </a:lnTo>
                  <a:lnTo>
                    <a:pt x="2222" y="203"/>
                  </a:lnTo>
                  <a:lnTo>
                    <a:pt x="1765" y="0"/>
                  </a:lnTo>
                  <a:lnTo>
                    <a:pt x="520" y="508"/>
                  </a:lnTo>
                  <a:lnTo>
                    <a:pt x="0" y="1765"/>
                  </a:lnTo>
                  <a:lnTo>
                    <a:pt x="520" y="3009"/>
                  </a:lnTo>
                  <a:lnTo>
                    <a:pt x="1765" y="3530"/>
                  </a:lnTo>
                  <a:lnTo>
                    <a:pt x="2222" y="3340"/>
                  </a:lnTo>
                  <a:lnTo>
                    <a:pt x="2692" y="3530"/>
                  </a:lnTo>
                  <a:lnTo>
                    <a:pt x="3136" y="3352"/>
                  </a:lnTo>
                  <a:lnTo>
                    <a:pt x="3606" y="3530"/>
                  </a:lnTo>
                  <a:lnTo>
                    <a:pt x="4864" y="3009"/>
                  </a:lnTo>
                  <a:lnTo>
                    <a:pt x="5372" y="1765"/>
                  </a:lnTo>
                  <a:close/>
                </a:path>
              </a:pathLst>
            </a:custGeom>
            <a:solidFill>
              <a:srgbClr val="565659"/>
            </a:solidFill>
          </p:spPr>
          <p:txBody>
            <a:bodyPr wrap="square" lIns="0" tIns="0" rIns="0" bIns="0" rtlCol="0"/>
            <a:lstStyle/>
            <a:p/>
          </p:txBody>
        </p:sp>
        <p:sp>
          <p:nvSpPr>
            <p:cNvPr id="196" name="object 196" descr=""/>
            <p:cNvSpPr/>
            <p:nvPr/>
          </p:nvSpPr>
          <p:spPr>
            <a:xfrm>
              <a:off x="2581910" y="8410457"/>
              <a:ext cx="0" cy="11430"/>
            </a:xfrm>
            <a:custGeom>
              <a:avLst/>
              <a:gdLst/>
              <a:ahLst/>
              <a:cxnLst/>
              <a:rect l="l" t="t" r="r" b="b"/>
              <a:pathLst>
                <a:path w="0" h="11429">
                  <a:moveTo>
                    <a:pt x="0" y="11087"/>
                  </a:moveTo>
                  <a:lnTo>
                    <a:pt x="0" y="6464"/>
                  </a:lnTo>
                  <a:lnTo>
                    <a:pt x="0" y="0"/>
                  </a:lnTo>
                </a:path>
              </a:pathLst>
            </a:custGeom>
            <a:ln w="3530">
              <a:solidFill>
                <a:srgbClr val="565659"/>
              </a:solidFill>
            </a:ln>
          </p:spPr>
          <p:txBody>
            <a:bodyPr wrap="square" lIns="0" tIns="0" rIns="0" bIns="0" rtlCol="0"/>
            <a:lstStyle/>
            <a:p/>
          </p:txBody>
        </p:sp>
        <p:sp>
          <p:nvSpPr>
            <p:cNvPr id="197" name="object 197" descr=""/>
            <p:cNvSpPr/>
            <p:nvPr/>
          </p:nvSpPr>
          <p:spPr>
            <a:xfrm>
              <a:off x="2582900" y="8408708"/>
              <a:ext cx="18415" cy="26670"/>
            </a:xfrm>
            <a:custGeom>
              <a:avLst/>
              <a:gdLst/>
              <a:ahLst/>
              <a:cxnLst/>
              <a:rect l="l" t="t" r="r" b="b"/>
              <a:pathLst>
                <a:path w="18414" h="26670">
                  <a:moveTo>
                    <a:pt x="3530" y="1765"/>
                  </a:moveTo>
                  <a:lnTo>
                    <a:pt x="3022" y="508"/>
                  </a:lnTo>
                  <a:lnTo>
                    <a:pt x="1765" y="0"/>
                  </a:lnTo>
                  <a:lnTo>
                    <a:pt x="520" y="508"/>
                  </a:lnTo>
                  <a:lnTo>
                    <a:pt x="0" y="1765"/>
                  </a:lnTo>
                  <a:lnTo>
                    <a:pt x="520" y="3009"/>
                  </a:lnTo>
                  <a:lnTo>
                    <a:pt x="1765" y="3530"/>
                  </a:lnTo>
                  <a:lnTo>
                    <a:pt x="3022" y="3009"/>
                  </a:lnTo>
                  <a:lnTo>
                    <a:pt x="3530" y="1765"/>
                  </a:lnTo>
                  <a:close/>
                </a:path>
                <a:path w="18414" h="26670">
                  <a:moveTo>
                    <a:pt x="18313" y="24853"/>
                  </a:moveTo>
                  <a:lnTo>
                    <a:pt x="17805" y="23609"/>
                  </a:lnTo>
                  <a:lnTo>
                    <a:pt x="16548" y="23088"/>
                  </a:lnTo>
                  <a:lnTo>
                    <a:pt x="15303" y="23609"/>
                  </a:lnTo>
                  <a:lnTo>
                    <a:pt x="14782" y="24853"/>
                  </a:lnTo>
                  <a:lnTo>
                    <a:pt x="15303" y="26098"/>
                  </a:lnTo>
                  <a:lnTo>
                    <a:pt x="16548" y="26619"/>
                  </a:lnTo>
                  <a:lnTo>
                    <a:pt x="17805" y="26098"/>
                  </a:lnTo>
                  <a:lnTo>
                    <a:pt x="18313" y="24853"/>
                  </a:lnTo>
                  <a:close/>
                </a:path>
              </a:pathLst>
            </a:custGeom>
            <a:solidFill>
              <a:srgbClr val="565659"/>
            </a:solidFill>
          </p:spPr>
          <p:txBody>
            <a:bodyPr wrap="square" lIns="0" tIns="0" rIns="0" bIns="0" rtlCol="0"/>
            <a:lstStyle/>
            <a:p/>
          </p:txBody>
        </p:sp>
        <p:sp>
          <p:nvSpPr>
            <p:cNvPr id="198" name="object 198" descr=""/>
            <p:cNvSpPr/>
            <p:nvPr/>
          </p:nvSpPr>
          <p:spPr>
            <a:xfrm>
              <a:off x="2597611" y="8424316"/>
              <a:ext cx="0" cy="3810"/>
            </a:xfrm>
            <a:custGeom>
              <a:avLst/>
              <a:gdLst/>
              <a:ahLst/>
              <a:cxnLst/>
              <a:rect l="l" t="t" r="r" b="b"/>
              <a:pathLst>
                <a:path w="0" h="3809">
                  <a:moveTo>
                    <a:pt x="0" y="0"/>
                  </a:moveTo>
                  <a:lnTo>
                    <a:pt x="0" y="3695"/>
                  </a:lnTo>
                </a:path>
              </a:pathLst>
            </a:custGeom>
            <a:ln w="3530">
              <a:solidFill>
                <a:srgbClr val="565659"/>
              </a:solidFill>
            </a:ln>
          </p:spPr>
          <p:txBody>
            <a:bodyPr wrap="square" lIns="0" tIns="0" rIns="0" bIns="0" rtlCol="0"/>
            <a:lstStyle/>
            <a:p/>
          </p:txBody>
        </p:sp>
        <p:sp>
          <p:nvSpPr>
            <p:cNvPr id="199" name="object 199" descr=""/>
            <p:cNvSpPr/>
            <p:nvPr/>
          </p:nvSpPr>
          <p:spPr>
            <a:xfrm>
              <a:off x="2597611" y="8430785"/>
              <a:ext cx="1270" cy="3175"/>
            </a:xfrm>
            <a:custGeom>
              <a:avLst/>
              <a:gdLst/>
              <a:ahLst/>
              <a:cxnLst/>
              <a:rect l="l" t="t" r="r" b="b"/>
              <a:pathLst>
                <a:path w="1269" h="3175">
                  <a:moveTo>
                    <a:pt x="0" y="0"/>
                  </a:moveTo>
                  <a:lnTo>
                    <a:pt x="0" y="2768"/>
                  </a:lnTo>
                  <a:lnTo>
                    <a:pt x="914" y="2768"/>
                  </a:lnTo>
                </a:path>
              </a:pathLst>
            </a:custGeom>
            <a:ln w="3530">
              <a:solidFill>
                <a:srgbClr val="565659"/>
              </a:solidFill>
            </a:ln>
          </p:spPr>
          <p:txBody>
            <a:bodyPr wrap="square" lIns="0" tIns="0" rIns="0" bIns="0" rtlCol="0"/>
            <a:lstStyle/>
            <a:p/>
          </p:txBody>
        </p:sp>
        <p:sp>
          <p:nvSpPr>
            <p:cNvPr id="200" name="object 200" descr=""/>
            <p:cNvSpPr/>
            <p:nvPr/>
          </p:nvSpPr>
          <p:spPr>
            <a:xfrm>
              <a:off x="2599452" y="8433556"/>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201" name="object 201" descr=""/>
            <p:cNvSpPr/>
            <p:nvPr/>
          </p:nvSpPr>
          <p:spPr>
            <a:xfrm>
              <a:off x="2597611" y="8424316"/>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202" name="object 202" descr=""/>
            <p:cNvSpPr/>
            <p:nvPr/>
          </p:nvSpPr>
          <p:spPr>
            <a:xfrm>
              <a:off x="2591149" y="8423389"/>
              <a:ext cx="0" cy="5080"/>
            </a:xfrm>
            <a:custGeom>
              <a:avLst/>
              <a:gdLst/>
              <a:ahLst/>
              <a:cxnLst/>
              <a:rect l="l" t="t" r="r" b="b"/>
              <a:pathLst>
                <a:path w="0" h="5079">
                  <a:moveTo>
                    <a:pt x="0" y="4622"/>
                  </a:moveTo>
                  <a:lnTo>
                    <a:pt x="0" y="0"/>
                  </a:lnTo>
                </a:path>
              </a:pathLst>
            </a:custGeom>
            <a:ln w="3530">
              <a:solidFill>
                <a:srgbClr val="565659"/>
              </a:solidFill>
            </a:ln>
          </p:spPr>
          <p:txBody>
            <a:bodyPr wrap="square" lIns="0" tIns="0" rIns="0" bIns="0" rtlCol="0"/>
            <a:lstStyle/>
            <a:p/>
          </p:txBody>
        </p:sp>
        <p:sp>
          <p:nvSpPr>
            <p:cNvPr id="203" name="object 203" descr=""/>
            <p:cNvSpPr/>
            <p:nvPr/>
          </p:nvSpPr>
          <p:spPr>
            <a:xfrm>
              <a:off x="2591149" y="8430785"/>
              <a:ext cx="0" cy="5080"/>
            </a:xfrm>
            <a:custGeom>
              <a:avLst/>
              <a:gdLst/>
              <a:ahLst/>
              <a:cxnLst/>
              <a:rect l="l" t="t" r="r" b="b"/>
              <a:pathLst>
                <a:path w="0" h="5079">
                  <a:moveTo>
                    <a:pt x="0" y="0"/>
                  </a:moveTo>
                  <a:lnTo>
                    <a:pt x="0" y="4622"/>
                  </a:lnTo>
                </a:path>
              </a:pathLst>
            </a:custGeom>
            <a:ln w="3530">
              <a:solidFill>
                <a:srgbClr val="565659"/>
              </a:solidFill>
            </a:ln>
          </p:spPr>
          <p:txBody>
            <a:bodyPr wrap="square" lIns="0" tIns="0" rIns="0" bIns="0" rtlCol="0"/>
            <a:lstStyle/>
            <a:p/>
          </p:txBody>
        </p:sp>
        <p:sp>
          <p:nvSpPr>
            <p:cNvPr id="204" name="object 204" descr=""/>
            <p:cNvSpPr/>
            <p:nvPr/>
          </p:nvSpPr>
          <p:spPr>
            <a:xfrm>
              <a:off x="2583757" y="8420625"/>
              <a:ext cx="0" cy="6985"/>
            </a:xfrm>
            <a:custGeom>
              <a:avLst/>
              <a:gdLst/>
              <a:ahLst/>
              <a:cxnLst/>
              <a:rect l="l" t="t" r="r" b="b"/>
              <a:pathLst>
                <a:path w="0" h="6984">
                  <a:moveTo>
                    <a:pt x="0" y="6464"/>
                  </a:moveTo>
                  <a:lnTo>
                    <a:pt x="0" y="0"/>
                  </a:lnTo>
                </a:path>
              </a:pathLst>
            </a:custGeom>
            <a:ln w="3530">
              <a:solidFill>
                <a:srgbClr val="565659"/>
              </a:solidFill>
            </a:ln>
          </p:spPr>
          <p:txBody>
            <a:bodyPr wrap="square" lIns="0" tIns="0" rIns="0" bIns="0" rtlCol="0"/>
            <a:lstStyle/>
            <a:p/>
          </p:txBody>
        </p:sp>
        <p:sp>
          <p:nvSpPr>
            <p:cNvPr id="205" name="object 205" descr=""/>
            <p:cNvSpPr/>
            <p:nvPr/>
          </p:nvSpPr>
          <p:spPr>
            <a:xfrm>
              <a:off x="2585605" y="8420621"/>
              <a:ext cx="0" cy="7620"/>
            </a:xfrm>
            <a:custGeom>
              <a:avLst/>
              <a:gdLst/>
              <a:ahLst/>
              <a:cxnLst/>
              <a:rect l="l" t="t" r="r" b="b"/>
              <a:pathLst>
                <a:path w="0" h="7620">
                  <a:moveTo>
                    <a:pt x="0" y="7391"/>
                  </a:moveTo>
                  <a:lnTo>
                    <a:pt x="0" y="0"/>
                  </a:lnTo>
                </a:path>
              </a:pathLst>
            </a:custGeom>
            <a:ln w="3530">
              <a:solidFill>
                <a:srgbClr val="565659"/>
              </a:solidFill>
            </a:ln>
          </p:spPr>
          <p:txBody>
            <a:bodyPr wrap="square" lIns="0" tIns="0" rIns="0" bIns="0" rtlCol="0"/>
            <a:lstStyle/>
            <a:p/>
          </p:txBody>
        </p:sp>
        <p:sp>
          <p:nvSpPr>
            <p:cNvPr id="206" name="object 206" descr=""/>
            <p:cNvSpPr/>
            <p:nvPr/>
          </p:nvSpPr>
          <p:spPr>
            <a:xfrm>
              <a:off x="2583757" y="8431708"/>
              <a:ext cx="0" cy="5715"/>
            </a:xfrm>
            <a:custGeom>
              <a:avLst/>
              <a:gdLst/>
              <a:ahLst/>
              <a:cxnLst/>
              <a:rect l="l" t="t" r="r" b="b"/>
              <a:pathLst>
                <a:path w="0" h="5715">
                  <a:moveTo>
                    <a:pt x="0" y="0"/>
                  </a:moveTo>
                  <a:lnTo>
                    <a:pt x="0" y="5549"/>
                  </a:lnTo>
                </a:path>
              </a:pathLst>
            </a:custGeom>
            <a:ln w="3530">
              <a:solidFill>
                <a:srgbClr val="565659"/>
              </a:solidFill>
            </a:ln>
          </p:spPr>
          <p:txBody>
            <a:bodyPr wrap="square" lIns="0" tIns="0" rIns="0" bIns="0" rtlCol="0"/>
            <a:lstStyle/>
            <a:p/>
          </p:txBody>
        </p:sp>
        <p:sp>
          <p:nvSpPr>
            <p:cNvPr id="207" name="object 207" descr=""/>
            <p:cNvSpPr/>
            <p:nvPr/>
          </p:nvSpPr>
          <p:spPr>
            <a:xfrm>
              <a:off x="2585605" y="8430785"/>
              <a:ext cx="0" cy="6985"/>
            </a:xfrm>
            <a:custGeom>
              <a:avLst/>
              <a:gdLst/>
              <a:ahLst/>
              <a:cxnLst/>
              <a:rect l="l" t="t" r="r" b="b"/>
              <a:pathLst>
                <a:path w="0" h="6984">
                  <a:moveTo>
                    <a:pt x="0" y="0"/>
                  </a:moveTo>
                  <a:lnTo>
                    <a:pt x="0" y="6464"/>
                  </a:lnTo>
                </a:path>
              </a:pathLst>
            </a:custGeom>
            <a:ln w="3530">
              <a:solidFill>
                <a:srgbClr val="565659"/>
              </a:solidFill>
            </a:ln>
          </p:spPr>
          <p:txBody>
            <a:bodyPr wrap="square" lIns="0" tIns="0" rIns="0" bIns="0" rtlCol="0"/>
            <a:lstStyle/>
            <a:p/>
          </p:txBody>
        </p:sp>
        <p:sp>
          <p:nvSpPr>
            <p:cNvPr id="208" name="object 208" descr=""/>
            <p:cNvSpPr/>
            <p:nvPr/>
          </p:nvSpPr>
          <p:spPr>
            <a:xfrm>
              <a:off x="2581986" y="8425332"/>
              <a:ext cx="4445" cy="3810"/>
            </a:xfrm>
            <a:custGeom>
              <a:avLst/>
              <a:gdLst/>
              <a:ahLst/>
              <a:cxnLst/>
              <a:rect l="l" t="t" r="r" b="b"/>
              <a:pathLst>
                <a:path w="4444" h="3809">
                  <a:moveTo>
                    <a:pt x="4445" y="1765"/>
                  </a:moveTo>
                  <a:lnTo>
                    <a:pt x="3937" y="520"/>
                  </a:lnTo>
                  <a:lnTo>
                    <a:pt x="2679" y="0"/>
                  </a:lnTo>
                  <a:lnTo>
                    <a:pt x="2222" y="203"/>
                  </a:lnTo>
                  <a:lnTo>
                    <a:pt x="1765" y="0"/>
                  </a:lnTo>
                  <a:lnTo>
                    <a:pt x="520" y="520"/>
                  </a:lnTo>
                  <a:lnTo>
                    <a:pt x="0" y="1765"/>
                  </a:lnTo>
                  <a:lnTo>
                    <a:pt x="520" y="3009"/>
                  </a:lnTo>
                  <a:lnTo>
                    <a:pt x="1765" y="3530"/>
                  </a:lnTo>
                  <a:lnTo>
                    <a:pt x="2222" y="3340"/>
                  </a:lnTo>
                  <a:lnTo>
                    <a:pt x="2679" y="3530"/>
                  </a:lnTo>
                  <a:lnTo>
                    <a:pt x="3937" y="3009"/>
                  </a:lnTo>
                  <a:lnTo>
                    <a:pt x="4445" y="1765"/>
                  </a:lnTo>
                  <a:close/>
                </a:path>
              </a:pathLst>
            </a:custGeom>
            <a:solidFill>
              <a:srgbClr val="565659"/>
            </a:solidFill>
          </p:spPr>
          <p:txBody>
            <a:bodyPr wrap="square" lIns="0" tIns="0" rIns="0" bIns="0" rtlCol="0"/>
            <a:lstStyle/>
            <a:p/>
          </p:txBody>
        </p:sp>
        <p:sp>
          <p:nvSpPr>
            <p:cNvPr id="209" name="object 209" descr=""/>
            <p:cNvSpPr/>
            <p:nvPr/>
          </p:nvSpPr>
          <p:spPr>
            <a:xfrm>
              <a:off x="2584676" y="8430785"/>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210" name="object 210" descr=""/>
            <p:cNvSpPr/>
            <p:nvPr/>
          </p:nvSpPr>
          <p:spPr>
            <a:xfrm>
              <a:off x="2583757" y="8430781"/>
              <a:ext cx="1270" cy="1270"/>
            </a:xfrm>
            <a:custGeom>
              <a:avLst/>
              <a:gdLst/>
              <a:ahLst/>
              <a:cxnLst/>
              <a:rect l="l" t="t" r="r" b="b"/>
              <a:pathLst>
                <a:path w="1269" h="1270">
                  <a:moveTo>
                    <a:pt x="0" y="927"/>
                  </a:moveTo>
                  <a:lnTo>
                    <a:pt x="0" y="0"/>
                  </a:lnTo>
                  <a:lnTo>
                    <a:pt x="914" y="0"/>
                  </a:lnTo>
                </a:path>
              </a:pathLst>
            </a:custGeom>
            <a:ln w="3530">
              <a:solidFill>
                <a:srgbClr val="565659"/>
              </a:solidFill>
            </a:ln>
          </p:spPr>
          <p:txBody>
            <a:bodyPr wrap="square" lIns="0" tIns="0" rIns="0" bIns="0" rtlCol="0"/>
            <a:lstStyle/>
            <a:p/>
          </p:txBody>
        </p:sp>
        <p:sp>
          <p:nvSpPr>
            <p:cNvPr id="211" name="object 211" descr=""/>
            <p:cNvSpPr/>
            <p:nvPr/>
          </p:nvSpPr>
          <p:spPr>
            <a:xfrm>
              <a:off x="2583761" y="8427089"/>
              <a:ext cx="1270" cy="0"/>
            </a:xfrm>
            <a:custGeom>
              <a:avLst/>
              <a:gdLst/>
              <a:ahLst/>
              <a:cxnLst/>
              <a:rect l="l" t="t" r="r" b="b"/>
              <a:pathLst>
                <a:path w="1269" h="0">
                  <a:moveTo>
                    <a:pt x="914" y="0"/>
                  </a:moveTo>
                  <a:lnTo>
                    <a:pt x="0" y="0"/>
                  </a:lnTo>
                </a:path>
              </a:pathLst>
            </a:custGeom>
            <a:ln w="3530">
              <a:solidFill>
                <a:srgbClr val="565659"/>
              </a:solidFill>
            </a:ln>
          </p:spPr>
          <p:txBody>
            <a:bodyPr wrap="square" lIns="0" tIns="0" rIns="0" bIns="0" rtlCol="0"/>
            <a:lstStyle/>
            <a:p/>
          </p:txBody>
        </p:sp>
        <p:sp>
          <p:nvSpPr>
            <p:cNvPr id="212" name="object 212" descr=""/>
            <p:cNvSpPr/>
            <p:nvPr/>
          </p:nvSpPr>
          <p:spPr>
            <a:xfrm>
              <a:off x="2587453" y="8428012"/>
              <a:ext cx="13970" cy="0"/>
            </a:xfrm>
            <a:custGeom>
              <a:avLst/>
              <a:gdLst/>
              <a:ahLst/>
              <a:cxnLst/>
              <a:rect l="l" t="t" r="r" b="b"/>
              <a:pathLst>
                <a:path w="13969" h="0">
                  <a:moveTo>
                    <a:pt x="0" y="0"/>
                  </a:moveTo>
                  <a:lnTo>
                    <a:pt x="13855" y="0"/>
                  </a:lnTo>
                </a:path>
              </a:pathLst>
            </a:custGeom>
            <a:ln w="3530">
              <a:solidFill>
                <a:srgbClr val="565659"/>
              </a:solidFill>
            </a:ln>
          </p:spPr>
          <p:txBody>
            <a:bodyPr wrap="square" lIns="0" tIns="0" rIns="0" bIns="0" rtlCol="0"/>
            <a:lstStyle/>
            <a:p/>
          </p:txBody>
        </p:sp>
        <p:sp>
          <p:nvSpPr>
            <p:cNvPr id="213" name="object 213" descr=""/>
            <p:cNvSpPr/>
            <p:nvPr/>
          </p:nvSpPr>
          <p:spPr>
            <a:xfrm>
              <a:off x="2587453" y="8430785"/>
              <a:ext cx="13970" cy="0"/>
            </a:xfrm>
            <a:custGeom>
              <a:avLst/>
              <a:gdLst/>
              <a:ahLst/>
              <a:cxnLst/>
              <a:rect l="l" t="t" r="r" b="b"/>
              <a:pathLst>
                <a:path w="13969" h="0">
                  <a:moveTo>
                    <a:pt x="0" y="0"/>
                  </a:moveTo>
                  <a:lnTo>
                    <a:pt x="13855" y="0"/>
                  </a:lnTo>
                </a:path>
              </a:pathLst>
            </a:custGeom>
            <a:ln w="3530">
              <a:solidFill>
                <a:srgbClr val="565659"/>
              </a:solidFill>
            </a:ln>
          </p:spPr>
          <p:txBody>
            <a:bodyPr wrap="square" lIns="0" tIns="0" rIns="0" bIns="0" rtlCol="0"/>
            <a:lstStyle/>
            <a:p/>
          </p:txBody>
        </p:sp>
        <p:sp>
          <p:nvSpPr>
            <p:cNvPr id="214" name="object 214" descr=""/>
            <p:cNvSpPr/>
            <p:nvPr/>
          </p:nvSpPr>
          <p:spPr>
            <a:xfrm>
              <a:off x="2583757" y="8428012"/>
              <a:ext cx="3810" cy="0"/>
            </a:xfrm>
            <a:custGeom>
              <a:avLst/>
              <a:gdLst/>
              <a:ahLst/>
              <a:cxnLst/>
              <a:rect l="l" t="t" r="r" b="b"/>
              <a:pathLst>
                <a:path w="3810" h="0">
                  <a:moveTo>
                    <a:pt x="0" y="0"/>
                  </a:moveTo>
                  <a:lnTo>
                    <a:pt x="3695" y="0"/>
                  </a:lnTo>
                </a:path>
              </a:pathLst>
            </a:custGeom>
            <a:ln w="3530">
              <a:solidFill>
                <a:srgbClr val="565659"/>
              </a:solidFill>
            </a:ln>
          </p:spPr>
          <p:txBody>
            <a:bodyPr wrap="square" lIns="0" tIns="0" rIns="0" bIns="0" rtlCol="0"/>
            <a:lstStyle/>
            <a:p/>
          </p:txBody>
        </p:sp>
        <p:sp>
          <p:nvSpPr>
            <p:cNvPr id="215" name="object 215" descr=""/>
            <p:cNvSpPr/>
            <p:nvPr/>
          </p:nvSpPr>
          <p:spPr>
            <a:xfrm>
              <a:off x="2583757" y="8427089"/>
              <a:ext cx="3810" cy="3810"/>
            </a:xfrm>
            <a:custGeom>
              <a:avLst/>
              <a:gdLst/>
              <a:ahLst/>
              <a:cxnLst/>
              <a:rect l="l" t="t" r="r" b="b"/>
              <a:pathLst>
                <a:path w="3810" h="3809">
                  <a:moveTo>
                    <a:pt x="0" y="0"/>
                  </a:moveTo>
                  <a:lnTo>
                    <a:pt x="0" y="3695"/>
                  </a:lnTo>
                  <a:lnTo>
                    <a:pt x="3695" y="3695"/>
                  </a:lnTo>
                </a:path>
              </a:pathLst>
            </a:custGeom>
            <a:ln w="3530">
              <a:solidFill>
                <a:srgbClr val="565659"/>
              </a:solidFill>
            </a:ln>
          </p:spPr>
          <p:txBody>
            <a:bodyPr wrap="square" lIns="0" tIns="0" rIns="0" bIns="0" rtlCol="0"/>
            <a:lstStyle/>
            <a:p/>
          </p:txBody>
        </p:sp>
        <p:sp>
          <p:nvSpPr>
            <p:cNvPr id="216" name="object 216" descr=""/>
            <p:cNvSpPr/>
            <p:nvPr/>
          </p:nvSpPr>
          <p:spPr>
            <a:xfrm>
              <a:off x="2601305" y="8408621"/>
              <a:ext cx="25400" cy="40005"/>
            </a:xfrm>
            <a:custGeom>
              <a:avLst/>
              <a:gdLst/>
              <a:ahLst/>
              <a:cxnLst/>
              <a:rect l="l" t="t" r="r" b="b"/>
              <a:pathLst>
                <a:path w="25400" h="40004">
                  <a:moveTo>
                    <a:pt x="24942" y="39712"/>
                  </a:moveTo>
                  <a:lnTo>
                    <a:pt x="0" y="39712"/>
                  </a:lnTo>
                  <a:lnTo>
                    <a:pt x="0" y="0"/>
                  </a:lnTo>
                </a:path>
              </a:pathLst>
            </a:custGeom>
            <a:ln w="3530">
              <a:solidFill>
                <a:srgbClr val="565659"/>
              </a:solidFill>
            </a:ln>
          </p:spPr>
          <p:txBody>
            <a:bodyPr wrap="square" lIns="0" tIns="0" rIns="0" bIns="0" rtlCol="0"/>
            <a:lstStyle/>
            <a:p/>
          </p:txBody>
        </p:sp>
        <p:sp>
          <p:nvSpPr>
            <p:cNvPr id="217" name="object 217" descr=""/>
            <p:cNvSpPr/>
            <p:nvPr/>
          </p:nvSpPr>
          <p:spPr>
            <a:xfrm>
              <a:off x="2601306" y="8387363"/>
              <a:ext cx="23495" cy="0"/>
            </a:xfrm>
            <a:custGeom>
              <a:avLst/>
              <a:gdLst/>
              <a:ahLst/>
              <a:cxnLst/>
              <a:rect l="l" t="t" r="r" b="b"/>
              <a:pathLst>
                <a:path w="23494" h="0">
                  <a:moveTo>
                    <a:pt x="0" y="0"/>
                  </a:moveTo>
                  <a:lnTo>
                    <a:pt x="23088" y="0"/>
                  </a:lnTo>
                </a:path>
              </a:pathLst>
            </a:custGeom>
            <a:ln w="3530">
              <a:solidFill>
                <a:srgbClr val="565659"/>
              </a:solidFill>
            </a:ln>
          </p:spPr>
          <p:txBody>
            <a:bodyPr wrap="square" lIns="0" tIns="0" rIns="0" bIns="0" rtlCol="0"/>
            <a:lstStyle/>
            <a:p/>
          </p:txBody>
        </p:sp>
        <p:sp>
          <p:nvSpPr>
            <p:cNvPr id="218" name="object 218" descr=""/>
            <p:cNvSpPr/>
            <p:nvPr/>
          </p:nvSpPr>
          <p:spPr>
            <a:xfrm>
              <a:off x="2626243" y="8448333"/>
              <a:ext cx="27940" cy="0"/>
            </a:xfrm>
            <a:custGeom>
              <a:avLst/>
              <a:gdLst/>
              <a:ahLst/>
              <a:cxnLst/>
              <a:rect l="l" t="t" r="r" b="b"/>
              <a:pathLst>
                <a:path w="27939" h="0">
                  <a:moveTo>
                    <a:pt x="27724" y="0"/>
                  </a:moveTo>
                  <a:lnTo>
                    <a:pt x="0" y="0"/>
                  </a:lnTo>
                </a:path>
              </a:pathLst>
            </a:custGeom>
            <a:ln w="3530">
              <a:solidFill>
                <a:srgbClr val="565659"/>
              </a:solidFill>
            </a:ln>
          </p:spPr>
          <p:txBody>
            <a:bodyPr wrap="square" lIns="0" tIns="0" rIns="0" bIns="0" rtlCol="0"/>
            <a:lstStyle/>
            <a:p/>
          </p:txBody>
        </p:sp>
        <p:sp>
          <p:nvSpPr>
            <p:cNvPr id="219" name="object 219" descr=""/>
            <p:cNvSpPr/>
            <p:nvPr/>
          </p:nvSpPr>
          <p:spPr>
            <a:xfrm>
              <a:off x="2668739" y="8439101"/>
              <a:ext cx="22225" cy="0"/>
            </a:xfrm>
            <a:custGeom>
              <a:avLst/>
              <a:gdLst/>
              <a:ahLst/>
              <a:cxnLst/>
              <a:rect l="l" t="t" r="r" b="b"/>
              <a:pathLst>
                <a:path w="22225" h="0">
                  <a:moveTo>
                    <a:pt x="22174" y="0"/>
                  </a:moveTo>
                  <a:lnTo>
                    <a:pt x="0" y="0"/>
                  </a:lnTo>
                </a:path>
              </a:pathLst>
            </a:custGeom>
            <a:ln w="3530">
              <a:solidFill>
                <a:srgbClr val="565659"/>
              </a:solidFill>
            </a:ln>
          </p:spPr>
          <p:txBody>
            <a:bodyPr wrap="square" lIns="0" tIns="0" rIns="0" bIns="0" rtlCol="0"/>
            <a:lstStyle/>
            <a:p/>
          </p:txBody>
        </p:sp>
        <p:sp>
          <p:nvSpPr>
            <p:cNvPr id="220" name="object 220" descr=""/>
            <p:cNvSpPr/>
            <p:nvPr/>
          </p:nvSpPr>
          <p:spPr>
            <a:xfrm>
              <a:off x="2653971" y="8448333"/>
              <a:ext cx="230504" cy="0"/>
            </a:xfrm>
            <a:custGeom>
              <a:avLst/>
              <a:gdLst/>
              <a:ahLst/>
              <a:cxnLst/>
              <a:rect l="l" t="t" r="r" b="b"/>
              <a:pathLst>
                <a:path w="230505" h="0">
                  <a:moveTo>
                    <a:pt x="230022" y="0"/>
                  </a:moveTo>
                  <a:lnTo>
                    <a:pt x="0" y="0"/>
                  </a:lnTo>
                </a:path>
              </a:pathLst>
            </a:custGeom>
            <a:ln w="3530">
              <a:solidFill>
                <a:srgbClr val="565659"/>
              </a:solidFill>
            </a:ln>
          </p:spPr>
          <p:txBody>
            <a:bodyPr wrap="square" lIns="0" tIns="0" rIns="0" bIns="0" rtlCol="0"/>
            <a:lstStyle/>
            <a:p/>
          </p:txBody>
        </p:sp>
        <p:sp>
          <p:nvSpPr>
            <p:cNvPr id="221" name="object 221" descr=""/>
            <p:cNvSpPr/>
            <p:nvPr/>
          </p:nvSpPr>
          <p:spPr>
            <a:xfrm>
              <a:off x="2824873" y="8439101"/>
              <a:ext cx="22225" cy="0"/>
            </a:xfrm>
            <a:custGeom>
              <a:avLst/>
              <a:gdLst/>
              <a:ahLst/>
              <a:cxnLst/>
              <a:rect l="l" t="t" r="r" b="b"/>
              <a:pathLst>
                <a:path w="22225" h="0">
                  <a:moveTo>
                    <a:pt x="22161" y="0"/>
                  </a:moveTo>
                  <a:lnTo>
                    <a:pt x="0" y="0"/>
                  </a:lnTo>
                </a:path>
              </a:pathLst>
            </a:custGeom>
            <a:ln w="3530">
              <a:solidFill>
                <a:srgbClr val="565659"/>
              </a:solidFill>
            </a:ln>
          </p:spPr>
          <p:txBody>
            <a:bodyPr wrap="square" lIns="0" tIns="0" rIns="0" bIns="0" rtlCol="0"/>
            <a:lstStyle/>
            <a:p/>
          </p:txBody>
        </p:sp>
        <p:sp>
          <p:nvSpPr>
            <p:cNvPr id="222" name="object 222" descr=""/>
            <p:cNvSpPr/>
            <p:nvPr/>
          </p:nvSpPr>
          <p:spPr>
            <a:xfrm>
              <a:off x="2791608" y="8409539"/>
              <a:ext cx="0" cy="27305"/>
            </a:xfrm>
            <a:custGeom>
              <a:avLst/>
              <a:gdLst/>
              <a:ahLst/>
              <a:cxnLst/>
              <a:rect l="l" t="t" r="r" b="b"/>
              <a:pathLst>
                <a:path w="0" h="27304">
                  <a:moveTo>
                    <a:pt x="0" y="0"/>
                  </a:moveTo>
                  <a:lnTo>
                    <a:pt x="0" y="26784"/>
                  </a:lnTo>
                </a:path>
              </a:pathLst>
            </a:custGeom>
            <a:ln w="3530">
              <a:solidFill>
                <a:srgbClr val="565659"/>
              </a:solidFill>
            </a:ln>
          </p:spPr>
          <p:txBody>
            <a:bodyPr wrap="square" lIns="0" tIns="0" rIns="0" bIns="0" rtlCol="0"/>
            <a:lstStyle/>
            <a:p/>
          </p:txBody>
        </p:sp>
        <p:sp>
          <p:nvSpPr>
            <p:cNvPr id="223" name="object 223" descr=""/>
            <p:cNvSpPr/>
            <p:nvPr/>
          </p:nvSpPr>
          <p:spPr>
            <a:xfrm>
              <a:off x="2726942" y="8439101"/>
              <a:ext cx="62230" cy="0"/>
            </a:xfrm>
            <a:custGeom>
              <a:avLst/>
              <a:gdLst/>
              <a:ahLst/>
              <a:cxnLst/>
              <a:rect l="l" t="t" r="r" b="b"/>
              <a:pathLst>
                <a:path w="62230" h="0">
                  <a:moveTo>
                    <a:pt x="61899" y="0"/>
                  </a:moveTo>
                  <a:lnTo>
                    <a:pt x="0" y="0"/>
                  </a:lnTo>
                </a:path>
              </a:pathLst>
            </a:custGeom>
            <a:ln w="3530">
              <a:solidFill>
                <a:srgbClr val="565659"/>
              </a:solidFill>
            </a:ln>
          </p:spPr>
          <p:txBody>
            <a:bodyPr wrap="square" lIns="0" tIns="0" rIns="0" bIns="0" rtlCol="0"/>
            <a:lstStyle/>
            <a:p/>
          </p:txBody>
        </p:sp>
        <p:sp>
          <p:nvSpPr>
            <p:cNvPr id="224" name="object 224" descr=""/>
            <p:cNvSpPr/>
            <p:nvPr/>
          </p:nvSpPr>
          <p:spPr>
            <a:xfrm>
              <a:off x="2724178" y="8409544"/>
              <a:ext cx="0" cy="27305"/>
            </a:xfrm>
            <a:custGeom>
              <a:avLst/>
              <a:gdLst/>
              <a:ahLst/>
              <a:cxnLst/>
              <a:rect l="l" t="t" r="r" b="b"/>
              <a:pathLst>
                <a:path w="0" h="27304">
                  <a:moveTo>
                    <a:pt x="0" y="26784"/>
                  </a:moveTo>
                  <a:lnTo>
                    <a:pt x="0" y="0"/>
                  </a:lnTo>
                </a:path>
              </a:pathLst>
            </a:custGeom>
            <a:ln w="3530">
              <a:solidFill>
                <a:srgbClr val="565659"/>
              </a:solidFill>
            </a:ln>
          </p:spPr>
          <p:txBody>
            <a:bodyPr wrap="square" lIns="0" tIns="0" rIns="0" bIns="0" rtlCol="0"/>
            <a:lstStyle/>
            <a:p/>
          </p:txBody>
        </p:sp>
        <p:sp>
          <p:nvSpPr>
            <p:cNvPr id="225" name="object 225" descr=""/>
            <p:cNvSpPr/>
            <p:nvPr/>
          </p:nvSpPr>
          <p:spPr>
            <a:xfrm>
              <a:off x="2673365" y="8339329"/>
              <a:ext cx="169545" cy="0"/>
            </a:xfrm>
            <a:custGeom>
              <a:avLst/>
              <a:gdLst/>
              <a:ahLst/>
              <a:cxnLst/>
              <a:rect l="l" t="t" r="r" b="b"/>
              <a:pathLst>
                <a:path w="169544" h="0">
                  <a:moveTo>
                    <a:pt x="0" y="0"/>
                  </a:moveTo>
                  <a:lnTo>
                    <a:pt x="169062" y="0"/>
                  </a:lnTo>
                </a:path>
              </a:pathLst>
            </a:custGeom>
            <a:ln w="3530">
              <a:solidFill>
                <a:srgbClr val="565659"/>
              </a:solidFill>
            </a:ln>
          </p:spPr>
          <p:txBody>
            <a:bodyPr wrap="square" lIns="0" tIns="0" rIns="0" bIns="0" rtlCol="0"/>
            <a:lstStyle/>
            <a:p/>
          </p:txBody>
        </p:sp>
        <p:sp>
          <p:nvSpPr>
            <p:cNvPr id="226" name="object 226" descr=""/>
            <p:cNvSpPr/>
            <p:nvPr/>
          </p:nvSpPr>
          <p:spPr>
            <a:xfrm>
              <a:off x="2792622" y="728719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27" name="object 227" descr=""/>
            <p:cNvSpPr/>
            <p:nvPr/>
          </p:nvSpPr>
          <p:spPr>
            <a:xfrm>
              <a:off x="2708465" y="7305594"/>
              <a:ext cx="99060" cy="0"/>
            </a:xfrm>
            <a:custGeom>
              <a:avLst/>
              <a:gdLst/>
              <a:ahLst/>
              <a:cxnLst/>
              <a:rect l="l" t="t" r="r" b="b"/>
              <a:pathLst>
                <a:path w="99060" h="0">
                  <a:moveTo>
                    <a:pt x="98844" y="0"/>
                  </a:moveTo>
                  <a:lnTo>
                    <a:pt x="0" y="0"/>
                  </a:lnTo>
                </a:path>
              </a:pathLst>
            </a:custGeom>
            <a:ln w="3530">
              <a:solidFill>
                <a:srgbClr val="565659"/>
              </a:solidFill>
            </a:ln>
          </p:spPr>
          <p:txBody>
            <a:bodyPr wrap="square" lIns="0" tIns="0" rIns="0" bIns="0" rtlCol="0"/>
            <a:lstStyle/>
            <a:p/>
          </p:txBody>
        </p:sp>
        <p:sp>
          <p:nvSpPr>
            <p:cNvPr id="228" name="object 228" descr=""/>
            <p:cNvSpPr/>
            <p:nvPr/>
          </p:nvSpPr>
          <p:spPr>
            <a:xfrm>
              <a:off x="2708465" y="7284343"/>
              <a:ext cx="99060" cy="0"/>
            </a:xfrm>
            <a:custGeom>
              <a:avLst/>
              <a:gdLst/>
              <a:ahLst/>
              <a:cxnLst/>
              <a:rect l="l" t="t" r="r" b="b"/>
              <a:pathLst>
                <a:path w="99060" h="0">
                  <a:moveTo>
                    <a:pt x="98844" y="0"/>
                  </a:moveTo>
                  <a:lnTo>
                    <a:pt x="0" y="0"/>
                  </a:lnTo>
                </a:path>
              </a:pathLst>
            </a:custGeom>
            <a:ln w="3530">
              <a:solidFill>
                <a:srgbClr val="565659"/>
              </a:solidFill>
            </a:ln>
          </p:spPr>
          <p:txBody>
            <a:bodyPr wrap="square" lIns="0" tIns="0" rIns="0" bIns="0" rtlCol="0"/>
            <a:lstStyle/>
            <a:p/>
          </p:txBody>
        </p:sp>
        <p:sp>
          <p:nvSpPr>
            <p:cNvPr id="229" name="object 229" descr=""/>
            <p:cNvSpPr/>
            <p:nvPr/>
          </p:nvSpPr>
          <p:spPr>
            <a:xfrm>
              <a:off x="2742717" y="7123697"/>
              <a:ext cx="29845" cy="3810"/>
            </a:xfrm>
            <a:custGeom>
              <a:avLst/>
              <a:gdLst/>
              <a:ahLst/>
              <a:cxnLst/>
              <a:rect l="l" t="t" r="r" b="b"/>
              <a:pathLst>
                <a:path w="29844" h="3809">
                  <a:moveTo>
                    <a:pt x="3530" y="1765"/>
                  </a:moveTo>
                  <a:lnTo>
                    <a:pt x="3022" y="508"/>
                  </a:lnTo>
                  <a:lnTo>
                    <a:pt x="1765" y="0"/>
                  </a:lnTo>
                  <a:lnTo>
                    <a:pt x="520" y="508"/>
                  </a:lnTo>
                  <a:lnTo>
                    <a:pt x="0" y="1765"/>
                  </a:lnTo>
                  <a:lnTo>
                    <a:pt x="520" y="3009"/>
                  </a:lnTo>
                  <a:lnTo>
                    <a:pt x="1765" y="3530"/>
                  </a:lnTo>
                  <a:lnTo>
                    <a:pt x="3022" y="3009"/>
                  </a:lnTo>
                  <a:lnTo>
                    <a:pt x="3530" y="1765"/>
                  </a:lnTo>
                  <a:close/>
                </a:path>
                <a:path w="29844" h="3809">
                  <a:moveTo>
                    <a:pt x="29400" y="1765"/>
                  </a:moveTo>
                  <a:lnTo>
                    <a:pt x="28892" y="508"/>
                  </a:lnTo>
                  <a:lnTo>
                    <a:pt x="27635" y="0"/>
                  </a:lnTo>
                  <a:lnTo>
                    <a:pt x="26390" y="508"/>
                  </a:lnTo>
                  <a:lnTo>
                    <a:pt x="25869" y="1765"/>
                  </a:lnTo>
                  <a:lnTo>
                    <a:pt x="26390" y="3009"/>
                  </a:lnTo>
                  <a:lnTo>
                    <a:pt x="27635" y="3530"/>
                  </a:lnTo>
                  <a:lnTo>
                    <a:pt x="28892" y="3009"/>
                  </a:lnTo>
                  <a:lnTo>
                    <a:pt x="29400" y="1765"/>
                  </a:lnTo>
                  <a:close/>
                </a:path>
              </a:pathLst>
            </a:custGeom>
            <a:solidFill>
              <a:srgbClr val="565659"/>
            </a:solidFill>
          </p:spPr>
          <p:txBody>
            <a:bodyPr wrap="square" lIns="0" tIns="0" rIns="0" bIns="0" rtlCol="0"/>
            <a:lstStyle/>
            <a:p/>
          </p:txBody>
        </p:sp>
        <p:sp>
          <p:nvSpPr>
            <p:cNvPr id="230" name="object 230" descr=""/>
            <p:cNvSpPr/>
            <p:nvPr/>
          </p:nvSpPr>
          <p:spPr>
            <a:xfrm>
              <a:off x="2747270" y="7126374"/>
              <a:ext cx="20320" cy="0"/>
            </a:xfrm>
            <a:custGeom>
              <a:avLst/>
              <a:gdLst/>
              <a:ahLst/>
              <a:cxnLst/>
              <a:rect l="l" t="t" r="r" b="b"/>
              <a:pathLst>
                <a:path w="20319" h="0">
                  <a:moveTo>
                    <a:pt x="0" y="0"/>
                  </a:moveTo>
                  <a:lnTo>
                    <a:pt x="20320" y="0"/>
                  </a:lnTo>
                </a:path>
              </a:pathLst>
            </a:custGeom>
            <a:ln w="3530">
              <a:solidFill>
                <a:srgbClr val="565659"/>
              </a:solidFill>
            </a:ln>
          </p:spPr>
          <p:txBody>
            <a:bodyPr wrap="square" lIns="0" tIns="0" rIns="0" bIns="0" rtlCol="0"/>
            <a:lstStyle/>
            <a:p/>
          </p:txBody>
        </p:sp>
        <p:sp>
          <p:nvSpPr>
            <p:cNvPr id="231" name="object 231" descr=""/>
            <p:cNvSpPr/>
            <p:nvPr/>
          </p:nvSpPr>
          <p:spPr>
            <a:xfrm>
              <a:off x="2757427" y="6973947"/>
              <a:ext cx="0" cy="13970"/>
            </a:xfrm>
            <a:custGeom>
              <a:avLst/>
              <a:gdLst/>
              <a:ahLst/>
              <a:cxnLst/>
              <a:rect l="l" t="t" r="r" b="b"/>
              <a:pathLst>
                <a:path w="0" h="13970">
                  <a:moveTo>
                    <a:pt x="0" y="13855"/>
                  </a:moveTo>
                  <a:lnTo>
                    <a:pt x="0" y="4610"/>
                  </a:lnTo>
                  <a:lnTo>
                    <a:pt x="0" y="0"/>
                  </a:lnTo>
                </a:path>
              </a:pathLst>
            </a:custGeom>
            <a:ln w="3530">
              <a:solidFill>
                <a:srgbClr val="565659"/>
              </a:solidFill>
            </a:ln>
          </p:spPr>
          <p:txBody>
            <a:bodyPr wrap="square" lIns="0" tIns="0" rIns="0" bIns="0" rtlCol="0"/>
            <a:lstStyle/>
            <a:p/>
          </p:txBody>
        </p:sp>
        <p:sp>
          <p:nvSpPr>
            <p:cNvPr id="232" name="object 232" descr=""/>
            <p:cNvSpPr/>
            <p:nvPr/>
          </p:nvSpPr>
          <p:spPr>
            <a:xfrm>
              <a:off x="2757427" y="6971177"/>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233" name="object 233" descr=""/>
            <p:cNvSpPr/>
            <p:nvPr/>
          </p:nvSpPr>
          <p:spPr>
            <a:xfrm>
              <a:off x="2730638" y="6905587"/>
              <a:ext cx="54610" cy="0"/>
            </a:xfrm>
            <a:custGeom>
              <a:avLst/>
              <a:gdLst/>
              <a:ahLst/>
              <a:cxnLst/>
              <a:rect l="l" t="t" r="r" b="b"/>
              <a:pathLst>
                <a:path w="54610" h="0">
                  <a:moveTo>
                    <a:pt x="0" y="0"/>
                  </a:moveTo>
                  <a:lnTo>
                    <a:pt x="54508" y="0"/>
                  </a:lnTo>
                </a:path>
              </a:pathLst>
            </a:custGeom>
            <a:ln w="3530">
              <a:solidFill>
                <a:srgbClr val="565659"/>
              </a:solidFill>
            </a:ln>
          </p:spPr>
          <p:txBody>
            <a:bodyPr wrap="square" lIns="0" tIns="0" rIns="0" bIns="0" rtlCol="0"/>
            <a:lstStyle/>
            <a:p/>
          </p:txBody>
        </p:sp>
        <p:sp>
          <p:nvSpPr>
            <p:cNvPr id="234" name="object 234" descr=""/>
            <p:cNvSpPr/>
            <p:nvPr/>
          </p:nvSpPr>
          <p:spPr>
            <a:xfrm>
              <a:off x="2754661" y="6924985"/>
              <a:ext cx="0" cy="3175"/>
            </a:xfrm>
            <a:custGeom>
              <a:avLst/>
              <a:gdLst/>
              <a:ahLst/>
              <a:cxnLst/>
              <a:rect l="l" t="t" r="r" b="b"/>
              <a:pathLst>
                <a:path w="0" h="3175">
                  <a:moveTo>
                    <a:pt x="0" y="0"/>
                  </a:moveTo>
                  <a:lnTo>
                    <a:pt x="0" y="2768"/>
                  </a:lnTo>
                </a:path>
              </a:pathLst>
            </a:custGeom>
            <a:ln w="3530">
              <a:solidFill>
                <a:srgbClr val="565659"/>
              </a:solidFill>
            </a:ln>
          </p:spPr>
          <p:txBody>
            <a:bodyPr wrap="square" lIns="0" tIns="0" rIns="0" bIns="0" rtlCol="0"/>
            <a:lstStyle/>
            <a:p/>
          </p:txBody>
        </p:sp>
        <p:sp>
          <p:nvSpPr>
            <p:cNvPr id="235" name="object 235" descr=""/>
            <p:cNvSpPr/>
            <p:nvPr/>
          </p:nvSpPr>
          <p:spPr>
            <a:xfrm>
              <a:off x="2745422" y="6920362"/>
              <a:ext cx="0" cy="12065"/>
            </a:xfrm>
            <a:custGeom>
              <a:avLst/>
              <a:gdLst/>
              <a:ahLst/>
              <a:cxnLst/>
              <a:rect l="l" t="t" r="r" b="b"/>
              <a:pathLst>
                <a:path w="0" h="12065">
                  <a:moveTo>
                    <a:pt x="0" y="12014"/>
                  </a:moveTo>
                  <a:lnTo>
                    <a:pt x="0" y="0"/>
                  </a:lnTo>
                </a:path>
              </a:pathLst>
            </a:custGeom>
            <a:ln w="3530">
              <a:solidFill>
                <a:srgbClr val="565659"/>
              </a:solidFill>
            </a:ln>
          </p:spPr>
          <p:txBody>
            <a:bodyPr wrap="square" lIns="0" tIns="0" rIns="0" bIns="0" rtlCol="0"/>
            <a:lstStyle/>
            <a:p/>
          </p:txBody>
        </p:sp>
        <p:sp>
          <p:nvSpPr>
            <p:cNvPr id="236" name="object 236" descr=""/>
            <p:cNvSpPr/>
            <p:nvPr/>
          </p:nvSpPr>
          <p:spPr>
            <a:xfrm>
              <a:off x="2747270" y="6918517"/>
              <a:ext cx="21590" cy="0"/>
            </a:xfrm>
            <a:custGeom>
              <a:avLst/>
              <a:gdLst/>
              <a:ahLst/>
              <a:cxnLst/>
              <a:rect l="l" t="t" r="r" b="b"/>
              <a:pathLst>
                <a:path w="21589" h="0">
                  <a:moveTo>
                    <a:pt x="0" y="0"/>
                  </a:moveTo>
                  <a:lnTo>
                    <a:pt x="21247" y="0"/>
                  </a:lnTo>
                </a:path>
              </a:pathLst>
            </a:custGeom>
            <a:ln w="3530">
              <a:solidFill>
                <a:srgbClr val="565659"/>
              </a:solidFill>
            </a:ln>
          </p:spPr>
          <p:txBody>
            <a:bodyPr wrap="square" lIns="0" tIns="0" rIns="0" bIns="0" rtlCol="0"/>
            <a:lstStyle/>
            <a:p/>
          </p:txBody>
        </p:sp>
        <p:sp>
          <p:nvSpPr>
            <p:cNvPr id="237" name="object 237" descr=""/>
            <p:cNvSpPr/>
            <p:nvPr/>
          </p:nvSpPr>
          <p:spPr>
            <a:xfrm>
              <a:off x="2747269" y="6934224"/>
              <a:ext cx="21590" cy="0"/>
            </a:xfrm>
            <a:custGeom>
              <a:avLst/>
              <a:gdLst/>
              <a:ahLst/>
              <a:cxnLst/>
              <a:rect l="l" t="t" r="r" b="b"/>
              <a:pathLst>
                <a:path w="21589" h="0">
                  <a:moveTo>
                    <a:pt x="21247" y="0"/>
                  </a:moveTo>
                  <a:lnTo>
                    <a:pt x="0" y="0"/>
                  </a:lnTo>
                </a:path>
              </a:pathLst>
            </a:custGeom>
            <a:ln w="3530">
              <a:solidFill>
                <a:srgbClr val="565659"/>
              </a:solidFill>
            </a:ln>
          </p:spPr>
          <p:txBody>
            <a:bodyPr wrap="square" lIns="0" tIns="0" rIns="0" bIns="0" rtlCol="0"/>
            <a:lstStyle/>
            <a:p/>
          </p:txBody>
        </p:sp>
        <p:sp>
          <p:nvSpPr>
            <p:cNvPr id="238" name="object 238" descr=""/>
            <p:cNvSpPr/>
            <p:nvPr/>
          </p:nvSpPr>
          <p:spPr>
            <a:xfrm>
              <a:off x="2770363" y="6920365"/>
              <a:ext cx="0" cy="12065"/>
            </a:xfrm>
            <a:custGeom>
              <a:avLst/>
              <a:gdLst/>
              <a:ahLst/>
              <a:cxnLst/>
              <a:rect l="l" t="t" r="r" b="b"/>
              <a:pathLst>
                <a:path w="0" h="12065">
                  <a:moveTo>
                    <a:pt x="0" y="0"/>
                  </a:moveTo>
                  <a:lnTo>
                    <a:pt x="0" y="12014"/>
                  </a:lnTo>
                </a:path>
              </a:pathLst>
            </a:custGeom>
            <a:ln w="3530">
              <a:solidFill>
                <a:srgbClr val="565659"/>
              </a:solidFill>
            </a:ln>
          </p:spPr>
          <p:txBody>
            <a:bodyPr wrap="square" lIns="0" tIns="0" rIns="0" bIns="0" rtlCol="0"/>
            <a:lstStyle/>
            <a:p/>
          </p:txBody>
        </p:sp>
        <p:sp>
          <p:nvSpPr>
            <p:cNvPr id="239" name="object 239" descr=""/>
            <p:cNvSpPr/>
            <p:nvPr/>
          </p:nvSpPr>
          <p:spPr>
            <a:xfrm>
              <a:off x="2761123" y="6924989"/>
              <a:ext cx="0" cy="3175"/>
            </a:xfrm>
            <a:custGeom>
              <a:avLst/>
              <a:gdLst/>
              <a:ahLst/>
              <a:cxnLst/>
              <a:rect l="l" t="t" r="r" b="b"/>
              <a:pathLst>
                <a:path w="0" h="3175">
                  <a:moveTo>
                    <a:pt x="0" y="2768"/>
                  </a:moveTo>
                  <a:lnTo>
                    <a:pt x="0" y="0"/>
                  </a:lnTo>
                </a:path>
              </a:pathLst>
            </a:custGeom>
            <a:ln w="3530">
              <a:solidFill>
                <a:srgbClr val="565659"/>
              </a:solidFill>
            </a:ln>
          </p:spPr>
          <p:txBody>
            <a:bodyPr wrap="square" lIns="0" tIns="0" rIns="0" bIns="0" rtlCol="0"/>
            <a:lstStyle/>
            <a:p/>
          </p:txBody>
        </p:sp>
        <p:sp>
          <p:nvSpPr>
            <p:cNvPr id="240" name="object 240" descr=""/>
            <p:cNvSpPr/>
            <p:nvPr/>
          </p:nvSpPr>
          <p:spPr>
            <a:xfrm>
              <a:off x="2712159" y="6911125"/>
              <a:ext cx="92075" cy="0"/>
            </a:xfrm>
            <a:custGeom>
              <a:avLst/>
              <a:gdLst/>
              <a:ahLst/>
              <a:cxnLst/>
              <a:rect l="l" t="t" r="r" b="b"/>
              <a:pathLst>
                <a:path w="92075" h="0">
                  <a:moveTo>
                    <a:pt x="0" y="0"/>
                  </a:moveTo>
                  <a:lnTo>
                    <a:pt x="91452" y="0"/>
                  </a:lnTo>
                </a:path>
              </a:pathLst>
            </a:custGeom>
            <a:ln w="3530">
              <a:solidFill>
                <a:srgbClr val="565659"/>
              </a:solidFill>
            </a:ln>
          </p:spPr>
          <p:txBody>
            <a:bodyPr wrap="square" lIns="0" tIns="0" rIns="0" bIns="0" rtlCol="0"/>
            <a:lstStyle/>
            <a:p/>
          </p:txBody>
        </p:sp>
        <p:sp>
          <p:nvSpPr>
            <p:cNvPr id="241" name="object 241" descr=""/>
            <p:cNvSpPr/>
            <p:nvPr/>
          </p:nvSpPr>
          <p:spPr>
            <a:xfrm>
              <a:off x="2745421" y="6917594"/>
              <a:ext cx="25400" cy="0"/>
            </a:xfrm>
            <a:custGeom>
              <a:avLst/>
              <a:gdLst/>
              <a:ahLst/>
              <a:cxnLst/>
              <a:rect l="l" t="t" r="r" b="b"/>
              <a:pathLst>
                <a:path w="25400" h="0">
                  <a:moveTo>
                    <a:pt x="24942" y="0"/>
                  </a:moveTo>
                  <a:lnTo>
                    <a:pt x="0" y="0"/>
                  </a:lnTo>
                </a:path>
              </a:pathLst>
            </a:custGeom>
            <a:ln w="3530">
              <a:solidFill>
                <a:srgbClr val="565659"/>
              </a:solidFill>
            </a:ln>
          </p:spPr>
          <p:txBody>
            <a:bodyPr wrap="square" lIns="0" tIns="0" rIns="0" bIns="0" rtlCol="0"/>
            <a:lstStyle/>
            <a:p/>
          </p:txBody>
        </p:sp>
        <p:sp>
          <p:nvSpPr>
            <p:cNvPr id="242" name="object 242" descr=""/>
            <p:cNvSpPr/>
            <p:nvPr/>
          </p:nvSpPr>
          <p:spPr>
            <a:xfrm>
              <a:off x="2712161" y="6948079"/>
              <a:ext cx="92075" cy="0"/>
            </a:xfrm>
            <a:custGeom>
              <a:avLst/>
              <a:gdLst/>
              <a:ahLst/>
              <a:cxnLst/>
              <a:rect l="l" t="t" r="r" b="b"/>
              <a:pathLst>
                <a:path w="92075" h="0">
                  <a:moveTo>
                    <a:pt x="91452" y="0"/>
                  </a:moveTo>
                  <a:lnTo>
                    <a:pt x="0" y="0"/>
                  </a:lnTo>
                </a:path>
              </a:pathLst>
            </a:custGeom>
            <a:ln w="3530">
              <a:solidFill>
                <a:srgbClr val="565659"/>
              </a:solidFill>
            </a:ln>
          </p:spPr>
          <p:txBody>
            <a:bodyPr wrap="square" lIns="0" tIns="0" rIns="0" bIns="0" rtlCol="0"/>
            <a:lstStyle/>
            <a:p/>
          </p:txBody>
        </p:sp>
        <p:sp>
          <p:nvSpPr>
            <p:cNvPr id="243" name="object 243" descr=""/>
            <p:cNvSpPr/>
            <p:nvPr/>
          </p:nvSpPr>
          <p:spPr>
            <a:xfrm>
              <a:off x="2745422" y="6917594"/>
              <a:ext cx="0" cy="15875"/>
            </a:xfrm>
            <a:custGeom>
              <a:avLst/>
              <a:gdLst/>
              <a:ahLst/>
              <a:cxnLst/>
              <a:rect l="l" t="t" r="r" b="b"/>
              <a:pathLst>
                <a:path w="0" h="15875">
                  <a:moveTo>
                    <a:pt x="0" y="0"/>
                  </a:moveTo>
                  <a:lnTo>
                    <a:pt x="0" y="15709"/>
                  </a:lnTo>
                </a:path>
              </a:pathLst>
            </a:custGeom>
            <a:ln w="3530">
              <a:solidFill>
                <a:srgbClr val="565659"/>
              </a:solidFill>
            </a:ln>
          </p:spPr>
          <p:txBody>
            <a:bodyPr wrap="square" lIns="0" tIns="0" rIns="0" bIns="0" rtlCol="0"/>
            <a:lstStyle/>
            <a:p/>
          </p:txBody>
        </p:sp>
        <p:sp>
          <p:nvSpPr>
            <p:cNvPr id="244" name="object 244" descr=""/>
            <p:cNvSpPr/>
            <p:nvPr/>
          </p:nvSpPr>
          <p:spPr>
            <a:xfrm>
              <a:off x="2770363" y="6917591"/>
              <a:ext cx="0" cy="15875"/>
            </a:xfrm>
            <a:custGeom>
              <a:avLst/>
              <a:gdLst/>
              <a:ahLst/>
              <a:cxnLst/>
              <a:rect l="l" t="t" r="r" b="b"/>
              <a:pathLst>
                <a:path w="0" h="15875">
                  <a:moveTo>
                    <a:pt x="0" y="15709"/>
                  </a:moveTo>
                  <a:lnTo>
                    <a:pt x="0" y="0"/>
                  </a:lnTo>
                </a:path>
              </a:pathLst>
            </a:custGeom>
            <a:ln w="3530">
              <a:solidFill>
                <a:srgbClr val="565659"/>
              </a:solidFill>
            </a:ln>
          </p:spPr>
          <p:txBody>
            <a:bodyPr wrap="square" lIns="0" tIns="0" rIns="0" bIns="0" rtlCol="0"/>
            <a:lstStyle/>
            <a:p/>
          </p:txBody>
        </p:sp>
        <p:sp>
          <p:nvSpPr>
            <p:cNvPr id="245" name="object 245" descr=""/>
            <p:cNvSpPr/>
            <p:nvPr/>
          </p:nvSpPr>
          <p:spPr>
            <a:xfrm>
              <a:off x="2746340" y="6934224"/>
              <a:ext cx="23495" cy="0"/>
            </a:xfrm>
            <a:custGeom>
              <a:avLst/>
              <a:gdLst/>
              <a:ahLst/>
              <a:cxnLst/>
              <a:rect l="l" t="t" r="r" b="b"/>
              <a:pathLst>
                <a:path w="23494" h="0">
                  <a:moveTo>
                    <a:pt x="0" y="0"/>
                  </a:moveTo>
                  <a:lnTo>
                    <a:pt x="23088" y="0"/>
                  </a:lnTo>
                </a:path>
              </a:pathLst>
            </a:custGeom>
            <a:ln w="3530">
              <a:solidFill>
                <a:srgbClr val="565659"/>
              </a:solidFill>
            </a:ln>
          </p:spPr>
          <p:txBody>
            <a:bodyPr wrap="square" lIns="0" tIns="0" rIns="0" bIns="0" rtlCol="0"/>
            <a:lstStyle/>
            <a:p/>
          </p:txBody>
        </p:sp>
        <p:sp>
          <p:nvSpPr>
            <p:cNvPr id="246" name="object 246" descr=""/>
            <p:cNvSpPr/>
            <p:nvPr/>
          </p:nvSpPr>
          <p:spPr>
            <a:xfrm>
              <a:off x="2592150" y="840777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47" name="object 247" descr=""/>
            <p:cNvSpPr/>
            <p:nvPr/>
          </p:nvSpPr>
          <p:spPr>
            <a:xfrm>
              <a:off x="2595763" y="8409539"/>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248" name="object 248" descr=""/>
            <p:cNvSpPr/>
            <p:nvPr/>
          </p:nvSpPr>
          <p:spPr>
            <a:xfrm>
              <a:off x="2587536" y="8407781"/>
              <a:ext cx="4445" cy="3810"/>
            </a:xfrm>
            <a:custGeom>
              <a:avLst/>
              <a:gdLst/>
              <a:ahLst/>
              <a:cxnLst/>
              <a:rect l="l" t="t" r="r" b="b"/>
              <a:pathLst>
                <a:path w="4444" h="3809">
                  <a:moveTo>
                    <a:pt x="4445" y="1765"/>
                  </a:moveTo>
                  <a:lnTo>
                    <a:pt x="3924" y="520"/>
                  </a:lnTo>
                  <a:lnTo>
                    <a:pt x="2679" y="0"/>
                  </a:lnTo>
                  <a:lnTo>
                    <a:pt x="2222" y="203"/>
                  </a:lnTo>
                  <a:lnTo>
                    <a:pt x="1765" y="0"/>
                  </a:lnTo>
                  <a:lnTo>
                    <a:pt x="508" y="520"/>
                  </a:lnTo>
                  <a:lnTo>
                    <a:pt x="0" y="1765"/>
                  </a:lnTo>
                  <a:lnTo>
                    <a:pt x="508" y="3009"/>
                  </a:lnTo>
                  <a:lnTo>
                    <a:pt x="1765" y="3530"/>
                  </a:lnTo>
                  <a:lnTo>
                    <a:pt x="2222" y="3340"/>
                  </a:lnTo>
                  <a:lnTo>
                    <a:pt x="2679" y="3530"/>
                  </a:lnTo>
                  <a:lnTo>
                    <a:pt x="3924" y="3009"/>
                  </a:lnTo>
                  <a:lnTo>
                    <a:pt x="4445" y="1765"/>
                  </a:lnTo>
                  <a:close/>
                </a:path>
              </a:pathLst>
            </a:custGeom>
            <a:solidFill>
              <a:srgbClr val="565659"/>
            </a:solidFill>
          </p:spPr>
          <p:txBody>
            <a:bodyPr wrap="square" lIns="0" tIns="0" rIns="0" bIns="0" rtlCol="0"/>
            <a:lstStyle/>
            <a:p/>
          </p:txBody>
        </p:sp>
        <p:sp>
          <p:nvSpPr>
            <p:cNvPr id="249" name="object 249" descr=""/>
            <p:cNvSpPr/>
            <p:nvPr/>
          </p:nvSpPr>
          <p:spPr>
            <a:xfrm>
              <a:off x="2593915" y="8424316"/>
              <a:ext cx="3175" cy="0"/>
            </a:xfrm>
            <a:custGeom>
              <a:avLst/>
              <a:gdLst/>
              <a:ahLst/>
              <a:cxnLst/>
              <a:rect l="l" t="t" r="r" b="b"/>
              <a:pathLst>
                <a:path w="3175" h="0">
                  <a:moveTo>
                    <a:pt x="0" y="0"/>
                  </a:moveTo>
                  <a:lnTo>
                    <a:pt x="1854" y="0"/>
                  </a:lnTo>
                  <a:lnTo>
                    <a:pt x="2768" y="0"/>
                  </a:lnTo>
                </a:path>
              </a:pathLst>
            </a:custGeom>
            <a:ln w="3530">
              <a:solidFill>
                <a:srgbClr val="565659"/>
              </a:solidFill>
            </a:ln>
          </p:spPr>
          <p:txBody>
            <a:bodyPr wrap="square" lIns="0" tIns="0" rIns="0" bIns="0" rtlCol="0"/>
            <a:lstStyle/>
            <a:p/>
          </p:txBody>
        </p:sp>
        <p:sp>
          <p:nvSpPr>
            <p:cNvPr id="250" name="object 250" descr=""/>
            <p:cNvSpPr/>
            <p:nvPr/>
          </p:nvSpPr>
          <p:spPr>
            <a:xfrm>
              <a:off x="2589377" y="8422551"/>
              <a:ext cx="5715" cy="3810"/>
            </a:xfrm>
            <a:custGeom>
              <a:avLst/>
              <a:gdLst/>
              <a:ahLst/>
              <a:cxnLst/>
              <a:rect l="l" t="t" r="r" b="b"/>
              <a:pathLst>
                <a:path w="5714" h="3809">
                  <a:moveTo>
                    <a:pt x="5384" y="1765"/>
                  </a:moveTo>
                  <a:lnTo>
                    <a:pt x="4864" y="520"/>
                  </a:lnTo>
                  <a:lnTo>
                    <a:pt x="3619" y="0"/>
                  </a:lnTo>
                  <a:lnTo>
                    <a:pt x="3149" y="203"/>
                  </a:lnTo>
                  <a:lnTo>
                    <a:pt x="2679" y="0"/>
                  </a:lnTo>
                  <a:lnTo>
                    <a:pt x="2209" y="203"/>
                  </a:lnTo>
                  <a:lnTo>
                    <a:pt x="1765" y="0"/>
                  </a:lnTo>
                  <a:lnTo>
                    <a:pt x="520" y="520"/>
                  </a:lnTo>
                  <a:lnTo>
                    <a:pt x="0" y="1765"/>
                  </a:lnTo>
                  <a:lnTo>
                    <a:pt x="520" y="3022"/>
                  </a:lnTo>
                  <a:lnTo>
                    <a:pt x="1765" y="3530"/>
                  </a:lnTo>
                  <a:lnTo>
                    <a:pt x="2222" y="3352"/>
                  </a:lnTo>
                  <a:lnTo>
                    <a:pt x="2679" y="3530"/>
                  </a:lnTo>
                  <a:lnTo>
                    <a:pt x="3136" y="3352"/>
                  </a:lnTo>
                  <a:lnTo>
                    <a:pt x="3619" y="3530"/>
                  </a:lnTo>
                  <a:lnTo>
                    <a:pt x="4864" y="3022"/>
                  </a:lnTo>
                  <a:lnTo>
                    <a:pt x="5384" y="1765"/>
                  </a:lnTo>
                  <a:close/>
                </a:path>
              </a:pathLst>
            </a:custGeom>
            <a:solidFill>
              <a:srgbClr val="565659"/>
            </a:solidFill>
          </p:spPr>
          <p:txBody>
            <a:bodyPr wrap="square" lIns="0" tIns="0" rIns="0" bIns="0" rtlCol="0"/>
            <a:lstStyle/>
            <a:p/>
          </p:txBody>
        </p:sp>
        <p:sp>
          <p:nvSpPr>
            <p:cNvPr id="251" name="object 251" descr=""/>
            <p:cNvSpPr/>
            <p:nvPr/>
          </p:nvSpPr>
          <p:spPr>
            <a:xfrm>
              <a:off x="2598531" y="8410463"/>
              <a:ext cx="1270" cy="0"/>
            </a:xfrm>
            <a:custGeom>
              <a:avLst/>
              <a:gdLst/>
              <a:ahLst/>
              <a:cxnLst/>
              <a:rect l="l" t="t" r="r" b="b"/>
              <a:pathLst>
                <a:path w="1269" h="0">
                  <a:moveTo>
                    <a:pt x="927" y="0"/>
                  </a:moveTo>
                  <a:lnTo>
                    <a:pt x="0" y="0"/>
                  </a:lnTo>
                </a:path>
              </a:pathLst>
            </a:custGeom>
            <a:ln w="3530">
              <a:solidFill>
                <a:srgbClr val="565659"/>
              </a:solidFill>
            </a:ln>
          </p:spPr>
          <p:txBody>
            <a:bodyPr wrap="square" lIns="0" tIns="0" rIns="0" bIns="0" rtlCol="0"/>
            <a:lstStyle/>
            <a:p/>
          </p:txBody>
        </p:sp>
        <p:sp>
          <p:nvSpPr>
            <p:cNvPr id="252" name="object 252" descr=""/>
            <p:cNvSpPr/>
            <p:nvPr/>
          </p:nvSpPr>
          <p:spPr>
            <a:xfrm>
              <a:off x="2593997" y="840869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53" name="object 253" descr=""/>
            <p:cNvSpPr/>
            <p:nvPr/>
          </p:nvSpPr>
          <p:spPr>
            <a:xfrm>
              <a:off x="2595763" y="8423393"/>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254" name="object 254" descr=""/>
            <p:cNvSpPr/>
            <p:nvPr/>
          </p:nvSpPr>
          <p:spPr>
            <a:xfrm>
              <a:off x="2586596" y="8408708"/>
              <a:ext cx="9525" cy="16510"/>
            </a:xfrm>
            <a:custGeom>
              <a:avLst/>
              <a:gdLst/>
              <a:ahLst/>
              <a:cxnLst/>
              <a:rect l="l" t="t" r="r" b="b"/>
              <a:pathLst>
                <a:path w="9525" h="16509">
                  <a:moveTo>
                    <a:pt x="3530" y="1765"/>
                  </a:moveTo>
                  <a:lnTo>
                    <a:pt x="3022" y="508"/>
                  </a:lnTo>
                  <a:lnTo>
                    <a:pt x="1765" y="0"/>
                  </a:lnTo>
                  <a:lnTo>
                    <a:pt x="520" y="508"/>
                  </a:lnTo>
                  <a:lnTo>
                    <a:pt x="0" y="1765"/>
                  </a:lnTo>
                  <a:lnTo>
                    <a:pt x="520" y="3009"/>
                  </a:lnTo>
                  <a:lnTo>
                    <a:pt x="1765" y="3530"/>
                  </a:lnTo>
                  <a:lnTo>
                    <a:pt x="3022" y="3009"/>
                  </a:lnTo>
                  <a:lnTo>
                    <a:pt x="3530" y="1765"/>
                  </a:lnTo>
                  <a:close/>
                </a:path>
                <a:path w="9525" h="16509">
                  <a:moveTo>
                    <a:pt x="9080" y="14693"/>
                  </a:moveTo>
                  <a:lnTo>
                    <a:pt x="8559" y="13449"/>
                  </a:lnTo>
                  <a:lnTo>
                    <a:pt x="7315" y="12928"/>
                  </a:lnTo>
                  <a:lnTo>
                    <a:pt x="6070" y="13449"/>
                  </a:lnTo>
                  <a:lnTo>
                    <a:pt x="5549" y="14693"/>
                  </a:lnTo>
                  <a:lnTo>
                    <a:pt x="6070" y="15938"/>
                  </a:lnTo>
                  <a:lnTo>
                    <a:pt x="7315" y="16459"/>
                  </a:lnTo>
                  <a:lnTo>
                    <a:pt x="8559" y="15938"/>
                  </a:lnTo>
                  <a:lnTo>
                    <a:pt x="9080" y="14693"/>
                  </a:lnTo>
                  <a:close/>
                </a:path>
              </a:pathLst>
            </a:custGeom>
            <a:solidFill>
              <a:srgbClr val="565659"/>
            </a:solidFill>
          </p:spPr>
          <p:txBody>
            <a:bodyPr wrap="square" lIns="0" tIns="0" rIns="0" bIns="0" rtlCol="0"/>
            <a:lstStyle/>
            <a:p/>
          </p:txBody>
        </p:sp>
        <p:sp>
          <p:nvSpPr>
            <p:cNvPr id="255" name="object 255" descr=""/>
            <p:cNvSpPr/>
            <p:nvPr/>
          </p:nvSpPr>
          <p:spPr>
            <a:xfrm>
              <a:off x="2585609" y="8410463"/>
              <a:ext cx="1270" cy="0"/>
            </a:xfrm>
            <a:custGeom>
              <a:avLst/>
              <a:gdLst/>
              <a:ahLst/>
              <a:cxnLst/>
              <a:rect l="l" t="t" r="r" b="b"/>
              <a:pathLst>
                <a:path w="1269" h="0">
                  <a:moveTo>
                    <a:pt x="914" y="0"/>
                  </a:moveTo>
                  <a:lnTo>
                    <a:pt x="0" y="0"/>
                  </a:lnTo>
                </a:path>
              </a:pathLst>
            </a:custGeom>
            <a:ln w="3530">
              <a:solidFill>
                <a:srgbClr val="565659"/>
              </a:solidFill>
            </a:ln>
          </p:spPr>
          <p:txBody>
            <a:bodyPr wrap="square" lIns="0" tIns="0" rIns="0" bIns="0" rtlCol="0"/>
            <a:lstStyle/>
            <a:p/>
          </p:txBody>
        </p:sp>
        <p:sp>
          <p:nvSpPr>
            <p:cNvPr id="256" name="object 256" descr=""/>
            <p:cNvSpPr/>
            <p:nvPr/>
          </p:nvSpPr>
          <p:spPr>
            <a:xfrm>
              <a:off x="2590292" y="8408708"/>
              <a:ext cx="5080" cy="3810"/>
            </a:xfrm>
            <a:custGeom>
              <a:avLst/>
              <a:gdLst/>
              <a:ahLst/>
              <a:cxnLst/>
              <a:rect l="l" t="t" r="r" b="b"/>
              <a:pathLst>
                <a:path w="5080" h="3809">
                  <a:moveTo>
                    <a:pt x="4470" y="1765"/>
                  </a:moveTo>
                  <a:lnTo>
                    <a:pt x="3949" y="508"/>
                  </a:lnTo>
                  <a:lnTo>
                    <a:pt x="2705" y="0"/>
                  </a:lnTo>
                  <a:lnTo>
                    <a:pt x="2235" y="190"/>
                  </a:lnTo>
                  <a:lnTo>
                    <a:pt x="1765" y="0"/>
                  </a:lnTo>
                  <a:lnTo>
                    <a:pt x="520" y="508"/>
                  </a:lnTo>
                  <a:lnTo>
                    <a:pt x="0" y="1765"/>
                  </a:lnTo>
                  <a:lnTo>
                    <a:pt x="520" y="3009"/>
                  </a:lnTo>
                  <a:lnTo>
                    <a:pt x="1765" y="3530"/>
                  </a:lnTo>
                  <a:lnTo>
                    <a:pt x="2235" y="3340"/>
                  </a:lnTo>
                  <a:lnTo>
                    <a:pt x="2705" y="3530"/>
                  </a:lnTo>
                  <a:lnTo>
                    <a:pt x="3949" y="3009"/>
                  </a:lnTo>
                  <a:lnTo>
                    <a:pt x="4470" y="1765"/>
                  </a:lnTo>
                  <a:close/>
                </a:path>
              </a:pathLst>
            </a:custGeom>
            <a:solidFill>
              <a:srgbClr val="565659"/>
            </a:solidFill>
          </p:spPr>
          <p:txBody>
            <a:bodyPr wrap="square" lIns="0" tIns="0" rIns="0" bIns="0" rtlCol="0"/>
            <a:lstStyle/>
            <a:p/>
          </p:txBody>
        </p:sp>
        <p:sp>
          <p:nvSpPr>
            <p:cNvPr id="257" name="object 257" descr=""/>
            <p:cNvSpPr/>
            <p:nvPr/>
          </p:nvSpPr>
          <p:spPr>
            <a:xfrm>
              <a:off x="2590219" y="8410463"/>
              <a:ext cx="1270" cy="0"/>
            </a:xfrm>
            <a:custGeom>
              <a:avLst/>
              <a:gdLst/>
              <a:ahLst/>
              <a:cxnLst/>
              <a:rect l="l" t="t" r="r" b="b"/>
              <a:pathLst>
                <a:path w="1269" h="0">
                  <a:moveTo>
                    <a:pt x="0" y="0"/>
                  </a:moveTo>
                  <a:lnTo>
                    <a:pt x="0" y="0"/>
                  </a:lnTo>
                  <a:lnTo>
                    <a:pt x="927" y="0"/>
                  </a:lnTo>
                </a:path>
              </a:pathLst>
            </a:custGeom>
            <a:ln w="3530">
              <a:solidFill>
                <a:srgbClr val="565659"/>
              </a:solidFill>
            </a:ln>
          </p:spPr>
          <p:txBody>
            <a:bodyPr wrap="square" lIns="0" tIns="0" rIns="0" bIns="0" rtlCol="0"/>
            <a:lstStyle/>
            <a:p/>
          </p:txBody>
        </p:sp>
        <p:sp>
          <p:nvSpPr>
            <p:cNvPr id="258" name="object 258" descr=""/>
            <p:cNvSpPr/>
            <p:nvPr/>
          </p:nvSpPr>
          <p:spPr>
            <a:xfrm>
              <a:off x="2587536" y="8408708"/>
              <a:ext cx="7620" cy="16510"/>
            </a:xfrm>
            <a:custGeom>
              <a:avLst/>
              <a:gdLst/>
              <a:ahLst/>
              <a:cxnLst/>
              <a:rect l="l" t="t" r="r" b="b"/>
              <a:pathLst>
                <a:path w="7619" h="16509">
                  <a:moveTo>
                    <a:pt x="3530" y="1765"/>
                  </a:moveTo>
                  <a:lnTo>
                    <a:pt x="3009" y="508"/>
                  </a:lnTo>
                  <a:lnTo>
                    <a:pt x="1765" y="0"/>
                  </a:lnTo>
                  <a:lnTo>
                    <a:pt x="508" y="508"/>
                  </a:lnTo>
                  <a:lnTo>
                    <a:pt x="0" y="1765"/>
                  </a:lnTo>
                  <a:lnTo>
                    <a:pt x="508" y="3009"/>
                  </a:lnTo>
                  <a:lnTo>
                    <a:pt x="1765" y="3530"/>
                  </a:lnTo>
                  <a:lnTo>
                    <a:pt x="3009" y="3009"/>
                  </a:lnTo>
                  <a:lnTo>
                    <a:pt x="3530" y="1765"/>
                  </a:lnTo>
                  <a:close/>
                </a:path>
                <a:path w="7619" h="16509">
                  <a:moveTo>
                    <a:pt x="7226" y="14693"/>
                  </a:moveTo>
                  <a:lnTo>
                    <a:pt x="6705" y="13449"/>
                  </a:lnTo>
                  <a:lnTo>
                    <a:pt x="5461" y="12928"/>
                  </a:lnTo>
                  <a:lnTo>
                    <a:pt x="4991" y="13131"/>
                  </a:lnTo>
                  <a:lnTo>
                    <a:pt x="4521" y="12928"/>
                  </a:lnTo>
                  <a:lnTo>
                    <a:pt x="3276" y="13449"/>
                  </a:lnTo>
                  <a:lnTo>
                    <a:pt x="2755" y="14693"/>
                  </a:lnTo>
                  <a:lnTo>
                    <a:pt x="3276" y="15938"/>
                  </a:lnTo>
                  <a:lnTo>
                    <a:pt x="4521" y="16459"/>
                  </a:lnTo>
                  <a:lnTo>
                    <a:pt x="4991" y="16268"/>
                  </a:lnTo>
                  <a:lnTo>
                    <a:pt x="5461" y="16459"/>
                  </a:lnTo>
                  <a:lnTo>
                    <a:pt x="6705" y="15938"/>
                  </a:lnTo>
                  <a:lnTo>
                    <a:pt x="7226" y="14693"/>
                  </a:lnTo>
                  <a:close/>
                </a:path>
              </a:pathLst>
            </a:custGeom>
            <a:solidFill>
              <a:srgbClr val="565659"/>
            </a:solidFill>
          </p:spPr>
          <p:txBody>
            <a:bodyPr wrap="square" lIns="0" tIns="0" rIns="0" bIns="0" rtlCol="0"/>
            <a:lstStyle/>
            <a:p/>
          </p:txBody>
        </p:sp>
        <p:sp>
          <p:nvSpPr>
            <p:cNvPr id="259" name="object 259" descr=""/>
            <p:cNvSpPr/>
            <p:nvPr/>
          </p:nvSpPr>
          <p:spPr>
            <a:xfrm>
              <a:off x="2596681" y="8424316"/>
              <a:ext cx="3175" cy="0"/>
            </a:xfrm>
            <a:custGeom>
              <a:avLst/>
              <a:gdLst/>
              <a:ahLst/>
              <a:cxnLst/>
              <a:rect l="l" t="t" r="r" b="b"/>
              <a:pathLst>
                <a:path w="3175" h="0">
                  <a:moveTo>
                    <a:pt x="0" y="0"/>
                  </a:moveTo>
                  <a:lnTo>
                    <a:pt x="2781" y="0"/>
                  </a:lnTo>
                </a:path>
              </a:pathLst>
            </a:custGeom>
            <a:ln w="3530">
              <a:solidFill>
                <a:srgbClr val="565659"/>
              </a:solidFill>
            </a:ln>
          </p:spPr>
          <p:txBody>
            <a:bodyPr wrap="square" lIns="0" tIns="0" rIns="0" bIns="0" rtlCol="0"/>
            <a:lstStyle/>
            <a:p/>
          </p:txBody>
        </p:sp>
        <p:sp>
          <p:nvSpPr>
            <p:cNvPr id="260" name="object 260" descr=""/>
            <p:cNvSpPr/>
            <p:nvPr/>
          </p:nvSpPr>
          <p:spPr>
            <a:xfrm>
              <a:off x="2591149" y="8427089"/>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261" name="object 261" descr=""/>
            <p:cNvSpPr/>
            <p:nvPr/>
          </p:nvSpPr>
          <p:spPr>
            <a:xfrm>
              <a:off x="2592067" y="8426164"/>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262" name="object 262" descr=""/>
            <p:cNvSpPr/>
            <p:nvPr/>
          </p:nvSpPr>
          <p:spPr>
            <a:xfrm>
              <a:off x="2593915" y="8405843"/>
              <a:ext cx="7620" cy="0"/>
            </a:xfrm>
            <a:custGeom>
              <a:avLst/>
              <a:gdLst/>
              <a:ahLst/>
              <a:cxnLst/>
              <a:rect l="l" t="t" r="r" b="b"/>
              <a:pathLst>
                <a:path w="7619" h="0">
                  <a:moveTo>
                    <a:pt x="7391" y="0"/>
                  </a:moveTo>
                  <a:lnTo>
                    <a:pt x="0" y="0"/>
                  </a:lnTo>
                </a:path>
              </a:pathLst>
            </a:custGeom>
            <a:ln w="3530">
              <a:solidFill>
                <a:srgbClr val="565659"/>
              </a:solidFill>
            </a:ln>
          </p:spPr>
          <p:txBody>
            <a:bodyPr wrap="square" lIns="0" tIns="0" rIns="0" bIns="0" rtlCol="0"/>
            <a:lstStyle/>
            <a:p/>
          </p:txBody>
        </p:sp>
        <p:sp>
          <p:nvSpPr>
            <p:cNvPr id="263" name="object 263" descr=""/>
            <p:cNvSpPr/>
            <p:nvPr/>
          </p:nvSpPr>
          <p:spPr>
            <a:xfrm>
              <a:off x="2591146" y="8406768"/>
              <a:ext cx="3175" cy="0"/>
            </a:xfrm>
            <a:custGeom>
              <a:avLst/>
              <a:gdLst/>
              <a:ahLst/>
              <a:cxnLst/>
              <a:rect l="l" t="t" r="r" b="b"/>
              <a:pathLst>
                <a:path w="3175" h="0">
                  <a:moveTo>
                    <a:pt x="2768" y="0"/>
                  </a:moveTo>
                  <a:lnTo>
                    <a:pt x="0" y="0"/>
                  </a:lnTo>
                </a:path>
              </a:pathLst>
            </a:custGeom>
            <a:ln w="3530">
              <a:solidFill>
                <a:srgbClr val="565659"/>
              </a:solidFill>
            </a:ln>
          </p:spPr>
          <p:txBody>
            <a:bodyPr wrap="square" lIns="0" tIns="0" rIns="0" bIns="0" rtlCol="0"/>
            <a:lstStyle/>
            <a:p/>
          </p:txBody>
        </p:sp>
        <p:sp>
          <p:nvSpPr>
            <p:cNvPr id="264" name="object 264" descr=""/>
            <p:cNvSpPr/>
            <p:nvPr/>
          </p:nvSpPr>
          <p:spPr>
            <a:xfrm>
              <a:off x="2578214" y="8426164"/>
              <a:ext cx="3810" cy="0"/>
            </a:xfrm>
            <a:custGeom>
              <a:avLst/>
              <a:gdLst/>
              <a:ahLst/>
              <a:cxnLst/>
              <a:rect l="l" t="t" r="r" b="b"/>
              <a:pathLst>
                <a:path w="3810" h="0">
                  <a:moveTo>
                    <a:pt x="0" y="0"/>
                  </a:moveTo>
                  <a:lnTo>
                    <a:pt x="3695" y="0"/>
                  </a:lnTo>
                </a:path>
              </a:pathLst>
            </a:custGeom>
            <a:ln w="3530">
              <a:solidFill>
                <a:srgbClr val="565659"/>
              </a:solidFill>
            </a:ln>
          </p:spPr>
          <p:txBody>
            <a:bodyPr wrap="square" lIns="0" tIns="0" rIns="0" bIns="0" rtlCol="0"/>
            <a:lstStyle/>
            <a:p/>
          </p:txBody>
        </p:sp>
        <p:sp>
          <p:nvSpPr>
            <p:cNvPr id="265" name="object 265" descr=""/>
            <p:cNvSpPr/>
            <p:nvPr/>
          </p:nvSpPr>
          <p:spPr>
            <a:xfrm>
              <a:off x="2582828" y="8426164"/>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266" name="object 266" descr=""/>
            <p:cNvSpPr/>
            <p:nvPr/>
          </p:nvSpPr>
          <p:spPr>
            <a:xfrm>
              <a:off x="2588365" y="8407691"/>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267" name="object 267" descr=""/>
            <p:cNvSpPr/>
            <p:nvPr/>
          </p:nvSpPr>
          <p:spPr>
            <a:xfrm>
              <a:off x="2582830" y="8407691"/>
              <a:ext cx="5080" cy="0"/>
            </a:xfrm>
            <a:custGeom>
              <a:avLst/>
              <a:gdLst/>
              <a:ahLst/>
              <a:cxnLst/>
              <a:rect l="l" t="t" r="r" b="b"/>
              <a:pathLst>
                <a:path w="5080" h="0">
                  <a:moveTo>
                    <a:pt x="4622" y="0"/>
                  </a:moveTo>
                  <a:lnTo>
                    <a:pt x="0" y="0"/>
                  </a:lnTo>
                </a:path>
              </a:pathLst>
            </a:custGeom>
            <a:ln w="3530">
              <a:solidFill>
                <a:srgbClr val="565659"/>
              </a:solidFill>
            </a:ln>
          </p:spPr>
          <p:txBody>
            <a:bodyPr wrap="square" lIns="0" tIns="0" rIns="0" bIns="0" rtlCol="0"/>
            <a:lstStyle/>
            <a:p/>
          </p:txBody>
        </p:sp>
        <p:sp>
          <p:nvSpPr>
            <p:cNvPr id="268" name="object 268" descr=""/>
            <p:cNvSpPr/>
            <p:nvPr/>
          </p:nvSpPr>
          <p:spPr>
            <a:xfrm>
              <a:off x="2578214" y="8407691"/>
              <a:ext cx="3810" cy="0"/>
            </a:xfrm>
            <a:custGeom>
              <a:avLst/>
              <a:gdLst/>
              <a:ahLst/>
              <a:cxnLst/>
              <a:rect l="l" t="t" r="r" b="b"/>
              <a:pathLst>
                <a:path w="3810" h="0">
                  <a:moveTo>
                    <a:pt x="3695" y="0"/>
                  </a:moveTo>
                  <a:lnTo>
                    <a:pt x="0" y="0"/>
                  </a:lnTo>
                </a:path>
              </a:pathLst>
            </a:custGeom>
            <a:ln w="3530">
              <a:solidFill>
                <a:srgbClr val="565659"/>
              </a:solidFill>
            </a:ln>
          </p:spPr>
          <p:txBody>
            <a:bodyPr wrap="square" lIns="0" tIns="0" rIns="0" bIns="0" rtlCol="0"/>
            <a:lstStyle/>
            <a:p/>
          </p:txBody>
        </p:sp>
        <p:sp>
          <p:nvSpPr>
            <p:cNvPr id="269" name="object 269" descr=""/>
            <p:cNvSpPr/>
            <p:nvPr/>
          </p:nvSpPr>
          <p:spPr>
            <a:xfrm>
              <a:off x="2599462" y="8424316"/>
              <a:ext cx="1270" cy="0"/>
            </a:xfrm>
            <a:custGeom>
              <a:avLst/>
              <a:gdLst/>
              <a:ahLst/>
              <a:cxnLst/>
              <a:rect l="l" t="t" r="r" b="b"/>
              <a:pathLst>
                <a:path w="1269" h="0">
                  <a:moveTo>
                    <a:pt x="914" y="0"/>
                  </a:moveTo>
                  <a:lnTo>
                    <a:pt x="0" y="0"/>
                  </a:lnTo>
                </a:path>
              </a:pathLst>
            </a:custGeom>
            <a:ln w="3530">
              <a:solidFill>
                <a:srgbClr val="565659"/>
              </a:solidFill>
            </a:ln>
          </p:spPr>
          <p:txBody>
            <a:bodyPr wrap="square" lIns="0" tIns="0" rIns="0" bIns="0" rtlCol="0"/>
            <a:lstStyle/>
            <a:p/>
          </p:txBody>
        </p:sp>
        <p:sp>
          <p:nvSpPr>
            <p:cNvPr id="270" name="object 270" descr=""/>
            <p:cNvSpPr/>
            <p:nvPr/>
          </p:nvSpPr>
          <p:spPr>
            <a:xfrm>
              <a:off x="2585599" y="8423393"/>
              <a:ext cx="5715" cy="0"/>
            </a:xfrm>
            <a:custGeom>
              <a:avLst/>
              <a:gdLst/>
              <a:ahLst/>
              <a:cxnLst/>
              <a:rect l="l" t="t" r="r" b="b"/>
              <a:pathLst>
                <a:path w="5714" h="0">
                  <a:moveTo>
                    <a:pt x="5549" y="0"/>
                  </a:moveTo>
                  <a:lnTo>
                    <a:pt x="0" y="0"/>
                  </a:lnTo>
                </a:path>
              </a:pathLst>
            </a:custGeom>
            <a:ln w="3530">
              <a:solidFill>
                <a:srgbClr val="565659"/>
              </a:solidFill>
            </a:ln>
          </p:spPr>
          <p:txBody>
            <a:bodyPr wrap="square" lIns="0" tIns="0" rIns="0" bIns="0" rtlCol="0"/>
            <a:lstStyle/>
            <a:p/>
          </p:txBody>
        </p:sp>
        <p:sp>
          <p:nvSpPr>
            <p:cNvPr id="271" name="object 271" descr=""/>
            <p:cNvSpPr/>
            <p:nvPr/>
          </p:nvSpPr>
          <p:spPr>
            <a:xfrm>
              <a:off x="2585605" y="8435405"/>
              <a:ext cx="5715" cy="0"/>
            </a:xfrm>
            <a:custGeom>
              <a:avLst/>
              <a:gdLst/>
              <a:ahLst/>
              <a:cxnLst/>
              <a:rect l="l" t="t" r="r" b="b"/>
              <a:pathLst>
                <a:path w="5714" h="0">
                  <a:moveTo>
                    <a:pt x="0" y="0"/>
                  </a:moveTo>
                  <a:lnTo>
                    <a:pt x="5549" y="0"/>
                  </a:lnTo>
                </a:path>
              </a:pathLst>
            </a:custGeom>
            <a:ln w="3530">
              <a:solidFill>
                <a:srgbClr val="565659"/>
              </a:solidFill>
            </a:ln>
          </p:spPr>
          <p:txBody>
            <a:bodyPr wrap="square" lIns="0" tIns="0" rIns="0" bIns="0" rtlCol="0"/>
            <a:lstStyle/>
            <a:p/>
          </p:txBody>
        </p:sp>
        <p:sp>
          <p:nvSpPr>
            <p:cNvPr id="272" name="object 272" descr=""/>
            <p:cNvSpPr/>
            <p:nvPr/>
          </p:nvSpPr>
          <p:spPr>
            <a:xfrm>
              <a:off x="2583751" y="8420621"/>
              <a:ext cx="1905" cy="0"/>
            </a:xfrm>
            <a:custGeom>
              <a:avLst/>
              <a:gdLst/>
              <a:ahLst/>
              <a:cxnLst/>
              <a:rect l="l" t="t" r="r" b="b"/>
              <a:pathLst>
                <a:path w="1905" h="0">
                  <a:moveTo>
                    <a:pt x="1854" y="0"/>
                  </a:moveTo>
                  <a:lnTo>
                    <a:pt x="0" y="0"/>
                  </a:lnTo>
                </a:path>
              </a:pathLst>
            </a:custGeom>
            <a:ln w="3530">
              <a:solidFill>
                <a:srgbClr val="565659"/>
              </a:solidFill>
            </a:ln>
          </p:spPr>
          <p:txBody>
            <a:bodyPr wrap="square" lIns="0" tIns="0" rIns="0" bIns="0" rtlCol="0"/>
            <a:lstStyle/>
            <a:p/>
          </p:txBody>
        </p:sp>
        <p:sp>
          <p:nvSpPr>
            <p:cNvPr id="273" name="object 273" descr=""/>
            <p:cNvSpPr/>
            <p:nvPr/>
          </p:nvSpPr>
          <p:spPr>
            <a:xfrm>
              <a:off x="2583757" y="8437253"/>
              <a:ext cx="1905" cy="0"/>
            </a:xfrm>
            <a:custGeom>
              <a:avLst/>
              <a:gdLst/>
              <a:ahLst/>
              <a:cxnLst/>
              <a:rect l="l" t="t" r="r" b="b"/>
              <a:pathLst>
                <a:path w="1905" h="0">
                  <a:moveTo>
                    <a:pt x="0" y="0"/>
                  </a:moveTo>
                  <a:lnTo>
                    <a:pt x="1854" y="0"/>
                  </a:lnTo>
                </a:path>
              </a:pathLst>
            </a:custGeom>
            <a:ln w="3530">
              <a:solidFill>
                <a:srgbClr val="565659"/>
              </a:solidFill>
            </a:ln>
          </p:spPr>
          <p:txBody>
            <a:bodyPr wrap="square" lIns="0" tIns="0" rIns="0" bIns="0" rtlCol="0"/>
            <a:lstStyle/>
            <a:p/>
          </p:txBody>
        </p:sp>
        <p:sp>
          <p:nvSpPr>
            <p:cNvPr id="274" name="object 274" descr=""/>
            <p:cNvSpPr/>
            <p:nvPr/>
          </p:nvSpPr>
          <p:spPr>
            <a:xfrm>
              <a:off x="2692761" y="8409539"/>
              <a:ext cx="0" cy="27305"/>
            </a:xfrm>
            <a:custGeom>
              <a:avLst/>
              <a:gdLst/>
              <a:ahLst/>
              <a:cxnLst/>
              <a:rect l="l" t="t" r="r" b="b"/>
              <a:pathLst>
                <a:path w="0" h="27304">
                  <a:moveTo>
                    <a:pt x="0" y="0"/>
                  </a:moveTo>
                  <a:lnTo>
                    <a:pt x="0" y="26784"/>
                  </a:lnTo>
                </a:path>
              </a:pathLst>
            </a:custGeom>
            <a:ln w="3530">
              <a:solidFill>
                <a:srgbClr val="565659"/>
              </a:solidFill>
            </a:ln>
          </p:spPr>
          <p:txBody>
            <a:bodyPr wrap="square" lIns="0" tIns="0" rIns="0" bIns="0" rtlCol="0"/>
            <a:lstStyle/>
            <a:p/>
          </p:txBody>
        </p:sp>
        <p:sp>
          <p:nvSpPr>
            <p:cNvPr id="275" name="object 275" descr=""/>
            <p:cNvSpPr/>
            <p:nvPr/>
          </p:nvSpPr>
          <p:spPr>
            <a:xfrm>
              <a:off x="2822093" y="8409544"/>
              <a:ext cx="0" cy="27305"/>
            </a:xfrm>
            <a:custGeom>
              <a:avLst/>
              <a:gdLst/>
              <a:ahLst/>
              <a:cxnLst/>
              <a:rect l="l" t="t" r="r" b="b"/>
              <a:pathLst>
                <a:path w="0" h="27304">
                  <a:moveTo>
                    <a:pt x="0" y="26784"/>
                  </a:moveTo>
                  <a:lnTo>
                    <a:pt x="0" y="0"/>
                  </a:lnTo>
                </a:path>
              </a:pathLst>
            </a:custGeom>
            <a:ln w="3530">
              <a:solidFill>
                <a:srgbClr val="565659"/>
              </a:solidFill>
            </a:ln>
          </p:spPr>
          <p:txBody>
            <a:bodyPr wrap="square" lIns="0" tIns="0" rIns="0" bIns="0" rtlCol="0"/>
            <a:lstStyle/>
            <a:p/>
          </p:txBody>
        </p:sp>
        <p:sp>
          <p:nvSpPr>
            <p:cNvPr id="276" name="object 276" descr=""/>
            <p:cNvSpPr/>
            <p:nvPr/>
          </p:nvSpPr>
          <p:spPr>
            <a:xfrm>
              <a:off x="2883993" y="8409535"/>
              <a:ext cx="0" cy="39370"/>
            </a:xfrm>
            <a:custGeom>
              <a:avLst/>
              <a:gdLst/>
              <a:ahLst/>
              <a:cxnLst/>
              <a:rect l="l" t="t" r="r" b="b"/>
              <a:pathLst>
                <a:path w="0" h="39370">
                  <a:moveTo>
                    <a:pt x="0" y="38798"/>
                  </a:moveTo>
                  <a:lnTo>
                    <a:pt x="0" y="0"/>
                  </a:lnTo>
                </a:path>
              </a:pathLst>
            </a:custGeom>
            <a:ln w="3530">
              <a:solidFill>
                <a:srgbClr val="565659"/>
              </a:solidFill>
            </a:ln>
          </p:spPr>
          <p:txBody>
            <a:bodyPr wrap="square" lIns="0" tIns="0" rIns="0" bIns="0" rtlCol="0"/>
            <a:lstStyle/>
            <a:p/>
          </p:txBody>
        </p:sp>
        <p:sp>
          <p:nvSpPr>
            <p:cNvPr id="277" name="object 277" descr=""/>
            <p:cNvSpPr/>
            <p:nvPr/>
          </p:nvSpPr>
          <p:spPr>
            <a:xfrm>
              <a:off x="2708462" y="7300050"/>
              <a:ext cx="0" cy="5715"/>
            </a:xfrm>
            <a:custGeom>
              <a:avLst/>
              <a:gdLst/>
              <a:ahLst/>
              <a:cxnLst/>
              <a:rect l="l" t="t" r="r" b="b"/>
              <a:pathLst>
                <a:path w="0" h="5715">
                  <a:moveTo>
                    <a:pt x="0" y="0"/>
                  </a:moveTo>
                  <a:lnTo>
                    <a:pt x="0" y="5549"/>
                  </a:lnTo>
                </a:path>
              </a:pathLst>
            </a:custGeom>
            <a:ln w="3530">
              <a:solidFill>
                <a:srgbClr val="565659"/>
              </a:solidFill>
            </a:ln>
          </p:spPr>
          <p:txBody>
            <a:bodyPr wrap="square" lIns="0" tIns="0" rIns="0" bIns="0" rtlCol="0"/>
            <a:lstStyle/>
            <a:p/>
          </p:txBody>
        </p:sp>
        <p:sp>
          <p:nvSpPr>
            <p:cNvPr id="278" name="object 278" descr=""/>
            <p:cNvSpPr/>
            <p:nvPr/>
          </p:nvSpPr>
          <p:spPr>
            <a:xfrm>
              <a:off x="2807309" y="7300044"/>
              <a:ext cx="0" cy="5715"/>
            </a:xfrm>
            <a:custGeom>
              <a:avLst/>
              <a:gdLst/>
              <a:ahLst/>
              <a:cxnLst/>
              <a:rect l="l" t="t" r="r" b="b"/>
              <a:pathLst>
                <a:path w="0" h="5715">
                  <a:moveTo>
                    <a:pt x="0" y="5549"/>
                  </a:moveTo>
                  <a:lnTo>
                    <a:pt x="0" y="0"/>
                  </a:lnTo>
                </a:path>
              </a:pathLst>
            </a:custGeom>
            <a:ln w="3530">
              <a:solidFill>
                <a:srgbClr val="565659"/>
              </a:solidFill>
            </a:ln>
          </p:spPr>
          <p:txBody>
            <a:bodyPr wrap="square" lIns="0" tIns="0" rIns="0" bIns="0" rtlCol="0"/>
            <a:lstStyle/>
            <a:p/>
          </p:txBody>
        </p:sp>
        <p:sp>
          <p:nvSpPr>
            <p:cNvPr id="279" name="object 279" descr=""/>
            <p:cNvSpPr/>
            <p:nvPr/>
          </p:nvSpPr>
          <p:spPr>
            <a:xfrm>
              <a:off x="2708462" y="7284343"/>
              <a:ext cx="0" cy="5080"/>
            </a:xfrm>
            <a:custGeom>
              <a:avLst/>
              <a:gdLst/>
              <a:ahLst/>
              <a:cxnLst/>
              <a:rect l="l" t="t" r="r" b="b"/>
              <a:pathLst>
                <a:path w="0" h="5079">
                  <a:moveTo>
                    <a:pt x="0" y="0"/>
                  </a:moveTo>
                  <a:lnTo>
                    <a:pt x="0" y="4622"/>
                  </a:lnTo>
                </a:path>
              </a:pathLst>
            </a:custGeom>
            <a:ln w="3530">
              <a:solidFill>
                <a:srgbClr val="565659"/>
              </a:solidFill>
            </a:ln>
          </p:spPr>
          <p:txBody>
            <a:bodyPr wrap="square" lIns="0" tIns="0" rIns="0" bIns="0" rtlCol="0"/>
            <a:lstStyle/>
            <a:p/>
          </p:txBody>
        </p:sp>
        <p:sp>
          <p:nvSpPr>
            <p:cNvPr id="280" name="object 280" descr=""/>
            <p:cNvSpPr/>
            <p:nvPr/>
          </p:nvSpPr>
          <p:spPr>
            <a:xfrm>
              <a:off x="2708462" y="7293582"/>
              <a:ext cx="0" cy="6985"/>
            </a:xfrm>
            <a:custGeom>
              <a:avLst/>
              <a:gdLst/>
              <a:ahLst/>
              <a:cxnLst/>
              <a:rect l="l" t="t" r="r" b="b"/>
              <a:pathLst>
                <a:path w="0" h="6984">
                  <a:moveTo>
                    <a:pt x="0" y="0"/>
                  </a:moveTo>
                  <a:lnTo>
                    <a:pt x="0" y="6464"/>
                  </a:lnTo>
                </a:path>
              </a:pathLst>
            </a:custGeom>
            <a:ln w="3530">
              <a:solidFill>
                <a:srgbClr val="565659"/>
              </a:solidFill>
            </a:ln>
          </p:spPr>
          <p:txBody>
            <a:bodyPr wrap="square" lIns="0" tIns="0" rIns="0" bIns="0" rtlCol="0"/>
            <a:lstStyle/>
            <a:p/>
          </p:txBody>
        </p:sp>
        <p:sp>
          <p:nvSpPr>
            <p:cNvPr id="281" name="object 281" descr=""/>
            <p:cNvSpPr/>
            <p:nvPr/>
          </p:nvSpPr>
          <p:spPr>
            <a:xfrm>
              <a:off x="2807309" y="7293586"/>
              <a:ext cx="0" cy="6985"/>
            </a:xfrm>
            <a:custGeom>
              <a:avLst/>
              <a:gdLst/>
              <a:ahLst/>
              <a:cxnLst/>
              <a:rect l="l" t="t" r="r" b="b"/>
              <a:pathLst>
                <a:path w="0" h="6984">
                  <a:moveTo>
                    <a:pt x="0" y="6464"/>
                  </a:moveTo>
                  <a:lnTo>
                    <a:pt x="0" y="0"/>
                  </a:lnTo>
                </a:path>
              </a:pathLst>
            </a:custGeom>
            <a:ln w="3530">
              <a:solidFill>
                <a:srgbClr val="565659"/>
              </a:solidFill>
            </a:ln>
          </p:spPr>
          <p:txBody>
            <a:bodyPr wrap="square" lIns="0" tIns="0" rIns="0" bIns="0" rtlCol="0"/>
            <a:lstStyle/>
            <a:p/>
          </p:txBody>
        </p:sp>
        <p:sp>
          <p:nvSpPr>
            <p:cNvPr id="282" name="object 282" descr=""/>
            <p:cNvSpPr/>
            <p:nvPr/>
          </p:nvSpPr>
          <p:spPr>
            <a:xfrm>
              <a:off x="2807309" y="7284340"/>
              <a:ext cx="0" cy="5080"/>
            </a:xfrm>
            <a:custGeom>
              <a:avLst/>
              <a:gdLst/>
              <a:ahLst/>
              <a:cxnLst/>
              <a:rect l="l" t="t" r="r" b="b"/>
              <a:pathLst>
                <a:path w="0" h="5079">
                  <a:moveTo>
                    <a:pt x="0" y="4622"/>
                  </a:moveTo>
                  <a:lnTo>
                    <a:pt x="0" y="0"/>
                  </a:lnTo>
                </a:path>
              </a:pathLst>
            </a:custGeom>
            <a:ln w="3530">
              <a:solidFill>
                <a:srgbClr val="565659"/>
              </a:solidFill>
            </a:ln>
          </p:spPr>
          <p:txBody>
            <a:bodyPr wrap="square" lIns="0" tIns="0" rIns="0" bIns="0" rtlCol="0"/>
            <a:lstStyle/>
            <a:p/>
          </p:txBody>
        </p:sp>
        <p:sp>
          <p:nvSpPr>
            <p:cNvPr id="283" name="object 283" descr=""/>
            <p:cNvSpPr/>
            <p:nvPr/>
          </p:nvSpPr>
          <p:spPr>
            <a:xfrm>
              <a:off x="2798070" y="7026603"/>
              <a:ext cx="0" cy="32384"/>
            </a:xfrm>
            <a:custGeom>
              <a:avLst/>
              <a:gdLst/>
              <a:ahLst/>
              <a:cxnLst/>
              <a:rect l="l" t="t" r="r" b="b"/>
              <a:pathLst>
                <a:path w="0" h="32384">
                  <a:moveTo>
                    <a:pt x="0" y="32334"/>
                  </a:moveTo>
                  <a:lnTo>
                    <a:pt x="0" y="0"/>
                  </a:lnTo>
                </a:path>
              </a:pathLst>
            </a:custGeom>
            <a:ln w="3530">
              <a:solidFill>
                <a:srgbClr val="565659"/>
              </a:solidFill>
            </a:ln>
          </p:spPr>
          <p:txBody>
            <a:bodyPr wrap="square" lIns="0" tIns="0" rIns="0" bIns="0" rtlCol="0"/>
            <a:lstStyle/>
            <a:p/>
          </p:txBody>
        </p:sp>
        <p:sp>
          <p:nvSpPr>
            <p:cNvPr id="284" name="object 284" descr=""/>
            <p:cNvSpPr/>
            <p:nvPr/>
          </p:nvSpPr>
          <p:spPr>
            <a:xfrm>
              <a:off x="2716785" y="7026604"/>
              <a:ext cx="0" cy="32384"/>
            </a:xfrm>
            <a:custGeom>
              <a:avLst/>
              <a:gdLst/>
              <a:ahLst/>
              <a:cxnLst/>
              <a:rect l="l" t="t" r="r" b="b"/>
              <a:pathLst>
                <a:path w="0" h="32384">
                  <a:moveTo>
                    <a:pt x="0" y="0"/>
                  </a:moveTo>
                  <a:lnTo>
                    <a:pt x="0" y="32334"/>
                  </a:lnTo>
                </a:path>
              </a:pathLst>
            </a:custGeom>
            <a:ln w="3530">
              <a:solidFill>
                <a:srgbClr val="565659"/>
              </a:solidFill>
            </a:ln>
          </p:spPr>
          <p:txBody>
            <a:bodyPr wrap="square" lIns="0" tIns="0" rIns="0" bIns="0" rtlCol="0"/>
            <a:lstStyle/>
            <a:p/>
          </p:txBody>
        </p:sp>
        <p:sp>
          <p:nvSpPr>
            <p:cNvPr id="285" name="object 285" descr=""/>
            <p:cNvSpPr/>
            <p:nvPr/>
          </p:nvSpPr>
          <p:spPr>
            <a:xfrm>
              <a:off x="2730638" y="6905587"/>
              <a:ext cx="0" cy="5715"/>
            </a:xfrm>
            <a:custGeom>
              <a:avLst/>
              <a:gdLst/>
              <a:ahLst/>
              <a:cxnLst/>
              <a:rect l="l" t="t" r="r" b="b"/>
              <a:pathLst>
                <a:path w="0" h="5715">
                  <a:moveTo>
                    <a:pt x="0" y="0"/>
                  </a:moveTo>
                  <a:lnTo>
                    <a:pt x="0" y="5537"/>
                  </a:lnTo>
                </a:path>
              </a:pathLst>
            </a:custGeom>
            <a:ln w="3530">
              <a:solidFill>
                <a:srgbClr val="565659"/>
              </a:solidFill>
            </a:ln>
          </p:spPr>
          <p:txBody>
            <a:bodyPr wrap="square" lIns="0" tIns="0" rIns="0" bIns="0" rtlCol="0"/>
            <a:lstStyle/>
            <a:p/>
          </p:txBody>
        </p:sp>
        <p:sp>
          <p:nvSpPr>
            <p:cNvPr id="286" name="object 286" descr=""/>
            <p:cNvSpPr/>
            <p:nvPr/>
          </p:nvSpPr>
          <p:spPr>
            <a:xfrm>
              <a:off x="2785146" y="6905588"/>
              <a:ext cx="0" cy="5715"/>
            </a:xfrm>
            <a:custGeom>
              <a:avLst/>
              <a:gdLst/>
              <a:ahLst/>
              <a:cxnLst/>
              <a:rect l="l" t="t" r="r" b="b"/>
              <a:pathLst>
                <a:path w="0" h="5715">
                  <a:moveTo>
                    <a:pt x="0" y="5537"/>
                  </a:moveTo>
                  <a:lnTo>
                    <a:pt x="0" y="0"/>
                  </a:lnTo>
                </a:path>
              </a:pathLst>
            </a:custGeom>
            <a:ln w="3530">
              <a:solidFill>
                <a:srgbClr val="565659"/>
              </a:solidFill>
            </a:ln>
          </p:spPr>
          <p:txBody>
            <a:bodyPr wrap="square" lIns="0" tIns="0" rIns="0" bIns="0" rtlCol="0"/>
            <a:lstStyle/>
            <a:p/>
          </p:txBody>
        </p:sp>
        <p:sp>
          <p:nvSpPr>
            <p:cNvPr id="287" name="object 287" descr=""/>
            <p:cNvSpPr/>
            <p:nvPr/>
          </p:nvSpPr>
          <p:spPr>
            <a:xfrm>
              <a:off x="2712159" y="6911125"/>
              <a:ext cx="0" cy="37465"/>
            </a:xfrm>
            <a:custGeom>
              <a:avLst/>
              <a:gdLst/>
              <a:ahLst/>
              <a:cxnLst/>
              <a:rect l="l" t="t" r="r" b="b"/>
              <a:pathLst>
                <a:path w="0" h="37465">
                  <a:moveTo>
                    <a:pt x="0" y="0"/>
                  </a:moveTo>
                  <a:lnTo>
                    <a:pt x="0" y="36957"/>
                  </a:lnTo>
                </a:path>
              </a:pathLst>
            </a:custGeom>
            <a:ln w="3530">
              <a:solidFill>
                <a:srgbClr val="565659"/>
              </a:solidFill>
            </a:ln>
          </p:spPr>
          <p:txBody>
            <a:bodyPr wrap="square" lIns="0" tIns="0" rIns="0" bIns="0" rtlCol="0"/>
            <a:lstStyle/>
            <a:p/>
          </p:txBody>
        </p:sp>
        <p:sp>
          <p:nvSpPr>
            <p:cNvPr id="288" name="object 288" descr=""/>
            <p:cNvSpPr/>
            <p:nvPr/>
          </p:nvSpPr>
          <p:spPr>
            <a:xfrm>
              <a:off x="2803613" y="6911122"/>
              <a:ext cx="0" cy="37465"/>
            </a:xfrm>
            <a:custGeom>
              <a:avLst/>
              <a:gdLst/>
              <a:ahLst/>
              <a:cxnLst/>
              <a:rect l="l" t="t" r="r" b="b"/>
              <a:pathLst>
                <a:path w="0" h="37465">
                  <a:moveTo>
                    <a:pt x="0" y="36956"/>
                  </a:moveTo>
                  <a:lnTo>
                    <a:pt x="0" y="0"/>
                  </a:lnTo>
                </a:path>
              </a:pathLst>
            </a:custGeom>
            <a:ln w="3530">
              <a:solidFill>
                <a:srgbClr val="565659"/>
              </a:solidFill>
            </a:ln>
          </p:spPr>
          <p:txBody>
            <a:bodyPr wrap="square" lIns="0" tIns="0" rIns="0" bIns="0" rtlCol="0"/>
            <a:lstStyle/>
            <a:p/>
          </p:txBody>
        </p:sp>
        <p:sp>
          <p:nvSpPr>
            <p:cNvPr id="289" name="object 289" descr=""/>
            <p:cNvSpPr/>
            <p:nvPr/>
          </p:nvSpPr>
          <p:spPr>
            <a:xfrm>
              <a:off x="2591149" y="8408616"/>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290" name="object 290" descr=""/>
            <p:cNvSpPr/>
            <p:nvPr/>
          </p:nvSpPr>
          <p:spPr>
            <a:xfrm>
              <a:off x="2589383" y="842532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91" name="object 291" descr=""/>
            <p:cNvSpPr/>
            <p:nvPr/>
          </p:nvSpPr>
          <p:spPr>
            <a:xfrm>
              <a:off x="2590219" y="8406768"/>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292" name="object 292" descr=""/>
            <p:cNvSpPr/>
            <p:nvPr/>
          </p:nvSpPr>
          <p:spPr>
            <a:xfrm>
              <a:off x="2590219" y="8408616"/>
              <a:ext cx="0" cy="1905"/>
            </a:xfrm>
            <a:custGeom>
              <a:avLst/>
              <a:gdLst/>
              <a:ahLst/>
              <a:cxnLst/>
              <a:rect l="l" t="t" r="r" b="b"/>
              <a:pathLst>
                <a:path w="0" h="1904">
                  <a:moveTo>
                    <a:pt x="0" y="0"/>
                  </a:moveTo>
                  <a:lnTo>
                    <a:pt x="0" y="1854"/>
                  </a:lnTo>
                </a:path>
              </a:pathLst>
            </a:custGeom>
            <a:ln w="3530">
              <a:solidFill>
                <a:srgbClr val="565659"/>
              </a:solidFill>
            </a:ln>
          </p:spPr>
          <p:txBody>
            <a:bodyPr wrap="square" lIns="0" tIns="0" rIns="0" bIns="0" rtlCol="0"/>
            <a:lstStyle/>
            <a:p/>
          </p:txBody>
        </p:sp>
        <p:sp>
          <p:nvSpPr>
            <p:cNvPr id="293" name="object 293" descr=""/>
            <p:cNvSpPr/>
            <p:nvPr/>
          </p:nvSpPr>
          <p:spPr>
            <a:xfrm>
              <a:off x="2597693" y="8405926"/>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94" name="object 294" descr=""/>
            <p:cNvSpPr/>
            <p:nvPr/>
          </p:nvSpPr>
          <p:spPr>
            <a:xfrm>
              <a:off x="2623941" y="8378185"/>
              <a:ext cx="22225" cy="8255"/>
            </a:xfrm>
            <a:custGeom>
              <a:avLst/>
              <a:gdLst/>
              <a:ahLst/>
              <a:cxnLst/>
              <a:rect l="l" t="t" r="r" b="b"/>
              <a:pathLst>
                <a:path w="22225" h="8254">
                  <a:moveTo>
                    <a:pt x="0" y="8254"/>
                  </a:moveTo>
                  <a:lnTo>
                    <a:pt x="8128" y="8254"/>
                  </a:lnTo>
                  <a:lnTo>
                    <a:pt x="15976" y="5321"/>
                  </a:lnTo>
                  <a:lnTo>
                    <a:pt x="22110" y="0"/>
                  </a:lnTo>
                </a:path>
              </a:pathLst>
            </a:custGeom>
            <a:ln w="3530">
              <a:solidFill>
                <a:srgbClr val="565659"/>
              </a:solidFill>
            </a:ln>
          </p:spPr>
          <p:txBody>
            <a:bodyPr wrap="square" lIns="0" tIns="0" rIns="0" bIns="0" rtlCol="0"/>
            <a:lstStyle/>
            <a:p/>
          </p:txBody>
        </p:sp>
        <p:sp>
          <p:nvSpPr>
            <p:cNvPr id="295" name="object 295" descr=""/>
            <p:cNvSpPr/>
            <p:nvPr/>
          </p:nvSpPr>
          <p:spPr>
            <a:xfrm>
              <a:off x="2747267" y="6928679"/>
              <a:ext cx="3175" cy="3175"/>
            </a:xfrm>
            <a:custGeom>
              <a:avLst/>
              <a:gdLst/>
              <a:ahLst/>
              <a:cxnLst/>
              <a:rect l="l" t="t" r="r" b="b"/>
              <a:pathLst>
                <a:path w="3175" h="3175">
                  <a:moveTo>
                    <a:pt x="2768" y="1384"/>
                  </a:moveTo>
                  <a:lnTo>
                    <a:pt x="2768" y="622"/>
                  </a:lnTo>
                  <a:lnTo>
                    <a:pt x="2146" y="0"/>
                  </a:lnTo>
                  <a:lnTo>
                    <a:pt x="1384" y="0"/>
                  </a:lnTo>
                  <a:lnTo>
                    <a:pt x="622" y="0"/>
                  </a:lnTo>
                  <a:lnTo>
                    <a:pt x="0" y="622"/>
                  </a:lnTo>
                  <a:lnTo>
                    <a:pt x="0" y="1384"/>
                  </a:lnTo>
                  <a:lnTo>
                    <a:pt x="0" y="2159"/>
                  </a:lnTo>
                  <a:lnTo>
                    <a:pt x="622" y="2768"/>
                  </a:lnTo>
                  <a:lnTo>
                    <a:pt x="1384" y="2768"/>
                  </a:lnTo>
                  <a:lnTo>
                    <a:pt x="2146" y="2768"/>
                  </a:lnTo>
                  <a:lnTo>
                    <a:pt x="2768" y="2159"/>
                  </a:lnTo>
                  <a:lnTo>
                    <a:pt x="2768" y="1384"/>
                  </a:lnTo>
                </a:path>
              </a:pathLst>
            </a:custGeom>
            <a:ln w="3530">
              <a:solidFill>
                <a:srgbClr val="565659"/>
              </a:solidFill>
            </a:ln>
          </p:spPr>
          <p:txBody>
            <a:bodyPr wrap="square" lIns="0" tIns="0" rIns="0" bIns="0" rtlCol="0"/>
            <a:lstStyle/>
            <a:p/>
          </p:txBody>
        </p:sp>
        <p:sp>
          <p:nvSpPr>
            <p:cNvPr id="296" name="object 296" descr=""/>
            <p:cNvSpPr/>
            <p:nvPr/>
          </p:nvSpPr>
          <p:spPr>
            <a:xfrm>
              <a:off x="2764816" y="6920370"/>
              <a:ext cx="3175" cy="3175"/>
            </a:xfrm>
            <a:custGeom>
              <a:avLst/>
              <a:gdLst/>
              <a:ahLst/>
              <a:cxnLst/>
              <a:rect l="l" t="t" r="r" b="b"/>
              <a:pathLst>
                <a:path w="3175" h="3175">
                  <a:moveTo>
                    <a:pt x="2768" y="1384"/>
                  </a:moveTo>
                  <a:lnTo>
                    <a:pt x="2768" y="609"/>
                  </a:lnTo>
                  <a:lnTo>
                    <a:pt x="2146" y="0"/>
                  </a:lnTo>
                  <a:lnTo>
                    <a:pt x="1396" y="0"/>
                  </a:lnTo>
                  <a:lnTo>
                    <a:pt x="622" y="0"/>
                  </a:lnTo>
                  <a:lnTo>
                    <a:pt x="0" y="609"/>
                  </a:lnTo>
                  <a:lnTo>
                    <a:pt x="0" y="1384"/>
                  </a:lnTo>
                  <a:lnTo>
                    <a:pt x="0" y="2146"/>
                  </a:lnTo>
                  <a:lnTo>
                    <a:pt x="622" y="2768"/>
                  </a:lnTo>
                  <a:lnTo>
                    <a:pt x="1396" y="2768"/>
                  </a:lnTo>
                  <a:lnTo>
                    <a:pt x="2146" y="2768"/>
                  </a:lnTo>
                  <a:lnTo>
                    <a:pt x="2768" y="2146"/>
                  </a:lnTo>
                  <a:lnTo>
                    <a:pt x="2768" y="1384"/>
                  </a:lnTo>
                </a:path>
              </a:pathLst>
            </a:custGeom>
            <a:ln w="3530">
              <a:solidFill>
                <a:srgbClr val="565659"/>
              </a:solidFill>
            </a:ln>
          </p:spPr>
          <p:txBody>
            <a:bodyPr wrap="square" lIns="0" tIns="0" rIns="0" bIns="0" rtlCol="0"/>
            <a:lstStyle/>
            <a:p/>
          </p:txBody>
        </p:sp>
        <p:sp>
          <p:nvSpPr>
            <p:cNvPr id="297" name="object 297" descr=""/>
            <p:cNvSpPr/>
            <p:nvPr/>
          </p:nvSpPr>
          <p:spPr>
            <a:xfrm>
              <a:off x="2764816" y="6928679"/>
              <a:ext cx="3175" cy="3175"/>
            </a:xfrm>
            <a:custGeom>
              <a:avLst/>
              <a:gdLst/>
              <a:ahLst/>
              <a:cxnLst/>
              <a:rect l="l" t="t" r="r" b="b"/>
              <a:pathLst>
                <a:path w="3175" h="3175">
                  <a:moveTo>
                    <a:pt x="2768" y="1384"/>
                  </a:moveTo>
                  <a:lnTo>
                    <a:pt x="2768" y="622"/>
                  </a:lnTo>
                  <a:lnTo>
                    <a:pt x="2146" y="0"/>
                  </a:lnTo>
                  <a:lnTo>
                    <a:pt x="1396" y="0"/>
                  </a:lnTo>
                  <a:lnTo>
                    <a:pt x="622" y="0"/>
                  </a:lnTo>
                  <a:lnTo>
                    <a:pt x="0" y="622"/>
                  </a:lnTo>
                  <a:lnTo>
                    <a:pt x="0" y="1384"/>
                  </a:lnTo>
                  <a:lnTo>
                    <a:pt x="0" y="2159"/>
                  </a:lnTo>
                  <a:lnTo>
                    <a:pt x="622" y="2768"/>
                  </a:lnTo>
                  <a:lnTo>
                    <a:pt x="1396" y="2768"/>
                  </a:lnTo>
                  <a:lnTo>
                    <a:pt x="2146" y="2768"/>
                  </a:lnTo>
                  <a:lnTo>
                    <a:pt x="2768" y="2159"/>
                  </a:lnTo>
                  <a:lnTo>
                    <a:pt x="2768" y="1384"/>
                  </a:lnTo>
                </a:path>
              </a:pathLst>
            </a:custGeom>
            <a:ln w="3530">
              <a:solidFill>
                <a:srgbClr val="565659"/>
              </a:solidFill>
            </a:ln>
          </p:spPr>
          <p:txBody>
            <a:bodyPr wrap="square" lIns="0" tIns="0" rIns="0" bIns="0" rtlCol="0"/>
            <a:lstStyle/>
            <a:p/>
          </p:txBody>
        </p:sp>
        <p:sp>
          <p:nvSpPr>
            <p:cNvPr id="298" name="object 298" descr=""/>
            <p:cNvSpPr/>
            <p:nvPr/>
          </p:nvSpPr>
          <p:spPr>
            <a:xfrm>
              <a:off x="2747267" y="6920370"/>
              <a:ext cx="3175" cy="3175"/>
            </a:xfrm>
            <a:custGeom>
              <a:avLst/>
              <a:gdLst/>
              <a:ahLst/>
              <a:cxnLst/>
              <a:rect l="l" t="t" r="r" b="b"/>
              <a:pathLst>
                <a:path w="3175" h="3175">
                  <a:moveTo>
                    <a:pt x="2768" y="1384"/>
                  </a:moveTo>
                  <a:lnTo>
                    <a:pt x="2768" y="609"/>
                  </a:lnTo>
                  <a:lnTo>
                    <a:pt x="2146" y="0"/>
                  </a:lnTo>
                  <a:lnTo>
                    <a:pt x="1384" y="0"/>
                  </a:lnTo>
                  <a:lnTo>
                    <a:pt x="622" y="0"/>
                  </a:lnTo>
                  <a:lnTo>
                    <a:pt x="0" y="609"/>
                  </a:lnTo>
                  <a:lnTo>
                    <a:pt x="0" y="1384"/>
                  </a:lnTo>
                  <a:lnTo>
                    <a:pt x="0" y="2146"/>
                  </a:lnTo>
                  <a:lnTo>
                    <a:pt x="622" y="2768"/>
                  </a:lnTo>
                  <a:lnTo>
                    <a:pt x="1384" y="2768"/>
                  </a:lnTo>
                  <a:lnTo>
                    <a:pt x="2146" y="2768"/>
                  </a:lnTo>
                  <a:lnTo>
                    <a:pt x="2768" y="2146"/>
                  </a:lnTo>
                  <a:lnTo>
                    <a:pt x="2768" y="1384"/>
                  </a:lnTo>
                </a:path>
              </a:pathLst>
            </a:custGeom>
            <a:ln w="3530">
              <a:solidFill>
                <a:srgbClr val="565659"/>
              </a:solidFill>
            </a:ln>
          </p:spPr>
          <p:txBody>
            <a:bodyPr wrap="square" lIns="0" tIns="0" rIns="0" bIns="0" rtlCol="0"/>
            <a:lstStyle/>
            <a:p/>
          </p:txBody>
        </p:sp>
        <p:sp>
          <p:nvSpPr>
            <p:cNvPr id="299" name="object 299" descr=""/>
            <p:cNvSpPr/>
            <p:nvPr/>
          </p:nvSpPr>
          <p:spPr>
            <a:xfrm>
              <a:off x="2754054" y="6926858"/>
              <a:ext cx="6350" cy="1905"/>
            </a:xfrm>
            <a:custGeom>
              <a:avLst/>
              <a:gdLst/>
              <a:ahLst/>
              <a:cxnLst/>
              <a:rect l="l" t="t" r="r" b="b"/>
              <a:pathLst>
                <a:path w="6350" h="1904">
                  <a:moveTo>
                    <a:pt x="0" y="0"/>
                  </a:moveTo>
                  <a:lnTo>
                    <a:pt x="546" y="1117"/>
                  </a:lnTo>
                  <a:lnTo>
                    <a:pt x="1676" y="1828"/>
                  </a:lnTo>
                  <a:lnTo>
                    <a:pt x="2908" y="1828"/>
                  </a:lnTo>
                  <a:lnTo>
                    <a:pt x="4152" y="1828"/>
                  </a:lnTo>
                  <a:lnTo>
                    <a:pt x="5283" y="1117"/>
                  </a:lnTo>
                  <a:lnTo>
                    <a:pt x="5816" y="0"/>
                  </a:lnTo>
                </a:path>
              </a:pathLst>
            </a:custGeom>
            <a:ln w="3530">
              <a:solidFill>
                <a:srgbClr val="565659"/>
              </a:solidFill>
            </a:ln>
          </p:spPr>
          <p:txBody>
            <a:bodyPr wrap="square" lIns="0" tIns="0" rIns="0" bIns="0" rtlCol="0"/>
            <a:lstStyle/>
            <a:p/>
          </p:txBody>
        </p:sp>
        <p:sp>
          <p:nvSpPr>
            <p:cNvPr id="300" name="object 300" descr=""/>
            <p:cNvSpPr/>
            <p:nvPr/>
          </p:nvSpPr>
          <p:spPr>
            <a:xfrm>
              <a:off x="2768056" y="6931917"/>
              <a:ext cx="1905" cy="1905"/>
            </a:xfrm>
            <a:custGeom>
              <a:avLst/>
              <a:gdLst/>
              <a:ahLst/>
              <a:cxnLst/>
              <a:rect l="l" t="t" r="r" b="b"/>
              <a:pathLst>
                <a:path w="1905" h="1904">
                  <a:moveTo>
                    <a:pt x="0" y="1384"/>
                  </a:moveTo>
                  <a:lnTo>
                    <a:pt x="762" y="1384"/>
                  </a:lnTo>
                  <a:lnTo>
                    <a:pt x="1371" y="761"/>
                  </a:lnTo>
                  <a:lnTo>
                    <a:pt x="1371" y="0"/>
                  </a:lnTo>
                </a:path>
              </a:pathLst>
            </a:custGeom>
            <a:ln w="3530">
              <a:solidFill>
                <a:srgbClr val="565659"/>
              </a:solidFill>
            </a:ln>
          </p:spPr>
          <p:txBody>
            <a:bodyPr wrap="square" lIns="0" tIns="0" rIns="0" bIns="0" rtlCol="0"/>
            <a:lstStyle/>
            <a:p/>
          </p:txBody>
        </p:sp>
        <p:sp>
          <p:nvSpPr>
            <p:cNvPr id="301" name="object 301" descr=""/>
            <p:cNvSpPr/>
            <p:nvPr/>
          </p:nvSpPr>
          <p:spPr>
            <a:xfrm>
              <a:off x="2768061" y="6918522"/>
              <a:ext cx="1905" cy="1905"/>
            </a:xfrm>
            <a:custGeom>
              <a:avLst/>
              <a:gdLst/>
              <a:ahLst/>
              <a:cxnLst/>
              <a:rect l="l" t="t" r="r" b="b"/>
              <a:pathLst>
                <a:path w="1905" h="1904">
                  <a:moveTo>
                    <a:pt x="1371" y="1384"/>
                  </a:moveTo>
                  <a:lnTo>
                    <a:pt x="1371" y="609"/>
                  </a:lnTo>
                  <a:lnTo>
                    <a:pt x="749" y="0"/>
                  </a:lnTo>
                  <a:lnTo>
                    <a:pt x="0" y="0"/>
                  </a:lnTo>
                </a:path>
              </a:pathLst>
            </a:custGeom>
            <a:ln w="3530">
              <a:solidFill>
                <a:srgbClr val="565659"/>
              </a:solidFill>
            </a:ln>
          </p:spPr>
          <p:txBody>
            <a:bodyPr wrap="square" lIns="0" tIns="0" rIns="0" bIns="0" rtlCol="0"/>
            <a:lstStyle/>
            <a:p/>
          </p:txBody>
        </p:sp>
        <p:sp>
          <p:nvSpPr>
            <p:cNvPr id="302" name="object 302" descr=""/>
            <p:cNvSpPr/>
            <p:nvPr/>
          </p:nvSpPr>
          <p:spPr>
            <a:xfrm>
              <a:off x="2746343" y="6927752"/>
              <a:ext cx="5080" cy="5080"/>
            </a:xfrm>
            <a:custGeom>
              <a:avLst/>
              <a:gdLst/>
              <a:ahLst/>
              <a:cxnLst/>
              <a:rect l="l" t="t" r="r" b="b"/>
              <a:pathLst>
                <a:path w="5080" h="5079">
                  <a:moveTo>
                    <a:pt x="4622" y="2311"/>
                  </a:moveTo>
                  <a:lnTo>
                    <a:pt x="4622" y="1041"/>
                  </a:lnTo>
                  <a:lnTo>
                    <a:pt x="3581" y="0"/>
                  </a:lnTo>
                  <a:lnTo>
                    <a:pt x="2298" y="0"/>
                  </a:lnTo>
                  <a:lnTo>
                    <a:pt x="1041" y="0"/>
                  </a:lnTo>
                  <a:lnTo>
                    <a:pt x="0" y="1041"/>
                  </a:lnTo>
                  <a:lnTo>
                    <a:pt x="0" y="2311"/>
                  </a:lnTo>
                  <a:lnTo>
                    <a:pt x="0" y="3594"/>
                  </a:lnTo>
                  <a:lnTo>
                    <a:pt x="1041" y="4622"/>
                  </a:lnTo>
                  <a:lnTo>
                    <a:pt x="2298" y="4622"/>
                  </a:lnTo>
                  <a:lnTo>
                    <a:pt x="3581" y="4622"/>
                  </a:lnTo>
                  <a:lnTo>
                    <a:pt x="4622" y="3594"/>
                  </a:lnTo>
                  <a:lnTo>
                    <a:pt x="4622" y="2311"/>
                  </a:lnTo>
                </a:path>
              </a:pathLst>
            </a:custGeom>
            <a:ln w="3530">
              <a:solidFill>
                <a:srgbClr val="565659"/>
              </a:solidFill>
            </a:ln>
          </p:spPr>
          <p:txBody>
            <a:bodyPr wrap="square" lIns="0" tIns="0" rIns="0" bIns="0" rtlCol="0"/>
            <a:lstStyle/>
            <a:p/>
          </p:txBody>
        </p:sp>
        <p:sp>
          <p:nvSpPr>
            <p:cNvPr id="303" name="object 303" descr=""/>
            <p:cNvSpPr/>
            <p:nvPr/>
          </p:nvSpPr>
          <p:spPr>
            <a:xfrm>
              <a:off x="2746343" y="6919443"/>
              <a:ext cx="5080" cy="5080"/>
            </a:xfrm>
            <a:custGeom>
              <a:avLst/>
              <a:gdLst/>
              <a:ahLst/>
              <a:cxnLst/>
              <a:rect l="l" t="t" r="r" b="b"/>
              <a:pathLst>
                <a:path w="5080" h="5079">
                  <a:moveTo>
                    <a:pt x="4622" y="2311"/>
                  </a:moveTo>
                  <a:lnTo>
                    <a:pt x="4622" y="1028"/>
                  </a:lnTo>
                  <a:lnTo>
                    <a:pt x="3581" y="0"/>
                  </a:lnTo>
                  <a:lnTo>
                    <a:pt x="2298" y="0"/>
                  </a:lnTo>
                  <a:lnTo>
                    <a:pt x="1041" y="0"/>
                  </a:lnTo>
                  <a:lnTo>
                    <a:pt x="0" y="1028"/>
                  </a:lnTo>
                  <a:lnTo>
                    <a:pt x="0" y="2311"/>
                  </a:lnTo>
                  <a:lnTo>
                    <a:pt x="0" y="3581"/>
                  </a:lnTo>
                  <a:lnTo>
                    <a:pt x="1041" y="4622"/>
                  </a:lnTo>
                  <a:lnTo>
                    <a:pt x="2298" y="4622"/>
                  </a:lnTo>
                  <a:lnTo>
                    <a:pt x="3581" y="4622"/>
                  </a:lnTo>
                  <a:lnTo>
                    <a:pt x="4622" y="3581"/>
                  </a:lnTo>
                  <a:lnTo>
                    <a:pt x="4622" y="2311"/>
                  </a:lnTo>
                </a:path>
              </a:pathLst>
            </a:custGeom>
            <a:ln w="3530">
              <a:solidFill>
                <a:srgbClr val="565659"/>
              </a:solidFill>
            </a:ln>
          </p:spPr>
          <p:txBody>
            <a:bodyPr wrap="square" lIns="0" tIns="0" rIns="0" bIns="0" rtlCol="0"/>
            <a:lstStyle/>
            <a:p/>
          </p:txBody>
        </p:sp>
        <p:sp>
          <p:nvSpPr>
            <p:cNvPr id="304" name="object 304" descr=""/>
            <p:cNvSpPr/>
            <p:nvPr/>
          </p:nvSpPr>
          <p:spPr>
            <a:xfrm>
              <a:off x="2763893" y="6927752"/>
              <a:ext cx="5080" cy="5080"/>
            </a:xfrm>
            <a:custGeom>
              <a:avLst/>
              <a:gdLst/>
              <a:ahLst/>
              <a:cxnLst/>
              <a:rect l="l" t="t" r="r" b="b"/>
              <a:pathLst>
                <a:path w="5080" h="5079">
                  <a:moveTo>
                    <a:pt x="4622" y="2311"/>
                  </a:moveTo>
                  <a:lnTo>
                    <a:pt x="4622" y="1041"/>
                  </a:lnTo>
                  <a:lnTo>
                    <a:pt x="3594" y="0"/>
                  </a:lnTo>
                  <a:lnTo>
                    <a:pt x="2311" y="0"/>
                  </a:lnTo>
                  <a:lnTo>
                    <a:pt x="1041" y="0"/>
                  </a:lnTo>
                  <a:lnTo>
                    <a:pt x="0" y="1041"/>
                  </a:lnTo>
                  <a:lnTo>
                    <a:pt x="0" y="2311"/>
                  </a:lnTo>
                  <a:lnTo>
                    <a:pt x="0" y="3594"/>
                  </a:lnTo>
                  <a:lnTo>
                    <a:pt x="1041" y="4622"/>
                  </a:lnTo>
                  <a:lnTo>
                    <a:pt x="2311" y="4622"/>
                  </a:lnTo>
                  <a:lnTo>
                    <a:pt x="3594" y="4622"/>
                  </a:lnTo>
                  <a:lnTo>
                    <a:pt x="4622" y="3594"/>
                  </a:lnTo>
                  <a:lnTo>
                    <a:pt x="4622" y="2311"/>
                  </a:lnTo>
                </a:path>
              </a:pathLst>
            </a:custGeom>
            <a:ln w="3530">
              <a:solidFill>
                <a:srgbClr val="565659"/>
              </a:solidFill>
            </a:ln>
          </p:spPr>
          <p:txBody>
            <a:bodyPr wrap="square" lIns="0" tIns="0" rIns="0" bIns="0" rtlCol="0"/>
            <a:lstStyle/>
            <a:p/>
          </p:txBody>
        </p:sp>
        <p:sp>
          <p:nvSpPr>
            <p:cNvPr id="305" name="object 305" descr=""/>
            <p:cNvSpPr/>
            <p:nvPr/>
          </p:nvSpPr>
          <p:spPr>
            <a:xfrm>
              <a:off x="2763893" y="6919443"/>
              <a:ext cx="5080" cy="5080"/>
            </a:xfrm>
            <a:custGeom>
              <a:avLst/>
              <a:gdLst/>
              <a:ahLst/>
              <a:cxnLst/>
              <a:rect l="l" t="t" r="r" b="b"/>
              <a:pathLst>
                <a:path w="5080" h="5079">
                  <a:moveTo>
                    <a:pt x="4622" y="2311"/>
                  </a:moveTo>
                  <a:lnTo>
                    <a:pt x="4622" y="1028"/>
                  </a:lnTo>
                  <a:lnTo>
                    <a:pt x="3594" y="0"/>
                  </a:lnTo>
                  <a:lnTo>
                    <a:pt x="2311" y="0"/>
                  </a:lnTo>
                  <a:lnTo>
                    <a:pt x="1041" y="0"/>
                  </a:lnTo>
                  <a:lnTo>
                    <a:pt x="0" y="1028"/>
                  </a:lnTo>
                  <a:lnTo>
                    <a:pt x="0" y="2311"/>
                  </a:lnTo>
                  <a:lnTo>
                    <a:pt x="0" y="3581"/>
                  </a:lnTo>
                  <a:lnTo>
                    <a:pt x="1041" y="4622"/>
                  </a:lnTo>
                  <a:lnTo>
                    <a:pt x="2311" y="4622"/>
                  </a:lnTo>
                  <a:lnTo>
                    <a:pt x="3594" y="4622"/>
                  </a:lnTo>
                  <a:lnTo>
                    <a:pt x="4622" y="3581"/>
                  </a:lnTo>
                  <a:lnTo>
                    <a:pt x="4622" y="2311"/>
                  </a:lnTo>
                </a:path>
              </a:pathLst>
            </a:custGeom>
            <a:ln w="3530">
              <a:solidFill>
                <a:srgbClr val="565659"/>
              </a:solidFill>
            </a:ln>
          </p:spPr>
          <p:txBody>
            <a:bodyPr wrap="square" lIns="0" tIns="0" rIns="0" bIns="0" rtlCol="0"/>
            <a:lstStyle/>
            <a:p/>
          </p:txBody>
        </p:sp>
        <p:sp>
          <p:nvSpPr>
            <p:cNvPr id="306" name="object 306" descr=""/>
            <p:cNvSpPr/>
            <p:nvPr/>
          </p:nvSpPr>
          <p:spPr>
            <a:xfrm>
              <a:off x="2745427" y="6918517"/>
              <a:ext cx="1905" cy="1905"/>
            </a:xfrm>
            <a:custGeom>
              <a:avLst/>
              <a:gdLst/>
              <a:ahLst/>
              <a:cxnLst/>
              <a:rect l="l" t="t" r="r" b="b"/>
              <a:pathLst>
                <a:path w="1905" h="1904">
                  <a:moveTo>
                    <a:pt x="1371" y="0"/>
                  </a:moveTo>
                  <a:lnTo>
                    <a:pt x="609" y="0"/>
                  </a:lnTo>
                  <a:lnTo>
                    <a:pt x="0" y="622"/>
                  </a:lnTo>
                  <a:lnTo>
                    <a:pt x="0" y="1384"/>
                  </a:lnTo>
                </a:path>
              </a:pathLst>
            </a:custGeom>
            <a:ln w="3530">
              <a:solidFill>
                <a:srgbClr val="565659"/>
              </a:solidFill>
            </a:ln>
          </p:spPr>
          <p:txBody>
            <a:bodyPr wrap="square" lIns="0" tIns="0" rIns="0" bIns="0" rtlCol="0"/>
            <a:lstStyle/>
            <a:p/>
          </p:txBody>
        </p:sp>
        <p:sp>
          <p:nvSpPr>
            <p:cNvPr id="307" name="object 307" descr=""/>
            <p:cNvSpPr/>
            <p:nvPr/>
          </p:nvSpPr>
          <p:spPr>
            <a:xfrm>
              <a:off x="2745422" y="6931912"/>
              <a:ext cx="1905" cy="1905"/>
            </a:xfrm>
            <a:custGeom>
              <a:avLst/>
              <a:gdLst/>
              <a:ahLst/>
              <a:cxnLst/>
              <a:rect l="l" t="t" r="r" b="b"/>
              <a:pathLst>
                <a:path w="1905" h="1904">
                  <a:moveTo>
                    <a:pt x="0" y="0"/>
                  </a:moveTo>
                  <a:lnTo>
                    <a:pt x="0" y="774"/>
                  </a:lnTo>
                  <a:lnTo>
                    <a:pt x="622" y="1384"/>
                  </a:lnTo>
                  <a:lnTo>
                    <a:pt x="1371" y="1384"/>
                  </a:lnTo>
                </a:path>
              </a:pathLst>
            </a:custGeom>
            <a:ln w="3530">
              <a:solidFill>
                <a:srgbClr val="565659"/>
              </a:solidFill>
            </a:ln>
          </p:spPr>
          <p:txBody>
            <a:bodyPr wrap="square" lIns="0" tIns="0" rIns="0" bIns="0" rtlCol="0"/>
            <a:lstStyle/>
            <a:p/>
          </p:txBody>
        </p:sp>
        <p:sp>
          <p:nvSpPr>
            <p:cNvPr id="308" name="object 308" descr=""/>
            <p:cNvSpPr/>
            <p:nvPr/>
          </p:nvSpPr>
          <p:spPr>
            <a:xfrm>
              <a:off x="2754190" y="6927112"/>
              <a:ext cx="5715" cy="1905"/>
            </a:xfrm>
            <a:custGeom>
              <a:avLst/>
              <a:gdLst/>
              <a:ahLst/>
              <a:cxnLst/>
              <a:rect l="l" t="t" r="r" b="b"/>
              <a:pathLst>
                <a:path w="5714" h="1904">
                  <a:moveTo>
                    <a:pt x="0" y="0"/>
                  </a:moveTo>
                  <a:lnTo>
                    <a:pt x="596" y="977"/>
                  </a:lnTo>
                  <a:lnTo>
                    <a:pt x="1638" y="1574"/>
                  </a:lnTo>
                  <a:lnTo>
                    <a:pt x="2781" y="1574"/>
                  </a:lnTo>
                  <a:lnTo>
                    <a:pt x="3911" y="1574"/>
                  </a:lnTo>
                  <a:lnTo>
                    <a:pt x="4965" y="977"/>
                  </a:lnTo>
                  <a:lnTo>
                    <a:pt x="5549" y="0"/>
                  </a:lnTo>
                </a:path>
              </a:pathLst>
            </a:custGeom>
            <a:ln w="3530">
              <a:solidFill>
                <a:srgbClr val="565659"/>
              </a:solidFill>
            </a:ln>
          </p:spPr>
          <p:txBody>
            <a:bodyPr wrap="square" lIns="0" tIns="0" rIns="0" bIns="0" rtlCol="0"/>
            <a:lstStyle/>
            <a:p/>
          </p:txBody>
        </p:sp>
        <p:sp>
          <p:nvSpPr>
            <p:cNvPr id="309" name="object 309" descr=""/>
            <p:cNvSpPr/>
            <p:nvPr/>
          </p:nvSpPr>
          <p:spPr>
            <a:xfrm>
              <a:off x="2754054" y="6922207"/>
              <a:ext cx="6350" cy="1905"/>
            </a:xfrm>
            <a:custGeom>
              <a:avLst/>
              <a:gdLst/>
              <a:ahLst/>
              <a:cxnLst/>
              <a:rect l="l" t="t" r="r" b="b"/>
              <a:pathLst>
                <a:path w="6350" h="1904">
                  <a:moveTo>
                    <a:pt x="5816" y="1828"/>
                  </a:moveTo>
                  <a:lnTo>
                    <a:pt x="5283" y="711"/>
                  </a:lnTo>
                  <a:lnTo>
                    <a:pt x="4152" y="0"/>
                  </a:lnTo>
                  <a:lnTo>
                    <a:pt x="2908" y="0"/>
                  </a:lnTo>
                  <a:lnTo>
                    <a:pt x="1676" y="0"/>
                  </a:lnTo>
                  <a:lnTo>
                    <a:pt x="546" y="711"/>
                  </a:lnTo>
                  <a:lnTo>
                    <a:pt x="0" y="1828"/>
                  </a:lnTo>
                </a:path>
              </a:pathLst>
            </a:custGeom>
            <a:ln w="3530">
              <a:solidFill>
                <a:srgbClr val="565659"/>
              </a:solidFill>
            </a:ln>
          </p:spPr>
          <p:txBody>
            <a:bodyPr wrap="square" lIns="0" tIns="0" rIns="0" bIns="0" rtlCol="0"/>
            <a:lstStyle/>
            <a:p/>
          </p:txBody>
        </p:sp>
        <p:sp>
          <p:nvSpPr>
            <p:cNvPr id="310" name="object 310" descr=""/>
            <p:cNvSpPr/>
            <p:nvPr/>
          </p:nvSpPr>
          <p:spPr>
            <a:xfrm>
              <a:off x="2583840" y="8407781"/>
              <a:ext cx="14604" cy="18415"/>
            </a:xfrm>
            <a:custGeom>
              <a:avLst/>
              <a:gdLst/>
              <a:ahLst/>
              <a:cxnLst/>
              <a:rect l="l" t="t" r="r" b="b"/>
              <a:pathLst>
                <a:path w="14605" h="18415">
                  <a:moveTo>
                    <a:pt x="3530" y="2692"/>
                  </a:moveTo>
                  <a:lnTo>
                    <a:pt x="3009" y="1435"/>
                  </a:lnTo>
                  <a:lnTo>
                    <a:pt x="1765" y="927"/>
                  </a:lnTo>
                  <a:lnTo>
                    <a:pt x="508" y="1435"/>
                  </a:lnTo>
                  <a:lnTo>
                    <a:pt x="0" y="2692"/>
                  </a:lnTo>
                  <a:lnTo>
                    <a:pt x="508" y="3937"/>
                  </a:lnTo>
                  <a:lnTo>
                    <a:pt x="1765" y="4457"/>
                  </a:lnTo>
                  <a:lnTo>
                    <a:pt x="3009" y="3937"/>
                  </a:lnTo>
                  <a:lnTo>
                    <a:pt x="3530" y="2692"/>
                  </a:lnTo>
                  <a:close/>
                </a:path>
                <a:path w="14605" h="18415">
                  <a:moveTo>
                    <a:pt x="14605" y="14693"/>
                  </a:moveTo>
                  <a:lnTo>
                    <a:pt x="14084" y="13449"/>
                  </a:lnTo>
                  <a:lnTo>
                    <a:pt x="12839" y="12928"/>
                  </a:lnTo>
                  <a:lnTo>
                    <a:pt x="12369" y="13131"/>
                  </a:lnTo>
                  <a:lnTo>
                    <a:pt x="11912" y="12928"/>
                  </a:lnTo>
                  <a:lnTo>
                    <a:pt x="10668" y="13449"/>
                  </a:lnTo>
                  <a:lnTo>
                    <a:pt x="10147" y="14693"/>
                  </a:lnTo>
                  <a:lnTo>
                    <a:pt x="10528" y="15621"/>
                  </a:lnTo>
                  <a:lnTo>
                    <a:pt x="10147" y="16535"/>
                  </a:lnTo>
                  <a:lnTo>
                    <a:pt x="10668" y="17792"/>
                  </a:lnTo>
                  <a:lnTo>
                    <a:pt x="11912" y="18300"/>
                  </a:lnTo>
                  <a:lnTo>
                    <a:pt x="13169" y="17792"/>
                  </a:lnTo>
                  <a:lnTo>
                    <a:pt x="13677" y="16535"/>
                  </a:lnTo>
                  <a:lnTo>
                    <a:pt x="13525" y="16179"/>
                  </a:lnTo>
                  <a:lnTo>
                    <a:pt x="14084" y="15938"/>
                  </a:lnTo>
                  <a:lnTo>
                    <a:pt x="14605" y="14693"/>
                  </a:lnTo>
                  <a:close/>
                </a:path>
                <a:path w="14605" h="18415">
                  <a:moveTo>
                    <a:pt x="14605" y="1765"/>
                  </a:moveTo>
                  <a:lnTo>
                    <a:pt x="14084" y="520"/>
                  </a:lnTo>
                  <a:lnTo>
                    <a:pt x="12839" y="0"/>
                  </a:lnTo>
                  <a:lnTo>
                    <a:pt x="12369" y="203"/>
                  </a:lnTo>
                  <a:lnTo>
                    <a:pt x="11912" y="0"/>
                  </a:lnTo>
                  <a:lnTo>
                    <a:pt x="10668" y="520"/>
                  </a:lnTo>
                  <a:lnTo>
                    <a:pt x="10147" y="1765"/>
                  </a:lnTo>
                  <a:lnTo>
                    <a:pt x="10337" y="2235"/>
                  </a:lnTo>
                  <a:lnTo>
                    <a:pt x="10147" y="2692"/>
                  </a:lnTo>
                  <a:lnTo>
                    <a:pt x="10668" y="3937"/>
                  </a:lnTo>
                  <a:lnTo>
                    <a:pt x="11912" y="4457"/>
                  </a:lnTo>
                  <a:lnTo>
                    <a:pt x="13169" y="3937"/>
                  </a:lnTo>
                  <a:lnTo>
                    <a:pt x="13436" y="3289"/>
                  </a:lnTo>
                  <a:lnTo>
                    <a:pt x="14084" y="3009"/>
                  </a:lnTo>
                  <a:lnTo>
                    <a:pt x="14605" y="1765"/>
                  </a:lnTo>
                  <a:close/>
                </a:path>
              </a:pathLst>
            </a:custGeom>
            <a:solidFill>
              <a:srgbClr val="565659"/>
            </a:solidFill>
          </p:spPr>
          <p:txBody>
            <a:bodyPr wrap="square" lIns="0" tIns="0" rIns="0" bIns="0" rtlCol="0"/>
            <a:lstStyle/>
            <a:p/>
          </p:txBody>
        </p:sp>
        <p:sp>
          <p:nvSpPr>
            <p:cNvPr id="311" name="object 311" descr=""/>
            <p:cNvSpPr/>
            <p:nvPr/>
          </p:nvSpPr>
          <p:spPr>
            <a:xfrm>
              <a:off x="2822093" y="8435863"/>
              <a:ext cx="2540" cy="2540"/>
            </a:xfrm>
            <a:custGeom>
              <a:avLst/>
              <a:gdLst/>
              <a:ahLst/>
              <a:cxnLst/>
              <a:rect l="l" t="t" r="r" b="b"/>
              <a:pathLst>
                <a:path w="2539" h="2540">
                  <a:moveTo>
                    <a:pt x="0" y="0"/>
                  </a:moveTo>
                  <a:lnTo>
                    <a:pt x="0" y="1282"/>
                  </a:lnTo>
                  <a:lnTo>
                    <a:pt x="1028" y="2311"/>
                  </a:lnTo>
                  <a:lnTo>
                    <a:pt x="2311" y="2311"/>
                  </a:lnTo>
                </a:path>
              </a:pathLst>
            </a:custGeom>
            <a:ln w="3530">
              <a:solidFill>
                <a:srgbClr val="565659"/>
              </a:solidFill>
            </a:ln>
          </p:spPr>
          <p:txBody>
            <a:bodyPr wrap="square" lIns="0" tIns="0" rIns="0" bIns="0" rtlCol="0"/>
            <a:lstStyle/>
            <a:p/>
          </p:txBody>
        </p:sp>
        <p:sp>
          <p:nvSpPr>
            <p:cNvPr id="312" name="object 312" descr=""/>
            <p:cNvSpPr/>
            <p:nvPr/>
          </p:nvSpPr>
          <p:spPr>
            <a:xfrm>
              <a:off x="2690455" y="8435865"/>
              <a:ext cx="2540" cy="2540"/>
            </a:xfrm>
            <a:custGeom>
              <a:avLst/>
              <a:gdLst/>
              <a:ahLst/>
              <a:cxnLst/>
              <a:rect l="l" t="t" r="r" b="b"/>
              <a:pathLst>
                <a:path w="2539" h="2540">
                  <a:moveTo>
                    <a:pt x="0" y="2311"/>
                  </a:moveTo>
                  <a:lnTo>
                    <a:pt x="1282" y="2311"/>
                  </a:lnTo>
                  <a:lnTo>
                    <a:pt x="2311" y="1269"/>
                  </a:lnTo>
                  <a:lnTo>
                    <a:pt x="2311" y="0"/>
                  </a:lnTo>
                </a:path>
              </a:pathLst>
            </a:custGeom>
            <a:ln w="3530">
              <a:solidFill>
                <a:srgbClr val="565659"/>
              </a:solidFill>
            </a:ln>
          </p:spPr>
          <p:txBody>
            <a:bodyPr wrap="square" lIns="0" tIns="0" rIns="0" bIns="0" rtlCol="0"/>
            <a:lstStyle/>
            <a:p/>
          </p:txBody>
        </p:sp>
        <p:sp>
          <p:nvSpPr>
            <p:cNvPr id="313" name="object 313" descr=""/>
            <p:cNvSpPr/>
            <p:nvPr/>
          </p:nvSpPr>
          <p:spPr>
            <a:xfrm>
              <a:off x="2576449" y="8405012"/>
              <a:ext cx="24765" cy="23495"/>
            </a:xfrm>
            <a:custGeom>
              <a:avLst/>
              <a:gdLst/>
              <a:ahLst/>
              <a:cxnLst/>
              <a:rect l="l" t="t" r="r" b="b"/>
              <a:pathLst>
                <a:path w="24764" h="23495">
                  <a:moveTo>
                    <a:pt x="3530" y="21158"/>
                  </a:moveTo>
                  <a:lnTo>
                    <a:pt x="3009" y="19913"/>
                  </a:lnTo>
                  <a:lnTo>
                    <a:pt x="1765" y="19392"/>
                  </a:lnTo>
                  <a:lnTo>
                    <a:pt x="508" y="19913"/>
                  </a:lnTo>
                  <a:lnTo>
                    <a:pt x="0" y="21158"/>
                  </a:lnTo>
                  <a:lnTo>
                    <a:pt x="508" y="22402"/>
                  </a:lnTo>
                  <a:lnTo>
                    <a:pt x="1765" y="22923"/>
                  </a:lnTo>
                  <a:lnTo>
                    <a:pt x="3009" y="22402"/>
                  </a:lnTo>
                  <a:lnTo>
                    <a:pt x="3530" y="21158"/>
                  </a:lnTo>
                  <a:close/>
                </a:path>
                <a:path w="24764" h="23495">
                  <a:moveTo>
                    <a:pt x="3530" y="2679"/>
                  </a:moveTo>
                  <a:lnTo>
                    <a:pt x="3009" y="1435"/>
                  </a:lnTo>
                  <a:lnTo>
                    <a:pt x="1765" y="914"/>
                  </a:lnTo>
                  <a:lnTo>
                    <a:pt x="508" y="1435"/>
                  </a:lnTo>
                  <a:lnTo>
                    <a:pt x="0" y="2679"/>
                  </a:lnTo>
                  <a:lnTo>
                    <a:pt x="508" y="3937"/>
                  </a:lnTo>
                  <a:lnTo>
                    <a:pt x="1765" y="4445"/>
                  </a:lnTo>
                  <a:lnTo>
                    <a:pt x="3009" y="3937"/>
                  </a:lnTo>
                  <a:lnTo>
                    <a:pt x="3530" y="2679"/>
                  </a:lnTo>
                  <a:close/>
                </a:path>
                <a:path w="24764" h="23495">
                  <a:moveTo>
                    <a:pt x="15532" y="1765"/>
                  </a:moveTo>
                  <a:lnTo>
                    <a:pt x="15011" y="508"/>
                  </a:lnTo>
                  <a:lnTo>
                    <a:pt x="13766" y="0"/>
                  </a:lnTo>
                  <a:lnTo>
                    <a:pt x="12522" y="508"/>
                  </a:lnTo>
                  <a:lnTo>
                    <a:pt x="12001" y="1765"/>
                  </a:lnTo>
                  <a:lnTo>
                    <a:pt x="12522" y="3009"/>
                  </a:lnTo>
                  <a:lnTo>
                    <a:pt x="13766" y="3530"/>
                  </a:lnTo>
                  <a:lnTo>
                    <a:pt x="15011" y="3009"/>
                  </a:lnTo>
                  <a:lnTo>
                    <a:pt x="15532" y="1765"/>
                  </a:lnTo>
                  <a:close/>
                </a:path>
                <a:path w="24764" h="23495">
                  <a:moveTo>
                    <a:pt x="21996" y="19304"/>
                  </a:moveTo>
                  <a:lnTo>
                    <a:pt x="21475" y="18059"/>
                  </a:lnTo>
                  <a:lnTo>
                    <a:pt x="20231" y="17538"/>
                  </a:lnTo>
                  <a:lnTo>
                    <a:pt x="18973" y="18059"/>
                  </a:lnTo>
                  <a:lnTo>
                    <a:pt x="18465" y="19304"/>
                  </a:lnTo>
                  <a:lnTo>
                    <a:pt x="18973" y="20561"/>
                  </a:lnTo>
                  <a:lnTo>
                    <a:pt x="20231" y="21069"/>
                  </a:lnTo>
                  <a:lnTo>
                    <a:pt x="21475" y="20561"/>
                  </a:lnTo>
                  <a:lnTo>
                    <a:pt x="21996" y="19304"/>
                  </a:lnTo>
                  <a:close/>
                </a:path>
                <a:path w="24764" h="23495">
                  <a:moveTo>
                    <a:pt x="21996" y="5461"/>
                  </a:moveTo>
                  <a:lnTo>
                    <a:pt x="21475" y="4203"/>
                  </a:lnTo>
                  <a:lnTo>
                    <a:pt x="20231" y="3695"/>
                  </a:lnTo>
                  <a:lnTo>
                    <a:pt x="18973" y="4203"/>
                  </a:lnTo>
                  <a:lnTo>
                    <a:pt x="18465" y="5461"/>
                  </a:lnTo>
                  <a:lnTo>
                    <a:pt x="18973" y="6705"/>
                  </a:lnTo>
                  <a:lnTo>
                    <a:pt x="20231" y="7226"/>
                  </a:lnTo>
                  <a:lnTo>
                    <a:pt x="21475" y="6705"/>
                  </a:lnTo>
                  <a:lnTo>
                    <a:pt x="21996" y="5461"/>
                  </a:lnTo>
                  <a:close/>
                </a:path>
                <a:path w="24764" h="23495">
                  <a:moveTo>
                    <a:pt x="24765" y="15608"/>
                  </a:moveTo>
                  <a:lnTo>
                    <a:pt x="24257" y="14363"/>
                  </a:lnTo>
                  <a:lnTo>
                    <a:pt x="22999" y="13843"/>
                  </a:lnTo>
                  <a:lnTo>
                    <a:pt x="21755" y="14363"/>
                  </a:lnTo>
                  <a:lnTo>
                    <a:pt x="21234" y="15608"/>
                  </a:lnTo>
                  <a:lnTo>
                    <a:pt x="21424" y="16078"/>
                  </a:lnTo>
                  <a:lnTo>
                    <a:pt x="21234" y="16535"/>
                  </a:lnTo>
                  <a:lnTo>
                    <a:pt x="21755" y="17780"/>
                  </a:lnTo>
                  <a:lnTo>
                    <a:pt x="22999" y="18300"/>
                  </a:lnTo>
                  <a:lnTo>
                    <a:pt x="24257" y="17780"/>
                  </a:lnTo>
                  <a:lnTo>
                    <a:pt x="24765" y="16535"/>
                  </a:lnTo>
                  <a:lnTo>
                    <a:pt x="24574" y="16078"/>
                  </a:lnTo>
                  <a:lnTo>
                    <a:pt x="24765" y="15608"/>
                  </a:lnTo>
                  <a:close/>
                </a:path>
              </a:pathLst>
            </a:custGeom>
            <a:solidFill>
              <a:srgbClr val="565659"/>
            </a:solidFill>
          </p:spPr>
          <p:txBody>
            <a:bodyPr wrap="square" lIns="0" tIns="0" rIns="0" bIns="0" rtlCol="0"/>
            <a:lstStyle/>
            <a:p/>
          </p:txBody>
        </p:sp>
        <p:sp>
          <p:nvSpPr>
            <p:cNvPr id="314" name="object 314" descr=""/>
            <p:cNvSpPr/>
            <p:nvPr/>
          </p:nvSpPr>
          <p:spPr>
            <a:xfrm>
              <a:off x="2590852" y="8423925"/>
              <a:ext cx="635" cy="635"/>
            </a:xfrm>
            <a:custGeom>
              <a:avLst/>
              <a:gdLst/>
              <a:ahLst/>
              <a:cxnLst/>
              <a:rect l="l" t="t" r="r" b="b"/>
              <a:pathLst>
                <a:path w="635" h="634">
                  <a:moveTo>
                    <a:pt x="0" y="0"/>
                  </a:moveTo>
                  <a:lnTo>
                    <a:pt x="152" y="101"/>
                  </a:lnTo>
                  <a:lnTo>
                    <a:pt x="292" y="190"/>
                  </a:lnTo>
                  <a:lnTo>
                    <a:pt x="431" y="279"/>
                  </a:lnTo>
                </a:path>
              </a:pathLst>
            </a:custGeom>
            <a:ln w="3530">
              <a:solidFill>
                <a:srgbClr val="565659"/>
              </a:solidFill>
            </a:ln>
          </p:spPr>
          <p:txBody>
            <a:bodyPr wrap="square" lIns="0" tIns="0" rIns="0" bIns="0" rtlCol="0"/>
            <a:lstStyle/>
            <a:p/>
          </p:txBody>
        </p:sp>
        <p:sp>
          <p:nvSpPr>
            <p:cNvPr id="315" name="object 315" descr=""/>
            <p:cNvSpPr/>
            <p:nvPr/>
          </p:nvSpPr>
          <p:spPr>
            <a:xfrm>
              <a:off x="2599537" y="6972186"/>
              <a:ext cx="160020" cy="1460500"/>
            </a:xfrm>
            <a:custGeom>
              <a:avLst/>
              <a:gdLst/>
              <a:ahLst/>
              <a:cxnLst/>
              <a:rect l="l" t="t" r="r" b="b"/>
              <a:pathLst>
                <a:path w="160019" h="1460500">
                  <a:moveTo>
                    <a:pt x="3530" y="1458607"/>
                  </a:moveTo>
                  <a:lnTo>
                    <a:pt x="3009" y="1457363"/>
                  </a:lnTo>
                  <a:lnTo>
                    <a:pt x="1765" y="1456842"/>
                  </a:lnTo>
                  <a:lnTo>
                    <a:pt x="520" y="1457363"/>
                  </a:lnTo>
                  <a:lnTo>
                    <a:pt x="0" y="1458607"/>
                  </a:lnTo>
                  <a:lnTo>
                    <a:pt x="520" y="1459852"/>
                  </a:lnTo>
                  <a:lnTo>
                    <a:pt x="1765" y="1460373"/>
                  </a:lnTo>
                  <a:lnTo>
                    <a:pt x="3009" y="1459852"/>
                  </a:lnTo>
                  <a:lnTo>
                    <a:pt x="3530" y="1458607"/>
                  </a:lnTo>
                  <a:close/>
                </a:path>
                <a:path w="160019" h="1460500">
                  <a:moveTo>
                    <a:pt x="159651" y="1765"/>
                  </a:moveTo>
                  <a:lnTo>
                    <a:pt x="159131" y="520"/>
                  </a:lnTo>
                  <a:lnTo>
                    <a:pt x="157886" y="0"/>
                  </a:lnTo>
                  <a:lnTo>
                    <a:pt x="156641" y="520"/>
                  </a:lnTo>
                  <a:lnTo>
                    <a:pt x="156121" y="1765"/>
                  </a:lnTo>
                  <a:lnTo>
                    <a:pt x="156641" y="3009"/>
                  </a:lnTo>
                  <a:lnTo>
                    <a:pt x="157886" y="3530"/>
                  </a:lnTo>
                  <a:lnTo>
                    <a:pt x="159131" y="3009"/>
                  </a:lnTo>
                  <a:lnTo>
                    <a:pt x="159651" y="1765"/>
                  </a:lnTo>
                  <a:close/>
                </a:path>
              </a:pathLst>
            </a:custGeom>
            <a:solidFill>
              <a:srgbClr val="565659"/>
            </a:solidFill>
          </p:spPr>
          <p:txBody>
            <a:bodyPr wrap="square" lIns="0" tIns="0" rIns="0" bIns="0" rtlCol="0"/>
            <a:lstStyle/>
            <a:p/>
          </p:txBody>
        </p:sp>
        <p:sp>
          <p:nvSpPr>
            <p:cNvPr id="316" name="object 316" descr=""/>
            <p:cNvSpPr/>
            <p:nvPr/>
          </p:nvSpPr>
          <p:spPr>
            <a:xfrm>
              <a:off x="2689066" y="8064035"/>
              <a:ext cx="66040" cy="0"/>
            </a:xfrm>
            <a:custGeom>
              <a:avLst/>
              <a:gdLst/>
              <a:ahLst/>
              <a:cxnLst/>
              <a:rect l="l" t="t" r="r" b="b"/>
              <a:pathLst>
                <a:path w="66039" h="0">
                  <a:moveTo>
                    <a:pt x="0" y="0"/>
                  </a:moveTo>
                  <a:lnTo>
                    <a:pt x="0" y="0"/>
                  </a:lnTo>
                  <a:lnTo>
                    <a:pt x="64668" y="0"/>
                  </a:lnTo>
                  <a:lnTo>
                    <a:pt x="65595" y="0"/>
                  </a:lnTo>
                </a:path>
              </a:pathLst>
            </a:custGeom>
            <a:ln w="3530">
              <a:solidFill>
                <a:srgbClr val="565659"/>
              </a:solidFill>
            </a:ln>
          </p:spPr>
          <p:txBody>
            <a:bodyPr wrap="square" lIns="0" tIns="0" rIns="0" bIns="0" rtlCol="0"/>
            <a:lstStyle/>
            <a:p/>
          </p:txBody>
        </p:sp>
        <p:sp>
          <p:nvSpPr>
            <p:cNvPr id="317" name="object 317" descr=""/>
            <p:cNvSpPr/>
            <p:nvPr/>
          </p:nvSpPr>
          <p:spPr>
            <a:xfrm>
              <a:off x="2811936" y="8366123"/>
              <a:ext cx="36195" cy="43815"/>
            </a:xfrm>
            <a:custGeom>
              <a:avLst/>
              <a:gdLst/>
              <a:ahLst/>
              <a:cxnLst/>
              <a:rect l="l" t="t" r="r" b="b"/>
              <a:pathLst>
                <a:path w="36194" h="43815">
                  <a:moveTo>
                    <a:pt x="0" y="6464"/>
                  </a:moveTo>
                  <a:lnTo>
                    <a:pt x="0" y="5537"/>
                  </a:lnTo>
                  <a:lnTo>
                    <a:pt x="0" y="3695"/>
                  </a:lnTo>
                  <a:lnTo>
                    <a:pt x="914" y="1841"/>
                  </a:lnTo>
                  <a:lnTo>
                    <a:pt x="1854" y="914"/>
                  </a:lnTo>
                  <a:lnTo>
                    <a:pt x="3695" y="0"/>
                  </a:lnTo>
                  <a:lnTo>
                    <a:pt x="5549" y="0"/>
                  </a:lnTo>
                  <a:lnTo>
                    <a:pt x="8305" y="0"/>
                  </a:lnTo>
                  <a:lnTo>
                    <a:pt x="10160" y="914"/>
                  </a:lnTo>
                  <a:lnTo>
                    <a:pt x="15697" y="3695"/>
                  </a:lnTo>
                  <a:lnTo>
                    <a:pt x="20320" y="6464"/>
                  </a:lnTo>
                  <a:lnTo>
                    <a:pt x="24015" y="10159"/>
                  </a:lnTo>
                  <a:lnTo>
                    <a:pt x="27711" y="13855"/>
                  </a:lnTo>
                  <a:lnTo>
                    <a:pt x="31407" y="20319"/>
                  </a:lnTo>
                  <a:lnTo>
                    <a:pt x="32334" y="23088"/>
                  </a:lnTo>
                  <a:lnTo>
                    <a:pt x="34175" y="26784"/>
                  </a:lnTo>
                  <a:lnTo>
                    <a:pt x="35102" y="30479"/>
                  </a:lnTo>
                  <a:lnTo>
                    <a:pt x="35102" y="35102"/>
                  </a:lnTo>
                  <a:lnTo>
                    <a:pt x="36029" y="43421"/>
                  </a:lnTo>
                </a:path>
              </a:pathLst>
            </a:custGeom>
            <a:ln w="3530">
              <a:solidFill>
                <a:srgbClr val="565659"/>
              </a:solidFill>
            </a:ln>
          </p:spPr>
          <p:txBody>
            <a:bodyPr wrap="square" lIns="0" tIns="0" rIns="0" bIns="0" rtlCol="0"/>
            <a:lstStyle/>
            <a:p/>
          </p:txBody>
        </p:sp>
        <p:sp>
          <p:nvSpPr>
            <p:cNvPr id="318" name="object 318" descr=""/>
            <p:cNvSpPr/>
            <p:nvPr/>
          </p:nvSpPr>
          <p:spPr>
            <a:xfrm>
              <a:off x="2667821" y="8366117"/>
              <a:ext cx="36195" cy="43815"/>
            </a:xfrm>
            <a:custGeom>
              <a:avLst/>
              <a:gdLst/>
              <a:ahLst/>
              <a:cxnLst/>
              <a:rect l="l" t="t" r="r" b="b"/>
              <a:pathLst>
                <a:path w="36194" h="43815">
                  <a:moveTo>
                    <a:pt x="0" y="43421"/>
                  </a:moveTo>
                  <a:lnTo>
                    <a:pt x="0" y="35102"/>
                  </a:lnTo>
                  <a:lnTo>
                    <a:pt x="914" y="30479"/>
                  </a:lnTo>
                  <a:lnTo>
                    <a:pt x="1854" y="26784"/>
                  </a:lnTo>
                  <a:lnTo>
                    <a:pt x="2768" y="23088"/>
                  </a:lnTo>
                  <a:lnTo>
                    <a:pt x="4610" y="20319"/>
                  </a:lnTo>
                  <a:lnTo>
                    <a:pt x="8305" y="13855"/>
                  </a:lnTo>
                  <a:lnTo>
                    <a:pt x="11087" y="10159"/>
                  </a:lnTo>
                  <a:lnTo>
                    <a:pt x="15697" y="6464"/>
                  </a:lnTo>
                  <a:lnTo>
                    <a:pt x="20332" y="3695"/>
                  </a:lnTo>
                  <a:lnTo>
                    <a:pt x="24942" y="927"/>
                  </a:lnTo>
                  <a:lnTo>
                    <a:pt x="27711" y="0"/>
                  </a:lnTo>
                  <a:lnTo>
                    <a:pt x="30480" y="0"/>
                  </a:lnTo>
                  <a:lnTo>
                    <a:pt x="32334" y="0"/>
                  </a:lnTo>
                  <a:lnTo>
                    <a:pt x="34175" y="927"/>
                  </a:lnTo>
                  <a:lnTo>
                    <a:pt x="35102" y="1854"/>
                  </a:lnTo>
                  <a:lnTo>
                    <a:pt x="36029" y="3695"/>
                  </a:lnTo>
                  <a:lnTo>
                    <a:pt x="36029" y="5549"/>
                  </a:lnTo>
                  <a:lnTo>
                    <a:pt x="36029" y="6464"/>
                  </a:lnTo>
                </a:path>
              </a:pathLst>
            </a:custGeom>
            <a:ln w="3530">
              <a:solidFill>
                <a:srgbClr val="565659"/>
              </a:solidFill>
            </a:ln>
          </p:spPr>
          <p:txBody>
            <a:bodyPr wrap="square" lIns="0" tIns="0" rIns="0" bIns="0" rtlCol="0"/>
            <a:lstStyle/>
            <a:p/>
          </p:txBody>
        </p:sp>
        <p:sp>
          <p:nvSpPr>
            <p:cNvPr id="319" name="object 319" descr=""/>
            <p:cNvSpPr/>
            <p:nvPr/>
          </p:nvSpPr>
          <p:spPr>
            <a:xfrm>
              <a:off x="2645646" y="8408612"/>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320" name="object 320" descr=""/>
            <p:cNvSpPr/>
            <p:nvPr/>
          </p:nvSpPr>
          <p:spPr>
            <a:xfrm>
              <a:off x="2789761" y="6985958"/>
              <a:ext cx="15875" cy="42545"/>
            </a:xfrm>
            <a:custGeom>
              <a:avLst/>
              <a:gdLst/>
              <a:ahLst/>
              <a:cxnLst/>
              <a:rect l="l" t="t" r="r" b="b"/>
              <a:pathLst>
                <a:path w="15875" h="42545">
                  <a:moveTo>
                    <a:pt x="14782" y="42494"/>
                  </a:moveTo>
                  <a:lnTo>
                    <a:pt x="15697" y="36944"/>
                  </a:lnTo>
                  <a:lnTo>
                    <a:pt x="15697" y="31407"/>
                  </a:lnTo>
                  <a:lnTo>
                    <a:pt x="14782" y="25857"/>
                  </a:lnTo>
                  <a:lnTo>
                    <a:pt x="12928" y="20319"/>
                  </a:lnTo>
                  <a:lnTo>
                    <a:pt x="11087" y="14782"/>
                  </a:lnTo>
                  <a:lnTo>
                    <a:pt x="8305" y="9232"/>
                  </a:lnTo>
                  <a:lnTo>
                    <a:pt x="4622" y="4622"/>
                  </a:lnTo>
                  <a:lnTo>
                    <a:pt x="0" y="0"/>
                  </a:lnTo>
                </a:path>
              </a:pathLst>
            </a:custGeom>
            <a:ln w="3530">
              <a:solidFill>
                <a:srgbClr val="565659"/>
              </a:solidFill>
            </a:ln>
          </p:spPr>
          <p:txBody>
            <a:bodyPr wrap="square" lIns="0" tIns="0" rIns="0" bIns="0" rtlCol="0"/>
            <a:lstStyle/>
            <a:p/>
          </p:txBody>
        </p:sp>
        <p:sp>
          <p:nvSpPr>
            <p:cNvPr id="321" name="object 321" descr=""/>
            <p:cNvSpPr/>
            <p:nvPr/>
          </p:nvSpPr>
          <p:spPr>
            <a:xfrm>
              <a:off x="2790691" y="7120830"/>
              <a:ext cx="1905" cy="1905"/>
            </a:xfrm>
            <a:custGeom>
              <a:avLst/>
              <a:gdLst/>
              <a:ahLst/>
              <a:cxnLst/>
              <a:rect l="l" t="t" r="r" b="b"/>
              <a:pathLst>
                <a:path w="1905" h="1904">
                  <a:moveTo>
                    <a:pt x="0" y="0"/>
                  </a:moveTo>
                  <a:lnTo>
                    <a:pt x="914" y="927"/>
                  </a:lnTo>
                  <a:lnTo>
                    <a:pt x="1854" y="1854"/>
                  </a:lnTo>
                </a:path>
              </a:pathLst>
            </a:custGeom>
            <a:ln w="3530">
              <a:solidFill>
                <a:srgbClr val="565659"/>
              </a:solidFill>
            </a:ln>
          </p:spPr>
          <p:txBody>
            <a:bodyPr wrap="square" lIns="0" tIns="0" rIns="0" bIns="0" rtlCol="0"/>
            <a:lstStyle/>
            <a:p/>
          </p:txBody>
        </p:sp>
        <p:sp>
          <p:nvSpPr>
            <p:cNvPr id="322" name="object 322" descr=""/>
            <p:cNvSpPr/>
            <p:nvPr/>
          </p:nvSpPr>
          <p:spPr>
            <a:xfrm>
              <a:off x="2760207" y="6973941"/>
              <a:ext cx="29845" cy="12065"/>
            </a:xfrm>
            <a:custGeom>
              <a:avLst/>
              <a:gdLst/>
              <a:ahLst/>
              <a:cxnLst/>
              <a:rect l="l" t="t" r="r" b="b"/>
              <a:pathLst>
                <a:path w="29844" h="12065">
                  <a:moveTo>
                    <a:pt x="29552" y="12014"/>
                  </a:moveTo>
                  <a:lnTo>
                    <a:pt x="26784" y="9245"/>
                  </a:lnTo>
                  <a:lnTo>
                    <a:pt x="24002" y="7391"/>
                  </a:lnTo>
                  <a:lnTo>
                    <a:pt x="20307" y="5549"/>
                  </a:lnTo>
                  <a:lnTo>
                    <a:pt x="16611" y="3695"/>
                  </a:lnTo>
                  <a:lnTo>
                    <a:pt x="12915" y="1854"/>
                  </a:lnTo>
                  <a:lnTo>
                    <a:pt x="9220" y="927"/>
                  </a:lnTo>
                  <a:lnTo>
                    <a:pt x="4610" y="927"/>
                  </a:lnTo>
                  <a:lnTo>
                    <a:pt x="0" y="0"/>
                  </a:lnTo>
                </a:path>
              </a:pathLst>
            </a:custGeom>
            <a:ln w="3530">
              <a:solidFill>
                <a:srgbClr val="565659"/>
              </a:solidFill>
            </a:ln>
          </p:spPr>
          <p:txBody>
            <a:bodyPr wrap="square" lIns="0" tIns="0" rIns="0" bIns="0" rtlCol="0"/>
            <a:lstStyle/>
            <a:p/>
          </p:txBody>
        </p:sp>
        <p:sp>
          <p:nvSpPr>
            <p:cNvPr id="323" name="object 323" descr=""/>
            <p:cNvSpPr/>
            <p:nvPr/>
          </p:nvSpPr>
          <p:spPr>
            <a:xfrm>
              <a:off x="2767582" y="7125451"/>
              <a:ext cx="3175" cy="0"/>
            </a:xfrm>
            <a:custGeom>
              <a:avLst/>
              <a:gdLst/>
              <a:ahLst/>
              <a:cxnLst/>
              <a:rect l="l" t="t" r="r" b="b"/>
              <a:pathLst>
                <a:path w="3175" h="0">
                  <a:moveTo>
                    <a:pt x="2781" y="0"/>
                  </a:moveTo>
                  <a:lnTo>
                    <a:pt x="1854" y="0"/>
                  </a:lnTo>
                  <a:lnTo>
                    <a:pt x="0" y="0"/>
                  </a:lnTo>
                </a:path>
              </a:pathLst>
            </a:custGeom>
            <a:ln w="3530">
              <a:solidFill>
                <a:srgbClr val="565659"/>
              </a:solidFill>
            </a:ln>
          </p:spPr>
          <p:txBody>
            <a:bodyPr wrap="square" lIns="0" tIns="0" rIns="0" bIns="0" rtlCol="0"/>
            <a:lstStyle/>
            <a:p/>
          </p:txBody>
        </p:sp>
        <p:sp>
          <p:nvSpPr>
            <p:cNvPr id="324" name="object 324" descr=""/>
            <p:cNvSpPr/>
            <p:nvPr/>
          </p:nvSpPr>
          <p:spPr>
            <a:xfrm>
              <a:off x="2744492" y="7125451"/>
              <a:ext cx="3175" cy="0"/>
            </a:xfrm>
            <a:custGeom>
              <a:avLst/>
              <a:gdLst/>
              <a:ahLst/>
              <a:cxnLst/>
              <a:rect l="l" t="t" r="r" b="b"/>
              <a:pathLst>
                <a:path w="3175" h="0">
                  <a:moveTo>
                    <a:pt x="0" y="0"/>
                  </a:moveTo>
                  <a:lnTo>
                    <a:pt x="1854" y="0"/>
                  </a:lnTo>
                  <a:lnTo>
                    <a:pt x="2781" y="0"/>
                  </a:lnTo>
                </a:path>
              </a:pathLst>
            </a:custGeom>
            <a:ln w="3530">
              <a:solidFill>
                <a:srgbClr val="565659"/>
              </a:solidFill>
            </a:ln>
          </p:spPr>
          <p:txBody>
            <a:bodyPr wrap="square" lIns="0" tIns="0" rIns="0" bIns="0" rtlCol="0"/>
            <a:lstStyle/>
            <a:p/>
          </p:txBody>
        </p:sp>
        <p:sp>
          <p:nvSpPr>
            <p:cNvPr id="325" name="object 325" descr=""/>
            <p:cNvSpPr/>
            <p:nvPr/>
          </p:nvSpPr>
          <p:spPr>
            <a:xfrm>
              <a:off x="2726937" y="6973943"/>
              <a:ext cx="27940" cy="10160"/>
            </a:xfrm>
            <a:custGeom>
              <a:avLst/>
              <a:gdLst/>
              <a:ahLst/>
              <a:cxnLst/>
              <a:rect l="l" t="t" r="r" b="b"/>
              <a:pathLst>
                <a:path w="27939" h="10159">
                  <a:moveTo>
                    <a:pt x="27724" y="0"/>
                  </a:moveTo>
                  <a:lnTo>
                    <a:pt x="20332" y="927"/>
                  </a:lnTo>
                  <a:lnTo>
                    <a:pt x="12941" y="2768"/>
                  </a:lnTo>
                  <a:lnTo>
                    <a:pt x="9245" y="4622"/>
                  </a:lnTo>
                  <a:lnTo>
                    <a:pt x="6464" y="6464"/>
                  </a:lnTo>
                  <a:lnTo>
                    <a:pt x="0" y="10160"/>
                  </a:lnTo>
                </a:path>
              </a:pathLst>
            </a:custGeom>
            <a:ln w="3530">
              <a:solidFill>
                <a:srgbClr val="565659"/>
              </a:solidFill>
            </a:ln>
          </p:spPr>
          <p:txBody>
            <a:bodyPr wrap="square" lIns="0" tIns="0" rIns="0" bIns="0" rtlCol="0"/>
            <a:lstStyle/>
            <a:p/>
          </p:txBody>
        </p:sp>
        <p:sp>
          <p:nvSpPr>
            <p:cNvPr id="326" name="object 326" descr=""/>
            <p:cNvSpPr/>
            <p:nvPr/>
          </p:nvSpPr>
          <p:spPr>
            <a:xfrm>
              <a:off x="2592997" y="8409536"/>
              <a:ext cx="1270" cy="1270"/>
            </a:xfrm>
            <a:custGeom>
              <a:avLst/>
              <a:gdLst/>
              <a:ahLst/>
              <a:cxnLst/>
              <a:rect l="l" t="t" r="r" b="b"/>
              <a:pathLst>
                <a:path w="1269" h="1270">
                  <a:moveTo>
                    <a:pt x="0" y="927"/>
                  </a:moveTo>
                  <a:lnTo>
                    <a:pt x="914" y="0"/>
                  </a:lnTo>
                </a:path>
              </a:pathLst>
            </a:custGeom>
            <a:ln w="3530">
              <a:solidFill>
                <a:srgbClr val="565659"/>
              </a:solidFill>
            </a:ln>
          </p:spPr>
          <p:txBody>
            <a:bodyPr wrap="square" lIns="0" tIns="0" rIns="0" bIns="0" rtlCol="0"/>
            <a:lstStyle/>
            <a:p/>
          </p:txBody>
        </p:sp>
        <p:sp>
          <p:nvSpPr>
            <p:cNvPr id="327" name="object 327" descr=""/>
            <p:cNvSpPr/>
            <p:nvPr/>
          </p:nvSpPr>
          <p:spPr>
            <a:xfrm>
              <a:off x="2590219" y="8409539"/>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328" name="object 328" descr=""/>
            <p:cNvSpPr/>
            <p:nvPr/>
          </p:nvSpPr>
          <p:spPr>
            <a:xfrm>
              <a:off x="2588371" y="8409539"/>
              <a:ext cx="1270" cy="1270"/>
            </a:xfrm>
            <a:custGeom>
              <a:avLst/>
              <a:gdLst/>
              <a:ahLst/>
              <a:cxnLst/>
              <a:rect l="l" t="t" r="r" b="b"/>
              <a:pathLst>
                <a:path w="1269" h="1270">
                  <a:moveTo>
                    <a:pt x="0" y="0"/>
                  </a:moveTo>
                  <a:lnTo>
                    <a:pt x="927" y="927"/>
                  </a:lnTo>
                </a:path>
              </a:pathLst>
            </a:custGeom>
            <a:ln w="3530">
              <a:solidFill>
                <a:srgbClr val="565659"/>
              </a:solidFill>
            </a:ln>
          </p:spPr>
          <p:txBody>
            <a:bodyPr wrap="square" lIns="0" tIns="0" rIns="0" bIns="0" rtlCol="0"/>
            <a:lstStyle/>
            <a:p/>
          </p:txBody>
        </p:sp>
        <p:sp>
          <p:nvSpPr>
            <p:cNvPr id="329" name="object 329" descr=""/>
            <p:cNvSpPr/>
            <p:nvPr/>
          </p:nvSpPr>
          <p:spPr>
            <a:xfrm>
              <a:off x="2589301" y="8409536"/>
              <a:ext cx="1270" cy="1270"/>
            </a:xfrm>
            <a:custGeom>
              <a:avLst/>
              <a:gdLst/>
              <a:ahLst/>
              <a:cxnLst/>
              <a:rect l="l" t="t" r="r" b="b"/>
              <a:pathLst>
                <a:path w="1269" h="1270">
                  <a:moveTo>
                    <a:pt x="0" y="927"/>
                  </a:moveTo>
                  <a:lnTo>
                    <a:pt x="0" y="0"/>
                  </a:lnTo>
                  <a:lnTo>
                    <a:pt x="914" y="927"/>
                  </a:lnTo>
                </a:path>
              </a:pathLst>
            </a:custGeom>
            <a:ln w="3530">
              <a:solidFill>
                <a:srgbClr val="565659"/>
              </a:solidFill>
            </a:ln>
          </p:spPr>
          <p:txBody>
            <a:bodyPr wrap="square" lIns="0" tIns="0" rIns="0" bIns="0" rtlCol="0"/>
            <a:lstStyle/>
            <a:p/>
          </p:txBody>
        </p:sp>
        <p:sp>
          <p:nvSpPr>
            <p:cNvPr id="330" name="object 330" descr=""/>
            <p:cNvSpPr/>
            <p:nvPr/>
          </p:nvSpPr>
          <p:spPr>
            <a:xfrm>
              <a:off x="2592067" y="8409536"/>
              <a:ext cx="1270" cy="1270"/>
            </a:xfrm>
            <a:custGeom>
              <a:avLst/>
              <a:gdLst/>
              <a:ahLst/>
              <a:cxnLst/>
              <a:rect l="l" t="t" r="r" b="b"/>
              <a:pathLst>
                <a:path w="1269" h="1270">
                  <a:moveTo>
                    <a:pt x="0" y="927"/>
                  </a:moveTo>
                  <a:lnTo>
                    <a:pt x="927" y="0"/>
                  </a:lnTo>
                </a:path>
              </a:pathLst>
            </a:custGeom>
            <a:ln w="3530">
              <a:solidFill>
                <a:srgbClr val="565659"/>
              </a:solidFill>
            </a:ln>
          </p:spPr>
          <p:txBody>
            <a:bodyPr wrap="square" lIns="0" tIns="0" rIns="0" bIns="0" rtlCol="0"/>
            <a:lstStyle/>
            <a:p/>
          </p:txBody>
        </p:sp>
        <p:sp>
          <p:nvSpPr>
            <p:cNvPr id="331" name="object 331" descr=""/>
            <p:cNvSpPr/>
            <p:nvPr/>
          </p:nvSpPr>
          <p:spPr>
            <a:xfrm>
              <a:off x="2591149" y="8409539"/>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332" name="object 332" descr=""/>
            <p:cNvSpPr/>
            <p:nvPr/>
          </p:nvSpPr>
          <p:spPr>
            <a:xfrm>
              <a:off x="2592067" y="8409539"/>
              <a:ext cx="0" cy="1270"/>
            </a:xfrm>
            <a:custGeom>
              <a:avLst/>
              <a:gdLst/>
              <a:ahLst/>
              <a:cxnLst/>
              <a:rect l="l" t="t" r="r" b="b"/>
              <a:pathLst>
                <a:path w="0" h="1270">
                  <a:moveTo>
                    <a:pt x="0" y="0"/>
                  </a:moveTo>
                  <a:lnTo>
                    <a:pt x="0" y="927"/>
                  </a:lnTo>
                  <a:lnTo>
                    <a:pt x="0" y="0"/>
                  </a:lnTo>
                </a:path>
              </a:pathLst>
            </a:custGeom>
            <a:ln w="3530">
              <a:solidFill>
                <a:srgbClr val="565659"/>
              </a:solidFill>
            </a:ln>
          </p:spPr>
          <p:txBody>
            <a:bodyPr wrap="square" lIns="0" tIns="0" rIns="0" bIns="0" rtlCol="0"/>
            <a:lstStyle/>
            <a:p/>
          </p:txBody>
        </p:sp>
        <p:sp>
          <p:nvSpPr>
            <p:cNvPr id="333" name="object 333" descr=""/>
            <p:cNvSpPr/>
            <p:nvPr/>
          </p:nvSpPr>
          <p:spPr>
            <a:xfrm>
              <a:off x="2591149" y="8409536"/>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334" name="object 334" descr=""/>
            <p:cNvSpPr/>
            <p:nvPr/>
          </p:nvSpPr>
          <p:spPr>
            <a:xfrm>
              <a:off x="2594916" y="84225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35" name="object 335" descr=""/>
            <p:cNvSpPr/>
            <p:nvPr/>
          </p:nvSpPr>
          <p:spPr>
            <a:xfrm>
              <a:off x="2595763" y="8423393"/>
              <a:ext cx="1270" cy="1270"/>
            </a:xfrm>
            <a:custGeom>
              <a:avLst/>
              <a:gdLst/>
              <a:ahLst/>
              <a:cxnLst/>
              <a:rect l="l" t="t" r="r" b="b"/>
              <a:pathLst>
                <a:path w="1269" h="1270">
                  <a:moveTo>
                    <a:pt x="0" y="0"/>
                  </a:moveTo>
                  <a:lnTo>
                    <a:pt x="914" y="927"/>
                  </a:lnTo>
                  <a:lnTo>
                    <a:pt x="0" y="927"/>
                  </a:lnTo>
                  <a:lnTo>
                    <a:pt x="0" y="0"/>
                  </a:lnTo>
                </a:path>
              </a:pathLst>
            </a:custGeom>
            <a:ln w="3530">
              <a:solidFill>
                <a:srgbClr val="565659"/>
              </a:solidFill>
            </a:ln>
          </p:spPr>
          <p:txBody>
            <a:bodyPr wrap="square" lIns="0" tIns="0" rIns="0" bIns="0" rtlCol="0"/>
            <a:lstStyle/>
            <a:p/>
          </p:txBody>
        </p:sp>
        <p:sp>
          <p:nvSpPr>
            <p:cNvPr id="336" name="object 336" descr=""/>
            <p:cNvSpPr/>
            <p:nvPr/>
          </p:nvSpPr>
          <p:spPr>
            <a:xfrm>
              <a:off x="2592997" y="8423393"/>
              <a:ext cx="1270" cy="1270"/>
            </a:xfrm>
            <a:custGeom>
              <a:avLst/>
              <a:gdLst/>
              <a:ahLst/>
              <a:cxnLst/>
              <a:rect l="l" t="t" r="r" b="b"/>
              <a:pathLst>
                <a:path w="1269" h="1270">
                  <a:moveTo>
                    <a:pt x="0" y="0"/>
                  </a:moveTo>
                  <a:lnTo>
                    <a:pt x="0" y="927"/>
                  </a:lnTo>
                  <a:lnTo>
                    <a:pt x="914" y="0"/>
                  </a:lnTo>
                </a:path>
              </a:pathLst>
            </a:custGeom>
            <a:ln w="3530">
              <a:solidFill>
                <a:srgbClr val="565659"/>
              </a:solidFill>
            </a:ln>
          </p:spPr>
          <p:txBody>
            <a:bodyPr wrap="square" lIns="0" tIns="0" rIns="0" bIns="0" rtlCol="0"/>
            <a:lstStyle/>
            <a:p/>
          </p:txBody>
        </p:sp>
        <p:sp>
          <p:nvSpPr>
            <p:cNvPr id="337" name="object 337" descr=""/>
            <p:cNvSpPr/>
            <p:nvPr/>
          </p:nvSpPr>
          <p:spPr>
            <a:xfrm>
              <a:off x="2589383" y="84225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38" name="object 338" descr=""/>
            <p:cNvSpPr/>
            <p:nvPr/>
          </p:nvSpPr>
          <p:spPr>
            <a:xfrm>
              <a:off x="2592067" y="8423389"/>
              <a:ext cx="1270" cy="1270"/>
            </a:xfrm>
            <a:custGeom>
              <a:avLst/>
              <a:gdLst/>
              <a:ahLst/>
              <a:cxnLst/>
              <a:rect l="l" t="t" r="r" b="b"/>
              <a:pathLst>
                <a:path w="1269" h="1270">
                  <a:moveTo>
                    <a:pt x="0" y="927"/>
                  </a:moveTo>
                  <a:lnTo>
                    <a:pt x="0" y="0"/>
                  </a:lnTo>
                  <a:lnTo>
                    <a:pt x="0" y="927"/>
                  </a:lnTo>
                  <a:lnTo>
                    <a:pt x="927" y="0"/>
                  </a:lnTo>
                </a:path>
              </a:pathLst>
            </a:custGeom>
            <a:ln w="3530">
              <a:solidFill>
                <a:srgbClr val="565659"/>
              </a:solidFill>
            </a:ln>
          </p:spPr>
          <p:txBody>
            <a:bodyPr wrap="square" lIns="0" tIns="0" rIns="0" bIns="0" rtlCol="0"/>
            <a:lstStyle/>
            <a:p/>
          </p:txBody>
        </p:sp>
        <p:sp>
          <p:nvSpPr>
            <p:cNvPr id="339" name="object 339" descr=""/>
            <p:cNvSpPr/>
            <p:nvPr/>
          </p:nvSpPr>
          <p:spPr>
            <a:xfrm>
              <a:off x="2595763" y="8410463"/>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340" name="object 340" descr=""/>
            <p:cNvSpPr/>
            <p:nvPr/>
          </p:nvSpPr>
          <p:spPr>
            <a:xfrm>
              <a:off x="2590302" y="840869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41" name="object 341" descr=""/>
            <p:cNvSpPr/>
            <p:nvPr/>
          </p:nvSpPr>
          <p:spPr>
            <a:xfrm>
              <a:off x="2588371" y="8410461"/>
              <a:ext cx="0" cy="3810"/>
            </a:xfrm>
            <a:custGeom>
              <a:avLst/>
              <a:gdLst/>
              <a:ahLst/>
              <a:cxnLst/>
              <a:rect l="l" t="t" r="r" b="b"/>
              <a:pathLst>
                <a:path w="0" h="3809">
                  <a:moveTo>
                    <a:pt x="0" y="2768"/>
                  </a:moveTo>
                  <a:lnTo>
                    <a:pt x="0" y="927"/>
                  </a:lnTo>
                  <a:lnTo>
                    <a:pt x="0" y="0"/>
                  </a:lnTo>
                  <a:lnTo>
                    <a:pt x="0" y="1854"/>
                  </a:lnTo>
                  <a:lnTo>
                    <a:pt x="0" y="3695"/>
                  </a:lnTo>
                </a:path>
              </a:pathLst>
            </a:custGeom>
            <a:ln w="3530">
              <a:solidFill>
                <a:srgbClr val="565659"/>
              </a:solidFill>
            </a:ln>
          </p:spPr>
          <p:txBody>
            <a:bodyPr wrap="square" lIns="0" tIns="0" rIns="0" bIns="0" rtlCol="0"/>
            <a:lstStyle/>
            <a:p/>
          </p:txBody>
        </p:sp>
        <p:sp>
          <p:nvSpPr>
            <p:cNvPr id="342" name="object 342" descr=""/>
            <p:cNvSpPr/>
            <p:nvPr/>
          </p:nvSpPr>
          <p:spPr>
            <a:xfrm>
              <a:off x="2586596" y="8408708"/>
              <a:ext cx="9525" cy="16510"/>
            </a:xfrm>
            <a:custGeom>
              <a:avLst/>
              <a:gdLst/>
              <a:ahLst/>
              <a:cxnLst/>
              <a:rect l="l" t="t" r="r" b="b"/>
              <a:pathLst>
                <a:path w="9525" h="16509">
                  <a:moveTo>
                    <a:pt x="3530" y="1765"/>
                  </a:moveTo>
                  <a:lnTo>
                    <a:pt x="3022" y="508"/>
                  </a:lnTo>
                  <a:lnTo>
                    <a:pt x="1765" y="0"/>
                  </a:lnTo>
                  <a:lnTo>
                    <a:pt x="520" y="508"/>
                  </a:lnTo>
                  <a:lnTo>
                    <a:pt x="0" y="1765"/>
                  </a:lnTo>
                  <a:lnTo>
                    <a:pt x="520" y="3009"/>
                  </a:lnTo>
                  <a:lnTo>
                    <a:pt x="1765" y="3530"/>
                  </a:lnTo>
                  <a:lnTo>
                    <a:pt x="3022" y="3009"/>
                  </a:lnTo>
                  <a:lnTo>
                    <a:pt x="3530" y="1765"/>
                  </a:lnTo>
                  <a:close/>
                </a:path>
                <a:path w="9525" h="16509">
                  <a:moveTo>
                    <a:pt x="9080" y="14693"/>
                  </a:moveTo>
                  <a:lnTo>
                    <a:pt x="8559" y="13449"/>
                  </a:lnTo>
                  <a:lnTo>
                    <a:pt x="7315" y="12928"/>
                  </a:lnTo>
                  <a:lnTo>
                    <a:pt x="6070" y="13449"/>
                  </a:lnTo>
                  <a:lnTo>
                    <a:pt x="5549" y="14693"/>
                  </a:lnTo>
                  <a:lnTo>
                    <a:pt x="6070" y="15938"/>
                  </a:lnTo>
                  <a:lnTo>
                    <a:pt x="7315" y="16459"/>
                  </a:lnTo>
                  <a:lnTo>
                    <a:pt x="8559" y="15938"/>
                  </a:lnTo>
                  <a:lnTo>
                    <a:pt x="9080" y="14693"/>
                  </a:lnTo>
                  <a:close/>
                </a:path>
              </a:pathLst>
            </a:custGeom>
            <a:solidFill>
              <a:srgbClr val="565659"/>
            </a:solidFill>
          </p:spPr>
          <p:txBody>
            <a:bodyPr wrap="square" lIns="0" tIns="0" rIns="0" bIns="0" rtlCol="0"/>
            <a:lstStyle/>
            <a:p/>
          </p:txBody>
        </p:sp>
        <p:sp>
          <p:nvSpPr>
            <p:cNvPr id="343" name="object 343" descr=""/>
            <p:cNvSpPr/>
            <p:nvPr/>
          </p:nvSpPr>
          <p:spPr>
            <a:xfrm>
              <a:off x="2587457" y="8410463"/>
              <a:ext cx="1270" cy="0"/>
            </a:xfrm>
            <a:custGeom>
              <a:avLst/>
              <a:gdLst/>
              <a:ahLst/>
              <a:cxnLst/>
              <a:rect l="l" t="t" r="r" b="b"/>
              <a:pathLst>
                <a:path w="1269" h="0">
                  <a:moveTo>
                    <a:pt x="914" y="0"/>
                  </a:moveTo>
                  <a:lnTo>
                    <a:pt x="0" y="0"/>
                  </a:lnTo>
                </a:path>
              </a:pathLst>
            </a:custGeom>
            <a:ln w="3530">
              <a:solidFill>
                <a:srgbClr val="565659"/>
              </a:solidFill>
            </a:ln>
          </p:spPr>
          <p:txBody>
            <a:bodyPr wrap="square" lIns="0" tIns="0" rIns="0" bIns="0" rtlCol="0"/>
            <a:lstStyle/>
            <a:p/>
          </p:txBody>
        </p:sp>
        <p:sp>
          <p:nvSpPr>
            <p:cNvPr id="344" name="object 344" descr=""/>
            <p:cNvSpPr/>
            <p:nvPr/>
          </p:nvSpPr>
          <p:spPr>
            <a:xfrm>
              <a:off x="2584678" y="8416001"/>
              <a:ext cx="1270" cy="0"/>
            </a:xfrm>
            <a:custGeom>
              <a:avLst/>
              <a:gdLst/>
              <a:ahLst/>
              <a:cxnLst/>
              <a:rect l="l" t="t" r="r" b="b"/>
              <a:pathLst>
                <a:path w="1269" h="0">
                  <a:moveTo>
                    <a:pt x="927" y="0"/>
                  </a:moveTo>
                  <a:lnTo>
                    <a:pt x="0" y="0"/>
                  </a:lnTo>
                </a:path>
              </a:pathLst>
            </a:custGeom>
            <a:ln w="3530">
              <a:solidFill>
                <a:srgbClr val="565659"/>
              </a:solidFill>
            </a:ln>
          </p:spPr>
          <p:txBody>
            <a:bodyPr wrap="square" lIns="0" tIns="0" rIns="0" bIns="0" rtlCol="0"/>
            <a:lstStyle/>
            <a:p/>
          </p:txBody>
        </p:sp>
        <p:sp>
          <p:nvSpPr>
            <p:cNvPr id="345" name="object 345" descr=""/>
            <p:cNvSpPr/>
            <p:nvPr/>
          </p:nvSpPr>
          <p:spPr>
            <a:xfrm>
              <a:off x="2584676" y="8417848"/>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346" name="object 346" descr=""/>
            <p:cNvSpPr/>
            <p:nvPr/>
          </p:nvSpPr>
          <p:spPr>
            <a:xfrm>
              <a:off x="2590302" y="841146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47" name="object 347" descr=""/>
            <p:cNvSpPr/>
            <p:nvPr/>
          </p:nvSpPr>
          <p:spPr>
            <a:xfrm>
              <a:off x="2588371" y="8413226"/>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348" name="object 348" descr=""/>
            <p:cNvSpPr/>
            <p:nvPr/>
          </p:nvSpPr>
          <p:spPr>
            <a:xfrm>
              <a:off x="2588371" y="8420621"/>
              <a:ext cx="1905" cy="0"/>
            </a:xfrm>
            <a:custGeom>
              <a:avLst/>
              <a:gdLst/>
              <a:ahLst/>
              <a:cxnLst/>
              <a:rect l="l" t="t" r="r" b="b"/>
              <a:pathLst>
                <a:path w="1905" h="0">
                  <a:moveTo>
                    <a:pt x="0" y="0"/>
                  </a:moveTo>
                  <a:lnTo>
                    <a:pt x="927" y="0"/>
                  </a:lnTo>
                  <a:lnTo>
                    <a:pt x="1854" y="0"/>
                  </a:lnTo>
                </a:path>
              </a:pathLst>
            </a:custGeom>
            <a:ln w="3530">
              <a:solidFill>
                <a:srgbClr val="565659"/>
              </a:solidFill>
            </a:ln>
          </p:spPr>
          <p:txBody>
            <a:bodyPr wrap="square" lIns="0" tIns="0" rIns="0" bIns="0" rtlCol="0"/>
            <a:lstStyle/>
            <a:p/>
          </p:txBody>
        </p:sp>
        <p:sp>
          <p:nvSpPr>
            <p:cNvPr id="349" name="object 349" descr=""/>
            <p:cNvSpPr/>
            <p:nvPr/>
          </p:nvSpPr>
          <p:spPr>
            <a:xfrm>
              <a:off x="2590292" y="8421637"/>
              <a:ext cx="5080" cy="3810"/>
            </a:xfrm>
            <a:custGeom>
              <a:avLst/>
              <a:gdLst/>
              <a:ahLst/>
              <a:cxnLst/>
              <a:rect l="l" t="t" r="r" b="b"/>
              <a:pathLst>
                <a:path w="5080" h="3809">
                  <a:moveTo>
                    <a:pt x="4470" y="1765"/>
                  </a:moveTo>
                  <a:lnTo>
                    <a:pt x="3949" y="520"/>
                  </a:lnTo>
                  <a:lnTo>
                    <a:pt x="2705" y="0"/>
                  </a:lnTo>
                  <a:lnTo>
                    <a:pt x="2235" y="203"/>
                  </a:lnTo>
                  <a:lnTo>
                    <a:pt x="1765" y="0"/>
                  </a:lnTo>
                  <a:lnTo>
                    <a:pt x="520" y="520"/>
                  </a:lnTo>
                  <a:lnTo>
                    <a:pt x="0" y="1765"/>
                  </a:lnTo>
                  <a:lnTo>
                    <a:pt x="520" y="3009"/>
                  </a:lnTo>
                  <a:lnTo>
                    <a:pt x="1765" y="3530"/>
                  </a:lnTo>
                  <a:lnTo>
                    <a:pt x="2235" y="3340"/>
                  </a:lnTo>
                  <a:lnTo>
                    <a:pt x="2705" y="3530"/>
                  </a:lnTo>
                  <a:lnTo>
                    <a:pt x="3949" y="3009"/>
                  </a:lnTo>
                  <a:lnTo>
                    <a:pt x="4470" y="1765"/>
                  </a:lnTo>
                  <a:close/>
                </a:path>
              </a:pathLst>
            </a:custGeom>
            <a:solidFill>
              <a:srgbClr val="565659"/>
            </a:solidFill>
          </p:spPr>
          <p:txBody>
            <a:bodyPr wrap="square" lIns="0" tIns="0" rIns="0" bIns="0" rtlCol="0"/>
            <a:lstStyle/>
            <a:p/>
          </p:txBody>
        </p:sp>
        <p:sp>
          <p:nvSpPr>
            <p:cNvPr id="350" name="object 350" descr=""/>
            <p:cNvSpPr/>
            <p:nvPr/>
          </p:nvSpPr>
          <p:spPr>
            <a:xfrm>
              <a:off x="2588371" y="8418767"/>
              <a:ext cx="0" cy="3810"/>
            </a:xfrm>
            <a:custGeom>
              <a:avLst/>
              <a:gdLst/>
              <a:ahLst/>
              <a:cxnLst/>
              <a:rect l="l" t="t" r="r" b="b"/>
              <a:pathLst>
                <a:path w="0" h="3809">
                  <a:moveTo>
                    <a:pt x="0" y="1854"/>
                  </a:moveTo>
                  <a:lnTo>
                    <a:pt x="0" y="3708"/>
                  </a:lnTo>
                  <a:lnTo>
                    <a:pt x="0" y="2781"/>
                  </a:lnTo>
                  <a:lnTo>
                    <a:pt x="0" y="0"/>
                  </a:lnTo>
                  <a:lnTo>
                    <a:pt x="0" y="1854"/>
                  </a:lnTo>
                </a:path>
              </a:pathLst>
            </a:custGeom>
            <a:ln w="3530">
              <a:solidFill>
                <a:srgbClr val="565659"/>
              </a:solidFill>
            </a:ln>
          </p:spPr>
          <p:txBody>
            <a:bodyPr wrap="square" lIns="0" tIns="0" rIns="0" bIns="0" rtlCol="0"/>
            <a:lstStyle/>
            <a:p/>
          </p:txBody>
        </p:sp>
        <p:sp>
          <p:nvSpPr>
            <p:cNvPr id="351" name="object 351" descr=""/>
            <p:cNvSpPr/>
            <p:nvPr/>
          </p:nvSpPr>
          <p:spPr>
            <a:xfrm>
              <a:off x="2594916" y="841516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52" name="object 352" descr=""/>
            <p:cNvSpPr/>
            <p:nvPr/>
          </p:nvSpPr>
          <p:spPr>
            <a:xfrm>
              <a:off x="2592067" y="8418773"/>
              <a:ext cx="0" cy="3810"/>
            </a:xfrm>
            <a:custGeom>
              <a:avLst/>
              <a:gdLst/>
              <a:ahLst/>
              <a:cxnLst/>
              <a:rect l="l" t="t" r="r" b="b"/>
              <a:pathLst>
                <a:path w="0" h="3809">
                  <a:moveTo>
                    <a:pt x="0" y="3695"/>
                  </a:moveTo>
                  <a:lnTo>
                    <a:pt x="0" y="1841"/>
                  </a:lnTo>
                  <a:lnTo>
                    <a:pt x="0" y="0"/>
                  </a:lnTo>
                  <a:lnTo>
                    <a:pt x="0" y="1841"/>
                  </a:lnTo>
                  <a:lnTo>
                    <a:pt x="0" y="3695"/>
                  </a:lnTo>
                </a:path>
              </a:pathLst>
            </a:custGeom>
            <a:ln w="3530">
              <a:solidFill>
                <a:srgbClr val="565659"/>
              </a:solidFill>
            </a:ln>
          </p:spPr>
          <p:txBody>
            <a:bodyPr wrap="square" lIns="0" tIns="0" rIns="0" bIns="0" rtlCol="0"/>
            <a:lstStyle/>
            <a:p/>
          </p:txBody>
        </p:sp>
        <p:sp>
          <p:nvSpPr>
            <p:cNvPr id="353" name="object 353" descr=""/>
            <p:cNvSpPr/>
            <p:nvPr/>
          </p:nvSpPr>
          <p:spPr>
            <a:xfrm>
              <a:off x="2589301" y="8418773"/>
              <a:ext cx="0" cy="3810"/>
            </a:xfrm>
            <a:custGeom>
              <a:avLst/>
              <a:gdLst/>
              <a:ahLst/>
              <a:cxnLst/>
              <a:rect l="l" t="t" r="r" b="b"/>
              <a:pathLst>
                <a:path w="0" h="3809">
                  <a:moveTo>
                    <a:pt x="0" y="3695"/>
                  </a:moveTo>
                  <a:lnTo>
                    <a:pt x="0" y="1841"/>
                  </a:lnTo>
                  <a:lnTo>
                    <a:pt x="0" y="0"/>
                  </a:lnTo>
                  <a:lnTo>
                    <a:pt x="0" y="1841"/>
                  </a:lnTo>
                  <a:lnTo>
                    <a:pt x="0" y="3695"/>
                  </a:lnTo>
                </a:path>
              </a:pathLst>
            </a:custGeom>
            <a:ln w="3530">
              <a:solidFill>
                <a:srgbClr val="565659"/>
              </a:solidFill>
            </a:ln>
          </p:spPr>
          <p:txBody>
            <a:bodyPr wrap="square" lIns="0" tIns="0" rIns="0" bIns="0" rtlCol="0"/>
            <a:lstStyle/>
            <a:p/>
          </p:txBody>
        </p:sp>
        <p:sp>
          <p:nvSpPr>
            <p:cNvPr id="354" name="object 354" descr=""/>
            <p:cNvSpPr/>
            <p:nvPr/>
          </p:nvSpPr>
          <p:spPr>
            <a:xfrm>
              <a:off x="2591149" y="8418773"/>
              <a:ext cx="0" cy="3810"/>
            </a:xfrm>
            <a:custGeom>
              <a:avLst/>
              <a:gdLst/>
              <a:ahLst/>
              <a:cxnLst/>
              <a:rect l="l" t="t" r="r" b="b"/>
              <a:pathLst>
                <a:path w="0" h="3809">
                  <a:moveTo>
                    <a:pt x="0" y="3695"/>
                  </a:moveTo>
                  <a:lnTo>
                    <a:pt x="0" y="1841"/>
                  </a:lnTo>
                  <a:lnTo>
                    <a:pt x="0" y="0"/>
                  </a:lnTo>
                  <a:lnTo>
                    <a:pt x="0" y="1841"/>
                  </a:lnTo>
                  <a:lnTo>
                    <a:pt x="0" y="3695"/>
                  </a:lnTo>
                </a:path>
              </a:pathLst>
            </a:custGeom>
            <a:ln w="3530">
              <a:solidFill>
                <a:srgbClr val="565659"/>
              </a:solidFill>
            </a:ln>
          </p:spPr>
          <p:txBody>
            <a:bodyPr wrap="square" lIns="0" tIns="0" rIns="0" bIns="0" rtlCol="0"/>
            <a:lstStyle/>
            <a:p/>
          </p:txBody>
        </p:sp>
        <p:sp>
          <p:nvSpPr>
            <p:cNvPr id="355" name="object 355" descr=""/>
            <p:cNvSpPr/>
            <p:nvPr/>
          </p:nvSpPr>
          <p:spPr>
            <a:xfrm>
              <a:off x="2592997" y="8418773"/>
              <a:ext cx="0" cy="3810"/>
            </a:xfrm>
            <a:custGeom>
              <a:avLst/>
              <a:gdLst/>
              <a:ahLst/>
              <a:cxnLst/>
              <a:rect l="l" t="t" r="r" b="b"/>
              <a:pathLst>
                <a:path w="0" h="3809">
                  <a:moveTo>
                    <a:pt x="0" y="3695"/>
                  </a:moveTo>
                  <a:lnTo>
                    <a:pt x="0" y="1841"/>
                  </a:lnTo>
                  <a:lnTo>
                    <a:pt x="0" y="0"/>
                  </a:lnTo>
                  <a:lnTo>
                    <a:pt x="0" y="1841"/>
                  </a:lnTo>
                  <a:lnTo>
                    <a:pt x="0" y="3695"/>
                  </a:lnTo>
                </a:path>
              </a:pathLst>
            </a:custGeom>
            <a:ln w="3530">
              <a:solidFill>
                <a:srgbClr val="565659"/>
              </a:solidFill>
            </a:ln>
          </p:spPr>
          <p:txBody>
            <a:bodyPr wrap="square" lIns="0" tIns="0" rIns="0" bIns="0" rtlCol="0"/>
            <a:lstStyle/>
            <a:p/>
          </p:txBody>
        </p:sp>
        <p:sp>
          <p:nvSpPr>
            <p:cNvPr id="356" name="object 356" descr=""/>
            <p:cNvSpPr/>
            <p:nvPr/>
          </p:nvSpPr>
          <p:spPr>
            <a:xfrm>
              <a:off x="2589301" y="8418773"/>
              <a:ext cx="0" cy="3810"/>
            </a:xfrm>
            <a:custGeom>
              <a:avLst/>
              <a:gdLst/>
              <a:ahLst/>
              <a:cxnLst/>
              <a:rect l="l" t="t" r="r" b="b"/>
              <a:pathLst>
                <a:path w="0" h="3809">
                  <a:moveTo>
                    <a:pt x="0" y="0"/>
                  </a:moveTo>
                  <a:lnTo>
                    <a:pt x="0" y="1854"/>
                  </a:lnTo>
                  <a:lnTo>
                    <a:pt x="0" y="3695"/>
                  </a:lnTo>
                  <a:lnTo>
                    <a:pt x="0" y="1854"/>
                  </a:lnTo>
                  <a:lnTo>
                    <a:pt x="0" y="0"/>
                  </a:lnTo>
                </a:path>
              </a:pathLst>
            </a:custGeom>
            <a:ln w="3530">
              <a:solidFill>
                <a:srgbClr val="565659"/>
              </a:solidFill>
            </a:ln>
          </p:spPr>
          <p:txBody>
            <a:bodyPr wrap="square" lIns="0" tIns="0" rIns="0" bIns="0" rtlCol="0"/>
            <a:lstStyle/>
            <a:p/>
          </p:txBody>
        </p:sp>
        <p:sp>
          <p:nvSpPr>
            <p:cNvPr id="357" name="object 357" descr=""/>
            <p:cNvSpPr/>
            <p:nvPr/>
          </p:nvSpPr>
          <p:spPr>
            <a:xfrm>
              <a:off x="2590219" y="8418773"/>
              <a:ext cx="0" cy="3810"/>
            </a:xfrm>
            <a:custGeom>
              <a:avLst/>
              <a:gdLst/>
              <a:ahLst/>
              <a:cxnLst/>
              <a:rect l="l" t="t" r="r" b="b"/>
              <a:pathLst>
                <a:path w="0" h="3809">
                  <a:moveTo>
                    <a:pt x="0" y="0"/>
                  </a:moveTo>
                  <a:lnTo>
                    <a:pt x="0" y="1854"/>
                  </a:lnTo>
                  <a:lnTo>
                    <a:pt x="0" y="3695"/>
                  </a:lnTo>
                  <a:lnTo>
                    <a:pt x="0" y="1854"/>
                  </a:lnTo>
                  <a:lnTo>
                    <a:pt x="0" y="0"/>
                  </a:lnTo>
                </a:path>
              </a:pathLst>
            </a:custGeom>
            <a:ln w="3530">
              <a:solidFill>
                <a:srgbClr val="565659"/>
              </a:solidFill>
            </a:ln>
          </p:spPr>
          <p:txBody>
            <a:bodyPr wrap="square" lIns="0" tIns="0" rIns="0" bIns="0" rtlCol="0"/>
            <a:lstStyle/>
            <a:p/>
          </p:txBody>
        </p:sp>
        <p:sp>
          <p:nvSpPr>
            <p:cNvPr id="358" name="object 358" descr=""/>
            <p:cNvSpPr/>
            <p:nvPr/>
          </p:nvSpPr>
          <p:spPr>
            <a:xfrm>
              <a:off x="2592997" y="8418767"/>
              <a:ext cx="1270" cy="3810"/>
            </a:xfrm>
            <a:custGeom>
              <a:avLst/>
              <a:gdLst/>
              <a:ahLst/>
              <a:cxnLst/>
              <a:rect l="l" t="t" r="r" b="b"/>
              <a:pathLst>
                <a:path w="1269" h="3809">
                  <a:moveTo>
                    <a:pt x="0" y="1854"/>
                  </a:moveTo>
                  <a:lnTo>
                    <a:pt x="0" y="3708"/>
                  </a:lnTo>
                  <a:lnTo>
                    <a:pt x="914" y="3708"/>
                  </a:lnTo>
                  <a:lnTo>
                    <a:pt x="914" y="1854"/>
                  </a:lnTo>
                  <a:lnTo>
                    <a:pt x="914" y="0"/>
                  </a:lnTo>
                  <a:lnTo>
                    <a:pt x="0" y="1854"/>
                  </a:lnTo>
                </a:path>
              </a:pathLst>
            </a:custGeom>
            <a:ln w="3530">
              <a:solidFill>
                <a:srgbClr val="565659"/>
              </a:solidFill>
            </a:ln>
          </p:spPr>
          <p:txBody>
            <a:bodyPr wrap="square" lIns="0" tIns="0" rIns="0" bIns="0" rtlCol="0"/>
            <a:lstStyle/>
            <a:p/>
          </p:txBody>
        </p:sp>
        <p:sp>
          <p:nvSpPr>
            <p:cNvPr id="359" name="object 359" descr=""/>
            <p:cNvSpPr/>
            <p:nvPr/>
          </p:nvSpPr>
          <p:spPr>
            <a:xfrm>
              <a:off x="2590222" y="8418773"/>
              <a:ext cx="1270" cy="3810"/>
            </a:xfrm>
            <a:custGeom>
              <a:avLst/>
              <a:gdLst/>
              <a:ahLst/>
              <a:cxnLst/>
              <a:rect l="l" t="t" r="r" b="b"/>
              <a:pathLst>
                <a:path w="1269" h="3809">
                  <a:moveTo>
                    <a:pt x="927" y="0"/>
                  </a:moveTo>
                  <a:lnTo>
                    <a:pt x="927" y="1854"/>
                  </a:lnTo>
                  <a:lnTo>
                    <a:pt x="927" y="3695"/>
                  </a:lnTo>
                  <a:lnTo>
                    <a:pt x="0" y="1854"/>
                  </a:lnTo>
                  <a:lnTo>
                    <a:pt x="0" y="0"/>
                  </a:lnTo>
                  <a:lnTo>
                    <a:pt x="0" y="1854"/>
                  </a:lnTo>
                  <a:lnTo>
                    <a:pt x="0" y="3695"/>
                  </a:lnTo>
                  <a:lnTo>
                    <a:pt x="0" y="1854"/>
                  </a:lnTo>
                  <a:lnTo>
                    <a:pt x="927" y="0"/>
                  </a:lnTo>
                </a:path>
              </a:pathLst>
            </a:custGeom>
            <a:ln w="3530">
              <a:solidFill>
                <a:srgbClr val="565659"/>
              </a:solidFill>
            </a:ln>
          </p:spPr>
          <p:txBody>
            <a:bodyPr wrap="square" lIns="0" tIns="0" rIns="0" bIns="0" rtlCol="0"/>
            <a:lstStyle/>
            <a:p/>
          </p:txBody>
        </p:sp>
        <p:sp>
          <p:nvSpPr>
            <p:cNvPr id="360" name="object 360" descr=""/>
            <p:cNvSpPr/>
            <p:nvPr/>
          </p:nvSpPr>
          <p:spPr>
            <a:xfrm>
              <a:off x="2590219" y="8410461"/>
              <a:ext cx="1270" cy="5080"/>
            </a:xfrm>
            <a:custGeom>
              <a:avLst/>
              <a:gdLst/>
              <a:ahLst/>
              <a:cxnLst/>
              <a:rect l="l" t="t" r="r" b="b"/>
              <a:pathLst>
                <a:path w="1269" h="5079">
                  <a:moveTo>
                    <a:pt x="0" y="2768"/>
                  </a:moveTo>
                  <a:lnTo>
                    <a:pt x="927" y="4622"/>
                  </a:lnTo>
                  <a:lnTo>
                    <a:pt x="927" y="1854"/>
                  </a:lnTo>
                  <a:lnTo>
                    <a:pt x="927" y="0"/>
                  </a:lnTo>
                  <a:lnTo>
                    <a:pt x="0" y="0"/>
                  </a:lnTo>
                  <a:lnTo>
                    <a:pt x="0" y="927"/>
                  </a:lnTo>
                  <a:lnTo>
                    <a:pt x="0" y="2768"/>
                  </a:lnTo>
                </a:path>
              </a:pathLst>
            </a:custGeom>
            <a:ln w="3530">
              <a:solidFill>
                <a:srgbClr val="565659"/>
              </a:solidFill>
            </a:ln>
          </p:spPr>
          <p:txBody>
            <a:bodyPr wrap="square" lIns="0" tIns="0" rIns="0" bIns="0" rtlCol="0"/>
            <a:lstStyle/>
            <a:p/>
          </p:txBody>
        </p:sp>
        <p:sp>
          <p:nvSpPr>
            <p:cNvPr id="361" name="object 361" descr=""/>
            <p:cNvSpPr/>
            <p:nvPr/>
          </p:nvSpPr>
          <p:spPr>
            <a:xfrm>
              <a:off x="2588374" y="8410463"/>
              <a:ext cx="1270" cy="5080"/>
            </a:xfrm>
            <a:custGeom>
              <a:avLst/>
              <a:gdLst/>
              <a:ahLst/>
              <a:cxnLst/>
              <a:rect l="l" t="t" r="r" b="b"/>
              <a:pathLst>
                <a:path w="1269" h="5079">
                  <a:moveTo>
                    <a:pt x="927" y="0"/>
                  </a:moveTo>
                  <a:lnTo>
                    <a:pt x="0" y="0"/>
                  </a:lnTo>
                  <a:lnTo>
                    <a:pt x="0" y="927"/>
                  </a:lnTo>
                  <a:lnTo>
                    <a:pt x="0" y="2768"/>
                  </a:lnTo>
                  <a:lnTo>
                    <a:pt x="927" y="4610"/>
                  </a:lnTo>
                  <a:lnTo>
                    <a:pt x="927" y="1854"/>
                  </a:lnTo>
                  <a:lnTo>
                    <a:pt x="927" y="0"/>
                  </a:lnTo>
                </a:path>
              </a:pathLst>
            </a:custGeom>
            <a:ln w="3530">
              <a:solidFill>
                <a:srgbClr val="565659"/>
              </a:solidFill>
            </a:ln>
          </p:spPr>
          <p:txBody>
            <a:bodyPr wrap="square" lIns="0" tIns="0" rIns="0" bIns="0" rtlCol="0"/>
            <a:lstStyle/>
            <a:p/>
          </p:txBody>
        </p:sp>
        <p:sp>
          <p:nvSpPr>
            <p:cNvPr id="362" name="object 362" descr=""/>
            <p:cNvSpPr/>
            <p:nvPr/>
          </p:nvSpPr>
          <p:spPr>
            <a:xfrm>
              <a:off x="2592997" y="8410467"/>
              <a:ext cx="0" cy="5080"/>
            </a:xfrm>
            <a:custGeom>
              <a:avLst/>
              <a:gdLst/>
              <a:ahLst/>
              <a:cxnLst/>
              <a:rect l="l" t="t" r="r" b="b"/>
              <a:pathLst>
                <a:path w="0" h="5079">
                  <a:moveTo>
                    <a:pt x="0" y="4610"/>
                  </a:moveTo>
                  <a:lnTo>
                    <a:pt x="0" y="1841"/>
                  </a:lnTo>
                  <a:lnTo>
                    <a:pt x="0" y="0"/>
                  </a:lnTo>
                  <a:lnTo>
                    <a:pt x="0" y="914"/>
                  </a:lnTo>
                  <a:lnTo>
                    <a:pt x="0" y="2755"/>
                  </a:lnTo>
                  <a:lnTo>
                    <a:pt x="0" y="4610"/>
                  </a:lnTo>
                </a:path>
              </a:pathLst>
            </a:custGeom>
            <a:ln w="3530">
              <a:solidFill>
                <a:srgbClr val="565659"/>
              </a:solidFill>
            </a:ln>
          </p:spPr>
          <p:txBody>
            <a:bodyPr wrap="square" lIns="0" tIns="0" rIns="0" bIns="0" rtlCol="0"/>
            <a:lstStyle/>
            <a:p/>
          </p:txBody>
        </p:sp>
        <p:sp>
          <p:nvSpPr>
            <p:cNvPr id="363" name="object 363" descr=""/>
            <p:cNvSpPr/>
            <p:nvPr/>
          </p:nvSpPr>
          <p:spPr>
            <a:xfrm>
              <a:off x="2592067" y="8410467"/>
              <a:ext cx="0" cy="5080"/>
            </a:xfrm>
            <a:custGeom>
              <a:avLst/>
              <a:gdLst/>
              <a:ahLst/>
              <a:cxnLst/>
              <a:rect l="l" t="t" r="r" b="b"/>
              <a:pathLst>
                <a:path w="0" h="5079">
                  <a:moveTo>
                    <a:pt x="0" y="4610"/>
                  </a:moveTo>
                  <a:lnTo>
                    <a:pt x="0" y="1841"/>
                  </a:lnTo>
                  <a:lnTo>
                    <a:pt x="0" y="0"/>
                  </a:lnTo>
                  <a:lnTo>
                    <a:pt x="0" y="914"/>
                  </a:lnTo>
                  <a:lnTo>
                    <a:pt x="0" y="2755"/>
                  </a:lnTo>
                  <a:lnTo>
                    <a:pt x="0" y="4610"/>
                  </a:lnTo>
                </a:path>
              </a:pathLst>
            </a:custGeom>
            <a:ln w="3530">
              <a:solidFill>
                <a:srgbClr val="565659"/>
              </a:solidFill>
            </a:ln>
          </p:spPr>
          <p:txBody>
            <a:bodyPr wrap="square" lIns="0" tIns="0" rIns="0" bIns="0" rtlCol="0"/>
            <a:lstStyle/>
            <a:p/>
          </p:txBody>
        </p:sp>
        <p:sp>
          <p:nvSpPr>
            <p:cNvPr id="364" name="object 364" descr=""/>
            <p:cNvSpPr/>
            <p:nvPr/>
          </p:nvSpPr>
          <p:spPr>
            <a:xfrm>
              <a:off x="2591149" y="8410467"/>
              <a:ext cx="0" cy="5080"/>
            </a:xfrm>
            <a:custGeom>
              <a:avLst/>
              <a:gdLst/>
              <a:ahLst/>
              <a:cxnLst/>
              <a:rect l="l" t="t" r="r" b="b"/>
              <a:pathLst>
                <a:path w="0" h="5079">
                  <a:moveTo>
                    <a:pt x="0" y="4610"/>
                  </a:moveTo>
                  <a:lnTo>
                    <a:pt x="0" y="1841"/>
                  </a:lnTo>
                  <a:lnTo>
                    <a:pt x="0" y="0"/>
                  </a:lnTo>
                  <a:lnTo>
                    <a:pt x="0" y="914"/>
                  </a:lnTo>
                  <a:lnTo>
                    <a:pt x="0" y="2755"/>
                  </a:lnTo>
                  <a:lnTo>
                    <a:pt x="0" y="4610"/>
                  </a:lnTo>
                </a:path>
              </a:pathLst>
            </a:custGeom>
            <a:ln w="3530">
              <a:solidFill>
                <a:srgbClr val="565659"/>
              </a:solidFill>
            </a:ln>
          </p:spPr>
          <p:txBody>
            <a:bodyPr wrap="square" lIns="0" tIns="0" rIns="0" bIns="0" rtlCol="0"/>
            <a:lstStyle/>
            <a:p/>
          </p:txBody>
        </p:sp>
        <p:sp>
          <p:nvSpPr>
            <p:cNvPr id="365" name="object 365" descr=""/>
            <p:cNvSpPr/>
            <p:nvPr/>
          </p:nvSpPr>
          <p:spPr>
            <a:xfrm>
              <a:off x="2589305" y="8410463"/>
              <a:ext cx="1270" cy="5080"/>
            </a:xfrm>
            <a:custGeom>
              <a:avLst/>
              <a:gdLst/>
              <a:ahLst/>
              <a:cxnLst/>
              <a:rect l="l" t="t" r="r" b="b"/>
              <a:pathLst>
                <a:path w="1269" h="5079">
                  <a:moveTo>
                    <a:pt x="914" y="0"/>
                  </a:moveTo>
                  <a:lnTo>
                    <a:pt x="0" y="0"/>
                  </a:lnTo>
                  <a:lnTo>
                    <a:pt x="0" y="927"/>
                  </a:lnTo>
                  <a:lnTo>
                    <a:pt x="0" y="2768"/>
                  </a:lnTo>
                  <a:lnTo>
                    <a:pt x="914" y="4610"/>
                  </a:lnTo>
                  <a:lnTo>
                    <a:pt x="914" y="1854"/>
                  </a:lnTo>
                  <a:lnTo>
                    <a:pt x="914" y="0"/>
                  </a:lnTo>
                </a:path>
              </a:pathLst>
            </a:custGeom>
            <a:ln w="3530">
              <a:solidFill>
                <a:srgbClr val="565659"/>
              </a:solidFill>
            </a:ln>
          </p:spPr>
          <p:txBody>
            <a:bodyPr wrap="square" lIns="0" tIns="0" rIns="0" bIns="0" rtlCol="0"/>
            <a:lstStyle/>
            <a:p/>
          </p:txBody>
        </p:sp>
        <p:sp>
          <p:nvSpPr>
            <p:cNvPr id="366" name="object 366" descr=""/>
            <p:cNvSpPr/>
            <p:nvPr/>
          </p:nvSpPr>
          <p:spPr>
            <a:xfrm>
              <a:off x="2591153" y="8418773"/>
              <a:ext cx="1270" cy="3810"/>
            </a:xfrm>
            <a:custGeom>
              <a:avLst/>
              <a:gdLst/>
              <a:ahLst/>
              <a:cxnLst/>
              <a:rect l="l" t="t" r="r" b="b"/>
              <a:pathLst>
                <a:path w="1269" h="3809">
                  <a:moveTo>
                    <a:pt x="914" y="0"/>
                  </a:moveTo>
                  <a:lnTo>
                    <a:pt x="914" y="1854"/>
                  </a:lnTo>
                  <a:lnTo>
                    <a:pt x="914" y="3695"/>
                  </a:lnTo>
                  <a:lnTo>
                    <a:pt x="0" y="3695"/>
                  </a:lnTo>
                  <a:lnTo>
                    <a:pt x="0" y="1854"/>
                  </a:lnTo>
                  <a:lnTo>
                    <a:pt x="914" y="0"/>
                  </a:lnTo>
                </a:path>
              </a:pathLst>
            </a:custGeom>
            <a:ln w="3530">
              <a:solidFill>
                <a:srgbClr val="565659"/>
              </a:solidFill>
            </a:ln>
          </p:spPr>
          <p:txBody>
            <a:bodyPr wrap="square" lIns="0" tIns="0" rIns="0" bIns="0" rtlCol="0"/>
            <a:lstStyle/>
            <a:p/>
          </p:txBody>
        </p:sp>
        <p:sp>
          <p:nvSpPr>
            <p:cNvPr id="367" name="object 367" descr=""/>
            <p:cNvSpPr/>
            <p:nvPr/>
          </p:nvSpPr>
          <p:spPr>
            <a:xfrm>
              <a:off x="2589301" y="8410467"/>
              <a:ext cx="0" cy="5080"/>
            </a:xfrm>
            <a:custGeom>
              <a:avLst/>
              <a:gdLst/>
              <a:ahLst/>
              <a:cxnLst/>
              <a:rect l="l" t="t" r="r" b="b"/>
              <a:pathLst>
                <a:path w="0" h="5079">
                  <a:moveTo>
                    <a:pt x="0" y="4610"/>
                  </a:moveTo>
                  <a:lnTo>
                    <a:pt x="0" y="1841"/>
                  </a:lnTo>
                  <a:lnTo>
                    <a:pt x="0" y="0"/>
                  </a:lnTo>
                  <a:lnTo>
                    <a:pt x="0" y="914"/>
                  </a:lnTo>
                  <a:lnTo>
                    <a:pt x="0" y="2755"/>
                  </a:lnTo>
                  <a:lnTo>
                    <a:pt x="0" y="4610"/>
                  </a:lnTo>
                </a:path>
              </a:pathLst>
            </a:custGeom>
            <a:ln w="3530">
              <a:solidFill>
                <a:srgbClr val="565659"/>
              </a:solidFill>
            </a:ln>
          </p:spPr>
          <p:txBody>
            <a:bodyPr wrap="square" lIns="0" tIns="0" rIns="0" bIns="0" rtlCol="0"/>
            <a:lstStyle/>
            <a:p/>
          </p:txBody>
        </p:sp>
        <p:sp>
          <p:nvSpPr>
            <p:cNvPr id="368" name="object 368" descr=""/>
            <p:cNvSpPr/>
            <p:nvPr/>
          </p:nvSpPr>
          <p:spPr>
            <a:xfrm>
              <a:off x="2592069" y="8418773"/>
              <a:ext cx="1270" cy="3810"/>
            </a:xfrm>
            <a:custGeom>
              <a:avLst/>
              <a:gdLst/>
              <a:ahLst/>
              <a:cxnLst/>
              <a:rect l="l" t="t" r="r" b="b"/>
              <a:pathLst>
                <a:path w="1269" h="3809">
                  <a:moveTo>
                    <a:pt x="927" y="0"/>
                  </a:moveTo>
                  <a:lnTo>
                    <a:pt x="927" y="1854"/>
                  </a:lnTo>
                  <a:lnTo>
                    <a:pt x="927" y="3695"/>
                  </a:lnTo>
                  <a:lnTo>
                    <a:pt x="0" y="3695"/>
                  </a:lnTo>
                  <a:lnTo>
                    <a:pt x="0" y="1854"/>
                  </a:lnTo>
                  <a:lnTo>
                    <a:pt x="927" y="0"/>
                  </a:lnTo>
                </a:path>
              </a:pathLst>
            </a:custGeom>
            <a:ln w="3530">
              <a:solidFill>
                <a:srgbClr val="565659"/>
              </a:solidFill>
            </a:ln>
          </p:spPr>
          <p:txBody>
            <a:bodyPr wrap="square" lIns="0" tIns="0" rIns="0" bIns="0" rtlCol="0"/>
            <a:lstStyle/>
            <a:p/>
          </p:txBody>
        </p:sp>
        <p:sp>
          <p:nvSpPr>
            <p:cNvPr id="369" name="object 369" descr=""/>
            <p:cNvSpPr/>
            <p:nvPr/>
          </p:nvSpPr>
          <p:spPr>
            <a:xfrm>
              <a:off x="2590219" y="8410467"/>
              <a:ext cx="0" cy="5080"/>
            </a:xfrm>
            <a:custGeom>
              <a:avLst/>
              <a:gdLst/>
              <a:ahLst/>
              <a:cxnLst/>
              <a:rect l="l" t="t" r="r" b="b"/>
              <a:pathLst>
                <a:path w="0" h="5079">
                  <a:moveTo>
                    <a:pt x="0" y="4610"/>
                  </a:moveTo>
                  <a:lnTo>
                    <a:pt x="0" y="2755"/>
                  </a:lnTo>
                  <a:lnTo>
                    <a:pt x="0" y="914"/>
                  </a:lnTo>
                  <a:lnTo>
                    <a:pt x="0" y="0"/>
                  </a:lnTo>
                  <a:lnTo>
                    <a:pt x="0" y="1841"/>
                  </a:lnTo>
                  <a:lnTo>
                    <a:pt x="0" y="4610"/>
                  </a:lnTo>
                </a:path>
              </a:pathLst>
            </a:custGeom>
            <a:ln w="3530">
              <a:solidFill>
                <a:srgbClr val="565659"/>
              </a:solidFill>
            </a:ln>
          </p:spPr>
          <p:txBody>
            <a:bodyPr wrap="square" lIns="0" tIns="0" rIns="0" bIns="0" rtlCol="0"/>
            <a:lstStyle/>
            <a:p/>
          </p:txBody>
        </p:sp>
        <p:sp>
          <p:nvSpPr>
            <p:cNvPr id="370" name="object 370" descr=""/>
            <p:cNvSpPr/>
            <p:nvPr/>
          </p:nvSpPr>
          <p:spPr>
            <a:xfrm>
              <a:off x="2591149" y="8410463"/>
              <a:ext cx="1270" cy="5080"/>
            </a:xfrm>
            <a:custGeom>
              <a:avLst/>
              <a:gdLst/>
              <a:ahLst/>
              <a:cxnLst/>
              <a:rect l="l" t="t" r="r" b="b"/>
              <a:pathLst>
                <a:path w="1269" h="5079">
                  <a:moveTo>
                    <a:pt x="0" y="0"/>
                  </a:moveTo>
                  <a:lnTo>
                    <a:pt x="914" y="1854"/>
                  </a:lnTo>
                  <a:lnTo>
                    <a:pt x="914" y="4610"/>
                  </a:lnTo>
                  <a:lnTo>
                    <a:pt x="0" y="2768"/>
                  </a:lnTo>
                  <a:lnTo>
                    <a:pt x="0" y="927"/>
                  </a:lnTo>
                  <a:lnTo>
                    <a:pt x="0" y="0"/>
                  </a:lnTo>
                </a:path>
              </a:pathLst>
            </a:custGeom>
            <a:ln w="3530">
              <a:solidFill>
                <a:srgbClr val="565659"/>
              </a:solidFill>
            </a:ln>
          </p:spPr>
          <p:txBody>
            <a:bodyPr wrap="square" lIns="0" tIns="0" rIns="0" bIns="0" rtlCol="0"/>
            <a:lstStyle/>
            <a:p/>
          </p:txBody>
        </p:sp>
        <p:sp>
          <p:nvSpPr>
            <p:cNvPr id="371" name="object 371" descr=""/>
            <p:cNvSpPr/>
            <p:nvPr/>
          </p:nvSpPr>
          <p:spPr>
            <a:xfrm>
              <a:off x="2592997" y="8410461"/>
              <a:ext cx="0" cy="5080"/>
            </a:xfrm>
            <a:custGeom>
              <a:avLst/>
              <a:gdLst/>
              <a:ahLst/>
              <a:cxnLst/>
              <a:rect l="l" t="t" r="r" b="b"/>
              <a:pathLst>
                <a:path w="0" h="5079">
                  <a:moveTo>
                    <a:pt x="0" y="2768"/>
                  </a:moveTo>
                  <a:lnTo>
                    <a:pt x="0" y="927"/>
                  </a:lnTo>
                  <a:lnTo>
                    <a:pt x="0" y="0"/>
                  </a:lnTo>
                  <a:lnTo>
                    <a:pt x="0" y="1854"/>
                  </a:lnTo>
                  <a:lnTo>
                    <a:pt x="0" y="4622"/>
                  </a:lnTo>
                  <a:lnTo>
                    <a:pt x="0" y="2768"/>
                  </a:lnTo>
                </a:path>
              </a:pathLst>
            </a:custGeom>
            <a:ln w="3530">
              <a:solidFill>
                <a:srgbClr val="565659"/>
              </a:solidFill>
            </a:ln>
          </p:spPr>
          <p:txBody>
            <a:bodyPr wrap="square" lIns="0" tIns="0" rIns="0" bIns="0" rtlCol="0"/>
            <a:lstStyle/>
            <a:p/>
          </p:txBody>
        </p:sp>
        <p:sp>
          <p:nvSpPr>
            <p:cNvPr id="372" name="object 372" descr=""/>
            <p:cNvSpPr/>
            <p:nvPr/>
          </p:nvSpPr>
          <p:spPr>
            <a:xfrm>
              <a:off x="2592067" y="8410463"/>
              <a:ext cx="1270" cy="5080"/>
            </a:xfrm>
            <a:custGeom>
              <a:avLst/>
              <a:gdLst/>
              <a:ahLst/>
              <a:cxnLst/>
              <a:rect l="l" t="t" r="r" b="b"/>
              <a:pathLst>
                <a:path w="1269" h="5079">
                  <a:moveTo>
                    <a:pt x="0" y="0"/>
                  </a:moveTo>
                  <a:lnTo>
                    <a:pt x="0" y="1854"/>
                  </a:lnTo>
                  <a:lnTo>
                    <a:pt x="927" y="4610"/>
                  </a:lnTo>
                  <a:lnTo>
                    <a:pt x="0" y="2768"/>
                  </a:lnTo>
                  <a:lnTo>
                    <a:pt x="0" y="927"/>
                  </a:lnTo>
                  <a:lnTo>
                    <a:pt x="0" y="0"/>
                  </a:lnTo>
                </a:path>
              </a:pathLst>
            </a:custGeom>
            <a:ln w="3530">
              <a:solidFill>
                <a:srgbClr val="565659"/>
              </a:solidFill>
            </a:ln>
          </p:spPr>
          <p:txBody>
            <a:bodyPr wrap="square" lIns="0" tIns="0" rIns="0" bIns="0" rtlCol="0"/>
            <a:lstStyle/>
            <a:p/>
          </p:txBody>
        </p:sp>
        <p:sp>
          <p:nvSpPr>
            <p:cNvPr id="373" name="object 373" descr=""/>
            <p:cNvSpPr/>
            <p:nvPr/>
          </p:nvSpPr>
          <p:spPr>
            <a:xfrm>
              <a:off x="2598529" y="8409543"/>
              <a:ext cx="1270" cy="3175"/>
            </a:xfrm>
            <a:custGeom>
              <a:avLst/>
              <a:gdLst/>
              <a:ahLst/>
              <a:cxnLst/>
              <a:rect l="l" t="t" r="r" b="b"/>
              <a:pathLst>
                <a:path w="1269" h="3175">
                  <a:moveTo>
                    <a:pt x="0" y="2768"/>
                  </a:moveTo>
                  <a:lnTo>
                    <a:pt x="0" y="1841"/>
                  </a:lnTo>
                  <a:lnTo>
                    <a:pt x="927" y="0"/>
                  </a:lnTo>
                </a:path>
              </a:pathLst>
            </a:custGeom>
            <a:ln w="3530">
              <a:solidFill>
                <a:srgbClr val="565659"/>
              </a:solidFill>
            </a:ln>
          </p:spPr>
          <p:txBody>
            <a:bodyPr wrap="square" lIns="0" tIns="0" rIns="0" bIns="0" rtlCol="0"/>
            <a:lstStyle/>
            <a:p/>
          </p:txBody>
        </p:sp>
        <p:sp>
          <p:nvSpPr>
            <p:cNvPr id="374" name="object 374" descr=""/>
            <p:cNvSpPr/>
            <p:nvPr/>
          </p:nvSpPr>
          <p:spPr>
            <a:xfrm>
              <a:off x="2598531" y="8421548"/>
              <a:ext cx="1270" cy="3175"/>
            </a:xfrm>
            <a:custGeom>
              <a:avLst/>
              <a:gdLst/>
              <a:ahLst/>
              <a:cxnLst/>
              <a:rect l="l" t="t" r="r" b="b"/>
              <a:pathLst>
                <a:path w="1269" h="3175">
                  <a:moveTo>
                    <a:pt x="927" y="2768"/>
                  </a:moveTo>
                  <a:lnTo>
                    <a:pt x="0" y="914"/>
                  </a:lnTo>
                  <a:lnTo>
                    <a:pt x="0" y="0"/>
                  </a:lnTo>
                </a:path>
              </a:pathLst>
            </a:custGeom>
            <a:ln w="3530">
              <a:solidFill>
                <a:srgbClr val="565659"/>
              </a:solidFill>
            </a:ln>
          </p:spPr>
          <p:txBody>
            <a:bodyPr wrap="square" lIns="0" tIns="0" rIns="0" bIns="0" rtlCol="0"/>
            <a:lstStyle/>
            <a:p/>
          </p:txBody>
        </p:sp>
        <p:sp>
          <p:nvSpPr>
            <p:cNvPr id="375" name="object 375" descr=""/>
            <p:cNvSpPr/>
            <p:nvPr/>
          </p:nvSpPr>
          <p:spPr>
            <a:xfrm>
              <a:off x="2599458" y="8409543"/>
              <a:ext cx="0" cy="3175"/>
            </a:xfrm>
            <a:custGeom>
              <a:avLst/>
              <a:gdLst/>
              <a:ahLst/>
              <a:cxnLst/>
              <a:rect l="l" t="t" r="r" b="b"/>
              <a:pathLst>
                <a:path w="0" h="3175">
                  <a:moveTo>
                    <a:pt x="0" y="2768"/>
                  </a:moveTo>
                  <a:lnTo>
                    <a:pt x="0" y="1841"/>
                  </a:lnTo>
                  <a:lnTo>
                    <a:pt x="0" y="0"/>
                  </a:lnTo>
                </a:path>
              </a:pathLst>
            </a:custGeom>
            <a:ln w="3530">
              <a:solidFill>
                <a:srgbClr val="565659"/>
              </a:solidFill>
            </a:ln>
          </p:spPr>
          <p:txBody>
            <a:bodyPr wrap="square" lIns="0" tIns="0" rIns="0" bIns="0" rtlCol="0"/>
            <a:lstStyle/>
            <a:p/>
          </p:txBody>
        </p:sp>
        <p:sp>
          <p:nvSpPr>
            <p:cNvPr id="376" name="object 376" descr=""/>
            <p:cNvSpPr/>
            <p:nvPr/>
          </p:nvSpPr>
          <p:spPr>
            <a:xfrm>
              <a:off x="2599458" y="8421548"/>
              <a:ext cx="0" cy="3175"/>
            </a:xfrm>
            <a:custGeom>
              <a:avLst/>
              <a:gdLst/>
              <a:ahLst/>
              <a:cxnLst/>
              <a:rect l="l" t="t" r="r" b="b"/>
              <a:pathLst>
                <a:path w="0" h="3175">
                  <a:moveTo>
                    <a:pt x="0" y="2768"/>
                  </a:moveTo>
                  <a:lnTo>
                    <a:pt x="0" y="914"/>
                  </a:lnTo>
                  <a:lnTo>
                    <a:pt x="0" y="0"/>
                  </a:lnTo>
                </a:path>
              </a:pathLst>
            </a:custGeom>
            <a:ln w="3530">
              <a:solidFill>
                <a:srgbClr val="565659"/>
              </a:solidFill>
            </a:ln>
          </p:spPr>
          <p:txBody>
            <a:bodyPr wrap="square" lIns="0" tIns="0" rIns="0" bIns="0" rtlCol="0"/>
            <a:lstStyle/>
            <a:p/>
          </p:txBody>
        </p:sp>
        <p:sp>
          <p:nvSpPr>
            <p:cNvPr id="377" name="object 377" descr=""/>
            <p:cNvSpPr/>
            <p:nvPr/>
          </p:nvSpPr>
          <p:spPr>
            <a:xfrm>
              <a:off x="2596681" y="8410459"/>
              <a:ext cx="0" cy="6985"/>
            </a:xfrm>
            <a:custGeom>
              <a:avLst/>
              <a:gdLst/>
              <a:ahLst/>
              <a:cxnLst/>
              <a:rect l="l" t="t" r="r" b="b"/>
              <a:pathLst>
                <a:path w="0" h="6984">
                  <a:moveTo>
                    <a:pt x="0" y="927"/>
                  </a:moveTo>
                  <a:lnTo>
                    <a:pt x="0" y="3695"/>
                  </a:lnTo>
                  <a:lnTo>
                    <a:pt x="0" y="6464"/>
                  </a:lnTo>
                  <a:lnTo>
                    <a:pt x="0" y="3695"/>
                  </a:lnTo>
                  <a:lnTo>
                    <a:pt x="0" y="927"/>
                  </a:lnTo>
                  <a:lnTo>
                    <a:pt x="0" y="0"/>
                  </a:lnTo>
                </a:path>
              </a:pathLst>
            </a:custGeom>
            <a:ln w="3530">
              <a:solidFill>
                <a:srgbClr val="565659"/>
              </a:solidFill>
            </a:ln>
          </p:spPr>
          <p:txBody>
            <a:bodyPr wrap="square" lIns="0" tIns="0" rIns="0" bIns="0" rtlCol="0"/>
            <a:lstStyle/>
            <a:p/>
          </p:txBody>
        </p:sp>
        <p:sp>
          <p:nvSpPr>
            <p:cNvPr id="378" name="object 378" descr=""/>
            <p:cNvSpPr/>
            <p:nvPr/>
          </p:nvSpPr>
          <p:spPr>
            <a:xfrm>
              <a:off x="2594916" y="841516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79" name="object 379" descr=""/>
            <p:cNvSpPr/>
            <p:nvPr/>
          </p:nvSpPr>
          <p:spPr>
            <a:xfrm>
              <a:off x="2595763" y="8410463"/>
              <a:ext cx="1270" cy="6985"/>
            </a:xfrm>
            <a:custGeom>
              <a:avLst/>
              <a:gdLst/>
              <a:ahLst/>
              <a:cxnLst/>
              <a:rect l="l" t="t" r="r" b="b"/>
              <a:pathLst>
                <a:path w="1269" h="6984">
                  <a:moveTo>
                    <a:pt x="0" y="0"/>
                  </a:moveTo>
                  <a:lnTo>
                    <a:pt x="914" y="0"/>
                  </a:lnTo>
                  <a:lnTo>
                    <a:pt x="914" y="927"/>
                  </a:lnTo>
                  <a:lnTo>
                    <a:pt x="914" y="2768"/>
                  </a:lnTo>
                  <a:lnTo>
                    <a:pt x="914" y="6464"/>
                  </a:lnTo>
                </a:path>
              </a:pathLst>
            </a:custGeom>
            <a:ln w="3530">
              <a:solidFill>
                <a:srgbClr val="565659"/>
              </a:solidFill>
            </a:ln>
          </p:spPr>
          <p:txBody>
            <a:bodyPr wrap="square" lIns="0" tIns="0" rIns="0" bIns="0" rtlCol="0"/>
            <a:lstStyle/>
            <a:p/>
          </p:txBody>
        </p:sp>
        <p:sp>
          <p:nvSpPr>
            <p:cNvPr id="380" name="object 380" descr=""/>
            <p:cNvSpPr/>
            <p:nvPr/>
          </p:nvSpPr>
          <p:spPr>
            <a:xfrm>
              <a:off x="2598529" y="8416925"/>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381" name="object 381" descr=""/>
            <p:cNvSpPr/>
            <p:nvPr/>
          </p:nvSpPr>
          <p:spPr>
            <a:xfrm>
              <a:off x="2700150" y="7389663"/>
              <a:ext cx="115570" cy="154305"/>
            </a:xfrm>
            <a:custGeom>
              <a:avLst/>
              <a:gdLst/>
              <a:ahLst/>
              <a:cxnLst/>
              <a:rect l="l" t="t" r="r" b="b"/>
              <a:pathLst>
                <a:path w="115569" h="154304">
                  <a:moveTo>
                    <a:pt x="57276" y="154266"/>
                  </a:moveTo>
                  <a:lnTo>
                    <a:pt x="50812" y="153352"/>
                  </a:lnTo>
                  <a:lnTo>
                    <a:pt x="43421" y="152425"/>
                  </a:lnTo>
                  <a:lnTo>
                    <a:pt x="36944" y="149656"/>
                  </a:lnTo>
                  <a:lnTo>
                    <a:pt x="7391" y="122859"/>
                  </a:lnTo>
                  <a:lnTo>
                    <a:pt x="4622" y="117322"/>
                  </a:lnTo>
                  <a:lnTo>
                    <a:pt x="1854" y="109931"/>
                  </a:lnTo>
                  <a:lnTo>
                    <a:pt x="927" y="103466"/>
                  </a:lnTo>
                  <a:lnTo>
                    <a:pt x="0" y="96989"/>
                  </a:lnTo>
                  <a:lnTo>
                    <a:pt x="0" y="90525"/>
                  </a:lnTo>
                  <a:lnTo>
                    <a:pt x="0" y="84061"/>
                  </a:lnTo>
                  <a:lnTo>
                    <a:pt x="11087" y="39712"/>
                  </a:lnTo>
                  <a:lnTo>
                    <a:pt x="24028" y="18478"/>
                  </a:lnTo>
                  <a:lnTo>
                    <a:pt x="27711" y="13855"/>
                  </a:lnTo>
                  <a:lnTo>
                    <a:pt x="54508" y="0"/>
                  </a:lnTo>
                  <a:lnTo>
                    <a:pt x="57276" y="0"/>
                  </a:lnTo>
                  <a:lnTo>
                    <a:pt x="60972" y="0"/>
                  </a:lnTo>
                  <a:lnTo>
                    <a:pt x="91452" y="18478"/>
                  </a:lnTo>
                  <a:lnTo>
                    <a:pt x="95148" y="23088"/>
                  </a:lnTo>
                  <a:lnTo>
                    <a:pt x="97916" y="28625"/>
                  </a:lnTo>
                  <a:lnTo>
                    <a:pt x="101612" y="34175"/>
                  </a:lnTo>
                  <a:lnTo>
                    <a:pt x="103466" y="39712"/>
                  </a:lnTo>
                  <a:lnTo>
                    <a:pt x="108089" y="51727"/>
                  </a:lnTo>
                  <a:lnTo>
                    <a:pt x="111785" y="64655"/>
                  </a:lnTo>
                  <a:lnTo>
                    <a:pt x="113626" y="77597"/>
                  </a:lnTo>
                  <a:lnTo>
                    <a:pt x="114553" y="84061"/>
                  </a:lnTo>
                  <a:lnTo>
                    <a:pt x="115481" y="90525"/>
                  </a:lnTo>
                  <a:lnTo>
                    <a:pt x="115481" y="96989"/>
                  </a:lnTo>
                  <a:lnTo>
                    <a:pt x="114553" y="103466"/>
                  </a:lnTo>
                  <a:lnTo>
                    <a:pt x="112699" y="109931"/>
                  </a:lnTo>
                  <a:lnTo>
                    <a:pt x="110858" y="117322"/>
                  </a:lnTo>
                  <a:lnTo>
                    <a:pt x="84061" y="146875"/>
                  </a:lnTo>
                  <a:lnTo>
                    <a:pt x="64668" y="153352"/>
                  </a:lnTo>
                  <a:lnTo>
                    <a:pt x="57276" y="154266"/>
                  </a:lnTo>
                </a:path>
              </a:pathLst>
            </a:custGeom>
            <a:ln w="3530">
              <a:solidFill>
                <a:srgbClr val="565659"/>
              </a:solidFill>
            </a:ln>
          </p:spPr>
          <p:txBody>
            <a:bodyPr wrap="square" lIns="0" tIns="0" rIns="0" bIns="0" rtlCol="0"/>
            <a:lstStyle/>
            <a:p/>
          </p:txBody>
        </p:sp>
        <p:sp>
          <p:nvSpPr>
            <p:cNvPr id="382" name="object 382" descr=""/>
            <p:cNvSpPr/>
            <p:nvPr/>
          </p:nvSpPr>
          <p:spPr>
            <a:xfrm>
              <a:off x="2811006" y="8083432"/>
              <a:ext cx="1270" cy="1270"/>
            </a:xfrm>
            <a:custGeom>
              <a:avLst/>
              <a:gdLst/>
              <a:ahLst/>
              <a:cxnLst/>
              <a:rect l="l" t="t" r="r" b="b"/>
              <a:pathLst>
                <a:path w="1269" h="1270">
                  <a:moveTo>
                    <a:pt x="0" y="0"/>
                  </a:moveTo>
                  <a:lnTo>
                    <a:pt x="927" y="927"/>
                  </a:lnTo>
                </a:path>
              </a:pathLst>
            </a:custGeom>
            <a:ln w="3530">
              <a:solidFill>
                <a:srgbClr val="565659"/>
              </a:solidFill>
            </a:ln>
          </p:spPr>
          <p:txBody>
            <a:bodyPr wrap="square" lIns="0" tIns="0" rIns="0" bIns="0" rtlCol="0"/>
            <a:lstStyle/>
            <a:p/>
          </p:txBody>
        </p:sp>
        <p:sp>
          <p:nvSpPr>
            <p:cNvPr id="383" name="object 383" descr=""/>
            <p:cNvSpPr/>
            <p:nvPr/>
          </p:nvSpPr>
          <p:spPr>
            <a:xfrm>
              <a:off x="2691848" y="7484811"/>
              <a:ext cx="19685" cy="46355"/>
            </a:xfrm>
            <a:custGeom>
              <a:avLst/>
              <a:gdLst/>
              <a:ahLst/>
              <a:cxnLst/>
              <a:rect l="l" t="t" r="r" b="b"/>
              <a:pathLst>
                <a:path w="19685" h="46354">
                  <a:moveTo>
                    <a:pt x="19392" y="46189"/>
                  </a:moveTo>
                  <a:lnTo>
                    <a:pt x="2755" y="18478"/>
                  </a:lnTo>
                  <a:lnTo>
                    <a:pt x="914" y="12928"/>
                  </a:lnTo>
                  <a:lnTo>
                    <a:pt x="0" y="6464"/>
                  </a:lnTo>
                  <a:lnTo>
                    <a:pt x="0" y="0"/>
                  </a:lnTo>
                </a:path>
              </a:pathLst>
            </a:custGeom>
            <a:ln w="3530">
              <a:solidFill>
                <a:srgbClr val="565659"/>
              </a:solidFill>
            </a:ln>
          </p:spPr>
          <p:txBody>
            <a:bodyPr wrap="square" lIns="0" tIns="0" rIns="0" bIns="0" rtlCol="0"/>
            <a:lstStyle/>
            <a:p/>
          </p:txBody>
        </p:sp>
        <p:sp>
          <p:nvSpPr>
            <p:cNvPr id="384" name="object 384" descr=""/>
            <p:cNvSpPr/>
            <p:nvPr/>
          </p:nvSpPr>
          <p:spPr>
            <a:xfrm>
              <a:off x="2804548" y="7525456"/>
              <a:ext cx="5080" cy="5715"/>
            </a:xfrm>
            <a:custGeom>
              <a:avLst/>
              <a:gdLst/>
              <a:ahLst/>
              <a:cxnLst/>
              <a:rect l="l" t="t" r="r" b="b"/>
              <a:pathLst>
                <a:path w="5080" h="5715">
                  <a:moveTo>
                    <a:pt x="4610" y="0"/>
                  </a:moveTo>
                  <a:lnTo>
                    <a:pt x="4610" y="927"/>
                  </a:lnTo>
                  <a:lnTo>
                    <a:pt x="3695" y="1854"/>
                  </a:lnTo>
                  <a:lnTo>
                    <a:pt x="2755" y="1854"/>
                  </a:lnTo>
                  <a:lnTo>
                    <a:pt x="2755" y="2768"/>
                  </a:lnTo>
                  <a:lnTo>
                    <a:pt x="0" y="5549"/>
                  </a:lnTo>
                </a:path>
              </a:pathLst>
            </a:custGeom>
            <a:ln w="3530">
              <a:solidFill>
                <a:srgbClr val="565659"/>
              </a:solidFill>
            </a:ln>
          </p:spPr>
          <p:txBody>
            <a:bodyPr wrap="square" lIns="0" tIns="0" rIns="0" bIns="0" rtlCol="0"/>
            <a:lstStyle/>
            <a:p/>
          </p:txBody>
        </p:sp>
        <p:sp>
          <p:nvSpPr>
            <p:cNvPr id="385" name="object 385" descr=""/>
            <p:cNvSpPr/>
            <p:nvPr/>
          </p:nvSpPr>
          <p:spPr>
            <a:xfrm>
              <a:off x="2701071" y="7605831"/>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386" name="object 386" descr=""/>
            <p:cNvSpPr/>
            <p:nvPr/>
          </p:nvSpPr>
          <p:spPr>
            <a:xfrm>
              <a:off x="2696457" y="7546702"/>
              <a:ext cx="1270" cy="6985"/>
            </a:xfrm>
            <a:custGeom>
              <a:avLst/>
              <a:gdLst/>
              <a:ahLst/>
              <a:cxnLst/>
              <a:rect l="l" t="t" r="r" b="b"/>
              <a:pathLst>
                <a:path w="1269" h="6984">
                  <a:moveTo>
                    <a:pt x="0" y="0"/>
                  </a:moveTo>
                  <a:lnTo>
                    <a:pt x="914" y="6464"/>
                  </a:lnTo>
                </a:path>
              </a:pathLst>
            </a:custGeom>
            <a:ln w="3530">
              <a:solidFill>
                <a:srgbClr val="565659"/>
              </a:solidFill>
            </a:ln>
          </p:spPr>
          <p:txBody>
            <a:bodyPr wrap="square" lIns="0" tIns="0" rIns="0" bIns="0" rtlCol="0"/>
            <a:lstStyle/>
            <a:p/>
          </p:txBody>
        </p:sp>
        <p:sp>
          <p:nvSpPr>
            <p:cNvPr id="387" name="object 387" descr=""/>
            <p:cNvSpPr/>
            <p:nvPr/>
          </p:nvSpPr>
          <p:spPr>
            <a:xfrm>
              <a:off x="2691845" y="7470953"/>
              <a:ext cx="1270" cy="13970"/>
            </a:xfrm>
            <a:custGeom>
              <a:avLst/>
              <a:gdLst/>
              <a:ahLst/>
              <a:cxnLst/>
              <a:rect l="l" t="t" r="r" b="b"/>
              <a:pathLst>
                <a:path w="1269" h="13970">
                  <a:moveTo>
                    <a:pt x="0" y="13855"/>
                  </a:moveTo>
                  <a:lnTo>
                    <a:pt x="0" y="6464"/>
                  </a:lnTo>
                  <a:lnTo>
                    <a:pt x="914" y="0"/>
                  </a:lnTo>
                </a:path>
              </a:pathLst>
            </a:custGeom>
            <a:ln w="3530">
              <a:solidFill>
                <a:srgbClr val="565659"/>
              </a:solidFill>
            </a:ln>
          </p:spPr>
          <p:txBody>
            <a:bodyPr wrap="square" lIns="0" tIns="0" rIns="0" bIns="0" rtlCol="0"/>
            <a:lstStyle/>
            <a:p/>
          </p:txBody>
        </p:sp>
        <p:sp>
          <p:nvSpPr>
            <p:cNvPr id="388" name="object 388" descr=""/>
            <p:cNvSpPr/>
            <p:nvPr/>
          </p:nvSpPr>
          <p:spPr>
            <a:xfrm>
              <a:off x="2818398" y="7545779"/>
              <a:ext cx="1270" cy="7620"/>
            </a:xfrm>
            <a:custGeom>
              <a:avLst/>
              <a:gdLst/>
              <a:ahLst/>
              <a:cxnLst/>
              <a:rect l="l" t="t" r="r" b="b"/>
              <a:pathLst>
                <a:path w="1269" h="7620">
                  <a:moveTo>
                    <a:pt x="0" y="7391"/>
                  </a:moveTo>
                  <a:lnTo>
                    <a:pt x="927" y="0"/>
                  </a:lnTo>
                </a:path>
              </a:pathLst>
            </a:custGeom>
            <a:ln w="3530">
              <a:solidFill>
                <a:srgbClr val="565659"/>
              </a:solidFill>
            </a:ln>
          </p:spPr>
          <p:txBody>
            <a:bodyPr wrap="square" lIns="0" tIns="0" rIns="0" bIns="0" rtlCol="0"/>
            <a:lstStyle/>
            <a:p/>
          </p:txBody>
        </p:sp>
        <p:sp>
          <p:nvSpPr>
            <p:cNvPr id="389" name="object 389" descr=""/>
            <p:cNvSpPr/>
            <p:nvPr/>
          </p:nvSpPr>
          <p:spPr>
            <a:xfrm>
              <a:off x="2812854" y="7605831"/>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390" name="object 390" descr=""/>
            <p:cNvSpPr/>
            <p:nvPr/>
          </p:nvSpPr>
          <p:spPr>
            <a:xfrm>
              <a:off x="2695524" y="7988281"/>
              <a:ext cx="3175" cy="30480"/>
            </a:xfrm>
            <a:custGeom>
              <a:avLst/>
              <a:gdLst/>
              <a:ahLst/>
              <a:cxnLst/>
              <a:rect l="l" t="t" r="r" b="b"/>
              <a:pathLst>
                <a:path w="3175" h="30479">
                  <a:moveTo>
                    <a:pt x="2781" y="0"/>
                  </a:moveTo>
                  <a:lnTo>
                    <a:pt x="0" y="30480"/>
                  </a:lnTo>
                </a:path>
              </a:pathLst>
            </a:custGeom>
            <a:ln w="3530">
              <a:solidFill>
                <a:srgbClr val="565659"/>
              </a:solidFill>
            </a:ln>
          </p:spPr>
          <p:txBody>
            <a:bodyPr wrap="square" lIns="0" tIns="0" rIns="0" bIns="0" rtlCol="0"/>
            <a:lstStyle/>
            <a:p/>
          </p:txBody>
        </p:sp>
        <p:sp>
          <p:nvSpPr>
            <p:cNvPr id="391" name="object 391" descr=""/>
            <p:cNvSpPr/>
            <p:nvPr/>
          </p:nvSpPr>
          <p:spPr>
            <a:xfrm>
              <a:off x="2816550" y="7988286"/>
              <a:ext cx="3810" cy="30480"/>
            </a:xfrm>
            <a:custGeom>
              <a:avLst/>
              <a:gdLst/>
              <a:ahLst/>
              <a:cxnLst/>
              <a:rect l="l" t="t" r="r" b="b"/>
              <a:pathLst>
                <a:path w="3810" h="30479">
                  <a:moveTo>
                    <a:pt x="3695" y="30479"/>
                  </a:moveTo>
                  <a:lnTo>
                    <a:pt x="0" y="0"/>
                  </a:lnTo>
                </a:path>
              </a:pathLst>
            </a:custGeom>
            <a:ln w="3530">
              <a:solidFill>
                <a:srgbClr val="565659"/>
              </a:solidFill>
            </a:ln>
          </p:spPr>
          <p:txBody>
            <a:bodyPr wrap="square" lIns="0" tIns="0" rIns="0" bIns="0" rtlCol="0"/>
            <a:lstStyle/>
            <a:p/>
          </p:txBody>
        </p:sp>
        <p:sp>
          <p:nvSpPr>
            <p:cNvPr id="392" name="object 392" descr=""/>
            <p:cNvSpPr/>
            <p:nvPr/>
          </p:nvSpPr>
          <p:spPr>
            <a:xfrm>
              <a:off x="2788842" y="8435407"/>
              <a:ext cx="3175" cy="3175"/>
            </a:xfrm>
            <a:custGeom>
              <a:avLst/>
              <a:gdLst/>
              <a:ahLst/>
              <a:cxnLst/>
              <a:rect l="l" t="t" r="r" b="b"/>
              <a:pathLst>
                <a:path w="3175" h="3175">
                  <a:moveTo>
                    <a:pt x="0" y="2768"/>
                  </a:moveTo>
                  <a:lnTo>
                    <a:pt x="914" y="2768"/>
                  </a:lnTo>
                  <a:lnTo>
                    <a:pt x="1854" y="1841"/>
                  </a:lnTo>
                  <a:lnTo>
                    <a:pt x="1854" y="914"/>
                  </a:lnTo>
                  <a:lnTo>
                    <a:pt x="2768" y="0"/>
                  </a:lnTo>
                </a:path>
              </a:pathLst>
            </a:custGeom>
            <a:ln w="3530">
              <a:solidFill>
                <a:srgbClr val="565659"/>
              </a:solidFill>
            </a:ln>
          </p:spPr>
          <p:txBody>
            <a:bodyPr wrap="square" lIns="0" tIns="0" rIns="0" bIns="0" rtlCol="0"/>
            <a:lstStyle/>
            <a:p/>
          </p:txBody>
        </p:sp>
        <p:sp>
          <p:nvSpPr>
            <p:cNvPr id="393" name="object 393" descr=""/>
            <p:cNvSpPr/>
            <p:nvPr/>
          </p:nvSpPr>
          <p:spPr>
            <a:xfrm>
              <a:off x="2724178" y="8435405"/>
              <a:ext cx="3175" cy="3175"/>
            </a:xfrm>
            <a:custGeom>
              <a:avLst/>
              <a:gdLst/>
              <a:ahLst/>
              <a:cxnLst/>
              <a:rect l="l" t="t" r="r" b="b"/>
              <a:pathLst>
                <a:path w="3175" h="3175">
                  <a:moveTo>
                    <a:pt x="0" y="0"/>
                  </a:moveTo>
                  <a:lnTo>
                    <a:pt x="0" y="927"/>
                  </a:lnTo>
                  <a:lnTo>
                    <a:pt x="914" y="1854"/>
                  </a:lnTo>
                  <a:lnTo>
                    <a:pt x="1854" y="2768"/>
                  </a:lnTo>
                  <a:lnTo>
                    <a:pt x="2768" y="2768"/>
                  </a:lnTo>
                </a:path>
              </a:pathLst>
            </a:custGeom>
            <a:ln w="3530">
              <a:solidFill>
                <a:srgbClr val="565659"/>
              </a:solidFill>
            </a:ln>
          </p:spPr>
          <p:txBody>
            <a:bodyPr wrap="square" lIns="0" tIns="0" rIns="0" bIns="0" rtlCol="0"/>
            <a:lstStyle/>
            <a:p/>
          </p:txBody>
        </p:sp>
        <p:sp>
          <p:nvSpPr>
            <p:cNvPr id="394" name="object 394" descr=""/>
            <p:cNvSpPr/>
            <p:nvPr/>
          </p:nvSpPr>
          <p:spPr>
            <a:xfrm>
              <a:off x="2724178" y="8385515"/>
              <a:ext cx="0" cy="24130"/>
            </a:xfrm>
            <a:custGeom>
              <a:avLst/>
              <a:gdLst/>
              <a:ahLst/>
              <a:cxnLst/>
              <a:rect l="l" t="t" r="r" b="b"/>
              <a:pathLst>
                <a:path w="0" h="24129">
                  <a:moveTo>
                    <a:pt x="0" y="0"/>
                  </a:moveTo>
                  <a:lnTo>
                    <a:pt x="0" y="5549"/>
                  </a:lnTo>
                  <a:lnTo>
                    <a:pt x="0" y="11087"/>
                  </a:lnTo>
                  <a:lnTo>
                    <a:pt x="0" y="24028"/>
                  </a:lnTo>
                </a:path>
              </a:pathLst>
            </a:custGeom>
            <a:ln w="3530">
              <a:solidFill>
                <a:srgbClr val="565659"/>
              </a:solidFill>
            </a:ln>
          </p:spPr>
          <p:txBody>
            <a:bodyPr wrap="square" lIns="0" tIns="0" rIns="0" bIns="0" rtlCol="0"/>
            <a:lstStyle/>
            <a:p/>
          </p:txBody>
        </p:sp>
        <p:sp>
          <p:nvSpPr>
            <p:cNvPr id="395" name="object 395" descr=""/>
            <p:cNvSpPr/>
            <p:nvPr/>
          </p:nvSpPr>
          <p:spPr>
            <a:xfrm>
              <a:off x="2724171" y="8380900"/>
              <a:ext cx="67945" cy="29209"/>
            </a:xfrm>
            <a:custGeom>
              <a:avLst/>
              <a:gdLst/>
              <a:ahLst/>
              <a:cxnLst/>
              <a:rect l="l" t="t" r="r" b="b"/>
              <a:pathLst>
                <a:path w="67944" h="29209">
                  <a:moveTo>
                    <a:pt x="67437" y="28638"/>
                  </a:moveTo>
                  <a:lnTo>
                    <a:pt x="67437" y="15697"/>
                  </a:lnTo>
                  <a:lnTo>
                    <a:pt x="67437" y="10159"/>
                  </a:lnTo>
                  <a:lnTo>
                    <a:pt x="67437" y="4610"/>
                  </a:lnTo>
                  <a:lnTo>
                    <a:pt x="59131" y="2768"/>
                  </a:lnTo>
                  <a:lnTo>
                    <a:pt x="50800" y="914"/>
                  </a:lnTo>
                  <a:lnTo>
                    <a:pt x="42494" y="0"/>
                  </a:lnTo>
                  <a:lnTo>
                    <a:pt x="33261" y="0"/>
                  </a:lnTo>
                  <a:lnTo>
                    <a:pt x="24942" y="0"/>
                  </a:lnTo>
                  <a:lnTo>
                    <a:pt x="16624" y="914"/>
                  </a:lnTo>
                  <a:lnTo>
                    <a:pt x="8318" y="2768"/>
                  </a:lnTo>
                  <a:lnTo>
                    <a:pt x="0" y="4610"/>
                  </a:lnTo>
                </a:path>
              </a:pathLst>
            </a:custGeom>
            <a:ln w="3530">
              <a:solidFill>
                <a:srgbClr val="565659"/>
              </a:solidFill>
            </a:ln>
          </p:spPr>
          <p:txBody>
            <a:bodyPr wrap="square" lIns="0" tIns="0" rIns="0" bIns="0" rtlCol="0"/>
            <a:lstStyle/>
            <a:p/>
          </p:txBody>
        </p:sp>
        <p:sp>
          <p:nvSpPr>
            <p:cNvPr id="396" name="object 396" descr=""/>
            <p:cNvSpPr/>
            <p:nvPr/>
          </p:nvSpPr>
          <p:spPr>
            <a:xfrm>
              <a:off x="2580144" y="8405927"/>
              <a:ext cx="9525" cy="3810"/>
            </a:xfrm>
            <a:custGeom>
              <a:avLst/>
              <a:gdLst/>
              <a:ahLst/>
              <a:cxnLst/>
              <a:rect l="l" t="t" r="r" b="b"/>
              <a:pathLst>
                <a:path w="9525" h="3809">
                  <a:moveTo>
                    <a:pt x="4445" y="1765"/>
                  </a:moveTo>
                  <a:lnTo>
                    <a:pt x="3924" y="520"/>
                  </a:lnTo>
                  <a:lnTo>
                    <a:pt x="2679" y="0"/>
                  </a:lnTo>
                  <a:lnTo>
                    <a:pt x="2222" y="203"/>
                  </a:lnTo>
                  <a:lnTo>
                    <a:pt x="1765" y="0"/>
                  </a:lnTo>
                  <a:lnTo>
                    <a:pt x="508" y="520"/>
                  </a:lnTo>
                  <a:lnTo>
                    <a:pt x="0" y="1765"/>
                  </a:lnTo>
                  <a:lnTo>
                    <a:pt x="508" y="3022"/>
                  </a:lnTo>
                  <a:lnTo>
                    <a:pt x="1765" y="3530"/>
                  </a:lnTo>
                  <a:lnTo>
                    <a:pt x="2222" y="3352"/>
                  </a:lnTo>
                  <a:lnTo>
                    <a:pt x="2679" y="3530"/>
                  </a:lnTo>
                  <a:lnTo>
                    <a:pt x="3924" y="3022"/>
                  </a:lnTo>
                  <a:lnTo>
                    <a:pt x="4445" y="1765"/>
                  </a:lnTo>
                  <a:close/>
                </a:path>
                <a:path w="9525" h="3809">
                  <a:moveTo>
                    <a:pt x="9067" y="1765"/>
                  </a:moveTo>
                  <a:lnTo>
                    <a:pt x="8547" y="520"/>
                  </a:lnTo>
                  <a:lnTo>
                    <a:pt x="7302" y="0"/>
                  </a:lnTo>
                  <a:lnTo>
                    <a:pt x="6057" y="520"/>
                  </a:lnTo>
                  <a:lnTo>
                    <a:pt x="5537" y="1765"/>
                  </a:lnTo>
                  <a:lnTo>
                    <a:pt x="6057" y="3022"/>
                  </a:lnTo>
                  <a:lnTo>
                    <a:pt x="7302" y="3530"/>
                  </a:lnTo>
                  <a:lnTo>
                    <a:pt x="8547" y="3022"/>
                  </a:lnTo>
                  <a:lnTo>
                    <a:pt x="9067" y="1765"/>
                  </a:lnTo>
                  <a:close/>
                </a:path>
              </a:pathLst>
            </a:custGeom>
            <a:solidFill>
              <a:srgbClr val="565659"/>
            </a:solidFill>
          </p:spPr>
          <p:txBody>
            <a:bodyPr wrap="square" lIns="0" tIns="0" rIns="0" bIns="0" rtlCol="0"/>
            <a:lstStyle/>
            <a:p/>
          </p:txBody>
        </p:sp>
        <p:sp>
          <p:nvSpPr>
            <p:cNvPr id="397" name="object 397" descr=""/>
            <p:cNvSpPr/>
            <p:nvPr/>
          </p:nvSpPr>
          <p:spPr>
            <a:xfrm>
              <a:off x="2581910" y="8407691"/>
              <a:ext cx="1270" cy="1270"/>
            </a:xfrm>
            <a:custGeom>
              <a:avLst/>
              <a:gdLst/>
              <a:ahLst/>
              <a:cxnLst/>
              <a:rect l="l" t="t" r="r" b="b"/>
              <a:pathLst>
                <a:path w="1269" h="1270">
                  <a:moveTo>
                    <a:pt x="0" y="0"/>
                  </a:moveTo>
                  <a:lnTo>
                    <a:pt x="914" y="0"/>
                  </a:lnTo>
                  <a:lnTo>
                    <a:pt x="914" y="927"/>
                  </a:lnTo>
                  <a:lnTo>
                    <a:pt x="0" y="0"/>
                  </a:lnTo>
                </a:path>
              </a:pathLst>
            </a:custGeom>
            <a:ln w="3530">
              <a:solidFill>
                <a:srgbClr val="565659"/>
              </a:solidFill>
            </a:ln>
          </p:spPr>
          <p:txBody>
            <a:bodyPr wrap="square" lIns="0" tIns="0" rIns="0" bIns="0" rtlCol="0"/>
            <a:lstStyle/>
            <a:p/>
          </p:txBody>
        </p:sp>
        <p:sp>
          <p:nvSpPr>
            <p:cNvPr id="398" name="object 398" descr=""/>
            <p:cNvSpPr/>
            <p:nvPr/>
          </p:nvSpPr>
          <p:spPr>
            <a:xfrm>
              <a:off x="2581910" y="8408612"/>
              <a:ext cx="1270" cy="1270"/>
            </a:xfrm>
            <a:custGeom>
              <a:avLst/>
              <a:gdLst/>
              <a:ahLst/>
              <a:cxnLst/>
              <a:rect l="l" t="t" r="r" b="b"/>
              <a:pathLst>
                <a:path w="1269" h="1270">
                  <a:moveTo>
                    <a:pt x="0" y="927"/>
                  </a:moveTo>
                  <a:lnTo>
                    <a:pt x="914" y="0"/>
                  </a:lnTo>
                </a:path>
              </a:pathLst>
            </a:custGeom>
            <a:ln w="3530">
              <a:solidFill>
                <a:srgbClr val="565659"/>
              </a:solidFill>
            </a:ln>
          </p:spPr>
          <p:txBody>
            <a:bodyPr wrap="square" lIns="0" tIns="0" rIns="0" bIns="0" rtlCol="0"/>
            <a:lstStyle/>
            <a:p/>
          </p:txBody>
        </p:sp>
        <p:sp>
          <p:nvSpPr>
            <p:cNvPr id="399" name="object 399" descr=""/>
            <p:cNvSpPr/>
            <p:nvPr/>
          </p:nvSpPr>
          <p:spPr>
            <a:xfrm>
              <a:off x="2584676" y="8407691"/>
              <a:ext cx="0" cy="1270"/>
            </a:xfrm>
            <a:custGeom>
              <a:avLst/>
              <a:gdLst/>
              <a:ahLst/>
              <a:cxnLst/>
              <a:rect l="l" t="t" r="r" b="b"/>
              <a:pathLst>
                <a:path w="0" h="1270">
                  <a:moveTo>
                    <a:pt x="0" y="0"/>
                  </a:moveTo>
                  <a:lnTo>
                    <a:pt x="0" y="927"/>
                  </a:lnTo>
                  <a:lnTo>
                    <a:pt x="0" y="0"/>
                  </a:lnTo>
                </a:path>
              </a:pathLst>
            </a:custGeom>
            <a:ln w="3530">
              <a:solidFill>
                <a:srgbClr val="565659"/>
              </a:solidFill>
            </a:ln>
          </p:spPr>
          <p:txBody>
            <a:bodyPr wrap="square" lIns="0" tIns="0" rIns="0" bIns="0" rtlCol="0"/>
            <a:lstStyle/>
            <a:p/>
          </p:txBody>
        </p:sp>
        <p:sp>
          <p:nvSpPr>
            <p:cNvPr id="400" name="object 400" descr=""/>
            <p:cNvSpPr/>
            <p:nvPr/>
          </p:nvSpPr>
          <p:spPr>
            <a:xfrm>
              <a:off x="2582910" y="840685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01" name="object 401" descr=""/>
            <p:cNvSpPr/>
            <p:nvPr/>
          </p:nvSpPr>
          <p:spPr>
            <a:xfrm>
              <a:off x="2584676" y="8407691"/>
              <a:ext cx="1270" cy="1270"/>
            </a:xfrm>
            <a:custGeom>
              <a:avLst/>
              <a:gdLst/>
              <a:ahLst/>
              <a:cxnLst/>
              <a:rect l="l" t="t" r="r" b="b"/>
              <a:pathLst>
                <a:path w="1269" h="1270">
                  <a:moveTo>
                    <a:pt x="0" y="0"/>
                  </a:moveTo>
                  <a:lnTo>
                    <a:pt x="927" y="0"/>
                  </a:lnTo>
                  <a:lnTo>
                    <a:pt x="927" y="927"/>
                  </a:lnTo>
                  <a:lnTo>
                    <a:pt x="927" y="0"/>
                  </a:lnTo>
                  <a:lnTo>
                    <a:pt x="927" y="927"/>
                  </a:lnTo>
                  <a:lnTo>
                    <a:pt x="0" y="0"/>
                  </a:lnTo>
                </a:path>
              </a:pathLst>
            </a:custGeom>
            <a:ln w="3530">
              <a:solidFill>
                <a:srgbClr val="565659"/>
              </a:solidFill>
            </a:ln>
          </p:spPr>
          <p:txBody>
            <a:bodyPr wrap="square" lIns="0" tIns="0" rIns="0" bIns="0" rtlCol="0"/>
            <a:lstStyle/>
            <a:p/>
          </p:txBody>
        </p:sp>
        <p:sp>
          <p:nvSpPr>
            <p:cNvPr id="402" name="object 402" descr=""/>
            <p:cNvSpPr/>
            <p:nvPr/>
          </p:nvSpPr>
          <p:spPr>
            <a:xfrm>
              <a:off x="2583840" y="840685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03" name="object 403" descr=""/>
            <p:cNvSpPr/>
            <p:nvPr/>
          </p:nvSpPr>
          <p:spPr>
            <a:xfrm>
              <a:off x="2585605" y="8407692"/>
              <a:ext cx="1270" cy="1270"/>
            </a:xfrm>
            <a:custGeom>
              <a:avLst/>
              <a:gdLst/>
              <a:ahLst/>
              <a:cxnLst/>
              <a:rect l="l" t="t" r="r" b="b"/>
              <a:pathLst>
                <a:path w="1269" h="1270">
                  <a:moveTo>
                    <a:pt x="0" y="927"/>
                  </a:moveTo>
                  <a:lnTo>
                    <a:pt x="914" y="927"/>
                  </a:lnTo>
                  <a:lnTo>
                    <a:pt x="914" y="0"/>
                  </a:lnTo>
                  <a:lnTo>
                    <a:pt x="0" y="0"/>
                  </a:lnTo>
                  <a:lnTo>
                    <a:pt x="0" y="927"/>
                  </a:lnTo>
                  <a:close/>
                </a:path>
              </a:pathLst>
            </a:custGeom>
            <a:ln w="3530">
              <a:solidFill>
                <a:srgbClr val="565659"/>
              </a:solidFill>
            </a:ln>
          </p:spPr>
          <p:txBody>
            <a:bodyPr wrap="square" lIns="0" tIns="0" rIns="0" bIns="0" rtlCol="0"/>
            <a:lstStyle/>
            <a:p/>
          </p:txBody>
        </p:sp>
        <p:sp>
          <p:nvSpPr>
            <p:cNvPr id="404" name="object 404" descr=""/>
            <p:cNvSpPr/>
            <p:nvPr/>
          </p:nvSpPr>
          <p:spPr>
            <a:xfrm>
              <a:off x="2583757" y="8407688"/>
              <a:ext cx="0" cy="1270"/>
            </a:xfrm>
            <a:custGeom>
              <a:avLst/>
              <a:gdLst/>
              <a:ahLst/>
              <a:cxnLst/>
              <a:rect l="l" t="t" r="r" b="b"/>
              <a:pathLst>
                <a:path w="0" h="1270">
                  <a:moveTo>
                    <a:pt x="0" y="927"/>
                  </a:moveTo>
                  <a:lnTo>
                    <a:pt x="0" y="0"/>
                  </a:lnTo>
                  <a:lnTo>
                    <a:pt x="0" y="927"/>
                  </a:lnTo>
                </a:path>
              </a:pathLst>
            </a:custGeom>
            <a:ln w="3530">
              <a:solidFill>
                <a:srgbClr val="565659"/>
              </a:solidFill>
            </a:ln>
          </p:spPr>
          <p:txBody>
            <a:bodyPr wrap="square" lIns="0" tIns="0" rIns="0" bIns="0" rtlCol="0"/>
            <a:lstStyle/>
            <a:p/>
          </p:txBody>
        </p:sp>
        <p:sp>
          <p:nvSpPr>
            <p:cNvPr id="405" name="object 405" descr=""/>
            <p:cNvSpPr/>
            <p:nvPr/>
          </p:nvSpPr>
          <p:spPr>
            <a:xfrm>
              <a:off x="2584676" y="8407688"/>
              <a:ext cx="0" cy="1270"/>
            </a:xfrm>
            <a:custGeom>
              <a:avLst/>
              <a:gdLst/>
              <a:ahLst/>
              <a:cxnLst/>
              <a:rect l="l" t="t" r="r" b="b"/>
              <a:pathLst>
                <a:path w="0" h="1270">
                  <a:moveTo>
                    <a:pt x="0" y="927"/>
                  </a:moveTo>
                  <a:lnTo>
                    <a:pt x="0" y="0"/>
                  </a:lnTo>
                  <a:lnTo>
                    <a:pt x="0" y="927"/>
                  </a:lnTo>
                </a:path>
              </a:pathLst>
            </a:custGeom>
            <a:ln w="3530">
              <a:solidFill>
                <a:srgbClr val="565659"/>
              </a:solidFill>
            </a:ln>
          </p:spPr>
          <p:txBody>
            <a:bodyPr wrap="square" lIns="0" tIns="0" rIns="0" bIns="0" rtlCol="0"/>
            <a:lstStyle/>
            <a:p/>
          </p:txBody>
        </p:sp>
        <p:sp>
          <p:nvSpPr>
            <p:cNvPr id="406" name="object 406" descr=""/>
            <p:cNvSpPr/>
            <p:nvPr/>
          </p:nvSpPr>
          <p:spPr>
            <a:xfrm>
              <a:off x="2582824" y="8407692"/>
              <a:ext cx="6985" cy="1270"/>
            </a:xfrm>
            <a:custGeom>
              <a:avLst/>
              <a:gdLst/>
              <a:ahLst/>
              <a:cxnLst/>
              <a:rect l="l" t="t" r="r" b="b"/>
              <a:pathLst>
                <a:path w="6985" h="1270">
                  <a:moveTo>
                    <a:pt x="0" y="927"/>
                  </a:moveTo>
                  <a:lnTo>
                    <a:pt x="927" y="927"/>
                  </a:lnTo>
                  <a:lnTo>
                    <a:pt x="927" y="0"/>
                  </a:lnTo>
                  <a:lnTo>
                    <a:pt x="0" y="0"/>
                  </a:lnTo>
                  <a:lnTo>
                    <a:pt x="0" y="927"/>
                  </a:lnTo>
                  <a:close/>
                </a:path>
                <a:path w="6985" h="1270">
                  <a:moveTo>
                    <a:pt x="5549" y="927"/>
                  </a:moveTo>
                  <a:lnTo>
                    <a:pt x="6476" y="927"/>
                  </a:lnTo>
                  <a:lnTo>
                    <a:pt x="6476" y="0"/>
                  </a:lnTo>
                  <a:lnTo>
                    <a:pt x="5549" y="0"/>
                  </a:lnTo>
                  <a:lnTo>
                    <a:pt x="5549" y="927"/>
                  </a:lnTo>
                  <a:close/>
                </a:path>
                <a:path w="6985" h="1270">
                  <a:moveTo>
                    <a:pt x="3695" y="927"/>
                  </a:moveTo>
                  <a:lnTo>
                    <a:pt x="4622" y="927"/>
                  </a:lnTo>
                  <a:lnTo>
                    <a:pt x="4622" y="0"/>
                  </a:lnTo>
                  <a:lnTo>
                    <a:pt x="3695" y="0"/>
                  </a:lnTo>
                  <a:lnTo>
                    <a:pt x="3695" y="927"/>
                  </a:lnTo>
                  <a:close/>
                </a:path>
                <a:path w="6985" h="1270">
                  <a:moveTo>
                    <a:pt x="4635" y="927"/>
                  </a:moveTo>
                  <a:lnTo>
                    <a:pt x="5549" y="927"/>
                  </a:lnTo>
                  <a:lnTo>
                    <a:pt x="5549" y="0"/>
                  </a:lnTo>
                  <a:lnTo>
                    <a:pt x="4635" y="0"/>
                  </a:lnTo>
                  <a:lnTo>
                    <a:pt x="4635" y="927"/>
                  </a:lnTo>
                  <a:close/>
                </a:path>
              </a:pathLst>
            </a:custGeom>
            <a:ln w="3530">
              <a:solidFill>
                <a:srgbClr val="565659"/>
              </a:solidFill>
            </a:ln>
          </p:spPr>
          <p:txBody>
            <a:bodyPr wrap="square" lIns="0" tIns="0" rIns="0" bIns="0" rtlCol="0"/>
            <a:lstStyle/>
            <a:p/>
          </p:txBody>
        </p:sp>
        <p:sp>
          <p:nvSpPr>
            <p:cNvPr id="407" name="object 407" descr=""/>
            <p:cNvSpPr/>
            <p:nvPr/>
          </p:nvSpPr>
          <p:spPr>
            <a:xfrm>
              <a:off x="2583757" y="8407691"/>
              <a:ext cx="0" cy="1270"/>
            </a:xfrm>
            <a:custGeom>
              <a:avLst/>
              <a:gdLst/>
              <a:ahLst/>
              <a:cxnLst/>
              <a:rect l="l" t="t" r="r" b="b"/>
              <a:pathLst>
                <a:path w="0" h="1270">
                  <a:moveTo>
                    <a:pt x="0" y="0"/>
                  </a:moveTo>
                  <a:lnTo>
                    <a:pt x="0" y="927"/>
                  </a:lnTo>
                  <a:lnTo>
                    <a:pt x="0" y="0"/>
                  </a:lnTo>
                </a:path>
              </a:pathLst>
            </a:custGeom>
            <a:ln w="3530">
              <a:solidFill>
                <a:srgbClr val="565659"/>
              </a:solidFill>
            </a:ln>
          </p:spPr>
          <p:txBody>
            <a:bodyPr wrap="square" lIns="0" tIns="0" rIns="0" bIns="0" rtlCol="0"/>
            <a:lstStyle/>
            <a:p/>
          </p:txBody>
        </p:sp>
        <p:sp>
          <p:nvSpPr>
            <p:cNvPr id="408" name="object 408" descr=""/>
            <p:cNvSpPr/>
            <p:nvPr/>
          </p:nvSpPr>
          <p:spPr>
            <a:xfrm>
              <a:off x="2581992" y="840685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09" name="object 409" descr=""/>
            <p:cNvSpPr/>
            <p:nvPr/>
          </p:nvSpPr>
          <p:spPr>
            <a:xfrm>
              <a:off x="2588371" y="8407688"/>
              <a:ext cx="0" cy="1270"/>
            </a:xfrm>
            <a:custGeom>
              <a:avLst/>
              <a:gdLst/>
              <a:ahLst/>
              <a:cxnLst/>
              <a:rect l="l" t="t" r="r" b="b"/>
              <a:pathLst>
                <a:path w="0" h="1270">
                  <a:moveTo>
                    <a:pt x="0" y="927"/>
                  </a:moveTo>
                  <a:lnTo>
                    <a:pt x="0" y="0"/>
                  </a:lnTo>
                  <a:lnTo>
                    <a:pt x="0" y="927"/>
                  </a:lnTo>
                </a:path>
              </a:pathLst>
            </a:custGeom>
            <a:ln w="3530">
              <a:solidFill>
                <a:srgbClr val="565659"/>
              </a:solidFill>
            </a:ln>
          </p:spPr>
          <p:txBody>
            <a:bodyPr wrap="square" lIns="0" tIns="0" rIns="0" bIns="0" rtlCol="0"/>
            <a:lstStyle/>
            <a:p/>
          </p:txBody>
        </p:sp>
        <p:sp>
          <p:nvSpPr>
            <p:cNvPr id="410" name="object 410" descr=""/>
            <p:cNvSpPr/>
            <p:nvPr/>
          </p:nvSpPr>
          <p:spPr>
            <a:xfrm>
              <a:off x="2586523" y="8407688"/>
              <a:ext cx="0" cy="1270"/>
            </a:xfrm>
            <a:custGeom>
              <a:avLst/>
              <a:gdLst/>
              <a:ahLst/>
              <a:cxnLst/>
              <a:rect l="l" t="t" r="r" b="b"/>
              <a:pathLst>
                <a:path w="0" h="1270">
                  <a:moveTo>
                    <a:pt x="0" y="927"/>
                  </a:moveTo>
                  <a:lnTo>
                    <a:pt x="0" y="0"/>
                  </a:lnTo>
                  <a:lnTo>
                    <a:pt x="0" y="927"/>
                  </a:lnTo>
                </a:path>
              </a:pathLst>
            </a:custGeom>
            <a:ln w="3530">
              <a:solidFill>
                <a:srgbClr val="565659"/>
              </a:solidFill>
            </a:ln>
          </p:spPr>
          <p:txBody>
            <a:bodyPr wrap="square" lIns="0" tIns="0" rIns="0" bIns="0" rtlCol="0"/>
            <a:lstStyle/>
            <a:p/>
          </p:txBody>
        </p:sp>
        <p:sp>
          <p:nvSpPr>
            <p:cNvPr id="411" name="object 411" descr=""/>
            <p:cNvSpPr/>
            <p:nvPr/>
          </p:nvSpPr>
          <p:spPr>
            <a:xfrm>
              <a:off x="2587453" y="8407688"/>
              <a:ext cx="0" cy="1270"/>
            </a:xfrm>
            <a:custGeom>
              <a:avLst/>
              <a:gdLst/>
              <a:ahLst/>
              <a:cxnLst/>
              <a:rect l="l" t="t" r="r" b="b"/>
              <a:pathLst>
                <a:path w="0" h="1270">
                  <a:moveTo>
                    <a:pt x="0" y="927"/>
                  </a:moveTo>
                  <a:lnTo>
                    <a:pt x="0" y="0"/>
                  </a:lnTo>
                  <a:lnTo>
                    <a:pt x="0" y="927"/>
                  </a:lnTo>
                </a:path>
              </a:pathLst>
            </a:custGeom>
            <a:ln w="3530">
              <a:solidFill>
                <a:srgbClr val="565659"/>
              </a:solidFill>
            </a:ln>
          </p:spPr>
          <p:txBody>
            <a:bodyPr wrap="square" lIns="0" tIns="0" rIns="0" bIns="0" rtlCol="0"/>
            <a:lstStyle/>
            <a:p/>
          </p:txBody>
        </p:sp>
        <p:sp>
          <p:nvSpPr>
            <p:cNvPr id="412" name="object 412" descr=""/>
            <p:cNvSpPr/>
            <p:nvPr/>
          </p:nvSpPr>
          <p:spPr>
            <a:xfrm>
              <a:off x="2582828" y="8407691"/>
              <a:ext cx="0" cy="1270"/>
            </a:xfrm>
            <a:custGeom>
              <a:avLst/>
              <a:gdLst/>
              <a:ahLst/>
              <a:cxnLst/>
              <a:rect l="l" t="t" r="r" b="b"/>
              <a:pathLst>
                <a:path w="0" h="1270">
                  <a:moveTo>
                    <a:pt x="0" y="0"/>
                  </a:moveTo>
                  <a:lnTo>
                    <a:pt x="0" y="927"/>
                  </a:lnTo>
                  <a:lnTo>
                    <a:pt x="0" y="0"/>
                  </a:lnTo>
                </a:path>
              </a:pathLst>
            </a:custGeom>
            <a:ln w="3530">
              <a:solidFill>
                <a:srgbClr val="565659"/>
              </a:solidFill>
            </a:ln>
          </p:spPr>
          <p:txBody>
            <a:bodyPr wrap="square" lIns="0" tIns="0" rIns="0" bIns="0" rtlCol="0"/>
            <a:lstStyle/>
            <a:p/>
          </p:txBody>
        </p:sp>
        <p:sp>
          <p:nvSpPr>
            <p:cNvPr id="413" name="object 413" descr=""/>
            <p:cNvSpPr/>
            <p:nvPr/>
          </p:nvSpPr>
          <p:spPr>
            <a:xfrm>
              <a:off x="2581062" y="840685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14" name="object 414" descr=""/>
            <p:cNvSpPr/>
            <p:nvPr/>
          </p:nvSpPr>
          <p:spPr>
            <a:xfrm>
              <a:off x="2591149" y="8409539"/>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415" name="object 415" descr=""/>
            <p:cNvSpPr/>
            <p:nvPr/>
          </p:nvSpPr>
          <p:spPr>
            <a:xfrm>
              <a:off x="2581910" y="8424310"/>
              <a:ext cx="1270" cy="1905"/>
            </a:xfrm>
            <a:custGeom>
              <a:avLst/>
              <a:gdLst/>
              <a:ahLst/>
              <a:cxnLst/>
              <a:rect l="l" t="t" r="r" b="b"/>
              <a:pathLst>
                <a:path w="1269" h="1904">
                  <a:moveTo>
                    <a:pt x="0" y="1854"/>
                  </a:moveTo>
                  <a:lnTo>
                    <a:pt x="914" y="1854"/>
                  </a:lnTo>
                  <a:lnTo>
                    <a:pt x="914" y="927"/>
                  </a:lnTo>
                  <a:lnTo>
                    <a:pt x="914" y="0"/>
                  </a:lnTo>
                </a:path>
              </a:pathLst>
            </a:custGeom>
            <a:ln w="3530">
              <a:solidFill>
                <a:srgbClr val="565659"/>
              </a:solidFill>
            </a:ln>
          </p:spPr>
          <p:txBody>
            <a:bodyPr wrap="square" lIns="0" tIns="0" rIns="0" bIns="0" rtlCol="0"/>
            <a:lstStyle/>
            <a:p/>
          </p:txBody>
        </p:sp>
        <p:sp>
          <p:nvSpPr>
            <p:cNvPr id="416" name="object 416" descr=""/>
            <p:cNvSpPr/>
            <p:nvPr/>
          </p:nvSpPr>
          <p:spPr>
            <a:xfrm>
              <a:off x="2582828" y="8423396"/>
              <a:ext cx="0" cy="3175"/>
            </a:xfrm>
            <a:custGeom>
              <a:avLst/>
              <a:gdLst/>
              <a:ahLst/>
              <a:cxnLst/>
              <a:rect l="l" t="t" r="r" b="b"/>
              <a:pathLst>
                <a:path w="0" h="3175">
                  <a:moveTo>
                    <a:pt x="0" y="2768"/>
                  </a:moveTo>
                  <a:lnTo>
                    <a:pt x="0" y="1841"/>
                  </a:lnTo>
                  <a:lnTo>
                    <a:pt x="0" y="0"/>
                  </a:lnTo>
                </a:path>
              </a:pathLst>
            </a:custGeom>
            <a:ln w="3530">
              <a:solidFill>
                <a:srgbClr val="565659"/>
              </a:solidFill>
            </a:ln>
          </p:spPr>
          <p:txBody>
            <a:bodyPr wrap="square" lIns="0" tIns="0" rIns="0" bIns="0" rtlCol="0"/>
            <a:lstStyle/>
            <a:p/>
          </p:txBody>
        </p:sp>
        <p:sp>
          <p:nvSpPr>
            <p:cNvPr id="417" name="object 417" descr=""/>
            <p:cNvSpPr/>
            <p:nvPr/>
          </p:nvSpPr>
          <p:spPr>
            <a:xfrm>
              <a:off x="2581910" y="8423393"/>
              <a:ext cx="1270" cy="3175"/>
            </a:xfrm>
            <a:custGeom>
              <a:avLst/>
              <a:gdLst/>
              <a:ahLst/>
              <a:cxnLst/>
              <a:rect l="l" t="t" r="r" b="b"/>
              <a:pathLst>
                <a:path w="1269" h="3175">
                  <a:moveTo>
                    <a:pt x="0" y="0"/>
                  </a:moveTo>
                  <a:lnTo>
                    <a:pt x="914" y="927"/>
                  </a:lnTo>
                  <a:lnTo>
                    <a:pt x="914" y="0"/>
                  </a:lnTo>
                  <a:lnTo>
                    <a:pt x="914" y="1854"/>
                  </a:lnTo>
                  <a:lnTo>
                    <a:pt x="914" y="2768"/>
                  </a:lnTo>
                  <a:lnTo>
                    <a:pt x="914" y="927"/>
                  </a:lnTo>
                  <a:lnTo>
                    <a:pt x="914" y="0"/>
                  </a:lnTo>
                </a:path>
              </a:pathLst>
            </a:custGeom>
            <a:ln w="3530">
              <a:solidFill>
                <a:srgbClr val="565659"/>
              </a:solidFill>
            </a:ln>
          </p:spPr>
          <p:txBody>
            <a:bodyPr wrap="square" lIns="0" tIns="0" rIns="0" bIns="0" rtlCol="0"/>
            <a:lstStyle/>
            <a:p/>
          </p:txBody>
        </p:sp>
        <p:sp>
          <p:nvSpPr>
            <p:cNvPr id="418" name="object 418" descr=""/>
            <p:cNvSpPr/>
            <p:nvPr/>
          </p:nvSpPr>
          <p:spPr>
            <a:xfrm>
              <a:off x="2583757" y="8423393"/>
              <a:ext cx="0" cy="3175"/>
            </a:xfrm>
            <a:custGeom>
              <a:avLst/>
              <a:gdLst/>
              <a:ahLst/>
              <a:cxnLst/>
              <a:rect l="l" t="t" r="r" b="b"/>
              <a:pathLst>
                <a:path w="0" h="3175">
                  <a:moveTo>
                    <a:pt x="0" y="0"/>
                  </a:moveTo>
                  <a:lnTo>
                    <a:pt x="0" y="927"/>
                  </a:lnTo>
                  <a:lnTo>
                    <a:pt x="0" y="2768"/>
                  </a:lnTo>
                  <a:lnTo>
                    <a:pt x="0" y="1854"/>
                  </a:lnTo>
                  <a:lnTo>
                    <a:pt x="0" y="0"/>
                  </a:lnTo>
                </a:path>
              </a:pathLst>
            </a:custGeom>
            <a:ln w="3530">
              <a:solidFill>
                <a:srgbClr val="565659"/>
              </a:solidFill>
            </a:ln>
          </p:spPr>
          <p:txBody>
            <a:bodyPr wrap="square" lIns="0" tIns="0" rIns="0" bIns="0" rtlCol="0"/>
            <a:lstStyle/>
            <a:p/>
          </p:txBody>
        </p:sp>
        <p:sp>
          <p:nvSpPr>
            <p:cNvPr id="419" name="object 419" descr=""/>
            <p:cNvSpPr/>
            <p:nvPr/>
          </p:nvSpPr>
          <p:spPr>
            <a:xfrm>
              <a:off x="2592067" y="8424310"/>
              <a:ext cx="0" cy="3175"/>
            </a:xfrm>
            <a:custGeom>
              <a:avLst/>
              <a:gdLst/>
              <a:ahLst/>
              <a:cxnLst/>
              <a:rect l="l" t="t" r="r" b="b"/>
              <a:pathLst>
                <a:path w="0" h="3175">
                  <a:moveTo>
                    <a:pt x="0" y="1854"/>
                  </a:moveTo>
                  <a:lnTo>
                    <a:pt x="0" y="2781"/>
                  </a:lnTo>
                  <a:lnTo>
                    <a:pt x="0" y="1854"/>
                  </a:lnTo>
                  <a:lnTo>
                    <a:pt x="0" y="0"/>
                  </a:lnTo>
                </a:path>
              </a:pathLst>
            </a:custGeom>
            <a:ln w="3530">
              <a:solidFill>
                <a:srgbClr val="565659"/>
              </a:solidFill>
            </a:ln>
          </p:spPr>
          <p:txBody>
            <a:bodyPr wrap="square" lIns="0" tIns="0" rIns="0" bIns="0" rtlCol="0"/>
            <a:lstStyle/>
            <a:p/>
          </p:txBody>
        </p:sp>
        <p:sp>
          <p:nvSpPr>
            <p:cNvPr id="420" name="object 420" descr=""/>
            <p:cNvSpPr/>
            <p:nvPr/>
          </p:nvSpPr>
          <p:spPr>
            <a:xfrm>
              <a:off x="2589301" y="8409539"/>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421" name="object 421" descr=""/>
            <p:cNvSpPr/>
            <p:nvPr/>
          </p:nvSpPr>
          <p:spPr>
            <a:xfrm>
              <a:off x="2589383" y="840777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22" name="object 422" descr=""/>
            <p:cNvSpPr/>
            <p:nvPr/>
          </p:nvSpPr>
          <p:spPr>
            <a:xfrm>
              <a:off x="2592067" y="8424310"/>
              <a:ext cx="0" cy="1905"/>
            </a:xfrm>
            <a:custGeom>
              <a:avLst/>
              <a:gdLst/>
              <a:ahLst/>
              <a:cxnLst/>
              <a:rect l="l" t="t" r="r" b="b"/>
              <a:pathLst>
                <a:path w="0" h="1904">
                  <a:moveTo>
                    <a:pt x="0" y="1854"/>
                  </a:moveTo>
                  <a:lnTo>
                    <a:pt x="0" y="927"/>
                  </a:lnTo>
                  <a:lnTo>
                    <a:pt x="0" y="0"/>
                  </a:lnTo>
                </a:path>
              </a:pathLst>
            </a:custGeom>
            <a:ln w="3530">
              <a:solidFill>
                <a:srgbClr val="565659"/>
              </a:solidFill>
            </a:ln>
          </p:spPr>
          <p:txBody>
            <a:bodyPr wrap="square" lIns="0" tIns="0" rIns="0" bIns="0" rtlCol="0"/>
            <a:lstStyle/>
            <a:p/>
          </p:txBody>
        </p:sp>
        <p:sp>
          <p:nvSpPr>
            <p:cNvPr id="423" name="object 423" descr=""/>
            <p:cNvSpPr/>
            <p:nvPr/>
          </p:nvSpPr>
          <p:spPr>
            <a:xfrm>
              <a:off x="2590302" y="840777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24" name="object 424" descr=""/>
            <p:cNvSpPr/>
            <p:nvPr/>
          </p:nvSpPr>
          <p:spPr>
            <a:xfrm>
              <a:off x="2581910" y="8407685"/>
              <a:ext cx="0" cy="1905"/>
            </a:xfrm>
            <a:custGeom>
              <a:avLst/>
              <a:gdLst/>
              <a:ahLst/>
              <a:cxnLst/>
              <a:rect l="l" t="t" r="r" b="b"/>
              <a:pathLst>
                <a:path w="0" h="1904">
                  <a:moveTo>
                    <a:pt x="0" y="1854"/>
                  </a:moveTo>
                  <a:lnTo>
                    <a:pt x="0" y="927"/>
                  </a:lnTo>
                  <a:lnTo>
                    <a:pt x="0" y="0"/>
                  </a:lnTo>
                </a:path>
              </a:pathLst>
            </a:custGeom>
            <a:ln w="3530">
              <a:solidFill>
                <a:srgbClr val="565659"/>
              </a:solidFill>
            </a:ln>
          </p:spPr>
          <p:txBody>
            <a:bodyPr wrap="square" lIns="0" tIns="0" rIns="0" bIns="0" rtlCol="0"/>
            <a:lstStyle/>
            <a:p/>
          </p:txBody>
        </p:sp>
        <p:sp>
          <p:nvSpPr>
            <p:cNvPr id="425" name="object 425" descr=""/>
            <p:cNvSpPr/>
            <p:nvPr/>
          </p:nvSpPr>
          <p:spPr>
            <a:xfrm>
              <a:off x="2589301" y="8409536"/>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426" name="object 426" descr=""/>
            <p:cNvSpPr/>
            <p:nvPr/>
          </p:nvSpPr>
          <p:spPr>
            <a:xfrm>
              <a:off x="2581913" y="8410463"/>
              <a:ext cx="1270" cy="11430"/>
            </a:xfrm>
            <a:custGeom>
              <a:avLst/>
              <a:gdLst/>
              <a:ahLst/>
              <a:cxnLst/>
              <a:rect l="l" t="t" r="r" b="b"/>
              <a:pathLst>
                <a:path w="1269" h="11429">
                  <a:moveTo>
                    <a:pt x="914" y="0"/>
                  </a:moveTo>
                  <a:lnTo>
                    <a:pt x="914" y="2768"/>
                  </a:lnTo>
                  <a:lnTo>
                    <a:pt x="914" y="5537"/>
                  </a:lnTo>
                  <a:lnTo>
                    <a:pt x="914" y="11087"/>
                  </a:lnTo>
                  <a:lnTo>
                    <a:pt x="914" y="5537"/>
                  </a:lnTo>
                  <a:lnTo>
                    <a:pt x="914" y="2768"/>
                  </a:lnTo>
                  <a:lnTo>
                    <a:pt x="914" y="0"/>
                  </a:lnTo>
                  <a:lnTo>
                    <a:pt x="0" y="0"/>
                  </a:lnTo>
                </a:path>
              </a:pathLst>
            </a:custGeom>
            <a:ln w="3530">
              <a:solidFill>
                <a:srgbClr val="565659"/>
              </a:solidFill>
            </a:ln>
          </p:spPr>
          <p:txBody>
            <a:bodyPr wrap="square" lIns="0" tIns="0" rIns="0" bIns="0" rtlCol="0"/>
            <a:lstStyle/>
            <a:p/>
          </p:txBody>
        </p:sp>
        <p:sp>
          <p:nvSpPr>
            <p:cNvPr id="427" name="object 427" descr=""/>
            <p:cNvSpPr/>
            <p:nvPr/>
          </p:nvSpPr>
          <p:spPr>
            <a:xfrm>
              <a:off x="2581913" y="8410457"/>
              <a:ext cx="1270" cy="11430"/>
            </a:xfrm>
            <a:custGeom>
              <a:avLst/>
              <a:gdLst/>
              <a:ahLst/>
              <a:cxnLst/>
              <a:rect l="l" t="t" r="r" b="b"/>
              <a:pathLst>
                <a:path w="1269" h="11429">
                  <a:moveTo>
                    <a:pt x="914" y="11087"/>
                  </a:moveTo>
                  <a:lnTo>
                    <a:pt x="914" y="5537"/>
                  </a:lnTo>
                  <a:lnTo>
                    <a:pt x="914" y="2768"/>
                  </a:lnTo>
                  <a:lnTo>
                    <a:pt x="914" y="0"/>
                  </a:lnTo>
                  <a:lnTo>
                    <a:pt x="914" y="2768"/>
                  </a:lnTo>
                  <a:lnTo>
                    <a:pt x="914" y="5537"/>
                  </a:lnTo>
                  <a:lnTo>
                    <a:pt x="914" y="11087"/>
                  </a:lnTo>
                  <a:lnTo>
                    <a:pt x="0" y="11087"/>
                  </a:lnTo>
                </a:path>
              </a:pathLst>
            </a:custGeom>
            <a:ln w="3530">
              <a:solidFill>
                <a:srgbClr val="565659"/>
              </a:solidFill>
            </a:ln>
          </p:spPr>
          <p:txBody>
            <a:bodyPr wrap="square" lIns="0" tIns="0" rIns="0" bIns="0" rtlCol="0"/>
            <a:lstStyle/>
            <a:p/>
          </p:txBody>
        </p:sp>
        <p:sp>
          <p:nvSpPr>
            <p:cNvPr id="428" name="object 428" descr=""/>
            <p:cNvSpPr/>
            <p:nvPr/>
          </p:nvSpPr>
          <p:spPr>
            <a:xfrm>
              <a:off x="2582830" y="8410461"/>
              <a:ext cx="1270" cy="11430"/>
            </a:xfrm>
            <a:custGeom>
              <a:avLst/>
              <a:gdLst/>
              <a:ahLst/>
              <a:cxnLst/>
              <a:rect l="l" t="t" r="r" b="b"/>
              <a:pathLst>
                <a:path w="1269" h="11429">
                  <a:moveTo>
                    <a:pt x="927" y="10160"/>
                  </a:moveTo>
                  <a:lnTo>
                    <a:pt x="927" y="5537"/>
                  </a:lnTo>
                  <a:lnTo>
                    <a:pt x="927" y="0"/>
                  </a:lnTo>
                  <a:lnTo>
                    <a:pt x="927" y="2768"/>
                  </a:lnTo>
                  <a:lnTo>
                    <a:pt x="927" y="5537"/>
                  </a:lnTo>
                  <a:lnTo>
                    <a:pt x="927" y="11087"/>
                  </a:lnTo>
                  <a:lnTo>
                    <a:pt x="927" y="5537"/>
                  </a:lnTo>
                  <a:lnTo>
                    <a:pt x="927" y="2768"/>
                  </a:lnTo>
                  <a:lnTo>
                    <a:pt x="927" y="0"/>
                  </a:lnTo>
                  <a:lnTo>
                    <a:pt x="0" y="0"/>
                  </a:lnTo>
                  <a:lnTo>
                    <a:pt x="0" y="5537"/>
                  </a:lnTo>
                  <a:lnTo>
                    <a:pt x="0" y="11087"/>
                  </a:lnTo>
                  <a:lnTo>
                    <a:pt x="927" y="11087"/>
                  </a:lnTo>
                </a:path>
              </a:pathLst>
            </a:custGeom>
            <a:ln w="3530">
              <a:solidFill>
                <a:srgbClr val="565659"/>
              </a:solidFill>
            </a:ln>
          </p:spPr>
          <p:txBody>
            <a:bodyPr wrap="square" lIns="0" tIns="0" rIns="0" bIns="0" rtlCol="0"/>
            <a:lstStyle/>
            <a:p/>
          </p:txBody>
        </p:sp>
        <p:sp>
          <p:nvSpPr>
            <p:cNvPr id="429" name="object 429" descr=""/>
            <p:cNvSpPr/>
            <p:nvPr/>
          </p:nvSpPr>
          <p:spPr>
            <a:xfrm>
              <a:off x="2584676" y="8410461"/>
              <a:ext cx="0" cy="10160"/>
            </a:xfrm>
            <a:custGeom>
              <a:avLst/>
              <a:gdLst/>
              <a:ahLst/>
              <a:cxnLst/>
              <a:rect l="l" t="t" r="r" b="b"/>
              <a:pathLst>
                <a:path w="0" h="10159">
                  <a:moveTo>
                    <a:pt x="0" y="10160"/>
                  </a:moveTo>
                  <a:lnTo>
                    <a:pt x="0" y="5537"/>
                  </a:lnTo>
                  <a:lnTo>
                    <a:pt x="0" y="0"/>
                  </a:lnTo>
                  <a:lnTo>
                    <a:pt x="0" y="4610"/>
                  </a:lnTo>
                  <a:lnTo>
                    <a:pt x="0" y="9232"/>
                  </a:lnTo>
                </a:path>
              </a:pathLst>
            </a:custGeom>
            <a:ln w="3530">
              <a:solidFill>
                <a:srgbClr val="565659"/>
              </a:solidFill>
            </a:ln>
          </p:spPr>
          <p:txBody>
            <a:bodyPr wrap="square" lIns="0" tIns="0" rIns="0" bIns="0" rtlCol="0"/>
            <a:lstStyle/>
            <a:p/>
          </p:txBody>
        </p:sp>
        <p:sp>
          <p:nvSpPr>
            <p:cNvPr id="430" name="object 430" descr=""/>
            <p:cNvSpPr/>
            <p:nvPr/>
          </p:nvSpPr>
          <p:spPr>
            <a:xfrm>
              <a:off x="2583761" y="8410463"/>
              <a:ext cx="1270" cy="10160"/>
            </a:xfrm>
            <a:custGeom>
              <a:avLst/>
              <a:gdLst/>
              <a:ahLst/>
              <a:cxnLst/>
              <a:rect l="l" t="t" r="r" b="b"/>
              <a:pathLst>
                <a:path w="1269" h="10159">
                  <a:moveTo>
                    <a:pt x="914" y="0"/>
                  </a:moveTo>
                  <a:lnTo>
                    <a:pt x="914" y="5537"/>
                  </a:lnTo>
                  <a:lnTo>
                    <a:pt x="914" y="10159"/>
                  </a:lnTo>
                  <a:lnTo>
                    <a:pt x="914" y="5537"/>
                  </a:lnTo>
                  <a:lnTo>
                    <a:pt x="914" y="0"/>
                  </a:lnTo>
                  <a:lnTo>
                    <a:pt x="0" y="0"/>
                  </a:lnTo>
                  <a:lnTo>
                    <a:pt x="0" y="5537"/>
                  </a:lnTo>
                  <a:lnTo>
                    <a:pt x="0" y="10159"/>
                  </a:lnTo>
                </a:path>
              </a:pathLst>
            </a:custGeom>
            <a:ln w="3530">
              <a:solidFill>
                <a:srgbClr val="565659"/>
              </a:solidFill>
            </a:ln>
          </p:spPr>
          <p:txBody>
            <a:bodyPr wrap="square" lIns="0" tIns="0" rIns="0" bIns="0" rtlCol="0"/>
            <a:lstStyle/>
            <a:p/>
          </p:txBody>
        </p:sp>
        <p:sp>
          <p:nvSpPr>
            <p:cNvPr id="431" name="object 431" descr=""/>
            <p:cNvSpPr/>
            <p:nvPr/>
          </p:nvSpPr>
          <p:spPr>
            <a:xfrm>
              <a:off x="2600379" y="8424316"/>
              <a:ext cx="1270" cy="0"/>
            </a:xfrm>
            <a:custGeom>
              <a:avLst/>
              <a:gdLst/>
              <a:ahLst/>
              <a:cxnLst/>
              <a:rect l="l" t="t" r="r" b="b"/>
              <a:pathLst>
                <a:path w="1269" h="0">
                  <a:moveTo>
                    <a:pt x="927" y="0"/>
                  </a:moveTo>
                  <a:lnTo>
                    <a:pt x="0" y="0"/>
                  </a:lnTo>
                </a:path>
              </a:pathLst>
            </a:custGeom>
            <a:ln w="3530">
              <a:solidFill>
                <a:srgbClr val="565659"/>
              </a:solidFill>
            </a:ln>
          </p:spPr>
          <p:txBody>
            <a:bodyPr wrap="square" lIns="0" tIns="0" rIns="0" bIns="0" rtlCol="0"/>
            <a:lstStyle/>
            <a:p/>
          </p:txBody>
        </p:sp>
        <p:sp>
          <p:nvSpPr>
            <p:cNvPr id="432" name="object 432" descr=""/>
            <p:cNvSpPr/>
            <p:nvPr/>
          </p:nvSpPr>
          <p:spPr>
            <a:xfrm>
              <a:off x="2600377" y="8430785"/>
              <a:ext cx="1270" cy="1270"/>
            </a:xfrm>
            <a:custGeom>
              <a:avLst/>
              <a:gdLst/>
              <a:ahLst/>
              <a:cxnLst/>
              <a:rect l="l" t="t" r="r" b="b"/>
              <a:pathLst>
                <a:path w="1269" h="1270">
                  <a:moveTo>
                    <a:pt x="0" y="0"/>
                  </a:moveTo>
                  <a:lnTo>
                    <a:pt x="0" y="927"/>
                  </a:lnTo>
                  <a:lnTo>
                    <a:pt x="927" y="927"/>
                  </a:lnTo>
                </a:path>
              </a:pathLst>
            </a:custGeom>
            <a:ln w="3530">
              <a:solidFill>
                <a:srgbClr val="565659"/>
              </a:solidFill>
            </a:ln>
          </p:spPr>
          <p:txBody>
            <a:bodyPr wrap="square" lIns="0" tIns="0" rIns="0" bIns="0" rtlCol="0"/>
            <a:lstStyle/>
            <a:p/>
          </p:txBody>
        </p:sp>
        <p:sp>
          <p:nvSpPr>
            <p:cNvPr id="433" name="object 433" descr=""/>
            <p:cNvSpPr/>
            <p:nvPr/>
          </p:nvSpPr>
          <p:spPr>
            <a:xfrm>
              <a:off x="2598529" y="8433556"/>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434" name="object 434" descr=""/>
            <p:cNvSpPr/>
            <p:nvPr/>
          </p:nvSpPr>
          <p:spPr>
            <a:xfrm>
              <a:off x="2600379" y="8430781"/>
              <a:ext cx="1270" cy="1270"/>
            </a:xfrm>
            <a:custGeom>
              <a:avLst/>
              <a:gdLst/>
              <a:ahLst/>
              <a:cxnLst/>
              <a:rect l="l" t="t" r="r" b="b"/>
              <a:pathLst>
                <a:path w="1269" h="1270">
                  <a:moveTo>
                    <a:pt x="927" y="927"/>
                  </a:moveTo>
                  <a:lnTo>
                    <a:pt x="0" y="927"/>
                  </a:lnTo>
                  <a:lnTo>
                    <a:pt x="0" y="0"/>
                  </a:lnTo>
                  <a:lnTo>
                    <a:pt x="927" y="0"/>
                  </a:lnTo>
                </a:path>
              </a:pathLst>
            </a:custGeom>
            <a:ln w="3530">
              <a:solidFill>
                <a:srgbClr val="565659"/>
              </a:solidFill>
            </a:ln>
          </p:spPr>
          <p:txBody>
            <a:bodyPr wrap="square" lIns="0" tIns="0" rIns="0" bIns="0" rtlCol="0"/>
            <a:lstStyle/>
            <a:p/>
          </p:txBody>
        </p:sp>
        <p:sp>
          <p:nvSpPr>
            <p:cNvPr id="435" name="object 435" descr=""/>
            <p:cNvSpPr/>
            <p:nvPr/>
          </p:nvSpPr>
          <p:spPr>
            <a:xfrm>
              <a:off x="2583757" y="8427085"/>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436" name="object 436" descr=""/>
            <p:cNvSpPr/>
            <p:nvPr/>
          </p:nvSpPr>
          <p:spPr>
            <a:xfrm>
              <a:off x="2581992" y="842901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37" name="object 437" descr=""/>
            <p:cNvSpPr/>
            <p:nvPr/>
          </p:nvSpPr>
          <p:spPr>
            <a:xfrm>
              <a:off x="2601306" y="8387368"/>
              <a:ext cx="0" cy="21590"/>
            </a:xfrm>
            <a:custGeom>
              <a:avLst/>
              <a:gdLst/>
              <a:ahLst/>
              <a:cxnLst/>
              <a:rect l="l" t="t" r="r" b="b"/>
              <a:pathLst>
                <a:path w="0" h="21590">
                  <a:moveTo>
                    <a:pt x="0" y="21247"/>
                  </a:moveTo>
                  <a:lnTo>
                    <a:pt x="0" y="21247"/>
                  </a:lnTo>
                  <a:lnTo>
                    <a:pt x="0" y="914"/>
                  </a:lnTo>
                  <a:lnTo>
                    <a:pt x="0" y="0"/>
                  </a:lnTo>
                </a:path>
              </a:pathLst>
            </a:custGeom>
            <a:ln w="3530">
              <a:solidFill>
                <a:srgbClr val="565659"/>
              </a:solidFill>
            </a:ln>
          </p:spPr>
          <p:txBody>
            <a:bodyPr wrap="square" lIns="0" tIns="0" rIns="0" bIns="0" rtlCol="0"/>
            <a:lstStyle/>
            <a:p/>
          </p:txBody>
        </p:sp>
        <p:sp>
          <p:nvSpPr>
            <p:cNvPr id="438" name="object 438" descr=""/>
            <p:cNvSpPr/>
            <p:nvPr/>
          </p:nvSpPr>
          <p:spPr>
            <a:xfrm>
              <a:off x="2690914" y="8436328"/>
              <a:ext cx="3810" cy="3175"/>
            </a:xfrm>
            <a:custGeom>
              <a:avLst/>
              <a:gdLst/>
              <a:ahLst/>
              <a:cxnLst/>
              <a:rect l="l" t="t" r="r" b="b"/>
              <a:pathLst>
                <a:path w="3810" h="3175">
                  <a:moveTo>
                    <a:pt x="3695" y="0"/>
                  </a:moveTo>
                  <a:lnTo>
                    <a:pt x="1841" y="1854"/>
                  </a:lnTo>
                  <a:lnTo>
                    <a:pt x="927" y="1854"/>
                  </a:lnTo>
                  <a:lnTo>
                    <a:pt x="0" y="2768"/>
                  </a:lnTo>
                </a:path>
              </a:pathLst>
            </a:custGeom>
            <a:ln w="3530">
              <a:solidFill>
                <a:srgbClr val="565659"/>
              </a:solidFill>
            </a:ln>
          </p:spPr>
          <p:txBody>
            <a:bodyPr wrap="square" lIns="0" tIns="0" rIns="0" bIns="0" rtlCol="0"/>
            <a:lstStyle/>
            <a:p/>
          </p:txBody>
        </p:sp>
        <p:sp>
          <p:nvSpPr>
            <p:cNvPr id="439" name="object 439" descr=""/>
            <p:cNvSpPr/>
            <p:nvPr/>
          </p:nvSpPr>
          <p:spPr>
            <a:xfrm>
              <a:off x="2665042" y="8436332"/>
              <a:ext cx="3810" cy="3175"/>
            </a:xfrm>
            <a:custGeom>
              <a:avLst/>
              <a:gdLst/>
              <a:ahLst/>
              <a:cxnLst/>
              <a:rect l="l" t="t" r="r" b="b"/>
              <a:pathLst>
                <a:path w="3810" h="3175">
                  <a:moveTo>
                    <a:pt x="3695" y="2768"/>
                  </a:moveTo>
                  <a:lnTo>
                    <a:pt x="2781" y="1841"/>
                  </a:lnTo>
                  <a:lnTo>
                    <a:pt x="1841" y="1841"/>
                  </a:lnTo>
                  <a:lnTo>
                    <a:pt x="0" y="0"/>
                  </a:lnTo>
                </a:path>
              </a:pathLst>
            </a:custGeom>
            <a:ln w="3530">
              <a:solidFill>
                <a:srgbClr val="565659"/>
              </a:solidFill>
            </a:ln>
          </p:spPr>
          <p:txBody>
            <a:bodyPr wrap="square" lIns="0" tIns="0" rIns="0" bIns="0" rtlCol="0"/>
            <a:lstStyle/>
            <a:p/>
          </p:txBody>
        </p:sp>
        <p:sp>
          <p:nvSpPr>
            <p:cNvPr id="440" name="object 440" descr=""/>
            <p:cNvSpPr/>
            <p:nvPr/>
          </p:nvSpPr>
          <p:spPr>
            <a:xfrm>
              <a:off x="2847031" y="8436328"/>
              <a:ext cx="3175" cy="3175"/>
            </a:xfrm>
            <a:custGeom>
              <a:avLst/>
              <a:gdLst/>
              <a:ahLst/>
              <a:cxnLst/>
              <a:rect l="l" t="t" r="r" b="b"/>
              <a:pathLst>
                <a:path w="3175" h="3175">
                  <a:moveTo>
                    <a:pt x="2781" y="0"/>
                  </a:moveTo>
                  <a:lnTo>
                    <a:pt x="1854" y="1854"/>
                  </a:lnTo>
                  <a:lnTo>
                    <a:pt x="927" y="1854"/>
                  </a:lnTo>
                  <a:lnTo>
                    <a:pt x="0" y="2768"/>
                  </a:lnTo>
                </a:path>
              </a:pathLst>
            </a:custGeom>
            <a:ln w="3530">
              <a:solidFill>
                <a:srgbClr val="565659"/>
              </a:solidFill>
            </a:ln>
          </p:spPr>
          <p:txBody>
            <a:bodyPr wrap="square" lIns="0" tIns="0" rIns="0" bIns="0" rtlCol="0"/>
            <a:lstStyle/>
            <a:p/>
          </p:txBody>
        </p:sp>
        <p:sp>
          <p:nvSpPr>
            <p:cNvPr id="441" name="object 441" descr=""/>
            <p:cNvSpPr/>
            <p:nvPr/>
          </p:nvSpPr>
          <p:spPr>
            <a:xfrm>
              <a:off x="2821176" y="8436332"/>
              <a:ext cx="3810" cy="3175"/>
            </a:xfrm>
            <a:custGeom>
              <a:avLst/>
              <a:gdLst/>
              <a:ahLst/>
              <a:cxnLst/>
              <a:rect l="l" t="t" r="r" b="b"/>
              <a:pathLst>
                <a:path w="3810" h="3175">
                  <a:moveTo>
                    <a:pt x="3695" y="2768"/>
                  </a:moveTo>
                  <a:lnTo>
                    <a:pt x="2768" y="1841"/>
                  </a:lnTo>
                  <a:lnTo>
                    <a:pt x="1841" y="1841"/>
                  </a:lnTo>
                  <a:lnTo>
                    <a:pt x="0" y="0"/>
                  </a:lnTo>
                </a:path>
              </a:pathLst>
            </a:custGeom>
            <a:ln w="3530">
              <a:solidFill>
                <a:srgbClr val="565659"/>
              </a:solidFill>
            </a:ln>
          </p:spPr>
          <p:txBody>
            <a:bodyPr wrap="square" lIns="0" tIns="0" rIns="0" bIns="0" rtlCol="0"/>
            <a:lstStyle/>
            <a:p/>
          </p:txBody>
        </p:sp>
        <p:sp>
          <p:nvSpPr>
            <p:cNvPr id="442" name="object 442" descr=""/>
            <p:cNvSpPr/>
            <p:nvPr/>
          </p:nvSpPr>
          <p:spPr>
            <a:xfrm>
              <a:off x="2788839" y="8436328"/>
              <a:ext cx="3175" cy="3175"/>
            </a:xfrm>
            <a:custGeom>
              <a:avLst/>
              <a:gdLst/>
              <a:ahLst/>
              <a:cxnLst/>
              <a:rect l="l" t="t" r="r" b="b"/>
              <a:pathLst>
                <a:path w="3175" h="3175">
                  <a:moveTo>
                    <a:pt x="2768" y="0"/>
                  </a:moveTo>
                  <a:lnTo>
                    <a:pt x="2768" y="927"/>
                  </a:lnTo>
                  <a:lnTo>
                    <a:pt x="1854" y="1854"/>
                  </a:lnTo>
                  <a:lnTo>
                    <a:pt x="914" y="1854"/>
                  </a:lnTo>
                  <a:lnTo>
                    <a:pt x="0" y="2768"/>
                  </a:lnTo>
                </a:path>
              </a:pathLst>
            </a:custGeom>
            <a:ln w="3530">
              <a:solidFill>
                <a:srgbClr val="565659"/>
              </a:solidFill>
            </a:ln>
          </p:spPr>
          <p:txBody>
            <a:bodyPr wrap="square" lIns="0" tIns="0" rIns="0" bIns="0" rtlCol="0"/>
            <a:lstStyle/>
            <a:p/>
          </p:txBody>
        </p:sp>
        <p:sp>
          <p:nvSpPr>
            <p:cNvPr id="443" name="object 443" descr=""/>
            <p:cNvSpPr/>
            <p:nvPr/>
          </p:nvSpPr>
          <p:spPr>
            <a:xfrm>
              <a:off x="2724174" y="8436332"/>
              <a:ext cx="3175" cy="3175"/>
            </a:xfrm>
            <a:custGeom>
              <a:avLst/>
              <a:gdLst/>
              <a:ahLst/>
              <a:cxnLst/>
              <a:rect l="l" t="t" r="r" b="b"/>
              <a:pathLst>
                <a:path w="3175" h="3175">
                  <a:moveTo>
                    <a:pt x="2768" y="2768"/>
                  </a:moveTo>
                  <a:lnTo>
                    <a:pt x="914" y="1841"/>
                  </a:lnTo>
                  <a:lnTo>
                    <a:pt x="0" y="914"/>
                  </a:lnTo>
                  <a:lnTo>
                    <a:pt x="0" y="0"/>
                  </a:lnTo>
                </a:path>
              </a:pathLst>
            </a:custGeom>
            <a:ln w="3530">
              <a:solidFill>
                <a:srgbClr val="565659"/>
              </a:solidFill>
            </a:ln>
          </p:spPr>
          <p:txBody>
            <a:bodyPr wrap="square" lIns="0" tIns="0" rIns="0" bIns="0" rtlCol="0"/>
            <a:lstStyle/>
            <a:p/>
          </p:txBody>
        </p:sp>
        <p:sp>
          <p:nvSpPr>
            <p:cNvPr id="444" name="object 444" descr=""/>
            <p:cNvSpPr/>
            <p:nvPr/>
          </p:nvSpPr>
          <p:spPr>
            <a:xfrm>
              <a:off x="2842426" y="8339333"/>
              <a:ext cx="41910" cy="70485"/>
            </a:xfrm>
            <a:custGeom>
              <a:avLst/>
              <a:gdLst/>
              <a:ahLst/>
              <a:cxnLst/>
              <a:rect l="l" t="t" r="r" b="b"/>
              <a:pathLst>
                <a:path w="41910" h="70484">
                  <a:moveTo>
                    <a:pt x="41567" y="70205"/>
                  </a:moveTo>
                  <a:lnTo>
                    <a:pt x="41567" y="66509"/>
                  </a:lnTo>
                  <a:lnTo>
                    <a:pt x="40639" y="63741"/>
                  </a:lnTo>
                  <a:lnTo>
                    <a:pt x="39712" y="58191"/>
                  </a:lnTo>
                  <a:lnTo>
                    <a:pt x="37871" y="52654"/>
                  </a:lnTo>
                  <a:lnTo>
                    <a:pt x="35090" y="48958"/>
                  </a:lnTo>
                  <a:lnTo>
                    <a:pt x="31394" y="45262"/>
                  </a:lnTo>
                  <a:lnTo>
                    <a:pt x="28625" y="41567"/>
                  </a:lnTo>
                  <a:lnTo>
                    <a:pt x="1841" y="12001"/>
                  </a:lnTo>
                  <a:lnTo>
                    <a:pt x="0" y="6451"/>
                  </a:lnTo>
                  <a:lnTo>
                    <a:pt x="0" y="3695"/>
                  </a:lnTo>
                  <a:lnTo>
                    <a:pt x="0" y="0"/>
                  </a:lnTo>
                </a:path>
              </a:pathLst>
            </a:custGeom>
            <a:ln w="3530">
              <a:solidFill>
                <a:srgbClr val="565659"/>
              </a:solidFill>
            </a:ln>
          </p:spPr>
          <p:txBody>
            <a:bodyPr wrap="square" lIns="0" tIns="0" rIns="0" bIns="0" rtlCol="0"/>
            <a:lstStyle/>
            <a:p/>
          </p:txBody>
        </p:sp>
        <p:sp>
          <p:nvSpPr>
            <p:cNvPr id="445" name="object 445" descr=""/>
            <p:cNvSpPr/>
            <p:nvPr/>
          </p:nvSpPr>
          <p:spPr>
            <a:xfrm>
              <a:off x="2646575" y="8339336"/>
              <a:ext cx="27305" cy="40005"/>
            </a:xfrm>
            <a:custGeom>
              <a:avLst/>
              <a:gdLst/>
              <a:ahLst/>
              <a:cxnLst/>
              <a:rect l="l" t="t" r="r" b="b"/>
              <a:pathLst>
                <a:path w="27305" h="40004">
                  <a:moveTo>
                    <a:pt x="0" y="39712"/>
                  </a:moveTo>
                  <a:lnTo>
                    <a:pt x="25857" y="7378"/>
                  </a:lnTo>
                  <a:lnTo>
                    <a:pt x="26784" y="4610"/>
                  </a:lnTo>
                  <a:lnTo>
                    <a:pt x="26784" y="0"/>
                  </a:lnTo>
                </a:path>
              </a:pathLst>
            </a:custGeom>
            <a:ln w="3530">
              <a:solidFill>
                <a:srgbClr val="565659"/>
              </a:solidFill>
            </a:ln>
          </p:spPr>
          <p:txBody>
            <a:bodyPr wrap="square" lIns="0" tIns="0" rIns="0" bIns="0" rtlCol="0"/>
            <a:lstStyle/>
            <a:p/>
          </p:txBody>
        </p:sp>
        <p:sp>
          <p:nvSpPr>
            <p:cNvPr id="446" name="object 446" descr=""/>
            <p:cNvSpPr/>
            <p:nvPr/>
          </p:nvSpPr>
          <p:spPr>
            <a:xfrm>
              <a:off x="2724178" y="8380900"/>
              <a:ext cx="67945" cy="29209"/>
            </a:xfrm>
            <a:custGeom>
              <a:avLst/>
              <a:gdLst/>
              <a:ahLst/>
              <a:cxnLst/>
              <a:rect l="l" t="t" r="r" b="b"/>
              <a:pathLst>
                <a:path w="67944" h="29209">
                  <a:moveTo>
                    <a:pt x="0" y="28638"/>
                  </a:moveTo>
                  <a:lnTo>
                    <a:pt x="0" y="15697"/>
                  </a:lnTo>
                  <a:lnTo>
                    <a:pt x="0" y="10159"/>
                  </a:lnTo>
                  <a:lnTo>
                    <a:pt x="0" y="4610"/>
                  </a:lnTo>
                  <a:lnTo>
                    <a:pt x="8305" y="2768"/>
                  </a:lnTo>
                  <a:lnTo>
                    <a:pt x="16624" y="914"/>
                  </a:lnTo>
                  <a:lnTo>
                    <a:pt x="24942" y="0"/>
                  </a:lnTo>
                  <a:lnTo>
                    <a:pt x="33248" y="0"/>
                  </a:lnTo>
                  <a:lnTo>
                    <a:pt x="42494" y="0"/>
                  </a:lnTo>
                  <a:lnTo>
                    <a:pt x="50800" y="914"/>
                  </a:lnTo>
                  <a:lnTo>
                    <a:pt x="59118" y="2768"/>
                  </a:lnTo>
                  <a:lnTo>
                    <a:pt x="67437" y="4610"/>
                  </a:lnTo>
                  <a:lnTo>
                    <a:pt x="67437" y="10159"/>
                  </a:lnTo>
                  <a:lnTo>
                    <a:pt x="67437" y="15697"/>
                  </a:lnTo>
                  <a:lnTo>
                    <a:pt x="67437" y="28638"/>
                  </a:lnTo>
                </a:path>
              </a:pathLst>
            </a:custGeom>
            <a:ln w="3530">
              <a:solidFill>
                <a:srgbClr val="565659"/>
              </a:solidFill>
            </a:ln>
          </p:spPr>
          <p:txBody>
            <a:bodyPr wrap="square" lIns="0" tIns="0" rIns="0" bIns="0" rtlCol="0"/>
            <a:lstStyle/>
            <a:p/>
          </p:txBody>
        </p:sp>
        <p:sp>
          <p:nvSpPr>
            <p:cNvPr id="447" name="object 447" descr=""/>
            <p:cNvSpPr/>
            <p:nvPr/>
          </p:nvSpPr>
          <p:spPr>
            <a:xfrm>
              <a:off x="2805544" y="728996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48" name="object 448" descr=""/>
            <p:cNvSpPr/>
            <p:nvPr/>
          </p:nvSpPr>
          <p:spPr>
            <a:xfrm>
              <a:off x="2708462" y="7296351"/>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449" name="object 449" descr=""/>
            <p:cNvSpPr/>
            <p:nvPr/>
          </p:nvSpPr>
          <p:spPr>
            <a:xfrm>
              <a:off x="2708462" y="7287111"/>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450" name="object 450" descr=""/>
            <p:cNvSpPr/>
            <p:nvPr/>
          </p:nvSpPr>
          <p:spPr>
            <a:xfrm>
              <a:off x="2806392" y="7287115"/>
              <a:ext cx="0" cy="10160"/>
            </a:xfrm>
            <a:custGeom>
              <a:avLst/>
              <a:gdLst/>
              <a:ahLst/>
              <a:cxnLst/>
              <a:rect l="l" t="t" r="r" b="b"/>
              <a:pathLst>
                <a:path w="0" h="10159">
                  <a:moveTo>
                    <a:pt x="0" y="0"/>
                  </a:moveTo>
                  <a:lnTo>
                    <a:pt x="0" y="10159"/>
                  </a:lnTo>
                </a:path>
              </a:pathLst>
            </a:custGeom>
            <a:ln w="3530">
              <a:solidFill>
                <a:srgbClr val="565659"/>
              </a:solidFill>
            </a:ln>
          </p:spPr>
          <p:txBody>
            <a:bodyPr wrap="square" lIns="0" tIns="0" rIns="0" bIns="0" rtlCol="0"/>
            <a:lstStyle/>
            <a:p/>
          </p:txBody>
        </p:sp>
        <p:sp>
          <p:nvSpPr>
            <p:cNvPr id="451" name="object 451" descr=""/>
            <p:cNvSpPr/>
            <p:nvPr/>
          </p:nvSpPr>
          <p:spPr>
            <a:xfrm>
              <a:off x="2708541" y="7287209"/>
              <a:ext cx="5080" cy="7620"/>
            </a:xfrm>
            <a:custGeom>
              <a:avLst/>
              <a:gdLst/>
              <a:ahLst/>
              <a:cxnLst/>
              <a:rect l="l" t="t" r="r" b="b"/>
              <a:pathLst>
                <a:path w="5080" h="7620">
                  <a:moveTo>
                    <a:pt x="3530" y="1765"/>
                  </a:moveTo>
                  <a:lnTo>
                    <a:pt x="3009" y="508"/>
                  </a:lnTo>
                  <a:lnTo>
                    <a:pt x="1765" y="0"/>
                  </a:lnTo>
                  <a:lnTo>
                    <a:pt x="520" y="508"/>
                  </a:lnTo>
                  <a:lnTo>
                    <a:pt x="0" y="1765"/>
                  </a:lnTo>
                  <a:lnTo>
                    <a:pt x="520" y="3009"/>
                  </a:lnTo>
                  <a:lnTo>
                    <a:pt x="1765" y="3530"/>
                  </a:lnTo>
                  <a:lnTo>
                    <a:pt x="3009" y="3009"/>
                  </a:lnTo>
                  <a:lnTo>
                    <a:pt x="3530" y="1765"/>
                  </a:lnTo>
                  <a:close/>
                </a:path>
                <a:path w="5080" h="7620">
                  <a:moveTo>
                    <a:pt x="4457" y="5461"/>
                  </a:moveTo>
                  <a:lnTo>
                    <a:pt x="3937" y="4203"/>
                  </a:lnTo>
                  <a:lnTo>
                    <a:pt x="2692" y="3695"/>
                  </a:lnTo>
                  <a:lnTo>
                    <a:pt x="1447" y="4203"/>
                  </a:lnTo>
                  <a:lnTo>
                    <a:pt x="927" y="5461"/>
                  </a:lnTo>
                  <a:lnTo>
                    <a:pt x="1447" y="6705"/>
                  </a:lnTo>
                  <a:lnTo>
                    <a:pt x="2692" y="7226"/>
                  </a:lnTo>
                  <a:lnTo>
                    <a:pt x="3937" y="6705"/>
                  </a:lnTo>
                  <a:lnTo>
                    <a:pt x="4457" y="5461"/>
                  </a:lnTo>
                  <a:close/>
                </a:path>
              </a:pathLst>
            </a:custGeom>
            <a:solidFill>
              <a:srgbClr val="565659"/>
            </a:solidFill>
          </p:spPr>
          <p:txBody>
            <a:bodyPr wrap="square" lIns="0" tIns="0" rIns="0" bIns="0" rtlCol="0"/>
            <a:lstStyle/>
            <a:p/>
          </p:txBody>
        </p:sp>
        <p:sp>
          <p:nvSpPr>
            <p:cNvPr id="452" name="object 452" descr=""/>
            <p:cNvSpPr/>
            <p:nvPr/>
          </p:nvSpPr>
          <p:spPr>
            <a:xfrm>
              <a:off x="2802697" y="7288966"/>
              <a:ext cx="3810" cy="6985"/>
            </a:xfrm>
            <a:custGeom>
              <a:avLst/>
              <a:gdLst/>
              <a:ahLst/>
              <a:cxnLst/>
              <a:rect l="l" t="t" r="r" b="b"/>
              <a:pathLst>
                <a:path w="3810" h="6984">
                  <a:moveTo>
                    <a:pt x="3695" y="2768"/>
                  </a:moveTo>
                  <a:lnTo>
                    <a:pt x="2768" y="5537"/>
                  </a:lnTo>
                  <a:lnTo>
                    <a:pt x="2768" y="6464"/>
                  </a:lnTo>
                  <a:lnTo>
                    <a:pt x="1841" y="6464"/>
                  </a:lnTo>
                  <a:lnTo>
                    <a:pt x="914" y="6464"/>
                  </a:lnTo>
                  <a:lnTo>
                    <a:pt x="914" y="5537"/>
                  </a:lnTo>
                  <a:lnTo>
                    <a:pt x="0" y="4622"/>
                  </a:lnTo>
                  <a:lnTo>
                    <a:pt x="0" y="2768"/>
                  </a:lnTo>
                  <a:lnTo>
                    <a:pt x="0" y="1841"/>
                  </a:lnTo>
                  <a:lnTo>
                    <a:pt x="914" y="914"/>
                  </a:lnTo>
                  <a:lnTo>
                    <a:pt x="914" y="0"/>
                  </a:lnTo>
                  <a:lnTo>
                    <a:pt x="1841" y="0"/>
                  </a:lnTo>
                  <a:lnTo>
                    <a:pt x="2768" y="0"/>
                  </a:lnTo>
                  <a:lnTo>
                    <a:pt x="2768" y="914"/>
                  </a:lnTo>
                  <a:lnTo>
                    <a:pt x="3695" y="2768"/>
                  </a:lnTo>
                </a:path>
              </a:pathLst>
            </a:custGeom>
            <a:ln w="3530">
              <a:solidFill>
                <a:srgbClr val="565659"/>
              </a:solidFill>
            </a:ln>
          </p:spPr>
          <p:txBody>
            <a:bodyPr wrap="square" lIns="0" tIns="0" rIns="0" bIns="0" rtlCol="0"/>
            <a:lstStyle/>
            <a:p/>
          </p:txBody>
        </p:sp>
        <p:sp>
          <p:nvSpPr>
            <p:cNvPr id="453" name="object 453" descr=""/>
            <p:cNvSpPr/>
            <p:nvPr/>
          </p:nvSpPr>
          <p:spPr>
            <a:xfrm>
              <a:off x="2710394" y="729274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454" name="object 454" descr=""/>
            <p:cNvSpPr/>
            <p:nvPr/>
          </p:nvSpPr>
          <p:spPr>
            <a:xfrm>
              <a:off x="2802690" y="7288963"/>
              <a:ext cx="1905" cy="6985"/>
            </a:xfrm>
            <a:custGeom>
              <a:avLst/>
              <a:gdLst/>
              <a:ahLst/>
              <a:cxnLst/>
              <a:rect l="l" t="t" r="r" b="b"/>
              <a:pathLst>
                <a:path w="1905" h="6984">
                  <a:moveTo>
                    <a:pt x="1854" y="0"/>
                  </a:moveTo>
                  <a:lnTo>
                    <a:pt x="927" y="0"/>
                  </a:lnTo>
                  <a:lnTo>
                    <a:pt x="0" y="927"/>
                  </a:lnTo>
                  <a:lnTo>
                    <a:pt x="0" y="1854"/>
                  </a:lnTo>
                  <a:lnTo>
                    <a:pt x="0" y="2768"/>
                  </a:lnTo>
                  <a:lnTo>
                    <a:pt x="0" y="4622"/>
                  </a:lnTo>
                  <a:lnTo>
                    <a:pt x="0" y="5549"/>
                  </a:lnTo>
                  <a:lnTo>
                    <a:pt x="927" y="6464"/>
                  </a:lnTo>
                  <a:lnTo>
                    <a:pt x="1854" y="6464"/>
                  </a:lnTo>
                </a:path>
              </a:pathLst>
            </a:custGeom>
            <a:ln w="3530">
              <a:solidFill>
                <a:srgbClr val="565659"/>
              </a:solidFill>
            </a:ln>
          </p:spPr>
          <p:txBody>
            <a:bodyPr wrap="square" lIns="0" tIns="0" rIns="0" bIns="0" rtlCol="0"/>
            <a:lstStyle/>
            <a:p/>
          </p:txBody>
        </p:sp>
        <p:sp>
          <p:nvSpPr>
            <p:cNvPr id="455" name="object 455" descr=""/>
            <p:cNvSpPr/>
            <p:nvPr/>
          </p:nvSpPr>
          <p:spPr>
            <a:xfrm>
              <a:off x="2804544" y="7287115"/>
              <a:ext cx="1905" cy="10160"/>
            </a:xfrm>
            <a:custGeom>
              <a:avLst/>
              <a:gdLst/>
              <a:ahLst/>
              <a:cxnLst/>
              <a:rect l="l" t="t" r="r" b="b"/>
              <a:pathLst>
                <a:path w="1905" h="10159">
                  <a:moveTo>
                    <a:pt x="0" y="0"/>
                  </a:moveTo>
                  <a:lnTo>
                    <a:pt x="914" y="0"/>
                  </a:lnTo>
                  <a:lnTo>
                    <a:pt x="914" y="927"/>
                  </a:lnTo>
                  <a:lnTo>
                    <a:pt x="1854" y="2768"/>
                  </a:lnTo>
                  <a:lnTo>
                    <a:pt x="1854" y="4622"/>
                  </a:lnTo>
                  <a:lnTo>
                    <a:pt x="1854" y="7391"/>
                  </a:lnTo>
                  <a:lnTo>
                    <a:pt x="914" y="8318"/>
                  </a:lnTo>
                  <a:lnTo>
                    <a:pt x="914" y="10159"/>
                  </a:lnTo>
                  <a:lnTo>
                    <a:pt x="0" y="10159"/>
                  </a:lnTo>
                </a:path>
              </a:pathLst>
            </a:custGeom>
            <a:ln w="3530">
              <a:solidFill>
                <a:srgbClr val="565659"/>
              </a:solidFill>
            </a:ln>
          </p:spPr>
          <p:txBody>
            <a:bodyPr wrap="square" lIns="0" tIns="0" rIns="0" bIns="0" rtlCol="0"/>
            <a:lstStyle/>
            <a:p/>
          </p:txBody>
        </p:sp>
        <p:sp>
          <p:nvSpPr>
            <p:cNvPr id="456" name="object 456" descr=""/>
            <p:cNvSpPr/>
            <p:nvPr/>
          </p:nvSpPr>
          <p:spPr>
            <a:xfrm>
              <a:off x="2712162" y="7294509"/>
              <a:ext cx="1270" cy="3175"/>
            </a:xfrm>
            <a:custGeom>
              <a:avLst/>
              <a:gdLst/>
              <a:ahLst/>
              <a:cxnLst/>
              <a:rect l="l" t="t" r="r" b="b"/>
              <a:pathLst>
                <a:path w="1269" h="3175">
                  <a:moveTo>
                    <a:pt x="927" y="2768"/>
                  </a:moveTo>
                  <a:lnTo>
                    <a:pt x="0" y="0"/>
                  </a:lnTo>
                </a:path>
              </a:pathLst>
            </a:custGeom>
            <a:ln w="3530">
              <a:solidFill>
                <a:srgbClr val="565659"/>
              </a:solidFill>
            </a:ln>
          </p:spPr>
          <p:txBody>
            <a:bodyPr wrap="square" lIns="0" tIns="0" rIns="0" bIns="0" rtlCol="0"/>
            <a:lstStyle/>
            <a:p/>
          </p:txBody>
        </p:sp>
        <p:sp>
          <p:nvSpPr>
            <p:cNvPr id="457" name="object 457" descr=""/>
            <p:cNvSpPr/>
            <p:nvPr/>
          </p:nvSpPr>
          <p:spPr>
            <a:xfrm>
              <a:off x="2708462" y="7287118"/>
              <a:ext cx="1905" cy="10160"/>
            </a:xfrm>
            <a:custGeom>
              <a:avLst/>
              <a:gdLst/>
              <a:ahLst/>
              <a:cxnLst/>
              <a:rect l="l" t="t" r="r" b="b"/>
              <a:pathLst>
                <a:path w="1905" h="10159">
                  <a:moveTo>
                    <a:pt x="0" y="10159"/>
                  </a:moveTo>
                  <a:lnTo>
                    <a:pt x="927" y="4610"/>
                  </a:lnTo>
                  <a:lnTo>
                    <a:pt x="1854" y="0"/>
                  </a:lnTo>
                </a:path>
              </a:pathLst>
            </a:custGeom>
            <a:ln w="3530">
              <a:solidFill>
                <a:srgbClr val="565659"/>
              </a:solidFill>
            </a:ln>
          </p:spPr>
          <p:txBody>
            <a:bodyPr wrap="square" lIns="0" tIns="0" rIns="0" bIns="0" rtlCol="0"/>
            <a:lstStyle/>
            <a:p/>
          </p:txBody>
        </p:sp>
        <p:sp>
          <p:nvSpPr>
            <p:cNvPr id="458" name="object 458" descr=""/>
            <p:cNvSpPr/>
            <p:nvPr/>
          </p:nvSpPr>
          <p:spPr>
            <a:xfrm>
              <a:off x="2710314" y="7288963"/>
              <a:ext cx="1270" cy="3810"/>
            </a:xfrm>
            <a:custGeom>
              <a:avLst/>
              <a:gdLst/>
              <a:ahLst/>
              <a:cxnLst/>
              <a:rect l="l" t="t" r="r" b="b"/>
              <a:pathLst>
                <a:path w="1269" h="3809">
                  <a:moveTo>
                    <a:pt x="927" y="3695"/>
                  </a:moveTo>
                  <a:lnTo>
                    <a:pt x="0" y="0"/>
                  </a:lnTo>
                </a:path>
              </a:pathLst>
            </a:custGeom>
            <a:ln w="3530">
              <a:solidFill>
                <a:srgbClr val="565659"/>
              </a:solidFill>
            </a:ln>
          </p:spPr>
          <p:txBody>
            <a:bodyPr wrap="square" lIns="0" tIns="0" rIns="0" bIns="0" rtlCol="0"/>
            <a:lstStyle/>
            <a:p/>
          </p:txBody>
        </p:sp>
        <p:sp>
          <p:nvSpPr>
            <p:cNvPr id="459" name="object 459" descr=""/>
            <p:cNvSpPr/>
            <p:nvPr/>
          </p:nvSpPr>
          <p:spPr>
            <a:xfrm>
              <a:off x="2710311" y="7292652"/>
              <a:ext cx="0" cy="1905"/>
            </a:xfrm>
            <a:custGeom>
              <a:avLst/>
              <a:gdLst/>
              <a:ahLst/>
              <a:cxnLst/>
              <a:rect l="l" t="t" r="r" b="b"/>
              <a:pathLst>
                <a:path w="0" h="1904">
                  <a:moveTo>
                    <a:pt x="0" y="1854"/>
                  </a:moveTo>
                  <a:lnTo>
                    <a:pt x="0" y="0"/>
                  </a:lnTo>
                </a:path>
              </a:pathLst>
            </a:custGeom>
            <a:ln w="3530">
              <a:solidFill>
                <a:srgbClr val="565659"/>
              </a:solidFill>
            </a:ln>
          </p:spPr>
          <p:txBody>
            <a:bodyPr wrap="square" lIns="0" tIns="0" rIns="0" bIns="0" rtlCol="0"/>
            <a:lstStyle/>
            <a:p/>
          </p:txBody>
        </p:sp>
        <p:sp>
          <p:nvSpPr>
            <p:cNvPr id="460" name="object 460" descr=""/>
            <p:cNvSpPr/>
            <p:nvPr/>
          </p:nvSpPr>
          <p:spPr>
            <a:xfrm>
              <a:off x="2799001" y="7294507"/>
              <a:ext cx="1270" cy="0"/>
            </a:xfrm>
            <a:custGeom>
              <a:avLst/>
              <a:gdLst/>
              <a:ahLst/>
              <a:cxnLst/>
              <a:rect l="l" t="t" r="r" b="b"/>
              <a:pathLst>
                <a:path w="1269" h="0">
                  <a:moveTo>
                    <a:pt x="0" y="0"/>
                  </a:moveTo>
                  <a:lnTo>
                    <a:pt x="914" y="0"/>
                  </a:lnTo>
                </a:path>
              </a:pathLst>
            </a:custGeom>
            <a:ln w="3530">
              <a:solidFill>
                <a:srgbClr val="565659"/>
              </a:solidFill>
            </a:ln>
          </p:spPr>
          <p:txBody>
            <a:bodyPr wrap="square" lIns="0" tIns="0" rIns="0" bIns="0" rtlCol="0"/>
            <a:lstStyle/>
            <a:p/>
          </p:txBody>
        </p:sp>
        <p:sp>
          <p:nvSpPr>
            <p:cNvPr id="461" name="object 461" descr=""/>
            <p:cNvSpPr/>
            <p:nvPr/>
          </p:nvSpPr>
          <p:spPr>
            <a:xfrm>
              <a:off x="2715855" y="7290805"/>
              <a:ext cx="0" cy="1905"/>
            </a:xfrm>
            <a:custGeom>
              <a:avLst/>
              <a:gdLst/>
              <a:ahLst/>
              <a:cxnLst/>
              <a:rect l="l" t="t" r="r" b="b"/>
              <a:pathLst>
                <a:path w="0" h="1904">
                  <a:moveTo>
                    <a:pt x="0" y="1854"/>
                  </a:moveTo>
                  <a:lnTo>
                    <a:pt x="0" y="0"/>
                  </a:lnTo>
                </a:path>
              </a:pathLst>
            </a:custGeom>
            <a:ln w="3530">
              <a:solidFill>
                <a:srgbClr val="565659"/>
              </a:solidFill>
            </a:ln>
          </p:spPr>
          <p:txBody>
            <a:bodyPr wrap="square" lIns="0" tIns="0" rIns="0" bIns="0" rtlCol="0"/>
            <a:lstStyle/>
            <a:p/>
          </p:txBody>
        </p:sp>
        <p:sp>
          <p:nvSpPr>
            <p:cNvPr id="462" name="object 462" descr=""/>
            <p:cNvSpPr/>
            <p:nvPr/>
          </p:nvSpPr>
          <p:spPr>
            <a:xfrm>
              <a:off x="2714937" y="7287118"/>
              <a:ext cx="0" cy="10160"/>
            </a:xfrm>
            <a:custGeom>
              <a:avLst/>
              <a:gdLst/>
              <a:ahLst/>
              <a:cxnLst/>
              <a:rect l="l" t="t" r="r" b="b"/>
              <a:pathLst>
                <a:path w="0" h="10159">
                  <a:moveTo>
                    <a:pt x="0" y="10159"/>
                  </a:moveTo>
                  <a:lnTo>
                    <a:pt x="0" y="0"/>
                  </a:lnTo>
                </a:path>
              </a:pathLst>
            </a:custGeom>
            <a:ln w="3530">
              <a:solidFill>
                <a:srgbClr val="565659"/>
              </a:solidFill>
            </a:ln>
          </p:spPr>
          <p:txBody>
            <a:bodyPr wrap="square" lIns="0" tIns="0" rIns="0" bIns="0" rtlCol="0"/>
            <a:lstStyle/>
            <a:p/>
          </p:txBody>
        </p:sp>
        <p:sp>
          <p:nvSpPr>
            <p:cNvPr id="463" name="object 463" descr=""/>
            <p:cNvSpPr/>
            <p:nvPr/>
          </p:nvSpPr>
          <p:spPr>
            <a:xfrm>
              <a:off x="2799001" y="7287115"/>
              <a:ext cx="1905" cy="7620"/>
            </a:xfrm>
            <a:custGeom>
              <a:avLst/>
              <a:gdLst/>
              <a:ahLst/>
              <a:cxnLst/>
              <a:rect l="l" t="t" r="r" b="b"/>
              <a:pathLst>
                <a:path w="1905" h="7620">
                  <a:moveTo>
                    <a:pt x="0" y="0"/>
                  </a:moveTo>
                  <a:lnTo>
                    <a:pt x="914" y="0"/>
                  </a:lnTo>
                  <a:lnTo>
                    <a:pt x="914" y="927"/>
                  </a:lnTo>
                  <a:lnTo>
                    <a:pt x="1854" y="2768"/>
                  </a:lnTo>
                  <a:lnTo>
                    <a:pt x="1854" y="5549"/>
                  </a:lnTo>
                  <a:lnTo>
                    <a:pt x="914" y="6464"/>
                  </a:lnTo>
                  <a:lnTo>
                    <a:pt x="0" y="7391"/>
                  </a:lnTo>
                </a:path>
              </a:pathLst>
            </a:custGeom>
            <a:ln w="3530">
              <a:solidFill>
                <a:srgbClr val="565659"/>
              </a:solidFill>
            </a:ln>
          </p:spPr>
          <p:txBody>
            <a:bodyPr wrap="square" lIns="0" tIns="0" rIns="0" bIns="0" rtlCol="0"/>
            <a:lstStyle/>
            <a:p/>
          </p:txBody>
        </p:sp>
        <p:sp>
          <p:nvSpPr>
            <p:cNvPr id="464" name="object 464" descr=""/>
            <p:cNvSpPr/>
            <p:nvPr/>
          </p:nvSpPr>
          <p:spPr>
            <a:xfrm>
              <a:off x="2794387" y="7288963"/>
              <a:ext cx="0" cy="8890"/>
            </a:xfrm>
            <a:custGeom>
              <a:avLst/>
              <a:gdLst/>
              <a:ahLst/>
              <a:cxnLst/>
              <a:rect l="l" t="t" r="r" b="b"/>
              <a:pathLst>
                <a:path w="0" h="8890">
                  <a:moveTo>
                    <a:pt x="0" y="0"/>
                  </a:moveTo>
                  <a:lnTo>
                    <a:pt x="0" y="8318"/>
                  </a:lnTo>
                </a:path>
              </a:pathLst>
            </a:custGeom>
            <a:ln w="3530">
              <a:solidFill>
                <a:srgbClr val="565659"/>
              </a:solidFill>
            </a:ln>
          </p:spPr>
          <p:txBody>
            <a:bodyPr wrap="square" lIns="0" tIns="0" rIns="0" bIns="0" rtlCol="0"/>
            <a:lstStyle/>
            <a:p/>
          </p:txBody>
        </p:sp>
        <p:sp>
          <p:nvSpPr>
            <p:cNvPr id="465" name="object 465" descr=""/>
            <p:cNvSpPr/>
            <p:nvPr/>
          </p:nvSpPr>
          <p:spPr>
            <a:xfrm>
              <a:off x="2799001" y="7294507"/>
              <a:ext cx="1905" cy="3175"/>
            </a:xfrm>
            <a:custGeom>
              <a:avLst/>
              <a:gdLst/>
              <a:ahLst/>
              <a:cxnLst/>
              <a:rect l="l" t="t" r="r" b="b"/>
              <a:pathLst>
                <a:path w="1905" h="3175">
                  <a:moveTo>
                    <a:pt x="0" y="0"/>
                  </a:moveTo>
                  <a:lnTo>
                    <a:pt x="1854" y="2768"/>
                  </a:lnTo>
                </a:path>
              </a:pathLst>
            </a:custGeom>
            <a:ln w="3530">
              <a:solidFill>
                <a:srgbClr val="565659"/>
              </a:solidFill>
            </a:ln>
          </p:spPr>
          <p:txBody>
            <a:bodyPr wrap="square" lIns="0" tIns="0" rIns="0" bIns="0" rtlCol="0"/>
            <a:lstStyle/>
            <a:p/>
          </p:txBody>
        </p:sp>
        <p:sp>
          <p:nvSpPr>
            <p:cNvPr id="466" name="object 466" descr=""/>
            <p:cNvSpPr/>
            <p:nvPr/>
          </p:nvSpPr>
          <p:spPr>
            <a:xfrm>
              <a:off x="2715851" y="7292659"/>
              <a:ext cx="6985" cy="0"/>
            </a:xfrm>
            <a:custGeom>
              <a:avLst/>
              <a:gdLst/>
              <a:ahLst/>
              <a:cxnLst/>
              <a:rect l="l" t="t" r="r" b="b"/>
              <a:pathLst>
                <a:path w="6985" h="0">
                  <a:moveTo>
                    <a:pt x="6476" y="0"/>
                  </a:moveTo>
                  <a:lnTo>
                    <a:pt x="2781" y="0"/>
                  </a:lnTo>
                  <a:lnTo>
                    <a:pt x="0" y="0"/>
                  </a:lnTo>
                </a:path>
              </a:pathLst>
            </a:custGeom>
            <a:ln w="3530">
              <a:solidFill>
                <a:srgbClr val="565659"/>
              </a:solidFill>
            </a:ln>
          </p:spPr>
          <p:txBody>
            <a:bodyPr wrap="square" lIns="0" tIns="0" rIns="0" bIns="0" rtlCol="0"/>
            <a:lstStyle/>
            <a:p/>
          </p:txBody>
        </p:sp>
        <p:sp>
          <p:nvSpPr>
            <p:cNvPr id="467" name="object 467" descr=""/>
            <p:cNvSpPr/>
            <p:nvPr/>
          </p:nvSpPr>
          <p:spPr>
            <a:xfrm>
              <a:off x="2714937" y="7287115"/>
              <a:ext cx="7620" cy="0"/>
            </a:xfrm>
            <a:custGeom>
              <a:avLst/>
              <a:gdLst/>
              <a:ahLst/>
              <a:cxnLst/>
              <a:rect l="l" t="t" r="r" b="b"/>
              <a:pathLst>
                <a:path w="7619" h="0">
                  <a:moveTo>
                    <a:pt x="7391" y="0"/>
                  </a:moveTo>
                  <a:lnTo>
                    <a:pt x="3695" y="0"/>
                  </a:lnTo>
                  <a:lnTo>
                    <a:pt x="0" y="0"/>
                  </a:lnTo>
                </a:path>
              </a:pathLst>
            </a:custGeom>
            <a:ln w="3530">
              <a:solidFill>
                <a:srgbClr val="565659"/>
              </a:solidFill>
            </a:ln>
          </p:spPr>
          <p:txBody>
            <a:bodyPr wrap="square" lIns="0" tIns="0" rIns="0" bIns="0" rtlCol="0"/>
            <a:lstStyle/>
            <a:p/>
          </p:txBody>
        </p:sp>
        <p:sp>
          <p:nvSpPr>
            <p:cNvPr id="468" name="object 468" descr=""/>
            <p:cNvSpPr/>
            <p:nvPr/>
          </p:nvSpPr>
          <p:spPr>
            <a:xfrm>
              <a:off x="2715851" y="7288963"/>
              <a:ext cx="6985" cy="0"/>
            </a:xfrm>
            <a:custGeom>
              <a:avLst/>
              <a:gdLst/>
              <a:ahLst/>
              <a:cxnLst/>
              <a:rect l="l" t="t" r="r" b="b"/>
              <a:pathLst>
                <a:path w="6985" h="0">
                  <a:moveTo>
                    <a:pt x="6476" y="0"/>
                  </a:moveTo>
                  <a:lnTo>
                    <a:pt x="2781" y="0"/>
                  </a:lnTo>
                  <a:lnTo>
                    <a:pt x="0" y="0"/>
                  </a:lnTo>
                </a:path>
              </a:pathLst>
            </a:custGeom>
            <a:ln w="3530">
              <a:solidFill>
                <a:srgbClr val="565659"/>
              </a:solidFill>
            </a:ln>
          </p:spPr>
          <p:txBody>
            <a:bodyPr wrap="square" lIns="0" tIns="0" rIns="0" bIns="0" rtlCol="0"/>
            <a:lstStyle/>
            <a:p/>
          </p:txBody>
        </p:sp>
        <p:sp>
          <p:nvSpPr>
            <p:cNvPr id="469" name="object 469" descr=""/>
            <p:cNvSpPr/>
            <p:nvPr/>
          </p:nvSpPr>
          <p:spPr>
            <a:xfrm>
              <a:off x="2807309" y="7288959"/>
              <a:ext cx="0" cy="5080"/>
            </a:xfrm>
            <a:custGeom>
              <a:avLst/>
              <a:gdLst/>
              <a:ahLst/>
              <a:cxnLst/>
              <a:rect l="l" t="t" r="r" b="b"/>
              <a:pathLst>
                <a:path w="0" h="5079">
                  <a:moveTo>
                    <a:pt x="0" y="4622"/>
                  </a:moveTo>
                  <a:lnTo>
                    <a:pt x="0" y="2768"/>
                  </a:lnTo>
                  <a:lnTo>
                    <a:pt x="0" y="4622"/>
                  </a:lnTo>
                  <a:lnTo>
                    <a:pt x="0" y="2768"/>
                  </a:lnTo>
                  <a:lnTo>
                    <a:pt x="0" y="0"/>
                  </a:lnTo>
                </a:path>
              </a:pathLst>
            </a:custGeom>
            <a:ln w="3530">
              <a:solidFill>
                <a:srgbClr val="565659"/>
              </a:solidFill>
            </a:ln>
          </p:spPr>
          <p:txBody>
            <a:bodyPr wrap="square" lIns="0" tIns="0" rIns="0" bIns="0" rtlCol="0"/>
            <a:lstStyle/>
            <a:p/>
          </p:txBody>
        </p:sp>
        <p:sp>
          <p:nvSpPr>
            <p:cNvPr id="470" name="object 470" descr=""/>
            <p:cNvSpPr/>
            <p:nvPr/>
          </p:nvSpPr>
          <p:spPr>
            <a:xfrm>
              <a:off x="2807309" y="7289880"/>
              <a:ext cx="0" cy="1905"/>
            </a:xfrm>
            <a:custGeom>
              <a:avLst/>
              <a:gdLst/>
              <a:ahLst/>
              <a:cxnLst/>
              <a:rect l="l" t="t" r="r" b="b"/>
              <a:pathLst>
                <a:path w="0" h="1904">
                  <a:moveTo>
                    <a:pt x="0" y="1854"/>
                  </a:moveTo>
                  <a:lnTo>
                    <a:pt x="0" y="927"/>
                  </a:lnTo>
                  <a:lnTo>
                    <a:pt x="0" y="0"/>
                  </a:lnTo>
                </a:path>
              </a:pathLst>
            </a:custGeom>
            <a:ln w="3530">
              <a:solidFill>
                <a:srgbClr val="565659"/>
              </a:solidFill>
            </a:ln>
          </p:spPr>
          <p:txBody>
            <a:bodyPr wrap="square" lIns="0" tIns="0" rIns="0" bIns="0" rtlCol="0"/>
            <a:lstStyle/>
            <a:p/>
          </p:txBody>
        </p:sp>
        <p:sp>
          <p:nvSpPr>
            <p:cNvPr id="471" name="object 471" descr=""/>
            <p:cNvSpPr/>
            <p:nvPr/>
          </p:nvSpPr>
          <p:spPr>
            <a:xfrm>
              <a:off x="2806395" y="7287120"/>
              <a:ext cx="1270" cy="10160"/>
            </a:xfrm>
            <a:custGeom>
              <a:avLst/>
              <a:gdLst/>
              <a:ahLst/>
              <a:cxnLst/>
              <a:rect l="l" t="t" r="r" b="b"/>
              <a:pathLst>
                <a:path w="1269" h="10159">
                  <a:moveTo>
                    <a:pt x="0" y="10160"/>
                  </a:moveTo>
                  <a:lnTo>
                    <a:pt x="914" y="10160"/>
                  </a:lnTo>
                  <a:lnTo>
                    <a:pt x="914" y="0"/>
                  </a:lnTo>
                  <a:lnTo>
                    <a:pt x="0" y="0"/>
                  </a:lnTo>
                  <a:lnTo>
                    <a:pt x="0" y="10160"/>
                  </a:lnTo>
                  <a:close/>
                </a:path>
              </a:pathLst>
            </a:custGeom>
            <a:ln w="3530">
              <a:solidFill>
                <a:srgbClr val="565659"/>
              </a:solidFill>
            </a:ln>
          </p:spPr>
          <p:txBody>
            <a:bodyPr wrap="square" lIns="0" tIns="0" rIns="0" bIns="0" rtlCol="0"/>
            <a:lstStyle/>
            <a:p/>
          </p:txBody>
        </p:sp>
        <p:sp>
          <p:nvSpPr>
            <p:cNvPr id="472" name="object 472" descr=""/>
            <p:cNvSpPr/>
            <p:nvPr/>
          </p:nvSpPr>
          <p:spPr>
            <a:xfrm>
              <a:off x="2793456" y="7287118"/>
              <a:ext cx="7620" cy="10160"/>
            </a:xfrm>
            <a:custGeom>
              <a:avLst/>
              <a:gdLst/>
              <a:ahLst/>
              <a:cxnLst/>
              <a:rect l="l" t="t" r="r" b="b"/>
              <a:pathLst>
                <a:path w="7619" h="10159">
                  <a:moveTo>
                    <a:pt x="0" y="10159"/>
                  </a:moveTo>
                  <a:lnTo>
                    <a:pt x="927" y="10159"/>
                  </a:lnTo>
                  <a:lnTo>
                    <a:pt x="927" y="1841"/>
                  </a:lnTo>
                  <a:lnTo>
                    <a:pt x="5549" y="1841"/>
                  </a:lnTo>
                  <a:lnTo>
                    <a:pt x="6464" y="1841"/>
                  </a:lnTo>
                  <a:lnTo>
                    <a:pt x="6464" y="3695"/>
                  </a:lnTo>
                  <a:lnTo>
                    <a:pt x="6464" y="4610"/>
                  </a:lnTo>
                  <a:lnTo>
                    <a:pt x="5549" y="5537"/>
                  </a:lnTo>
                  <a:lnTo>
                    <a:pt x="1854" y="5537"/>
                  </a:lnTo>
                  <a:lnTo>
                    <a:pt x="1854" y="7391"/>
                  </a:lnTo>
                  <a:lnTo>
                    <a:pt x="4610" y="7391"/>
                  </a:lnTo>
                  <a:lnTo>
                    <a:pt x="6464" y="10159"/>
                  </a:lnTo>
                  <a:lnTo>
                    <a:pt x="7391" y="10159"/>
                  </a:lnTo>
                  <a:lnTo>
                    <a:pt x="6464" y="7391"/>
                  </a:lnTo>
                  <a:lnTo>
                    <a:pt x="6464" y="6464"/>
                  </a:lnTo>
                  <a:lnTo>
                    <a:pt x="7391" y="5537"/>
                  </a:lnTo>
                  <a:lnTo>
                    <a:pt x="7391" y="2768"/>
                  </a:lnTo>
                  <a:lnTo>
                    <a:pt x="6464" y="914"/>
                  </a:lnTo>
                  <a:lnTo>
                    <a:pt x="6464" y="0"/>
                  </a:lnTo>
                  <a:lnTo>
                    <a:pt x="5549" y="0"/>
                  </a:lnTo>
                  <a:lnTo>
                    <a:pt x="2768" y="0"/>
                  </a:lnTo>
                  <a:lnTo>
                    <a:pt x="0" y="0"/>
                  </a:lnTo>
                  <a:lnTo>
                    <a:pt x="0" y="10159"/>
                  </a:lnTo>
                </a:path>
              </a:pathLst>
            </a:custGeom>
            <a:ln w="3530">
              <a:solidFill>
                <a:srgbClr val="565659"/>
              </a:solidFill>
            </a:ln>
          </p:spPr>
          <p:txBody>
            <a:bodyPr wrap="square" lIns="0" tIns="0" rIns="0" bIns="0" rtlCol="0"/>
            <a:lstStyle/>
            <a:p/>
          </p:txBody>
        </p:sp>
        <p:sp>
          <p:nvSpPr>
            <p:cNvPr id="473" name="object 473" descr=""/>
            <p:cNvSpPr/>
            <p:nvPr/>
          </p:nvSpPr>
          <p:spPr>
            <a:xfrm>
              <a:off x="2801769" y="7287111"/>
              <a:ext cx="5080" cy="10795"/>
            </a:xfrm>
            <a:custGeom>
              <a:avLst/>
              <a:gdLst/>
              <a:ahLst/>
              <a:cxnLst/>
              <a:rect l="l" t="t" r="r" b="b"/>
              <a:pathLst>
                <a:path w="5080" h="10795">
                  <a:moveTo>
                    <a:pt x="4622" y="4622"/>
                  </a:moveTo>
                  <a:lnTo>
                    <a:pt x="4622" y="2768"/>
                  </a:lnTo>
                  <a:lnTo>
                    <a:pt x="3695" y="927"/>
                  </a:lnTo>
                  <a:lnTo>
                    <a:pt x="3695" y="0"/>
                  </a:lnTo>
                  <a:lnTo>
                    <a:pt x="2768" y="0"/>
                  </a:lnTo>
                  <a:lnTo>
                    <a:pt x="1841" y="0"/>
                  </a:lnTo>
                  <a:lnTo>
                    <a:pt x="927" y="927"/>
                  </a:lnTo>
                  <a:lnTo>
                    <a:pt x="927" y="2768"/>
                  </a:lnTo>
                  <a:lnTo>
                    <a:pt x="0" y="4622"/>
                  </a:lnTo>
                  <a:lnTo>
                    <a:pt x="927" y="7391"/>
                  </a:lnTo>
                  <a:lnTo>
                    <a:pt x="927" y="8318"/>
                  </a:lnTo>
                  <a:lnTo>
                    <a:pt x="1841" y="10172"/>
                  </a:lnTo>
                  <a:lnTo>
                    <a:pt x="2768" y="10172"/>
                  </a:lnTo>
                  <a:lnTo>
                    <a:pt x="3695" y="10172"/>
                  </a:lnTo>
                  <a:lnTo>
                    <a:pt x="3695" y="8318"/>
                  </a:lnTo>
                  <a:lnTo>
                    <a:pt x="4622" y="7391"/>
                  </a:lnTo>
                  <a:lnTo>
                    <a:pt x="4622" y="4622"/>
                  </a:lnTo>
                </a:path>
              </a:pathLst>
            </a:custGeom>
            <a:ln w="3530">
              <a:solidFill>
                <a:srgbClr val="565659"/>
              </a:solidFill>
            </a:ln>
          </p:spPr>
          <p:txBody>
            <a:bodyPr wrap="square" lIns="0" tIns="0" rIns="0" bIns="0" rtlCol="0"/>
            <a:lstStyle/>
            <a:p/>
          </p:txBody>
        </p:sp>
        <p:sp>
          <p:nvSpPr>
            <p:cNvPr id="474" name="object 474" descr=""/>
            <p:cNvSpPr/>
            <p:nvPr/>
          </p:nvSpPr>
          <p:spPr>
            <a:xfrm>
              <a:off x="2708462" y="7291734"/>
              <a:ext cx="0" cy="5715"/>
            </a:xfrm>
            <a:custGeom>
              <a:avLst/>
              <a:gdLst/>
              <a:ahLst/>
              <a:cxnLst/>
              <a:rect l="l" t="t" r="r" b="b"/>
              <a:pathLst>
                <a:path w="0" h="5715">
                  <a:moveTo>
                    <a:pt x="0" y="0"/>
                  </a:moveTo>
                  <a:lnTo>
                    <a:pt x="0" y="5549"/>
                  </a:lnTo>
                </a:path>
              </a:pathLst>
            </a:custGeom>
            <a:ln w="3530">
              <a:solidFill>
                <a:srgbClr val="565659"/>
              </a:solidFill>
            </a:ln>
          </p:spPr>
          <p:txBody>
            <a:bodyPr wrap="square" lIns="0" tIns="0" rIns="0" bIns="0" rtlCol="0"/>
            <a:lstStyle/>
            <a:p/>
          </p:txBody>
        </p:sp>
        <p:sp>
          <p:nvSpPr>
            <p:cNvPr id="475" name="object 475" descr=""/>
            <p:cNvSpPr/>
            <p:nvPr/>
          </p:nvSpPr>
          <p:spPr>
            <a:xfrm>
              <a:off x="2708462" y="7287118"/>
              <a:ext cx="0" cy="10160"/>
            </a:xfrm>
            <a:custGeom>
              <a:avLst/>
              <a:gdLst/>
              <a:ahLst/>
              <a:cxnLst/>
              <a:rect l="l" t="t" r="r" b="b"/>
              <a:pathLst>
                <a:path w="0" h="10159">
                  <a:moveTo>
                    <a:pt x="0" y="10159"/>
                  </a:moveTo>
                  <a:lnTo>
                    <a:pt x="0" y="3695"/>
                  </a:lnTo>
                  <a:lnTo>
                    <a:pt x="0" y="0"/>
                  </a:lnTo>
                  <a:lnTo>
                    <a:pt x="0" y="1841"/>
                  </a:lnTo>
                </a:path>
              </a:pathLst>
            </a:custGeom>
            <a:ln w="3530">
              <a:solidFill>
                <a:srgbClr val="565659"/>
              </a:solidFill>
            </a:ln>
          </p:spPr>
          <p:txBody>
            <a:bodyPr wrap="square" lIns="0" tIns="0" rIns="0" bIns="0" rtlCol="0"/>
            <a:lstStyle/>
            <a:p/>
          </p:txBody>
        </p:sp>
        <p:sp>
          <p:nvSpPr>
            <p:cNvPr id="476" name="object 476" descr=""/>
            <p:cNvSpPr/>
            <p:nvPr/>
          </p:nvSpPr>
          <p:spPr>
            <a:xfrm>
              <a:off x="2708457" y="7287118"/>
              <a:ext cx="5715" cy="10160"/>
            </a:xfrm>
            <a:custGeom>
              <a:avLst/>
              <a:gdLst/>
              <a:ahLst/>
              <a:cxnLst/>
              <a:rect l="l" t="t" r="r" b="b"/>
              <a:pathLst>
                <a:path w="5714" h="10159">
                  <a:moveTo>
                    <a:pt x="5549" y="10159"/>
                  </a:moveTo>
                  <a:lnTo>
                    <a:pt x="3695" y="4610"/>
                  </a:lnTo>
                  <a:lnTo>
                    <a:pt x="1854" y="0"/>
                  </a:lnTo>
                  <a:lnTo>
                    <a:pt x="939" y="4610"/>
                  </a:lnTo>
                  <a:lnTo>
                    <a:pt x="0" y="10159"/>
                  </a:lnTo>
                  <a:lnTo>
                    <a:pt x="939" y="10159"/>
                  </a:lnTo>
                  <a:lnTo>
                    <a:pt x="1854" y="1841"/>
                  </a:lnTo>
                  <a:lnTo>
                    <a:pt x="2781" y="5537"/>
                  </a:lnTo>
                  <a:lnTo>
                    <a:pt x="1854" y="5537"/>
                  </a:lnTo>
                  <a:lnTo>
                    <a:pt x="939" y="7391"/>
                  </a:lnTo>
                  <a:lnTo>
                    <a:pt x="3695" y="7391"/>
                  </a:lnTo>
                  <a:lnTo>
                    <a:pt x="4635" y="10159"/>
                  </a:lnTo>
                  <a:lnTo>
                    <a:pt x="5549" y="10159"/>
                  </a:lnTo>
                </a:path>
              </a:pathLst>
            </a:custGeom>
            <a:ln w="3530">
              <a:solidFill>
                <a:srgbClr val="565659"/>
              </a:solidFill>
            </a:ln>
          </p:spPr>
          <p:txBody>
            <a:bodyPr wrap="square" lIns="0" tIns="0" rIns="0" bIns="0" rtlCol="0"/>
            <a:lstStyle/>
            <a:p/>
          </p:txBody>
        </p:sp>
        <p:sp>
          <p:nvSpPr>
            <p:cNvPr id="477" name="object 477" descr=""/>
            <p:cNvSpPr/>
            <p:nvPr/>
          </p:nvSpPr>
          <p:spPr>
            <a:xfrm>
              <a:off x="2715851" y="7290811"/>
              <a:ext cx="6985" cy="1905"/>
            </a:xfrm>
            <a:custGeom>
              <a:avLst/>
              <a:gdLst/>
              <a:ahLst/>
              <a:cxnLst/>
              <a:rect l="l" t="t" r="r" b="b"/>
              <a:pathLst>
                <a:path w="6985" h="1904">
                  <a:moveTo>
                    <a:pt x="6476" y="0"/>
                  </a:moveTo>
                  <a:lnTo>
                    <a:pt x="2781" y="0"/>
                  </a:lnTo>
                  <a:lnTo>
                    <a:pt x="0" y="0"/>
                  </a:lnTo>
                  <a:lnTo>
                    <a:pt x="0" y="1854"/>
                  </a:lnTo>
                  <a:lnTo>
                    <a:pt x="2781" y="1854"/>
                  </a:lnTo>
                  <a:lnTo>
                    <a:pt x="6476" y="1854"/>
                  </a:lnTo>
                  <a:lnTo>
                    <a:pt x="6476" y="0"/>
                  </a:lnTo>
                </a:path>
              </a:pathLst>
            </a:custGeom>
            <a:ln w="3530">
              <a:solidFill>
                <a:srgbClr val="565659"/>
              </a:solidFill>
            </a:ln>
          </p:spPr>
          <p:txBody>
            <a:bodyPr wrap="square" lIns="0" tIns="0" rIns="0" bIns="0" rtlCol="0"/>
            <a:lstStyle/>
            <a:p/>
          </p:txBody>
        </p:sp>
        <p:sp>
          <p:nvSpPr>
            <p:cNvPr id="478" name="object 478" descr=""/>
            <p:cNvSpPr/>
            <p:nvPr/>
          </p:nvSpPr>
          <p:spPr>
            <a:xfrm>
              <a:off x="2714937" y="7287111"/>
              <a:ext cx="7620" cy="10795"/>
            </a:xfrm>
            <a:custGeom>
              <a:avLst/>
              <a:gdLst/>
              <a:ahLst/>
              <a:cxnLst/>
              <a:rect l="l" t="t" r="r" b="b"/>
              <a:pathLst>
                <a:path w="7619" h="10795">
                  <a:moveTo>
                    <a:pt x="7391" y="8318"/>
                  </a:moveTo>
                  <a:lnTo>
                    <a:pt x="3695" y="8318"/>
                  </a:lnTo>
                  <a:lnTo>
                    <a:pt x="914" y="8318"/>
                  </a:lnTo>
                  <a:lnTo>
                    <a:pt x="914" y="1854"/>
                  </a:lnTo>
                  <a:lnTo>
                    <a:pt x="3695" y="1854"/>
                  </a:lnTo>
                  <a:lnTo>
                    <a:pt x="7391" y="1854"/>
                  </a:lnTo>
                  <a:lnTo>
                    <a:pt x="7391" y="0"/>
                  </a:lnTo>
                  <a:lnTo>
                    <a:pt x="2768" y="0"/>
                  </a:lnTo>
                  <a:lnTo>
                    <a:pt x="0" y="0"/>
                  </a:lnTo>
                  <a:lnTo>
                    <a:pt x="0" y="10172"/>
                  </a:lnTo>
                  <a:lnTo>
                    <a:pt x="2768" y="10172"/>
                  </a:lnTo>
                  <a:lnTo>
                    <a:pt x="7391" y="10172"/>
                  </a:lnTo>
                  <a:lnTo>
                    <a:pt x="7391" y="8318"/>
                  </a:lnTo>
                </a:path>
              </a:pathLst>
            </a:custGeom>
            <a:ln w="3530">
              <a:solidFill>
                <a:srgbClr val="565659"/>
              </a:solidFill>
            </a:ln>
          </p:spPr>
          <p:txBody>
            <a:bodyPr wrap="square" lIns="0" tIns="0" rIns="0" bIns="0" rtlCol="0"/>
            <a:lstStyle/>
            <a:p/>
          </p:txBody>
        </p:sp>
        <p:sp>
          <p:nvSpPr>
            <p:cNvPr id="479" name="object 479" descr=""/>
            <p:cNvSpPr/>
            <p:nvPr/>
          </p:nvSpPr>
          <p:spPr>
            <a:xfrm>
              <a:off x="2708462" y="7284343"/>
              <a:ext cx="99060" cy="0"/>
            </a:xfrm>
            <a:custGeom>
              <a:avLst/>
              <a:gdLst/>
              <a:ahLst/>
              <a:cxnLst/>
              <a:rect l="l" t="t" r="r" b="b"/>
              <a:pathLst>
                <a:path w="99060" h="0">
                  <a:moveTo>
                    <a:pt x="0" y="0"/>
                  </a:moveTo>
                  <a:lnTo>
                    <a:pt x="0" y="0"/>
                  </a:lnTo>
                  <a:lnTo>
                    <a:pt x="97929" y="0"/>
                  </a:lnTo>
                  <a:lnTo>
                    <a:pt x="98844" y="0"/>
                  </a:lnTo>
                </a:path>
              </a:pathLst>
            </a:custGeom>
            <a:ln w="3530">
              <a:solidFill>
                <a:srgbClr val="565659"/>
              </a:solidFill>
            </a:ln>
          </p:spPr>
          <p:txBody>
            <a:bodyPr wrap="square" lIns="0" tIns="0" rIns="0" bIns="0" rtlCol="0"/>
            <a:lstStyle/>
            <a:p/>
          </p:txBody>
        </p:sp>
        <p:sp>
          <p:nvSpPr>
            <p:cNvPr id="480" name="object 480" descr=""/>
            <p:cNvSpPr/>
            <p:nvPr/>
          </p:nvSpPr>
          <p:spPr>
            <a:xfrm>
              <a:off x="2757427" y="8339329"/>
              <a:ext cx="85090" cy="0"/>
            </a:xfrm>
            <a:custGeom>
              <a:avLst/>
              <a:gdLst/>
              <a:ahLst/>
              <a:cxnLst/>
              <a:rect l="l" t="t" r="r" b="b"/>
              <a:pathLst>
                <a:path w="85089" h="0">
                  <a:moveTo>
                    <a:pt x="0" y="0"/>
                  </a:moveTo>
                  <a:lnTo>
                    <a:pt x="0" y="0"/>
                  </a:lnTo>
                  <a:lnTo>
                    <a:pt x="83146" y="0"/>
                  </a:lnTo>
                  <a:lnTo>
                    <a:pt x="84988" y="0"/>
                  </a:lnTo>
                </a:path>
              </a:pathLst>
            </a:custGeom>
            <a:ln w="3530">
              <a:solidFill>
                <a:srgbClr val="565659"/>
              </a:solidFill>
            </a:ln>
          </p:spPr>
          <p:txBody>
            <a:bodyPr wrap="square" lIns="0" tIns="0" rIns="0" bIns="0" rtlCol="0"/>
            <a:lstStyle/>
            <a:p/>
          </p:txBody>
        </p:sp>
        <p:sp>
          <p:nvSpPr>
            <p:cNvPr id="481" name="object 481" descr=""/>
            <p:cNvSpPr/>
            <p:nvPr/>
          </p:nvSpPr>
          <p:spPr>
            <a:xfrm>
              <a:off x="2757434" y="8064039"/>
              <a:ext cx="52705" cy="19685"/>
            </a:xfrm>
            <a:custGeom>
              <a:avLst/>
              <a:gdLst/>
              <a:ahLst/>
              <a:cxnLst/>
              <a:rect l="l" t="t" r="r" b="b"/>
              <a:pathLst>
                <a:path w="52705" h="19684">
                  <a:moveTo>
                    <a:pt x="52654" y="19392"/>
                  </a:moveTo>
                  <a:lnTo>
                    <a:pt x="47104" y="14770"/>
                  </a:lnTo>
                  <a:lnTo>
                    <a:pt x="40639" y="11087"/>
                  </a:lnTo>
                  <a:lnTo>
                    <a:pt x="35102" y="7391"/>
                  </a:lnTo>
                  <a:lnTo>
                    <a:pt x="28625" y="4610"/>
                  </a:lnTo>
                  <a:lnTo>
                    <a:pt x="21234" y="2768"/>
                  </a:lnTo>
                  <a:lnTo>
                    <a:pt x="14782" y="914"/>
                  </a:lnTo>
                  <a:lnTo>
                    <a:pt x="7391" y="0"/>
                  </a:lnTo>
                  <a:lnTo>
                    <a:pt x="0" y="0"/>
                  </a:lnTo>
                </a:path>
              </a:pathLst>
            </a:custGeom>
            <a:ln w="3530">
              <a:solidFill>
                <a:srgbClr val="565659"/>
              </a:solidFill>
            </a:ln>
          </p:spPr>
          <p:txBody>
            <a:bodyPr wrap="square" lIns="0" tIns="0" rIns="0" bIns="0" rtlCol="0"/>
            <a:lstStyle/>
            <a:p/>
          </p:txBody>
        </p:sp>
        <p:sp>
          <p:nvSpPr>
            <p:cNvPr id="482" name="object 482" descr=""/>
            <p:cNvSpPr/>
            <p:nvPr/>
          </p:nvSpPr>
          <p:spPr>
            <a:xfrm>
              <a:off x="2673365" y="8339329"/>
              <a:ext cx="84455" cy="0"/>
            </a:xfrm>
            <a:custGeom>
              <a:avLst/>
              <a:gdLst/>
              <a:ahLst/>
              <a:cxnLst/>
              <a:rect l="l" t="t" r="r" b="b"/>
              <a:pathLst>
                <a:path w="84455" h="0">
                  <a:moveTo>
                    <a:pt x="0" y="0"/>
                  </a:moveTo>
                  <a:lnTo>
                    <a:pt x="0" y="0"/>
                  </a:lnTo>
                  <a:lnTo>
                    <a:pt x="67437" y="0"/>
                  </a:lnTo>
                  <a:lnTo>
                    <a:pt x="84061" y="0"/>
                  </a:lnTo>
                </a:path>
              </a:pathLst>
            </a:custGeom>
            <a:ln w="3530">
              <a:solidFill>
                <a:srgbClr val="565659"/>
              </a:solidFill>
            </a:ln>
          </p:spPr>
          <p:txBody>
            <a:bodyPr wrap="square" lIns="0" tIns="0" rIns="0" bIns="0" rtlCol="0"/>
            <a:lstStyle/>
            <a:p/>
          </p:txBody>
        </p:sp>
        <p:sp>
          <p:nvSpPr>
            <p:cNvPr id="483" name="object 483" descr=""/>
            <p:cNvSpPr/>
            <p:nvPr/>
          </p:nvSpPr>
          <p:spPr>
            <a:xfrm>
              <a:off x="2674280" y="8064029"/>
              <a:ext cx="167640" cy="210185"/>
            </a:xfrm>
            <a:custGeom>
              <a:avLst/>
              <a:gdLst/>
              <a:ahLst/>
              <a:cxnLst/>
              <a:rect l="l" t="t" r="r" b="b"/>
              <a:pathLst>
                <a:path w="167639" h="210184">
                  <a:moveTo>
                    <a:pt x="83146" y="1854"/>
                  </a:moveTo>
                  <a:lnTo>
                    <a:pt x="88696" y="1854"/>
                  </a:lnTo>
                  <a:lnTo>
                    <a:pt x="93306" y="2781"/>
                  </a:lnTo>
                  <a:lnTo>
                    <a:pt x="103479" y="4622"/>
                  </a:lnTo>
                  <a:lnTo>
                    <a:pt x="112712" y="7404"/>
                  </a:lnTo>
                  <a:lnTo>
                    <a:pt x="121945" y="12014"/>
                  </a:lnTo>
                  <a:lnTo>
                    <a:pt x="126568" y="13868"/>
                  </a:lnTo>
                  <a:lnTo>
                    <a:pt x="130263" y="16637"/>
                  </a:lnTo>
                  <a:lnTo>
                    <a:pt x="134873" y="19405"/>
                  </a:lnTo>
                  <a:lnTo>
                    <a:pt x="138569" y="23101"/>
                  </a:lnTo>
                  <a:lnTo>
                    <a:pt x="154279" y="42506"/>
                  </a:lnTo>
                  <a:lnTo>
                    <a:pt x="157048" y="47117"/>
                  </a:lnTo>
                  <a:lnTo>
                    <a:pt x="166293" y="84988"/>
                  </a:lnTo>
                  <a:lnTo>
                    <a:pt x="167208" y="95161"/>
                  </a:lnTo>
                  <a:lnTo>
                    <a:pt x="167208" y="104394"/>
                  </a:lnTo>
                  <a:lnTo>
                    <a:pt x="166293" y="113639"/>
                  </a:lnTo>
                  <a:lnTo>
                    <a:pt x="166293" y="122872"/>
                  </a:lnTo>
                  <a:lnTo>
                    <a:pt x="156121" y="165366"/>
                  </a:lnTo>
                  <a:lnTo>
                    <a:pt x="152438" y="172758"/>
                  </a:lnTo>
                  <a:lnTo>
                    <a:pt x="121945" y="201396"/>
                  </a:lnTo>
                  <a:lnTo>
                    <a:pt x="93306" y="208788"/>
                  </a:lnTo>
                  <a:lnTo>
                    <a:pt x="83146" y="209715"/>
                  </a:lnTo>
                  <a:lnTo>
                    <a:pt x="45275" y="201396"/>
                  </a:lnTo>
                  <a:lnTo>
                    <a:pt x="13868" y="172758"/>
                  </a:lnTo>
                  <a:lnTo>
                    <a:pt x="5549" y="149656"/>
                  </a:lnTo>
                  <a:lnTo>
                    <a:pt x="3695" y="141351"/>
                  </a:lnTo>
                  <a:lnTo>
                    <a:pt x="1854" y="132105"/>
                  </a:lnTo>
                  <a:lnTo>
                    <a:pt x="927" y="122872"/>
                  </a:lnTo>
                  <a:lnTo>
                    <a:pt x="0" y="113639"/>
                  </a:lnTo>
                  <a:lnTo>
                    <a:pt x="0" y="104394"/>
                  </a:lnTo>
                  <a:lnTo>
                    <a:pt x="0" y="95161"/>
                  </a:lnTo>
                  <a:lnTo>
                    <a:pt x="6476" y="56362"/>
                  </a:lnTo>
                  <a:lnTo>
                    <a:pt x="12941" y="42506"/>
                  </a:lnTo>
                  <a:lnTo>
                    <a:pt x="15709" y="37884"/>
                  </a:lnTo>
                  <a:lnTo>
                    <a:pt x="18478" y="34188"/>
                  </a:lnTo>
                  <a:lnTo>
                    <a:pt x="21247" y="30492"/>
                  </a:lnTo>
                  <a:lnTo>
                    <a:pt x="24942" y="26797"/>
                  </a:lnTo>
                  <a:lnTo>
                    <a:pt x="28638" y="23101"/>
                  </a:lnTo>
                  <a:lnTo>
                    <a:pt x="32334" y="19405"/>
                  </a:lnTo>
                  <a:lnTo>
                    <a:pt x="36029" y="16637"/>
                  </a:lnTo>
                  <a:lnTo>
                    <a:pt x="72986" y="2781"/>
                  </a:lnTo>
                  <a:lnTo>
                    <a:pt x="78536" y="1854"/>
                  </a:lnTo>
                  <a:lnTo>
                    <a:pt x="83146" y="1854"/>
                  </a:lnTo>
                  <a:lnTo>
                    <a:pt x="83146" y="927"/>
                  </a:lnTo>
                  <a:lnTo>
                    <a:pt x="83146" y="0"/>
                  </a:lnTo>
                  <a:lnTo>
                    <a:pt x="76682" y="0"/>
                  </a:lnTo>
                  <a:lnTo>
                    <a:pt x="69291" y="927"/>
                  </a:lnTo>
                  <a:lnTo>
                    <a:pt x="62814" y="2781"/>
                  </a:lnTo>
                  <a:lnTo>
                    <a:pt x="55422" y="4622"/>
                  </a:lnTo>
                  <a:lnTo>
                    <a:pt x="48971" y="7404"/>
                  </a:lnTo>
                  <a:lnTo>
                    <a:pt x="42506" y="11099"/>
                  </a:lnTo>
                  <a:lnTo>
                    <a:pt x="36956" y="14782"/>
                  </a:lnTo>
                  <a:lnTo>
                    <a:pt x="31419" y="19405"/>
                  </a:lnTo>
                </a:path>
              </a:pathLst>
            </a:custGeom>
            <a:ln w="3530">
              <a:solidFill>
                <a:srgbClr val="565659"/>
              </a:solidFill>
            </a:ln>
          </p:spPr>
          <p:txBody>
            <a:bodyPr wrap="square" lIns="0" tIns="0" rIns="0" bIns="0" rtlCol="0"/>
            <a:lstStyle/>
            <a:p/>
          </p:txBody>
        </p:sp>
        <p:sp>
          <p:nvSpPr>
            <p:cNvPr id="484" name="object 484" descr=""/>
            <p:cNvSpPr/>
            <p:nvPr/>
          </p:nvSpPr>
          <p:spPr>
            <a:xfrm>
              <a:off x="2744488" y="7125447"/>
              <a:ext cx="3175" cy="1270"/>
            </a:xfrm>
            <a:custGeom>
              <a:avLst/>
              <a:gdLst/>
              <a:ahLst/>
              <a:cxnLst/>
              <a:rect l="l" t="t" r="r" b="b"/>
              <a:pathLst>
                <a:path w="3175" h="1270">
                  <a:moveTo>
                    <a:pt x="2781" y="927"/>
                  </a:moveTo>
                  <a:lnTo>
                    <a:pt x="1854" y="0"/>
                  </a:lnTo>
                  <a:lnTo>
                    <a:pt x="0" y="0"/>
                  </a:lnTo>
                </a:path>
              </a:pathLst>
            </a:custGeom>
            <a:ln w="3530">
              <a:solidFill>
                <a:srgbClr val="565659"/>
              </a:solidFill>
            </a:ln>
          </p:spPr>
          <p:txBody>
            <a:bodyPr wrap="square" lIns="0" tIns="0" rIns="0" bIns="0" rtlCol="0"/>
            <a:lstStyle/>
            <a:p/>
          </p:txBody>
        </p:sp>
        <p:sp>
          <p:nvSpPr>
            <p:cNvPr id="485" name="object 485" descr=""/>
            <p:cNvSpPr/>
            <p:nvPr/>
          </p:nvSpPr>
          <p:spPr>
            <a:xfrm>
              <a:off x="2767585" y="7125447"/>
              <a:ext cx="3175" cy="1270"/>
            </a:xfrm>
            <a:custGeom>
              <a:avLst/>
              <a:gdLst/>
              <a:ahLst/>
              <a:cxnLst/>
              <a:rect l="l" t="t" r="r" b="b"/>
              <a:pathLst>
                <a:path w="3175" h="1270">
                  <a:moveTo>
                    <a:pt x="0" y="927"/>
                  </a:moveTo>
                  <a:lnTo>
                    <a:pt x="1854" y="0"/>
                  </a:lnTo>
                  <a:lnTo>
                    <a:pt x="2781" y="0"/>
                  </a:lnTo>
                </a:path>
              </a:pathLst>
            </a:custGeom>
            <a:ln w="3530">
              <a:solidFill>
                <a:srgbClr val="565659"/>
              </a:solidFill>
            </a:ln>
          </p:spPr>
          <p:txBody>
            <a:bodyPr wrap="square" lIns="0" tIns="0" rIns="0" bIns="0" rtlCol="0"/>
            <a:lstStyle/>
            <a:p/>
          </p:txBody>
        </p:sp>
        <p:sp>
          <p:nvSpPr>
            <p:cNvPr id="486" name="object 486" descr=""/>
            <p:cNvSpPr/>
            <p:nvPr/>
          </p:nvSpPr>
          <p:spPr>
            <a:xfrm>
              <a:off x="2739878" y="7125451"/>
              <a:ext cx="5080" cy="0"/>
            </a:xfrm>
            <a:custGeom>
              <a:avLst/>
              <a:gdLst/>
              <a:ahLst/>
              <a:cxnLst/>
              <a:rect l="l" t="t" r="r" b="b"/>
              <a:pathLst>
                <a:path w="5080" h="0">
                  <a:moveTo>
                    <a:pt x="0" y="0"/>
                  </a:moveTo>
                  <a:lnTo>
                    <a:pt x="4610" y="0"/>
                  </a:lnTo>
                </a:path>
              </a:pathLst>
            </a:custGeom>
            <a:ln w="3530">
              <a:solidFill>
                <a:srgbClr val="565659"/>
              </a:solidFill>
            </a:ln>
          </p:spPr>
          <p:txBody>
            <a:bodyPr wrap="square" lIns="0" tIns="0" rIns="0" bIns="0" rtlCol="0"/>
            <a:lstStyle/>
            <a:p/>
          </p:txBody>
        </p:sp>
        <p:sp>
          <p:nvSpPr>
            <p:cNvPr id="487" name="object 487" descr=""/>
            <p:cNvSpPr/>
            <p:nvPr/>
          </p:nvSpPr>
          <p:spPr>
            <a:xfrm>
              <a:off x="2770367" y="7125451"/>
              <a:ext cx="5080" cy="0"/>
            </a:xfrm>
            <a:custGeom>
              <a:avLst/>
              <a:gdLst/>
              <a:ahLst/>
              <a:cxnLst/>
              <a:rect l="l" t="t" r="r" b="b"/>
              <a:pathLst>
                <a:path w="5080" h="0">
                  <a:moveTo>
                    <a:pt x="4610" y="0"/>
                  </a:moveTo>
                  <a:lnTo>
                    <a:pt x="0" y="0"/>
                  </a:lnTo>
                </a:path>
              </a:pathLst>
            </a:custGeom>
            <a:ln w="3530">
              <a:solidFill>
                <a:srgbClr val="565659"/>
              </a:solidFill>
            </a:ln>
          </p:spPr>
          <p:txBody>
            <a:bodyPr wrap="square" lIns="0" tIns="0" rIns="0" bIns="0" rtlCol="0"/>
            <a:lstStyle/>
            <a:p/>
          </p:txBody>
        </p:sp>
        <p:sp>
          <p:nvSpPr>
            <p:cNvPr id="488" name="object 488" descr=""/>
            <p:cNvSpPr/>
            <p:nvPr/>
          </p:nvSpPr>
          <p:spPr>
            <a:xfrm>
              <a:off x="2747270" y="7125451"/>
              <a:ext cx="0" cy="1270"/>
            </a:xfrm>
            <a:custGeom>
              <a:avLst/>
              <a:gdLst/>
              <a:ahLst/>
              <a:cxnLst/>
              <a:rect l="l" t="t" r="r" b="b"/>
              <a:pathLst>
                <a:path w="0" h="1270">
                  <a:moveTo>
                    <a:pt x="0" y="0"/>
                  </a:moveTo>
                  <a:lnTo>
                    <a:pt x="0" y="0"/>
                  </a:lnTo>
                  <a:lnTo>
                    <a:pt x="0" y="927"/>
                  </a:lnTo>
                </a:path>
              </a:pathLst>
            </a:custGeom>
            <a:ln w="3530">
              <a:solidFill>
                <a:srgbClr val="565659"/>
              </a:solidFill>
            </a:ln>
          </p:spPr>
          <p:txBody>
            <a:bodyPr wrap="square" lIns="0" tIns="0" rIns="0" bIns="0" rtlCol="0"/>
            <a:lstStyle/>
            <a:p/>
          </p:txBody>
        </p:sp>
        <p:sp>
          <p:nvSpPr>
            <p:cNvPr id="489" name="object 489" descr=""/>
            <p:cNvSpPr/>
            <p:nvPr/>
          </p:nvSpPr>
          <p:spPr>
            <a:xfrm>
              <a:off x="2767585" y="7125447"/>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490" name="object 490" descr=""/>
            <p:cNvSpPr/>
            <p:nvPr/>
          </p:nvSpPr>
          <p:spPr>
            <a:xfrm>
              <a:off x="2747270" y="7124524"/>
              <a:ext cx="20320" cy="1270"/>
            </a:xfrm>
            <a:custGeom>
              <a:avLst/>
              <a:gdLst/>
              <a:ahLst/>
              <a:cxnLst/>
              <a:rect l="l" t="t" r="r" b="b"/>
              <a:pathLst>
                <a:path w="20319" h="1270">
                  <a:moveTo>
                    <a:pt x="0" y="927"/>
                  </a:moveTo>
                  <a:lnTo>
                    <a:pt x="914" y="927"/>
                  </a:lnTo>
                  <a:lnTo>
                    <a:pt x="3695" y="927"/>
                  </a:lnTo>
                  <a:lnTo>
                    <a:pt x="6464" y="0"/>
                  </a:lnTo>
                  <a:lnTo>
                    <a:pt x="10160" y="0"/>
                  </a:lnTo>
                  <a:lnTo>
                    <a:pt x="13855" y="0"/>
                  </a:lnTo>
                  <a:lnTo>
                    <a:pt x="17551" y="927"/>
                  </a:lnTo>
                  <a:lnTo>
                    <a:pt x="19392" y="927"/>
                  </a:lnTo>
                  <a:lnTo>
                    <a:pt x="20320" y="927"/>
                  </a:lnTo>
                </a:path>
              </a:pathLst>
            </a:custGeom>
            <a:ln w="3530">
              <a:solidFill>
                <a:srgbClr val="565659"/>
              </a:solidFill>
            </a:ln>
          </p:spPr>
          <p:txBody>
            <a:bodyPr wrap="square" lIns="0" tIns="0" rIns="0" bIns="0" rtlCol="0"/>
            <a:lstStyle/>
            <a:p/>
          </p:txBody>
        </p:sp>
        <p:sp>
          <p:nvSpPr>
            <p:cNvPr id="491" name="object 491" descr=""/>
            <p:cNvSpPr/>
            <p:nvPr/>
          </p:nvSpPr>
          <p:spPr>
            <a:xfrm>
              <a:off x="2724181" y="7123596"/>
              <a:ext cx="15875" cy="1905"/>
            </a:xfrm>
            <a:custGeom>
              <a:avLst/>
              <a:gdLst/>
              <a:ahLst/>
              <a:cxnLst/>
              <a:rect l="l" t="t" r="r" b="b"/>
              <a:pathLst>
                <a:path w="15875" h="1904">
                  <a:moveTo>
                    <a:pt x="15697" y="1854"/>
                  </a:moveTo>
                  <a:lnTo>
                    <a:pt x="14770" y="1854"/>
                  </a:lnTo>
                  <a:lnTo>
                    <a:pt x="12915" y="1854"/>
                  </a:lnTo>
                  <a:lnTo>
                    <a:pt x="8305" y="927"/>
                  </a:lnTo>
                  <a:lnTo>
                    <a:pt x="2755" y="927"/>
                  </a:lnTo>
                  <a:lnTo>
                    <a:pt x="914" y="0"/>
                  </a:lnTo>
                  <a:lnTo>
                    <a:pt x="0" y="0"/>
                  </a:lnTo>
                </a:path>
              </a:pathLst>
            </a:custGeom>
            <a:ln w="3530">
              <a:solidFill>
                <a:srgbClr val="565659"/>
              </a:solidFill>
            </a:ln>
          </p:spPr>
          <p:txBody>
            <a:bodyPr wrap="square" lIns="0" tIns="0" rIns="0" bIns="0" rtlCol="0"/>
            <a:lstStyle/>
            <a:p/>
          </p:txBody>
        </p:sp>
        <p:sp>
          <p:nvSpPr>
            <p:cNvPr id="492" name="object 492" descr=""/>
            <p:cNvSpPr/>
            <p:nvPr/>
          </p:nvSpPr>
          <p:spPr>
            <a:xfrm>
              <a:off x="2774978" y="7123596"/>
              <a:ext cx="17145" cy="1905"/>
            </a:xfrm>
            <a:custGeom>
              <a:avLst/>
              <a:gdLst/>
              <a:ahLst/>
              <a:cxnLst/>
              <a:rect l="l" t="t" r="r" b="b"/>
              <a:pathLst>
                <a:path w="17144" h="1904">
                  <a:moveTo>
                    <a:pt x="0" y="1854"/>
                  </a:moveTo>
                  <a:lnTo>
                    <a:pt x="927" y="1854"/>
                  </a:lnTo>
                  <a:lnTo>
                    <a:pt x="2781" y="1854"/>
                  </a:lnTo>
                  <a:lnTo>
                    <a:pt x="8318" y="927"/>
                  </a:lnTo>
                  <a:lnTo>
                    <a:pt x="12941" y="927"/>
                  </a:lnTo>
                  <a:lnTo>
                    <a:pt x="14782" y="0"/>
                  </a:lnTo>
                  <a:lnTo>
                    <a:pt x="16637" y="0"/>
                  </a:lnTo>
                </a:path>
              </a:pathLst>
            </a:custGeom>
            <a:ln w="3530">
              <a:solidFill>
                <a:srgbClr val="565659"/>
              </a:solidFill>
            </a:ln>
          </p:spPr>
          <p:txBody>
            <a:bodyPr wrap="square" lIns="0" tIns="0" rIns="0" bIns="0" rtlCol="0"/>
            <a:lstStyle/>
            <a:p/>
          </p:txBody>
        </p:sp>
        <p:sp>
          <p:nvSpPr>
            <p:cNvPr id="493" name="object 493" descr=""/>
            <p:cNvSpPr/>
            <p:nvPr/>
          </p:nvSpPr>
          <p:spPr>
            <a:xfrm>
              <a:off x="2790687" y="7112512"/>
              <a:ext cx="3175" cy="8890"/>
            </a:xfrm>
            <a:custGeom>
              <a:avLst/>
              <a:gdLst/>
              <a:ahLst/>
              <a:cxnLst/>
              <a:rect l="l" t="t" r="r" b="b"/>
              <a:pathLst>
                <a:path w="3175" h="8890">
                  <a:moveTo>
                    <a:pt x="2768" y="8318"/>
                  </a:moveTo>
                  <a:lnTo>
                    <a:pt x="1854" y="5549"/>
                  </a:lnTo>
                  <a:lnTo>
                    <a:pt x="1854" y="3695"/>
                  </a:lnTo>
                  <a:lnTo>
                    <a:pt x="0" y="0"/>
                  </a:lnTo>
                </a:path>
              </a:pathLst>
            </a:custGeom>
            <a:ln w="3530">
              <a:solidFill>
                <a:srgbClr val="565659"/>
              </a:solidFill>
            </a:ln>
          </p:spPr>
          <p:txBody>
            <a:bodyPr wrap="square" lIns="0" tIns="0" rIns="0" bIns="0" rtlCol="0"/>
            <a:lstStyle/>
            <a:p/>
          </p:txBody>
        </p:sp>
        <p:sp>
          <p:nvSpPr>
            <p:cNvPr id="494" name="object 494" descr=""/>
            <p:cNvSpPr/>
            <p:nvPr/>
          </p:nvSpPr>
          <p:spPr>
            <a:xfrm>
              <a:off x="2722328" y="7112512"/>
              <a:ext cx="1905" cy="8890"/>
            </a:xfrm>
            <a:custGeom>
              <a:avLst/>
              <a:gdLst/>
              <a:ahLst/>
              <a:cxnLst/>
              <a:rect l="l" t="t" r="r" b="b"/>
              <a:pathLst>
                <a:path w="1905" h="8890">
                  <a:moveTo>
                    <a:pt x="0" y="8318"/>
                  </a:moveTo>
                  <a:lnTo>
                    <a:pt x="0" y="5549"/>
                  </a:lnTo>
                  <a:lnTo>
                    <a:pt x="914" y="3695"/>
                  </a:lnTo>
                  <a:lnTo>
                    <a:pt x="1854" y="0"/>
                  </a:lnTo>
                </a:path>
              </a:pathLst>
            </a:custGeom>
            <a:ln w="3530">
              <a:solidFill>
                <a:srgbClr val="565659"/>
              </a:solidFill>
            </a:ln>
          </p:spPr>
          <p:txBody>
            <a:bodyPr wrap="square" lIns="0" tIns="0" rIns="0" bIns="0" rtlCol="0"/>
            <a:lstStyle/>
            <a:p/>
          </p:txBody>
        </p:sp>
        <p:sp>
          <p:nvSpPr>
            <p:cNvPr id="495" name="object 495" descr=""/>
            <p:cNvSpPr/>
            <p:nvPr/>
          </p:nvSpPr>
          <p:spPr>
            <a:xfrm>
              <a:off x="2791608" y="7120834"/>
              <a:ext cx="1905" cy="3175"/>
            </a:xfrm>
            <a:custGeom>
              <a:avLst/>
              <a:gdLst/>
              <a:ahLst/>
              <a:cxnLst/>
              <a:rect l="l" t="t" r="r" b="b"/>
              <a:pathLst>
                <a:path w="1905" h="3175">
                  <a:moveTo>
                    <a:pt x="0" y="2768"/>
                  </a:moveTo>
                  <a:lnTo>
                    <a:pt x="927" y="1841"/>
                  </a:lnTo>
                  <a:lnTo>
                    <a:pt x="1854" y="0"/>
                  </a:lnTo>
                  <a:lnTo>
                    <a:pt x="927" y="0"/>
                  </a:lnTo>
                </a:path>
              </a:pathLst>
            </a:custGeom>
            <a:ln w="3530">
              <a:solidFill>
                <a:srgbClr val="565659"/>
              </a:solidFill>
            </a:ln>
          </p:spPr>
          <p:txBody>
            <a:bodyPr wrap="square" lIns="0" tIns="0" rIns="0" bIns="0" rtlCol="0"/>
            <a:lstStyle/>
            <a:p/>
          </p:txBody>
        </p:sp>
        <p:sp>
          <p:nvSpPr>
            <p:cNvPr id="496" name="object 496" descr=""/>
            <p:cNvSpPr/>
            <p:nvPr/>
          </p:nvSpPr>
          <p:spPr>
            <a:xfrm>
              <a:off x="2722328" y="7120830"/>
              <a:ext cx="1905" cy="3175"/>
            </a:xfrm>
            <a:custGeom>
              <a:avLst/>
              <a:gdLst/>
              <a:ahLst/>
              <a:cxnLst/>
              <a:rect l="l" t="t" r="r" b="b"/>
              <a:pathLst>
                <a:path w="1905" h="3175">
                  <a:moveTo>
                    <a:pt x="0" y="0"/>
                  </a:moveTo>
                  <a:lnTo>
                    <a:pt x="0" y="1854"/>
                  </a:lnTo>
                  <a:lnTo>
                    <a:pt x="1854" y="2768"/>
                  </a:lnTo>
                </a:path>
              </a:pathLst>
            </a:custGeom>
            <a:ln w="3530">
              <a:solidFill>
                <a:srgbClr val="565659"/>
              </a:solidFill>
            </a:ln>
          </p:spPr>
          <p:txBody>
            <a:bodyPr wrap="square" lIns="0" tIns="0" rIns="0" bIns="0" rtlCol="0"/>
            <a:lstStyle/>
            <a:p/>
          </p:txBody>
        </p:sp>
        <p:sp>
          <p:nvSpPr>
            <p:cNvPr id="497" name="object 497" descr=""/>
            <p:cNvSpPr/>
            <p:nvPr/>
          </p:nvSpPr>
          <p:spPr>
            <a:xfrm>
              <a:off x="2790691" y="6981335"/>
              <a:ext cx="15240" cy="41910"/>
            </a:xfrm>
            <a:custGeom>
              <a:avLst/>
              <a:gdLst/>
              <a:ahLst/>
              <a:cxnLst/>
              <a:rect l="l" t="t" r="r" b="b"/>
              <a:pathLst>
                <a:path w="15239" h="41909">
                  <a:moveTo>
                    <a:pt x="0" y="0"/>
                  </a:moveTo>
                  <a:lnTo>
                    <a:pt x="14770" y="30480"/>
                  </a:lnTo>
                  <a:lnTo>
                    <a:pt x="14770" y="36029"/>
                  </a:lnTo>
                  <a:lnTo>
                    <a:pt x="14770" y="41567"/>
                  </a:lnTo>
                </a:path>
              </a:pathLst>
            </a:custGeom>
            <a:ln w="3530">
              <a:solidFill>
                <a:srgbClr val="565659"/>
              </a:solidFill>
            </a:ln>
          </p:spPr>
          <p:txBody>
            <a:bodyPr wrap="square" lIns="0" tIns="0" rIns="0" bIns="0" rtlCol="0"/>
            <a:lstStyle/>
            <a:p/>
          </p:txBody>
        </p:sp>
        <p:sp>
          <p:nvSpPr>
            <p:cNvPr id="498" name="object 498" descr=""/>
            <p:cNvSpPr/>
            <p:nvPr/>
          </p:nvSpPr>
          <p:spPr>
            <a:xfrm>
              <a:off x="2709393" y="6981337"/>
              <a:ext cx="15240" cy="42545"/>
            </a:xfrm>
            <a:custGeom>
              <a:avLst/>
              <a:gdLst/>
              <a:ahLst/>
              <a:cxnLst/>
              <a:rect l="l" t="t" r="r" b="b"/>
              <a:pathLst>
                <a:path w="15239" h="42545">
                  <a:moveTo>
                    <a:pt x="0" y="42494"/>
                  </a:moveTo>
                  <a:lnTo>
                    <a:pt x="0" y="36944"/>
                  </a:lnTo>
                  <a:lnTo>
                    <a:pt x="0" y="31407"/>
                  </a:lnTo>
                  <a:lnTo>
                    <a:pt x="914" y="25857"/>
                  </a:lnTo>
                  <a:lnTo>
                    <a:pt x="2768" y="20319"/>
                  </a:lnTo>
                  <a:lnTo>
                    <a:pt x="4610" y="14782"/>
                  </a:lnTo>
                  <a:lnTo>
                    <a:pt x="7391" y="9232"/>
                  </a:lnTo>
                  <a:lnTo>
                    <a:pt x="11087" y="4622"/>
                  </a:lnTo>
                  <a:lnTo>
                    <a:pt x="14782" y="0"/>
                  </a:lnTo>
                </a:path>
              </a:pathLst>
            </a:custGeom>
            <a:ln w="3530">
              <a:solidFill>
                <a:srgbClr val="565659"/>
              </a:solidFill>
            </a:ln>
          </p:spPr>
          <p:txBody>
            <a:bodyPr wrap="square" lIns="0" tIns="0" rIns="0" bIns="0" rtlCol="0"/>
            <a:lstStyle/>
            <a:p/>
          </p:txBody>
        </p:sp>
        <p:sp>
          <p:nvSpPr>
            <p:cNvPr id="499" name="object 499" descr=""/>
            <p:cNvSpPr/>
            <p:nvPr/>
          </p:nvSpPr>
          <p:spPr>
            <a:xfrm>
              <a:off x="2798070" y="7024755"/>
              <a:ext cx="7620" cy="21590"/>
            </a:xfrm>
            <a:custGeom>
              <a:avLst/>
              <a:gdLst/>
              <a:ahLst/>
              <a:cxnLst/>
              <a:rect l="l" t="t" r="r" b="b"/>
              <a:pathLst>
                <a:path w="7619" h="21590">
                  <a:moveTo>
                    <a:pt x="7391" y="0"/>
                  </a:moveTo>
                  <a:lnTo>
                    <a:pt x="6476" y="5549"/>
                  </a:lnTo>
                  <a:lnTo>
                    <a:pt x="5537" y="11087"/>
                  </a:lnTo>
                  <a:lnTo>
                    <a:pt x="2781" y="16624"/>
                  </a:lnTo>
                  <a:lnTo>
                    <a:pt x="0" y="21247"/>
                  </a:lnTo>
                </a:path>
              </a:pathLst>
            </a:custGeom>
            <a:ln w="3530">
              <a:solidFill>
                <a:srgbClr val="565659"/>
              </a:solidFill>
            </a:ln>
          </p:spPr>
          <p:txBody>
            <a:bodyPr wrap="square" lIns="0" tIns="0" rIns="0" bIns="0" rtlCol="0"/>
            <a:lstStyle/>
            <a:p/>
          </p:txBody>
        </p:sp>
        <p:sp>
          <p:nvSpPr>
            <p:cNvPr id="500" name="object 500" descr=""/>
            <p:cNvSpPr/>
            <p:nvPr/>
          </p:nvSpPr>
          <p:spPr>
            <a:xfrm>
              <a:off x="2710308" y="6984101"/>
              <a:ext cx="17145" cy="62230"/>
            </a:xfrm>
            <a:custGeom>
              <a:avLst/>
              <a:gdLst/>
              <a:ahLst/>
              <a:cxnLst/>
              <a:rect l="l" t="t" r="r" b="b"/>
              <a:pathLst>
                <a:path w="17144" h="62229">
                  <a:moveTo>
                    <a:pt x="6476" y="61899"/>
                  </a:moveTo>
                  <a:lnTo>
                    <a:pt x="4622" y="58204"/>
                  </a:lnTo>
                  <a:lnTo>
                    <a:pt x="2781" y="54508"/>
                  </a:lnTo>
                  <a:lnTo>
                    <a:pt x="1854" y="50812"/>
                  </a:lnTo>
                  <a:lnTo>
                    <a:pt x="0" y="46202"/>
                  </a:lnTo>
                  <a:lnTo>
                    <a:pt x="0" y="42506"/>
                  </a:lnTo>
                  <a:lnTo>
                    <a:pt x="0" y="37884"/>
                  </a:lnTo>
                  <a:lnTo>
                    <a:pt x="0" y="34188"/>
                  </a:lnTo>
                  <a:lnTo>
                    <a:pt x="0" y="29565"/>
                  </a:lnTo>
                  <a:lnTo>
                    <a:pt x="927" y="25869"/>
                  </a:lnTo>
                  <a:lnTo>
                    <a:pt x="1854" y="22186"/>
                  </a:lnTo>
                  <a:lnTo>
                    <a:pt x="3695" y="17564"/>
                  </a:lnTo>
                  <a:lnTo>
                    <a:pt x="5549" y="13868"/>
                  </a:lnTo>
                  <a:lnTo>
                    <a:pt x="7391" y="10172"/>
                  </a:lnTo>
                  <a:lnTo>
                    <a:pt x="10172" y="6476"/>
                  </a:lnTo>
                  <a:lnTo>
                    <a:pt x="12941" y="2781"/>
                  </a:lnTo>
                  <a:lnTo>
                    <a:pt x="16636" y="0"/>
                  </a:lnTo>
                </a:path>
              </a:pathLst>
            </a:custGeom>
            <a:ln w="3530">
              <a:solidFill>
                <a:srgbClr val="565659"/>
              </a:solidFill>
            </a:ln>
          </p:spPr>
          <p:txBody>
            <a:bodyPr wrap="square" lIns="0" tIns="0" rIns="0" bIns="0" rtlCol="0"/>
            <a:lstStyle/>
            <a:p/>
          </p:txBody>
        </p:sp>
        <p:sp>
          <p:nvSpPr>
            <p:cNvPr id="501" name="object 501" descr=""/>
            <p:cNvSpPr/>
            <p:nvPr/>
          </p:nvSpPr>
          <p:spPr>
            <a:xfrm>
              <a:off x="2792533" y="7058937"/>
              <a:ext cx="5715" cy="26034"/>
            </a:xfrm>
            <a:custGeom>
              <a:avLst/>
              <a:gdLst/>
              <a:ahLst/>
              <a:cxnLst/>
              <a:rect l="l" t="t" r="r" b="b"/>
              <a:pathLst>
                <a:path w="5714" h="26034">
                  <a:moveTo>
                    <a:pt x="5537" y="0"/>
                  </a:moveTo>
                  <a:lnTo>
                    <a:pt x="5537" y="6464"/>
                  </a:lnTo>
                  <a:lnTo>
                    <a:pt x="3683" y="12941"/>
                  </a:lnTo>
                  <a:lnTo>
                    <a:pt x="1854" y="19392"/>
                  </a:lnTo>
                  <a:lnTo>
                    <a:pt x="0" y="25869"/>
                  </a:lnTo>
                </a:path>
              </a:pathLst>
            </a:custGeom>
            <a:ln w="3530">
              <a:solidFill>
                <a:srgbClr val="565659"/>
              </a:solidFill>
            </a:ln>
          </p:spPr>
          <p:txBody>
            <a:bodyPr wrap="square" lIns="0" tIns="0" rIns="0" bIns="0" rtlCol="0"/>
            <a:lstStyle/>
            <a:p/>
          </p:txBody>
        </p:sp>
        <p:sp>
          <p:nvSpPr>
            <p:cNvPr id="502" name="object 502" descr=""/>
            <p:cNvSpPr/>
            <p:nvPr/>
          </p:nvSpPr>
          <p:spPr>
            <a:xfrm>
              <a:off x="2716787" y="7058012"/>
              <a:ext cx="37465" cy="27305"/>
            </a:xfrm>
            <a:custGeom>
              <a:avLst/>
              <a:gdLst/>
              <a:ahLst/>
              <a:cxnLst/>
              <a:rect l="l" t="t" r="r" b="b"/>
              <a:pathLst>
                <a:path w="37464" h="27304">
                  <a:moveTo>
                    <a:pt x="36944" y="0"/>
                  </a:moveTo>
                  <a:lnTo>
                    <a:pt x="36944" y="0"/>
                  </a:lnTo>
                  <a:lnTo>
                    <a:pt x="914" y="0"/>
                  </a:lnTo>
                  <a:lnTo>
                    <a:pt x="0" y="927"/>
                  </a:lnTo>
                  <a:lnTo>
                    <a:pt x="914" y="7391"/>
                  </a:lnTo>
                  <a:lnTo>
                    <a:pt x="1841" y="13855"/>
                  </a:lnTo>
                  <a:lnTo>
                    <a:pt x="3695" y="20320"/>
                  </a:lnTo>
                  <a:lnTo>
                    <a:pt x="6464" y="26784"/>
                  </a:lnTo>
                </a:path>
              </a:pathLst>
            </a:custGeom>
            <a:ln w="3530">
              <a:solidFill>
                <a:srgbClr val="565659"/>
              </a:solidFill>
            </a:ln>
          </p:spPr>
          <p:txBody>
            <a:bodyPr wrap="square" lIns="0" tIns="0" rIns="0" bIns="0" rtlCol="0"/>
            <a:lstStyle/>
            <a:p/>
          </p:txBody>
        </p:sp>
        <p:sp>
          <p:nvSpPr>
            <p:cNvPr id="503" name="object 503" descr=""/>
            <p:cNvSpPr/>
            <p:nvPr/>
          </p:nvSpPr>
          <p:spPr>
            <a:xfrm>
              <a:off x="2762040" y="7058010"/>
              <a:ext cx="36195" cy="1270"/>
            </a:xfrm>
            <a:custGeom>
              <a:avLst/>
              <a:gdLst/>
              <a:ahLst/>
              <a:cxnLst/>
              <a:rect l="l" t="t" r="r" b="b"/>
              <a:pathLst>
                <a:path w="36194" h="1270">
                  <a:moveTo>
                    <a:pt x="36029" y="927"/>
                  </a:moveTo>
                  <a:lnTo>
                    <a:pt x="35115" y="0"/>
                  </a:lnTo>
                  <a:lnTo>
                    <a:pt x="34175" y="0"/>
                  </a:lnTo>
                  <a:lnTo>
                    <a:pt x="33261" y="0"/>
                  </a:lnTo>
                  <a:lnTo>
                    <a:pt x="7391" y="0"/>
                  </a:lnTo>
                  <a:lnTo>
                    <a:pt x="0" y="0"/>
                  </a:lnTo>
                </a:path>
              </a:pathLst>
            </a:custGeom>
            <a:ln w="3530">
              <a:solidFill>
                <a:srgbClr val="565659"/>
              </a:solidFill>
            </a:ln>
          </p:spPr>
          <p:txBody>
            <a:bodyPr wrap="square" lIns="0" tIns="0" rIns="0" bIns="0" rtlCol="0"/>
            <a:lstStyle/>
            <a:p/>
          </p:txBody>
        </p:sp>
        <p:sp>
          <p:nvSpPr>
            <p:cNvPr id="504" name="object 504" descr=""/>
            <p:cNvSpPr/>
            <p:nvPr/>
          </p:nvSpPr>
          <p:spPr>
            <a:xfrm>
              <a:off x="2716785" y="6987806"/>
              <a:ext cx="81280" cy="39370"/>
            </a:xfrm>
            <a:custGeom>
              <a:avLst/>
              <a:gdLst/>
              <a:ahLst/>
              <a:cxnLst/>
              <a:rect l="l" t="t" r="r" b="b"/>
              <a:pathLst>
                <a:path w="81280" h="39370">
                  <a:moveTo>
                    <a:pt x="0" y="38798"/>
                  </a:moveTo>
                  <a:lnTo>
                    <a:pt x="10160" y="13855"/>
                  </a:lnTo>
                  <a:lnTo>
                    <a:pt x="12928" y="11087"/>
                  </a:lnTo>
                  <a:lnTo>
                    <a:pt x="15697" y="8318"/>
                  </a:lnTo>
                  <a:lnTo>
                    <a:pt x="19392" y="5537"/>
                  </a:lnTo>
                  <a:lnTo>
                    <a:pt x="23088" y="3695"/>
                  </a:lnTo>
                  <a:lnTo>
                    <a:pt x="26784" y="2768"/>
                  </a:lnTo>
                  <a:lnTo>
                    <a:pt x="31407" y="927"/>
                  </a:lnTo>
                  <a:lnTo>
                    <a:pt x="36029" y="0"/>
                  </a:lnTo>
                  <a:lnTo>
                    <a:pt x="40640" y="0"/>
                  </a:lnTo>
                  <a:lnTo>
                    <a:pt x="45250" y="0"/>
                  </a:lnTo>
                  <a:lnTo>
                    <a:pt x="49885" y="927"/>
                  </a:lnTo>
                  <a:lnTo>
                    <a:pt x="54495" y="2768"/>
                  </a:lnTo>
                  <a:lnTo>
                    <a:pt x="59118" y="3695"/>
                  </a:lnTo>
                  <a:lnTo>
                    <a:pt x="62814" y="5537"/>
                  </a:lnTo>
                  <a:lnTo>
                    <a:pt x="66509" y="8318"/>
                  </a:lnTo>
                  <a:lnTo>
                    <a:pt x="69278" y="11087"/>
                  </a:lnTo>
                  <a:lnTo>
                    <a:pt x="72059" y="13855"/>
                  </a:lnTo>
                  <a:lnTo>
                    <a:pt x="73901" y="16624"/>
                  </a:lnTo>
                  <a:lnTo>
                    <a:pt x="75755" y="19392"/>
                  </a:lnTo>
                  <a:lnTo>
                    <a:pt x="77597" y="23088"/>
                  </a:lnTo>
                  <a:lnTo>
                    <a:pt x="79438" y="25857"/>
                  </a:lnTo>
                  <a:lnTo>
                    <a:pt x="80365" y="32334"/>
                  </a:lnTo>
                  <a:lnTo>
                    <a:pt x="81280" y="38798"/>
                  </a:lnTo>
                </a:path>
              </a:pathLst>
            </a:custGeom>
            <a:ln w="3530">
              <a:solidFill>
                <a:srgbClr val="565659"/>
              </a:solidFill>
            </a:ln>
          </p:spPr>
          <p:txBody>
            <a:bodyPr wrap="square" lIns="0" tIns="0" rIns="0" bIns="0" rtlCol="0"/>
            <a:lstStyle/>
            <a:p/>
          </p:txBody>
        </p:sp>
        <p:sp>
          <p:nvSpPr>
            <p:cNvPr id="505" name="object 505" descr=""/>
            <p:cNvSpPr/>
            <p:nvPr/>
          </p:nvSpPr>
          <p:spPr>
            <a:xfrm>
              <a:off x="2757425" y="6973943"/>
              <a:ext cx="3175" cy="0"/>
            </a:xfrm>
            <a:custGeom>
              <a:avLst/>
              <a:gdLst/>
              <a:ahLst/>
              <a:cxnLst/>
              <a:rect l="l" t="t" r="r" b="b"/>
              <a:pathLst>
                <a:path w="3175" h="0">
                  <a:moveTo>
                    <a:pt x="2781" y="0"/>
                  </a:moveTo>
                  <a:lnTo>
                    <a:pt x="0" y="0"/>
                  </a:lnTo>
                </a:path>
              </a:pathLst>
            </a:custGeom>
            <a:ln w="3530">
              <a:solidFill>
                <a:srgbClr val="565659"/>
              </a:solidFill>
            </a:ln>
          </p:spPr>
          <p:txBody>
            <a:bodyPr wrap="square" lIns="0" tIns="0" rIns="0" bIns="0" rtlCol="0"/>
            <a:lstStyle/>
            <a:p/>
          </p:txBody>
        </p:sp>
        <p:sp>
          <p:nvSpPr>
            <p:cNvPr id="506" name="object 506" descr=""/>
            <p:cNvSpPr/>
            <p:nvPr/>
          </p:nvSpPr>
          <p:spPr>
            <a:xfrm>
              <a:off x="2754661" y="6973943"/>
              <a:ext cx="3175" cy="0"/>
            </a:xfrm>
            <a:custGeom>
              <a:avLst/>
              <a:gdLst/>
              <a:ahLst/>
              <a:cxnLst/>
              <a:rect l="l" t="t" r="r" b="b"/>
              <a:pathLst>
                <a:path w="3175" h="0">
                  <a:moveTo>
                    <a:pt x="0" y="0"/>
                  </a:moveTo>
                  <a:lnTo>
                    <a:pt x="0" y="0"/>
                  </a:lnTo>
                  <a:lnTo>
                    <a:pt x="2768" y="0"/>
                  </a:lnTo>
                </a:path>
              </a:pathLst>
            </a:custGeom>
            <a:ln w="3530">
              <a:solidFill>
                <a:srgbClr val="565659"/>
              </a:solidFill>
            </a:ln>
          </p:spPr>
          <p:txBody>
            <a:bodyPr wrap="square" lIns="0" tIns="0" rIns="0" bIns="0" rtlCol="0"/>
            <a:lstStyle/>
            <a:p/>
          </p:txBody>
        </p:sp>
        <p:sp>
          <p:nvSpPr>
            <p:cNvPr id="507" name="object 507" descr=""/>
            <p:cNvSpPr/>
            <p:nvPr/>
          </p:nvSpPr>
          <p:spPr>
            <a:xfrm>
              <a:off x="2757427" y="6968405"/>
              <a:ext cx="33655" cy="13335"/>
            </a:xfrm>
            <a:custGeom>
              <a:avLst/>
              <a:gdLst/>
              <a:ahLst/>
              <a:cxnLst/>
              <a:rect l="l" t="t" r="r" b="b"/>
              <a:pathLst>
                <a:path w="33655" h="13334">
                  <a:moveTo>
                    <a:pt x="0" y="0"/>
                  </a:moveTo>
                  <a:lnTo>
                    <a:pt x="5549" y="0"/>
                  </a:lnTo>
                  <a:lnTo>
                    <a:pt x="10160" y="927"/>
                  </a:lnTo>
                  <a:lnTo>
                    <a:pt x="14782" y="1854"/>
                  </a:lnTo>
                  <a:lnTo>
                    <a:pt x="19392" y="2768"/>
                  </a:lnTo>
                  <a:lnTo>
                    <a:pt x="23088" y="5537"/>
                  </a:lnTo>
                  <a:lnTo>
                    <a:pt x="26784" y="7391"/>
                  </a:lnTo>
                  <a:lnTo>
                    <a:pt x="30480" y="10160"/>
                  </a:lnTo>
                  <a:lnTo>
                    <a:pt x="33261" y="12928"/>
                  </a:lnTo>
                </a:path>
              </a:pathLst>
            </a:custGeom>
            <a:ln w="3530">
              <a:solidFill>
                <a:srgbClr val="565659"/>
              </a:solidFill>
            </a:ln>
          </p:spPr>
          <p:txBody>
            <a:bodyPr wrap="square" lIns="0" tIns="0" rIns="0" bIns="0" rtlCol="0"/>
            <a:lstStyle/>
            <a:p/>
          </p:txBody>
        </p:sp>
        <p:sp>
          <p:nvSpPr>
            <p:cNvPr id="508" name="object 508" descr=""/>
            <p:cNvSpPr/>
            <p:nvPr/>
          </p:nvSpPr>
          <p:spPr>
            <a:xfrm>
              <a:off x="2757425" y="6973943"/>
              <a:ext cx="3175" cy="0"/>
            </a:xfrm>
            <a:custGeom>
              <a:avLst/>
              <a:gdLst/>
              <a:ahLst/>
              <a:cxnLst/>
              <a:rect l="l" t="t" r="r" b="b"/>
              <a:pathLst>
                <a:path w="3175" h="0">
                  <a:moveTo>
                    <a:pt x="2781" y="0"/>
                  </a:moveTo>
                  <a:lnTo>
                    <a:pt x="0" y="0"/>
                  </a:lnTo>
                </a:path>
              </a:pathLst>
            </a:custGeom>
            <a:ln w="3530">
              <a:solidFill>
                <a:srgbClr val="565659"/>
              </a:solidFill>
            </a:ln>
          </p:spPr>
          <p:txBody>
            <a:bodyPr wrap="square" lIns="0" tIns="0" rIns="0" bIns="0" rtlCol="0"/>
            <a:lstStyle/>
            <a:p/>
          </p:txBody>
        </p:sp>
        <p:sp>
          <p:nvSpPr>
            <p:cNvPr id="509" name="object 509" descr=""/>
            <p:cNvSpPr/>
            <p:nvPr/>
          </p:nvSpPr>
          <p:spPr>
            <a:xfrm>
              <a:off x="2724178" y="6968406"/>
              <a:ext cx="33655" cy="13335"/>
            </a:xfrm>
            <a:custGeom>
              <a:avLst/>
              <a:gdLst/>
              <a:ahLst/>
              <a:cxnLst/>
              <a:rect l="l" t="t" r="r" b="b"/>
              <a:pathLst>
                <a:path w="33655" h="13334">
                  <a:moveTo>
                    <a:pt x="0" y="12928"/>
                  </a:moveTo>
                  <a:lnTo>
                    <a:pt x="3682" y="10159"/>
                  </a:lnTo>
                  <a:lnTo>
                    <a:pt x="6464" y="7378"/>
                  </a:lnTo>
                  <a:lnTo>
                    <a:pt x="10160" y="5537"/>
                  </a:lnTo>
                  <a:lnTo>
                    <a:pt x="14770" y="3695"/>
                  </a:lnTo>
                  <a:lnTo>
                    <a:pt x="19392" y="1841"/>
                  </a:lnTo>
                  <a:lnTo>
                    <a:pt x="24015" y="927"/>
                  </a:lnTo>
                  <a:lnTo>
                    <a:pt x="28638" y="0"/>
                  </a:lnTo>
                  <a:lnTo>
                    <a:pt x="33248" y="0"/>
                  </a:lnTo>
                  <a:lnTo>
                    <a:pt x="33248" y="2768"/>
                  </a:lnTo>
                </a:path>
              </a:pathLst>
            </a:custGeom>
            <a:ln w="3530">
              <a:solidFill>
                <a:srgbClr val="565659"/>
              </a:solidFill>
            </a:ln>
          </p:spPr>
          <p:txBody>
            <a:bodyPr wrap="square" lIns="0" tIns="0" rIns="0" bIns="0" rtlCol="0"/>
            <a:lstStyle/>
            <a:p/>
          </p:txBody>
        </p:sp>
        <p:sp>
          <p:nvSpPr>
            <p:cNvPr id="510" name="object 510" descr=""/>
            <p:cNvSpPr/>
            <p:nvPr/>
          </p:nvSpPr>
          <p:spPr>
            <a:xfrm>
              <a:off x="2757427" y="6972102"/>
              <a:ext cx="0" cy="1905"/>
            </a:xfrm>
            <a:custGeom>
              <a:avLst/>
              <a:gdLst/>
              <a:ahLst/>
              <a:cxnLst/>
              <a:rect l="l" t="t" r="r" b="b"/>
              <a:pathLst>
                <a:path w="0" h="1904">
                  <a:moveTo>
                    <a:pt x="0" y="0"/>
                  </a:moveTo>
                  <a:lnTo>
                    <a:pt x="0" y="1841"/>
                  </a:lnTo>
                </a:path>
              </a:pathLst>
            </a:custGeom>
            <a:ln w="3530">
              <a:solidFill>
                <a:srgbClr val="565659"/>
              </a:solidFill>
            </a:ln>
          </p:spPr>
          <p:txBody>
            <a:bodyPr wrap="square" lIns="0" tIns="0" rIns="0" bIns="0" rtlCol="0"/>
            <a:lstStyle/>
            <a:p/>
          </p:txBody>
        </p:sp>
        <p:sp>
          <p:nvSpPr>
            <p:cNvPr id="511" name="object 511" descr=""/>
            <p:cNvSpPr/>
            <p:nvPr/>
          </p:nvSpPr>
          <p:spPr>
            <a:xfrm>
              <a:off x="2769436" y="6933301"/>
              <a:ext cx="1270" cy="1270"/>
            </a:xfrm>
            <a:custGeom>
              <a:avLst/>
              <a:gdLst/>
              <a:ahLst/>
              <a:cxnLst/>
              <a:rect l="l" t="t" r="r" b="b"/>
              <a:pathLst>
                <a:path w="1269" h="1270">
                  <a:moveTo>
                    <a:pt x="927" y="0"/>
                  </a:moveTo>
                  <a:lnTo>
                    <a:pt x="927" y="927"/>
                  </a:lnTo>
                  <a:lnTo>
                    <a:pt x="0" y="927"/>
                  </a:lnTo>
                </a:path>
              </a:pathLst>
            </a:custGeom>
            <a:ln w="3530">
              <a:solidFill>
                <a:srgbClr val="565659"/>
              </a:solidFill>
            </a:ln>
          </p:spPr>
          <p:txBody>
            <a:bodyPr wrap="square" lIns="0" tIns="0" rIns="0" bIns="0" rtlCol="0"/>
            <a:lstStyle/>
            <a:p/>
          </p:txBody>
        </p:sp>
        <p:sp>
          <p:nvSpPr>
            <p:cNvPr id="512" name="object 512" descr=""/>
            <p:cNvSpPr/>
            <p:nvPr/>
          </p:nvSpPr>
          <p:spPr>
            <a:xfrm>
              <a:off x="2745426" y="6933297"/>
              <a:ext cx="1270" cy="1270"/>
            </a:xfrm>
            <a:custGeom>
              <a:avLst/>
              <a:gdLst/>
              <a:ahLst/>
              <a:cxnLst/>
              <a:rect l="l" t="t" r="r" b="b"/>
              <a:pathLst>
                <a:path w="1269" h="1270">
                  <a:moveTo>
                    <a:pt x="914" y="927"/>
                  </a:moveTo>
                  <a:lnTo>
                    <a:pt x="0" y="927"/>
                  </a:lnTo>
                  <a:lnTo>
                    <a:pt x="0" y="0"/>
                  </a:lnTo>
                </a:path>
              </a:pathLst>
            </a:custGeom>
            <a:ln w="3530">
              <a:solidFill>
                <a:srgbClr val="565659"/>
              </a:solidFill>
            </a:ln>
          </p:spPr>
          <p:txBody>
            <a:bodyPr wrap="square" lIns="0" tIns="0" rIns="0" bIns="0" rtlCol="0"/>
            <a:lstStyle/>
            <a:p/>
          </p:txBody>
        </p:sp>
        <p:sp>
          <p:nvSpPr>
            <p:cNvPr id="513" name="object 513" descr=""/>
            <p:cNvSpPr/>
            <p:nvPr/>
          </p:nvSpPr>
          <p:spPr>
            <a:xfrm>
              <a:off x="2711241" y="7531001"/>
              <a:ext cx="46355" cy="19685"/>
            </a:xfrm>
            <a:custGeom>
              <a:avLst/>
              <a:gdLst/>
              <a:ahLst/>
              <a:cxnLst/>
              <a:rect l="l" t="t" r="r" b="b"/>
              <a:pathLst>
                <a:path w="46355" h="19684">
                  <a:moveTo>
                    <a:pt x="0" y="0"/>
                  </a:moveTo>
                  <a:lnTo>
                    <a:pt x="4610" y="4622"/>
                  </a:lnTo>
                  <a:lnTo>
                    <a:pt x="10160" y="8318"/>
                  </a:lnTo>
                  <a:lnTo>
                    <a:pt x="15697" y="12014"/>
                  </a:lnTo>
                  <a:lnTo>
                    <a:pt x="21247" y="14782"/>
                  </a:lnTo>
                  <a:lnTo>
                    <a:pt x="27711" y="16624"/>
                  </a:lnTo>
                  <a:lnTo>
                    <a:pt x="33248" y="18478"/>
                  </a:lnTo>
                  <a:lnTo>
                    <a:pt x="39725" y="19392"/>
                  </a:lnTo>
                  <a:lnTo>
                    <a:pt x="46189" y="19392"/>
                  </a:lnTo>
                </a:path>
              </a:pathLst>
            </a:custGeom>
            <a:ln w="3530">
              <a:solidFill>
                <a:srgbClr val="565659"/>
              </a:solidFill>
            </a:ln>
          </p:spPr>
          <p:txBody>
            <a:bodyPr wrap="square" lIns="0" tIns="0" rIns="0" bIns="0" rtlCol="0"/>
            <a:lstStyle/>
            <a:p/>
          </p:txBody>
        </p:sp>
        <p:sp>
          <p:nvSpPr>
            <p:cNvPr id="514" name="object 514" descr=""/>
            <p:cNvSpPr/>
            <p:nvPr/>
          </p:nvSpPr>
          <p:spPr>
            <a:xfrm>
              <a:off x="2708462" y="7305594"/>
              <a:ext cx="99060" cy="0"/>
            </a:xfrm>
            <a:custGeom>
              <a:avLst/>
              <a:gdLst/>
              <a:ahLst/>
              <a:cxnLst/>
              <a:rect l="l" t="t" r="r" b="b"/>
              <a:pathLst>
                <a:path w="99060" h="0">
                  <a:moveTo>
                    <a:pt x="0" y="0"/>
                  </a:moveTo>
                  <a:lnTo>
                    <a:pt x="0" y="0"/>
                  </a:lnTo>
                  <a:lnTo>
                    <a:pt x="97929" y="0"/>
                  </a:lnTo>
                  <a:lnTo>
                    <a:pt x="98844" y="0"/>
                  </a:lnTo>
                </a:path>
              </a:pathLst>
            </a:custGeom>
            <a:ln w="3530">
              <a:solidFill>
                <a:srgbClr val="565659"/>
              </a:solidFill>
            </a:ln>
          </p:spPr>
          <p:txBody>
            <a:bodyPr wrap="square" lIns="0" tIns="0" rIns="0" bIns="0" rtlCol="0"/>
            <a:lstStyle/>
            <a:p/>
          </p:txBody>
        </p:sp>
        <p:sp>
          <p:nvSpPr>
            <p:cNvPr id="515" name="object 515" descr=""/>
            <p:cNvSpPr/>
            <p:nvPr/>
          </p:nvSpPr>
          <p:spPr>
            <a:xfrm>
              <a:off x="2757427" y="7531005"/>
              <a:ext cx="47625" cy="19685"/>
            </a:xfrm>
            <a:custGeom>
              <a:avLst/>
              <a:gdLst/>
              <a:ahLst/>
              <a:cxnLst/>
              <a:rect l="l" t="t" r="r" b="b"/>
              <a:pathLst>
                <a:path w="47625" h="19684">
                  <a:moveTo>
                    <a:pt x="0" y="19392"/>
                  </a:moveTo>
                  <a:lnTo>
                    <a:pt x="6464" y="19392"/>
                  </a:lnTo>
                  <a:lnTo>
                    <a:pt x="12941" y="18465"/>
                  </a:lnTo>
                  <a:lnTo>
                    <a:pt x="19392" y="16624"/>
                  </a:lnTo>
                  <a:lnTo>
                    <a:pt x="25869" y="14770"/>
                  </a:lnTo>
                  <a:lnTo>
                    <a:pt x="31419" y="12001"/>
                  </a:lnTo>
                  <a:lnTo>
                    <a:pt x="36957" y="8305"/>
                  </a:lnTo>
                  <a:lnTo>
                    <a:pt x="42494" y="4610"/>
                  </a:lnTo>
                  <a:lnTo>
                    <a:pt x="47117" y="0"/>
                  </a:lnTo>
                </a:path>
              </a:pathLst>
            </a:custGeom>
            <a:ln w="3530">
              <a:solidFill>
                <a:srgbClr val="565659"/>
              </a:solidFill>
            </a:ln>
          </p:spPr>
          <p:txBody>
            <a:bodyPr wrap="square" lIns="0" tIns="0" rIns="0" bIns="0" rtlCol="0"/>
            <a:lstStyle/>
            <a:p/>
          </p:txBody>
        </p:sp>
        <p:sp>
          <p:nvSpPr>
            <p:cNvPr id="516" name="object 516" descr=""/>
            <p:cNvSpPr/>
            <p:nvPr/>
          </p:nvSpPr>
          <p:spPr>
            <a:xfrm>
              <a:off x="2807310" y="7470954"/>
              <a:ext cx="17145" cy="57785"/>
            </a:xfrm>
            <a:custGeom>
              <a:avLst/>
              <a:gdLst/>
              <a:ahLst/>
              <a:cxnLst/>
              <a:rect l="l" t="t" r="r" b="b"/>
              <a:pathLst>
                <a:path w="17144" h="57784">
                  <a:moveTo>
                    <a:pt x="14782" y="0"/>
                  </a:moveTo>
                  <a:lnTo>
                    <a:pt x="15709" y="7391"/>
                  </a:lnTo>
                  <a:lnTo>
                    <a:pt x="16636" y="13855"/>
                  </a:lnTo>
                  <a:lnTo>
                    <a:pt x="15709" y="21247"/>
                  </a:lnTo>
                  <a:lnTo>
                    <a:pt x="14782" y="28638"/>
                  </a:lnTo>
                  <a:lnTo>
                    <a:pt x="12928" y="36029"/>
                  </a:lnTo>
                  <a:lnTo>
                    <a:pt x="9232" y="42494"/>
                  </a:lnTo>
                  <a:lnTo>
                    <a:pt x="6476" y="48958"/>
                  </a:lnTo>
                  <a:lnTo>
                    <a:pt x="1841" y="54508"/>
                  </a:lnTo>
                  <a:lnTo>
                    <a:pt x="1841" y="55422"/>
                  </a:lnTo>
                  <a:lnTo>
                    <a:pt x="927" y="56349"/>
                  </a:lnTo>
                  <a:lnTo>
                    <a:pt x="0" y="56349"/>
                  </a:lnTo>
                  <a:lnTo>
                    <a:pt x="0" y="57277"/>
                  </a:lnTo>
                </a:path>
              </a:pathLst>
            </a:custGeom>
            <a:ln w="3530">
              <a:solidFill>
                <a:srgbClr val="565659"/>
              </a:solidFill>
            </a:ln>
          </p:spPr>
          <p:txBody>
            <a:bodyPr wrap="square" lIns="0" tIns="0" rIns="0" bIns="0" rtlCol="0"/>
            <a:lstStyle/>
            <a:p/>
          </p:txBody>
        </p:sp>
        <p:sp>
          <p:nvSpPr>
            <p:cNvPr id="517" name="object 517" descr=""/>
            <p:cNvSpPr/>
            <p:nvPr/>
          </p:nvSpPr>
          <p:spPr>
            <a:xfrm>
              <a:off x="2700150" y="7389658"/>
              <a:ext cx="115570" cy="154305"/>
            </a:xfrm>
            <a:custGeom>
              <a:avLst/>
              <a:gdLst/>
              <a:ahLst/>
              <a:cxnLst/>
              <a:rect l="l" t="t" r="r" b="b"/>
              <a:pathLst>
                <a:path w="115569" h="154304">
                  <a:moveTo>
                    <a:pt x="57276" y="0"/>
                  </a:moveTo>
                  <a:lnTo>
                    <a:pt x="54508" y="0"/>
                  </a:lnTo>
                  <a:lnTo>
                    <a:pt x="50812" y="927"/>
                  </a:lnTo>
                  <a:lnTo>
                    <a:pt x="24028" y="18478"/>
                  </a:lnTo>
                  <a:lnTo>
                    <a:pt x="20332" y="23088"/>
                  </a:lnTo>
                  <a:lnTo>
                    <a:pt x="3695" y="64668"/>
                  </a:lnTo>
                  <a:lnTo>
                    <a:pt x="0" y="84074"/>
                  </a:lnTo>
                  <a:lnTo>
                    <a:pt x="0" y="90525"/>
                  </a:lnTo>
                  <a:lnTo>
                    <a:pt x="0" y="97002"/>
                  </a:lnTo>
                  <a:lnTo>
                    <a:pt x="927" y="103466"/>
                  </a:lnTo>
                  <a:lnTo>
                    <a:pt x="1854" y="109931"/>
                  </a:lnTo>
                  <a:lnTo>
                    <a:pt x="4622" y="117322"/>
                  </a:lnTo>
                  <a:lnTo>
                    <a:pt x="7391" y="122859"/>
                  </a:lnTo>
                  <a:lnTo>
                    <a:pt x="10159" y="129336"/>
                  </a:lnTo>
                  <a:lnTo>
                    <a:pt x="43421" y="152425"/>
                  </a:lnTo>
                  <a:lnTo>
                    <a:pt x="50812" y="153352"/>
                  </a:lnTo>
                  <a:lnTo>
                    <a:pt x="57276" y="154266"/>
                  </a:lnTo>
                  <a:lnTo>
                    <a:pt x="96075" y="139496"/>
                  </a:lnTo>
                  <a:lnTo>
                    <a:pt x="112699" y="109931"/>
                  </a:lnTo>
                  <a:lnTo>
                    <a:pt x="114553" y="103466"/>
                  </a:lnTo>
                  <a:lnTo>
                    <a:pt x="115481" y="97002"/>
                  </a:lnTo>
                  <a:lnTo>
                    <a:pt x="115481" y="90525"/>
                  </a:lnTo>
                  <a:lnTo>
                    <a:pt x="114553" y="84074"/>
                  </a:lnTo>
                  <a:lnTo>
                    <a:pt x="113626" y="77597"/>
                  </a:lnTo>
                  <a:lnTo>
                    <a:pt x="111785" y="64668"/>
                  </a:lnTo>
                  <a:lnTo>
                    <a:pt x="108089" y="51739"/>
                  </a:lnTo>
                  <a:lnTo>
                    <a:pt x="103466" y="39725"/>
                  </a:lnTo>
                  <a:lnTo>
                    <a:pt x="101612" y="34175"/>
                  </a:lnTo>
                  <a:lnTo>
                    <a:pt x="97916" y="28638"/>
                  </a:lnTo>
                  <a:lnTo>
                    <a:pt x="95148" y="23088"/>
                  </a:lnTo>
                  <a:lnTo>
                    <a:pt x="91452" y="18478"/>
                  </a:lnTo>
                  <a:lnTo>
                    <a:pt x="60972" y="0"/>
                  </a:lnTo>
                  <a:lnTo>
                    <a:pt x="57276" y="0"/>
                  </a:lnTo>
                </a:path>
              </a:pathLst>
            </a:custGeom>
            <a:ln w="3530">
              <a:solidFill>
                <a:srgbClr val="565659"/>
              </a:solidFill>
            </a:ln>
          </p:spPr>
          <p:txBody>
            <a:bodyPr wrap="square" lIns="0" tIns="0" rIns="0" bIns="0" rtlCol="0"/>
            <a:lstStyle/>
            <a:p/>
          </p:txBody>
        </p:sp>
        <p:sp>
          <p:nvSpPr>
            <p:cNvPr id="518" name="object 518" descr=""/>
            <p:cNvSpPr/>
            <p:nvPr/>
          </p:nvSpPr>
          <p:spPr>
            <a:xfrm>
              <a:off x="2674280" y="8065883"/>
              <a:ext cx="167640" cy="208279"/>
            </a:xfrm>
            <a:custGeom>
              <a:avLst/>
              <a:gdLst/>
              <a:ahLst/>
              <a:cxnLst/>
              <a:rect l="l" t="t" r="r" b="b"/>
              <a:pathLst>
                <a:path w="167639" h="208279">
                  <a:moveTo>
                    <a:pt x="83146" y="0"/>
                  </a:moveTo>
                  <a:lnTo>
                    <a:pt x="78536" y="0"/>
                  </a:lnTo>
                  <a:lnTo>
                    <a:pt x="72986" y="927"/>
                  </a:lnTo>
                  <a:lnTo>
                    <a:pt x="36029" y="14782"/>
                  </a:lnTo>
                  <a:lnTo>
                    <a:pt x="28638" y="21247"/>
                  </a:lnTo>
                  <a:lnTo>
                    <a:pt x="24942" y="24942"/>
                  </a:lnTo>
                  <a:lnTo>
                    <a:pt x="21247" y="28638"/>
                  </a:lnTo>
                  <a:lnTo>
                    <a:pt x="18478" y="32334"/>
                  </a:lnTo>
                  <a:lnTo>
                    <a:pt x="15709" y="36029"/>
                  </a:lnTo>
                  <a:lnTo>
                    <a:pt x="12941" y="40652"/>
                  </a:lnTo>
                  <a:lnTo>
                    <a:pt x="10172" y="45262"/>
                  </a:lnTo>
                  <a:lnTo>
                    <a:pt x="6476" y="54508"/>
                  </a:lnTo>
                  <a:lnTo>
                    <a:pt x="3695" y="63741"/>
                  </a:lnTo>
                  <a:lnTo>
                    <a:pt x="1854" y="73901"/>
                  </a:lnTo>
                  <a:lnTo>
                    <a:pt x="927" y="83134"/>
                  </a:lnTo>
                  <a:lnTo>
                    <a:pt x="0" y="93306"/>
                  </a:lnTo>
                  <a:lnTo>
                    <a:pt x="0" y="102539"/>
                  </a:lnTo>
                  <a:lnTo>
                    <a:pt x="0" y="111785"/>
                  </a:lnTo>
                  <a:lnTo>
                    <a:pt x="927" y="121018"/>
                  </a:lnTo>
                  <a:lnTo>
                    <a:pt x="1854" y="130251"/>
                  </a:lnTo>
                  <a:lnTo>
                    <a:pt x="3695" y="139496"/>
                  </a:lnTo>
                  <a:lnTo>
                    <a:pt x="5549" y="147802"/>
                  </a:lnTo>
                  <a:lnTo>
                    <a:pt x="7391" y="156121"/>
                  </a:lnTo>
                  <a:lnTo>
                    <a:pt x="30492" y="190296"/>
                  </a:lnTo>
                  <a:lnTo>
                    <a:pt x="72986" y="206933"/>
                  </a:lnTo>
                  <a:lnTo>
                    <a:pt x="83146" y="207860"/>
                  </a:lnTo>
                  <a:lnTo>
                    <a:pt x="93306" y="206933"/>
                  </a:lnTo>
                  <a:lnTo>
                    <a:pt x="103479" y="206006"/>
                  </a:lnTo>
                  <a:lnTo>
                    <a:pt x="143205" y="184759"/>
                  </a:lnTo>
                  <a:lnTo>
                    <a:pt x="156121" y="163512"/>
                  </a:lnTo>
                  <a:lnTo>
                    <a:pt x="159816" y="156121"/>
                  </a:lnTo>
                  <a:lnTo>
                    <a:pt x="161670" y="147802"/>
                  </a:lnTo>
                  <a:lnTo>
                    <a:pt x="163512" y="139496"/>
                  </a:lnTo>
                  <a:lnTo>
                    <a:pt x="165366" y="130251"/>
                  </a:lnTo>
                  <a:lnTo>
                    <a:pt x="166293" y="121018"/>
                  </a:lnTo>
                  <a:lnTo>
                    <a:pt x="166293" y="111785"/>
                  </a:lnTo>
                  <a:lnTo>
                    <a:pt x="167208" y="102539"/>
                  </a:lnTo>
                  <a:lnTo>
                    <a:pt x="167208" y="93306"/>
                  </a:lnTo>
                  <a:lnTo>
                    <a:pt x="166293" y="83134"/>
                  </a:lnTo>
                  <a:lnTo>
                    <a:pt x="157048" y="45262"/>
                  </a:lnTo>
                  <a:lnTo>
                    <a:pt x="154279" y="40652"/>
                  </a:lnTo>
                  <a:lnTo>
                    <a:pt x="151510" y="36029"/>
                  </a:lnTo>
                  <a:lnTo>
                    <a:pt x="148742" y="32334"/>
                  </a:lnTo>
                  <a:lnTo>
                    <a:pt x="145961" y="28638"/>
                  </a:lnTo>
                  <a:lnTo>
                    <a:pt x="142265" y="24942"/>
                  </a:lnTo>
                  <a:lnTo>
                    <a:pt x="138569" y="21247"/>
                  </a:lnTo>
                  <a:lnTo>
                    <a:pt x="134873" y="17551"/>
                  </a:lnTo>
                  <a:lnTo>
                    <a:pt x="130263" y="14782"/>
                  </a:lnTo>
                  <a:lnTo>
                    <a:pt x="126568" y="12014"/>
                  </a:lnTo>
                  <a:lnTo>
                    <a:pt x="121945" y="10159"/>
                  </a:lnTo>
                  <a:lnTo>
                    <a:pt x="112712" y="5549"/>
                  </a:lnTo>
                  <a:lnTo>
                    <a:pt x="103479" y="2768"/>
                  </a:lnTo>
                  <a:lnTo>
                    <a:pt x="93306" y="927"/>
                  </a:lnTo>
                  <a:lnTo>
                    <a:pt x="88696" y="0"/>
                  </a:lnTo>
                  <a:lnTo>
                    <a:pt x="83146" y="0"/>
                  </a:lnTo>
                </a:path>
              </a:pathLst>
            </a:custGeom>
            <a:ln w="3530">
              <a:solidFill>
                <a:srgbClr val="565659"/>
              </a:solidFill>
            </a:ln>
          </p:spPr>
          <p:txBody>
            <a:bodyPr wrap="square" lIns="0" tIns="0" rIns="0" bIns="0" rtlCol="0"/>
            <a:lstStyle/>
            <a:p/>
          </p:txBody>
        </p:sp>
        <p:sp>
          <p:nvSpPr>
            <p:cNvPr id="519" name="object 519" descr=""/>
            <p:cNvSpPr/>
            <p:nvPr/>
          </p:nvSpPr>
          <p:spPr>
            <a:xfrm>
              <a:off x="2755662" y="827197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520" name="object 520" descr=""/>
            <p:cNvSpPr/>
            <p:nvPr/>
          </p:nvSpPr>
          <p:spPr>
            <a:xfrm>
              <a:off x="2712159" y="6948079"/>
              <a:ext cx="0" cy="5080"/>
            </a:xfrm>
            <a:custGeom>
              <a:avLst/>
              <a:gdLst/>
              <a:ahLst/>
              <a:cxnLst/>
              <a:rect l="l" t="t" r="r" b="b"/>
              <a:pathLst>
                <a:path w="0" h="5079">
                  <a:moveTo>
                    <a:pt x="0" y="0"/>
                  </a:moveTo>
                  <a:lnTo>
                    <a:pt x="0" y="4622"/>
                  </a:lnTo>
                </a:path>
              </a:pathLst>
            </a:custGeom>
            <a:ln w="3530">
              <a:solidFill>
                <a:srgbClr val="565659"/>
              </a:solidFill>
            </a:ln>
          </p:spPr>
          <p:txBody>
            <a:bodyPr wrap="square" lIns="0" tIns="0" rIns="0" bIns="0" rtlCol="0"/>
            <a:lstStyle/>
            <a:p/>
          </p:txBody>
        </p:sp>
        <p:sp>
          <p:nvSpPr>
            <p:cNvPr id="521" name="object 521" descr=""/>
            <p:cNvSpPr/>
            <p:nvPr/>
          </p:nvSpPr>
          <p:spPr>
            <a:xfrm>
              <a:off x="2803613" y="6948079"/>
              <a:ext cx="0" cy="5080"/>
            </a:xfrm>
            <a:custGeom>
              <a:avLst/>
              <a:gdLst/>
              <a:ahLst/>
              <a:cxnLst/>
              <a:rect l="l" t="t" r="r" b="b"/>
              <a:pathLst>
                <a:path w="0" h="5079">
                  <a:moveTo>
                    <a:pt x="0" y="0"/>
                  </a:moveTo>
                  <a:lnTo>
                    <a:pt x="0" y="4622"/>
                  </a:lnTo>
                </a:path>
              </a:pathLst>
            </a:custGeom>
            <a:ln w="3530">
              <a:solidFill>
                <a:srgbClr val="565659"/>
              </a:solidFill>
            </a:ln>
          </p:spPr>
          <p:txBody>
            <a:bodyPr wrap="square" lIns="0" tIns="0" rIns="0" bIns="0" rtlCol="0"/>
            <a:lstStyle/>
            <a:p/>
          </p:txBody>
        </p:sp>
        <p:sp>
          <p:nvSpPr>
            <p:cNvPr id="522" name="object 522" descr=""/>
            <p:cNvSpPr/>
            <p:nvPr/>
          </p:nvSpPr>
          <p:spPr>
            <a:xfrm>
              <a:off x="2790691" y="6981335"/>
              <a:ext cx="15240" cy="35560"/>
            </a:xfrm>
            <a:custGeom>
              <a:avLst/>
              <a:gdLst/>
              <a:ahLst/>
              <a:cxnLst/>
              <a:rect l="l" t="t" r="r" b="b"/>
              <a:pathLst>
                <a:path w="15239" h="35559">
                  <a:moveTo>
                    <a:pt x="0" y="0"/>
                  </a:moveTo>
                  <a:lnTo>
                    <a:pt x="3695" y="3695"/>
                  </a:lnTo>
                  <a:lnTo>
                    <a:pt x="7378" y="8318"/>
                  </a:lnTo>
                  <a:lnTo>
                    <a:pt x="9232" y="12014"/>
                  </a:lnTo>
                  <a:lnTo>
                    <a:pt x="11074" y="16637"/>
                  </a:lnTo>
                  <a:lnTo>
                    <a:pt x="12928" y="21247"/>
                  </a:lnTo>
                  <a:lnTo>
                    <a:pt x="13855" y="25869"/>
                  </a:lnTo>
                  <a:lnTo>
                    <a:pt x="14770" y="30480"/>
                  </a:lnTo>
                  <a:lnTo>
                    <a:pt x="14770" y="35102"/>
                  </a:lnTo>
                </a:path>
              </a:pathLst>
            </a:custGeom>
            <a:ln w="3530">
              <a:solidFill>
                <a:srgbClr val="565659"/>
              </a:solidFill>
            </a:ln>
          </p:spPr>
          <p:txBody>
            <a:bodyPr wrap="square" lIns="0" tIns="0" rIns="0" bIns="0" rtlCol="0"/>
            <a:lstStyle/>
            <a:p/>
          </p:txBody>
        </p:sp>
        <p:sp>
          <p:nvSpPr>
            <p:cNvPr id="523" name="object 523" descr=""/>
            <p:cNvSpPr/>
            <p:nvPr/>
          </p:nvSpPr>
          <p:spPr>
            <a:xfrm>
              <a:off x="2805461" y="7017364"/>
              <a:ext cx="0" cy="8890"/>
            </a:xfrm>
            <a:custGeom>
              <a:avLst/>
              <a:gdLst/>
              <a:ahLst/>
              <a:cxnLst/>
              <a:rect l="l" t="t" r="r" b="b"/>
              <a:pathLst>
                <a:path w="0" h="8890">
                  <a:moveTo>
                    <a:pt x="0" y="0"/>
                  </a:moveTo>
                  <a:lnTo>
                    <a:pt x="0" y="6464"/>
                  </a:lnTo>
                  <a:lnTo>
                    <a:pt x="0" y="8318"/>
                  </a:lnTo>
                </a:path>
              </a:pathLst>
            </a:custGeom>
            <a:ln w="3530">
              <a:solidFill>
                <a:srgbClr val="565659"/>
              </a:solidFill>
            </a:ln>
          </p:spPr>
          <p:txBody>
            <a:bodyPr wrap="square" lIns="0" tIns="0" rIns="0" bIns="0" rtlCol="0"/>
            <a:lstStyle/>
            <a:p/>
          </p:txBody>
        </p:sp>
        <p:sp>
          <p:nvSpPr>
            <p:cNvPr id="524" name="object 524" descr=""/>
            <p:cNvSpPr/>
            <p:nvPr/>
          </p:nvSpPr>
          <p:spPr>
            <a:xfrm>
              <a:off x="2804544" y="7027527"/>
              <a:ext cx="0" cy="1905"/>
            </a:xfrm>
            <a:custGeom>
              <a:avLst/>
              <a:gdLst/>
              <a:ahLst/>
              <a:cxnLst/>
              <a:rect l="l" t="t" r="r" b="b"/>
              <a:pathLst>
                <a:path w="0" h="1904">
                  <a:moveTo>
                    <a:pt x="0" y="0"/>
                  </a:moveTo>
                  <a:lnTo>
                    <a:pt x="0" y="1854"/>
                  </a:lnTo>
                </a:path>
              </a:pathLst>
            </a:custGeom>
            <a:ln w="3530">
              <a:solidFill>
                <a:srgbClr val="565659"/>
              </a:solidFill>
            </a:ln>
          </p:spPr>
          <p:txBody>
            <a:bodyPr wrap="square" lIns="0" tIns="0" rIns="0" bIns="0" rtlCol="0"/>
            <a:lstStyle/>
            <a:p/>
          </p:txBody>
        </p:sp>
        <p:sp>
          <p:nvSpPr>
            <p:cNvPr id="525" name="object 525" descr=""/>
            <p:cNvSpPr/>
            <p:nvPr/>
          </p:nvSpPr>
          <p:spPr>
            <a:xfrm>
              <a:off x="2712164" y="6948079"/>
              <a:ext cx="45720" cy="5080"/>
            </a:xfrm>
            <a:custGeom>
              <a:avLst/>
              <a:gdLst/>
              <a:ahLst/>
              <a:cxnLst/>
              <a:rect l="l" t="t" r="r" b="b"/>
              <a:pathLst>
                <a:path w="45719" h="5079">
                  <a:moveTo>
                    <a:pt x="45262" y="0"/>
                  </a:moveTo>
                  <a:lnTo>
                    <a:pt x="45262" y="0"/>
                  </a:lnTo>
                  <a:lnTo>
                    <a:pt x="0" y="0"/>
                  </a:lnTo>
                  <a:lnTo>
                    <a:pt x="0" y="4622"/>
                  </a:lnTo>
                </a:path>
              </a:pathLst>
            </a:custGeom>
            <a:ln w="3530">
              <a:solidFill>
                <a:srgbClr val="565659"/>
              </a:solidFill>
            </a:ln>
          </p:spPr>
          <p:txBody>
            <a:bodyPr wrap="square" lIns="0" tIns="0" rIns="0" bIns="0" rtlCol="0"/>
            <a:lstStyle/>
            <a:p/>
          </p:txBody>
        </p:sp>
        <p:sp>
          <p:nvSpPr>
            <p:cNvPr id="526" name="object 526" descr=""/>
            <p:cNvSpPr/>
            <p:nvPr/>
          </p:nvSpPr>
          <p:spPr>
            <a:xfrm>
              <a:off x="2724179" y="6968405"/>
              <a:ext cx="33655" cy="13335"/>
            </a:xfrm>
            <a:custGeom>
              <a:avLst/>
              <a:gdLst/>
              <a:ahLst/>
              <a:cxnLst/>
              <a:rect l="l" t="t" r="r" b="b"/>
              <a:pathLst>
                <a:path w="33655" h="13334">
                  <a:moveTo>
                    <a:pt x="33248" y="0"/>
                  </a:moveTo>
                  <a:lnTo>
                    <a:pt x="26784" y="0"/>
                  </a:lnTo>
                  <a:lnTo>
                    <a:pt x="20307" y="927"/>
                  </a:lnTo>
                  <a:lnTo>
                    <a:pt x="14770" y="3695"/>
                  </a:lnTo>
                  <a:lnTo>
                    <a:pt x="9220" y="5537"/>
                  </a:lnTo>
                  <a:lnTo>
                    <a:pt x="9220" y="6464"/>
                  </a:lnTo>
                  <a:lnTo>
                    <a:pt x="4610" y="9232"/>
                  </a:lnTo>
                  <a:lnTo>
                    <a:pt x="0" y="12928"/>
                  </a:lnTo>
                </a:path>
              </a:pathLst>
            </a:custGeom>
            <a:ln w="3530">
              <a:solidFill>
                <a:srgbClr val="565659"/>
              </a:solidFill>
            </a:ln>
          </p:spPr>
          <p:txBody>
            <a:bodyPr wrap="square" lIns="0" tIns="0" rIns="0" bIns="0" rtlCol="0"/>
            <a:lstStyle/>
            <a:p/>
          </p:txBody>
        </p:sp>
        <p:sp>
          <p:nvSpPr>
            <p:cNvPr id="527" name="object 527" descr=""/>
            <p:cNvSpPr/>
            <p:nvPr/>
          </p:nvSpPr>
          <p:spPr>
            <a:xfrm>
              <a:off x="2757424" y="6948075"/>
              <a:ext cx="46355" cy="5080"/>
            </a:xfrm>
            <a:custGeom>
              <a:avLst/>
              <a:gdLst/>
              <a:ahLst/>
              <a:cxnLst/>
              <a:rect l="l" t="t" r="r" b="b"/>
              <a:pathLst>
                <a:path w="46355" h="5079">
                  <a:moveTo>
                    <a:pt x="46189" y="4622"/>
                  </a:moveTo>
                  <a:lnTo>
                    <a:pt x="46189" y="0"/>
                  </a:lnTo>
                  <a:lnTo>
                    <a:pt x="45275" y="0"/>
                  </a:lnTo>
                  <a:lnTo>
                    <a:pt x="43421" y="0"/>
                  </a:lnTo>
                  <a:lnTo>
                    <a:pt x="9245" y="0"/>
                  </a:lnTo>
                  <a:lnTo>
                    <a:pt x="0" y="0"/>
                  </a:lnTo>
                </a:path>
              </a:pathLst>
            </a:custGeom>
            <a:ln w="3530">
              <a:solidFill>
                <a:srgbClr val="565659"/>
              </a:solidFill>
            </a:ln>
          </p:spPr>
          <p:txBody>
            <a:bodyPr wrap="square" lIns="0" tIns="0" rIns="0" bIns="0" rtlCol="0"/>
            <a:lstStyle/>
            <a:p/>
          </p:txBody>
        </p:sp>
        <p:sp>
          <p:nvSpPr>
            <p:cNvPr id="528" name="object 528" descr=""/>
            <p:cNvSpPr/>
            <p:nvPr/>
          </p:nvSpPr>
          <p:spPr>
            <a:xfrm>
              <a:off x="2757427" y="6968405"/>
              <a:ext cx="33655" cy="13335"/>
            </a:xfrm>
            <a:custGeom>
              <a:avLst/>
              <a:gdLst/>
              <a:ahLst/>
              <a:cxnLst/>
              <a:rect l="l" t="t" r="r" b="b"/>
              <a:pathLst>
                <a:path w="33655" h="13334">
                  <a:moveTo>
                    <a:pt x="0" y="0"/>
                  </a:moveTo>
                  <a:lnTo>
                    <a:pt x="4610" y="0"/>
                  </a:lnTo>
                  <a:lnTo>
                    <a:pt x="8305" y="0"/>
                  </a:lnTo>
                  <a:lnTo>
                    <a:pt x="10160" y="927"/>
                  </a:lnTo>
                  <a:lnTo>
                    <a:pt x="11087" y="927"/>
                  </a:lnTo>
                  <a:lnTo>
                    <a:pt x="14782" y="1854"/>
                  </a:lnTo>
                  <a:lnTo>
                    <a:pt x="15697" y="1854"/>
                  </a:lnTo>
                  <a:lnTo>
                    <a:pt x="19392" y="2768"/>
                  </a:lnTo>
                  <a:lnTo>
                    <a:pt x="23088" y="5537"/>
                  </a:lnTo>
                  <a:lnTo>
                    <a:pt x="24028" y="5537"/>
                  </a:lnTo>
                  <a:lnTo>
                    <a:pt x="24942" y="5537"/>
                  </a:lnTo>
                  <a:lnTo>
                    <a:pt x="28638" y="8305"/>
                  </a:lnTo>
                  <a:lnTo>
                    <a:pt x="29565" y="9232"/>
                  </a:lnTo>
                  <a:lnTo>
                    <a:pt x="33261" y="12928"/>
                  </a:lnTo>
                </a:path>
              </a:pathLst>
            </a:custGeom>
            <a:ln w="3530">
              <a:solidFill>
                <a:srgbClr val="565659"/>
              </a:solidFill>
            </a:ln>
          </p:spPr>
          <p:txBody>
            <a:bodyPr wrap="square" lIns="0" tIns="0" rIns="0" bIns="0" rtlCol="0"/>
            <a:lstStyle/>
            <a:p/>
          </p:txBody>
        </p:sp>
        <p:sp>
          <p:nvSpPr>
            <p:cNvPr id="529" name="object 529" descr=""/>
            <p:cNvSpPr/>
            <p:nvPr/>
          </p:nvSpPr>
          <p:spPr>
            <a:xfrm>
              <a:off x="2589301" y="8409539"/>
              <a:ext cx="0" cy="1270"/>
            </a:xfrm>
            <a:custGeom>
              <a:avLst/>
              <a:gdLst/>
              <a:ahLst/>
              <a:cxnLst/>
              <a:rect l="l" t="t" r="r" b="b"/>
              <a:pathLst>
                <a:path w="0" h="1270">
                  <a:moveTo>
                    <a:pt x="0" y="0"/>
                  </a:moveTo>
                  <a:lnTo>
                    <a:pt x="0" y="927"/>
                  </a:lnTo>
                </a:path>
              </a:pathLst>
            </a:custGeom>
            <a:ln w="3530">
              <a:solidFill>
                <a:srgbClr val="565659"/>
              </a:solidFill>
            </a:ln>
          </p:spPr>
          <p:txBody>
            <a:bodyPr wrap="square" lIns="0" tIns="0" rIns="0" bIns="0" rtlCol="0"/>
            <a:lstStyle/>
            <a:p/>
          </p:txBody>
        </p:sp>
        <p:sp>
          <p:nvSpPr>
            <p:cNvPr id="530" name="object 530" descr=""/>
            <p:cNvSpPr/>
            <p:nvPr/>
          </p:nvSpPr>
          <p:spPr>
            <a:xfrm>
              <a:off x="2594916" y="84225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531" name="object 531" descr=""/>
            <p:cNvSpPr/>
            <p:nvPr/>
          </p:nvSpPr>
          <p:spPr>
            <a:xfrm>
              <a:off x="2592997" y="8423393"/>
              <a:ext cx="1270" cy="1270"/>
            </a:xfrm>
            <a:custGeom>
              <a:avLst/>
              <a:gdLst/>
              <a:ahLst/>
              <a:cxnLst/>
              <a:rect l="l" t="t" r="r" b="b"/>
              <a:pathLst>
                <a:path w="1269" h="1270">
                  <a:moveTo>
                    <a:pt x="0" y="0"/>
                  </a:moveTo>
                  <a:lnTo>
                    <a:pt x="0" y="927"/>
                  </a:lnTo>
                  <a:lnTo>
                    <a:pt x="914" y="0"/>
                  </a:lnTo>
                </a:path>
              </a:pathLst>
            </a:custGeom>
            <a:ln w="3530">
              <a:solidFill>
                <a:srgbClr val="565659"/>
              </a:solidFill>
            </a:ln>
          </p:spPr>
          <p:txBody>
            <a:bodyPr wrap="square" lIns="0" tIns="0" rIns="0" bIns="0" rtlCol="0"/>
            <a:lstStyle/>
            <a:p/>
          </p:txBody>
        </p:sp>
        <p:sp>
          <p:nvSpPr>
            <p:cNvPr id="532" name="object 532" descr=""/>
            <p:cNvSpPr/>
            <p:nvPr/>
          </p:nvSpPr>
          <p:spPr>
            <a:xfrm>
              <a:off x="2592067" y="8423389"/>
              <a:ext cx="0" cy="1270"/>
            </a:xfrm>
            <a:custGeom>
              <a:avLst/>
              <a:gdLst/>
              <a:ahLst/>
              <a:cxnLst/>
              <a:rect l="l" t="t" r="r" b="b"/>
              <a:pathLst>
                <a:path w="0" h="1270">
                  <a:moveTo>
                    <a:pt x="0" y="927"/>
                  </a:moveTo>
                  <a:lnTo>
                    <a:pt x="0" y="0"/>
                  </a:lnTo>
                </a:path>
              </a:pathLst>
            </a:custGeom>
            <a:ln w="3530">
              <a:solidFill>
                <a:srgbClr val="565659"/>
              </a:solidFill>
            </a:ln>
          </p:spPr>
          <p:txBody>
            <a:bodyPr wrap="square" lIns="0" tIns="0" rIns="0" bIns="0" rtlCol="0"/>
            <a:lstStyle/>
            <a:p/>
          </p:txBody>
        </p:sp>
        <p:sp>
          <p:nvSpPr>
            <p:cNvPr id="533" name="object 533" descr=""/>
            <p:cNvSpPr/>
            <p:nvPr/>
          </p:nvSpPr>
          <p:spPr>
            <a:xfrm>
              <a:off x="2594916" y="840962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534" name="object 534" descr=""/>
            <p:cNvSpPr/>
            <p:nvPr/>
          </p:nvSpPr>
          <p:spPr>
            <a:xfrm>
              <a:off x="2696457" y="7546702"/>
              <a:ext cx="5715" cy="59690"/>
            </a:xfrm>
            <a:custGeom>
              <a:avLst/>
              <a:gdLst/>
              <a:ahLst/>
              <a:cxnLst/>
              <a:rect l="l" t="t" r="r" b="b"/>
              <a:pathLst>
                <a:path w="5714" h="59690">
                  <a:moveTo>
                    <a:pt x="0" y="0"/>
                  </a:moveTo>
                  <a:lnTo>
                    <a:pt x="2768" y="29565"/>
                  </a:lnTo>
                  <a:lnTo>
                    <a:pt x="5549" y="59131"/>
                  </a:lnTo>
                </a:path>
              </a:pathLst>
            </a:custGeom>
            <a:ln w="3530">
              <a:solidFill>
                <a:srgbClr val="565659"/>
              </a:solidFill>
            </a:ln>
          </p:spPr>
          <p:txBody>
            <a:bodyPr wrap="square" lIns="0" tIns="0" rIns="0" bIns="0" rtlCol="0"/>
            <a:lstStyle/>
            <a:p/>
          </p:txBody>
        </p:sp>
        <p:sp>
          <p:nvSpPr>
            <p:cNvPr id="535" name="object 535" descr=""/>
            <p:cNvSpPr/>
            <p:nvPr/>
          </p:nvSpPr>
          <p:spPr>
            <a:xfrm>
              <a:off x="2812854" y="7545772"/>
              <a:ext cx="6985" cy="60325"/>
            </a:xfrm>
            <a:custGeom>
              <a:avLst/>
              <a:gdLst/>
              <a:ahLst/>
              <a:cxnLst/>
              <a:rect l="l" t="t" r="r" b="b"/>
              <a:pathLst>
                <a:path w="6985" h="60325">
                  <a:moveTo>
                    <a:pt x="0" y="60058"/>
                  </a:moveTo>
                  <a:lnTo>
                    <a:pt x="927" y="45275"/>
                  </a:lnTo>
                  <a:lnTo>
                    <a:pt x="2781" y="30492"/>
                  </a:lnTo>
                  <a:lnTo>
                    <a:pt x="6477" y="0"/>
                  </a:lnTo>
                </a:path>
              </a:pathLst>
            </a:custGeom>
            <a:ln w="3530">
              <a:solidFill>
                <a:srgbClr val="565659"/>
              </a:solidFill>
            </a:ln>
          </p:spPr>
          <p:txBody>
            <a:bodyPr wrap="square" lIns="0" tIns="0" rIns="0" bIns="0" rtlCol="0"/>
            <a:lstStyle/>
            <a:p/>
          </p:txBody>
        </p:sp>
        <p:sp>
          <p:nvSpPr>
            <p:cNvPr id="536" name="object 536" descr=""/>
            <p:cNvSpPr/>
            <p:nvPr/>
          </p:nvSpPr>
          <p:spPr>
            <a:xfrm>
              <a:off x="2820249" y="8018772"/>
              <a:ext cx="15875" cy="102235"/>
            </a:xfrm>
            <a:custGeom>
              <a:avLst/>
              <a:gdLst/>
              <a:ahLst/>
              <a:cxnLst/>
              <a:rect l="l" t="t" r="r" b="b"/>
              <a:pathLst>
                <a:path w="15875" h="102234">
                  <a:moveTo>
                    <a:pt x="15697" y="101612"/>
                  </a:moveTo>
                  <a:lnTo>
                    <a:pt x="13842" y="88684"/>
                  </a:lnTo>
                  <a:lnTo>
                    <a:pt x="12001" y="75742"/>
                  </a:lnTo>
                  <a:lnTo>
                    <a:pt x="7391" y="48958"/>
                  </a:lnTo>
                  <a:lnTo>
                    <a:pt x="4622" y="35102"/>
                  </a:lnTo>
                  <a:lnTo>
                    <a:pt x="3695" y="28625"/>
                  </a:lnTo>
                  <a:lnTo>
                    <a:pt x="1841" y="22174"/>
                  </a:lnTo>
                  <a:lnTo>
                    <a:pt x="927" y="15697"/>
                  </a:lnTo>
                  <a:lnTo>
                    <a:pt x="0" y="12928"/>
                  </a:lnTo>
                  <a:lnTo>
                    <a:pt x="0" y="9232"/>
                  </a:lnTo>
                  <a:lnTo>
                    <a:pt x="0" y="4610"/>
                  </a:lnTo>
                  <a:lnTo>
                    <a:pt x="0" y="0"/>
                  </a:lnTo>
                </a:path>
              </a:pathLst>
            </a:custGeom>
            <a:ln w="3530">
              <a:solidFill>
                <a:srgbClr val="565659"/>
              </a:solidFill>
            </a:ln>
          </p:spPr>
          <p:txBody>
            <a:bodyPr wrap="square" lIns="0" tIns="0" rIns="0" bIns="0" rtlCol="0"/>
            <a:lstStyle/>
            <a:p/>
          </p:txBody>
        </p:sp>
        <p:sp>
          <p:nvSpPr>
            <p:cNvPr id="537" name="object 537" descr=""/>
            <p:cNvSpPr/>
            <p:nvPr/>
          </p:nvSpPr>
          <p:spPr>
            <a:xfrm>
              <a:off x="2679830" y="8018766"/>
              <a:ext cx="15875" cy="102235"/>
            </a:xfrm>
            <a:custGeom>
              <a:avLst/>
              <a:gdLst/>
              <a:ahLst/>
              <a:cxnLst/>
              <a:rect l="l" t="t" r="r" b="b"/>
              <a:pathLst>
                <a:path w="15875" h="102234">
                  <a:moveTo>
                    <a:pt x="15697" y="0"/>
                  </a:moveTo>
                  <a:lnTo>
                    <a:pt x="14782" y="10160"/>
                  </a:lnTo>
                  <a:lnTo>
                    <a:pt x="14782" y="12941"/>
                  </a:lnTo>
                  <a:lnTo>
                    <a:pt x="13842" y="16637"/>
                  </a:lnTo>
                  <a:lnTo>
                    <a:pt x="12928" y="23101"/>
                  </a:lnTo>
                  <a:lnTo>
                    <a:pt x="8318" y="49885"/>
                  </a:lnTo>
                  <a:lnTo>
                    <a:pt x="3695" y="76682"/>
                  </a:lnTo>
                  <a:lnTo>
                    <a:pt x="1841" y="88684"/>
                  </a:lnTo>
                  <a:lnTo>
                    <a:pt x="0" y="101612"/>
                  </a:lnTo>
                </a:path>
              </a:pathLst>
            </a:custGeom>
            <a:ln w="3530">
              <a:solidFill>
                <a:srgbClr val="565659"/>
              </a:solidFill>
            </a:ln>
          </p:spPr>
          <p:txBody>
            <a:bodyPr wrap="square" lIns="0" tIns="0" rIns="0" bIns="0" rtlCol="0"/>
            <a:lstStyle/>
            <a:p/>
          </p:txBody>
        </p:sp>
        <p:sp>
          <p:nvSpPr>
            <p:cNvPr id="538" name="object 538" descr=""/>
            <p:cNvSpPr/>
            <p:nvPr/>
          </p:nvSpPr>
          <p:spPr>
            <a:xfrm>
              <a:off x="2691845" y="7486656"/>
              <a:ext cx="5715" cy="66675"/>
            </a:xfrm>
            <a:custGeom>
              <a:avLst/>
              <a:gdLst/>
              <a:ahLst/>
              <a:cxnLst/>
              <a:rect l="l" t="t" r="r" b="b"/>
              <a:pathLst>
                <a:path w="5714" h="66675">
                  <a:moveTo>
                    <a:pt x="0" y="0"/>
                  </a:moveTo>
                  <a:lnTo>
                    <a:pt x="0" y="2768"/>
                  </a:lnTo>
                  <a:lnTo>
                    <a:pt x="0" y="6464"/>
                  </a:lnTo>
                  <a:lnTo>
                    <a:pt x="0" y="10160"/>
                  </a:lnTo>
                  <a:lnTo>
                    <a:pt x="0" y="13855"/>
                  </a:lnTo>
                  <a:lnTo>
                    <a:pt x="914" y="21247"/>
                  </a:lnTo>
                  <a:lnTo>
                    <a:pt x="914" y="30480"/>
                  </a:lnTo>
                  <a:lnTo>
                    <a:pt x="3682" y="48044"/>
                  </a:lnTo>
                  <a:lnTo>
                    <a:pt x="5537" y="66509"/>
                  </a:lnTo>
                </a:path>
              </a:pathLst>
            </a:custGeom>
            <a:ln w="3530">
              <a:solidFill>
                <a:srgbClr val="565659"/>
              </a:solidFill>
            </a:ln>
          </p:spPr>
          <p:txBody>
            <a:bodyPr wrap="square" lIns="0" tIns="0" rIns="0" bIns="0" rtlCol="0"/>
            <a:lstStyle/>
            <a:p/>
          </p:txBody>
        </p:sp>
        <p:sp>
          <p:nvSpPr>
            <p:cNvPr id="539" name="object 539" descr=""/>
            <p:cNvSpPr/>
            <p:nvPr/>
          </p:nvSpPr>
          <p:spPr>
            <a:xfrm>
              <a:off x="2701071" y="7605831"/>
              <a:ext cx="5080" cy="201930"/>
            </a:xfrm>
            <a:custGeom>
              <a:avLst/>
              <a:gdLst/>
              <a:ahLst/>
              <a:cxnLst/>
              <a:rect l="l" t="t" r="r" b="b"/>
              <a:pathLst>
                <a:path w="5080" h="201929">
                  <a:moveTo>
                    <a:pt x="0" y="0"/>
                  </a:moveTo>
                  <a:lnTo>
                    <a:pt x="1854" y="24942"/>
                  </a:lnTo>
                  <a:lnTo>
                    <a:pt x="2781" y="50799"/>
                  </a:lnTo>
                  <a:lnTo>
                    <a:pt x="3695" y="100698"/>
                  </a:lnTo>
                  <a:lnTo>
                    <a:pt x="4622" y="151498"/>
                  </a:lnTo>
                  <a:lnTo>
                    <a:pt x="4622" y="201383"/>
                  </a:lnTo>
                </a:path>
              </a:pathLst>
            </a:custGeom>
            <a:ln w="3530">
              <a:solidFill>
                <a:srgbClr val="565659"/>
              </a:solidFill>
            </a:ln>
          </p:spPr>
          <p:txBody>
            <a:bodyPr wrap="square" lIns="0" tIns="0" rIns="0" bIns="0" rtlCol="0"/>
            <a:lstStyle/>
            <a:p/>
          </p:txBody>
        </p:sp>
        <p:sp>
          <p:nvSpPr>
            <p:cNvPr id="540" name="object 540" descr=""/>
            <p:cNvSpPr/>
            <p:nvPr/>
          </p:nvSpPr>
          <p:spPr>
            <a:xfrm>
              <a:off x="2810088" y="7605836"/>
              <a:ext cx="3810" cy="201930"/>
            </a:xfrm>
            <a:custGeom>
              <a:avLst/>
              <a:gdLst/>
              <a:ahLst/>
              <a:cxnLst/>
              <a:rect l="l" t="t" r="r" b="b"/>
              <a:pathLst>
                <a:path w="3810" h="201929">
                  <a:moveTo>
                    <a:pt x="0" y="201383"/>
                  </a:moveTo>
                  <a:lnTo>
                    <a:pt x="0" y="151498"/>
                  </a:lnTo>
                  <a:lnTo>
                    <a:pt x="0" y="100685"/>
                  </a:lnTo>
                  <a:lnTo>
                    <a:pt x="1854" y="50799"/>
                  </a:lnTo>
                  <a:lnTo>
                    <a:pt x="2768" y="24930"/>
                  </a:lnTo>
                  <a:lnTo>
                    <a:pt x="3695" y="0"/>
                  </a:lnTo>
                </a:path>
              </a:pathLst>
            </a:custGeom>
            <a:ln w="3530">
              <a:solidFill>
                <a:srgbClr val="565659"/>
              </a:solidFill>
            </a:ln>
          </p:spPr>
          <p:txBody>
            <a:bodyPr wrap="square" lIns="0" tIns="0" rIns="0" bIns="0" rtlCol="0"/>
            <a:lstStyle/>
            <a:p/>
          </p:txBody>
        </p:sp>
        <p:sp>
          <p:nvSpPr>
            <p:cNvPr id="541" name="object 541" descr=""/>
            <p:cNvSpPr/>
            <p:nvPr/>
          </p:nvSpPr>
          <p:spPr>
            <a:xfrm>
              <a:off x="2818398" y="7486660"/>
              <a:ext cx="5715" cy="66675"/>
            </a:xfrm>
            <a:custGeom>
              <a:avLst/>
              <a:gdLst/>
              <a:ahLst/>
              <a:cxnLst/>
              <a:rect l="l" t="t" r="r" b="b"/>
              <a:pathLst>
                <a:path w="5714" h="66675">
                  <a:moveTo>
                    <a:pt x="0" y="66509"/>
                  </a:moveTo>
                  <a:lnTo>
                    <a:pt x="1854" y="48958"/>
                  </a:lnTo>
                  <a:lnTo>
                    <a:pt x="3695" y="31407"/>
                  </a:lnTo>
                  <a:lnTo>
                    <a:pt x="4622" y="22174"/>
                  </a:lnTo>
                  <a:lnTo>
                    <a:pt x="5549" y="13855"/>
                  </a:lnTo>
                  <a:lnTo>
                    <a:pt x="5549" y="7391"/>
                  </a:lnTo>
                  <a:lnTo>
                    <a:pt x="5549" y="3695"/>
                  </a:lnTo>
                  <a:lnTo>
                    <a:pt x="5549" y="0"/>
                  </a:lnTo>
                </a:path>
              </a:pathLst>
            </a:custGeom>
            <a:ln w="3530">
              <a:solidFill>
                <a:srgbClr val="565659"/>
              </a:solidFill>
            </a:ln>
          </p:spPr>
          <p:txBody>
            <a:bodyPr wrap="square" lIns="0" tIns="0" rIns="0" bIns="0" rtlCol="0"/>
            <a:lstStyle/>
            <a:p/>
          </p:txBody>
        </p:sp>
        <p:sp>
          <p:nvSpPr>
            <p:cNvPr id="542" name="object 542" descr=""/>
            <p:cNvSpPr/>
            <p:nvPr/>
          </p:nvSpPr>
          <p:spPr>
            <a:xfrm>
              <a:off x="2699221" y="7807220"/>
              <a:ext cx="6985" cy="180340"/>
            </a:xfrm>
            <a:custGeom>
              <a:avLst/>
              <a:gdLst/>
              <a:ahLst/>
              <a:cxnLst/>
              <a:rect l="l" t="t" r="r" b="b"/>
              <a:pathLst>
                <a:path w="6985" h="180340">
                  <a:moveTo>
                    <a:pt x="6476" y="0"/>
                  </a:moveTo>
                  <a:lnTo>
                    <a:pt x="6476" y="45262"/>
                  </a:lnTo>
                  <a:lnTo>
                    <a:pt x="4622" y="90525"/>
                  </a:lnTo>
                  <a:lnTo>
                    <a:pt x="2781" y="134874"/>
                  </a:lnTo>
                  <a:lnTo>
                    <a:pt x="1854" y="157962"/>
                  </a:lnTo>
                  <a:lnTo>
                    <a:pt x="0" y="180136"/>
                  </a:lnTo>
                </a:path>
              </a:pathLst>
            </a:custGeom>
            <a:ln w="3530">
              <a:solidFill>
                <a:srgbClr val="565659"/>
              </a:solidFill>
            </a:ln>
          </p:spPr>
          <p:txBody>
            <a:bodyPr wrap="square" lIns="0" tIns="0" rIns="0" bIns="0" rtlCol="0"/>
            <a:lstStyle/>
            <a:p/>
          </p:txBody>
        </p:sp>
        <p:sp>
          <p:nvSpPr>
            <p:cNvPr id="543" name="object 543" descr=""/>
            <p:cNvSpPr/>
            <p:nvPr/>
          </p:nvSpPr>
          <p:spPr>
            <a:xfrm>
              <a:off x="2810085" y="7807221"/>
              <a:ext cx="6985" cy="180340"/>
            </a:xfrm>
            <a:custGeom>
              <a:avLst/>
              <a:gdLst/>
              <a:ahLst/>
              <a:cxnLst/>
              <a:rect l="l" t="t" r="r" b="b"/>
              <a:pathLst>
                <a:path w="6985" h="180340">
                  <a:moveTo>
                    <a:pt x="6464" y="180136"/>
                  </a:moveTo>
                  <a:lnTo>
                    <a:pt x="4610" y="157962"/>
                  </a:lnTo>
                  <a:lnTo>
                    <a:pt x="3695" y="134873"/>
                  </a:lnTo>
                  <a:lnTo>
                    <a:pt x="914" y="90525"/>
                  </a:lnTo>
                  <a:lnTo>
                    <a:pt x="0" y="45262"/>
                  </a:lnTo>
                  <a:lnTo>
                    <a:pt x="0" y="0"/>
                  </a:lnTo>
                </a:path>
              </a:pathLst>
            </a:custGeom>
            <a:ln w="3530">
              <a:solidFill>
                <a:srgbClr val="565659"/>
              </a:solidFill>
            </a:ln>
          </p:spPr>
          <p:txBody>
            <a:bodyPr wrap="square" lIns="0" tIns="0" rIns="0" bIns="0" rtlCol="0"/>
            <a:lstStyle/>
            <a:p/>
          </p:txBody>
        </p:sp>
        <p:sp>
          <p:nvSpPr>
            <p:cNvPr id="544" name="object 544" descr=""/>
            <p:cNvSpPr/>
            <p:nvPr/>
          </p:nvSpPr>
          <p:spPr>
            <a:xfrm>
              <a:off x="2700154" y="8374435"/>
              <a:ext cx="3810" cy="8890"/>
            </a:xfrm>
            <a:custGeom>
              <a:avLst/>
              <a:gdLst/>
              <a:ahLst/>
              <a:cxnLst/>
              <a:rect l="l" t="t" r="r" b="b"/>
              <a:pathLst>
                <a:path w="3810" h="8890">
                  <a:moveTo>
                    <a:pt x="3695" y="0"/>
                  </a:moveTo>
                  <a:lnTo>
                    <a:pt x="3695" y="1854"/>
                  </a:lnTo>
                  <a:lnTo>
                    <a:pt x="2768" y="3695"/>
                  </a:lnTo>
                  <a:lnTo>
                    <a:pt x="1841" y="5537"/>
                  </a:lnTo>
                  <a:lnTo>
                    <a:pt x="0" y="8305"/>
                  </a:lnTo>
                </a:path>
              </a:pathLst>
            </a:custGeom>
            <a:ln w="3530">
              <a:solidFill>
                <a:srgbClr val="565659"/>
              </a:solidFill>
            </a:ln>
          </p:spPr>
          <p:txBody>
            <a:bodyPr wrap="square" lIns="0" tIns="0" rIns="0" bIns="0" rtlCol="0"/>
            <a:lstStyle/>
            <a:p/>
          </p:txBody>
        </p:sp>
        <p:sp>
          <p:nvSpPr>
            <p:cNvPr id="545" name="object 545" descr=""/>
            <p:cNvSpPr/>
            <p:nvPr/>
          </p:nvSpPr>
          <p:spPr>
            <a:xfrm>
              <a:off x="2811936" y="8374439"/>
              <a:ext cx="3810" cy="8890"/>
            </a:xfrm>
            <a:custGeom>
              <a:avLst/>
              <a:gdLst/>
              <a:ahLst/>
              <a:cxnLst/>
              <a:rect l="l" t="t" r="r" b="b"/>
              <a:pathLst>
                <a:path w="3810" h="8890">
                  <a:moveTo>
                    <a:pt x="3695" y="8305"/>
                  </a:moveTo>
                  <a:lnTo>
                    <a:pt x="1841" y="5537"/>
                  </a:lnTo>
                  <a:lnTo>
                    <a:pt x="914" y="3695"/>
                  </a:lnTo>
                  <a:lnTo>
                    <a:pt x="0" y="1841"/>
                  </a:lnTo>
                  <a:lnTo>
                    <a:pt x="0" y="0"/>
                  </a:lnTo>
                </a:path>
              </a:pathLst>
            </a:custGeom>
            <a:ln w="3530">
              <a:solidFill>
                <a:srgbClr val="565659"/>
              </a:solidFill>
            </a:ln>
          </p:spPr>
          <p:txBody>
            <a:bodyPr wrap="square" lIns="0" tIns="0" rIns="0" bIns="0" rtlCol="0"/>
            <a:lstStyle/>
            <a:p/>
          </p:txBody>
        </p:sp>
        <p:sp>
          <p:nvSpPr>
            <p:cNvPr id="546" name="object 546" descr=""/>
            <p:cNvSpPr/>
            <p:nvPr/>
          </p:nvSpPr>
          <p:spPr>
            <a:xfrm>
              <a:off x="2814702" y="8382742"/>
              <a:ext cx="7620" cy="27305"/>
            </a:xfrm>
            <a:custGeom>
              <a:avLst/>
              <a:gdLst/>
              <a:ahLst/>
              <a:cxnLst/>
              <a:rect l="l" t="t" r="r" b="b"/>
              <a:pathLst>
                <a:path w="7619" h="27304">
                  <a:moveTo>
                    <a:pt x="7391" y="26797"/>
                  </a:moveTo>
                  <a:lnTo>
                    <a:pt x="7391" y="19405"/>
                  </a:lnTo>
                  <a:lnTo>
                    <a:pt x="5537" y="12014"/>
                  </a:lnTo>
                  <a:lnTo>
                    <a:pt x="3695" y="5549"/>
                  </a:lnTo>
                  <a:lnTo>
                    <a:pt x="1841" y="2768"/>
                  </a:lnTo>
                  <a:lnTo>
                    <a:pt x="0" y="0"/>
                  </a:lnTo>
                </a:path>
              </a:pathLst>
            </a:custGeom>
            <a:ln w="3530">
              <a:solidFill>
                <a:srgbClr val="565659"/>
              </a:solidFill>
            </a:ln>
          </p:spPr>
          <p:txBody>
            <a:bodyPr wrap="square" lIns="0" tIns="0" rIns="0" bIns="0" rtlCol="0"/>
            <a:lstStyle/>
            <a:p/>
          </p:txBody>
        </p:sp>
        <p:sp>
          <p:nvSpPr>
            <p:cNvPr id="547" name="object 547" descr=""/>
            <p:cNvSpPr/>
            <p:nvPr/>
          </p:nvSpPr>
          <p:spPr>
            <a:xfrm>
              <a:off x="2693676" y="8382744"/>
              <a:ext cx="6985" cy="27305"/>
            </a:xfrm>
            <a:custGeom>
              <a:avLst/>
              <a:gdLst/>
              <a:ahLst/>
              <a:cxnLst/>
              <a:rect l="l" t="t" r="r" b="b"/>
              <a:pathLst>
                <a:path w="6985" h="27304">
                  <a:moveTo>
                    <a:pt x="6476" y="0"/>
                  </a:moveTo>
                  <a:lnTo>
                    <a:pt x="3695" y="5549"/>
                  </a:lnTo>
                  <a:lnTo>
                    <a:pt x="927" y="12014"/>
                  </a:lnTo>
                  <a:lnTo>
                    <a:pt x="0" y="19405"/>
                  </a:lnTo>
                  <a:lnTo>
                    <a:pt x="0" y="26796"/>
                  </a:lnTo>
                </a:path>
              </a:pathLst>
            </a:custGeom>
            <a:ln w="3530">
              <a:solidFill>
                <a:srgbClr val="565659"/>
              </a:solidFill>
            </a:ln>
          </p:spPr>
          <p:txBody>
            <a:bodyPr wrap="square" lIns="0" tIns="0" rIns="0" bIns="0" rtlCol="0"/>
            <a:lstStyle/>
            <a:p/>
          </p:txBody>
        </p:sp>
        <p:sp>
          <p:nvSpPr>
            <p:cNvPr id="548" name="object 548" descr=""/>
            <p:cNvSpPr/>
            <p:nvPr/>
          </p:nvSpPr>
          <p:spPr>
            <a:xfrm>
              <a:off x="2806395" y="7010899"/>
              <a:ext cx="1905" cy="273685"/>
            </a:xfrm>
            <a:custGeom>
              <a:avLst/>
              <a:gdLst/>
              <a:ahLst/>
              <a:cxnLst/>
              <a:rect l="l" t="t" r="r" b="b"/>
              <a:pathLst>
                <a:path w="1905" h="273684">
                  <a:moveTo>
                    <a:pt x="914" y="273443"/>
                  </a:moveTo>
                  <a:lnTo>
                    <a:pt x="914" y="136715"/>
                  </a:lnTo>
                  <a:lnTo>
                    <a:pt x="914" y="68364"/>
                  </a:lnTo>
                  <a:lnTo>
                    <a:pt x="1841" y="34175"/>
                  </a:lnTo>
                  <a:lnTo>
                    <a:pt x="1841" y="16624"/>
                  </a:lnTo>
                  <a:lnTo>
                    <a:pt x="914" y="8318"/>
                  </a:lnTo>
                  <a:lnTo>
                    <a:pt x="0" y="0"/>
                  </a:lnTo>
                </a:path>
              </a:pathLst>
            </a:custGeom>
            <a:ln w="3530">
              <a:solidFill>
                <a:srgbClr val="565659"/>
              </a:solidFill>
            </a:ln>
          </p:spPr>
          <p:txBody>
            <a:bodyPr wrap="square" lIns="0" tIns="0" rIns="0" bIns="0" rtlCol="0"/>
            <a:lstStyle/>
            <a:p/>
          </p:txBody>
        </p:sp>
        <p:sp>
          <p:nvSpPr>
            <p:cNvPr id="549" name="object 549" descr=""/>
            <p:cNvSpPr/>
            <p:nvPr/>
          </p:nvSpPr>
          <p:spPr>
            <a:xfrm>
              <a:off x="2707539" y="7010895"/>
              <a:ext cx="1905" cy="273685"/>
            </a:xfrm>
            <a:custGeom>
              <a:avLst/>
              <a:gdLst/>
              <a:ahLst/>
              <a:cxnLst/>
              <a:rect l="l" t="t" r="r" b="b"/>
              <a:pathLst>
                <a:path w="1905" h="273684">
                  <a:moveTo>
                    <a:pt x="1854" y="0"/>
                  </a:moveTo>
                  <a:lnTo>
                    <a:pt x="927" y="3695"/>
                  </a:lnTo>
                  <a:lnTo>
                    <a:pt x="927" y="8318"/>
                  </a:lnTo>
                  <a:lnTo>
                    <a:pt x="0" y="16637"/>
                  </a:lnTo>
                  <a:lnTo>
                    <a:pt x="0" y="33261"/>
                  </a:lnTo>
                  <a:lnTo>
                    <a:pt x="927" y="67437"/>
                  </a:lnTo>
                  <a:lnTo>
                    <a:pt x="927" y="135801"/>
                  </a:lnTo>
                  <a:lnTo>
                    <a:pt x="927" y="273443"/>
                  </a:lnTo>
                </a:path>
              </a:pathLst>
            </a:custGeom>
            <a:ln w="3530">
              <a:solidFill>
                <a:srgbClr val="565659"/>
              </a:solidFill>
            </a:ln>
          </p:spPr>
          <p:txBody>
            <a:bodyPr wrap="square" lIns="0" tIns="0" rIns="0" bIns="0" rtlCol="0"/>
            <a:lstStyle/>
            <a:p/>
          </p:txBody>
        </p:sp>
        <p:sp>
          <p:nvSpPr>
            <p:cNvPr id="550" name="object 550" descr=""/>
            <p:cNvSpPr/>
            <p:nvPr/>
          </p:nvSpPr>
          <p:spPr>
            <a:xfrm>
              <a:off x="2810087" y="8083437"/>
              <a:ext cx="33655" cy="255904"/>
            </a:xfrm>
            <a:custGeom>
              <a:avLst/>
              <a:gdLst/>
              <a:ahLst/>
              <a:cxnLst/>
              <a:rect l="l" t="t" r="r" b="b"/>
              <a:pathLst>
                <a:path w="33655" h="255904">
                  <a:moveTo>
                    <a:pt x="32334" y="255892"/>
                  </a:moveTo>
                  <a:lnTo>
                    <a:pt x="32334" y="179209"/>
                  </a:lnTo>
                  <a:lnTo>
                    <a:pt x="33248" y="103466"/>
                  </a:lnTo>
                  <a:lnTo>
                    <a:pt x="33248" y="84061"/>
                  </a:lnTo>
                  <a:lnTo>
                    <a:pt x="32334" y="74828"/>
                  </a:lnTo>
                  <a:lnTo>
                    <a:pt x="32334" y="65582"/>
                  </a:lnTo>
                  <a:lnTo>
                    <a:pt x="30479" y="57277"/>
                  </a:lnTo>
                  <a:lnTo>
                    <a:pt x="29552" y="48031"/>
                  </a:lnTo>
                  <a:lnTo>
                    <a:pt x="26784" y="39725"/>
                  </a:lnTo>
                  <a:lnTo>
                    <a:pt x="23088" y="30480"/>
                  </a:lnTo>
                  <a:lnTo>
                    <a:pt x="22161" y="26784"/>
                  </a:lnTo>
                  <a:lnTo>
                    <a:pt x="20319" y="24015"/>
                  </a:lnTo>
                  <a:lnTo>
                    <a:pt x="18465" y="20320"/>
                  </a:lnTo>
                  <a:lnTo>
                    <a:pt x="16636" y="18478"/>
                  </a:lnTo>
                  <a:lnTo>
                    <a:pt x="13855" y="13855"/>
                  </a:lnTo>
                  <a:lnTo>
                    <a:pt x="10159" y="10160"/>
                  </a:lnTo>
                  <a:lnTo>
                    <a:pt x="7391" y="7391"/>
                  </a:lnTo>
                  <a:lnTo>
                    <a:pt x="4610" y="4610"/>
                  </a:lnTo>
                  <a:lnTo>
                    <a:pt x="2768" y="1841"/>
                  </a:lnTo>
                  <a:lnTo>
                    <a:pt x="0" y="0"/>
                  </a:lnTo>
                </a:path>
              </a:pathLst>
            </a:custGeom>
            <a:ln w="3530">
              <a:solidFill>
                <a:srgbClr val="565659"/>
              </a:solidFill>
            </a:ln>
          </p:spPr>
          <p:txBody>
            <a:bodyPr wrap="square" lIns="0" tIns="0" rIns="0" bIns="0" rtlCol="0"/>
            <a:lstStyle/>
            <a:p/>
          </p:txBody>
        </p:sp>
        <p:sp>
          <p:nvSpPr>
            <p:cNvPr id="551" name="object 551" descr=""/>
            <p:cNvSpPr/>
            <p:nvPr/>
          </p:nvSpPr>
          <p:spPr>
            <a:xfrm>
              <a:off x="2672436" y="8083432"/>
              <a:ext cx="33655" cy="255904"/>
            </a:xfrm>
            <a:custGeom>
              <a:avLst/>
              <a:gdLst/>
              <a:ahLst/>
              <a:cxnLst/>
              <a:rect l="l" t="t" r="r" b="b"/>
              <a:pathLst>
                <a:path w="33655" h="255904">
                  <a:moveTo>
                    <a:pt x="33261" y="0"/>
                  </a:moveTo>
                  <a:lnTo>
                    <a:pt x="31407" y="927"/>
                  </a:lnTo>
                  <a:lnTo>
                    <a:pt x="29565" y="2768"/>
                  </a:lnTo>
                  <a:lnTo>
                    <a:pt x="27711" y="4622"/>
                  </a:lnTo>
                  <a:lnTo>
                    <a:pt x="24942" y="7391"/>
                  </a:lnTo>
                  <a:lnTo>
                    <a:pt x="22174" y="10159"/>
                  </a:lnTo>
                  <a:lnTo>
                    <a:pt x="21247" y="12014"/>
                  </a:lnTo>
                  <a:lnTo>
                    <a:pt x="19405" y="13855"/>
                  </a:lnTo>
                  <a:lnTo>
                    <a:pt x="17564" y="16636"/>
                  </a:lnTo>
                  <a:lnTo>
                    <a:pt x="15709" y="19405"/>
                  </a:lnTo>
                  <a:lnTo>
                    <a:pt x="12928" y="23101"/>
                  </a:lnTo>
                  <a:lnTo>
                    <a:pt x="11087" y="27724"/>
                  </a:lnTo>
                  <a:lnTo>
                    <a:pt x="7391" y="36956"/>
                  </a:lnTo>
                  <a:lnTo>
                    <a:pt x="4622" y="45262"/>
                  </a:lnTo>
                  <a:lnTo>
                    <a:pt x="2781" y="54508"/>
                  </a:lnTo>
                  <a:lnTo>
                    <a:pt x="927" y="63741"/>
                  </a:lnTo>
                  <a:lnTo>
                    <a:pt x="927" y="72986"/>
                  </a:lnTo>
                  <a:lnTo>
                    <a:pt x="0" y="82219"/>
                  </a:lnTo>
                  <a:lnTo>
                    <a:pt x="0" y="100698"/>
                  </a:lnTo>
                  <a:lnTo>
                    <a:pt x="927" y="178295"/>
                  </a:lnTo>
                  <a:lnTo>
                    <a:pt x="927" y="255892"/>
                  </a:lnTo>
                </a:path>
              </a:pathLst>
            </a:custGeom>
            <a:ln w="3530">
              <a:solidFill>
                <a:srgbClr val="565659"/>
              </a:solidFill>
            </a:ln>
          </p:spPr>
          <p:txBody>
            <a:bodyPr wrap="square" lIns="0" tIns="0" rIns="0" bIns="0" rtlCol="0"/>
            <a:lstStyle/>
            <a:p/>
          </p:txBody>
        </p:sp>
        <p:sp>
          <p:nvSpPr>
            <p:cNvPr id="552" name="object 552" descr=""/>
            <p:cNvSpPr/>
            <p:nvPr/>
          </p:nvSpPr>
          <p:spPr>
            <a:xfrm>
              <a:off x="2744492" y="7125451"/>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553" name="object 553" descr=""/>
            <p:cNvSpPr/>
            <p:nvPr/>
          </p:nvSpPr>
          <p:spPr>
            <a:xfrm>
              <a:off x="2769433" y="7125451"/>
              <a:ext cx="1270" cy="0"/>
            </a:xfrm>
            <a:custGeom>
              <a:avLst/>
              <a:gdLst/>
              <a:ahLst/>
              <a:cxnLst/>
              <a:rect l="l" t="t" r="r" b="b"/>
              <a:pathLst>
                <a:path w="1269" h="0">
                  <a:moveTo>
                    <a:pt x="0" y="0"/>
                  </a:moveTo>
                  <a:lnTo>
                    <a:pt x="927" y="0"/>
                  </a:lnTo>
                </a:path>
              </a:pathLst>
            </a:custGeom>
            <a:ln w="3530">
              <a:solidFill>
                <a:srgbClr val="565659"/>
              </a:solidFill>
            </a:ln>
          </p:spPr>
          <p:txBody>
            <a:bodyPr wrap="square" lIns="0" tIns="0" rIns="0" bIns="0" rtlCol="0"/>
            <a:lstStyle/>
            <a:p/>
          </p:txBody>
        </p:sp>
        <p:sp>
          <p:nvSpPr>
            <p:cNvPr id="554" name="object 554" descr=""/>
            <p:cNvSpPr/>
            <p:nvPr/>
          </p:nvSpPr>
          <p:spPr>
            <a:xfrm>
              <a:off x="2787916" y="7085724"/>
              <a:ext cx="5080" cy="36195"/>
            </a:xfrm>
            <a:custGeom>
              <a:avLst/>
              <a:gdLst/>
              <a:ahLst/>
              <a:cxnLst/>
              <a:rect l="l" t="t" r="r" b="b"/>
              <a:pathLst>
                <a:path w="5080" h="36195">
                  <a:moveTo>
                    <a:pt x="4622" y="36029"/>
                  </a:moveTo>
                  <a:lnTo>
                    <a:pt x="3695" y="30479"/>
                  </a:lnTo>
                  <a:lnTo>
                    <a:pt x="2768" y="26784"/>
                  </a:lnTo>
                  <a:lnTo>
                    <a:pt x="927" y="22174"/>
                  </a:lnTo>
                  <a:lnTo>
                    <a:pt x="0" y="17551"/>
                  </a:lnTo>
                  <a:lnTo>
                    <a:pt x="0" y="12941"/>
                  </a:lnTo>
                  <a:lnTo>
                    <a:pt x="927" y="8318"/>
                  </a:lnTo>
                  <a:lnTo>
                    <a:pt x="3695" y="0"/>
                  </a:lnTo>
                </a:path>
              </a:pathLst>
            </a:custGeom>
            <a:ln w="3530">
              <a:solidFill>
                <a:srgbClr val="565659"/>
              </a:solidFill>
            </a:ln>
          </p:spPr>
          <p:txBody>
            <a:bodyPr wrap="square" lIns="0" tIns="0" rIns="0" bIns="0" rtlCol="0"/>
            <a:lstStyle/>
            <a:p/>
          </p:txBody>
        </p:sp>
        <p:sp>
          <p:nvSpPr>
            <p:cNvPr id="555" name="object 555" descr=""/>
            <p:cNvSpPr/>
            <p:nvPr/>
          </p:nvSpPr>
          <p:spPr>
            <a:xfrm>
              <a:off x="2722332" y="7085725"/>
              <a:ext cx="5715" cy="36195"/>
            </a:xfrm>
            <a:custGeom>
              <a:avLst/>
              <a:gdLst/>
              <a:ahLst/>
              <a:cxnLst/>
              <a:rect l="l" t="t" r="r" b="b"/>
              <a:pathLst>
                <a:path w="5714" h="36195">
                  <a:moveTo>
                    <a:pt x="914" y="0"/>
                  </a:moveTo>
                  <a:lnTo>
                    <a:pt x="4610" y="8318"/>
                  </a:lnTo>
                  <a:lnTo>
                    <a:pt x="5524" y="12941"/>
                  </a:lnTo>
                  <a:lnTo>
                    <a:pt x="5524" y="17551"/>
                  </a:lnTo>
                  <a:lnTo>
                    <a:pt x="4610" y="22174"/>
                  </a:lnTo>
                  <a:lnTo>
                    <a:pt x="2768" y="26784"/>
                  </a:lnTo>
                  <a:lnTo>
                    <a:pt x="914" y="30480"/>
                  </a:lnTo>
                  <a:lnTo>
                    <a:pt x="0" y="36029"/>
                  </a:lnTo>
                </a:path>
              </a:pathLst>
            </a:custGeom>
            <a:ln w="3530">
              <a:solidFill>
                <a:srgbClr val="565659"/>
              </a:solidFill>
            </a:ln>
          </p:spPr>
          <p:txBody>
            <a:bodyPr wrap="square" lIns="0" tIns="0" rIns="0" bIns="0" rtlCol="0"/>
            <a:lstStyle/>
            <a:p/>
          </p:txBody>
        </p:sp>
        <p:sp>
          <p:nvSpPr>
            <p:cNvPr id="556" name="object 556" descr=""/>
            <p:cNvSpPr/>
            <p:nvPr/>
          </p:nvSpPr>
          <p:spPr>
            <a:xfrm>
              <a:off x="2744492" y="7125451"/>
              <a:ext cx="3175" cy="1270"/>
            </a:xfrm>
            <a:custGeom>
              <a:avLst/>
              <a:gdLst/>
              <a:ahLst/>
              <a:cxnLst/>
              <a:rect l="l" t="t" r="r" b="b"/>
              <a:pathLst>
                <a:path w="3175" h="1270">
                  <a:moveTo>
                    <a:pt x="0" y="0"/>
                  </a:moveTo>
                  <a:lnTo>
                    <a:pt x="1854" y="0"/>
                  </a:lnTo>
                  <a:lnTo>
                    <a:pt x="2781" y="927"/>
                  </a:lnTo>
                </a:path>
              </a:pathLst>
            </a:custGeom>
            <a:ln w="3530">
              <a:solidFill>
                <a:srgbClr val="565659"/>
              </a:solidFill>
            </a:ln>
          </p:spPr>
          <p:txBody>
            <a:bodyPr wrap="square" lIns="0" tIns="0" rIns="0" bIns="0" rtlCol="0"/>
            <a:lstStyle/>
            <a:p/>
          </p:txBody>
        </p:sp>
        <p:sp>
          <p:nvSpPr>
            <p:cNvPr id="557" name="object 557" descr=""/>
            <p:cNvSpPr/>
            <p:nvPr/>
          </p:nvSpPr>
          <p:spPr>
            <a:xfrm>
              <a:off x="2767585" y="7125447"/>
              <a:ext cx="3175" cy="1270"/>
            </a:xfrm>
            <a:custGeom>
              <a:avLst/>
              <a:gdLst/>
              <a:ahLst/>
              <a:cxnLst/>
              <a:rect l="l" t="t" r="r" b="b"/>
              <a:pathLst>
                <a:path w="3175" h="1270">
                  <a:moveTo>
                    <a:pt x="0" y="927"/>
                  </a:moveTo>
                  <a:lnTo>
                    <a:pt x="1854" y="0"/>
                  </a:lnTo>
                  <a:lnTo>
                    <a:pt x="2781" y="0"/>
                  </a:lnTo>
                </a:path>
              </a:pathLst>
            </a:custGeom>
            <a:ln w="3530">
              <a:solidFill>
                <a:srgbClr val="565659"/>
              </a:solidFill>
            </a:ln>
          </p:spPr>
          <p:txBody>
            <a:bodyPr wrap="square" lIns="0" tIns="0" rIns="0" bIns="0" rtlCol="0"/>
            <a:lstStyle/>
            <a:p/>
          </p:txBody>
        </p:sp>
        <p:sp>
          <p:nvSpPr>
            <p:cNvPr id="558" name="object 558" descr=""/>
            <p:cNvSpPr/>
            <p:nvPr/>
          </p:nvSpPr>
          <p:spPr>
            <a:xfrm>
              <a:off x="2790685" y="7112508"/>
              <a:ext cx="1905" cy="9525"/>
            </a:xfrm>
            <a:custGeom>
              <a:avLst/>
              <a:gdLst/>
              <a:ahLst/>
              <a:cxnLst/>
              <a:rect l="l" t="t" r="r" b="b"/>
              <a:pathLst>
                <a:path w="1905" h="9525">
                  <a:moveTo>
                    <a:pt x="1854" y="9245"/>
                  </a:moveTo>
                  <a:lnTo>
                    <a:pt x="1854" y="6477"/>
                  </a:lnTo>
                  <a:lnTo>
                    <a:pt x="1854" y="3695"/>
                  </a:lnTo>
                  <a:lnTo>
                    <a:pt x="927" y="1854"/>
                  </a:lnTo>
                  <a:lnTo>
                    <a:pt x="0" y="0"/>
                  </a:lnTo>
                </a:path>
              </a:pathLst>
            </a:custGeom>
            <a:ln w="3530">
              <a:solidFill>
                <a:srgbClr val="565659"/>
              </a:solidFill>
            </a:ln>
          </p:spPr>
          <p:txBody>
            <a:bodyPr wrap="square" lIns="0" tIns="0" rIns="0" bIns="0" rtlCol="0"/>
            <a:lstStyle/>
            <a:p/>
          </p:txBody>
        </p:sp>
        <p:sp>
          <p:nvSpPr>
            <p:cNvPr id="559" name="object 559" descr=""/>
            <p:cNvSpPr/>
            <p:nvPr/>
          </p:nvSpPr>
          <p:spPr>
            <a:xfrm>
              <a:off x="2722323" y="7112514"/>
              <a:ext cx="1905" cy="9525"/>
            </a:xfrm>
            <a:custGeom>
              <a:avLst/>
              <a:gdLst/>
              <a:ahLst/>
              <a:cxnLst/>
              <a:rect l="l" t="t" r="r" b="b"/>
              <a:pathLst>
                <a:path w="1905" h="9525">
                  <a:moveTo>
                    <a:pt x="1854" y="0"/>
                  </a:moveTo>
                  <a:lnTo>
                    <a:pt x="927" y="1854"/>
                  </a:lnTo>
                  <a:lnTo>
                    <a:pt x="927" y="3695"/>
                  </a:lnTo>
                  <a:lnTo>
                    <a:pt x="0" y="6464"/>
                  </a:lnTo>
                  <a:lnTo>
                    <a:pt x="0" y="9245"/>
                  </a:lnTo>
                </a:path>
              </a:pathLst>
            </a:custGeom>
            <a:ln w="3530">
              <a:solidFill>
                <a:srgbClr val="565659"/>
              </a:solidFill>
            </a:ln>
          </p:spPr>
          <p:txBody>
            <a:bodyPr wrap="square" lIns="0" tIns="0" rIns="0" bIns="0" rtlCol="0"/>
            <a:lstStyle/>
            <a:p/>
          </p:txBody>
        </p:sp>
        <p:sp>
          <p:nvSpPr>
            <p:cNvPr id="560" name="object 560" descr=""/>
            <p:cNvSpPr/>
            <p:nvPr/>
          </p:nvSpPr>
          <p:spPr>
            <a:xfrm>
              <a:off x="2804544" y="7023829"/>
              <a:ext cx="1270" cy="5080"/>
            </a:xfrm>
            <a:custGeom>
              <a:avLst/>
              <a:gdLst/>
              <a:ahLst/>
              <a:cxnLst/>
              <a:rect l="l" t="t" r="r" b="b"/>
              <a:pathLst>
                <a:path w="1269" h="5079">
                  <a:moveTo>
                    <a:pt x="0" y="4622"/>
                  </a:moveTo>
                  <a:lnTo>
                    <a:pt x="914" y="0"/>
                  </a:lnTo>
                </a:path>
              </a:pathLst>
            </a:custGeom>
            <a:ln w="3530">
              <a:solidFill>
                <a:srgbClr val="565659"/>
              </a:solidFill>
            </a:ln>
          </p:spPr>
          <p:txBody>
            <a:bodyPr wrap="square" lIns="0" tIns="0" rIns="0" bIns="0" rtlCol="0"/>
            <a:lstStyle/>
            <a:p/>
          </p:txBody>
        </p:sp>
        <p:sp>
          <p:nvSpPr>
            <p:cNvPr id="561" name="object 561" descr=""/>
            <p:cNvSpPr/>
            <p:nvPr/>
          </p:nvSpPr>
          <p:spPr>
            <a:xfrm>
              <a:off x="2709393" y="7023832"/>
              <a:ext cx="1270" cy="5080"/>
            </a:xfrm>
            <a:custGeom>
              <a:avLst/>
              <a:gdLst/>
              <a:ahLst/>
              <a:cxnLst/>
              <a:rect l="l" t="t" r="r" b="b"/>
              <a:pathLst>
                <a:path w="1269" h="5079">
                  <a:moveTo>
                    <a:pt x="0" y="0"/>
                  </a:moveTo>
                  <a:lnTo>
                    <a:pt x="914" y="4622"/>
                  </a:lnTo>
                </a:path>
              </a:pathLst>
            </a:custGeom>
            <a:ln w="3530">
              <a:solidFill>
                <a:srgbClr val="565659"/>
              </a:solidFill>
            </a:ln>
          </p:spPr>
          <p:txBody>
            <a:bodyPr wrap="square" lIns="0" tIns="0" rIns="0" bIns="0" rtlCol="0"/>
            <a:lstStyle/>
            <a:p/>
          </p:txBody>
        </p:sp>
        <p:sp>
          <p:nvSpPr>
            <p:cNvPr id="562" name="object 562" descr=""/>
            <p:cNvSpPr/>
            <p:nvPr/>
          </p:nvSpPr>
          <p:spPr>
            <a:xfrm>
              <a:off x="2692765" y="7305594"/>
              <a:ext cx="19050" cy="225425"/>
            </a:xfrm>
            <a:custGeom>
              <a:avLst/>
              <a:gdLst/>
              <a:ahLst/>
              <a:cxnLst/>
              <a:rect l="l" t="t" r="r" b="b"/>
              <a:pathLst>
                <a:path w="19050" h="225425">
                  <a:moveTo>
                    <a:pt x="15697" y="0"/>
                  </a:moveTo>
                  <a:lnTo>
                    <a:pt x="14782" y="34175"/>
                  </a:lnTo>
                  <a:lnTo>
                    <a:pt x="13842" y="67437"/>
                  </a:lnTo>
                  <a:lnTo>
                    <a:pt x="12001" y="84988"/>
                  </a:lnTo>
                  <a:lnTo>
                    <a:pt x="11087" y="101612"/>
                  </a:lnTo>
                  <a:lnTo>
                    <a:pt x="8305" y="118249"/>
                  </a:lnTo>
                  <a:lnTo>
                    <a:pt x="5537" y="133946"/>
                  </a:lnTo>
                  <a:lnTo>
                    <a:pt x="4610" y="141338"/>
                  </a:lnTo>
                  <a:lnTo>
                    <a:pt x="2755" y="148729"/>
                  </a:lnTo>
                  <a:lnTo>
                    <a:pt x="1841" y="155194"/>
                  </a:lnTo>
                  <a:lnTo>
                    <a:pt x="914" y="160743"/>
                  </a:lnTo>
                  <a:lnTo>
                    <a:pt x="0" y="166281"/>
                  </a:lnTo>
                  <a:lnTo>
                    <a:pt x="0" y="171818"/>
                  </a:lnTo>
                  <a:lnTo>
                    <a:pt x="0" y="177368"/>
                  </a:lnTo>
                  <a:lnTo>
                    <a:pt x="0" y="180136"/>
                  </a:lnTo>
                  <a:lnTo>
                    <a:pt x="0" y="183832"/>
                  </a:lnTo>
                  <a:lnTo>
                    <a:pt x="914" y="192151"/>
                  </a:lnTo>
                  <a:lnTo>
                    <a:pt x="12001" y="217093"/>
                  </a:lnTo>
                  <a:lnTo>
                    <a:pt x="12928" y="218935"/>
                  </a:lnTo>
                  <a:lnTo>
                    <a:pt x="14782" y="221716"/>
                  </a:lnTo>
                  <a:lnTo>
                    <a:pt x="16624" y="223558"/>
                  </a:lnTo>
                  <a:lnTo>
                    <a:pt x="18478" y="225412"/>
                  </a:lnTo>
                </a:path>
              </a:pathLst>
            </a:custGeom>
            <a:ln w="3530">
              <a:solidFill>
                <a:srgbClr val="565659"/>
              </a:solidFill>
            </a:ln>
          </p:spPr>
          <p:txBody>
            <a:bodyPr wrap="square" lIns="0" tIns="0" rIns="0" bIns="0" rtlCol="0"/>
            <a:lstStyle/>
            <a:p/>
          </p:txBody>
        </p:sp>
        <p:sp>
          <p:nvSpPr>
            <p:cNvPr id="563" name="object 563" descr=""/>
            <p:cNvSpPr/>
            <p:nvPr/>
          </p:nvSpPr>
          <p:spPr>
            <a:xfrm>
              <a:off x="2804544" y="7305589"/>
              <a:ext cx="19050" cy="225425"/>
            </a:xfrm>
            <a:custGeom>
              <a:avLst/>
              <a:gdLst/>
              <a:ahLst/>
              <a:cxnLst/>
              <a:rect l="l" t="t" r="r" b="b"/>
              <a:pathLst>
                <a:path w="19050" h="225425">
                  <a:moveTo>
                    <a:pt x="0" y="225412"/>
                  </a:moveTo>
                  <a:lnTo>
                    <a:pt x="914" y="223558"/>
                  </a:lnTo>
                  <a:lnTo>
                    <a:pt x="2768" y="221716"/>
                  </a:lnTo>
                  <a:lnTo>
                    <a:pt x="5549" y="218948"/>
                  </a:lnTo>
                  <a:lnTo>
                    <a:pt x="6464" y="217093"/>
                  </a:lnTo>
                  <a:lnTo>
                    <a:pt x="8305" y="214325"/>
                  </a:lnTo>
                  <a:lnTo>
                    <a:pt x="9245" y="211556"/>
                  </a:lnTo>
                  <a:lnTo>
                    <a:pt x="11087" y="207860"/>
                  </a:lnTo>
                  <a:lnTo>
                    <a:pt x="14782" y="200469"/>
                  </a:lnTo>
                  <a:lnTo>
                    <a:pt x="16637" y="192151"/>
                  </a:lnTo>
                  <a:lnTo>
                    <a:pt x="18478" y="184759"/>
                  </a:lnTo>
                  <a:lnTo>
                    <a:pt x="18478" y="181063"/>
                  </a:lnTo>
                  <a:lnTo>
                    <a:pt x="18478" y="177368"/>
                  </a:lnTo>
                  <a:lnTo>
                    <a:pt x="18478" y="171831"/>
                  </a:lnTo>
                  <a:lnTo>
                    <a:pt x="17551" y="166293"/>
                  </a:lnTo>
                  <a:lnTo>
                    <a:pt x="17551" y="160743"/>
                  </a:lnTo>
                  <a:lnTo>
                    <a:pt x="16637" y="155206"/>
                  </a:lnTo>
                  <a:lnTo>
                    <a:pt x="15697" y="148729"/>
                  </a:lnTo>
                  <a:lnTo>
                    <a:pt x="13855" y="141338"/>
                  </a:lnTo>
                  <a:lnTo>
                    <a:pt x="12941" y="133959"/>
                  </a:lnTo>
                  <a:lnTo>
                    <a:pt x="10160" y="118249"/>
                  </a:lnTo>
                  <a:lnTo>
                    <a:pt x="7391" y="101625"/>
                  </a:lnTo>
                  <a:lnTo>
                    <a:pt x="5549" y="84988"/>
                  </a:lnTo>
                  <a:lnTo>
                    <a:pt x="4610" y="67449"/>
                  </a:lnTo>
                  <a:lnTo>
                    <a:pt x="2768" y="34188"/>
                  </a:lnTo>
                  <a:lnTo>
                    <a:pt x="2768" y="0"/>
                  </a:lnTo>
                </a:path>
              </a:pathLst>
            </a:custGeom>
            <a:ln w="3530">
              <a:solidFill>
                <a:srgbClr val="565659"/>
              </a:solidFill>
            </a:ln>
          </p:spPr>
          <p:txBody>
            <a:bodyPr wrap="square" lIns="0" tIns="0" rIns="0" bIns="0" rtlCol="0"/>
            <a:lstStyle/>
            <a:p/>
          </p:txBody>
        </p:sp>
        <p:sp>
          <p:nvSpPr>
            <p:cNvPr id="564" name="object 564" descr=""/>
            <p:cNvSpPr/>
            <p:nvPr/>
          </p:nvSpPr>
          <p:spPr>
            <a:xfrm>
              <a:off x="2709391" y="6951774"/>
              <a:ext cx="3175" cy="66040"/>
            </a:xfrm>
            <a:custGeom>
              <a:avLst/>
              <a:gdLst/>
              <a:ahLst/>
              <a:cxnLst/>
              <a:rect l="l" t="t" r="r" b="b"/>
              <a:pathLst>
                <a:path w="3175" h="66040">
                  <a:moveTo>
                    <a:pt x="2768" y="0"/>
                  </a:moveTo>
                  <a:lnTo>
                    <a:pt x="914" y="32334"/>
                  </a:lnTo>
                  <a:lnTo>
                    <a:pt x="0" y="48958"/>
                  </a:lnTo>
                  <a:lnTo>
                    <a:pt x="0" y="57276"/>
                  </a:lnTo>
                  <a:lnTo>
                    <a:pt x="0" y="65595"/>
                  </a:lnTo>
                </a:path>
              </a:pathLst>
            </a:custGeom>
            <a:ln w="3530">
              <a:solidFill>
                <a:srgbClr val="565659"/>
              </a:solidFill>
            </a:ln>
          </p:spPr>
          <p:txBody>
            <a:bodyPr wrap="square" lIns="0" tIns="0" rIns="0" bIns="0" rtlCol="0"/>
            <a:lstStyle/>
            <a:p/>
          </p:txBody>
        </p:sp>
        <p:sp>
          <p:nvSpPr>
            <p:cNvPr id="565" name="object 565" descr=""/>
            <p:cNvSpPr/>
            <p:nvPr/>
          </p:nvSpPr>
          <p:spPr>
            <a:xfrm>
              <a:off x="2709393" y="7021984"/>
              <a:ext cx="1270" cy="1905"/>
            </a:xfrm>
            <a:custGeom>
              <a:avLst/>
              <a:gdLst/>
              <a:ahLst/>
              <a:cxnLst/>
              <a:rect l="l" t="t" r="r" b="b"/>
              <a:pathLst>
                <a:path w="1269" h="1904">
                  <a:moveTo>
                    <a:pt x="0" y="0"/>
                  </a:moveTo>
                  <a:lnTo>
                    <a:pt x="914" y="1854"/>
                  </a:lnTo>
                </a:path>
              </a:pathLst>
            </a:custGeom>
            <a:ln w="3530">
              <a:solidFill>
                <a:srgbClr val="565659"/>
              </a:solidFill>
            </a:ln>
          </p:spPr>
          <p:txBody>
            <a:bodyPr wrap="square" lIns="0" tIns="0" rIns="0" bIns="0" rtlCol="0"/>
            <a:lstStyle/>
            <a:p/>
          </p:txBody>
        </p:sp>
        <p:sp>
          <p:nvSpPr>
            <p:cNvPr id="566" name="object 566" descr=""/>
            <p:cNvSpPr/>
            <p:nvPr/>
          </p:nvSpPr>
          <p:spPr>
            <a:xfrm>
              <a:off x="2803607" y="6951768"/>
              <a:ext cx="3175" cy="69850"/>
            </a:xfrm>
            <a:custGeom>
              <a:avLst/>
              <a:gdLst/>
              <a:ahLst/>
              <a:cxnLst/>
              <a:rect l="l" t="t" r="r" b="b"/>
              <a:pathLst>
                <a:path w="3175" h="69850">
                  <a:moveTo>
                    <a:pt x="1854" y="69291"/>
                  </a:moveTo>
                  <a:lnTo>
                    <a:pt x="2781" y="60972"/>
                  </a:lnTo>
                  <a:lnTo>
                    <a:pt x="2781" y="51739"/>
                  </a:lnTo>
                  <a:lnTo>
                    <a:pt x="1854" y="34188"/>
                  </a:lnTo>
                  <a:lnTo>
                    <a:pt x="0" y="17564"/>
                  </a:lnTo>
                  <a:lnTo>
                    <a:pt x="0" y="0"/>
                  </a:lnTo>
                </a:path>
              </a:pathLst>
            </a:custGeom>
            <a:ln w="3530">
              <a:solidFill>
                <a:srgbClr val="565659"/>
              </a:solidFill>
            </a:ln>
          </p:spPr>
          <p:txBody>
            <a:bodyPr wrap="square" lIns="0" tIns="0" rIns="0" bIns="0" rtlCol="0"/>
            <a:lstStyle/>
            <a:p/>
          </p:txBody>
        </p:sp>
        <p:sp>
          <p:nvSpPr>
            <p:cNvPr id="567" name="object 567" descr=""/>
            <p:cNvSpPr/>
            <p:nvPr/>
          </p:nvSpPr>
          <p:spPr>
            <a:xfrm>
              <a:off x="2757427" y="6888032"/>
              <a:ext cx="0" cy="35560"/>
            </a:xfrm>
            <a:custGeom>
              <a:avLst/>
              <a:gdLst/>
              <a:ahLst/>
              <a:cxnLst/>
              <a:rect l="l" t="t" r="r" b="b"/>
              <a:pathLst>
                <a:path w="0" h="35559">
                  <a:moveTo>
                    <a:pt x="0" y="0"/>
                  </a:moveTo>
                  <a:lnTo>
                    <a:pt x="0" y="35102"/>
                  </a:lnTo>
                </a:path>
              </a:pathLst>
            </a:custGeom>
            <a:ln w="3695">
              <a:solidFill>
                <a:srgbClr val="EE2E2A"/>
              </a:solidFill>
            </a:ln>
          </p:spPr>
          <p:txBody>
            <a:bodyPr wrap="square" lIns="0" tIns="0" rIns="0" bIns="0" rtlCol="0"/>
            <a:lstStyle/>
            <a:p/>
          </p:txBody>
        </p:sp>
        <p:sp>
          <p:nvSpPr>
            <p:cNvPr id="568" name="object 568" descr=""/>
            <p:cNvSpPr/>
            <p:nvPr/>
          </p:nvSpPr>
          <p:spPr>
            <a:xfrm>
              <a:off x="2757427" y="6997967"/>
              <a:ext cx="0" cy="35560"/>
            </a:xfrm>
            <a:custGeom>
              <a:avLst/>
              <a:gdLst/>
              <a:ahLst/>
              <a:cxnLst/>
              <a:rect l="l" t="t" r="r" b="b"/>
              <a:pathLst>
                <a:path w="0" h="35559">
                  <a:moveTo>
                    <a:pt x="0" y="0"/>
                  </a:moveTo>
                  <a:lnTo>
                    <a:pt x="0" y="35102"/>
                  </a:lnTo>
                </a:path>
              </a:pathLst>
            </a:custGeom>
            <a:ln w="3695">
              <a:solidFill>
                <a:srgbClr val="EE2E2A"/>
              </a:solidFill>
            </a:ln>
          </p:spPr>
          <p:txBody>
            <a:bodyPr wrap="square" lIns="0" tIns="0" rIns="0" bIns="0" rtlCol="0"/>
            <a:lstStyle/>
            <a:p/>
          </p:txBody>
        </p:sp>
        <p:sp>
          <p:nvSpPr>
            <p:cNvPr id="569" name="object 569" descr=""/>
            <p:cNvSpPr/>
            <p:nvPr/>
          </p:nvSpPr>
          <p:spPr>
            <a:xfrm>
              <a:off x="2757427" y="7467258"/>
              <a:ext cx="0" cy="34290"/>
            </a:xfrm>
            <a:custGeom>
              <a:avLst/>
              <a:gdLst/>
              <a:ahLst/>
              <a:cxnLst/>
              <a:rect l="l" t="t" r="r" b="b"/>
              <a:pathLst>
                <a:path w="0" h="34290">
                  <a:moveTo>
                    <a:pt x="0" y="0"/>
                  </a:moveTo>
                  <a:lnTo>
                    <a:pt x="0" y="34175"/>
                  </a:lnTo>
                </a:path>
              </a:pathLst>
            </a:custGeom>
            <a:ln w="3695">
              <a:solidFill>
                <a:srgbClr val="EE2E2A"/>
              </a:solidFill>
            </a:ln>
          </p:spPr>
          <p:txBody>
            <a:bodyPr wrap="square" lIns="0" tIns="0" rIns="0" bIns="0" rtlCol="0"/>
            <a:lstStyle/>
            <a:p/>
          </p:txBody>
        </p:sp>
        <p:sp>
          <p:nvSpPr>
            <p:cNvPr id="570" name="object 570" descr=""/>
            <p:cNvSpPr/>
            <p:nvPr/>
          </p:nvSpPr>
          <p:spPr>
            <a:xfrm>
              <a:off x="2757427" y="8126852"/>
              <a:ext cx="0" cy="35560"/>
            </a:xfrm>
            <a:custGeom>
              <a:avLst/>
              <a:gdLst/>
              <a:ahLst/>
              <a:cxnLst/>
              <a:rect l="l" t="t" r="r" b="b"/>
              <a:pathLst>
                <a:path w="0" h="35559">
                  <a:moveTo>
                    <a:pt x="0" y="0"/>
                  </a:moveTo>
                  <a:lnTo>
                    <a:pt x="0" y="35102"/>
                  </a:lnTo>
                </a:path>
              </a:pathLst>
            </a:custGeom>
            <a:ln w="3695">
              <a:solidFill>
                <a:srgbClr val="EE2E2A"/>
              </a:solidFill>
            </a:ln>
          </p:spPr>
          <p:txBody>
            <a:bodyPr wrap="square" lIns="0" tIns="0" rIns="0" bIns="0" rtlCol="0"/>
            <a:lstStyle/>
            <a:p/>
          </p:txBody>
        </p:sp>
        <p:sp>
          <p:nvSpPr>
            <p:cNvPr id="571" name="object 571" descr=""/>
            <p:cNvSpPr/>
            <p:nvPr/>
          </p:nvSpPr>
          <p:spPr>
            <a:xfrm>
              <a:off x="2757427" y="8317154"/>
              <a:ext cx="0" cy="43815"/>
            </a:xfrm>
            <a:custGeom>
              <a:avLst/>
              <a:gdLst/>
              <a:ahLst/>
              <a:cxnLst/>
              <a:rect l="l" t="t" r="r" b="b"/>
              <a:pathLst>
                <a:path w="0" h="43815">
                  <a:moveTo>
                    <a:pt x="0" y="0"/>
                  </a:moveTo>
                  <a:lnTo>
                    <a:pt x="0" y="43421"/>
                  </a:lnTo>
                </a:path>
              </a:pathLst>
            </a:custGeom>
            <a:ln w="3695">
              <a:solidFill>
                <a:srgbClr val="EE2E2A"/>
              </a:solidFill>
            </a:ln>
          </p:spPr>
          <p:txBody>
            <a:bodyPr wrap="square" lIns="0" tIns="0" rIns="0" bIns="0" rtlCol="0"/>
            <a:lstStyle/>
            <a:p/>
          </p:txBody>
        </p:sp>
        <p:sp>
          <p:nvSpPr>
            <p:cNvPr id="572" name="object 572" descr=""/>
            <p:cNvSpPr/>
            <p:nvPr/>
          </p:nvSpPr>
          <p:spPr>
            <a:xfrm>
              <a:off x="2740795" y="8144408"/>
              <a:ext cx="34290" cy="0"/>
            </a:xfrm>
            <a:custGeom>
              <a:avLst/>
              <a:gdLst/>
              <a:ahLst/>
              <a:cxnLst/>
              <a:rect l="l" t="t" r="r" b="b"/>
              <a:pathLst>
                <a:path w="34289" h="0">
                  <a:moveTo>
                    <a:pt x="0" y="0"/>
                  </a:moveTo>
                  <a:lnTo>
                    <a:pt x="34175" y="0"/>
                  </a:lnTo>
                </a:path>
              </a:pathLst>
            </a:custGeom>
            <a:ln w="3695">
              <a:solidFill>
                <a:srgbClr val="EE2E2A"/>
              </a:solidFill>
            </a:ln>
          </p:spPr>
          <p:txBody>
            <a:bodyPr wrap="square" lIns="0" tIns="0" rIns="0" bIns="0" rtlCol="0"/>
            <a:lstStyle/>
            <a:p/>
          </p:txBody>
        </p:sp>
        <p:sp>
          <p:nvSpPr>
            <p:cNvPr id="573" name="object 573" descr=""/>
            <p:cNvSpPr/>
            <p:nvPr/>
          </p:nvSpPr>
          <p:spPr>
            <a:xfrm>
              <a:off x="2740795" y="7484809"/>
              <a:ext cx="34290" cy="0"/>
            </a:xfrm>
            <a:custGeom>
              <a:avLst/>
              <a:gdLst/>
              <a:ahLst/>
              <a:cxnLst/>
              <a:rect l="l" t="t" r="r" b="b"/>
              <a:pathLst>
                <a:path w="34289" h="0">
                  <a:moveTo>
                    <a:pt x="0" y="0"/>
                  </a:moveTo>
                  <a:lnTo>
                    <a:pt x="34175" y="0"/>
                  </a:lnTo>
                </a:path>
              </a:pathLst>
            </a:custGeom>
            <a:ln w="3695">
              <a:solidFill>
                <a:srgbClr val="EE2E2A"/>
              </a:solidFill>
            </a:ln>
          </p:spPr>
          <p:txBody>
            <a:bodyPr wrap="square" lIns="0" tIns="0" rIns="0" bIns="0" rtlCol="0"/>
            <a:lstStyle/>
            <a:p/>
          </p:txBody>
        </p:sp>
        <p:sp>
          <p:nvSpPr>
            <p:cNvPr id="574" name="object 574" descr=""/>
            <p:cNvSpPr/>
            <p:nvPr/>
          </p:nvSpPr>
          <p:spPr>
            <a:xfrm>
              <a:off x="2740795" y="7015516"/>
              <a:ext cx="34290" cy="0"/>
            </a:xfrm>
            <a:custGeom>
              <a:avLst/>
              <a:gdLst/>
              <a:ahLst/>
              <a:cxnLst/>
              <a:rect l="l" t="t" r="r" b="b"/>
              <a:pathLst>
                <a:path w="34289" h="0">
                  <a:moveTo>
                    <a:pt x="0" y="0"/>
                  </a:moveTo>
                  <a:lnTo>
                    <a:pt x="34175" y="0"/>
                  </a:lnTo>
                </a:path>
              </a:pathLst>
            </a:custGeom>
            <a:ln w="3695">
              <a:solidFill>
                <a:srgbClr val="EE2E2A"/>
              </a:solidFill>
            </a:ln>
          </p:spPr>
          <p:txBody>
            <a:bodyPr wrap="square" lIns="0" tIns="0" rIns="0" bIns="0" rtlCol="0"/>
            <a:lstStyle/>
            <a:p/>
          </p:txBody>
        </p:sp>
        <p:sp>
          <p:nvSpPr>
            <p:cNvPr id="575" name="object 575" descr=""/>
            <p:cNvSpPr/>
            <p:nvPr/>
          </p:nvSpPr>
          <p:spPr>
            <a:xfrm>
              <a:off x="2740795" y="6905587"/>
              <a:ext cx="34290" cy="0"/>
            </a:xfrm>
            <a:custGeom>
              <a:avLst/>
              <a:gdLst/>
              <a:ahLst/>
              <a:cxnLst/>
              <a:rect l="l" t="t" r="r" b="b"/>
              <a:pathLst>
                <a:path w="34289" h="0">
                  <a:moveTo>
                    <a:pt x="0" y="0"/>
                  </a:moveTo>
                  <a:lnTo>
                    <a:pt x="34175" y="0"/>
                  </a:lnTo>
                </a:path>
              </a:pathLst>
            </a:custGeom>
            <a:ln w="3695">
              <a:solidFill>
                <a:srgbClr val="EE2E2A"/>
              </a:solidFill>
            </a:ln>
          </p:spPr>
          <p:txBody>
            <a:bodyPr wrap="square" lIns="0" tIns="0" rIns="0" bIns="0" rtlCol="0"/>
            <a:lstStyle/>
            <a:p/>
          </p:txBody>
        </p:sp>
        <p:sp>
          <p:nvSpPr>
            <p:cNvPr id="576" name="object 576" descr=""/>
            <p:cNvSpPr/>
            <p:nvPr/>
          </p:nvSpPr>
          <p:spPr>
            <a:xfrm>
              <a:off x="2758358" y="7274185"/>
              <a:ext cx="0" cy="40640"/>
            </a:xfrm>
            <a:custGeom>
              <a:avLst/>
              <a:gdLst/>
              <a:ahLst/>
              <a:cxnLst/>
              <a:rect l="l" t="t" r="r" b="b"/>
              <a:pathLst>
                <a:path w="0" h="40640">
                  <a:moveTo>
                    <a:pt x="0" y="0"/>
                  </a:moveTo>
                  <a:lnTo>
                    <a:pt x="0" y="40639"/>
                  </a:lnTo>
                </a:path>
              </a:pathLst>
            </a:custGeom>
            <a:ln w="3695">
              <a:solidFill>
                <a:srgbClr val="EE2E2A"/>
              </a:solidFill>
            </a:ln>
          </p:spPr>
          <p:txBody>
            <a:bodyPr wrap="square" lIns="0" tIns="0" rIns="0" bIns="0" rtlCol="0"/>
            <a:lstStyle/>
            <a:p/>
          </p:txBody>
        </p:sp>
        <p:sp>
          <p:nvSpPr>
            <p:cNvPr id="577" name="object 577" descr=""/>
            <p:cNvSpPr/>
            <p:nvPr/>
          </p:nvSpPr>
          <p:spPr>
            <a:xfrm>
              <a:off x="2561582" y="8144412"/>
              <a:ext cx="393065" cy="1111885"/>
            </a:xfrm>
            <a:custGeom>
              <a:avLst/>
              <a:gdLst/>
              <a:ahLst/>
              <a:cxnLst/>
              <a:rect l="l" t="t" r="r" b="b"/>
              <a:pathLst>
                <a:path w="393064" h="1111884">
                  <a:moveTo>
                    <a:pt x="0" y="1111326"/>
                  </a:moveTo>
                  <a:lnTo>
                    <a:pt x="81292" y="649427"/>
                  </a:lnTo>
                  <a:lnTo>
                    <a:pt x="195846" y="0"/>
                  </a:lnTo>
                  <a:lnTo>
                    <a:pt x="310388" y="649427"/>
                  </a:lnTo>
                  <a:lnTo>
                    <a:pt x="392620" y="1111326"/>
                  </a:lnTo>
                </a:path>
              </a:pathLst>
            </a:custGeom>
            <a:ln w="3695">
              <a:solidFill>
                <a:srgbClr val="EE2E2A"/>
              </a:solidFill>
            </a:ln>
          </p:spPr>
          <p:txBody>
            <a:bodyPr wrap="square" lIns="0" tIns="0" rIns="0" bIns="0" rtlCol="0"/>
            <a:lstStyle/>
            <a:p/>
          </p:txBody>
        </p:sp>
        <p:sp>
          <p:nvSpPr>
            <p:cNvPr id="578" name="object 578" descr=""/>
            <p:cNvSpPr/>
            <p:nvPr/>
          </p:nvSpPr>
          <p:spPr>
            <a:xfrm>
              <a:off x="1483252" y="8144408"/>
              <a:ext cx="1264285" cy="0"/>
            </a:xfrm>
            <a:custGeom>
              <a:avLst/>
              <a:gdLst/>
              <a:ahLst/>
              <a:cxnLst/>
              <a:rect l="l" t="t" r="r" b="b"/>
              <a:pathLst>
                <a:path w="1264285" h="0">
                  <a:moveTo>
                    <a:pt x="1264018" y="0"/>
                  </a:moveTo>
                  <a:lnTo>
                    <a:pt x="0" y="0"/>
                  </a:lnTo>
                </a:path>
              </a:pathLst>
            </a:custGeom>
            <a:ln w="3530">
              <a:solidFill>
                <a:srgbClr val="565659"/>
              </a:solidFill>
            </a:ln>
          </p:spPr>
          <p:txBody>
            <a:bodyPr wrap="square" lIns="0" tIns="0" rIns="0" bIns="0" rtlCol="0"/>
            <a:lstStyle/>
            <a:p/>
          </p:txBody>
        </p:sp>
        <p:sp>
          <p:nvSpPr>
            <p:cNvPr id="579" name="object 579" descr=""/>
            <p:cNvSpPr/>
            <p:nvPr/>
          </p:nvSpPr>
          <p:spPr>
            <a:xfrm>
              <a:off x="1483253" y="8448333"/>
              <a:ext cx="1275715" cy="0"/>
            </a:xfrm>
            <a:custGeom>
              <a:avLst/>
              <a:gdLst/>
              <a:ahLst/>
              <a:cxnLst/>
              <a:rect l="l" t="t" r="r" b="b"/>
              <a:pathLst>
                <a:path w="1275714" h="0">
                  <a:moveTo>
                    <a:pt x="1275105" y="0"/>
                  </a:moveTo>
                  <a:lnTo>
                    <a:pt x="0" y="0"/>
                  </a:lnTo>
                </a:path>
              </a:pathLst>
            </a:custGeom>
            <a:ln w="3530">
              <a:solidFill>
                <a:srgbClr val="565659"/>
              </a:solidFill>
            </a:ln>
          </p:spPr>
          <p:txBody>
            <a:bodyPr wrap="square" lIns="0" tIns="0" rIns="0" bIns="0" rtlCol="0"/>
            <a:lstStyle/>
            <a:p/>
          </p:txBody>
        </p:sp>
        <p:sp>
          <p:nvSpPr>
            <p:cNvPr id="580" name="object 580" descr=""/>
            <p:cNvSpPr/>
            <p:nvPr/>
          </p:nvSpPr>
          <p:spPr>
            <a:xfrm>
              <a:off x="1514662" y="8175816"/>
              <a:ext cx="0" cy="241300"/>
            </a:xfrm>
            <a:custGeom>
              <a:avLst/>
              <a:gdLst/>
              <a:ahLst/>
              <a:cxnLst/>
              <a:rect l="l" t="t" r="r" b="b"/>
              <a:pathLst>
                <a:path w="0" h="241300">
                  <a:moveTo>
                    <a:pt x="0" y="241109"/>
                  </a:moveTo>
                  <a:lnTo>
                    <a:pt x="0" y="152425"/>
                  </a:lnTo>
                  <a:lnTo>
                    <a:pt x="0" y="88684"/>
                  </a:lnTo>
                  <a:lnTo>
                    <a:pt x="0" y="0"/>
                  </a:lnTo>
                </a:path>
              </a:pathLst>
            </a:custGeom>
            <a:ln w="3530">
              <a:solidFill>
                <a:srgbClr val="565659"/>
              </a:solidFill>
            </a:ln>
          </p:spPr>
          <p:txBody>
            <a:bodyPr wrap="square" lIns="0" tIns="0" rIns="0" bIns="0" rtlCol="0"/>
            <a:lstStyle/>
            <a:p/>
          </p:txBody>
        </p:sp>
        <p:sp>
          <p:nvSpPr>
            <p:cNvPr id="581" name="object 581" descr=""/>
            <p:cNvSpPr/>
            <p:nvPr/>
          </p:nvSpPr>
          <p:spPr>
            <a:xfrm>
              <a:off x="1509119" y="8144410"/>
              <a:ext cx="10160" cy="31750"/>
            </a:xfrm>
            <a:custGeom>
              <a:avLst/>
              <a:gdLst/>
              <a:ahLst/>
              <a:cxnLst/>
              <a:rect l="l" t="t" r="r" b="b"/>
              <a:pathLst>
                <a:path w="10159" h="31750">
                  <a:moveTo>
                    <a:pt x="5549" y="0"/>
                  </a:moveTo>
                  <a:lnTo>
                    <a:pt x="0" y="31407"/>
                  </a:lnTo>
                  <a:lnTo>
                    <a:pt x="10160" y="31407"/>
                  </a:lnTo>
                  <a:lnTo>
                    <a:pt x="5549" y="0"/>
                  </a:lnTo>
                  <a:close/>
                </a:path>
              </a:pathLst>
            </a:custGeom>
            <a:solidFill>
              <a:srgbClr val="050100"/>
            </a:solidFill>
          </p:spPr>
          <p:txBody>
            <a:bodyPr wrap="square" lIns="0" tIns="0" rIns="0" bIns="0" rtlCol="0"/>
            <a:lstStyle/>
            <a:p/>
          </p:txBody>
        </p:sp>
        <p:sp>
          <p:nvSpPr>
            <p:cNvPr id="582" name="object 582" descr=""/>
            <p:cNvSpPr/>
            <p:nvPr/>
          </p:nvSpPr>
          <p:spPr>
            <a:xfrm>
              <a:off x="1509119" y="8144410"/>
              <a:ext cx="10160" cy="31750"/>
            </a:xfrm>
            <a:custGeom>
              <a:avLst/>
              <a:gdLst/>
              <a:ahLst/>
              <a:cxnLst/>
              <a:rect l="l" t="t" r="r" b="b"/>
              <a:pathLst>
                <a:path w="10159" h="31750">
                  <a:moveTo>
                    <a:pt x="0" y="31407"/>
                  </a:moveTo>
                  <a:lnTo>
                    <a:pt x="10160" y="31407"/>
                  </a:lnTo>
                  <a:lnTo>
                    <a:pt x="5549" y="0"/>
                  </a:lnTo>
                  <a:lnTo>
                    <a:pt x="0" y="31407"/>
                  </a:lnTo>
                  <a:close/>
                </a:path>
              </a:pathLst>
            </a:custGeom>
            <a:ln w="3175">
              <a:solidFill>
                <a:srgbClr val="231F20"/>
              </a:solidFill>
            </a:ln>
          </p:spPr>
          <p:txBody>
            <a:bodyPr wrap="square" lIns="0" tIns="0" rIns="0" bIns="0" rtlCol="0"/>
            <a:lstStyle/>
            <a:p/>
          </p:txBody>
        </p:sp>
        <p:sp>
          <p:nvSpPr>
            <p:cNvPr id="583" name="object 583" descr=""/>
            <p:cNvSpPr/>
            <p:nvPr/>
          </p:nvSpPr>
          <p:spPr>
            <a:xfrm>
              <a:off x="1509119" y="8416925"/>
              <a:ext cx="10160" cy="31750"/>
            </a:xfrm>
            <a:custGeom>
              <a:avLst/>
              <a:gdLst/>
              <a:ahLst/>
              <a:cxnLst/>
              <a:rect l="l" t="t" r="r" b="b"/>
              <a:pathLst>
                <a:path w="10159" h="31750">
                  <a:moveTo>
                    <a:pt x="10160" y="0"/>
                  </a:moveTo>
                  <a:lnTo>
                    <a:pt x="0" y="0"/>
                  </a:lnTo>
                  <a:lnTo>
                    <a:pt x="5549" y="31407"/>
                  </a:lnTo>
                  <a:lnTo>
                    <a:pt x="10160" y="0"/>
                  </a:lnTo>
                  <a:close/>
                </a:path>
              </a:pathLst>
            </a:custGeom>
            <a:solidFill>
              <a:srgbClr val="050100"/>
            </a:solidFill>
          </p:spPr>
          <p:txBody>
            <a:bodyPr wrap="square" lIns="0" tIns="0" rIns="0" bIns="0" rtlCol="0"/>
            <a:lstStyle/>
            <a:p/>
          </p:txBody>
        </p:sp>
        <p:sp>
          <p:nvSpPr>
            <p:cNvPr id="584" name="object 584" descr=""/>
            <p:cNvSpPr/>
            <p:nvPr/>
          </p:nvSpPr>
          <p:spPr>
            <a:xfrm>
              <a:off x="1509119" y="8416925"/>
              <a:ext cx="10160" cy="31750"/>
            </a:xfrm>
            <a:custGeom>
              <a:avLst/>
              <a:gdLst/>
              <a:ahLst/>
              <a:cxnLst/>
              <a:rect l="l" t="t" r="r" b="b"/>
              <a:pathLst>
                <a:path w="10159" h="31750">
                  <a:moveTo>
                    <a:pt x="0" y="0"/>
                  </a:moveTo>
                  <a:lnTo>
                    <a:pt x="10160" y="0"/>
                  </a:lnTo>
                  <a:lnTo>
                    <a:pt x="5549" y="31407"/>
                  </a:lnTo>
                  <a:lnTo>
                    <a:pt x="0" y="0"/>
                  </a:lnTo>
                  <a:close/>
                </a:path>
              </a:pathLst>
            </a:custGeom>
            <a:ln w="3175">
              <a:solidFill>
                <a:srgbClr val="231F20"/>
              </a:solidFill>
            </a:ln>
          </p:spPr>
          <p:txBody>
            <a:bodyPr wrap="square" lIns="0" tIns="0" rIns="0" bIns="0" rtlCol="0"/>
            <a:lstStyle/>
            <a:p/>
          </p:txBody>
        </p:sp>
        <p:sp>
          <p:nvSpPr>
            <p:cNvPr id="585" name="object 585" descr=""/>
            <p:cNvSpPr/>
            <p:nvPr/>
          </p:nvSpPr>
          <p:spPr>
            <a:xfrm>
              <a:off x="1483252" y="8144408"/>
              <a:ext cx="1264285" cy="0"/>
            </a:xfrm>
            <a:custGeom>
              <a:avLst/>
              <a:gdLst/>
              <a:ahLst/>
              <a:cxnLst/>
              <a:rect l="l" t="t" r="r" b="b"/>
              <a:pathLst>
                <a:path w="1264285" h="0">
                  <a:moveTo>
                    <a:pt x="1264018" y="0"/>
                  </a:moveTo>
                  <a:lnTo>
                    <a:pt x="0" y="0"/>
                  </a:lnTo>
                </a:path>
              </a:pathLst>
            </a:custGeom>
            <a:ln w="3530">
              <a:solidFill>
                <a:srgbClr val="565659"/>
              </a:solidFill>
            </a:ln>
          </p:spPr>
          <p:txBody>
            <a:bodyPr wrap="square" lIns="0" tIns="0" rIns="0" bIns="0" rtlCol="0"/>
            <a:lstStyle/>
            <a:p/>
          </p:txBody>
        </p:sp>
        <p:sp>
          <p:nvSpPr>
            <p:cNvPr id="586" name="object 586" descr=""/>
            <p:cNvSpPr/>
            <p:nvPr/>
          </p:nvSpPr>
          <p:spPr>
            <a:xfrm>
              <a:off x="1483252" y="7484809"/>
              <a:ext cx="1264285" cy="0"/>
            </a:xfrm>
            <a:custGeom>
              <a:avLst/>
              <a:gdLst/>
              <a:ahLst/>
              <a:cxnLst/>
              <a:rect l="l" t="t" r="r" b="b"/>
              <a:pathLst>
                <a:path w="1264285" h="0">
                  <a:moveTo>
                    <a:pt x="1264018" y="0"/>
                  </a:moveTo>
                  <a:lnTo>
                    <a:pt x="0" y="0"/>
                  </a:lnTo>
                </a:path>
              </a:pathLst>
            </a:custGeom>
            <a:ln w="3530">
              <a:solidFill>
                <a:srgbClr val="565659"/>
              </a:solidFill>
            </a:ln>
          </p:spPr>
          <p:txBody>
            <a:bodyPr wrap="square" lIns="0" tIns="0" rIns="0" bIns="0" rtlCol="0"/>
            <a:lstStyle/>
            <a:p/>
          </p:txBody>
        </p:sp>
        <p:sp>
          <p:nvSpPr>
            <p:cNvPr id="587" name="object 587" descr=""/>
            <p:cNvSpPr/>
            <p:nvPr/>
          </p:nvSpPr>
          <p:spPr>
            <a:xfrm>
              <a:off x="1514662" y="7515292"/>
              <a:ext cx="0" cy="598170"/>
            </a:xfrm>
            <a:custGeom>
              <a:avLst/>
              <a:gdLst/>
              <a:ahLst/>
              <a:cxnLst/>
              <a:rect l="l" t="t" r="r" b="b"/>
              <a:pathLst>
                <a:path w="0" h="598170">
                  <a:moveTo>
                    <a:pt x="0" y="0"/>
                  </a:moveTo>
                  <a:lnTo>
                    <a:pt x="0" y="267906"/>
                  </a:lnTo>
                  <a:lnTo>
                    <a:pt x="0" y="330720"/>
                  </a:lnTo>
                  <a:lnTo>
                    <a:pt x="0" y="597700"/>
                  </a:lnTo>
                </a:path>
              </a:pathLst>
            </a:custGeom>
            <a:ln w="3530">
              <a:solidFill>
                <a:srgbClr val="565659"/>
              </a:solidFill>
            </a:ln>
          </p:spPr>
          <p:txBody>
            <a:bodyPr wrap="square" lIns="0" tIns="0" rIns="0" bIns="0" rtlCol="0"/>
            <a:lstStyle/>
            <a:p/>
          </p:txBody>
        </p:sp>
        <p:sp>
          <p:nvSpPr>
            <p:cNvPr id="588" name="object 588" descr=""/>
            <p:cNvSpPr/>
            <p:nvPr/>
          </p:nvSpPr>
          <p:spPr>
            <a:xfrm>
              <a:off x="1509119" y="8112992"/>
              <a:ext cx="11430" cy="31750"/>
            </a:xfrm>
            <a:custGeom>
              <a:avLst/>
              <a:gdLst/>
              <a:ahLst/>
              <a:cxnLst/>
              <a:rect l="l" t="t" r="r" b="b"/>
              <a:pathLst>
                <a:path w="11430" h="31750">
                  <a:moveTo>
                    <a:pt x="11074" y="0"/>
                  </a:moveTo>
                  <a:lnTo>
                    <a:pt x="0" y="0"/>
                  </a:lnTo>
                  <a:lnTo>
                    <a:pt x="5549" y="31419"/>
                  </a:lnTo>
                  <a:lnTo>
                    <a:pt x="11074" y="0"/>
                  </a:lnTo>
                  <a:close/>
                </a:path>
              </a:pathLst>
            </a:custGeom>
            <a:solidFill>
              <a:srgbClr val="050100"/>
            </a:solidFill>
          </p:spPr>
          <p:txBody>
            <a:bodyPr wrap="square" lIns="0" tIns="0" rIns="0" bIns="0" rtlCol="0"/>
            <a:lstStyle/>
            <a:p/>
          </p:txBody>
        </p:sp>
        <p:sp>
          <p:nvSpPr>
            <p:cNvPr id="589" name="object 589" descr=""/>
            <p:cNvSpPr/>
            <p:nvPr/>
          </p:nvSpPr>
          <p:spPr>
            <a:xfrm>
              <a:off x="1509119" y="8112992"/>
              <a:ext cx="11430" cy="31750"/>
            </a:xfrm>
            <a:custGeom>
              <a:avLst/>
              <a:gdLst/>
              <a:ahLst/>
              <a:cxnLst/>
              <a:rect l="l" t="t" r="r" b="b"/>
              <a:pathLst>
                <a:path w="11430" h="31750">
                  <a:moveTo>
                    <a:pt x="0" y="0"/>
                  </a:moveTo>
                  <a:lnTo>
                    <a:pt x="11074" y="0"/>
                  </a:lnTo>
                  <a:lnTo>
                    <a:pt x="5549" y="31419"/>
                  </a:lnTo>
                  <a:lnTo>
                    <a:pt x="0" y="0"/>
                  </a:lnTo>
                  <a:close/>
                </a:path>
              </a:pathLst>
            </a:custGeom>
            <a:ln w="3175">
              <a:solidFill>
                <a:srgbClr val="231F20"/>
              </a:solidFill>
            </a:ln>
          </p:spPr>
          <p:txBody>
            <a:bodyPr wrap="square" lIns="0" tIns="0" rIns="0" bIns="0" rtlCol="0"/>
            <a:lstStyle/>
            <a:p/>
          </p:txBody>
        </p:sp>
        <p:sp>
          <p:nvSpPr>
            <p:cNvPr id="590" name="object 590" descr=""/>
            <p:cNvSpPr/>
            <p:nvPr/>
          </p:nvSpPr>
          <p:spPr>
            <a:xfrm>
              <a:off x="1509119" y="7484812"/>
              <a:ext cx="11430" cy="30480"/>
            </a:xfrm>
            <a:custGeom>
              <a:avLst/>
              <a:gdLst/>
              <a:ahLst/>
              <a:cxnLst/>
              <a:rect l="l" t="t" r="r" b="b"/>
              <a:pathLst>
                <a:path w="11430" h="30479">
                  <a:moveTo>
                    <a:pt x="5549" y="0"/>
                  </a:moveTo>
                  <a:lnTo>
                    <a:pt x="0" y="30479"/>
                  </a:lnTo>
                  <a:lnTo>
                    <a:pt x="11074" y="30479"/>
                  </a:lnTo>
                  <a:lnTo>
                    <a:pt x="5549" y="0"/>
                  </a:lnTo>
                  <a:close/>
                </a:path>
              </a:pathLst>
            </a:custGeom>
            <a:solidFill>
              <a:srgbClr val="050100"/>
            </a:solidFill>
          </p:spPr>
          <p:txBody>
            <a:bodyPr wrap="square" lIns="0" tIns="0" rIns="0" bIns="0" rtlCol="0"/>
            <a:lstStyle/>
            <a:p/>
          </p:txBody>
        </p:sp>
        <p:sp>
          <p:nvSpPr>
            <p:cNvPr id="591" name="object 591" descr=""/>
            <p:cNvSpPr/>
            <p:nvPr/>
          </p:nvSpPr>
          <p:spPr>
            <a:xfrm>
              <a:off x="1509119" y="7484812"/>
              <a:ext cx="11430" cy="30480"/>
            </a:xfrm>
            <a:custGeom>
              <a:avLst/>
              <a:gdLst/>
              <a:ahLst/>
              <a:cxnLst/>
              <a:rect l="l" t="t" r="r" b="b"/>
              <a:pathLst>
                <a:path w="11430" h="30479">
                  <a:moveTo>
                    <a:pt x="0" y="30479"/>
                  </a:moveTo>
                  <a:lnTo>
                    <a:pt x="11074" y="30479"/>
                  </a:lnTo>
                  <a:lnTo>
                    <a:pt x="5549" y="0"/>
                  </a:lnTo>
                  <a:lnTo>
                    <a:pt x="0" y="30479"/>
                  </a:lnTo>
                  <a:close/>
                </a:path>
              </a:pathLst>
            </a:custGeom>
            <a:ln w="3175">
              <a:solidFill>
                <a:srgbClr val="231F20"/>
              </a:solidFill>
            </a:ln>
          </p:spPr>
          <p:txBody>
            <a:bodyPr wrap="square" lIns="0" tIns="0" rIns="0" bIns="0" rtlCol="0"/>
            <a:lstStyle/>
            <a:p/>
          </p:txBody>
        </p:sp>
        <p:sp>
          <p:nvSpPr>
            <p:cNvPr id="592" name="object 592" descr=""/>
            <p:cNvSpPr/>
            <p:nvPr/>
          </p:nvSpPr>
          <p:spPr>
            <a:xfrm>
              <a:off x="1483252" y="7484809"/>
              <a:ext cx="1264285" cy="0"/>
            </a:xfrm>
            <a:custGeom>
              <a:avLst/>
              <a:gdLst/>
              <a:ahLst/>
              <a:cxnLst/>
              <a:rect l="l" t="t" r="r" b="b"/>
              <a:pathLst>
                <a:path w="1264285" h="0">
                  <a:moveTo>
                    <a:pt x="1264018" y="0"/>
                  </a:moveTo>
                  <a:lnTo>
                    <a:pt x="0" y="0"/>
                  </a:lnTo>
                </a:path>
              </a:pathLst>
            </a:custGeom>
            <a:ln w="3530">
              <a:solidFill>
                <a:srgbClr val="565659"/>
              </a:solidFill>
            </a:ln>
          </p:spPr>
          <p:txBody>
            <a:bodyPr wrap="square" lIns="0" tIns="0" rIns="0" bIns="0" rtlCol="0"/>
            <a:lstStyle/>
            <a:p/>
          </p:txBody>
        </p:sp>
        <p:sp>
          <p:nvSpPr>
            <p:cNvPr id="593" name="object 593" descr=""/>
            <p:cNvSpPr/>
            <p:nvPr/>
          </p:nvSpPr>
          <p:spPr>
            <a:xfrm>
              <a:off x="1483252" y="7015516"/>
              <a:ext cx="1264285" cy="0"/>
            </a:xfrm>
            <a:custGeom>
              <a:avLst/>
              <a:gdLst/>
              <a:ahLst/>
              <a:cxnLst/>
              <a:rect l="l" t="t" r="r" b="b"/>
              <a:pathLst>
                <a:path w="1264285" h="0">
                  <a:moveTo>
                    <a:pt x="1264018" y="0"/>
                  </a:moveTo>
                  <a:lnTo>
                    <a:pt x="0" y="0"/>
                  </a:lnTo>
                </a:path>
              </a:pathLst>
            </a:custGeom>
            <a:ln w="3530">
              <a:solidFill>
                <a:srgbClr val="565659"/>
              </a:solidFill>
            </a:ln>
          </p:spPr>
          <p:txBody>
            <a:bodyPr wrap="square" lIns="0" tIns="0" rIns="0" bIns="0" rtlCol="0"/>
            <a:lstStyle/>
            <a:p/>
          </p:txBody>
        </p:sp>
        <p:sp>
          <p:nvSpPr>
            <p:cNvPr id="594" name="object 594" descr=""/>
            <p:cNvSpPr/>
            <p:nvPr/>
          </p:nvSpPr>
          <p:spPr>
            <a:xfrm>
              <a:off x="1514662" y="7046925"/>
              <a:ext cx="0" cy="407034"/>
            </a:xfrm>
            <a:custGeom>
              <a:avLst/>
              <a:gdLst/>
              <a:ahLst/>
              <a:cxnLst/>
              <a:rect l="l" t="t" r="r" b="b"/>
              <a:pathLst>
                <a:path w="0" h="407034">
                  <a:moveTo>
                    <a:pt x="0" y="0"/>
                  </a:moveTo>
                  <a:lnTo>
                    <a:pt x="0" y="171831"/>
                  </a:lnTo>
                  <a:lnTo>
                    <a:pt x="0" y="234645"/>
                  </a:lnTo>
                  <a:lnTo>
                    <a:pt x="0" y="406476"/>
                  </a:lnTo>
                </a:path>
              </a:pathLst>
            </a:custGeom>
            <a:ln w="3530">
              <a:solidFill>
                <a:srgbClr val="565659"/>
              </a:solidFill>
            </a:ln>
          </p:spPr>
          <p:txBody>
            <a:bodyPr wrap="square" lIns="0" tIns="0" rIns="0" bIns="0" rtlCol="0"/>
            <a:lstStyle/>
            <a:p/>
          </p:txBody>
        </p:sp>
        <p:sp>
          <p:nvSpPr>
            <p:cNvPr id="595" name="object 595" descr=""/>
            <p:cNvSpPr/>
            <p:nvPr/>
          </p:nvSpPr>
          <p:spPr>
            <a:xfrm>
              <a:off x="1509119" y="7453399"/>
              <a:ext cx="10160" cy="31750"/>
            </a:xfrm>
            <a:custGeom>
              <a:avLst/>
              <a:gdLst/>
              <a:ahLst/>
              <a:cxnLst/>
              <a:rect l="l" t="t" r="r" b="b"/>
              <a:pathLst>
                <a:path w="10159" h="31750">
                  <a:moveTo>
                    <a:pt x="10160" y="0"/>
                  </a:moveTo>
                  <a:lnTo>
                    <a:pt x="0" y="0"/>
                  </a:lnTo>
                  <a:lnTo>
                    <a:pt x="5549" y="31407"/>
                  </a:lnTo>
                  <a:lnTo>
                    <a:pt x="10160" y="0"/>
                  </a:lnTo>
                  <a:close/>
                </a:path>
              </a:pathLst>
            </a:custGeom>
            <a:solidFill>
              <a:srgbClr val="050100"/>
            </a:solidFill>
          </p:spPr>
          <p:txBody>
            <a:bodyPr wrap="square" lIns="0" tIns="0" rIns="0" bIns="0" rtlCol="0"/>
            <a:lstStyle/>
            <a:p/>
          </p:txBody>
        </p:sp>
        <p:sp>
          <p:nvSpPr>
            <p:cNvPr id="596" name="object 596" descr=""/>
            <p:cNvSpPr/>
            <p:nvPr/>
          </p:nvSpPr>
          <p:spPr>
            <a:xfrm>
              <a:off x="1509119" y="7453399"/>
              <a:ext cx="10160" cy="31750"/>
            </a:xfrm>
            <a:custGeom>
              <a:avLst/>
              <a:gdLst/>
              <a:ahLst/>
              <a:cxnLst/>
              <a:rect l="l" t="t" r="r" b="b"/>
              <a:pathLst>
                <a:path w="10159" h="31750">
                  <a:moveTo>
                    <a:pt x="0" y="0"/>
                  </a:moveTo>
                  <a:lnTo>
                    <a:pt x="10160" y="0"/>
                  </a:lnTo>
                  <a:lnTo>
                    <a:pt x="5549" y="31407"/>
                  </a:lnTo>
                  <a:lnTo>
                    <a:pt x="0" y="0"/>
                  </a:lnTo>
                  <a:close/>
                </a:path>
              </a:pathLst>
            </a:custGeom>
            <a:ln w="3175">
              <a:solidFill>
                <a:srgbClr val="231F20"/>
              </a:solidFill>
            </a:ln>
          </p:spPr>
          <p:txBody>
            <a:bodyPr wrap="square" lIns="0" tIns="0" rIns="0" bIns="0" rtlCol="0"/>
            <a:lstStyle/>
            <a:p/>
          </p:txBody>
        </p:sp>
        <p:sp>
          <p:nvSpPr>
            <p:cNvPr id="597" name="object 597" descr=""/>
            <p:cNvSpPr/>
            <p:nvPr/>
          </p:nvSpPr>
          <p:spPr>
            <a:xfrm>
              <a:off x="1509119" y="7015518"/>
              <a:ext cx="10160" cy="31750"/>
            </a:xfrm>
            <a:custGeom>
              <a:avLst/>
              <a:gdLst/>
              <a:ahLst/>
              <a:cxnLst/>
              <a:rect l="l" t="t" r="r" b="b"/>
              <a:pathLst>
                <a:path w="10159" h="31750">
                  <a:moveTo>
                    <a:pt x="5549" y="0"/>
                  </a:moveTo>
                  <a:lnTo>
                    <a:pt x="0" y="31407"/>
                  </a:lnTo>
                  <a:lnTo>
                    <a:pt x="10160" y="31407"/>
                  </a:lnTo>
                  <a:lnTo>
                    <a:pt x="5549" y="0"/>
                  </a:lnTo>
                  <a:close/>
                </a:path>
              </a:pathLst>
            </a:custGeom>
            <a:solidFill>
              <a:srgbClr val="050100"/>
            </a:solidFill>
          </p:spPr>
          <p:txBody>
            <a:bodyPr wrap="square" lIns="0" tIns="0" rIns="0" bIns="0" rtlCol="0"/>
            <a:lstStyle/>
            <a:p/>
          </p:txBody>
        </p:sp>
        <p:sp>
          <p:nvSpPr>
            <p:cNvPr id="598" name="object 598" descr=""/>
            <p:cNvSpPr/>
            <p:nvPr/>
          </p:nvSpPr>
          <p:spPr>
            <a:xfrm>
              <a:off x="1509119" y="7015518"/>
              <a:ext cx="10160" cy="31750"/>
            </a:xfrm>
            <a:custGeom>
              <a:avLst/>
              <a:gdLst/>
              <a:ahLst/>
              <a:cxnLst/>
              <a:rect l="l" t="t" r="r" b="b"/>
              <a:pathLst>
                <a:path w="10159" h="31750">
                  <a:moveTo>
                    <a:pt x="0" y="31407"/>
                  </a:moveTo>
                  <a:lnTo>
                    <a:pt x="10160" y="31407"/>
                  </a:lnTo>
                  <a:lnTo>
                    <a:pt x="5549" y="0"/>
                  </a:lnTo>
                  <a:lnTo>
                    <a:pt x="0" y="31407"/>
                  </a:lnTo>
                  <a:close/>
                </a:path>
              </a:pathLst>
            </a:custGeom>
            <a:ln w="3175">
              <a:solidFill>
                <a:srgbClr val="231F20"/>
              </a:solidFill>
            </a:ln>
          </p:spPr>
          <p:txBody>
            <a:bodyPr wrap="square" lIns="0" tIns="0" rIns="0" bIns="0" rtlCol="0"/>
            <a:lstStyle/>
            <a:p/>
          </p:txBody>
        </p:sp>
        <p:sp>
          <p:nvSpPr>
            <p:cNvPr id="599" name="object 599" descr=""/>
            <p:cNvSpPr/>
            <p:nvPr/>
          </p:nvSpPr>
          <p:spPr>
            <a:xfrm>
              <a:off x="1004982" y="6905587"/>
              <a:ext cx="1742439" cy="0"/>
            </a:xfrm>
            <a:custGeom>
              <a:avLst/>
              <a:gdLst/>
              <a:ahLst/>
              <a:cxnLst/>
              <a:rect l="l" t="t" r="r" b="b"/>
              <a:pathLst>
                <a:path w="1742439" h="0">
                  <a:moveTo>
                    <a:pt x="1742287" y="0"/>
                  </a:moveTo>
                  <a:lnTo>
                    <a:pt x="0" y="0"/>
                  </a:lnTo>
                </a:path>
              </a:pathLst>
            </a:custGeom>
            <a:ln w="3530">
              <a:solidFill>
                <a:srgbClr val="565659"/>
              </a:solidFill>
            </a:ln>
          </p:spPr>
          <p:txBody>
            <a:bodyPr wrap="square" lIns="0" tIns="0" rIns="0" bIns="0" rtlCol="0"/>
            <a:lstStyle/>
            <a:p/>
          </p:txBody>
        </p:sp>
        <p:sp>
          <p:nvSpPr>
            <p:cNvPr id="600" name="object 600" descr=""/>
            <p:cNvSpPr/>
            <p:nvPr/>
          </p:nvSpPr>
          <p:spPr>
            <a:xfrm>
              <a:off x="1004971" y="8448333"/>
              <a:ext cx="1753870" cy="0"/>
            </a:xfrm>
            <a:custGeom>
              <a:avLst/>
              <a:gdLst/>
              <a:ahLst/>
              <a:cxnLst/>
              <a:rect l="l" t="t" r="r" b="b"/>
              <a:pathLst>
                <a:path w="1753870" h="0">
                  <a:moveTo>
                    <a:pt x="1753387" y="0"/>
                  </a:moveTo>
                  <a:lnTo>
                    <a:pt x="0" y="0"/>
                  </a:lnTo>
                </a:path>
              </a:pathLst>
            </a:custGeom>
            <a:ln w="3530">
              <a:solidFill>
                <a:srgbClr val="565659"/>
              </a:solidFill>
            </a:ln>
          </p:spPr>
          <p:txBody>
            <a:bodyPr wrap="square" lIns="0" tIns="0" rIns="0" bIns="0" rtlCol="0"/>
            <a:lstStyle/>
            <a:p/>
          </p:txBody>
        </p:sp>
        <p:sp>
          <p:nvSpPr>
            <p:cNvPr id="601" name="object 601" descr=""/>
            <p:cNvSpPr/>
            <p:nvPr/>
          </p:nvSpPr>
          <p:spPr>
            <a:xfrm>
              <a:off x="1036379" y="6936994"/>
              <a:ext cx="0" cy="1480185"/>
            </a:xfrm>
            <a:custGeom>
              <a:avLst/>
              <a:gdLst/>
              <a:ahLst/>
              <a:cxnLst/>
              <a:rect l="l" t="t" r="r" b="b"/>
              <a:pathLst>
                <a:path w="0" h="1480184">
                  <a:moveTo>
                    <a:pt x="0" y="1479931"/>
                  </a:moveTo>
                  <a:lnTo>
                    <a:pt x="0" y="779691"/>
                  </a:lnTo>
                  <a:lnTo>
                    <a:pt x="0" y="716876"/>
                  </a:lnTo>
                  <a:lnTo>
                    <a:pt x="0" y="0"/>
                  </a:lnTo>
                </a:path>
              </a:pathLst>
            </a:custGeom>
            <a:ln w="3530">
              <a:solidFill>
                <a:srgbClr val="565659"/>
              </a:solidFill>
            </a:ln>
          </p:spPr>
          <p:txBody>
            <a:bodyPr wrap="square" lIns="0" tIns="0" rIns="0" bIns="0" rtlCol="0"/>
            <a:lstStyle/>
            <a:p/>
          </p:txBody>
        </p:sp>
        <p:sp>
          <p:nvSpPr>
            <p:cNvPr id="602" name="object 602" descr=""/>
            <p:cNvSpPr/>
            <p:nvPr/>
          </p:nvSpPr>
          <p:spPr>
            <a:xfrm>
              <a:off x="1031765" y="6905590"/>
              <a:ext cx="10160" cy="31750"/>
            </a:xfrm>
            <a:custGeom>
              <a:avLst/>
              <a:gdLst/>
              <a:ahLst/>
              <a:cxnLst/>
              <a:rect l="l" t="t" r="r" b="b"/>
              <a:pathLst>
                <a:path w="10159" h="31750">
                  <a:moveTo>
                    <a:pt x="4610" y="0"/>
                  </a:moveTo>
                  <a:lnTo>
                    <a:pt x="0" y="31407"/>
                  </a:lnTo>
                  <a:lnTo>
                    <a:pt x="10160" y="31407"/>
                  </a:lnTo>
                  <a:lnTo>
                    <a:pt x="4610" y="0"/>
                  </a:lnTo>
                  <a:close/>
                </a:path>
              </a:pathLst>
            </a:custGeom>
            <a:solidFill>
              <a:srgbClr val="050100"/>
            </a:solidFill>
          </p:spPr>
          <p:txBody>
            <a:bodyPr wrap="square" lIns="0" tIns="0" rIns="0" bIns="0" rtlCol="0"/>
            <a:lstStyle/>
            <a:p/>
          </p:txBody>
        </p:sp>
        <p:sp>
          <p:nvSpPr>
            <p:cNvPr id="603" name="object 603" descr=""/>
            <p:cNvSpPr/>
            <p:nvPr/>
          </p:nvSpPr>
          <p:spPr>
            <a:xfrm>
              <a:off x="1031765" y="6905590"/>
              <a:ext cx="10160" cy="31750"/>
            </a:xfrm>
            <a:custGeom>
              <a:avLst/>
              <a:gdLst/>
              <a:ahLst/>
              <a:cxnLst/>
              <a:rect l="l" t="t" r="r" b="b"/>
              <a:pathLst>
                <a:path w="10159" h="31750">
                  <a:moveTo>
                    <a:pt x="0" y="31407"/>
                  </a:moveTo>
                  <a:lnTo>
                    <a:pt x="10160" y="31407"/>
                  </a:lnTo>
                  <a:lnTo>
                    <a:pt x="4610" y="0"/>
                  </a:lnTo>
                  <a:lnTo>
                    <a:pt x="0" y="31407"/>
                  </a:lnTo>
                  <a:close/>
                </a:path>
              </a:pathLst>
            </a:custGeom>
            <a:ln w="3175">
              <a:solidFill>
                <a:srgbClr val="231F20"/>
              </a:solidFill>
            </a:ln>
          </p:spPr>
          <p:txBody>
            <a:bodyPr wrap="square" lIns="0" tIns="0" rIns="0" bIns="0" rtlCol="0"/>
            <a:lstStyle/>
            <a:p/>
          </p:txBody>
        </p:sp>
        <p:sp>
          <p:nvSpPr>
            <p:cNvPr id="604" name="object 604" descr=""/>
            <p:cNvSpPr/>
            <p:nvPr/>
          </p:nvSpPr>
          <p:spPr>
            <a:xfrm>
              <a:off x="1031765" y="8416925"/>
              <a:ext cx="10160" cy="31750"/>
            </a:xfrm>
            <a:custGeom>
              <a:avLst/>
              <a:gdLst/>
              <a:ahLst/>
              <a:cxnLst/>
              <a:rect l="l" t="t" r="r" b="b"/>
              <a:pathLst>
                <a:path w="10159" h="31750">
                  <a:moveTo>
                    <a:pt x="10160" y="0"/>
                  </a:moveTo>
                  <a:lnTo>
                    <a:pt x="0" y="0"/>
                  </a:lnTo>
                  <a:lnTo>
                    <a:pt x="4610" y="31407"/>
                  </a:lnTo>
                  <a:lnTo>
                    <a:pt x="10160" y="0"/>
                  </a:lnTo>
                  <a:close/>
                </a:path>
              </a:pathLst>
            </a:custGeom>
            <a:solidFill>
              <a:srgbClr val="050100"/>
            </a:solidFill>
          </p:spPr>
          <p:txBody>
            <a:bodyPr wrap="square" lIns="0" tIns="0" rIns="0" bIns="0" rtlCol="0"/>
            <a:lstStyle/>
            <a:p/>
          </p:txBody>
        </p:sp>
        <p:sp>
          <p:nvSpPr>
            <p:cNvPr id="605" name="object 605" descr=""/>
            <p:cNvSpPr/>
            <p:nvPr/>
          </p:nvSpPr>
          <p:spPr>
            <a:xfrm>
              <a:off x="1031765" y="8416925"/>
              <a:ext cx="10160" cy="31750"/>
            </a:xfrm>
            <a:custGeom>
              <a:avLst/>
              <a:gdLst/>
              <a:ahLst/>
              <a:cxnLst/>
              <a:rect l="l" t="t" r="r" b="b"/>
              <a:pathLst>
                <a:path w="10159" h="31750">
                  <a:moveTo>
                    <a:pt x="0" y="0"/>
                  </a:moveTo>
                  <a:lnTo>
                    <a:pt x="10160" y="0"/>
                  </a:lnTo>
                  <a:lnTo>
                    <a:pt x="4610" y="31407"/>
                  </a:lnTo>
                  <a:lnTo>
                    <a:pt x="0" y="0"/>
                  </a:lnTo>
                  <a:close/>
                </a:path>
              </a:pathLst>
            </a:custGeom>
            <a:ln w="3175">
              <a:solidFill>
                <a:srgbClr val="231F20"/>
              </a:solidFill>
            </a:ln>
          </p:spPr>
          <p:txBody>
            <a:bodyPr wrap="square" lIns="0" tIns="0" rIns="0" bIns="0" rtlCol="0"/>
            <a:lstStyle/>
            <a:p/>
          </p:txBody>
        </p:sp>
        <p:sp>
          <p:nvSpPr>
            <p:cNvPr id="606" name="object 606" descr=""/>
            <p:cNvSpPr/>
            <p:nvPr/>
          </p:nvSpPr>
          <p:spPr>
            <a:xfrm>
              <a:off x="2757427" y="8371662"/>
              <a:ext cx="0" cy="1002030"/>
            </a:xfrm>
            <a:custGeom>
              <a:avLst/>
              <a:gdLst/>
              <a:ahLst/>
              <a:cxnLst/>
              <a:rect l="l" t="t" r="r" b="b"/>
              <a:pathLst>
                <a:path w="0" h="1002029">
                  <a:moveTo>
                    <a:pt x="0" y="0"/>
                  </a:moveTo>
                  <a:lnTo>
                    <a:pt x="0" y="1001407"/>
                  </a:lnTo>
                </a:path>
              </a:pathLst>
            </a:custGeom>
            <a:ln w="3695">
              <a:solidFill>
                <a:srgbClr val="EE2E2A"/>
              </a:solidFill>
            </a:ln>
          </p:spPr>
          <p:txBody>
            <a:bodyPr wrap="square" lIns="0" tIns="0" rIns="0" bIns="0" rtlCol="0"/>
            <a:lstStyle/>
            <a:p/>
          </p:txBody>
        </p:sp>
        <p:sp>
          <p:nvSpPr>
            <p:cNvPr id="607" name="object 607" descr=""/>
            <p:cNvSpPr/>
            <p:nvPr/>
          </p:nvSpPr>
          <p:spPr>
            <a:xfrm>
              <a:off x="2788168" y="9327574"/>
              <a:ext cx="146050" cy="13335"/>
            </a:xfrm>
            <a:custGeom>
              <a:avLst/>
              <a:gdLst/>
              <a:ahLst/>
              <a:cxnLst/>
              <a:rect l="l" t="t" r="r" b="b"/>
              <a:pathLst>
                <a:path w="146050" h="13334">
                  <a:moveTo>
                    <a:pt x="145770" y="0"/>
                  </a:moveTo>
                  <a:lnTo>
                    <a:pt x="28321" y="11671"/>
                  </a:lnTo>
                  <a:lnTo>
                    <a:pt x="7086" y="12542"/>
                  </a:lnTo>
                  <a:lnTo>
                    <a:pt x="0" y="12750"/>
                  </a:lnTo>
                </a:path>
              </a:pathLst>
            </a:custGeom>
            <a:ln w="3530">
              <a:solidFill>
                <a:srgbClr val="565659"/>
              </a:solidFill>
            </a:ln>
          </p:spPr>
          <p:txBody>
            <a:bodyPr wrap="square" lIns="0" tIns="0" rIns="0" bIns="0" rtlCol="0"/>
            <a:lstStyle/>
            <a:p/>
          </p:txBody>
        </p:sp>
        <p:sp>
          <p:nvSpPr>
            <p:cNvPr id="608" name="object 608" descr=""/>
            <p:cNvSpPr/>
            <p:nvPr/>
          </p:nvSpPr>
          <p:spPr>
            <a:xfrm>
              <a:off x="2757422" y="9336115"/>
              <a:ext cx="31750" cy="10160"/>
            </a:xfrm>
            <a:custGeom>
              <a:avLst/>
              <a:gdLst/>
              <a:ahLst/>
              <a:cxnLst/>
              <a:rect l="l" t="t" r="r" b="b"/>
              <a:pathLst>
                <a:path w="31750" h="10159">
                  <a:moveTo>
                    <a:pt x="31419" y="0"/>
                  </a:moveTo>
                  <a:lnTo>
                    <a:pt x="0" y="5537"/>
                  </a:lnTo>
                  <a:lnTo>
                    <a:pt x="31419" y="10160"/>
                  </a:lnTo>
                  <a:lnTo>
                    <a:pt x="31419" y="0"/>
                  </a:lnTo>
                  <a:close/>
                </a:path>
              </a:pathLst>
            </a:custGeom>
            <a:solidFill>
              <a:srgbClr val="050100"/>
            </a:solidFill>
          </p:spPr>
          <p:txBody>
            <a:bodyPr wrap="square" lIns="0" tIns="0" rIns="0" bIns="0" rtlCol="0"/>
            <a:lstStyle/>
            <a:p/>
          </p:txBody>
        </p:sp>
        <p:sp>
          <p:nvSpPr>
            <p:cNvPr id="609" name="object 609" descr=""/>
            <p:cNvSpPr/>
            <p:nvPr/>
          </p:nvSpPr>
          <p:spPr>
            <a:xfrm>
              <a:off x="2757422" y="9336115"/>
              <a:ext cx="31750" cy="10160"/>
            </a:xfrm>
            <a:custGeom>
              <a:avLst/>
              <a:gdLst/>
              <a:ahLst/>
              <a:cxnLst/>
              <a:rect l="l" t="t" r="r" b="b"/>
              <a:pathLst>
                <a:path w="31750" h="10159">
                  <a:moveTo>
                    <a:pt x="31419" y="10160"/>
                  </a:moveTo>
                  <a:lnTo>
                    <a:pt x="31419" y="0"/>
                  </a:lnTo>
                  <a:lnTo>
                    <a:pt x="0" y="5537"/>
                  </a:lnTo>
                  <a:lnTo>
                    <a:pt x="31419" y="10160"/>
                  </a:lnTo>
                  <a:close/>
                </a:path>
              </a:pathLst>
            </a:custGeom>
            <a:ln w="3175">
              <a:solidFill>
                <a:srgbClr val="231F20"/>
              </a:solidFill>
            </a:ln>
          </p:spPr>
          <p:txBody>
            <a:bodyPr wrap="square" lIns="0" tIns="0" rIns="0" bIns="0" rtlCol="0"/>
            <a:lstStyle/>
            <a:p/>
          </p:txBody>
        </p:sp>
        <p:sp>
          <p:nvSpPr>
            <p:cNvPr id="610" name="object 610" descr=""/>
            <p:cNvSpPr/>
            <p:nvPr/>
          </p:nvSpPr>
          <p:spPr>
            <a:xfrm>
              <a:off x="2933876" y="9323177"/>
              <a:ext cx="31750" cy="10160"/>
            </a:xfrm>
            <a:custGeom>
              <a:avLst/>
              <a:gdLst/>
              <a:ahLst/>
              <a:cxnLst/>
              <a:rect l="l" t="t" r="r" b="b"/>
              <a:pathLst>
                <a:path w="31750" h="10159">
                  <a:moveTo>
                    <a:pt x="31407" y="0"/>
                  </a:moveTo>
                  <a:lnTo>
                    <a:pt x="0" y="0"/>
                  </a:lnTo>
                  <a:lnTo>
                    <a:pt x="1854" y="10159"/>
                  </a:lnTo>
                  <a:lnTo>
                    <a:pt x="31407" y="0"/>
                  </a:lnTo>
                  <a:close/>
                </a:path>
              </a:pathLst>
            </a:custGeom>
            <a:solidFill>
              <a:srgbClr val="050100"/>
            </a:solidFill>
          </p:spPr>
          <p:txBody>
            <a:bodyPr wrap="square" lIns="0" tIns="0" rIns="0" bIns="0" rtlCol="0"/>
            <a:lstStyle/>
            <a:p/>
          </p:txBody>
        </p:sp>
        <p:sp>
          <p:nvSpPr>
            <p:cNvPr id="611" name="object 611" descr=""/>
            <p:cNvSpPr/>
            <p:nvPr/>
          </p:nvSpPr>
          <p:spPr>
            <a:xfrm>
              <a:off x="2933876" y="9323177"/>
              <a:ext cx="31750" cy="10160"/>
            </a:xfrm>
            <a:custGeom>
              <a:avLst/>
              <a:gdLst/>
              <a:ahLst/>
              <a:cxnLst/>
              <a:rect l="l" t="t" r="r" b="b"/>
              <a:pathLst>
                <a:path w="31750" h="10159">
                  <a:moveTo>
                    <a:pt x="0" y="0"/>
                  </a:moveTo>
                  <a:lnTo>
                    <a:pt x="1854" y="10159"/>
                  </a:lnTo>
                  <a:lnTo>
                    <a:pt x="31407" y="0"/>
                  </a:lnTo>
                  <a:lnTo>
                    <a:pt x="0" y="0"/>
                  </a:lnTo>
                  <a:close/>
                </a:path>
              </a:pathLst>
            </a:custGeom>
            <a:ln w="3175">
              <a:solidFill>
                <a:srgbClr val="231F20"/>
              </a:solidFill>
            </a:ln>
          </p:spPr>
          <p:txBody>
            <a:bodyPr wrap="square" lIns="0" tIns="0" rIns="0" bIns="0" rtlCol="0"/>
            <a:lstStyle/>
            <a:p/>
          </p:txBody>
        </p:sp>
      </p:grpSp>
      <p:sp>
        <p:nvSpPr>
          <p:cNvPr id="612" name="object 612" descr=""/>
          <p:cNvSpPr txBox="1"/>
          <p:nvPr/>
        </p:nvSpPr>
        <p:spPr>
          <a:xfrm>
            <a:off x="671301" y="6334621"/>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613" name="object 613" descr=""/>
          <p:cNvGrpSpPr/>
          <p:nvPr/>
        </p:nvGrpSpPr>
        <p:grpSpPr>
          <a:xfrm>
            <a:off x="683996" y="6594094"/>
            <a:ext cx="6192520" cy="25400"/>
            <a:chOff x="683996" y="6594094"/>
            <a:chExt cx="6192520" cy="25400"/>
          </a:xfrm>
        </p:grpSpPr>
        <p:sp>
          <p:nvSpPr>
            <p:cNvPr id="614" name="object 614" descr=""/>
            <p:cNvSpPr/>
            <p:nvPr/>
          </p:nvSpPr>
          <p:spPr>
            <a:xfrm>
              <a:off x="683996" y="6604737"/>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615" name="object 615" descr=""/>
            <p:cNvSpPr/>
            <p:nvPr/>
          </p:nvSpPr>
          <p:spPr>
            <a:xfrm>
              <a:off x="684009" y="6594094"/>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616" name="object 616"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11</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4571893" y="1027168"/>
            <a:ext cx="456565" cy="318135"/>
            <a:chOff x="4571893" y="1027168"/>
            <a:chExt cx="456565" cy="318135"/>
          </a:xfrm>
        </p:grpSpPr>
        <p:pic>
          <p:nvPicPr>
            <p:cNvPr id="3" name="object 3" descr=""/>
            <p:cNvPicPr/>
            <p:nvPr/>
          </p:nvPicPr>
          <p:blipFill>
            <a:blip r:embed="rId2" cstate="print"/>
            <a:stretch>
              <a:fillRect/>
            </a:stretch>
          </p:blipFill>
          <p:spPr>
            <a:xfrm>
              <a:off x="4739002" y="1027168"/>
              <a:ext cx="106235" cy="106197"/>
            </a:xfrm>
            <a:prstGeom prst="rect">
              <a:avLst/>
            </a:prstGeom>
          </p:spPr>
        </p:pic>
        <p:pic>
          <p:nvPicPr>
            <p:cNvPr id="4" name="object 4" descr=""/>
            <p:cNvPicPr/>
            <p:nvPr/>
          </p:nvPicPr>
          <p:blipFill>
            <a:blip r:embed="rId3" cstate="print"/>
            <a:stretch>
              <a:fillRect/>
            </a:stretch>
          </p:blipFill>
          <p:spPr>
            <a:xfrm>
              <a:off x="4571893" y="1238864"/>
              <a:ext cx="106235" cy="106197"/>
            </a:xfrm>
            <a:prstGeom prst="rect">
              <a:avLst/>
            </a:prstGeom>
          </p:spPr>
        </p:pic>
        <p:pic>
          <p:nvPicPr>
            <p:cNvPr id="5" name="object 5" descr=""/>
            <p:cNvPicPr/>
            <p:nvPr/>
          </p:nvPicPr>
          <p:blipFill>
            <a:blip r:embed="rId4" cstate="print"/>
            <a:stretch>
              <a:fillRect/>
            </a:stretch>
          </p:blipFill>
          <p:spPr>
            <a:xfrm>
              <a:off x="4921764" y="1238864"/>
              <a:ext cx="106222" cy="106197"/>
            </a:xfrm>
            <a:prstGeom prst="rect">
              <a:avLst/>
            </a:prstGeom>
          </p:spPr>
        </p:pic>
      </p:grpSp>
      <p:sp>
        <p:nvSpPr>
          <p:cNvPr id="6" name="object 6" descr=""/>
          <p:cNvSpPr txBox="1"/>
          <p:nvPr/>
        </p:nvSpPr>
        <p:spPr>
          <a:xfrm>
            <a:off x="4443664" y="997802"/>
            <a:ext cx="843915" cy="357505"/>
          </a:xfrm>
          <a:prstGeom prst="rect">
            <a:avLst/>
          </a:prstGeom>
        </p:spPr>
        <p:txBody>
          <a:bodyPr wrap="square" lIns="0" tIns="17145" rIns="0" bIns="0" rtlCol="0" vert="horz">
            <a:spAutoFit/>
          </a:bodyPr>
          <a:lstStyle/>
          <a:p>
            <a:pPr algn="ctr" marL="58419">
              <a:lnSpc>
                <a:spcPct val="100000"/>
              </a:lnSpc>
              <a:spcBef>
                <a:spcPts val="135"/>
              </a:spcBef>
            </a:pPr>
            <a:r>
              <a:rPr dirty="0" baseline="3703" sz="1125" spc="150">
                <a:solidFill>
                  <a:srgbClr val="FFFFFF"/>
                </a:solidFill>
                <a:latin typeface="Arial MT"/>
                <a:cs typeface="Arial MT"/>
              </a:rPr>
              <a:t>a</a:t>
            </a:r>
            <a:r>
              <a:rPr dirty="0" baseline="3703" sz="1125" spc="217">
                <a:solidFill>
                  <a:srgbClr val="FFFFFF"/>
                </a:solidFill>
                <a:latin typeface="Arial MT"/>
                <a:cs typeface="Arial MT"/>
              </a:rPr>
              <a:t> </a:t>
            </a:r>
            <a:r>
              <a:rPr dirty="0" sz="700" spc="-25">
                <a:solidFill>
                  <a:srgbClr val="565659"/>
                </a:solidFill>
                <a:latin typeface="Microsoft YaHei"/>
                <a:cs typeface="Microsoft YaHei"/>
              </a:rPr>
              <a:t>144</a:t>
            </a:r>
            <a:endParaRPr sz="700">
              <a:latin typeface="Microsoft YaHei"/>
              <a:cs typeface="Microsoft YaHei"/>
            </a:endParaRPr>
          </a:p>
          <a:p>
            <a:pPr algn="ctr" marL="22225">
              <a:lnSpc>
                <a:spcPct val="100000"/>
              </a:lnSpc>
              <a:spcBef>
                <a:spcPts val="765"/>
              </a:spcBef>
              <a:tabLst>
                <a:tab pos="372110" algn="l"/>
              </a:tabLst>
            </a:pPr>
            <a:r>
              <a:rPr dirty="0" baseline="3703" sz="1125" spc="150">
                <a:solidFill>
                  <a:srgbClr val="FFFFFF"/>
                </a:solidFill>
                <a:latin typeface="Arial MT"/>
                <a:cs typeface="Arial MT"/>
              </a:rPr>
              <a:t>a</a:t>
            </a:r>
            <a:r>
              <a:rPr dirty="0" baseline="3703" sz="1125" spc="217">
                <a:solidFill>
                  <a:srgbClr val="FFFFFF"/>
                </a:solidFill>
                <a:latin typeface="Arial MT"/>
                <a:cs typeface="Arial MT"/>
              </a:rPr>
              <a:t> </a:t>
            </a:r>
            <a:r>
              <a:rPr dirty="0" sz="700" spc="-35">
                <a:solidFill>
                  <a:srgbClr val="565659"/>
                </a:solidFill>
                <a:latin typeface="Microsoft YaHei"/>
                <a:cs typeface="Microsoft YaHei"/>
              </a:rPr>
              <a:t>60</a:t>
            </a:r>
            <a:r>
              <a:rPr dirty="0" sz="700">
                <a:solidFill>
                  <a:srgbClr val="565659"/>
                </a:solidFill>
                <a:latin typeface="Microsoft YaHei"/>
                <a:cs typeface="Microsoft YaHei"/>
              </a:rPr>
              <a:t>	</a:t>
            </a:r>
            <a:r>
              <a:rPr dirty="0" baseline="3703" sz="1125" spc="150">
                <a:solidFill>
                  <a:srgbClr val="FFFFFF"/>
                </a:solidFill>
                <a:latin typeface="Arial MT"/>
                <a:cs typeface="Arial MT"/>
              </a:rPr>
              <a:t>a</a:t>
            </a:r>
            <a:r>
              <a:rPr dirty="0" baseline="3703" sz="1125" spc="217">
                <a:solidFill>
                  <a:srgbClr val="FFFFFF"/>
                </a:solidFill>
                <a:latin typeface="Arial MT"/>
                <a:cs typeface="Arial MT"/>
              </a:rPr>
              <a:t> </a:t>
            </a:r>
            <a:r>
              <a:rPr dirty="0" sz="700" spc="-25">
                <a:solidFill>
                  <a:srgbClr val="565659"/>
                </a:solidFill>
                <a:latin typeface="Microsoft YaHei"/>
                <a:cs typeface="Microsoft YaHei"/>
              </a:rPr>
              <a:t>60</a:t>
            </a:r>
            <a:endParaRPr sz="700">
              <a:latin typeface="Microsoft YaHei"/>
              <a:cs typeface="Microsoft YaHei"/>
            </a:endParaRPr>
          </a:p>
        </p:txBody>
      </p:sp>
      <p:pic>
        <p:nvPicPr>
          <p:cNvPr id="7" name="object 7" descr=""/>
          <p:cNvPicPr/>
          <p:nvPr/>
        </p:nvPicPr>
        <p:blipFill>
          <a:blip r:embed="rId2" cstate="print"/>
          <a:stretch>
            <a:fillRect/>
          </a:stretch>
        </p:blipFill>
        <p:spPr>
          <a:xfrm>
            <a:off x="5801375" y="2090092"/>
            <a:ext cx="106235" cy="106197"/>
          </a:xfrm>
          <a:prstGeom prst="rect">
            <a:avLst/>
          </a:prstGeom>
        </p:spPr>
      </p:pic>
      <p:pic>
        <p:nvPicPr>
          <p:cNvPr id="8" name="object 8" descr=""/>
          <p:cNvPicPr/>
          <p:nvPr/>
        </p:nvPicPr>
        <p:blipFill>
          <a:blip r:embed="rId4" cstate="print"/>
          <a:stretch>
            <a:fillRect/>
          </a:stretch>
        </p:blipFill>
        <p:spPr>
          <a:xfrm>
            <a:off x="4020696" y="2862933"/>
            <a:ext cx="106235" cy="106197"/>
          </a:xfrm>
          <a:prstGeom prst="rect">
            <a:avLst/>
          </a:prstGeom>
        </p:spPr>
      </p:pic>
      <p:sp>
        <p:nvSpPr>
          <p:cNvPr id="9" name="object 9" descr=""/>
          <p:cNvSpPr txBox="1"/>
          <p:nvPr/>
        </p:nvSpPr>
        <p:spPr>
          <a:xfrm>
            <a:off x="5811030" y="2060721"/>
            <a:ext cx="292735" cy="145415"/>
          </a:xfrm>
          <a:prstGeom prst="rect">
            <a:avLst/>
          </a:prstGeom>
        </p:spPr>
        <p:txBody>
          <a:bodyPr wrap="square" lIns="0" tIns="17145" rIns="0" bIns="0" rtlCol="0" vert="horz">
            <a:spAutoFit/>
          </a:bodyPr>
          <a:lstStyle/>
          <a:p>
            <a:pPr marL="12700">
              <a:lnSpc>
                <a:spcPct val="100000"/>
              </a:lnSpc>
              <a:spcBef>
                <a:spcPts val="135"/>
              </a:spcBef>
            </a:pPr>
            <a:r>
              <a:rPr dirty="0" baseline="3703" sz="1125" spc="150">
                <a:solidFill>
                  <a:srgbClr val="FFFFFF"/>
                </a:solidFill>
                <a:latin typeface="Arial MT"/>
                <a:cs typeface="Arial MT"/>
              </a:rPr>
              <a:t>a</a:t>
            </a:r>
            <a:r>
              <a:rPr dirty="0" baseline="3703" sz="1125" spc="217">
                <a:solidFill>
                  <a:srgbClr val="FFFFFF"/>
                </a:solidFill>
                <a:latin typeface="Arial MT"/>
                <a:cs typeface="Arial MT"/>
              </a:rPr>
              <a:t> </a:t>
            </a:r>
            <a:r>
              <a:rPr dirty="0" sz="700" spc="-25">
                <a:solidFill>
                  <a:srgbClr val="565659"/>
                </a:solidFill>
                <a:latin typeface="Microsoft YaHei"/>
                <a:cs typeface="Microsoft YaHei"/>
              </a:rPr>
              <a:t>170</a:t>
            </a:r>
            <a:endParaRPr sz="700">
              <a:latin typeface="Microsoft YaHei"/>
              <a:cs typeface="Microsoft YaHei"/>
            </a:endParaRPr>
          </a:p>
        </p:txBody>
      </p:sp>
      <p:pic>
        <p:nvPicPr>
          <p:cNvPr id="10" name="object 10" descr=""/>
          <p:cNvPicPr/>
          <p:nvPr/>
        </p:nvPicPr>
        <p:blipFill>
          <a:blip r:embed="rId3" cstate="print"/>
          <a:stretch>
            <a:fillRect/>
          </a:stretch>
        </p:blipFill>
        <p:spPr>
          <a:xfrm>
            <a:off x="3588809" y="1897503"/>
            <a:ext cx="106222" cy="106197"/>
          </a:xfrm>
          <a:prstGeom prst="rect">
            <a:avLst/>
          </a:prstGeom>
        </p:spPr>
      </p:pic>
      <p:sp>
        <p:nvSpPr>
          <p:cNvPr id="11" name="object 11" descr=""/>
          <p:cNvSpPr txBox="1"/>
          <p:nvPr/>
        </p:nvSpPr>
        <p:spPr>
          <a:xfrm>
            <a:off x="3598464" y="1868136"/>
            <a:ext cx="240665" cy="145415"/>
          </a:xfrm>
          <a:prstGeom prst="rect">
            <a:avLst/>
          </a:prstGeom>
        </p:spPr>
        <p:txBody>
          <a:bodyPr wrap="square" lIns="0" tIns="17145" rIns="0" bIns="0" rtlCol="0" vert="horz">
            <a:spAutoFit/>
          </a:bodyPr>
          <a:lstStyle/>
          <a:p>
            <a:pPr marL="12700">
              <a:lnSpc>
                <a:spcPct val="100000"/>
              </a:lnSpc>
              <a:spcBef>
                <a:spcPts val="135"/>
              </a:spcBef>
            </a:pPr>
            <a:r>
              <a:rPr dirty="0" baseline="3703" sz="1125" spc="150">
                <a:solidFill>
                  <a:srgbClr val="FFFFFF"/>
                </a:solidFill>
                <a:latin typeface="Arial MT"/>
                <a:cs typeface="Arial MT"/>
              </a:rPr>
              <a:t>a</a:t>
            </a:r>
            <a:r>
              <a:rPr dirty="0" baseline="3703" sz="1125" spc="217">
                <a:solidFill>
                  <a:srgbClr val="FFFFFF"/>
                </a:solidFill>
                <a:latin typeface="Arial MT"/>
                <a:cs typeface="Arial MT"/>
              </a:rPr>
              <a:t> </a:t>
            </a:r>
            <a:r>
              <a:rPr dirty="0" sz="700" spc="-35">
                <a:solidFill>
                  <a:srgbClr val="565659"/>
                </a:solidFill>
                <a:latin typeface="Microsoft YaHei"/>
                <a:cs typeface="Microsoft YaHei"/>
              </a:rPr>
              <a:t>80</a:t>
            </a:r>
            <a:endParaRPr sz="700">
              <a:latin typeface="Microsoft YaHei"/>
              <a:cs typeface="Microsoft YaHei"/>
            </a:endParaRPr>
          </a:p>
        </p:txBody>
      </p:sp>
      <p:pic>
        <p:nvPicPr>
          <p:cNvPr id="12" name="object 12" descr=""/>
          <p:cNvPicPr/>
          <p:nvPr/>
        </p:nvPicPr>
        <p:blipFill>
          <a:blip r:embed="rId2" cstate="print"/>
          <a:stretch>
            <a:fillRect/>
          </a:stretch>
        </p:blipFill>
        <p:spPr>
          <a:xfrm>
            <a:off x="3588809" y="2332881"/>
            <a:ext cx="106222" cy="106197"/>
          </a:xfrm>
          <a:prstGeom prst="rect">
            <a:avLst/>
          </a:prstGeom>
        </p:spPr>
      </p:pic>
      <p:pic>
        <p:nvPicPr>
          <p:cNvPr id="13" name="object 13" descr=""/>
          <p:cNvPicPr/>
          <p:nvPr/>
        </p:nvPicPr>
        <p:blipFill>
          <a:blip r:embed="rId3" cstate="print"/>
          <a:stretch>
            <a:fillRect/>
          </a:stretch>
        </p:blipFill>
        <p:spPr>
          <a:xfrm>
            <a:off x="5379497" y="2929142"/>
            <a:ext cx="106222" cy="106197"/>
          </a:xfrm>
          <a:prstGeom prst="rect">
            <a:avLst/>
          </a:prstGeom>
        </p:spPr>
      </p:pic>
      <p:pic>
        <p:nvPicPr>
          <p:cNvPr id="14" name="object 14" descr=""/>
          <p:cNvPicPr/>
          <p:nvPr/>
        </p:nvPicPr>
        <p:blipFill>
          <a:blip r:embed="rId5" cstate="print"/>
          <a:stretch>
            <a:fillRect/>
          </a:stretch>
        </p:blipFill>
        <p:spPr>
          <a:xfrm>
            <a:off x="4229874" y="11588601"/>
            <a:ext cx="106222" cy="106197"/>
          </a:xfrm>
          <a:prstGeom prst="rect">
            <a:avLst/>
          </a:prstGeom>
        </p:spPr>
      </p:pic>
      <p:sp>
        <p:nvSpPr>
          <p:cNvPr id="15" name="object 15" descr=""/>
          <p:cNvSpPr txBox="1"/>
          <p:nvPr/>
        </p:nvSpPr>
        <p:spPr>
          <a:xfrm>
            <a:off x="4232993" y="11563178"/>
            <a:ext cx="92075" cy="145415"/>
          </a:xfrm>
          <a:prstGeom prst="rect">
            <a:avLst/>
          </a:prstGeom>
        </p:spPr>
        <p:txBody>
          <a:bodyPr wrap="square" lIns="0" tIns="17145" rIns="0" bIns="0" rtlCol="0" vert="horz">
            <a:spAutoFit/>
          </a:bodyPr>
          <a:lstStyle/>
          <a:p>
            <a:pPr marL="12700">
              <a:lnSpc>
                <a:spcPct val="100000"/>
              </a:lnSpc>
              <a:spcBef>
                <a:spcPts val="135"/>
              </a:spcBef>
            </a:pPr>
            <a:r>
              <a:rPr dirty="0" sz="750" spc="55">
                <a:solidFill>
                  <a:srgbClr val="FFFFFF"/>
                </a:solidFill>
                <a:latin typeface="Arial MT"/>
                <a:cs typeface="Arial MT"/>
              </a:rPr>
              <a:t>d</a:t>
            </a:r>
            <a:endParaRPr sz="750">
              <a:latin typeface="Arial MT"/>
              <a:cs typeface="Arial MT"/>
            </a:endParaRPr>
          </a:p>
        </p:txBody>
      </p:sp>
      <p:grpSp>
        <p:nvGrpSpPr>
          <p:cNvPr id="16" name="object 16" descr=""/>
          <p:cNvGrpSpPr/>
          <p:nvPr/>
        </p:nvGrpSpPr>
        <p:grpSpPr>
          <a:xfrm>
            <a:off x="684008" y="11588588"/>
            <a:ext cx="353695" cy="106680"/>
            <a:chOff x="684008" y="11588588"/>
            <a:chExt cx="353695" cy="106680"/>
          </a:xfrm>
        </p:grpSpPr>
        <p:sp>
          <p:nvSpPr>
            <p:cNvPr id="17" name="object 17" descr=""/>
            <p:cNvSpPr/>
            <p:nvPr/>
          </p:nvSpPr>
          <p:spPr>
            <a:xfrm>
              <a:off x="806356" y="11588601"/>
              <a:ext cx="106680" cy="106680"/>
            </a:xfrm>
            <a:custGeom>
              <a:avLst/>
              <a:gdLst/>
              <a:ahLst/>
              <a:cxnLst/>
              <a:rect l="l" t="t" r="r" b="b"/>
              <a:pathLst>
                <a:path w="106680" h="106679">
                  <a:moveTo>
                    <a:pt x="53111" y="0"/>
                  </a:moveTo>
                  <a:lnTo>
                    <a:pt x="32441" y="4169"/>
                  </a:lnTo>
                  <a:lnTo>
                    <a:pt x="15559" y="15543"/>
                  </a:lnTo>
                  <a:lnTo>
                    <a:pt x="4174" y="32420"/>
                  </a:lnTo>
                  <a:lnTo>
                    <a:pt x="0" y="53098"/>
                  </a:lnTo>
                  <a:lnTo>
                    <a:pt x="4174" y="73771"/>
                  </a:lnTo>
                  <a:lnTo>
                    <a:pt x="15559" y="90649"/>
                  </a:lnTo>
                  <a:lnTo>
                    <a:pt x="32441" y="102026"/>
                  </a:lnTo>
                  <a:lnTo>
                    <a:pt x="53111" y="106197"/>
                  </a:lnTo>
                  <a:lnTo>
                    <a:pt x="73793" y="102026"/>
                  </a:lnTo>
                  <a:lnTo>
                    <a:pt x="90679" y="90649"/>
                  </a:lnTo>
                  <a:lnTo>
                    <a:pt x="102062" y="73771"/>
                  </a:lnTo>
                  <a:lnTo>
                    <a:pt x="106235" y="53098"/>
                  </a:lnTo>
                  <a:lnTo>
                    <a:pt x="102062" y="32420"/>
                  </a:lnTo>
                  <a:lnTo>
                    <a:pt x="90679" y="15543"/>
                  </a:lnTo>
                  <a:lnTo>
                    <a:pt x="73793" y="4169"/>
                  </a:lnTo>
                  <a:lnTo>
                    <a:pt x="53111" y="0"/>
                  </a:lnTo>
                  <a:close/>
                </a:path>
              </a:pathLst>
            </a:custGeom>
            <a:solidFill>
              <a:srgbClr val="2098D5"/>
            </a:solidFill>
          </p:spPr>
          <p:txBody>
            <a:bodyPr wrap="square" lIns="0" tIns="0" rIns="0" bIns="0" rtlCol="0"/>
            <a:lstStyle/>
            <a:p/>
          </p:txBody>
        </p:sp>
        <p:sp>
          <p:nvSpPr>
            <p:cNvPr id="18" name="object 18" descr=""/>
            <p:cNvSpPr/>
            <p:nvPr/>
          </p:nvSpPr>
          <p:spPr>
            <a:xfrm>
              <a:off x="684008" y="11588588"/>
              <a:ext cx="106680" cy="106680"/>
            </a:xfrm>
            <a:custGeom>
              <a:avLst/>
              <a:gdLst/>
              <a:ahLst/>
              <a:cxnLst/>
              <a:rect l="l" t="t" r="r" b="b"/>
              <a:pathLst>
                <a:path w="106679" h="106679">
                  <a:moveTo>
                    <a:pt x="53111" y="0"/>
                  </a:moveTo>
                  <a:lnTo>
                    <a:pt x="32441" y="4171"/>
                  </a:lnTo>
                  <a:lnTo>
                    <a:pt x="15559" y="15549"/>
                  </a:lnTo>
                  <a:lnTo>
                    <a:pt x="4174" y="32430"/>
                  </a:lnTo>
                  <a:lnTo>
                    <a:pt x="0" y="53111"/>
                  </a:lnTo>
                  <a:lnTo>
                    <a:pt x="4174" y="73784"/>
                  </a:lnTo>
                  <a:lnTo>
                    <a:pt x="15559" y="90662"/>
                  </a:lnTo>
                  <a:lnTo>
                    <a:pt x="32441" y="102038"/>
                  </a:lnTo>
                  <a:lnTo>
                    <a:pt x="53111" y="106210"/>
                  </a:lnTo>
                  <a:lnTo>
                    <a:pt x="73786" y="102038"/>
                  </a:lnTo>
                  <a:lnTo>
                    <a:pt x="90668" y="90662"/>
                  </a:lnTo>
                  <a:lnTo>
                    <a:pt x="102049" y="73784"/>
                  </a:lnTo>
                  <a:lnTo>
                    <a:pt x="106222" y="53111"/>
                  </a:lnTo>
                  <a:lnTo>
                    <a:pt x="102049" y="32430"/>
                  </a:lnTo>
                  <a:lnTo>
                    <a:pt x="90668" y="15549"/>
                  </a:lnTo>
                  <a:lnTo>
                    <a:pt x="73786" y="4171"/>
                  </a:lnTo>
                  <a:lnTo>
                    <a:pt x="53111" y="0"/>
                  </a:lnTo>
                  <a:close/>
                </a:path>
              </a:pathLst>
            </a:custGeom>
            <a:solidFill>
              <a:srgbClr val="DC4339"/>
            </a:solidFill>
          </p:spPr>
          <p:txBody>
            <a:bodyPr wrap="square" lIns="0" tIns="0" rIns="0" bIns="0" rtlCol="0"/>
            <a:lstStyle/>
            <a:p/>
          </p:txBody>
        </p:sp>
        <p:sp>
          <p:nvSpPr>
            <p:cNvPr id="19" name="object 19" descr=""/>
            <p:cNvSpPr/>
            <p:nvPr/>
          </p:nvSpPr>
          <p:spPr>
            <a:xfrm>
              <a:off x="931210" y="11588601"/>
              <a:ext cx="106680" cy="106680"/>
            </a:xfrm>
            <a:custGeom>
              <a:avLst/>
              <a:gdLst/>
              <a:ahLst/>
              <a:cxnLst/>
              <a:rect l="l" t="t" r="r" b="b"/>
              <a:pathLst>
                <a:path w="106680" h="106679">
                  <a:moveTo>
                    <a:pt x="53111" y="0"/>
                  </a:moveTo>
                  <a:lnTo>
                    <a:pt x="32441" y="4169"/>
                  </a:lnTo>
                  <a:lnTo>
                    <a:pt x="15559" y="15543"/>
                  </a:lnTo>
                  <a:lnTo>
                    <a:pt x="4174" y="32420"/>
                  </a:lnTo>
                  <a:lnTo>
                    <a:pt x="0" y="53098"/>
                  </a:lnTo>
                  <a:lnTo>
                    <a:pt x="4174" y="73771"/>
                  </a:lnTo>
                  <a:lnTo>
                    <a:pt x="15559" y="90649"/>
                  </a:lnTo>
                  <a:lnTo>
                    <a:pt x="32441" y="102026"/>
                  </a:lnTo>
                  <a:lnTo>
                    <a:pt x="53111" y="106197"/>
                  </a:lnTo>
                  <a:lnTo>
                    <a:pt x="73793" y="102026"/>
                  </a:lnTo>
                  <a:lnTo>
                    <a:pt x="90679" y="90649"/>
                  </a:lnTo>
                  <a:lnTo>
                    <a:pt x="102062" y="73771"/>
                  </a:lnTo>
                  <a:lnTo>
                    <a:pt x="106235" y="53098"/>
                  </a:lnTo>
                  <a:lnTo>
                    <a:pt x="102062" y="32420"/>
                  </a:lnTo>
                  <a:lnTo>
                    <a:pt x="90679" y="15543"/>
                  </a:lnTo>
                  <a:lnTo>
                    <a:pt x="73793" y="4169"/>
                  </a:lnTo>
                  <a:lnTo>
                    <a:pt x="53111" y="0"/>
                  </a:lnTo>
                  <a:close/>
                </a:path>
              </a:pathLst>
            </a:custGeom>
            <a:solidFill>
              <a:srgbClr val="41A749"/>
            </a:solidFill>
          </p:spPr>
          <p:txBody>
            <a:bodyPr wrap="square" lIns="0" tIns="0" rIns="0" bIns="0" rtlCol="0"/>
            <a:lstStyle/>
            <a:p/>
          </p:txBody>
        </p:sp>
      </p:grpSp>
      <p:sp>
        <p:nvSpPr>
          <p:cNvPr id="20" name="object 20" descr=""/>
          <p:cNvSpPr txBox="1"/>
          <p:nvPr/>
        </p:nvSpPr>
        <p:spPr>
          <a:xfrm>
            <a:off x="693657" y="11559904"/>
            <a:ext cx="335915" cy="145415"/>
          </a:xfrm>
          <a:prstGeom prst="rect">
            <a:avLst/>
          </a:prstGeom>
        </p:spPr>
        <p:txBody>
          <a:bodyPr wrap="square" lIns="0" tIns="17145" rIns="0" bIns="0" rtlCol="0" vert="horz">
            <a:spAutoFit/>
          </a:bodyPr>
          <a:lstStyle/>
          <a:p>
            <a:pPr marL="12700">
              <a:lnSpc>
                <a:spcPct val="100000"/>
              </a:lnSpc>
              <a:spcBef>
                <a:spcPts val="135"/>
              </a:spcBef>
            </a:pPr>
            <a:r>
              <a:rPr dirty="0" baseline="3703" sz="1125" spc="150">
                <a:solidFill>
                  <a:srgbClr val="FFFFFF"/>
                </a:solidFill>
                <a:latin typeface="Arial MT"/>
                <a:cs typeface="Arial MT"/>
              </a:rPr>
              <a:t>a</a:t>
            </a:r>
            <a:r>
              <a:rPr dirty="0" baseline="3703" sz="1125" spc="359">
                <a:solidFill>
                  <a:srgbClr val="FFFFFF"/>
                </a:solidFill>
                <a:latin typeface="Arial MT"/>
                <a:cs typeface="Arial MT"/>
              </a:rPr>
              <a:t> </a:t>
            </a:r>
            <a:r>
              <a:rPr dirty="0" sz="750" spc="110">
                <a:solidFill>
                  <a:srgbClr val="FFFFFF"/>
                </a:solidFill>
                <a:latin typeface="Arial MT"/>
                <a:cs typeface="Arial MT"/>
              </a:rPr>
              <a:t>b</a:t>
            </a:r>
            <a:r>
              <a:rPr dirty="0" sz="750" spc="240">
                <a:solidFill>
                  <a:srgbClr val="FFFFFF"/>
                </a:solidFill>
                <a:latin typeface="Arial MT"/>
                <a:cs typeface="Arial MT"/>
              </a:rPr>
              <a:t> </a:t>
            </a:r>
            <a:r>
              <a:rPr dirty="0" baseline="3703" sz="1125" spc="104">
                <a:solidFill>
                  <a:srgbClr val="FFFFFF"/>
                </a:solidFill>
                <a:latin typeface="Arial MT"/>
                <a:cs typeface="Arial MT"/>
              </a:rPr>
              <a:t>c</a:t>
            </a:r>
            <a:endParaRPr baseline="3703" sz="1125">
              <a:latin typeface="Arial MT"/>
              <a:cs typeface="Arial MT"/>
            </a:endParaRPr>
          </a:p>
        </p:txBody>
      </p:sp>
      <p:sp>
        <p:nvSpPr>
          <p:cNvPr id="21" name="object 21" descr=""/>
          <p:cNvSpPr txBox="1"/>
          <p:nvPr/>
        </p:nvSpPr>
        <p:spPr>
          <a:xfrm>
            <a:off x="6263078" y="2911208"/>
            <a:ext cx="281940" cy="132080"/>
          </a:xfrm>
          <a:prstGeom prst="rect">
            <a:avLst/>
          </a:prstGeom>
        </p:spPr>
        <p:txBody>
          <a:bodyPr wrap="square" lIns="0" tIns="12700" rIns="0" bIns="0" rtlCol="0" vert="horz">
            <a:spAutoFit/>
          </a:bodyPr>
          <a:lstStyle/>
          <a:p>
            <a:pPr marL="12700">
              <a:lnSpc>
                <a:spcPct val="100000"/>
              </a:lnSpc>
              <a:spcBef>
                <a:spcPts val="100"/>
              </a:spcBef>
            </a:pPr>
            <a:r>
              <a:rPr dirty="0" sz="700">
                <a:solidFill>
                  <a:srgbClr val="565659"/>
                </a:solidFill>
                <a:latin typeface="Microsoft YaHei"/>
                <a:cs typeface="Microsoft YaHei"/>
              </a:rPr>
              <a:t>6</a:t>
            </a:r>
            <a:r>
              <a:rPr dirty="0" sz="700" spc="-20">
                <a:solidFill>
                  <a:srgbClr val="565659"/>
                </a:solidFill>
                <a:latin typeface="Microsoft YaHei"/>
                <a:cs typeface="Microsoft YaHei"/>
              </a:rPr>
              <a:t> 均布</a:t>
            </a:r>
            <a:endParaRPr sz="700">
              <a:latin typeface="Microsoft YaHei"/>
              <a:cs typeface="Microsoft YaHei"/>
            </a:endParaRPr>
          </a:p>
        </p:txBody>
      </p:sp>
      <p:sp>
        <p:nvSpPr>
          <p:cNvPr id="22" name="object 22" descr=""/>
          <p:cNvSpPr txBox="1"/>
          <p:nvPr/>
        </p:nvSpPr>
        <p:spPr>
          <a:xfrm>
            <a:off x="5907472" y="2892814"/>
            <a:ext cx="229235" cy="165100"/>
          </a:xfrm>
          <a:prstGeom prst="rect">
            <a:avLst/>
          </a:prstGeom>
        </p:spPr>
        <p:txBody>
          <a:bodyPr wrap="square" lIns="0" tIns="12700" rIns="0" bIns="0" rtlCol="0" vert="horz">
            <a:spAutoFit/>
          </a:bodyPr>
          <a:lstStyle/>
          <a:p>
            <a:pPr marL="12700">
              <a:lnSpc>
                <a:spcPts val="550"/>
              </a:lnSpc>
              <a:spcBef>
                <a:spcPts val="100"/>
              </a:spcBef>
            </a:pPr>
            <a:r>
              <a:rPr dirty="0" sz="500" spc="-10">
                <a:solidFill>
                  <a:srgbClr val="565659"/>
                </a:solidFill>
                <a:latin typeface="Microsoft YaHei"/>
                <a:cs typeface="Microsoft YaHei"/>
              </a:rPr>
              <a:t>+0.012</a:t>
            </a:r>
            <a:endParaRPr sz="500">
              <a:latin typeface="Microsoft YaHei"/>
              <a:cs typeface="Microsoft YaHei"/>
            </a:endParaRPr>
          </a:p>
          <a:p>
            <a:pPr marL="12700">
              <a:lnSpc>
                <a:spcPts val="550"/>
              </a:lnSpc>
            </a:pPr>
            <a:r>
              <a:rPr dirty="0" sz="500" spc="-20">
                <a:solidFill>
                  <a:srgbClr val="565659"/>
                </a:solidFill>
                <a:latin typeface="Microsoft YaHei"/>
                <a:cs typeface="Microsoft YaHei"/>
              </a:rPr>
              <a:t>-</a:t>
            </a:r>
            <a:r>
              <a:rPr dirty="0" sz="500" spc="-50">
                <a:solidFill>
                  <a:srgbClr val="565659"/>
                </a:solidFill>
                <a:latin typeface="Microsoft YaHei"/>
                <a:cs typeface="Microsoft YaHei"/>
              </a:rPr>
              <a:t>0</a:t>
            </a:r>
            <a:endParaRPr sz="500">
              <a:latin typeface="Microsoft YaHei"/>
              <a:cs typeface="Microsoft YaHei"/>
            </a:endParaRPr>
          </a:p>
        </p:txBody>
      </p:sp>
      <p:sp>
        <p:nvSpPr>
          <p:cNvPr id="23" name="object 23" descr=""/>
          <p:cNvSpPr txBox="1"/>
          <p:nvPr/>
        </p:nvSpPr>
        <p:spPr>
          <a:xfrm>
            <a:off x="5351047" y="2877187"/>
            <a:ext cx="603250" cy="180975"/>
          </a:xfrm>
          <a:prstGeom prst="rect">
            <a:avLst/>
          </a:prstGeom>
        </p:spPr>
        <p:txBody>
          <a:bodyPr wrap="square" lIns="0" tIns="14604" rIns="0" bIns="0" rtlCol="0" vert="horz">
            <a:spAutoFit/>
          </a:bodyPr>
          <a:lstStyle/>
          <a:p>
            <a:pPr marL="50800">
              <a:lnSpc>
                <a:spcPct val="100000"/>
              </a:lnSpc>
              <a:spcBef>
                <a:spcPts val="114"/>
              </a:spcBef>
            </a:pPr>
            <a:r>
              <a:rPr dirty="0" baseline="7407" sz="1125" spc="150">
                <a:solidFill>
                  <a:srgbClr val="FFFFFF"/>
                </a:solidFill>
                <a:latin typeface="Arial MT"/>
                <a:cs typeface="Arial MT"/>
              </a:rPr>
              <a:t>a</a:t>
            </a:r>
            <a:r>
              <a:rPr dirty="0" baseline="7407" sz="1125" spc="300">
                <a:solidFill>
                  <a:srgbClr val="FFFFFF"/>
                </a:solidFill>
                <a:latin typeface="Arial MT"/>
                <a:cs typeface="Arial MT"/>
              </a:rPr>
              <a:t> </a:t>
            </a:r>
            <a:r>
              <a:rPr dirty="0" sz="700" spc="-10">
                <a:solidFill>
                  <a:srgbClr val="565659"/>
                </a:solidFill>
                <a:latin typeface="Microsoft YaHei"/>
                <a:cs typeface="Microsoft YaHei"/>
              </a:rPr>
              <a:t>2</a:t>
            </a:r>
            <a:r>
              <a:rPr dirty="0" sz="700" spc="-10">
                <a:solidFill>
                  <a:srgbClr val="565658"/>
                </a:solidFill>
                <a:latin typeface="Microsoft YaHei"/>
                <a:cs typeface="Microsoft YaHei"/>
              </a:rPr>
              <a:t>×</a:t>
            </a:r>
            <a:r>
              <a:rPr dirty="0" sz="700" spc="-10">
                <a:solidFill>
                  <a:srgbClr val="565659"/>
                </a:solidFill>
                <a:latin typeface="Microsoft YaHei"/>
                <a:cs typeface="Microsoft YaHei"/>
              </a:rPr>
              <a:t>Ø6H7</a:t>
            </a:r>
            <a:r>
              <a:rPr dirty="0" sz="1000" spc="-10">
                <a:solidFill>
                  <a:srgbClr val="565659"/>
                </a:solidFill>
                <a:latin typeface="Microsoft YaHei"/>
                <a:cs typeface="Microsoft YaHei"/>
              </a:rPr>
              <a:t>(</a:t>
            </a:r>
            <a:endParaRPr sz="1000">
              <a:latin typeface="Microsoft YaHei"/>
              <a:cs typeface="Microsoft YaHei"/>
            </a:endParaRPr>
          </a:p>
        </p:txBody>
      </p:sp>
      <p:sp>
        <p:nvSpPr>
          <p:cNvPr id="24" name="object 24" descr=""/>
          <p:cNvSpPr txBox="1"/>
          <p:nvPr/>
        </p:nvSpPr>
        <p:spPr>
          <a:xfrm rot="10800000">
            <a:off x="6084192" y="2917919"/>
            <a:ext cx="132933" cy="129539"/>
          </a:xfrm>
          <a:prstGeom prst="rect">
            <a:avLst/>
          </a:prstGeom>
        </p:spPr>
        <p:txBody>
          <a:bodyPr wrap="square" lIns="0" tIns="0" rIns="0" bIns="0" rtlCol="0" vert="horz">
            <a:spAutoFit/>
          </a:bodyPr>
          <a:lstStyle/>
          <a:p>
            <a:pPr>
              <a:lnSpc>
                <a:spcPts val="1019"/>
              </a:lnSpc>
            </a:pPr>
            <a:r>
              <a:rPr dirty="0" sz="1000" spc="-160">
                <a:solidFill>
                  <a:srgbClr val="565659"/>
                </a:solidFill>
                <a:latin typeface="Microsoft YaHei"/>
                <a:cs typeface="Microsoft YaHei"/>
              </a:rPr>
              <a:t>(</a:t>
            </a:r>
            <a:endParaRPr sz="1000">
              <a:latin typeface="Microsoft YaHei"/>
              <a:cs typeface="Microsoft YaHei"/>
            </a:endParaRPr>
          </a:p>
        </p:txBody>
      </p:sp>
      <p:grpSp>
        <p:nvGrpSpPr>
          <p:cNvPr id="25" name="object 25" descr=""/>
          <p:cNvGrpSpPr/>
          <p:nvPr/>
        </p:nvGrpSpPr>
        <p:grpSpPr>
          <a:xfrm>
            <a:off x="6176382" y="2945672"/>
            <a:ext cx="77470" cy="83820"/>
            <a:chOff x="6176382" y="2945672"/>
            <a:chExt cx="77470" cy="83820"/>
          </a:xfrm>
        </p:grpSpPr>
        <p:sp>
          <p:nvSpPr>
            <p:cNvPr id="26" name="object 26" descr=""/>
            <p:cNvSpPr/>
            <p:nvPr/>
          </p:nvSpPr>
          <p:spPr>
            <a:xfrm>
              <a:off x="6176382" y="2948847"/>
              <a:ext cx="77470" cy="0"/>
            </a:xfrm>
            <a:custGeom>
              <a:avLst/>
              <a:gdLst/>
              <a:ahLst/>
              <a:cxnLst/>
              <a:rect l="l" t="t" r="r" b="b"/>
              <a:pathLst>
                <a:path w="77470" h="0">
                  <a:moveTo>
                    <a:pt x="0" y="0"/>
                  </a:moveTo>
                  <a:lnTo>
                    <a:pt x="77063" y="0"/>
                  </a:lnTo>
                </a:path>
              </a:pathLst>
            </a:custGeom>
            <a:ln w="6350">
              <a:solidFill>
                <a:srgbClr val="565659"/>
              </a:solidFill>
            </a:ln>
          </p:spPr>
          <p:txBody>
            <a:bodyPr wrap="square" lIns="0" tIns="0" rIns="0" bIns="0" rtlCol="0"/>
            <a:lstStyle/>
            <a:p/>
          </p:txBody>
        </p:sp>
        <p:sp>
          <p:nvSpPr>
            <p:cNvPr id="27" name="object 27" descr=""/>
            <p:cNvSpPr/>
            <p:nvPr/>
          </p:nvSpPr>
          <p:spPr>
            <a:xfrm>
              <a:off x="6188472" y="2948847"/>
              <a:ext cx="26670" cy="77470"/>
            </a:xfrm>
            <a:custGeom>
              <a:avLst/>
              <a:gdLst/>
              <a:ahLst/>
              <a:cxnLst/>
              <a:rect l="l" t="t" r="r" b="b"/>
              <a:pathLst>
                <a:path w="26670" h="77469">
                  <a:moveTo>
                    <a:pt x="26517" y="0"/>
                  </a:moveTo>
                  <a:lnTo>
                    <a:pt x="26517" y="77063"/>
                  </a:lnTo>
                  <a:lnTo>
                    <a:pt x="0" y="30949"/>
                  </a:lnTo>
                </a:path>
              </a:pathLst>
            </a:custGeom>
            <a:ln w="6350">
              <a:solidFill>
                <a:srgbClr val="565659"/>
              </a:solidFill>
            </a:ln>
          </p:spPr>
          <p:txBody>
            <a:bodyPr wrap="square" lIns="0" tIns="0" rIns="0" bIns="0" rtlCol="0"/>
            <a:lstStyle/>
            <a:p/>
          </p:txBody>
        </p:sp>
        <p:sp>
          <p:nvSpPr>
            <p:cNvPr id="28" name="object 28" descr=""/>
            <p:cNvSpPr/>
            <p:nvPr/>
          </p:nvSpPr>
          <p:spPr>
            <a:xfrm>
              <a:off x="6214990" y="2979789"/>
              <a:ext cx="26670" cy="46355"/>
            </a:xfrm>
            <a:custGeom>
              <a:avLst/>
              <a:gdLst/>
              <a:ahLst/>
              <a:cxnLst/>
              <a:rect l="l" t="t" r="r" b="b"/>
              <a:pathLst>
                <a:path w="26670" h="46355">
                  <a:moveTo>
                    <a:pt x="0" y="46126"/>
                  </a:moveTo>
                  <a:lnTo>
                    <a:pt x="26377" y="0"/>
                  </a:lnTo>
                </a:path>
              </a:pathLst>
            </a:custGeom>
            <a:ln w="6350">
              <a:solidFill>
                <a:srgbClr val="565659"/>
              </a:solidFill>
            </a:ln>
          </p:spPr>
          <p:txBody>
            <a:bodyPr wrap="square" lIns="0" tIns="0" rIns="0" bIns="0" rtlCol="0"/>
            <a:lstStyle/>
            <a:p/>
          </p:txBody>
        </p:sp>
      </p:grpSp>
      <p:sp>
        <p:nvSpPr>
          <p:cNvPr id="29" name="object 29" descr=""/>
          <p:cNvSpPr txBox="1"/>
          <p:nvPr/>
        </p:nvSpPr>
        <p:spPr>
          <a:xfrm>
            <a:off x="4004952" y="2838669"/>
            <a:ext cx="428625" cy="145415"/>
          </a:xfrm>
          <a:prstGeom prst="rect">
            <a:avLst/>
          </a:prstGeom>
        </p:spPr>
        <p:txBody>
          <a:bodyPr wrap="square" lIns="0" tIns="17145" rIns="0" bIns="0" rtlCol="0" vert="horz">
            <a:spAutoFit/>
          </a:bodyPr>
          <a:lstStyle/>
          <a:p>
            <a:pPr marL="38100">
              <a:lnSpc>
                <a:spcPct val="100000"/>
              </a:lnSpc>
              <a:spcBef>
                <a:spcPts val="135"/>
              </a:spcBef>
            </a:pPr>
            <a:r>
              <a:rPr dirty="0" baseline="7407" sz="1125" spc="150">
                <a:solidFill>
                  <a:srgbClr val="FFFFFF"/>
                </a:solidFill>
                <a:latin typeface="Arial MT"/>
                <a:cs typeface="Arial MT"/>
              </a:rPr>
              <a:t>a</a:t>
            </a:r>
            <a:r>
              <a:rPr dirty="0" baseline="7407" sz="1125" spc="367">
                <a:solidFill>
                  <a:srgbClr val="FFFFFF"/>
                </a:solidFill>
                <a:latin typeface="Arial MT"/>
                <a:cs typeface="Arial MT"/>
              </a:rPr>
              <a:t> </a:t>
            </a:r>
            <a:r>
              <a:rPr dirty="0" sz="700" spc="-20">
                <a:solidFill>
                  <a:srgbClr val="565659"/>
                </a:solidFill>
                <a:latin typeface="Microsoft YaHei"/>
                <a:cs typeface="Microsoft YaHei"/>
              </a:rPr>
              <a:t>Ø250</a:t>
            </a:r>
            <a:endParaRPr sz="700">
              <a:latin typeface="Microsoft YaHei"/>
              <a:cs typeface="Microsoft YaHei"/>
            </a:endParaRPr>
          </a:p>
        </p:txBody>
      </p:sp>
      <p:pic>
        <p:nvPicPr>
          <p:cNvPr id="30" name="object 30" descr=""/>
          <p:cNvPicPr/>
          <p:nvPr/>
        </p:nvPicPr>
        <p:blipFill>
          <a:blip r:embed="rId4" cstate="print"/>
          <a:stretch>
            <a:fillRect/>
          </a:stretch>
        </p:blipFill>
        <p:spPr>
          <a:xfrm>
            <a:off x="5473110" y="2730730"/>
            <a:ext cx="106222" cy="106197"/>
          </a:xfrm>
          <a:prstGeom prst="rect">
            <a:avLst/>
          </a:prstGeom>
        </p:spPr>
      </p:pic>
      <p:sp>
        <p:nvSpPr>
          <p:cNvPr id="31" name="object 31" descr=""/>
          <p:cNvSpPr txBox="1"/>
          <p:nvPr/>
        </p:nvSpPr>
        <p:spPr>
          <a:xfrm>
            <a:off x="5454155" y="2700024"/>
            <a:ext cx="1156970" cy="145415"/>
          </a:xfrm>
          <a:prstGeom prst="rect">
            <a:avLst/>
          </a:prstGeom>
        </p:spPr>
        <p:txBody>
          <a:bodyPr wrap="square" lIns="0" tIns="17145" rIns="0" bIns="0" rtlCol="0" vert="horz">
            <a:spAutoFit/>
          </a:bodyPr>
          <a:lstStyle/>
          <a:p>
            <a:pPr marL="12700">
              <a:lnSpc>
                <a:spcPct val="100000"/>
              </a:lnSpc>
              <a:spcBef>
                <a:spcPts val="135"/>
              </a:spcBef>
              <a:tabLst>
                <a:tab pos="800100" algn="l"/>
              </a:tabLst>
            </a:pPr>
            <a:r>
              <a:rPr dirty="0" u="sng" baseline="3703" sz="1125" spc="127">
                <a:solidFill>
                  <a:srgbClr val="FFFFFF"/>
                </a:solidFill>
                <a:uFill>
                  <a:solidFill>
                    <a:srgbClr val="070101"/>
                  </a:solidFill>
                </a:uFill>
                <a:latin typeface="Arial MT"/>
                <a:cs typeface="Arial MT"/>
              </a:rPr>
              <a:t> </a:t>
            </a:r>
            <a:r>
              <a:rPr dirty="0" u="sng" baseline="3703" sz="1125" spc="150">
                <a:solidFill>
                  <a:srgbClr val="FFFFFF"/>
                </a:solidFill>
                <a:uFill>
                  <a:solidFill>
                    <a:srgbClr val="070101"/>
                  </a:solidFill>
                </a:uFill>
                <a:latin typeface="Arial MT"/>
                <a:cs typeface="Arial MT"/>
              </a:rPr>
              <a:t>a</a:t>
            </a:r>
            <a:r>
              <a:rPr dirty="0" u="sng" baseline="3703" sz="1125" spc="494">
                <a:solidFill>
                  <a:srgbClr val="FFFFFF"/>
                </a:solidFill>
                <a:uFill>
                  <a:solidFill>
                    <a:srgbClr val="070101"/>
                  </a:solidFill>
                </a:uFill>
                <a:latin typeface="Arial MT"/>
                <a:cs typeface="Arial MT"/>
              </a:rPr>
              <a:t> </a:t>
            </a:r>
            <a:r>
              <a:rPr dirty="0" u="sng" sz="700" spc="-10">
                <a:solidFill>
                  <a:srgbClr val="565659"/>
                </a:solidFill>
                <a:uFill>
                  <a:solidFill>
                    <a:srgbClr val="070101"/>
                  </a:solidFill>
                </a:uFill>
                <a:latin typeface="Microsoft YaHei"/>
                <a:cs typeface="Microsoft YaHei"/>
              </a:rPr>
              <a:t>4</a:t>
            </a:r>
            <a:r>
              <a:rPr dirty="0" u="sng" sz="700" spc="-10">
                <a:solidFill>
                  <a:srgbClr val="565658"/>
                </a:solidFill>
                <a:uFill>
                  <a:solidFill>
                    <a:srgbClr val="070101"/>
                  </a:solidFill>
                </a:uFill>
                <a:latin typeface="Microsoft YaHei"/>
                <a:cs typeface="Microsoft YaHei"/>
              </a:rPr>
              <a:t>×</a:t>
            </a:r>
            <a:r>
              <a:rPr dirty="0" sz="700" spc="-10">
                <a:solidFill>
                  <a:srgbClr val="565659"/>
                </a:solidFill>
                <a:latin typeface="Microsoft YaHei"/>
                <a:cs typeface="Microsoft YaHei"/>
              </a:rPr>
              <a:t>Ø13.5</a:t>
            </a:r>
            <a:r>
              <a:rPr dirty="0" sz="700" spc="-50">
                <a:solidFill>
                  <a:srgbClr val="565659"/>
                </a:solidFill>
                <a:latin typeface="Microsoft YaHei"/>
                <a:cs typeface="Microsoft YaHei"/>
              </a:rPr>
              <a:t>通</a:t>
            </a:r>
            <a:r>
              <a:rPr dirty="0" sz="700">
                <a:solidFill>
                  <a:srgbClr val="565659"/>
                </a:solidFill>
                <a:latin typeface="Microsoft YaHei"/>
                <a:cs typeface="Microsoft YaHei"/>
              </a:rPr>
              <a:t>	Ø18</a:t>
            </a:r>
            <a:r>
              <a:rPr dirty="0" sz="700" spc="229">
                <a:solidFill>
                  <a:srgbClr val="565659"/>
                </a:solidFill>
                <a:latin typeface="Microsoft YaHei"/>
                <a:cs typeface="Microsoft YaHei"/>
              </a:rPr>
              <a:t>  </a:t>
            </a:r>
            <a:r>
              <a:rPr dirty="0" sz="700" spc="-50">
                <a:solidFill>
                  <a:srgbClr val="565659"/>
                </a:solidFill>
                <a:latin typeface="Microsoft YaHei"/>
                <a:cs typeface="Microsoft YaHei"/>
              </a:rPr>
              <a:t>2</a:t>
            </a:r>
            <a:endParaRPr sz="700">
              <a:latin typeface="Microsoft YaHei"/>
              <a:cs typeface="Microsoft YaHei"/>
            </a:endParaRPr>
          </a:p>
        </p:txBody>
      </p:sp>
      <p:grpSp>
        <p:nvGrpSpPr>
          <p:cNvPr id="32" name="object 32" descr=""/>
          <p:cNvGrpSpPr/>
          <p:nvPr/>
        </p:nvGrpSpPr>
        <p:grpSpPr>
          <a:xfrm>
            <a:off x="6446541" y="2743979"/>
            <a:ext cx="77470" cy="83820"/>
            <a:chOff x="6446541" y="2743979"/>
            <a:chExt cx="77470" cy="83820"/>
          </a:xfrm>
        </p:grpSpPr>
        <p:sp>
          <p:nvSpPr>
            <p:cNvPr id="33" name="object 33" descr=""/>
            <p:cNvSpPr/>
            <p:nvPr/>
          </p:nvSpPr>
          <p:spPr>
            <a:xfrm>
              <a:off x="6446541" y="2747154"/>
              <a:ext cx="77470" cy="0"/>
            </a:xfrm>
            <a:custGeom>
              <a:avLst/>
              <a:gdLst/>
              <a:ahLst/>
              <a:cxnLst/>
              <a:rect l="l" t="t" r="r" b="b"/>
              <a:pathLst>
                <a:path w="77470" h="0">
                  <a:moveTo>
                    <a:pt x="0" y="0"/>
                  </a:moveTo>
                  <a:lnTo>
                    <a:pt x="77063" y="0"/>
                  </a:lnTo>
                </a:path>
              </a:pathLst>
            </a:custGeom>
            <a:ln w="6350">
              <a:solidFill>
                <a:srgbClr val="565659"/>
              </a:solidFill>
            </a:ln>
          </p:spPr>
          <p:txBody>
            <a:bodyPr wrap="square" lIns="0" tIns="0" rIns="0" bIns="0" rtlCol="0"/>
            <a:lstStyle/>
            <a:p/>
          </p:txBody>
        </p:sp>
        <p:sp>
          <p:nvSpPr>
            <p:cNvPr id="34" name="object 34" descr=""/>
            <p:cNvSpPr/>
            <p:nvPr/>
          </p:nvSpPr>
          <p:spPr>
            <a:xfrm>
              <a:off x="6458633" y="2747154"/>
              <a:ext cx="26670" cy="77470"/>
            </a:xfrm>
            <a:custGeom>
              <a:avLst/>
              <a:gdLst/>
              <a:ahLst/>
              <a:cxnLst/>
              <a:rect l="l" t="t" r="r" b="b"/>
              <a:pathLst>
                <a:path w="26670" h="77469">
                  <a:moveTo>
                    <a:pt x="26517" y="0"/>
                  </a:moveTo>
                  <a:lnTo>
                    <a:pt x="26517" y="77063"/>
                  </a:lnTo>
                  <a:lnTo>
                    <a:pt x="0" y="30949"/>
                  </a:lnTo>
                </a:path>
              </a:pathLst>
            </a:custGeom>
            <a:ln w="6350">
              <a:solidFill>
                <a:srgbClr val="565659"/>
              </a:solidFill>
            </a:ln>
          </p:spPr>
          <p:txBody>
            <a:bodyPr wrap="square" lIns="0" tIns="0" rIns="0" bIns="0" rtlCol="0"/>
            <a:lstStyle/>
            <a:p/>
          </p:txBody>
        </p:sp>
        <p:sp>
          <p:nvSpPr>
            <p:cNvPr id="35" name="object 35" descr=""/>
            <p:cNvSpPr/>
            <p:nvPr/>
          </p:nvSpPr>
          <p:spPr>
            <a:xfrm>
              <a:off x="6485151" y="2778096"/>
              <a:ext cx="26670" cy="46355"/>
            </a:xfrm>
            <a:custGeom>
              <a:avLst/>
              <a:gdLst/>
              <a:ahLst/>
              <a:cxnLst/>
              <a:rect l="l" t="t" r="r" b="b"/>
              <a:pathLst>
                <a:path w="26670" h="46355">
                  <a:moveTo>
                    <a:pt x="0" y="46126"/>
                  </a:moveTo>
                  <a:lnTo>
                    <a:pt x="26377" y="0"/>
                  </a:lnTo>
                </a:path>
              </a:pathLst>
            </a:custGeom>
            <a:ln w="6350">
              <a:solidFill>
                <a:srgbClr val="565659"/>
              </a:solidFill>
            </a:ln>
          </p:spPr>
          <p:txBody>
            <a:bodyPr wrap="square" lIns="0" tIns="0" rIns="0" bIns="0" rtlCol="0"/>
            <a:lstStyle/>
            <a:p/>
          </p:txBody>
        </p:sp>
      </p:grpSp>
      <p:sp>
        <p:nvSpPr>
          <p:cNvPr id="36" name="object 36" descr=""/>
          <p:cNvSpPr/>
          <p:nvPr/>
        </p:nvSpPr>
        <p:spPr>
          <a:xfrm>
            <a:off x="6105564" y="2707026"/>
            <a:ext cx="125095" cy="99695"/>
          </a:xfrm>
          <a:custGeom>
            <a:avLst/>
            <a:gdLst/>
            <a:ahLst/>
            <a:cxnLst/>
            <a:rect l="l" t="t" r="r" b="b"/>
            <a:pathLst>
              <a:path w="125095" h="99694">
                <a:moveTo>
                  <a:pt x="0" y="0"/>
                </a:moveTo>
                <a:lnTo>
                  <a:pt x="24549" y="99288"/>
                </a:lnTo>
                <a:lnTo>
                  <a:pt x="124650" y="99288"/>
                </a:lnTo>
                <a:lnTo>
                  <a:pt x="100114" y="0"/>
                </a:lnTo>
              </a:path>
            </a:pathLst>
          </a:custGeom>
          <a:ln w="6350">
            <a:solidFill>
              <a:srgbClr val="565659"/>
            </a:solidFill>
          </a:ln>
        </p:spPr>
        <p:txBody>
          <a:bodyPr wrap="square" lIns="0" tIns="0" rIns="0" bIns="0" rtlCol="0"/>
          <a:lstStyle/>
          <a:p/>
        </p:txBody>
      </p:sp>
      <p:grpSp>
        <p:nvGrpSpPr>
          <p:cNvPr id="37" name="object 37" descr=""/>
          <p:cNvGrpSpPr/>
          <p:nvPr/>
        </p:nvGrpSpPr>
        <p:grpSpPr>
          <a:xfrm>
            <a:off x="3749061" y="3622223"/>
            <a:ext cx="3046095" cy="2138680"/>
            <a:chOff x="3749061" y="3622223"/>
            <a:chExt cx="3046095" cy="2138680"/>
          </a:xfrm>
        </p:grpSpPr>
        <p:pic>
          <p:nvPicPr>
            <p:cNvPr id="38" name="object 38" descr=""/>
            <p:cNvPicPr/>
            <p:nvPr/>
          </p:nvPicPr>
          <p:blipFill>
            <a:blip r:embed="rId6" cstate="print"/>
            <a:stretch>
              <a:fillRect/>
            </a:stretch>
          </p:blipFill>
          <p:spPr>
            <a:xfrm>
              <a:off x="4387800" y="4163005"/>
              <a:ext cx="144019" cy="151124"/>
            </a:xfrm>
            <a:prstGeom prst="rect">
              <a:avLst/>
            </a:prstGeom>
          </p:spPr>
        </p:pic>
        <p:sp>
          <p:nvSpPr>
            <p:cNvPr id="39" name="object 39" descr=""/>
            <p:cNvSpPr/>
            <p:nvPr/>
          </p:nvSpPr>
          <p:spPr>
            <a:xfrm>
              <a:off x="4288659" y="4320944"/>
              <a:ext cx="95885" cy="311150"/>
            </a:xfrm>
            <a:custGeom>
              <a:avLst/>
              <a:gdLst/>
              <a:ahLst/>
              <a:cxnLst/>
              <a:rect l="l" t="t" r="r" b="b"/>
              <a:pathLst>
                <a:path w="95885" h="311150">
                  <a:moveTo>
                    <a:pt x="95745" y="0"/>
                  </a:moveTo>
                  <a:lnTo>
                    <a:pt x="71731" y="40626"/>
                  </a:lnTo>
                  <a:lnTo>
                    <a:pt x="51056" y="82849"/>
                  </a:lnTo>
                  <a:lnTo>
                    <a:pt x="33785" y="126460"/>
                  </a:lnTo>
                  <a:lnTo>
                    <a:pt x="19981" y="171253"/>
                  </a:lnTo>
                  <a:lnTo>
                    <a:pt x="9706" y="217020"/>
                  </a:lnTo>
                  <a:lnTo>
                    <a:pt x="3025" y="263557"/>
                  </a:lnTo>
                  <a:lnTo>
                    <a:pt x="0" y="310654"/>
                  </a:lnTo>
                </a:path>
              </a:pathLst>
            </a:custGeom>
            <a:ln w="6426">
              <a:solidFill>
                <a:srgbClr val="070101"/>
              </a:solidFill>
            </a:ln>
          </p:spPr>
          <p:txBody>
            <a:bodyPr wrap="square" lIns="0" tIns="0" rIns="0" bIns="0" rtlCol="0"/>
            <a:lstStyle/>
            <a:p/>
          </p:txBody>
        </p:sp>
        <p:sp>
          <p:nvSpPr>
            <p:cNvPr id="40" name="object 40" descr=""/>
            <p:cNvSpPr/>
            <p:nvPr/>
          </p:nvSpPr>
          <p:spPr>
            <a:xfrm>
              <a:off x="4288434" y="4643602"/>
              <a:ext cx="635" cy="24130"/>
            </a:xfrm>
            <a:custGeom>
              <a:avLst/>
              <a:gdLst/>
              <a:ahLst/>
              <a:cxnLst/>
              <a:rect l="l" t="t" r="r" b="b"/>
              <a:pathLst>
                <a:path w="635" h="24129">
                  <a:moveTo>
                    <a:pt x="38" y="0"/>
                  </a:moveTo>
                  <a:lnTo>
                    <a:pt x="0" y="8001"/>
                  </a:lnTo>
                  <a:lnTo>
                    <a:pt x="126" y="16014"/>
                  </a:lnTo>
                  <a:lnTo>
                    <a:pt x="406" y="24015"/>
                  </a:lnTo>
                </a:path>
              </a:pathLst>
            </a:custGeom>
            <a:ln w="6426">
              <a:solidFill>
                <a:srgbClr val="070101"/>
              </a:solidFill>
            </a:ln>
          </p:spPr>
          <p:txBody>
            <a:bodyPr wrap="square" lIns="0" tIns="0" rIns="0" bIns="0" rtlCol="0"/>
            <a:lstStyle/>
            <a:p/>
          </p:txBody>
        </p:sp>
        <p:sp>
          <p:nvSpPr>
            <p:cNvPr id="41" name="object 41" descr=""/>
            <p:cNvSpPr/>
            <p:nvPr/>
          </p:nvSpPr>
          <p:spPr>
            <a:xfrm>
              <a:off x="4289377" y="4679607"/>
              <a:ext cx="105410" cy="307975"/>
            </a:xfrm>
            <a:custGeom>
              <a:avLst/>
              <a:gdLst/>
              <a:ahLst/>
              <a:cxnLst/>
              <a:rect l="l" t="t" r="r" b="b"/>
              <a:pathLst>
                <a:path w="105410" h="307975">
                  <a:moveTo>
                    <a:pt x="0" y="0"/>
                  </a:moveTo>
                  <a:lnTo>
                    <a:pt x="4451" y="46986"/>
                  </a:lnTo>
                  <a:lnTo>
                    <a:pt x="12543" y="93298"/>
                  </a:lnTo>
                  <a:lnTo>
                    <a:pt x="24205" y="138732"/>
                  </a:lnTo>
                  <a:lnTo>
                    <a:pt x="39366" y="183084"/>
                  </a:lnTo>
                  <a:lnTo>
                    <a:pt x="57954" y="226150"/>
                  </a:lnTo>
                  <a:lnTo>
                    <a:pt x="79900" y="267725"/>
                  </a:lnTo>
                  <a:lnTo>
                    <a:pt x="105130" y="307606"/>
                  </a:lnTo>
                </a:path>
              </a:pathLst>
            </a:custGeom>
            <a:ln w="6426">
              <a:solidFill>
                <a:srgbClr val="070101"/>
              </a:solidFill>
            </a:ln>
          </p:spPr>
          <p:txBody>
            <a:bodyPr wrap="square" lIns="0" tIns="0" rIns="0" bIns="0" rtlCol="0"/>
            <a:lstStyle/>
            <a:p/>
          </p:txBody>
        </p:sp>
        <p:sp>
          <p:nvSpPr>
            <p:cNvPr id="42" name="object 42" descr=""/>
            <p:cNvSpPr/>
            <p:nvPr/>
          </p:nvSpPr>
          <p:spPr>
            <a:xfrm>
              <a:off x="4401432" y="4997032"/>
              <a:ext cx="14604" cy="19685"/>
            </a:xfrm>
            <a:custGeom>
              <a:avLst/>
              <a:gdLst/>
              <a:ahLst/>
              <a:cxnLst/>
              <a:rect l="l" t="t" r="r" b="b"/>
              <a:pathLst>
                <a:path w="14604" h="19685">
                  <a:moveTo>
                    <a:pt x="0" y="0"/>
                  </a:moveTo>
                  <a:lnTo>
                    <a:pt x="4673" y="6502"/>
                  </a:lnTo>
                  <a:lnTo>
                    <a:pt x="9474" y="12903"/>
                  </a:lnTo>
                  <a:lnTo>
                    <a:pt x="14401" y="19202"/>
                  </a:lnTo>
                </a:path>
              </a:pathLst>
            </a:custGeom>
            <a:ln w="6426">
              <a:solidFill>
                <a:srgbClr val="070101"/>
              </a:solidFill>
            </a:ln>
          </p:spPr>
          <p:txBody>
            <a:bodyPr wrap="square" lIns="0" tIns="0" rIns="0" bIns="0" rtlCol="0"/>
            <a:lstStyle/>
            <a:p/>
          </p:txBody>
        </p:sp>
        <p:sp>
          <p:nvSpPr>
            <p:cNvPr id="43" name="object 43" descr=""/>
            <p:cNvSpPr/>
            <p:nvPr/>
          </p:nvSpPr>
          <p:spPr>
            <a:xfrm>
              <a:off x="4423323" y="5025626"/>
              <a:ext cx="266065" cy="187325"/>
            </a:xfrm>
            <a:custGeom>
              <a:avLst/>
              <a:gdLst/>
              <a:ahLst/>
              <a:cxnLst/>
              <a:rect l="l" t="t" r="r" b="b"/>
              <a:pathLst>
                <a:path w="266064" h="187325">
                  <a:moveTo>
                    <a:pt x="0" y="0"/>
                  </a:moveTo>
                  <a:lnTo>
                    <a:pt x="31219" y="35391"/>
                  </a:lnTo>
                  <a:lnTo>
                    <a:pt x="64987" y="68100"/>
                  </a:lnTo>
                  <a:lnTo>
                    <a:pt x="101126" y="98004"/>
                  </a:lnTo>
                  <a:lnTo>
                    <a:pt x="139461" y="124976"/>
                  </a:lnTo>
                  <a:lnTo>
                    <a:pt x="179815" y="148893"/>
                  </a:lnTo>
                  <a:lnTo>
                    <a:pt x="222011" y="169628"/>
                  </a:lnTo>
                  <a:lnTo>
                    <a:pt x="265874" y="187058"/>
                  </a:lnTo>
                </a:path>
              </a:pathLst>
            </a:custGeom>
            <a:ln w="6426">
              <a:solidFill>
                <a:srgbClr val="070101"/>
              </a:solidFill>
            </a:ln>
          </p:spPr>
          <p:txBody>
            <a:bodyPr wrap="square" lIns="0" tIns="0" rIns="0" bIns="0" rtlCol="0"/>
            <a:lstStyle/>
            <a:p/>
          </p:txBody>
        </p:sp>
        <p:sp>
          <p:nvSpPr>
            <p:cNvPr id="44" name="object 44" descr=""/>
            <p:cNvSpPr/>
            <p:nvPr/>
          </p:nvSpPr>
          <p:spPr>
            <a:xfrm>
              <a:off x="4700553" y="5216567"/>
              <a:ext cx="23495" cy="7620"/>
            </a:xfrm>
            <a:custGeom>
              <a:avLst/>
              <a:gdLst/>
              <a:ahLst/>
              <a:cxnLst/>
              <a:rect l="l" t="t" r="r" b="b"/>
              <a:pathLst>
                <a:path w="23495" h="7620">
                  <a:moveTo>
                    <a:pt x="0" y="0"/>
                  </a:moveTo>
                  <a:lnTo>
                    <a:pt x="7607" y="2501"/>
                  </a:lnTo>
                  <a:lnTo>
                    <a:pt x="15252" y="4864"/>
                  </a:lnTo>
                  <a:lnTo>
                    <a:pt x="22948" y="7073"/>
                  </a:lnTo>
                </a:path>
              </a:pathLst>
            </a:custGeom>
            <a:ln w="6426">
              <a:solidFill>
                <a:srgbClr val="070101"/>
              </a:solidFill>
            </a:ln>
          </p:spPr>
          <p:txBody>
            <a:bodyPr wrap="square" lIns="0" tIns="0" rIns="0" bIns="0" rtlCol="0"/>
            <a:lstStyle/>
            <a:p/>
          </p:txBody>
        </p:sp>
        <p:sp>
          <p:nvSpPr>
            <p:cNvPr id="45" name="object 45" descr=""/>
            <p:cNvSpPr/>
            <p:nvPr/>
          </p:nvSpPr>
          <p:spPr>
            <a:xfrm>
              <a:off x="4735067" y="5221889"/>
              <a:ext cx="325120" cy="25400"/>
            </a:xfrm>
            <a:custGeom>
              <a:avLst/>
              <a:gdLst/>
              <a:ahLst/>
              <a:cxnLst/>
              <a:rect l="l" t="t" r="r" b="b"/>
              <a:pathLst>
                <a:path w="325120" h="25400">
                  <a:moveTo>
                    <a:pt x="0" y="4940"/>
                  </a:moveTo>
                  <a:lnTo>
                    <a:pt x="46061" y="15225"/>
                  </a:lnTo>
                  <a:lnTo>
                    <a:pt x="92608" y="21841"/>
                  </a:lnTo>
                  <a:lnTo>
                    <a:pt x="139424" y="24790"/>
                  </a:lnTo>
                  <a:lnTo>
                    <a:pt x="186291" y="24077"/>
                  </a:lnTo>
                  <a:lnTo>
                    <a:pt x="232995" y="19706"/>
                  </a:lnTo>
                  <a:lnTo>
                    <a:pt x="279317" y="11679"/>
                  </a:lnTo>
                  <a:lnTo>
                    <a:pt x="325043" y="0"/>
                  </a:lnTo>
                </a:path>
              </a:pathLst>
            </a:custGeom>
            <a:ln w="6426">
              <a:solidFill>
                <a:srgbClr val="070101"/>
              </a:solidFill>
            </a:ln>
          </p:spPr>
          <p:txBody>
            <a:bodyPr wrap="square" lIns="0" tIns="0" rIns="0" bIns="0" rtlCol="0"/>
            <a:lstStyle/>
            <a:p/>
          </p:txBody>
        </p:sp>
        <p:pic>
          <p:nvPicPr>
            <p:cNvPr id="46" name="object 46" descr=""/>
            <p:cNvPicPr/>
            <p:nvPr/>
          </p:nvPicPr>
          <p:blipFill>
            <a:blip r:embed="rId7" cstate="print"/>
            <a:stretch>
              <a:fillRect/>
            </a:stretch>
          </p:blipFill>
          <p:spPr>
            <a:xfrm>
              <a:off x="5068367" y="4978861"/>
              <a:ext cx="321471" cy="242704"/>
            </a:xfrm>
            <a:prstGeom prst="rect">
              <a:avLst/>
            </a:prstGeom>
          </p:spPr>
        </p:pic>
        <p:sp>
          <p:nvSpPr>
            <p:cNvPr id="47" name="object 47" descr=""/>
            <p:cNvSpPr/>
            <p:nvPr/>
          </p:nvSpPr>
          <p:spPr>
            <a:xfrm>
              <a:off x="5393235" y="4661394"/>
              <a:ext cx="95885" cy="311150"/>
            </a:xfrm>
            <a:custGeom>
              <a:avLst/>
              <a:gdLst/>
              <a:ahLst/>
              <a:cxnLst/>
              <a:rect l="l" t="t" r="r" b="b"/>
              <a:pathLst>
                <a:path w="95885" h="311150">
                  <a:moveTo>
                    <a:pt x="0" y="310654"/>
                  </a:moveTo>
                  <a:lnTo>
                    <a:pt x="24014" y="270027"/>
                  </a:lnTo>
                  <a:lnTo>
                    <a:pt x="44688" y="227805"/>
                  </a:lnTo>
                  <a:lnTo>
                    <a:pt x="61959" y="184194"/>
                  </a:lnTo>
                  <a:lnTo>
                    <a:pt x="75764" y="139401"/>
                  </a:lnTo>
                  <a:lnTo>
                    <a:pt x="86038" y="93633"/>
                  </a:lnTo>
                  <a:lnTo>
                    <a:pt x="92720" y="47097"/>
                  </a:lnTo>
                  <a:lnTo>
                    <a:pt x="95745" y="0"/>
                  </a:lnTo>
                </a:path>
              </a:pathLst>
            </a:custGeom>
            <a:ln w="6426">
              <a:solidFill>
                <a:srgbClr val="070101"/>
              </a:solidFill>
            </a:ln>
          </p:spPr>
          <p:txBody>
            <a:bodyPr wrap="square" lIns="0" tIns="0" rIns="0" bIns="0" rtlCol="0"/>
            <a:lstStyle/>
            <a:p/>
          </p:txBody>
        </p:sp>
        <p:pic>
          <p:nvPicPr>
            <p:cNvPr id="48" name="object 48" descr=""/>
            <p:cNvPicPr/>
            <p:nvPr/>
          </p:nvPicPr>
          <p:blipFill>
            <a:blip r:embed="rId8" cstate="print"/>
            <a:stretch>
              <a:fillRect/>
            </a:stretch>
          </p:blipFill>
          <p:spPr>
            <a:xfrm>
              <a:off x="5122949" y="4649394"/>
              <a:ext cx="129804" cy="300562"/>
            </a:xfrm>
            <a:prstGeom prst="rect">
              <a:avLst/>
            </a:prstGeom>
          </p:spPr>
        </p:pic>
        <p:sp>
          <p:nvSpPr>
            <p:cNvPr id="49" name="object 49" descr=""/>
            <p:cNvSpPr/>
            <p:nvPr/>
          </p:nvSpPr>
          <p:spPr>
            <a:xfrm>
              <a:off x="5488800" y="4625373"/>
              <a:ext cx="635" cy="24130"/>
            </a:xfrm>
            <a:custGeom>
              <a:avLst/>
              <a:gdLst/>
              <a:ahLst/>
              <a:cxnLst/>
              <a:rect l="l" t="t" r="r" b="b"/>
              <a:pathLst>
                <a:path w="635" h="24129">
                  <a:moveTo>
                    <a:pt x="355" y="24015"/>
                  </a:moveTo>
                  <a:lnTo>
                    <a:pt x="406" y="16014"/>
                  </a:lnTo>
                  <a:lnTo>
                    <a:pt x="279" y="8000"/>
                  </a:lnTo>
                  <a:lnTo>
                    <a:pt x="0" y="0"/>
                  </a:lnTo>
                </a:path>
              </a:pathLst>
            </a:custGeom>
            <a:ln w="6426">
              <a:solidFill>
                <a:srgbClr val="070101"/>
              </a:solidFill>
            </a:ln>
          </p:spPr>
          <p:txBody>
            <a:bodyPr wrap="square" lIns="0" tIns="0" rIns="0" bIns="0" rtlCol="0"/>
            <a:lstStyle/>
            <a:p/>
          </p:txBody>
        </p:sp>
        <p:sp>
          <p:nvSpPr>
            <p:cNvPr id="50" name="object 50" descr=""/>
            <p:cNvSpPr/>
            <p:nvPr/>
          </p:nvSpPr>
          <p:spPr>
            <a:xfrm>
              <a:off x="5383119" y="4305778"/>
              <a:ext cx="105410" cy="307975"/>
            </a:xfrm>
            <a:custGeom>
              <a:avLst/>
              <a:gdLst/>
              <a:ahLst/>
              <a:cxnLst/>
              <a:rect l="l" t="t" r="r" b="b"/>
              <a:pathLst>
                <a:path w="105410" h="307975">
                  <a:moveTo>
                    <a:pt x="105130" y="307606"/>
                  </a:moveTo>
                  <a:lnTo>
                    <a:pt x="100679" y="260624"/>
                  </a:lnTo>
                  <a:lnTo>
                    <a:pt x="92589" y="214313"/>
                  </a:lnTo>
                  <a:lnTo>
                    <a:pt x="80928" y="168879"/>
                  </a:lnTo>
                  <a:lnTo>
                    <a:pt x="65769" y="124526"/>
                  </a:lnTo>
                  <a:lnTo>
                    <a:pt x="47181" y="81458"/>
                  </a:lnTo>
                  <a:lnTo>
                    <a:pt x="25234" y="39881"/>
                  </a:lnTo>
                  <a:lnTo>
                    <a:pt x="0" y="0"/>
                  </a:lnTo>
                </a:path>
              </a:pathLst>
            </a:custGeom>
            <a:ln w="6426">
              <a:solidFill>
                <a:srgbClr val="070101"/>
              </a:solidFill>
            </a:ln>
          </p:spPr>
          <p:txBody>
            <a:bodyPr wrap="square" lIns="0" tIns="0" rIns="0" bIns="0" rtlCol="0"/>
            <a:lstStyle/>
            <a:p/>
          </p:txBody>
        </p:sp>
        <p:sp>
          <p:nvSpPr>
            <p:cNvPr id="51" name="object 51" descr=""/>
            <p:cNvSpPr/>
            <p:nvPr/>
          </p:nvSpPr>
          <p:spPr>
            <a:xfrm>
              <a:off x="5361792" y="4276750"/>
              <a:ext cx="14604" cy="19685"/>
            </a:xfrm>
            <a:custGeom>
              <a:avLst/>
              <a:gdLst/>
              <a:ahLst/>
              <a:cxnLst/>
              <a:rect l="l" t="t" r="r" b="b"/>
              <a:pathLst>
                <a:path w="14604" h="19685">
                  <a:moveTo>
                    <a:pt x="14414" y="19215"/>
                  </a:moveTo>
                  <a:lnTo>
                    <a:pt x="9740" y="12712"/>
                  </a:lnTo>
                  <a:lnTo>
                    <a:pt x="4940" y="6311"/>
                  </a:lnTo>
                  <a:lnTo>
                    <a:pt x="0" y="0"/>
                  </a:lnTo>
                </a:path>
              </a:pathLst>
            </a:custGeom>
            <a:ln w="6426">
              <a:solidFill>
                <a:srgbClr val="070101"/>
              </a:solidFill>
            </a:ln>
          </p:spPr>
          <p:txBody>
            <a:bodyPr wrap="square" lIns="0" tIns="0" rIns="0" bIns="0" rtlCol="0"/>
            <a:lstStyle/>
            <a:p/>
          </p:txBody>
        </p:sp>
        <p:sp>
          <p:nvSpPr>
            <p:cNvPr id="52" name="object 52" descr=""/>
            <p:cNvSpPr/>
            <p:nvPr/>
          </p:nvSpPr>
          <p:spPr>
            <a:xfrm>
              <a:off x="5088442" y="4080313"/>
              <a:ext cx="266065" cy="187325"/>
            </a:xfrm>
            <a:custGeom>
              <a:avLst/>
              <a:gdLst/>
              <a:ahLst/>
              <a:cxnLst/>
              <a:rect l="l" t="t" r="r" b="b"/>
              <a:pathLst>
                <a:path w="266064" h="187325">
                  <a:moveTo>
                    <a:pt x="265861" y="187058"/>
                  </a:moveTo>
                  <a:lnTo>
                    <a:pt x="234646" y="151663"/>
                  </a:lnTo>
                  <a:lnTo>
                    <a:pt x="200880" y="118951"/>
                  </a:lnTo>
                  <a:lnTo>
                    <a:pt x="164741" y="89048"/>
                  </a:lnTo>
                  <a:lnTo>
                    <a:pt x="126406" y="62077"/>
                  </a:lnTo>
                  <a:lnTo>
                    <a:pt x="86053" y="38163"/>
                  </a:lnTo>
                  <a:lnTo>
                    <a:pt x="43858" y="17429"/>
                  </a:lnTo>
                  <a:lnTo>
                    <a:pt x="0" y="0"/>
                  </a:lnTo>
                </a:path>
              </a:pathLst>
            </a:custGeom>
            <a:ln w="6426">
              <a:solidFill>
                <a:srgbClr val="070101"/>
              </a:solidFill>
            </a:ln>
          </p:spPr>
          <p:txBody>
            <a:bodyPr wrap="square" lIns="0" tIns="0" rIns="0" bIns="0" rtlCol="0"/>
            <a:lstStyle/>
            <a:p/>
          </p:txBody>
        </p:sp>
        <p:sp>
          <p:nvSpPr>
            <p:cNvPr id="53" name="object 53" descr=""/>
            <p:cNvSpPr/>
            <p:nvPr/>
          </p:nvSpPr>
          <p:spPr>
            <a:xfrm>
              <a:off x="5054138" y="4069358"/>
              <a:ext cx="23495" cy="7620"/>
            </a:xfrm>
            <a:custGeom>
              <a:avLst/>
              <a:gdLst/>
              <a:ahLst/>
              <a:cxnLst/>
              <a:rect l="l" t="t" r="r" b="b"/>
              <a:pathLst>
                <a:path w="23495" h="7620">
                  <a:moveTo>
                    <a:pt x="22948" y="7073"/>
                  </a:moveTo>
                  <a:lnTo>
                    <a:pt x="15341" y="4559"/>
                  </a:lnTo>
                  <a:lnTo>
                    <a:pt x="7696" y="2209"/>
                  </a:lnTo>
                  <a:lnTo>
                    <a:pt x="0" y="0"/>
                  </a:lnTo>
                </a:path>
              </a:pathLst>
            </a:custGeom>
            <a:ln w="6426">
              <a:solidFill>
                <a:srgbClr val="070101"/>
              </a:solidFill>
            </a:ln>
          </p:spPr>
          <p:txBody>
            <a:bodyPr wrap="square" lIns="0" tIns="0" rIns="0" bIns="0" rtlCol="0"/>
            <a:lstStyle/>
            <a:p/>
          </p:txBody>
        </p:sp>
        <p:sp>
          <p:nvSpPr>
            <p:cNvPr id="54" name="object 54" descr=""/>
            <p:cNvSpPr/>
            <p:nvPr/>
          </p:nvSpPr>
          <p:spPr>
            <a:xfrm>
              <a:off x="4717527" y="4046318"/>
              <a:ext cx="325120" cy="25400"/>
            </a:xfrm>
            <a:custGeom>
              <a:avLst/>
              <a:gdLst/>
              <a:ahLst/>
              <a:cxnLst/>
              <a:rect l="l" t="t" r="r" b="b"/>
              <a:pathLst>
                <a:path w="325120" h="25400">
                  <a:moveTo>
                    <a:pt x="325031" y="19850"/>
                  </a:moveTo>
                  <a:lnTo>
                    <a:pt x="278973" y="9565"/>
                  </a:lnTo>
                  <a:lnTo>
                    <a:pt x="232430" y="2949"/>
                  </a:lnTo>
                  <a:lnTo>
                    <a:pt x="185617" y="0"/>
                  </a:lnTo>
                  <a:lnTo>
                    <a:pt x="138751" y="712"/>
                  </a:lnTo>
                  <a:lnTo>
                    <a:pt x="92048" y="5084"/>
                  </a:lnTo>
                  <a:lnTo>
                    <a:pt x="45725" y="13111"/>
                  </a:lnTo>
                  <a:lnTo>
                    <a:pt x="0" y="24790"/>
                  </a:lnTo>
                </a:path>
              </a:pathLst>
            </a:custGeom>
            <a:ln w="6426">
              <a:solidFill>
                <a:srgbClr val="070101"/>
              </a:solidFill>
            </a:ln>
          </p:spPr>
          <p:txBody>
            <a:bodyPr wrap="square" lIns="0" tIns="0" rIns="0" bIns="0" rtlCol="0"/>
            <a:lstStyle/>
            <a:p/>
          </p:txBody>
        </p:sp>
        <p:pic>
          <p:nvPicPr>
            <p:cNvPr id="55" name="object 55" descr=""/>
            <p:cNvPicPr/>
            <p:nvPr/>
          </p:nvPicPr>
          <p:blipFill>
            <a:blip r:embed="rId9" cstate="print"/>
            <a:stretch>
              <a:fillRect/>
            </a:stretch>
          </p:blipFill>
          <p:spPr>
            <a:xfrm>
              <a:off x="4525390" y="4071432"/>
              <a:ext cx="183869" cy="98004"/>
            </a:xfrm>
            <a:prstGeom prst="rect">
              <a:avLst/>
            </a:prstGeom>
          </p:spPr>
        </p:pic>
        <p:sp>
          <p:nvSpPr>
            <p:cNvPr id="56" name="object 56" descr=""/>
            <p:cNvSpPr/>
            <p:nvPr/>
          </p:nvSpPr>
          <p:spPr>
            <a:xfrm>
              <a:off x="3884428" y="4911444"/>
              <a:ext cx="3810" cy="3810"/>
            </a:xfrm>
            <a:custGeom>
              <a:avLst/>
              <a:gdLst/>
              <a:ahLst/>
              <a:cxnLst/>
              <a:rect l="l" t="t" r="r" b="b"/>
              <a:pathLst>
                <a:path w="3810" h="3810">
                  <a:moveTo>
                    <a:pt x="0" y="0"/>
                  </a:moveTo>
                  <a:lnTo>
                    <a:pt x="0" y="1993"/>
                  </a:lnTo>
                  <a:lnTo>
                    <a:pt x="1612" y="3606"/>
                  </a:lnTo>
                  <a:lnTo>
                    <a:pt x="3606" y="3606"/>
                  </a:lnTo>
                </a:path>
              </a:pathLst>
            </a:custGeom>
            <a:ln w="6426">
              <a:solidFill>
                <a:srgbClr val="070101"/>
              </a:solidFill>
            </a:ln>
          </p:spPr>
          <p:txBody>
            <a:bodyPr wrap="square" lIns="0" tIns="0" rIns="0" bIns="0" rtlCol="0"/>
            <a:lstStyle/>
            <a:p/>
          </p:txBody>
        </p:sp>
        <p:sp>
          <p:nvSpPr>
            <p:cNvPr id="57" name="object 57" descr=""/>
            <p:cNvSpPr/>
            <p:nvPr/>
          </p:nvSpPr>
          <p:spPr>
            <a:xfrm>
              <a:off x="3884430" y="4785969"/>
              <a:ext cx="3810" cy="3810"/>
            </a:xfrm>
            <a:custGeom>
              <a:avLst/>
              <a:gdLst/>
              <a:ahLst/>
              <a:cxnLst/>
              <a:rect l="l" t="t" r="r" b="b"/>
              <a:pathLst>
                <a:path w="3810" h="3810">
                  <a:moveTo>
                    <a:pt x="3606" y="0"/>
                  </a:moveTo>
                  <a:lnTo>
                    <a:pt x="1612" y="0"/>
                  </a:lnTo>
                  <a:lnTo>
                    <a:pt x="0" y="1612"/>
                  </a:lnTo>
                  <a:lnTo>
                    <a:pt x="0" y="3606"/>
                  </a:lnTo>
                </a:path>
              </a:pathLst>
            </a:custGeom>
            <a:ln w="6426">
              <a:solidFill>
                <a:srgbClr val="070101"/>
              </a:solidFill>
            </a:ln>
          </p:spPr>
          <p:txBody>
            <a:bodyPr wrap="square" lIns="0" tIns="0" rIns="0" bIns="0" rtlCol="0"/>
            <a:lstStyle/>
            <a:p/>
          </p:txBody>
        </p:sp>
        <p:sp>
          <p:nvSpPr>
            <p:cNvPr id="58" name="object 58" descr=""/>
            <p:cNvSpPr/>
            <p:nvPr/>
          </p:nvSpPr>
          <p:spPr>
            <a:xfrm>
              <a:off x="4292961" y="3896101"/>
              <a:ext cx="1346835" cy="1501140"/>
            </a:xfrm>
            <a:custGeom>
              <a:avLst/>
              <a:gdLst/>
              <a:ahLst/>
              <a:cxnLst/>
              <a:rect l="l" t="t" r="r" b="b"/>
              <a:pathLst>
                <a:path w="1346835" h="1501139">
                  <a:moveTo>
                    <a:pt x="0" y="1206587"/>
                  </a:moveTo>
                  <a:lnTo>
                    <a:pt x="30021" y="1243372"/>
                  </a:lnTo>
                  <a:lnTo>
                    <a:pt x="61865" y="1277775"/>
                  </a:lnTo>
                  <a:lnTo>
                    <a:pt x="95406" y="1309780"/>
                  </a:lnTo>
                  <a:lnTo>
                    <a:pt x="130522" y="1339370"/>
                  </a:lnTo>
                  <a:lnTo>
                    <a:pt x="167089" y="1366528"/>
                  </a:lnTo>
                  <a:lnTo>
                    <a:pt x="204985" y="1391239"/>
                  </a:lnTo>
                  <a:lnTo>
                    <a:pt x="244085" y="1413486"/>
                  </a:lnTo>
                  <a:lnTo>
                    <a:pt x="284268" y="1433253"/>
                  </a:lnTo>
                  <a:lnTo>
                    <a:pt x="325409" y="1450523"/>
                  </a:lnTo>
                  <a:lnTo>
                    <a:pt x="367385" y="1465280"/>
                  </a:lnTo>
                  <a:lnTo>
                    <a:pt x="410074" y="1477507"/>
                  </a:lnTo>
                  <a:lnTo>
                    <a:pt x="453351" y="1487189"/>
                  </a:lnTo>
                  <a:lnTo>
                    <a:pt x="497093" y="1494308"/>
                  </a:lnTo>
                  <a:lnTo>
                    <a:pt x="541178" y="1498849"/>
                  </a:lnTo>
                  <a:lnTo>
                    <a:pt x="585483" y="1500795"/>
                  </a:lnTo>
                  <a:lnTo>
                    <a:pt x="629883" y="1500130"/>
                  </a:lnTo>
                  <a:lnTo>
                    <a:pt x="674255" y="1496837"/>
                  </a:lnTo>
                  <a:lnTo>
                    <a:pt x="718477" y="1490901"/>
                  </a:lnTo>
                  <a:lnTo>
                    <a:pt x="762425" y="1482304"/>
                  </a:lnTo>
                  <a:lnTo>
                    <a:pt x="805976" y="1471030"/>
                  </a:lnTo>
                  <a:lnTo>
                    <a:pt x="849007" y="1457063"/>
                  </a:lnTo>
                  <a:lnTo>
                    <a:pt x="891394" y="1440387"/>
                  </a:lnTo>
                  <a:lnTo>
                    <a:pt x="933015" y="1420985"/>
                  </a:lnTo>
                  <a:lnTo>
                    <a:pt x="973745" y="1398841"/>
                  </a:lnTo>
                  <a:lnTo>
                    <a:pt x="1013462" y="1373939"/>
                  </a:lnTo>
                  <a:lnTo>
                    <a:pt x="1052042" y="1346261"/>
                  </a:lnTo>
                  <a:lnTo>
                    <a:pt x="1088828" y="1316238"/>
                  </a:lnTo>
                  <a:lnTo>
                    <a:pt x="1123231" y="1284393"/>
                  </a:lnTo>
                  <a:lnTo>
                    <a:pt x="1155235" y="1250851"/>
                  </a:lnTo>
                  <a:lnTo>
                    <a:pt x="1184825" y="1215734"/>
                  </a:lnTo>
                  <a:lnTo>
                    <a:pt x="1211984" y="1179165"/>
                  </a:lnTo>
                  <a:lnTo>
                    <a:pt x="1236695" y="1141269"/>
                  </a:lnTo>
                  <a:lnTo>
                    <a:pt x="1258942" y="1102167"/>
                  </a:lnTo>
                  <a:lnTo>
                    <a:pt x="1278708" y="1061984"/>
                  </a:lnTo>
                  <a:lnTo>
                    <a:pt x="1295978" y="1020843"/>
                  </a:lnTo>
                  <a:lnTo>
                    <a:pt x="1310735" y="978866"/>
                  </a:lnTo>
                  <a:lnTo>
                    <a:pt x="1322963" y="936177"/>
                  </a:lnTo>
                  <a:lnTo>
                    <a:pt x="1332644" y="892899"/>
                  </a:lnTo>
                  <a:lnTo>
                    <a:pt x="1339764" y="849156"/>
                  </a:lnTo>
                  <a:lnTo>
                    <a:pt x="1344305" y="805071"/>
                  </a:lnTo>
                  <a:lnTo>
                    <a:pt x="1346251" y="760766"/>
                  </a:lnTo>
                  <a:lnTo>
                    <a:pt x="1345586" y="716366"/>
                  </a:lnTo>
                  <a:lnTo>
                    <a:pt x="1342293" y="671993"/>
                  </a:lnTo>
                  <a:lnTo>
                    <a:pt x="1336356" y="627771"/>
                  </a:lnTo>
                  <a:lnTo>
                    <a:pt x="1327759" y="583823"/>
                  </a:lnTo>
                  <a:lnTo>
                    <a:pt x="1316486" y="540272"/>
                  </a:lnTo>
                  <a:lnTo>
                    <a:pt x="1302519" y="497241"/>
                  </a:lnTo>
                  <a:lnTo>
                    <a:pt x="1285843" y="454854"/>
                  </a:lnTo>
                  <a:lnTo>
                    <a:pt x="1266441" y="413233"/>
                  </a:lnTo>
                  <a:lnTo>
                    <a:pt x="1244297" y="372503"/>
                  </a:lnTo>
                  <a:lnTo>
                    <a:pt x="1219394" y="332786"/>
                  </a:lnTo>
                  <a:lnTo>
                    <a:pt x="1191717" y="294206"/>
                  </a:lnTo>
                  <a:lnTo>
                    <a:pt x="1161693" y="257420"/>
                  </a:lnTo>
                  <a:lnTo>
                    <a:pt x="1129849" y="223017"/>
                  </a:lnTo>
                  <a:lnTo>
                    <a:pt x="1096306" y="191012"/>
                  </a:lnTo>
                  <a:lnTo>
                    <a:pt x="1061189" y="161423"/>
                  </a:lnTo>
                  <a:lnTo>
                    <a:pt x="1024621" y="134264"/>
                  </a:lnTo>
                  <a:lnTo>
                    <a:pt x="986724" y="109553"/>
                  </a:lnTo>
                  <a:lnTo>
                    <a:pt x="947623" y="87306"/>
                  </a:lnTo>
                  <a:lnTo>
                    <a:pt x="907440" y="67540"/>
                  </a:lnTo>
                  <a:lnTo>
                    <a:pt x="866298" y="50270"/>
                  </a:lnTo>
                  <a:lnTo>
                    <a:pt x="824321" y="35513"/>
                  </a:lnTo>
                  <a:lnTo>
                    <a:pt x="781632" y="23286"/>
                  </a:lnTo>
                  <a:lnTo>
                    <a:pt x="738355" y="13605"/>
                  </a:lnTo>
                  <a:lnTo>
                    <a:pt x="694612" y="6486"/>
                  </a:lnTo>
                  <a:lnTo>
                    <a:pt x="650526" y="1945"/>
                  </a:lnTo>
                  <a:lnTo>
                    <a:pt x="606222" y="0"/>
                  </a:lnTo>
                  <a:lnTo>
                    <a:pt x="561822" y="665"/>
                  </a:lnTo>
                  <a:lnTo>
                    <a:pt x="517449" y="3958"/>
                  </a:lnTo>
                  <a:lnTo>
                    <a:pt x="473227" y="9896"/>
                  </a:lnTo>
                  <a:lnTo>
                    <a:pt x="429278" y="18494"/>
                  </a:lnTo>
                  <a:lnTo>
                    <a:pt x="385727" y="29768"/>
                  </a:lnTo>
                  <a:lnTo>
                    <a:pt x="342696" y="43736"/>
                  </a:lnTo>
                  <a:lnTo>
                    <a:pt x="300309" y="60413"/>
                  </a:lnTo>
                  <a:lnTo>
                    <a:pt x="258689" y="79816"/>
                  </a:lnTo>
                  <a:lnTo>
                    <a:pt x="217959" y="101961"/>
                  </a:lnTo>
                  <a:lnTo>
                    <a:pt x="178242" y="126865"/>
                  </a:lnTo>
                  <a:lnTo>
                    <a:pt x="139661" y="154544"/>
                  </a:lnTo>
                  <a:lnTo>
                    <a:pt x="101343" y="185939"/>
                  </a:lnTo>
                  <a:lnTo>
                    <a:pt x="65216" y="219755"/>
                  </a:lnTo>
                  <a:lnTo>
                    <a:pt x="31396" y="255882"/>
                  </a:lnTo>
                  <a:lnTo>
                    <a:pt x="0" y="294206"/>
                  </a:lnTo>
                </a:path>
              </a:pathLst>
            </a:custGeom>
            <a:ln w="6426">
              <a:solidFill>
                <a:srgbClr val="070101"/>
              </a:solidFill>
            </a:ln>
          </p:spPr>
          <p:txBody>
            <a:bodyPr wrap="square" lIns="0" tIns="0" rIns="0" bIns="0" rtlCol="0"/>
            <a:lstStyle/>
            <a:p/>
          </p:txBody>
        </p:sp>
        <p:sp>
          <p:nvSpPr>
            <p:cNvPr id="59" name="object 59" descr=""/>
            <p:cNvSpPr/>
            <p:nvPr/>
          </p:nvSpPr>
          <p:spPr>
            <a:xfrm>
              <a:off x="5284449" y="5120179"/>
              <a:ext cx="73660" cy="73660"/>
            </a:xfrm>
            <a:custGeom>
              <a:avLst/>
              <a:gdLst/>
              <a:ahLst/>
              <a:cxnLst/>
              <a:rect l="l" t="t" r="r" b="b"/>
              <a:pathLst>
                <a:path w="73660" h="73660">
                  <a:moveTo>
                    <a:pt x="73240" y="36614"/>
                  </a:moveTo>
                  <a:lnTo>
                    <a:pt x="70362" y="22363"/>
                  </a:lnTo>
                  <a:lnTo>
                    <a:pt x="62514" y="10725"/>
                  </a:lnTo>
                  <a:lnTo>
                    <a:pt x="50872" y="2877"/>
                  </a:lnTo>
                  <a:lnTo>
                    <a:pt x="36614" y="0"/>
                  </a:lnTo>
                  <a:lnTo>
                    <a:pt x="22363" y="2877"/>
                  </a:lnTo>
                  <a:lnTo>
                    <a:pt x="10725" y="10725"/>
                  </a:lnTo>
                  <a:lnTo>
                    <a:pt x="2877" y="22363"/>
                  </a:lnTo>
                  <a:lnTo>
                    <a:pt x="0" y="36614"/>
                  </a:lnTo>
                  <a:lnTo>
                    <a:pt x="2877" y="50872"/>
                  </a:lnTo>
                  <a:lnTo>
                    <a:pt x="10725" y="62514"/>
                  </a:lnTo>
                  <a:lnTo>
                    <a:pt x="22363" y="70362"/>
                  </a:lnTo>
                  <a:lnTo>
                    <a:pt x="36614" y="73240"/>
                  </a:lnTo>
                  <a:lnTo>
                    <a:pt x="50872" y="70362"/>
                  </a:lnTo>
                  <a:lnTo>
                    <a:pt x="62514" y="62514"/>
                  </a:lnTo>
                  <a:lnTo>
                    <a:pt x="70362" y="50872"/>
                  </a:lnTo>
                  <a:lnTo>
                    <a:pt x="73240" y="36614"/>
                  </a:lnTo>
                </a:path>
              </a:pathLst>
            </a:custGeom>
            <a:ln w="6426">
              <a:solidFill>
                <a:srgbClr val="070101"/>
              </a:solidFill>
            </a:ln>
          </p:spPr>
          <p:txBody>
            <a:bodyPr wrap="square" lIns="0" tIns="0" rIns="0" bIns="0" rtlCol="0"/>
            <a:lstStyle/>
            <a:p/>
          </p:txBody>
        </p:sp>
        <p:sp>
          <p:nvSpPr>
            <p:cNvPr id="60" name="object 60" descr=""/>
            <p:cNvSpPr/>
            <p:nvPr/>
          </p:nvSpPr>
          <p:spPr>
            <a:xfrm>
              <a:off x="4419944" y="5120179"/>
              <a:ext cx="73660" cy="73660"/>
            </a:xfrm>
            <a:custGeom>
              <a:avLst/>
              <a:gdLst/>
              <a:ahLst/>
              <a:cxnLst/>
              <a:rect l="l" t="t" r="r" b="b"/>
              <a:pathLst>
                <a:path w="73660" h="73660">
                  <a:moveTo>
                    <a:pt x="73240" y="36614"/>
                  </a:moveTo>
                  <a:lnTo>
                    <a:pt x="70362" y="22363"/>
                  </a:lnTo>
                  <a:lnTo>
                    <a:pt x="62514" y="10725"/>
                  </a:lnTo>
                  <a:lnTo>
                    <a:pt x="50872" y="2877"/>
                  </a:lnTo>
                  <a:lnTo>
                    <a:pt x="36614" y="0"/>
                  </a:lnTo>
                  <a:lnTo>
                    <a:pt x="22363" y="2877"/>
                  </a:lnTo>
                  <a:lnTo>
                    <a:pt x="10725" y="10725"/>
                  </a:lnTo>
                  <a:lnTo>
                    <a:pt x="2877" y="22363"/>
                  </a:lnTo>
                  <a:lnTo>
                    <a:pt x="0" y="36614"/>
                  </a:lnTo>
                  <a:lnTo>
                    <a:pt x="2877" y="50872"/>
                  </a:lnTo>
                  <a:lnTo>
                    <a:pt x="10725" y="62514"/>
                  </a:lnTo>
                  <a:lnTo>
                    <a:pt x="22363" y="70362"/>
                  </a:lnTo>
                  <a:lnTo>
                    <a:pt x="36614" y="73240"/>
                  </a:lnTo>
                  <a:lnTo>
                    <a:pt x="50872" y="70362"/>
                  </a:lnTo>
                  <a:lnTo>
                    <a:pt x="62514" y="62514"/>
                  </a:lnTo>
                  <a:lnTo>
                    <a:pt x="70362" y="50872"/>
                  </a:lnTo>
                  <a:lnTo>
                    <a:pt x="73240" y="36614"/>
                  </a:lnTo>
                </a:path>
              </a:pathLst>
            </a:custGeom>
            <a:ln w="6426">
              <a:solidFill>
                <a:srgbClr val="070101"/>
              </a:solidFill>
            </a:ln>
          </p:spPr>
          <p:txBody>
            <a:bodyPr wrap="square" lIns="0" tIns="0" rIns="0" bIns="0" rtlCol="0"/>
            <a:lstStyle/>
            <a:p/>
          </p:txBody>
        </p:sp>
        <p:sp>
          <p:nvSpPr>
            <p:cNvPr id="61" name="object 61" descr=""/>
            <p:cNvSpPr/>
            <p:nvPr/>
          </p:nvSpPr>
          <p:spPr>
            <a:xfrm>
              <a:off x="5284449" y="4099584"/>
              <a:ext cx="73660" cy="73660"/>
            </a:xfrm>
            <a:custGeom>
              <a:avLst/>
              <a:gdLst/>
              <a:ahLst/>
              <a:cxnLst/>
              <a:rect l="l" t="t" r="r" b="b"/>
              <a:pathLst>
                <a:path w="73660" h="73660">
                  <a:moveTo>
                    <a:pt x="73240" y="36614"/>
                  </a:moveTo>
                  <a:lnTo>
                    <a:pt x="70362" y="22363"/>
                  </a:lnTo>
                  <a:lnTo>
                    <a:pt x="62514" y="10725"/>
                  </a:lnTo>
                  <a:lnTo>
                    <a:pt x="50872" y="2877"/>
                  </a:lnTo>
                  <a:lnTo>
                    <a:pt x="36614" y="0"/>
                  </a:lnTo>
                  <a:lnTo>
                    <a:pt x="22363" y="2877"/>
                  </a:lnTo>
                  <a:lnTo>
                    <a:pt x="10725" y="10725"/>
                  </a:lnTo>
                  <a:lnTo>
                    <a:pt x="2877" y="22363"/>
                  </a:lnTo>
                  <a:lnTo>
                    <a:pt x="0" y="36614"/>
                  </a:lnTo>
                  <a:lnTo>
                    <a:pt x="2877" y="50872"/>
                  </a:lnTo>
                  <a:lnTo>
                    <a:pt x="10725" y="62514"/>
                  </a:lnTo>
                  <a:lnTo>
                    <a:pt x="22363" y="70362"/>
                  </a:lnTo>
                  <a:lnTo>
                    <a:pt x="36614" y="73240"/>
                  </a:lnTo>
                  <a:lnTo>
                    <a:pt x="50872" y="70362"/>
                  </a:lnTo>
                  <a:lnTo>
                    <a:pt x="62514" y="62514"/>
                  </a:lnTo>
                  <a:lnTo>
                    <a:pt x="70362" y="50872"/>
                  </a:lnTo>
                  <a:lnTo>
                    <a:pt x="73240" y="36614"/>
                  </a:lnTo>
                </a:path>
              </a:pathLst>
            </a:custGeom>
            <a:ln w="6426">
              <a:solidFill>
                <a:srgbClr val="070101"/>
              </a:solidFill>
            </a:ln>
          </p:spPr>
          <p:txBody>
            <a:bodyPr wrap="square" lIns="0" tIns="0" rIns="0" bIns="0" rtlCol="0"/>
            <a:lstStyle/>
            <a:p/>
          </p:txBody>
        </p:sp>
        <p:sp>
          <p:nvSpPr>
            <p:cNvPr id="62" name="object 62" descr=""/>
            <p:cNvSpPr/>
            <p:nvPr/>
          </p:nvSpPr>
          <p:spPr>
            <a:xfrm>
              <a:off x="4419944" y="4099584"/>
              <a:ext cx="73660" cy="73660"/>
            </a:xfrm>
            <a:custGeom>
              <a:avLst/>
              <a:gdLst/>
              <a:ahLst/>
              <a:cxnLst/>
              <a:rect l="l" t="t" r="r" b="b"/>
              <a:pathLst>
                <a:path w="73660" h="73660">
                  <a:moveTo>
                    <a:pt x="73240" y="36614"/>
                  </a:moveTo>
                  <a:lnTo>
                    <a:pt x="70362" y="22363"/>
                  </a:lnTo>
                  <a:lnTo>
                    <a:pt x="62514" y="10725"/>
                  </a:lnTo>
                  <a:lnTo>
                    <a:pt x="50872" y="2877"/>
                  </a:lnTo>
                  <a:lnTo>
                    <a:pt x="36614" y="0"/>
                  </a:lnTo>
                  <a:lnTo>
                    <a:pt x="22363" y="2877"/>
                  </a:lnTo>
                  <a:lnTo>
                    <a:pt x="10725" y="10725"/>
                  </a:lnTo>
                  <a:lnTo>
                    <a:pt x="2877" y="22363"/>
                  </a:lnTo>
                  <a:lnTo>
                    <a:pt x="0" y="36614"/>
                  </a:lnTo>
                  <a:lnTo>
                    <a:pt x="2877" y="50872"/>
                  </a:lnTo>
                  <a:lnTo>
                    <a:pt x="10725" y="62514"/>
                  </a:lnTo>
                  <a:lnTo>
                    <a:pt x="22363" y="70362"/>
                  </a:lnTo>
                  <a:lnTo>
                    <a:pt x="36614" y="73240"/>
                  </a:lnTo>
                  <a:lnTo>
                    <a:pt x="50872" y="70362"/>
                  </a:lnTo>
                  <a:lnTo>
                    <a:pt x="62514" y="62514"/>
                  </a:lnTo>
                  <a:lnTo>
                    <a:pt x="70362" y="50872"/>
                  </a:lnTo>
                  <a:lnTo>
                    <a:pt x="73240" y="36614"/>
                  </a:lnTo>
                </a:path>
              </a:pathLst>
            </a:custGeom>
            <a:ln w="6426">
              <a:solidFill>
                <a:srgbClr val="070101"/>
              </a:solidFill>
            </a:ln>
          </p:spPr>
          <p:txBody>
            <a:bodyPr wrap="square" lIns="0" tIns="0" rIns="0" bIns="0" rtlCol="0"/>
            <a:lstStyle/>
            <a:p/>
          </p:txBody>
        </p:sp>
        <p:sp>
          <p:nvSpPr>
            <p:cNvPr id="63" name="object 63" descr=""/>
            <p:cNvSpPr/>
            <p:nvPr/>
          </p:nvSpPr>
          <p:spPr>
            <a:xfrm>
              <a:off x="4510597" y="4148210"/>
              <a:ext cx="36195" cy="36195"/>
            </a:xfrm>
            <a:custGeom>
              <a:avLst/>
              <a:gdLst/>
              <a:ahLst/>
              <a:cxnLst/>
              <a:rect l="l" t="t" r="r" b="b"/>
              <a:pathLst>
                <a:path w="36195" h="36195">
                  <a:moveTo>
                    <a:pt x="36017" y="18008"/>
                  </a:moveTo>
                  <a:lnTo>
                    <a:pt x="34601" y="10999"/>
                  </a:lnTo>
                  <a:lnTo>
                    <a:pt x="30741" y="5275"/>
                  </a:lnTo>
                  <a:lnTo>
                    <a:pt x="25017" y="1415"/>
                  </a:lnTo>
                  <a:lnTo>
                    <a:pt x="18008" y="0"/>
                  </a:lnTo>
                  <a:lnTo>
                    <a:pt x="10999" y="1415"/>
                  </a:lnTo>
                  <a:lnTo>
                    <a:pt x="5275" y="5275"/>
                  </a:lnTo>
                  <a:lnTo>
                    <a:pt x="1415" y="10999"/>
                  </a:lnTo>
                  <a:lnTo>
                    <a:pt x="0" y="18008"/>
                  </a:lnTo>
                  <a:lnTo>
                    <a:pt x="1415" y="25017"/>
                  </a:lnTo>
                  <a:lnTo>
                    <a:pt x="5275" y="30741"/>
                  </a:lnTo>
                  <a:lnTo>
                    <a:pt x="10999" y="34601"/>
                  </a:lnTo>
                  <a:lnTo>
                    <a:pt x="18008" y="36017"/>
                  </a:lnTo>
                  <a:lnTo>
                    <a:pt x="25017" y="34601"/>
                  </a:lnTo>
                  <a:lnTo>
                    <a:pt x="30741" y="30741"/>
                  </a:lnTo>
                  <a:lnTo>
                    <a:pt x="34601" y="25017"/>
                  </a:lnTo>
                  <a:lnTo>
                    <a:pt x="36017" y="18008"/>
                  </a:lnTo>
                </a:path>
              </a:pathLst>
            </a:custGeom>
            <a:ln w="6426">
              <a:solidFill>
                <a:srgbClr val="070101"/>
              </a:solidFill>
            </a:ln>
          </p:spPr>
          <p:txBody>
            <a:bodyPr wrap="square" lIns="0" tIns="0" rIns="0" bIns="0" rtlCol="0"/>
            <a:lstStyle/>
            <a:p/>
          </p:txBody>
        </p:sp>
        <p:sp>
          <p:nvSpPr>
            <p:cNvPr id="64" name="object 64" descr=""/>
            <p:cNvSpPr/>
            <p:nvPr/>
          </p:nvSpPr>
          <p:spPr>
            <a:xfrm>
              <a:off x="5231011" y="5108772"/>
              <a:ext cx="36195" cy="36195"/>
            </a:xfrm>
            <a:custGeom>
              <a:avLst/>
              <a:gdLst/>
              <a:ahLst/>
              <a:cxnLst/>
              <a:rect l="l" t="t" r="r" b="b"/>
              <a:pathLst>
                <a:path w="36195" h="36195">
                  <a:moveTo>
                    <a:pt x="36029" y="18008"/>
                  </a:moveTo>
                  <a:lnTo>
                    <a:pt x="34614" y="10999"/>
                  </a:lnTo>
                  <a:lnTo>
                    <a:pt x="30754" y="5275"/>
                  </a:lnTo>
                  <a:lnTo>
                    <a:pt x="25030" y="1415"/>
                  </a:lnTo>
                  <a:lnTo>
                    <a:pt x="18021" y="0"/>
                  </a:lnTo>
                  <a:lnTo>
                    <a:pt x="11010" y="1415"/>
                  </a:lnTo>
                  <a:lnTo>
                    <a:pt x="5281" y="5275"/>
                  </a:lnTo>
                  <a:lnTo>
                    <a:pt x="1417" y="10999"/>
                  </a:lnTo>
                  <a:lnTo>
                    <a:pt x="0" y="18008"/>
                  </a:lnTo>
                  <a:lnTo>
                    <a:pt x="1417" y="25017"/>
                  </a:lnTo>
                  <a:lnTo>
                    <a:pt x="5281" y="30741"/>
                  </a:lnTo>
                  <a:lnTo>
                    <a:pt x="11010" y="34601"/>
                  </a:lnTo>
                  <a:lnTo>
                    <a:pt x="18021" y="36017"/>
                  </a:lnTo>
                  <a:lnTo>
                    <a:pt x="25030" y="34601"/>
                  </a:lnTo>
                  <a:lnTo>
                    <a:pt x="30754" y="30741"/>
                  </a:lnTo>
                  <a:lnTo>
                    <a:pt x="34614" y="25017"/>
                  </a:lnTo>
                  <a:lnTo>
                    <a:pt x="36029" y="18008"/>
                  </a:lnTo>
                </a:path>
              </a:pathLst>
            </a:custGeom>
            <a:ln w="6426">
              <a:solidFill>
                <a:srgbClr val="070101"/>
              </a:solidFill>
            </a:ln>
          </p:spPr>
          <p:txBody>
            <a:bodyPr wrap="square" lIns="0" tIns="0" rIns="0" bIns="0" rtlCol="0"/>
            <a:lstStyle/>
            <a:p/>
          </p:txBody>
        </p:sp>
        <p:sp>
          <p:nvSpPr>
            <p:cNvPr id="65" name="object 65" descr=""/>
            <p:cNvSpPr/>
            <p:nvPr/>
          </p:nvSpPr>
          <p:spPr>
            <a:xfrm>
              <a:off x="4423548" y="5123773"/>
              <a:ext cx="66040" cy="66040"/>
            </a:xfrm>
            <a:custGeom>
              <a:avLst/>
              <a:gdLst/>
              <a:ahLst/>
              <a:cxnLst/>
              <a:rect l="l" t="t" r="r" b="b"/>
              <a:pathLst>
                <a:path w="66039" h="66039">
                  <a:moveTo>
                    <a:pt x="66039" y="33020"/>
                  </a:moveTo>
                  <a:lnTo>
                    <a:pt x="63445" y="20166"/>
                  </a:lnTo>
                  <a:lnTo>
                    <a:pt x="56367" y="9671"/>
                  </a:lnTo>
                  <a:lnTo>
                    <a:pt x="45867" y="2594"/>
                  </a:lnTo>
                  <a:lnTo>
                    <a:pt x="33007" y="0"/>
                  </a:lnTo>
                  <a:lnTo>
                    <a:pt x="20161" y="2594"/>
                  </a:lnTo>
                  <a:lnTo>
                    <a:pt x="9669" y="9671"/>
                  </a:lnTo>
                  <a:lnTo>
                    <a:pt x="2594" y="20166"/>
                  </a:lnTo>
                  <a:lnTo>
                    <a:pt x="0" y="33020"/>
                  </a:lnTo>
                  <a:lnTo>
                    <a:pt x="2594" y="45873"/>
                  </a:lnTo>
                  <a:lnTo>
                    <a:pt x="9669" y="56368"/>
                  </a:lnTo>
                  <a:lnTo>
                    <a:pt x="20161" y="63445"/>
                  </a:lnTo>
                  <a:lnTo>
                    <a:pt x="33007" y="66040"/>
                  </a:lnTo>
                  <a:lnTo>
                    <a:pt x="45867" y="63445"/>
                  </a:lnTo>
                  <a:lnTo>
                    <a:pt x="56367" y="56368"/>
                  </a:lnTo>
                  <a:lnTo>
                    <a:pt x="63445" y="45873"/>
                  </a:lnTo>
                  <a:lnTo>
                    <a:pt x="66039" y="33020"/>
                  </a:lnTo>
                </a:path>
              </a:pathLst>
            </a:custGeom>
            <a:ln w="6426">
              <a:solidFill>
                <a:srgbClr val="070101"/>
              </a:solidFill>
            </a:ln>
          </p:spPr>
          <p:txBody>
            <a:bodyPr wrap="square" lIns="0" tIns="0" rIns="0" bIns="0" rtlCol="0"/>
            <a:lstStyle/>
            <a:p/>
          </p:txBody>
        </p:sp>
        <p:sp>
          <p:nvSpPr>
            <p:cNvPr id="66" name="object 66" descr=""/>
            <p:cNvSpPr/>
            <p:nvPr/>
          </p:nvSpPr>
          <p:spPr>
            <a:xfrm>
              <a:off x="4423548" y="4103178"/>
              <a:ext cx="66040" cy="66040"/>
            </a:xfrm>
            <a:custGeom>
              <a:avLst/>
              <a:gdLst/>
              <a:ahLst/>
              <a:cxnLst/>
              <a:rect l="l" t="t" r="r" b="b"/>
              <a:pathLst>
                <a:path w="66039" h="66039">
                  <a:moveTo>
                    <a:pt x="66039" y="33020"/>
                  </a:moveTo>
                  <a:lnTo>
                    <a:pt x="63445" y="20166"/>
                  </a:lnTo>
                  <a:lnTo>
                    <a:pt x="56367" y="9671"/>
                  </a:lnTo>
                  <a:lnTo>
                    <a:pt x="45867" y="2594"/>
                  </a:lnTo>
                  <a:lnTo>
                    <a:pt x="33007" y="0"/>
                  </a:lnTo>
                  <a:lnTo>
                    <a:pt x="20161" y="2594"/>
                  </a:lnTo>
                  <a:lnTo>
                    <a:pt x="9669" y="9671"/>
                  </a:lnTo>
                  <a:lnTo>
                    <a:pt x="2594" y="20166"/>
                  </a:lnTo>
                  <a:lnTo>
                    <a:pt x="0" y="33020"/>
                  </a:lnTo>
                  <a:lnTo>
                    <a:pt x="2594" y="45873"/>
                  </a:lnTo>
                  <a:lnTo>
                    <a:pt x="9669" y="56368"/>
                  </a:lnTo>
                  <a:lnTo>
                    <a:pt x="20161" y="63445"/>
                  </a:lnTo>
                  <a:lnTo>
                    <a:pt x="33007" y="66040"/>
                  </a:lnTo>
                  <a:lnTo>
                    <a:pt x="45867" y="63445"/>
                  </a:lnTo>
                  <a:lnTo>
                    <a:pt x="56367" y="56368"/>
                  </a:lnTo>
                  <a:lnTo>
                    <a:pt x="63445" y="45873"/>
                  </a:lnTo>
                  <a:lnTo>
                    <a:pt x="66039" y="33020"/>
                  </a:lnTo>
                </a:path>
              </a:pathLst>
            </a:custGeom>
            <a:ln w="6426">
              <a:solidFill>
                <a:srgbClr val="070101"/>
              </a:solidFill>
            </a:ln>
          </p:spPr>
          <p:txBody>
            <a:bodyPr wrap="square" lIns="0" tIns="0" rIns="0" bIns="0" rtlCol="0"/>
            <a:lstStyle/>
            <a:p/>
          </p:txBody>
        </p:sp>
        <p:sp>
          <p:nvSpPr>
            <p:cNvPr id="67" name="object 67" descr=""/>
            <p:cNvSpPr/>
            <p:nvPr/>
          </p:nvSpPr>
          <p:spPr>
            <a:xfrm>
              <a:off x="5288053" y="4103178"/>
              <a:ext cx="66040" cy="66040"/>
            </a:xfrm>
            <a:custGeom>
              <a:avLst/>
              <a:gdLst/>
              <a:ahLst/>
              <a:cxnLst/>
              <a:rect l="l" t="t" r="r" b="b"/>
              <a:pathLst>
                <a:path w="66039" h="66039">
                  <a:moveTo>
                    <a:pt x="66039" y="33020"/>
                  </a:moveTo>
                  <a:lnTo>
                    <a:pt x="63445" y="20166"/>
                  </a:lnTo>
                  <a:lnTo>
                    <a:pt x="56367" y="9671"/>
                  </a:lnTo>
                  <a:lnTo>
                    <a:pt x="45867" y="2594"/>
                  </a:lnTo>
                  <a:lnTo>
                    <a:pt x="33007" y="0"/>
                  </a:lnTo>
                  <a:lnTo>
                    <a:pt x="20161" y="2594"/>
                  </a:lnTo>
                  <a:lnTo>
                    <a:pt x="9669" y="9671"/>
                  </a:lnTo>
                  <a:lnTo>
                    <a:pt x="2594" y="20166"/>
                  </a:lnTo>
                  <a:lnTo>
                    <a:pt x="0" y="33020"/>
                  </a:lnTo>
                  <a:lnTo>
                    <a:pt x="2594" y="45873"/>
                  </a:lnTo>
                  <a:lnTo>
                    <a:pt x="9669" y="56368"/>
                  </a:lnTo>
                  <a:lnTo>
                    <a:pt x="20161" y="63445"/>
                  </a:lnTo>
                  <a:lnTo>
                    <a:pt x="33007" y="66040"/>
                  </a:lnTo>
                  <a:lnTo>
                    <a:pt x="45867" y="63445"/>
                  </a:lnTo>
                  <a:lnTo>
                    <a:pt x="56367" y="56368"/>
                  </a:lnTo>
                  <a:lnTo>
                    <a:pt x="63445" y="45873"/>
                  </a:lnTo>
                  <a:lnTo>
                    <a:pt x="66039" y="33020"/>
                  </a:lnTo>
                </a:path>
              </a:pathLst>
            </a:custGeom>
            <a:ln w="6426">
              <a:solidFill>
                <a:srgbClr val="070101"/>
              </a:solidFill>
            </a:ln>
          </p:spPr>
          <p:txBody>
            <a:bodyPr wrap="square" lIns="0" tIns="0" rIns="0" bIns="0" rtlCol="0"/>
            <a:lstStyle/>
            <a:p/>
          </p:txBody>
        </p:sp>
        <p:sp>
          <p:nvSpPr>
            <p:cNvPr id="68" name="object 68" descr=""/>
            <p:cNvSpPr/>
            <p:nvPr/>
          </p:nvSpPr>
          <p:spPr>
            <a:xfrm>
              <a:off x="5288053" y="5123773"/>
              <a:ext cx="66040" cy="66040"/>
            </a:xfrm>
            <a:custGeom>
              <a:avLst/>
              <a:gdLst/>
              <a:ahLst/>
              <a:cxnLst/>
              <a:rect l="l" t="t" r="r" b="b"/>
              <a:pathLst>
                <a:path w="66039" h="66039">
                  <a:moveTo>
                    <a:pt x="66039" y="33020"/>
                  </a:moveTo>
                  <a:lnTo>
                    <a:pt x="63445" y="20166"/>
                  </a:lnTo>
                  <a:lnTo>
                    <a:pt x="56367" y="9671"/>
                  </a:lnTo>
                  <a:lnTo>
                    <a:pt x="45867" y="2594"/>
                  </a:lnTo>
                  <a:lnTo>
                    <a:pt x="33007" y="0"/>
                  </a:lnTo>
                  <a:lnTo>
                    <a:pt x="20161" y="2594"/>
                  </a:lnTo>
                  <a:lnTo>
                    <a:pt x="9669" y="9671"/>
                  </a:lnTo>
                  <a:lnTo>
                    <a:pt x="2594" y="20166"/>
                  </a:lnTo>
                  <a:lnTo>
                    <a:pt x="0" y="33020"/>
                  </a:lnTo>
                  <a:lnTo>
                    <a:pt x="2594" y="45873"/>
                  </a:lnTo>
                  <a:lnTo>
                    <a:pt x="9669" y="56368"/>
                  </a:lnTo>
                  <a:lnTo>
                    <a:pt x="20161" y="63445"/>
                  </a:lnTo>
                  <a:lnTo>
                    <a:pt x="33007" y="66040"/>
                  </a:lnTo>
                  <a:lnTo>
                    <a:pt x="45867" y="63445"/>
                  </a:lnTo>
                  <a:lnTo>
                    <a:pt x="56367" y="56368"/>
                  </a:lnTo>
                  <a:lnTo>
                    <a:pt x="63445" y="45873"/>
                  </a:lnTo>
                  <a:lnTo>
                    <a:pt x="66039" y="33020"/>
                  </a:lnTo>
                </a:path>
              </a:pathLst>
            </a:custGeom>
            <a:ln w="6426">
              <a:solidFill>
                <a:srgbClr val="070101"/>
              </a:solidFill>
            </a:ln>
          </p:spPr>
          <p:txBody>
            <a:bodyPr wrap="square" lIns="0" tIns="0" rIns="0" bIns="0" rtlCol="0"/>
            <a:lstStyle/>
            <a:p/>
          </p:txBody>
        </p:sp>
        <p:sp>
          <p:nvSpPr>
            <p:cNvPr id="69" name="object 69" descr=""/>
            <p:cNvSpPr/>
            <p:nvPr/>
          </p:nvSpPr>
          <p:spPr>
            <a:xfrm>
              <a:off x="4978811" y="5499845"/>
              <a:ext cx="635" cy="1905"/>
            </a:xfrm>
            <a:custGeom>
              <a:avLst/>
              <a:gdLst/>
              <a:ahLst/>
              <a:cxnLst/>
              <a:rect l="l" t="t" r="r" b="b"/>
              <a:pathLst>
                <a:path w="635" h="1904">
                  <a:moveTo>
                    <a:pt x="0" y="1473"/>
                  </a:moveTo>
                  <a:lnTo>
                    <a:pt x="254" y="1028"/>
                  </a:lnTo>
                  <a:lnTo>
                    <a:pt x="381" y="520"/>
                  </a:lnTo>
                  <a:lnTo>
                    <a:pt x="381" y="0"/>
                  </a:lnTo>
                </a:path>
              </a:pathLst>
            </a:custGeom>
            <a:ln w="6426">
              <a:solidFill>
                <a:srgbClr val="070101"/>
              </a:solidFill>
            </a:ln>
          </p:spPr>
          <p:txBody>
            <a:bodyPr wrap="square" lIns="0" tIns="0" rIns="0" bIns="0" rtlCol="0"/>
            <a:lstStyle/>
            <a:p/>
          </p:txBody>
        </p:sp>
        <p:sp>
          <p:nvSpPr>
            <p:cNvPr id="70" name="object 70" descr=""/>
            <p:cNvSpPr/>
            <p:nvPr/>
          </p:nvSpPr>
          <p:spPr>
            <a:xfrm>
              <a:off x="4799088" y="5499848"/>
              <a:ext cx="635" cy="1905"/>
            </a:xfrm>
            <a:custGeom>
              <a:avLst/>
              <a:gdLst/>
              <a:ahLst/>
              <a:cxnLst/>
              <a:rect l="l" t="t" r="r" b="b"/>
              <a:pathLst>
                <a:path w="635" h="1904">
                  <a:moveTo>
                    <a:pt x="0" y="0"/>
                  </a:moveTo>
                  <a:lnTo>
                    <a:pt x="0" y="520"/>
                  </a:lnTo>
                  <a:lnTo>
                    <a:pt x="127" y="1028"/>
                  </a:lnTo>
                  <a:lnTo>
                    <a:pt x="381" y="1473"/>
                  </a:lnTo>
                </a:path>
              </a:pathLst>
            </a:custGeom>
            <a:ln w="6426">
              <a:solidFill>
                <a:srgbClr val="070101"/>
              </a:solidFill>
            </a:ln>
          </p:spPr>
          <p:txBody>
            <a:bodyPr wrap="square" lIns="0" tIns="0" rIns="0" bIns="0" rtlCol="0"/>
            <a:lstStyle/>
            <a:p/>
          </p:txBody>
        </p:sp>
        <p:sp>
          <p:nvSpPr>
            <p:cNvPr id="71" name="object 71" descr=""/>
            <p:cNvSpPr/>
            <p:nvPr/>
          </p:nvSpPr>
          <p:spPr>
            <a:xfrm>
              <a:off x="3950619" y="4483600"/>
              <a:ext cx="27305" cy="27305"/>
            </a:xfrm>
            <a:custGeom>
              <a:avLst/>
              <a:gdLst/>
              <a:ahLst/>
              <a:cxnLst/>
              <a:rect l="l" t="t" r="r" b="b"/>
              <a:pathLst>
                <a:path w="27304" h="27304">
                  <a:moveTo>
                    <a:pt x="0" y="0"/>
                  </a:moveTo>
                  <a:lnTo>
                    <a:pt x="2124" y="10516"/>
                  </a:lnTo>
                  <a:lnTo>
                    <a:pt x="7916" y="19102"/>
                  </a:lnTo>
                  <a:lnTo>
                    <a:pt x="16507" y="24890"/>
                  </a:lnTo>
                  <a:lnTo>
                    <a:pt x="27025" y="27012"/>
                  </a:lnTo>
                </a:path>
              </a:pathLst>
            </a:custGeom>
            <a:ln w="6426">
              <a:solidFill>
                <a:srgbClr val="070101"/>
              </a:solidFill>
            </a:ln>
          </p:spPr>
          <p:txBody>
            <a:bodyPr wrap="square" lIns="0" tIns="0" rIns="0" bIns="0" rtlCol="0"/>
            <a:lstStyle/>
            <a:p/>
          </p:txBody>
        </p:sp>
        <p:sp>
          <p:nvSpPr>
            <p:cNvPr id="72" name="object 72" descr=""/>
            <p:cNvSpPr/>
            <p:nvPr/>
          </p:nvSpPr>
          <p:spPr>
            <a:xfrm>
              <a:off x="3959636" y="4483600"/>
              <a:ext cx="18415" cy="18415"/>
            </a:xfrm>
            <a:custGeom>
              <a:avLst/>
              <a:gdLst/>
              <a:ahLst/>
              <a:cxnLst/>
              <a:rect l="l" t="t" r="r" b="b"/>
              <a:pathLst>
                <a:path w="18414" h="18414">
                  <a:moveTo>
                    <a:pt x="0" y="0"/>
                  </a:moveTo>
                  <a:lnTo>
                    <a:pt x="1415" y="7009"/>
                  </a:lnTo>
                  <a:lnTo>
                    <a:pt x="5275" y="12733"/>
                  </a:lnTo>
                  <a:lnTo>
                    <a:pt x="10999" y="16593"/>
                  </a:lnTo>
                  <a:lnTo>
                    <a:pt x="18008" y="18008"/>
                  </a:lnTo>
                </a:path>
              </a:pathLst>
            </a:custGeom>
            <a:ln w="6426">
              <a:solidFill>
                <a:srgbClr val="070101"/>
              </a:solidFill>
            </a:ln>
          </p:spPr>
          <p:txBody>
            <a:bodyPr wrap="square" lIns="0" tIns="0" rIns="0" bIns="0" rtlCol="0"/>
            <a:lstStyle/>
            <a:p/>
          </p:txBody>
        </p:sp>
        <p:sp>
          <p:nvSpPr>
            <p:cNvPr id="73" name="object 73" descr=""/>
            <p:cNvSpPr/>
            <p:nvPr/>
          </p:nvSpPr>
          <p:spPr>
            <a:xfrm>
              <a:off x="3968478" y="4777864"/>
              <a:ext cx="5080" cy="5080"/>
            </a:xfrm>
            <a:custGeom>
              <a:avLst/>
              <a:gdLst/>
              <a:ahLst/>
              <a:cxnLst/>
              <a:rect l="l" t="t" r="r" b="b"/>
              <a:pathLst>
                <a:path w="5079" h="5079">
                  <a:moveTo>
                    <a:pt x="4800" y="0"/>
                  </a:moveTo>
                  <a:lnTo>
                    <a:pt x="2158" y="0"/>
                  </a:lnTo>
                  <a:lnTo>
                    <a:pt x="0" y="2146"/>
                  </a:lnTo>
                  <a:lnTo>
                    <a:pt x="0" y="4800"/>
                  </a:lnTo>
                </a:path>
              </a:pathLst>
            </a:custGeom>
            <a:ln w="6426">
              <a:solidFill>
                <a:srgbClr val="070101"/>
              </a:solidFill>
            </a:ln>
          </p:spPr>
          <p:txBody>
            <a:bodyPr wrap="square" lIns="0" tIns="0" rIns="0" bIns="0" rtlCol="0"/>
            <a:lstStyle/>
            <a:p/>
          </p:txBody>
        </p:sp>
        <p:sp>
          <p:nvSpPr>
            <p:cNvPr id="74" name="object 74" descr=""/>
            <p:cNvSpPr/>
            <p:nvPr/>
          </p:nvSpPr>
          <p:spPr>
            <a:xfrm>
              <a:off x="3968479" y="4918345"/>
              <a:ext cx="5080" cy="5080"/>
            </a:xfrm>
            <a:custGeom>
              <a:avLst/>
              <a:gdLst/>
              <a:ahLst/>
              <a:cxnLst/>
              <a:rect l="l" t="t" r="r" b="b"/>
              <a:pathLst>
                <a:path w="5079" h="5079">
                  <a:moveTo>
                    <a:pt x="0" y="0"/>
                  </a:moveTo>
                  <a:lnTo>
                    <a:pt x="0" y="2654"/>
                  </a:lnTo>
                  <a:lnTo>
                    <a:pt x="2159" y="4800"/>
                  </a:lnTo>
                  <a:lnTo>
                    <a:pt x="4800" y="4800"/>
                  </a:lnTo>
                </a:path>
              </a:pathLst>
            </a:custGeom>
            <a:ln w="6426">
              <a:solidFill>
                <a:srgbClr val="070101"/>
              </a:solidFill>
            </a:ln>
          </p:spPr>
          <p:txBody>
            <a:bodyPr wrap="square" lIns="0" tIns="0" rIns="0" bIns="0" rtlCol="0"/>
            <a:lstStyle/>
            <a:p/>
          </p:txBody>
        </p:sp>
        <p:sp>
          <p:nvSpPr>
            <p:cNvPr id="75" name="object 75" descr=""/>
            <p:cNvSpPr/>
            <p:nvPr/>
          </p:nvSpPr>
          <p:spPr>
            <a:xfrm>
              <a:off x="3973277" y="4777869"/>
              <a:ext cx="5080" cy="5080"/>
            </a:xfrm>
            <a:custGeom>
              <a:avLst/>
              <a:gdLst/>
              <a:ahLst/>
              <a:cxnLst/>
              <a:rect l="l" t="t" r="r" b="b"/>
              <a:pathLst>
                <a:path w="5079" h="5079">
                  <a:moveTo>
                    <a:pt x="4813" y="4800"/>
                  </a:moveTo>
                  <a:lnTo>
                    <a:pt x="4813" y="2146"/>
                  </a:lnTo>
                  <a:lnTo>
                    <a:pt x="2654" y="0"/>
                  </a:lnTo>
                  <a:lnTo>
                    <a:pt x="0" y="0"/>
                  </a:lnTo>
                </a:path>
              </a:pathLst>
            </a:custGeom>
            <a:ln w="6426">
              <a:solidFill>
                <a:srgbClr val="070101"/>
              </a:solidFill>
            </a:ln>
          </p:spPr>
          <p:txBody>
            <a:bodyPr wrap="square" lIns="0" tIns="0" rIns="0" bIns="0" rtlCol="0"/>
            <a:lstStyle/>
            <a:p/>
          </p:txBody>
        </p:sp>
        <p:sp>
          <p:nvSpPr>
            <p:cNvPr id="76" name="object 76" descr=""/>
            <p:cNvSpPr/>
            <p:nvPr/>
          </p:nvSpPr>
          <p:spPr>
            <a:xfrm>
              <a:off x="3973278" y="4918352"/>
              <a:ext cx="5080" cy="5080"/>
            </a:xfrm>
            <a:custGeom>
              <a:avLst/>
              <a:gdLst/>
              <a:ahLst/>
              <a:cxnLst/>
              <a:rect l="l" t="t" r="r" b="b"/>
              <a:pathLst>
                <a:path w="5079" h="5079">
                  <a:moveTo>
                    <a:pt x="0" y="4800"/>
                  </a:moveTo>
                  <a:lnTo>
                    <a:pt x="2654" y="4800"/>
                  </a:lnTo>
                  <a:lnTo>
                    <a:pt x="4813" y="2654"/>
                  </a:lnTo>
                  <a:lnTo>
                    <a:pt x="4813" y="0"/>
                  </a:lnTo>
                </a:path>
              </a:pathLst>
            </a:custGeom>
            <a:ln w="6426">
              <a:solidFill>
                <a:srgbClr val="070101"/>
              </a:solidFill>
            </a:ln>
          </p:spPr>
          <p:txBody>
            <a:bodyPr wrap="square" lIns="0" tIns="0" rIns="0" bIns="0" rtlCol="0"/>
            <a:lstStyle/>
            <a:p/>
          </p:txBody>
        </p:sp>
        <p:sp>
          <p:nvSpPr>
            <p:cNvPr id="77" name="object 77" descr=""/>
            <p:cNvSpPr/>
            <p:nvPr/>
          </p:nvSpPr>
          <p:spPr>
            <a:xfrm>
              <a:off x="4006604" y="4674715"/>
              <a:ext cx="1270" cy="1270"/>
            </a:xfrm>
            <a:custGeom>
              <a:avLst/>
              <a:gdLst/>
              <a:ahLst/>
              <a:cxnLst/>
              <a:rect l="l" t="t" r="r" b="b"/>
              <a:pathLst>
                <a:path w="1270" h="1270">
                  <a:moveTo>
                    <a:pt x="0" y="0"/>
                  </a:moveTo>
                  <a:lnTo>
                    <a:pt x="0" y="660"/>
                  </a:lnTo>
                  <a:lnTo>
                    <a:pt x="533" y="1206"/>
                  </a:lnTo>
                  <a:lnTo>
                    <a:pt x="1206" y="1206"/>
                  </a:lnTo>
                </a:path>
              </a:pathLst>
            </a:custGeom>
            <a:ln w="6426">
              <a:solidFill>
                <a:srgbClr val="070101"/>
              </a:solidFill>
            </a:ln>
          </p:spPr>
          <p:txBody>
            <a:bodyPr wrap="square" lIns="0" tIns="0" rIns="0" bIns="0" rtlCol="0"/>
            <a:lstStyle/>
            <a:p/>
          </p:txBody>
        </p:sp>
        <p:sp>
          <p:nvSpPr>
            <p:cNvPr id="78" name="object 78" descr=""/>
            <p:cNvSpPr/>
            <p:nvPr/>
          </p:nvSpPr>
          <p:spPr>
            <a:xfrm>
              <a:off x="4006600" y="4615877"/>
              <a:ext cx="1270" cy="1270"/>
            </a:xfrm>
            <a:custGeom>
              <a:avLst/>
              <a:gdLst/>
              <a:ahLst/>
              <a:cxnLst/>
              <a:rect l="l" t="t" r="r" b="b"/>
              <a:pathLst>
                <a:path w="1270" h="1270">
                  <a:moveTo>
                    <a:pt x="1206" y="0"/>
                  </a:moveTo>
                  <a:lnTo>
                    <a:pt x="533" y="0"/>
                  </a:lnTo>
                  <a:lnTo>
                    <a:pt x="0" y="533"/>
                  </a:lnTo>
                  <a:lnTo>
                    <a:pt x="0" y="1206"/>
                  </a:lnTo>
                </a:path>
              </a:pathLst>
            </a:custGeom>
            <a:ln w="6426">
              <a:solidFill>
                <a:srgbClr val="070101"/>
              </a:solidFill>
            </a:ln>
          </p:spPr>
          <p:txBody>
            <a:bodyPr wrap="square" lIns="0" tIns="0" rIns="0" bIns="0" rtlCol="0"/>
            <a:lstStyle/>
            <a:p/>
          </p:txBody>
        </p:sp>
        <p:sp>
          <p:nvSpPr>
            <p:cNvPr id="79" name="object 79" descr=""/>
            <p:cNvSpPr/>
            <p:nvPr/>
          </p:nvSpPr>
          <p:spPr>
            <a:xfrm>
              <a:off x="4006600" y="4569052"/>
              <a:ext cx="1270" cy="1270"/>
            </a:xfrm>
            <a:custGeom>
              <a:avLst/>
              <a:gdLst/>
              <a:ahLst/>
              <a:cxnLst/>
              <a:rect l="l" t="t" r="r" b="b"/>
              <a:pathLst>
                <a:path w="1270" h="1270">
                  <a:moveTo>
                    <a:pt x="1206" y="0"/>
                  </a:moveTo>
                  <a:lnTo>
                    <a:pt x="533" y="0"/>
                  </a:lnTo>
                  <a:lnTo>
                    <a:pt x="0" y="533"/>
                  </a:lnTo>
                  <a:lnTo>
                    <a:pt x="0" y="1206"/>
                  </a:lnTo>
                </a:path>
              </a:pathLst>
            </a:custGeom>
            <a:ln w="6426">
              <a:solidFill>
                <a:srgbClr val="070101"/>
              </a:solidFill>
            </a:ln>
          </p:spPr>
          <p:txBody>
            <a:bodyPr wrap="square" lIns="0" tIns="0" rIns="0" bIns="0" rtlCol="0"/>
            <a:lstStyle/>
            <a:p/>
          </p:txBody>
        </p:sp>
        <p:sp>
          <p:nvSpPr>
            <p:cNvPr id="80" name="object 80" descr=""/>
            <p:cNvSpPr/>
            <p:nvPr/>
          </p:nvSpPr>
          <p:spPr>
            <a:xfrm>
              <a:off x="4428948" y="4108588"/>
              <a:ext cx="55244" cy="55244"/>
            </a:xfrm>
            <a:custGeom>
              <a:avLst/>
              <a:gdLst/>
              <a:ahLst/>
              <a:cxnLst/>
              <a:rect l="l" t="t" r="r" b="b"/>
              <a:pathLst>
                <a:path w="55245" h="55245">
                  <a:moveTo>
                    <a:pt x="55232" y="27609"/>
                  </a:moveTo>
                  <a:lnTo>
                    <a:pt x="53061" y="16861"/>
                  </a:lnTo>
                  <a:lnTo>
                    <a:pt x="47140" y="8085"/>
                  </a:lnTo>
                  <a:lnTo>
                    <a:pt x="38360" y="2169"/>
                  </a:lnTo>
                  <a:lnTo>
                    <a:pt x="27609" y="0"/>
                  </a:lnTo>
                  <a:lnTo>
                    <a:pt x="16866" y="2169"/>
                  </a:lnTo>
                  <a:lnTo>
                    <a:pt x="8089" y="8085"/>
                  </a:lnTo>
                  <a:lnTo>
                    <a:pt x="2170" y="16861"/>
                  </a:lnTo>
                  <a:lnTo>
                    <a:pt x="0" y="27609"/>
                  </a:lnTo>
                  <a:lnTo>
                    <a:pt x="2170" y="38360"/>
                  </a:lnTo>
                  <a:lnTo>
                    <a:pt x="8089" y="47140"/>
                  </a:lnTo>
                  <a:lnTo>
                    <a:pt x="16866" y="53061"/>
                  </a:lnTo>
                  <a:lnTo>
                    <a:pt x="27609" y="55232"/>
                  </a:lnTo>
                  <a:lnTo>
                    <a:pt x="38360" y="53061"/>
                  </a:lnTo>
                  <a:lnTo>
                    <a:pt x="47140" y="47140"/>
                  </a:lnTo>
                  <a:lnTo>
                    <a:pt x="53061" y="38360"/>
                  </a:lnTo>
                  <a:lnTo>
                    <a:pt x="55232" y="27609"/>
                  </a:lnTo>
                </a:path>
              </a:pathLst>
            </a:custGeom>
            <a:ln w="6426">
              <a:solidFill>
                <a:srgbClr val="070101"/>
              </a:solidFill>
            </a:ln>
          </p:spPr>
          <p:txBody>
            <a:bodyPr wrap="square" lIns="0" tIns="0" rIns="0" bIns="0" rtlCol="0"/>
            <a:lstStyle/>
            <a:p/>
          </p:txBody>
        </p:sp>
        <p:sp>
          <p:nvSpPr>
            <p:cNvPr id="81" name="object 81" descr=""/>
            <p:cNvSpPr/>
            <p:nvPr/>
          </p:nvSpPr>
          <p:spPr>
            <a:xfrm>
              <a:off x="4427205" y="4106836"/>
              <a:ext cx="59055" cy="59055"/>
            </a:xfrm>
            <a:custGeom>
              <a:avLst/>
              <a:gdLst/>
              <a:ahLst/>
              <a:cxnLst/>
              <a:rect l="l" t="t" r="r" b="b"/>
              <a:pathLst>
                <a:path w="59054" h="59054">
                  <a:moveTo>
                    <a:pt x="58712" y="29362"/>
                  </a:moveTo>
                  <a:lnTo>
                    <a:pt x="56406" y="17937"/>
                  </a:lnTo>
                  <a:lnTo>
                    <a:pt x="50117" y="8604"/>
                  </a:lnTo>
                  <a:lnTo>
                    <a:pt x="40784" y="2309"/>
                  </a:lnTo>
                  <a:lnTo>
                    <a:pt x="29349" y="0"/>
                  </a:lnTo>
                  <a:lnTo>
                    <a:pt x="17927" y="2309"/>
                  </a:lnTo>
                  <a:lnTo>
                    <a:pt x="8597" y="8604"/>
                  </a:lnTo>
                  <a:lnTo>
                    <a:pt x="2307" y="17937"/>
                  </a:lnTo>
                  <a:lnTo>
                    <a:pt x="0" y="29362"/>
                  </a:lnTo>
                  <a:lnTo>
                    <a:pt x="2307" y="40792"/>
                  </a:lnTo>
                  <a:lnTo>
                    <a:pt x="8597" y="50125"/>
                  </a:lnTo>
                  <a:lnTo>
                    <a:pt x="17927" y="56417"/>
                  </a:lnTo>
                  <a:lnTo>
                    <a:pt x="29349" y="58724"/>
                  </a:lnTo>
                  <a:lnTo>
                    <a:pt x="40784" y="56417"/>
                  </a:lnTo>
                  <a:lnTo>
                    <a:pt x="50117" y="50125"/>
                  </a:lnTo>
                  <a:lnTo>
                    <a:pt x="56406" y="40792"/>
                  </a:lnTo>
                  <a:lnTo>
                    <a:pt x="58712" y="29362"/>
                  </a:lnTo>
                </a:path>
              </a:pathLst>
            </a:custGeom>
            <a:ln w="6426">
              <a:solidFill>
                <a:srgbClr val="070101"/>
              </a:solidFill>
            </a:ln>
          </p:spPr>
          <p:txBody>
            <a:bodyPr wrap="square" lIns="0" tIns="0" rIns="0" bIns="0" rtlCol="0"/>
            <a:lstStyle/>
            <a:p/>
          </p:txBody>
        </p:sp>
        <p:sp>
          <p:nvSpPr>
            <p:cNvPr id="82" name="object 82" descr=""/>
            <p:cNvSpPr/>
            <p:nvPr/>
          </p:nvSpPr>
          <p:spPr>
            <a:xfrm>
              <a:off x="4440289" y="4119920"/>
              <a:ext cx="30480" cy="33020"/>
            </a:xfrm>
            <a:custGeom>
              <a:avLst/>
              <a:gdLst/>
              <a:ahLst/>
              <a:cxnLst/>
              <a:rect l="l" t="t" r="r" b="b"/>
              <a:pathLst>
                <a:path w="30479" h="33020">
                  <a:moveTo>
                    <a:pt x="20078" y="2095"/>
                  </a:moveTo>
                  <a:lnTo>
                    <a:pt x="12242" y="0"/>
                  </a:lnTo>
                  <a:lnTo>
                    <a:pt x="4191" y="4648"/>
                  </a:lnTo>
                  <a:lnTo>
                    <a:pt x="2095" y="12471"/>
                  </a:lnTo>
                  <a:lnTo>
                    <a:pt x="0" y="20307"/>
                  </a:lnTo>
                  <a:lnTo>
                    <a:pt x="4648" y="28359"/>
                  </a:lnTo>
                  <a:lnTo>
                    <a:pt x="12471" y="30454"/>
                  </a:lnTo>
                  <a:lnTo>
                    <a:pt x="20320" y="32562"/>
                  </a:lnTo>
                  <a:lnTo>
                    <a:pt x="28359" y="27914"/>
                  </a:lnTo>
                  <a:lnTo>
                    <a:pt x="30454" y="20078"/>
                  </a:lnTo>
                </a:path>
              </a:pathLst>
            </a:custGeom>
            <a:ln w="4076">
              <a:solidFill>
                <a:srgbClr val="231F20"/>
              </a:solidFill>
            </a:ln>
          </p:spPr>
          <p:txBody>
            <a:bodyPr wrap="square" lIns="0" tIns="0" rIns="0" bIns="0" rtlCol="0"/>
            <a:lstStyle/>
            <a:p/>
          </p:txBody>
        </p:sp>
        <p:sp>
          <p:nvSpPr>
            <p:cNvPr id="83" name="object 83" descr=""/>
            <p:cNvSpPr/>
            <p:nvPr/>
          </p:nvSpPr>
          <p:spPr>
            <a:xfrm>
              <a:off x="5293441" y="5129183"/>
              <a:ext cx="55244" cy="55244"/>
            </a:xfrm>
            <a:custGeom>
              <a:avLst/>
              <a:gdLst/>
              <a:ahLst/>
              <a:cxnLst/>
              <a:rect l="l" t="t" r="r" b="b"/>
              <a:pathLst>
                <a:path w="55245" h="55245">
                  <a:moveTo>
                    <a:pt x="55245" y="27609"/>
                  </a:moveTo>
                  <a:lnTo>
                    <a:pt x="53073" y="16861"/>
                  </a:lnTo>
                  <a:lnTo>
                    <a:pt x="47153" y="8085"/>
                  </a:lnTo>
                  <a:lnTo>
                    <a:pt x="38373" y="2169"/>
                  </a:lnTo>
                  <a:lnTo>
                    <a:pt x="27622" y="0"/>
                  </a:lnTo>
                  <a:lnTo>
                    <a:pt x="16871" y="2169"/>
                  </a:lnTo>
                  <a:lnTo>
                    <a:pt x="8091" y="8085"/>
                  </a:lnTo>
                  <a:lnTo>
                    <a:pt x="2171" y="16861"/>
                  </a:lnTo>
                  <a:lnTo>
                    <a:pt x="0" y="27609"/>
                  </a:lnTo>
                  <a:lnTo>
                    <a:pt x="2171" y="38360"/>
                  </a:lnTo>
                  <a:lnTo>
                    <a:pt x="8091" y="47140"/>
                  </a:lnTo>
                  <a:lnTo>
                    <a:pt x="16871" y="53061"/>
                  </a:lnTo>
                  <a:lnTo>
                    <a:pt x="27622" y="55232"/>
                  </a:lnTo>
                  <a:lnTo>
                    <a:pt x="38373" y="53061"/>
                  </a:lnTo>
                  <a:lnTo>
                    <a:pt x="47153" y="47140"/>
                  </a:lnTo>
                  <a:lnTo>
                    <a:pt x="53073" y="38360"/>
                  </a:lnTo>
                  <a:lnTo>
                    <a:pt x="55245" y="27609"/>
                  </a:lnTo>
                </a:path>
              </a:pathLst>
            </a:custGeom>
            <a:ln w="6426">
              <a:solidFill>
                <a:srgbClr val="070101"/>
              </a:solidFill>
            </a:ln>
          </p:spPr>
          <p:txBody>
            <a:bodyPr wrap="square" lIns="0" tIns="0" rIns="0" bIns="0" rtlCol="0"/>
            <a:lstStyle/>
            <a:p/>
          </p:txBody>
        </p:sp>
        <p:sp>
          <p:nvSpPr>
            <p:cNvPr id="84" name="object 84" descr=""/>
            <p:cNvSpPr/>
            <p:nvPr/>
          </p:nvSpPr>
          <p:spPr>
            <a:xfrm>
              <a:off x="5291711" y="5127430"/>
              <a:ext cx="59055" cy="59055"/>
            </a:xfrm>
            <a:custGeom>
              <a:avLst/>
              <a:gdLst/>
              <a:ahLst/>
              <a:cxnLst/>
              <a:rect l="l" t="t" r="r" b="b"/>
              <a:pathLst>
                <a:path w="59054" h="59054">
                  <a:moveTo>
                    <a:pt x="58712" y="29362"/>
                  </a:moveTo>
                  <a:lnTo>
                    <a:pt x="56406" y="17937"/>
                  </a:lnTo>
                  <a:lnTo>
                    <a:pt x="50117" y="8604"/>
                  </a:lnTo>
                  <a:lnTo>
                    <a:pt x="40784" y="2309"/>
                  </a:lnTo>
                  <a:lnTo>
                    <a:pt x="29349" y="0"/>
                  </a:lnTo>
                  <a:lnTo>
                    <a:pt x="17927" y="2309"/>
                  </a:lnTo>
                  <a:lnTo>
                    <a:pt x="8597" y="8604"/>
                  </a:lnTo>
                  <a:lnTo>
                    <a:pt x="2307" y="17937"/>
                  </a:lnTo>
                  <a:lnTo>
                    <a:pt x="0" y="29362"/>
                  </a:lnTo>
                  <a:lnTo>
                    <a:pt x="2307" y="40792"/>
                  </a:lnTo>
                  <a:lnTo>
                    <a:pt x="8597" y="50125"/>
                  </a:lnTo>
                  <a:lnTo>
                    <a:pt x="17927" y="56417"/>
                  </a:lnTo>
                  <a:lnTo>
                    <a:pt x="29349" y="58724"/>
                  </a:lnTo>
                  <a:lnTo>
                    <a:pt x="40784" y="56417"/>
                  </a:lnTo>
                  <a:lnTo>
                    <a:pt x="50117" y="50125"/>
                  </a:lnTo>
                  <a:lnTo>
                    <a:pt x="56406" y="40792"/>
                  </a:lnTo>
                  <a:lnTo>
                    <a:pt x="58712" y="29362"/>
                  </a:lnTo>
                </a:path>
              </a:pathLst>
            </a:custGeom>
            <a:ln w="6426">
              <a:solidFill>
                <a:srgbClr val="070101"/>
              </a:solidFill>
            </a:ln>
          </p:spPr>
          <p:txBody>
            <a:bodyPr wrap="square" lIns="0" tIns="0" rIns="0" bIns="0" rtlCol="0"/>
            <a:lstStyle/>
            <a:p/>
          </p:txBody>
        </p:sp>
        <p:sp>
          <p:nvSpPr>
            <p:cNvPr id="85" name="object 85" descr=""/>
            <p:cNvSpPr/>
            <p:nvPr/>
          </p:nvSpPr>
          <p:spPr>
            <a:xfrm>
              <a:off x="5304794" y="5140515"/>
              <a:ext cx="30480" cy="33020"/>
            </a:xfrm>
            <a:custGeom>
              <a:avLst/>
              <a:gdLst/>
              <a:ahLst/>
              <a:cxnLst/>
              <a:rect l="l" t="t" r="r" b="b"/>
              <a:pathLst>
                <a:path w="30479" h="33020">
                  <a:moveTo>
                    <a:pt x="20078" y="2095"/>
                  </a:moveTo>
                  <a:lnTo>
                    <a:pt x="12242" y="0"/>
                  </a:lnTo>
                  <a:lnTo>
                    <a:pt x="4191" y="4648"/>
                  </a:lnTo>
                  <a:lnTo>
                    <a:pt x="2095" y="12471"/>
                  </a:lnTo>
                  <a:lnTo>
                    <a:pt x="0" y="20307"/>
                  </a:lnTo>
                  <a:lnTo>
                    <a:pt x="4635" y="28359"/>
                  </a:lnTo>
                  <a:lnTo>
                    <a:pt x="12471" y="30454"/>
                  </a:lnTo>
                  <a:lnTo>
                    <a:pt x="20307" y="32550"/>
                  </a:lnTo>
                  <a:lnTo>
                    <a:pt x="28359" y="27914"/>
                  </a:lnTo>
                  <a:lnTo>
                    <a:pt x="30454" y="20078"/>
                  </a:lnTo>
                </a:path>
              </a:pathLst>
            </a:custGeom>
            <a:ln w="4076">
              <a:solidFill>
                <a:srgbClr val="231F20"/>
              </a:solidFill>
            </a:ln>
          </p:spPr>
          <p:txBody>
            <a:bodyPr wrap="square" lIns="0" tIns="0" rIns="0" bIns="0" rtlCol="0"/>
            <a:lstStyle/>
            <a:p/>
          </p:txBody>
        </p:sp>
        <p:sp>
          <p:nvSpPr>
            <p:cNvPr id="86" name="object 86" descr=""/>
            <p:cNvSpPr/>
            <p:nvPr/>
          </p:nvSpPr>
          <p:spPr>
            <a:xfrm>
              <a:off x="4428948" y="5129183"/>
              <a:ext cx="55244" cy="55244"/>
            </a:xfrm>
            <a:custGeom>
              <a:avLst/>
              <a:gdLst/>
              <a:ahLst/>
              <a:cxnLst/>
              <a:rect l="l" t="t" r="r" b="b"/>
              <a:pathLst>
                <a:path w="55245" h="55245">
                  <a:moveTo>
                    <a:pt x="55232" y="27609"/>
                  </a:moveTo>
                  <a:lnTo>
                    <a:pt x="53061" y="16861"/>
                  </a:lnTo>
                  <a:lnTo>
                    <a:pt x="47140" y="8085"/>
                  </a:lnTo>
                  <a:lnTo>
                    <a:pt x="38360" y="2169"/>
                  </a:lnTo>
                  <a:lnTo>
                    <a:pt x="27609" y="0"/>
                  </a:lnTo>
                  <a:lnTo>
                    <a:pt x="16866" y="2169"/>
                  </a:lnTo>
                  <a:lnTo>
                    <a:pt x="8089" y="8085"/>
                  </a:lnTo>
                  <a:lnTo>
                    <a:pt x="2170" y="16861"/>
                  </a:lnTo>
                  <a:lnTo>
                    <a:pt x="0" y="27609"/>
                  </a:lnTo>
                  <a:lnTo>
                    <a:pt x="2170" y="38360"/>
                  </a:lnTo>
                  <a:lnTo>
                    <a:pt x="8089" y="47140"/>
                  </a:lnTo>
                  <a:lnTo>
                    <a:pt x="16866" y="53061"/>
                  </a:lnTo>
                  <a:lnTo>
                    <a:pt x="27609" y="55232"/>
                  </a:lnTo>
                  <a:lnTo>
                    <a:pt x="38360" y="53061"/>
                  </a:lnTo>
                  <a:lnTo>
                    <a:pt x="47140" y="47140"/>
                  </a:lnTo>
                  <a:lnTo>
                    <a:pt x="53061" y="38360"/>
                  </a:lnTo>
                  <a:lnTo>
                    <a:pt x="55232" y="27609"/>
                  </a:lnTo>
                </a:path>
              </a:pathLst>
            </a:custGeom>
            <a:ln w="6426">
              <a:solidFill>
                <a:srgbClr val="070101"/>
              </a:solidFill>
            </a:ln>
          </p:spPr>
          <p:txBody>
            <a:bodyPr wrap="square" lIns="0" tIns="0" rIns="0" bIns="0" rtlCol="0"/>
            <a:lstStyle/>
            <a:p/>
          </p:txBody>
        </p:sp>
        <p:sp>
          <p:nvSpPr>
            <p:cNvPr id="87" name="object 87" descr=""/>
            <p:cNvSpPr/>
            <p:nvPr/>
          </p:nvSpPr>
          <p:spPr>
            <a:xfrm>
              <a:off x="4427205" y="5127430"/>
              <a:ext cx="59055" cy="59055"/>
            </a:xfrm>
            <a:custGeom>
              <a:avLst/>
              <a:gdLst/>
              <a:ahLst/>
              <a:cxnLst/>
              <a:rect l="l" t="t" r="r" b="b"/>
              <a:pathLst>
                <a:path w="59054" h="59054">
                  <a:moveTo>
                    <a:pt x="58712" y="29362"/>
                  </a:moveTo>
                  <a:lnTo>
                    <a:pt x="56406" y="17937"/>
                  </a:lnTo>
                  <a:lnTo>
                    <a:pt x="50117" y="8604"/>
                  </a:lnTo>
                  <a:lnTo>
                    <a:pt x="40784" y="2309"/>
                  </a:lnTo>
                  <a:lnTo>
                    <a:pt x="29349" y="0"/>
                  </a:lnTo>
                  <a:lnTo>
                    <a:pt x="17927" y="2309"/>
                  </a:lnTo>
                  <a:lnTo>
                    <a:pt x="8597" y="8604"/>
                  </a:lnTo>
                  <a:lnTo>
                    <a:pt x="2307" y="17937"/>
                  </a:lnTo>
                  <a:lnTo>
                    <a:pt x="0" y="29362"/>
                  </a:lnTo>
                  <a:lnTo>
                    <a:pt x="2307" y="40792"/>
                  </a:lnTo>
                  <a:lnTo>
                    <a:pt x="8597" y="50125"/>
                  </a:lnTo>
                  <a:lnTo>
                    <a:pt x="17927" y="56417"/>
                  </a:lnTo>
                  <a:lnTo>
                    <a:pt x="29349" y="58724"/>
                  </a:lnTo>
                  <a:lnTo>
                    <a:pt x="40784" y="56417"/>
                  </a:lnTo>
                  <a:lnTo>
                    <a:pt x="50117" y="50125"/>
                  </a:lnTo>
                  <a:lnTo>
                    <a:pt x="56406" y="40792"/>
                  </a:lnTo>
                  <a:lnTo>
                    <a:pt x="58712" y="29362"/>
                  </a:lnTo>
                </a:path>
              </a:pathLst>
            </a:custGeom>
            <a:ln w="6426">
              <a:solidFill>
                <a:srgbClr val="070101"/>
              </a:solidFill>
            </a:ln>
          </p:spPr>
          <p:txBody>
            <a:bodyPr wrap="square" lIns="0" tIns="0" rIns="0" bIns="0" rtlCol="0"/>
            <a:lstStyle/>
            <a:p/>
          </p:txBody>
        </p:sp>
        <p:sp>
          <p:nvSpPr>
            <p:cNvPr id="88" name="object 88" descr=""/>
            <p:cNvSpPr/>
            <p:nvPr/>
          </p:nvSpPr>
          <p:spPr>
            <a:xfrm>
              <a:off x="4440289" y="5140515"/>
              <a:ext cx="30480" cy="33020"/>
            </a:xfrm>
            <a:custGeom>
              <a:avLst/>
              <a:gdLst/>
              <a:ahLst/>
              <a:cxnLst/>
              <a:rect l="l" t="t" r="r" b="b"/>
              <a:pathLst>
                <a:path w="30479" h="33020">
                  <a:moveTo>
                    <a:pt x="20078" y="2095"/>
                  </a:moveTo>
                  <a:lnTo>
                    <a:pt x="12242" y="0"/>
                  </a:lnTo>
                  <a:lnTo>
                    <a:pt x="4191" y="4648"/>
                  </a:lnTo>
                  <a:lnTo>
                    <a:pt x="2095" y="12471"/>
                  </a:lnTo>
                  <a:lnTo>
                    <a:pt x="0" y="20307"/>
                  </a:lnTo>
                  <a:lnTo>
                    <a:pt x="4648" y="28359"/>
                  </a:lnTo>
                  <a:lnTo>
                    <a:pt x="12471" y="30454"/>
                  </a:lnTo>
                  <a:lnTo>
                    <a:pt x="20320" y="32550"/>
                  </a:lnTo>
                  <a:lnTo>
                    <a:pt x="28359" y="27914"/>
                  </a:lnTo>
                  <a:lnTo>
                    <a:pt x="30454" y="20078"/>
                  </a:lnTo>
                </a:path>
              </a:pathLst>
            </a:custGeom>
            <a:ln w="4076">
              <a:solidFill>
                <a:srgbClr val="231F20"/>
              </a:solidFill>
            </a:ln>
          </p:spPr>
          <p:txBody>
            <a:bodyPr wrap="square" lIns="0" tIns="0" rIns="0" bIns="0" rtlCol="0"/>
            <a:lstStyle/>
            <a:p/>
          </p:txBody>
        </p:sp>
        <p:sp>
          <p:nvSpPr>
            <p:cNvPr id="89" name="object 89" descr=""/>
            <p:cNvSpPr/>
            <p:nvPr/>
          </p:nvSpPr>
          <p:spPr>
            <a:xfrm>
              <a:off x="5293441" y="4108588"/>
              <a:ext cx="55244" cy="55244"/>
            </a:xfrm>
            <a:custGeom>
              <a:avLst/>
              <a:gdLst/>
              <a:ahLst/>
              <a:cxnLst/>
              <a:rect l="l" t="t" r="r" b="b"/>
              <a:pathLst>
                <a:path w="55245" h="55245">
                  <a:moveTo>
                    <a:pt x="55245" y="27609"/>
                  </a:moveTo>
                  <a:lnTo>
                    <a:pt x="53073" y="16861"/>
                  </a:lnTo>
                  <a:lnTo>
                    <a:pt x="47153" y="8085"/>
                  </a:lnTo>
                  <a:lnTo>
                    <a:pt x="38373" y="2169"/>
                  </a:lnTo>
                  <a:lnTo>
                    <a:pt x="27622" y="0"/>
                  </a:lnTo>
                  <a:lnTo>
                    <a:pt x="16871" y="2169"/>
                  </a:lnTo>
                  <a:lnTo>
                    <a:pt x="8091" y="8085"/>
                  </a:lnTo>
                  <a:lnTo>
                    <a:pt x="2171" y="16861"/>
                  </a:lnTo>
                  <a:lnTo>
                    <a:pt x="0" y="27609"/>
                  </a:lnTo>
                  <a:lnTo>
                    <a:pt x="2171" y="38360"/>
                  </a:lnTo>
                  <a:lnTo>
                    <a:pt x="8091" y="47140"/>
                  </a:lnTo>
                  <a:lnTo>
                    <a:pt x="16871" y="53061"/>
                  </a:lnTo>
                  <a:lnTo>
                    <a:pt x="27622" y="55232"/>
                  </a:lnTo>
                  <a:lnTo>
                    <a:pt x="38373" y="53061"/>
                  </a:lnTo>
                  <a:lnTo>
                    <a:pt x="47153" y="47140"/>
                  </a:lnTo>
                  <a:lnTo>
                    <a:pt x="53073" y="38360"/>
                  </a:lnTo>
                  <a:lnTo>
                    <a:pt x="55245" y="27609"/>
                  </a:lnTo>
                </a:path>
              </a:pathLst>
            </a:custGeom>
            <a:ln w="6426">
              <a:solidFill>
                <a:srgbClr val="070101"/>
              </a:solidFill>
            </a:ln>
          </p:spPr>
          <p:txBody>
            <a:bodyPr wrap="square" lIns="0" tIns="0" rIns="0" bIns="0" rtlCol="0"/>
            <a:lstStyle/>
            <a:p/>
          </p:txBody>
        </p:sp>
        <p:sp>
          <p:nvSpPr>
            <p:cNvPr id="90" name="object 90" descr=""/>
            <p:cNvSpPr/>
            <p:nvPr/>
          </p:nvSpPr>
          <p:spPr>
            <a:xfrm>
              <a:off x="5291711" y="4106836"/>
              <a:ext cx="59055" cy="59055"/>
            </a:xfrm>
            <a:custGeom>
              <a:avLst/>
              <a:gdLst/>
              <a:ahLst/>
              <a:cxnLst/>
              <a:rect l="l" t="t" r="r" b="b"/>
              <a:pathLst>
                <a:path w="59054" h="59054">
                  <a:moveTo>
                    <a:pt x="58712" y="29362"/>
                  </a:moveTo>
                  <a:lnTo>
                    <a:pt x="56406" y="17937"/>
                  </a:lnTo>
                  <a:lnTo>
                    <a:pt x="50117" y="8604"/>
                  </a:lnTo>
                  <a:lnTo>
                    <a:pt x="40784" y="2309"/>
                  </a:lnTo>
                  <a:lnTo>
                    <a:pt x="29349" y="0"/>
                  </a:lnTo>
                  <a:lnTo>
                    <a:pt x="17927" y="2309"/>
                  </a:lnTo>
                  <a:lnTo>
                    <a:pt x="8597" y="8604"/>
                  </a:lnTo>
                  <a:lnTo>
                    <a:pt x="2307" y="17937"/>
                  </a:lnTo>
                  <a:lnTo>
                    <a:pt x="0" y="29362"/>
                  </a:lnTo>
                  <a:lnTo>
                    <a:pt x="2307" y="40792"/>
                  </a:lnTo>
                  <a:lnTo>
                    <a:pt x="8597" y="50125"/>
                  </a:lnTo>
                  <a:lnTo>
                    <a:pt x="17927" y="56417"/>
                  </a:lnTo>
                  <a:lnTo>
                    <a:pt x="29349" y="58724"/>
                  </a:lnTo>
                  <a:lnTo>
                    <a:pt x="40784" y="56417"/>
                  </a:lnTo>
                  <a:lnTo>
                    <a:pt x="50117" y="50125"/>
                  </a:lnTo>
                  <a:lnTo>
                    <a:pt x="56406" y="40792"/>
                  </a:lnTo>
                  <a:lnTo>
                    <a:pt x="58712" y="29362"/>
                  </a:lnTo>
                </a:path>
              </a:pathLst>
            </a:custGeom>
            <a:ln w="6426">
              <a:solidFill>
                <a:srgbClr val="070101"/>
              </a:solidFill>
            </a:ln>
          </p:spPr>
          <p:txBody>
            <a:bodyPr wrap="square" lIns="0" tIns="0" rIns="0" bIns="0" rtlCol="0"/>
            <a:lstStyle/>
            <a:p/>
          </p:txBody>
        </p:sp>
        <p:sp>
          <p:nvSpPr>
            <p:cNvPr id="91" name="object 91" descr=""/>
            <p:cNvSpPr/>
            <p:nvPr/>
          </p:nvSpPr>
          <p:spPr>
            <a:xfrm>
              <a:off x="5304794" y="4119920"/>
              <a:ext cx="30480" cy="33020"/>
            </a:xfrm>
            <a:custGeom>
              <a:avLst/>
              <a:gdLst/>
              <a:ahLst/>
              <a:cxnLst/>
              <a:rect l="l" t="t" r="r" b="b"/>
              <a:pathLst>
                <a:path w="30479" h="33020">
                  <a:moveTo>
                    <a:pt x="20078" y="2095"/>
                  </a:moveTo>
                  <a:lnTo>
                    <a:pt x="12242" y="0"/>
                  </a:lnTo>
                  <a:lnTo>
                    <a:pt x="4191" y="4648"/>
                  </a:lnTo>
                  <a:lnTo>
                    <a:pt x="2095" y="12471"/>
                  </a:lnTo>
                  <a:lnTo>
                    <a:pt x="0" y="20307"/>
                  </a:lnTo>
                  <a:lnTo>
                    <a:pt x="4635" y="28359"/>
                  </a:lnTo>
                  <a:lnTo>
                    <a:pt x="12471" y="30454"/>
                  </a:lnTo>
                  <a:lnTo>
                    <a:pt x="20307" y="32562"/>
                  </a:lnTo>
                  <a:lnTo>
                    <a:pt x="28359" y="27914"/>
                  </a:lnTo>
                  <a:lnTo>
                    <a:pt x="30454" y="20078"/>
                  </a:lnTo>
                </a:path>
              </a:pathLst>
            </a:custGeom>
            <a:ln w="4076">
              <a:solidFill>
                <a:srgbClr val="231F20"/>
              </a:solidFill>
            </a:ln>
          </p:spPr>
          <p:txBody>
            <a:bodyPr wrap="square" lIns="0" tIns="0" rIns="0" bIns="0" rtlCol="0"/>
            <a:lstStyle/>
            <a:p/>
          </p:txBody>
        </p:sp>
        <p:sp>
          <p:nvSpPr>
            <p:cNvPr id="92" name="object 92" descr=""/>
            <p:cNvSpPr/>
            <p:nvPr/>
          </p:nvSpPr>
          <p:spPr>
            <a:xfrm>
              <a:off x="3958272" y="4669009"/>
              <a:ext cx="0" cy="635"/>
            </a:xfrm>
            <a:custGeom>
              <a:avLst/>
              <a:gdLst/>
              <a:ahLst/>
              <a:cxnLst/>
              <a:rect l="l" t="t" r="r" b="b"/>
              <a:pathLst>
                <a:path w="0" h="635">
                  <a:moveTo>
                    <a:pt x="0" y="0"/>
                  </a:moveTo>
                  <a:lnTo>
                    <a:pt x="0" y="406"/>
                  </a:lnTo>
                </a:path>
              </a:pathLst>
            </a:custGeom>
            <a:ln w="6426">
              <a:solidFill>
                <a:srgbClr val="070101"/>
              </a:solidFill>
            </a:ln>
          </p:spPr>
          <p:txBody>
            <a:bodyPr wrap="square" lIns="0" tIns="0" rIns="0" bIns="0" rtlCol="0"/>
            <a:lstStyle/>
            <a:p/>
          </p:txBody>
        </p:sp>
        <p:sp>
          <p:nvSpPr>
            <p:cNvPr id="93" name="object 93" descr=""/>
            <p:cNvSpPr/>
            <p:nvPr/>
          </p:nvSpPr>
          <p:spPr>
            <a:xfrm>
              <a:off x="3958272" y="4669419"/>
              <a:ext cx="36195" cy="0"/>
            </a:xfrm>
            <a:custGeom>
              <a:avLst/>
              <a:gdLst/>
              <a:ahLst/>
              <a:cxnLst/>
              <a:rect l="l" t="t" r="r" b="b"/>
              <a:pathLst>
                <a:path w="36195" h="0">
                  <a:moveTo>
                    <a:pt x="0" y="0"/>
                  </a:moveTo>
                  <a:lnTo>
                    <a:pt x="35801" y="0"/>
                  </a:lnTo>
                </a:path>
              </a:pathLst>
            </a:custGeom>
            <a:ln w="6426">
              <a:solidFill>
                <a:srgbClr val="070101"/>
              </a:solidFill>
            </a:ln>
          </p:spPr>
          <p:txBody>
            <a:bodyPr wrap="square" lIns="0" tIns="0" rIns="0" bIns="0" rtlCol="0"/>
            <a:lstStyle/>
            <a:p/>
          </p:txBody>
        </p:sp>
        <p:sp>
          <p:nvSpPr>
            <p:cNvPr id="94" name="object 94" descr=""/>
            <p:cNvSpPr/>
            <p:nvPr/>
          </p:nvSpPr>
          <p:spPr>
            <a:xfrm>
              <a:off x="4014651" y="4569126"/>
              <a:ext cx="635" cy="635"/>
            </a:xfrm>
            <a:custGeom>
              <a:avLst/>
              <a:gdLst/>
              <a:ahLst/>
              <a:cxnLst/>
              <a:rect l="l" t="t" r="r" b="b"/>
              <a:pathLst>
                <a:path w="635" h="635">
                  <a:moveTo>
                    <a:pt x="596" y="50"/>
                  </a:moveTo>
                  <a:lnTo>
                    <a:pt x="0" y="0"/>
                  </a:lnTo>
                </a:path>
              </a:pathLst>
            </a:custGeom>
            <a:ln w="6426">
              <a:solidFill>
                <a:srgbClr val="070101"/>
              </a:solidFill>
            </a:ln>
          </p:spPr>
          <p:txBody>
            <a:bodyPr wrap="square" lIns="0" tIns="0" rIns="0" bIns="0" rtlCol="0"/>
            <a:lstStyle/>
            <a:p/>
          </p:txBody>
        </p:sp>
        <p:sp>
          <p:nvSpPr>
            <p:cNvPr id="95" name="object 95" descr=""/>
            <p:cNvSpPr/>
            <p:nvPr/>
          </p:nvSpPr>
          <p:spPr>
            <a:xfrm>
              <a:off x="3934261" y="4575949"/>
              <a:ext cx="1905" cy="2540"/>
            </a:xfrm>
            <a:custGeom>
              <a:avLst/>
              <a:gdLst/>
              <a:ahLst/>
              <a:cxnLst/>
              <a:rect l="l" t="t" r="r" b="b"/>
              <a:pathLst>
                <a:path w="1904" h="2539">
                  <a:moveTo>
                    <a:pt x="0" y="1816"/>
                  </a:moveTo>
                  <a:lnTo>
                    <a:pt x="0" y="2501"/>
                  </a:lnTo>
                </a:path>
                <a:path w="1904" h="2539">
                  <a:moveTo>
                    <a:pt x="0" y="1816"/>
                  </a:moveTo>
                  <a:lnTo>
                    <a:pt x="1803" y="0"/>
                  </a:lnTo>
                </a:path>
              </a:pathLst>
            </a:custGeom>
            <a:ln w="6426">
              <a:solidFill>
                <a:srgbClr val="070101"/>
              </a:solidFill>
            </a:ln>
          </p:spPr>
          <p:txBody>
            <a:bodyPr wrap="square" lIns="0" tIns="0" rIns="0" bIns="0" rtlCol="0"/>
            <a:lstStyle/>
            <a:p/>
          </p:txBody>
        </p:sp>
        <p:sp>
          <p:nvSpPr>
            <p:cNvPr id="96" name="object 96" descr=""/>
            <p:cNvSpPr/>
            <p:nvPr/>
          </p:nvSpPr>
          <p:spPr>
            <a:xfrm>
              <a:off x="3934261" y="4666516"/>
              <a:ext cx="0" cy="1270"/>
            </a:xfrm>
            <a:custGeom>
              <a:avLst/>
              <a:gdLst/>
              <a:ahLst/>
              <a:cxnLst/>
              <a:rect l="l" t="t" r="r" b="b"/>
              <a:pathLst>
                <a:path w="0" h="1270">
                  <a:moveTo>
                    <a:pt x="0" y="0"/>
                  </a:moveTo>
                  <a:lnTo>
                    <a:pt x="0" y="698"/>
                  </a:lnTo>
                </a:path>
              </a:pathLst>
            </a:custGeom>
            <a:ln w="6426">
              <a:solidFill>
                <a:srgbClr val="070101"/>
              </a:solidFill>
            </a:ln>
          </p:spPr>
          <p:txBody>
            <a:bodyPr wrap="square" lIns="0" tIns="0" rIns="0" bIns="0" rtlCol="0"/>
            <a:lstStyle/>
            <a:p/>
          </p:txBody>
        </p:sp>
        <p:sp>
          <p:nvSpPr>
            <p:cNvPr id="97" name="object 97" descr=""/>
            <p:cNvSpPr/>
            <p:nvPr/>
          </p:nvSpPr>
          <p:spPr>
            <a:xfrm>
              <a:off x="3934257" y="4667214"/>
              <a:ext cx="635" cy="1270"/>
            </a:xfrm>
            <a:custGeom>
              <a:avLst/>
              <a:gdLst/>
              <a:ahLst/>
              <a:cxnLst/>
              <a:rect l="l" t="t" r="r" b="b"/>
              <a:pathLst>
                <a:path w="635" h="1270">
                  <a:moveTo>
                    <a:pt x="126" y="660"/>
                  </a:moveTo>
                  <a:lnTo>
                    <a:pt x="0" y="114"/>
                  </a:lnTo>
                </a:path>
              </a:pathLst>
            </a:custGeom>
            <a:ln w="6426">
              <a:solidFill>
                <a:srgbClr val="070101"/>
              </a:solidFill>
            </a:ln>
          </p:spPr>
          <p:txBody>
            <a:bodyPr wrap="square" lIns="0" tIns="0" rIns="0" bIns="0" rtlCol="0"/>
            <a:lstStyle/>
            <a:p/>
          </p:txBody>
        </p:sp>
        <p:sp>
          <p:nvSpPr>
            <p:cNvPr id="98" name="object 98" descr=""/>
            <p:cNvSpPr/>
            <p:nvPr/>
          </p:nvSpPr>
          <p:spPr>
            <a:xfrm>
              <a:off x="3934383" y="4667878"/>
              <a:ext cx="1905" cy="1270"/>
            </a:xfrm>
            <a:custGeom>
              <a:avLst/>
              <a:gdLst/>
              <a:ahLst/>
              <a:cxnLst/>
              <a:rect l="l" t="t" r="r" b="b"/>
              <a:pathLst>
                <a:path w="1904" h="1270">
                  <a:moveTo>
                    <a:pt x="1676" y="1130"/>
                  </a:moveTo>
                  <a:lnTo>
                    <a:pt x="127" y="241"/>
                  </a:lnTo>
                  <a:lnTo>
                    <a:pt x="0" y="0"/>
                  </a:lnTo>
                </a:path>
              </a:pathLst>
            </a:custGeom>
            <a:ln w="6426">
              <a:solidFill>
                <a:srgbClr val="070101"/>
              </a:solidFill>
            </a:ln>
          </p:spPr>
          <p:txBody>
            <a:bodyPr wrap="square" lIns="0" tIns="0" rIns="0" bIns="0" rtlCol="0"/>
            <a:lstStyle/>
            <a:p/>
          </p:txBody>
        </p:sp>
        <p:sp>
          <p:nvSpPr>
            <p:cNvPr id="99" name="object 99" descr=""/>
            <p:cNvSpPr/>
            <p:nvPr/>
          </p:nvSpPr>
          <p:spPr>
            <a:xfrm>
              <a:off x="3958272" y="4576662"/>
              <a:ext cx="0" cy="635"/>
            </a:xfrm>
            <a:custGeom>
              <a:avLst/>
              <a:gdLst/>
              <a:ahLst/>
              <a:cxnLst/>
              <a:rect l="l" t="t" r="r" b="b"/>
              <a:pathLst>
                <a:path w="0" h="635">
                  <a:moveTo>
                    <a:pt x="0" y="0"/>
                  </a:moveTo>
                  <a:lnTo>
                    <a:pt x="0" y="622"/>
                  </a:lnTo>
                </a:path>
              </a:pathLst>
            </a:custGeom>
            <a:ln w="6426">
              <a:solidFill>
                <a:srgbClr val="070101"/>
              </a:solidFill>
            </a:ln>
          </p:spPr>
          <p:txBody>
            <a:bodyPr wrap="square" lIns="0" tIns="0" rIns="0" bIns="0" rtlCol="0"/>
            <a:lstStyle/>
            <a:p/>
          </p:txBody>
        </p:sp>
        <p:sp>
          <p:nvSpPr>
            <p:cNvPr id="100" name="object 100" descr=""/>
            <p:cNvSpPr/>
            <p:nvPr/>
          </p:nvSpPr>
          <p:spPr>
            <a:xfrm>
              <a:off x="3936060" y="4575954"/>
              <a:ext cx="58419" cy="0"/>
            </a:xfrm>
            <a:custGeom>
              <a:avLst/>
              <a:gdLst/>
              <a:ahLst/>
              <a:cxnLst/>
              <a:rect l="l" t="t" r="r" b="b"/>
              <a:pathLst>
                <a:path w="58420" h="0">
                  <a:moveTo>
                    <a:pt x="0" y="0"/>
                  </a:moveTo>
                  <a:lnTo>
                    <a:pt x="58242" y="0"/>
                  </a:lnTo>
                </a:path>
              </a:pathLst>
            </a:custGeom>
            <a:ln w="6426">
              <a:solidFill>
                <a:srgbClr val="070101"/>
              </a:solidFill>
            </a:ln>
          </p:spPr>
          <p:txBody>
            <a:bodyPr wrap="square" lIns="0" tIns="0" rIns="0" bIns="0" rtlCol="0"/>
            <a:lstStyle/>
            <a:p/>
          </p:txBody>
        </p:sp>
        <p:sp>
          <p:nvSpPr>
            <p:cNvPr id="101" name="object 101" descr=""/>
            <p:cNvSpPr/>
            <p:nvPr/>
          </p:nvSpPr>
          <p:spPr>
            <a:xfrm>
              <a:off x="3958272" y="4667309"/>
              <a:ext cx="0" cy="1270"/>
            </a:xfrm>
            <a:custGeom>
              <a:avLst/>
              <a:gdLst/>
              <a:ahLst/>
              <a:cxnLst/>
              <a:rect l="l" t="t" r="r" b="b"/>
              <a:pathLst>
                <a:path w="0" h="1270">
                  <a:moveTo>
                    <a:pt x="0" y="0"/>
                  </a:moveTo>
                  <a:lnTo>
                    <a:pt x="0" y="990"/>
                  </a:lnTo>
                </a:path>
              </a:pathLst>
            </a:custGeom>
            <a:ln w="6426">
              <a:solidFill>
                <a:srgbClr val="070101"/>
              </a:solidFill>
            </a:ln>
          </p:spPr>
          <p:txBody>
            <a:bodyPr wrap="square" lIns="0" tIns="0" rIns="0" bIns="0" rtlCol="0"/>
            <a:lstStyle/>
            <a:p/>
          </p:txBody>
        </p:sp>
        <p:sp>
          <p:nvSpPr>
            <p:cNvPr id="102" name="object 102" descr=""/>
            <p:cNvSpPr/>
            <p:nvPr/>
          </p:nvSpPr>
          <p:spPr>
            <a:xfrm>
              <a:off x="3936060" y="4669009"/>
              <a:ext cx="22225" cy="0"/>
            </a:xfrm>
            <a:custGeom>
              <a:avLst/>
              <a:gdLst/>
              <a:ahLst/>
              <a:cxnLst/>
              <a:rect l="l" t="t" r="r" b="b"/>
              <a:pathLst>
                <a:path w="22225" h="0">
                  <a:moveTo>
                    <a:pt x="0" y="0"/>
                  </a:moveTo>
                  <a:lnTo>
                    <a:pt x="22212" y="0"/>
                  </a:lnTo>
                </a:path>
              </a:pathLst>
            </a:custGeom>
            <a:ln w="6426">
              <a:solidFill>
                <a:srgbClr val="070101"/>
              </a:solidFill>
            </a:ln>
          </p:spPr>
          <p:txBody>
            <a:bodyPr wrap="square" lIns="0" tIns="0" rIns="0" bIns="0" rtlCol="0"/>
            <a:lstStyle/>
            <a:p/>
          </p:txBody>
        </p:sp>
        <p:sp>
          <p:nvSpPr>
            <p:cNvPr id="103" name="object 103" descr=""/>
            <p:cNvSpPr/>
            <p:nvPr/>
          </p:nvSpPr>
          <p:spPr>
            <a:xfrm>
              <a:off x="3958271" y="4669009"/>
              <a:ext cx="36195" cy="0"/>
            </a:xfrm>
            <a:custGeom>
              <a:avLst/>
              <a:gdLst/>
              <a:ahLst/>
              <a:cxnLst/>
              <a:rect l="l" t="t" r="r" b="b"/>
              <a:pathLst>
                <a:path w="36195" h="0">
                  <a:moveTo>
                    <a:pt x="36029" y="0"/>
                  </a:moveTo>
                  <a:lnTo>
                    <a:pt x="0" y="0"/>
                  </a:lnTo>
                </a:path>
              </a:pathLst>
            </a:custGeom>
            <a:ln w="6426">
              <a:solidFill>
                <a:srgbClr val="070101"/>
              </a:solidFill>
            </a:ln>
          </p:spPr>
          <p:txBody>
            <a:bodyPr wrap="square" lIns="0" tIns="0" rIns="0" bIns="0" rtlCol="0"/>
            <a:lstStyle/>
            <a:p/>
          </p:txBody>
        </p:sp>
        <p:sp>
          <p:nvSpPr>
            <p:cNvPr id="104" name="object 104" descr=""/>
            <p:cNvSpPr/>
            <p:nvPr/>
          </p:nvSpPr>
          <p:spPr>
            <a:xfrm>
              <a:off x="4031966" y="4682999"/>
              <a:ext cx="16510" cy="1905"/>
            </a:xfrm>
            <a:custGeom>
              <a:avLst/>
              <a:gdLst/>
              <a:ahLst/>
              <a:cxnLst/>
              <a:rect l="l" t="t" r="r" b="b"/>
              <a:pathLst>
                <a:path w="16510" h="1904">
                  <a:moveTo>
                    <a:pt x="0" y="0"/>
                  </a:moveTo>
                  <a:lnTo>
                    <a:pt x="16357" y="1435"/>
                  </a:lnTo>
                </a:path>
              </a:pathLst>
            </a:custGeom>
            <a:ln w="6426">
              <a:solidFill>
                <a:srgbClr val="070101"/>
              </a:solidFill>
            </a:ln>
          </p:spPr>
          <p:txBody>
            <a:bodyPr wrap="square" lIns="0" tIns="0" rIns="0" bIns="0" rtlCol="0"/>
            <a:lstStyle/>
            <a:p/>
          </p:txBody>
        </p:sp>
        <p:sp>
          <p:nvSpPr>
            <p:cNvPr id="105" name="object 105" descr=""/>
            <p:cNvSpPr/>
            <p:nvPr/>
          </p:nvSpPr>
          <p:spPr>
            <a:xfrm>
              <a:off x="4031967" y="4560532"/>
              <a:ext cx="16510" cy="1905"/>
            </a:xfrm>
            <a:custGeom>
              <a:avLst/>
              <a:gdLst/>
              <a:ahLst/>
              <a:cxnLst/>
              <a:rect l="l" t="t" r="r" b="b"/>
              <a:pathLst>
                <a:path w="16510" h="1904">
                  <a:moveTo>
                    <a:pt x="16357" y="0"/>
                  </a:moveTo>
                  <a:lnTo>
                    <a:pt x="0" y="1435"/>
                  </a:lnTo>
                </a:path>
              </a:pathLst>
            </a:custGeom>
            <a:ln w="6426">
              <a:solidFill>
                <a:srgbClr val="070101"/>
              </a:solidFill>
            </a:ln>
          </p:spPr>
          <p:txBody>
            <a:bodyPr wrap="square" lIns="0" tIns="0" rIns="0" bIns="0" rtlCol="0"/>
            <a:lstStyle/>
            <a:p/>
          </p:txBody>
        </p:sp>
        <p:sp>
          <p:nvSpPr>
            <p:cNvPr id="106" name="object 106" descr=""/>
            <p:cNvSpPr/>
            <p:nvPr/>
          </p:nvSpPr>
          <p:spPr>
            <a:xfrm>
              <a:off x="4030316" y="4561959"/>
              <a:ext cx="1905" cy="1905"/>
            </a:xfrm>
            <a:custGeom>
              <a:avLst/>
              <a:gdLst/>
              <a:ahLst/>
              <a:cxnLst/>
              <a:rect l="l" t="t" r="r" b="b"/>
              <a:pathLst>
                <a:path w="1904" h="1904">
                  <a:moveTo>
                    <a:pt x="0" y="1803"/>
                  </a:moveTo>
                  <a:lnTo>
                    <a:pt x="1371" y="50"/>
                  </a:lnTo>
                  <a:lnTo>
                    <a:pt x="1651" y="0"/>
                  </a:lnTo>
                </a:path>
              </a:pathLst>
            </a:custGeom>
            <a:ln w="6426">
              <a:solidFill>
                <a:srgbClr val="070101"/>
              </a:solidFill>
            </a:ln>
          </p:spPr>
          <p:txBody>
            <a:bodyPr wrap="square" lIns="0" tIns="0" rIns="0" bIns="0" rtlCol="0"/>
            <a:lstStyle/>
            <a:p/>
          </p:txBody>
        </p:sp>
        <p:sp>
          <p:nvSpPr>
            <p:cNvPr id="107" name="object 107" descr=""/>
            <p:cNvSpPr/>
            <p:nvPr/>
          </p:nvSpPr>
          <p:spPr>
            <a:xfrm>
              <a:off x="4030316" y="4681207"/>
              <a:ext cx="1905" cy="1905"/>
            </a:xfrm>
            <a:custGeom>
              <a:avLst/>
              <a:gdLst/>
              <a:ahLst/>
              <a:cxnLst/>
              <a:rect l="l" t="t" r="r" b="b"/>
              <a:pathLst>
                <a:path w="1904" h="1904">
                  <a:moveTo>
                    <a:pt x="0" y="0"/>
                  </a:moveTo>
                  <a:lnTo>
                    <a:pt x="1371" y="1752"/>
                  </a:lnTo>
                  <a:lnTo>
                    <a:pt x="1651" y="1790"/>
                  </a:lnTo>
                </a:path>
              </a:pathLst>
            </a:custGeom>
            <a:ln w="6426">
              <a:solidFill>
                <a:srgbClr val="070101"/>
              </a:solidFill>
            </a:ln>
          </p:spPr>
          <p:txBody>
            <a:bodyPr wrap="square" lIns="0" tIns="0" rIns="0" bIns="0" rtlCol="0"/>
            <a:lstStyle/>
            <a:p/>
          </p:txBody>
        </p:sp>
        <p:sp>
          <p:nvSpPr>
            <p:cNvPr id="108" name="object 108" descr=""/>
            <p:cNvSpPr/>
            <p:nvPr/>
          </p:nvSpPr>
          <p:spPr>
            <a:xfrm>
              <a:off x="3997308" y="4574044"/>
              <a:ext cx="9525" cy="0"/>
            </a:xfrm>
            <a:custGeom>
              <a:avLst/>
              <a:gdLst/>
              <a:ahLst/>
              <a:cxnLst/>
              <a:rect l="l" t="t" r="r" b="b"/>
              <a:pathLst>
                <a:path w="9525" h="0">
                  <a:moveTo>
                    <a:pt x="9296" y="0"/>
                  </a:moveTo>
                  <a:lnTo>
                    <a:pt x="0" y="0"/>
                  </a:lnTo>
                </a:path>
              </a:pathLst>
            </a:custGeom>
            <a:ln w="6426">
              <a:solidFill>
                <a:srgbClr val="070101"/>
              </a:solidFill>
            </a:ln>
          </p:spPr>
          <p:txBody>
            <a:bodyPr wrap="square" lIns="0" tIns="0" rIns="0" bIns="0" rtlCol="0"/>
            <a:lstStyle/>
            <a:p/>
          </p:txBody>
        </p:sp>
        <p:sp>
          <p:nvSpPr>
            <p:cNvPr id="109" name="object 109" descr=""/>
            <p:cNvSpPr/>
            <p:nvPr/>
          </p:nvSpPr>
          <p:spPr>
            <a:xfrm>
              <a:off x="3977879" y="4577983"/>
              <a:ext cx="1905" cy="0"/>
            </a:xfrm>
            <a:custGeom>
              <a:avLst/>
              <a:gdLst/>
              <a:ahLst/>
              <a:cxnLst/>
              <a:rect l="l" t="t" r="r" b="b"/>
              <a:pathLst>
                <a:path w="1904" h="0">
                  <a:moveTo>
                    <a:pt x="0" y="0"/>
                  </a:moveTo>
                  <a:lnTo>
                    <a:pt x="1498" y="0"/>
                  </a:lnTo>
                </a:path>
              </a:pathLst>
            </a:custGeom>
            <a:ln w="6426">
              <a:solidFill>
                <a:srgbClr val="070101"/>
              </a:solidFill>
            </a:ln>
          </p:spPr>
          <p:txBody>
            <a:bodyPr wrap="square" lIns="0" tIns="0" rIns="0" bIns="0" rtlCol="0"/>
            <a:lstStyle/>
            <a:p/>
          </p:txBody>
        </p:sp>
        <p:sp>
          <p:nvSpPr>
            <p:cNvPr id="110" name="object 110" descr=""/>
            <p:cNvSpPr/>
            <p:nvPr/>
          </p:nvSpPr>
          <p:spPr>
            <a:xfrm>
              <a:off x="3978304" y="4592288"/>
              <a:ext cx="1905" cy="0"/>
            </a:xfrm>
            <a:custGeom>
              <a:avLst/>
              <a:gdLst/>
              <a:ahLst/>
              <a:cxnLst/>
              <a:rect l="l" t="t" r="r" b="b"/>
              <a:pathLst>
                <a:path w="1904" h="0">
                  <a:moveTo>
                    <a:pt x="1498" y="0"/>
                  </a:moveTo>
                  <a:lnTo>
                    <a:pt x="0" y="0"/>
                  </a:lnTo>
                </a:path>
              </a:pathLst>
            </a:custGeom>
            <a:ln w="6426">
              <a:solidFill>
                <a:srgbClr val="070101"/>
              </a:solidFill>
            </a:ln>
          </p:spPr>
          <p:txBody>
            <a:bodyPr wrap="square" lIns="0" tIns="0" rIns="0" bIns="0" rtlCol="0"/>
            <a:lstStyle/>
            <a:p/>
          </p:txBody>
        </p:sp>
        <p:sp>
          <p:nvSpPr>
            <p:cNvPr id="111" name="object 111" descr=""/>
            <p:cNvSpPr/>
            <p:nvPr/>
          </p:nvSpPr>
          <p:spPr>
            <a:xfrm>
              <a:off x="3989885" y="4577983"/>
              <a:ext cx="1905" cy="0"/>
            </a:xfrm>
            <a:custGeom>
              <a:avLst/>
              <a:gdLst/>
              <a:ahLst/>
              <a:cxnLst/>
              <a:rect l="l" t="t" r="r" b="b"/>
              <a:pathLst>
                <a:path w="1904" h="0">
                  <a:moveTo>
                    <a:pt x="0" y="0"/>
                  </a:moveTo>
                  <a:lnTo>
                    <a:pt x="1485" y="0"/>
                  </a:lnTo>
                </a:path>
              </a:pathLst>
            </a:custGeom>
            <a:ln w="6426">
              <a:solidFill>
                <a:srgbClr val="070101"/>
              </a:solidFill>
            </a:ln>
          </p:spPr>
          <p:txBody>
            <a:bodyPr wrap="square" lIns="0" tIns="0" rIns="0" bIns="0" rtlCol="0"/>
            <a:lstStyle/>
            <a:p/>
          </p:txBody>
        </p:sp>
        <p:sp>
          <p:nvSpPr>
            <p:cNvPr id="112" name="object 112" descr=""/>
            <p:cNvSpPr/>
            <p:nvPr/>
          </p:nvSpPr>
          <p:spPr>
            <a:xfrm>
              <a:off x="3990309" y="4592288"/>
              <a:ext cx="1905" cy="0"/>
            </a:xfrm>
            <a:custGeom>
              <a:avLst/>
              <a:gdLst/>
              <a:ahLst/>
              <a:cxnLst/>
              <a:rect l="l" t="t" r="r" b="b"/>
              <a:pathLst>
                <a:path w="1904" h="0">
                  <a:moveTo>
                    <a:pt x="1498" y="0"/>
                  </a:moveTo>
                  <a:lnTo>
                    <a:pt x="0" y="0"/>
                  </a:lnTo>
                </a:path>
              </a:pathLst>
            </a:custGeom>
            <a:ln w="6426">
              <a:solidFill>
                <a:srgbClr val="070101"/>
              </a:solidFill>
            </a:ln>
          </p:spPr>
          <p:txBody>
            <a:bodyPr wrap="square" lIns="0" tIns="0" rIns="0" bIns="0" rtlCol="0"/>
            <a:lstStyle/>
            <a:p/>
          </p:txBody>
        </p:sp>
        <p:sp>
          <p:nvSpPr>
            <p:cNvPr id="113" name="object 113" descr=""/>
            <p:cNvSpPr/>
            <p:nvPr/>
          </p:nvSpPr>
          <p:spPr>
            <a:xfrm>
              <a:off x="3959872" y="4577983"/>
              <a:ext cx="1905" cy="0"/>
            </a:xfrm>
            <a:custGeom>
              <a:avLst/>
              <a:gdLst/>
              <a:ahLst/>
              <a:cxnLst/>
              <a:rect l="l" t="t" r="r" b="b"/>
              <a:pathLst>
                <a:path w="1904" h="0">
                  <a:moveTo>
                    <a:pt x="0" y="0"/>
                  </a:moveTo>
                  <a:lnTo>
                    <a:pt x="749" y="0"/>
                  </a:lnTo>
                  <a:lnTo>
                    <a:pt x="1485" y="0"/>
                  </a:lnTo>
                </a:path>
              </a:pathLst>
            </a:custGeom>
            <a:ln w="6426">
              <a:solidFill>
                <a:srgbClr val="070101"/>
              </a:solidFill>
            </a:ln>
          </p:spPr>
          <p:txBody>
            <a:bodyPr wrap="square" lIns="0" tIns="0" rIns="0" bIns="0" rtlCol="0"/>
            <a:lstStyle/>
            <a:p/>
          </p:txBody>
        </p:sp>
        <p:sp>
          <p:nvSpPr>
            <p:cNvPr id="114" name="object 114" descr=""/>
            <p:cNvSpPr/>
            <p:nvPr/>
          </p:nvSpPr>
          <p:spPr>
            <a:xfrm>
              <a:off x="3960295" y="4592294"/>
              <a:ext cx="1905" cy="0"/>
            </a:xfrm>
            <a:custGeom>
              <a:avLst/>
              <a:gdLst/>
              <a:ahLst/>
              <a:cxnLst/>
              <a:rect l="l" t="t" r="r" b="b"/>
              <a:pathLst>
                <a:path w="1904" h="0">
                  <a:moveTo>
                    <a:pt x="1498" y="0"/>
                  </a:moveTo>
                  <a:lnTo>
                    <a:pt x="0" y="0"/>
                  </a:lnTo>
                </a:path>
              </a:pathLst>
            </a:custGeom>
            <a:ln w="6426">
              <a:solidFill>
                <a:srgbClr val="070101"/>
              </a:solidFill>
            </a:ln>
          </p:spPr>
          <p:txBody>
            <a:bodyPr wrap="square" lIns="0" tIns="0" rIns="0" bIns="0" rtlCol="0"/>
            <a:lstStyle/>
            <a:p/>
          </p:txBody>
        </p:sp>
        <p:sp>
          <p:nvSpPr>
            <p:cNvPr id="115" name="object 115" descr=""/>
            <p:cNvSpPr/>
            <p:nvPr/>
          </p:nvSpPr>
          <p:spPr>
            <a:xfrm>
              <a:off x="3965861" y="4577983"/>
              <a:ext cx="1905" cy="0"/>
            </a:xfrm>
            <a:custGeom>
              <a:avLst/>
              <a:gdLst/>
              <a:ahLst/>
              <a:cxnLst/>
              <a:rect l="l" t="t" r="r" b="b"/>
              <a:pathLst>
                <a:path w="1904" h="0">
                  <a:moveTo>
                    <a:pt x="0" y="0"/>
                  </a:moveTo>
                  <a:lnTo>
                    <a:pt x="762" y="0"/>
                  </a:lnTo>
                  <a:lnTo>
                    <a:pt x="1511" y="0"/>
                  </a:lnTo>
                </a:path>
              </a:pathLst>
            </a:custGeom>
            <a:ln w="6426">
              <a:solidFill>
                <a:srgbClr val="070101"/>
              </a:solidFill>
            </a:ln>
          </p:spPr>
          <p:txBody>
            <a:bodyPr wrap="square" lIns="0" tIns="0" rIns="0" bIns="0" rtlCol="0"/>
            <a:lstStyle/>
            <a:p/>
          </p:txBody>
        </p:sp>
        <p:sp>
          <p:nvSpPr>
            <p:cNvPr id="116" name="object 116" descr=""/>
            <p:cNvSpPr/>
            <p:nvPr/>
          </p:nvSpPr>
          <p:spPr>
            <a:xfrm>
              <a:off x="3966286" y="4592294"/>
              <a:ext cx="1905" cy="0"/>
            </a:xfrm>
            <a:custGeom>
              <a:avLst/>
              <a:gdLst/>
              <a:ahLst/>
              <a:cxnLst/>
              <a:rect l="l" t="t" r="r" b="b"/>
              <a:pathLst>
                <a:path w="1904" h="0">
                  <a:moveTo>
                    <a:pt x="1511" y="0"/>
                  </a:moveTo>
                  <a:lnTo>
                    <a:pt x="0" y="0"/>
                  </a:lnTo>
                </a:path>
              </a:pathLst>
            </a:custGeom>
            <a:ln w="6426">
              <a:solidFill>
                <a:srgbClr val="070101"/>
              </a:solidFill>
            </a:ln>
          </p:spPr>
          <p:txBody>
            <a:bodyPr wrap="square" lIns="0" tIns="0" rIns="0" bIns="0" rtlCol="0"/>
            <a:lstStyle/>
            <a:p/>
          </p:txBody>
        </p:sp>
        <p:sp>
          <p:nvSpPr>
            <p:cNvPr id="117" name="object 117" descr=""/>
            <p:cNvSpPr/>
            <p:nvPr/>
          </p:nvSpPr>
          <p:spPr>
            <a:xfrm>
              <a:off x="3971865" y="4577983"/>
              <a:ext cx="1905" cy="0"/>
            </a:xfrm>
            <a:custGeom>
              <a:avLst/>
              <a:gdLst/>
              <a:ahLst/>
              <a:cxnLst/>
              <a:rect l="l" t="t" r="r" b="b"/>
              <a:pathLst>
                <a:path w="1904" h="0">
                  <a:moveTo>
                    <a:pt x="0" y="0"/>
                  </a:moveTo>
                  <a:lnTo>
                    <a:pt x="762" y="0"/>
                  </a:lnTo>
                  <a:lnTo>
                    <a:pt x="1511" y="0"/>
                  </a:lnTo>
                </a:path>
              </a:pathLst>
            </a:custGeom>
            <a:ln w="6426">
              <a:solidFill>
                <a:srgbClr val="070101"/>
              </a:solidFill>
            </a:ln>
          </p:spPr>
          <p:txBody>
            <a:bodyPr wrap="square" lIns="0" tIns="0" rIns="0" bIns="0" rtlCol="0"/>
            <a:lstStyle/>
            <a:p/>
          </p:txBody>
        </p:sp>
        <p:sp>
          <p:nvSpPr>
            <p:cNvPr id="118" name="object 118" descr=""/>
            <p:cNvSpPr/>
            <p:nvPr/>
          </p:nvSpPr>
          <p:spPr>
            <a:xfrm>
              <a:off x="3972300" y="4592294"/>
              <a:ext cx="1905" cy="0"/>
            </a:xfrm>
            <a:custGeom>
              <a:avLst/>
              <a:gdLst/>
              <a:ahLst/>
              <a:cxnLst/>
              <a:rect l="l" t="t" r="r" b="b"/>
              <a:pathLst>
                <a:path w="1904" h="0">
                  <a:moveTo>
                    <a:pt x="1498" y="0"/>
                  </a:moveTo>
                  <a:lnTo>
                    <a:pt x="0" y="0"/>
                  </a:lnTo>
                </a:path>
              </a:pathLst>
            </a:custGeom>
            <a:ln w="6426">
              <a:solidFill>
                <a:srgbClr val="070101"/>
              </a:solidFill>
            </a:ln>
          </p:spPr>
          <p:txBody>
            <a:bodyPr wrap="square" lIns="0" tIns="0" rIns="0" bIns="0" rtlCol="0"/>
            <a:lstStyle/>
            <a:p/>
          </p:txBody>
        </p:sp>
        <p:sp>
          <p:nvSpPr>
            <p:cNvPr id="119" name="object 119" descr=""/>
            <p:cNvSpPr/>
            <p:nvPr/>
          </p:nvSpPr>
          <p:spPr>
            <a:xfrm>
              <a:off x="3983883" y="4577983"/>
              <a:ext cx="1905" cy="0"/>
            </a:xfrm>
            <a:custGeom>
              <a:avLst/>
              <a:gdLst/>
              <a:ahLst/>
              <a:cxnLst/>
              <a:rect l="l" t="t" r="r" b="b"/>
              <a:pathLst>
                <a:path w="1904" h="0">
                  <a:moveTo>
                    <a:pt x="0" y="0"/>
                  </a:moveTo>
                  <a:lnTo>
                    <a:pt x="1498" y="0"/>
                  </a:lnTo>
                </a:path>
              </a:pathLst>
            </a:custGeom>
            <a:ln w="6426">
              <a:solidFill>
                <a:srgbClr val="070101"/>
              </a:solidFill>
            </a:ln>
          </p:spPr>
          <p:txBody>
            <a:bodyPr wrap="square" lIns="0" tIns="0" rIns="0" bIns="0" rtlCol="0"/>
            <a:lstStyle/>
            <a:p/>
          </p:txBody>
        </p:sp>
        <p:sp>
          <p:nvSpPr>
            <p:cNvPr id="120" name="object 120" descr=""/>
            <p:cNvSpPr/>
            <p:nvPr/>
          </p:nvSpPr>
          <p:spPr>
            <a:xfrm>
              <a:off x="3984304" y="4592288"/>
              <a:ext cx="1905" cy="0"/>
            </a:xfrm>
            <a:custGeom>
              <a:avLst/>
              <a:gdLst/>
              <a:ahLst/>
              <a:cxnLst/>
              <a:rect l="l" t="t" r="r" b="b"/>
              <a:pathLst>
                <a:path w="1904" h="0">
                  <a:moveTo>
                    <a:pt x="0" y="0"/>
                  </a:moveTo>
                  <a:lnTo>
                    <a:pt x="1485" y="0"/>
                  </a:lnTo>
                </a:path>
              </a:pathLst>
            </a:custGeom>
            <a:ln w="6426">
              <a:solidFill>
                <a:srgbClr val="070101"/>
              </a:solidFill>
            </a:ln>
          </p:spPr>
          <p:txBody>
            <a:bodyPr wrap="square" lIns="0" tIns="0" rIns="0" bIns="0" rtlCol="0"/>
            <a:lstStyle/>
            <a:p/>
          </p:txBody>
        </p:sp>
        <p:sp>
          <p:nvSpPr>
            <p:cNvPr id="121" name="object 121" descr=""/>
            <p:cNvSpPr/>
            <p:nvPr/>
          </p:nvSpPr>
          <p:spPr>
            <a:xfrm>
              <a:off x="3982431" y="4592292"/>
              <a:ext cx="1905" cy="2540"/>
            </a:xfrm>
            <a:custGeom>
              <a:avLst/>
              <a:gdLst/>
              <a:ahLst/>
              <a:cxnLst/>
              <a:rect l="l" t="t" r="r" b="b"/>
              <a:pathLst>
                <a:path w="1904" h="2539">
                  <a:moveTo>
                    <a:pt x="0" y="1943"/>
                  </a:moveTo>
                  <a:lnTo>
                    <a:pt x="927" y="965"/>
                  </a:lnTo>
                  <a:lnTo>
                    <a:pt x="1866" y="0"/>
                  </a:lnTo>
                </a:path>
              </a:pathLst>
            </a:custGeom>
            <a:ln w="6426">
              <a:solidFill>
                <a:srgbClr val="070101"/>
              </a:solidFill>
            </a:ln>
          </p:spPr>
          <p:txBody>
            <a:bodyPr wrap="square" lIns="0" tIns="0" rIns="0" bIns="0" rtlCol="0"/>
            <a:lstStyle/>
            <a:p/>
          </p:txBody>
        </p:sp>
        <p:sp>
          <p:nvSpPr>
            <p:cNvPr id="122" name="object 122" descr=""/>
            <p:cNvSpPr/>
            <p:nvPr/>
          </p:nvSpPr>
          <p:spPr>
            <a:xfrm>
              <a:off x="3983885" y="4577988"/>
              <a:ext cx="635" cy="14604"/>
            </a:xfrm>
            <a:custGeom>
              <a:avLst/>
              <a:gdLst/>
              <a:ahLst/>
              <a:cxnLst/>
              <a:rect l="l" t="t" r="r" b="b"/>
              <a:pathLst>
                <a:path w="635" h="14604">
                  <a:moveTo>
                    <a:pt x="419" y="14300"/>
                  </a:moveTo>
                  <a:lnTo>
                    <a:pt x="368" y="12115"/>
                  </a:lnTo>
                  <a:lnTo>
                    <a:pt x="317" y="10032"/>
                  </a:lnTo>
                  <a:lnTo>
                    <a:pt x="279" y="9029"/>
                  </a:lnTo>
                  <a:lnTo>
                    <a:pt x="254" y="8051"/>
                  </a:lnTo>
                  <a:lnTo>
                    <a:pt x="241" y="7581"/>
                  </a:lnTo>
                  <a:lnTo>
                    <a:pt x="228" y="7111"/>
                  </a:lnTo>
                  <a:lnTo>
                    <a:pt x="215" y="6642"/>
                  </a:lnTo>
                  <a:lnTo>
                    <a:pt x="203" y="6184"/>
                  </a:lnTo>
                  <a:lnTo>
                    <a:pt x="152" y="4457"/>
                  </a:lnTo>
                  <a:lnTo>
                    <a:pt x="101" y="2844"/>
                  </a:lnTo>
                  <a:lnTo>
                    <a:pt x="50" y="1358"/>
                  </a:lnTo>
                  <a:lnTo>
                    <a:pt x="0" y="0"/>
                  </a:lnTo>
                </a:path>
              </a:pathLst>
            </a:custGeom>
            <a:ln w="6426">
              <a:solidFill>
                <a:srgbClr val="070101"/>
              </a:solidFill>
            </a:ln>
          </p:spPr>
          <p:txBody>
            <a:bodyPr wrap="square" lIns="0" tIns="0" rIns="0" bIns="0" rtlCol="0"/>
            <a:lstStyle/>
            <a:p/>
          </p:txBody>
        </p:sp>
        <p:sp>
          <p:nvSpPr>
            <p:cNvPr id="123" name="object 123" descr=""/>
            <p:cNvSpPr/>
            <p:nvPr/>
          </p:nvSpPr>
          <p:spPr>
            <a:xfrm>
              <a:off x="3981787" y="4576953"/>
              <a:ext cx="2540" cy="1270"/>
            </a:xfrm>
            <a:custGeom>
              <a:avLst/>
              <a:gdLst/>
              <a:ahLst/>
              <a:cxnLst/>
              <a:rect l="l" t="t" r="r" b="b"/>
              <a:pathLst>
                <a:path w="2539" h="1270">
                  <a:moveTo>
                    <a:pt x="0" y="0"/>
                  </a:moveTo>
                  <a:lnTo>
                    <a:pt x="1143" y="647"/>
                  </a:lnTo>
                  <a:lnTo>
                    <a:pt x="1435" y="774"/>
                  </a:lnTo>
                  <a:lnTo>
                    <a:pt x="1752" y="901"/>
                  </a:lnTo>
                  <a:lnTo>
                    <a:pt x="2095" y="1028"/>
                  </a:lnTo>
                </a:path>
              </a:pathLst>
            </a:custGeom>
            <a:ln w="6426">
              <a:solidFill>
                <a:srgbClr val="070101"/>
              </a:solidFill>
            </a:ln>
          </p:spPr>
          <p:txBody>
            <a:bodyPr wrap="square" lIns="0" tIns="0" rIns="0" bIns="0" rtlCol="0"/>
            <a:lstStyle/>
            <a:p/>
          </p:txBody>
        </p:sp>
        <p:sp>
          <p:nvSpPr>
            <p:cNvPr id="124" name="object 124" descr=""/>
            <p:cNvSpPr/>
            <p:nvPr/>
          </p:nvSpPr>
          <p:spPr>
            <a:xfrm>
              <a:off x="3976429" y="4592292"/>
              <a:ext cx="1905" cy="2540"/>
            </a:xfrm>
            <a:custGeom>
              <a:avLst/>
              <a:gdLst/>
              <a:ahLst/>
              <a:cxnLst/>
              <a:rect l="l" t="t" r="r" b="b"/>
              <a:pathLst>
                <a:path w="1904" h="2539">
                  <a:moveTo>
                    <a:pt x="0" y="1943"/>
                  </a:moveTo>
                  <a:lnTo>
                    <a:pt x="927" y="965"/>
                  </a:lnTo>
                  <a:lnTo>
                    <a:pt x="1866" y="0"/>
                  </a:lnTo>
                </a:path>
              </a:pathLst>
            </a:custGeom>
            <a:ln w="6426">
              <a:solidFill>
                <a:srgbClr val="070101"/>
              </a:solidFill>
            </a:ln>
          </p:spPr>
          <p:txBody>
            <a:bodyPr wrap="square" lIns="0" tIns="0" rIns="0" bIns="0" rtlCol="0"/>
            <a:lstStyle/>
            <a:p/>
          </p:txBody>
        </p:sp>
        <p:sp>
          <p:nvSpPr>
            <p:cNvPr id="125" name="object 125" descr=""/>
            <p:cNvSpPr/>
            <p:nvPr/>
          </p:nvSpPr>
          <p:spPr>
            <a:xfrm>
              <a:off x="3977882" y="4577988"/>
              <a:ext cx="635" cy="14604"/>
            </a:xfrm>
            <a:custGeom>
              <a:avLst/>
              <a:gdLst/>
              <a:ahLst/>
              <a:cxnLst/>
              <a:rect l="l" t="t" r="r" b="b"/>
              <a:pathLst>
                <a:path w="635" h="14604">
                  <a:moveTo>
                    <a:pt x="419" y="14300"/>
                  </a:moveTo>
                  <a:lnTo>
                    <a:pt x="368" y="12115"/>
                  </a:lnTo>
                  <a:lnTo>
                    <a:pt x="317" y="10032"/>
                  </a:lnTo>
                  <a:lnTo>
                    <a:pt x="279" y="9029"/>
                  </a:lnTo>
                  <a:lnTo>
                    <a:pt x="254" y="8051"/>
                  </a:lnTo>
                  <a:lnTo>
                    <a:pt x="241" y="7581"/>
                  </a:lnTo>
                  <a:lnTo>
                    <a:pt x="228" y="7111"/>
                  </a:lnTo>
                  <a:lnTo>
                    <a:pt x="215" y="6642"/>
                  </a:lnTo>
                  <a:lnTo>
                    <a:pt x="203" y="6184"/>
                  </a:lnTo>
                  <a:lnTo>
                    <a:pt x="152" y="4457"/>
                  </a:lnTo>
                  <a:lnTo>
                    <a:pt x="101" y="2844"/>
                  </a:lnTo>
                  <a:lnTo>
                    <a:pt x="50" y="1358"/>
                  </a:lnTo>
                  <a:lnTo>
                    <a:pt x="0" y="0"/>
                  </a:lnTo>
                </a:path>
              </a:pathLst>
            </a:custGeom>
            <a:ln w="6426">
              <a:solidFill>
                <a:srgbClr val="070101"/>
              </a:solidFill>
            </a:ln>
          </p:spPr>
          <p:txBody>
            <a:bodyPr wrap="square" lIns="0" tIns="0" rIns="0" bIns="0" rtlCol="0"/>
            <a:lstStyle/>
            <a:p/>
          </p:txBody>
        </p:sp>
        <p:sp>
          <p:nvSpPr>
            <p:cNvPr id="126" name="object 126" descr=""/>
            <p:cNvSpPr/>
            <p:nvPr/>
          </p:nvSpPr>
          <p:spPr>
            <a:xfrm>
              <a:off x="3975784" y="4576953"/>
              <a:ext cx="2540" cy="1270"/>
            </a:xfrm>
            <a:custGeom>
              <a:avLst/>
              <a:gdLst/>
              <a:ahLst/>
              <a:cxnLst/>
              <a:rect l="l" t="t" r="r" b="b"/>
              <a:pathLst>
                <a:path w="2539" h="1270">
                  <a:moveTo>
                    <a:pt x="0" y="0"/>
                  </a:moveTo>
                  <a:lnTo>
                    <a:pt x="1143" y="647"/>
                  </a:lnTo>
                  <a:lnTo>
                    <a:pt x="1435" y="774"/>
                  </a:lnTo>
                  <a:lnTo>
                    <a:pt x="1752" y="901"/>
                  </a:lnTo>
                  <a:lnTo>
                    <a:pt x="2095" y="1028"/>
                  </a:lnTo>
                </a:path>
              </a:pathLst>
            </a:custGeom>
            <a:ln w="6426">
              <a:solidFill>
                <a:srgbClr val="070101"/>
              </a:solidFill>
            </a:ln>
          </p:spPr>
          <p:txBody>
            <a:bodyPr wrap="square" lIns="0" tIns="0" rIns="0" bIns="0" rtlCol="0"/>
            <a:lstStyle/>
            <a:p/>
          </p:txBody>
        </p:sp>
        <p:sp>
          <p:nvSpPr>
            <p:cNvPr id="127" name="object 127" descr=""/>
            <p:cNvSpPr/>
            <p:nvPr/>
          </p:nvSpPr>
          <p:spPr>
            <a:xfrm>
              <a:off x="3988434" y="4592292"/>
              <a:ext cx="1905" cy="2540"/>
            </a:xfrm>
            <a:custGeom>
              <a:avLst/>
              <a:gdLst/>
              <a:ahLst/>
              <a:cxnLst/>
              <a:rect l="l" t="t" r="r" b="b"/>
              <a:pathLst>
                <a:path w="1904" h="2539">
                  <a:moveTo>
                    <a:pt x="0" y="1943"/>
                  </a:moveTo>
                  <a:lnTo>
                    <a:pt x="1866" y="0"/>
                  </a:lnTo>
                </a:path>
              </a:pathLst>
            </a:custGeom>
            <a:ln w="6426">
              <a:solidFill>
                <a:srgbClr val="070101"/>
              </a:solidFill>
            </a:ln>
          </p:spPr>
          <p:txBody>
            <a:bodyPr wrap="square" lIns="0" tIns="0" rIns="0" bIns="0" rtlCol="0"/>
            <a:lstStyle/>
            <a:p/>
          </p:txBody>
        </p:sp>
        <p:sp>
          <p:nvSpPr>
            <p:cNvPr id="128" name="object 128" descr=""/>
            <p:cNvSpPr/>
            <p:nvPr/>
          </p:nvSpPr>
          <p:spPr>
            <a:xfrm>
              <a:off x="3989887" y="4577988"/>
              <a:ext cx="635" cy="14604"/>
            </a:xfrm>
            <a:custGeom>
              <a:avLst/>
              <a:gdLst/>
              <a:ahLst/>
              <a:cxnLst/>
              <a:rect l="l" t="t" r="r" b="b"/>
              <a:pathLst>
                <a:path w="635" h="14604">
                  <a:moveTo>
                    <a:pt x="419" y="14300"/>
                  </a:moveTo>
                  <a:lnTo>
                    <a:pt x="368" y="12115"/>
                  </a:lnTo>
                  <a:lnTo>
                    <a:pt x="317" y="10032"/>
                  </a:lnTo>
                  <a:lnTo>
                    <a:pt x="292" y="9029"/>
                  </a:lnTo>
                  <a:lnTo>
                    <a:pt x="254" y="8051"/>
                  </a:lnTo>
                  <a:lnTo>
                    <a:pt x="241" y="7581"/>
                  </a:lnTo>
                  <a:lnTo>
                    <a:pt x="228" y="7111"/>
                  </a:lnTo>
                  <a:lnTo>
                    <a:pt x="215" y="6642"/>
                  </a:lnTo>
                  <a:lnTo>
                    <a:pt x="203" y="6184"/>
                  </a:lnTo>
                  <a:lnTo>
                    <a:pt x="152" y="4457"/>
                  </a:lnTo>
                  <a:lnTo>
                    <a:pt x="101" y="2844"/>
                  </a:lnTo>
                  <a:lnTo>
                    <a:pt x="50" y="1358"/>
                  </a:lnTo>
                  <a:lnTo>
                    <a:pt x="0" y="0"/>
                  </a:lnTo>
                </a:path>
              </a:pathLst>
            </a:custGeom>
            <a:ln w="6426">
              <a:solidFill>
                <a:srgbClr val="070101"/>
              </a:solidFill>
            </a:ln>
          </p:spPr>
          <p:txBody>
            <a:bodyPr wrap="square" lIns="0" tIns="0" rIns="0" bIns="0" rtlCol="0"/>
            <a:lstStyle/>
            <a:p/>
          </p:txBody>
        </p:sp>
        <p:sp>
          <p:nvSpPr>
            <p:cNvPr id="129" name="object 129" descr=""/>
            <p:cNvSpPr/>
            <p:nvPr/>
          </p:nvSpPr>
          <p:spPr>
            <a:xfrm>
              <a:off x="3934268" y="4569052"/>
              <a:ext cx="114300" cy="102235"/>
            </a:xfrm>
            <a:custGeom>
              <a:avLst/>
              <a:gdLst/>
              <a:ahLst/>
              <a:cxnLst/>
              <a:rect l="l" t="t" r="r" b="b"/>
              <a:pathLst>
                <a:path w="114300" h="102235">
                  <a:moveTo>
                    <a:pt x="55295" y="98958"/>
                  </a:moveTo>
                  <a:lnTo>
                    <a:pt x="55105" y="98831"/>
                  </a:lnTo>
                  <a:lnTo>
                    <a:pt x="54914" y="98691"/>
                  </a:lnTo>
                  <a:lnTo>
                    <a:pt x="54673" y="98577"/>
                  </a:lnTo>
                  <a:lnTo>
                    <a:pt x="54432" y="98437"/>
                  </a:lnTo>
                  <a:lnTo>
                    <a:pt x="54140" y="98310"/>
                  </a:lnTo>
                  <a:lnTo>
                    <a:pt x="53847" y="98183"/>
                  </a:lnTo>
                  <a:lnTo>
                    <a:pt x="53517" y="98056"/>
                  </a:lnTo>
                  <a:lnTo>
                    <a:pt x="53187" y="97929"/>
                  </a:lnTo>
                </a:path>
                <a:path w="114300" h="102235">
                  <a:moveTo>
                    <a:pt x="114058" y="20091"/>
                  </a:moveTo>
                  <a:lnTo>
                    <a:pt x="98717" y="20091"/>
                  </a:lnTo>
                </a:path>
                <a:path w="114300" h="102235">
                  <a:moveTo>
                    <a:pt x="114058" y="86779"/>
                  </a:moveTo>
                  <a:lnTo>
                    <a:pt x="98717" y="86779"/>
                  </a:lnTo>
                </a:path>
                <a:path w="114300" h="102235">
                  <a:moveTo>
                    <a:pt x="42786" y="53428"/>
                  </a:moveTo>
                  <a:lnTo>
                    <a:pt x="42824" y="55384"/>
                  </a:lnTo>
                  <a:lnTo>
                    <a:pt x="42862" y="57340"/>
                  </a:lnTo>
                  <a:lnTo>
                    <a:pt x="42887" y="59270"/>
                  </a:lnTo>
                  <a:lnTo>
                    <a:pt x="42938" y="61201"/>
                  </a:lnTo>
                  <a:lnTo>
                    <a:pt x="42951" y="62179"/>
                  </a:lnTo>
                  <a:lnTo>
                    <a:pt x="42976" y="63131"/>
                  </a:lnTo>
                  <a:lnTo>
                    <a:pt x="42989" y="64084"/>
                  </a:lnTo>
                  <a:lnTo>
                    <a:pt x="43014" y="65024"/>
                  </a:lnTo>
                  <a:lnTo>
                    <a:pt x="43052" y="66890"/>
                  </a:lnTo>
                  <a:lnTo>
                    <a:pt x="43091" y="68732"/>
                  </a:lnTo>
                  <a:lnTo>
                    <a:pt x="43141" y="70548"/>
                  </a:lnTo>
                  <a:lnTo>
                    <a:pt x="43179" y="72326"/>
                  </a:lnTo>
                  <a:lnTo>
                    <a:pt x="43218" y="74091"/>
                  </a:lnTo>
                  <a:lnTo>
                    <a:pt x="43256" y="75819"/>
                  </a:lnTo>
                  <a:lnTo>
                    <a:pt x="43268" y="76238"/>
                  </a:lnTo>
                  <a:lnTo>
                    <a:pt x="43281" y="76669"/>
                  </a:lnTo>
                  <a:lnTo>
                    <a:pt x="43281" y="77089"/>
                  </a:lnTo>
                  <a:lnTo>
                    <a:pt x="43294" y="77520"/>
                  </a:lnTo>
                  <a:lnTo>
                    <a:pt x="43319" y="78346"/>
                  </a:lnTo>
                  <a:lnTo>
                    <a:pt x="43332" y="79171"/>
                  </a:lnTo>
                  <a:lnTo>
                    <a:pt x="43383" y="80772"/>
                  </a:lnTo>
                  <a:lnTo>
                    <a:pt x="43408" y="82321"/>
                  </a:lnTo>
                  <a:lnTo>
                    <a:pt x="43446" y="83820"/>
                  </a:lnTo>
                  <a:lnTo>
                    <a:pt x="43484" y="85255"/>
                  </a:lnTo>
                  <a:lnTo>
                    <a:pt x="43522" y="86652"/>
                  </a:lnTo>
                  <a:lnTo>
                    <a:pt x="43573" y="87998"/>
                  </a:lnTo>
                  <a:lnTo>
                    <a:pt x="43573" y="88328"/>
                  </a:lnTo>
                  <a:lnTo>
                    <a:pt x="43586" y="88646"/>
                  </a:lnTo>
                  <a:lnTo>
                    <a:pt x="43599" y="88976"/>
                  </a:lnTo>
                  <a:lnTo>
                    <a:pt x="43611" y="89293"/>
                  </a:lnTo>
                  <a:lnTo>
                    <a:pt x="43624" y="89916"/>
                  </a:lnTo>
                  <a:lnTo>
                    <a:pt x="43649" y="90512"/>
                  </a:lnTo>
                  <a:lnTo>
                    <a:pt x="43687" y="91681"/>
                  </a:lnTo>
                  <a:lnTo>
                    <a:pt x="43726" y="92773"/>
                  </a:lnTo>
                  <a:lnTo>
                    <a:pt x="43764" y="93789"/>
                  </a:lnTo>
                  <a:lnTo>
                    <a:pt x="43814" y="94742"/>
                  </a:lnTo>
                  <a:lnTo>
                    <a:pt x="43853" y="95618"/>
                  </a:lnTo>
                  <a:lnTo>
                    <a:pt x="43891" y="96443"/>
                  </a:lnTo>
                  <a:lnTo>
                    <a:pt x="43916" y="96824"/>
                  </a:lnTo>
                  <a:lnTo>
                    <a:pt x="43916" y="97180"/>
                  </a:lnTo>
                  <a:lnTo>
                    <a:pt x="43941" y="97523"/>
                  </a:lnTo>
                  <a:lnTo>
                    <a:pt x="43954" y="97853"/>
                  </a:lnTo>
                  <a:lnTo>
                    <a:pt x="44005" y="98437"/>
                  </a:lnTo>
                  <a:lnTo>
                    <a:pt x="44043" y="98958"/>
                  </a:lnTo>
                </a:path>
                <a:path w="114300" h="102235">
                  <a:moveTo>
                    <a:pt x="42646" y="46824"/>
                  </a:moveTo>
                  <a:lnTo>
                    <a:pt x="42710" y="50114"/>
                  </a:lnTo>
                  <a:lnTo>
                    <a:pt x="42786" y="53428"/>
                  </a:lnTo>
                </a:path>
                <a:path w="114300" h="102235">
                  <a:moveTo>
                    <a:pt x="42646" y="46824"/>
                  </a:moveTo>
                  <a:lnTo>
                    <a:pt x="42913" y="46824"/>
                  </a:lnTo>
                  <a:lnTo>
                    <a:pt x="43192" y="46824"/>
                  </a:lnTo>
                  <a:lnTo>
                    <a:pt x="43459" y="46824"/>
                  </a:lnTo>
                  <a:lnTo>
                    <a:pt x="43738" y="46824"/>
                  </a:lnTo>
                  <a:lnTo>
                    <a:pt x="44488" y="46824"/>
                  </a:lnTo>
                </a:path>
                <a:path w="114300" h="102235">
                  <a:moveTo>
                    <a:pt x="45694" y="97929"/>
                  </a:moveTo>
                  <a:lnTo>
                    <a:pt x="45656" y="97002"/>
                  </a:lnTo>
                  <a:lnTo>
                    <a:pt x="45618" y="96012"/>
                  </a:lnTo>
                  <a:lnTo>
                    <a:pt x="45580" y="94970"/>
                  </a:lnTo>
                  <a:lnTo>
                    <a:pt x="45542" y="93853"/>
                  </a:lnTo>
                  <a:lnTo>
                    <a:pt x="45529" y="93560"/>
                  </a:lnTo>
                  <a:lnTo>
                    <a:pt x="45516" y="93268"/>
                  </a:lnTo>
                  <a:lnTo>
                    <a:pt x="45516" y="92976"/>
                  </a:lnTo>
                  <a:lnTo>
                    <a:pt x="45504" y="92671"/>
                  </a:lnTo>
                  <a:lnTo>
                    <a:pt x="45491" y="92075"/>
                  </a:lnTo>
                  <a:lnTo>
                    <a:pt x="45478" y="91452"/>
                  </a:lnTo>
                  <a:lnTo>
                    <a:pt x="45440" y="90170"/>
                  </a:lnTo>
                  <a:lnTo>
                    <a:pt x="45237" y="82270"/>
                  </a:lnTo>
                  <a:lnTo>
                    <a:pt x="45211" y="81470"/>
                  </a:lnTo>
                  <a:lnTo>
                    <a:pt x="45211" y="81064"/>
                  </a:lnTo>
                  <a:lnTo>
                    <a:pt x="45199" y="80670"/>
                  </a:lnTo>
                  <a:lnTo>
                    <a:pt x="45186" y="80251"/>
                  </a:lnTo>
                  <a:lnTo>
                    <a:pt x="45173" y="79844"/>
                  </a:lnTo>
                  <a:lnTo>
                    <a:pt x="45135" y="78193"/>
                  </a:lnTo>
                  <a:lnTo>
                    <a:pt x="45097" y="76504"/>
                  </a:lnTo>
                  <a:lnTo>
                    <a:pt x="45072" y="74803"/>
                  </a:lnTo>
                  <a:lnTo>
                    <a:pt x="45034" y="73050"/>
                  </a:lnTo>
                  <a:lnTo>
                    <a:pt x="44996" y="71285"/>
                  </a:lnTo>
                  <a:lnTo>
                    <a:pt x="44970" y="69494"/>
                  </a:lnTo>
                  <a:lnTo>
                    <a:pt x="44932" y="67665"/>
                  </a:lnTo>
                  <a:lnTo>
                    <a:pt x="44894" y="65811"/>
                  </a:lnTo>
                  <a:lnTo>
                    <a:pt x="44881" y="65341"/>
                  </a:lnTo>
                  <a:lnTo>
                    <a:pt x="44869" y="64858"/>
                  </a:lnTo>
                  <a:lnTo>
                    <a:pt x="44869" y="64401"/>
                  </a:lnTo>
                  <a:lnTo>
                    <a:pt x="44856" y="63931"/>
                  </a:lnTo>
                  <a:lnTo>
                    <a:pt x="44830" y="62979"/>
                  </a:lnTo>
                  <a:lnTo>
                    <a:pt x="44818" y="62039"/>
                  </a:lnTo>
                  <a:lnTo>
                    <a:pt x="44780" y="60147"/>
                  </a:lnTo>
                  <a:lnTo>
                    <a:pt x="44742" y="58254"/>
                  </a:lnTo>
                  <a:lnTo>
                    <a:pt x="44703" y="56362"/>
                  </a:lnTo>
                  <a:lnTo>
                    <a:pt x="44665" y="54470"/>
                  </a:lnTo>
                  <a:lnTo>
                    <a:pt x="44627" y="52565"/>
                  </a:lnTo>
                  <a:lnTo>
                    <a:pt x="44589" y="50660"/>
                  </a:lnTo>
                  <a:lnTo>
                    <a:pt x="44551" y="48742"/>
                  </a:lnTo>
                  <a:lnTo>
                    <a:pt x="44513" y="46824"/>
                  </a:lnTo>
                </a:path>
                <a:path w="114300" h="102235">
                  <a:moveTo>
                    <a:pt x="45694" y="97929"/>
                  </a:moveTo>
                  <a:lnTo>
                    <a:pt x="44310" y="98704"/>
                  </a:lnTo>
                  <a:lnTo>
                    <a:pt x="44043" y="98958"/>
                  </a:lnTo>
                </a:path>
                <a:path w="114300" h="102235">
                  <a:moveTo>
                    <a:pt x="36004" y="53428"/>
                  </a:moveTo>
                  <a:lnTo>
                    <a:pt x="35953" y="50126"/>
                  </a:lnTo>
                  <a:lnTo>
                    <a:pt x="35890" y="46824"/>
                  </a:lnTo>
                </a:path>
                <a:path w="114300" h="102235">
                  <a:moveTo>
                    <a:pt x="37274" y="98958"/>
                  </a:moveTo>
                  <a:lnTo>
                    <a:pt x="37236" y="98437"/>
                  </a:lnTo>
                  <a:lnTo>
                    <a:pt x="37198" y="97853"/>
                  </a:lnTo>
                  <a:lnTo>
                    <a:pt x="37160" y="97180"/>
                  </a:lnTo>
                  <a:lnTo>
                    <a:pt x="37122" y="96443"/>
                  </a:lnTo>
                  <a:lnTo>
                    <a:pt x="37096" y="96050"/>
                  </a:lnTo>
                  <a:lnTo>
                    <a:pt x="37083" y="95618"/>
                  </a:lnTo>
                  <a:lnTo>
                    <a:pt x="37058" y="95186"/>
                  </a:lnTo>
                  <a:lnTo>
                    <a:pt x="37045" y="94729"/>
                  </a:lnTo>
                  <a:lnTo>
                    <a:pt x="37007" y="93776"/>
                  </a:lnTo>
                  <a:lnTo>
                    <a:pt x="36969" y="92760"/>
                  </a:lnTo>
                  <a:lnTo>
                    <a:pt x="36931" y="91668"/>
                  </a:lnTo>
                  <a:lnTo>
                    <a:pt x="36893" y="90512"/>
                  </a:lnTo>
                  <a:lnTo>
                    <a:pt x="36842" y="89293"/>
                  </a:lnTo>
                  <a:lnTo>
                    <a:pt x="36804" y="88011"/>
                  </a:lnTo>
                  <a:lnTo>
                    <a:pt x="36791" y="87680"/>
                  </a:lnTo>
                  <a:lnTo>
                    <a:pt x="36791" y="87337"/>
                  </a:lnTo>
                  <a:lnTo>
                    <a:pt x="36779" y="87007"/>
                  </a:lnTo>
                  <a:lnTo>
                    <a:pt x="36766" y="86652"/>
                  </a:lnTo>
                  <a:lnTo>
                    <a:pt x="36741" y="85966"/>
                  </a:lnTo>
                  <a:lnTo>
                    <a:pt x="36728" y="85255"/>
                  </a:lnTo>
                  <a:lnTo>
                    <a:pt x="36690" y="83794"/>
                  </a:lnTo>
                  <a:lnTo>
                    <a:pt x="36639" y="82296"/>
                  </a:lnTo>
                  <a:lnTo>
                    <a:pt x="36601" y="80746"/>
                  </a:lnTo>
                  <a:lnTo>
                    <a:pt x="36563" y="79159"/>
                  </a:lnTo>
                  <a:lnTo>
                    <a:pt x="36525" y="77520"/>
                  </a:lnTo>
                  <a:lnTo>
                    <a:pt x="36499" y="75831"/>
                  </a:lnTo>
                  <a:lnTo>
                    <a:pt x="36487" y="75399"/>
                  </a:lnTo>
                  <a:lnTo>
                    <a:pt x="36474" y="74968"/>
                  </a:lnTo>
                  <a:lnTo>
                    <a:pt x="36461" y="74536"/>
                  </a:lnTo>
                  <a:lnTo>
                    <a:pt x="36461" y="74091"/>
                  </a:lnTo>
                  <a:lnTo>
                    <a:pt x="36436" y="73215"/>
                  </a:lnTo>
                  <a:lnTo>
                    <a:pt x="36258" y="65011"/>
                  </a:lnTo>
                  <a:lnTo>
                    <a:pt x="36207" y="63131"/>
                  </a:lnTo>
                  <a:lnTo>
                    <a:pt x="36169" y="61214"/>
                  </a:lnTo>
                  <a:lnTo>
                    <a:pt x="36156" y="60261"/>
                  </a:lnTo>
                  <a:lnTo>
                    <a:pt x="36131" y="59283"/>
                  </a:lnTo>
                  <a:lnTo>
                    <a:pt x="36106" y="58318"/>
                  </a:lnTo>
                  <a:lnTo>
                    <a:pt x="36093" y="57340"/>
                  </a:lnTo>
                  <a:lnTo>
                    <a:pt x="36055" y="55384"/>
                  </a:lnTo>
                  <a:lnTo>
                    <a:pt x="36004" y="53428"/>
                  </a:lnTo>
                </a:path>
                <a:path w="114300" h="102235">
                  <a:moveTo>
                    <a:pt x="37274" y="98958"/>
                  </a:moveTo>
                  <a:lnTo>
                    <a:pt x="37096" y="98831"/>
                  </a:lnTo>
                  <a:lnTo>
                    <a:pt x="36906" y="98691"/>
                  </a:lnTo>
                  <a:lnTo>
                    <a:pt x="36664" y="98577"/>
                  </a:lnTo>
                  <a:lnTo>
                    <a:pt x="36423" y="98437"/>
                  </a:lnTo>
                  <a:lnTo>
                    <a:pt x="36144" y="98310"/>
                  </a:lnTo>
                  <a:lnTo>
                    <a:pt x="35852" y="98183"/>
                  </a:lnTo>
                  <a:lnTo>
                    <a:pt x="35521" y="98056"/>
                  </a:lnTo>
                  <a:lnTo>
                    <a:pt x="35191" y="97929"/>
                  </a:lnTo>
                </a:path>
                <a:path w="114300" h="102235">
                  <a:moveTo>
                    <a:pt x="35890" y="46824"/>
                  </a:moveTo>
                  <a:lnTo>
                    <a:pt x="35890" y="46824"/>
                  </a:lnTo>
                  <a:lnTo>
                    <a:pt x="34404" y="46824"/>
                  </a:lnTo>
                  <a:lnTo>
                    <a:pt x="34023" y="46824"/>
                  </a:lnTo>
                </a:path>
                <a:path w="114300" h="102235">
                  <a:moveTo>
                    <a:pt x="53187" y="97929"/>
                  </a:moveTo>
                  <a:lnTo>
                    <a:pt x="51701" y="97929"/>
                  </a:lnTo>
                </a:path>
                <a:path w="114300" h="102235">
                  <a:moveTo>
                    <a:pt x="52019" y="46824"/>
                  </a:moveTo>
                  <a:lnTo>
                    <a:pt x="50533" y="46824"/>
                  </a:lnTo>
                </a:path>
                <a:path w="114300" h="102235">
                  <a:moveTo>
                    <a:pt x="56540" y="46824"/>
                  </a:moveTo>
                  <a:lnTo>
                    <a:pt x="58026" y="46824"/>
                  </a:lnTo>
                </a:path>
                <a:path w="114300" h="102235">
                  <a:moveTo>
                    <a:pt x="47193" y="97929"/>
                  </a:moveTo>
                  <a:lnTo>
                    <a:pt x="45694" y="97929"/>
                  </a:lnTo>
                </a:path>
                <a:path w="114300" h="102235">
                  <a:moveTo>
                    <a:pt x="44513" y="46824"/>
                  </a:moveTo>
                  <a:lnTo>
                    <a:pt x="46024" y="46824"/>
                  </a:lnTo>
                </a:path>
                <a:path w="114300" h="102235">
                  <a:moveTo>
                    <a:pt x="25272" y="98958"/>
                  </a:moveTo>
                  <a:lnTo>
                    <a:pt x="25018" y="98780"/>
                  </a:lnTo>
                  <a:lnTo>
                    <a:pt x="24739" y="98602"/>
                  </a:lnTo>
                  <a:lnTo>
                    <a:pt x="24383" y="98425"/>
                  </a:lnTo>
                  <a:lnTo>
                    <a:pt x="24002" y="98259"/>
                  </a:lnTo>
                </a:path>
                <a:path w="114300" h="102235">
                  <a:moveTo>
                    <a:pt x="25272" y="98958"/>
                  </a:moveTo>
                  <a:lnTo>
                    <a:pt x="24333" y="68707"/>
                  </a:lnTo>
                  <a:lnTo>
                    <a:pt x="24168" y="61175"/>
                  </a:lnTo>
                  <a:lnTo>
                    <a:pt x="24002" y="53441"/>
                  </a:lnTo>
                </a:path>
                <a:path w="114300" h="102235">
                  <a:moveTo>
                    <a:pt x="24002" y="98259"/>
                  </a:moveTo>
                  <a:lnTo>
                    <a:pt x="24002" y="98259"/>
                  </a:lnTo>
                  <a:lnTo>
                    <a:pt x="24002" y="55181"/>
                  </a:lnTo>
                  <a:lnTo>
                    <a:pt x="24002" y="53428"/>
                  </a:lnTo>
                </a:path>
                <a:path w="114300" h="102235">
                  <a:moveTo>
                    <a:pt x="72339" y="101866"/>
                  </a:moveTo>
                  <a:lnTo>
                    <a:pt x="63030" y="101866"/>
                  </a:lnTo>
                </a:path>
                <a:path w="114300" h="102235">
                  <a:moveTo>
                    <a:pt x="63030" y="46824"/>
                  </a:moveTo>
                  <a:lnTo>
                    <a:pt x="73545" y="46824"/>
                  </a:lnTo>
                </a:path>
                <a:path w="114300" h="102235">
                  <a:moveTo>
                    <a:pt x="83134" y="101460"/>
                  </a:moveTo>
                  <a:lnTo>
                    <a:pt x="82930" y="101460"/>
                  </a:lnTo>
                </a:path>
                <a:path w="114300" h="102235">
                  <a:moveTo>
                    <a:pt x="83134" y="101460"/>
                  </a:moveTo>
                  <a:lnTo>
                    <a:pt x="96050" y="101460"/>
                  </a:lnTo>
                </a:path>
                <a:path w="114300" h="102235">
                  <a:moveTo>
                    <a:pt x="82930" y="101460"/>
                  </a:moveTo>
                  <a:lnTo>
                    <a:pt x="83134" y="101460"/>
                  </a:lnTo>
                </a:path>
                <a:path w="114300" h="102235">
                  <a:moveTo>
                    <a:pt x="96050" y="5397"/>
                  </a:moveTo>
                  <a:lnTo>
                    <a:pt x="81635" y="5397"/>
                  </a:lnTo>
                </a:path>
                <a:path w="114300" h="102235">
                  <a:moveTo>
                    <a:pt x="62153" y="24523"/>
                  </a:moveTo>
                  <a:lnTo>
                    <a:pt x="62153" y="35090"/>
                  </a:lnTo>
                  <a:lnTo>
                    <a:pt x="62153" y="46824"/>
                  </a:lnTo>
                </a:path>
                <a:path w="114300" h="102235">
                  <a:moveTo>
                    <a:pt x="62153" y="24523"/>
                  </a:moveTo>
                  <a:lnTo>
                    <a:pt x="80429" y="24523"/>
                  </a:lnTo>
                </a:path>
                <a:path w="114300" h="102235">
                  <a:moveTo>
                    <a:pt x="81635" y="23571"/>
                  </a:moveTo>
                  <a:lnTo>
                    <a:pt x="81610" y="23761"/>
                  </a:lnTo>
                  <a:lnTo>
                    <a:pt x="81000" y="24409"/>
                  </a:lnTo>
                  <a:lnTo>
                    <a:pt x="80848" y="24472"/>
                  </a:lnTo>
                  <a:lnTo>
                    <a:pt x="80670" y="24511"/>
                  </a:lnTo>
                  <a:lnTo>
                    <a:pt x="80429" y="24523"/>
                  </a:lnTo>
                </a:path>
                <a:path w="114300" h="102235">
                  <a:moveTo>
                    <a:pt x="62153" y="24523"/>
                  </a:moveTo>
                  <a:lnTo>
                    <a:pt x="60032" y="25120"/>
                  </a:lnTo>
                </a:path>
                <a:path w="114300" h="102235">
                  <a:moveTo>
                    <a:pt x="59804" y="46824"/>
                  </a:moveTo>
                  <a:lnTo>
                    <a:pt x="59804" y="36106"/>
                  </a:lnTo>
                  <a:lnTo>
                    <a:pt x="59804" y="26352"/>
                  </a:lnTo>
                  <a:lnTo>
                    <a:pt x="59804" y="18110"/>
                  </a:lnTo>
                  <a:lnTo>
                    <a:pt x="59804" y="11849"/>
                  </a:lnTo>
                  <a:lnTo>
                    <a:pt x="59804" y="7899"/>
                  </a:lnTo>
                </a:path>
                <a:path w="114300" h="102235">
                  <a:moveTo>
                    <a:pt x="53517" y="7899"/>
                  </a:moveTo>
                  <a:lnTo>
                    <a:pt x="53555" y="8432"/>
                  </a:lnTo>
                  <a:lnTo>
                    <a:pt x="53593" y="9029"/>
                  </a:lnTo>
                  <a:lnTo>
                    <a:pt x="53644" y="9728"/>
                  </a:lnTo>
                  <a:lnTo>
                    <a:pt x="53682" y="10490"/>
                  </a:lnTo>
                  <a:lnTo>
                    <a:pt x="53695" y="10693"/>
                  </a:lnTo>
                  <a:lnTo>
                    <a:pt x="53695" y="10909"/>
                  </a:lnTo>
                  <a:lnTo>
                    <a:pt x="53708" y="11125"/>
                  </a:lnTo>
                  <a:lnTo>
                    <a:pt x="53720" y="11341"/>
                  </a:lnTo>
                  <a:lnTo>
                    <a:pt x="53746" y="11798"/>
                  </a:lnTo>
                  <a:lnTo>
                    <a:pt x="53759" y="12255"/>
                  </a:lnTo>
                  <a:lnTo>
                    <a:pt x="53809" y="13246"/>
                  </a:lnTo>
                  <a:lnTo>
                    <a:pt x="53847" y="14300"/>
                  </a:lnTo>
                  <a:lnTo>
                    <a:pt x="53886" y="15430"/>
                  </a:lnTo>
                  <a:lnTo>
                    <a:pt x="53936" y="16637"/>
                  </a:lnTo>
                  <a:lnTo>
                    <a:pt x="53974" y="17894"/>
                  </a:lnTo>
                  <a:lnTo>
                    <a:pt x="54000" y="19227"/>
                  </a:lnTo>
                  <a:lnTo>
                    <a:pt x="54013" y="19583"/>
                  </a:lnTo>
                  <a:lnTo>
                    <a:pt x="54025" y="19926"/>
                  </a:lnTo>
                  <a:lnTo>
                    <a:pt x="54038" y="20281"/>
                  </a:lnTo>
                  <a:lnTo>
                    <a:pt x="54051" y="20637"/>
                  </a:lnTo>
                  <a:lnTo>
                    <a:pt x="54063" y="21361"/>
                  </a:lnTo>
                  <a:lnTo>
                    <a:pt x="54089" y="22098"/>
                  </a:lnTo>
                  <a:lnTo>
                    <a:pt x="54127" y="23609"/>
                  </a:lnTo>
                  <a:lnTo>
                    <a:pt x="54165" y="25184"/>
                  </a:lnTo>
                </a:path>
                <a:path w="114300" h="102235">
                  <a:moveTo>
                    <a:pt x="59397" y="25184"/>
                  </a:moveTo>
                  <a:lnTo>
                    <a:pt x="54165" y="25184"/>
                  </a:lnTo>
                </a:path>
                <a:path w="114300" h="102235">
                  <a:moveTo>
                    <a:pt x="59397" y="25184"/>
                  </a:moveTo>
                  <a:lnTo>
                    <a:pt x="59359" y="23609"/>
                  </a:lnTo>
                  <a:lnTo>
                    <a:pt x="59321" y="22098"/>
                  </a:lnTo>
                  <a:lnTo>
                    <a:pt x="59283" y="20637"/>
                  </a:lnTo>
                  <a:lnTo>
                    <a:pt x="59258" y="19240"/>
                  </a:lnTo>
                  <a:lnTo>
                    <a:pt x="59245" y="18897"/>
                  </a:lnTo>
                  <a:lnTo>
                    <a:pt x="59232" y="18554"/>
                  </a:lnTo>
                  <a:lnTo>
                    <a:pt x="59220" y="18224"/>
                  </a:lnTo>
                  <a:lnTo>
                    <a:pt x="59207" y="17894"/>
                  </a:lnTo>
                  <a:lnTo>
                    <a:pt x="59194" y="17246"/>
                  </a:lnTo>
                  <a:lnTo>
                    <a:pt x="59169" y="16624"/>
                  </a:lnTo>
                  <a:lnTo>
                    <a:pt x="59131" y="15430"/>
                  </a:lnTo>
                  <a:lnTo>
                    <a:pt x="59080" y="14300"/>
                  </a:lnTo>
                  <a:lnTo>
                    <a:pt x="59042" y="13246"/>
                  </a:lnTo>
                  <a:lnTo>
                    <a:pt x="59004" y="12255"/>
                  </a:lnTo>
                  <a:lnTo>
                    <a:pt x="58953" y="11341"/>
                  </a:lnTo>
                  <a:lnTo>
                    <a:pt x="58915" y="10502"/>
                  </a:lnTo>
                  <a:lnTo>
                    <a:pt x="58902" y="10299"/>
                  </a:lnTo>
                  <a:lnTo>
                    <a:pt x="58889" y="10096"/>
                  </a:lnTo>
                  <a:lnTo>
                    <a:pt x="58889" y="9918"/>
                  </a:lnTo>
                  <a:lnTo>
                    <a:pt x="58877" y="9728"/>
                  </a:lnTo>
                  <a:lnTo>
                    <a:pt x="58851" y="9372"/>
                  </a:lnTo>
                  <a:lnTo>
                    <a:pt x="58839" y="9029"/>
                  </a:lnTo>
                  <a:lnTo>
                    <a:pt x="58800" y="8432"/>
                  </a:lnTo>
                  <a:lnTo>
                    <a:pt x="58750" y="7899"/>
                  </a:lnTo>
                </a:path>
                <a:path w="114300" h="102235">
                  <a:moveTo>
                    <a:pt x="58750" y="7899"/>
                  </a:moveTo>
                  <a:lnTo>
                    <a:pt x="59804" y="7899"/>
                  </a:lnTo>
                </a:path>
                <a:path w="114300" h="102235">
                  <a:moveTo>
                    <a:pt x="56057" y="98958"/>
                  </a:moveTo>
                  <a:lnTo>
                    <a:pt x="55295" y="98958"/>
                  </a:lnTo>
                </a:path>
                <a:path w="114300" h="102235">
                  <a:moveTo>
                    <a:pt x="50050" y="98958"/>
                  </a:moveTo>
                  <a:lnTo>
                    <a:pt x="49275" y="98958"/>
                  </a:lnTo>
                </a:path>
                <a:path w="114300" h="102235">
                  <a:moveTo>
                    <a:pt x="44043" y="98958"/>
                  </a:moveTo>
                  <a:lnTo>
                    <a:pt x="43294" y="98958"/>
                  </a:lnTo>
                </a:path>
                <a:path w="114300" h="102235">
                  <a:moveTo>
                    <a:pt x="38049" y="98958"/>
                  </a:moveTo>
                  <a:lnTo>
                    <a:pt x="37274" y="98958"/>
                  </a:lnTo>
                </a:path>
                <a:path w="114300" h="102235">
                  <a:moveTo>
                    <a:pt x="32042" y="98958"/>
                  </a:moveTo>
                  <a:lnTo>
                    <a:pt x="31267" y="98958"/>
                  </a:lnTo>
                </a:path>
                <a:path w="114300" h="102235">
                  <a:moveTo>
                    <a:pt x="26034" y="98958"/>
                  </a:moveTo>
                  <a:lnTo>
                    <a:pt x="25272" y="98958"/>
                  </a:lnTo>
                </a:path>
                <a:path w="114300" h="102235">
                  <a:moveTo>
                    <a:pt x="24002" y="19939"/>
                  </a:moveTo>
                  <a:lnTo>
                    <a:pt x="24041" y="21183"/>
                  </a:lnTo>
                  <a:lnTo>
                    <a:pt x="24079" y="22479"/>
                  </a:lnTo>
                  <a:lnTo>
                    <a:pt x="24117" y="23812"/>
                  </a:lnTo>
                  <a:lnTo>
                    <a:pt x="24155" y="25184"/>
                  </a:lnTo>
                </a:path>
                <a:path w="114300" h="102235">
                  <a:moveTo>
                    <a:pt x="24155" y="25184"/>
                  </a:moveTo>
                  <a:lnTo>
                    <a:pt x="29400" y="25184"/>
                  </a:lnTo>
                </a:path>
                <a:path w="114300" h="102235">
                  <a:moveTo>
                    <a:pt x="29400" y="25184"/>
                  </a:moveTo>
                  <a:lnTo>
                    <a:pt x="29349" y="23609"/>
                  </a:lnTo>
                  <a:lnTo>
                    <a:pt x="29311" y="22098"/>
                  </a:lnTo>
                  <a:lnTo>
                    <a:pt x="29273" y="20637"/>
                  </a:lnTo>
                  <a:lnTo>
                    <a:pt x="29235" y="19240"/>
                  </a:lnTo>
                  <a:lnTo>
                    <a:pt x="29222" y="18897"/>
                  </a:lnTo>
                  <a:lnTo>
                    <a:pt x="29209" y="18554"/>
                  </a:lnTo>
                  <a:lnTo>
                    <a:pt x="29197" y="18224"/>
                  </a:lnTo>
                  <a:lnTo>
                    <a:pt x="29184" y="17894"/>
                  </a:lnTo>
                  <a:lnTo>
                    <a:pt x="29171" y="17246"/>
                  </a:lnTo>
                  <a:lnTo>
                    <a:pt x="29146" y="16624"/>
                  </a:lnTo>
                  <a:lnTo>
                    <a:pt x="29108" y="15430"/>
                  </a:lnTo>
                  <a:lnTo>
                    <a:pt x="29082" y="14300"/>
                  </a:lnTo>
                  <a:lnTo>
                    <a:pt x="29032" y="13246"/>
                  </a:lnTo>
                  <a:lnTo>
                    <a:pt x="28994" y="12255"/>
                  </a:lnTo>
                  <a:lnTo>
                    <a:pt x="28955" y="11341"/>
                  </a:lnTo>
                  <a:lnTo>
                    <a:pt x="28905" y="10502"/>
                  </a:lnTo>
                  <a:lnTo>
                    <a:pt x="28892" y="10299"/>
                  </a:lnTo>
                  <a:lnTo>
                    <a:pt x="28892" y="10096"/>
                  </a:lnTo>
                  <a:lnTo>
                    <a:pt x="28879" y="9918"/>
                  </a:lnTo>
                  <a:lnTo>
                    <a:pt x="28867" y="9728"/>
                  </a:lnTo>
                  <a:lnTo>
                    <a:pt x="28841" y="9372"/>
                  </a:lnTo>
                  <a:lnTo>
                    <a:pt x="28828" y="9029"/>
                  </a:lnTo>
                  <a:lnTo>
                    <a:pt x="28790" y="8432"/>
                  </a:lnTo>
                  <a:lnTo>
                    <a:pt x="28740" y="7899"/>
                  </a:lnTo>
                </a:path>
                <a:path w="114300" h="102235">
                  <a:moveTo>
                    <a:pt x="28740" y="7899"/>
                  </a:moveTo>
                  <a:lnTo>
                    <a:pt x="29514" y="7899"/>
                  </a:lnTo>
                </a:path>
                <a:path w="114300" h="102235">
                  <a:moveTo>
                    <a:pt x="29514" y="7899"/>
                  </a:moveTo>
                  <a:lnTo>
                    <a:pt x="29552" y="8432"/>
                  </a:lnTo>
                  <a:lnTo>
                    <a:pt x="29590" y="9029"/>
                  </a:lnTo>
                  <a:lnTo>
                    <a:pt x="29629" y="9728"/>
                  </a:lnTo>
                  <a:lnTo>
                    <a:pt x="29667" y="10490"/>
                  </a:lnTo>
                  <a:lnTo>
                    <a:pt x="29667" y="10693"/>
                  </a:lnTo>
                  <a:lnTo>
                    <a:pt x="29679" y="10909"/>
                  </a:lnTo>
                  <a:lnTo>
                    <a:pt x="29692" y="11125"/>
                  </a:lnTo>
                  <a:lnTo>
                    <a:pt x="29705" y="11341"/>
                  </a:lnTo>
                  <a:lnTo>
                    <a:pt x="29730" y="11798"/>
                  </a:lnTo>
                  <a:lnTo>
                    <a:pt x="29743" y="12255"/>
                  </a:lnTo>
                  <a:lnTo>
                    <a:pt x="29794" y="13246"/>
                  </a:lnTo>
                  <a:lnTo>
                    <a:pt x="29832" y="14300"/>
                  </a:lnTo>
                  <a:lnTo>
                    <a:pt x="29870" y="15430"/>
                  </a:lnTo>
                  <a:lnTo>
                    <a:pt x="29908" y="16637"/>
                  </a:lnTo>
                  <a:lnTo>
                    <a:pt x="29959" y="17894"/>
                  </a:lnTo>
                  <a:lnTo>
                    <a:pt x="29997" y="19227"/>
                  </a:lnTo>
                  <a:lnTo>
                    <a:pt x="30010" y="19583"/>
                  </a:lnTo>
                  <a:lnTo>
                    <a:pt x="30022" y="19926"/>
                  </a:lnTo>
                  <a:lnTo>
                    <a:pt x="30035" y="20281"/>
                  </a:lnTo>
                  <a:lnTo>
                    <a:pt x="30035" y="20637"/>
                  </a:lnTo>
                  <a:lnTo>
                    <a:pt x="30060" y="21361"/>
                  </a:lnTo>
                  <a:lnTo>
                    <a:pt x="30086" y="22098"/>
                  </a:lnTo>
                  <a:lnTo>
                    <a:pt x="30124" y="23609"/>
                  </a:lnTo>
                  <a:lnTo>
                    <a:pt x="30162" y="25184"/>
                  </a:lnTo>
                </a:path>
                <a:path w="114300" h="102235">
                  <a:moveTo>
                    <a:pt x="30162" y="25184"/>
                  </a:moveTo>
                  <a:lnTo>
                    <a:pt x="35407" y="25184"/>
                  </a:lnTo>
                </a:path>
                <a:path w="114300" h="102235">
                  <a:moveTo>
                    <a:pt x="35407" y="25184"/>
                  </a:moveTo>
                  <a:lnTo>
                    <a:pt x="35356" y="23609"/>
                  </a:lnTo>
                  <a:lnTo>
                    <a:pt x="35318" y="22098"/>
                  </a:lnTo>
                  <a:lnTo>
                    <a:pt x="35280" y="20637"/>
                  </a:lnTo>
                  <a:lnTo>
                    <a:pt x="35242" y="19240"/>
                  </a:lnTo>
                  <a:lnTo>
                    <a:pt x="35229" y="18897"/>
                  </a:lnTo>
                  <a:lnTo>
                    <a:pt x="35217" y="18554"/>
                  </a:lnTo>
                  <a:lnTo>
                    <a:pt x="35204" y="18224"/>
                  </a:lnTo>
                  <a:lnTo>
                    <a:pt x="35191" y="17894"/>
                  </a:lnTo>
                  <a:lnTo>
                    <a:pt x="35178" y="17246"/>
                  </a:lnTo>
                  <a:lnTo>
                    <a:pt x="35153" y="16624"/>
                  </a:lnTo>
                  <a:lnTo>
                    <a:pt x="35115" y="15430"/>
                  </a:lnTo>
                  <a:lnTo>
                    <a:pt x="35077" y="14300"/>
                  </a:lnTo>
                  <a:lnTo>
                    <a:pt x="35026" y="13246"/>
                  </a:lnTo>
                  <a:lnTo>
                    <a:pt x="34988" y="12255"/>
                  </a:lnTo>
                  <a:lnTo>
                    <a:pt x="34950" y="11341"/>
                  </a:lnTo>
                  <a:lnTo>
                    <a:pt x="34912" y="10502"/>
                  </a:lnTo>
                  <a:lnTo>
                    <a:pt x="34899" y="10299"/>
                  </a:lnTo>
                  <a:lnTo>
                    <a:pt x="34899" y="10096"/>
                  </a:lnTo>
                  <a:lnTo>
                    <a:pt x="34886" y="9918"/>
                  </a:lnTo>
                  <a:lnTo>
                    <a:pt x="34874" y="9728"/>
                  </a:lnTo>
                  <a:lnTo>
                    <a:pt x="34848" y="9372"/>
                  </a:lnTo>
                  <a:lnTo>
                    <a:pt x="34836" y="9029"/>
                  </a:lnTo>
                  <a:lnTo>
                    <a:pt x="34797" y="8432"/>
                  </a:lnTo>
                  <a:lnTo>
                    <a:pt x="34747" y="7899"/>
                  </a:lnTo>
                </a:path>
                <a:path w="114300" h="102235">
                  <a:moveTo>
                    <a:pt x="34747" y="7899"/>
                  </a:moveTo>
                  <a:lnTo>
                    <a:pt x="35509" y="7899"/>
                  </a:lnTo>
                </a:path>
                <a:path w="114300" h="102235">
                  <a:moveTo>
                    <a:pt x="35509" y="7899"/>
                  </a:moveTo>
                  <a:lnTo>
                    <a:pt x="35547" y="8432"/>
                  </a:lnTo>
                  <a:lnTo>
                    <a:pt x="35598" y="9029"/>
                  </a:lnTo>
                  <a:lnTo>
                    <a:pt x="35610" y="9372"/>
                  </a:lnTo>
                  <a:lnTo>
                    <a:pt x="35636" y="9728"/>
                  </a:lnTo>
                  <a:lnTo>
                    <a:pt x="35648" y="9906"/>
                  </a:lnTo>
                  <a:lnTo>
                    <a:pt x="35648" y="10096"/>
                  </a:lnTo>
                  <a:lnTo>
                    <a:pt x="35661" y="10299"/>
                  </a:lnTo>
                  <a:lnTo>
                    <a:pt x="35674" y="10502"/>
                  </a:lnTo>
                  <a:lnTo>
                    <a:pt x="35712" y="11341"/>
                  </a:lnTo>
                  <a:lnTo>
                    <a:pt x="35750" y="12255"/>
                  </a:lnTo>
                  <a:lnTo>
                    <a:pt x="35788" y="13246"/>
                  </a:lnTo>
                  <a:lnTo>
                    <a:pt x="35839" y="14300"/>
                  </a:lnTo>
                  <a:lnTo>
                    <a:pt x="35877" y="15430"/>
                  </a:lnTo>
                  <a:lnTo>
                    <a:pt x="35928" y="16637"/>
                  </a:lnTo>
                  <a:lnTo>
                    <a:pt x="35940" y="17246"/>
                  </a:lnTo>
                  <a:lnTo>
                    <a:pt x="35966" y="17894"/>
                  </a:lnTo>
                  <a:lnTo>
                    <a:pt x="35979" y="18224"/>
                  </a:lnTo>
                  <a:lnTo>
                    <a:pt x="35979" y="18554"/>
                  </a:lnTo>
                  <a:lnTo>
                    <a:pt x="35979" y="18897"/>
                  </a:lnTo>
                  <a:lnTo>
                    <a:pt x="35991" y="19240"/>
                  </a:lnTo>
                  <a:lnTo>
                    <a:pt x="36042" y="20637"/>
                  </a:lnTo>
                  <a:lnTo>
                    <a:pt x="36080" y="22098"/>
                  </a:lnTo>
                  <a:lnTo>
                    <a:pt x="36118" y="23609"/>
                  </a:lnTo>
                  <a:lnTo>
                    <a:pt x="36156" y="25184"/>
                  </a:lnTo>
                </a:path>
                <a:path w="114300" h="102235">
                  <a:moveTo>
                    <a:pt x="36156" y="25184"/>
                  </a:moveTo>
                  <a:lnTo>
                    <a:pt x="41401" y="25184"/>
                  </a:lnTo>
                </a:path>
                <a:path w="114300" h="102235">
                  <a:moveTo>
                    <a:pt x="41401" y="25184"/>
                  </a:moveTo>
                  <a:lnTo>
                    <a:pt x="41363" y="23609"/>
                  </a:lnTo>
                  <a:lnTo>
                    <a:pt x="41313" y="22098"/>
                  </a:lnTo>
                  <a:lnTo>
                    <a:pt x="41274" y="20637"/>
                  </a:lnTo>
                  <a:lnTo>
                    <a:pt x="41249" y="19240"/>
                  </a:lnTo>
                  <a:lnTo>
                    <a:pt x="41236" y="18897"/>
                  </a:lnTo>
                  <a:lnTo>
                    <a:pt x="41224" y="18554"/>
                  </a:lnTo>
                  <a:lnTo>
                    <a:pt x="41211" y="18224"/>
                  </a:lnTo>
                  <a:lnTo>
                    <a:pt x="41198" y="17894"/>
                  </a:lnTo>
                  <a:lnTo>
                    <a:pt x="41186" y="17246"/>
                  </a:lnTo>
                  <a:lnTo>
                    <a:pt x="41160" y="16624"/>
                  </a:lnTo>
                  <a:lnTo>
                    <a:pt x="41122" y="15430"/>
                  </a:lnTo>
                  <a:lnTo>
                    <a:pt x="41084" y="14300"/>
                  </a:lnTo>
                  <a:lnTo>
                    <a:pt x="41033" y="13246"/>
                  </a:lnTo>
                  <a:lnTo>
                    <a:pt x="40995" y="12255"/>
                  </a:lnTo>
                  <a:lnTo>
                    <a:pt x="40957" y="11341"/>
                  </a:lnTo>
                  <a:lnTo>
                    <a:pt x="40906" y="10502"/>
                  </a:lnTo>
                  <a:lnTo>
                    <a:pt x="40893" y="10299"/>
                  </a:lnTo>
                  <a:lnTo>
                    <a:pt x="40893" y="10096"/>
                  </a:lnTo>
                  <a:lnTo>
                    <a:pt x="40881" y="9918"/>
                  </a:lnTo>
                  <a:lnTo>
                    <a:pt x="40868" y="9728"/>
                  </a:lnTo>
                  <a:lnTo>
                    <a:pt x="40843" y="9372"/>
                  </a:lnTo>
                  <a:lnTo>
                    <a:pt x="40830" y="9029"/>
                  </a:lnTo>
                  <a:lnTo>
                    <a:pt x="40792" y="8432"/>
                  </a:lnTo>
                  <a:lnTo>
                    <a:pt x="40741" y="7899"/>
                  </a:lnTo>
                </a:path>
                <a:path w="114300" h="102235">
                  <a:moveTo>
                    <a:pt x="40741" y="7899"/>
                  </a:moveTo>
                  <a:lnTo>
                    <a:pt x="41516" y="7899"/>
                  </a:lnTo>
                </a:path>
                <a:path w="114300" h="102235">
                  <a:moveTo>
                    <a:pt x="41516" y="7899"/>
                  </a:moveTo>
                  <a:lnTo>
                    <a:pt x="41554" y="8432"/>
                  </a:lnTo>
                  <a:lnTo>
                    <a:pt x="41592" y="9029"/>
                  </a:lnTo>
                  <a:lnTo>
                    <a:pt x="41630" y="9728"/>
                  </a:lnTo>
                  <a:lnTo>
                    <a:pt x="41681" y="10490"/>
                  </a:lnTo>
                  <a:lnTo>
                    <a:pt x="41694" y="10693"/>
                  </a:lnTo>
                  <a:lnTo>
                    <a:pt x="41694" y="10909"/>
                  </a:lnTo>
                  <a:lnTo>
                    <a:pt x="41706" y="11125"/>
                  </a:lnTo>
                  <a:lnTo>
                    <a:pt x="41719" y="11341"/>
                  </a:lnTo>
                  <a:lnTo>
                    <a:pt x="41744" y="11798"/>
                  </a:lnTo>
                  <a:lnTo>
                    <a:pt x="41757" y="12255"/>
                  </a:lnTo>
                  <a:lnTo>
                    <a:pt x="41808" y="13246"/>
                  </a:lnTo>
                  <a:lnTo>
                    <a:pt x="41833" y="14300"/>
                  </a:lnTo>
                  <a:lnTo>
                    <a:pt x="41871" y="15430"/>
                  </a:lnTo>
                  <a:lnTo>
                    <a:pt x="41909" y="16637"/>
                  </a:lnTo>
                  <a:lnTo>
                    <a:pt x="41960" y="17894"/>
                  </a:lnTo>
                  <a:lnTo>
                    <a:pt x="41998" y="19227"/>
                  </a:lnTo>
                  <a:lnTo>
                    <a:pt x="42011" y="19583"/>
                  </a:lnTo>
                  <a:lnTo>
                    <a:pt x="42024" y="19926"/>
                  </a:lnTo>
                  <a:lnTo>
                    <a:pt x="42036" y="20281"/>
                  </a:lnTo>
                  <a:lnTo>
                    <a:pt x="42036" y="20637"/>
                  </a:lnTo>
                  <a:lnTo>
                    <a:pt x="42062" y="21361"/>
                  </a:lnTo>
                  <a:lnTo>
                    <a:pt x="42087" y="22098"/>
                  </a:lnTo>
                  <a:lnTo>
                    <a:pt x="42125" y="23609"/>
                  </a:lnTo>
                  <a:lnTo>
                    <a:pt x="42163" y="25184"/>
                  </a:lnTo>
                </a:path>
                <a:path w="114300" h="102235">
                  <a:moveTo>
                    <a:pt x="42163" y="25184"/>
                  </a:moveTo>
                  <a:lnTo>
                    <a:pt x="47409" y="25184"/>
                  </a:lnTo>
                </a:path>
                <a:path w="114300" h="102235">
                  <a:moveTo>
                    <a:pt x="47409" y="25184"/>
                  </a:moveTo>
                  <a:lnTo>
                    <a:pt x="47358" y="23609"/>
                  </a:lnTo>
                  <a:lnTo>
                    <a:pt x="47320" y="22098"/>
                  </a:lnTo>
                  <a:lnTo>
                    <a:pt x="47269" y="20637"/>
                  </a:lnTo>
                  <a:lnTo>
                    <a:pt x="47231" y="19240"/>
                  </a:lnTo>
                  <a:lnTo>
                    <a:pt x="47218" y="18897"/>
                  </a:lnTo>
                  <a:lnTo>
                    <a:pt x="47205" y="18554"/>
                  </a:lnTo>
                  <a:lnTo>
                    <a:pt x="47193" y="18224"/>
                  </a:lnTo>
                  <a:lnTo>
                    <a:pt x="47193" y="17894"/>
                  </a:lnTo>
                  <a:lnTo>
                    <a:pt x="47167" y="17246"/>
                  </a:lnTo>
                  <a:lnTo>
                    <a:pt x="47142" y="16624"/>
                  </a:lnTo>
                  <a:lnTo>
                    <a:pt x="47104" y="15430"/>
                  </a:lnTo>
                  <a:lnTo>
                    <a:pt x="47078" y="14300"/>
                  </a:lnTo>
                  <a:lnTo>
                    <a:pt x="47040" y="13246"/>
                  </a:lnTo>
                  <a:lnTo>
                    <a:pt x="47002" y="12255"/>
                  </a:lnTo>
                  <a:lnTo>
                    <a:pt x="46964" y="11341"/>
                  </a:lnTo>
                  <a:lnTo>
                    <a:pt x="46926" y="10502"/>
                  </a:lnTo>
                  <a:lnTo>
                    <a:pt x="46913" y="10299"/>
                  </a:lnTo>
                  <a:lnTo>
                    <a:pt x="46901" y="10096"/>
                  </a:lnTo>
                  <a:lnTo>
                    <a:pt x="46888" y="9918"/>
                  </a:lnTo>
                  <a:lnTo>
                    <a:pt x="46875" y="9728"/>
                  </a:lnTo>
                  <a:lnTo>
                    <a:pt x="46862" y="9372"/>
                  </a:lnTo>
                  <a:lnTo>
                    <a:pt x="46837" y="9029"/>
                  </a:lnTo>
                  <a:lnTo>
                    <a:pt x="46786" y="8432"/>
                  </a:lnTo>
                  <a:lnTo>
                    <a:pt x="46748" y="7899"/>
                  </a:lnTo>
                </a:path>
                <a:path w="114300" h="102235">
                  <a:moveTo>
                    <a:pt x="46748" y="7899"/>
                  </a:moveTo>
                  <a:lnTo>
                    <a:pt x="47523" y="7899"/>
                  </a:lnTo>
                </a:path>
                <a:path w="114300" h="102235">
                  <a:moveTo>
                    <a:pt x="47523" y="7899"/>
                  </a:moveTo>
                  <a:lnTo>
                    <a:pt x="47561" y="8432"/>
                  </a:lnTo>
                  <a:lnTo>
                    <a:pt x="47599" y="9029"/>
                  </a:lnTo>
                  <a:lnTo>
                    <a:pt x="47624" y="9728"/>
                  </a:lnTo>
                  <a:lnTo>
                    <a:pt x="47675" y="10490"/>
                  </a:lnTo>
                  <a:lnTo>
                    <a:pt x="47688" y="10693"/>
                  </a:lnTo>
                  <a:lnTo>
                    <a:pt x="47688" y="10909"/>
                  </a:lnTo>
                  <a:lnTo>
                    <a:pt x="47701" y="11125"/>
                  </a:lnTo>
                  <a:lnTo>
                    <a:pt x="47713" y="11341"/>
                  </a:lnTo>
                  <a:lnTo>
                    <a:pt x="47739" y="11798"/>
                  </a:lnTo>
                  <a:lnTo>
                    <a:pt x="47751" y="12255"/>
                  </a:lnTo>
                  <a:lnTo>
                    <a:pt x="47802" y="13246"/>
                  </a:lnTo>
                  <a:lnTo>
                    <a:pt x="47840" y="14300"/>
                  </a:lnTo>
                  <a:lnTo>
                    <a:pt x="47878" y="15430"/>
                  </a:lnTo>
                  <a:lnTo>
                    <a:pt x="47917" y="16637"/>
                  </a:lnTo>
                  <a:lnTo>
                    <a:pt x="47967" y="17894"/>
                  </a:lnTo>
                  <a:lnTo>
                    <a:pt x="48005" y="19227"/>
                  </a:lnTo>
                  <a:lnTo>
                    <a:pt x="48018" y="19583"/>
                  </a:lnTo>
                  <a:lnTo>
                    <a:pt x="48031" y="19926"/>
                  </a:lnTo>
                  <a:lnTo>
                    <a:pt x="48044" y="20281"/>
                  </a:lnTo>
                  <a:lnTo>
                    <a:pt x="48044" y="20637"/>
                  </a:lnTo>
                  <a:lnTo>
                    <a:pt x="48069" y="21361"/>
                  </a:lnTo>
                  <a:lnTo>
                    <a:pt x="48094" y="22098"/>
                  </a:lnTo>
                  <a:lnTo>
                    <a:pt x="48132" y="23609"/>
                  </a:lnTo>
                  <a:lnTo>
                    <a:pt x="48158" y="25184"/>
                  </a:lnTo>
                </a:path>
                <a:path w="114300" h="102235">
                  <a:moveTo>
                    <a:pt x="53403" y="25184"/>
                  </a:moveTo>
                  <a:lnTo>
                    <a:pt x="48158" y="25184"/>
                  </a:lnTo>
                </a:path>
                <a:path w="114300" h="102235">
                  <a:moveTo>
                    <a:pt x="53403" y="25184"/>
                  </a:moveTo>
                  <a:lnTo>
                    <a:pt x="53365" y="23609"/>
                  </a:lnTo>
                  <a:lnTo>
                    <a:pt x="53327" y="22098"/>
                  </a:lnTo>
                  <a:lnTo>
                    <a:pt x="53276" y="20637"/>
                  </a:lnTo>
                  <a:lnTo>
                    <a:pt x="53238" y="19240"/>
                  </a:lnTo>
                  <a:lnTo>
                    <a:pt x="53225" y="18897"/>
                  </a:lnTo>
                  <a:lnTo>
                    <a:pt x="53225" y="18554"/>
                  </a:lnTo>
                  <a:lnTo>
                    <a:pt x="53212" y="18224"/>
                  </a:lnTo>
                  <a:lnTo>
                    <a:pt x="53200" y="17894"/>
                  </a:lnTo>
                  <a:lnTo>
                    <a:pt x="53187" y="17246"/>
                  </a:lnTo>
                  <a:lnTo>
                    <a:pt x="53162" y="16624"/>
                  </a:lnTo>
                  <a:lnTo>
                    <a:pt x="53124" y="15430"/>
                  </a:lnTo>
                  <a:lnTo>
                    <a:pt x="53085" y="14300"/>
                  </a:lnTo>
                  <a:lnTo>
                    <a:pt x="53035" y="13246"/>
                  </a:lnTo>
                  <a:lnTo>
                    <a:pt x="52997" y="12255"/>
                  </a:lnTo>
                  <a:lnTo>
                    <a:pt x="52958" y="11341"/>
                  </a:lnTo>
                  <a:lnTo>
                    <a:pt x="52920" y="10502"/>
                  </a:lnTo>
                  <a:lnTo>
                    <a:pt x="52908" y="10299"/>
                  </a:lnTo>
                  <a:lnTo>
                    <a:pt x="52895" y="10096"/>
                  </a:lnTo>
                  <a:lnTo>
                    <a:pt x="52895" y="9918"/>
                  </a:lnTo>
                  <a:lnTo>
                    <a:pt x="52882" y="9728"/>
                  </a:lnTo>
                  <a:lnTo>
                    <a:pt x="52857" y="9372"/>
                  </a:lnTo>
                  <a:lnTo>
                    <a:pt x="52831" y="9029"/>
                  </a:lnTo>
                  <a:lnTo>
                    <a:pt x="52793" y="8432"/>
                  </a:lnTo>
                  <a:lnTo>
                    <a:pt x="52755" y="7899"/>
                  </a:lnTo>
                </a:path>
                <a:path w="114300" h="102235">
                  <a:moveTo>
                    <a:pt x="52755" y="7899"/>
                  </a:moveTo>
                  <a:lnTo>
                    <a:pt x="53517" y="7899"/>
                  </a:lnTo>
                </a:path>
                <a:path w="114300" h="102235">
                  <a:moveTo>
                    <a:pt x="24002" y="19939"/>
                  </a:moveTo>
                  <a:lnTo>
                    <a:pt x="24002" y="29705"/>
                  </a:lnTo>
                  <a:lnTo>
                    <a:pt x="24002" y="41148"/>
                  </a:lnTo>
                  <a:lnTo>
                    <a:pt x="24002" y="53428"/>
                  </a:lnTo>
                </a:path>
                <a:path w="114300" h="102235">
                  <a:moveTo>
                    <a:pt x="1790" y="7607"/>
                  </a:moveTo>
                  <a:lnTo>
                    <a:pt x="24002" y="7607"/>
                  </a:lnTo>
                </a:path>
                <a:path w="114300" h="102235">
                  <a:moveTo>
                    <a:pt x="24002" y="99250"/>
                  </a:moveTo>
                  <a:lnTo>
                    <a:pt x="1790" y="99250"/>
                  </a:lnTo>
                </a:path>
                <a:path w="114300" h="102235">
                  <a:moveTo>
                    <a:pt x="1790" y="99250"/>
                  </a:moveTo>
                  <a:lnTo>
                    <a:pt x="12" y="97739"/>
                  </a:lnTo>
                  <a:lnTo>
                    <a:pt x="0" y="97459"/>
                  </a:lnTo>
                </a:path>
                <a:path w="114300" h="102235">
                  <a:moveTo>
                    <a:pt x="0" y="9398"/>
                  </a:moveTo>
                  <a:lnTo>
                    <a:pt x="0" y="9398"/>
                  </a:lnTo>
                  <a:lnTo>
                    <a:pt x="0" y="94094"/>
                  </a:lnTo>
                  <a:lnTo>
                    <a:pt x="0" y="97459"/>
                  </a:lnTo>
                </a:path>
                <a:path w="114300" h="102235">
                  <a:moveTo>
                    <a:pt x="0" y="9398"/>
                  </a:moveTo>
                  <a:lnTo>
                    <a:pt x="1523" y="7632"/>
                  </a:lnTo>
                  <a:lnTo>
                    <a:pt x="1790" y="7607"/>
                  </a:lnTo>
                </a:path>
                <a:path w="114300" h="102235">
                  <a:moveTo>
                    <a:pt x="63030" y="0"/>
                  </a:moveTo>
                  <a:lnTo>
                    <a:pt x="60032" y="0"/>
                  </a:lnTo>
                </a:path>
                <a:path w="114300" h="102235">
                  <a:moveTo>
                    <a:pt x="63030" y="21272"/>
                  </a:moveTo>
                  <a:lnTo>
                    <a:pt x="63030" y="12357"/>
                  </a:lnTo>
                  <a:lnTo>
                    <a:pt x="63030" y="5613"/>
                  </a:lnTo>
                  <a:lnTo>
                    <a:pt x="63030" y="1422"/>
                  </a:lnTo>
                  <a:lnTo>
                    <a:pt x="63030" y="0"/>
                  </a:lnTo>
                </a:path>
                <a:path w="114300" h="102235">
                  <a:moveTo>
                    <a:pt x="63030" y="21272"/>
                  </a:moveTo>
                  <a:lnTo>
                    <a:pt x="60032" y="21272"/>
                  </a:lnTo>
                </a:path>
                <a:path w="114300" h="102235">
                  <a:moveTo>
                    <a:pt x="60032" y="0"/>
                  </a:moveTo>
                  <a:lnTo>
                    <a:pt x="60032" y="1422"/>
                  </a:lnTo>
                  <a:lnTo>
                    <a:pt x="60032" y="5613"/>
                  </a:lnTo>
                  <a:lnTo>
                    <a:pt x="60032" y="12357"/>
                  </a:lnTo>
                  <a:lnTo>
                    <a:pt x="60032" y="21272"/>
                  </a:lnTo>
                </a:path>
                <a:path w="114300" h="102235">
                  <a:moveTo>
                    <a:pt x="63030" y="24282"/>
                  </a:moveTo>
                  <a:lnTo>
                    <a:pt x="63030" y="21272"/>
                  </a:lnTo>
                </a:path>
                <a:path w="114300" h="102235">
                  <a:moveTo>
                    <a:pt x="73545" y="24282"/>
                  </a:moveTo>
                  <a:lnTo>
                    <a:pt x="63030" y="24282"/>
                  </a:lnTo>
                </a:path>
                <a:path w="114300" h="102235">
                  <a:moveTo>
                    <a:pt x="60032" y="21272"/>
                  </a:moveTo>
                  <a:lnTo>
                    <a:pt x="60032" y="25120"/>
                  </a:lnTo>
                </a:path>
                <a:path w="114300" h="102235">
                  <a:moveTo>
                    <a:pt x="80581" y="0"/>
                  </a:moveTo>
                  <a:lnTo>
                    <a:pt x="73545" y="0"/>
                  </a:lnTo>
                </a:path>
                <a:path w="114300" h="102235">
                  <a:moveTo>
                    <a:pt x="80429" y="0"/>
                  </a:moveTo>
                  <a:lnTo>
                    <a:pt x="80632" y="12"/>
                  </a:lnTo>
                  <a:lnTo>
                    <a:pt x="80822" y="63"/>
                  </a:lnTo>
                  <a:lnTo>
                    <a:pt x="80987" y="127"/>
                  </a:lnTo>
                  <a:lnTo>
                    <a:pt x="81140" y="228"/>
                  </a:lnTo>
                  <a:lnTo>
                    <a:pt x="81279" y="330"/>
                  </a:lnTo>
                  <a:lnTo>
                    <a:pt x="81432" y="520"/>
                  </a:lnTo>
                  <a:lnTo>
                    <a:pt x="81495" y="647"/>
                  </a:lnTo>
                  <a:lnTo>
                    <a:pt x="81572" y="825"/>
                  </a:lnTo>
                  <a:lnTo>
                    <a:pt x="81622" y="990"/>
                  </a:lnTo>
                  <a:lnTo>
                    <a:pt x="81635" y="1117"/>
                  </a:lnTo>
                </a:path>
                <a:path w="114300" h="102235">
                  <a:moveTo>
                    <a:pt x="81635" y="21043"/>
                  </a:moveTo>
                  <a:lnTo>
                    <a:pt x="81635" y="12700"/>
                  </a:lnTo>
                  <a:lnTo>
                    <a:pt x="81635" y="6426"/>
                  </a:lnTo>
                  <a:lnTo>
                    <a:pt x="81635" y="2527"/>
                  </a:lnTo>
                  <a:lnTo>
                    <a:pt x="81635" y="1206"/>
                  </a:lnTo>
                </a:path>
                <a:path w="114300" h="102235">
                  <a:moveTo>
                    <a:pt x="72339" y="1206"/>
                  </a:moveTo>
                  <a:lnTo>
                    <a:pt x="72339" y="2527"/>
                  </a:lnTo>
                  <a:lnTo>
                    <a:pt x="72339" y="6426"/>
                  </a:lnTo>
                  <a:lnTo>
                    <a:pt x="72339" y="12700"/>
                  </a:lnTo>
                  <a:lnTo>
                    <a:pt x="72339" y="21043"/>
                  </a:lnTo>
                </a:path>
                <a:path w="114300" h="102235">
                  <a:moveTo>
                    <a:pt x="72339" y="21043"/>
                  </a:moveTo>
                  <a:lnTo>
                    <a:pt x="72339" y="23329"/>
                  </a:lnTo>
                </a:path>
                <a:path w="114300" h="102235">
                  <a:moveTo>
                    <a:pt x="73545" y="24282"/>
                  </a:moveTo>
                  <a:lnTo>
                    <a:pt x="73418" y="24282"/>
                  </a:lnTo>
                  <a:lnTo>
                    <a:pt x="73240" y="24257"/>
                  </a:lnTo>
                  <a:lnTo>
                    <a:pt x="73075" y="24206"/>
                  </a:lnTo>
                  <a:lnTo>
                    <a:pt x="72872" y="24117"/>
                  </a:lnTo>
                  <a:lnTo>
                    <a:pt x="72682" y="24003"/>
                  </a:lnTo>
                  <a:lnTo>
                    <a:pt x="72529" y="23850"/>
                  </a:lnTo>
                  <a:lnTo>
                    <a:pt x="72428" y="23698"/>
                  </a:lnTo>
                  <a:lnTo>
                    <a:pt x="72377" y="23558"/>
                  </a:lnTo>
                  <a:lnTo>
                    <a:pt x="72339" y="23418"/>
                  </a:lnTo>
                </a:path>
                <a:path w="114300" h="102235">
                  <a:moveTo>
                    <a:pt x="81635" y="23571"/>
                  </a:moveTo>
                  <a:lnTo>
                    <a:pt x="81635" y="21043"/>
                  </a:lnTo>
                </a:path>
                <a:path w="114300" h="102235">
                  <a:moveTo>
                    <a:pt x="24015" y="8229"/>
                  </a:moveTo>
                  <a:lnTo>
                    <a:pt x="24726" y="8585"/>
                  </a:lnTo>
                  <a:lnTo>
                    <a:pt x="25603" y="8928"/>
                  </a:lnTo>
                </a:path>
                <a:path w="114300" h="102235">
                  <a:moveTo>
                    <a:pt x="26022" y="23241"/>
                  </a:moveTo>
                  <a:lnTo>
                    <a:pt x="25958" y="21069"/>
                  </a:lnTo>
                  <a:lnTo>
                    <a:pt x="25920" y="18986"/>
                  </a:lnTo>
                  <a:lnTo>
                    <a:pt x="25907" y="18478"/>
                  </a:lnTo>
                  <a:lnTo>
                    <a:pt x="25882" y="17983"/>
                  </a:lnTo>
                  <a:lnTo>
                    <a:pt x="25869" y="17487"/>
                  </a:lnTo>
                  <a:lnTo>
                    <a:pt x="25857" y="17005"/>
                  </a:lnTo>
                  <a:lnTo>
                    <a:pt x="25717" y="12179"/>
                  </a:lnTo>
                  <a:lnTo>
                    <a:pt x="25704" y="11772"/>
                  </a:lnTo>
                  <a:lnTo>
                    <a:pt x="25653" y="10287"/>
                  </a:lnTo>
                  <a:lnTo>
                    <a:pt x="25603" y="8940"/>
                  </a:lnTo>
                </a:path>
                <a:path w="114300" h="102235">
                  <a:moveTo>
                    <a:pt x="24155" y="25184"/>
                  </a:moveTo>
                  <a:lnTo>
                    <a:pt x="25082" y="24218"/>
                  </a:lnTo>
                  <a:lnTo>
                    <a:pt x="26022" y="23241"/>
                  </a:lnTo>
                </a:path>
                <a:path w="114300" h="102235">
                  <a:moveTo>
                    <a:pt x="24002" y="19939"/>
                  </a:moveTo>
                  <a:lnTo>
                    <a:pt x="24002" y="19939"/>
                  </a:lnTo>
                  <a:lnTo>
                    <a:pt x="24002" y="9258"/>
                  </a:lnTo>
                  <a:lnTo>
                    <a:pt x="24002" y="8229"/>
                  </a:lnTo>
                </a:path>
                <a:path w="114300" h="102235">
                  <a:moveTo>
                    <a:pt x="45529" y="23241"/>
                  </a:moveTo>
                  <a:lnTo>
                    <a:pt x="46469" y="24206"/>
                  </a:lnTo>
                  <a:lnTo>
                    <a:pt x="47409" y="25184"/>
                  </a:lnTo>
                </a:path>
                <a:path w="114300" h="102235">
                  <a:moveTo>
                    <a:pt x="45529" y="23241"/>
                  </a:moveTo>
                  <a:lnTo>
                    <a:pt x="45478" y="21043"/>
                  </a:lnTo>
                  <a:lnTo>
                    <a:pt x="45427" y="18973"/>
                  </a:lnTo>
                  <a:lnTo>
                    <a:pt x="45389" y="17970"/>
                  </a:lnTo>
                  <a:lnTo>
                    <a:pt x="45364" y="16992"/>
                  </a:lnTo>
                  <a:lnTo>
                    <a:pt x="45351" y="16510"/>
                  </a:lnTo>
                  <a:lnTo>
                    <a:pt x="45338" y="16040"/>
                  </a:lnTo>
                  <a:lnTo>
                    <a:pt x="45326" y="15582"/>
                  </a:lnTo>
                  <a:lnTo>
                    <a:pt x="45313" y="15125"/>
                  </a:lnTo>
                  <a:lnTo>
                    <a:pt x="45262" y="13385"/>
                  </a:lnTo>
                  <a:lnTo>
                    <a:pt x="45211" y="11772"/>
                  </a:lnTo>
                  <a:lnTo>
                    <a:pt x="45161" y="10299"/>
                  </a:lnTo>
                  <a:lnTo>
                    <a:pt x="45110" y="8940"/>
                  </a:lnTo>
                </a:path>
                <a:path w="114300" h="102235">
                  <a:moveTo>
                    <a:pt x="45097" y="8928"/>
                  </a:moveTo>
                  <a:lnTo>
                    <a:pt x="45402" y="8801"/>
                  </a:lnTo>
                  <a:lnTo>
                    <a:pt x="45656" y="8674"/>
                  </a:lnTo>
                  <a:lnTo>
                    <a:pt x="45910" y="8547"/>
                  </a:lnTo>
                  <a:lnTo>
                    <a:pt x="46126" y="8420"/>
                  </a:lnTo>
                  <a:lnTo>
                    <a:pt x="46494" y="8166"/>
                  </a:lnTo>
                  <a:lnTo>
                    <a:pt x="46748" y="7899"/>
                  </a:lnTo>
                </a:path>
                <a:path w="114300" h="102235">
                  <a:moveTo>
                    <a:pt x="51523" y="23241"/>
                  </a:moveTo>
                  <a:lnTo>
                    <a:pt x="52463" y="24206"/>
                  </a:lnTo>
                  <a:lnTo>
                    <a:pt x="53403" y="25184"/>
                  </a:lnTo>
                </a:path>
                <a:path w="114300" h="102235">
                  <a:moveTo>
                    <a:pt x="51104" y="8928"/>
                  </a:moveTo>
                  <a:lnTo>
                    <a:pt x="51295" y="14274"/>
                  </a:lnTo>
                  <a:lnTo>
                    <a:pt x="51307" y="14706"/>
                  </a:lnTo>
                  <a:lnTo>
                    <a:pt x="51333" y="15151"/>
                  </a:lnTo>
                  <a:lnTo>
                    <a:pt x="51371" y="17005"/>
                  </a:lnTo>
                  <a:lnTo>
                    <a:pt x="51422" y="18973"/>
                  </a:lnTo>
                  <a:lnTo>
                    <a:pt x="51473" y="21056"/>
                  </a:lnTo>
                  <a:lnTo>
                    <a:pt x="51523" y="23241"/>
                  </a:lnTo>
                </a:path>
                <a:path w="114300" h="102235">
                  <a:moveTo>
                    <a:pt x="51104" y="8928"/>
                  </a:moveTo>
                  <a:lnTo>
                    <a:pt x="51396" y="8801"/>
                  </a:lnTo>
                  <a:lnTo>
                    <a:pt x="51663" y="8674"/>
                  </a:lnTo>
                  <a:lnTo>
                    <a:pt x="51892" y="8547"/>
                  </a:lnTo>
                  <a:lnTo>
                    <a:pt x="52120" y="8420"/>
                  </a:lnTo>
                  <a:lnTo>
                    <a:pt x="52323" y="8293"/>
                  </a:lnTo>
                  <a:lnTo>
                    <a:pt x="52489" y="8166"/>
                  </a:lnTo>
                  <a:lnTo>
                    <a:pt x="52628" y="8026"/>
                  </a:lnTo>
                </a:path>
                <a:path w="114300" h="102235">
                  <a:moveTo>
                    <a:pt x="35509" y="7899"/>
                  </a:moveTo>
                  <a:lnTo>
                    <a:pt x="36956" y="8674"/>
                  </a:lnTo>
                  <a:lnTo>
                    <a:pt x="37261" y="8801"/>
                  </a:lnTo>
                  <a:lnTo>
                    <a:pt x="37604" y="8928"/>
                  </a:lnTo>
                </a:path>
                <a:path w="114300" h="102235">
                  <a:moveTo>
                    <a:pt x="38036" y="23241"/>
                  </a:moveTo>
                  <a:lnTo>
                    <a:pt x="37896" y="17970"/>
                  </a:lnTo>
                  <a:lnTo>
                    <a:pt x="37884" y="17475"/>
                  </a:lnTo>
                  <a:lnTo>
                    <a:pt x="37744" y="12979"/>
                  </a:lnTo>
                  <a:lnTo>
                    <a:pt x="37731" y="12573"/>
                  </a:lnTo>
                  <a:lnTo>
                    <a:pt x="37718" y="12179"/>
                  </a:lnTo>
                  <a:lnTo>
                    <a:pt x="37706" y="11785"/>
                  </a:lnTo>
                  <a:lnTo>
                    <a:pt x="37642" y="10299"/>
                  </a:lnTo>
                  <a:lnTo>
                    <a:pt x="37591" y="8940"/>
                  </a:lnTo>
                </a:path>
                <a:path w="114300" h="102235">
                  <a:moveTo>
                    <a:pt x="36156" y="25184"/>
                  </a:moveTo>
                  <a:lnTo>
                    <a:pt x="37083" y="24218"/>
                  </a:lnTo>
                  <a:lnTo>
                    <a:pt x="38036" y="23241"/>
                  </a:lnTo>
                </a:path>
                <a:path w="114300" h="102235">
                  <a:moveTo>
                    <a:pt x="39103" y="8928"/>
                  </a:moveTo>
                  <a:lnTo>
                    <a:pt x="40487" y="8166"/>
                  </a:lnTo>
                  <a:lnTo>
                    <a:pt x="40741" y="7899"/>
                  </a:lnTo>
                </a:path>
                <a:path w="114300" h="102235">
                  <a:moveTo>
                    <a:pt x="39535" y="23241"/>
                  </a:moveTo>
                  <a:lnTo>
                    <a:pt x="40462" y="24206"/>
                  </a:lnTo>
                  <a:lnTo>
                    <a:pt x="41401" y="25184"/>
                  </a:lnTo>
                </a:path>
                <a:path w="114300" h="102235">
                  <a:moveTo>
                    <a:pt x="39115" y="8940"/>
                  </a:moveTo>
                  <a:lnTo>
                    <a:pt x="39154" y="10299"/>
                  </a:lnTo>
                  <a:lnTo>
                    <a:pt x="39204" y="11785"/>
                  </a:lnTo>
                  <a:lnTo>
                    <a:pt x="39242" y="12573"/>
                  </a:lnTo>
                  <a:lnTo>
                    <a:pt x="39268" y="13398"/>
                  </a:lnTo>
                  <a:lnTo>
                    <a:pt x="39281" y="13817"/>
                  </a:lnTo>
                  <a:lnTo>
                    <a:pt x="39293" y="14249"/>
                  </a:lnTo>
                  <a:lnTo>
                    <a:pt x="39306" y="14693"/>
                  </a:lnTo>
                  <a:lnTo>
                    <a:pt x="39319" y="15138"/>
                  </a:lnTo>
                  <a:lnTo>
                    <a:pt x="39344" y="16052"/>
                  </a:lnTo>
                  <a:lnTo>
                    <a:pt x="39369" y="16992"/>
                  </a:lnTo>
                  <a:lnTo>
                    <a:pt x="39382" y="17475"/>
                  </a:lnTo>
                  <a:lnTo>
                    <a:pt x="39395" y="17970"/>
                  </a:lnTo>
                  <a:lnTo>
                    <a:pt x="39420" y="18478"/>
                  </a:lnTo>
                  <a:lnTo>
                    <a:pt x="39433" y="18973"/>
                  </a:lnTo>
                  <a:lnTo>
                    <a:pt x="39484" y="21056"/>
                  </a:lnTo>
                  <a:lnTo>
                    <a:pt x="39535" y="23241"/>
                  </a:lnTo>
                </a:path>
                <a:path w="114300" h="102235">
                  <a:moveTo>
                    <a:pt x="33527" y="23241"/>
                  </a:moveTo>
                  <a:lnTo>
                    <a:pt x="34455" y="24206"/>
                  </a:lnTo>
                  <a:lnTo>
                    <a:pt x="35407" y="25184"/>
                  </a:lnTo>
                </a:path>
                <a:path w="114300" h="102235">
                  <a:moveTo>
                    <a:pt x="33108" y="8940"/>
                  </a:moveTo>
                  <a:lnTo>
                    <a:pt x="33159" y="10299"/>
                  </a:lnTo>
                  <a:lnTo>
                    <a:pt x="33210" y="11772"/>
                  </a:lnTo>
                  <a:lnTo>
                    <a:pt x="33235" y="12573"/>
                  </a:lnTo>
                  <a:lnTo>
                    <a:pt x="33261" y="13398"/>
                  </a:lnTo>
                  <a:lnTo>
                    <a:pt x="33286" y="13817"/>
                  </a:lnTo>
                  <a:lnTo>
                    <a:pt x="33299" y="14249"/>
                  </a:lnTo>
                  <a:lnTo>
                    <a:pt x="33312" y="14693"/>
                  </a:lnTo>
                  <a:lnTo>
                    <a:pt x="33324" y="15138"/>
                  </a:lnTo>
                  <a:lnTo>
                    <a:pt x="33337" y="16052"/>
                  </a:lnTo>
                  <a:lnTo>
                    <a:pt x="33362" y="17005"/>
                  </a:lnTo>
                  <a:lnTo>
                    <a:pt x="33375" y="17487"/>
                  </a:lnTo>
                  <a:lnTo>
                    <a:pt x="33400" y="17983"/>
                  </a:lnTo>
                  <a:lnTo>
                    <a:pt x="33413" y="18478"/>
                  </a:lnTo>
                  <a:lnTo>
                    <a:pt x="33426" y="18986"/>
                  </a:lnTo>
                  <a:lnTo>
                    <a:pt x="33477" y="21056"/>
                  </a:lnTo>
                  <a:lnTo>
                    <a:pt x="33527" y="23241"/>
                  </a:lnTo>
                </a:path>
                <a:path w="114300" h="102235">
                  <a:moveTo>
                    <a:pt x="33096" y="8928"/>
                  </a:moveTo>
                  <a:lnTo>
                    <a:pt x="34480" y="8166"/>
                  </a:lnTo>
                  <a:lnTo>
                    <a:pt x="34747" y="7899"/>
                  </a:lnTo>
                </a:path>
                <a:path w="114300" h="102235">
                  <a:moveTo>
                    <a:pt x="29514" y="7899"/>
                  </a:moveTo>
                  <a:lnTo>
                    <a:pt x="29679" y="8026"/>
                  </a:lnTo>
                  <a:lnTo>
                    <a:pt x="29883" y="8166"/>
                  </a:lnTo>
                  <a:lnTo>
                    <a:pt x="30124" y="8293"/>
                  </a:lnTo>
                  <a:lnTo>
                    <a:pt x="30365" y="8420"/>
                  </a:lnTo>
                  <a:lnTo>
                    <a:pt x="30645" y="8547"/>
                  </a:lnTo>
                  <a:lnTo>
                    <a:pt x="30937" y="8674"/>
                  </a:lnTo>
                  <a:lnTo>
                    <a:pt x="31254" y="8801"/>
                  </a:lnTo>
                  <a:lnTo>
                    <a:pt x="31610" y="8928"/>
                  </a:lnTo>
                </a:path>
                <a:path w="114300" h="102235">
                  <a:moveTo>
                    <a:pt x="32016" y="23241"/>
                  </a:moveTo>
                  <a:lnTo>
                    <a:pt x="31737" y="12573"/>
                  </a:lnTo>
                  <a:lnTo>
                    <a:pt x="31724" y="12166"/>
                  </a:lnTo>
                  <a:lnTo>
                    <a:pt x="31711" y="11772"/>
                  </a:lnTo>
                  <a:lnTo>
                    <a:pt x="31661" y="10299"/>
                  </a:lnTo>
                  <a:lnTo>
                    <a:pt x="31597" y="8940"/>
                  </a:lnTo>
                </a:path>
                <a:path w="114300" h="102235">
                  <a:moveTo>
                    <a:pt x="30162" y="25184"/>
                  </a:moveTo>
                  <a:lnTo>
                    <a:pt x="31089" y="24218"/>
                  </a:lnTo>
                  <a:lnTo>
                    <a:pt x="32016" y="23241"/>
                  </a:lnTo>
                </a:path>
                <a:path w="114300" h="102235">
                  <a:moveTo>
                    <a:pt x="57530" y="23241"/>
                  </a:moveTo>
                  <a:lnTo>
                    <a:pt x="57340" y="15582"/>
                  </a:lnTo>
                  <a:lnTo>
                    <a:pt x="57327" y="15125"/>
                  </a:lnTo>
                  <a:lnTo>
                    <a:pt x="57264" y="13385"/>
                  </a:lnTo>
                  <a:lnTo>
                    <a:pt x="57213" y="11772"/>
                  </a:lnTo>
                  <a:lnTo>
                    <a:pt x="57149" y="10299"/>
                  </a:lnTo>
                  <a:lnTo>
                    <a:pt x="57111" y="8940"/>
                  </a:lnTo>
                </a:path>
                <a:path w="114300" h="102235">
                  <a:moveTo>
                    <a:pt x="57111" y="8928"/>
                  </a:moveTo>
                  <a:lnTo>
                    <a:pt x="57391" y="8801"/>
                  </a:lnTo>
                  <a:lnTo>
                    <a:pt x="57670" y="8674"/>
                  </a:lnTo>
                  <a:lnTo>
                    <a:pt x="57899" y="8547"/>
                  </a:lnTo>
                  <a:lnTo>
                    <a:pt x="58127" y="8420"/>
                  </a:lnTo>
                  <a:lnTo>
                    <a:pt x="58496" y="8166"/>
                  </a:lnTo>
                  <a:lnTo>
                    <a:pt x="58750" y="7899"/>
                  </a:lnTo>
                </a:path>
                <a:path w="114300" h="102235">
                  <a:moveTo>
                    <a:pt x="57543" y="23241"/>
                  </a:moveTo>
                  <a:lnTo>
                    <a:pt x="58470" y="24206"/>
                  </a:lnTo>
                  <a:lnTo>
                    <a:pt x="59397" y="25184"/>
                  </a:lnTo>
                </a:path>
                <a:path w="114300" h="102235">
                  <a:moveTo>
                    <a:pt x="27520" y="23241"/>
                  </a:moveTo>
                  <a:lnTo>
                    <a:pt x="28460" y="24206"/>
                  </a:lnTo>
                  <a:lnTo>
                    <a:pt x="29400" y="25184"/>
                  </a:lnTo>
                </a:path>
                <a:path w="114300" h="102235">
                  <a:moveTo>
                    <a:pt x="27101" y="8940"/>
                  </a:moveTo>
                  <a:lnTo>
                    <a:pt x="27228" y="12573"/>
                  </a:lnTo>
                  <a:lnTo>
                    <a:pt x="27254" y="12979"/>
                  </a:lnTo>
                  <a:lnTo>
                    <a:pt x="27266" y="13411"/>
                  </a:lnTo>
                  <a:lnTo>
                    <a:pt x="27292" y="14262"/>
                  </a:lnTo>
                  <a:lnTo>
                    <a:pt x="27317" y="15151"/>
                  </a:lnTo>
                  <a:lnTo>
                    <a:pt x="27343" y="16065"/>
                  </a:lnTo>
                  <a:lnTo>
                    <a:pt x="27381" y="17005"/>
                  </a:lnTo>
                  <a:lnTo>
                    <a:pt x="27393" y="17487"/>
                  </a:lnTo>
                  <a:lnTo>
                    <a:pt x="27406" y="17983"/>
                  </a:lnTo>
                  <a:lnTo>
                    <a:pt x="27419" y="18491"/>
                  </a:lnTo>
                  <a:lnTo>
                    <a:pt x="27431" y="18986"/>
                  </a:lnTo>
                  <a:lnTo>
                    <a:pt x="27482" y="21069"/>
                  </a:lnTo>
                  <a:lnTo>
                    <a:pt x="27520" y="23241"/>
                  </a:lnTo>
                </a:path>
                <a:path w="114300" h="102235">
                  <a:moveTo>
                    <a:pt x="27089" y="8928"/>
                  </a:moveTo>
                  <a:lnTo>
                    <a:pt x="27393" y="8801"/>
                  </a:lnTo>
                  <a:lnTo>
                    <a:pt x="27647" y="8674"/>
                  </a:lnTo>
                  <a:lnTo>
                    <a:pt x="27901" y="8547"/>
                  </a:lnTo>
                  <a:lnTo>
                    <a:pt x="28105" y="8420"/>
                  </a:lnTo>
                  <a:lnTo>
                    <a:pt x="28486" y="8166"/>
                  </a:lnTo>
                  <a:lnTo>
                    <a:pt x="28740" y="7899"/>
                  </a:lnTo>
                </a:path>
                <a:path w="114300" h="102235">
                  <a:moveTo>
                    <a:pt x="53517" y="7899"/>
                  </a:moveTo>
                  <a:lnTo>
                    <a:pt x="54965" y="8674"/>
                  </a:lnTo>
                  <a:lnTo>
                    <a:pt x="55270" y="8801"/>
                  </a:lnTo>
                  <a:lnTo>
                    <a:pt x="55613" y="8928"/>
                  </a:lnTo>
                </a:path>
              </a:pathLst>
            </a:custGeom>
            <a:ln w="6426">
              <a:solidFill>
                <a:srgbClr val="070101"/>
              </a:solidFill>
            </a:ln>
          </p:spPr>
          <p:txBody>
            <a:bodyPr wrap="square" lIns="0" tIns="0" rIns="0" bIns="0" rtlCol="0"/>
            <a:lstStyle/>
            <a:p/>
          </p:txBody>
        </p:sp>
        <p:sp>
          <p:nvSpPr>
            <p:cNvPr id="130" name="object 130" descr=""/>
            <p:cNvSpPr/>
            <p:nvPr/>
          </p:nvSpPr>
          <p:spPr>
            <a:xfrm>
              <a:off x="3958899" y="4615877"/>
              <a:ext cx="35560" cy="52705"/>
            </a:xfrm>
            <a:custGeom>
              <a:avLst/>
              <a:gdLst/>
              <a:ahLst/>
              <a:cxnLst/>
              <a:rect l="l" t="t" r="r" b="b"/>
              <a:pathLst>
                <a:path w="35560" h="52704">
                  <a:moveTo>
                    <a:pt x="6007" y="0"/>
                  </a:moveTo>
                  <a:lnTo>
                    <a:pt x="6070" y="3289"/>
                  </a:lnTo>
                  <a:lnTo>
                    <a:pt x="6146" y="6604"/>
                  </a:lnTo>
                </a:path>
                <a:path w="35560" h="52704">
                  <a:moveTo>
                    <a:pt x="7874" y="0"/>
                  </a:moveTo>
                  <a:lnTo>
                    <a:pt x="7874" y="0"/>
                  </a:lnTo>
                  <a:lnTo>
                    <a:pt x="6375" y="0"/>
                  </a:lnTo>
                  <a:lnTo>
                    <a:pt x="6007" y="0"/>
                  </a:lnTo>
                </a:path>
                <a:path w="35560" h="52704">
                  <a:moveTo>
                    <a:pt x="9055" y="51104"/>
                  </a:moveTo>
                  <a:lnTo>
                    <a:pt x="8775" y="51231"/>
                  </a:lnTo>
                  <a:lnTo>
                    <a:pt x="8496" y="51358"/>
                  </a:lnTo>
                  <a:lnTo>
                    <a:pt x="8267" y="51485"/>
                  </a:lnTo>
                  <a:lnTo>
                    <a:pt x="8039" y="51612"/>
                  </a:lnTo>
                  <a:lnTo>
                    <a:pt x="7670" y="51879"/>
                  </a:lnTo>
                  <a:lnTo>
                    <a:pt x="7404" y="52133"/>
                  </a:lnTo>
                </a:path>
                <a:path w="35560" h="52704">
                  <a:moveTo>
                    <a:pt x="23393" y="6604"/>
                  </a:moveTo>
                  <a:lnTo>
                    <a:pt x="23317" y="3289"/>
                  </a:lnTo>
                  <a:lnTo>
                    <a:pt x="23241" y="0"/>
                  </a:lnTo>
                </a:path>
                <a:path w="35560" h="52704">
                  <a:moveTo>
                    <a:pt x="24650" y="52133"/>
                  </a:moveTo>
                  <a:lnTo>
                    <a:pt x="24612" y="51612"/>
                  </a:lnTo>
                  <a:lnTo>
                    <a:pt x="24574" y="51028"/>
                  </a:lnTo>
                  <a:lnTo>
                    <a:pt x="24536" y="50355"/>
                  </a:lnTo>
                  <a:lnTo>
                    <a:pt x="24498" y="49618"/>
                  </a:lnTo>
                  <a:lnTo>
                    <a:pt x="24485" y="49415"/>
                  </a:lnTo>
                  <a:lnTo>
                    <a:pt x="24472" y="49212"/>
                  </a:lnTo>
                  <a:lnTo>
                    <a:pt x="24460" y="49009"/>
                  </a:lnTo>
                  <a:lnTo>
                    <a:pt x="24447" y="48793"/>
                  </a:lnTo>
                  <a:lnTo>
                    <a:pt x="24434" y="48361"/>
                  </a:lnTo>
                  <a:lnTo>
                    <a:pt x="24409" y="47904"/>
                  </a:lnTo>
                  <a:lnTo>
                    <a:pt x="24371" y="46951"/>
                  </a:lnTo>
                  <a:lnTo>
                    <a:pt x="24333" y="45935"/>
                  </a:lnTo>
                  <a:lnTo>
                    <a:pt x="24282" y="44843"/>
                  </a:lnTo>
                  <a:lnTo>
                    <a:pt x="24257" y="43688"/>
                  </a:lnTo>
                  <a:lnTo>
                    <a:pt x="24218" y="42468"/>
                  </a:lnTo>
                  <a:lnTo>
                    <a:pt x="24180" y="41186"/>
                  </a:lnTo>
                  <a:lnTo>
                    <a:pt x="24168" y="40843"/>
                  </a:lnTo>
                  <a:lnTo>
                    <a:pt x="24155" y="40513"/>
                  </a:lnTo>
                  <a:lnTo>
                    <a:pt x="24142" y="40170"/>
                  </a:lnTo>
                  <a:lnTo>
                    <a:pt x="24142" y="39827"/>
                  </a:lnTo>
                  <a:lnTo>
                    <a:pt x="24117" y="39141"/>
                  </a:lnTo>
                  <a:lnTo>
                    <a:pt x="24104" y="38430"/>
                  </a:lnTo>
                  <a:lnTo>
                    <a:pt x="24066" y="36982"/>
                  </a:lnTo>
                  <a:lnTo>
                    <a:pt x="24015" y="35471"/>
                  </a:lnTo>
                  <a:lnTo>
                    <a:pt x="23977" y="33934"/>
                  </a:lnTo>
                  <a:lnTo>
                    <a:pt x="23939" y="32334"/>
                  </a:lnTo>
                  <a:lnTo>
                    <a:pt x="23901" y="30695"/>
                  </a:lnTo>
                  <a:lnTo>
                    <a:pt x="23863" y="29006"/>
                  </a:lnTo>
                  <a:lnTo>
                    <a:pt x="23850" y="28575"/>
                  </a:lnTo>
                  <a:lnTo>
                    <a:pt x="23837" y="28130"/>
                  </a:lnTo>
                  <a:lnTo>
                    <a:pt x="23825" y="27698"/>
                  </a:lnTo>
                  <a:lnTo>
                    <a:pt x="23812" y="27254"/>
                  </a:lnTo>
                  <a:lnTo>
                    <a:pt x="23799" y="26390"/>
                  </a:lnTo>
                  <a:lnTo>
                    <a:pt x="23774" y="25501"/>
                  </a:lnTo>
                  <a:lnTo>
                    <a:pt x="23736" y="23710"/>
                  </a:lnTo>
                  <a:lnTo>
                    <a:pt x="23545" y="14389"/>
                  </a:lnTo>
                  <a:lnTo>
                    <a:pt x="23520" y="13423"/>
                  </a:lnTo>
                  <a:lnTo>
                    <a:pt x="23507" y="12458"/>
                  </a:lnTo>
                  <a:lnTo>
                    <a:pt x="23482" y="11480"/>
                  </a:lnTo>
                  <a:lnTo>
                    <a:pt x="23469" y="10515"/>
                  </a:lnTo>
                  <a:lnTo>
                    <a:pt x="23431" y="8559"/>
                  </a:lnTo>
                  <a:lnTo>
                    <a:pt x="23393" y="6604"/>
                  </a:lnTo>
                </a:path>
                <a:path w="35560" h="52704">
                  <a:moveTo>
                    <a:pt x="24650" y="52133"/>
                  </a:moveTo>
                  <a:lnTo>
                    <a:pt x="24472" y="52006"/>
                  </a:lnTo>
                  <a:lnTo>
                    <a:pt x="24269" y="51866"/>
                  </a:lnTo>
                  <a:lnTo>
                    <a:pt x="24041" y="51752"/>
                  </a:lnTo>
                  <a:lnTo>
                    <a:pt x="23787" y="51612"/>
                  </a:lnTo>
                  <a:lnTo>
                    <a:pt x="23520" y="51485"/>
                  </a:lnTo>
                  <a:lnTo>
                    <a:pt x="23215" y="51358"/>
                  </a:lnTo>
                  <a:lnTo>
                    <a:pt x="22898" y="51231"/>
                  </a:lnTo>
                  <a:lnTo>
                    <a:pt x="22555" y="51104"/>
                  </a:lnTo>
                </a:path>
                <a:path w="35560" h="52704">
                  <a:moveTo>
                    <a:pt x="21386" y="0"/>
                  </a:moveTo>
                  <a:lnTo>
                    <a:pt x="21424" y="1917"/>
                  </a:lnTo>
                  <a:lnTo>
                    <a:pt x="21463" y="3835"/>
                  </a:lnTo>
                  <a:lnTo>
                    <a:pt x="21501" y="5765"/>
                  </a:lnTo>
                  <a:lnTo>
                    <a:pt x="21539" y="7696"/>
                  </a:lnTo>
                  <a:lnTo>
                    <a:pt x="21551" y="8178"/>
                  </a:lnTo>
                  <a:lnTo>
                    <a:pt x="21564" y="8661"/>
                  </a:lnTo>
                  <a:lnTo>
                    <a:pt x="21577" y="9144"/>
                  </a:lnTo>
                  <a:lnTo>
                    <a:pt x="21577" y="9613"/>
                  </a:lnTo>
                  <a:lnTo>
                    <a:pt x="21602" y="10579"/>
                  </a:lnTo>
                  <a:lnTo>
                    <a:pt x="21615" y="11531"/>
                  </a:lnTo>
                  <a:lnTo>
                    <a:pt x="21640" y="13436"/>
                  </a:lnTo>
                  <a:lnTo>
                    <a:pt x="21678" y="15316"/>
                  </a:lnTo>
                  <a:lnTo>
                    <a:pt x="21704" y="17183"/>
                  </a:lnTo>
                  <a:lnTo>
                    <a:pt x="21742" y="19050"/>
                  </a:lnTo>
                  <a:lnTo>
                    <a:pt x="21780" y="20891"/>
                  </a:lnTo>
                  <a:lnTo>
                    <a:pt x="21818" y="22720"/>
                  </a:lnTo>
                  <a:lnTo>
                    <a:pt x="21831" y="23177"/>
                  </a:lnTo>
                  <a:lnTo>
                    <a:pt x="21844" y="23634"/>
                  </a:lnTo>
                  <a:lnTo>
                    <a:pt x="21844" y="24079"/>
                  </a:lnTo>
                  <a:lnTo>
                    <a:pt x="21856" y="24536"/>
                  </a:lnTo>
                  <a:lnTo>
                    <a:pt x="21882" y="25425"/>
                  </a:lnTo>
                  <a:lnTo>
                    <a:pt x="21894" y="26314"/>
                  </a:lnTo>
                  <a:lnTo>
                    <a:pt x="22148" y="37020"/>
                  </a:lnTo>
                  <a:lnTo>
                    <a:pt x="22148" y="37769"/>
                  </a:lnTo>
                  <a:lnTo>
                    <a:pt x="22161" y="38150"/>
                  </a:lnTo>
                  <a:lnTo>
                    <a:pt x="22174" y="38519"/>
                  </a:lnTo>
                  <a:lnTo>
                    <a:pt x="22174" y="38900"/>
                  </a:lnTo>
                  <a:lnTo>
                    <a:pt x="22186" y="39255"/>
                  </a:lnTo>
                  <a:lnTo>
                    <a:pt x="22225" y="40690"/>
                  </a:lnTo>
                  <a:lnTo>
                    <a:pt x="22263" y="42075"/>
                  </a:lnTo>
                  <a:lnTo>
                    <a:pt x="22491" y="49441"/>
                  </a:lnTo>
                  <a:lnTo>
                    <a:pt x="22504" y="49695"/>
                  </a:lnTo>
                  <a:lnTo>
                    <a:pt x="22517" y="49936"/>
                  </a:lnTo>
                  <a:lnTo>
                    <a:pt x="22517" y="50177"/>
                  </a:lnTo>
                  <a:lnTo>
                    <a:pt x="22542" y="50647"/>
                  </a:lnTo>
                  <a:lnTo>
                    <a:pt x="22555" y="51104"/>
                  </a:lnTo>
                </a:path>
                <a:path w="35560" h="52704">
                  <a:moveTo>
                    <a:pt x="23241" y="0"/>
                  </a:moveTo>
                  <a:lnTo>
                    <a:pt x="23012" y="0"/>
                  </a:lnTo>
                  <a:lnTo>
                    <a:pt x="22758" y="0"/>
                  </a:lnTo>
                  <a:lnTo>
                    <a:pt x="22529" y="0"/>
                  </a:lnTo>
                  <a:lnTo>
                    <a:pt x="22275" y="0"/>
                  </a:lnTo>
                  <a:lnTo>
                    <a:pt x="21424" y="0"/>
                  </a:lnTo>
                </a:path>
                <a:path w="35560" h="52704">
                  <a:moveTo>
                    <a:pt x="35382" y="51435"/>
                  </a:moveTo>
                  <a:lnTo>
                    <a:pt x="34988" y="51269"/>
                  </a:lnTo>
                  <a:lnTo>
                    <a:pt x="34556" y="51104"/>
                  </a:lnTo>
                </a:path>
                <a:path w="35560" h="52704">
                  <a:moveTo>
                    <a:pt x="33388" y="0"/>
                  </a:moveTo>
                  <a:lnTo>
                    <a:pt x="33426" y="1917"/>
                  </a:lnTo>
                  <a:lnTo>
                    <a:pt x="33464" y="3848"/>
                  </a:lnTo>
                  <a:lnTo>
                    <a:pt x="33502" y="5765"/>
                  </a:lnTo>
                  <a:lnTo>
                    <a:pt x="33540" y="7696"/>
                  </a:lnTo>
                  <a:lnTo>
                    <a:pt x="33540" y="8178"/>
                  </a:lnTo>
                  <a:lnTo>
                    <a:pt x="33553" y="8661"/>
                  </a:lnTo>
                  <a:lnTo>
                    <a:pt x="33566" y="9144"/>
                  </a:lnTo>
                  <a:lnTo>
                    <a:pt x="33578" y="9626"/>
                  </a:lnTo>
                  <a:lnTo>
                    <a:pt x="33591" y="10591"/>
                  </a:lnTo>
                  <a:lnTo>
                    <a:pt x="33616" y="11544"/>
                  </a:lnTo>
                  <a:lnTo>
                    <a:pt x="33655" y="13449"/>
                  </a:lnTo>
                  <a:lnTo>
                    <a:pt x="33693" y="15341"/>
                  </a:lnTo>
                  <a:lnTo>
                    <a:pt x="33731" y="17208"/>
                  </a:lnTo>
                  <a:lnTo>
                    <a:pt x="33769" y="19062"/>
                  </a:lnTo>
                  <a:lnTo>
                    <a:pt x="33794" y="20904"/>
                  </a:lnTo>
                  <a:lnTo>
                    <a:pt x="33832" y="22733"/>
                  </a:lnTo>
                  <a:lnTo>
                    <a:pt x="33845" y="23634"/>
                  </a:lnTo>
                  <a:lnTo>
                    <a:pt x="33870" y="24536"/>
                  </a:lnTo>
                  <a:lnTo>
                    <a:pt x="33883" y="25438"/>
                  </a:lnTo>
                  <a:lnTo>
                    <a:pt x="33909" y="26327"/>
                  </a:lnTo>
                  <a:lnTo>
                    <a:pt x="33947" y="28079"/>
                  </a:lnTo>
                  <a:lnTo>
                    <a:pt x="34201" y="39281"/>
                  </a:lnTo>
                  <a:lnTo>
                    <a:pt x="34201" y="39649"/>
                  </a:lnTo>
                  <a:lnTo>
                    <a:pt x="34213" y="40005"/>
                  </a:lnTo>
                  <a:lnTo>
                    <a:pt x="34226" y="40373"/>
                  </a:lnTo>
                  <a:lnTo>
                    <a:pt x="34239" y="40728"/>
                  </a:lnTo>
                  <a:lnTo>
                    <a:pt x="34251" y="41427"/>
                  </a:lnTo>
                  <a:lnTo>
                    <a:pt x="34277" y="42100"/>
                  </a:lnTo>
                  <a:lnTo>
                    <a:pt x="34315" y="43421"/>
                  </a:lnTo>
                  <a:lnTo>
                    <a:pt x="34531" y="50177"/>
                  </a:lnTo>
                  <a:lnTo>
                    <a:pt x="34556" y="51104"/>
                  </a:lnTo>
                </a:path>
                <a:path w="35560" h="52704">
                  <a:moveTo>
                    <a:pt x="33426" y="0"/>
                  </a:moveTo>
                  <a:lnTo>
                    <a:pt x="33947" y="0"/>
                  </a:lnTo>
                  <a:lnTo>
                    <a:pt x="34226" y="0"/>
                  </a:lnTo>
                  <a:lnTo>
                    <a:pt x="34505" y="0"/>
                  </a:lnTo>
                  <a:lnTo>
                    <a:pt x="34861" y="0"/>
                  </a:lnTo>
                  <a:lnTo>
                    <a:pt x="35242" y="0"/>
                  </a:lnTo>
                </a:path>
                <a:path w="35560" h="52704">
                  <a:moveTo>
                    <a:pt x="35242" y="0"/>
                  </a:moveTo>
                  <a:lnTo>
                    <a:pt x="35267" y="1638"/>
                  </a:lnTo>
                  <a:lnTo>
                    <a:pt x="35293" y="3289"/>
                  </a:lnTo>
                  <a:lnTo>
                    <a:pt x="35318" y="4953"/>
                  </a:lnTo>
                  <a:lnTo>
                    <a:pt x="35344" y="6604"/>
                  </a:lnTo>
                </a:path>
                <a:path w="35560" h="52704">
                  <a:moveTo>
                    <a:pt x="4559" y="51104"/>
                  </a:moveTo>
                  <a:lnTo>
                    <a:pt x="3797" y="51104"/>
                  </a:lnTo>
                  <a:lnTo>
                    <a:pt x="3060" y="51104"/>
                  </a:lnTo>
                </a:path>
                <a:path w="35560" h="52704">
                  <a:moveTo>
                    <a:pt x="3048" y="51092"/>
                  </a:moveTo>
                  <a:lnTo>
                    <a:pt x="3048" y="51092"/>
                  </a:lnTo>
                  <a:lnTo>
                    <a:pt x="3048" y="50863"/>
                  </a:lnTo>
                  <a:lnTo>
                    <a:pt x="3035" y="50634"/>
                  </a:lnTo>
                  <a:lnTo>
                    <a:pt x="3022" y="50406"/>
                  </a:lnTo>
                  <a:lnTo>
                    <a:pt x="3009" y="50165"/>
                  </a:lnTo>
                  <a:lnTo>
                    <a:pt x="2997" y="49682"/>
                  </a:lnTo>
                  <a:lnTo>
                    <a:pt x="2971" y="49174"/>
                  </a:lnTo>
                  <a:lnTo>
                    <a:pt x="2933" y="48133"/>
                  </a:lnTo>
                  <a:lnTo>
                    <a:pt x="2895" y="47015"/>
                  </a:lnTo>
                  <a:lnTo>
                    <a:pt x="2895" y="46736"/>
                  </a:lnTo>
                  <a:lnTo>
                    <a:pt x="2882" y="46443"/>
                  </a:lnTo>
                  <a:lnTo>
                    <a:pt x="2870" y="46139"/>
                  </a:lnTo>
                  <a:lnTo>
                    <a:pt x="2857" y="45847"/>
                  </a:lnTo>
                  <a:lnTo>
                    <a:pt x="2844" y="45237"/>
                  </a:lnTo>
                  <a:lnTo>
                    <a:pt x="2819" y="44615"/>
                  </a:lnTo>
                  <a:lnTo>
                    <a:pt x="2794" y="43345"/>
                  </a:lnTo>
                  <a:lnTo>
                    <a:pt x="2755" y="42024"/>
                  </a:lnTo>
                  <a:lnTo>
                    <a:pt x="2590" y="35433"/>
                  </a:lnTo>
                  <a:lnTo>
                    <a:pt x="2565" y="34645"/>
                  </a:lnTo>
                  <a:lnTo>
                    <a:pt x="2565" y="33832"/>
                  </a:lnTo>
                  <a:lnTo>
                    <a:pt x="2540" y="33020"/>
                  </a:lnTo>
                  <a:lnTo>
                    <a:pt x="2501" y="31368"/>
                  </a:lnTo>
                  <a:lnTo>
                    <a:pt x="2235" y="18973"/>
                  </a:lnTo>
                  <a:lnTo>
                    <a:pt x="2235" y="18503"/>
                  </a:lnTo>
                  <a:lnTo>
                    <a:pt x="2222" y="18034"/>
                  </a:lnTo>
                  <a:lnTo>
                    <a:pt x="2209" y="17564"/>
                  </a:lnTo>
                  <a:lnTo>
                    <a:pt x="2209" y="17094"/>
                  </a:lnTo>
                  <a:lnTo>
                    <a:pt x="2184" y="16154"/>
                  </a:lnTo>
                  <a:lnTo>
                    <a:pt x="2171" y="15214"/>
                  </a:lnTo>
                  <a:lnTo>
                    <a:pt x="2133" y="13322"/>
                  </a:lnTo>
                  <a:lnTo>
                    <a:pt x="2095" y="11430"/>
                  </a:lnTo>
                  <a:lnTo>
                    <a:pt x="2057" y="9537"/>
                  </a:lnTo>
                  <a:lnTo>
                    <a:pt x="2032" y="7645"/>
                  </a:lnTo>
                  <a:lnTo>
                    <a:pt x="1993" y="5740"/>
                  </a:lnTo>
                  <a:lnTo>
                    <a:pt x="1955" y="3822"/>
                  </a:lnTo>
                  <a:lnTo>
                    <a:pt x="1943" y="2870"/>
                  </a:lnTo>
                  <a:lnTo>
                    <a:pt x="1917" y="1917"/>
                  </a:lnTo>
                  <a:lnTo>
                    <a:pt x="1905" y="965"/>
                  </a:lnTo>
                  <a:lnTo>
                    <a:pt x="1879" y="0"/>
                  </a:lnTo>
                </a:path>
                <a:path w="35560" h="52704">
                  <a:moveTo>
                    <a:pt x="1879" y="0"/>
                  </a:moveTo>
                  <a:lnTo>
                    <a:pt x="3378" y="0"/>
                  </a:lnTo>
                </a:path>
                <a:path w="35560" h="52704">
                  <a:moveTo>
                    <a:pt x="3390" y="0"/>
                  </a:moveTo>
                  <a:lnTo>
                    <a:pt x="3403" y="965"/>
                  </a:lnTo>
                  <a:lnTo>
                    <a:pt x="3429" y="1917"/>
                  </a:lnTo>
                  <a:lnTo>
                    <a:pt x="3441" y="2882"/>
                  </a:lnTo>
                  <a:lnTo>
                    <a:pt x="3467" y="3835"/>
                  </a:lnTo>
                  <a:lnTo>
                    <a:pt x="3505" y="5765"/>
                  </a:lnTo>
                  <a:lnTo>
                    <a:pt x="3530" y="7683"/>
                  </a:lnTo>
                  <a:lnTo>
                    <a:pt x="3543" y="8178"/>
                  </a:lnTo>
                  <a:lnTo>
                    <a:pt x="3556" y="8661"/>
                  </a:lnTo>
                  <a:lnTo>
                    <a:pt x="3568" y="9144"/>
                  </a:lnTo>
                  <a:lnTo>
                    <a:pt x="3568" y="9613"/>
                  </a:lnTo>
                  <a:lnTo>
                    <a:pt x="3594" y="10579"/>
                  </a:lnTo>
                  <a:lnTo>
                    <a:pt x="3606" y="11531"/>
                  </a:lnTo>
                  <a:lnTo>
                    <a:pt x="3632" y="13436"/>
                  </a:lnTo>
                  <a:lnTo>
                    <a:pt x="3848" y="23609"/>
                  </a:lnTo>
                  <a:lnTo>
                    <a:pt x="3860" y="24523"/>
                  </a:lnTo>
                  <a:lnTo>
                    <a:pt x="3873" y="24968"/>
                  </a:lnTo>
                  <a:lnTo>
                    <a:pt x="3886" y="25412"/>
                  </a:lnTo>
                  <a:lnTo>
                    <a:pt x="3886" y="25857"/>
                  </a:lnTo>
                  <a:lnTo>
                    <a:pt x="3898" y="26301"/>
                  </a:lnTo>
                  <a:lnTo>
                    <a:pt x="3937" y="28054"/>
                  </a:lnTo>
                  <a:lnTo>
                    <a:pt x="3975" y="29768"/>
                  </a:lnTo>
                  <a:lnTo>
                    <a:pt x="4013" y="31445"/>
                  </a:lnTo>
                  <a:lnTo>
                    <a:pt x="4051" y="33083"/>
                  </a:lnTo>
                  <a:lnTo>
                    <a:pt x="4089" y="34683"/>
                  </a:lnTo>
                  <a:lnTo>
                    <a:pt x="4114" y="36245"/>
                  </a:lnTo>
                  <a:lnTo>
                    <a:pt x="4152" y="37769"/>
                  </a:lnTo>
                  <a:lnTo>
                    <a:pt x="4178" y="39255"/>
                  </a:lnTo>
                  <a:lnTo>
                    <a:pt x="4191" y="39624"/>
                  </a:lnTo>
                  <a:lnTo>
                    <a:pt x="4191" y="39979"/>
                  </a:lnTo>
                  <a:lnTo>
                    <a:pt x="4203" y="40347"/>
                  </a:lnTo>
                  <a:lnTo>
                    <a:pt x="4216" y="40703"/>
                  </a:lnTo>
                  <a:lnTo>
                    <a:pt x="4229" y="41402"/>
                  </a:lnTo>
                  <a:lnTo>
                    <a:pt x="4254" y="42075"/>
                  </a:lnTo>
                  <a:lnTo>
                    <a:pt x="4292" y="43395"/>
                  </a:lnTo>
                  <a:lnTo>
                    <a:pt x="4330" y="44665"/>
                  </a:lnTo>
                  <a:lnTo>
                    <a:pt x="4508" y="49682"/>
                  </a:lnTo>
                  <a:lnTo>
                    <a:pt x="4521" y="50165"/>
                  </a:lnTo>
                  <a:lnTo>
                    <a:pt x="4533" y="50406"/>
                  </a:lnTo>
                  <a:lnTo>
                    <a:pt x="4546" y="50634"/>
                  </a:lnTo>
                  <a:lnTo>
                    <a:pt x="4546" y="50863"/>
                  </a:lnTo>
                  <a:lnTo>
                    <a:pt x="4559" y="50977"/>
                  </a:lnTo>
                  <a:lnTo>
                    <a:pt x="4559" y="51079"/>
                  </a:lnTo>
                </a:path>
                <a:path w="35560" h="52704">
                  <a:moveTo>
                    <a:pt x="15062" y="51104"/>
                  </a:moveTo>
                  <a:lnTo>
                    <a:pt x="13538" y="52006"/>
                  </a:lnTo>
                  <a:lnTo>
                    <a:pt x="13411" y="52133"/>
                  </a:lnTo>
                </a:path>
                <a:path w="35560" h="52704">
                  <a:moveTo>
                    <a:pt x="12141" y="6604"/>
                  </a:moveTo>
                  <a:lnTo>
                    <a:pt x="12179" y="8559"/>
                  </a:lnTo>
                  <a:lnTo>
                    <a:pt x="12217" y="10515"/>
                  </a:lnTo>
                  <a:lnTo>
                    <a:pt x="12255" y="12446"/>
                  </a:lnTo>
                  <a:lnTo>
                    <a:pt x="12306" y="14389"/>
                  </a:lnTo>
                  <a:lnTo>
                    <a:pt x="12344" y="16306"/>
                  </a:lnTo>
                  <a:lnTo>
                    <a:pt x="12382" y="18199"/>
                  </a:lnTo>
                  <a:lnTo>
                    <a:pt x="12433" y="20066"/>
                  </a:lnTo>
                  <a:lnTo>
                    <a:pt x="12471" y="21907"/>
                  </a:lnTo>
                  <a:lnTo>
                    <a:pt x="12509" y="23723"/>
                  </a:lnTo>
                  <a:lnTo>
                    <a:pt x="12547" y="25501"/>
                  </a:lnTo>
                  <a:lnTo>
                    <a:pt x="12585" y="27254"/>
                  </a:lnTo>
                  <a:lnTo>
                    <a:pt x="12623" y="28994"/>
                  </a:lnTo>
                  <a:lnTo>
                    <a:pt x="12623" y="29425"/>
                  </a:lnTo>
                  <a:lnTo>
                    <a:pt x="12636" y="29857"/>
                  </a:lnTo>
                  <a:lnTo>
                    <a:pt x="12636" y="30276"/>
                  </a:lnTo>
                  <a:lnTo>
                    <a:pt x="12649" y="30695"/>
                  </a:lnTo>
                  <a:lnTo>
                    <a:pt x="12674" y="31521"/>
                  </a:lnTo>
                  <a:lnTo>
                    <a:pt x="12687" y="32334"/>
                  </a:lnTo>
                  <a:lnTo>
                    <a:pt x="12738" y="33934"/>
                  </a:lnTo>
                  <a:lnTo>
                    <a:pt x="12776" y="35483"/>
                  </a:lnTo>
                  <a:lnTo>
                    <a:pt x="12814" y="36982"/>
                  </a:lnTo>
                  <a:lnTo>
                    <a:pt x="12852" y="38430"/>
                  </a:lnTo>
                  <a:lnTo>
                    <a:pt x="12903" y="39827"/>
                  </a:lnTo>
                  <a:lnTo>
                    <a:pt x="12941" y="41173"/>
                  </a:lnTo>
                  <a:lnTo>
                    <a:pt x="12954" y="41503"/>
                  </a:lnTo>
                  <a:lnTo>
                    <a:pt x="12966" y="41833"/>
                  </a:lnTo>
                  <a:lnTo>
                    <a:pt x="12966" y="42151"/>
                  </a:lnTo>
                  <a:lnTo>
                    <a:pt x="12979" y="42468"/>
                  </a:lnTo>
                  <a:lnTo>
                    <a:pt x="13004" y="43091"/>
                  </a:lnTo>
                  <a:lnTo>
                    <a:pt x="13017" y="43688"/>
                  </a:lnTo>
                  <a:lnTo>
                    <a:pt x="13055" y="44843"/>
                  </a:lnTo>
                  <a:lnTo>
                    <a:pt x="13093" y="45935"/>
                  </a:lnTo>
                  <a:lnTo>
                    <a:pt x="13144" y="46951"/>
                  </a:lnTo>
                  <a:lnTo>
                    <a:pt x="13169" y="47904"/>
                  </a:lnTo>
                  <a:lnTo>
                    <a:pt x="13208" y="48793"/>
                  </a:lnTo>
                  <a:lnTo>
                    <a:pt x="13246" y="49618"/>
                  </a:lnTo>
                  <a:lnTo>
                    <a:pt x="13271" y="49999"/>
                  </a:lnTo>
                  <a:lnTo>
                    <a:pt x="13284" y="50355"/>
                  </a:lnTo>
                  <a:lnTo>
                    <a:pt x="13309" y="50698"/>
                  </a:lnTo>
                  <a:lnTo>
                    <a:pt x="13335" y="51028"/>
                  </a:lnTo>
                  <a:lnTo>
                    <a:pt x="13373" y="51612"/>
                  </a:lnTo>
                  <a:lnTo>
                    <a:pt x="13411" y="52133"/>
                  </a:lnTo>
                </a:path>
                <a:path w="35560" h="52704">
                  <a:moveTo>
                    <a:pt x="12014" y="0"/>
                  </a:moveTo>
                  <a:lnTo>
                    <a:pt x="12077" y="3289"/>
                  </a:lnTo>
                  <a:lnTo>
                    <a:pt x="12141" y="6604"/>
                  </a:lnTo>
                </a:path>
                <a:path w="35560" h="52704">
                  <a:moveTo>
                    <a:pt x="13881" y="0"/>
                  </a:moveTo>
                  <a:lnTo>
                    <a:pt x="13881" y="0"/>
                  </a:lnTo>
                  <a:lnTo>
                    <a:pt x="12471" y="0"/>
                  </a:lnTo>
                  <a:lnTo>
                    <a:pt x="12014" y="0"/>
                  </a:lnTo>
                </a:path>
                <a:path w="35560" h="52704">
                  <a:moveTo>
                    <a:pt x="13893" y="0"/>
                  </a:moveTo>
                  <a:lnTo>
                    <a:pt x="13893" y="25"/>
                  </a:lnTo>
                  <a:lnTo>
                    <a:pt x="13893" y="444"/>
                  </a:lnTo>
                  <a:lnTo>
                    <a:pt x="13906" y="685"/>
                  </a:lnTo>
                  <a:lnTo>
                    <a:pt x="13906" y="914"/>
                  </a:lnTo>
                  <a:lnTo>
                    <a:pt x="13919" y="1397"/>
                  </a:lnTo>
                  <a:lnTo>
                    <a:pt x="13919" y="1866"/>
                  </a:lnTo>
                  <a:lnTo>
                    <a:pt x="13944" y="2832"/>
                  </a:lnTo>
                  <a:lnTo>
                    <a:pt x="13957" y="3784"/>
                  </a:lnTo>
                  <a:lnTo>
                    <a:pt x="13995" y="5702"/>
                  </a:lnTo>
                  <a:lnTo>
                    <a:pt x="14033" y="7620"/>
                  </a:lnTo>
                  <a:lnTo>
                    <a:pt x="14109" y="11442"/>
                  </a:lnTo>
                  <a:lnTo>
                    <a:pt x="14185" y="15252"/>
                  </a:lnTo>
                  <a:lnTo>
                    <a:pt x="14325" y="22669"/>
                  </a:lnTo>
                  <a:lnTo>
                    <a:pt x="14986" y="49199"/>
                  </a:lnTo>
                  <a:lnTo>
                    <a:pt x="14998" y="49695"/>
                  </a:lnTo>
                  <a:lnTo>
                    <a:pt x="15024" y="50177"/>
                  </a:lnTo>
                  <a:lnTo>
                    <a:pt x="15024" y="50406"/>
                  </a:lnTo>
                  <a:lnTo>
                    <a:pt x="15036" y="50647"/>
                  </a:lnTo>
                  <a:lnTo>
                    <a:pt x="15049" y="50863"/>
                  </a:lnTo>
                  <a:lnTo>
                    <a:pt x="15049" y="51053"/>
                  </a:lnTo>
                </a:path>
                <a:path w="35560" h="52704">
                  <a:moveTo>
                    <a:pt x="16560" y="51104"/>
                  </a:moveTo>
                  <a:lnTo>
                    <a:pt x="15798" y="51104"/>
                  </a:lnTo>
                  <a:lnTo>
                    <a:pt x="15049" y="51104"/>
                  </a:lnTo>
                </a:path>
                <a:path w="35560" h="52704">
                  <a:moveTo>
                    <a:pt x="13893" y="0"/>
                  </a:moveTo>
                  <a:lnTo>
                    <a:pt x="15379" y="0"/>
                  </a:lnTo>
                </a:path>
                <a:path w="35560" h="52704">
                  <a:moveTo>
                    <a:pt x="15392" y="0"/>
                  </a:moveTo>
                  <a:lnTo>
                    <a:pt x="15430" y="1917"/>
                  </a:lnTo>
                  <a:lnTo>
                    <a:pt x="15468" y="3835"/>
                  </a:lnTo>
                  <a:lnTo>
                    <a:pt x="15506" y="5765"/>
                  </a:lnTo>
                  <a:lnTo>
                    <a:pt x="15544" y="7683"/>
                  </a:lnTo>
                  <a:lnTo>
                    <a:pt x="15557" y="8178"/>
                  </a:lnTo>
                  <a:lnTo>
                    <a:pt x="15557" y="8648"/>
                  </a:lnTo>
                  <a:lnTo>
                    <a:pt x="15570" y="9131"/>
                  </a:lnTo>
                  <a:lnTo>
                    <a:pt x="15582" y="9613"/>
                  </a:lnTo>
                  <a:lnTo>
                    <a:pt x="15595" y="10579"/>
                  </a:lnTo>
                  <a:lnTo>
                    <a:pt x="15621" y="11531"/>
                  </a:lnTo>
                  <a:lnTo>
                    <a:pt x="15659" y="13423"/>
                  </a:lnTo>
                  <a:lnTo>
                    <a:pt x="15684" y="15316"/>
                  </a:lnTo>
                  <a:lnTo>
                    <a:pt x="15760" y="19024"/>
                  </a:lnTo>
                  <a:lnTo>
                    <a:pt x="15824" y="22682"/>
                  </a:lnTo>
                  <a:lnTo>
                    <a:pt x="15836" y="23583"/>
                  </a:lnTo>
                  <a:lnTo>
                    <a:pt x="15862" y="24485"/>
                  </a:lnTo>
                  <a:lnTo>
                    <a:pt x="15875" y="24942"/>
                  </a:lnTo>
                  <a:lnTo>
                    <a:pt x="15875" y="25387"/>
                  </a:lnTo>
                  <a:lnTo>
                    <a:pt x="15887" y="25831"/>
                  </a:lnTo>
                  <a:lnTo>
                    <a:pt x="15900" y="26276"/>
                  </a:lnTo>
                  <a:lnTo>
                    <a:pt x="15938" y="28028"/>
                  </a:lnTo>
                  <a:lnTo>
                    <a:pt x="15976" y="29730"/>
                  </a:lnTo>
                  <a:lnTo>
                    <a:pt x="16205" y="39204"/>
                  </a:lnTo>
                  <a:lnTo>
                    <a:pt x="16205" y="39573"/>
                  </a:lnTo>
                  <a:lnTo>
                    <a:pt x="16217" y="39941"/>
                  </a:lnTo>
                  <a:lnTo>
                    <a:pt x="16230" y="40297"/>
                  </a:lnTo>
                  <a:lnTo>
                    <a:pt x="16230" y="40652"/>
                  </a:lnTo>
                  <a:lnTo>
                    <a:pt x="16256" y="41351"/>
                  </a:lnTo>
                  <a:lnTo>
                    <a:pt x="16268" y="42037"/>
                  </a:lnTo>
                  <a:lnTo>
                    <a:pt x="16306" y="43370"/>
                  </a:lnTo>
                  <a:lnTo>
                    <a:pt x="16332" y="44653"/>
                  </a:lnTo>
                  <a:lnTo>
                    <a:pt x="16370" y="45859"/>
                  </a:lnTo>
                  <a:lnTo>
                    <a:pt x="16408" y="47028"/>
                  </a:lnTo>
                  <a:lnTo>
                    <a:pt x="16421" y="47599"/>
                  </a:lnTo>
                  <a:lnTo>
                    <a:pt x="16446" y="48145"/>
                  </a:lnTo>
                  <a:lnTo>
                    <a:pt x="16459" y="48679"/>
                  </a:lnTo>
                  <a:lnTo>
                    <a:pt x="16484" y="49187"/>
                  </a:lnTo>
                  <a:lnTo>
                    <a:pt x="16510" y="49682"/>
                  </a:lnTo>
                  <a:lnTo>
                    <a:pt x="16522" y="50177"/>
                  </a:lnTo>
                  <a:lnTo>
                    <a:pt x="16535" y="50406"/>
                  </a:lnTo>
                  <a:lnTo>
                    <a:pt x="16548" y="50634"/>
                  </a:lnTo>
                  <a:lnTo>
                    <a:pt x="16548" y="50863"/>
                  </a:lnTo>
                  <a:lnTo>
                    <a:pt x="16560" y="51015"/>
                  </a:lnTo>
                  <a:lnTo>
                    <a:pt x="16560" y="51079"/>
                  </a:lnTo>
                </a:path>
                <a:path w="35560" h="52704">
                  <a:moveTo>
                    <a:pt x="18656" y="52133"/>
                  </a:moveTo>
                  <a:lnTo>
                    <a:pt x="18465" y="52006"/>
                  </a:lnTo>
                  <a:lnTo>
                    <a:pt x="18275" y="51866"/>
                  </a:lnTo>
                  <a:lnTo>
                    <a:pt x="18034" y="51752"/>
                  </a:lnTo>
                  <a:lnTo>
                    <a:pt x="17792" y="51612"/>
                  </a:lnTo>
                  <a:lnTo>
                    <a:pt x="17513" y="51485"/>
                  </a:lnTo>
                  <a:lnTo>
                    <a:pt x="17221" y="51358"/>
                  </a:lnTo>
                  <a:lnTo>
                    <a:pt x="16891" y="51231"/>
                  </a:lnTo>
                  <a:lnTo>
                    <a:pt x="16560" y="51104"/>
                  </a:lnTo>
                </a:path>
                <a:path w="35560" h="52704">
                  <a:moveTo>
                    <a:pt x="17259" y="0"/>
                  </a:moveTo>
                  <a:lnTo>
                    <a:pt x="17259" y="0"/>
                  </a:lnTo>
                  <a:lnTo>
                    <a:pt x="15786" y="0"/>
                  </a:lnTo>
                  <a:lnTo>
                    <a:pt x="15392" y="0"/>
                  </a:lnTo>
                </a:path>
                <a:path w="35560" h="52704">
                  <a:moveTo>
                    <a:pt x="17386" y="6604"/>
                  </a:moveTo>
                  <a:lnTo>
                    <a:pt x="17322" y="3289"/>
                  </a:lnTo>
                  <a:lnTo>
                    <a:pt x="17259" y="0"/>
                  </a:lnTo>
                </a:path>
                <a:path w="35560" h="52704">
                  <a:moveTo>
                    <a:pt x="18656" y="52133"/>
                  </a:moveTo>
                  <a:lnTo>
                    <a:pt x="18605" y="51612"/>
                  </a:lnTo>
                  <a:lnTo>
                    <a:pt x="18567" y="51028"/>
                  </a:lnTo>
                  <a:lnTo>
                    <a:pt x="18529" y="50355"/>
                  </a:lnTo>
                  <a:lnTo>
                    <a:pt x="18491" y="49618"/>
                  </a:lnTo>
                  <a:lnTo>
                    <a:pt x="18465" y="49212"/>
                  </a:lnTo>
                  <a:lnTo>
                    <a:pt x="18453" y="48793"/>
                  </a:lnTo>
                  <a:lnTo>
                    <a:pt x="18440" y="48361"/>
                  </a:lnTo>
                  <a:lnTo>
                    <a:pt x="18415" y="47904"/>
                  </a:lnTo>
                  <a:lnTo>
                    <a:pt x="18376" y="46951"/>
                  </a:lnTo>
                  <a:lnTo>
                    <a:pt x="18338" y="45935"/>
                  </a:lnTo>
                  <a:lnTo>
                    <a:pt x="18300" y="44843"/>
                  </a:lnTo>
                  <a:lnTo>
                    <a:pt x="18262" y="43688"/>
                  </a:lnTo>
                  <a:lnTo>
                    <a:pt x="18211" y="42468"/>
                  </a:lnTo>
                  <a:lnTo>
                    <a:pt x="18173" y="41186"/>
                  </a:lnTo>
                  <a:lnTo>
                    <a:pt x="18161" y="40855"/>
                  </a:lnTo>
                  <a:lnTo>
                    <a:pt x="18161" y="40513"/>
                  </a:lnTo>
                  <a:lnTo>
                    <a:pt x="18148" y="40182"/>
                  </a:lnTo>
                  <a:lnTo>
                    <a:pt x="18135" y="39827"/>
                  </a:lnTo>
                  <a:lnTo>
                    <a:pt x="18110" y="39141"/>
                  </a:lnTo>
                  <a:lnTo>
                    <a:pt x="18097" y="38430"/>
                  </a:lnTo>
                  <a:lnTo>
                    <a:pt x="18059" y="36969"/>
                  </a:lnTo>
                  <a:lnTo>
                    <a:pt x="18021" y="35471"/>
                  </a:lnTo>
                  <a:lnTo>
                    <a:pt x="17970" y="33921"/>
                  </a:lnTo>
                  <a:lnTo>
                    <a:pt x="17932" y="32334"/>
                  </a:lnTo>
                  <a:lnTo>
                    <a:pt x="17907" y="30695"/>
                  </a:lnTo>
                  <a:lnTo>
                    <a:pt x="17868" y="29006"/>
                  </a:lnTo>
                  <a:lnTo>
                    <a:pt x="17856" y="28575"/>
                  </a:lnTo>
                  <a:lnTo>
                    <a:pt x="17843" y="28143"/>
                  </a:lnTo>
                  <a:lnTo>
                    <a:pt x="17830" y="27711"/>
                  </a:lnTo>
                  <a:lnTo>
                    <a:pt x="17830" y="27266"/>
                  </a:lnTo>
                  <a:lnTo>
                    <a:pt x="17805" y="26390"/>
                  </a:lnTo>
                  <a:lnTo>
                    <a:pt x="17780" y="25501"/>
                  </a:lnTo>
                  <a:lnTo>
                    <a:pt x="17741" y="23698"/>
                  </a:lnTo>
                  <a:lnTo>
                    <a:pt x="17703" y="21894"/>
                  </a:lnTo>
                  <a:lnTo>
                    <a:pt x="17665" y="20053"/>
                  </a:lnTo>
                  <a:lnTo>
                    <a:pt x="17627" y="18186"/>
                  </a:lnTo>
                  <a:lnTo>
                    <a:pt x="17576" y="16306"/>
                  </a:lnTo>
                  <a:lnTo>
                    <a:pt x="17538" y="14389"/>
                  </a:lnTo>
                  <a:lnTo>
                    <a:pt x="17526" y="13436"/>
                  </a:lnTo>
                  <a:lnTo>
                    <a:pt x="17500" y="12458"/>
                  </a:lnTo>
                  <a:lnTo>
                    <a:pt x="17487" y="11480"/>
                  </a:lnTo>
                  <a:lnTo>
                    <a:pt x="17462" y="10515"/>
                  </a:lnTo>
                  <a:lnTo>
                    <a:pt x="17424" y="8559"/>
                  </a:lnTo>
                  <a:lnTo>
                    <a:pt x="17386" y="6604"/>
                  </a:lnTo>
                </a:path>
                <a:path w="35560" h="52704">
                  <a:moveTo>
                    <a:pt x="139" y="6604"/>
                  </a:moveTo>
                  <a:lnTo>
                    <a:pt x="177" y="8559"/>
                  </a:lnTo>
                  <a:lnTo>
                    <a:pt x="215" y="10515"/>
                  </a:lnTo>
                  <a:lnTo>
                    <a:pt x="254" y="12446"/>
                  </a:lnTo>
                  <a:lnTo>
                    <a:pt x="292" y="14376"/>
                  </a:lnTo>
                  <a:lnTo>
                    <a:pt x="304" y="14859"/>
                  </a:lnTo>
                  <a:lnTo>
                    <a:pt x="317" y="15341"/>
                  </a:lnTo>
                  <a:lnTo>
                    <a:pt x="330" y="15824"/>
                  </a:lnTo>
                  <a:lnTo>
                    <a:pt x="342" y="16306"/>
                  </a:lnTo>
                  <a:lnTo>
                    <a:pt x="355" y="17246"/>
                  </a:lnTo>
                  <a:lnTo>
                    <a:pt x="381" y="18199"/>
                  </a:lnTo>
                  <a:lnTo>
                    <a:pt x="622" y="29413"/>
                  </a:lnTo>
                  <a:lnTo>
                    <a:pt x="635" y="29845"/>
                  </a:lnTo>
                  <a:lnTo>
                    <a:pt x="647" y="30264"/>
                  </a:lnTo>
                  <a:lnTo>
                    <a:pt x="660" y="30695"/>
                  </a:lnTo>
                  <a:lnTo>
                    <a:pt x="673" y="31521"/>
                  </a:lnTo>
                  <a:lnTo>
                    <a:pt x="698" y="32334"/>
                  </a:lnTo>
                  <a:lnTo>
                    <a:pt x="977" y="42468"/>
                  </a:lnTo>
                  <a:lnTo>
                    <a:pt x="977" y="43091"/>
                  </a:lnTo>
                  <a:lnTo>
                    <a:pt x="1003" y="43688"/>
                  </a:lnTo>
                  <a:lnTo>
                    <a:pt x="1041" y="44856"/>
                  </a:lnTo>
                  <a:lnTo>
                    <a:pt x="1092" y="45935"/>
                  </a:lnTo>
                  <a:lnTo>
                    <a:pt x="1270" y="49999"/>
                  </a:lnTo>
                  <a:lnTo>
                    <a:pt x="1282" y="50355"/>
                  </a:lnTo>
                  <a:lnTo>
                    <a:pt x="1295" y="50533"/>
                  </a:lnTo>
                  <a:lnTo>
                    <a:pt x="1308" y="50698"/>
                  </a:lnTo>
                  <a:lnTo>
                    <a:pt x="1320" y="50863"/>
                  </a:lnTo>
                  <a:lnTo>
                    <a:pt x="1320" y="51028"/>
                  </a:lnTo>
                  <a:lnTo>
                    <a:pt x="1346" y="51333"/>
                  </a:lnTo>
                  <a:lnTo>
                    <a:pt x="1358" y="51612"/>
                  </a:lnTo>
                  <a:lnTo>
                    <a:pt x="1371" y="51752"/>
                  </a:lnTo>
                  <a:lnTo>
                    <a:pt x="1397" y="52019"/>
                  </a:lnTo>
                </a:path>
                <a:path w="35560" h="52704">
                  <a:moveTo>
                    <a:pt x="0" y="0"/>
                  </a:moveTo>
                  <a:lnTo>
                    <a:pt x="76" y="3289"/>
                  </a:lnTo>
                  <a:lnTo>
                    <a:pt x="139" y="6604"/>
                  </a:lnTo>
                </a:path>
                <a:path w="35560" h="52704">
                  <a:moveTo>
                    <a:pt x="1879" y="0"/>
                  </a:moveTo>
                  <a:lnTo>
                    <a:pt x="1879" y="0"/>
                  </a:lnTo>
                  <a:lnTo>
                    <a:pt x="381" y="0"/>
                  </a:lnTo>
                  <a:lnTo>
                    <a:pt x="0" y="0"/>
                  </a:lnTo>
                </a:path>
                <a:path w="35560" h="52704">
                  <a:moveTo>
                    <a:pt x="3060" y="51104"/>
                  </a:moveTo>
                  <a:lnTo>
                    <a:pt x="1587" y="51943"/>
                  </a:lnTo>
                  <a:lnTo>
                    <a:pt x="1460" y="52069"/>
                  </a:lnTo>
                </a:path>
                <a:path w="35560" h="52704">
                  <a:moveTo>
                    <a:pt x="30149" y="6604"/>
                  </a:moveTo>
                  <a:lnTo>
                    <a:pt x="30187" y="8559"/>
                  </a:lnTo>
                  <a:lnTo>
                    <a:pt x="30226" y="10515"/>
                  </a:lnTo>
                  <a:lnTo>
                    <a:pt x="30276" y="12446"/>
                  </a:lnTo>
                  <a:lnTo>
                    <a:pt x="30314" y="14389"/>
                  </a:lnTo>
                  <a:lnTo>
                    <a:pt x="30518" y="23723"/>
                  </a:lnTo>
                  <a:lnTo>
                    <a:pt x="30556" y="25501"/>
                  </a:lnTo>
                  <a:lnTo>
                    <a:pt x="30594" y="27266"/>
                  </a:lnTo>
                  <a:lnTo>
                    <a:pt x="30619" y="28994"/>
                  </a:lnTo>
                  <a:lnTo>
                    <a:pt x="30632" y="29425"/>
                  </a:lnTo>
                  <a:lnTo>
                    <a:pt x="30645" y="29857"/>
                  </a:lnTo>
                  <a:lnTo>
                    <a:pt x="30657" y="30276"/>
                  </a:lnTo>
                  <a:lnTo>
                    <a:pt x="30657" y="30695"/>
                  </a:lnTo>
                  <a:lnTo>
                    <a:pt x="30683" y="31521"/>
                  </a:lnTo>
                  <a:lnTo>
                    <a:pt x="30708" y="32334"/>
                  </a:lnTo>
                  <a:lnTo>
                    <a:pt x="30746" y="33934"/>
                  </a:lnTo>
                  <a:lnTo>
                    <a:pt x="30949" y="41186"/>
                  </a:lnTo>
                  <a:lnTo>
                    <a:pt x="30949" y="41516"/>
                  </a:lnTo>
                  <a:lnTo>
                    <a:pt x="30962" y="41833"/>
                  </a:lnTo>
                  <a:lnTo>
                    <a:pt x="30975" y="42151"/>
                  </a:lnTo>
                  <a:lnTo>
                    <a:pt x="30988" y="42468"/>
                  </a:lnTo>
                  <a:lnTo>
                    <a:pt x="31000" y="43091"/>
                  </a:lnTo>
                  <a:lnTo>
                    <a:pt x="31026" y="43688"/>
                  </a:lnTo>
                  <a:lnTo>
                    <a:pt x="31064" y="44843"/>
                  </a:lnTo>
                  <a:lnTo>
                    <a:pt x="31292" y="50177"/>
                  </a:lnTo>
                  <a:lnTo>
                    <a:pt x="31292" y="50355"/>
                  </a:lnTo>
                  <a:lnTo>
                    <a:pt x="31318" y="50698"/>
                  </a:lnTo>
                  <a:lnTo>
                    <a:pt x="31343" y="51028"/>
                  </a:lnTo>
                  <a:lnTo>
                    <a:pt x="31381" y="51612"/>
                  </a:lnTo>
                  <a:lnTo>
                    <a:pt x="31419" y="52133"/>
                  </a:lnTo>
                </a:path>
                <a:path w="35560" h="52704">
                  <a:moveTo>
                    <a:pt x="30022" y="0"/>
                  </a:moveTo>
                  <a:lnTo>
                    <a:pt x="30086" y="3289"/>
                  </a:lnTo>
                  <a:lnTo>
                    <a:pt x="30149" y="6604"/>
                  </a:lnTo>
                </a:path>
                <a:path w="35560" h="52704">
                  <a:moveTo>
                    <a:pt x="30022" y="0"/>
                  </a:moveTo>
                  <a:lnTo>
                    <a:pt x="30251" y="0"/>
                  </a:lnTo>
                  <a:lnTo>
                    <a:pt x="30505" y="0"/>
                  </a:lnTo>
                  <a:lnTo>
                    <a:pt x="30734" y="0"/>
                  </a:lnTo>
                  <a:lnTo>
                    <a:pt x="30988" y="0"/>
                  </a:lnTo>
                  <a:lnTo>
                    <a:pt x="31864" y="0"/>
                  </a:lnTo>
                </a:path>
                <a:path w="35560" h="52704">
                  <a:moveTo>
                    <a:pt x="33070" y="51104"/>
                  </a:moveTo>
                  <a:lnTo>
                    <a:pt x="32702" y="39230"/>
                  </a:lnTo>
                  <a:lnTo>
                    <a:pt x="32664" y="37757"/>
                  </a:lnTo>
                  <a:lnTo>
                    <a:pt x="32626" y="36220"/>
                  </a:lnTo>
                  <a:lnTo>
                    <a:pt x="32626" y="35826"/>
                  </a:lnTo>
                  <a:lnTo>
                    <a:pt x="32613" y="35445"/>
                  </a:lnTo>
                  <a:lnTo>
                    <a:pt x="32600" y="35039"/>
                  </a:lnTo>
                  <a:lnTo>
                    <a:pt x="32588" y="34645"/>
                  </a:lnTo>
                  <a:lnTo>
                    <a:pt x="32575" y="33845"/>
                  </a:lnTo>
                  <a:lnTo>
                    <a:pt x="32562" y="33032"/>
                  </a:lnTo>
                  <a:lnTo>
                    <a:pt x="32524" y="31394"/>
                  </a:lnTo>
                  <a:lnTo>
                    <a:pt x="32486" y="29718"/>
                  </a:lnTo>
                  <a:lnTo>
                    <a:pt x="32448" y="28016"/>
                  </a:lnTo>
                  <a:lnTo>
                    <a:pt x="32410" y="26276"/>
                  </a:lnTo>
                  <a:lnTo>
                    <a:pt x="32372" y="24498"/>
                  </a:lnTo>
                  <a:lnTo>
                    <a:pt x="32334" y="22707"/>
                  </a:lnTo>
                  <a:lnTo>
                    <a:pt x="32308" y="21780"/>
                  </a:lnTo>
                  <a:lnTo>
                    <a:pt x="32296" y="20866"/>
                  </a:lnTo>
                  <a:lnTo>
                    <a:pt x="32270" y="19938"/>
                  </a:lnTo>
                  <a:lnTo>
                    <a:pt x="32258" y="19011"/>
                  </a:lnTo>
                  <a:lnTo>
                    <a:pt x="32219" y="17145"/>
                  </a:lnTo>
                  <a:lnTo>
                    <a:pt x="32194" y="15265"/>
                  </a:lnTo>
                  <a:lnTo>
                    <a:pt x="32156" y="13385"/>
                  </a:lnTo>
                  <a:lnTo>
                    <a:pt x="32118" y="11493"/>
                  </a:lnTo>
                  <a:lnTo>
                    <a:pt x="32080" y="9601"/>
                  </a:lnTo>
                  <a:lnTo>
                    <a:pt x="32042" y="7683"/>
                  </a:lnTo>
                  <a:lnTo>
                    <a:pt x="32029" y="6731"/>
                  </a:lnTo>
                  <a:lnTo>
                    <a:pt x="32004" y="5778"/>
                  </a:lnTo>
                  <a:lnTo>
                    <a:pt x="32004" y="5295"/>
                  </a:lnTo>
                  <a:lnTo>
                    <a:pt x="31991" y="4800"/>
                  </a:lnTo>
                  <a:lnTo>
                    <a:pt x="31978" y="4330"/>
                  </a:lnTo>
                  <a:lnTo>
                    <a:pt x="31965" y="3848"/>
                  </a:lnTo>
                  <a:lnTo>
                    <a:pt x="31940" y="1917"/>
                  </a:lnTo>
                  <a:lnTo>
                    <a:pt x="31902" y="0"/>
                  </a:lnTo>
                </a:path>
                <a:path w="35560" h="52704">
                  <a:moveTo>
                    <a:pt x="33070" y="51104"/>
                  </a:moveTo>
                  <a:lnTo>
                    <a:pt x="31546" y="52006"/>
                  </a:lnTo>
                  <a:lnTo>
                    <a:pt x="31419" y="52133"/>
                  </a:lnTo>
                </a:path>
                <a:path w="35560" h="52704">
                  <a:moveTo>
                    <a:pt x="24155" y="6604"/>
                  </a:moveTo>
                  <a:lnTo>
                    <a:pt x="24193" y="8559"/>
                  </a:lnTo>
                  <a:lnTo>
                    <a:pt x="24231" y="10515"/>
                  </a:lnTo>
                  <a:lnTo>
                    <a:pt x="24257" y="12446"/>
                  </a:lnTo>
                  <a:lnTo>
                    <a:pt x="24307" y="14376"/>
                  </a:lnTo>
                  <a:lnTo>
                    <a:pt x="24320" y="15341"/>
                  </a:lnTo>
                  <a:lnTo>
                    <a:pt x="24345" y="16306"/>
                  </a:lnTo>
                  <a:lnTo>
                    <a:pt x="24358" y="17259"/>
                  </a:lnTo>
                  <a:lnTo>
                    <a:pt x="24384" y="18199"/>
                  </a:lnTo>
                  <a:lnTo>
                    <a:pt x="24422" y="20066"/>
                  </a:lnTo>
                  <a:lnTo>
                    <a:pt x="24460" y="21907"/>
                  </a:lnTo>
                  <a:lnTo>
                    <a:pt x="24511" y="23723"/>
                  </a:lnTo>
                  <a:lnTo>
                    <a:pt x="24549" y="25501"/>
                  </a:lnTo>
                  <a:lnTo>
                    <a:pt x="24587" y="27266"/>
                  </a:lnTo>
                  <a:lnTo>
                    <a:pt x="24625" y="28994"/>
                  </a:lnTo>
                  <a:lnTo>
                    <a:pt x="24638" y="29413"/>
                  </a:lnTo>
                  <a:lnTo>
                    <a:pt x="24650" y="29845"/>
                  </a:lnTo>
                  <a:lnTo>
                    <a:pt x="24663" y="30264"/>
                  </a:lnTo>
                  <a:lnTo>
                    <a:pt x="24663" y="30695"/>
                  </a:lnTo>
                  <a:lnTo>
                    <a:pt x="24688" y="31521"/>
                  </a:lnTo>
                  <a:lnTo>
                    <a:pt x="24714" y="32346"/>
                  </a:lnTo>
                  <a:lnTo>
                    <a:pt x="24752" y="33947"/>
                  </a:lnTo>
                  <a:lnTo>
                    <a:pt x="24790" y="35496"/>
                  </a:lnTo>
                  <a:lnTo>
                    <a:pt x="24815" y="36995"/>
                  </a:lnTo>
                  <a:lnTo>
                    <a:pt x="24853" y="38430"/>
                  </a:lnTo>
                  <a:lnTo>
                    <a:pt x="24892" y="39827"/>
                  </a:lnTo>
                  <a:lnTo>
                    <a:pt x="24942" y="41173"/>
                  </a:lnTo>
                  <a:lnTo>
                    <a:pt x="24942" y="41503"/>
                  </a:lnTo>
                  <a:lnTo>
                    <a:pt x="24955" y="41821"/>
                  </a:lnTo>
                  <a:lnTo>
                    <a:pt x="24968" y="42151"/>
                  </a:lnTo>
                  <a:lnTo>
                    <a:pt x="24980" y="42468"/>
                  </a:lnTo>
                  <a:lnTo>
                    <a:pt x="24993" y="43091"/>
                  </a:lnTo>
                  <a:lnTo>
                    <a:pt x="25019" y="43688"/>
                  </a:lnTo>
                  <a:lnTo>
                    <a:pt x="25057" y="44856"/>
                  </a:lnTo>
                  <a:lnTo>
                    <a:pt x="25095" y="45948"/>
                  </a:lnTo>
                  <a:lnTo>
                    <a:pt x="25146" y="46964"/>
                  </a:lnTo>
                  <a:lnTo>
                    <a:pt x="25184" y="47917"/>
                  </a:lnTo>
                  <a:lnTo>
                    <a:pt x="25222" y="48793"/>
                  </a:lnTo>
                  <a:lnTo>
                    <a:pt x="25260" y="49618"/>
                  </a:lnTo>
                  <a:lnTo>
                    <a:pt x="25285" y="49999"/>
                  </a:lnTo>
                  <a:lnTo>
                    <a:pt x="25298" y="50355"/>
                  </a:lnTo>
                  <a:lnTo>
                    <a:pt x="25323" y="50698"/>
                  </a:lnTo>
                  <a:lnTo>
                    <a:pt x="25336" y="51028"/>
                  </a:lnTo>
                  <a:lnTo>
                    <a:pt x="25374" y="51612"/>
                  </a:lnTo>
                  <a:lnTo>
                    <a:pt x="25412" y="52133"/>
                  </a:lnTo>
                </a:path>
                <a:path w="35560" h="52704">
                  <a:moveTo>
                    <a:pt x="24015" y="0"/>
                  </a:moveTo>
                  <a:lnTo>
                    <a:pt x="24079" y="3289"/>
                  </a:lnTo>
                  <a:lnTo>
                    <a:pt x="24155" y="6604"/>
                  </a:lnTo>
                </a:path>
                <a:path w="35560" h="52704">
                  <a:moveTo>
                    <a:pt x="24015" y="0"/>
                  </a:moveTo>
                  <a:lnTo>
                    <a:pt x="24282" y="0"/>
                  </a:lnTo>
                  <a:lnTo>
                    <a:pt x="24561" y="0"/>
                  </a:lnTo>
                  <a:lnTo>
                    <a:pt x="24828" y="0"/>
                  </a:lnTo>
                  <a:lnTo>
                    <a:pt x="25107" y="0"/>
                  </a:lnTo>
                  <a:lnTo>
                    <a:pt x="25869" y="0"/>
                  </a:lnTo>
                </a:path>
                <a:path w="35560" h="52704">
                  <a:moveTo>
                    <a:pt x="27063" y="51104"/>
                  </a:moveTo>
                  <a:lnTo>
                    <a:pt x="27025" y="50177"/>
                  </a:lnTo>
                  <a:lnTo>
                    <a:pt x="26987" y="49199"/>
                  </a:lnTo>
                  <a:lnTo>
                    <a:pt x="26949" y="48145"/>
                  </a:lnTo>
                  <a:lnTo>
                    <a:pt x="26911" y="47028"/>
                  </a:lnTo>
                  <a:lnTo>
                    <a:pt x="26911" y="46736"/>
                  </a:lnTo>
                  <a:lnTo>
                    <a:pt x="26898" y="46443"/>
                  </a:lnTo>
                  <a:lnTo>
                    <a:pt x="26898" y="46151"/>
                  </a:lnTo>
                  <a:lnTo>
                    <a:pt x="26885" y="45847"/>
                  </a:lnTo>
                  <a:lnTo>
                    <a:pt x="26860" y="45250"/>
                  </a:lnTo>
                  <a:lnTo>
                    <a:pt x="26847" y="44627"/>
                  </a:lnTo>
                  <a:lnTo>
                    <a:pt x="26606" y="35445"/>
                  </a:lnTo>
                  <a:lnTo>
                    <a:pt x="26581" y="34645"/>
                  </a:lnTo>
                  <a:lnTo>
                    <a:pt x="26581" y="34239"/>
                  </a:lnTo>
                  <a:lnTo>
                    <a:pt x="26568" y="33845"/>
                  </a:lnTo>
                  <a:lnTo>
                    <a:pt x="26555" y="33426"/>
                  </a:lnTo>
                  <a:lnTo>
                    <a:pt x="26543" y="33020"/>
                  </a:lnTo>
                  <a:lnTo>
                    <a:pt x="26517" y="31368"/>
                  </a:lnTo>
                  <a:lnTo>
                    <a:pt x="26479" y="29679"/>
                  </a:lnTo>
                  <a:lnTo>
                    <a:pt x="26441" y="27978"/>
                  </a:lnTo>
                  <a:lnTo>
                    <a:pt x="26403" y="26225"/>
                  </a:lnTo>
                  <a:lnTo>
                    <a:pt x="26377" y="24460"/>
                  </a:lnTo>
                  <a:lnTo>
                    <a:pt x="26339" y="22669"/>
                  </a:lnTo>
                  <a:lnTo>
                    <a:pt x="26301" y="20840"/>
                  </a:lnTo>
                  <a:lnTo>
                    <a:pt x="26263" y="18986"/>
                  </a:lnTo>
                  <a:lnTo>
                    <a:pt x="26250" y="18516"/>
                  </a:lnTo>
                  <a:lnTo>
                    <a:pt x="26238" y="18034"/>
                  </a:lnTo>
                  <a:lnTo>
                    <a:pt x="26238" y="17576"/>
                  </a:lnTo>
                  <a:lnTo>
                    <a:pt x="26225" y="17106"/>
                  </a:lnTo>
                  <a:lnTo>
                    <a:pt x="26212" y="16154"/>
                  </a:lnTo>
                  <a:lnTo>
                    <a:pt x="26187" y="15214"/>
                  </a:lnTo>
                  <a:lnTo>
                    <a:pt x="26149" y="13322"/>
                  </a:lnTo>
                  <a:lnTo>
                    <a:pt x="26111" y="11430"/>
                  </a:lnTo>
                  <a:lnTo>
                    <a:pt x="26073" y="9537"/>
                  </a:lnTo>
                  <a:lnTo>
                    <a:pt x="26035" y="7645"/>
                  </a:lnTo>
                  <a:lnTo>
                    <a:pt x="25996" y="5740"/>
                  </a:lnTo>
                  <a:lnTo>
                    <a:pt x="25958" y="3835"/>
                  </a:lnTo>
                  <a:lnTo>
                    <a:pt x="25933" y="1917"/>
                  </a:lnTo>
                  <a:lnTo>
                    <a:pt x="25895" y="0"/>
                  </a:lnTo>
                </a:path>
                <a:path w="35560" h="52704">
                  <a:moveTo>
                    <a:pt x="27063" y="51104"/>
                  </a:moveTo>
                  <a:lnTo>
                    <a:pt x="26784" y="51231"/>
                  </a:lnTo>
                  <a:lnTo>
                    <a:pt x="26504" y="51358"/>
                  </a:lnTo>
                  <a:lnTo>
                    <a:pt x="26276" y="51485"/>
                  </a:lnTo>
                  <a:lnTo>
                    <a:pt x="26047" y="51612"/>
                  </a:lnTo>
                  <a:lnTo>
                    <a:pt x="25679" y="51879"/>
                  </a:lnTo>
                  <a:lnTo>
                    <a:pt x="25412" y="52133"/>
                  </a:lnTo>
                </a:path>
                <a:path w="35560" h="52704">
                  <a:moveTo>
                    <a:pt x="5372" y="6604"/>
                  </a:moveTo>
                  <a:lnTo>
                    <a:pt x="5308" y="3289"/>
                  </a:lnTo>
                  <a:lnTo>
                    <a:pt x="5232" y="0"/>
                  </a:lnTo>
                </a:path>
                <a:path w="35560" h="52704">
                  <a:moveTo>
                    <a:pt x="6642" y="52133"/>
                  </a:moveTo>
                  <a:lnTo>
                    <a:pt x="6604" y="51612"/>
                  </a:lnTo>
                  <a:lnTo>
                    <a:pt x="6565" y="51028"/>
                  </a:lnTo>
                  <a:lnTo>
                    <a:pt x="6527" y="50355"/>
                  </a:lnTo>
                  <a:lnTo>
                    <a:pt x="6489" y="49618"/>
                  </a:lnTo>
                  <a:lnTo>
                    <a:pt x="6464" y="49212"/>
                  </a:lnTo>
                  <a:lnTo>
                    <a:pt x="6438" y="48793"/>
                  </a:lnTo>
                  <a:lnTo>
                    <a:pt x="6426" y="48361"/>
                  </a:lnTo>
                  <a:lnTo>
                    <a:pt x="6400" y="47904"/>
                  </a:lnTo>
                  <a:lnTo>
                    <a:pt x="6362" y="46951"/>
                  </a:lnTo>
                  <a:lnTo>
                    <a:pt x="6324" y="45935"/>
                  </a:lnTo>
                  <a:lnTo>
                    <a:pt x="6286" y="44843"/>
                  </a:lnTo>
                  <a:lnTo>
                    <a:pt x="6261" y="43688"/>
                  </a:lnTo>
                  <a:lnTo>
                    <a:pt x="6210" y="42468"/>
                  </a:lnTo>
                  <a:lnTo>
                    <a:pt x="6172" y="41186"/>
                  </a:lnTo>
                  <a:lnTo>
                    <a:pt x="6159" y="40855"/>
                  </a:lnTo>
                  <a:lnTo>
                    <a:pt x="6159" y="40513"/>
                  </a:lnTo>
                  <a:lnTo>
                    <a:pt x="6146" y="40182"/>
                  </a:lnTo>
                  <a:lnTo>
                    <a:pt x="6134" y="39827"/>
                  </a:lnTo>
                  <a:lnTo>
                    <a:pt x="6108" y="39141"/>
                  </a:lnTo>
                  <a:lnTo>
                    <a:pt x="6096" y="38430"/>
                  </a:lnTo>
                  <a:lnTo>
                    <a:pt x="6057" y="36969"/>
                  </a:lnTo>
                  <a:lnTo>
                    <a:pt x="6007" y="35471"/>
                  </a:lnTo>
                  <a:lnTo>
                    <a:pt x="5969" y="33921"/>
                  </a:lnTo>
                  <a:lnTo>
                    <a:pt x="5930" y="32334"/>
                  </a:lnTo>
                  <a:lnTo>
                    <a:pt x="5892" y="30695"/>
                  </a:lnTo>
                  <a:lnTo>
                    <a:pt x="5854" y="29006"/>
                  </a:lnTo>
                  <a:lnTo>
                    <a:pt x="5842" y="28575"/>
                  </a:lnTo>
                  <a:lnTo>
                    <a:pt x="5829" y="28143"/>
                  </a:lnTo>
                  <a:lnTo>
                    <a:pt x="5816" y="27711"/>
                  </a:lnTo>
                  <a:lnTo>
                    <a:pt x="5803" y="27266"/>
                  </a:lnTo>
                  <a:lnTo>
                    <a:pt x="5791" y="26390"/>
                  </a:lnTo>
                  <a:lnTo>
                    <a:pt x="5765" y="25501"/>
                  </a:lnTo>
                  <a:lnTo>
                    <a:pt x="5740" y="23710"/>
                  </a:lnTo>
                  <a:lnTo>
                    <a:pt x="5702" y="21894"/>
                  </a:lnTo>
                  <a:lnTo>
                    <a:pt x="5664" y="20053"/>
                  </a:lnTo>
                  <a:lnTo>
                    <a:pt x="5626" y="18186"/>
                  </a:lnTo>
                  <a:lnTo>
                    <a:pt x="5575" y="16306"/>
                  </a:lnTo>
                  <a:lnTo>
                    <a:pt x="5537" y="14389"/>
                  </a:lnTo>
                  <a:lnTo>
                    <a:pt x="5524" y="13436"/>
                  </a:lnTo>
                  <a:lnTo>
                    <a:pt x="5499" y="12458"/>
                  </a:lnTo>
                  <a:lnTo>
                    <a:pt x="5473" y="11493"/>
                  </a:lnTo>
                  <a:lnTo>
                    <a:pt x="5461" y="10515"/>
                  </a:lnTo>
                  <a:lnTo>
                    <a:pt x="5422" y="8559"/>
                  </a:lnTo>
                  <a:lnTo>
                    <a:pt x="5372" y="6604"/>
                  </a:lnTo>
                </a:path>
                <a:path w="35560" h="52704">
                  <a:moveTo>
                    <a:pt x="6642" y="52133"/>
                  </a:moveTo>
                  <a:lnTo>
                    <a:pt x="6464" y="52006"/>
                  </a:lnTo>
                  <a:lnTo>
                    <a:pt x="6273" y="51866"/>
                  </a:lnTo>
                  <a:lnTo>
                    <a:pt x="6032" y="51752"/>
                  </a:lnTo>
                  <a:lnTo>
                    <a:pt x="5778" y="51612"/>
                  </a:lnTo>
                  <a:lnTo>
                    <a:pt x="5511" y="51485"/>
                  </a:lnTo>
                  <a:lnTo>
                    <a:pt x="5219" y="51358"/>
                  </a:lnTo>
                  <a:lnTo>
                    <a:pt x="4889" y="51231"/>
                  </a:lnTo>
                  <a:lnTo>
                    <a:pt x="4546" y="51104"/>
                  </a:lnTo>
                </a:path>
                <a:path w="35560" h="52704">
                  <a:moveTo>
                    <a:pt x="5232" y="0"/>
                  </a:moveTo>
                  <a:lnTo>
                    <a:pt x="5232" y="0"/>
                  </a:lnTo>
                  <a:lnTo>
                    <a:pt x="3771" y="0"/>
                  </a:lnTo>
                  <a:lnTo>
                    <a:pt x="3390" y="0"/>
                  </a:lnTo>
                </a:path>
                <a:path w="35560" h="52704">
                  <a:moveTo>
                    <a:pt x="27393" y="0"/>
                  </a:moveTo>
                  <a:lnTo>
                    <a:pt x="27432" y="1917"/>
                  </a:lnTo>
                  <a:lnTo>
                    <a:pt x="27457" y="3848"/>
                  </a:lnTo>
                  <a:lnTo>
                    <a:pt x="27495" y="5765"/>
                  </a:lnTo>
                  <a:lnTo>
                    <a:pt x="27533" y="7696"/>
                  </a:lnTo>
                  <a:lnTo>
                    <a:pt x="27546" y="8178"/>
                  </a:lnTo>
                  <a:lnTo>
                    <a:pt x="27546" y="8661"/>
                  </a:lnTo>
                  <a:lnTo>
                    <a:pt x="27559" y="9144"/>
                  </a:lnTo>
                  <a:lnTo>
                    <a:pt x="27571" y="9626"/>
                  </a:lnTo>
                  <a:lnTo>
                    <a:pt x="27597" y="10579"/>
                  </a:lnTo>
                  <a:lnTo>
                    <a:pt x="27800" y="20904"/>
                  </a:lnTo>
                  <a:lnTo>
                    <a:pt x="27825" y="22733"/>
                  </a:lnTo>
                  <a:lnTo>
                    <a:pt x="27851" y="23634"/>
                  </a:lnTo>
                  <a:lnTo>
                    <a:pt x="27863" y="24536"/>
                  </a:lnTo>
                  <a:lnTo>
                    <a:pt x="27876" y="24980"/>
                  </a:lnTo>
                  <a:lnTo>
                    <a:pt x="27889" y="25438"/>
                  </a:lnTo>
                  <a:lnTo>
                    <a:pt x="27889" y="25882"/>
                  </a:lnTo>
                  <a:lnTo>
                    <a:pt x="27901" y="26327"/>
                  </a:lnTo>
                  <a:lnTo>
                    <a:pt x="27940" y="28079"/>
                  </a:lnTo>
                  <a:lnTo>
                    <a:pt x="27965" y="29794"/>
                  </a:lnTo>
                  <a:lnTo>
                    <a:pt x="28003" y="31470"/>
                  </a:lnTo>
                  <a:lnTo>
                    <a:pt x="28219" y="40005"/>
                  </a:lnTo>
                  <a:lnTo>
                    <a:pt x="28232" y="40360"/>
                  </a:lnTo>
                  <a:lnTo>
                    <a:pt x="28232" y="40716"/>
                  </a:lnTo>
                  <a:lnTo>
                    <a:pt x="28257" y="41414"/>
                  </a:lnTo>
                  <a:lnTo>
                    <a:pt x="28270" y="42100"/>
                  </a:lnTo>
                  <a:lnTo>
                    <a:pt x="28308" y="43421"/>
                  </a:lnTo>
                  <a:lnTo>
                    <a:pt x="28346" y="44704"/>
                  </a:lnTo>
                  <a:lnTo>
                    <a:pt x="28384" y="45910"/>
                  </a:lnTo>
                  <a:lnTo>
                    <a:pt x="28409" y="47066"/>
                  </a:lnTo>
                  <a:lnTo>
                    <a:pt x="28448" y="48158"/>
                  </a:lnTo>
                  <a:lnTo>
                    <a:pt x="28486" y="49199"/>
                  </a:lnTo>
                  <a:lnTo>
                    <a:pt x="28511" y="50177"/>
                  </a:lnTo>
                  <a:lnTo>
                    <a:pt x="28549" y="51104"/>
                  </a:lnTo>
                </a:path>
                <a:path w="35560" h="52704">
                  <a:moveTo>
                    <a:pt x="29248" y="0"/>
                  </a:moveTo>
                  <a:lnTo>
                    <a:pt x="28968" y="0"/>
                  </a:lnTo>
                  <a:lnTo>
                    <a:pt x="28689" y="0"/>
                  </a:lnTo>
                  <a:lnTo>
                    <a:pt x="28409" y="0"/>
                  </a:lnTo>
                  <a:lnTo>
                    <a:pt x="28130" y="0"/>
                  </a:lnTo>
                  <a:lnTo>
                    <a:pt x="27419" y="0"/>
                  </a:lnTo>
                </a:path>
                <a:path w="35560" h="52704">
                  <a:moveTo>
                    <a:pt x="29387" y="6604"/>
                  </a:moveTo>
                  <a:lnTo>
                    <a:pt x="29311" y="3289"/>
                  </a:lnTo>
                  <a:lnTo>
                    <a:pt x="29248" y="0"/>
                  </a:lnTo>
                </a:path>
                <a:path w="35560" h="52704">
                  <a:moveTo>
                    <a:pt x="30657" y="52133"/>
                  </a:moveTo>
                  <a:lnTo>
                    <a:pt x="30607" y="51612"/>
                  </a:lnTo>
                  <a:lnTo>
                    <a:pt x="30581" y="51028"/>
                  </a:lnTo>
                  <a:lnTo>
                    <a:pt x="30543" y="50355"/>
                  </a:lnTo>
                  <a:lnTo>
                    <a:pt x="30492" y="49618"/>
                  </a:lnTo>
                  <a:lnTo>
                    <a:pt x="30480" y="49415"/>
                  </a:lnTo>
                  <a:lnTo>
                    <a:pt x="30480" y="49212"/>
                  </a:lnTo>
                  <a:lnTo>
                    <a:pt x="30467" y="49009"/>
                  </a:lnTo>
                  <a:lnTo>
                    <a:pt x="30454" y="48793"/>
                  </a:lnTo>
                  <a:lnTo>
                    <a:pt x="30429" y="48361"/>
                  </a:lnTo>
                  <a:lnTo>
                    <a:pt x="30416" y="47904"/>
                  </a:lnTo>
                  <a:lnTo>
                    <a:pt x="30378" y="46951"/>
                  </a:lnTo>
                  <a:lnTo>
                    <a:pt x="30175" y="41186"/>
                  </a:lnTo>
                  <a:lnTo>
                    <a:pt x="30175" y="40855"/>
                  </a:lnTo>
                  <a:lnTo>
                    <a:pt x="30162" y="40513"/>
                  </a:lnTo>
                  <a:lnTo>
                    <a:pt x="30149" y="40182"/>
                  </a:lnTo>
                  <a:lnTo>
                    <a:pt x="30137" y="39827"/>
                  </a:lnTo>
                  <a:lnTo>
                    <a:pt x="30124" y="39141"/>
                  </a:lnTo>
                  <a:lnTo>
                    <a:pt x="30099" y="38430"/>
                  </a:lnTo>
                  <a:lnTo>
                    <a:pt x="30073" y="36969"/>
                  </a:lnTo>
                  <a:lnTo>
                    <a:pt x="30022" y="35471"/>
                  </a:lnTo>
                  <a:lnTo>
                    <a:pt x="29984" y="33921"/>
                  </a:lnTo>
                  <a:lnTo>
                    <a:pt x="29946" y="32334"/>
                  </a:lnTo>
                  <a:lnTo>
                    <a:pt x="29895" y="30695"/>
                  </a:lnTo>
                  <a:lnTo>
                    <a:pt x="29857" y="29006"/>
                  </a:lnTo>
                  <a:lnTo>
                    <a:pt x="29845" y="28143"/>
                  </a:lnTo>
                  <a:lnTo>
                    <a:pt x="29819" y="27266"/>
                  </a:lnTo>
                  <a:lnTo>
                    <a:pt x="29794" y="26390"/>
                  </a:lnTo>
                  <a:lnTo>
                    <a:pt x="29781" y="25501"/>
                  </a:lnTo>
                  <a:lnTo>
                    <a:pt x="29540" y="13436"/>
                  </a:lnTo>
                  <a:lnTo>
                    <a:pt x="29514" y="12458"/>
                  </a:lnTo>
                  <a:lnTo>
                    <a:pt x="29502" y="11976"/>
                  </a:lnTo>
                  <a:lnTo>
                    <a:pt x="29489" y="11493"/>
                  </a:lnTo>
                  <a:lnTo>
                    <a:pt x="29489" y="10998"/>
                  </a:lnTo>
                  <a:lnTo>
                    <a:pt x="29476" y="10515"/>
                  </a:lnTo>
                  <a:lnTo>
                    <a:pt x="29425" y="8559"/>
                  </a:lnTo>
                  <a:lnTo>
                    <a:pt x="29387" y="6604"/>
                  </a:lnTo>
                </a:path>
              </a:pathLst>
            </a:custGeom>
            <a:ln w="6426">
              <a:solidFill>
                <a:srgbClr val="070101"/>
              </a:solidFill>
            </a:ln>
          </p:spPr>
          <p:txBody>
            <a:bodyPr wrap="square" lIns="0" tIns="0" rIns="0" bIns="0" rtlCol="0"/>
            <a:lstStyle/>
            <a:p/>
          </p:txBody>
        </p:sp>
        <p:sp>
          <p:nvSpPr>
            <p:cNvPr id="131" name="object 131" descr=""/>
            <p:cNvSpPr/>
            <p:nvPr/>
          </p:nvSpPr>
          <p:spPr>
            <a:xfrm>
              <a:off x="3950619" y="4353673"/>
              <a:ext cx="1028700" cy="1202055"/>
            </a:xfrm>
            <a:custGeom>
              <a:avLst/>
              <a:gdLst/>
              <a:ahLst/>
              <a:cxnLst/>
              <a:rect l="l" t="t" r="r" b="b"/>
              <a:pathLst>
                <a:path w="1028700" h="1202054">
                  <a:moveTo>
                    <a:pt x="949325" y="1164208"/>
                  </a:moveTo>
                  <a:lnTo>
                    <a:pt x="949325" y="1179131"/>
                  </a:lnTo>
                </a:path>
                <a:path w="1028700" h="1202054">
                  <a:moveTo>
                    <a:pt x="949325" y="1185405"/>
                  </a:moveTo>
                  <a:lnTo>
                    <a:pt x="949325" y="1179131"/>
                  </a:lnTo>
                </a:path>
                <a:path w="1028700" h="1202054">
                  <a:moveTo>
                    <a:pt x="938517" y="1185748"/>
                  </a:moveTo>
                  <a:lnTo>
                    <a:pt x="943927" y="1185659"/>
                  </a:lnTo>
                  <a:lnTo>
                    <a:pt x="949325" y="1185405"/>
                  </a:lnTo>
                </a:path>
                <a:path w="1028700" h="1202054">
                  <a:moveTo>
                    <a:pt x="938517" y="1185748"/>
                  </a:moveTo>
                  <a:lnTo>
                    <a:pt x="933119" y="1185659"/>
                  </a:lnTo>
                  <a:lnTo>
                    <a:pt x="927709" y="1185405"/>
                  </a:lnTo>
                </a:path>
                <a:path w="1028700" h="1202054">
                  <a:moveTo>
                    <a:pt x="927709" y="1185405"/>
                  </a:moveTo>
                  <a:lnTo>
                    <a:pt x="927709" y="1179131"/>
                  </a:lnTo>
                </a:path>
                <a:path w="1028700" h="1202054">
                  <a:moveTo>
                    <a:pt x="927709" y="1185405"/>
                  </a:moveTo>
                  <a:lnTo>
                    <a:pt x="927709" y="1185405"/>
                  </a:lnTo>
                  <a:lnTo>
                    <a:pt x="927709" y="1192758"/>
                  </a:lnTo>
                  <a:lnTo>
                    <a:pt x="927709" y="1193152"/>
                  </a:lnTo>
                </a:path>
                <a:path w="1028700" h="1202054">
                  <a:moveTo>
                    <a:pt x="949325" y="1185405"/>
                  </a:moveTo>
                  <a:lnTo>
                    <a:pt x="949325" y="1185405"/>
                  </a:lnTo>
                  <a:lnTo>
                    <a:pt x="949325" y="1192758"/>
                  </a:lnTo>
                  <a:lnTo>
                    <a:pt x="949325" y="1193152"/>
                  </a:lnTo>
                </a:path>
                <a:path w="1028700" h="1202054">
                  <a:moveTo>
                    <a:pt x="927709" y="1196644"/>
                  </a:moveTo>
                  <a:lnTo>
                    <a:pt x="933119" y="1196898"/>
                  </a:lnTo>
                  <a:lnTo>
                    <a:pt x="938517" y="1196987"/>
                  </a:lnTo>
                </a:path>
                <a:path w="1028700" h="1202054">
                  <a:moveTo>
                    <a:pt x="927709" y="1193152"/>
                  </a:moveTo>
                  <a:lnTo>
                    <a:pt x="927709" y="1193152"/>
                  </a:lnTo>
                  <a:lnTo>
                    <a:pt x="927709" y="1196593"/>
                  </a:lnTo>
                </a:path>
                <a:path w="1028700" h="1202054">
                  <a:moveTo>
                    <a:pt x="938517" y="1196987"/>
                  </a:moveTo>
                  <a:lnTo>
                    <a:pt x="943927" y="1196898"/>
                  </a:lnTo>
                  <a:lnTo>
                    <a:pt x="949325" y="1196644"/>
                  </a:lnTo>
                </a:path>
                <a:path w="1028700" h="1202054">
                  <a:moveTo>
                    <a:pt x="949325" y="1196644"/>
                  </a:moveTo>
                  <a:lnTo>
                    <a:pt x="949325" y="1196644"/>
                  </a:lnTo>
                  <a:lnTo>
                    <a:pt x="949325" y="1193533"/>
                  </a:lnTo>
                  <a:lnTo>
                    <a:pt x="949325" y="1193152"/>
                  </a:lnTo>
                </a:path>
                <a:path w="1028700" h="1202054">
                  <a:moveTo>
                    <a:pt x="949325" y="1197813"/>
                  </a:moveTo>
                  <a:lnTo>
                    <a:pt x="958392" y="1196987"/>
                  </a:lnTo>
                  <a:lnTo>
                    <a:pt x="967333" y="1195679"/>
                  </a:lnTo>
                </a:path>
                <a:path w="1028700" h="1202054">
                  <a:moveTo>
                    <a:pt x="967333" y="1198867"/>
                  </a:moveTo>
                  <a:lnTo>
                    <a:pt x="967333" y="1195679"/>
                  </a:lnTo>
                </a:path>
                <a:path w="1028700" h="1202054">
                  <a:moveTo>
                    <a:pt x="949325" y="1196644"/>
                  </a:moveTo>
                  <a:lnTo>
                    <a:pt x="949325" y="1197813"/>
                  </a:lnTo>
                </a:path>
                <a:path w="1028700" h="1202054">
                  <a:moveTo>
                    <a:pt x="909701" y="1195679"/>
                  </a:moveTo>
                  <a:lnTo>
                    <a:pt x="909701" y="1198867"/>
                  </a:lnTo>
                </a:path>
                <a:path w="1028700" h="1202054">
                  <a:moveTo>
                    <a:pt x="927709" y="1197813"/>
                  </a:moveTo>
                  <a:lnTo>
                    <a:pt x="918654" y="1196987"/>
                  </a:lnTo>
                  <a:lnTo>
                    <a:pt x="909701" y="1195679"/>
                  </a:lnTo>
                </a:path>
                <a:path w="1028700" h="1202054">
                  <a:moveTo>
                    <a:pt x="927709" y="1196644"/>
                  </a:moveTo>
                  <a:lnTo>
                    <a:pt x="927709" y="1197813"/>
                  </a:lnTo>
                </a:path>
                <a:path w="1028700" h="1202054">
                  <a:moveTo>
                    <a:pt x="1028509" y="1088428"/>
                  </a:moveTo>
                  <a:lnTo>
                    <a:pt x="1028547" y="1088631"/>
                  </a:lnTo>
                  <a:lnTo>
                    <a:pt x="1028572" y="1088834"/>
                  </a:lnTo>
                </a:path>
                <a:path w="1028700" h="1202054">
                  <a:moveTo>
                    <a:pt x="1028572" y="1088834"/>
                  </a:moveTo>
                  <a:lnTo>
                    <a:pt x="1028572" y="1137691"/>
                  </a:lnTo>
                </a:path>
                <a:path w="1028700" h="1202054">
                  <a:moveTo>
                    <a:pt x="1028572" y="1137691"/>
                  </a:moveTo>
                  <a:lnTo>
                    <a:pt x="1028547" y="1137881"/>
                  </a:lnTo>
                  <a:lnTo>
                    <a:pt x="1028509" y="1138085"/>
                  </a:lnTo>
                </a:path>
                <a:path w="1028700" h="1202054">
                  <a:moveTo>
                    <a:pt x="1028509" y="1138085"/>
                  </a:moveTo>
                  <a:lnTo>
                    <a:pt x="1028446" y="1138275"/>
                  </a:lnTo>
                  <a:lnTo>
                    <a:pt x="1028369" y="1138466"/>
                  </a:lnTo>
                </a:path>
                <a:path w="1028700" h="1202054">
                  <a:moveTo>
                    <a:pt x="1028369" y="1138466"/>
                  </a:moveTo>
                  <a:lnTo>
                    <a:pt x="1020622" y="1149324"/>
                  </a:lnTo>
                  <a:lnTo>
                    <a:pt x="1010297" y="1159040"/>
                  </a:lnTo>
                  <a:lnTo>
                    <a:pt x="997699" y="1167295"/>
                  </a:lnTo>
                  <a:lnTo>
                    <a:pt x="983221" y="1173860"/>
                  </a:lnTo>
                  <a:lnTo>
                    <a:pt x="967333" y="1178496"/>
                  </a:lnTo>
                </a:path>
                <a:path w="1028700" h="1202054">
                  <a:moveTo>
                    <a:pt x="967333" y="1195679"/>
                  </a:moveTo>
                  <a:lnTo>
                    <a:pt x="967333" y="1178496"/>
                  </a:lnTo>
                </a:path>
                <a:path w="1028700" h="1202054">
                  <a:moveTo>
                    <a:pt x="909701" y="1178496"/>
                  </a:moveTo>
                  <a:lnTo>
                    <a:pt x="909701" y="1195679"/>
                  </a:lnTo>
                </a:path>
                <a:path w="1028700" h="1202054">
                  <a:moveTo>
                    <a:pt x="909701" y="1178496"/>
                  </a:moveTo>
                  <a:lnTo>
                    <a:pt x="893813" y="1173860"/>
                  </a:lnTo>
                  <a:lnTo>
                    <a:pt x="879335" y="1167295"/>
                  </a:lnTo>
                  <a:lnTo>
                    <a:pt x="866736" y="1159040"/>
                  </a:lnTo>
                  <a:lnTo>
                    <a:pt x="856411" y="1149324"/>
                  </a:lnTo>
                  <a:lnTo>
                    <a:pt x="848677" y="1138466"/>
                  </a:lnTo>
                </a:path>
                <a:path w="1028700" h="1202054">
                  <a:moveTo>
                    <a:pt x="848677" y="1138466"/>
                  </a:moveTo>
                  <a:lnTo>
                    <a:pt x="848575" y="1138275"/>
                  </a:lnTo>
                  <a:lnTo>
                    <a:pt x="848525" y="1138085"/>
                  </a:lnTo>
                </a:path>
                <a:path w="1028700" h="1202054">
                  <a:moveTo>
                    <a:pt x="848525" y="1138085"/>
                  </a:moveTo>
                  <a:lnTo>
                    <a:pt x="848487" y="1137881"/>
                  </a:lnTo>
                  <a:lnTo>
                    <a:pt x="848474" y="1137691"/>
                  </a:lnTo>
                </a:path>
                <a:path w="1028700" h="1202054">
                  <a:moveTo>
                    <a:pt x="848474" y="1137691"/>
                  </a:moveTo>
                  <a:lnTo>
                    <a:pt x="848474" y="1088834"/>
                  </a:lnTo>
                </a:path>
                <a:path w="1028700" h="1202054">
                  <a:moveTo>
                    <a:pt x="848474" y="1088834"/>
                  </a:moveTo>
                  <a:lnTo>
                    <a:pt x="848487" y="1088631"/>
                  </a:lnTo>
                  <a:lnTo>
                    <a:pt x="848525" y="1088428"/>
                  </a:lnTo>
                </a:path>
                <a:path w="1028700" h="1202054">
                  <a:moveTo>
                    <a:pt x="848525" y="1088428"/>
                  </a:moveTo>
                  <a:lnTo>
                    <a:pt x="848575" y="1088237"/>
                  </a:lnTo>
                  <a:lnTo>
                    <a:pt x="848677" y="1088047"/>
                  </a:lnTo>
                </a:path>
                <a:path w="1028700" h="1202054">
                  <a:moveTo>
                    <a:pt x="848677" y="1088047"/>
                  </a:moveTo>
                  <a:lnTo>
                    <a:pt x="855611" y="1078115"/>
                  </a:lnTo>
                  <a:lnTo>
                    <a:pt x="864730" y="1069111"/>
                  </a:lnTo>
                  <a:lnTo>
                    <a:pt x="875779" y="1061262"/>
                  </a:lnTo>
                  <a:lnTo>
                    <a:pt x="888479" y="1054785"/>
                  </a:lnTo>
                  <a:lnTo>
                    <a:pt x="902487" y="1049832"/>
                  </a:lnTo>
                </a:path>
                <a:path w="1028700" h="1202054">
                  <a:moveTo>
                    <a:pt x="902487" y="1049832"/>
                  </a:moveTo>
                  <a:lnTo>
                    <a:pt x="902487" y="1044905"/>
                  </a:lnTo>
                </a:path>
                <a:path w="1028700" h="1202054">
                  <a:moveTo>
                    <a:pt x="902487" y="1044905"/>
                  </a:moveTo>
                  <a:lnTo>
                    <a:pt x="974534" y="1044905"/>
                  </a:lnTo>
                </a:path>
                <a:path w="1028700" h="1202054">
                  <a:moveTo>
                    <a:pt x="974534" y="1044905"/>
                  </a:moveTo>
                  <a:lnTo>
                    <a:pt x="974534" y="1049832"/>
                  </a:lnTo>
                </a:path>
                <a:path w="1028700" h="1202054">
                  <a:moveTo>
                    <a:pt x="974534" y="1049832"/>
                  </a:moveTo>
                  <a:lnTo>
                    <a:pt x="988555" y="1054785"/>
                  </a:lnTo>
                  <a:lnTo>
                    <a:pt x="1001255" y="1061262"/>
                  </a:lnTo>
                  <a:lnTo>
                    <a:pt x="1012304" y="1069111"/>
                  </a:lnTo>
                  <a:lnTo>
                    <a:pt x="1021422" y="1078115"/>
                  </a:lnTo>
                  <a:lnTo>
                    <a:pt x="1028369" y="1088047"/>
                  </a:lnTo>
                </a:path>
                <a:path w="1028700" h="1202054">
                  <a:moveTo>
                    <a:pt x="1028369" y="1088047"/>
                  </a:moveTo>
                  <a:lnTo>
                    <a:pt x="1028446" y="1088237"/>
                  </a:lnTo>
                  <a:lnTo>
                    <a:pt x="1028509" y="1088428"/>
                  </a:lnTo>
                </a:path>
                <a:path w="1028700" h="1202054">
                  <a:moveTo>
                    <a:pt x="938517" y="1053401"/>
                  </a:moveTo>
                  <a:lnTo>
                    <a:pt x="895604" y="1061669"/>
                  </a:lnTo>
                  <a:lnTo>
                    <a:pt x="864527" y="1084186"/>
                  </a:lnTo>
                  <a:lnTo>
                    <a:pt x="853884" y="1114729"/>
                  </a:lnTo>
                  <a:lnTo>
                    <a:pt x="855586" y="1125258"/>
                  </a:lnTo>
                  <a:lnTo>
                    <a:pt x="886625" y="1160551"/>
                  </a:lnTo>
                  <a:lnTo>
                    <a:pt x="913079" y="1170343"/>
                  </a:lnTo>
                  <a:lnTo>
                    <a:pt x="927709" y="1172629"/>
                  </a:lnTo>
                </a:path>
                <a:path w="1028700" h="1202054">
                  <a:moveTo>
                    <a:pt x="938517" y="1053401"/>
                  </a:moveTo>
                  <a:lnTo>
                    <a:pt x="981443" y="1061669"/>
                  </a:lnTo>
                  <a:lnTo>
                    <a:pt x="1012520" y="1084186"/>
                  </a:lnTo>
                  <a:lnTo>
                    <a:pt x="1023137" y="1114729"/>
                  </a:lnTo>
                  <a:lnTo>
                    <a:pt x="1021448" y="1125258"/>
                  </a:lnTo>
                  <a:lnTo>
                    <a:pt x="990396" y="1160551"/>
                  </a:lnTo>
                  <a:lnTo>
                    <a:pt x="963955" y="1170343"/>
                  </a:lnTo>
                  <a:lnTo>
                    <a:pt x="949325" y="1172629"/>
                  </a:lnTo>
                </a:path>
                <a:path w="1028700" h="1202054">
                  <a:moveTo>
                    <a:pt x="909637" y="1199286"/>
                  </a:moveTo>
                  <a:lnTo>
                    <a:pt x="936244" y="1201775"/>
                  </a:lnTo>
                  <a:lnTo>
                    <a:pt x="938517" y="1201775"/>
                  </a:lnTo>
                </a:path>
                <a:path w="1028700" h="1202054">
                  <a:moveTo>
                    <a:pt x="909701" y="1198867"/>
                  </a:moveTo>
                  <a:lnTo>
                    <a:pt x="910056" y="1199349"/>
                  </a:lnTo>
                </a:path>
                <a:path w="1028700" h="1202054">
                  <a:moveTo>
                    <a:pt x="938517" y="1201775"/>
                  </a:moveTo>
                  <a:lnTo>
                    <a:pt x="965187" y="1199654"/>
                  </a:lnTo>
                  <a:lnTo>
                    <a:pt x="967409" y="1199286"/>
                  </a:lnTo>
                </a:path>
                <a:path w="1028700" h="1202054">
                  <a:moveTo>
                    <a:pt x="966901" y="1199375"/>
                  </a:moveTo>
                  <a:lnTo>
                    <a:pt x="967054" y="1199324"/>
                  </a:lnTo>
                  <a:lnTo>
                    <a:pt x="967257" y="1199146"/>
                  </a:lnTo>
                  <a:lnTo>
                    <a:pt x="967320" y="1199019"/>
                  </a:lnTo>
                  <a:lnTo>
                    <a:pt x="967333" y="1198867"/>
                  </a:lnTo>
                </a:path>
                <a:path w="1028700" h="1202054">
                  <a:moveTo>
                    <a:pt x="938517" y="1057643"/>
                  </a:moveTo>
                  <a:lnTo>
                    <a:pt x="979970" y="1065314"/>
                  </a:lnTo>
                  <a:lnTo>
                    <a:pt x="1017244" y="1095489"/>
                  </a:lnTo>
                  <a:lnTo>
                    <a:pt x="1021384" y="1105255"/>
                  </a:lnTo>
                  <a:lnTo>
                    <a:pt x="1023124" y="1115377"/>
                  </a:lnTo>
                </a:path>
                <a:path w="1028700" h="1202054">
                  <a:moveTo>
                    <a:pt x="853922" y="1115377"/>
                  </a:moveTo>
                  <a:lnTo>
                    <a:pt x="874763" y="1078141"/>
                  </a:lnTo>
                  <a:lnTo>
                    <a:pt x="910196" y="1061097"/>
                  </a:lnTo>
                  <a:lnTo>
                    <a:pt x="924153" y="1058519"/>
                  </a:lnTo>
                  <a:lnTo>
                    <a:pt x="938517" y="1057643"/>
                  </a:lnTo>
                </a:path>
                <a:path w="1028700" h="1202054">
                  <a:moveTo>
                    <a:pt x="967359" y="1187830"/>
                  </a:moveTo>
                  <a:lnTo>
                    <a:pt x="1002766" y="1173518"/>
                  </a:lnTo>
                  <a:lnTo>
                    <a:pt x="1027214" y="1149311"/>
                  </a:lnTo>
                  <a:lnTo>
                    <a:pt x="1028191" y="1147648"/>
                  </a:lnTo>
                </a:path>
                <a:path w="1028700" h="1202054">
                  <a:moveTo>
                    <a:pt x="848855" y="1147648"/>
                  </a:moveTo>
                  <a:lnTo>
                    <a:pt x="877214" y="1175321"/>
                  </a:lnTo>
                  <a:lnTo>
                    <a:pt x="907669" y="1187361"/>
                  </a:lnTo>
                  <a:lnTo>
                    <a:pt x="909675" y="1187830"/>
                  </a:lnTo>
                </a:path>
                <a:path w="1028700" h="1202054">
                  <a:moveTo>
                    <a:pt x="1028572" y="1146174"/>
                  </a:moveTo>
                  <a:lnTo>
                    <a:pt x="1028572" y="1137691"/>
                  </a:lnTo>
                </a:path>
                <a:path w="1028700" h="1202054">
                  <a:moveTo>
                    <a:pt x="848474" y="1137691"/>
                  </a:moveTo>
                  <a:lnTo>
                    <a:pt x="848474" y="1146174"/>
                  </a:lnTo>
                </a:path>
                <a:path w="1028700" h="1202054">
                  <a:moveTo>
                    <a:pt x="974534" y="1044905"/>
                  </a:moveTo>
                  <a:lnTo>
                    <a:pt x="974534" y="1042377"/>
                  </a:lnTo>
                </a:path>
                <a:path w="1028700" h="1202054">
                  <a:moveTo>
                    <a:pt x="902487" y="1042415"/>
                  </a:moveTo>
                  <a:lnTo>
                    <a:pt x="902487" y="1044905"/>
                  </a:lnTo>
                </a:path>
                <a:path w="1028700" h="1202054">
                  <a:moveTo>
                    <a:pt x="0" y="0"/>
                  </a:moveTo>
                  <a:lnTo>
                    <a:pt x="0" y="0"/>
                  </a:lnTo>
                  <a:lnTo>
                    <a:pt x="0" y="107454"/>
                  </a:lnTo>
                  <a:lnTo>
                    <a:pt x="0" y="112064"/>
                  </a:lnTo>
                </a:path>
                <a:path w="1028700" h="1202054">
                  <a:moveTo>
                    <a:pt x="0" y="0"/>
                  </a:moveTo>
                  <a:lnTo>
                    <a:pt x="12014" y="0"/>
                  </a:lnTo>
                </a:path>
                <a:path w="1028700" h="1202054">
                  <a:moveTo>
                    <a:pt x="12014" y="0"/>
                  </a:moveTo>
                  <a:lnTo>
                    <a:pt x="12014" y="0"/>
                  </a:lnTo>
                  <a:lnTo>
                    <a:pt x="12014" y="112814"/>
                  </a:lnTo>
                  <a:lnTo>
                    <a:pt x="12014" y="114058"/>
                  </a:lnTo>
                </a:path>
                <a:path w="1028700" h="1202054">
                  <a:moveTo>
                    <a:pt x="9016" y="114058"/>
                  </a:moveTo>
                  <a:lnTo>
                    <a:pt x="12014" y="114058"/>
                  </a:lnTo>
                </a:path>
                <a:path w="1028700" h="1202054">
                  <a:moveTo>
                    <a:pt x="12014" y="14998"/>
                  </a:moveTo>
                  <a:lnTo>
                    <a:pt x="52831" y="14998"/>
                  </a:lnTo>
                </a:path>
                <a:path w="1028700" h="1202054">
                  <a:moveTo>
                    <a:pt x="52831" y="14998"/>
                  </a:moveTo>
                  <a:lnTo>
                    <a:pt x="52831" y="14998"/>
                  </a:lnTo>
                  <a:lnTo>
                    <a:pt x="52831" y="97828"/>
                  </a:lnTo>
                  <a:lnTo>
                    <a:pt x="52831" y="99047"/>
                  </a:lnTo>
                </a:path>
                <a:path w="1028700" h="1202054">
                  <a:moveTo>
                    <a:pt x="12014" y="99047"/>
                  </a:moveTo>
                  <a:lnTo>
                    <a:pt x="52831" y="99047"/>
                  </a:lnTo>
                </a:path>
                <a:path w="1028700" h="1202054">
                  <a:moveTo>
                    <a:pt x="71513" y="91706"/>
                  </a:moveTo>
                  <a:lnTo>
                    <a:pt x="97701" y="91706"/>
                  </a:lnTo>
                </a:path>
                <a:path w="1028700" h="1202054">
                  <a:moveTo>
                    <a:pt x="71513" y="58686"/>
                  </a:moveTo>
                  <a:lnTo>
                    <a:pt x="71513" y="68884"/>
                  </a:lnTo>
                  <a:lnTo>
                    <a:pt x="71513" y="78092"/>
                  </a:lnTo>
                  <a:lnTo>
                    <a:pt x="71513" y="85407"/>
                  </a:lnTo>
                  <a:lnTo>
                    <a:pt x="71513" y="90093"/>
                  </a:lnTo>
                  <a:lnTo>
                    <a:pt x="71513" y="91706"/>
                  </a:lnTo>
                </a:path>
                <a:path w="1028700" h="1202054">
                  <a:moveTo>
                    <a:pt x="97701" y="25666"/>
                  </a:moveTo>
                  <a:lnTo>
                    <a:pt x="71513" y="25666"/>
                  </a:lnTo>
                </a:path>
                <a:path w="1028700" h="1202054">
                  <a:moveTo>
                    <a:pt x="97624" y="58686"/>
                  </a:moveTo>
                  <a:lnTo>
                    <a:pt x="97358" y="60286"/>
                  </a:lnTo>
                  <a:lnTo>
                    <a:pt x="96608" y="61721"/>
                  </a:lnTo>
                  <a:lnTo>
                    <a:pt x="95034" y="63131"/>
                  </a:lnTo>
                  <a:lnTo>
                    <a:pt x="94703" y="63296"/>
                  </a:lnTo>
                  <a:lnTo>
                    <a:pt x="94475" y="63398"/>
                  </a:lnTo>
                  <a:lnTo>
                    <a:pt x="94246" y="63487"/>
                  </a:lnTo>
                  <a:lnTo>
                    <a:pt x="94005" y="63563"/>
                  </a:lnTo>
                  <a:lnTo>
                    <a:pt x="93764" y="63639"/>
                  </a:lnTo>
                  <a:lnTo>
                    <a:pt x="93510" y="63690"/>
                  </a:lnTo>
                  <a:lnTo>
                    <a:pt x="93014" y="63766"/>
                  </a:lnTo>
                  <a:lnTo>
                    <a:pt x="92519" y="63792"/>
                  </a:lnTo>
                  <a:lnTo>
                    <a:pt x="92278" y="63792"/>
                  </a:lnTo>
                  <a:lnTo>
                    <a:pt x="92024" y="63766"/>
                  </a:lnTo>
                  <a:lnTo>
                    <a:pt x="91770" y="63741"/>
                  </a:lnTo>
                  <a:lnTo>
                    <a:pt x="91528" y="63690"/>
                  </a:lnTo>
                  <a:lnTo>
                    <a:pt x="91046" y="63563"/>
                  </a:lnTo>
                  <a:lnTo>
                    <a:pt x="89687" y="62928"/>
                  </a:lnTo>
                  <a:lnTo>
                    <a:pt x="89484" y="62788"/>
                  </a:lnTo>
                  <a:lnTo>
                    <a:pt x="87972" y="60985"/>
                  </a:lnTo>
                  <a:lnTo>
                    <a:pt x="87858" y="60756"/>
                  </a:lnTo>
                  <a:lnTo>
                    <a:pt x="87630" y="60172"/>
                  </a:lnTo>
                  <a:lnTo>
                    <a:pt x="87515" y="59689"/>
                  </a:lnTo>
                  <a:lnTo>
                    <a:pt x="87477" y="59448"/>
                  </a:lnTo>
                  <a:lnTo>
                    <a:pt x="87439" y="59194"/>
                  </a:lnTo>
                  <a:lnTo>
                    <a:pt x="87426" y="58940"/>
                  </a:lnTo>
                  <a:lnTo>
                    <a:pt x="87414" y="58686"/>
                  </a:lnTo>
                </a:path>
                <a:path w="1028700" h="1202054">
                  <a:moveTo>
                    <a:pt x="87414" y="58686"/>
                  </a:moveTo>
                  <a:lnTo>
                    <a:pt x="87439" y="58191"/>
                  </a:lnTo>
                  <a:lnTo>
                    <a:pt x="87515" y="57696"/>
                  </a:lnTo>
                  <a:lnTo>
                    <a:pt x="87579" y="57454"/>
                  </a:lnTo>
                  <a:lnTo>
                    <a:pt x="87630" y="57200"/>
                  </a:lnTo>
                  <a:lnTo>
                    <a:pt x="87706" y="56959"/>
                  </a:lnTo>
                  <a:lnTo>
                    <a:pt x="88417" y="55651"/>
                  </a:lnTo>
                  <a:lnTo>
                    <a:pt x="88582" y="55448"/>
                  </a:lnTo>
                  <a:lnTo>
                    <a:pt x="88734" y="55257"/>
                  </a:lnTo>
                  <a:lnTo>
                    <a:pt x="88912" y="55079"/>
                  </a:lnTo>
                  <a:lnTo>
                    <a:pt x="89281" y="54749"/>
                  </a:lnTo>
                  <a:lnTo>
                    <a:pt x="89687" y="54444"/>
                  </a:lnTo>
                  <a:lnTo>
                    <a:pt x="89890" y="54305"/>
                  </a:lnTo>
                  <a:lnTo>
                    <a:pt x="90119" y="54190"/>
                  </a:lnTo>
                  <a:lnTo>
                    <a:pt x="90335" y="54076"/>
                  </a:lnTo>
                  <a:lnTo>
                    <a:pt x="91274" y="53746"/>
                  </a:lnTo>
                  <a:lnTo>
                    <a:pt x="91516" y="53682"/>
                  </a:lnTo>
                  <a:lnTo>
                    <a:pt x="92011" y="53606"/>
                  </a:lnTo>
                  <a:lnTo>
                    <a:pt x="92519" y="53581"/>
                  </a:lnTo>
                  <a:lnTo>
                    <a:pt x="92773" y="53593"/>
                  </a:lnTo>
                  <a:lnTo>
                    <a:pt x="93014" y="53606"/>
                  </a:lnTo>
                  <a:lnTo>
                    <a:pt x="93141" y="53619"/>
                  </a:lnTo>
                  <a:lnTo>
                    <a:pt x="93395" y="53657"/>
                  </a:lnTo>
                  <a:lnTo>
                    <a:pt x="97129" y="56502"/>
                  </a:lnTo>
                  <a:lnTo>
                    <a:pt x="97231" y="56730"/>
                  </a:lnTo>
                  <a:lnTo>
                    <a:pt x="97396" y="57200"/>
                  </a:lnTo>
                  <a:lnTo>
                    <a:pt x="97523" y="57683"/>
                  </a:lnTo>
                  <a:lnTo>
                    <a:pt x="97548" y="57810"/>
                  </a:lnTo>
                  <a:lnTo>
                    <a:pt x="97586" y="58051"/>
                  </a:lnTo>
                  <a:lnTo>
                    <a:pt x="97599" y="58178"/>
                  </a:lnTo>
                  <a:lnTo>
                    <a:pt x="97624" y="58432"/>
                  </a:lnTo>
                  <a:lnTo>
                    <a:pt x="97624" y="58686"/>
                  </a:lnTo>
                </a:path>
                <a:path w="1028700" h="1202054">
                  <a:moveTo>
                    <a:pt x="71513" y="25666"/>
                  </a:moveTo>
                  <a:lnTo>
                    <a:pt x="71513" y="27292"/>
                  </a:lnTo>
                  <a:lnTo>
                    <a:pt x="71513" y="31978"/>
                  </a:lnTo>
                  <a:lnTo>
                    <a:pt x="71513" y="39281"/>
                  </a:lnTo>
                  <a:lnTo>
                    <a:pt x="71513" y="48488"/>
                  </a:lnTo>
                  <a:lnTo>
                    <a:pt x="71513" y="58686"/>
                  </a:lnTo>
                </a:path>
                <a:path w="1028700" h="1202054">
                  <a:moveTo>
                    <a:pt x="88417" y="58686"/>
                  </a:moveTo>
                  <a:lnTo>
                    <a:pt x="89065" y="60655"/>
                  </a:lnTo>
                  <a:lnTo>
                    <a:pt x="89166" y="60820"/>
                  </a:lnTo>
                  <a:lnTo>
                    <a:pt x="89420" y="61099"/>
                  </a:lnTo>
                  <a:lnTo>
                    <a:pt x="89700" y="61366"/>
                  </a:lnTo>
                  <a:lnTo>
                    <a:pt x="89852" y="61480"/>
                  </a:lnTo>
                  <a:lnTo>
                    <a:pt x="90004" y="61594"/>
                  </a:lnTo>
                  <a:lnTo>
                    <a:pt x="90169" y="61696"/>
                  </a:lnTo>
                  <a:lnTo>
                    <a:pt x="90322" y="61798"/>
                  </a:lnTo>
                  <a:lnTo>
                    <a:pt x="90678" y="61975"/>
                  </a:lnTo>
                  <a:lnTo>
                    <a:pt x="91020" y="62115"/>
                  </a:lnTo>
                  <a:lnTo>
                    <a:pt x="91211" y="62179"/>
                  </a:lnTo>
                  <a:lnTo>
                    <a:pt x="91389" y="62229"/>
                  </a:lnTo>
                  <a:lnTo>
                    <a:pt x="91579" y="62268"/>
                  </a:lnTo>
                  <a:lnTo>
                    <a:pt x="91770" y="62306"/>
                  </a:lnTo>
                  <a:lnTo>
                    <a:pt x="92138" y="62356"/>
                  </a:lnTo>
                  <a:lnTo>
                    <a:pt x="92519" y="62369"/>
                  </a:lnTo>
                  <a:lnTo>
                    <a:pt x="92722" y="62369"/>
                  </a:lnTo>
                  <a:lnTo>
                    <a:pt x="92900" y="62356"/>
                  </a:lnTo>
                  <a:lnTo>
                    <a:pt x="93090" y="62331"/>
                  </a:lnTo>
                  <a:lnTo>
                    <a:pt x="96177" y="60337"/>
                  </a:lnTo>
                  <a:lnTo>
                    <a:pt x="96608" y="58877"/>
                  </a:lnTo>
                  <a:lnTo>
                    <a:pt x="96621" y="58686"/>
                  </a:lnTo>
                </a:path>
                <a:path w="1028700" h="1202054">
                  <a:moveTo>
                    <a:pt x="96621" y="58686"/>
                  </a:moveTo>
                  <a:lnTo>
                    <a:pt x="96354" y="57378"/>
                  </a:lnTo>
                  <a:lnTo>
                    <a:pt x="96278" y="57200"/>
                  </a:lnTo>
                  <a:lnTo>
                    <a:pt x="96189" y="57035"/>
                  </a:lnTo>
                  <a:lnTo>
                    <a:pt x="96088" y="56883"/>
                  </a:lnTo>
                  <a:lnTo>
                    <a:pt x="95986" y="56718"/>
                  </a:lnTo>
                  <a:lnTo>
                    <a:pt x="95872" y="56565"/>
                  </a:lnTo>
                  <a:lnTo>
                    <a:pt x="93459" y="55105"/>
                  </a:lnTo>
                  <a:lnTo>
                    <a:pt x="93281" y="55067"/>
                  </a:lnTo>
                  <a:lnTo>
                    <a:pt x="92887" y="55016"/>
                  </a:lnTo>
                  <a:lnTo>
                    <a:pt x="92519" y="55003"/>
                  </a:lnTo>
                  <a:lnTo>
                    <a:pt x="92328" y="55016"/>
                  </a:lnTo>
                  <a:lnTo>
                    <a:pt x="92138" y="55029"/>
                  </a:lnTo>
                  <a:lnTo>
                    <a:pt x="91935" y="55041"/>
                  </a:lnTo>
                  <a:lnTo>
                    <a:pt x="91757" y="55067"/>
                  </a:lnTo>
                  <a:lnTo>
                    <a:pt x="91376" y="55143"/>
                  </a:lnTo>
                  <a:lnTo>
                    <a:pt x="91020" y="55270"/>
                  </a:lnTo>
                  <a:lnTo>
                    <a:pt x="90830" y="55333"/>
                  </a:lnTo>
                  <a:lnTo>
                    <a:pt x="90665" y="55410"/>
                  </a:lnTo>
                  <a:lnTo>
                    <a:pt x="90487" y="55486"/>
                  </a:lnTo>
                  <a:lnTo>
                    <a:pt x="90322" y="55587"/>
                  </a:lnTo>
                  <a:lnTo>
                    <a:pt x="89065" y="56718"/>
                  </a:lnTo>
                  <a:lnTo>
                    <a:pt x="88950" y="56870"/>
                  </a:lnTo>
                  <a:lnTo>
                    <a:pt x="88849" y="57035"/>
                  </a:lnTo>
                  <a:lnTo>
                    <a:pt x="88442" y="58305"/>
                  </a:lnTo>
                  <a:lnTo>
                    <a:pt x="88417" y="58496"/>
                  </a:lnTo>
                  <a:lnTo>
                    <a:pt x="88417" y="58686"/>
                  </a:lnTo>
                </a:path>
                <a:path w="1028700" h="1202054">
                  <a:moveTo>
                    <a:pt x="9016" y="112064"/>
                  </a:moveTo>
                  <a:lnTo>
                    <a:pt x="9016" y="114211"/>
                  </a:lnTo>
                  <a:lnTo>
                    <a:pt x="9016" y="117855"/>
                  </a:lnTo>
                </a:path>
                <a:path w="1028700" h="1202054">
                  <a:moveTo>
                    <a:pt x="0" y="117855"/>
                  </a:moveTo>
                  <a:lnTo>
                    <a:pt x="0" y="114211"/>
                  </a:lnTo>
                  <a:lnTo>
                    <a:pt x="0" y="112064"/>
                  </a:lnTo>
                </a:path>
                <a:path w="1028700" h="1202054">
                  <a:moveTo>
                    <a:pt x="27025" y="156946"/>
                  </a:moveTo>
                  <a:lnTo>
                    <a:pt x="97701" y="156946"/>
                  </a:lnTo>
                </a:path>
                <a:path w="1028700" h="1202054">
                  <a:moveTo>
                    <a:pt x="97701" y="147942"/>
                  </a:moveTo>
                  <a:lnTo>
                    <a:pt x="27025" y="147942"/>
                  </a:lnTo>
                </a:path>
                <a:path w="1028700" h="1202054">
                  <a:moveTo>
                    <a:pt x="9016" y="129933"/>
                  </a:moveTo>
                  <a:lnTo>
                    <a:pt x="9016" y="117855"/>
                  </a:lnTo>
                </a:path>
                <a:path w="1028700" h="1202054">
                  <a:moveTo>
                    <a:pt x="0" y="117855"/>
                  </a:moveTo>
                  <a:lnTo>
                    <a:pt x="0" y="129933"/>
                  </a:lnTo>
                </a:path>
                <a:path w="1028700" h="1202054">
                  <a:moveTo>
                    <a:pt x="17856" y="436994"/>
                  </a:moveTo>
                  <a:lnTo>
                    <a:pt x="17856" y="442721"/>
                  </a:lnTo>
                  <a:lnTo>
                    <a:pt x="17856" y="449783"/>
                  </a:lnTo>
                </a:path>
                <a:path w="1028700" h="1202054">
                  <a:moveTo>
                    <a:pt x="17856" y="471652"/>
                  </a:moveTo>
                  <a:lnTo>
                    <a:pt x="17856" y="484009"/>
                  </a:lnTo>
                  <a:lnTo>
                    <a:pt x="17856" y="496836"/>
                  </a:lnTo>
                  <a:lnTo>
                    <a:pt x="17856" y="509650"/>
                  </a:lnTo>
                  <a:lnTo>
                    <a:pt x="17856" y="522020"/>
                  </a:lnTo>
                </a:path>
                <a:path w="1028700" h="1202054">
                  <a:moveTo>
                    <a:pt x="17856" y="561720"/>
                  </a:moveTo>
                  <a:lnTo>
                    <a:pt x="17856" y="563930"/>
                  </a:lnTo>
                  <a:lnTo>
                    <a:pt x="17856" y="564667"/>
                  </a:lnTo>
                </a:path>
                <a:path w="1028700" h="1202054">
                  <a:moveTo>
                    <a:pt x="27470" y="564667"/>
                  </a:moveTo>
                  <a:lnTo>
                    <a:pt x="27470" y="564083"/>
                  </a:lnTo>
                  <a:lnTo>
                    <a:pt x="27470" y="562305"/>
                  </a:lnTo>
                </a:path>
                <a:path w="1028700" h="1202054">
                  <a:moveTo>
                    <a:pt x="27470" y="449300"/>
                  </a:moveTo>
                  <a:lnTo>
                    <a:pt x="27470" y="442086"/>
                  </a:lnTo>
                  <a:lnTo>
                    <a:pt x="27470" y="436321"/>
                  </a:lnTo>
                </a:path>
                <a:path w="1028700" h="1202054">
                  <a:moveTo>
                    <a:pt x="80568" y="237274"/>
                  </a:moveTo>
                  <a:lnTo>
                    <a:pt x="80721" y="242709"/>
                  </a:lnTo>
                </a:path>
                <a:path w="1028700" h="1202054">
                  <a:moveTo>
                    <a:pt x="80721" y="294906"/>
                  </a:moveTo>
                  <a:lnTo>
                    <a:pt x="80568" y="300342"/>
                  </a:lnTo>
                </a:path>
                <a:path w="1028700" h="1202054">
                  <a:moveTo>
                    <a:pt x="80162" y="210515"/>
                  </a:moveTo>
                  <a:lnTo>
                    <a:pt x="80238" y="219303"/>
                  </a:lnTo>
                </a:path>
                <a:path w="1028700" h="1202054">
                  <a:moveTo>
                    <a:pt x="80568" y="237274"/>
                  </a:moveTo>
                  <a:lnTo>
                    <a:pt x="80530" y="237108"/>
                  </a:lnTo>
                  <a:lnTo>
                    <a:pt x="80505" y="236778"/>
                  </a:lnTo>
                  <a:lnTo>
                    <a:pt x="80479" y="236308"/>
                  </a:lnTo>
                  <a:lnTo>
                    <a:pt x="80441" y="235673"/>
                  </a:lnTo>
                  <a:lnTo>
                    <a:pt x="80327" y="230466"/>
                  </a:lnTo>
                  <a:lnTo>
                    <a:pt x="80302" y="229082"/>
                  </a:lnTo>
                  <a:lnTo>
                    <a:pt x="80289" y="227596"/>
                  </a:lnTo>
                  <a:lnTo>
                    <a:pt x="80276" y="226034"/>
                  </a:lnTo>
                  <a:lnTo>
                    <a:pt x="80263" y="224408"/>
                  </a:lnTo>
                  <a:lnTo>
                    <a:pt x="80251" y="222745"/>
                  </a:lnTo>
                  <a:lnTo>
                    <a:pt x="80251" y="221030"/>
                  </a:lnTo>
                  <a:lnTo>
                    <a:pt x="80238" y="219303"/>
                  </a:lnTo>
                </a:path>
                <a:path w="1028700" h="1202054">
                  <a:moveTo>
                    <a:pt x="80238" y="318325"/>
                  </a:moveTo>
                  <a:lnTo>
                    <a:pt x="80251" y="316585"/>
                  </a:lnTo>
                  <a:lnTo>
                    <a:pt x="80251" y="314883"/>
                  </a:lnTo>
                  <a:lnTo>
                    <a:pt x="80263" y="313207"/>
                  </a:lnTo>
                  <a:lnTo>
                    <a:pt x="80276" y="311581"/>
                  </a:lnTo>
                  <a:lnTo>
                    <a:pt x="80289" y="310019"/>
                  </a:lnTo>
                  <a:lnTo>
                    <a:pt x="80302" y="308546"/>
                  </a:lnTo>
                  <a:lnTo>
                    <a:pt x="80327" y="307162"/>
                  </a:lnTo>
                  <a:lnTo>
                    <a:pt x="80340" y="305866"/>
                  </a:lnTo>
                  <a:lnTo>
                    <a:pt x="80479" y="301320"/>
                  </a:lnTo>
                  <a:lnTo>
                    <a:pt x="80505" y="300837"/>
                  </a:lnTo>
                  <a:lnTo>
                    <a:pt x="80530" y="300520"/>
                  </a:lnTo>
                  <a:lnTo>
                    <a:pt x="80568" y="300342"/>
                  </a:lnTo>
                </a:path>
                <a:path w="1028700" h="1202054">
                  <a:moveTo>
                    <a:pt x="80238" y="318325"/>
                  </a:moveTo>
                  <a:lnTo>
                    <a:pt x="80162" y="327113"/>
                  </a:lnTo>
                </a:path>
                <a:path w="1028700" h="1202054">
                  <a:moveTo>
                    <a:pt x="79692" y="327532"/>
                  </a:moveTo>
                  <a:lnTo>
                    <a:pt x="79692" y="316839"/>
                  </a:lnTo>
                </a:path>
                <a:path w="1028700" h="1202054">
                  <a:moveTo>
                    <a:pt x="80543" y="268808"/>
                  </a:moveTo>
                  <a:lnTo>
                    <a:pt x="80060" y="312077"/>
                  </a:lnTo>
                  <a:lnTo>
                    <a:pt x="79883" y="315633"/>
                  </a:lnTo>
                  <a:lnTo>
                    <a:pt x="79692" y="316839"/>
                  </a:lnTo>
                </a:path>
                <a:path w="1028700" h="1202054">
                  <a:moveTo>
                    <a:pt x="79692" y="220776"/>
                  </a:moveTo>
                  <a:lnTo>
                    <a:pt x="80518" y="258127"/>
                  </a:lnTo>
                  <a:lnTo>
                    <a:pt x="80543" y="268808"/>
                  </a:lnTo>
                </a:path>
                <a:path w="1028700" h="1202054">
                  <a:moveTo>
                    <a:pt x="79692" y="220776"/>
                  </a:moveTo>
                  <a:lnTo>
                    <a:pt x="79692" y="210096"/>
                  </a:lnTo>
                </a:path>
                <a:path w="1028700" h="1202054">
                  <a:moveTo>
                    <a:pt x="58419" y="263283"/>
                  </a:moveTo>
                  <a:lnTo>
                    <a:pt x="62560" y="266826"/>
                  </a:lnTo>
                  <a:lnTo>
                    <a:pt x="62623" y="267373"/>
                  </a:lnTo>
                </a:path>
                <a:path w="1028700" h="1202054">
                  <a:moveTo>
                    <a:pt x="62623" y="267373"/>
                  </a:moveTo>
                  <a:lnTo>
                    <a:pt x="62649" y="268096"/>
                  </a:lnTo>
                  <a:lnTo>
                    <a:pt x="62687" y="268808"/>
                  </a:lnTo>
                </a:path>
                <a:path w="1028700" h="1202054">
                  <a:moveTo>
                    <a:pt x="65252" y="322198"/>
                  </a:moveTo>
                  <a:lnTo>
                    <a:pt x="65366" y="322249"/>
                  </a:lnTo>
                </a:path>
                <a:path w="1028700" h="1202054">
                  <a:moveTo>
                    <a:pt x="65366" y="322249"/>
                  </a:moveTo>
                  <a:lnTo>
                    <a:pt x="57188" y="322249"/>
                  </a:lnTo>
                </a:path>
                <a:path w="1028700" h="1202054">
                  <a:moveTo>
                    <a:pt x="65239" y="322186"/>
                  </a:moveTo>
                  <a:lnTo>
                    <a:pt x="65506" y="322211"/>
                  </a:lnTo>
                  <a:lnTo>
                    <a:pt x="65811" y="322148"/>
                  </a:lnTo>
                </a:path>
                <a:path w="1028700" h="1202054">
                  <a:moveTo>
                    <a:pt x="65366" y="322249"/>
                  </a:moveTo>
                  <a:lnTo>
                    <a:pt x="65608" y="322224"/>
                  </a:lnTo>
                  <a:lnTo>
                    <a:pt x="65786" y="322173"/>
                  </a:lnTo>
                  <a:lnTo>
                    <a:pt x="66370" y="321716"/>
                  </a:lnTo>
                  <a:lnTo>
                    <a:pt x="66459" y="321551"/>
                  </a:lnTo>
                  <a:lnTo>
                    <a:pt x="66560" y="321157"/>
                  </a:lnTo>
                </a:path>
                <a:path w="1028700" h="1202054">
                  <a:moveTo>
                    <a:pt x="66573" y="321043"/>
                  </a:moveTo>
                  <a:lnTo>
                    <a:pt x="65849" y="318388"/>
                  </a:lnTo>
                  <a:lnTo>
                    <a:pt x="65786" y="317792"/>
                  </a:lnTo>
                  <a:lnTo>
                    <a:pt x="65722" y="317144"/>
                  </a:lnTo>
                  <a:lnTo>
                    <a:pt x="65671" y="316445"/>
                  </a:lnTo>
                  <a:lnTo>
                    <a:pt x="65608" y="315683"/>
                  </a:lnTo>
                  <a:lnTo>
                    <a:pt x="65328" y="310184"/>
                  </a:lnTo>
                  <a:lnTo>
                    <a:pt x="65278" y="309105"/>
                  </a:lnTo>
                  <a:lnTo>
                    <a:pt x="65227" y="308013"/>
                  </a:lnTo>
                  <a:lnTo>
                    <a:pt x="65189" y="306870"/>
                  </a:lnTo>
                  <a:lnTo>
                    <a:pt x="65138" y="305676"/>
                  </a:lnTo>
                  <a:lnTo>
                    <a:pt x="65100" y="304457"/>
                  </a:lnTo>
                  <a:lnTo>
                    <a:pt x="65049" y="303199"/>
                  </a:lnTo>
                  <a:lnTo>
                    <a:pt x="65011" y="301917"/>
                  </a:lnTo>
                  <a:lnTo>
                    <a:pt x="64960" y="300596"/>
                  </a:lnTo>
                  <a:lnTo>
                    <a:pt x="64922" y="299237"/>
                  </a:lnTo>
                  <a:lnTo>
                    <a:pt x="64871" y="297853"/>
                  </a:lnTo>
                  <a:lnTo>
                    <a:pt x="64833" y="296443"/>
                  </a:lnTo>
                  <a:lnTo>
                    <a:pt x="64795" y="295008"/>
                  </a:lnTo>
                  <a:lnTo>
                    <a:pt x="64757" y="293535"/>
                  </a:lnTo>
                  <a:lnTo>
                    <a:pt x="64706" y="292049"/>
                  </a:lnTo>
                  <a:lnTo>
                    <a:pt x="64401" y="282613"/>
                  </a:lnTo>
                  <a:lnTo>
                    <a:pt x="64350" y="280987"/>
                  </a:lnTo>
                  <a:lnTo>
                    <a:pt x="64287" y="279323"/>
                  </a:lnTo>
                  <a:lnTo>
                    <a:pt x="64236" y="277634"/>
                  </a:lnTo>
                  <a:lnTo>
                    <a:pt x="64173" y="275958"/>
                  </a:lnTo>
                  <a:lnTo>
                    <a:pt x="64109" y="274256"/>
                  </a:lnTo>
                  <a:lnTo>
                    <a:pt x="64046" y="272541"/>
                  </a:lnTo>
                  <a:lnTo>
                    <a:pt x="63969" y="270814"/>
                  </a:lnTo>
                  <a:lnTo>
                    <a:pt x="63893" y="269074"/>
                  </a:lnTo>
                  <a:lnTo>
                    <a:pt x="63804" y="267347"/>
                  </a:lnTo>
                </a:path>
                <a:path w="1028700" h="1202054">
                  <a:moveTo>
                    <a:pt x="63804" y="267347"/>
                  </a:moveTo>
                  <a:lnTo>
                    <a:pt x="63792" y="267131"/>
                  </a:lnTo>
                  <a:lnTo>
                    <a:pt x="63766" y="266903"/>
                  </a:lnTo>
                  <a:lnTo>
                    <a:pt x="63741" y="266636"/>
                  </a:lnTo>
                  <a:lnTo>
                    <a:pt x="58851" y="262229"/>
                  </a:lnTo>
                  <a:lnTo>
                    <a:pt x="58419" y="262204"/>
                  </a:lnTo>
                </a:path>
                <a:path w="1028700" h="1202054">
                  <a:moveTo>
                    <a:pt x="46685" y="268808"/>
                  </a:moveTo>
                  <a:lnTo>
                    <a:pt x="46685" y="265506"/>
                  </a:lnTo>
                  <a:lnTo>
                    <a:pt x="46685" y="262204"/>
                  </a:lnTo>
                </a:path>
                <a:path w="1028700" h="1202054">
                  <a:moveTo>
                    <a:pt x="46685" y="322249"/>
                  </a:moveTo>
                  <a:lnTo>
                    <a:pt x="46685" y="322249"/>
                  </a:lnTo>
                  <a:lnTo>
                    <a:pt x="46685" y="280708"/>
                  </a:lnTo>
                  <a:lnTo>
                    <a:pt x="46685" y="268808"/>
                  </a:lnTo>
                </a:path>
                <a:path w="1028700" h="1202054">
                  <a:moveTo>
                    <a:pt x="46685" y="322249"/>
                  </a:moveTo>
                  <a:lnTo>
                    <a:pt x="43675" y="322249"/>
                  </a:lnTo>
                </a:path>
                <a:path w="1028700" h="1202054">
                  <a:moveTo>
                    <a:pt x="43675" y="268808"/>
                  </a:moveTo>
                  <a:lnTo>
                    <a:pt x="43675" y="268808"/>
                  </a:lnTo>
                  <a:lnTo>
                    <a:pt x="43675" y="320903"/>
                  </a:lnTo>
                  <a:lnTo>
                    <a:pt x="43675" y="322249"/>
                  </a:lnTo>
                </a:path>
                <a:path w="1028700" h="1202054">
                  <a:moveTo>
                    <a:pt x="43675" y="262204"/>
                  </a:moveTo>
                  <a:lnTo>
                    <a:pt x="43675" y="265506"/>
                  </a:lnTo>
                  <a:lnTo>
                    <a:pt x="43675" y="268808"/>
                  </a:lnTo>
                </a:path>
                <a:path w="1028700" h="1202054">
                  <a:moveTo>
                    <a:pt x="43675" y="262204"/>
                  </a:moveTo>
                  <a:lnTo>
                    <a:pt x="46685" y="262204"/>
                  </a:lnTo>
                </a:path>
                <a:path w="1028700" h="1202054">
                  <a:moveTo>
                    <a:pt x="55981" y="263410"/>
                  </a:moveTo>
                  <a:lnTo>
                    <a:pt x="55981" y="263410"/>
                  </a:lnTo>
                  <a:lnTo>
                    <a:pt x="55981" y="319557"/>
                  </a:lnTo>
                  <a:lnTo>
                    <a:pt x="55981" y="321043"/>
                  </a:lnTo>
                </a:path>
                <a:path w="1028700" h="1202054">
                  <a:moveTo>
                    <a:pt x="57188" y="262204"/>
                  </a:moveTo>
                  <a:lnTo>
                    <a:pt x="58419" y="262204"/>
                  </a:lnTo>
                </a:path>
                <a:path w="1028700" h="1202054">
                  <a:moveTo>
                    <a:pt x="66573" y="316839"/>
                  </a:moveTo>
                  <a:lnTo>
                    <a:pt x="65227" y="304571"/>
                  </a:lnTo>
                  <a:lnTo>
                    <a:pt x="65125" y="302336"/>
                  </a:lnTo>
                  <a:lnTo>
                    <a:pt x="65036" y="300100"/>
                  </a:lnTo>
                  <a:lnTo>
                    <a:pt x="64960" y="297916"/>
                  </a:lnTo>
                  <a:lnTo>
                    <a:pt x="64884" y="295782"/>
                  </a:lnTo>
                  <a:lnTo>
                    <a:pt x="64503" y="284378"/>
                  </a:lnTo>
                  <a:lnTo>
                    <a:pt x="64452" y="282752"/>
                  </a:lnTo>
                  <a:lnTo>
                    <a:pt x="64388" y="281203"/>
                  </a:lnTo>
                  <a:lnTo>
                    <a:pt x="64338" y="279704"/>
                  </a:lnTo>
                  <a:lnTo>
                    <a:pt x="64287" y="278269"/>
                  </a:lnTo>
                  <a:lnTo>
                    <a:pt x="64236" y="276847"/>
                  </a:lnTo>
                  <a:lnTo>
                    <a:pt x="64185" y="275475"/>
                  </a:lnTo>
                  <a:lnTo>
                    <a:pt x="64122" y="274091"/>
                  </a:lnTo>
                  <a:lnTo>
                    <a:pt x="64058" y="272694"/>
                  </a:lnTo>
                  <a:lnTo>
                    <a:pt x="63995" y="271297"/>
                  </a:lnTo>
                  <a:lnTo>
                    <a:pt x="63881" y="268808"/>
                  </a:lnTo>
                </a:path>
                <a:path w="1028700" h="1202054">
                  <a:moveTo>
                    <a:pt x="66573" y="316839"/>
                  </a:moveTo>
                  <a:lnTo>
                    <a:pt x="66573" y="316839"/>
                  </a:lnTo>
                  <a:lnTo>
                    <a:pt x="66573" y="319989"/>
                  </a:lnTo>
                  <a:lnTo>
                    <a:pt x="66573" y="321043"/>
                  </a:lnTo>
                </a:path>
                <a:path w="1028700" h="1202054">
                  <a:moveTo>
                    <a:pt x="18834" y="313308"/>
                  </a:moveTo>
                  <a:lnTo>
                    <a:pt x="18084" y="313308"/>
                  </a:lnTo>
                  <a:lnTo>
                    <a:pt x="17322" y="313308"/>
                  </a:lnTo>
                </a:path>
                <a:path w="1028700" h="1202054">
                  <a:moveTo>
                    <a:pt x="17322" y="313296"/>
                  </a:moveTo>
                  <a:lnTo>
                    <a:pt x="17322" y="313296"/>
                  </a:lnTo>
                  <a:lnTo>
                    <a:pt x="17322" y="313131"/>
                  </a:lnTo>
                  <a:lnTo>
                    <a:pt x="17310" y="312953"/>
                  </a:lnTo>
                  <a:lnTo>
                    <a:pt x="17297" y="312610"/>
                  </a:lnTo>
                  <a:lnTo>
                    <a:pt x="17284" y="312369"/>
                  </a:lnTo>
                  <a:lnTo>
                    <a:pt x="17271" y="311886"/>
                  </a:lnTo>
                  <a:lnTo>
                    <a:pt x="17246" y="311391"/>
                  </a:lnTo>
                  <a:lnTo>
                    <a:pt x="17233" y="311124"/>
                  </a:lnTo>
                  <a:lnTo>
                    <a:pt x="17233" y="310870"/>
                  </a:lnTo>
                  <a:lnTo>
                    <a:pt x="17221" y="310603"/>
                  </a:lnTo>
                  <a:lnTo>
                    <a:pt x="17208" y="310337"/>
                  </a:lnTo>
                  <a:lnTo>
                    <a:pt x="17195" y="309791"/>
                  </a:lnTo>
                  <a:lnTo>
                    <a:pt x="17183" y="309232"/>
                  </a:lnTo>
                  <a:lnTo>
                    <a:pt x="17157" y="308063"/>
                  </a:lnTo>
                  <a:lnTo>
                    <a:pt x="17119" y="306857"/>
                  </a:lnTo>
                  <a:lnTo>
                    <a:pt x="17081" y="305587"/>
                  </a:lnTo>
                  <a:lnTo>
                    <a:pt x="17043" y="304266"/>
                  </a:lnTo>
                  <a:lnTo>
                    <a:pt x="17005" y="302882"/>
                  </a:lnTo>
                  <a:lnTo>
                    <a:pt x="16967" y="301447"/>
                  </a:lnTo>
                  <a:lnTo>
                    <a:pt x="16967" y="301078"/>
                  </a:lnTo>
                  <a:lnTo>
                    <a:pt x="16954" y="300710"/>
                  </a:lnTo>
                  <a:lnTo>
                    <a:pt x="16941" y="300342"/>
                  </a:lnTo>
                  <a:lnTo>
                    <a:pt x="16929" y="299961"/>
                  </a:lnTo>
                  <a:lnTo>
                    <a:pt x="16916" y="299199"/>
                  </a:lnTo>
                  <a:lnTo>
                    <a:pt x="16890" y="298424"/>
                  </a:lnTo>
                  <a:lnTo>
                    <a:pt x="16662" y="288480"/>
                  </a:lnTo>
                  <a:lnTo>
                    <a:pt x="16662" y="287591"/>
                  </a:lnTo>
                  <a:lnTo>
                    <a:pt x="16637" y="286689"/>
                  </a:lnTo>
                  <a:lnTo>
                    <a:pt x="16637" y="286245"/>
                  </a:lnTo>
                  <a:lnTo>
                    <a:pt x="16624" y="285788"/>
                  </a:lnTo>
                  <a:lnTo>
                    <a:pt x="16611" y="285343"/>
                  </a:lnTo>
                  <a:lnTo>
                    <a:pt x="16598" y="284886"/>
                  </a:lnTo>
                  <a:lnTo>
                    <a:pt x="16573" y="283057"/>
                  </a:lnTo>
                  <a:lnTo>
                    <a:pt x="16535" y="281228"/>
                  </a:lnTo>
                  <a:lnTo>
                    <a:pt x="16497" y="279374"/>
                  </a:lnTo>
                  <a:lnTo>
                    <a:pt x="16459" y="277507"/>
                  </a:lnTo>
                  <a:lnTo>
                    <a:pt x="16421" y="275615"/>
                  </a:lnTo>
                  <a:lnTo>
                    <a:pt x="16383" y="273723"/>
                  </a:lnTo>
                  <a:lnTo>
                    <a:pt x="16344" y="271818"/>
                  </a:lnTo>
                  <a:lnTo>
                    <a:pt x="16306" y="269900"/>
                  </a:lnTo>
                  <a:lnTo>
                    <a:pt x="16281" y="268935"/>
                  </a:lnTo>
                  <a:lnTo>
                    <a:pt x="16268" y="267969"/>
                  </a:lnTo>
                  <a:lnTo>
                    <a:pt x="16243" y="267004"/>
                  </a:lnTo>
                  <a:lnTo>
                    <a:pt x="16230" y="266039"/>
                  </a:lnTo>
                  <a:lnTo>
                    <a:pt x="16192" y="264121"/>
                  </a:lnTo>
                  <a:lnTo>
                    <a:pt x="16154" y="262204"/>
                  </a:lnTo>
                </a:path>
                <a:path w="1028700" h="1202054">
                  <a:moveTo>
                    <a:pt x="16154" y="262204"/>
                  </a:moveTo>
                  <a:lnTo>
                    <a:pt x="17665" y="262204"/>
                  </a:lnTo>
                </a:path>
                <a:path w="1028700" h="1202054">
                  <a:moveTo>
                    <a:pt x="17678" y="262204"/>
                  </a:moveTo>
                  <a:lnTo>
                    <a:pt x="17716" y="264121"/>
                  </a:lnTo>
                  <a:lnTo>
                    <a:pt x="17741" y="266052"/>
                  </a:lnTo>
                  <a:lnTo>
                    <a:pt x="17780" y="267982"/>
                  </a:lnTo>
                  <a:lnTo>
                    <a:pt x="17818" y="269913"/>
                  </a:lnTo>
                  <a:lnTo>
                    <a:pt x="17818" y="270382"/>
                  </a:lnTo>
                  <a:lnTo>
                    <a:pt x="17830" y="270865"/>
                  </a:lnTo>
                  <a:lnTo>
                    <a:pt x="17843" y="271348"/>
                  </a:lnTo>
                  <a:lnTo>
                    <a:pt x="17856" y="271830"/>
                  </a:lnTo>
                  <a:lnTo>
                    <a:pt x="17868" y="272795"/>
                  </a:lnTo>
                  <a:lnTo>
                    <a:pt x="18072" y="283108"/>
                  </a:lnTo>
                  <a:lnTo>
                    <a:pt x="18110" y="284937"/>
                  </a:lnTo>
                  <a:lnTo>
                    <a:pt x="18122" y="285838"/>
                  </a:lnTo>
                  <a:lnTo>
                    <a:pt x="18148" y="286740"/>
                  </a:lnTo>
                  <a:lnTo>
                    <a:pt x="18161" y="287197"/>
                  </a:lnTo>
                  <a:lnTo>
                    <a:pt x="18173" y="287642"/>
                  </a:lnTo>
                  <a:lnTo>
                    <a:pt x="18173" y="288086"/>
                  </a:lnTo>
                  <a:lnTo>
                    <a:pt x="18186" y="288531"/>
                  </a:lnTo>
                  <a:lnTo>
                    <a:pt x="18224" y="290283"/>
                  </a:lnTo>
                  <a:lnTo>
                    <a:pt x="18249" y="291998"/>
                  </a:lnTo>
                  <a:lnTo>
                    <a:pt x="18287" y="293674"/>
                  </a:lnTo>
                  <a:lnTo>
                    <a:pt x="18326" y="295313"/>
                  </a:lnTo>
                  <a:lnTo>
                    <a:pt x="18364" y="296913"/>
                  </a:lnTo>
                  <a:lnTo>
                    <a:pt x="18402" y="298488"/>
                  </a:lnTo>
                  <a:lnTo>
                    <a:pt x="18427" y="300012"/>
                  </a:lnTo>
                  <a:lnTo>
                    <a:pt x="18465" y="301497"/>
                  </a:lnTo>
                  <a:lnTo>
                    <a:pt x="18478" y="301866"/>
                  </a:lnTo>
                  <a:lnTo>
                    <a:pt x="18491" y="302221"/>
                  </a:lnTo>
                  <a:lnTo>
                    <a:pt x="18491" y="302590"/>
                  </a:lnTo>
                  <a:lnTo>
                    <a:pt x="18503" y="302945"/>
                  </a:lnTo>
                  <a:lnTo>
                    <a:pt x="18529" y="303631"/>
                  </a:lnTo>
                  <a:lnTo>
                    <a:pt x="18541" y="304317"/>
                  </a:lnTo>
                  <a:lnTo>
                    <a:pt x="18770" y="311391"/>
                  </a:lnTo>
                  <a:lnTo>
                    <a:pt x="18783" y="311886"/>
                  </a:lnTo>
                  <a:lnTo>
                    <a:pt x="18796" y="312369"/>
                  </a:lnTo>
                  <a:lnTo>
                    <a:pt x="18808" y="312610"/>
                  </a:lnTo>
                  <a:lnTo>
                    <a:pt x="18821" y="312839"/>
                  </a:lnTo>
                  <a:lnTo>
                    <a:pt x="18834" y="313067"/>
                  </a:lnTo>
                  <a:lnTo>
                    <a:pt x="18834" y="313296"/>
                  </a:lnTo>
                </a:path>
                <a:path w="1028700" h="1202054">
                  <a:moveTo>
                    <a:pt x="14427" y="268808"/>
                  </a:moveTo>
                  <a:lnTo>
                    <a:pt x="14465" y="270763"/>
                  </a:lnTo>
                  <a:lnTo>
                    <a:pt x="14503" y="272719"/>
                  </a:lnTo>
                  <a:lnTo>
                    <a:pt x="14554" y="274650"/>
                  </a:lnTo>
                  <a:lnTo>
                    <a:pt x="14579" y="276580"/>
                  </a:lnTo>
                  <a:lnTo>
                    <a:pt x="14592" y="277063"/>
                  </a:lnTo>
                  <a:lnTo>
                    <a:pt x="14592" y="277545"/>
                  </a:lnTo>
                  <a:lnTo>
                    <a:pt x="14605" y="278028"/>
                  </a:lnTo>
                  <a:lnTo>
                    <a:pt x="14617" y="278510"/>
                  </a:lnTo>
                  <a:lnTo>
                    <a:pt x="14643" y="279463"/>
                  </a:lnTo>
                  <a:lnTo>
                    <a:pt x="14655" y="280403"/>
                  </a:lnTo>
                  <a:lnTo>
                    <a:pt x="14693" y="282282"/>
                  </a:lnTo>
                  <a:lnTo>
                    <a:pt x="14731" y="284111"/>
                  </a:lnTo>
                  <a:lnTo>
                    <a:pt x="14770" y="285927"/>
                  </a:lnTo>
                  <a:lnTo>
                    <a:pt x="14820" y="287718"/>
                  </a:lnTo>
                  <a:lnTo>
                    <a:pt x="14859" y="289471"/>
                  </a:lnTo>
                  <a:lnTo>
                    <a:pt x="14897" y="291198"/>
                  </a:lnTo>
                  <a:lnTo>
                    <a:pt x="14909" y="291617"/>
                  </a:lnTo>
                  <a:lnTo>
                    <a:pt x="14922" y="292049"/>
                  </a:lnTo>
                  <a:lnTo>
                    <a:pt x="14935" y="292468"/>
                  </a:lnTo>
                  <a:lnTo>
                    <a:pt x="14935" y="292900"/>
                  </a:lnTo>
                  <a:lnTo>
                    <a:pt x="14960" y="293725"/>
                  </a:lnTo>
                  <a:lnTo>
                    <a:pt x="14986" y="294551"/>
                  </a:lnTo>
                  <a:lnTo>
                    <a:pt x="15024" y="296151"/>
                  </a:lnTo>
                  <a:lnTo>
                    <a:pt x="15062" y="297700"/>
                  </a:lnTo>
                  <a:lnTo>
                    <a:pt x="15087" y="299199"/>
                  </a:lnTo>
                  <a:lnTo>
                    <a:pt x="15125" y="300647"/>
                  </a:lnTo>
                  <a:lnTo>
                    <a:pt x="15176" y="302044"/>
                  </a:lnTo>
                  <a:lnTo>
                    <a:pt x="15214" y="303377"/>
                  </a:lnTo>
                  <a:lnTo>
                    <a:pt x="15227" y="304037"/>
                  </a:lnTo>
                  <a:lnTo>
                    <a:pt x="15252" y="304672"/>
                  </a:lnTo>
                  <a:lnTo>
                    <a:pt x="15265" y="305295"/>
                  </a:lnTo>
                  <a:lnTo>
                    <a:pt x="15290" y="305904"/>
                  </a:lnTo>
                  <a:lnTo>
                    <a:pt x="15328" y="307060"/>
                  </a:lnTo>
                  <a:lnTo>
                    <a:pt x="15366" y="308152"/>
                  </a:lnTo>
                  <a:lnTo>
                    <a:pt x="15405" y="309168"/>
                  </a:lnTo>
                  <a:lnTo>
                    <a:pt x="15455" y="310121"/>
                  </a:lnTo>
                  <a:lnTo>
                    <a:pt x="15493" y="310997"/>
                  </a:lnTo>
                  <a:lnTo>
                    <a:pt x="15532" y="311823"/>
                  </a:lnTo>
                  <a:lnTo>
                    <a:pt x="15557" y="312204"/>
                  </a:lnTo>
                  <a:lnTo>
                    <a:pt x="15582" y="312559"/>
                  </a:lnTo>
                  <a:lnTo>
                    <a:pt x="15582" y="312737"/>
                  </a:lnTo>
                  <a:lnTo>
                    <a:pt x="15595" y="312902"/>
                  </a:lnTo>
                  <a:lnTo>
                    <a:pt x="15608" y="313067"/>
                  </a:lnTo>
                  <a:lnTo>
                    <a:pt x="15608" y="313232"/>
                  </a:lnTo>
                  <a:lnTo>
                    <a:pt x="15646" y="313829"/>
                  </a:lnTo>
                  <a:lnTo>
                    <a:pt x="15684" y="314337"/>
                  </a:lnTo>
                </a:path>
              </a:pathLst>
            </a:custGeom>
            <a:ln w="6426">
              <a:solidFill>
                <a:srgbClr val="070101"/>
              </a:solidFill>
            </a:ln>
          </p:spPr>
          <p:txBody>
            <a:bodyPr wrap="square" lIns="0" tIns="0" rIns="0" bIns="0" rtlCol="0"/>
            <a:lstStyle/>
            <a:p/>
          </p:txBody>
        </p:sp>
        <p:sp>
          <p:nvSpPr>
            <p:cNvPr id="132" name="object 132" descr=""/>
            <p:cNvSpPr/>
            <p:nvPr/>
          </p:nvSpPr>
          <p:spPr>
            <a:xfrm>
              <a:off x="3914449" y="4774259"/>
              <a:ext cx="133985" cy="151130"/>
            </a:xfrm>
            <a:custGeom>
              <a:avLst/>
              <a:gdLst/>
              <a:ahLst/>
              <a:cxnLst/>
              <a:rect l="l" t="t" r="r" b="b"/>
              <a:pathLst>
                <a:path w="133985" h="151129">
                  <a:moveTo>
                    <a:pt x="42011" y="7810"/>
                  </a:moveTo>
                  <a:lnTo>
                    <a:pt x="41071" y="9436"/>
                  </a:lnTo>
                  <a:lnTo>
                    <a:pt x="40131" y="11074"/>
                  </a:lnTo>
                </a:path>
                <a:path w="133985" h="151129">
                  <a:moveTo>
                    <a:pt x="42506" y="16408"/>
                  </a:moveTo>
                  <a:lnTo>
                    <a:pt x="41592" y="18275"/>
                  </a:lnTo>
                  <a:lnTo>
                    <a:pt x="40665" y="20154"/>
                  </a:lnTo>
                </a:path>
                <a:path w="133985" h="151129">
                  <a:moveTo>
                    <a:pt x="40157" y="11049"/>
                  </a:moveTo>
                  <a:lnTo>
                    <a:pt x="40271" y="11531"/>
                  </a:lnTo>
                  <a:lnTo>
                    <a:pt x="40424" y="13703"/>
                  </a:lnTo>
                  <a:lnTo>
                    <a:pt x="40589" y="17551"/>
                  </a:lnTo>
                  <a:lnTo>
                    <a:pt x="40627" y="18796"/>
                  </a:lnTo>
                  <a:lnTo>
                    <a:pt x="40665" y="20154"/>
                  </a:lnTo>
                </a:path>
                <a:path w="133985" h="151129">
                  <a:moveTo>
                    <a:pt x="42506" y="16408"/>
                  </a:moveTo>
                  <a:lnTo>
                    <a:pt x="42468" y="15227"/>
                  </a:lnTo>
                  <a:lnTo>
                    <a:pt x="42430" y="14122"/>
                  </a:lnTo>
                  <a:lnTo>
                    <a:pt x="42417" y="13601"/>
                  </a:lnTo>
                  <a:lnTo>
                    <a:pt x="42405" y="13106"/>
                  </a:lnTo>
                  <a:lnTo>
                    <a:pt x="42392" y="12865"/>
                  </a:lnTo>
                  <a:lnTo>
                    <a:pt x="42379" y="12623"/>
                  </a:lnTo>
                  <a:lnTo>
                    <a:pt x="42379" y="12395"/>
                  </a:lnTo>
                  <a:lnTo>
                    <a:pt x="42367" y="12166"/>
                  </a:lnTo>
                  <a:lnTo>
                    <a:pt x="42329" y="11328"/>
                  </a:lnTo>
                  <a:lnTo>
                    <a:pt x="42290" y="10579"/>
                  </a:lnTo>
                  <a:lnTo>
                    <a:pt x="42265" y="9918"/>
                  </a:lnTo>
                  <a:lnTo>
                    <a:pt x="42240" y="9347"/>
                  </a:lnTo>
                  <a:lnTo>
                    <a:pt x="42202" y="8864"/>
                  </a:lnTo>
                  <a:lnTo>
                    <a:pt x="42163" y="8470"/>
                  </a:lnTo>
                  <a:lnTo>
                    <a:pt x="42125" y="8166"/>
                  </a:lnTo>
                  <a:lnTo>
                    <a:pt x="42087" y="7962"/>
                  </a:lnTo>
                  <a:lnTo>
                    <a:pt x="42049" y="7835"/>
                  </a:lnTo>
                </a:path>
                <a:path w="133985" h="151129">
                  <a:moveTo>
                    <a:pt x="15405" y="11074"/>
                  </a:moveTo>
                  <a:lnTo>
                    <a:pt x="14465" y="9436"/>
                  </a:lnTo>
                  <a:lnTo>
                    <a:pt x="13525" y="7810"/>
                  </a:lnTo>
                </a:path>
                <a:path w="133985" h="151129">
                  <a:moveTo>
                    <a:pt x="15900" y="20154"/>
                  </a:moveTo>
                  <a:lnTo>
                    <a:pt x="14947" y="18275"/>
                  </a:lnTo>
                  <a:lnTo>
                    <a:pt x="13995" y="16408"/>
                  </a:lnTo>
                </a:path>
                <a:path w="133985" h="151129">
                  <a:moveTo>
                    <a:pt x="13538" y="7823"/>
                  </a:moveTo>
                  <a:lnTo>
                    <a:pt x="13588" y="7962"/>
                  </a:lnTo>
                  <a:lnTo>
                    <a:pt x="13614" y="8178"/>
                  </a:lnTo>
                  <a:lnTo>
                    <a:pt x="13652" y="8483"/>
                  </a:lnTo>
                  <a:lnTo>
                    <a:pt x="13690" y="8890"/>
                  </a:lnTo>
                  <a:lnTo>
                    <a:pt x="13715" y="9385"/>
                  </a:lnTo>
                  <a:lnTo>
                    <a:pt x="13754" y="9956"/>
                  </a:lnTo>
                  <a:lnTo>
                    <a:pt x="13792" y="10617"/>
                  </a:lnTo>
                  <a:lnTo>
                    <a:pt x="13817" y="11366"/>
                  </a:lnTo>
                  <a:lnTo>
                    <a:pt x="13855" y="12204"/>
                  </a:lnTo>
                  <a:lnTo>
                    <a:pt x="13893" y="13119"/>
                  </a:lnTo>
                  <a:lnTo>
                    <a:pt x="13931" y="14135"/>
                  </a:lnTo>
                  <a:lnTo>
                    <a:pt x="13969" y="15227"/>
                  </a:lnTo>
                  <a:lnTo>
                    <a:pt x="13995" y="16408"/>
                  </a:lnTo>
                </a:path>
                <a:path w="133985" h="151129">
                  <a:moveTo>
                    <a:pt x="15900" y="20154"/>
                  </a:moveTo>
                  <a:lnTo>
                    <a:pt x="15811" y="17297"/>
                  </a:lnTo>
                  <a:lnTo>
                    <a:pt x="15722" y="14947"/>
                  </a:lnTo>
                  <a:lnTo>
                    <a:pt x="15405" y="11074"/>
                  </a:lnTo>
                </a:path>
                <a:path w="133985" h="151129">
                  <a:moveTo>
                    <a:pt x="36004" y="7810"/>
                  </a:moveTo>
                  <a:lnTo>
                    <a:pt x="35064" y="9436"/>
                  </a:lnTo>
                  <a:lnTo>
                    <a:pt x="34124" y="11074"/>
                  </a:lnTo>
                </a:path>
                <a:path w="133985" h="151129">
                  <a:moveTo>
                    <a:pt x="36499" y="16408"/>
                  </a:moveTo>
                  <a:lnTo>
                    <a:pt x="35572" y="18275"/>
                  </a:lnTo>
                  <a:lnTo>
                    <a:pt x="34658" y="20154"/>
                  </a:lnTo>
                </a:path>
                <a:path w="133985" h="151129">
                  <a:moveTo>
                    <a:pt x="34150" y="11049"/>
                  </a:moveTo>
                  <a:lnTo>
                    <a:pt x="34315" y="11976"/>
                  </a:lnTo>
                  <a:lnTo>
                    <a:pt x="34467" y="14617"/>
                  </a:lnTo>
                  <a:lnTo>
                    <a:pt x="34620" y="18923"/>
                  </a:lnTo>
                  <a:lnTo>
                    <a:pt x="34645" y="19519"/>
                  </a:lnTo>
                  <a:lnTo>
                    <a:pt x="34658" y="20154"/>
                  </a:lnTo>
                </a:path>
                <a:path w="133985" h="151129">
                  <a:moveTo>
                    <a:pt x="36499" y="16408"/>
                  </a:moveTo>
                  <a:lnTo>
                    <a:pt x="36461" y="15227"/>
                  </a:lnTo>
                  <a:lnTo>
                    <a:pt x="36436" y="14122"/>
                  </a:lnTo>
                  <a:lnTo>
                    <a:pt x="36423" y="13601"/>
                  </a:lnTo>
                  <a:lnTo>
                    <a:pt x="36410" y="13106"/>
                  </a:lnTo>
                  <a:lnTo>
                    <a:pt x="36398" y="12865"/>
                  </a:lnTo>
                  <a:lnTo>
                    <a:pt x="36385" y="12623"/>
                  </a:lnTo>
                  <a:lnTo>
                    <a:pt x="36372" y="12395"/>
                  </a:lnTo>
                  <a:lnTo>
                    <a:pt x="36372" y="12166"/>
                  </a:lnTo>
                  <a:lnTo>
                    <a:pt x="36334" y="11328"/>
                  </a:lnTo>
                  <a:lnTo>
                    <a:pt x="36296" y="10579"/>
                  </a:lnTo>
                  <a:lnTo>
                    <a:pt x="36258" y="9918"/>
                  </a:lnTo>
                  <a:lnTo>
                    <a:pt x="36220" y="9347"/>
                  </a:lnTo>
                  <a:lnTo>
                    <a:pt x="36194" y="8864"/>
                  </a:lnTo>
                  <a:lnTo>
                    <a:pt x="36156" y="8470"/>
                  </a:lnTo>
                  <a:lnTo>
                    <a:pt x="36118" y="8166"/>
                  </a:lnTo>
                  <a:lnTo>
                    <a:pt x="36080" y="7962"/>
                  </a:lnTo>
                  <a:lnTo>
                    <a:pt x="36042" y="7835"/>
                  </a:lnTo>
                </a:path>
                <a:path w="133985" h="151129">
                  <a:moveTo>
                    <a:pt x="9410" y="11074"/>
                  </a:moveTo>
                  <a:lnTo>
                    <a:pt x="8458" y="9436"/>
                  </a:lnTo>
                  <a:lnTo>
                    <a:pt x="7518" y="7810"/>
                  </a:lnTo>
                </a:path>
                <a:path w="133985" h="151129">
                  <a:moveTo>
                    <a:pt x="9905" y="20154"/>
                  </a:moveTo>
                  <a:lnTo>
                    <a:pt x="8940" y="18275"/>
                  </a:lnTo>
                  <a:lnTo>
                    <a:pt x="7988" y="16408"/>
                  </a:lnTo>
                </a:path>
                <a:path w="133985" h="151129">
                  <a:moveTo>
                    <a:pt x="7531" y="7823"/>
                  </a:moveTo>
                  <a:lnTo>
                    <a:pt x="7581" y="7962"/>
                  </a:lnTo>
                  <a:lnTo>
                    <a:pt x="7607" y="8178"/>
                  </a:lnTo>
                  <a:lnTo>
                    <a:pt x="7645" y="8483"/>
                  </a:lnTo>
                  <a:lnTo>
                    <a:pt x="7823" y="11366"/>
                  </a:lnTo>
                  <a:lnTo>
                    <a:pt x="7861" y="12204"/>
                  </a:lnTo>
                  <a:lnTo>
                    <a:pt x="7886" y="13119"/>
                  </a:lnTo>
                  <a:lnTo>
                    <a:pt x="7924" y="14135"/>
                  </a:lnTo>
                  <a:lnTo>
                    <a:pt x="7962" y="15227"/>
                  </a:lnTo>
                  <a:lnTo>
                    <a:pt x="7988" y="16408"/>
                  </a:lnTo>
                </a:path>
                <a:path w="133985" h="151129">
                  <a:moveTo>
                    <a:pt x="9905" y="20154"/>
                  </a:moveTo>
                  <a:lnTo>
                    <a:pt x="9829" y="17945"/>
                  </a:lnTo>
                  <a:lnTo>
                    <a:pt x="9766" y="16040"/>
                  </a:lnTo>
                  <a:lnTo>
                    <a:pt x="9601" y="12763"/>
                  </a:lnTo>
                  <a:lnTo>
                    <a:pt x="9448" y="11188"/>
                  </a:lnTo>
                </a:path>
                <a:path w="133985" h="151129">
                  <a:moveTo>
                    <a:pt x="21424" y="11074"/>
                  </a:moveTo>
                  <a:lnTo>
                    <a:pt x="20472" y="9436"/>
                  </a:lnTo>
                  <a:lnTo>
                    <a:pt x="19519" y="7810"/>
                  </a:lnTo>
                </a:path>
                <a:path w="133985" h="151129">
                  <a:moveTo>
                    <a:pt x="21907" y="20154"/>
                  </a:moveTo>
                  <a:lnTo>
                    <a:pt x="20954" y="18275"/>
                  </a:lnTo>
                  <a:lnTo>
                    <a:pt x="20015" y="16408"/>
                  </a:lnTo>
                </a:path>
                <a:path w="133985" h="151129">
                  <a:moveTo>
                    <a:pt x="19532" y="7823"/>
                  </a:moveTo>
                  <a:lnTo>
                    <a:pt x="19583" y="7962"/>
                  </a:lnTo>
                  <a:lnTo>
                    <a:pt x="19608" y="8178"/>
                  </a:lnTo>
                  <a:lnTo>
                    <a:pt x="19646" y="8483"/>
                  </a:lnTo>
                  <a:lnTo>
                    <a:pt x="19862" y="12204"/>
                  </a:lnTo>
                  <a:lnTo>
                    <a:pt x="19900" y="13119"/>
                  </a:lnTo>
                  <a:lnTo>
                    <a:pt x="19938" y="14135"/>
                  </a:lnTo>
                  <a:lnTo>
                    <a:pt x="19977" y="15227"/>
                  </a:lnTo>
                  <a:lnTo>
                    <a:pt x="20015" y="16408"/>
                  </a:lnTo>
                </a:path>
                <a:path w="133985" h="151129">
                  <a:moveTo>
                    <a:pt x="21907" y="20154"/>
                  </a:moveTo>
                  <a:lnTo>
                    <a:pt x="21793" y="16662"/>
                  </a:lnTo>
                  <a:lnTo>
                    <a:pt x="21678" y="13995"/>
                  </a:lnTo>
                  <a:lnTo>
                    <a:pt x="21424" y="11074"/>
                  </a:lnTo>
                </a:path>
                <a:path w="133985" h="151129">
                  <a:moveTo>
                    <a:pt x="17995" y="7810"/>
                  </a:moveTo>
                  <a:lnTo>
                    <a:pt x="17056" y="9436"/>
                  </a:lnTo>
                  <a:lnTo>
                    <a:pt x="16116" y="11074"/>
                  </a:lnTo>
                </a:path>
                <a:path w="133985" h="151129">
                  <a:moveTo>
                    <a:pt x="18491" y="16408"/>
                  </a:moveTo>
                  <a:lnTo>
                    <a:pt x="17564" y="18275"/>
                  </a:lnTo>
                  <a:lnTo>
                    <a:pt x="16649" y="20154"/>
                  </a:lnTo>
                </a:path>
                <a:path w="133985" h="151129">
                  <a:moveTo>
                    <a:pt x="16649" y="20154"/>
                  </a:moveTo>
                  <a:lnTo>
                    <a:pt x="16560" y="17297"/>
                  </a:lnTo>
                  <a:lnTo>
                    <a:pt x="16471" y="14947"/>
                  </a:lnTo>
                  <a:lnTo>
                    <a:pt x="16319" y="12141"/>
                  </a:lnTo>
                  <a:lnTo>
                    <a:pt x="16154" y="11061"/>
                  </a:lnTo>
                </a:path>
                <a:path w="133985" h="151129">
                  <a:moveTo>
                    <a:pt x="18491" y="16408"/>
                  </a:moveTo>
                  <a:lnTo>
                    <a:pt x="18465" y="15227"/>
                  </a:lnTo>
                  <a:lnTo>
                    <a:pt x="18427" y="14122"/>
                  </a:lnTo>
                  <a:lnTo>
                    <a:pt x="18414" y="13601"/>
                  </a:lnTo>
                  <a:lnTo>
                    <a:pt x="18389" y="13106"/>
                  </a:lnTo>
                  <a:lnTo>
                    <a:pt x="18389" y="12865"/>
                  </a:lnTo>
                  <a:lnTo>
                    <a:pt x="18376" y="12623"/>
                  </a:lnTo>
                  <a:lnTo>
                    <a:pt x="18364" y="12395"/>
                  </a:lnTo>
                  <a:lnTo>
                    <a:pt x="18364" y="12166"/>
                  </a:lnTo>
                  <a:lnTo>
                    <a:pt x="18326" y="11328"/>
                  </a:lnTo>
                  <a:lnTo>
                    <a:pt x="18287" y="10579"/>
                  </a:lnTo>
                  <a:lnTo>
                    <a:pt x="18249" y="9918"/>
                  </a:lnTo>
                  <a:lnTo>
                    <a:pt x="18211" y="9347"/>
                  </a:lnTo>
                  <a:lnTo>
                    <a:pt x="18186" y="8864"/>
                  </a:lnTo>
                  <a:lnTo>
                    <a:pt x="18148" y="8470"/>
                  </a:lnTo>
                  <a:lnTo>
                    <a:pt x="18110" y="8166"/>
                  </a:lnTo>
                  <a:lnTo>
                    <a:pt x="18072" y="7962"/>
                  </a:lnTo>
                  <a:lnTo>
                    <a:pt x="18033" y="7835"/>
                  </a:lnTo>
                </a:path>
                <a:path w="133985" h="151129">
                  <a:moveTo>
                    <a:pt x="39433" y="11074"/>
                  </a:moveTo>
                  <a:lnTo>
                    <a:pt x="38493" y="9436"/>
                  </a:lnTo>
                  <a:lnTo>
                    <a:pt x="37541" y="7810"/>
                  </a:lnTo>
                </a:path>
                <a:path w="133985" h="151129">
                  <a:moveTo>
                    <a:pt x="39916" y="20154"/>
                  </a:moveTo>
                  <a:lnTo>
                    <a:pt x="38976" y="18275"/>
                  </a:lnTo>
                  <a:lnTo>
                    <a:pt x="38023" y="16408"/>
                  </a:lnTo>
                </a:path>
                <a:path w="133985" h="151129">
                  <a:moveTo>
                    <a:pt x="37553" y="7823"/>
                  </a:moveTo>
                  <a:lnTo>
                    <a:pt x="37591" y="7962"/>
                  </a:lnTo>
                  <a:lnTo>
                    <a:pt x="37630" y="8178"/>
                  </a:lnTo>
                  <a:lnTo>
                    <a:pt x="37668" y="8483"/>
                  </a:lnTo>
                  <a:lnTo>
                    <a:pt x="37693" y="8890"/>
                  </a:lnTo>
                  <a:lnTo>
                    <a:pt x="37731" y="9385"/>
                  </a:lnTo>
                  <a:lnTo>
                    <a:pt x="37769" y="9956"/>
                  </a:lnTo>
                  <a:lnTo>
                    <a:pt x="37807" y="10617"/>
                  </a:lnTo>
                  <a:lnTo>
                    <a:pt x="37845" y="11366"/>
                  </a:lnTo>
                  <a:lnTo>
                    <a:pt x="37871" y="12204"/>
                  </a:lnTo>
                  <a:lnTo>
                    <a:pt x="37909" y="13119"/>
                  </a:lnTo>
                  <a:lnTo>
                    <a:pt x="37947" y="14135"/>
                  </a:lnTo>
                  <a:lnTo>
                    <a:pt x="37985" y="15227"/>
                  </a:lnTo>
                  <a:lnTo>
                    <a:pt x="38023" y="16408"/>
                  </a:lnTo>
                </a:path>
                <a:path w="133985" h="151129">
                  <a:moveTo>
                    <a:pt x="39408" y="11049"/>
                  </a:moveTo>
                  <a:lnTo>
                    <a:pt x="39522" y="11531"/>
                  </a:lnTo>
                  <a:lnTo>
                    <a:pt x="39674" y="13703"/>
                  </a:lnTo>
                  <a:lnTo>
                    <a:pt x="39827" y="17551"/>
                  </a:lnTo>
                  <a:lnTo>
                    <a:pt x="39877" y="18796"/>
                  </a:lnTo>
                  <a:lnTo>
                    <a:pt x="39916" y="20154"/>
                  </a:lnTo>
                </a:path>
                <a:path w="133985" h="151129">
                  <a:moveTo>
                    <a:pt x="12001" y="7810"/>
                  </a:moveTo>
                  <a:lnTo>
                    <a:pt x="11048" y="9436"/>
                  </a:lnTo>
                  <a:lnTo>
                    <a:pt x="10109" y="11074"/>
                  </a:lnTo>
                </a:path>
                <a:path w="133985" h="151129">
                  <a:moveTo>
                    <a:pt x="12496" y="16408"/>
                  </a:moveTo>
                  <a:lnTo>
                    <a:pt x="11569" y="18275"/>
                  </a:lnTo>
                  <a:lnTo>
                    <a:pt x="10642" y="20154"/>
                  </a:lnTo>
                </a:path>
                <a:path w="133985" h="151129">
                  <a:moveTo>
                    <a:pt x="10642" y="20154"/>
                  </a:moveTo>
                  <a:lnTo>
                    <a:pt x="10579" y="17945"/>
                  </a:lnTo>
                  <a:lnTo>
                    <a:pt x="10515" y="16040"/>
                  </a:lnTo>
                  <a:lnTo>
                    <a:pt x="10363" y="12763"/>
                  </a:lnTo>
                  <a:lnTo>
                    <a:pt x="10198" y="11188"/>
                  </a:lnTo>
                  <a:lnTo>
                    <a:pt x="10134" y="11049"/>
                  </a:lnTo>
                </a:path>
                <a:path w="133985" h="151129">
                  <a:moveTo>
                    <a:pt x="12496" y="16408"/>
                  </a:moveTo>
                  <a:lnTo>
                    <a:pt x="12458" y="15227"/>
                  </a:lnTo>
                  <a:lnTo>
                    <a:pt x="12420" y="14122"/>
                  </a:lnTo>
                  <a:lnTo>
                    <a:pt x="12407" y="13601"/>
                  </a:lnTo>
                  <a:lnTo>
                    <a:pt x="12382" y="13106"/>
                  </a:lnTo>
                  <a:lnTo>
                    <a:pt x="12382" y="12865"/>
                  </a:lnTo>
                  <a:lnTo>
                    <a:pt x="12369" y="12623"/>
                  </a:lnTo>
                  <a:lnTo>
                    <a:pt x="12357" y="12395"/>
                  </a:lnTo>
                  <a:lnTo>
                    <a:pt x="12344" y="12166"/>
                  </a:lnTo>
                  <a:lnTo>
                    <a:pt x="12318" y="11328"/>
                  </a:lnTo>
                  <a:lnTo>
                    <a:pt x="12280" y="10579"/>
                  </a:lnTo>
                  <a:lnTo>
                    <a:pt x="12242" y="9918"/>
                  </a:lnTo>
                  <a:lnTo>
                    <a:pt x="12204" y="9347"/>
                  </a:lnTo>
                  <a:lnTo>
                    <a:pt x="12166" y="8864"/>
                  </a:lnTo>
                  <a:lnTo>
                    <a:pt x="12141" y="8470"/>
                  </a:lnTo>
                  <a:lnTo>
                    <a:pt x="12115" y="8166"/>
                  </a:lnTo>
                  <a:lnTo>
                    <a:pt x="12077" y="7962"/>
                  </a:lnTo>
                  <a:lnTo>
                    <a:pt x="12039" y="7835"/>
                  </a:lnTo>
                </a:path>
                <a:path w="133985" h="151129">
                  <a:moveTo>
                    <a:pt x="45453" y="11087"/>
                  </a:moveTo>
                  <a:lnTo>
                    <a:pt x="44500" y="9436"/>
                  </a:lnTo>
                  <a:lnTo>
                    <a:pt x="43560" y="7810"/>
                  </a:lnTo>
                </a:path>
                <a:path w="133985" h="151129">
                  <a:moveTo>
                    <a:pt x="45910" y="19558"/>
                  </a:moveTo>
                  <a:lnTo>
                    <a:pt x="45097" y="17983"/>
                  </a:lnTo>
                  <a:lnTo>
                    <a:pt x="44297" y="16408"/>
                  </a:lnTo>
                </a:path>
                <a:path w="133985" h="151129">
                  <a:moveTo>
                    <a:pt x="44297" y="16408"/>
                  </a:moveTo>
                  <a:lnTo>
                    <a:pt x="44195" y="14427"/>
                  </a:lnTo>
                  <a:lnTo>
                    <a:pt x="44107" y="12687"/>
                  </a:lnTo>
                  <a:lnTo>
                    <a:pt x="44094" y="12496"/>
                  </a:lnTo>
                  <a:lnTo>
                    <a:pt x="44081" y="12293"/>
                  </a:lnTo>
                  <a:lnTo>
                    <a:pt x="44068" y="12103"/>
                  </a:lnTo>
                  <a:lnTo>
                    <a:pt x="44056" y="11912"/>
                  </a:lnTo>
                  <a:lnTo>
                    <a:pt x="44030" y="11557"/>
                  </a:lnTo>
                  <a:lnTo>
                    <a:pt x="44005" y="11214"/>
                  </a:lnTo>
                  <a:lnTo>
                    <a:pt x="43954" y="10566"/>
                  </a:lnTo>
                  <a:lnTo>
                    <a:pt x="43903" y="9994"/>
                  </a:lnTo>
                  <a:lnTo>
                    <a:pt x="43865" y="9486"/>
                  </a:lnTo>
                  <a:lnTo>
                    <a:pt x="43814" y="9042"/>
                  </a:lnTo>
                  <a:lnTo>
                    <a:pt x="43764" y="8661"/>
                  </a:lnTo>
                  <a:lnTo>
                    <a:pt x="43726" y="8356"/>
                  </a:lnTo>
                  <a:lnTo>
                    <a:pt x="43586" y="7848"/>
                  </a:lnTo>
                </a:path>
                <a:path w="133985" h="151129">
                  <a:moveTo>
                    <a:pt x="45923" y="19570"/>
                  </a:moveTo>
                  <a:lnTo>
                    <a:pt x="45885" y="18529"/>
                  </a:lnTo>
                  <a:lnTo>
                    <a:pt x="45846" y="17551"/>
                  </a:lnTo>
                  <a:lnTo>
                    <a:pt x="45821" y="16637"/>
                  </a:lnTo>
                  <a:lnTo>
                    <a:pt x="45783" y="15786"/>
                  </a:lnTo>
                  <a:lnTo>
                    <a:pt x="45770" y="15392"/>
                  </a:lnTo>
                  <a:lnTo>
                    <a:pt x="45745" y="15011"/>
                  </a:lnTo>
                  <a:lnTo>
                    <a:pt x="45732" y="14643"/>
                  </a:lnTo>
                  <a:lnTo>
                    <a:pt x="45719" y="14300"/>
                  </a:lnTo>
                  <a:lnTo>
                    <a:pt x="45681" y="13652"/>
                  </a:lnTo>
                  <a:lnTo>
                    <a:pt x="45643" y="13081"/>
                  </a:lnTo>
                  <a:lnTo>
                    <a:pt x="45643" y="12954"/>
                  </a:lnTo>
                  <a:lnTo>
                    <a:pt x="45631" y="12827"/>
                  </a:lnTo>
                  <a:lnTo>
                    <a:pt x="45618" y="12700"/>
                  </a:lnTo>
                  <a:lnTo>
                    <a:pt x="45618" y="12573"/>
                  </a:lnTo>
                  <a:lnTo>
                    <a:pt x="45605" y="12357"/>
                  </a:lnTo>
                  <a:lnTo>
                    <a:pt x="45580" y="12153"/>
                  </a:lnTo>
                  <a:lnTo>
                    <a:pt x="45554" y="11785"/>
                  </a:lnTo>
                  <a:lnTo>
                    <a:pt x="45516" y="11506"/>
                  </a:lnTo>
                  <a:lnTo>
                    <a:pt x="45491" y="11277"/>
                  </a:lnTo>
                  <a:lnTo>
                    <a:pt x="45465" y="11137"/>
                  </a:lnTo>
                </a:path>
                <a:path w="133985" h="151129">
                  <a:moveTo>
                    <a:pt x="48234" y="16408"/>
                  </a:moveTo>
                  <a:lnTo>
                    <a:pt x="47447" y="17983"/>
                  </a:lnTo>
                  <a:lnTo>
                    <a:pt x="46659" y="19558"/>
                  </a:lnTo>
                </a:path>
                <a:path w="133985" h="151129">
                  <a:moveTo>
                    <a:pt x="46659" y="19570"/>
                  </a:moveTo>
                  <a:lnTo>
                    <a:pt x="46634" y="18529"/>
                  </a:lnTo>
                  <a:lnTo>
                    <a:pt x="46596" y="17551"/>
                  </a:lnTo>
                  <a:lnTo>
                    <a:pt x="46570" y="16637"/>
                  </a:lnTo>
                  <a:lnTo>
                    <a:pt x="46532" y="15786"/>
                  </a:lnTo>
                  <a:lnTo>
                    <a:pt x="46520" y="15392"/>
                  </a:lnTo>
                  <a:lnTo>
                    <a:pt x="46507" y="15011"/>
                  </a:lnTo>
                  <a:lnTo>
                    <a:pt x="46507" y="14643"/>
                  </a:lnTo>
                  <a:lnTo>
                    <a:pt x="46481" y="14300"/>
                  </a:lnTo>
                  <a:lnTo>
                    <a:pt x="46456" y="13652"/>
                  </a:lnTo>
                  <a:lnTo>
                    <a:pt x="46418" y="13081"/>
                  </a:lnTo>
                  <a:lnTo>
                    <a:pt x="46418" y="12954"/>
                  </a:lnTo>
                  <a:lnTo>
                    <a:pt x="46405" y="12827"/>
                  </a:lnTo>
                  <a:lnTo>
                    <a:pt x="46393" y="12700"/>
                  </a:lnTo>
                  <a:lnTo>
                    <a:pt x="46393" y="12573"/>
                  </a:lnTo>
                  <a:lnTo>
                    <a:pt x="46367" y="12357"/>
                  </a:lnTo>
                  <a:lnTo>
                    <a:pt x="46354" y="12153"/>
                  </a:lnTo>
                  <a:lnTo>
                    <a:pt x="46316" y="11785"/>
                  </a:lnTo>
                  <a:lnTo>
                    <a:pt x="46291" y="11506"/>
                  </a:lnTo>
                  <a:lnTo>
                    <a:pt x="46253" y="11277"/>
                  </a:lnTo>
                  <a:lnTo>
                    <a:pt x="46215" y="11137"/>
                  </a:lnTo>
                </a:path>
                <a:path w="133985" h="151129">
                  <a:moveTo>
                    <a:pt x="46151" y="11049"/>
                  </a:moveTo>
                  <a:lnTo>
                    <a:pt x="47091" y="9423"/>
                  </a:lnTo>
                  <a:lnTo>
                    <a:pt x="48031" y="7810"/>
                  </a:lnTo>
                </a:path>
                <a:path w="133985" h="151129">
                  <a:moveTo>
                    <a:pt x="48031" y="7810"/>
                  </a:moveTo>
                  <a:lnTo>
                    <a:pt x="48056" y="7950"/>
                  </a:lnTo>
                  <a:lnTo>
                    <a:pt x="48094" y="8356"/>
                  </a:lnTo>
                  <a:lnTo>
                    <a:pt x="48094" y="8509"/>
                  </a:lnTo>
                  <a:lnTo>
                    <a:pt x="48094" y="8661"/>
                  </a:lnTo>
                  <a:lnTo>
                    <a:pt x="48094" y="8851"/>
                  </a:lnTo>
                  <a:lnTo>
                    <a:pt x="48107" y="9042"/>
                  </a:lnTo>
                  <a:lnTo>
                    <a:pt x="48209" y="14427"/>
                  </a:lnTo>
                  <a:lnTo>
                    <a:pt x="48234" y="16408"/>
                  </a:lnTo>
                </a:path>
                <a:path w="133985" h="151129">
                  <a:moveTo>
                    <a:pt x="3416" y="11099"/>
                  </a:moveTo>
                  <a:lnTo>
                    <a:pt x="2959" y="10299"/>
                  </a:lnTo>
                  <a:lnTo>
                    <a:pt x="2501" y="9486"/>
                  </a:lnTo>
                </a:path>
                <a:path w="133985" h="151129">
                  <a:moveTo>
                    <a:pt x="3898" y="20154"/>
                  </a:moveTo>
                  <a:lnTo>
                    <a:pt x="3606" y="19558"/>
                  </a:lnTo>
                  <a:lnTo>
                    <a:pt x="3289" y="18973"/>
                  </a:lnTo>
                  <a:lnTo>
                    <a:pt x="2997" y="18389"/>
                  </a:lnTo>
                  <a:lnTo>
                    <a:pt x="2692" y="17792"/>
                  </a:lnTo>
                </a:path>
                <a:path w="133985" h="151129">
                  <a:moveTo>
                    <a:pt x="2692" y="17792"/>
                  </a:moveTo>
                  <a:lnTo>
                    <a:pt x="2666" y="16598"/>
                  </a:lnTo>
                  <a:lnTo>
                    <a:pt x="2641" y="15494"/>
                  </a:lnTo>
                  <a:lnTo>
                    <a:pt x="2641" y="14973"/>
                  </a:lnTo>
                  <a:lnTo>
                    <a:pt x="2628" y="14478"/>
                  </a:lnTo>
                  <a:lnTo>
                    <a:pt x="2616" y="13995"/>
                  </a:lnTo>
                  <a:lnTo>
                    <a:pt x="2603" y="13550"/>
                  </a:lnTo>
                  <a:lnTo>
                    <a:pt x="2590" y="12712"/>
                  </a:lnTo>
                  <a:lnTo>
                    <a:pt x="2565" y="11976"/>
                  </a:lnTo>
                  <a:lnTo>
                    <a:pt x="2539" y="11315"/>
                  </a:lnTo>
                  <a:lnTo>
                    <a:pt x="2527" y="10756"/>
                  </a:lnTo>
                  <a:lnTo>
                    <a:pt x="2501" y="10287"/>
                  </a:lnTo>
                  <a:lnTo>
                    <a:pt x="2476" y="9906"/>
                  </a:lnTo>
                  <a:lnTo>
                    <a:pt x="2463" y="9753"/>
                  </a:lnTo>
                  <a:lnTo>
                    <a:pt x="2451" y="9626"/>
                  </a:lnTo>
                  <a:lnTo>
                    <a:pt x="2438" y="9474"/>
                  </a:lnTo>
                  <a:lnTo>
                    <a:pt x="2387" y="9334"/>
                  </a:lnTo>
                </a:path>
                <a:path w="133985" h="151129">
                  <a:moveTo>
                    <a:pt x="3378" y="11061"/>
                  </a:moveTo>
                  <a:lnTo>
                    <a:pt x="3454" y="11214"/>
                  </a:lnTo>
                  <a:lnTo>
                    <a:pt x="3492" y="11430"/>
                  </a:lnTo>
                  <a:lnTo>
                    <a:pt x="3530" y="11747"/>
                  </a:lnTo>
                  <a:lnTo>
                    <a:pt x="3543" y="11938"/>
                  </a:lnTo>
                  <a:lnTo>
                    <a:pt x="3568" y="12166"/>
                  </a:lnTo>
                  <a:lnTo>
                    <a:pt x="3581" y="12407"/>
                  </a:lnTo>
                  <a:lnTo>
                    <a:pt x="3594" y="12547"/>
                  </a:lnTo>
                  <a:lnTo>
                    <a:pt x="3594" y="12674"/>
                  </a:lnTo>
                  <a:lnTo>
                    <a:pt x="3632" y="13296"/>
                  </a:lnTo>
                  <a:lnTo>
                    <a:pt x="3670" y="13995"/>
                  </a:lnTo>
                  <a:lnTo>
                    <a:pt x="3682" y="14389"/>
                  </a:lnTo>
                  <a:lnTo>
                    <a:pt x="3708" y="14795"/>
                  </a:lnTo>
                  <a:lnTo>
                    <a:pt x="3721" y="15227"/>
                  </a:lnTo>
                  <a:lnTo>
                    <a:pt x="3746" y="15697"/>
                  </a:lnTo>
                  <a:lnTo>
                    <a:pt x="3784" y="16675"/>
                  </a:lnTo>
                  <a:lnTo>
                    <a:pt x="3822" y="17741"/>
                  </a:lnTo>
                  <a:lnTo>
                    <a:pt x="3860" y="18910"/>
                  </a:lnTo>
                  <a:lnTo>
                    <a:pt x="3898" y="20154"/>
                  </a:lnTo>
                </a:path>
                <a:path w="133985" h="151129">
                  <a:moveTo>
                    <a:pt x="133870" y="0"/>
                  </a:moveTo>
                  <a:lnTo>
                    <a:pt x="80441" y="0"/>
                  </a:lnTo>
                </a:path>
                <a:path w="133985" h="151129">
                  <a:moveTo>
                    <a:pt x="80441" y="0"/>
                  </a:moveTo>
                  <a:lnTo>
                    <a:pt x="80441" y="1612"/>
                  </a:lnTo>
                  <a:lnTo>
                    <a:pt x="80441" y="6007"/>
                  </a:lnTo>
                </a:path>
                <a:path w="133985" h="151129">
                  <a:moveTo>
                    <a:pt x="46164" y="11049"/>
                  </a:moveTo>
                  <a:lnTo>
                    <a:pt x="45427" y="11049"/>
                  </a:lnTo>
                </a:path>
                <a:path w="133985" h="151129">
                  <a:moveTo>
                    <a:pt x="46659" y="19570"/>
                  </a:moveTo>
                  <a:lnTo>
                    <a:pt x="45910" y="19570"/>
                  </a:lnTo>
                </a:path>
                <a:path w="133985" h="151129">
                  <a:moveTo>
                    <a:pt x="54025" y="16408"/>
                  </a:moveTo>
                  <a:lnTo>
                    <a:pt x="54025" y="22669"/>
                  </a:lnTo>
                </a:path>
                <a:path w="133985" h="151129">
                  <a:moveTo>
                    <a:pt x="2692" y="17792"/>
                  </a:moveTo>
                  <a:lnTo>
                    <a:pt x="2235" y="18326"/>
                  </a:lnTo>
                  <a:lnTo>
                    <a:pt x="1790" y="18846"/>
                  </a:lnTo>
                  <a:lnTo>
                    <a:pt x="1333" y="19367"/>
                  </a:lnTo>
                  <a:lnTo>
                    <a:pt x="888" y="19888"/>
                  </a:lnTo>
                  <a:lnTo>
                    <a:pt x="444" y="20408"/>
                  </a:lnTo>
                  <a:lnTo>
                    <a:pt x="0" y="20916"/>
                  </a:lnTo>
                </a:path>
                <a:path w="133985" h="151129">
                  <a:moveTo>
                    <a:pt x="3886" y="20154"/>
                  </a:moveTo>
                  <a:lnTo>
                    <a:pt x="4648" y="20154"/>
                  </a:lnTo>
                </a:path>
                <a:path w="133985" h="151129">
                  <a:moveTo>
                    <a:pt x="7988" y="16408"/>
                  </a:moveTo>
                  <a:lnTo>
                    <a:pt x="6489" y="16408"/>
                  </a:lnTo>
                </a:path>
                <a:path w="133985" h="151129">
                  <a:moveTo>
                    <a:pt x="10642" y="20154"/>
                  </a:moveTo>
                  <a:lnTo>
                    <a:pt x="9905" y="20154"/>
                  </a:lnTo>
                </a:path>
                <a:path w="133985" h="151129">
                  <a:moveTo>
                    <a:pt x="14008" y="16408"/>
                  </a:moveTo>
                  <a:lnTo>
                    <a:pt x="12496" y="16408"/>
                  </a:lnTo>
                </a:path>
                <a:path w="133985" h="151129">
                  <a:moveTo>
                    <a:pt x="16649" y="20154"/>
                  </a:moveTo>
                  <a:lnTo>
                    <a:pt x="15900" y="20154"/>
                  </a:lnTo>
                </a:path>
                <a:path w="133985" h="151129">
                  <a:moveTo>
                    <a:pt x="20015" y="16408"/>
                  </a:moveTo>
                  <a:lnTo>
                    <a:pt x="18491" y="16408"/>
                  </a:lnTo>
                </a:path>
                <a:path w="133985" h="151129">
                  <a:moveTo>
                    <a:pt x="22656" y="20154"/>
                  </a:moveTo>
                  <a:lnTo>
                    <a:pt x="21907" y="20154"/>
                  </a:lnTo>
                </a:path>
                <a:path w="133985" h="151129">
                  <a:moveTo>
                    <a:pt x="26009" y="16408"/>
                  </a:moveTo>
                  <a:lnTo>
                    <a:pt x="24498" y="16408"/>
                  </a:lnTo>
                </a:path>
                <a:path w="133985" h="151129">
                  <a:moveTo>
                    <a:pt x="28651" y="20154"/>
                  </a:moveTo>
                  <a:lnTo>
                    <a:pt x="27914" y="20154"/>
                  </a:lnTo>
                </a:path>
                <a:path w="133985" h="151129">
                  <a:moveTo>
                    <a:pt x="32016" y="16408"/>
                  </a:moveTo>
                  <a:lnTo>
                    <a:pt x="30505" y="16408"/>
                  </a:lnTo>
                </a:path>
                <a:path w="133985" h="151129">
                  <a:moveTo>
                    <a:pt x="34658" y="20154"/>
                  </a:moveTo>
                  <a:lnTo>
                    <a:pt x="33908" y="20154"/>
                  </a:lnTo>
                </a:path>
                <a:path w="133985" h="151129">
                  <a:moveTo>
                    <a:pt x="38023" y="16408"/>
                  </a:moveTo>
                  <a:lnTo>
                    <a:pt x="36499" y="16408"/>
                  </a:lnTo>
                </a:path>
                <a:path w="133985" h="151129">
                  <a:moveTo>
                    <a:pt x="40665" y="20154"/>
                  </a:moveTo>
                  <a:lnTo>
                    <a:pt x="39916" y="20154"/>
                  </a:lnTo>
                </a:path>
                <a:path w="133985" h="151129">
                  <a:moveTo>
                    <a:pt x="44297" y="16408"/>
                  </a:moveTo>
                  <a:lnTo>
                    <a:pt x="42506" y="16408"/>
                  </a:lnTo>
                </a:path>
                <a:path w="133985" h="151129">
                  <a:moveTo>
                    <a:pt x="54025" y="16408"/>
                  </a:moveTo>
                  <a:lnTo>
                    <a:pt x="48234" y="16408"/>
                  </a:lnTo>
                </a:path>
                <a:path w="133985" h="151129">
                  <a:moveTo>
                    <a:pt x="43535" y="7810"/>
                  </a:moveTo>
                  <a:lnTo>
                    <a:pt x="42024" y="7810"/>
                  </a:lnTo>
                </a:path>
                <a:path w="133985" h="151129">
                  <a:moveTo>
                    <a:pt x="54025" y="7810"/>
                  </a:moveTo>
                  <a:lnTo>
                    <a:pt x="48031" y="7810"/>
                  </a:lnTo>
                </a:path>
                <a:path w="133985" h="151129">
                  <a:moveTo>
                    <a:pt x="54025" y="16408"/>
                  </a:moveTo>
                  <a:lnTo>
                    <a:pt x="54025" y="9994"/>
                  </a:lnTo>
                  <a:lnTo>
                    <a:pt x="54025" y="7810"/>
                  </a:lnTo>
                </a:path>
                <a:path w="133985" h="151129">
                  <a:moveTo>
                    <a:pt x="4140" y="11061"/>
                  </a:moveTo>
                  <a:lnTo>
                    <a:pt x="3390" y="11061"/>
                  </a:lnTo>
                </a:path>
                <a:path w="133985" h="151129">
                  <a:moveTo>
                    <a:pt x="7505" y="7810"/>
                  </a:moveTo>
                  <a:lnTo>
                    <a:pt x="6007" y="7810"/>
                  </a:lnTo>
                </a:path>
                <a:path w="133985" h="151129">
                  <a:moveTo>
                    <a:pt x="22148" y="11049"/>
                  </a:moveTo>
                  <a:lnTo>
                    <a:pt x="21399" y="11049"/>
                  </a:lnTo>
                </a:path>
                <a:path w="133985" h="151129">
                  <a:moveTo>
                    <a:pt x="16141" y="11049"/>
                  </a:moveTo>
                  <a:lnTo>
                    <a:pt x="15392" y="11049"/>
                  </a:lnTo>
                </a:path>
                <a:path w="133985" h="151129">
                  <a:moveTo>
                    <a:pt x="10134" y="11049"/>
                  </a:moveTo>
                  <a:lnTo>
                    <a:pt x="9397" y="11049"/>
                  </a:lnTo>
                </a:path>
                <a:path w="133985" h="151129">
                  <a:moveTo>
                    <a:pt x="13512" y="7810"/>
                  </a:moveTo>
                  <a:lnTo>
                    <a:pt x="12014" y="7810"/>
                  </a:lnTo>
                </a:path>
                <a:path w="133985" h="151129">
                  <a:moveTo>
                    <a:pt x="2273" y="9436"/>
                  </a:moveTo>
                  <a:lnTo>
                    <a:pt x="0" y="11709"/>
                  </a:lnTo>
                </a:path>
                <a:path w="133985" h="151129">
                  <a:moveTo>
                    <a:pt x="63639" y="22669"/>
                  </a:moveTo>
                  <a:lnTo>
                    <a:pt x="63639" y="15735"/>
                  </a:lnTo>
                </a:path>
                <a:path w="133985" h="151129">
                  <a:moveTo>
                    <a:pt x="63639" y="15735"/>
                  </a:moveTo>
                  <a:lnTo>
                    <a:pt x="69049" y="15735"/>
                  </a:lnTo>
                </a:path>
                <a:path w="133985" h="151129">
                  <a:moveTo>
                    <a:pt x="69087" y="20916"/>
                  </a:moveTo>
                  <a:lnTo>
                    <a:pt x="69075" y="19621"/>
                  </a:lnTo>
                  <a:lnTo>
                    <a:pt x="69075" y="18326"/>
                  </a:lnTo>
                  <a:lnTo>
                    <a:pt x="69062" y="17030"/>
                  </a:lnTo>
                  <a:lnTo>
                    <a:pt x="69049" y="15735"/>
                  </a:lnTo>
                </a:path>
                <a:path w="133985" h="151129">
                  <a:moveTo>
                    <a:pt x="28143" y="11049"/>
                  </a:moveTo>
                  <a:lnTo>
                    <a:pt x="27419" y="11049"/>
                  </a:lnTo>
                </a:path>
                <a:path w="133985" h="151129">
                  <a:moveTo>
                    <a:pt x="68491" y="7213"/>
                  </a:moveTo>
                  <a:lnTo>
                    <a:pt x="63639" y="7213"/>
                  </a:lnTo>
                </a:path>
                <a:path w="133985" h="151129">
                  <a:moveTo>
                    <a:pt x="63639" y="7213"/>
                  </a:moveTo>
                  <a:lnTo>
                    <a:pt x="63639" y="9372"/>
                  </a:lnTo>
                  <a:lnTo>
                    <a:pt x="63639" y="15735"/>
                  </a:lnTo>
                </a:path>
                <a:path w="133985" h="151129">
                  <a:moveTo>
                    <a:pt x="68491" y="7213"/>
                  </a:moveTo>
                  <a:lnTo>
                    <a:pt x="68668" y="8039"/>
                  </a:lnTo>
                  <a:lnTo>
                    <a:pt x="68694" y="8229"/>
                  </a:lnTo>
                  <a:lnTo>
                    <a:pt x="68719" y="8445"/>
                  </a:lnTo>
                  <a:lnTo>
                    <a:pt x="68719" y="8572"/>
                  </a:lnTo>
                  <a:lnTo>
                    <a:pt x="68732" y="8813"/>
                  </a:lnTo>
                  <a:lnTo>
                    <a:pt x="68745" y="8940"/>
                  </a:lnTo>
                  <a:lnTo>
                    <a:pt x="68783" y="9525"/>
                  </a:lnTo>
                  <a:lnTo>
                    <a:pt x="69011" y="14605"/>
                  </a:lnTo>
                  <a:lnTo>
                    <a:pt x="69049" y="15735"/>
                  </a:lnTo>
                </a:path>
                <a:path w="133985" h="151129">
                  <a:moveTo>
                    <a:pt x="812" y="137922"/>
                  </a:moveTo>
                  <a:lnTo>
                    <a:pt x="927" y="138099"/>
                  </a:lnTo>
                  <a:lnTo>
                    <a:pt x="1028" y="138277"/>
                  </a:lnTo>
                </a:path>
                <a:path w="133985" h="151129">
                  <a:moveTo>
                    <a:pt x="812" y="137909"/>
                  </a:moveTo>
                  <a:lnTo>
                    <a:pt x="736" y="136017"/>
                  </a:lnTo>
                  <a:lnTo>
                    <a:pt x="660" y="133731"/>
                  </a:lnTo>
                </a:path>
                <a:path w="133985" h="151129">
                  <a:moveTo>
                    <a:pt x="812" y="137909"/>
                  </a:moveTo>
                  <a:lnTo>
                    <a:pt x="660" y="137909"/>
                  </a:lnTo>
                </a:path>
                <a:path w="133985" h="151129">
                  <a:moveTo>
                    <a:pt x="133870" y="148336"/>
                  </a:moveTo>
                  <a:lnTo>
                    <a:pt x="80441" y="148336"/>
                  </a:lnTo>
                </a:path>
                <a:path w="133985" h="151129">
                  <a:moveTo>
                    <a:pt x="80441" y="144868"/>
                  </a:moveTo>
                  <a:lnTo>
                    <a:pt x="80441" y="145923"/>
                  </a:lnTo>
                  <a:lnTo>
                    <a:pt x="80441" y="148336"/>
                  </a:lnTo>
                </a:path>
                <a:path w="133985" h="151129">
                  <a:moveTo>
                    <a:pt x="80441" y="151117"/>
                  </a:moveTo>
                  <a:lnTo>
                    <a:pt x="133870" y="151117"/>
                  </a:lnTo>
                </a:path>
                <a:path w="133985" h="151129">
                  <a:moveTo>
                    <a:pt x="80441" y="148336"/>
                  </a:moveTo>
                  <a:lnTo>
                    <a:pt x="80441" y="150152"/>
                  </a:lnTo>
                  <a:lnTo>
                    <a:pt x="80441" y="151117"/>
                  </a:lnTo>
                </a:path>
                <a:path w="133985" h="151129">
                  <a:moveTo>
                    <a:pt x="431" y="141338"/>
                  </a:moveTo>
                  <a:lnTo>
                    <a:pt x="546" y="141338"/>
                  </a:lnTo>
                </a:path>
              </a:pathLst>
            </a:custGeom>
            <a:ln w="6426">
              <a:solidFill>
                <a:srgbClr val="070101"/>
              </a:solidFill>
            </a:ln>
          </p:spPr>
          <p:txBody>
            <a:bodyPr wrap="square" lIns="0" tIns="0" rIns="0" bIns="0" rtlCol="0"/>
            <a:lstStyle/>
            <a:p/>
          </p:txBody>
        </p:sp>
        <p:sp>
          <p:nvSpPr>
            <p:cNvPr id="133" name="object 133" descr=""/>
            <p:cNvSpPr/>
            <p:nvPr/>
          </p:nvSpPr>
          <p:spPr>
            <a:xfrm>
              <a:off x="3911871" y="4912384"/>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070101"/>
            </a:solidFill>
          </p:spPr>
          <p:txBody>
            <a:bodyPr wrap="square" lIns="0" tIns="0" rIns="0" bIns="0" rtlCol="0"/>
            <a:lstStyle/>
            <a:p/>
          </p:txBody>
        </p:sp>
        <p:sp>
          <p:nvSpPr>
            <p:cNvPr id="134" name="object 134" descr=""/>
            <p:cNvSpPr/>
            <p:nvPr/>
          </p:nvSpPr>
          <p:spPr>
            <a:xfrm>
              <a:off x="3914449" y="4914962"/>
              <a:ext cx="67945" cy="5080"/>
            </a:xfrm>
            <a:custGeom>
              <a:avLst/>
              <a:gdLst/>
              <a:ahLst/>
              <a:cxnLst/>
              <a:rect l="l" t="t" r="r" b="b"/>
              <a:pathLst>
                <a:path w="67945" h="5079">
                  <a:moveTo>
                    <a:pt x="1104" y="723"/>
                  </a:moveTo>
                  <a:lnTo>
                    <a:pt x="1079" y="660"/>
                  </a:lnTo>
                </a:path>
                <a:path w="67945" h="5079">
                  <a:moveTo>
                    <a:pt x="647" y="736"/>
                  </a:moveTo>
                  <a:lnTo>
                    <a:pt x="660" y="660"/>
                  </a:lnTo>
                </a:path>
                <a:path w="67945" h="5079">
                  <a:moveTo>
                    <a:pt x="660" y="660"/>
                  </a:moveTo>
                  <a:lnTo>
                    <a:pt x="1079" y="660"/>
                  </a:lnTo>
                </a:path>
                <a:path w="67945" h="5079">
                  <a:moveTo>
                    <a:pt x="1104" y="723"/>
                  </a:moveTo>
                  <a:lnTo>
                    <a:pt x="1396" y="1219"/>
                  </a:lnTo>
                  <a:lnTo>
                    <a:pt x="1676" y="1714"/>
                  </a:lnTo>
                </a:path>
                <a:path w="67945" h="5079">
                  <a:moveTo>
                    <a:pt x="1650" y="1650"/>
                  </a:moveTo>
                  <a:lnTo>
                    <a:pt x="1371" y="1155"/>
                  </a:lnTo>
                  <a:lnTo>
                    <a:pt x="1079" y="660"/>
                  </a:lnTo>
                </a:path>
                <a:path w="67945" h="5079">
                  <a:moveTo>
                    <a:pt x="19113" y="723"/>
                  </a:moveTo>
                  <a:lnTo>
                    <a:pt x="20053" y="2349"/>
                  </a:lnTo>
                  <a:lnTo>
                    <a:pt x="21005" y="3987"/>
                  </a:lnTo>
                </a:path>
                <a:path w="67945" h="5079">
                  <a:moveTo>
                    <a:pt x="19088" y="660"/>
                  </a:moveTo>
                  <a:lnTo>
                    <a:pt x="19380" y="1155"/>
                  </a:lnTo>
                  <a:lnTo>
                    <a:pt x="19659" y="1638"/>
                  </a:lnTo>
                  <a:lnTo>
                    <a:pt x="19951" y="2133"/>
                  </a:lnTo>
                  <a:lnTo>
                    <a:pt x="20231" y="2628"/>
                  </a:lnTo>
                  <a:lnTo>
                    <a:pt x="20586" y="3263"/>
                  </a:lnTo>
                  <a:lnTo>
                    <a:pt x="20967" y="3898"/>
                  </a:lnTo>
                </a:path>
                <a:path w="67945" h="5079">
                  <a:moveTo>
                    <a:pt x="20993" y="3962"/>
                  </a:moveTo>
                  <a:lnTo>
                    <a:pt x="20967" y="3898"/>
                  </a:lnTo>
                </a:path>
                <a:path w="67945" h="5079">
                  <a:moveTo>
                    <a:pt x="19113" y="723"/>
                  </a:moveTo>
                  <a:lnTo>
                    <a:pt x="19088" y="660"/>
                  </a:lnTo>
                </a:path>
                <a:path w="67945" h="5079">
                  <a:moveTo>
                    <a:pt x="34543" y="3987"/>
                  </a:moveTo>
                  <a:lnTo>
                    <a:pt x="36423" y="736"/>
                  </a:lnTo>
                </a:path>
                <a:path w="67945" h="5079">
                  <a:moveTo>
                    <a:pt x="34480" y="3898"/>
                  </a:moveTo>
                  <a:lnTo>
                    <a:pt x="34772" y="3403"/>
                  </a:lnTo>
                  <a:lnTo>
                    <a:pt x="35051" y="2920"/>
                  </a:lnTo>
                  <a:lnTo>
                    <a:pt x="35344" y="2425"/>
                  </a:lnTo>
                  <a:lnTo>
                    <a:pt x="35610" y="1930"/>
                  </a:lnTo>
                  <a:lnTo>
                    <a:pt x="35979" y="1295"/>
                  </a:lnTo>
                  <a:lnTo>
                    <a:pt x="36360" y="660"/>
                  </a:lnTo>
                </a:path>
                <a:path w="67945" h="5079">
                  <a:moveTo>
                    <a:pt x="36360" y="660"/>
                  </a:moveTo>
                </a:path>
                <a:path w="67945" h="5079">
                  <a:moveTo>
                    <a:pt x="34531" y="3987"/>
                  </a:moveTo>
                  <a:lnTo>
                    <a:pt x="34556" y="3962"/>
                  </a:lnTo>
                </a:path>
                <a:path w="67945" h="5079">
                  <a:moveTo>
                    <a:pt x="34480" y="3898"/>
                  </a:moveTo>
                  <a:lnTo>
                    <a:pt x="34505" y="3962"/>
                  </a:lnTo>
                  <a:lnTo>
                    <a:pt x="34531" y="3987"/>
                  </a:lnTo>
                </a:path>
                <a:path w="67945" h="5079">
                  <a:moveTo>
                    <a:pt x="28524" y="3987"/>
                  </a:moveTo>
                  <a:lnTo>
                    <a:pt x="30416" y="736"/>
                  </a:lnTo>
                </a:path>
                <a:path w="67945" h="5079">
                  <a:moveTo>
                    <a:pt x="28486" y="3898"/>
                  </a:moveTo>
                  <a:lnTo>
                    <a:pt x="28765" y="3403"/>
                  </a:lnTo>
                  <a:lnTo>
                    <a:pt x="29044" y="2920"/>
                  </a:lnTo>
                  <a:lnTo>
                    <a:pt x="29324" y="2425"/>
                  </a:lnTo>
                  <a:lnTo>
                    <a:pt x="29603" y="1930"/>
                  </a:lnTo>
                  <a:lnTo>
                    <a:pt x="29984" y="1295"/>
                  </a:lnTo>
                  <a:lnTo>
                    <a:pt x="30352" y="660"/>
                  </a:lnTo>
                </a:path>
                <a:path w="67945" h="5079">
                  <a:moveTo>
                    <a:pt x="30352" y="660"/>
                  </a:moveTo>
                  <a:lnTo>
                    <a:pt x="30416" y="736"/>
                  </a:lnTo>
                </a:path>
                <a:path w="67945" h="5079">
                  <a:moveTo>
                    <a:pt x="28524" y="3987"/>
                  </a:moveTo>
                  <a:lnTo>
                    <a:pt x="28549" y="3962"/>
                  </a:lnTo>
                </a:path>
                <a:path w="67945" h="5079">
                  <a:moveTo>
                    <a:pt x="28486" y="3898"/>
                  </a:moveTo>
                  <a:lnTo>
                    <a:pt x="28511" y="3962"/>
                  </a:lnTo>
                  <a:lnTo>
                    <a:pt x="28524" y="3987"/>
                  </a:lnTo>
                </a:path>
                <a:path w="67945" h="5079">
                  <a:moveTo>
                    <a:pt x="25120" y="723"/>
                  </a:moveTo>
                  <a:lnTo>
                    <a:pt x="26060" y="2349"/>
                  </a:lnTo>
                  <a:lnTo>
                    <a:pt x="27000" y="3987"/>
                  </a:lnTo>
                </a:path>
                <a:path w="67945" h="5079">
                  <a:moveTo>
                    <a:pt x="25095" y="660"/>
                  </a:moveTo>
                  <a:lnTo>
                    <a:pt x="25374" y="1155"/>
                  </a:lnTo>
                  <a:lnTo>
                    <a:pt x="25666" y="1638"/>
                  </a:lnTo>
                  <a:lnTo>
                    <a:pt x="25946" y="2133"/>
                  </a:lnTo>
                  <a:lnTo>
                    <a:pt x="26238" y="2628"/>
                  </a:lnTo>
                  <a:lnTo>
                    <a:pt x="26593" y="3263"/>
                  </a:lnTo>
                  <a:lnTo>
                    <a:pt x="26962" y="3898"/>
                  </a:lnTo>
                </a:path>
                <a:path w="67945" h="5079">
                  <a:moveTo>
                    <a:pt x="26987" y="3962"/>
                  </a:moveTo>
                  <a:lnTo>
                    <a:pt x="26962" y="3898"/>
                  </a:lnTo>
                </a:path>
                <a:path w="67945" h="5079">
                  <a:moveTo>
                    <a:pt x="25120" y="723"/>
                  </a:moveTo>
                  <a:lnTo>
                    <a:pt x="25095" y="660"/>
                  </a:lnTo>
                </a:path>
                <a:path w="67945" h="5079">
                  <a:moveTo>
                    <a:pt x="13119" y="723"/>
                  </a:moveTo>
                  <a:lnTo>
                    <a:pt x="14058" y="2349"/>
                  </a:lnTo>
                  <a:lnTo>
                    <a:pt x="14998" y="3987"/>
                  </a:lnTo>
                </a:path>
                <a:path w="67945" h="5079">
                  <a:moveTo>
                    <a:pt x="13093" y="660"/>
                  </a:moveTo>
                  <a:lnTo>
                    <a:pt x="13373" y="1155"/>
                  </a:lnTo>
                  <a:lnTo>
                    <a:pt x="13665" y="1638"/>
                  </a:lnTo>
                  <a:lnTo>
                    <a:pt x="13944" y="2133"/>
                  </a:lnTo>
                  <a:lnTo>
                    <a:pt x="14223" y="2628"/>
                  </a:lnTo>
                  <a:lnTo>
                    <a:pt x="14592" y="3263"/>
                  </a:lnTo>
                  <a:lnTo>
                    <a:pt x="14960" y="3898"/>
                  </a:lnTo>
                </a:path>
                <a:path w="67945" h="5079">
                  <a:moveTo>
                    <a:pt x="15011" y="3987"/>
                  </a:moveTo>
                  <a:lnTo>
                    <a:pt x="14985" y="3962"/>
                  </a:lnTo>
                  <a:lnTo>
                    <a:pt x="14960" y="3898"/>
                  </a:lnTo>
                </a:path>
                <a:path w="67945" h="5079">
                  <a:moveTo>
                    <a:pt x="13119" y="723"/>
                  </a:moveTo>
                  <a:lnTo>
                    <a:pt x="13093" y="660"/>
                  </a:lnTo>
                </a:path>
                <a:path w="67945" h="5079">
                  <a:moveTo>
                    <a:pt x="37122" y="723"/>
                  </a:moveTo>
                  <a:lnTo>
                    <a:pt x="38061" y="2349"/>
                  </a:lnTo>
                  <a:lnTo>
                    <a:pt x="39014" y="3987"/>
                  </a:lnTo>
                </a:path>
                <a:path w="67945" h="5079">
                  <a:moveTo>
                    <a:pt x="37096" y="660"/>
                  </a:moveTo>
                  <a:lnTo>
                    <a:pt x="37388" y="1155"/>
                  </a:lnTo>
                  <a:lnTo>
                    <a:pt x="37668" y="1638"/>
                  </a:lnTo>
                  <a:lnTo>
                    <a:pt x="37960" y="2133"/>
                  </a:lnTo>
                  <a:lnTo>
                    <a:pt x="38239" y="2628"/>
                  </a:lnTo>
                  <a:lnTo>
                    <a:pt x="38607" y="3263"/>
                  </a:lnTo>
                  <a:lnTo>
                    <a:pt x="38976" y="3898"/>
                  </a:lnTo>
                </a:path>
                <a:path w="67945" h="5079">
                  <a:moveTo>
                    <a:pt x="39001" y="3962"/>
                  </a:moveTo>
                  <a:lnTo>
                    <a:pt x="38976" y="3898"/>
                  </a:lnTo>
                </a:path>
                <a:path w="67945" h="5079">
                  <a:moveTo>
                    <a:pt x="37096" y="660"/>
                  </a:moveTo>
                  <a:lnTo>
                    <a:pt x="37122" y="723"/>
                  </a:lnTo>
                </a:path>
                <a:path w="67945" h="5079">
                  <a:moveTo>
                    <a:pt x="10528" y="3987"/>
                  </a:moveTo>
                  <a:lnTo>
                    <a:pt x="11468" y="2349"/>
                  </a:lnTo>
                  <a:lnTo>
                    <a:pt x="12407" y="723"/>
                  </a:lnTo>
                </a:path>
                <a:path w="67945" h="5079">
                  <a:moveTo>
                    <a:pt x="10477" y="3898"/>
                  </a:moveTo>
                  <a:lnTo>
                    <a:pt x="10756" y="3403"/>
                  </a:lnTo>
                  <a:lnTo>
                    <a:pt x="11036" y="2920"/>
                  </a:lnTo>
                  <a:lnTo>
                    <a:pt x="11315" y="2425"/>
                  </a:lnTo>
                  <a:lnTo>
                    <a:pt x="11595" y="1930"/>
                  </a:lnTo>
                  <a:lnTo>
                    <a:pt x="11976" y="1295"/>
                  </a:lnTo>
                  <a:lnTo>
                    <a:pt x="12331" y="660"/>
                  </a:lnTo>
                </a:path>
                <a:path w="67945" h="5079">
                  <a:moveTo>
                    <a:pt x="12407" y="723"/>
                  </a:moveTo>
                  <a:lnTo>
                    <a:pt x="12331" y="660"/>
                  </a:lnTo>
                </a:path>
                <a:path w="67945" h="5079">
                  <a:moveTo>
                    <a:pt x="10515" y="3987"/>
                  </a:moveTo>
                  <a:lnTo>
                    <a:pt x="10528" y="3962"/>
                  </a:lnTo>
                </a:path>
                <a:path w="67945" h="5079">
                  <a:moveTo>
                    <a:pt x="10477" y="3898"/>
                  </a:moveTo>
                  <a:lnTo>
                    <a:pt x="10502" y="3962"/>
                  </a:lnTo>
                  <a:lnTo>
                    <a:pt x="10515" y="3987"/>
                  </a:lnTo>
                </a:path>
                <a:path w="67945" h="5079">
                  <a:moveTo>
                    <a:pt x="40551" y="3987"/>
                  </a:moveTo>
                  <a:lnTo>
                    <a:pt x="42417" y="736"/>
                  </a:lnTo>
                </a:path>
                <a:path w="67945" h="5079">
                  <a:moveTo>
                    <a:pt x="40487" y="3898"/>
                  </a:moveTo>
                  <a:lnTo>
                    <a:pt x="40792" y="3365"/>
                  </a:lnTo>
                  <a:lnTo>
                    <a:pt x="41109" y="2819"/>
                  </a:lnTo>
                  <a:lnTo>
                    <a:pt x="41414" y="2285"/>
                  </a:lnTo>
                  <a:lnTo>
                    <a:pt x="41744" y="1739"/>
                  </a:lnTo>
                  <a:lnTo>
                    <a:pt x="42049" y="1206"/>
                  </a:lnTo>
                  <a:lnTo>
                    <a:pt x="42354" y="660"/>
                  </a:lnTo>
                </a:path>
                <a:path w="67945" h="5079">
                  <a:moveTo>
                    <a:pt x="42354" y="660"/>
                  </a:moveTo>
                  <a:lnTo>
                    <a:pt x="42417" y="736"/>
                  </a:lnTo>
                </a:path>
                <a:path w="67945" h="5079">
                  <a:moveTo>
                    <a:pt x="40538" y="3987"/>
                  </a:moveTo>
                  <a:lnTo>
                    <a:pt x="40563" y="3962"/>
                  </a:lnTo>
                </a:path>
                <a:path w="67945" h="5079">
                  <a:moveTo>
                    <a:pt x="40487" y="3898"/>
                  </a:moveTo>
                  <a:lnTo>
                    <a:pt x="40512" y="3962"/>
                  </a:lnTo>
                  <a:lnTo>
                    <a:pt x="40538" y="3987"/>
                  </a:lnTo>
                </a:path>
                <a:path w="67945" h="5079">
                  <a:moveTo>
                    <a:pt x="22529" y="3987"/>
                  </a:moveTo>
                  <a:lnTo>
                    <a:pt x="23469" y="2349"/>
                  </a:lnTo>
                  <a:lnTo>
                    <a:pt x="24409" y="723"/>
                  </a:lnTo>
                </a:path>
                <a:path w="67945" h="5079">
                  <a:moveTo>
                    <a:pt x="22478" y="3898"/>
                  </a:moveTo>
                  <a:lnTo>
                    <a:pt x="22758" y="3403"/>
                  </a:lnTo>
                  <a:lnTo>
                    <a:pt x="23037" y="2920"/>
                  </a:lnTo>
                  <a:lnTo>
                    <a:pt x="23317" y="2425"/>
                  </a:lnTo>
                  <a:lnTo>
                    <a:pt x="23609" y="1930"/>
                  </a:lnTo>
                  <a:lnTo>
                    <a:pt x="23977" y="1295"/>
                  </a:lnTo>
                  <a:lnTo>
                    <a:pt x="24345" y="660"/>
                  </a:lnTo>
                </a:path>
                <a:path w="67945" h="5079">
                  <a:moveTo>
                    <a:pt x="24409" y="723"/>
                  </a:moveTo>
                  <a:lnTo>
                    <a:pt x="24345" y="660"/>
                  </a:lnTo>
                </a:path>
                <a:path w="67945" h="5079">
                  <a:moveTo>
                    <a:pt x="22529" y="3987"/>
                  </a:moveTo>
                  <a:lnTo>
                    <a:pt x="22542" y="3962"/>
                  </a:lnTo>
                </a:path>
                <a:path w="67945" h="5079">
                  <a:moveTo>
                    <a:pt x="22478" y="3898"/>
                  </a:moveTo>
                  <a:lnTo>
                    <a:pt x="22504" y="3962"/>
                  </a:lnTo>
                  <a:lnTo>
                    <a:pt x="22529" y="3987"/>
                  </a:lnTo>
                </a:path>
                <a:path w="67945" h="5079">
                  <a:moveTo>
                    <a:pt x="16522" y="3987"/>
                  </a:moveTo>
                  <a:lnTo>
                    <a:pt x="17462" y="2349"/>
                  </a:lnTo>
                  <a:lnTo>
                    <a:pt x="18414" y="723"/>
                  </a:lnTo>
                </a:path>
                <a:path w="67945" h="5079">
                  <a:moveTo>
                    <a:pt x="16471" y="3898"/>
                  </a:moveTo>
                  <a:lnTo>
                    <a:pt x="16763" y="3403"/>
                  </a:lnTo>
                  <a:lnTo>
                    <a:pt x="17030" y="2920"/>
                  </a:lnTo>
                  <a:lnTo>
                    <a:pt x="17322" y="2425"/>
                  </a:lnTo>
                  <a:lnTo>
                    <a:pt x="17602" y="1930"/>
                  </a:lnTo>
                  <a:lnTo>
                    <a:pt x="17970" y="1295"/>
                  </a:lnTo>
                  <a:lnTo>
                    <a:pt x="18338" y="660"/>
                  </a:lnTo>
                </a:path>
                <a:path w="67945" h="5079">
                  <a:moveTo>
                    <a:pt x="18414" y="723"/>
                  </a:moveTo>
                  <a:lnTo>
                    <a:pt x="18338" y="660"/>
                  </a:lnTo>
                </a:path>
                <a:path w="67945" h="5079">
                  <a:moveTo>
                    <a:pt x="16509" y="3987"/>
                  </a:moveTo>
                  <a:lnTo>
                    <a:pt x="16535" y="3962"/>
                  </a:lnTo>
                </a:path>
                <a:path w="67945" h="5079">
                  <a:moveTo>
                    <a:pt x="16471" y="3898"/>
                  </a:moveTo>
                  <a:lnTo>
                    <a:pt x="16497" y="3962"/>
                  </a:lnTo>
                  <a:lnTo>
                    <a:pt x="16509" y="3987"/>
                  </a:lnTo>
                </a:path>
                <a:path w="67945" h="5079">
                  <a:moveTo>
                    <a:pt x="31127" y="723"/>
                  </a:moveTo>
                  <a:lnTo>
                    <a:pt x="32067" y="2349"/>
                  </a:lnTo>
                  <a:lnTo>
                    <a:pt x="33007" y="3987"/>
                  </a:lnTo>
                </a:path>
                <a:path w="67945" h="5079">
                  <a:moveTo>
                    <a:pt x="31102" y="660"/>
                  </a:moveTo>
                  <a:lnTo>
                    <a:pt x="31381" y="1155"/>
                  </a:lnTo>
                  <a:lnTo>
                    <a:pt x="31673" y="1638"/>
                  </a:lnTo>
                  <a:lnTo>
                    <a:pt x="31953" y="2133"/>
                  </a:lnTo>
                  <a:lnTo>
                    <a:pt x="32232" y="2628"/>
                  </a:lnTo>
                  <a:lnTo>
                    <a:pt x="32613" y="3263"/>
                  </a:lnTo>
                  <a:lnTo>
                    <a:pt x="32969" y="3898"/>
                  </a:lnTo>
                </a:path>
                <a:path w="67945" h="5079">
                  <a:moveTo>
                    <a:pt x="32994" y="3962"/>
                  </a:moveTo>
                  <a:lnTo>
                    <a:pt x="32969" y="3898"/>
                  </a:lnTo>
                </a:path>
                <a:path w="67945" h="5079">
                  <a:moveTo>
                    <a:pt x="31102" y="660"/>
                  </a:moveTo>
                  <a:lnTo>
                    <a:pt x="31127" y="723"/>
                  </a:lnTo>
                </a:path>
                <a:path w="67945" h="5079">
                  <a:moveTo>
                    <a:pt x="43129" y="723"/>
                  </a:moveTo>
                  <a:lnTo>
                    <a:pt x="44068" y="2349"/>
                  </a:lnTo>
                  <a:lnTo>
                    <a:pt x="45008" y="3987"/>
                  </a:lnTo>
                </a:path>
                <a:path w="67945" h="5079">
                  <a:moveTo>
                    <a:pt x="43103" y="660"/>
                  </a:moveTo>
                  <a:lnTo>
                    <a:pt x="43408" y="1206"/>
                  </a:lnTo>
                  <a:lnTo>
                    <a:pt x="43738" y="1739"/>
                  </a:lnTo>
                  <a:lnTo>
                    <a:pt x="44043" y="2285"/>
                  </a:lnTo>
                  <a:lnTo>
                    <a:pt x="44361" y="2819"/>
                  </a:lnTo>
                  <a:lnTo>
                    <a:pt x="44665" y="3365"/>
                  </a:lnTo>
                  <a:lnTo>
                    <a:pt x="44970" y="3898"/>
                  </a:lnTo>
                </a:path>
                <a:path w="67945" h="5079">
                  <a:moveTo>
                    <a:pt x="45021" y="3987"/>
                  </a:moveTo>
                  <a:lnTo>
                    <a:pt x="44996" y="3962"/>
                  </a:lnTo>
                  <a:lnTo>
                    <a:pt x="44970" y="3898"/>
                  </a:lnTo>
                </a:path>
                <a:path w="67945" h="5079">
                  <a:moveTo>
                    <a:pt x="43103" y="660"/>
                  </a:moveTo>
                  <a:lnTo>
                    <a:pt x="43129" y="723"/>
                  </a:lnTo>
                </a:path>
                <a:path w="67945" h="5079">
                  <a:moveTo>
                    <a:pt x="0" y="88"/>
                  </a:moveTo>
                  <a:lnTo>
                    <a:pt x="596" y="685"/>
                  </a:lnTo>
                </a:path>
                <a:path w="67945" h="5079">
                  <a:moveTo>
                    <a:pt x="660" y="660"/>
                  </a:moveTo>
                  <a:lnTo>
                    <a:pt x="330" y="330"/>
                  </a:lnTo>
                  <a:lnTo>
                    <a:pt x="0" y="0"/>
                  </a:lnTo>
                </a:path>
                <a:path w="67945" h="5079">
                  <a:moveTo>
                    <a:pt x="4457" y="3898"/>
                  </a:moveTo>
                  <a:lnTo>
                    <a:pt x="4927" y="3098"/>
                  </a:lnTo>
                  <a:lnTo>
                    <a:pt x="5397" y="2285"/>
                  </a:lnTo>
                  <a:lnTo>
                    <a:pt x="5867" y="1473"/>
                  </a:lnTo>
                  <a:lnTo>
                    <a:pt x="6324" y="660"/>
                  </a:lnTo>
                </a:path>
                <a:path w="67945" h="5079">
                  <a:moveTo>
                    <a:pt x="6324" y="647"/>
                  </a:moveTo>
                  <a:lnTo>
                    <a:pt x="6349" y="723"/>
                  </a:lnTo>
                  <a:lnTo>
                    <a:pt x="6375" y="736"/>
                  </a:lnTo>
                </a:path>
                <a:path w="67945" h="5079">
                  <a:moveTo>
                    <a:pt x="4457" y="3898"/>
                  </a:moveTo>
                  <a:lnTo>
                    <a:pt x="4483" y="3962"/>
                  </a:lnTo>
                  <a:lnTo>
                    <a:pt x="4508" y="3987"/>
                  </a:lnTo>
                </a:path>
                <a:path w="67945" h="5079">
                  <a:moveTo>
                    <a:pt x="7111" y="723"/>
                  </a:moveTo>
                  <a:lnTo>
                    <a:pt x="8039" y="2336"/>
                  </a:lnTo>
                  <a:lnTo>
                    <a:pt x="8978" y="3962"/>
                  </a:lnTo>
                </a:path>
                <a:path w="67945" h="5079">
                  <a:moveTo>
                    <a:pt x="7086" y="660"/>
                  </a:moveTo>
                  <a:lnTo>
                    <a:pt x="7556" y="1473"/>
                  </a:lnTo>
                  <a:lnTo>
                    <a:pt x="8026" y="2285"/>
                  </a:lnTo>
                  <a:lnTo>
                    <a:pt x="8483" y="3098"/>
                  </a:lnTo>
                  <a:lnTo>
                    <a:pt x="8953" y="3898"/>
                  </a:lnTo>
                </a:path>
                <a:path w="67945" h="5079">
                  <a:moveTo>
                    <a:pt x="9004" y="3987"/>
                  </a:moveTo>
                  <a:lnTo>
                    <a:pt x="8978" y="3962"/>
                  </a:lnTo>
                  <a:lnTo>
                    <a:pt x="8953" y="3898"/>
                  </a:lnTo>
                </a:path>
                <a:path w="67945" h="5079">
                  <a:moveTo>
                    <a:pt x="7111" y="723"/>
                  </a:moveTo>
                  <a:lnTo>
                    <a:pt x="7086" y="647"/>
                  </a:lnTo>
                </a:path>
                <a:path w="67945" h="5079">
                  <a:moveTo>
                    <a:pt x="1600" y="1689"/>
                  </a:moveTo>
                  <a:lnTo>
                    <a:pt x="3898" y="3987"/>
                  </a:lnTo>
                </a:path>
                <a:path w="67945" h="5079">
                  <a:moveTo>
                    <a:pt x="1650" y="1650"/>
                  </a:moveTo>
                  <a:lnTo>
                    <a:pt x="2781" y="2781"/>
                  </a:lnTo>
                  <a:lnTo>
                    <a:pt x="3898" y="3898"/>
                  </a:lnTo>
                </a:path>
                <a:path w="67945" h="5079">
                  <a:moveTo>
                    <a:pt x="3898" y="3987"/>
                  </a:moveTo>
                  <a:lnTo>
                    <a:pt x="3898" y="3962"/>
                  </a:lnTo>
                  <a:lnTo>
                    <a:pt x="3898" y="3898"/>
                  </a:lnTo>
                </a:path>
                <a:path w="67945" h="5079">
                  <a:moveTo>
                    <a:pt x="6324" y="647"/>
                  </a:moveTo>
                  <a:lnTo>
                    <a:pt x="7086" y="647"/>
                  </a:lnTo>
                </a:path>
                <a:path w="67945" h="5079">
                  <a:moveTo>
                    <a:pt x="6375" y="736"/>
                  </a:moveTo>
                  <a:lnTo>
                    <a:pt x="6769" y="736"/>
                  </a:lnTo>
                  <a:lnTo>
                    <a:pt x="7137" y="736"/>
                  </a:lnTo>
                </a:path>
                <a:path w="67945" h="5079">
                  <a:moveTo>
                    <a:pt x="54025" y="3898"/>
                  </a:moveTo>
                  <a:lnTo>
                    <a:pt x="54025" y="431"/>
                  </a:lnTo>
                </a:path>
                <a:path w="67945" h="5079">
                  <a:moveTo>
                    <a:pt x="49275" y="3898"/>
                  </a:moveTo>
                  <a:lnTo>
                    <a:pt x="54025" y="3898"/>
                  </a:lnTo>
                </a:path>
                <a:path w="67945" h="5079">
                  <a:moveTo>
                    <a:pt x="49275" y="3898"/>
                  </a:moveTo>
                  <a:lnTo>
                    <a:pt x="49187" y="3759"/>
                  </a:lnTo>
                  <a:lnTo>
                    <a:pt x="49123" y="3619"/>
                  </a:lnTo>
                </a:path>
                <a:path w="67945" h="5079">
                  <a:moveTo>
                    <a:pt x="48361" y="3619"/>
                  </a:moveTo>
                  <a:lnTo>
                    <a:pt x="49123" y="3619"/>
                  </a:lnTo>
                </a:path>
                <a:path w="67945" h="5079">
                  <a:moveTo>
                    <a:pt x="48361" y="3619"/>
                  </a:moveTo>
                  <a:lnTo>
                    <a:pt x="48272" y="3771"/>
                  </a:lnTo>
                  <a:lnTo>
                    <a:pt x="48196" y="3898"/>
                  </a:lnTo>
                </a:path>
                <a:path w="67945" h="5079">
                  <a:moveTo>
                    <a:pt x="44970" y="3898"/>
                  </a:moveTo>
                  <a:lnTo>
                    <a:pt x="48196" y="3898"/>
                  </a:lnTo>
                </a:path>
                <a:path w="67945" h="5079">
                  <a:moveTo>
                    <a:pt x="42354" y="660"/>
                  </a:moveTo>
                  <a:lnTo>
                    <a:pt x="43103" y="660"/>
                  </a:lnTo>
                </a:path>
                <a:path w="67945" h="5079">
                  <a:moveTo>
                    <a:pt x="38976" y="3898"/>
                  </a:moveTo>
                  <a:lnTo>
                    <a:pt x="40487" y="3898"/>
                  </a:lnTo>
                </a:path>
                <a:path w="67945" h="5079">
                  <a:moveTo>
                    <a:pt x="36360" y="660"/>
                  </a:moveTo>
                  <a:lnTo>
                    <a:pt x="37096" y="660"/>
                  </a:lnTo>
                </a:path>
                <a:path w="67945" h="5079">
                  <a:moveTo>
                    <a:pt x="32969" y="3898"/>
                  </a:moveTo>
                  <a:lnTo>
                    <a:pt x="34480" y="3898"/>
                  </a:lnTo>
                </a:path>
                <a:path w="67945" h="5079">
                  <a:moveTo>
                    <a:pt x="30352" y="660"/>
                  </a:moveTo>
                  <a:lnTo>
                    <a:pt x="31102" y="660"/>
                  </a:lnTo>
                </a:path>
                <a:path w="67945" h="5079">
                  <a:moveTo>
                    <a:pt x="26962" y="3898"/>
                  </a:moveTo>
                  <a:lnTo>
                    <a:pt x="28486" y="3898"/>
                  </a:lnTo>
                </a:path>
                <a:path w="67945" h="5079">
                  <a:moveTo>
                    <a:pt x="24345" y="660"/>
                  </a:moveTo>
                  <a:lnTo>
                    <a:pt x="25095" y="660"/>
                  </a:lnTo>
                </a:path>
                <a:path w="67945" h="5079">
                  <a:moveTo>
                    <a:pt x="20967" y="3898"/>
                  </a:moveTo>
                  <a:lnTo>
                    <a:pt x="22478" y="3898"/>
                  </a:lnTo>
                </a:path>
                <a:path w="67945" h="5079">
                  <a:moveTo>
                    <a:pt x="18338" y="660"/>
                  </a:moveTo>
                  <a:lnTo>
                    <a:pt x="19088" y="660"/>
                  </a:lnTo>
                </a:path>
                <a:path w="67945" h="5079">
                  <a:moveTo>
                    <a:pt x="14960" y="3898"/>
                  </a:moveTo>
                  <a:lnTo>
                    <a:pt x="16471" y="3898"/>
                  </a:lnTo>
                </a:path>
                <a:path w="67945" h="5079">
                  <a:moveTo>
                    <a:pt x="12331" y="660"/>
                  </a:moveTo>
                  <a:lnTo>
                    <a:pt x="13093" y="660"/>
                  </a:lnTo>
                </a:path>
                <a:path w="67945" h="5079">
                  <a:moveTo>
                    <a:pt x="8953" y="3898"/>
                  </a:moveTo>
                  <a:lnTo>
                    <a:pt x="10477" y="3898"/>
                  </a:lnTo>
                </a:path>
                <a:path w="67945" h="5079">
                  <a:moveTo>
                    <a:pt x="3898" y="3898"/>
                  </a:moveTo>
                  <a:lnTo>
                    <a:pt x="4470" y="3898"/>
                  </a:lnTo>
                </a:path>
                <a:path w="67945" h="5079">
                  <a:moveTo>
                    <a:pt x="49148" y="3721"/>
                  </a:moveTo>
                  <a:lnTo>
                    <a:pt x="49225" y="3873"/>
                  </a:lnTo>
                  <a:lnTo>
                    <a:pt x="49314" y="4013"/>
                  </a:lnTo>
                </a:path>
                <a:path w="67945" h="5079">
                  <a:moveTo>
                    <a:pt x="49275" y="3898"/>
                  </a:moveTo>
                  <a:lnTo>
                    <a:pt x="49288" y="3975"/>
                  </a:lnTo>
                </a:path>
                <a:path w="67945" h="5079">
                  <a:moveTo>
                    <a:pt x="49148" y="3721"/>
                  </a:moveTo>
                  <a:lnTo>
                    <a:pt x="49110" y="3619"/>
                  </a:lnTo>
                </a:path>
                <a:path w="67945" h="5079">
                  <a:moveTo>
                    <a:pt x="49301" y="3987"/>
                  </a:moveTo>
                  <a:lnTo>
                    <a:pt x="54025" y="3987"/>
                  </a:lnTo>
                </a:path>
                <a:path w="67945" h="5079">
                  <a:moveTo>
                    <a:pt x="45021" y="3987"/>
                  </a:moveTo>
                  <a:lnTo>
                    <a:pt x="48259" y="3987"/>
                  </a:lnTo>
                </a:path>
                <a:path w="67945" h="5079">
                  <a:moveTo>
                    <a:pt x="54025" y="3987"/>
                  </a:moveTo>
                  <a:lnTo>
                    <a:pt x="54025" y="3962"/>
                  </a:lnTo>
                  <a:lnTo>
                    <a:pt x="54025" y="3898"/>
                  </a:lnTo>
                </a:path>
                <a:path w="67945" h="5079">
                  <a:moveTo>
                    <a:pt x="48259" y="3987"/>
                  </a:moveTo>
                  <a:lnTo>
                    <a:pt x="48221" y="3962"/>
                  </a:lnTo>
                  <a:lnTo>
                    <a:pt x="48196" y="3898"/>
                  </a:lnTo>
                </a:path>
                <a:path w="67945" h="5079">
                  <a:moveTo>
                    <a:pt x="48323" y="3936"/>
                  </a:moveTo>
                  <a:lnTo>
                    <a:pt x="48259" y="3987"/>
                  </a:lnTo>
                </a:path>
                <a:path w="67945" h="5079">
                  <a:moveTo>
                    <a:pt x="9004" y="3987"/>
                  </a:moveTo>
                  <a:lnTo>
                    <a:pt x="10515" y="3987"/>
                  </a:lnTo>
                </a:path>
                <a:path w="67945" h="5079">
                  <a:moveTo>
                    <a:pt x="3898" y="3987"/>
                  </a:moveTo>
                  <a:lnTo>
                    <a:pt x="4508" y="3987"/>
                  </a:lnTo>
                </a:path>
                <a:path w="67945" h="5079">
                  <a:moveTo>
                    <a:pt x="48425" y="3746"/>
                  </a:moveTo>
                  <a:lnTo>
                    <a:pt x="48361" y="3619"/>
                  </a:lnTo>
                </a:path>
                <a:path w="67945" h="5079">
                  <a:moveTo>
                    <a:pt x="48425" y="3746"/>
                  </a:moveTo>
                  <a:lnTo>
                    <a:pt x="49148" y="3746"/>
                  </a:lnTo>
                </a:path>
                <a:path w="67945" h="5079">
                  <a:moveTo>
                    <a:pt x="21018" y="3987"/>
                  </a:moveTo>
                  <a:lnTo>
                    <a:pt x="22529" y="3987"/>
                  </a:lnTo>
                </a:path>
                <a:path w="67945" h="5079">
                  <a:moveTo>
                    <a:pt x="15011" y="3987"/>
                  </a:moveTo>
                  <a:lnTo>
                    <a:pt x="16509" y="3987"/>
                  </a:lnTo>
                </a:path>
                <a:path w="67945" h="5079">
                  <a:moveTo>
                    <a:pt x="27012" y="3987"/>
                  </a:moveTo>
                  <a:lnTo>
                    <a:pt x="28524" y="3987"/>
                  </a:lnTo>
                </a:path>
                <a:path w="67945" h="5079">
                  <a:moveTo>
                    <a:pt x="39027" y="3987"/>
                  </a:moveTo>
                  <a:lnTo>
                    <a:pt x="40538" y="3987"/>
                  </a:lnTo>
                </a:path>
                <a:path w="67945" h="5079">
                  <a:moveTo>
                    <a:pt x="33019" y="3987"/>
                  </a:moveTo>
                  <a:lnTo>
                    <a:pt x="34531" y="3987"/>
                  </a:lnTo>
                </a:path>
                <a:path w="67945" h="5079">
                  <a:moveTo>
                    <a:pt x="63639" y="4508"/>
                  </a:moveTo>
                  <a:lnTo>
                    <a:pt x="63639" y="1015"/>
                  </a:lnTo>
                </a:path>
                <a:path w="67945" h="5079">
                  <a:moveTo>
                    <a:pt x="64833" y="4508"/>
                  </a:moveTo>
                  <a:lnTo>
                    <a:pt x="64833" y="1015"/>
                  </a:lnTo>
                </a:path>
                <a:path w="67945" h="5079">
                  <a:moveTo>
                    <a:pt x="63639" y="4508"/>
                  </a:moveTo>
                  <a:lnTo>
                    <a:pt x="64833" y="4508"/>
                  </a:lnTo>
                </a:path>
                <a:path w="67945" h="5079">
                  <a:moveTo>
                    <a:pt x="67830" y="4584"/>
                  </a:moveTo>
                  <a:lnTo>
                    <a:pt x="67830" y="3835"/>
                  </a:lnTo>
                  <a:lnTo>
                    <a:pt x="67830" y="3086"/>
                  </a:lnTo>
                  <a:lnTo>
                    <a:pt x="67830" y="2336"/>
                  </a:lnTo>
                  <a:lnTo>
                    <a:pt x="67830" y="1587"/>
                  </a:lnTo>
                  <a:lnTo>
                    <a:pt x="67830" y="1015"/>
                  </a:lnTo>
                </a:path>
                <a:path w="67945" h="5079">
                  <a:moveTo>
                    <a:pt x="64833" y="4508"/>
                  </a:moveTo>
                  <a:lnTo>
                    <a:pt x="65341" y="4521"/>
                  </a:lnTo>
                  <a:lnTo>
                    <a:pt x="65836" y="4546"/>
                  </a:lnTo>
                  <a:lnTo>
                    <a:pt x="66332" y="4559"/>
                  </a:lnTo>
                  <a:lnTo>
                    <a:pt x="66840" y="4571"/>
                  </a:lnTo>
                  <a:lnTo>
                    <a:pt x="67335" y="4584"/>
                  </a:lnTo>
                  <a:lnTo>
                    <a:pt x="67830" y="4584"/>
                  </a:lnTo>
                </a:path>
                <a:path w="67945" h="5079">
                  <a:moveTo>
                    <a:pt x="63639" y="4584"/>
                  </a:moveTo>
                  <a:lnTo>
                    <a:pt x="67830" y="4584"/>
                  </a:lnTo>
                </a:path>
              </a:pathLst>
            </a:custGeom>
            <a:ln w="6426">
              <a:solidFill>
                <a:srgbClr val="070101"/>
              </a:solidFill>
            </a:ln>
          </p:spPr>
          <p:txBody>
            <a:bodyPr wrap="square" lIns="0" tIns="0" rIns="0" bIns="0" rtlCol="0"/>
            <a:lstStyle/>
            <a:p/>
          </p:txBody>
        </p:sp>
        <p:sp>
          <p:nvSpPr>
            <p:cNvPr id="135" name="object 135" descr=""/>
            <p:cNvSpPr/>
            <p:nvPr/>
          </p:nvSpPr>
          <p:spPr>
            <a:xfrm>
              <a:off x="3979067" y="4916334"/>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070101"/>
            </a:solidFill>
          </p:spPr>
          <p:txBody>
            <a:bodyPr wrap="square" lIns="0" tIns="0" rIns="0" bIns="0" rtlCol="0"/>
            <a:lstStyle/>
            <a:p/>
          </p:txBody>
        </p:sp>
        <p:sp>
          <p:nvSpPr>
            <p:cNvPr id="136" name="object 136" descr=""/>
            <p:cNvSpPr/>
            <p:nvPr/>
          </p:nvSpPr>
          <p:spPr>
            <a:xfrm>
              <a:off x="3918970" y="4782069"/>
              <a:ext cx="374015" cy="320675"/>
            </a:xfrm>
            <a:custGeom>
              <a:avLst/>
              <a:gdLst/>
              <a:ahLst/>
              <a:cxnLst/>
              <a:rect l="l" t="t" r="r" b="b"/>
              <a:pathLst>
                <a:path w="374014" h="320675">
                  <a:moveTo>
                    <a:pt x="63309" y="137477"/>
                  </a:moveTo>
                  <a:lnTo>
                    <a:pt x="63322" y="137198"/>
                  </a:lnTo>
                  <a:lnTo>
                    <a:pt x="63322" y="137045"/>
                  </a:lnTo>
                  <a:lnTo>
                    <a:pt x="63322" y="136842"/>
                  </a:lnTo>
                  <a:lnTo>
                    <a:pt x="63334" y="136613"/>
                  </a:lnTo>
                  <a:lnTo>
                    <a:pt x="63334" y="136347"/>
                  </a:lnTo>
                  <a:lnTo>
                    <a:pt x="63347" y="135724"/>
                  </a:lnTo>
                  <a:lnTo>
                    <a:pt x="63360" y="134962"/>
                  </a:lnTo>
                  <a:lnTo>
                    <a:pt x="63385" y="133934"/>
                  </a:lnTo>
                </a:path>
                <a:path w="374014" h="320675">
                  <a:moveTo>
                    <a:pt x="59118" y="137401"/>
                  </a:moveTo>
                  <a:lnTo>
                    <a:pt x="59118" y="137464"/>
                  </a:lnTo>
                  <a:lnTo>
                    <a:pt x="59118" y="137477"/>
                  </a:lnTo>
                </a:path>
                <a:path w="374014" h="320675">
                  <a:moveTo>
                    <a:pt x="0" y="136880"/>
                  </a:moveTo>
                  <a:lnTo>
                    <a:pt x="952" y="135229"/>
                  </a:lnTo>
                  <a:lnTo>
                    <a:pt x="1892" y="133604"/>
                  </a:lnTo>
                </a:path>
                <a:path w="374014" h="320675">
                  <a:moveTo>
                    <a:pt x="43497" y="0"/>
                  </a:moveTo>
                  <a:lnTo>
                    <a:pt x="41630" y="3238"/>
                  </a:lnTo>
                </a:path>
                <a:path w="374014" h="320675">
                  <a:moveTo>
                    <a:pt x="29629" y="3238"/>
                  </a:moveTo>
                  <a:lnTo>
                    <a:pt x="28892" y="3238"/>
                  </a:lnTo>
                </a:path>
                <a:path w="374014" h="320675">
                  <a:moveTo>
                    <a:pt x="35636" y="3238"/>
                  </a:moveTo>
                  <a:lnTo>
                    <a:pt x="34899" y="3238"/>
                  </a:lnTo>
                </a:path>
                <a:path w="374014" h="320675">
                  <a:moveTo>
                    <a:pt x="33007" y="0"/>
                  </a:moveTo>
                  <a:lnTo>
                    <a:pt x="31495" y="0"/>
                  </a:lnTo>
                </a:path>
                <a:path w="374014" h="320675">
                  <a:moveTo>
                    <a:pt x="21005" y="0"/>
                  </a:moveTo>
                  <a:lnTo>
                    <a:pt x="19494" y="0"/>
                  </a:lnTo>
                </a:path>
                <a:path w="374014" h="320675">
                  <a:moveTo>
                    <a:pt x="14998" y="0"/>
                  </a:moveTo>
                  <a:lnTo>
                    <a:pt x="13487" y="0"/>
                  </a:lnTo>
                </a:path>
                <a:path w="374014" h="320675">
                  <a:moveTo>
                    <a:pt x="27012" y="0"/>
                  </a:moveTo>
                  <a:lnTo>
                    <a:pt x="25501" y="0"/>
                  </a:lnTo>
                </a:path>
                <a:path w="374014" h="320675">
                  <a:moveTo>
                    <a:pt x="43802" y="136829"/>
                  </a:moveTo>
                  <a:lnTo>
                    <a:pt x="43916" y="136639"/>
                  </a:lnTo>
                </a:path>
                <a:path w="374014" h="320675">
                  <a:moveTo>
                    <a:pt x="31902" y="133629"/>
                  </a:moveTo>
                  <a:lnTo>
                    <a:pt x="32613" y="133629"/>
                  </a:lnTo>
                </a:path>
                <a:path w="374014" h="320675">
                  <a:moveTo>
                    <a:pt x="25895" y="133629"/>
                  </a:moveTo>
                  <a:lnTo>
                    <a:pt x="26619" y="133629"/>
                  </a:lnTo>
                </a:path>
                <a:path w="374014" h="320675">
                  <a:moveTo>
                    <a:pt x="37896" y="133629"/>
                  </a:moveTo>
                  <a:lnTo>
                    <a:pt x="38620" y="133629"/>
                  </a:lnTo>
                </a:path>
                <a:path w="374014" h="320675">
                  <a:moveTo>
                    <a:pt x="240372" y="254660"/>
                  </a:moveTo>
                  <a:lnTo>
                    <a:pt x="278726" y="259079"/>
                  </a:lnTo>
                  <a:lnTo>
                    <a:pt x="282257" y="259956"/>
                  </a:lnTo>
                  <a:lnTo>
                    <a:pt x="283438" y="260261"/>
                  </a:lnTo>
                  <a:lnTo>
                    <a:pt x="319201" y="274256"/>
                  </a:lnTo>
                  <a:lnTo>
                    <a:pt x="350964" y="296075"/>
                  </a:lnTo>
                  <a:lnTo>
                    <a:pt x="370992" y="316801"/>
                  </a:lnTo>
                  <a:lnTo>
                    <a:pt x="373989" y="320624"/>
                  </a:lnTo>
                </a:path>
              </a:pathLst>
            </a:custGeom>
            <a:ln w="6426">
              <a:solidFill>
                <a:srgbClr val="070101"/>
              </a:solidFill>
            </a:ln>
          </p:spPr>
          <p:txBody>
            <a:bodyPr wrap="square" lIns="0" tIns="0" rIns="0" bIns="0" rtlCol="0"/>
            <a:lstStyle/>
            <a:p/>
          </p:txBody>
        </p:sp>
        <p:pic>
          <p:nvPicPr>
            <p:cNvPr id="137" name="object 137" descr=""/>
            <p:cNvPicPr/>
            <p:nvPr/>
          </p:nvPicPr>
          <p:blipFill>
            <a:blip r:embed="rId10" cstate="print"/>
            <a:stretch>
              <a:fillRect/>
            </a:stretch>
          </p:blipFill>
          <p:spPr>
            <a:xfrm>
              <a:off x="4156130" y="4187100"/>
              <a:ext cx="140042" cy="72390"/>
            </a:xfrm>
            <a:prstGeom prst="rect">
              <a:avLst/>
            </a:prstGeom>
          </p:spPr>
        </p:pic>
        <p:sp>
          <p:nvSpPr>
            <p:cNvPr id="138" name="object 138" descr=""/>
            <p:cNvSpPr/>
            <p:nvPr/>
          </p:nvSpPr>
          <p:spPr>
            <a:xfrm>
              <a:off x="4048320" y="4256276"/>
              <a:ext cx="930910" cy="1276985"/>
            </a:xfrm>
            <a:custGeom>
              <a:avLst/>
              <a:gdLst/>
              <a:ahLst/>
              <a:cxnLst/>
              <a:rect l="l" t="t" r="r" b="b"/>
              <a:pathLst>
                <a:path w="930910" h="1276985">
                  <a:moveTo>
                    <a:pt x="0" y="780453"/>
                  </a:moveTo>
                  <a:lnTo>
                    <a:pt x="111023" y="780453"/>
                  </a:lnTo>
                </a:path>
                <a:path w="930910" h="1276985">
                  <a:moveTo>
                    <a:pt x="0" y="0"/>
                  </a:moveTo>
                  <a:lnTo>
                    <a:pt x="0" y="780453"/>
                  </a:lnTo>
                </a:path>
                <a:path w="930910" h="1276985">
                  <a:moveTo>
                    <a:pt x="111023" y="0"/>
                  </a:moveTo>
                  <a:lnTo>
                    <a:pt x="0" y="0"/>
                  </a:lnTo>
                </a:path>
                <a:path w="930910" h="1276985">
                  <a:moveTo>
                    <a:pt x="750773" y="1135278"/>
                  </a:moveTo>
                  <a:lnTo>
                    <a:pt x="750773" y="1137056"/>
                  </a:lnTo>
                </a:path>
                <a:path w="930910" h="1276985">
                  <a:moveTo>
                    <a:pt x="767054" y="1137056"/>
                  </a:moveTo>
                  <a:lnTo>
                    <a:pt x="757770" y="1137056"/>
                  </a:lnTo>
                  <a:lnTo>
                    <a:pt x="750773" y="1137056"/>
                  </a:lnTo>
                </a:path>
                <a:path w="930910" h="1276985">
                  <a:moveTo>
                    <a:pt x="930871" y="1137056"/>
                  </a:moveTo>
                  <a:lnTo>
                    <a:pt x="930871" y="1135189"/>
                  </a:lnTo>
                </a:path>
                <a:path w="930910" h="1276985">
                  <a:moveTo>
                    <a:pt x="930871" y="1137056"/>
                  </a:moveTo>
                  <a:lnTo>
                    <a:pt x="923607" y="1137056"/>
                  </a:lnTo>
                  <a:lnTo>
                    <a:pt x="913930" y="1137056"/>
                  </a:lnTo>
                </a:path>
                <a:path w="930910" h="1276985">
                  <a:moveTo>
                    <a:pt x="851623" y="1276527"/>
                  </a:moveTo>
                  <a:lnTo>
                    <a:pt x="846226" y="1276794"/>
                  </a:lnTo>
                  <a:lnTo>
                    <a:pt x="840816" y="1276883"/>
                  </a:lnTo>
                </a:path>
                <a:path w="930910" h="1276985">
                  <a:moveTo>
                    <a:pt x="840816" y="1276883"/>
                  </a:moveTo>
                  <a:lnTo>
                    <a:pt x="835418" y="1276794"/>
                  </a:lnTo>
                  <a:lnTo>
                    <a:pt x="830008" y="1276527"/>
                  </a:lnTo>
                </a:path>
                <a:path w="930910" h="1276985">
                  <a:moveTo>
                    <a:pt x="830008" y="1276527"/>
                  </a:moveTo>
                  <a:lnTo>
                    <a:pt x="830008" y="1261605"/>
                  </a:lnTo>
                </a:path>
                <a:path w="930910" h="1276985">
                  <a:moveTo>
                    <a:pt x="830008" y="1261605"/>
                  </a:moveTo>
                  <a:lnTo>
                    <a:pt x="835406" y="1261910"/>
                  </a:lnTo>
                  <a:lnTo>
                    <a:pt x="840816" y="1262024"/>
                  </a:lnTo>
                </a:path>
                <a:path w="930910" h="1276985">
                  <a:moveTo>
                    <a:pt x="851623" y="1261605"/>
                  </a:moveTo>
                  <a:lnTo>
                    <a:pt x="846226" y="1261910"/>
                  </a:lnTo>
                  <a:lnTo>
                    <a:pt x="840816" y="1262024"/>
                  </a:lnTo>
                </a:path>
              </a:pathLst>
            </a:custGeom>
            <a:ln w="6426">
              <a:solidFill>
                <a:srgbClr val="070101"/>
              </a:solidFill>
            </a:ln>
          </p:spPr>
          <p:txBody>
            <a:bodyPr wrap="square" lIns="0" tIns="0" rIns="0" bIns="0" rtlCol="0"/>
            <a:lstStyle/>
            <a:p/>
          </p:txBody>
        </p:sp>
        <p:sp>
          <p:nvSpPr>
            <p:cNvPr id="139" name="object 139" descr=""/>
            <p:cNvSpPr/>
            <p:nvPr/>
          </p:nvSpPr>
          <p:spPr>
            <a:xfrm>
              <a:off x="3884429" y="4780261"/>
              <a:ext cx="164465" cy="139065"/>
            </a:xfrm>
            <a:custGeom>
              <a:avLst/>
              <a:gdLst/>
              <a:ahLst/>
              <a:cxnLst/>
              <a:rect l="l" t="t" r="r" b="b"/>
              <a:pathLst>
                <a:path w="164464" h="139064">
                  <a:moveTo>
                    <a:pt x="48094" y="131914"/>
                  </a:moveTo>
                  <a:lnTo>
                    <a:pt x="47815" y="132397"/>
                  </a:lnTo>
                  <a:lnTo>
                    <a:pt x="47536" y="132880"/>
                  </a:lnTo>
                  <a:lnTo>
                    <a:pt x="47256" y="133375"/>
                  </a:lnTo>
                  <a:lnTo>
                    <a:pt x="46964" y="133858"/>
                  </a:lnTo>
                  <a:lnTo>
                    <a:pt x="46596" y="134493"/>
                  </a:lnTo>
                  <a:lnTo>
                    <a:pt x="46240" y="135128"/>
                  </a:lnTo>
                </a:path>
                <a:path w="164464" h="139064">
                  <a:moveTo>
                    <a:pt x="45389" y="95427"/>
                  </a:moveTo>
                  <a:lnTo>
                    <a:pt x="45440" y="98869"/>
                  </a:lnTo>
                  <a:lnTo>
                    <a:pt x="45504" y="102235"/>
                  </a:lnTo>
                  <a:lnTo>
                    <a:pt x="45504" y="102641"/>
                  </a:lnTo>
                  <a:lnTo>
                    <a:pt x="45516" y="103060"/>
                  </a:lnTo>
                  <a:lnTo>
                    <a:pt x="45516" y="103466"/>
                  </a:lnTo>
                  <a:lnTo>
                    <a:pt x="45529" y="103873"/>
                  </a:lnTo>
                  <a:lnTo>
                    <a:pt x="45669" y="111633"/>
                  </a:lnTo>
                  <a:lnTo>
                    <a:pt x="45719" y="114515"/>
                  </a:lnTo>
                  <a:lnTo>
                    <a:pt x="45758" y="117271"/>
                  </a:lnTo>
                  <a:lnTo>
                    <a:pt x="45821" y="119900"/>
                  </a:lnTo>
                  <a:lnTo>
                    <a:pt x="45834" y="120535"/>
                  </a:lnTo>
                  <a:lnTo>
                    <a:pt x="45846" y="121170"/>
                  </a:lnTo>
                  <a:lnTo>
                    <a:pt x="45846" y="121488"/>
                  </a:lnTo>
                  <a:lnTo>
                    <a:pt x="45859" y="121793"/>
                  </a:lnTo>
                  <a:lnTo>
                    <a:pt x="45859" y="122097"/>
                  </a:lnTo>
                  <a:lnTo>
                    <a:pt x="45872" y="122402"/>
                  </a:lnTo>
                  <a:lnTo>
                    <a:pt x="45897" y="123596"/>
                  </a:lnTo>
                  <a:lnTo>
                    <a:pt x="45923" y="124739"/>
                  </a:lnTo>
                  <a:lnTo>
                    <a:pt x="45973" y="126898"/>
                  </a:lnTo>
                  <a:lnTo>
                    <a:pt x="46037" y="128892"/>
                  </a:lnTo>
                  <a:lnTo>
                    <a:pt x="46088" y="130708"/>
                  </a:lnTo>
                  <a:lnTo>
                    <a:pt x="46139" y="132359"/>
                  </a:lnTo>
                  <a:lnTo>
                    <a:pt x="46151" y="132740"/>
                  </a:lnTo>
                  <a:lnTo>
                    <a:pt x="46164" y="133121"/>
                  </a:lnTo>
                  <a:lnTo>
                    <a:pt x="46164" y="133299"/>
                  </a:lnTo>
                  <a:lnTo>
                    <a:pt x="46177" y="133489"/>
                  </a:lnTo>
                  <a:lnTo>
                    <a:pt x="46177" y="133667"/>
                  </a:lnTo>
                  <a:lnTo>
                    <a:pt x="46189" y="133832"/>
                  </a:lnTo>
                  <a:lnTo>
                    <a:pt x="46215" y="134505"/>
                  </a:lnTo>
                  <a:lnTo>
                    <a:pt x="46227" y="135128"/>
                  </a:lnTo>
                </a:path>
                <a:path w="164464" h="139064">
                  <a:moveTo>
                    <a:pt x="47116" y="84429"/>
                  </a:moveTo>
                  <a:lnTo>
                    <a:pt x="46774" y="87198"/>
                  </a:lnTo>
                  <a:lnTo>
                    <a:pt x="46367" y="89954"/>
                  </a:lnTo>
                  <a:lnTo>
                    <a:pt x="45910" y="92697"/>
                  </a:lnTo>
                  <a:lnTo>
                    <a:pt x="45389" y="95427"/>
                  </a:lnTo>
                </a:path>
                <a:path w="164464" h="139064">
                  <a:moveTo>
                    <a:pt x="48094" y="131914"/>
                  </a:moveTo>
                  <a:lnTo>
                    <a:pt x="48082" y="131572"/>
                  </a:lnTo>
                  <a:lnTo>
                    <a:pt x="48069" y="131203"/>
                  </a:lnTo>
                  <a:lnTo>
                    <a:pt x="48044" y="130835"/>
                  </a:lnTo>
                  <a:lnTo>
                    <a:pt x="48031" y="130429"/>
                  </a:lnTo>
                  <a:lnTo>
                    <a:pt x="48005" y="129603"/>
                  </a:lnTo>
                  <a:lnTo>
                    <a:pt x="47967" y="128714"/>
                  </a:lnTo>
                  <a:lnTo>
                    <a:pt x="47942" y="127762"/>
                  </a:lnTo>
                  <a:lnTo>
                    <a:pt x="47904" y="126758"/>
                  </a:lnTo>
                  <a:lnTo>
                    <a:pt x="47891" y="126225"/>
                  </a:lnTo>
                  <a:lnTo>
                    <a:pt x="47878" y="125691"/>
                  </a:lnTo>
                  <a:lnTo>
                    <a:pt x="47866" y="125412"/>
                  </a:lnTo>
                  <a:lnTo>
                    <a:pt x="47866" y="125133"/>
                  </a:lnTo>
                  <a:lnTo>
                    <a:pt x="47853" y="124841"/>
                  </a:lnTo>
                  <a:lnTo>
                    <a:pt x="47840" y="124561"/>
                  </a:lnTo>
                  <a:lnTo>
                    <a:pt x="47828" y="123380"/>
                  </a:lnTo>
                  <a:lnTo>
                    <a:pt x="47790" y="122148"/>
                  </a:lnTo>
                  <a:lnTo>
                    <a:pt x="47764" y="120853"/>
                  </a:lnTo>
                  <a:lnTo>
                    <a:pt x="47726" y="119519"/>
                  </a:lnTo>
                  <a:lnTo>
                    <a:pt x="47713" y="118833"/>
                  </a:lnTo>
                  <a:lnTo>
                    <a:pt x="47701" y="118135"/>
                  </a:lnTo>
                  <a:lnTo>
                    <a:pt x="47688" y="117411"/>
                  </a:lnTo>
                  <a:lnTo>
                    <a:pt x="47675" y="116687"/>
                  </a:lnTo>
                  <a:lnTo>
                    <a:pt x="47637" y="115214"/>
                  </a:lnTo>
                  <a:lnTo>
                    <a:pt x="47612" y="113677"/>
                  </a:lnTo>
                  <a:lnTo>
                    <a:pt x="47586" y="112890"/>
                  </a:lnTo>
                  <a:lnTo>
                    <a:pt x="47574" y="112102"/>
                  </a:lnTo>
                  <a:lnTo>
                    <a:pt x="47561" y="111302"/>
                  </a:lnTo>
                  <a:lnTo>
                    <a:pt x="47548" y="110490"/>
                  </a:lnTo>
                  <a:lnTo>
                    <a:pt x="47510" y="108826"/>
                  </a:lnTo>
                  <a:lnTo>
                    <a:pt x="47485" y="107124"/>
                  </a:lnTo>
                  <a:lnTo>
                    <a:pt x="47447" y="105397"/>
                  </a:lnTo>
                  <a:lnTo>
                    <a:pt x="47421" y="103619"/>
                  </a:lnTo>
                  <a:lnTo>
                    <a:pt x="47409" y="103174"/>
                  </a:lnTo>
                  <a:lnTo>
                    <a:pt x="47409" y="102717"/>
                  </a:lnTo>
                  <a:lnTo>
                    <a:pt x="47396" y="102273"/>
                  </a:lnTo>
                  <a:lnTo>
                    <a:pt x="47383" y="101803"/>
                  </a:lnTo>
                  <a:lnTo>
                    <a:pt x="47370" y="100901"/>
                  </a:lnTo>
                  <a:lnTo>
                    <a:pt x="47358" y="99974"/>
                  </a:lnTo>
                  <a:lnTo>
                    <a:pt x="47307" y="96227"/>
                  </a:lnTo>
                  <a:lnTo>
                    <a:pt x="47243" y="92392"/>
                  </a:lnTo>
                  <a:lnTo>
                    <a:pt x="47218" y="90436"/>
                  </a:lnTo>
                  <a:lnTo>
                    <a:pt x="47180" y="88455"/>
                  </a:lnTo>
                  <a:lnTo>
                    <a:pt x="47155" y="86448"/>
                  </a:lnTo>
                  <a:lnTo>
                    <a:pt x="47116" y="84429"/>
                  </a:lnTo>
                </a:path>
                <a:path w="164464" h="139064">
                  <a:moveTo>
                    <a:pt x="34937" y="25730"/>
                  </a:moveTo>
                  <a:lnTo>
                    <a:pt x="35217" y="25349"/>
                  </a:lnTo>
                  <a:lnTo>
                    <a:pt x="35496" y="24968"/>
                  </a:lnTo>
                  <a:lnTo>
                    <a:pt x="35775" y="24587"/>
                  </a:lnTo>
                  <a:lnTo>
                    <a:pt x="36067" y="24206"/>
                  </a:lnTo>
                  <a:lnTo>
                    <a:pt x="36436" y="23698"/>
                  </a:lnTo>
                  <a:lnTo>
                    <a:pt x="36804" y="23190"/>
                  </a:lnTo>
                </a:path>
                <a:path w="164464" h="139064">
                  <a:moveTo>
                    <a:pt x="37172" y="45059"/>
                  </a:moveTo>
                  <a:lnTo>
                    <a:pt x="37045" y="36944"/>
                  </a:lnTo>
                  <a:lnTo>
                    <a:pt x="37033" y="36233"/>
                  </a:lnTo>
                  <a:lnTo>
                    <a:pt x="37007" y="34823"/>
                  </a:lnTo>
                  <a:lnTo>
                    <a:pt x="36995" y="33439"/>
                  </a:lnTo>
                  <a:lnTo>
                    <a:pt x="36944" y="30734"/>
                  </a:lnTo>
                  <a:lnTo>
                    <a:pt x="36893" y="28130"/>
                  </a:lnTo>
                  <a:lnTo>
                    <a:pt x="36842" y="25615"/>
                  </a:lnTo>
                  <a:lnTo>
                    <a:pt x="36804" y="23190"/>
                  </a:lnTo>
                </a:path>
                <a:path w="164464" h="139064">
                  <a:moveTo>
                    <a:pt x="37172" y="45059"/>
                  </a:moveTo>
                  <a:lnTo>
                    <a:pt x="36652" y="47802"/>
                  </a:lnTo>
                  <a:lnTo>
                    <a:pt x="36194" y="50546"/>
                  </a:lnTo>
                  <a:lnTo>
                    <a:pt x="35788" y="53301"/>
                  </a:lnTo>
                  <a:lnTo>
                    <a:pt x="35445" y="56070"/>
                  </a:lnTo>
                </a:path>
                <a:path w="164464" h="139064">
                  <a:moveTo>
                    <a:pt x="35445" y="56070"/>
                  </a:moveTo>
                  <a:lnTo>
                    <a:pt x="35432" y="55003"/>
                  </a:lnTo>
                  <a:lnTo>
                    <a:pt x="35407" y="53949"/>
                  </a:lnTo>
                  <a:lnTo>
                    <a:pt x="35394" y="52908"/>
                  </a:lnTo>
                  <a:lnTo>
                    <a:pt x="35382" y="51854"/>
                  </a:lnTo>
                  <a:lnTo>
                    <a:pt x="35344" y="49796"/>
                  </a:lnTo>
                  <a:lnTo>
                    <a:pt x="35318" y="47752"/>
                  </a:lnTo>
                  <a:lnTo>
                    <a:pt x="35280" y="45720"/>
                  </a:lnTo>
                  <a:lnTo>
                    <a:pt x="35255" y="43738"/>
                  </a:lnTo>
                  <a:lnTo>
                    <a:pt x="35229" y="42748"/>
                  </a:lnTo>
                  <a:lnTo>
                    <a:pt x="35217" y="41757"/>
                  </a:lnTo>
                  <a:lnTo>
                    <a:pt x="35204" y="40792"/>
                  </a:lnTo>
                  <a:lnTo>
                    <a:pt x="35178" y="39827"/>
                  </a:lnTo>
                  <a:lnTo>
                    <a:pt x="35166" y="38874"/>
                  </a:lnTo>
                  <a:lnTo>
                    <a:pt x="35064" y="32435"/>
                  </a:lnTo>
                  <a:lnTo>
                    <a:pt x="35039" y="30695"/>
                  </a:lnTo>
                  <a:lnTo>
                    <a:pt x="35001" y="28994"/>
                  </a:lnTo>
                  <a:lnTo>
                    <a:pt x="34963" y="27343"/>
                  </a:lnTo>
                  <a:lnTo>
                    <a:pt x="34937" y="25742"/>
                  </a:lnTo>
                </a:path>
                <a:path w="164464" h="139064">
                  <a:moveTo>
                    <a:pt x="56311" y="23190"/>
                  </a:moveTo>
                  <a:lnTo>
                    <a:pt x="56603" y="23571"/>
                  </a:lnTo>
                  <a:lnTo>
                    <a:pt x="56883" y="23952"/>
                  </a:lnTo>
                  <a:lnTo>
                    <a:pt x="57175" y="24333"/>
                  </a:lnTo>
                  <a:lnTo>
                    <a:pt x="57442" y="24726"/>
                  </a:lnTo>
                  <a:lnTo>
                    <a:pt x="57835" y="25222"/>
                  </a:lnTo>
                  <a:lnTo>
                    <a:pt x="58204" y="25730"/>
                  </a:lnTo>
                </a:path>
                <a:path w="164464" h="139064">
                  <a:moveTo>
                    <a:pt x="58204" y="25730"/>
                  </a:moveTo>
                  <a:lnTo>
                    <a:pt x="58216" y="26530"/>
                  </a:lnTo>
                  <a:lnTo>
                    <a:pt x="58229" y="27343"/>
                  </a:lnTo>
                  <a:lnTo>
                    <a:pt x="58242" y="28168"/>
                  </a:lnTo>
                  <a:lnTo>
                    <a:pt x="58267" y="28994"/>
                  </a:lnTo>
                  <a:lnTo>
                    <a:pt x="58292" y="30708"/>
                  </a:lnTo>
                  <a:lnTo>
                    <a:pt x="58331" y="32448"/>
                  </a:lnTo>
                  <a:lnTo>
                    <a:pt x="58356" y="34239"/>
                  </a:lnTo>
                  <a:lnTo>
                    <a:pt x="58394" y="36055"/>
                  </a:lnTo>
                  <a:lnTo>
                    <a:pt x="58407" y="36982"/>
                  </a:lnTo>
                  <a:lnTo>
                    <a:pt x="58407" y="37922"/>
                  </a:lnTo>
                  <a:lnTo>
                    <a:pt x="58432" y="38874"/>
                  </a:lnTo>
                  <a:lnTo>
                    <a:pt x="58445" y="39827"/>
                  </a:lnTo>
                  <a:lnTo>
                    <a:pt x="58458" y="40792"/>
                  </a:lnTo>
                  <a:lnTo>
                    <a:pt x="58483" y="41757"/>
                  </a:lnTo>
                  <a:lnTo>
                    <a:pt x="58496" y="42748"/>
                  </a:lnTo>
                  <a:lnTo>
                    <a:pt x="58508" y="43726"/>
                  </a:lnTo>
                  <a:lnTo>
                    <a:pt x="58546" y="45720"/>
                  </a:lnTo>
                  <a:lnTo>
                    <a:pt x="58572" y="47752"/>
                  </a:lnTo>
                  <a:lnTo>
                    <a:pt x="58597" y="48768"/>
                  </a:lnTo>
                  <a:lnTo>
                    <a:pt x="58610" y="49796"/>
                  </a:lnTo>
                  <a:lnTo>
                    <a:pt x="58623" y="50825"/>
                  </a:lnTo>
                  <a:lnTo>
                    <a:pt x="58648" y="51866"/>
                  </a:lnTo>
                  <a:lnTo>
                    <a:pt x="58673" y="53949"/>
                  </a:lnTo>
                  <a:lnTo>
                    <a:pt x="58712" y="56070"/>
                  </a:lnTo>
                </a:path>
                <a:path w="164464" h="139064">
                  <a:moveTo>
                    <a:pt x="58712" y="56070"/>
                  </a:moveTo>
                  <a:lnTo>
                    <a:pt x="57810" y="50546"/>
                  </a:lnTo>
                  <a:lnTo>
                    <a:pt x="56680" y="45059"/>
                  </a:lnTo>
                </a:path>
                <a:path w="164464" h="139064">
                  <a:moveTo>
                    <a:pt x="56311" y="23190"/>
                  </a:moveTo>
                  <a:lnTo>
                    <a:pt x="56362" y="25615"/>
                  </a:lnTo>
                  <a:lnTo>
                    <a:pt x="56400" y="28143"/>
                  </a:lnTo>
                  <a:lnTo>
                    <a:pt x="56413" y="28790"/>
                  </a:lnTo>
                  <a:lnTo>
                    <a:pt x="56426" y="29451"/>
                  </a:lnTo>
                  <a:lnTo>
                    <a:pt x="56438" y="30099"/>
                  </a:lnTo>
                  <a:lnTo>
                    <a:pt x="56451" y="30772"/>
                  </a:lnTo>
                  <a:lnTo>
                    <a:pt x="56476" y="32118"/>
                  </a:lnTo>
                  <a:lnTo>
                    <a:pt x="56489" y="33477"/>
                  </a:lnTo>
                  <a:lnTo>
                    <a:pt x="56540" y="36258"/>
                  </a:lnTo>
                  <a:lnTo>
                    <a:pt x="56591" y="39116"/>
                  </a:lnTo>
                  <a:lnTo>
                    <a:pt x="56629" y="42049"/>
                  </a:lnTo>
                  <a:lnTo>
                    <a:pt x="56680" y="45059"/>
                  </a:lnTo>
                </a:path>
                <a:path w="164464" h="139064">
                  <a:moveTo>
                    <a:pt x="72110" y="131914"/>
                  </a:moveTo>
                  <a:lnTo>
                    <a:pt x="71831" y="132397"/>
                  </a:lnTo>
                  <a:lnTo>
                    <a:pt x="71551" y="132880"/>
                  </a:lnTo>
                  <a:lnTo>
                    <a:pt x="71259" y="133375"/>
                  </a:lnTo>
                  <a:lnTo>
                    <a:pt x="70980" y="133858"/>
                  </a:lnTo>
                  <a:lnTo>
                    <a:pt x="70611" y="134493"/>
                  </a:lnTo>
                  <a:lnTo>
                    <a:pt x="70243" y="135128"/>
                  </a:lnTo>
                </a:path>
                <a:path w="164464" h="139064">
                  <a:moveTo>
                    <a:pt x="69405" y="95427"/>
                  </a:moveTo>
                  <a:lnTo>
                    <a:pt x="69468" y="98869"/>
                  </a:lnTo>
                  <a:lnTo>
                    <a:pt x="69519" y="102235"/>
                  </a:lnTo>
                  <a:lnTo>
                    <a:pt x="69519" y="102641"/>
                  </a:lnTo>
                  <a:lnTo>
                    <a:pt x="69519" y="103060"/>
                  </a:lnTo>
                  <a:lnTo>
                    <a:pt x="69532" y="103466"/>
                  </a:lnTo>
                  <a:lnTo>
                    <a:pt x="69532" y="103873"/>
                  </a:lnTo>
                  <a:lnTo>
                    <a:pt x="69545" y="104686"/>
                  </a:lnTo>
                  <a:lnTo>
                    <a:pt x="69557" y="105486"/>
                  </a:lnTo>
                  <a:lnTo>
                    <a:pt x="69583" y="107073"/>
                  </a:lnTo>
                  <a:lnTo>
                    <a:pt x="69608" y="108635"/>
                  </a:lnTo>
                  <a:lnTo>
                    <a:pt x="69672" y="111633"/>
                  </a:lnTo>
                  <a:lnTo>
                    <a:pt x="69722" y="114515"/>
                  </a:lnTo>
                  <a:lnTo>
                    <a:pt x="69773" y="117271"/>
                  </a:lnTo>
                  <a:lnTo>
                    <a:pt x="69837" y="119900"/>
                  </a:lnTo>
                  <a:lnTo>
                    <a:pt x="69849" y="120535"/>
                  </a:lnTo>
                  <a:lnTo>
                    <a:pt x="69862" y="121170"/>
                  </a:lnTo>
                  <a:lnTo>
                    <a:pt x="69875" y="121488"/>
                  </a:lnTo>
                  <a:lnTo>
                    <a:pt x="69875" y="121793"/>
                  </a:lnTo>
                  <a:lnTo>
                    <a:pt x="69888" y="122097"/>
                  </a:lnTo>
                  <a:lnTo>
                    <a:pt x="69888" y="122402"/>
                  </a:lnTo>
                  <a:lnTo>
                    <a:pt x="69913" y="123596"/>
                  </a:lnTo>
                  <a:lnTo>
                    <a:pt x="69938" y="124739"/>
                  </a:lnTo>
                  <a:lnTo>
                    <a:pt x="70002" y="126898"/>
                  </a:lnTo>
                  <a:lnTo>
                    <a:pt x="70053" y="128892"/>
                  </a:lnTo>
                  <a:lnTo>
                    <a:pt x="70091" y="130708"/>
                  </a:lnTo>
                  <a:lnTo>
                    <a:pt x="70142" y="132359"/>
                  </a:lnTo>
                  <a:lnTo>
                    <a:pt x="70154" y="132740"/>
                  </a:lnTo>
                  <a:lnTo>
                    <a:pt x="70167" y="133121"/>
                  </a:lnTo>
                  <a:lnTo>
                    <a:pt x="70167" y="133299"/>
                  </a:lnTo>
                  <a:lnTo>
                    <a:pt x="70180" y="133489"/>
                  </a:lnTo>
                  <a:lnTo>
                    <a:pt x="70180" y="133667"/>
                  </a:lnTo>
                  <a:lnTo>
                    <a:pt x="70192" y="133832"/>
                  </a:lnTo>
                  <a:lnTo>
                    <a:pt x="70218" y="134505"/>
                  </a:lnTo>
                  <a:lnTo>
                    <a:pt x="70243" y="135128"/>
                  </a:lnTo>
                </a:path>
                <a:path w="164464" h="139064">
                  <a:moveTo>
                    <a:pt x="71132" y="84429"/>
                  </a:moveTo>
                  <a:lnTo>
                    <a:pt x="70789" y="87198"/>
                  </a:lnTo>
                  <a:lnTo>
                    <a:pt x="70396" y="89954"/>
                  </a:lnTo>
                  <a:lnTo>
                    <a:pt x="69926" y="92697"/>
                  </a:lnTo>
                  <a:lnTo>
                    <a:pt x="69405" y="95427"/>
                  </a:lnTo>
                </a:path>
                <a:path w="164464" h="139064">
                  <a:moveTo>
                    <a:pt x="71132" y="84429"/>
                  </a:moveTo>
                  <a:lnTo>
                    <a:pt x="71145" y="85445"/>
                  </a:lnTo>
                  <a:lnTo>
                    <a:pt x="71158" y="86448"/>
                  </a:lnTo>
                  <a:lnTo>
                    <a:pt x="71170" y="87464"/>
                  </a:lnTo>
                  <a:lnTo>
                    <a:pt x="71183" y="88468"/>
                  </a:lnTo>
                  <a:lnTo>
                    <a:pt x="71221" y="90449"/>
                  </a:lnTo>
                  <a:lnTo>
                    <a:pt x="71246" y="92417"/>
                  </a:lnTo>
                  <a:lnTo>
                    <a:pt x="71285" y="94348"/>
                  </a:lnTo>
                  <a:lnTo>
                    <a:pt x="71310" y="96278"/>
                  </a:lnTo>
                  <a:lnTo>
                    <a:pt x="71335" y="97231"/>
                  </a:lnTo>
                  <a:lnTo>
                    <a:pt x="71348" y="98171"/>
                  </a:lnTo>
                  <a:lnTo>
                    <a:pt x="71348" y="98640"/>
                  </a:lnTo>
                  <a:lnTo>
                    <a:pt x="71361" y="99110"/>
                  </a:lnTo>
                  <a:lnTo>
                    <a:pt x="71373" y="99568"/>
                  </a:lnTo>
                  <a:lnTo>
                    <a:pt x="71373" y="100037"/>
                  </a:lnTo>
                  <a:lnTo>
                    <a:pt x="71437" y="103670"/>
                  </a:lnTo>
                  <a:lnTo>
                    <a:pt x="71500" y="107175"/>
                  </a:lnTo>
                  <a:lnTo>
                    <a:pt x="71513" y="108026"/>
                  </a:lnTo>
                  <a:lnTo>
                    <a:pt x="71539" y="108864"/>
                  </a:lnTo>
                  <a:lnTo>
                    <a:pt x="71551" y="109702"/>
                  </a:lnTo>
                  <a:lnTo>
                    <a:pt x="71564" y="110515"/>
                  </a:lnTo>
                  <a:lnTo>
                    <a:pt x="71589" y="112141"/>
                  </a:lnTo>
                  <a:lnTo>
                    <a:pt x="71627" y="113703"/>
                  </a:lnTo>
                  <a:lnTo>
                    <a:pt x="71640" y="114477"/>
                  </a:lnTo>
                  <a:lnTo>
                    <a:pt x="71640" y="115239"/>
                  </a:lnTo>
                  <a:lnTo>
                    <a:pt x="71666" y="115989"/>
                  </a:lnTo>
                  <a:lnTo>
                    <a:pt x="71678" y="116725"/>
                  </a:lnTo>
                  <a:lnTo>
                    <a:pt x="71704" y="118160"/>
                  </a:lnTo>
                  <a:lnTo>
                    <a:pt x="71742" y="119545"/>
                  </a:lnTo>
                  <a:lnTo>
                    <a:pt x="71767" y="120878"/>
                  </a:lnTo>
                  <a:lnTo>
                    <a:pt x="71805" y="122161"/>
                  </a:lnTo>
                  <a:lnTo>
                    <a:pt x="71805" y="122466"/>
                  </a:lnTo>
                  <a:lnTo>
                    <a:pt x="71818" y="122783"/>
                  </a:lnTo>
                  <a:lnTo>
                    <a:pt x="71831" y="123088"/>
                  </a:lnTo>
                  <a:lnTo>
                    <a:pt x="71831" y="123393"/>
                  </a:lnTo>
                  <a:lnTo>
                    <a:pt x="71843" y="123990"/>
                  </a:lnTo>
                  <a:lnTo>
                    <a:pt x="71869" y="124574"/>
                  </a:lnTo>
                  <a:lnTo>
                    <a:pt x="71894" y="125691"/>
                  </a:lnTo>
                  <a:lnTo>
                    <a:pt x="71932" y="126758"/>
                  </a:lnTo>
                  <a:lnTo>
                    <a:pt x="71945" y="127266"/>
                  </a:lnTo>
                  <a:lnTo>
                    <a:pt x="71958" y="127762"/>
                  </a:lnTo>
                  <a:lnTo>
                    <a:pt x="71970" y="128244"/>
                  </a:lnTo>
                  <a:lnTo>
                    <a:pt x="71983" y="128727"/>
                  </a:lnTo>
                  <a:lnTo>
                    <a:pt x="72047" y="130441"/>
                  </a:lnTo>
                  <a:lnTo>
                    <a:pt x="72110" y="131914"/>
                  </a:lnTo>
                </a:path>
                <a:path w="164464" h="139064">
                  <a:moveTo>
                    <a:pt x="52946" y="25730"/>
                  </a:moveTo>
                  <a:lnTo>
                    <a:pt x="53225" y="25349"/>
                  </a:lnTo>
                  <a:lnTo>
                    <a:pt x="53517" y="24968"/>
                  </a:lnTo>
                  <a:lnTo>
                    <a:pt x="53784" y="24587"/>
                  </a:lnTo>
                  <a:lnTo>
                    <a:pt x="54076" y="24206"/>
                  </a:lnTo>
                  <a:lnTo>
                    <a:pt x="54444" y="23698"/>
                  </a:lnTo>
                  <a:lnTo>
                    <a:pt x="54813" y="23190"/>
                  </a:lnTo>
                </a:path>
                <a:path w="164464" h="139064">
                  <a:moveTo>
                    <a:pt x="55194" y="45059"/>
                  </a:moveTo>
                  <a:lnTo>
                    <a:pt x="55143" y="42049"/>
                  </a:lnTo>
                  <a:lnTo>
                    <a:pt x="55092" y="39103"/>
                  </a:lnTo>
                  <a:lnTo>
                    <a:pt x="55079" y="38379"/>
                  </a:lnTo>
                  <a:lnTo>
                    <a:pt x="55067" y="37655"/>
                  </a:lnTo>
                  <a:lnTo>
                    <a:pt x="55067" y="36944"/>
                  </a:lnTo>
                  <a:lnTo>
                    <a:pt x="55054" y="36233"/>
                  </a:lnTo>
                  <a:lnTo>
                    <a:pt x="54851" y="25615"/>
                  </a:lnTo>
                  <a:lnTo>
                    <a:pt x="54813" y="23190"/>
                  </a:lnTo>
                </a:path>
                <a:path w="164464" h="139064">
                  <a:moveTo>
                    <a:pt x="55181" y="45059"/>
                  </a:moveTo>
                  <a:lnTo>
                    <a:pt x="54673" y="47802"/>
                  </a:lnTo>
                  <a:lnTo>
                    <a:pt x="54190" y="50546"/>
                  </a:lnTo>
                  <a:lnTo>
                    <a:pt x="53797" y="53301"/>
                  </a:lnTo>
                  <a:lnTo>
                    <a:pt x="53454" y="56070"/>
                  </a:lnTo>
                </a:path>
                <a:path w="164464" h="139064">
                  <a:moveTo>
                    <a:pt x="53454" y="56070"/>
                  </a:moveTo>
                  <a:lnTo>
                    <a:pt x="53441" y="55003"/>
                  </a:lnTo>
                  <a:lnTo>
                    <a:pt x="53428" y="53949"/>
                  </a:lnTo>
                  <a:lnTo>
                    <a:pt x="53403" y="52908"/>
                  </a:lnTo>
                  <a:lnTo>
                    <a:pt x="53390" y="51854"/>
                  </a:lnTo>
                  <a:lnTo>
                    <a:pt x="53365" y="49784"/>
                  </a:lnTo>
                  <a:lnTo>
                    <a:pt x="53327" y="47752"/>
                  </a:lnTo>
                  <a:lnTo>
                    <a:pt x="53289" y="45720"/>
                  </a:lnTo>
                  <a:lnTo>
                    <a:pt x="53263" y="43738"/>
                  </a:lnTo>
                  <a:lnTo>
                    <a:pt x="53251" y="42748"/>
                  </a:lnTo>
                  <a:lnTo>
                    <a:pt x="53225" y="41757"/>
                  </a:lnTo>
                  <a:lnTo>
                    <a:pt x="53212" y="40792"/>
                  </a:lnTo>
                  <a:lnTo>
                    <a:pt x="53200" y="39827"/>
                  </a:lnTo>
                  <a:lnTo>
                    <a:pt x="53174" y="38874"/>
                  </a:lnTo>
                  <a:lnTo>
                    <a:pt x="53162" y="37922"/>
                  </a:lnTo>
                  <a:lnTo>
                    <a:pt x="53149" y="36982"/>
                  </a:lnTo>
                  <a:lnTo>
                    <a:pt x="53136" y="36055"/>
                  </a:lnTo>
                  <a:lnTo>
                    <a:pt x="53111" y="34226"/>
                  </a:lnTo>
                  <a:lnTo>
                    <a:pt x="53073" y="32435"/>
                  </a:lnTo>
                  <a:lnTo>
                    <a:pt x="53047" y="30695"/>
                  </a:lnTo>
                  <a:lnTo>
                    <a:pt x="53009" y="28994"/>
                  </a:lnTo>
                  <a:lnTo>
                    <a:pt x="52984" y="27343"/>
                  </a:lnTo>
                  <a:lnTo>
                    <a:pt x="52946" y="25730"/>
                  </a:lnTo>
                </a:path>
                <a:path w="164464" h="139064">
                  <a:moveTo>
                    <a:pt x="32905" y="23990"/>
                  </a:moveTo>
                  <a:lnTo>
                    <a:pt x="33121" y="24295"/>
                  </a:lnTo>
                  <a:lnTo>
                    <a:pt x="33350" y="24599"/>
                  </a:lnTo>
                  <a:lnTo>
                    <a:pt x="33769" y="25171"/>
                  </a:lnTo>
                  <a:lnTo>
                    <a:pt x="34175" y="25730"/>
                  </a:lnTo>
                </a:path>
                <a:path w="164464" h="139064">
                  <a:moveTo>
                    <a:pt x="34188" y="25742"/>
                  </a:moveTo>
                  <a:lnTo>
                    <a:pt x="34201" y="26543"/>
                  </a:lnTo>
                  <a:lnTo>
                    <a:pt x="34213" y="27355"/>
                  </a:lnTo>
                  <a:lnTo>
                    <a:pt x="34226" y="28181"/>
                  </a:lnTo>
                  <a:lnTo>
                    <a:pt x="34251" y="29006"/>
                  </a:lnTo>
                  <a:lnTo>
                    <a:pt x="34277" y="30708"/>
                  </a:lnTo>
                  <a:lnTo>
                    <a:pt x="34315" y="32448"/>
                  </a:lnTo>
                  <a:lnTo>
                    <a:pt x="34340" y="34239"/>
                  </a:lnTo>
                  <a:lnTo>
                    <a:pt x="34378" y="36068"/>
                  </a:lnTo>
                  <a:lnTo>
                    <a:pt x="34391" y="36995"/>
                  </a:lnTo>
                  <a:lnTo>
                    <a:pt x="34416" y="37934"/>
                  </a:lnTo>
                  <a:lnTo>
                    <a:pt x="34429" y="38887"/>
                  </a:lnTo>
                  <a:lnTo>
                    <a:pt x="34442" y="39839"/>
                  </a:lnTo>
                  <a:lnTo>
                    <a:pt x="34455" y="40805"/>
                  </a:lnTo>
                  <a:lnTo>
                    <a:pt x="34480" y="41783"/>
                  </a:lnTo>
                  <a:lnTo>
                    <a:pt x="34493" y="42760"/>
                  </a:lnTo>
                  <a:lnTo>
                    <a:pt x="34505" y="43751"/>
                  </a:lnTo>
                  <a:lnTo>
                    <a:pt x="34543" y="45745"/>
                  </a:lnTo>
                  <a:lnTo>
                    <a:pt x="34569" y="47764"/>
                  </a:lnTo>
                  <a:lnTo>
                    <a:pt x="34607" y="49809"/>
                  </a:lnTo>
                  <a:lnTo>
                    <a:pt x="34632" y="51866"/>
                  </a:lnTo>
                  <a:lnTo>
                    <a:pt x="34658" y="53949"/>
                  </a:lnTo>
                  <a:lnTo>
                    <a:pt x="34696" y="56070"/>
                  </a:lnTo>
                </a:path>
                <a:path w="164464" h="139064">
                  <a:moveTo>
                    <a:pt x="33146" y="47244"/>
                  </a:moveTo>
                  <a:lnTo>
                    <a:pt x="33578" y="49441"/>
                  </a:lnTo>
                  <a:lnTo>
                    <a:pt x="33997" y="51650"/>
                  </a:lnTo>
                  <a:lnTo>
                    <a:pt x="34366" y="53860"/>
                  </a:lnTo>
                  <a:lnTo>
                    <a:pt x="34683" y="56070"/>
                  </a:lnTo>
                </a:path>
                <a:path w="164464" h="139064">
                  <a:moveTo>
                    <a:pt x="33146" y="47244"/>
                  </a:moveTo>
                  <a:lnTo>
                    <a:pt x="33108" y="44043"/>
                  </a:lnTo>
                  <a:lnTo>
                    <a:pt x="33083" y="40894"/>
                  </a:lnTo>
                  <a:lnTo>
                    <a:pt x="33070" y="40132"/>
                  </a:lnTo>
                  <a:lnTo>
                    <a:pt x="33058" y="39357"/>
                  </a:lnTo>
                  <a:lnTo>
                    <a:pt x="33058" y="38595"/>
                  </a:lnTo>
                  <a:lnTo>
                    <a:pt x="33045" y="37846"/>
                  </a:lnTo>
                  <a:lnTo>
                    <a:pt x="32931" y="26543"/>
                  </a:lnTo>
                  <a:lnTo>
                    <a:pt x="32905" y="23990"/>
                  </a:lnTo>
                </a:path>
                <a:path w="164464" h="139064">
                  <a:moveTo>
                    <a:pt x="74790" y="23190"/>
                  </a:moveTo>
                  <a:lnTo>
                    <a:pt x="75006" y="23495"/>
                  </a:lnTo>
                  <a:lnTo>
                    <a:pt x="75234" y="23799"/>
                  </a:lnTo>
                  <a:lnTo>
                    <a:pt x="75476" y="24130"/>
                  </a:lnTo>
                  <a:lnTo>
                    <a:pt x="75717" y="24460"/>
                  </a:lnTo>
                  <a:lnTo>
                    <a:pt x="75958" y="24790"/>
                  </a:lnTo>
                  <a:lnTo>
                    <a:pt x="76212" y="25120"/>
                  </a:lnTo>
                </a:path>
                <a:path w="164464" h="139064">
                  <a:moveTo>
                    <a:pt x="76644" y="51219"/>
                  </a:moveTo>
                  <a:lnTo>
                    <a:pt x="76542" y="44932"/>
                  </a:lnTo>
                  <a:lnTo>
                    <a:pt x="76530" y="44056"/>
                  </a:lnTo>
                  <a:lnTo>
                    <a:pt x="76479" y="40614"/>
                  </a:lnTo>
                  <a:lnTo>
                    <a:pt x="76415" y="37261"/>
                  </a:lnTo>
                  <a:lnTo>
                    <a:pt x="76403" y="36449"/>
                  </a:lnTo>
                  <a:lnTo>
                    <a:pt x="76403" y="35636"/>
                  </a:lnTo>
                  <a:lnTo>
                    <a:pt x="76390" y="34823"/>
                  </a:lnTo>
                  <a:lnTo>
                    <a:pt x="76377" y="34023"/>
                  </a:lnTo>
                  <a:lnTo>
                    <a:pt x="76339" y="32461"/>
                  </a:lnTo>
                  <a:lnTo>
                    <a:pt x="76314" y="30924"/>
                  </a:lnTo>
                  <a:lnTo>
                    <a:pt x="76263" y="27952"/>
                  </a:lnTo>
                  <a:lnTo>
                    <a:pt x="76212" y="25120"/>
                  </a:lnTo>
                </a:path>
                <a:path w="164464" h="139064">
                  <a:moveTo>
                    <a:pt x="76644" y="51219"/>
                  </a:moveTo>
                  <a:lnTo>
                    <a:pt x="76034" y="48133"/>
                  </a:lnTo>
                  <a:lnTo>
                    <a:pt x="75349" y="45059"/>
                  </a:lnTo>
                </a:path>
                <a:path w="164464" h="139064">
                  <a:moveTo>
                    <a:pt x="75349" y="45059"/>
                  </a:moveTo>
                  <a:lnTo>
                    <a:pt x="75285" y="42049"/>
                  </a:lnTo>
                  <a:lnTo>
                    <a:pt x="75209" y="39116"/>
                  </a:lnTo>
                  <a:lnTo>
                    <a:pt x="75183" y="38392"/>
                  </a:lnTo>
                  <a:lnTo>
                    <a:pt x="75171" y="37668"/>
                  </a:lnTo>
                  <a:lnTo>
                    <a:pt x="75158" y="36957"/>
                  </a:lnTo>
                  <a:lnTo>
                    <a:pt x="75133" y="36245"/>
                  </a:lnTo>
                  <a:lnTo>
                    <a:pt x="75095" y="34836"/>
                  </a:lnTo>
                  <a:lnTo>
                    <a:pt x="75056" y="33464"/>
                  </a:lnTo>
                  <a:lnTo>
                    <a:pt x="75018" y="32092"/>
                  </a:lnTo>
                  <a:lnTo>
                    <a:pt x="74980" y="30746"/>
                  </a:lnTo>
                  <a:lnTo>
                    <a:pt x="74968" y="30086"/>
                  </a:lnTo>
                  <a:lnTo>
                    <a:pt x="74955" y="29425"/>
                  </a:lnTo>
                  <a:lnTo>
                    <a:pt x="74929" y="28778"/>
                  </a:lnTo>
                  <a:lnTo>
                    <a:pt x="74917" y="28130"/>
                  </a:lnTo>
                  <a:lnTo>
                    <a:pt x="74841" y="25603"/>
                  </a:lnTo>
                  <a:lnTo>
                    <a:pt x="74790" y="23190"/>
                  </a:lnTo>
                </a:path>
                <a:path w="164464" h="139064">
                  <a:moveTo>
                    <a:pt x="76949" y="25120"/>
                  </a:moveTo>
                  <a:lnTo>
                    <a:pt x="77177" y="24815"/>
                  </a:lnTo>
                  <a:lnTo>
                    <a:pt x="77406" y="24511"/>
                  </a:lnTo>
                  <a:lnTo>
                    <a:pt x="77647" y="24180"/>
                  </a:lnTo>
                  <a:lnTo>
                    <a:pt x="77901" y="23850"/>
                  </a:lnTo>
                  <a:lnTo>
                    <a:pt x="78130" y="23520"/>
                  </a:lnTo>
                  <a:lnTo>
                    <a:pt x="78384" y="23190"/>
                  </a:lnTo>
                </a:path>
                <a:path w="164464" h="139064">
                  <a:moveTo>
                    <a:pt x="78384" y="23190"/>
                  </a:moveTo>
                  <a:lnTo>
                    <a:pt x="78397" y="25603"/>
                  </a:lnTo>
                  <a:lnTo>
                    <a:pt x="78422" y="28130"/>
                  </a:lnTo>
                  <a:lnTo>
                    <a:pt x="78422" y="28778"/>
                  </a:lnTo>
                  <a:lnTo>
                    <a:pt x="78435" y="29438"/>
                  </a:lnTo>
                  <a:lnTo>
                    <a:pt x="78435" y="30086"/>
                  </a:lnTo>
                  <a:lnTo>
                    <a:pt x="78435" y="30759"/>
                  </a:lnTo>
                  <a:lnTo>
                    <a:pt x="78447" y="32092"/>
                  </a:lnTo>
                  <a:lnTo>
                    <a:pt x="78460" y="33464"/>
                  </a:lnTo>
                  <a:lnTo>
                    <a:pt x="78473" y="34836"/>
                  </a:lnTo>
                  <a:lnTo>
                    <a:pt x="78485" y="36245"/>
                  </a:lnTo>
                  <a:lnTo>
                    <a:pt x="78485" y="36957"/>
                  </a:lnTo>
                  <a:lnTo>
                    <a:pt x="78485" y="37680"/>
                  </a:lnTo>
                  <a:lnTo>
                    <a:pt x="78498" y="38392"/>
                  </a:lnTo>
                  <a:lnTo>
                    <a:pt x="78498" y="39116"/>
                  </a:lnTo>
                  <a:lnTo>
                    <a:pt x="78524" y="42062"/>
                  </a:lnTo>
                  <a:lnTo>
                    <a:pt x="78524" y="45059"/>
                  </a:lnTo>
                </a:path>
                <a:path w="164464" h="139064">
                  <a:moveTo>
                    <a:pt x="78524" y="45059"/>
                  </a:moveTo>
                  <a:lnTo>
                    <a:pt x="77939" y="48133"/>
                  </a:lnTo>
                  <a:lnTo>
                    <a:pt x="77406" y="51219"/>
                  </a:lnTo>
                </a:path>
                <a:path w="164464" h="139064">
                  <a:moveTo>
                    <a:pt x="77406" y="51219"/>
                  </a:moveTo>
                  <a:lnTo>
                    <a:pt x="77381" y="49390"/>
                  </a:lnTo>
                  <a:lnTo>
                    <a:pt x="77342" y="47599"/>
                  </a:lnTo>
                  <a:lnTo>
                    <a:pt x="77330" y="46710"/>
                  </a:lnTo>
                  <a:lnTo>
                    <a:pt x="77177" y="37261"/>
                  </a:lnTo>
                  <a:lnTo>
                    <a:pt x="77165" y="36449"/>
                  </a:lnTo>
                  <a:lnTo>
                    <a:pt x="77152" y="35636"/>
                  </a:lnTo>
                  <a:lnTo>
                    <a:pt x="77139" y="34823"/>
                  </a:lnTo>
                  <a:lnTo>
                    <a:pt x="77127" y="34023"/>
                  </a:lnTo>
                  <a:lnTo>
                    <a:pt x="77088" y="32461"/>
                  </a:lnTo>
                  <a:lnTo>
                    <a:pt x="77063" y="30924"/>
                  </a:lnTo>
                  <a:lnTo>
                    <a:pt x="77012" y="27952"/>
                  </a:lnTo>
                  <a:lnTo>
                    <a:pt x="76949" y="25120"/>
                  </a:lnTo>
                </a:path>
                <a:path w="164464" h="139064">
                  <a:moveTo>
                    <a:pt x="79184" y="135128"/>
                  </a:moveTo>
                  <a:lnTo>
                    <a:pt x="79032" y="134848"/>
                  </a:lnTo>
                  <a:lnTo>
                    <a:pt x="78866" y="134581"/>
                  </a:lnTo>
                </a:path>
                <a:path w="164464" h="139064">
                  <a:moveTo>
                    <a:pt x="78866" y="134569"/>
                  </a:moveTo>
                  <a:lnTo>
                    <a:pt x="78092" y="98983"/>
                  </a:lnTo>
                  <a:lnTo>
                    <a:pt x="77990" y="91211"/>
                  </a:lnTo>
                </a:path>
                <a:path w="164464" h="139064">
                  <a:moveTo>
                    <a:pt x="78841" y="95427"/>
                  </a:moveTo>
                  <a:lnTo>
                    <a:pt x="78397" y="93319"/>
                  </a:lnTo>
                  <a:lnTo>
                    <a:pt x="77990" y="91211"/>
                  </a:lnTo>
                </a:path>
                <a:path w="164464" h="139064">
                  <a:moveTo>
                    <a:pt x="78841" y="95427"/>
                  </a:moveTo>
                  <a:lnTo>
                    <a:pt x="78854" y="97167"/>
                  </a:lnTo>
                  <a:lnTo>
                    <a:pt x="78866" y="98869"/>
                  </a:lnTo>
                  <a:lnTo>
                    <a:pt x="78866" y="99707"/>
                  </a:lnTo>
                  <a:lnTo>
                    <a:pt x="78866" y="100558"/>
                  </a:lnTo>
                  <a:lnTo>
                    <a:pt x="78879" y="101384"/>
                  </a:lnTo>
                  <a:lnTo>
                    <a:pt x="78879" y="102222"/>
                  </a:lnTo>
                  <a:lnTo>
                    <a:pt x="78905" y="105448"/>
                  </a:lnTo>
                  <a:lnTo>
                    <a:pt x="78930" y="108572"/>
                  </a:lnTo>
                  <a:lnTo>
                    <a:pt x="78955" y="111582"/>
                  </a:lnTo>
                  <a:lnTo>
                    <a:pt x="78968" y="114477"/>
                  </a:lnTo>
                  <a:lnTo>
                    <a:pt x="78981" y="115189"/>
                  </a:lnTo>
                  <a:lnTo>
                    <a:pt x="78981" y="115887"/>
                  </a:lnTo>
                  <a:lnTo>
                    <a:pt x="78993" y="116573"/>
                  </a:lnTo>
                  <a:lnTo>
                    <a:pt x="78993" y="117259"/>
                  </a:lnTo>
                  <a:lnTo>
                    <a:pt x="79006" y="118605"/>
                  </a:lnTo>
                  <a:lnTo>
                    <a:pt x="79019" y="119900"/>
                  </a:lnTo>
                  <a:lnTo>
                    <a:pt x="79032" y="121170"/>
                  </a:lnTo>
                  <a:lnTo>
                    <a:pt x="79044" y="122389"/>
                  </a:lnTo>
                  <a:lnTo>
                    <a:pt x="79057" y="123583"/>
                  </a:lnTo>
                  <a:lnTo>
                    <a:pt x="79057" y="124739"/>
                  </a:lnTo>
                  <a:lnTo>
                    <a:pt x="79070" y="126898"/>
                  </a:lnTo>
                  <a:lnTo>
                    <a:pt x="79095" y="128892"/>
                  </a:lnTo>
                  <a:lnTo>
                    <a:pt x="79120" y="130708"/>
                  </a:lnTo>
                  <a:lnTo>
                    <a:pt x="79146" y="132372"/>
                  </a:lnTo>
                  <a:lnTo>
                    <a:pt x="79146" y="132753"/>
                  </a:lnTo>
                  <a:lnTo>
                    <a:pt x="79159" y="133134"/>
                  </a:lnTo>
                  <a:lnTo>
                    <a:pt x="79159" y="133489"/>
                  </a:lnTo>
                  <a:lnTo>
                    <a:pt x="79159" y="133845"/>
                  </a:lnTo>
                  <a:lnTo>
                    <a:pt x="79171" y="134505"/>
                  </a:lnTo>
                  <a:lnTo>
                    <a:pt x="79184" y="135128"/>
                  </a:lnTo>
                </a:path>
                <a:path w="164464" h="139064">
                  <a:moveTo>
                    <a:pt x="78117" y="134581"/>
                  </a:moveTo>
                  <a:lnTo>
                    <a:pt x="77965" y="134848"/>
                  </a:lnTo>
                  <a:lnTo>
                    <a:pt x="77800" y="135128"/>
                  </a:lnTo>
                </a:path>
                <a:path w="164464" h="139064">
                  <a:moveTo>
                    <a:pt x="77800" y="135128"/>
                  </a:moveTo>
                  <a:lnTo>
                    <a:pt x="77762" y="134505"/>
                  </a:lnTo>
                  <a:lnTo>
                    <a:pt x="77711" y="133845"/>
                  </a:lnTo>
                  <a:lnTo>
                    <a:pt x="77698" y="133489"/>
                  </a:lnTo>
                  <a:lnTo>
                    <a:pt x="77673" y="133121"/>
                  </a:lnTo>
                  <a:lnTo>
                    <a:pt x="77647" y="132753"/>
                  </a:lnTo>
                  <a:lnTo>
                    <a:pt x="77635" y="132372"/>
                  </a:lnTo>
                  <a:lnTo>
                    <a:pt x="77546" y="130721"/>
                  </a:lnTo>
                  <a:lnTo>
                    <a:pt x="77469" y="128892"/>
                  </a:lnTo>
                  <a:lnTo>
                    <a:pt x="77393" y="126885"/>
                  </a:lnTo>
                  <a:lnTo>
                    <a:pt x="77304" y="124726"/>
                  </a:lnTo>
                  <a:lnTo>
                    <a:pt x="77304" y="124447"/>
                  </a:lnTo>
                  <a:lnTo>
                    <a:pt x="77292" y="124155"/>
                  </a:lnTo>
                  <a:lnTo>
                    <a:pt x="77279" y="123863"/>
                  </a:lnTo>
                  <a:lnTo>
                    <a:pt x="77266" y="123571"/>
                  </a:lnTo>
                  <a:lnTo>
                    <a:pt x="77241" y="122974"/>
                  </a:lnTo>
                  <a:lnTo>
                    <a:pt x="77228" y="122389"/>
                  </a:lnTo>
                  <a:lnTo>
                    <a:pt x="77177" y="121158"/>
                  </a:lnTo>
                  <a:lnTo>
                    <a:pt x="77139" y="119900"/>
                  </a:lnTo>
                  <a:lnTo>
                    <a:pt x="77050" y="117271"/>
                  </a:lnTo>
                  <a:lnTo>
                    <a:pt x="76974" y="114515"/>
                  </a:lnTo>
                  <a:lnTo>
                    <a:pt x="76936" y="113080"/>
                  </a:lnTo>
                  <a:lnTo>
                    <a:pt x="76898" y="111607"/>
                  </a:lnTo>
                  <a:lnTo>
                    <a:pt x="76885" y="110871"/>
                  </a:lnTo>
                  <a:lnTo>
                    <a:pt x="76860" y="110109"/>
                  </a:lnTo>
                  <a:lnTo>
                    <a:pt x="76847" y="109728"/>
                  </a:lnTo>
                  <a:lnTo>
                    <a:pt x="76847" y="109347"/>
                  </a:lnTo>
                  <a:lnTo>
                    <a:pt x="76834" y="108966"/>
                  </a:lnTo>
                  <a:lnTo>
                    <a:pt x="76822" y="108585"/>
                  </a:lnTo>
                  <a:lnTo>
                    <a:pt x="76733" y="105435"/>
                  </a:lnTo>
                  <a:lnTo>
                    <a:pt x="76657" y="102196"/>
                  </a:lnTo>
                  <a:lnTo>
                    <a:pt x="76568" y="98856"/>
                  </a:lnTo>
                  <a:lnTo>
                    <a:pt x="76479" y="95427"/>
                  </a:lnTo>
                </a:path>
                <a:path w="164464" h="139064">
                  <a:moveTo>
                    <a:pt x="77228" y="91211"/>
                  </a:moveTo>
                  <a:lnTo>
                    <a:pt x="76873" y="93319"/>
                  </a:lnTo>
                  <a:lnTo>
                    <a:pt x="76479" y="95427"/>
                  </a:lnTo>
                </a:path>
                <a:path w="164464" h="139064">
                  <a:moveTo>
                    <a:pt x="78117" y="134569"/>
                  </a:moveTo>
                  <a:lnTo>
                    <a:pt x="77355" y="98983"/>
                  </a:lnTo>
                  <a:lnTo>
                    <a:pt x="77228" y="91211"/>
                  </a:lnTo>
                </a:path>
                <a:path w="164464" h="139064">
                  <a:moveTo>
                    <a:pt x="110464" y="5702"/>
                  </a:moveTo>
                  <a:lnTo>
                    <a:pt x="98513" y="5702"/>
                  </a:lnTo>
                </a:path>
                <a:path w="164464" h="139064">
                  <a:moveTo>
                    <a:pt x="99009" y="112331"/>
                  </a:moveTo>
                  <a:lnTo>
                    <a:pt x="110464" y="112331"/>
                  </a:lnTo>
                </a:path>
                <a:path w="164464" h="139064">
                  <a:moveTo>
                    <a:pt x="96659" y="14922"/>
                  </a:moveTo>
                  <a:lnTo>
                    <a:pt x="96659" y="14922"/>
                  </a:lnTo>
                  <a:lnTo>
                    <a:pt x="96659" y="23964"/>
                  </a:lnTo>
                </a:path>
                <a:path w="164464" h="139064">
                  <a:moveTo>
                    <a:pt x="99110" y="14922"/>
                  </a:moveTo>
                  <a:lnTo>
                    <a:pt x="96659" y="14922"/>
                  </a:lnTo>
                </a:path>
                <a:path w="164464" h="139064">
                  <a:moveTo>
                    <a:pt x="0" y="9309"/>
                  </a:moveTo>
                  <a:lnTo>
                    <a:pt x="0" y="9309"/>
                  </a:lnTo>
                  <a:lnTo>
                    <a:pt x="0" y="129844"/>
                  </a:lnTo>
                  <a:lnTo>
                    <a:pt x="0" y="131178"/>
                  </a:lnTo>
                </a:path>
                <a:path w="164464" h="139064">
                  <a:moveTo>
                    <a:pt x="30022" y="134696"/>
                  </a:moveTo>
                  <a:lnTo>
                    <a:pt x="33489" y="134696"/>
                  </a:lnTo>
                </a:path>
                <a:path w="164464" h="139064">
                  <a:moveTo>
                    <a:pt x="34480" y="134696"/>
                  </a:moveTo>
                  <a:lnTo>
                    <a:pt x="38468" y="134696"/>
                  </a:lnTo>
                </a:path>
                <a:path w="164464" h="139064">
                  <a:moveTo>
                    <a:pt x="40474" y="134696"/>
                  </a:moveTo>
                  <a:lnTo>
                    <a:pt x="44475" y="134696"/>
                  </a:lnTo>
                </a:path>
                <a:path w="164464" h="139064">
                  <a:moveTo>
                    <a:pt x="46481" y="134696"/>
                  </a:moveTo>
                  <a:lnTo>
                    <a:pt x="50469" y="134696"/>
                  </a:lnTo>
                </a:path>
                <a:path w="164464" h="139064">
                  <a:moveTo>
                    <a:pt x="52489" y="134696"/>
                  </a:moveTo>
                  <a:lnTo>
                    <a:pt x="56476" y="134696"/>
                  </a:lnTo>
                </a:path>
                <a:path w="164464" h="139064">
                  <a:moveTo>
                    <a:pt x="58483" y="134696"/>
                  </a:moveTo>
                  <a:lnTo>
                    <a:pt x="62483" y="134696"/>
                  </a:lnTo>
                </a:path>
                <a:path w="164464" h="139064">
                  <a:moveTo>
                    <a:pt x="64490" y="134696"/>
                  </a:moveTo>
                  <a:lnTo>
                    <a:pt x="68478" y="134696"/>
                  </a:lnTo>
                </a:path>
                <a:path w="164464" h="139064">
                  <a:moveTo>
                    <a:pt x="70497" y="134696"/>
                  </a:moveTo>
                  <a:lnTo>
                    <a:pt x="74485" y="134696"/>
                  </a:lnTo>
                </a:path>
                <a:path w="164464" h="139064">
                  <a:moveTo>
                    <a:pt x="78041" y="134696"/>
                  </a:moveTo>
                  <a:lnTo>
                    <a:pt x="78943" y="134696"/>
                  </a:lnTo>
                </a:path>
                <a:path w="164464" h="139064">
                  <a:moveTo>
                    <a:pt x="30022" y="134785"/>
                  </a:moveTo>
                  <a:lnTo>
                    <a:pt x="30022" y="134759"/>
                  </a:lnTo>
                  <a:lnTo>
                    <a:pt x="30022" y="134696"/>
                  </a:lnTo>
                </a:path>
                <a:path w="164464" h="139064">
                  <a:moveTo>
                    <a:pt x="30022" y="134785"/>
                  </a:moveTo>
                  <a:lnTo>
                    <a:pt x="3606" y="134785"/>
                  </a:lnTo>
                </a:path>
                <a:path w="164464" h="139064">
                  <a:moveTo>
                    <a:pt x="3606" y="5702"/>
                  </a:moveTo>
                  <a:lnTo>
                    <a:pt x="30022" y="5702"/>
                  </a:lnTo>
                </a:path>
                <a:path w="164464" h="139064">
                  <a:moveTo>
                    <a:pt x="30022" y="14922"/>
                  </a:moveTo>
                  <a:lnTo>
                    <a:pt x="30022" y="8051"/>
                  </a:lnTo>
                  <a:lnTo>
                    <a:pt x="30022" y="5702"/>
                  </a:lnTo>
                </a:path>
                <a:path w="164464" h="139064">
                  <a:moveTo>
                    <a:pt x="81051" y="14922"/>
                  </a:moveTo>
                  <a:lnTo>
                    <a:pt x="30022" y="14922"/>
                  </a:lnTo>
                </a:path>
                <a:path w="164464" h="139064">
                  <a:moveTo>
                    <a:pt x="81051" y="23177"/>
                  </a:moveTo>
                  <a:lnTo>
                    <a:pt x="81051" y="23177"/>
                  </a:lnTo>
                  <a:lnTo>
                    <a:pt x="81051" y="16116"/>
                  </a:lnTo>
                  <a:lnTo>
                    <a:pt x="81051" y="14922"/>
                  </a:lnTo>
                </a:path>
                <a:path w="164464" h="139064">
                  <a:moveTo>
                    <a:pt x="30022" y="59499"/>
                  </a:moveTo>
                  <a:lnTo>
                    <a:pt x="30022" y="41668"/>
                  </a:lnTo>
                  <a:lnTo>
                    <a:pt x="30022" y="26250"/>
                  </a:lnTo>
                </a:path>
                <a:path w="164464" h="139064">
                  <a:moveTo>
                    <a:pt x="84048" y="59499"/>
                  </a:moveTo>
                  <a:lnTo>
                    <a:pt x="30022" y="59499"/>
                  </a:lnTo>
                </a:path>
                <a:path w="164464" h="139064">
                  <a:moveTo>
                    <a:pt x="30022" y="80987"/>
                  </a:moveTo>
                  <a:lnTo>
                    <a:pt x="84048" y="80987"/>
                  </a:lnTo>
                </a:path>
                <a:path w="164464" h="139064">
                  <a:moveTo>
                    <a:pt x="30022" y="131267"/>
                  </a:moveTo>
                  <a:lnTo>
                    <a:pt x="30022" y="125387"/>
                  </a:lnTo>
                  <a:lnTo>
                    <a:pt x="30022" y="117005"/>
                  </a:lnTo>
                  <a:lnTo>
                    <a:pt x="30022" y="106464"/>
                  </a:lnTo>
                  <a:lnTo>
                    <a:pt x="30022" y="94284"/>
                  </a:lnTo>
                  <a:lnTo>
                    <a:pt x="30022" y="80987"/>
                  </a:lnTo>
                </a:path>
                <a:path w="164464" h="139064">
                  <a:moveTo>
                    <a:pt x="36829" y="131914"/>
                  </a:moveTo>
                  <a:lnTo>
                    <a:pt x="36093" y="131914"/>
                  </a:lnTo>
                </a:path>
                <a:path w="164464" h="139064">
                  <a:moveTo>
                    <a:pt x="35864" y="84429"/>
                  </a:moveTo>
                  <a:lnTo>
                    <a:pt x="35483" y="84429"/>
                  </a:lnTo>
                  <a:lnTo>
                    <a:pt x="35115" y="84429"/>
                  </a:lnTo>
                </a:path>
                <a:path w="164464" h="139064">
                  <a:moveTo>
                    <a:pt x="77990" y="91211"/>
                  </a:moveTo>
                  <a:lnTo>
                    <a:pt x="77609" y="91211"/>
                  </a:lnTo>
                  <a:lnTo>
                    <a:pt x="77228" y="91211"/>
                  </a:lnTo>
                </a:path>
                <a:path w="164464" h="139064">
                  <a:moveTo>
                    <a:pt x="76479" y="95427"/>
                  </a:moveTo>
                  <a:lnTo>
                    <a:pt x="73901" y="95427"/>
                  </a:lnTo>
                </a:path>
                <a:path w="164464" h="139064">
                  <a:moveTo>
                    <a:pt x="71881" y="84429"/>
                  </a:moveTo>
                  <a:lnTo>
                    <a:pt x="71132" y="84429"/>
                  </a:lnTo>
                </a:path>
                <a:path w="164464" h="139064">
                  <a:moveTo>
                    <a:pt x="69418" y="95427"/>
                  </a:moveTo>
                  <a:lnTo>
                    <a:pt x="67906" y="95427"/>
                  </a:lnTo>
                </a:path>
                <a:path w="164464" h="139064">
                  <a:moveTo>
                    <a:pt x="65874" y="84429"/>
                  </a:moveTo>
                  <a:lnTo>
                    <a:pt x="65138" y="84429"/>
                  </a:lnTo>
                </a:path>
                <a:path w="164464" h="139064">
                  <a:moveTo>
                    <a:pt x="63411" y="95427"/>
                  </a:moveTo>
                  <a:lnTo>
                    <a:pt x="61899" y="95427"/>
                  </a:lnTo>
                </a:path>
                <a:path w="164464" h="139064">
                  <a:moveTo>
                    <a:pt x="59880" y="84429"/>
                  </a:moveTo>
                  <a:lnTo>
                    <a:pt x="59118" y="84429"/>
                  </a:lnTo>
                </a:path>
                <a:path w="164464" h="139064">
                  <a:moveTo>
                    <a:pt x="57403" y="95427"/>
                  </a:moveTo>
                  <a:lnTo>
                    <a:pt x="55892" y="95427"/>
                  </a:lnTo>
                </a:path>
                <a:path w="164464" h="139064">
                  <a:moveTo>
                    <a:pt x="53873" y="84429"/>
                  </a:moveTo>
                  <a:lnTo>
                    <a:pt x="53505" y="84429"/>
                  </a:lnTo>
                  <a:lnTo>
                    <a:pt x="53124" y="84429"/>
                  </a:lnTo>
                </a:path>
                <a:path w="164464" h="139064">
                  <a:moveTo>
                    <a:pt x="51409" y="95427"/>
                  </a:moveTo>
                  <a:lnTo>
                    <a:pt x="49898" y="95427"/>
                  </a:lnTo>
                </a:path>
                <a:path w="164464" h="139064">
                  <a:moveTo>
                    <a:pt x="47866" y="84429"/>
                  </a:moveTo>
                  <a:lnTo>
                    <a:pt x="47497" y="84429"/>
                  </a:lnTo>
                  <a:lnTo>
                    <a:pt x="47116" y="84429"/>
                  </a:lnTo>
                </a:path>
                <a:path w="164464" h="139064">
                  <a:moveTo>
                    <a:pt x="45402" y="95427"/>
                  </a:moveTo>
                  <a:lnTo>
                    <a:pt x="43891" y="95427"/>
                  </a:lnTo>
                </a:path>
                <a:path w="164464" h="139064">
                  <a:moveTo>
                    <a:pt x="41871" y="84429"/>
                  </a:moveTo>
                  <a:lnTo>
                    <a:pt x="41490" y="84429"/>
                  </a:lnTo>
                  <a:lnTo>
                    <a:pt x="41109" y="84429"/>
                  </a:lnTo>
                </a:path>
                <a:path w="164464" h="139064">
                  <a:moveTo>
                    <a:pt x="39382" y="95427"/>
                  </a:moveTo>
                  <a:lnTo>
                    <a:pt x="37884" y="95427"/>
                  </a:lnTo>
                </a:path>
                <a:path w="164464" h="139064">
                  <a:moveTo>
                    <a:pt x="33566" y="94475"/>
                  </a:moveTo>
                  <a:lnTo>
                    <a:pt x="32473" y="91173"/>
                  </a:lnTo>
                  <a:lnTo>
                    <a:pt x="31495" y="87807"/>
                  </a:lnTo>
                  <a:lnTo>
                    <a:pt x="30683" y="84429"/>
                  </a:lnTo>
                  <a:lnTo>
                    <a:pt x="30022" y="80987"/>
                  </a:lnTo>
                </a:path>
                <a:path w="164464" h="139064">
                  <a:moveTo>
                    <a:pt x="84048" y="95427"/>
                  </a:moveTo>
                  <a:lnTo>
                    <a:pt x="78841" y="95427"/>
                  </a:lnTo>
                </a:path>
                <a:path w="164464" h="139064">
                  <a:moveTo>
                    <a:pt x="84048" y="80987"/>
                  </a:moveTo>
                  <a:lnTo>
                    <a:pt x="84048" y="95427"/>
                  </a:lnTo>
                </a:path>
                <a:path w="164464" h="139064">
                  <a:moveTo>
                    <a:pt x="66865" y="131914"/>
                  </a:moveTo>
                  <a:lnTo>
                    <a:pt x="66103" y="131914"/>
                  </a:lnTo>
                </a:path>
                <a:path w="164464" h="139064">
                  <a:moveTo>
                    <a:pt x="30022" y="59499"/>
                  </a:moveTo>
                  <a:lnTo>
                    <a:pt x="31343" y="53314"/>
                  </a:lnTo>
                  <a:lnTo>
                    <a:pt x="33146" y="47244"/>
                  </a:lnTo>
                </a:path>
                <a:path w="164464" h="139064">
                  <a:moveTo>
                    <a:pt x="34683" y="56095"/>
                  </a:moveTo>
                  <a:lnTo>
                    <a:pt x="35445" y="56095"/>
                  </a:lnTo>
                </a:path>
                <a:path w="164464" h="139064">
                  <a:moveTo>
                    <a:pt x="37172" y="45059"/>
                  </a:moveTo>
                  <a:lnTo>
                    <a:pt x="38671" y="45059"/>
                  </a:lnTo>
                </a:path>
                <a:path w="164464" h="139064">
                  <a:moveTo>
                    <a:pt x="41452" y="56070"/>
                  </a:moveTo>
                  <a:lnTo>
                    <a:pt x="40690" y="56070"/>
                  </a:lnTo>
                </a:path>
                <a:path w="164464" h="139064">
                  <a:moveTo>
                    <a:pt x="43167" y="45059"/>
                  </a:moveTo>
                  <a:lnTo>
                    <a:pt x="44678" y="45059"/>
                  </a:lnTo>
                </a:path>
                <a:path w="164464" h="139064">
                  <a:moveTo>
                    <a:pt x="47447" y="56070"/>
                  </a:moveTo>
                  <a:lnTo>
                    <a:pt x="46710" y="56070"/>
                  </a:lnTo>
                </a:path>
                <a:path w="164464" h="139064">
                  <a:moveTo>
                    <a:pt x="49174" y="45059"/>
                  </a:moveTo>
                  <a:lnTo>
                    <a:pt x="50685" y="45059"/>
                  </a:lnTo>
                </a:path>
                <a:path w="164464" h="139064">
                  <a:moveTo>
                    <a:pt x="53454" y="56070"/>
                  </a:moveTo>
                  <a:lnTo>
                    <a:pt x="52704" y="56070"/>
                  </a:lnTo>
                </a:path>
                <a:path w="164464" h="139064">
                  <a:moveTo>
                    <a:pt x="55181" y="45059"/>
                  </a:moveTo>
                  <a:lnTo>
                    <a:pt x="56692" y="45059"/>
                  </a:lnTo>
                </a:path>
                <a:path w="164464" h="139064">
                  <a:moveTo>
                    <a:pt x="59461" y="56070"/>
                  </a:moveTo>
                  <a:lnTo>
                    <a:pt x="58712" y="56070"/>
                  </a:lnTo>
                </a:path>
                <a:path w="164464" h="139064">
                  <a:moveTo>
                    <a:pt x="61175" y="45059"/>
                  </a:moveTo>
                  <a:lnTo>
                    <a:pt x="62687" y="45059"/>
                  </a:lnTo>
                </a:path>
                <a:path w="164464" h="139064">
                  <a:moveTo>
                    <a:pt x="65455" y="56070"/>
                  </a:moveTo>
                  <a:lnTo>
                    <a:pt x="64719" y="56070"/>
                  </a:lnTo>
                </a:path>
                <a:path w="164464" h="139064">
                  <a:moveTo>
                    <a:pt x="67182" y="45059"/>
                  </a:moveTo>
                  <a:lnTo>
                    <a:pt x="68694" y="45059"/>
                  </a:lnTo>
                </a:path>
                <a:path w="164464" h="139064">
                  <a:moveTo>
                    <a:pt x="71462" y="56070"/>
                  </a:moveTo>
                  <a:lnTo>
                    <a:pt x="70713" y="56070"/>
                  </a:lnTo>
                </a:path>
                <a:path w="164464" h="139064">
                  <a:moveTo>
                    <a:pt x="73190" y="45059"/>
                  </a:moveTo>
                  <a:lnTo>
                    <a:pt x="75349" y="45059"/>
                  </a:lnTo>
                </a:path>
                <a:path w="164464" h="139064">
                  <a:moveTo>
                    <a:pt x="77406" y="51219"/>
                  </a:moveTo>
                  <a:lnTo>
                    <a:pt x="76644" y="51219"/>
                  </a:lnTo>
                </a:path>
                <a:path w="164464" h="139064">
                  <a:moveTo>
                    <a:pt x="78524" y="45059"/>
                  </a:moveTo>
                  <a:lnTo>
                    <a:pt x="84048" y="45059"/>
                  </a:lnTo>
                </a:path>
                <a:path w="164464" h="139064">
                  <a:moveTo>
                    <a:pt x="84048" y="45059"/>
                  </a:moveTo>
                  <a:lnTo>
                    <a:pt x="84048" y="59499"/>
                  </a:lnTo>
                </a:path>
                <a:path w="164464" h="139064">
                  <a:moveTo>
                    <a:pt x="34937" y="25742"/>
                  </a:moveTo>
                  <a:lnTo>
                    <a:pt x="34175" y="25742"/>
                  </a:lnTo>
                </a:path>
                <a:path w="164464" h="139064">
                  <a:moveTo>
                    <a:pt x="40182" y="25730"/>
                  </a:moveTo>
                  <a:lnTo>
                    <a:pt x="40944" y="25730"/>
                  </a:lnTo>
                </a:path>
                <a:path w="164464" h="139064">
                  <a:moveTo>
                    <a:pt x="70205" y="25730"/>
                  </a:moveTo>
                  <a:lnTo>
                    <a:pt x="70954" y="25730"/>
                  </a:lnTo>
                </a:path>
                <a:path w="164464" h="139064">
                  <a:moveTo>
                    <a:pt x="70243" y="135128"/>
                  </a:moveTo>
                  <a:lnTo>
                    <a:pt x="68732" y="135128"/>
                  </a:lnTo>
                </a:path>
                <a:path w="164464" h="139064">
                  <a:moveTo>
                    <a:pt x="64211" y="25730"/>
                  </a:moveTo>
                  <a:lnTo>
                    <a:pt x="64947" y="25730"/>
                  </a:lnTo>
                </a:path>
                <a:path w="164464" h="139064">
                  <a:moveTo>
                    <a:pt x="46202" y="25730"/>
                  </a:moveTo>
                  <a:lnTo>
                    <a:pt x="46939" y="25730"/>
                  </a:lnTo>
                </a:path>
                <a:path w="164464" h="139064">
                  <a:moveTo>
                    <a:pt x="52196" y="25730"/>
                  </a:moveTo>
                  <a:lnTo>
                    <a:pt x="52946" y="25730"/>
                  </a:lnTo>
                </a:path>
                <a:path w="164464" h="139064">
                  <a:moveTo>
                    <a:pt x="58204" y="25730"/>
                  </a:moveTo>
                  <a:lnTo>
                    <a:pt x="58940" y="25730"/>
                  </a:lnTo>
                </a:path>
                <a:path w="164464" h="139064">
                  <a:moveTo>
                    <a:pt x="64236" y="135128"/>
                  </a:moveTo>
                  <a:lnTo>
                    <a:pt x="62725" y="135128"/>
                  </a:lnTo>
                </a:path>
                <a:path w="164464" h="139064">
                  <a:moveTo>
                    <a:pt x="60820" y="23190"/>
                  </a:moveTo>
                  <a:lnTo>
                    <a:pt x="62318" y="23190"/>
                  </a:lnTo>
                </a:path>
                <a:path w="164464" h="139064">
                  <a:moveTo>
                    <a:pt x="40233" y="135128"/>
                  </a:moveTo>
                  <a:lnTo>
                    <a:pt x="38722" y="135128"/>
                  </a:lnTo>
                </a:path>
                <a:path w="164464" h="139064">
                  <a:moveTo>
                    <a:pt x="66827" y="23190"/>
                  </a:moveTo>
                  <a:lnTo>
                    <a:pt x="68325" y="23190"/>
                  </a:lnTo>
                </a:path>
                <a:path w="164464" h="139064">
                  <a:moveTo>
                    <a:pt x="54813" y="23190"/>
                  </a:moveTo>
                  <a:lnTo>
                    <a:pt x="56311" y="23190"/>
                  </a:lnTo>
                </a:path>
                <a:path w="164464" h="139064">
                  <a:moveTo>
                    <a:pt x="48806" y="23190"/>
                  </a:moveTo>
                  <a:lnTo>
                    <a:pt x="50317" y="23190"/>
                  </a:lnTo>
                </a:path>
                <a:path w="164464" h="139064">
                  <a:moveTo>
                    <a:pt x="36791" y="23190"/>
                  </a:moveTo>
                  <a:lnTo>
                    <a:pt x="38303" y="23190"/>
                  </a:lnTo>
                </a:path>
                <a:path w="164464" h="139064">
                  <a:moveTo>
                    <a:pt x="42798" y="23190"/>
                  </a:moveTo>
                  <a:lnTo>
                    <a:pt x="44310" y="23190"/>
                  </a:lnTo>
                </a:path>
                <a:path w="164464" h="139064">
                  <a:moveTo>
                    <a:pt x="72821" y="23190"/>
                  </a:moveTo>
                  <a:lnTo>
                    <a:pt x="74790" y="23190"/>
                  </a:lnTo>
                </a:path>
                <a:path w="164464" h="139064">
                  <a:moveTo>
                    <a:pt x="78866" y="134569"/>
                  </a:moveTo>
                  <a:lnTo>
                    <a:pt x="78117" y="134569"/>
                  </a:lnTo>
                </a:path>
                <a:path w="164464" h="139064">
                  <a:moveTo>
                    <a:pt x="76212" y="25120"/>
                  </a:moveTo>
                  <a:lnTo>
                    <a:pt x="76949" y="25120"/>
                  </a:lnTo>
                </a:path>
                <a:path w="164464" h="139064">
                  <a:moveTo>
                    <a:pt x="58242" y="135128"/>
                  </a:moveTo>
                  <a:lnTo>
                    <a:pt x="56730" y="135128"/>
                  </a:lnTo>
                </a:path>
                <a:path w="164464" h="139064">
                  <a:moveTo>
                    <a:pt x="30022" y="26250"/>
                  </a:moveTo>
                  <a:lnTo>
                    <a:pt x="31457" y="25120"/>
                  </a:lnTo>
                  <a:lnTo>
                    <a:pt x="32905" y="23990"/>
                  </a:lnTo>
                </a:path>
                <a:path w="164464" h="139064">
                  <a:moveTo>
                    <a:pt x="77800" y="135128"/>
                  </a:moveTo>
                  <a:lnTo>
                    <a:pt x="74739" y="135128"/>
                  </a:lnTo>
                </a:path>
                <a:path w="164464" h="139064">
                  <a:moveTo>
                    <a:pt x="52235" y="135128"/>
                  </a:moveTo>
                  <a:lnTo>
                    <a:pt x="50723" y="135128"/>
                  </a:lnTo>
                </a:path>
                <a:path w="164464" h="139064">
                  <a:moveTo>
                    <a:pt x="84048" y="135128"/>
                  </a:moveTo>
                  <a:lnTo>
                    <a:pt x="79184" y="135128"/>
                  </a:lnTo>
                </a:path>
                <a:path w="164464" h="139064">
                  <a:moveTo>
                    <a:pt x="84048" y="135128"/>
                  </a:moveTo>
                  <a:lnTo>
                    <a:pt x="84048" y="128892"/>
                  </a:lnTo>
                  <a:lnTo>
                    <a:pt x="84048" y="119900"/>
                  </a:lnTo>
                  <a:lnTo>
                    <a:pt x="84048" y="108572"/>
                  </a:lnTo>
                  <a:lnTo>
                    <a:pt x="84048" y="95427"/>
                  </a:lnTo>
                </a:path>
                <a:path w="164464" h="139064">
                  <a:moveTo>
                    <a:pt x="60858" y="131914"/>
                  </a:moveTo>
                  <a:lnTo>
                    <a:pt x="60096" y="131914"/>
                  </a:lnTo>
                </a:path>
                <a:path w="164464" h="139064">
                  <a:moveTo>
                    <a:pt x="46240" y="135128"/>
                  </a:moveTo>
                  <a:lnTo>
                    <a:pt x="44716" y="135128"/>
                  </a:lnTo>
                </a:path>
                <a:path w="164464" h="139064">
                  <a:moveTo>
                    <a:pt x="72859" y="131914"/>
                  </a:moveTo>
                  <a:lnTo>
                    <a:pt x="72110" y="131914"/>
                  </a:lnTo>
                </a:path>
                <a:path w="164464" h="139064">
                  <a:moveTo>
                    <a:pt x="30683" y="131914"/>
                  </a:moveTo>
                  <a:lnTo>
                    <a:pt x="30352" y="131584"/>
                  </a:lnTo>
                  <a:lnTo>
                    <a:pt x="30022" y="131267"/>
                  </a:lnTo>
                </a:path>
                <a:path w="164464" h="139064">
                  <a:moveTo>
                    <a:pt x="33921" y="135128"/>
                  </a:moveTo>
                  <a:lnTo>
                    <a:pt x="33921" y="130924"/>
                  </a:lnTo>
                  <a:lnTo>
                    <a:pt x="33921" y="125247"/>
                  </a:lnTo>
                </a:path>
                <a:path w="164464" h="139064">
                  <a:moveTo>
                    <a:pt x="33921" y="135128"/>
                  </a:moveTo>
                  <a:lnTo>
                    <a:pt x="32486" y="133705"/>
                  </a:lnTo>
                  <a:lnTo>
                    <a:pt x="31038" y="132283"/>
                  </a:lnTo>
                </a:path>
                <a:path w="164464" h="139064">
                  <a:moveTo>
                    <a:pt x="30683" y="127723"/>
                  </a:moveTo>
                  <a:lnTo>
                    <a:pt x="30733" y="128384"/>
                  </a:lnTo>
                  <a:lnTo>
                    <a:pt x="30784" y="129019"/>
                  </a:lnTo>
                  <a:lnTo>
                    <a:pt x="30835" y="129616"/>
                  </a:lnTo>
                  <a:lnTo>
                    <a:pt x="30873" y="130200"/>
                  </a:lnTo>
                  <a:lnTo>
                    <a:pt x="30911" y="130759"/>
                  </a:lnTo>
                  <a:lnTo>
                    <a:pt x="30962" y="131292"/>
                  </a:lnTo>
                  <a:lnTo>
                    <a:pt x="31000" y="131800"/>
                  </a:lnTo>
                  <a:lnTo>
                    <a:pt x="31051" y="132283"/>
                  </a:lnTo>
                </a:path>
                <a:path w="164464" h="139064">
                  <a:moveTo>
                    <a:pt x="30683" y="131914"/>
                  </a:moveTo>
                  <a:lnTo>
                    <a:pt x="30670" y="130009"/>
                  </a:lnTo>
                  <a:lnTo>
                    <a:pt x="30683" y="127723"/>
                  </a:lnTo>
                </a:path>
                <a:path w="164464" h="139064">
                  <a:moveTo>
                    <a:pt x="54851" y="131914"/>
                  </a:moveTo>
                  <a:lnTo>
                    <a:pt x="54101" y="131914"/>
                  </a:lnTo>
                </a:path>
                <a:path w="164464" h="139064">
                  <a:moveTo>
                    <a:pt x="42837" y="131914"/>
                  </a:moveTo>
                  <a:lnTo>
                    <a:pt x="42087" y="131914"/>
                  </a:lnTo>
                </a:path>
                <a:path w="164464" h="139064">
                  <a:moveTo>
                    <a:pt x="48856" y="131914"/>
                  </a:moveTo>
                  <a:lnTo>
                    <a:pt x="48094" y="131914"/>
                  </a:lnTo>
                </a:path>
                <a:path w="164464" h="139064">
                  <a:moveTo>
                    <a:pt x="78384" y="23190"/>
                  </a:moveTo>
                  <a:lnTo>
                    <a:pt x="84048" y="23190"/>
                  </a:lnTo>
                </a:path>
                <a:path w="164464" h="139064">
                  <a:moveTo>
                    <a:pt x="84048" y="45059"/>
                  </a:moveTo>
                  <a:lnTo>
                    <a:pt x="84048" y="33464"/>
                  </a:lnTo>
                  <a:lnTo>
                    <a:pt x="84048" y="23190"/>
                  </a:lnTo>
                </a:path>
                <a:path w="164464" h="139064">
                  <a:moveTo>
                    <a:pt x="84048" y="16675"/>
                  </a:moveTo>
                  <a:lnTo>
                    <a:pt x="84048" y="17830"/>
                  </a:lnTo>
                  <a:lnTo>
                    <a:pt x="84048" y="19037"/>
                  </a:lnTo>
                  <a:lnTo>
                    <a:pt x="84048" y="20294"/>
                  </a:lnTo>
                  <a:lnTo>
                    <a:pt x="84048" y="21615"/>
                  </a:lnTo>
                  <a:lnTo>
                    <a:pt x="84048" y="23164"/>
                  </a:lnTo>
                </a:path>
                <a:path w="164464" h="139064">
                  <a:moveTo>
                    <a:pt x="110464" y="28422"/>
                  </a:moveTo>
                  <a:lnTo>
                    <a:pt x="110464" y="28397"/>
                  </a:lnTo>
                  <a:lnTo>
                    <a:pt x="110464" y="28371"/>
                  </a:lnTo>
                </a:path>
                <a:path w="164464" h="139064">
                  <a:moveTo>
                    <a:pt x="110464" y="112115"/>
                  </a:moveTo>
                  <a:lnTo>
                    <a:pt x="110464" y="112102"/>
                  </a:lnTo>
                  <a:lnTo>
                    <a:pt x="110464" y="112077"/>
                  </a:lnTo>
                </a:path>
                <a:path w="164464" h="139064">
                  <a:moveTo>
                    <a:pt x="110464" y="25742"/>
                  </a:moveTo>
                  <a:lnTo>
                    <a:pt x="110464" y="26568"/>
                  </a:lnTo>
                  <a:lnTo>
                    <a:pt x="110464" y="28371"/>
                  </a:lnTo>
                </a:path>
                <a:path w="164464" h="139064">
                  <a:moveTo>
                    <a:pt x="110464" y="112115"/>
                  </a:moveTo>
                  <a:lnTo>
                    <a:pt x="110464" y="113919"/>
                  </a:lnTo>
                  <a:lnTo>
                    <a:pt x="110464" y="114744"/>
                  </a:lnTo>
                </a:path>
                <a:path w="164464" h="139064">
                  <a:moveTo>
                    <a:pt x="110464" y="114744"/>
                  </a:moveTo>
                  <a:lnTo>
                    <a:pt x="110464" y="116039"/>
                  </a:lnTo>
                  <a:lnTo>
                    <a:pt x="110464" y="118821"/>
                  </a:lnTo>
                </a:path>
                <a:path w="164464" h="139064">
                  <a:moveTo>
                    <a:pt x="110464" y="119062"/>
                  </a:moveTo>
                  <a:lnTo>
                    <a:pt x="110464" y="123837"/>
                  </a:lnTo>
                  <a:lnTo>
                    <a:pt x="110464" y="129476"/>
                  </a:lnTo>
                </a:path>
                <a:path w="164464" h="139064">
                  <a:moveTo>
                    <a:pt x="110464" y="11010"/>
                  </a:moveTo>
                  <a:lnTo>
                    <a:pt x="110464" y="17995"/>
                  </a:lnTo>
                  <a:lnTo>
                    <a:pt x="110464" y="23317"/>
                  </a:lnTo>
                  <a:lnTo>
                    <a:pt x="110464" y="25742"/>
                  </a:lnTo>
                </a:path>
                <a:path w="164464" h="139064">
                  <a:moveTo>
                    <a:pt x="96659" y="14922"/>
                  </a:moveTo>
                  <a:lnTo>
                    <a:pt x="95161" y="15786"/>
                  </a:lnTo>
                  <a:lnTo>
                    <a:pt x="93662" y="16675"/>
                  </a:lnTo>
                </a:path>
                <a:path w="164464" h="139064">
                  <a:moveTo>
                    <a:pt x="81051" y="14922"/>
                  </a:moveTo>
                  <a:lnTo>
                    <a:pt x="81559" y="15214"/>
                  </a:lnTo>
                  <a:lnTo>
                    <a:pt x="82054" y="15494"/>
                  </a:lnTo>
                  <a:lnTo>
                    <a:pt x="82562" y="15798"/>
                  </a:lnTo>
                  <a:lnTo>
                    <a:pt x="83057" y="16090"/>
                  </a:lnTo>
                  <a:lnTo>
                    <a:pt x="83553" y="16383"/>
                  </a:lnTo>
                  <a:lnTo>
                    <a:pt x="84048" y="16675"/>
                  </a:lnTo>
                </a:path>
                <a:path w="164464" h="139064">
                  <a:moveTo>
                    <a:pt x="110464" y="9639"/>
                  </a:moveTo>
                  <a:lnTo>
                    <a:pt x="163893" y="9639"/>
                  </a:lnTo>
                </a:path>
                <a:path w="164464" h="139064">
                  <a:moveTo>
                    <a:pt x="110464" y="9639"/>
                  </a:moveTo>
                  <a:lnTo>
                    <a:pt x="110464" y="10312"/>
                  </a:lnTo>
                  <a:lnTo>
                    <a:pt x="110464" y="11010"/>
                  </a:lnTo>
                </a:path>
                <a:path w="164464" h="139064">
                  <a:moveTo>
                    <a:pt x="163893" y="130860"/>
                  </a:moveTo>
                  <a:lnTo>
                    <a:pt x="110464" y="130860"/>
                  </a:lnTo>
                </a:path>
                <a:path w="164464" h="139064">
                  <a:moveTo>
                    <a:pt x="110464" y="129476"/>
                  </a:moveTo>
                  <a:lnTo>
                    <a:pt x="110464" y="130175"/>
                  </a:lnTo>
                  <a:lnTo>
                    <a:pt x="110464" y="130860"/>
                  </a:lnTo>
                </a:path>
                <a:path w="164464" h="139064">
                  <a:moveTo>
                    <a:pt x="110464" y="138861"/>
                  </a:moveTo>
                  <a:lnTo>
                    <a:pt x="163893" y="138861"/>
                  </a:lnTo>
                </a:path>
                <a:path w="164464" h="139064">
                  <a:moveTo>
                    <a:pt x="110464" y="130860"/>
                  </a:moveTo>
                  <a:lnTo>
                    <a:pt x="110464" y="135242"/>
                  </a:lnTo>
                  <a:lnTo>
                    <a:pt x="110464" y="138861"/>
                  </a:lnTo>
                </a:path>
                <a:path w="164464" h="139064">
                  <a:moveTo>
                    <a:pt x="163893" y="4419"/>
                  </a:moveTo>
                  <a:lnTo>
                    <a:pt x="110464" y="4419"/>
                  </a:lnTo>
                </a:path>
                <a:path w="164464" h="139064">
                  <a:moveTo>
                    <a:pt x="110464" y="4419"/>
                  </a:moveTo>
                  <a:lnTo>
                    <a:pt x="110464" y="6896"/>
                  </a:lnTo>
                  <a:lnTo>
                    <a:pt x="110464" y="9639"/>
                  </a:lnTo>
                </a:path>
                <a:path w="164464" h="139064">
                  <a:moveTo>
                    <a:pt x="34213" y="135128"/>
                  </a:moveTo>
                  <a:lnTo>
                    <a:pt x="33921" y="135128"/>
                  </a:lnTo>
                </a:path>
                <a:path w="164464" h="139064">
                  <a:moveTo>
                    <a:pt x="110464" y="0"/>
                  </a:moveTo>
                  <a:lnTo>
                    <a:pt x="110464" y="4419"/>
                  </a:lnTo>
                </a:path>
                <a:path w="164464" h="139064">
                  <a:moveTo>
                    <a:pt x="36017" y="1803"/>
                  </a:moveTo>
                  <a:lnTo>
                    <a:pt x="35077" y="3441"/>
                  </a:lnTo>
                  <a:lnTo>
                    <a:pt x="34124" y="5080"/>
                  </a:lnTo>
                </a:path>
                <a:path w="164464" h="139064">
                  <a:moveTo>
                    <a:pt x="36512" y="10414"/>
                  </a:moveTo>
                  <a:lnTo>
                    <a:pt x="35585" y="12280"/>
                  </a:lnTo>
                  <a:lnTo>
                    <a:pt x="34658" y="14147"/>
                  </a:lnTo>
                </a:path>
                <a:path w="164464" h="139064">
                  <a:moveTo>
                    <a:pt x="34658" y="14147"/>
                  </a:moveTo>
                  <a:lnTo>
                    <a:pt x="34505" y="9347"/>
                  </a:lnTo>
                  <a:lnTo>
                    <a:pt x="34340" y="6273"/>
                  </a:lnTo>
                  <a:lnTo>
                    <a:pt x="34150" y="5054"/>
                  </a:lnTo>
                </a:path>
                <a:path w="164464" h="139064">
                  <a:moveTo>
                    <a:pt x="36512" y="10414"/>
                  </a:moveTo>
                  <a:lnTo>
                    <a:pt x="36474" y="9220"/>
                  </a:lnTo>
                  <a:lnTo>
                    <a:pt x="36436" y="8115"/>
                  </a:lnTo>
                  <a:lnTo>
                    <a:pt x="36423" y="7594"/>
                  </a:lnTo>
                  <a:lnTo>
                    <a:pt x="36410" y="7099"/>
                  </a:lnTo>
                  <a:lnTo>
                    <a:pt x="36398" y="6858"/>
                  </a:lnTo>
                  <a:lnTo>
                    <a:pt x="36385" y="6629"/>
                  </a:lnTo>
                  <a:lnTo>
                    <a:pt x="36372" y="6400"/>
                  </a:lnTo>
                  <a:lnTo>
                    <a:pt x="36372" y="6172"/>
                  </a:lnTo>
                  <a:lnTo>
                    <a:pt x="36334" y="5334"/>
                  </a:lnTo>
                  <a:lnTo>
                    <a:pt x="36296" y="4584"/>
                  </a:lnTo>
                  <a:lnTo>
                    <a:pt x="36258" y="3911"/>
                  </a:lnTo>
                  <a:lnTo>
                    <a:pt x="36220" y="3340"/>
                  </a:lnTo>
                  <a:lnTo>
                    <a:pt x="36194" y="2857"/>
                  </a:lnTo>
                  <a:lnTo>
                    <a:pt x="36169" y="2476"/>
                  </a:lnTo>
                  <a:lnTo>
                    <a:pt x="36131" y="2171"/>
                  </a:lnTo>
                  <a:lnTo>
                    <a:pt x="36093" y="1955"/>
                  </a:lnTo>
                  <a:lnTo>
                    <a:pt x="36029" y="1803"/>
                  </a:lnTo>
                </a:path>
                <a:path w="164464" h="139064">
                  <a:moveTo>
                    <a:pt x="57442" y="5067"/>
                  </a:moveTo>
                  <a:lnTo>
                    <a:pt x="56502" y="3441"/>
                  </a:lnTo>
                  <a:lnTo>
                    <a:pt x="55549" y="1803"/>
                  </a:lnTo>
                </a:path>
                <a:path w="164464" h="139064">
                  <a:moveTo>
                    <a:pt x="57924" y="14147"/>
                  </a:moveTo>
                  <a:lnTo>
                    <a:pt x="56972" y="12280"/>
                  </a:lnTo>
                  <a:lnTo>
                    <a:pt x="56032" y="10414"/>
                  </a:lnTo>
                </a:path>
                <a:path w="164464" h="139064">
                  <a:moveTo>
                    <a:pt x="55562" y="1828"/>
                  </a:moveTo>
                  <a:lnTo>
                    <a:pt x="55613" y="1968"/>
                  </a:lnTo>
                  <a:lnTo>
                    <a:pt x="55651" y="2171"/>
                  </a:lnTo>
                  <a:lnTo>
                    <a:pt x="55676" y="2489"/>
                  </a:lnTo>
                  <a:lnTo>
                    <a:pt x="55714" y="2882"/>
                  </a:lnTo>
                  <a:lnTo>
                    <a:pt x="55752" y="3378"/>
                  </a:lnTo>
                  <a:lnTo>
                    <a:pt x="55778" y="3949"/>
                  </a:lnTo>
                  <a:lnTo>
                    <a:pt x="55816" y="4622"/>
                  </a:lnTo>
                  <a:lnTo>
                    <a:pt x="55841" y="5372"/>
                  </a:lnTo>
                  <a:lnTo>
                    <a:pt x="55879" y="6197"/>
                  </a:lnTo>
                  <a:lnTo>
                    <a:pt x="55918" y="7124"/>
                  </a:lnTo>
                  <a:lnTo>
                    <a:pt x="55956" y="8128"/>
                  </a:lnTo>
                  <a:lnTo>
                    <a:pt x="55994" y="9220"/>
                  </a:lnTo>
                  <a:lnTo>
                    <a:pt x="56032" y="10414"/>
                  </a:lnTo>
                </a:path>
                <a:path w="164464" h="139064">
                  <a:moveTo>
                    <a:pt x="57416" y="5054"/>
                  </a:moveTo>
                  <a:lnTo>
                    <a:pt x="57619" y="6540"/>
                  </a:lnTo>
                  <a:lnTo>
                    <a:pt x="57772" y="9563"/>
                  </a:lnTo>
                  <a:lnTo>
                    <a:pt x="57924" y="14147"/>
                  </a:lnTo>
                </a:path>
                <a:path w="164464" h="139064">
                  <a:moveTo>
                    <a:pt x="54025" y="1803"/>
                  </a:moveTo>
                  <a:lnTo>
                    <a:pt x="53085" y="3429"/>
                  </a:lnTo>
                  <a:lnTo>
                    <a:pt x="52133" y="5067"/>
                  </a:lnTo>
                </a:path>
                <a:path w="164464" h="139064">
                  <a:moveTo>
                    <a:pt x="54521" y="10414"/>
                  </a:moveTo>
                  <a:lnTo>
                    <a:pt x="53593" y="12280"/>
                  </a:lnTo>
                  <a:lnTo>
                    <a:pt x="52666" y="14147"/>
                  </a:lnTo>
                </a:path>
                <a:path w="164464" h="139064">
                  <a:moveTo>
                    <a:pt x="52666" y="14147"/>
                  </a:moveTo>
                  <a:lnTo>
                    <a:pt x="52565" y="10668"/>
                  </a:lnTo>
                  <a:lnTo>
                    <a:pt x="52450" y="7988"/>
                  </a:lnTo>
                  <a:lnTo>
                    <a:pt x="52158" y="5054"/>
                  </a:lnTo>
                </a:path>
                <a:path w="164464" h="139064">
                  <a:moveTo>
                    <a:pt x="54521" y="10414"/>
                  </a:moveTo>
                  <a:lnTo>
                    <a:pt x="54482" y="9220"/>
                  </a:lnTo>
                  <a:lnTo>
                    <a:pt x="54444" y="8115"/>
                  </a:lnTo>
                  <a:lnTo>
                    <a:pt x="54432" y="7594"/>
                  </a:lnTo>
                  <a:lnTo>
                    <a:pt x="54406" y="7099"/>
                  </a:lnTo>
                  <a:lnTo>
                    <a:pt x="54406" y="6858"/>
                  </a:lnTo>
                  <a:lnTo>
                    <a:pt x="54394" y="6629"/>
                  </a:lnTo>
                  <a:lnTo>
                    <a:pt x="54381" y="6400"/>
                  </a:lnTo>
                  <a:lnTo>
                    <a:pt x="54381" y="6172"/>
                  </a:lnTo>
                  <a:lnTo>
                    <a:pt x="54343" y="5334"/>
                  </a:lnTo>
                  <a:lnTo>
                    <a:pt x="54305" y="4584"/>
                  </a:lnTo>
                  <a:lnTo>
                    <a:pt x="54267" y="3911"/>
                  </a:lnTo>
                  <a:lnTo>
                    <a:pt x="54228" y="3340"/>
                  </a:lnTo>
                  <a:lnTo>
                    <a:pt x="54203" y="2857"/>
                  </a:lnTo>
                  <a:lnTo>
                    <a:pt x="54178" y="2476"/>
                  </a:lnTo>
                  <a:lnTo>
                    <a:pt x="54140" y="2171"/>
                  </a:lnTo>
                  <a:lnTo>
                    <a:pt x="54101" y="1955"/>
                  </a:lnTo>
                  <a:lnTo>
                    <a:pt x="54038" y="1803"/>
                  </a:lnTo>
                </a:path>
                <a:path w="164464" h="139064">
                  <a:moveTo>
                    <a:pt x="63449" y="5067"/>
                  </a:moveTo>
                  <a:lnTo>
                    <a:pt x="62509" y="3441"/>
                  </a:lnTo>
                  <a:lnTo>
                    <a:pt x="61569" y="1803"/>
                  </a:lnTo>
                </a:path>
                <a:path w="164464" h="139064">
                  <a:moveTo>
                    <a:pt x="63931" y="14147"/>
                  </a:moveTo>
                  <a:lnTo>
                    <a:pt x="62979" y="12280"/>
                  </a:lnTo>
                  <a:lnTo>
                    <a:pt x="62039" y="10414"/>
                  </a:lnTo>
                </a:path>
                <a:path w="164464" h="139064">
                  <a:moveTo>
                    <a:pt x="61569" y="1828"/>
                  </a:moveTo>
                  <a:lnTo>
                    <a:pt x="61607" y="1968"/>
                  </a:lnTo>
                  <a:lnTo>
                    <a:pt x="61645" y="2171"/>
                  </a:lnTo>
                  <a:lnTo>
                    <a:pt x="61683" y="2489"/>
                  </a:lnTo>
                  <a:lnTo>
                    <a:pt x="61709" y="2882"/>
                  </a:lnTo>
                  <a:lnTo>
                    <a:pt x="61747" y="3378"/>
                  </a:lnTo>
                  <a:lnTo>
                    <a:pt x="61785" y="3949"/>
                  </a:lnTo>
                  <a:lnTo>
                    <a:pt x="61823" y="4622"/>
                  </a:lnTo>
                  <a:lnTo>
                    <a:pt x="61861" y="5372"/>
                  </a:lnTo>
                  <a:lnTo>
                    <a:pt x="61887" y="6197"/>
                  </a:lnTo>
                  <a:lnTo>
                    <a:pt x="61925" y="7124"/>
                  </a:lnTo>
                  <a:lnTo>
                    <a:pt x="61963" y="8128"/>
                  </a:lnTo>
                  <a:lnTo>
                    <a:pt x="62001" y="9220"/>
                  </a:lnTo>
                  <a:lnTo>
                    <a:pt x="62039" y="10414"/>
                  </a:lnTo>
                </a:path>
                <a:path w="164464" h="139064">
                  <a:moveTo>
                    <a:pt x="63423" y="5054"/>
                  </a:moveTo>
                  <a:lnTo>
                    <a:pt x="63588" y="5969"/>
                  </a:lnTo>
                  <a:lnTo>
                    <a:pt x="63728" y="8610"/>
                  </a:lnTo>
                  <a:lnTo>
                    <a:pt x="63893" y="12915"/>
                  </a:lnTo>
                  <a:lnTo>
                    <a:pt x="63906" y="13525"/>
                  </a:lnTo>
                  <a:lnTo>
                    <a:pt x="63931" y="14147"/>
                  </a:lnTo>
                </a:path>
                <a:path w="164464" h="139064">
                  <a:moveTo>
                    <a:pt x="60020" y="1803"/>
                  </a:moveTo>
                  <a:lnTo>
                    <a:pt x="59080" y="3441"/>
                  </a:lnTo>
                  <a:lnTo>
                    <a:pt x="58140" y="5067"/>
                  </a:lnTo>
                </a:path>
                <a:path w="164464" h="139064">
                  <a:moveTo>
                    <a:pt x="60528" y="10414"/>
                  </a:moveTo>
                  <a:lnTo>
                    <a:pt x="59588" y="12280"/>
                  </a:lnTo>
                  <a:lnTo>
                    <a:pt x="58673" y="14147"/>
                  </a:lnTo>
                </a:path>
                <a:path w="164464" h="139064">
                  <a:moveTo>
                    <a:pt x="58165" y="5054"/>
                  </a:moveTo>
                  <a:lnTo>
                    <a:pt x="58381" y="6540"/>
                  </a:lnTo>
                  <a:lnTo>
                    <a:pt x="58521" y="9563"/>
                  </a:lnTo>
                  <a:lnTo>
                    <a:pt x="58673" y="14147"/>
                  </a:lnTo>
                </a:path>
                <a:path w="164464" h="139064">
                  <a:moveTo>
                    <a:pt x="60528" y="10414"/>
                  </a:moveTo>
                  <a:lnTo>
                    <a:pt x="60490" y="9220"/>
                  </a:lnTo>
                  <a:lnTo>
                    <a:pt x="60451" y="8115"/>
                  </a:lnTo>
                  <a:lnTo>
                    <a:pt x="60439" y="7594"/>
                  </a:lnTo>
                  <a:lnTo>
                    <a:pt x="60426" y="7099"/>
                  </a:lnTo>
                  <a:lnTo>
                    <a:pt x="60413" y="6858"/>
                  </a:lnTo>
                  <a:lnTo>
                    <a:pt x="60401" y="6629"/>
                  </a:lnTo>
                  <a:lnTo>
                    <a:pt x="60388" y="6400"/>
                  </a:lnTo>
                  <a:lnTo>
                    <a:pt x="60388" y="6172"/>
                  </a:lnTo>
                  <a:lnTo>
                    <a:pt x="60350" y="5334"/>
                  </a:lnTo>
                  <a:lnTo>
                    <a:pt x="60312" y="4584"/>
                  </a:lnTo>
                  <a:lnTo>
                    <a:pt x="60274" y="3911"/>
                  </a:lnTo>
                  <a:lnTo>
                    <a:pt x="60236" y="3340"/>
                  </a:lnTo>
                  <a:lnTo>
                    <a:pt x="60210" y="2857"/>
                  </a:lnTo>
                  <a:lnTo>
                    <a:pt x="60172" y="2476"/>
                  </a:lnTo>
                  <a:lnTo>
                    <a:pt x="60134" y="2171"/>
                  </a:lnTo>
                  <a:lnTo>
                    <a:pt x="60096" y="1955"/>
                  </a:lnTo>
                  <a:lnTo>
                    <a:pt x="60032" y="1803"/>
                  </a:lnTo>
                </a:path>
              </a:pathLst>
            </a:custGeom>
            <a:ln w="6426">
              <a:solidFill>
                <a:srgbClr val="070101"/>
              </a:solidFill>
            </a:ln>
          </p:spPr>
          <p:txBody>
            <a:bodyPr wrap="square" lIns="0" tIns="0" rIns="0" bIns="0" rtlCol="0"/>
            <a:lstStyle/>
            <a:p/>
          </p:txBody>
        </p:sp>
        <p:sp>
          <p:nvSpPr>
            <p:cNvPr id="140" name="object 140" descr=""/>
            <p:cNvSpPr/>
            <p:nvPr/>
          </p:nvSpPr>
          <p:spPr>
            <a:xfrm>
              <a:off x="3917996" y="4803450"/>
              <a:ext cx="40005" cy="112395"/>
            </a:xfrm>
            <a:custGeom>
              <a:avLst/>
              <a:gdLst/>
              <a:ahLst/>
              <a:cxnLst/>
              <a:rect l="l" t="t" r="r" b="b"/>
              <a:pathLst>
                <a:path w="40004" h="112395">
                  <a:moveTo>
                    <a:pt x="17157" y="111937"/>
                  </a:moveTo>
                  <a:lnTo>
                    <a:pt x="16878" y="111455"/>
                  </a:lnTo>
                  <a:lnTo>
                    <a:pt x="16586" y="110972"/>
                  </a:lnTo>
                  <a:lnTo>
                    <a:pt x="16306" y="110489"/>
                  </a:lnTo>
                  <a:lnTo>
                    <a:pt x="16027" y="110007"/>
                  </a:lnTo>
                  <a:lnTo>
                    <a:pt x="15659" y="109359"/>
                  </a:lnTo>
                  <a:lnTo>
                    <a:pt x="15290" y="108724"/>
                  </a:lnTo>
                </a:path>
                <a:path w="40004" h="112395">
                  <a:moveTo>
                    <a:pt x="15278" y="108724"/>
                  </a:moveTo>
                  <a:lnTo>
                    <a:pt x="15265" y="108381"/>
                  </a:lnTo>
                  <a:lnTo>
                    <a:pt x="15252" y="108013"/>
                  </a:lnTo>
                  <a:lnTo>
                    <a:pt x="15239" y="107645"/>
                  </a:lnTo>
                  <a:lnTo>
                    <a:pt x="15227" y="107238"/>
                  </a:lnTo>
                  <a:lnTo>
                    <a:pt x="15189" y="106413"/>
                  </a:lnTo>
                  <a:lnTo>
                    <a:pt x="15163" y="105524"/>
                  </a:lnTo>
                  <a:lnTo>
                    <a:pt x="15125" y="104571"/>
                  </a:lnTo>
                  <a:lnTo>
                    <a:pt x="15100" y="103568"/>
                  </a:lnTo>
                  <a:lnTo>
                    <a:pt x="15087" y="103035"/>
                  </a:lnTo>
                  <a:lnTo>
                    <a:pt x="15062" y="102501"/>
                  </a:lnTo>
                  <a:lnTo>
                    <a:pt x="15062" y="102222"/>
                  </a:lnTo>
                  <a:lnTo>
                    <a:pt x="15049" y="101942"/>
                  </a:lnTo>
                  <a:lnTo>
                    <a:pt x="15036" y="101650"/>
                  </a:lnTo>
                  <a:lnTo>
                    <a:pt x="15036" y="101371"/>
                  </a:lnTo>
                  <a:lnTo>
                    <a:pt x="14998" y="100190"/>
                  </a:lnTo>
                  <a:lnTo>
                    <a:pt x="14973" y="98958"/>
                  </a:lnTo>
                  <a:lnTo>
                    <a:pt x="14935" y="97662"/>
                  </a:lnTo>
                  <a:lnTo>
                    <a:pt x="14909" y="96329"/>
                  </a:lnTo>
                  <a:lnTo>
                    <a:pt x="14897" y="95643"/>
                  </a:lnTo>
                  <a:lnTo>
                    <a:pt x="14884" y="94945"/>
                  </a:lnTo>
                  <a:lnTo>
                    <a:pt x="14858" y="94221"/>
                  </a:lnTo>
                  <a:lnTo>
                    <a:pt x="14846" y="93497"/>
                  </a:lnTo>
                  <a:lnTo>
                    <a:pt x="14820" y="92024"/>
                  </a:lnTo>
                  <a:lnTo>
                    <a:pt x="14782" y="90487"/>
                  </a:lnTo>
                  <a:lnTo>
                    <a:pt x="14782" y="89712"/>
                  </a:lnTo>
                  <a:lnTo>
                    <a:pt x="14770" y="88912"/>
                  </a:lnTo>
                  <a:lnTo>
                    <a:pt x="14744" y="88112"/>
                  </a:lnTo>
                  <a:lnTo>
                    <a:pt x="14731" y="87299"/>
                  </a:lnTo>
                  <a:lnTo>
                    <a:pt x="14706" y="85636"/>
                  </a:lnTo>
                  <a:lnTo>
                    <a:pt x="14668" y="83934"/>
                  </a:lnTo>
                  <a:lnTo>
                    <a:pt x="14643" y="82207"/>
                  </a:lnTo>
                  <a:lnTo>
                    <a:pt x="14604" y="80429"/>
                  </a:lnTo>
                  <a:lnTo>
                    <a:pt x="14604" y="79984"/>
                  </a:lnTo>
                  <a:lnTo>
                    <a:pt x="14592" y="79527"/>
                  </a:lnTo>
                  <a:lnTo>
                    <a:pt x="14579" y="79082"/>
                  </a:lnTo>
                  <a:lnTo>
                    <a:pt x="14579" y="78612"/>
                  </a:lnTo>
                  <a:lnTo>
                    <a:pt x="14566" y="77711"/>
                  </a:lnTo>
                  <a:lnTo>
                    <a:pt x="14541" y="76784"/>
                  </a:lnTo>
                  <a:lnTo>
                    <a:pt x="14477" y="73037"/>
                  </a:lnTo>
                  <a:lnTo>
                    <a:pt x="14427" y="69202"/>
                  </a:lnTo>
                  <a:lnTo>
                    <a:pt x="14389" y="67246"/>
                  </a:lnTo>
                  <a:lnTo>
                    <a:pt x="14363" y="65265"/>
                  </a:lnTo>
                  <a:lnTo>
                    <a:pt x="14325" y="63258"/>
                  </a:lnTo>
                  <a:lnTo>
                    <a:pt x="14300" y="61239"/>
                  </a:lnTo>
                </a:path>
                <a:path w="40004" h="112395">
                  <a:moveTo>
                    <a:pt x="16332" y="72250"/>
                  </a:moveTo>
                  <a:lnTo>
                    <a:pt x="15735" y="69507"/>
                  </a:lnTo>
                  <a:lnTo>
                    <a:pt x="15201" y="66763"/>
                  </a:lnTo>
                  <a:lnTo>
                    <a:pt x="14731" y="64007"/>
                  </a:lnTo>
                  <a:lnTo>
                    <a:pt x="14300" y="61239"/>
                  </a:lnTo>
                </a:path>
                <a:path w="40004" h="112395">
                  <a:moveTo>
                    <a:pt x="17157" y="111937"/>
                  </a:moveTo>
                  <a:lnTo>
                    <a:pt x="17106" y="110642"/>
                  </a:lnTo>
                  <a:lnTo>
                    <a:pt x="17056" y="109169"/>
                  </a:lnTo>
                  <a:lnTo>
                    <a:pt x="17056" y="108978"/>
                  </a:lnTo>
                  <a:lnTo>
                    <a:pt x="17043" y="108775"/>
                  </a:lnTo>
                  <a:lnTo>
                    <a:pt x="17043" y="108572"/>
                  </a:lnTo>
                  <a:lnTo>
                    <a:pt x="17030" y="108356"/>
                  </a:lnTo>
                  <a:lnTo>
                    <a:pt x="17017" y="107937"/>
                  </a:lnTo>
                  <a:lnTo>
                    <a:pt x="16865" y="101523"/>
                  </a:lnTo>
                  <a:lnTo>
                    <a:pt x="16802" y="99199"/>
                  </a:lnTo>
                  <a:lnTo>
                    <a:pt x="16751" y="96710"/>
                  </a:lnTo>
                  <a:lnTo>
                    <a:pt x="16738" y="96062"/>
                  </a:lnTo>
                  <a:lnTo>
                    <a:pt x="16725" y="95415"/>
                  </a:lnTo>
                  <a:lnTo>
                    <a:pt x="16713" y="95072"/>
                  </a:lnTo>
                  <a:lnTo>
                    <a:pt x="16713" y="94741"/>
                  </a:lnTo>
                  <a:lnTo>
                    <a:pt x="16700" y="94411"/>
                  </a:lnTo>
                  <a:lnTo>
                    <a:pt x="16700" y="94068"/>
                  </a:lnTo>
                  <a:lnTo>
                    <a:pt x="16662" y="92697"/>
                  </a:lnTo>
                  <a:lnTo>
                    <a:pt x="16636" y="91300"/>
                  </a:lnTo>
                  <a:lnTo>
                    <a:pt x="16586" y="88391"/>
                  </a:lnTo>
                  <a:lnTo>
                    <a:pt x="16535" y="85394"/>
                  </a:lnTo>
                  <a:lnTo>
                    <a:pt x="16471" y="82283"/>
                  </a:lnTo>
                  <a:lnTo>
                    <a:pt x="16421" y="79044"/>
                  </a:lnTo>
                  <a:lnTo>
                    <a:pt x="16408" y="78219"/>
                  </a:lnTo>
                  <a:lnTo>
                    <a:pt x="16395" y="77381"/>
                  </a:lnTo>
                  <a:lnTo>
                    <a:pt x="16382" y="76961"/>
                  </a:lnTo>
                  <a:lnTo>
                    <a:pt x="16382" y="76542"/>
                  </a:lnTo>
                  <a:lnTo>
                    <a:pt x="16370" y="76111"/>
                  </a:lnTo>
                  <a:lnTo>
                    <a:pt x="16370" y="75691"/>
                  </a:lnTo>
                  <a:lnTo>
                    <a:pt x="16357" y="73977"/>
                  </a:lnTo>
                  <a:lnTo>
                    <a:pt x="16332" y="72250"/>
                  </a:lnTo>
                </a:path>
                <a:path w="40004" h="112395">
                  <a:moveTo>
                    <a:pt x="2527" y="108724"/>
                  </a:moveTo>
                  <a:lnTo>
                    <a:pt x="2235" y="109219"/>
                  </a:lnTo>
                  <a:lnTo>
                    <a:pt x="1955" y="109702"/>
                  </a:lnTo>
                  <a:lnTo>
                    <a:pt x="1676" y="110185"/>
                  </a:lnTo>
                  <a:lnTo>
                    <a:pt x="1396" y="110667"/>
                  </a:lnTo>
                  <a:lnTo>
                    <a:pt x="1015" y="111302"/>
                  </a:lnTo>
                  <a:lnTo>
                    <a:pt x="647" y="111937"/>
                  </a:lnTo>
                </a:path>
                <a:path w="40004" h="112395">
                  <a:moveTo>
                    <a:pt x="355" y="102057"/>
                  </a:moveTo>
                  <a:lnTo>
                    <a:pt x="393" y="103606"/>
                  </a:lnTo>
                  <a:lnTo>
                    <a:pt x="431" y="105079"/>
                  </a:lnTo>
                  <a:lnTo>
                    <a:pt x="457" y="105778"/>
                  </a:lnTo>
                  <a:lnTo>
                    <a:pt x="469" y="106451"/>
                  </a:lnTo>
                  <a:lnTo>
                    <a:pt x="482" y="106781"/>
                  </a:lnTo>
                  <a:lnTo>
                    <a:pt x="495" y="107111"/>
                  </a:lnTo>
                  <a:lnTo>
                    <a:pt x="495" y="107429"/>
                  </a:lnTo>
                  <a:lnTo>
                    <a:pt x="495" y="107746"/>
                  </a:lnTo>
                  <a:lnTo>
                    <a:pt x="533" y="108940"/>
                  </a:lnTo>
                  <a:lnTo>
                    <a:pt x="571" y="110032"/>
                  </a:lnTo>
                  <a:lnTo>
                    <a:pt x="609" y="111036"/>
                  </a:lnTo>
                  <a:lnTo>
                    <a:pt x="647" y="111937"/>
                  </a:lnTo>
                </a:path>
                <a:path w="40004" h="112395">
                  <a:moveTo>
                    <a:pt x="355" y="102057"/>
                  </a:moveTo>
                  <a:lnTo>
                    <a:pt x="342" y="100545"/>
                  </a:lnTo>
                  <a:lnTo>
                    <a:pt x="317" y="98971"/>
                  </a:lnTo>
                  <a:lnTo>
                    <a:pt x="304" y="98170"/>
                  </a:lnTo>
                  <a:lnTo>
                    <a:pt x="292" y="97345"/>
                  </a:lnTo>
                  <a:lnTo>
                    <a:pt x="292" y="96913"/>
                  </a:lnTo>
                  <a:lnTo>
                    <a:pt x="279" y="96494"/>
                  </a:lnTo>
                  <a:lnTo>
                    <a:pt x="279" y="96062"/>
                  </a:lnTo>
                  <a:lnTo>
                    <a:pt x="266" y="95630"/>
                  </a:lnTo>
                  <a:lnTo>
                    <a:pt x="241" y="93878"/>
                  </a:lnTo>
                  <a:lnTo>
                    <a:pt x="228" y="92074"/>
                  </a:lnTo>
                  <a:lnTo>
                    <a:pt x="203" y="90208"/>
                  </a:lnTo>
                  <a:lnTo>
                    <a:pt x="177" y="88303"/>
                  </a:lnTo>
                  <a:lnTo>
                    <a:pt x="165" y="86347"/>
                  </a:lnTo>
                  <a:lnTo>
                    <a:pt x="139" y="84340"/>
                  </a:lnTo>
                  <a:lnTo>
                    <a:pt x="114" y="82283"/>
                  </a:lnTo>
                  <a:lnTo>
                    <a:pt x="88" y="80175"/>
                  </a:lnTo>
                  <a:lnTo>
                    <a:pt x="88" y="79095"/>
                  </a:lnTo>
                  <a:lnTo>
                    <a:pt x="76" y="78016"/>
                  </a:lnTo>
                  <a:lnTo>
                    <a:pt x="63" y="77469"/>
                  </a:lnTo>
                  <a:lnTo>
                    <a:pt x="63" y="76911"/>
                  </a:lnTo>
                  <a:lnTo>
                    <a:pt x="50" y="76365"/>
                  </a:lnTo>
                  <a:lnTo>
                    <a:pt x="50" y="75806"/>
                  </a:lnTo>
                  <a:lnTo>
                    <a:pt x="25" y="73571"/>
                  </a:lnTo>
                  <a:lnTo>
                    <a:pt x="0" y="71285"/>
                  </a:lnTo>
                </a:path>
                <a:path w="40004" h="112395">
                  <a:moveTo>
                    <a:pt x="1549" y="61239"/>
                  </a:moveTo>
                  <a:lnTo>
                    <a:pt x="1231" y="63766"/>
                  </a:lnTo>
                  <a:lnTo>
                    <a:pt x="876" y="66281"/>
                  </a:lnTo>
                  <a:lnTo>
                    <a:pt x="469" y="68795"/>
                  </a:lnTo>
                  <a:lnTo>
                    <a:pt x="0" y="71285"/>
                  </a:lnTo>
                </a:path>
                <a:path w="40004" h="112395">
                  <a:moveTo>
                    <a:pt x="1549" y="61239"/>
                  </a:moveTo>
                  <a:lnTo>
                    <a:pt x="1562" y="62255"/>
                  </a:lnTo>
                  <a:lnTo>
                    <a:pt x="1574" y="63271"/>
                  </a:lnTo>
                  <a:lnTo>
                    <a:pt x="1587" y="64287"/>
                  </a:lnTo>
                  <a:lnTo>
                    <a:pt x="1600" y="65290"/>
                  </a:lnTo>
                  <a:lnTo>
                    <a:pt x="1638" y="67271"/>
                  </a:lnTo>
                  <a:lnTo>
                    <a:pt x="1663" y="69240"/>
                  </a:lnTo>
                  <a:lnTo>
                    <a:pt x="1689" y="71196"/>
                  </a:lnTo>
                  <a:lnTo>
                    <a:pt x="1727" y="73113"/>
                  </a:lnTo>
                  <a:lnTo>
                    <a:pt x="1739" y="74066"/>
                  </a:lnTo>
                  <a:lnTo>
                    <a:pt x="1752" y="75006"/>
                  </a:lnTo>
                  <a:lnTo>
                    <a:pt x="1765" y="75476"/>
                  </a:lnTo>
                  <a:lnTo>
                    <a:pt x="1777" y="75945"/>
                  </a:lnTo>
                  <a:lnTo>
                    <a:pt x="1777" y="76415"/>
                  </a:lnTo>
                  <a:lnTo>
                    <a:pt x="1790" y="76873"/>
                  </a:lnTo>
                  <a:lnTo>
                    <a:pt x="1828" y="78714"/>
                  </a:lnTo>
                  <a:lnTo>
                    <a:pt x="1854" y="80505"/>
                  </a:lnTo>
                  <a:lnTo>
                    <a:pt x="1879" y="82257"/>
                  </a:lnTo>
                  <a:lnTo>
                    <a:pt x="1917" y="83972"/>
                  </a:lnTo>
                  <a:lnTo>
                    <a:pt x="1943" y="85648"/>
                  </a:lnTo>
                  <a:lnTo>
                    <a:pt x="1981" y="87299"/>
                  </a:lnTo>
                  <a:lnTo>
                    <a:pt x="2006" y="88899"/>
                  </a:lnTo>
                  <a:lnTo>
                    <a:pt x="2031" y="90462"/>
                  </a:lnTo>
                  <a:lnTo>
                    <a:pt x="2057" y="91236"/>
                  </a:lnTo>
                  <a:lnTo>
                    <a:pt x="2070" y="91998"/>
                  </a:lnTo>
                  <a:lnTo>
                    <a:pt x="2070" y="92367"/>
                  </a:lnTo>
                  <a:lnTo>
                    <a:pt x="2082" y="92735"/>
                  </a:lnTo>
                  <a:lnTo>
                    <a:pt x="2082" y="93116"/>
                  </a:lnTo>
                  <a:lnTo>
                    <a:pt x="2082" y="93484"/>
                  </a:lnTo>
                  <a:lnTo>
                    <a:pt x="2120" y="94919"/>
                  </a:lnTo>
                  <a:lnTo>
                    <a:pt x="2146" y="96316"/>
                  </a:lnTo>
                  <a:lnTo>
                    <a:pt x="2184" y="97650"/>
                  </a:lnTo>
                  <a:lnTo>
                    <a:pt x="2209" y="98932"/>
                  </a:lnTo>
                  <a:lnTo>
                    <a:pt x="2235" y="99555"/>
                  </a:lnTo>
                  <a:lnTo>
                    <a:pt x="2247" y="100177"/>
                  </a:lnTo>
                  <a:lnTo>
                    <a:pt x="2260" y="100774"/>
                  </a:lnTo>
                  <a:lnTo>
                    <a:pt x="2273" y="101358"/>
                  </a:lnTo>
                  <a:lnTo>
                    <a:pt x="2311" y="102476"/>
                  </a:lnTo>
                  <a:lnTo>
                    <a:pt x="2336" y="103543"/>
                  </a:lnTo>
                  <a:lnTo>
                    <a:pt x="2349" y="104063"/>
                  </a:lnTo>
                  <a:lnTo>
                    <a:pt x="2374" y="104559"/>
                  </a:lnTo>
                  <a:lnTo>
                    <a:pt x="2387" y="105054"/>
                  </a:lnTo>
                  <a:lnTo>
                    <a:pt x="2400" y="105524"/>
                  </a:lnTo>
                  <a:lnTo>
                    <a:pt x="2425" y="106413"/>
                  </a:lnTo>
                  <a:lnTo>
                    <a:pt x="2463" y="107238"/>
                  </a:lnTo>
                  <a:lnTo>
                    <a:pt x="2489" y="108013"/>
                  </a:lnTo>
                  <a:lnTo>
                    <a:pt x="2527" y="108724"/>
                  </a:lnTo>
                </a:path>
                <a:path w="40004" h="112395">
                  <a:moveTo>
                    <a:pt x="29159" y="111937"/>
                  </a:moveTo>
                  <a:lnTo>
                    <a:pt x="28879" y="111455"/>
                  </a:lnTo>
                  <a:lnTo>
                    <a:pt x="28587" y="110972"/>
                  </a:lnTo>
                  <a:lnTo>
                    <a:pt x="28320" y="110489"/>
                  </a:lnTo>
                  <a:lnTo>
                    <a:pt x="28028" y="110007"/>
                  </a:lnTo>
                  <a:lnTo>
                    <a:pt x="27660" y="109359"/>
                  </a:lnTo>
                  <a:lnTo>
                    <a:pt x="27292" y="108724"/>
                  </a:lnTo>
                </a:path>
                <a:path w="40004" h="112395">
                  <a:moveTo>
                    <a:pt x="26314" y="61239"/>
                  </a:moveTo>
                  <a:lnTo>
                    <a:pt x="26327" y="62255"/>
                  </a:lnTo>
                  <a:lnTo>
                    <a:pt x="26339" y="63258"/>
                  </a:lnTo>
                  <a:lnTo>
                    <a:pt x="26365" y="64274"/>
                  </a:lnTo>
                  <a:lnTo>
                    <a:pt x="26377" y="65277"/>
                  </a:lnTo>
                  <a:lnTo>
                    <a:pt x="26403" y="67259"/>
                  </a:lnTo>
                  <a:lnTo>
                    <a:pt x="26428" y="69240"/>
                  </a:lnTo>
                  <a:lnTo>
                    <a:pt x="26441" y="70218"/>
                  </a:lnTo>
                  <a:lnTo>
                    <a:pt x="26454" y="71183"/>
                  </a:lnTo>
                  <a:lnTo>
                    <a:pt x="26466" y="72148"/>
                  </a:lnTo>
                  <a:lnTo>
                    <a:pt x="26492" y="73101"/>
                  </a:lnTo>
                  <a:lnTo>
                    <a:pt x="26517" y="74993"/>
                  </a:lnTo>
                  <a:lnTo>
                    <a:pt x="26555" y="76860"/>
                  </a:lnTo>
                  <a:lnTo>
                    <a:pt x="26568" y="77787"/>
                  </a:lnTo>
                  <a:lnTo>
                    <a:pt x="26581" y="78689"/>
                  </a:lnTo>
                  <a:lnTo>
                    <a:pt x="26593" y="79603"/>
                  </a:lnTo>
                  <a:lnTo>
                    <a:pt x="26619" y="80505"/>
                  </a:lnTo>
                  <a:lnTo>
                    <a:pt x="26644" y="82270"/>
                  </a:lnTo>
                  <a:lnTo>
                    <a:pt x="26669" y="83997"/>
                  </a:lnTo>
                  <a:lnTo>
                    <a:pt x="26708" y="85699"/>
                  </a:lnTo>
                  <a:lnTo>
                    <a:pt x="26733" y="87350"/>
                  </a:lnTo>
                  <a:lnTo>
                    <a:pt x="26746" y="87756"/>
                  </a:lnTo>
                  <a:lnTo>
                    <a:pt x="26758" y="88163"/>
                  </a:lnTo>
                  <a:lnTo>
                    <a:pt x="26758" y="88569"/>
                  </a:lnTo>
                  <a:lnTo>
                    <a:pt x="26771" y="88963"/>
                  </a:lnTo>
                  <a:lnTo>
                    <a:pt x="26784" y="89763"/>
                  </a:lnTo>
                  <a:lnTo>
                    <a:pt x="26796" y="90538"/>
                  </a:lnTo>
                  <a:lnTo>
                    <a:pt x="26835" y="92074"/>
                  </a:lnTo>
                  <a:lnTo>
                    <a:pt x="26860" y="93548"/>
                  </a:lnTo>
                  <a:lnTo>
                    <a:pt x="26873" y="94272"/>
                  </a:lnTo>
                  <a:lnTo>
                    <a:pt x="26898" y="94983"/>
                  </a:lnTo>
                  <a:lnTo>
                    <a:pt x="26911" y="95681"/>
                  </a:lnTo>
                  <a:lnTo>
                    <a:pt x="26923" y="96367"/>
                  </a:lnTo>
                  <a:lnTo>
                    <a:pt x="26974" y="98983"/>
                  </a:lnTo>
                  <a:lnTo>
                    <a:pt x="27038" y="101396"/>
                  </a:lnTo>
                  <a:lnTo>
                    <a:pt x="27050" y="101968"/>
                  </a:lnTo>
                  <a:lnTo>
                    <a:pt x="27063" y="102514"/>
                  </a:lnTo>
                  <a:lnTo>
                    <a:pt x="27089" y="103060"/>
                  </a:lnTo>
                  <a:lnTo>
                    <a:pt x="27101" y="103581"/>
                  </a:lnTo>
                  <a:lnTo>
                    <a:pt x="27127" y="104584"/>
                  </a:lnTo>
                  <a:lnTo>
                    <a:pt x="27165" y="105536"/>
                  </a:lnTo>
                  <a:lnTo>
                    <a:pt x="27190" y="106425"/>
                  </a:lnTo>
                  <a:lnTo>
                    <a:pt x="27228" y="107251"/>
                  </a:lnTo>
                  <a:lnTo>
                    <a:pt x="27254" y="108013"/>
                  </a:lnTo>
                  <a:lnTo>
                    <a:pt x="27292" y="108724"/>
                  </a:lnTo>
                </a:path>
                <a:path w="40004" h="112395">
                  <a:moveTo>
                    <a:pt x="28333" y="72250"/>
                  </a:moveTo>
                  <a:lnTo>
                    <a:pt x="27736" y="69507"/>
                  </a:lnTo>
                  <a:lnTo>
                    <a:pt x="27203" y="66763"/>
                  </a:lnTo>
                  <a:lnTo>
                    <a:pt x="26733" y="64007"/>
                  </a:lnTo>
                  <a:lnTo>
                    <a:pt x="26314" y="61239"/>
                  </a:lnTo>
                </a:path>
                <a:path w="40004" h="112395">
                  <a:moveTo>
                    <a:pt x="29159" y="111937"/>
                  </a:moveTo>
                  <a:lnTo>
                    <a:pt x="29108" y="110642"/>
                  </a:lnTo>
                  <a:lnTo>
                    <a:pt x="29057" y="109169"/>
                  </a:lnTo>
                  <a:lnTo>
                    <a:pt x="29057" y="108978"/>
                  </a:lnTo>
                  <a:lnTo>
                    <a:pt x="29057" y="108775"/>
                  </a:lnTo>
                  <a:lnTo>
                    <a:pt x="29057" y="108572"/>
                  </a:lnTo>
                  <a:lnTo>
                    <a:pt x="29044" y="108356"/>
                  </a:lnTo>
                  <a:lnTo>
                    <a:pt x="29032" y="107937"/>
                  </a:lnTo>
                  <a:lnTo>
                    <a:pt x="29019" y="107505"/>
                  </a:lnTo>
                  <a:lnTo>
                    <a:pt x="28994" y="106616"/>
                  </a:lnTo>
                  <a:lnTo>
                    <a:pt x="28968" y="105676"/>
                  </a:lnTo>
                  <a:lnTo>
                    <a:pt x="28917" y="103682"/>
                  </a:lnTo>
                  <a:lnTo>
                    <a:pt x="28854" y="101523"/>
                  </a:lnTo>
                  <a:lnTo>
                    <a:pt x="28803" y="99199"/>
                  </a:lnTo>
                  <a:lnTo>
                    <a:pt x="28752" y="96710"/>
                  </a:lnTo>
                  <a:lnTo>
                    <a:pt x="28740" y="96062"/>
                  </a:lnTo>
                  <a:lnTo>
                    <a:pt x="28727" y="95415"/>
                  </a:lnTo>
                  <a:lnTo>
                    <a:pt x="28714" y="95072"/>
                  </a:lnTo>
                  <a:lnTo>
                    <a:pt x="28714" y="94741"/>
                  </a:lnTo>
                  <a:lnTo>
                    <a:pt x="28701" y="94411"/>
                  </a:lnTo>
                  <a:lnTo>
                    <a:pt x="28701" y="94068"/>
                  </a:lnTo>
                  <a:lnTo>
                    <a:pt x="28409" y="77381"/>
                  </a:lnTo>
                  <a:lnTo>
                    <a:pt x="28409" y="76961"/>
                  </a:lnTo>
                  <a:lnTo>
                    <a:pt x="28397" y="76542"/>
                  </a:lnTo>
                  <a:lnTo>
                    <a:pt x="28384" y="76111"/>
                  </a:lnTo>
                  <a:lnTo>
                    <a:pt x="28384" y="75691"/>
                  </a:lnTo>
                  <a:lnTo>
                    <a:pt x="28359" y="73977"/>
                  </a:lnTo>
                  <a:lnTo>
                    <a:pt x="28333" y="72250"/>
                  </a:lnTo>
                </a:path>
                <a:path w="40004" h="112395">
                  <a:moveTo>
                    <a:pt x="7365" y="2539"/>
                  </a:moveTo>
                  <a:lnTo>
                    <a:pt x="7658" y="2158"/>
                  </a:lnTo>
                  <a:lnTo>
                    <a:pt x="7924" y="1777"/>
                  </a:lnTo>
                  <a:lnTo>
                    <a:pt x="8216" y="1396"/>
                  </a:lnTo>
                  <a:lnTo>
                    <a:pt x="8496" y="1015"/>
                  </a:lnTo>
                  <a:lnTo>
                    <a:pt x="8877" y="507"/>
                  </a:lnTo>
                  <a:lnTo>
                    <a:pt x="9232" y="0"/>
                  </a:lnTo>
                </a:path>
                <a:path w="40004" h="112395">
                  <a:moveTo>
                    <a:pt x="9601" y="21869"/>
                  </a:moveTo>
                  <a:lnTo>
                    <a:pt x="9563" y="18859"/>
                  </a:lnTo>
                  <a:lnTo>
                    <a:pt x="9512" y="15913"/>
                  </a:lnTo>
                  <a:lnTo>
                    <a:pt x="9499" y="15189"/>
                  </a:lnTo>
                  <a:lnTo>
                    <a:pt x="9486" y="14465"/>
                  </a:lnTo>
                  <a:lnTo>
                    <a:pt x="9486" y="13754"/>
                  </a:lnTo>
                  <a:lnTo>
                    <a:pt x="9474" y="13042"/>
                  </a:lnTo>
                  <a:lnTo>
                    <a:pt x="9461" y="11633"/>
                  </a:lnTo>
                  <a:lnTo>
                    <a:pt x="9436" y="10248"/>
                  </a:lnTo>
                  <a:lnTo>
                    <a:pt x="9385" y="7543"/>
                  </a:lnTo>
                  <a:lnTo>
                    <a:pt x="9334" y="4940"/>
                  </a:lnTo>
                  <a:lnTo>
                    <a:pt x="9283" y="2425"/>
                  </a:lnTo>
                  <a:lnTo>
                    <a:pt x="9232" y="0"/>
                  </a:lnTo>
                </a:path>
                <a:path w="40004" h="112395">
                  <a:moveTo>
                    <a:pt x="9601" y="21869"/>
                  </a:moveTo>
                  <a:lnTo>
                    <a:pt x="9080" y="24612"/>
                  </a:lnTo>
                  <a:lnTo>
                    <a:pt x="8623" y="27355"/>
                  </a:lnTo>
                  <a:lnTo>
                    <a:pt x="8229" y="30111"/>
                  </a:lnTo>
                  <a:lnTo>
                    <a:pt x="7886" y="32880"/>
                  </a:lnTo>
                </a:path>
                <a:path w="40004" h="112395">
                  <a:moveTo>
                    <a:pt x="7886" y="32880"/>
                  </a:moveTo>
                  <a:lnTo>
                    <a:pt x="7873" y="31813"/>
                  </a:lnTo>
                  <a:lnTo>
                    <a:pt x="7848" y="30759"/>
                  </a:lnTo>
                  <a:lnTo>
                    <a:pt x="7835" y="29717"/>
                  </a:lnTo>
                  <a:lnTo>
                    <a:pt x="7823" y="28663"/>
                  </a:lnTo>
                  <a:lnTo>
                    <a:pt x="7785" y="26593"/>
                  </a:lnTo>
                  <a:lnTo>
                    <a:pt x="7759" y="24561"/>
                  </a:lnTo>
                  <a:lnTo>
                    <a:pt x="7721" y="22529"/>
                  </a:lnTo>
                  <a:lnTo>
                    <a:pt x="7696" y="20548"/>
                  </a:lnTo>
                  <a:lnTo>
                    <a:pt x="7670" y="19557"/>
                  </a:lnTo>
                  <a:lnTo>
                    <a:pt x="7658" y="18567"/>
                  </a:lnTo>
                  <a:lnTo>
                    <a:pt x="7645" y="17602"/>
                  </a:lnTo>
                  <a:lnTo>
                    <a:pt x="7632" y="16636"/>
                  </a:lnTo>
                  <a:lnTo>
                    <a:pt x="7607" y="15684"/>
                  </a:lnTo>
                  <a:lnTo>
                    <a:pt x="7594" y="14731"/>
                  </a:lnTo>
                  <a:lnTo>
                    <a:pt x="7581" y="13792"/>
                  </a:lnTo>
                  <a:lnTo>
                    <a:pt x="7556" y="12865"/>
                  </a:lnTo>
                  <a:lnTo>
                    <a:pt x="7531" y="11036"/>
                  </a:lnTo>
                  <a:lnTo>
                    <a:pt x="7492" y="9258"/>
                  </a:lnTo>
                  <a:lnTo>
                    <a:pt x="7467" y="7505"/>
                  </a:lnTo>
                  <a:lnTo>
                    <a:pt x="7429" y="5816"/>
                  </a:lnTo>
                  <a:lnTo>
                    <a:pt x="7404" y="4152"/>
                  </a:lnTo>
                  <a:lnTo>
                    <a:pt x="7365" y="2539"/>
                  </a:lnTo>
                </a:path>
                <a:path w="40004" h="112395">
                  <a:moveTo>
                    <a:pt x="34759" y="0"/>
                  </a:moveTo>
                  <a:lnTo>
                    <a:pt x="35039" y="380"/>
                  </a:lnTo>
                  <a:lnTo>
                    <a:pt x="35331" y="761"/>
                  </a:lnTo>
                  <a:lnTo>
                    <a:pt x="35610" y="1142"/>
                  </a:lnTo>
                  <a:lnTo>
                    <a:pt x="35890" y="1536"/>
                  </a:lnTo>
                  <a:lnTo>
                    <a:pt x="36271" y="2031"/>
                  </a:lnTo>
                  <a:lnTo>
                    <a:pt x="36639" y="2539"/>
                  </a:lnTo>
                </a:path>
                <a:path w="40004" h="112395">
                  <a:moveTo>
                    <a:pt x="36639" y="2539"/>
                  </a:moveTo>
                  <a:lnTo>
                    <a:pt x="36652" y="3340"/>
                  </a:lnTo>
                  <a:lnTo>
                    <a:pt x="36664" y="4152"/>
                  </a:lnTo>
                  <a:lnTo>
                    <a:pt x="36690" y="4978"/>
                  </a:lnTo>
                  <a:lnTo>
                    <a:pt x="36702" y="5816"/>
                  </a:lnTo>
                  <a:lnTo>
                    <a:pt x="36728" y="7518"/>
                  </a:lnTo>
                  <a:lnTo>
                    <a:pt x="36766" y="9258"/>
                  </a:lnTo>
                  <a:lnTo>
                    <a:pt x="36791" y="11048"/>
                  </a:lnTo>
                  <a:lnTo>
                    <a:pt x="36829" y="12865"/>
                  </a:lnTo>
                  <a:lnTo>
                    <a:pt x="36842" y="13792"/>
                  </a:lnTo>
                  <a:lnTo>
                    <a:pt x="36868" y="14731"/>
                  </a:lnTo>
                  <a:lnTo>
                    <a:pt x="36880" y="15684"/>
                  </a:lnTo>
                  <a:lnTo>
                    <a:pt x="36893" y="16636"/>
                  </a:lnTo>
                  <a:lnTo>
                    <a:pt x="36918" y="17602"/>
                  </a:lnTo>
                  <a:lnTo>
                    <a:pt x="36931" y="18567"/>
                  </a:lnTo>
                  <a:lnTo>
                    <a:pt x="36944" y="19557"/>
                  </a:lnTo>
                  <a:lnTo>
                    <a:pt x="36956" y="20535"/>
                  </a:lnTo>
                  <a:lnTo>
                    <a:pt x="36995" y="22529"/>
                  </a:lnTo>
                  <a:lnTo>
                    <a:pt x="37020" y="24561"/>
                  </a:lnTo>
                  <a:lnTo>
                    <a:pt x="37033" y="25577"/>
                  </a:lnTo>
                  <a:lnTo>
                    <a:pt x="37045" y="26606"/>
                  </a:lnTo>
                  <a:lnTo>
                    <a:pt x="37058" y="27635"/>
                  </a:lnTo>
                  <a:lnTo>
                    <a:pt x="37083" y="28676"/>
                  </a:lnTo>
                  <a:lnTo>
                    <a:pt x="37109" y="30759"/>
                  </a:lnTo>
                  <a:lnTo>
                    <a:pt x="37147" y="32880"/>
                  </a:lnTo>
                </a:path>
                <a:path w="40004" h="112395">
                  <a:moveTo>
                    <a:pt x="37147" y="32880"/>
                  </a:moveTo>
                  <a:lnTo>
                    <a:pt x="36245" y="27355"/>
                  </a:lnTo>
                  <a:lnTo>
                    <a:pt x="35115" y="21869"/>
                  </a:lnTo>
                </a:path>
                <a:path w="40004" h="112395">
                  <a:moveTo>
                    <a:pt x="34759" y="0"/>
                  </a:moveTo>
                  <a:lnTo>
                    <a:pt x="34810" y="2425"/>
                  </a:lnTo>
                  <a:lnTo>
                    <a:pt x="34848" y="4952"/>
                  </a:lnTo>
                  <a:lnTo>
                    <a:pt x="34861" y="5600"/>
                  </a:lnTo>
                  <a:lnTo>
                    <a:pt x="34874" y="6261"/>
                  </a:lnTo>
                  <a:lnTo>
                    <a:pt x="34886" y="6908"/>
                  </a:lnTo>
                  <a:lnTo>
                    <a:pt x="34886" y="7581"/>
                  </a:lnTo>
                  <a:lnTo>
                    <a:pt x="34912" y="8928"/>
                  </a:lnTo>
                  <a:lnTo>
                    <a:pt x="34924" y="10286"/>
                  </a:lnTo>
                  <a:lnTo>
                    <a:pt x="34975" y="13068"/>
                  </a:lnTo>
                  <a:lnTo>
                    <a:pt x="35026" y="15925"/>
                  </a:lnTo>
                  <a:lnTo>
                    <a:pt x="35064" y="18859"/>
                  </a:lnTo>
                  <a:lnTo>
                    <a:pt x="35115" y="21869"/>
                  </a:lnTo>
                </a:path>
                <a:path w="40004" h="112395">
                  <a:moveTo>
                    <a:pt x="4737" y="0"/>
                  </a:moveTo>
                  <a:lnTo>
                    <a:pt x="5029" y="380"/>
                  </a:lnTo>
                  <a:lnTo>
                    <a:pt x="5308" y="761"/>
                  </a:lnTo>
                  <a:lnTo>
                    <a:pt x="5587" y="1142"/>
                  </a:lnTo>
                  <a:lnTo>
                    <a:pt x="5867" y="1536"/>
                  </a:lnTo>
                  <a:lnTo>
                    <a:pt x="6248" y="2031"/>
                  </a:lnTo>
                  <a:lnTo>
                    <a:pt x="6616" y="2539"/>
                  </a:lnTo>
                </a:path>
                <a:path w="40004" h="112395">
                  <a:moveTo>
                    <a:pt x="7124" y="32880"/>
                  </a:moveTo>
                  <a:lnTo>
                    <a:pt x="7111" y="31813"/>
                  </a:lnTo>
                  <a:lnTo>
                    <a:pt x="7099" y="30759"/>
                  </a:lnTo>
                  <a:lnTo>
                    <a:pt x="7086" y="29717"/>
                  </a:lnTo>
                  <a:lnTo>
                    <a:pt x="7061" y="28663"/>
                  </a:lnTo>
                  <a:lnTo>
                    <a:pt x="7035" y="26593"/>
                  </a:lnTo>
                  <a:lnTo>
                    <a:pt x="6997" y="24561"/>
                  </a:lnTo>
                  <a:lnTo>
                    <a:pt x="6972" y="22529"/>
                  </a:lnTo>
                  <a:lnTo>
                    <a:pt x="6934" y="20548"/>
                  </a:lnTo>
                  <a:lnTo>
                    <a:pt x="6921" y="19557"/>
                  </a:lnTo>
                  <a:lnTo>
                    <a:pt x="6908" y="18567"/>
                  </a:lnTo>
                  <a:lnTo>
                    <a:pt x="6883" y="17602"/>
                  </a:lnTo>
                  <a:lnTo>
                    <a:pt x="6870" y="16636"/>
                  </a:lnTo>
                  <a:lnTo>
                    <a:pt x="6857" y="15684"/>
                  </a:lnTo>
                  <a:lnTo>
                    <a:pt x="6845" y="14731"/>
                  </a:lnTo>
                  <a:lnTo>
                    <a:pt x="6832" y="13792"/>
                  </a:lnTo>
                  <a:lnTo>
                    <a:pt x="6819" y="12865"/>
                  </a:lnTo>
                  <a:lnTo>
                    <a:pt x="6781" y="11036"/>
                  </a:lnTo>
                  <a:lnTo>
                    <a:pt x="6756" y="9258"/>
                  </a:lnTo>
                  <a:lnTo>
                    <a:pt x="6718" y="7505"/>
                  </a:lnTo>
                  <a:lnTo>
                    <a:pt x="6692" y="5816"/>
                  </a:lnTo>
                  <a:lnTo>
                    <a:pt x="6654" y="4152"/>
                  </a:lnTo>
                  <a:lnTo>
                    <a:pt x="6616" y="2539"/>
                  </a:lnTo>
                </a:path>
                <a:path w="40004" h="112395">
                  <a:moveTo>
                    <a:pt x="7124" y="32880"/>
                  </a:moveTo>
                  <a:lnTo>
                    <a:pt x="6235" y="27355"/>
                  </a:lnTo>
                  <a:lnTo>
                    <a:pt x="5105" y="21869"/>
                  </a:lnTo>
                </a:path>
                <a:path w="40004" h="112395">
                  <a:moveTo>
                    <a:pt x="4737" y="0"/>
                  </a:moveTo>
                  <a:lnTo>
                    <a:pt x="4787" y="2425"/>
                  </a:lnTo>
                  <a:lnTo>
                    <a:pt x="4825" y="4952"/>
                  </a:lnTo>
                  <a:lnTo>
                    <a:pt x="4838" y="5600"/>
                  </a:lnTo>
                  <a:lnTo>
                    <a:pt x="4851" y="6261"/>
                  </a:lnTo>
                  <a:lnTo>
                    <a:pt x="4864" y="6908"/>
                  </a:lnTo>
                  <a:lnTo>
                    <a:pt x="4876" y="7581"/>
                  </a:lnTo>
                  <a:lnTo>
                    <a:pt x="4889" y="8928"/>
                  </a:lnTo>
                  <a:lnTo>
                    <a:pt x="4914" y="10286"/>
                  </a:lnTo>
                  <a:lnTo>
                    <a:pt x="4965" y="13068"/>
                  </a:lnTo>
                  <a:lnTo>
                    <a:pt x="5003" y="15925"/>
                  </a:lnTo>
                  <a:lnTo>
                    <a:pt x="5054" y="18859"/>
                  </a:lnTo>
                  <a:lnTo>
                    <a:pt x="5105" y="21869"/>
                  </a:lnTo>
                </a:path>
                <a:path w="40004" h="112395">
                  <a:moveTo>
                    <a:pt x="26530" y="108724"/>
                  </a:moveTo>
                  <a:lnTo>
                    <a:pt x="26250" y="109207"/>
                  </a:lnTo>
                  <a:lnTo>
                    <a:pt x="25971" y="109702"/>
                  </a:lnTo>
                  <a:lnTo>
                    <a:pt x="25692" y="110185"/>
                  </a:lnTo>
                  <a:lnTo>
                    <a:pt x="25399" y="110667"/>
                  </a:lnTo>
                  <a:lnTo>
                    <a:pt x="25031" y="111302"/>
                  </a:lnTo>
                  <a:lnTo>
                    <a:pt x="24676" y="111937"/>
                  </a:lnTo>
                </a:path>
                <a:path w="40004" h="112395">
                  <a:moveTo>
                    <a:pt x="23825" y="72250"/>
                  </a:moveTo>
                  <a:lnTo>
                    <a:pt x="23875" y="75691"/>
                  </a:lnTo>
                  <a:lnTo>
                    <a:pt x="23939" y="79044"/>
                  </a:lnTo>
                  <a:lnTo>
                    <a:pt x="23939" y="79451"/>
                  </a:lnTo>
                  <a:lnTo>
                    <a:pt x="23952" y="79870"/>
                  </a:lnTo>
                  <a:lnTo>
                    <a:pt x="23952" y="80276"/>
                  </a:lnTo>
                  <a:lnTo>
                    <a:pt x="23964" y="80683"/>
                  </a:lnTo>
                  <a:lnTo>
                    <a:pt x="24104" y="88442"/>
                  </a:lnTo>
                  <a:lnTo>
                    <a:pt x="24155" y="91325"/>
                  </a:lnTo>
                  <a:lnTo>
                    <a:pt x="24206" y="94081"/>
                  </a:lnTo>
                  <a:lnTo>
                    <a:pt x="24256" y="96710"/>
                  </a:lnTo>
                  <a:lnTo>
                    <a:pt x="24282" y="97358"/>
                  </a:lnTo>
                  <a:lnTo>
                    <a:pt x="24295" y="97980"/>
                  </a:lnTo>
                  <a:lnTo>
                    <a:pt x="24295" y="98297"/>
                  </a:lnTo>
                  <a:lnTo>
                    <a:pt x="24295" y="98602"/>
                  </a:lnTo>
                  <a:lnTo>
                    <a:pt x="24295" y="98907"/>
                  </a:lnTo>
                  <a:lnTo>
                    <a:pt x="24307" y="99212"/>
                  </a:lnTo>
                  <a:lnTo>
                    <a:pt x="24333" y="100406"/>
                  </a:lnTo>
                  <a:lnTo>
                    <a:pt x="24358" y="101549"/>
                  </a:lnTo>
                  <a:lnTo>
                    <a:pt x="24409" y="103708"/>
                  </a:lnTo>
                  <a:lnTo>
                    <a:pt x="24472" y="105702"/>
                  </a:lnTo>
                  <a:lnTo>
                    <a:pt x="24523" y="107518"/>
                  </a:lnTo>
                  <a:lnTo>
                    <a:pt x="24574" y="109169"/>
                  </a:lnTo>
                  <a:lnTo>
                    <a:pt x="24587" y="109562"/>
                  </a:lnTo>
                  <a:lnTo>
                    <a:pt x="24599" y="109931"/>
                  </a:lnTo>
                  <a:lnTo>
                    <a:pt x="24599" y="110108"/>
                  </a:lnTo>
                  <a:lnTo>
                    <a:pt x="24612" y="110299"/>
                  </a:lnTo>
                  <a:lnTo>
                    <a:pt x="24612" y="110477"/>
                  </a:lnTo>
                  <a:lnTo>
                    <a:pt x="24625" y="110642"/>
                  </a:lnTo>
                  <a:lnTo>
                    <a:pt x="24650" y="111315"/>
                  </a:lnTo>
                  <a:lnTo>
                    <a:pt x="24676" y="111937"/>
                  </a:lnTo>
                </a:path>
                <a:path w="40004" h="112395">
                  <a:moveTo>
                    <a:pt x="25552" y="61239"/>
                  </a:moveTo>
                  <a:lnTo>
                    <a:pt x="25222" y="64007"/>
                  </a:lnTo>
                  <a:lnTo>
                    <a:pt x="24828" y="66763"/>
                  </a:lnTo>
                  <a:lnTo>
                    <a:pt x="24345" y="69507"/>
                  </a:lnTo>
                  <a:lnTo>
                    <a:pt x="23825" y="72250"/>
                  </a:lnTo>
                </a:path>
                <a:path w="40004" h="112395">
                  <a:moveTo>
                    <a:pt x="25552" y="61239"/>
                  </a:moveTo>
                  <a:lnTo>
                    <a:pt x="25577" y="62255"/>
                  </a:lnTo>
                  <a:lnTo>
                    <a:pt x="25590" y="63258"/>
                  </a:lnTo>
                  <a:lnTo>
                    <a:pt x="25603" y="64274"/>
                  </a:lnTo>
                  <a:lnTo>
                    <a:pt x="25615" y="65277"/>
                  </a:lnTo>
                  <a:lnTo>
                    <a:pt x="25653" y="67259"/>
                  </a:lnTo>
                  <a:lnTo>
                    <a:pt x="25679" y="69240"/>
                  </a:lnTo>
                  <a:lnTo>
                    <a:pt x="25692" y="70218"/>
                  </a:lnTo>
                  <a:lnTo>
                    <a:pt x="25717" y="71183"/>
                  </a:lnTo>
                  <a:lnTo>
                    <a:pt x="25730" y="72148"/>
                  </a:lnTo>
                  <a:lnTo>
                    <a:pt x="25742" y="73101"/>
                  </a:lnTo>
                  <a:lnTo>
                    <a:pt x="25780" y="74993"/>
                  </a:lnTo>
                  <a:lnTo>
                    <a:pt x="25806" y="76860"/>
                  </a:lnTo>
                  <a:lnTo>
                    <a:pt x="25819" y="77787"/>
                  </a:lnTo>
                  <a:lnTo>
                    <a:pt x="25844" y="78689"/>
                  </a:lnTo>
                  <a:lnTo>
                    <a:pt x="25857" y="79603"/>
                  </a:lnTo>
                  <a:lnTo>
                    <a:pt x="25869" y="80505"/>
                  </a:lnTo>
                  <a:lnTo>
                    <a:pt x="25882" y="82270"/>
                  </a:lnTo>
                  <a:lnTo>
                    <a:pt x="25920" y="83997"/>
                  </a:lnTo>
                  <a:lnTo>
                    <a:pt x="25946" y="85699"/>
                  </a:lnTo>
                  <a:lnTo>
                    <a:pt x="25984" y="87350"/>
                  </a:lnTo>
                  <a:lnTo>
                    <a:pt x="25996" y="87756"/>
                  </a:lnTo>
                  <a:lnTo>
                    <a:pt x="25996" y="88163"/>
                  </a:lnTo>
                  <a:lnTo>
                    <a:pt x="26009" y="88569"/>
                  </a:lnTo>
                  <a:lnTo>
                    <a:pt x="26009" y="88963"/>
                  </a:lnTo>
                  <a:lnTo>
                    <a:pt x="26034" y="89763"/>
                  </a:lnTo>
                  <a:lnTo>
                    <a:pt x="26047" y="90538"/>
                  </a:lnTo>
                  <a:lnTo>
                    <a:pt x="26073" y="92074"/>
                  </a:lnTo>
                  <a:lnTo>
                    <a:pt x="26111" y="93548"/>
                  </a:lnTo>
                  <a:lnTo>
                    <a:pt x="26123" y="94272"/>
                  </a:lnTo>
                  <a:lnTo>
                    <a:pt x="26136" y="94983"/>
                  </a:lnTo>
                  <a:lnTo>
                    <a:pt x="26149" y="95681"/>
                  </a:lnTo>
                  <a:lnTo>
                    <a:pt x="26174" y="96367"/>
                  </a:lnTo>
                  <a:lnTo>
                    <a:pt x="26238" y="98983"/>
                  </a:lnTo>
                  <a:lnTo>
                    <a:pt x="26301" y="101396"/>
                  </a:lnTo>
                  <a:lnTo>
                    <a:pt x="26314" y="101968"/>
                  </a:lnTo>
                  <a:lnTo>
                    <a:pt x="26327" y="102514"/>
                  </a:lnTo>
                  <a:lnTo>
                    <a:pt x="26339" y="103060"/>
                  </a:lnTo>
                  <a:lnTo>
                    <a:pt x="26352" y="103581"/>
                  </a:lnTo>
                  <a:lnTo>
                    <a:pt x="26390" y="104584"/>
                  </a:lnTo>
                  <a:lnTo>
                    <a:pt x="26415" y="105536"/>
                  </a:lnTo>
                  <a:lnTo>
                    <a:pt x="26441" y="106425"/>
                  </a:lnTo>
                  <a:lnTo>
                    <a:pt x="26466" y="107251"/>
                  </a:lnTo>
                  <a:lnTo>
                    <a:pt x="26504" y="108013"/>
                  </a:lnTo>
                  <a:lnTo>
                    <a:pt x="26530" y="108724"/>
                  </a:lnTo>
                </a:path>
                <a:path w="40004" h="112395">
                  <a:moveTo>
                    <a:pt x="10744" y="0"/>
                  </a:moveTo>
                  <a:lnTo>
                    <a:pt x="11036" y="380"/>
                  </a:lnTo>
                  <a:lnTo>
                    <a:pt x="11315" y="761"/>
                  </a:lnTo>
                  <a:lnTo>
                    <a:pt x="11595" y="1142"/>
                  </a:lnTo>
                  <a:lnTo>
                    <a:pt x="11874" y="1536"/>
                  </a:lnTo>
                  <a:lnTo>
                    <a:pt x="12242" y="2031"/>
                  </a:lnTo>
                  <a:lnTo>
                    <a:pt x="12623" y="2539"/>
                  </a:lnTo>
                </a:path>
                <a:path w="40004" h="112395">
                  <a:moveTo>
                    <a:pt x="13144" y="32880"/>
                  </a:moveTo>
                  <a:lnTo>
                    <a:pt x="13119" y="31813"/>
                  </a:lnTo>
                  <a:lnTo>
                    <a:pt x="13106" y="30759"/>
                  </a:lnTo>
                  <a:lnTo>
                    <a:pt x="13093" y="29717"/>
                  </a:lnTo>
                  <a:lnTo>
                    <a:pt x="13080" y="28663"/>
                  </a:lnTo>
                  <a:lnTo>
                    <a:pt x="13042" y="26593"/>
                  </a:lnTo>
                  <a:lnTo>
                    <a:pt x="13004" y="24561"/>
                  </a:lnTo>
                  <a:lnTo>
                    <a:pt x="12979" y="22529"/>
                  </a:lnTo>
                  <a:lnTo>
                    <a:pt x="12941" y="20548"/>
                  </a:lnTo>
                  <a:lnTo>
                    <a:pt x="12928" y="19557"/>
                  </a:lnTo>
                  <a:lnTo>
                    <a:pt x="12915" y="18567"/>
                  </a:lnTo>
                  <a:lnTo>
                    <a:pt x="12890" y="17602"/>
                  </a:lnTo>
                  <a:lnTo>
                    <a:pt x="12877" y="16636"/>
                  </a:lnTo>
                  <a:lnTo>
                    <a:pt x="12865" y="15684"/>
                  </a:lnTo>
                  <a:lnTo>
                    <a:pt x="12839" y="14731"/>
                  </a:lnTo>
                  <a:lnTo>
                    <a:pt x="12826" y="13792"/>
                  </a:lnTo>
                  <a:lnTo>
                    <a:pt x="12814" y="12865"/>
                  </a:lnTo>
                  <a:lnTo>
                    <a:pt x="12776" y="11036"/>
                  </a:lnTo>
                  <a:lnTo>
                    <a:pt x="12750" y="9258"/>
                  </a:lnTo>
                  <a:lnTo>
                    <a:pt x="12712" y="7505"/>
                  </a:lnTo>
                  <a:lnTo>
                    <a:pt x="12687" y="5816"/>
                  </a:lnTo>
                  <a:lnTo>
                    <a:pt x="12661" y="4152"/>
                  </a:lnTo>
                  <a:lnTo>
                    <a:pt x="12636" y="2539"/>
                  </a:lnTo>
                </a:path>
                <a:path w="40004" h="112395">
                  <a:moveTo>
                    <a:pt x="13144" y="32880"/>
                  </a:moveTo>
                  <a:lnTo>
                    <a:pt x="12230" y="27355"/>
                  </a:lnTo>
                  <a:lnTo>
                    <a:pt x="11099" y="21869"/>
                  </a:lnTo>
                </a:path>
                <a:path w="40004" h="112395">
                  <a:moveTo>
                    <a:pt x="10744" y="0"/>
                  </a:moveTo>
                  <a:lnTo>
                    <a:pt x="10794" y="2425"/>
                  </a:lnTo>
                  <a:lnTo>
                    <a:pt x="10833" y="4952"/>
                  </a:lnTo>
                  <a:lnTo>
                    <a:pt x="10845" y="5600"/>
                  </a:lnTo>
                  <a:lnTo>
                    <a:pt x="10858" y="6261"/>
                  </a:lnTo>
                  <a:lnTo>
                    <a:pt x="10871" y="6908"/>
                  </a:lnTo>
                  <a:lnTo>
                    <a:pt x="10883" y="7581"/>
                  </a:lnTo>
                  <a:lnTo>
                    <a:pt x="10896" y="8928"/>
                  </a:lnTo>
                  <a:lnTo>
                    <a:pt x="10921" y="10286"/>
                  </a:lnTo>
                  <a:lnTo>
                    <a:pt x="10972" y="13068"/>
                  </a:lnTo>
                  <a:lnTo>
                    <a:pt x="11023" y="15925"/>
                  </a:lnTo>
                  <a:lnTo>
                    <a:pt x="11061" y="18859"/>
                  </a:lnTo>
                  <a:lnTo>
                    <a:pt x="11099" y="21869"/>
                  </a:lnTo>
                </a:path>
                <a:path w="40004" h="112395">
                  <a:moveTo>
                    <a:pt x="28752" y="0"/>
                  </a:moveTo>
                  <a:lnTo>
                    <a:pt x="29044" y="380"/>
                  </a:lnTo>
                  <a:lnTo>
                    <a:pt x="29324" y="761"/>
                  </a:lnTo>
                  <a:lnTo>
                    <a:pt x="29603" y="1142"/>
                  </a:lnTo>
                  <a:lnTo>
                    <a:pt x="29883" y="1536"/>
                  </a:lnTo>
                  <a:lnTo>
                    <a:pt x="30264" y="2031"/>
                  </a:lnTo>
                  <a:lnTo>
                    <a:pt x="30645" y="2539"/>
                  </a:lnTo>
                </a:path>
                <a:path w="40004" h="112395">
                  <a:moveTo>
                    <a:pt x="30645" y="2539"/>
                  </a:moveTo>
                  <a:lnTo>
                    <a:pt x="30645" y="3340"/>
                  </a:lnTo>
                  <a:lnTo>
                    <a:pt x="30657" y="4152"/>
                  </a:lnTo>
                  <a:lnTo>
                    <a:pt x="30670" y="4978"/>
                  </a:lnTo>
                  <a:lnTo>
                    <a:pt x="30695" y="5816"/>
                  </a:lnTo>
                  <a:lnTo>
                    <a:pt x="30721" y="7518"/>
                  </a:lnTo>
                  <a:lnTo>
                    <a:pt x="30759" y="9258"/>
                  </a:lnTo>
                  <a:lnTo>
                    <a:pt x="30784" y="11048"/>
                  </a:lnTo>
                  <a:lnTo>
                    <a:pt x="30822" y="12865"/>
                  </a:lnTo>
                  <a:lnTo>
                    <a:pt x="30835" y="13792"/>
                  </a:lnTo>
                  <a:lnTo>
                    <a:pt x="30860" y="14731"/>
                  </a:lnTo>
                  <a:lnTo>
                    <a:pt x="30873" y="15684"/>
                  </a:lnTo>
                  <a:lnTo>
                    <a:pt x="30886" y="16636"/>
                  </a:lnTo>
                  <a:lnTo>
                    <a:pt x="30899" y="17602"/>
                  </a:lnTo>
                  <a:lnTo>
                    <a:pt x="30924" y="18567"/>
                  </a:lnTo>
                  <a:lnTo>
                    <a:pt x="30937" y="19557"/>
                  </a:lnTo>
                  <a:lnTo>
                    <a:pt x="30949" y="20535"/>
                  </a:lnTo>
                  <a:lnTo>
                    <a:pt x="30987" y="22529"/>
                  </a:lnTo>
                  <a:lnTo>
                    <a:pt x="31026" y="24561"/>
                  </a:lnTo>
                  <a:lnTo>
                    <a:pt x="31038" y="25577"/>
                  </a:lnTo>
                  <a:lnTo>
                    <a:pt x="31051" y="26606"/>
                  </a:lnTo>
                  <a:lnTo>
                    <a:pt x="31064" y="27635"/>
                  </a:lnTo>
                  <a:lnTo>
                    <a:pt x="31089" y="28676"/>
                  </a:lnTo>
                  <a:lnTo>
                    <a:pt x="31114" y="30759"/>
                  </a:lnTo>
                  <a:lnTo>
                    <a:pt x="31153" y="32880"/>
                  </a:lnTo>
                </a:path>
                <a:path w="40004" h="112395">
                  <a:moveTo>
                    <a:pt x="31153" y="32880"/>
                  </a:moveTo>
                  <a:lnTo>
                    <a:pt x="30238" y="27355"/>
                  </a:lnTo>
                  <a:lnTo>
                    <a:pt x="29108" y="21869"/>
                  </a:lnTo>
                </a:path>
                <a:path w="40004" h="112395">
                  <a:moveTo>
                    <a:pt x="28752" y="0"/>
                  </a:moveTo>
                  <a:lnTo>
                    <a:pt x="28803" y="2425"/>
                  </a:lnTo>
                  <a:lnTo>
                    <a:pt x="28841" y="4952"/>
                  </a:lnTo>
                  <a:lnTo>
                    <a:pt x="28854" y="5600"/>
                  </a:lnTo>
                  <a:lnTo>
                    <a:pt x="28867" y="6261"/>
                  </a:lnTo>
                  <a:lnTo>
                    <a:pt x="28879" y="6908"/>
                  </a:lnTo>
                  <a:lnTo>
                    <a:pt x="28892" y="7581"/>
                  </a:lnTo>
                  <a:lnTo>
                    <a:pt x="28917" y="8928"/>
                  </a:lnTo>
                  <a:lnTo>
                    <a:pt x="28930" y="10286"/>
                  </a:lnTo>
                  <a:lnTo>
                    <a:pt x="28981" y="13068"/>
                  </a:lnTo>
                  <a:lnTo>
                    <a:pt x="29032" y="15925"/>
                  </a:lnTo>
                  <a:lnTo>
                    <a:pt x="29057" y="18859"/>
                  </a:lnTo>
                  <a:lnTo>
                    <a:pt x="29108" y="21869"/>
                  </a:lnTo>
                </a:path>
                <a:path w="40004" h="112395">
                  <a:moveTo>
                    <a:pt x="16751" y="0"/>
                  </a:moveTo>
                  <a:lnTo>
                    <a:pt x="17030" y="380"/>
                  </a:lnTo>
                  <a:lnTo>
                    <a:pt x="17322" y="761"/>
                  </a:lnTo>
                  <a:lnTo>
                    <a:pt x="17602" y="1142"/>
                  </a:lnTo>
                  <a:lnTo>
                    <a:pt x="17881" y="1536"/>
                  </a:lnTo>
                  <a:lnTo>
                    <a:pt x="18249" y="2031"/>
                  </a:lnTo>
                  <a:lnTo>
                    <a:pt x="18630" y="2539"/>
                  </a:lnTo>
                </a:path>
                <a:path w="40004" h="112395">
                  <a:moveTo>
                    <a:pt x="19138" y="32880"/>
                  </a:moveTo>
                  <a:lnTo>
                    <a:pt x="19113" y="31813"/>
                  </a:lnTo>
                  <a:lnTo>
                    <a:pt x="19100" y="30759"/>
                  </a:lnTo>
                  <a:lnTo>
                    <a:pt x="19088" y="29717"/>
                  </a:lnTo>
                  <a:lnTo>
                    <a:pt x="19075" y="28663"/>
                  </a:lnTo>
                  <a:lnTo>
                    <a:pt x="19037" y="26593"/>
                  </a:lnTo>
                  <a:lnTo>
                    <a:pt x="19011" y="24561"/>
                  </a:lnTo>
                  <a:lnTo>
                    <a:pt x="18986" y="22529"/>
                  </a:lnTo>
                  <a:lnTo>
                    <a:pt x="18948" y="20548"/>
                  </a:lnTo>
                  <a:lnTo>
                    <a:pt x="18935" y="19557"/>
                  </a:lnTo>
                  <a:lnTo>
                    <a:pt x="18922" y="18567"/>
                  </a:lnTo>
                  <a:lnTo>
                    <a:pt x="18897" y="17602"/>
                  </a:lnTo>
                  <a:lnTo>
                    <a:pt x="18884" y="16636"/>
                  </a:lnTo>
                  <a:lnTo>
                    <a:pt x="18872" y="15684"/>
                  </a:lnTo>
                  <a:lnTo>
                    <a:pt x="18859" y="14731"/>
                  </a:lnTo>
                  <a:lnTo>
                    <a:pt x="18834" y="13792"/>
                  </a:lnTo>
                  <a:lnTo>
                    <a:pt x="18821" y="12865"/>
                  </a:lnTo>
                  <a:lnTo>
                    <a:pt x="18783" y="11036"/>
                  </a:lnTo>
                  <a:lnTo>
                    <a:pt x="18757" y="9258"/>
                  </a:lnTo>
                  <a:lnTo>
                    <a:pt x="18719" y="7505"/>
                  </a:lnTo>
                  <a:lnTo>
                    <a:pt x="18694" y="5816"/>
                  </a:lnTo>
                  <a:lnTo>
                    <a:pt x="18656" y="4152"/>
                  </a:lnTo>
                  <a:lnTo>
                    <a:pt x="18630" y="2539"/>
                  </a:lnTo>
                </a:path>
                <a:path w="40004" h="112395">
                  <a:moveTo>
                    <a:pt x="19138" y="32880"/>
                  </a:moveTo>
                  <a:lnTo>
                    <a:pt x="18237" y="27355"/>
                  </a:lnTo>
                  <a:lnTo>
                    <a:pt x="17106" y="21869"/>
                  </a:lnTo>
                </a:path>
                <a:path w="40004" h="112395">
                  <a:moveTo>
                    <a:pt x="16751" y="0"/>
                  </a:moveTo>
                  <a:lnTo>
                    <a:pt x="16802" y="2425"/>
                  </a:lnTo>
                  <a:lnTo>
                    <a:pt x="16840" y="4952"/>
                  </a:lnTo>
                  <a:lnTo>
                    <a:pt x="16852" y="5600"/>
                  </a:lnTo>
                  <a:lnTo>
                    <a:pt x="16865" y="6261"/>
                  </a:lnTo>
                  <a:lnTo>
                    <a:pt x="16878" y="6908"/>
                  </a:lnTo>
                  <a:lnTo>
                    <a:pt x="16890" y="7581"/>
                  </a:lnTo>
                  <a:lnTo>
                    <a:pt x="16903" y="8928"/>
                  </a:lnTo>
                  <a:lnTo>
                    <a:pt x="16916" y="10286"/>
                  </a:lnTo>
                  <a:lnTo>
                    <a:pt x="16967" y="13068"/>
                  </a:lnTo>
                  <a:lnTo>
                    <a:pt x="17017" y="15925"/>
                  </a:lnTo>
                  <a:lnTo>
                    <a:pt x="17056" y="18859"/>
                  </a:lnTo>
                  <a:lnTo>
                    <a:pt x="17106" y="21869"/>
                  </a:lnTo>
                </a:path>
                <a:path w="40004" h="112395">
                  <a:moveTo>
                    <a:pt x="37388" y="2539"/>
                  </a:moveTo>
                  <a:lnTo>
                    <a:pt x="37668" y="2158"/>
                  </a:lnTo>
                  <a:lnTo>
                    <a:pt x="37960" y="1777"/>
                  </a:lnTo>
                  <a:lnTo>
                    <a:pt x="38226" y="1396"/>
                  </a:lnTo>
                  <a:lnTo>
                    <a:pt x="38519" y="1015"/>
                  </a:lnTo>
                  <a:lnTo>
                    <a:pt x="38887" y="507"/>
                  </a:lnTo>
                  <a:lnTo>
                    <a:pt x="39255" y="0"/>
                  </a:lnTo>
                </a:path>
                <a:path w="40004" h="112395">
                  <a:moveTo>
                    <a:pt x="39636" y="21869"/>
                  </a:moveTo>
                  <a:lnTo>
                    <a:pt x="39585" y="18859"/>
                  </a:lnTo>
                  <a:lnTo>
                    <a:pt x="39535" y="15913"/>
                  </a:lnTo>
                  <a:lnTo>
                    <a:pt x="39522" y="15189"/>
                  </a:lnTo>
                  <a:lnTo>
                    <a:pt x="39522" y="14465"/>
                  </a:lnTo>
                  <a:lnTo>
                    <a:pt x="39509" y="13754"/>
                  </a:lnTo>
                  <a:lnTo>
                    <a:pt x="39496" y="13042"/>
                  </a:lnTo>
                  <a:lnTo>
                    <a:pt x="39471" y="11633"/>
                  </a:lnTo>
                  <a:lnTo>
                    <a:pt x="39446" y="10248"/>
                  </a:lnTo>
                  <a:lnTo>
                    <a:pt x="39395" y="7543"/>
                  </a:lnTo>
                  <a:lnTo>
                    <a:pt x="39344" y="4940"/>
                  </a:lnTo>
                  <a:lnTo>
                    <a:pt x="39293" y="2425"/>
                  </a:lnTo>
                  <a:lnTo>
                    <a:pt x="39255" y="0"/>
                  </a:lnTo>
                </a:path>
                <a:path w="40004" h="112395">
                  <a:moveTo>
                    <a:pt x="37896" y="32880"/>
                  </a:moveTo>
                  <a:lnTo>
                    <a:pt x="38239" y="30111"/>
                  </a:lnTo>
                  <a:lnTo>
                    <a:pt x="38633" y="27355"/>
                  </a:lnTo>
                  <a:lnTo>
                    <a:pt x="39115" y="24612"/>
                  </a:lnTo>
                  <a:lnTo>
                    <a:pt x="39636" y="21869"/>
                  </a:lnTo>
                </a:path>
                <a:path w="40004" h="112395">
                  <a:moveTo>
                    <a:pt x="37388" y="2539"/>
                  </a:moveTo>
                  <a:lnTo>
                    <a:pt x="37414" y="3340"/>
                  </a:lnTo>
                  <a:lnTo>
                    <a:pt x="37426" y="4152"/>
                  </a:lnTo>
                  <a:lnTo>
                    <a:pt x="37439" y="4978"/>
                  </a:lnTo>
                  <a:lnTo>
                    <a:pt x="37452" y="5816"/>
                  </a:lnTo>
                  <a:lnTo>
                    <a:pt x="37490" y="7518"/>
                  </a:lnTo>
                  <a:lnTo>
                    <a:pt x="37515" y="9258"/>
                  </a:lnTo>
                  <a:lnTo>
                    <a:pt x="37541" y="11048"/>
                  </a:lnTo>
                  <a:lnTo>
                    <a:pt x="37579" y="12865"/>
                  </a:lnTo>
                  <a:lnTo>
                    <a:pt x="37591" y="13792"/>
                  </a:lnTo>
                  <a:lnTo>
                    <a:pt x="37604" y="14731"/>
                  </a:lnTo>
                  <a:lnTo>
                    <a:pt x="37617" y="15684"/>
                  </a:lnTo>
                  <a:lnTo>
                    <a:pt x="37642" y="16636"/>
                  </a:lnTo>
                  <a:lnTo>
                    <a:pt x="37655" y="17602"/>
                  </a:lnTo>
                  <a:lnTo>
                    <a:pt x="37668" y="18567"/>
                  </a:lnTo>
                  <a:lnTo>
                    <a:pt x="37693" y="19557"/>
                  </a:lnTo>
                  <a:lnTo>
                    <a:pt x="37706" y="20535"/>
                  </a:lnTo>
                  <a:lnTo>
                    <a:pt x="37744" y="22529"/>
                  </a:lnTo>
                  <a:lnTo>
                    <a:pt x="37769" y="24561"/>
                  </a:lnTo>
                  <a:lnTo>
                    <a:pt x="37782" y="25577"/>
                  </a:lnTo>
                  <a:lnTo>
                    <a:pt x="37807" y="26606"/>
                  </a:lnTo>
                  <a:lnTo>
                    <a:pt x="37820" y="27635"/>
                  </a:lnTo>
                  <a:lnTo>
                    <a:pt x="37833" y="28676"/>
                  </a:lnTo>
                  <a:lnTo>
                    <a:pt x="37871" y="30759"/>
                  </a:lnTo>
                  <a:lnTo>
                    <a:pt x="37896" y="32880"/>
                  </a:lnTo>
                </a:path>
                <a:path w="40004" h="112395">
                  <a:moveTo>
                    <a:pt x="13373" y="2539"/>
                  </a:moveTo>
                  <a:lnTo>
                    <a:pt x="13665" y="2158"/>
                  </a:lnTo>
                  <a:lnTo>
                    <a:pt x="13931" y="1777"/>
                  </a:lnTo>
                  <a:lnTo>
                    <a:pt x="14223" y="1396"/>
                  </a:lnTo>
                  <a:lnTo>
                    <a:pt x="14503" y="1015"/>
                  </a:lnTo>
                  <a:lnTo>
                    <a:pt x="14871" y="507"/>
                  </a:lnTo>
                  <a:lnTo>
                    <a:pt x="15252" y="0"/>
                  </a:lnTo>
                </a:path>
                <a:path w="40004" h="112395">
                  <a:moveTo>
                    <a:pt x="15608" y="21869"/>
                  </a:moveTo>
                  <a:lnTo>
                    <a:pt x="15481" y="13754"/>
                  </a:lnTo>
                  <a:lnTo>
                    <a:pt x="15481" y="13042"/>
                  </a:lnTo>
                  <a:lnTo>
                    <a:pt x="15455" y="11633"/>
                  </a:lnTo>
                  <a:lnTo>
                    <a:pt x="15430" y="10248"/>
                  </a:lnTo>
                  <a:lnTo>
                    <a:pt x="15379" y="7543"/>
                  </a:lnTo>
                  <a:lnTo>
                    <a:pt x="15328" y="4940"/>
                  </a:lnTo>
                  <a:lnTo>
                    <a:pt x="15290" y="2425"/>
                  </a:lnTo>
                  <a:lnTo>
                    <a:pt x="15252" y="0"/>
                  </a:lnTo>
                </a:path>
                <a:path w="40004" h="112395">
                  <a:moveTo>
                    <a:pt x="15608" y="21869"/>
                  </a:moveTo>
                  <a:lnTo>
                    <a:pt x="15100" y="24612"/>
                  </a:lnTo>
                  <a:lnTo>
                    <a:pt x="14630" y="27355"/>
                  </a:lnTo>
                  <a:lnTo>
                    <a:pt x="14236" y="30111"/>
                  </a:lnTo>
                  <a:lnTo>
                    <a:pt x="13881" y="32880"/>
                  </a:lnTo>
                </a:path>
                <a:path w="40004" h="112395">
                  <a:moveTo>
                    <a:pt x="13881" y="32880"/>
                  </a:moveTo>
                  <a:lnTo>
                    <a:pt x="13868" y="31813"/>
                  </a:lnTo>
                  <a:lnTo>
                    <a:pt x="13855" y="30759"/>
                  </a:lnTo>
                  <a:lnTo>
                    <a:pt x="13830" y="29717"/>
                  </a:lnTo>
                  <a:lnTo>
                    <a:pt x="13817" y="28663"/>
                  </a:lnTo>
                  <a:lnTo>
                    <a:pt x="13792" y="26593"/>
                  </a:lnTo>
                  <a:lnTo>
                    <a:pt x="13754" y="24561"/>
                  </a:lnTo>
                  <a:lnTo>
                    <a:pt x="13715" y="22529"/>
                  </a:lnTo>
                  <a:lnTo>
                    <a:pt x="13703" y="20548"/>
                  </a:lnTo>
                  <a:lnTo>
                    <a:pt x="13690" y="19557"/>
                  </a:lnTo>
                  <a:lnTo>
                    <a:pt x="13665" y="18567"/>
                  </a:lnTo>
                  <a:lnTo>
                    <a:pt x="13652" y="17602"/>
                  </a:lnTo>
                  <a:lnTo>
                    <a:pt x="13639" y="16636"/>
                  </a:lnTo>
                  <a:lnTo>
                    <a:pt x="13614" y="15684"/>
                  </a:lnTo>
                  <a:lnTo>
                    <a:pt x="13601" y="14731"/>
                  </a:lnTo>
                  <a:lnTo>
                    <a:pt x="13588" y="13792"/>
                  </a:lnTo>
                  <a:lnTo>
                    <a:pt x="13563" y="12865"/>
                  </a:lnTo>
                  <a:lnTo>
                    <a:pt x="13538" y="11036"/>
                  </a:lnTo>
                  <a:lnTo>
                    <a:pt x="13500" y="9258"/>
                  </a:lnTo>
                  <a:lnTo>
                    <a:pt x="13474" y="7505"/>
                  </a:lnTo>
                  <a:lnTo>
                    <a:pt x="13436" y="5816"/>
                  </a:lnTo>
                  <a:lnTo>
                    <a:pt x="13411" y="4152"/>
                  </a:lnTo>
                  <a:lnTo>
                    <a:pt x="13373" y="2539"/>
                  </a:lnTo>
                </a:path>
                <a:path w="40004" h="112395">
                  <a:moveTo>
                    <a:pt x="31381" y="2539"/>
                  </a:moveTo>
                  <a:lnTo>
                    <a:pt x="31673" y="2158"/>
                  </a:lnTo>
                  <a:lnTo>
                    <a:pt x="31953" y="1777"/>
                  </a:lnTo>
                  <a:lnTo>
                    <a:pt x="32232" y="1396"/>
                  </a:lnTo>
                  <a:lnTo>
                    <a:pt x="32511" y="1015"/>
                  </a:lnTo>
                  <a:lnTo>
                    <a:pt x="32880" y="507"/>
                  </a:lnTo>
                  <a:lnTo>
                    <a:pt x="33261" y="0"/>
                  </a:lnTo>
                </a:path>
                <a:path w="40004" h="112395">
                  <a:moveTo>
                    <a:pt x="33629" y="21869"/>
                  </a:moveTo>
                  <a:lnTo>
                    <a:pt x="33578" y="18859"/>
                  </a:lnTo>
                  <a:lnTo>
                    <a:pt x="33527" y="15913"/>
                  </a:lnTo>
                  <a:lnTo>
                    <a:pt x="33515" y="15189"/>
                  </a:lnTo>
                  <a:lnTo>
                    <a:pt x="33502" y="14465"/>
                  </a:lnTo>
                  <a:lnTo>
                    <a:pt x="33502" y="13754"/>
                  </a:lnTo>
                  <a:lnTo>
                    <a:pt x="33337" y="4940"/>
                  </a:lnTo>
                  <a:lnTo>
                    <a:pt x="33299" y="2425"/>
                  </a:lnTo>
                  <a:lnTo>
                    <a:pt x="33261" y="0"/>
                  </a:lnTo>
                </a:path>
                <a:path w="40004" h="112395">
                  <a:moveTo>
                    <a:pt x="31889" y="32880"/>
                  </a:moveTo>
                  <a:lnTo>
                    <a:pt x="32232" y="30111"/>
                  </a:lnTo>
                  <a:lnTo>
                    <a:pt x="32638" y="27355"/>
                  </a:lnTo>
                  <a:lnTo>
                    <a:pt x="33108" y="24612"/>
                  </a:lnTo>
                  <a:lnTo>
                    <a:pt x="33629" y="21869"/>
                  </a:lnTo>
                </a:path>
                <a:path w="40004" h="112395">
                  <a:moveTo>
                    <a:pt x="31381" y="2539"/>
                  </a:moveTo>
                  <a:lnTo>
                    <a:pt x="31394" y="3340"/>
                  </a:lnTo>
                  <a:lnTo>
                    <a:pt x="31419" y="4152"/>
                  </a:lnTo>
                  <a:lnTo>
                    <a:pt x="31432" y="4978"/>
                  </a:lnTo>
                  <a:lnTo>
                    <a:pt x="31445" y="5816"/>
                  </a:lnTo>
                  <a:lnTo>
                    <a:pt x="31483" y="7518"/>
                  </a:lnTo>
                  <a:lnTo>
                    <a:pt x="31508" y="9258"/>
                  </a:lnTo>
                  <a:lnTo>
                    <a:pt x="31622" y="15684"/>
                  </a:lnTo>
                  <a:lnTo>
                    <a:pt x="31648" y="16636"/>
                  </a:lnTo>
                  <a:lnTo>
                    <a:pt x="31661" y="17602"/>
                  </a:lnTo>
                  <a:lnTo>
                    <a:pt x="31673" y="18567"/>
                  </a:lnTo>
                  <a:lnTo>
                    <a:pt x="31699" y="19557"/>
                  </a:lnTo>
                  <a:lnTo>
                    <a:pt x="31711" y="20535"/>
                  </a:lnTo>
                  <a:lnTo>
                    <a:pt x="31724" y="22529"/>
                  </a:lnTo>
                  <a:lnTo>
                    <a:pt x="31762" y="24561"/>
                  </a:lnTo>
                  <a:lnTo>
                    <a:pt x="31775" y="25577"/>
                  </a:lnTo>
                  <a:lnTo>
                    <a:pt x="31800" y="26606"/>
                  </a:lnTo>
                  <a:lnTo>
                    <a:pt x="31813" y="27635"/>
                  </a:lnTo>
                  <a:lnTo>
                    <a:pt x="31826" y="28676"/>
                  </a:lnTo>
                  <a:lnTo>
                    <a:pt x="31864" y="30759"/>
                  </a:lnTo>
                  <a:lnTo>
                    <a:pt x="31889" y="32880"/>
                  </a:lnTo>
                </a:path>
                <a:path w="40004" h="112395">
                  <a:moveTo>
                    <a:pt x="20535" y="108724"/>
                  </a:moveTo>
                  <a:lnTo>
                    <a:pt x="20243" y="109207"/>
                  </a:lnTo>
                  <a:lnTo>
                    <a:pt x="19977" y="109689"/>
                  </a:lnTo>
                  <a:lnTo>
                    <a:pt x="19684" y="110185"/>
                  </a:lnTo>
                  <a:lnTo>
                    <a:pt x="19405" y="110667"/>
                  </a:lnTo>
                  <a:lnTo>
                    <a:pt x="19024" y="111302"/>
                  </a:lnTo>
                  <a:lnTo>
                    <a:pt x="18668" y="111937"/>
                  </a:lnTo>
                </a:path>
                <a:path w="40004" h="112395">
                  <a:moveTo>
                    <a:pt x="17830" y="72250"/>
                  </a:moveTo>
                  <a:lnTo>
                    <a:pt x="17881" y="75691"/>
                  </a:lnTo>
                  <a:lnTo>
                    <a:pt x="17945" y="79044"/>
                  </a:lnTo>
                  <a:lnTo>
                    <a:pt x="17945" y="79451"/>
                  </a:lnTo>
                  <a:lnTo>
                    <a:pt x="17945" y="79870"/>
                  </a:lnTo>
                  <a:lnTo>
                    <a:pt x="17945" y="80276"/>
                  </a:lnTo>
                  <a:lnTo>
                    <a:pt x="17957" y="80683"/>
                  </a:lnTo>
                  <a:lnTo>
                    <a:pt x="17970" y="81495"/>
                  </a:lnTo>
                  <a:lnTo>
                    <a:pt x="17983" y="82308"/>
                  </a:lnTo>
                  <a:lnTo>
                    <a:pt x="18008" y="83883"/>
                  </a:lnTo>
                  <a:lnTo>
                    <a:pt x="18033" y="85445"/>
                  </a:lnTo>
                  <a:lnTo>
                    <a:pt x="18097" y="88442"/>
                  </a:lnTo>
                  <a:lnTo>
                    <a:pt x="18148" y="91325"/>
                  </a:lnTo>
                  <a:lnTo>
                    <a:pt x="18199" y="94081"/>
                  </a:lnTo>
                  <a:lnTo>
                    <a:pt x="18249" y="96710"/>
                  </a:lnTo>
                  <a:lnTo>
                    <a:pt x="18275" y="97358"/>
                  </a:lnTo>
                  <a:lnTo>
                    <a:pt x="18287" y="97980"/>
                  </a:lnTo>
                  <a:lnTo>
                    <a:pt x="18287" y="98297"/>
                  </a:lnTo>
                  <a:lnTo>
                    <a:pt x="18300" y="98602"/>
                  </a:lnTo>
                  <a:lnTo>
                    <a:pt x="18300" y="98907"/>
                  </a:lnTo>
                  <a:lnTo>
                    <a:pt x="18313" y="99212"/>
                  </a:lnTo>
                  <a:lnTo>
                    <a:pt x="18338" y="100406"/>
                  </a:lnTo>
                  <a:lnTo>
                    <a:pt x="18364" y="101549"/>
                  </a:lnTo>
                  <a:lnTo>
                    <a:pt x="18414" y="103708"/>
                  </a:lnTo>
                  <a:lnTo>
                    <a:pt x="18478" y="105702"/>
                  </a:lnTo>
                  <a:lnTo>
                    <a:pt x="18516" y="107518"/>
                  </a:lnTo>
                  <a:lnTo>
                    <a:pt x="18567" y="109169"/>
                  </a:lnTo>
                  <a:lnTo>
                    <a:pt x="18580" y="109562"/>
                  </a:lnTo>
                  <a:lnTo>
                    <a:pt x="18592" y="109931"/>
                  </a:lnTo>
                  <a:lnTo>
                    <a:pt x="18592" y="110108"/>
                  </a:lnTo>
                  <a:lnTo>
                    <a:pt x="18605" y="110299"/>
                  </a:lnTo>
                  <a:lnTo>
                    <a:pt x="18605" y="110477"/>
                  </a:lnTo>
                  <a:lnTo>
                    <a:pt x="18618" y="110642"/>
                  </a:lnTo>
                  <a:lnTo>
                    <a:pt x="18643" y="111315"/>
                  </a:lnTo>
                  <a:lnTo>
                    <a:pt x="18668" y="111937"/>
                  </a:lnTo>
                </a:path>
                <a:path w="40004" h="112395">
                  <a:moveTo>
                    <a:pt x="19545" y="61239"/>
                  </a:moveTo>
                  <a:lnTo>
                    <a:pt x="19215" y="64007"/>
                  </a:lnTo>
                  <a:lnTo>
                    <a:pt x="18821" y="66763"/>
                  </a:lnTo>
                  <a:lnTo>
                    <a:pt x="18351" y="69507"/>
                  </a:lnTo>
                  <a:lnTo>
                    <a:pt x="17830" y="72250"/>
                  </a:lnTo>
                </a:path>
                <a:path w="40004" h="112395">
                  <a:moveTo>
                    <a:pt x="20535" y="108724"/>
                  </a:moveTo>
                  <a:lnTo>
                    <a:pt x="20523" y="108381"/>
                  </a:lnTo>
                  <a:lnTo>
                    <a:pt x="20510" y="108013"/>
                  </a:lnTo>
                  <a:lnTo>
                    <a:pt x="20485" y="107645"/>
                  </a:lnTo>
                  <a:lnTo>
                    <a:pt x="20472" y="107238"/>
                  </a:lnTo>
                  <a:lnTo>
                    <a:pt x="20446" y="106413"/>
                  </a:lnTo>
                  <a:lnTo>
                    <a:pt x="20408" y="105524"/>
                  </a:lnTo>
                  <a:lnTo>
                    <a:pt x="20383" y="104571"/>
                  </a:lnTo>
                  <a:lnTo>
                    <a:pt x="20345" y="103568"/>
                  </a:lnTo>
                  <a:lnTo>
                    <a:pt x="20332" y="103035"/>
                  </a:lnTo>
                  <a:lnTo>
                    <a:pt x="20319" y="102501"/>
                  </a:lnTo>
                  <a:lnTo>
                    <a:pt x="20307" y="102222"/>
                  </a:lnTo>
                  <a:lnTo>
                    <a:pt x="20307" y="101942"/>
                  </a:lnTo>
                  <a:lnTo>
                    <a:pt x="20294" y="101650"/>
                  </a:lnTo>
                  <a:lnTo>
                    <a:pt x="20281" y="101371"/>
                  </a:lnTo>
                  <a:lnTo>
                    <a:pt x="20256" y="100190"/>
                  </a:lnTo>
                  <a:lnTo>
                    <a:pt x="20231" y="98958"/>
                  </a:lnTo>
                  <a:lnTo>
                    <a:pt x="20192" y="97662"/>
                  </a:lnTo>
                  <a:lnTo>
                    <a:pt x="20167" y="96329"/>
                  </a:lnTo>
                  <a:lnTo>
                    <a:pt x="20142" y="95643"/>
                  </a:lnTo>
                  <a:lnTo>
                    <a:pt x="20129" y="94945"/>
                  </a:lnTo>
                  <a:lnTo>
                    <a:pt x="20116" y="94221"/>
                  </a:lnTo>
                  <a:lnTo>
                    <a:pt x="20104" y="93497"/>
                  </a:lnTo>
                  <a:lnTo>
                    <a:pt x="20065" y="92024"/>
                  </a:lnTo>
                  <a:lnTo>
                    <a:pt x="20053" y="90500"/>
                  </a:lnTo>
                  <a:lnTo>
                    <a:pt x="20027" y="89712"/>
                  </a:lnTo>
                  <a:lnTo>
                    <a:pt x="20015" y="88912"/>
                  </a:lnTo>
                  <a:lnTo>
                    <a:pt x="20002" y="88112"/>
                  </a:lnTo>
                  <a:lnTo>
                    <a:pt x="19989" y="87299"/>
                  </a:lnTo>
                  <a:lnTo>
                    <a:pt x="19951" y="85636"/>
                  </a:lnTo>
                  <a:lnTo>
                    <a:pt x="19926" y="83934"/>
                  </a:lnTo>
                  <a:lnTo>
                    <a:pt x="19888" y="82207"/>
                  </a:lnTo>
                  <a:lnTo>
                    <a:pt x="19862" y="80429"/>
                  </a:lnTo>
                  <a:lnTo>
                    <a:pt x="19850" y="79984"/>
                  </a:lnTo>
                  <a:lnTo>
                    <a:pt x="19850" y="79527"/>
                  </a:lnTo>
                  <a:lnTo>
                    <a:pt x="19837" y="79082"/>
                  </a:lnTo>
                  <a:lnTo>
                    <a:pt x="19824" y="78612"/>
                  </a:lnTo>
                  <a:lnTo>
                    <a:pt x="19811" y="77711"/>
                  </a:lnTo>
                  <a:lnTo>
                    <a:pt x="19799" y="76784"/>
                  </a:lnTo>
                  <a:lnTo>
                    <a:pt x="19735" y="73037"/>
                  </a:lnTo>
                  <a:lnTo>
                    <a:pt x="19672" y="69202"/>
                  </a:lnTo>
                  <a:lnTo>
                    <a:pt x="19646" y="67246"/>
                  </a:lnTo>
                  <a:lnTo>
                    <a:pt x="19608" y="65265"/>
                  </a:lnTo>
                  <a:lnTo>
                    <a:pt x="19583" y="63258"/>
                  </a:lnTo>
                  <a:lnTo>
                    <a:pt x="19545" y="61239"/>
                  </a:lnTo>
                </a:path>
                <a:path w="40004" h="112395">
                  <a:moveTo>
                    <a:pt x="25374" y="2539"/>
                  </a:moveTo>
                  <a:lnTo>
                    <a:pt x="25666" y="2158"/>
                  </a:lnTo>
                  <a:lnTo>
                    <a:pt x="25946" y="1777"/>
                  </a:lnTo>
                  <a:lnTo>
                    <a:pt x="26225" y="1396"/>
                  </a:lnTo>
                  <a:lnTo>
                    <a:pt x="26504" y="1015"/>
                  </a:lnTo>
                  <a:lnTo>
                    <a:pt x="26885" y="507"/>
                  </a:lnTo>
                  <a:lnTo>
                    <a:pt x="27254" y="0"/>
                  </a:lnTo>
                </a:path>
                <a:path w="40004" h="112395">
                  <a:moveTo>
                    <a:pt x="27609" y="21869"/>
                  </a:moveTo>
                  <a:lnTo>
                    <a:pt x="27482" y="13754"/>
                  </a:lnTo>
                  <a:lnTo>
                    <a:pt x="27482" y="13042"/>
                  </a:lnTo>
                  <a:lnTo>
                    <a:pt x="27292" y="2425"/>
                  </a:lnTo>
                  <a:lnTo>
                    <a:pt x="27254" y="0"/>
                  </a:lnTo>
                </a:path>
                <a:path w="40004" h="112395">
                  <a:moveTo>
                    <a:pt x="25882" y="32880"/>
                  </a:moveTo>
                  <a:lnTo>
                    <a:pt x="26238" y="30111"/>
                  </a:lnTo>
                  <a:lnTo>
                    <a:pt x="26631" y="27355"/>
                  </a:lnTo>
                  <a:lnTo>
                    <a:pt x="27101" y="24612"/>
                  </a:lnTo>
                  <a:lnTo>
                    <a:pt x="27609" y="21869"/>
                  </a:lnTo>
                </a:path>
                <a:path w="40004" h="112395">
                  <a:moveTo>
                    <a:pt x="25374" y="2539"/>
                  </a:moveTo>
                  <a:lnTo>
                    <a:pt x="25387" y="3340"/>
                  </a:lnTo>
                  <a:lnTo>
                    <a:pt x="25412" y="4152"/>
                  </a:lnTo>
                  <a:lnTo>
                    <a:pt x="25425" y="4978"/>
                  </a:lnTo>
                  <a:lnTo>
                    <a:pt x="25438" y="5816"/>
                  </a:lnTo>
                  <a:lnTo>
                    <a:pt x="25476" y="7518"/>
                  </a:lnTo>
                  <a:lnTo>
                    <a:pt x="25501" y="9258"/>
                  </a:lnTo>
                  <a:lnTo>
                    <a:pt x="25539" y="11048"/>
                  </a:lnTo>
                  <a:lnTo>
                    <a:pt x="25565" y="12865"/>
                  </a:lnTo>
                  <a:lnTo>
                    <a:pt x="25590" y="13792"/>
                  </a:lnTo>
                  <a:lnTo>
                    <a:pt x="25603" y="14731"/>
                  </a:lnTo>
                  <a:lnTo>
                    <a:pt x="25615" y="15684"/>
                  </a:lnTo>
                  <a:lnTo>
                    <a:pt x="25641" y="16636"/>
                  </a:lnTo>
                  <a:lnTo>
                    <a:pt x="25653" y="17602"/>
                  </a:lnTo>
                  <a:lnTo>
                    <a:pt x="25666" y="18567"/>
                  </a:lnTo>
                  <a:lnTo>
                    <a:pt x="25692" y="19557"/>
                  </a:lnTo>
                  <a:lnTo>
                    <a:pt x="25704" y="20535"/>
                  </a:lnTo>
                  <a:lnTo>
                    <a:pt x="25730" y="22529"/>
                  </a:lnTo>
                  <a:lnTo>
                    <a:pt x="25768" y="24561"/>
                  </a:lnTo>
                  <a:lnTo>
                    <a:pt x="25780" y="25577"/>
                  </a:lnTo>
                  <a:lnTo>
                    <a:pt x="25806" y="26606"/>
                  </a:lnTo>
                  <a:lnTo>
                    <a:pt x="25819" y="27635"/>
                  </a:lnTo>
                  <a:lnTo>
                    <a:pt x="25831" y="28676"/>
                  </a:lnTo>
                  <a:lnTo>
                    <a:pt x="25869" y="30759"/>
                  </a:lnTo>
                  <a:lnTo>
                    <a:pt x="25882" y="32880"/>
                  </a:lnTo>
                </a:path>
                <a:path w="40004" h="112395">
                  <a:moveTo>
                    <a:pt x="8521" y="108724"/>
                  </a:moveTo>
                  <a:lnTo>
                    <a:pt x="8242" y="109207"/>
                  </a:lnTo>
                  <a:lnTo>
                    <a:pt x="7962" y="109689"/>
                  </a:lnTo>
                  <a:lnTo>
                    <a:pt x="7683" y="110172"/>
                  </a:lnTo>
                  <a:lnTo>
                    <a:pt x="7391" y="110667"/>
                  </a:lnTo>
                  <a:lnTo>
                    <a:pt x="7023" y="111302"/>
                  </a:lnTo>
                  <a:lnTo>
                    <a:pt x="6654" y="111937"/>
                  </a:lnTo>
                </a:path>
                <a:path w="40004" h="112395">
                  <a:moveTo>
                    <a:pt x="5816" y="72250"/>
                  </a:moveTo>
                  <a:lnTo>
                    <a:pt x="5867" y="75691"/>
                  </a:lnTo>
                  <a:lnTo>
                    <a:pt x="5930" y="79044"/>
                  </a:lnTo>
                  <a:lnTo>
                    <a:pt x="5930" y="79451"/>
                  </a:lnTo>
                  <a:lnTo>
                    <a:pt x="5943" y="79870"/>
                  </a:lnTo>
                  <a:lnTo>
                    <a:pt x="5943" y="80276"/>
                  </a:lnTo>
                  <a:lnTo>
                    <a:pt x="5956" y="80683"/>
                  </a:lnTo>
                  <a:lnTo>
                    <a:pt x="5968" y="81495"/>
                  </a:lnTo>
                  <a:lnTo>
                    <a:pt x="5981" y="82308"/>
                  </a:lnTo>
                  <a:lnTo>
                    <a:pt x="6007" y="83883"/>
                  </a:lnTo>
                  <a:lnTo>
                    <a:pt x="6032" y="85445"/>
                  </a:lnTo>
                  <a:lnTo>
                    <a:pt x="6083" y="88442"/>
                  </a:lnTo>
                  <a:lnTo>
                    <a:pt x="6146" y="91325"/>
                  </a:lnTo>
                  <a:lnTo>
                    <a:pt x="6197" y="94081"/>
                  </a:lnTo>
                  <a:lnTo>
                    <a:pt x="6261" y="96710"/>
                  </a:lnTo>
                  <a:lnTo>
                    <a:pt x="6273" y="97358"/>
                  </a:lnTo>
                  <a:lnTo>
                    <a:pt x="6286" y="97980"/>
                  </a:lnTo>
                  <a:lnTo>
                    <a:pt x="6286" y="98297"/>
                  </a:lnTo>
                  <a:lnTo>
                    <a:pt x="6299" y="98602"/>
                  </a:lnTo>
                  <a:lnTo>
                    <a:pt x="6299" y="98907"/>
                  </a:lnTo>
                  <a:lnTo>
                    <a:pt x="6311" y="99212"/>
                  </a:lnTo>
                  <a:lnTo>
                    <a:pt x="6324" y="100406"/>
                  </a:lnTo>
                  <a:lnTo>
                    <a:pt x="6349" y="101549"/>
                  </a:lnTo>
                  <a:lnTo>
                    <a:pt x="6400" y="103708"/>
                  </a:lnTo>
                  <a:lnTo>
                    <a:pt x="6451" y="105702"/>
                  </a:lnTo>
                  <a:lnTo>
                    <a:pt x="6515" y="107518"/>
                  </a:lnTo>
                  <a:lnTo>
                    <a:pt x="6565" y="109169"/>
                  </a:lnTo>
                  <a:lnTo>
                    <a:pt x="6578" y="109562"/>
                  </a:lnTo>
                  <a:lnTo>
                    <a:pt x="6591" y="109931"/>
                  </a:lnTo>
                  <a:lnTo>
                    <a:pt x="6591" y="110108"/>
                  </a:lnTo>
                  <a:lnTo>
                    <a:pt x="6603" y="110299"/>
                  </a:lnTo>
                  <a:lnTo>
                    <a:pt x="6603" y="110477"/>
                  </a:lnTo>
                  <a:lnTo>
                    <a:pt x="6616" y="110642"/>
                  </a:lnTo>
                  <a:lnTo>
                    <a:pt x="6642" y="111315"/>
                  </a:lnTo>
                  <a:lnTo>
                    <a:pt x="6654" y="111937"/>
                  </a:lnTo>
                </a:path>
                <a:path w="40004" h="112395">
                  <a:moveTo>
                    <a:pt x="7543" y="61239"/>
                  </a:moveTo>
                  <a:lnTo>
                    <a:pt x="7213" y="64007"/>
                  </a:lnTo>
                  <a:lnTo>
                    <a:pt x="6807" y="66763"/>
                  </a:lnTo>
                  <a:lnTo>
                    <a:pt x="6337" y="69507"/>
                  </a:lnTo>
                  <a:lnTo>
                    <a:pt x="5816" y="72250"/>
                  </a:lnTo>
                </a:path>
                <a:path w="40004" h="112395">
                  <a:moveTo>
                    <a:pt x="8521" y="108724"/>
                  </a:moveTo>
                  <a:lnTo>
                    <a:pt x="8508" y="108381"/>
                  </a:lnTo>
                  <a:lnTo>
                    <a:pt x="8483" y="108013"/>
                  </a:lnTo>
                  <a:lnTo>
                    <a:pt x="8470" y="107645"/>
                  </a:lnTo>
                  <a:lnTo>
                    <a:pt x="8458" y="107251"/>
                  </a:lnTo>
                  <a:lnTo>
                    <a:pt x="8432" y="106413"/>
                  </a:lnTo>
                  <a:lnTo>
                    <a:pt x="8407" y="105536"/>
                  </a:lnTo>
                  <a:lnTo>
                    <a:pt x="8381" y="104584"/>
                  </a:lnTo>
                  <a:lnTo>
                    <a:pt x="8343" y="103581"/>
                  </a:lnTo>
                  <a:lnTo>
                    <a:pt x="8331" y="103047"/>
                  </a:lnTo>
                  <a:lnTo>
                    <a:pt x="8318" y="102514"/>
                  </a:lnTo>
                  <a:lnTo>
                    <a:pt x="8305" y="102234"/>
                  </a:lnTo>
                  <a:lnTo>
                    <a:pt x="8305" y="101955"/>
                  </a:lnTo>
                  <a:lnTo>
                    <a:pt x="8293" y="101676"/>
                  </a:lnTo>
                  <a:lnTo>
                    <a:pt x="8280" y="101384"/>
                  </a:lnTo>
                  <a:lnTo>
                    <a:pt x="8254" y="100215"/>
                  </a:lnTo>
                  <a:lnTo>
                    <a:pt x="8216" y="98971"/>
                  </a:lnTo>
                  <a:lnTo>
                    <a:pt x="8191" y="97701"/>
                  </a:lnTo>
                  <a:lnTo>
                    <a:pt x="8166" y="96354"/>
                  </a:lnTo>
                  <a:lnTo>
                    <a:pt x="8140" y="95669"/>
                  </a:lnTo>
                  <a:lnTo>
                    <a:pt x="8127" y="94983"/>
                  </a:lnTo>
                  <a:lnTo>
                    <a:pt x="8115" y="94259"/>
                  </a:lnTo>
                  <a:lnTo>
                    <a:pt x="8102" y="93535"/>
                  </a:lnTo>
                  <a:lnTo>
                    <a:pt x="8064" y="92062"/>
                  </a:lnTo>
                  <a:lnTo>
                    <a:pt x="8039" y="90525"/>
                  </a:lnTo>
                  <a:lnTo>
                    <a:pt x="8013" y="89750"/>
                  </a:lnTo>
                  <a:lnTo>
                    <a:pt x="8000" y="88963"/>
                  </a:lnTo>
                  <a:lnTo>
                    <a:pt x="7988" y="88150"/>
                  </a:lnTo>
                  <a:lnTo>
                    <a:pt x="7975" y="87337"/>
                  </a:lnTo>
                  <a:lnTo>
                    <a:pt x="7937" y="85686"/>
                  </a:lnTo>
                  <a:lnTo>
                    <a:pt x="7912" y="83997"/>
                  </a:lnTo>
                  <a:lnTo>
                    <a:pt x="7886" y="82270"/>
                  </a:lnTo>
                  <a:lnTo>
                    <a:pt x="7861" y="80492"/>
                  </a:lnTo>
                  <a:lnTo>
                    <a:pt x="7848" y="79603"/>
                  </a:lnTo>
                  <a:lnTo>
                    <a:pt x="7823" y="78689"/>
                  </a:lnTo>
                  <a:lnTo>
                    <a:pt x="7810" y="77787"/>
                  </a:lnTo>
                  <a:lnTo>
                    <a:pt x="7797" y="76860"/>
                  </a:lnTo>
                  <a:lnTo>
                    <a:pt x="7759" y="74993"/>
                  </a:lnTo>
                  <a:lnTo>
                    <a:pt x="7734" y="73101"/>
                  </a:lnTo>
                  <a:lnTo>
                    <a:pt x="7721" y="72148"/>
                  </a:lnTo>
                  <a:lnTo>
                    <a:pt x="7708" y="71183"/>
                  </a:lnTo>
                  <a:lnTo>
                    <a:pt x="7683" y="70205"/>
                  </a:lnTo>
                  <a:lnTo>
                    <a:pt x="7670" y="69240"/>
                  </a:lnTo>
                  <a:lnTo>
                    <a:pt x="7658" y="68249"/>
                  </a:lnTo>
                  <a:lnTo>
                    <a:pt x="7645" y="67259"/>
                  </a:lnTo>
                  <a:lnTo>
                    <a:pt x="7619" y="66268"/>
                  </a:lnTo>
                  <a:lnTo>
                    <a:pt x="7607" y="65277"/>
                  </a:lnTo>
                  <a:lnTo>
                    <a:pt x="7581" y="63258"/>
                  </a:lnTo>
                  <a:lnTo>
                    <a:pt x="7543" y="61239"/>
                  </a:lnTo>
                </a:path>
              </a:pathLst>
            </a:custGeom>
            <a:ln w="6426">
              <a:solidFill>
                <a:srgbClr val="070101"/>
              </a:solidFill>
            </a:ln>
          </p:spPr>
          <p:txBody>
            <a:bodyPr wrap="square" lIns="0" tIns="0" rIns="0" bIns="0" rtlCol="0"/>
            <a:lstStyle/>
            <a:p/>
          </p:txBody>
        </p:sp>
        <p:sp>
          <p:nvSpPr>
            <p:cNvPr id="141" name="object 141" descr=""/>
            <p:cNvSpPr/>
            <p:nvPr/>
          </p:nvSpPr>
          <p:spPr>
            <a:xfrm>
              <a:off x="4013239" y="4621050"/>
              <a:ext cx="635" cy="635"/>
            </a:xfrm>
            <a:custGeom>
              <a:avLst/>
              <a:gdLst/>
              <a:ahLst/>
              <a:cxnLst/>
              <a:rect l="l" t="t" r="r" b="b"/>
              <a:pathLst>
                <a:path w="635" h="635">
                  <a:moveTo>
                    <a:pt x="25" y="0"/>
                  </a:moveTo>
                  <a:lnTo>
                    <a:pt x="0" y="139"/>
                  </a:lnTo>
                </a:path>
              </a:pathLst>
            </a:custGeom>
            <a:ln w="4076">
              <a:solidFill>
                <a:srgbClr val="231F20"/>
              </a:solidFill>
            </a:ln>
          </p:spPr>
          <p:txBody>
            <a:bodyPr wrap="square" lIns="0" tIns="0" rIns="0" bIns="0" rtlCol="0"/>
            <a:lstStyle/>
            <a:p/>
          </p:txBody>
        </p:sp>
        <p:sp>
          <p:nvSpPr>
            <p:cNvPr id="142" name="object 142" descr=""/>
            <p:cNvSpPr/>
            <p:nvPr/>
          </p:nvSpPr>
          <p:spPr>
            <a:xfrm>
              <a:off x="4006604" y="4617081"/>
              <a:ext cx="0" cy="57785"/>
            </a:xfrm>
            <a:custGeom>
              <a:avLst/>
              <a:gdLst/>
              <a:ahLst/>
              <a:cxnLst/>
              <a:rect l="l" t="t" r="r" b="b"/>
              <a:pathLst>
                <a:path w="0" h="57785">
                  <a:moveTo>
                    <a:pt x="0" y="0"/>
                  </a:moveTo>
                  <a:lnTo>
                    <a:pt x="0" y="57632"/>
                  </a:lnTo>
                </a:path>
              </a:pathLst>
            </a:custGeom>
            <a:ln w="4076">
              <a:solidFill>
                <a:srgbClr val="231F20"/>
              </a:solidFill>
            </a:ln>
          </p:spPr>
          <p:txBody>
            <a:bodyPr wrap="square" lIns="0" tIns="0" rIns="0" bIns="0" rtlCol="0"/>
            <a:lstStyle/>
            <a:p/>
          </p:txBody>
        </p:sp>
        <p:sp>
          <p:nvSpPr>
            <p:cNvPr id="143" name="object 143" descr=""/>
            <p:cNvSpPr/>
            <p:nvPr/>
          </p:nvSpPr>
          <p:spPr>
            <a:xfrm>
              <a:off x="3934261" y="4578435"/>
              <a:ext cx="0" cy="88265"/>
            </a:xfrm>
            <a:custGeom>
              <a:avLst/>
              <a:gdLst/>
              <a:ahLst/>
              <a:cxnLst/>
              <a:rect l="l" t="t" r="r" b="b"/>
              <a:pathLst>
                <a:path w="0" h="88264">
                  <a:moveTo>
                    <a:pt x="0" y="0"/>
                  </a:moveTo>
                  <a:lnTo>
                    <a:pt x="0" y="88099"/>
                  </a:lnTo>
                </a:path>
              </a:pathLst>
            </a:custGeom>
            <a:ln w="4076">
              <a:solidFill>
                <a:srgbClr val="231F20"/>
              </a:solidFill>
            </a:ln>
          </p:spPr>
          <p:txBody>
            <a:bodyPr wrap="square" lIns="0" tIns="0" rIns="0" bIns="0" rtlCol="0"/>
            <a:lstStyle/>
            <a:p/>
          </p:txBody>
        </p:sp>
        <p:sp>
          <p:nvSpPr>
            <p:cNvPr id="144" name="object 144" descr=""/>
            <p:cNvSpPr/>
            <p:nvPr/>
          </p:nvSpPr>
          <p:spPr>
            <a:xfrm>
              <a:off x="4033070" y="4648831"/>
              <a:ext cx="15875" cy="1270"/>
            </a:xfrm>
            <a:custGeom>
              <a:avLst/>
              <a:gdLst/>
              <a:ahLst/>
              <a:cxnLst/>
              <a:rect l="l" t="t" r="r" b="b"/>
              <a:pathLst>
                <a:path w="15875" h="1270">
                  <a:moveTo>
                    <a:pt x="0" y="787"/>
                  </a:moveTo>
                  <a:lnTo>
                    <a:pt x="15252" y="0"/>
                  </a:lnTo>
                </a:path>
              </a:pathLst>
            </a:custGeom>
            <a:ln w="4076">
              <a:solidFill>
                <a:srgbClr val="231F20"/>
              </a:solidFill>
            </a:ln>
          </p:spPr>
          <p:txBody>
            <a:bodyPr wrap="square" lIns="0" tIns="0" rIns="0" bIns="0" rtlCol="0"/>
            <a:lstStyle/>
            <a:p/>
          </p:txBody>
        </p:sp>
        <p:sp>
          <p:nvSpPr>
            <p:cNvPr id="145" name="object 145" descr=""/>
            <p:cNvSpPr/>
            <p:nvPr/>
          </p:nvSpPr>
          <p:spPr>
            <a:xfrm>
              <a:off x="4033072" y="4595346"/>
              <a:ext cx="15875" cy="1270"/>
            </a:xfrm>
            <a:custGeom>
              <a:avLst/>
              <a:gdLst/>
              <a:ahLst/>
              <a:cxnLst/>
              <a:rect l="l" t="t" r="r" b="b"/>
              <a:pathLst>
                <a:path w="15875" h="1270">
                  <a:moveTo>
                    <a:pt x="15252" y="787"/>
                  </a:moveTo>
                  <a:lnTo>
                    <a:pt x="0" y="0"/>
                  </a:lnTo>
                </a:path>
              </a:pathLst>
            </a:custGeom>
            <a:ln w="4076">
              <a:solidFill>
                <a:srgbClr val="231F20"/>
              </a:solidFill>
            </a:ln>
          </p:spPr>
          <p:txBody>
            <a:bodyPr wrap="square" lIns="0" tIns="0" rIns="0" bIns="0" rtlCol="0"/>
            <a:lstStyle/>
            <a:p/>
          </p:txBody>
        </p:sp>
        <p:sp>
          <p:nvSpPr>
            <p:cNvPr id="146" name="object 146" descr=""/>
            <p:cNvSpPr/>
            <p:nvPr/>
          </p:nvSpPr>
          <p:spPr>
            <a:xfrm>
              <a:off x="4032437" y="4682558"/>
              <a:ext cx="16510" cy="1905"/>
            </a:xfrm>
            <a:custGeom>
              <a:avLst/>
              <a:gdLst/>
              <a:ahLst/>
              <a:cxnLst/>
              <a:rect l="l" t="t" r="r" b="b"/>
              <a:pathLst>
                <a:path w="16510" h="1904">
                  <a:moveTo>
                    <a:pt x="0" y="0"/>
                  </a:moveTo>
                  <a:lnTo>
                    <a:pt x="15887" y="1409"/>
                  </a:lnTo>
                </a:path>
              </a:pathLst>
            </a:custGeom>
            <a:ln w="4076">
              <a:solidFill>
                <a:srgbClr val="231F20"/>
              </a:solidFill>
            </a:ln>
          </p:spPr>
          <p:txBody>
            <a:bodyPr wrap="square" lIns="0" tIns="0" rIns="0" bIns="0" rtlCol="0"/>
            <a:lstStyle/>
            <a:p/>
          </p:txBody>
        </p:sp>
        <p:sp>
          <p:nvSpPr>
            <p:cNvPr id="147" name="object 147" descr=""/>
            <p:cNvSpPr/>
            <p:nvPr/>
          </p:nvSpPr>
          <p:spPr>
            <a:xfrm>
              <a:off x="4032437" y="4561008"/>
              <a:ext cx="16510" cy="1905"/>
            </a:xfrm>
            <a:custGeom>
              <a:avLst/>
              <a:gdLst/>
              <a:ahLst/>
              <a:cxnLst/>
              <a:rect l="l" t="t" r="r" b="b"/>
              <a:pathLst>
                <a:path w="16510" h="1904">
                  <a:moveTo>
                    <a:pt x="0" y="1397"/>
                  </a:moveTo>
                  <a:lnTo>
                    <a:pt x="15887" y="0"/>
                  </a:lnTo>
                </a:path>
              </a:pathLst>
            </a:custGeom>
            <a:ln w="4076">
              <a:solidFill>
                <a:srgbClr val="231F20"/>
              </a:solidFill>
            </a:ln>
          </p:spPr>
          <p:txBody>
            <a:bodyPr wrap="square" lIns="0" tIns="0" rIns="0" bIns="0" rtlCol="0"/>
            <a:lstStyle/>
            <a:p/>
          </p:txBody>
        </p:sp>
        <p:sp>
          <p:nvSpPr>
            <p:cNvPr id="148" name="object 148" descr=""/>
            <p:cNvSpPr/>
            <p:nvPr/>
          </p:nvSpPr>
          <p:spPr>
            <a:xfrm>
              <a:off x="4032983" y="4655807"/>
              <a:ext cx="15875" cy="0"/>
            </a:xfrm>
            <a:custGeom>
              <a:avLst/>
              <a:gdLst/>
              <a:ahLst/>
              <a:cxnLst/>
              <a:rect l="l" t="t" r="r" b="b"/>
              <a:pathLst>
                <a:path w="15875" h="0">
                  <a:moveTo>
                    <a:pt x="15341" y="0"/>
                  </a:moveTo>
                  <a:lnTo>
                    <a:pt x="0" y="0"/>
                  </a:lnTo>
                </a:path>
              </a:pathLst>
            </a:custGeom>
            <a:ln w="4076">
              <a:solidFill>
                <a:srgbClr val="231F20"/>
              </a:solidFill>
            </a:ln>
          </p:spPr>
          <p:txBody>
            <a:bodyPr wrap="square" lIns="0" tIns="0" rIns="0" bIns="0" rtlCol="0"/>
            <a:lstStyle/>
            <a:p/>
          </p:txBody>
        </p:sp>
        <p:sp>
          <p:nvSpPr>
            <p:cNvPr id="149" name="object 149" descr=""/>
            <p:cNvSpPr/>
            <p:nvPr/>
          </p:nvSpPr>
          <p:spPr>
            <a:xfrm>
              <a:off x="4032983" y="4589156"/>
              <a:ext cx="15875" cy="0"/>
            </a:xfrm>
            <a:custGeom>
              <a:avLst/>
              <a:gdLst/>
              <a:ahLst/>
              <a:cxnLst/>
              <a:rect l="l" t="t" r="r" b="b"/>
              <a:pathLst>
                <a:path w="15875" h="0">
                  <a:moveTo>
                    <a:pt x="15341" y="0"/>
                  </a:moveTo>
                  <a:lnTo>
                    <a:pt x="0" y="0"/>
                  </a:lnTo>
                </a:path>
              </a:pathLst>
            </a:custGeom>
            <a:ln w="4076">
              <a:solidFill>
                <a:srgbClr val="231F20"/>
              </a:solidFill>
            </a:ln>
          </p:spPr>
          <p:txBody>
            <a:bodyPr wrap="square" lIns="0" tIns="0" rIns="0" bIns="0" rtlCol="0"/>
            <a:lstStyle/>
            <a:p/>
          </p:txBody>
        </p:sp>
        <p:sp>
          <p:nvSpPr>
            <p:cNvPr id="150" name="object 150" descr=""/>
            <p:cNvSpPr/>
            <p:nvPr/>
          </p:nvSpPr>
          <p:spPr>
            <a:xfrm>
              <a:off x="4032679" y="4672513"/>
              <a:ext cx="15875" cy="0"/>
            </a:xfrm>
            <a:custGeom>
              <a:avLst/>
              <a:gdLst/>
              <a:ahLst/>
              <a:cxnLst/>
              <a:rect l="l" t="t" r="r" b="b"/>
              <a:pathLst>
                <a:path w="15875" h="0">
                  <a:moveTo>
                    <a:pt x="15646" y="0"/>
                  </a:moveTo>
                  <a:lnTo>
                    <a:pt x="0" y="0"/>
                  </a:lnTo>
                </a:path>
              </a:pathLst>
            </a:custGeom>
            <a:ln w="4076">
              <a:solidFill>
                <a:srgbClr val="231F20"/>
              </a:solidFill>
            </a:ln>
          </p:spPr>
          <p:txBody>
            <a:bodyPr wrap="square" lIns="0" tIns="0" rIns="0" bIns="0" rtlCol="0"/>
            <a:lstStyle/>
            <a:p/>
          </p:txBody>
        </p:sp>
        <p:sp>
          <p:nvSpPr>
            <p:cNvPr id="151" name="object 151" descr=""/>
            <p:cNvSpPr/>
            <p:nvPr/>
          </p:nvSpPr>
          <p:spPr>
            <a:xfrm>
              <a:off x="4032674" y="4572451"/>
              <a:ext cx="15875" cy="0"/>
            </a:xfrm>
            <a:custGeom>
              <a:avLst/>
              <a:gdLst/>
              <a:ahLst/>
              <a:cxnLst/>
              <a:rect l="l" t="t" r="r" b="b"/>
              <a:pathLst>
                <a:path w="15875" h="0">
                  <a:moveTo>
                    <a:pt x="0" y="0"/>
                  </a:moveTo>
                  <a:lnTo>
                    <a:pt x="15646" y="0"/>
                  </a:lnTo>
                </a:path>
              </a:pathLst>
            </a:custGeom>
            <a:ln w="4076">
              <a:solidFill>
                <a:srgbClr val="231F20"/>
              </a:solidFill>
            </a:ln>
          </p:spPr>
          <p:txBody>
            <a:bodyPr wrap="square" lIns="0" tIns="0" rIns="0" bIns="0" rtlCol="0"/>
            <a:lstStyle/>
            <a:p/>
          </p:txBody>
        </p:sp>
        <p:sp>
          <p:nvSpPr>
            <p:cNvPr id="152" name="object 152" descr=""/>
            <p:cNvSpPr/>
            <p:nvPr/>
          </p:nvSpPr>
          <p:spPr>
            <a:xfrm>
              <a:off x="4031371" y="4596381"/>
              <a:ext cx="0" cy="52705"/>
            </a:xfrm>
            <a:custGeom>
              <a:avLst/>
              <a:gdLst/>
              <a:ahLst/>
              <a:cxnLst/>
              <a:rect l="l" t="t" r="r" b="b"/>
              <a:pathLst>
                <a:path w="0" h="52704">
                  <a:moveTo>
                    <a:pt x="0" y="0"/>
                  </a:moveTo>
                  <a:lnTo>
                    <a:pt x="0" y="52197"/>
                  </a:lnTo>
                </a:path>
              </a:pathLst>
            </a:custGeom>
            <a:ln w="4076">
              <a:solidFill>
                <a:srgbClr val="231F20"/>
              </a:solidFill>
            </a:ln>
          </p:spPr>
          <p:txBody>
            <a:bodyPr wrap="square" lIns="0" tIns="0" rIns="0" bIns="0" rtlCol="0"/>
            <a:lstStyle/>
            <a:p/>
          </p:txBody>
        </p:sp>
        <p:sp>
          <p:nvSpPr>
            <p:cNvPr id="153" name="object 153" descr=""/>
            <p:cNvSpPr/>
            <p:nvPr/>
          </p:nvSpPr>
          <p:spPr>
            <a:xfrm>
              <a:off x="4031235" y="4648932"/>
              <a:ext cx="635" cy="5715"/>
            </a:xfrm>
            <a:custGeom>
              <a:avLst/>
              <a:gdLst/>
              <a:ahLst/>
              <a:cxnLst/>
              <a:rect l="l" t="t" r="r" b="b"/>
              <a:pathLst>
                <a:path w="635" h="5714">
                  <a:moveTo>
                    <a:pt x="0" y="5448"/>
                  </a:moveTo>
                  <a:lnTo>
                    <a:pt x="165" y="0"/>
                  </a:lnTo>
                </a:path>
              </a:pathLst>
            </a:custGeom>
            <a:ln w="4076">
              <a:solidFill>
                <a:srgbClr val="231F20"/>
              </a:solidFill>
            </a:ln>
          </p:spPr>
          <p:txBody>
            <a:bodyPr wrap="square" lIns="0" tIns="0" rIns="0" bIns="0" rtlCol="0"/>
            <a:lstStyle/>
            <a:p/>
          </p:txBody>
        </p:sp>
        <p:sp>
          <p:nvSpPr>
            <p:cNvPr id="154" name="object 154" descr=""/>
            <p:cNvSpPr/>
            <p:nvPr/>
          </p:nvSpPr>
          <p:spPr>
            <a:xfrm>
              <a:off x="4031235" y="4590589"/>
              <a:ext cx="635" cy="5715"/>
            </a:xfrm>
            <a:custGeom>
              <a:avLst/>
              <a:gdLst/>
              <a:ahLst/>
              <a:cxnLst/>
              <a:rect l="l" t="t" r="r" b="b"/>
              <a:pathLst>
                <a:path w="635" h="5714">
                  <a:moveTo>
                    <a:pt x="0" y="0"/>
                  </a:moveTo>
                  <a:lnTo>
                    <a:pt x="165" y="5435"/>
                  </a:lnTo>
                </a:path>
              </a:pathLst>
            </a:custGeom>
            <a:ln w="4076">
              <a:solidFill>
                <a:srgbClr val="231F20"/>
              </a:solidFill>
            </a:ln>
          </p:spPr>
          <p:txBody>
            <a:bodyPr wrap="square" lIns="0" tIns="0" rIns="0" bIns="0" rtlCol="0"/>
            <a:lstStyle/>
            <a:p/>
          </p:txBody>
        </p:sp>
        <p:sp>
          <p:nvSpPr>
            <p:cNvPr id="155" name="object 155" descr=""/>
            <p:cNvSpPr/>
            <p:nvPr/>
          </p:nvSpPr>
          <p:spPr>
            <a:xfrm>
              <a:off x="4030790" y="4682001"/>
              <a:ext cx="635" cy="635"/>
            </a:xfrm>
            <a:custGeom>
              <a:avLst/>
              <a:gdLst/>
              <a:ahLst/>
              <a:cxnLst/>
              <a:rect l="l" t="t" r="r" b="b"/>
              <a:pathLst>
                <a:path w="635" h="635">
                  <a:moveTo>
                    <a:pt x="457" y="0"/>
                  </a:moveTo>
                  <a:lnTo>
                    <a:pt x="0" y="419"/>
                  </a:lnTo>
                </a:path>
              </a:pathLst>
            </a:custGeom>
            <a:ln w="4076">
              <a:solidFill>
                <a:srgbClr val="231F20"/>
              </a:solidFill>
            </a:ln>
          </p:spPr>
          <p:txBody>
            <a:bodyPr wrap="square" lIns="0" tIns="0" rIns="0" bIns="0" rtlCol="0"/>
            <a:lstStyle/>
            <a:p/>
          </p:txBody>
        </p:sp>
        <p:sp>
          <p:nvSpPr>
            <p:cNvPr id="156" name="object 156" descr=""/>
            <p:cNvSpPr/>
            <p:nvPr/>
          </p:nvSpPr>
          <p:spPr>
            <a:xfrm>
              <a:off x="4030790" y="4562537"/>
              <a:ext cx="635" cy="635"/>
            </a:xfrm>
            <a:custGeom>
              <a:avLst/>
              <a:gdLst/>
              <a:ahLst/>
              <a:cxnLst/>
              <a:rect l="l" t="t" r="r" b="b"/>
              <a:pathLst>
                <a:path w="635" h="635">
                  <a:moveTo>
                    <a:pt x="457" y="431"/>
                  </a:moveTo>
                  <a:lnTo>
                    <a:pt x="0" y="0"/>
                  </a:lnTo>
                </a:path>
              </a:pathLst>
            </a:custGeom>
            <a:ln w="4076">
              <a:solidFill>
                <a:srgbClr val="231F20"/>
              </a:solidFill>
            </a:ln>
          </p:spPr>
          <p:txBody>
            <a:bodyPr wrap="square" lIns="0" tIns="0" rIns="0" bIns="0" rtlCol="0"/>
            <a:lstStyle/>
            <a:p/>
          </p:txBody>
        </p:sp>
        <p:sp>
          <p:nvSpPr>
            <p:cNvPr id="157" name="object 157" descr=""/>
            <p:cNvSpPr/>
            <p:nvPr/>
          </p:nvSpPr>
          <p:spPr>
            <a:xfrm>
              <a:off x="4015906" y="4591376"/>
              <a:ext cx="0" cy="1270"/>
            </a:xfrm>
            <a:custGeom>
              <a:avLst/>
              <a:gdLst/>
              <a:ahLst/>
              <a:cxnLst/>
              <a:rect l="l" t="t" r="r" b="b"/>
              <a:pathLst>
                <a:path w="0" h="1270">
                  <a:moveTo>
                    <a:pt x="0" y="0"/>
                  </a:moveTo>
                  <a:lnTo>
                    <a:pt x="0" y="1257"/>
                  </a:lnTo>
                </a:path>
              </a:pathLst>
            </a:custGeom>
            <a:ln w="4076">
              <a:solidFill>
                <a:srgbClr val="231F20"/>
              </a:solidFill>
            </a:ln>
          </p:spPr>
          <p:txBody>
            <a:bodyPr wrap="square" lIns="0" tIns="0" rIns="0" bIns="0" rtlCol="0"/>
            <a:lstStyle/>
            <a:p/>
          </p:txBody>
        </p:sp>
        <p:sp>
          <p:nvSpPr>
            <p:cNvPr id="158" name="object 158" descr=""/>
            <p:cNvSpPr/>
            <p:nvPr/>
          </p:nvSpPr>
          <p:spPr>
            <a:xfrm>
              <a:off x="4015906" y="4590111"/>
              <a:ext cx="0" cy="1270"/>
            </a:xfrm>
            <a:custGeom>
              <a:avLst/>
              <a:gdLst/>
              <a:ahLst/>
              <a:cxnLst/>
              <a:rect l="l" t="t" r="r" b="b"/>
              <a:pathLst>
                <a:path w="0" h="1270">
                  <a:moveTo>
                    <a:pt x="0" y="0"/>
                  </a:moveTo>
                  <a:lnTo>
                    <a:pt x="0" y="1270"/>
                  </a:lnTo>
                </a:path>
              </a:pathLst>
            </a:custGeom>
            <a:ln w="4076">
              <a:solidFill>
                <a:srgbClr val="231F20"/>
              </a:solidFill>
            </a:ln>
          </p:spPr>
          <p:txBody>
            <a:bodyPr wrap="square" lIns="0" tIns="0" rIns="0" bIns="0" rtlCol="0"/>
            <a:lstStyle/>
            <a:p/>
          </p:txBody>
        </p:sp>
        <p:sp>
          <p:nvSpPr>
            <p:cNvPr id="159" name="object 159" descr=""/>
            <p:cNvSpPr/>
            <p:nvPr/>
          </p:nvSpPr>
          <p:spPr>
            <a:xfrm>
              <a:off x="4007807" y="4590328"/>
              <a:ext cx="6985" cy="0"/>
            </a:xfrm>
            <a:custGeom>
              <a:avLst/>
              <a:gdLst/>
              <a:ahLst/>
              <a:cxnLst/>
              <a:rect l="l" t="t" r="r" b="b"/>
              <a:pathLst>
                <a:path w="6985" h="0">
                  <a:moveTo>
                    <a:pt x="0" y="0"/>
                  </a:moveTo>
                  <a:lnTo>
                    <a:pt x="6896" y="0"/>
                  </a:lnTo>
                </a:path>
              </a:pathLst>
            </a:custGeom>
            <a:ln w="4076">
              <a:solidFill>
                <a:srgbClr val="231F20"/>
              </a:solidFill>
            </a:ln>
          </p:spPr>
          <p:txBody>
            <a:bodyPr wrap="square" lIns="0" tIns="0" rIns="0" bIns="0" rtlCol="0"/>
            <a:lstStyle/>
            <a:p/>
          </p:txBody>
        </p:sp>
        <p:sp>
          <p:nvSpPr>
            <p:cNvPr id="160" name="object 160" descr=""/>
            <p:cNvSpPr/>
            <p:nvPr/>
          </p:nvSpPr>
          <p:spPr>
            <a:xfrm>
              <a:off x="4006604" y="4590111"/>
              <a:ext cx="0" cy="2540"/>
            </a:xfrm>
            <a:custGeom>
              <a:avLst/>
              <a:gdLst/>
              <a:ahLst/>
              <a:cxnLst/>
              <a:rect l="l" t="t" r="r" b="b"/>
              <a:pathLst>
                <a:path w="0" h="2539">
                  <a:moveTo>
                    <a:pt x="0" y="0"/>
                  </a:moveTo>
                  <a:lnTo>
                    <a:pt x="0" y="2273"/>
                  </a:lnTo>
                </a:path>
              </a:pathLst>
            </a:custGeom>
            <a:ln w="4076">
              <a:solidFill>
                <a:srgbClr val="231F20"/>
              </a:solidFill>
            </a:ln>
          </p:spPr>
          <p:txBody>
            <a:bodyPr wrap="square" lIns="0" tIns="0" rIns="0" bIns="0" rtlCol="0"/>
            <a:lstStyle/>
            <a:p/>
          </p:txBody>
        </p:sp>
        <p:sp>
          <p:nvSpPr>
            <p:cNvPr id="161" name="object 161" descr=""/>
            <p:cNvSpPr/>
            <p:nvPr/>
          </p:nvSpPr>
          <p:spPr>
            <a:xfrm>
              <a:off x="3934261" y="4578435"/>
              <a:ext cx="0" cy="635"/>
            </a:xfrm>
            <a:custGeom>
              <a:avLst/>
              <a:gdLst/>
              <a:ahLst/>
              <a:cxnLst/>
              <a:rect l="l" t="t" r="r" b="b"/>
              <a:pathLst>
                <a:path w="0" h="635">
                  <a:moveTo>
                    <a:pt x="0" y="0"/>
                  </a:moveTo>
                  <a:lnTo>
                    <a:pt x="0" y="38"/>
                  </a:lnTo>
                </a:path>
              </a:pathLst>
            </a:custGeom>
            <a:ln w="4076">
              <a:solidFill>
                <a:srgbClr val="231F20"/>
              </a:solidFill>
            </a:ln>
          </p:spPr>
          <p:txBody>
            <a:bodyPr wrap="square" lIns="0" tIns="0" rIns="0" bIns="0" rtlCol="0"/>
            <a:lstStyle/>
            <a:p/>
          </p:txBody>
        </p:sp>
        <p:sp>
          <p:nvSpPr>
            <p:cNvPr id="162" name="object 162" descr=""/>
            <p:cNvSpPr/>
            <p:nvPr/>
          </p:nvSpPr>
          <p:spPr>
            <a:xfrm>
              <a:off x="3950619" y="4466757"/>
              <a:ext cx="9525" cy="0"/>
            </a:xfrm>
            <a:custGeom>
              <a:avLst/>
              <a:gdLst/>
              <a:ahLst/>
              <a:cxnLst/>
              <a:rect l="l" t="t" r="r" b="b"/>
              <a:pathLst>
                <a:path w="9525" h="0">
                  <a:moveTo>
                    <a:pt x="9016" y="0"/>
                  </a:moveTo>
                  <a:lnTo>
                    <a:pt x="0" y="0"/>
                  </a:lnTo>
                </a:path>
              </a:pathLst>
            </a:custGeom>
            <a:ln w="4076">
              <a:solidFill>
                <a:srgbClr val="231F20"/>
              </a:solidFill>
            </a:ln>
          </p:spPr>
          <p:txBody>
            <a:bodyPr wrap="square" lIns="0" tIns="0" rIns="0" bIns="0" rtlCol="0"/>
            <a:lstStyle/>
            <a:p/>
          </p:txBody>
        </p:sp>
        <p:sp>
          <p:nvSpPr>
            <p:cNvPr id="163" name="object 163" descr=""/>
            <p:cNvSpPr/>
            <p:nvPr/>
          </p:nvSpPr>
          <p:spPr>
            <a:xfrm>
              <a:off x="4978985" y="5492146"/>
              <a:ext cx="0" cy="8890"/>
            </a:xfrm>
            <a:custGeom>
              <a:avLst/>
              <a:gdLst/>
              <a:ahLst/>
              <a:cxnLst/>
              <a:rect l="l" t="t" r="r" b="b"/>
              <a:pathLst>
                <a:path w="0" h="8889">
                  <a:moveTo>
                    <a:pt x="0" y="8483"/>
                  </a:moveTo>
                  <a:lnTo>
                    <a:pt x="0" y="0"/>
                  </a:lnTo>
                </a:path>
              </a:pathLst>
            </a:custGeom>
            <a:ln w="4076">
              <a:solidFill>
                <a:srgbClr val="231F20"/>
              </a:solidFill>
            </a:ln>
          </p:spPr>
          <p:txBody>
            <a:bodyPr wrap="square" lIns="0" tIns="0" rIns="0" bIns="0" rtlCol="0"/>
            <a:lstStyle/>
            <a:p/>
          </p:txBody>
        </p:sp>
        <p:sp>
          <p:nvSpPr>
            <p:cNvPr id="164" name="object 164" descr=""/>
            <p:cNvSpPr/>
            <p:nvPr/>
          </p:nvSpPr>
          <p:spPr>
            <a:xfrm>
              <a:off x="4799299" y="5492146"/>
              <a:ext cx="0" cy="8890"/>
            </a:xfrm>
            <a:custGeom>
              <a:avLst/>
              <a:gdLst/>
              <a:ahLst/>
              <a:cxnLst/>
              <a:rect l="l" t="t" r="r" b="b"/>
              <a:pathLst>
                <a:path w="0" h="8889">
                  <a:moveTo>
                    <a:pt x="0" y="8483"/>
                  </a:moveTo>
                  <a:lnTo>
                    <a:pt x="0" y="0"/>
                  </a:lnTo>
                </a:path>
              </a:pathLst>
            </a:custGeom>
            <a:ln w="4076">
              <a:solidFill>
                <a:srgbClr val="231F20"/>
              </a:solidFill>
            </a:ln>
          </p:spPr>
          <p:txBody>
            <a:bodyPr wrap="square" lIns="0" tIns="0" rIns="0" bIns="0" rtlCol="0"/>
            <a:lstStyle/>
            <a:p/>
          </p:txBody>
        </p:sp>
        <p:sp>
          <p:nvSpPr>
            <p:cNvPr id="165" name="object 165" descr=""/>
            <p:cNvSpPr/>
            <p:nvPr/>
          </p:nvSpPr>
          <p:spPr>
            <a:xfrm>
              <a:off x="3994896" y="4894967"/>
              <a:ext cx="53975" cy="0"/>
            </a:xfrm>
            <a:custGeom>
              <a:avLst/>
              <a:gdLst/>
              <a:ahLst/>
              <a:cxnLst/>
              <a:rect l="l" t="t" r="r" b="b"/>
              <a:pathLst>
                <a:path w="53975" h="0">
                  <a:moveTo>
                    <a:pt x="0" y="0"/>
                  </a:moveTo>
                  <a:lnTo>
                    <a:pt x="53428" y="0"/>
                  </a:lnTo>
                </a:path>
              </a:pathLst>
            </a:custGeom>
            <a:ln w="4076">
              <a:solidFill>
                <a:srgbClr val="231F20"/>
              </a:solidFill>
            </a:ln>
          </p:spPr>
          <p:txBody>
            <a:bodyPr wrap="square" lIns="0" tIns="0" rIns="0" bIns="0" rtlCol="0"/>
            <a:lstStyle/>
            <a:p/>
          </p:txBody>
        </p:sp>
        <p:sp>
          <p:nvSpPr>
            <p:cNvPr id="166" name="object 166" descr=""/>
            <p:cNvSpPr/>
            <p:nvPr/>
          </p:nvSpPr>
          <p:spPr>
            <a:xfrm>
              <a:off x="3994896" y="4806049"/>
              <a:ext cx="53975" cy="0"/>
            </a:xfrm>
            <a:custGeom>
              <a:avLst/>
              <a:gdLst/>
              <a:ahLst/>
              <a:cxnLst/>
              <a:rect l="l" t="t" r="r" b="b"/>
              <a:pathLst>
                <a:path w="53975" h="0">
                  <a:moveTo>
                    <a:pt x="53428" y="0"/>
                  </a:moveTo>
                  <a:lnTo>
                    <a:pt x="0" y="0"/>
                  </a:lnTo>
                </a:path>
              </a:pathLst>
            </a:custGeom>
            <a:ln w="4076">
              <a:solidFill>
                <a:srgbClr val="231F20"/>
              </a:solidFill>
            </a:ln>
          </p:spPr>
          <p:txBody>
            <a:bodyPr wrap="square" lIns="0" tIns="0" rIns="0" bIns="0" rtlCol="0"/>
            <a:lstStyle/>
            <a:p/>
          </p:txBody>
        </p:sp>
        <p:sp>
          <p:nvSpPr>
            <p:cNvPr id="167" name="object 167" descr=""/>
            <p:cNvSpPr/>
            <p:nvPr/>
          </p:nvSpPr>
          <p:spPr>
            <a:xfrm>
              <a:off x="3994896" y="4774261"/>
              <a:ext cx="53975" cy="0"/>
            </a:xfrm>
            <a:custGeom>
              <a:avLst/>
              <a:gdLst/>
              <a:ahLst/>
              <a:cxnLst/>
              <a:rect l="l" t="t" r="r" b="b"/>
              <a:pathLst>
                <a:path w="53975" h="0">
                  <a:moveTo>
                    <a:pt x="53428" y="0"/>
                  </a:moveTo>
                  <a:lnTo>
                    <a:pt x="0" y="0"/>
                  </a:lnTo>
                </a:path>
              </a:pathLst>
            </a:custGeom>
            <a:ln w="4076">
              <a:solidFill>
                <a:srgbClr val="231F20"/>
              </a:solidFill>
            </a:ln>
          </p:spPr>
          <p:txBody>
            <a:bodyPr wrap="square" lIns="0" tIns="0" rIns="0" bIns="0" rtlCol="0"/>
            <a:lstStyle/>
            <a:p/>
          </p:txBody>
        </p:sp>
        <p:sp>
          <p:nvSpPr>
            <p:cNvPr id="168" name="object 168" descr=""/>
            <p:cNvSpPr/>
            <p:nvPr/>
          </p:nvSpPr>
          <p:spPr>
            <a:xfrm>
              <a:off x="3994896" y="4905075"/>
              <a:ext cx="53975" cy="0"/>
            </a:xfrm>
            <a:custGeom>
              <a:avLst/>
              <a:gdLst/>
              <a:ahLst/>
              <a:cxnLst/>
              <a:rect l="l" t="t" r="r" b="b"/>
              <a:pathLst>
                <a:path w="53975" h="0">
                  <a:moveTo>
                    <a:pt x="0" y="0"/>
                  </a:moveTo>
                  <a:lnTo>
                    <a:pt x="53428" y="0"/>
                  </a:lnTo>
                </a:path>
              </a:pathLst>
            </a:custGeom>
            <a:ln w="4076">
              <a:solidFill>
                <a:srgbClr val="231F20"/>
              </a:solidFill>
            </a:ln>
          </p:spPr>
          <p:txBody>
            <a:bodyPr wrap="square" lIns="0" tIns="0" rIns="0" bIns="0" rtlCol="0"/>
            <a:lstStyle/>
            <a:p/>
          </p:txBody>
        </p:sp>
        <p:sp>
          <p:nvSpPr>
            <p:cNvPr id="169" name="object 169" descr=""/>
            <p:cNvSpPr/>
            <p:nvPr/>
          </p:nvSpPr>
          <p:spPr>
            <a:xfrm>
              <a:off x="4846788" y="5419730"/>
              <a:ext cx="635" cy="0"/>
            </a:xfrm>
            <a:custGeom>
              <a:avLst/>
              <a:gdLst/>
              <a:ahLst/>
              <a:cxnLst/>
              <a:rect l="l" t="t" r="r" b="b"/>
              <a:pathLst>
                <a:path w="635" h="0">
                  <a:moveTo>
                    <a:pt x="0" y="0"/>
                  </a:moveTo>
                  <a:lnTo>
                    <a:pt x="520" y="0"/>
                  </a:lnTo>
                </a:path>
                <a:path w="635" h="0">
                  <a:moveTo>
                    <a:pt x="0" y="0"/>
                  </a:moveTo>
                  <a:lnTo>
                    <a:pt x="520" y="0"/>
                  </a:lnTo>
                </a:path>
              </a:pathLst>
            </a:custGeom>
            <a:ln w="4076">
              <a:solidFill>
                <a:srgbClr val="231F20"/>
              </a:solidFill>
            </a:ln>
          </p:spPr>
          <p:txBody>
            <a:bodyPr wrap="square" lIns="0" tIns="0" rIns="0" bIns="0" rtlCol="0"/>
            <a:lstStyle/>
            <a:p/>
          </p:txBody>
        </p:sp>
        <p:pic>
          <p:nvPicPr>
            <p:cNvPr id="170" name="object 170" descr=""/>
            <p:cNvPicPr/>
            <p:nvPr/>
          </p:nvPicPr>
          <p:blipFill>
            <a:blip r:embed="rId11" cstate="print"/>
            <a:stretch>
              <a:fillRect/>
            </a:stretch>
          </p:blipFill>
          <p:spPr>
            <a:xfrm>
              <a:off x="5334712" y="3903507"/>
              <a:ext cx="112908" cy="205677"/>
            </a:xfrm>
            <a:prstGeom prst="rect">
              <a:avLst/>
            </a:prstGeom>
          </p:spPr>
        </p:pic>
        <p:sp>
          <p:nvSpPr>
            <p:cNvPr id="171" name="object 171" descr=""/>
            <p:cNvSpPr/>
            <p:nvPr/>
          </p:nvSpPr>
          <p:spPr>
            <a:xfrm>
              <a:off x="5445585" y="3905546"/>
              <a:ext cx="1347470" cy="0"/>
            </a:xfrm>
            <a:custGeom>
              <a:avLst/>
              <a:gdLst/>
              <a:ahLst/>
              <a:cxnLst/>
              <a:rect l="l" t="t" r="r" b="b"/>
              <a:pathLst>
                <a:path w="1347470" h="0">
                  <a:moveTo>
                    <a:pt x="0" y="0"/>
                  </a:moveTo>
                  <a:lnTo>
                    <a:pt x="1347038" y="0"/>
                  </a:lnTo>
                </a:path>
              </a:pathLst>
            </a:custGeom>
            <a:ln w="4076">
              <a:solidFill>
                <a:srgbClr val="231F20"/>
              </a:solidFill>
            </a:ln>
          </p:spPr>
          <p:txBody>
            <a:bodyPr wrap="square" lIns="0" tIns="0" rIns="0" bIns="0" rtlCol="0"/>
            <a:lstStyle/>
            <a:p/>
          </p:txBody>
        </p:sp>
        <p:sp>
          <p:nvSpPr>
            <p:cNvPr id="172" name="object 172" descr=""/>
            <p:cNvSpPr/>
            <p:nvPr/>
          </p:nvSpPr>
          <p:spPr>
            <a:xfrm>
              <a:off x="5252736" y="5144395"/>
              <a:ext cx="8890" cy="41275"/>
            </a:xfrm>
            <a:custGeom>
              <a:avLst/>
              <a:gdLst/>
              <a:ahLst/>
              <a:cxnLst/>
              <a:rect l="l" t="t" r="r" b="b"/>
              <a:pathLst>
                <a:path w="8889" h="41275">
                  <a:moveTo>
                    <a:pt x="8686" y="41122"/>
                  </a:moveTo>
                  <a:lnTo>
                    <a:pt x="0" y="0"/>
                  </a:lnTo>
                </a:path>
              </a:pathLst>
            </a:custGeom>
            <a:ln w="4076">
              <a:solidFill>
                <a:srgbClr val="231F20"/>
              </a:solidFill>
            </a:ln>
          </p:spPr>
          <p:txBody>
            <a:bodyPr wrap="square" lIns="0" tIns="0" rIns="0" bIns="0" rtlCol="0"/>
            <a:lstStyle/>
            <a:p/>
          </p:txBody>
        </p:sp>
        <p:sp>
          <p:nvSpPr>
            <p:cNvPr id="173" name="object 173" descr=""/>
            <p:cNvSpPr/>
            <p:nvPr/>
          </p:nvSpPr>
          <p:spPr>
            <a:xfrm>
              <a:off x="5254055" y="5147661"/>
              <a:ext cx="8255" cy="38100"/>
            </a:xfrm>
            <a:custGeom>
              <a:avLst/>
              <a:gdLst/>
              <a:ahLst/>
              <a:cxnLst/>
              <a:rect l="l" t="t" r="r" b="b"/>
              <a:pathLst>
                <a:path w="8254" h="38100">
                  <a:moveTo>
                    <a:pt x="7962" y="37731"/>
                  </a:moveTo>
                  <a:lnTo>
                    <a:pt x="0" y="0"/>
                  </a:lnTo>
                </a:path>
              </a:pathLst>
            </a:custGeom>
            <a:ln w="4076">
              <a:solidFill>
                <a:srgbClr val="231F20"/>
              </a:solidFill>
            </a:ln>
          </p:spPr>
          <p:txBody>
            <a:bodyPr wrap="square" lIns="0" tIns="0" rIns="0" bIns="0" rtlCol="0"/>
            <a:lstStyle/>
            <a:p/>
          </p:txBody>
        </p:sp>
        <p:sp>
          <p:nvSpPr>
            <p:cNvPr id="174" name="object 174" descr=""/>
            <p:cNvSpPr/>
            <p:nvPr/>
          </p:nvSpPr>
          <p:spPr>
            <a:xfrm>
              <a:off x="5255375" y="5150915"/>
              <a:ext cx="7620" cy="34925"/>
            </a:xfrm>
            <a:custGeom>
              <a:avLst/>
              <a:gdLst/>
              <a:ahLst/>
              <a:cxnLst/>
              <a:rect l="l" t="t" r="r" b="b"/>
              <a:pathLst>
                <a:path w="7620" h="34925">
                  <a:moveTo>
                    <a:pt x="7238" y="34353"/>
                  </a:moveTo>
                  <a:lnTo>
                    <a:pt x="0" y="0"/>
                  </a:lnTo>
                </a:path>
              </a:pathLst>
            </a:custGeom>
            <a:ln w="4076">
              <a:solidFill>
                <a:srgbClr val="231F20"/>
              </a:solidFill>
            </a:ln>
          </p:spPr>
          <p:txBody>
            <a:bodyPr wrap="square" lIns="0" tIns="0" rIns="0" bIns="0" rtlCol="0"/>
            <a:lstStyle/>
            <a:p/>
          </p:txBody>
        </p:sp>
        <p:sp>
          <p:nvSpPr>
            <p:cNvPr id="175" name="object 175" descr=""/>
            <p:cNvSpPr/>
            <p:nvPr/>
          </p:nvSpPr>
          <p:spPr>
            <a:xfrm>
              <a:off x="5256669" y="5154177"/>
              <a:ext cx="6985" cy="31115"/>
            </a:xfrm>
            <a:custGeom>
              <a:avLst/>
              <a:gdLst/>
              <a:ahLst/>
              <a:cxnLst/>
              <a:rect l="l" t="t" r="r" b="b"/>
              <a:pathLst>
                <a:path w="6985" h="31114">
                  <a:moveTo>
                    <a:pt x="6540" y="30962"/>
                  </a:moveTo>
                  <a:lnTo>
                    <a:pt x="0" y="0"/>
                  </a:lnTo>
                </a:path>
              </a:pathLst>
            </a:custGeom>
            <a:ln w="4076">
              <a:solidFill>
                <a:srgbClr val="231F20"/>
              </a:solidFill>
            </a:ln>
          </p:spPr>
          <p:txBody>
            <a:bodyPr wrap="square" lIns="0" tIns="0" rIns="0" bIns="0" rtlCol="0"/>
            <a:lstStyle/>
            <a:p/>
          </p:txBody>
        </p:sp>
        <p:sp>
          <p:nvSpPr>
            <p:cNvPr id="176" name="object 176" descr=""/>
            <p:cNvSpPr/>
            <p:nvPr/>
          </p:nvSpPr>
          <p:spPr>
            <a:xfrm>
              <a:off x="5257987" y="5157430"/>
              <a:ext cx="6350" cy="27940"/>
            </a:xfrm>
            <a:custGeom>
              <a:avLst/>
              <a:gdLst/>
              <a:ahLst/>
              <a:cxnLst/>
              <a:rect l="l" t="t" r="r" b="b"/>
              <a:pathLst>
                <a:path w="6350" h="27939">
                  <a:moveTo>
                    <a:pt x="5816" y="27584"/>
                  </a:moveTo>
                  <a:lnTo>
                    <a:pt x="0" y="0"/>
                  </a:lnTo>
                </a:path>
              </a:pathLst>
            </a:custGeom>
            <a:ln w="4076">
              <a:solidFill>
                <a:srgbClr val="231F20"/>
              </a:solidFill>
            </a:ln>
          </p:spPr>
          <p:txBody>
            <a:bodyPr wrap="square" lIns="0" tIns="0" rIns="0" bIns="0" rtlCol="0"/>
            <a:lstStyle/>
            <a:p/>
          </p:txBody>
        </p:sp>
        <p:sp>
          <p:nvSpPr>
            <p:cNvPr id="177" name="object 177" descr=""/>
            <p:cNvSpPr/>
            <p:nvPr/>
          </p:nvSpPr>
          <p:spPr>
            <a:xfrm>
              <a:off x="5259307" y="5160697"/>
              <a:ext cx="5715" cy="24765"/>
            </a:xfrm>
            <a:custGeom>
              <a:avLst/>
              <a:gdLst/>
              <a:ahLst/>
              <a:cxnLst/>
              <a:rect l="l" t="t" r="r" b="b"/>
              <a:pathLst>
                <a:path w="5714" h="24764">
                  <a:moveTo>
                    <a:pt x="5092" y="24193"/>
                  </a:moveTo>
                  <a:lnTo>
                    <a:pt x="0" y="0"/>
                  </a:lnTo>
                </a:path>
              </a:pathLst>
            </a:custGeom>
            <a:ln w="4076">
              <a:solidFill>
                <a:srgbClr val="231F20"/>
              </a:solidFill>
            </a:ln>
          </p:spPr>
          <p:txBody>
            <a:bodyPr wrap="square" lIns="0" tIns="0" rIns="0" bIns="0" rtlCol="0"/>
            <a:lstStyle/>
            <a:p/>
          </p:txBody>
        </p:sp>
        <p:sp>
          <p:nvSpPr>
            <p:cNvPr id="178" name="object 178" descr=""/>
            <p:cNvSpPr/>
            <p:nvPr/>
          </p:nvSpPr>
          <p:spPr>
            <a:xfrm>
              <a:off x="5260614" y="5163945"/>
              <a:ext cx="4445" cy="20955"/>
            </a:xfrm>
            <a:custGeom>
              <a:avLst/>
              <a:gdLst/>
              <a:ahLst/>
              <a:cxnLst/>
              <a:rect l="l" t="t" r="r" b="b"/>
              <a:pathLst>
                <a:path w="4445" h="20954">
                  <a:moveTo>
                    <a:pt x="4394" y="20815"/>
                  </a:moveTo>
                  <a:lnTo>
                    <a:pt x="0" y="0"/>
                  </a:lnTo>
                </a:path>
              </a:pathLst>
            </a:custGeom>
            <a:ln w="4076">
              <a:solidFill>
                <a:srgbClr val="231F20"/>
              </a:solidFill>
            </a:ln>
          </p:spPr>
          <p:txBody>
            <a:bodyPr wrap="square" lIns="0" tIns="0" rIns="0" bIns="0" rtlCol="0"/>
            <a:lstStyle/>
            <a:p/>
          </p:txBody>
        </p:sp>
        <p:sp>
          <p:nvSpPr>
            <p:cNvPr id="179" name="object 179" descr=""/>
            <p:cNvSpPr/>
            <p:nvPr/>
          </p:nvSpPr>
          <p:spPr>
            <a:xfrm>
              <a:off x="5261919" y="5167212"/>
              <a:ext cx="3810" cy="17780"/>
            </a:xfrm>
            <a:custGeom>
              <a:avLst/>
              <a:gdLst/>
              <a:ahLst/>
              <a:cxnLst/>
              <a:rect l="l" t="t" r="r" b="b"/>
              <a:pathLst>
                <a:path w="3810" h="17779">
                  <a:moveTo>
                    <a:pt x="3683" y="17424"/>
                  </a:moveTo>
                  <a:lnTo>
                    <a:pt x="0" y="0"/>
                  </a:lnTo>
                </a:path>
              </a:pathLst>
            </a:custGeom>
            <a:ln w="4076">
              <a:solidFill>
                <a:srgbClr val="231F20"/>
              </a:solidFill>
            </a:ln>
          </p:spPr>
          <p:txBody>
            <a:bodyPr wrap="square" lIns="0" tIns="0" rIns="0" bIns="0" rtlCol="0"/>
            <a:lstStyle/>
            <a:p/>
          </p:txBody>
        </p:sp>
        <p:sp>
          <p:nvSpPr>
            <p:cNvPr id="180" name="object 180" descr=""/>
            <p:cNvSpPr/>
            <p:nvPr/>
          </p:nvSpPr>
          <p:spPr>
            <a:xfrm>
              <a:off x="5263239" y="5170467"/>
              <a:ext cx="3175" cy="14604"/>
            </a:xfrm>
            <a:custGeom>
              <a:avLst/>
              <a:gdLst/>
              <a:ahLst/>
              <a:cxnLst/>
              <a:rect l="l" t="t" r="r" b="b"/>
              <a:pathLst>
                <a:path w="3175" h="14604">
                  <a:moveTo>
                    <a:pt x="2959" y="14046"/>
                  </a:moveTo>
                  <a:lnTo>
                    <a:pt x="0" y="0"/>
                  </a:lnTo>
                </a:path>
              </a:pathLst>
            </a:custGeom>
            <a:ln w="4076">
              <a:solidFill>
                <a:srgbClr val="231F20"/>
              </a:solidFill>
            </a:ln>
          </p:spPr>
          <p:txBody>
            <a:bodyPr wrap="square" lIns="0" tIns="0" rIns="0" bIns="0" rtlCol="0"/>
            <a:lstStyle/>
            <a:p/>
          </p:txBody>
        </p:sp>
        <p:sp>
          <p:nvSpPr>
            <p:cNvPr id="181" name="object 181" descr=""/>
            <p:cNvSpPr/>
            <p:nvPr/>
          </p:nvSpPr>
          <p:spPr>
            <a:xfrm>
              <a:off x="5264546" y="5173733"/>
              <a:ext cx="2540" cy="10795"/>
            </a:xfrm>
            <a:custGeom>
              <a:avLst/>
              <a:gdLst/>
              <a:ahLst/>
              <a:cxnLst/>
              <a:rect l="l" t="t" r="r" b="b"/>
              <a:pathLst>
                <a:path w="2539" h="10795">
                  <a:moveTo>
                    <a:pt x="2247" y="10655"/>
                  </a:moveTo>
                  <a:lnTo>
                    <a:pt x="0" y="0"/>
                  </a:lnTo>
                </a:path>
              </a:pathLst>
            </a:custGeom>
            <a:ln w="4076">
              <a:solidFill>
                <a:srgbClr val="231F20"/>
              </a:solidFill>
            </a:ln>
          </p:spPr>
          <p:txBody>
            <a:bodyPr wrap="square" lIns="0" tIns="0" rIns="0" bIns="0" rtlCol="0"/>
            <a:lstStyle/>
            <a:p/>
          </p:txBody>
        </p:sp>
        <p:sp>
          <p:nvSpPr>
            <p:cNvPr id="182" name="object 182" descr=""/>
            <p:cNvSpPr/>
            <p:nvPr/>
          </p:nvSpPr>
          <p:spPr>
            <a:xfrm>
              <a:off x="5265852" y="5176993"/>
              <a:ext cx="1905" cy="7620"/>
            </a:xfrm>
            <a:custGeom>
              <a:avLst/>
              <a:gdLst/>
              <a:ahLst/>
              <a:cxnLst/>
              <a:rect l="l" t="t" r="r" b="b"/>
              <a:pathLst>
                <a:path w="1904" h="7620">
                  <a:moveTo>
                    <a:pt x="1536" y="7264"/>
                  </a:moveTo>
                  <a:lnTo>
                    <a:pt x="0" y="0"/>
                  </a:lnTo>
                </a:path>
              </a:pathLst>
            </a:custGeom>
            <a:ln w="4076">
              <a:solidFill>
                <a:srgbClr val="231F20"/>
              </a:solidFill>
            </a:ln>
          </p:spPr>
          <p:txBody>
            <a:bodyPr wrap="square" lIns="0" tIns="0" rIns="0" bIns="0" rtlCol="0"/>
            <a:lstStyle/>
            <a:p/>
          </p:txBody>
        </p:sp>
        <p:sp>
          <p:nvSpPr>
            <p:cNvPr id="183" name="object 183" descr=""/>
            <p:cNvSpPr/>
            <p:nvPr/>
          </p:nvSpPr>
          <p:spPr>
            <a:xfrm>
              <a:off x="5267171" y="5180248"/>
              <a:ext cx="1270" cy="4445"/>
            </a:xfrm>
            <a:custGeom>
              <a:avLst/>
              <a:gdLst/>
              <a:ahLst/>
              <a:cxnLst/>
              <a:rect l="l" t="t" r="r" b="b"/>
              <a:pathLst>
                <a:path w="1270" h="4445">
                  <a:moveTo>
                    <a:pt x="812" y="3886"/>
                  </a:moveTo>
                  <a:lnTo>
                    <a:pt x="0" y="0"/>
                  </a:lnTo>
                </a:path>
              </a:pathLst>
            </a:custGeom>
            <a:ln w="4076">
              <a:solidFill>
                <a:srgbClr val="231F20"/>
              </a:solidFill>
            </a:ln>
          </p:spPr>
          <p:txBody>
            <a:bodyPr wrap="square" lIns="0" tIns="0" rIns="0" bIns="0" rtlCol="0"/>
            <a:lstStyle/>
            <a:p/>
          </p:txBody>
        </p:sp>
        <p:sp>
          <p:nvSpPr>
            <p:cNvPr id="184" name="object 184" descr=""/>
            <p:cNvSpPr/>
            <p:nvPr/>
          </p:nvSpPr>
          <p:spPr>
            <a:xfrm>
              <a:off x="5268478" y="5183502"/>
              <a:ext cx="635" cy="635"/>
            </a:xfrm>
            <a:custGeom>
              <a:avLst/>
              <a:gdLst/>
              <a:ahLst/>
              <a:cxnLst/>
              <a:rect l="l" t="t" r="r" b="b"/>
              <a:pathLst>
                <a:path w="635" h="635">
                  <a:moveTo>
                    <a:pt x="101" y="507"/>
                  </a:moveTo>
                  <a:lnTo>
                    <a:pt x="0" y="0"/>
                  </a:lnTo>
                </a:path>
                <a:path w="635" h="635">
                  <a:moveTo>
                    <a:pt x="101" y="507"/>
                  </a:moveTo>
                  <a:lnTo>
                    <a:pt x="0" y="0"/>
                  </a:lnTo>
                </a:path>
              </a:pathLst>
            </a:custGeom>
            <a:ln w="4076">
              <a:solidFill>
                <a:srgbClr val="231F20"/>
              </a:solidFill>
            </a:ln>
          </p:spPr>
          <p:txBody>
            <a:bodyPr wrap="square" lIns="0" tIns="0" rIns="0" bIns="0" rtlCol="0"/>
            <a:lstStyle/>
            <a:p/>
          </p:txBody>
        </p:sp>
        <p:sp>
          <p:nvSpPr>
            <p:cNvPr id="185" name="object 185" descr=""/>
            <p:cNvSpPr/>
            <p:nvPr/>
          </p:nvSpPr>
          <p:spPr>
            <a:xfrm>
              <a:off x="5252736" y="5144395"/>
              <a:ext cx="8890" cy="41275"/>
            </a:xfrm>
            <a:custGeom>
              <a:avLst/>
              <a:gdLst/>
              <a:ahLst/>
              <a:cxnLst/>
              <a:rect l="l" t="t" r="r" b="b"/>
              <a:pathLst>
                <a:path w="8889" h="41275">
                  <a:moveTo>
                    <a:pt x="8686" y="41122"/>
                  </a:moveTo>
                  <a:lnTo>
                    <a:pt x="0" y="0"/>
                  </a:lnTo>
                </a:path>
              </a:pathLst>
            </a:custGeom>
            <a:ln w="4076">
              <a:solidFill>
                <a:srgbClr val="231F20"/>
              </a:solidFill>
            </a:ln>
          </p:spPr>
          <p:txBody>
            <a:bodyPr wrap="square" lIns="0" tIns="0" rIns="0" bIns="0" rtlCol="0"/>
            <a:lstStyle/>
            <a:p/>
          </p:txBody>
        </p:sp>
        <p:sp>
          <p:nvSpPr>
            <p:cNvPr id="186" name="object 186" descr=""/>
            <p:cNvSpPr/>
            <p:nvPr/>
          </p:nvSpPr>
          <p:spPr>
            <a:xfrm>
              <a:off x="5252865" y="5147916"/>
              <a:ext cx="8255" cy="38100"/>
            </a:xfrm>
            <a:custGeom>
              <a:avLst/>
              <a:gdLst/>
              <a:ahLst/>
              <a:cxnLst/>
              <a:rect l="l" t="t" r="r" b="b"/>
              <a:pathLst>
                <a:path w="8254" h="38100">
                  <a:moveTo>
                    <a:pt x="7962" y="37731"/>
                  </a:moveTo>
                  <a:lnTo>
                    <a:pt x="0" y="0"/>
                  </a:lnTo>
                </a:path>
              </a:pathLst>
            </a:custGeom>
            <a:ln w="4076">
              <a:solidFill>
                <a:srgbClr val="231F20"/>
              </a:solidFill>
            </a:ln>
          </p:spPr>
          <p:txBody>
            <a:bodyPr wrap="square" lIns="0" tIns="0" rIns="0" bIns="0" rtlCol="0"/>
            <a:lstStyle/>
            <a:p/>
          </p:txBody>
        </p:sp>
        <p:sp>
          <p:nvSpPr>
            <p:cNvPr id="187" name="object 187" descr=""/>
            <p:cNvSpPr/>
            <p:nvPr/>
          </p:nvSpPr>
          <p:spPr>
            <a:xfrm>
              <a:off x="5252981" y="5151418"/>
              <a:ext cx="7620" cy="34925"/>
            </a:xfrm>
            <a:custGeom>
              <a:avLst/>
              <a:gdLst/>
              <a:ahLst/>
              <a:cxnLst/>
              <a:rect l="l" t="t" r="r" b="b"/>
              <a:pathLst>
                <a:path w="7620" h="34925">
                  <a:moveTo>
                    <a:pt x="7251" y="34353"/>
                  </a:moveTo>
                  <a:lnTo>
                    <a:pt x="0" y="0"/>
                  </a:lnTo>
                </a:path>
              </a:pathLst>
            </a:custGeom>
            <a:ln w="4076">
              <a:solidFill>
                <a:srgbClr val="231F20"/>
              </a:solidFill>
            </a:ln>
          </p:spPr>
          <p:txBody>
            <a:bodyPr wrap="square" lIns="0" tIns="0" rIns="0" bIns="0" rtlCol="0"/>
            <a:lstStyle/>
            <a:p/>
          </p:txBody>
        </p:sp>
        <p:sp>
          <p:nvSpPr>
            <p:cNvPr id="188" name="object 188" descr=""/>
            <p:cNvSpPr/>
            <p:nvPr/>
          </p:nvSpPr>
          <p:spPr>
            <a:xfrm>
              <a:off x="5253097" y="5154932"/>
              <a:ext cx="6985" cy="31115"/>
            </a:xfrm>
            <a:custGeom>
              <a:avLst/>
              <a:gdLst/>
              <a:ahLst/>
              <a:cxnLst/>
              <a:rect l="l" t="t" r="r" b="b"/>
              <a:pathLst>
                <a:path w="6985" h="31114">
                  <a:moveTo>
                    <a:pt x="6527" y="30962"/>
                  </a:moveTo>
                  <a:lnTo>
                    <a:pt x="0" y="0"/>
                  </a:lnTo>
                </a:path>
              </a:pathLst>
            </a:custGeom>
            <a:ln w="4076">
              <a:solidFill>
                <a:srgbClr val="231F20"/>
              </a:solidFill>
            </a:ln>
          </p:spPr>
          <p:txBody>
            <a:bodyPr wrap="square" lIns="0" tIns="0" rIns="0" bIns="0" rtlCol="0"/>
            <a:lstStyle/>
            <a:p/>
          </p:txBody>
        </p:sp>
        <p:sp>
          <p:nvSpPr>
            <p:cNvPr id="189" name="object 189" descr=""/>
            <p:cNvSpPr/>
            <p:nvPr/>
          </p:nvSpPr>
          <p:spPr>
            <a:xfrm>
              <a:off x="5253213" y="5158448"/>
              <a:ext cx="6350" cy="27940"/>
            </a:xfrm>
            <a:custGeom>
              <a:avLst/>
              <a:gdLst/>
              <a:ahLst/>
              <a:cxnLst/>
              <a:rect l="l" t="t" r="r" b="b"/>
              <a:pathLst>
                <a:path w="6350" h="27939">
                  <a:moveTo>
                    <a:pt x="5816" y="27571"/>
                  </a:moveTo>
                  <a:lnTo>
                    <a:pt x="0" y="0"/>
                  </a:lnTo>
                </a:path>
              </a:pathLst>
            </a:custGeom>
            <a:ln w="4076">
              <a:solidFill>
                <a:srgbClr val="231F20"/>
              </a:solidFill>
            </a:ln>
          </p:spPr>
          <p:txBody>
            <a:bodyPr wrap="square" lIns="0" tIns="0" rIns="0" bIns="0" rtlCol="0"/>
            <a:lstStyle/>
            <a:p/>
          </p:txBody>
        </p:sp>
        <p:sp>
          <p:nvSpPr>
            <p:cNvPr id="190" name="object 190" descr=""/>
            <p:cNvSpPr/>
            <p:nvPr/>
          </p:nvSpPr>
          <p:spPr>
            <a:xfrm>
              <a:off x="5253342" y="5161957"/>
              <a:ext cx="5715" cy="24765"/>
            </a:xfrm>
            <a:custGeom>
              <a:avLst/>
              <a:gdLst/>
              <a:ahLst/>
              <a:cxnLst/>
              <a:rect l="l" t="t" r="r" b="b"/>
              <a:pathLst>
                <a:path w="5714" h="24764">
                  <a:moveTo>
                    <a:pt x="5092" y="24193"/>
                  </a:moveTo>
                  <a:lnTo>
                    <a:pt x="0" y="0"/>
                  </a:lnTo>
                </a:path>
              </a:pathLst>
            </a:custGeom>
            <a:ln w="4076">
              <a:solidFill>
                <a:srgbClr val="231F20"/>
              </a:solidFill>
            </a:ln>
          </p:spPr>
          <p:txBody>
            <a:bodyPr wrap="square" lIns="0" tIns="0" rIns="0" bIns="0" rtlCol="0"/>
            <a:lstStyle/>
            <a:p/>
          </p:txBody>
        </p:sp>
        <p:sp>
          <p:nvSpPr>
            <p:cNvPr id="191" name="object 191" descr=""/>
            <p:cNvSpPr/>
            <p:nvPr/>
          </p:nvSpPr>
          <p:spPr>
            <a:xfrm>
              <a:off x="5253445" y="5165458"/>
              <a:ext cx="4445" cy="20955"/>
            </a:xfrm>
            <a:custGeom>
              <a:avLst/>
              <a:gdLst/>
              <a:ahLst/>
              <a:cxnLst/>
              <a:rect l="l" t="t" r="r" b="b"/>
              <a:pathLst>
                <a:path w="4445" h="20954">
                  <a:moveTo>
                    <a:pt x="4394" y="20815"/>
                  </a:moveTo>
                  <a:lnTo>
                    <a:pt x="0" y="0"/>
                  </a:lnTo>
                </a:path>
              </a:pathLst>
            </a:custGeom>
            <a:ln w="4076">
              <a:solidFill>
                <a:srgbClr val="231F20"/>
              </a:solidFill>
            </a:ln>
          </p:spPr>
          <p:txBody>
            <a:bodyPr wrap="square" lIns="0" tIns="0" rIns="0" bIns="0" rtlCol="0"/>
            <a:lstStyle/>
            <a:p/>
          </p:txBody>
        </p:sp>
        <p:sp>
          <p:nvSpPr>
            <p:cNvPr id="192" name="object 192" descr=""/>
            <p:cNvSpPr/>
            <p:nvPr/>
          </p:nvSpPr>
          <p:spPr>
            <a:xfrm>
              <a:off x="5253573" y="5168973"/>
              <a:ext cx="3810" cy="17780"/>
            </a:xfrm>
            <a:custGeom>
              <a:avLst/>
              <a:gdLst/>
              <a:ahLst/>
              <a:cxnLst/>
              <a:rect l="l" t="t" r="r" b="b"/>
              <a:pathLst>
                <a:path w="3810" h="17779">
                  <a:moveTo>
                    <a:pt x="3670" y="17424"/>
                  </a:moveTo>
                  <a:lnTo>
                    <a:pt x="0" y="0"/>
                  </a:lnTo>
                </a:path>
              </a:pathLst>
            </a:custGeom>
            <a:ln w="4076">
              <a:solidFill>
                <a:srgbClr val="231F20"/>
              </a:solidFill>
            </a:ln>
          </p:spPr>
          <p:txBody>
            <a:bodyPr wrap="square" lIns="0" tIns="0" rIns="0" bIns="0" rtlCol="0"/>
            <a:lstStyle/>
            <a:p/>
          </p:txBody>
        </p:sp>
        <p:sp>
          <p:nvSpPr>
            <p:cNvPr id="193" name="object 193" descr=""/>
            <p:cNvSpPr/>
            <p:nvPr/>
          </p:nvSpPr>
          <p:spPr>
            <a:xfrm>
              <a:off x="5253690" y="5172481"/>
              <a:ext cx="3175" cy="14604"/>
            </a:xfrm>
            <a:custGeom>
              <a:avLst/>
              <a:gdLst/>
              <a:ahLst/>
              <a:cxnLst/>
              <a:rect l="l" t="t" r="r" b="b"/>
              <a:pathLst>
                <a:path w="3175" h="14604">
                  <a:moveTo>
                    <a:pt x="2959" y="14046"/>
                  </a:moveTo>
                  <a:lnTo>
                    <a:pt x="0" y="0"/>
                  </a:lnTo>
                </a:path>
              </a:pathLst>
            </a:custGeom>
            <a:ln w="4076">
              <a:solidFill>
                <a:srgbClr val="231F20"/>
              </a:solidFill>
            </a:ln>
          </p:spPr>
          <p:txBody>
            <a:bodyPr wrap="square" lIns="0" tIns="0" rIns="0" bIns="0" rtlCol="0"/>
            <a:lstStyle/>
            <a:p/>
          </p:txBody>
        </p:sp>
        <p:sp>
          <p:nvSpPr>
            <p:cNvPr id="194" name="object 194" descr=""/>
            <p:cNvSpPr/>
            <p:nvPr/>
          </p:nvSpPr>
          <p:spPr>
            <a:xfrm>
              <a:off x="5253793" y="5175996"/>
              <a:ext cx="2540" cy="10795"/>
            </a:xfrm>
            <a:custGeom>
              <a:avLst/>
              <a:gdLst/>
              <a:ahLst/>
              <a:cxnLst/>
              <a:rect l="l" t="t" r="r" b="b"/>
              <a:pathLst>
                <a:path w="2539" h="10795">
                  <a:moveTo>
                    <a:pt x="2260" y="10655"/>
                  </a:moveTo>
                  <a:lnTo>
                    <a:pt x="0" y="0"/>
                  </a:lnTo>
                </a:path>
              </a:pathLst>
            </a:custGeom>
            <a:ln w="4076">
              <a:solidFill>
                <a:srgbClr val="231F20"/>
              </a:solidFill>
            </a:ln>
          </p:spPr>
          <p:txBody>
            <a:bodyPr wrap="square" lIns="0" tIns="0" rIns="0" bIns="0" rtlCol="0"/>
            <a:lstStyle/>
            <a:p/>
          </p:txBody>
        </p:sp>
        <p:sp>
          <p:nvSpPr>
            <p:cNvPr id="195" name="object 195" descr=""/>
            <p:cNvSpPr/>
            <p:nvPr/>
          </p:nvSpPr>
          <p:spPr>
            <a:xfrm>
              <a:off x="5253921" y="5179512"/>
              <a:ext cx="1905" cy="7620"/>
            </a:xfrm>
            <a:custGeom>
              <a:avLst/>
              <a:gdLst/>
              <a:ahLst/>
              <a:cxnLst/>
              <a:rect l="l" t="t" r="r" b="b"/>
              <a:pathLst>
                <a:path w="1904" h="7620">
                  <a:moveTo>
                    <a:pt x="1536" y="7264"/>
                  </a:moveTo>
                  <a:lnTo>
                    <a:pt x="0" y="0"/>
                  </a:lnTo>
                </a:path>
              </a:pathLst>
            </a:custGeom>
            <a:ln w="4076">
              <a:solidFill>
                <a:srgbClr val="231F20"/>
              </a:solidFill>
            </a:ln>
          </p:spPr>
          <p:txBody>
            <a:bodyPr wrap="square" lIns="0" tIns="0" rIns="0" bIns="0" rtlCol="0"/>
            <a:lstStyle/>
            <a:p/>
          </p:txBody>
        </p:sp>
        <p:sp>
          <p:nvSpPr>
            <p:cNvPr id="196" name="object 196" descr=""/>
            <p:cNvSpPr/>
            <p:nvPr/>
          </p:nvSpPr>
          <p:spPr>
            <a:xfrm>
              <a:off x="5254036" y="5183020"/>
              <a:ext cx="1270" cy="4445"/>
            </a:xfrm>
            <a:custGeom>
              <a:avLst/>
              <a:gdLst/>
              <a:ahLst/>
              <a:cxnLst/>
              <a:rect l="l" t="t" r="r" b="b"/>
              <a:pathLst>
                <a:path w="1270" h="4445">
                  <a:moveTo>
                    <a:pt x="825" y="3886"/>
                  </a:moveTo>
                  <a:lnTo>
                    <a:pt x="0" y="0"/>
                  </a:lnTo>
                </a:path>
              </a:pathLst>
            </a:custGeom>
            <a:ln w="4076">
              <a:solidFill>
                <a:srgbClr val="231F20"/>
              </a:solidFill>
            </a:ln>
          </p:spPr>
          <p:txBody>
            <a:bodyPr wrap="square" lIns="0" tIns="0" rIns="0" bIns="0" rtlCol="0"/>
            <a:lstStyle/>
            <a:p/>
          </p:txBody>
        </p:sp>
        <p:sp>
          <p:nvSpPr>
            <p:cNvPr id="197" name="object 197" descr=""/>
            <p:cNvSpPr/>
            <p:nvPr/>
          </p:nvSpPr>
          <p:spPr>
            <a:xfrm>
              <a:off x="5254153" y="5186522"/>
              <a:ext cx="635" cy="635"/>
            </a:xfrm>
            <a:custGeom>
              <a:avLst/>
              <a:gdLst/>
              <a:ahLst/>
              <a:cxnLst/>
              <a:rect l="l" t="t" r="r" b="b"/>
              <a:pathLst>
                <a:path w="635" h="635">
                  <a:moveTo>
                    <a:pt x="101" y="507"/>
                  </a:moveTo>
                  <a:lnTo>
                    <a:pt x="0" y="0"/>
                  </a:lnTo>
                </a:path>
                <a:path w="635" h="635">
                  <a:moveTo>
                    <a:pt x="101" y="507"/>
                  </a:moveTo>
                  <a:lnTo>
                    <a:pt x="0" y="0"/>
                  </a:lnTo>
                </a:path>
              </a:pathLst>
            </a:custGeom>
            <a:ln w="4076">
              <a:solidFill>
                <a:srgbClr val="231F20"/>
              </a:solidFill>
            </a:ln>
          </p:spPr>
          <p:txBody>
            <a:bodyPr wrap="square" lIns="0" tIns="0" rIns="0" bIns="0" rtlCol="0"/>
            <a:lstStyle/>
            <a:p/>
          </p:txBody>
        </p:sp>
        <p:sp>
          <p:nvSpPr>
            <p:cNvPr id="198" name="object 198" descr=""/>
            <p:cNvSpPr/>
            <p:nvPr/>
          </p:nvSpPr>
          <p:spPr>
            <a:xfrm>
              <a:off x="5252741" y="5144393"/>
              <a:ext cx="16510" cy="40005"/>
            </a:xfrm>
            <a:custGeom>
              <a:avLst/>
              <a:gdLst/>
              <a:ahLst/>
              <a:cxnLst/>
              <a:rect l="l" t="t" r="r" b="b"/>
              <a:pathLst>
                <a:path w="16510" h="40004">
                  <a:moveTo>
                    <a:pt x="15925" y="39598"/>
                  </a:moveTo>
                  <a:lnTo>
                    <a:pt x="0" y="0"/>
                  </a:lnTo>
                </a:path>
              </a:pathLst>
            </a:custGeom>
            <a:ln w="4076">
              <a:solidFill>
                <a:srgbClr val="231F20"/>
              </a:solidFill>
            </a:ln>
          </p:spPr>
          <p:txBody>
            <a:bodyPr wrap="square" lIns="0" tIns="0" rIns="0" bIns="0" rtlCol="0"/>
            <a:lstStyle/>
            <a:p/>
          </p:txBody>
        </p:sp>
        <p:sp>
          <p:nvSpPr>
            <p:cNvPr id="199" name="object 199" descr=""/>
            <p:cNvSpPr/>
            <p:nvPr/>
          </p:nvSpPr>
          <p:spPr>
            <a:xfrm>
              <a:off x="5254168" y="5183989"/>
              <a:ext cx="14604" cy="3175"/>
            </a:xfrm>
            <a:custGeom>
              <a:avLst/>
              <a:gdLst/>
              <a:ahLst/>
              <a:cxnLst/>
              <a:rect l="l" t="t" r="r" b="b"/>
              <a:pathLst>
                <a:path w="14604" h="3175">
                  <a:moveTo>
                    <a:pt x="0" y="3060"/>
                  </a:moveTo>
                  <a:lnTo>
                    <a:pt x="14503" y="0"/>
                  </a:lnTo>
                </a:path>
              </a:pathLst>
            </a:custGeom>
            <a:ln w="4076">
              <a:solidFill>
                <a:srgbClr val="231F20"/>
              </a:solidFill>
            </a:ln>
          </p:spPr>
          <p:txBody>
            <a:bodyPr wrap="square" lIns="0" tIns="0" rIns="0" bIns="0" rtlCol="0"/>
            <a:lstStyle/>
            <a:p/>
          </p:txBody>
        </p:sp>
        <p:sp>
          <p:nvSpPr>
            <p:cNvPr id="200" name="object 200" descr=""/>
            <p:cNvSpPr/>
            <p:nvPr/>
          </p:nvSpPr>
          <p:spPr>
            <a:xfrm>
              <a:off x="5252741" y="5144398"/>
              <a:ext cx="82550" cy="391795"/>
            </a:xfrm>
            <a:custGeom>
              <a:avLst/>
              <a:gdLst/>
              <a:ahLst/>
              <a:cxnLst/>
              <a:rect l="l" t="t" r="r" b="b"/>
              <a:pathLst>
                <a:path w="82550" h="391795">
                  <a:moveTo>
                    <a:pt x="0" y="0"/>
                  </a:moveTo>
                  <a:lnTo>
                    <a:pt x="1422" y="42646"/>
                  </a:lnTo>
                </a:path>
                <a:path w="82550" h="391795">
                  <a:moveTo>
                    <a:pt x="0" y="0"/>
                  </a:moveTo>
                  <a:lnTo>
                    <a:pt x="82537" y="391185"/>
                  </a:lnTo>
                </a:path>
              </a:pathLst>
            </a:custGeom>
            <a:ln w="4076">
              <a:solidFill>
                <a:srgbClr val="231F20"/>
              </a:solidFill>
            </a:ln>
          </p:spPr>
          <p:txBody>
            <a:bodyPr wrap="square" lIns="0" tIns="0" rIns="0" bIns="0" rtlCol="0"/>
            <a:lstStyle/>
            <a:p/>
          </p:txBody>
        </p:sp>
        <p:sp>
          <p:nvSpPr>
            <p:cNvPr id="201" name="object 201" descr=""/>
            <p:cNvSpPr/>
            <p:nvPr/>
          </p:nvSpPr>
          <p:spPr>
            <a:xfrm>
              <a:off x="5335280" y="5535585"/>
              <a:ext cx="1310005" cy="0"/>
            </a:xfrm>
            <a:custGeom>
              <a:avLst/>
              <a:gdLst/>
              <a:ahLst/>
              <a:cxnLst/>
              <a:rect l="l" t="t" r="r" b="b"/>
              <a:pathLst>
                <a:path w="1310004" h="0">
                  <a:moveTo>
                    <a:pt x="0" y="0"/>
                  </a:moveTo>
                  <a:lnTo>
                    <a:pt x="1309992" y="0"/>
                  </a:lnTo>
                </a:path>
              </a:pathLst>
            </a:custGeom>
            <a:ln w="4076">
              <a:solidFill>
                <a:srgbClr val="231F20"/>
              </a:solidFill>
            </a:ln>
          </p:spPr>
          <p:txBody>
            <a:bodyPr wrap="square" lIns="0" tIns="0" rIns="0" bIns="0" rtlCol="0"/>
            <a:lstStyle/>
            <a:p/>
          </p:txBody>
        </p:sp>
        <p:sp>
          <p:nvSpPr>
            <p:cNvPr id="202" name="object 202" descr=""/>
            <p:cNvSpPr/>
            <p:nvPr/>
          </p:nvSpPr>
          <p:spPr>
            <a:xfrm>
              <a:off x="3775300" y="5114769"/>
              <a:ext cx="0" cy="42545"/>
            </a:xfrm>
            <a:custGeom>
              <a:avLst/>
              <a:gdLst/>
              <a:ahLst/>
              <a:cxnLst/>
              <a:rect l="l" t="t" r="r" b="b"/>
              <a:pathLst>
                <a:path w="0" h="42545">
                  <a:moveTo>
                    <a:pt x="0" y="0"/>
                  </a:moveTo>
                  <a:lnTo>
                    <a:pt x="0" y="42024"/>
                  </a:lnTo>
                </a:path>
              </a:pathLst>
            </a:custGeom>
            <a:ln w="4076">
              <a:solidFill>
                <a:srgbClr val="231F20"/>
              </a:solidFill>
            </a:ln>
          </p:spPr>
          <p:txBody>
            <a:bodyPr wrap="square" lIns="0" tIns="0" rIns="0" bIns="0" rtlCol="0"/>
            <a:lstStyle/>
            <a:p/>
          </p:txBody>
        </p:sp>
        <p:sp>
          <p:nvSpPr>
            <p:cNvPr id="203" name="object 203" descr=""/>
            <p:cNvSpPr/>
            <p:nvPr/>
          </p:nvSpPr>
          <p:spPr>
            <a:xfrm>
              <a:off x="3774692" y="5114769"/>
              <a:ext cx="0" cy="38735"/>
            </a:xfrm>
            <a:custGeom>
              <a:avLst/>
              <a:gdLst/>
              <a:ahLst/>
              <a:cxnLst/>
              <a:rect l="l" t="t" r="r" b="b"/>
              <a:pathLst>
                <a:path w="0" h="38735">
                  <a:moveTo>
                    <a:pt x="0" y="0"/>
                  </a:moveTo>
                  <a:lnTo>
                    <a:pt x="0" y="38569"/>
                  </a:lnTo>
                </a:path>
              </a:pathLst>
            </a:custGeom>
            <a:ln w="4076">
              <a:solidFill>
                <a:srgbClr val="231F20"/>
              </a:solidFill>
            </a:ln>
          </p:spPr>
          <p:txBody>
            <a:bodyPr wrap="square" lIns="0" tIns="0" rIns="0" bIns="0" rtlCol="0"/>
            <a:lstStyle/>
            <a:p/>
          </p:txBody>
        </p:sp>
        <p:sp>
          <p:nvSpPr>
            <p:cNvPr id="204" name="object 204" descr=""/>
            <p:cNvSpPr/>
            <p:nvPr/>
          </p:nvSpPr>
          <p:spPr>
            <a:xfrm>
              <a:off x="3774085" y="5114769"/>
              <a:ext cx="0" cy="35560"/>
            </a:xfrm>
            <a:custGeom>
              <a:avLst/>
              <a:gdLst/>
              <a:ahLst/>
              <a:cxnLst/>
              <a:rect l="l" t="t" r="r" b="b"/>
              <a:pathLst>
                <a:path w="0" h="35560">
                  <a:moveTo>
                    <a:pt x="0" y="0"/>
                  </a:moveTo>
                  <a:lnTo>
                    <a:pt x="0" y="35115"/>
                  </a:lnTo>
                </a:path>
              </a:pathLst>
            </a:custGeom>
            <a:ln w="4076">
              <a:solidFill>
                <a:srgbClr val="231F20"/>
              </a:solidFill>
            </a:ln>
          </p:spPr>
          <p:txBody>
            <a:bodyPr wrap="square" lIns="0" tIns="0" rIns="0" bIns="0" rtlCol="0"/>
            <a:lstStyle/>
            <a:p/>
          </p:txBody>
        </p:sp>
        <p:sp>
          <p:nvSpPr>
            <p:cNvPr id="205" name="object 205" descr=""/>
            <p:cNvSpPr/>
            <p:nvPr/>
          </p:nvSpPr>
          <p:spPr>
            <a:xfrm>
              <a:off x="3773477" y="5114769"/>
              <a:ext cx="0" cy="31750"/>
            </a:xfrm>
            <a:custGeom>
              <a:avLst/>
              <a:gdLst/>
              <a:ahLst/>
              <a:cxnLst/>
              <a:rect l="l" t="t" r="r" b="b"/>
              <a:pathLst>
                <a:path w="0" h="31750">
                  <a:moveTo>
                    <a:pt x="0" y="0"/>
                  </a:moveTo>
                  <a:lnTo>
                    <a:pt x="0" y="31648"/>
                  </a:lnTo>
                </a:path>
              </a:pathLst>
            </a:custGeom>
            <a:ln w="4076">
              <a:solidFill>
                <a:srgbClr val="231F20"/>
              </a:solidFill>
            </a:ln>
          </p:spPr>
          <p:txBody>
            <a:bodyPr wrap="square" lIns="0" tIns="0" rIns="0" bIns="0" rtlCol="0"/>
            <a:lstStyle/>
            <a:p/>
          </p:txBody>
        </p:sp>
        <p:sp>
          <p:nvSpPr>
            <p:cNvPr id="206" name="object 206" descr=""/>
            <p:cNvSpPr/>
            <p:nvPr/>
          </p:nvSpPr>
          <p:spPr>
            <a:xfrm>
              <a:off x="3772870" y="5114769"/>
              <a:ext cx="0" cy="28575"/>
            </a:xfrm>
            <a:custGeom>
              <a:avLst/>
              <a:gdLst/>
              <a:ahLst/>
              <a:cxnLst/>
              <a:rect l="l" t="t" r="r" b="b"/>
              <a:pathLst>
                <a:path w="0" h="28575">
                  <a:moveTo>
                    <a:pt x="0" y="0"/>
                  </a:moveTo>
                  <a:lnTo>
                    <a:pt x="0" y="28194"/>
                  </a:lnTo>
                </a:path>
              </a:pathLst>
            </a:custGeom>
            <a:ln w="4076">
              <a:solidFill>
                <a:srgbClr val="231F20"/>
              </a:solidFill>
            </a:ln>
          </p:spPr>
          <p:txBody>
            <a:bodyPr wrap="square" lIns="0" tIns="0" rIns="0" bIns="0" rtlCol="0"/>
            <a:lstStyle/>
            <a:p/>
          </p:txBody>
        </p:sp>
        <p:sp>
          <p:nvSpPr>
            <p:cNvPr id="207" name="object 207" descr=""/>
            <p:cNvSpPr/>
            <p:nvPr/>
          </p:nvSpPr>
          <p:spPr>
            <a:xfrm>
              <a:off x="3772249" y="5114769"/>
              <a:ext cx="0" cy="24765"/>
            </a:xfrm>
            <a:custGeom>
              <a:avLst/>
              <a:gdLst/>
              <a:ahLst/>
              <a:cxnLst/>
              <a:rect l="l" t="t" r="r" b="b"/>
              <a:pathLst>
                <a:path w="0" h="24764">
                  <a:moveTo>
                    <a:pt x="0" y="0"/>
                  </a:moveTo>
                  <a:lnTo>
                    <a:pt x="0" y="24726"/>
                  </a:lnTo>
                </a:path>
              </a:pathLst>
            </a:custGeom>
            <a:ln w="4076">
              <a:solidFill>
                <a:srgbClr val="231F20"/>
              </a:solidFill>
            </a:ln>
          </p:spPr>
          <p:txBody>
            <a:bodyPr wrap="square" lIns="0" tIns="0" rIns="0" bIns="0" rtlCol="0"/>
            <a:lstStyle/>
            <a:p/>
          </p:txBody>
        </p:sp>
        <p:sp>
          <p:nvSpPr>
            <p:cNvPr id="208" name="object 208" descr=""/>
            <p:cNvSpPr/>
            <p:nvPr/>
          </p:nvSpPr>
          <p:spPr>
            <a:xfrm>
              <a:off x="3771642" y="5114769"/>
              <a:ext cx="0" cy="21590"/>
            </a:xfrm>
            <a:custGeom>
              <a:avLst/>
              <a:gdLst/>
              <a:ahLst/>
              <a:cxnLst/>
              <a:rect l="l" t="t" r="r" b="b"/>
              <a:pathLst>
                <a:path w="0" h="21589">
                  <a:moveTo>
                    <a:pt x="0" y="0"/>
                  </a:moveTo>
                  <a:lnTo>
                    <a:pt x="0" y="21272"/>
                  </a:lnTo>
                </a:path>
              </a:pathLst>
            </a:custGeom>
            <a:ln w="4076">
              <a:solidFill>
                <a:srgbClr val="231F20"/>
              </a:solidFill>
            </a:ln>
          </p:spPr>
          <p:txBody>
            <a:bodyPr wrap="square" lIns="0" tIns="0" rIns="0" bIns="0" rtlCol="0"/>
            <a:lstStyle/>
            <a:p/>
          </p:txBody>
        </p:sp>
        <p:sp>
          <p:nvSpPr>
            <p:cNvPr id="209" name="object 209" descr=""/>
            <p:cNvSpPr/>
            <p:nvPr/>
          </p:nvSpPr>
          <p:spPr>
            <a:xfrm>
              <a:off x="3771033" y="5114769"/>
              <a:ext cx="0" cy="18415"/>
            </a:xfrm>
            <a:custGeom>
              <a:avLst/>
              <a:gdLst/>
              <a:ahLst/>
              <a:cxnLst/>
              <a:rect l="l" t="t" r="r" b="b"/>
              <a:pathLst>
                <a:path w="0" h="18414">
                  <a:moveTo>
                    <a:pt x="0" y="0"/>
                  </a:moveTo>
                  <a:lnTo>
                    <a:pt x="0" y="17805"/>
                  </a:lnTo>
                </a:path>
              </a:pathLst>
            </a:custGeom>
            <a:ln w="4076">
              <a:solidFill>
                <a:srgbClr val="231F20"/>
              </a:solidFill>
            </a:ln>
          </p:spPr>
          <p:txBody>
            <a:bodyPr wrap="square" lIns="0" tIns="0" rIns="0" bIns="0" rtlCol="0"/>
            <a:lstStyle/>
            <a:p/>
          </p:txBody>
        </p:sp>
        <p:sp>
          <p:nvSpPr>
            <p:cNvPr id="210" name="object 210" descr=""/>
            <p:cNvSpPr/>
            <p:nvPr/>
          </p:nvSpPr>
          <p:spPr>
            <a:xfrm>
              <a:off x="3770426" y="5114769"/>
              <a:ext cx="0" cy="14604"/>
            </a:xfrm>
            <a:custGeom>
              <a:avLst/>
              <a:gdLst/>
              <a:ahLst/>
              <a:cxnLst/>
              <a:rect l="l" t="t" r="r" b="b"/>
              <a:pathLst>
                <a:path w="0" h="14604">
                  <a:moveTo>
                    <a:pt x="0" y="0"/>
                  </a:moveTo>
                  <a:lnTo>
                    <a:pt x="0" y="14350"/>
                  </a:lnTo>
                </a:path>
              </a:pathLst>
            </a:custGeom>
            <a:ln w="4076">
              <a:solidFill>
                <a:srgbClr val="231F20"/>
              </a:solidFill>
            </a:ln>
          </p:spPr>
          <p:txBody>
            <a:bodyPr wrap="square" lIns="0" tIns="0" rIns="0" bIns="0" rtlCol="0"/>
            <a:lstStyle/>
            <a:p/>
          </p:txBody>
        </p:sp>
        <p:sp>
          <p:nvSpPr>
            <p:cNvPr id="211" name="object 211" descr=""/>
            <p:cNvSpPr/>
            <p:nvPr/>
          </p:nvSpPr>
          <p:spPr>
            <a:xfrm>
              <a:off x="3769818" y="5114769"/>
              <a:ext cx="0" cy="11430"/>
            </a:xfrm>
            <a:custGeom>
              <a:avLst/>
              <a:gdLst/>
              <a:ahLst/>
              <a:cxnLst/>
              <a:rect l="l" t="t" r="r" b="b"/>
              <a:pathLst>
                <a:path w="0" h="11429">
                  <a:moveTo>
                    <a:pt x="0" y="0"/>
                  </a:moveTo>
                  <a:lnTo>
                    <a:pt x="0" y="10896"/>
                  </a:lnTo>
                </a:path>
              </a:pathLst>
            </a:custGeom>
            <a:ln w="4076">
              <a:solidFill>
                <a:srgbClr val="231F20"/>
              </a:solidFill>
            </a:ln>
          </p:spPr>
          <p:txBody>
            <a:bodyPr wrap="square" lIns="0" tIns="0" rIns="0" bIns="0" rtlCol="0"/>
            <a:lstStyle/>
            <a:p/>
          </p:txBody>
        </p:sp>
        <p:sp>
          <p:nvSpPr>
            <p:cNvPr id="212" name="object 212" descr=""/>
            <p:cNvSpPr/>
            <p:nvPr/>
          </p:nvSpPr>
          <p:spPr>
            <a:xfrm>
              <a:off x="3769211" y="5114769"/>
              <a:ext cx="0" cy="7620"/>
            </a:xfrm>
            <a:custGeom>
              <a:avLst/>
              <a:gdLst/>
              <a:ahLst/>
              <a:cxnLst/>
              <a:rect l="l" t="t" r="r" b="b"/>
              <a:pathLst>
                <a:path w="0" h="7620">
                  <a:moveTo>
                    <a:pt x="0" y="0"/>
                  </a:moveTo>
                  <a:lnTo>
                    <a:pt x="0" y="7429"/>
                  </a:lnTo>
                </a:path>
              </a:pathLst>
            </a:custGeom>
            <a:ln w="4076">
              <a:solidFill>
                <a:srgbClr val="231F20"/>
              </a:solidFill>
            </a:ln>
          </p:spPr>
          <p:txBody>
            <a:bodyPr wrap="square" lIns="0" tIns="0" rIns="0" bIns="0" rtlCol="0"/>
            <a:lstStyle/>
            <a:p/>
          </p:txBody>
        </p:sp>
        <p:sp>
          <p:nvSpPr>
            <p:cNvPr id="213" name="object 213" descr=""/>
            <p:cNvSpPr/>
            <p:nvPr/>
          </p:nvSpPr>
          <p:spPr>
            <a:xfrm>
              <a:off x="3768590" y="5114769"/>
              <a:ext cx="0" cy="4445"/>
            </a:xfrm>
            <a:custGeom>
              <a:avLst/>
              <a:gdLst/>
              <a:ahLst/>
              <a:cxnLst/>
              <a:rect l="l" t="t" r="r" b="b"/>
              <a:pathLst>
                <a:path w="0" h="4445">
                  <a:moveTo>
                    <a:pt x="0" y="0"/>
                  </a:moveTo>
                  <a:lnTo>
                    <a:pt x="0" y="3975"/>
                  </a:lnTo>
                </a:path>
              </a:pathLst>
            </a:custGeom>
            <a:ln w="4076">
              <a:solidFill>
                <a:srgbClr val="231F20"/>
              </a:solidFill>
            </a:ln>
          </p:spPr>
          <p:txBody>
            <a:bodyPr wrap="square" lIns="0" tIns="0" rIns="0" bIns="0" rtlCol="0"/>
            <a:lstStyle/>
            <a:p/>
          </p:txBody>
        </p:sp>
        <p:sp>
          <p:nvSpPr>
            <p:cNvPr id="214" name="object 214" descr=""/>
            <p:cNvSpPr/>
            <p:nvPr/>
          </p:nvSpPr>
          <p:spPr>
            <a:xfrm>
              <a:off x="3767983" y="5114769"/>
              <a:ext cx="0" cy="635"/>
            </a:xfrm>
            <a:custGeom>
              <a:avLst/>
              <a:gdLst/>
              <a:ahLst/>
              <a:cxnLst/>
              <a:rect l="l" t="t" r="r" b="b"/>
              <a:pathLst>
                <a:path w="0" h="635">
                  <a:moveTo>
                    <a:pt x="0" y="0"/>
                  </a:moveTo>
                  <a:lnTo>
                    <a:pt x="0" y="520"/>
                  </a:lnTo>
                </a:path>
                <a:path w="0" h="635">
                  <a:moveTo>
                    <a:pt x="0" y="0"/>
                  </a:moveTo>
                  <a:lnTo>
                    <a:pt x="0" y="520"/>
                  </a:lnTo>
                </a:path>
              </a:pathLst>
            </a:custGeom>
            <a:ln w="4076">
              <a:solidFill>
                <a:srgbClr val="231F20"/>
              </a:solidFill>
            </a:ln>
          </p:spPr>
          <p:txBody>
            <a:bodyPr wrap="square" lIns="0" tIns="0" rIns="0" bIns="0" rtlCol="0"/>
            <a:lstStyle/>
            <a:p/>
          </p:txBody>
        </p:sp>
        <p:sp>
          <p:nvSpPr>
            <p:cNvPr id="215" name="object 215" descr=""/>
            <p:cNvSpPr/>
            <p:nvPr/>
          </p:nvSpPr>
          <p:spPr>
            <a:xfrm>
              <a:off x="3775300" y="5114769"/>
              <a:ext cx="0" cy="42545"/>
            </a:xfrm>
            <a:custGeom>
              <a:avLst/>
              <a:gdLst/>
              <a:ahLst/>
              <a:cxnLst/>
              <a:rect l="l" t="t" r="r" b="b"/>
              <a:pathLst>
                <a:path w="0" h="42545">
                  <a:moveTo>
                    <a:pt x="0" y="0"/>
                  </a:moveTo>
                  <a:lnTo>
                    <a:pt x="0" y="42024"/>
                  </a:lnTo>
                </a:path>
              </a:pathLst>
            </a:custGeom>
            <a:ln w="4076">
              <a:solidFill>
                <a:srgbClr val="231F20"/>
              </a:solidFill>
            </a:ln>
          </p:spPr>
          <p:txBody>
            <a:bodyPr wrap="square" lIns="0" tIns="0" rIns="0" bIns="0" rtlCol="0"/>
            <a:lstStyle/>
            <a:p/>
          </p:txBody>
        </p:sp>
        <p:sp>
          <p:nvSpPr>
            <p:cNvPr id="216" name="object 216" descr=""/>
            <p:cNvSpPr/>
            <p:nvPr/>
          </p:nvSpPr>
          <p:spPr>
            <a:xfrm>
              <a:off x="3775920" y="5114769"/>
              <a:ext cx="0" cy="38735"/>
            </a:xfrm>
            <a:custGeom>
              <a:avLst/>
              <a:gdLst/>
              <a:ahLst/>
              <a:cxnLst/>
              <a:rect l="l" t="t" r="r" b="b"/>
              <a:pathLst>
                <a:path w="0" h="38735">
                  <a:moveTo>
                    <a:pt x="0" y="0"/>
                  </a:moveTo>
                  <a:lnTo>
                    <a:pt x="0" y="38569"/>
                  </a:lnTo>
                </a:path>
              </a:pathLst>
            </a:custGeom>
            <a:ln w="4076">
              <a:solidFill>
                <a:srgbClr val="231F20"/>
              </a:solidFill>
            </a:ln>
          </p:spPr>
          <p:txBody>
            <a:bodyPr wrap="square" lIns="0" tIns="0" rIns="0" bIns="0" rtlCol="0"/>
            <a:lstStyle/>
            <a:p/>
          </p:txBody>
        </p:sp>
        <p:sp>
          <p:nvSpPr>
            <p:cNvPr id="217" name="object 217" descr=""/>
            <p:cNvSpPr/>
            <p:nvPr/>
          </p:nvSpPr>
          <p:spPr>
            <a:xfrm>
              <a:off x="3776527" y="5114769"/>
              <a:ext cx="0" cy="35560"/>
            </a:xfrm>
            <a:custGeom>
              <a:avLst/>
              <a:gdLst/>
              <a:ahLst/>
              <a:cxnLst/>
              <a:rect l="l" t="t" r="r" b="b"/>
              <a:pathLst>
                <a:path w="0" h="35560">
                  <a:moveTo>
                    <a:pt x="0" y="0"/>
                  </a:moveTo>
                  <a:lnTo>
                    <a:pt x="0" y="35115"/>
                  </a:lnTo>
                </a:path>
              </a:pathLst>
            </a:custGeom>
            <a:ln w="4076">
              <a:solidFill>
                <a:srgbClr val="231F20"/>
              </a:solidFill>
            </a:ln>
          </p:spPr>
          <p:txBody>
            <a:bodyPr wrap="square" lIns="0" tIns="0" rIns="0" bIns="0" rtlCol="0"/>
            <a:lstStyle/>
            <a:p/>
          </p:txBody>
        </p:sp>
        <p:sp>
          <p:nvSpPr>
            <p:cNvPr id="218" name="object 218" descr=""/>
            <p:cNvSpPr/>
            <p:nvPr/>
          </p:nvSpPr>
          <p:spPr>
            <a:xfrm>
              <a:off x="3777136" y="5114769"/>
              <a:ext cx="0" cy="31750"/>
            </a:xfrm>
            <a:custGeom>
              <a:avLst/>
              <a:gdLst/>
              <a:ahLst/>
              <a:cxnLst/>
              <a:rect l="l" t="t" r="r" b="b"/>
              <a:pathLst>
                <a:path w="0" h="31750">
                  <a:moveTo>
                    <a:pt x="0" y="0"/>
                  </a:moveTo>
                  <a:lnTo>
                    <a:pt x="0" y="31648"/>
                  </a:lnTo>
                </a:path>
              </a:pathLst>
            </a:custGeom>
            <a:ln w="4076">
              <a:solidFill>
                <a:srgbClr val="231F20"/>
              </a:solidFill>
            </a:ln>
          </p:spPr>
          <p:txBody>
            <a:bodyPr wrap="square" lIns="0" tIns="0" rIns="0" bIns="0" rtlCol="0"/>
            <a:lstStyle/>
            <a:p/>
          </p:txBody>
        </p:sp>
        <p:sp>
          <p:nvSpPr>
            <p:cNvPr id="219" name="object 219" descr=""/>
            <p:cNvSpPr/>
            <p:nvPr/>
          </p:nvSpPr>
          <p:spPr>
            <a:xfrm>
              <a:off x="3777743" y="5114769"/>
              <a:ext cx="0" cy="28575"/>
            </a:xfrm>
            <a:custGeom>
              <a:avLst/>
              <a:gdLst/>
              <a:ahLst/>
              <a:cxnLst/>
              <a:rect l="l" t="t" r="r" b="b"/>
              <a:pathLst>
                <a:path w="0" h="28575">
                  <a:moveTo>
                    <a:pt x="0" y="0"/>
                  </a:moveTo>
                  <a:lnTo>
                    <a:pt x="0" y="28194"/>
                  </a:lnTo>
                </a:path>
              </a:pathLst>
            </a:custGeom>
            <a:ln w="4076">
              <a:solidFill>
                <a:srgbClr val="231F20"/>
              </a:solidFill>
            </a:ln>
          </p:spPr>
          <p:txBody>
            <a:bodyPr wrap="square" lIns="0" tIns="0" rIns="0" bIns="0" rtlCol="0"/>
            <a:lstStyle/>
            <a:p/>
          </p:txBody>
        </p:sp>
        <p:sp>
          <p:nvSpPr>
            <p:cNvPr id="220" name="object 220" descr=""/>
            <p:cNvSpPr/>
            <p:nvPr/>
          </p:nvSpPr>
          <p:spPr>
            <a:xfrm>
              <a:off x="3778351" y="5114769"/>
              <a:ext cx="0" cy="24765"/>
            </a:xfrm>
            <a:custGeom>
              <a:avLst/>
              <a:gdLst/>
              <a:ahLst/>
              <a:cxnLst/>
              <a:rect l="l" t="t" r="r" b="b"/>
              <a:pathLst>
                <a:path w="0" h="24764">
                  <a:moveTo>
                    <a:pt x="0" y="0"/>
                  </a:moveTo>
                  <a:lnTo>
                    <a:pt x="0" y="24726"/>
                  </a:lnTo>
                </a:path>
              </a:pathLst>
            </a:custGeom>
            <a:ln w="4076">
              <a:solidFill>
                <a:srgbClr val="231F20"/>
              </a:solidFill>
            </a:ln>
          </p:spPr>
          <p:txBody>
            <a:bodyPr wrap="square" lIns="0" tIns="0" rIns="0" bIns="0" rtlCol="0"/>
            <a:lstStyle/>
            <a:p/>
          </p:txBody>
        </p:sp>
        <p:sp>
          <p:nvSpPr>
            <p:cNvPr id="221" name="object 221" descr=""/>
            <p:cNvSpPr/>
            <p:nvPr/>
          </p:nvSpPr>
          <p:spPr>
            <a:xfrm>
              <a:off x="3778958" y="5114769"/>
              <a:ext cx="0" cy="21590"/>
            </a:xfrm>
            <a:custGeom>
              <a:avLst/>
              <a:gdLst/>
              <a:ahLst/>
              <a:cxnLst/>
              <a:rect l="l" t="t" r="r" b="b"/>
              <a:pathLst>
                <a:path w="0" h="21589">
                  <a:moveTo>
                    <a:pt x="0" y="0"/>
                  </a:moveTo>
                  <a:lnTo>
                    <a:pt x="0" y="21272"/>
                  </a:lnTo>
                </a:path>
              </a:pathLst>
            </a:custGeom>
            <a:ln w="4076">
              <a:solidFill>
                <a:srgbClr val="231F20"/>
              </a:solidFill>
            </a:ln>
          </p:spPr>
          <p:txBody>
            <a:bodyPr wrap="square" lIns="0" tIns="0" rIns="0" bIns="0" rtlCol="0"/>
            <a:lstStyle/>
            <a:p/>
          </p:txBody>
        </p:sp>
        <p:sp>
          <p:nvSpPr>
            <p:cNvPr id="222" name="object 222" descr=""/>
            <p:cNvSpPr/>
            <p:nvPr/>
          </p:nvSpPr>
          <p:spPr>
            <a:xfrm>
              <a:off x="3779579" y="5114769"/>
              <a:ext cx="0" cy="18415"/>
            </a:xfrm>
            <a:custGeom>
              <a:avLst/>
              <a:gdLst/>
              <a:ahLst/>
              <a:cxnLst/>
              <a:rect l="l" t="t" r="r" b="b"/>
              <a:pathLst>
                <a:path w="0" h="18414">
                  <a:moveTo>
                    <a:pt x="0" y="0"/>
                  </a:moveTo>
                  <a:lnTo>
                    <a:pt x="0" y="17805"/>
                  </a:lnTo>
                </a:path>
              </a:pathLst>
            </a:custGeom>
            <a:ln w="4076">
              <a:solidFill>
                <a:srgbClr val="231F20"/>
              </a:solidFill>
            </a:ln>
          </p:spPr>
          <p:txBody>
            <a:bodyPr wrap="square" lIns="0" tIns="0" rIns="0" bIns="0" rtlCol="0"/>
            <a:lstStyle/>
            <a:p/>
          </p:txBody>
        </p:sp>
        <p:sp>
          <p:nvSpPr>
            <p:cNvPr id="223" name="object 223" descr=""/>
            <p:cNvSpPr/>
            <p:nvPr/>
          </p:nvSpPr>
          <p:spPr>
            <a:xfrm>
              <a:off x="3780186" y="5114769"/>
              <a:ext cx="0" cy="14604"/>
            </a:xfrm>
            <a:custGeom>
              <a:avLst/>
              <a:gdLst/>
              <a:ahLst/>
              <a:cxnLst/>
              <a:rect l="l" t="t" r="r" b="b"/>
              <a:pathLst>
                <a:path w="0" h="14604">
                  <a:moveTo>
                    <a:pt x="0" y="0"/>
                  </a:moveTo>
                  <a:lnTo>
                    <a:pt x="0" y="14350"/>
                  </a:lnTo>
                </a:path>
              </a:pathLst>
            </a:custGeom>
            <a:ln w="4076">
              <a:solidFill>
                <a:srgbClr val="231F20"/>
              </a:solidFill>
            </a:ln>
          </p:spPr>
          <p:txBody>
            <a:bodyPr wrap="square" lIns="0" tIns="0" rIns="0" bIns="0" rtlCol="0"/>
            <a:lstStyle/>
            <a:p/>
          </p:txBody>
        </p:sp>
        <p:sp>
          <p:nvSpPr>
            <p:cNvPr id="224" name="object 224" descr=""/>
            <p:cNvSpPr/>
            <p:nvPr/>
          </p:nvSpPr>
          <p:spPr>
            <a:xfrm>
              <a:off x="3780794" y="5114769"/>
              <a:ext cx="0" cy="11430"/>
            </a:xfrm>
            <a:custGeom>
              <a:avLst/>
              <a:gdLst/>
              <a:ahLst/>
              <a:cxnLst/>
              <a:rect l="l" t="t" r="r" b="b"/>
              <a:pathLst>
                <a:path w="0" h="11429">
                  <a:moveTo>
                    <a:pt x="0" y="0"/>
                  </a:moveTo>
                  <a:lnTo>
                    <a:pt x="0" y="10896"/>
                  </a:lnTo>
                </a:path>
              </a:pathLst>
            </a:custGeom>
            <a:ln w="4076">
              <a:solidFill>
                <a:srgbClr val="231F20"/>
              </a:solidFill>
            </a:ln>
          </p:spPr>
          <p:txBody>
            <a:bodyPr wrap="square" lIns="0" tIns="0" rIns="0" bIns="0" rtlCol="0"/>
            <a:lstStyle/>
            <a:p/>
          </p:txBody>
        </p:sp>
        <p:sp>
          <p:nvSpPr>
            <p:cNvPr id="225" name="object 225" descr=""/>
            <p:cNvSpPr/>
            <p:nvPr/>
          </p:nvSpPr>
          <p:spPr>
            <a:xfrm>
              <a:off x="3781402" y="5114769"/>
              <a:ext cx="0" cy="7620"/>
            </a:xfrm>
            <a:custGeom>
              <a:avLst/>
              <a:gdLst/>
              <a:ahLst/>
              <a:cxnLst/>
              <a:rect l="l" t="t" r="r" b="b"/>
              <a:pathLst>
                <a:path w="0" h="7620">
                  <a:moveTo>
                    <a:pt x="0" y="0"/>
                  </a:moveTo>
                  <a:lnTo>
                    <a:pt x="0" y="7429"/>
                  </a:lnTo>
                </a:path>
              </a:pathLst>
            </a:custGeom>
            <a:ln w="4076">
              <a:solidFill>
                <a:srgbClr val="231F20"/>
              </a:solidFill>
            </a:ln>
          </p:spPr>
          <p:txBody>
            <a:bodyPr wrap="square" lIns="0" tIns="0" rIns="0" bIns="0" rtlCol="0"/>
            <a:lstStyle/>
            <a:p/>
          </p:txBody>
        </p:sp>
        <p:sp>
          <p:nvSpPr>
            <p:cNvPr id="226" name="object 226" descr=""/>
            <p:cNvSpPr/>
            <p:nvPr/>
          </p:nvSpPr>
          <p:spPr>
            <a:xfrm>
              <a:off x="3782010" y="5114769"/>
              <a:ext cx="0" cy="4445"/>
            </a:xfrm>
            <a:custGeom>
              <a:avLst/>
              <a:gdLst/>
              <a:ahLst/>
              <a:cxnLst/>
              <a:rect l="l" t="t" r="r" b="b"/>
              <a:pathLst>
                <a:path w="0" h="4445">
                  <a:moveTo>
                    <a:pt x="0" y="0"/>
                  </a:moveTo>
                  <a:lnTo>
                    <a:pt x="0" y="3975"/>
                  </a:lnTo>
                </a:path>
              </a:pathLst>
            </a:custGeom>
            <a:ln w="4076">
              <a:solidFill>
                <a:srgbClr val="231F20"/>
              </a:solidFill>
            </a:ln>
          </p:spPr>
          <p:txBody>
            <a:bodyPr wrap="square" lIns="0" tIns="0" rIns="0" bIns="0" rtlCol="0"/>
            <a:lstStyle/>
            <a:p/>
          </p:txBody>
        </p:sp>
        <p:sp>
          <p:nvSpPr>
            <p:cNvPr id="227" name="object 227" descr=""/>
            <p:cNvSpPr/>
            <p:nvPr/>
          </p:nvSpPr>
          <p:spPr>
            <a:xfrm>
              <a:off x="3782630" y="5114769"/>
              <a:ext cx="0" cy="635"/>
            </a:xfrm>
            <a:custGeom>
              <a:avLst/>
              <a:gdLst/>
              <a:ahLst/>
              <a:cxnLst/>
              <a:rect l="l" t="t" r="r" b="b"/>
              <a:pathLst>
                <a:path w="0" h="635">
                  <a:moveTo>
                    <a:pt x="0" y="0"/>
                  </a:moveTo>
                  <a:lnTo>
                    <a:pt x="0" y="520"/>
                  </a:lnTo>
                </a:path>
                <a:path w="0" h="635">
                  <a:moveTo>
                    <a:pt x="0" y="0"/>
                  </a:moveTo>
                  <a:lnTo>
                    <a:pt x="0" y="520"/>
                  </a:lnTo>
                </a:path>
              </a:pathLst>
            </a:custGeom>
            <a:ln w="4076">
              <a:solidFill>
                <a:srgbClr val="231F20"/>
              </a:solidFill>
            </a:ln>
          </p:spPr>
          <p:txBody>
            <a:bodyPr wrap="square" lIns="0" tIns="0" rIns="0" bIns="0" rtlCol="0"/>
            <a:lstStyle/>
            <a:p/>
          </p:txBody>
        </p:sp>
        <p:sp>
          <p:nvSpPr>
            <p:cNvPr id="228" name="object 228" descr=""/>
            <p:cNvSpPr/>
            <p:nvPr/>
          </p:nvSpPr>
          <p:spPr>
            <a:xfrm>
              <a:off x="3767896" y="5114769"/>
              <a:ext cx="7620" cy="42545"/>
            </a:xfrm>
            <a:custGeom>
              <a:avLst/>
              <a:gdLst/>
              <a:ahLst/>
              <a:cxnLst/>
              <a:rect l="l" t="t" r="r" b="b"/>
              <a:pathLst>
                <a:path w="7620" h="42545">
                  <a:moveTo>
                    <a:pt x="0" y="0"/>
                  </a:moveTo>
                  <a:lnTo>
                    <a:pt x="7404" y="42024"/>
                  </a:lnTo>
                </a:path>
              </a:pathLst>
            </a:custGeom>
            <a:ln w="4076">
              <a:solidFill>
                <a:srgbClr val="231F20"/>
              </a:solidFill>
            </a:ln>
          </p:spPr>
          <p:txBody>
            <a:bodyPr wrap="square" lIns="0" tIns="0" rIns="0" bIns="0" rtlCol="0"/>
            <a:lstStyle/>
            <a:p/>
          </p:txBody>
        </p:sp>
        <p:sp>
          <p:nvSpPr>
            <p:cNvPr id="229" name="object 229" descr=""/>
            <p:cNvSpPr/>
            <p:nvPr/>
          </p:nvSpPr>
          <p:spPr>
            <a:xfrm>
              <a:off x="3767895" y="5114769"/>
              <a:ext cx="15240" cy="0"/>
            </a:xfrm>
            <a:custGeom>
              <a:avLst/>
              <a:gdLst/>
              <a:ahLst/>
              <a:cxnLst/>
              <a:rect l="l" t="t" r="r" b="b"/>
              <a:pathLst>
                <a:path w="15239" h="0">
                  <a:moveTo>
                    <a:pt x="14820" y="0"/>
                  </a:moveTo>
                  <a:lnTo>
                    <a:pt x="0" y="0"/>
                  </a:lnTo>
                </a:path>
              </a:pathLst>
            </a:custGeom>
            <a:ln w="4076">
              <a:solidFill>
                <a:srgbClr val="231F20"/>
              </a:solidFill>
            </a:ln>
          </p:spPr>
          <p:txBody>
            <a:bodyPr wrap="square" lIns="0" tIns="0" rIns="0" bIns="0" rtlCol="0"/>
            <a:lstStyle/>
            <a:p/>
          </p:txBody>
        </p:sp>
        <p:sp>
          <p:nvSpPr>
            <p:cNvPr id="230" name="object 230" descr=""/>
            <p:cNvSpPr/>
            <p:nvPr/>
          </p:nvSpPr>
          <p:spPr>
            <a:xfrm>
              <a:off x="3775300" y="5114769"/>
              <a:ext cx="7620" cy="42545"/>
            </a:xfrm>
            <a:custGeom>
              <a:avLst/>
              <a:gdLst/>
              <a:ahLst/>
              <a:cxnLst/>
              <a:rect l="l" t="t" r="r" b="b"/>
              <a:pathLst>
                <a:path w="7620" h="42545">
                  <a:moveTo>
                    <a:pt x="0" y="42024"/>
                  </a:moveTo>
                  <a:lnTo>
                    <a:pt x="7416" y="0"/>
                  </a:lnTo>
                </a:path>
              </a:pathLst>
            </a:custGeom>
            <a:ln w="4076">
              <a:solidFill>
                <a:srgbClr val="231F20"/>
              </a:solidFill>
            </a:ln>
          </p:spPr>
          <p:txBody>
            <a:bodyPr wrap="square" lIns="0" tIns="0" rIns="0" bIns="0" rtlCol="0"/>
            <a:lstStyle/>
            <a:p/>
          </p:txBody>
        </p:sp>
        <p:sp>
          <p:nvSpPr>
            <p:cNvPr id="231" name="object 231" descr=""/>
            <p:cNvSpPr/>
            <p:nvPr/>
          </p:nvSpPr>
          <p:spPr>
            <a:xfrm>
              <a:off x="3775300" y="4136199"/>
              <a:ext cx="0" cy="42545"/>
            </a:xfrm>
            <a:custGeom>
              <a:avLst/>
              <a:gdLst/>
              <a:ahLst/>
              <a:cxnLst/>
              <a:rect l="l" t="t" r="r" b="b"/>
              <a:pathLst>
                <a:path w="0" h="42545">
                  <a:moveTo>
                    <a:pt x="0" y="42024"/>
                  </a:moveTo>
                  <a:lnTo>
                    <a:pt x="0" y="0"/>
                  </a:lnTo>
                </a:path>
              </a:pathLst>
            </a:custGeom>
            <a:ln w="4076">
              <a:solidFill>
                <a:srgbClr val="231F20"/>
              </a:solidFill>
            </a:ln>
          </p:spPr>
          <p:txBody>
            <a:bodyPr wrap="square" lIns="0" tIns="0" rIns="0" bIns="0" rtlCol="0"/>
            <a:lstStyle/>
            <a:p/>
          </p:txBody>
        </p:sp>
        <p:sp>
          <p:nvSpPr>
            <p:cNvPr id="232" name="object 232" descr=""/>
            <p:cNvSpPr/>
            <p:nvPr/>
          </p:nvSpPr>
          <p:spPr>
            <a:xfrm>
              <a:off x="3775920" y="4139654"/>
              <a:ext cx="0" cy="38735"/>
            </a:xfrm>
            <a:custGeom>
              <a:avLst/>
              <a:gdLst/>
              <a:ahLst/>
              <a:cxnLst/>
              <a:rect l="l" t="t" r="r" b="b"/>
              <a:pathLst>
                <a:path w="0" h="38735">
                  <a:moveTo>
                    <a:pt x="0" y="38569"/>
                  </a:moveTo>
                  <a:lnTo>
                    <a:pt x="0" y="0"/>
                  </a:lnTo>
                </a:path>
              </a:pathLst>
            </a:custGeom>
            <a:ln w="4076">
              <a:solidFill>
                <a:srgbClr val="231F20"/>
              </a:solidFill>
            </a:ln>
          </p:spPr>
          <p:txBody>
            <a:bodyPr wrap="square" lIns="0" tIns="0" rIns="0" bIns="0" rtlCol="0"/>
            <a:lstStyle/>
            <a:p/>
          </p:txBody>
        </p:sp>
        <p:sp>
          <p:nvSpPr>
            <p:cNvPr id="233" name="object 233" descr=""/>
            <p:cNvSpPr/>
            <p:nvPr/>
          </p:nvSpPr>
          <p:spPr>
            <a:xfrm>
              <a:off x="3776527" y="4143121"/>
              <a:ext cx="0" cy="35560"/>
            </a:xfrm>
            <a:custGeom>
              <a:avLst/>
              <a:gdLst/>
              <a:ahLst/>
              <a:cxnLst/>
              <a:rect l="l" t="t" r="r" b="b"/>
              <a:pathLst>
                <a:path w="0" h="35560">
                  <a:moveTo>
                    <a:pt x="0" y="35102"/>
                  </a:moveTo>
                  <a:lnTo>
                    <a:pt x="0" y="0"/>
                  </a:lnTo>
                </a:path>
              </a:pathLst>
            </a:custGeom>
            <a:ln w="4076">
              <a:solidFill>
                <a:srgbClr val="231F20"/>
              </a:solidFill>
            </a:ln>
          </p:spPr>
          <p:txBody>
            <a:bodyPr wrap="square" lIns="0" tIns="0" rIns="0" bIns="0" rtlCol="0"/>
            <a:lstStyle/>
            <a:p/>
          </p:txBody>
        </p:sp>
        <p:sp>
          <p:nvSpPr>
            <p:cNvPr id="234" name="object 234" descr=""/>
            <p:cNvSpPr/>
            <p:nvPr/>
          </p:nvSpPr>
          <p:spPr>
            <a:xfrm>
              <a:off x="3777136" y="4146575"/>
              <a:ext cx="0" cy="31750"/>
            </a:xfrm>
            <a:custGeom>
              <a:avLst/>
              <a:gdLst/>
              <a:ahLst/>
              <a:cxnLst/>
              <a:rect l="l" t="t" r="r" b="b"/>
              <a:pathLst>
                <a:path w="0" h="31750">
                  <a:moveTo>
                    <a:pt x="0" y="31648"/>
                  </a:moveTo>
                  <a:lnTo>
                    <a:pt x="0" y="0"/>
                  </a:lnTo>
                </a:path>
              </a:pathLst>
            </a:custGeom>
            <a:ln w="4076">
              <a:solidFill>
                <a:srgbClr val="231F20"/>
              </a:solidFill>
            </a:ln>
          </p:spPr>
          <p:txBody>
            <a:bodyPr wrap="square" lIns="0" tIns="0" rIns="0" bIns="0" rtlCol="0"/>
            <a:lstStyle/>
            <a:p/>
          </p:txBody>
        </p:sp>
        <p:sp>
          <p:nvSpPr>
            <p:cNvPr id="235" name="object 235" descr=""/>
            <p:cNvSpPr/>
            <p:nvPr/>
          </p:nvSpPr>
          <p:spPr>
            <a:xfrm>
              <a:off x="3777743" y="4150042"/>
              <a:ext cx="0" cy="28575"/>
            </a:xfrm>
            <a:custGeom>
              <a:avLst/>
              <a:gdLst/>
              <a:ahLst/>
              <a:cxnLst/>
              <a:rect l="l" t="t" r="r" b="b"/>
              <a:pathLst>
                <a:path w="0" h="28575">
                  <a:moveTo>
                    <a:pt x="0" y="28181"/>
                  </a:moveTo>
                  <a:lnTo>
                    <a:pt x="0" y="0"/>
                  </a:lnTo>
                </a:path>
              </a:pathLst>
            </a:custGeom>
            <a:ln w="4076">
              <a:solidFill>
                <a:srgbClr val="231F20"/>
              </a:solidFill>
            </a:ln>
          </p:spPr>
          <p:txBody>
            <a:bodyPr wrap="square" lIns="0" tIns="0" rIns="0" bIns="0" rtlCol="0"/>
            <a:lstStyle/>
            <a:p/>
          </p:txBody>
        </p:sp>
        <p:sp>
          <p:nvSpPr>
            <p:cNvPr id="236" name="object 236" descr=""/>
            <p:cNvSpPr/>
            <p:nvPr/>
          </p:nvSpPr>
          <p:spPr>
            <a:xfrm>
              <a:off x="3778351" y="4153497"/>
              <a:ext cx="0" cy="24765"/>
            </a:xfrm>
            <a:custGeom>
              <a:avLst/>
              <a:gdLst/>
              <a:ahLst/>
              <a:cxnLst/>
              <a:rect l="l" t="t" r="r" b="b"/>
              <a:pathLst>
                <a:path w="0" h="24764">
                  <a:moveTo>
                    <a:pt x="0" y="24726"/>
                  </a:moveTo>
                  <a:lnTo>
                    <a:pt x="0" y="0"/>
                  </a:lnTo>
                </a:path>
              </a:pathLst>
            </a:custGeom>
            <a:ln w="4076">
              <a:solidFill>
                <a:srgbClr val="231F20"/>
              </a:solidFill>
            </a:ln>
          </p:spPr>
          <p:txBody>
            <a:bodyPr wrap="square" lIns="0" tIns="0" rIns="0" bIns="0" rtlCol="0"/>
            <a:lstStyle/>
            <a:p/>
          </p:txBody>
        </p:sp>
        <p:sp>
          <p:nvSpPr>
            <p:cNvPr id="237" name="object 237" descr=""/>
            <p:cNvSpPr/>
            <p:nvPr/>
          </p:nvSpPr>
          <p:spPr>
            <a:xfrm>
              <a:off x="3778958" y="4156951"/>
              <a:ext cx="0" cy="21590"/>
            </a:xfrm>
            <a:custGeom>
              <a:avLst/>
              <a:gdLst/>
              <a:ahLst/>
              <a:cxnLst/>
              <a:rect l="l" t="t" r="r" b="b"/>
              <a:pathLst>
                <a:path w="0" h="21589">
                  <a:moveTo>
                    <a:pt x="0" y="21272"/>
                  </a:moveTo>
                  <a:lnTo>
                    <a:pt x="0" y="0"/>
                  </a:lnTo>
                </a:path>
              </a:pathLst>
            </a:custGeom>
            <a:ln w="4076">
              <a:solidFill>
                <a:srgbClr val="231F20"/>
              </a:solidFill>
            </a:ln>
          </p:spPr>
          <p:txBody>
            <a:bodyPr wrap="square" lIns="0" tIns="0" rIns="0" bIns="0" rtlCol="0"/>
            <a:lstStyle/>
            <a:p/>
          </p:txBody>
        </p:sp>
        <p:sp>
          <p:nvSpPr>
            <p:cNvPr id="238" name="object 238" descr=""/>
            <p:cNvSpPr/>
            <p:nvPr/>
          </p:nvSpPr>
          <p:spPr>
            <a:xfrm>
              <a:off x="3779579" y="4160418"/>
              <a:ext cx="0" cy="18415"/>
            </a:xfrm>
            <a:custGeom>
              <a:avLst/>
              <a:gdLst/>
              <a:ahLst/>
              <a:cxnLst/>
              <a:rect l="l" t="t" r="r" b="b"/>
              <a:pathLst>
                <a:path w="0" h="18414">
                  <a:moveTo>
                    <a:pt x="0" y="17805"/>
                  </a:moveTo>
                  <a:lnTo>
                    <a:pt x="0" y="0"/>
                  </a:lnTo>
                </a:path>
              </a:pathLst>
            </a:custGeom>
            <a:ln w="4076">
              <a:solidFill>
                <a:srgbClr val="231F20"/>
              </a:solidFill>
            </a:ln>
          </p:spPr>
          <p:txBody>
            <a:bodyPr wrap="square" lIns="0" tIns="0" rIns="0" bIns="0" rtlCol="0"/>
            <a:lstStyle/>
            <a:p/>
          </p:txBody>
        </p:sp>
        <p:sp>
          <p:nvSpPr>
            <p:cNvPr id="239" name="object 239" descr=""/>
            <p:cNvSpPr/>
            <p:nvPr/>
          </p:nvSpPr>
          <p:spPr>
            <a:xfrm>
              <a:off x="3780186" y="4163873"/>
              <a:ext cx="0" cy="14604"/>
            </a:xfrm>
            <a:custGeom>
              <a:avLst/>
              <a:gdLst/>
              <a:ahLst/>
              <a:cxnLst/>
              <a:rect l="l" t="t" r="r" b="b"/>
              <a:pathLst>
                <a:path w="0" h="14604">
                  <a:moveTo>
                    <a:pt x="0" y="14350"/>
                  </a:moveTo>
                  <a:lnTo>
                    <a:pt x="0" y="0"/>
                  </a:lnTo>
                </a:path>
              </a:pathLst>
            </a:custGeom>
            <a:ln w="4076">
              <a:solidFill>
                <a:srgbClr val="231F20"/>
              </a:solidFill>
            </a:ln>
          </p:spPr>
          <p:txBody>
            <a:bodyPr wrap="square" lIns="0" tIns="0" rIns="0" bIns="0" rtlCol="0"/>
            <a:lstStyle/>
            <a:p/>
          </p:txBody>
        </p:sp>
        <p:sp>
          <p:nvSpPr>
            <p:cNvPr id="240" name="object 240" descr=""/>
            <p:cNvSpPr/>
            <p:nvPr/>
          </p:nvSpPr>
          <p:spPr>
            <a:xfrm>
              <a:off x="3780794" y="4167340"/>
              <a:ext cx="0" cy="11430"/>
            </a:xfrm>
            <a:custGeom>
              <a:avLst/>
              <a:gdLst/>
              <a:ahLst/>
              <a:cxnLst/>
              <a:rect l="l" t="t" r="r" b="b"/>
              <a:pathLst>
                <a:path w="0" h="11429">
                  <a:moveTo>
                    <a:pt x="0" y="10883"/>
                  </a:moveTo>
                  <a:lnTo>
                    <a:pt x="0" y="0"/>
                  </a:lnTo>
                </a:path>
              </a:pathLst>
            </a:custGeom>
            <a:ln w="4076">
              <a:solidFill>
                <a:srgbClr val="231F20"/>
              </a:solidFill>
            </a:ln>
          </p:spPr>
          <p:txBody>
            <a:bodyPr wrap="square" lIns="0" tIns="0" rIns="0" bIns="0" rtlCol="0"/>
            <a:lstStyle/>
            <a:p/>
          </p:txBody>
        </p:sp>
        <p:sp>
          <p:nvSpPr>
            <p:cNvPr id="241" name="object 241" descr=""/>
            <p:cNvSpPr/>
            <p:nvPr/>
          </p:nvSpPr>
          <p:spPr>
            <a:xfrm>
              <a:off x="3781402" y="4170794"/>
              <a:ext cx="0" cy="7620"/>
            </a:xfrm>
            <a:custGeom>
              <a:avLst/>
              <a:gdLst/>
              <a:ahLst/>
              <a:cxnLst/>
              <a:rect l="l" t="t" r="r" b="b"/>
              <a:pathLst>
                <a:path w="0" h="7620">
                  <a:moveTo>
                    <a:pt x="0" y="7429"/>
                  </a:moveTo>
                  <a:lnTo>
                    <a:pt x="0" y="0"/>
                  </a:lnTo>
                </a:path>
              </a:pathLst>
            </a:custGeom>
            <a:ln w="4076">
              <a:solidFill>
                <a:srgbClr val="231F20"/>
              </a:solidFill>
            </a:ln>
          </p:spPr>
          <p:txBody>
            <a:bodyPr wrap="square" lIns="0" tIns="0" rIns="0" bIns="0" rtlCol="0"/>
            <a:lstStyle/>
            <a:p/>
          </p:txBody>
        </p:sp>
        <p:sp>
          <p:nvSpPr>
            <p:cNvPr id="242" name="object 242" descr=""/>
            <p:cNvSpPr/>
            <p:nvPr/>
          </p:nvSpPr>
          <p:spPr>
            <a:xfrm>
              <a:off x="3782010" y="4174248"/>
              <a:ext cx="0" cy="4445"/>
            </a:xfrm>
            <a:custGeom>
              <a:avLst/>
              <a:gdLst/>
              <a:ahLst/>
              <a:cxnLst/>
              <a:rect l="l" t="t" r="r" b="b"/>
              <a:pathLst>
                <a:path w="0" h="4445">
                  <a:moveTo>
                    <a:pt x="0" y="3975"/>
                  </a:moveTo>
                  <a:lnTo>
                    <a:pt x="0" y="0"/>
                  </a:lnTo>
                </a:path>
              </a:pathLst>
            </a:custGeom>
            <a:ln w="4076">
              <a:solidFill>
                <a:srgbClr val="231F20"/>
              </a:solidFill>
            </a:ln>
          </p:spPr>
          <p:txBody>
            <a:bodyPr wrap="square" lIns="0" tIns="0" rIns="0" bIns="0" rtlCol="0"/>
            <a:lstStyle/>
            <a:p/>
          </p:txBody>
        </p:sp>
        <p:sp>
          <p:nvSpPr>
            <p:cNvPr id="243" name="object 243" descr=""/>
            <p:cNvSpPr/>
            <p:nvPr/>
          </p:nvSpPr>
          <p:spPr>
            <a:xfrm>
              <a:off x="3782630" y="4177703"/>
              <a:ext cx="0" cy="635"/>
            </a:xfrm>
            <a:custGeom>
              <a:avLst/>
              <a:gdLst/>
              <a:ahLst/>
              <a:cxnLst/>
              <a:rect l="l" t="t" r="r" b="b"/>
              <a:pathLst>
                <a:path w="0" h="635">
                  <a:moveTo>
                    <a:pt x="0" y="520"/>
                  </a:moveTo>
                  <a:lnTo>
                    <a:pt x="0" y="0"/>
                  </a:lnTo>
                </a:path>
                <a:path w="0" h="635">
                  <a:moveTo>
                    <a:pt x="0" y="520"/>
                  </a:moveTo>
                  <a:lnTo>
                    <a:pt x="0" y="0"/>
                  </a:lnTo>
                </a:path>
              </a:pathLst>
            </a:custGeom>
            <a:ln w="4076">
              <a:solidFill>
                <a:srgbClr val="231F20"/>
              </a:solidFill>
            </a:ln>
          </p:spPr>
          <p:txBody>
            <a:bodyPr wrap="square" lIns="0" tIns="0" rIns="0" bIns="0" rtlCol="0"/>
            <a:lstStyle/>
            <a:p/>
          </p:txBody>
        </p:sp>
        <p:sp>
          <p:nvSpPr>
            <p:cNvPr id="244" name="object 244" descr=""/>
            <p:cNvSpPr/>
            <p:nvPr/>
          </p:nvSpPr>
          <p:spPr>
            <a:xfrm>
              <a:off x="3775300" y="4136199"/>
              <a:ext cx="0" cy="42545"/>
            </a:xfrm>
            <a:custGeom>
              <a:avLst/>
              <a:gdLst/>
              <a:ahLst/>
              <a:cxnLst/>
              <a:rect l="l" t="t" r="r" b="b"/>
              <a:pathLst>
                <a:path w="0" h="42545">
                  <a:moveTo>
                    <a:pt x="0" y="42024"/>
                  </a:moveTo>
                  <a:lnTo>
                    <a:pt x="0" y="0"/>
                  </a:lnTo>
                </a:path>
              </a:pathLst>
            </a:custGeom>
            <a:ln w="4076">
              <a:solidFill>
                <a:srgbClr val="231F20"/>
              </a:solidFill>
            </a:ln>
          </p:spPr>
          <p:txBody>
            <a:bodyPr wrap="square" lIns="0" tIns="0" rIns="0" bIns="0" rtlCol="0"/>
            <a:lstStyle/>
            <a:p/>
          </p:txBody>
        </p:sp>
        <p:sp>
          <p:nvSpPr>
            <p:cNvPr id="245" name="object 245" descr=""/>
            <p:cNvSpPr/>
            <p:nvPr/>
          </p:nvSpPr>
          <p:spPr>
            <a:xfrm>
              <a:off x="3774692" y="4139654"/>
              <a:ext cx="0" cy="38735"/>
            </a:xfrm>
            <a:custGeom>
              <a:avLst/>
              <a:gdLst/>
              <a:ahLst/>
              <a:cxnLst/>
              <a:rect l="l" t="t" r="r" b="b"/>
              <a:pathLst>
                <a:path w="0" h="38735">
                  <a:moveTo>
                    <a:pt x="0" y="38569"/>
                  </a:moveTo>
                  <a:lnTo>
                    <a:pt x="0" y="0"/>
                  </a:lnTo>
                </a:path>
              </a:pathLst>
            </a:custGeom>
            <a:ln w="4076">
              <a:solidFill>
                <a:srgbClr val="231F20"/>
              </a:solidFill>
            </a:ln>
          </p:spPr>
          <p:txBody>
            <a:bodyPr wrap="square" lIns="0" tIns="0" rIns="0" bIns="0" rtlCol="0"/>
            <a:lstStyle/>
            <a:p/>
          </p:txBody>
        </p:sp>
        <p:sp>
          <p:nvSpPr>
            <p:cNvPr id="246" name="object 246" descr=""/>
            <p:cNvSpPr/>
            <p:nvPr/>
          </p:nvSpPr>
          <p:spPr>
            <a:xfrm>
              <a:off x="3774085" y="4143121"/>
              <a:ext cx="0" cy="35560"/>
            </a:xfrm>
            <a:custGeom>
              <a:avLst/>
              <a:gdLst/>
              <a:ahLst/>
              <a:cxnLst/>
              <a:rect l="l" t="t" r="r" b="b"/>
              <a:pathLst>
                <a:path w="0" h="35560">
                  <a:moveTo>
                    <a:pt x="0" y="35102"/>
                  </a:moveTo>
                  <a:lnTo>
                    <a:pt x="0" y="0"/>
                  </a:lnTo>
                </a:path>
              </a:pathLst>
            </a:custGeom>
            <a:ln w="4076">
              <a:solidFill>
                <a:srgbClr val="231F20"/>
              </a:solidFill>
            </a:ln>
          </p:spPr>
          <p:txBody>
            <a:bodyPr wrap="square" lIns="0" tIns="0" rIns="0" bIns="0" rtlCol="0"/>
            <a:lstStyle/>
            <a:p/>
          </p:txBody>
        </p:sp>
        <p:sp>
          <p:nvSpPr>
            <p:cNvPr id="247" name="object 247" descr=""/>
            <p:cNvSpPr/>
            <p:nvPr/>
          </p:nvSpPr>
          <p:spPr>
            <a:xfrm>
              <a:off x="3773477" y="4146575"/>
              <a:ext cx="0" cy="31750"/>
            </a:xfrm>
            <a:custGeom>
              <a:avLst/>
              <a:gdLst/>
              <a:ahLst/>
              <a:cxnLst/>
              <a:rect l="l" t="t" r="r" b="b"/>
              <a:pathLst>
                <a:path w="0" h="31750">
                  <a:moveTo>
                    <a:pt x="0" y="31648"/>
                  </a:moveTo>
                  <a:lnTo>
                    <a:pt x="0" y="0"/>
                  </a:lnTo>
                </a:path>
              </a:pathLst>
            </a:custGeom>
            <a:ln w="4076">
              <a:solidFill>
                <a:srgbClr val="231F20"/>
              </a:solidFill>
            </a:ln>
          </p:spPr>
          <p:txBody>
            <a:bodyPr wrap="square" lIns="0" tIns="0" rIns="0" bIns="0" rtlCol="0"/>
            <a:lstStyle/>
            <a:p/>
          </p:txBody>
        </p:sp>
        <p:sp>
          <p:nvSpPr>
            <p:cNvPr id="248" name="object 248" descr=""/>
            <p:cNvSpPr/>
            <p:nvPr/>
          </p:nvSpPr>
          <p:spPr>
            <a:xfrm>
              <a:off x="3772870" y="4150042"/>
              <a:ext cx="0" cy="28575"/>
            </a:xfrm>
            <a:custGeom>
              <a:avLst/>
              <a:gdLst/>
              <a:ahLst/>
              <a:cxnLst/>
              <a:rect l="l" t="t" r="r" b="b"/>
              <a:pathLst>
                <a:path w="0" h="28575">
                  <a:moveTo>
                    <a:pt x="0" y="28181"/>
                  </a:moveTo>
                  <a:lnTo>
                    <a:pt x="0" y="0"/>
                  </a:lnTo>
                </a:path>
              </a:pathLst>
            </a:custGeom>
            <a:ln w="4076">
              <a:solidFill>
                <a:srgbClr val="231F20"/>
              </a:solidFill>
            </a:ln>
          </p:spPr>
          <p:txBody>
            <a:bodyPr wrap="square" lIns="0" tIns="0" rIns="0" bIns="0" rtlCol="0"/>
            <a:lstStyle/>
            <a:p/>
          </p:txBody>
        </p:sp>
        <p:sp>
          <p:nvSpPr>
            <p:cNvPr id="249" name="object 249" descr=""/>
            <p:cNvSpPr/>
            <p:nvPr/>
          </p:nvSpPr>
          <p:spPr>
            <a:xfrm>
              <a:off x="3772249" y="4153497"/>
              <a:ext cx="0" cy="24765"/>
            </a:xfrm>
            <a:custGeom>
              <a:avLst/>
              <a:gdLst/>
              <a:ahLst/>
              <a:cxnLst/>
              <a:rect l="l" t="t" r="r" b="b"/>
              <a:pathLst>
                <a:path w="0" h="24764">
                  <a:moveTo>
                    <a:pt x="0" y="24726"/>
                  </a:moveTo>
                  <a:lnTo>
                    <a:pt x="0" y="0"/>
                  </a:lnTo>
                </a:path>
              </a:pathLst>
            </a:custGeom>
            <a:ln w="4076">
              <a:solidFill>
                <a:srgbClr val="231F20"/>
              </a:solidFill>
            </a:ln>
          </p:spPr>
          <p:txBody>
            <a:bodyPr wrap="square" lIns="0" tIns="0" rIns="0" bIns="0" rtlCol="0"/>
            <a:lstStyle/>
            <a:p/>
          </p:txBody>
        </p:sp>
        <p:sp>
          <p:nvSpPr>
            <p:cNvPr id="250" name="object 250" descr=""/>
            <p:cNvSpPr/>
            <p:nvPr/>
          </p:nvSpPr>
          <p:spPr>
            <a:xfrm>
              <a:off x="3771642" y="4156951"/>
              <a:ext cx="0" cy="21590"/>
            </a:xfrm>
            <a:custGeom>
              <a:avLst/>
              <a:gdLst/>
              <a:ahLst/>
              <a:cxnLst/>
              <a:rect l="l" t="t" r="r" b="b"/>
              <a:pathLst>
                <a:path w="0" h="21589">
                  <a:moveTo>
                    <a:pt x="0" y="21272"/>
                  </a:moveTo>
                  <a:lnTo>
                    <a:pt x="0" y="0"/>
                  </a:lnTo>
                </a:path>
              </a:pathLst>
            </a:custGeom>
            <a:ln w="4076">
              <a:solidFill>
                <a:srgbClr val="231F20"/>
              </a:solidFill>
            </a:ln>
          </p:spPr>
          <p:txBody>
            <a:bodyPr wrap="square" lIns="0" tIns="0" rIns="0" bIns="0" rtlCol="0"/>
            <a:lstStyle/>
            <a:p/>
          </p:txBody>
        </p:sp>
        <p:sp>
          <p:nvSpPr>
            <p:cNvPr id="251" name="object 251" descr=""/>
            <p:cNvSpPr/>
            <p:nvPr/>
          </p:nvSpPr>
          <p:spPr>
            <a:xfrm>
              <a:off x="3771033" y="4160418"/>
              <a:ext cx="0" cy="18415"/>
            </a:xfrm>
            <a:custGeom>
              <a:avLst/>
              <a:gdLst/>
              <a:ahLst/>
              <a:cxnLst/>
              <a:rect l="l" t="t" r="r" b="b"/>
              <a:pathLst>
                <a:path w="0" h="18414">
                  <a:moveTo>
                    <a:pt x="0" y="17805"/>
                  </a:moveTo>
                  <a:lnTo>
                    <a:pt x="0" y="0"/>
                  </a:lnTo>
                </a:path>
              </a:pathLst>
            </a:custGeom>
            <a:ln w="4076">
              <a:solidFill>
                <a:srgbClr val="231F20"/>
              </a:solidFill>
            </a:ln>
          </p:spPr>
          <p:txBody>
            <a:bodyPr wrap="square" lIns="0" tIns="0" rIns="0" bIns="0" rtlCol="0"/>
            <a:lstStyle/>
            <a:p/>
          </p:txBody>
        </p:sp>
        <p:sp>
          <p:nvSpPr>
            <p:cNvPr id="252" name="object 252" descr=""/>
            <p:cNvSpPr/>
            <p:nvPr/>
          </p:nvSpPr>
          <p:spPr>
            <a:xfrm>
              <a:off x="3770426" y="4163873"/>
              <a:ext cx="0" cy="14604"/>
            </a:xfrm>
            <a:custGeom>
              <a:avLst/>
              <a:gdLst/>
              <a:ahLst/>
              <a:cxnLst/>
              <a:rect l="l" t="t" r="r" b="b"/>
              <a:pathLst>
                <a:path w="0" h="14604">
                  <a:moveTo>
                    <a:pt x="0" y="14350"/>
                  </a:moveTo>
                  <a:lnTo>
                    <a:pt x="0" y="0"/>
                  </a:lnTo>
                </a:path>
              </a:pathLst>
            </a:custGeom>
            <a:ln w="4076">
              <a:solidFill>
                <a:srgbClr val="231F20"/>
              </a:solidFill>
            </a:ln>
          </p:spPr>
          <p:txBody>
            <a:bodyPr wrap="square" lIns="0" tIns="0" rIns="0" bIns="0" rtlCol="0"/>
            <a:lstStyle/>
            <a:p/>
          </p:txBody>
        </p:sp>
        <p:sp>
          <p:nvSpPr>
            <p:cNvPr id="253" name="object 253" descr=""/>
            <p:cNvSpPr/>
            <p:nvPr/>
          </p:nvSpPr>
          <p:spPr>
            <a:xfrm>
              <a:off x="3769818" y="4167340"/>
              <a:ext cx="0" cy="11430"/>
            </a:xfrm>
            <a:custGeom>
              <a:avLst/>
              <a:gdLst/>
              <a:ahLst/>
              <a:cxnLst/>
              <a:rect l="l" t="t" r="r" b="b"/>
              <a:pathLst>
                <a:path w="0" h="11429">
                  <a:moveTo>
                    <a:pt x="0" y="10883"/>
                  </a:moveTo>
                  <a:lnTo>
                    <a:pt x="0" y="0"/>
                  </a:lnTo>
                </a:path>
              </a:pathLst>
            </a:custGeom>
            <a:ln w="4076">
              <a:solidFill>
                <a:srgbClr val="231F20"/>
              </a:solidFill>
            </a:ln>
          </p:spPr>
          <p:txBody>
            <a:bodyPr wrap="square" lIns="0" tIns="0" rIns="0" bIns="0" rtlCol="0"/>
            <a:lstStyle/>
            <a:p/>
          </p:txBody>
        </p:sp>
        <p:sp>
          <p:nvSpPr>
            <p:cNvPr id="254" name="object 254" descr=""/>
            <p:cNvSpPr/>
            <p:nvPr/>
          </p:nvSpPr>
          <p:spPr>
            <a:xfrm>
              <a:off x="3769211" y="4170794"/>
              <a:ext cx="0" cy="7620"/>
            </a:xfrm>
            <a:custGeom>
              <a:avLst/>
              <a:gdLst/>
              <a:ahLst/>
              <a:cxnLst/>
              <a:rect l="l" t="t" r="r" b="b"/>
              <a:pathLst>
                <a:path w="0" h="7620">
                  <a:moveTo>
                    <a:pt x="0" y="7429"/>
                  </a:moveTo>
                  <a:lnTo>
                    <a:pt x="0" y="0"/>
                  </a:lnTo>
                </a:path>
              </a:pathLst>
            </a:custGeom>
            <a:ln w="4076">
              <a:solidFill>
                <a:srgbClr val="231F20"/>
              </a:solidFill>
            </a:ln>
          </p:spPr>
          <p:txBody>
            <a:bodyPr wrap="square" lIns="0" tIns="0" rIns="0" bIns="0" rtlCol="0"/>
            <a:lstStyle/>
            <a:p/>
          </p:txBody>
        </p:sp>
        <p:sp>
          <p:nvSpPr>
            <p:cNvPr id="255" name="object 255" descr=""/>
            <p:cNvSpPr/>
            <p:nvPr/>
          </p:nvSpPr>
          <p:spPr>
            <a:xfrm>
              <a:off x="3768590" y="4174248"/>
              <a:ext cx="0" cy="4445"/>
            </a:xfrm>
            <a:custGeom>
              <a:avLst/>
              <a:gdLst/>
              <a:ahLst/>
              <a:cxnLst/>
              <a:rect l="l" t="t" r="r" b="b"/>
              <a:pathLst>
                <a:path w="0" h="4445">
                  <a:moveTo>
                    <a:pt x="0" y="3975"/>
                  </a:moveTo>
                  <a:lnTo>
                    <a:pt x="0" y="0"/>
                  </a:lnTo>
                </a:path>
              </a:pathLst>
            </a:custGeom>
            <a:ln w="4076">
              <a:solidFill>
                <a:srgbClr val="231F20"/>
              </a:solidFill>
            </a:ln>
          </p:spPr>
          <p:txBody>
            <a:bodyPr wrap="square" lIns="0" tIns="0" rIns="0" bIns="0" rtlCol="0"/>
            <a:lstStyle/>
            <a:p/>
          </p:txBody>
        </p:sp>
        <p:sp>
          <p:nvSpPr>
            <p:cNvPr id="256" name="object 256" descr=""/>
            <p:cNvSpPr/>
            <p:nvPr/>
          </p:nvSpPr>
          <p:spPr>
            <a:xfrm>
              <a:off x="3767983" y="4177703"/>
              <a:ext cx="0" cy="635"/>
            </a:xfrm>
            <a:custGeom>
              <a:avLst/>
              <a:gdLst/>
              <a:ahLst/>
              <a:cxnLst/>
              <a:rect l="l" t="t" r="r" b="b"/>
              <a:pathLst>
                <a:path w="0" h="635">
                  <a:moveTo>
                    <a:pt x="0" y="520"/>
                  </a:moveTo>
                  <a:lnTo>
                    <a:pt x="0" y="0"/>
                  </a:lnTo>
                </a:path>
                <a:path w="0" h="635">
                  <a:moveTo>
                    <a:pt x="0" y="520"/>
                  </a:moveTo>
                  <a:lnTo>
                    <a:pt x="0" y="0"/>
                  </a:lnTo>
                </a:path>
              </a:pathLst>
            </a:custGeom>
            <a:ln w="4076">
              <a:solidFill>
                <a:srgbClr val="231F20"/>
              </a:solidFill>
            </a:ln>
          </p:spPr>
          <p:txBody>
            <a:bodyPr wrap="square" lIns="0" tIns="0" rIns="0" bIns="0" rtlCol="0"/>
            <a:lstStyle/>
            <a:p/>
          </p:txBody>
        </p:sp>
        <p:sp>
          <p:nvSpPr>
            <p:cNvPr id="257" name="object 257" descr=""/>
            <p:cNvSpPr/>
            <p:nvPr/>
          </p:nvSpPr>
          <p:spPr>
            <a:xfrm>
              <a:off x="3775299" y="4136199"/>
              <a:ext cx="7620" cy="42545"/>
            </a:xfrm>
            <a:custGeom>
              <a:avLst/>
              <a:gdLst/>
              <a:ahLst/>
              <a:cxnLst/>
              <a:rect l="l" t="t" r="r" b="b"/>
              <a:pathLst>
                <a:path w="7620" h="42545">
                  <a:moveTo>
                    <a:pt x="7416" y="42024"/>
                  </a:moveTo>
                  <a:lnTo>
                    <a:pt x="0" y="0"/>
                  </a:lnTo>
                </a:path>
              </a:pathLst>
            </a:custGeom>
            <a:ln w="4076">
              <a:solidFill>
                <a:srgbClr val="231F20"/>
              </a:solidFill>
            </a:ln>
          </p:spPr>
          <p:txBody>
            <a:bodyPr wrap="square" lIns="0" tIns="0" rIns="0" bIns="0" rtlCol="0"/>
            <a:lstStyle/>
            <a:p/>
          </p:txBody>
        </p:sp>
        <p:sp>
          <p:nvSpPr>
            <p:cNvPr id="258" name="object 258" descr=""/>
            <p:cNvSpPr/>
            <p:nvPr/>
          </p:nvSpPr>
          <p:spPr>
            <a:xfrm>
              <a:off x="3767896" y="4178223"/>
              <a:ext cx="15240" cy="0"/>
            </a:xfrm>
            <a:custGeom>
              <a:avLst/>
              <a:gdLst/>
              <a:ahLst/>
              <a:cxnLst/>
              <a:rect l="l" t="t" r="r" b="b"/>
              <a:pathLst>
                <a:path w="15239" h="0">
                  <a:moveTo>
                    <a:pt x="0" y="0"/>
                  </a:moveTo>
                  <a:lnTo>
                    <a:pt x="14820" y="0"/>
                  </a:lnTo>
                </a:path>
              </a:pathLst>
            </a:custGeom>
            <a:ln w="4076">
              <a:solidFill>
                <a:srgbClr val="231F20"/>
              </a:solidFill>
            </a:ln>
          </p:spPr>
          <p:txBody>
            <a:bodyPr wrap="square" lIns="0" tIns="0" rIns="0" bIns="0" rtlCol="0"/>
            <a:lstStyle/>
            <a:p/>
          </p:txBody>
        </p:sp>
        <p:sp>
          <p:nvSpPr>
            <p:cNvPr id="259" name="object 259" descr=""/>
            <p:cNvSpPr/>
            <p:nvPr/>
          </p:nvSpPr>
          <p:spPr>
            <a:xfrm>
              <a:off x="3767896" y="4136198"/>
              <a:ext cx="7620" cy="1021080"/>
            </a:xfrm>
            <a:custGeom>
              <a:avLst/>
              <a:gdLst/>
              <a:ahLst/>
              <a:cxnLst/>
              <a:rect l="l" t="t" r="r" b="b"/>
              <a:pathLst>
                <a:path w="7620" h="1021079">
                  <a:moveTo>
                    <a:pt x="7404" y="0"/>
                  </a:moveTo>
                  <a:lnTo>
                    <a:pt x="0" y="42024"/>
                  </a:lnTo>
                </a:path>
                <a:path w="7620" h="1021079">
                  <a:moveTo>
                    <a:pt x="7404" y="0"/>
                  </a:moveTo>
                  <a:lnTo>
                    <a:pt x="7404" y="1020597"/>
                  </a:lnTo>
                </a:path>
              </a:pathLst>
            </a:custGeom>
            <a:ln w="4076">
              <a:solidFill>
                <a:srgbClr val="231F20"/>
              </a:solidFill>
            </a:ln>
          </p:spPr>
          <p:txBody>
            <a:bodyPr wrap="square" lIns="0" tIns="0" rIns="0" bIns="0" rtlCol="0"/>
            <a:lstStyle/>
            <a:p/>
          </p:txBody>
        </p:sp>
        <p:sp>
          <p:nvSpPr>
            <p:cNvPr id="260" name="object 260" descr=""/>
            <p:cNvSpPr/>
            <p:nvPr/>
          </p:nvSpPr>
          <p:spPr>
            <a:xfrm>
              <a:off x="3751283" y="5156793"/>
              <a:ext cx="657225" cy="0"/>
            </a:xfrm>
            <a:custGeom>
              <a:avLst/>
              <a:gdLst/>
              <a:ahLst/>
              <a:cxnLst/>
              <a:rect l="l" t="t" r="r" b="b"/>
              <a:pathLst>
                <a:path w="657225" h="0">
                  <a:moveTo>
                    <a:pt x="656958" y="0"/>
                  </a:moveTo>
                  <a:lnTo>
                    <a:pt x="0" y="0"/>
                  </a:lnTo>
                </a:path>
              </a:pathLst>
            </a:custGeom>
            <a:ln w="4076">
              <a:solidFill>
                <a:srgbClr val="231F20"/>
              </a:solidFill>
            </a:ln>
          </p:spPr>
          <p:txBody>
            <a:bodyPr wrap="square" lIns="0" tIns="0" rIns="0" bIns="0" rtlCol="0"/>
            <a:lstStyle/>
            <a:p/>
          </p:txBody>
        </p:sp>
        <p:sp>
          <p:nvSpPr>
            <p:cNvPr id="261" name="object 261" descr=""/>
            <p:cNvSpPr/>
            <p:nvPr/>
          </p:nvSpPr>
          <p:spPr>
            <a:xfrm>
              <a:off x="3751283" y="4136198"/>
              <a:ext cx="657225" cy="0"/>
            </a:xfrm>
            <a:custGeom>
              <a:avLst/>
              <a:gdLst/>
              <a:ahLst/>
              <a:cxnLst/>
              <a:rect l="l" t="t" r="r" b="b"/>
              <a:pathLst>
                <a:path w="657225" h="0">
                  <a:moveTo>
                    <a:pt x="656958" y="0"/>
                  </a:moveTo>
                  <a:lnTo>
                    <a:pt x="0" y="0"/>
                  </a:lnTo>
                </a:path>
              </a:pathLst>
            </a:custGeom>
            <a:ln w="4076">
              <a:solidFill>
                <a:srgbClr val="231F20"/>
              </a:solidFill>
            </a:ln>
          </p:spPr>
          <p:txBody>
            <a:bodyPr wrap="square" lIns="0" tIns="0" rIns="0" bIns="0" rtlCol="0"/>
            <a:lstStyle/>
            <a:p/>
          </p:txBody>
        </p:sp>
        <p:sp>
          <p:nvSpPr>
            <p:cNvPr id="262" name="object 262" descr=""/>
            <p:cNvSpPr/>
            <p:nvPr/>
          </p:nvSpPr>
          <p:spPr>
            <a:xfrm>
              <a:off x="5279046" y="3754591"/>
              <a:ext cx="42545" cy="0"/>
            </a:xfrm>
            <a:custGeom>
              <a:avLst/>
              <a:gdLst/>
              <a:ahLst/>
              <a:cxnLst/>
              <a:rect l="l" t="t" r="r" b="b"/>
              <a:pathLst>
                <a:path w="42545" h="0">
                  <a:moveTo>
                    <a:pt x="0" y="0"/>
                  </a:moveTo>
                  <a:lnTo>
                    <a:pt x="42024" y="0"/>
                  </a:lnTo>
                </a:path>
              </a:pathLst>
            </a:custGeom>
            <a:ln w="4076">
              <a:solidFill>
                <a:srgbClr val="231F20"/>
              </a:solidFill>
            </a:ln>
          </p:spPr>
          <p:txBody>
            <a:bodyPr wrap="square" lIns="0" tIns="0" rIns="0" bIns="0" rtlCol="0"/>
            <a:lstStyle/>
            <a:p/>
          </p:txBody>
        </p:sp>
        <p:sp>
          <p:nvSpPr>
            <p:cNvPr id="263" name="object 263" descr=""/>
            <p:cNvSpPr/>
            <p:nvPr/>
          </p:nvSpPr>
          <p:spPr>
            <a:xfrm>
              <a:off x="5279046" y="3755198"/>
              <a:ext cx="38735" cy="0"/>
            </a:xfrm>
            <a:custGeom>
              <a:avLst/>
              <a:gdLst/>
              <a:ahLst/>
              <a:cxnLst/>
              <a:rect l="l" t="t" r="r" b="b"/>
              <a:pathLst>
                <a:path w="38735" h="0">
                  <a:moveTo>
                    <a:pt x="0" y="0"/>
                  </a:moveTo>
                  <a:lnTo>
                    <a:pt x="38557" y="0"/>
                  </a:lnTo>
                </a:path>
              </a:pathLst>
            </a:custGeom>
            <a:ln w="4076">
              <a:solidFill>
                <a:srgbClr val="231F20"/>
              </a:solidFill>
            </a:ln>
          </p:spPr>
          <p:txBody>
            <a:bodyPr wrap="square" lIns="0" tIns="0" rIns="0" bIns="0" rtlCol="0"/>
            <a:lstStyle/>
            <a:p/>
          </p:txBody>
        </p:sp>
        <p:sp>
          <p:nvSpPr>
            <p:cNvPr id="264" name="object 264" descr=""/>
            <p:cNvSpPr/>
            <p:nvPr/>
          </p:nvSpPr>
          <p:spPr>
            <a:xfrm>
              <a:off x="5279046" y="3755806"/>
              <a:ext cx="35560" cy="0"/>
            </a:xfrm>
            <a:custGeom>
              <a:avLst/>
              <a:gdLst/>
              <a:ahLst/>
              <a:cxnLst/>
              <a:rect l="l" t="t" r="r" b="b"/>
              <a:pathLst>
                <a:path w="35560" h="0">
                  <a:moveTo>
                    <a:pt x="0" y="0"/>
                  </a:moveTo>
                  <a:lnTo>
                    <a:pt x="35102" y="0"/>
                  </a:lnTo>
                </a:path>
              </a:pathLst>
            </a:custGeom>
            <a:ln w="4076">
              <a:solidFill>
                <a:srgbClr val="231F20"/>
              </a:solidFill>
            </a:ln>
          </p:spPr>
          <p:txBody>
            <a:bodyPr wrap="square" lIns="0" tIns="0" rIns="0" bIns="0" rtlCol="0"/>
            <a:lstStyle/>
            <a:p/>
          </p:txBody>
        </p:sp>
        <p:sp>
          <p:nvSpPr>
            <p:cNvPr id="265" name="object 265" descr=""/>
            <p:cNvSpPr/>
            <p:nvPr/>
          </p:nvSpPr>
          <p:spPr>
            <a:xfrm>
              <a:off x="5279046" y="3756420"/>
              <a:ext cx="31750" cy="0"/>
            </a:xfrm>
            <a:custGeom>
              <a:avLst/>
              <a:gdLst/>
              <a:ahLst/>
              <a:cxnLst/>
              <a:rect l="l" t="t" r="r" b="b"/>
              <a:pathLst>
                <a:path w="31750" h="0">
                  <a:moveTo>
                    <a:pt x="0" y="0"/>
                  </a:moveTo>
                  <a:lnTo>
                    <a:pt x="31648" y="0"/>
                  </a:lnTo>
                </a:path>
              </a:pathLst>
            </a:custGeom>
            <a:ln w="4076">
              <a:solidFill>
                <a:srgbClr val="231F20"/>
              </a:solidFill>
            </a:ln>
          </p:spPr>
          <p:txBody>
            <a:bodyPr wrap="square" lIns="0" tIns="0" rIns="0" bIns="0" rtlCol="0"/>
            <a:lstStyle/>
            <a:p/>
          </p:txBody>
        </p:sp>
        <p:sp>
          <p:nvSpPr>
            <p:cNvPr id="266" name="object 266" descr=""/>
            <p:cNvSpPr/>
            <p:nvPr/>
          </p:nvSpPr>
          <p:spPr>
            <a:xfrm>
              <a:off x="5279046" y="3757028"/>
              <a:ext cx="28575" cy="0"/>
            </a:xfrm>
            <a:custGeom>
              <a:avLst/>
              <a:gdLst/>
              <a:ahLst/>
              <a:cxnLst/>
              <a:rect l="l" t="t" r="r" b="b"/>
              <a:pathLst>
                <a:path w="28575" h="0">
                  <a:moveTo>
                    <a:pt x="0" y="0"/>
                  </a:moveTo>
                  <a:lnTo>
                    <a:pt x="28194" y="0"/>
                  </a:lnTo>
                </a:path>
              </a:pathLst>
            </a:custGeom>
            <a:ln w="4076">
              <a:solidFill>
                <a:srgbClr val="231F20"/>
              </a:solidFill>
            </a:ln>
          </p:spPr>
          <p:txBody>
            <a:bodyPr wrap="square" lIns="0" tIns="0" rIns="0" bIns="0" rtlCol="0"/>
            <a:lstStyle/>
            <a:p/>
          </p:txBody>
        </p:sp>
        <p:sp>
          <p:nvSpPr>
            <p:cNvPr id="267" name="object 267" descr=""/>
            <p:cNvSpPr/>
            <p:nvPr/>
          </p:nvSpPr>
          <p:spPr>
            <a:xfrm>
              <a:off x="5279046" y="3757635"/>
              <a:ext cx="24765" cy="0"/>
            </a:xfrm>
            <a:custGeom>
              <a:avLst/>
              <a:gdLst/>
              <a:ahLst/>
              <a:cxnLst/>
              <a:rect l="l" t="t" r="r" b="b"/>
              <a:pathLst>
                <a:path w="24764" h="0">
                  <a:moveTo>
                    <a:pt x="0" y="0"/>
                  </a:moveTo>
                  <a:lnTo>
                    <a:pt x="24726" y="0"/>
                  </a:lnTo>
                </a:path>
              </a:pathLst>
            </a:custGeom>
            <a:ln w="4076">
              <a:solidFill>
                <a:srgbClr val="231F20"/>
              </a:solidFill>
            </a:ln>
          </p:spPr>
          <p:txBody>
            <a:bodyPr wrap="square" lIns="0" tIns="0" rIns="0" bIns="0" rtlCol="0"/>
            <a:lstStyle/>
            <a:p/>
          </p:txBody>
        </p:sp>
        <p:sp>
          <p:nvSpPr>
            <p:cNvPr id="268" name="object 268" descr=""/>
            <p:cNvSpPr/>
            <p:nvPr/>
          </p:nvSpPr>
          <p:spPr>
            <a:xfrm>
              <a:off x="5279046" y="3758250"/>
              <a:ext cx="21590" cy="0"/>
            </a:xfrm>
            <a:custGeom>
              <a:avLst/>
              <a:gdLst/>
              <a:ahLst/>
              <a:cxnLst/>
              <a:rect l="l" t="t" r="r" b="b"/>
              <a:pathLst>
                <a:path w="21589" h="0">
                  <a:moveTo>
                    <a:pt x="0" y="0"/>
                  </a:moveTo>
                  <a:lnTo>
                    <a:pt x="21272" y="0"/>
                  </a:lnTo>
                </a:path>
              </a:pathLst>
            </a:custGeom>
            <a:ln w="4076">
              <a:solidFill>
                <a:srgbClr val="231F20"/>
              </a:solidFill>
            </a:ln>
          </p:spPr>
          <p:txBody>
            <a:bodyPr wrap="square" lIns="0" tIns="0" rIns="0" bIns="0" rtlCol="0"/>
            <a:lstStyle/>
            <a:p/>
          </p:txBody>
        </p:sp>
        <p:sp>
          <p:nvSpPr>
            <p:cNvPr id="269" name="object 269" descr=""/>
            <p:cNvSpPr/>
            <p:nvPr/>
          </p:nvSpPr>
          <p:spPr>
            <a:xfrm>
              <a:off x="5279046" y="3758857"/>
              <a:ext cx="18415" cy="0"/>
            </a:xfrm>
            <a:custGeom>
              <a:avLst/>
              <a:gdLst/>
              <a:ahLst/>
              <a:cxnLst/>
              <a:rect l="l" t="t" r="r" b="b"/>
              <a:pathLst>
                <a:path w="18414" h="0">
                  <a:moveTo>
                    <a:pt x="0" y="0"/>
                  </a:moveTo>
                  <a:lnTo>
                    <a:pt x="17805" y="0"/>
                  </a:lnTo>
                </a:path>
              </a:pathLst>
            </a:custGeom>
            <a:ln w="4076">
              <a:solidFill>
                <a:srgbClr val="231F20"/>
              </a:solidFill>
            </a:ln>
          </p:spPr>
          <p:txBody>
            <a:bodyPr wrap="square" lIns="0" tIns="0" rIns="0" bIns="0" rtlCol="0"/>
            <a:lstStyle/>
            <a:p/>
          </p:txBody>
        </p:sp>
        <p:sp>
          <p:nvSpPr>
            <p:cNvPr id="270" name="object 270" descr=""/>
            <p:cNvSpPr/>
            <p:nvPr/>
          </p:nvSpPr>
          <p:spPr>
            <a:xfrm>
              <a:off x="5279046" y="3759470"/>
              <a:ext cx="14604" cy="0"/>
            </a:xfrm>
            <a:custGeom>
              <a:avLst/>
              <a:gdLst/>
              <a:ahLst/>
              <a:cxnLst/>
              <a:rect l="l" t="t" r="r" b="b"/>
              <a:pathLst>
                <a:path w="14604" h="0">
                  <a:moveTo>
                    <a:pt x="0" y="0"/>
                  </a:moveTo>
                  <a:lnTo>
                    <a:pt x="14350" y="0"/>
                  </a:lnTo>
                </a:path>
              </a:pathLst>
            </a:custGeom>
            <a:ln w="4076">
              <a:solidFill>
                <a:srgbClr val="231F20"/>
              </a:solidFill>
            </a:ln>
          </p:spPr>
          <p:txBody>
            <a:bodyPr wrap="square" lIns="0" tIns="0" rIns="0" bIns="0" rtlCol="0"/>
            <a:lstStyle/>
            <a:p/>
          </p:txBody>
        </p:sp>
        <p:sp>
          <p:nvSpPr>
            <p:cNvPr id="271" name="object 271" descr=""/>
            <p:cNvSpPr/>
            <p:nvPr/>
          </p:nvSpPr>
          <p:spPr>
            <a:xfrm>
              <a:off x="5279046" y="3760079"/>
              <a:ext cx="11430" cy="0"/>
            </a:xfrm>
            <a:custGeom>
              <a:avLst/>
              <a:gdLst/>
              <a:ahLst/>
              <a:cxnLst/>
              <a:rect l="l" t="t" r="r" b="b"/>
              <a:pathLst>
                <a:path w="11429" h="0">
                  <a:moveTo>
                    <a:pt x="0" y="0"/>
                  </a:moveTo>
                  <a:lnTo>
                    <a:pt x="10883" y="0"/>
                  </a:lnTo>
                </a:path>
              </a:pathLst>
            </a:custGeom>
            <a:ln w="4076">
              <a:solidFill>
                <a:srgbClr val="231F20"/>
              </a:solidFill>
            </a:ln>
          </p:spPr>
          <p:txBody>
            <a:bodyPr wrap="square" lIns="0" tIns="0" rIns="0" bIns="0" rtlCol="0"/>
            <a:lstStyle/>
            <a:p/>
          </p:txBody>
        </p:sp>
        <p:sp>
          <p:nvSpPr>
            <p:cNvPr id="272" name="object 272" descr=""/>
            <p:cNvSpPr/>
            <p:nvPr/>
          </p:nvSpPr>
          <p:spPr>
            <a:xfrm>
              <a:off x="5279046" y="3760687"/>
              <a:ext cx="7620" cy="0"/>
            </a:xfrm>
            <a:custGeom>
              <a:avLst/>
              <a:gdLst/>
              <a:ahLst/>
              <a:cxnLst/>
              <a:rect l="l" t="t" r="r" b="b"/>
              <a:pathLst>
                <a:path w="7620" h="0">
                  <a:moveTo>
                    <a:pt x="0" y="0"/>
                  </a:moveTo>
                  <a:lnTo>
                    <a:pt x="7429" y="0"/>
                  </a:lnTo>
                </a:path>
              </a:pathLst>
            </a:custGeom>
            <a:ln w="4076">
              <a:solidFill>
                <a:srgbClr val="231F20"/>
              </a:solidFill>
            </a:ln>
          </p:spPr>
          <p:txBody>
            <a:bodyPr wrap="square" lIns="0" tIns="0" rIns="0" bIns="0" rtlCol="0"/>
            <a:lstStyle/>
            <a:p/>
          </p:txBody>
        </p:sp>
        <p:sp>
          <p:nvSpPr>
            <p:cNvPr id="273" name="object 273" descr=""/>
            <p:cNvSpPr/>
            <p:nvPr/>
          </p:nvSpPr>
          <p:spPr>
            <a:xfrm>
              <a:off x="5279046" y="3761300"/>
              <a:ext cx="4445" cy="0"/>
            </a:xfrm>
            <a:custGeom>
              <a:avLst/>
              <a:gdLst/>
              <a:ahLst/>
              <a:cxnLst/>
              <a:rect l="l" t="t" r="r" b="b"/>
              <a:pathLst>
                <a:path w="4445" h="0">
                  <a:moveTo>
                    <a:pt x="0" y="0"/>
                  </a:moveTo>
                  <a:lnTo>
                    <a:pt x="3962" y="0"/>
                  </a:lnTo>
                </a:path>
              </a:pathLst>
            </a:custGeom>
            <a:ln w="4076">
              <a:solidFill>
                <a:srgbClr val="231F20"/>
              </a:solidFill>
            </a:ln>
          </p:spPr>
          <p:txBody>
            <a:bodyPr wrap="square" lIns="0" tIns="0" rIns="0" bIns="0" rtlCol="0"/>
            <a:lstStyle/>
            <a:p/>
          </p:txBody>
        </p:sp>
        <p:sp>
          <p:nvSpPr>
            <p:cNvPr id="274" name="object 274" descr=""/>
            <p:cNvSpPr/>
            <p:nvPr/>
          </p:nvSpPr>
          <p:spPr>
            <a:xfrm>
              <a:off x="5279046" y="3761907"/>
              <a:ext cx="635" cy="0"/>
            </a:xfrm>
            <a:custGeom>
              <a:avLst/>
              <a:gdLst/>
              <a:ahLst/>
              <a:cxnLst/>
              <a:rect l="l" t="t" r="r" b="b"/>
              <a:pathLst>
                <a:path w="635" h="0">
                  <a:moveTo>
                    <a:pt x="0" y="0"/>
                  </a:moveTo>
                  <a:lnTo>
                    <a:pt x="508" y="0"/>
                  </a:lnTo>
                </a:path>
                <a:path w="635" h="0">
                  <a:moveTo>
                    <a:pt x="0" y="0"/>
                  </a:moveTo>
                  <a:lnTo>
                    <a:pt x="508" y="0"/>
                  </a:lnTo>
                </a:path>
              </a:pathLst>
            </a:custGeom>
            <a:ln w="4076">
              <a:solidFill>
                <a:srgbClr val="231F20"/>
              </a:solidFill>
            </a:ln>
          </p:spPr>
          <p:txBody>
            <a:bodyPr wrap="square" lIns="0" tIns="0" rIns="0" bIns="0" rtlCol="0"/>
            <a:lstStyle/>
            <a:p/>
          </p:txBody>
        </p:sp>
        <p:sp>
          <p:nvSpPr>
            <p:cNvPr id="275" name="object 275" descr=""/>
            <p:cNvSpPr/>
            <p:nvPr/>
          </p:nvSpPr>
          <p:spPr>
            <a:xfrm>
              <a:off x="5279046" y="3754591"/>
              <a:ext cx="42545" cy="0"/>
            </a:xfrm>
            <a:custGeom>
              <a:avLst/>
              <a:gdLst/>
              <a:ahLst/>
              <a:cxnLst/>
              <a:rect l="l" t="t" r="r" b="b"/>
              <a:pathLst>
                <a:path w="42545" h="0">
                  <a:moveTo>
                    <a:pt x="0" y="0"/>
                  </a:moveTo>
                  <a:lnTo>
                    <a:pt x="42024" y="0"/>
                  </a:lnTo>
                </a:path>
              </a:pathLst>
            </a:custGeom>
            <a:ln w="4076">
              <a:solidFill>
                <a:srgbClr val="231F20"/>
              </a:solidFill>
            </a:ln>
          </p:spPr>
          <p:txBody>
            <a:bodyPr wrap="square" lIns="0" tIns="0" rIns="0" bIns="0" rtlCol="0"/>
            <a:lstStyle/>
            <a:p/>
          </p:txBody>
        </p:sp>
        <p:sp>
          <p:nvSpPr>
            <p:cNvPr id="276" name="object 276" descr=""/>
            <p:cNvSpPr/>
            <p:nvPr/>
          </p:nvSpPr>
          <p:spPr>
            <a:xfrm>
              <a:off x="5279046" y="3753976"/>
              <a:ext cx="38735" cy="0"/>
            </a:xfrm>
            <a:custGeom>
              <a:avLst/>
              <a:gdLst/>
              <a:ahLst/>
              <a:cxnLst/>
              <a:rect l="l" t="t" r="r" b="b"/>
              <a:pathLst>
                <a:path w="38735" h="0">
                  <a:moveTo>
                    <a:pt x="0" y="0"/>
                  </a:moveTo>
                  <a:lnTo>
                    <a:pt x="38557" y="0"/>
                  </a:lnTo>
                </a:path>
              </a:pathLst>
            </a:custGeom>
            <a:ln w="4076">
              <a:solidFill>
                <a:srgbClr val="231F20"/>
              </a:solidFill>
            </a:ln>
          </p:spPr>
          <p:txBody>
            <a:bodyPr wrap="square" lIns="0" tIns="0" rIns="0" bIns="0" rtlCol="0"/>
            <a:lstStyle/>
            <a:p/>
          </p:txBody>
        </p:sp>
        <p:sp>
          <p:nvSpPr>
            <p:cNvPr id="277" name="object 277" descr=""/>
            <p:cNvSpPr/>
            <p:nvPr/>
          </p:nvSpPr>
          <p:spPr>
            <a:xfrm>
              <a:off x="5279046" y="3753369"/>
              <a:ext cx="35560" cy="0"/>
            </a:xfrm>
            <a:custGeom>
              <a:avLst/>
              <a:gdLst/>
              <a:ahLst/>
              <a:cxnLst/>
              <a:rect l="l" t="t" r="r" b="b"/>
              <a:pathLst>
                <a:path w="35560" h="0">
                  <a:moveTo>
                    <a:pt x="0" y="0"/>
                  </a:moveTo>
                  <a:lnTo>
                    <a:pt x="35102" y="0"/>
                  </a:lnTo>
                </a:path>
              </a:pathLst>
            </a:custGeom>
            <a:ln w="4076">
              <a:solidFill>
                <a:srgbClr val="231F20"/>
              </a:solidFill>
            </a:ln>
          </p:spPr>
          <p:txBody>
            <a:bodyPr wrap="square" lIns="0" tIns="0" rIns="0" bIns="0" rtlCol="0"/>
            <a:lstStyle/>
            <a:p/>
          </p:txBody>
        </p:sp>
        <p:sp>
          <p:nvSpPr>
            <p:cNvPr id="278" name="object 278" descr=""/>
            <p:cNvSpPr/>
            <p:nvPr/>
          </p:nvSpPr>
          <p:spPr>
            <a:xfrm>
              <a:off x="5279046" y="3752761"/>
              <a:ext cx="31750" cy="0"/>
            </a:xfrm>
            <a:custGeom>
              <a:avLst/>
              <a:gdLst/>
              <a:ahLst/>
              <a:cxnLst/>
              <a:rect l="l" t="t" r="r" b="b"/>
              <a:pathLst>
                <a:path w="31750" h="0">
                  <a:moveTo>
                    <a:pt x="0" y="0"/>
                  </a:moveTo>
                  <a:lnTo>
                    <a:pt x="31648" y="0"/>
                  </a:lnTo>
                </a:path>
              </a:pathLst>
            </a:custGeom>
            <a:ln w="4076">
              <a:solidFill>
                <a:srgbClr val="231F20"/>
              </a:solidFill>
            </a:ln>
          </p:spPr>
          <p:txBody>
            <a:bodyPr wrap="square" lIns="0" tIns="0" rIns="0" bIns="0" rtlCol="0"/>
            <a:lstStyle/>
            <a:p/>
          </p:txBody>
        </p:sp>
        <p:sp>
          <p:nvSpPr>
            <p:cNvPr id="279" name="object 279" descr=""/>
            <p:cNvSpPr/>
            <p:nvPr/>
          </p:nvSpPr>
          <p:spPr>
            <a:xfrm>
              <a:off x="5279046" y="3752147"/>
              <a:ext cx="28575" cy="0"/>
            </a:xfrm>
            <a:custGeom>
              <a:avLst/>
              <a:gdLst/>
              <a:ahLst/>
              <a:cxnLst/>
              <a:rect l="l" t="t" r="r" b="b"/>
              <a:pathLst>
                <a:path w="28575" h="0">
                  <a:moveTo>
                    <a:pt x="0" y="0"/>
                  </a:moveTo>
                  <a:lnTo>
                    <a:pt x="28194" y="0"/>
                  </a:lnTo>
                </a:path>
              </a:pathLst>
            </a:custGeom>
            <a:ln w="4076">
              <a:solidFill>
                <a:srgbClr val="231F20"/>
              </a:solidFill>
            </a:ln>
          </p:spPr>
          <p:txBody>
            <a:bodyPr wrap="square" lIns="0" tIns="0" rIns="0" bIns="0" rtlCol="0"/>
            <a:lstStyle/>
            <a:p/>
          </p:txBody>
        </p:sp>
        <p:sp>
          <p:nvSpPr>
            <p:cNvPr id="280" name="object 280" descr=""/>
            <p:cNvSpPr/>
            <p:nvPr/>
          </p:nvSpPr>
          <p:spPr>
            <a:xfrm>
              <a:off x="5279046" y="3751539"/>
              <a:ext cx="24765" cy="0"/>
            </a:xfrm>
            <a:custGeom>
              <a:avLst/>
              <a:gdLst/>
              <a:ahLst/>
              <a:cxnLst/>
              <a:rect l="l" t="t" r="r" b="b"/>
              <a:pathLst>
                <a:path w="24764" h="0">
                  <a:moveTo>
                    <a:pt x="0" y="0"/>
                  </a:moveTo>
                  <a:lnTo>
                    <a:pt x="24726" y="0"/>
                  </a:lnTo>
                </a:path>
              </a:pathLst>
            </a:custGeom>
            <a:ln w="4076">
              <a:solidFill>
                <a:srgbClr val="231F20"/>
              </a:solidFill>
            </a:ln>
          </p:spPr>
          <p:txBody>
            <a:bodyPr wrap="square" lIns="0" tIns="0" rIns="0" bIns="0" rtlCol="0"/>
            <a:lstStyle/>
            <a:p/>
          </p:txBody>
        </p:sp>
        <p:sp>
          <p:nvSpPr>
            <p:cNvPr id="281" name="object 281" descr=""/>
            <p:cNvSpPr/>
            <p:nvPr/>
          </p:nvSpPr>
          <p:spPr>
            <a:xfrm>
              <a:off x="5279046" y="3750926"/>
              <a:ext cx="21590" cy="0"/>
            </a:xfrm>
            <a:custGeom>
              <a:avLst/>
              <a:gdLst/>
              <a:ahLst/>
              <a:cxnLst/>
              <a:rect l="l" t="t" r="r" b="b"/>
              <a:pathLst>
                <a:path w="21589" h="0">
                  <a:moveTo>
                    <a:pt x="0" y="0"/>
                  </a:moveTo>
                  <a:lnTo>
                    <a:pt x="21272" y="0"/>
                  </a:lnTo>
                </a:path>
              </a:pathLst>
            </a:custGeom>
            <a:ln w="4076">
              <a:solidFill>
                <a:srgbClr val="231F20"/>
              </a:solidFill>
            </a:ln>
          </p:spPr>
          <p:txBody>
            <a:bodyPr wrap="square" lIns="0" tIns="0" rIns="0" bIns="0" rtlCol="0"/>
            <a:lstStyle/>
            <a:p/>
          </p:txBody>
        </p:sp>
        <p:sp>
          <p:nvSpPr>
            <p:cNvPr id="282" name="object 282" descr=""/>
            <p:cNvSpPr/>
            <p:nvPr/>
          </p:nvSpPr>
          <p:spPr>
            <a:xfrm>
              <a:off x="5279046" y="3750317"/>
              <a:ext cx="18415" cy="0"/>
            </a:xfrm>
            <a:custGeom>
              <a:avLst/>
              <a:gdLst/>
              <a:ahLst/>
              <a:cxnLst/>
              <a:rect l="l" t="t" r="r" b="b"/>
              <a:pathLst>
                <a:path w="18414" h="0">
                  <a:moveTo>
                    <a:pt x="0" y="0"/>
                  </a:moveTo>
                  <a:lnTo>
                    <a:pt x="17805" y="0"/>
                  </a:lnTo>
                </a:path>
              </a:pathLst>
            </a:custGeom>
            <a:ln w="4076">
              <a:solidFill>
                <a:srgbClr val="231F20"/>
              </a:solidFill>
            </a:ln>
          </p:spPr>
          <p:txBody>
            <a:bodyPr wrap="square" lIns="0" tIns="0" rIns="0" bIns="0" rtlCol="0"/>
            <a:lstStyle/>
            <a:p/>
          </p:txBody>
        </p:sp>
        <p:sp>
          <p:nvSpPr>
            <p:cNvPr id="283" name="object 283" descr=""/>
            <p:cNvSpPr/>
            <p:nvPr/>
          </p:nvSpPr>
          <p:spPr>
            <a:xfrm>
              <a:off x="5279046" y="3749710"/>
              <a:ext cx="14604" cy="0"/>
            </a:xfrm>
            <a:custGeom>
              <a:avLst/>
              <a:gdLst/>
              <a:ahLst/>
              <a:cxnLst/>
              <a:rect l="l" t="t" r="r" b="b"/>
              <a:pathLst>
                <a:path w="14604" h="0">
                  <a:moveTo>
                    <a:pt x="0" y="0"/>
                  </a:moveTo>
                  <a:lnTo>
                    <a:pt x="14350" y="0"/>
                  </a:lnTo>
                </a:path>
              </a:pathLst>
            </a:custGeom>
            <a:ln w="4076">
              <a:solidFill>
                <a:srgbClr val="231F20"/>
              </a:solidFill>
            </a:ln>
          </p:spPr>
          <p:txBody>
            <a:bodyPr wrap="square" lIns="0" tIns="0" rIns="0" bIns="0" rtlCol="0"/>
            <a:lstStyle/>
            <a:p/>
          </p:txBody>
        </p:sp>
        <p:sp>
          <p:nvSpPr>
            <p:cNvPr id="284" name="object 284" descr=""/>
            <p:cNvSpPr/>
            <p:nvPr/>
          </p:nvSpPr>
          <p:spPr>
            <a:xfrm>
              <a:off x="5279046" y="3749097"/>
              <a:ext cx="11430" cy="0"/>
            </a:xfrm>
            <a:custGeom>
              <a:avLst/>
              <a:gdLst/>
              <a:ahLst/>
              <a:cxnLst/>
              <a:rect l="l" t="t" r="r" b="b"/>
              <a:pathLst>
                <a:path w="11429" h="0">
                  <a:moveTo>
                    <a:pt x="0" y="0"/>
                  </a:moveTo>
                  <a:lnTo>
                    <a:pt x="10883" y="0"/>
                  </a:lnTo>
                </a:path>
              </a:pathLst>
            </a:custGeom>
            <a:ln w="4076">
              <a:solidFill>
                <a:srgbClr val="231F20"/>
              </a:solidFill>
            </a:ln>
          </p:spPr>
          <p:txBody>
            <a:bodyPr wrap="square" lIns="0" tIns="0" rIns="0" bIns="0" rtlCol="0"/>
            <a:lstStyle/>
            <a:p/>
          </p:txBody>
        </p:sp>
        <p:sp>
          <p:nvSpPr>
            <p:cNvPr id="285" name="object 285" descr=""/>
            <p:cNvSpPr/>
            <p:nvPr/>
          </p:nvSpPr>
          <p:spPr>
            <a:xfrm>
              <a:off x="5279046" y="3748489"/>
              <a:ext cx="7620" cy="0"/>
            </a:xfrm>
            <a:custGeom>
              <a:avLst/>
              <a:gdLst/>
              <a:ahLst/>
              <a:cxnLst/>
              <a:rect l="l" t="t" r="r" b="b"/>
              <a:pathLst>
                <a:path w="7620" h="0">
                  <a:moveTo>
                    <a:pt x="0" y="0"/>
                  </a:moveTo>
                  <a:lnTo>
                    <a:pt x="7429" y="0"/>
                  </a:lnTo>
                </a:path>
              </a:pathLst>
            </a:custGeom>
            <a:ln w="4076">
              <a:solidFill>
                <a:srgbClr val="231F20"/>
              </a:solidFill>
            </a:ln>
          </p:spPr>
          <p:txBody>
            <a:bodyPr wrap="square" lIns="0" tIns="0" rIns="0" bIns="0" rtlCol="0"/>
            <a:lstStyle/>
            <a:p/>
          </p:txBody>
        </p:sp>
        <p:sp>
          <p:nvSpPr>
            <p:cNvPr id="286" name="object 286" descr=""/>
            <p:cNvSpPr/>
            <p:nvPr/>
          </p:nvSpPr>
          <p:spPr>
            <a:xfrm>
              <a:off x="5279046" y="3747881"/>
              <a:ext cx="4445" cy="0"/>
            </a:xfrm>
            <a:custGeom>
              <a:avLst/>
              <a:gdLst/>
              <a:ahLst/>
              <a:cxnLst/>
              <a:rect l="l" t="t" r="r" b="b"/>
              <a:pathLst>
                <a:path w="4445" h="0">
                  <a:moveTo>
                    <a:pt x="0" y="0"/>
                  </a:moveTo>
                  <a:lnTo>
                    <a:pt x="3962" y="0"/>
                  </a:lnTo>
                </a:path>
              </a:pathLst>
            </a:custGeom>
            <a:ln w="4076">
              <a:solidFill>
                <a:srgbClr val="231F20"/>
              </a:solidFill>
            </a:ln>
          </p:spPr>
          <p:txBody>
            <a:bodyPr wrap="square" lIns="0" tIns="0" rIns="0" bIns="0" rtlCol="0"/>
            <a:lstStyle/>
            <a:p/>
          </p:txBody>
        </p:sp>
        <p:sp>
          <p:nvSpPr>
            <p:cNvPr id="287" name="object 287" descr=""/>
            <p:cNvSpPr/>
            <p:nvPr/>
          </p:nvSpPr>
          <p:spPr>
            <a:xfrm>
              <a:off x="5279046" y="3747267"/>
              <a:ext cx="635" cy="0"/>
            </a:xfrm>
            <a:custGeom>
              <a:avLst/>
              <a:gdLst/>
              <a:ahLst/>
              <a:cxnLst/>
              <a:rect l="l" t="t" r="r" b="b"/>
              <a:pathLst>
                <a:path w="635" h="0">
                  <a:moveTo>
                    <a:pt x="0" y="0"/>
                  </a:moveTo>
                  <a:lnTo>
                    <a:pt x="508" y="0"/>
                  </a:lnTo>
                </a:path>
                <a:path w="635" h="0">
                  <a:moveTo>
                    <a:pt x="0" y="0"/>
                  </a:moveTo>
                  <a:lnTo>
                    <a:pt x="508" y="0"/>
                  </a:lnTo>
                </a:path>
              </a:pathLst>
            </a:custGeom>
            <a:ln w="4076">
              <a:solidFill>
                <a:srgbClr val="231F20"/>
              </a:solidFill>
            </a:ln>
          </p:spPr>
          <p:txBody>
            <a:bodyPr wrap="square" lIns="0" tIns="0" rIns="0" bIns="0" rtlCol="0"/>
            <a:lstStyle/>
            <a:p/>
          </p:txBody>
        </p:sp>
        <p:sp>
          <p:nvSpPr>
            <p:cNvPr id="288" name="object 288" descr=""/>
            <p:cNvSpPr/>
            <p:nvPr/>
          </p:nvSpPr>
          <p:spPr>
            <a:xfrm>
              <a:off x="5279046" y="3754597"/>
              <a:ext cx="42545" cy="7620"/>
            </a:xfrm>
            <a:custGeom>
              <a:avLst/>
              <a:gdLst/>
              <a:ahLst/>
              <a:cxnLst/>
              <a:rect l="l" t="t" r="r" b="b"/>
              <a:pathLst>
                <a:path w="42545" h="7620">
                  <a:moveTo>
                    <a:pt x="0" y="7404"/>
                  </a:moveTo>
                  <a:lnTo>
                    <a:pt x="42024" y="0"/>
                  </a:lnTo>
                </a:path>
              </a:pathLst>
            </a:custGeom>
            <a:ln w="4076">
              <a:solidFill>
                <a:srgbClr val="231F20"/>
              </a:solidFill>
            </a:ln>
          </p:spPr>
          <p:txBody>
            <a:bodyPr wrap="square" lIns="0" tIns="0" rIns="0" bIns="0" rtlCol="0"/>
            <a:lstStyle/>
            <a:p/>
          </p:txBody>
        </p:sp>
        <p:sp>
          <p:nvSpPr>
            <p:cNvPr id="289" name="object 289" descr=""/>
            <p:cNvSpPr/>
            <p:nvPr/>
          </p:nvSpPr>
          <p:spPr>
            <a:xfrm>
              <a:off x="5279046" y="3747180"/>
              <a:ext cx="0" cy="15240"/>
            </a:xfrm>
            <a:custGeom>
              <a:avLst/>
              <a:gdLst/>
              <a:ahLst/>
              <a:cxnLst/>
              <a:rect l="l" t="t" r="r" b="b"/>
              <a:pathLst>
                <a:path w="0" h="15239">
                  <a:moveTo>
                    <a:pt x="0" y="0"/>
                  </a:moveTo>
                  <a:lnTo>
                    <a:pt x="0" y="14820"/>
                  </a:lnTo>
                </a:path>
              </a:pathLst>
            </a:custGeom>
            <a:ln w="4076">
              <a:solidFill>
                <a:srgbClr val="231F20"/>
              </a:solidFill>
            </a:ln>
          </p:spPr>
          <p:txBody>
            <a:bodyPr wrap="square" lIns="0" tIns="0" rIns="0" bIns="0" rtlCol="0"/>
            <a:lstStyle/>
            <a:p/>
          </p:txBody>
        </p:sp>
        <p:sp>
          <p:nvSpPr>
            <p:cNvPr id="290" name="object 290" descr=""/>
            <p:cNvSpPr/>
            <p:nvPr/>
          </p:nvSpPr>
          <p:spPr>
            <a:xfrm>
              <a:off x="5279041" y="3747187"/>
              <a:ext cx="42545" cy="7620"/>
            </a:xfrm>
            <a:custGeom>
              <a:avLst/>
              <a:gdLst/>
              <a:ahLst/>
              <a:cxnLst/>
              <a:rect l="l" t="t" r="r" b="b"/>
              <a:pathLst>
                <a:path w="42545" h="7620">
                  <a:moveTo>
                    <a:pt x="42024" y="7404"/>
                  </a:moveTo>
                  <a:lnTo>
                    <a:pt x="0" y="0"/>
                  </a:lnTo>
                </a:path>
              </a:pathLst>
            </a:custGeom>
            <a:ln w="4076">
              <a:solidFill>
                <a:srgbClr val="231F20"/>
              </a:solidFill>
            </a:ln>
          </p:spPr>
          <p:txBody>
            <a:bodyPr wrap="square" lIns="0" tIns="0" rIns="0" bIns="0" rtlCol="0"/>
            <a:lstStyle/>
            <a:p/>
          </p:txBody>
        </p:sp>
        <p:sp>
          <p:nvSpPr>
            <p:cNvPr id="291" name="object 291" descr=""/>
            <p:cNvSpPr/>
            <p:nvPr/>
          </p:nvSpPr>
          <p:spPr>
            <a:xfrm>
              <a:off x="4456555" y="3754591"/>
              <a:ext cx="42545" cy="0"/>
            </a:xfrm>
            <a:custGeom>
              <a:avLst/>
              <a:gdLst/>
              <a:ahLst/>
              <a:cxnLst/>
              <a:rect l="l" t="t" r="r" b="b"/>
              <a:pathLst>
                <a:path w="42545" h="0">
                  <a:moveTo>
                    <a:pt x="42037" y="0"/>
                  </a:moveTo>
                  <a:lnTo>
                    <a:pt x="0" y="0"/>
                  </a:lnTo>
                </a:path>
              </a:pathLst>
            </a:custGeom>
            <a:ln w="4076">
              <a:solidFill>
                <a:srgbClr val="231F20"/>
              </a:solidFill>
            </a:ln>
          </p:spPr>
          <p:txBody>
            <a:bodyPr wrap="square" lIns="0" tIns="0" rIns="0" bIns="0" rtlCol="0"/>
            <a:lstStyle/>
            <a:p/>
          </p:txBody>
        </p:sp>
        <p:sp>
          <p:nvSpPr>
            <p:cNvPr id="292" name="object 292" descr=""/>
            <p:cNvSpPr/>
            <p:nvPr/>
          </p:nvSpPr>
          <p:spPr>
            <a:xfrm>
              <a:off x="4460022" y="3753976"/>
              <a:ext cx="38735" cy="0"/>
            </a:xfrm>
            <a:custGeom>
              <a:avLst/>
              <a:gdLst/>
              <a:ahLst/>
              <a:cxnLst/>
              <a:rect l="l" t="t" r="r" b="b"/>
              <a:pathLst>
                <a:path w="38735" h="0">
                  <a:moveTo>
                    <a:pt x="38569" y="0"/>
                  </a:moveTo>
                  <a:lnTo>
                    <a:pt x="0" y="0"/>
                  </a:lnTo>
                </a:path>
              </a:pathLst>
            </a:custGeom>
            <a:ln w="4076">
              <a:solidFill>
                <a:srgbClr val="231F20"/>
              </a:solidFill>
            </a:ln>
          </p:spPr>
          <p:txBody>
            <a:bodyPr wrap="square" lIns="0" tIns="0" rIns="0" bIns="0" rtlCol="0"/>
            <a:lstStyle/>
            <a:p/>
          </p:txBody>
        </p:sp>
        <p:sp>
          <p:nvSpPr>
            <p:cNvPr id="293" name="object 293" descr=""/>
            <p:cNvSpPr/>
            <p:nvPr/>
          </p:nvSpPr>
          <p:spPr>
            <a:xfrm>
              <a:off x="4463477" y="3753369"/>
              <a:ext cx="35560" cy="0"/>
            </a:xfrm>
            <a:custGeom>
              <a:avLst/>
              <a:gdLst/>
              <a:ahLst/>
              <a:cxnLst/>
              <a:rect l="l" t="t" r="r" b="b"/>
              <a:pathLst>
                <a:path w="35560" h="0">
                  <a:moveTo>
                    <a:pt x="35115" y="0"/>
                  </a:moveTo>
                  <a:lnTo>
                    <a:pt x="0" y="0"/>
                  </a:lnTo>
                </a:path>
              </a:pathLst>
            </a:custGeom>
            <a:ln w="4076">
              <a:solidFill>
                <a:srgbClr val="231F20"/>
              </a:solidFill>
            </a:ln>
          </p:spPr>
          <p:txBody>
            <a:bodyPr wrap="square" lIns="0" tIns="0" rIns="0" bIns="0" rtlCol="0"/>
            <a:lstStyle/>
            <a:p/>
          </p:txBody>
        </p:sp>
        <p:sp>
          <p:nvSpPr>
            <p:cNvPr id="294" name="object 294" descr=""/>
            <p:cNvSpPr/>
            <p:nvPr/>
          </p:nvSpPr>
          <p:spPr>
            <a:xfrm>
              <a:off x="4466944" y="3752761"/>
              <a:ext cx="31750" cy="0"/>
            </a:xfrm>
            <a:custGeom>
              <a:avLst/>
              <a:gdLst/>
              <a:ahLst/>
              <a:cxnLst/>
              <a:rect l="l" t="t" r="r" b="b"/>
              <a:pathLst>
                <a:path w="31750" h="0">
                  <a:moveTo>
                    <a:pt x="31648" y="0"/>
                  </a:moveTo>
                  <a:lnTo>
                    <a:pt x="0" y="0"/>
                  </a:lnTo>
                </a:path>
              </a:pathLst>
            </a:custGeom>
            <a:ln w="4076">
              <a:solidFill>
                <a:srgbClr val="231F20"/>
              </a:solidFill>
            </a:ln>
          </p:spPr>
          <p:txBody>
            <a:bodyPr wrap="square" lIns="0" tIns="0" rIns="0" bIns="0" rtlCol="0"/>
            <a:lstStyle/>
            <a:p/>
          </p:txBody>
        </p:sp>
        <p:sp>
          <p:nvSpPr>
            <p:cNvPr id="295" name="object 295" descr=""/>
            <p:cNvSpPr/>
            <p:nvPr/>
          </p:nvSpPr>
          <p:spPr>
            <a:xfrm>
              <a:off x="4470398" y="3752147"/>
              <a:ext cx="28575" cy="0"/>
            </a:xfrm>
            <a:custGeom>
              <a:avLst/>
              <a:gdLst/>
              <a:ahLst/>
              <a:cxnLst/>
              <a:rect l="l" t="t" r="r" b="b"/>
              <a:pathLst>
                <a:path w="28575" h="0">
                  <a:moveTo>
                    <a:pt x="28194" y="0"/>
                  </a:moveTo>
                  <a:lnTo>
                    <a:pt x="0" y="0"/>
                  </a:lnTo>
                </a:path>
              </a:pathLst>
            </a:custGeom>
            <a:ln w="4076">
              <a:solidFill>
                <a:srgbClr val="231F20"/>
              </a:solidFill>
            </a:ln>
          </p:spPr>
          <p:txBody>
            <a:bodyPr wrap="square" lIns="0" tIns="0" rIns="0" bIns="0" rtlCol="0"/>
            <a:lstStyle/>
            <a:p/>
          </p:txBody>
        </p:sp>
        <p:sp>
          <p:nvSpPr>
            <p:cNvPr id="296" name="object 296" descr=""/>
            <p:cNvSpPr/>
            <p:nvPr/>
          </p:nvSpPr>
          <p:spPr>
            <a:xfrm>
              <a:off x="4473865" y="3751539"/>
              <a:ext cx="24765" cy="0"/>
            </a:xfrm>
            <a:custGeom>
              <a:avLst/>
              <a:gdLst/>
              <a:ahLst/>
              <a:cxnLst/>
              <a:rect l="l" t="t" r="r" b="b"/>
              <a:pathLst>
                <a:path w="24764" h="0">
                  <a:moveTo>
                    <a:pt x="24726" y="0"/>
                  </a:moveTo>
                  <a:lnTo>
                    <a:pt x="0" y="0"/>
                  </a:lnTo>
                </a:path>
              </a:pathLst>
            </a:custGeom>
            <a:ln w="4076">
              <a:solidFill>
                <a:srgbClr val="231F20"/>
              </a:solidFill>
            </a:ln>
          </p:spPr>
          <p:txBody>
            <a:bodyPr wrap="square" lIns="0" tIns="0" rIns="0" bIns="0" rtlCol="0"/>
            <a:lstStyle/>
            <a:p/>
          </p:txBody>
        </p:sp>
        <p:sp>
          <p:nvSpPr>
            <p:cNvPr id="297" name="object 297" descr=""/>
            <p:cNvSpPr/>
            <p:nvPr/>
          </p:nvSpPr>
          <p:spPr>
            <a:xfrm>
              <a:off x="4477320" y="3750926"/>
              <a:ext cx="21590" cy="0"/>
            </a:xfrm>
            <a:custGeom>
              <a:avLst/>
              <a:gdLst/>
              <a:ahLst/>
              <a:cxnLst/>
              <a:rect l="l" t="t" r="r" b="b"/>
              <a:pathLst>
                <a:path w="21589" h="0">
                  <a:moveTo>
                    <a:pt x="21272" y="0"/>
                  </a:moveTo>
                  <a:lnTo>
                    <a:pt x="0" y="0"/>
                  </a:lnTo>
                </a:path>
              </a:pathLst>
            </a:custGeom>
            <a:ln w="4076">
              <a:solidFill>
                <a:srgbClr val="231F20"/>
              </a:solidFill>
            </a:ln>
          </p:spPr>
          <p:txBody>
            <a:bodyPr wrap="square" lIns="0" tIns="0" rIns="0" bIns="0" rtlCol="0"/>
            <a:lstStyle/>
            <a:p/>
          </p:txBody>
        </p:sp>
        <p:sp>
          <p:nvSpPr>
            <p:cNvPr id="298" name="object 298" descr=""/>
            <p:cNvSpPr/>
            <p:nvPr/>
          </p:nvSpPr>
          <p:spPr>
            <a:xfrm>
              <a:off x="4480787" y="3750317"/>
              <a:ext cx="18415" cy="0"/>
            </a:xfrm>
            <a:custGeom>
              <a:avLst/>
              <a:gdLst/>
              <a:ahLst/>
              <a:cxnLst/>
              <a:rect l="l" t="t" r="r" b="b"/>
              <a:pathLst>
                <a:path w="18414" h="0">
                  <a:moveTo>
                    <a:pt x="17805" y="0"/>
                  </a:moveTo>
                  <a:lnTo>
                    <a:pt x="0" y="0"/>
                  </a:lnTo>
                </a:path>
              </a:pathLst>
            </a:custGeom>
            <a:ln w="4076">
              <a:solidFill>
                <a:srgbClr val="231F20"/>
              </a:solidFill>
            </a:ln>
          </p:spPr>
          <p:txBody>
            <a:bodyPr wrap="square" lIns="0" tIns="0" rIns="0" bIns="0" rtlCol="0"/>
            <a:lstStyle/>
            <a:p/>
          </p:txBody>
        </p:sp>
        <p:sp>
          <p:nvSpPr>
            <p:cNvPr id="299" name="object 299" descr=""/>
            <p:cNvSpPr/>
            <p:nvPr/>
          </p:nvSpPr>
          <p:spPr>
            <a:xfrm>
              <a:off x="4484241" y="3749710"/>
              <a:ext cx="14604" cy="0"/>
            </a:xfrm>
            <a:custGeom>
              <a:avLst/>
              <a:gdLst/>
              <a:ahLst/>
              <a:cxnLst/>
              <a:rect l="l" t="t" r="r" b="b"/>
              <a:pathLst>
                <a:path w="14604" h="0">
                  <a:moveTo>
                    <a:pt x="14350" y="0"/>
                  </a:moveTo>
                  <a:lnTo>
                    <a:pt x="0" y="0"/>
                  </a:lnTo>
                </a:path>
              </a:pathLst>
            </a:custGeom>
            <a:ln w="4076">
              <a:solidFill>
                <a:srgbClr val="231F20"/>
              </a:solidFill>
            </a:ln>
          </p:spPr>
          <p:txBody>
            <a:bodyPr wrap="square" lIns="0" tIns="0" rIns="0" bIns="0" rtlCol="0"/>
            <a:lstStyle/>
            <a:p/>
          </p:txBody>
        </p:sp>
        <p:sp>
          <p:nvSpPr>
            <p:cNvPr id="300" name="object 300" descr=""/>
            <p:cNvSpPr/>
            <p:nvPr/>
          </p:nvSpPr>
          <p:spPr>
            <a:xfrm>
              <a:off x="4487708" y="3749097"/>
              <a:ext cx="11430" cy="0"/>
            </a:xfrm>
            <a:custGeom>
              <a:avLst/>
              <a:gdLst/>
              <a:ahLst/>
              <a:cxnLst/>
              <a:rect l="l" t="t" r="r" b="b"/>
              <a:pathLst>
                <a:path w="11429" h="0">
                  <a:moveTo>
                    <a:pt x="10883" y="0"/>
                  </a:moveTo>
                  <a:lnTo>
                    <a:pt x="0" y="0"/>
                  </a:lnTo>
                </a:path>
              </a:pathLst>
            </a:custGeom>
            <a:ln w="4076">
              <a:solidFill>
                <a:srgbClr val="231F20"/>
              </a:solidFill>
            </a:ln>
          </p:spPr>
          <p:txBody>
            <a:bodyPr wrap="square" lIns="0" tIns="0" rIns="0" bIns="0" rtlCol="0"/>
            <a:lstStyle/>
            <a:p/>
          </p:txBody>
        </p:sp>
        <p:sp>
          <p:nvSpPr>
            <p:cNvPr id="301" name="object 301" descr=""/>
            <p:cNvSpPr/>
            <p:nvPr/>
          </p:nvSpPr>
          <p:spPr>
            <a:xfrm>
              <a:off x="4491163" y="3748489"/>
              <a:ext cx="7620" cy="0"/>
            </a:xfrm>
            <a:custGeom>
              <a:avLst/>
              <a:gdLst/>
              <a:ahLst/>
              <a:cxnLst/>
              <a:rect l="l" t="t" r="r" b="b"/>
              <a:pathLst>
                <a:path w="7620" h="0">
                  <a:moveTo>
                    <a:pt x="7429" y="0"/>
                  </a:moveTo>
                  <a:lnTo>
                    <a:pt x="0" y="0"/>
                  </a:lnTo>
                </a:path>
              </a:pathLst>
            </a:custGeom>
            <a:ln w="4076">
              <a:solidFill>
                <a:srgbClr val="231F20"/>
              </a:solidFill>
            </a:ln>
          </p:spPr>
          <p:txBody>
            <a:bodyPr wrap="square" lIns="0" tIns="0" rIns="0" bIns="0" rtlCol="0"/>
            <a:lstStyle/>
            <a:p/>
          </p:txBody>
        </p:sp>
        <p:sp>
          <p:nvSpPr>
            <p:cNvPr id="302" name="object 302" descr=""/>
            <p:cNvSpPr/>
            <p:nvPr/>
          </p:nvSpPr>
          <p:spPr>
            <a:xfrm>
              <a:off x="4494630" y="3747881"/>
              <a:ext cx="4445" cy="0"/>
            </a:xfrm>
            <a:custGeom>
              <a:avLst/>
              <a:gdLst/>
              <a:ahLst/>
              <a:cxnLst/>
              <a:rect l="l" t="t" r="r" b="b"/>
              <a:pathLst>
                <a:path w="4445" h="0">
                  <a:moveTo>
                    <a:pt x="3962" y="0"/>
                  </a:moveTo>
                  <a:lnTo>
                    <a:pt x="0" y="0"/>
                  </a:lnTo>
                </a:path>
              </a:pathLst>
            </a:custGeom>
            <a:ln w="4076">
              <a:solidFill>
                <a:srgbClr val="231F20"/>
              </a:solidFill>
            </a:ln>
          </p:spPr>
          <p:txBody>
            <a:bodyPr wrap="square" lIns="0" tIns="0" rIns="0" bIns="0" rtlCol="0"/>
            <a:lstStyle/>
            <a:p/>
          </p:txBody>
        </p:sp>
        <p:sp>
          <p:nvSpPr>
            <p:cNvPr id="303" name="object 303" descr=""/>
            <p:cNvSpPr/>
            <p:nvPr/>
          </p:nvSpPr>
          <p:spPr>
            <a:xfrm>
              <a:off x="4498071" y="3747267"/>
              <a:ext cx="635" cy="0"/>
            </a:xfrm>
            <a:custGeom>
              <a:avLst/>
              <a:gdLst/>
              <a:ahLst/>
              <a:cxnLst/>
              <a:rect l="l" t="t" r="r" b="b"/>
              <a:pathLst>
                <a:path w="635" h="0">
                  <a:moveTo>
                    <a:pt x="520" y="0"/>
                  </a:moveTo>
                  <a:lnTo>
                    <a:pt x="0" y="0"/>
                  </a:lnTo>
                </a:path>
                <a:path w="635" h="0">
                  <a:moveTo>
                    <a:pt x="520" y="0"/>
                  </a:moveTo>
                  <a:lnTo>
                    <a:pt x="0" y="0"/>
                  </a:lnTo>
                </a:path>
              </a:pathLst>
            </a:custGeom>
            <a:ln w="4076">
              <a:solidFill>
                <a:srgbClr val="231F20"/>
              </a:solidFill>
            </a:ln>
          </p:spPr>
          <p:txBody>
            <a:bodyPr wrap="square" lIns="0" tIns="0" rIns="0" bIns="0" rtlCol="0"/>
            <a:lstStyle/>
            <a:p/>
          </p:txBody>
        </p:sp>
        <p:sp>
          <p:nvSpPr>
            <p:cNvPr id="304" name="object 304" descr=""/>
            <p:cNvSpPr/>
            <p:nvPr/>
          </p:nvSpPr>
          <p:spPr>
            <a:xfrm>
              <a:off x="4456555" y="3754591"/>
              <a:ext cx="42545" cy="0"/>
            </a:xfrm>
            <a:custGeom>
              <a:avLst/>
              <a:gdLst/>
              <a:ahLst/>
              <a:cxnLst/>
              <a:rect l="l" t="t" r="r" b="b"/>
              <a:pathLst>
                <a:path w="42545" h="0">
                  <a:moveTo>
                    <a:pt x="42037" y="0"/>
                  </a:moveTo>
                  <a:lnTo>
                    <a:pt x="0" y="0"/>
                  </a:lnTo>
                </a:path>
              </a:pathLst>
            </a:custGeom>
            <a:ln w="4076">
              <a:solidFill>
                <a:srgbClr val="231F20"/>
              </a:solidFill>
            </a:ln>
          </p:spPr>
          <p:txBody>
            <a:bodyPr wrap="square" lIns="0" tIns="0" rIns="0" bIns="0" rtlCol="0"/>
            <a:lstStyle/>
            <a:p/>
          </p:txBody>
        </p:sp>
        <p:sp>
          <p:nvSpPr>
            <p:cNvPr id="305" name="object 305" descr=""/>
            <p:cNvSpPr/>
            <p:nvPr/>
          </p:nvSpPr>
          <p:spPr>
            <a:xfrm>
              <a:off x="4460022" y="3755198"/>
              <a:ext cx="38735" cy="0"/>
            </a:xfrm>
            <a:custGeom>
              <a:avLst/>
              <a:gdLst/>
              <a:ahLst/>
              <a:cxnLst/>
              <a:rect l="l" t="t" r="r" b="b"/>
              <a:pathLst>
                <a:path w="38735" h="0">
                  <a:moveTo>
                    <a:pt x="38569" y="0"/>
                  </a:moveTo>
                  <a:lnTo>
                    <a:pt x="0" y="0"/>
                  </a:lnTo>
                </a:path>
              </a:pathLst>
            </a:custGeom>
            <a:ln w="4076">
              <a:solidFill>
                <a:srgbClr val="231F20"/>
              </a:solidFill>
            </a:ln>
          </p:spPr>
          <p:txBody>
            <a:bodyPr wrap="square" lIns="0" tIns="0" rIns="0" bIns="0" rtlCol="0"/>
            <a:lstStyle/>
            <a:p/>
          </p:txBody>
        </p:sp>
        <p:sp>
          <p:nvSpPr>
            <p:cNvPr id="306" name="object 306" descr=""/>
            <p:cNvSpPr/>
            <p:nvPr/>
          </p:nvSpPr>
          <p:spPr>
            <a:xfrm>
              <a:off x="4463477" y="3755806"/>
              <a:ext cx="35560" cy="0"/>
            </a:xfrm>
            <a:custGeom>
              <a:avLst/>
              <a:gdLst/>
              <a:ahLst/>
              <a:cxnLst/>
              <a:rect l="l" t="t" r="r" b="b"/>
              <a:pathLst>
                <a:path w="35560" h="0">
                  <a:moveTo>
                    <a:pt x="35115" y="0"/>
                  </a:moveTo>
                  <a:lnTo>
                    <a:pt x="0" y="0"/>
                  </a:lnTo>
                </a:path>
              </a:pathLst>
            </a:custGeom>
            <a:ln w="4076">
              <a:solidFill>
                <a:srgbClr val="231F20"/>
              </a:solidFill>
            </a:ln>
          </p:spPr>
          <p:txBody>
            <a:bodyPr wrap="square" lIns="0" tIns="0" rIns="0" bIns="0" rtlCol="0"/>
            <a:lstStyle/>
            <a:p/>
          </p:txBody>
        </p:sp>
        <p:sp>
          <p:nvSpPr>
            <p:cNvPr id="307" name="object 307" descr=""/>
            <p:cNvSpPr/>
            <p:nvPr/>
          </p:nvSpPr>
          <p:spPr>
            <a:xfrm>
              <a:off x="4466944" y="3756420"/>
              <a:ext cx="31750" cy="0"/>
            </a:xfrm>
            <a:custGeom>
              <a:avLst/>
              <a:gdLst/>
              <a:ahLst/>
              <a:cxnLst/>
              <a:rect l="l" t="t" r="r" b="b"/>
              <a:pathLst>
                <a:path w="31750" h="0">
                  <a:moveTo>
                    <a:pt x="31648" y="0"/>
                  </a:moveTo>
                  <a:lnTo>
                    <a:pt x="0" y="0"/>
                  </a:lnTo>
                </a:path>
              </a:pathLst>
            </a:custGeom>
            <a:ln w="4076">
              <a:solidFill>
                <a:srgbClr val="231F20"/>
              </a:solidFill>
            </a:ln>
          </p:spPr>
          <p:txBody>
            <a:bodyPr wrap="square" lIns="0" tIns="0" rIns="0" bIns="0" rtlCol="0"/>
            <a:lstStyle/>
            <a:p/>
          </p:txBody>
        </p:sp>
        <p:sp>
          <p:nvSpPr>
            <p:cNvPr id="308" name="object 308" descr=""/>
            <p:cNvSpPr/>
            <p:nvPr/>
          </p:nvSpPr>
          <p:spPr>
            <a:xfrm>
              <a:off x="4470398" y="3757028"/>
              <a:ext cx="28575" cy="0"/>
            </a:xfrm>
            <a:custGeom>
              <a:avLst/>
              <a:gdLst/>
              <a:ahLst/>
              <a:cxnLst/>
              <a:rect l="l" t="t" r="r" b="b"/>
              <a:pathLst>
                <a:path w="28575" h="0">
                  <a:moveTo>
                    <a:pt x="28194" y="0"/>
                  </a:moveTo>
                  <a:lnTo>
                    <a:pt x="0" y="0"/>
                  </a:lnTo>
                </a:path>
              </a:pathLst>
            </a:custGeom>
            <a:ln w="4076">
              <a:solidFill>
                <a:srgbClr val="231F20"/>
              </a:solidFill>
            </a:ln>
          </p:spPr>
          <p:txBody>
            <a:bodyPr wrap="square" lIns="0" tIns="0" rIns="0" bIns="0" rtlCol="0"/>
            <a:lstStyle/>
            <a:p/>
          </p:txBody>
        </p:sp>
        <p:sp>
          <p:nvSpPr>
            <p:cNvPr id="309" name="object 309" descr=""/>
            <p:cNvSpPr/>
            <p:nvPr/>
          </p:nvSpPr>
          <p:spPr>
            <a:xfrm>
              <a:off x="4473865" y="3757635"/>
              <a:ext cx="24765" cy="0"/>
            </a:xfrm>
            <a:custGeom>
              <a:avLst/>
              <a:gdLst/>
              <a:ahLst/>
              <a:cxnLst/>
              <a:rect l="l" t="t" r="r" b="b"/>
              <a:pathLst>
                <a:path w="24764" h="0">
                  <a:moveTo>
                    <a:pt x="24726" y="0"/>
                  </a:moveTo>
                  <a:lnTo>
                    <a:pt x="0" y="0"/>
                  </a:lnTo>
                </a:path>
              </a:pathLst>
            </a:custGeom>
            <a:ln w="4076">
              <a:solidFill>
                <a:srgbClr val="231F20"/>
              </a:solidFill>
            </a:ln>
          </p:spPr>
          <p:txBody>
            <a:bodyPr wrap="square" lIns="0" tIns="0" rIns="0" bIns="0" rtlCol="0"/>
            <a:lstStyle/>
            <a:p/>
          </p:txBody>
        </p:sp>
        <p:sp>
          <p:nvSpPr>
            <p:cNvPr id="310" name="object 310" descr=""/>
            <p:cNvSpPr/>
            <p:nvPr/>
          </p:nvSpPr>
          <p:spPr>
            <a:xfrm>
              <a:off x="4477320" y="3758250"/>
              <a:ext cx="21590" cy="0"/>
            </a:xfrm>
            <a:custGeom>
              <a:avLst/>
              <a:gdLst/>
              <a:ahLst/>
              <a:cxnLst/>
              <a:rect l="l" t="t" r="r" b="b"/>
              <a:pathLst>
                <a:path w="21589" h="0">
                  <a:moveTo>
                    <a:pt x="21272" y="0"/>
                  </a:moveTo>
                  <a:lnTo>
                    <a:pt x="0" y="0"/>
                  </a:lnTo>
                </a:path>
              </a:pathLst>
            </a:custGeom>
            <a:ln w="4076">
              <a:solidFill>
                <a:srgbClr val="231F20"/>
              </a:solidFill>
            </a:ln>
          </p:spPr>
          <p:txBody>
            <a:bodyPr wrap="square" lIns="0" tIns="0" rIns="0" bIns="0" rtlCol="0"/>
            <a:lstStyle/>
            <a:p/>
          </p:txBody>
        </p:sp>
        <p:sp>
          <p:nvSpPr>
            <p:cNvPr id="311" name="object 311" descr=""/>
            <p:cNvSpPr/>
            <p:nvPr/>
          </p:nvSpPr>
          <p:spPr>
            <a:xfrm>
              <a:off x="4480787" y="3758857"/>
              <a:ext cx="18415" cy="0"/>
            </a:xfrm>
            <a:custGeom>
              <a:avLst/>
              <a:gdLst/>
              <a:ahLst/>
              <a:cxnLst/>
              <a:rect l="l" t="t" r="r" b="b"/>
              <a:pathLst>
                <a:path w="18414" h="0">
                  <a:moveTo>
                    <a:pt x="17805" y="0"/>
                  </a:moveTo>
                  <a:lnTo>
                    <a:pt x="0" y="0"/>
                  </a:lnTo>
                </a:path>
              </a:pathLst>
            </a:custGeom>
            <a:ln w="4076">
              <a:solidFill>
                <a:srgbClr val="231F20"/>
              </a:solidFill>
            </a:ln>
          </p:spPr>
          <p:txBody>
            <a:bodyPr wrap="square" lIns="0" tIns="0" rIns="0" bIns="0" rtlCol="0"/>
            <a:lstStyle/>
            <a:p/>
          </p:txBody>
        </p:sp>
        <p:sp>
          <p:nvSpPr>
            <p:cNvPr id="312" name="object 312" descr=""/>
            <p:cNvSpPr/>
            <p:nvPr/>
          </p:nvSpPr>
          <p:spPr>
            <a:xfrm>
              <a:off x="4484241" y="3759470"/>
              <a:ext cx="14604" cy="0"/>
            </a:xfrm>
            <a:custGeom>
              <a:avLst/>
              <a:gdLst/>
              <a:ahLst/>
              <a:cxnLst/>
              <a:rect l="l" t="t" r="r" b="b"/>
              <a:pathLst>
                <a:path w="14604" h="0">
                  <a:moveTo>
                    <a:pt x="14350" y="0"/>
                  </a:moveTo>
                  <a:lnTo>
                    <a:pt x="0" y="0"/>
                  </a:lnTo>
                </a:path>
              </a:pathLst>
            </a:custGeom>
            <a:ln w="4076">
              <a:solidFill>
                <a:srgbClr val="231F20"/>
              </a:solidFill>
            </a:ln>
          </p:spPr>
          <p:txBody>
            <a:bodyPr wrap="square" lIns="0" tIns="0" rIns="0" bIns="0" rtlCol="0"/>
            <a:lstStyle/>
            <a:p/>
          </p:txBody>
        </p:sp>
        <p:sp>
          <p:nvSpPr>
            <p:cNvPr id="313" name="object 313" descr=""/>
            <p:cNvSpPr/>
            <p:nvPr/>
          </p:nvSpPr>
          <p:spPr>
            <a:xfrm>
              <a:off x="4487708" y="3760079"/>
              <a:ext cx="11430" cy="0"/>
            </a:xfrm>
            <a:custGeom>
              <a:avLst/>
              <a:gdLst/>
              <a:ahLst/>
              <a:cxnLst/>
              <a:rect l="l" t="t" r="r" b="b"/>
              <a:pathLst>
                <a:path w="11429" h="0">
                  <a:moveTo>
                    <a:pt x="10883" y="0"/>
                  </a:moveTo>
                  <a:lnTo>
                    <a:pt x="0" y="0"/>
                  </a:lnTo>
                </a:path>
              </a:pathLst>
            </a:custGeom>
            <a:ln w="4076">
              <a:solidFill>
                <a:srgbClr val="231F20"/>
              </a:solidFill>
            </a:ln>
          </p:spPr>
          <p:txBody>
            <a:bodyPr wrap="square" lIns="0" tIns="0" rIns="0" bIns="0" rtlCol="0"/>
            <a:lstStyle/>
            <a:p/>
          </p:txBody>
        </p:sp>
        <p:sp>
          <p:nvSpPr>
            <p:cNvPr id="314" name="object 314" descr=""/>
            <p:cNvSpPr/>
            <p:nvPr/>
          </p:nvSpPr>
          <p:spPr>
            <a:xfrm>
              <a:off x="4491163" y="3760687"/>
              <a:ext cx="7620" cy="0"/>
            </a:xfrm>
            <a:custGeom>
              <a:avLst/>
              <a:gdLst/>
              <a:ahLst/>
              <a:cxnLst/>
              <a:rect l="l" t="t" r="r" b="b"/>
              <a:pathLst>
                <a:path w="7620" h="0">
                  <a:moveTo>
                    <a:pt x="7429" y="0"/>
                  </a:moveTo>
                  <a:lnTo>
                    <a:pt x="0" y="0"/>
                  </a:lnTo>
                </a:path>
              </a:pathLst>
            </a:custGeom>
            <a:ln w="4076">
              <a:solidFill>
                <a:srgbClr val="231F20"/>
              </a:solidFill>
            </a:ln>
          </p:spPr>
          <p:txBody>
            <a:bodyPr wrap="square" lIns="0" tIns="0" rIns="0" bIns="0" rtlCol="0"/>
            <a:lstStyle/>
            <a:p/>
          </p:txBody>
        </p:sp>
        <p:sp>
          <p:nvSpPr>
            <p:cNvPr id="315" name="object 315" descr=""/>
            <p:cNvSpPr/>
            <p:nvPr/>
          </p:nvSpPr>
          <p:spPr>
            <a:xfrm>
              <a:off x="4494630" y="3761300"/>
              <a:ext cx="4445" cy="0"/>
            </a:xfrm>
            <a:custGeom>
              <a:avLst/>
              <a:gdLst/>
              <a:ahLst/>
              <a:cxnLst/>
              <a:rect l="l" t="t" r="r" b="b"/>
              <a:pathLst>
                <a:path w="4445" h="0">
                  <a:moveTo>
                    <a:pt x="3962" y="0"/>
                  </a:moveTo>
                  <a:lnTo>
                    <a:pt x="0" y="0"/>
                  </a:lnTo>
                </a:path>
              </a:pathLst>
            </a:custGeom>
            <a:ln w="4076">
              <a:solidFill>
                <a:srgbClr val="231F20"/>
              </a:solidFill>
            </a:ln>
          </p:spPr>
          <p:txBody>
            <a:bodyPr wrap="square" lIns="0" tIns="0" rIns="0" bIns="0" rtlCol="0"/>
            <a:lstStyle/>
            <a:p/>
          </p:txBody>
        </p:sp>
        <p:sp>
          <p:nvSpPr>
            <p:cNvPr id="316" name="object 316" descr=""/>
            <p:cNvSpPr/>
            <p:nvPr/>
          </p:nvSpPr>
          <p:spPr>
            <a:xfrm>
              <a:off x="4498071" y="3761907"/>
              <a:ext cx="635" cy="0"/>
            </a:xfrm>
            <a:custGeom>
              <a:avLst/>
              <a:gdLst/>
              <a:ahLst/>
              <a:cxnLst/>
              <a:rect l="l" t="t" r="r" b="b"/>
              <a:pathLst>
                <a:path w="635" h="0">
                  <a:moveTo>
                    <a:pt x="520" y="0"/>
                  </a:moveTo>
                  <a:lnTo>
                    <a:pt x="0" y="0"/>
                  </a:lnTo>
                </a:path>
                <a:path w="635" h="0">
                  <a:moveTo>
                    <a:pt x="520" y="0"/>
                  </a:moveTo>
                  <a:lnTo>
                    <a:pt x="0" y="0"/>
                  </a:lnTo>
                </a:path>
              </a:pathLst>
            </a:custGeom>
            <a:ln w="4076">
              <a:solidFill>
                <a:srgbClr val="231F20"/>
              </a:solidFill>
            </a:ln>
          </p:spPr>
          <p:txBody>
            <a:bodyPr wrap="square" lIns="0" tIns="0" rIns="0" bIns="0" rtlCol="0"/>
            <a:lstStyle/>
            <a:p/>
          </p:txBody>
        </p:sp>
        <p:sp>
          <p:nvSpPr>
            <p:cNvPr id="317" name="object 317" descr=""/>
            <p:cNvSpPr/>
            <p:nvPr/>
          </p:nvSpPr>
          <p:spPr>
            <a:xfrm>
              <a:off x="4456555" y="3747180"/>
              <a:ext cx="42545" cy="7620"/>
            </a:xfrm>
            <a:custGeom>
              <a:avLst/>
              <a:gdLst/>
              <a:ahLst/>
              <a:cxnLst/>
              <a:rect l="l" t="t" r="r" b="b"/>
              <a:pathLst>
                <a:path w="42545" h="7620">
                  <a:moveTo>
                    <a:pt x="42037" y="0"/>
                  </a:moveTo>
                  <a:lnTo>
                    <a:pt x="0" y="7404"/>
                  </a:lnTo>
                </a:path>
              </a:pathLst>
            </a:custGeom>
            <a:ln w="4076">
              <a:solidFill>
                <a:srgbClr val="231F20"/>
              </a:solidFill>
            </a:ln>
          </p:spPr>
          <p:txBody>
            <a:bodyPr wrap="square" lIns="0" tIns="0" rIns="0" bIns="0" rtlCol="0"/>
            <a:lstStyle/>
            <a:p/>
          </p:txBody>
        </p:sp>
        <p:sp>
          <p:nvSpPr>
            <p:cNvPr id="318" name="object 318" descr=""/>
            <p:cNvSpPr/>
            <p:nvPr/>
          </p:nvSpPr>
          <p:spPr>
            <a:xfrm>
              <a:off x="4498592" y="3747180"/>
              <a:ext cx="0" cy="15240"/>
            </a:xfrm>
            <a:custGeom>
              <a:avLst/>
              <a:gdLst/>
              <a:ahLst/>
              <a:cxnLst/>
              <a:rect l="l" t="t" r="r" b="b"/>
              <a:pathLst>
                <a:path w="0" h="15239">
                  <a:moveTo>
                    <a:pt x="0" y="14820"/>
                  </a:moveTo>
                  <a:lnTo>
                    <a:pt x="0" y="0"/>
                  </a:lnTo>
                </a:path>
              </a:pathLst>
            </a:custGeom>
            <a:ln w="4076">
              <a:solidFill>
                <a:srgbClr val="231F20"/>
              </a:solidFill>
            </a:ln>
          </p:spPr>
          <p:txBody>
            <a:bodyPr wrap="square" lIns="0" tIns="0" rIns="0" bIns="0" rtlCol="0"/>
            <a:lstStyle/>
            <a:p/>
          </p:txBody>
        </p:sp>
        <p:sp>
          <p:nvSpPr>
            <p:cNvPr id="319" name="object 319" descr=""/>
            <p:cNvSpPr/>
            <p:nvPr/>
          </p:nvSpPr>
          <p:spPr>
            <a:xfrm>
              <a:off x="4456560" y="3754591"/>
              <a:ext cx="864869" cy="7620"/>
            </a:xfrm>
            <a:custGeom>
              <a:avLst/>
              <a:gdLst/>
              <a:ahLst/>
              <a:cxnLst/>
              <a:rect l="l" t="t" r="r" b="b"/>
              <a:pathLst>
                <a:path w="864870" h="7620">
                  <a:moveTo>
                    <a:pt x="0" y="0"/>
                  </a:moveTo>
                  <a:lnTo>
                    <a:pt x="42037" y="7404"/>
                  </a:lnTo>
                </a:path>
                <a:path w="864870" h="7620">
                  <a:moveTo>
                    <a:pt x="0" y="0"/>
                  </a:moveTo>
                  <a:lnTo>
                    <a:pt x="864501" y="0"/>
                  </a:lnTo>
                </a:path>
              </a:pathLst>
            </a:custGeom>
            <a:ln w="4076">
              <a:solidFill>
                <a:srgbClr val="231F20"/>
              </a:solidFill>
            </a:ln>
          </p:spPr>
          <p:txBody>
            <a:bodyPr wrap="square" lIns="0" tIns="0" rIns="0" bIns="0" rtlCol="0"/>
            <a:lstStyle/>
            <a:p/>
          </p:txBody>
        </p:sp>
        <p:sp>
          <p:nvSpPr>
            <p:cNvPr id="320" name="object 320" descr=""/>
            <p:cNvSpPr/>
            <p:nvPr/>
          </p:nvSpPr>
          <p:spPr>
            <a:xfrm>
              <a:off x="5208770" y="4815884"/>
              <a:ext cx="42545" cy="0"/>
            </a:xfrm>
            <a:custGeom>
              <a:avLst/>
              <a:gdLst/>
              <a:ahLst/>
              <a:cxnLst/>
              <a:rect l="l" t="t" r="r" b="b"/>
              <a:pathLst>
                <a:path w="42545" h="0">
                  <a:moveTo>
                    <a:pt x="42024" y="0"/>
                  </a:moveTo>
                  <a:lnTo>
                    <a:pt x="0" y="0"/>
                  </a:lnTo>
                </a:path>
              </a:pathLst>
            </a:custGeom>
            <a:ln w="4076">
              <a:solidFill>
                <a:srgbClr val="231F20"/>
              </a:solidFill>
            </a:ln>
          </p:spPr>
          <p:txBody>
            <a:bodyPr wrap="square" lIns="0" tIns="0" rIns="0" bIns="0" rtlCol="0"/>
            <a:lstStyle/>
            <a:p/>
          </p:txBody>
        </p:sp>
        <p:sp>
          <p:nvSpPr>
            <p:cNvPr id="321" name="object 321" descr=""/>
            <p:cNvSpPr/>
            <p:nvPr/>
          </p:nvSpPr>
          <p:spPr>
            <a:xfrm>
              <a:off x="5212237" y="4815269"/>
              <a:ext cx="38735" cy="0"/>
            </a:xfrm>
            <a:custGeom>
              <a:avLst/>
              <a:gdLst/>
              <a:ahLst/>
              <a:cxnLst/>
              <a:rect l="l" t="t" r="r" b="b"/>
              <a:pathLst>
                <a:path w="38735" h="0">
                  <a:moveTo>
                    <a:pt x="38557" y="0"/>
                  </a:moveTo>
                  <a:lnTo>
                    <a:pt x="0" y="0"/>
                  </a:lnTo>
                </a:path>
              </a:pathLst>
            </a:custGeom>
            <a:ln w="4076">
              <a:solidFill>
                <a:srgbClr val="231F20"/>
              </a:solidFill>
            </a:ln>
          </p:spPr>
          <p:txBody>
            <a:bodyPr wrap="square" lIns="0" tIns="0" rIns="0" bIns="0" rtlCol="0"/>
            <a:lstStyle/>
            <a:p/>
          </p:txBody>
        </p:sp>
        <p:sp>
          <p:nvSpPr>
            <p:cNvPr id="322" name="object 322" descr=""/>
            <p:cNvSpPr/>
            <p:nvPr/>
          </p:nvSpPr>
          <p:spPr>
            <a:xfrm>
              <a:off x="5215691" y="4814662"/>
              <a:ext cx="35560" cy="0"/>
            </a:xfrm>
            <a:custGeom>
              <a:avLst/>
              <a:gdLst/>
              <a:ahLst/>
              <a:cxnLst/>
              <a:rect l="l" t="t" r="r" b="b"/>
              <a:pathLst>
                <a:path w="35560" h="0">
                  <a:moveTo>
                    <a:pt x="35102" y="0"/>
                  </a:moveTo>
                  <a:lnTo>
                    <a:pt x="0" y="0"/>
                  </a:lnTo>
                </a:path>
              </a:pathLst>
            </a:custGeom>
            <a:ln w="4076">
              <a:solidFill>
                <a:srgbClr val="231F20"/>
              </a:solidFill>
            </a:ln>
          </p:spPr>
          <p:txBody>
            <a:bodyPr wrap="square" lIns="0" tIns="0" rIns="0" bIns="0" rtlCol="0"/>
            <a:lstStyle/>
            <a:p/>
          </p:txBody>
        </p:sp>
        <p:sp>
          <p:nvSpPr>
            <p:cNvPr id="323" name="object 323" descr=""/>
            <p:cNvSpPr/>
            <p:nvPr/>
          </p:nvSpPr>
          <p:spPr>
            <a:xfrm>
              <a:off x="5219158" y="4814054"/>
              <a:ext cx="31750" cy="0"/>
            </a:xfrm>
            <a:custGeom>
              <a:avLst/>
              <a:gdLst/>
              <a:ahLst/>
              <a:cxnLst/>
              <a:rect l="l" t="t" r="r" b="b"/>
              <a:pathLst>
                <a:path w="31750" h="0">
                  <a:moveTo>
                    <a:pt x="31635" y="0"/>
                  </a:moveTo>
                  <a:lnTo>
                    <a:pt x="0" y="0"/>
                  </a:lnTo>
                </a:path>
              </a:pathLst>
            </a:custGeom>
            <a:ln w="4076">
              <a:solidFill>
                <a:srgbClr val="231F20"/>
              </a:solidFill>
            </a:ln>
          </p:spPr>
          <p:txBody>
            <a:bodyPr wrap="square" lIns="0" tIns="0" rIns="0" bIns="0" rtlCol="0"/>
            <a:lstStyle/>
            <a:p/>
          </p:txBody>
        </p:sp>
        <p:sp>
          <p:nvSpPr>
            <p:cNvPr id="324" name="object 324" descr=""/>
            <p:cNvSpPr/>
            <p:nvPr/>
          </p:nvSpPr>
          <p:spPr>
            <a:xfrm>
              <a:off x="5222613" y="4813441"/>
              <a:ext cx="28575" cy="0"/>
            </a:xfrm>
            <a:custGeom>
              <a:avLst/>
              <a:gdLst/>
              <a:ahLst/>
              <a:cxnLst/>
              <a:rect l="l" t="t" r="r" b="b"/>
              <a:pathLst>
                <a:path w="28575" h="0">
                  <a:moveTo>
                    <a:pt x="28181" y="0"/>
                  </a:moveTo>
                  <a:lnTo>
                    <a:pt x="0" y="0"/>
                  </a:lnTo>
                </a:path>
              </a:pathLst>
            </a:custGeom>
            <a:ln w="4076">
              <a:solidFill>
                <a:srgbClr val="231F20"/>
              </a:solidFill>
            </a:ln>
          </p:spPr>
          <p:txBody>
            <a:bodyPr wrap="square" lIns="0" tIns="0" rIns="0" bIns="0" rtlCol="0"/>
            <a:lstStyle/>
            <a:p/>
          </p:txBody>
        </p:sp>
        <p:sp>
          <p:nvSpPr>
            <p:cNvPr id="325" name="object 325" descr=""/>
            <p:cNvSpPr/>
            <p:nvPr/>
          </p:nvSpPr>
          <p:spPr>
            <a:xfrm>
              <a:off x="5226080" y="4812832"/>
              <a:ext cx="24765" cy="0"/>
            </a:xfrm>
            <a:custGeom>
              <a:avLst/>
              <a:gdLst/>
              <a:ahLst/>
              <a:cxnLst/>
              <a:rect l="l" t="t" r="r" b="b"/>
              <a:pathLst>
                <a:path w="24764" h="0">
                  <a:moveTo>
                    <a:pt x="24714" y="0"/>
                  </a:moveTo>
                  <a:lnTo>
                    <a:pt x="0" y="0"/>
                  </a:lnTo>
                </a:path>
              </a:pathLst>
            </a:custGeom>
            <a:ln w="4076">
              <a:solidFill>
                <a:srgbClr val="231F20"/>
              </a:solidFill>
            </a:ln>
          </p:spPr>
          <p:txBody>
            <a:bodyPr wrap="square" lIns="0" tIns="0" rIns="0" bIns="0" rtlCol="0"/>
            <a:lstStyle/>
            <a:p/>
          </p:txBody>
        </p:sp>
        <p:sp>
          <p:nvSpPr>
            <p:cNvPr id="326" name="object 326" descr=""/>
            <p:cNvSpPr/>
            <p:nvPr/>
          </p:nvSpPr>
          <p:spPr>
            <a:xfrm>
              <a:off x="5229522" y="4812225"/>
              <a:ext cx="21590" cy="0"/>
            </a:xfrm>
            <a:custGeom>
              <a:avLst/>
              <a:gdLst/>
              <a:ahLst/>
              <a:cxnLst/>
              <a:rect l="l" t="t" r="r" b="b"/>
              <a:pathLst>
                <a:path w="21589" h="0">
                  <a:moveTo>
                    <a:pt x="21272" y="0"/>
                  </a:moveTo>
                  <a:lnTo>
                    <a:pt x="0" y="0"/>
                  </a:lnTo>
                </a:path>
              </a:pathLst>
            </a:custGeom>
            <a:ln w="4076">
              <a:solidFill>
                <a:srgbClr val="231F20"/>
              </a:solidFill>
            </a:ln>
          </p:spPr>
          <p:txBody>
            <a:bodyPr wrap="square" lIns="0" tIns="0" rIns="0" bIns="0" rtlCol="0"/>
            <a:lstStyle/>
            <a:p/>
          </p:txBody>
        </p:sp>
        <p:sp>
          <p:nvSpPr>
            <p:cNvPr id="327" name="object 327" descr=""/>
            <p:cNvSpPr/>
            <p:nvPr/>
          </p:nvSpPr>
          <p:spPr>
            <a:xfrm>
              <a:off x="5232989" y="4811612"/>
              <a:ext cx="18415" cy="0"/>
            </a:xfrm>
            <a:custGeom>
              <a:avLst/>
              <a:gdLst/>
              <a:ahLst/>
              <a:cxnLst/>
              <a:rect l="l" t="t" r="r" b="b"/>
              <a:pathLst>
                <a:path w="18414" h="0">
                  <a:moveTo>
                    <a:pt x="17805" y="0"/>
                  </a:moveTo>
                  <a:lnTo>
                    <a:pt x="0" y="0"/>
                  </a:lnTo>
                </a:path>
              </a:pathLst>
            </a:custGeom>
            <a:ln w="4076">
              <a:solidFill>
                <a:srgbClr val="231F20"/>
              </a:solidFill>
            </a:ln>
          </p:spPr>
          <p:txBody>
            <a:bodyPr wrap="square" lIns="0" tIns="0" rIns="0" bIns="0" rtlCol="0"/>
            <a:lstStyle/>
            <a:p/>
          </p:txBody>
        </p:sp>
        <p:sp>
          <p:nvSpPr>
            <p:cNvPr id="328" name="object 328" descr=""/>
            <p:cNvSpPr/>
            <p:nvPr/>
          </p:nvSpPr>
          <p:spPr>
            <a:xfrm>
              <a:off x="5236443" y="4811004"/>
              <a:ext cx="14604" cy="0"/>
            </a:xfrm>
            <a:custGeom>
              <a:avLst/>
              <a:gdLst/>
              <a:ahLst/>
              <a:cxnLst/>
              <a:rect l="l" t="t" r="r" b="b"/>
              <a:pathLst>
                <a:path w="14604" h="0">
                  <a:moveTo>
                    <a:pt x="14350" y="0"/>
                  </a:moveTo>
                  <a:lnTo>
                    <a:pt x="0" y="0"/>
                  </a:lnTo>
                </a:path>
              </a:pathLst>
            </a:custGeom>
            <a:ln w="4076">
              <a:solidFill>
                <a:srgbClr val="231F20"/>
              </a:solidFill>
            </a:ln>
          </p:spPr>
          <p:txBody>
            <a:bodyPr wrap="square" lIns="0" tIns="0" rIns="0" bIns="0" rtlCol="0"/>
            <a:lstStyle/>
            <a:p/>
          </p:txBody>
        </p:sp>
        <p:sp>
          <p:nvSpPr>
            <p:cNvPr id="329" name="object 329" descr=""/>
            <p:cNvSpPr/>
            <p:nvPr/>
          </p:nvSpPr>
          <p:spPr>
            <a:xfrm>
              <a:off x="5239910" y="4810395"/>
              <a:ext cx="11430" cy="0"/>
            </a:xfrm>
            <a:custGeom>
              <a:avLst/>
              <a:gdLst/>
              <a:ahLst/>
              <a:cxnLst/>
              <a:rect l="l" t="t" r="r" b="b"/>
              <a:pathLst>
                <a:path w="11429" h="0">
                  <a:moveTo>
                    <a:pt x="10883" y="0"/>
                  </a:moveTo>
                  <a:lnTo>
                    <a:pt x="0" y="0"/>
                  </a:lnTo>
                </a:path>
              </a:pathLst>
            </a:custGeom>
            <a:ln w="4076">
              <a:solidFill>
                <a:srgbClr val="231F20"/>
              </a:solidFill>
            </a:ln>
          </p:spPr>
          <p:txBody>
            <a:bodyPr wrap="square" lIns="0" tIns="0" rIns="0" bIns="0" rtlCol="0"/>
            <a:lstStyle/>
            <a:p/>
          </p:txBody>
        </p:sp>
        <p:sp>
          <p:nvSpPr>
            <p:cNvPr id="330" name="object 330" descr=""/>
            <p:cNvSpPr/>
            <p:nvPr/>
          </p:nvSpPr>
          <p:spPr>
            <a:xfrm>
              <a:off x="5243365" y="4809782"/>
              <a:ext cx="7620" cy="0"/>
            </a:xfrm>
            <a:custGeom>
              <a:avLst/>
              <a:gdLst/>
              <a:ahLst/>
              <a:cxnLst/>
              <a:rect l="l" t="t" r="r" b="b"/>
              <a:pathLst>
                <a:path w="7620" h="0">
                  <a:moveTo>
                    <a:pt x="7429" y="0"/>
                  </a:moveTo>
                  <a:lnTo>
                    <a:pt x="0" y="0"/>
                  </a:lnTo>
                </a:path>
              </a:pathLst>
            </a:custGeom>
            <a:ln w="4076">
              <a:solidFill>
                <a:srgbClr val="231F20"/>
              </a:solidFill>
            </a:ln>
          </p:spPr>
          <p:txBody>
            <a:bodyPr wrap="square" lIns="0" tIns="0" rIns="0" bIns="0" rtlCol="0"/>
            <a:lstStyle/>
            <a:p/>
          </p:txBody>
        </p:sp>
        <p:sp>
          <p:nvSpPr>
            <p:cNvPr id="331" name="object 331" descr=""/>
            <p:cNvSpPr/>
            <p:nvPr/>
          </p:nvSpPr>
          <p:spPr>
            <a:xfrm>
              <a:off x="5246832" y="4809175"/>
              <a:ext cx="4445" cy="0"/>
            </a:xfrm>
            <a:custGeom>
              <a:avLst/>
              <a:gdLst/>
              <a:ahLst/>
              <a:cxnLst/>
              <a:rect l="l" t="t" r="r" b="b"/>
              <a:pathLst>
                <a:path w="4445" h="0">
                  <a:moveTo>
                    <a:pt x="3962" y="0"/>
                  </a:moveTo>
                  <a:lnTo>
                    <a:pt x="0" y="0"/>
                  </a:lnTo>
                </a:path>
              </a:pathLst>
            </a:custGeom>
            <a:ln w="4076">
              <a:solidFill>
                <a:srgbClr val="231F20"/>
              </a:solidFill>
            </a:ln>
          </p:spPr>
          <p:txBody>
            <a:bodyPr wrap="square" lIns="0" tIns="0" rIns="0" bIns="0" rtlCol="0"/>
            <a:lstStyle/>
            <a:p/>
          </p:txBody>
        </p:sp>
        <p:sp>
          <p:nvSpPr>
            <p:cNvPr id="332" name="object 332" descr=""/>
            <p:cNvSpPr/>
            <p:nvPr/>
          </p:nvSpPr>
          <p:spPr>
            <a:xfrm>
              <a:off x="5250286" y="4808560"/>
              <a:ext cx="635" cy="0"/>
            </a:xfrm>
            <a:custGeom>
              <a:avLst/>
              <a:gdLst/>
              <a:ahLst/>
              <a:cxnLst/>
              <a:rect l="l" t="t" r="r" b="b"/>
              <a:pathLst>
                <a:path w="635" h="0">
                  <a:moveTo>
                    <a:pt x="508" y="0"/>
                  </a:moveTo>
                  <a:lnTo>
                    <a:pt x="0" y="0"/>
                  </a:lnTo>
                </a:path>
                <a:path w="635" h="0">
                  <a:moveTo>
                    <a:pt x="508" y="0"/>
                  </a:moveTo>
                  <a:lnTo>
                    <a:pt x="0" y="0"/>
                  </a:lnTo>
                </a:path>
              </a:pathLst>
            </a:custGeom>
            <a:ln w="4076">
              <a:solidFill>
                <a:srgbClr val="231F20"/>
              </a:solidFill>
            </a:ln>
          </p:spPr>
          <p:txBody>
            <a:bodyPr wrap="square" lIns="0" tIns="0" rIns="0" bIns="0" rtlCol="0"/>
            <a:lstStyle/>
            <a:p/>
          </p:txBody>
        </p:sp>
        <p:sp>
          <p:nvSpPr>
            <p:cNvPr id="333" name="object 333" descr=""/>
            <p:cNvSpPr/>
            <p:nvPr/>
          </p:nvSpPr>
          <p:spPr>
            <a:xfrm>
              <a:off x="5208770" y="4815884"/>
              <a:ext cx="42545" cy="0"/>
            </a:xfrm>
            <a:custGeom>
              <a:avLst/>
              <a:gdLst/>
              <a:ahLst/>
              <a:cxnLst/>
              <a:rect l="l" t="t" r="r" b="b"/>
              <a:pathLst>
                <a:path w="42545" h="0">
                  <a:moveTo>
                    <a:pt x="42024" y="0"/>
                  </a:moveTo>
                  <a:lnTo>
                    <a:pt x="0" y="0"/>
                  </a:lnTo>
                </a:path>
              </a:pathLst>
            </a:custGeom>
            <a:ln w="4076">
              <a:solidFill>
                <a:srgbClr val="231F20"/>
              </a:solidFill>
            </a:ln>
          </p:spPr>
          <p:txBody>
            <a:bodyPr wrap="square" lIns="0" tIns="0" rIns="0" bIns="0" rtlCol="0"/>
            <a:lstStyle/>
            <a:p/>
          </p:txBody>
        </p:sp>
        <p:sp>
          <p:nvSpPr>
            <p:cNvPr id="334" name="object 334" descr=""/>
            <p:cNvSpPr/>
            <p:nvPr/>
          </p:nvSpPr>
          <p:spPr>
            <a:xfrm>
              <a:off x="5212237" y="4816491"/>
              <a:ext cx="38735" cy="0"/>
            </a:xfrm>
            <a:custGeom>
              <a:avLst/>
              <a:gdLst/>
              <a:ahLst/>
              <a:cxnLst/>
              <a:rect l="l" t="t" r="r" b="b"/>
              <a:pathLst>
                <a:path w="38735" h="0">
                  <a:moveTo>
                    <a:pt x="38557" y="0"/>
                  </a:moveTo>
                  <a:lnTo>
                    <a:pt x="0" y="0"/>
                  </a:lnTo>
                </a:path>
              </a:pathLst>
            </a:custGeom>
            <a:ln w="4076">
              <a:solidFill>
                <a:srgbClr val="231F20"/>
              </a:solidFill>
            </a:ln>
          </p:spPr>
          <p:txBody>
            <a:bodyPr wrap="square" lIns="0" tIns="0" rIns="0" bIns="0" rtlCol="0"/>
            <a:lstStyle/>
            <a:p/>
          </p:txBody>
        </p:sp>
        <p:sp>
          <p:nvSpPr>
            <p:cNvPr id="335" name="object 335" descr=""/>
            <p:cNvSpPr/>
            <p:nvPr/>
          </p:nvSpPr>
          <p:spPr>
            <a:xfrm>
              <a:off x="5215691" y="4817106"/>
              <a:ext cx="35560" cy="0"/>
            </a:xfrm>
            <a:custGeom>
              <a:avLst/>
              <a:gdLst/>
              <a:ahLst/>
              <a:cxnLst/>
              <a:rect l="l" t="t" r="r" b="b"/>
              <a:pathLst>
                <a:path w="35560" h="0">
                  <a:moveTo>
                    <a:pt x="35102" y="0"/>
                  </a:moveTo>
                  <a:lnTo>
                    <a:pt x="0" y="0"/>
                  </a:lnTo>
                </a:path>
              </a:pathLst>
            </a:custGeom>
            <a:ln w="4076">
              <a:solidFill>
                <a:srgbClr val="231F20"/>
              </a:solidFill>
            </a:ln>
          </p:spPr>
          <p:txBody>
            <a:bodyPr wrap="square" lIns="0" tIns="0" rIns="0" bIns="0" rtlCol="0"/>
            <a:lstStyle/>
            <a:p/>
          </p:txBody>
        </p:sp>
        <p:sp>
          <p:nvSpPr>
            <p:cNvPr id="336" name="object 336" descr=""/>
            <p:cNvSpPr/>
            <p:nvPr/>
          </p:nvSpPr>
          <p:spPr>
            <a:xfrm>
              <a:off x="5219158" y="4817713"/>
              <a:ext cx="31750" cy="0"/>
            </a:xfrm>
            <a:custGeom>
              <a:avLst/>
              <a:gdLst/>
              <a:ahLst/>
              <a:cxnLst/>
              <a:rect l="l" t="t" r="r" b="b"/>
              <a:pathLst>
                <a:path w="31750" h="0">
                  <a:moveTo>
                    <a:pt x="31635" y="0"/>
                  </a:moveTo>
                  <a:lnTo>
                    <a:pt x="0" y="0"/>
                  </a:lnTo>
                </a:path>
              </a:pathLst>
            </a:custGeom>
            <a:ln w="4076">
              <a:solidFill>
                <a:srgbClr val="231F20"/>
              </a:solidFill>
            </a:ln>
          </p:spPr>
          <p:txBody>
            <a:bodyPr wrap="square" lIns="0" tIns="0" rIns="0" bIns="0" rtlCol="0"/>
            <a:lstStyle/>
            <a:p/>
          </p:txBody>
        </p:sp>
        <p:sp>
          <p:nvSpPr>
            <p:cNvPr id="337" name="object 337" descr=""/>
            <p:cNvSpPr/>
            <p:nvPr/>
          </p:nvSpPr>
          <p:spPr>
            <a:xfrm>
              <a:off x="5222613" y="4818321"/>
              <a:ext cx="28575" cy="0"/>
            </a:xfrm>
            <a:custGeom>
              <a:avLst/>
              <a:gdLst/>
              <a:ahLst/>
              <a:cxnLst/>
              <a:rect l="l" t="t" r="r" b="b"/>
              <a:pathLst>
                <a:path w="28575" h="0">
                  <a:moveTo>
                    <a:pt x="28181" y="0"/>
                  </a:moveTo>
                  <a:lnTo>
                    <a:pt x="0" y="0"/>
                  </a:lnTo>
                </a:path>
              </a:pathLst>
            </a:custGeom>
            <a:ln w="4076">
              <a:solidFill>
                <a:srgbClr val="231F20"/>
              </a:solidFill>
            </a:ln>
          </p:spPr>
          <p:txBody>
            <a:bodyPr wrap="square" lIns="0" tIns="0" rIns="0" bIns="0" rtlCol="0"/>
            <a:lstStyle/>
            <a:p/>
          </p:txBody>
        </p:sp>
        <p:sp>
          <p:nvSpPr>
            <p:cNvPr id="338" name="object 338" descr=""/>
            <p:cNvSpPr/>
            <p:nvPr/>
          </p:nvSpPr>
          <p:spPr>
            <a:xfrm>
              <a:off x="5226080" y="4818935"/>
              <a:ext cx="24765" cy="0"/>
            </a:xfrm>
            <a:custGeom>
              <a:avLst/>
              <a:gdLst/>
              <a:ahLst/>
              <a:cxnLst/>
              <a:rect l="l" t="t" r="r" b="b"/>
              <a:pathLst>
                <a:path w="24764" h="0">
                  <a:moveTo>
                    <a:pt x="24714" y="0"/>
                  </a:moveTo>
                  <a:lnTo>
                    <a:pt x="0" y="0"/>
                  </a:lnTo>
                </a:path>
              </a:pathLst>
            </a:custGeom>
            <a:ln w="4076">
              <a:solidFill>
                <a:srgbClr val="231F20"/>
              </a:solidFill>
            </a:ln>
          </p:spPr>
          <p:txBody>
            <a:bodyPr wrap="square" lIns="0" tIns="0" rIns="0" bIns="0" rtlCol="0"/>
            <a:lstStyle/>
            <a:p/>
          </p:txBody>
        </p:sp>
        <p:sp>
          <p:nvSpPr>
            <p:cNvPr id="339" name="object 339" descr=""/>
            <p:cNvSpPr/>
            <p:nvPr/>
          </p:nvSpPr>
          <p:spPr>
            <a:xfrm>
              <a:off x="5229522" y="4819543"/>
              <a:ext cx="21590" cy="0"/>
            </a:xfrm>
            <a:custGeom>
              <a:avLst/>
              <a:gdLst/>
              <a:ahLst/>
              <a:cxnLst/>
              <a:rect l="l" t="t" r="r" b="b"/>
              <a:pathLst>
                <a:path w="21589" h="0">
                  <a:moveTo>
                    <a:pt x="21272" y="0"/>
                  </a:moveTo>
                  <a:lnTo>
                    <a:pt x="0" y="0"/>
                  </a:lnTo>
                </a:path>
              </a:pathLst>
            </a:custGeom>
            <a:ln w="4076">
              <a:solidFill>
                <a:srgbClr val="231F20"/>
              </a:solidFill>
            </a:ln>
          </p:spPr>
          <p:txBody>
            <a:bodyPr wrap="square" lIns="0" tIns="0" rIns="0" bIns="0" rtlCol="0"/>
            <a:lstStyle/>
            <a:p/>
          </p:txBody>
        </p:sp>
        <p:sp>
          <p:nvSpPr>
            <p:cNvPr id="340" name="object 340" descr=""/>
            <p:cNvSpPr/>
            <p:nvPr/>
          </p:nvSpPr>
          <p:spPr>
            <a:xfrm>
              <a:off x="5232989" y="4820150"/>
              <a:ext cx="18415" cy="0"/>
            </a:xfrm>
            <a:custGeom>
              <a:avLst/>
              <a:gdLst/>
              <a:ahLst/>
              <a:cxnLst/>
              <a:rect l="l" t="t" r="r" b="b"/>
              <a:pathLst>
                <a:path w="18414" h="0">
                  <a:moveTo>
                    <a:pt x="17805" y="0"/>
                  </a:moveTo>
                  <a:lnTo>
                    <a:pt x="0" y="0"/>
                  </a:lnTo>
                </a:path>
              </a:pathLst>
            </a:custGeom>
            <a:ln w="4076">
              <a:solidFill>
                <a:srgbClr val="231F20"/>
              </a:solidFill>
            </a:ln>
          </p:spPr>
          <p:txBody>
            <a:bodyPr wrap="square" lIns="0" tIns="0" rIns="0" bIns="0" rtlCol="0"/>
            <a:lstStyle/>
            <a:p/>
          </p:txBody>
        </p:sp>
        <p:sp>
          <p:nvSpPr>
            <p:cNvPr id="341" name="object 341" descr=""/>
            <p:cNvSpPr/>
            <p:nvPr/>
          </p:nvSpPr>
          <p:spPr>
            <a:xfrm>
              <a:off x="5236443" y="4820765"/>
              <a:ext cx="14604" cy="0"/>
            </a:xfrm>
            <a:custGeom>
              <a:avLst/>
              <a:gdLst/>
              <a:ahLst/>
              <a:cxnLst/>
              <a:rect l="l" t="t" r="r" b="b"/>
              <a:pathLst>
                <a:path w="14604" h="0">
                  <a:moveTo>
                    <a:pt x="14350" y="0"/>
                  </a:moveTo>
                  <a:lnTo>
                    <a:pt x="0" y="0"/>
                  </a:lnTo>
                </a:path>
              </a:pathLst>
            </a:custGeom>
            <a:ln w="4076">
              <a:solidFill>
                <a:srgbClr val="231F20"/>
              </a:solidFill>
            </a:ln>
          </p:spPr>
          <p:txBody>
            <a:bodyPr wrap="square" lIns="0" tIns="0" rIns="0" bIns="0" rtlCol="0"/>
            <a:lstStyle/>
            <a:p/>
          </p:txBody>
        </p:sp>
        <p:sp>
          <p:nvSpPr>
            <p:cNvPr id="342" name="object 342" descr=""/>
            <p:cNvSpPr/>
            <p:nvPr/>
          </p:nvSpPr>
          <p:spPr>
            <a:xfrm>
              <a:off x="5239910" y="4821372"/>
              <a:ext cx="11430" cy="0"/>
            </a:xfrm>
            <a:custGeom>
              <a:avLst/>
              <a:gdLst/>
              <a:ahLst/>
              <a:cxnLst/>
              <a:rect l="l" t="t" r="r" b="b"/>
              <a:pathLst>
                <a:path w="11429" h="0">
                  <a:moveTo>
                    <a:pt x="10883" y="0"/>
                  </a:moveTo>
                  <a:lnTo>
                    <a:pt x="0" y="0"/>
                  </a:lnTo>
                </a:path>
              </a:pathLst>
            </a:custGeom>
            <a:ln w="4076">
              <a:solidFill>
                <a:srgbClr val="231F20"/>
              </a:solidFill>
            </a:ln>
          </p:spPr>
          <p:txBody>
            <a:bodyPr wrap="square" lIns="0" tIns="0" rIns="0" bIns="0" rtlCol="0"/>
            <a:lstStyle/>
            <a:p/>
          </p:txBody>
        </p:sp>
        <p:sp>
          <p:nvSpPr>
            <p:cNvPr id="343" name="object 343" descr=""/>
            <p:cNvSpPr/>
            <p:nvPr/>
          </p:nvSpPr>
          <p:spPr>
            <a:xfrm>
              <a:off x="5243365" y="4821980"/>
              <a:ext cx="7620" cy="0"/>
            </a:xfrm>
            <a:custGeom>
              <a:avLst/>
              <a:gdLst/>
              <a:ahLst/>
              <a:cxnLst/>
              <a:rect l="l" t="t" r="r" b="b"/>
              <a:pathLst>
                <a:path w="7620" h="0">
                  <a:moveTo>
                    <a:pt x="7429" y="0"/>
                  </a:moveTo>
                  <a:lnTo>
                    <a:pt x="0" y="0"/>
                  </a:lnTo>
                </a:path>
              </a:pathLst>
            </a:custGeom>
            <a:ln w="4076">
              <a:solidFill>
                <a:srgbClr val="231F20"/>
              </a:solidFill>
            </a:ln>
          </p:spPr>
          <p:txBody>
            <a:bodyPr wrap="square" lIns="0" tIns="0" rIns="0" bIns="0" rtlCol="0"/>
            <a:lstStyle/>
            <a:p/>
          </p:txBody>
        </p:sp>
        <p:sp>
          <p:nvSpPr>
            <p:cNvPr id="344" name="object 344" descr=""/>
            <p:cNvSpPr/>
            <p:nvPr/>
          </p:nvSpPr>
          <p:spPr>
            <a:xfrm>
              <a:off x="5246832" y="4822594"/>
              <a:ext cx="4445" cy="0"/>
            </a:xfrm>
            <a:custGeom>
              <a:avLst/>
              <a:gdLst/>
              <a:ahLst/>
              <a:cxnLst/>
              <a:rect l="l" t="t" r="r" b="b"/>
              <a:pathLst>
                <a:path w="4445" h="0">
                  <a:moveTo>
                    <a:pt x="3962" y="0"/>
                  </a:moveTo>
                  <a:lnTo>
                    <a:pt x="0" y="0"/>
                  </a:lnTo>
                </a:path>
              </a:pathLst>
            </a:custGeom>
            <a:ln w="4076">
              <a:solidFill>
                <a:srgbClr val="231F20"/>
              </a:solidFill>
            </a:ln>
          </p:spPr>
          <p:txBody>
            <a:bodyPr wrap="square" lIns="0" tIns="0" rIns="0" bIns="0" rtlCol="0"/>
            <a:lstStyle/>
            <a:p/>
          </p:txBody>
        </p:sp>
        <p:sp>
          <p:nvSpPr>
            <p:cNvPr id="345" name="object 345" descr=""/>
            <p:cNvSpPr/>
            <p:nvPr/>
          </p:nvSpPr>
          <p:spPr>
            <a:xfrm>
              <a:off x="5250286" y="4823201"/>
              <a:ext cx="635" cy="0"/>
            </a:xfrm>
            <a:custGeom>
              <a:avLst/>
              <a:gdLst/>
              <a:ahLst/>
              <a:cxnLst/>
              <a:rect l="l" t="t" r="r" b="b"/>
              <a:pathLst>
                <a:path w="635" h="0">
                  <a:moveTo>
                    <a:pt x="508" y="0"/>
                  </a:moveTo>
                  <a:lnTo>
                    <a:pt x="0" y="0"/>
                  </a:lnTo>
                </a:path>
                <a:path w="635" h="0">
                  <a:moveTo>
                    <a:pt x="508" y="0"/>
                  </a:moveTo>
                  <a:lnTo>
                    <a:pt x="0" y="0"/>
                  </a:lnTo>
                </a:path>
              </a:pathLst>
            </a:custGeom>
            <a:ln w="4076">
              <a:solidFill>
                <a:srgbClr val="231F20"/>
              </a:solidFill>
            </a:ln>
          </p:spPr>
          <p:txBody>
            <a:bodyPr wrap="square" lIns="0" tIns="0" rIns="0" bIns="0" rtlCol="0"/>
            <a:lstStyle/>
            <a:p/>
          </p:txBody>
        </p:sp>
        <p:sp>
          <p:nvSpPr>
            <p:cNvPr id="346" name="object 346" descr=""/>
            <p:cNvSpPr/>
            <p:nvPr/>
          </p:nvSpPr>
          <p:spPr>
            <a:xfrm>
              <a:off x="5208770" y="4808474"/>
              <a:ext cx="42545" cy="7620"/>
            </a:xfrm>
            <a:custGeom>
              <a:avLst/>
              <a:gdLst/>
              <a:ahLst/>
              <a:cxnLst/>
              <a:rect l="l" t="t" r="r" b="b"/>
              <a:pathLst>
                <a:path w="42545" h="7620">
                  <a:moveTo>
                    <a:pt x="42024" y="0"/>
                  </a:moveTo>
                  <a:lnTo>
                    <a:pt x="0" y="7404"/>
                  </a:lnTo>
                </a:path>
              </a:pathLst>
            </a:custGeom>
            <a:ln w="4076">
              <a:solidFill>
                <a:srgbClr val="231F20"/>
              </a:solidFill>
            </a:ln>
          </p:spPr>
          <p:txBody>
            <a:bodyPr wrap="square" lIns="0" tIns="0" rIns="0" bIns="0" rtlCol="0"/>
            <a:lstStyle/>
            <a:p/>
          </p:txBody>
        </p:sp>
        <p:sp>
          <p:nvSpPr>
            <p:cNvPr id="347" name="object 347" descr=""/>
            <p:cNvSpPr/>
            <p:nvPr/>
          </p:nvSpPr>
          <p:spPr>
            <a:xfrm>
              <a:off x="5250794" y="4808474"/>
              <a:ext cx="0" cy="15240"/>
            </a:xfrm>
            <a:custGeom>
              <a:avLst/>
              <a:gdLst/>
              <a:ahLst/>
              <a:cxnLst/>
              <a:rect l="l" t="t" r="r" b="b"/>
              <a:pathLst>
                <a:path w="0" h="15239">
                  <a:moveTo>
                    <a:pt x="0" y="14820"/>
                  </a:moveTo>
                  <a:lnTo>
                    <a:pt x="0" y="0"/>
                  </a:lnTo>
                </a:path>
              </a:pathLst>
            </a:custGeom>
            <a:ln w="4076">
              <a:solidFill>
                <a:srgbClr val="231F20"/>
              </a:solidFill>
            </a:ln>
          </p:spPr>
          <p:txBody>
            <a:bodyPr wrap="square" lIns="0" tIns="0" rIns="0" bIns="0" rtlCol="0"/>
            <a:lstStyle/>
            <a:p/>
          </p:txBody>
        </p:sp>
        <p:sp>
          <p:nvSpPr>
            <p:cNvPr id="348" name="object 348" descr=""/>
            <p:cNvSpPr/>
            <p:nvPr/>
          </p:nvSpPr>
          <p:spPr>
            <a:xfrm>
              <a:off x="5208775" y="4815884"/>
              <a:ext cx="864869" cy="7620"/>
            </a:xfrm>
            <a:custGeom>
              <a:avLst/>
              <a:gdLst/>
              <a:ahLst/>
              <a:cxnLst/>
              <a:rect l="l" t="t" r="r" b="b"/>
              <a:pathLst>
                <a:path w="864870" h="7620">
                  <a:moveTo>
                    <a:pt x="0" y="0"/>
                  </a:moveTo>
                  <a:lnTo>
                    <a:pt x="42024" y="7404"/>
                  </a:lnTo>
                </a:path>
                <a:path w="864870" h="7620">
                  <a:moveTo>
                    <a:pt x="0" y="0"/>
                  </a:moveTo>
                  <a:lnTo>
                    <a:pt x="864501" y="0"/>
                  </a:lnTo>
                </a:path>
              </a:pathLst>
            </a:custGeom>
            <a:ln w="4076">
              <a:solidFill>
                <a:srgbClr val="231F20"/>
              </a:solidFill>
            </a:ln>
          </p:spPr>
          <p:txBody>
            <a:bodyPr wrap="square" lIns="0" tIns="0" rIns="0" bIns="0" rtlCol="0"/>
            <a:lstStyle/>
            <a:p/>
          </p:txBody>
        </p:sp>
        <p:sp>
          <p:nvSpPr>
            <p:cNvPr id="349" name="object 349" descr=""/>
            <p:cNvSpPr/>
            <p:nvPr/>
          </p:nvSpPr>
          <p:spPr>
            <a:xfrm>
              <a:off x="5321066" y="3730570"/>
              <a:ext cx="0" cy="357505"/>
            </a:xfrm>
            <a:custGeom>
              <a:avLst/>
              <a:gdLst/>
              <a:ahLst/>
              <a:cxnLst/>
              <a:rect l="l" t="t" r="r" b="b"/>
              <a:pathLst>
                <a:path w="0" h="357504">
                  <a:moveTo>
                    <a:pt x="0" y="357301"/>
                  </a:moveTo>
                  <a:lnTo>
                    <a:pt x="0" y="0"/>
                  </a:lnTo>
                </a:path>
              </a:pathLst>
            </a:custGeom>
            <a:ln w="4076">
              <a:solidFill>
                <a:srgbClr val="231F20"/>
              </a:solidFill>
            </a:ln>
          </p:spPr>
          <p:txBody>
            <a:bodyPr wrap="square" lIns="0" tIns="0" rIns="0" bIns="0" rtlCol="0"/>
            <a:lstStyle/>
            <a:p/>
          </p:txBody>
        </p:sp>
        <p:sp>
          <p:nvSpPr>
            <p:cNvPr id="350" name="object 350" descr=""/>
            <p:cNvSpPr/>
            <p:nvPr/>
          </p:nvSpPr>
          <p:spPr>
            <a:xfrm>
              <a:off x="4456560" y="3730570"/>
              <a:ext cx="0" cy="357505"/>
            </a:xfrm>
            <a:custGeom>
              <a:avLst/>
              <a:gdLst/>
              <a:ahLst/>
              <a:cxnLst/>
              <a:rect l="l" t="t" r="r" b="b"/>
              <a:pathLst>
                <a:path w="0" h="357504">
                  <a:moveTo>
                    <a:pt x="0" y="357301"/>
                  </a:moveTo>
                  <a:lnTo>
                    <a:pt x="0" y="0"/>
                  </a:lnTo>
                </a:path>
              </a:pathLst>
            </a:custGeom>
            <a:ln w="4076">
              <a:solidFill>
                <a:srgbClr val="231F20"/>
              </a:solidFill>
            </a:ln>
          </p:spPr>
          <p:txBody>
            <a:bodyPr wrap="square" lIns="0" tIns="0" rIns="0" bIns="0" rtlCol="0"/>
            <a:lstStyle/>
            <a:p/>
          </p:txBody>
        </p:sp>
        <p:sp>
          <p:nvSpPr>
            <p:cNvPr id="351" name="object 351" descr=""/>
            <p:cNvSpPr/>
            <p:nvPr/>
          </p:nvSpPr>
          <p:spPr>
            <a:xfrm>
              <a:off x="5051272" y="5224442"/>
              <a:ext cx="11430" cy="40640"/>
            </a:xfrm>
            <a:custGeom>
              <a:avLst/>
              <a:gdLst/>
              <a:ahLst/>
              <a:cxnLst/>
              <a:rect l="l" t="t" r="r" b="b"/>
              <a:pathLst>
                <a:path w="11429" h="40639">
                  <a:moveTo>
                    <a:pt x="11379" y="40462"/>
                  </a:moveTo>
                  <a:lnTo>
                    <a:pt x="0" y="0"/>
                  </a:lnTo>
                </a:path>
              </a:pathLst>
            </a:custGeom>
            <a:ln w="4076">
              <a:solidFill>
                <a:srgbClr val="231F20"/>
              </a:solidFill>
            </a:ln>
          </p:spPr>
          <p:txBody>
            <a:bodyPr wrap="square" lIns="0" tIns="0" rIns="0" bIns="0" rtlCol="0"/>
            <a:lstStyle/>
            <a:p/>
          </p:txBody>
        </p:sp>
        <p:sp>
          <p:nvSpPr>
            <p:cNvPr id="352" name="object 352" descr=""/>
            <p:cNvSpPr/>
            <p:nvPr/>
          </p:nvSpPr>
          <p:spPr>
            <a:xfrm>
              <a:off x="5052807" y="5227616"/>
              <a:ext cx="10795" cy="37465"/>
            </a:xfrm>
            <a:custGeom>
              <a:avLst/>
              <a:gdLst/>
              <a:ahLst/>
              <a:cxnLst/>
              <a:rect l="l" t="t" r="r" b="b"/>
              <a:pathLst>
                <a:path w="10795" h="37464">
                  <a:moveTo>
                    <a:pt x="10426" y="37122"/>
                  </a:moveTo>
                  <a:lnTo>
                    <a:pt x="0" y="0"/>
                  </a:lnTo>
                </a:path>
              </a:pathLst>
            </a:custGeom>
            <a:ln w="4076">
              <a:solidFill>
                <a:srgbClr val="231F20"/>
              </a:solidFill>
            </a:ln>
          </p:spPr>
          <p:txBody>
            <a:bodyPr wrap="square" lIns="0" tIns="0" rIns="0" bIns="0" rtlCol="0"/>
            <a:lstStyle/>
            <a:p/>
          </p:txBody>
        </p:sp>
        <p:sp>
          <p:nvSpPr>
            <p:cNvPr id="353" name="object 353" descr=""/>
            <p:cNvSpPr/>
            <p:nvPr/>
          </p:nvSpPr>
          <p:spPr>
            <a:xfrm>
              <a:off x="5054317" y="5230782"/>
              <a:ext cx="9525" cy="34290"/>
            </a:xfrm>
            <a:custGeom>
              <a:avLst/>
              <a:gdLst/>
              <a:ahLst/>
              <a:cxnLst/>
              <a:rect l="l" t="t" r="r" b="b"/>
              <a:pathLst>
                <a:path w="9525" h="34289">
                  <a:moveTo>
                    <a:pt x="9499" y="33794"/>
                  </a:moveTo>
                  <a:lnTo>
                    <a:pt x="0" y="0"/>
                  </a:lnTo>
                </a:path>
              </a:pathLst>
            </a:custGeom>
            <a:ln w="4076">
              <a:solidFill>
                <a:srgbClr val="231F20"/>
              </a:solidFill>
            </a:ln>
          </p:spPr>
          <p:txBody>
            <a:bodyPr wrap="square" lIns="0" tIns="0" rIns="0" bIns="0" rtlCol="0"/>
            <a:lstStyle/>
            <a:p/>
          </p:txBody>
        </p:sp>
        <p:sp>
          <p:nvSpPr>
            <p:cNvPr id="354" name="object 354" descr=""/>
            <p:cNvSpPr/>
            <p:nvPr/>
          </p:nvSpPr>
          <p:spPr>
            <a:xfrm>
              <a:off x="5055839" y="5233941"/>
              <a:ext cx="8890" cy="30480"/>
            </a:xfrm>
            <a:custGeom>
              <a:avLst/>
              <a:gdLst/>
              <a:ahLst/>
              <a:cxnLst/>
              <a:rect l="l" t="t" r="r" b="b"/>
              <a:pathLst>
                <a:path w="8889" h="30479">
                  <a:moveTo>
                    <a:pt x="8572" y="30467"/>
                  </a:moveTo>
                  <a:lnTo>
                    <a:pt x="0" y="0"/>
                  </a:lnTo>
                </a:path>
              </a:pathLst>
            </a:custGeom>
            <a:ln w="4076">
              <a:solidFill>
                <a:srgbClr val="231F20"/>
              </a:solidFill>
            </a:ln>
          </p:spPr>
          <p:txBody>
            <a:bodyPr wrap="square" lIns="0" tIns="0" rIns="0" bIns="0" rtlCol="0"/>
            <a:lstStyle/>
            <a:p/>
          </p:txBody>
        </p:sp>
        <p:sp>
          <p:nvSpPr>
            <p:cNvPr id="355" name="object 355" descr=""/>
            <p:cNvSpPr/>
            <p:nvPr/>
          </p:nvSpPr>
          <p:spPr>
            <a:xfrm>
              <a:off x="5057362" y="5237108"/>
              <a:ext cx="8255" cy="27305"/>
            </a:xfrm>
            <a:custGeom>
              <a:avLst/>
              <a:gdLst/>
              <a:ahLst/>
              <a:cxnLst/>
              <a:rect l="l" t="t" r="r" b="b"/>
              <a:pathLst>
                <a:path w="8254" h="27304">
                  <a:moveTo>
                    <a:pt x="7632" y="27139"/>
                  </a:moveTo>
                  <a:lnTo>
                    <a:pt x="0" y="0"/>
                  </a:lnTo>
                </a:path>
              </a:pathLst>
            </a:custGeom>
            <a:ln w="4076">
              <a:solidFill>
                <a:srgbClr val="231F20"/>
              </a:solidFill>
            </a:ln>
          </p:spPr>
          <p:txBody>
            <a:bodyPr wrap="square" lIns="0" tIns="0" rIns="0" bIns="0" rtlCol="0"/>
            <a:lstStyle/>
            <a:p/>
          </p:txBody>
        </p:sp>
        <p:sp>
          <p:nvSpPr>
            <p:cNvPr id="356" name="object 356" descr=""/>
            <p:cNvSpPr/>
            <p:nvPr/>
          </p:nvSpPr>
          <p:spPr>
            <a:xfrm>
              <a:off x="5058897" y="5240267"/>
              <a:ext cx="6985" cy="24130"/>
            </a:xfrm>
            <a:custGeom>
              <a:avLst/>
              <a:gdLst/>
              <a:ahLst/>
              <a:cxnLst/>
              <a:rect l="l" t="t" r="r" b="b"/>
              <a:pathLst>
                <a:path w="6985" h="24129">
                  <a:moveTo>
                    <a:pt x="6680" y="23812"/>
                  </a:moveTo>
                  <a:lnTo>
                    <a:pt x="0" y="0"/>
                  </a:lnTo>
                </a:path>
              </a:pathLst>
            </a:custGeom>
            <a:ln w="4076">
              <a:solidFill>
                <a:srgbClr val="231F20"/>
              </a:solidFill>
            </a:ln>
          </p:spPr>
          <p:txBody>
            <a:bodyPr wrap="square" lIns="0" tIns="0" rIns="0" bIns="0" rtlCol="0"/>
            <a:lstStyle/>
            <a:p/>
          </p:txBody>
        </p:sp>
        <p:sp>
          <p:nvSpPr>
            <p:cNvPr id="357" name="object 357" descr=""/>
            <p:cNvSpPr/>
            <p:nvPr/>
          </p:nvSpPr>
          <p:spPr>
            <a:xfrm>
              <a:off x="5060420" y="5243440"/>
              <a:ext cx="6350" cy="20955"/>
            </a:xfrm>
            <a:custGeom>
              <a:avLst/>
              <a:gdLst/>
              <a:ahLst/>
              <a:cxnLst/>
              <a:rect l="l" t="t" r="r" b="b"/>
              <a:pathLst>
                <a:path w="6350" h="20954">
                  <a:moveTo>
                    <a:pt x="5753" y="20472"/>
                  </a:moveTo>
                  <a:lnTo>
                    <a:pt x="0" y="0"/>
                  </a:lnTo>
                </a:path>
              </a:pathLst>
            </a:custGeom>
            <a:ln w="4076">
              <a:solidFill>
                <a:srgbClr val="231F20"/>
              </a:solidFill>
            </a:ln>
          </p:spPr>
          <p:txBody>
            <a:bodyPr wrap="square" lIns="0" tIns="0" rIns="0" bIns="0" rtlCol="0"/>
            <a:lstStyle/>
            <a:p/>
          </p:txBody>
        </p:sp>
        <p:sp>
          <p:nvSpPr>
            <p:cNvPr id="358" name="object 358" descr=""/>
            <p:cNvSpPr/>
            <p:nvPr/>
          </p:nvSpPr>
          <p:spPr>
            <a:xfrm>
              <a:off x="5061943" y="5246606"/>
              <a:ext cx="5080" cy="17145"/>
            </a:xfrm>
            <a:custGeom>
              <a:avLst/>
              <a:gdLst/>
              <a:ahLst/>
              <a:cxnLst/>
              <a:rect l="l" t="t" r="r" b="b"/>
              <a:pathLst>
                <a:path w="5079" h="17145">
                  <a:moveTo>
                    <a:pt x="4813" y="17145"/>
                  </a:moveTo>
                  <a:lnTo>
                    <a:pt x="0" y="0"/>
                  </a:lnTo>
                </a:path>
              </a:pathLst>
            </a:custGeom>
            <a:ln w="4076">
              <a:solidFill>
                <a:srgbClr val="231F20"/>
              </a:solidFill>
            </a:ln>
          </p:spPr>
          <p:txBody>
            <a:bodyPr wrap="square" lIns="0" tIns="0" rIns="0" bIns="0" rtlCol="0"/>
            <a:lstStyle/>
            <a:p/>
          </p:txBody>
        </p:sp>
        <p:sp>
          <p:nvSpPr>
            <p:cNvPr id="359" name="object 359" descr=""/>
            <p:cNvSpPr/>
            <p:nvPr/>
          </p:nvSpPr>
          <p:spPr>
            <a:xfrm>
              <a:off x="5063453" y="5249766"/>
              <a:ext cx="4445" cy="13970"/>
            </a:xfrm>
            <a:custGeom>
              <a:avLst/>
              <a:gdLst/>
              <a:ahLst/>
              <a:cxnLst/>
              <a:rect l="l" t="t" r="r" b="b"/>
              <a:pathLst>
                <a:path w="4445" h="13970">
                  <a:moveTo>
                    <a:pt x="3886" y="13817"/>
                  </a:moveTo>
                  <a:lnTo>
                    <a:pt x="0" y="0"/>
                  </a:lnTo>
                </a:path>
              </a:pathLst>
            </a:custGeom>
            <a:ln w="4076">
              <a:solidFill>
                <a:srgbClr val="231F20"/>
              </a:solidFill>
            </a:ln>
          </p:spPr>
          <p:txBody>
            <a:bodyPr wrap="square" lIns="0" tIns="0" rIns="0" bIns="0" rtlCol="0"/>
            <a:lstStyle/>
            <a:p/>
          </p:txBody>
        </p:sp>
        <p:sp>
          <p:nvSpPr>
            <p:cNvPr id="360" name="object 360" descr=""/>
            <p:cNvSpPr/>
            <p:nvPr/>
          </p:nvSpPr>
          <p:spPr>
            <a:xfrm>
              <a:off x="5064988" y="5252932"/>
              <a:ext cx="3175" cy="10795"/>
            </a:xfrm>
            <a:custGeom>
              <a:avLst/>
              <a:gdLst/>
              <a:ahLst/>
              <a:cxnLst/>
              <a:rect l="l" t="t" r="r" b="b"/>
              <a:pathLst>
                <a:path w="3175" h="10795">
                  <a:moveTo>
                    <a:pt x="2946" y="10490"/>
                  </a:moveTo>
                  <a:lnTo>
                    <a:pt x="0" y="0"/>
                  </a:lnTo>
                </a:path>
              </a:pathLst>
            </a:custGeom>
            <a:ln w="4076">
              <a:solidFill>
                <a:srgbClr val="231F20"/>
              </a:solidFill>
            </a:ln>
          </p:spPr>
          <p:txBody>
            <a:bodyPr wrap="square" lIns="0" tIns="0" rIns="0" bIns="0" rtlCol="0"/>
            <a:lstStyle/>
            <a:p/>
          </p:txBody>
        </p:sp>
        <p:sp>
          <p:nvSpPr>
            <p:cNvPr id="361" name="object 361" descr=""/>
            <p:cNvSpPr/>
            <p:nvPr/>
          </p:nvSpPr>
          <p:spPr>
            <a:xfrm>
              <a:off x="5066511" y="5256106"/>
              <a:ext cx="2540" cy="7620"/>
            </a:xfrm>
            <a:custGeom>
              <a:avLst/>
              <a:gdLst/>
              <a:ahLst/>
              <a:cxnLst/>
              <a:rect l="l" t="t" r="r" b="b"/>
              <a:pathLst>
                <a:path w="2539" h="7620">
                  <a:moveTo>
                    <a:pt x="2006" y="7150"/>
                  </a:moveTo>
                  <a:lnTo>
                    <a:pt x="0" y="0"/>
                  </a:lnTo>
                </a:path>
              </a:pathLst>
            </a:custGeom>
            <a:ln w="4076">
              <a:solidFill>
                <a:srgbClr val="231F20"/>
              </a:solidFill>
            </a:ln>
          </p:spPr>
          <p:txBody>
            <a:bodyPr wrap="square" lIns="0" tIns="0" rIns="0" bIns="0" rtlCol="0"/>
            <a:lstStyle/>
            <a:p/>
          </p:txBody>
        </p:sp>
        <p:sp>
          <p:nvSpPr>
            <p:cNvPr id="362" name="object 362" descr=""/>
            <p:cNvSpPr/>
            <p:nvPr/>
          </p:nvSpPr>
          <p:spPr>
            <a:xfrm>
              <a:off x="5068033" y="5259265"/>
              <a:ext cx="1270" cy="4445"/>
            </a:xfrm>
            <a:custGeom>
              <a:avLst/>
              <a:gdLst/>
              <a:ahLst/>
              <a:cxnLst/>
              <a:rect l="l" t="t" r="r" b="b"/>
              <a:pathLst>
                <a:path w="1270" h="4445">
                  <a:moveTo>
                    <a:pt x="1079" y="3822"/>
                  </a:moveTo>
                  <a:lnTo>
                    <a:pt x="0" y="0"/>
                  </a:lnTo>
                </a:path>
              </a:pathLst>
            </a:custGeom>
            <a:ln w="4076">
              <a:solidFill>
                <a:srgbClr val="231F20"/>
              </a:solidFill>
            </a:ln>
          </p:spPr>
          <p:txBody>
            <a:bodyPr wrap="square" lIns="0" tIns="0" rIns="0" bIns="0" rtlCol="0"/>
            <a:lstStyle/>
            <a:p/>
          </p:txBody>
        </p:sp>
        <p:sp>
          <p:nvSpPr>
            <p:cNvPr id="363" name="object 363" descr=""/>
            <p:cNvSpPr/>
            <p:nvPr/>
          </p:nvSpPr>
          <p:spPr>
            <a:xfrm>
              <a:off x="5069556" y="5262431"/>
              <a:ext cx="635" cy="635"/>
            </a:xfrm>
            <a:custGeom>
              <a:avLst/>
              <a:gdLst/>
              <a:ahLst/>
              <a:cxnLst/>
              <a:rect l="l" t="t" r="r" b="b"/>
              <a:pathLst>
                <a:path w="635" h="635">
                  <a:moveTo>
                    <a:pt x="139" y="495"/>
                  </a:moveTo>
                  <a:lnTo>
                    <a:pt x="0" y="0"/>
                  </a:lnTo>
                </a:path>
                <a:path w="635" h="635">
                  <a:moveTo>
                    <a:pt x="139" y="495"/>
                  </a:moveTo>
                  <a:lnTo>
                    <a:pt x="0" y="0"/>
                  </a:lnTo>
                </a:path>
              </a:pathLst>
            </a:custGeom>
            <a:ln w="4076">
              <a:solidFill>
                <a:srgbClr val="231F20"/>
              </a:solidFill>
            </a:ln>
          </p:spPr>
          <p:txBody>
            <a:bodyPr wrap="square" lIns="0" tIns="0" rIns="0" bIns="0" rtlCol="0"/>
            <a:lstStyle/>
            <a:p/>
          </p:txBody>
        </p:sp>
        <p:sp>
          <p:nvSpPr>
            <p:cNvPr id="364" name="object 364" descr=""/>
            <p:cNvSpPr/>
            <p:nvPr/>
          </p:nvSpPr>
          <p:spPr>
            <a:xfrm>
              <a:off x="5051272" y="5224442"/>
              <a:ext cx="11430" cy="40640"/>
            </a:xfrm>
            <a:custGeom>
              <a:avLst/>
              <a:gdLst/>
              <a:ahLst/>
              <a:cxnLst/>
              <a:rect l="l" t="t" r="r" b="b"/>
              <a:pathLst>
                <a:path w="11429" h="40639">
                  <a:moveTo>
                    <a:pt x="11379" y="40462"/>
                  </a:moveTo>
                  <a:lnTo>
                    <a:pt x="0" y="0"/>
                  </a:lnTo>
                </a:path>
              </a:pathLst>
            </a:custGeom>
            <a:ln w="4076">
              <a:solidFill>
                <a:srgbClr val="231F20"/>
              </a:solidFill>
            </a:ln>
          </p:spPr>
          <p:txBody>
            <a:bodyPr wrap="square" lIns="0" tIns="0" rIns="0" bIns="0" rtlCol="0"/>
            <a:lstStyle/>
            <a:p/>
          </p:txBody>
        </p:sp>
        <p:sp>
          <p:nvSpPr>
            <p:cNvPr id="365" name="object 365" descr=""/>
            <p:cNvSpPr/>
            <p:nvPr/>
          </p:nvSpPr>
          <p:spPr>
            <a:xfrm>
              <a:off x="5051629" y="5227950"/>
              <a:ext cx="10795" cy="37465"/>
            </a:xfrm>
            <a:custGeom>
              <a:avLst/>
              <a:gdLst/>
              <a:ahLst/>
              <a:cxnLst/>
              <a:rect l="l" t="t" r="r" b="b"/>
              <a:pathLst>
                <a:path w="10795" h="37464">
                  <a:moveTo>
                    <a:pt x="10426" y="37122"/>
                  </a:moveTo>
                  <a:lnTo>
                    <a:pt x="0" y="0"/>
                  </a:lnTo>
                </a:path>
              </a:pathLst>
            </a:custGeom>
            <a:ln w="4076">
              <a:solidFill>
                <a:srgbClr val="231F20"/>
              </a:solidFill>
            </a:ln>
          </p:spPr>
          <p:txBody>
            <a:bodyPr wrap="square" lIns="0" tIns="0" rIns="0" bIns="0" rtlCol="0"/>
            <a:lstStyle/>
            <a:p/>
          </p:txBody>
        </p:sp>
        <p:sp>
          <p:nvSpPr>
            <p:cNvPr id="366" name="object 366" descr=""/>
            <p:cNvSpPr/>
            <p:nvPr/>
          </p:nvSpPr>
          <p:spPr>
            <a:xfrm>
              <a:off x="5051973" y="5231438"/>
              <a:ext cx="9525" cy="34290"/>
            </a:xfrm>
            <a:custGeom>
              <a:avLst/>
              <a:gdLst/>
              <a:ahLst/>
              <a:cxnLst/>
              <a:rect l="l" t="t" r="r" b="b"/>
              <a:pathLst>
                <a:path w="9525" h="34289">
                  <a:moveTo>
                    <a:pt x="9499" y="33794"/>
                  </a:moveTo>
                  <a:lnTo>
                    <a:pt x="0" y="0"/>
                  </a:lnTo>
                </a:path>
              </a:pathLst>
            </a:custGeom>
            <a:ln w="4076">
              <a:solidFill>
                <a:srgbClr val="231F20"/>
              </a:solidFill>
            </a:ln>
          </p:spPr>
          <p:txBody>
            <a:bodyPr wrap="square" lIns="0" tIns="0" rIns="0" bIns="0" rtlCol="0"/>
            <a:lstStyle/>
            <a:p/>
          </p:txBody>
        </p:sp>
        <p:sp>
          <p:nvSpPr>
            <p:cNvPr id="367" name="object 367" descr=""/>
            <p:cNvSpPr/>
            <p:nvPr/>
          </p:nvSpPr>
          <p:spPr>
            <a:xfrm>
              <a:off x="5052317" y="5234933"/>
              <a:ext cx="8890" cy="30480"/>
            </a:xfrm>
            <a:custGeom>
              <a:avLst/>
              <a:gdLst/>
              <a:ahLst/>
              <a:cxnLst/>
              <a:rect l="l" t="t" r="r" b="b"/>
              <a:pathLst>
                <a:path w="8889" h="30479">
                  <a:moveTo>
                    <a:pt x="8572" y="30467"/>
                  </a:moveTo>
                  <a:lnTo>
                    <a:pt x="0" y="0"/>
                  </a:lnTo>
                </a:path>
              </a:pathLst>
            </a:custGeom>
            <a:ln w="4076">
              <a:solidFill>
                <a:srgbClr val="231F20"/>
              </a:solidFill>
            </a:ln>
          </p:spPr>
          <p:txBody>
            <a:bodyPr wrap="square" lIns="0" tIns="0" rIns="0" bIns="0" rtlCol="0"/>
            <a:lstStyle/>
            <a:p/>
          </p:txBody>
        </p:sp>
        <p:sp>
          <p:nvSpPr>
            <p:cNvPr id="368" name="object 368" descr=""/>
            <p:cNvSpPr/>
            <p:nvPr/>
          </p:nvSpPr>
          <p:spPr>
            <a:xfrm>
              <a:off x="5052661" y="5238435"/>
              <a:ext cx="8255" cy="27305"/>
            </a:xfrm>
            <a:custGeom>
              <a:avLst/>
              <a:gdLst/>
              <a:ahLst/>
              <a:cxnLst/>
              <a:rect l="l" t="t" r="r" b="b"/>
              <a:pathLst>
                <a:path w="8254" h="27304">
                  <a:moveTo>
                    <a:pt x="7632" y="27127"/>
                  </a:moveTo>
                  <a:lnTo>
                    <a:pt x="0" y="0"/>
                  </a:lnTo>
                </a:path>
              </a:pathLst>
            </a:custGeom>
            <a:ln w="4076">
              <a:solidFill>
                <a:srgbClr val="231F20"/>
              </a:solidFill>
            </a:ln>
          </p:spPr>
          <p:txBody>
            <a:bodyPr wrap="square" lIns="0" tIns="0" rIns="0" bIns="0" rtlCol="0"/>
            <a:lstStyle/>
            <a:p/>
          </p:txBody>
        </p:sp>
        <p:sp>
          <p:nvSpPr>
            <p:cNvPr id="369" name="object 369" descr=""/>
            <p:cNvSpPr/>
            <p:nvPr/>
          </p:nvSpPr>
          <p:spPr>
            <a:xfrm>
              <a:off x="5053018" y="5241917"/>
              <a:ext cx="6985" cy="24130"/>
            </a:xfrm>
            <a:custGeom>
              <a:avLst/>
              <a:gdLst/>
              <a:ahLst/>
              <a:cxnLst/>
              <a:rect l="l" t="t" r="r" b="b"/>
              <a:pathLst>
                <a:path w="6985" h="24129">
                  <a:moveTo>
                    <a:pt x="6692" y="23812"/>
                  </a:moveTo>
                  <a:lnTo>
                    <a:pt x="0" y="0"/>
                  </a:lnTo>
                </a:path>
              </a:pathLst>
            </a:custGeom>
            <a:ln w="4076">
              <a:solidFill>
                <a:srgbClr val="231F20"/>
              </a:solidFill>
            </a:ln>
          </p:spPr>
          <p:txBody>
            <a:bodyPr wrap="square" lIns="0" tIns="0" rIns="0" bIns="0" rtlCol="0"/>
            <a:lstStyle/>
            <a:p/>
          </p:txBody>
        </p:sp>
        <p:sp>
          <p:nvSpPr>
            <p:cNvPr id="370" name="object 370" descr=""/>
            <p:cNvSpPr/>
            <p:nvPr/>
          </p:nvSpPr>
          <p:spPr>
            <a:xfrm>
              <a:off x="5053375" y="5245425"/>
              <a:ext cx="6350" cy="20955"/>
            </a:xfrm>
            <a:custGeom>
              <a:avLst/>
              <a:gdLst/>
              <a:ahLst/>
              <a:cxnLst/>
              <a:rect l="l" t="t" r="r" b="b"/>
              <a:pathLst>
                <a:path w="6350" h="20954">
                  <a:moveTo>
                    <a:pt x="5753" y="20472"/>
                  </a:moveTo>
                  <a:lnTo>
                    <a:pt x="0" y="0"/>
                  </a:lnTo>
                </a:path>
              </a:pathLst>
            </a:custGeom>
            <a:ln w="4076">
              <a:solidFill>
                <a:srgbClr val="231F20"/>
              </a:solidFill>
            </a:ln>
          </p:spPr>
          <p:txBody>
            <a:bodyPr wrap="square" lIns="0" tIns="0" rIns="0" bIns="0" rtlCol="0"/>
            <a:lstStyle/>
            <a:p/>
          </p:txBody>
        </p:sp>
        <p:sp>
          <p:nvSpPr>
            <p:cNvPr id="371" name="object 371" descr=""/>
            <p:cNvSpPr/>
            <p:nvPr/>
          </p:nvSpPr>
          <p:spPr>
            <a:xfrm>
              <a:off x="5053721" y="5248914"/>
              <a:ext cx="5080" cy="17145"/>
            </a:xfrm>
            <a:custGeom>
              <a:avLst/>
              <a:gdLst/>
              <a:ahLst/>
              <a:cxnLst/>
              <a:rect l="l" t="t" r="r" b="b"/>
              <a:pathLst>
                <a:path w="5079" h="17145">
                  <a:moveTo>
                    <a:pt x="4813" y="17145"/>
                  </a:moveTo>
                  <a:lnTo>
                    <a:pt x="0" y="0"/>
                  </a:lnTo>
                </a:path>
              </a:pathLst>
            </a:custGeom>
            <a:ln w="4076">
              <a:solidFill>
                <a:srgbClr val="231F20"/>
              </a:solidFill>
            </a:ln>
          </p:spPr>
          <p:txBody>
            <a:bodyPr wrap="square" lIns="0" tIns="0" rIns="0" bIns="0" rtlCol="0"/>
            <a:lstStyle/>
            <a:p/>
          </p:txBody>
        </p:sp>
        <p:sp>
          <p:nvSpPr>
            <p:cNvPr id="372" name="object 372" descr=""/>
            <p:cNvSpPr/>
            <p:nvPr/>
          </p:nvSpPr>
          <p:spPr>
            <a:xfrm>
              <a:off x="5054065" y="5252407"/>
              <a:ext cx="4445" cy="13970"/>
            </a:xfrm>
            <a:custGeom>
              <a:avLst/>
              <a:gdLst/>
              <a:ahLst/>
              <a:cxnLst/>
              <a:rect l="l" t="t" r="r" b="b"/>
              <a:pathLst>
                <a:path w="4445" h="13970">
                  <a:moveTo>
                    <a:pt x="3886" y="13817"/>
                  </a:moveTo>
                  <a:lnTo>
                    <a:pt x="0" y="0"/>
                  </a:lnTo>
                </a:path>
              </a:pathLst>
            </a:custGeom>
            <a:ln w="4076">
              <a:solidFill>
                <a:srgbClr val="231F20"/>
              </a:solidFill>
            </a:ln>
          </p:spPr>
          <p:txBody>
            <a:bodyPr wrap="square" lIns="0" tIns="0" rIns="0" bIns="0" rtlCol="0"/>
            <a:lstStyle/>
            <a:p/>
          </p:txBody>
        </p:sp>
        <p:sp>
          <p:nvSpPr>
            <p:cNvPr id="373" name="object 373" descr=""/>
            <p:cNvSpPr/>
            <p:nvPr/>
          </p:nvSpPr>
          <p:spPr>
            <a:xfrm>
              <a:off x="5054422" y="5255902"/>
              <a:ext cx="3175" cy="10795"/>
            </a:xfrm>
            <a:custGeom>
              <a:avLst/>
              <a:gdLst/>
              <a:ahLst/>
              <a:cxnLst/>
              <a:rect l="l" t="t" r="r" b="b"/>
              <a:pathLst>
                <a:path w="3175" h="10795">
                  <a:moveTo>
                    <a:pt x="2946" y="10490"/>
                  </a:moveTo>
                  <a:lnTo>
                    <a:pt x="0" y="0"/>
                  </a:lnTo>
                </a:path>
              </a:pathLst>
            </a:custGeom>
            <a:ln w="4076">
              <a:solidFill>
                <a:srgbClr val="231F20"/>
              </a:solidFill>
            </a:ln>
          </p:spPr>
          <p:txBody>
            <a:bodyPr wrap="square" lIns="0" tIns="0" rIns="0" bIns="0" rtlCol="0"/>
            <a:lstStyle/>
            <a:p/>
          </p:txBody>
        </p:sp>
        <p:sp>
          <p:nvSpPr>
            <p:cNvPr id="374" name="object 374" descr=""/>
            <p:cNvSpPr/>
            <p:nvPr/>
          </p:nvSpPr>
          <p:spPr>
            <a:xfrm>
              <a:off x="5054766" y="5259404"/>
              <a:ext cx="2540" cy="7620"/>
            </a:xfrm>
            <a:custGeom>
              <a:avLst/>
              <a:gdLst/>
              <a:ahLst/>
              <a:cxnLst/>
              <a:rect l="l" t="t" r="r" b="b"/>
              <a:pathLst>
                <a:path w="2539" h="7620">
                  <a:moveTo>
                    <a:pt x="2006" y="7150"/>
                  </a:moveTo>
                  <a:lnTo>
                    <a:pt x="0" y="0"/>
                  </a:lnTo>
                </a:path>
              </a:pathLst>
            </a:custGeom>
            <a:ln w="4076">
              <a:solidFill>
                <a:srgbClr val="231F20"/>
              </a:solidFill>
            </a:ln>
          </p:spPr>
          <p:txBody>
            <a:bodyPr wrap="square" lIns="0" tIns="0" rIns="0" bIns="0" rtlCol="0"/>
            <a:lstStyle/>
            <a:p/>
          </p:txBody>
        </p:sp>
        <p:sp>
          <p:nvSpPr>
            <p:cNvPr id="375" name="object 375" descr=""/>
            <p:cNvSpPr/>
            <p:nvPr/>
          </p:nvSpPr>
          <p:spPr>
            <a:xfrm>
              <a:off x="5055110" y="5262899"/>
              <a:ext cx="1270" cy="4445"/>
            </a:xfrm>
            <a:custGeom>
              <a:avLst/>
              <a:gdLst/>
              <a:ahLst/>
              <a:cxnLst/>
              <a:rect l="l" t="t" r="r" b="b"/>
              <a:pathLst>
                <a:path w="1270" h="4445">
                  <a:moveTo>
                    <a:pt x="1079" y="3822"/>
                  </a:moveTo>
                  <a:lnTo>
                    <a:pt x="0" y="0"/>
                  </a:lnTo>
                </a:path>
              </a:pathLst>
            </a:custGeom>
            <a:ln w="4076">
              <a:solidFill>
                <a:srgbClr val="231F20"/>
              </a:solidFill>
            </a:ln>
          </p:spPr>
          <p:txBody>
            <a:bodyPr wrap="square" lIns="0" tIns="0" rIns="0" bIns="0" rtlCol="0"/>
            <a:lstStyle/>
            <a:p/>
          </p:txBody>
        </p:sp>
        <p:sp>
          <p:nvSpPr>
            <p:cNvPr id="376" name="object 376" descr=""/>
            <p:cNvSpPr/>
            <p:nvPr/>
          </p:nvSpPr>
          <p:spPr>
            <a:xfrm>
              <a:off x="5055454" y="5266388"/>
              <a:ext cx="635" cy="635"/>
            </a:xfrm>
            <a:custGeom>
              <a:avLst/>
              <a:gdLst/>
              <a:ahLst/>
              <a:cxnLst/>
              <a:rect l="l" t="t" r="r" b="b"/>
              <a:pathLst>
                <a:path w="635" h="635">
                  <a:moveTo>
                    <a:pt x="152" y="495"/>
                  </a:moveTo>
                  <a:lnTo>
                    <a:pt x="0" y="0"/>
                  </a:lnTo>
                </a:path>
                <a:path w="635" h="635">
                  <a:moveTo>
                    <a:pt x="152" y="495"/>
                  </a:moveTo>
                  <a:lnTo>
                    <a:pt x="0" y="0"/>
                  </a:lnTo>
                </a:path>
              </a:pathLst>
            </a:custGeom>
            <a:ln w="4076">
              <a:solidFill>
                <a:srgbClr val="231F20"/>
              </a:solidFill>
            </a:ln>
          </p:spPr>
          <p:txBody>
            <a:bodyPr wrap="square" lIns="0" tIns="0" rIns="0" bIns="0" rtlCol="0"/>
            <a:lstStyle/>
            <a:p/>
          </p:txBody>
        </p:sp>
        <p:sp>
          <p:nvSpPr>
            <p:cNvPr id="377" name="object 377" descr=""/>
            <p:cNvSpPr/>
            <p:nvPr/>
          </p:nvSpPr>
          <p:spPr>
            <a:xfrm>
              <a:off x="5051278" y="5224446"/>
              <a:ext cx="19050" cy="38735"/>
            </a:xfrm>
            <a:custGeom>
              <a:avLst/>
              <a:gdLst/>
              <a:ahLst/>
              <a:cxnLst/>
              <a:rect l="l" t="t" r="r" b="b"/>
              <a:pathLst>
                <a:path w="19050" h="38735">
                  <a:moveTo>
                    <a:pt x="18503" y="38455"/>
                  </a:moveTo>
                  <a:lnTo>
                    <a:pt x="0" y="0"/>
                  </a:lnTo>
                </a:path>
              </a:pathLst>
            </a:custGeom>
            <a:ln w="4076">
              <a:solidFill>
                <a:srgbClr val="231F20"/>
              </a:solidFill>
            </a:ln>
          </p:spPr>
          <p:txBody>
            <a:bodyPr wrap="square" lIns="0" tIns="0" rIns="0" bIns="0" rtlCol="0"/>
            <a:lstStyle/>
            <a:p/>
          </p:txBody>
        </p:sp>
        <p:sp>
          <p:nvSpPr>
            <p:cNvPr id="378" name="object 378" descr=""/>
            <p:cNvSpPr/>
            <p:nvPr/>
          </p:nvSpPr>
          <p:spPr>
            <a:xfrm>
              <a:off x="5055519" y="5262906"/>
              <a:ext cx="14604" cy="4445"/>
            </a:xfrm>
            <a:custGeom>
              <a:avLst/>
              <a:gdLst/>
              <a:ahLst/>
              <a:cxnLst/>
              <a:rect l="l" t="t" r="r" b="b"/>
              <a:pathLst>
                <a:path w="14604" h="4445">
                  <a:moveTo>
                    <a:pt x="0" y="4000"/>
                  </a:moveTo>
                  <a:lnTo>
                    <a:pt x="14262" y="0"/>
                  </a:lnTo>
                </a:path>
              </a:pathLst>
            </a:custGeom>
            <a:ln w="4076">
              <a:solidFill>
                <a:srgbClr val="231F20"/>
              </a:solidFill>
            </a:ln>
          </p:spPr>
          <p:txBody>
            <a:bodyPr wrap="square" lIns="0" tIns="0" rIns="0" bIns="0" rtlCol="0"/>
            <a:lstStyle/>
            <a:p/>
          </p:txBody>
        </p:sp>
        <p:sp>
          <p:nvSpPr>
            <p:cNvPr id="379" name="object 379" descr=""/>
            <p:cNvSpPr/>
            <p:nvPr/>
          </p:nvSpPr>
          <p:spPr>
            <a:xfrm>
              <a:off x="5051278" y="5224448"/>
              <a:ext cx="106680" cy="534035"/>
            </a:xfrm>
            <a:custGeom>
              <a:avLst/>
              <a:gdLst/>
              <a:ahLst/>
              <a:cxnLst/>
              <a:rect l="l" t="t" r="r" b="b"/>
              <a:pathLst>
                <a:path w="106679" h="534035">
                  <a:moveTo>
                    <a:pt x="0" y="0"/>
                  </a:moveTo>
                  <a:lnTo>
                    <a:pt x="4241" y="42456"/>
                  </a:lnTo>
                </a:path>
                <a:path w="106679" h="534035">
                  <a:moveTo>
                    <a:pt x="0" y="0"/>
                  </a:moveTo>
                  <a:lnTo>
                    <a:pt x="106133" y="533946"/>
                  </a:lnTo>
                </a:path>
              </a:pathLst>
            </a:custGeom>
            <a:ln w="4076">
              <a:solidFill>
                <a:srgbClr val="231F20"/>
              </a:solidFill>
            </a:ln>
          </p:spPr>
          <p:txBody>
            <a:bodyPr wrap="square" lIns="0" tIns="0" rIns="0" bIns="0" rtlCol="0"/>
            <a:lstStyle/>
            <a:p/>
          </p:txBody>
        </p:sp>
        <p:sp>
          <p:nvSpPr>
            <p:cNvPr id="380" name="object 380" descr=""/>
            <p:cNvSpPr/>
            <p:nvPr/>
          </p:nvSpPr>
          <p:spPr>
            <a:xfrm>
              <a:off x="5157417" y="5758394"/>
              <a:ext cx="513715" cy="0"/>
            </a:xfrm>
            <a:custGeom>
              <a:avLst/>
              <a:gdLst/>
              <a:ahLst/>
              <a:cxnLst/>
              <a:rect l="l" t="t" r="r" b="b"/>
              <a:pathLst>
                <a:path w="513714" h="0">
                  <a:moveTo>
                    <a:pt x="0" y="0"/>
                  </a:moveTo>
                  <a:lnTo>
                    <a:pt x="513702" y="0"/>
                  </a:lnTo>
                </a:path>
              </a:pathLst>
            </a:custGeom>
            <a:ln w="4076">
              <a:solidFill>
                <a:srgbClr val="231F20"/>
              </a:solidFill>
            </a:ln>
          </p:spPr>
          <p:txBody>
            <a:bodyPr wrap="square" lIns="0" tIns="0" rIns="0" bIns="0" rtlCol="0"/>
            <a:lstStyle/>
            <a:p/>
          </p:txBody>
        </p:sp>
        <p:pic>
          <p:nvPicPr>
            <p:cNvPr id="381" name="object 381" descr=""/>
            <p:cNvPicPr/>
            <p:nvPr/>
          </p:nvPicPr>
          <p:blipFill>
            <a:blip r:embed="rId12" cstate="print"/>
            <a:stretch>
              <a:fillRect/>
            </a:stretch>
          </p:blipFill>
          <p:spPr>
            <a:xfrm>
              <a:off x="3917085" y="4799767"/>
              <a:ext cx="131240" cy="119429"/>
            </a:xfrm>
            <a:prstGeom prst="rect">
              <a:avLst/>
            </a:prstGeom>
          </p:spPr>
        </p:pic>
        <p:sp>
          <p:nvSpPr>
            <p:cNvPr id="382" name="object 382" descr=""/>
            <p:cNvSpPr/>
            <p:nvPr/>
          </p:nvSpPr>
          <p:spPr>
            <a:xfrm>
              <a:off x="5321066" y="4087872"/>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383" name="object 383" descr=""/>
            <p:cNvSpPr/>
            <p:nvPr/>
          </p:nvSpPr>
          <p:spPr>
            <a:xfrm>
              <a:off x="5321066" y="4099884"/>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384" name="object 384" descr=""/>
            <p:cNvSpPr/>
            <p:nvPr/>
          </p:nvSpPr>
          <p:spPr>
            <a:xfrm>
              <a:off x="5321066" y="4136198"/>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385" name="object 385" descr=""/>
            <p:cNvSpPr/>
            <p:nvPr/>
          </p:nvSpPr>
          <p:spPr>
            <a:xfrm>
              <a:off x="5321066" y="4136199"/>
              <a:ext cx="0" cy="225425"/>
            </a:xfrm>
            <a:custGeom>
              <a:avLst/>
              <a:gdLst/>
              <a:ahLst/>
              <a:cxnLst/>
              <a:rect l="l" t="t" r="r" b="b"/>
              <a:pathLst>
                <a:path w="0" h="225425">
                  <a:moveTo>
                    <a:pt x="0" y="225132"/>
                  </a:moveTo>
                  <a:lnTo>
                    <a:pt x="0" y="0"/>
                  </a:lnTo>
                </a:path>
              </a:pathLst>
            </a:custGeom>
            <a:ln w="6426">
              <a:solidFill>
                <a:srgbClr val="070101"/>
              </a:solidFill>
            </a:ln>
          </p:spPr>
          <p:txBody>
            <a:bodyPr wrap="square" lIns="0" tIns="0" rIns="0" bIns="0" rtlCol="0"/>
            <a:lstStyle/>
            <a:p/>
          </p:txBody>
        </p:sp>
        <p:sp>
          <p:nvSpPr>
            <p:cNvPr id="386" name="object 386" descr=""/>
            <p:cNvSpPr/>
            <p:nvPr/>
          </p:nvSpPr>
          <p:spPr>
            <a:xfrm>
              <a:off x="5321066" y="4373342"/>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387" name="object 387" descr=""/>
            <p:cNvSpPr/>
            <p:nvPr/>
          </p:nvSpPr>
          <p:spPr>
            <a:xfrm>
              <a:off x="5321066" y="4421360"/>
              <a:ext cx="0" cy="450850"/>
            </a:xfrm>
            <a:custGeom>
              <a:avLst/>
              <a:gdLst/>
              <a:ahLst/>
              <a:cxnLst/>
              <a:rect l="l" t="t" r="r" b="b"/>
              <a:pathLst>
                <a:path w="0" h="450850">
                  <a:moveTo>
                    <a:pt x="0" y="450265"/>
                  </a:moveTo>
                  <a:lnTo>
                    <a:pt x="0" y="0"/>
                  </a:lnTo>
                </a:path>
              </a:pathLst>
            </a:custGeom>
            <a:ln w="6426">
              <a:solidFill>
                <a:srgbClr val="070101"/>
              </a:solidFill>
            </a:ln>
          </p:spPr>
          <p:txBody>
            <a:bodyPr wrap="square" lIns="0" tIns="0" rIns="0" bIns="0" rtlCol="0"/>
            <a:lstStyle/>
            <a:p/>
          </p:txBody>
        </p:sp>
        <p:sp>
          <p:nvSpPr>
            <p:cNvPr id="388" name="object 388" descr=""/>
            <p:cNvSpPr/>
            <p:nvPr/>
          </p:nvSpPr>
          <p:spPr>
            <a:xfrm>
              <a:off x="5321066" y="4883637"/>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389" name="object 389" descr=""/>
            <p:cNvSpPr/>
            <p:nvPr/>
          </p:nvSpPr>
          <p:spPr>
            <a:xfrm>
              <a:off x="5321066" y="4931660"/>
              <a:ext cx="0" cy="225425"/>
            </a:xfrm>
            <a:custGeom>
              <a:avLst/>
              <a:gdLst/>
              <a:ahLst/>
              <a:cxnLst/>
              <a:rect l="l" t="t" r="r" b="b"/>
              <a:pathLst>
                <a:path w="0" h="225425">
                  <a:moveTo>
                    <a:pt x="0" y="225132"/>
                  </a:moveTo>
                  <a:lnTo>
                    <a:pt x="0" y="0"/>
                  </a:lnTo>
                </a:path>
              </a:pathLst>
            </a:custGeom>
            <a:ln w="6426">
              <a:solidFill>
                <a:srgbClr val="070101"/>
              </a:solidFill>
            </a:ln>
          </p:spPr>
          <p:txBody>
            <a:bodyPr wrap="square" lIns="0" tIns="0" rIns="0" bIns="0" rtlCol="0"/>
            <a:lstStyle/>
            <a:p/>
          </p:txBody>
        </p:sp>
        <p:sp>
          <p:nvSpPr>
            <p:cNvPr id="390" name="object 390" descr=""/>
            <p:cNvSpPr/>
            <p:nvPr/>
          </p:nvSpPr>
          <p:spPr>
            <a:xfrm>
              <a:off x="5321066" y="5157098"/>
              <a:ext cx="0" cy="36195"/>
            </a:xfrm>
            <a:custGeom>
              <a:avLst/>
              <a:gdLst/>
              <a:ahLst/>
              <a:cxnLst/>
              <a:rect l="l" t="t" r="r" b="b"/>
              <a:pathLst>
                <a:path w="0" h="36195">
                  <a:moveTo>
                    <a:pt x="0" y="0"/>
                  </a:moveTo>
                  <a:lnTo>
                    <a:pt x="0" y="36017"/>
                  </a:lnTo>
                </a:path>
              </a:pathLst>
            </a:custGeom>
            <a:ln w="6426">
              <a:solidFill>
                <a:srgbClr val="070101"/>
              </a:solidFill>
            </a:ln>
          </p:spPr>
          <p:txBody>
            <a:bodyPr wrap="square" lIns="0" tIns="0" rIns="0" bIns="0" rtlCol="0"/>
            <a:lstStyle/>
            <a:p/>
          </p:txBody>
        </p:sp>
        <p:sp>
          <p:nvSpPr>
            <p:cNvPr id="391" name="object 391" descr=""/>
            <p:cNvSpPr/>
            <p:nvPr/>
          </p:nvSpPr>
          <p:spPr>
            <a:xfrm>
              <a:off x="5321066" y="5145083"/>
              <a:ext cx="0" cy="12065"/>
            </a:xfrm>
            <a:custGeom>
              <a:avLst/>
              <a:gdLst/>
              <a:ahLst/>
              <a:cxnLst/>
              <a:rect l="l" t="t" r="r" b="b"/>
              <a:pathLst>
                <a:path w="0" h="12064">
                  <a:moveTo>
                    <a:pt x="0" y="11709"/>
                  </a:moveTo>
                  <a:lnTo>
                    <a:pt x="0" y="0"/>
                  </a:lnTo>
                </a:path>
              </a:pathLst>
            </a:custGeom>
            <a:ln w="6426">
              <a:solidFill>
                <a:srgbClr val="070101"/>
              </a:solidFill>
            </a:ln>
          </p:spPr>
          <p:txBody>
            <a:bodyPr wrap="square" lIns="0" tIns="0" rIns="0" bIns="0" rtlCol="0"/>
            <a:lstStyle/>
            <a:p/>
          </p:txBody>
        </p:sp>
        <p:sp>
          <p:nvSpPr>
            <p:cNvPr id="392" name="object 392" descr=""/>
            <p:cNvSpPr/>
            <p:nvPr/>
          </p:nvSpPr>
          <p:spPr>
            <a:xfrm>
              <a:off x="5317853" y="5193416"/>
              <a:ext cx="6985" cy="12065"/>
            </a:xfrm>
            <a:custGeom>
              <a:avLst/>
              <a:gdLst/>
              <a:ahLst/>
              <a:cxnLst/>
              <a:rect l="l" t="t" r="r" b="b"/>
              <a:pathLst>
                <a:path w="6985" h="12064">
                  <a:moveTo>
                    <a:pt x="0" y="11709"/>
                  </a:moveTo>
                  <a:lnTo>
                    <a:pt x="6426" y="11709"/>
                  </a:lnTo>
                  <a:lnTo>
                    <a:pt x="6426" y="0"/>
                  </a:lnTo>
                  <a:lnTo>
                    <a:pt x="0" y="0"/>
                  </a:lnTo>
                  <a:lnTo>
                    <a:pt x="0" y="11709"/>
                  </a:lnTo>
                  <a:close/>
                </a:path>
              </a:pathLst>
            </a:custGeom>
            <a:solidFill>
              <a:srgbClr val="070101"/>
            </a:solidFill>
          </p:spPr>
          <p:txBody>
            <a:bodyPr wrap="square" lIns="0" tIns="0" rIns="0" bIns="0" rtlCol="0"/>
            <a:lstStyle/>
            <a:p/>
          </p:txBody>
        </p:sp>
        <p:sp>
          <p:nvSpPr>
            <p:cNvPr id="393" name="object 393" descr=""/>
            <p:cNvSpPr/>
            <p:nvPr/>
          </p:nvSpPr>
          <p:spPr>
            <a:xfrm>
              <a:off x="5272746" y="4136198"/>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394" name="object 394" descr=""/>
            <p:cNvSpPr/>
            <p:nvPr/>
          </p:nvSpPr>
          <p:spPr>
            <a:xfrm>
              <a:off x="5284751" y="4136198"/>
              <a:ext cx="36195" cy="0"/>
            </a:xfrm>
            <a:custGeom>
              <a:avLst/>
              <a:gdLst/>
              <a:ahLst/>
              <a:cxnLst/>
              <a:rect l="l" t="t" r="r" b="b"/>
              <a:pathLst>
                <a:path w="36195" h="0">
                  <a:moveTo>
                    <a:pt x="36017" y="0"/>
                  </a:moveTo>
                  <a:lnTo>
                    <a:pt x="0" y="0"/>
                  </a:lnTo>
                </a:path>
              </a:pathLst>
            </a:custGeom>
            <a:ln w="6426">
              <a:solidFill>
                <a:srgbClr val="070101"/>
              </a:solidFill>
            </a:ln>
          </p:spPr>
          <p:txBody>
            <a:bodyPr wrap="square" lIns="0" tIns="0" rIns="0" bIns="0" rtlCol="0"/>
            <a:lstStyle/>
            <a:p/>
          </p:txBody>
        </p:sp>
        <p:sp>
          <p:nvSpPr>
            <p:cNvPr id="395" name="object 395" descr=""/>
            <p:cNvSpPr/>
            <p:nvPr/>
          </p:nvSpPr>
          <p:spPr>
            <a:xfrm>
              <a:off x="5321066" y="4136198"/>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396" name="object 396" descr=""/>
            <p:cNvSpPr/>
            <p:nvPr/>
          </p:nvSpPr>
          <p:spPr>
            <a:xfrm>
              <a:off x="5321364" y="4136198"/>
              <a:ext cx="36195" cy="0"/>
            </a:xfrm>
            <a:custGeom>
              <a:avLst/>
              <a:gdLst/>
              <a:ahLst/>
              <a:cxnLst/>
              <a:rect l="l" t="t" r="r" b="b"/>
              <a:pathLst>
                <a:path w="36195" h="0">
                  <a:moveTo>
                    <a:pt x="0" y="0"/>
                  </a:moveTo>
                  <a:lnTo>
                    <a:pt x="36029" y="0"/>
                  </a:lnTo>
                </a:path>
              </a:pathLst>
            </a:custGeom>
            <a:ln w="6426">
              <a:solidFill>
                <a:srgbClr val="070101"/>
              </a:solidFill>
            </a:ln>
          </p:spPr>
          <p:txBody>
            <a:bodyPr wrap="square" lIns="0" tIns="0" rIns="0" bIns="0" rtlCol="0"/>
            <a:lstStyle/>
            <a:p/>
          </p:txBody>
        </p:sp>
        <p:sp>
          <p:nvSpPr>
            <p:cNvPr id="397" name="object 397" descr=""/>
            <p:cNvSpPr/>
            <p:nvPr/>
          </p:nvSpPr>
          <p:spPr>
            <a:xfrm>
              <a:off x="5309356" y="4136198"/>
              <a:ext cx="12065" cy="0"/>
            </a:xfrm>
            <a:custGeom>
              <a:avLst/>
              <a:gdLst/>
              <a:ahLst/>
              <a:cxnLst/>
              <a:rect l="l" t="t" r="r" b="b"/>
              <a:pathLst>
                <a:path w="12064" h="0">
                  <a:moveTo>
                    <a:pt x="11709" y="0"/>
                  </a:moveTo>
                  <a:lnTo>
                    <a:pt x="0" y="0"/>
                  </a:lnTo>
                </a:path>
              </a:pathLst>
            </a:custGeom>
            <a:ln w="6426">
              <a:solidFill>
                <a:srgbClr val="070101"/>
              </a:solidFill>
            </a:ln>
          </p:spPr>
          <p:txBody>
            <a:bodyPr wrap="square" lIns="0" tIns="0" rIns="0" bIns="0" rtlCol="0"/>
            <a:lstStyle/>
            <a:p/>
          </p:txBody>
        </p:sp>
        <p:sp>
          <p:nvSpPr>
            <p:cNvPr id="398" name="object 398" descr=""/>
            <p:cNvSpPr/>
            <p:nvPr/>
          </p:nvSpPr>
          <p:spPr>
            <a:xfrm>
              <a:off x="5357689" y="4136198"/>
              <a:ext cx="12065" cy="0"/>
            </a:xfrm>
            <a:custGeom>
              <a:avLst/>
              <a:gdLst/>
              <a:ahLst/>
              <a:cxnLst/>
              <a:rect l="l" t="t" r="r" b="b"/>
              <a:pathLst>
                <a:path w="12064" h="0">
                  <a:moveTo>
                    <a:pt x="11709" y="0"/>
                  </a:moveTo>
                  <a:lnTo>
                    <a:pt x="0" y="0"/>
                  </a:lnTo>
                </a:path>
              </a:pathLst>
            </a:custGeom>
            <a:ln w="6426">
              <a:solidFill>
                <a:srgbClr val="070101"/>
              </a:solidFill>
            </a:ln>
          </p:spPr>
          <p:txBody>
            <a:bodyPr wrap="square" lIns="0" tIns="0" rIns="0" bIns="0" rtlCol="0"/>
            <a:lstStyle/>
            <a:p/>
          </p:txBody>
        </p:sp>
        <p:sp>
          <p:nvSpPr>
            <p:cNvPr id="399" name="object 399" descr=""/>
            <p:cNvSpPr/>
            <p:nvPr/>
          </p:nvSpPr>
          <p:spPr>
            <a:xfrm>
              <a:off x="5272746" y="5156793"/>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00" name="object 400" descr=""/>
            <p:cNvSpPr/>
            <p:nvPr/>
          </p:nvSpPr>
          <p:spPr>
            <a:xfrm>
              <a:off x="5284751" y="5156793"/>
              <a:ext cx="36195" cy="0"/>
            </a:xfrm>
            <a:custGeom>
              <a:avLst/>
              <a:gdLst/>
              <a:ahLst/>
              <a:cxnLst/>
              <a:rect l="l" t="t" r="r" b="b"/>
              <a:pathLst>
                <a:path w="36195" h="0">
                  <a:moveTo>
                    <a:pt x="36017" y="0"/>
                  </a:moveTo>
                  <a:lnTo>
                    <a:pt x="0" y="0"/>
                  </a:lnTo>
                </a:path>
              </a:pathLst>
            </a:custGeom>
            <a:ln w="6426">
              <a:solidFill>
                <a:srgbClr val="070101"/>
              </a:solidFill>
            </a:ln>
          </p:spPr>
          <p:txBody>
            <a:bodyPr wrap="square" lIns="0" tIns="0" rIns="0" bIns="0" rtlCol="0"/>
            <a:lstStyle/>
            <a:p/>
          </p:txBody>
        </p:sp>
        <p:sp>
          <p:nvSpPr>
            <p:cNvPr id="401" name="object 401" descr=""/>
            <p:cNvSpPr/>
            <p:nvPr/>
          </p:nvSpPr>
          <p:spPr>
            <a:xfrm>
              <a:off x="5321066" y="5156793"/>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02" name="object 402" descr=""/>
            <p:cNvSpPr/>
            <p:nvPr/>
          </p:nvSpPr>
          <p:spPr>
            <a:xfrm>
              <a:off x="5321364" y="5156793"/>
              <a:ext cx="36195" cy="0"/>
            </a:xfrm>
            <a:custGeom>
              <a:avLst/>
              <a:gdLst/>
              <a:ahLst/>
              <a:cxnLst/>
              <a:rect l="l" t="t" r="r" b="b"/>
              <a:pathLst>
                <a:path w="36195" h="0">
                  <a:moveTo>
                    <a:pt x="0" y="0"/>
                  </a:moveTo>
                  <a:lnTo>
                    <a:pt x="36029" y="0"/>
                  </a:lnTo>
                </a:path>
              </a:pathLst>
            </a:custGeom>
            <a:ln w="6426">
              <a:solidFill>
                <a:srgbClr val="070101"/>
              </a:solidFill>
            </a:ln>
          </p:spPr>
          <p:txBody>
            <a:bodyPr wrap="square" lIns="0" tIns="0" rIns="0" bIns="0" rtlCol="0"/>
            <a:lstStyle/>
            <a:p/>
          </p:txBody>
        </p:sp>
        <p:sp>
          <p:nvSpPr>
            <p:cNvPr id="403" name="object 403" descr=""/>
            <p:cNvSpPr/>
            <p:nvPr/>
          </p:nvSpPr>
          <p:spPr>
            <a:xfrm>
              <a:off x="5309356" y="5156793"/>
              <a:ext cx="12065" cy="0"/>
            </a:xfrm>
            <a:custGeom>
              <a:avLst/>
              <a:gdLst/>
              <a:ahLst/>
              <a:cxnLst/>
              <a:rect l="l" t="t" r="r" b="b"/>
              <a:pathLst>
                <a:path w="12064" h="0">
                  <a:moveTo>
                    <a:pt x="11709" y="0"/>
                  </a:moveTo>
                  <a:lnTo>
                    <a:pt x="0" y="0"/>
                  </a:lnTo>
                </a:path>
              </a:pathLst>
            </a:custGeom>
            <a:ln w="6426">
              <a:solidFill>
                <a:srgbClr val="070101"/>
              </a:solidFill>
            </a:ln>
          </p:spPr>
          <p:txBody>
            <a:bodyPr wrap="square" lIns="0" tIns="0" rIns="0" bIns="0" rtlCol="0"/>
            <a:lstStyle/>
            <a:p/>
          </p:txBody>
        </p:sp>
        <p:sp>
          <p:nvSpPr>
            <p:cNvPr id="404" name="object 404" descr=""/>
            <p:cNvSpPr/>
            <p:nvPr/>
          </p:nvSpPr>
          <p:spPr>
            <a:xfrm>
              <a:off x="5357689" y="5156793"/>
              <a:ext cx="12065" cy="0"/>
            </a:xfrm>
            <a:custGeom>
              <a:avLst/>
              <a:gdLst/>
              <a:ahLst/>
              <a:cxnLst/>
              <a:rect l="l" t="t" r="r" b="b"/>
              <a:pathLst>
                <a:path w="12064" h="0">
                  <a:moveTo>
                    <a:pt x="11709" y="0"/>
                  </a:moveTo>
                  <a:lnTo>
                    <a:pt x="0" y="0"/>
                  </a:lnTo>
                </a:path>
                <a:path w="12064" h="0">
                  <a:moveTo>
                    <a:pt x="11709" y="0"/>
                  </a:moveTo>
                  <a:lnTo>
                    <a:pt x="0" y="0"/>
                  </a:lnTo>
                </a:path>
              </a:pathLst>
            </a:custGeom>
            <a:ln w="6426">
              <a:solidFill>
                <a:srgbClr val="070101"/>
              </a:solidFill>
            </a:ln>
          </p:spPr>
          <p:txBody>
            <a:bodyPr wrap="square" lIns="0" tIns="0" rIns="0" bIns="0" rtlCol="0"/>
            <a:lstStyle/>
            <a:p/>
          </p:txBody>
        </p:sp>
        <p:sp>
          <p:nvSpPr>
            <p:cNvPr id="405" name="object 405" descr=""/>
            <p:cNvSpPr/>
            <p:nvPr/>
          </p:nvSpPr>
          <p:spPr>
            <a:xfrm>
              <a:off x="5321364" y="5156793"/>
              <a:ext cx="36195" cy="0"/>
            </a:xfrm>
            <a:custGeom>
              <a:avLst/>
              <a:gdLst/>
              <a:ahLst/>
              <a:cxnLst/>
              <a:rect l="l" t="t" r="r" b="b"/>
              <a:pathLst>
                <a:path w="36195" h="0">
                  <a:moveTo>
                    <a:pt x="0" y="0"/>
                  </a:moveTo>
                  <a:lnTo>
                    <a:pt x="36029" y="0"/>
                  </a:lnTo>
                </a:path>
              </a:pathLst>
            </a:custGeom>
            <a:ln w="6426">
              <a:solidFill>
                <a:srgbClr val="070101"/>
              </a:solidFill>
            </a:ln>
          </p:spPr>
          <p:txBody>
            <a:bodyPr wrap="square" lIns="0" tIns="0" rIns="0" bIns="0" rtlCol="0"/>
            <a:lstStyle/>
            <a:p/>
          </p:txBody>
        </p:sp>
        <p:sp>
          <p:nvSpPr>
            <p:cNvPr id="406" name="object 406" descr=""/>
            <p:cNvSpPr/>
            <p:nvPr/>
          </p:nvSpPr>
          <p:spPr>
            <a:xfrm>
              <a:off x="5309356" y="5156793"/>
              <a:ext cx="12065" cy="0"/>
            </a:xfrm>
            <a:custGeom>
              <a:avLst/>
              <a:gdLst/>
              <a:ahLst/>
              <a:cxnLst/>
              <a:rect l="l" t="t" r="r" b="b"/>
              <a:pathLst>
                <a:path w="12064" h="0">
                  <a:moveTo>
                    <a:pt x="11709" y="0"/>
                  </a:moveTo>
                  <a:lnTo>
                    <a:pt x="0" y="0"/>
                  </a:lnTo>
                </a:path>
              </a:pathLst>
            </a:custGeom>
            <a:ln w="6426">
              <a:solidFill>
                <a:srgbClr val="070101"/>
              </a:solidFill>
            </a:ln>
          </p:spPr>
          <p:txBody>
            <a:bodyPr wrap="square" lIns="0" tIns="0" rIns="0" bIns="0" rtlCol="0"/>
            <a:lstStyle/>
            <a:p/>
          </p:txBody>
        </p:sp>
        <p:sp>
          <p:nvSpPr>
            <p:cNvPr id="407" name="object 407" descr=""/>
            <p:cNvSpPr/>
            <p:nvPr/>
          </p:nvSpPr>
          <p:spPr>
            <a:xfrm>
              <a:off x="5134956" y="5156793"/>
              <a:ext cx="186690" cy="0"/>
            </a:xfrm>
            <a:custGeom>
              <a:avLst/>
              <a:gdLst/>
              <a:ahLst/>
              <a:cxnLst/>
              <a:rect l="l" t="t" r="r" b="b"/>
              <a:pathLst>
                <a:path w="186689" h="0">
                  <a:moveTo>
                    <a:pt x="0" y="0"/>
                  </a:moveTo>
                  <a:lnTo>
                    <a:pt x="186105" y="0"/>
                  </a:lnTo>
                </a:path>
              </a:pathLst>
            </a:custGeom>
            <a:ln w="6426">
              <a:solidFill>
                <a:srgbClr val="070101"/>
              </a:solidFill>
            </a:ln>
          </p:spPr>
          <p:txBody>
            <a:bodyPr wrap="square" lIns="0" tIns="0" rIns="0" bIns="0" rtlCol="0"/>
            <a:lstStyle/>
            <a:p/>
          </p:txBody>
        </p:sp>
        <p:sp>
          <p:nvSpPr>
            <p:cNvPr id="408" name="object 408" descr=""/>
            <p:cNvSpPr/>
            <p:nvPr/>
          </p:nvSpPr>
          <p:spPr>
            <a:xfrm>
              <a:off x="5086935" y="5156793"/>
              <a:ext cx="36195" cy="0"/>
            </a:xfrm>
            <a:custGeom>
              <a:avLst/>
              <a:gdLst/>
              <a:ahLst/>
              <a:cxnLst/>
              <a:rect l="l" t="t" r="r" b="b"/>
              <a:pathLst>
                <a:path w="36195" h="0">
                  <a:moveTo>
                    <a:pt x="0" y="0"/>
                  </a:moveTo>
                  <a:lnTo>
                    <a:pt x="36017" y="0"/>
                  </a:lnTo>
                </a:path>
              </a:pathLst>
            </a:custGeom>
            <a:ln w="6426">
              <a:solidFill>
                <a:srgbClr val="070101"/>
              </a:solidFill>
            </a:ln>
          </p:spPr>
          <p:txBody>
            <a:bodyPr wrap="square" lIns="0" tIns="0" rIns="0" bIns="0" rtlCol="0"/>
            <a:lstStyle/>
            <a:p/>
          </p:txBody>
        </p:sp>
        <p:sp>
          <p:nvSpPr>
            <p:cNvPr id="409" name="object 409" descr=""/>
            <p:cNvSpPr/>
            <p:nvPr/>
          </p:nvSpPr>
          <p:spPr>
            <a:xfrm>
              <a:off x="4702710" y="5156793"/>
              <a:ext cx="372745" cy="0"/>
            </a:xfrm>
            <a:custGeom>
              <a:avLst/>
              <a:gdLst/>
              <a:ahLst/>
              <a:cxnLst/>
              <a:rect l="l" t="t" r="r" b="b"/>
              <a:pathLst>
                <a:path w="372745" h="0">
                  <a:moveTo>
                    <a:pt x="0" y="0"/>
                  </a:moveTo>
                  <a:lnTo>
                    <a:pt x="372224" y="0"/>
                  </a:lnTo>
                </a:path>
              </a:pathLst>
            </a:custGeom>
            <a:ln w="6426">
              <a:solidFill>
                <a:srgbClr val="070101"/>
              </a:solidFill>
            </a:ln>
          </p:spPr>
          <p:txBody>
            <a:bodyPr wrap="square" lIns="0" tIns="0" rIns="0" bIns="0" rtlCol="0"/>
            <a:lstStyle/>
            <a:p/>
          </p:txBody>
        </p:sp>
        <p:sp>
          <p:nvSpPr>
            <p:cNvPr id="410" name="object 410" descr=""/>
            <p:cNvSpPr/>
            <p:nvPr/>
          </p:nvSpPr>
          <p:spPr>
            <a:xfrm>
              <a:off x="4654675" y="5156793"/>
              <a:ext cx="36195" cy="0"/>
            </a:xfrm>
            <a:custGeom>
              <a:avLst/>
              <a:gdLst/>
              <a:ahLst/>
              <a:cxnLst/>
              <a:rect l="l" t="t" r="r" b="b"/>
              <a:pathLst>
                <a:path w="36195" h="0">
                  <a:moveTo>
                    <a:pt x="0" y="0"/>
                  </a:moveTo>
                  <a:lnTo>
                    <a:pt x="36029" y="0"/>
                  </a:lnTo>
                </a:path>
              </a:pathLst>
            </a:custGeom>
            <a:ln w="6426">
              <a:solidFill>
                <a:srgbClr val="070101"/>
              </a:solidFill>
            </a:ln>
          </p:spPr>
          <p:txBody>
            <a:bodyPr wrap="square" lIns="0" tIns="0" rIns="0" bIns="0" rtlCol="0"/>
            <a:lstStyle/>
            <a:p/>
          </p:txBody>
        </p:sp>
        <p:sp>
          <p:nvSpPr>
            <p:cNvPr id="411" name="object 411" descr=""/>
            <p:cNvSpPr/>
            <p:nvPr/>
          </p:nvSpPr>
          <p:spPr>
            <a:xfrm>
              <a:off x="4456560" y="5156793"/>
              <a:ext cx="186690" cy="0"/>
            </a:xfrm>
            <a:custGeom>
              <a:avLst/>
              <a:gdLst/>
              <a:ahLst/>
              <a:cxnLst/>
              <a:rect l="l" t="t" r="r" b="b"/>
              <a:pathLst>
                <a:path w="186689" h="0">
                  <a:moveTo>
                    <a:pt x="0" y="0"/>
                  </a:moveTo>
                  <a:lnTo>
                    <a:pt x="186105" y="0"/>
                  </a:lnTo>
                </a:path>
              </a:pathLst>
            </a:custGeom>
            <a:ln w="6426">
              <a:solidFill>
                <a:srgbClr val="070101"/>
              </a:solidFill>
            </a:ln>
          </p:spPr>
          <p:txBody>
            <a:bodyPr wrap="square" lIns="0" tIns="0" rIns="0" bIns="0" rtlCol="0"/>
            <a:lstStyle/>
            <a:p/>
          </p:txBody>
        </p:sp>
        <p:sp>
          <p:nvSpPr>
            <p:cNvPr id="412" name="object 412" descr=""/>
            <p:cNvSpPr/>
            <p:nvPr/>
          </p:nvSpPr>
          <p:spPr>
            <a:xfrm>
              <a:off x="4420246" y="5156793"/>
              <a:ext cx="36195" cy="0"/>
            </a:xfrm>
            <a:custGeom>
              <a:avLst/>
              <a:gdLst/>
              <a:ahLst/>
              <a:cxnLst/>
              <a:rect l="l" t="t" r="r" b="b"/>
              <a:pathLst>
                <a:path w="36195" h="0">
                  <a:moveTo>
                    <a:pt x="36017" y="0"/>
                  </a:moveTo>
                  <a:lnTo>
                    <a:pt x="0" y="0"/>
                  </a:lnTo>
                </a:path>
              </a:pathLst>
            </a:custGeom>
            <a:ln w="6426">
              <a:solidFill>
                <a:srgbClr val="070101"/>
              </a:solidFill>
            </a:ln>
          </p:spPr>
          <p:txBody>
            <a:bodyPr wrap="square" lIns="0" tIns="0" rIns="0" bIns="0" rtlCol="0"/>
            <a:lstStyle/>
            <a:p/>
          </p:txBody>
        </p:sp>
        <p:sp>
          <p:nvSpPr>
            <p:cNvPr id="413" name="object 413" descr=""/>
            <p:cNvSpPr/>
            <p:nvPr/>
          </p:nvSpPr>
          <p:spPr>
            <a:xfrm>
              <a:off x="4456560" y="5156793"/>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14" name="object 414" descr=""/>
            <p:cNvSpPr/>
            <p:nvPr/>
          </p:nvSpPr>
          <p:spPr>
            <a:xfrm>
              <a:off x="4408242" y="5156793"/>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15" name="object 415" descr=""/>
            <p:cNvSpPr/>
            <p:nvPr/>
          </p:nvSpPr>
          <p:spPr>
            <a:xfrm>
              <a:off x="5321066" y="5108468"/>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16" name="object 416" descr=""/>
            <p:cNvSpPr/>
            <p:nvPr/>
          </p:nvSpPr>
          <p:spPr>
            <a:xfrm>
              <a:off x="5321066" y="5120478"/>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417" name="object 417" descr=""/>
            <p:cNvSpPr/>
            <p:nvPr/>
          </p:nvSpPr>
          <p:spPr>
            <a:xfrm>
              <a:off x="5321066" y="5156793"/>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18" name="object 418" descr=""/>
            <p:cNvSpPr/>
            <p:nvPr/>
          </p:nvSpPr>
          <p:spPr>
            <a:xfrm>
              <a:off x="5321066" y="5157098"/>
              <a:ext cx="0" cy="36195"/>
            </a:xfrm>
            <a:custGeom>
              <a:avLst/>
              <a:gdLst/>
              <a:ahLst/>
              <a:cxnLst/>
              <a:rect l="l" t="t" r="r" b="b"/>
              <a:pathLst>
                <a:path w="0" h="36195">
                  <a:moveTo>
                    <a:pt x="0" y="0"/>
                  </a:moveTo>
                  <a:lnTo>
                    <a:pt x="0" y="36017"/>
                  </a:lnTo>
                </a:path>
              </a:pathLst>
            </a:custGeom>
            <a:ln w="6426">
              <a:solidFill>
                <a:srgbClr val="070101"/>
              </a:solidFill>
            </a:ln>
          </p:spPr>
          <p:txBody>
            <a:bodyPr wrap="square" lIns="0" tIns="0" rIns="0" bIns="0" rtlCol="0"/>
            <a:lstStyle/>
            <a:p/>
          </p:txBody>
        </p:sp>
        <p:sp>
          <p:nvSpPr>
            <p:cNvPr id="419" name="object 419" descr=""/>
            <p:cNvSpPr/>
            <p:nvPr/>
          </p:nvSpPr>
          <p:spPr>
            <a:xfrm>
              <a:off x="5321066" y="5145083"/>
              <a:ext cx="0" cy="12065"/>
            </a:xfrm>
            <a:custGeom>
              <a:avLst/>
              <a:gdLst/>
              <a:ahLst/>
              <a:cxnLst/>
              <a:rect l="l" t="t" r="r" b="b"/>
              <a:pathLst>
                <a:path w="0" h="12064">
                  <a:moveTo>
                    <a:pt x="0" y="11709"/>
                  </a:moveTo>
                  <a:lnTo>
                    <a:pt x="0" y="0"/>
                  </a:lnTo>
                </a:path>
              </a:pathLst>
            </a:custGeom>
            <a:ln w="6426">
              <a:solidFill>
                <a:srgbClr val="070101"/>
              </a:solidFill>
            </a:ln>
          </p:spPr>
          <p:txBody>
            <a:bodyPr wrap="square" lIns="0" tIns="0" rIns="0" bIns="0" rtlCol="0"/>
            <a:lstStyle/>
            <a:p/>
          </p:txBody>
        </p:sp>
        <p:sp>
          <p:nvSpPr>
            <p:cNvPr id="420" name="object 420" descr=""/>
            <p:cNvSpPr/>
            <p:nvPr/>
          </p:nvSpPr>
          <p:spPr>
            <a:xfrm>
              <a:off x="5317853" y="5193416"/>
              <a:ext cx="6985" cy="12065"/>
            </a:xfrm>
            <a:custGeom>
              <a:avLst/>
              <a:gdLst/>
              <a:ahLst/>
              <a:cxnLst/>
              <a:rect l="l" t="t" r="r" b="b"/>
              <a:pathLst>
                <a:path w="6985" h="12064">
                  <a:moveTo>
                    <a:pt x="0" y="11709"/>
                  </a:moveTo>
                  <a:lnTo>
                    <a:pt x="6426" y="11709"/>
                  </a:lnTo>
                  <a:lnTo>
                    <a:pt x="6426" y="0"/>
                  </a:lnTo>
                  <a:lnTo>
                    <a:pt x="0" y="0"/>
                  </a:lnTo>
                  <a:lnTo>
                    <a:pt x="0" y="11709"/>
                  </a:lnTo>
                  <a:close/>
                </a:path>
              </a:pathLst>
            </a:custGeom>
            <a:solidFill>
              <a:srgbClr val="070101"/>
            </a:solidFill>
          </p:spPr>
          <p:txBody>
            <a:bodyPr wrap="square" lIns="0" tIns="0" rIns="0" bIns="0" rtlCol="0"/>
            <a:lstStyle/>
            <a:p/>
          </p:txBody>
        </p:sp>
        <p:sp>
          <p:nvSpPr>
            <p:cNvPr id="421" name="object 421" descr=""/>
            <p:cNvSpPr/>
            <p:nvPr/>
          </p:nvSpPr>
          <p:spPr>
            <a:xfrm>
              <a:off x="4456560" y="5108468"/>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22" name="object 422" descr=""/>
            <p:cNvSpPr/>
            <p:nvPr/>
          </p:nvSpPr>
          <p:spPr>
            <a:xfrm>
              <a:off x="4456560" y="5120478"/>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423" name="object 423" descr=""/>
            <p:cNvSpPr/>
            <p:nvPr/>
          </p:nvSpPr>
          <p:spPr>
            <a:xfrm>
              <a:off x="4456560" y="5156793"/>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24" name="object 424" descr=""/>
            <p:cNvSpPr/>
            <p:nvPr/>
          </p:nvSpPr>
          <p:spPr>
            <a:xfrm>
              <a:off x="4456560" y="5157098"/>
              <a:ext cx="0" cy="36195"/>
            </a:xfrm>
            <a:custGeom>
              <a:avLst/>
              <a:gdLst/>
              <a:ahLst/>
              <a:cxnLst/>
              <a:rect l="l" t="t" r="r" b="b"/>
              <a:pathLst>
                <a:path w="0" h="36195">
                  <a:moveTo>
                    <a:pt x="0" y="0"/>
                  </a:moveTo>
                  <a:lnTo>
                    <a:pt x="0" y="36017"/>
                  </a:lnTo>
                </a:path>
              </a:pathLst>
            </a:custGeom>
            <a:ln w="6426">
              <a:solidFill>
                <a:srgbClr val="070101"/>
              </a:solidFill>
            </a:ln>
          </p:spPr>
          <p:txBody>
            <a:bodyPr wrap="square" lIns="0" tIns="0" rIns="0" bIns="0" rtlCol="0"/>
            <a:lstStyle/>
            <a:p/>
          </p:txBody>
        </p:sp>
        <p:sp>
          <p:nvSpPr>
            <p:cNvPr id="425" name="object 425" descr=""/>
            <p:cNvSpPr/>
            <p:nvPr/>
          </p:nvSpPr>
          <p:spPr>
            <a:xfrm>
              <a:off x="4456560" y="5145083"/>
              <a:ext cx="0" cy="12065"/>
            </a:xfrm>
            <a:custGeom>
              <a:avLst/>
              <a:gdLst/>
              <a:ahLst/>
              <a:cxnLst/>
              <a:rect l="l" t="t" r="r" b="b"/>
              <a:pathLst>
                <a:path w="0" h="12064">
                  <a:moveTo>
                    <a:pt x="0" y="11709"/>
                  </a:moveTo>
                  <a:lnTo>
                    <a:pt x="0" y="0"/>
                  </a:lnTo>
                </a:path>
              </a:pathLst>
            </a:custGeom>
            <a:ln w="6426">
              <a:solidFill>
                <a:srgbClr val="070101"/>
              </a:solidFill>
            </a:ln>
          </p:spPr>
          <p:txBody>
            <a:bodyPr wrap="square" lIns="0" tIns="0" rIns="0" bIns="0" rtlCol="0"/>
            <a:lstStyle/>
            <a:p/>
          </p:txBody>
        </p:sp>
        <p:sp>
          <p:nvSpPr>
            <p:cNvPr id="426" name="object 426" descr=""/>
            <p:cNvSpPr/>
            <p:nvPr/>
          </p:nvSpPr>
          <p:spPr>
            <a:xfrm>
              <a:off x="4453347" y="5193416"/>
              <a:ext cx="6985" cy="12065"/>
            </a:xfrm>
            <a:custGeom>
              <a:avLst/>
              <a:gdLst/>
              <a:ahLst/>
              <a:cxnLst/>
              <a:rect l="l" t="t" r="r" b="b"/>
              <a:pathLst>
                <a:path w="6985" h="12064">
                  <a:moveTo>
                    <a:pt x="0" y="11709"/>
                  </a:moveTo>
                  <a:lnTo>
                    <a:pt x="6426" y="11709"/>
                  </a:lnTo>
                  <a:lnTo>
                    <a:pt x="6426" y="0"/>
                  </a:lnTo>
                  <a:lnTo>
                    <a:pt x="0" y="0"/>
                  </a:lnTo>
                  <a:lnTo>
                    <a:pt x="0" y="11709"/>
                  </a:lnTo>
                  <a:close/>
                </a:path>
              </a:pathLst>
            </a:custGeom>
            <a:solidFill>
              <a:srgbClr val="070101"/>
            </a:solidFill>
          </p:spPr>
          <p:txBody>
            <a:bodyPr wrap="square" lIns="0" tIns="0" rIns="0" bIns="0" rtlCol="0"/>
            <a:lstStyle/>
            <a:p/>
          </p:txBody>
        </p:sp>
        <p:sp>
          <p:nvSpPr>
            <p:cNvPr id="427" name="object 427" descr=""/>
            <p:cNvSpPr/>
            <p:nvPr/>
          </p:nvSpPr>
          <p:spPr>
            <a:xfrm>
              <a:off x="4456560" y="4087872"/>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28" name="object 428" descr=""/>
            <p:cNvSpPr/>
            <p:nvPr/>
          </p:nvSpPr>
          <p:spPr>
            <a:xfrm>
              <a:off x="4456560" y="4099884"/>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429" name="object 429" descr=""/>
            <p:cNvSpPr/>
            <p:nvPr/>
          </p:nvSpPr>
          <p:spPr>
            <a:xfrm>
              <a:off x="4456560" y="4136198"/>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30" name="object 430" descr=""/>
            <p:cNvSpPr/>
            <p:nvPr/>
          </p:nvSpPr>
          <p:spPr>
            <a:xfrm>
              <a:off x="4456560" y="4136199"/>
              <a:ext cx="0" cy="225425"/>
            </a:xfrm>
            <a:custGeom>
              <a:avLst/>
              <a:gdLst/>
              <a:ahLst/>
              <a:cxnLst/>
              <a:rect l="l" t="t" r="r" b="b"/>
              <a:pathLst>
                <a:path w="0" h="225425">
                  <a:moveTo>
                    <a:pt x="0" y="225132"/>
                  </a:moveTo>
                  <a:lnTo>
                    <a:pt x="0" y="0"/>
                  </a:lnTo>
                </a:path>
              </a:pathLst>
            </a:custGeom>
            <a:ln w="6426">
              <a:solidFill>
                <a:srgbClr val="070101"/>
              </a:solidFill>
            </a:ln>
          </p:spPr>
          <p:txBody>
            <a:bodyPr wrap="square" lIns="0" tIns="0" rIns="0" bIns="0" rtlCol="0"/>
            <a:lstStyle/>
            <a:p/>
          </p:txBody>
        </p:sp>
        <p:sp>
          <p:nvSpPr>
            <p:cNvPr id="431" name="object 431" descr=""/>
            <p:cNvSpPr/>
            <p:nvPr/>
          </p:nvSpPr>
          <p:spPr>
            <a:xfrm>
              <a:off x="4456560" y="4373342"/>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432" name="object 432" descr=""/>
            <p:cNvSpPr/>
            <p:nvPr/>
          </p:nvSpPr>
          <p:spPr>
            <a:xfrm>
              <a:off x="4456560" y="4421360"/>
              <a:ext cx="0" cy="450850"/>
            </a:xfrm>
            <a:custGeom>
              <a:avLst/>
              <a:gdLst/>
              <a:ahLst/>
              <a:cxnLst/>
              <a:rect l="l" t="t" r="r" b="b"/>
              <a:pathLst>
                <a:path w="0" h="450850">
                  <a:moveTo>
                    <a:pt x="0" y="450265"/>
                  </a:moveTo>
                  <a:lnTo>
                    <a:pt x="0" y="0"/>
                  </a:lnTo>
                </a:path>
              </a:pathLst>
            </a:custGeom>
            <a:ln w="6426">
              <a:solidFill>
                <a:srgbClr val="070101"/>
              </a:solidFill>
            </a:ln>
          </p:spPr>
          <p:txBody>
            <a:bodyPr wrap="square" lIns="0" tIns="0" rIns="0" bIns="0" rtlCol="0"/>
            <a:lstStyle/>
            <a:p/>
          </p:txBody>
        </p:sp>
        <p:sp>
          <p:nvSpPr>
            <p:cNvPr id="433" name="object 433" descr=""/>
            <p:cNvSpPr/>
            <p:nvPr/>
          </p:nvSpPr>
          <p:spPr>
            <a:xfrm>
              <a:off x="4456560" y="4883637"/>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434" name="object 434" descr=""/>
            <p:cNvSpPr/>
            <p:nvPr/>
          </p:nvSpPr>
          <p:spPr>
            <a:xfrm>
              <a:off x="4456560" y="4931660"/>
              <a:ext cx="0" cy="225425"/>
            </a:xfrm>
            <a:custGeom>
              <a:avLst/>
              <a:gdLst/>
              <a:ahLst/>
              <a:cxnLst/>
              <a:rect l="l" t="t" r="r" b="b"/>
              <a:pathLst>
                <a:path w="0" h="225425">
                  <a:moveTo>
                    <a:pt x="0" y="225132"/>
                  </a:moveTo>
                  <a:lnTo>
                    <a:pt x="0" y="0"/>
                  </a:lnTo>
                </a:path>
              </a:pathLst>
            </a:custGeom>
            <a:ln w="6426">
              <a:solidFill>
                <a:srgbClr val="070101"/>
              </a:solidFill>
            </a:ln>
          </p:spPr>
          <p:txBody>
            <a:bodyPr wrap="square" lIns="0" tIns="0" rIns="0" bIns="0" rtlCol="0"/>
            <a:lstStyle/>
            <a:p/>
          </p:txBody>
        </p:sp>
        <p:sp>
          <p:nvSpPr>
            <p:cNvPr id="435" name="object 435" descr=""/>
            <p:cNvSpPr/>
            <p:nvPr/>
          </p:nvSpPr>
          <p:spPr>
            <a:xfrm>
              <a:off x="4456560" y="5157098"/>
              <a:ext cx="0" cy="36195"/>
            </a:xfrm>
            <a:custGeom>
              <a:avLst/>
              <a:gdLst/>
              <a:ahLst/>
              <a:cxnLst/>
              <a:rect l="l" t="t" r="r" b="b"/>
              <a:pathLst>
                <a:path w="0" h="36195">
                  <a:moveTo>
                    <a:pt x="0" y="0"/>
                  </a:moveTo>
                  <a:lnTo>
                    <a:pt x="0" y="36017"/>
                  </a:lnTo>
                </a:path>
              </a:pathLst>
            </a:custGeom>
            <a:ln w="6426">
              <a:solidFill>
                <a:srgbClr val="070101"/>
              </a:solidFill>
            </a:ln>
          </p:spPr>
          <p:txBody>
            <a:bodyPr wrap="square" lIns="0" tIns="0" rIns="0" bIns="0" rtlCol="0"/>
            <a:lstStyle/>
            <a:p/>
          </p:txBody>
        </p:sp>
        <p:sp>
          <p:nvSpPr>
            <p:cNvPr id="436" name="object 436" descr=""/>
            <p:cNvSpPr/>
            <p:nvPr/>
          </p:nvSpPr>
          <p:spPr>
            <a:xfrm>
              <a:off x="4456560" y="5145083"/>
              <a:ext cx="0" cy="12065"/>
            </a:xfrm>
            <a:custGeom>
              <a:avLst/>
              <a:gdLst/>
              <a:ahLst/>
              <a:cxnLst/>
              <a:rect l="l" t="t" r="r" b="b"/>
              <a:pathLst>
                <a:path w="0" h="12064">
                  <a:moveTo>
                    <a:pt x="0" y="11709"/>
                  </a:moveTo>
                  <a:lnTo>
                    <a:pt x="0" y="0"/>
                  </a:lnTo>
                </a:path>
              </a:pathLst>
            </a:custGeom>
            <a:ln w="6426">
              <a:solidFill>
                <a:srgbClr val="070101"/>
              </a:solidFill>
            </a:ln>
          </p:spPr>
          <p:txBody>
            <a:bodyPr wrap="square" lIns="0" tIns="0" rIns="0" bIns="0" rtlCol="0"/>
            <a:lstStyle/>
            <a:p/>
          </p:txBody>
        </p:sp>
        <p:sp>
          <p:nvSpPr>
            <p:cNvPr id="437" name="object 437" descr=""/>
            <p:cNvSpPr/>
            <p:nvPr/>
          </p:nvSpPr>
          <p:spPr>
            <a:xfrm>
              <a:off x="4453347" y="5193416"/>
              <a:ext cx="6985" cy="12065"/>
            </a:xfrm>
            <a:custGeom>
              <a:avLst/>
              <a:gdLst/>
              <a:ahLst/>
              <a:cxnLst/>
              <a:rect l="l" t="t" r="r" b="b"/>
              <a:pathLst>
                <a:path w="6985" h="12064">
                  <a:moveTo>
                    <a:pt x="0" y="11709"/>
                  </a:moveTo>
                  <a:lnTo>
                    <a:pt x="6426" y="11709"/>
                  </a:lnTo>
                  <a:lnTo>
                    <a:pt x="6426" y="0"/>
                  </a:lnTo>
                  <a:lnTo>
                    <a:pt x="0" y="0"/>
                  </a:lnTo>
                  <a:lnTo>
                    <a:pt x="0" y="11709"/>
                  </a:lnTo>
                  <a:close/>
                </a:path>
              </a:pathLst>
            </a:custGeom>
            <a:solidFill>
              <a:srgbClr val="070101"/>
            </a:solidFill>
          </p:spPr>
          <p:txBody>
            <a:bodyPr wrap="square" lIns="0" tIns="0" rIns="0" bIns="0" rtlCol="0"/>
            <a:lstStyle/>
            <a:p/>
          </p:txBody>
        </p:sp>
        <p:sp>
          <p:nvSpPr>
            <p:cNvPr id="438" name="object 438" descr=""/>
            <p:cNvSpPr/>
            <p:nvPr/>
          </p:nvSpPr>
          <p:spPr>
            <a:xfrm>
              <a:off x="4408242" y="4136198"/>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39" name="object 439" descr=""/>
            <p:cNvSpPr/>
            <p:nvPr/>
          </p:nvSpPr>
          <p:spPr>
            <a:xfrm>
              <a:off x="4420246" y="4136198"/>
              <a:ext cx="36195" cy="0"/>
            </a:xfrm>
            <a:custGeom>
              <a:avLst/>
              <a:gdLst/>
              <a:ahLst/>
              <a:cxnLst/>
              <a:rect l="l" t="t" r="r" b="b"/>
              <a:pathLst>
                <a:path w="36195" h="0">
                  <a:moveTo>
                    <a:pt x="36017" y="0"/>
                  </a:moveTo>
                  <a:lnTo>
                    <a:pt x="0" y="0"/>
                  </a:lnTo>
                </a:path>
              </a:pathLst>
            </a:custGeom>
            <a:ln w="6426">
              <a:solidFill>
                <a:srgbClr val="070101"/>
              </a:solidFill>
            </a:ln>
          </p:spPr>
          <p:txBody>
            <a:bodyPr wrap="square" lIns="0" tIns="0" rIns="0" bIns="0" rtlCol="0"/>
            <a:lstStyle/>
            <a:p/>
          </p:txBody>
        </p:sp>
        <p:sp>
          <p:nvSpPr>
            <p:cNvPr id="440" name="object 440" descr=""/>
            <p:cNvSpPr/>
            <p:nvPr/>
          </p:nvSpPr>
          <p:spPr>
            <a:xfrm>
              <a:off x="4456560" y="4136198"/>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41" name="object 441" descr=""/>
            <p:cNvSpPr/>
            <p:nvPr/>
          </p:nvSpPr>
          <p:spPr>
            <a:xfrm>
              <a:off x="4456871" y="4136198"/>
              <a:ext cx="36195" cy="0"/>
            </a:xfrm>
            <a:custGeom>
              <a:avLst/>
              <a:gdLst/>
              <a:ahLst/>
              <a:cxnLst/>
              <a:rect l="l" t="t" r="r" b="b"/>
              <a:pathLst>
                <a:path w="36195" h="0">
                  <a:moveTo>
                    <a:pt x="0" y="0"/>
                  </a:moveTo>
                  <a:lnTo>
                    <a:pt x="36017" y="0"/>
                  </a:lnTo>
                </a:path>
              </a:pathLst>
            </a:custGeom>
            <a:ln w="6426">
              <a:solidFill>
                <a:srgbClr val="070101"/>
              </a:solidFill>
            </a:ln>
          </p:spPr>
          <p:txBody>
            <a:bodyPr wrap="square" lIns="0" tIns="0" rIns="0" bIns="0" rtlCol="0"/>
            <a:lstStyle/>
            <a:p/>
          </p:txBody>
        </p:sp>
        <p:sp>
          <p:nvSpPr>
            <p:cNvPr id="442" name="object 442" descr=""/>
            <p:cNvSpPr/>
            <p:nvPr/>
          </p:nvSpPr>
          <p:spPr>
            <a:xfrm>
              <a:off x="4444864" y="4136198"/>
              <a:ext cx="12065" cy="0"/>
            </a:xfrm>
            <a:custGeom>
              <a:avLst/>
              <a:gdLst/>
              <a:ahLst/>
              <a:cxnLst/>
              <a:rect l="l" t="t" r="r" b="b"/>
              <a:pathLst>
                <a:path w="12064" h="0">
                  <a:moveTo>
                    <a:pt x="11696" y="0"/>
                  </a:moveTo>
                  <a:lnTo>
                    <a:pt x="0" y="0"/>
                  </a:lnTo>
                </a:path>
              </a:pathLst>
            </a:custGeom>
            <a:ln w="6426">
              <a:solidFill>
                <a:srgbClr val="070101"/>
              </a:solidFill>
            </a:ln>
          </p:spPr>
          <p:txBody>
            <a:bodyPr wrap="square" lIns="0" tIns="0" rIns="0" bIns="0" rtlCol="0"/>
            <a:lstStyle/>
            <a:p/>
          </p:txBody>
        </p:sp>
        <p:sp>
          <p:nvSpPr>
            <p:cNvPr id="443" name="object 443" descr=""/>
            <p:cNvSpPr/>
            <p:nvPr/>
          </p:nvSpPr>
          <p:spPr>
            <a:xfrm>
              <a:off x="4493183" y="4136198"/>
              <a:ext cx="12065" cy="0"/>
            </a:xfrm>
            <a:custGeom>
              <a:avLst/>
              <a:gdLst/>
              <a:ahLst/>
              <a:cxnLst/>
              <a:rect l="l" t="t" r="r" b="b"/>
              <a:pathLst>
                <a:path w="12064" h="0">
                  <a:moveTo>
                    <a:pt x="11709" y="0"/>
                  </a:moveTo>
                  <a:lnTo>
                    <a:pt x="0" y="0"/>
                  </a:lnTo>
                </a:path>
              </a:pathLst>
            </a:custGeom>
            <a:ln w="6426">
              <a:solidFill>
                <a:srgbClr val="070101"/>
              </a:solidFill>
            </a:ln>
          </p:spPr>
          <p:txBody>
            <a:bodyPr wrap="square" lIns="0" tIns="0" rIns="0" bIns="0" rtlCol="0"/>
            <a:lstStyle/>
            <a:p/>
          </p:txBody>
        </p:sp>
        <p:sp>
          <p:nvSpPr>
            <p:cNvPr id="444" name="object 444" descr=""/>
            <p:cNvSpPr/>
            <p:nvPr/>
          </p:nvSpPr>
          <p:spPr>
            <a:xfrm>
              <a:off x="4408242" y="5156793"/>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45" name="object 445" descr=""/>
            <p:cNvSpPr/>
            <p:nvPr/>
          </p:nvSpPr>
          <p:spPr>
            <a:xfrm>
              <a:off x="4420246" y="5156793"/>
              <a:ext cx="36195" cy="0"/>
            </a:xfrm>
            <a:custGeom>
              <a:avLst/>
              <a:gdLst/>
              <a:ahLst/>
              <a:cxnLst/>
              <a:rect l="l" t="t" r="r" b="b"/>
              <a:pathLst>
                <a:path w="36195" h="0">
                  <a:moveTo>
                    <a:pt x="36017" y="0"/>
                  </a:moveTo>
                  <a:lnTo>
                    <a:pt x="0" y="0"/>
                  </a:lnTo>
                </a:path>
              </a:pathLst>
            </a:custGeom>
            <a:ln w="6426">
              <a:solidFill>
                <a:srgbClr val="070101"/>
              </a:solidFill>
            </a:ln>
          </p:spPr>
          <p:txBody>
            <a:bodyPr wrap="square" lIns="0" tIns="0" rIns="0" bIns="0" rtlCol="0"/>
            <a:lstStyle/>
            <a:p/>
          </p:txBody>
        </p:sp>
        <p:sp>
          <p:nvSpPr>
            <p:cNvPr id="446" name="object 446" descr=""/>
            <p:cNvSpPr/>
            <p:nvPr/>
          </p:nvSpPr>
          <p:spPr>
            <a:xfrm>
              <a:off x="4456560" y="5156793"/>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47" name="object 447" descr=""/>
            <p:cNvSpPr/>
            <p:nvPr/>
          </p:nvSpPr>
          <p:spPr>
            <a:xfrm>
              <a:off x="4456871" y="5156793"/>
              <a:ext cx="36195" cy="0"/>
            </a:xfrm>
            <a:custGeom>
              <a:avLst/>
              <a:gdLst/>
              <a:ahLst/>
              <a:cxnLst/>
              <a:rect l="l" t="t" r="r" b="b"/>
              <a:pathLst>
                <a:path w="36195" h="0">
                  <a:moveTo>
                    <a:pt x="0" y="0"/>
                  </a:moveTo>
                  <a:lnTo>
                    <a:pt x="36017" y="0"/>
                  </a:lnTo>
                </a:path>
              </a:pathLst>
            </a:custGeom>
            <a:ln w="6426">
              <a:solidFill>
                <a:srgbClr val="070101"/>
              </a:solidFill>
            </a:ln>
          </p:spPr>
          <p:txBody>
            <a:bodyPr wrap="square" lIns="0" tIns="0" rIns="0" bIns="0" rtlCol="0"/>
            <a:lstStyle/>
            <a:p/>
          </p:txBody>
        </p:sp>
        <p:sp>
          <p:nvSpPr>
            <p:cNvPr id="448" name="object 448" descr=""/>
            <p:cNvSpPr/>
            <p:nvPr/>
          </p:nvSpPr>
          <p:spPr>
            <a:xfrm>
              <a:off x="4444864" y="5156793"/>
              <a:ext cx="12065" cy="0"/>
            </a:xfrm>
            <a:custGeom>
              <a:avLst/>
              <a:gdLst/>
              <a:ahLst/>
              <a:cxnLst/>
              <a:rect l="l" t="t" r="r" b="b"/>
              <a:pathLst>
                <a:path w="12064" h="0">
                  <a:moveTo>
                    <a:pt x="11696" y="0"/>
                  </a:moveTo>
                  <a:lnTo>
                    <a:pt x="0" y="0"/>
                  </a:lnTo>
                </a:path>
              </a:pathLst>
            </a:custGeom>
            <a:ln w="6426">
              <a:solidFill>
                <a:srgbClr val="070101"/>
              </a:solidFill>
            </a:ln>
          </p:spPr>
          <p:txBody>
            <a:bodyPr wrap="square" lIns="0" tIns="0" rIns="0" bIns="0" rtlCol="0"/>
            <a:lstStyle/>
            <a:p/>
          </p:txBody>
        </p:sp>
        <p:sp>
          <p:nvSpPr>
            <p:cNvPr id="449" name="object 449" descr=""/>
            <p:cNvSpPr/>
            <p:nvPr/>
          </p:nvSpPr>
          <p:spPr>
            <a:xfrm>
              <a:off x="4493183" y="5156793"/>
              <a:ext cx="12065" cy="0"/>
            </a:xfrm>
            <a:custGeom>
              <a:avLst/>
              <a:gdLst/>
              <a:ahLst/>
              <a:cxnLst/>
              <a:rect l="l" t="t" r="r" b="b"/>
              <a:pathLst>
                <a:path w="12064" h="0">
                  <a:moveTo>
                    <a:pt x="11709" y="0"/>
                  </a:moveTo>
                  <a:lnTo>
                    <a:pt x="0" y="0"/>
                  </a:lnTo>
                </a:path>
              </a:pathLst>
            </a:custGeom>
            <a:ln w="6426">
              <a:solidFill>
                <a:srgbClr val="070101"/>
              </a:solidFill>
            </a:ln>
          </p:spPr>
          <p:txBody>
            <a:bodyPr wrap="square" lIns="0" tIns="0" rIns="0" bIns="0" rtlCol="0"/>
            <a:lstStyle/>
            <a:p/>
          </p:txBody>
        </p:sp>
        <p:sp>
          <p:nvSpPr>
            <p:cNvPr id="450" name="object 450" descr=""/>
            <p:cNvSpPr/>
            <p:nvPr/>
          </p:nvSpPr>
          <p:spPr>
            <a:xfrm>
              <a:off x="5357689" y="4136198"/>
              <a:ext cx="12065" cy="0"/>
            </a:xfrm>
            <a:custGeom>
              <a:avLst/>
              <a:gdLst/>
              <a:ahLst/>
              <a:cxnLst/>
              <a:rect l="l" t="t" r="r" b="b"/>
              <a:pathLst>
                <a:path w="12064" h="0">
                  <a:moveTo>
                    <a:pt x="11709" y="0"/>
                  </a:moveTo>
                  <a:lnTo>
                    <a:pt x="0" y="0"/>
                  </a:lnTo>
                </a:path>
              </a:pathLst>
            </a:custGeom>
            <a:ln w="6426">
              <a:solidFill>
                <a:srgbClr val="070101"/>
              </a:solidFill>
            </a:ln>
          </p:spPr>
          <p:txBody>
            <a:bodyPr wrap="square" lIns="0" tIns="0" rIns="0" bIns="0" rtlCol="0"/>
            <a:lstStyle/>
            <a:p/>
          </p:txBody>
        </p:sp>
        <p:sp>
          <p:nvSpPr>
            <p:cNvPr id="451" name="object 451" descr=""/>
            <p:cNvSpPr/>
            <p:nvPr/>
          </p:nvSpPr>
          <p:spPr>
            <a:xfrm>
              <a:off x="5321364" y="4136198"/>
              <a:ext cx="36195" cy="0"/>
            </a:xfrm>
            <a:custGeom>
              <a:avLst/>
              <a:gdLst/>
              <a:ahLst/>
              <a:cxnLst/>
              <a:rect l="l" t="t" r="r" b="b"/>
              <a:pathLst>
                <a:path w="36195" h="0">
                  <a:moveTo>
                    <a:pt x="0" y="0"/>
                  </a:moveTo>
                  <a:lnTo>
                    <a:pt x="36029" y="0"/>
                  </a:lnTo>
                </a:path>
              </a:pathLst>
            </a:custGeom>
            <a:ln w="6426">
              <a:solidFill>
                <a:srgbClr val="070101"/>
              </a:solidFill>
            </a:ln>
          </p:spPr>
          <p:txBody>
            <a:bodyPr wrap="square" lIns="0" tIns="0" rIns="0" bIns="0" rtlCol="0"/>
            <a:lstStyle/>
            <a:p/>
          </p:txBody>
        </p:sp>
        <p:sp>
          <p:nvSpPr>
            <p:cNvPr id="452" name="object 452" descr=""/>
            <p:cNvSpPr/>
            <p:nvPr/>
          </p:nvSpPr>
          <p:spPr>
            <a:xfrm>
              <a:off x="5309356" y="4136198"/>
              <a:ext cx="12065" cy="0"/>
            </a:xfrm>
            <a:custGeom>
              <a:avLst/>
              <a:gdLst/>
              <a:ahLst/>
              <a:cxnLst/>
              <a:rect l="l" t="t" r="r" b="b"/>
              <a:pathLst>
                <a:path w="12064" h="0">
                  <a:moveTo>
                    <a:pt x="11709" y="0"/>
                  </a:moveTo>
                  <a:lnTo>
                    <a:pt x="0" y="0"/>
                  </a:lnTo>
                </a:path>
              </a:pathLst>
            </a:custGeom>
            <a:ln w="6426">
              <a:solidFill>
                <a:srgbClr val="070101"/>
              </a:solidFill>
            </a:ln>
          </p:spPr>
          <p:txBody>
            <a:bodyPr wrap="square" lIns="0" tIns="0" rIns="0" bIns="0" rtlCol="0"/>
            <a:lstStyle/>
            <a:p/>
          </p:txBody>
        </p:sp>
        <p:sp>
          <p:nvSpPr>
            <p:cNvPr id="453" name="object 453" descr=""/>
            <p:cNvSpPr/>
            <p:nvPr/>
          </p:nvSpPr>
          <p:spPr>
            <a:xfrm>
              <a:off x="5134956" y="4136198"/>
              <a:ext cx="186690" cy="0"/>
            </a:xfrm>
            <a:custGeom>
              <a:avLst/>
              <a:gdLst/>
              <a:ahLst/>
              <a:cxnLst/>
              <a:rect l="l" t="t" r="r" b="b"/>
              <a:pathLst>
                <a:path w="186689" h="0">
                  <a:moveTo>
                    <a:pt x="0" y="0"/>
                  </a:moveTo>
                  <a:lnTo>
                    <a:pt x="186105" y="0"/>
                  </a:lnTo>
                </a:path>
              </a:pathLst>
            </a:custGeom>
            <a:ln w="6426">
              <a:solidFill>
                <a:srgbClr val="070101"/>
              </a:solidFill>
            </a:ln>
          </p:spPr>
          <p:txBody>
            <a:bodyPr wrap="square" lIns="0" tIns="0" rIns="0" bIns="0" rtlCol="0"/>
            <a:lstStyle/>
            <a:p/>
          </p:txBody>
        </p:sp>
        <p:sp>
          <p:nvSpPr>
            <p:cNvPr id="454" name="object 454" descr=""/>
            <p:cNvSpPr/>
            <p:nvPr/>
          </p:nvSpPr>
          <p:spPr>
            <a:xfrm>
              <a:off x="5086935" y="4136198"/>
              <a:ext cx="36195" cy="0"/>
            </a:xfrm>
            <a:custGeom>
              <a:avLst/>
              <a:gdLst/>
              <a:ahLst/>
              <a:cxnLst/>
              <a:rect l="l" t="t" r="r" b="b"/>
              <a:pathLst>
                <a:path w="36195" h="0">
                  <a:moveTo>
                    <a:pt x="0" y="0"/>
                  </a:moveTo>
                  <a:lnTo>
                    <a:pt x="36017" y="0"/>
                  </a:lnTo>
                </a:path>
              </a:pathLst>
            </a:custGeom>
            <a:ln w="6426">
              <a:solidFill>
                <a:srgbClr val="070101"/>
              </a:solidFill>
            </a:ln>
          </p:spPr>
          <p:txBody>
            <a:bodyPr wrap="square" lIns="0" tIns="0" rIns="0" bIns="0" rtlCol="0"/>
            <a:lstStyle/>
            <a:p/>
          </p:txBody>
        </p:sp>
        <p:sp>
          <p:nvSpPr>
            <p:cNvPr id="455" name="object 455" descr=""/>
            <p:cNvSpPr/>
            <p:nvPr/>
          </p:nvSpPr>
          <p:spPr>
            <a:xfrm>
              <a:off x="4702710" y="4136198"/>
              <a:ext cx="372745" cy="0"/>
            </a:xfrm>
            <a:custGeom>
              <a:avLst/>
              <a:gdLst/>
              <a:ahLst/>
              <a:cxnLst/>
              <a:rect l="l" t="t" r="r" b="b"/>
              <a:pathLst>
                <a:path w="372745" h="0">
                  <a:moveTo>
                    <a:pt x="0" y="0"/>
                  </a:moveTo>
                  <a:lnTo>
                    <a:pt x="372224" y="0"/>
                  </a:lnTo>
                </a:path>
              </a:pathLst>
            </a:custGeom>
            <a:ln w="6426">
              <a:solidFill>
                <a:srgbClr val="070101"/>
              </a:solidFill>
            </a:ln>
          </p:spPr>
          <p:txBody>
            <a:bodyPr wrap="square" lIns="0" tIns="0" rIns="0" bIns="0" rtlCol="0"/>
            <a:lstStyle/>
            <a:p/>
          </p:txBody>
        </p:sp>
        <p:sp>
          <p:nvSpPr>
            <p:cNvPr id="456" name="object 456" descr=""/>
            <p:cNvSpPr/>
            <p:nvPr/>
          </p:nvSpPr>
          <p:spPr>
            <a:xfrm>
              <a:off x="4654675" y="4136198"/>
              <a:ext cx="36195" cy="0"/>
            </a:xfrm>
            <a:custGeom>
              <a:avLst/>
              <a:gdLst/>
              <a:ahLst/>
              <a:cxnLst/>
              <a:rect l="l" t="t" r="r" b="b"/>
              <a:pathLst>
                <a:path w="36195" h="0">
                  <a:moveTo>
                    <a:pt x="0" y="0"/>
                  </a:moveTo>
                  <a:lnTo>
                    <a:pt x="36029" y="0"/>
                  </a:lnTo>
                </a:path>
              </a:pathLst>
            </a:custGeom>
            <a:ln w="6426">
              <a:solidFill>
                <a:srgbClr val="070101"/>
              </a:solidFill>
            </a:ln>
          </p:spPr>
          <p:txBody>
            <a:bodyPr wrap="square" lIns="0" tIns="0" rIns="0" bIns="0" rtlCol="0"/>
            <a:lstStyle/>
            <a:p/>
          </p:txBody>
        </p:sp>
        <p:sp>
          <p:nvSpPr>
            <p:cNvPr id="457" name="object 457" descr=""/>
            <p:cNvSpPr/>
            <p:nvPr/>
          </p:nvSpPr>
          <p:spPr>
            <a:xfrm>
              <a:off x="4456560" y="4136198"/>
              <a:ext cx="186690" cy="0"/>
            </a:xfrm>
            <a:custGeom>
              <a:avLst/>
              <a:gdLst/>
              <a:ahLst/>
              <a:cxnLst/>
              <a:rect l="l" t="t" r="r" b="b"/>
              <a:pathLst>
                <a:path w="186689" h="0">
                  <a:moveTo>
                    <a:pt x="0" y="0"/>
                  </a:moveTo>
                  <a:lnTo>
                    <a:pt x="186105" y="0"/>
                  </a:lnTo>
                </a:path>
              </a:pathLst>
            </a:custGeom>
            <a:ln w="6426">
              <a:solidFill>
                <a:srgbClr val="070101"/>
              </a:solidFill>
            </a:ln>
          </p:spPr>
          <p:txBody>
            <a:bodyPr wrap="square" lIns="0" tIns="0" rIns="0" bIns="0" rtlCol="0"/>
            <a:lstStyle/>
            <a:p/>
          </p:txBody>
        </p:sp>
        <p:sp>
          <p:nvSpPr>
            <p:cNvPr id="458" name="object 458" descr=""/>
            <p:cNvSpPr/>
            <p:nvPr/>
          </p:nvSpPr>
          <p:spPr>
            <a:xfrm>
              <a:off x="4420246" y="4136198"/>
              <a:ext cx="36195" cy="0"/>
            </a:xfrm>
            <a:custGeom>
              <a:avLst/>
              <a:gdLst/>
              <a:ahLst/>
              <a:cxnLst/>
              <a:rect l="l" t="t" r="r" b="b"/>
              <a:pathLst>
                <a:path w="36195" h="0">
                  <a:moveTo>
                    <a:pt x="36017" y="0"/>
                  </a:moveTo>
                  <a:lnTo>
                    <a:pt x="0" y="0"/>
                  </a:lnTo>
                </a:path>
              </a:pathLst>
            </a:custGeom>
            <a:ln w="6426">
              <a:solidFill>
                <a:srgbClr val="070101"/>
              </a:solidFill>
            </a:ln>
          </p:spPr>
          <p:txBody>
            <a:bodyPr wrap="square" lIns="0" tIns="0" rIns="0" bIns="0" rtlCol="0"/>
            <a:lstStyle/>
            <a:p/>
          </p:txBody>
        </p:sp>
        <p:sp>
          <p:nvSpPr>
            <p:cNvPr id="459" name="object 459" descr=""/>
            <p:cNvSpPr/>
            <p:nvPr/>
          </p:nvSpPr>
          <p:spPr>
            <a:xfrm>
              <a:off x="4456560" y="4136198"/>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60" name="object 460" descr=""/>
            <p:cNvSpPr/>
            <p:nvPr/>
          </p:nvSpPr>
          <p:spPr>
            <a:xfrm>
              <a:off x="4408242" y="4136198"/>
              <a:ext cx="12065" cy="0"/>
            </a:xfrm>
            <a:custGeom>
              <a:avLst/>
              <a:gdLst/>
              <a:ahLst/>
              <a:cxnLst/>
              <a:rect l="l" t="t" r="r" b="b"/>
              <a:pathLst>
                <a:path w="12064" h="0">
                  <a:moveTo>
                    <a:pt x="0" y="0"/>
                  </a:moveTo>
                  <a:lnTo>
                    <a:pt x="11709" y="0"/>
                  </a:lnTo>
                </a:path>
              </a:pathLst>
            </a:custGeom>
            <a:ln w="6426">
              <a:solidFill>
                <a:srgbClr val="070101"/>
              </a:solidFill>
            </a:ln>
          </p:spPr>
          <p:txBody>
            <a:bodyPr wrap="square" lIns="0" tIns="0" rIns="0" bIns="0" rtlCol="0"/>
            <a:lstStyle/>
            <a:p/>
          </p:txBody>
        </p:sp>
        <p:sp>
          <p:nvSpPr>
            <p:cNvPr id="461" name="object 461" descr=""/>
            <p:cNvSpPr/>
            <p:nvPr/>
          </p:nvSpPr>
          <p:spPr>
            <a:xfrm>
              <a:off x="5321066" y="4087872"/>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62" name="object 462" descr=""/>
            <p:cNvSpPr/>
            <p:nvPr/>
          </p:nvSpPr>
          <p:spPr>
            <a:xfrm>
              <a:off x="5321066" y="4099884"/>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463" name="object 463" descr=""/>
            <p:cNvSpPr/>
            <p:nvPr/>
          </p:nvSpPr>
          <p:spPr>
            <a:xfrm>
              <a:off x="5321066" y="4136198"/>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64" name="object 464" descr=""/>
            <p:cNvSpPr/>
            <p:nvPr/>
          </p:nvSpPr>
          <p:spPr>
            <a:xfrm>
              <a:off x="5321066" y="4136501"/>
              <a:ext cx="0" cy="36195"/>
            </a:xfrm>
            <a:custGeom>
              <a:avLst/>
              <a:gdLst/>
              <a:ahLst/>
              <a:cxnLst/>
              <a:rect l="l" t="t" r="r" b="b"/>
              <a:pathLst>
                <a:path w="0" h="36195">
                  <a:moveTo>
                    <a:pt x="0" y="0"/>
                  </a:moveTo>
                  <a:lnTo>
                    <a:pt x="0" y="36017"/>
                  </a:lnTo>
                </a:path>
              </a:pathLst>
            </a:custGeom>
            <a:ln w="6426">
              <a:solidFill>
                <a:srgbClr val="070101"/>
              </a:solidFill>
            </a:ln>
          </p:spPr>
          <p:txBody>
            <a:bodyPr wrap="square" lIns="0" tIns="0" rIns="0" bIns="0" rtlCol="0"/>
            <a:lstStyle/>
            <a:p/>
          </p:txBody>
        </p:sp>
        <p:sp>
          <p:nvSpPr>
            <p:cNvPr id="465" name="object 465" descr=""/>
            <p:cNvSpPr/>
            <p:nvPr/>
          </p:nvSpPr>
          <p:spPr>
            <a:xfrm>
              <a:off x="5321066" y="4124489"/>
              <a:ext cx="0" cy="12065"/>
            </a:xfrm>
            <a:custGeom>
              <a:avLst/>
              <a:gdLst/>
              <a:ahLst/>
              <a:cxnLst/>
              <a:rect l="l" t="t" r="r" b="b"/>
              <a:pathLst>
                <a:path w="0" h="12064">
                  <a:moveTo>
                    <a:pt x="0" y="11709"/>
                  </a:moveTo>
                  <a:lnTo>
                    <a:pt x="0" y="0"/>
                  </a:lnTo>
                </a:path>
              </a:pathLst>
            </a:custGeom>
            <a:ln w="6426">
              <a:solidFill>
                <a:srgbClr val="070101"/>
              </a:solidFill>
            </a:ln>
          </p:spPr>
          <p:txBody>
            <a:bodyPr wrap="square" lIns="0" tIns="0" rIns="0" bIns="0" rtlCol="0"/>
            <a:lstStyle/>
            <a:p/>
          </p:txBody>
        </p:sp>
        <p:sp>
          <p:nvSpPr>
            <p:cNvPr id="466" name="object 466" descr=""/>
            <p:cNvSpPr/>
            <p:nvPr/>
          </p:nvSpPr>
          <p:spPr>
            <a:xfrm>
              <a:off x="5321066" y="4172821"/>
              <a:ext cx="0" cy="12065"/>
            </a:xfrm>
            <a:custGeom>
              <a:avLst/>
              <a:gdLst/>
              <a:ahLst/>
              <a:cxnLst/>
              <a:rect l="l" t="t" r="r" b="b"/>
              <a:pathLst>
                <a:path w="0" h="12064">
                  <a:moveTo>
                    <a:pt x="0" y="11709"/>
                  </a:moveTo>
                  <a:lnTo>
                    <a:pt x="0" y="0"/>
                  </a:lnTo>
                </a:path>
              </a:pathLst>
            </a:custGeom>
            <a:ln w="6426">
              <a:solidFill>
                <a:srgbClr val="070101"/>
              </a:solidFill>
            </a:ln>
          </p:spPr>
          <p:txBody>
            <a:bodyPr wrap="square" lIns="0" tIns="0" rIns="0" bIns="0" rtlCol="0"/>
            <a:lstStyle/>
            <a:p/>
          </p:txBody>
        </p:sp>
        <p:sp>
          <p:nvSpPr>
            <p:cNvPr id="467" name="object 467" descr=""/>
            <p:cNvSpPr/>
            <p:nvPr/>
          </p:nvSpPr>
          <p:spPr>
            <a:xfrm>
              <a:off x="4456560" y="4087872"/>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68" name="object 468" descr=""/>
            <p:cNvSpPr/>
            <p:nvPr/>
          </p:nvSpPr>
          <p:spPr>
            <a:xfrm>
              <a:off x="4456560" y="4099884"/>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469" name="object 469" descr=""/>
            <p:cNvSpPr/>
            <p:nvPr/>
          </p:nvSpPr>
          <p:spPr>
            <a:xfrm>
              <a:off x="4456560" y="4136198"/>
              <a:ext cx="0" cy="12065"/>
            </a:xfrm>
            <a:custGeom>
              <a:avLst/>
              <a:gdLst/>
              <a:ahLst/>
              <a:cxnLst/>
              <a:rect l="l" t="t" r="r" b="b"/>
              <a:pathLst>
                <a:path w="0" h="12064">
                  <a:moveTo>
                    <a:pt x="0" y="0"/>
                  </a:moveTo>
                  <a:lnTo>
                    <a:pt x="0" y="11709"/>
                  </a:lnTo>
                </a:path>
              </a:pathLst>
            </a:custGeom>
            <a:ln w="6426">
              <a:solidFill>
                <a:srgbClr val="070101"/>
              </a:solidFill>
            </a:ln>
          </p:spPr>
          <p:txBody>
            <a:bodyPr wrap="square" lIns="0" tIns="0" rIns="0" bIns="0" rtlCol="0"/>
            <a:lstStyle/>
            <a:p/>
          </p:txBody>
        </p:sp>
        <p:sp>
          <p:nvSpPr>
            <p:cNvPr id="470" name="object 470" descr=""/>
            <p:cNvSpPr/>
            <p:nvPr/>
          </p:nvSpPr>
          <p:spPr>
            <a:xfrm>
              <a:off x="4456560" y="4136501"/>
              <a:ext cx="0" cy="36195"/>
            </a:xfrm>
            <a:custGeom>
              <a:avLst/>
              <a:gdLst/>
              <a:ahLst/>
              <a:cxnLst/>
              <a:rect l="l" t="t" r="r" b="b"/>
              <a:pathLst>
                <a:path w="0" h="36195">
                  <a:moveTo>
                    <a:pt x="0" y="0"/>
                  </a:moveTo>
                  <a:lnTo>
                    <a:pt x="0" y="36017"/>
                  </a:lnTo>
                </a:path>
              </a:pathLst>
            </a:custGeom>
            <a:ln w="6426">
              <a:solidFill>
                <a:srgbClr val="070101"/>
              </a:solidFill>
            </a:ln>
          </p:spPr>
          <p:txBody>
            <a:bodyPr wrap="square" lIns="0" tIns="0" rIns="0" bIns="0" rtlCol="0"/>
            <a:lstStyle/>
            <a:p/>
          </p:txBody>
        </p:sp>
        <p:sp>
          <p:nvSpPr>
            <p:cNvPr id="471" name="object 471" descr=""/>
            <p:cNvSpPr/>
            <p:nvPr/>
          </p:nvSpPr>
          <p:spPr>
            <a:xfrm>
              <a:off x="4456560" y="4124489"/>
              <a:ext cx="0" cy="12065"/>
            </a:xfrm>
            <a:custGeom>
              <a:avLst/>
              <a:gdLst/>
              <a:ahLst/>
              <a:cxnLst/>
              <a:rect l="l" t="t" r="r" b="b"/>
              <a:pathLst>
                <a:path w="0" h="12064">
                  <a:moveTo>
                    <a:pt x="0" y="11709"/>
                  </a:moveTo>
                  <a:lnTo>
                    <a:pt x="0" y="0"/>
                  </a:lnTo>
                </a:path>
              </a:pathLst>
            </a:custGeom>
            <a:ln w="6426">
              <a:solidFill>
                <a:srgbClr val="070101"/>
              </a:solidFill>
            </a:ln>
          </p:spPr>
          <p:txBody>
            <a:bodyPr wrap="square" lIns="0" tIns="0" rIns="0" bIns="0" rtlCol="0"/>
            <a:lstStyle/>
            <a:p/>
          </p:txBody>
        </p:sp>
        <p:sp>
          <p:nvSpPr>
            <p:cNvPr id="472" name="object 472" descr=""/>
            <p:cNvSpPr/>
            <p:nvPr/>
          </p:nvSpPr>
          <p:spPr>
            <a:xfrm>
              <a:off x="4456560" y="4172821"/>
              <a:ext cx="0" cy="12065"/>
            </a:xfrm>
            <a:custGeom>
              <a:avLst/>
              <a:gdLst/>
              <a:ahLst/>
              <a:cxnLst/>
              <a:rect l="l" t="t" r="r" b="b"/>
              <a:pathLst>
                <a:path w="0" h="12064">
                  <a:moveTo>
                    <a:pt x="0" y="11709"/>
                  </a:moveTo>
                  <a:lnTo>
                    <a:pt x="0" y="0"/>
                  </a:lnTo>
                </a:path>
              </a:pathLst>
            </a:custGeom>
            <a:ln w="6426">
              <a:solidFill>
                <a:srgbClr val="070101"/>
              </a:solidFill>
            </a:ln>
          </p:spPr>
          <p:txBody>
            <a:bodyPr wrap="square" lIns="0" tIns="0" rIns="0" bIns="0" rtlCol="0"/>
            <a:lstStyle/>
            <a:p/>
          </p:txBody>
        </p:sp>
        <p:sp>
          <p:nvSpPr>
            <p:cNvPr id="473" name="object 473" descr=""/>
            <p:cNvSpPr/>
            <p:nvPr/>
          </p:nvSpPr>
          <p:spPr>
            <a:xfrm>
              <a:off x="4888824" y="4646504"/>
              <a:ext cx="389255" cy="518795"/>
            </a:xfrm>
            <a:custGeom>
              <a:avLst/>
              <a:gdLst/>
              <a:ahLst/>
              <a:cxnLst/>
              <a:rect l="l" t="t" r="r" b="b"/>
              <a:pathLst>
                <a:path w="389254" h="518795">
                  <a:moveTo>
                    <a:pt x="360210" y="480275"/>
                  </a:moveTo>
                  <a:lnTo>
                    <a:pt x="389026" y="518693"/>
                  </a:lnTo>
                </a:path>
                <a:path w="389254" h="518795">
                  <a:moveTo>
                    <a:pt x="360210" y="480275"/>
                  </a:moveTo>
                  <a:lnTo>
                    <a:pt x="0" y="0"/>
                  </a:lnTo>
                </a:path>
              </a:pathLst>
            </a:custGeom>
            <a:ln w="6426">
              <a:solidFill>
                <a:srgbClr val="070101"/>
              </a:solidFill>
            </a:ln>
          </p:spPr>
          <p:txBody>
            <a:bodyPr wrap="square" lIns="0" tIns="0" rIns="0" bIns="0" rtlCol="0"/>
            <a:lstStyle/>
            <a:p/>
          </p:txBody>
        </p:sp>
        <p:sp>
          <p:nvSpPr>
            <p:cNvPr id="474" name="object 474" descr=""/>
            <p:cNvSpPr/>
            <p:nvPr/>
          </p:nvSpPr>
          <p:spPr>
            <a:xfrm>
              <a:off x="4499790" y="4127801"/>
              <a:ext cx="57785" cy="76835"/>
            </a:xfrm>
            <a:custGeom>
              <a:avLst/>
              <a:gdLst/>
              <a:ahLst/>
              <a:cxnLst/>
              <a:rect l="l" t="t" r="r" b="b"/>
              <a:pathLst>
                <a:path w="57785" h="76835">
                  <a:moveTo>
                    <a:pt x="28816" y="38417"/>
                  </a:moveTo>
                  <a:lnTo>
                    <a:pt x="0" y="0"/>
                  </a:lnTo>
                </a:path>
                <a:path w="57785" h="76835">
                  <a:moveTo>
                    <a:pt x="28816" y="38417"/>
                  </a:moveTo>
                  <a:lnTo>
                    <a:pt x="57645" y="76834"/>
                  </a:lnTo>
                </a:path>
              </a:pathLst>
            </a:custGeom>
            <a:ln w="6426">
              <a:solidFill>
                <a:srgbClr val="070101"/>
              </a:solidFill>
            </a:ln>
          </p:spPr>
          <p:txBody>
            <a:bodyPr wrap="square" lIns="0" tIns="0" rIns="0" bIns="0" rtlCol="0"/>
            <a:lstStyle/>
            <a:p/>
          </p:txBody>
        </p:sp>
        <p:sp>
          <p:nvSpPr>
            <p:cNvPr id="475" name="object 475" descr=""/>
            <p:cNvSpPr/>
            <p:nvPr/>
          </p:nvSpPr>
          <p:spPr>
            <a:xfrm>
              <a:off x="5294054" y="4646499"/>
              <a:ext cx="345440" cy="0"/>
            </a:xfrm>
            <a:custGeom>
              <a:avLst/>
              <a:gdLst/>
              <a:ahLst/>
              <a:cxnLst/>
              <a:rect l="l" t="t" r="r" b="b"/>
              <a:pathLst>
                <a:path w="345439" h="0">
                  <a:moveTo>
                    <a:pt x="0" y="0"/>
                  </a:moveTo>
                  <a:lnTo>
                    <a:pt x="345211" y="0"/>
                  </a:lnTo>
                </a:path>
              </a:pathLst>
            </a:custGeom>
            <a:ln w="6426">
              <a:solidFill>
                <a:srgbClr val="070101"/>
              </a:solidFill>
            </a:ln>
          </p:spPr>
          <p:txBody>
            <a:bodyPr wrap="square" lIns="0" tIns="0" rIns="0" bIns="0" rtlCol="0"/>
            <a:lstStyle/>
            <a:p/>
          </p:txBody>
        </p:sp>
        <p:sp>
          <p:nvSpPr>
            <p:cNvPr id="476" name="object 476" descr=""/>
            <p:cNvSpPr/>
            <p:nvPr/>
          </p:nvSpPr>
          <p:spPr>
            <a:xfrm>
              <a:off x="5246032" y="4646499"/>
              <a:ext cx="36195" cy="0"/>
            </a:xfrm>
            <a:custGeom>
              <a:avLst/>
              <a:gdLst/>
              <a:ahLst/>
              <a:cxnLst/>
              <a:rect l="l" t="t" r="r" b="b"/>
              <a:pathLst>
                <a:path w="36195" h="0">
                  <a:moveTo>
                    <a:pt x="0" y="0"/>
                  </a:moveTo>
                  <a:lnTo>
                    <a:pt x="36017" y="0"/>
                  </a:lnTo>
                </a:path>
              </a:pathLst>
            </a:custGeom>
            <a:ln w="6426">
              <a:solidFill>
                <a:srgbClr val="070101"/>
              </a:solidFill>
            </a:ln>
          </p:spPr>
          <p:txBody>
            <a:bodyPr wrap="square" lIns="0" tIns="0" rIns="0" bIns="0" rtlCol="0"/>
            <a:lstStyle/>
            <a:p/>
          </p:txBody>
        </p:sp>
        <p:sp>
          <p:nvSpPr>
            <p:cNvPr id="477" name="object 477" descr=""/>
            <p:cNvSpPr/>
            <p:nvPr/>
          </p:nvSpPr>
          <p:spPr>
            <a:xfrm>
              <a:off x="4888820" y="4646499"/>
              <a:ext cx="345440" cy="0"/>
            </a:xfrm>
            <a:custGeom>
              <a:avLst/>
              <a:gdLst/>
              <a:ahLst/>
              <a:cxnLst/>
              <a:rect l="l" t="t" r="r" b="b"/>
              <a:pathLst>
                <a:path w="345439" h="0">
                  <a:moveTo>
                    <a:pt x="0" y="0"/>
                  </a:moveTo>
                  <a:lnTo>
                    <a:pt x="345198" y="0"/>
                  </a:lnTo>
                </a:path>
              </a:pathLst>
            </a:custGeom>
            <a:ln w="6426">
              <a:solidFill>
                <a:srgbClr val="070101"/>
              </a:solidFill>
            </a:ln>
          </p:spPr>
          <p:txBody>
            <a:bodyPr wrap="square" lIns="0" tIns="0" rIns="0" bIns="0" rtlCol="0"/>
            <a:lstStyle/>
            <a:p/>
          </p:txBody>
        </p:sp>
        <p:sp>
          <p:nvSpPr>
            <p:cNvPr id="478" name="object 478" descr=""/>
            <p:cNvSpPr/>
            <p:nvPr/>
          </p:nvSpPr>
          <p:spPr>
            <a:xfrm>
              <a:off x="4495590" y="4646499"/>
              <a:ext cx="36195" cy="0"/>
            </a:xfrm>
            <a:custGeom>
              <a:avLst/>
              <a:gdLst/>
              <a:ahLst/>
              <a:cxnLst/>
              <a:rect l="l" t="t" r="r" b="b"/>
              <a:pathLst>
                <a:path w="36195" h="0">
                  <a:moveTo>
                    <a:pt x="36017" y="0"/>
                  </a:moveTo>
                  <a:lnTo>
                    <a:pt x="0" y="0"/>
                  </a:lnTo>
                </a:path>
              </a:pathLst>
            </a:custGeom>
            <a:ln w="6426">
              <a:solidFill>
                <a:srgbClr val="070101"/>
              </a:solidFill>
            </a:ln>
          </p:spPr>
          <p:txBody>
            <a:bodyPr wrap="square" lIns="0" tIns="0" rIns="0" bIns="0" rtlCol="0"/>
            <a:lstStyle/>
            <a:p/>
          </p:txBody>
        </p:sp>
        <p:sp>
          <p:nvSpPr>
            <p:cNvPr id="479" name="object 479" descr=""/>
            <p:cNvSpPr/>
            <p:nvPr/>
          </p:nvSpPr>
          <p:spPr>
            <a:xfrm>
              <a:off x="4543609" y="4646499"/>
              <a:ext cx="345440" cy="0"/>
            </a:xfrm>
            <a:custGeom>
              <a:avLst/>
              <a:gdLst/>
              <a:ahLst/>
              <a:cxnLst/>
              <a:rect l="l" t="t" r="r" b="b"/>
              <a:pathLst>
                <a:path w="345439" h="0">
                  <a:moveTo>
                    <a:pt x="345211" y="0"/>
                  </a:moveTo>
                  <a:lnTo>
                    <a:pt x="0" y="0"/>
                  </a:lnTo>
                </a:path>
              </a:pathLst>
            </a:custGeom>
            <a:ln w="6426">
              <a:solidFill>
                <a:srgbClr val="070101"/>
              </a:solidFill>
            </a:ln>
          </p:spPr>
          <p:txBody>
            <a:bodyPr wrap="square" lIns="0" tIns="0" rIns="0" bIns="0" rtlCol="0"/>
            <a:lstStyle/>
            <a:p/>
          </p:txBody>
        </p:sp>
        <p:sp>
          <p:nvSpPr>
            <p:cNvPr id="480" name="object 480" descr=""/>
            <p:cNvSpPr/>
            <p:nvPr/>
          </p:nvSpPr>
          <p:spPr>
            <a:xfrm>
              <a:off x="4138374" y="4646499"/>
              <a:ext cx="345440" cy="0"/>
            </a:xfrm>
            <a:custGeom>
              <a:avLst/>
              <a:gdLst/>
              <a:ahLst/>
              <a:cxnLst/>
              <a:rect l="l" t="t" r="r" b="b"/>
              <a:pathLst>
                <a:path w="345439" h="0">
                  <a:moveTo>
                    <a:pt x="345211" y="0"/>
                  </a:moveTo>
                  <a:lnTo>
                    <a:pt x="0" y="0"/>
                  </a:lnTo>
                </a:path>
              </a:pathLst>
            </a:custGeom>
            <a:ln w="6426">
              <a:solidFill>
                <a:srgbClr val="070101"/>
              </a:solidFill>
            </a:ln>
          </p:spPr>
          <p:txBody>
            <a:bodyPr wrap="square" lIns="0" tIns="0" rIns="0" bIns="0" rtlCol="0"/>
            <a:lstStyle/>
            <a:p/>
          </p:txBody>
        </p:sp>
        <p:sp>
          <p:nvSpPr>
            <p:cNvPr id="481" name="object 481" descr=""/>
            <p:cNvSpPr/>
            <p:nvPr/>
          </p:nvSpPr>
          <p:spPr>
            <a:xfrm>
              <a:off x="4888820" y="3896060"/>
              <a:ext cx="0" cy="345440"/>
            </a:xfrm>
            <a:custGeom>
              <a:avLst/>
              <a:gdLst/>
              <a:ahLst/>
              <a:cxnLst/>
              <a:rect l="l" t="t" r="r" b="b"/>
              <a:pathLst>
                <a:path w="0" h="345439">
                  <a:moveTo>
                    <a:pt x="0" y="345198"/>
                  </a:moveTo>
                  <a:lnTo>
                    <a:pt x="0" y="0"/>
                  </a:lnTo>
                </a:path>
              </a:pathLst>
            </a:custGeom>
            <a:ln w="6426">
              <a:solidFill>
                <a:srgbClr val="070101"/>
              </a:solidFill>
            </a:ln>
          </p:spPr>
          <p:txBody>
            <a:bodyPr wrap="square" lIns="0" tIns="0" rIns="0" bIns="0" rtlCol="0"/>
            <a:lstStyle/>
            <a:p/>
          </p:txBody>
        </p:sp>
        <p:sp>
          <p:nvSpPr>
            <p:cNvPr id="482" name="object 482" descr=""/>
            <p:cNvSpPr/>
            <p:nvPr/>
          </p:nvSpPr>
          <p:spPr>
            <a:xfrm>
              <a:off x="4888820" y="4253269"/>
              <a:ext cx="0" cy="36195"/>
            </a:xfrm>
            <a:custGeom>
              <a:avLst/>
              <a:gdLst/>
              <a:ahLst/>
              <a:cxnLst/>
              <a:rect l="l" t="t" r="r" b="b"/>
              <a:pathLst>
                <a:path w="0" h="36195">
                  <a:moveTo>
                    <a:pt x="0" y="36017"/>
                  </a:moveTo>
                  <a:lnTo>
                    <a:pt x="0" y="0"/>
                  </a:lnTo>
                </a:path>
              </a:pathLst>
            </a:custGeom>
            <a:ln w="6426">
              <a:solidFill>
                <a:srgbClr val="070101"/>
              </a:solidFill>
            </a:ln>
          </p:spPr>
          <p:txBody>
            <a:bodyPr wrap="square" lIns="0" tIns="0" rIns="0" bIns="0" rtlCol="0"/>
            <a:lstStyle/>
            <a:p/>
          </p:txBody>
        </p:sp>
        <p:sp>
          <p:nvSpPr>
            <p:cNvPr id="483" name="object 483" descr=""/>
            <p:cNvSpPr/>
            <p:nvPr/>
          </p:nvSpPr>
          <p:spPr>
            <a:xfrm>
              <a:off x="4888820" y="4301300"/>
              <a:ext cx="0" cy="345440"/>
            </a:xfrm>
            <a:custGeom>
              <a:avLst/>
              <a:gdLst/>
              <a:ahLst/>
              <a:cxnLst/>
              <a:rect l="l" t="t" r="r" b="b"/>
              <a:pathLst>
                <a:path w="0" h="345439">
                  <a:moveTo>
                    <a:pt x="0" y="345198"/>
                  </a:moveTo>
                  <a:lnTo>
                    <a:pt x="0" y="0"/>
                  </a:lnTo>
                </a:path>
              </a:pathLst>
            </a:custGeom>
            <a:ln w="6426">
              <a:solidFill>
                <a:srgbClr val="070101"/>
              </a:solidFill>
            </a:ln>
          </p:spPr>
          <p:txBody>
            <a:bodyPr wrap="square" lIns="0" tIns="0" rIns="0" bIns="0" rtlCol="0"/>
            <a:lstStyle/>
            <a:p/>
          </p:txBody>
        </p:sp>
        <p:sp>
          <p:nvSpPr>
            <p:cNvPr id="484" name="object 484" descr=""/>
            <p:cNvSpPr/>
            <p:nvPr/>
          </p:nvSpPr>
          <p:spPr>
            <a:xfrm>
              <a:off x="4888820" y="5003704"/>
              <a:ext cx="0" cy="36195"/>
            </a:xfrm>
            <a:custGeom>
              <a:avLst/>
              <a:gdLst/>
              <a:ahLst/>
              <a:cxnLst/>
              <a:rect l="l" t="t" r="r" b="b"/>
              <a:pathLst>
                <a:path w="0" h="36195">
                  <a:moveTo>
                    <a:pt x="0" y="0"/>
                  </a:moveTo>
                  <a:lnTo>
                    <a:pt x="0" y="36017"/>
                  </a:lnTo>
                </a:path>
              </a:pathLst>
            </a:custGeom>
            <a:ln w="6426">
              <a:solidFill>
                <a:srgbClr val="070101"/>
              </a:solidFill>
            </a:ln>
          </p:spPr>
          <p:txBody>
            <a:bodyPr wrap="square" lIns="0" tIns="0" rIns="0" bIns="0" rtlCol="0"/>
            <a:lstStyle/>
            <a:p/>
          </p:txBody>
        </p:sp>
        <p:sp>
          <p:nvSpPr>
            <p:cNvPr id="485" name="object 485" descr=""/>
            <p:cNvSpPr/>
            <p:nvPr/>
          </p:nvSpPr>
          <p:spPr>
            <a:xfrm>
              <a:off x="4888820" y="4646499"/>
              <a:ext cx="0" cy="345440"/>
            </a:xfrm>
            <a:custGeom>
              <a:avLst/>
              <a:gdLst/>
              <a:ahLst/>
              <a:cxnLst/>
              <a:rect l="l" t="t" r="r" b="b"/>
              <a:pathLst>
                <a:path w="0" h="345439">
                  <a:moveTo>
                    <a:pt x="0" y="0"/>
                  </a:moveTo>
                  <a:lnTo>
                    <a:pt x="0" y="345198"/>
                  </a:lnTo>
                </a:path>
              </a:pathLst>
            </a:custGeom>
            <a:ln w="6426">
              <a:solidFill>
                <a:srgbClr val="070101"/>
              </a:solidFill>
            </a:ln>
          </p:spPr>
          <p:txBody>
            <a:bodyPr wrap="square" lIns="0" tIns="0" rIns="0" bIns="0" rtlCol="0"/>
            <a:lstStyle/>
            <a:p/>
          </p:txBody>
        </p:sp>
        <p:sp>
          <p:nvSpPr>
            <p:cNvPr id="486" name="object 486" descr=""/>
            <p:cNvSpPr/>
            <p:nvPr/>
          </p:nvSpPr>
          <p:spPr>
            <a:xfrm>
              <a:off x="4888820" y="5051733"/>
              <a:ext cx="0" cy="345440"/>
            </a:xfrm>
            <a:custGeom>
              <a:avLst/>
              <a:gdLst/>
              <a:ahLst/>
              <a:cxnLst/>
              <a:rect l="l" t="t" r="r" b="b"/>
              <a:pathLst>
                <a:path w="0" h="345439">
                  <a:moveTo>
                    <a:pt x="0" y="0"/>
                  </a:moveTo>
                  <a:lnTo>
                    <a:pt x="0" y="345198"/>
                  </a:lnTo>
                </a:path>
              </a:pathLst>
            </a:custGeom>
            <a:ln w="6426">
              <a:solidFill>
                <a:srgbClr val="070101"/>
              </a:solidFill>
            </a:ln>
          </p:spPr>
          <p:txBody>
            <a:bodyPr wrap="square" lIns="0" tIns="0" rIns="0" bIns="0" rtlCol="0"/>
            <a:lstStyle/>
            <a:p/>
          </p:txBody>
        </p:sp>
        <p:pic>
          <p:nvPicPr>
            <p:cNvPr id="487" name="object 487" descr=""/>
            <p:cNvPicPr/>
            <p:nvPr/>
          </p:nvPicPr>
          <p:blipFill>
            <a:blip r:embed="rId13" cstate="print"/>
            <a:stretch>
              <a:fillRect/>
            </a:stretch>
          </p:blipFill>
          <p:spPr>
            <a:xfrm>
              <a:off x="4549618" y="3622223"/>
              <a:ext cx="106235" cy="106197"/>
            </a:xfrm>
            <a:prstGeom prst="rect">
              <a:avLst/>
            </a:prstGeom>
          </p:spPr>
        </p:pic>
        <p:pic>
          <p:nvPicPr>
            <p:cNvPr id="488" name="object 488" descr=""/>
            <p:cNvPicPr/>
            <p:nvPr/>
          </p:nvPicPr>
          <p:blipFill>
            <a:blip r:embed="rId14" cstate="print"/>
            <a:stretch>
              <a:fillRect/>
            </a:stretch>
          </p:blipFill>
          <p:spPr>
            <a:xfrm>
              <a:off x="4930891" y="3628076"/>
              <a:ext cx="106222" cy="106197"/>
            </a:xfrm>
            <a:prstGeom prst="rect">
              <a:avLst/>
            </a:prstGeom>
          </p:spPr>
        </p:pic>
      </p:grpSp>
      <p:sp>
        <p:nvSpPr>
          <p:cNvPr id="489" name="object 489" descr=""/>
          <p:cNvSpPr txBox="1"/>
          <p:nvPr/>
        </p:nvSpPr>
        <p:spPr>
          <a:xfrm>
            <a:off x="4560124" y="3600136"/>
            <a:ext cx="292100" cy="145415"/>
          </a:xfrm>
          <a:prstGeom prst="rect">
            <a:avLst/>
          </a:prstGeom>
        </p:spPr>
        <p:txBody>
          <a:bodyPr wrap="square" lIns="0" tIns="17145" rIns="0" bIns="0" rtlCol="0" vert="horz">
            <a:spAutoFit/>
          </a:bodyPr>
          <a:lstStyle/>
          <a:p>
            <a:pPr marL="12700">
              <a:lnSpc>
                <a:spcPct val="100000"/>
              </a:lnSpc>
              <a:spcBef>
                <a:spcPts val="135"/>
              </a:spcBef>
            </a:pPr>
            <a:r>
              <a:rPr dirty="0" baseline="3703" sz="1125" spc="165">
                <a:solidFill>
                  <a:srgbClr val="FFFFFF"/>
                </a:solidFill>
                <a:latin typeface="Arial MT"/>
                <a:cs typeface="Arial MT"/>
              </a:rPr>
              <a:t>b</a:t>
            </a:r>
            <a:r>
              <a:rPr dirty="0" baseline="3703" sz="1125" spc="202">
                <a:solidFill>
                  <a:srgbClr val="FFFFFF"/>
                </a:solidFill>
                <a:latin typeface="Arial MT"/>
                <a:cs typeface="Arial MT"/>
              </a:rPr>
              <a:t> </a:t>
            </a:r>
            <a:r>
              <a:rPr dirty="0" sz="700" spc="-25">
                <a:solidFill>
                  <a:srgbClr val="565659"/>
                </a:solidFill>
                <a:latin typeface="Microsoft YaHei"/>
                <a:cs typeface="Microsoft YaHei"/>
              </a:rPr>
              <a:t>160</a:t>
            </a:r>
            <a:endParaRPr sz="700">
              <a:latin typeface="Microsoft YaHei"/>
              <a:cs typeface="Microsoft YaHei"/>
            </a:endParaRPr>
          </a:p>
        </p:txBody>
      </p:sp>
      <p:sp>
        <p:nvSpPr>
          <p:cNvPr id="490" name="object 490" descr=""/>
          <p:cNvSpPr txBox="1"/>
          <p:nvPr/>
        </p:nvSpPr>
        <p:spPr>
          <a:xfrm>
            <a:off x="4915141" y="3604581"/>
            <a:ext cx="343535" cy="145415"/>
          </a:xfrm>
          <a:prstGeom prst="rect">
            <a:avLst/>
          </a:prstGeom>
        </p:spPr>
        <p:txBody>
          <a:bodyPr wrap="square" lIns="0" tIns="17145" rIns="0" bIns="0" rtlCol="0" vert="horz">
            <a:spAutoFit/>
          </a:bodyPr>
          <a:lstStyle/>
          <a:p>
            <a:pPr marL="38100">
              <a:lnSpc>
                <a:spcPct val="100000"/>
              </a:lnSpc>
              <a:spcBef>
                <a:spcPts val="135"/>
              </a:spcBef>
            </a:pPr>
            <a:r>
              <a:rPr dirty="0" baseline="7407" sz="1125" spc="179">
                <a:solidFill>
                  <a:srgbClr val="FFFFFF"/>
                </a:solidFill>
                <a:latin typeface="Arial MT"/>
                <a:cs typeface="Arial MT"/>
              </a:rPr>
              <a:t>c</a:t>
            </a:r>
            <a:r>
              <a:rPr dirty="0" baseline="7407" sz="1125" spc="247">
                <a:solidFill>
                  <a:srgbClr val="FFFFFF"/>
                </a:solidFill>
                <a:latin typeface="Arial MT"/>
                <a:cs typeface="Arial MT"/>
              </a:rPr>
              <a:t> </a:t>
            </a:r>
            <a:r>
              <a:rPr dirty="0" sz="700" spc="-25">
                <a:solidFill>
                  <a:srgbClr val="565659"/>
                </a:solidFill>
                <a:latin typeface="Microsoft YaHei"/>
                <a:cs typeface="Microsoft YaHei"/>
              </a:rPr>
              <a:t>160</a:t>
            </a:r>
            <a:endParaRPr sz="700">
              <a:latin typeface="Microsoft YaHei"/>
              <a:cs typeface="Microsoft YaHei"/>
            </a:endParaRPr>
          </a:p>
        </p:txBody>
      </p:sp>
      <p:grpSp>
        <p:nvGrpSpPr>
          <p:cNvPr id="491" name="object 491" descr=""/>
          <p:cNvGrpSpPr/>
          <p:nvPr/>
        </p:nvGrpSpPr>
        <p:grpSpPr>
          <a:xfrm>
            <a:off x="3413998" y="4503031"/>
            <a:ext cx="106680" cy="240029"/>
            <a:chOff x="3413998" y="4503031"/>
            <a:chExt cx="106680" cy="240029"/>
          </a:xfrm>
        </p:grpSpPr>
        <p:pic>
          <p:nvPicPr>
            <p:cNvPr id="492" name="object 492" descr=""/>
            <p:cNvPicPr/>
            <p:nvPr/>
          </p:nvPicPr>
          <p:blipFill>
            <a:blip r:embed="rId15" cstate="print"/>
            <a:stretch>
              <a:fillRect/>
            </a:stretch>
          </p:blipFill>
          <p:spPr>
            <a:xfrm>
              <a:off x="3413998" y="4503031"/>
              <a:ext cx="106235" cy="106197"/>
            </a:xfrm>
            <a:prstGeom prst="rect">
              <a:avLst/>
            </a:prstGeom>
          </p:spPr>
        </p:pic>
        <p:pic>
          <p:nvPicPr>
            <p:cNvPr id="493" name="object 493" descr=""/>
            <p:cNvPicPr/>
            <p:nvPr/>
          </p:nvPicPr>
          <p:blipFill>
            <a:blip r:embed="rId16" cstate="print"/>
            <a:stretch>
              <a:fillRect/>
            </a:stretch>
          </p:blipFill>
          <p:spPr>
            <a:xfrm>
              <a:off x="3413998" y="4636530"/>
              <a:ext cx="106235" cy="106197"/>
            </a:xfrm>
            <a:prstGeom prst="rect">
              <a:avLst/>
            </a:prstGeom>
          </p:spPr>
        </p:pic>
      </p:grpSp>
      <p:grpSp>
        <p:nvGrpSpPr>
          <p:cNvPr id="494" name="object 494" descr=""/>
          <p:cNvGrpSpPr/>
          <p:nvPr/>
        </p:nvGrpSpPr>
        <p:grpSpPr>
          <a:xfrm>
            <a:off x="5186665" y="5387088"/>
            <a:ext cx="414020" cy="344170"/>
            <a:chOff x="5186665" y="5387088"/>
            <a:chExt cx="414020" cy="344170"/>
          </a:xfrm>
        </p:grpSpPr>
        <p:sp>
          <p:nvSpPr>
            <p:cNvPr id="495" name="object 495" descr=""/>
            <p:cNvSpPr/>
            <p:nvPr/>
          </p:nvSpPr>
          <p:spPr>
            <a:xfrm>
              <a:off x="5186665" y="5624811"/>
              <a:ext cx="106680" cy="106680"/>
            </a:xfrm>
            <a:custGeom>
              <a:avLst/>
              <a:gdLst/>
              <a:ahLst/>
              <a:cxnLst/>
              <a:rect l="l" t="t" r="r" b="b"/>
              <a:pathLst>
                <a:path w="106679"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2098D5"/>
            </a:solidFill>
          </p:spPr>
          <p:txBody>
            <a:bodyPr wrap="square" lIns="0" tIns="0" rIns="0" bIns="0" rtlCol="0"/>
            <a:lstStyle/>
            <a:p/>
          </p:txBody>
        </p:sp>
        <p:sp>
          <p:nvSpPr>
            <p:cNvPr id="496" name="object 496" descr=""/>
            <p:cNvSpPr/>
            <p:nvPr/>
          </p:nvSpPr>
          <p:spPr>
            <a:xfrm>
              <a:off x="5310800" y="5624811"/>
              <a:ext cx="106680" cy="106680"/>
            </a:xfrm>
            <a:custGeom>
              <a:avLst/>
              <a:gdLst/>
              <a:ahLst/>
              <a:cxnLst/>
              <a:rect l="l" t="t" r="r" b="b"/>
              <a:pathLst>
                <a:path w="106679"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41A749"/>
            </a:solidFill>
          </p:spPr>
          <p:txBody>
            <a:bodyPr wrap="square" lIns="0" tIns="0" rIns="0" bIns="0" rtlCol="0"/>
            <a:lstStyle/>
            <a:p/>
          </p:txBody>
        </p:sp>
        <p:sp>
          <p:nvSpPr>
            <p:cNvPr id="497" name="object 497" descr=""/>
            <p:cNvSpPr/>
            <p:nvPr/>
          </p:nvSpPr>
          <p:spPr>
            <a:xfrm>
              <a:off x="5369402" y="5387088"/>
              <a:ext cx="106680" cy="106680"/>
            </a:xfrm>
            <a:custGeom>
              <a:avLst/>
              <a:gdLst/>
              <a:ahLst/>
              <a:cxnLst/>
              <a:rect l="l" t="t" r="r" b="b"/>
              <a:pathLst>
                <a:path w="106679"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2098D5"/>
            </a:solidFill>
          </p:spPr>
          <p:txBody>
            <a:bodyPr wrap="square" lIns="0" tIns="0" rIns="0" bIns="0" rtlCol="0"/>
            <a:lstStyle/>
            <a:p/>
          </p:txBody>
        </p:sp>
        <p:sp>
          <p:nvSpPr>
            <p:cNvPr id="498" name="object 498" descr=""/>
            <p:cNvSpPr/>
            <p:nvPr/>
          </p:nvSpPr>
          <p:spPr>
            <a:xfrm>
              <a:off x="5494256" y="5387088"/>
              <a:ext cx="106680" cy="106680"/>
            </a:xfrm>
            <a:custGeom>
              <a:avLst/>
              <a:gdLst/>
              <a:ahLst/>
              <a:cxnLst/>
              <a:rect l="l" t="t" r="r" b="b"/>
              <a:pathLst>
                <a:path w="106679"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41A749"/>
            </a:solidFill>
          </p:spPr>
          <p:txBody>
            <a:bodyPr wrap="square" lIns="0" tIns="0" rIns="0" bIns="0" rtlCol="0"/>
            <a:lstStyle/>
            <a:p/>
          </p:txBody>
        </p:sp>
      </p:grpSp>
      <p:sp>
        <p:nvSpPr>
          <p:cNvPr id="499" name="object 499" descr=""/>
          <p:cNvSpPr txBox="1"/>
          <p:nvPr/>
        </p:nvSpPr>
        <p:spPr>
          <a:xfrm>
            <a:off x="3398254" y="4468679"/>
            <a:ext cx="368935" cy="290195"/>
          </a:xfrm>
          <a:prstGeom prst="rect">
            <a:avLst/>
          </a:prstGeom>
        </p:spPr>
        <p:txBody>
          <a:bodyPr wrap="square" lIns="0" tIns="29209" rIns="0" bIns="0" rtlCol="0" vert="horz">
            <a:spAutoFit/>
          </a:bodyPr>
          <a:lstStyle/>
          <a:p>
            <a:pPr marL="38735">
              <a:lnSpc>
                <a:spcPct val="100000"/>
              </a:lnSpc>
              <a:spcBef>
                <a:spcPts val="229"/>
              </a:spcBef>
            </a:pPr>
            <a:r>
              <a:rPr dirty="0" baseline="3703" sz="1125" spc="165">
                <a:solidFill>
                  <a:srgbClr val="FFFFFF"/>
                </a:solidFill>
                <a:latin typeface="Arial MT"/>
                <a:cs typeface="Arial MT"/>
              </a:rPr>
              <a:t>b</a:t>
            </a:r>
            <a:r>
              <a:rPr dirty="0" baseline="3703" sz="1125" spc="509">
                <a:solidFill>
                  <a:srgbClr val="FFFFFF"/>
                </a:solidFill>
                <a:latin typeface="Arial MT"/>
                <a:cs typeface="Arial MT"/>
              </a:rPr>
              <a:t> </a:t>
            </a:r>
            <a:r>
              <a:rPr dirty="0" sz="700" spc="-25">
                <a:solidFill>
                  <a:srgbClr val="565659"/>
                </a:solidFill>
                <a:latin typeface="Microsoft YaHei"/>
                <a:cs typeface="Microsoft YaHei"/>
              </a:rPr>
              <a:t>200</a:t>
            </a:r>
            <a:endParaRPr sz="700">
              <a:latin typeface="Microsoft YaHei"/>
              <a:cs typeface="Microsoft YaHei"/>
            </a:endParaRPr>
          </a:p>
          <a:p>
            <a:pPr marL="38100">
              <a:lnSpc>
                <a:spcPct val="100000"/>
              </a:lnSpc>
              <a:spcBef>
                <a:spcPts val="140"/>
              </a:spcBef>
            </a:pPr>
            <a:r>
              <a:rPr dirty="0" baseline="7407" sz="1125" spc="179">
                <a:solidFill>
                  <a:srgbClr val="FFFFFF"/>
                </a:solidFill>
                <a:latin typeface="Arial MT"/>
                <a:cs typeface="Arial MT"/>
              </a:rPr>
              <a:t>c</a:t>
            </a:r>
            <a:r>
              <a:rPr dirty="0" baseline="7407" sz="1125" spc="562">
                <a:solidFill>
                  <a:srgbClr val="FFFFFF"/>
                </a:solidFill>
                <a:latin typeface="Arial MT"/>
                <a:cs typeface="Arial MT"/>
              </a:rPr>
              <a:t> </a:t>
            </a:r>
            <a:r>
              <a:rPr dirty="0" sz="700" spc="-25">
                <a:solidFill>
                  <a:srgbClr val="565659"/>
                </a:solidFill>
                <a:latin typeface="Microsoft YaHei"/>
                <a:cs typeface="Microsoft YaHei"/>
              </a:rPr>
              <a:t>200</a:t>
            </a:r>
            <a:endParaRPr sz="700">
              <a:latin typeface="Microsoft YaHei"/>
              <a:cs typeface="Microsoft YaHei"/>
            </a:endParaRPr>
          </a:p>
        </p:txBody>
      </p:sp>
      <p:sp>
        <p:nvSpPr>
          <p:cNvPr id="500" name="object 500" descr=""/>
          <p:cNvSpPr txBox="1"/>
          <p:nvPr/>
        </p:nvSpPr>
        <p:spPr>
          <a:xfrm>
            <a:off x="6378450" y="5369205"/>
            <a:ext cx="281940" cy="132080"/>
          </a:xfrm>
          <a:prstGeom prst="rect">
            <a:avLst/>
          </a:prstGeom>
        </p:spPr>
        <p:txBody>
          <a:bodyPr wrap="square" lIns="0" tIns="12700" rIns="0" bIns="0" rtlCol="0" vert="horz">
            <a:spAutoFit/>
          </a:bodyPr>
          <a:lstStyle/>
          <a:p>
            <a:pPr marL="12700">
              <a:lnSpc>
                <a:spcPct val="100000"/>
              </a:lnSpc>
              <a:spcBef>
                <a:spcPts val="100"/>
              </a:spcBef>
            </a:pPr>
            <a:r>
              <a:rPr dirty="0" sz="700">
                <a:solidFill>
                  <a:srgbClr val="565659"/>
                </a:solidFill>
                <a:latin typeface="Microsoft YaHei"/>
                <a:cs typeface="Microsoft YaHei"/>
              </a:rPr>
              <a:t>6</a:t>
            </a:r>
            <a:r>
              <a:rPr dirty="0" sz="700" spc="-20">
                <a:solidFill>
                  <a:srgbClr val="565659"/>
                </a:solidFill>
                <a:latin typeface="Microsoft YaHei"/>
                <a:cs typeface="Microsoft YaHei"/>
              </a:rPr>
              <a:t> 均布</a:t>
            </a:r>
            <a:endParaRPr sz="700">
              <a:latin typeface="Microsoft YaHei"/>
              <a:cs typeface="Microsoft YaHei"/>
            </a:endParaRPr>
          </a:p>
        </p:txBody>
      </p:sp>
      <p:sp>
        <p:nvSpPr>
          <p:cNvPr id="501" name="object 501" descr=""/>
          <p:cNvSpPr txBox="1"/>
          <p:nvPr/>
        </p:nvSpPr>
        <p:spPr>
          <a:xfrm>
            <a:off x="6022838" y="5350734"/>
            <a:ext cx="229235" cy="101600"/>
          </a:xfrm>
          <a:prstGeom prst="rect">
            <a:avLst/>
          </a:prstGeom>
        </p:spPr>
        <p:txBody>
          <a:bodyPr wrap="square" lIns="0" tIns="12700" rIns="0" bIns="0" rtlCol="0" vert="horz">
            <a:spAutoFit/>
          </a:bodyPr>
          <a:lstStyle/>
          <a:p>
            <a:pPr marL="12700">
              <a:lnSpc>
                <a:spcPct val="100000"/>
              </a:lnSpc>
              <a:spcBef>
                <a:spcPts val="100"/>
              </a:spcBef>
            </a:pPr>
            <a:r>
              <a:rPr dirty="0" sz="500" spc="-10">
                <a:solidFill>
                  <a:srgbClr val="565659"/>
                </a:solidFill>
                <a:latin typeface="Microsoft YaHei"/>
                <a:cs typeface="Microsoft YaHei"/>
              </a:rPr>
              <a:t>+0.012</a:t>
            </a:r>
            <a:endParaRPr sz="500">
              <a:latin typeface="Microsoft YaHei"/>
              <a:cs typeface="Microsoft YaHei"/>
            </a:endParaRPr>
          </a:p>
        </p:txBody>
      </p:sp>
      <p:sp>
        <p:nvSpPr>
          <p:cNvPr id="502" name="object 502" descr=""/>
          <p:cNvSpPr txBox="1"/>
          <p:nvPr/>
        </p:nvSpPr>
        <p:spPr>
          <a:xfrm>
            <a:off x="6022838" y="5414234"/>
            <a:ext cx="87630" cy="101600"/>
          </a:xfrm>
          <a:prstGeom prst="rect">
            <a:avLst/>
          </a:prstGeom>
        </p:spPr>
        <p:txBody>
          <a:bodyPr wrap="square" lIns="0" tIns="12700" rIns="0" bIns="0" rtlCol="0" vert="horz">
            <a:spAutoFit/>
          </a:bodyPr>
          <a:lstStyle/>
          <a:p>
            <a:pPr marL="12700">
              <a:lnSpc>
                <a:spcPct val="100000"/>
              </a:lnSpc>
              <a:spcBef>
                <a:spcPts val="100"/>
              </a:spcBef>
            </a:pPr>
            <a:r>
              <a:rPr dirty="0" sz="500" spc="-20">
                <a:solidFill>
                  <a:srgbClr val="565659"/>
                </a:solidFill>
                <a:latin typeface="Microsoft YaHei"/>
                <a:cs typeface="Microsoft YaHei"/>
              </a:rPr>
              <a:t>-</a:t>
            </a:r>
            <a:r>
              <a:rPr dirty="0" sz="500" spc="-50">
                <a:solidFill>
                  <a:srgbClr val="565659"/>
                </a:solidFill>
                <a:latin typeface="Microsoft YaHei"/>
                <a:cs typeface="Microsoft YaHei"/>
              </a:rPr>
              <a:t>0</a:t>
            </a:r>
            <a:endParaRPr sz="500">
              <a:latin typeface="Microsoft YaHei"/>
              <a:cs typeface="Microsoft YaHei"/>
            </a:endParaRPr>
          </a:p>
        </p:txBody>
      </p:sp>
      <p:sp>
        <p:nvSpPr>
          <p:cNvPr id="503" name="object 503" descr=""/>
          <p:cNvSpPr txBox="1"/>
          <p:nvPr/>
        </p:nvSpPr>
        <p:spPr>
          <a:xfrm>
            <a:off x="5341801" y="5335134"/>
            <a:ext cx="727710" cy="180975"/>
          </a:xfrm>
          <a:prstGeom prst="rect">
            <a:avLst/>
          </a:prstGeom>
        </p:spPr>
        <p:txBody>
          <a:bodyPr wrap="square" lIns="0" tIns="14604" rIns="0" bIns="0" rtlCol="0" vert="horz">
            <a:spAutoFit/>
          </a:bodyPr>
          <a:lstStyle/>
          <a:p>
            <a:pPr marL="50800">
              <a:lnSpc>
                <a:spcPct val="100000"/>
              </a:lnSpc>
              <a:spcBef>
                <a:spcPts val="114"/>
              </a:spcBef>
            </a:pPr>
            <a:r>
              <a:rPr dirty="0" baseline="3703" sz="1125" spc="165">
                <a:solidFill>
                  <a:srgbClr val="FFFFFF"/>
                </a:solidFill>
                <a:latin typeface="Arial MT"/>
                <a:cs typeface="Arial MT"/>
              </a:rPr>
              <a:t>b</a:t>
            </a:r>
            <a:r>
              <a:rPr dirty="0" baseline="3703" sz="1125" spc="359">
                <a:solidFill>
                  <a:srgbClr val="FFFFFF"/>
                </a:solidFill>
                <a:latin typeface="Arial MT"/>
                <a:cs typeface="Arial MT"/>
              </a:rPr>
              <a:t> </a:t>
            </a:r>
            <a:r>
              <a:rPr dirty="0" baseline="7407" sz="1125" spc="179">
                <a:solidFill>
                  <a:srgbClr val="FFFFFF"/>
                </a:solidFill>
                <a:latin typeface="Arial MT"/>
                <a:cs typeface="Arial MT"/>
              </a:rPr>
              <a:t>c</a:t>
            </a:r>
            <a:r>
              <a:rPr dirty="0" baseline="7407" sz="1125" spc="337">
                <a:solidFill>
                  <a:srgbClr val="FFFFFF"/>
                </a:solidFill>
                <a:latin typeface="Arial MT"/>
                <a:cs typeface="Arial MT"/>
              </a:rPr>
              <a:t> </a:t>
            </a:r>
            <a:r>
              <a:rPr dirty="0" sz="700" spc="-10">
                <a:solidFill>
                  <a:srgbClr val="565659"/>
                </a:solidFill>
                <a:latin typeface="Microsoft YaHei"/>
                <a:cs typeface="Microsoft YaHei"/>
              </a:rPr>
              <a:t>2</a:t>
            </a:r>
            <a:r>
              <a:rPr dirty="0" sz="700" spc="-10">
                <a:solidFill>
                  <a:srgbClr val="565658"/>
                </a:solidFill>
                <a:latin typeface="Microsoft YaHei"/>
                <a:cs typeface="Microsoft YaHei"/>
              </a:rPr>
              <a:t>×</a:t>
            </a:r>
            <a:r>
              <a:rPr dirty="0" sz="700" spc="-10">
                <a:solidFill>
                  <a:srgbClr val="565659"/>
                </a:solidFill>
                <a:latin typeface="Microsoft YaHei"/>
                <a:cs typeface="Microsoft YaHei"/>
              </a:rPr>
              <a:t>Ø6H7</a:t>
            </a:r>
            <a:r>
              <a:rPr dirty="0" sz="1000" spc="-10">
                <a:solidFill>
                  <a:srgbClr val="565659"/>
                </a:solidFill>
                <a:latin typeface="Microsoft YaHei"/>
                <a:cs typeface="Microsoft YaHei"/>
              </a:rPr>
              <a:t>(</a:t>
            </a:r>
            <a:endParaRPr sz="1000">
              <a:latin typeface="Microsoft YaHei"/>
              <a:cs typeface="Microsoft YaHei"/>
            </a:endParaRPr>
          </a:p>
        </p:txBody>
      </p:sp>
      <p:sp>
        <p:nvSpPr>
          <p:cNvPr id="504" name="object 504" descr=""/>
          <p:cNvSpPr txBox="1"/>
          <p:nvPr/>
        </p:nvSpPr>
        <p:spPr>
          <a:xfrm rot="10800000">
            <a:off x="6199559" y="5375865"/>
            <a:ext cx="132933" cy="129539"/>
          </a:xfrm>
          <a:prstGeom prst="rect">
            <a:avLst/>
          </a:prstGeom>
        </p:spPr>
        <p:txBody>
          <a:bodyPr wrap="square" lIns="0" tIns="0" rIns="0" bIns="0" rtlCol="0" vert="horz">
            <a:spAutoFit/>
          </a:bodyPr>
          <a:lstStyle/>
          <a:p>
            <a:pPr>
              <a:lnSpc>
                <a:spcPts val="1019"/>
              </a:lnSpc>
            </a:pPr>
            <a:r>
              <a:rPr dirty="0" sz="1000" spc="-160">
                <a:solidFill>
                  <a:srgbClr val="565659"/>
                </a:solidFill>
                <a:latin typeface="Microsoft YaHei"/>
                <a:cs typeface="Microsoft YaHei"/>
              </a:rPr>
              <a:t>(</a:t>
            </a:r>
            <a:endParaRPr sz="1000">
              <a:latin typeface="Microsoft YaHei"/>
              <a:cs typeface="Microsoft YaHei"/>
            </a:endParaRPr>
          </a:p>
        </p:txBody>
      </p:sp>
      <p:grpSp>
        <p:nvGrpSpPr>
          <p:cNvPr id="505" name="object 505" descr=""/>
          <p:cNvGrpSpPr/>
          <p:nvPr/>
        </p:nvGrpSpPr>
        <p:grpSpPr>
          <a:xfrm>
            <a:off x="5486516" y="3761996"/>
            <a:ext cx="885825" cy="1725295"/>
            <a:chOff x="5486516" y="3761996"/>
            <a:chExt cx="885825" cy="1725295"/>
          </a:xfrm>
        </p:grpSpPr>
        <p:sp>
          <p:nvSpPr>
            <p:cNvPr id="506" name="object 506" descr=""/>
            <p:cNvSpPr/>
            <p:nvPr/>
          </p:nvSpPr>
          <p:spPr>
            <a:xfrm>
              <a:off x="6291748" y="5406787"/>
              <a:ext cx="77470" cy="0"/>
            </a:xfrm>
            <a:custGeom>
              <a:avLst/>
              <a:gdLst/>
              <a:ahLst/>
              <a:cxnLst/>
              <a:rect l="l" t="t" r="r" b="b"/>
              <a:pathLst>
                <a:path w="77470" h="0">
                  <a:moveTo>
                    <a:pt x="0" y="0"/>
                  </a:moveTo>
                  <a:lnTo>
                    <a:pt x="77076" y="0"/>
                  </a:lnTo>
                </a:path>
              </a:pathLst>
            </a:custGeom>
            <a:ln w="6350">
              <a:solidFill>
                <a:srgbClr val="565659"/>
              </a:solidFill>
            </a:ln>
          </p:spPr>
          <p:txBody>
            <a:bodyPr wrap="square" lIns="0" tIns="0" rIns="0" bIns="0" rtlCol="0"/>
            <a:lstStyle/>
            <a:p/>
          </p:txBody>
        </p:sp>
        <p:sp>
          <p:nvSpPr>
            <p:cNvPr id="507" name="object 507" descr=""/>
            <p:cNvSpPr/>
            <p:nvPr/>
          </p:nvSpPr>
          <p:spPr>
            <a:xfrm>
              <a:off x="6303839" y="5406787"/>
              <a:ext cx="26670" cy="77470"/>
            </a:xfrm>
            <a:custGeom>
              <a:avLst/>
              <a:gdLst/>
              <a:ahLst/>
              <a:cxnLst/>
              <a:rect l="l" t="t" r="r" b="b"/>
              <a:pathLst>
                <a:path w="26670" h="77470">
                  <a:moveTo>
                    <a:pt x="26517" y="0"/>
                  </a:moveTo>
                  <a:lnTo>
                    <a:pt x="26517" y="77076"/>
                  </a:lnTo>
                  <a:lnTo>
                    <a:pt x="0" y="30949"/>
                  </a:lnTo>
                </a:path>
              </a:pathLst>
            </a:custGeom>
            <a:ln w="6350">
              <a:solidFill>
                <a:srgbClr val="565659"/>
              </a:solidFill>
            </a:ln>
          </p:spPr>
          <p:txBody>
            <a:bodyPr wrap="square" lIns="0" tIns="0" rIns="0" bIns="0" rtlCol="0"/>
            <a:lstStyle/>
            <a:p/>
          </p:txBody>
        </p:sp>
        <p:sp>
          <p:nvSpPr>
            <p:cNvPr id="508" name="object 508" descr=""/>
            <p:cNvSpPr/>
            <p:nvPr/>
          </p:nvSpPr>
          <p:spPr>
            <a:xfrm>
              <a:off x="6330356" y="5437736"/>
              <a:ext cx="26670" cy="46355"/>
            </a:xfrm>
            <a:custGeom>
              <a:avLst/>
              <a:gdLst/>
              <a:ahLst/>
              <a:cxnLst/>
              <a:rect l="l" t="t" r="r" b="b"/>
              <a:pathLst>
                <a:path w="26670" h="46354">
                  <a:moveTo>
                    <a:pt x="0" y="46126"/>
                  </a:moveTo>
                  <a:lnTo>
                    <a:pt x="26377" y="0"/>
                  </a:lnTo>
                </a:path>
              </a:pathLst>
            </a:custGeom>
            <a:ln w="6350">
              <a:solidFill>
                <a:srgbClr val="565659"/>
              </a:solidFill>
            </a:ln>
          </p:spPr>
          <p:txBody>
            <a:bodyPr wrap="square" lIns="0" tIns="0" rIns="0" bIns="0" rtlCol="0"/>
            <a:lstStyle/>
            <a:p/>
          </p:txBody>
        </p:sp>
        <p:sp>
          <p:nvSpPr>
            <p:cNvPr id="509" name="object 509" descr=""/>
            <p:cNvSpPr/>
            <p:nvPr/>
          </p:nvSpPr>
          <p:spPr>
            <a:xfrm>
              <a:off x="5486516" y="3762028"/>
              <a:ext cx="106680" cy="106680"/>
            </a:xfrm>
            <a:custGeom>
              <a:avLst/>
              <a:gdLst/>
              <a:ahLst/>
              <a:cxnLst/>
              <a:rect l="l" t="t" r="r" b="b"/>
              <a:pathLst>
                <a:path w="106679"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2098D5"/>
            </a:solidFill>
          </p:spPr>
          <p:txBody>
            <a:bodyPr wrap="square" lIns="0" tIns="0" rIns="0" bIns="0" rtlCol="0"/>
            <a:lstStyle/>
            <a:p/>
          </p:txBody>
        </p:sp>
        <p:sp>
          <p:nvSpPr>
            <p:cNvPr id="510" name="object 510" descr=""/>
            <p:cNvSpPr/>
            <p:nvPr/>
          </p:nvSpPr>
          <p:spPr>
            <a:xfrm>
              <a:off x="5609883" y="3761996"/>
              <a:ext cx="106680" cy="106680"/>
            </a:xfrm>
            <a:custGeom>
              <a:avLst/>
              <a:gdLst/>
              <a:ahLst/>
              <a:cxnLst/>
              <a:rect l="l" t="t" r="r" b="b"/>
              <a:pathLst>
                <a:path w="106679"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91" y="102026"/>
                  </a:lnTo>
                  <a:lnTo>
                    <a:pt x="90673" y="90649"/>
                  </a:lnTo>
                  <a:lnTo>
                    <a:pt x="102051" y="73771"/>
                  </a:lnTo>
                  <a:lnTo>
                    <a:pt x="106222" y="53098"/>
                  </a:lnTo>
                  <a:lnTo>
                    <a:pt x="102051" y="32425"/>
                  </a:lnTo>
                  <a:lnTo>
                    <a:pt x="90673" y="15547"/>
                  </a:lnTo>
                  <a:lnTo>
                    <a:pt x="73791" y="4171"/>
                  </a:lnTo>
                  <a:lnTo>
                    <a:pt x="53111" y="0"/>
                  </a:lnTo>
                  <a:close/>
                </a:path>
              </a:pathLst>
            </a:custGeom>
            <a:solidFill>
              <a:srgbClr val="41A749"/>
            </a:solidFill>
          </p:spPr>
          <p:txBody>
            <a:bodyPr wrap="square" lIns="0" tIns="0" rIns="0" bIns="0" rtlCol="0"/>
            <a:lstStyle/>
            <a:p/>
          </p:txBody>
        </p:sp>
        <p:sp>
          <p:nvSpPr>
            <p:cNvPr id="511" name="object 511" descr=""/>
            <p:cNvSpPr/>
            <p:nvPr/>
          </p:nvSpPr>
          <p:spPr>
            <a:xfrm>
              <a:off x="5706088" y="4686201"/>
              <a:ext cx="106680" cy="106680"/>
            </a:xfrm>
            <a:custGeom>
              <a:avLst/>
              <a:gdLst/>
              <a:ahLst/>
              <a:cxnLst/>
              <a:rect l="l" t="t" r="r" b="b"/>
              <a:pathLst>
                <a:path w="106679" h="106679">
                  <a:moveTo>
                    <a:pt x="53124" y="0"/>
                  </a:moveTo>
                  <a:lnTo>
                    <a:pt x="32446" y="4171"/>
                  </a:lnTo>
                  <a:lnTo>
                    <a:pt x="15560" y="15547"/>
                  </a:lnTo>
                  <a:lnTo>
                    <a:pt x="4175" y="32425"/>
                  </a:lnTo>
                  <a:lnTo>
                    <a:pt x="0" y="53098"/>
                  </a:lnTo>
                  <a:lnTo>
                    <a:pt x="4175" y="73771"/>
                  </a:lnTo>
                  <a:lnTo>
                    <a:pt x="15560" y="90649"/>
                  </a:lnTo>
                  <a:lnTo>
                    <a:pt x="32446" y="102026"/>
                  </a:lnTo>
                  <a:lnTo>
                    <a:pt x="53124" y="106197"/>
                  </a:lnTo>
                  <a:lnTo>
                    <a:pt x="73799" y="102026"/>
                  </a:lnTo>
                  <a:lnTo>
                    <a:pt x="90681" y="90649"/>
                  </a:lnTo>
                  <a:lnTo>
                    <a:pt x="102062" y="73771"/>
                  </a:lnTo>
                  <a:lnTo>
                    <a:pt x="106235" y="53098"/>
                  </a:lnTo>
                  <a:lnTo>
                    <a:pt x="102062" y="32425"/>
                  </a:lnTo>
                  <a:lnTo>
                    <a:pt x="90681" y="15547"/>
                  </a:lnTo>
                  <a:lnTo>
                    <a:pt x="73799" y="4171"/>
                  </a:lnTo>
                  <a:lnTo>
                    <a:pt x="53124" y="0"/>
                  </a:lnTo>
                  <a:close/>
                </a:path>
              </a:pathLst>
            </a:custGeom>
            <a:solidFill>
              <a:srgbClr val="2098D5"/>
            </a:solidFill>
          </p:spPr>
          <p:txBody>
            <a:bodyPr wrap="square" lIns="0" tIns="0" rIns="0" bIns="0" rtlCol="0"/>
            <a:lstStyle/>
            <a:p/>
          </p:txBody>
        </p:sp>
        <p:sp>
          <p:nvSpPr>
            <p:cNvPr id="512" name="object 512" descr=""/>
            <p:cNvSpPr/>
            <p:nvPr/>
          </p:nvSpPr>
          <p:spPr>
            <a:xfrm>
              <a:off x="5829466" y="4686170"/>
              <a:ext cx="106680" cy="106680"/>
            </a:xfrm>
            <a:custGeom>
              <a:avLst/>
              <a:gdLst/>
              <a:ahLst/>
              <a:cxnLst/>
              <a:rect l="l" t="t" r="r" b="b"/>
              <a:pathLst>
                <a:path w="106679"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41A749"/>
            </a:solidFill>
          </p:spPr>
          <p:txBody>
            <a:bodyPr wrap="square" lIns="0" tIns="0" rIns="0" bIns="0" rtlCol="0"/>
            <a:lstStyle/>
            <a:p/>
          </p:txBody>
        </p:sp>
      </p:grpSp>
      <p:sp>
        <p:nvSpPr>
          <p:cNvPr id="513" name="object 513" descr=""/>
          <p:cNvSpPr txBox="1"/>
          <p:nvPr/>
        </p:nvSpPr>
        <p:spPr>
          <a:xfrm>
            <a:off x="5197171" y="5596114"/>
            <a:ext cx="488315" cy="145415"/>
          </a:xfrm>
          <a:prstGeom prst="rect">
            <a:avLst/>
          </a:prstGeom>
        </p:spPr>
        <p:txBody>
          <a:bodyPr wrap="square" lIns="0" tIns="17145" rIns="0" bIns="0" rtlCol="0" vert="horz">
            <a:spAutoFit/>
          </a:bodyPr>
          <a:lstStyle/>
          <a:p>
            <a:pPr marL="12700">
              <a:lnSpc>
                <a:spcPct val="100000"/>
              </a:lnSpc>
              <a:spcBef>
                <a:spcPts val="135"/>
              </a:spcBef>
            </a:pPr>
            <a:r>
              <a:rPr dirty="0" sz="750" spc="110">
                <a:solidFill>
                  <a:srgbClr val="FFFFFF"/>
                </a:solidFill>
                <a:latin typeface="Arial MT"/>
                <a:cs typeface="Arial MT"/>
              </a:rPr>
              <a:t>b</a:t>
            </a:r>
            <a:r>
              <a:rPr dirty="0" sz="750" spc="235">
                <a:solidFill>
                  <a:srgbClr val="FFFFFF"/>
                </a:solidFill>
                <a:latin typeface="Arial MT"/>
                <a:cs typeface="Arial MT"/>
              </a:rPr>
              <a:t> </a:t>
            </a:r>
            <a:r>
              <a:rPr dirty="0" baseline="3703" sz="1125" spc="179">
                <a:solidFill>
                  <a:srgbClr val="FFFFFF"/>
                </a:solidFill>
                <a:latin typeface="Arial MT"/>
                <a:cs typeface="Arial MT"/>
              </a:rPr>
              <a:t>c</a:t>
            </a:r>
            <a:r>
              <a:rPr dirty="0" baseline="3703" sz="1125" spc="247">
                <a:solidFill>
                  <a:srgbClr val="FFFFFF"/>
                </a:solidFill>
                <a:latin typeface="Arial MT"/>
                <a:cs typeface="Arial MT"/>
              </a:rPr>
              <a:t> </a:t>
            </a:r>
            <a:r>
              <a:rPr dirty="0" sz="700" spc="-20">
                <a:solidFill>
                  <a:srgbClr val="565659"/>
                </a:solidFill>
                <a:latin typeface="Microsoft YaHei"/>
                <a:cs typeface="Microsoft YaHei"/>
              </a:rPr>
              <a:t>Ø238</a:t>
            </a:r>
            <a:endParaRPr sz="700">
              <a:latin typeface="Microsoft YaHei"/>
              <a:cs typeface="Microsoft YaHei"/>
            </a:endParaRPr>
          </a:p>
        </p:txBody>
      </p:sp>
      <p:sp>
        <p:nvSpPr>
          <p:cNvPr id="514" name="object 514" descr=""/>
          <p:cNvSpPr txBox="1"/>
          <p:nvPr/>
        </p:nvSpPr>
        <p:spPr>
          <a:xfrm>
            <a:off x="5691200" y="4663825"/>
            <a:ext cx="429259" cy="145415"/>
          </a:xfrm>
          <a:prstGeom prst="rect">
            <a:avLst/>
          </a:prstGeom>
        </p:spPr>
        <p:txBody>
          <a:bodyPr wrap="square" lIns="0" tIns="17145" rIns="0" bIns="0" rtlCol="0" vert="horz">
            <a:spAutoFit/>
          </a:bodyPr>
          <a:lstStyle/>
          <a:p>
            <a:pPr marL="38100">
              <a:lnSpc>
                <a:spcPct val="100000"/>
              </a:lnSpc>
              <a:spcBef>
                <a:spcPts val="135"/>
              </a:spcBef>
            </a:pPr>
            <a:r>
              <a:rPr dirty="0" baseline="3703" sz="1125" spc="165">
                <a:solidFill>
                  <a:srgbClr val="FFFFFF"/>
                </a:solidFill>
                <a:latin typeface="Arial MT"/>
                <a:cs typeface="Arial MT"/>
              </a:rPr>
              <a:t>b</a:t>
            </a:r>
            <a:r>
              <a:rPr dirty="0" baseline="3703" sz="1125" spc="345">
                <a:solidFill>
                  <a:srgbClr val="FFFFFF"/>
                </a:solidFill>
                <a:latin typeface="Arial MT"/>
                <a:cs typeface="Arial MT"/>
              </a:rPr>
              <a:t> </a:t>
            </a:r>
            <a:r>
              <a:rPr dirty="0" baseline="7407" sz="1125" spc="179">
                <a:solidFill>
                  <a:srgbClr val="FFFFFF"/>
                </a:solidFill>
                <a:latin typeface="Arial MT"/>
                <a:cs typeface="Arial MT"/>
              </a:rPr>
              <a:t>c</a:t>
            </a:r>
            <a:r>
              <a:rPr dirty="0" baseline="7407" sz="1125" spc="-7">
                <a:solidFill>
                  <a:srgbClr val="FFFFFF"/>
                </a:solidFill>
                <a:latin typeface="Arial MT"/>
                <a:cs typeface="Arial MT"/>
              </a:rPr>
              <a:t> </a:t>
            </a:r>
            <a:r>
              <a:rPr dirty="0" sz="700" spc="-25">
                <a:solidFill>
                  <a:srgbClr val="565659"/>
                </a:solidFill>
                <a:latin typeface="Microsoft YaHei"/>
                <a:cs typeface="Microsoft YaHei"/>
              </a:rPr>
              <a:t>45°</a:t>
            </a:r>
            <a:endParaRPr sz="700">
              <a:latin typeface="Microsoft YaHei"/>
              <a:cs typeface="Microsoft YaHei"/>
            </a:endParaRPr>
          </a:p>
        </p:txBody>
      </p:sp>
      <p:sp>
        <p:nvSpPr>
          <p:cNvPr id="515" name="object 515" descr=""/>
          <p:cNvSpPr txBox="1"/>
          <p:nvPr/>
        </p:nvSpPr>
        <p:spPr>
          <a:xfrm>
            <a:off x="5497016" y="3735309"/>
            <a:ext cx="718185" cy="145415"/>
          </a:xfrm>
          <a:prstGeom prst="rect">
            <a:avLst/>
          </a:prstGeom>
        </p:spPr>
        <p:txBody>
          <a:bodyPr wrap="square" lIns="0" tIns="17145" rIns="0" bIns="0" rtlCol="0" vert="horz">
            <a:spAutoFit/>
          </a:bodyPr>
          <a:lstStyle/>
          <a:p>
            <a:pPr marL="12700">
              <a:lnSpc>
                <a:spcPct val="100000"/>
              </a:lnSpc>
              <a:spcBef>
                <a:spcPts val="135"/>
              </a:spcBef>
            </a:pPr>
            <a:r>
              <a:rPr dirty="0" sz="750" spc="110">
                <a:solidFill>
                  <a:srgbClr val="FFFFFF"/>
                </a:solidFill>
                <a:latin typeface="Arial MT"/>
                <a:cs typeface="Arial MT"/>
              </a:rPr>
              <a:t>b</a:t>
            </a:r>
            <a:r>
              <a:rPr dirty="0" sz="750" spc="245">
                <a:solidFill>
                  <a:srgbClr val="FFFFFF"/>
                </a:solidFill>
                <a:latin typeface="Arial MT"/>
                <a:cs typeface="Arial MT"/>
              </a:rPr>
              <a:t> </a:t>
            </a:r>
            <a:r>
              <a:rPr dirty="0" baseline="7407" sz="1125" spc="179">
                <a:solidFill>
                  <a:srgbClr val="FFFFFF"/>
                </a:solidFill>
                <a:latin typeface="Arial MT"/>
                <a:cs typeface="Arial MT"/>
              </a:rPr>
              <a:t>c</a:t>
            </a:r>
            <a:r>
              <a:rPr dirty="0" baseline="7407" sz="1125" spc="292">
                <a:solidFill>
                  <a:srgbClr val="FFFFFF"/>
                </a:solidFill>
                <a:latin typeface="Arial MT"/>
                <a:cs typeface="Arial MT"/>
              </a:rPr>
              <a:t> </a:t>
            </a:r>
            <a:r>
              <a:rPr dirty="0" sz="700" spc="-10">
                <a:solidFill>
                  <a:srgbClr val="565659"/>
                </a:solidFill>
                <a:latin typeface="Microsoft YaHei"/>
                <a:cs typeface="Microsoft YaHei"/>
              </a:rPr>
              <a:t>4</a:t>
            </a:r>
            <a:r>
              <a:rPr dirty="0" sz="700" spc="-10">
                <a:solidFill>
                  <a:srgbClr val="565658"/>
                </a:solidFill>
                <a:latin typeface="Microsoft YaHei"/>
                <a:cs typeface="Microsoft YaHei"/>
              </a:rPr>
              <a:t>×</a:t>
            </a:r>
            <a:r>
              <a:rPr dirty="0" sz="700" spc="-10">
                <a:solidFill>
                  <a:srgbClr val="565659"/>
                </a:solidFill>
                <a:latin typeface="Microsoft YaHei"/>
                <a:cs typeface="Microsoft YaHei"/>
              </a:rPr>
              <a:t>Ø13.5</a:t>
            </a:r>
            <a:r>
              <a:rPr dirty="0" sz="700" spc="-50">
                <a:solidFill>
                  <a:srgbClr val="565659"/>
                </a:solidFill>
                <a:latin typeface="Microsoft YaHei"/>
                <a:cs typeface="Microsoft YaHei"/>
              </a:rPr>
              <a:t>通</a:t>
            </a:r>
            <a:endParaRPr sz="700">
              <a:latin typeface="Microsoft YaHei"/>
              <a:cs typeface="Microsoft YaHei"/>
            </a:endParaRPr>
          </a:p>
        </p:txBody>
      </p:sp>
      <p:sp>
        <p:nvSpPr>
          <p:cNvPr id="516" name="object 516" descr=""/>
          <p:cNvSpPr txBox="1"/>
          <p:nvPr/>
        </p:nvSpPr>
        <p:spPr>
          <a:xfrm>
            <a:off x="6356807" y="3745748"/>
            <a:ext cx="455295" cy="132080"/>
          </a:xfrm>
          <a:prstGeom prst="rect">
            <a:avLst/>
          </a:prstGeom>
        </p:spPr>
        <p:txBody>
          <a:bodyPr wrap="square" lIns="0" tIns="12700" rIns="0" bIns="0" rtlCol="0" vert="horz">
            <a:spAutoFit/>
          </a:bodyPr>
          <a:lstStyle/>
          <a:p>
            <a:pPr marL="12700">
              <a:lnSpc>
                <a:spcPct val="100000"/>
              </a:lnSpc>
              <a:spcBef>
                <a:spcPts val="100"/>
              </a:spcBef>
              <a:tabLst>
                <a:tab pos="316230" algn="l"/>
              </a:tabLst>
            </a:pPr>
            <a:r>
              <a:rPr dirty="0" sz="700" spc="-25">
                <a:solidFill>
                  <a:srgbClr val="565659"/>
                </a:solidFill>
                <a:latin typeface="Microsoft YaHei"/>
                <a:cs typeface="Microsoft YaHei"/>
              </a:rPr>
              <a:t>Ø26</a:t>
            </a:r>
            <a:r>
              <a:rPr dirty="0" sz="700">
                <a:solidFill>
                  <a:srgbClr val="565659"/>
                </a:solidFill>
                <a:latin typeface="Microsoft YaHei"/>
                <a:cs typeface="Microsoft YaHei"/>
              </a:rPr>
              <a:t>	</a:t>
            </a:r>
            <a:r>
              <a:rPr dirty="0" sz="700" spc="-25">
                <a:solidFill>
                  <a:srgbClr val="565659"/>
                </a:solidFill>
                <a:latin typeface="Microsoft YaHei"/>
                <a:cs typeface="Microsoft YaHei"/>
              </a:rPr>
              <a:t>1.5</a:t>
            </a:r>
            <a:endParaRPr sz="700">
              <a:latin typeface="Microsoft YaHei"/>
              <a:cs typeface="Microsoft YaHei"/>
            </a:endParaRPr>
          </a:p>
        </p:txBody>
      </p:sp>
      <p:grpSp>
        <p:nvGrpSpPr>
          <p:cNvPr id="517" name="object 517" descr=""/>
          <p:cNvGrpSpPr/>
          <p:nvPr/>
        </p:nvGrpSpPr>
        <p:grpSpPr>
          <a:xfrm>
            <a:off x="6254380" y="3780189"/>
            <a:ext cx="396875" cy="83820"/>
            <a:chOff x="6254380" y="3780189"/>
            <a:chExt cx="396875" cy="83820"/>
          </a:xfrm>
        </p:grpSpPr>
        <p:sp>
          <p:nvSpPr>
            <p:cNvPr id="518" name="object 518" descr=""/>
            <p:cNvSpPr/>
            <p:nvPr/>
          </p:nvSpPr>
          <p:spPr>
            <a:xfrm>
              <a:off x="6573988" y="3783364"/>
              <a:ext cx="77470" cy="0"/>
            </a:xfrm>
            <a:custGeom>
              <a:avLst/>
              <a:gdLst/>
              <a:ahLst/>
              <a:cxnLst/>
              <a:rect l="l" t="t" r="r" b="b"/>
              <a:pathLst>
                <a:path w="77470" h="0">
                  <a:moveTo>
                    <a:pt x="0" y="0"/>
                  </a:moveTo>
                  <a:lnTo>
                    <a:pt x="77063" y="0"/>
                  </a:lnTo>
                </a:path>
              </a:pathLst>
            </a:custGeom>
            <a:ln w="6350">
              <a:solidFill>
                <a:srgbClr val="565659"/>
              </a:solidFill>
            </a:ln>
          </p:spPr>
          <p:txBody>
            <a:bodyPr wrap="square" lIns="0" tIns="0" rIns="0" bIns="0" rtlCol="0"/>
            <a:lstStyle/>
            <a:p/>
          </p:txBody>
        </p:sp>
        <p:sp>
          <p:nvSpPr>
            <p:cNvPr id="519" name="object 519" descr=""/>
            <p:cNvSpPr/>
            <p:nvPr/>
          </p:nvSpPr>
          <p:spPr>
            <a:xfrm>
              <a:off x="6586066" y="3783364"/>
              <a:ext cx="26670" cy="77470"/>
            </a:xfrm>
            <a:custGeom>
              <a:avLst/>
              <a:gdLst/>
              <a:ahLst/>
              <a:cxnLst/>
              <a:rect l="l" t="t" r="r" b="b"/>
              <a:pathLst>
                <a:path w="26670" h="77470">
                  <a:moveTo>
                    <a:pt x="26530" y="0"/>
                  </a:moveTo>
                  <a:lnTo>
                    <a:pt x="26530" y="77063"/>
                  </a:lnTo>
                  <a:lnTo>
                    <a:pt x="0" y="30949"/>
                  </a:lnTo>
                </a:path>
              </a:pathLst>
            </a:custGeom>
            <a:ln w="6350">
              <a:solidFill>
                <a:srgbClr val="565659"/>
              </a:solidFill>
            </a:ln>
          </p:spPr>
          <p:txBody>
            <a:bodyPr wrap="square" lIns="0" tIns="0" rIns="0" bIns="0" rtlCol="0"/>
            <a:lstStyle/>
            <a:p/>
          </p:txBody>
        </p:sp>
        <p:sp>
          <p:nvSpPr>
            <p:cNvPr id="520" name="object 520" descr=""/>
            <p:cNvSpPr/>
            <p:nvPr/>
          </p:nvSpPr>
          <p:spPr>
            <a:xfrm>
              <a:off x="6612596" y="3814306"/>
              <a:ext cx="26670" cy="46355"/>
            </a:xfrm>
            <a:custGeom>
              <a:avLst/>
              <a:gdLst/>
              <a:ahLst/>
              <a:cxnLst/>
              <a:rect l="l" t="t" r="r" b="b"/>
              <a:pathLst>
                <a:path w="26670" h="46354">
                  <a:moveTo>
                    <a:pt x="0" y="46126"/>
                  </a:moveTo>
                  <a:lnTo>
                    <a:pt x="26377" y="0"/>
                  </a:lnTo>
                </a:path>
              </a:pathLst>
            </a:custGeom>
            <a:ln w="6350">
              <a:solidFill>
                <a:srgbClr val="565659"/>
              </a:solidFill>
            </a:ln>
          </p:spPr>
          <p:txBody>
            <a:bodyPr wrap="square" lIns="0" tIns="0" rIns="0" bIns="0" rtlCol="0"/>
            <a:lstStyle/>
            <a:p/>
          </p:txBody>
        </p:sp>
        <p:sp>
          <p:nvSpPr>
            <p:cNvPr id="521" name="object 521" descr=""/>
            <p:cNvSpPr/>
            <p:nvPr/>
          </p:nvSpPr>
          <p:spPr>
            <a:xfrm>
              <a:off x="6257555" y="3786087"/>
              <a:ext cx="100330" cy="56515"/>
            </a:xfrm>
            <a:custGeom>
              <a:avLst/>
              <a:gdLst/>
              <a:ahLst/>
              <a:cxnLst/>
              <a:rect l="l" t="t" r="r" b="b"/>
              <a:pathLst>
                <a:path w="100329" h="56514">
                  <a:moveTo>
                    <a:pt x="0" y="0"/>
                  </a:moveTo>
                  <a:lnTo>
                    <a:pt x="0" y="56438"/>
                  </a:lnTo>
                  <a:lnTo>
                    <a:pt x="100101" y="56438"/>
                  </a:lnTo>
                  <a:lnTo>
                    <a:pt x="100101" y="0"/>
                  </a:lnTo>
                </a:path>
              </a:pathLst>
            </a:custGeom>
            <a:ln w="6350">
              <a:solidFill>
                <a:srgbClr val="565659"/>
              </a:solidFill>
            </a:ln>
          </p:spPr>
          <p:txBody>
            <a:bodyPr wrap="square" lIns="0" tIns="0" rIns="0" bIns="0" rtlCol="0"/>
            <a:lstStyle/>
            <a:p/>
          </p:txBody>
        </p:sp>
      </p:grpSp>
      <p:sp>
        <p:nvSpPr>
          <p:cNvPr id="522" name="object 522" descr=""/>
          <p:cNvSpPr txBox="1"/>
          <p:nvPr/>
        </p:nvSpPr>
        <p:spPr>
          <a:xfrm>
            <a:off x="4960776" y="483497"/>
            <a:ext cx="221615"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CR7</a:t>
            </a:r>
            <a:endParaRPr sz="800">
              <a:latin typeface="Microsoft JhengHei"/>
              <a:cs typeface="Microsoft JhengHei"/>
            </a:endParaRPr>
          </a:p>
        </p:txBody>
      </p:sp>
      <p:sp>
        <p:nvSpPr>
          <p:cNvPr id="523" name="object 523" descr=""/>
          <p:cNvSpPr txBox="1"/>
          <p:nvPr/>
        </p:nvSpPr>
        <p:spPr>
          <a:xfrm>
            <a:off x="5465626" y="483497"/>
            <a:ext cx="1424305" cy="147320"/>
          </a:xfrm>
          <a:prstGeom prst="rect">
            <a:avLst/>
          </a:prstGeom>
        </p:spPr>
        <p:txBody>
          <a:bodyPr wrap="square" lIns="0" tIns="12700" rIns="0" bIns="0" rtlCol="0" vert="horz">
            <a:spAutoFit/>
          </a:bodyPr>
          <a:lstStyle/>
          <a:p>
            <a:pPr marL="12700">
              <a:lnSpc>
                <a:spcPct val="100000"/>
              </a:lnSpc>
              <a:spcBef>
                <a:spcPts val="100"/>
              </a:spcBef>
              <a:tabLst>
                <a:tab pos="582295" algn="l"/>
                <a:tab pos="1155065" algn="l"/>
              </a:tabLst>
            </a:pPr>
            <a:r>
              <a:rPr dirty="0" sz="800" spc="-20" b="1">
                <a:solidFill>
                  <a:srgbClr val="58595B"/>
                </a:solidFill>
                <a:latin typeface="Microsoft JhengHei"/>
                <a:cs typeface="Microsoft JhengHei"/>
              </a:rPr>
              <a:t>CR12</a:t>
            </a:r>
            <a:r>
              <a:rPr dirty="0" sz="800" b="1">
                <a:solidFill>
                  <a:srgbClr val="58595B"/>
                </a:solidFill>
                <a:latin typeface="Microsoft JhengHei"/>
                <a:cs typeface="Microsoft JhengHei"/>
              </a:rPr>
              <a:t>	</a:t>
            </a:r>
            <a:r>
              <a:rPr dirty="0" sz="800" spc="-20" b="1">
                <a:solidFill>
                  <a:srgbClr val="58595B"/>
                </a:solidFill>
                <a:latin typeface="Microsoft JhengHei"/>
                <a:cs typeface="Microsoft JhengHei"/>
              </a:rPr>
              <a:t>CR18</a:t>
            </a:r>
            <a:r>
              <a:rPr dirty="0" sz="800" b="1">
                <a:solidFill>
                  <a:srgbClr val="58595B"/>
                </a:solidFill>
                <a:latin typeface="Microsoft JhengHei"/>
                <a:cs typeface="Microsoft JhengHei"/>
              </a:rPr>
              <a:t>	</a:t>
            </a:r>
            <a:r>
              <a:rPr dirty="0" sz="800" spc="-20" b="1">
                <a:solidFill>
                  <a:srgbClr val="58595B"/>
                </a:solidFill>
                <a:latin typeface="Microsoft JhengHei"/>
                <a:cs typeface="Microsoft JhengHei"/>
              </a:rPr>
              <a:t>CR20</a:t>
            </a:r>
            <a:endParaRPr sz="800">
              <a:latin typeface="Microsoft JhengHei"/>
              <a:cs typeface="Microsoft JhengHei"/>
            </a:endParaRPr>
          </a:p>
        </p:txBody>
      </p:sp>
      <p:grpSp>
        <p:nvGrpSpPr>
          <p:cNvPr id="524" name="object 524" descr=""/>
          <p:cNvGrpSpPr/>
          <p:nvPr/>
        </p:nvGrpSpPr>
        <p:grpSpPr>
          <a:xfrm>
            <a:off x="4830949" y="502572"/>
            <a:ext cx="1755775" cy="108585"/>
            <a:chOff x="4830949" y="502572"/>
            <a:chExt cx="1755775" cy="108585"/>
          </a:xfrm>
        </p:grpSpPr>
        <p:pic>
          <p:nvPicPr>
            <p:cNvPr id="525" name="object 525" descr=""/>
            <p:cNvPicPr/>
            <p:nvPr/>
          </p:nvPicPr>
          <p:blipFill>
            <a:blip r:embed="rId17" cstate="print"/>
            <a:stretch>
              <a:fillRect/>
            </a:stretch>
          </p:blipFill>
          <p:spPr>
            <a:xfrm>
              <a:off x="5339754" y="502572"/>
              <a:ext cx="108038" cy="108000"/>
            </a:xfrm>
            <a:prstGeom prst="rect">
              <a:avLst/>
            </a:prstGeom>
          </p:spPr>
        </p:pic>
        <p:pic>
          <p:nvPicPr>
            <p:cNvPr id="526" name="object 526" descr=""/>
            <p:cNvPicPr/>
            <p:nvPr/>
          </p:nvPicPr>
          <p:blipFill>
            <a:blip r:embed="rId18" cstate="print"/>
            <a:stretch>
              <a:fillRect/>
            </a:stretch>
          </p:blipFill>
          <p:spPr>
            <a:xfrm>
              <a:off x="4830949" y="502572"/>
              <a:ext cx="108038" cy="108000"/>
            </a:xfrm>
            <a:prstGeom prst="rect">
              <a:avLst/>
            </a:prstGeom>
          </p:spPr>
        </p:pic>
        <p:pic>
          <p:nvPicPr>
            <p:cNvPr id="527" name="object 527" descr=""/>
            <p:cNvPicPr/>
            <p:nvPr/>
          </p:nvPicPr>
          <p:blipFill>
            <a:blip r:embed="rId19" cstate="print"/>
            <a:stretch>
              <a:fillRect/>
            </a:stretch>
          </p:blipFill>
          <p:spPr>
            <a:xfrm>
              <a:off x="6478301" y="502572"/>
              <a:ext cx="108051" cy="108000"/>
            </a:xfrm>
            <a:prstGeom prst="rect">
              <a:avLst/>
            </a:prstGeom>
          </p:spPr>
        </p:pic>
        <p:pic>
          <p:nvPicPr>
            <p:cNvPr id="528" name="object 528" descr=""/>
            <p:cNvPicPr/>
            <p:nvPr/>
          </p:nvPicPr>
          <p:blipFill>
            <a:blip r:embed="rId20" cstate="print"/>
            <a:stretch>
              <a:fillRect/>
            </a:stretch>
          </p:blipFill>
          <p:spPr>
            <a:xfrm>
              <a:off x="5903478" y="502572"/>
              <a:ext cx="108051" cy="108000"/>
            </a:xfrm>
            <a:prstGeom prst="rect">
              <a:avLst/>
            </a:prstGeom>
          </p:spPr>
        </p:pic>
      </p:grpSp>
      <p:sp>
        <p:nvSpPr>
          <p:cNvPr id="529" name="object 529" descr=""/>
          <p:cNvSpPr txBox="1"/>
          <p:nvPr/>
        </p:nvSpPr>
        <p:spPr>
          <a:xfrm>
            <a:off x="671301" y="379231"/>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底座固定尺寸</a:t>
            </a:r>
            <a:endParaRPr sz="1400">
              <a:latin typeface="Microsoft JhengHei"/>
              <a:cs typeface="Microsoft JhengHei"/>
            </a:endParaRPr>
          </a:p>
        </p:txBody>
      </p:sp>
      <p:sp>
        <p:nvSpPr>
          <p:cNvPr id="530" name="object 530" descr=""/>
          <p:cNvSpPr txBox="1"/>
          <p:nvPr/>
        </p:nvSpPr>
        <p:spPr>
          <a:xfrm>
            <a:off x="671301" y="11047135"/>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sp>
        <p:nvSpPr>
          <p:cNvPr id="531" name="object 531" descr=""/>
          <p:cNvSpPr txBox="1"/>
          <p:nvPr/>
        </p:nvSpPr>
        <p:spPr>
          <a:xfrm>
            <a:off x="671301" y="8461020"/>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532" name="object 532" descr=""/>
          <p:cNvGrpSpPr/>
          <p:nvPr/>
        </p:nvGrpSpPr>
        <p:grpSpPr>
          <a:xfrm>
            <a:off x="683996" y="638708"/>
            <a:ext cx="6192520" cy="25400"/>
            <a:chOff x="683996" y="638708"/>
            <a:chExt cx="6192520" cy="25400"/>
          </a:xfrm>
        </p:grpSpPr>
        <p:sp>
          <p:nvSpPr>
            <p:cNvPr id="533" name="object 533" descr=""/>
            <p:cNvSpPr/>
            <p:nvPr/>
          </p:nvSpPr>
          <p:spPr>
            <a:xfrm>
              <a:off x="683996" y="649338"/>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534" name="object 534" descr=""/>
            <p:cNvSpPr/>
            <p:nvPr/>
          </p:nvSpPr>
          <p:spPr>
            <a:xfrm>
              <a:off x="684009" y="638708"/>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grpSp>
        <p:nvGrpSpPr>
          <p:cNvPr id="535" name="object 535" descr=""/>
          <p:cNvGrpSpPr/>
          <p:nvPr/>
        </p:nvGrpSpPr>
        <p:grpSpPr>
          <a:xfrm>
            <a:off x="683996" y="11329403"/>
            <a:ext cx="6192520" cy="25400"/>
            <a:chOff x="683996" y="11329403"/>
            <a:chExt cx="6192520" cy="25400"/>
          </a:xfrm>
        </p:grpSpPr>
        <p:sp>
          <p:nvSpPr>
            <p:cNvPr id="536" name="object 536" descr=""/>
            <p:cNvSpPr/>
            <p:nvPr/>
          </p:nvSpPr>
          <p:spPr>
            <a:xfrm>
              <a:off x="683996" y="11340046"/>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537" name="object 537" descr=""/>
            <p:cNvSpPr/>
            <p:nvPr/>
          </p:nvSpPr>
          <p:spPr>
            <a:xfrm>
              <a:off x="684009" y="11329403"/>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grpSp>
        <p:nvGrpSpPr>
          <p:cNvPr id="538" name="object 538" descr=""/>
          <p:cNvGrpSpPr/>
          <p:nvPr/>
        </p:nvGrpSpPr>
        <p:grpSpPr>
          <a:xfrm>
            <a:off x="683996" y="8733294"/>
            <a:ext cx="6192520" cy="25400"/>
            <a:chOff x="683996" y="8733294"/>
            <a:chExt cx="6192520" cy="25400"/>
          </a:xfrm>
        </p:grpSpPr>
        <p:sp>
          <p:nvSpPr>
            <p:cNvPr id="539" name="object 539" descr=""/>
            <p:cNvSpPr/>
            <p:nvPr/>
          </p:nvSpPr>
          <p:spPr>
            <a:xfrm>
              <a:off x="683996" y="8743937"/>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540" name="object 540" descr=""/>
            <p:cNvSpPr/>
            <p:nvPr/>
          </p:nvSpPr>
          <p:spPr>
            <a:xfrm>
              <a:off x="684009" y="8733294"/>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541" name="object 541" descr=""/>
          <p:cNvGrpSpPr/>
          <p:nvPr/>
        </p:nvGrpSpPr>
        <p:grpSpPr>
          <a:xfrm>
            <a:off x="491118" y="8857743"/>
            <a:ext cx="6724015" cy="1858645"/>
            <a:chOff x="491118" y="8857743"/>
            <a:chExt cx="6724015" cy="1858645"/>
          </a:xfrm>
        </p:grpSpPr>
        <p:pic>
          <p:nvPicPr>
            <p:cNvPr id="542" name="object 542" descr=""/>
            <p:cNvPicPr/>
            <p:nvPr/>
          </p:nvPicPr>
          <p:blipFill>
            <a:blip r:embed="rId21" cstate="print"/>
            <a:stretch>
              <a:fillRect/>
            </a:stretch>
          </p:blipFill>
          <p:spPr>
            <a:xfrm>
              <a:off x="5099560" y="8909481"/>
              <a:ext cx="2115449" cy="1698794"/>
            </a:xfrm>
            <a:prstGeom prst="rect">
              <a:avLst/>
            </a:prstGeom>
          </p:spPr>
        </p:pic>
        <p:pic>
          <p:nvPicPr>
            <p:cNvPr id="543" name="object 543" descr=""/>
            <p:cNvPicPr/>
            <p:nvPr/>
          </p:nvPicPr>
          <p:blipFill>
            <a:blip r:embed="rId22" cstate="print"/>
            <a:stretch>
              <a:fillRect/>
            </a:stretch>
          </p:blipFill>
          <p:spPr>
            <a:xfrm>
              <a:off x="491118" y="8857743"/>
              <a:ext cx="1363372" cy="1858455"/>
            </a:xfrm>
            <a:prstGeom prst="rect">
              <a:avLst/>
            </a:prstGeom>
          </p:spPr>
        </p:pic>
        <p:pic>
          <p:nvPicPr>
            <p:cNvPr id="544" name="object 544" descr=""/>
            <p:cNvPicPr/>
            <p:nvPr/>
          </p:nvPicPr>
          <p:blipFill>
            <a:blip r:embed="rId23" cstate="print"/>
            <a:stretch>
              <a:fillRect/>
            </a:stretch>
          </p:blipFill>
          <p:spPr>
            <a:xfrm>
              <a:off x="1826065" y="8857743"/>
              <a:ext cx="1757234" cy="1827663"/>
            </a:xfrm>
            <a:prstGeom prst="rect">
              <a:avLst/>
            </a:prstGeom>
          </p:spPr>
        </p:pic>
        <p:pic>
          <p:nvPicPr>
            <p:cNvPr id="545" name="object 545" descr=""/>
            <p:cNvPicPr/>
            <p:nvPr/>
          </p:nvPicPr>
          <p:blipFill>
            <a:blip r:embed="rId24" cstate="print"/>
            <a:stretch>
              <a:fillRect/>
            </a:stretch>
          </p:blipFill>
          <p:spPr>
            <a:xfrm>
              <a:off x="3518315" y="8857743"/>
              <a:ext cx="1735095" cy="1772984"/>
            </a:xfrm>
            <a:prstGeom prst="rect">
              <a:avLst/>
            </a:prstGeom>
          </p:spPr>
        </p:pic>
        <p:pic>
          <p:nvPicPr>
            <p:cNvPr id="546" name="object 546" descr=""/>
            <p:cNvPicPr/>
            <p:nvPr/>
          </p:nvPicPr>
          <p:blipFill>
            <a:blip r:embed="rId25" cstate="print"/>
            <a:stretch>
              <a:fillRect/>
            </a:stretch>
          </p:blipFill>
          <p:spPr>
            <a:xfrm>
              <a:off x="2744578" y="8896385"/>
              <a:ext cx="108013" cy="107950"/>
            </a:xfrm>
            <a:prstGeom prst="rect">
              <a:avLst/>
            </a:prstGeom>
          </p:spPr>
        </p:pic>
        <p:pic>
          <p:nvPicPr>
            <p:cNvPr id="547" name="object 547" descr=""/>
            <p:cNvPicPr/>
            <p:nvPr/>
          </p:nvPicPr>
          <p:blipFill>
            <a:blip r:embed="rId26" cstate="print"/>
            <a:stretch>
              <a:fillRect/>
            </a:stretch>
          </p:blipFill>
          <p:spPr>
            <a:xfrm>
              <a:off x="1197162" y="8896385"/>
              <a:ext cx="108000" cy="107950"/>
            </a:xfrm>
            <a:prstGeom prst="rect">
              <a:avLst/>
            </a:prstGeom>
          </p:spPr>
        </p:pic>
        <p:pic>
          <p:nvPicPr>
            <p:cNvPr id="548" name="object 548" descr=""/>
            <p:cNvPicPr/>
            <p:nvPr/>
          </p:nvPicPr>
          <p:blipFill>
            <a:blip r:embed="rId27" cstate="print"/>
            <a:stretch>
              <a:fillRect/>
            </a:stretch>
          </p:blipFill>
          <p:spPr>
            <a:xfrm>
              <a:off x="6131100" y="8896385"/>
              <a:ext cx="108000" cy="107950"/>
            </a:xfrm>
            <a:prstGeom prst="rect">
              <a:avLst/>
            </a:prstGeom>
          </p:spPr>
        </p:pic>
        <p:pic>
          <p:nvPicPr>
            <p:cNvPr id="549" name="object 549" descr=""/>
            <p:cNvPicPr/>
            <p:nvPr/>
          </p:nvPicPr>
          <p:blipFill>
            <a:blip r:embed="rId28" cstate="print"/>
            <a:stretch>
              <a:fillRect/>
            </a:stretch>
          </p:blipFill>
          <p:spPr>
            <a:xfrm>
              <a:off x="4412221" y="8896385"/>
              <a:ext cx="108000" cy="107950"/>
            </a:xfrm>
            <a:prstGeom prst="rect">
              <a:avLst/>
            </a:prstGeom>
          </p:spPr>
        </p:pic>
      </p:grpSp>
      <p:grpSp>
        <p:nvGrpSpPr>
          <p:cNvPr id="550" name="object 550" descr=""/>
          <p:cNvGrpSpPr/>
          <p:nvPr/>
        </p:nvGrpSpPr>
        <p:grpSpPr>
          <a:xfrm>
            <a:off x="2636852" y="11795452"/>
            <a:ext cx="1064260" cy="1917064"/>
            <a:chOff x="2636852" y="11795452"/>
            <a:chExt cx="1064260" cy="1917064"/>
          </a:xfrm>
        </p:grpSpPr>
        <p:sp>
          <p:nvSpPr>
            <p:cNvPr id="551" name="object 551" descr=""/>
            <p:cNvSpPr/>
            <p:nvPr/>
          </p:nvSpPr>
          <p:spPr>
            <a:xfrm>
              <a:off x="3396025" y="13539408"/>
              <a:ext cx="47625" cy="47625"/>
            </a:xfrm>
            <a:custGeom>
              <a:avLst/>
              <a:gdLst/>
              <a:ahLst/>
              <a:cxnLst/>
              <a:rect l="l" t="t" r="r" b="b"/>
              <a:pathLst>
                <a:path w="47625" h="47625">
                  <a:moveTo>
                    <a:pt x="47599" y="23799"/>
                  </a:moveTo>
                  <a:lnTo>
                    <a:pt x="45729" y="14535"/>
                  </a:lnTo>
                  <a:lnTo>
                    <a:pt x="40628" y="6970"/>
                  </a:lnTo>
                  <a:lnTo>
                    <a:pt x="33063" y="1870"/>
                  </a:lnTo>
                  <a:lnTo>
                    <a:pt x="23799" y="0"/>
                  </a:lnTo>
                  <a:lnTo>
                    <a:pt x="14535" y="1870"/>
                  </a:lnTo>
                  <a:lnTo>
                    <a:pt x="6970" y="6970"/>
                  </a:lnTo>
                  <a:lnTo>
                    <a:pt x="1870" y="14535"/>
                  </a:lnTo>
                  <a:lnTo>
                    <a:pt x="0" y="23799"/>
                  </a:lnTo>
                  <a:lnTo>
                    <a:pt x="1870" y="33065"/>
                  </a:lnTo>
                  <a:lnTo>
                    <a:pt x="6970" y="40635"/>
                  </a:lnTo>
                  <a:lnTo>
                    <a:pt x="14535" y="45740"/>
                  </a:lnTo>
                  <a:lnTo>
                    <a:pt x="23799" y="47612"/>
                  </a:lnTo>
                  <a:lnTo>
                    <a:pt x="33063" y="45740"/>
                  </a:lnTo>
                  <a:lnTo>
                    <a:pt x="40628" y="40635"/>
                  </a:lnTo>
                  <a:lnTo>
                    <a:pt x="45729" y="33065"/>
                  </a:lnTo>
                  <a:lnTo>
                    <a:pt x="47599" y="23799"/>
                  </a:lnTo>
                </a:path>
              </a:pathLst>
            </a:custGeom>
            <a:ln w="4762">
              <a:solidFill>
                <a:srgbClr val="050100"/>
              </a:solidFill>
            </a:ln>
          </p:spPr>
          <p:txBody>
            <a:bodyPr wrap="square" lIns="0" tIns="0" rIns="0" bIns="0" rtlCol="0"/>
            <a:lstStyle/>
            <a:p/>
          </p:txBody>
        </p:sp>
        <p:sp>
          <p:nvSpPr>
            <p:cNvPr id="552" name="object 552" descr=""/>
            <p:cNvSpPr/>
            <p:nvPr/>
          </p:nvSpPr>
          <p:spPr>
            <a:xfrm>
              <a:off x="3580485" y="13507632"/>
              <a:ext cx="47625" cy="47625"/>
            </a:xfrm>
            <a:custGeom>
              <a:avLst/>
              <a:gdLst/>
              <a:ahLst/>
              <a:cxnLst/>
              <a:rect l="l" t="t" r="r" b="b"/>
              <a:pathLst>
                <a:path w="47625" h="47625">
                  <a:moveTo>
                    <a:pt x="47599" y="23799"/>
                  </a:moveTo>
                  <a:lnTo>
                    <a:pt x="45729" y="14535"/>
                  </a:lnTo>
                  <a:lnTo>
                    <a:pt x="40628" y="6970"/>
                  </a:lnTo>
                  <a:lnTo>
                    <a:pt x="33063" y="1870"/>
                  </a:lnTo>
                  <a:lnTo>
                    <a:pt x="23799" y="0"/>
                  </a:lnTo>
                  <a:lnTo>
                    <a:pt x="14535" y="1870"/>
                  </a:lnTo>
                  <a:lnTo>
                    <a:pt x="6970" y="6970"/>
                  </a:lnTo>
                  <a:lnTo>
                    <a:pt x="1870" y="14535"/>
                  </a:lnTo>
                  <a:lnTo>
                    <a:pt x="0" y="23799"/>
                  </a:lnTo>
                  <a:lnTo>
                    <a:pt x="1870" y="33065"/>
                  </a:lnTo>
                  <a:lnTo>
                    <a:pt x="6970" y="40635"/>
                  </a:lnTo>
                  <a:lnTo>
                    <a:pt x="14535" y="45740"/>
                  </a:lnTo>
                  <a:lnTo>
                    <a:pt x="23799" y="47612"/>
                  </a:lnTo>
                  <a:lnTo>
                    <a:pt x="33063" y="45740"/>
                  </a:lnTo>
                  <a:lnTo>
                    <a:pt x="40628" y="40635"/>
                  </a:lnTo>
                  <a:lnTo>
                    <a:pt x="45729" y="33065"/>
                  </a:lnTo>
                  <a:lnTo>
                    <a:pt x="47599" y="23799"/>
                  </a:lnTo>
                </a:path>
              </a:pathLst>
            </a:custGeom>
            <a:ln w="4762">
              <a:solidFill>
                <a:srgbClr val="050100"/>
              </a:solidFill>
            </a:ln>
          </p:spPr>
          <p:txBody>
            <a:bodyPr wrap="square" lIns="0" tIns="0" rIns="0" bIns="0" rtlCol="0"/>
            <a:lstStyle/>
            <a:p/>
          </p:txBody>
        </p:sp>
        <p:sp>
          <p:nvSpPr>
            <p:cNvPr id="553" name="object 553" descr=""/>
            <p:cNvSpPr/>
            <p:nvPr/>
          </p:nvSpPr>
          <p:spPr>
            <a:xfrm>
              <a:off x="2870462" y="13371802"/>
              <a:ext cx="6985" cy="6985"/>
            </a:xfrm>
            <a:custGeom>
              <a:avLst/>
              <a:gdLst/>
              <a:ahLst/>
              <a:cxnLst/>
              <a:rect l="l" t="t" r="r" b="b"/>
              <a:pathLst>
                <a:path w="6985" h="6984">
                  <a:moveTo>
                    <a:pt x="0" y="0"/>
                  </a:moveTo>
                  <a:lnTo>
                    <a:pt x="0" y="3759"/>
                  </a:lnTo>
                  <a:lnTo>
                    <a:pt x="3035" y="6794"/>
                  </a:lnTo>
                  <a:lnTo>
                    <a:pt x="6794" y="6794"/>
                  </a:lnTo>
                </a:path>
              </a:pathLst>
            </a:custGeom>
            <a:ln w="4762">
              <a:solidFill>
                <a:srgbClr val="050100"/>
              </a:solidFill>
            </a:ln>
          </p:spPr>
          <p:txBody>
            <a:bodyPr wrap="square" lIns="0" tIns="0" rIns="0" bIns="0" rtlCol="0"/>
            <a:lstStyle/>
            <a:p/>
          </p:txBody>
        </p:sp>
        <p:sp>
          <p:nvSpPr>
            <p:cNvPr id="554" name="object 554" descr=""/>
            <p:cNvSpPr/>
            <p:nvPr/>
          </p:nvSpPr>
          <p:spPr>
            <a:xfrm>
              <a:off x="2884058" y="13378600"/>
              <a:ext cx="6985" cy="6985"/>
            </a:xfrm>
            <a:custGeom>
              <a:avLst/>
              <a:gdLst/>
              <a:ahLst/>
              <a:cxnLst/>
              <a:rect l="l" t="t" r="r" b="b"/>
              <a:pathLst>
                <a:path w="6985" h="6984">
                  <a:moveTo>
                    <a:pt x="6807" y="6807"/>
                  </a:moveTo>
                  <a:lnTo>
                    <a:pt x="6807" y="3047"/>
                  </a:lnTo>
                  <a:lnTo>
                    <a:pt x="3759" y="0"/>
                  </a:lnTo>
                  <a:lnTo>
                    <a:pt x="0" y="0"/>
                  </a:lnTo>
                </a:path>
              </a:pathLst>
            </a:custGeom>
            <a:ln w="4762">
              <a:solidFill>
                <a:srgbClr val="050100"/>
              </a:solidFill>
            </a:ln>
          </p:spPr>
          <p:txBody>
            <a:bodyPr wrap="square" lIns="0" tIns="0" rIns="0" bIns="0" rtlCol="0"/>
            <a:lstStyle/>
            <a:p/>
          </p:txBody>
        </p:sp>
        <p:pic>
          <p:nvPicPr>
            <p:cNvPr id="555" name="object 555" descr=""/>
            <p:cNvPicPr/>
            <p:nvPr/>
          </p:nvPicPr>
          <p:blipFill>
            <a:blip r:embed="rId29" cstate="print"/>
            <a:stretch>
              <a:fillRect/>
            </a:stretch>
          </p:blipFill>
          <p:spPr>
            <a:xfrm>
              <a:off x="2888484" y="13430626"/>
              <a:ext cx="154364" cy="72764"/>
            </a:xfrm>
            <a:prstGeom prst="rect">
              <a:avLst/>
            </a:prstGeom>
          </p:spPr>
        </p:pic>
        <p:sp>
          <p:nvSpPr>
            <p:cNvPr id="556" name="object 556" descr=""/>
            <p:cNvSpPr/>
            <p:nvPr/>
          </p:nvSpPr>
          <p:spPr>
            <a:xfrm>
              <a:off x="3040476" y="13378599"/>
              <a:ext cx="6985" cy="6985"/>
            </a:xfrm>
            <a:custGeom>
              <a:avLst/>
              <a:gdLst/>
              <a:ahLst/>
              <a:cxnLst/>
              <a:rect l="l" t="t" r="r" b="b"/>
              <a:pathLst>
                <a:path w="6985" h="6984">
                  <a:moveTo>
                    <a:pt x="6794" y="0"/>
                  </a:moveTo>
                  <a:lnTo>
                    <a:pt x="3035" y="0"/>
                  </a:lnTo>
                  <a:lnTo>
                    <a:pt x="0" y="3047"/>
                  </a:lnTo>
                  <a:lnTo>
                    <a:pt x="0" y="6807"/>
                  </a:lnTo>
                </a:path>
              </a:pathLst>
            </a:custGeom>
            <a:ln w="4762">
              <a:solidFill>
                <a:srgbClr val="050100"/>
              </a:solidFill>
            </a:ln>
          </p:spPr>
          <p:txBody>
            <a:bodyPr wrap="square" lIns="0" tIns="0" rIns="0" bIns="0" rtlCol="0"/>
            <a:lstStyle/>
            <a:p/>
          </p:txBody>
        </p:sp>
        <p:sp>
          <p:nvSpPr>
            <p:cNvPr id="557" name="object 557" descr=""/>
            <p:cNvSpPr/>
            <p:nvPr/>
          </p:nvSpPr>
          <p:spPr>
            <a:xfrm>
              <a:off x="3054079" y="13371804"/>
              <a:ext cx="6985" cy="6985"/>
            </a:xfrm>
            <a:custGeom>
              <a:avLst/>
              <a:gdLst/>
              <a:ahLst/>
              <a:cxnLst/>
              <a:rect l="l" t="t" r="r" b="b"/>
              <a:pathLst>
                <a:path w="6985" h="6984">
                  <a:moveTo>
                    <a:pt x="0" y="6794"/>
                  </a:moveTo>
                  <a:lnTo>
                    <a:pt x="3746" y="6794"/>
                  </a:lnTo>
                  <a:lnTo>
                    <a:pt x="6794" y="3759"/>
                  </a:lnTo>
                  <a:lnTo>
                    <a:pt x="6794" y="0"/>
                  </a:lnTo>
                </a:path>
              </a:pathLst>
            </a:custGeom>
            <a:ln w="4762">
              <a:solidFill>
                <a:srgbClr val="050100"/>
              </a:solidFill>
            </a:ln>
          </p:spPr>
          <p:txBody>
            <a:bodyPr wrap="square" lIns="0" tIns="0" rIns="0" bIns="0" rtlCol="0"/>
            <a:lstStyle/>
            <a:p/>
          </p:txBody>
        </p:sp>
        <p:sp>
          <p:nvSpPr>
            <p:cNvPr id="558" name="object 558" descr=""/>
            <p:cNvSpPr/>
            <p:nvPr/>
          </p:nvSpPr>
          <p:spPr>
            <a:xfrm>
              <a:off x="3173967" y="12401867"/>
              <a:ext cx="6985" cy="6985"/>
            </a:xfrm>
            <a:custGeom>
              <a:avLst/>
              <a:gdLst/>
              <a:ahLst/>
              <a:cxnLst/>
              <a:rect l="l" t="t" r="r" b="b"/>
              <a:pathLst>
                <a:path w="6985" h="6984">
                  <a:moveTo>
                    <a:pt x="6591" y="6769"/>
                  </a:moveTo>
                  <a:lnTo>
                    <a:pt x="6591" y="3098"/>
                  </a:lnTo>
                  <a:lnTo>
                    <a:pt x="3683" y="101"/>
                  </a:lnTo>
                  <a:lnTo>
                    <a:pt x="0" y="0"/>
                  </a:lnTo>
                </a:path>
              </a:pathLst>
            </a:custGeom>
            <a:ln w="4762">
              <a:solidFill>
                <a:srgbClr val="050100"/>
              </a:solidFill>
            </a:ln>
          </p:spPr>
          <p:txBody>
            <a:bodyPr wrap="square" lIns="0" tIns="0" rIns="0" bIns="0" rtlCol="0"/>
            <a:lstStyle/>
            <a:p/>
          </p:txBody>
        </p:sp>
        <p:sp>
          <p:nvSpPr>
            <p:cNvPr id="559" name="object 559" descr=""/>
            <p:cNvSpPr/>
            <p:nvPr/>
          </p:nvSpPr>
          <p:spPr>
            <a:xfrm>
              <a:off x="3173972" y="12885087"/>
              <a:ext cx="6985" cy="6985"/>
            </a:xfrm>
            <a:custGeom>
              <a:avLst/>
              <a:gdLst/>
              <a:ahLst/>
              <a:cxnLst/>
              <a:rect l="l" t="t" r="r" b="b"/>
              <a:pathLst>
                <a:path w="6985" h="6984">
                  <a:moveTo>
                    <a:pt x="0" y="6756"/>
                  </a:moveTo>
                  <a:lnTo>
                    <a:pt x="3670" y="6654"/>
                  </a:lnTo>
                  <a:lnTo>
                    <a:pt x="6591" y="3670"/>
                  </a:lnTo>
                  <a:lnTo>
                    <a:pt x="6591" y="0"/>
                  </a:lnTo>
                </a:path>
              </a:pathLst>
            </a:custGeom>
            <a:ln w="4762">
              <a:solidFill>
                <a:srgbClr val="050100"/>
              </a:solidFill>
            </a:ln>
          </p:spPr>
          <p:txBody>
            <a:bodyPr wrap="square" lIns="0" tIns="0" rIns="0" bIns="0" rtlCol="0"/>
            <a:lstStyle/>
            <a:p/>
          </p:txBody>
        </p:sp>
        <p:sp>
          <p:nvSpPr>
            <p:cNvPr id="560" name="object 560" descr=""/>
            <p:cNvSpPr/>
            <p:nvPr/>
          </p:nvSpPr>
          <p:spPr>
            <a:xfrm>
              <a:off x="3028133" y="13256312"/>
              <a:ext cx="6985" cy="6985"/>
            </a:xfrm>
            <a:custGeom>
              <a:avLst/>
              <a:gdLst/>
              <a:ahLst/>
              <a:cxnLst/>
              <a:rect l="l" t="t" r="r" b="b"/>
              <a:pathLst>
                <a:path w="6985" h="6984">
                  <a:moveTo>
                    <a:pt x="0" y="0"/>
                  </a:moveTo>
                  <a:lnTo>
                    <a:pt x="63" y="3708"/>
                  </a:lnTo>
                  <a:lnTo>
                    <a:pt x="3086" y="6680"/>
                  </a:lnTo>
                  <a:lnTo>
                    <a:pt x="6794" y="6680"/>
                  </a:lnTo>
                </a:path>
              </a:pathLst>
            </a:custGeom>
            <a:ln w="4762">
              <a:solidFill>
                <a:srgbClr val="050100"/>
              </a:solidFill>
            </a:ln>
          </p:spPr>
          <p:txBody>
            <a:bodyPr wrap="square" lIns="0" tIns="0" rIns="0" bIns="0" rtlCol="0"/>
            <a:lstStyle/>
            <a:p/>
          </p:txBody>
        </p:sp>
        <p:sp>
          <p:nvSpPr>
            <p:cNvPr id="561" name="object 561" descr=""/>
            <p:cNvSpPr/>
            <p:nvPr/>
          </p:nvSpPr>
          <p:spPr>
            <a:xfrm>
              <a:off x="3040650" y="13263002"/>
              <a:ext cx="6985" cy="6985"/>
            </a:xfrm>
            <a:custGeom>
              <a:avLst/>
              <a:gdLst/>
              <a:ahLst/>
              <a:cxnLst/>
              <a:rect l="l" t="t" r="r" b="b"/>
              <a:pathLst>
                <a:path w="6985" h="6984">
                  <a:moveTo>
                    <a:pt x="6794" y="6616"/>
                  </a:moveTo>
                  <a:lnTo>
                    <a:pt x="6692" y="2933"/>
                  </a:lnTo>
                  <a:lnTo>
                    <a:pt x="3682" y="0"/>
                  </a:lnTo>
                  <a:lnTo>
                    <a:pt x="0" y="0"/>
                  </a:lnTo>
                </a:path>
              </a:pathLst>
            </a:custGeom>
            <a:ln w="4762">
              <a:solidFill>
                <a:srgbClr val="050100"/>
              </a:solidFill>
            </a:ln>
          </p:spPr>
          <p:txBody>
            <a:bodyPr wrap="square" lIns="0" tIns="0" rIns="0" bIns="0" rtlCol="0"/>
            <a:lstStyle/>
            <a:p/>
          </p:txBody>
        </p:sp>
        <p:sp>
          <p:nvSpPr>
            <p:cNvPr id="562" name="object 562" descr=""/>
            <p:cNvSpPr/>
            <p:nvPr/>
          </p:nvSpPr>
          <p:spPr>
            <a:xfrm>
              <a:off x="3048238" y="13299818"/>
              <a:ext cx="4445" cy="4445"/>
            </a:xfrm>
            <a:custGeom>
              <a:avLst/>
              <a:gdLst/>
              <a:ahLst/>
              <a:cxnLst/>
              <a:rect l="l" t="t" r="r" b="b"/>
              <a:pathLst>
                <a:path w="4444" h="4444">
                  <a:moveTo>
                    <a:pt x="0" y="0"/>
                  </a:moveTo>
                  <a:lnTo>
                    <a:pt x="50" y="2222"/>
                  </a:lnTo>
                  <a:lnTo>
                    <a:pt x="1854" y="3975"/>
                  </a:lnTo>
                  <a:lnTo>
                    <a:pt x="4076" y="3975"/>
                  </a:lnTo>
                </a:path>
              </a:pathLst>
            </a:custGeom>
            <a:ln w="4762">
              <a:solidFill>
                <a:srgbClr val="050100"/>
              </a:solidFill>
            </a:ln>
          </p:spPr>
          <p:txBody>
            <a:bodyPr wrap="square" lIns="0" tIns="0" rIns="0" bIns="0" rtlCol="0"/>
            <a:lstStyle/>
            <a:p/>
          </p:txBody>
        </p:sp>
        <p:sp>
          <p:nvSpPr>
            <p:cNvPr id="563" name="object 563" descr=""/>
            <p:cNvSpPr/>
            <p:nvPr/>
          </p:nvSpPr>
          <p:spPr>
            <a:xfrm>
              <a:off x="3056597" y="13299850"/>
              <a:ext cx="4445" cy="4445"/>
            </a:xfrm>
            <a:custGeom>
              <a:avLst/>
              <a:gdLst/>
              <a:ahLst/>
              <a:cxnLst/>
              <a:rect l="l" t="t" r="r" b="b"/>
              <a:pathLst>
                <a:path w="4444" h="4444">
                  <a:moveTo>
                    <a:pt x="0" y="3949"/>
                  </a:moveTo>
                  <a:lnTo>
                    <a:pt x="2197" y="3949"/>
                  </a:lnTo>
                  <a:lnTo>
                    <a:pt x="4000" y="2197"/>
                  </a:lnTo>
                  <a:lnTo>
                    <a:pt x="4076" y="0"/>
                  </a:lnTo>
                </a:path>
              </a:pathLst>
            </a:custGeom>
            <a:ln w="4762">
              <a:solidFill>
                <a:srgbClr val="050100"/>
              </a:solidFill>
            </a:ln>
          </p:spPr>
          <p:txBody>
            <a:bodyPr wrap="square" lIns="0" tIns="0" rIns="0" bIns="0" rtlCol="0"/>
            <a:lstStyle/>
            <a:p/>
          </p:txBody>
        </p:sp>
        <p:sp>
          <p:nvSpPr>
            <p:cNvPr id="564" name="object 564" descr=""/>
            <p:cNvSpPr/>
            <p:nvPr/>
          </p:nvSpPr>
          <p:spPr>
            <a:xfrm>
              <a:off x="3060743" y="13294275"/>
              <a:ext cx="4445" cy="4445"/>
            </a:xfrm>
            <a:custGeom>
              <a:avLst/>
              <a:gdLst/>
              <a:ahLst/>
              <a:cxnLst/>
              <a:rect l="l" t="t" r="r" b="b"/>
              <a:pathLst>
                <a:path w="4444" h="4444">
                  <a:moveTo>
                    <a:pt x="4063" y="0"/>
                  </a:moveTo>
                  <a:lnTo>
                    <a:pt x="1866" y="0"/>
                  </a:lnTo>
                  <a:lnTo>
                    <a:pt x="76" y="1752"/>
                  </a:lnTo>
                  <a:lnTo>
                    <a:pt x="0" y="3949"/>
                  </a:lnTo>
                </a:path>
              </a:pathLst>
            </a:custGeom>
            <a:ln w="4762">
              <a:solidFill>
                <a:srgbClr val="050100"/>
              </a:solidFill>
            </a:ln>
          </p:spPr>
          <p:txBody>
            <a:bodyPr wrap="square" lIns="0" tIns="0" rIns="0" bIns="0" rtlCol="0"/>
            <a:lstStyle/>
            <a:p/>
          </p:txBody>
        </p:sp>
        <p:sp>
          <p:nvSpPr>
            <p:cNvPr id="565" name="object 565" descr=""/>
            <p:cNvSpPr/>
            <p:nvPr/>
          </p:nvSpPr>
          <p:spPr>
            <a:xfrm>
              <a:off x="3075973" y="13294270"/>
              <a:ext cx="4445" cy="4445"/>
            </a:xfrm>
            <a:custGeom>
              <a:avLst/>
              <a:gdLst/>
              <a:ahLst/>
              <a:cxnLst/>
              <a:rect l="l" t="t" r="r" b="b"/>
              <a:pathLst>
                <a:path w="4444" h="4444">
                  <a:moveTo>
                    <a:pt x="4076" y="3949"/>
                  </a:moveTo>
                  <a:lnTo>
                    <a:pt x="4000" y="1752"/>
                  </a:lnTo>
                  <a:lnTo>
                    <a:pt x="2209" y="0"/>
                  </a:lnTo>
                  <a:lnTo>
                    <a:pt x="0" y="0"/>
                  </a:lnTo>
                </a:path>
              </a:pathLst>
            </a:custGeom>
            <a:ln w="4762">
              <a:solidFill>
                <a:srgbClr val="050100"/>
              </a:solidFill>
            </a:ln>
          </p:spPr>
          <p:txBody>
            <a:bodyPr wrap="square" lIns="0" tIns="0" rIns="0" bIns="0" rtlCol="0"/>
            <a:lstStyle/>
            <a:p/>
          </p:txBody>
        </p:sp>
        <p:sp>
          <p:nvSpPr>
            <p:cNvPr id="566" name="object 566" descr=""/>
            <p:cNvSpPr/>
            <p:nvPr/>
          </p:nvSpPr>
          <p:spPr>
            <a:xfrm>
              <a:off x="3080112" y="13299856"/>
              <a:ext cx="4445" cy="4445"/>
            </a:xfrm>
            <a:custGeom>
              <a:avLst/>
              <a:gdLst/>
              <a:ahLst/>
              <a:cxnLst/>
              <a:rect l="l" t="t" r="r" b="b"/>
              <a:pathLst>
                <a:path w="4444" h="4444">
                  <a:moveTo>
                    <a:pt x="0" y="0"/>
                  </a:moveTo>
                  <a:lnTo>
                    <a:pt x="76" y="2197"/>
                  </a:lnTo>
                  <a:lnTo>
                    <a:pt x="1866" y="3949"/>
                  </a:lnTo>
                  <a:lnTo>
                    <a:pt x="4076" y="3949"/>
                  </a:lnTo>
                </a:path>
              </a:pathLst>
            </a:custGeom>
            <a:ln w="4762">
              <a:solidFill>
                <a:srgbClr val="050100"/>
              </a:solidFill>
            </a:ln>
          </p:spPr>
          <p:txBody>
            <a:bodyPr wrap="square" lIns="0" tIns="0" rIns="0" bIns="0" rtlCol="0"/>
            <a:lstStyle/>
            <a:p/>
          </p:txBody>
        </p:sp>
        <p:sp>
          <p:nvSpPr>
            <p:cNvPr id="567" name="object 567" descr=""/>
            <p:cNvSpPr/>
            <p:nvPr/>
          </p:nvSpPr>
          <p:spPr>
            <a:xfrm>
              <a:off x="2685925" y="11983290"/>
              <a:ext cx="13335" cy="13970"/>
            </a:xfrm>
            <a:custGeom>
              <a:avLst/>
              <a:gdLst/>
              <a:ahLst/>
              <a:cxnLst/>
              <a:rect l="l" t="t" r="r" b="b"/>
              <a:pathLst>
                <a:path w="13335" h="13970">
                  <a:moveTo>
                    <a:pt x="12826" y="13512"/>
                  </a:moveTo>
                  <a:lnTo>
                    <a:pt x="12826" y="6311"/>
                  </a:lnTo>
                  <a:lnTo>
                    <a:pt x="7188" y="368"/>
                  </a:lnTo>
                  <a:lnTo>
                    <a:pt x="0" y="0"/>
                  </a:lnTo>
                </a:path>
              </a:pathLst>
            </a:custGeom>
            <a:ln w="4762">
              <a:solidFill>
                <a:srgbClr val="050100"/>
              </a:solidFill>
            </a:ln>
          </p:spPr>
          <p:txBody>
            <a:bodyPr wrap="square" lIns="0" tIns="0" rIns="0" bIns="0" rtlCol="0"/>
            <a:lstStyle/>
            <a:p/>
          </p:txBody>
        </p:sp>
        <p:sp>
          <p:nvSpPr>
            <p:cNvPr id="568" name="object 568" descr=""/>
            <p:cNvSpPr/>
            <p:nvPr/>
          </p:nvSpPr>
          <p:spPr>
            <a:xfrm>
              <a:off x="2685693" y="12033843"/>
              <a:ext cx="13335" cy="13970"/>
            </a:xfrm>
            <a:custGeom>
              <a:avLst/>
              <a:gdLst/>
              <a:ahLst/>
              <a:cxnLst/>
              <a:rect l="l" t="t" r="r" b="b"/>
              <a:pathLst>
                <a:path w="13335" h="13970">
                  <a:moveTo>
                    <a:pt x="0" y="13525"/>
                  </a:moveTo>
                  <a:lnTo>
                    <a:pt x="7277" y="13258"/>
                  </a:lnTo>
                  <a:lnTo>
                    <a:pt x="13055" y="7289"/>
                  </a:lnTo>
                  <a:lnTo>
                    <a:pt x="13055" y="0"/>
                  </a:lnTo>
                </a:path>
              </a:pathLst>
            </a:custGeom>
            <a:ln w="4762">
              <a:solidFill>
                <a:srgbClr val="050100"/>
              </a:solidFill>
            </a:ln>
          </p:spPr>
          <p:txBody>
            <a:bodyPr wrap="square" lIns="0" tIns="0" rIns="0" bIns="0" rtlCol="0"/>
            <a:lstStyle/>
            <a:p/>
          </p:txBody>
        </p:sp>
        <p:sp>
          <p:nvSpPr>
            <p:cNvPr id="569" name="object 569" descr=""/>
            <p:cNvSpPr/>
            <p:nvPr/>
          </p:nvSpPr>
          <p:spPr>
            <a:xfrm>
              <a:off x="2851280" y="13294275"/>
              <a:ext cx="4445" cy="4445"/>
            </a:xfrm>
            <a:custGeom>
              <a:avLst/>
              <a:gdLst/>
              <a:ahLst/>
              <a:cxnLst/>
              <a:rect l="l" t="t" r="r" b="b"/>
              <a:pathLst>
                <a:path w="4444" h="4444">
                  <a:moveTo>
                    <a:pt x="4076" y="0"/>
                  </a:moveTo>
                  <a:lnTo>
                    <a:pt x="1879" y="0"/>
                  </a:lnTo>
                  <a:lnTo>
                    <a:pt x="88" y="1752"/>
                  </a:lnTo>
                  <a:lnTo>
                    <a:pt x="0" y="3949"/>
                  </a:lnTo>
                </a:path>
              </a:pathLst>
            </a:custGeom>
            <a:ln w="4762">
              <a:solidFill>
                <a:srgbClr val="050100"/>
              </a:solidFill>
            </a:ln>
          </p:spPr>
          <p:txBody>
            <a:bodyPr wrap="square" lIns="0" tIns="0" rIns="0" bIns="0" rtlCol="0"/>
            <a:lstStyle/>
            <a:p/>
          </p:txBody>
        </p:sp>
        <p:sp>
          <p:nvSpPr>
            <p:cNvPr id="570" name="object 570" descr=""/>
            <p:cNvSpPr/>
            <p:nvPr/>
          </p:nvSpPr>
          <p:spPr>
            <a:xfrm>
              <a:off x="2866522" y="13294270"/>
              <a:ext cx="4445" cy="4445"/>
            </a:xfrm>
            <a:custGeom>
              <a:avLst/>
              <a:gdLst/>
              <a:ahLst/>
              <a:cxnLst/>
              <a:rect l="l" t="t" r="r" b="b"/>
              <a:pathLst>
                <a:path w="4444" h="4444">
                  <a:moveTo>
                    <a:pt x="4076" y="3949"/>
                  </a:moveTo>
                  <a:lnTo>
                    <a:pt x="4000" y="1752"/>
                  </a:lnTo>
                  <a:lnTo>
                    <a:pt x="2197" y="0"/>
                  </a:lnTo>
                  <a:lnTo>
                    <a:pt x="0" y="0"/>
                  </a:lnTo>
                </a:path>
              </a:pathLst>
            </a:custGeom>
            <a:ln w="4762">
              <a:solidFill>
                <a:srgbClr val="050100"/>
              </a:solidFill>
            </a:ln>
          </p:spPr>
          <p:txBody>
            <a:bodyPr wrap="square" lIns="0" tIns="0" rIns="0" bIns="0" rtlCol="0"/>
            <a:lstStyle/>
            <a:p/>
          </p:txBody>
        </p:sp>
        <p:sp>
          <p:nvSpPr>
            <p:cNvPr id="571" name="object 571" descr=""/>
            <p:cNvSpPr/>
            <p:nvPr/>
          </p:nvSpPr>
          <p:spPr>
            <a:xfrm>
              <a:off x="2870649" y="13299856"/>
              <a:ext cx="4445" cy="4445"/>
            </a:xfrm>
            <a:custGeom>
              <a:avLst/>
              <a:gdLst/>
              <a:ahLst/>
              <a:cxnLst/>
              <a:rect l="l" t="t" r="r" b="b"/>
              <a:pathLst>
                <a:path w="4444" h="4444">
                  <a:moveTo>
                    <a:pt x="0" y="0"/>
                  </a:moveTo>
                  <a:lnTo>
                    <a:pt x="88" y="2197"/>
                  </a:lnTo>
                  <a:lnTo>
                    <a:pt x="1879" y="3949"/>
                  </a:lnTo>
                  <a:lnTo>
                    <a:pt x="4076" y="3949"/>
                  </a:lnTo>
                </a:path>
              </a:pathLst>
            </a:custGeom>
            <a:ln w="4762">
              <a:solidFill>
                <a:srgbClr val="050100"/>
              </a:solidFill>
            </a:ln>
          </p:spPr>
          <p:txBody>
            <a:bodyPr wrap="square" lIns="0" tIns="0" rIns="0" bIns="0" rtlCol="0"/>
            <a:lstStyle/>
            <a:p/>
          </p:txBody>
        </p:sp>
        <p:sp>
          <p:nvSpPr>
            <p:cNvPr id="572" name="object 572" descr=""/>
            <p:cNvSpPr/>
            <p:nvPr/>
          </p:nvSpPr>
          <p:spPr>
            <a:xfrm>
              <a:off x="2879020" y="13299825"/>
              <a:ext cx="4445" cy="4445"/>
            </a:xfrm>
            <a:custGeom>
              <a:avLst/>
              <a:gdLst/>
              <a:ahLst/>
              <a:cxnLst/>
              <a:rect l="l" t="t" r="r" b="b"/>
              <a:pathLst>
                <a:path w="4444" h="4444">
                  <a:moveTo>
                    <a:pt x="0" y="3975"/>
                  </a:moveTo>
                  <a:lnTo>
                    <a:pt x="2209" y="3975"/>
                  </a:lnTo>
                  <a:lnTo>
                    <a:pt x="4013" y="2209"/>
                  </a:lnTo>
                  <a:lnTo>
                    <a:pt x="4076" y="0"/>
                  </a:lnTo>
                </a:path>
              </a:pathLst>
            </a:custGeom>
            <a:ln w="4762">
              <a:solidFill>
                <a:srgbClr val="050100"/>
              </a:solidFill>
            </a:ln>
          </p:spPr>
          <p:txBody>
            <a:bodyPr wrap="square" lIns="0" tIns="0" rIns="0" bIns="0" rtlCol="0"/>
            <a:lstStyle/>
            <a:p/>
          </p:txBody>
        </p:sp>
        <p:sp>
          <p:nvSpPr>
            <p:cNvPr id="573" name="object 573" descr=""/>
            <p:cNvSpPr/>
            <p:nvPr/>
          </p:nvSpPr>
          <p:spPr>
            <a:xfrm>
              <a:off x="2883884" y="13262996"/>
              <a:ext cx="6985" cy="6985"/>
            </a:xfrm>
            <a:custGeom>
              <a:avLst/>
              <a:gdLst/>
              <a:ahLst/>
              <a:cxnLst/>
              <a:rect l="l" t="t" r="r" b="b"/>
              <a:pathLst>
                <a:path w="6985" h="6984">
                  <a:moveTo>
                    <a:pt x="6807" y="0"/>
                  </a:moveTo>
                  <a:lnTo>
                    <a:pt x="3111" y="0"/>
                  </a:lnTo>
                  <a:lnTo>
                    <a:pt x="101" y="2933"/>
                  </a:lnTo>
                  <a:lnTo>
                    <a:pt x="0" y="6616"/>
                  </a:lnTo>
                </a:path>
              </a:pathLst>
            </a:custGeom>
            <a:ln w="4762">
              <a:solidFill>
                <a:srgbClr val="050100"/>
              </a:solidFill>
            </a:ln>
          </p:spPr>
          <p:txBody>
            <a:bodyPr wrap="square" lIns="0" tIns="0" rIns="0" bIns="0" rtlCol="0"/>
            <a:lstStyle/>
            <a:p/>
          </p:txBody>
        </p:sp>
        <p:sp>
          <p:nvSpPr>
            <p:cNvPr id="574" name="object 574" descr=""/>
            <p:cNvSpPr/>
            <p:nvPr/>
          </p:nvSpPr>
          <p:spPr>
            <a:xfrm>
              <a:off x="2896396" y="13256316"/>
              <a:ext cx="6985" cy="6985"/>
            </a:xfrm>
            <a:custGeom>
              <a:avLst/>
              <a:gdLst/>
              <a:ahLst/>
              <a:cxnLst/>
              <a:rect l="l" t="t" r="r" b="b"/>
              <a:pathLst>
                <a:path w="6985" h="6984">
                  <a:moveTo>
                    <a:pt x="0" y="6680"/>
                  </a:moveTo>
                  <a:lnTo>
                    <a:pt x="3721" y="6680"/>
                  </a:lnTo>
                  <a:lnTo>
                    <a:pt x="6743" y="3708"/>
                  </a:lnTo>
                  <a:lnTo>
                    <a:pt x="6807" y="0"/>
                  </a:lnTo>
                </a:path>
              </a:pathLst>
            </a:custGeom>
            <a:ln w="4762">
              <a:solidFill>
                <a:srgbClr val="050100"/>
              </a:solidFill>
            </a:ln>
          </p:spPr>
          <p:txBody>
            <a:bodyPr wrap="square" lIns="0" tIns="0" rIns="0" bIns="0" rtlCol="0"/>
            <a:lstStyle/>
            <a:p/>
          </p:txBody>
        </p:sp>
        <p:sp>
          <p:nvSpPr>
            <p:cNvPr id="575" name="object 575" descr=""/>
            <p:cNvSpPr/>
            <p:nvPr/>
          </p:nvSpPr>
          <p:spPr>
            <a:xfrm>
              <a:off x="2685697" y="13246358"/>
              <a:ext cx="13335" cy="13970"/>
            </a:xfrm>
            <a:custGeom>
              <a:avLst/>
              <a:gdLst/>
              <a:ahLst/>
              <a:cxnLst/>
              <a:rect l="l" t="t" r="r" b="b"/>
              <a:pathLst>
                <a:path w="13335" h="13969">
                  <a:moveTo>
                    <a:pt x="13055" y="13512"/>
                  </a:moveTo>
                  <a:lnTo>
                    <a:pt x="13055" y="6222"/>
                  </a:lnTo>
                  <a:lnTo>
                    <a:pt x="7277" y="241"/>
                  </a:lnTo>
                  <a:lnTo>
                    <a:pt x="0" y="0"/>
                  </a:lnTo>
                </a:path>
              </a:pathLst>
            </a:custGeom>
            <a:ln w="4762">
              <a:solidFill>
                <a:srgbClr val="050100"/>
              </a:solidFill>
            </a:ln>
          </p:spPr>
          <p:txBody>
            <a:bodyPr wrap="square" lIns="0" tIns="0" rIns="0" bIns="0" rtlCol="0"/>
            <a:lstStyle/>
            <a:p/>
          </p:txBody>
        </p:sp>
        <p:sp>
          <p:nvSpPr>
            <p:cNvPr id="576" name="object 576" descr=""/>
            <p:cNvSpPr/>
            <p:nvPr/>
          </p:nvSpPr>
          <p:spPr>
            <a:xfrm>
              <a:off x="2685928" y="13296923"/>
              <a:ext cx="13335" cy="13970"/>
            </a:xfrm>
            <a:custGeom>
              <a:avLst/>
              <a:gdLst/>
              <a:ahLst/>
              <a:cxnLst/>
              <a:rect l="l" t="t" r="r" b="b"/>
              <a:pathLst>
                <a:path w="13335" h="13969">
                  <a:moveTo>
                    <a:pt x="0" y="13500"/>
                  </a:moveTo>
                  <a:lnTo>
                    <a:pt x="7175" y="13131"/>
                  </a:lnTo>
                  <a:lnTo>
                    <a:pt x="12827" y="7188"/>
                  </a:lnTo>
                  <a:lnTo>
                    <a:pt x="12827" y="0"/>
                  </a:lnTo>
                </a:path>
              </a:pathLst>
            </a:custGeom>
            <a:ln w="4762">
              <a:solidFill>
                <a:srgbClr val="050100"/>
              </a:solidFill>
            </a:ln>
          </p:spPr>
          <p:txBody>
            <a:bodyPr wrap="square" lIns="0" tIns="0" rIns="0" bIns="0" rtlCol="0"/>
            <a:lstStyle/>
            <a:p/>
          </p:txBody>
        </p:sp>
        <p:sp>
          <p:nvSpPr>
            <p:cNvPr id="577" name="object 577" descr=""/>
            <p:cNvSpPr/>
            <p:nvPr/>
          </p:nvSpPr>
          <p:spPr>
            <a:xfrm>
              <a:off x="2847147" y="13299850"/>
              <a:ext cx="4445" cy="4445"/>
            </a:xfrm>
            <a:custGeom>
              <a:avLst/>
              <a:gdLst/>
              <a:ahLst/>
              <a:cxnLst/>
              <a:rect l="l" t="t" r="r" b="b"/>
              <a:pathLst>
                <a:path w="4444" h="4444">
                  <a:moveTo>
                    <a:pt x="0" y="3949"/>
                  </a:moveTo>
                  <a:lnTo>
                    <a:pt x="2197" y="3949"/>
                  </a:lnTo>
                  <a:lnTo>
                    <a:pt x="4000" y="2197"/>
                  </a:lnTo>
                  <a:lnTo>
                    <a:pt x="4076" y="0"/>
                  </a:lnTo>
                </a:path>
              </a:pathLst>
            </a:custGeom>
            <a:ln w="4762">
              <a:solidFill>
                <a:srgbClr val="050100"/>
              </a:solidFill>
            </a:ln>
          </p:spPr>
          <p:txBody>
            <a:bodyPr wrap="square" lIns="0" tIns="0" rIns="0" bIns="0" rtlCol="0"/>
            <a:lstStyle/>
            <a:p/>
          </p:txBody>
        </p:sp>
        <p:sp>
          <p:nvSpPr>
            <p:cNvPr id="578" name="object 578" descr=""/>
            <p:cNvSpPr/>
            <p:nvPr/>
          </p:nvSpPr>
          <p:spPr>
            <a:xfrm>
              <a:off x="2639234" y="11942607"/>
              <a:ext cx="0" cy="38735"/>
            </a:xfrm>
            <a:custGeom>
              <a:avLst/>
              <a:gdLst/>
              <a:ahLst/>
              <a:cxnLst/>
              <a:rect l="l" t="t" r="r" b="b"/>
              <a:pathLst>
                <a:path w="0" h="38734">
                  <a:moveTo>
                    <a:pt x="0" y="38544"/>
                  </a:moveTo>
                  <a:lnTo>
                    <a:pt x="0" y="0"/>
                  </a:lnTo>
                </a:path>
              </a:pathLst>
            </a:custGeom>
            <a:ln w="4762">
              <a:solidFill>
                <a:srgbClr val="050100"/>
              </a:solidFill>
            </a:ln>
          </p:spPr>
          <p:txBody>
            <a:bodyPr wrap="square" lIns="0" tIns="0" rIns="0" bIns="0" rtlCol="0"/>
            <a:lstStyle/>
            <a:p/>
          </p:txBody>
        </p:sp>
        <p:sp>
          <p:nvSpPr>
            <p:cNvPr id="579" name="object 579" descr=""/>
            <p:cNvSpPr/>
            <p:nvPr/>
          </p:nvSpPr>
          <p:spPr>
            <a:xfrm>
              <a:off x="2904458" y="12320158"/>
              <a:ext cx="0" cy="327025"/>
            </a:xfrm>
            <a:custGeom>
              <a:avLst/>
              <a:gdLst/>
              <a:ahLst/>
              <a:cxnLst/>
              <a:rect l="l" t="t" r="r" b="b"/>
              <a:pathLst>
                <a:path w="0" h="327025">
                  <a:moveTo>
                    <a:pt x="0" y="0"/>
                  </a:moveTo>
                  <a:lnTo>
                    <a:pt x="0" y="0"/>
                  </a:lnTo>
                  <a:lnTo>
                    <a:pt x="0" y="296557"/>
                  </a:lnTo>
                  <a:lnTo>
                    <a:pt x="0" y="326707"/>
                  </a:lnTo>
                </a:path>
              </a:pathLst>
            </a:custGeom>
            <a:ln w="4762">
              <a:solidFill>
                <a:srgbClr val="050100"/>
              </a:solidFill>
            </a:ln>
          </p:spPr>
          <p:txBody>
            <a:bodyPr wrap="square" lIns="0" tIns="0" rIns="0" bIns="0" rtlCol="0"/>
            <a:lstStyle/>
            <a:p/>
          </p:txBody>
        </p:sp>
        <p:sp>
          <p:nvSpPr>
            <p:cNvPr id="580" name="object 580" descr=""/>
            <p:cNvSpPr/>
            <p:nvPr/>
          </p:nvSpPr>
          <p:spPr>
            <a:xfrm>
              <a:off x="2904458" y="12646860"/>
              <a:ext cx="0" cy="327025"/>
            </a:xfrm>
            <a:custGeom>
              <a:avLst/>
              <a:gdLst/>
              <a:ahLst/>
              <a:cxnLst/>
              <a:rect l="l" t="t" r="r" b="b"/>
              <a:pathLst>
                <a:path w="0" h="327025">
                  <a:moveTo>
                    <a:pt x="0" y="0"/>
                  </a:moveTo>
                  <a:lnTo>
                    <a:pt x="0" y="0"/>
                  </a:lnTo>
                  <a:lnTo>
                    <a:pt x="0" y="325297"/>
                  </a:lnTo>
                  <a:lnTo>
                    <a:pt x="0" y="326707"/>
                  </a:lnTo>
                </a:path>
              </a:pathLst>
            </a:custGeom>
            <a:ln w="4762">
              <a:solidFill>
                <a:srgbClr val="050100"/>
              </a:solidFill>
            </a:ln>
          </p:spPr>
          <p:txBody>
            <a:bodyPr wrap="square" lIns="0" tIns="0" rIns="0" bIns="0" rtlCol="0"/>
            <a:lstStyle/>
            <a:p/>
          </p:txBody>
        </p:sp>
        <p:sp>
          <p:nvSpPr>
            <p:cNvPr id="581" name="object 581" descr=""/>
            <p:cNvSpPr/>
            <p:nvPr/>
          </p:nvSpPr>
          <p:spPr>
            <a:xfrm>
              <a:off x="2663715" y="12320161"/>
              <a:ext cx="0" cy="653415"/>
            </a:xfrm>
            <a:custGeom>
              <a:avLst/>
              <a:gdLst/>
              <a:ahLst/>
              <a:cxnLst/>
              <a:rect l="l" t="t" r="r" b="b"/>
              <a:pathLst>
                <a:path w="0" h="653415">
                  <a:moveTo>
                    <a:pt x="0" y="653402"/>
                  </a:moveTo>
                  <a:lnTo>
                    <a:pt x="0" y="653402"/>
                  </a:lnTo>
                  <a:lnTo>
                    <a:pt x="0" y="1384"/>
                  </a:lnTo>
                  <a:lnTo>
                    <a:pt x="0" y="0"/>
                  </a:lnTo>
                </a:path>
              </a:pathLst>
            </a:custGeom>
            <a:ln w="4762">
              <a:solidFill>
                <a:srgbClr val="050100"/>
              </a:solidFill>
            </a:ln>
          </p:spPr>
          <p:txBody>
            <a:bodyPr wrap="square" lIns="0" tIns="0" rIns="0" bIns="0" rtlCol="0"/>
            <a:lstStyle/>
            <a:p/>
          </p:txBody>
        </p:sp>
        <p:sp>
          <p:nvSpPr>
            <p:cNvPr id="582" name="object 582" descr=""/>
            <p:cNvSpPr/>
            <p:nvPr/>
          </p:nvSpPr>
          <p:spPr>
            <a:xfrm>
              <a:off x="3091472" y="13323238"/>
              <a:ext cx="3810" cy="3810"/>
            </a:xfrm>
            <a:custGeom>
              <a:avLst/>
              <a:gdLst/>
              <a:ahLst/>
              <a:cxnLst/>
              <a:rect l="l" t="t" r="r" b="b"/>
              <a:pathLst>
                <a:path w="3810" h="3809">
                  <a:moveTo>
                    <a:pt x="0" y="3543"/>
                  </a:moveTo>
                  <a:lnTo>
                    <a:pt x="3416" y="0"/>
                  </a:lnTo>
                </a:path>
              </a:pathLst>
            </a:custGeom>
            <a:ln w="4762">
              <a:solidFill>
                <a:srgbClr val="050100"/>
              </a:solidFill>
            </a:ln>
          </p:spPr>
          <p:txBody>
            <a:bodyPr wrap="square" lIns="0" tIns="0" rIns="0" bIns="0" rtlCol="0"/>
            <a:lstStyle/>
            <a:p/>
          </p:txBody>
        </p:sp>
        <p:sp>
          <p:nvSpPr>
            <p:cNvPr id="583" name="object 583" descr=""/>
            <p:cNvSpPr/>
            <p:nvPr/>
          </p:nvSpPr>
          <p:spPr>
            <a:xfrm>
              <a:off x="2639235" y="11935809"/>
              <a:ext cx="6985" cy="6985"/>
            </a:xfrm>
            <a:custGeom>
              <a:avLst/>
              <a:gdLst/>
              <a:ahLst/>
              <a:cxnLst/>
              <a:rect l="l" t="t" r="r" b="b"/>
              <a:pathLst>
                <a:path w="6985" h="6984">
                  <a:moveTo>
                    <a:pt x="6807" y="0"/>
                  </a:moveTo>
                  <a:lnTo>
                    <a:pt x="3390" y="3403"/>
                  </a:lnTo>
                  <a:lnTo>
                    <a:pt x="0" y="6794"/>
                  </a:lnTo>
                </a:path>
              </a:pathLst>
            </a:custGeom>
            <a:ln w="4762">
              <a:solidFill>
                <a:srgbClr val="050100"/>
              </a:solidFill>
            </a:ln>
          </p:spPr>
          <p:txBody>
            <a:bodyPr wrap="square" lIns="0" tIns="0" rIns="0" bIns="0" rtlCol="0"/>
            <a:lstStyle/>
            <a:p/>
          </p:txBody>
        </p:sp>
        <p:sp>
          <p:nvSpPr>
            <p:cNvPr id="584" name="object 584" descr=""/>
            <p:cNvSpPr/>
            <p:nvPr/>
          </p:nvSpPr>
          <p:spPr>
            <a:xfrm>
              <a:off x="2896398" y="13262996"/>
              <a:ext cx="139065" cy="0"/>
            </a:xfrm>
            <a:custGeom>
              <a:avLst/>
              <a:gdLst/>
              <a:ahLst/>
              <a:cxnLst/>
              <a:rect l="l" t="t" r="r" b="b"/>
              <a:pathLst>
                <a:path w="139064" h="0">
                  <a:moveTo>
                    <a:pt x="138531" y="0"/>
                  </a:moveTo>
                  <a:lnTo>
                    <a:pt x="138531" y="0"/>
                  </a:lnTo>
                  <a:lnTo>
                    <a:pt x="1523" y="0"/>
                  </a:lnTo>
                  <a:lnTo>
                    <a:pt x="0" y="0"/>
                  </a:lnTo>
                </a:path>
              </a:pathLst>
            </a:custGeom>
            <a:ln w="4762">
              <a:solidFill>
                <a:srgbClr val="050100"/>
              </a:solidFill>
            </a:ln>
          </p:spPr>
          <p:txBody>
            <a:bodyPr wrap="square" lIns="0" tIns="0" rIns="0" bIns="0" rtlCol="0"/>
            <a:lstStyle/>
            <a:p/>
          </p:txBody>
        </p:sp>
        <p:sp>
          <p:nvSpPr>
            <p:cNvPr id="585" name="object 585" descr=""/>
            <p:cNvSpPr/>
            <p:nvPr/>
          </p:nvSpPr>
          <p:spPr>
            <a:xfrm>
              <a:off x="2639234" y="11981157"/>
              <a:ext cx="0" cy="1332230"/>
            </a:xfrm>
            <a:custGeom>
              <a:avLst/>
              <a:gdLst/>
              <a:ahLst/>
              <a:cxnLst/>
              <a:rect l="l" t="t" r="r" b="b"/>
              <a:pathLst>
                <a:path w="0" h="1332230">
                  <a:moveTo>
                    <a:pt x="0" y="1331722"/>
                  </a:moveTo>
                  <a:lnTo>
                    <a:pt x="0" y="1331722"/>
                  </a:lnTo>
                  <a:lnTo>
                    <a:pt x="0" y="2717"/>
                  </a:lnTo>
                  <a:lnTo>
                    <a:pt x="0" y="0"/>
                  </a:lnTo>
                </a:path>
              </a:pathLst>
            </a:custGeom>
            <a:ln w="4762">
              <a:solidFill>
                <a:srgbClr val="050100"/>
              </a:solidFill>
            </a:ln>
          </p:spPr>
          <p:txBody>
            <a:bodyPr wrap="square" lIns="0" tIns="0" rIns="0" bIns="0" rtlCol="0"/>
            <a:lstStyle/>
            <a:p/>
          </p:txBody>
        </p:sp>
        <p:sp>
          <p:nvSpPr>
            <p:cNvPr id="586" name="object 586" descr=""/>
            <p:cNvSpPr/>
            <p:nvPr/>
          </p:nvSpPr>
          <p:spPr>
            <a:xfrm>
              <a:off x="2676685" y="11983111"/>
              <a:ext cx="6350" cy="0"/>
            </a:xfrm>
            <a:custGeom>
              <a:avLst/>
              <a:gdLst/>
              <a:ahLst/>
              <a:cxnLst/>
              <a:rect l="l" t="t" r="r" b="b"/>
              <a:pathLst>
                <a:path w="6350" h="0">
                  <a:moveTo>
                    <a:pt x="5981" y="0"/>
                  </a:moveTo>
                  <a:lnTo>
                    <a:pt x="5981" y="0"/>
                  </a:lnTo>
                  <a:lnTo>
                    <a:pt x="673" y="0"/>
                  </a:lnTo>
                  <a:lnTo>
                    <a:pt x="0" y="0"/>
                  </a:lnTo>
                </a:path>
              </a:pathLst>
            </a:custGeom>
            <a:ln w="4762">
              <a:solidFill>
                <a:srgbClr val="050100"/>
              </a:solidFill>
            </a:ln>
          </p:spPr>
          <p:txBody>
            <a:bodyPr wrap="square" lIns="0" tIns="0" rIns="0" bIns="0" rtlCol="0"/>
            <a:lstStyle/>
            <a:p/>
          </p:txBody>
        </p:sp>
        <p:sp>
          <p:nvSpPr>
            <p:cNvPr id="587" name="object 587" descr=""/>
            <p:cNvSpPr/>
            <p:nvPr/>
          </p:nvSpPr>
          <p:spPr>
            <a:xfrm>
              <a:off x="2639234" y="11981152"/>
              <a:ext cx="37465" cy="2540"/>
            </a:xfrm>
            <a:custGeom>
              <a:avLst/>
              <a:gdLst/>
              <a:ahLst/>
              <a:cxnLst/>
              <a:rect l="l" t="t" r="r" b="b"/>
              <a:pathLst>
                <a:path w="37464" h="2540">
                  <a:moveTo>
                    <a:pt x="0" y="0"/>
                  </a:moveTo>
                  <a:lnTo>
                    <a:pt x="18732" y="977"/>
                  </a:lnTo>
                  <a:lnTo>
                    <a:pt x="37452" y="1955"/>
                  </a:lnTo>
                </a:path>
              </a:pathLst>
            </a:custGeom>
            <a:ln w="4762">
              <a:solidFill>
                <a:srgbClr val="050100"/>
              </a:solidFill>
            </a:ln>
          </p:spPr>
          <p:txBody>
            <a:bodyPr wrap="square" lIns="0" tIns="0" rIns="0" bIns="0" rtlCol="0"/>
            <a:lstStyle/>
            <a:p/>
          </p:txBody>
        </p:sp>
        <p:sp>
          <p:nvSpPr>
            <p:cNvPr id="588" name="object 588" descr=""/>
            <p:cNvSpPr/>
            <p:nvPr/>
          </p:nvSpPr>
          <p:spPr>
            <a:xfrm>
              <a:off x="2646042" y="11935809"/>
              <a:ext cx="41275" cy="0"/>
            </a:xfrm>
            <a:custGeom>
              <a:avLst/>
              <a:gdLst/>
              <a:ahLst/>
              <a:cxnLst/>
              <a:rect l="l" t="t" r="r" b="b"/>
              <a:pathLst>
                <a:path w="41275" h="0">
                  <a:moveTo>
                    <a:pt x="0" y="0"/>
                  </a:moveTo>
                  <a:lnTo>
                    <a:pt x="40805" y="0"/>
                  </a:lnTo>
                </a:path>
              </a:pathLst>
            </a:custGeom>
            <a:ln w="4762">
              <a:solidFill>
                <a:srgbClr val="050100"/>
              </a:solidFill>
            </a:ln>
          </p:spPr>
          <p:txBody>
            <a:bodyPr wrap="square" lIns="0" tIns="0" rIns="0" bIns="0" rtlCol="0"/>
            <a:lstStyle/>
            <a:p/>
          </p:txBody>
        </p:sp>
        <p:sp>
          <p:nvSpPr>
            <p:cNvPr id="589" name="object 589" descr=""/>
            <p:cNvSpPr/>
            <p:nvPr/>
          </p:nvSpPr>
          <p:spPr>
            <a:xfrm>
              <a:off x="2686846" y="11935517"/>
              <a:ext cx="20955" cy="635"/>
            </a:xfrm>
            <a:custGeom>
              <a:avLst/>
              <a:gdLst/>
              <a:ahLst/>
              <a:cxnLst/>
              <a:rect l="l" t="t" r="r" b="b"/>
              <a:pathLst>
                <a:path w="20955" h="634">
                  <a:moveTo>
                    <a:pt x="0" y="292"/>
                  </a:moveTo>
                  <a:lnTo>
                    <a:pt x="1993" y="279"/>
                  </a:lnTo>
                  <a:lnTo>
                    <a:pt x="3962" y="279"/>
                  </a:lnTo>
                  <a:lnTo>
                    <a:pt x="4953" y="266"/>
                  </a:lnTo>
                  <a:lnTo>
                    <a:pt x="5918" y="266"/>
                  </a:lnTo>
                  <a:lnTo>
                    <a:pt x="6388" y="254"/>
                  </a:lnTo>
                  <a:lnTo>
                    <a:pt x="6870" y="254"/>
                  </a:lnTo>
                  <a:lnTo>
                    <a:pt x="7340" y="254"/>
                  </a:lnTo>
                  <a:lnTo>
                    <a:pt x="7797" y="241"/>
                  </a:lnTo>
                  <a:lnTo>
                    <a:pt x="9613" y="215"/>
                  </a:lnTo>
                  <a:lnTo>
                    <a:pt x="11328" y="190"/>
                  </a:lnTo>
                  <a:lnTo>
                    <a:pt x="11734" y="190"/>
                  </a:lnTo>
                  <a:lnTo>
                    <a:pt x="12141" y="177"/>
                  </a:lnTo>
                  <a:lnTo>
                    <a:pt x="12534" y="177"/>
                  </a:lnTo>
                  <a:lnTo>
                    <a:pt x="12941" y="165"/>
                  </a:lnTo>
                  <a:lnTo>
                    <a:pt x="13690" y="152"/>
                  </a:lnTo>
                  <a:lnTo>
                    <a:pt x="14427" y="139"/>
                  </a:lnTo>
                  <a:lnTo>
                    <a:pt x="15760" y="114"/>
                  </a:lnTo>
                  <a:lnTo>
                    <a:pt x="16954" y="76"/>
                  </a:lnTo>
                  <a:lnTo>
                    <a:pt x="17221" y="76"/>
                  </a:lnTo>
                  <a:lnTo>
                    <a:pt x="17487" y="63"/>
                  </a:lnTo>
                  <a:lnTo>
                    <a:pt x="17741" y="63"/>
                  </a:lnTo>
                  <a:lnTo>
                    <a:pt x="17983" y="50"/>
                  </a:lnTo>
                  <a:lnTo>
                    <a:pt x="18440" y="38"/>
                  </a:lnTo>
                  <a:lnTo>
                    <a:pt x="18834" y="25"/>
                  </a:lnTo>
                  <a:lnTo>
                    <a:pt x="19202" y="25"/>
                  </a:lnTo>
                  <a:lnTo>
                    <a:pt x="19507" y="25"/>
                  </a:lnTo>
                  <a:lnTo>
                    <a:pt x="19659" y="25"/>
                  </a:lnTo>
                  <a:lnTo>
                    <a:pt x="19786" y="12"/>
                  </a:lnTo>
                  <a:lnTo>
                    <a:pt x="20002" y="12"/>
                  </a:lnTo>
                  <a:lnTo>
                    <a:pt x="20307" y="0"/>
                  </a:lnTo>
                </a:path>
              </a:pathLst>
            </a:custGeom>
            <a:ln w="4762">
              <a:solidFill>
                <a:srgbClr val="050100"/>
              </a:solidFill>
            </a:ln>
          </p:spPr>
          <p:txBody>
            <a:bodyPr wrap="square" lIns="0" tIns="0" rIns="0" bIns="0" rtlCol="0"/>
            <a:lstStyle/>
            <a:p/>
          </p:txBody>
        </p:sp>
        <p:sp>
          <p:nvSpPr>
            <p:cNvPr id="590" name="object 590" descr=""/>
            <p:cNvSpPr/>
            <p:nvPr/>
          </p:nvSpPr>
          <p:spPr>
            <a:xfrm>
              <a:off x="2836449" y="13330974"/>
              <a:ext cx="6350" cy="3175"/>
            </a:xfrm>
            <a:custGeom>
              <a:avLst/>
              <a:gdLst/>
              <a:ahLst/>
              <a:cxnLst/>
              <a:rect l="l" t="t" r="r" b="b"/>
              <a:pathLst>
                <a:path w="6350" h="3175">
                  <a:moveTo>
                    <a:pt x="6057" y="0"/>
                  </a:moveTo>
                  <a:lnTo>
                    <a:pt x="5410" y="126"/>
                  </a:lnTo>
                  <a:lnTo>
                    <a:pt x="4889" y="253"/>
                  </a:lnTo>
                  <a:lnTo>
                    <a:pt x="4381" y="368"/>
                  </a:lnTo>
                  <a:lnTo>
                    <a:pt x="3911" y="507"/>
                  </a:lnTo>
                  <a:lnTo>
                    <a:pt x="3454" y="647"/>
                  </a:lnTo>
                  <a:lnTo>
                    <a:pt x="3022" y="787"/>
                  </a:lnTo>
                  <a:lnTo>
                    <a:pt x="2819" y="850"/>
                  </a:lnTo>
                  <a:lnTo>
                    <a:pt x="2616" y="927"/>
                  </a:lnTo>
                  <a:lnTo>
                    <a:pt x="2425" y="1003"/>
                  </a:lnTo>
                  <a:lnTo>
                    <a:pt x="2235" y="1079"/>
                  </a:lnTo>
                  <a:lnTo>
                    <a:pt x="495" y="2158"/>
                  </a:lnTo>
                  <a:lnTo>
                    <a:pt x="330" y="2336"/>
                  </a:lnTo>
                  <a:lnTo>
                    <a:pt x="63" y="2768"/>
                  </a:lnTo>
                  <a:lnTo>
                    <a:pt x="0" y="3124"/>
                  </a:lnTo>
                </a:path>
              </a:pathLst>
            </a:custGeom>
            <a:ln w="4762">
              <a:solidFill>
                <a:srgbClr val="050100"/>
              </a:solidFill>
            </a:ln>
          </p:spPr>
          <p:txBody>
            <a:bodyPr wrap="square" lIns="0" tIns="0" rIns="0" bIns="0" rtlCol="0"/>
            <a:lstStyle/>
            <a:p/>
          </p:txBody>
        </p:sp>
        <p:sp>
          <p:nvSpPr>
            <p:cNvPr id="591" name="object 591" descr=""/>
            <p:cNvSpPr/>
            <p:nvPr/>
          </p:nvSpPr>
          <p:spPr>
            <a:xfrm>
              <a:off x="2904693" y="13166956"/>
              <a:ext cx="122555" cy="3810"/>
            </a:xfrm>
            <a:custGeom>
              <a:avLst/>
              <a:gdLst/>
              <a:ahLst/>
              <a:cxnLst/>
              <a:rect l="l" t="t" r="r" b="b"/>
              <a:pathLst>
                <a:path w="122555" h="3809">
                  <a:moveTo>
                    <a:pt x="0" y="3543"/>
                  </a:moveTo>
                  <a:lnTo>
                    <a:pt x="292" y="3517"/>
                  </a:lnTo>
                  <a:lnTo>
                    <a:pt x="673" y="3467"/>
                  </a:lnTo>
                  <a:lnTo>
                    <a:pt x="1181" y="3416"/>
                  </a:lnTo>
                  <a:lnTo>
                    <a:pt x="1841" y="3340"/>
                  </a:lnTo>
                  <a:lnTo>
                    <a:pt x="2628" y="3251"/>
                  </a:lnTo>
                  <a:lnTo>
                    <a:pt x="2857" y="3225"/>
                  </a:lnTo>
                  <a:lnTo>
                    <a:pt x="3086" y="3200"/>
                  </a:lnTo>
                  <a:lnTo>
                    <a:pt x="3327" y="3174"/>
                  </a:lnTo>
                  <a:lnTo>
                    <a:pt x="3568" y="3149"/>
                  </a:lnTo>
                  <a:lnTo>
                    <a:pt x="4102" y="3086"/>
                  </a:lnTo>
                  <a:lnTo>
                    <a:pt x="4660" y="3022"/>
                  </a:lnTo>
                  <a:lnTo>
                    <a:pt x="5880" y="2895"/>
                  </a:lnTo>
                  <a:lnTo>
                    <a:pt x="7213" y="2755"/>
                  </a:lnTo>
                  <a:lnTo>
                    <a:pt x="8686" y="2616"/>
                  </a:lnTo>
                  <a:lnTo>
                    <a:pt x="10287" y="2451"/>
                  </a:lnTo>
                  <a:lnTo>
                    <a:pt x="11125" y="2374"/>
                  </a:lnTo>
                  <a:lnTo>
                    <a:pt x="12001" y="2285"/>
                  </a:lnTo>
                  <a:lnTo>
                    <a:pt x="12446" y="2247"/>
                  </a:lnTo>
                  <a:lnTo>
                    <a:pt x="12915" y="2209"/>
                  </a:lnTo>
                  <a:lnTo>
                    <a:pt x="13385" y="2171"/>
                  </a:lnTo>
                  <a:lnTo>
                    <a:pt x="13855" y="2120"/>
                  </a:lnTo>
                  <a:lnTo>
                    <a:pt x="15824" y="1943"/>
                  </a:lnTo>
                  <a:lnTo>
                    <a:pt x="17881" y="1765"/>
                  </a:lnTo>
                  <a:lnTo>
                    <a:pt x="20027" y="1600"/>
                  </a:lnTo>
                  <a:lnTo>
                    <a:pt x="22288" y="1435"/>
                  </a:lnTo>
                  <a:lnTo>
                    <a:pt x="24638" y="1257"/>
                  </a:lnTo>
                  <a:lnTo>
                    <a:pt x="27089" y="1104"/>
                  </a:lnTo>
                  <a:lnTo>
                    <a:pt x="28346" y="1015"/>
                  </a:lnTo>
                  <a:lnTo>
                    <a:pt x="29629" y="939"/>
                  </a:lnTo>
                  <a:lnTo>
                    <a:pt x="46139" y="203"/>
                  </a:lnTo>
                  <a:lnTo>
                    <a:pt x="46863" y="177"/>
                  </a:lnTo>
                  <a:lnTo>
                    <a:pt x="47599" y="165"/>
                  </a:lnTo>
                  <a:lnTo>
                    <a:pt x="48336" y="139"/>
                  </a:lnTo>
                  <a:lnTo>
                    <a:pt x="49072" y="126"/>
                  </a:lnTo>
                  <a:lnTo>
                    <a:pt x="52031" y="76"/>
                  </a:lnTo>
                  <a:lnTo>
                    <a:pt x="54991" y="38"/>
                  </a:lnTo>
                  <a:lnTo>
                    <a:pt x="57950" y="12"/>
                  </a:lnTo>
                  <a:lnTo>
                    <a:pt x="60947" y="0"/>
                  </a:lnTo>
                  <a:lnTo>
                    <a:pt x="63919" y="12"/>
                  </a:lnTo>
                  <a:lnTo>
                    <a:pt x="66929" y="38"/>
                  </a:lnTo>
                  <a:lnTo>
                    <a:pt x="67678" y="38"/>
                  </a:lnTo>
                  <a:lnTo>
                    <a:pt x="68427" y="50"/>
                  </a:lnTo>
                  <a:lnTo>
                    <a:pt x="69164" y="63"/>
                  </a:lnTo>
                  <a:lnTo>
                    <a:pt x="69913" y="76"/>
                  </a:lnTo>
                  <a:lnTo>
                    <a:pt x="85648" y="584"/>
                  </a:lnTo>
                  <a:lnTo>
                    <a:pt x="87020" y="634"/>
                  </a:lnTo>
                  <a:lnTo>
                    <a:pt x="87693" y="673"/>
                  </a:lnTo>
                  <a:lnTo>
                    <a:pt x="88366" y="711"/>
                  </a:lnTo>
                  <a:lnTo>
                    <a:pt x="89039" y="749"/>
                  </a:lnTo>
                  <a:lnTo>
                    <a:pt x="89700" y="787"/>
                  </a:lnTo>
                  <a:lnTo>
                    <a:pt x="102971" y="1689"/>
                  </a:lnTo>
                  <a:lnTo>
                    <a:pt x="104051" y="1765"/>
                  </a:lnTo>
                  <a:lnTo>
                    <a:pt x="113233" y="2616"/>
                  </a:lnTo>
                  <a:lnTo>
                    <a:pt x="114706" y="2755"/>
                  </a:lnTo>
                  <a:lnTo>
                    <a:pt x="115062" y="2793"/>
                  </a:lnTo>
                  <a:lnTo>
                    <a:pt x="115404" y="2819"/>
                  </a:lnTo>
                  <a:lnTo>
                    <a:pt x="115735" y="2857"/>
                  </a:lnTo>
                  <a:lnTo>
                    <a:pt x="116065" y="2895"/>
                  </a:lnTo>
                  <a:lnTo>
                    <a:pt x="116687" y="2959"/>
                  </a:lnTo>
                  <a:lnTo>
                    <a:pt x="117284" y="3022"/>
                  </a:lnTo>
                  <a:lnTo>
                    <a:pt x="118364" y="3149"/>
                  </a:lnTo>
                  <a:lnTo>
                    <a:pt x="119303" y="3251"/>
                  </a:lnTo>
                  <a:lnTo>
                    <a:pt x="120091" y="3327"/>
                  </a:lnTo>
                  <a:lnTo>
                    <a:pt x="120751" y="3403"/>
                  </a:lnTo>
                  <a:lnTo>
                    <a:pt x="121030" y="3441"/>
                  </a:lnTo>
                  <a:lnTo>
                    <a:pt x="121272" y="3467"/>
                  </a:lnTo>
                  <a:lnTo>
                    <a:pt x="121462" y="3492"/>
                  </a:lnTo>
                  <a:lnTo>
                    <a:pt x="121640" y="3517"/>
                  </a:lnTo>
                  <a:lnTo>
                    <a:pt x="121869" y="3543"/>
                  </a:lnTo>
                </a:path>
              </a:pathLst>
            </a:custGeom>
            <a:ln w="4762">
              <a:solidFill>
                <a:srgbClr val="050100"/>
              </a:solidFill>
            </a:ln>
          </p:spPr>
          <p:txBody>
            <a:bodyPr wrap="square" lIns="0" tIns="0" rIns="0" bIns="0" rtlCol="0"/>
            <a:lstStyle/>
            <a:p/>
          </p:txBody>
        </p:sp>
        <p:sp>
          <p:nvSpPr>
            <p:cNvPr id="592" name="object 592" descr=""/>
            <p:cNvSpPr/>
            <p:nvPr/>
          </p:nvSpPr>
          <p:spPr>
            <a:xfrm>
              <a:off x="2851226" y="13298219"/>
              <a:ext cx="635" cy="1905"/>
            </a:xfrm>
            <a:custGeom>
              <a:avLst/>
              <a:gdLst/>
              <a:ahLst/>
              <a:cxnLst/>
              <a:rect l="l" t="t" r="r" b="b"/>
              <a:pathLst>
                <a:path w="635" h="1905">
                  <a:moveTo>
                    <a:pt x="50" y="0"/>
                  </a:moveTo>
                  <a:lnTo>
                    <a:pt x="0" y="1638"/>
                  </a:lnTo>
                </a:path>
              </a:pathLst>
            </a:custGeom>
            <a:ln w="4762">
              <a:solidFill>
                <a:srgbClr val="050100"/>
              </a:solidFill>
            </a:ln>
          </p:spPr>
          <p:txBody>
            <a:bodyPr wrap="square" lIns="0" tIns="0" rIns="0" bIns="0" rtlCol="0"/>
            <a:lstStyle/>
            <a:p/>
          </p:txBody>
        </p:sp>
        <p:sp>
          <p:nvSpPr>
            <p:cNvPr id="593" name="object 593" descr=""/>
            <p:cNvSpPr/>
            <p:nvPr/>
          </p:nvSpPr>
          <p:spPr>
            <a:xfrm>
              <a:off x="2836453" y="13303800"/>
              <a:ext cx="10795" cy="0"/>
            </a:xfrm>
            <a:custGeom>
              <a:avLst/>
              <a:gdLst/>
              <a:ahLst/>
              <a:cxnLst/>
              <a:rect l="l" t="t" r="r" b="b"/>
              <a:pathLst>
                <a:path w="10794" h="0">
                  <a:moveTo>
                    <a:pt x="10693" y="0"/>
                  </a:moveTo>
                  <a:lnTo>
                    <a:pt x="0" y="0"/>
                  </a:lnTo>
                </a:path>
              </a:pathLst>
            </a:custGeom>
            <a:ln w="4762">
              <a:solidFill>
                <a:srgbClr val="050100"/>
              </a:solidFill>
            </a:ln>
          </p:spPr>
          <p:txBody>
            <a:bodyPr wrap="square" lIns="0" tIns="0" rIns="0" bIns="0" rtlCol="0"/>
            <a:lstStyle/>
            <a:p/>
          </p:txBody>
        </p:sp>
        <p:sp>
          <p:nvSpPr>
            <p:cNvPr id="594" name="object 594" descr=""/>
            <p:cNvSpPr/>
            <p:nvPr/>
          </p:nvSpPr>
          <p:spPr>
            <a:xfrm>
              <a:off x="2836456" y="13303800"/>
              <a:ext cx="0" cy="54610"/>
            </a:xfrm>
            <a:custGeom>
              <a:avLst/>
              <a:gdLst/>
              <a:ahLst/>
              <a:cxnLst/>
              <a:rect l="l" t="t" r="r" b="b"/>
              <a:pathLst>
                <a:path w="0" h="54609">
                  <a:moveTo>
                    <a:pt x="0" y="0"/>
                  </a:moveTo>
                  <a:lnTo>
                    <a:pt x="0" y="54394"/>
                  </a:lnTo>
                </a:path>
              </a:pathLst>
            </a:custGeom>
            <a:ln w="4762">
              <a:solidFill>
                <a:srgbClr val="050100"/>
              </a:solidFill>
            </a:ln>
          </p:spPr>
          <p:txBody>
            <a:bodyPr wrap="square" lIns="0" tIns="0" rIns="0" bIns="0" rtlCol="0"/>
            <a:lstStyle/>
            <a:p/>
          </p:txBody>
        </p:sp>
        <p:sp>
          <p:nvSpPr>
            <p:cNvPr id="595" name="object 595" descr=""/>
            <p:cNvSpPr/>
            <p:nvPr/>
          </p:nvSpPr>
          <p:spPr>
            <a:xfrm>
              <a:off x="2646045" y="13358196"/>
              <a:ext cx="190500" cy="0"/>
            </a:xfrm>
            <a:custGeom>
              <a:avLst/>
              <a:gdLst/>
              <a:ahLst/>
              <a:cxnLst/>
              <a:rect l="l" t="t" r="r" b="b"/>
              <a:pathLst>
                <a:path w="190500" h="0">
                  <a:moveTo>
                    <a:pt x="190411" y="0"/>
                  </a:moveTo>
                  <a:lnTo>
                    <a:pt x="0" y="0"/>
                  </a:lnTo>
                </a:path>
              </a:pathLst>
            </a:custGeom>
            <a:ln w="4762">
              <a:solidFill>
                <a:srgbClr val="050100"/>
              </a:solidFill>
            </a:ln>
          </p:spPr>
          <p:txBody>
            <a:bodyPr wrap="square" lIns="0" tIns="0" rIns="0" bIns="0" rtlCol="0"/>
            <a:lstStyle/>
            <a:p/>
          </p:txBody>
        </p:sp>
        <p:sp>
          <p:nvSpPr>
            <p:cNvPr id="596" name="object 596" descr=""/>
            <p:cNvSpPr/>
            <p:nvPr/>
          </p:nvSpPr>
          <p:spPr>
            <a:xfrm>
              <a:off x="2639235" y="13351402"/>
              <a:ext cx="6985" cy="6985"/>
            </a:xfrm>
            <a:custGeom>
              <a:avLst/>
              <a:gdLst/>
              <a:ahLst/>
              <a:cxnLst/>
              <a:rect l="l" t="t" r="r" b="b"/>
              <a:pathLst>
                <a:path w="6985" h="6984">
                  <a:moveTo>
                    <a:pt x="6807" y="6794"/>
                  </a:moveTo>
                  <a:lnTo>
                    <a:pt x="0" y="0"/>
                  </a:lnTo>
                </a:path>
              </a:pathLst>
            </a:custGeom>
            <a:ln w="4762">
              <a:solidFill>
                <a:srgbClr val="050100"/>
              </a:solidFill>
            </a:ln>
          </p:spPr>
          <p:txBody>
            <a:bodyPr wrap="square" lIns="0" tIns="0" rIns="0" bIns="0" rtlCol="0"/>
            <a:lstStyle/>
            <a:p/>
          </p:txBody>
        </p:sp>
        <p:sp>
          <p:nvSpPr>
            <p:cNvPr id="597" name="object 597" descr=""/>
            <p:cNvSpPr/>
            <p:nvPr/>
          </p:nvSpPr>
          <p:spPr>
            <a:xfrm>
              <a:off x="2639234" y="13312881"/>
              <a:ext cx="0" cy="38735"/>
            </a:xfrm>
            <a:custGeom>
              <a:avLst/>
              <a:gdLst/>
              <a:ahLst/>
              <a:cxnLst/>
              <a:rect l="l" t="t" r="r" b="b"/>
              <a:pathLst>
                <a:path w="0" h="38734">
                  <a:moveTo>
                    <a:pt x="0" y="38519"/>
                  </a:moveTo>
                  <a:lnTo>
                    <a:pt x="0" y="0"/>
                  </a:lnTo>
                </a:path>
              </a:pathLst>
            </a:custGeom>
            <a:ln w="4762">
              <a:solidFill>
                <a:srgbClr val="050100"/>
              </a:solidFill>
            </a:ln>
          </p:spPr>
          <p:txBody>
            <a:bodyPr wrap="square" lIns="0" tIns="0" rIns="0" bIns="0" rtlCol="0"/>
            <a:lstStyle/>
            <a:p/>
          </p:txBody>
        </p:sp>
        <p:sp>
          <p:nvSpPr>
            <p:cNvPr id="598" name="object 598" descr=""/>
            <p:cNvSpPr/>
            <p:nvPr/>
          </p:nvSpPr>
          <p:spPr>
            <a:xfrm>
              <a:off x="2639234" y="13310428"/>
              <a:ext cx="46990" cy="2540"/>
            </a:xfrm>
            <a:custGeom>
              <a:avLst/>
              <a:gdLst/>
              <a:ahLst/>
              <a:cxnLst/>
              <a:rect l="l" t="t" r="r" b="b"/>
              <a:pathLst>
                <a:path w="46989" h="2540">
                  <a:moveTo>
                    <a:pt x="0" y="2451"/>
                  </a:moveTo>
                  <a:lnTo>
                    <a:pt x="46697" y="0"/>
                  </a:lnTo>
                </a:path>
              </a:pathLst>
            </a:custGeom>
            <a:ln w="4762">
              <a:solidFill>
                <a:srgbClr val="050100"/>
              </a:solidFill>
            </a:ln>
          </p:spPr>
          <p:txBody>
            <a:bodyPr wrap="square" lIns="0" tIns="0" rIns="0" bIns="0" rtlCol="0"/>
            <a:lstStyle/>
            <a:p/>
          </p:txBody>
        </p:sp>
        <p:sp>
          <p:nvSpPr>
            <p:cNvPr id="599" name="object 599" descr=""/>
            <p:cNvSpPr/>
            <p:nvPr/>
          </p:nvSpPr>
          <p:spPr>
            <a:xfrm>
              <a:off x="2698752" y="13259870"/>
              <a:ext cx="0" cy="37465"/>
            </a:xfrm>
            <a:custGeom>
              <a:avLst/>
              <a:gdLst/>
              <a:ahLst/>
              <a:cxnLst/>
              <a:rect l="l" t="t" r="r" b="b"/>
              <a:pathLst>
                <a:path w="0" h="37465">
                  <a:moveTo>
                    <a:pt x="0" y="37045"/>
                  </a:moveTo>
                  <a:lnTo>
                    <a:pt x="0" y="0"/>
                  </a:lnTo>
                </a:path>
              </a:pathLst>
            </a:custGeom>
            <a:ln w="4762">
              <a:solidFill>
                <a:srgbClr val="050100"/>
              </a:solidFill>
            </a:ln>
          </p:spPr>
          <p:txBody>
            <a:bodyPr wrap="square" lIns="0" tIns="0" rIns="0" bIns="0" rtlCol="0"/>
            <a:lstStyle/>
            <a:p/>
          </p:txBody>
        </p:sp>
        <p:sp>
          <p:nvSpPr>
            <p:cNvPr id="600" name="object 600" descr=""/>
            <p:cNvSpPr/>
            <p:nvPr/>
          </p:nvSpPr>
          <p:spPr>
            <a:xfrm>
              <a:off x="2663722" y="13245578"/>
              <a:ext cx="22225" cy="1270"/>
            </a:xfrm>
            <a:custGeom>
              <a:avLst/>
              <a:gdLst/>
              <a:ahLst/>
              <a:cxnLst/>
              <a:rect l="l" t="t" r="r" b="b"/>
              <a:pathLst>
                <a:path w="22225" h="1269">
                  <a:moveTo>
                    <a:pt x="21970" y="774"/>
                  </a:moveTo>
                  <a:lnTo>
                    <a:pt x="0" y="0"/>
                  </a:lnTo>
                </a:path>
              </a:pathLst>
            </a:custGeom>
            <a:ln w="4762">
              <a:solidFill>
                <a:srgbClr val="050100"/>
              </a:solidFill>
            </a:ln>
          </p:spPr>
          <p:txBody>
            <a:bodyPr wrap="square" lIns="0" tIns="0" rIns="0" bIns="0" rtlCol="0"/>
            <a:lstStyle/>
            <a:p/>
          </p:txBody>
        </p:sp>
        <p:sp>
          <p:nvSpPr>
            <p:cNvPr id="601" name="object 601" descr=""/>
            <p:cNvSpPr/>
            <p:nvPr/>
          </p:nvSpPr>
          <p:spPr>
            <a:xfrm>
              <a:off x="2663715" y="12973562"/>
              <a:ext cx="0" cy="272415"/>
            </a:xfrm>
            <a:custGeom>
              <a:avLst/>
              <a:gdLst/>
              <a:ahLst/>
              <a:cxnLst/>
              <a:rect l="l" t="t" r="r" b="b"/>
              <a:pathLst>
                <a:path w="0" h="272415">
                  <a:moveTo>
                    <a:pt x="0" y="272021"/>
                  </a:moveTo>
                  <a:lnTo>
                    <a:pt x="0" y="0"/>
                  </a:lnTo>
                </a:path>
              </a:pathLst>
            </a:custGeom>
            <a:ln w="4762">
              <a:solidFill>
                <a:srgbClr val="050100"/>
              </a:solidFill>
            </a:ln>
          </p:spPr>
          <p:txBody>
            <a:bodyPr wrap="square" lIns="0" tIns="0" rIns="0" bIns="0" rtlCol="0"/>
            <a:lstStyle/>
            <a:p/>
          </p:txBody>
        </p:sp>
        <p:sp>
          <p:nvSpPr>
            <p:cNvPr id="602" name="object 602" descr=""/>
            <p:cNvSpPr/>
            <p:nvPr/>
          </p:nvSpPr>
          <p:spPr>
            <a:xfrm>
              <a:off x="2663715" y="12973563"/>
              <a:ext cx="241300" cy="0"/>
            </a:xfrm>
            <a:custGeom>
              <a:avLst/>
              <a:gdLst/>
              <a:ahLst/>
              <a:cxnLst/>
              <a:rect l="l" t="t" r="r" b="b"/>
              <a:pathLst>
                <a:path w="241300" h="0">
                  <a:moveTo>
                    <a:pt x="0" y="0"/>
                  </a:moveTo>
                  <a:lnTo>
                    <a:pt x="240741" y="0"/>
                  </a:lnTo>
                </a:path>
              </a:pathLst>
            </a:custGeom>
            <a:ln w="4762">
              <a:solidFill>
                <a:srgbClr val="050100"/>
              </a:solidFill>
            </a:ln>
          </p:spPr>
          <p:txBody>
            <a:bodyPr wrap="square" lIns="0" tIns="0" rIns="0" bIns="0" rtlCol="0"/>
            <a:lstStyle/>
            <a:p/>
          </p:txBody>
        </p:sp>
        <p:sp>
          <p:nvSpPr>
            <p:cNvPr id="603" name="object 603" descr=""/>
            <p:cNvSpPr/>
            <p:nvPr/>
          </p:nvSpPr>
          <p:spPr>
            <a:xfrm>
              <a:off x="2904458" y="12973563"/>
              <a:ext cx="0" cy="197485"/>
            </a:xfrm>
            <a:custGeom>
              <a:avLst/>
              <a:gdLst/>
              <a:ahLst/>
              <a:cxnLst/>
              <a:rect l="l" t="t" r="r" b="b"/>
              <a:pathLst>
                <a:path w="0" h="197484">
                  <a:moveTo>
                    <a:pt x="0" y="0"/>
                  </a:moveTo>
                  <a:lnTo>
                    <a:pt x="0" y="196938"/>
                  </a:lnTo>
                </a:path>
              </a:pathLst>
            </a:custGeom>
            <a:ln w="4762">
              <a:solidFill>
                <a:srgbClr val="050100"/>
              </a:solidFill>
            </a:ln>
          </p:spPr>
          <p:txBody>
            <a:bodyPr wrap="square" lIns="0" tIns="0" rIns="0" bIns="0" rtlCol="0"/>
            <a:lstStyle/>
            <a:p/>
          </p:txBody>
        </p:sp>
        <p:sp>
          <p:nvSpPr>
            <p:cNvPr id="604" name="object 604" descr=""/>
            <p:cNvSpPr/>
            <p:nvPr/>
          </p:nvSpPr>
          <p:spPr>
            <a:xfrm>
              <a:off x="2904458" y="13170499"/>
              <a:ext cx="635" cy="0"/>
            </a:xfrm>
            <a:custGeom>
              <a:avLst/>
              <a:gdLst/>
              <a:ahLst/>
              <a:cxnLst/>
              <a:rect l="l" t="t" r="r" b="b"/>
              <a:pathLst>
                <a:path w="635" h="0">
                  <a:moveTo>
                    <a:pt x="0" y="0"/>
                  </a:moveTo>
                  <a:lnTo>
                    <a:pt x="127" y="0"/>
                  </a:lnTo>
                  <a:lnTo>
                    <a:pt x="241" y="0"/>
                  </a:lnTo>
                </a:path>
              </a:pathLst>
            </a:custGeom>
            <a:ln w="4762">
              <a:solidFill>
                <a:srgbClr val="050100"/>
              </a:solidFill>
            </a:ln>
          </p:spPr>
          <p:txBody>
            <a:bodyPr wrap="square" lIns="0" tIns="0" rIns="0" bIns="0" rtlCol="0"/>
            <a:lstStyle/>
            <a:p/>
          </p:txBody>
        </p:sp>
        <p:sp>
          <p:nvSpPr>
            <p:cNvPr id="605" name="object 605" descr=""/>
            <p:cNvSpPr/>
            <p:nvPr/>
          </p:nvSpPr>
          <p:spPr>
            <a:xfrm>
              <a:off x="2903207" y="13170499"/>
              <a:ext cx="1905" cy="86360"/>
            </a:xfrm>
            <a:custGeom>
              <a:avLst/>
              <a:gdLst/>
              <a:ahLst/>
              <a:cxnLst/>
              <a:rect l="l" t="t" r="r" b="b"/>
              <a:pathLst>
                <a:path w="1905" h="86359">
                  <a:moveTo>
                    <a:pt x="1485" y="0"/>
                  </a:moveTo>
                  <a:lnTo>
                    <a:pt x="0" y="85813"/>
                  </a:lnTo>
                </a:path>
              </a:pathLst>
            </a:custGeom>
            <a:ln w="4762">
              <a:solidFill>
                <a:srgbClr val="050100"/>
              </a:solidFill>
            </a:ln>
          </p:spPr>
          <p:txBody>
            <a:bodyPr wrap="square" lIns="0" tIns="0" rIns="0" bIns="0" rtlCol="0"/>
            <a:lstStyle/>
            <a:p/>
          </p:txBody>
        </p:sp>
        <p:sp>
          <p:nvSpPr>
            <p:cNvPr id="606" name="object 606" descr=""/>
            <p:cNvSpPr/>
            <p:nvPr/>
          </p:nvSpPr>
          <p:spPr>
            <a:xfrm>
              <a:off x="2890694" y="13262996"/>
              <a:ext cx="5715" cy="0"/>
            </a:xfrm>
            <a:custGeom>
              <a:avLst/>
              <a:gdLst/>
              <a:ahLst/>
              <a:cxnLst/>
              <a:rect l="l" t="t" r="r" b="b"/>
              <a:pathLst>
                <a:path w="5714" h="0">
                  <a:moveTo>
                    <a:pt x="5702" y="0"/>
                  </a:moveTo>
                  <a:lnTo>
                    <a:pt x="0" y="0"/>
                  </a:lnTo>
                </a:path>
              </a:pathLst>
            </a:custGeom>
            <a:ln w="4762">
              <a:solidFill>
                <a:srgbClr val="050100"/>
              </a:solidFill>
            </a:ln>
          </p:spPr>
          <p:txBody>
            <a:bodyPr wrap="square" lIns="0" tIns="0" rIns="0" bIns="0" rtlCol="0"/>
            <a:lstStyle/>
            <a:p/>
          </p:txBody>
        </p:sp>
        <p:sp>
          <p:nvSpPr>
            <p:cNvPr id="607" name="object 607" descr=""/>
            <p:cNvSpPr/>
            <p:nvPr/>
          </p:nvSpPr>
          <p:spPr>
            <a:xfrm>
              <a:off x="2883094" y="13269619"/>
              <a:ext cx="1270" cy="30480"/>
            </a:xfrm>
            <a:custGeom>
              <a:avLst/>
              <a:gdLst/>
              <a:ahLst/>
              <a:cxnLst/>
              <a:rect l="l" t="t" r="r" b="b"/>
              <a:pathLst>
                <a:path w="1269" h="30480">
                  <a:moveTo>
                    <a:pt x="787" y="0"/>
                  </a:moveTo>
                  <a:lnTo>
                    <a:pt x="0" y="30200"/>
                  </a:lnTo>
                </a:path>
              </a:pathLst>
            </a:custGeom>
            <a:ln w="4762">
              <a:solidFill>
                <a:srgbClr val="050100"/>
              </a:solidFill>
            </a:ln>
          </p:spPr>
          <p:txBody>
            <a:bodyPr wrap="square" lIns="0" tIns="0" rIns="0" bIns="0" rtlCol="0"/>
            <a:lstStyle/>
            <a:p/>
          </p:txBody>
        </p:sp>
        <p:sp>
          <p:nvSpPr>
            <p:cNvPr id="608" name="object 608" descr=""/>
            <p:cNvSpPr/>
            <p:nvPr/>
          </p:nvSpPr>
          <p:spPr>
            <a:xfrm>
              <a:off x="2874727" y="13303800"/>
              <a:ext cx="4445" cy="0"/>
            </a:xfrm>
            <a:custGeom>
              <a:avLst/>
              <a:gdLst/>
              <a:ahLst/>
              <a:cxnLst/>
              <a:rect l="l" t="t" r="r" b="b"/>
              <a:pathLst>
                <a:path w="4444" h="0">
                  <a:moveTo>
                    <a:pt x="4292" y="0"/>
                  </a:moveTo>
                  <a:lnTo>
                    <a:pt x="0" y="0"/>
                  </a:lnTo>
                </a:path>
              </a:pathLst>
            </a:custGeom>
            <a:ln w="4762">
              <a:solidFill>
                <a:srgbClr val="050100"/>
              </a:solidFill>
            </a:ln>
          </p:spPr>
          <p:txBody>
            <a:bodyPr wrap="square" lIns="0" tIns="0" rIns="0" bIns="0" rtlCol="0"/>
            <a:lstStyle/>
            <a:p/>
          </p:txBody>
        </p:sp>
        <p:sp>
          <p:nvSpPr>
            <p:cNvPr id="609" name="object 609" descr=""/>
            <p:cNvSpPr/>
            <p:nvPr/>
          </p:nvSpPr>
          <p:spPr>
            <a:xfrm>
              <a:off x="2870598" y="13298218"/>
              <a:ext cx="635" cy="1905"/>
            </a:xfrm>
            <a:custGeom>
              <a:avLst/>
              <a:gdLst/>
              <a:ahLst/>
              <a:cxnLst/>
              <a:rect l="l" t="t" r="r" b="b"/>
              <a:pathLst>
                <a:path w="635" h="1905">
                  <a:moveTo>
                    <a:pt x="50" y="1638"/>
                  </a:moveTo>
                  <a:lnTo>
                    <a:pt x="0" y="0"/>
                  </a:lnTo>
                </a:path>
              </a:pathLst>
            </a:custGeom>
            <a:ln w="4762">
              <a:solidFill>
                <a:srgbClr val="050100"/>
              </a:solidFill>
            </a:ln>
          </p:spPr>
          <p:txBody>
            <a:bodyPr wrap="square" lIns="0" tIns="0" rIns="0" bIns="0" rtlCol="0"/>
            <a:lstStyle/>
            <a:p/>
          </p:txBody>
        </p:sp>
        <p:sp>
          <p:nvSpPr>
            <p:cNvPr id="610" name="object 610" descr=""/>
            <p:cNvSpPr/>
            <p:nvPr/>
          </p:nvSpPr>
          <p:spPr>
            <a:xfrm>
              <a:off x="2855356" y="13294275"/>
              <a:ext cx="11430" cy="0"/>
            </a:xfrm>
            <a:custGeom>
              <a:avLst/>
              <a:gdLst/>
              <a:ahLst/>
              <a:cxnLst/>
              <a:rect l="l" t="t" r="r" b="b"/>
              <a:pathLst>
                <a:path w="11430" h="0">
                  <a:moveTo>
                    <a:pt x="11163" y="0"/>
                  </a:moveTo>
                  <a:lnTo>
                    <a:pt x="0" y="0"/>
                  </a:lnTo>
                </a:path>
              </a:pathLst>
            </a:custGeom>
            <a:ln w="4762">
              <a:solidFill>
                <a:srgbClr val="050100"/>
              </a:solidFill>
            </a:ln>
          </p:spPr>
          <p:txBody>
            <a:bodyPr wrap="square" lIns="0" tIns="0" rIns="0" bIns="0" rtlCol="0"/>
            <a:lstStyle/>
            <a:p/>
          </p:txBody>
        </p:sp>
        <p:sp>
          <p:nvSpPr>
            <p:cNvPr id="611" name="object 611" descr=""/>
            <p:cNvSpPr/>
            <p:nvPr/>
          </p:nvSpPr>
          <p:spPr>
            <a:xfrm>
              <a:off x="2707247" y="11935512"/>
              <a:ext cx="0" cy="47625"/>
            </a:xfrm>
            <a:custGeom>
              <a:avLst/>
              <a:gdLst/>
              <a:ahLst/>
              <a:cxnLst/>
              <a:rect l="l" t="t" r="r" b="b"/>
              <a:pathLst>
                <a:path w="0" h="47625">
                  <a:moveTo>
                    <a:pt x="0" y="47599"/>
                  </a:moveTo>
                  <a:lnTo>
                    <a:pt x="0" y="0"/>
                  </a:lnTo>
                </a:path>
              </a:pathLst>
            </a:custGeom>
            <a:ln w="4762">
              <a:solidFill>
                <a:srgbClr val="050100"/>
              </a:solidFill>
            </a:ln>
          </p:spPr>
          <p:txBody>
            <a:bodyPr wrap="square" lIns="0" tIns="0" rIns="0" bIns="0" rtlCol="0"/>
            <a:lstStyle/>
            <a:p/>
          </p:txBody>
        </p:sp>
        <p:sp>
          <p:nvSpPr>
            <p:cNvPr id="612" name="object 612" descr=""/>
            <p:cNvSpPr/>
            <p:nvPr/>
          </p:nvSpPr>
          <p:spPr>
            <a:xfrm>
              <a:off x="2707247" y="11935512"/>
              <a:ext cx="381000" cy="0"/>
            </a:xfrm>
            <a:custGeom>
              <a:avLst/>
              <a:gdLst/>
              <a:ahLst/>
              <a:cxnLst/>
              <a:rect l="l" t="t" r="r" b="b"/>
              <a:pathLst>
                <a:path w="381000" h="0">
                  <a:moveTo>
                    <a:pt x="0" y="0"/>
                  </a:moveTo>
                  <a:lnTo>
                    <a:pt x="380822" y="0"/>
                  </a:lnTo>
                </a:path>
              </a:pathLst>
            </a:custGeom>
            <a:ln w="4762">
              <a:solidFill>
                <a:srgbClr val="050100"/>
              </a:solidFill>
            </a:ln>
          </p:spPr>
          <p:txBody>
            <a:bodyPr wrap="square" lIns="0" tIns="0" rIns="0" bIns="0" rtlCol="0"/>
            <a:lstStyle/>
            <a:p/>
          </p:txBody>
        </p:sp>
        <p:pic>
          <p:nvPicPr>
            <p:cNvPr id="613" name="object 613" descr=""/>
            <p:cNvPicPr/>
            <p:nvPr/>
          </p:nvPicPr>
          <p:blipFill>
            <a:blip r:embed="rId30" cstate="print"/>
            <a:stretch>
              <a:fillRect/>
            </a:stretch>
          </p:blipFill>
          <p:spPr>
            <a:xfrm>
              <a:off x="2663717" y="11933131"/>
              <a:ext cx="433547" cy="389408"/>
            </a:xfrm>
            <a:prstGeom prst="rect">
              <a:avLst/>
            </a:prstGeom>
          </p:spPr>
        </p:pic>
        <p:sp>
          <p:nvSpPr>
            <p:cNvPr id="614" name="object 614" descr=""/>
            <p:cNvSpPr/>
            <p:nvPr/>
          </p:nvSpPr>
          <p:spPr>
            <a:xfrm>
              <a:off x="2663715" y="12048137"/>
              <a:ext cx="0" cy="272415"/>
            </a:xfrm>
            <a:custGeom>
              <a:avLst/>
              <a:gdLst/>
              <a:ahLst/>
              <a:cxnLst/>
              <a:rect l="l" t="t" r="r" b="b"/>
              <a:pathLst>
                <a:path w="0" h="272415">
                  <a:moveTo>
                    <a:pt x="0" y="272021"/>
                  </a:moveTo>
                  <a:lnTo>
                    <a:pt x="0" y="0"/>
                  </a:lnTo>
                </a:path>
              </a:pathLst>
            </a:custGeom>
            <a:ln w="4762">
              <a:solidFill>
                <a:srgbClr val="050100"/>
              </a:solidFill>
            </a:ln>
          </p:spPr>
          <p:txBody>
            <a:bodyPr wrap="square" lIns="0" tIns="0" rIns="0" bIns="0" rtlCol="0"/>
            <a:lstStyle/>
            <a:p/>
          </p:txBody>
        </p:sp>
        <p:sp>
          <p:nvSpPr>
            <p:cNvPr id="615" name="object 615" descr=""/>
            <p:cNvSpPr/>
            <p:nvPr/>
          </p:nvSpPr>
          <p:spPr>
            <a:xfrm>
              <a:off x="2663715" y="12047362"/>
              <a:ext cx="22225" cy="1270"/>
            </a:xfrm>
            <a:custGeom>
              <a:avLst/>
              <a:gdLst/>
              <a:ahLst/>
              <a:cxnLst/>
              <a:rect l="l" t="t" r="r" b="b"/>
              <a:pathLst>
                <a:path w="22225" h="1270">
                  <a:moveTo>
                    <a:pt x="0" y="774"/>
                  </a:moveTo>
                  <a:lnTo>
                    <a:pt x="21971" y="0"/>
                  </a:lnTo>
                </a:path>
              </a:pathLst>
            </a:custGeom>
            <a:ln w="4762">
              <a:solidFill>
                <a:srgbClr val="050100"/>
              </a:solidFill>
            </a:ln>
          </p:spPr>
          <p:txBody>
            <a:bodyPr wrap="square" lIns="0" tIns="0" rIns="0" bIns="0" rtlCol="0"/>
            <a:lstStyle/>
            <a:p/>
          </p:txBody>
        </p:sp>
        <p:sp>
          <p:nvSpPr>
            <p:cNvPr id="616" name="object 616" descr=""/>
            <p:cNvSpPr/>
            <p:nvPr/>
          </p:nvSpPr>
          <p:spPr>
            <a:xfrm>
              <a:off x="2698752" y="11996805"/>
              <a:ext cx="0" cy="37465"/>
            </a:xfrm>
            <a:custGeom>
              <a:avLst/>
              <a:gdLst/>
              <a:ahLst/>
              <a:cxnLst/>
              <a:rect l="l" t="t" r="r" b="b"/>
              <a:pathLst>
                <a:path w="0" h="37465">
                  <a:moveTo>
                    <a:pt x="0" y="37033"/>
                  </a:moveTo>
                  <a:lnTo>
                    <a:pt x="0" y="0"/>
                  </a:lnTo>
                </a:path>
              </a:pathLst>
            </a:custGeom>
            <a:ln w="4762">
              <a:solidFill>
                <a:srgbClr val="050100"/>
              </a:solidFill>
            </a:ln>
          </p:spPr>
          <p:txBody>
            <a:bodyPr wrap="square" lIns="0" tIns="0" rIns="0" bIns="0" rtlCol="0"/>
            <a:lstStyle/>
            <a:p/>
          </p:txBody>
        </p:sp>
        <p:sp>
          <p:nvSpPr>
            <p:cNvPr id="617" name="object 617" descr=""/>
            <p:cNvSpPr/>
            <p:nvPr/>
          </p:nvSpPr>
          <p:spPr>
            <a:xfrm>
              <a:off x="2682664" y="11983108"/>
              <a:ext cx="3810" cy="635"/>
            </a:xfrm>
            <a:custGeom>
              <a:avLst/>
              <a:gdLst/>
              <a:ahLst/>
              <a:cxnLst/>
              <a:rect l="l" t="t" r="r" b="b"/>
              <a:pathLst>
                <a:path w="3810" h="634">
                  <a:moveTo>
                    <a:pt x="3263" y="177"/>
                  </a:moveTo>
                  <a:lnTo>
                    <a:pt x="0" y="0"/>
                  </a:lnTo>
                </a:path>
              </a:pathLst>
            </a:custGeom>
            <a:ln w="4762">
              <a:solidFill>
                <a:srgbClr val="050100"/>
              </a:solidFill>
            </a:ln>
          </p:spPr>
          <p:txBody>
            <a:bodyPr wrap="square" lIns="0" tIns="0" rIns="0" bIns="0" rtlCol="0"/>
            <a:lstStyle/>
            <a:p/>
          </p:txBody>
        </p:sp>
        <p:sp>
          <p:nvSpPr>
            <p:cNvPr id="618" name="object 618" descr=""/>
            <p:cNvSpPr/>
            <p:nvPr/>
          </p:nvSpPr>
          <p:spPr>
            <a:xfrm>
              <a:off x="2682666" y="11983111"/>
              <a:ext cx="24765" cy="0"/>
            </a:xfrm>
            <a:custGeom>
              <a:avLst/>
              <a:gdLst/>
              <a:ahLst/>
              <a:cxnLst/>
              <a:rect l="l" t="t" r="r" b="b"/>
              <a:pathLst>
                <a:path w="24764" h="0">
                  <a:moveTo>
                    <a:pt x="0" y="0"/>
                  </a:moveTo>
                  <a:lnTo>
                    <a:pt x="24587" y="0"/>
                  </a:lnTo>
                </a:path>
              </a:pathLst>
            </a:custGeom>
            <a:ln w="4762">
              <a:solidFill>
                <a:srgbClr val="050100"/>
              </a:solidFill>
            </a:ln>
          </p:spPr>
          <p:txBody>
            <a:bodyPr wrap="square" lIns="0" tIns="0" rIns="0" bIns="0" rtlCol="0"/>
            <a:lstStyle/>
            <a:p/>
          </p:txBody>
        </p:sp>
        <p:pic>
          <p:nvPicPr>
            <p:cNvPr id="619" name="object 619" descr=""/>
            <p:cNvPicPr/>
            <p:nvPr/>
          </p:nvPicPr>
          <p:blipFill>
            <a:blip r:embed="rId31" cstate="print"/>
            <a:stretch>
              <a:fillRect/>
            </a:stretch>
          </p:blipFill>
          <p:spPr>
            <a:xfrm>
              <a:off x="2837470" y="13168117"/>
              <a:ext cx="259793" cy="165265"/>
            </a:xfrm>
            <a:prstGeom prst="rect">
              <a:avLst/>
            </a:prstGeom>
          </p:spPr>
        </p:pic>
        <p:sp>
          <p:nvSpPr>
            <p:cNvPr id="620" name="object 620" descr=""/>
            <p:cNvSpPr/>
            <p:nvPr/>
          </p:nvSpPr>
          <p:spPr>
            <a:xfrm>
              <a:off x="3180050" y="12632784"/>
              <a:ext cx="635" cy="0"/>
            </a:xfrm>
            <a:custGeom>
              <a:avLst/>
              <a:gdLst/>
              <a:ahLst/>
              <a:cxnLst/>
              <a:rect l="l" t="t" r="r" b="b"/>
              <a:pathLst>
                <a:path w="635" h="0">
                  <a:moveTo>
                    <a:pt x="0" y="0"/>
                  </a:moveTo>
                  <a:lnTo>
                    <a:pt x="508" y="0"/>
                  </a:lnTo>
                </a:path>
              </a:pathLst>
            </a:custGeom>
            <a:ln w="4762">
              <a:solidFill>
                <a:srgbClr val="050100"/>
              </a:solidFill>
            </a:ln>
          </p:spPr>
          <p:txBody>
            <a:bodyPr wrap="square" lIns="0" tIns="0" rIns="0" bIns="0" rtlCol="0"/>
            <a:lstStyle/>
            <a:p/>
          </p:txBody>
        </p:sp>
        <p:sp>
          <p:nvSpPr>
            <p:cNvPr id="621" name="object 621" descr=""/>
            <p:cNvSpPr/>
            <p:nvPr/>
          </p:nvSpPr>
          <p:spPr>
            <a:xfrm>
              <a:off x="3180050" y="12637460"/>
              <a:ext cx="635" cy="0"/>
            </a:xfrm>
            <a:custGeom>
              <a:avLst/>
              <a:gdLst/>
              <a:ahLst/>
              <a:cxnLst/>
              <a:rect l="l" t="t" r="r" b="b"/>
              <a:pathLst>
                <a:path w="635" h="0">
                  <a:moveTo>
                    <a:pt x="0" y="0"/>
                  </a:moveTo>
                  <a:lnTo>
                    <a:pt x="508" y="0"/>
                  </a:lnTo>
                </a:path>
              </a:pathLst>
            </a:custGeom>
            <a:ln w="4762">
              <a:solidFill>
                <a:srgbClr val="050100"/>
              </a:solidFill>
            </a:ln>
          </p:spPr>
          <p:txBody>
            <a:bodyPr wrap="square" lIns="0" tIns="0" rIns="0" bIns="0" rtlCol="0"/>
            <a:lstStyle/>
            <a:p/>
          </p:txBody>
        </p:sp>
        <p:sp>
          <p:nvSpPr>
            <p:cNvPr id="622" name="object 622" descr=""/>
            <p:cNvSpPr/>
            <p:nvPr/>
          </p:nvSpPr>
          <p:spPr>
            <a:xfrm>
              <a:off x="3180050" y="12644740"/>
              <a:ext cx="635" cy="0"/>
            </a:xfrm>
            <a:custGeom>
              <a:avLst/>
              <a:gdLst/>
              <a:ahLst/>
              <a:cxnLst/>
              <a:rect l="l" t="t" r="r" b="b"/>
              <a:pathLst>
                <a:path w="635" h="0">
                  <a:moveTo>
                    <a:pt x="0" y="0"/>
                  </a:moveTo>
                  <a:lnTo>
                    <a:pt x="508" y="0"/>
                  </a:lnTo>
                </a:path>
              </a:pathLst>
            </a:custGeom>
            <a:ln w="4762">
              <a:solidFill>
                <a:srgbClr val="050100"/>
              </a:solidFill>
            </a:ln>
          </p:spPr>
          <p:txBody>
            <a:bodyPr wrap="square" lIns="0" tIns="0" rIns="0" bIns="0" rtlCol="0"/>
            <a:lstStyle/>
            <a:p/>
          </p:txBody>
        </p:sp>
        <p:sp>
          <p:nvSpPr>
            <p:cNvPr id="623" name="object 623" descr=""/>
            <p:cNvSpPr/>
            <p:nvPr/>
          </p:nvSpPr>
          <p:spPr>
            <a:xfrm>
              <a:off x="3180558" y="12629496"/>
              <a:ext cx="0" cy="635"/>
            </a:xfrm>
            <a:custGeom>
              <a:avLst/>
              <a:gdLst/>
              <a:ahLst/>
              <a:cxnLst/>
              <a:rect l="l" t="t" r="r" b="b"/>
              <a:pathLst>
                <a:path w="0" h="634">
                  <a:moveTo>
                    <a:pt x="0" y="584"/>
                  </a:moveTo>
                  <a:lnTo>
                    <a:pt x="0" y="0"/>
                  </a:lnTo>
                </a:path>
              </a:pathLst>
            </a:custGeom>
            <a:ln w="4762">
              <a:solidFill>
                <a:srgbClr val="050100"/>
              </a:solidFill>
            </a:ln>
          </p:spPr>
          <p:txBody>
            <a:bodyPr wrap="square" lIns="0" tIns="0" rIns="0" bIns="0" rtlCol="0"/>
            <a:lstStyle/>
            <a:p/>
          </p:txBody>
        </p:sp>
        <p:sp>
          <p:nvSpPr>
            <p:cNvPr id="624" name="object 624" descr=""/>
            <p:cNvSpPr/>
            <p:nvPr/>
          </p:nvSpPr>
          <p:spPr>
            <a:xfrm>
              <a:off x="3180558" y="12612408"/>
              <a:ext cx="0" cy="3175"/>
            </a:xfrm>
            <a:custGeom>
              <a:avLst/>
              <a:gdLst/>
              <a:ahLst/>
              <a:cxnLst/>
              <a:rect l="l" t="t" r="r" b="b"/>
              <a:pathLst>
                <a:path w="0" h="3175">
                  <a:moveTo>
                    <a:pt x="0" y="2578"/>
                  </a:moveTo>
                  <a:lnTo>
                    <a:pt x="0" y="1193"/>
                  </a:lnTo>
                  <a:lnTo>
                    <a:pt x="0" y="0"/>
                  </a:lnTo>
                </a:path>
              </a:pathLst>
            </a:custGeom>
            <a:ln w="4762">
              <a:solidFill>
                <a:srgbClr val="050100"/>
              </a:solidFill>
            </a:ln>
          </p:spPr>
          <p:txBody>
            <a:bodyPr wrap="square" lIns="0" tIns="0" rIns="0" bIns="0" rtlCol="0"/>
            <a:lstStyle/>
            <a:p/>
          </p:txBody>
        </p:sp>
        <p:sp>
          <p:nvSpPr>
            <p:cNvPr id="625" name="object 625" descr=""/>
            <p:cNvSpPr/>
            <p:nvPr/>
          </p:nvSpPr>
          <p:spPr>
            <a:xfrm>
              <a:off x="3180558" y="12612407"/>
              <a:ext cx="635" cy="0"/>
            </a:xfrm>
            <a:custGeom>
              <a:avLst/>
              <a:gdLst/>
              <a:ahLst/>
              <a:cxnLst/>
              <a:rect l="l" t="t" r="r" b="b"/>
              <a:pathLst>
                <a:path w="635" h="0">
                  <a:moveTo>
                    <a:pt x="0" y="0"/>
                  </a:moveTo>
                  <a:lnTo>
                    <a:pt x="292" y="0"/>
                  </a:lnTo>
                </a:path>
              </a:pathLst>
            </a:custGeom>
            <a:ln w="4762">
              <a:solidFill>
                <a:srgbClr val="050100"/>
              </a:solidFill>
            </a:ln>
          </p:spPr>
          <p:txBody>
            <a:bodyPr wrap="square" lIns="0" tIns="0" rIns="0" bIns="0" rtlCol="0"/>
            <a:lstStyle/>
            <a:p/>
          </p:txBody>
        </p:sp>
        <p:sp>
          <p:nvSpPr>
            <p:cNvPr id="626" name="object 626" descr=""/>
            <p:cNvSpPr/>
            <p:nvPr/>
          </p:nvSpPr>
          <p:spPr>
            <a:xfrm>
              <a:off x="3180558" y="12617868"/>
              <a:ext cx="0" cy="635"/>
            </a:xfrm>
            <a:custGeom>
              <a:avLst/>
              <a:gdLst/>
              <a:ahLst/>
              <a:cxnLst/>
              <a:rect l="l" t="t" r="r" b="b"/>
              <a:pathLst>
                <a:path w="0" h="634">
                  <a:moveTo>
                    <a:pt x="0" y="380"/>
                  </a:moveTo>
                  <a:lnTo>
                    <a:pt x="0" y="0"/>
                  </a:lnTo>
                </a:path>
              </a:pathLst>
            </a:custGeom>
            <a:ln w="4762">
              <a:solidFill>
                <a:srgbClr val="050100"/>
              </a:solidFill>
            </a:ln>
          </p:spPr>
          <p:txBody>
            <a:bodyPr wrap="square" lIns="0" tIns="0" rIns="0" bIns="0" rtlCol="0"/>
            <a:lstStyle/>
            <a:p/>
          </p:txBody>
        </p:sp>
        <p:sp>
          <p:nvSpPr>
            <p:cNvPr id="627" name="object 627" descr=""/>
            <p:cNvSpPr/>
            <p:nvPr/>
          </p:nvSpPr>
          <p:spPr>
            <a:xfrm>
              <a:off x="3180558" y="12614986"/>
              <a:ext cx="3175" cy="0"/>
            </a:xfrm>
            <a:custGeom>
              <a:avLst/>
              <a:gdLst/>
              <a:ahLst/>
              <a:cxnLst/>
              <a:rect l="l" t="t" r="r" b="b"/>
              <a:pathLst>
                <a:path w="3175" h="0">
                  <a:moveTo>
                    <a:pt x="0" y="0"/>
                  </a:moveTo>
                  <a:lnTo>
                    <a:pt x="2692" y="0"/>
                  </a:lnTo>
                </a:path>
              </a:pathLst>
            </a:custGeom>
            <a:ln w="4762">
              <a:solidFill>
                <a:srgbClr val="050100"/>
              </a:solidFill>
            </a:ln>
          </p:spPr>
          <p:txBody>
            <a:bodyPr wrap="square" lIns="0" tIns="0" rIns="0" bIns="0" rtlCol="0"/>
            <a:lstStyle/>
            <a:p/>
          </p:txBody>
        </p:sp>
        <p:sp>
          <p:nvSpPr>
            <p:cNvPr id="628" name="object 628" descr=""/>
            <p:cNvSpPr/>
            <p:nvPr/>
          </p:nvSpPr>
          <p:spPr>
            <a:xfrm>
              <a:off x="3180050" y="12649502"/>
              <a:ext cx="635" cy="0"/>
            </a:xfrm>
            <a:custGeom>
              <a:avLst/>
              <a:gdLst/>
              <a:ahLst/>
              <a:cxnLst/>
              <a:rect l="l" t="t" r="r" b="b"/>
              <a:pathLst>
                <a:path w="635" h="0">
                  <a:moveTo>
                    <a:pt x="0" y="0"/>
                  </a:moveTo>
                  <a:lnTo>
                    <a:pt x="508" y="0"/>
                  </a:lnTo>
                </a:path>
              </a:pathLst>
            </a:custGeom>
            <a:ln w="4762">
              <a:solidFill>
                <a:srgbClr val="050100"/>
              </a:solidFill>
            </a:ln>
          </p:spPr>
          <p:txBody>
            <a:bodyPr wrap="square" lIns="0" tIns="0" rIns="0" bIns="0" rtlCol="0"/>
            <a:lstStyle/>
            <a:p/>
          </p:txBody>
        </p:sp>
        <p:sp>
          <p:nvSpPr>
            <p:cNvPr id="629" name="object 629" descr=""/>
            <p:cNvSpPr/>
            <p:nvPr/>
          </p:nvSpPr>
          <p:spPr>
            <a:xfrm>
              <a:off x="3180557" y="12615569"/>
              <a:ext cx="3810" cy="0"/>
            </a:xfrm>
            <a:custGeom>
              <a:avLst/>
              <a:gdLst/>
              <a:ahLst/>
              <a:cxnLst/>
              <a:rect l="l" t="t" r="r" b="b"/>
              <a:pathLst>
                <a:path w="3810" h="0">
                  <a:moveTo>
                    <a:pt x="3225" y="0"/>
                  </a:moveTo>
                  <a:lnTo>
                    <a:pt x="0" y="0"/>
                  </a:lnTo>
                </a:path>
              </a:pathLst>
            </a:custGeom>
            <a:ln w="4762">
              <a:solidFill>
                <a:srgbClr val="050100"/>
              </a:solidFill>
            </a:ln>
          </p:spPr>
          <p:txBody>
            <a:bodyPr wrap="square" lIns="0" tIns="0" rIns="0" bIns="0" rtlCol="0"/>
            <a:lstStyle/>
            <a:p/>
          </p:txBody>
        </p:sp>
        <p:sp>
          <p:nvSpPr>
            <p:cNvPr id="630" name="object 630" descr=""/>
            <p:cNvSpPr/>
            <p:nvPr/>
          </p:nvSpPr>
          <p:spPr>
            <a:xfrm>
              <a:off x="3180558" y="12615876"/>
              <a:ext cx="0" cy="1905"/>
            </a:xfrm>
            <a:custGeom>
              <a:avLst/>
              <a:gdLst/>
              <a:ahLst/>
              <a:cxnLst/>
              <a:rect l="l" t="t" r="r" b="b"/>
              <a:pathLst>
                <a:path w="0" h="1904">
                  <a:moveTo>
                    <a:pt x="0" y="1739"/>
                  </a:moveTo>
                  <a:lnTo>
                    <a:pt x="0" y="749"/>
                  </a:lnTo>
                  <a:lnTo>
                    <a:pt x="0" y="0"/>
                  </a:lnTo>
                </a:path>
              </a:pathLst>
            </a:custGeom>
            <a:ln w="4762">
              <a:solidFill>
                <a:srgbClr val="050100"/>
              </a:solidFill>
            </a:ln>
          </p:spPr>
          <p:txBody>
            <a:bodyPr wrap="square" lIns="0" tIns="0" rIns="0" bIns="0" rtlCol="0"/>
            <a:lstStyle/>
            <a:p/>
          </p:txBody>
        </p:sp>
        <p:sp>
          <p:nvSpPr>
            <p:cNvPr id="631" name="object 631" descr=""/>
            <p:cNvSpPr/>
            <p:nvPr/>
          </p:nvSpPr>
          <p:spPr>
            <a:xfrm>
              <a:off x="3180558" y="12615879"/>
              <a:ext cx="3810" cy="0"/>
            </a:xfrm>
            <a:custGeom>
              <a:avLst/>
              <a:gdLst/>
              <a:ahLst/>
              <a:cxnLst/>
              <a:rect l="l" t="t" r="r" b="b"/>
              <a:pathLst>
                <a:path w="3810" h="0">
                  <a:moveTo>
                    <a:pt x="0" y="0"/>
                  </a:moveTo>
                  <a:lnTo>
                    <a:pt x="3441" y="0"/>
                  </a:lnTo>
                </a:path>
              </a:pathLst>
            </a:custGeom>
            <a:ln w="4762">
              <a:solidFill>
                <a:srgbClr val="050100"/>
              </a:solidFill>
            </a:ln>
          </p:spPr>
          <p:txBody>
            <a:bodyPr wrap="square" lIns="0" tIns="0" rIns="0" bIns="0" rtlCol="0"/>
            <a:lstStyle/>
            <a:p/>
          </p:txBody>
        </p:sp>
        <p:sp>
          <p:nvSpPr>
            <p:cNvPr id="632" name="object 632" descr=""/>
            <p:cNvSpPr/>
            <p:nvPr/>
          </p:nvSpPr>
          <p:spPr>
            <a:xfrm>
              <a:off x="3180558" y="12617616"/>
              <a:ext cx="0" cy="3175"/>
            </a:xfrm>
            <a:custGeom>
              <a:avLst/>
              <a:gdLst/>
              <a:ahLst/>
              <a:cxnLst/>
              <a:rect l="l" t="t" r="r" b="b"/>
              <a:pathLst>
                <a:path w="0" h="3175">
                  <a:moveTo>
                    <a:pt x="0" y="2616"/>
                  </a:moveTo>
                  <a:lnTo>
                    <a:pt x="0" y="1231"/>
                  </a:lnTo>
                  <a:lnTo>
                    <a:pt x="0" y="0"/>
                  </a:lnTo>
                </a:path>
              </a:pathLst>
            </a:custGeom>
            <a:ln w="4762">
              <a:solidFill>
                <a:srgbClr val="050100"/>
              </a:solidFill>
            </a:ln>
          </p:spPr>
          <p:txBody>
            <a:bodyPr wrap="square" lIns="0" tIns="0" rIns="0" bIns="0" rtlCol="0"/>
            <a:lstStyle/>
            <a:p/>
          </p:txBody>
        </p:sp>
        <p:sp>
          <p:nvSpPr>
            <p:cNvPr id="633" name="object 633" descr=""/>
            <p:cNvSpPr/>
            <p:nvPr/>
          </p:nvSpPr>
          <p:spPr>
            <a:xfrm>
              <a:off x="3180558" y="12617616"/>
              <a:ext cx="4445" cy="0"/>
            </a:xfrm>
            <a:custGeom>
              <a:avLst/>
              <a:gdLst/>
              <a:ahLst/>
              <a:cxnLst/>
              <a:rect l="l" t="t" r="r" b="b"/>
              <a:pathLst>
                <a:path w="4444" h="0">
                  <a:moveTo>
                    <a:pt x="0" y="0"/>
                  </a:moveTo>
                  <a:lnTo>
                    <a:pt x="4025" y="0"/>
                  </a:lnTo>
                </a:path>
              </a:pathLst>
            </a:custGeom>
            <a:ln w="4762">
              <a:solidFill>
                <a:srgbClr val="050100"/>
              </a:solidFill>
            </a:ln>
          </p:spPr>
          <p:txBody>
            <a:bodyPr wrap="square" lIns="0" tIns="0" rIns="0" bIns="0" rtlCol="0"/>
            <a:lstStyle/>
            <a:p/>
          </p:txBody>
        </p:sp>
        <p:sp>
          <p:nvSpPr>
            <p:cNvPr id="634" name="object 634" descr=""/>
            <p:cNvSpPr/>
            <p:nvPr/>
          </p:nvSpPr>
          <p:spPr>
            <a:xfrm>
              <a:off x="3180558" y="12620232"/>
              <a:ext cx="0" cy="3810"/>
            </a:xfrm>
            <a:custGeom>
              <a:avLst/>
              <a:gdLst/>
              <a:ahLst/>
              <a:cxnLst/>
              <a:rect l="l" t="t" r="r" b="b"/>
              <a:pathLst>
                <a:path w="0" h="3809">
                  <a:moveTo>
                    <a:pt x="0" y="3187"/>
                  </a:moveTo>
                  <a:lnTo>
                    <a:pt x="0" y="1562"/>
                  </a:lnTo>
                  <a:lnTo>
                    <a:pt x="0" y="0"/>
                  </a:lnTo>
                </a:path>
              </a:pathLst>
            </a:custGeom>
            <a:ln w="4762">
              <a:solidFill>
                <a:srgbClr val="050100"/>
              </a:solidFill>
            </a:ln>
          </p:spPr>
          <p:txBody>
            <a:bodyPr wrap="square" lIns="0" tIns="0" rIns="0" bIns="0" rtlCol="0"/>
            <a:lstStyle/>
            <a:p/>
          </p:txBody>
        </p:sp>
        <p:sp>
          <p:nvSpPr>
            <p:cNvPr id="635" name="object 635" descr=""/>
            <p:cNvSpPr/>
            <p:nvPr/>
          </p:nvSpPr>
          <p:spPr>
            <a:xfrm>
              <a:off x="3180558" y="12620232"/>
              <a:ext cx="4445" cy="0"/>
            </a:xfrm>
            <a:custGeom>
              <a:avLst/>
              <a:gdLst/>
              <a:ahLst/>
              <a:cxnLst/>
              <a:rect l="l" t="t" r="r" b="b"/>
              <a:pathLst>
                <a:path w="4444" h="0">
                  <a:moveTo>
                    <a:pt x="0" y="0"/>
                  </a:moveTo>
                  <a:lnTo>
                    <a:pt x="4064" y="0"/>
                  </a:lnTo>
                </a:path>
              </a:pathLst>
            </a:custGeom>
            <a:ln w="4762">
              <a:solidFill>
                <a:srgbClr val="050100"/>
              </a:solidFill>
            </a:ln>
          </p:spPr>
          <p:txBody>
            <a:bodyPr wrap="square" lIns="0" tIns="0" rIns="0" bIns="0" rtlCol="0"/>
            <a:lstStyle/>
            <a:p/>
          </p:txBody>
        </p:sp>
        <p:sp>
          <p:nvSpPr>
            <p:cNvPr id="636" name="object 636" descr=""/>
            <p:cNvSpPr/>
            <p:nvPr/>
          </p:nvSpPr>
          <p:spPr>
            <a:xfrm>
              <a:off x="3180558" y="12623420"/>
              <a:ext cx="4445" cy="0"/>
            </a:xfrm>
            <a:custGeom>
              <a:avLst/>
              <a:gdLst/>
              <a:ahLst/>
              <a:cxnLst/>
              <a:rect l="l" t="t" r="r" b="b"/>
              <a:pathLst>
                <a:path w="4444" h="0">
                  <a:moveTo>
                    <a:pt x="0" y="0"/>
                  </a:moveTo>
                  <a:lnTo>
                    <a:pt x="4064" y="0"/>
                  </a:lnTo>
                </a:path>
              </a:pathLst>
            </a:custGeom>
            <a:ln w="4762">
              <a:solidFill>
                <a:srgbClr val="050100"/>
              </a:solidFill>
            </a:ln>
          </p:spPr>
          <p:txBody>
            <a:bodyPr wrap="square" lIns="0" tIns="0" rIns="0" bIns="0" rtlCol="0"/>
            <a:lstStyle/>
            <a:p/>
          </p:txBody>
        </p:sp>
        <p:sp>
          <p:nvSpPr>
            <p:cNvPr id="637" name="object 637" descr=""/>
            <p:cNvSpPr/>
            <p:nvPr/>
          </p:nvSpPr>
          <p:spPr>
            <a:xfrm>
              <a:off x="3180562" y="12624127"/>
              <a:ext cx="4445" cy="0"/>
            </a:xfrm>
            <a:custGeom>
              <a:avLst/>
              <a:gdLst/>
              <a:ahLst/>
              <a:cxnLst/>
              <a:rect l="l" t="t" r="r" b="b"/>
              <a:pathLst>
                <a:path w="4444" h="0">
                  <a:moveTo>
                    <a:pt x="4063" y="0"/>
                  </a:moveTo>
                  <a:lnTo>
                    <a:pt x="0" y="0"/>
                  </a:lnTo>
                </a:path>
              </a:pathLst>
            </a:custGeom>
            <a:ln w="4762">
              <a:solidFill>
                <a:srgbClr val="050100"/>
              </a:solidFill>
            </a:ln>
          </p:spPr>
          <p:txBody>
            <a:bodyPr wrap="square" lIns="0" tIns="0" rIns="0" bIns="0" rtlCol="0"/>
            <a:lstStyle/>
            <a:p/>
          </p:txBody>
        </p:sp>
        <p:sp>
          <p:nvSpPr>
            <p:cNvPr id="638" name="object 638" descr=""/>
            <p:cNvSpPr/>
            <p:nvPr/>
          </p:nvSpPr>
          <p:spPr>
            <a:xfrm>
              <a:off x="3180558" y="12624281"/>
              <a:ext cx="0" cy="1905"/>
            </a:xfrm>
            <a:custGeom>
              <a:avLst/>
              <a:gdLst/>
              <a:ahLst/>
              <a:cxnLst/>
              <a:rect l="l" t="t" r="r" b="b"/>
              <a:pathLst>
                <a:path w="0" h="1904">
                  <a:moveTo>
                    <a:pt x="0" y="1892"/>
                  </a:moveTo>
                  <a:lnTo>
                    <a:pt x="0" y="0"/>
                  </a:lnTo>
                </a:path>
              </a:pathLst>
            </a:custGeom>
            <a:ln w="4762">
              <a:solidFill>
                <a:srgbClr val="050100"/>
              </a:solidFill>
            </a:ln>
          </p:spPr>
          <p:txBody>
            <a:bodyPr wrap="square" lIns="0" tIns="0" rIns="0" bIns="0" rtlCol="0"/>
            <a:lstStyle/>
            <a:p/>
          </p:txBody>
        </p:sp>
        <p:sp>
          <p:nvSpPr>
            <p:cNvPr id="639" name="object 639" descr=""/>
            <p:cNvSpPr/>
            <p:nvPr/>
          </p:nvSpPr>
          <p:spPr>
            <a:xfrm>
              <a:off x="3180558" y="12624276"/>
              <a:ext cx="4445" cy="0"/>
            </a:xfrm>
            <a:custGeom>
              <a:avLst/>
              <a:gdLst/>
              <a:ahLst/>
              <a:cxnLst/>
              <a:rect l="l" t="t" r="r" b="b"/>
              <a:pathLst>
                <a:path w="4444" h="0">
                  <a:moveTo>
                    <a:pt x="0" y="0"/>
                  </a:moveTo>
                  <a:lnTo>
                    <a:pt x="4064" y="0"/>
                  </a:lnTo>
                </a:path>
              </a:pathLst>
            </a:custGeom>
            <a:ln w="4762">
              <a:solidFill>
                <a:srgbClr val="050100"/>
              </a:solidFill>
            </a:ln>
          </p:spPr>
          <p:txBody>
            <a:bodyPr wrap="square" lIns="0" tIns="0" rIns="0" bIns="0" rtlCol="0"/>
            <a:lstStyle/>
            <a:p/>
          </p:txBody>
        </p:sp>
        <p:sp>
          <p:nvSpPr>
            <p:cNvPr id="640" name="object 640" descr=""/>
            <p:cNvSpPr/>
            <p:nvPr/>
          </p:nvSpPr>
          <p:spPr>
            <a:xfrm>
              <a:off x="3180558" y="12626180"/>
              <a:ext cx="0" cy="5080"/>
            </a:xfrm>
            <a:custGeom>
              <a:avLst/>
              <a:gdLst/>
              <a:ahLst/>
              <a:cxnLst/>
              <a:rect l="l" t="t" r="r" b="b"/>
              <a:pathLst>
                <a:path w="0" h="5079">
                  <a:moveTo>
                    <a:pt x="0" y="5041"/>
                  </a:moveTo>
                  <a:lnTo>
                    <a:pt x="0" y="3225"/>
                  </a:lnTo>
                  <a:lnTo>
                    <a:pt x="0" y="1879"/>
                  </a:lnTo>
                  <a:lnTo>
                    <a:pt x="0" y="850"/>
                  </a:lnTo>
                  <a:lnTo>
                    <a:pt x="0" y="0"/>
                  </a:lnTo>
                </a:path>
              </a:pathLst>
            </a:custGeom>
            <a:ln w="4762">
              <a:solidFill>
                <a:srgbClr val="050100"/>
              </a:solidFill>
            </a:ln>
          </p:spPr>
          <p:txBody>
            <a:bodyPr wrap="square" lIns="0" tIns="0" rIns="0" bIns="0" rtlCol="0"/>
            <a:lstStyle/>
            <a:p/>
          </p:txBody>
        </p:sp>
        <p:sp>
          <p:nvSpPr>
            <p:cNvPr id="641" name="object 641" descr=""/>
            <p:cNvSpPr/>
            <p:nvPr/>
          </p:nvSpPr>
          <p:spPr>
            <a:xfrm>
              <a:off x="3180558" y="12626173"/>
              <a:ext cx="4445" cy="0"/>
            </a:xfrm>
            <a:custGeom>
              <a:avLst/>
              <a:gdLst/>
              <a:ahLst/>
              <a:cxnLst/>
              <a:rect l="l" t="t" r="r" b="b"/>
              <a:pathLst>
                <a:path w="4444" h="0">
                  <a:moveTo>
                    <a:pt x="0" y="0"/>
                  </a:moveTo>
                  <a:lnTo>
                    <a:pt x="4064" y="0"/>
                  </a:lnTo>
                </a:path>
              </a:pathLst>
            </a:custGeom>
            <a:ln w="4762">
              <a:solidFill>
                <a:srgbClr val="050100"/>
              </a:solidFill>
            </a:ln>
          </p:spPr>
          <p:txBody>
            <a:bodyPr wrap="square" lIns="0" tIns="0" rIns="0" bIns="0" rtlCol="0"/>
            <a:lstStyle/>
            <a:p/>
          </p:txBody>
        </p:sp>
        <p:sp>
          <p:nvSpPr>
            <p:cNvPr id="642" name="object 642" descr=""/>
            <p:cNvSpPr/>
            <p:nvPr/>
          </p:nvSpPr>
          <p:spPr>
            <a:xfrm>
              <a:off x="3180558" y="12631224"/>
              <a:ext cx="0" cy="7620"/>
            </a:xfrm>
            <a:custGeom>
              <a:avLst/>
              <a:gdLst/>
              <a:ahLst/>
              <a:cxnLst/>
              <a:rect l="l" t="t" r="r" b="b"/>
              <a:pathLst>
                <a:path w="0" h="7620">
                  <a:moveTo>
                    <a:pt x="0" y="7289"/>
                  </a:moveTo>
                  <a:lnTo>
                    <a:pt x="0" y="0"/>
                  </a:lnTo>
                </a:path>
              </a:pathLst>
            </a:custGeom>
            <a:ln w="4762">
              <a:solidFill>
                <a:srgbClr val="050100"/>
              </a:solidFill>
            </a:ln>
          </p:spPr>
          <p:txBody>
            <a:bodyPr wrap="square" lIns="0" tIns="0" rIns="0" bIns="0" rtlCol="0"/>
            <a:lstStyle/>
            <a:p/>
          </p:txBody>
        </p:sp>
        <p:sp>
          <p:nvSpPr>
            <p:cNvPr id="643" name="object 643" descr=""/>
            <p:cNvSpPr/>
            <p:nvPr/>
          </p:nvSpPr>
          <p:spPr>
            <a:xfrm>
              <a:off x="3180558" y="12631222"/>
              <a:ext cx="4445" cy="0"/>
            </a:xfrm>
            <a:custGeom>
              <a:avLst/>
              <a:gdLst/>
              <a:ahLst/>
              <a:cxnLst/>
              <a:rect l="l" t="t" r="r" b="b"/>
              <a:pathLst>
                <a:path w="4444" h="0">
                  <a:moveTo>
                    <a:pt x="0" y="0"/>
                  </a:moveTo>
                  <a:lnTo>
                    <a:pt x="4064" y="0"/>
                  </a:lnTo>
                </a:path>
              </a:pathLst>
            </a:custGeom>
            <a:ln w="4762">
              <a:solidFill>
                <a:srgbClr val="050100"/>
              </a:solidFill>
            </a:ln>
          </p:spPr>
          <p:txBody>
            <a:bodyPr wrap="square" lIns="0" tIns="0" rIns="0" bIns="0" rtlCol="0"/>
            <a:lstStyle/>
            <a:p/>
          </p:txBody>
        </p:sp>
        <p:sp>
          <p:nvSpPr>
            <p:cNvPr id="644" name="object 644" descr=""/>
            <p:cNvSpPr/>
            <p:nvPr/>
          </p:nvSpPr>
          <p:spPr>
            <a:xfrm>
              <a:off x="3180558" y="12664717"/>
              <a:ext cx="0" cy="18415"/>
            </a:xfrm>
            <a:custGeom>
              <a:avLst/>
              <a:gdLst/>
              <a:ahLst/>
              <a:cxnLst/>
              <a:rect l="l" t="t" r="r" b="b"/>
              <a:pathLst>
                <a:path w="0" h="18415">
                  <a:moveTo>
                    <a:pt x="0" y="18148"/>
                  </a:moveTo>
                  <a:lnTo>
                    <a:pt x="0" y="0"/>
                  </a:lnTo>
                </a:path>
              </a:pathLst>
            </a:custGeom>
            <a:ln w="4762">
              <a:solidFill>
                <a:srgbClr val="050100"/>
              </a:solidFill>
            </a:ln>
          </p:spPr>
          <p:txBody>
            <a:bodyPr wrap="square" lIns="0" tIns="0" rIns="0" bIns="0" rtlCol="0"/>
            <a:lstStyle/>
            <a:p/>
          </p:txBody>
        </p:sp>
        <p:sp>
          <p:nvSpPr>
            <p:cNvPr id="645" name="object 645" descr=""/>
            <p:cNvSpPr/>
            <p:nvPr/>
          </p:nvSpPr>
          <p:spPr>
            <a:xfrm>
              <a:off x="3292092" y="12425838"/>
              <a:ext cx="0" cy="221615"/>
            </a:xfrm>
            <a:custGeom>
              <a:avLst/>
              <a:gdLst/>
              <a:ahLst/>
              <a:cxnLst/>
              <a:rect l="l" t="t" r="r" b="b"/>
              <a:pathLst>
                <a:path w="0" h="221615">
                  <a:moveTo>
                    <a:pt x="0" y="0"/>
                  </a:moveTo>
                  <a:lnTo>
                    <a:pt x="0" y="0"/>
                  </a:lnTo>
                  <a:lnTo>
                    <a:pt x="0" y="196265"/>
                  </a:lnTo>
                  <a:lnTo>
                    <a:pt x="0" y="221018"/>
                  </a:lnTo>
                </a:path>
              </a:pathLst>
            </a:custGeom>
            <a:ln w="4762">
              <a:solidFill>
                <a:srgbClr val="050100"/>
              </a:solidFill>
            </a:ln>
          </p:spPr>
          <p:txBody>
            <a:bodyPr wrap="square" lIns="0" tIns="0" rIns="0" bIns="0" rtlCol="0"/>
            <a:lstStyle/>
            <a:p/>
          </p:txBody>
        </p:sp>
        <p:sp>
          <p:nvSpPr>
            <p:cNvPr id="646" name="object 646" descr=""/>
            <p:cNvSpPr/>
            <p:nvPr/>
          </p:nvSpPr>
          <p:spPr>
            <a:xfrm>
              <a:off x="3292092" y="12646860"/>
              <a:ext cx="0" cy="221615"/>
            </a:xfrm>
            <a:custGeom>
              <a:avLst/>
              <a:gdLst/>
              <a:ahLst/>
              <a:cxnLst/>
              <a:rect l="l" t="t" r="r" b="b"/>
              <a:pathLst>
                <a:path w="0" h="221615">
                  <a:moveTo>
                    <a:pt x="0" y="0"/>
                  </a:moveTo>
                  <a:lnTo>
                    <a:pt x="0" y="0"/>
                  </a:lnTo>
                  <a:lnTo>
                    <a:pt x="0" y="219633"/>
                  </a:lnTo>
                  <a:lnTo>
                    <a:pt x="0" y="221018"/>
                  </a:lnTo>
                </a:path>
              </a:pathLst>
            </a:custGeom>
            <a:ln w="4762">
              <a:solidFill>
                <a:srgbClr val="050100"/>
              </a:solidFill>
            </a:ln>
          </p:spPr>
          <p:txBody>
            <a:bodyPr wrap="square" lIns="0" tIns="0" rIns="0" bIns="0" rtlCol="0"/>
            <a:lstStyle/>
            <a:p/>
          </p:txBody>
        </p:sp>
        <p:sp>
          <p:nvSpPr>
            <p:cNvPr id="647" name="object 647" descr=""/>
            <p:cNvSpPr/>
            <p:nvPr/>
          </p:nvSpPr>
          <p:spPr>
            <a:xfrm>
              <a:off x="3067672" y="12150407"/>
              <a:ext cx="0" cy="993140"/>
            </a:xfrm>
            <a:custGeom>
              <a:avLst/>
              <a:gdLst/>
              <a:ahLst/>
              <a:cxnLst/>
              <a:rect l="l" t="t" r="r" b="b"/>
              <a:pathLst>
                <a:path w="0" h="993140">
                  <a:moveTo>
                    <a:pt x="0" y="0"/>
                  </a:moveTo>
                  <a:lnTo>
                    <a:pt x="0" y="0"/>
                  </a:lnTo>
                  <a:lnTo>
                    <a:pt x="0" y="991501"/>
                  </a:lnTo>
                  <a:lnTo>
                    <a:pt x="0" y="992898"/>
                  </a:lnTo>
                </a:path>
              </a:pathLst>
            </a:custGeom>
            <a:ln w="4762">
              <a:solidFill>
                <a:srgbClr val="050100"/>
              </a:solidFill>
            </a:ln>
          </p:spPr>
          <p:txBody>
            <a:bodyPr wrap="square" lIns="0" tIns="0" rIns="0" bIns="0" rtlCol="0"/>
            <a:lstStyle/>
            <a:p/>
          </p:txBody>
        </p:sp>
        <p:sp>
          <p:nvSpPr>
            <p:cNvPr id="648" name="object 648" descr=""/>
            <p:cNvSpPr/>
            <p:nvPr/>
          </p:nvSpPr>
          <p:spPr>
            <a:xfrm>
              <a:off x="3094883" y="12399793"/>
              <a:ext cx="0" cy="494665"/>
            </a:xfrm>
            <a:custGeom>
              <a:avLst/>
              <a:gdLst/>
              <a:ahLst/>
              <a:cxnLst/>
              <a:rect l="l" t="t" r="r" b="b"/>
              <a:pathLst>
                <a:path w="0" h="494665">
                  <a:moveTo>
                    <a:pt x="0" y="0"/>
                  </a:moveTo>
                  <a:lnTo>
                    <a:pt x="0" y="0"/>
                  </a:lnTo>
                  <a:lnTo>
                    <a:pt x="0" y="492671"/>
                  </a:lnTo>
                  <a:lnTo>
                    <a:pt x="0" y="494118"/>
                  </a:lnTo>
                </a:path>
              </a:pathLst>
            </a:custGeom>
            <a:ln w="4762">
              <a:solidFill>
                <a:srgbClr val="050100"/>
              </a:solidFill>
            </a:ln>
          </p:spPr>
          <p:txBody>
            <a:bodyPr wrap="square" lIns="0" tIns="0" rIns="0" bIns="0" rtlCol="0"/>
            <a:lstStyle/>
            <a:p/>
          </p:txBody>
        </p:sp>
        <p:sp>
          <p:nvSpPr>
            <p:cNvPr id="649" name="object 649" descr=""/>
            <p:cNvSpPr/>
            <p:nvPr/>
          </p:nvSpPr>
          <p:spPr>
            <a:xfrm>
              <a:off x="3292092" y="12946079"/>
              <a:ext cx="0" cy="81915"/>
            </a:xfrm>
            <a:custGeom>
              <a:avLst/>
              <a:gdLst/>
              <a:ahLst/>
              <a:cxnLst/>
              <a:rect l="l" t="t" r="r" b="b"/>
              <a:pathLst>
                <a:path w="0" h="81915">
                  <a:moveTo>
                    <a:pt x="0" y="0"/>
                  </a:moveTo>
                  <a:lnTo>
                    <a:pt x="0" y="0"/>
                  </a:lnTo>
                  <a:lnTo>
                    <a:pt x="0" y="80213"/>
                  </a:lnTo>
                  <a:lnTo>
                    <a:pt x="0" y="81610"/>
                  </a:lnTo>
                </a:path>
              </a:pathLst>
            </a:custGeom>
            <a:ln w="4762">
              <a:solidFill>
                <a:srgbClr val="050100"/>
              </a:solidFill>
            </a:ln>
          </p:spPr>
          <p:txBody>
            <a:bodyPr wrap="square" lIns="0" tIns="0" rIns="0" bIns="0" rtlCol="0"/>
            <a:lstStyle/>
            <a:p/>
          </p:txBody>
        </p:sp>
        <p:sp>
          <p:nvSpPr>
            <p:cNvPr id="650" name="object 650" descr=""/>
            <p:cNvSpPr/>
            <p:nvPr/>
          </p:nvSpPr>
          <p:spPr>
            <a:xfrm>
              <a:off x="3285297" y="12432726"/>
              <a:ext cx="0" cy="428625"/>
            </a:xfrm>
            <a:custGeom>
              <a:avLst/>
              <a:gdLst/>
              <a:ahLst/>
              <a:cxnLst/>
              <a:rect l="l" t="t" r="r" b="b"/>
              <a:pathLst>
                <a:path w="0" h="428625">
                  <a:moveTo>
                    <a:pt x="0" y="214134"/>
                  </a:moveTo>
                  <a:lnTo>
                    <a:pt x="0" y="214134"/>
                  </a:lnTo>
                  <a:lnTo>
                    <a:pt x="0" y="0"/>
                  </a:lnTo>
                  <a:lnTo>
                    <a:pt x="0" y="2095"/>
                  </a:lnTo>
                  <a:lnTo>
                    <a:pt x="0" y="428256"/>
                  </a:lnTo>
                  <a:lnTo>
                    <a:pt x="0" y="427570"/>
                  </a:lnTo>
                  <a:lnTo>
                    <a:pt x="0" y="214134"/>
                  </a:lnTo>
                </a:path>
              </a:pathLst>
            </a:custGeom>
            <a:ln w="4762">
              <a:solidFill>
                <a:srgbClr val="050100"/>
              </a:solidFill>
            </a:ln>
          </p:spPr>
          <p:txBody>
            <a:bodyPr wrap="square" lIns="0" tIns="0" rIns="0" bIns="0" rtlCol="0"/>
            <a:lstStyle/>
            <a:p/>
          </p:txBody>
        </p:sp>
        <p:sp>
          <p:nvSpPr>
            <p:cNvPr id="651" name="object 651" descr=""/>
            <p:cNvSpPr/>
            <p:nvPr/>
          </p:nvSpPr>
          <p:spPr>
            <a:xfrm>
              <a:off x="3094883" y="12893911"/>
              <a:ext cx="0" cy="249554"/>
            </a:xfrm>
            <a:custGeom>
              <a:avLst/>
              <a:gdLst/>
              <a:ahLst/>
              <a:cxnLst/>
              <a:rect l="l" t="t" r="r" b="b"/>
              <a:pathLst>
                <a:path w="0" h="249555">
                  <a:moveTo>
                    <a:pt x="0" y="249389"/>
                  </a:moveTo>
                  <a:lnTo>
                    <a:pt x="0" y="0"/>
                  </a:lnTo>
                </a:path>
              </a:pathLst>
            </a:custGeom>
            <a:ln w="4762">
              <a:solidFill>
                <a:srgbClr val="050100"/>
              </a:solidFill>
            </a:ln>
          </p:spPr>
          <p:txBody>
            <a:bodyPr wrap="square" lIns="0" tIns="0" rIns="0" bIns="0" rtlCol="0"/>
            <a:lstStyle/>
            <a:p/>
          </p:txBody>
        </p:sp>
        <p:sp>
          <p:nvSpPr>
            <p:cNvPr id="652" name="object 652" descr=""/>
            <p:cNvSpPr/>
            <p:nvPr/>
          </p:nvSpPr>
          <p:spPr>
            <a:xfrm>
              <a:off x="3094883" y="12891845"/>
              <a:ext cx="79375" cy="2540"/>
            </a:xfrm>
            <a:custGeom>
              <a:avLst/>
              <a:gdLst/>
              <a:ahLst/>
              <a:cxnLst/>
              <a:rect l="l" t="t" r="r" b="b"/>
              <a:pathLst>
                <a:path w="79375" h="2540">
                  <a:moveTo>
                    <a:pt x="0" y="2070"/>
                  </a:moveTo>
                  <a:lnTo>
                    <a:pt x="79095" y="0"/>
                  </a:lnTo>
                </a:path>
              </a:pathLst>
            </a:custGeom>
            <a:ln w="4762">
              <a:solidFill>
                <a:srgbClr val="050100"/>
              </a:solidFill>
            </a:ln>
          </p:spPr>
          <p:txBody>
            <a:bodyPr wrap="square" lIns="0" tIns="0" rIns="0" bIns="0" rtlCol="0"/>
            <a:lstStyle/>
            <a:p/>
          </p:txBody>
        </p:sp>
        <p:sp>
          <p:nvSpPr>
            <p:cNvPr id="653" name="object 653" descr=""/>
            <p:cNvSpPr/>
            <p:nvPr/>
          </p:nvSpPr>
          <p:spPr>
            <a:xfrm>
              <a:off x="3180558" y="12682862"/>
              <a:ext cx="0" cy="202565"/>
            </a:xfrm>
            <a:custGeom>
              <a:avLst/>
              <a:gdLst/>
              <a:ahLst/>
              <a:cxnLst/>
              <a:rect l="l" t="t" r="r" b="b"/>
              <a:pathLst>
                <a:path w="0" h="202565">
                  <a:moveTo>
                    <a:pt x="0" y="202222"/>
                  </a:moveTo>
                  <a:lnTo>
                    <a:pt x="0" y="0"/>
                  </a:lnTo>
                </a:path>
              </a:pathLst>
            </a:custGeom>
            <a:ln w="4762">
              <a:solidFill>
                <a:srgbClr val="050100"/>
              </a:solidFill>
            </a:ln>
          </p:spPr>
          <p:txBody>
            <a:bodyPr wrap="square" lIns="0" tIns="0" rIns="0" bIns="0" rtlCol="0"/>
            <a:lstStyle/>
            <a:p/>
          </p:txBody>
        </p:sp>
        <p:sp>
          <p:nvSpPr>
            <p:cNvPr id="654" name="object 654" descr=""/>
            <p:cNvSpPr/>
            <p:nvPr/>
          </p:nvSpPr>
          <p:spPr>
            <a:xfrm>
              <a:off x="3180558" y="12679233"/>
              <a:ext cx="2540" cy="3810"/>
            </a:xfrm>
            <a:custGeom>
              <a:avLst/>
              <a:gdLst/>
              <a:ahLst/>
              <a:cxnLst/>
              <a:rect l="l" t="t" r="r" b="b"/>
              <a:pathLst>
                <a:path w="2539" h="3809">
                  <a:moveTo>
                    <a:pt x="0" y="3632"/>
                  </a:moveTo>
                  <a:lnTo>
                    <a:pt x="2032" y="0"/>
                  </a:lnTo>
                </a:path>
              </a:pathLst>
            </a:custGeom>
            <a:ln w="4762">
              <a:solidFill>
                <a:srgbClr val="050100"/>
              </a:solidFill>
            </a:ln>
          </p:spPr>
          <p:txBody>
            <a:bodyPr wrap="square" lIns="0" tIns="0" rIns="0" bIns="0" rtlCol="0"/>
            <a:lstStyle/>
            <a:p/>
          </p:txBody>
        </p:sp>
        <p:sp>
          <p:nvSpPr>
            <p:cNvPr id="655" name="object 655" descr=""/>
            <p:cNvSpPr/>
            <p:nvPr/>
          </p:nvSpPr>
          <p:spPr>
            <a:xfrm>
              <a:off x="3182593" y="12675585"/>
              <a:ext cx="2540" cy="3810"/>
            </a:xfrm>
            <a:custGeom>
              <a:avLst/>
              <a:gdLst/>
              <a:ahLst/>
              <a:cxnLst/>
              <a:rect l="l" t="t" r="r" b="b"/>
              <a:pathLst>
                <a:path w="2539" h="3809">
                  <a:moveTo>
                    <a:pt x="0" y="3644"/>
                  </a:moveTo>
                  <a:lnTo>
                    <a:pt x="2032" y="0"/>
                  </a:lnTo>
                </a:path>
              </a:pathLst>
            </a:custGeom>
            <a:ln w="4762">
              <a:solidFill>
                <a:srgbClr val="050100"/>
              </a:solidFill>
            </a:ln>
          </p:spPr>
          <p:txBody>
            <a:bodyPr wrap="square" lIns="0" tIns="0" rIns="0" bIns="0" rtlCol="0"/>
            <a:lstStyle/>
            <a:p/>
          </p:txBody>
        </p:sp>
        <p:sp>
          <p:nvSpPr>
            <p:cNvPr id="656" name="object 656" descr=""/>
            <p:cNvSpPr/>
            <p:nvPr/>
          </p:nvSpPr>
          <p:spPr>
            <a:xfrm>
              <a:off x="3184626" y="12664725"/>
              <a:ext cx="0" cy="11430"/>
            </a:xfrm>
            <a:custGeom>
              <a:avLst/>
              <a:gdLst/>
              <a:ahLst/>
              <a:cxnLst/>
              <a:rect l="l" t="t" r="r" b="b"/>
              <a:pathLst>
                <a:path w="0" h="11429">
                  <a:moveTo>
                    <a:pt x="0" y="10858"/>
                  </a:moveTo>
                  <a:lnTo>
                    <a:pt x="0" y="0"/>
                  </a:lnTo>
                </a:path>
              </a:pathLst>
            </a:custGeom>
            <a:ln w="4762">
              <a:solidFill>
                <a:srgbClr val="050100"/>
              </a:solidFill>
            </a:ln>
          </p:spPr>
          <p:txBody>
            <a:bodyPr wrap="square" lIns="0" tIns="0" rIns="0" bIns="0" rtlCol="0"/>
            <a:lstStyle/>
            <a:p/>
          </p:txBody>
        </p:sp>
        <p:sp>
          <p:nvSpPr>
            <p:cNvPr id="657" name="object 657" descr=""/>
            <p:cNvSpPr/>
            <p:nvPr/>
          </p:nvSpPr>
          <p:spPr>
            <a:xfrm>
              <a:off x="3180562" y="12664719"/>
              <a:ext cx="4445" cy="0"/>
            </a:xfrm>
            <a:custGeom>
              <a:avLst/>
              <a:gdLst/>
              <a:ahLst/>
              <a:cxnLst/>
              <a:rect l="l" t="t" r="r" b="b"/>
              <a:pathLst>
                <a:path w="4444" h="0">
                  <a:moveTo>
                    <a:pt x="4063" y="0"/>
                  </a:moveTo>
                  <a:lnTo>
                    <a:pt x="0" y="0"/>
                  </a:lnTo>
                </a:path>
              </a:pathLst>
            </a:custGeom>
            <a:ln w="4762">
              <a:solidFill>
                <a:srgbClr val="050100"/>
              </a:solidFill>
            </a:ln>
          </p:spPr>
          <p:txBody>
            <a:bodyPr wrap="square" lIns="0" tIns="0" rIns="0" bIns="0" rtlCol="0"/>
            <a:lstStyle/>
            <a:p/>
          </p:txBody>
        </p:sp>
        <p:sp>
          <p:nvSpPr>
            <p:cNvPr id="658" name="object 658" descr=""/>
            <p:cNvSpPr/>
            <p:nvPr/>
          </p:nvSpPr>
          <p:spPr>
            <a:xfrm>
              <a:off x="3180558" y="12639294"/>
              <a:ext cx="0" cy="26034"/>
            </a:xfrm>
            <a:custGeom>
              <a:avLst/>
              <a:gdLst/>
              <a:ahLst/>
              <a:cxnLst/>
              <a:rect l="l" t="t" r="r" b="b"/>
              <a:pathLst>
                <a:path w="0" h="26034">
                  <a:moveTo>
                    <a:pt x="0" y="25425"/>
                  </a:moveTo>
                  <a:lnTo>
                    <a:pt x="0" y="0"/>
                  </a:lnTo>
                </a:path>
              </a:pathLst>
            </a:custGeom>
            <a:ln w="4762">
              <a:solidFill>
                <a:srgbClr val="050100"/>
              </a:solidFill>
            </a:ln>
          </p:spPr>
          <p:txBody>
            <a:bodyPr wrap="square" lIns="0" tIns="0" rIns="0" bIns="0" rtlCol="0"/>
            <a:lstStyle/>
            <a:p/>
          </p:txBody>
        </p:sp>
        <p:sp>
          <p:nvSpPr>
            <p:cNvPr id="659" name="object 659" descr=""/>
            <p:cNvSpPr/>
            <p:nvPr/>
          </p:nvSpPr>
          <p:spPr>
            <a:xfrm>
              <a:off x="3180558" y="12639295"/>
              <a:ext cx="4445" cy="0"/>
            </a:xfrm>
            <a:custGeom>
              <a:avLst/>
              <a:gdLst/>
              <a:ahLst/>
              <a:cxnLst/>
              <a:rect l="l" t="t" r="r" b="b"/>
              <a:pathLst>
                <a:path w="4444" h="0">
                  <a:moveTo>
                    <a:pt x="0" y="0"/>
                  </a:moveTo>
                  <a:lnTo>
                    <a:pt x="4064" y="0"/>
                  </a:lnTo>
                </a:path>
              </a:pathLst>
            </a:custGeom>
            <a:ln w="4762">
              <a:solidFill>
                <a:srgbClr val="050100"/>
              </a:solidFill>
            </a:ln>
          </p:spPr>
          <p:txBody>
            <a:bodyPr wrap="square" lIns="0" tIns="0" rIns="0" bIns="0" rtlCol="0"/>
            <a:lstStyle/>
            <a:p/>
          </p:txBody>
        </p:sp>
        <p:sp>
          <p:nvSpPr>
            <p:cNvPr id="660" name="object 660" descr=""/>
            <p:cNvSpPr/>
            <p:nvPr/>
          </p:nvSpPr>
          <p:spPr>
            <a:xfrm>
              <a:off x="3184626" y="12618124"/>
              <a:ext cx="0" cy="21590"/>
            </a:xfrm>
            <a:custGeom>
              <a:avLst/>
              <a:gdLst/>
              <a:ahLst/>
              <a:cxnLst/>
              <a:rect l="l" t="t" r="r" b="b"/>
              <a:pathLst>
                <a:path w="0" h="21590">
                  <a:moveTo>
                    <a:pt x="0" y="21170"/>
                  </a:moveTo>
                  <a:lnTo>
                    <a:pt x="0" y="0"/>
                  </a:lnTo>
                </a:path>
              </a:pathLst>
            </a:custGeom>
            <a:ln w="4762">
              <a:solidFill>
                <a:srgbClr val="050100"/>
              </a:solidFill>
            </a:ln>
          </p:spPr>
          <p:txBody>
            <a:bodyPr wrap="square" lIns="0" tIns="0" rIns="0" bIns="0" rtlCol="0"/>
            <a:lstStyle/>
            <a:p/>
          </p:txBody>
        </p:sp>
        <p:sp>
          <p:nvSpPr>
            <p:cNvPr id="661" name="object 661" descr=""/>
            <p:cNvSpPr/>
            <p:nvPr/>
          </p:nvSpPr>
          <p:spPr>
            <a:xfrm>
              <a:off x="3182594" y="12614492"/>
              <a:ext cx="2540" cy="3810"/>
            </a:xfrm>
            <a:custGeom>
              <a:avLst/>
              <a:gdLst/>
              <a:ahLst/>
              <a:cxnLst/>
              <a:rect l="l" t="t" r="r" b="b"/>
              <a:pathLst>
                <a:path w="2539" h="3809">
                  <a:moveTo>
                    <a:pt x="2031" y="3632"/>
                  </a:moveTo>
                  <a:lnTo>
                    <a:pt x="0" y="0"/>
                  </a:lnTo>
                </a:path>
              </a:pathLst>
            </a:custGeom>
            <a:ln w="4762">
              <a:solidFill>
                <a:srgbClr val="050100"/>
              </a:solidFill>
            </a:ln>
          </p:spPr>
          <p:txBody>
            <a:bodyPr wrap="square" lIns="0" tIns="0" rIns="0" bIns="0" rtlCol="0"/>
            <a:lstStyle/>
            <a:p/>
          </p:txBody>
        </p:sp>
        <p:sp>
          <p:nvSpPr>
            <p:cNvPr id="662" name="object 662" descr=""/>
            <p:cNvSpPr/>
            <p:nvPr/>
          </p:nvSpPr>
          <p:spPr>
            <a:xfrm>
              <a:off x="3180561" y="12610858"/>
              <a:ext cx="2540" cy="3810"/>
            </a:xfrm>
            <a:custGeom>
              <a:avLst/>
              <a:gdLst/>
              <a:ahLst/>
              <a:cxnLst/>
              <a:rect l="l" t="t" r="r" b="b"/>
              <a:pathLst>
                <a:path w="2539" h="3809">
                  <a:moveTo>
                    <a:pt x="2031" y="3632"/>
                  </a:moveTo>
                  <a:lnTo>
                    <a:pt x="0" y="0"/>
                  </a:lnTo>
                </a:path>
              </a:pathLst>
            </a:custGeom>
            <a:ln w="4762">
              <a:solidFill>
                <a:srgbClr val="050100"/>
              </a:solidFill>
            </a:ln>
          </p:spPr>
          <p:txBody>
            <a:bodyPr wrap="square" lIns="0" tIns="0" rIns="0" bIns="0" rtlCol="0"/>
            <a:lstStyle/>
            <a:p/>
          </p:txBody>
        </p:sp>
        <p:sp>
          <p:nvSpPr>
            <p:cNvPr id="663" name="object 663" descr=""/>
            <p:cNvSpPr/>
            <p:nvPr/>
          </p:nvSpPr>
          <p:spPr>
            <a:xfrm>
              <a:off x="3180558" y="12408634"/>
              <a:ext cx="0" cy="202565"/>
            </a:xfrm>
            <a:custGeom>
              <a:avLst/>
              <a:gdLst/>
              <a:ahLst/>
              <a:cxnLst/>
              <a:rect l="l" t="t" r="r" b="b"/>
              <a:pathLst>
                <a:path w="0" h="202565">
                  <a:moveTo>
                    <a:pt x="0" y="202222"/>
                  </a:moveTo>
                  <a:lnTo>
                    <a:pt x="0" y="0"/>
                  </a:lnTo>
                </a:path>
              </a:pathLst>
            </a:custGeom>
            <a:ln w="4762">
              <a:solidFill>
                <a:srgbClr val="050100"/>
              </a:solidFill>
            </a:ln>
          </p:spPr>
          <p:txBody>
            <a:bodyPr wrap="square" lIns="0" tIns="0" rIns="0" bIns="0" rtlCol="0"/>
            <a:lstStyle/>
            <a:p/>
          </p:txBody>
        </p:sp>
        <p:sp>
          <p:nvSpPr>
            <p:cNvPr id="664" name="object 664" descr=""/>
            <p:cNvSpPr/>
            <p:nvPr/>
          </p:nvSpPr>
          <p:spPr>
            <a:xfrm>
              <a:off x="3094877" y="12399795"/>
              <a:ext cx="79375" cy="2540"/>
            </a:xfrm>
            <a:custGeom>
              <a:avLst/>
              <a:gdLst/>
              <a:ahLst/>
              <a:cxnLst/>
              <a:rect l="l" t="t" r="r" b="b"/>
              <a:pathLst>
                <a:path w="79375" h="2540">
                  <a:moveTo>
                    <a:pt x="79095" y="2070"/>
                  </a:moveTo>
                  <a:lnTo>
                    <a:pt x="0" y="0"/>
                  </a:lnTo>
                </a:path>
              </a:pathLst>
            </a:custGeom>
            <a:ln w="4762">
              <a:solidFill>
                <a:srgbClr val="050100"/>
              </a:solidFill>
            </a:ln>
          </p:spPr>
          <p:txBody>
            <a:bodyPr wrap="square" lIns="0" tIns="0" rIns="0" bIns="0" rtlCol="0"/>
            <a:lstStyle/>
            <a:p/>
          </p:txBody>
        </p:sp>
        <p:sp>
          <p:nvSpPr>
            <p:cNvPr id="665" name="object 665" descr=""/>
            <p:cNvSpPr/>
            <p:nvPr/>
          </p:nvSpPr>
          <p:spPr>
            <a:xfrm>
              <a:off x="3094883" y="12150403"/>
              <a:ext cx="0" cy="249554"/>
            </a:xfrm>
            <a:custGeom>
              <a:avLst/>
              <a:gdLst/>
              <a:ahLst/>
              <a:cxnLst/>
              <a:rect l="l" t="t" r="r" b="b"/>
              <a:pathLst>
                <a:path w="0" h="249554">
                  <a:moveTo>
                    <a:pt x="0" y="249389"/>
                  </a:moveTo>
                  <a:lnTo>
                    <a:pt x="0" y="0"/>
                  </a:lnTo>
                </a:path>
              </a:pathLst>
            </a:custGeom>
            <a:ln w="4762">
              <a:solidFill>
                <a:srgbClr val="050100"/>
              </a:solidFill>
            </a:ln>
          </p:spPr>
          <p:txBody>
            <a:bodyPr wrap="square" lIns="0" tIns="0" rIns="0" bIns="0" rtlCol="0"/>
            <a:lstStyle/>
            <a:p/>
          </p:txBody>
        </p:sp>
        <p:sp>
          <p:nvSpPr>
            <p:cNvPr id="666" name="object 666" descr=""/>
            <p:cNvSpPr/>
            <p:nvPr/>
          </p:nvSpPr>
          <p:spPr>
            <a:xfrm>
              <a:off x="3067667" y="12150407"/>
              <a:ext cx="27305" cy="0"/>
            </a:xfrm>
            <a:custGeom>
              <a:avLst/>
              <a:gdLst/>
              <a:ahLst/>
              <a:cxnLst/>
              <a:rect l="l" t="t" r="r" b="b"/>
              <a:pathLst>
                <a:path w="27305" h="0">
                  <a:moveTo>
                    <a:pt x="27216" y="0"/>
                  </a:moveTo>
                  <a:lnTo>
                    <a:pt x="0" y="0"/>
                  </a:lnTo>
                </a:path>
              </a:pathLst>
            </a:custGeom>
            <a:ln w="4762">
              <a:solidFill>
                <a:srgbClr val="050100"/>
              </a:solidFill>
            </a:ln>
          </p:spPr>
          <p:txBody>
            <a:bodyPr wrap="square" lIns="0" tIns="0" rIns="0" bIns="0" rtlCol="0"/>
            <a:lstStyle/>
            <a:p/>
          </p:txBody>
        </p:sp>
        <p:sp>
          <p:nvSpPr>
            <p:cNvPr id="667" name="object 667" descr=""/>
            <p:cNvSpPr/>
            <p:nvPr/>
          </p:nvSpPr>
          <p:spPr>
            <a:xfrm>
              <a:off x="3067672" y="12130011"/>
              <a:ext cx="0" cy="20955"/>
            </a:xfrm>
            <a:custGeom>
              <a:avLst/>
              <a:gdLst/>
              <a:ahLst/>
              <a:cxnLst/>
              <a:rect l="l" t="t" r="r" b="b"/>
              <a:pathLst>
                <a:path w="0" h="20954">
                  <a:moveTo>
                    <a:pt x="0" y="20396"/>
                  </a:moveTo>
                  <a:lnTo>
                    <a:pt x="0" y="0"/>
                  </a:lnTo>
                </a:path>
              </a:pathLst>
            </a:custGeom>
            <a:ln w="4762">
              <a:solidFill>
                <a:srgbClr val="050100"/>
              </a:solidFill>
            </a:ln>
          </p:spPr>
          <p:txBody>
            <a:bodyPr wrap="square" lIns="0" tIns="0" rIns="0" bIns="0" rtlCol="0"/>
            <a:lstStyle/>
            <a:p/>
          </p:txBody>
        </p:sp>
        <p:sp>
          <p:nvSpPr>
            <p:cNvPr id="668" name="object 668" descr=""/>
            <p:cNvSpPr/>
            <p:nvPr/>
          </p:nvSpPr>
          <p:spPr>
            <a:xfrm>
              <a:off x="3067672" y="12123210"/>
              <a:ext cx="6985" cy="6985"/>
            </a:xfrm>
            <a:custGeom>
              <a:avLst/>
              <a:gdLst/>
              <a:ahLst/>
              <a:cxnLst/>
              <a:rect l="l" t="t" r="r" b="b"/>
              <a:pathLst>
                <a:path w="6985" h="6984">
                  <a:moveTo>
                    <a:pt x="0" y="6794"/>
                  </a:moveTo>
                  <a:lnTo>
                    <a:pt x="6807" y="0"/>
                  </a:lnTo>
                </a:path>
              </a:pathLst>
            </a:custGeom>
            <a:ln w="4762">
              <a:solidFill>
                <a:srgbClr val="050100"/>
              </a:solidFill>
            </a:ln>
          </p:spPr>
          <p:txBody>
            <a:bodyPr wrap="square" lIns="0" tIns="0" rIns="0" bIns="0" rtlCol="0"/>
            <a:lstStyle/>
            <a:p/>
          </p:txBody>
        </p:sp>
        <p:sp>
          <p:nvSpPr>
            <p:cNvPr id="669" name="object 669" descr=""/>
            <p:cNvSpPr/>
            <p:nvPr/>
          </p:nvSpPr>
          <p:spPr>
            <a:xfrm>
              <a:off x="3074482" y="12123209"/>
              <a:ext cx="20955" cy="0"/>
            </a:xfrm>
            <a:custGeom>
              <a:avLst/>
              <a:gdLst/>
              <a:ahLst/>
              <a:cxnLst/>
              <a:rect l="l" t="t" r="r" b="b"/>
              <a:pathLst>
                <a:path w="20955" h="0">
                  <a:moveTo>
                    <a:pt x="0" y="0"/>
                  </a:moveTo>
                  <a:lnTo>
                    <a:pt x="20396" y="0"/>
                  </a:lnTo>
                </a:path>
              </a:pathLst>
            </a:custGeom>
            <a:ln w="4762">
              <a:solidFill>
                <a:srgbClr val="050100"/>
              </a:solidFill>
            </a:ln>
          </p:spPr>
          <p:txBody>
            <a:bodyPr wrap="square" lIns="0" tIns="0" rIns="0" bIns="0" rtlCol="0"/>
            <a:lstStyle/>
            <a:p/>
          </p:txBody>
        </p:sp>
        <p:sp>
          <p:nvSpPr>
            <p:cNvPr id="670" name="object 670" descr=""/>
            <p:cNvSpPr/>
            <p:nvPr/>
          </p:nvSpPr>
          <p:spPr>
            <a:xfrm>
              <a:off x="3094883" y="11942310"/>
              <a:ext cx="0" cy="180975"/>
            </a:xfrm>
            <a:custGeom>
              <a:avLst/>
              <a:gdLst/>
              <a:ahLst/>
              <a:cxnLst/>
              <a:rect l="l" t="t" r="r" b="b"/>
              <a:pathLst>
                <a:path w="0" h="180975">
                  <a:moveTo>
                    <a:pt x="0" y="180898"/>
                  </a:moveTo>
                  <a:lnTo>
                    <a:pt x="0" y="0"/>
                  </a:lnTo>
                </a:path>
              </a:pathLst>
            </a:custGeom>
            <a:ln w="4762">
              <a:solidFill>
                <a:srgbClr val="050100"/>
              </a:solidFill>
            </a:ln>
          </p:spPr>
          <p:txBody>
            <a:bodyPr wrap="square" lIns="0" tIns="0" rIns="0" bIns="0" rtlCol="0"/>
            <a:lstStyle/>
            <a:p/>
          </p:txBody>
        </p:sp>
        <p:sp>
          <p:nvSpPr>
            <p:cNvPr id="671" name="object 671" descr=""/>
            <p:cNvSpPr/>
            <p:nvPr/>
          </p:nvSpPr>
          <p:spPr>
            <a:xfrm>
              <a:off x="3094883" y="11935513"/>
              <a:ext cx="6985" cy="6985"/>
            </a:xfrm>
            <a:custGeom>
              <a:avLst/>
              <a:gdLst/>
              <a:ahLst/>
              <a:cxnLst/>
              <a:rect l="l" t="t" r="r" b="b"/>
              <a:pathLst>
                <a:path w="6985" h="6984">
                  <a:moveTo>
                    <a:pt x="0" y="6794"/>
                  </a:moveTo>
                  <a:lnTo>
                    <a:pt x="6794" y="0"/>
                  </a:lnTo>
                </a:path>
              </a:pathLst>
            </a:custGeom>
            <a:ln w="4762">
              <a:solidFill>
                <a:srgbClr val="050100"/>
              </a:solidFill>
            </a:ln>
          </p:spPr>
          <p:txBody>
            <a:bodyPr wrap="square" lIns="0" tIns="0" rIns="0" bIns="0" rtlCol="0"/>
            <a:lstStyle/>
            <a:p/>
          </p:txBody>
        </p:sp>
        <p:sp>
          <p:nvSpPr>
            <p:cNvPr id="672" name="object 672" descr=""/>
            <p:cNvSpPr/>
            <p:nvPr/>
          </p:nvSpPr>
          <p:spPr>
            <a:xfrm>
              <a:off x="3101680" y="11935512"/>
              <a:ext cx="95250" cy="0"/>
            </a:xfrm>
            <a:custGeom>
              <a:avLst/>
              <a:gdLst/>
              <a:ahLst/>
              <a:cxnLst/>
              <a:rect l="l" t="t" r="r" b="b"/>
              <a:pathLst>
                <a:path w="95250" h="0">
                  <a:moveTo>
                    <a:pt x="0" y="0"/>
                  </a:moveTo>
                  <a:lnTo>
                    <a:pt x="95211" y="0"/>
                  </a:lnTo>
                </a:path>
              </a:pathLst>
            </a:custGeom>
            <a:ln w="4762">
              <a:solidFill>
                <a:srgbClr val="050100"/>
              </a:solidFill>
            </a:ln>
          </p:spPr>
          <p:txBody>
            <a:bodyPr wrap="square" lIns="0" tIns="0" rIns="0" bIns="0" rtlCol="0"/>
            <a:lstStyle/>
            <a:p/>
          </p:txBody>
        </p:sp>
        <p:sp>
          <p:nvSpPr>
            <p:cNvPr id="673" name="object 673" descr=""/>
            <p:cNvSpPr/>
            <p:nvPr/>
          </p:nvSpPr>
          <p:spPr>
            <a:xfrm>
              <a:off x="3196892" y="11935512"/>
              <a:ext cx="6985" cy="6985"/>
            </a:xfrm>
            <a:custGeom>
              <a:avLst/>
              <a:gdLst/>
              <a:ahLst/>
              <a:cxnLst/>
              <a:rect l="l" t="t" r="r" b="b"/>
              <a:pathLst>
                <a:path w="6985" h="6984">
                  <a:moveTo>
                    <a:pt x="0" y="0"/>
                  </a:moveTo>
                  <a:lnTo>
                    <a:pt x="6794" y="6794"/>
                  </a:lnTo>
                </a:path>
              </a:pathLst>
            </a:custGeom>
            <a:ln w="4762">
              <a:solidFill>
                <a:srgbClr val="050100"/>
              </a:solidFill>
            </a:ln>
          </p:spPr>
          <p:txBody>
            <a:bodyPr wrap="square" lIns="0" tIns="0" rIns="0" bIns="0" rtlCol="0"/>
            <a:lstStyle/>
            <a:p/>
          </p:txBody>
        </p:sp>
        <p:sp>
          <p:nvSpPr>
            <p:cNvPr id="674" name="object 674" descr=""/>
            <p:cNvSpPr/>
            <p:nvPr/>
          </p:nvSpPr>
          <p:spPr>
            <a:xfrm>
              <a:off x="3203689" y="11942308"/>
              <a:ext cx="0" cy="276225"/>
            </a:xfrm>
            <a:custGeom>
              <a:avLst/>
              <a:gdLst/>
              <a:ahLst/>
              <a:cxnLst/>
              <a:rect l="l" t="t" r="r" b="b"/>
              <a:pathLst>
                <a:path w="0" h="276225">
                  <a:moveTo>
                    <a:pt x="0" y="0"/>
                  </a:moveTo>
                  <a:lnTo>
                    <a:pt x="0" y="276110"/>
                  </a:lnTo>
                </a:path>
              </a:pathLst>
            </a:custGeom>
            <a:ln w="4762">
              <a:solidFill>
                <a:srgbClr val="050100"/>
              </a:solidFill>
            </a:ln>
          </p:spPr>
          <p:txBody>
            <a:bodyPr wrap="square" lIns="0" tIns="0" rIns="0" bIns="0" rtlCol="0"/>
            <a:lstStyle/>
            <a:p/>
          </p:txBody>
        </p:sp>
        <p:sp>
          <p:nvSpPr>
            <p:cNvPr id="675" name="object 675" descr=""/>
            <p:cNvSpPr/>
            <p:nvPr/>
          </p:nvSpPr>
          <p:spPr>
            <a:xfrm>
              <a:off x="3203689" y="12218421"/>
              <a:ext cx="81915" cy="0"/>
            </a:xfrm>
            <a:custGeom>
              <a:avLst/>
              <a:gdLst/>
              <a:ahLst/>
              <a:cxnLst/>
              <a:rect l="l" t="t" r="r" b="b"/>
              <a:pathLst>
                <a:path w="81914" h="0">
                  <a:moveTo>
                    <a:pt x="0" y="0"/>
                  </a:moveTo>
                  <a:lnTo>
                    <a:pt x="81610" y="0"/>
                  </a:lnTo>
                </a:path>
              </a:pathLst>
            </a:custGeom>
            <a:ln w="4762">
              <a:solidFill>
                <a:srgbClr val="050100"/>
              </a:solidFill>
            </a:ln>
          </p:spPr>
          <p:txBody>
            <a:bodyPr wrap="square" lIns="0" tIns="0" rIns="0" bIns="0" rtlCol="0"/>
            <a:lstStyle/>
            <a:p/>
          </p:txBody>
        </p:sp>
        <p:sp>
          <p:nvSpPr>
            <p:cNvPr id="676" name="object 676" descr=""/>
            <p:cNvSpPr/>
            <p:nvPr/>
          </p:nvSpPr>
          <p:spPr>
            <a:xfrm>
              <a:off x="3285297" y="12218421"/>
              <a:ext cx="6985" cy="6985"/>
            </a:xfrm>
            <a:custGeom>
              <a:avLst/>
              <a:gdLst/>
              <a:ahLst/>
              <a:cxnLst/>
              <a:rect l="l" t="t" r="r" b="b"/>
              <a:pathLst>
                <a:path w="6985" h="6984">
                  <a:moveTo>
                    <a:pt x="0" y="0"/>
                  </a:moveTo>
                  <a:lnTo>
                    <a:pt x="6794" y="6794"/>
                  </a:lnTo>
                </a:path>
              </a:pathLst>
            </a:custGeom>
            <a:ln w="4762">
              <a:solidFill>
                <a:srgbClr val="050100"/>
              </a:solidFill>
            </a:ln>
          </p:spPr>
          <p:txBody>
            <a:bodyPr wrap="square" lIns="0" tIns="0" rIns="0" bIns="0" rtlCol="0"/>
            <a:lstStyle/>
            <a:p/>
          </p:txBody>
        </p:sp>
        <p:sp>
          <p:nvSpPr>
            <p:cNvPr id="677" name="object 677" descr=""/>
            <p:cNvSpPr/>
            <p:nvPr/>
          </p:nvSpPr>
          <p:spPr>
            <a:xfrm>
              <a:off x="3292092" y="12225218"/>
              <a:ext cx="0" cy="200660"/>
            </a:xfrm>
            <a:custGeom>
              <a:avLst/>
              <a:gdLst/>
              <a:ahLst/>
              <a:cxnLst/>
              <a:rect l="l" t="t" r="r" b="b"/>
              <a:pathLst>
                <a:path w="0" h="200659">
                  <a:moveTo>
                    <a:pt x="0" y="0"/>
                  </a:moveTo>
                  <a:lnTo>
                    <a:pt x="0" y="200621"/>
                  </a:lnTo>
                </a:path>
              </a:pathLst>
            </a:custGeom>
            <a:ln w="4762">
              <a:solidFill>
                <a:srgbClr val="050100"/>
              </a:solidFill>
            </a:ln>
          </p:spPr>
          <p:txBody>
            <a:bodyPr wrap="square" lIns="0" tIns="0" rIns="0" bIns="0" rtlCol="0"/>
            <a:lstStyle/>
            <a:p/>
          </p:txBody>
        </p:sp>
        <p:sp>
          <p:nvSpPr>
            <p:cNvPr id="678" name="object 678" descr=""/>
            <p:cNvSpPr/>
            <p:nvPr/>
          </p:nvSpPr>
          <p:spPr>
            <a:xfrm>
              <a:off x="3285298" y="12425838"/>
              <a:ext cx="6985" cy="6985"/>
            </a:xfrm>
            <a:custGeom>
              <a:avLst/>
              <a:gdLst/>
              <a:ahLst/>
              <a:cxnLst/>
              <a:rect l="l" t="t" r="r" b="b"/>
              <a:pathLst>
                <a:path w="6985" h="6984">
                  <a:moveTo>
                    <a:pt x="6794" y="0"/>
                  </a:moveTo>
                  <a:lnTo>
                    <a:pt x="0" y="6794"/>
                  </a:lnTo>
                </a:path>
              </a:pathLst>
            </a:custGeom>
            <a:ln w="4762">
              <a:solidFill>
                <a:srgbClr val="050100"/>
              </a:solidFill>
            </a:ln>
          </p:spPr>
          <p:txBody>
            <a:bodyPr wrap="square" lIns="0" tIns="0" rIns="0" bIns="0" rtlCol="0"/>
            <a:lstStyle/>
            <a:p/>
          </p:txBody>
        </p:sp>
        <p:sp>
          <p:nvSpPr>
            <p:cNvPr id="679" name="object 679" descr=""/>
            <p:cNvSpPr/>
            <p:nvPr/>
          </p:nvSpPr>
          <p:spPr>
            <a:xfrm>
              <a:off x="3207776" y="12432634"/>
              <a:ext cx="78105" cy="0"/>
            </a:xfrm>
            <a:custGeom>
              <a:avLst/>
              <a:gdLst/>
              <a:ahLst/>
              <a:cxnLst/>
              <a:rect l="l" t="t" r="r" b="b"/>
              <a:pathLst>
                <a:path w="78104" h="0">
                  <a:moveTo>
                    <a:pt x="77520" y="0"/>
                  </a:moveTo>
                  <a:lnTo>
                    <a:pt x="0" y="0"/>
                  </a:lnTo>
                </a:path>
              </a:pathLst>
            </a:custGeom>
            <a:ln w="4762">
              <a:solidFill>
                <a:srgbClr val="050100"/>
              </a:solidFill>
            </a:ln>
          </p:spPr>
          <p:txBody>
            <a:bodyPr wrap="square" lIns="0" tIns="0" rIns="0" bIns="0" rtlCol="0"/>
            <a:lstStyle/>
            <a:p/>
          </p:txBody>
        </p:sp>
        <p:sp>
          <p:nvSpPr>
            <p:cNvPr id="680" name="object 680" descr=""/>
            <p:cNvSpPr/>
            <p:nvPr/>
          </p:nvSpPr>
          <p:spPr>
            <a:xfrm>
              <a:off x="3207769" y="12432634"/>
              <a:ext cx="0" cy="428625"/>
            </a:xfrm>
            <a:custGeom>
              <a:avLst/>
              <a:gdLst/>
              <a:ahLst/>
              <a:cxnLst/>
              <a:rect l="l" t="t" r="r" b="b"/>
              <a:pathLst>
                <a:path w="0" h="428625">
                  <a:moveTo>
                    <a:pt x="0" y="0"/>
                  </a:moveTo>
                  <a:lnTo>
                    <a:pt x="0" y="428434"/>
                  </a:lnTo>
                </a:path>
              </a:pathLst>
            </a:custGeom>
            <a:ln w="4762">
              <a:solidFill>
                <a:srgbClr val="050100"/>
              </a:solidFill>
            </a:ln>
          </p:spPr>
          <p:txBody>
            <a:bodyPr wrap="square" lIns="0" tIns="0" rIns="0" bIns="0" rtlCol="0"/>
            <a:lstStyle/>
            <a:p/>
          </p:txBody>
        </p:sp>
        <p:pic>
          <p:nvPicPr>
            <p:cNvPr id="681" name="object 681" descr=""/>
            <p:cNvPicPr/>
            <p:nvPr/>
          </p:nvPicPr>
          <p:blipFill>
            <a:blip r:embed="rId32" cstate="print"/>
            <a:stretch>
              <a:fillRect/>
            </a:stretch>
          </p:blipFill>
          <p:spPr>
            <a:xfrm>
              <a:off x="3203686" y="12858693"/>
              <a:ext cx="90787" cy="218987"/>
            </a:xfrm>
            <a:prstGeom prst="rect">
              <a:avLst/>
            </a:prstGeom>
          </p:spPr>
        </p:pic>
        <p:sp>
          <p:nvSpPr>
            <p:cNvPr id="682" name="object 682" descr=""/>
            <p:cNvSpPr/>
            <p:nvPr/>
          </p:nvSpPr>
          <p:spPr>
            <a:xfrm>
              <a:off x="3203689" y="13075299"/>
              <a:ext cx="0" cy="276225"/>
            </a:xfrm>
            <a:custGeom>
              <a:avLst/>
              <a:gdLst/>
              <a:ahLst/>
              <a:cxnLst/>
              <a:rect l="l" t="t" r="r" b="b"/>
              <a:pathLst>
                <a:path w="0" h="276225">
                  <a:moveTo>
                    <a:pt x="0" y="0"/>
                  </a:moveTo>
                  <a:lnTo>
                    <a:pt x="0" y="276097"/>
                  </a:lnTo>
                </a:path>
              </a:pathLst>
            </a:custGeom>
            <a:ln w="4762">
              <a:solidFill>
                <a:srgbClr val="050100"/>
              </a:solidFill>
            </a:ln>
          </p:spPr>
          <p:txBody>
            <a:bodyPr wrap="square" lIns="0" tIns="0" rIns="0" bIns="0" rtlCol="0"/>
            <a:lstStyle/>
            <a:p/>
          </p:txBody>
        </p:sp>
        <p:sp>
          <p:nvSpPr>
            <p:cNvPr id="683" name="object 683" descr=""/>
            <p:cNvSpPr/>
            <p:nvPr/>
          </p:nvSpPr>
          <p:spPr>
            <a:xfrm>
              <a:off x="3196894" y="13351401"/>
              <a:ext cx="6985" cy="6985"/>
            </a:xfrm>
            <a:custGeom>
              <a:avLst/>
              <a:gdLst/>
              <a:ahLst/>
              <a:cxnLst/>
              <a:rect l="l" t="t" r="r" b="b"/>
              <a:pathLst>
                <a:path w="6985" h="6984">
                  <a:moveTo>
                    <a:pt x="6794" y="0"/>
                  </a:moveTo>
                  <a:lnTo>
                    <a:pt x="0" y="6794"/>
                  </a:lnTo>
                </a:path>
              </a:pathLst>
            </a:custGeom>
            <a:ln w="4762">
              <a:solidFill>
                <a:srgbClr val="050100"/>
              </a:solidFill>
            </a:ln>
          </p:spPr>
          <p:txBody>
            <a:bodyPr wrap="square" lIns="0" tIns="0" rIns="0" bIns="0" rtlCol="0"/>
            <a:lstStyle/>
            <a:p/>
          </p:txBody>
        </p:sp>
        <p:sp>
          <p:nvSpPr>
            <p:cNvPr id="684" name="object 684" descr=""/>
            <p:cNvSpPr/>
            <p:nvPr/>
          </p:nvSpPr>
          <p:spPr>
            <a:xfrm>
              <a:off x="3101680" y="13358196"/>
              <a:ext cx="95250" cy="0"/>
            </a:xfrm>
            <a:custGeom>
              <a:avLst/>
              <a:gdLst/>
              <a:ahLst/>
              <a:cxnLst/>
              <a:rect l="l" t="t" r="r" b="b"/>
              <a:pathLst>
                <a:path w="95250" h="0">
                  <a:moveTo>
                    <a:pt x="95211" y="0"/>
                  </a:moveTo>
                  <a:lnTo>
                    <a:pt x="0" y="0"/>
                  </a:lnTo>
                </a:path>
              </a:pathLst>
            </a:custGeom>
            <a:ln w="4762">
              <a:solidFill>
                <a:srgbClr val="050100"/>
              </a:solidFill>
            </a:ln>
          </p:spPr>
          <p:txBody>
            <a:bodyPr wrap="square" lIns="0" tIns="0" rIns="0" bIns="0" rtlCol="0"/>
            <a:lstStyle/>
            <a:p/>
          </p:txBody>
        </p:sp>
        <p:sp>
          <p:nvSpPr>
            <p:cNvPr id="685" name="object 685" descr=""/>
            <p:cNvSpPr/>
            <p:nvPr/>
          </p:nvSpPr>
          <p:spPr>
            <a:xfrm>
              <a:off x="3094885" y="13351402"/>
              <a:ext cx="6985" cy="6985"/>
            </a:xfrm>
            <a:custGeom>
              <a:avLst/>
              <a:gdLst/>
              <a:ahLst/>
              <a:cxnLst/>
              <a:rect l="l" t="t" r="r" b="b"/>
              <a:pathLst>
                <a:path w="6985" h="6984">
                  <a:moveTo>
                    <a:pt x="6794" y="6794"/>
                  </a:moveTo>
                  <a:lnTo>
                    <a:pt x="0" y="0"/>
                  </a:lnTo>
                </a:path>
              </a:pathLst>
            </a:custGeom>
            <a:ln w="4762">
              <a:solidFill>
                <a:srgbClr val="050100"/>
              </a:solidFill>
            </a:ln>
          </p:spPr>
          <p:txBody>
            <a:bodyPr wrap="square" lIns="0" tIns="0" rIns="0" bIns="0" rtlCol="0"/>
            <a:lstStyle/>
            <a:p/>
          </p:txBody>
        </p:sp>
        <p:sp>
          <p:nvSpPr>
            <p:cNvPr id="686" name="object 686" descr=""/>
            <p:cNvSpPr/>
            <p:nvPr/>
          </p:nvSpPr>
          <p:spPr>
            <a:xfrm>
              <a:off x="3094883" y="13170502"/>
              <a:ext cx="0" cy="180975"/>
            </a:xfrm>
            <a:custGeom>
              <a:avLst/>
              <a:gdLst/>
              <a:ahLst/>
              <a:cxnLst/>
              <a:rect l="l" t="t" r="r" b="b"/>
              <a:pathLst>
                <a:path w="0" h="180975">
                  <a:moveTo>
                    <a:pt x="0" y="180898"/>
                  </a:moveTo>
                  <a:lnTo>
                    <a:pt x="0" y="0"/>
                  </a:lnTo>
                </a:path>
              </a:pathLst>
            </a:custGeom>
            <a:ln w="4762">
              <a:solidFill>
                <a:srgbClr val="050100"/>
              </a:solidFill>
            </a:ln>
          </p:spPr>
          <p:txBody>
            <a:bodyPr wrap="square" lIns="0" tIns="0" rIns="0" bIns="0" rtlCol="0"/>
            <a:lstStyle/>
            <a:p/>
          </p:txBody>
        </p:sp>
        <p:sp>
          <p:nvSpPr>
            <p:cNvPr id="687" name="object 687" descr=""/>
            <p:cNvSpPr/>
            <p:nvPr/>
          </p:nvSpPr>
          <p:spPr>
            <a:xfrm>
              <a:off x="3074487" y="13170499"/>
              <a:ext cx="20955" cy="0"/>
            </a:xfrm>
            <a:custGeom>
              <a:avLst/>
              <a:gdLst/>
              <a:ahLst/>
              <a:cxnLst/>
              <a:rect l="l" t="t" r="r" b="b"/>
              <a:pathLst>
                <a:path w="20955" h="0">
                  <a:moveTo>
                    <a:pt x="20396" y="0"/>
                  </a:moveTo>
                  <a:lnTo>
                    <a:pt x="0" y="0"/>
                  </a:lnTo>
                </a:path>
              </a:pathLst>
            </a:custGeom>
            <a:ln w="4762">
              <a:solidFill>
                <a:srgbClr val="050100"/>
              </a:solidFill>
            </a:ln>
          </p:spPr>
          <p:txBody>
            <a:bodyPr wrap="square" lIns="0" tIns="0" rIns="0" bIns="0" rtlCol="0"/>
            <a:lstStyle/>
            <a:p/>
          </p:txBody>
        </p:sp>
        <p:sp>
          <p:nvSpPr>
            <p:cNvPr id="688" name="object 688" descr=""/>
            <p:cNvSpPr/>
            <p:nvPr/>
          </p:nvSpPr>
          <p:spPr>
            <a:xfrm>
              <a:off x="3067674" y="13163705"/>
              <a:ext cx="6985" cy="6985"/>
            </a:xfrm>
            <a:custGeom>
              <a:avLst/>
              <a:gdLst/>
              <a:ahLst/>
              <a:cxnLst/>
              <a:rect l="l" t="t" r="r" b="b"/>
              <a:pathLst>
                <a:path w="6985" h="6984">
                  <a:moveTo>
                    <a:pt x="6807" y="6794"/>
                  </a:moveTo>
                  <a:lnTo>
                    <a:pt x="0" y="0"/>
                  </a:lnTo>
                </a:path>
              </a:pathLst>
            </a:custGeom>
            <a:ln w="4762">
              <a:solidFill>
                <a:srgbClr val="050100"/>
              </a:solidFill>
            </a:ln>
          </p:spPr>
          <p:txBody>
            <a:bodyPr wrap="square" lIns="0" tIns="0" rIns="0" bIns="0" rtlCol="0"/>
            <a:lstStyle/>
            <a:p/>
          </p:txBody>
        </p:sp>
        <p:sp>
          <p:nvSpPr>
            <p:cNvPr id="689" name="object 689" descr=""/>
            <p:cNvSpPr/>
            <p:nvPr/>
          </p:nvSpPr>
          <p:spPr>
            <a:xfrm>
              <a:off x="3067672" y="13143307"/>
              <a:ext cx="0" cy="20955"/>
            </a:xfrm>
            <a:custGeom>
              <a:avLst/>
              <a:gdLst/>
              <a:ahLst/>
              <a:cxnLst/>
              <a:rect l="l" t="t" r="r" b="b"/>
              <a:pathLst>
                <a:path w="0" h="20955">
                  <a:moveTo>
                    <a:pt x="0" y="20396"/>
                  </a:moveTo>
                  <a:lnTo>
                    <a:pt x="0" y="0"/>
                  </a:lnTo>
                </a:path>
              </a:pathLst>
            </a:custGeom>
            <a:ln w="4762">
              <a:solidFill>
                <a:srgbClr val="050100"/>
              </a:solidFill>
            </a:ln>
          </p:spPr>
          <p:txBody>
            <a:bodyPr wrap="square" lIns="0" tIns="0" rIns="0" bIns="0" rtlCol="0"/>
            <a:lstStyle/>
            <a:p/>
          </p:txBody>
        </p:sp>
        <p:sp>
          <p:nvSpPr>
            <p:cNvPr id="690" name="object 690" descr=""/>
            <p:cNvSpPr/>
            <p:nvPr/>
          </p:nvSpPr>
          <p:spPr>
            <a:xfrm>
              <a:off x="3067672" y="13143301"/>
              <a:ext cx="27305" cy="0"/>
            </a:xfrm>
            <a:custGeom>
              <a:avLst/>
              <a:gdLst/>
              <a:ahLst/>
              <a:cxnLst/>
              <a:rect l="l" t="t" r="r" b="b"/>
              <a:pathLst>
                <a:path w="27305" h="0">
                  <a:moveTo>
                    <a:pt x="0" y="0"/>
                  </a:moveTo>
                  <a:lnTo>
                    <a:pt x="27216" y="0"/>
                  </a:lnTo>
                </a:path>
              </a:pathLst>
            </a:custGeom>
            <a:ln w="4762">
              <a:solidFill>
                <a:srgbClr val="050100"/>
              </a:solidFill>
            </a:ln>
          </p:spPr>
          <p:txBody>
            <a:bodyPr wrap="square" lIns="0" tIns="0" rIns="0" bIns="0" rtlCol="0"/>
            <a:lstStyle/>
            <a:p/>
          </p:txBody>
        </p:sp>
        <p:sp>
          <p:nvSpPr>
            <p:cNvPr id="691" name="object 691" descr=""/>
            <p:cNvSpPr/>
            <p:nvPr/>
          </p:nvSpPr>
          <p:spPr>
            <a:xfrm>
              <a:off x="2911266" y="13365006"/>
              <a:ext cx="109220" cy="0"/>
            </a:xfrm>
            <a:custGeom>
              <a:avLst/>
              <a:gdLst/>
              <a:ahLst/>
              <a:cxnLst/>
              <a:rect l="l" t="t" r="r" b="b"/>
              <a:pathLst>
                <a:path w="109219" h="0">
                  <a:moveTo>
                    <a:pt x="0" y="0"/>
                  </a:moveTo>
                  <a:lnTo>
                    <a:pt x="0" y="0"/>
                  </a:lnTo>
                  <a:lnTo>
                    <a:pt x="107213" y="0"/>
                  </a:lnTo>
                  <a:lnTo>
                    <a:pt x="108800" y="0"/>
                  </a:lnTo>
                </a:path>
              </a:pathLst>
            </a:custGeom>
            <a:ln w="4762">
              <a:solidFill>
                <a:srgbClr val="050100"/>
              </a:solidFill>
            </a:ln>
          </p:spPr>
          <p:txBody>
            <a:bodyPr wrap="square" lIns="0" tIns="0" rIns="0" bIns="0" rtlCol="0"/>
            <a:lstStyle/>
            <a:p/>
          </p:txBody>
        </p:sp>
        <p:sp>
          <p:nvSpPr>
            <p:cNvPr id="692" name="object 692" descr=""/>
            <p:cNvSpPr/>
            <p:nvPr/>
          </p:nvSpPr>
          <p:spPr>
            <a:xfrm>
              <a:off x="2918063" y="13371802"/>
              <a:ext cx="95250" cy="0"/>
            </a:xfrm>
            <a:custGeom>
              <a:avLst/>
              <a:gdLst/>
              <a:ahLst/>
              <a:cxnLst/>
              <a:rect l="l" t="t" r="r" b="b"/>
              <a:pathLst>
                <a:path w="95250" h="0">
                  <a:moveTo>
                    <a:pt x="95211" y="0"/>
                  </a:moveTo>
                  <a:lnTo>
                    <a:pt x="95211" y="0"/>
                  </a:lnTo>
                  <a:lnTo>
                    <a:pt x="1371" y="0"/>
                  </a:lnTo>
                  <a:lnTo>
                    <a:pt x="0" y="0"/>
                  </a:lnTo>
                </a:path>
              </a:pathLst>
            </a:custGeom>
            <a:ln w="4762">
              <a:solidFill>
                <a:srgbClr val="050100"/>
              </a:solidFill>
            </a:ln>
          </p:spPr>
          <p:txBody>
            <a:bodyPr wrap="square" lIns="0" tIns="0" rIns="0" bIns="0" rtlCol="0"/>
            <a:lstStyle/>
            <a:p/>
          </p:txBody>
        </p:sp>
        <p:sp>
          <p:nvSpPr>
            <p:cNvPr id="693" name="object 693" descr=""/>
            <p:cNvSpPr/>
            <p:nvPr/>
          </p:nvSpPr>
          <p:spPr>
            <a:xfrm>
              <a:off x="2991711" y="13446612"/>
              <a:ext cx="21590" cy="0"/>
            </a:xfrm>
            <a:custGeom>
              <a:avLst/>
              <a:gdLst/>
              <a:ahLst/>
              <a:cxnLst/>
              <a:rect l="l" t="t" r="r" b="b"/>
              <a:pathLst>
                <a:path w="21589" h="0">
                  <a:moveTo>
                    <a:pt x="21564" y="0"/>
                  </a:moveTo>
                  <a:lnTo>
                    <a:pt x="20104" y="0"/>
                  </a:lnTo>
                  <a:lnTo>
                    <a:pt x="15824" y="0"/>
                  </a:lnTo>
                  <a:lnTo>
                    <a:pt x="8978" y="0"/>
                  </a:lnTo>
                  <a:lnTo>
                    <a:pt x="0" y="0"/>
                  </a:lnTo>
                </a:path>
              </a:pathLst>
            </a:custGeom>
            <a:ln w="4762">
              <a:solidFill>
                <a:srgbClr val="050100"/>
              </a:solidFill>
            </a:ln>
          </p:spPr>
          <p:txBody>
            <a:bodyPr wrap="square" lIns="0" tIns="0" rIns="0" bIns="0" rtlCol="0"/>
            <a:lstStyle/>
            <a:p/>
          </p:txBody>
        </p:sp>
        <p:sp>
          <p:nvSpPr>
            <p:cNvPr id="694" name="object 694" descr=""/>
            <p:cNvSpPr/>
            <p:nvPr/>
          </p:nvSpPr>
          <p:spPr>
            <a:xfrm>
              <a:off x="2918061" y="13446612"/>
              <a:ext cx="73660" cy="0"/>
            </a:xfrm>
            <a:custGeom>
              <a:avLst/>
              <a:gdLst/>
              <a:ahLst/>
              <a:cxnLst/>
              <a:rect l="l" t="t" r="r" b="b"/>
              <a:pathLst>
                <a:path w="73660" h="0">
                  <a:moveTo>
                    <a:pt x="73647" y="0"/>
                  </a:moveTo>
                  <a:lnTo>
                    <a:pt x="73647" y="0"/>
                  </a:lnTo>
                  <a:lnTo>
                    <a:pt x="1714" y="0"/>
                  </a:lnTo>
                  <a:lnTo>
                    <a:pt x="0" y="0"/>
                  </a:lnTo>
                </a:path>
              </a:pathLst>
            </a:custGeom>
            <a:ln w="4762">
              <a:solidFill>
                <a:srgbClr val="050100"/>
              </a:solidFill>
            </a:ln>
          </p:spPr>
          <p:txBody>
            <a:bodyPr wrap="square" lIns="0" tIns="0" rIns="0" bIns="0" rtlCol="0"/>
            <a:lstStyle/>
            <a:p/>
          </p:txBody>
        </p:sp>
        <p:sp>
          <p:nvSpPr>
            <p:cNvPr id="695" name="object 695" descr=""/>
            <p:cNvSpPr/>
            <p:nvPr/>
          </p:nvSpPr>
          <p:spPr>
            <a:xfrm>
              <a:off x="3047272" y="13378599"/>
              <a:ext cx="6985" cy="0"/>
            </a:xfrm>
            <a:custGeom>
              <a:avLst/>
              <a:gdLst/>
              <a:ahLst/>
              <a:cxnLst/>
              <a:rect l="l" t="t" r="r" b="b"/>
              <a:pathLst>
                <a:path w="6985" h="0">
                  <a:moveTo>
                    <a:pt x="6807" y="0"/>
                  </a:moveTo>
                  <a:lnTo>
                    <a:pt x="0" y="0"/>
                  </a:lnTo>
                </a:path>
              </a:pathLst>
            </a:custGeom>
            <a:ln w="4762">
              <a:solidFill>
                <a:srgbClr val="050100"/>
              </a:solidFill>
            </a:ln>
          </p:spPr>
          <p:txBody>
            <a:bodyPr wrap="square" lIns="0" tIns="0" rIns="0" bIns="0" rtlCol="0"/>
            <a:lstStyle/>
            <a:p/>
          </p:txBody>
        </p:sp>
        <p:sp>
          <p:nvSpPr>
            <p:cNvPr id="696" name="object 696" descr=""/>
            <p:cNvSpPr/>
            <p:nvPr/>
          </p:nvSpPr>
          <p:spPr>
            <a:xfrm>
              <a:off x="3040474" y="13385407"/>
              <a:ext cx="0" cy="47625"/>
            </a:xfrm>
            <a:custGeom>
              <a:avLst/>
              <a:gdLst/>
              <a:ahLst/>
              <a:cxnLst/>
              <a:rect l="l" t="t" r="r" b="b"/>
              <a:pathLst>
                <a:path w="0" h="47625">
                  <a:moveTo>
                    <a:pt x="0" y="0"/>
                  </a:moveTo>
                  <a:lnTo>
                    <a:pt x="0" y="47599"/>
                  </a:lnTo>
                </a:path>
              </a:pathLst>
            </a:custGeom>
            <a:ln w="4762">
              <a:solidFill>
                <a:srgbClr val="050100"/>
              </a:solidFill>
            </a:ln>
          </p:spPr>
          <p:txBody>
            <a:bodyPr wrap="square" lIns="0" tIns="0" rIns="0" bIns="0" rtlCol="0"/>
            <a:lstStyle/>
            <a:p/>
          </p:txBody>
        </p:sp>
        <p:sp>
          <p:nvSpPr>
            <p:cNvPr id="697" name="object 697" descr=""/>
            <p:cNvSpPr/>
            <p:nvPr/>
          </p:nvSpPr>
          <p:spPr>
            <a:xfrm>
              <a:off x="2958870" y="13501009"/>
              <a:ext cx="13970" cy="0"/>
            </a:xfrm>
            <a:custGeom>
              <a:avLst/>
              <a:gdLst/>
              <a:ahLst/>
              <a:cxnLst/>
              <a:rect l="l" t="t" r="r" b="b"/>
              <a:pathLst>
                <a:path w="13969" h="0">
                  <a:moveTo>
                    <a:pt x="13601" y="0"/>
                  </a:moveTo>
                  <a:lnTo>
                    <a:pt x="0" y="0"/>
                  </a:lnTo>
                </a:path>
              </a:pathLst>
            </a:custGeom>
            <a:ln w="4762">
              <a:solidFill>
                <a:srgbClr val="050100"/>
              </a:solidFill>
            </a:ln>
          </p:spPr>
          <p:txBody>
            <a:bodyPr wrap="square" lIns="0" tIns="0" rIns="0" bIns="0" rtlCol="0"/>
            <a:lstStyle/>
            <a:p/>
          </p:txBody>
        </p:sp>
        <p:sp>
          <p:nvSpPr>
            <p:cNvPr id="698" name="object 698" descr=""/>
            <p:cNvSpPr/>
            <p:nvPr/>
          </p:nvSpPr>
          <p:spPr>
            <a:xfrm>
              <a:off x="2890865" y="13385407"/>
              <a:ext cx="0" cy="47625"/>
            </a:xfrm>
            <a:custGeom>
              <a:avLst/>
              <a:gdLst/>
              <a:ahLst/>
              <a:cxnLst/>
              <a:rect l="l" t="t" r="r" b="b"/>
              <a:pathLst>
                <a:path w="0" h="47625">
                  <a:moveTo>
                    <a:pt x="0" y="47599"/>
                  </a:moveTo>
                  <a:lnTo>
                    <a:pt x="0" y="0"/>
                  </a:lnTo>
                </a:path>
              </a:pathLst>
            </a:custGeom>
            <a:ln w="4762">
              <a:solidFill>
                <a:srgbClr val="050100"/>
              </a:solidFill>
            </a:ln>
          </p:spPr>
          <p:txBody>
            <a:bodyPr wrap="square" lIns="0" tIns="0" rIns="0" bIns="0" rtlCol="0"/>
            <a:lstStyle/>
            <a:p/>
          </p:txBody>
        </p:sp>
        <p:sp>
          <p:nvSpPr>
            <p:cNvPr id="699" name="object 699" descr=""/>
            <p:cNvSpPr/>
            <p:nvPr/>
          </p:nvSpPr>
          <p:spPr>
            <a:xfrm>
              <a:off x="2877261" y="13378599"/>
              <a:ext cx="6985" cy="0"/>
            </a:xfrm>
            <a:custGeom>
              <a:avLst/>
              <a:gdLst/>
              <a:ahLst/>
              <a:cxnLst/>
              <a:rect l="l" t="t" r="r" b="b"/>
              <a:pathLst>
                <a:path w="6985" h="0">
                  <a:moveTo>
                    <a:pt x="6794" y="0"/>
                  </a:moveTo>
                  <a:lnTo>
                    <a:pt x="0" y="0"/>
                  </a:lnTo>
                </a:path>
              </a:pathLst>
            </a:custGeom>
            <a:ln w="4762">
              <a:solidFill>
                <a:srgbClr val="050100"/>
              </a:solidFill>
            </a:ln>
          </p:spPr>
          <p:txBody>
            <a:bodyPr wrap="square" lIns="0" tIns="0" rIns="0" bIns="0" rtlCol="0"/>
            <a:lstStyle/>
            <a:p/>
          </p:txBody>
        </p:sp>
        <p:sp>
          <p:nvSpPr>
            <p:cNvPr id="700" name="object 700" descr=""/>
            <p:cNvSpPr/>
            <p:nvPr/>
          </p:nvSpPr>
          <p:spPr>
            <a:xfrm>
              <a:off x="2870462" y="13335073"/>
              <a:ext cx="0" cy="36830"/>
            </a:xfrm>
            <a:custGeom>
              <a:avLst/>
              <a:gdLst/>
              <a:ahLst/>
              <a:cxnLst/>
              <a:rect l="l" t="t" r="r" b="b"/>
              <a:pathLst>
                <a:path w="0" h="36830">
                  <a:moveTo>
                    <a:pt x="0" y="36728"/>
                  </a:moveTo>
                  <a:lnTo>
                    <a:pt x="0" y="0"/>
                  </a:lnTo>
                </a:path>
              </a:pathLst>
            </a:custGeom>
            <a:ln w="4762">
              <a:solidFill>
                <a:srgbClr val="050100"/>
              </a:solidFill>
            </a:ln>
          </p:spPr>
          <p:txBody>
            <a:bodyPr wrap="square" lIns="0" tIns="0" rIns="0" bIns="0" rtlCol="0"/>
            <a:lstStyle/>
            <a:p/>
          </p:txBody>
        </p:sp>
        <p:sp>
          <p:nvSpPr>
            <p:cNvPr id="701" name="object 701" descr=""/>
            <p:cNvSpPr/>
            <p:nvPr/>
          </p:nvSpPr>
          <p:spPr>
            <a:xfrm>
              <a:off x="2870462" y="13331002"/>
              <a:ext cx="4445" cy="4445"/>
            </a:xfrm>
            <a:custGeom>
              <a:avLst/>
              <a:gdLst/>
              <a:ahLst/>
              <a:cxnLst/>
              <a:rect l="l" t="t" r="r" b="b"/>
              <a:pathLst>
                <a:path w="4444" h="4444">
                  <a:moveTo>
                    <a:pt x="0" y="4076"/>
                  </a:moveTo>
                  <a:lnTo>
                    <a:pt x="4076" y="0"/>
                  </a:lnTo>
                </a:path>
              </a:pathLst>
            </a:custGeom>
            <a:ln w="4762">
              <a:solidFill>
                <a:srgbClr val="050100"/>
              </a:solidFill>
            </a:ln>
          </p:spPr>
          <p:txBody>
            <a:bodyPr wrap="square" lIns="0" tIns="0" rIns="0" bIns="0" rtlCol="0"/>
            <a:lstStyle/>
            <a:p/>
          </p:txBody>
        </p:sp>
        <p:sp>
          <p:nvSpPr>
            <p:cNvPr id="702" name="object 702" descr=""/>
            <p:cNvSpPr/>
            <p:nvPr/>
          </p:nvSpPr>
          <p:spPr>
            <a:xfrm>
              <a:off x="2874543" y="13330998"/>
              <a:ext cx="6350" cy="0"/>
            </a:xfrm>
            <a:custGeom>
              <a:avLst/>
              <a:gdLst/>
              <a:ahLst/>
              <a:cxnLst/>
              <a:rect l="l" t="t" r="r" b="b"/>
              <a:pathLst>
                <a:path w="6350" h="0">
                  <a:moveTo>
                    <a:pt x="0" y="0"/>
                  </a:moveTo>
                  <a:lnTo>
                    <a:pt x="6108" y="0"/>
                  </a:lnTo>
                </a:path>
              </a:pathLst>
            </a:custGeom>
            <a:ln w="4762">
              <a:solidFill>
                <a:srgbClr val="050100"/>
              </a:solidFill>
            </a:ln>
          </p:spPr>
          <p:txBody>
            <a:bodyPr wrap="square" lIns="0" tIns="0" rIns="0" bIns="0" rtlCol="0"/>
            <a:lstStyle/>
            <a:p/>
          </p:txBody>
        </p:sp>
        <p:sp>
          <p:nvSpPr>
            <p:cNvPr id="703" name="object 703" descr=""/>
            <p:cNvSpPr/>
            <p:nvPr/>
          </p:nvSpPr>
          <p:spPr>
            <a:xfrm>
              <a:off x="2880657" y="13330998"/>
              <a:ext cx="0" cy="34290"/>
            </a:xfrm>
            <a:custGeom>
              <a:avLst/>
              <a:gdLst/>
              <a:ahLst/>
              <a:cxnLst/>
              <a:rect l="l" t="t" r="r" b="b"/>
              <a:pathLst>
                <a:path w="0" h="34290">
                  <a:moveTo>
                    <a:pt x="0" y="0"/>
                  </a:moveTo>
                  <a:lnTo>
                    <a:pt x="0" y="34010"/>
                  </a:lnTo>
                </a:path>
              </a:pathLst>
            </a:custGeom>
            <a:ln w="4762">
              <a:solidFill>
                <a:srgbClr val="050100"/>
              </a:solidFill>
            </a:ln>
          </p:spPr>
          <p:txBody>
            <a:bodyPr wrap="square" lIns="0" tIns="0" rIns="0" bIns="0" rtlCol="0"/>
            <a:lstStyle/>
            <a:p/>
          </p:txBody>
        </p:sp>
        <p:sp>
          <p:nvSpPr>
            <p:cNvPr id="704" name="object 704" descr=""/>
            <p:cNvSpPr/>
            <p:nvPr/>
          </p:nvSpPr>
          <p:spPr>
            <a:xfrm>
              <a:off x="2880657" y="13365006"/>
              <a:ext cx="31115" cy="0"/>
            </a:xfrm>
            <a:custGeom>
              <a:avLst/>
              <a:gdLst/>
              <a:ahLst/>
              <a:cxnLst/>
              <a:rect l="l" t="t" r="r" b="b"/>
              <a:pathLst>
                <a:path w="31114" h="0">
                  <a:moveTo>
                    <a:pt x="0" y="0"/>
                  </a:moveTo>
                  <a:lnTo>
                    <a:pt x="30607" y="0"/>
                  </a:lnTo>
                </a:path>
              </a:pathLst>
            </a:custGeom>
            <a:ln w="4762">
              <a:solidFill>
                <a:srgbClr val="050100"/>
              </a:solidFill>
            </a:ln>
          </p:spPr>
          <p:txBody>
            <a:bodyPr wrap="square" lIns="0" tIns="0" rIns="0" bIns="0" rtlCol="0"/>
            <a:lstStyle/>
            <a:p/>
          </p:txBody>
        </p:sp>
        <p:sp>
          <p:nvSpPr>
            <p:cNvPr id="705" name="object 705" descr=""/>
            <p:cNvSpPr/>
            <p:nvPr/>
          </p:nvSpPr>
          <p:spPr>
            <a:xfrm>
              <a:off x="2911266" y="13365006"/>
              <a:ext cx="6985" cy="6985"/>
            </a:xfrm>
            <a:custGeom>
              <a:avLst/>
              <a:gdLst/>
              <a:ahLst/>
              <a:cxnLst/>
              <a:rect l="l" t="t" r="r" b="b"/>
              <a:pathLst>
                <a:path w="6985" h="6984">
                  <a:moveTo>
                    <a:pt x="0" y="0"/>
                  </a:moveTo>
                  <a:lnTo>
                    <a:pt x="6794" y="6794"/>
                  </a:lnTo>
                </a:path>
              </a:pathLst>
            </a:custGeom>
            <a:ln w="4762">
              <a:solidFill>
                <a:srgbClr val="050100"/>
              </a:solidFill>
            </a:ln>
          </p:spPr>
          <p:txBody>
            <a:bodyPr wrap="square" lIns="0" tIns="0" rIns="0" bIns="0" rtlCol="0"/>
            <a:lstStyle/>
            <a:p/>
          </p:txBody>
        </p:sp>
        <p:sp>
          <p:nvSpPr>
            <p:cNvPr id="706" name="object 706" descr=""/>
            <p:cNvSpPr/>
            <p:nvPr/>
          </p:nvSpPr>
          <p:spPr>
            <a:xfrm>
              <a:off x="2918063" y="13371802"/>
              <a:ext cx="0" cy="74930"/>
            </a:xfrm>
            <a:custGeom>
              <a:avLst/>
              <a:gdLst/>
              <a:ahLst/>
              <a:cxnLst/>
              <a:rect l="l" t="t" r="r" b="b"/>
              <a:pathLst>
                <a:path w="0" h="74930">
                  <a:moveTo>
                    <a:pt x="0" y="0"/>
                  </a:moveTo>
                  <a:lnTo>
                    <a:pt x="0" y="74815"/>
                  </a:lnTo>
                </a:path>
              </a:pathLst>
            </a:custGeom>
            <a:ln w="4762">
              <a:solidFill>
                <a:srgbClr val="050100"/>
              </a:solidFill>
            </a:ln>
          </p:spPr>
          <p:txBody>
            <a:bodyPr wrap="square" lIns="0" tIns="0" rIns="0" bIns="0" rtlCol="0"/>
            <a:lstStyle/>
            <a:p/>
          </p:txBody>
        </p:sp>
        <p:sp>
          <p:nvSpPr>
            <p:cNvPr id="707" name="object 707" descr=""/>
            <p:cNvSpPr/>
            <p:nvPr/>
          </p:nvSpPr>
          <p:spPr>
            <a:xfrm>
              <a:off x="2918063" y="13446612"/>
              <a:ext cx="47625" cy="29209"/>
            </a:xfrm>
            <a:custGeom>
              <a:avLst/>
              <a:gdLst/>
              <a:ahLst/>
              <a:cxnLst/>
              <a:rect l="l" t="t" r="r" b="b"/>
              <a:pathLst>
                <a:path w="47625" h="29209">
                  <a:moveTo>
                    <a:pt x="0" y="0"/>
                  </a:moveTo>
                  <a:lnTo>
                    <a:pt x="47599" y="28600"/>
                  </a:lnTo>
                </a:path>
              </a:pathLst>
            </a:custGeom>
            <a:ln w="4762">
              <a:solidFill>
                <a:srgbClr val="050100"/>
              </a:solidFill>
            </a:ln>
          </p:spPr>
          <p:txBody>
            <a:bodyPr wrap="square" lIns="0" tIns="0" rIns="0" bIns="0" rtlCol="0"/>
            <a:lstStyle/>
            <a:p/>
          </p:txBody>
        </p:sp>
        <p:sp>
          <p:nvSpPr>
            <p:cNvPr id="708" name="object 708" descr=""/>
            <p:cNvSpPr/>
            <p:nvPr/>
          </p:nvSpPr>
          <p:spPr>
            <a:xfrm>
              <a:off x="2965663" y="13446612"/>
              <a:ext cx="47625" cy="29209"/>
            </a:xfrm>
            <a:custGeom>
              <a:avLst/>
              <a:gdLst/>
              <a:ahLst/>
              <a:cxnLst/>
              <a:rect l="l" t="t" r="r" b="b"/>
              <a:pathLst>
                <a:path w="47625" h="29209">
                  <a:moveTo>
                    <a:pt x="0" y="28600"/>
                  </a:moveTo>
                  <a:lnTo>
                    <a:pt x="47612" y="0"/>
                  </a:lnTo>
                </a:path>
              </a:pathLst>
            </a:custGeom>
            <a:ln w="4762">
              <a:solidFill>
                <a:srgbClr val="050100"/>
              </a:solidFill>
            </a:ln>
          </p:spPr>
          <p:txBody>
            <a:bodyPr wrap="square" lIns="0" tIns="0" rIns="0" bIns="0" rtlCol="0"/>
            <a:lstStyle/>
            <a:p/>
          </p:txBody>
        </p:sp>
        <p:sp>
          <p:nvSpPr>
            <p:cNvPr id="709" name="object 709" descr=""/>
            <p:cNvSpPr/>
            <p:nvPr/>
          </p:nvSpPr>
          <p:spPr>
            <a:xfrm>
              <a:off x="3013275" y="13371797"/>
              <a:ext cx="0" cy="74930"/>
            </a:xfrm>
            <a:custGeom>
              <a:avLst/>
              <a:gdLst/>
              <a:ahLst/>
              <a:cxnLst/>
              <a:rect l="l" t="t" r="r" b="b"/>
              <a:pathLst>
                <a:path w="0" h="74930">
                  <a:moveTo>
                    <a:pt x="0" y="74815"/>
                  </a:moveTo>
                  <a:lnTo>
                    <a:pt x="0" y="0"/>
                  </a:lnTo>
                </a:path>
              </a:pathLst>
            </a:custGeom>
            <a:ln w="4762">
              <a:solidFill>
                <a:srgbClr val="050100"/>
              </a:solidFill>
            </a:ln>
          </p:spPr>
          <p:txBody>
            <a:bodyPr wrap="square" lIns="0" tIns="0" rIns="0" bIns="0" rtlCol="0"/>
            <a:lstStyle/>
            <a:p/>
          </p:txBody>
        </p:sp>
        <p:sp>
          <p:nvSpPr>
            <p:cNvPr id="710" name="object 710" descr=""/>
            <p:cNvSpPr/>
            <p:nvPr/>
          </p:nvSpPr>
          <p:spPr>
            <a:xfrm>
              <a:off x="3013275" y="13365007"/>
              <a:ext cx="6985" cy="6985"/>
            </a:xfrm>
            <a:custGeom>
              <a:avLst/>
              <a:gdLst/>
              <a:ahLst/>
              <a:cxnLst/>
              <a:rect l="l" t="t" r="r" b="b"/>
              <a:pathLst>
                <a:path w="6985" h="6984">
                  <a:moveTo>
                    <a:pt x="0" y="6794"/>
                  </a:moveTo>
                  <a:lnTo>
                    <a:pt x="6794" y="0"/>
                  </a:lnTo>
                </a:path>
              </a:pathLst>
            </a:custGeom>
            <a:ln w="4762">
              <a:solidFill>
                <a:srgbClr val="050100"/>
              </a:solidFill>
            </a:ln>
          </p:spPr>
          <p:txBody>
            <a:bodyPr wrap="square" lIns="0" tIns="0" rIns="0" bIns="0" rtlCol="0"/>
            <a:lstStyle/>
            <a:p/>
          </p:txBody>
        </p:sp>
        <p:sp>
          <p:nvSpPr>
            <p:cNvPr id="711" name="object 711" descr=""/>
            <p:cNvSpPr/>
            <p:nvPr/>
          </p:nvSpPr>
          <p:spPr>
            <a:xfrm>
              <a:off x="3020072" y="13365006"/>
              <a:ext cx="31115" cy="0"/>
            </a:xfrm>
            <a:custGeom>
              <a:avLst/>
              <a:gdLst/>
              <a:ahLst/>
              <a:cxnLst/>
              <a:rect l="l" t="t" r="r" b="b"/>
              <a:pathLst>
                <a:path w="31114" h="0">
                  <a:moveTo>
                    <a:pt x="0" y="0"/>
                  </a:moveTo>
                  <a:lnTo>
                    <a:pt x="30594" y="0"/>
                  </a:lnTo>
                </a:path>
              </a:pathLst>
            </a:custGeom>
            <a:ln w="4762">
              <a:solidFill>
                <a:srgbClr val="050100"/>
              </a:solidFill>
            </a:ln>
          </p:spPr>
          <p:txBody>
            <a:bodyPr wrap="square" lIns="0" tIns="0" rIns="0" bIns="0" rtlCol="0"/>
            <a:lstStyle/>
            <a:p/>
          </p:txBody>
        </p:sp>
        <p:sp>
          <p:nvSpPr>
            <p:cNvPr id="712" name="object 712" descr=""/>
            <p:cNvSpPr/>
            <p:nvPr/>
          </p:nvSpPr>
          <p:spPr>
            <a:xfrm>
              <a:off x="3050669" y="13330995"/>
              <a:ext cx="0" cy="34290"/>
            </a:xfrm>
            <a:custGeom>
              <a:avLst/>
              <a:gdLst/>
              <a:ahLst/>
              <a:cxnLst/>
              <a:rect l="l" t="t" r="r" b="b"/>
              <a:pathLst>
                <a:path w="0" h="34290">
                  <a:moveTo>
                    <a:pt x="0" y="34010"/>
                  </a:moveTo>
                  <a:lnTo>
                    <a:pt x="0" y="0"/>
                  </a:lnTo>
                </a:path>
              </a:pathLst>
            </a:custGeom>
            <a:ln w="4762">
              <a:solidFill>
                <a:srgbClr val="050100"/>
              </a:solidFill>
            </a:ln>
          </p:spPr>
          <p:txBody>
            <a:bodyPr wrap="square" lIns="0" tIns="0" rIns="0" bIns="0" rtlCol="0"/>
            <a:lstStyle/>
            <a:p/>
          </p:txBody>
        </p:sp>
        <p:sp>
          <p:nvSpPr>
            <p:cNvPr id="713" name="object 713" descr=""/>
            <p:cNvSpPr/>
            <p:nvPr/>
          </p:nvSpPr>
          <p:spPr>
            <a:xfrm>
              <a:off x="3050669" y="13330998"/>
              <a:ext cx="6350" cy="0"/>
            </a:xfrm>
            <a:custGeom>
              <a:avLst/>
              <a:gdLst/>
              <a:ahLst/>
              <a:cxnLst/>
              <a:rect l="l" t="t" r="r" b="b"/>
              <a:pathLst>
                <a:path w="6350" h="0">
                  <a:moveTo>
                    <a:pt x="0" y="0"/>
                  </a:moveTo>
                  <a:lnTo>
                    <a:pt x="6121" y="0"/>
                  </a:lnTo>
                </a:path>
              </a:pathLst>
            </a:custGeom>
            <a:ln w="4762">
              <a:solidFill>
                <a:srgbClr val="050100"/>
              </a:solidFill>
            </a:ln>
          </p:spPr>
          <p:txBody>
            <a:bodyPr wrap="square" lIns="0" tIns="0" rIns="0" bIns="0" rtlCol="0"/>
            <a:lstStyle/>
            <a:p/>
          </p:txBody>
        </p:sp>
        <p:sp>
          <p:nvSpPr>
            <p:cNvPr id="714" name="object 714" descr=""/>
            <p:cNvSpPr/>
            <p:nvPr/>
          </p:nvSpPr>
          <p:spPr>
            <a:xfrm>
              <a:off x="3056796" y="13330998"/>
              <a:ext cx="4445" cy="4445"/>
            </a:xfrm>
            <a:custGeom>
              <a:avLst/>
              <a:gdLst/>
              <a:ahLst/>
              <a:cxnLst/>
              <a:rect l="l" t="t" r="r" b="b"/>
              <a:pathLst>
                <a:path w="4444" h="4444">
                  <a:moveTo>
                    <a:pt x="0" y="0"/>
                  </a:moveTo>
                  <a:lnTo>
                    <a:pt x="4076" y="4076"/>
                  </a:lnTo>
                </a:path>
              </a:pathLst>
            </a:custGeom>
            <a:ln w="4762">
              <a:solidFill>
                <a:srgbClr val="050100"/>
              </a:solidFill>
            </a:ln>
          </p:spPr>
          <p:txBody>
            <a:bodyPr wrap="square" lIns="0" tIns="0" rIns="0" bIns="0" rtlCol="0"/>
            <a:lstStyle/>
            <a:p/>
          </p:txBody>
        </p:sp>
        <p:sp>
          <p:nvSpPr>
            <p:cNvPr id="715" name="object 715" descr=""/>
            <p:cNvSpPr/>
            <p:nvPr/>
          </p:nvSpPr>
          <p:spPr>
            <a:xfrm>
              <a:off x="3060876" y="13335078"/>
              <a:ext cx="0" cy="36830"/>
            </a:xfrm>
            <a:custGeom>
              <a:avLst/>
              <a:gdLst/>
              <a:ahLst/>
              <a:cxnLst/>
              <a:rect l="l" t="t" r="r" b="b"/>
              <a:pathLst>
                <a:path w="0" h="36830">
                  <a:moveTo>
                    <a:pt x="0" y="0"/>
                  </a:moveTo>
                  <a:lnTo>
                    <a:pt x="0" y="36728"/>
                  </a:lnTo>
                </a:path>
              </a:pathLst>
            </a:custGeom>
            <a:ln w="4762">
              <a:solidFill>
                <a:srgbClr val="050100"/>
              </a:solidFill>
            </a:ln>
          </p:spPr>
          <p:txBody>
            <a:bodyPr wrap="square" lIns="0" tIns="0" rIns="0" bIns="0" rtlCol="0"/>
            <a:lstStyle/>
            <a:p/>
          </p:txBody>
        </p:sp>
        <p:sp>
          <p:nvSpPr>
            <p:cNvPr id="716" name="object 716" descr=""/>
            <p:cNvSpPr/>
            <p:nvPr/>
          </p:nvSpPr>
          <p:spPr>
            <a:xfrm>
              <a:off x="3060677" y="13299856"/>
              <a:ext cx="19685" cy="0"/>
            </a:xfrm>
            <a:custGeom>
              <a:avLst/>
              <a:gdLst/>
              <a:ahLst/>
              <a:cxnLst/>
              <a:rect l="l" t="t" r="r" b="b"/>
              <a:pathLst>
                <a:path w="19685" h="0">
                  <a:moveTo>
                    <a:pt x="0" y="0"/>
                  </a:moveTo>
                  <a:lnTo>
                    <a:pt x="10655" y="0"/>
                  </a:lnTo>
                  <a:lnTo>
                    <a:pt x="17208" y="0"/>
                  </a:lnTo>
                  <a:lnTo>
                    <a:pt x="19431" y="0"/>
                  </a:lnTo>
                </a:path>
              </a:pathLst>
            </a:custGeom>
            <a:ln w="4762">
              <a:solidFill>
                <a:srgbClr val="050100"/>
              </a:solidFill>
            </a:ln>
          </p:spPr>
          <p:txBody>
            <a:bodyPr wrap="square" lIns="0" tIns="0" rIns="0" bIns="0" rtlCol="0"/>
            <a:lstStyle/>
            <a:p/>
          </p:txBody>
        </p:sp>
        <p:sp>
          <p:nvSpPr>
            <p:cNvPr id="717" name="object 717" descr=""/>
            <p:cNvSpPr/>
            <p:nvPr/>
          </p:nvSpPr>
          <p:spPr>
            <a:xfrm>
              <a:off x="2851227" y="13299856"/>
              <a:ext cx="19685" cy="0"/>
            </a:xfrm>
            <a:custGeom>
              <a:avLst/>
              <a:gdLst/>
              <a:ahLst/>
              <a:cxnLst/>
              <a:rect l="l" t="t" r="r" b="b"/>
              <a:pathLst>
                <a:path w="19685" h="0">
                  <a:moveTo>
                    <a:pt x="0" y="0"/>
                  </a:moveTo>
                  <a:lnTo>
                    <a:pt x="2209" y="0"/>
                  </a:lnTo>
                  <a:lnTo>
                    <a:pt x="8775" y="0"/>
                  </a:lnTo>
                  <a:lnTo>
                    <a:pt x="19431" y="0"/>
                  </a:lnTo>
                </a:path>
              </a:pathLst>
            </a:custGeom>
            <a:ln w="4762">
              <a:solidFill>
                <a:srgbClr val="050100"/>
              </a:solidFill>
            </a:ln>
          </p:spPr>
          <p:txBody>
            <a:bodyPr wrap="square" lIns="0" tIns="0" rIns="0" bIns="0" rtlCol="0"/>
            <a:lstStyle/>
            <a:p/>
          </p:txBody>
        </p:sp>
        <p:sp>
          <p:nvSpPr>
            <p:cNvPr id="718" name="object 718" descr=""/>
            <p:cNvSpPr/>
            <p:nvPr/>
          </p:nvSpPr>
          <p:spPr>
            <a:xfrm>
              <a:off x="2851282" y="13298219"/>
              <a:ext cx="19685" cy="0"/>
            </a:xfrm>
            <a:custGeom>
              <a:avLst/>
              <a:gdLst/>
              <a:ahLst/>
              <a:cxnLst/>
              <a:rect l="l" t="t" r="r" b="b"/>
              <a:pathLst>
                <a:path w="19685" h="0">
                  <a:moveTo>
                    <a:pt x="19316" y="0"/>
                  </a:moveTo>
                  <a:lnTo>
                    <a:pt x="8724" y="0"/>
                  </a:lnTo>
                  <a:lnTo>
                    <a:pt x="2197" y="0"/>
                  </a:lnTo>
                  <a:lnTo>
                    <a:pt x="0" y="0"/>
                  </a:lnTo>
                </a:path>
              </a:pathLst>
            </a:custGeom>
            <a:ln w="4762">
              <a:solidFill>
                <a:srgbClr val="050100"/>
              </a:solidFill>
            </a:ln>
          </p:spPr>
          <p:txBody>
            <a:bodyPr wrap="square" lIns="0" tIns="0" rIns="0" bIns="0" rtlCol="0"/>
            <a:lstStyle/>
            <a:p/>
          </p:txBody>
        </p:sp>
        <p:sp>
          <p:nvSpPr>
            <p:cNvPr id="719" name="object 719" descr=""/>
            <p:cNvSpPr/>
            <p:nvPr/>
          </p:nvSpPr>
          <p:spPr>
            <a:xfrm>
              <a:off x="3060733" y="13298219"/>
              <a:ext cx="19685" cy="0"/>
            </a:xfrm>
            <a:custGeom>
              <a:avLst/>
              <a:gdLst/>
              <a:ahLst/>
              <a:cxnLst/>
              <a:rect l="l" t="t" r="r" b="b"/>
              <a:pathLst>
                <a:path w="19685" h="0">
                  <a:moveTo>
                    <a:pt x="19316" y="0"/>
                  </a:moveTo>
                  <a:lnTo>
                    <a:pt x="17106" y="0"/>
                  </a:lnTo>
                  <a:lnTo>
                    <a:pt x="10591" y="0"/>
                  </a:lnTo>
                  <a:lnTo>
                    <a:pt x="0" y="0"/>
                  </a:lnTo>
                </a:path>
              </a:pathLst>
            </a:custGeom>
            <a:ln w="4762">
              <a:solidFill>
                <a:srgbClr val="050100"/>
              </a:solidFill>
            </a:ln>
          </p:spPr>
          <p:txBody>
            <a:bodyPr wrap="square" lIns="0" tIns="0" rIns="0" bIns="0" rtlCol="0"/>
            <a:lstStyle/>
            <a:p/>
          </p:txBody>
        </p:sp>
        <p:sp>
          <p:nvSpPr>
            <p:cNvPr id="720" name="object 720" descr=""/>
            <p:cNvSpPr/>
            <p:nvPr/>
          </p:nvSpPr>
          <p:spPr>
            <a:xfrm>
              <a:off x="2883100" y="13299818"/>
              <a:ext cx="165735" cy="0"/>
            </a:xfrm>
            <a:custGeom>
              <a:avLst/>
              <a:gdLst/>
              <a:ahLst/>
              <a:cxnLst/>
              <a:rect l="l" t="t" r="r" b="b"/>
              <a:pathLst>
                <a:path w="165735" h="0">
                  <a:moveTo>
                    <a:pt x="0" y="0"/>
                  </a:moveTo>
                  <a:lnTo>
                    <a:pt x="0" y="0"/>
                  </a:lnTo>
                  <a:lnTo>
                    <a:pt x="163728" y="0"/>
                  </a:lnTo>
                  <a:lnTo>
                    <a:pt x="165138" y="0"/>
                  </a:lnTo>
                </a:path>
              </a:pathLst>
            </a:custGeom>
            <a:ln w="4762">
              <a:solidFill>
                <a:srgbClr val="050100"/>
              </a:solidFill>
            </a:ln>
          </p:spPr>
          <p:txBody>
            <a:bodyPr wrap="square" lIns="0" tIns="0" rIns="0" bIns="0" rtlCol="0"/>
            <a:lstStyle/>
            <a:p/>
          </p:txBody>
        </p:sp>
        <p:sp>
          <p:nvSpPr>
            <p:cNvPr id="721" name="object 721" descr=""/>
            <p:cNvSpPr/>
            <p:nvPr/>
          </p:nvSpPr>
          <p:spPr>
            <a:xfrm>
              <a:off x="2883881" y="13269619"/>
              <a:ext cx="163830" cy="0"/>
            </a:xfrm>
            <a:custGeom>
              <a:avLst/>
              <a:gdLst/>
              <a:ahLst/>
              <a:cxnLst/>
              <a:rect l="l" t="t" r="r" b="b"/>
              <a:pathLst>
                <a:path w="163830" h="0">
                  <a:moveTo>
                    <a:pt x="163563" y="0"/>
                  </a:moveTo>
                  <a:lnTo>
                    <a:pt x="163563" y="0"/>
                  </a:lnTo>
                  <a:lnTo>
                    <a:pt x="1396" y="0"/>
                  </a:lnTo>
                  <a:lnTo>
                    <a:pt x="0" y="0"/>
                  </a:lnTo>
                </a:path>
              </a:pathLst>
            </a:custGeom>
            <a:ln w="4762">
              <a:solidFill>
                <a:srgbClr val="050100"/>
              </a:solidFill>
            </a:ln>
          </p:spPr>
          <p:txBody>
            <a:bodyPr wrap="square" lIns="0" tIns="0" rIns="0" bIns="0" rtlCol="0"/>
            <a:lstStyle/>
            <a:p/>
          </p:txBody>
        </p:sp>
        <p:sp>
          <p:nvSpPr>
            <p:cNvPr id="722" name="object 722" descr=""/>
            <p:cNvSpPr/>
            <p:nvPr/>
          </p:nvSpPr>
          <p:spPr>
            <a:xfrm>
              <a:off x="2685928" y="11983336"/>
              <a:ext cx="0" cy="1327150"/>
            </a:xfrm>
            <a:custGeom>
              <a:avLst/>
              <a:gdLst/>
              <a:ahLst/>
              <a:cxnLst/>
              <a:rect l="l" t="t" r="r" b="b"/>
              <a:pathLst>
                <a:path w="0" h="1327150">
                  <a:moveTo>
                    <a:pt x="0" y="1263040"/>
                  </a:moveTo>
                  <a:lnTo>
                    <a:pt x="0" y="1263040"/>
                  </a:lnTo>
                  <a:lnTo>
                    <a:pt x="0" y="1327048"/>
                  </a:lnTo>
                  <a:lnTo>
                    <a:pt x="0" y="1325143"/>
                  </a:lnTo>
                  <a:lnTo>
                    <a:pt x="0" y="0"/>
                  </a:lnTo>
                  <a:lnTo>
                    <a:pt x="0" y="888"/>
                  </a:lnTo>
                  <a:lnTo>
                    <a:pt x="0" y="63995"/>
                  </a:lnTo>
                </a:path>
              </a:pathLst>
            </a:custGeom>
            <a:ln w="4762">
              <a:solidFill>
                <a:srgbClr val="050100"/>
              </a:solidFill>
            </a:ln>
          </p:spPr>
          <p:txBody>
            <a:bodyPr wrap="square" lIns="0" tIns="0" rIns="0" bIns="0" rtlCol="0"/>
            <a:lstStyle/>
            <a:p/>
          </p:txBody>
        </p:sp>
        <p:sp>
          <p:nvSpPr>
            <p:cNvPr id="723" name="object 723" descr=""/>
            <p:cNvSpPr/>
            <p:nvPr/>
          </p:nvSpPr>
          <p:spPr>
            <a:xfrm>
              <a:off x="2686846" y="11935804"/>
              <a:ext cx="0" cy="47625"/>
            </a:xfrm>
            <a:custGeom>
              <a:avLst/>
              <a:gdLst/>
              <a:ahLst/>
              <a:cxnLst/>
              <a:rect l="l" t="t" r="r" b="b"/>
              <a:pathLst>
                <a:path w="0" h="47625">
                  <a:moveTo>
                    <a:pt x="0" y="47307"/>
                  </a:moveTo>
                  <a:lnTo>
                    <a:pt x="0" y="0"/>
                  </a:lnTo>
                </a:path>
              </a:pathLst>
            </a:custGeom>
            <a:ln w="4762">
              <a:solidFill>
                <a:srgbClr val="050100"/>
              </a:solidFill>
            </a:ln>
          </p:spPr>
          <p:txBody>
            <a:bodyPr wrap="square" lIns="0" tIns="0" rIns="0" bIns="0" rtlCol="0"/>
            <a:lstStyle/>
            <a:p/>
          </p:txBody>
        </p:sp>
        <p:sp>
          <p:nvSpPr>
            <p:cNvPr id="724" name="object 724" descr=""/>
            <p:cNvSpPr/>
            <p:nvPr/>
          </p:nvSpPr>
          <p:spPr>
            <a:xfrm>
              <a:off x="2903204" y="13256312"/>
              <a:ext cx="125095" cy="0"/>
            </a:xfrm>
            <a:custGeom>
              <a:avLst/>
              <a:gdLst/>
              <a:ahLst/>
              <a:cxnLst/>
              <a:rect l="l" t="t" r="r" b="b"/>
              <a:pathLst>
                <a:path w="125094" h="0">
                  <a:moveTo>
                    <a:pt x="0" y="0"/>
                  </a:moveTo>
                  <a:lnTo>
                    <a:pt x="0" y="0"/>
                  </a:lnTo>
                  <a:lnTo>
                    <a:pt x="123355" y="0"/>
                  </a:lnTo>
                  <a:lnTo>
                    <a:pt x="124929" y="0"/>
                  </a:lnTo>
                </a:path>
              </a:pathLst>
            </a:custGeom>
            <a:ln w="4762">
              <a:solidFill>
                <a:srgbClr val="050100"/>
              </a:solidFill>
            </a:ln>
          </p:spPr>
          <p:txBody>
            <a:bodyPr wrap="square" lIns="0" tIns="0" rIns="0" bIns="0" rtlCol="0"/>
            <a:lstStyle/>
            <a:p/>
          </p:txBody>
        </p:sp>
        <p:sp>
          <p:nvSpPr>
            <p:cNvPr id="725" name="object 725" descr=""/>
            <p:cNvSpPr/>
            <p:nvPr/>
          </p:nvSpPr>
          <p:spPr>
            <a:xfrm>
              <a:off x="3182593" y="12664714"/>
              <a:ext cx="0" cy="14604"/>
            </a:xfrm>
            <a:custGeom>
              <a:avLst/>
              <a:gdLst/>
              <a:ahLst/>
              <a:cxnLst/>
              <a:rect l="l" t="t" r="r" b="b"/>
              <a:pathLst>
                <a:path w="0" h="14604">
                  <a:moveTo>
                    <a:pt x="0" y="14503"/>
                  </a:moveTo>
                  <a:lnTo>
                    <a:pt x="0" y="0"/>
                  </a:lnTo>
                </a:path>
              </a:pathLst>
            </a:custGeom>
            <a:ln w="4762">
              <a:solidFill>
                <a:srgbClr val="050100"/>
              </a:solidFill>
            </a:ln>
          </p:spPr>
          <p:txBody>
            <a:bodyPr wrap="square" lIns="0" tIns="0" rIns="0" bIns="0" rtlCol="0"/>
            <a:lstStyle/>
            <a:p/>
          </p:txBody>
        </p:sp>
        <p:sp>
          <p:nvSpPr>
            <p:cNvPr id="726" name="object 726" descr=""/>
            <p:cNvSpPr/>
            <p:nvPr/>
          </p:nvSpPr>
          <p:spPr>
            <a:xfrm>
              <a:off x="3173972" y="12401865"/>
              <a:ext cx="0" cy="490220"/>
            </a:xfrm>
            <a:custGeom>
              <a:avLst/>
              <a:gdLst/>
              <a:ahLst/>
              <a:cxnLst/>
              <a:rect l="l" t="t" r="r" b="b"/>
              <a:pathLst>
                <a:path w="0" h="490220">
                  <a:moveTo>
                    <a:pt x="0" y="489978"/>
                  </a:moveTo>
                  <a:lnTo>
                    <a:pt x="0" y="489978"/>
                  </a:lnTo>
                  <a:lnTo>
                    <a:pt x="0" y="1435"/>
                  </a:lnTo>
                  <a:lnTo>
                    <a:pt x="0" y="0"/>
                  </a:lnTo>
                </a:path>
              </a:pathLst>
            </a:custGeom>
            <a:ln w="4762">
              <a:solidFill>
                <a:srgbClr val="050100"/>
              </a:solidFill>
            </a:ln>
          </p:spPr>
          <p:txBody>
            <a:bodyPr wrap="square" lIns="0" tIns="0" rIns="0" bIns="0" rtlCol="0"/>
            <a:lstStyle/>
            <a:p/>
          </p:txBody>
        </p:sp>
        <p:pic>
          <p:nvPicPr>
            <p:cNvPr id="727" name="object 727" descr=""/>
            <p:cNvPicPr/>
            <p:nvPr/>
          </p:nvPicPr>
          <p:blipFill>
            <a:blip r:embed="rId33" cstate="print"/>
            <a:stretch>
              <a:fillRect/>
            </a:stretch>
          </p:blipFill>
          <p:spPr>
            <a:xfrm>
              <a:off x="2661334" y="11933127"/>
              <a:ext cx="248869" cy="248869"/>
            </a:xfrm>
            <a:prstGeom prst="rect">
              <a:avLst/>
            </a:prstGeom>
          </p:spPr>
        </p:pic>
        <p:sp>
          <p:nvSpPr>
            <p:cNvPr id="728" name="object 728" descr=""/>
            <p:cNvSpPr/>
            <p:nvPr/>
          </p:nvSpPr>
          <p:spPr>
            <a:xfrm>
              <a:off x="2663715" y="11935507"/>
              <a:ext cx="302260" cy="302260"/>
            </a:xfrm>
            <a:custGeom>
              <a:avLst/>
              <a:gdLst/>
              <a:ahLst/>
              <a:cxnLst/>
              <a:rect l="l" t="t" r="r" b="b"/>
              <a:pathLst>
                <a:path w="302260" h="302259">
                  <a:moveTo>
                    <a:pt x="0" y="301815"/>
                  </a:moveTo>
                  <a:lnTo>
                    <a:pt x="301815" y="0"/>
                  </a:lnTo>
                </a:path>
              </a:pathLst>
            </a:custGeom>
            <a:ln w="4762">
              <a:solidFill>
                <a:srgbClr val="050100"/>
              </a:solidFill>
            </a:ln>
          </p:spPr>
          <p:txBody>
            <a:bodyPr wrap="square" lIns="0" tIns="0" rIns="0" bIns="0" rtlCol="0"/>
            <a:lstStyle/>
            <a:p/>
          </p:txBody>
        </p:sp>
        <p:sp>
          <p:nvSpPr>
            <p:cNvPr id="729" name="object 729" descr=""/>
            <p:cNvSpPr/>
            <p:nvPr/>
          </p:nvSpPr>
          <p:spPr>
            <a:xfrm>
              <a:off x="2663715" y="11935507"/>
              <a:ext cx="360045" cy="360045"/>
            </a:xfrm>
            <a:custGeom>
              <a:avLst/>
              <a:gdLst/>
              <a:ahLst/>
              <a:cxnLst/>
              <a:rect l="l" t="t" r="r" b="b"/>
              <a:pathLst>
                <a:path w="360044" h="360045">
                  <a:moveTo>
                    <a:pt x="0" y="359524"/>
                  </a:moveTo>
                  <a:lnTo>
                    <a:pt x="359524" y="0"/>
                  </a:lnTo>
                </a:path>
              </a:pathLst>
            </a:custGeom>
            <a:ln w="4762">
              <a:solidFill>
                <a:srgbClr val="050100"/>
              </a:solidFill>
            </a:ln>
          </p:spPr>
          <p:txBody>
            <a:bodyPr wrap="square" lIns="0" tIns="0" rIns="0" bIns="0" rtlCol="0"/>
            <a:lstStyle/>
            <a:p/>
          </p:txBody>
        </p:sp>
        <p:sp>
          <p:nvSpPr>
            <p:cNvPr id="730" name="object 730" descr=""/>
            <p:cNvSpPr/>
            <p:nvPr/>
          </p:nvSpPr>
          <p:spPr>
            <a:xfrm>
              <a:off x="2696296" y="11935513"/>
              <a:ext cx="384810" cy="384810"/>
            </a:xfrm>
            <a:custGeom>
              <a:avLst/>
              <a:gdLst/>
              <a:ahLst/>
              <a:cxnLst/>
              <a:rect l="l" t="t" r="r" b="b"/>
              <a:pathLst>
                <a:path w="384810" h="384809">
                  <a:moveTo>
                    <a:pt x="0" y="384644"/>
                  </a:moveTo>
                  <a:lnTo>
                    <a:pt x="384644" y="0"/>
                  </a:lnTo>
                </a:path>
              </a:pathLst>
            </a:custGeom>
            <a:ln w="4762">
              <a:solidFill>
                <a:srgbClr val="050100"/>
              </a:solidFill>
            </a:ln>
          </p:spPr>
          <p:txBody>
            <a:bodyPr wrap="square" lIns="0" tIns="0" rIns="0" bIns="0" rtlCol="0"/>
            <a:lstStyle/>
            <a:p/>
          </p:txBody>
        </p:sp>
        <p:sp>
          <p:nvSpPr>
            <p:cNvPr id="731" name="object 731" descr=""/>
            <p:cNvSpPr/>
            <p:nvPr/>
          </p:nvSpPr>
          <p:spPr>
            <a:xfrm>
              <a:off x="2950941" y="11979280"/>
              <a:ext cx="144145" cy="144145"/>
            </a:xfrm>
            <a:custGeom>
              <a:avLst/>
              <a:gdLst/>
              <a:ahLst/>
              <a:cxnLst/>
              <a:rect l="l" t="t" r="r" b="b"/>
              <a:pathLst>
                <a:path w="144144" h="144145">
                  <a:moveTo>
                    <a:pt x="0" y="143929"/>
                  </a:moveTo>
                  <a:lnTo>
                    <a:pt x="143941" y="0"/>
                  </a:lnTo>
                </a:path>
              </a:pathLst>
            </a:custGeom>
            <a:ln w="4762">
              <a:solidFill>
                <a:srgbClr val="050100"/>
              </a:solidFill>
            </a:ln>
          </p:spPr>
          <p:txBody>
            <a:bodyPr wrap="square" lIns="0" tIns="0" rIns="0" bIns="0" rtlCol="0"/>
            <a:lstStyle/>
            <a:p/>
          </p:txBody>
        </p:sp>
        <p:sp>
          <p:nvSpPr>
            <p:cNvPr id="732" name="object 732" descr=""/>
            <p:cNvSpPr/>
            <p:nvPr/>
          </p:nvSpPr>
          <p:spPr>
            <a:xfrm>
              <a:off x="2753992" y="12169688"/>
              <a:ext cx="150495" cy="150495"/>
            </a:xfrm>
            <a:custGeom>
              <a:avLst/>
              <a:gdLst/>
              <a:ahLst/>
              <a:cxnLst/>
              <a:rect l="l" t="t" r="r" b="b"/>
              <a:pathLst>
                <a:path w="150494" h="150495">
                  <a:moveTo>
                    <a:pt x="0" y="150469"/>
                  </a:moveTo>
                  <a:lnTo>
                    <a:pt x="150469" y="0"/>
                  </a:lnTo>
                </a:path>
              </a:pathLst>
            </a:custGeom>
            <a:ln w="4762">
              <a:solidFill>
                <a:srgbClr val="050100"/>
              </a:solidFill>
            </a:ln>
          </p:spPr>
          <p:txBody>
            <a:bodyPr wrap="square" lIns="0" tIns="0" rIns="0" bIns="0" rtlCol="0"/>
            <a:lstStyle/>
            <a:p/>
          </p:txBody>
        </p:sp>
        <p:sp>
          <p:nvSpPr>
            <p:cNvPr id="733" name="object 733" descr=""/>
            <p:cNvSpPr/>
            <p:nvPr/>
          </p:nvSpPr>
          <p:spPr>
            <a:xfrm>
              <a:off x="3008650" y="12036989"/>
              <a:ext cx="86360" cy="86360"/>
            </a:xfrm>
            <a:custGeom>
              <a:avLst/>
              <a:gdLst/>
              <a:ahLst/>
              <a:cxnLst/>
              <a:rect l="l" t="t" r="r" b="b"/>
              <a:pathLst>
                <a:path w="86360" h="86359">
                  <a:moveTo>
                    <a:pt x="0" y="86220"/>
                  </a:moveTo>
                  <a:lnTo>
                    <a:pt x="86233" y="0"/>
                  </a:lnTo>
                </a:path>
              </a:pathLst>
            </a:custGeom>
            <a:ln w="4762">
              <a:solidFill>
                <a:srgbClr val="050100"/>
              </a:solidFill>
            </a:ln>
          </p:spPr>
          <p:txBody>
            <a:bodyPr wrap="square" lIns="0" tIns="0" rIns="0" bIns="0" rtlCol="0"/>
            <a:lstStyle/>
            <a:p/>
          </p:txBody>
        </p:sp>
        <p:sp>
          <p:nvSpPr>
            <p:cNvPr id="734" name="object 734" descr=""/>
            <p:cNvSpPr/>
            <p:nvPr/>
          </p:nvSpPr>
          <p:spPr>
            <a:xfrm>
              <a:off x="2811701" y="12227397"/>
              <a:ext cx="93345" cy="93345"/>
            </a:xfrm>
            <a:custGeom>
              <a:avLst/>
              <a:gdLst/>
              <a:ahLst/>
              <a:cxnLst/>
              <a:rect l="l" t="t" r="r" b="b"/>
              <a:pathLst>
                <a:path w="93344" h="93345">
                  <a:moveTo>
                    <a:pt x="0" y="92760"/>
                  </a:moveTo>
                  <a:lnTo>
                    <a:pt x="92760" y="0"/>
                  </a:lnTo>
                </a:path>
              </a:pathLst>
            </a:custGeom>
            <a:ln w="4762">
              <a:solidFill>
                <a:srgbClr val="050100"/>
              </a:solidFill>
            </a:ln>
          </p:spPr>
          <p:txBody>
            <a:bodyPr wrap="square" lIns="0" tIns="0" rIns="0" bIns="0" rtlCol="0"/>
            <a:lstStyle/>
            <a:p/>
          </p:txBody>
        </p:sp>
        <p:sp>
          <p:nvSpPr>
            <p:cNvPr id="735" name="object 735" descr=""/>
            <p:cNvSpPr/>
            <p:nvPr/>
          </p:nvSpPr>
          <p:spPr>
            <a:xfrm>
              <a:off x="3066357" y="12109607"/>
              <a:ext cx="13970" cy="13970"/>
            </a:xfrm>
            <a:custGeom>
              <a:avLst/>
              <a:gdLst/>
              <a:ahLst/>
              <a:cxnLst/>
              <a:rect l="l" t="t" r="r" b="b"/>
              <a:pathLst>
                <a:path w="13969" h="13970">
                  <a:moveTo>
                    <a:pt x="0" y="13601"/>
                  </a:moveTo>
                  <a:lnTo>
                    <a:pt x="13601" y="0"/>
                  </a:lnTo>
                </a:path>
              </a:pathLst>
            </a:custGeom>
            <a:ln w="4762">
              <a:solidFill>
                <a:srgbClr val="050100"/>
              </a:solidFill>
            </a:ln>
          </p:spPr>
          <p:txBody>
            <a:bodyPr wrap="square" lIns="0" tIns="0" rIns="0" bIns="0" rtlCol="0"/>
            <a:lstStyle/>
            <a:p/>
          </p:txBody>
        </p:sp>
        <p:sp>
          <p:nvSpPr>
            <p:cNvPr id="736" name="object 736" descr=""/>
            <p:cNvSpPr/>
            <p:nvPr/>
          </p:nvSpPr>
          <p:spPr>
            <a:xfrm>
              <a:off x="2869408" y="12285106"/>
              <a:ext cx="35560" cy="35560"/>
            </a:xfrm>
            <a:custGeom>
              <a:avLst/>
              <a:gdLst/>
              <a:ahLst/>
              <a:cxnLst/>
              <a:rect l="l" t="t" r="r" b="b"/>
              <a:pathLst>
                <a:path w="35560" h="35559">
                  <a:moveTo>
                    <a:pt x="0" y="35052"/>
                  </a:moveTo>
                  <a:lnTo>
                    <a:pt x="35052" y="0"/>
                  </a:lnTo>
                </a:path>
              </a:pathLst>
            </a:custGeom>
            <a:ln w="4762">
              <a:solidFill>
                <a:srgbClr val="050100"/>
              </a:solidFill>
            </a:ln>
          </p:spPr>
          <p:txBody>
            <a:bodyPr wrap="square" lIns="0" tIns="0" rIns="0" bIns="0" rtlCol="0"/>
            <a:lstStyle/>
            <a:p/>
          </p:txBody>
        </p:sp>
        <p:sp>
          <p:nvSpPr>
            <p:cNvPr id="737" name="object 737" descr=""/>
            <p:cNvSpPr/>
            <p:nvPr/>
          </p:nvSpPr>
          <p:spPr>
            <a:xfrm>
              <a:off x="2663715" y="12973559"/>
              <a:ext cx="13970" cy="13970"/>
            </a:xfrm>
            <a:custGeom>
              <a:avLst/>
              <a:gdLst/>
              <a:ahLst/>
              <a:cxnLst/>
              <a:rect l="l" t="t" r="r" b="b"/>
              <a:pathLst>
                <a:path w="13969" h="13970">
                  <a:moveTo>
                    <a:pt x="0" y="13931"/>
                  </a:moveTo>
                  <a:lnTo>
                    <a:pt x="13931" y="0"/>
                  </a:lnTo>
                </a:path>
              </a:pathLst>
            </a:custGeom>
            <a:ln w="4762">
              <a:solidFill>
                <a:srgbClr val="050100"/>
              </a:solidFill>
            </a:ln>
          </p:spPr>
          <p:txBody>
            <a:bodyPr wrap="square" lIns="0" tIns="0" rIns="0" bIns="0" rtlCol="0"/>
            <a:lstStyle/>
            <a:p/>
          </p:txBody>
        </p:sp>
        <p:sp>
          <p:nvSpPr>
            <p:cNvPr id="738" name="object 738" descr=""/>
            <p:cNvSpPr/>
            <p:nvPr/>
          </p:nvSpPr>
          <p:spPr>
            <a:xfrm>
              <a:off x="2663715" y="12973558"/>
              <a:ext cx="71755" cy="71755"/>
            </a:xfrm>
            <a:custGeom>
              <a:avLst/>
              <a:gdLst/>
              <a:ahLst/>
              <a:cxnLst/>
              <a:rect l="l" t="t" r="r" b="b"/>
              <a:pathLst>
                <a:path w="71755" h="71755">
                  <a:moveTo>
                    <a:pt x="0" y="71640"/>
                  </a:moveTo>
                  <a:lnTo>
                    <a:pt x="71640" y="0"/>
                  </a:lnTo>
                </a:path>
              </a:pathLst>
            </a:custGeom>
            <a:ln w="4762">
              <a:solidFill>
                <a:srgbClr val="050100"/>
              </a:solidFill>
            </a:ln>
          </p:spPr>
          <p:txBody>
            <a:bodyPr wrap="square" lIns="0" tIns="0" rIns="0" bIns="0" rtlCol="0"/>
            <a:lstStyle/>
            <a:p/>
          </p:txBody>
        </p:sp>
        <p:sp>
          <p:nvSpPr>
            <p:cNvPr id="739" name="object 739" descr=""/>
            <p:cNvSpPr/>
            <p:nvPr/>
          </p:nvSpPr>
          <p:spPr>
            <a:xfrm>
              <a:off x="2663715" y="12973558"/>
              <a:ext cx="129539" cy="129539"/>
            </a:xfrm>
            <a:custGeom>
              <a:avLst/>
              <a:gdLst/>
              <a:ahLst/>
              <a:cxnLst/>
              <a:rect l="l" t="t" r="r" b="b"/>
              <a:pathLst>
                <a:path w="129539" h="129540">
                  <a:moveTo>
                    <a:pt x="0" y="129336"/>
                  </a:moveTo>
                  <a:lnTo>
                    <a:pt x="129349" y="0"/>
                  </a:lnTo>
                </a:path>
              </a:pathLst>
            </a:custGeom>
            <a:ln w="4762">
              <a:solidFill>
                <a:srgbClr val="050100"/>
              </a:solidFill>
            </a:ln>
          </p:spPr>
          <p:txBody>
            <a:bodyPr wrap="square" lIns="0" tIns="0" rIns="0" bIns="0" rtlCol="0"/>
            <a:lstStyle/>
            <a:p/>
          </p:txBody>
        </p:sp>
        <p:sp>
          <p:nvSpPr>
            <p:cNvPr id="740" name="object 740" descr=""/>
            <p:cNvSpPr/>
            <p:nvPr/>
          </p:nvSpPr>
          <p:spPr>
            <a:xfrm>
              <a:off x="2663715" y="12973556"/>
              <a:ext cx="187325" cy="187325"/>
            </a:xfrm>
            <a:custGeom>
              <a:avLst/>
              <a:gdLst/>
              <a:ahLst/>
              <a:cxnLst/>
              <a:rect l="l" t="t" r="r" b="b"/>
              <a:pathLst>
                <a:path w="187325" h="187325">
                  <a:moveTo>
                    <a:pt x="0" y="187045"/>
                  </a:moveTo>
                  <a:lnTo>
                    <a:pt x="187058" y="0"/>
                  </a:lnTo>
                </a:path>
              </a:pathLst>
            </a:custGeom>
            <a:ln w="4762">
              <a:solidFill>
                <a:srgbClr val="050100"/>
              </a:solidFill>
            </a:ln>
          </p:spPr>
          <p:txBody>
            <a:bodyPr wrap="square" lIns="0" tIns="0" rIns="0" bIns="0" rtlCol="0"/>
            <a:lstStyle/>
            <a:p/>
          </p:txBody>
        </p:sp>
        <p:sp>
          <p:nvSpPr>
            <p:cNvPr id="741" name="object 741" descr=""/>
            <p:cNvSpPr/>
            <p:nvPr/>
          </p:nvSpPr>
          <p:spPr>
            <a:xfrm>
              <a:off x="2663715" y="12977570"/>
              <a:ext cx="241300" cy="241300"/>
            </a:xfrm>
            <a:custGeom>
              <a:avLst/>
              <a:gdLst/>
              <a:ahLst/>
              <a:cxnLst/>
              <a:rect l="l" t="t" r="r" b="b"/>
              <a:pathLst>
                <a:path w="241300" h="241300">
                  <a:moveTo>
                    <a:pt x="0" y="240741"/>
                  </a:moveTo>
                  <a:lnTo>
                    <a:pt x="240741" y="0"/>
                  </a:lnTo>
                </a:path>
              </a:pathLst>
            </a:custGeom>
            <a:ln w="4762">
              <a:solidFill>
                <a:srgbClr val="050100"/>
              </a:solidFill>
            </a:ln>
          </p:spPr>
          <p:txBody>
            <a:bodyPr wrap="square" lIns="0" tIns="0" rIns="0" bIns="0" rtlCol="0"/>
            <a:lstStyle/>
            <a:p/>
          </p:txBody>
        </p:sp>
        <p:sp>
          <p:nvSpPr>
            <p:cNvPr id="742" name="object 742" descr=""/>
            <p:cNvSpPr/>
            <p:nvPr/>
          </p:nvSpPr>
          <p:spPr>
            <a:xfrm>
              <a:off x="2691720" y="13035276"/>
              <a:ext cx="213360" cy="213360"/>
            </a:xfrm>
            <a:custGeom>
              <a:avLst/>
              <a:gdLst/>
              <a:ahLst/>
              <a:cxnLst/>
              <a:rect l="l" t="t" r="r" b="b"/>
              <a:pathLst>
                <a:path w="213360" h="213359">
                  <a:moveTo>
                    <a:pt x="0" y="212737"/>
                  </a:moveTo>
                  <a:lnTo>
                    <a:pt x="212737" y="0"/>
                  </a:lnTo>
                </a:path>
              </a:pathLst>
            </a:custGeom>
            <a:ln w="4762">
              <a:solidFill>
                <a:srgbClr val="050100"/>
              </a:solidFill>
            </a:ln>
          </p:spPr>
          <p:txBody>
            <a:bodyPr wrap="square" lIns="0" tIns="0" rIns="0" bIns="0" rtlCol="0"/>
            <a:lstStyle/>
            <a:p/>
          </p:txBody>
        </p:sp>
        <p:sp>
          <p:nvSpPr>
            <p:cNvPr id="743" name="object 743" descr=""/>
            <p:cNvSpPr/>
            <p:nvPr/>
          </p:nvSpPr>
          <p:spPr>
            <a:xfrm>
              <a:off x="2698616" y="13092972"/>
              <a:ext cx="206375" cy="206375"/>
            </a:xfrm>
            <a:custGeom>
              <a:avLst/>
              <a:gdLst/>
              <a:ahLst/>
              <a:cxnLst/>
              <a:rect l="l" t="t" r="r" b="b"/>
              <a:pathLst>
                <a:path w="206375" h="206375">
                  <a:moveTo>
                    <a:pt x="0" y="205854"/>
                  </a:moveTo>
                  <a:lnTo>
                    <a:pt x="205841" y="0"/>
                  </a:lnTo>
                </a:path>
              </a:pathLst>
            </a:custGeom>
            <a:ln w="4762">
              <a:solidFill>
                <a:srgbClr val="050100"/>
              </a:solidFill>
            </a:ln>
          </p:spPr>
          <p:txBody>
            <a:bodyPr wrap="square" lIns="0" tIns="0" rIns="0" bIns="0" rtlCol="0"/>
            <a:lstStyle/>
            <a:p/>
          </p:txBody>
        </p:sp>
        <p:sp>
          <p:nvSpPr>
            <p:cNvPr id="744" name="object 744" descr=""/>
            <p:cNvSpPr/>
            <p:nvPr/>
          </p:nvSpPr>
          <p:spPr>
            <a:xfrm>
              <a:off x="2642632" y="13310310"/>
              <a:ext cx="45085" cy="45085"/>
            </a:xfrm>
            <a:custGeom>
              <a:avLst/>
              <a:gdLst/>
              <a:ahLst/>
              <a:cxnLst/>
              <a:rect l="l" t="t" r="r" b="b"/>
              <a:pathLst>
                <a:path w="45085" h="45084">
                  <a:moveTo>
                    <a:pt x="0" y="44488"/>
                  </a:moveTo>
                  <a:lnTo>
                    <a:pt x="44500" y="0"/>
                  </a:lnTo>
                </a:path>
              </a:pathLst>
            </a:custGeom>
            <a:ln w="4762">
              <a:solidFill>
                <a:srgbClr val="050100"/>
              </a:solidFill>
            </a:ln>
          </p:spPr>
          <p:txBody>
            <a:bodyPr wrap="square" lIns="0" tIns="0" rIns="0" bIns="0" rtlCol="0"/>
            <a:lstStyle/>
            <a:p/>
          </p:txBody>
        </p:sp>
        <p:sp>
          <p:nvSpPr>
            <p:cNvPr id="745" name="object 745" descr=""/>
            <p:cNvSpPr/>
            <p:nvPr/>
          </p:nvSpPr>
          <p:spPr>
            <a:xfrm>
              <a:off x="2696941" y="13150678"/>
              <a:ext cx="207645" cy="207645"/>
            </a:xfrm>
            <a:custGeom>
              <a:avLst/>
              <a:gdLst/>
              <a:ahLst/>
              <a:cxnLst/>
              <a:rect l="l" t="t" r="r" b="b"/>
              <a:pathLst>
                <a:path w="207644" h="207644">
                  <a:moveTo>
                    <a:pt x="0" y="207517"/>
                  </a:moveTo>
                  <a:lnTo>
                    <a:pt x="207518" y="0"/>
                  </a:lnTo>
                </a:path>
              </a:pathLst>
            </a:custGeom>
            <a:ln w="4762">
              <a:solidFill>
                <a:srgbClr val="050100"/>
              </a:solidFill>
            </a:ln>
          </p:spPr>
          <p:txBody>
            <a:bodyPr wrap="square" lIns="0" tIns="0" rIns="0" bIns="0" rtlCol="0"/>
            <a:lstStyle/>
            <a:p/>
          </p:txBody>
        </p:sp>
        <p:sp>
          <p:nvSpPr>
            <p:cNvPr id="746" name="object 746" descr=""/>
            <p:cNvSpPr/>
            <p:nvPr/>
          </p:nvSpPr>
          <p:spPr>
            <a:xfrm>
              <a:off x="2754650" y="13208819"/>
              <a:ext cx="149860" cy="149860"/>
            </a:xfrm>
            <a:custGeom>
              <a:avLst/>
              <a:gdLst/>
              <a:ahLst/>
              <a:cxnLst/>
              <a:rect l="l" t="t" r="r" b="b"/>
              <a:pathLst>
                <a:path w="149860" h="149859">
                  <a:moveTo>
                    <a:pt x="0" y="149377"/>
                  </a:moveTo>
                  <a:lnTo>
                    <a:pt x="149390" y="0"/>
                  </a:lnTo>
                </a:path>
              </a:pathLst>
            </a:custGeom>
            <a:ln w="4762">
              <a:solidFill>
                <a:srgbClr val="050100"/>
              </a:solidFill>
            </a:ln>
          </p:spPr>
          <p:txBody>
            <a:bodyPr wrap="square" lIns="0" tIns="0" rIns="0" bIns="0" rtlCol="0"/>
            <a:lstStyle/>
            <a:p/>
          </p:txBody>
        </p:sp>
        <p:sp>
          <p:nvSpPr>
            <p:cNvPr id="747" name="object 747" descr=""/>
            <p:cNvSpPr/>
            <p:nvPr/>
          </p:nvSpPr>
          <p:spPr>
            <a:xfrm>
              <a:off x="2870661" y="13287117"/>
              <a:ext cx="13335" cy="13335"/>
            </a:xfrm>
            <a:custGeom>
              <a:avLst/>
              <a:gdLst/>
              <a:ahLst/>
              <a:cxnLst/>
              <a:rect l="l" t="t" r="r" b="b"/>
              <a:pathLst>
                <a:path w="13335" h="13334">
                  <a:moveTo>
                    <a:pt x="0" y="12776"/>
                  </a:moveTo>
                  <a:lnTo>
                    <a:pt x="12763" y="0"/>
                  </a:lnTo>
                </a:path>
              </a:pathLst>
            </a:custGeom>
            <a:ln w="4762">
              <a:solidFill>
                <a:srgbClr val="050100"/>
              </a:solidFill>
            </a:ln>
          </p:spPr>
          <p:txBody>
            <a:bodyPr wrap="square" lIns="0" tIns="0" rIns="0" bIns="0" rtlCol="0"/>
            <a:lstStyle/>
            <a:p/>
          </p:txBody>
        </p:sp>
        <p:sp>
          <p:nvSpPr>
            <p:cNvPr id="748" name="object 748" descr=""/>
            <p:cNvSpPr/>
            <p:nvPr/>
          </p:nvSpPr>
          <p:spPr>
            <a:xfrm>
              <a:off x="2812345" y="13334104"/>
              <a:ext cx="24130" cy="24130"/>
            </a:xfrm>
            <a:custGeom>
              <a:avLst/>
              <a:gdLst/>
              <a:ahLst/>
              <a:cxnLst/>
              <a:rect l="l" t="t" r="r" b="b"/>
              <a:pathLst>
                <a:path w="24130" h="24130">
                  <a:moveTo>
                    <a:pt x="0" y="24091"/>
                  </a:moveTo>
                  <a:lnTo>
                    <a:pt x="24104" y="0"/>
                  </a:lnTo>
                </a:path>
              </a:pathLst>
            </a:custGeom>
            <a:ln w="4762">
              <a:solidFill>
                <a:srgbClr val="050100"/>
              </a:solidFill>
            </a:ln>
          </p:spPr>
          <p:txBody>
            <a:bodyPr wrap="square" lIns="0" tIns="0" rIns="0" bIns="0" rtlCol="0"/>
            <a:lstStyle/>
            <a:p/>
          </p:txBody>
        </p:sp>
        <p:sp>
          <p:nvSpPr>
            <p:cNvPr id="749" name="object 749" descr=""/>
            <p:cNvSpPr/>
            <p:nvPr/>
          </p:nvSpPr>
          <p:spPr>
            <a:xfrm>
              <a:off x="3027166" y="13170502"/>
              <a:ext cx="31115" cy="31115"/>
            </a:xfrm>
            <a:custGeom>
              <a:avLst/>
              <a:gdLst/>
              <a:ahLst/>
              <a:cxnLst/>
              <a:rect l="l" t="t" r="r" b="b"/>
              <a:pathLst>
                <a:path w="31114" h="31115">
                  <a:moveTo>
                    <a:pt x="0" y="30594"/>
                  </a:moveTo>
                  <a:lnTo>
                    <a:pt x="30581" y="0"/>
                  </a:lnTo>
                </a:path>
              </a:pathLst>
            </a:custGeom>
            <a:ln w="4762">
              <a:solidFill>
                <a:srgbClr val="050100"/>
              </a:solidFill>
            </a:ln>
          </p:spPr>
          <p:txBody>
            <a:bodyPr wrap="square" lIns="0" tIns="0" rIns="0" bIns="0" rtlCol="0"/>
            <a:lstStyle/>
            <a:p/>
          </p:txBody>
        </p:sp>
        <p:sp>
          <p:nvSpPr>
            <p:cNvPr id="750" name="object 750" descr=""/>
            <p:cNvSpPr/>
            <p:nvPr/>
          </p:nvSpPr>
          <p:spPr>
            <a:xfrm>
              <a:off x="3028294" y="13206050"/>
              <a:ext cx="52069" cy="52069"/>
            </a:xfrm>
            <a:custGeom>
              <a:avLst/>
              <a:gdLst/>
              <a:ahLst/>
              <a:cxnLst/>
              <a:rect l="l" t="t" r="r" b="b"/>
              <a:pathLst>
                <a:path w="52069" h="52069">
                  <a:moveTo>
                    <a:pt x="0" y="51625"/>
                  </a:moveTo>
                  <a:lnTo>
                    <a:pt x="51612" y="0"/>
                  </a:lnTo>
                </a:path>
              </a:pathLst>
            </a:custGeom>
            <a:ln w="4762">
              <a:solidFill>
                <a:srgbClr val="050100"/>
              </a:solidFill>
            </a:ln>
          </p:spPr>
          <p:txBody>
            <a:bodyPr wrap="square" lIns="0" tIns="0" rIns="0" bIns="0" rtlCol="0"/>
            <a:lstStyle/>
            <a:p/>
          </p:txBody>
        </p:sp>
        <p:sp>
          <p:nvSpPr>
            <p:cNvPr id="751" name="object 751" descr=""/>
            <p:cNvSpPr/>
            <p:nvPr/>
          </p:nvSpPr>
          <p:spPr>
            <a:xfrm>
              <a:off x="3048127" y="13248791"/>
              <a:ext cx="46990" cy="46990"/>
            </a:xfrm>
            <a:custGeom>
              <a:avLst/>
              <a:gdLst/>
              <a:ahLst/>
              <a:cxnLst/>
              <a:rect l="l" t="t" r="r" b="b"/>
              <a:pathLst>
                <a:path w="46989" h="46990">
                  <a:moveTo>
                    <a:pt x="0" y="46748"/>
                  </a:moveTo>
                  <a:lnTo>
                    <a:pt x="46761" y="0"/>
                  </a:lnTo>
                </a:path>
              </a:pathLst>
            </a:custGeom>
            <a:ln w="4762">
              <a:solidFill>
                <a:srgbClr val="050100"/>
              </a:solidFill>
            </a:ln>
          </p:spPr>
          <p:txBody>
            <a:bodyPr wrap="square" lIns="0" tIns="0" rIns="0" bIns="0" rtlCol="0"/>
            <a:lstStyle/>
            <a:p/>
          </p:txBody>
        </p:sp>
        <p:sp>
          <p:nvSpPr>
            <p:cNvPr id="752" name="object 752" descr=""/>
            <p:cNvSpPr/>
            <p:nvPr/>
          </p:nvSpPr>
          <p:spPr>
            <a:xfrm>
              <a:off x="2840424" y="13303796"/>
              <a:ext cx="6985" cy="25400"/>
            </a:xfrm>
            <a:custGeom>
              <a:avLst/>
              <a:gdLst/>
              <a:ahLst/>
              <a:cxnLst/>
              <a:rect l="l" t="t" r="r" b="b"/>
              <a:pathLst>
                <a:path w="6985" h="25400">
                  <a:moveTo>
                    <a:pt x="0" y="25057"/>
                  </a:moveTo>
                  <a:lnTo>
                    <a:pt x="6718" y="0"/>
                  </a:lnTo>
                </a:path>
              </a:pathLst>
            </a:custGeom>
            <a:ln w="4762">
              <a:solidFill>
                <a:srgbClr val="050100"/>
              </a:solidFill>
            </a:ln>
          </p:spPr>
          <p:txBody>
            <a:bodyPr wrap="square" lIns="0" tIns="0" rIns="0" bIns="0" rtlCol="0"/>
            <a:lstStyle/>
            <a:p/>
          </p:txBody>
        </p:sp>
        <p:sp>
          <p:nvSpPr>
            <p:cNvPr id="753" name="object 753" descr=""/>
            <p:cNvSpPr/>
            <p:nvPr/>
          </p:nvSpPr>
          <p:spPr>
            <a:xfrm>
              <a:off x="2882096" y="13303795"/>
              <a:ext cx="7620" cy="27305"/>
            </a:xfrm>
            <a:custGeom>
              <a:avLst/>
              <a:gdLst/>
              <a:ahLst/>
              <a:cxnLst/>
              <a:rect l="l" t="t" r="r" b="b"/>
              <a:pathLst>
                <a:path w="7619" h="27305">
                  <a:moveTo>
                    <a:pt x="0" y="27203"/>
                  </a:moveTo>
                  <a:lnTo>
                    <a:pt x="7289" y="0"/>
                  </a:lnTo>
                </a:path>
              </a:pathLst>
            </a:custGeom>
            <a:ln w="4762">
              <a:solidFill>
                <a:srgbClr val="050100"/>
              </a:solidFill>
            </a:ln>
          </p:spPr>
          <p:txBody>
            <a:bodyPr wrap="square" lIns="0" tIns="0" rIns="0" bIns="0" rtlCol="0"/>
            <a:lstStyle/>
            <a:p/>
          </p:txBody>
        </p:sp>
        <p:sp>
          <p:nvSpPr>
            <p:cNvPr id="754" name="object 754" descr=""/>
            <p:cNvSpPr/>
            <p:nvPr/>
          </p:nvSpPr>
          <p:spPr>
            <a:xfrm>
              <a:off x="3051065" y="13303795"/>
              <a:ext cx="7620" cy="27305"/>
            </a:xfrm>
            <a:custGeom>
              <a:avLst/>
              <a:gdLst/>
              <a:ahLst/>
              <a:cxnLst/>
              <a:rect l="l" t="t" r="r" b="b"/>
              <a:pathLst>
                <a:path w="7619" h="27305">
                  <a:moveTo>
                    <a:pt x="0" y="27203"/>
                  </a:moveTo>
                  <a:lnTo>
                    <a:pt x="7289" y="0"/>
                  </a:lnTo>
                </a:path>
              </a:pathLst>
            </a:custGeom>
            <a:ln w="4762">
              <a:solidFill>
                <a:srgbClr val="050100"/>
              </a:solidFill>
            </a:ln>
          </p:spPr>
          <p:txBody>
            <a:bodyPr wrap="square" lIns="0" tIns="0" rIns="0" bIns="0" rtlCol="0"/>
            <a:lstStyle/>
            <a:p/>
          </p:txBody>
        </p:sp>
        <p:sp>
          <p:nvSpPr>
            <p:cNvPr id="755" name="object 755" descr=""/>
            <p:cNvSpPr/>
            <p:nvPr/>
          </p:nvSpPr>
          <p:spPr>
            <a:xfrm>
              <a:off x="2870462" y="13330997"/>
              <a:ext cx="10160" cy="10160"/>
            </a:xfrm>
            <a:custGeom>
              <a:avLst/>
              <a:gdLst/>
              <a:ahLst/>
              <a:cxnLst/>
              <a:rect l="l" t="t" r="r" b="b"/>
              <a:pathLst>
                <a:path w="10160" h="10159">
                  <a:moveTo>
                    <a:pt x="0" y="9575"/>
                  </a:moveTo>
                  <a:lnTo>
                    <a:pt x="9575" y="0"/>
                  </a:lnTo>
                </a:path>
              </a:pathLst>
            </a:custGeom>
            <a:ln w="4762">
              <a:solidFill>
                <a:srgbClr val="050100"/>
              </a:solidFill>
            </a:ln>
          </p:spPr>
          <p:txBody>
            <a:bodyPr wrap="square" lIns="0" tIns="0" rIns="0" bIns="0" rtlCol="0"/>
            <a:lstStyle/>
            <a:p/>
          </p:txBody>
        </p:sp>
        <p:sp>
          <p:nvSpPr>
            <p:cNvPr id="756" name="object 756" descr=""/>
            <p:cNvSpPr/>
            <p:nvPr/>
          </p:nvSpPr>
          <p:spPr>
            <a:xfrm>
              <a:off x="2888495" y="13365009"/>
              <a:ext cx="15240" cy="15240"/>
            </a:xfrm>
            <a:custGeom>
              <a:avLst/>
              <a:gdLst/>
              <a:ahLst/>
              <a:cxnLst/>
              <a:rect l="l" t="t" r="r" b="b"/>
              <a:pathLst>
                <a:path w="15239" h="15240">
                  <a:moveTo>
                    <a:pt x="0" y="15240"/>
                  </a:moveTo>
                  <a:lnTo>
                    <a:pt x="15240" y="0"/>
                  </a:lnTo>
                </a:path>
              </a:pathLst>
            </a:custGeom>
            <a:ln w="4762">
              <a:solidFill>
                <a:srgbClr val="050100"/>
              </a:solidFill>
            </a:ln>
          </p:spPr>
          <p:txBody>
            <a:bodyPr wrap="square" lIns="0" tIns="0" rIns="0" bIns="0" rtlCol="0"/>
            <a:lstStyle/>
            <a:p/>
          </p:txBody>
        </p:sp>
        <p:sp>
          <p:nvSpPr>
            <p:cNvPr id="757" name="object 757" descr=""/>
            <p:cNvSpPr/>
            <p:nvPr/>
          </p:nvSpPr>
          <p:spPr>
            <a:xfrm>
              <a:off x="2890902" y="13408373"/>
              <a:ext cx="27305" cy="27305"/>
            </a:xfrm>
            <a:custGeom>
              <a:avLst/>
              <a:gdLst/>
              <a:ahLst/>
              <a:cxnLst/>
              <a:rect l="l" t="t" r="r" b="b"/>
              <a:pathLst>
                <a:path w="27305" h="27305">
                  <a:moveTo>
                    <a:pt x="0" y="27165"/>
                  </a:moveTo>
                  <a:lnTo>
                    <a:pt x="27165" y="0"/>
                  </a:lnTo>
                </a:path>
              </a:pathLst>
            </a:custGeom>
            <a:ln w="4762">
              <a:solidFill>
                <a:srgbClr val="050100"/>
              </a:solidFill>
            </a:ln>
          </p:spPr>
          <p:txBody>
            <a:bodyPr wrap="square" lIns="0" tIns="0" rIns="0" bIns="0" rtlCol="0"/>
            <a:lstStyle/>
            <a:p/>
          </p:txBody>
        </p:sp>
        <p:sp>
          <p:nvSpPr>
            <p:cNvPr id="758" name="object 758" descr=""/>
            <p:cNvSpPr/>
            <p:nvPr/>
          </p:nvSpPr>
          <p:spPr>
            <a:xfrm>
              <a:off x="3050669" y="13331002"/>
              <a:ext cx="2540" cy="2540"/>
            </a:xfrm>
            <a:custGeom>
              <a:avLst/>
              <a:gdLst/>
              <a:ahLst/>
              <a:cxnLst/>
              <a:rect l="l" t="t" r="r" b="b"/>
              <a:pathLst>
                <a:path w="2539" h="2540">
                  <a:moveTo>
                    <a:pt x="0" y="2476"/>
                  </a:moveTo>
                  <a:lnTo>
                    <a:pt x="2476" y="0"/>
                  </a:lnTo>
                </a:path>
              </a:pathLst>
            </a:custGeom>
            <a:ln w="4762">
              <a:solidFill>
                <a:srgbClr val="050100"/>
              </a:solidFill>
            </a:ln>
          </p:spPr>
          <p:txBody>
            <a:bodyPr wrap="square" lIns="0" tIns="0" rIns="0" bIns="0" rtlCol="0"/>
            <a:lstStyle/>
            <a:p/>
          </p:txBody>
        </p:sp>
        <p:sp>
          <p:nvSpPr>
            <p:cNvPr id="759" name="object 759" descr=""/>
            <p:cNvSpPr/>
            <p:nvPr/>
          </p:nvSpPr>
          <p:spPr>
            <a:xfrm>
              <a:off x="2907074" y="13453921"/>
              <a:ext cx="23495" cy="23495"/>
            </a:xfrm>
            <a:custGeom>
              <a:avLst/>
              <a:gdLst/>
              <a:ahLst/>
              <a:cxnLst/>
              <a:rect l="l" t="t" r="r" b="b"/>
              <a:pathLst>
                <a:path w="23494" h="23494">
                  <a:moveTo>
                    <a:pt x="0" y="23152"/>
                  </a:moveTo>
                  <a:lnTo>
                    <a:pt x="23152" y="0"/>
                  </a:lnTo>
                </a:path>
              </a:pathLst>
            </a:custGeom>
            <a:ln w="4762">
              <a:solidFill>
                <a:srgbClr val="050100"/>
              </a:solidFill>
            </a:ln>
          </p:spPr>
          <p:txBody>
            <a:bodyPr wrap="square" lIns="0" tIns="0" rIns="0" bIns="0" rtlCol="0"/>
            <a:lstStyle/>
            <a:p/>
          </p:txBody>
        </p:sp>
        <p:sp>
          <p:nvSpPr>
            <p:cNvPr id="760" name="object 760" descr=""/>
            <p:cNvSpPr/>
            <p:nvPr/>
          </p:nvSpPr>
          <p:spPr>
            <a:xfrm>
              <a:off x="3013275" y="13401376"/>
              <a:ext cx="27305" cy="27305"/>
            </a:xfrm>
            <a:custGeom>
              <a:avLst/>
              <a:gdLst/>
              <a:ahLst/>
              <a:cxnLst/>
              <a:rect l="l" t="t" r="r" b="b"/>
              <a:pathLst>
                <a:path w="27305" h="27305">
                  <a:moveTo>
                    <a:pt x="0" y="27203"/>
                  </a:moveTo>
                  <a:lnTo>
                    <a:pt x="27203" y="0"/>
                  </a:lnTo>
                </a:path>
              </a:pathLst>
            </a:custGeom>
            <a:ln w="4762">
              <a:solidFill>
                <a:srgbClr val="050100"/>
              </a:solidFill>
            </a:ln>
          </p:spPr>
          <p:txBody>
            <a:bodyPr wrap="square" lIns="0" tIns="0" rIns="0" bIns="0" rtlCol="0"/>
            <a:lstStyle/>
            <a:p/>
          </p:txBody>
        </p:sp>
        <p:sp>
          <p:nvSpPr>
            <p:cNvPr id="761" name="object 761" descr=""/>
            <p:cNvSpPr/>
            <p:nvPr/>
          </p:nvSpPr>
          <p:spPr>
            <a:xfrm>
              <a:off x="2942769" y="13473751"/>
              <a:ext cx="25400" cy="25400"/>
            </a:xfrm>
            <a:custGeom>
              <a:avLst/>
              <a:gdLst/>
              <a:ahLst/>
              <a:cxnLst/>
              <a:rect l="l" t="t" r="r" b="b"/>
              <a:pathLst>
                <a:path w="25400" h="25400">
                  <a:moveTo>
                    <a:pt x="0" y="25336"/>
                  </a:moveTo>
                  <a:lnTo>
                    <a:pt x="25336" y="0"/>
                  </a:lnTo>
                </a:path>
              </a:pathLst>
            </a:custGeom>
            <a:ln w="4762">
              <a:solidFill>
                <a:srgbClr val="050100"/>
              </a:solidFill>
            </a:ln>
          </p:spPr>
          <p:txBody>
            <a:bodyPr wrap="square" lIns="0" tIns="0" rIns="0" bIns="0" rtlCol="0"/>
            <a:lstStyle/>
            <a:p/>
          </p:txBody>
        </p:sp>
        <p:sp>
          <p:nvSpPr>
            <p:cNvPr id="762" name="object 762" descr=""/>
            <p:cNvSpPr/>
            <p:nvPr/>
          </p:nvSpPr>
          <p:spPr>
            <a:xfrm>
              <a:off x="3009530" y="13470082"/>
              <a:ext cx="20320" cy="20320"/>
            </a:xfrm>
            <a:custGeom>
              <a:avLst/>
              <a:gdLst/>
              <a:ahLst/>
              <a:cxnLst/>
              <a:rect l="l" t="t" r="r" b="b"/>
              <a:pathLst>
                <a:path w="20319" h="20319">
                  <a:moveTo>
                    <a:pt x="0" y="19951"/>
                  </a:moveTo>
                  <a:lnTo>
                    <a:pt x="19951" y="0"/>
                  </a:lnTo>
                </a:path>
              </a:pathLst>
            </a:custGeom>
            <a:ln w="4762">
              <a:solidFill>
                <a:srgbClr val="050100"/>
              </a:solidFill>
            </a:ln>
          </p:spPr>
          <p:txBody>
            <a:bodyPr wrap="square" lIns="0" tIns="0" rIns="0" bIns="0" rtlCol="0"/>
            <a:lstStyle/>
            <a:p/>
          </p:txBody>
        </p:sp>
        <p:sp>
          <p:nvSpPr>
            <p:cNvPr id="763" name="object 763" descr=""/>
            <p:cNvSpPr/>
            <p:nvPr/>
          </p:nvSpPr>
          <p:spPr>
            <a:xfrm>
              <a:off x="3094883" y="13327700"/>
              <a:ext cx="31115" cy="31115"/>
            </a:xfrm>
            <a:custGeom>
              <a:avLst/>
              <a:gdLst/>
              <a:ahLst/>
              <a:cxnLst/>
              <a:rect l="l" t="t" r="r" b="b"/>
              <a:pathLst>
                <a:path w="31114" h="31115">
                  <a:moveTo>
                    <a:pt x="0" y="0"/>
                  </a:moveTo>
                  <a:lnTo>
                    <a:pt x="30492" y="30492"/>
                  </a:lnTo>
                </a:path>
              </a:pathLst>
            </a:custGeom>
            <a:ln w="4762">
              <a:solidFill>
                <a:srgbClr val="050100"/>
              </a:solidFill>
            </a:ln>
          </p:spPr>
          <p:txBody>
            <a:bodyPr wrap="square" lIns="0" tIns="0" rIns="0" bIns="0" rtlCol="0"/>
            <a:lstStyle/>
            <a:p/>
          </p:txBody>
        </p:sp>
        <p:sp>
          <p:nvSpPr>
            <p:cNvPr id="764" name="object 764" descr=""/>
            <p:cNvSpPr/>
            <p:nvPr/>
          </p:nvSpPr>
          <p:spPr>
            <a:xfrm>
              <a:off x="3094883" y="13269991"/>
              <a:ext cx="88265" cy="88265"/>
            </a:xfrm>
            <a:custGeom>
              <a:avLst/>
              <a:gdLst/>
              <a:ahLst/>
              <a:cxnLst/>
              <a:rect l="l" t="t" r="r" b="b"/>
              <a:pathLst>
                <a:path w="88264" h="88265">
                  <a:moveTo>
                    <a:pt x="0" y="0"/>
                  </a:moveTo>
                  <a:lnTo>
                    <a:pt x="88201" y="88201"/>
                  </a:lnTo>
                </a:path>
              </a:pathLst>
            </a:custGeom>
            <a:ln w="4762">
              <a:solidFill>
                <a:srgbClr val="050100"/>
              </a:solidFill>
            </a:ln>
          </p:spPr>
          <p:txBody>
            <a:bodyPr wrap="square" lIns="0" tIns="0" rIns="0" bIns="0" rtlCol="0"/>
            <a:lstStyle/>
            <a:p/>
          </p:txBody>
        </p:sp>
        <p:sp>
          <p:nvSpPr>
            <p:cNvPr id="765" name="object 765" descr=""/>
            <p:cNvSpPr/>
            <p:nvPr/>
          </p:nvSpPr>
          <p:spPr>
            <a:xfrm>
              <a:off x="3094883" y="13212295"/>
              <a:ext cx="109220" cy="109220"/>
            </a:xfrm>
            <a:custGeom>
              <a:avLst/>
              <a:gdLst/>
              <a:ahLst/>
              <a:cxnLst/>
              <a:rect l="l" t="t" r="r" b="b"/>
              <a:pathLst>
                <a:path w="109219" h="109219">
                  <a:moveTo>
                    <a:pt x="0" y="0"/>
                  </a:moveTo>
                  <a:lnTo>
                    <a:pt x="108800" y="108800"/>
                  </a:lnTo>
                </a:path>
              </a:pathLst>
            </a:custGeom>
            <a:ln w="4762">
              <a:solidFill>
                <a:srgbClr val="050100"/>
              </a:solidFill>
            </a:ln>
          </p:spPr>
          <p:txBody>
            <a:bodyPr wrap="square" lIns="0" tIns="0" rIns="0" bIns="0" rtlCol="0"/>
            <a:lstStyle/>
            <a:p/>
          </p:txBody>
        </p:sp>
        <p:sp>
          <p:nvSpPr>
            <p:cNvPr id="766" name="object 766" descr=""/>
            <p:cNvSpPr/>
            <p:nvPr/>
          </p:nvSpPr>
          <p:spPr>
            <a:xfrm>
              <a:off x="3083596" y="13143301"/>
              <a:ext cx="120650" cy="120650"/>
            </a:xfrm>
            <a:custGeom>
              <a:avLst/>
              <a:gdLst/>
              <a:ahLst/>
              <a:cxnLst/>
              <a:rect l="l" t="t" r="r" b="b"/>
              <a:pathLst>
                <a:path w="120650" h="120650">
                  <a:moveTo>
                    <a:pt x="0" y="0"/>
                  </a:moveTo>
                  <a:lnTo>
                    <a:pt x="120091" y="120091"/>
                  </a:lnTo>
                </a:path>
              </a:pathLst>
            </a:custGeom>
            <a:ln w="4762">
              <a:solidFill>
                <a:srgbClr val="050100"/>
              </a:solidFill>
            </a:ln>
          </p:spPr>
          <p:txBody>
            <a:bodyPr wrap="square" lIns="0" tIns="0" rIns="0" bIns="0" rtlCol="0"/>
            <a:lstStyle/>
            <a:p/>
          </p:txBody>
        </p:sp>
        <p:sp>
          <p:nvSpPr>
            <p:cNvPr id="767" name="object 767" descr=""/>
            <p:cNvSpPr/>
            <p:nvPr/>
          </p:nvSpPr>
          <p:spPr>
            <a:xfrm>
              <a:off x="3094883" y="13096880"/>
              <a:ext cx="109220" cy="109220"/>
            </a:xfrm>
            <a:custGeom>
              <a:avLst/>
              <a:gdLst/>
              <a:ahLst/>
              <a:cxnLst/>
              <a:rect l="l" t="t" r="r" b="b"/>
              <a:pathLst>
                <a:path w="109219" h="109219">
                  <a:moveTo>
                    <a:pt x="0" y="0"/>
                  </a:moveTo>
                  <a:lnTo>
                    <a:pt x="108800" y="108800"/>
                  </a:lnTo>
                </a:path>
              </a:pathLst>
            </a:custGeom>
            <a:ln w="4762">
              <a:solidFill>
                <a:srgbClr val="050100"/>
              </a:solidFill>
            </a:ln>
          </p:spPr>
          <p:txBody>
            <a:bodyPr wrap="square" lIns="0" tIns="0" rIns="0" bIns="0" rtlCol="0"/>
            <a:lstStyle/>
            <a:p/>
          </p:txBody>
        </p:sp>
        <p:sp>
          <p:nvSpPr>
            <p:cNvPr id="768" name="object 768" descr=""/>
            <p:cNvSpPr/>
            <p:nvPr/>
          </p:nvSpPr>
          <p:spPr>
            <a:xfrm>
              <a:off x="3094883" y="13039171"/>
              <a:ext cx="109220" cy="109220"/>
            </a:xfrm>
            <a:custGeom>
              <a:avLst/>
              <a:gdLst/>
              <a:ahLst/>
              <a:cxnLst/>
              <a:rect l="l" t="t" r="r" b="b"/>
              <a:pathLst>
                <a:path w="109219" h="109219">
                  <a:moveTo>
                    <a:pt x="0" y="0"/>
                  </a:moveTo>
                  <a:lnTo>
                    <a:pt x="108800" y="108813"/>
                  </a:lnTo>
                </a:path>
              </a:pathLst>
            </a:custGeom>
            <a:ln w="4762">
              <a:solidFill>
                <a:srgbClr val="050100"/>
              </a:solidFill>
            </a:ln>
          </p:spPr>
          <p:txBody>
            <a:bodyPr wrap="square" lIns="0" tIns="0" rIns="0" bIns="0" rtlCol="0"/>
            <a:lstStyle/>
            <a:p/>
          </p:txBody>
        </p:sp>
        <p:sp>
          <p:nvSpPr>
            <p:cNvPr id="769" name="object 769" descr=""/>
            <p:cNvSpPr/>
            <p:nvPr/>
          </p:nvSpPr>
          <p:spPr>
            <a:xfrm>
              <a:off x="3094883" y="12981464"/>
              <a:ext cx="109220" cy="109220"/>
            </a:xfrm>
            <a:custGeom>
              <a:avLst/>
              <a:gdLst/>
              <a:ahLst/>
              <a:cxnLst/>
              <a:rect l="l" t="t" r="r" b="b"/>
              <a:pathLst>
                <a:path w="109219" h="109219">
                  <a:moveTo>
                    <a:pt x="0" y="0"/>
                  </a:moveTo>
                  <a:lnTo>
                    <a:pt x="108800" y="108813"/>
                  </a:lnTo>
                </a:path>
              </a:pathLst>
            </a:custGeom>
            <a:ln w="4762">
              <a:solidFill>
                <a:srgbClr val="050100"/>
              </a:solidFill>
            </a:ln>
          </p:spPr>
          <p:txBody>
            <a:bodyPr wrap="square" lIns="0" tIns="0" rIns="0" bIns="0" rtlCol="0"/>
            <a:lstStyle/>
            <a:p/>
          </p:txBody>
        </p:sp>
        <p:sp>
          <p:nvSpPr>
            <p:cNvPr id="770" name="object 770" descr=""/>
            <p:cNvSpPr/>
            <p:nvPr/>
          </p:nvSpPr>
          <p:spPr>
            <a:xfrm>
              <a:off x="3094883" y="12923767"/>
              <a:ext cx="151765" cy="151765"/>
            </a:xfrm>
            <a:custGeom>
              <a:avLst/>
              <a:gdLst/>
              <a:ahLst/>
              <a:cxnLst/>
              <a:rect l="l" t="t" r="r" b="b"/>
              <a:pathLst>
                <a:path w="151764" h="151765">
                  <a:moveTo>
                    <a:pt x="0" y="0"/>
                  </a:moveTo>
                  <a:lnTo>
                    <a:pt x="151536" y="151536"/>
                  </a:lnTo>
                </a:path>
              </a:pathLst>
            </a:custGeom>
            <a:ln w="4762">
              <a:solidFill>
                <a:srgbClr val="050100"/>
              </a:solidFill>
            </a:ln>
          </p:spPr>
          <p:txBody>
            <a:bodyPr wrap="square" lIns="0" tIns="0" rIns="0" bIns="0" rtlCol="0"/>
            <a:lstStyle/>
            <a:p/>
          </p:txBody>
        </p:sp>
        <p:sp>
          <p:nvSpPr>
            <p:cNvPr id="771" name="object 771" descr=""/>
            <p:cNvSpPr/>
            <p:nvPr/>
          </p:nvSpPr>
          <p:spPr>
            <a:xfrm>
              <a:off x="3256511" y="13027686"/>
              <a:ext cx="36195" cy="36195"/>
            </a:xfrm>
            <a:custGeom>
              <a:avLst/>
              <a:gdLst/>
              <a:ahLst/>
              <a:cxnLst/>
              <a:rect l="l" t="t" r="r" b="b"/>
              <a:pathLst>
                <a:path w="36195" h="36194">
                  <a:moveTo>
                    <a:pt x="0" y="0"/>
                  </a:moveTo>
                  <a:lnTo>
                    <a:pt x="35585" y="35598"/>
                  </a:lnTo>
                </a:path>
              </a:pathLst>
            </a:custGeom>
            <a:ln w="4762">
              <a:solidFill>
                <a:srgbClr val="050100"/>
              </a:solidFill>
            </a:ln>
          </p:spPr>
          <p:txBody>
            <a:bodyPr wrap="square" lIns="0" tIns="0" rIns="0" bIns="0" rtlCol="0"/>
            <a:lstStyle/>
            <a:p/>
          </p:txBody>
        </p:sp>
        <p:sp>
          <p:nvSpPr>
            <p:cNvPr id="772" name="object 772" descr=""/>
            <p:cNvSpPr/>
            <p:nvPr/>
          </p:nvSpPr>
          <p:spPr>
            <a:xfrm>
              <a:off x="3122019" y="12893209"/>
              <a:ext cx="86360" cy="86360"/>
            </a:xfrm>
            <a:custGeom>
              <a:avLst/>
              <a:gdLst/>
              <a:ahLst/>
              <a:cxnLst/>
              <a:rect l="l" t="t" r="r" b="b"/>
              <a:pathLst>
                <a:path w="86360" h="86359">
                  <a:moveTo>
                    <a:pt x="0" y="0"/>
                  </a:moveTo>
                  <a:lnTo>
                    <a:pt x="85750" y="85737"/>
                  </a:lnTo>
                </a:path>
              </a:pathLst>
            </a:custGeom>
            <a:ln w="4762">
              <a:solidFill>
                <a:srgbClr val="050100"/>
              </a:solidFill>
            </a:ln>
          </p:spPr>
          <p:txBody>
            <a:bodyPr wrap="square" lIns="0" tIns="0" rIns="0" bIns="0" rtlCol="0"/>
            <a:lstStyle/>
            <a:p/>
          </p:txBody>
        </p:sp>
        <p:sp>
          <p:nvSpPr>
            <p:cNvPr id="773" name="object 773" descr=""/>
            <p:cNvSpPr/>
            <p:nvPr/>
          </p:nvSpPr>
          <p:spPr>
            <a:xfrm>
              <a:off x="3177358" y="12890839"/>
              <a:ext cx="55880" cy="55244"/>
            </a:xfrm>
            <a:custGeom>
              <a:avLst/>
              <a:gdLst/>
              <a:ahLst/>
              <a:cxnLst/>
              <a:rect l="l" t="t" r="r" b="b"/>
              <a:pathLst>
                <a:path w="55880" h="55245">
                  <a:moveTo>
                    <a:pt x="0" y="0"/>
                  </a:moveTo>
                  <a:lnTo>
                    <a:pt x="55257" y="55244"/>
                  </a:lnTo>
                </a:path>
              </a:pathLst>
            </a:custGeom>
            <a:ln w="4762">
              <a:solidFill>
                <a:srgbClr val="050100"/>
              </a:solidFill>
            </a:ln>
          </p:spPr>
          <p:txBody>
            <a:bodyPr wrap="square" lIns="0" tIns="0" rIns="0" bIns="0" rtlCol="0"/>
            <a:lstStyle/>
            <a:p/>
          </p:txBody>
        </p:sp>
        <p:sp>
          <p:nvSpPr>
            <p:cNvPr id="774" name="object 774" descr=""/>
            <p:cNvSpPr/>
            <p:nvPr/>
          </p:nvSpPr>
          <p:spPr>
            <a:xfrm>
              <a:off x="3180558" y="12836330"/>
              <a:ext cx="109855" cy="109855"/>
            </a:xfrm>
            <a:custGeom>
              <a:avLst/>
              <a:gdLst/>
              <a:ahLst/>
              <a:cxnLst/>
              <a:rect l="l" t="t" r="r" b="b"/>
              <a:pathLst>
                <a:path w="109854" h="109854">
                  <a:moveTo>
                    <a:pt x="0" y="0"/>
                  </a:moveTo>
                  <a:lnTo>
                    <a:pt x="109766" y="109753"/>
                  </a:lnTo>
                </a:path>
              </a:pathLst>
            </a:custGeom>
            <a:ln w="4762">
              <a:solidFill>
                <a:srgbClr val="050100"/>
              </a:solidFill>
            </a:ln>
          </p:spPr>
          <p:txBody>
            <a:bodyPr wrap="square" lIns="0" tIns="0" rIns="0" bIns="0" rtlCol="0"/>
            <a:lstStyle/>
            <a:p/>
          </p:txBody>
        </p:sp>
        <p:sp>
          <p:nvSpPr>
            <p:cNvPr id="775" name="object 775" descr=""/>
            <p:cNvSpPr/>
            <p:nvPr/>
          </p:nvSpPr>
          <p:spPr>
            <a:xfrm>
              <a:off x="3263009" y="12861074"/>
              <a:ext cx="29209" cy="29209"/>
            </a:xfrm>
            <a:custGeom>
              <a:avLst/>
              <a:gdLst/>
              <a:ahLst/>
              <a:cxnLst/>
              <a:rect l="l" t="t" r="r" b="b"/>
              <a:pathLst>
                <a:path w="29210" h="29209">
                  <a:moveTo>
                    <a:pt x="0" y="0"/>
                  </a:moveTo>
                  <a:lnTo>
                    <a:pt x="29083" y="29083"/>
                  </a:lnTo>
                </a:path>
              </a:pathLst>
            </a:custGeom>
            <a:ln w="4762">
              <a:solidFill>
                <a:srgbClr val="050100"/>
              </a:solidFill>
            </a:ln>
          </p:spPr>
          <p:txBody>
            <a:bodyPr wrap="square" lIns="0" tIns="0" rIns="0" bIns="0" rtlCol="0"/>
            <a:lstStyle/>
            <a:p/>
          </p:txBody>
        </p:sp>
        <p:sp>
          <p:nvSpPr>
            <p:cNvPr id="776" name="object 776" descr=""/>
            <p:cNvSpPr/>
            <p:nvPr/>
          </p:nvSpPr>
          <p:spPr>
            <a:xfrm>
              <a:off x="3180558" y="12778623"/>
              <a:ext cx="27305" cy="27305"/>
            </a:xfrm>
            <a:custGeom>
              <a:avLst/>
              <a:gdLst/>
              <a:ahLst/>
              <a:cxnLst/>
              <a:rect l="l" t="t" r="r" b="b"/>
              <a:pathLst>
                <a:path w="27305" h="27304">
                  <a:moveTo>
                    <a:pt x="0" y="0"/>
                  </a:moveTo>
                  <a:lnTo>
                    <a:pt x="27216" y="27216"/>
                  </a:lnTo>
                </a:path>
              </a:pathLst>
            </a:custGeom>
            <a:ln w="4762">
              <a:solidFill>
                <a:srgbClr val="050100"/>
              </a:solidFill>
            </a:ln>
          </p:spPr>
          <p:txBody>
            <a:bodyPr wrap="square" lIns="0" tIns="0" rIns="0" bIns="0" rtlCol="0"/>
            <a:lstStyle/>
            <a:p/>
          </p:txBody>
        </p:sp>
        <p:sp>
          <p:nvSpPr>
            <p:cNvPr id="777" name="object 777" descr=""/>
            <p:cNvSpPr/>
            <p:nvPr/>
          </p:nvSpPr>
          <p:spPr>
            <a:xfrm>
              <a:off x="3180558" y="12720927"/>
              <a:ext cx="27305" cy="27305"/>
            </a:xfrm>
            <a:custGeom>
              <a:avLst/>
              <a:gdLst/>
              <a:ahLst/>
              <a:cxnLst/>
              <a:rect l="l" t="t" r="r" b="b"/>
              <a:pathLst>
                <a:path w="27305" h="27304">
                  <a:moveTo>
                    <a:pt x="0" y="0"/>
                  </a:moveTo>
                  <a:lnTo>
                    <a:pt x="27216" y="27203"/>
                  </a:lnTo>
                </a:path>
              </a:pathLst>
            </a:custGeom>
            <a:ln w="4762">
              <a:solidFill>
                <a:srgbClr val="050100"/>
              </a:solidFill>
            </a:ln>
          </p:spPr>
          <p:txBody>
            <a:bodyPr wrap="square" lIns="0" tIns="0" rIns="0" bIns="0" rtlCol="0"/>
            <a:lstStyle/>
            <a:p/>
          </p:txBody>
        </p:sp>
        <p:sp>
          <p:nvSpPr>
            <p:cNvPr id="778" name="object 778" descr=""/>
            <p:cNvSpPr/>
            <p:nvPr/>
          </p:nvSpPr>
          <p:spPr>
            <a:xfrm>
              <a:off x="3184626" y="12667274"/>
              <a:ext cx="23495" cy="23495"/>
            </a:xfrm>
            <a:custGeom>
              <a:avLst/>
              <a:gdLst/>
              <a:ahLst/>
              <a:cxnLst/>
              <a:rect l="l" t="t" r="r" b="b"/>
              <a:pathLst>
                <a:path w="23494" h="23495">
                  <a:moveTo>
                    <a:pt x="0" y="0"/>
                  </a:moveTo>
                  <a:lnTo>
                    <a:pt x="23139" y="23139"/>
                  </a:lnTo>
                </a:path>
              </a:pathLst>
            </a:custGeom>
            <a:ln w="4762">
              <a:solidFill>
                <a:srgbClr val="050100"/>
              </a:solidFill>
            </a:ln>
          </p:spPr>
          <p:txBody>
            <a:bodyPr wrap="square" lIns="0" tIns="0" rIns="0" bIns="0" rtlCol="0"/>
            <a:lstStyle/>
            <a:p/>
          </p:txBody>
        </p:sp>
        <p:sp>
          <p:nvSpPr>
            <p:cNvPr id="779" name="object 779" descr=""/>
            <p:cNvSpPr/>
            <p:nvPr/>
          </p:nvSpPr>
          <p:spPr>
            <a:xfrm>
              <a:off x="3180558" y="12663219"/>
              <a:ext cx="1905" cy="1905"/>
            </a:xfrm>
            <a:custGeom>
              <a:avLst/>
              <a:gdLst/>
              <a:ahLst/>
              <a:cxnLst/>
              <a:rect l="l" t="t" r="r" b="b"/>
              <a:pathLst>
                <a:path w="1905" h="1904">
                  <a:moveTo>
                    <a:pt x="0" y="0"/>
                  </a:moveTo>
                  <a:lnTo>
                    <a:pt x="1498" y="1498"/>
                  </a:lnTo>
                </a:path>
              </a:pathLst>
            </a:custGeom>
            <a:ln w="4762">
              <a:solidFill>
                <a:srgbClr val="050100"/>
              </a:solidFill>
            </a:ln>
          </p:spPr>
          <p:txBody>
            <a:bodyPr wrap="square" lIns="0" tIns="0" rIns="0" bIns="0" rtlCol="0"/>
            <a:lstStyle/>
            <a:p/>
          </p:txBody>
        </p:sp>
        <p:sp>
          <p:nvSpPr>
            <p:cNvPr id="780" name="object 780" descr=""/>
            <p:cNvSpPr/>
            <p:nvPr/>
          </p:nvSpPr>
          <p:spPr>
            <a:xfrm>
              <a:off x="3180558" y="12605510"/>
              <a:ext cx="27305" cy="27305"/>
            </a:xfrm>
            <a:custGeom>
              <a:avLst/>
              <a:gdLst/>
              <a:ahLst/>
              <a:cxnLst/>
              <a:rect l="l" t="t" r="r" b="b"/>
              <a:pathLst>
                <a:path w="27305" h="27304">
                  <a:moveTo>
                    <a:pt x="0" y="0"/>
                  </a:moveTo>
                  <a:lnTo>
                    <a:pt x="27216" y="27216"/>
                  </a:lnTo>
                </a:path>
              </a:pathLst>
            </a:custGeom>
            <a:ln w="4762">
              <a:solidFill>
                <a:srgbClr val="050100"/>
              </a:solidFill>
            </a:ln>
          </p:spPr>
          <p:txBody>
            <a:bodyPr wrap="square" lIns="0" tIns="0" rIns="0" bIns="0" rtlCol="0"/>
            <a:lstStyle/>
            <a:p/>
          </p:txBody>
        </p:sp>
        <p:sp>
          <p:nvSpPr>
            <p:cNvPr id="781" name="object 781" descr=""/>
            <p:cNvSpPr/>
            <p:nvPr/>
          </p:nvSpPr>
          <p:spPr>
            <a:xfrm>
              <a:off x="3180558" y="12547803"/>
              <a:ext cx="27305" cy="27305"/>
            </a:xfrm>
            <a:custGeom>
              <a:avLst/>
              <a:gdLst/>
              <a:ahLst/>
              <a:cxnLst/>
              <a:rect l="l" t="t" r="r" b="b"/>
              <a:pathLst>
                <a:path w="27305" h="27304">
                  <a:moveTo>
                    <a:pt x="0" y="0"/>
                  </a:moveTo>
                  <a:lnTo>
                    <a:pt x="27216" y="27216"/>
                  </a:lnTo>
                </a:path>
              </a:pathLst>
            </a:custGeom>
            <a:ln w="4762">
              <a:solidFill>
                <a:srgbClr val="050100"/>
              </a:solidFill>
            </a:ln>
          </p:spPr>
          <p:txBody>
            <a:bodyPr wrap="square" lIns="0" tIns="0" rIns="0" bIns="0" rtlCol="0"/>
            <a:lstStyle/>
            <a:p/>
          </p:txBody>
        </p:sp>
        <p:sp>
          <p:nvSpPr>
            <p:cNvPr id="782" name="object 782" descr=""/>
            <p:cNvSpPr/>
            <p:nvPr/>
          </p:nvSpPr>
          <p:spPr>
            <a:xfrm>
              <a:off x="3180558" y="12490107"/>
              <a:ext cx="27305" cy="27305"/>
            </a:xfrm>
            <a:custGeom>
              <a:avLst/>
              <a:gdLst/>
              <a:ahLst/>
              <a:cxnLst/>
              <a:rect l="l" t="t" r="r" b="b"/>
              <a:pathLst>
                <a:path w="27305" h="27304">
                  <a:moveTo>
                    <a:pt x="0" y="0"/>
                  </a:moveTo>
                  <a:lnTo>
                    <a:pt x="27216" y="27203"/>
                  </a:lnTo>
                </a:path>
              </a:pathLst>
            </a:custGeom>
            <a:ln w="4762">
              <a:solidFill>
                <a:srgbClr val="050100"/>
              </a:solidFill>
            </a:ln>
          </p:spPr>
          <p:txBody>
            <a:bodyPr wrap="square" lIns="0" tIns="0" rIns="0" bIns="0" rtlCol="0"/>
            <a:lstStyle/>
            <a:p/>
          </p:txBody>
        </p:sp>
        <p:sp>
          <p:nvSpPr>
            <p:cNvPr id="783" name="object 783" descr=""/>
            <p:cNvSpPr/>
            <p:nvPr/>
          </p:nvSpPr>
          <p:spPr>
            <a:xfrm>
              <a:off x="3180558" y="12432399"/>
              <a:ext cx="27305" cy="27305"/>
            </a:xfrm>
            <a:custGeom>
              <a:avLst/>
              <a:gdLst/>
              <a:ahLst/>
              <a:cxnLst/>
              <a:rect l="l" t="t" r="r" b="b"/>
              <a:pathLst>
                <a:path w="27305" h="27304">
                  <a:moveTo>
                    <a:pt x="0" y="0"/>
                  </a:moveTo>
                  <a:lnTo>
                    <a:pt x="27216" y="27203"/>
                  </a:lnTo>
                </a:path>
              </a:pathLst>
            </a:custGeom>
            <a:ln w="4762">
              <a:solidFill>
                <a:srgbClr val="050100"/>
              </a:solidFill>
            </a:ln>
          </p:spPr>
          <p:txBody>
            <a:bodyPr wrap="square" lIns="0" tIns="0" rIns="0" bIns="0" rtlCol="0"/>
            <a:lstStyle/>
            <a:p/>
          </p:txBody>
        </p:sp>
        <p:sp>
          <p:nvSpPr>
            <p:cNvPr id="784" name="object 784" descr=""/>
            <p:cNvSpPr/>
            <p:nvPr/>
          </p:nvSpPr>
          <p:spPr>
            <a:xfrm>
              <a:off x="3094883" y="12346711"/>
              <a:ext cx="54610" cy="54610"/>
            </a:xfrm>
            <a:custGeom>
              <a:avLst/>
              <a:gdLst/>
              <a:ahLst/>
              <a:cxnLst/>
              <a:rect l="l" t="t" r="r" b="b"/>
              <a:pathLst>
                <a:path w="54610" h="54609">
                  <a:moveTo>
                    <a:pt x="0" y="0"/>
                  </a:moveTo>
                  <a:lnTo>
                    <a:pt x="54508" y="54508"/>
                  </a:lnTo>
                </a:path>
              </a:pathLst>
            </a:custGeom>
            <a:ln w="4762">
              <a:solidFill>
                <a:srgbClr val="050100"/>
              </a:solidFill>
            </a:ln>
          </p:spPr>
          <p:txBody>
            <a:bodyPr wrap="square" lIns="0" tIns="0" rIns="0" bIns="0" rtlCol="0"/>
            <a:lstStyle/>
            <a:p/>
          </p:txBody>
        </p:sp>
        <p:sp>
          <p:nvSpPr>
            <p:cNvPr id="785" name="object 785" descr=""/>
            <p:cNvSpPr/>
            <p:nvPr/>
          </p:nvSpPr>
          <p:spPr>
            <a:xfrm>
              <a:off x="3094883" y="12289004"/>
              <a:ext cx="144145" cy="144145"/>
            </a:xfrm>
            <a:custGeom>
              <a:avLst/>
              <a:gdLst/>
              <a:ahLst/>
              <a:cxnLst/>
              <a:rect l="l" t="t" r="r" b="b"/>
              <a:pathLst>
                <a:path w="144144" h="144145">
                  <a:moveTo>
                    <a:pt x="0" y="0"/>
                  </a:moveTo>
                  <a:lnTo>
                    <a:pt x="143637" y="143636"/>
                  </a:lnTo>
                </a:path>
              </a:pathLst>
            </a:custGeom>
            <a:ln w="4762">
              <a:solidFill>
                <a:srgbClr val="050100"/>
              </a:solidFill>
            </a:ln>
          </p:spPr>
          <p:txBody>
            <a:bodyPr wrap="square" lIns="0" tIns="0" rIns="0" bIns="0" rtlCol="0"/>
            <a:lstStyle/>
            <a:p/>
          </p:txBody>
        </p:sp>
        <p:sp>
          <p:nvSpPr>
            <p:cNvPr id="786" name="object 786" descr=""/>
            <p:cNvSpPr/>
            <p:nvPr/>
          </p:nvSpPr>
          <p:spPr>
            <a:xfrm>
              <a:off x="3094883" y="12231308"/>
              <a:ext cx="196215" cy="196215"/>
            </a:xfrm>
            <a:custGeom>
              <a:avLst/>
              <a:gdLst/>
              <a:ahLst/>
              <a:cxnLst/>
              <a:rect l="l" t="t" r="r" b="b"/>
              <a:pathLst>
                <a:path w="196214" h="196215">
                  <a:moveTo>
                    <a:pt x="0" y="0"/>
                  </a:moveTo>
                  <a:lnTo>
                    <a:pt x="195872" y="195872"/>
                  </a:lnTo>
                </a:path>
              </a:pathLst>
            </a:custGeom>
            <a:ln w="4762">
              <a:solidFill>
                <a:srgbClr val="050100"/>
              </a:solidFill>
            </a:ln>
          </p:spPr>
          <p:txBody>
            <a:bodyPr wrap="square" lIns="0" tIns="0" rIns="0" bIns="0" rtlCol="0"/>
            <a:lstStyle/>
            <a:p/>
          </p:txBody>
        </p:sp>
        <p:sp>
          <p:nvSpPr>
            <p:cNvPr id="787" name="object 787" descr=""/>
            <p:cNvSpPr/>
            <p:nvPr/>
          </p:nvSpPr>
          <p:spPr>
            <a:xfrm>
              <a:off x="3094883" y="12173599"/>
              <a:ext cx="197485" cy="197485"/>
            </a:xfrm>
            <a:custGeom>
              <a:avLst/>
              <a:gdLst/>
              <a:ahLst/>
              <a:cxnLst/>
              <a:rect l="l" t="t" r="r" b="b"/>
              <a:pathLst>
                <a:path w="197485" h="197484">
                  <a:moveTo>
                    <a:pt x="0" y="0"/>
                  </a:moveTo>
                  <a:lnTo>
                    <a:pt x="197205" y="197205"/>
                  </a:lnTo>
                </a:path>
              </a:pathLst>
            </a:custGeom>
            <a:ln w="4762">
              <a:solidFill>
                <a:srgbClr val="050100"/>
              </a:solidFill>
            </a:ln>
          </p:spPr>
          <p:txBody>
            <a:bodyPr wrap="square" lIns="0" tIns="0" rIns="0" bIns="0" rtlCol="0"/>
            <a:lstStyle/>
            <a:p/>
          </p:txBody>
        </p:sp>
        <p:sp>
          <p:nvSpPr>
            <p:cNvPr id="788" name="object 788" descr=""/>
            <p:cNvSpPr/>
            <p:nvPr/>
          </p:nvSpPr>
          <p:spPr>
            <a:xfrm>
              <a:off x="3067672" y="12146389"/>
              <a:ext cx="4445" cy="4445"/>
            </a:xfrm>
            <a:custGeom>
              <a:avLst/>
              <a:gdLst/>
              <a:ahLst/>
              <a:cxnLst/>
              <a:rect l="l" t="t" r="r" b="b"/>
              <a:pathLst>
                <a:path w="4444" h="4445">
                  <a:moveTo>
                    <a:pt x="0" y="0"/>
                  </a:moveTo>
                  <a:lnTo>
                    <a:pt x="4013" y="4013"/>
                  </a:lnTo>
                </a:path>
              </a:pathLst>
            </a:custGeom>
            <a:ln w="4762">
              <a:solidFill>
                <a:srgbClr val="050100"/>
              </a:solidFill>
            </a:ln>
          </p:spPr>
          <p:txBody>
            <a:bodyPr wrap="square" lIns="0" tIns="0" rIns="0" bIns="0" rtlCol="0"/>
            <a:lstStyle/>
            <a:p/>
          </p:txBody>
        </p:sp>
        <p:sp>
          <p:nvSpPr>
            <p:cNvPr id="789" name="object 789" descr=""/>
            <p:cNvSpPr/>
            <p:nvPr/>
          </p:nvSpPr>
          <p:spPr>
            <a:xfrm>
              <a:off x="3094883" y="12115891"/>
              <a:ext cx="197485" cy="197485"/>
            </a:xfrm>
            <a:custGeom>
              <a:avLst/>
              <a:gdLst/>
              <a:ahLst/>
              <a:cxnLst/>
              <a:rect l="l" t="t" r="r" b="b"/>
              <a:pathLst>
                <a:path w="197485" h="197484">
                  <a:moveTo>
                    <a:pt x="0" y="0"/>
                  </a:moveTo>
                  <a:lnTo>
                    <a:pt x="197205" y="197218"/>
                  </a:lnTo>
                </a:path>
              </a:pathLst>
            </a:custGeom>
            <a:ln w="4762">
              <a:solidFill>
                <a:srgbClr val="050100"/>
              </a:solidFill>
            </a:ln>
          </p:spPr>
          <p:txBody>
            <a:bodyPr wrap="square" lIns="0" tIns="0" rIns="0" bIns="0" rtlCol="0"/>
            <a:lstStyle/>
            <a:p/>
          </p:txBody>
        </p:sp>
        <p:sp>
          <p:nvSpPr>
            <p:cNvPr id="790" name="object 790" descr=""/>
            <p:cNvSpPr/>
            <p:nvPr/>
          </p:nvSpPr>
          <p:spPr>
            <a:xfrm>
              <a:off x="3255109" y="12218421"/>
              <a:ext cx="37465" cy="37465"/>
            </a:xfrm>
            <a:custGeom>
              <a:avLst/>
              <a:gdLst/>
              <a:ahLst/>
              <a:cxnLst/>
              <a:rect l="l" t="t" r="r" b="b"/>
              <a:pathLst>
                <a:path w="37464" h="37465">
                  <a:moveTo>
                    <a:pt x="0" y="0"/>
                  </a:moveTo>
                  <a:lnTo>
                    <a:pt x="36982" y="36982"/>
                  </a:lnTo>
                </a:path>
              </a:pathLst>
            </a:custGeom>
            <a:ln w="4762">
              <a:solidFill>
                <a:srgbClr val="050100"/>
              </a:solidFill>
            </a:ln>
          </p:spPr>
          <p:txBody>
            <a:bodyPr wrap="square" lIns="0" tIns="0" rIns="0" bIns="0" rtlCol="0"/>
            <a:lstStyle/>
            <a:p/>
          </p:txBody>
        </p:sp>
        <p:sp>
          <p:nvSpPr>
            <p:cNvPr id="791" name="object 791" descr=""/>
            <p:cNvSpPr/>
            <p:nvPr/>
          </p:nvSpPr>
          <p:spPr>
            <a:xfrm>
              <a:off x="3094883" y="12058184"/>
              <a:ext cx="109220" cy="109220"/>
            </a:xfrm>
            <a:custGeom>
              <a:avLst/>
              <a:gdLst/>
              <a:ahLst/>
              <a:cxnLst/>
              <a:rect l="l" t="t" r="r" b="b"/>
              <a:pathLst>
                <a:path w="109219" h="109220">
                  <a:moveTo>
                    <a:pt x="0" y="0"/>
                  </a:moveTo>
                  <a:lnTo>
                    <a:pt x="108800" y="108813"/>
                  </a:lnTo>
                </a:path>
              </a:pathLst>
            </a:custGeom>
            <a:ln w="4762">
              <a:solidFill>
                <a:srgbClr val="050100"/>
              </a:solidFill>
            </a:ln>
          </p:spPr>
          <p:txBody>
            <a:bodyPr wrap="square" lIns="0" tIns="0" rIns="0" bIns="0" rtlCol="0"/>
            <a:lstStyle/>
            <a:p/>
          </p:txBody>
        </p:sp>
        <p:sp>
          <p:nvSpPr>
            <p:cNvPr id="792" name="object 792" descr=""/>
            <p:cNvSpPr/>
            <p:nvPr/>
          </p:nvSpPr>
          <p:spPr>
            <a:xfrm>
              <a:off x="3094883" y="12000475"/>
              <a:ext cx="109220" cy="109220"/>
            </a:xfrm>
            <a:custGeom>
              <a:avLst/>
              <a:gdLst/>
              <a:ahLst/>
              <a:cxnLst/>
              <a:rect l="l" t="t" r="r" b="b"/>
              <a:pathLst>
                <a:path w="109219" h="109220">
                  <a:moveTo>
                    <a:pt x="0" y="0"/>
                  </a:moveTo>
                  <a:lnTo>
                    <a:pt x="108800" y="108813"/>
                  </a:lnTo>
                </a:path>
              </a:pathLst>
            </a:custGeom>
            <a:ln w="4762">
              <a:solidFill>
                <a:srgbClr val="050100"/>
              </a:solidFill>
            </a:ln>
          </p:spPr>
          <p:txBody>
            <a:bodyPr wrap="square" lIns="0" tIns="0" rIns="0" bIns="0" rtlCol="0"/>
            <a:lstStyle/>
            <a:p/>
          </p:txBody>
        </p:sp>
        <p:sp>
          <p:nvSpPr>
            <p:cNvPr id="793" name="object 793" descr=""/>
            <p:cNvSpPr/>
            <p:nvPr/>
          </p:nvSpPr>
          <p:spPr>
            <a:xfrm>
              <a:off x="3094883" y="11942779"/>
              <a:ext cx="109220" cy="109220"/>
            </a:xfrm>
            <a:custGeom>
              <a:avLst/>
              <a:gdLst/>
              <a:ahLst/>
              <a:cxnLst/>
              <a:rect l="l" t="t" r="r" b="b"/>
              <a:pathLst>
                <a:path w="109219" h="109220">
                  <a:moveTo>
                    <a:pt x="0" y="0"/>
                  </a:moveTo>
                  <a:lnTo>
                    <a:pt x="108800" y="108800"/>
                  </a:lnTo>
                </a:path>
              </a:pathLst>
            </a:custGeom>
            <a:ln w="4762">
              <a:solidFill>
                <a:srgbClr val="050100"/>
              </a:solidFill>
            </a:ln>
          </p:spPr>
          <p:txBody>
            <a:bodyPr wrap="square" lIns="0" tIns="0" rIns="0" bIns="0" rtlCol="0"/>
            <a:lstStyle/>
            <a:p/>
          </p:txBody>
        </p:sp>
        <p:sp>
          <p:nvSpPr>
            <p:cNvPr id="794" name="object 794" descr=""/>
            <p:cNvSpPr/>
            <p:nvPr/>
          </p:nvSpPr>
          <p:spPr>
            <a:xfrm>
              <a:off x="3145324" y="11935512"/>
              <a:ext cx="58419" cy="58419"/>
            </a:xfrm>
            <a:custGeom>
              <a:avLst/>
              <a:gdLst/>
              <a:ahLst/>
              <a:cxnLst/>
              <a:rect l="l" t="t" r="r" b="b"/>
              <a:pathLst>
                <a:path w="58419" h="58420">
                  <a:moveTo>
                    <a:pt x="0" y="0"/>
                  </a:moveTo>
                  <a:lnTo>
                    <a:pt x="58369" y="58369"/>
                  </a:lnTo>
                </a:path>
              </a:pathLst>
            </a:custGeom>
            <a:ln w="4762">
              <a:solidFill>
                <a:srgbClr val="050100"/>
              </a:solidFill>
            </a:ln>
          </p:spPr>
          <p:txBody>
            <a:bodyPr wrap="square" lIns="0" tIns="0" rIns="0" bIns="0" rtlCol="0"/>
            <a:lstStyle/>
            <a:p/>
          </p:txBody>
        </p:sp>
        <p:sp>
          <p:nvSpPr>
            <p:cNvPr id="795" name="object 795" descr=""/>
            <p:cNvSpPr/>
            <p:nvPr/>
          </p:nvSpPr>
          <p:spPr>
            <a:xfrm>
              <a:off x="2911266" y="13365006"/>
              <a:ext cx="0" cy="81915"/>
            </a:xfrm>
            <a:custGeom>
              <a:avLst/>
              <a:gdLst/>
              <a:ahLst/>
              <a:cxnLst/>
              <a:rect l="l" t="t" r="r" b="b"/>
              <a:pathLst>
                <a:path w="0" h="81915">
                  <a:moveTo>
                    <a:pt x="0" y="0"/>
                  </a:moveTo>
                  <a:lnTo>
                    <a:pt x="0" y="81610"/>
                  </a:lnTo>
                </a:path>
              </a:pathLst>
            </a:custGeom>
            <a:ln w="4762">
              <a:solidFill>
                <a:srgbClr val="050100"/>
              </a:solidFill>
            </a:ln>
          </p:spPr>
          <p:txBody>
            <a:bodyPr wrap="square" lIns="0" tIns="0" rIns="0" bIns="0" rtlCol="0"/>
            <a:lstStyle/>
            <a:p/>
          </p:txBody>
        </p:sp>
        <p:sp>
          <p:nvSpPr>
            <p:cNvPr id="796" name="object 796" descr=""/>
            <p:cNvSpPr/>
            <p:nvPr/>
          </p:nvSpPr>
          <p:spPr>
            <a:xfrm>
              <a:off x="3020072" y="13365006"/>
              <a:ext cx="0" cy="81915"/>
            </a:xfrm>
            <a:custGeom>
              <a:avLst/>
              <a:gdLst/>
              <a:ahLst/>
              <a:cxnLst/>
              <a:rect l="l" t="t" r="r" b="b"/>
              <a:pathLst>
                <a:path w="0" h="81915">
                  <a:moveTo>
                    <a:pt x="0" y="0"/>
                  </a:moveTo>
                  <a:lnTo>
                    <a:pt x="0" y="81610"/>
                  </a:lnTo>
                </a:path>
              </a:pathLst>
            </a:custGeom>
            <a:ln w="4762">
              <a:solidFill>
                <a:srgbClr val="050100"/>
              </a:solidFill>
            </a:ln>
          </p:spPr>
          <p:txBody>
            <a:bodyPr wrap="square" lIns="0" tIns="0" rIns="0" bIns="0" rtlCol="0"/>
            <a:lstStyle/>
            <a:p/>
          </p:txBody>
        </p:sp>
        <p:sp>
          <p:nvSpPr>
            <p:cNvPr id="797" name="object 797" descr=""/>
            <p:cNvSpPr/>
            <p:nvPr/>
          </p:nvSpPr>
          <p:spPr>
            <a:xfrm>
              <a:off x="3568677" y="13511570"/>
              <a:ext cx="72390" cy="40640"/>
            </a:xfrm>
            <a:custGeom>
              <a:avLst/>
              <a:gdLst/>
              <a:ahLst/>
              <a:cxnLst/>
              <a:rect l="l" t="t" r="r" b="b"/>
              <a:pathLst>
                <a:path w="72389" h="40640">
                  <a:moveTo>
                    <a:pt x="71958" y="40487"/>
                  </a:moveTo>
                  <a:lnTo>
                    <a:pt x="0" y="0"/>
                  </a:lnTo>
                </a:path>
              </a:pathLst>
            </a:custGeom>
            <a:ln w="4762">
              <a:solidFill>
                <a:srgbClr val="050100"/>
              </a:solidFill>
            </a:ln>
          </p:spPr>
          <p:txBody>
            <a:bodyPr wrap="square" lIns="0" tIns="0" rIns="0" bIns="0" rtlCol="0"/>
            <a:lstStyle/>
            <a:p/>
          </p:txBody>
        </p:sp>
        <p:sp>
          <p:nvSpPr>
            <p:cNvPr id="798" name="object 798" descr=""/>
            <p:cNvSpPr/>
            <p:nvPr/>
          </p:nvSpPr>
          <p:spPr>
            <a:xfrm>
              <a:off x="3549135" y="13170357"/>
              <a:ext cx="77470" cy="20955"/>
            </a:xfrm>
            <a:custGeom>
              <a:avLst/>
              <a:gdLst/>
              <a:ahLst/>
              <a:cxnLst/>
              <a:rect l="l" t="t" r="r" b="b"/>
              <a:pathLst>
                <a:path w="77470" h="20955">
                  <a:moveTo>
                    <a:pt x="77101" y="20891"/>
                  </a:moveTo>
                  <a:lnTo>
                    <a:pt x="73888" y="12852"/>
                  </a:lnTo>
                  <a:lnTo>
                    <a:pt x="65849" y="4813"/>
                  </a:lnTo>
                  <a:lnTo>
                    <a:pt x="55410" y="1600"/>
                  </a:lnTo>
                  <a:lnTo>
                    <a:pt x="45770" y="800"/>
                  </a:lnTo>
                  <a:lnTo>
                    <a:pt x="38544" y="0"/>
                  </a:lnTo>
                  <a:lnTo>
                    <a:pt x="31318" y="800"/>
                  </a:lnTo>
                  <a:lnTo>
                    <a:pt x="21678" y="1600"/>
                  </a:lnTo>
                  <a:lnTo>
                    <a:pt x="11226" y="4813"/>
                  </a:lnTo>
                  <a:lnTo>
                    <a:pt x="3213" y="12852"/>
                  </a:lnTo>
                  <a:lnTo>
                    <a:pt x="0" y="20891"/>
                  </a:lnTo>
                </a:path>
              </a:pathLst>
            </a:custGeom>
            <a:ln w="4762">
              <a:solidFill>
                <a:srgbClr val="050100"/>
              </a:solidFill>
            </a:ln>
          </p:spPr>
          <p:txBody>
            <a:bodyPr wrap="square" lIns="0" tIns="0" rIns="0" bIns="0" rtlCol="0"/>
            <a:lstStyle/>
            <a:p/>
          </p:txBody>
        </p:sp>
        <p:sp>
          <p:nvSpPr>
            <p:cNvPr id="799" name="object 799" descr=""/>
            <p:cNvSpPr/>
            <p:nvPr/>
          </p:nvSpPr>
          <p:spPr>
            <a:xfrm>
              <a:off x="3602583" y="13266829"/>
              <a:ext cx="1270" cy="2540"/>
            </a:xfrm>
            <a:custGeom>
              <a:avLst/>
              <a:gdLst/>
              <a:ahLst/>
              <a:cxnLst/>
              <a:rect l="l" t="t" r="r" b="b"/>
              <a:pathLst>
                <a:path w="1270" h="2540">
                  <a:moveTo>
                    <a:pt x="1130" y="0"/>
                  </a:moveTo>
                  <a:lnTo>
                    <a:pt x="0" y="1981"/>
                  </a:lnTo>
                </a:path>
              </a:pathLst>
            </a:custGeom>
            <a:ln w="4762">
              <a:solidFill>
                <a:srgbClr val="050100"/>
              </a:solidFill>
            </a:ln>
          </p:spPr>
          <p:txBody>
            <a:bodyPr wrap="square" lIns="0" tIns="0" rIns="0" bIns="0" rtlCol="0"/>
            <a:lstStyle/>
            <a:p/>
          </p:txBody>
        </p:sp>
        <p:sp>
          <p:nvSpPr>
            <p:cNvPr id="800" name="object 800" descr=""/>
            <p:cNvSpPr/>
            <p:nvPr/>
          </p:nvSpPr>
          <p:spPr>
            <a:xfrm>
              <a:off x="3603719" y="13265637"/>
              <a:ext cx="1270" cy="1270"/>
            </a:xfrm>
            <a:custGeom>
              <a:avLst/>
              <a:gdLst/>
              <a:ahLst/>
              <a:cxnLst/>
              <a:rect l="l" t="t" r="r" b="b"/>
              <a:pathLst>
                <a:path w="1270" h="1269">
                  <a:moveTo>
                    <a:pt x="850" y="0"/>
                  </a:moveTo>
                  <a:lnTo>
                    <a:pt x="0" y="1193"/>
                  </a:lnTo>
                </a:path>
              </a:pathLst>
            </a:custGeom>
            <a:ln w="4762">
              <a:solidFill>
                <a:srgbClr val="050100"/>
              </a:solidFill>
            </a:ln>
          </p:spPr>
          <p:txBody>
            <a:bodyPr wrap="square" lIns="0" tIns="0" rIns="0" bIns="0" rtlCol="0"/>
            <a:lstStyle/>
            <a:p/>
          </p:txBody>
        </p:sp>
        <p:sp>
          <p:nvSpPr>
            <p:cNvPr id="801" name="object 801" descr=""/>
            <p:cNvSpPr/>
            <p:nvPr/>
          </p:nvSpPr>
          <p:spPr>
            <a:xfrm>
              <a:off x="3604567" y="13264447"/>
              <a:ext cx="1905" cy="1270"/>
            </a:xfrm>
            <a:custGeom>
              <a:avLst/>
              <a:gdLst/>
              <a:ahLst/>
              <a:cxnLst/>
              <a:rect l="l" t="t" r="r" b="b"/>
              <a:pathLst>
                <a:path w="1904" h="1269">
                  <a:moveTo>
                    <a:pt x="1701" y="0"/>
                  </a:moveTo>
                  <a:lnTo>
                    <a:pt x="0" y="1193"/>
                  </a:lnTo>
                </a:path>
              </a:pathLst>
            </a:custGeom>
            <a:ln w="4762">
              <a:solidFill>
                <a:srgbClr val="050100"/>
              </a:solidFill>
            </a:ln>
          </p:spPr>
          <p:txBody>
            <a:bodyPr wrap="square" lIns="0" tIns="0" rIns="0" bIns="0" rtlCol="0"/>
            <a:lstStyle/>
            <a:p/>
          </p:txBody>
        </p:sp>
        <p:sp>
          <p:nvSpPr>
            <p:cNvPr id="802" name="object 802" descr=""/>
            <p:cNvSpPr/>
            <p:nvPr/>
          </p:nvSpPr>
          <p:spPr>
            <a:xfrm>
              <a:off x="3606271" y="13263256"/>
              <a:ext cx="2540" cy="1270"/>
            </a:xfrm>
            <a:custGeom>
              <a:avLst/>
              <a:gdLst/>
              <a:ahLst/>
              <a:cxnLst/>
              <a:rect l="l" t="t" r="r" b="b"/>
              <a:pathLst>
                <a:path w="2539" h="1269">
                  <a:moveTo>
                    <a:pt x="2539" y="0"/>
                  </a:moveTo>
                  <a:lnTo>
                    <a:pt x="0" y="1193"/>
                  </a:lnTo>
                </a:path>
              </a:pathLst>
            </a:custGeom>
            <a:ln w="4762">
              <a:solidFill>
                <a:srgbClr val="050100"/>
              </a:solidFill>
            </a:ln>
          </p:spPr>
          <p:txBody>
            <a:bodyPr wrap="square" lIns="0" tIns="0" rIns="0" bIns="0" rtlCol="0"/>
            <a:lstStyle/>
            <a:p/>
          </p:txBody>
        </p:sp>
        <p:sp>
          <p:nvSpPr>
            <p:cNvPr id="803" name="object 803" descr=""/>
            <p:cNvSpPr/>
            <p:nvPr/>
          </p:nvSpPr>
          <p:spPr>
            <a:xfrm>
              <a:off x="3608816" y="13262662"/>
              <a:ext cx="5080" cy="635"/>
            </a:xfrm>
            <a:custGeom>
              <a:avLst/>
              <a:gdLst/>
              <a:ahLst/>
              <a:cxnLst/>
              <a:rect l="l" t="t" r="r" b="b"/>
              <a:pathLst>
                <a:path w="5079" h="634">
                  <a:moveTo>
                    <a:pt x="4533" y="0"/>
                  </a:moveTo>
                  <a:lnTo>
                    <a:pt x="0" y="596"/>
                  </a:lnTo>
                </a:path>
              </a:pathLst>
            </a:custGeom>
            <a:ln w="4762">
              <a:solidFill>
                <a:srgbClr val="050100"/>
              </a:solidFill>
            </a:ln>
          </p:spPr>
          <p:txBody>
            <a:bodyPr wrap="square" lIns="0" tIns="0" rIns="0" bIns="0" rtlCol="0"/>
            <a:lstStyle/>
            <a:p/>
          </p:txBody>
        </p:sp>
        <p:sp>
          <p:nvSpPr>
            <p:cNvPr id="804" name="object 804" descr=""/>
            <p:cNvSpPr/>
            <p:nvPr/>
          </p:nvSpPr>
          <p:spPr>
            <a:xfrm>
              <a:off x="3613350" y="13262662"/>
              <a:ext cx="4445" cy="0"/>
            </a:xfrm>
            <a:custGeom>
              <a:avLst/>
              <a:gdLst/>
              <a:ahLst/>
              <a:cxnLst/>
              <a:rect l="l" t="t" r="r" b="b"/>
              <a:pathLst>
                <a:path w="4445" h="0">
                  <a:moveTo>
                    <a:pt x="4254" y="0"/>
                  </a:moveTo>
                  <a:lnTo>
                    <a:pt x="0" y="0"/>
                  </a:lnTo>
                </a:path>
              </a:pathLst>
            </a:custGeom>
            <a:ln w="4762">
              <a:solidFill>
                <a:srgbClr val="050100"/>
              </a:solidFill>
            </a:ln>
          </p:spPr>
          <p:txBody>
            <a:bodyPr wrap="square" lIns="0" tIns="0" rIns="0" bIns="0" rtlCol="0"/>
            <a:lstStyle/>
            <a:p/>
          </p:txBody>
        </p:sp>
        <p:sp>
          <p:nvSpPr>
            <p:cNvPr id="805" name="object 805" descr=""/>
            <p:cNvSpPr/>
            <p:nvPr/>
          </p:nvSpPr>
          <p:spPr>
            <a:xfrm>
              <a:off x="3617610" y="13262659"/>
              <a:ext cx="5080" cy="635"/>
            </a:xfrm>
            <a:custGeom>
              <a:avLst/>
              <a:gdLst/>
              <a:ahLst/>
              <a:cxnLst/>
              <a:rect l="l" t="t" r="r" b="b"/>
              <a:pathLst>
                <a:path w="5079" h="634">
                  <a:moveTo>
                    <a:pt x="4521" y="596"/>
                  </a:moveTo>
                  <a:lnTo>
                    <a:pt x="0" y="0"/>
                  </a:lnTo>
                </a:path>
              </a:pathLst>
            </a:custGeom>
            <a:ln w="4762">
              <a:solidFill>
                <a:srgbClr val="050100"/>
              </a:solidFill>
            </a:ln>
          </p:spPr>
          <p:txBody>
            <a:bodyPr wrap="square" lIns="0" tIns="0" rIns="0" bIns="0" rtlCol="0"/>
            <a:lstStyle/>
            <a:p/>
          </p:txBody>
        </p:sp>
        <p:sp>
          <p:nvSpPr>
            <p:cNvPr id="806" name="object 806" descr=""/>
            <p:cNvSpPr/>
            <p:nvPr/>
          </p:nvSpPr>
          <p:spPr>
            <a:xfrm>
              <a:off x="3622134" y="13263254"/>
              <a:ext cx="3175" cy="1270"/>
            </a:xfrm>
            <a:custGeom>
              <a:avLst/>
              <a:gdLst/>
              <a:ahLst/>
              <a:cxnLst/>
              <a:rect l="l" t="t" r="r" b="b"/>
              <a:pathLst>
                <a:path w="3175" h="1269">
                  <a:moveTo>
                    <a:pt x="2552" y="1193"/>
                  </a:moveTo>
                  <a:lnTo>
                    <a:pt x="0" y="0"/>
                  </a:lnTo>
                </a:path>
              </a:pathLst>
            </a:custGeom>
            <a:ln w="4762">
              <a:solidFill>
                <a:srgbClr val="050100"/>
              </a:solidFill>
            </a:ln>
          </p:spPr>
          <p:txBody>
            <a:bodyPr wrap="square" lIns="0" tIns="0" rIns="0" bIns="0" rtlCol="0"/>
            <a:lstStyle/>
            <a:p/>
          </p:txBody>
        </p:sp>
        <p:sp>
          <p:nvSpPr>
            <p:cNvPr id="807" name="object 807" descr=""/>
            <p:cNvSpPr/>
            <p:nvPr/>
          </p:nvSpPr>
          <p:spPr>
            <a:xfrm>
              <a:off x="3624684" y="13264444"/>
              <a:ext cx="1905" cy="1270"/>
            </a:xfrm>
            <a:custGeom>
              <a:avLst/>
              <a:gdLst/>
              <a:ahLst/>
              <a:cxnLst/>
              <a:rect l="l" t="t" r="r" b="b"/>
              <a:pathLst>
                <a:path w="1904" h="1269">
                  <a:moveTo>
                    <a:pt x="1701" y="1193"/>
                  </a:moveTo>
                  <a:lnTo>
                    <a:pt x="0" y="0"/>
                  </a:lnTo>
                </a:path>
              </a:pathLst>
            </a:custGeom>
            <a:ln w="4762">
              <a:solidFill>
                <a:srgbClr val="050100"/>
              </a:solidFill>
            </a:ln>
          </p:spPr>
          <p:txBody>
            <a:bodyPr wrap="square" lIns="0" tIns="0" rIns="0" bIns="0" rtlCol="0"/>
            <a:lstStyle/>
            <a:p/>
          </p:txBody>
        </p:sp>
        <p:sp>
          <p:nvSpPr>
            <p:cNvPr id="808" name="object 808" descr=""/>
            <p:cNvSpPr/>
            <p:nvPr/>
          </p:nvSpPr>
          <p:spPr>
            <a:xfrm>
              <a:off x="3626391" y="13265635"/>
              <a:ext cx="1270" cy="1270"/>
            </a:xfrm>
            <a:custGeom>
              <a:avLst/>
              <a:gdLst/>
              <a:ahLst/>
              <a:cxnLst/>
              <a:rect l="l" t="t" r="r" b="b"/>
              <a:pathLst>
                <a:path w="1270" h="1269">
                  <a:moveTo>
                    <a:pt x="838" y="1193"/>
                  </a:moveTo>
                  <a:lnTo>
                    <a:pt x="0" y="0"/>
                  </a:lnTo>
                </a:path>
              </a:pathLst>
            </a:custGeom>
            <a:ln w="4762">
              <a:solidFill>
                <a:srgbClr val="050100"/>
              </a:solidFill>
            </a:ln>
          </p:spPr>
          <p:txBody>
            <a:bodyPr wrap="square" lIns="0" tIns="0" rIns="0" bIns="0" rtlCol="0"/>
            <a:lstStyle/>
            <a:p/>
          </p:txBody>
        </p:sp>
        <p:sp>
          <p:nvSpPr>
            <p:cNvPr id="809" name="object 809" descr=""/>
            <p:cNvSpPr/>
            <p:nvPr/>
          </p:nvSpPr>
          <p:spPr>
            <a:xfrm>
              <a:off x="3627234" y="13266831"/>
              <a:ext cx="1270" cy="2540"/>
            </a:xfrm>
            <a:custGeom>
              <a:avLst/>
              <a:gdLst/>
              <a:ahLst/>
              <a:cxnLst/>
              <a:rect l="l" t="t" r="r" b="b"/>
              <a:pathLst>
                <a:path w="1270" h="2540">
                  <a:moveTo>
                    <a:pt x="850" y="1981"/>
                  </a:moveTo>
                  <a:lnTo>
                    <a:pt x="0" y="0"/>
                  </a:lnTo>
                </a:path>
              </a:pathLst>
            </a:custGeom>
            <a:ln w="4762">
              <a:solidFill>
                <a:srgbClr val="050100"/>
              </a:solidFill>
            </a:ln>
          </p:spPr>
          <p:txBody>
            <a:bodyPr wrap="square" lIns="0" tIns="0" rIns="0" bIns="0" rtlCol="0"/>
            <a:lstStyle/>
            <a:p/>
          </p:txBody>
        </p:sp>
        <p:sp>
          <p:nvSpPr>
            <p:cNvPr id="810" name="object 810" descr=""/>
            <p:cNvSpPr/>
            <p:nvPr/>
          </p:nvSpPr>
          <p:spPr>
            <a:xfrm>
              <a:off x="3628085" y="13268809"/>
              <a:ext cx="0" cy="1905"/>
            </a:xfrm>
            <a:custGeom>
              <a:avLst/>
              <a:gdLst/>
              <a:ahLst/>
              <a:cxnLst/>
              <a:rect l="l" t="t" r="r" b="b"/>
              <a:pathLst>
                <a:path w="0" h="1905">
                  <a:moveTo>
                    <a:pt x="0" y="1790"/>
                  </a:moveTo>
                  <a:lnTo>
                    <a:pt x="0" y="0"/>
                  </a:lnTo>
                </a:path>
              </a:pathLst>
            </a:custGeom>
            <a:ln w="4762">
              <a:solidFill>
                <a:srgbClr val="050100"/>
              </a:solidFill>
            </a:ln>
          </p:spPr>
          <p:txBody>
            <a:bodyPr wrap="square" lIns="0" tIns="0" rIns="0" bIns="0" rtlCol="0"/>
            <a:lstStyle/>
            <a:p/>
          </p:txBody>
        </p:sp>
        <p:sp>
          <p:nvSpPr>
            <p:cNvPr id="811" name="object 811" descr=""/>
            <p:cNvSpPr/>
            <p:nvPr/>
          </p:nvSpPr>
          <p:spPr>
            <a:xfrm>
              <a:off x="3627229" y="13270594"/>
              <a:ext cx="1270" cy="1905"/>
            </a:xfrm>
            <a:custGeom>
              <a:avLst/>
              <a:gdLst/>
              <a:ahLst/>
              <a:cxnLst/>
              <a:rect l="l" t="t" r="r" b="b"/>
              <a:pathLst>
                <a:path w="1270" h="1905">
                  <a:moveTo>
                    <a:pt x="0" y="1790"/>
                  </a:moveTo>
                  <a:lnTo>
                    <a:pt x="850" y="0"/>
                  </a:lnTo>
                </a:path>
              </a:pathLst>
            </a:custGeom>
            <a:ln w="4762">
              <a:solidFill>
                <a:srgbClr val="050100"/>
              </a:solidFill>
            </a:ln>
          </p:spPr>
          <p:txBody>
            <a:bodyPr wrap="square" lIns="0" tIns="0" rIns="0" bIns="0" rtlCol="0"/>
            <a:lstStyle/>
            <a:p/>
          </p:txBody>
        </p:sp>
        <p:sp>
          <p:nvSpPr>
            <p:cNvPr id="812" name="object 812" descr=""/>
            <p:cNvSpPr/>
            <p:nvPr/>
          </p:nvSpPr>
          <p:spPr>
            <a:xfrm>
              <a:off x="3626386" y="13272390"/>
              <a:ext cx="1270" cy="1905"/>
            </a:xfrm>
            <a:custGeom>
              <a:avLst/>
              <a:gdLst/>
              <a:ahLst/>
              <a:cxnLst/>
              <a:rect l="l" t="t" r="r" b="b"/>
              <a:pathLst>
                <a:path w="1270" h="1905">
                  <a:moveTo>
                    <a:pt x="0" y="1384"/>
                  </a:moveTo>
                  <a:lnTo>
                    <a:pt x="838" y="0"/>
                  </a:lnTo>
                </a:path>
              </a:pathLst>
            </a:custGeom>
            <a:ln w="4762">
              <a:solidFill>
                <a:srgbClr val="050100"/>
              </a:solidFill>
            </a:ln>
          </p:spPr>
          <p:txBody>
            <a:bodyPr wrap="square" lIns="0" tIns="0" rIns="0" bIns="0" rtlCol="0"/>
            <a:lstStyle/>
            <a:p/>
          </p:txBody>
        </p:sp>
        <p:sp>
          <p:nvSpPr>
            <p:cNvPr id="813" name="object 813" descr=""/>
            <p:cNvSpPr/>
            <p:nvPr/>
          </p:nvSpPr>
          <p:spPr>
            <a:xfrm>
              <a:off x="3624686" y="13273770"/>
              <a:ext cx="1905" cy="1270"/>
            </a:xfrm>
            <a:custGeom>
              <a:avLst/>
              <a:gdLst/>
              <a:ahLst/>
              <a:cxnLst/>
              <a:rect l="l" t="t" r="r" b="b"/>
              <a:pathLst>
                <a:path w="1904" h="1269">
                  <a:moveTo>
                    <a:pt x="0" y="1193"/>
                  </a:moveTo>
                  <a:lnTo>
                    <a:pt x="1701" y="0"/>
                  </a:lnTo>
                </a:path>
              </a:pathLst>
            </a:custGeom>
            <a:ln w="4762">
              <a:solidFill>
                <a:srgbClr val="050100"/>
              </a:solidFill>
            </a:ln>
          </p:spPr>
          <p:txBody>
            <a:bodyPr wrap="square" lIns="0" tIns="0" rIns="0" bIns="0" rtlCol="0"/>
            <a:lstStyle/>
            <a:p/>
          </p:txBody>
        </p:sp>
        <p:sp>
          <p:nvSpPr>
            <p:cNvPr id="814" name="object 814" descr=""/>
            <p:cNvSpPr/>
            <p:nvPr/>
          </p:nvSpPr>
          <p:spPr>
            <a:xfrm>
              <a:off x="3622131" y="13274962"/>
              <a:ext cx="3175" cy="1270"/>
            </a:xfrm>
            <a:custGeom>
              <a:avLst/>
              <a:gdLst/>
              <a:ahLst/>
              <a:cxnLst/>
              <a:rect l="l" t="t" r="r" b="b"/>
              <a:pathLst>
                <a:path w="3175" h="1269">
                  <a:moveTo>
                    <a:pt x="0" y="1193"/>
                  </a:moveTo>
                  <a:lnTo>
                    <a:pt x="2552" y="0"/>
                  </a:lnTo>
                </a:path>
              </a:pathLst>
            </a:custGeom>
            <a:ln w="4762">
              <a:solidFill>
                <a:srgbClr val="050100"/>
              </a:solidFill>
            </a:ln>
          </p:spPr>
          <p:txBody>
            <a:bodyPr wrap="square" lIns="0" tIns="0" rIns="0" bIns="0" rtlCol="0"/>
            <a:lstStyle/>
            <a:p/>
          </p:txBody>
        </p:sp>
        <p:sp>
          <p:nvSpPr>
            <p:cNvPr id="815" name="object 815" descr=""/>
            <p:cNvSpPr/>
            <p:nvPr/>
          </p:nvSpPr>
          <p:spPr>
            <a:xfrm>
              <a:off x="3617605" y="13276153"/>
              <a:ext cx="5080" cy="635"/>
            </a:xfrm>
            <a:custGeom>
              <a:avLst/>
              <a:gdLst/>
              <a:ahLst/>
              <a:cxnLst/>
              <a:rect l="l" t="t" r="r" b="b"/>
              <a:pathLst>
                <a:path w="5079" h="634">
                  <a:moveTo>
                    <a:pt x="0" y="596"/>
                  </a:moveTo>
                  <a:lnTo>
                    <a:pt x="4521" y="0"/>
                  </a:lnTo>
                </a:path>
              </a:pathLst>
            </a:custGeom>
            <a:ln w="4762">
              <a:solidFill>
                <a:srgbClr val="050100"/>
              </a:solidFill>
            </a:ln>
          </p:spPr>
          <p:txBody>
            <a:bodyPr wrap="square" lIns="0" tIns="0" rIns="0" bIns="0" rtlCol="0"/>
            <a:lstStyle/>
            <a:p/>
          </p:txBody>
        </p:sp>
        <p:sp>
          <p:nvSpPr>
            <p:cNvPr id="816" name="object 816" descr=""/>
            <p:cNvSpPr/>
            <p:nvPr/>
          </p:nvSpPr>
          <p:spPr>
            <a:xfrm>
              <a:off x="3613350" y="13276750"/>
              <a:ext cx="4445" cy="0"/>
            </a:xfrm>
            <a:custGeom>
              <a:avLst/>
              <a:gdLst/>
              <a:ahLst/>
              <a:cxnLst/>
              <a:rect l="l" t="t" r="r" b="b"/>
              <a:pathLst>
                <a:path w="4445" h="0">
                  <a:moveTo>
                    <a:pt x="0" y="0"/>
                  </a:moveTo>
                  <a:lnTo>
                    <a:pt x="4254" y="0"/>
                  </a:lnTo>
                </a:path>
              </a:pathLst>
            </a:custGeom>
            <a:ln w="4762">
              <a:solidFill>
                <a:srgbClr val="050100"/>
              </a:solidFill>
            </a:ln>
          </p:spPr>
          <p:txBody>
            <a:bodyPr wrap="square" lIns="0" tIns="0" rIns="0" bIns="0" rtlCol="0"/>
            <a:lstStyle/>
            <a:p/>
          </p:txBody>
        </p:sp>
        <p:sp>
          <p:nvSpPr>
            <p:cNvPr id="817" name="object 817" descr=""/>
            <p:cNvSpPr/>
            <p:nvPr/>
          </p:nvSpPr>
          <p:spPr>
            <a:xfrm>
              <a:off x="3608811" y="13276156"/>
              <a:ext cx="5080" cy="635"/>
            </a:xfrm>
            <a:custGeom>
              <a:avLst/>
              <a:gdLst/>
              <a:ahLst/>
              <a:cxnLst/>
              <a:rect l="l" t="t" r="r" b="b"/>
              <a:pathLst>
                <a:path w="5079" h="634">
                  <a:moveTo>
                    <a:pt x="0" y="0"/>
                  </a:moveTo>
                  <a:lnTo>
                    <a:pt x="4533" y="596"/>
                  </a:lnTo>
                </a:path>
              </a:pathLst>
            </a:custGeom>
            <a:ln w="4762">
              <a:solidFill>
                <a:srgbClr val="050100"/>
              </a:solidFill>
            </a:ln>
          </p:spPr>
          <p:txBody>
            <a:bodyPr wrap="square" lIns="0" tIns="0" rIns="0" bIns="0" rtlCol="0"/>
            <a:lstStyle/>
            <a:p/>
          </p:txBody>
        </p:sp>
        <p:sp>
          <p:nvSpPr>
            <p:cNvPr id="818" name="object 818" descr=""/>
            <p:cNvSpPr/>
            <p:nvPr/>
          </p:nvSpPr>
          <p:spPr>
            <a:xfrm>
              <a:off x="3606269" y="13274964"/>
              <a:ext cx="2540" cy="1270"/>
            </a:xfrm>
            <a:custGeom>
              <a:avLst/>
              <a:gdLst/>
              <a:ahLst/>
              <a:cxnLst/>
              <a:rect l="l" t="t" r="r" b="b"/>
              <a:pathLst>
                <a:path w="2539" h="1269">
                  <a:moveTo>
                    <a:pt x="0" y="0"/>
                  </a:moveTo>
                  <a:lnTo>
                    <a:pt x="2540" y="1193"/>
                  </a:lnTo>
                </a:path>
              </a:pathLst>
            </a:custGeom>
            <a:ln w="4762">
              <a:solidFill>
                <a:srgbClr val="050100"/>
              </a:solidFill>
            </a:ln>
          </p:spPr>
          <p:txBody>
            <a:bodyPr wrap="square" lIns="0" tIns="0" rIns="0" bIns="0" rtlCol="0"/>
            <a:lstStyle/>
            <a:p/>
          </p:txBody>
        </p:sp>
        <p:sp>
          <p:nvSpPr>
            <p:cNvPr id="819" name="object 819" descr=""/>
            <p:cNvSpPr/>
            <p:nvPr/>
          </p:nvSpPr>
          <p:spPr>
            <a:xfrm>
              <a:off x="3604569" y="13273774"/>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820" name="object 820" descr=""/>
            <p:cNvSpPr/>
            <p:nvPr/>
          </p:nvSpPr>
          <p:spPr>
            <a:xfrm>
              <a:off x="3603713" y="13272385"/>
              <a:ext cx="1270" cy="1905"/>
            </a:xfrm>
            <a:custGeom>
              <a:avLst/>
              <a:gdLst/>
              <a:ahLst/>
              <a:cxnLst/>
              <a:rect l="l" t="t" r="r" b="b"/>
              <a:pathLst>
                <a:path w="1270" h="1905">
                  <a:moveTo>
                    <a:pt x="0" y="0"/>
                  </a:moveTo>
                  <a:lnTo>
                    <a:pt x="850" y="1384"/>
                  </a:lnTo>
                </a:path>
              </a:pathLst>
            </a:custGeom>
            <a:ln w="4762">
              <a:solidFill>
                <a:srgbClr val="050100"/>
              </a:solidFill>
            </a:ln>
          </p:spPr>
          <p:txBody>
            <a:bodyPr wrap="square" lIns="0" tIns="0" rIns="0" bIns="0" rtlCol="0"/>
            <a:lstStyle/>
            <a:p/>
          </p:txBody>
        </p:sp>
        <p:sp>
          <p:nvSpPr>
            <p:cNvPr id="821" name="object 821" descr=""/>
            <p:cNvSpPr/>
            <p:nvPr/>
          </p:nvSpPr>
          <p:spPr>
            <a:xfrm>
              <a:off x="3602586" y="13270599"/>
              <a:ext cx="1270" cy="1905"/>
            </a:xfrm>
            <a:custGeom>
              <a:avLst/>
              <a:gdLst/>
              <a:ahLst/>
              <a:cxnLst/>
              <a:rect l="l" t="t" r="r" b="b"/>
              <a:pathLst>
                <a:path w="1270" h="1905">
                  <a:moveTo>
                    <a:pt x="0" y="0"/>
                  </a:moveTo>
                  <a:lnTo>
                    <a:pt x="1130" y="1790"/>
                  </a:lnTo>
                </a:path>
              </a:pathLst>
            </a:custGeom>
            <a:ln w="4762">
              <a:solidFill>
                <a:srgbClr val="050100"/>
              </a:solidFill>
            </a:ln>
          </p:spPr>
          <p:txBody>
            <a:bodyPr wrap="square" lIns="0" tIns="0" rIns="0" bIns="0" rtlCol="0"/>
            <a:lstStyle/>
            <a:p/>
          </p:txBody>
        </p:sp>
        <p:sp>
          <p:nvSpPr>
            <p:cNvPr id="822" name="object 822" descr=""/>
            <p:cNvSpPr/>
            <p:nvPr/>
          </p:nvSpPr>
          <p:spPr>
            <a:xfrm>
              <a:off x="3602586" y="13268812"/>
              <a:ext cx="0" cy="1905"/>
            </a:xfrm>
            <a:custGeom>
              <a:avLst/>
              <a:gdLst/>
              <a:ahLst/>
              <a:cxnLst/>
              <a:rect l="l" t="t" r="r" b="b"/>
              <a:pathLst>
                <a:path w="0" h="1905">
                  <a:moveTo>
                    <a:pt x="0" y="0"/>
                  </a:moveTo>
                  <a:lnTo>
                    <a:pt x="0" y="1790"/>
                  </a:lnTo>
                </a:path>
              </a:pathLst>
            </a:custGeom>
            <a:ln w="4762">
              <a:solidFill>
                <a:srgbClr val="050100"/>
              </a:solidFill>
            </a:ln>
          </p:spPr>
          <p:txBody>
            <a:bodyPr wrap="square" lIns="0" tIns="0" rIns="0" bIns="0" rtlCol="0"/>
            <a:lstStyle/>
            <a:p/>
          </p:txBody>
        </p:sp>
        <p:sp>
          <p:nvSpPr>
            <p:cNvPr id="823" name="object 823" descr=""/>
            <p:cNvSpPr/>
            <p:nvPr/>
          </p:nvSpPr>
          <p:spPr>
            <a:xfrm>
              <a:off x="3569431" y="13214949"/>
              <a:ext cx="1905" cy="1270"/>
            </a:xfrm>
            <a:custGeom>
              <a:avLst/>
              <a:gdLst/>
              <a:ahLst/>
              <a:cxnLst/>
              <a:rect l="l" t="t" r="r" b="b"/>
              <a:pathLst>
                <a:path w="1904" h="1269">
                  <a:moveTo>
                    <a:pt x="1701" y="0"/>
                  </a:moveTo>
                  <a:lnTo>
                    <a:pt x="0" y="1193"/>
                  </a:lnTo>
                </a:path>
              </a:pathLst>
            </a:custGeom>
            <a:ln w="4762">
              <a:solidFill>
                <a:srgbClr val="050100"/>
              </a:solidFill>
            </a:ln>
          </p:spPr>
          <p:txBody>
            <a:bodyPr wrap="square" lIns="0" tIns="0" rIns="0" bIns="0" rtlCol="0"/>
            <a:lstStyle/>
            <a:p/>
          </p:txBody>
        </p:sp>
        <p:sp>
          <p:nvSpPr>
            <p:cNvPr id="824" name="object 824" descr=""/>
            <p:cNvSpPr/>
            <p:nvPr/>
          </p:nvSpPr>
          <p:spPr>
            <a:xfrm>
              <a:off x="3571130" y="13213164"/>
              <a:ext cx="1905" cy="1905"/>
            </a:xfrm>
            <a:custGeom>
              <a:avLst/>
              <a:gdLst/>
              <a:ahLst/>
              <a:cxnLst/>
              <a:rect l="l" t="t" r="r" b="b"/>
              <a:pathLst>
                <a:path w="1904" h="1905">
                  <a:moveTo>
                    <a:pt x="1701" y="0"/>
                  </a:moveTo>
                  <a:lnTo>
                    <a:pt x="0" y="1790"/>
                  </a:lnTo>
                </a:path>
              </a:pathLst>
            </a:custGeom>
            <a:ln w="4762">
              <a:solidFill>
                <a:srgbClr val="050100"/>
              </a:solidFill>
            </a:ln>
          </p:spPr>
          <p:txBody>
            <a:bodyPr wrap="square" lIns="0" tIns="0" rIns="0" bIns="0" rtlCol="0"/>
            <a:lstStyle/>
            <a:p/>
          </p:txBody>
        </p:sp>
        <p:sp>
          <p:nvSpPr>
            <p:cNvPr id="825" name="object 825" descr=""/>
            <p:cNvSpPr/>
            <p:nvPr/>
          </p:nvSpPr>
          <p:spPr>
            <a:xfrm>
              <a:off x="3572837" y="13210584"/>
              <a:ext cx="1270" cy="3175"/>
            </a:xfrm>
            <a:custGeom>
              <a:avLst/>
              <a:gdLst/>
              <a:ahLst/>
              <a:cxnLst/>
              <a:rect l="l" t="t" r="r" b="b"/>
              <a:pathLst>
                <a:path w="1270" h="3175">
                  <a:moveTo>
                    <a:pt x="838" y="0"/>
                  </a:moveTo>
                  <a:lnTo>
                    <a:pt x="0" y="2578"/>
                  </a:lnTo>
                </a:path>
              </a:pathLst>
            </a:custGeom>
            <a:ln w="4762">
              <a:solidFill>
                <a:srgbClr val="050100"/>
              </a:solidFill>
            </a:ln>
          </p:spPr>
          <p:txBody>
            <a:bodyPr wrap="square" lIns="0" tIns="0" rIns="0" bIns="0" rtlCol="0"/>
            <a:lstStyle/>
            <a:p/>
          </p:txBody>
        </p:sp>
        <p:sp>
          <p:nvSpPr>
            <p:cNvPr id="826" name="object 826" descr=""/>
            <p:cNvSpPr/>
            <p:nvPr/>
          </p:nvSpPr>
          <p:spPr>
            <a:xfrm>
              <a:off x="3573675" y="13207607"/>
              <a:ext cx="0" cy="3175"/>
            </a:xfrm>
            <a:custGeom>
              <a:avLst/>
              <a:gdLst/>
              <a:ahLst/>
              <a:cxnLst/>
              <a:rect l="l" t="t" r="r" b="b"/>
              <a:pathLst>
                <a:path w="0" h="3175">
                  <a:moveTo>
                    <a:pt x="0" y="0"/>
                  </a:moveTo>
                  <a:lnTo>
                    <a:pt x="0" y="2971"/>
                  </a:lnTo>
                </a:path>
              </a:pathLst>
            </a:custGeom>
            <a:ln w="4762">
              <a:solidFill>
                <a:srgbClr val="050100"/>
              </a:solidFill>
            </a:ln>
          </p:spPr>
          <p:txBody>
            <a:bodyPr wrap="square" lIns="0" tIns="0" rIns="0" bIns="0" rtlCol="0"/>
            <a:lstStyle/>
            <a:p/>
          </p:txBody>
        </p:sp>
        <p:sp>
          <p:nvSpPr>
            <p:cNvPr id="827" name="object 827" descr=""/>
            <p:cNvSpPr/>
            <p:nvPr/>
          </p:nvSpPr>
          <p:spPr>
            <a:xfrm>
              <a:off x="3572832" y="13205028"/>
              <a:ext cx="1270" cy="3175"/>
            </a:xfrm>
            <a:custGeom>
              <a:avLst/>
              <a:gdLst/>
              <a:ahLst/>
              <a:cxnLst/>
              <a:rect l="l" t="t" r="r" b="b"/>
              <a:pathLst>
                <a:path w="1270" h="3175">
                  <a:moveTo>
                    <a:pt x="0" y="0"/>
                  </a:moveTo>
                  <a:lnTo>
                    <a:pt x="838" y="2578"/>
                  </a:lnTo>
                </a:path>
              </a:pathLst>
            </a:custGeom>
            <a:ln w="4762">
              <a:solidFill>
                <a:srgbClr val="050100"/>
              </a:solidFill>
            </a:ln>
          </p:spPr>
          <p:txBody>
            <a:bodyPr wrap="square" lIns="0" tIns="0" rIns="0" bIns="0" rtlCol="0"/>
            <a:lstStyle/>
            <a:p/>
          </p:txBody>
        </p:sp>
        <p:sp>
          <p:nvSpPr>
            <p:cNvPr id="828" name="object 828" descr=""/>
            <p:cNvSpPr/>
            <p:nvPr/>
          </p:nvSpPr>
          <p:spPr>
            <a:xfrm>
              <a:off x="3571976" y="13203837"/>
              <a:ext cx="1270" cy="1270"/>
            </a:xfrm>
            <a:custGeom>
              <a:avLst/>
              <a:gdLst/>
              <a:ahLst/>
              <a:cxnLst/>
              <a:rect l="l" t="t" r="r" b="b"/>
              <a:pathLst>
                <a:path w="1270" h="1269">
                  <a:moveTo>
                    <a:pt x="0" y="0"/>
                  </a:moveTo>
                  <a:lnTo>
                    <a:pt x="850" y="1193"/>
                  </a:lnTo>
                </a:path>
              </a:pathLst>
            </a:custGeom>
            <a:ln w="4762">
              <a:solidFill>
                <a:srgbClr val="050100"/>
              </a:solidFill>
            </a:ln>
          </p:spPr>
          <p:txBody>
            <a:bodyPr wrap="square" lIns="0" tIns="0" rIns="0" bIns="0" rtlCol="0"/>
            <a:lstStyle/>
            <a:p/>
          </p:txBody>
        </p:sp>
        <p:sp>
          <p:nvSpPr>
            <p:cNvPr id="829" name="object 829" descr=""/>
            <p:cNvSpPr/>
            <p:nvPr/>
          </p:nvSpPr>
          <p:spPr>
            <a:xfrm>
              <a:off x="3570277" y="13202647"/>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830" name="object 830" descr=""/>
            <p:cNvSpPr/>
            <p:nvPr/>
          </p:nvSpPr>
          <p:spPr>
            <a:xfrm>
              <a:off x="3568578" y="13202051"/>
              <a:ext cx="1905" cy="635"/>
            </a:xfrm>
            <a:custGeom>
              <a:avLst/>
              <a:gdLst/>
              <a:ahLst/>
              <a:cxnLst/>
              <a:rect l="l" t="t" r="r" b="b"/>
              <a:pathLst>
                <a:path w="1904" h="634">
                  <a:moveTo>
                    <a:pt x="0" y="0"/>
                  </a:moveTo>
                  <a:lnTo>
                    <a:pt x="1701" y="596"/>
                  </a:lnTo>
                </a:path>
              </a:pathLst>
            </a:custGeom>
            <a:ln w="4762">
              <a:solidFill>
                <a:srgbClr val="050100"/>
              </a:solidFill>
            </a:ln>
          </p:spPr>
          <p:txBody>
            <a:bodyPr wrap="square" lIns="0" tIns="0" rIns="0" bIns="0" rtlCol="0"/>
            <a:lstStyle/>
            <a:p/>
          </p:txBody>
        </p:sp>
        <p:sp>
          <p:nvSpPr>
            <p:cNvPr id="831" name="object 831" descr=""/>
            <p:cNvSpPr/>
            <p:nvPr/>
          </p:nvSpPr>
          <p:spPr>
            <a:xfrm>
              <a:off x="3565751" y="13202051"/>
              <a:ext cx="3175" cy="0"/>
            </a:xfrm>
            <a:custGeom>
              <a:avLst/>
              <a:gdLst/>
              <a:ahLst/>
              <a:cxnLst/>
              <a:rect l="l" t="t" r="r" b="b"/>
              <a:pathLst>
                <a:path w="3175" h="0">
                  <a:moveTo>
                    <a:pt x="0" y="0"/>
                  </a:moveTo>
                  <a:lnTo>
                    <a:pt x="2832" y="0"/>
                  </a:lnTo>
                </a:path>
              </a:pathLst>
            </a:custGeom>
            <a:ln w="4762">
              <a:solidFill>
                <a:srgbClr val="050100"/>
              </a:solidFill>
            </a:ln>
          </p:spPr>
          <p:txBody>
            <a:bodyPr wrap="square" lIns="0" tIns="0" rIns="0" bIns="0" rtlCol="0"/>
            <a:lstStyle/>
            <a:p/>
          </p:txBody>
        </p:sp>
        <p:sp>
          <p:nvSpPr>
            <p:cNvPr id="832" name="object 832" descr=""/>
            <p:cNvSpPr/>
            <p:nvPr/>
          </p:nvSpPr>
          <p:spPr>
            <a:xfrm>
              <a:off x="3564039" y="13202050"/>
              <a:ext cx="1905" cy="635"/>
            </a:xfrm>
            <a:custGeom>
              <a:avLst/>
              <a:gdLst/>
              <a:ahLst/>
              <a:cxnLst/>
              <a:rect l="l" t="t" r="r" b="b"/>
              <a:pathLst>
                <a:path w="1904" h="634">
                  <a:moveTo>
                    <a:pt x="0" y="596"/>
                  </a:moveTo>
                  <a:lnTo>
                    <a:pt x="1714" y="0"/>
                  </a:lnTo>
                </a:path>
              </a:pathLst>
            </a:custGeom>
            <a:ln w="4762">
              <a:solidFill>
                <a:srgbClr val="050100"/>
              </a:solidFill>
            </a:ln>
          </p:spPr>
          <p:txBody>
            <a:bodyPr wrap="square" lIns="0" tIns="0" rIns="0" bIns="0" rtlCol="0"/>
            <a:lstStyle/>
            <a:p/>
          </p:txBody>
        </p:sp>
        <p:sp>
          <p:nvSpPr>
            <p:cNvPr id="833" name="object 833" descr=""/>
            <p:cNvSpPr/>
            <p:nvPr/>
          </p:nvSpPr>
          <p:spPr>
            <a:xfrm>
              <a:off x="3562339" y="13202643"/>
              <a:ext cx="1905" cy="1270"/>
            </a:xfrm>
            <a:custGeom>
              <a:avLst/>
              <a:gdLst/>
              <a:ahLst/>
              <a:cxnLst/>
              <a:rect l="l" t="t" r="r" b="b"/>
              <a:pathLst>
                <a:path w="1904" h="1269">
                  <a:moveTo>
                    <a:pt x="0" y="1193"/>
                  </a:moveTo>
                  <a:lnTo>
                    <a:pt x="1701" y="0"/>
                  </a:lnTo>
                </a:path>
              </a:pathLst>
            </a:custGeom>
            <a:ln w="4762">
              <a:solidFill>
                <a:srgbClr val="050100"/>
              </a:solidFill>
            </a:ln>
          </p:spPr>
          <p:txBody>
            <a:bodyPr wrap="square" lIns="0" tIns="0" rIns="0" bIns="0" rtlCol="0"/>
            <a:lstStyle/>
            <a:p/>
          </p:txBody>
        </p:sp>
        <p:sp>
          <p:nvSpPr>
            <p:cNvPr id="834" name="object 834" descr=""/>
            <p:cNvSpPr/>
            <p:nvPr/>
          </p:nvSpPr>
          <p:spPr>
            <a:xfrm>
              <a:off x="3560640" y="13203843"/>
              <a:ext cx="1905" cy="8890"/>
            </a:xfrm>
            <a:custGeom>
              <a:avLst/>
              <a:gdLst/>
              <a:ahLst/>
              <a:cxnLst/>
              <a:rect l="l" t="t" r="r" b="b"/>
              <a:pathLst>
                <a:path w="1904" h="8890">
                  <a:moveTo>
                    <a:pt x="0" y="2374"/>
                  </a:moveTo>
                  <a:lnTo>
                    <a:pt x="1701" y="0"/>
                  </a:lnTo>
                </a:path>
                <a:path w="1904" h="8890">
                  <a:moveTo>
                    <a:pt x="0" y="2374"/>
                  </a:moveTo>
                  <a:lnTo>
                    <a:pt x="0" y="8521"/>
                  </a:lnTo>
                </a:path>
              </a:pathLst>
            </a:custGeom>
            <a:ln w="4762">
              <a:solidFill>
                <a:srgbClr val="050100"/>
              </a:solidFill>
            </a:ln>
          </p:spPr>
          <p:txBody>
            <a:bodyPr wrap="square" lIns="0" tIns="0" rIns="0" bIns="0" rtlCol="0"/>
            <a:lstStyle/>
            <a:p/>
          </p:txBody>
        </p:sp>
        <p:sp>
          <p:nvSpPr>
            <p:cNvPr id="835" name="object 835" descr=""/>
            <p:cNvSpPr/>
            <p:nvPr/>
          </p:nvSpPr>
          <p:spPr>
            <a:xfrm>
              <a:off x="3559797" y="13203837"/>
              <a:ext cx="1270" cy="2540"/>
            </a:xfrm>
            <a:custGeom>
              <a:avLst/>
              <a:gdLst/>
              <a:ahLst/>
              <a:cxnLst/>
              <a:rect l="l" t="t" r="r" b="b"/>
              <a:pathLst>
                <a:path w="1270" h="2540">
                  <a:moveTo>
                    <a:pt x="0" y="0"/>
                  </a:moveTo>
                  <a:lnTo>
                    <a:pt x="838" y="2374"/>
                  </a:lnTo>
                </a:path>
              </a:pathLst>
            </a:custGeom>
            <a:ln w="4762">
              <a:solidFill>
                <a:srgbClr val="050100"/>
              </a:solidFill>
            </a:ln>
          </p:spPr>
          <p:txBody>
            <a:bodyPr wrap="square" lIns="0" tIns="0" rIns="0" bIns="0" rtlCol="0"/>
            <a:lstStyle/>
            <a:p/>
          </p:txBody>
        </p:sp>
        <p:sp>
          <p:nvSpPr>
            <p:cNvPr id="836" name="object 836" descr=""/>
            <p:cNvSpPr/>
            <p:nvPr/>
          </p:nvSpPr>
          <p:spPr>
            <a:xfrm>
              <a:off x="3558098" y="13202647"/>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837" name="object 837" descr=""/>
            <p:cNvSpPr/>
            <p:nvPr/>
          </p:nvSpPr>
          <p:spPr>
            <a:xfrm>
              <a:off x="3556114" y="13202051"/>
              <a:ext cx="2540" cy="635"/>
            </a:xfrm>
            <a:custGeom>
              <a:avLst/>
              <a:gdLst/>
              <a:ahLst/>
              <a:cxnLst/>
              <a:rect l="l" t="t" r="r" b="b"/>
              <a:pathLst>
                <a:path w="2539" h="634">
                  <a:moveTo>
                    <a:pt x="0" y="0"/>
                  </a:moveTo>
                  <a:lnTo>
                    <a:pt x="1981" y="596"/>
                  </a:lnTo>
                </a:path>
              </a:pathLst>
            </a:custGeom>
            <a:ln w="4762">
              <a:solidFill>
                <a:srgbClr val="050100"/>
              </a:solidFill>
            </a:ln>
          </p:spPr>
          <p:txBody>
            <a:bodyPr wrap="square" lIns="0" tIns="0" rIns="0" bIns="0" rtlCol="0"/>
            <a:lstStyle/>
            <a:p/>
          </p:txBody>
        </p:sp>
        <p:sp>
          <p:nvSpPr>
            <p:cNvPr id="838" name="object 838" descr=""/>
            <p:cNvSpPr/>
            <p:nvPr/>
          </p:nvSpPr>
          <p:spPr>
            <a:xfrm>
              <a:off x="3553559" y="13202051"/>
              <a:ext cx="3175" cy="0"/>
            </a:xfrm>
            <a:custGeom>
              <a:avLst/>
              <a:gdLst/>
              <a:ahLst/>
              <a:cxnLst/>
              <a:rect l="l" t="t" r="r" b="b"/>
              <a:pathLst>
                <a:path w="3175" h="0">
                  <a:moveTo>
                    <a:pt x="0" y="0"/>
                  </a:moveTo>
                  <a:lnTo>
                    <a:pt x="2552" y="0"/>
                  </a:lnTo>
                </a:path>
              </a:pathLst>
            </a:custGeom>
            <a:ln w="4762">
              <a:solidFill>
                <a:srgbClr val="050100"/>
              </a:solidFill>
            </a:ln>
          </p:spPr>
          <p:txBody>
            <a:bodyPr wrap="square" lIns="0" tIns="0" rIns="0" bIns="0" rtlCol="0"/>
            <a:lstStyle/>
            <a:p/>
          </p:txBody>
        </p:sp>
        <p:sp>
          <p:nvSpPr>
            <p:cNvPr id="839" name="object 839" descr=""/>
            <p:cNvSpPr/>
            <p:nvPr/>
          </p:nvSpPr>
          <p:spPr>
            <a:xfrm>
              <a:off x="3551859" y="13202050"/>
              <a:ext cx="1905" cy="635"/>
            </a:xfrm>
            <a:custGeom>
              <a:avLst/>
              <a:gdLst/>
              <a:ahLst/>
              <a:cxnLst/>
              <a:rect l="l" t="t" r="r" b="b"/>
              <a:pathLst>
                <a:path w="1904" h="634">
                  <a:moveTo>
                    <a:pt x="0" y="596"/>
                  </a:moveTo>
                  <a:lnTo>
                    <a:pt x="1701" y="0"/>
                  </a:lnTo>
                </a:path>
              </a:pathLst>
            </a:custGeom>
            <a:ln w="4762">
              <a:solidFill>
                <a:srgbClr val="050100"/>
              </a:solidFill>
            </a:ln>
          </p:spPr>
          <p:txBody>
            <a:bodyPr wrap="square" lIns="0" tIns="0" rIns="0" bIns="0" rtlCol="0"/>
            <a:lstStyle/>
            <a:p/>
          </p:txBody>
        </p:sp>
        <p:sp>
          <p:nvSpPr>
            <p:cNvPr id="840" name="object 840" descr=""/>
            <p:cNvSpPr/>
            <p:nvPr/>
          </p:nvSpPr>
          <p:spPr>
            <a:xfrm>
              <a:off x="3550160" y="13202643"/>
              <a:ext cx="1905" cy="1270"/>
            </a:xfrm>
            <a:custGeom>
              <a:avLst/>
              <a:gdLst/>
              <a:ahLst/>
              <a:cxnLst/>
              <a:rect l="l" t="t" r="r" b="b"/>
              <a:pathLst>
                <a:path w="1904" h="1269">
                  <a:moveTo>
                    <a:pt x="0" y="1193"/>
                  </a:moveTo>
                  <a:lnTo>
                    <a:pt x="1701" y="0"/>
                  </a:lnTo>
                </a:path>
              </a:pathLst>
            </a:custGeom>
            <a:ln w="4762">
              <a:solidFill>
                <a:srgbClr val="050100"/>
              </a:solidFill>
            </a:ln>
          </p:spPr>
          <p:txBody>
            <a:bodyPr wrap="square" lIns="0" tIns="0" rIns="0" bIns="0" rtlCol="0"/>
            <a:lstStyle/>
            <a:p/>
          </p:txBody>
        </p:sp>
        <p:sp>
          <p:nvSpPr>
            <p:cNvPr id="841" name="object 841" descr=""/>
            <p:cNvSpPr/>
            <p:nvPr/>
          </p:nvSpPr>
          <p:spPr>
            <a:xfrm>
              <a:off x="3549304" y="13203834"/>
              <a:ext cx="1270" cy="1270"/>
            </a:xfrm>
            <a:custGeom>
              <a:avLst/>
              <a:gdLst/>
              <a:ahLst/>
              <a:cxnLst/>
              <a:rect l="l" t="t" r="r" b="b"/>
              <a:pathLst>
                <a:path w="1270" h="1269">
                  <a:moveTo>
                    <a:pt x="0" y="1193"/>
                  </a:moveTo>
                  <a:lnTo>
                    <a:pt x="850" y="0"/>
                  </a:lnTo>
                </a:path>
              </a:pathLst>
            </a:custGeom>
            <a:ln w="4762">
              <a:solidFill>
                <a:srgbClr val="050100"/>
              </a:solidFill>
            </a:ln>
          </p:spPr>
          <p:txBody>
            <a:bodyPr wrap="square" lIns="0" tIns="0" rIns="0" bIns="0" rtlCol="0"/>
            <a:lstStyle/>
            <a:p/>
          </p:txBody>
        </p:sp>
        <p:sp>
          <p:nvSpPr>
            <p:cNvPr id="842" name="object 842" descr=""/>
            <p:cNvSpPr/>
            <p:nvPr/>
          </p:nvSpPr>
          <p:spPr>
            <a:xfrm>
              <a:off x="3548176" y="13205029"/>
              <a:ext cx="1270" cy="3175"/>
            </a:xfrm>
            <a:custGeom>
              <a:avLst/>
              <a:gdLst/>
              <a:ahLst/>
              <a:cxnLst/>
              <a:rect l="l" t="t" r="r" b="b"/>
              <a:pathLst>
                <a:path w="1270" h="3175">
                  <a:moveTo>
                    <a:pt x="0" y="2578"/>
                  </a:moveTo>
                  <a:lnTo>
                    <a:pt x="1130" y="0"/>
                  </a:lnTo>
                </a:path>
              </a:pathLst>
            </a:custGeom>
            <a:ln w="4762">
              <a:solidFill>
                <a:srgbClr val="050100"/>
              </a:solidFill>
            </a:ln>
          </p:spPr>
          <p:txBody>
            <a:bodyPr wrap="square" lIns="0" tIns="0" rIns="0" bIns="0" rtlCol="0"/>
            <a:lstStyle/>
            <a:p/>
          </p:txBody>
        </p:sp>
        <p:sp>
          <p:nvSpPr>
            <p:cNvPr id="843" name="object 843" descr=""/>
            <p:cNvSpPr/>
            <p:nvPr/>
          </p:nvSpPr>
          <p:spPr>
            <a:xfrm>
              <a:off x="3548176" y="13207612"/>
              <a:ext cx="0" cy="3175"/>
            </a:xfrm>
            <a:custGeom>
              <a:avLst/>
              <a:gdLst/>
              <a:ahLst/>
              <a:cxnLst/>
              <a:rect l="l" t="t" r="r" b="b"/>
              <a:pathLst>
                <a:path w="0" h="3175">
                  <a:moveTo>
                    <a:pt x="0" y="2971"/>
                  </a:moveTo>
                  <a:lnTo>
                    <a:pt x="0" y="0"/>
                  </a:lnTo>
                </a:path>
              </a:pathLst>
            </a:custGeom>
            <a:ln w="4762">
              <a:solidFill>
                <a:srgbClr val="050100"/>
              </a:solidFill>
            </a:ln>
          </p:spPr>
          <p:txBody>
            <a:bodyPr wrap="square" lIns="0" tIns="0" rIns="0" bIns="0" rtlCol="0"/>
            <a:lstStyle/>
            <a:p/>
          </p:txBody>
        </p:sp>
        <p:sp>
          <p:nvSpPr>
            <p:cNvPr id="844" name="object 844" descr=""/>
            <p:cNvSpPr/>
            <p:nvPr/>
          </p:nvSpPr>
          <p:spPr>
            <a:xfrm>
              <a:off x="3548174" y="13210585"/>
              <a:ext cx="1270" cy="3175"/>
            </a:xfrm>
            <a:custGeom>
              <a:avLst/>
              <a:gdLst/>
              <a:ahLst/>
              <a:cxnLst/>
              <a:rect l="l" t="t" r="r" b="b"/>
              <a:pathLst>
                <a:path w="1270" h="3175">
                  <a:moveTo>
                    <a:pt x="1130" y="2578"/>
                  </a:moveTo>
                  <a:lnTo>
                    <a:pt x="0" y="0"/>
                  </a:lnTo>
                </a:path>
              </a:pathLst>
            </a:custGeom>
            <a:ln w="4762">
              <a:solidFill>
                <a:srgbClr val="050100"/>
              </a:solidFill>
            </a:ln>
          </p:spPr>
          <p:txBody>
            <a:bodyPr wrap="square" lIns="0" tIns="0" rIns="0" bIns="0" rtlCol="0"/>
            <a:lstStyle/>
            <a:p/>
          </p:txBody>
        </p:sp>
        <p:sp>
          <p:nvSpPr>
            <p:cNvPr id="845" name="object 845" descr=""/>
            <p:cNvSpPr/>
            <p:nvPr/>
          </p:nvSpPr>
          <p:spPr>
            <a:xfrm>
              <a:off x="3549309" y="13213161"/>
              <a:ext cx="1270" cy="1270"/>
            </a:xfrm>
            <a:custGeom>
              <a:avLst/>
              <a:gdLst/>
              <a:ahLst/>
              <a:cxnLst/>
              <a:rect l="l" t="t" r="r" b="b"/>
              <a:pathLst>
                <a:path w="1270" h="1269">
                  <a:moveTo>
                    <a:pt x="850" y="1193"/>
                  </a:moveTo>
                  <a:lnTo>
                    <a:pt x="0" y="0"/>
                  </a:lnTo>
                </a:path>
              </a:pathLst>
            </a:custGeom>
            <a:ln w="4762">
              <a:solidFill>
                <a:srgbClr val="050100"/>
              </a:solidFill>
            </a:ln>
          </p:spPr>
          <p:txBody>
            <a:bodyPr wrap="square" lIns="0" tIns="0" rIns="0" bIns="0" rtlCol="0"/>
            <a:lstStyle/>
            <a:p/>
          </p:txBody>
        </p:sp>
        <p:sp>
          <p:nvSpPr>
            <p:cNvPr id="846" name="object 846" descr=""/>
            <p:cNvSpPr/>
            <p:nvPr/>
          </p:nvSpPr>
          <p:spPr>
            <a:xfrm>
              <a:off x="3550158" y="13214351"/>
              <a:ext cx="1905" cy="1270"/>
            </a:xfrm>
            <a:custGeom>
              <a:avLst/>
              <a:gdLst/>
              <a:ahLst/>
              <a:cxnLst/>
              <a:rect l="l" t="t" r="r" b="b"/>
              <a:pathLst>
                <a:path w="1904" h="1269">
                  <a:moveTo>
                    <a:pt x="1701" y="1193"/>
                  </a:moveTo>
                  <a:lnTo>
                    <a:pt x="0" y="0"/>
                  </a:lnTo>
                </a:path>
              </a:pathLst>
            </a:custGeom>
            <a:ln w="4762">
              <a:solidFill>
                <a:srgbClr val="050100"/>
              </a:solidFill>
            </a:ln>
          </p:spPr>
          <p:txBody>
            <a:bodyPr wrap="square" lIns="0" tIns="0" rIns="0" bIns="0" rtlCol="0"/>
            <a:lstStyle/>
            <a:p/>
          </p:txBody>
        </p:sp>
        <p:sp>
          <p:nvSpPr>
            <p:cNvPr id="847" name="object 847" descr=""/>
            <p:cNvSpPr/>
            <p:nvPr/>
          </p:nvSpPr>
          <p:spPr>
            <a:xfrm>
              <a:off x="3551857" y="13215544"/>
              <a:ext cx="1905" cy="635"/>
            </a:xfrm>
            <a:custGeom>
              <a:avLst/>
              <a:gdLst/>
              <a:ahLst/>
              <a:cxnLst/>
              <a:rect l="l" t="t" r="r" b="b"/>
              <a:pathLst>
                <a:path w="1904" h="634">
                  <a:moveTo>
                    <a:pt x="1701" y="596"/>
                  </a:moveTo>
                  <a:lnTo>
                    <a:pt x="0" y="0"/>
                  </a:lnTo>
                </a:path>
              </a:pathLst>
            </a:custGeom>
            <a:ln w="4762">
              <a:solidFill>
                <a:srgbClr val="050100"/>
              </a:solidFill>
            </a:ln>
          </p:spPr>
          <p:txBody>
            <a:bodyPr wrap="square" lIns="0" tIns="0" rIns="0" bIns="0" rtlCol="0"/>
            <a:lstStyle/>
            <a:p/>
          </p:txBody>
        </p:sp>
        <p:sp>
          <p:nvSpPr>
            <p:cNvPr id="848" name="object 848" descr=""/>
            <p:cNvSpPr/>
            <p:nvPr/>
          </p:nvSpPr>
          <p:spPr>
            <a:xfrm>
              <a:off x="3548174" y="13226421"/>
              <a:ext cx="1270" cy="2540"/>
            </a:xfrm>
            <a:custGeom>
              <a:avLst/>
              <a:gdLst/>
              <a:ahLst/>
              <a:cxnLst/>
              <a:rect l="l" t="t" r="r" b="b"/>
              <a:pathLst>
                <a:path w="1270" h="2540">
                  <a:moveTo>
                    <a:pt x="1130" y="0"/>
                  </a:moveTo>
                  <a:lnTo>
                    <a:pt x="0" y="1981"/>
                  </a:lnTo>
                </a:path>
              </a:pathLst>
            </a:custGeom>
            <a:ln w="4762">
              <a:solidFill>
                <a:srgbClr val="050100"/>
              </a:solidFill>
            </a:ln>
          </p:spPr>
          <p:txBody>
            <a:bodyPr wrap="square" lIns="0" tIns="0" rIns="0" bIns="0" rtlCol="0"/>
            <a:lstStyle/>
            <a:p/>
          </p:txBody>
        </p:sp>
        <p:sp>
          <p:nvSpPr>
            <p:cNvPr id="849" name="object 849" descr=""/>
            <p:cNvSpPr/>
            <p:nvPr/>
          </p:nvSpPr>
          <p:spPr>
            <a:xfrm>
              <a:off x="3549309" y="13225231"/>
              <a:ext cx="1270" cy="1270"/>
            </a:xfrm>
            <a:custGeom>
              <a:avLst/>
              <a:gdLst/>
              <a:ahLst/>
              <a:cxnLst/>
              <a:rect l="l" t="t" r="r" b="b"/>
              <a:pathLst>
                <a:path w="1270" h="1269">
                  <a:moveTo>
                    <a:pt x="850" y="0"/>
                  </a:moveTo>
                  <a:lnTo>
                    <a:pt x="0" y="1193"/>
                  </a:lnTo>
                </a:path>
              </a:pathLst>
            </a:custGeom>
            <a:ln w="4762">
              <a:solidFill>
                <a:srgbClr val="050100"/>
              </a:solidFill>
            </a:ln>
          </p:spPr>
          <p:txBody>
            <a:bodyPr wrap="square" lIns="0" tIns="0" rIns="0" bIns="0" rtlCol="0"/>
            <a:lstStyle/>
            <a:p/>
          </p:txBody>
        </p:sp>
        <p:sp>
          <p:nvSpPr>
            <p:cNvPr id="850" name="object 850" descr=""/>
            <p:cNvSpPr/>
            <p:nvPr/>
          </p:nvSpPr>
          <p:spPr>
            <a:xfrm>
              <a:off x="3550158" y="13224040"/>
              <a:ext cx="1905" cy="1270"/>
            </a:xfrm>
            <a:custGeom>
              <a:avLst/>
              <a:gdLst/>
              <a:ahLst/>
              <a:cxnLst/>
              <a:rect l="l" t="t" r="r" b="b"/>
              <a:pathLst>
                <a:path w="1904" h="1269">
                  <a:moveTo>
                    <a:pt x="1701" y="0"/>
                  </a:moveTo>
                  <a:lnTo>
                    <a:pt x="0" y="1193"/>
                  </a:lnTo>
                </a:path>
              </a:pathLst>
            </a:custGeom>
            <a:ln w="4762">
              <a:solidFill>
                <a:srgbClr val="050100"/>
              </a:solidFill>
            </a:ln>
          </p:spPr>
          <p:txBody>
            <a:bodyPr wrap="square" lIns="0" tIns="0" rIns="0" bIns="0" rtlCol="0"/>
            <a:lstStyle/>
            <a:p/>
          </p:txBody>
        </p:sp>
        <p:sp>
          <p:nvSpPr>
            <p:cNvPr id="851" name="object 851" descr=""/>
            <p:cNvSpPr/>
            <p:nvPr/>
          </p:nvSpPr>
          <p:spPr>
            <a:xfrm>
              <a:off x="3551862" y="13222850"/>
              <a:ext cx="3175" cy="1270"/>
            </a:xfrm>
            <a:custGeom>
              <a:avLst/>
              <a:gdLst/>
              <a:ahLst/>
              <a:cxnLst/>
              <a:rect l="l" t="t" r="r" b="b"/>
              <a:pathLst>
                <a:path w="3175" h="1269">
                  <a:moveTo>
                    <a:pt x="2552" y="0"/>
                  </a:moveTo>
                  <a:lnTo>
                    <a:pt x="0" y="1193"/>
                  </a:lnTo>
                </a:path>
              </a:pathLst>
            </a:custGeom>
            <a:ln w="4762">
              <a:solidFill>
                <a:srgbClr val="050100"/>
              </a:solidFill>
            </a:ln>
          </p:spPr>
          <p:txBody>
            <a:bodyPr wrap="square" lIns="0" tIns="0" rIns="0" bIns="0" rtlCol="0"/>
            <a:lstStyle/>
            <a:p/>
          </p:txBody>
        </p:sp>
        <p:sp>
          <p:nvSpPr>
            <p:cNvPr id="852" name="object 852" descr=""/>
            <p:cNvSpPr/>
            <p:nvPr/>
          </p:nvSpPr>
          <p:spPr>
            <a:xfrm>
              <a:off x="3554420" y="13222254"/>
              <a:ext cx="5080" cy="635"/>
            </a:xfrm>
            <a:custGeom>
              <a:avLst/>
              <a:gdLst/>
              <a:ahLst/>
              <a:cxnLst/>
              <a:rect l="l" t="t" r="r" b="b"/>
              <a:pathLst>
                <a:path w="5079" h="634">
                  <a:moveTo>
                    <a:pt x="4521" y="0"/>
                  </a:moveTo>
                  <a:lnTo>
                    <a:pt x="0" y="596"/>
                  </a:lnTo>
                </a:path>
              </a:pathLst>
            </a:custGeom>
            <a:ln w="4762">
              <a:solidFill>
                <a:srgbClr val="050100"/>
              </a:solidFill>
            </a:ln>
          </p:spPr>
          <p:txBody>
            <a:bodyPr wrap="square" lIns="0" tIns="0" rIns="0" bIns="0" rtlCol="0"/>
            <a:lstStyle/>
            <a:p/>
          </p:txBody>
        </p:sp>
        <p:sp>
          <p:nvSpPr>
            <p:cNvPr id="853" name="object 853" descr=""/>
            <p:cNvSpPr/>
            <p:nvPr/>
          </p:nvSpPr>
          <p:spPr>
            <a:xfrm>
              <a:off x="3558941" y="13222254"/>
              <a:ext cx="4445" cy="0"/>
            </a:xfrm>
            <a:custGeom>
              <a:avLst/>
              <a:gdLst/>
              <a:ahLst/>
              <a:cxnLst/>
              <a:rect l="l" t="t" r="r" b="b"/>
              <a:pathLst>
                <a:path w="4445" h="0">
                  <a:moveTo>
                    <a:pt x="4254" y="0"/>
                  </a:moveTo>
                  <a:lnTo>
                    <a:pt x="0" y="0"/>
                  </a:lnTo>
                </a:path>
              </a:pathLst>
            </a:custGeom>
            <a:ln w="4762">
              <a:solidFill>
                <a:srgbClr val="050100"/>
              </a:solidFill>
            </a:ln>
          </p:spPr>
          <p:txBody>
            <a:bodyPr wrap="square" lIns="0" tIns="0" rIns="0" bIns="0" rtlCol="0"/>
            <a:lstStyle/>
            <a:p/>
          </p:txBody>
        </p:sp>
        <p:sp>
          <p:nvSpPr>
            <p:cNvPr id="854" name="object 854" descr=""/>
            <p:cNvSpPr/>
            <p:nvPr/>
          </p:nvSpPr>
          <p:spPr>
            <a:xfrm>
              <a:off x="3563201" y="13222253"/>
              <a:ext cx="5080" cy="635"/>
            </a:xfrm>
            <a:custGeom>
              <a:avLst/>
              <a:gdLst/>
              <a:ahLst/>
              <a:cxnLst/>
              <a:rect l="l" t="t" r="r" b="b"/>
              <a:pathLst>
                <a:path w="5079" h="634">
                  <a:moveTo>
                    <a:pt x="4521" y="596"/>
                  </a:moveTo>
                  <a:lnTo>
                    <a:pt x="0" y="0"/>
                  </a:lnTo>
                </a:path>
              </a:pathLst>
            </a:custGeom>
            <a:ln w="4762">
              <a:solidFill>
                <a:srgbClr val="050100"/>
              </a:solidFill>
            </a:ln>
          </p:spPr>
          <p:txBody>
            <a:bodyPr wrap="square" lIns="0" tIns="0" rIns="0" bIns="0" rtlCol="0"/>
            <a:lstStyle/>
            <a:p/>
          </p:txBody>
        </p:sp>
        <p:sp>
          <p:nvSpPr>
            <p:cNvPr id="855" name="object 855" descr=""/>
            <p:cNvSpPr/>
            <p:nvPr/>
          </p:nvSpPr>
          <p:spPr>
            <a:xfrm>
              <a:off x="3567724" y="13222846"/>
              <a:ext cx="3175" cy="1270"/>
            </a:xfrm>
            <a:custGeom>
              <a:avLst/>
              <a:gdLst/>
              <a:ahLst/>
              <a:cxnLst/>
              <a:rect l="l" t="t" r="r" b="b"/>
              <a:pathLst>
                <a:path w="3175" h="1269">
                  <a:moveTo>
                    <a:pt x="2552" y="1193"/>
                  </a:moveTo>
                  <a:lnTo>
                    <a:pt x="0" y="0"/>
                  </a:lnTo>
                </a:path>
              </a:pathLst>
            </a:custGeom>
            <a:ln w="4762">
              <a:solidFill>
                <a:srgbClr val="050100"/>
              </a:solidFill>
            </a:ln>
          </p:spPr>
          <p:txBody>
            <a:bodyPr wrap="square" lIns="0" tIns="0" rIns="0" bIns="0" rtlCol="0"/>
            <a:lstStyle/>
            <a:p/>
          </p:txBody>
        </p:sp>
        <p:sp>
          <p:nvSpPr>
            <p:cNvPr id="856" name="object 856" descr=""/>
            <p:cNvSpPr/>
            <p:nvPr/>
          </p:nvSpPr>
          <p:spPr>
            <a:xfrm>
              <a:off x="3570274" y="13224037"/>
              <a:ext cx="1905" cy="1270"/>
            </a:xfrm>
            <a:custGeom>
              <a:avLst/>
              <a:gdLst/>
              <a:ahLst/>
              <a:cxnLst/>
              <a:rect l="l" t="t" r="r" b="b"/>
              <a:pathLst>
                <a:path w="1904" h="1269">
                  <a:moveTo>
                    <a:pt x="1701" y="1193"/>
                  </a:moveTo>
                  <a:lnTo>
                    <a:pt x="0" y="0"/>
                  </a:lnTo>
                </a:path>
              </a:pathLst>
            </a:custGeom>
            <a:ln w="4762">
              <a:solidFill>
                <a:srgbClr val="050100"/>
              </a:solidFill>
            </a:ln>
          </p:spPr>
          <p:txBody>
            <a:bodyPr wrap="square" lIns="0" tIns="0" rIns="0" bIns="0" rtlCol="0"/>
            <a:lstStyle/>
            <a:p/>
          </p:txBody>
        </p:sp>
        <p:sp>
          <p:nvSpPr>
            <p:cNvPr id="857" name="object 857" descr=""/>
            <p:cNvSpPr/>
            <p:nvPr/>
          </p:nvSpPr>
          <p:spPr>
            <a:xfrm>
              <a:off x="3571981" y="13225227"/>
              <a:ext cx="1270" cy="1270"/>
            </a:xfrm>
            <a:custGeom>
              <a:avLst/>
              <a:gdLst/>
              <a:ahLst/>
              <a:cxnLst/>
              <a:rect l="l" t="t" r="r" b="b"/>
              <a:pathLst>
                <a:path w="1270" h="1269">
                  <a:moveTo>
                    <a:pt x="850" y="1193"/>
                  </a:moveTo>
                  <a:lnTo>
                    <a:pt x="0" y="0"/>
                  </a:lnTo>
                </a:path>
              </a:pathLst>
            </a:custGeom>
            <a:ln w="4762">
              <a:solidFill>
                <a:srgbClr val="050100"/>
              </a:solidFill>
            </a:ln>
          </p:spPr>
          <p:txBody>
            <a:bodyPr wrap="square" lIns="0" tIns="0" rIns="0" bIns="0" rtlCol="0"/>
            <a:lstStyle/>
            <a:p/>
          </p:txBody>
        </p:sp>
        <p:sp>
          <p:nvSpPr>
            <p:cNvPr id="858" name="object 858" descr=""/>
            <p:cNvSpPr/>
            <p:nvPr/>
          </p:nvSpPr>
          <p:spPr>
            <a:xfrm>
              <a:off x="3572837" y="13226425"/>
              <a:ext cx="1270" cy="2540"/>
            </a:xfrm>
            <a:custGeom>
              <a:avLst/>
              <a:gdLst/>
              <a:ahLst/>
              <a:cxnLst/>
              <a:rect l="l" t="t" r="r" b="b"/>
              <a:pathLst>
                <a:path w="1270" h="2540">
                  <a:moveTo>
                    <a:pt x="838" y="1981"/>
                  </a:moveTo>
                  <a:lnTo>
                    <a:pt x="0" y="0"/>
                  </a:lnTo>
                </a:path>
              </a:pathLst>
            </a:custGeom>
            <a:ln w="4762">
              <a:solidFill>
                <a:srgbClr val="050100"/>
              </a:solidFill>
            </a:ln>
          </p:spPr>
          <p:txBody>
            <a:bodyPr wrap="square" lIns="0" tIns="0" rIns="0" bIns="0" rtlCol="0"/>
            <a:lstStyle/>
            <a:p/>
          </p:txBody>
        </p:sp>
        <p:sp>
          <p:nvSpPr>
            <p:cNvPr id="859" name="object 859" descr=""/>
            <p:cNvSpPr/>
            <p:nvPr/>
          </p:nvSpPr>
          <p:spPr>
            <a:xfrm>
              <a:off x="3573675" y="13228401"/>
              <a:ext cx="0" cy="1905"/>
            </a:xfrm>
            <a:custGeom>
              <a:avLst/>
              <a:gdLst/>
              <a:ahLst/>
              <a:cxnLst/>
              <a:rect l="l" t="t" r="r" b="b"/>
              <a:pathLst>
                <a:path w="0" h="1905">
                  <a:moveTo>
                    <a:pt x="0" y="1790"/>
                  </a:moveTo>
                  <a:lnTo>
                    <a:pt x="0" y="0"/>
                  </a:lnTo>
                </a:path>
              </a:pathLst>
            </a:custGeom>
            <a:ln w="4762">
              <a:solidFill>
                <a:srgbClr val="050100"/>
              </a:solidFill>
            </a:ln>
          </p:spPr>
          <p:txBody>
            <a:bodyPr wrap="square" lIns="0" tIns="0" rIns="0" bIns="0" rtlCol="0"/>
            <a:lstStyle/>
            <a:p/>
          </p:txBody>
        </p:sp>
        <p:sp>
          <p:nvSpPr>
            <p:cNvPr id="860" name="object 860" descr=""/>
            <p:cNvSpPr/>
            <p:nvPr/>
          </p:nvSpPr>
          <p:spPr>
            <a:xfrm>
              <a:off x="3572832" y="13230187"/>
              <a:ext cx="1270" cy="1905"/>
            </a:xfrm>
            <a:custGeom>
              <a:avLst/>
              <a:gdLst/>
              <a:ahLst/>
              <a:cxnLst/>
              <a:rect l="l" t="t" r="r" b="b"/>
              <a:pathLst>
                <a:path w="1270" h="1905">
                  <a:moveTo>
                    <a:pt x="0" y="1790"/>
                  </a:moveTo>
                  <a:lnTo>
                    <a:pt x="838" y="0"/>
                  </a:lnTo>
                </a:path>
              </a:pathLst>
            </a:custGeom>
            <a:ln w="4762">
              <a:solidFill>
                <a:srgbClr val="050100"/>
              </a:solidFill>
            </a:ln>
          </p:spPr>
          <p:txBody>
            <a:bodyPr wrap="square" lIns="0" tIns="0" rIns="0" bIns="0" rtlCol="0"/>
            <a:lstStyle/>
            <a:p/>
          </p:txBody>
        </p:sp>
        <p:sp>
          <p:nvSpPr>
            <p:cNvPr id="861" name="object 861" descr=""/>
            <p:cNvSpPr/>
            <p:nvPr/>
          </p:nvSpPr>
          <p:spPr>
            <a:xfrm>
              <a:off x="3571976" y="13231982"/>
              <a:ext cx="1270" cy="1905"/>
            </a:xfrm>
            <a:custGeom>
              <a:avLst/>
              <a:gdLst/>
              <a:ahLst/>
              <a:cxnLst/>
              <a:rect l="l" t="t" r="r" b="b"/>
              <a:pathLst>
                <a:path w="1270" h="1905">
                  <a:moveTo>
                    <a:pt x="0" y="1384"/>
                  </a:moveTo>
                  <a:lnTo>
                    <a:pt x="850" y="0"/>
                  </a:lnTo>
                </a:path>
              </a:pathLst>
            </a:custGeom>
            <a:ln w="4762">
              <a:solidFill>
                <a:srgbClr val="050100"/>
              </a:solidFill>
            </a:ln>
          </p:spPr>
          <p:txBody>
            <a:bodyPr wrap="square" lIns="0" tIns="0" rIns="0" bIns="0" rtlCol="0"/>
            <a:lstStyle/>
            <a:p/>
          </p:txBody>
        </p:sp>
        <p:sp>
          <p:nvSpPr>
            <p:cNvPr id="862" name="object 862" descr=""/>
            <p:cNvSpPr/>
            <p:nvPr/>
          </p:nvSpPr>
          <p:spPr>
            <a:xfrm>
              <a:off x="3570277" y="13233364"/>
              <a:ext cx="1905" cy="1270"/>
            </a:xfrm>
            <a:custGeom>
              <a:avLst/>
              <a:gdLst/>
              <a:ahLst/>
              <a:cxnLst/>
              <a:rect l="l" t="t" r="r" b="b"/>
              <a:pathLst>
                <a:path w="1904" h="1269">
                  <a:moveTo>
                    <a:pt x="0" y="1193"/>
                  </a:moveTo>
                  <a:lnTo>
                    <a:pt x="1701" y="0"/>
                  </a:lnTo>
                </a:path>
              </a:pathLst>
            </a:custGeom>
            <a:ln w="4762">
              <a:solidFill>
                <a:srgbClr val="050100"/>
              </a:solidFill>
            </a:ln>
          </p:spPr>
          <p:txBody>
            <a:bodyPr wrap="square" lIns="0" tIns="0" rIns="0" bIns="0" rtlCol="0"/>
            <a:lstStyle/>
            <a:p/>
          </p:txBody>
        </p:sp>
        <p:sp>
          <p:nvSpPr>
            <p:cNvPr id="863" name="object 863" descr=""/>
            <p:cNvSpPr/>
            <p:nvPr/>
          </p:nvSpPr>
          <p:spPr>
            <a:xfrm>
              <a:off x="3567722" y="13234554"/>
              <a:ext cx="3175" cy="1270"/>
            </a:xfrm>
            <a:custGeom>
              <a:avLst/>
              <a:gdLst/>
              <a:ahLst/>
              <a:cxnLst/>
              <a:rect l="l" t="t" r="r" b="b"/>
              <a:pathLst>
                <a:path w="3175" h="1269">
                  <a:moveTo>
                    <a:pt x="0" y="1193"/>
                  </a:moveTo>
                  <a:lnTo>
                    <a:pt x="2552" y="0"/>
                  </a:lnTo>
                </a:path>
              </a:pathLst>
            </a:custGeom>
            <a:ln w="4762">
              <a:solidFill>
                <a:srgbClr val="050100"/>
              </a:solidFill>
            </a:ln>
          </p:spPr>
          <p:txBody>
            <a:bodyPr wrap="square" lIns="0" tIns="0" rIns="0" bIns="0" rtlCol="0"/>
            <a:lstStyle/>
            <a:p/>
          </p:txBody>
        </p:sp>
        <p:sp>
          <p:nvSpPr>
            <p:cNvPr id="864" name="object 864" descr=""/>
            <p:cNvSpPr/>
            <p:nvPr/>
          </p:nvSpPr>
          <p:spPr>
            <a:xfrm>
              <a:off x="3563195" y="13235747"/>
              <a:ext cx="5080" cy="635"/>
            </a:xfrm>
            <a:custGeom>
              <a:avLst/>
              <a:gdLst/>
              <a:ahLst/>
              <a:cxnLst/>
              <a:rect l="l" t="t" r="r" b="b"/>
              <a:pathLst>
                <a:path w="5079" h="634">
                  <a:moveTo>
                    <a:pt x="0" y="596"/>
                  </a:moveTo>
                  <a:lnTo>
                    <a:pt x="4521" y="0"/>
                  </a:lnTo>
                </a:path>
              </a:pathLst>
            </a:custGeom>
            <a:ln w="4762">
              <a:solidFill>
                <a:srgbClr val="050100"/>
              </a:solidFill>
            </a:ln>
          </p:spPr>
          <p:txBody>
            <a:bodyPr wrap="square" lIns="0" tIns="0" rIns="0" bIns="0" rtlCol="0"/>
            <a:lstStyle/>
            <a:p/>
          </p:txBody>
        </p:sp>
        <p:sp>
          <p:nvSpPr>
            <p:cNvPr id="865" name="object 865" descr=""/>
            <p:cNvSpPr/>
            <p:nvPr/>
          </p:nvSpPr>
          <p:spPr>
            <a:xfrm>
              <a:off x="3558941" y="13236344"/>
              <a:ext cx="4445" cy="0"/>
            </a:xfrm>
            <a:custGeom>
              <a:avLst/>
              <a:gdLst/>
              <a:ahLst/>
              <a:cxnLst/>
              <a:rect l="l" t="t" r="r" b="b"/>
              <a:pathLst>
                <a:path w="4445" h="0">
                  <a:moveTo>
                    <a:pt x="0" y="0"/>
                  </a:moveTo>
                  <a:lnTo>
                    <a:pt x="4254" y="0"/>
                  </a:lnTo>
                </a:path>
              </a:pathLst>
            </a:custGeom>
            <a:ln w="4762">
              <a:solidFill>
                <a:srgbClr val="050100"/>
              </a:solidFill>
            </a:ln>
          </p:spPr>
          <p:txBody>
            <a:bodyPr wrap="square" lIns="0" tIns="0" rIns="0" bIns="0" rtlCol="0"/>
            <a:lstStyle/>
            <a:p/>
          </p:txBody>
        </p:sp>
        <p:sp>
          <p:nvSpPr>
            <p:cNvPr id="866" name="object 866" descr=""/>
            <p:cNvSpPr/>
            <p:nvPr/>
          </p:nvSpPr>
          <p:spPr>
            <a:xfrm>
              <a:off x="3554415" y="13235748"/>
              <a:ext cx="5080" cy="635"/>
            </a:xfrm>
            <a:custGeom>
              <a:avLst/>
              <a:gdLst/>
              <a:ahLst/>
              <a:cxnLst/>
              <a:rect l="l" t="t" r="r" b="b"/>
              <a:pathLst>
                <a:path w="5079" h="634">
                  <a:moveTo>
                    <a:pt x="0" y="0"/>
                  </a:moveTo>
                  <a:lnTo>
                    <a:pt x="4521" y="596"/>
                  </a:lnTo>
                </a:path>
              </a:pathLst>
            </a:custGeom>
            <a:ln w="4762">
              <a:solidFill>
                <a:srgbClr val="050100"/>
              </a:solidFill>
            </a:ln>
          </p:spPr>
          <p:txBody>
            <a:bodyPr wrap="square" lIns="0" tIns="0" rIns="0" bIns="0" rtlCol="0"/>
            <a:lstStyle/>
            <a:p/>
          </p:txBody>
        </p:sp>
        <p:sp>
          <p:nvSpPr>
            <p:cNvPr id="867" name="object 867" descr=""/>
            <p:cNvSpPr/>
            <p:nvPr/>
          </p:nvSpPr>
          <p:spPr>
            <a:xfrm>
              <a:off x="3551859" y="13234558"/>
              <a:ext cx="3175" cy="1270"/>
            </a:xfrm>
            <a:custGeom>
              <a:avLst/>
              <a:gdLst/>
              <a:ahLst/>
              <a:cxnLst/>
              <a:rect l="l" t="t" r="r" b="b"/>
              <a:pathLst>
                <a:path w="3175" h="1269">
                  <a:moveTo>
                    <a:pt x="0" y="0"/>
                  </a:moveTo>
                  <a:lnTo>
                    <a:pt x="2552" y="1193"/>
                  </a:lnTo>
                </a:path>
              </a:pathLst>
            </a:custGeom>
            <a:ln w="4762">
              <a:solidFill>
                <a:srgbClr val="050100"/>
              </a:solidFill>
            </a:ln>
          </p:spPr>
          <p:txBody>
            <a:bodyPr wrap="square" lIns="0" tIns="0" rIns="0" bIns="0" rtlCol="0"/>
            <a:lstStyle/>
            <a:p/>
          </p:txBody>
        </p:sp>
        <p:sp>
          <p:nvSpPr>
            <p:cNvPr id="868" name="object 868" descr=""/>
            <p:cNvSpPr/>
            <p:nvPr/>
          </p:nvSpPr>
          <p:spPr>
            <a:xfrm>
              <a:off x="3550160" y="13233367"/>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869" name="object 869" descr=""/>
            <p:cNvSpPr/>
            <p:nvPr/>
          </p:nvSpPr>
          <p:spPr>
            <a:xfrm>
              <a:off x="3549304" y="13231977"/>
              <a:ext cx="1270" cy="1905"/>
            </a:xfrm>
            <a:custGeom>
              <a:avLst/>
              <a:gdLst/>
              <a:ahLst/>
              <a:cxnLst/>
              <a:rect l="l" t="t" r="r" b="b"/>
              <a:pathLst>
                <a:path w="1270" h="1905">
                  <a:moveTo>
                    <a:pt x="0" y="0"/>
                  </a:moveTo>
                  <a:lnTo>
                    <a:pt x="850" y="1384"/>
                  </a:lnTo>
                </a:path>
              </a:pathLst>
            </a:custGeom>
            <a:ln w="4762">
              <a:solidFill>
                <a:srgbClr val="050100"/>
              </a:solidFill>
            </a:ln>
          </p:spPr>
          <p:txBody>
            <a:bodyPr wrap="square" lIns="0" tIns="0" rIns="0" bIns="0" rtlCol="0"/>
            <a:lstStyle/>
            <a:p/>
          </p:txBody>
        </p:sp>
        <p:sp>
          <p:nvSpPr>
            <p:cNvPr id="870" name="object 870" descr=""/>
            <p:cNvSpPr/>
            <p:nvPr/>
          </p:nvSpPr>
          <p:spPr>
            <a:xfrm>
              <a:off x="3548176" y="13230192"/>
              <a:ext cx="1270" cy="1905"/>
            </a:xfrm>
            <a:custGeom>
              <a:avLst/>
              <a:gdLst/>
              <a:ahLst/>
              <a:cxnLst/>
              <a:rect l="l" t="t" r="r" b="b"/>
              <a:pathLst>
                <a:path w="1270" h="1905">
                  <a:moveTo>
                    <a:pt x="0" y="0"/>
                  </a:moveTo>
                  <a:lnTo>
                    <a:pt x="1130" y="1790"/>
                  </a:lnTo>
                </a:path>
              </a:pathLst>
            </a:custGeom>
            <a:ln w="4762">
              <a:solidFill>
                <a:srgbClr val="050100"/>
              </a:solidFill>
            </a:ln>
          </p:spPr>
          <p:txBody>
            <a:bodyPr wrap="square" lIns="0" tIns="0" rIns="0" bIns="0" rtlCol="0"/>
            <a:lstStyle/>
            <a:p/>
          </p:txBody>
        </p:sp>
        <p:sp>
          <p:nvSpPr>
            <p:cNvPr id="871" name="object 871" descr=""/>
            <p:cNvSpPr/>
            <p:nvPr/>
          </p:nvSpPr>
          <p:spPr>
            <a:xfrm>
              <a:off x="3548176" y="13228406"/>
              <a:ext cx="0" cy="1905"/>
            </a:xfrm>
            <a:custGeom>
              <a:avLst/>
              <a:gdLst/>
              <a:ahLst/>
              <a:cxnLst/>
              <a:rect l="l" t="t" r="r" b="b"/>
              <a:pathLst>
                <a:path w="0" h="1905">
                  <a:moveTo>
                    <a:pt x="0" y="0"/>
                  </a:moveTo>
                  <a:lnTo>
                    <a:pt x="0" y="1790"/>
                  </a:lnTo>
                </a:path>
              </a:pathLst>
            </a:custGeom>
            <a:ln w="4762">
              <a:solidFill>
                <a:srgbClr val="050100"/>
              </a:solidFill>
            </a:ln>
          </p:spPr>
          <p:txBody>
            <a:bodyPr wrap="square" lIns="0" tIns="0" rIns="0" bIns="0" rtlCol="0"/>
            <a:lstStyle/>
            <a:p/>
          </p:txBody>
        </p:sp>
        <p:sp>
          <p:nvSpPr>
            <p:cNvPr id="872" name="object 872" descr=""/>
            <p:cNvSpPr/>
            <p:nvPr/>
          </p:nvSpPr>
          <p:spPr>
            <a:xfrm>
              <a:off x="3570277" y="13248609"/>
              <a:ext cx="3175" cy="0"/>
            </a:xfrm>
            <a:custGeom>
              <a:avLst/>
              <a:gdLst/>
              <a:ahLst/>
              <a:cxnLst/>
              <a:rect l="l" t="t" r="r" b="b"/>
              <a:pathLst>
                <a:path w="3175" h="0">
                  <a:moveTo>
                    <a:pt x="0" y="0"/>
                  </a:moveTo>
                  <a:lnTo>
                    <a:pt x="2844" y="0"/>
                  </a:lnTo>
                </a:path>
              </a:pathLst>
            </a:custGeom>
            <a:ln w="4762">
              <a:solidFill>
                <a:srgbClr val="050100"/>
              </a:solidFill>
            </a:ln>
          </p:spPr>
          <p:txBody>
            <a:bodyPr wrap="square" lIns="0" tIns="0" rIns="0" bIns="0" rtlCol="0"/>
            <a:lstStyle/>
            <a:p/>
          </p:txBody>
        </p:sp>
        <p:sp>
          <p:nvSpPr>
            <p:cNvPr id="873" name="object 873" descr=""/>
            <p:cNvSpPr/>
            <p:nvPr/>
          </p:nvSpPr>
          <p:spPr>
            <a:xfrm>
              <a:off x="3569707" y="13249007"/>
              <a:ext cx="4445" cy="0"/>
            </a:xfrm>
            <a:custGeom>
              <a:avLst/>
              <a:gdLst/>
              <a:ahLst/>
              <a:cxnLst/>
              <a:rect l="l" t="t" r="r" b="b"/>
              <a:pathLst>
                <a:path w="4445" h="0">
                  <a:moveTo>
                    <a:pt x="0" y="0"/>
                  </a:moveTo>
                  <a:lnTo>
                    <a:pt x="3962" y="0"/>
                  </a:lnTo>
                </a:path>
              </a:pathLst>
            </a:custGeom>
            <a:ln w="4762">
              <a:solidFill>
                <a:srgbClr val="050100"/>
              </a:solidFill>
            </a:ln>
          </p:spPr>
          <p:txBody>
            <a:bodyPr wrap="square" lIns="0" tIns="0" rIns="0" bIns="0" rtlCol="0"/>
            <a:lstStyle/>
            <a:p/>
          </p:txBody>
        </p:sp>
        <p:sp>
          <p:nvSpPr>
            <p:cNvPr id="874" name="object 874" descr=""/>
            <p:cNvSpPr/>
            <p:nvPr/>
          </p:nvSpPr>
          <p:spPr>
            <a:xfrm>
              <a:off x="3569707" y="13249403"/>
              <a:ext cx="4445" cy="0"/>
            </a:xfrm>
            <a:custGeom>
              <a:avLst/>
              <a:gdLst/>
              <a:ahLst/>
              <a:cxnLst/>
              <a:rect l="l" t="t" r="r" b="b"/>
              <a:pathLst>
                <a:path w="4445" h="0">
                  <a:moveTo>
                    <a:pt x="0" y="0"/>
                  </a:moveTo>
                  <a:lnTo>
                    <a:pt x="3962" y="0"/>
                  </a:lnTo>
                </a:path>
              </a:pathLst>
            </a:custGeom>
            <a:ln w="4762">
              <a:solidFill>
                <a:srgbClr val="050100"/>
              </a:solidFill>
            </a:ln>
          </p:spPr>
          <p:txBody>
            <a:bodyPr wrap="square" lIns="0" tIns="0" rIns="0" bIns="0" rtlCol="0"/>
            <a:lstStyle/>
            <a:p/>
          </p:txBody>
        </p:sp>
        <p:sp>
          <p:nvSpPr>
            <p:cNvPr id="875" name="object 875" descr=""/>
            <p:cNvSpPr/>
            <p:nvPr/>
          </p:nvSpPr>
          <p:spPr>
            <a:xfrm>
              <a:off x="3569707" y="13249801"/>
              <a:ext cx="4445" cy="0"/>
            </a:xfrm>
            <a:custGeom>
              <a:avLst/>
              <a:gdLst/>
              <a:ahLst/>
              <a:cxnLst/>
              <a:rect l="l" t="t" r="r" b="b"/>
              <a:pathLst>
                <a:path w="4445" h="0">
                  <a:moveTo>
                    <a:pt x="0" y="0"/>
                  </a:moveTo>
                  <a:lnTo>
                    <a:pt x="3962" y="0"/>
                  </a:lnTo>
                </a:path>
              </a:pathLst>
            </a:custGeom>
            <a:ln w="4762">
              <a:solidFill>
                <a:srgbClr val="050100"/>
              </a:solidFill>
            </a:ln>
          </p:spPr>
          <p:txBody>
            <a:bodyPr wrap="square" lIns="0" tIns="0" rIns="0" bIns="0" rtlCol="0"/>
            <a:lstStyle/>
            <a:p/>
          </p:txBody>
        </p:sp>
        <p:sp>
          <p:nvSpPr>
            <p:cNvPr id="876" name="object 876" descr=""/>
            <p:cNvSpPr/>
            <p:nvPr/>
          </p:nvSpPr>
          <p:spPr>
            <a:xfrm>
              <a:off x="3569707" y="13250197"/>
              <a:ext cx="4445" cy="0"/>
            </a:xfrm>
            <a:custGeom>
              <a:avLst/>
              <a:gdLst/>
              <a:ahLst/>
              <a:cxnLst/>
              <a:rect l="l" t="t" r="r" b="b"/>
              <a:pathLst>
                <a:path w="4445" h="0">
                  <a:moveTo>
                    <a:pt x="0" y="0"/>
                  </a:moveTo>
                  <a:lnTo>
                    <a:pt x="3962" y="0"/>
                  </a:lnTo>
                </a:path>
              </a:pathLst>
            </a:custGeom>
            <a:ln w="4762">
              <a:solidFill>
                <a:srgbClr val="050100"/>
              </a:solidFill>
            </a:ln>
          </p:spPr>
          <p:txBody>
            <a:bodyPr wrap="square" lIns="0" tIns="0" rIns="0" bIns="0" rtlCol="0"/>
            <a:lstStyle/>
            <a:p/>
          </p:txBody>
        </p:sp>
        <p:sp>
          <p:nvSpPr>
            <p:cNvPr id="877" name="object 877" descr=""/>
            <p:cNvSpPr/>
            <p:nvPr/>
          </p:nvSpPr>
          <p:spPr>
            <a:xfrm>
              <a:off x="3570277" y="13250594"/>
              <a:ext cx="3175" cy="0"/>
            </a:xfrm>
            <a:custGeom>
              <a:avLst/>
              <a:gdLst/>
              <a:ahLst/>
              <a:cxnLst/>
              <a:rect l="l" t="t" r="r" b="b"/>
              <a:pathLst>
                <a:path w="3175" h="0">
                  <a:moveTo>
                    <a:pt x="0" y="0"/>
                  </a:moveTo>
                  <a:lnTo>
                    <a:pt x="2844" y="0"/>
                  </a:lnTo>
                </a:path>
              </a:pathLst>
            </a:custGeom>
            <a:ln w="4762">
              <a:solidFill>
                <a:srgbClr val="050100"/>
              </a:solidFill>
            </a:ln>
          </p:spPr>
          <p:txBody>
            <a:bodyPr wrap="square" lIns="0" tIns="0" rIns="0" bIns="0" rtlCol="0"/>
            <a:lstStyle/>
            <a:p/>
          </p:txBody>
        </p:sp>
        <p:sp>
          <p:nvSpPr>
            <p:cNvPr id="878" name="object 878" descr=""/>
            <p:cNvSpPr/>
            <p:nvPr/>
          </p:nvSpPr>
          <p:spPr>
            <a:xfrm>
              <a:off x="3569702" y="13248209"/>
              <a:ext cx="4445" cy="3175"/>
            </a:xfrm>
            <a:custGeom>
              <a:avLst/>
              <a:gdLst/>
              <a:ahLst/>
              <a:cxnLst/>
              <a:rect l="l" t="t" r="r" b="b"/>
              <a:pathLst>
                <a:path w="4445" h="3175">
                  <a:moveTo>
                    <a:pt x="2844" y="2781"/>
                  </a:moveTo>
                  <a:lnTo>
                    <a:pt x="1142" y="2781"/>
                  </a:lnTo>
                  <a:lnTo>
                    <a:pt x="0" y="1993"/>
                  </a:lnTo>
                  <a:lnTo>
                    <a:pt x="0" y="800"/>
                  </a:lnTo>
                  <a:lnTo>
                    <a:pt x="1142" y="0"/>
                  </a:lnTo>
                  <a:lnTo>
                    <a:pt x="2844" y="0"/>
                  </a:lnTo>
                  <a:lnTo>
                    <a:pt x="3975" y="800"/>
                  </a:lnTo>
                  <a:lnTo>
                    <a:pt x="3975" y="1993"/>
                  </a:lnTo>
                  <a:lnTo>
                    <a:pt x="2844" y="2781"/>
                  </a:lnTo>
                </a:path>
              </a:pathLst>
            </a:custGeom>
            <a:ln w="4762">
              <a:solidFill>
                <a:srgbClr val="050100"/>
              </a:solidFill>
            </a:ln>
          </p:spPr>
          <p:txBody>
            <a:bodyPr wrap="square" lIns="0" tIns="0" rIns="0" bIns="0" rtlCol="0"/>
            <a:lstStyle/>
            <a:p/>
          </p:txBody>
        </p:sp>
        <p:sp>
          <p:nvSpPr>
            <p:cNvPr id="879" name="object 879" descr=""/>
            <p:cNvSpPr/>
            <p:nvPr/>
          </p:nvSpPr>
          <p:spPr>
            <a:xfrm>
              <a:off x="3548174" y="13266829"/>
              <a:ext cx="1270" cy="2540"/>
            </a:xfrm>
            <a:custGeom>
              <a:avLst/>
              <a:gdLst/>
              <a:ahLst/>
              <a:cxnLst/>
              <a:rect l="l" t="t" r="r" b="b"/>
              <a:pathLst>
                <a:path w="1270" h="2540">
                  <a:moveTo>
                    <a:pt x="1130" y="0"/>
                  </a:moveTo>
                  <a:lnTo>
                    <a:pt x="0" y="1981"/>
                  </a:lnTo>
                </a:path>
              </a:pathLst>
            </a:custGeom>
            <a:ln w="4762">
              <a:solidFill>
                <a:srgbClr val="050100"/>
              </a:solidFill>
            </a:ln>
          </p:spPr>
          <p:txBody>
            <a:bodyPr wrap="square" lIns="0" tIns="0" rIns="0" bIns="0" rtlCol="0"/>
            <a:lstStyle/>
            <a:p/>
          </p:txBody>
        </p:sp>
        <p:sp>
          <p:nvSpPr>
            <p:cNvPr id="880" name="object 880" descr=""/>
            <p:cNvSpPr/>
            <p:nvPr/>
          </p:nvSpPr>
          <p:spPr>
            <a:xfrm>
              <a:off x="3549309" y="13265637"/>
              <a:ext cx="1270" cy="1270"/>
            </a:xfrm>
            <a:custGeom>
              <a:avLst/>
              <a:gdLst/>
              <a:ahLst/>
              <a:cxnLst/>
              <a:rect l="l" t="t" r="r" b="b"/>
              <a:pathLst>
                <a:path w="1270" h="1269">
                  <a:moveTo>
                    <a:pt x="850" y="0"/>
                  </a:moveTo>
                  <a:lnTo>
                    <a:pt x="0" y="1193"/>
                  </a:lnTo>
                </a:path>
              </a:pathLst>
            </a:custGeom>
            <a:ln w="4762">
              <a:solidFill>
                <a:srgbClr val="050100"/>
              </a:solidFill>
            </a:ln>
          </p:spPr>
          <p:txBody>
            <a:bodyPr wrap="square" lIns="0" tIns="0" rIns="0" bIns="0" rtlCol="0"/>
            <a:lstStyle/>
            <a:p/>
          </p:txBody>
        </p:sp>
        <p:sp>
          <p:nvSpPr>
            <p:cNvPr id="881" name="object 881" descr=""/>
            <p:cNvSpPr/>
            <p:nvPr/>
          </p:nvSpPr>
          <p:spPr>
            <a:xfrm>
              <a:off x="3550158" y="13264447"/>
              <a:ext cx="1905" cy="1270"/>
            </a:xfrm>
            <a:custGeom>
              <a:avLst/>
              <a:gdLst/>
              <a:ahLst/>
              <a:cxnLst/>
              <a:rect l="l" t="t" r="r" b="b"/>
              <a:pathLst>
                <a:path w="1904" h="1269">
                  <a:moveTo>
                    <a:pt x="1701" y="0"/>
                  </a:moveTo>
                  <a:lnTo>
                    <a:pt x="0" y="1193"/>
                  </a:lnTo>
                </a:path>
              </a:pathLst>
            </a:custGeom>
            <a:ln w="4762">
              <a:solidFill>
                <a:srgbClr val="050100"/>
              </a:solidFill>
            </a:ln>
          </p:spPr>
          <p:txBody>
            <a:bodyPr wrap="square" lIns="0" tIns="0" rIns="0" bIns="0" rtlCol="0"/>
            <a:lstStyle/>
            <a:p/>
          </p:txBody>
        </p:sp>
        <p:sp>
          <p:nvSpPr>
            <p:cNvPr id="882" name="object 882" descr=""/>
            <p:cNvSpPr/>
            <p:nvPr/>
          </p:nvSpPr>
          <p:spPr>
            <a:xfrm>
              <a:off x="3551862" y="13263256"/>
              <a:ext cx="3175" cy="1270"/>
            </a:xfrm>
            <a:custGeom>
              <a:avLst/>
              <a:gdLst/>
              <a:ahLst/>
              <a:cxnLst/>
              <a:rect l="l" t="t" r="r" b="b"/>
              <a:pathLst>
                <a:path w="3175" h="1269">
                  <a:moveTo>
                    <a:pt x="2552" y="0"/>
                  </a:moveTo>
                  <a:lnTo>
                    <a:pt x="0" y="1193"/>
                  </a:lnTo>
                </a:path>
              </a:pathLst>
            </a:custGeom>
            <a:ln w="4762">
              <a:solidFill>
                <a:srgbClr val="050100"/>
              </a:solidFill>
            </a:ln>
          </p:spPr>
          <p:txBody>
            <a:bodyPr wrap="square" lIns="0" tIns="0" rIns="0" bIns="0" rtlCol="0"/>
            <a:lstStyle/>
            <a:p/>
          </p:txBody>
        </p:sp>
        <p:sp>
          <p:nvSpPr>
            <p:cNvPr id="883" name="object 883" descr=""/>
            <p:cNvSpPr/>
            <p:nvPr/>
          </p:nvSpPr>
          <p:spPr>
            <a:xfrm>
              <a:off x="3554420" y="13262662"/>
              <a:ext cx="5080" cy="635"/>
            </a:xfrm>
            <a:custGeom>
              <a:avLst/>
              <a:gdLst/>
              <a:ahLst/>
              <a:cxnLst/>
              <a:rect l="l" t="t" r="r" b="b"/>
              <a:pathLst>
                <a:path w="5079" h="634">
                  <a:moveTo>
                    <a:pt x="4521" y="0"/>
                  </a:moveTo>
                  <a:lnTo>
                    <a:pt x="0" y="596"/>
                  </a:lnTo>
                </a:path>
              </a:pathLst>
            </a:custGeom>
            <a:ln w="4762">
              <a:solidFill>
                <a:srgbClr val="050100"/>
              </a:solidFill>
            </a:ln>
          </p:spPr>
          <p:txBody>
            <a:bodyPr wrap="square" lIns="0" tIns="0" rIns="0" bIns="0" rtlCol="0"/>
            <a:lstStyle/>
            <a:p/>
          </p:txBody>
        </p:sp>
        <p:sp>
          <p:nvSpPr>
            <p:cNvPr id="884" name="object 884" descr=""/>
            <p:cNvSpPr/>
            <p:nvPr/>
          </p:nvSpPr>
          <p:spPr>
            <a:xfrm>
              <a:off x="3558941" y="13262662"/>
              <a:ext cx="4445" cy="0"/>
            </a:xfrm>
            <a:custGeom>
              <a:avLst/>
              <a:gdLst/>
              <a:ahLst/>
              <a:cxnLst/>
              <a:rect l="l" t="t" r="r" b="b"/>
              <a:pathLst>
                <a:path w="4445" h="0">
                  <a:moveTo>
                    <a:pt x="4254" y="0"/>
                  </a:moveTo>
                  <a:lnTo>
                    <a:pt x="0" y="0"/>
                  </a:lnTo>
                </a:path>
              </a:pathLst>
            </a:custGeom>
            <a:ln w="4762">
              <a:solidFill>
                <a:srgbClr val="050100"/>
              </a:solidFill>
            </a:ln>
          </p:spPr>
          <p:txBody>
            <a:bodyPr wrap="square" lIns="0" tIns="0" rIns="0" bIns="0" rtlCol="0"/>
            <a:lstStyle/>
            <a:p/>
          </p:txBody>
        </p:sp>
        <p:sp>
          <p:nvSpPr>
            <p:cNvPr id="885" name="object 885" descr=""/>
            <p:cNvSpPr/>
            <p:nvPr/>
          </p:nvSpPr>
          <p:spPr>
            <a:xfrm>
              <a:off x="3563201" y="13262659"/>
              <a:ext cx="5080" cy="635"/>
            </a:xfrm>
            <a:custGeom>
              <a:avLst/>
              <a:gdLst/>
              <a:ahLst/>
              <a:cxnLst/>
              <a:rect l="l" t="t" r="r" b="b"/>
              <a:pathLst>
                <a:path w="5079" h="634">
                  <a:moveTo>
                    <a:pt x="4521" y="596"/>
                  </a:moveTo>
                  <a:lnTo>
                    <a:pt x="0" y="0"/>
                  </a:lnTo>
                </a:path>
              </a:pathLst>
            </a:custGeom>
            <a:ln w="4762">
              <a:solidFill>
                <a:srgbClr val="050100"/>
              </a:solidFill>
            </a:ln>
          </p:spPr>
          <p:txBody>
            <a:bodyPr wrap="square" lIns="0" tIns="0" rIns="0" bIns="0" rtlCol="0"/>
            <a:lstStyle/>
            <a:p/>
          </p:txBody>
        </p:sp>
        <p:sp>
          <p:nvSpPr>
            <p:cNvPr id="886" name="object 886" descr=""/>
            <p:cNvSpPr/>
            <p:nvPr/>
          </p:nvSpPr>
          <p:spPr>
            <a:xfrm>
              <a:off x="3567724" y="13263254"/>
              <a:ext cx="3175" cy="1270"/>
            </a:xfrm>
            <a:custGeom>
              <a:avLst/>
              <a:gdLst/>
              <a:ahLst/>
              <a:cxnLst/>
              <a:rect l="l" t="t" r="r" b="b"/>
              <a:pathLst>
                <a:path w="3175" h="1269">
                  <a:moveTo>
                    <a:pt x="2552" y="1193"/>
                  </a:moveTo>
                  <a:lnTo>
                    <a:pt x="0" y="0"/>
                  </a:lnTo>
                </a:path>
              </a:pathLst>
            </a:custGeom>
            <a:ln w="4762">
              <a:solidFill>
                <a:srgbClr val="050100"/>
              </a:solidFill>
            </a:ln>
          </p:spPr>
          <p:txBody>
            <a:bodyPr wrap="square" lIns="0" tIns="0" rIns="0" bIns="0" rtlCol="0"/>
            <a:lstStyle/>
            <a:p/>
          </p:txBody>
        </p:sp>
        <p:sp>
          <p:nvSpPr>
            <p:cNvPr id="887" name="object 887" descr=""/>
            <p:cNvSpPr/>
            <p:nvPr/>
          </p:nvSpPr>
          <p:spPr>
            <a:xfrm>
              <a:off x="3570274" y="13264444"/>
              <a:ext cx="1905" cy="1270"/>
            </a:xfrm>
            <a:custGeom>
              <a:avLst/>
              <a:gdLst/>
              <a:ahLst/>
              <a:cxnLst/>
              <a:rect l="l" t="t" r="r" b="b"/>
              <a:pathLst>
                <a:path w="1904" h="1269">
                  <a:moveTo>
                    <a:pt x="1701" y="1193"/>
                  </a:moveTo>
                  <a:lnTo>
                    <a:pt x="0" y="0"/>
                  </a:lnTo>
                </a:path>
              </a:pathLst>
            </a:custGeom>
            <a:ln w="4762">
              <a:solidFill>
                <a:srgbClr val="050100"/>
              </a:solidFill>
            </a:ln>
          </p:spPr>
          <p:txBody>
            <a:bodyPr wrap="square" lIns="0" tIns="0" rIns="0" bIns="0" rtlCol="0"/>
            <a:lstStyle/>
            <a:p/>
          </p:txBody>
        </p:sp>
        <p:sp>
          <p:nvSpPr>
            <p:cNvPr id="888" name="object 888" descr=""/>
            <p:cNvSpPr/>
            <p:nvPr/>
          </p:nvSpPr>
          <p:spPr>
            <a:xfrm>
              <a:off x="3571981" y="13265635"/>
              <a:ext cx="1270" cy="1270"/>
            </a:xfrm>
            <a:custGeom>
              <a:avLst/>
              <a:gdLst/>
              <a:ahLst/>
              <a:cxnLst/>
              <a:rect l="l" t="t" r="r" b="b"/>
              <a:pathLst>
                <a:path w="1270" h="1269">
                  <a:moveTo>
                    <a:pt x="850" y="1193"/>
                  </a:moveTo>
                  <a:lnTo>
                    <a:pt x="0" y="0"/>
                  </a:lnTo>
                </a:path>
              </a:pathLst>
            </a:custGeom>
            <a:ln w="4762">
              <a:solidFill>
                <a:srgbClr val="050100"/>
              </a:solidFill>
            </a:ln>
          </p:spPr>
          <p:txBody>
            <a:bodyPr wrap="square" lIns="0" tIns="0" rIns="0" bIns="0" rtlCol="0"/>
            <a:lstStyle/>
            <a:p/>
          </p:txBody>
        </p:sp>
        <p:sp>
          <p:nvSpPr>
            <p:cNvPr id="889" name="object 889" descr=""/>
            <p:cNvSpPr/>
            <p:nvPr/>
          </p:nvSpPr>
          <p:spPr>
            <a:xfrm>
              <a:off x="3572837" y="13266831"/>
              <a:ext cx="1270" cy="2540"/>
            </a:xfrm>
            <a:custGeom>
              <a:avLst/>
              <a:gdLst/>
              <a:ahLst/>
              <a:cxnLst/>
              <a:rect l="l" t="t" r="r" b="b"/>
              <a:pathLst>
                <a:path w="1270" h="2540">
                  <a:moveTo>
                    <a:pt x="838" y="1981"/>
                  </a:moveTo>
                  <a:lnTo>
                    <a:pt x="0" y="0"/>
                  </a:lnTo>
                </a:path>
              </a:pathLst>
            </a:custGeom>
            <a:ln w="4762">
              <a:solidFill>
                <a:srgbClr val="050100"/>
              </a:solidFill>
            </a:ln>
          </p:spPr>
          <p:txBody>
            <a:bodyPr wrap="square" lIns="0" tIns="0" rIns="0" bIns="0" rtlCol="0"/>
            <a:lstStyle/>
            <a:p/>
          </p:txBody>
        </p:sp>
        <p:sp>
          <p:nvSpPr>
            <p:cNvPr id="890" name="object 890" descr=""/>
            <p:cNvSpPr/>
            <p:nvPr/>
          </p:nvSpPr>
          <p:spPr>
            <a:xfrm>
              <a:off x="3573675" y="13268809"/>
              <a:ext cx="0" cy="1905"/>
            </a:xfrm>
            <a:custGeom>
              <a:avLst/>
              <a:gdLst/>
              <a:ahLst/>
              <a:cxnLst/>
              <a:rect l="l" t="t" r="r" b="b"/>
              <a:pathLst>
                <a:path w="0" h="1905">
                  <a:moveTo>
                    <a:pt x="0" y="1790"/>
                  </a:moveTo>
                  <a:lnTo>
                    <a:pt x="0" y="0"/>
                  </a:lnTo>
                </a:path>
              </a:pathLst>
            </a:custGeom>
            <a:ln w="4762">
              <a:solidFill>
                <a:srgbClr val="050100"/>
              </a:solidFill>
            </a:ln>
          </p:spPr>
          <p:txBody>
            <a:bodyPr wrap="square" lIns="0" tIns="0" rIns="0" bIns="0" rtlCol="0"/>
            <a:lstStyle/>
            <a:p/>
          </p:txBody>
        </p:sp>
        <p:sp>
          <p:nvSpPr>
            <p:cNvPr id="891" name="object 891" descr=""/>
            <p:cNvSpPr/>
            <p:nvPr/>
          </p:nvSpPr>
          <p:spPr>
            <a:xfrm>
              <a:off x="3572832" y="13270594"/>
              <a:ext cx="1270" cy="1905"/>
            </a:xfrm>
            <a:custGeom>
              <a:avLst/>
              <a:gdLst/>
              <a:ahLst/>
              <a:cxnLst/>
              <a:rect l="l" t="t" r="r" b="b"/>
              <a:pathLst>
                <a:path w="1270" h="1905">
                  <a:moveTo>
                    <a:pt x="0" y="1790"/>
                  </a:moveTo>
                  <a:lnTo>
                    <a:pt x="838" y="0"/>
                  </a:lnTo>
                </a:path>
              </a:pathLst>
            </a:custGeom>
            <a:ln w="4762">
              <a:solidFill>
                <a:srgbClr val="050100"/>
              </a:solidFill>
            </a:ln>
          </p:spPr>
          <p:txBody>
            <a:bodyPr wrap="square" lIns="0" tIns="0" rIns="0" bIns="0" rtlCol="0"/>
            <a:lstStyle/>
            <a:p/>
          </p:txBody>
        </p:sp>
        <p:sp>
          <p:nvSpPr>
            <p:cNvPr id="892" name="object 892" descr=""/>
            <p:cNvSpPr/>
            <p:nvPr/>
          </p:nvSpPr>
          <p:spPr>
            <a:xfrm>
              <a:off x="3571976" y="13272390"/>
              <a:ext cx="1270" cy="1905"/>
            </a:xfrm>
            <a:custGeom>
              <a:avLst/>
              <a:gdLst/>
              <a:ahLst/>
              <a:cxnLst/>
              <a:rect l="l" t="t" r="r" b="b"/>
              <a:pathLst>
                <a:path w="1270" h="1905">
                  <a:moveTo>
                    <a:pt x="0" y="1384"/>
                  </a:moveTo>
                  <a:lnTo>
                    <a:pt x="850" y="0"/>
                  </a:lnTo>
                </a:path>
              </a:pathLst>
            </a:custGeom>
            <a:ln w="4762">
              <a:solidFill>
                <a:srgbClr val="050100"/>
              </a:solidFill>
            </a:ln>
          </p:spPr>
          <p:txBody>
            <a:bodyPr wrap="square" lIns="0" tIns="0" rIns="0" bIns="0" rtlCol="0"/>
            <a:lstStyle/>
            <a:p/>
          </p:txBody>
        </p:sp>
        <p:sp>
          <p:nvSpPr>
            <p:cNvPr id="893" name="object 893" descr=""/>
            <p:cNvSpPr/>
            <p:nvPr/>
          </p:nvSpPr>
          <p:spPr>
            <a:xfrm>
              <a:off x="3570277" y="13273770"/>
              <a:ext cx="1905" cy="1270"/>
            </a:xfrm>
            <a:custGeom>
              <a:avLst/>
              <a:gdLst/>
              <a:ahLst/>
              <a:cxnLst/>
              <a:rect l="l" t="t" r="r" b="b"/>
              <a:pathLst>
                <a:path w="1904" h="1269">
                  <a:moveTo>
                    <a:pt x="0" y="1193"/>
                  </a:moveTo>
                  <a:lnTo>
                    <a:pt x="1701" y="0"/>
                  </a:lnTo>
                </a:path>
              </a:pathLst>
            </a:custGeom>
            <a:ln w="4762">
              <a:solidFill>
                <a:srgbClr val="050100"/>
              </a:solidFill>
            </a:ln>
          </p:spPr>
          <p:txBody>
            <a:bodyPr wrap="square" lIns="0" tIns="0" rIns="0" bIns="0" rtlCol="0"/>
            <a:lstStyle/>
            <a:p/>
          </p:txBody>
        </p:sp>
        <p:sp>
          <p:nvSpPr>
            <p:cNvPr id="894" name="object 894" descr=""/>
            <p:cNvSpPr/>
            <p:nvPr/>
          </p:nvSpPr>
          <p:spPr>
            <a:xfrm>
              <a:off x="3567722" y="13274962"/>
              <a:ext cx="3175" cy="1270"/>
            </a:xfrm>
            <a:custGeom>
              <a:avLst/>
              <a:gdLst/>
              <a:ahLst/>
              <a:cxnLst/>
              <a:rect l="l" t="t" r="r" b="b"/>
              <a:pathLst>
                <a:path w="3175" h="1269">
                  <a:moveTo>
                    <a:pt x="0" y="1193"/>
                  </a:moveTo>
                  <a:lnTo>
                    <a:pt x="2552" y="0"/>
                  </a:lnTo>
                </a:path>
              </a:pathLst>
            </a:custGeom>
            <a:ln w="4762">
              <a:solidFill>
                <a:srgbClr val="050100"/>
              </a:solidFill>
            </a:ln>
          </p:spPr>
          <p:txBody>
            <a:bodyPr wrap="square" lIns="0" tIns="0" rIns="0" bIns="0" rtlCol="0"/>
            <a:lstStyle/>
            <a:p/>
          </p:txBody>
        </p:sp>
        <p:sp>
          <p:nvSpPr>
            <p:cNvPr id="895" name="object 895" descr=""/>
            <p:cNvSpPr/>
            <p:nvPr/>
          </p:nvSpPr>
          <p:spPr>
            <a:xfrm>
              <a:off x="3563195" y="13276153"/>
              <a:ext cx="5080" cy="635"/>
            </a:xfrm>
            <a:custGeom>
              <a:avLst/>
              <a:gdLst/>
              <a:ahLst/>
              <a:cxnLst/>
              <a:rect l="l" t="t" r="r" b="b"/>
              <a:pathLst>
                <a:path w="5079" h="634">
                  <a:moveTo>
                    <a:pt x="0" y="596"/>
                  </a:moveTo>
                  <a:lnTo>
                    <a:pt x="4521" y="0"/>
                  </a:lnTo>
                </a:path>
              </a:pathLst>
            </a:custGeom>
            <a:ln w="4762">
              <a:solidFill>
                <a:srgbClr val="050100"/>
              </a:solidFill>
            </a:ln>
          </p:spPr>
          <p:txBody>
            <a:bodyPr wrap="square" lIns="0" tIns="0" rIns="0" bIns="0" rtlCol="0"/>
            <a:lstStyle/>
            <a:p/>
          </p:txBody>
        </p:sp>
        <p:sp>
          <p:nvSpPr>
            <p:cNvPr id="896" name="object 896" descr=""/>
            <p:cNvSpPr/>
            <p:nvPr/>
          </p:nvSpPr>
          <p:spPr>
            <a:xfrm>
              <a:off x="3558941" y="13276750"/>
              <a:ext cx="4445" cy="0"/>
            </a:xfrm>
            <a:custGeom>
              <a:avLst/>
              <a:gdLst/>
              <a:ahLst/>
              <a:cxnLst/>
              <a:rect l="l" t="t" r="r" b="b"/>
              <a:pathLst>
                <a:path w="4445" h="0">
                  <a:moveTo>
                    <a:pt x="0" y="0"/>
                  </a:moveTo>
                  <a:lnTo>
                    <a:pt x="4254" y="0"/>
                  </a:lnTo>
                </a:path>
              </a:pathLst>
            </a:custGeom>
            <a:ln w="4762">
              <a:solidFill>
                <a:srgbClr val="050100"/>
              </a:solidFill>
            </a:ln>
          </p:spPr>
          <p:txBody>
            <a:bodyPr wrap="square" lIns="0" tIns="0" rIns="0" bIns="0" rtlCol="0"/>
            <a:lstStyle/>
            <a:p/>
          </p:txBody>
        </p:sp>
        <p:sp>
          <p:nvSpPr>
            <p:cNvPr id="897" name="object 897" descr=""/>
            <p:cNvSpPr/>
            <p:nvPr/>
          </p:nvSpPr>
          <p:spPr>
            <a:xfrm>
              <a:off x="3554415" y="13276156"/>
              <a:ext cx="5080" cy="635"/>
            </a:xfrm>
            <a:custGeom>
              <a:avLst/>
              <a:gdLst/>
              <a:ahLst/>
              <a:cxnLst/>
              <a:rect l="l" t="t" r="r" b="b"/>
              <a:pathLst>
                <a:path w="5079" h="634">
                  <a:moveTo>
                    <a:pt x="0" y="0"/>
                  </a:moveTo>
                  <a:lnTo>
                    <a:pt x="4521" y="596"/>
                  </a:lnTo>
                </a:path>
              </a:pathLst>
            </a:custGeom>
            <a:ln w="4762">
              <a:solidFill>
                <a:srgbClr val="050100"/>
              </a:solidFill>
            </a:ln>
          </p:spPr>
          <p:txBody>
            <a:bodyPr wrap="square" lIns="0" tIns="0" rIns="0" bIns="0" rtlCol="0"/>
            <a:lstStyle/>
            <a:p/>
          </p:txBody>
        </p:sp>
        <p:sp>
          <p:nvSpPr>
            <p:cNvPr id="898" name="object 898" descr=""/>
            <p:cNvSpPr/>
            <p:nvPr/>
          </p:nvSpPr>
          <p:spPr>
            <a:xfrm>
              <a:off x="3551859" y="13274964"/>
              <a:ext cx="3175" cy="1270"/>
            </a:xfrm>
            <a:custGeom>
              <a:avLst/>
              <a:gdLst/>
              <a:ahLst/>
              <a:cxnLst/>
              <a:rect l="l" t="t" r="r" b="b"/>
              <a:pathLst>
                <a:path w="3175" h="1269">
                  <a:moveTo>
                    <a:pt x="0" y="0"/>
                  </a:moveTo>
                  <a:lnTo>
                    <a:pt x="2552" y="1193"/>
                  </a:lnTo>
                </a:path>
              </a:pathLst>
            </a:custGeom>
            <a:ln w="4762">
              <a:solidFill>
                <a:srgbClr val="050100"/>
              </a:solidFill>
            </a:ln>
          </p:spPr>
          <p:txBody>
            <a:bodyPr wrap="square" lIns="0" tIns="0" rIns="0" bIns="0" rtlCol="0"/>
            <a:lstStyle/>
            <a:p/>
          </p:txBody>
        </p:sp>
        <p:sp>
          <p:nvSpPr>
            <p:cNvPr id="899" name="object 899" descr=""/>
            <p:cNvSpPr/>
            <p:nvPr/>
          </p:nvSpPr>
          <p:spPr>
            <a:xfrm>
              <a:off x="3550160" y="13273774"/>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900" name="object 900" descr=""/>
            <p:cNvSpPr/>
            <p:nvPr/>
          </p:nvSpPr>
          <p:spPr>
            <a:xfrm>
              <a:off x="3549304" y="13272385"/>
              <a:ext cx="1270" cy="1905"/>
            </a:xfrm>
            <a:custGeom>
              <a:avLst/>
              <a:gdLst/>
              <a:ahLst/>
              <a:cxnLst/>
              <a:rect l="l" t="t" r="r" b="b"/>
              <a:pathLst>
                <a:path w="1270" h="1905">
                  <a:moveTo>
                    <a:pt x="0" y="0"/>
                  </a:moveTo>
                  <a:lnTo>
                    <a:pt x="850" y="1384"/>
                  </a:lnTo>
                </a:path>
              </a:pathLst>
            </a:custGeom>
            <a:ln w="4762">
              <a:solidFill>
                <a:srgbClr val="050100"/>
              </a:solidFill>
            </a:ln>
          </p:spPr>
          <p:txBody>
            <a:bodyPr wrap="square" lIns="0" tIns="0" rIns="0" bIns="0" rtlCol="0"/>
            <a:lstStyle/>
            <a:p/>
          </p:txBody>
        </p:sp>
        <p:sp>
          <p:nvSpPr>
            <p:cNvPr id="901" name="object 901" descr=""/>
            <p:cNvSpPr/>
            <p:nvPr/>
          </p:nvSpPr>
          <p:spPr>
            <a:xfrm>
              <a:off x="3548176" y="13270599"/>
              <a:ext cx="1270" cy="1905"/>
            </a:xfrm>
            <a:custGeom>
              <a:avLst/>
              <a:gdLst/>
              <a:ahLst/>
              <a:cxnLst/>
              <a:rect l="l" t="t" r="r" b="b"/>
              <a:pathLst>
                <a:path w="1270" h="1905">
                  <a:moveTo>
                    <a:pt x="0" y="0"/>
                  </a:moveTo>
                  <a:lnTo>
                    <a:pt x="1130" y="1790"/>
                  </a:lnTo>
                </a:path>
              </a:pathLst>
            </a:custGeom>
            <a:ln w="4762">
              <a:solidFill>
                <a:srgbClr val="050100"/>
              </a:solidFill>
            </a:ln>
          </p:spPr>
          <p:txBody>
            <a:bodyPr wrap="square" lIns="0" tIns="0" rIns="0" bIns="0" rtlCol="0"/>
            <a:lstStyle/>
            <a:p/>
          </p:txBody>
        </p:sp>
        <p:sp>
          <p:nvSpPr>
            <p:cNvPr id="902" name="object 902" descr=""/>
            <p:cNvSpPr/>
            <p:nvPr/>
          </p:nvSpPr>
          <p:spPr>
            <a:xfrm>
              <a:off x="3548176" y="13268812"/>
              <a:ext cx="0" cy="1905"/>
            </a:xfrm>
            <a:custGeom>
              <a:avLst/>
              <a:gdLst/>
              <a:ahLst/>
              <a:cxnLst/>
              <a:rect l="l" t="t" r="r" b="b"/>
              <a:pathLst>
                <a:path w="0" h="1905">
                  <a:moveTo>
                    <a:pt x="0" y="0"/>
                  </a:moveTo>
                  <a:lnTo>
                    <a:pt x="0" y="1790"/>
                  </a:lnTo>
                </a:path>
              </a:pathLst>
            </a:custGeom>
            <a:ln w="4762">
              <a:solidFill>
                <a:srgbClr val="050100"/>
              </a:solidFill>
            </a:ln>
          </p:spPr>
          <p:txBody>
            <a:bodyPr wrap="square" lIns="0" tIns="0" rIns="0" bIns="0" rtlCol="0"/>
            <a:lstStyle/>
            <a:p/>
          </p:txBody>
        </p:sp>
        <p:sp>
          <p:nvSpPr>
            <p:cNvPr id="903" name="object 903" descr=""/>
            <p:cNvSpPr/>
            <p:nvPr/>
          </p:nvSpPr>
          <p:spPr>
            <a:xfrm>
              <a:off x="3552993" y="13290009"/>
              <a:ext cx="16510" cy="0"/>
            </a:xfrm>
            <a:custGeom>
              <a:avLst/>
              <a:gdLst/>
              <a:ahLst/>
              <a:cxnLst/>
              <a:rect l="l" t="t" r="r" b="b"/>
              <a:pathLst>
                <a:path w="16510" h="0">
                  <a:moveTo>
                    <a:pt x="16154" y="0"/>
                  </a:moveTo>
                  <a:lnTo>
                    <a:pt x="0" y="0"/>
                  </a:lnTo>
                </a:path>
              </a:pathLst>
            </a:custGeom>
            <a:ln w="4762">
              <a:solidFill>
                <a:srgbClr val="050100"/>
              </a:solidFill>
            </a:ln>
          </p:spPr>
          <p:txBody>
            <a:bodyPr wrap="square" lIns="0" tIns="0" rIns="0" bIns="0" rtlCol="0"/>
            <a:lstStyle/>
            <a:p/>
          </p:txBody>
        </p:sp>
        <p:sp>
          <p:nvSpPr>
            <p:cNvPr id="904" name="object 904" descr=""/>
            <p:cNvSpPr/>
            <p:nvPr/>
          </p:nvSpPr>
          <p:spPr>
            <a:xfrm>
              <a:off x="3560926" y="13284254"/>
              <a:ext cx="0" cy="11430"/>
            </a:xfrm>
            <a:custGeom>
              <a:avLst/>
              <a:gdLst/>
              <a:ahLst/>
              <a:cxnLst/>
              <a:rect l="l" t="t" r="r" b="b"/>
              <a:pathLst>
                <a:path w="0" h="11430">
                  <a:moveTo>
                    <a:pt x="0" y="0"/>
                  </a:moveTo>
                  <a:lnTo>
                    <a:pt x="0" y="11315"/>
                  </a:lnTo>
                </a:path>
              </a:pathLst>
            </a:custGeom>
            <a:ln w="4762">
              <a:solidFill>
                <a:srgbClr val="050100"/>
              </a:solidFill>
            </a:ln>
          </p:spPr>
          <p:txBody>
            <a:bodyPr wrap="square" lIns="0" tIns="0" rIns="0" bIns="0" rtlCol="0"/>
            <a:lstStyle/>
            <a:p/>
          </p:txBody>
        </p:sp>
        <p:sp>
          <p:nvSpPr>
            <p:cNvPr id="905" name="object 905" descr=""/>
            <p:cNvSpPr/>
            <p:nvPr/>
          </p:nvSpPr>
          <p:spPr>
            <a:xfrm>
              <a:off x="3549135" y="13307198"/>
              <a:ext cx="77470" cy="20955"/>
            </a:xfrm>
            <a:custGeom>
              <a:avLst/>
              <a:gdLst/>
              <a:ahLst/>
              <a:cxnLst/>
              <a:rect l="l" t="t" r="r" b="b"/>
              <a:pathLst>
                <a:path w="77470" h="20955">
                  <a:moveTo>
                    <a:pt x="77101" y="0"/>
                  </a:moveTo>
                  <a:lnTo>
                    <a:pt x="73888" y="8039"/>
                  </a:lnTo>
                  <a:lnTo>
                    <a:pt x="65849" y="16065"/>
                  </a:lnTo>
                  <a:lnTo>
                    <a:pt x="55410" y="19291"/>
                  </a:lnTo>
                  <a:lnTo>
                    <a:pt x="45770" y="20078"/>
                  </a:lnTo>
                  <a:lnTo>
                    <a:pt x="38544" y="20891"/>
                  </a:lnTo>
                  <a:lnTo>
                    <a:pt x="31318" y="20078"/>
                  </a:lnTo>
                  <a:lnTo>
                    <a:pt x="21678" y="19291"/>
                  </a:lnTo>
                  <a:lnTo>
                    <a:pt x="11226" y="16065"/>
                  </a:lnTo>
                  <a:lnTo>
                    <a:pt x="3213" y="8039"/>
                  </a:lnTo>
                  <a:lnTo>
                    <a:pt x="0" y="0"/>
                  </a:lnTo>
                </a:path>
              </a:pathLst>
            </a:custGeom>
            <a:ln w="4762">
              <a:solidFill>
                <a:srgbClr val="050100"/>
              </a:solidFill>
            </a:ln>
          </p:spPr>
          <p:txBody>
            <a:bodyPr wrap="square" lIns="0" tIns="0" rIns="0" bIns="0" rtlCol="0"/>
            <a:lstStyle/>
            <a:p/>
          </p:txBody>
        </p:sp>
        <p:sp>
          <p:nvSpPr>
            <p:cNvPr id="906" name="object 906" descr=""/>
            <p:cNvSpPr/>
            <p:nvPr/>
          </p:nvSpPr>
          <p:spPr>
            <a:xfrm>
              <a:off x="3583461" y="13346680"/>
              <a:ext cx="45085" cy="24765"/>
            </a:xfrm>
            <a:custGeom>
              <a:avLst/>
              <a:gdLst/>
              <a:ahLst/>
              <a:cxnLst/>
              <a:rect l="l" t="t" r="r" b="b"/>
              <a:pathLst>
                <a:path w="45085" h="24765">
                  <a:moveTo>
                    <a:pt x="0" y="24637"/>
                  </a:moveTo>
                  <a:lnTo>
                    <a:pt x="0" y="0"/>
                  </a:lnTo>
                  <a:lnTo>
                    <a:pt x="44627" y="15620"/>
                  </a:lnTo>
                </a:path>
              </a:pathLst>
            </a:custGeom>
            <a:ln w="4762">
              <a:solidFill>
                <a:srgbClr val="050100"/>
              </a:solidFill>
            </a:ln>
          </p:spPr>
          <p:txBody>
            <a:bodyPr wrap="square" lIns="0" tIns="0" rIns="0" bIns="0" rtlCol="0"/>
            <a:lstStyle/>
            <a:p/>
          </p:txBody>
        </p:sp>
        <p:sp>
          <p:nvSpPr>
            <p:cNvPr id="907" name="object 907" descr=""/>
            <p:cNvSpPr/>
            <p:nvPr/>
          </p:nvSpPr>
          <p:spPr>
            <a:xfrm>
              <a:off x="3606765" y="13383079"/>
              <a:ext cx="0" cy="21590"/>
            </a:xfrm>
            <a:custGeom>
              <a:avLst/>
              <a:gdLst/>
              <a:ahLst/>
              <a:cxnLst/>
              <a:rect l="l" t="t" r="r" b="b"/>
              <a:pathLst>
                <a:path w="0" h="21590">
                  <a:moveTo>
                    <a:pt x="0" y="21513"/>
                  </a:moveTo>
                  <a:lnTo>
                    <a:pt x="0" y="0"/>
                  </a:lnTo>
                </a:path>
              </a:pathLst>
            </a:custGeom>
            <a:ln w="4762">
              <a:solidFill>
                <a:srgbClr val="050100"/>
              </a:solidFill>
            </a:ln>
          </p:spPr>
          <p:txBody>
            <a:bodyPr wrap="square" lIns="0" tIns="0" rIns="0" bIns="0" rtlCol="0"/>
            <a:lstStyle/>
            <a:p/>
          </p:txBody>
        </p:sp>
        <p:sp>
          <p:nvSpPr>
            <p:cNvPr id="908" name="object 908" descr=""/>
            <p:cNvSpPr/>
            <p:nvPr/>
          </p:nvSpPr>
          <p:spPr>
            <a:xfrm>
              <a:off x="3584936" y="13383076"/>
              <a:ext cx="43180" cy="0"/>
            </a:xfrm>
            <a:custGeom>
              <a:avLst/>
              <a:gdLst/>
              <a:ahLst/>
              <a:cxnLst/>
              <a:rect l="l" t="t" r="r" b="b"/>
              <a:pathLst>
                <a:path w="43179" h="0">
                  <a:moveTo>
                    <a:pt x="0" y="0"/>
                  </a:moveTo>
                  <a:lnTo>
                    <a:pt x="43141" y="0"/>
                  </a:lnTo>
                </a:path>
              </a:pathLst>
            </a:custGeom>
            <a:ln w="4762">
              <a:solidFill>
                <a:srgbClr val="050100"/>
              </a:solidFill>
            </a:ln>
          </p:spPr>
          <p:txBody>
            <a:bodyPr wrap="square" lIns="0" tIns="0" rIns="0" bIns="0" rtlCol="0"/>
            <a:lstStyle/>
            <a:p/>
          </p:txBody>
        </p:sp>
        <p:sp>
          <p:nvSpPr>
            <p:cNvPr id="909" name="object 909" descr=""/>
            <p:cNvSpPr/>
            <p:nvPr/>
          </p:nvSpPr>
          <p:spPr>
            <a:xfrm>
              <a:off x="3584936" y="13404593"/>
              <a:ext cx="43180" cy="0"/>
            </a:xfrm>
            <a:custGeom>
              <a:avLst/>
              <a:gdLst/>
              <a:ahLst/>
              <a:cxnLst/>
              <a:rect l="l" t="t" r="r" b="b"/>
              <a:pathLst>
                <a:path w="43179" h="0">
                  <a:moveTo>
                    <a:pt x="0" y="0"/>
                  </a:moveTo>
                  <a:lnTo>
                    <a:pt x="43141" y="0"/>
                  </a:lnTo>
                </a:path>
              </a:pathLst>
            </a:custGeom>
            <a:ln w="4762">
              <a:solidFill>
                <a:srgbClr val="050100"/>
              </a:solidFill>
            </a:ln>
          </p:spPr>
          <p:txBody>
            <a:bodyPr wrap="square" lIns="0" tIns="0" rIns="0" bIns="0" rtlCol="0"/>
            <a:lstStyle/>
            <a:p/>
          </p:txBody>
        </p:sp>
        <p:sp>
          <p:nvSpPr>
            <p:cNvPr id="910" name="object 910" descr=""/>
            <p:cNvSpPr/>
            <p:nvPr/>
          </p:nvSpPr>
          <p:spPr>
            <a:xfrm>
              <a:off x="3620648" y="13444020"/>
              <a:ext cx="3175" cy="1905"/>
            </a:xfrm>
            <a:custGeom>
              <a:avLst/>
              <a:gdLst/>
              <a:ahLst/>
              <a:cxnLst/>
              <a:rect l="l" t="t" r="r" b="b"/>
              <a:pathLst>
                <a:path w="3175" h="1905">
                  <a:moveTo>
                    <a:pt x="2971" y="0"/>
                  </a:moveTo>
                  <a:lnTo>
                    <a:pt x="0" y="1790"/>
                  </a:lnTo>
                </a:path>
              </a:pathLst>
            </a:custGeom>
            <a:ln w="4762">
              <a:solidFill>
                <a:srgbClr val="050100"/>
              </a:solidFill>
            </a:ln>
          </p:spPr>
          <p:txBody>
            <a:bodyPr wrap="square" lIns="0" tIns="0" rIns="0" bIns="0" rtlCol="0"/>
            <a:lstStyle/>
            <a:p/>
          </p:txBody>
        </p:sp>
        <p:sp>
          <p:nvSpPr>
            <p:cNvPr id="911" name="object 911" descr=""/>
            <p:cNvSpPr/>
            <p:nvPr/>
          </p:nvSpPr>
          <p:spPr>
            <a:xfrm>
              <a:off x="3623625" y="13441342"/>
              <a:ext cx="3175" cy="3175"/>
            </a:xfrm>
            <a:custGeom>
              <a:avLst/>
              <a:gdLst/>
              <a:ahLst/>
              <a:cxnLst/>
              <a:rect l="l" t="t" r="r" b="b"/>
              <a:pathLst>
                <a:path w="3175" h="3175">
                  <a:moveTo>
                    <a:pt x="2971" y="0"/>
                  </a:moveTo>
                  <a:lnTo>
                    <a:pt x="0" y="2679"/>
                  </a:lnTo>
                </a:path>
              </a:pathLst>
            </a:custGeom>
            <a:ln w="4762">
              <a:solidFill>
                <a:srgbClr val="050100"/>
              </a:solidFill>
            </a:ln>
          </p:spPr>
          <p:txBody>
            <a:bodyPr wrap="square" lIns="0" tIns="0" rIns="0" bIns="0" rtlCol="0"/>
            <a:lstStyle/>
            <a:p/>
          </p:txBody>
        </p:sp>
        <p:sp>
          <p:nvSpPr>
            <p:cNvPr id="912" name="object 912" descr=""/>
            <p:cNvSpPr/>
            <p:nvPr/>
          </p:nvSpPr>
          <p:spPr>
            <a:xfrm>
              <a:off x="3626599" y="13437472"/>
              <a:ext cx="1905" cy="4445"/>
            </a:xfrm>
            <a:custGeom>
              <a:avLst/>
              <a:gdLst/>
              <a:ahLst/>
              <a:cxnLst/>
              <a:rect l="l" t="t" r="r" b="b"/>
              <a:pathLst>
                <a:path w="1904" h="4444">
                  <a:moveTo>
                    <a:pt x="1485" y="0"/>
                  </a:moveTo>
                  <a:lnTo>
                    <a:pt x="0" y="3873"/>
                  </a:lnTo>
                </a:path>
              </a:pathLst>
            </a:custGeom>
            <a:ln w="4762">
              <a:solidFill>
                <a:srgbClr val="050100"/>
              </a:solidFill>
            </a:ln>
          </p:spPr>
          <p:txBody>
            <a:bodyPr wrap="square" lIns="0" tIns="0" rIns="0" bIns="0" rtlCol="0"/>
            <a:lstStyle/>
            <a:p/>
          </p:txBody>
        </p:sp>
        <p:sp>
          <p:nvSpPr>
            <p:cNvPr id="913" name="object 913" descr=""/>
            <p:cNvSpPr/>
            <p:nvPr/>
          </p:nvSpPr>
          <p:spPr>
            <a:xfrm>
              <a:off x="3628085" y="13433020"/>
              <a:ext cx="0" cy="5080"/>
            </a:xfrm>
            <a:custGeom>
              <a:avLst/>
              <a:gdLst/>
              <a:ahLst/>
              <a:cxnLst/>
              <a:rect l="l" t="t" r="r" b="b"/>
              <a:pathLst>
                <a:path w="0" h="5080">
                  <a:moveTo>
                    <a:pt x="0" y="0"/>
                  </a:moveTo>
                  <a:lnTo>
                    <a:pt x="0" y="4457"/>
                  </a:lnTo>
                </a:path>
              </a:pathLst>
            </a:custGeom>
            <a:ln w="4762">
              <a:solidFill>
                <a:srgbClr val="050100"/>
              </a:solidFill>
            </a:ln>
          </p:spPr>
          <p:txBody>
            <a:bodyPr wrap="square" lIns="0" tIns="0" rIns="0" bIns="0" rtlCol="0"/>
            <a:lstStyle/>
            <a:p/>
          </p:txBody>
        </p:sp>
        <p:sp>
          <p:nvSpPr>
            <p:cNvPr id="914" name="object 914" descr=""/>
            <p:cNvSpPr/>
            <p:nvPr/>
          </p:nvSpPr>
          <p:spPr>
            <a:xfrm>
              <a:off x="3626596" y="13429150"/>
              <a:ext cx="1905" cy="4445"/>
            </a:xfrm>
            <a:custGeom>
              <a:avLst/>
              <a:gdLst/>
              <a:ahLst/>
              <a:cxnLst/>
              <a:rect l="l" t="t" r="r" b="b"/>
              <a:pathLst>
                <a:path w="1904" h="4444">
                  <a:moveTo>
                    <a:pt x="0" y="0"/>
                  </a:moveTo>
                  <a:lnTo>
                    <a:pt x="1485" y="3873"/>
                  </a:lnTo>
                </a:path>
              </a:pathLst>
            </a:custGeom>
            <a:ln w="4762">
              <a:solidFill>
                <a:srgbClr val="050100"/>
              </a:solidFill>
            </a:ln>
          </p:spPr>
          <p:txBody>
            <a:bodyPr wrap="square" lIns="0" tIns="0" rIns="0" bIns="0" rtlCol="0"/>
            <a:lstStyle/>
            <a:p/>
          </p:txBody>
        </p:sp>
        <p:sp>
          <p:nvSpPr>
            <p:cNvPr id="915" name="object 915" descr=""/>
            <p:cNvSpPr/>
            <p:nvPr/>
          </p:nvSpPr>
          <p:spPr>
            <a:xfrm>
              <a:off x="3625108" y="13427364"/>
              <a:ext cx="1905" cy="1905"/>
            </a:xfrm>
            <a:custGeom>
              <a:avLst/>
              <a:gdLst/>
              <a:ahLst/>
              <a:cxnLst/>
              <a:rect l="l" t="t" r="r" b="b"/>
              <a:pathLst>
                <a:path w="1904" h="1905">
                  <a:moveTo>
                    <a:pt x="0" y="0"/>
                  </a:moveTo>
                  <a:lnTo>
                    <a:pt x="1485" y="1790"/>
                  </a:lnTo>
                </a:path>
              </a:pathLst>
            </a:custGeom>
            <a:ln w="4762">
              <a:solidFill>
                <a:srgbClr val="050100"/>
              </a:solidFill>
            </a:ln>
          </p:spPr>
          <p:txBody>
            <a:bodyPr wrap="square" lIns="0" tIns="0" rIns="0" bIns="0" rtlCol="0"/>
            <a:lstStyle/>
            <a:p/>
          </p:txBody>
        </p:sp>
        <p:sp>
          <p:nvSpPr>
            <p:cNvPr id="916" name="object 916" descr=""/>
            <p:cNvSpPr/>
            <p:nvPr/>
          </p:nvSpPr>
          <p:spPr>
            <a:xfrm>
              <a:off x="3622131" y="13425579"/>
              <a:ext cx="3175" cy="1905"/>
            </a:xfrm>
            <a:custGeom>
              <a:avLst/>
              <a:gdLst/>
              <a:ahLst/>
              <a:cxnLst/>
              <a:rect l="l" t="t" r="r" b="b"/>
              <a:pathLst>
                <a:path w="3175" h="1905">
                  <a:moveTo>
                    <a:pt x="0" y="0"/>
                  </a:moveTo>
                  <a:lnTo>
                    <a:pt x="2971" y="1790"/>
                  </a:lnTo>
                </a:path>
              </a:pathLst>
            </a:custGeom>
            <a:ln w="4762">
              <a:solidFill>
                <a:srgbClr val="050100"/>
              </a:solidFill>
            </a:ln>
          </p:spPr>
          <p:txBody>
            <a:bodyPr wrap="square" lIns="0" tIns="0" rIns="0" bIns="0" rtlCol="0"/>
            <a:lstStyle/>
            <a:p/>
          </p:txBody>
        </p:sp>
        <p:sp>
          <p:nvSpPr>
            <p:cNvPr id="917" name="object 917" descr=""/>
            <p:cNvSpPr/>
            <p:nvPr/>
          </p:nvSpPr>
          <p:spPr>
            <a:xfrm>
              <a:off x="3619154" y="13424686"/>
              <a:ext cx="3175" cy="1270"/>
            </a:xfrm>
            <a:custGeom>
              <a:avLst/>
              <a:gdLst/>
              <a:ahLst/>
              <a:cxnLst/>
              <a:rect l="l" t="t" r="r" b="b"/>
              <a:pathLst>
                <a:path w="3175" h="1269">
                  <a:moveTo>
                    <a:pt x="0" y="0"/>
                  </a:moveTo>
                  <a:lnTo>
                    <a:pt x="2971" y="888"/>
                  </a:lnTo>
                </a:path>
              </a:pathLst>
            </a:custGeom>
            <a:ln w="4762">
              <a:solidFill>
                <a:srgbClr val="050100"/>
              </a:solidFill>
            </a:ln>
          </p:spPr>
          <p:txBody>
            <a:bodyPr wrap="square" lIns="0" tIns="0" rIns="0" bIns="0" rtlCol="0"/>
            <a:lstStyle/>
            <a:p/>
          </p:txBody>
        </p:sp>
        <p:sp>
          <p:nvSpPr>
            <p:cNvPr id="918" name="object 918" descr=""/>
            <p:cNvSpPr/>
            <p:nvPr/>
          </p:nvSpPr>
          <p:spPr>
            <a:xfrm>
              <a:off x="3614194" y="13424686"/>
              <a:ext cx="5080" cy="0"/>
            </a:xfrm>
            <a:custGeom>
              <a:avLst/>
              <a:gdLst/>
              <a:ahLst/>
              <a:cxnLst/>
              <a:rect l="l" t="t" r="r" b="b"/>
              <a:pathLst>
                <a:path w="5079" h="0">
                  <a:moveTo>
                    <a:pt x="0" y="0"/>
                  </a:moveTo>
                  <a:lnTo>
                    <a:pt x="4965" y="0"/>
                  </a:lnTo>
                </a:path>
              </a:pathLst>
            </a:custGeom>
            <a:ln w="4762">
              <a:solidFill>
                <a:srgbClr val="050100"/>
              </a:solidFill>
            </a:ln>
          </p:spPr>
          <p:txBody>
            <a:bodyPr wrap="square" lIns="0" tIns="0" rIns="0" bIns="0" rtlCol="0"/>
            <a:lstStyle/>
            <a:p/>
          </p:txBody>
        </p:sp>
        <p:sp>
          <p:nvSpPr>
            <p:cNvPr id="919" name="object 919" descr=""/>
            <p:cNvSpPr/>
            <p:nvPr/>
          </p:nvSpPr>
          <p:spPr>
            <a:xfrm>
              <a:off x="3611229" y="13424690"/>
              <a:ext cx="3175" cy="1270"/>
            </a:xfrm>
            <a:custGeom>
              <a:avLst/>
              <a:gdLst/>
              <a:ahLst/>
              <a:cxnLst/>
              <a:rect l="l" t="t" r="r" b="b"/>
              <a:pathLst>
                <a:path w="3175" h="1269">
                  <a:moveTo>
                    <a:pt x="0" y="889"/>
                  </a:moveTo>
                  <a:lnTo>
                    <a:pt x="2959" y="0"/>
                  </a:lnTo>
                </a:path>
              </a:pathLst>
            </a:custGeom>
            <a:ln w="4762">
              <a:solidFill>
                <a:srgbClr val="050100"/>
              </a:solidFill>
            </a:ln>
          </p:spPr>
          <p:txBody>
            <a:bodyPr wrap="square" lIns="0" tIns="0" rIns="0" bIns="0" rtlCol="0"/>
            <a:lstStyle/>
            <a:p/>
          </p:txBody>
        </p:sp>
        <p:sp>
          <p:nvSpPr>
            <p:cNvPr id="920" name="object 920" descr=""/>
            <p:cNvSpPr/>
            <p:nvPr/>
          </p:nvSpPr>
          <p:spPr>
            <a:xfrm>
              <a:off x="3608252" y="13425574"/>
              <a:ext cx="3175" cy="1905"/>
            </a:xfrm>
            <a:custGeom>
              <a:avLst/>
              <a:gdLst/>
              <a:ahLst/>
              <a:cxnLst/>
              <a:rect l="l" t="t" r="r" b="b"/>
              <a:pathLst>
                <a:path w="3175" h="1905">
                  <a:moveTo>
                    <a:pt x="0" y="1790"/>
                  </a:moveTo>
                  <a:lnTo>
                    <a:pt x="2971" y="0"/>
                  </a:lnTo>
                </a:path>
              </a:pathLst>
            </a:custGeom>
            <a:ln w="4762">
              <a:solidFill>
                <a:srgbClr val="050100"/>
              </a:solidFill>
            </a:ln>
          </p:spPr>
          <p:txBody>
            <a:bodyPr wrap="square" lIns="0" tIns="0" rIns="0" bIns="0" rtlCol="0"/>
            <a:lstStyle/>
            <a:p/>
          </p:txBody>
        </p:sp>
        <p:sp>
          <p:nvSpPr>
            <p:cNvPr id="921" name="object 921" descr=""/>
            <p:cNvSpPr/>
            <p:nvPr/>
          </p:nvSpPr>
          <p:spPr>
            <a:xfrm>
              <a:off x="3605277" y="13427368"/>
              <a:ext cx="3175" cy="13335"/>
            </a:xfrm>
            <a:custGeom>
              <a:avLst/>
              <a:gdLst/>
              <a:ahLst/>
              <a:cxnLst/>
              <a:rect l="l" t="t" r="r" b="b"/>
              <a:pathLst>
                <a:path w="3175" h="13334">
                  <a:moveTo>
                    <a:pt x="0" y="3568"/>
                  </a:moveTo>
                  <a:lnTo>
                    <a:pt x="2971" y="0"/>
                  </a:lnTo>
                </a:path>
                <a:path w="3175" h="13334">
                  <a:moveTo>
                    <a:pt x="0" y="3568"/>
                  </a:moveTo>
                  <a:lnTo>
                    <a:pt x="0" y="12788"/>
                  </a:lnTo>
                </a:path>
              </a:pathLst>
            </a:custGeom>
            <a:ln w="4762">
              <a:solidFill>
                <a:srgbClr val="050100"/>
              </a:solidFill>
            </a:ln>
          </p:spPr>
          <p:txBody>
            <a:bodyPr wrap="square" lIns="0" tIns="0" rIns="0" bIns="0" rtlCol="0"/>
            <a:lstStyle/>
            <a:p/>
          </p:txBody>
        </p:sp>
        <p:sp>
          <p:nvSpPr>
            <p:cNvPr id="922" name="object 922" descr=""/>
            <p:cNvSpPr/>
            <p:nvPr/>
          </p:nvSpPr>
          <p:spPr>
            <a:xfrm>
              <a:off x="3603788" y="13427364"/>
              <a:ext cx="1905" cy="3810"/>
            </a:xfrm>
            <a:custGeom>
              <a:avLst/>
              <a:gdLst/>
              <a:ahLst/>
              <a:cxnLst/>
              <a:rect l="l" t="t" r="r" b="b"/>
              <a:pathLst>
                <a:path w="1904" h="3809">
                  <a:moveTo>
                    <a:pt x="0" y="0"/>
                  </a:moveTo>
                  <a:lnTo>
                    <a:pt x="1485" y="3568"/>
                  </a:lnTo>
                </a:path>
              </a:pathLst>
            </a:custGeom>
            <a:ln w="4762">
              <a:solidFill>
                <a:srgbClr val="050100"/>
              </a:solidFill>
            </a:ln>
          </p:spPr>
          <p:txBody>
            <a:bodyPr wrap="square" lIns="0" tIns="0" rIns="0" bIns="0" rtlCol="0"/>
            <a:lstStyle/>
            <a:p/>
          </p:txBody>
        </p:sp>
        <p:sp>
          <p:nvSpPr>
            <p:cNvPr id="923" name="object 923" descr=""/>
            <p:cNvSpPr/>
            <p:nvPr/>
          </p:nvSpPr>
          <p:spPr>
            <a:xfrm>
              <a:off x="3600811" y="13425579"/>
              <a:ext cx="3175" cy="1905"/>
            </a:xfrm>
            <a:custGeom>
              <a:avLst/>
              <a:gdLst/>
              <a:ahLst/>
              <a:cxnLst/>
              <a:rect l="l" t="t" r="r" b="b"/>
              <a:pathLst>
                <a:path w="3175" h="1905">
                  <a:moveTo>
                    <a:pt x="0" y="0"/>
                  </a:moveTo>
                  <a:lnTo>
                    <a:pt x="2971" y="1790"/>
                  </a:lnTo>
                </a:path>
              </a:pathLst>
            </a:custGeom>
            <a:ln w="4762">
              <a:solidFill>
                <a:srgbClr val="050100"/>
              </a:solidFill>
            </a:ln>
          </p:spPr>
          <p:txBody>
            <a:bodyPr wrap="square" lIns="0" tIns="0" rIns="0" bIns="0" rtlCol="0"/>
            <a:lstStyle/>
            <a:p/>
          </p:txBody>
        </p:sp>
        <p:sp>
          <p:nvSpPr>
            <p:cNvPr id="924" name="object 924" descr=""/>
            <p:cNvSpPr/>
            <p:nvPr/>
          </p:nvSpPr>
          <p:spPr>
            <a:xfrm>
              <a:off x="3597339" y="13424686"/>
              <a:ext cx="3810" cy="1270"/>
            </a:xfrm>
            <a:custGeom>
              <a:avLst/>
              <a:gdLst/>
              <a:ahLst/>
              <a:cxnLst/>
              <a:rect l="l" t="t" r="r" b="b"/>
              <a:pathLst>
                <a:path w="3810" h="1269">
                  <a:moveTo>
                    <a:pt x="0" y="0"/>
                  </a:moveTo>
                  <a:lnTo>
                    <a:pt x="3467" y="888"/>
                  </a:lnTo>
                </a:path>
              </a:pathLst>
            </a:custGeom>
            <a:ln w="4762">
              <a:solidFill>
                <a:srgbClr val="050100"/>
              </a:solidFill>
            </a:ln>
          </p:spPr>
          <p:txBody>
            <a:bodyPr wrap="square" lIns="0" tIns="0" rIns="0" bIns="0" rtlCol="0"/>
            <a:lstStyle/>
            <a:p/>
          </p:txBody>
        </p:sp>
        <p:sp>
          <p:nvSpPr>
            <p:cNvPr id="925" name="object 925" descr=""/>
            <p:cNvSpPr/>
            <p:nvPr/>
          </p:nvSpPr>
          <p:spPr>
            <a:xfrm>
              <a:off x="3592874" y="13424686"/>
              <a:ext cx="5080" cy="0"/>
            </a:xfrm>
            <a:custGeom>
              <a:avLst/>
              <a:gdLst/>
              <a:ahLst/>
              <a:cxnLst/>
              <a:rect l="l" t="t" r="r" b="b"/>
              <a:pathLst>
                <a:path w="5079" h="0">
                  <a:moveTo>
                    <a:pt x="0" y="0"/>
                  </a:moveTo>
                  <a:lnTo>
                    <a:pt x="4470" y="0"/>
                  </a:lnTo>
                </a:path>
              </a:pathLst>
            </a:custGeom>
            <a:ln w="4762">
              <a:solidFill>
                <a:srgbClr val="050100"/>
              </a:solidFill>
            </a:ln>
          </p:spPr>
          <p:txBody>
            <a:bodyPr wrap="square" lIns="0" tIns="0" rIns="0" bIns="0" rtlCol="0"/>
            <a:lstStyle/>
            <a:p/>
          </p:txBody>
        </p:sp>
        <p:sp>
          <p:nvSpPr>
            <p:cNvPr id="926" name="object 926" descr=""/>
            <p:cNvSpPr/>
            <p:nvPr/>
          </p:nvSpPr>
          <p:spPr>
            <a:xfrm>
              <a:off x="3589897" y="13424690"/>
              <a:ext cx="3175" cy="1270"/>
            </a:xfrm>
            <a:custGeom>
              <a:avLst/>
              <a:gdLst/>
              <a:ahLst/>
              <a:cxnLst/>
              <a:rect l="l" t="t" r="r" b="b"/>
              <a:pathLst>
                <a:path w="3175" h="1269">
                  <a:moveTo>
                    <a:pt x="0" y="889"/>
                  </a:moveTo>
                  <a:lnTo>
                    <a:pt x="2971" y="0"/>
                  </a:lnTo>
                </a:path>
              </a:pathLst>
            </a:custGeom>
            <a:ln w="4762">
              <a:solidFill>
                <a:srgbClr val="050100"/>
              </a:solidFill>
            </a:ln>
          </p:spPr>
          <p:txBody>
            <a:bodyPr wrap="square" lIns="0" tIns="0" rIns="0" bIns="0" rtlCol="0"/>
            <a:lstStyle/>
            <a:p/>
          </p:txBody>
        </p:sp>
        <p:sp>
          <p:nvSpPr>
            <p:cNvPr id="927" name="object 927" descr=""/>
            <p:cNvSpPr/>
            <p:nvPr/>
          </p:nvSpPr>
          <p:spPr>
            <a:xfrm>
              <a:off x="3586922" y="13425574"/>
              <a:ext cx="3175" cy="1905"/>
            </a:xfrm>
            <a:custGeom>
              <a:avLst/>
              <a:gdLst/>
              <a:ahLst/>
              <a:cxnLst/>
              <a:rect l="l" t="t" r="r" b="b"/>
              <a:pathLst>
                <a:path w="3175" h="1905">
                  <a:moveTo>
                    <a:pt x="0" y="1790"/>
                  </a:moveTo>
                  <a:lnTo>
                    <a:pt x="2971" y="0"/>
                  </a:lnTo>
                </a:path>
              </a:pathLst>
            </a:custGeom>
            <a:ln w="4762">
              <a:solidFill>
                <a:srgbClr val="050100"/>
              </a:solidFill>
            </a:ln>
          </p:spPr>
          <p:txBody>
            <a:bodyPr wrap="square" lIns="0" tIns="0" rIns="0" bIns="0" rtlCol="0"/>
            <a:lstStyle/>
            <a:p/>
          </p:txBody>
        </p:sp>
        <p:sp>
          <p:nvSpPr>
            <p:cNvPr id="928" name="object 928" descr=""/>
            <p:cNvSpPr/>
            <p:nvPr/>
          </p:nvSpPr>
          <p:spPr>
            <a:xfrm>
              <a:off x="3585433" y="13427359"/>
              <a:ext cx="1905" cy="1905"/>
            </a:xfrm>
            <a:custGeom>
              <a:avLst/>
              <a:gdLst/>
              <a:ahLst/>
              <a:cxnLst/>
              <a:rect l="l" t="t" r="r" b="b"/>
              <a:pathLst>
                <a:path w="1904" h="1905">
                  <a:moveTo>
                    <a:pt x="0" y="1790"/>
                  </a:moveTo>
                  <a:lnTo>
                    <a:pt x="1485" y="0"/>
                  </a:lnTo>
                </a:path>
              </a:pathLst>
            </a:custGeom>
            <a:ln w="4762">
              <a:solidFill>
                <a:srgbClr val="050100"/>
              </a:solidFill>
            </a:ln>
          </p:spPr>
          <p:txBody>
            <a:bodyPr wrap="square" lIns="0" tIns="0" rIns="0" bIns="0" rtlCol="0"/>
            <a:lstStyle/>
            <a:p/>
          </p:txBody>
        </p:sp>
        <p:sp>
          <p:nvSpPr>
            <p:cNvPr id="929" name="object 929" descr=""/>
            <p:cNvSpPr/>
            <p:nvPr/>
          </p:nvSpPr>
          <p:spPr>
            <a:xfrm>
              <a:off x="3583461" y="13429146"/>
              <a:ext cx="2540" cy="4445"/>
            </a:xfrm>
            <a:custGeom>
              <a:avLst/>
              <a:gdLst/>
              <a:ahLst/>
              <a:cxnLst/>
              <a:rect l="l" t="t" r="r" b="b"/>
              <a:pathLst>
                <a:path w="2539" h="4444">
                  <a:moveTo>
                    <a:pt x="0" y="3873"/>
                  </a:moveTo>
                  <a:lnTo>
                    <a:pt x="1968" y="0"/>
                  </a:lnTo>
                </a:path>
              </a:pathLst>
            </a:custGeom>
            <a:ln w="4762">
              <a:solidFill>
                <a:srgbClr val="050100"/>
              </a:solidFill>
            </a:ln>
          </p:spPr>
          <p:txBody>
            <a:bodyPr wrap="square" lIns="0" tIns="0" rIns="0" bIns="0" rtlCol="0"/>
            <a:lstStyle/>
            <a:p/>
          </p:txBody>
        </p:sp>
        <p:sp>
          <p:nvSpPr>
            <p:cNvPr id="930" name="object 930" descr=""/>
            <p:cNvSpPr/>
            <p:nvPr/>
          </p:nvSpPr>
          <p:spPr>
            <a:xfrm>
              <a:off x="3583461" y="13433014"/>
              <a:ext cx="0" cy="5080"/>
            </a:xfrm>
            <a:custGeom>
              <a:avLst/>
              <a:gdLst/>
              <a:ahLst/>
              <a:cxnLst/>
              <a:rect l="l" t="t" r="r" b="b"/>
              <a:pathLst>
                <a:path w="0" h="5080">
                  <a:moveTo>
                    <a:pt x="0" y="4457"/>
                  </a:moveTo>
                  <a:lnTo>
                    <a:pt x="0" y="0"/>
                  </a:lnTo>
                </a:path>
              </a:pathLst>
            </a:custGeom>
            <a:ln w="4762">
              <a:solidFill>
                <a:srgbClr val="050100"/>
              </a:solidFill>
            </a:ln>
          </p:spPr>
          <p:txBody>
            <a:bodyPr wrap="square" lIns="0" tIns="0" rIns="0" bIns="0" rtlCol="0"/>
            <a:lstStyle/>
            <a:p/>
          </p:txBody>
        </p:sp>
        <p:sp>
          <p:nvSpPr>
            <p:cNvPr id="931" name="object 931" descr=""/>
            <p:cNvSpPr/>
            <p:nvPr/>
          </p:nvSpPr>
          <p:spPr>
            <a:xfrm>
              <a:off x="3583465" y="13437468"/>
              <a:ext cx="2540" cy="4445"/>
            </a:xfrm>
            <a:custGeom>
              <a:avLst/>
              <a:gdLst/>
              <a:ahLst/>
              <a:cxnLst/>
              <a:rect l="l" t="t" r="r" b="b"/>
              <a:pathLst>
                <a:path w="2539" h="4444">
                  <a:moveTo>
                    <a:pt x="1968" y="3873"/>
                  </a:moveTo>
                  <a:lnTo>
                    <a:pt x="0" y="0"/>
                  </a:lnTo>
                </a:path>
              </a:pathLst>
            </a:custGeom>
            <a:ln w="4762">
              <a:solidFill>
                <a:srgbClr val="050100"/>
              </a:solidFill>
            </a:ln>
          </p:spPr>
          <p:txBody>
            <a:bodyPr wrap="square" lIns="0" tIns="0" rIns="0" bIns="0" rtlCol="0"/>
            <a:lstStyle/>
            <a:p/>
          </p:txBody>
        </p:sp>
        <p:sp>
          <p:nvSpPr>
            <p:cNvPr id="932" name="object 932" descr=""/>
            <p:cNvSpPr/>
            <p:nvPr/>
          </p:nvSpPr>
          <p:spPr>
            <a:xfrm>
              <a:off x="3585436" y="13441337"/>
              <a:ext cx="1905" cy="1905"/>
            </a:xfrm>
            <a:custGeom>
              <a:avLst/>
              <a:gdLst/>
              <a:ahLst/>
              <a:cxnLst/>
              <a:rect l="l" t="t" r="r" b="b"/>
              <a:pathLst>
                <a:path w="1904" h="1905">
                  <a:moveTo>
                    <a:pt x="1485" y="1790"/>
                  </a:moveTo>
                  <a:lnTo>
                    <a:pt x="0" y="0"/>
                  </a:lnTo>
                </a:path>
              </a:pathLst>
            </a:custGeom>
            <a:ln w="4762">
              <a:solidFill>
                <a:srgbClr val="050100"/>
              </a:solidFill>
            </a:ln>
          </p:spPr>
          <p:txBody>
            <a:bodyPr wrap="square" lIns="0" tIns="0" rIns="0" bIns="0" rtlCol="0"/>
            <a:lstStyle/>
            <a:p/>
          </p:txBody>
        </p:sp>
        <p:sp>
          <p:nvSpPr>
            <p:cNvPr id="933" name="object 933" descr=""/>
            <p:cNvSpPr/>
            <p:nvPr/>
          </p:nvSpPr>
          <p:spPr>
            <a:xfrm>
              <a:off x="3586925" y="13443122"/>
              <a:ext cx="3175" cy="1905"/>
            </a:xfrm>
            <a:custGeom>
              <a:avLst/>
              <a:gdLst/>
              <a:ahLst/>
              <a:cxnLst/>
              <a:rect l="l" t="t" r="r" b="b"/>
              <a:pathLst>
                <a:path w="3175" h="1905">
                  <a:moveTo>
                    <a:pt x="2971" y="1790"/>
                  </a:moveTo>
                  <a:lnTo>
                    <a:pt x="0" y="0"/>
                  </a:lnTo>
                </a:path>
              </a:pathLst>
            </a:custGeom>
            <a:ln w="4762">
              <a:solidFill>
                <a:srgbClr val="050100"/>
              </a:solidFill>
            </a:ln>
          </p:spPr>
          <p:txBody>
            <a:bodyPr wrap="square" lIns="0" tIns="0" rIns="0" bIns="0" rtlCol="0"/>
            <a:lstStyle/>
            <a:p/>
          </p:txBody>
        </p:sp>
        <p:sp>
          <p:nvSpPr>
            <p:cNvPr id="934" name="object 934" descr=""/>
            <p:cNvSpPr/>
            <p:nvPr/>
          </p:nvSpPr>
          <p:spPr>
            <a:xfrm>
              <a:off x="3589902" y="13444918"/>
              <a:ext cx="3175" cy="1270"/>
            </a:xfrm>
            <a:custGeom>
              <a:avLst/>
              <a:gdLst/>
              <a:ahLst/>
              <a:cxnLst/>
              <a:rect l="l" t="t" r="r" b="b"/>
              <a:pathLst>
                <a:path w="3175" h="1269">
                  <a:moveTo>
                    <a:pt x="2971" y="888"/>
                  </a:moveTo>
                  <a:lnTo>
                    <a:pt x="0" y="0"/>
                  </a:lnTo>
                </a:path>
              </a:pathLst>
            </a:custGeom>
            <a:ln w="4762">
              <a:solidFill>
                <a:srgbClr val="050100"/>
              </a:solidFill>
            </a:ln>
          </p:spPr>
          <p:txBody>
            <a:bodyPr wrap="square" lIns="0" tIns="0" rIns="0" bIns="0" rtlCol="0"/>
            <a:lstStyle/>
            <a:p/>
          </p:txBody>
        </p:sp>
        <p:sp>
          <p:nvSpPr>
            <p:cNvPr id="935" name="object 935" descr=""/>
            <p:cNvSpPr/>
            <p:nvPr/>
          </p:nvSpPr>
          <p:spPr>
            <a:xfrm>
              <a:off x="3606765" y="13473712"/>
              <a:ext cx="5080" cy="1905"/>
            </a:xfrm>
            <a:custGeom>
              <a:avLst/>
              <a:gdLst/>
              <a:ahLst/>
              <a:cxnLst/>
              <a:rect l="l" t="t" r="r" b="b"/>
              <a:pathLst>
                <a:path w="5079" h="1905">
                  <a:moveTo>
                    <a:pt x="0" y="0"/>
                  </a:moveTo>
                  <a:lnTo>
                    <a:pt x="4470" y="1790"/>
                  </a:lnTo>
                </a:path>
              </a:pathLst>
            </a:custGeom>
            <a:ln w="4762">
              <a:solidFill>
                <a:srgbClr val="050100"/>
              </a:solidFill>
            </a:ln>
          </p:spPr>
          <p:txBody>
            <a:bodyPr wrap="square" lIns="0" tIns="0" rIns="0" bIns="0" rtlCol="0"/>
            <a:lstStyle/>
            <a:p/>
          </p:txBody>
        </p:sp>
        <p:sp>
          <p:nvSpPr>
            <p:cNvPr id="936" name="object 936" descr=""/>
            <p:cNvSpPr/>
            <p:nvPr/>
          </p:nvSpPr>
          <p:spPr>
            <a:xfrm>
              <a:off x="3603788" y="13471926"/>
              <a:ext cx="3175" cy="1905"/>
            </a:xfrm>
            <a:custGeom>
              <a:avLst/>
              <a:gdLst/>
              <a:ahLst/>
              <a:cxnLst/>
              <a:rect l="l" t="t" r="r" b="b"/>
              <a:pathLst>
                <a:path w="3175" h="1905">
                  <a:moveTo>
                    <a:pt x="0" y="0"/>
                  </a:moveTo>
                  <a:lnTo>
                    <a:pt x="2971" y="1790"/>
                  </a:lnTo>
                </a:path>
              </a:pathLst>
            </a:custGeom>
            <a:ln w="4762">
              <a:solidFill>
                <a:srgbClr val="050100"/>
              </a:solidFill>
            </a:ln>
          </p:spPr>
          <p:txBody>
            <a:bodyPr wrap="square" lIns="0" tIns="0" rIns="0" bIns="0" rtlCol="0"/>
            <a:lstStyle/>
            <a:p/>
          </p:txBody>
        </p:sp>
        <p:sp>
          <p:nvSpPr>
            <p:cNvPr id="937" name="object 937" descr=""/>
            <p:cNvSpPr/>
            <p:nvPr/>
          </p:nvSpPr>
          <p:spPr>
            <a:xfrm>
              <a:off x="3600811" y="13468962"/>
              <a:ext cx="3175" cy="3175"/>
            </a:xfrm>
            <a:custGeom>
              <a:avLst/>
              <a:gdLst/>
              <a:ahLst/>
              <a:cxnLst/>
              <a:rect l="l" t="t" r="r" b="b"/>
              <a:pathLst>
                <a:path w="3175" h="3175">
                  <a:moveTo>
                    <a:pt x="0" y="0"/>
                  </a:moveTo>
                  <a:lnTo>
                    <a:pt x="2971" y="2959"/>
                  </a:lnTo>
                </a:path>
              </a:pathLst>
            </a:custGeom>
            <a:ln w="4762">
              <a:solidFill>
                <a:srgbClr val="050100"/>
              </a:solidFill>
            </a:ln>
          </p:spPr>
          <p:txBody>
            <a:bodyPr wrap="square" lIns="0" tIns="0" rIns="0" bIns="0" rtlCol="0"/>
            <a:lstStyle/>
            <a:p/>
          </p:txBody>
        </p:sp>
        <p:sp>
          <p:nvSpPr>
            <p:cNvPr id="938" name="object 938" descr=""/>
            <p:cNvSpPr/>
            <p:nvPr/>
          </p:nvSpPr>
          <p:spPr>
            <a:xfrm>
              <a:off x="3598828" y="13466283"/>
              <a:ext cx="2540" cy="3175"/>
            </a:xfrm>
            <a:custGeom>
              <a:avLst/>
              <a:gdLst/>
              <a:ahLst/>
              <a:cxnLst/>
              <a:rect l="l" t="t" r="r" b="b"/>
              <a:pathLst>
                <a:path w="2539" h="3175">
                  <a:moveTo>
                    <a:pt x="0" y="0"/>
                  </a:moveTo>
                  <a:lnTo>
                    <a:pt x="1981" y="2679"/>
                  </a:lnTo>
                </a:path>
              </a:pathLst>
            </a:custGeom>
            <a:ln w="4762">
              <a:solidFill>
                <a:srgbClr val="050100"/>
              </a:solidFill>
            </a:ln>
          </p:spPr>
          <p:txBody>
            <a:bodyPr wrap="square" lIns="0" tIns="0" rIns="0" bIns="0" rtlCol="0"/>
            <a:lstStyle/>
            <a:p/>
          </p:txBody>
        </p:sp>
        <p:sp>
          <p:nvSpPr>
            <p:cNvPr id="939" name="object 939" descr=""/>
            <p:cNvSpPr/>
            <p:nvPr/>
          </p:nvSpPr>
          <p:spPr>
            <a:xfrm>
              <a:off x="3598828" y="13462711"/>
              <a:ext cx="0" cy="3810"/>
            </a:xfrm>
            <a:custGeom>
              <a:avLst/>
              <a:gdLst/>
              <a:ahLst/>
              <a:cxnLst/>
              <a:rect l="l" t="t" r="r" b="b"/>
              <a:pathLst>
                <a:path w="0" h="3809">
                  <a:moveTo>
                    <a:pt x="0" y="0"/>
                  </a:moveTo>
                  <a:lnTo>
                    <a:pt x="0" y="3568"/>
                  </a:lnTo>
                </a:path>
              </a:pathLst>
            </a:custGeom>
            <a:ln w="4762">
              <a:solidFill>
                <a:srgbClr val="050100"/>
              </a:solidFill>
            </a:ln>
          </p:spPr>
          <p:txBody>
            <a:bodyPr wrap="square" lIns="0" tIns="0" rIns="0" bIns="0" rtlCol="0"/>
            <a:lstStyle/>
            <a:p/>
          </p:txBody>
        </p:sp>
        <p:sp>
          <p:nvSpPr>
            <p:cNvPr id="940" name="object 940" descr=""/>
            <p:cNvSpPr/>
            <p:nvPr/>
          </p:nvSpPr>
          <p:spPr>
            <a:xfrm>
              <a:off x="3598830" y="13459734"/>
              <a:ext cx="2540" cy="3175"/>
            </a:xfrm>
            <a:custGeom>
              <a:avLst/>
              <a:gdLst/>
              <a:ahLst/>
              <a:cxnLst/>
              <a:rect l="l" t="t" r="r" b="b"/>
              <a:pathLst>
                <a:path w="2539" h="3175">
                  <a:moveTo>
                    <a:pt x="1981" y="0"/>
                  </a:moveTo>
                  <a:lnTo>
                    <a:pt x="0" y="2971"/>
                  </a:lnTo>
                </a:path>
              </a:pathLst>
            </a:custGeom>
            <a:ln w="4762">
              <a:solidFill>
                <a:srgbClr val="050100"/>
              </a:solidFill>
            </a:ln>
          </p:spPr>
          <p:txBody>
            <a:bodyPr wrap="square" lIns="0" tIns="0" rIns="0" bIns="0" rtlCol="0"/>
            <a:lstStyle/>
            <a:p/>
          </p:txBody>
        </p:sp>
        <p:sp>
          <p:nvSpPr>
            <p:cNvPr id="941" name="object 941" descr=""/>
            <p:cNvSpPr/>
            <p:nvPr/>
          </p:nvSpPr>
          <p:spPr>
            <a:xfrm>
              <a:off x="3600817" y="13457056"/>
              <a:ext cx="3175" cy="3175"/>
            </a:xfrm>
            <a:custGeom>
              <a:avLst/>
              <a:gdLst/>
              <a:ahLst/>
              <a:cxnLst/>
              <a:rect l="l" t="t" r="r" b="b"/>
              <a:pathLst>
                <a:path w="3175" h="3175">
                  <a:moveTo>
                    <a:pt x="2971" y="0"/>
                  </a:moveTo>
                  <a:lnTo>
                    <a:pt x="0" y="2679"/>
                  </a:lnTo>
                </a:path>
              </a:pathLst>
            </a:custGeom>
            <a:ln w="4762">
              <a:solidFill>
                <a:srgbClr val="050100"/>
              </a:solidFill>
            </a:ln>
          </p:spPr>
          <p:txBody>
            <a:bodyPr wrap="square" lIns="0" tIns="0" rIns="0" bIns="0" rtlCol="0"/>
            <a:lstStyle/>
            <a:p/>
          </p:txBody>
        </p:sp>
        <p:sp>
          <p:nvSpPr>
            <p:cNvPr id="942" name="object 942" descr=""/>
            <p:cNvSpPr/>
            <p:nvPr/>
          </p:nvSpPr>
          <p:spPr>
            <a:xfrm>
              <a:off x="3603793" y="13455270"/>
              <a:ext cx="3175" cy="1905"/>
            </a:xfrm>
            <a:custGeom>
              <a:avLst/>
              <a:gdLst/>
              <a:ahLst/>
              <a:cxnLst/>
              <a:rect l="l" t="t" r="r" b="b"/>
              <a:pathLst>
                <a:path w="3175" h="1905">
                  <a:moveTo>
                    <a:pt x="2971" y="0"/>
                  </a:moveTo>
                  <a:lnTo>
                    <a:pt x="0" y="1790"/>
                  </a:lnTo>
                </a:path>
              </a:pathLst>
            </a:custGeom>
            <a:ln w="4762">
              <a:solidFill>
                <a:srgbClr val="050100"/>
              </a:solidFill>
            </a:ln>
          </p:spPr>
          <p:txBody>
            <a:bodyPr wrap="square" lIns="0" tIns="0" rIns="0" bIns="0" rtlCol="0"/>
            <a:lstStyle/>
            <a:p/>
          </p:txBody>
        </p:sp>
        <p:sp>
          <p:nvSpPr>
            <p:cNvPr id="943" name="object 943" descr=""/>
            <p:cNvSpPr/>
            <p:nvPr/>
          </p:nvSpPr>
          <p:spPr>
            <a:xfrm>
              <a:off x="3606759" y="13454377"/>
              <a:ext cx="5080" cy="1270"/>
            </a:xfrm>
            <a:custGeom>
              <a:avLst/>
              <a:gdLst/>
              <a:ahLst/>
              <a:cxnLst/>
              <a:rect l="l" t="t" r="r" b="b"/>
              <a:pathLst>
                <a:path w="5079" h="1269">
                  <a:moveTo>
                    <a:pt x="4470" y="0"/>
                  </a:moveTo>
                  <a:lnTo>
                    <a:pt x="0" y="888"/>
                  </a:lnTo>
                </a:path>
              </a:pathLst>
            </a:custGeom>
            <a:ln w="4762">
              <a:solidFill>
                <a:srgbClr val="050100"/>
              </a:solidFill>
            </a:ln>
          </p:spPr>
          <p:txBody>
            <a:bodyPr wrap="square" lIns="0" tIns="0" rIns="0" bIns="0" rtlCol="0"/>
            <a:lstStyle/>
            <a:p/>
          </p:txBody>
        </p:sp>
        <p:sp>
          <p:nvSpPr>
            <p:cNvPr id="944" name="object 944" descr=""/>
            <p:cNvSpPr/>
            <p:nvPr/>
          </p:nvSpPr>
          <p:spPr>
            <a:xfrm>
              <a:off x="3611225" y="13454377"/>
              <a:ext cx="5080" cy="0"/>
            </a:xfrm>
            <a:custGeom>
              <a:avLst/>
              <a:gdLst/>
              <a:ahLst/>
              <a:cxnLst/>
              <a:rect l="l" t="t" r="r" b="b"/>
              <a:pathLst>
                <a:path w="5079" h="0">
                  <a:moveTo>
                    <a:pt x="4952" y="0"/>
                  </a:moveTo>
                  <a:lnTo>
                    <a:pt x="0" y="0"/>
                  </a:lnTo>
                </a:path>
              </a:pathLst>
            </a:custGeom>
            <a:ln w="4762">
              <a:solidFill>
                <a:srgbClr val="050100"/>
              </a:solidFill>
            </a:ln>
          </p:spPr>
          <p:txBody>
            <a:bodyPr wrap="square" lIns="0" tIns="0" rIns="0" bIns="0" rtlCol="0"/>
            <a:lstStyle/>
            <a:p/>
          </p:txBody>
        </p:sp>
        <p:sp>
          <p:nvSpPr>
            <p:cNvPr id="945" name="object 945" descr=""/>
            <p:cNvSpPr/>
            <p:nvPr/>
          </p:nvSpPr>
          <p:spPr>
            <a:xfrm>
              <a:off x="3616172" y="13454381"/>
              <a:ext cx="5080" cy="1270"/>
            </a:xfrm>
            <a:custGeom>
              <a:avLst/>
              <a:gdLst/>
              <a:ahLst/>
              <a:cxnLst/>
              <a:rect l="l" t="t" r="r" b="b"/>
              <a:pathLst>
                <a:path w="5079" h="1269">
                  <a:moveTo>
                    <a:pt x="4470" y="889"/>
                  </a:moveTo>
                  <a:lnTo>
                    <a:pt x="0" y="0"/>
                  </a:lnTo>
                </a:path>
              </a:pathLst>
            </a:custGeom>
            <a:ln w="4762">
              <a:solidFill>
                <a:srgbClr val="050100"/>
              </a:solidFill>
            </a:ln>
          </p:spPr>
          <p:txBody>
            <a:bodyPr wrap="square" lIns="0" tIns="0" rIns="0" bIns="0" rtlCol="0"/>
            <a:lstStyle/>
            <a:p/>
          </p:txBody>
        </p:sp>
        <p:sp>
          <p:nvSpPr>
            <p:cNvPr id="946" name="object 946" descr=""/>
            <p:cNvSpPr/>
            <p:nvPr/>
          </p:nvSpPr>
          <p:spPr>
            <a:xfrm>
              <a:off x="3620638" y="13455265"/>
              <a:ext cx="5080" cy="1905"/>
            </a:xfrm>
            <a:custGeom>
              <a:avLst/>
              <a:gdLst/>
              <a:ahLst/>
              <a:cxnLst/>
              <a:rect l="l" t="t" r="r" b="b"/>
              <a:pathLst>
                <a:path w="5079" h="1905">
                  <a:moveTo>
                    <a:pt x="4470" y="1790"/>
                  </a:moveTo>
                  <a:lnTo>
                    <a:pt x="0" y="0"/>
                  </a:lnTo>
                </a:path>
              </a:pathLst>
            </a:custGeom>
            <a:ln w="4762">
              <a:solidFill>
                <a:srgbClr val="050100"/>
              </a:solidFill>
            </a:ln>
          </p:spPr>
          <p:txBody>
            <a:bodyPr wrap="square" lIns="0" tIns="0" rIns="0" bIns="0" rtlCol="0"/>
            <a:lstStyle/>
            <a:p/>
          </p:txBody>
        </p:sp>
        <p:sp>
          <p:nvSpPr>
            <p:cNvPr id="947" name="object 947" descr=""/>
            <p:cNvSpPr/>
            <p:nvPr/>
          </p:nvSpPr>
          <p:spPr>
            <a:xfrm>
              <a:off x="3625110" y="13457051"/>
              <a:ext cx="1905" cy="1905"/>
            </a:xfrm>
            <a:custGeom>
              <a:avLst/>
              <a:gdLst/>
              <a:ahLst/>
              <a:cxnLst/>
              <a:rect l="l" t="t" r="r" b="b"/>
              <a:pathLst>
                <a:path w="1904" h="1905">
                  <a:moveTo>
                    <a:pt x="1485" y="1790"/>
                  </a:moveTo>
                  <a:lnTo>
                    <a:pt x="0" y="0"/>
                  </a:lnTo>
                </a:path>
              </a:pathLst>
            </a:custGeom>
            <a:ln w="4762">
              <a:solidFill>
                <a:srgbClr val="050100"/>
              </a:solidFill>
            </a:ln>
          </p:spPr>
          <p:txBody>
            <a:bodyPr wrap="square" lIns="0" tIns="0" rIns="0" bIns="0" rtlCol="0"/>
            <a:lstStyle/>
            <a:p/>
          </p:txBody>
        </p:sp>
        <p:sp>
          <p:nvSpPr>
            <p:cNvPr id="948" name="object 948" descr=""/>
            <p:cNvSpPr/>
            <p:nvPr/>
          </p:nvSpPr>
          <p:spPr>
            <a:xfrm>
              <a:off x="3626599" y="13458837"/>
              <a:ext cx="1905" cy="4445"/>
            </a:xfrm>
            <a:custGeom>
              <a:avLst/>
              <a:gdLst/>
              <a:ahLst/>
              <a:cxnLst/>
              <a:rect l="l" t="t" r="r" b="b"/>
              <a:pathLst>
                <a:path w="1904" h="4444">
                  <a:moveTo>
                    <a:pt x="1485" y="3873"/>
                  </a:moveTo>
                  <a:lnTo>
                    <a:pt x="0" y="0"/>
                  </a:lnTo>
                </a:path>
              </a:pathLst>
            </a:custGeom>
            <a:ln w="4762">
              <a:solidFill>
                <a:srgbClr val="050100"/>
              </a:solidFill>
            </a:ln>
          </p:spPr>
          <p:txBody>
            <a:bodyPr wrap="square" lIns="0" tIns="0" rIns="0" bIns="0" rtlCol="0"/>
            <a:lstStyle/>
            <a:p/>
          </p:txBody>
        </p:sp>
        <p:sp>
          <p:nvSpPr>
            <p:cNvPr id="949" name="object 949" descr=""/>
            <p:cNvSpPr/>
            <p:nvPr/>
          </p:nvSpPr>
          <p:spPr>
            <a:xfrm>
              <a:off x="3628085" y="13462715"/>
              <a:ext cx="0" cy="3810"/>
            </a:xfrm>
            <a:custGeom>
              <a:avLst/>
              <a:gdLst/>
              <a:ahLst/>
              <a:cxnLst/>
              <a:rect l="l" t="t" r="r" b="b"/>
              <a:pathLst>
                <a:path w="0" h="3809">
                  <a:moveTo>
                    <a:pt x="0" y="3568"/>
                  </a:moveTo>
                  <a:lnTo>
                    <a:pt x="0" y="0"/>
                  </a:lnTo>
                </a:path>
              </a:pathLst>
            </a:custGeom>
            <a:ln w="4762">
              <a:solidFill>
                <a:srgbClr val="050100"/>
              </a:solidFill>
            </a:ln>
          </p:spPr>
          <p:txBody>
            <a:bodyPr wrap="square" lIns="0" tIns="0" rIns="0" bIns="0" rtlCol="0"/>
            <a:lstStyle/>
            <a:p/>
          </p:txBody>
        </p:sp>
        <p:sp>
          <p:nvSpPr>
            <p:cNvPr id="950" name="object 950" descr=""/>
            <p:cNvSpPr/>
            <p:nvPr/>
          </p:nvSpPr>
          <p:spPr>
            <a:xfrm>
              <a:off x="3626596" y="13466282"/>
              <a:ext cx="1905" cy="3175"/>
            </a:xfrm>
            <a:custGeom>
              <a:avLst/>
              <a:gdLst/>
              <a:ahLst/>
              <a:cxnLst/>
              <a:rect l="l" t="t" r="r" b="b"/>
              <a:pathLst>
                <a:path w="1904" h="3175">
                  <a:moveTo>
                    <a:pt x="0" y="2679"/>
                  </a:moveTo>
                  <a:lnTo>
                    <a:pt x="1485" y="0"/>
                  </a:lnTo>
                </a:path>
              </a:pathLst>
            </a:custGeom>
            <a:ln w="4762">
              <a:solidFill>
                <a:srgbClr val="050100"/>
              </a:solidFill>
            </a:ln>
          </p:spPr>
          <p:txBody>
            <a:bodyPr wrap="square" lIns="0" tIns="0" rIns="0" bIns="0" rtlCol="0"/>
            <a:lstStyle/>
            <a:p/>
          </p:txBody>
        </p:sp>
        <p:sp>
          <p:nvSpPr>
            <p:cNvPr id="951" name="object 951" descr=""/>
            <p:cNvSpPr/>
            <p:nvPr/>
          </p:nvSpPr>
          <p:spPr>
            <a:xfrm>
              <a:off x="3623619" y="13468967"/>
              <a:ext cx="3175" cy="3175"/>
            </a:xfrm>
            <a:custGeom>
              <a:avLst/>
              <a:gdLst/>
              <a:ahLst/>
              <a:cxnLst/>
              <a:rect l="l" t="t" r="r" b="b"/>
              <a:pathLst>
                <a:path w="3175" h="3175">
                  <a:moveTo>
                    <a:pt x="0" y="2959"/>
                  </a:moveTo>
                  <a:lnTo>
                    <a:pt x="2971" y="0"/>
                  </a:lnTo>
                </a:path>
              </a:pathLst>
            </a:custGeom>
            <a:ln w="4762">
              <a:solidFill>
                <a:srgbClr val="050100"/>
              </a:solidFill>
            </a:ln>
          </p:spPr>
          <p:txBody>
            <a:bodyPr wrap="square" lIns="0" tIns="0" rIns="0" bIns="0" rtlCol="0"/>
            <a:lstStyle/>
            <a:p/>
          </p:txBody>
        </p:sp>
        <p:sp>
          <p:nvSpPr>
            <p:cNvPr id="952" name="object 952" descr=""/>
            <p:cNvSpPr/>
            <p:nvPr/>
          </p:nvSpPr>
          <p:spPr>
            <a:xfrm>
              <a:off x="3620643" y="13471921"/>
              <a:ext cx="3175" cy="1905"/>
            </a:xfrm>
            <a:custGeom>
              <a:avLst/>
              <a:gdLst/>
              <a:ahLst/>
              <a:cxnLst/>
              <a:rect l="l" t="t" r="r" b="b"/>
              <a:pathLst>
                <a:path w="3175" h="1905">
                  <a:moveTo>
                    <a:pt x="0" y="1790"/>
                  </a:moveTo>
                  <a:lnTo>
                    <a:pt x="2971" y="0"/>
                  </a:lnTo>
                </a:path>
              </a:pathLst>
            </a:custGeom>
            <a:ln w="4762">
              <a:solidFill>
                <a:srgbClr val="050100"/>
              </a:solidFill>
            </a:ln>
          </p:spPr>
          <p:txBody>
            <a:bodyPr wrap="square" lIns="0" tIns="0" rIns="0" bIns="0" rtlCol="0"/>
            <a:lstStyle/>
            <a:p/>
          </p:txBody>
        </p:sp>
        <p:sp>
          <p:nvSpPr>
            <p:cNvPr id="953" name="object 953" descr=""/>
            <p:cNvSpPr/>
            <p:nvPr/>
          </p:nvSpPr>
          <p:spPr>
            <a:xfrm>
              <a:off x="3617667" y="13473715"/>
              <a:ext cx="3175" cy="1270"/>
            </a:xfrm>
            <a:custGeom>
              <a:avLst/>
              <a:gdLst/>
              <a:ahLst/>
              <a:cxnLst/>
              <a:rect l="l" t="t" r="r" b="b"/>
              <a:pathLst>
                <a:path w="3175" h="1269">
                  <a:moveTo>
                    <a:pt x="0" y="888"/>
                  </a:moveTo>
                  <a:lnTo>
                    <a:pt x="2971" y="0"/>
                  </a:lnTo>
                </a:path>
              </a:pathLst>
            </a:custGeom>
            <a:ln w="4762">
              <a:solidFill>
                <a:srgbClr val="050100"/>
              </a:solidFill>
            </a:ln>
          </p:spPr>
          <p:txBody>
            <a:bodyPr wrap="square" lIns="0" tIns="0" rIns="0" bIns="0" rtlCol="0"/>
            <a:lstStyle/>
            <a:p/>
          </p:txBody>
        </p:sp>
        <p:sp>
          <p:nvSpPr>
            <p:cNvPr id="954" name="object 954" descr=""/>
            <p:cNvSpPr/>
            <p:nvPr/>
          </p:nvSpPr>
          <p:spPr>
            <a:xfrm>
              <a:off x="3611229" y="13474610"/>
              <a:ext cx="6985" cy="1270"/>
            </a:xfrm>
            <a:custGeom>
              <a:avLst/>
              <a:gdLst/>
              <a:ahLst/>
              <a:cxnLst/>
              <a:rect l="l" t="t" r="r" b="b"/>
              <a:pathLst>
                <a:path w="6985" h="1269">
                  <a:moveTo>
                    <a:pt x="0" y="888"/>
                  </a:moveTo>
                  <a:lnTo>
                    <a:pt x="6438" y="0"/>
                  </a:lnTo>
                </a:path>
              </a:pathLst>
            </a:custGeom>
            <a:ln w="4762">
              <a:solidFill>
                <a:srgbClr val="050100"/>
              </a:solidFill>
            </a:ln>
          </p:spPr>
          <p:txBody>
            <a:bodyPr wrap="square" lIns="0" tIns="0" rIns="0" bIns="0" rtlCol="0"/>
            <a:lstStyle/>
            <a:p/>
          </p:txBody>
        </p:sp>
        <p:sp>
          <p:nvSpPr>
            <p:cNvPr id="955" name="object 955" descr=""/>
            <p:cNvSpPr/>
            <p:nvPr/>
          </p:nvSpPr>
          <p:spPr>
            <a:xfrm>
              <a:off x="3602300" y="13475498"/>
              <a:ext cx="9525" cy="0"/>
            </a:xfrm>
            <a:custGeom>
              <a:avLst/>
              <a:gdLst/>
              <a:ahLst/>
              <a:cxnLst/>
              <a:rect l="l" t="t" r="r" b="b"/>
              <a:pathLst>
                <a:path w="9525" h="0">
                  <a:moveTo>
                    <a:pt x="0" y="0"/>
                  </a:moveTo>
                  <a:lnTo>
                    <a:pt x="8928" y="0"/>
                  </a:lnTo>
                </a:path>
              </a:pathLst>
            </a:custGeom>
            <a:ln w="4762">
              <a:solidFill>
                <a:srgbClr val="050100"/>
              </a:solidFill>
            </a:ln>
          </p:spPr>
          <p:txBody>
            <a:bodyPr wrap="square" lIns="0" tIns="0" rIns="0" bIns="0" rtlCol="0"/>
            <a:lstStyle/>
            <a:p/>
          </p:txBody>
        </p:sp>
        <p:sp>
          <p:nvSpPr>
            <p:cNvPr id="956" name="object 956" descr=""/>
            <p:cNvSpPr/>
            <p:nvPr/>
          </p:nvSpPr>
          <p:spPr>
            <a:xfrm>
              <a:off x="3592874" y="13473712"/>
              <a:ext cx="9525" cy="1905"/>
            </a:xfrm>
            <a:custGeom>
              <a:avLst/>
              <a:gdLst/>
              <a:ahLst/>
              <a:cxnLst/>
              <a:rect l="l" t="t" r="r" b="b"/>
              <a:pathLst>
                <a:path w="9525" h="1905">
                  <a:moveTo>
                    <a:pt x="0" y="0"/>
                  </a:moveTo>
                  <a:lnTo>
                    <a:pt x="9423" y="1790"/>
                  </a:lnTo>
                </a:path>
              </a:pathLst>
            </a:custGeom>
            <a:ln w="4762">
              <a:solidFill>
                <a:srgbClr val="050100"/>
              </a:solidFill>
            </a:ln>
          </p:spPr>
          <p:txBody>
            <a:bodyPr wrap="square" lIns="0" tIns="0" rIns="0" bIns="0" rtlCol="0"/>
            <a:lstStyle/>
            <a:p/>
          </p:txBody>
        </p:sp>
        <p:sp>
          <p:nvSpPr>
            <p:cNvPr id="957" name="object 957" descr=""/>
            <p:cNvSpPr/>
            <p:nvPr/>
          </p:nvSpPr>
          <p:spPr>
            <a:xfrm>
              <a:off x="3588409" y="13471926"/>
              <a:ext cx="5080" cy="1905"/>
            </a:xfrm>
            <a:custGeom>
              <a:avLst/>
              <a:gdLst/>
              <a:ahLst/>
              <a:cxnLst/>
              <a:rect l="l" t="t" r="r" b="b"/>
              <a:pathLst>
                <a:path w="5079" h="1905">
                  <a:moveTo>
                    <a:pt x="0" y="0"/>
                  </a:moveTo>
                  <a:lnTo>
                    <a:pt x="4470" y="1790"/>
                  </a:lnTo>
                </a:path>
              </a:pathLst>
            </a:custGeom>
            <a:ln w="4762">
              <a:solidFill>
                <a:srgbClr val="050100"/>
              </a:solidFill>
            </a:ln>
          </p:spPr>
          <p:txBody>
            <a:bodyPr wrap="square" lIns="0" tIns="0" rIns="0" bIns="0" rtlCol="0"/>
            <a:lstStyle/>
            <a:p/>
          </p:txBody>
        </p:sp>
        <p:sp>
          <p:nvSpPr>
            <p:cNvPr id="958" name="object 958" descr=""/>
            <p:cNvSpPr/>
            <p:nvPr/>
          </p:nvSpPr>
          <p:spPr>
            <a:xfrm>
              <a:off x="3585433" y="13468962"/>
              <a:ext cx="3175" cy="3175"/>
            </a:xfrm>
            <a:custGeom>
              <a:avLst/>
              <a:gdLst/>
              <a:ahLst/>
              <a:cxnLst/>
              <a:rect l="l" t="t" r="r" b="b"/>
              <a:pathLst>
                <a:path w="3175" h="3175">
                  <a:moveTo>
                    <a:pt x="0" y="0"/>
                  </a:moveTo>
                  <a:lnTo>
                    <a:pt x="2971" y="2959"/>
                  </a:lnTo>
                </a:path>
              </a:pathLst>
            </a:custGeom>
            <a:ln w="4762">
              <a:solidFill>
                <a:srgbClr val="050100"/>
              </a:solidFill>
            </a:ln>
          </p:spPr>
          <p:txBody>
            <a:bodyPr wrap="square" lIns="0" tIns="0" rIns="0" bIns="0" rtlCol="0"/>
            <a:lstStyle/>
            <a:p/>
          </p:txBody>
        </p:sp>
        <p:sp>
          <p:nvSpPr>
            <p:cNvPr id="959" name="object 959" descr=""/>
            <p:cNvSpPr/>
            <p:nvPr/>
          </p:nvSpPr>
          <p:spPr>
            <a:xfrm>
              <a:off x="3583461" y="13465391"/>
              <a:ext cx="2540" cy="3810"/>
            </a:xfrm>
            <a:custGeom>
              <a:avLst/>
              <a:gdLst/>
              <a:ahLst/>
              <a:cxnLst/>
              <a:rect l="l" t="t" r="r" b="b"/>
              <a:pathLst>
                <a:path w="2539" h="3809">
                  <a:moveTo>
                    <a:pt x="0" y="0"/>
                  </a:moveTo>
                  <a:lnTo>
                    <a:pt x="1968" y="3568"/>
                  </a:lnTo>
                </a:path>
              </a:pathLst>
            </a:custGeom>
            <a:ln w="4762">
              <a:solidFill>
                <a:srgbClr val="050100"/>
              </a:solidFill>
            </a:ln>
          </p:spPr>
          <p:txBody>
            <a:bodyPr wrap="square" lIns="0" tIns="0" rIns="0" bIns="0" rtlCol="0"/>
            <a:lstStyle/>
            <a:p/>
          </p:txBody>
        </p:sp>
        <p:sp>
          <p:nvSpPr>
            <p:cNvPr id="960" name="object 960" descr=""/>
            <p:cNvSpPr/>
            <p:nvPr/>
          </p:nvSpPr>
          <p:spPr>
            <a:xfrm>
              <a:off x="3583461" y="13462711"/>
              <a:ext cx="0" cy="3175"/>
            </a:xfrm>
            <a:custGeom>
              <a:avLst/>
              <a:gdLst/>
              <a:ahLst/>
              <a:cxnLst/>
              <a:rect l="l" t="t" r="r" b="b"/>
              <a:pathLst>
                <a:path w="0" h="3175">
                  <a:moveTo>
                    <a:pt x="0" y="0"/>
                  </a:moveTo>
                  <a:lnTo>
                    <a:pt x="0" y="2679"/>
                  </a:lnTo>
                </a:path>
              </a:pathLst>
            </a:custGeom>
            <a:ln w="4762">
              <a:solidFill>
                <a:srgbClr val="050100"/>
              </a:solidFill>
            </a:ln>
          </p:spPr>
          <p:txBody>
            <a:bodyPr wrap="square" lIns="0" tIns="0" rIns="0" bIns="0" rtlCol="0"/>
            <a:lstStyle/>
            <a:p/>
          </p:txBody>
        </p:sp>
        <p:sp>
          <p:nvSpPr>
            <p:cNvPr id="961" name="object 961" descr=""/>
            <p:cNvSpPr/>
            <p:nvPr/>
          </p:nvSpPr>
          <p:spPr>
            <a:xfrm>
              <a:off x="3583465" y="13458841"/>
              <a:ext cx="2540" cy="4445"/>
            </a:xfrm>
            <a:custGeom>
              <a:avLst/>
              <a:gdLst/>
              <a:ahLst/>
              <a:cxnLst/>
              <a:rect l="l" t="t" r="r" b="b"/>
              <a:pathLst>
                <a:path w="2539" h="4444">
                  <a:moveTo>
                    <a:pt x="1968" y="0"/>
                  </a:moveTo>
                  <a:lnTo>
                    <a:pt x="0" y="3873"/>
                  </a:lnTo>
                </a:path>
              </a:pathLst>
            </a:custGeom>
            <a:ln w="4762">
              <a:solidFill>
                <a:srgbClr val="050100"/>
              </a:solidFill>
            </a:ln>
          </p:spPr>
          <p:txBody>
            <a:bodyPr wrap="square" lIns="0" tIns="0" rIns="0" bIns="0" rtlCol="0"/>
            <a:lstStyle/>
            <a:p/>
          </p:txBody>
        </p:sp>
        <p:sp>
          <p:nvSpPr>
            <p:cNvPr id="962" name="object 962" descr=""/>
            <p:cNvSpPr/>
            <p:nvPr/>
          </p:nvSpPr>
          <p:spPr>
            <a:xfrm>
              <a:off x="3585437" y="13456163"/>
              <a:ext cx="3175" cy="3175"/>
            </a:xfrm>
            <a:custGeom>
              <a:avLst/>
              <a:gdLst/>
              <a:ahLst/>
              <a:cxnLst/>
              <a:rect l="l" t="t" r="r" b="b"/>
              <a:pathLst>
                <a:path w="3175" h="3175">
                  <a:moveTo>
                    <a:pt x="2971" y="0"/>
                  </a:moveTo>
                  <a:lnTo>
                    <a:pt x="0" y="2679"/>
                  </a:lnTo>
                </a:path>
              </a:pathLst>
            </a:custGeom>
            <a:ln w="4762">
              <a:solidFill>
                <a:srgbClr val="050100"/>
              </a:solidFill>
            </a:ln>
          </p:spPr>
          <p:txBody>
            <a:bodyPr wrap="square" lIns="0" tIns="0" rIns="0" bIns="0" rtlCol="0"/>
            <a:lstStyle/>
            <a:p/>
          </p:txBody>
        </p:sp>
        <p:sp>
          <p:nvSpPr>
            <p:cNvPr id="963" name="object 963" descr=""/>
            <p:cNvSpPr/>
            <p:nvPr/>
          </p:nvSpPr>
          <p:spPr>
            <a:xfrm>
              <a:off x="3588404" y="13454377"/>
              <a:ext cx="5080" cy="1905"/>
            </a:xfrm>
            <a:custGeom>
              <a:avLst/>
              <a:gdLst/>
              <a:ahLst/>
              <a:cxnLst/>
              <a:rect l="l" t="t" r="r" b="b"/>
              <a:pathLst>
                <a:path w="5079" h="1905">
                  <a:moveTo>
                    <a:pt x="4470" y="0"/>
                  </a:moveTo>
                  <a:lnTo>
                    <a:pt x="0" y="1790"/>
                  </a:lnTo>
                </a:path>
              </a:pathLst>
            </a:custGeom>
            <a:ln w="4762">
              <a:solidFill>
                <a:srgbClr val="050100"/>
              </a:solidFill>
            </a:ln>
          </p:spPr>
          <p:txBody>
            <a:bodyPr wrap="square" lIns="0" tIns="0" rIns="0" bIns="0" rtlCol="0"/>
            <a:lstStyle/>
            <a:p/>
          </p:txBody>
        </p:sp>
        <p:sp>
          <p:nvSpPr>
            <p:cNvPr id="964" name="object 964" descr=""/>
            <p:cNvSpPr/>
            <p:nvPr/>
          </p:nvSpPr>
          <p:spPr>
            <a:xfrm>
              <a:off x="3384204" y="13543345"/>
              <a:ext cx="72390" cy="40640"/>
            </a:xfrm>
            <a:custGeom>
              <a:avLst/>
              <a:gdLst/>
              <a:ahLst/>
              <a:cxnLst/>
              <a:rect l="l" t="t" r="r" b="b"/>
              <a:pathLst>
                <a:path w="72389" h="40640">
                  <a:moveTo>
                    <a:pt x="71970" y="40487"/>
                  </a:moveTo>
                  <a:lnTo>
                    <a:pt x="0" y="0"/>
                  </a:lnTo>
                </a:path>
              </a:pathLst>
            </a:custGeom>
            <a:ln w="4762">
              <a:solidFill>
                <a:srgbClr val="050100"/>
              </a:solidFill>
            </a:ln>
          </p:spPr>
          <p:txBody>
            <a:bodyPr wrap="square" lIns="0" tIns="0" rIns="0" bIns="0" rtlCol="0"/>
            <a:lstStyle/>
            <a:p/>
          </p:txBody>
        </p:sp>
        <p:sp>
          <p:nvSpPr>
            <p:cNvPr id="965" name="object 965" descr=""/>
            <p:cNvSpPr/>
            <p:nvPr/>
          </p:nvSpPr>
          <p:spPr>
            <a:xfrm>
              <a:off x="3364674" y="13122534"/>
              <a:ext cx="77470" cy="20955"/>
            </a:xfrm>
            <a:custGeom>
              <a:avLst/>
              <a:gdLst/>
              <a:ahLst/>
              <a:cxnLst/>
              <a:rect l="l" t="t" r="r" b="b"/>
              <a:pathLst>
                <a:path w="77470" h="20955">
                  <a:moveTo>
                    <a:pt x="77101" y="20891"/>
                  </a:moveTo>
                  <a:lnTo>
                    <a:pt x="73888" y="12865"/>
                  </a:lnTo>
                  <a:lnTo>
                    <a:pt x="65849" y="4825"/>
                  </a:lnTo>
                  <a:lnTo>
                    <a:pt x="55410" y="1612"/>
                  </a:lnTo>
                  <a:lnTo>
                    <a:pt x="45770" y="812"/>
                  </a:lnTo>
                  <a:lnTo>
                    <a:pt x="38544" y="0"/>
                  </a:lnTo>
                  <a:lnTo>
                    <a:pt x="31318" y="812"/>
                  </a:lnTo>
                  <a:lnTo>
                    <a:pt x="21678" y="1612"/>
                  </a:lnTo>
                  <a:lnTo>
                    <a:pt x="11226" y="4825"/>
                  </a:lnTo>
                  <a:lnTo>
                    <a:pt x="3213" y="12865"/>
                  </a:lnTo>
                  <a:lnTo>
                    <a:pt x="0" y="20891"/>
                  </a:lnTo>
                </a:path>
              </a:pathLst>
            </a:custGeom>
            <a:ln w="4762">
              <a:solidFill>
                <a:srgbClr val="050100"/>
              </a:solidFill>
            </a:ln>
          </p:spPr>
          <p:txBody>
            <a:bodyPr wrap="square" lIns="0" tIns="0" rIns="0" bIns="0" rtlCol="0"/>
            <a:lstStyle/>
            <a:p/>
          </p:txBody>
        </p:sp>
        <p:sp>
          <p:nvSpPr>
            <p:cNvPr id="966" name="object 966" descr=""/>
            <p:cNvSpPr/>
            <p:nvPr/>
          </p:nvSpPr>
          <p:spPr>
            <a:xfrm>
              <a:off x="3418123" y="13239221"/>
              <a:ext cx="1270" cy="2540"/>
            </a:xfrm>
            <a:custGeom>
              <a:avLst/>
              <a:gdLst/>
              <a:ahLst/>
              <a:cxnLst/>
              <a:rect l="l" t="t" r="r" b="b"/>
              <a:pathLst>
                <a:path w="1270" h="2540">
                  <a:moveTo>
                    <a:pt x="1130" y="0"/>
                  </a:moveTo>
                  <a:lnTo>
                    <a:pt x="0" y="1981"/>
                  </a:lnTo>
                </a:path>
              </a:pathLst>
            </a:custGeom>
            <a:ln w="4762">
              <a:solidFill>
                <a:srgbClr val="050100"/>
              </a:solidFill>
            </a:ln>
          </p:spPr>
          <p:txBody>
            <a:bodyPr wrap="square" lIns="0" tIns="0" rIns="0" bIns="0" rtlCol="0"/>
            <a:lstStyle/>
            <a:p/>
          </p:txBody>
        </p:sp>
        <p:sp>
          <p:nvSpPr>
            <p:cNvPr id="967" name="object 967" descr=""/>
            <p:cNvSpPr/>
            <p:nvPr/>
          </p:nvSpPr>
          <p:spPr>
            <a:xfrm>
              <a:off x="3419259" y="13238030"/>
              <a:ext cx="1270" cy="1270"/>
            </a:xfrm>
            <a:custGeom>
              <a:avLst/>
              <a:gdLst/>
              <a:ahLst/>
              <a:cxnLst/>
              <a:rect l="l" t="t" r="r" b="b"/>
              <a:pathLst>
                <a:path w="1270" h="1269">
                  <a:moveTo>
                    <a:pt x="850" y="0"/>
                  </a:moveTo>
                  <a:lnTo>
                    <a:pt x="0" y="1193"/>
                  </a:lnTo>
                </a:path>
              </a:pathLst>
            </a:custGeom>
            <a:ln w="4762">
              <a:solidFill>
                <a:srgbClr val="050100"/>
              </a:solidFill>
            </a:ln>
          </p:spPr>
          <p:txBody>
            <a:bodyPr wrap="square" lIns="0" tIns="0" rIns="0" bIns="0" rtlCol="0"/>
            <a:lstStyle/>
            <a:p/>
          </p:txBody>
        </p:sp>
        <p:sp>
          <p:nvSpPr>
            <p:cNvPr id="968" name="object 968" descr=""/>
            <p:cNvSpPr/>
            <p:nvPr/>
          </p:nvSpPr>
          <p:spPr>
            <a:xfrm>
              <a:off x="3420107" y="13236840"/>
              <a:ext cx="1905" cy="1270"/>
            </a:xfrm>
            <a:custGeom>
              <a:avLst/>
              <a:gdLst/>
              <a:ahLst/>
              <a:cxnLst/>
              <a:rect l="l" t="t" r="r" b="b"/>
              <a:pathLst>
                <a:path w="1904" h="1269">
                  <a:moveTo>
                    <a:pt x="1701" y="0"/>
                  </a:moveTo>
                  <a:lnTo>
                    <a:pt x="0" y="1193"/>
                  </a:lnTo>
                </a:path>
              </a:pathLst>
            </a:custGeom>
            <a:ln w="4762">
              <a:solidFill>
                <a:srgbClr val="050100"/>
              </a:solidFill>
            </a:ln>
          </p:spPr>
          <p:txBody>
            <a:bodyPr wrap="square" lIns="0" tIns="0" rIns="0" bIns="0" rtlCol="0"/>
            <a:lstStyle/>
            <a:p/>
          </p:txBody>
        </p:sp>
        <p:sp>
          <p:nvSpPr>
            <p:cNvPr id="969" name="object 969" descr=""/>
            <p:cNvSpPr/>
            <p:nvPr/>
          </p:nvSpPr>
          <p:spPr>
            <a:xfrm>
              <a:off x="3421811" y="13235649"/>
              <a:ext cx="2540" cy="1270"/>
            </a:xfrm>
            <a:custGeom>
              <a:avLst/>
              <a:gdLst/>
              <a:ahLst/>
              <a:cxnLst/>
              <a:rect l="l" t="t" r="r" b="b"/>
              <a:pathLst>
                <a:path w="2539" h="1269">
                  <a:moveTo>
                    <a:pt x="2539" y="0"/>
                  </a:moveTo>
                  <a:lnTo>
                    <a:pt x="0" y="1193"/>
                  </a:lnTo>
                </a:path>
              </a:pathLst>
            </a:custGeom>
            <a:ln w="4762">
              <a:solidFill>
                <a:srgbClr val="050100"/>
              </a:solidFill>
            </a:ln>
          </p:spPr>
          <p:txBody>
            <a:bodyPr wrap="square" lIns="0" tIns="0" rIns="0" bIns="0" rtlCol="0"/>
            <a:lstStyle/>
            <a:p/>
          </p:txBody>
        </p:sp>
        <p:sp>
          <p:nvSpPr>
            <p:cNvPr id="970" name="object 970" descr=""/>
            <p:cNvSpPr/>
            <p:nvPr/>
          </p:nvSpPr>
          <p:spPr>
            <a:xfrm>
              <a:off x="3424356" y="13235053"/>
              <a:ext cx="5080" cy="635"/>
            </a:xfrm>
            <a:custGeom>
              <a:avLst/>
              <a:gdLst/>
              <a:ahLst/>
              <a:cxnLst/>
              <a:rect l="l" t="t" r="r" b="b"/>
              <a:pathLst>
                <a:path w="5079" h="634">
                  <a:moveTo>
                    <a:pt x="4533" y="0"/>
                  </a:moveTo>
                  <a:lnTo>
                    <a:pt x="0" y="596"/>
                  </a:lnTo>
                </a:path>
              </a:pathLst>
            </a:custGeom>
            <a:ln w="4762">
              <a:solidFill>
                <a:srgbClr val="050100"/>
              </a:solidFill>
            </a:ln>
          </p:spPr>
          <p:txBody>
            <a:bodyPr wrap="square" lIns="0" tIns="0" rIns="0" bIns="0" rtlCol="0"/>
            <a:lstStyle/>
            <a:p/>
          </p:txBody>
        </p:sp>
        <p:sp>
          <p:nvSpPr>
            <p:cNvPr id="971" name="object 971" descr=""/>
            <p:cNvSpPr/>
            <p:nvPr/>
          </p:nvSpPr>
          <p:spPr>
            <a:xfrm>
              <a:off x="3428890" y="13235053"/>
              <a:ext cx="4445" cy="0"/>
            </a:xfrm>
            <a:custGeom>
              <a:avLst/>
              <a:gdLst/>
              <a:ahLst/>
              <a:cxnLst/>
              <a:rect l="l" t="t" r="r" b="b"/>
              <a:pathLst>
                <a:path w="4445" h="0">
                  <a:moveTo>
                    <a:pt x="4254" y="0"/>
                  </a:moveTo>
                  <a:lnTo>
                    <a:pt x="0" y="0"/>
                  </a:lnTo>
                </a:path>
              </a:pathLst>
            </a:custGeom>
            <a:ln w="4762">
              <a:solidFill>
                <a:srgbClr val="050100"/>
              </a:solidFill>
            </a:ln>
          </p:spPr>
          <p:txBody>
            <a:bodyPr wrap="square" lIns="0" tIns="0" rIns="0" bIns="0" rtlCol="0"/>
            <a:lstStyle/>
            <a:p/>
          </p:txBody>
        </p:sp>
        <p:sp>
          <p:nvSpPr>
            <p:cNvPr id="972" name="object 972" descr=""/>
            <p:cNvSpPr/>
            <p:nvPr/>
          </p:nvSpPr>
          <p:spPr>
            <a:xfrm>
              <a:off x="3433150" y="13235052"/>
              <a:ext cx="5080" cy="635"/>
            </a:xfrm>
            <a:custGeom>
              <a:avLst/>
              <a:gdLst/>
              <a:ahLst/>
              <a:cxnLst/>
              <a:rect l="l" t="t" r="r" b="b"/>
              <a:pathLst>
                <a:path w="5079" h="634">
                  <a:moveTo>
                    <a:pt x="4521" y="596"/>
                  </a:moveTo>
                  <a:lnTo>
                    <a:pt x="0" y="0"/>
                  </a:lnTo>
                </a:path>
              </a:pathLst>
            </a:custGeom>
            <a:ln w="4762">
              <a:solidFill>
                <a:srgbClr val="050100"/>
              </a:solidFill>
            </a:ln>
          </p:spPr>
          <p:txBody>
            <a:bodyPr wrap="square" lIns="0" tIns="0" rIns="0" bIns="0" rtlCol="0"/>
            <a:lstStyle/>
            <a:p/>
          </p:txBody>
        </p:sp>
        <p:sp>
          <p:nvSpPr>
            <p:cNvPr id="973" name="object 973" descr=""/>
            <p:cNvSpPr/>
            <p:nvPr/>
          </p:nvSpPr>
          <p:spPr>
            <a:xfrm>
              <a:off x="3437674" y="13235646"/>
              <a:ext cx="3175" cy="1270"/>
            </a:xfrm>
            <a:custGeom>
              <a:avLst/>
              <a:gdLst/>
              <a:ahLst/>
              <a:cxnLst/>
              <a:rect l="l" t="t" r="r" b="b"/>
              <a:pathLst>
                <a:path w="3175" h="1269">
                  <a:moveTo>
                    <a:pt x="2552" y="1193"/>
                  </a:moveTo>
                  <a:lnTo>
                    <a:pt x="0" y="0"/>
                  </a:lnTo>
                </a:path>
              </a:pathLst>
            </a:custGeom>
            <a:ln w="4762">
              <a:solidFill>
                <a:srgbClr val="050100"/>
              </a:solidFill>
            </a:ln>
          </p:spPr>
          <p:txBody>
            <a:bodyPr wrap="square" lIns="0" tIns="0" rIns="0" bIns="0" rtlCol="0"/>
            <a:lstStyle/>
            <a:p/>
          </p:txBody>
        </p:sp>
        <p:sp>
          <p:nvSpPr>
            <p:cNvPr id="974" name="object 974" descr=""/>
            <p:cNvSpPr/>
            <p:nvPr/>
          </p:nvSpPr>
          <p:spPr>
            <a:xfrm>
              <a:off x="3440224" y="13236836"/>
              <a:ext cx="1905" cy="1270"/>
            </a:xfrm>
            <a:custGeom>
              <a:avLst/>
              <a:gdLst/>
              <a:ahLst/>
              <a:cxnLst/>
              <a:rect l="l" t="t" r="r" b="b"/>
              <a:pathLst>
                <a:path w="1904" h="1269">
                  <a:moveTo>
                    <a:pt x="1701" y="1193"/>
                  </a:moveTo>
                  <a:lnTo>
                    <a:pt x="0" y="0"/>
                  </a:lnTo>
                </a:path>
              </a:pathLst>
            </a:custGeom>
            <a:ln w="4762">
              <a:solidFill>
                <a:srgbClr val="050100"/>
              </a:solidFill>
            </a:ln>
          </p:spPr>
          <p:txBody>
            <a:bodyPr wrap="square" lIns="0" tIns="0" rIns="0" bIns="0" rtlCol="0"/>
            <a:lstStyle/>
            <a:p/>
          </p:txBody>
        </p:sp>
        <p:sp>
          <p:nvSpPr>
            <p:cNvPr id="975" name="object 975" descr=""/>
            <p:cNvSpPr/>
            <p:nvPr/>
          </p:nvSpPr>
          <p:spPr>
            <a:xfrm>
              <a:off x="3441931" y="13238028"/>
              <a:ext cx="1270" cy="1270"/>
            </a:xfrm>
            <a:custGeom>
              <a:avLst/>
              <a:gdLst/>
              <a:ahLst/>
              <a:cxnLst/>
              <a:rect l="l" t="t" r="r" b="b"/>
              <a:pathLst>
                <a:path w="1270" h="1269">
                  <a:moveTo>
                    <a:pt x="838" y="1193"/>
                  </a:moveTo>
                  <a:lnTo>
                    <a:pt x="0" y="0"/>
                  </a:lnTo>
                </a:path>
              </a:pathLst>
            </a:custGeom>
            <a:ln w="4762">
              <a:solidFill>
                <a:srgbClr val="050100"/>
              </a:solidFill>
            </a:ln>
          </p:spPr>
          <p:txBody>
            <a:bodyPr wrap="square" lIns="0" tIns="0" rIns="0" bIns="0" rtlCol="0"/>
            <a:lstStyle/>
            <a:p/>
          </p:txBody>
        </p:sp>
        <p:sp>
          <p:nvSpPr>
            <p:cNvPr id="976" name="object 976" descr=""/>
            <p:cNvSpPr/>
            <p:nvPr/>
          </p:nvSpPr>
          <p:spPr>
            <a:xfrm>
              <a:off x="3442774" y="13239224"/>
              <a:ext cx="1270" cy="2540"/>
            </a:xfrm>
            <a:custGeom>
              <a:avLst/>
              <a:gdLst/>
              <a:ahLst/>
              <a:cxnLst/>
              <a:rect l="l" t="t" r="r" b="b"/>
              <a:pathLst>
                <a:path w="1270" h="2540">
                  <a:moveTo>
                    <a:pt x="850" y="1981"/>
                  </a:moveTo>
                  <a:lnTo>
                    <a:pt x="0" y="0"/>
                  </a:lnTo>
                </a:path>
              </a:pathLst>
            </a:custGeom>
            <a:ln w="4762">
              <a:solidFill>
                <a:srgbClr val="050100"/>
              </a:solidFill>
            </a:ln>
          </p:spPr>
          <p:txBody>
            <a:bodyPr wrap="square" lIns="0" tIns="0" rIns="0" bIns="0" rtlCol="0"/>
            <a:lstStyle/>
            <a:p/>
          </p:txBody>
        </p:sp>
        <p:sp>
          <p:nvSpPr>
            <p:cNvPr id="977" name="object 977" descr=""/>
            <p:cNvSpPr/>
            <p:nvPr/>
          </p:nvSpPr>
          <p:spPr>
            <a:xfrm>
              <a:off x="3443625" y="13241201"/>
              <a:ext cx="0" cy="1905"/>
            </a:xfrm>
            <a:custGeom>
              <a:avLst/>
              <a:gdLst/>
              <a:ahLst/>
              <a:cxnLst/>
              <a:rect l="l" t="t" r="r" b="b"/>
              <a:pathLst>
                <a:path w="0" h="1905">
                  <a:moveTo>
                    <a:pt x="0" y="1777"/>
                  </a:moveTo>
                  <a:lnTo>
                    <a:pt x="0" y="0"/>
                  </a:lnTo>
                </a:path>
              </a:pathLst>
            </a:custGeom>
            <a:ln w="4762">
              <a:solidFill>
                <a:srgbClr val="050100"/>
              </a:solidFill>
            </a:ln>
          </p:spPr>
          <p:txBody>
            <a:bodyPr wrap="square" lIns="0" tIns="0" rIns="0" bIns="0" rtlCol="0"/>
            <a:lstStyle/>
            <a:p/>
          </p:txBody>
        </p:sp>
        <p:sp>
          <p:nvSpPr>
            <p:cNvPr id="978" name="object 978" descr=""/>
            <p:cNvSpPr/>
            <p:nvPr/>
          </p:nvSpPr>
          <p:spPr>
            <a:xfrm>
              <a:off x="3442769" y="13242974"/>
              <a:ext cx="1270" cy="1905"/>
            </a:xfrm>
            <a:custGeom>
              <a:avLst/>
              <a:gdLst/>
              <a:ahLst/>
              <a:cxnLst/>
              <a:rect l="l" t="t" r="r" b="b"/>
              <a:pathLst>
                <a:path w="1270" h="1905">
                  <a:moveTo>
                    <a:pt x="0" y="1790"/>
                  </a:moveTo>
                  <a:lnTo>
                    <a:pt x="850" y="0"/>
                  </a:lnTo>
                </a:path>
              </a:pathLst>
            </a:custGeom>
            <a:ln w="4762">
              <a:solidFill>
                <a:srgbClr val="050100"/>
              </a:solidFill>
            </a:ln>
          </p:spPr>
          <p:txBody>
            <a:bodyPr wrap="square" lIns="0" tIns="0" rIns="0" bIns="0" rtlCol="0"/>
            <a:lstStyle/>
            <a:p/>
          </p:txBody>
        </p:sp>
        <p:sp>
          <p:nvSpPr>
            <p:cNvPr id="979" name="object 979" descr=""/>
            <p:cNvSpPr/>
            <p:nvPr/>
          </p:nvSpPr>
          <p:spPr>
            <a:xfrm>
              <a:off x="3441926" y="13244770"/>
              <a:ext cx="1270" cy="1905"/>
            </a:xfrm>
            <a:custGeom>
              <a:avLst/>
              <a:gdLst/>
              <a:ahLst/>
              <a:cxnLst/>
              <a:rect l="l" t="t" r="r" b="b"/>
              <a:pathLst>
                <a:path w="1270" h="1905">
                  <a:moveTo>
                    <a:pt x="0" y="1384"/>
                  </a:moveTo>
                  <a:lnTo>
                    <a:pt x="838" y="0"/>
                  </a:lnTo>
                </a:path>
              </a:pathLst>
            </a:custGeom>
            <a:ln w="4762">
              <a:solidFill>
                <a:srgbClr val="050100"/>
              </a:solidFill>
            </a:ln>
          </p:spPr>
          <p:txBody>
            <a:bodyPr wrap="square" lIns="0" tIns="0" rIns="0" bIns="0" rtlCol="0"/>
            <a:lstStyle/>
            <a:p/>
          </p:txBody>
        </p:sp>
        <p:sp>
          <p:nvSpPr>
            <p:cNvPr id="980" name="object 980" descr=""/>
            <p:cNvSpPr/>
            <p:nvPr/>
          </p:nvSpPr>
          <p:spPr>
            <a:xfrm>
              <a:off x="3440226" y="13246151"/>
              <a:ext cx="1905" cy="1270"/>
            </a:xfrm>
            <a:custGeom>
              <a:avLst/>
              <a:gdLst/>
              <a:ahLst/>
              <a:cxnLst/>
              <a:rect l="l" t="t" r="r" b="b"/>
              <a:pathLst>
                <a:path w="1904" h="1269">
                  <a:moveTo>
                    <a:pt x="0" y="1193"/>
                  </a:moveTo>
                  <a:lnTo>
                    <a:pt x="1701" y="0"/>
                  </a:lnTo>
                </a:path>
              </a:pathLst>
            </a:custGeom>
            <a:ln w="4762">
              <a:solidFill>
                <a:srgbClr val="050100"/>
              </a:solidFill>
            </a:ln>
          </p:spPr>
          <p:txBody>
            <a:bodyPr wrap="square" lIns="0" tIns="0" rIns="0" bIns="0" rtlCol="0"/>
            <a:lstStyle/>
            <a:p/>
          </p:txBody>
        </p:sp>
        <p:sp>
          <p:nvSpPr>
            <p:cNvPr id="981" name="object 981" descr=""/>
            <p:cNvSpPr/>
            <p:nvPr/>
          </p:nvSpPr>
          <p:spPr>
            <a:xfrm>
              <a:off x="3437671" y="13247342"/>
              <a:ext cx="3175" cy="1270"/>
            </a:xfrm>
            <a:custGeom>
              <a:avLst/>
              <a:gdLst/>
              <a:ahLst/>
              <a:cxnLst/>
              <a:rect l="l" t="t" r="r" b="b"/>
              <a:pathLst>
                <a:path w="3175" h="1269">
                  <a:moveTo>
                    <a:pt x="0" y="1193"/>
                  </a:moveTo>
                  <a:lnTo>
                    <a:pt x="2552" y="0"/>
                  </a:lnTo>
                </a:path>
              </a:pathLst>
            </a:custGeom>
            <a:ln w="4762">
              <a:solidFill>
                <a:srgbClr val="050100"/>
              </a:solidFill>
            </a:ln>
          </p:spPr>
          <p:txBody>
            <a:bodyPr wrap="square" lIns="0" tIns="0" rIns="0" bIns="0" rtlCol="0"/>
            <a:lstStyle/>
            <a:p/>
          </p:txBody>
        </p:sp>
        <p:sp>
          <p:nvSpPr>
            <p:cNvPr id="982" name="object 982" descr=""/>
            <p:cNvSpPr/>
            <p:nvPr/>
          </p:nvSpPr>
          <p:spPr>
            <a:xfrm>
              <a:off x="3433145" y="13248533"/>
              <a:ext cx="5080" cy="635"/>
            </a:xfrm>
            <a:custGeom>
              <a:avLst/>
              <a:gdLst/>
              <a:ahLst/>
              <a:cxnLst/>
              <a:rect l="l" t="t" r="r" b="b"/>
              <a:pathLst>
                <a:path w="5079" h="634">
                  <a:moveTo>
                    <a:pt x="0" y="596"/>
                  </a:moveTo>
                  <a:lnTo>
                    <a:pt x="4521" y="0"/>
                  </a:lnTo>
                </a:path>
              </a:pathLst>
            </a:custGeom>
            <a:ln w="4762">
              <a:solidFill>
                <a:srgbClr val="050100"/>
              </a:solidFill>
            </a:ln>
          </p:spPr>
          <p:txBody>
            <a:bodyPr wrap="square" lIns="0" tIns="0" rIns="0" bIns="0" rtlCol="0"/>
            <a:lstStyle/>
            <a:p/>
          </p:txBody>
        </p:sp>
        <p:sp>
          <p:nvSpPr>
            <p:cNvPr id="983" name="object 983" descr=""/>
            <p:cNvSpPr/>
            <p:nvPr/>
          </p:nvSpPr>
          <p:spPr>
            <a:xfrm>
              <a:off x="3428890" y="13249130"/>
              <a:ext cx="4445" cy="0"/>
            </a:xfrm>
            <a:custGeom>
              <a:avLst/>
              <a:gdLst/>
              <a:ahLst/>
              <a:cxnLst/>
              <a:rect l="l" t="t" r="r" b="b"/>
              <a:pathLst>
                <a:path w="4445" h="0">
                  <a:moveTo>
                    <a:pt x="0" y="0"/>
                  </a:moveTo>
                  <a:lnTo>
                    <a:pt x="4254" y="0"/>
                  </a:lnTo>
                </a:path>
              </a:pathLst>
            </a:custGeom>
            <a:ln w="4762">
              <a:solidFill>
                <a:srgbClr val="050100"/>
              </a:solidFill>
            </a:ln>
          </p:spPr>
          <p:txBody>
            <a:bodyPr wrap="square" lIns="0" tIns="0" rIns="0" bIns="0" rtlCol="0"/>
            <a:lstStyle/>
            <a:p/>
          </p:txBody>
        </p:sp>
        <p:sp>
          <p:nvSpPr>
            <p:cNvPr id="984" name="object 984" descr=""/>
            <p:cNvSpPr/>
            <p:nvPr/>
          </p:nvSpPr>
          <p:spPr>
            <a:xfrm>
              <a:off x="3424351" y="13248536"/>
              <a:ext cx="5080" cy="635"/>
            </a:xfrm>
            <a:custGeom>
              <a:avLst/>
              <a:gdLst/>
              <a:ahLst/>
              <a:cxnLst/>
              <a:rect l="l" t="t" r="r" b="b"/>
              <a:pathLst>
                <a:path w="5079" h="634">
                  <a:moveTo>
                    <a:pt x="0" y="0"/>
                  </a:moveTo>
                  <a:lnTo>
                    <a:pt x="4533" y="596"/>
                  </a:lnTo>
                </a:path>
              </a:pathLst>
            </a:custGeom>
            <a:ln w="4762">
              <a:solidFill>
                <a:srgbClr val="050100"/>
              </a:solidFill>
            </a:ln>
          </p:spPr>
          <p:txBody>
            <a:bodyPr wrap="square" lIns="0" tIns="0" rIns="0" bIns="0" rtlCol="0"/>
            <a:lstStyle/>
            <a:p/>
          </p:txBody>
        </p:sp>
        <p:sp>
          <p:nvSpPr>
            <p:cNvPr id="985" name="object 985" descr=""/>
            <p:cNvSpPr/>
            <p:nvPr/>
          </p:nvSpPr>
          <p:spPr>
            <a:xfrm>
              <a:off x="3421809" y="13247344"/>
              <a:ext cx="2540" cy="1270"/>
            </a:xfrm>
            <a:custGeom>
              <a:avLst/>
              <a:gdLst/>
              <a:ahLst/>
              <a:cxnLst/>
              <a:rect l="l" t="t" r="r" b="b"/>
              <a:pathLst>
                <a:path w="2539" h="1269">
                  <a:moveTo>
                    <a:pt x="0" y="0"/>
                  </a:moveTo>
                  <a:lnTo>
                    <a:pt x="2540" y="1193"/>
                  </a:lnTo>
                </a:path>
              </a:pathLst>
            </a:custGeom>
            <a:ln w="4762">
              <a:solidFill>
                <a:srgbClr val="050100"/>
              </a:solidFill>
            </a:ln>
          </p:spPr>
          <p:txBody>
            <a:bodyPr wrap="square" lIns="0" tIns="0" rIns="0" bIns="0" rtlCol="0"/>
            <a:lstStyle/>
            <a:p/>
          </p:txBody>
        </p:sp>
        <p:sp>
          <p:nvSpPr>
            <p:cNvPr id="986" name="object 986" descr=""/>
            <p:cNvSpPr/>
            <p:nvPr/>
          </p:nvSpPr>
          <p:spPr>
            <a:xfrm>
              <a:off x="3420110" y="13246154"/>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987" name="object 987" descr=""/>
            <p:cNvSpPr/>
            <p:nvPr/>
          </p:nvSpPr>
          <p:spPr>
            <a:xfrm>
              <a:off x="3419254" y="13244765"/>
              <a:ext cx="1270" cy="1905"/>
            </a:xfrm>
            <a:custGeom>
              <a:avLst/>
              <a:gdLst/>
              <a:ahLst/>
              <a:cxnLst/>
              <a:rect l="l" t="t" r="r" b="b"/>
              <a:pathLst>
                <a:path w="1270" h="1905">
                  <a:moveTo>
                    <a:pt x="0" y="0"/>
                  </a:moveTo>
                  <a:lnTo>
                    <a:pt x="850" y="1384"/>
                  </a:lnTo>
                </a:path>
              </a:pathLst>
            </a:custGeom>
            <a:ln w="4762">
              <a:solidFill>
                <a:srgbClr val="050100"/>
              </a:solidFill>
            </a:ln>
          </p:spPr>
          <p:txBody>
            <a:bodyPr wrap="square" lIns="0" tIns="0" rIns="0" bIns="0" rtlCol="0"/>
            <a:lstStyle/>
            <a:p/>
          </p:txBody>
        </p:sp>
        <p:sp>
          <p:nvSpPr>
            <p:cNvPr id="988" name="object 988" descr=""/>
            <p:cNvSpPr/>
            <p:nvPr/>
          </p:nvSpPr>
          <p:spPr>
            <a:xfrm>
              <a:off x="3418125" y="13242979"/>
              <a:ext cx="1270" cy="1905"/>
            </a:xfrm>
            <a:custGeom>
              <a:avLst/>
              <a:gdLst/>
              <a:ahLst/>
              <a:cxnLst/>
              <a:rect l="l" t="t" r="r" b="b"/>
              <a:pathLst>
                <a:path w="1270" h="1905">
                  <a:moveTo>
                    <a:pt x="0" y="0"/>
                  </a:moveTo>
                  <a:lnTo>
                    <a:pt x="1130" y="1790"/>
                  </a:lnTo>
                </a:path>
              </a:pathLst>
            </a:custGeom>
            <a:ln w="4762">
              <a:solidFill>
                <a:srgbClr val="050100"/>
              </a:solidFill>
            </a:ln>
          </p:spPr>
          <p:txBody>
            <a:bodyPr wrap="square" lIns="0" tIns="0" rIns="0" bIns="0" rtlCol="0"/>
            <a:lstStyle/>
            <a:p/>
          </p:txBody>
        </p:sp>
        <p:sp>
          <p:nvSpPr>
            <p:cNvPr id="989" name="object 989" descr=""/>
            <p:cNvSpPr/>
            <p:nvPr/>
          </p:nvSpPr>
          <p:spPr>
            <a:xfrm>
              <a:off x="3418125" y="13241205"/>
              <a:ext cx="0" cy="1905"/>
            </a:xfrm>
            <a:custGeom>
              <a:avLst/>
              <a:gdLst/>
              <a:ahLst/>
              <a:cxnLst/>
              <a:rect l="l" t="t" r="r" b="b"/>
              <a:pathLst>
                <a:path w="0" h="1905">
                  <a:moveTo>
                    <a:pt x="0" y="0"/>
                  </a:moveTo>
                  <a:lnTo>
                    <a:pt x="0" y="1777"/>
                  </a:lnTo>
                </a:path>
              </a:pathLst>
            </a:custGeom>
            <a:ln w="4762">
              <a:solidFill>
                <a:srgbClr val="050100"/>
              </a:solidFill>
            </a:ln>
          </p:spPr>
          <p:txBody>
            <a:bodyPr wrap="square" lIns="0" tIns="0" rIns="0" bIns="0" rtlCol="0"/>
            <a:lstStyle/>
            <a:p/>
          </p:txBody>
        </p:sp>
        <p:sp>
          <p:nvSpPr>
            <p:cNvPr id="990" name="object 990" descr=""/>
            <p:cNvSpPr/>
            <p:nvPr/>
          </p:nvSpPr>
          <p:spPr>
            <a:xfrm>
              <a:off x="3363716" y="13154246"/>
              <a:ext cx="0" cy="14604"/>
            </a:xfrm>
            <a:custGeom>
              <a:avLst/>
              <a:gdLst/>
              <a:ahLst/>
              <a:cxnLst/>
              <a:rect l="l" t="t" r="r" b="b"/>
              <a:pathLst>
                <a:path w="0" h="14605">
                  <a:moveTo>
                    <a:pt x="0" y="14071"/>
                  </a:moveTo>
                  <a:lnTo>
                    <a:pt x="0" y="0"/>
                  </a:lnTo>
                </a:path>
              </a:pathLst>
            </a:custGeom>
            <a:ln w="4762">
              <a:solidFill>
                <a:srgbClr val="050100"/>
              </a:solidFill>
            </a:ln>
          </p:spPr>
          <p:txBody>
            <a:bodyPr wrap="square" lIns="0" tIns="0" rIns="0" bIns="0" rtlCol="0"/>
            <a:lstStyle/>
            <a:p/>
          </p:txBody>
        </p:sp>
        <p:sp>
          <p:nvSpPr>
            <p:cNvPr id="991" name="object 991" descr=""/>
            <p:cNvSpPr/>
            <p:nvPr/>
          </p:nvSpPr>
          <p:spPr>
            <a:xfrm>
              <a:off x="3363722" y="13168317"/>
              <a:ext cx="12700" cy="0"/>
            </a:xfrm>
            <a:custGeom>
              <a:avLst/>
              <a:gdLst/>
              <a:ahLst/>
              <a:cxnLst/>
              <a:rect l="l" t="t" r="r" b="b"/>
              <a:pathLst>
                <a:path w="12700" h="0">
                  <a:moveTo>
                    <a:pt x="12458" y="0"/>
                  </a:moveTo>
                  <a:lnTo>
                    <a:pt x="0" y="0"/>
                  </a:lnTo>
                </a:path>
              </a:pathLst>
            </a:custGeom>
            <a:ln w="4762">
              <a:solidFill>
                <a:srgbClr val="050100"/>
              </a:solidFill>
            </a:ln>
          </p:spPr>
          <p:txBody>
            <a:bodyPr wrap="square" lIns="0" tIns="0" rIns="0" bIns="0" rtlCol="0"/>
            <a:lstStyle/>
            <a:p/>
          </p:txBody>
        </p:sp>
        <p:sp>
          <p:nvSpPr>
            <p:cNvPr id="992" name="object 992" descr=""/>
            <p:cNvSpPr/>
            <p:nvPr/>
          </p:nvSpPr>
          <p:spPr>
            <a:xfrm>
              <a:off x="3374481" y="13166530"/>
              <a:ext cx="1905" cy="1905"/>
            </a:xfrm>
            <a:custGeom>
              <a:avLst/>
              <a:gdLst/>
              <a:ahLst/>
              <a:cxnLst/>
              <a:rect l="l" t="t" r="r" b="b"/>
              <a:pathLst>
                <a:path w="1904" h="1905">
                  <a:moveTo>
                    <a:pt x="0" y="0"/>
                  </a:moveTo>
                  <a:lnTo>
                    <a:pt x="1701" y="1790"/>
                  </a:lnTo>
                </a:path>
              </a:pathLst>
            </a:custGeom>
            <a:ln w="4762">
              <a:solidFill>
                <a:srgbClr val="050100"/>
              </a:solidFill>
            </a:ln>
          </p:spPr>
          <p:txBody>
            <a:bodyPr wrap="square" lIns="0" tIns="0" rIns="0" bIns="0" rtlCol="0"/>
            <a:lstStyle/>
            <a:p/>
          </p:txBody>
        </p:sp>
        <p:sp>
          <p:nvSpPr>
            <p:cNvPr id="993" name="object 993" descr=""/>
            <p:cNvSpPr/>
            <p:nvPr/>
          </p:nvSpPr>
          <p:spPr>
            <a:xfrm>
              <a:off x="3373638" y="13165340"/>
              <a:ext cx="1270" cy="1270"/>
            </a:xfrm>
            <a:custGeom>
              <a:avLst/>
              <a:gdLst/>
              <a:ahLst/>
              <a:cxnLst/>
              <a:rect l="l" t="t" r="r" b="b"/>
              <a:pathLst>
                <a:path w="1270" h="1269">
                  <a:moveTo>
                    <a:pt x="0" y="0"/>
                  </a:moveTo>
                  <a:lnTo>
                    <a:pt x="838" y="1193"/>
                  </a:lnTo>
                </a:path>
              </a:pathLst>
            </a:custGeom>
            <a:ln w="4762">
              <a:solidFill>
                <a:srgbClr val="050100"/>
              </a:solidFill>
            </a:ln>
          </p:spPr>
          <p:txBody>
            <a:bodyPr wrap="square" lIns="0" tIns="0" rIns="0" bIns="0" rtlCol="0"/>
            <a:lstStyle/>
            <a:p/>
          </p:txBody>
        </p:sp>
        <p:sp>
          <p:nvSpPr>
            <p:cNvPr id="994" name="object 994" descr=""/>
            <p:cNvSpPr/>
            <p:nvPr/>
          </p:nvSpPr>
          <p:spPr>
            <a:xfrm>
              <a:off x="3372497" y="13162761"/>
              <a:ext cx="1270" cy="3175"/>
            </a:xfrm>
            <a:custGeom>
              <a:avLst/>
              <a:gdLst/>
              <a:ahLst/>
              <a:cxnLst/>
              <a:rect l="l" t="t" r="r" b="b"/>
              <a:pathLst>
                <a:path w="1270" h="3175">
                  <a:moveTo>
                    <a:pt x="0" y="0"/>
                  </a:moveTo>
                  <a:lnTo>
                    <a:pt x="1143" y="2578"/>
                  </a:lnTo>
                </a:path>
              </a:pathLst>
            </a:custGeom>
            <a:ln w="4762">
              <a:solidFill>
                <a:srgbClr val="050100"/>
              </a:solidFill>
            </a:ln>
          </p:spPr>
          <p:txBody>
            <a:bodyPr wrap="square" lIns="0" tIns="0" rIns="0" bIns="0" rtlCol="0"/>
            <a:lstStyle/>
            <a:p/>
          </p:txBody>
        </p:sp>
        <p:sp>
          <p:nvSpPr>
            <p:cNvPr id="995" name="object 995" descr=""/>
            <p:cNvSpPr/>
            <p:nvPr/>
          </p:nvSpPr>
          <p:spPr>
            <a:xfrm>
              <a:off x="3372497" y="13160391"/>
              <a:ext cx="0" cy="2540"/>
            </a:xfrm>
            <a:custGeom>
              <a:avLst/>
              <a:gdLst/>
              <a:ahLst/>
              <a:cxnLst/>
              <a:rect l="l" t="t" r="r" b="b"/>
              <a:pathLst>
                <a:path w="0" h="2540">
                  <a:moveTo>
                    <a:pt x="0" y="0"/>
                  </a:moveTo>
                  <a:lnTo>
                    <a:pt x="0" y="2374"/>
                  </a:lnTo>
                </a:path>
              </a:pathLst>
            </a:custGeom>
            <a:ln w="4762">
              <a:solidFill>
                <a:srgbClr val="050100"/>
              </a:solidFill>
            </a:ln>
          </p:spPr>
          <p:txBody>
            <a:bodyPr wrap="square" lIns="0" tIns="0" rIns="0" bIns="0" rtlCol="0"/>
            <a:lstStyle/>
            <a:p/>
          </p:txBody>
        </p:sp>
        <p:sp>
          <p:nvSpPr>
            <p:cNvPr id="996" name="object 996" descr=""/>
            <p:cNvSpPr/>
            <p:nvPr/>
          </p:nvSpPr>
          <p:spPr>
            <a:xfrm>
              <a:off x="3372495" y="13157812"/>
              <a:ext cx="1270" cy="3175"/>
            </a:xfrm>
            <a:custGeom>
              <a:avLst/>
              <a:gdLst/>
              <a:ahLst/>
              <a:cxnLst/>
              <a:rect l="l" t="t" r="r" b="b"/>
              <a:pathLst>
                <a:path w="1270" h="3175">
                  <a:moveTo>
                    <a:pt x="1142" y="0"/>
                  </a:moveTo>
                  <a:lnTo>
                    <a:pt x="0" y="2578"/>
                  </a:lnTo>
                </a:path>
              </a:pathLst>
            </a:custGeom>
            <a:ln w="4762">
              <a:solidFill>
                <a:srgbClr val="050100"/>
              </a:solidFill>
            </a:ln>
          </p:spPr>
          <p:txBody>
            <a:bodyPr wrap="square" lIns="0" tIns="0" rIns="0" bIns="0" rtlCol="0"/>
            <a:lstStyle/>
            <a:p/>
          </p:txBody>
        </p:sp>
        <p:sp>
          <p:nvSpPr>
            <p:cNvPr id="997" name="object 997" descr=""/>
            <p:cNvSpPr/>
            <p:nvPr/>
          </p:nvSpPr>
          <p:spPr>
            <a:xfrm>
              <a:off x="3373635" y="13156026"/>
              <a:ext cx="1905" cy="1905"/>
            </a:xfrm>
            <a:custGeom>
              <a:avLst/>
              <a:gdLst/>
              <a:ahLst/>
              <a:cxnLst/>
              <a:rect l="l" t="t" r="r" b="b"/>
              <a:pathLst>
                <a:path w="1904" h="1905">
                  <a:moveTo>
                    <a:pt x="1701" y="0"/>
                  </a:moveTo>
                  <a:lnTo>
                    <a:pt x="0" y="1790"/>
                  </a:lnTo>
                </a:path>
              </a:pathLst>
            </a:custGeom>
            <a:ln w="4762">
              <a:solidFill>
                <a:srgbClr val="050100"/>
              </a:solidFill>
            </a:ln>
          </p:spPr>
          <p:txBody>
            <a:bodyPr wrap="square" lIns="0" tIns="0" rIns="0" bIns="0" rtlCol="0"/>
            <a:lstStyle/>
            <a:p/>
          </p:txBody>
        </p:sp>
        <p:sp>
          <p:nvSpPr>
            <p:cNvPr id="998" name="object 998" descr=""/>
            <p:cNvSpPr/>
            <p:nvPr/>
          </p:nvSpPr>
          <p:spPr>
            <a:xfrm>
              <a:off x="3375334" y="13154835"/>
              <a:ext cx="1905" cy="1270"/>
            </a:xfrm>
            <a:custGeom>
              <a:avLst/>
              <a:gdLst/>
              <a:ahLst/>
              <a:cxnLst/>
              <a:rect l="l" t="t" r="r" b="b"/>
              <a:pathLst>
                <a:path w="1904" h="1269">
                  <a:moveTo>
                    <a:pt x="1701" y="0"/>
                  </a:moveTo>
                  <a:lnTo>
                    <a:pt x="0" y="1193"/>
                  </a:lnTo>
                </a:path>
              </a:pathLst>
            </a:custGeom>
            <a:ln w="4762">
              <a:solidFill>
                <a:srgbClr val="050100"/>
              </a:solidFill>
            </a:ln>
          </p:spPr>
          <p:txBody>
            <a:bodyPr wrap="square" lIns="0" tIns="0" rIns="0" bIns="0" rtlCol="0"/>
            <a:lstStyle/>
            <a:p/>
          </p:txBody>
        </p:sp>
        <p:sp>
          <p:nvSpPr>
            <p:cNvPr id="999" name="object 999" descr=""/>
            <p:cNvSpPr/>
            <p:nvPr/>
          </p:nvSpPr>
          <p:spPr>
            <a:xfrm>
              <a:off x="3377034" y="13154241"/>
              <a:ext cx="1905" cy="635"/>
            </a:xfrm>
            <a:custGeom>
              <a:avLst/>
              <a:gdLst/>
              <a:ahLst/>
              <a:cxnLst/>
              <a:rect l="l" t="t" r="r" b="b"/>
              <a:pathLst>
                <a:path w="1904" h="634">
                  <a:moveTo>
                    <a:pt x="1701" y="0"/>
                  </a:moveTo>
                  <a:lnTo>
                    <a:pt x="0" y="596"/>
                  </a:lnTo>
                </a:path>
              </a:pathLst>
            </a:custGeom>
            <a:ln w="4762">
              <a:solidFill>
                <a:srgbClr val="050100"/>
              </a:solidFill>
            </a:ln>
          </p:spPr>
          <p:txBody>
            <a:bodyPr wrap="square" lIns="0" tIns="0" rIns="0" bIns="0" rtlCol="0"/>
            <a:lstStyle/>
            <a:p/>
          </p:txBody>
        </p:sp>
        <p:sp>
          <p:nvSpPr>
            <p:cNvPr id="1000" name="object 1000" descr=""/>
            <p:cNvSpPr/>
            <p:nvPr/>
          </p:nvSpPr>
          <p:spPr>
            <a:xfrm>
              <a:off x="3378736" y="13154241"/>
              <a:ext cx="3810" cy="0"/>
            </a:xfrm>
            <a:custGeom>
              <a:avLst/>
              <a:gdLst/>
              <a:ahLst/>
              <a:cxnLst/>
              <a:rect l="l" t="t" r="r" b="b"/>
              <a:pathLst>
                <a:path w="3810" h="0">
                  <a:moveTo>
                    <a:pt x="3683" y="0"/>
                  </a:moveTo>
                  <a:lnTo>
                    <a:pt x="0" y="0"/>
                  </a:lnTo>
                </a:path>
              </a:pathLst>
            </a:custGeom>
            <a:ln w="4762">
              <a:solidFill>
                <a:srgbClr val="050100"/>
              </a:solidFill>
            </a:ln>
          </p:spPr>
          <p:txBody>
            <a:bodyPr wrap="square" lIns="0" tIns="0" rIns="0" bIns="0" rtlCol="0"/>
            <a:lstStyle/>
            <a:p/>
          </p:txBody>
        </p:sp>
        <p:sp>
          <p:nvSpPr>
            <p:cNvPr id="1001" name="object 1001" descr=""/>
            <p:cNvSpPr/>
            <p:nvPr/>
          </p:nvSpPr>
          <p:spPr>
            <a:xfrm>
              <a:off x="3382421" y="13154238"/>
              <a:ext cx="2540" cy="635"/>
            </a:xfrm>
            <a:custGeom>
              <a:avLst/>
              <a:gdLst/>
              <a:ahLst/>
              <a:cxnLst/>
              <a:rect l="l" t="t" r="r" b="b"/>
              <a:pathLst>
                <a:path w="2539" h="634">
                  <a:moveTo>
                    <a:pt x="2539" y="596"/>
                  </a:moveTo>
                  <a:lnTo>
                    <a:pt x="0" y="0"/>
                  </a:lnTo>
                </a:path>
              </a:pathLst>
            </a:custGeom>
            <a:ln w="4762">
              <a:solidFill>
                <a:srgbClr val="050100"/>
              </a:solidFill>
            </a:ln>
          </p:spPr>
          <p:txBody>
            <a:bodyPr wrap="square" lIns="0" tIns="0" rIns="0" bIns="0" rtlCol="0"/>
            <a:lstStyle/>
            <a:p/>
          </p:txBody>
        </p:sp>
        <p:sp>
          <p:nvSpPr>
            <p:cNvPr id="1002" name="object 1002" descr=""/>
            <p:cNvSpPr/>
            <p:nvPr/>
          </p:nvSpPr>
          <p:spPr>
            <a:xfrm>
              <a:off x="3384958" y="13154832"/>
              <a:ext cx="1905" cy="1270"/>
            </a:xfrm>
            <a:custGeom>
              <a:avLst/>
              <a:gdLst/>
              <a:ahLst/>
              <a:cxnLst/>
              <a:rect l="l" t="t" r="r" b="b"/>
              <a:pathLst>
                <a:path w="1904" h="1269">
                  <a:moveTo>
                    <a:pt x="1714" y="1193"/>
                  </a:moveTo>
                  <a:lnTo>
                    <a:pt x="0" y="0"/>
                  </a:lnTo>
                </a:path>
              </a:pathLst>
            </a:custGeom>
            <a:ln w="4762">
              <a:solidFill>
                <a:srgbClr val="050100"/>
              </a:solidFill>
            </a:ln>
          </p:spPr>
          <p:txBody>
            <a:bodyPr wrap="square" lIns="0" tIns="0" rIns="0" bIns="0" rtlCol="0"/>
            <a:lstStyle/>
            <a:p/>
          </p:txBody>
        </p:sp>
        <p:sp>
          <p:nvSpPr>
            <p:cNvPr id="1003" name="object 1003" descr=""/>
            <p:cNvSpPr/>
            <p:nvPr/>
          </p:nvSpPr>
          <p:spPr>
            <a:xfrm>
              <a:off x="3386670" y="13156021"/>
              <a:ext cx="1905" cy="1905"/>
            </a:xfrm>
            <a:custGeom>
              <a:avLst/>
              <a:gdLst/>
              <a:ahLst/>
              <a:cxnLst/>
              <a:rect l="l" t="t" r="r" b="b"/>
              <a:pathLst>
                <a:path w="1904" h="1905">
                  <a:moveTo>
                    <a:pt x="1701" y="1790"/>
                  </a:moveTo>
                  <a:lnTo>
                    <a:pt x="0" y="0"/>
                  </a:lnTo>
                </a:path>
              </a:pathLst>
            </a:custGeom>
            <a:ln w="4762">
              <a:solidFill>
                <a:srgbClr val="050100"/>
              </a:solidFill>
            </a:ln>
          </p:spPr>
          <p:txBody>
            <a:bodyPr wrap="square" lIns="0" tIns="0" rIns="0" bIns="0" rtlCol="0"/>
            <a:lstStyle/>
            <a:p/>
          </p:txBody>
        </p:sp>
        <p:sp>
          <p:nvSpPr>
            <p:cNvPr id="1004" name="object 1004" descr=""/>
            <p:cNvSpPr/>
            <p:nvPr/>
          </p:nvSpPr>
          <p:spPr>
            <a:xfrm>
              <a:off x="3388377" y="13157813"/>
              <a:ext cx="1270" cy="3175"/>
            </a:xfrm>
            <a:custGeom>
              <a:avLst/>
              <a:gdLst/>
              <a:ahLst/>
              <a:cxnLst/>
              <a:rect l="l" t="t" r="r" b="b"/>
              <a:pathLst>
                <a:path w="1270" h="3175">
                  <a:moveTo>
                    <a:pt x="838" y="2578"/>
                  </a:moveTo>
                  <a:lnTo>
                    <a:pt x="0" y="0"/>
                  </a:lnTo>
                </a:path>
              </a:pathLst>
            </a:custGeom>
            <a:ln w="4762">
              <a:solidFill>
                <a:srgbClr val="050100"/>
              </a:solidFill>
            </a:ln>
          </p:spPr>
          <p:txBody>
            <a:bodyPr wrap="square" lIns="0" tIns="0" rIns="0" bIns="0" rtlCol="0"/>
            <a:lstStyle/>
            <a:p/>
          </p:txBody>
        </p:sp>
        <p:sp>
          <p:nvSpPr>
            <p:cNvPr id="1005" name="object 1005" descr=""/>
            <p:cNvSpPr/>
            <p:nvPr/>
          </p:nvSpPr>
          <p:spPr>
            <a:xfrm>
              <a:off x="3389216" y="13160386"/>
              <a:ext cx="0" cy="2540"/>
            </a:xfrm>
            <a:custGeom>
              <a:avLst/>
              <a:gdLst/>
              <a:ahLst/>
              <a:cxnLst/>
              <a:rect l="l" t="t" r="r" b="b"/>
              <a:pathLst>
                <a:path w="0" h="2540">
                  <a:moveTo>
                    <a:pt x="0" y="2374"/>
                  </a:moveTo>
                  <a:lnTo>
                    <a:pt x="0" y="0"/>
                  </a:lnTo>
                </a:path>
              </a:pathLst>
            </a:custGeom>
            <a:ln w="4762">
              <a:solidFill>
                <a:srgbClr val="050100"/>
              </a:solidFill>
            </a:ln>
          </p:spPr>
          <p:txBody>
            <a:bodyPr wrap="square" lIns="0" tIns="0" rIns="0" bIns="0" rtlCol="0"/>
            <a:lstStyle/>
            <a:p/>
          </p:txBody>
        </p:sp>
        <p:sp>
          <p:nvSpPr>
            <p:cNvPr id="1006" name="object 1006" descr=""/>
            <p:cNvSpPr/>
            <p:nvPr/>
          </p:nvSpPr>
          <p:spPr>
            <a:xfrm>
              <a:off x="3388372" y="13162756"/>
              <a:ext cx="1270" cy="1905"/>
            </a:xfrm>
            <a:custGeom>
              <a:avLst/>
              <a:gdLst/>
              <a:ahLst/>
              <a:cxnLst/>
              <a:rect l="l" t="t" r="r" b="b"/>
              <a:pathLst>
                <a:path w="1270" h="1905">
                  <a:moveTo>
                    <a:pt x="0" y="1790"/>
                  </a:moveTo>
                  <a:lnTo>
                    <a:pt x="838" y="0"/>
                  </a:lnTo>
                </a:path>
              </a:pathLst>
            </a:custGeom>
            <a:ln w="4762">
              <a:solidFill>
                <a:srgbClr val="050100"/>
              </a:solidFill>
            </a:ln>
          </p:spPr>
          <p:txBody>
            <a:bodyPr wrap="square" lIns="0" tIns="0" rIns="0" bIns="0" rtlCol="0"/>
            <a:lstStyle/>
            <a:p/>
          </p:txBody>
        </p:sp>
        <p:sp>
          <p:nvSpPr>
            <p:cNvPr id="1007" name="object 1007" descr=""/>
            <p:cNvSpPr/>
            <p:nvPr/>
          </p:nvSpPr>
          <p:spPr>
            <a:xfrm>
              <a:off x="3386673" y="13164548"/>
              <a:ext cx="1905" cy="3175"/>
            </a:xfrm>
            <a:custGeom>
              <a:avLst/>
              <a:gdLst/>
              <a:ahLst/>
              <a:cxnLst/>
              <a:rect l="l" t="t" r="r" b="b"/>
              <a:pathLst>
                <a:path w="1904" h="3175">
                  <a:moveTo>
                    <a:pt x="0" y="2578"/>
                  </a:moveTo>
                  <a:lnTo>
                    <a:pt x="1701" y="0"/>
                  </a:lnTo>
                </a:path>
              </a:pathLst>
            </a:custGeom>
            <a:ln w="4762">
              <a:solidFill>
                <a:srgbClr val="050100"/>
              </a:solidFill>
            </a:ln>
          </p:spPr>
          <p:txBody>
            <a:bodyPr wrap="square" lIns="0" tIns="0" rIns="0" bIns="0" rtlCol="0"/>
            <a:lstStyle/>
            <a:p/>
          </p:txBody>
        </p:sp>
        <p:sp>
          <p:nvSpPr>
            <p:cNvPr id="1008" name="object 1008" descr=""/>
            <p:cNvSpPr/>
            <p:nvPr/>
          </p:nvSpPr>
          <p:spPr>
            <a:xfrm>
              <a:off x="3384961" y="13167124"/>
              <a:ext cx="1905" cy="1270"/>
            </a:xfrm>
            <a:custGeom>
              <a:avLst/>
              <a:gdLst/>
              <a:ahLst/>
              <a:cxnLst/>
              <a:rect l="l" t="t" r="r" b="b"/>
              <a:pathLst>
                <a:path w="1904" h="1269">
                  <a:moveTo>
                    <a:pt x="0" y="1193"/>
                  </a:moveTo>
                  <a:lnTo>
                    <a:pt x="1714" y="0"/>
                  </a:lnTo>
                </a:path>
              </a:pathLst>
            </a:custGeom>
            <a:ln w="4762">
              <a:solidFill>
                <a:srgbClr val="050100"/>
              </a:solidFill>
            </a:ln>
          </p:spPr>
          <p:txBody>
            <a:bodyPr wrap="square" lIns="0" tIns="0" rIns="0" bIns="0" rtlCol="0"/>
            <a:lstStyle/>
            <a:p/>
          </p:txBody>
        </p:sp>
        <p:sp>
          <p:nvSpPr>
            <p:cNvPr id="1009" name="object 1009" descr=""/>
            <p:cNvSpPr/>
            <p:nvPr/>
          </p:nvSpPr>
          <p:spPr>
            <a:xfrm>
              <a:off x="3389216" y="13174449"/>
              <a:ext cx="0" cy="14604"/>
            </a:xfrm>
            <a:custGeom>
              <a:avLst/>
              <a:gdLst/>
              <a:ahLst/>
              <a:cxnLst/>
              <a:rect l="l" t="t" r="r" b="b"/>
              <a:pathLst>
                <a:path w="0" h="14605">
                  <a:moveTo>
                    <a:pt x="0" y="14071"/>
                  </a:moveTo>
                  <a:lnTo>
                    <a:pt x="0" y="0"/>
                  </a:lnTo>
                </a:path>
              </a:pathLst>
            </a:custGeom>
            <a:ln w="4762">
              <a:solidFill>
                <a:srgbClr val="050100"/>
              </a:solidFill>
            </a:ln>
          </p:spPr>
          <p:txBody>
            <a:bodyPr wrap="square" lIns="0" tIns="0" rIns="0" bIns="0" rtlCol="0"/>
            <a:lstStyle/>
            <a:p/>
          </p:txBody>
        </p:sp>
        <p:sp>
          <p:nvSpPr>
            <p:cNvPr id="1010" name="object 1010" descr=""/>
            <p:cNvSpPr/>
            <p:nvPr/>
          </p:nvSpPr>
          <p:spPr>
            <a:xfrm>
              <a:off x="3386673" y="13187925"/>
              <a:ext cx="2540" cy="635"/>
            </a:xfrm>
            <a:custGeom>
              <a:avLst/>
              <a:gdLst/>
              <a:ahLst/>
              <a:cxnLst/>
              <a:rect l="l" t="t" r="r" b="b"/>
              <a:pathLst>
                <a:path w="2539" h="634">
                  <a:moveTo>
                    <a:pt x="0" y="0"/>
                  </a:moveTo>
                  <a:lnTo>
                    <a:pt x="2540" y="596"/>
                  </a:lnTo>
                </a:path>
              </a:pathLst>
            </a:custGeom>
            <a:ln w="4762">
              <a:solidFill>
                <a:srgbClr val="050100"/>
              </a:solidFill>
            </a:ln>
          </p:spPr>
          <p:txBody>
            <a:bodyPr wrap="square" lIns="0" tIns="0" rIns="0" bIns="0" rtlCol="0"/>
            <a:lstStyle/>
            <a:p/>
          </p:txBody>
        </p:sp>
        <p:sp>
          <p:nvSpPr>
            <p:cNvPr id="1011" name="object 1011" descr=""/>
            <p:cNvSpPr/>
            <p:nvPr/>
          </p:nvSpPr>
          <p:spPr>
            <a:xfrm>
              <a:off x="3384118" y="13186734"/>
              <a:ext cx="3175" cy="1270"/>
            </a:xfrm>
            <a:custGeom>
              <a:avLst/>
              <a:gdLst/>
              <a:ahLst/>
              <a:cxnLst/>
              <a:rect l="l" t="t" r="r" b="b"/>
              <a:pathLst>
                <a:path w="3175" h="1269">
                  <a:moveTo>
                    <a:pt x="0" y="0"/>
                  </a:moveTo>
                  <a:lnTo>
                    <a:pt x="2552" y="1193"/>
                  </a:lnTo>
                </a:path>
              </a:pathLst>
            </a:custGeom>
            <a:ln w="4762">
              <a:solidFill>
                <a:srgbClr val="050100"/>
              </a:solidFill>
            </a:ln>
          </p:spPr>
          <p:txBody>
            <a:bodyPr wrap="square" lIns="0" tIns="0" rIns="0" bIns="0" rtlCol="0"/>
            <a:lstStyle/>
            <a:p/>
          </p:txBody>
        </p:sp>
        <p:sp>
          <p:nvSpPr>
            <p:cNvPr id="1012" name="object 1012" descr=""/>
            <p:cNvSpPr/>
            <p:nvPr/>
          </p:nvSpPr>
          <p:spPr>
            <a:xfrm>
              <a:off x="3381278" y="13184750"/>
              <a:ext cx="3175" cy="2540"/>
            </a:xfrm>
            <a:custGeom>
              <a:avLst/>
              <a:gdLst/>
              <a:ahLst/>
              <a:cxnLst/>
              <a:rect l="l" t="t" r="r" b="b"/>
              <a:pathLst>
                <a:path w="3175" h="2540">
                  <a:moveTo>
                    <a:pt x="0" y="0"/>
                  </a:moveTo>
                  <a:lnTo>
                    <a:pt x="2844" y="1981"/>
                  </a:lnTo>
                </a:path>
              </a:pathLst>
            </a:custGeom>
            <a:ln w="4762">
              <a:solidFill>
                <a:srgbClr val="050100"/>
              </a:solidFill>
            </a:ln>
          </p:spPr>
          <p:txBody>
            <a:bodyPr wrap="square" lIns="0" tIns="0" rIns="0" bIns="0" rtlCol="0"/>
            <a:lstStyle/>
            <a:p/>
          </p:txBody>
        </p:sp>
        <p:sp>
          <p:nvSpPr>
            <p:cNvPr id="1013" name="object 1013" descr=""/>
            <p:cNvSpPr/>
            <p:nvPr/>
          </p:nvSpPr>
          <p:spPr>
            <a:xfrm>
              <a:off x="3378736" y="13182369"/>
              <a:ext cx="2540" cy="2540"/>
            </a:xfrm>
            <a:custGeom>
              <a:avLst/>
              <a:gdLst/>
              <a:ahLst/>
              <a:cxnLst/>
              <a:rect l="l" t="t" r="r" b="b"/>
              <a:pathLst>
                <a:path w="2539" h="2540">
                  <a:moveTo>
                    <a:pt x="0" y="0"/>
                  </a:moveTo>
                  <a:lnTo>
                    <a:pt x="2540" y="2374"/>
                  </a:lnTo>
                </a:path>
              </a:pathLst>
            </a:custGeom>
            <a:ln w="4762">
              <a:solidFill>
                <a:srgbClr val="050100"/>
              </a:solidFill>
            </a:ln>
          </p:spPr>
          <p:txBody>
            <a:bodyPr wrap="square" lIns="0" tIns="0" rIns="0" bIns="0" rtlCol="0"/>
            <a:lstStyle/>
            <a:p/>
          </p:txBody>
        </p:sp>
        <p:sp>
          <p:nvSpPr>
            <p:cNvPr id="1014" name="object 1014" descr=""/>
            <p:cNvSpPr/>
            <p:nvPr/>
          </p:nvSpPr>
          <p:spPr>
            <a:xfrm>
              <a:off x="3375337" y="13176229"/>
              <a:ext cx="3810" cy="6350"/>
            </a:xfrm>
            <a:custGeom>
              <a:avLst/>
              <a:gdLst/>
              <a:ahLst/>
              <a:cxnLst/>
              <a:rect l="l" t="t" r="r" b="b"/>
              <a:pathLst>
                <a:path w="3810" h="6350">
                  <a:moveTo>
                    <a:pt x="0" y="0"/>
                  </a:moveTo>
                  <a:lnTo>
                    <a:pt x="3403" y="6134"/>
                  </a:lnTo>
                </a:path>
              </a:pathLst>
            </a:custGeom>
            <a:ln w="4762">
              <a:solidFill>
                <a:srgbClr val="050100"/>
              </a:solidFill>
            </a:ln>
          </p:spPr>
          <p:txBody>
            <a:bodyPr wrap="square" lIns="0" tIns="0" rIns="0" bIns="0" rtlCol="0"/>
            <a:lstStyle/>
            <a:p/>
          </p:txBody>
        </p:sp>
        <p:sp>
          <p:nvSpPr>
            <p:cNvPr id="1015" name="object 1015" descr=""/>
            <p:cNvSpPr/>
            <p:nvPr/>
          </p:nvSpPr>
          <p:spPr>
            <a:xfrm>
              <a:off x="3373638" y="13175038"/>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1016" name="object 1016" descr=""/>
            <p:cNvSpPr/>
            <p:nvPr/>
          </p:nvSpPr>
          <p:spPr>
            <a:xfrm>
              <a:off x="3371654" y="13174444"/>
              <a:ext cx="2540" cy="635"/>
            </a:xfrm>
            <a:custGeom>
              <a:avLst/>
              <a:gdLst/>
              <a:ahLst/>
              <a:cxnLst/>
              <a:rect l="l" t="t" r="r" b="b"/>
              <a:pathLst>
                <a:path w="2539" h="634">
                  <a:moveTo>
                    <a:pt x="0" y="0"/>
                  </a:moveTo>
                  <a:lnTo>
                    <a:pt x="1981" y="596"/>
                  </a:lnTo>
                </a:path>
              </a:pathLst>
            </a:custGeom>
            <a:ln w="4762">
              <a:solidFill>
                <a:srgbClr val="050100"/>
              </a:solidFill>
            </a:ln>
          </p:spPr>
          <p:txBody>
            <a:bodyPr wrap="square" lIns="0" tIns="0" rIns="0" bIns="0" rtlCol="0"/>
            <a:lstStyle/>
            <a:p/>
          </p:txBody>
        </p:sp>
        <p:sp>
          <p:nvSpPr>
            <p:cNvPr id="1017" name="object 1017" descr=""/>
            <p:cNvSpPr/>
            <p:nvPr/>
          </p:nvSpPr>
          <p:spPr>
            <a:xfrm>
              <a:off x="3369099" y="13174444"/>
              <a:ext cx="3175" cy="0"/>
            </a:xfrm>
            <a:custGeom>
              <a:avLst/>
              <a:gdLst/>
              <a:ahLst/>
              <a:cxnLst/>
              <a:rect l="l" t="t" r="r" b="b"/>
              <a:pathLst>
                <a:path w="3175" h="0">
                  <a:moveTo>
                    <a:pt x="0" y="0"/>
                  </a:moveTo>
                  <a:lnTo>
                    <a:pt x="2552" y="0"/>
                  </a:lnTo>
                </a:path>
              </a:pathLst>
            </a:custGeom>
            <a:ln w="4762">
              <a:solidFill>
                <a:srgbClr val="050100"/>
              </a:solidFill>
            </a:ln>
          </p:spPr>
          <p:txBody>
            <a:bodyPr wrap="square" lIns="0" tIns="0" rIns="0" bIns="0" rtlCol="0"/>
            <a:lstStyle/>
            <a:p/>
          </p:txBody>
        </p:sp>
        <p:sp>
          <p:nvSpPr>
            <p:cNvPr id="1018" name="object 1018" descr=""/>
            <p:cNvSpPr/>
            <p:nvPr/>
          </p:nvSpPr>
          <p:spPr>
            <a:xfrm>
              <a:off x="3366544" y="13174440"/>
              <a:ext cx="3175" cy="1270"/>
            </a:xfrm>
            <a:custGeom>
              <a:avLst/>
              <a:gdLst/>
              <a:ahLst/>
              <a:cxnLst/>
              <a:rect l="l" t="t" r="r" b="b"/>
              <a:pathLst>
                <a:path w="3175" h="1269">
                  <a:moveTo>
                    <a:pt x="0" y="1193"/>
                  </a:moveTo>
                  <a:lnTo>
                    <a:pt x="2552" y="0"/>
                  </a:lnTo>
                </a:path>
              </a:pathLst>
            </a:custGeom>
            <a:ln w="4762">
              <a:solidFill>
                <a:srgbClr val="050100"/>
              </a:solidFill>
            </a:ln>
          </p:spPr>
          <p:txBody>
            <a:bodyPr wrap="square" lIns="0" tIns="0" rIns="0" bIns="0" rtlCol="0"/>
            <a:lstStyle/>
            <a:p/>
          </p:txBody>
        </p:sp>
        <p:sp>
          <p:nvSpPr>
            <p:cNvPr id="1019" name="object 1019" descr=""/>
            <p:cNvSpPr/>
            <p:nvPr/>
          </p:nvSpPr>
          <p:spPr>
            <a:xfrm>
              <a:off x="3364844" y="13175629"/>
              <a:ext cx="1905" cy="1905"/>
            </a:xfrm>
            <a:custGeom>
              <a:avLst/>
              <a:gdLst/>
              <a:ahLst/>
              <a:cxnLst/>
              <a:rect l="l" t="t" r="r" b="b"/>
              <a:pathLst>
                <a:path w="1904" h="1905">
                  <a:moveTo>
                    <a:pt x="0" y="1790"/>
                  </a:moveTo>
                  <a:lnTo>
                    <a:pt x="1701" y="0"/>
                  </a:lnTo>
                </a:path>
              </a:pathLst>
            </a:custGeom>
            <a:ln w="4762">
              <a:solidFill>
                <a:srgbClr val="050100"/>
              </a:solidFill>
            </a:ln>
          </p:spPr>
          <p:txBody>
            <a:bodyPr wrap="square" lIns="0" tIns="0" rIns="0" bIns="0" rtlCol="0"/>
            <a:lstStyle/>
            <a:p/>
          </p:txBody>
        </p:sp>
        <p:sp>
          <p:nvSpPr>
            <p:cNvPr id="1020" name="object 1020" descr=""/>
            <p:cNvSpPr/>
            <p:nvPr/>
          </p:nvSpPr>
          <p:spPr>
            <a:xfrm>
              <a:off x="3363716" y="13177422"/>
              <a:ext cx="1270" cy="3175"/>
            </a:xfrm>
            <a:custGeom>
              <a:avLst/>
              <a:gdLst/>
              <a:ahLst/>
              <a:cxnLst/>
              <a:rect l="l" t="t" r="r" b="b"/>
              <a:pathLst>
                <a:path w="1270" h="3175">
                  <a:moveTo>
                    <a:pt x="0" y="2578"/>
                  </a:moveTo>
                  <a:lnTo>
                    <a:pt x="1130" y="0"/>
                  </a:lnTo>
                </a:path>
              </a:pathLst>
            </a:custGeom>
            <a:ln w="4762">
              <a:solidFill>
                <a:srgbClr val="050100"/>
              </a:solidFill>
            </a:ln>
          </p:spPr>
          <p:txBody>
            <a:bodyPr wrap="square" lIns="0" tIns="0" rIns="0" bIns="0" rtlCol="0"/>
            <a:lstStyle/>
            <a:p/>
          </p:txBody>
        </p:sp>
        <p:sp>
          <p:nvSpPr>
            <p:cNvPr id="1021" name="object 1021" descr=""/>
            <p:cNvSpPr/>
            <p:nvPr/>
          </p:nvSpPr>
          <p:spPr>
            <a:xfrm>
              <a:off x="3363716" y="13179994"/>
              <a:ext cx="0" cy="2540"/>
            </a:xfrm>
            <a:custGeom>
              <a:avLst/>
              <a:gdLst/>
              <a:ahLst/>
              <a:cxnLst/>
              <a:rect l="l" t="t" r="r" b="b"/>
              <a:pathLst>
                <a:path w="0" h="2540">
                  <a:moveTo>
                    <a:pt x="0" y="2374"/>
                  </a:moveTo>
                  <a:lnTo>
                    <a:pt x="0" y="0"/>
                  </a:lnTo>
                </a:path>
              </a:pathLst>
            </a:custGeom>
            <a:ln w="4762">
              <a:solidFill>
                <a:srgbClr val="050100"/>
              </a:solidFill>
            </a:ln>
          </p:spPr>
          <p:txBody>
            <a:bodyPr wrap="square" lIns="0" tIns="0" rIns="0" bIns="0" rtlCol="0"/>
            <a:lstStyle/>
            <a:p/>
          </p:txBody>
        </p:sp>
        <p:sp>
          <p:nvSpPr>
            <p:cNvPr id="1022" name="object 1022" descr=""/>
            <p:cNvSpPr/>
            <p:nvPr/>
          </p:nvSpPr>
          <p:spPr>
            <a:xfrm>
              <a:off x="3363714" y="13182375"/>
              <a:ext cx="1270" cy="2540"/>
            </a:xfrm>
            <a:custGeom>
              <a:avLst/>
              <a:gdLst/>
              <a:ahLst/>
              <a:cxnLst/>
              <a:rect l="l" t="t" r="r" b="b"/>
              <a:pathLst>
                <a:path w="1270" h="2540">
                  <a:moveTo>
                    <a:pt x="1130" y="2374"/>
                  </a:moveTo>
                  <a:lnTo>
                    <a:pt x="0" y="0"/>
                  </a:lnTo>
                </a:path>
              </a:pathLst>
            </a:custGeom>
            <a:ln w="4762">
              <a:solidFill>
                <a:srgbClr val="050100"/>
              </a:solidFill>
            </a:ln>
          </p:spPr>
          <p:txBody>
            <a:bodyPr wrap="square" lIns="0" tIns="0" rIns="0" bIns="0" rtlCol="0"/>
            <a:lstStyle/>
            <a:p/>
          </p:txBody>
        </p:sp>
        <p:sp>
          <p:nvSpPr>
            <p:cNvPr id="1023" name="object 1023" descr=""/>
            <p:cNvSpPr/>
            <p:nvPr/>
          </p:nvSpPr>
          <p:spPr>
            <a:xfrm>
              <a:off x="3364842" y="13184752"/>
              <a:ext cx="1905" cy="2540"/>
            </a:xfrm>
            <a:custGeom>
              <a:avLst/>
              <a:gdLst/>
              <a:ahLst/>
              <a:cxnLst/>
              <a:rect l="l" t="t" r="r" b="b"/>
              <a:pathLst>
                <a:path w="1904" h="2540">
                  <a:moveTo>
                    <a:pt x="1701" y="1981"/>
                  </a:moveTo>
                  <a:lnTo>
                    <a:pt x="0" y="0"/>
                  </a:lnTo>
                </a:path>
              </a:pathLst>
            </a:custGeom>
            <a:ln w="4762">
              <a:solidFill>
                <a:srgbClr val="050100"/>
              </a:solidFill>
            </a:ln>
          </p:spPr>
          <p:txBody>
            <a:bodyPr wrap="square" lIns="0" tIns="0" rIns="0" bIns="0" rtlCol="0"/>
            <a:lstStyle/>
            <a:p/>
          </p:txBody>
        </p:sp>
        <p:sp>
          <p:nvSpPr>
            <p:cNvPr id="1024" name="object 1024" descr=""/>
            <p:cNvSpPr/>
            <p:nvPr/>
          </p:nvSpPr>
          <p:spPr>
            <a:xfrm>
              <a:off x="3366541" y="13186731"/>
              <a:ext cx="1905" cy="1270"/>
            </a:xfrm>
            <a:custGeom>
              <a:avLst/>
              <a:gdLst/>
              <a:ahLst/>
              <a:cxnLst/>
              <a:rect l="l" t="t" r="r" b="b"/>
              <a:pathLst>
                <a:path w="1904" h="1269">
                  <a:moveTo>
                    <a:pt x="1701" y="1193"/>
                  </a:moveTo>
                  <a:lnTo>
                    <a:pt x="0" y="0"/>
                  </a:lnTo>
                </a:path>
              </a:pathLst>
            </a:custGeom>
            <a:ln w="4762">
              <a:solidFill>
                <a:srgbClr val="050100"/>
              </a:solidFill>
            </a:ln>
          </p:spPr>
          <p:txBody>
            <a:bodyPr wrap="square" lIns="0" tIns="0" rIns="0" bIns="0" rtlCol="0"/>
            <a:lstStyle/>
            <a:p/>
          </p:txBody>
        </p:sp>
        <p:sp>
          <p:nvSpPr>
            <p:cNvPr id="1025" name="object 1025" descr=""/>
            <p:cNvSpPr/>
            <p:nvPr/>
          </p:nvSpPr>
          <p:spPr>
            <a:xfrm>
              <a:off x="3368240" y="13187924"/>
              <a:ext cx="1905" cy="635"/>
            </a:xfrm>
            <a:custGeom>
              <a:avLst/>
              <a:gdLst/>
              <a:ahLst/>
              <a:cxnLst/>
              <a:rect l="l" t="t" r="r" b="b"/>
              <a:pathLst>
                <a:path w="1904" h="634">
                  <a:moveTo>
                    <a:pt x="1714" y="596"/>
                  </a:moveTo>
                  <a:lnTo>
                    <a:pt x="0" y="0"/>
                  </a:lnTo>
                </a:path>
              </a:pathLst>
            </a:custGeom>
            <a:ln w="4762">
              <a:solidFill>
                <a:srgbClr val="050100"/>
              </a:solidFill>
            </a:ln>
          </p:spPr>
          <p:txBody>
            <a:bodyPr wrap="square" lIns="0" tIns="0" rIns="0" bIns="0" rtlCol="0"/>
            <a:lstStyle/>
            <a:p/>
          </p:txBody>
        </p:sp>
        <p:sp>
          <p:nvSpPr>
            <p:cNvPr id="1026" name="object 1026" descr=""/>
            <p:cNvSpPr/>
            <p:nvPr/>
          </p:nvSpPr>
          <p:spPr>
            <a:xfrm>
              <a:off x="3363714" y="13198814"/>
              <a:ext cx="1270" cy="2540"/>
            </a:xfrm>
            <a:custGeom>
              <a:avLst/>
              <a:gdLst/>
              <a:ahLst/>
              <a:cxnLst/>
              <a:rect l="l" t="t" r="r" b="b"/>
              <a:pathLst>
                <a:path w="1270" h="2540">
                  <a:moveTo>
                    <a:pt x="1130" y="0"/>
                  </a:moveTo>
                  <a:lnTo>
                    <a:pt x="0" y="1981"/>
                  </a:lnTo>
                </a:path>
              </a:pathLst>
            </a:custGeom>
            <a:ln w="4762">
              <a:solidFill>
                <a:srgbClr val="050100"/>
              </a:solidFill>
            </a:ln>
          </p:spPr>
          <p:txBody>
            <a:bodyPr wrap="square" lIns="0" tIns="0" rIns="0" bIns="0" rtlCol="0"/>
            <a:lstStyle/>
            <a:p/>
          </p:txBody>
        </p:sp>
        <p:sp>
          <p:nvSpPr>
            <p:cNvPr id="1027" name="object 1027" descr=""/>
            <p:cNvSpPr/>
            <p:nvPr/>
          </p:nvSpPr>
          <p:spPr>
            <a:xfrm>
              <a:off x="3364849" y="13197624"/>
              <a:ext cx="1270" cy="1270"/>
            </a:xfrm>
            <a:custGeom>
              <a:avLst/>
              <a:gdLst/>
              <a:ahLst/>
              <a:cxnLst/>
              <a:rect l="l" t="t" r="r" b="b"/>
              <a:pathLst>
                <a:path w="1270" h="1269">
                  <a:moveTo>
                    <a:pt x="850" y="0"/>
                  </a:moveTo>
                  <a:lnTo>
                    <a:pt x="0" y="1193"/>
                  </a:lnTo>
                </a:path>
              </a:pathLst>
            </a:custGeom>
            <a:ln w="4762">
              <a:solidFill>
                <a:srgbClr val="050100"/>
              </a:solidFill>
            </a:ln>
          </p:spPr>
          <p:txBody>
            <a:bodyPr wrap="square" lIns="0" tIns="0" rIns="0" bIns="0" rtlCol="0"/>
            <a:lstStyle/>
            <a:p/>
          </p:txBody>
        </p:sp>
        <p:sp>
          <p:nvSpPr>
            <p:cNvPr id="1028" name="object 1028" descr=""/>
            <p:cNvSpPr/>
            <p:nvPr/>
          </p:nvSpPr>
          <p:spPr>
            <a:xfrm>
              <a:off x="3365698" y="13196433"/>
              <a:ext cx="1905" cy="1270"/>
            </a:xfrm>
            <a:custGeom>
              <a:avLst/>
              <a:gdLst/>
              <a:ahLst/>
              <a:cxnLst/>
              <a:rect l="l" t="t" r="r" b="b"/>
              <a:pathLst>
                <a:path w="1904" h="1269">
                  <a:moveTo>
                    <a:pt x="1701" y="0"/>
                  </a:moveTo>
                  <a:lnTo>
                    <a:pt x="0" y="1193"/>
                  </a:lnTo>
                </a:path>
              </a:pathLst>
            </a:custGeom>
            <a:ln w="4762">
              <a:solidFill>
                <a:srgbClr val="050100"/>
              </a:solidFill>
            </a:ln>
          </p:spPr>
          <p:txBody>
            <a:bodyPr wrap="square" lIns="0" tIns="0" rIns="0" bIns="0" rtlCol="0"/>
            <a:lstStyle/>
            <a:p/>
          </p:txBody>
        </p:sp>
        <p:sp>
          <p:nvSpPr>
            <p:cNvPr id="1029" name="object 1029" descr=""/>
            <p:cNvSpPr/>
            <p:nvPr/>
          </p:nvSpPr>
          <p:spPr>
            <a:xfrm>
              <a:off x="3367402" y="13195243"/>
              <a:ext cx="3175" cy="1270"/>
            </a:xfrm>
            <a:custGeom>
              <a:avLst/>
              <a:gdLst/>
              <a:ahLst/>
              <a:cxnLst/>
              <a:rect l="l" t="t" r="r" b="b"/>
              <a:pathLst>
                <a:path w="3175" h="1269">
                  <a:moveTo>
                    <a:pt x="2552" y="0"/>
                  </a:moveTo>
                  <a:lnTo>
                    <a:pt x="0" y="1193"/>
                  </a:lnTo>
                </a:path>
              </a:pathLst>
            </a:custGeom>
            <a:ln w="4762">
              <a:solidFill>
                <a:srgbClr val="050100"/>
              </a:solidFill>
            </a:ln>
          </p:spPr>
          <p:txBody>
            <a:bodyPr wrap="square" lIns="0" tIns="0" rIns="0" bIns="0" rtlCol="0"/>
            <a:lstStyle/>
            <a:p/>
          </p:txBody>
        </p:sp>
        <p:sp>
          <p:nvSpPr>
            <p:cNvPr id="1030" name="object 1030" descr=""/>
            <p:cNvSpPr/>
            <p:nvPr/>
          </p:nvSpPr>
          <p:spPr>
            <a:xfrm>
              <a:off x="3369960" y="13194647"/>
              <a:ext cx="5080" cy="635"/>
            </a:xfrm>
            <a:custGeom>
              <a:avLst/>
              <a:gdLst/>
              <a:ahLst/>
              <a:cxnLst/>
              <a:rect l="l" t="t" r="r" b="b"/>
              <a:pathLst>
                <a:path w="5079" h="634">
                  <a:moveTo>
                    <a:pt x="4521" y="0"/>
                  </a:moveTo>
                  <a:lnTo>
                    <a:pt x="0" y="596"/>
                  </a:lnTo>
                </a:path>
              </a:pathLst>
            </a:custGeom>
            <a:ln w="4762">
              <a:solidFill>
                <a:srgbClr val="050100"/>
              </a:solidFill>
            </a:ln>
          </p:spPr>
          <p:txBody>
            <a:bodyPr wrap="square" lIns="0" tIns="0" rIns="0" bIns="0" rtlCol="0"/>
            <a:lstStyle/>
            <a:p/>
          </p:txBody>
        </p:sp>
        <p:sp>
          <p:nvSpPr>
            <p:cNvPr id="1031" name="object 1031" descr=""/>
            <p:cNvSpPr/>
            <p:nvPr/>
          </p:nvSpPr>
          <p:spPr>
            <a:xfrm>
              <a:off x="3374481" y="13194647"/>
              <a:ext cx="4445" cy="0"/>
            </a:xfrm>
            <a:custGeom>
              <a:avLst/>
              <a:gdLst/>
              <a:ahLst/>
              <a:cxnLst/>
              <a:rect l="l" t="t" r="r" b="b"/>
              <a:pathLst>
                <a:path w="4445" h="0">
                  <a:moveTo>
                    <a:pt x="4254" y="0"/>
                  </a:moveTo>
                  <a:lnTo>
                    <a:pt x="0" y="0"/>
                  </a:lnTo>
                </a:path>
              </a:pathLst>
            </a:custGeom>
            <a:ln w="4762">
              <a:solidFill>
                <a:srgbClr val="050100"/>
              </a:solidFill>
            </a:ln>
          </p:spPr>
          <p:txBody>
            <a:bodyPr wrap="square" lIns="0" tIns="0" rIns="0" bIns="0" rtlCol="0"/>
            <a:lstStyle/>
            <a:p/>
          </p:txBody>
        </p:sp>
        <p:sp>
          <p:nvSpPr>
            <p:cNvPr id="1032" name="object 1032" descr=""/>
            <p:cNvSpPr/>
            <p:nvPr/>
          </p:nvSpPr>
          <p:spPr>
            <a:xfrm>
              <a:off x="3378741" y="13194646"/>
              <a:ext cx="5080" cy="635"/>
            </a:xfrm>
            <a:custGeom>
              <a:avLst/>
              <a:gdLst/>
              <a:ahLst/>
              <a:cxnLst/>
              <a:rect l="l" t="t" r="r" b="b"/>
              <a:pathLst>
                <a:path w="5079" h="634">
                  <a:moveTo>
                    <a:pt x="4521" y="596"/>
                  </a:moveTo>
                  <a:lnTo>
                    <a:pt x="0" y="0"/>
                  </a:lnTo>
                </a:path>
              </a:pathLst>
            </a:custGeom>
            <a:ln w="4762">
              <a:solidFill>
                <a:srgbClr val="050100"/>
              </a:solidFill>
            </a:ln>
          </p:spPr>
          <p:txBody>
            <a:bodyPr wrap="square" lIns="0" tIns="0" rIns="0" bIns="0" rtlCol="0"/>
            <a:lstStyle/>
            <a:p/>
          </p:txBody>
        </p:sp>
        <p:sp>
          <p:nvSpPr>
            <p:cNvPr id="1033" name="object 1033" descr=""/>
            <p:cNvSpPr/>
            <p:nvPr/>
          </p:nvSpPr>
          <p:spPr>
            <a:xfrm>
              <a:off x="3383264" y="13195239"/>
              <a:ext cx="3175" cy="1270"/>
            </a:xfrm>
            <a:custGeom>
              <a:avLst/>
              <a:gdLst/>
              <a:ahLst/>
              <a:cxnLst/>
              <a:rect l="l" t="t" r="r" b="b"/>
              <a:pathLst>
                <a:path w="3175" h="1269">
                  <a:moveTo>
                    <a:pt x="2552" y="1193"/>
                  </a:moveTo>
                  <a:lnTo>
                    <a:pt x="0" y="0"/>
                  </a:lnTo>
                </a:path>
              </a:pathLst>
            </a:custGeom>
            <a:ln w="4762">
              <a:solidFill>
                <a:srgbClr val="050100"/>
              </a:solidFill>
            </a:ln>
          </p:spPr>
          <p:txBody>
            <a:bodyPr wrap="square" lIns="0" tIns="0" rIns="0" bIns="0" rtlCol="0"/>
            <a:lstStyle/>
            <a:p/>
          </p:txBody>
        </p:sp>
        <p:sp>
          <p:nvSpPr>
            <p:cNvPr id="1034" name="object 1034" descr=""/>
            <p:cNvSpPr/>
            <p:nvPr/>
          </p:nvSpPr>
          <p:spPr>
            <a:xfrm>
              <a:off x="3385814" y="13196430"/>
              <a:ext cx="1905" cy="1270"/>
            </a:xfrm>
            <a:custGeom>
              <a:avLst/>
              <a:gdLst/>
              <a:ahLst/>
              <a:cxnLst/>
              <a:rect l="l" t="t" r="r" b="b"/>
              <a:pathLst>
                <a:path w="1904" h="1269">
                  <a:moveTo>
                    <a:pt x="1701" y="1193"/>
                  </a:moveTo>
                  <a:lnTo>
                    <a:pt x="0" y="0"/>
                  </a:lnTo>
                </a:path>
              </a:pathLst>
            </a:custGeom>
            <a:ln w="4762">
              <a:solidFill>
                <a:srgbClr val="050100"/>
              </a:solidFill>
            </a:ln>
          </p:spPr>
          <p:txBody>
            <a:bodyPr wrap="square" lIns="0" tIns="0" rIns="0" bIns="0" rtlCol="0"/>
            <a:lstStyle/>
            <a:p/>
          </p:txBody>
        </p:sp>
        <p:sp>
          <p:nvSpPr>
            <p:cNvPr id="1035" name="object 1035" descr=""/>
            <p:cNvSpPr/>
            <p:nvPr/>
          </p:nvSpPr>
          <p:spPr>
            <a:xfrm>
              <a:off x="3387521" y="13197620"/>
              <a:ext cx="1270" cy="1270"/>
            </a:xfrm>
            <a:custGeom>
              <a:avLst/>
              <a:gdLst/>
              <a:ahLst/>
              <a:cxnLst/>
              <a:rect l="l" t="t" r="r" b="b"/>
              <a:pathLst>
                <a:path w="1270" h="1269">
                  <a:moveTo>
                    <a:pt x="850" y="1193"/>
                  </a:moveTo>
                  <a:lnTo>
                    <a:pt x="0" y="0"/>
                  </a:lnTo>
                </a:path>
              </a:pathLst>
            </a:custGeom>
            <a:ln w="4762">
              <a:solidFill>
                <a:srgbClr val="050100"/>
              </a:solidFill>
            </a:ln>
          </p:spPr>
          <p:txBody>
            <a:bodyPr wrap="square" lIns="0" tIns="0" rIns="0" bIns="0" rtlCol="0"/>
            <a:lstStyle/>
            <a:p/>
          </p:txBody>
        </p:sp>
        <p:sp>
          <p:nvSpPr>
            <p:cNvPr id="1036" name="object 1036" descr=""/>
            <p:cNvSpPr/>
            <p:nvPr/>
          </p:nvSpPr>
          <p:spPr>
            <a:xfrm>
              <a:off x="3388377" y="13198818"/>
              <a:ext cx="1270" cy="2540"/>
            </a:xfrm>
            <a:custGeom>
              <a:avLst/>
              <a:gdLst/>
              <a:ahLst/>
              <a:cxnLst/>
              <a:rect l="l" t="t" r="r" b="b"/>
              <a:pathLst>
                <a:path w="1270" h="2540">
                  <a:moveTo>
                    <a:pt x="838" y="1981"/>
                  </a:moveTo>
                  <a:lnTo>
                    <a:pt x="0" y="0"/>
                  </a:lnTo>
                </a:path>
              </a:pathLst>
            </a:custGeom>
            <a:ln w="4762">
              <a:solidFill>
                <a:srgbClr val="050100"/>
              </a:solidFill>
            </a:ln>
          </p:spPr>
          <p:txBody>
            <a:bodyPr wrap="square" lIns="0" tIns="0" rIns="0" bIns="0" rtlCol="0"/>
            <a:lstStyle/>
            <a:p/>
          </p:txBody>
        </p:sp>
        <p:sp>
          <p:nvSpPr>
            <p:cNvPr id="1037" name="object 1037" descr=""/>
            <p:cNvSpPr/>
            <p:nvPr/>
          </p:nvSpPr>
          <p:spPr>
            <a:xfrm>
              <a:off x="3389216" y="13200794"/>
              <a:ext cx="0" cy="1905"/>
            </a:xfrm>
            <a:custGeom>
              <a:avLst/>
              <a:gdLst/>
              <a:ahLst/>
              <a:cxnLst/>
              <a:rect l="l" t="t" r="r" b="b"/>
              <a:pathLst>
                <a:path w="0" h="1905">
                  <a:moveTo>
                    <a:pt x="0" y="1778"/>
                  </a:moveTo>
                  <a:lnTo>
                    <a:pt x="0" y="0"/>
                  </a:lnTo>
                </a:path>
              </a:pathLst>
            </a:custGeom>
            <a:ln w="4762">
              <a:solidFill>
                <a:srgbClr val="050100"/>
              </a:solidFill>
            </a:ln>
          </p:spPr>
          <p:txBody>
            <a:bodyPr wrap="square" lIns="0" tIns="0" rIns="0" bIns="0" rtlCol="0"/>
            <a:lstStyle/>
            <a:p/>
          </p:txBody>
        </p:sp>
        <p:sp>
          <p:nvSpPr>
            <p:cNvPr id="1038" name="object 1038" descr=""/>
            <p:cNvSpPr/>
            <p:nvPr/>
          </p:nvSpPr>
          <p:spPr>
            <a:xfrm>
              <a:off x="3388372" y="13202567"/>
              <a:ext cx="1270" cy="1905"/>
            </a:xfrm>
            <a:custGeom>
              <a:avLst/>
              <a:gdLst/>
              <a:ahLst/>
              <a:cxnLst/>
              <a:rect l="l" t="t" r="r" b="b"/>
              <a:pathLst>
                <a:path w="1270" h="1905">
                  <a:moveTo>
                    <a:pt x="0" y="1790"/>
                  </a:moveTo>
                  <a:lnTo>
                    <a:pt x="838" y="0"/>
                  </a:lnTo>
                </a:path>
              </a:pathLst>
            </a:custGeom>
            <a:ln w="4762">
              <a:solidFill>
                <a:srgbClr val="050100"/>
              </a:solidFill>
            </a:ln>
          </p:spPr>
          <p:txBody>
            <a:bodyPr wrap="square" lIns="0" tIns="0" rIns="0" bIns="0" rtlCol="0"/>
            <a:lstStyle/>
            <a:p/>
          </p:txBody>
        </p:sp>
        <p:sp>
          <p:nvSpPr>
            <p:cNvPr id="1039" name="object 1039" descr=""/>
            <p:cNvSpPr/>
            <p:nvPr/>
          </p:nvSpPr>
          <p:spPr>
            <a:xfrm>
              <a:off x="3387516" y="13204362"/>
              <a:ext cx="1270" cy="1905"/>
            </a:xfrm>
            <a:custGeom>
              <a:avLst/>
              <a:gdLst/>
              <a:ahLst/>
              <a:cxnLst/>
              <a:rect l="l" t="t" r="r" b="b"/>
              <a:pathLst>
                <a:path w="1270" h="1905">
                  <a:moveTo>
                    <a:pt x="0" y="1384"/>
                  </a:moveTo>
                  <a:lnTo>
                    <a:pt x="850" y="0"/>
                  </a:lnTo>
                </a:path>
              </a:pathLst>
            </a:custGeom>
            <a:ln w="4762">
              <a:solidFill>
                <a:srgbClr val="050100"/>
              </a:solidFill>
            </a:ln>
          </p:spPr>
          <p:txBody>
            <a:bodyPr wrap="square" lIns="0" tIns="0" rIns="0" bIns="0" rtlCol="0"/>
            <a:lstStyle/>
            <a:p/>
          </p:txBody>
        </p:sp>
        <p:sp>
          <p:nvSpPr>
            <p:cNvPr id="1040" name="object 1040" descr=""/>
            <p:cNvSpPr/>
            <p:nvPr/>
          </p:nvSpPr>
          <p:spPr>
            <a:xfrm>
              <a:off x="3385817" y="13205744"/>
              <a:ext cx="1905" cy="1270"/>
            </a:xfrm>
            <a:custGeom>
              <a:avLst/>
              <a:gdLst/>
              <a:ahLst/>
              <a:cxnLst/>
              <a:rect l="l" t="t" r="r" b="b"/>
              <a:pathLst>
                <a:path w="1904" h="1269">
                  <a:moveTo>
                    <a:pt x="0" y="1193"/>
                  </a:moveTo>
                  <a:lnTo>
                    <a:pt x="1701" y="0"/>
                  </a:lnTo>
                </a:path>
              </a:pathLst>
            </a:custGeom>
            <a:ln w="4762">
              <a:solidFill>
                <a:srgbClr val="050100"/>
              </a:solidFill>
            </a:ln>
          </p:spPr>
          <p:txBody>
            <a:bodyPr wrap="square" lIns="0" tIns="0" rIns="0" bIns="0" rtlCol="0"/>
            <a:lstStyle/>
            <a:p/>
          </p:txBody>
        </p:sp>
        <p:sp>
          <p:nvSpPr>
            <p:cNvPr id="1041" name="object 1041" descr=""/>
            <p:cNvSpPr/>
            <p:nvPr/>
          </p:nvSpPr>
          <p:spPr>
            <a:xfrm>
              <a:off x="3383262" y="13206934"/>
              <a:ext cx="3175" cy="1270"/>
            </a:xfrm>
            <a:custGeom>
              <a:avLst/>
              <a:gdLst/>
              <a:ahLst/>
              <a:cxnLst/>
              <a:rect l="l" t="t" r="r" b="b"/>
              <a:pathLst>
                <a:path w="3175" h="1269">
                  <a:moveTo>
                    <a:pt x="0" y="1193"/>
                  </a:moveTo>
                  <a:lnTo>
                    <a:pt x="2552" y="0"/>
                  </a:lnTo>
                </a:path>
              </a:pathLst>
            </a:custGeom>
            <a:ln w="4762">
              <a:solidFill>
                <a:srgbClr val="050100"/>
              </a:solidFill>
            </a:ln>
          </p:spPr>
          <p:txBody>
            <a:bodyPr wrap="square" lIns="0" tIns="0" rIns="0" bIns="0" rtlCol="0"/>
            <a:lstStyle/>
            <a:p/>
          </p:txBody>
        </p:sp>
        <p:sp>
          <p:nvSpPr>
            <p:cNvPr id="1042" name="object 1042" descr=""/>
            <p:cNvSpPr/>
            <p:nvPr/>
          </p:nvSpPr>
          <p:spPr>
            <a:xfrm>
              <a:off x="3378736" y="13208127"/>
              <a:ext cx="5080" cy="635"/>
            </a:xfrm>
            <a:custGeom>
              <a:avLst/>
              <a:gdLst/>
              <a:ahLst/>
              <a:cxnLst/>
              <a:rect l="l" t="t" r="r" b="b"/>
              <a:pathLst>
                <a:path w="5079" h="634">
                  <a:moveTo>
                    <a:pt x="0" y="596"/>
                  </a:moveTo>
                  <a:lnTo>
                    <a:pt x="4521" y="0"/>
                  </a:lnTo>
                </a:path>
              </a:pathLst>
            </a:custGeom>
            <a:ln w="4762">
              <a:solidFill>
                <a:srgbClr val="050100"/>
              </a:solidFill>
            </a:ln>
          </p:spPr>
          <p:txBody>
            <a:bodyPr wrap="square" lIns="0" tIns="0" rIns="0" bIns="0" rtlCol="0"/>
            <a:lstStyle/>
            <a:p/>
          </p:txBody>
        </p:sp>
        <p:sp>
          <p:nvSpPr>
            <p:cNvPr id="1043" name="object 1043" descr=""/>
            <p:cNvSpPr/>
            <p:nvPr/>
          </p:nvSpPr>
          <p:spPr>
            <a:xfrm>
              <a:off x="3374481" y="13208724"/>
              <a:ext cx="4445" cy="0"/>
            </a:xfrm>
            <a:custGeom>
              <a:avLst/>
              <a:gdLst/>
              <a:ahLst/>
              <a:cxnLst/>
              <a:rect l="l" t="t" r="r" b="b"/>
              <a:pathLst>
                <a:path w="4445" h="0">
                  <a:moveTo>
                    <a:pt x="0" y="0"/>
                  </a:moveTo>
                  <a:lnTo>
                    <a:pt x="4254" y="0"/>
                  </a:lnTo>
                </a:path>
              </a:pathLst>
            </a:custGeom>
            <a:ln w="4762">
              <a:solidFill>
                <a:srgbClr val="050100"/>
              </a:solidFill>
            </a:ln>
          </p:spPr>
          <p:txBody>
            <a:bodyPr wrap="square" lIns="0" tIns="0" rIns="0" bIns="0" rtlCol="0"/>
            <a:lstStyle/>
            <a:p/>
          </p:txBody>
        </p:sp>
        <p:sp>
          <p:nvSpPr>
            <p:cNvPr id="1044" name="object 1044" descr=""/>
            <p:cNvSpPr/>
            <p:nvPr/>
          </p:nvSpPr>
          <p:spPr>
            <a:xfrm>
              <a:off x="3369955" y="13208128"/>
              <a:ext cx="5080" cy="635"/>
            </a:xfrm>
            <a:custGeom>
              <a:avLst/>
              <a:gdLst/>
              <a:ahLst/>
              <a:cxnLst/>
              <a:rect l="l" t="t" r="r" b="b"/>
              <a:pathLst>
                <a:path w="5079" h="634">
                  <a:moveTo>
                    <a:pt x="0" y="0"/>
                  </a:moveTo>
                  <a:lnTo>
                    <a:pt x="4521" y="596"/>
                  </a:lnTo>
                </a:path>
              </a:pathLst>
            </a:custGeom>
            <a:ln w="4762">
              <a:solidFill>
                <a:srgbClr val="050100"/>
              </a:solidFill>
            </a:ln>
          </p:spPr>
          <p:txBody>
            <a:bodyPr wrap="square" lIns="0" tIns="0" rIns="0" bIns="0" rtlCol="0"/>
            <a:lstStyle/>
            <a:p/>
          </p:txBody>
        </p:sp>
        <p:sp>
          <p:nvSpPr>
            <p:cNvPr id="1045" name="object 1045" descr=""/>
            <p:cNvSpPr/>
            <p:nvPr/>
          </p:nvSpPr>
          <p:spPr>
            <a:xfrm>
              <a:off x="3367399" y="13206938"/>
              <a:ext cx="3175" cy="1270"/>
            </a:xfrm>
            <a:custGeom>
              <a:avLst/>
              <a:gdLst/>
              <a:ahLst/>
              <a:cxnLst/>
              <a:rect l="l" t="t" r="r" b="b"/>
              <a:pathLst>
                <a:path w="3175" h="1269">
                  <a:moveTo>
                    <a:pt x="0" y="0"/>
                  </a:moveTo>
                  <a:lnTo>
                    <a:pt x="2552" y="1193"/>
                  </a:lnTo>
                </a:path>
              </a:pathLst>
            </a:custGeom>
            <a:ln w="4762">
              <a:solidFill>
                <a:srgbClr val="050100"/>
              </a:solidFill>
            </a:ln>
          </p:spPr>
          <p:txBody>
            <a:bodyPr wrap="square" lIns="0" tIns="0" rIns="0" bIns="0" rtlCol="0"/>
            <a:lstStyle/>
            <a:p/>
          </p:txBody>
        </p:sp>
        <p:sp>
          <p:nvSpPr>
            <p:cNvPr id="1046" name="object 1046" descr=""/>
            <p:cNvSpPr/>
            <p:nvPr/>
          </p:nvSpPr>
          <p:spPr>
            <a:xfrm>
              <a:off x="3365700" y="13205747"/>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1047" name="object 1047" descr=""/>
            <p:cNvSpPr/>
            <p:nvPr/>
          </p:nvSpPr>
          <p:spPr>
            <a:xfrm>
              <a:off x="3364844" y="13204357"/>
              <a:ext cx="1270" cy="1905"/>
            </a:xfrm>
            <a:custGeom>
              <a:avLst/>
              <a:gdLst/>
              <a:ahLst/>
              <a:cxnLst/>
              <a:rect l="l" t="t" r="r" b="b"/>
              <a:pathLst>
                <a:path w="1270" h="1905">
                  <a:moveTo>
                    <a:pt x="0" y="0"/>
                  </a:moveTo>
                  <a:lnTo>
                    <a:pt x="850" y="1384"/>
                  </a:lnTo>
                </a:path>
              </a:pathLst>
            </a:custGeom>
            <a:ln w="4762">
              <a:solidFill>
                <a:srgbClr val="050100"/>
              </a:solidFill>
            </a:ln>
          </p:spPr>
          <p:txBody>
            <a:bodyPr wrap="square" lIns="0" tIns="0" rIns="0" bIns="0" rtlCol="0"/>
            <a:lstStyle/>
            <a:p/>
          </p:txBody>
        </p:sp>
        <p:sp>
          <p:nvSpPr>
            <p:cNvPr id="1048" name="object 1048" descr=""/>
            <p:cNvSpPr/>
            <p:nvPr/>
          </p:nvSpPr>
          <p:spPr>
            <a:xfrm>
              <a:off x="3363716" y="13202572"/>
              <a:ext cx="1270" cy="1905"/>
            </a:xfrm>
            <a:custGeom>
              <a:avLst/>
              <a:gdLst/>
              <a:ahLst/>
              <a:cxnLst/>
              <a:rect l="l" t="t" r="r" b="b"/>
              <a:pathLst>
                <a:path w="1270" h="1905">
                  <a:moveTo>
                    <a:pt x="0" y="0"/>
                  </a:moveTo>
                  <a:lnTo>
                    <a:pt x="1130" y="1790"/>
                  </a:lnTo>
                </a:path>
              </a:pathLst>
            </a:custGeom>
            <a:ln w="4762">
              <a:solidFill>
                <a:srgbClr val="050100"/>
              </a:solidFill>
            </a:ln>
          </p:spPr>
          <p:txBody>
            <a:bodyPr wrap="square" lIns="0" tIns="0" rIns="0" bIns="0" rtlCol="0"/>
            <a:lstStyle/>
            <a:p/>
          </p:txBody>
        </p:sp>
        <p:sp>
          <p:nvSpPr>
            <p:cNvPr id="1049" name="object 1049" descr=""/>
            <p:cNvSpPr/>
            <p:nvPr/>
          </p:nvSpPr>
          <p:spPr>
            <a:xfrm>
              <a:off x="3363716" y="13200799"/>
              <a:ext cx="0" cy="1905"/>
            </a:xfrm>
            <a:custGeom>
              <a:avLst/>
              <a:gdLst/>
              <a:ahLst/>
              <a:cxnLst/>
              <a:rect l="l" t="t" r="r" b="b"/>
              <a:pathLst>
                <a:path w="0" h="1905">
                  <a:moveTo>
                    <a:pt x="0" y="0"/>
                  </a:moveTo>
                  <a:lnTo>
                    <a:pt x="0" y="1777"/>
                  </a:lnTo>
                </a:path>
              </a:pathLst>
            </a:custGeom>
            <a:ln w="4762">
              <a:solidFill>
                <a:srgbClr val="050100"/>
              </a:solidFill>
            </a:ln>
          </p:spPr>
          <p:txBody>
            <a:bodyPr wrap="square" lIns="0" tIns="0" rIns="0" bIns="0" rtlCol="0"/>
            <a:lstStyle/>
            <a:p/>
          </p:txBody>
        </p:sp>
        <p:sp>
          <p:nvSpPr>
            <p:cNvPr id="1050" name="object 1050" descr=""/>
            <p:cNvSpPr/>
            <p:nvPr/>
          </p:nvSpPr>
          <p:spPr>
            <a:xfrm>
              <a:off x="3385817" y="13221002"/>
              <a:ext cx="3175" cy="0"/>
            </a:xfrm>
            <a:custGeom>
              <a:avLst/>
              <a:gdLst/>
              <a:ahLst/>
              <a:cxnLst/>
              <a:rect l="l" t="t" r="r" b="b"/>
              <a:pathLst>
                <a:path w="3175" h="0">
                  <a:moveTo>
                    <a:pt x="0" y="0"/>
                  </a:moveTo>
                  <a:lnTo>
                    <a:pt x="2844" y="0"/>
                  </a:lnTo>
                </a:path>
              </a:pathLst>
            </a:custGeom>
            <a:ln w="4762">
              <a:solidFill>
                <a:srgbClr val="050100"/>
              </a:solidFill>
            </a:ln>
          </p:spPr>
          <p:txBody>
            <a:bodyPr wrap="square" lIns="0" tIns="0" rIns="0" bIns="0" rtlCol="0"/>
            <a:lstStyle/>
            <a:p/>
          </p:txBody>
        </p:sp>
        <p:sp>
          <p:nvSpPr>
            <p:cNvPr id="1051" name="object 1051" descr=""/>
            <p:cNvSpPr/>
            <p:nvPr/>
          </p:nvSpPr>
          <p:spPr>
            <a:xfrm>
              <a:off x="3385247" y="13221398"/>
              <a:ext cx="4445" cy="0"/>
            </a:xfrm>
            <a:custGeom>
              <a:avLst/>
              <a:gdLst/>
              <a:ahLst/>
              <a:cxnLst/>
              <a:rect l="l" t="t" r="r" b="b"/>
              <a:pathLst>
                <a:path w="4445" h="0">
                  <a:moveTo>
                    <a:pt x="0" y="0"/>
                  </a:moveTo>
                  <a:lnTo>
                    <a:pt x="3962" y="0"/>
                  </a:lnTo>
                </a:path>
              </a:pathLst>
            </a:custGeom>
            <a:ln w="4762">
              <a:solidFill>
                <a:srgbClr val="050100"/>
              </a:solidFill>
            </a:ln>
          </p:spPr>
          <p:txBody>
            <a:bodyPr wrap="square" lIns="0" tIns="0" rIns="0" bIns="0" rtlCol="0"/>
            <a:lstStyle/>
            <a:p/>
          </p:txBody>
        </p:sp>
        <p:sp>
          <p:nvSpPr>
            <p:cNvPr id="1052" name="object 1052" descr=""/>
            <p:cNvSpPr/>
            <p:nvPr/>
          </p:nvSpPr>
          <p:spPr>
            <a:xfrm>
              <a:off x="3385247" y="13221783"/>
              <a:ext cx="4445" cy="0"/>
            </a:xfrm>
            <a:custGeom>
              <a:avLst/>
              <a:gdLst/>
              <a:ahLst/>
              <a:cxnLst/>
              <a:rect l="l" t="t" r="r" b="b"/>
              <a:pathLst>
                <a:path w="4445" h="0">
                  <a:moveTo>
                    <a:pt x="0" y="0"/>
                  </a:moveTo>
                  <a:lnTo>
                    <a:pt x="3962" y="0"/>
                  </a:lnTo>
                </a:path>
              </a:pathLst>
            </a:custGeom>
            <a:ln w="4762">
              <a:solidFill>
                <a:srgbClr val="050100"/>
              </a:solidFill>
            </a:ln>
          </p:spPr>
          <p:txBody>
            <a:bodyPr wrap="square" lIns="0" tIns="0" rIns="0" bIns="0" rtlCol="0"/>
            <a:lstStyle/>
            <a:p/>
          </p:txBody>
        </p:sp>
        <p:sp>
          <p:nvSpPr>
            <p:cNvPr id="1053" name="object 1053" descr=""/>
            <p:cNvSpPr/>
            <p:nvPr/>
          </p:nvSpPr>
          <p:spPr>
            <a:xfrm>
              <a:off x="3385247" y="13222181"/>
              <a:ext cx="4445" cy="0"/>
            </a:xfrm>
            <a:custGeom>
              <a:avLst/>
              <a:gdLst/>
              <a:ahLst/>
              <a:cxnLst/>
              <a:rect l="l" t="t" r="r" b="b"/>
              <a:pathLst>
                <a:path w="4445" h="0">
                  <a:moveTo>
                    <a:pt x="0" y="0"/>
                  </a:moveTo>
                  <a:lnTo>
                    <a:pt x="3962" y="0"/>
                  </a:lnTo>
                </a:path>
              </a:pathLst>
            </a:custGeom>
            <a:ln w="4762">
              <a:solidFill>
                <a:srgbClr val="050100"/>
              </a:solidFill>
            </a:ln>
          </p:spPr>
          <p:txBody>
            <a:bodyPr wrap="square" lIns="0" tIns="0" rIns="0" bIns="0" rtlCol="0"/>
            <a:lstStyle/>
            <a:p/>
          </p:txBody>
        </p:sp>
        <p:sp>
          <p:nvSpPr>
            <p:cNvPr id="1054" name="object 1054" descr=""/>
            <p:cNvSpPr/>
            <p:nvPr/>
          </p:nvSpPr>
          <p:spPr>
            <a:xfrm>
              <a:off x="3385247" y="13222577"/>
              <a:ext cx="4445" cy="0"/>
            </a:xfrm>
            <a:custGeom>
              <a:avLst/>
              <a:gdLst/>
              <a:ahLst/>
              <a:cxnLst/>
              <a:rect l="l" t="t" r="r" b="b"/>
              <a:pathLst>
                <a:path w="4445" h="0">
                  <a:moveTo>
                    <a:pt x="0" y="0"/>
                  </a:moveTo>
                  <a:lnTo>
                    <a:pt x="3962" y="0"/>
                  </a:lnTo>
                </a:path>
              </a:pathLst>
            </a:custGeom>
            <a:ln w="4762">
              <a:solidFill>
                <a:srgbClr val="050100"/>
              </a:solidFill>
            </a:ln>
          </p:spPr>
          <p:txBody>
            <a:bodyPr wrap="square" lIns="0" tIns="0" rIns="0" bIns="0" rtlCol="0"/>
            <a:lstStyle/>
            <a:p/>
          </p:txBody>
        </p:sp>
        <p:sp>
          <p:nvSpPr>
            <p:cNvPr id="1055" name="object 1055" descr=""/>
            <p:cNvSpPr/>
            <p:nvPr/>
          </p:nvSpPr>
          <p:spPr>
            <a:xfrm>
              <a:off x="3385817" y="13222974"/>
              <a:ext cx="3175" cy="0"/>
            </a:xfrm>
            <a:custGeom>
              <a:avLst/>
              <a:gdLst/>
              <a:ahLst/>
              <a:cxnLst/>
              <a:rect l="l" t="t" r="r" b="b"/>
              <a:pathLst>
                <a:path w="3175" h="0">
                  <a:moveTo>
                    <a:pt x="0" y="0"/>
                  </a:moveTo>
                  <a:lnTo>
                    <a:pt x="2844" y="0"/>
                  </a:lnTo>
                </a:path>
              </a:pathLst>
            </a:custGeom>
            <a:ln w="4762">
              <a:solidFill>
                <a:srgbClr val="050100"/>
              </a:solidFill>
            </a:ln>
          </p:spPr>
          <p:txBody>
            <a:bodyPr wrap="square" lIns="0" tIns="0" rIns="0" bIns="0" rtlCol="0"/>
            <a:lstStyle/>
            <a:p/>
          </p:txBody>
        </p:sp>
        <p:sp>
          <p:nvSpPr>
            <p:cNvPr id="1056" name="object 1056" descr=""/>
            <p:cNvSpPr/>
            <p:nvPr/>
          </p:nvSpPr>
          <p:spPr>
            <a:xfrm>
              <a:off x="3385242" y="13220602"/>
              <a:ext cx="4445" cy="3175"/>
            </a:xfrm>
            <a:custGeom>
              <a:avLst/>
              <a:gdLst/>
              <a:ahLst/>
              <a:cxnLst/>
              <a:rect l="l" t="t" r="r" b="b"/>
              <a:pathLst>
                <a:path w="4445" h="3175">
                  <a:moveTo>
                    <a:pt x="2844" y="2768"/>
                  </a:moveTo>
                  <a:lnTo>
                    <a:pt x="1142" y="2768"/>
                  </a:lnTo>
                  <a:lnTo>
                    <a:pt x="0" y="1981"/>
                  </a:lnTo>
                  <a:lnTo>
                    <a:pt x="0" y="800"/>
                  </a:lnTo>
                  <a:lnTo>
                    <a:pt x="1142" y="0"/>
                  </a:lnTo>
                  <a:lnTo>
                    <a:pt x="2844" y="0"/>
                  </a:lnTo>
                  <a:lnTo>
                    <a:pt x="3975" y="800"/>
                  </a:lnTo>
                  <a:lnTo>
                    <a:pt x="3975" y="1981"/>
                  </a:lnTo>
                  <a:lnTo>
                    <a:pt x="2844" y="2768"/>
                  </a:lnTo>
                </a:path>
              </a:pathLst>
            </a:custGeom>
            <a:ln w="4762">
              <a:solidFill>
                <a:srgbClr val="050100"/>
              </a:solidFill>
            </a:ln>
          </p:spPr>
          <p:txBody>
            <a:bodyPr wrap="square" lIns="0" tIns="0" rIns="0" bIns="0" rtlCol="0"/>
            <a:lstStyle/>
            <a:p/>
          </p:txBody>
        </p:sp>
        <p:sp>
          <p:nvSpPr>
            <p:cNvPr id="1057" name="object 1057" descr=""/>
            <p:cNvSpPr/>
            <p:nvPr/>
          </p:nvSpPr>
          <p:spPr>
            <a:xfrm>
              <a:off x="3363714" y="13239221"/>
              <a:ext cx="1270" cy="2540"/>
            </a:xfrm>
            <a:custGeom>
              <a:avLst/>
              <a:gdLst/>
              <a:ahLst/>
              <a:cxnLst/>
              <a:rect l="l" t="t" r="r" b="b"/>
              <a:pathLst>
                <a:path w="1270" h="2540">
                  <a:moveTo>
                    <a:pt x="1130" y="0"/>
                  </a:moveTo>
                  <a:lnTo>
                    <a:pt x="0" y="1981"/>
                  </a:lnTo>
                </a:path>
              </a:pathLst>
            </a:custGeom>
            <a:ln w="4762">
              <a:solidFill>
                <a:srgbClr val="050100"/>
              </a:solidFill>
            </a:ln>
          </p:spPr>
          <p:txBody>
            <a:bodyPr wrap="square" lIns="0" tIns="0" rIns="0" bIns="0" rtlCol="0"/>
            <a:lstStyle/>
            <a:p/>
          </p:txBody>
        </p:sp>
        <p:sp>
          <p:nvSpPr>
            <p:cNvPr id="1058" name="object 1058" descr=""/>
            <p:cNvSpPr/>
            <p:nvPr/>
          </p:nvSpPr>
          <p:spPr>
            <a:xfrm>
              <a:off x="3364849" y="13238030"/>
              <a:ext cx="1270" cy="1270"/>
            </a:xfrm>
            <a:custGeom>
              <a:avLst/>
              <a:gdLst/>
              <a:ahLst/>
              <a:cxnLst/>
              <a:rect l="l" t="t" r="r" b="b"/>
              <a:pathLst>
                <a:path w="1270" h="1269">
                  <a:moveTo>
                    <a:pt x="850" y="0"/>
                  </a:moveTo>
                  <a:lnTo>
                    <a:pt x="0" y="1193"/>
                  </a:lnTo>
                </a:path>
              </a:pathLst>
            </a:custGeom>
            <a:ln w="4762">
              <a:solidFill>
                <a:srgbClr val="050100"/>
              </a:solidFill>
            </a:ln>
          </p:spPr>
          <p:txBody>
            <a:bodyPr wrap="square" lIns="0" tIns="0" rIns="0" bIns="0" rtlCol="0"/>
            <a:lstStyle/>
            <a:p/>
          </p:txBody>
        </p:sp>
        <p:sp>
          <p:nvSpPr>
            <p:cNvPr id="1059" name="object 1059" descr=""/>
            <p:cNvSpPr/>
            <p:nvPr/>
          </p:nvSpPr>
          <p:spPr>
            <a:xfrm>
              <a:off x="3365698" y="13236840"/>
              <a:ext cx="1905" cy="1270"/>
            </a:xfrm>
            <a:custGeom>
              <a:avLst/>
              <a:gdLst/>
              <a:ahLst/>
              <a:cxnLst/>
              <a:rect l="l" t="t" r="r" b="b"/>
              <a:pathLst>
                <a:path w="1904" h="1269">
                  <a:moveTo>
                    <a:pt x="1701" y="0"/>
                  </a:moveTo>
                  <a:lnTo>
                    <a:pt x="0" y="1193"/>
                  </a:lnTo>
                </a:path>
              </a:pathLst>
            </a:custGeom>
            <a:ln w="4762">
              <a:solidFill>
                <a:srgbClr val="050100"/>
              </a:solidFill>
            </a:ln>
          </p:spPr>
          <p:txBody>
            <a:bodyPr wrap="square" lIns="0" tIns="0" rIns="0" bIns="0" rtlCol="0"/>
            <a:lstStyle/>
            <a:p/>
          </p:txBody>
        </p:sp>
        <p:sp>
          <p:nvSpPr>
            <p:cNvPr id="1060" name="object 1060" descr=""/>
            <p:cNvSpPr/>
            <p:nvPr/>
          </p:nvSpPr>
          <p:spPr>
            <a:xfrm>
              <a:off x="3367402" y="13235649"/>
              <a:ext cx="3175" cy="1270"/>
            </a:xfrm>
            <a:custGeom>
              <a:avLst/>
              <a:gdLst/>
              <a:ahLst/>
              <a:cxnLst/>
              <a:rect l="l" t="t" r="r" b="b"/>
              <a:pathLst>
                <a:path w="3175" h="1269">
                  <a:moveTo>
                    <a:pt x="2552" y="0"/>
                  </a:moveTo>
                  <a:lnTo>
                    <a:pt x="0" y="1193"/>
                  </a:lnTo>
                </a:path>
              </a:pathLst>
            </a:custGeom>
            <a:ln w="4762">
              <a:solidFill>
                <a:srgbClr val="050100"/>
              </a:solidFill>
            </a:ln>
          </p:spPr>
          <p:txBody>
            <a:bodyPr wrap="square" lIns="0" tIns="0" rIns="0" bIns="0" rtlCol="0"/>
            <a:lstStyle/>
            <a:p/>
          </p:txBody>
        </p:sp>
        <p:sp>
          <p:nvSpPr>
            <p:cNvPr id="1061" name="object 1061" descr=""/>
            <p:cNvSpPr/>
            <p:nvPr/>
          </p:nvSpPr>
          <p:spPr>
            <a:xfrm>
              <a:off x="3369960" y="13235053"/>
              <a:ext cx="5080" cy="635"/>
            </a:xfrm>
            <a:custGeom>
              <a:avLst/>
              <a:gdLst/>
              <a:ahLst/>
              <a:cxnLst/>
              <a:rect l="l" t="t" r="r" b="b"/>
              <a:pathLst>
                <a:path w="5079" h="634">
                  <a:moveTo>
                    <a:pt x="4521" y="0"/>
                  </a:moveTo>
                  <a:lnTo>
                    <a:pt x="0" y="596"/>
                  </a:lnTo>
                </a:path>
              </a:pathLst>
            </a:custGeom>
            <a:ln w="4762">
              <a:solidFill>
                <a:srgbClr val="050100"/>
              </a:solidFill>
            </a:ln>
          </p:spPr>
          <p:txBody>
            <a:bodyPr wrap="square" lIns="0" tIns="0" rIns="0" bIns="0" rtlCol="0"/>
            <a:lstStyle/>
            <a:p/>
          </p:txBody>
        </p:sp>
        <p:sp>
          <p:nvSpPr>
            <p:cNvPr id="1062" name="object 1062" descr=""/>
            <p:cNvSpPr/>
            <p:nvPr/>
          </p:nvSpPr>
          <p:spPr>
            <a:xfrm>
              <a:off x="3374481" y="13235053"/>
              <a:ext cx="4445" cy="0"/>
            </a:xfrm>
            <a:custGeom>
              <a:avLst/>
              <a:gdLst/>
              <a:ahLst/>
              <a:cxnLst/>
              <a:rect l="l" t="t" r="r" b="b"/>
              <a:pathLst>
                <a:path w="4445" h="0">
                  <a:moveTo>
                    <a:pt x="4254" y="0"/>
                  </a:moveTo>
                  <a:lnTo>
                    <a:pt x="0" y="0"/>
                  </a:lnTo>
                </a:path>
              </a:pathLst>
            </a:custGeom>
            <a:ln w="4762">
              <a:solidFill>
                <a:srgbClr val="050100"/>
              </a:solidFill>
            </a:ln>
          </p:spPr>
          <p:txBody>
            <a:bodyPr wrap="square" lIns="0" tIns="0" rIns="0" bIns="0" rtlCol="0"/>
            <a:lstStyle/>
            <a:p/>
          </p:txBody>
        </p:sp>
        <p:sp>
          <p:nvSpPr>
            <p:cNvPr id="1063" name="object 1063" descr=""/>
            <p:cNvSpPr/>
            <p:nvPr/>
          </p:nvSpPr>
          <p:spPr>
            <a:xfrm>
              <a:off x="3378741" y="13235052"/>
              <a:ext cx="5080" cy="635"/>
            </a:xfrm>
            <a:custGeom>
              <a:avLst/>
              <a:gdLst/>
              <a:ahLst/>
              <a:cxnLst/>
              <a:rect l="l" t="t" r="r" b="b"/>
              <a:pathLst>
                <a:path w="5079" h="634">
                  <a:moveTo>
                    <a:pt x="4521" y="596"/>
                  </a:moveTo>
                  <a:lnTo>
                    <a:pt x="0" y="0"/>
                  </a:lnTo>
                </a:path>
              </a:pathLst>
            </a:custGeom>
            <a:ln w="4762">
              <a:solidFill>
                <a:srgbClr val="050100"/>
              </a:solidFill>
            </a:ln>
          </p:spPr>
          <p:txBody>
            <a:bodyPr wrap="square" lIns="0" tIns="0" rIns="0" bIns="0" rtlCol="0"/>
            <a:lstStyle/>
            <a:p/>
          </p:txBody>
        </p:sp>
        <p:sp>
          <p:nvSpPr>
            <p:cNvPr id="1064" name="object 1064" descr=""/>
            <p:cNvSpPr/>
            <p:nvPr/>
          </p:nvSpPr>
          <p:spPr>
            <a:xfrm>
              <a:off x="3383264" y="13235646"/>
              <a:ext cx="3175" cy="1270"/>
            </a:xfrm>
            <a:custGeom>
              <a:avLst/>
              <a:gdLst/>
              <a:ahLst/>
              <a:cxnLst/>
              <a:rect l="l" t="t" r="r" b="b"/>
              <a:pathLst>
                <a:path w="3175" h="1269">
                  <a:moveTo>
                    <a:pt x="2552" y="1193"/>
                  </a:moveTo>
                  <a:lnTo>
                    <a:pt x="0" y="0"/>
                  </a:lnTo>
                </a:path>
              </a:pathLst>
            </a:custGeom>
            <a:ln w="4762">
              <a:solidFill>
                <a:srgbClr val="050100"/>
              </a:solidFill>
            </a:ln>
          </p:spPr>
          <p:txBody>
            <a:bodyPr wrap="square" lIns="0" tIns="0" rIns="0" bIns="0" rtlCol="0"/>
            <a:lstStyle/>
            <a:p/>
          </p:txBody>
        </p:sp>
        <p:sp>
          <p:nvSpPr>
            <p:cNvPr id="1065" name="object 1065" descr=""/>
            <p:cNvSpPr/>
            <p:nvPr/>
          </p:nvSpPr>
          <p:spPr>
            <a:xfrm>
              <a:off x="3385814" y="13236836"/>
              <a:ext cx="1905" cy="1270"/>
            </a:xfrm>
            <a:custGeom>
              <a:avLst/>
              <a:gdLst/>
              <a:ahLst/>
              <a:cxnLst/>
              <a:rect l="l" t="t" r="r" b="b"/>
              <a:pathLst>
                <a:path w="1904" h="1269">
                  <a:moveTo>
                    <a:pt x="1701" y="1193"/>
                  </a:moveTo>
                  <a:lnTo>
                    <a:pt x="0" y="0"/>
                  </a:lnTo>
                </a:path>
              </a:pathLst>
            </a:custGeom>
            <a:ln w="4762">
              <a:solidFill>
                <a:srgbClr val="050100"/>
              </a:solidFill>
            </a:ln>
          </p:spPr>
          <p:txBody>
            <a:bodyPr wrap="square" lIns="0" tIns="0" rIns="0" bIns="0" rtlCol="0"/>
            <a:lstStyle/>
            <a:p/>
          </p:txBody>
        </p:sp>
        <p:sp>
          <p:nvSpPr>
            <p:cNvPr id="1066" name="object 1066" descr=""/>
            <p:cNvSpPr/>
            <p:nvPr/>
          </p:nvSpPr>
          <p:spPr>
            <a:xfrm>
              <a:off x="3387521" y="13238028"/>
              <a:ext cx="1270" cy="1270"/>
            </a:xfrm>
            <a:custGeom>
              <a:avLst/>
              <a:gdLst/>
              <a:ahLst/>
              <a:cxnLst/>
              <a:rect l="l" t="t" r="r" b="b"/>
              <a:pathLst>
                <a:path w="1270" h="1269">
                  <a:moveTo>
                    <a:pt x="850" y="1193"/>
                  </a:moveTo>
                  <a:lnTo>
                    <a:pt x="0" y="0"/>
                  </a:lnTo>
                </a:path>
              </a:pathLst>
            </a:custGeom>
            <a:ln w="4762">
              <a:solidFill>
                <a:srgbClr val="050100"/>
              </a:solidFill>
            </a:ln>
          </p:spPr>
          <p:txBody>
            <a:bodyPr wrap="square" lIns="0" tIns="0" rIns="0" bIns="0" rtlCol="0"/>
            <a:lstStyle/>
            <a:p/>
          </p:txBody>
        </p:sp>
        <p:sp>
          <p:nvSpPr>
            <p:cNvPr id="1067" name="object 1067" descr=""/>
            <p:cNvSpPr/>
            <p:nvPr/>
          </p:nvSpPr>
          <p:spPr>
            <a:xfrm>
              <a:off x="3388377" y="13239224"/>
              <a:ext cx="1270" cy="2540"/>
            </a:xfrm>
            <a:custGeom>
              <a:avLst/>
              <a:gdLst/>
              <a:ahLst/>
              <a:cxnLst/>
              <a:rect l="l" t="t" r="r" b="b"/>
              <a:pathLst>
                <a:path w="1270" h="2540">
                  <a:moveTo>
                    <a:pt x="838" y="1981"/>
                  </a:moveTo>
                  <a:lnTo>
                    <a:pt x="0" y="0"/>
                  </a:lnTo>
                </a:path>
              </a:pathLst>
            </a:custGeom>
            <a:ln w="4762">
              <a:solidFill>
                <a:srgbClr val="050100"/>
              </a:solidFill>
            </a:ln>
          </p:spPr>
          <p:txBody>
            <a:bodyPr wrap="square" lIns="0" tIns="0" rIns="0" bIns="0" rtlCol="0"/>
            <a:lstStyle/>
            <a:p/>
          </p:txBody>
        </p:sp>
        <p:sp>
          <p:nvSpPr>
            <p:cNvPr id="1068" name="object 1068" descr=""/>
            <p:cNvSpPr/>
            <p:nvPr/>
          </p:nvSpPr>
          <p:spPr>
            <a:xfrm>
              <a:off x="3389216" y="13241201"/>
              <a:ext cx="0" cy="1905"/>
            </a:xfrm>
            <a:custGeom>
              <a:avLst/>
              <a:gdLst/>
              <a:ahLst/>
              <a:cxnLst/>
              <a:rect l="l" t="t" r="r" b="b"/>
              <a:pathLst>
                <a:path w="0" h="1905">
                  <a:moveTo>
                    <a:pt x="0" y="1777"/>
                  </a:moveTo>
                  <a:lnTo>
                    <a:pt x="0" y="0"/>
                  </a:lnTo>
                </a:path>
              </a:pathLst>
            </a:custGeom>
            <a:ln w="4762">
              <a:solidFill>
                <a:srgbClr val="050100"/>
              </a:solidFill>
            </a:ln>
          </p:spPr>
          <p:txBody>
            <a:bodyPr wrap="square" lIns="0" tIns="0" rIns="0" bIns="0" rtlCol="0"/>
            <a:lstStyle/>
            <a:p/>
          </p:txBody>
        </p:sp>
        <p:sp>
          <p:nvSpPr>
            <p:cNvPr id="1069" name="object 1069" descr=""/>
            <p:cNvSpPr/>
            <p:nvPr/>
          </p:nvSpPr>
          <p:spPr>
            <a:xfrm>
              <a:off x="3388372" y="13242974"/>
              <a:ext cx="1270" cy="1905"/>
            </a:xfrm>
            <a:custGeom>
              <a:avLst/>
              <a:gdLst/>
              <a:ahLst/>
              <a:cxnLst/>
              <a:rect l="l" t="t" r="r" b="b"/>
              <a:pathLst>
                <a:path w="1270" h="1905">
                  <a:moveTo>
                    <a:pt x="0" y="1790"/>
                  </a:moveTo>
                  <a:lnTo>
                    <a:pt x="838" y="0"/>
                  </a:lnTo>
                </a:path>
              </a:pathLst>
            </a:custGeom>
            <a:ln w="4762">
              <a:solidFill>
                <a:srgbClr val="050100"/>
              </a:solidFill>
            </a:ln>
          </p:spPr>
          <p:txBody>
            <a:bodyPr wrap="square" lIns="0" tIns="0" rIns="0" bIns="0" rtlCol="0"/>
            <a:lstStyle/>
            <a:p/>
          </p:txBody>
        </p:sp>
        <p:sp>
          <p:nvSpPr>
            <p:cNvPr id="1070" name="object 1070" descr=""/>
            <p:cNvSpPr/>
            <p:nvPr/>
          </p:nvSpPr>
          <p:spPr>
            <a:xfrm>
              <a:off x="3387516" y="13244770"/>
              <a:ext cx="1270" cy="1905"/>
            </a:xfrm>
            <a:custGeom>
              <a:avLst/>
              <a:gdLst/>
              <a:ahLst/>
              <a:cxnLst/>
              <a:rect l="l" t="t" r="r" b="b"/>
              <a:pathLst>
                <a:path w="1270" h="1905">
                  <a:moveTo>
                    <a:pt x="0" y="1384"/>
                  </a:moveTo>
                  <a:lnTo>
                    <a:pt x="850" y="0"/>
                  </a:lnTo>
                </a:path>
              </a:pathLst>
            </a:custGeom>
            <a:ln w="4762">
              <a:solidFill>
                <a:srgbClr val="050100"/>
              </a:solidFill>
            </a:ln>
          </p:spPr>
          <p:txBody>
            <a:bodyPr wrap="square" lIns="0" tIns="0" rIns="0" bIns="0" rtlCol="0"/>
            <a:lstStyle/>
            <a:p/>
          </p:txBody>
        </p:sp>
        <p:sp>
          <p:nvSpPr>
            <p:cNvPr id="1071" name="object 1071" descr=""/>
            <p:cNvSpPr/>
            <p:nvPr/>
          </p:nvSpPr>
          <p:spPr>
            <a:xfrm>
              <a:off x="3385817" y="13246151"/>
              <a:ext cx="1905" cy="1270"/>
            </a:xfrm>
            <a:custGeom>
              <a:avLst/>
              <a:gdLst/>
              <a:ahLst/>
              <a:cxnLst/>
              <a:rect l="l" t="t" r="r" b="b"/>
              <a:pathLst>
                <a:path w="1904" h="1269">
                  <a:moveTo>
                    <a:pt x="0" y="1193"/>
                  </a:moveTo>
                  <a:lnTo>
                    <a:pt x="1701" y="0"/>
                  </a:lnTo>
                </a:path>
              </a:pathLst>
            </a:custGeom>
            <a:ln w="4762">
              <a:solidFill>
                <a:srgbClr val="050100"/>
              </a:solidFill>
            </a:ln>
          </p:spPr>
          <p:txBody>
            <a:bodyPr wrap="square" lIns="0" tIns="0" rIns="0" bIns="0" rtlCol="0"/>
            <a:lstStyle/>
            <a:p/>
          </p:txBody>
        </p:sp>
        <p:sp>
          <p:nvSpPr>
            <p:cNvPr id="1072" name="object 1072" descr=""/>
            <p:cNvSpPr/>
            <p:nvPr/>
          </p:nvSpPr>
          <p:spPr>
            <a:xfrm>
              <a:off x="3383262" y="13247342"/>
              <a:ext cx="3175" cy="1270"/>
            </a:xfrm>
            <a:custGeom>
              <a:avLst/>
              <a:gdLst/>
              <a:ahLst/>
              <a:cxnLst/>
              <a:rect l="l" t="t" r="r" b="b"/>
              <a:pathLst>
                <a:path w="3175" h="1269">
                  <a:moveTo>
                    <a:pt x="0" y="1193"/>
                  </a:moveTo>
                  <a:lnTo>
                    <a:pt x="2552" y="0"/>
                  </a:lnTo>
                </a:path>
              </a:pathLst>
            </a:custGeom>
            <a:ln w="4762">
              <a:solidFill>
                <a:srgbClr val="050100"/>
              </a:solidFill>
            </a:ln>
          </p:spPr>
          <p:txBody>
            <a:bodyPr wrap="square" lIns="0" tIns="0" rIns="0" bIns="0" rtlCol="0"/>
            <a:lstStyle/>
            <a:p/>
          </p:txBody>
        </p:sp>
        <p:sp>
          <p:nvSpPr>
            <p:cNvPr id="1073" name="object 1073" descr=""/>
            <p:cNvSpPr/>
            <p:nvPr/>
          </p:nvSpPr>
          <p:spPr>
            <a:xfrm>
              <a:off x="3378736" y="13248533"/>
              <a:ext cx="5080" cy="635"/>
            </a:xfrm>
            <a:custGeom>
              <a:avLst/>
              <a:gdLst/>
              <a:ahLst/>
              <a:cxnLst/>
              <a:rect l="l" t="t" r="r" b="b"/>
              <a:pathLst>
                <a:path w="5079" h="634">
                  <a:moveTo>
                    <a:pt x="0" y="596"/>
                  </a:moveTo>
                  <a:lnTo>
                    <a:pt x="4521" y="0"/>
                  </a:lnTo>
                </a:path>
              </a:pathLst>
            </a:custGeom>
            <a:ln w="4762">
              <a:solidFill>
                <a:srgbClr val="050100"/>
              </a:solidFill>
            </a:ln>
          </p:spPr>
          <p:txBody>
            <a:bodyPr wrap="square" lIns="0" tIns="0" rIns="0" bIns="0" rtlCol="0"/>
            <a:lstStyle/>
            <a:p/>
          </p:txBody>
        </p:sp>
        <p:sp>
          <p:nvSpPr>
            <p:cNvPr id="1074" name="object 1074" descr=""/>
            <p:cNvSpPr/>
            <p:nvPr/>
          </p:nvSpPr>
          <p:spPr>
            <a:xfrm>
              <a:off x="3374481" y="13249130"/>
              <a:ext cx="4445" cy="0"/>
            </a:xfrm>
            <a:custGeom>
              <a:avLst/>
              <a:gdLst/>
              <a:ahLst/>
              <a:cxnLst/>
              <a:rect l="l" t="t" r="r" b="b"/>
              <a:pathLst>
                <a:path w="4445" h="0">
                  <a:moveTo>
                    <a:pt x="0" y="0"/>
                  </a:moveTo>
                  <a:lnTo>
                    <a:pt x="4254" y="0"/>
                  </a:lnTo>
                </a:path>
              </a:pathLst>
            </a:custGeom>
            <a:ln w="4762">
              <a:solidFill>
                <a:srgbClr val="050100"/>
              </a:solidFill>
            </a:ln>
          </p:spPr>
          <p:txBody>
            <a:bodyPr wrap="square" lIns="0" tIns="0" rIns="0" bIns="0" rtlCol="0"/>
            <a:lstStyle/>
            <a:p/>
          </p:txBody>
        </p:sp>
        <p:sp>
          <p:nvSpPr>
            <p:cNvPr id="1075" name="object 1075" descr=""/>
            <p:cNvSpPr/>
            <p:nvPr/>
          </p:nvSpPr>
          <p:spPr>
            <a:xfrm>
              <a:off x="3369955" y="13248536"/>
              <a:ext cx="5080" cy="635"/>
            </a:xfrm>
            <a:custGeom>
              <a:avLst/>
              <a:gdLst/>
              <a:ahLst/>
              <a:cxnLst/>
              <a:rect l="l" t="t" r="r" b="b"/>
              <a:pathLst>
                <a:path w="5079" h="634">
                  <a:moveTo>
                    <a:pt x="0" y="0"/>
                  </a:moveTo>
                  <a:lnTo>
                    <a:pt x="4521" y="596"/>
                  </a:lnTo>
                </a:path>
              </a:pathLst>
            </a:custGeom>
            <a:ln w="4762">
              <a:solidFill>
                <a:srgbClr val="050100"/>
              </a:solidFill>
            </a:ln>
          </p:spPr>
          <p:txBody>
            <a:bodyPr wrap="square" lIns="0" tIns="0" rIns="0" bIns="0" rtlCol="0"/>
            <a:lstStyle/>
            <a:p/>
          </p:txBody>
        </p:sp>
        <p:sp>
          <p:nvSpPr>
            <p:cNvPr id="1076" name="object 1076" descr=""/>
            <p:cNvSpPr/>
            <p:nvPr/>
          </p:nvSpPr>
          <p:spPr>
            <a:xfrm>
              <a:off x="3367399" y="13247344"/>
              <a:ext cx="3175" cy="1270"/>
            </a:xfrm>
            <a:custGeom>
              <a:avLst/>
              <a:gdLst/>
              <a:ahLst/>
              <a:cxnLst/>
              <a:rect l="l" t="t" r="r" b="b"/>
              <a:pathLst>
                <a:path w="3175" h="1269">
                  <a:moveTo>
                    <a:pt x="0" y="0"/>
                  </a:moveTo>
                  <a:lnTo>
                    <a:pt x="2552" y="1193"/>
                  </a:lnTo>
                </a:path>
              </a:pathLst>
            </a:custGeom>
            <a:ln w="4762">
              <a:solidFill>
                <a:srgbClr val="050100"/>
              </a:solidFill>
            </a:ln>
          </p:spPr>
          <p:txBody>
            <a:bodyPr wrap="square" lIns="0" tIns="0" rIns="0" bIns="0" rtlCol="0"/>
            <a:lstStyle/>
            <a:p/>
          </p:txBody>
        </p:sp>
        <p:sp>
          <p:nvSpPr>
            <p:cNvPr id="1077" name="object 1077" descr=""/>
            <p:cNvSpPr/>
            <p:nvPr/>
          </p:nvSpPr>
          <p:spPr>
            <a:xfrm>
              <a:off x="3365700" y="13246154"/>
              <a:ext cx="1905" cy="1270"/>
            </a:xfrm>
            <a:custGeom>
              <a:avLst/>
              <a:gdLst/>
              <a:ahLst/>
              <a:cxnLst/>
              <a:rect l="l" t="t" r="r" b="b"/>
              <a:pathLst>
                <a:path w="1904" h="1269">
                  <a:moveTo>
                    <a:pt x="0" y="0"/>
                  </a:moveTo>
                  <a:lnTo>
                    <a:pt x="1701" y="1193"/>
                  </a:lnTo>
                </a:path>
              </a:pathLst>
            </a:custGeom>
            <a:ln w="4762">
              <a:solidFill>
                <a:srgbClr val="050100"/>
              </a:solidFill>
            </a:ln>
          </p:spPr>
          <p:txBody>
            <a:bodyPr wrap="square" lIns="0" tIns="0" rIns="0" bIns="0" rtlCol="0"/>
            <a:lstStyle/>
            <a:p/>
          </p:txBody>
        </p:sp>
        <p:sp>
          <p:nvSpPr>
            <p:cNvPr id="1078" name="object 1078" descr=""/>
            <p:cNvSpPr/>
            <p:nvPr/>
          </p:nvSpPr>
          <p:spPr>
            <a:xfrm>
              <a:off x="3364844" y="13244765"/>
              <a:ext cx="1270" cy="1905"/>
            </a:xfrm>
            <a:custGeom>
              <a:avLst/>
              <a:gdLst/>
              <a:ahLst/>
              <a:cxnLst/>
              <a:rect l="l" t="t" r="r" b="b"/>
              <a:pathLst>
                <a:path w="1270" h="1905">
                  <a:moveTo>
                    <a:pt x="0" y="0"/>
                  </a:moveTo>
                  <a:lnTo>
                    <a:pt x="850" y="1384"/>
                  </a:lnTo>
                </a:path>
              </a:pathLst>
            </a:custGeom>
            <a:ln w="4762">
              <a:solidFill>
                <a:srgbClr val="050100"/>
              </a:solidFill>
            </a:ln>
          </p:spPr>
          <p:txBody>
            <a:bodyPr wrap="square" lIns="0" tIns="0" rIns="0" bIns="0" rtlCol="0"/>
            <a:lstStyle/>
            <a:p/>
          </p:txBody>
        </p:sp>
        <p:sp>
          <p:nvSpPr>
            <p:cNvPr id="1079" name="object 1079" descr=""/>
            <p:cNvSpPr/>
            <p:nvPr/>
          </p:nvSpPr>
          <p:spPr>
            <a:xfrm>
              <a:off x="3363716" y="13242979"/>
              <a:ext cx="1270" cy="1905"/>
            </a:xfrm>
            <a:custGeom>
              <a:avLst/>
              <a:gdLst/>
              <a:ahLst/>
              <a:cxnLst/>
              <a:rect l="l" t="t" r="r" b="b"/>
              <a:pathLst>
                <a:path w="1270" h="1905">
                  <a:moveTo>
                    <a:pt x="0" y="0"/>
                  </a:moveTo>
                  <a:lnTo>
                    <a:pt x="1130" y="1790"/>
                  </a:lnTo>
                </a:path>
              </a:pathLst>
            </a:custGeom>
            <a:ln w="4762">
              <a:solidFill>
                <a:srgbClr val="050100"/>
              </a:solidFill>
            </a:ln>
          </p:spPr>
          <p:txBody>
            <a:bodyPr wrap="square" lIns="0" tIns="0" rIns="0" bIns="0" rtlCol="0"/>
            <a:lstStyle/>
            <a:p/>
          </p:txBody>
        </p:sp>
        <p:sp>
          <p:nvSpPr>
            <p:cNvPr id="1080" name="object 1080" descr=""/>
            <p:cNvSpPr/>
            <p:nvPr/>
          </p:nvSpPr>
          <p:spPr>
            <a:xfrm>
              <a:off x="3363716" y="13241205"/>
              <a:ext cx="0" cy="1905"/>
            </a:xfrm>
            <a:custGeom>
              <a:avLst/>
              <a:gdLst/>
              <a:ahLst/>
              <a:cxnLst/>
              <a:rect l="l" t="t" r="r" b="b"/>
              <a:pathLst>
                <a:path w="0" h="1905">
                  <a:moveTo>
                    <a:pt x="0" y="0"/>
                  </a:moveTo>
                  <a:lnTo>
                    <a:pt x="0" y="1777"/>
                  </a:lnTo>
                </a:path>
              </a:pathLst>
            </a:custGeom>
            <a:ln w="4762">
              <a:solidFill>
                <a:srgbClr val="050100"/>
              </a:solidFill>
            </a:ln>
          </p:spPr>
          <p:txBody>
            <a:bodyPr wrap="square" lIns="0" tIns="0" rIns="0" bIns="0" rtlCol="0"/>
            <a:lstStyle/>
            <a:p/>
          </p:txBody>
        </p:sp>
        <p:sp>
          <p:nvSpPr>
            <p:cNvPr id="1081" name="object 1081" descr=""/>
            <p:cNvSpPr/>
            <p:nvPr/>
          </p:nvSpPr>
          <p:spPr>
            <a:xfrm>
              <a:off x="3368534" y="13262401"/>
              <a:ext cx="16510" cy="0"/>
            </a:xfrm>
            <a:custGeom>
              <a:avLst/>
              <a:gdLst/>
              <a:ahLst/>
              <a:cxnLst/>
              <a:rect l="l" t="t" r="r" b="b"/>
              <a:pathLst>
                <a:path w="16510" h="0">
                  <a:moveTo>
                    <a:pt x="16154" y="0"/>
                  </a:moveTo>
                  <a:lnTo>
                    <a:pt x="0" y="0"/>
                  </a:lnTo>
                </a:path>
              </a:pathLst>
            </a:custGeom>
            <a:ln w="4762">
              <a:solidFill>
                <a:srgbClr val="050100"/>
              </a:solidFill>
            </a:ln>
          </p:spPr>
          <p:txBody>
            <a:bodyPr wrap="square" lIns="0" tIns="0" rIns="0" bIns="0" rtlCol="0"/>
            <a:lstStyle/>
            <a:p/>
          </p:txBody>
        </p:sp>
        <p:sp>
          <p:nvSpPr>
            <p:cNvPr id="1082" name="object 1082" descr=""/>
            <p:cNvSpPr/>
            <p:nvPr/>
          </p:nvSpPr>
          <p:spPr>
            <a:xfrm>
              <a:off x="3376466" y="13256646"/>
              <a:ext cx="0" cy="11430"/>
            </a:xfrm>
            <a:custGeom>
              <a:avLst/>
              <a:gdLst/>
              <a:ahLst/>
              <a:cxnLst/>
              <a:rect l="l" t="t" r="r" b="b"/>
              <a:pathLst>
                <a:path w="0" h="11430">
                  <a:moveTo>
                    <a:pt x="0" y="0"/>
                  </a:moveTo>
                  <a:lnTo>
                    <a:pt x="0" y="11303"/>
                  </a:lnTo>
                </a:path>
              </a:pathLst>
            </a:custGeom>
            <a:ln w="4762">
              <a:solidFill>
                <a:srgbClr val="050100"/>
              </a:solidFill>
            </a:ln>
          </p:spPr>
          <p:txBody>
            <a:bodyPr wrap="square" lIns="0" tIns="0" rIns="0" bIns="0" rtlCol="0"/>
            <a:lstStyle/>
            <a:p/>
          </p:txBody>
        </p:sp>
        <p:sp>
          <p:nvSpPr>
            <p:cNvPr id="1083" name="object 1083" descr=""/>
            <p:cNvSpPr/>
            <p:nvPr/>
          </p:nvSpPr>
          <p:spPr>
            <a:xfrm>
              <a:off x="3364674" y="13279591"/>
              <a:ext cx="77470" cy="20955"/>
            </a:xfrm>
            <a:custGeom>
              <a:avLst/>
              <a:gdLst/>
              <a:ahLst/>
              <a:cxnLst/>
              <a:rect l="l" t="t" r="r" b="b"/>
              <a:pathLst>
                <a:path w="77470" h="20955">
                  <a:moveTo>
                    <a:pt x="77101" y="0"/>
                  </a:moveTo>
                  <a:lnTo>
                    <a:pt x="73888" y="8039"/>
                  </a:lnTo>
                  <a:lnTo>
                    <a:pt x="65849" y="16065"/>
                  </a:lnTo>
                  <a:lnTo>
                    <a:pt x="55410" y="19278"/>
                  </a:lnTo>
                  <a:lnTo>
                    <a:pt x="45770" y="20078"/>
                  </a:lnTo>
                  <a:lnTo>
                    <a:pt x="38544" y="20891"/>
                  </a:lnTo>
                  <a:lnTo>
                    <a:pt x="31318" y="20078"/>
                  </a:lnTo>
                  <a:lnTo>
                    <a:pt x="21678" y="19278"/>
                  </a:lnTo>
                  <a:lnTo>
                    <a:pt x="11226" y="16065"/>
                  </a:lnTo>
                  <a:lnTo>
                    <a:pt x="3213" y="8039"/>
                  </a:lnTo>
                  <a:lnTo>
                    <a:pt x="0" y="0"/>
                  </a:lnTo>
                </a:path>
              </a:pathLst>
            </a:custGeom>
            <a:ln w="4762">
              <a:solidFill>
                <a:srgbClr val="050100"/>
              </a:solidFill>
            </a:ln>
          </p:spPr>
          <p:txBody>
            <a:bodyPr wrap="square" lIns="0" tIns="0" rIns="0" bIns="0" rtlCol="0"/>
            <a:lstStyle/>
            <a:p/>
          </p:txBody>
        </p:sp>
        <p:sp>
          <p:nvSpPr>
            <p:cNvPr id="1084" name="object 1084" descr=""/>
            <p:cNvSpPr/>
            <p:nvPr/>
          </p:nvSpPr>
          <p:spPr>
            <a:xfrm>
              <a:off x="3398988" y="13319073"/>
              <a:ext cx="45085" cy="24765"/>
            </a:xfrm>
            <a:custGeom>
              <a:avLst/>
              <a:gdLst/>
              <a:ahLst/>
              <a:cxnLst/>
              <a:rect l="l" t="t" r="r" b="b"/>
              <a:pathLst>
                <a:path w="45085" h="24765">
                  <a:moveTo>
                    <a:pt x="0" y="24637"/>
                  </a:moveTo>
                  <a:lnTo>
                    <a:pt x="0" y="0"/>
                  </a:lnTo>
                  <a:lnTo>
                    <a:pt x="44640" y="15608"/>
                  </a:lnTo>
                </a:path>
              </a:pathLst>
            </a:custGeom>
            <a:ln w="4762">
              <a:solidFill>
                <a:srgbClr val="050100"/>
              </a:solidFill>
            </a:ln>
          </p:spPr>
          <p:txBody>
            <a:bodyPr wrap="square" lIns="0" tIns="0" rIns="0" bIns="0" rtlCol="0"/>
            <a:lstStyle/>
            <a:p/>
          </p:txBody>
        </p:sp>
        <p:sp>
          <p:nvSpPr>
            <p:cNvPr id="1085" name="object 1085" descr=""/>
            <p:cNvSpPr/>
            <p:nvPr/>
          </p:nvSpPr>
          <p:spPr>
            <a:xfrm>
              <a:off x="3422304" y="13355472"/>
              <a:ext cx="0" cy="21590"/>
            </a:xfrm>
            <a:custGeom>
              <a:avLst/>
              <a:gdLst/>
              <a:ahLst/>
              <a:cxnLst/>
              <a:rect l="l" t="t" r="r" b="b"/>
              <a:pathLst>
                <a:path w="0" h="21590">
                  <a:moveTo>
                    <a:pt x="0" y="21513"/>
                  </a:moveTo>
                  <a:lnTo>
                    <a:pt x="0" y="0"/>
                  </a:lnTo>
                </a:path>
              </a:pathLst>
            </a:custGeom>
            <a:ln w="4762">
              <a:solidFill>
                <a:srgbClr val="050100"/>
              </a:solidFill>
            </a:ln>
          </p:spPr>
          <p:txBody>
            <a:bodyPr wrap="square" lIns="0" tIns="0" rIns="0" bIns="0" rtlCol="0"/>
            <a:lstStyle/>
            <a:p/>
          </p:txBody>
        </p:sp>
        <p:sp>
          <p:nvSpPr>
            <p:cNvPr id="1086" name="object 1086" descr=""/>
            <p:cNvSpPr/>
            <p:nvPr/>
          </p:nvSpPr>
          <p:spPr>
            <a:xfrm>
              <a:off x="3400477" y="13355468"/>
              <a:ext cx="43180" cy="0"/>
            </a:xfrm>
            <a:custGeom>
              <a:avLst/>
              <a:gdLst/>
              <a:ahLst/>
              <a:cxnLst/>
              <a:rect l="l" t="t" r="r" b="b"/>
              <a:pathLst>
                <a:path w="43179" h="0">
                  <a:moveTo>
                    <a:pt x="0" y="0"/>
                  </a:moveTo>
                  <a:lnTo>
                    <a:pt x="43141" y="0"/>
                  </a:lnTo>
                </a:path>
              </a:pathLst>
            </a:custGeom>
            <a:ln w="4762">
              <a:solidFill>
                <a:srgbClr val="050100"/>
              </a:solidFill>
            </a:ln>
          </p:spPr>
          <p:txBody>
            <a:bodyPr wrap="square" lIns="0" tIns="0" rIns="0" bIns="0" rtlCol="0"/>
            <a:lstStyle/>
            <a:p/>
          </p:txBody>
        </p:sp>
        <p:sp>
          <p:nvSpPr>
            <p:cNvPr id="1087" name="object 1087" descr=""/>
            <p:cNvSpPr/>
            <p:nvPr/>
          </p:nvSpPr>
          <p:spPr>
            <a:xfrm>
              <a:off x="3400477" y="13376986"/>
              <a:ext cx="43180" cy="0"/>
            </a:xfrm>
            <a:custGeom>
              <a:avLst/>
              <a:gdLst/>
              <a:ahLst/>
              <a:cxnLst/>
              <a:rect l="l" t="t" r="r" b="b"/>
              <a:pathLst>
                <a:path w="43179" h="0">
                  <a:moveTo>
                    <a:pt x="0" y="0"/>
                  </a:moveTo>
                  <a:lnTo>
                    <a:pt x="43141" y="0"/>
                  </a:lnTo>
                </a:path>
              </a:pathLst>
            </a:custGeom>
            <a:ln w="4762">
              <a:solidFill>
                <a:srgbClr val="050100"/>
              </a:solidFill>
            </a:ln>
          </p:spPr>
          <p:txBody>
            <a:bodyPr wrap="square" lIns="0" tIns="0" rIns="0" bIns="0" rtlCol="0"/>
            <a:lstStyle/>
            <a:p/>
          </p:txBody>
        </p:sp>
        <p:sp>
          <p:nvSpPr>
            <p:cNvPr id="1088" name="object 1088" descr=""/>
            <p:cNvSpPr/>
            <p:nvPr/>
          </p:nvSpPr>
          <p:spPr>
            <a:xfrm>
              <a:off x="3398988" y="13397079"/>
              <a:ext cx="0" cy="21590"/>
            </a:xfrm>
            <a:custGeom>
              <a:avLst/>
              <a:gdLst/>
              <a:ahLst/>
              <a:cxnLst/>
              <a:rect l="l" t="t" r="r" b="b"/>
              <a:pathLst>
                <a:path w="0" h="21590">
                  <a:moveTo>
                    <a:pt x="0" y="21120"/>
                  </a:moveTo>
                  <a:lnTo>
                    <a:pt x="0" y="0"/>
                  </a:lnTo>
                </a:path>
              </a:pathLst>
            </a:custGeom>
            <a:ln w="4762">
              <a:solidFill>
                <a:srgbClr val="050100"/>
              </a:solidFill>
            </a:ln>
          </p:spPr>
          <p:txBody>
            <a:bodyPr wrap="square" lIns="0" tIns="0" rIns="0" bIns="0" rtlCol="0"/>
            <a:lstStyle/>
            <a:p/>
          </p:txBody>
        </p:sp>
        <p:sp>
          <p:nvSpPr>
            <p:cNvPr id="1089" name="object 1089" descr=""/>
            <p:cNvSpPr/>
            <p:nvPr/>
          </p:nvSpPr>
          <p:spPr>
            <a:xfrm>
              <a:off x="3398986" y="13418199"/>
              <a:ext cx="22225" cy="0"/>
            </a:xfrm>
            <a:custGeom>
              <a:avLst/>
              <a:gdLst/>
              <a:ahLst/>
              <a:cxnLst/>
              <a:rect l="l" t="t" r="r" b="b"/>
              <a:pathLst>
                <a:path w="22225" h="0">
                  <a:moveTo>
                    <a:pt x="21831" y="0"/>
                  </a:moveTo>
                  <a:lnTo>
                    <a:pt x="0" y="0"/>
                  </a:lnTo>
                </a:path>
              </a:pathLst>
            </a:custGeom>
            <a:ln w="4762">
              <a:solidFill>
                <a:srgbClr val="050100"/>
              </a:solidFill>
            </a:ln>
          </p:spPr>
          <p:txBody>
            <a:bodyPr wrap="square" lIns="0" tIns="0" rIns="0" bIns="0" rtlCol="0"/>
            <a:lstStyle/>
            <a:p/>
          </p:txBody>
        </p:sp>
        <p:sp>
          <p:nvSpPr>
            <p:cNvPr id="1090" name="object 1090" descr=""/>
            <p:cNvSpPr/>
            <p:nvPr/>
          </p:nvSpPr>
          <p:spPr>
            <a:xfrm>
              <a:off x="3417840" y="13415520"/>
              <a:ext cx="3175" cy="3175"/>
            </a:xfrm>
            <a:custGeom>
              <a:avLst/>
              <a:gdLst/>
              <a:ahLst/>
              <a:cxnLst/>
              <a:rect l="l" t="t" r="r" b="b"/>
              <a:pathLst>
                <a:path w="3175" h="3175">
                  <a:moveTo>
                    <a:pt x="0" y="0"/>
                  </a:moveTo>
                  <a:lnTo>
                    <a:pt x="2971" y="2679"/>
                  </a:lnTo>
                </a:path>
              </a:pathLst>
            </a:custGeom>
            <a:ln w="4762">
              <a:solidFill>
                <a:srgbClr val="050100"/>
              </a:solidFill>
            </a:ln>
          </p:spPr>
          <p:txBody>
            <a:bodyPr wrap="square" lIns="0" tIns="0" rIns="0" bIns="0" rtlCol="0"/>
            <a:lstStyle/>
            <a:p/>
          </p:txBody>
        </p:sp>
        <p:sp>
          <p:nvSpPr>
            <p:cNvPr id="1091" name="object 1091" descr=""/>
            <p:cNvSpPr/>
            <p:nvPr/>
          </p:nvSpPr>
          <p:spPr>
            <a:xfrm>
              <a:off x="3416352" y="13413735"/>
              <a:ext cx="1905" cy="1905"/>
            </a:xfrm>
            <a:custGeom>
              <a:avLst/>
              <a:gdLst/>
              <a:ahLst/>
              <a:cxnLst/>
              <a:rect l="l" t="t" r="r" b="b"/>
              <a:pathLst>
                <a:path w="1904" h="1905">
                  <a:moveTo>
                    <a:pt x="0" y="0"/>
                  </a:moveTo>
                  <a:lnTo>
                    <a:pt x="1485" y="1790"/>
                  </a:lnTo>
                </a:path>
              </a:pathLst>
            </a:custGeom>
            <a:ln w="4762">
              <a:solidFill>
                <a:srgbClr val="050100"/>
              </a:solidFill>
            </a:ln>
          </p:spPr>
          <p:txBody>
            <a:bodyPr wrap="square" lIns="0" tIns="0" rIns="0" bIns="0" rtlCol="0"/>
            <a:lstStyle/>
            <a:p/>
          </p:txBody>
        </p:sp>
        <p:sp>
          <p:nvSpPr>
            <p:cNvPr id="1092" name="object 1092" descr=""/>
            <p:cNvSpPr/>
            <p:nvPr/>
          </p:nvSpPr>
          <p:spPr>
            <a:xfrm>
              <a:off x="3414367" y="13409865"/>
              <a:ext cx="2540" cy="4445"/>
            </a:xfrm>
            <a:custGeom>
              <a:avLst/>
              <a:gdLst/>
              <a:ahLst/>
              <a:cxnLst/>
              <a:rect l="l" t="t" r="r" b="b"/>
              <a:pathLst>
                <a:path w="2539" h="4444">
                  <a:moveTo>
                    <a:pt x="0" y="0"/>
                  </a:moveTo>
                  <a:lnTo>
                    <a:pt x="1981" y="3873"/>
                  </a:lnTo>
                </a:path>
              </a:pathLst>
            </a:custGeom>
            <a:ln w="4762">
              <a:solidFill>
                <a:srgbClr val="050100"/>
              </a:solidFill>
            </a:ln>
          </p:spPr>
          <p:txBody>
            <a:bodyPr wrap="square" lIns="0" tIns="0" rIns="0" bIns="0" rtlCol="0"/>
            <a:lstStyle/>
            <a:p/>
          </p:txBody>
        </p:sp>
        <p:sp>
          <p:nvSpPr>
            <p:cNvPr id="1093" name="object 1093" descr=""/>
            <p:cNvSpPr/>
            <p:nvPr/>
          </p:nvSpPr>
          <p:spPr>
            <a:xfrm>
              <a:off x="3414367" y="13406292"/>
              <a:ext cx="0" cy="3810"/>
            </a:xfrm>
            <a:custGeom>
              <a:avLst/>
              <a:gdLst/>
              <a:ahLst/>
              <a:cxnLst/>
              <a:rect l="l" t="t" r="r" b="b"/>
              <a:pathLst>
                <a:path w="0" h="3809">
                  <a:moveTo>
                    <a:pt x="0" y="0"/>
                  </a:moveTo>
                  <a:lnTo>
                    <a:pt x="0" y="3568"/>
                  </a:lnTo>
                </a:path>
              </a:pathLst>
            </a:custGeom>
            <a:ln w="4762">
              <a:solidFill>
                <a:srgbClr val="050100"/>
              </a:solidFill>
            </a:ln>
          </p:spPr>
          <p:txBody>
            <a:bodyPr wrap="square" lIns="0" tIns="0" rIns="0" bIns="0" rtlCol="0"/>
            <a:lstStyle/>
            <a:p/>
          </p:txBody>
        </p:sp>
        <p:sp>
          <p:nvSpPr>
            <p:cNvPr id="1094" name="object 1094" descr=""/>
            <p:cNvSpPr/>
            <p:nvPr/>
          </p:nvSpPr>
          <p:spPr>
            <a:xfrm>
              <a:off x="3414370" y="13402423"/>
              <a:ext cx="2540" cy="4445"/>
            </a:xfrm>
            <a:custGeom>
              <a:avLst/>
              <a:gdLst/>
              <a:ahLst/>
              <a:cxnLst/>
              <a:rect l="l" t="t" r="r" b="b"/>
              <a:pathLst>
                <a:path w="2539" h="4444">
                  <a:moveTo>
                    <a:pt x="1981" y="0"/>
                  </a:moveTo>
                  <a:lnTo>
                    <a:pt x="0" y="3873"/>
                  </a:lnTo>
                </a:path>
              </a:pathLst>
            </a:custGeom>
            <a:ln w="4762">
              <a:solidFill>
                <a:srgbClr val="050100"/>
              </a:solidFill>
            </a:ln>
          </p:spPr>
          <p:txBody>
            <a:bodyPr wrap="square" lIns="0" tIns="0" rIns="0" bIns="0" rtlCol="0"/>
            <a:lstStyle/>
            <a:p/>
          </p:txBody>
        </p:sp>
        <p:sp>
          <p:nvSpPr>
            <p:cNvPr id="1095" name="object 1095" descr=""/>
            <p:cNvSpPr/>
            <p:nvPr/>
          </p:nvSpPr>
          <p:spPr>
            <a:xfrm>
              <a:off x="3416357" y="13399744"/>
              <a:ext cx="3175" cy="3175"/>
            </a:xfrm>
            <a:custGeom>
              <a:avLst/>
              <a:gdLst/>
              <a:ahLst/>
              <a:cxnLst/>
              <a:rect l="l" t="t" r="r" b="b"/>
              <a:pathLst>
                <a:path w="3175" h="3175">
                  <a:moveTo>
                    <a:pt x="2971" y="0"/>
                  </a:moveTo>
                  <a:lnTo>
                    <a:pt x="0" y="2679"/>
                  </a:lnTo>
                </a:path>
              </a:pathLst>
            </a:custGeom>
            <a:ln w="4762">
              <a:solidFill>
                <a:srgbClr val="050100"/>
              </a:solidFill>
            </a:ln>
          </p:spPr>
          <p:txBody>
            <a:bodyPr wrap="square" lIns="0" tIns="0" rIns="0" bIns="0" rtlCol="0"/>
            <a:lstStyle/>
            <a:p/>
          </p:txBody>
        </p:sp>
        <p:sp>
          <p:nvSpPr>
            <p:cNvPr id="1096" name="object 1096" descr=""/>
            <p:cNvSpPr/>
            <p:nvPr/>
          </p:nvSpPr>
          <p:spPr>
            <a:xfrm>
              <a:off x="3419332" y="13397971"/>
              <a:ext cx="3175" cy="1905"/>
            </a:xfrm>
            <a:custGeom>
              <a:avLst/>
              <a:gdLst/>
              <a:ahLst/>
              <a:cxnLst/>
              <a:rect l="l" t="t" r="r" b="b"/>
              <a:pathLst>
                <a:path w="3175" h="1905">
                  <a:moveTo>
                    <a:pt x="2971" y="0"/>
                  </a:moveTo>
                  <a:lnTo>
                    <a:pt x="0" y="1777"/>
                  </a:lnTo>
                </a:path>
              </a:pathLst>
            </a:custGeom>
            <a:ln w="4762">
              <a:solidFill>
                <a:srgbClr val="050100"/>
              </a:solidFill>
            </a:ln>
          </p:spPr>
          <p:txBody>
            <a:bodyPr wrap="square" lIns="0" tIns="0" rIns="0" bIns="0" rtlCol="0"/>
            <a:lstStyle/>
            <a:p/>
          </p:txBody>
        </p:sp>
        <p:sp>
          <p:nvSpPr>
            <p:cNvPr id="1097" name="object 1097" descr=""/>
            <p:cNvSpPr/>
            <p:nvPr/>
          </p:nvSpPr>
          <p:spPr>
            <a:xfrm>
              <a:off x="3422309" y="13397077"/>
              <a:ext cx="3175" cy="1270"/>
            </a:xfrm>
            <a:custGeom>
              <a:avLst/>
              <a:gdLst/>
              <a:ahLst/>
              <a:cxnLst/>
              <a:rect l="l" t="t" r="r" b="b"/>
              <a:pathLst>
                <a:path w="3175" h="1269">
                  <a:moveTo>
                    <a:pt x="2959" y="0"/>
                  </a:moveTo>
                  <a:lnTo>
                    <a:pt x="0" y="888"/>
                  </a:lnTo>
                </a:path>
              </a:pathLst>
            </a:custGeom>
            <a:ln w="4762">
              <a:solidFill>
                <a:srgbClr val="050100"/>
              </a:solidFill>
            </a:ln>
          </p:spPr>
          <p:txBody>
            <a:bodyPr wrap="square" lIns="0" tIns="0" rIns="0" bIns="0" rtlCol="0"/>
            <a:lstStyle/>
            <a:p/>
          </p:txBody>
        </p:sp>
        <p:sp>
          <p:nvSpPr>
            <p:cNvPr id="1098" name="object 1098" descr=""/>
            <p:cNvSpPr/>
            <p:nvPr/>
          </p:nvSpPr>
          <p:spPr>
            <a:xfrm>
              <a:off x="3425267" y="13397077"/>
              <a:ext cx="6985" cy="0"/>
            </a:xfrm>
            <a:custGeom>
              <a:avLst/>
              <a:gdLst/>
              <a:ahLst/>
              <a:cxnLst/>
              <a:rect l="l" t="t" r="r" b="b"/>
              <a:pathLst>
                <a:path w="6985" h="0">
                  <a:moveTo>
                    <a:pt x="6451" y="0"/>
                  </a:moveTo>
                  <a:lnTo>
                    <a:pt x="0" y="0"/>
                  </a:lnTo>
                </a:path>
              </a:pathLst>
            </a:custGeom>
            <a:ln w="4762">
              <a:solidFill>
                <a:srgbClr val="050100"/>
              </a:solidFill>
            </a:ln>
          </p:spPr>
          <p:txBody>
            <a:bodyPr wrap="square" lIns="0" tIns="0" rIns="0" bIns="0" rtlCol="0"/>
            <a:lstStyle/>
            <a:p/>
          </p:txBody>
        </p:sp>
        <p:sp>
          <p:nvSpPr>
            <p:cNvPr id="1099" name="object 1099" descr=""/>
            <p:cNvSpPr/>
            <p:nvPr/>
          </p:nvSpPr>
          <p:spPr>
            <a:xfrm>
              <a:off x="3431712" y="13397082"/>
              <a:ext cx="5080" cy="1270"/>
            </a:xfrm>
            <a:custGeom>
              <a:avLst/>
              <a:gdLst/>
              <a:ahLst/>
              <a:cxnLst/>
              <a:rect l="l" t="t" r="r" b="b"/>
              <a:pathLst>
                <a:path w="5079" h="1269">
                  <a:moveTo>
                    <a:pt x="4470" y="889"/>
                  </a:moveTo>
                  <a:lnTo>
                    <a:pt x="0" y="0"/>
                  </a:lnTo>
                </a:path>
              </a:pathLst>
            </a:custGeom>
            <a:ln w="4762">
              <a:solidFill>
                <a:srgbClr val="050100"/>
              </a:solidFill>
            </a:ln>
          </p:spPr>
          <p:txBody>
            <a:bodyPr wrap="square" lIns="0" tIns="0" rIns="0" bIns="0" rtlCol="0"/>
            <a:lstStyle/>
            <a:p/>
          </p:txBody>
        </p:sp>
        <p:sp>
          <p:nvSpPr>
            <p:cNvPr id="1100" name="object 1100" descr=""/>
            <p:cNvSpPr/>
            <p:nvPr/>
          </p:nvSpPr>
          <p:spPr>
            <a:xfrm>
              <a:off x="3436188" y="13397966"/>
              <a:ext cx="3175" cy="1905"/>
            </a:xfrm>
            <a:custGeom>
              <a:avLst/>
              <a:gdLst/>
              <a:ahLst/>
              <a:cxnLst/>
              <a:rect l="l" t="t" r="r" b="b"/>
              <a:pathLst>
                <a:path w="3175" h="1905">
                  <a:moveTo>
                    <a:pt x="2971" y="1778"/>
                  </a:moveTo>
                  <a:lnTo>
                    <a:pt x="0" y="0"/>
                  </a:lnTo>
                </a:path>
              </a:pathLst>
            </a:custGeom>
            <a:ln w="4762">
              <a:solidFill>
                <a:srgbClr val="050100"/>
              </a:solidFill>
            </a:ln>
          </p:spPr>
          <p:txBody>
            <a:bodyPr wrap="square" lIns="0" tIns="0" rIns="0" bIns="0" rtlCol="0"/>
            <a:lstStyle/>
            <a:p/>
          </p:txBody>
        </p:sp>
        <p:sp>
          <p:nvSpPr>
            <p:cNvPr id="1101" name="object 1101" descr=""/>
            <p:cNvSpPr/>
            <p:nvPr/>
          </p:nvSpPr>
          <p:spPr>
            <a:xfrm>
              <a:off x="3439165" y="13399743"/>
              <a:ext cx="3175" cy="3175"/>
            </a:xfrm>
            <a:custGeom>
              <a:avLst/>
              <a:gdLst/>
              <a:ahLst/>
              <a:cxnLst/>
              <a:rect l="l" t="t" r="r" b="b"/>
              <a:pathLst>
                <a:path w="3175" h="3175">
                  <a:moveTo>
                    <a:pt x="2971" y="2679"/>
                  </a:moveTo>
                  <a:lnTo>
                    <a:pt x="0" y="0"/>
                  </a:lnTo>
                </a:path>
              </a:pathLst>
            </a:custGeom>
            <a:ln w="4762">
              <a:solidFill>
                <a:srgbClr val="050100"/>
              </a:solidFill>
            </a:ln>
          </p:spPr>
          <p:txBody>
            <a:bodyPr wrap="square" lIns="0" tIns="0" rIns="0" bIns="0" rtlCol="0"/>
            <a:lstStyle/>
            <a:p/>
          </p:txBody>
        </p:sp>
        <p:sp>
          <p:nvSpPr>
            <p:cNvPr id="1102" name="object 1102" descr=""/>
            <p:cNvSpPr/>
            <p:nvPr/>
          </p:nvSpPr>
          <p:spPr>
            <a:xfrm>
              <a:off x="3442139" y="13402419"/>
              <a:ext cx="1905" cy="4445"/>
            </a:xfrm>
            <a:custGeom>
              <a:avLst/>
              <a:gdLst/>
              <a:ahLst/>
              <a:cxnLst/>
              <a:rect l="l" t="t" r="r" b="b"/>
              <a:pathLst>
                <a:path w="1904" h="4444">
                  <a:moveTo>
                    <a:pt x="1485" y="3873"/>
                  </a:moveTo>
                  <a:lnTo>
                    <a:pt x="0" y="0"/>
                  </a:lnTo>
                </a:path>
              </a:pathLst>
            </a:custGeom>
            <a:ln w="4762">
              <a:solidFill>
                <a:srgbClr val="050100"/>
              </a:solidFill>
            </a:ln>
          </p:spPr>
          <p:txBody>
            <a:bodyPr wrap="square" lIns="0" tIns="0" rIns="0" bIns="0" rtlCol="0"/>
            <a:lstStyle/>
            <a:p/>
          </p:txBody>
        </p:sp>
        <p:sp>
          <p:nvSpPr>
            <p:cNvPr id="1103" name="object 1103" descr=""/>
            <p:cNvSpPr/>
            <p:nvPr/>
          </p:nvSpPr>
          <p:spPr>
            <a:xfrm>
              <a:off x="3443625" y="13406296"/>
              <a:ext cx="0" cy="3810"/>
            </a:xfrm>
            <a:custGeom>
              <a:avLst/>
              <a:gdLst/>
              <a:ahLst/>
              <a:cxnLst/>
              <a:rect l="l" t="t" r="r" b="b"/>
              <a:pathLst>
                <a:path w="0" h="3809">
                  <a:moveTo>
                    <a:pt x="0" y="3568"/>
                  </a:moveTo>
                  <a:lnTo>
                    <a:pt x="0" y="0"/>
                  </a:lnTo>
                </a:path>
              </a:pathLst>
            </a:custGeom>
            <a:ln w="4762">
              <a:solidFill>
                <a:srgbClr val="050100"/>
              </a:solidFill>
            </a:ln>
          </p:spPr>
          <p:txBody>
            <a:bodyPr wrap="square" lIns="0" tIns="0" rIns="0" bIns="0" rtlCol="0"/>
            <a:lstStyle/>
            <a:p/>
          </p:txBody>
        </p:sp>
        <p:sp>
          <p:nvSpPr>
            <p:cNvPr id="1104" name="object 1104" descr=""/>
            <p:cNvSpPr/>
            <p:nvPr/>
          </p:nvSpPr>
          <p:spPr>
            <a:xfrm>
              <a:off x="3442136" y="13409864"/>
              <a:ext cx="1905" cy="3175"/>
            </a:xfrm>
            <a:custGeom>
              <a:avLst/>
              <a:gdLst/>
              <a:ahLst/>
              <a:cxnLst/>
              <a:rect l="l" t="t" r="r" b="b"/>
              <a:pathLst>
                <a:path w="1904" h="3175">
                  <a:moveTo>
                    <a:pt x="0" y="2679"/>
                  </a:moveTo>
                  <a:lnTo>
                    <a:pt x="1485" y="0"/>
                  </a:lnTo>
                </a:path>
              </a:pathLst>
            </a:custGeom>
            <a:ln w="4762">
              <a:solidFill>
                <a:srgbClr val="050100"/>
              </a:solidFill>
            </a:ln>
          </p:spPr>
          <p:txBody>
            <a:bodyPr wrap="square" lIns="0" tIns="0" rIns="0" bIns="0" rtlCol="0"/>
            <a:lstStyle/>
            <a:p/>
          </p:txBody>
        </p:sp>
        <p:sp>
          <p:nvSpPr>
            <p:cNvPr id="1105" name="object 1105" descr=""/>
            <p:cNvSpPr/>
            <p:nvPr/>
          </p:nvSpPr>
          <p:spPr>
            <a:xfrm>
              <a:off x="3439160" y="13412540"/>
              <a:ext cx="3175" cy="4445"/>
            </a:xfrm>
            <a:custGeom>
              <a:avLst/>
              <a:gdLst/>
              <a:ahLst/>
              <a:cxnLst/>
              <a:rect l="l" t="t" r="r" b="b"/>
              <a:pathLst>
                <a:path w="3175" h="4444">
                  <a:moveTo>
                    <a:pt x="0" y="3873"/>
                  </a:moveTo>
                  <a:lnTo>
                    <a:pt x="2971" y="0"/>
                  </a:lnTo>
                </a:path>
              </a:pathLst>
            </a:custGeom>
            <a:ln w="4762">
              <a:solidFill>
                <a:srgbClr val="050100"/>
              </a:solidFill>
            </a:ln>
          </p:spPr>
          <p:txBody>
            <a:bodyPr wrap="square" lIns="0" tIns="0" rIns="0" bIns="0" rtlCol="0"/>
            <a:lstStyle/>
            <a:p/>
          </p:txBody>
        </p:sp>
        <p:sp>
          <p:nvSpPr>
            <p:cNvPr id="1106" name="object 1106" descr=""/>
            <p:cNvSpPr/>
            <p:nvPr/>
          </p:nvSpPr>
          <p:spPr>
            <a:xfrm>
              <a:off x="3436183" y="13416408"/>
              <a:ext cx="3175" cy="1905"/>
            </a:xfrm>
            <a:custGeom>
              <a:avLst/>
              <a:gdLst/>
              <a:ahLst/>
              <a:cxnLst/>
              <a:rect l="l" t="t" r="r" b="b"/>
              <a:pathLst>
                <a:path w="3175" h="1905">
                  <a:moveTo>
                    <a:pt x="0" y="1790"/>
                  </a:moveTo>
                  <a:lnTo>
                    <a:pt x="2971" y="0"/>
                  </a:lnTo>
                </a:path>
              </a:pathLst>
            </a:custGeom>
            <a:ln w="4762">
              <a:solidFill>
                <a:srgbClr val="050100"/>
              </a:solidFill>
            </a:ln>
          </p:spPr>
          <p:txBody>
            <a:bodyPr wrap="square" lIns="0" tIns="0" rIns="0" bIns="0" rtlCol="0"/>
            <a:lstStyle/>
            <a:p/>
          </p:txBody>
        </p:sp>
        <p:sp>
          <p:nvSpPr>
            <p:cNvPr id="1107" name="object 1107" descr=""/>
            <p:cNvSpPr/>
            <p:nvPr/>
          </p:nvSpPr>
          <p:spPr>
            <a:xfrm>
              <a:off x="3437671" y="13435984"/>
              <a:ext cx="5080" cy="0"/>
            </a:xfrm>
            <a:custGeom>
              <a:avLst/>
              <a:gdLst/>
              <a:ahLst/>
              <a:cxnLst/>
              <a:rect l="l" t="t" r="r" b="b"/>
              <a:pathLst>
                <a:path w="5079" h="0">
                  <a:moveTo>
                    <a:pt x="0" y="0"/>
                  </a:moveTo>
                  <a:lnTo>
                    <a:pt x="4965" y="0"/>
                  </a:lnTo>
                </a:path>
              </a:pathLst>
            </a:custGeom>
            <a:ln w="4762">
              <a:solidFill>
                <a:srgbClr val="050100"/>
              </a:solidFill>
            </a:ln>
          </p:spPr>
          <p:txBody>
            <a:bodyPr wrap="square" lIns="0" tIns="0" rIns="0" bIns="0" rtlCol="0"/>
            <a:lstStyle/>
            <a:p/>
          </p:txBody>
        </p:sp>
        <p:sp>
          <p:nvSpPr>
            <p:cNvPr id="1108" name="object 1108" descr=""/>
            <p:cNvSpPr/>
            <p:nvPr/>
          </p:nvSpPr>
          <p:spPr>
            <a:xfrm>
              <a:off x="3436679" y="13436579"/>
              <a:ext cx="6985" cy="0"/>
            </a:xfrm>
            <a:custGeom>
              <a:avLst/>
              <a:gdLst/>
              <a:ahLst/>
              <a:cxnLst/>
              <a:rect l="l" t="t" r="r" b="b"/>
              <a:pathLst>
                <a:path w="6985" h="0">
                  <a:moveTo>
                    <a:pt x="0" y="0"/>
                  </a:moveTo>
                  <a:lnTo>
                    <a:pt x="6946" y="0"/>
                  </a:lnTo>
                </a:path>
              </a:pathLst>
            </a:custGeom>
            <a:ln w="4762">
              <a:solidFill>
                <a:srgbClr val="050100"/>
              </a:solidFill>
            </a:ln>
          </p:spPr>
          <p:txBody>
            <a:bodyPr wrap="square" lIns="0" tIns="0" rIns="0" bIns="0" rtlCol="0"/>
            <a:lstStyle/>
            <a:p/>
          </p:txBody>
        </p:sp>
        <p:sp>
          <p:nvSpPr>
            <p:cNvPr id="1109" name="object 1109" descr=""/>
            <p:cNvSpPr/>
            <p:nvPr/>
          </p:nvSpPr>
          <p:spPr>
            <a:xfrm>
              <a:off x="3436679" y="13437175"/>
              <a:ext cx="6985" cy="0"/>
            </a:xfrm>
            <a:custGeom>
              <a:avLst/>
              <a:gdLst/>
              <a:ahLst/>
              <a:cxnLst/>
              <a:rect l="l" t="t" r="r" b="b"/>
              <a:pathLst>
                <a:path w="6985" h="0">
                  <a:moveTo>
                    <a:pt x="0" y="0"/>
                  </a:moveTo>
                  <a:lnTo>
                    <a:pt x="6946" y="0"/>
                  </a:lnTo>
                </a:path>
              </a:pathLst>
            </a:custGeom>
            <a:ln w="4762">
              <a:solidFill>
                <a:srgbClr val="050100"/>
              </a:solidFill>
            </a:ln>
          </p:spPr>
          <p:txBody>
            <a:bodyPr wrap="square" lIns="0" tIns="0" rIns="0" bIns="0" rtlCol="0"/>
            <a:lstStyle/>
            <a:p/>
          </p:txBody>
        </p:sp>
        <p:sp>
          <p:nvSpPr>
            <p:cNvPr id="1110" name="object 1110" descr=""/>
            <p:cNvSpPr/>
            <p:nvPr/>
          </p:nvSpPr>
          <p:spPr>
            <a:xfrm>
              <a:off x="3436679" y="13437769"/>
              <a:ext cx="6985" cy="0"/>
            </a:xfrm>
            <a:custGeom>
              <a:avLst/>
              <a:gdLst/>
              <a:ahLst/>
              <a:cxnLst/>
              <a:rect l="l" t="t" r="r" b="b"/>
              <a:pathLst>
                <a:path w="6985" h="0">
                  <a:moveTo>
                    <a:pt x="0" y="0"/>
                  </a:moveTo>
                  <a:lnTo>
                    <a:pt x="6946" y="0"/>
                  </a:lnTo>
                </a:path>
              </a:pathLst>
            </a:custGeom>
            <a:ln w="4762">
              <a:solidFill>
                <a:srgbClr val="050100"/>
              </a:solidFill>
            </a:ln>
          </p:spPr>
          <p:txBody>
            <a:bodyPr wrap="square" lIns="0" tIns="0" rIns="0" bIns="0" rtlCol="0"/>
            <a:lstStyle/>
            <a:p/>
          </p:txBody>
        </p:sp>
        <p:sp>
          <p:nvSpPr>
            <p:cNvPr id="1111" name="object 1111" descr=""/>
            <p:cNvSpPr/>
            <p:nvPr/>
          </p:nvSpPr>
          <p:spPr>
            <a:xfrm>
              <a:off x="3436679" y="13438365"/>
              <a:ext cx="6985" cy="0"/>
            </a:xfrm>
            <a:custGeom>
              <a:avLst/>
              <a:gdLst/>
              <a:ahLst/>
              <a:cxnLst/>
              <a:rect l="l" t="t" r="r" b="b"/>
              <a:pathLst>
                <a:path w="6985" h="0">
                  <a:moveTo>
                    <a:pt x="0" y="0"/>
                  </a:moveTo>
                  <a:lnTo>
                    <a:pt x="6946" y="0"/>
                  </a:lnTo>
                </a:path>
              </a:pathLst>
            </a:custGeom>
            <a:ln w="4762">
              <a:solidFill>
                <a:srgbClr val="050100"/>
              </a:solidFill>
            </a:ln>
          </p:spPr>
          <p:txBody>
            <a:bodyPr wrap="square" lIns="0" tIns="0" rIns="0" bIns="0" rtlCol="0"/>
            <a:lstStyle/>
            <a:p/>
          </p:txBody>
        </p:sp>
        <p:sp>
          <p:nvSpPr>
            <p:cNvPr id="1112" name="object 1112" descr=""/>
            <p:cNvSpPr/>
            <p:nvPr/>
          </p:nvSpPr>
          <p:spPr>
            <a:xfrm>
              <a:off x="3437671" y="13438961"/>
              <a:ext cx="5080" cy="0"/>
            </a:xfrm>
            <a:custGeom>
              <a:avLst/>
              <a:gdLst/>
              <a:ahLst/>
              <a:cxnLst/>
              <a:rect l="l" t="t" r="r" b="b"/>
              <a:pathLst>
                <a:path w="5079" h="0">
                  <a:moveTo>
                    <a:pt x="0" y="0"/>
                  </a:moveTo>
                  <a:lnTo>
                    <a:pt x="4965" y="0"/>
                  </a:lnTo>
                </a:path>
              </a:pathLst>
            </a:custGeom>
            <a:ln w="4762">
              <a:solidFill>
                <a:srgbClr val="050100"/>
              </a:solidFill>
            </a:ln>
          </p:spPr>
          <p:txBody>
            <a:bodyPr wrap="square" lIns="0" tIns="0" rIns="0" bIns="0" rtlCol="0"/>
            <a:lstStyle/>
            <a:p/>
          </p:txBody>
        </p:sp>
        <p:sp>
          <p:nvSpPr>
            <p:cNvPr id="1113" name="object 1113" descr=""/>
            <p:cNvSpPr/>
            <p:nvPr/>
          </p:nvSpPr>
          <p:spPr>
            <a:xfrm>
              <a:off x="3436674" y="13435391"/>
              <a:ext cx="6985" cy="4445"/>
            </a:xfrm>
            <a:custGeom>
              <a:avLst/>
              <a:gdLst/>
              <a:ahLst/>
              <a:cxnLst/>
              <a:rect l="l" t="t" r="r" b="b"/>
              <a:pathLst>
                <a:path w="6985" h="4444">
                  <a:moveTo>
                    <a:pt x="4965" y="4165"/>
                  </a:moveTo>
                  <a:lnTo>
                    <a:pt x="1993" y="4165"/>
                  </a:lnTo>
                  <a:lnTo>
                    <a:pt x="0" y="2971"/>
                  </a:lnTo>
                  <a:lnTo>
                    <a:pt x="0" y="1193"/>
                  </a:lnTo>
                  <a:lnTo>
                    <a:pt x="1993" y="0"/>
                  </a:lnTo>
                  <a:lnTo>
                    <a:pt x="4965" y="0"/>
                  </a:lnTo>
                  <a:lnTo>
                    <a:pt x="6946" y="1193"/>
                  </a:lnTo>
                  <a:lnTo>
                    <a:pt x="6946" y="2971"/>
                  </a:lnTo>
                  <a:lnTo>
                    <a:pt x="4965" y="4165"/>
                  </a:lnTo>
                </a:path>
              </a:pathLst>
            </a:custGeom>
            <a:ln w="4762">
              <a:solidFill>
                <a:srgbClr val="050100"/>
              </a:solidFill>
            </a:ln>
          </p:spPr>
          <p:txBody>
            <a:bodyPr wrap="square" lIns="0" tIns="0" rIns="0" bIns="0" rtlCol="0"/>
            <a:lstStyle/>
            <a:p/>
          </p:txBody>
        </p:sp>
        <p:sp>
          <p:nvSpPr>
            <p:cNvPr id="1114" name="object 1114" descr=""/>
            <p:cNvSpPr/>
            <p:nvPr/>
          </p:nvSpPr>
          <p:spPr>
            <a:xfrm>
              <a:off x="3398988" y="13464795"/>
              <a:ext cx="12700" cy="7620"/>
            </a:xfrm>
            <a:custGeom>
              <a:avLst/>
              <a:gdLst/>
              <a:ahLst/>
              <a:cxnLst/>
              <a:rect l="l" t="t" r="r" b="b"/>
              <a:pathLst>
                <a:path w="12700" h="7619">
                  <a:moveTo>
                    <a:pt x="0" y="0"/>
                  </a:moveTo>
                  <a:lnTo>
                    <a:pt x="12407" y="7137"/>
                  </a:lnTo>
                </a:path>
              </a:pathLst>
            </a:custGeom>
            <a:ln w="4762">
              <a:solidFill>
                <a:srgbClr val="050100"/>
              </a:solidFill>
            </a:ln>
          </p:spPr>
          <p:txBody>
            <a:bodyPr wrap="square" lIns="0" tIns="0" rIns="0" bIns="0" rtlCol="0"/>
            <a:lstStyle/>
            <a:p/>
          </p:txBody>
        </p:sp>
        <p:sp>
          <p:nvSpPr>
            <p:cNvPr id="1115" name="object 1115" descr=""/>
            <p:cNvSpPr/>
            <p:nvPr/>
          </p:nvSpPr>
          <p:spPr>
            <a:xfrm>
              <a:off x="3398984" y="13464795"/>
              <a:ext cx="45085" cy="0"/>
            </a:xfrm>
            <a:custGeom>
              <a:avLst/>
              <a:gdLst/>
              <a:ahLst/>
              <a:cxnLst/>
              <a:rect l="l" t="t" r="r" b="b"/>
              <a:pathLst>
                <a:path w="45085" h="0">
                  <a:moveTo>
                    <a:pt x="44640" y="0"/>
                  </a:moveTo>
                  <a:lnTo>
                    <a:pt x="0" y="0"/>
                  </a:lnTo>
                </a:path>
              </a:pathLst>
            </a:custGeom>
            <a:ln w="4762">
              <a:solidFill>
                <a:srgbClr val="050100"/>
              </a:solidFill>
            </a:ln>
          </p:spPr>
          <p:txBody>
            <a:bodyPr wrap="square" lIns="0" tIns="0" rIns="0" bIns="0" rtlCol="0"/>
            <a:lstStyle/>
            <a:p/>
          </p:txBody>
        </p:sp>
        <p:sp>
          <p:nvSpPr>
            <p:cNvPr id="1116" name="object 1116" descr=""/>
            <p:cNvSpPr/>
            <p:nvPr/>
          </p:nvSpPr>
          <p:spPr>
            <a:xfrm>
              <a:off x="3436188" y="13505487"/>
              <a:ext cx="3175" cy="1905"/>
            </a:xfrm>
            <a:custGeom>
              <a:avLst/>
              <a:gdLst/>
              <a:ahLst/>
              <a:cxnLst/>
              <a:rect l="l" t="t" r="r" b="b"/>
              <a:pathLst>
                <a:path w="3175" h="1905">
                  <a:moveTo>
                    <a:pt x="2971" y="0"/>
                  </a:moveTo>
                  <a:lnTo>
                    <a:pt x="0" y="1790"/>
                  </a:lnTo>
                </a:path>
              </a:pathLst>
            </a:custGeom>
            <a:ln w="4762">
              <a:solidFill>
                <a:srgbClr val="050100"/>
              </a:solidFill>
            </a:ln>
          </p:spPr>
          <p:txBody>
            <a:bodyPr wrap="square" lIns="0" tIns="0" rIns="0" bIns="0" rtlCol="0"/>
            <a:lstStyle/>
            <a:p/>
          </p:txBody>
        </p:sp>
        <p:sp>
          <p:nvSpPr>
            <p:cNvPr id="1117" name="object 1117" descr=""/>
            <p:cNvSpPr/>
            <p:nvPr/>
          </p:nvSpPr>
          <p:spPr>
            <a:xfrm>
              <a:off x="3439165" y="13502807"/>
              <a:ext cx="3175" cy="3175"/>
            </a:xfrm>
            <a:custGeom>
              <a:avLst/>
              <a:gdLst/>
              <a:ahLst/>
              <a:cxnLst/>
              <a:rect l="l" t="t" r="r" b="b"/>
              <a:pathLst>
                <a:path w="3175" h="3175">
                  <a:moveTo>
                    <a:pt x="2971" y="0"/>
                  </a:moveTo>
                  <a:lnTo>
                    <a:pt x="0" y="2679"/>
                  </a:lnTo>
                </a:path>
              </a:pathLst>
            </a:custGeom>
            <a:ln w="4762">
              <a:solidFill>
                <a:srgbClr val="050100"/>
              </a:solidFill>
            </a:ln>
          </p:spPr>
          <p:txBody>
            <a:bodyPr wrap="square" lIns="0" tIns="0" rIns="0" bIns="0" rtlCol="0"/>
            <a:lstStyle/>
            <a:p/>
          </p:txBody>
        </p:sp>
        <p:sp>
          <p:nvSpPr>
            <p:cNvPr id="1118" name="object 1118" descr=""/>
            <p:cNvSpPr/>
            <p:nvPr/>
          </p:nvSpPr>
          <p:spPr>
            <a:xfrm>
              <a:off x="3442139" y="13498950"/>
              <a:ext cx="1905" cy="4445"/>
            </a:xfrm>
            <a:custGeom>
              <a:avLst/>
              <a:gdLst/>
              <a:ahLst/>
              <a:cxnLst/>
              <a:rect l="l" t="t" r="r" b="b"/>
              <a:pathLst>
                <a:path w="1904" h="4444">
                  <a:moveTo>
                    <a:pt x="1485" y="0"/>
                  </a:moveTo>
                  <a:lnTo>
                    <a:pt x="0" y="3860"/>
                  </a:lnTo>
                </a:path>
              </a:pathLst>
            </a:custGeom>
            <a:ln w="4762">
              <a:solidFill>
                <a:srgbClr val="050100"/>
              </a:solidFill>
            </a:ln>
          </p:spPr>
          <p:txBody>
            <a:bodyPr wrap="square" lIns="0" tIns="0" rIns="0" bIns="0" rtlCol="0"/>
            <a:lstStyle/>
            <a:p/>
          </p:txBody>
        </p:sp>
        <p:sp>
          <p:nvSpPr>
            <p:cNvPr id="1119" name="object 1119" descr=""/>
            <p:cNvSpPr/>
            <p:nvPr/>
          </p:nvSpPr>
          <p:spPr>
            <a:xfrm>
              <a:off x="3443625" y="13494486"/>
              <a:ext cx="0" cy="5080"/>
            </a:xfrm>
            <a:custGeom>
              <a:avLst/>
              <a:gdLst/>
              <a:ahLst/>
              <a:cxnLst/>
              <a:rect l="l" t="t" r="r" b="b"/>
              <a:pathLst>
                <a:path w="0" h="5080">
                  <a:moveTo>
                    <a:pt x="0" y="0"/>
                  </a:moveTo>
                  <a:lnTo>
                    <a:pt x="0" y="4470"/>
                  </a:lnTo>
                </a:path>
              </a:pathLst>
            </a:custGeom>
            <a:ln w="4762">
              <a:solidFill>
                <a:srgbClr val="050100"/>
              </a:solidFill>
            </a:ln>
          </p:spPr>
          <p:txBody>
            <a:bodyPr wrap="square" lIns="0" tIns="0" rIns="0" bIns="0" rtlCol="0"/>
            <a:lstStyle/>
            <a:p/>
          </p:txBody>
        </p:sp>
        <p:sp>
          <p:nvSpPr>
            <p:cNvPr id="1120" name="object 1120" descr=""/>
            <p:cNvSpPr/>
            <p:nvPr/>
          </p:nvSpPr>
          <p:spPr>
            <a:xfrm>
              <a:off x="3442136" y="13490617"/>
              <a:ext cx="1905" cy="4445"/>
            </a:xfrm>
            <a:custGeom>
              <a:avLst/>
              <a:gdLst/>
              <a:ahLst/>
              <a:cxnLst/>
              <a:rect l="l" t="t" r="r" b="b"/>
              <a:pathLst>
                <a:path w="1904" h="4444">
                  <a:moveTo>
                    <a:pt x="0" y="0"/>
                  </a:moveTo>
                  <a:lnTo>
                    <a:pt x="1485" y="3873"/>
                  </a:lnTo>
                </a:path>
              </a:pathLst>
            </a:custGeom>
            <a:ln w="4762">
              <a:solidFill>
                <a:srgbClr val="050100"/>
              </a:solidFill>
            </a:ln>
          </p:spPr>
          <p:txBody>
            <a:bodyPr wrap="square" lIns="0" tIns="0" rIns="0" bIns="0" rtlCol="0"/>
            <a:lstStyle/>
            <a:p/>
          </p:txBody>
        </p:sp>
        <p:sp>
          <p:nvSpPr>
            <p:cNvPr id="1121" name="object 1121" descr=""/>
            <p:cNvSpPr/>
            <p:nvPr/>
          </p:nvSpPr>
          <p:spPr>
            <a:xfrm>
              <a:off x="3440648" y="13488831"/>
              <a:ext cx="1905" cy="1905"/>
            </a:xfrm>
            <a:custGeom>
              <a:avLst/>
              <a:gdLst/>
              <a:ahLst/>
              <a:cxnLst/>
              <a:rect l="l" t="t" r="r" b="b"/>
              <a:pathLst>
                <a:path w="1904" h="1905">
                  <a:moveTo>
                    <a:pt x="0" y="0"/>
                  </a:moveTo>
                  <a:lnTo>
                    <a:pt x="1485" y="1790"/>
                  </a:lnTo>
                </a:path>
              </a:pathLst>
            </a:custGeom>
            <a:ln w="4762">
              <a:solidFill>
                <a:srgbClr val="050100"/>
              </a:solidFill>
            </a:ln>
          </p:spPr>
          <p:txBody>
            <a:bodyPr wrap="square" lIns="0" tIns="0" rIns="0" bIns="0" rtlCol="0"/>
            <a:lstStyle/>
            <a:p/>
          </p:txBody>
        </p:sp>
        <p:sp>
          <p:nvSpPr>
            <p:cNvPr id="1122" name="object 1122" descr=""/>
            <p:cNvSpPr/>
            <p:nvPr/>
          </p:nvSpPr>
          <p:spPr>
            <a:xfrm>
              <a:off x="3437671" y="13487044"/>
              <a:ext cx="3175" cy="1905"/>
            </a:xfrm>
            <a:custGeom>
              <a:avLst/>
              <a:gdLst/>
              <a:ahLst/>
              <a:cxnLst/>
              <a:rect l="l" t="t" r="r" b="b"/>
              <a:pathLst>
                <a:path w="3175" h="1905">
                  <a:moveTo>
                    <a:pt x="0" y="0"/>
                  </a:moveTo>
                  <a:lnTo>
                    <a:pt x="2971" y="1790"/>
                  </a:lnTo>
                </a:path>
              </a:pathLst>
            </a:custGeom>
            <a:ln w="4762">
              <a:solidFill>
                <a:srgbClr val="050100"/>
              </a:solidFill>
            </a:ln>
          </p:spPr>
          <p:txBody>
            <a:bodyPr wrap="square" lIns="0" tIns="0" rIns="0" bIns="0" rtlCol="0"/>
            <a:lstStyle/>
            <a:p/>
          </p:txBody>
        </p:sp>
        <p:sp>
          <p:nvSpPr>
            <p:cNvPr id="1123" name="object 1123" descr=""/>
            <p:cNvSpPr/>
            <p:nvPr/>
          </p:nvSpPr>
          <p:spPr>
            <a:xfrm>
              <a:off x="3434694" y="13486151"/>
              <a:ext cx="3175" cy="1270"/>
            </a:xfrm>
            <a:custGeom>
              <a:avLst/>
              <a:gdLst/>
              <a:ahLst/>
              <a:cxnLst/>
              <a:rect l="l" t="t" r="r" b="b"/>
              <a:pathLst>
                <a:path w="3175" h="1269">
                  <a:moveTo>
                    <a:pt x="0" y="0"/>
                  </a:moveTo>
                  <a:lnTo>
                    <a:pt x="2971" y="888"/>
                  </a:lnTo>
                </a:path>
              </a:pathLst>
            </a:custGeom>
            <a:ln w="4762">
              <a:solidFill>
                <a:srgbClr val="050100"/>
              </a:solidFill>
            </a:ln>
          </p:spPr>
          <p:txBody>
            <a:bodyPr wrap="square" lIns="0" tIns="0" rIns="0" bIns="0" rtlCol="0"/>
            <a:lstStyle/>
            <a:p/>
          </p:txBody>
        </p:sp>
        <p:sp>
          <p:nvSpPr>
            <p:cNvPr id="1124" name="object 1124" descr=""/>
            <p:cNvSpPr/>
            <p:nvPr/>
          </p:nvSpPr>
          <p:spPr>
            <a:xfrm>
              <a:off x="3429734" y="13486151"/>
              <a:ext cx="5080" cy="0"/>
            </a:xfrm>
            <a:custGeom>
              <a:avLst/>
              <a:gdLst/>
              <a:ahLst/>
              <a:cxnLst/>
              <a:rect l="l" t="t" r="r" b="b"/>
              <a:pathLst>
                <a:path w="5079" h="0">
                  <a:moveTo>
                    <a:pt x="0" y="0"/>
                  </a:moveTo>
                  <a:lnTo>
                    <a:pt x="4965" y="0"/>
                  </a:lnTo>
                </a:path>
              </a:pathLst>
            </a:custGeom>
            <a:ln w="4762">
              <a:solidFill>
                <a:srgbClr val="050100"/>
              </a:solidFill>
            </a:ln>
          </p:spPr>
          <p:txBody>
            <a:bodyPr wrap="square" lIns="0" tIns="0" rIns="0" bIns="0" rtlCol="0"/>
            <a:lstStyle/>
            <a:p/>
          </p:txBody>
        </p:sp>
        <p:sp>
          <p:nvSpPr>
            <p:cNvPr id="1125" name="object 1125" descr=""/>
            <p:cNvSpPr/>
            <p:nvPr/>
          </p:nvSpPr>
          <p:spPr>
            <a:xfrm>
              <a:off x="3426757" y="13486155"/>
              <a:ext cx="3175" cy="1270"/>
            </a:xfrm>
            <a:custGeom>
              <a:avLst/>
              <a:gdLst/>
              <a:ahLst/>
              <a:cxnLst/>
              <a:rect l="l" t="t" r="r" b="b"/>
              <a:pathLst>
                <a:path w="3175" h="1269">
                  <a:moveTo>
                    <a:pt x="0" y="889"/>
                  </a:moveTo>
                  <a:lnTo>
                    <a:pt x="2971" y="0"/>
                  </a:lnTo>
                </a:path>
              </a:pathLst>
            </a:custGeom>
            <a:ln w="4762">
              <a:solidFill>
                <a:srgbClr val="050100"/>
              </a:solidFill>
            </a:ln>
          </p:spPr>
          <p:txBody>
            <a:bodyPr wrap="square" lIns="0" tIns="0" rIns="0" bIns="0" rtlCol="0"/>
            <a:lstStyle/>
            <a:p/>
          </p:txBody>
        </p:sp>
        <p:sp>
          <p:nvSpPr>
            <p:cNvPr id="1126" name="object 1126" descr=""/>
            <p:cNvSpPr/>
            <p:nvPr/>
          </p:nvSpPr>
          <p:spPr>
            <a:xfrm>
              <a:off x="3423793" y="13487040"/>
              <a:ext cx="3175" cy="1905"/>
            </a:xfrm>
            <a:custGeom>
              <a:avLst/>
              <a:gdLst/>
              <a:ahLst/>
              <a:cxnLst/>
              <a:rect l="l" t="t" r="r" b="b"/>
              <a:pathLst>
                <a:path w="3175" h="1905">
                  <a:moveTo>
                    <a:pt x="0" y="1790"/>
                  </a:moveTo>
                  <a:lnTo>
                    <a:pt x="2959" y="0"/>
                  </a:lnTo>
                </a:path>
              </a:pathLst>
            </a:custGeom>
            <a:ln w="4762">
              <a:solidFill>
                <a:srgbClr val="050100"/>
              </a:solidFill>
            </a:ln>
          </p:spPr>
          <p:txBody>
            <a:bodyPr wrap="square" lIns="0" tIns="0" rIns="0" bIns="0" rtlCol="0"/>
            <a:lstStyle/>
            <a:p/>
          </p:txBody>
        </p:sp>
        <p:sp>
          <p:nvSpPr>
            <p:cNvPr id="1127" name="object 1127" descr=""/>
            <p:cNvSpPr/>
            <p:nvPr/>
          </p:nvSpPr>
          <p:spPr>
            <a:xfrm>
              <a:off x="3420817" y="13488834"/>
              <a:ext cx="3175" cy="13335"/>
            </a:xfrm>
            <a:custGeom>
              <a:avLst/>
              <a:gdLst/>
              <a:ahLst/>
              <a:cxnLst/>
              <a:rect l="l" t="t" r="r" b="b"/>
              <a:pathLst>
                <a:path w="3175" h="13334">
                  <a:moveTo>
                    <a:pt x="0" y="3568"/>
                  </a:moveTo>
                  <a:lnTo>
                    <a:pt x="2971" y="0"/>
                  </a:lnTo>
                </a:path>
                <a:path w="3175" h="13334">
                  <a:moveTo>
                    <a:pt x="0" y="3568"/>
                  </a:moveTo>
                  <a:lnTo>
                    <a:pt x="0" y="12801"/>
                  </a:lnTo>
                </a:path>
              </a:pathLst>
            </a:custGeom>
            <a:ln w="4762">
              <a:solidFill>
                <a:srgbClr val="050100"/>
              </a:solidFill>
            </a:ln>
          </p:spPr>
          <p:txBody>
            <a:bodyPr wrap="square" lIns="0" tIns="0" rIns="0" bIns="0" rtlCol="0"/>
            <a:lstStyle/>
            <a:p/>
          </p:txBody>
        </p:sp>
        <p:sp>
          <p:nvSpPr>
            <p:cNvPr id="1128" name="object 1128" descr=""/>
            <p:cNvSpPr/>
            <p:nvPr/>
          </p:nvSpPr>
          <p:spPr>
            <a:xfrm>
              <a:off x="3419329" y="13488831"/>
              <a:ext cx="1905" cy="3810"/>
            </a:xfrm>
            <a:custGeom>
              <a:avLst/>
              <a:gdLst/>
              <a:ahLst/>
              <a:cxnLst/>
              <a:rect l="l" t="t" r="r" b="b"/>
              <a:pathLst>
                <a:path w="1904" h="3809">
                  <a:moveTo>
                    <a:pt x="0" y="0"/>
                  </a:moveTo>
                  <a:lnTo>
                    <a:pt x="1485" y="3568"/>
                  </a:lnTo>
                </a:path>
              </a:pathLst>
            </a:custGeom>
            <a:ln w="4762">
              <a:solidFill>
                <a:srgbClr val="050100"/>
              </a:solidFill>
            </a:ln>
          </p:spPr>
          <p:txBody>
            <a:bodyPr wrap="square" lIns="0" tIns="0" rIns="0" bIns="0" rtlCol="0"/>
            <a:lstStyle/>
            <a:p/>
          </p:txBody>
        </p:sp>
        <p:sp>
          <p:nvSpPr>
            <p:cNvPr id="1129" name="object 1129" descr=""/>
            <p:cNvSpPr/>
            <p:nvPr/>
          </p:nvSpPr>
          <p:spPr>
            <a:xfrm>
              <a:off x="3416352" y="13487044"/>
              <a:ext cx="3175" cy="1905"/>
            </a:xfrm>
            <a:custGeom>
              <a:avLst/>
              <a:gdLst/>
              <a:ahLst/>
              <a:cxnLst/>
              <a:rect l="l" t="t" r="r" b="b"/>
              <a:pathLst>
                <a:path w="3175" h="1905">
                  <a:moveTo>
                    <a:pt x="0" y="0"/>
                  </a:moveTo>
                  <a:lnTo>
                    <a:pt x="2971" y="1790"/>
                  </a:lnTo>
                </a:path>
              </a:pathLst>
            </a:custGeom>
            <a:ln w="4762">
              <a:solidFill>
                <a:srgbClr val="050100"/>
              </a:solidFill>
            </a:ln>
          </p:spPr>
          <p:txBody>
            <a:bodyPr wrap="square" lIns="0" tIns="0" rIns="0" bIns="0" rtlCol="0"/>
            <a:lstStyle/>
            <a:p/>
          </p:txBody>
        </p:sp>
        <p:sp>
          <p:nvSpPr>
            <p:cNvPr id="1130" name="object 1130" descr=""/>
            <p:cNvSpPr/>
            <p:nvPr/>
          </p:nvSpPr>
          <p:spPr>
            <a:xfrm>
              <a:off x="3412879" y="13486151"/>
              <a:ext cx="3810" cy="1270"/>
            </a:xfrm>
            <a:custGeom>
              <a:avLst/>
              <a:gdLst/>
              <a:ahLst/>
              <a:cxnLst/>
              <a:rect l="l" t="t" r="r" b="b"/>
              <a:pathLst>
                <a:path w="3810" h="1269">
                  <a:moveTo>
                    <a:pt x="0" y="0"/>
                  </a:moveTo>
                  <a:lnTo>
                    <a:pt x="3467" y="888"/>
                  </a:lnTo>
                </a:path>
              </a:pathLst>
            </a:custGeom>
            <a:ln w="4762">
              <a:solidFill>
                <a:srgbClr val="050100"/>
              </a:solidFill>
            </a:ln>
          </p:spPr>
          <p:txBody>
            <a:bodyPr wrap="square" lIns="0" tIns="0" rIns="0" bIns="0" rtlCol="0"/>
            <a:lstStyle/>
            <a:p/>
          </p:txBody>
        </p:sp>
        <p:sp>
          <p:nvSpPr>
            <p:cNvPr id="1131" name="object 1131" descr=""/>
            <p:cNvSpPr/>
            <p:nvPr/>
          </p:nvSpPr>
          <p:spPr>
            <a:xfrm>
              <a:off x="3408414" y="13486151"/>
              <a:ext cx="5080" cy="0"/>
            </a:xfrm>
            <a:custGeom>
              <a:avLst/>
              <a:gdLst/>
              <a:ahLst/>
              <a:cxnLst/>
              <a:rect l="l" t="t" r="r" b="b"/>
              <a:pathLst>
                <a:path w="5079" h="0">
                  <a:moveTo>
                    <a:pt x="0" y="0"/>
                  </a:moveTo>
                  <a:lnTo>
                    <a:pt x="4470" y="0"/>
                  </a:lnTo>
                </a:path>
              </a:pathLst>
            </a:custGeom>
            <a:ln w="4762">
              <a:solidFill>
                <a:srgbClr val="050100"/>
              </a:solidFill>
            </a:ln>
          </p:spPr>
          <p:txBody>
            <a:bodyPr wrap="square" lIns="0" tIns="0" rIns="0" bIns="0" rtlCol="0"/>
            <a:lstStyle/>
            <a:p/>
          </p:txBody>
        </p:sp>
        <p:sp>
          <p:nvSpPr>
            <p:cNvPr id="1132" name="object 1132" descr=""/>
            <p:cNvSpPr/>
            <p:nvPr/>
          </p:nvSpPr>
          <p:spPr>
            <a:xfrm>
              <a:off x="3405437" y="13486155"/>
              <a:ext cx="3175" cy="1270"/>
            </a:xfrm>
            <a:custGeom>
              <a:avLst/>
              <a:gdLst/>
              <a:ahLst/>
              <a:cxnLst/>
              <a:rect l="l" t="t" r="r" b="b"/>
              <a:pathLst>
                <a:path w="3175" h="1269">
                  <a:moveTo>
                    <a:pt x="0" y="889"/>
                  </a:moveTo>
                  <a:lnTo>
                    <a:pt x="2971" y="0"/>
                  </a:lnTo>
                </a:path>
              </a:pathLst>
            </a:custGeom>
            <a:ln w="4762">
              <a:solidFill>
                <a:srgbClr val="050100"/>
              </a:solidFill>
            </a:ln>
          </p:spPr>
          <p:txBody>
            <a:bodyPr wrap="square" lIns="0" tIns="0" rIns="0" bIns="0" rtlCol="0"/>
            <a:lstStyle/>
            <a:p/>
          </p:txBody>
        </p:sp>
        <p:sp>
          <p:nvSpPr>
            <p:cNvPr id="1133" name="object 1133" descr=""/>
            <p:cNvSpPr/>
            <p:nvPr/>
          </p:nvSpPr>
          <p:spPr>
            <a:xfrm>
              <a:off x="3402460" y="13487040"/>
              <a:ext cx="3175" cy="1905"/>
            </a:xfrm>
            <a:custGeom>
              <a:avLst/>
              <a:gdLst/>
              <a:ahLst/>
              <a:cxnLst/>
              <a:rect l="l" t="t" r="r" b="b"/>
              <a:pathLst>
                <a:path w="3175" h="1905">
                  <a:moveTo>
                    <a:pt x="0" y="1790"/>
                  </a:moveTo>
                  <a:lnTo>
                    <a:pt x="2971" y="0"/>
                  </a:lnTo>
                </a:path>
              </a:pathLst>
            </a:custGeom>
            <a:ln w="4762">
              <a:solidFill>
                <a:srgbClr val="050100"/>
              </a:solidFill>
            </a:ln>
          </p:spPr>
          <p:txBody>
            <a:bodyPr wrap="square" lIns="0" tIns="0" rIns="0" bIns="0" rtlCol="0"/>
            <a:lstStyle/>
            <a:p/>
          </p:txBody>
        </p:sp>
        <p:sp>
          <p:nvSpPr>
            <p:cNvPr id="1134" name="object 1134" descr=""/>
            <p:cNvSpPr/>
            <p:nvPr/>
          </p:nvSpPr>
          <p:spPr>
            <a:xfrm>
              <a:off x="3400973" y="13488826"/>
              <a:ext cx="1905" cy="1905"/>
            </a:xfrm>
            <a:custGeom>
              <a:avLst/>
              <a:gdLst/>
              <a:ahLst/>
              <a:cxnLst/>
              <a:rect l="l" t="t" r="r" b="b"/>
              <a:pathLst>
                <a:path w="1904" h="1905">
                  <a:moveTo>
                    <a:pt x="0" y="1790"/>
                  </a:moveTo>
                  <a:lnTo>
                    <a:pt x="1485" y="0"/>
                  </a:lnTo>
                </a:path>
              </a:pathLst>
            </a:custGeom>
            <a:ln w="4762">
              <a:solidFill>
                <a:srgbClr val="050100"/>
              </a:solidFill>
            </a:ln>
          </p:spPr>
          <p:txBody>
            <a:bodyPr wrap="square" lIns="0" tIns="0" rIns="0" bIns="0" rtlCol="0"/>
            <a:lstStyle/>
            <a:p/>
          </p:txBody>
        </p:sp>
        <p:sp>
          <p:nvSpPr>
            <p:cNvPr id="1135" name="object 1135" descr=""/>
            <p:cNvSpPr/>
            <p:nvPr/>
          </p:nvSpPr>
          <p:spPr>
            <a:xfrm>
              <a:off x="3398988" y="13490613"/>
              <a:ext cx="2540" cy="4445"/>
            </a:xfrm>
            <a:custGeom>
              <a:avLst/>
              <a:gdLst/>
              <a:ahLst/>
              <a:cxnLst/>
              <a:rect l="l" t="t" r="r" b="b"/>
              <a:pathLst>
                <a:path w="2539" h="4444">
                  <a:moveTo>
                    <a:pt x="0" y="3873"/>
                  </a:moveTo>
                  <a:lnTo>
                    <a:pt x="1981" y="0"/>
                  </a:lnTo>
                </a:path>
              </a:pathLst>
            </a:custGeom>
            <a:ln w="4762">
              <a:solidFill>
                <a:srgbClr val="050100"/>
              </a:solidFill>
            </a:ln>
          </p:spPr>
          <p:txBody>
            <a:bodyPr wrap="square" lIns="0" tIns="0" rIns="0" bIns="0" rtlCol="0"/>
            <a:lstStyle/>
            <a:p/>
          </p:txBody>
        </p:sp>
        <p:sp>
          <p:nvSpPr>
            <p:cNvPr id="1136" name="object 1136" descr=""/>
            <p:cNvSpPr/>
            <p:nvPr/>
          </p:nvSpPr>
          <p:spPr>
            <a:xfrm>
              <a:off x="3398988" y="13494480"/>
              <a:ext cx="0" cy="5080"/>
            </a:xfrm>
            <a:custGeom>
              <a:avLst/>
              <a:gdLst/>
              <a:ahLst/>
              <a:cxnLst/>
              <a:rect l="l" t="t" r="r" b="b"/>
              <a:pathLst>
                <a:path w="0" h="5080">
                  <a:moveTo>
                    <a:pt x="0" y="4470"/>
                  </a:moveTo>
                  <a:lnTo>
                    <a:pt x="0" y="0"/>
                  </a:lnTo>
                </a:path>
              </a:pathLst>
            </a:custGeom>
            <a:ln w="4762">
              <a:solidFill>
                <a:srgbClr val="050100"/>
              </a:solidFill>
            </a:ln>
          </p:spPr>
          <p:txBody>
            <a:bodyPr wrap="square" lIns="0" tIns="0" rIns="0" bIns="0" rtlCol="0"/>
            <a:lstStyle/>
            <a:p/>
          </p:txBody>
        </p:sp>
        <p:sp>
          <p:nvSpPr>
            <p:cNvPr id="1137" name="object 1137" descr=""/>
            <p:cNvSpPr/>
            <p:nvPr/>
          </p:nvSpPr>
          <p:spPr>
            <a:xfrm>
              <a:off x="3398992" y="13498947"/>
              <a:ext cx="2540" cy="4445"/>
            </a:xfrm>
            <a:custGeom>
              <a:avLst/>
              <a:gdLst/>
              <a:ahLst/>
              <a:cxnLst/>
              <a:rect l="l" t="t" r="r" b="b"/>
              <a:pathLst>
                <a:path w="2539" h="4444">
                  <a:moveTo>
                    <a:pt x="1981" y="3860"/>
                  </a:moveTo>
                  <a:lnTo>
                    <a:pt x="0" y="0"/>
                  </a:lnTo>
                </a:path>
              </a:pathLst>
            </a:custGeom>
            <a:ln w="4762">
              <a:solidFill>
                <a:srgbClr val="050100"/>
              </a:solidFill>
            </a:ln>
          </p:spPr>
          <p:txBody>
            <a:bodyPr wrap="square" lIns="0" tIns="0" rIns="0" bIns="0" rtlCol="0"/>
            <a:lstStyle/>
            <a:p/>
          </p:txBody>
        </p:sp>
        <p:sp>
          <p:nvSpPr>
            <p:cNvPr id="1138" name="object 1138" descr=""/>
            <p:cNvSpPr/>
            <p:nvPr/>
          </p:nvSpPr>
          <p:spPr>
            <a:xfrm>
              <a:off x="3400974" y="13502804"/>
              <a:ext cx="1905" cy="1905"/>
            </a:xfrm>
            <a:custGeom>
              <a:avLst/>
              <a:gdLst/>
              <a:ahLst/>
              <a:cxnLst/>
              <a:rect l="l" t="t" r="r" b="b"/>
              <a:pathLst>
                <a:path w="1904" h="1905">
                  <a:moveTo>
                    <a:pt x="1485" y="1790"/>
                  </a:moveTo>
                  <a:lnTo>
                    <a:pt x="0" y="0"/>
                  </a:lnTo>
                </a:path>
              </a:pathLst>
            </a:custGeom>
            <a:ln w="4762">
              <a:solidFill>
                <a:srgbClr val="050100"/>
              </a:solidFill>
            </a:ln>
          </p:spPr>
          <p:txBody>
            <a:bodyPr wrap="square" lIns="0" tIns="0" rIns="0" bIns="0" rtlCol="0"/>
            <a:lstStyle/>
            <a:p/>
          </p:txBody>
        </p:sp>
        <p:sp>
          <p:nvSpPr>
            <p:cNvPr id="1139" name="object 1139" descr=""/>
            <p:cNvSpPr/>
            <p:nvPr/>
          </p:nvSpPr>
          <p:spPr>
            <a:xfrm>
              <a:off x="3402465" y="13504589"/>
              <a:ext cx="3175" cy="1905"/>
            </a:xfrm>
            <a:custGeom>
              <a:avLst/>
              <a:gdLst/>
              <a:ahLst/>
              <a:cxnLst/>
              <a:rect l="l" t="t" r="r" b="b"/>
              <a:pathLst>
                <a:path w="3175" h="1905">
                  <a:moveTo>
                    <a:pt x="2971" y="1790"/>
                  </a:moveTo>
                  <a:lnTo>
                    <a:pt x="0" y="0"/>
                  </a:lnTo>
                </a:path>
              </a:pathLst>
            </a:custGeom>
            <a:ln w="4762">
              <a:solidFill>
                <a:srgbClr val="050100"/>
              </a:solidFill>
            </a:ln>
          </p:spPr>
          <p:txBody>
            <a:bodyPr wrap="square" lIns="0" tIns="0" rIns="0" bIns="0" rtlCol="0"/>
            <a:lstStyle/>
            <a:p/>
          </p:txBody>
        </p:sp>
        <p:sp>
          <p:nvSpPr>
            <p:cNvPr id="1140" name="object 1140" descr=""/>
            <p:cNvSpPr/>
            <p:nvPr/>
          </p:nvSpPr>
          <p:spPr>
            <a:xfrm>
              <a:off x="3405442" y="13506384"/>
              <a:ext cx="3175" cy="1270"/>
            </a:xfrm>
            <a:custGeom>
              <a:avLst/>
              <a:gdLst/>
              <a:ahLst/>
              <a:cxnLst/>
              <a:rect l="l" t="t" r="r" b="b"/>
              <a:pathLst>
                <a:path w="3175" h="1269">
                  <a:moveTo>
                    <a:pt x="2971" y="888"/>
                  </a:moveTo>
                  <a:lnTo>
                    <a:pt x="0" y="0"/>
                  </a:lnTo>
                </a:path>
              </a:pathLst>
            </a:custGeom>
            <a:ln w="4762">
              <a:solidFill>
                <a:srgbClr val="050100"/>
              </a:solidFill>
            </a:ln>
          </p:spPr>
          <p:txBody>
            <a:bodyPr wrap="square" lIns="0" tIns="0" rIns="0" bIns="0" rtlCol="0"/>
            <a:lstStyle/>
            <a:p/>
          </p:txBody>
        </p:sp>
        <p:sp>
          <p:nvSpPr>
            <p:cNvPr id="1141" name="object 1141" descr=""/>
            <p:cNvSpPr/>
            <p:nvPr/>
          </p:nvSpPr>
          <p:spPr>
            <a:xfrm>
              <a:off x="3431383" y="11797834"/>
              <a:ext cx="21590" cy="0"/>
            </a:xfrm>
            <a:custGeom>
              <a:avLst/>
              <a:gdLst/>
              <a:ahLst/>
              <a:cxnLst/>
              <a:rect l="l" t="t" r="r" b="b"/>
              <a:pathLst>
                <a:path w="21589" h="0">
                  <a:moveTo>
                    <a:pt x="0" y="0"/>
                  </a:moveTo>
                  <a:lnTo>
                    <a:pt x="21120" y="0"/>
                  </a:lnTo>
                </a:path>
              </a:pathLst>
            </a:custGeom>
            <a:ln w="4762">
              <a:solidFill>
                <a:srgbClr val="050100"/>
              </a:solidFill>
            </a:ln>
          </p:spPr>
          <p:txBody>
            <a:bodyPr wrap="square" lIns="0" tIns="0" rIns="0" bIns="0" rtlCol="0"/>
            <a:lstStyle/>
            <a:p/>
          </p:txBody>
        </p:sp>
        <p:sp>
          <p:nvSpPr>
            <p:cNvPr id="1142" name="object 1142" descr=""/>
            <p:cNvSpPr/>
            <p:nvPr/>
          </p:nvSpPr>
          <p:spPr>
            <a:xfrm>
              <a:off x="3431383" y="11797830"/>
              <a:ext cx="0" cy="22225"/>
            </a:xfrm>
            <a:custGeom>
              <a:avLst/>
              <a:gdLst/>
              <a:ahLst/>
              <a:cxnLst/>
              <a:rect l="l" t="t" r="r" b="b"/>
              <a:pathLst>
                <a:path w="0" h="22225">
                  <a:moveTo>
                    <a:pt x="0" y="21818"/>
                  </a:moveTo>
                  <a:lnTo>
                    <a:pt x="0" y="0"/>
                  </a:lnTo>
                </a:path>
              </a:pathLst>
            </a:custGeom>
            <a:ln w="4762">
              <a:solidFill>
                <a:srgbClr val="050100"/>
              </a:solidFill>
            </a:ln>
          </p:spPr>
          <p:txBody>
            <a:bodyPr wrap="square" lIns="0" tIns="0" rIns="0" bIns="0" rtlCol="0"/>
            <a:lstStyle/>
            <a:p/>
          </p:txBody>
        </p:sp>
        <p:sp>
          <p:nvSpPr>
            <p:cNvPr id="1143" name="object 1143" descr=""/>
            <p:cNvSpPr/>
            <p:nvPr/>
          </p:nvSpPr>
          <p:spPr>
            <a:xfrm>
              <a:off x="3431382" y="11816673"/>
              <a:ext cx="3175" cy="3175"/>
            </a:xfrm>
            <a:custGeom>
              <a:avLst/>
              <a:gdLst/>
              <a:ahLst/>
              <a:cxnLst/>
              <a:rect l="l" t="t" r="r" b="b"/>
              <a:pathLst>
                <a:path w="3175" h="3175">
                  <a:moveTo>
                    <a:pt x="2679" y="0"/>
                  </a:moveTo>
                  <a:lnTo>
                    <a:pt x="0" y="2971"/>
                  </a:lnTo>
                </a:path>
              </a:pathLst>
            </a:custGeom>
            <a:ln w="4762">
              <a:solidFill>
                <a:srgbClr val="050100"/>
              </a:solidFill>
            </a:ln>
          </p:spPr>
          <p:txBody>
            <a:bodyPr wrap="square" lIns="0" tIns="0" rIns="0" bIns="0" rtlCol="0"/>
            <a:lstStyle/>
            <a:p/>
          </p:txBody>
        </p:sp>
        <p:sp>
          <p:nvSpPr>
            <p:cNvPr id="1144" name="object 1144" descr=""/>
            <p:cNvSpPr/>
            <p:nvPr/>
          </p:nvSpPr>
          <p:spPr>
            <a:xfrm>
              <a:off x="3434058" y="11815184"/>
              <a:ext cx="1905" cy="1905"/>
            </a:xfrm>
            <a:custGeom>
              <a:avLst/>
              <a:gdLst/>
              <a:ahLst/>
              <a:cxnLst/>
              <a:rect l="l" t="t" r="r" b="b"/>
              <a:pathLst>
                <a:path w="1904" h="1904">
                  <a:moveTo>
                    <a:pt x="1777" y="0"/>
                  </a:moveTo>
                  <a:lnTo>
                    <a:pt x="0" y="1485"/>
                  </a:lnTo>
                </a:path>
              </a:pathLst>
            </a:custGeom>
            <a:ln w="4762">
              <a:solidFill>
                <a:srgbClr val="050100"/>
              </a:solidFill>
            </a:ln>
          </p:spPr>
          <p:txBody>
            <a:bodyPr wrap="square" lIns="0" tIns="0" rIns="0" bIns="0" rtlCol="0"/>
            <a:lstStyle/>
            <a:p/>
          </p:txBody>
        </p:sp>
        <p:sp>
          <p:nvSpPr>
            <p:cNvPr id="1145" name="object 1145" descr=""/>
            <p:cNvSpPr/>
            <p:nvPr/>
          </p:nvSpPr>
          <p:spPr>
            <a:xfrm>
              <a:off x="3435832" y="11813199"/>
              <a:ext cx="4445" cy="2540"/>
            </a:xfrm>
            <a:custGeom>
              <a:avLst/>
              <a:gdLst/>
              <a:ahLst/>
              <a:cxnLst/>
              <a:rect l="l" t="t" r="r" b="b"/>
              <a:pathLst>
                <a:path w="4445" h="2540">
                  <a:moveTo>
                    <a:pt x="3873" y="0"/>
                  </a:moveTo>
                  <a:lnTo>
                    <a:pt x="0" y="1981"/>
                  </a:lnTo>
                </a:path>
              </a:pathLst>
            </a:custGeom>
            <a:ln w="4762">
              <a:solidFill>
                <a:srgbClr val="050100"/>
              </a:solidFill>
            </a:ln>
          </p:spPr>
          <p:txBody>
            <a:bodyPr wrap="square" lIns="0" tIns="0" rIns="0" bIns="0" rtlCol="0"/>
            <a:lstStyle/>
            <a:p/>
          </p:txBody>
        </p:sp>
        <p:sp>
          <p:nvSpPr>
            <p:cNvPr id="1146" name="object 1146" descr=""/>
            <p:cNvSpPr/>
            <p:nvPr/>
          </p:nvSpPr>
          <p:spPr>
            <a:xfrm>
              <a:off x="3439708" y="11813199"/>
              <a:ext cx="3810" cy="0"/>
            </a:xfrm>
            <a:custGeom>
              <a:avLst/>
              <a:gdLst/>
              <a:ahLst/>
              <a:cxnLst/>
              <a:rect l="l" t="t" r="r" b="b"/>
              <a:pathLst>
                <a:path w="3810" h="0">
                  <a:moveTo>
                    <a:pt x="3568" y="0"/>
                  </a:moveTo>
                  <a:lnTo>
                    <a:pt x="0" y="0"/>
                  </a:lnTo>
                </a:path>
              </a:pathLst>
            </a:custGeom>
            <a:ln w="4762">
              <a:solidFill>
                <a:srgbClr val="050100"/>
              </a:solidFill>
            </a:ln>
          </p:spPr>
          <p:txBody>
            <a:bodyPr wrap="square" lIns="0" tIns="0" rIns="0" bIns="0" rtlCol="0"/>
            <a:lstStyle/>
            <a:p/>
          </p:txBody>
        </p:sp>
        <p:sp>
          <p:nvSpPr>
            <p:cNvPr id="1147" name="object 1147" descr=""/>
            <p:cNvSpPr/>
            <p:nvPr/>
          </p:nvSpPr>
          <p:spPr>
            <a:xfrm>
              <a:off x="3443273" y="11813203"/>
              <a:ext cx="4445" cy="2540"/>
            </a:xfrm>
            <a:custGeom>
              <a:avLst/>
              <a:gdLst/>
              <a:ahLst/>
              <a:cxnLst/>
              <a:rect l="l" t="t" r="r" b="b"/>
              <a:pathLst>
                <a:path w="4445" h="2540">
                  <a:moveTo>
                    <a:pt x="3873" y="1981"/>
                  </a:moveTo>
                  <a:lnTo>
                    <a:pt x="0" y="0"/>
                  </a:lnTo>
                </a:path>
              </a:pathLst>
            </a:custGeom>
            <a:ln w="4762">
              <a:solidFill>
                <a:srgbClr val="050100"/>
              </a:solidFill>
            </a:ln>
          </p:spPr>
          <p:txBody>
            <a:bodyPr wrap="square" lIns="0" tIns="0" rIns="0" bIns="0" rtlCol="0"/>
            <a:lstStyle/>
            <a:p/>
          </p:txBody>
        </p:sp>
        <p:sp>
          <p:nvSpPr>
            <p:cNvPr id="1148" name="object 1148" descr=""/>
            <p:cNvSpPr/>
            <p:nvPr/>
          </p:nvSpPr>
          <p:spPr>
            <a:xfrm>
              <a:off x="3447145" y="11815188"/>
              <a:ext cx="3175" cy="3175"/>
            </a:xfrm>
            <a:custGeom>
              <a:avLst/>
              <a:gdLst/>
              <a:ahLst/>
              <a:cxnLst/>
              <a:rect l="l" t="t" r="r" b="b"/>
              <a:pathLst>
                <a:path w="3175" h="3175">
                  <a:moveTo>
                    <a:pt x="2679" y="2971"/>
                  </a:moveTo>
                  <a:lnTo>
                    <a:pt x="0" y="0"/>
                  </a:lnTo>
                </a:path>
              </a:pathLst>
            </a:custGeom>
            <a:ln w="4762">
              <a:solidFill>
                <a:srgbClr val="050100"/>
              </a:solidFill>
            </a:ln>
          </p:spPr>
          <p:txBody>
            <a:bodyPr wrap="square" lIns="0" tIns="0" rIns="0" bIns="0" rtlCol="0"/>
            <a:lstStyle/>
            <a:p/>
          </p:txBody>
        </p:sp>
        <p:sp>
          <p:nvSpPr>
            <p:cNvPr id="1149" name="object 1149" descr=""/>
            <p:cNvSpPr/>
            <p:nvPr/>
          </p:nvSpPr>
          <p:spPr>
            <a:xfrm>
              <a:off x="3449821" y="11818165"/>
              <a:ext cx="1905" cy="3175"/>
            </a:xfrm>
            <a:custGeom>
              <a:avLst/>
              <a:gdLst/>
              <a:ahLst/>
              <a:cxnLst/>
              <a:rect l="l" t="t" r="r" b="b"/>
              <a:pathLst>
                <a:path w="1904" h="3175">
                  <a:moveTo>
                    <a:pt x="1790" y="2971"/>
                  </a:moveTo>
                  <a:lnTo>
                    <a:pt x="0" y="0"/>
                  </a:lnTo>
                </a:path>
              </a:pathLst>
            </a:custGeom>
            <a:ln w="4762">
              <a:solidFill>
                <a:srgbClr val="050100"/>
              </a:solidFill>
            </a:ln>
          </p:spPr>
          <p:txBody>
            <a:bodyPr wrap="square" lIns="0" tIns="0" rIns="0" bIns="0" rtlCol="0"/>
            <a:lstStyle/>
            <a:p/>
          </p:txBody>
        </p:sp>
        <p:sp>
          <p:nvSpPr>
            <p:cNvPr id="1150" name="object 1150" descr=""/>
            <p:cNvSpPr/>
            <p:nvPr/>
          </p:nvSpPr>
          <p:spPr>
            <a:xfrm>
              <a:off x="3451616" y="11821142"/>
              <a:ext cx="1270" cy="3175"/>
            </a:xfrm>
            <a:custGeom>
              <a:avLst/>
              <a:gdLst/>
              <a:ahLst/>
              <a:cxnLst/>
              <a:rect l="l" t="t" r="r" b="b"/>
              <a:pathLst>
                <a:path w="1270" h="3175">
                  <a:moveTo>
                    <a:pt x="888" y="2971"/>
                  </a:moveTo>
                  <a:lnTo>
                    <a:pt x="0" y="0"/>
                  </a:lnTo>
                </a:path>
              </a:pathLst>
            </a:custGeom>
            <a:ln w="4762">
              <a:solidFill>
                <a:srgbClr val="050100"/>
              </a:solidFill>
            </a:ln>
          </p:spPr>
          <p:txBody>
            <a:bodyPr wrap="square" lIns="0" tIns="0" rIns="0" bIns="0" rtlCol="0"/>
            <a:lstStyle/>
            <a:p/>
          </p:txBody>
        </p:sp>
        <p:sp>
          <p:nvSpPr>
            <p:cNvPr id="1151" name="object 1151" descr=""/>
            <p:cNvSpPr/>
            <p:nvPr/>
          </p:nvSpPr>
          <p:spPr>
            <a:xfrm>
              <a:off x="3452505" y="11824111"/>
              <a:ext cx="0" cy="6985"/>
            </a:xfrm>
            <a:custGeom>
              <a:avLst/>
              <a:gdLst/>
              <a:ahLst/>
              <a:cxnLst/>
              <a:rect l="l" t="t" r="r" b="b"/>
              <a:pathLst>
                <a:path w="0" h="6984">
                  <a:moveTo>
                    <a:pt x="0" y="6451"/>
                  </a:moveTo>
                  <a:lnTo>
                    <a:pt x="0" y="0"/>
                  </a:lnTo>
                </a:path>
              </a:pathLst>
            </a:custGeom>
            <a:ln w="4762">
              <a:solidFill>
                <a:srgbClr val="050100"/>
              </a:solidFill>
            </a:ln>
          </p:spPr>
          <p:txBody>
            <a:bodyPr wrap="square" lIns="0" tIns="0" rIns="0" bIns="0" rtlCol="0"/>
            <a:lstStyle/>
            <a:p/>
          </p:txBody>
        </p:sp>
        <p:sp>
          <p:nvSpPr>
            <p:cNvPr id="1152" name="object 1152" descr=""/>
            <p:cNvSpPr/>
            <p:nvPr/>
          </p:nvSpPr>
          <p:spPr>
            <a:xfrm>
              <a:off x="3451612" y="11830558"/>
              <a:ext cx="1270" cy="5080"/>
            </a:xfrm>
            <a:custGeom>
              <a:avLst/>
              <a:gdLst/>
              <a:ahLst/>
              <a:cxnLst/>
              <a:rect l="l" t="t" r="r" b="b"/>
              <a:pathLst>
                <a:path w="1270" h="5079">
                  <a:moveTo>
                    <a:pt x="0" y="4457"/>
                  </a:moveTo>
                  <a:lnTo>
                    <a:pt x="889" y="0"/>
                  </a:lnTo>
                </a:path>
              </a:pathLst>
            </a:custGeom>
            <a:ln w="4762">
              <a:solidFill>
                <a:srgbClr val="050100"/>
              </a:solidFill>
            </a:ln>
          </p:spPr>
          <p:txBody>
            <a:bodyPr wrap="square" lIns="0" tIns="0" rIns="0" bIns="0" rtlCol="0"/>
            <a:lstStyle/>
            <a:p/>
          </p:txBody>
        </p:sp>
        <p:sp>
          <p:nvSpPr>
            <p:cNvPr id="1153" name="object 1153" descr=""/>
            <p:cNvSpPr/>
            <p:nvPr/>
          </p:nvSpPr>
          <p:spPr>
            <a:xfrm>
              <a:off x="3449825" y="11835021"/>
              <a:ext cx="1905" cy="3175"/>
            </a:xfrm>
            <a:custGeom>
              <a:avLst/>
              <a:gdLst/>
              <a:ahLst/>
              <a:cxnLst/>
              <a:rect l="l" t="t" r="r" b="b"/>
              <a:pathLst>
                <a:path w="1904" h="3175">
                  <a:moveTo>
                    <a:pt x="0" y="2971"/>
                  </a:moveTo>
                  <a:lnTo>
                    <a:pt x="1790" y="0"/>
                  </a:lnTo>
                </a:path>
              </a:pathLst>
            </a:custGeom>
            <a:ln w="4762">
              <a:solidFill>
                <a:srgbClr val="050100"/>
              </a:solidFill>
            </a:ln>
          </p:spPr>
          <p:txBody>
            <a:bodyPr wrap="square" lIns="0" tIns="0" rIns="0" bIns="0" rtlCol="0"/>
            <a:lstStyle/>
            <a:p/>
          </p:txBody>
        </p:sp>
        <p:sp>
          <p:nvSpPr>
            <p:cNvPr id="1154" name="object 1154" descr=""/>
            <p:cNvSpPr/>
            <p:nvPr/>
          </p:nvSpPr>
          <p:spPr>
            <a:xfrm>
              <a:off x="3447147" y="11837996"/>
              <a:ext cx="3175" cy="3175"/>
            </a:xfrm>
            <a:custGeom>
              <a:avLst/>
              <a:gdLst/>
              <a:ahLst/>
              <a:cxnLst/>
              <a:rect l="l" t="t" r="r" b="b"/>
              <a:pathLst>
                <a:path w="3175" h="3175">
                  <a:moveTo>
                    <a:pt x="0" y="2971"/>
                  </a:moveTo>
                  <a:lnTo>
                    <a:pt x="2679" y="0"/>
                  </a:lnTo>
                </a:path>
              </a:pathLst>
            </a:custGeom>
            <a:ln w="4762">
              <a:solidFill>
                <a:srgbClr val="050100"/>
              </a:solidFill>
            </a:ln>
          </p:spPr>
          <p:txBody>
            <a:bodyPr wrap="square" lIns="0" tIns="0" rIns="0" bIns="0" rtlCol="0"/>
            <a:lstStyle/>
            <a:p/>
          </p:txBody>
        </p:sp>
        <p:sp>
          <p:nvSpPr>
            <p:cNvPr id="1155" name="object 1155" descr=""/>
            <p:cNvSpPr/>
            <p:nvPr/>
          </p:nvSpPr>
          <p:spPr>
            <a:xfrm>
              <a:off x="3443277" y="11840970"/>
              <a:ext cx="4445" cy="1905"/>
            </a:xfrm>
            <a:custGeom>
              <a:avLst/>
              <a:gdLst/>
              <a:ahLst/>
              <a:cxnLst/>
              <a:rect l="l" t="t" r="r" b="b"/>
              <a:pathLst>
                <a:path w="4445" h="1904">
                  <a:moveTo>
                    <a:pt x="0" y="1485"/>
                  </a:moveTo>
                  <a:lnTo>
                    <a:pt x="3873" y="0"/>
                  </a:lnTo>
                </a:path>
              </a:pathLst>
            </a:custGeom>
            <a:ln w="4762">
              <a:solidFill>
                <a:srgbClr val="050100"/>
              </a:solidFill>
            </a:ln>
          </p:spPr>
          <p:txBody>
            <a:bodyPr wrap="square" lIns="0" tIns="0" rIns="0" bIns="0" rtlCol="0"/>
            <a:lstStyle/>
            <a:p/>
          </p:txBody>
        </p:sp>
        <p:sp>
          <p:nvSpPr>
            <p:cNvPr id="1156" name="object 1156" descr=""/>
            <p:cNvSpPr/>
            <p:nvPr/>
          </p:nvSpPr>
          <p:spPr>
            <a:xfrm>
              <a:off x="3439706" y="11842456"/>
              <a:ext cx="3810" cy="0"/>
            </a:xfrm>
            <a:custGeom>
              <a:avLst/>
              <a:gdLst/>
              <a:ahLst/>
              <a:cxnLst/>
              <a:rect l="l" t="t" r="r" b="b"/>
              <a:pathLst>
                <a:path w="3810" h="0">
                  <a:moveTo>
                    <a:pt x="0" y="0"/>
                  </a:moveTo>
                  <a:lnTo>
                    <a:pt x="3568" y="0"/>
                  </a:lnTo>
                </a:path>
              </a:pathLst>
            </a:custGeom>
            <a:ln w="4762">
              <a:solidFill>
                <a:srgbClr val="050100"/>
              </a:solidFill>
            </a:ln>
          </p:spPr>
          <p:txBody>
            <a:bodyPr wrap="square" lIns="0" tIns="0" rIns="0" bIns="0" rtlCol="0"/>
            <a:lstStyle/>
            <a:p/>
          </p:txBody>
        </p:sp>
        <p:sp>
          <p:nvSpPr>
            <p:cNvPr id="1157" name="object 1157" descr=""/>
            <p:cNvSpPr/>
            <p:nvPr/>
          </p:nvSpPr>
          <p:spPr>
            <a:xfrm>
              <a:off x="3437026" y="11840968"/>
              <a:ext cx="3175" cy="1905"/>
            </a:xfrm>
            <a:custGeom>
              <a:avLst/>
              <a:gdLst/>
              <a:ahLst/>
              <a:cxnLst/>
              <a:rect l="l" t="t" r="r" b="b"/>
              <a:pathLst>
                <a:path w="3175" h="1904">
                  <a:moveTo>
                    <a:pt x="0" y="0"/>
                  </a:moveTo>
                  <a:lnTo>
                    <a:pt x="2679" y="1485"/>
                  </a:lnTo>
                </a:path>
              </a:pathLst>
            </a:custGeom>
            <a:ln w="4762">
              <a:solidFill>
                <a:srgbClr val="050100"/>
              </a:solidFill>
            </a:ln>
          </p:spPr>
          <p:txBody>
            <a:bodyPr wrap="square" lIns="0" tIns="0" rIns="0" bIns="0" rtlCol="0"/>
            <a:lstStyle/>
            <a:p/>
          </p:txBody>
        </p:sp>
        <p:sp>
          <p:nvSpPr>
            <p:cNvPr id="1158" name="object 1158" descr=""/>
            <p:cNvSpPr/>
            <p:nvPr/>
          </p:nvSpPr>
          <p:spPr>
            <a:xfrm>
              <a:off x="3433169" y="11837992"/>
              <a:ext cx="4445" cy="3175"/>
            </a:xfrm>
            <a:custGeom>
              <a:avLst/>
              <a:gdLst/>
              <a:ahLst/>
              <a:cxnLst/>
              <a:rect l="l" t="t" r="r" b="b"/>
              <a:pathLst>
                <a:path w="4445" h="3175">
                  <a:moveTo>
                    <a:pt x="0" y="0"/>
                  </a:moveTo>
                  <a:lnTo>
                    <a:pt x="3860" y="2971"/>
                  </a:lnTo>
                </a:path>
              </a:pathLst>
            </a:custGeom>
            <a:ln w="4762">
              <a:solidFill>
                <a:srgbClr val="050100"/>
              </a:solidFill>
            </a:ln>
          </p:spPr>
          <p:txBody>
            <a:bodyPr wrap="square" lIns="0" tIns="0" rIns="0" bIns="0" rtlCol="0"/>
            <a:lstStyle/>
            <a:p/>
          </p:txBody>
        </p:sp>
        <p:sp>
          <p:nvSpPr>
            <p:cNvPr id="1159" name="object 1159" descr=""/>
            <p:cNvSpPr/>
            <p:nvPr/>
          </p:nvSpPr>
          <p:spPr>
            <a:xfrm>
              <a:off x="3431383" y="11835015"/>
              <a:ext cx="1905" cy="3175"/>
            </a:xfrm>
            <a:custGeom>
              <a:avLst/>
              <a:gdLst/>
              <a:ahLst/>
              <a:cxnLst/>
              <a:rect l="l" t="t" r="r" b="b"/>
              <a:pathLst>
                <a:path w="1904" h="3175">
                  <a:moveTo>
                    <a:pt x="0" y="0"/>
                  </a:moveTo>
                  <a:lnTo>
                    <a:pt x="1790" y="2971"/>
                  </a:lnTo>
                </a:path>
              </a:pathLst>
            </a:custGeom>
            <a:ln w="4762">
              <a:solidFill>
                <a:srgbClr val="050100"/>
              </a:solidFill>
            </a:ln>
          </p:spPr>
          <p:txBody>
            <a:bodyPr wrap="square" lIns="0" tIns="0" rIns="0" bIns="0" rtlCol="0"/>
            <a:lstStyle/>
            <a:p/>
          </p:txBody>
        </p:sp>
        <p:sp>
          <p:nvSpPr>
            <p:cNvPr id="1160" name="object 1160" descr=""/>
            <p:cNvSpPr/>
            <p:nvPr/>
          </p:nvSpPr>
          <p:spPr>
            <a:xfrm>
              <a:off x="3413586" y="11836504"/>
              <a:ext cx="0" cy="5080"/>
            </a:xfrm>
            <a:custGeom>
              <a:avLst/>
              <a:gdLst/>
              <a:ahLst/>
              <a:cxnLst/>
              <a:rect l="l" t="t" r="r" b="b"/>
              <a:pathLst>
                <a:path w="0" h="5079">
                  <a:moveTo>
                    <a:pt x="0" y="0"/>
                  </a:moveTo>
                  <a:lnTo>
                    <a:pt x="0" y="4965"/>
                  </a:lnTo>
                </a:path>
              </a:pathLst>
            </a:custGeom>
            <a:ln w="4762">
              <a:solidFill>
                <a:srgbClr val="050100"/>
              </a:solidFill>
            </a:ln>
          </p:spPr>
          <p:txBody>
            <a:bodyPr wrap="square" lIns="0" tIns="0" rIns="0" bIns="0" rtlCol="0"/>
            <a:lstStyle/>
            <a:p/>
          </p:txBody>
        </p:sp>
        <p:sp>
          <p:nvSpPr>
            <p:cNvPr id="1161" name="object 1161" descr=""/>
            <p:cNvSpPr/>
            <p:nvPr/>
          </p:nvSpPr>
          <p:spPr>
            <a:xfrm>
              <a:off x="3412990" y="11835512"/>
              <a:ext cx="0" cy="6985"/>
            </a:xfrm>
            <a:custGeom>
              <a:avLst/>
              <a:gdLst/>
              <a:ahLst/>
              <a:cxnLst/>
              <a:rect l="l" t="t" r="r" b="b"/>
              <a:pathLst>
                <a:path w="0" h="6984">
                  <a:moveTo>
                    <a:pt x="0" y="0"/>
                  </a:moveTo>
                  <a:lnTo>
                    <a:pt x="0" y="6946"/>
                  </a:lnTo>
                </a:path>
              </a:pathLst>
            </a:custGeom>
            <a:ln w="4762">
              <a:solidFill>
                <a:srgbClr val="050100"/>
              </a:solidFill>
            </a:ln>
          </p:spPr>
          <p:txBody>
            <a:bodyPr wrap="square" lIns="0" tIns="0" rIns="0" bIns="0" rtlCol="0"/>
            <a:lstStyle/>
            <a:p/>
          </p:txBody>
        </p:sp>
        <p:sp>
          <p:nvSpPr>
            <p:cNvPr id="1162" name="object 1162" descr=""/>
            <p:cNvSpPr/>
            <p:nvPr/>
          </p:nvSpPr>
          <p:spPr>
            <a:xfrm>
              <a:off x="3412396" y="11835512"/>
              <a:ext cx="0" cy="6985"/>
            </a:xfrm>
            <a:custGeom>
              <a:avLst/>
              <a:gdLst/>
              <a:ahLst/>
              <a:cxnLst/>
              <a:rect l="l" t="t" r="r" b="b"/>
              <a:pathLst>
                <a:path w="0" h="6984">
                  <a:moveTo>
                    <a:pt x="0" y="0"/>
                  </a:moveTo>
                  <a:lnTo>
                    <a:pt x="0" y="6946"/>
                  </a:lnTo>
                </a:path>
              </a:pathLst>
            </a:custGeom>
            <a:ln w="4762">
              <a:solidFill>
                <a:srgbClr val="050100"/>
              </a:solidFill>
            </a:ln>
          </p:spPr>
          <p:txBody>
            <a:bodyPr wrap="square" lIns="0" tIns="0" rIns="0" bIns="0" rtlCol="0"/>
            <a:lstStyle/>
            <a:p/>
          </p:txBody>
        </p:sp>
        <p:sp>
          <p:nvSpPr>
            <p:cNvPr id="1163" name="object 1163" descr=""/>
            <p:cNvSpPr/>
            <p:nvPr/>
          </p:nvSpPr>
          <p:spPr>
            <a:xfrm>
              <a:off x="3411800" y="11835512"/>
              <a:ext cx="0" cy="6985"/>
            </a:xfrm>
            <a:custGeom>
              <a:avLst/>
              <a:gdLst/>
              <a:ahLst/>
              <a:cxnLst/>
              <a:rect l="l" t="t" r="r" b="b"/>
              <a:pathLst>
                <a:path w="0" h="6984">
                  <a:moveTo>
                    <a:pt x="0" y="0"/>
                  </a:moveTo>
                  <a:lnTo>
                    <a:pt x="0" y="6946"/>
                  </a:lnTo>
                </a:path>
              </a:pathLst>
            </a:custGeom>
            <a:ln w="4762">
              <a:solidFill>
                <a:srgbClr val="050100"/>
              </a:solidFill>
            </a:ln>
          </p:spPr>
          <p:txBody>
            <a:bodyPr wrap="square" lIns="0" tIns="0" rIns="0" bIns="0" rtlCol="0"/>
            <a:lstStyle/>
            <a:p/>
          </p:txBody>
        </p:sp>
        <p:sp>
          <p:nvSpPr>
            <p:cNvPr id="1164" name="object 1164" descr=""/>
            <p:cNvSpPr/>
            <p:nvPr/>
          </p:nvSpPr>
          <p:spPr>
            <a:xfrm>
              <a:off x="3411204" y="11835512"/>
              <a:ext cx="0" cy="6985"/>
            </a:xfrm>
            <a:custGeom>
              <a:avLst/>
              <a:gdLst/>
              <a:ahLst/>
              <a:cxnLst/>
              <a:rect l="l" t="t" r="r" b="b"/>
              <a:pathLst>
                <a:path w="0" h="6984">
                  <a:moveTo>
                    <a:pt x="0" y="0"/>
                  </a:moveTo>
                  <a:lnTo>
                    <a:pt x="0" y="6946"/>
                  </a:lnTo>
                </a:path>
              </a:pathLst>
            </a:custGeom>
            <a:ln w="4762">
              <a:solidFill>
                <a:srgbClr val="050100"/>
              </a:solidFill>
            </a:ln>
          </p:spPr>
          <p:txBody>
            <a:bodyPr wrap="square" lIns="0" tIns="0" rIns="0" bIns="0" rtlCol="0"/>
            <a:lstStyle/>
            <a:p/>
          </p:txBody>
        </p:sp>
        <p:sp>
          <p:nvSpPr>
            <p:cNvPr id="1165" name="object 1165" descr=""/>
            <p:cNvSpPr/>
            <p:nvPr/>
          </p:nvSpPr>
          <p:spPr>
            <a:xfrm>
              <a:off x="3410609" y="11836504"/>
              <a:ext cx="0" cy="5080"/>
            </a:xfrm>
            <a:custGeom>
              <a:avLst/>
              <a:gdLst/>
              <a:ahLst/>
              <a:cxnLst/>
              <a:rect l="l" t="t" r="r" b="b"/>
              <a:pathLst>
                <a:path w="0" h="5079">
                  <a:moveTo>
                    <a:pt x="0" y="0"/>
                  </a:moveTo>
                  <a:lnTo>
                    <a:pt x="0" y="4965"/>
                  </a:lnTo>
                </a:path>
              </a:pathLst>
            </a:custGeom>
            <a:ln w="4762">
              <a:solidFill>
                <a:srgbClr val="050100"/>
              </a:solidFill>
            </a:ln>
          </p:spPr>
          <p:txBody>
            <a:bodyPr wrap="square" lIns="0" tIns="0" rIns="0" bIns="0" rtlCol="0"/>
            <a:lstStyle/>
            <a:p/>
          </p:txBody>
        </p:sp>
        <p:sp>
          <p:nvSpPr>
            <p:cNvPr id="1166" name="object 1166" descr=""/>
            <p:cNvSpPr/>
            <p:nvPr/>
          </p:nvSpPr>
          <p:spPr>
            <a:xfrm>
              <a:off x="3410014" y="11835507"/>
              <a:ext cx="4445" cy="6985"/>
            </a:xfrm>
            <a:custGeom>
              <a:avLst/>
              <a:gdLst/>
              <a:ahLst/>
              <a:cxnLst/>
              <a:rect l="l" t="t" r="r" b="b"/>
              <a:pathLst>
                <a:path w="4445" h="6984">
                  <a:moveTo>
                    <a:pt x="0" y="4965"/>
                  </a:moveTo>
                  <a:lnTo>
                    <a:pt x="0" y="1993"/>
                  </a:lnTo>
                  <a:lnTo>
                    <a:pt x="1193" y="0"/>
                  </a:lnTo>
                  <a:lnTo>
                    <a:pt x="2971" y="0"/>
                  </a:lnTo>
                  <a:lnTo>
                    <a:pt x="4165" y="1993"/>
                  </a:lnTo>
                  <a:lnTo>
                    <a:pt x="4165" y="4965"/>
                  </a:lnTo>
                  <a:lnTo>
                    <a:pt x="2971" y="6946"/>
                  </a:lnTo>
                  <a:lnTo>
                    <a:pt x="1193" y="6946"/>
                  </a:lnTo>
                  <a:lnTo>
                    <a:pt x="0" y="4965"/>
                  </a:lnTo>
                </a:path>
              </a:pathLst>
            </a:custGeom>
            <a:ln w="4762">
              <a:solidFill>
                <a:srgbClr val="050100"/>
              </a:solidFill>
            </a:ln>
          </p:spPr>
          <p:txBody>
            <a:bodyPr wrap="square" lIns="0" tIns="0" rIns="0" bIns="0" rtlCol="0"/>
            <a:lstStyle/>
            <a:p/>
          </p:txBody>
        </p:sp>
        <p:sp>
          <p:nvSpPr>
            <p:cNvPr id="1167" name="object 1167" descr=""/>
            <p:cNvSpPr/>
            <p:nvPr/>
          </p:nvSpPr>
          <p:spPr>
            <a:xfrm>
              <a:off x="3371984" y="11821137"/>
              <a:ext cx="1905" cy="5080"/>
            </a:xfrm>
            <a:custGeom>
              <a:avLst/>
              <a:gdLst/>
              <a:ahLst/>
              <a:cxnLst/>
              <a:rect l="l" t="t" r="r" b="b"/>
              <a:pathLst>
                <a:path w="1904" h="5079">
                  <a:moveTo>
                    <a:pt x="1790" y="0"/>
                  </a:moveTo>
                  <a:lnTo>
                    <a:pt x="0" y="4470"/>
                  </a:lnTo>
                </a:path>
              </a:pathLst>
            </a:custGeom>
            <a:ln w="4762">
              <a:solidFill>
                <a:srgbClr val="050100"/>
              </a:solidFill>
            </a:ln>
          </p:spPr>
          <p:txBody>
            <a:bodyPr wrap="square" lIns="0" tIns="0" rIns="0" bIns="0" rtlCol="0"/>
            <a:lstStyle/>
            <a:p/>
          </p:txBody>
        </p:sp>
        <p:sp>
          <p:nvSpPr>
            <p:cNvPr id="1168" name="object 1168" descr=""/>
            <p:cNvSpPr/>
            <p:nvPr/>
          </p:nvSpPr>
          <p:spPr>
            <a:xfrm>
              <a:off x="3373770" y="11818160"/>
              <a:ext cx="1905" cy="3175"/>
            </a:xfrm>
            <a:custGeom>
              <a:avLst/>
              <a:gdLst/>
              <a:ahLst/>
              <a:cxnLst/>
              <a:rect l="l" t="t" r="r" b="b"/>
              <a:pathLst>
                <a:path w="1904" h="3175">
                  <a:moveTo>
                    <a:pt x="1790" y="0"/>
                  </a:moveTo>
                  <a:lnTo>
                    <a:pt x="0" y="2971"/>
                  </a:lnTo>
                </a:path>
              </a:pathLst>
            </a:custGeom>
            <a:ln w="4762">
              <a:solidFill>
                <a:srgbClr val="050100"/>
              </a:solidFill>
            </a:ln>
          </p:spPr>
          <p:txBody>
            <a:bodyPr wrap="square" lIns="0" tIns="0" rIns="0" bIns="0" rtlCol="0"/>
            <a:lstStyle/>
            <a:p/>
          </p:txBody>
        </p:sp>
        <p:sp>
          <p:nvSpPr>
            <p:cNvPr id="1169" name="object 1169" descr=""/>
            <p:cNvSpPr/>
            <p:nvPr/>
          </p:nvSpPr>
          <p:spPr>
            <a:xfrm>
              <a:off x="3375566" y="11815184"/>
              <a:ext cx="3175" cy="3175"/>
            </a:xfrm>
            <a:custGeom>
              <a:avLst/>
              <a:gdLst/>
              <a:ahLst/>
              <a:cxnLst/>
              <a:rect l="l" t="t" r="r" b="b"/>
              <a:pathLst>
                <a:path w="3175" h="3175">
                  <a:moveTo>
                    <a:pt x="2971" y="0"/>
                  </a:moveTo>
                  <a:lnTo>
                    <a:pt x="0" y="2971"/>
                  </a:lnTo>
                </a:path>
              </a:pathLst>
            </a:custGeom>
            <a:ln w="4762">
              <a:solidFill>
                <a:srgbClr val="050100"/>
              </a:solidFill>
            </a:ln>
          </p:spPr>
          <p:txBody>
            <a:bodyPr wrap="square" lIns="0" tIns="0" rIns="0" bIns="0" rtlCol="0"/>
            <a:lstStyle/>
            <a:p/>
          </p:txBody>
        </p:sp>
        <p:sp>
          <p:nvSpPr>
            <p:cNvPr id="1170" name="object 1170" descr=""/>
            <p:cNvSpPr/>
            <p:nvPr/>
          </p:nvSpPr>
          <p:spPr>
            <a:xfrm>
              <a:off x="3378536" y="11813199"/>
              <a:ext cx="3175" cy="2540"/>
            </a:xfrm>
            <a:custGeom>
              <a:avLst/>
              <a:gdLst/>
              <a:ahLst/>
              <a:cxnLst/>
              <a:rect l="l" t="t" r="r" b="b"/>
              <a:pathLst>
                <a:path w="3175" h="2540">
                  <a:moveTo>
                    <a:pt x="2679" y="0"/>
                  </a:moveTo>
                  <a:lnTo>
                    <a:pt x="0" y="1981"/>
                  </a:lnTo>
                </a:path>
              </a:pathLst>
            </a:custGeom>
            <a:ln w="4762">
              <a:solidFill>
                <a:srgbClr val="050100"/>
              </a:solidFill>
            </a:ln>
          </p:spPr>
          <p:txBody>
            <a:bodyPr wrap="square" lIns="0" tIns="0" rIns="0" bIns="0" rtlCol="0"/>
            <a:lstStyle/>
            <a:p/>
          </p:txBody>
        </p:sp>
        <p:sp>
          <p:nvSpPr>
            <p:cNvPr id="1171" name="object 1171" descr=""/>
            <p:cNvSpPr/>
            <p:nvPr/>
          </p:nvSpPr>
          <p:spPr>
            <a:xfrm>
              <a:off x="3381218" y="11813199"/>
              <a:ext cx="3810" cy="0"/>
            </a:xfrm>
            <a:custGeom>
              <a:avLst/>
              <a:gdLst/>
              <a:ahLst/>
              <a:cxnLst/>
              <a:rect l="l" t="t" r="r" b="b"/>
              <a:pathLst>
                <a:path w="3810" h="0">
                  <a:moveTo>
                    <a:pt x="3568" y="0"/>
                  </a:moveTo>
                  <a:lnTo>
                    <a:pt x="0" y="0"/>
                  </a:lnTo>
                </a:path>
              </a:pathLst>
            </a:custGeom>
            <a:ln w="4762">
              <a:solidFill>
                <a:srgbClr val="050100"/>
              </a:solidFill>
            </a:ln>
          </p:spPr>
          <p:txBody>
            <a:bodyPr wrap="square" lIns="0" tIns="0" rIns="0" bIns="0" rtlCol="0"/>
            <a:lstStyle/>
            <a:p/>
          </p:txBody>
        </p:sp>
        <p:sp>
          <p:nvSpPr>
            <p:cNvPr id="1172" name="object 1172" descr=""/>
            <p:cNvSpPr/>
            <p:nvPr/>
          </p:nvSpPr>
          <p:spPr>
            <a:xfrm>
              <a:off x="3384792" y="11813203"/>
              <a:ext cx="3175" cy="2540"/>
            </a:xfrm>
            <a:custGeom>
              <a:avLst/>
              <a:gdLst/>
              <a:ahLst/>
              <a:cxnLst/>
              <a:rect l="l" t="t" r="r" b="b"/>
              <a:pathLst>
                <a:path w="3175" h="2540">
                  <a:moveTo>
                    <a:pt x="2971" y="1981"/>
                  </a:moveTo>
                  <a:lnTo>
                    <a:pt x="0" y="0"/>
                  </a:lnTo>
                </a:path>
              </a:pathLst>
            </a:custGeom>
            <a:ln w="4762">
              <a:solidFill>
                <a:srgbClr val="050100"/>
              </a:solidFill>
            </a:ln>
          </p:spPr>
          <p:txBody>
            <a:bodyPr wrap="square" lIns="0" tIns="0" rIns="0" bIns="0" rtlCol="0"/>
            <a:lstStyle/>
            <a:p/>
          </p:txBody>
        </p:sp>
        <p:sp>
          <p:nvSpPr>
            <p:cNvPr id="1173" name="object 1173" descr=""/>
            <p:cNvSpPr/>
            <p:nvPr/>
          </p:nvSpPr>
          <p:spPr>
            <a:xfrm>
              <a:off x="3387764" y="11815188"/>
              <a:ext cx="3175" cy="3175"/>
            </a:xfrm>
            <a:custGeom>
              <a:avLst/>
              <a:gdLst/>
              <a:ahLst/>
              <a:cxnLst/>
              <a:rect l="l" t="t" r="r" b="b"/>
              <a:pathLst>
                <a:path w="3175" h="3175">
                  <a:moveTo>
                    <a:pt x="2679" y="2971"/>
                  </a:moveTo>
                  <a:lnTo>
                    <a:pt x="0" y="0"/>
                  </a:lnTo>
                </a:path>
              </a:pathLst>
            </a:custGeom>
            <a:ln w="4762">
              <a:solidFill>
                <a:srgbClr val="050100"/>
              </a:solidFill>
            </a:ln>
          </p:spPr>
          <p:txBody>
            <a:bodyPr wrap="square" lIns="0" tIns="0" rIns="0" bIns="0" rtlCol="0"/>
            <a:lstStyle/>
            <a:p/>
          </p:txBody>
        </p:sp>
        <p:sp>
          <p:nvSpPr>
            <p:cNvPr id="1174" name="object 1174" descr=""/>
            <p:cNvSpPr/>
            <p:nvPr/>
          </p:nvSpPr>
          <p:spPr>
            <a:xfrm>
              <a:off x="3390439" y="11818165"/>
              <a:ext cx="1905" cy="3175"/>
            </a:xfrm>
            <a:custGeom>
              <a:avLst/>
              <a:gdLst/>
              <a:ahLst/>
              <a:cxnLst/>
              <a:rect l="l" t="t" r="r" b="b"/>
              <a:pathLst>
                <a:path w="1904" h="3175">
                  <a:moveTo>
                    <a:pt x="1790" y="2971"/>
                  </a:moveTo>
                  <a:lnTo>
                    <a:pt x="0" y="0"/>
                  </a:lnTo>
                </a:path>
              </a:pathLst>
            </a:custGeom>
            <a:ln w="4762">
              <a:solidFill>
                <a:srgbClr val="050100"/>
              </a:solidFill>
            </a:ln>
          </p:spPr>
          <p:txBody>
            <a:bodyPr wrap="square" lIns="0" tIns="0" rIns="0" bIns="0" rtlCol="0"/>
            <a:lstStyle/>
            <a:p/>
          </p:txBody>
        </p:sp>
        <p:sp>
          <p:nvSpPr>
            <p:cNvPr id="1175" name="object 1175" descr=""/>
            <p:cNvSpPr/>
            <p:nvPr/>
          </p:nvSpPr>
          <p:spPr>
            <a:xfrm>
              <a:off x="3392233" y="11821132"/>
              <a:ext cx="1270" cy="5080"/>
            </a:xfrm>
            <a:custGeom>
              <a:avLst/>
              <a:gdLst/>
              <a:ahLst/>
              <a:cxnLst/>
              <a:rect l="l" t="t" r="r" b="b"/>
              <a:pathLst>
                <a:path w="1270" h="5079">
                  <a:moveTo>
                    <a:pt x="888" y="4470"/>
                  </a:moveTo>
                  <a:lnTo>
                    <a:pt x="0" y="0"/>
                  </a:lnTo>
                </a:path>
              </a:pathLst>
            </a:custGeom>
            <a:ln w="4762">
              <a:solidFill>
                <a:srgbClr val="050100"/>
              </a:solidFill>
            </a:ln>
          </p:spPr>
          <p:txBody>
            <a:bodyPr wrap="square" lIns="0" tIns="0" rIns="0" bIns="0" rtlCol="0"/>
            <a:lstStyle/>
            <a:p/>
          </p:txBody>
        </p:sp>
        <p:sp>
          <p:nvSpPr>
            <p:cNvPr id="1176" name="object 1176" descr=""/>
            <p:cNvSpPr/>
            <p:nvPr/>
          </p:nvSpPr>
          <p:spPr>
            <a:xfrm>
              <a:off x="3393122" y="11825597"/>
              <a:ext cx="0" cy="5080"/>
            </a:xfrm>
            <a:custGeom>
              <a:avLst/>
              <a:gdLst/>
              <a:ahLst/>
              <a:cxnLst/>
              <a:rect l="l" t="t" r="r" b="b"/>
              <a:pathLst>
                <a:path w="0" h="5079">
                  <a:moveTo>
                    <a:pt x="0" y="4965"/>
                  </a:moveTo>
                  <a:lnTo>
                    <a:pt x="0" y="0"/>
                  </a:lnTo>
                </a:path>
              </a:pathLst>
            </a:custGeom>
            <a:ln w="4762">
              <a:solidFill>
                <a:srgbClr val="050100"/>
              </a:solidFill>
            </a:ln>
          </p:spPr>
          <p:txBody>
            <a:bodyPr wrap="square" lIns="0" tIns="0" rIns="0" bIns="0" rtlCol="0"/>
            <a:lstStyle/>
            <a:p/>
          </p:txBody>
        </p:sp>
        <p:sp>
          <p:nvSpPr>
            <p:cNvPr id="1177" name="object 1177" descr=""/>
            <p:cNvSpPr/>
            <p:nvPr/>
          </p:nvSpPr>
          <p:spPr>
            <a:xfrm>
              <a:off x="3392229" y="11830558"/>
              <a:ext cx="1270" cy="5080"/>
            </a:xfrm>
            <a:custGeom>
              <a:avLst/>
              <a:gdLst/>
              <a:ahLst/>
              <a:cxnLst/>
              <a:rect l="l" t="t" r="r" b="b"/>
              <a:pathLst>
                <a:path w="1270" h="5079">
                  <a:moveTo>
                    <a:pt x="0" y="4457"/>
                  </a:moveTo>
                  <a:lnTo>
                    <a:pt x="889" y="0"/>
                  </a:lnTo>
                </a:path>
              </a:pathLst>
            </a:custGeom>
            <a:ln w="4762">
              <a:solidFill>
                <a:srgbClr val="050100"/>
              </a:solidFill>
            </a:ln>
          </p:spPr>
          <p:txBody>
            <a:bodyPr wrap="square" lIns="0" tIns="0" rIns="0" bIns="0" rtlCol="0"/>
            <a:lstStyle/>
            <a:p/>
          </p:txBody>
        </p:sp>
        <p:sp>
          <p:nvSpPr>
            <p:cNvPr id="1178" name="object 1178" descr=""/>
            <p:cNvSpPr/>
            <p:nvPr/>
          </p:nvSpPr>
          <p:spPr>
            <a:xfrm>
              <a:off x="3390444" y="11835010"/>
              <a:ext cx="1905" cy="5080"/>
            </a:xfrm>
            <a:custGeom>
              <a:avLst/>
              <a:gdLst/>
              <a:ahLst/>
              <a:cxnLst/>
              <a:rect l="l" t="t" r="r" b="b"/>
              <a:pathLst>
                <a:path w="1904" h="5079">
                  <a:moveTo>
                    <a:pt x="0" y="4470"/>
                  </a:moveTo>
                  <a:lnTo>
                    <a:pt x="1790" y="0"/>
                  </a:lnTo>
                </a:path>
              </a:pathLst>
            </a:custGeom>
            <a:ln w="4762">
              <a:solidFill>
                <a:srgbClr val="050100"/>
              </a:solidFill>
            </a:ln>
          </p:spPr>
          <p:txBody>
            <a:bodyPr wrap="square" lIns="0" tIns="0" rIns="0" bIns="0" rtlCol="0"/>
            <a:lstStyle/>
            <a:p/>
          </p:txBody>
        </p:sp>
        <p:sp>
          <p:nvSpPr>
            <p:cNvPr id="1179" name="object 1179" descr=""/>
            <p:cNvSpPr/>
            <p:nvPr/>
          </p:nvSpPr>
          <p:spPr>
            <a:xfrm>
              <a:off x="3388657" y="11839482"/>
              <a:ext cx="1905" cy="1905"/>
            </a:xfrm>
            <a:custGeom>
              <a:avLst/>
              <a:gdLst/>
              <a:ahLst/>
              <a:cxnLst/>
              <a:rect l="l" t="t" r="r" b="b"/>
              <a:pathLst>
                <a:path w="1904" h="1904">
                  <a:moveTo>
                    <a:pt x="0" y="1485"/>
                  </a:moveTo>
                  <a:lnTo>
                    <a:pt x="1790" y="0"/>
                  </a:lnTo>
                </a:path>
              </a:pathLst>
            </a:custGeom>
            <a:ln w="4762">
              <a:solidFill>
                <a:srgbClr val="050100"/>
              </a:solidFill>
            </a:ln>
          </p:spPr>
          <p:txBody>
            <a:bodyPr wrap="square" lIns="0" tIns="0" rIns="0" bIns="0" rtlCol="0"/>
            <a:lstStyle/>
            <a:p/>
          </p:txBody>
        </p:sp>
        <p:sp>
          <p:nvSpPr>
            <p:cNvPr id="1180" name="object 1180" descr=""/>
            <p:cNvSpPr/>
            <p:nvPr/>
          </p:nvSpPr>
          <p:spPr>
            <a:xfrm>
              <a:off x="3384787" y="11840970"/>
              <a:ext cx="4445" cy="1905"/>
            </a:xfrm>
            <a:custGeom>
              <a:avLst/>
              <a:gdLst/>
              <a:ahLst/>
              <a:cxnLst/>
              <a:rect l="l" t="t" r="r" b="b"/>
              <a:pathLst>
                <a:path w="4445" h="1904">
                  <a:moveTo>
                    <a:pt x="0" y="1485"/>
                  </a:moveTo>
                  <a:lnTo>
                    <a:pt x="3873" y="0"/>
                  </a:lnTo>
                </a:path>
              </a:pathLst>
            </a:custGeom>
            <a:ln w="4762">
              <a:solidFill>
                <a:srgbClr val="050100"/>
              </a:solidFill>
            </a:ln>
          </p:spPr>
          <p:txBody>
            <a:bodyPr wrap="square" lIns="0" tIns="0" rIns="0" bIns="0" rtlCol="0"/>
            <a:lstStyle/>
            <a:p/>
          </p:txBody>
        </p:sp>
        <p:sp>
          <p:nvSpPr>
            <p:cNvPr id="1181" name="object 1181" descr=""/>
            <p:cNvSpPr/>
            <p:nvPr/>
          </p:nvSpPr>
          <p:spPr>
            <a:xfrm>
              <a:off x="3381216" y="11842456"/>
              <a:ext cx="3810" cy="0"/>
            </a:xfrm>
            <a:custGeom>
              <a:avLst/>
              <a:gdLst/>
              <a:ahLst/>
              <a:cxnLst/>
              <a:rect l="l" t="t" r="r" b="b"/>
              <a:pathLst>
                <a:path w="3810" h="0">
                  <a:moveTo>
                    <a:pt x="0" y="0"/>
                  </a:moveTo>
                  <a:lnTo>
                    <a:pt x="3568" y="0"/>
                  </a:lnTo>
                </a:path>
              </a:pathLst>
            </a:custGeom>
            <a:ln w="4762">
              <a:solidFill>
                <a:srgbClr val="050100"/>
              </a:solidFill>
            </a:ln>
          </p:spPr>
          <p:txBody>
            <a:bodyPr wrap="square" lIns="0" tIns="0" rIns="0" bIns="0" rtlCol="0"/>
            <a:lstStyle/>
            <a:p/>
          </p:txBody>
        </p:sp>
        <p:sp>
          <p:nvSpPr>
            <p:cNvPr id="1182" name="object 1182" descr=""/>
            <p:cNvSpPr/>
            <p:nvPr/>
          </p:nvSpPr>
          <p:spPr>
            <a:xfrm>
              <a:off x="3378537" y="11840968"/>
              <a:ext cx="3175" cy="1905"/>
            </a:xfrm>
            <a:custGeom>
              <a:avLst/>
              <a:gdLst/>
              <a:ahLst/>
              <a:cxnLst/>
              <a:rect l="l" t="t" r="r" b="b"/>
              <a:pathLst>
                <a:path w="3175" h="1904">
                  <a:moveTo>
                    <a:pt x="0" y="0"/>
                  </a:moveTo>
                  <a:lnTo>
                    <a:pt x="2679" y="1485"/>
                  </a:lnTo>
                </a:path>
              </a:pathLst>
            </a:custGeom>
            <a:ln w="4762">
              <a:solidFill>
                <a:srgbClr val="050100"/>
              </a:solidFill>
            </a:ln>
          </p:spPr>
          <p:txBody>
            <a:bodyPr wrap="square" lIns="0" tIns="0" rIns="0" bIns="0" rtlCol="0"/>
            <a:lstStyle/>
            <a:p/>
          </p:txBody>
        </p:sp>
        <p:sp>
          <p:nvSpPr>
            <p:cNvPr id="1183" name="object 1183" descr=""/>
            <p:cNvSpPr/>
            <p:nvPr/>
          </p:nvSpPr>
          <p:spPr>
            <a:xfrm>
              <a:off x="3375561" y="11837992"/>
              <a:ext cx="3175" cy="3175"/>
            </a:xfrm>
            <a:custGeom>
              <a:avLst/>
              <a:gdLst/>
              <a:ahLst/>
              <a:cxnLst/>
              <a:rect l="l" t="t" r="r" b="b"/>
              <a:pathLst>
                <a:path w="3175" h="3175">
                  <a:moveTo>
                    <a:pt x="0" y="0"/>
                  </a:moveTo>
                  <a:lnTo>
                    <a:pt x="2971" y="2971"/>
                  </a:lnTo>
                </a:path>
              </a:pathLst>
            </a:custGeom>
            <a:ln w="4762">
              <a:solidFill>
                <a:srgbClr val="050100"/>
              </a:solidFill>
            </a:ln>
          </p:spPr>
          <p:txBody>
            <a:bodyPr wrap="square" lIns="0" tIns="0" rIns="0" bIns="0" rtlCol="0"/>
            <a:lstStyle/>
            <a:p/>
          </p:txBody>
        </p:sp>
        <p:sp>
          <p:nvSpPr>
            <p:cNvPr id="1184" name="object 1184" descr=""/>
            <p:cNvSpPr/>
            <p:nvPr/>
          </p:nvSpPr>
          <p:spPr>
            <a:xfrm>
              <a:off x="3373775" y="11835015"/>
              <a:ext cx="1905" cy="3175"/>
            </a:xfrm>
            <a:custGeom>
              <a:avLst/>
              <a:gdLst/>
              <a:ahLst/>
              <a:cxnLst/>
              <a:rect l="l" t="t" r="r" b="b"/>
              <a:pathLst>
                <a:path w="1904" h="3175">
                  <a:moveTo>
                    <a:pt x="0" y="0"/>
                  </a:moveTo>
                  <a:lnTo>
                    <a:pt x="1790" y="2971"/>
                  </a:lnTo>
                </a:path>
              </a:pathLst>
            </a:custGeom>
            <a:ln w="4762">
              <a:solidFill>
                <a:srgbClr val="050100"/>
              </a:solidFill>
            </a:ln>
          </p:spPr>
          <p:txBody>
            <a:bodyPr wrap="square" lIns="0" tIns="0" rIns="0" bIns="0" rtlCol="0"/>
            <a:lstStyle/>
            <a:p/>
          </p:txBody>
        </p:sp>
        <p:sp>
          <p:nvSpPr>
            <p:cNvPr id="1185" name="object 1185" descr=""/>
            <p:cNvSpPr/>
            <p:nvPr/>
          </p:nvSpPr>
          <p:spPr>
            <a:xfrm>
              <a:off x="3372881" y="11832039"/>
              <a:ext cx="1270" cy="3175"/>
            </a:xfrm>
            <a:custGeom>
              <a:avLst/>
              <a:gdLst/>
              <a:ahLst/>
              <a:cxnLst/>
              <a:rect l="l" t="t" r="r" b="b"/>
              <a:pathLst>
                <a:path w="1270" h="3175">
                  <a:moveTo>
                    <a:pt x="0" y="0"/>
                  </a:moveTo>
                  <a:lnTo>
                    <a:pt x="889" y="2971"/>
                  </a:lnTo>
                </a:path>
              </a:pathLst>
            </a:custGeom>
            <a:ln w="4762">
              <a:solidFill>
                <a:srgbClr val="050100"/>
              </a:solidFill>
            </a:ln>
          </p:spPr>
          <p:txBody>
            <a:bodyPr wrap="square" lIns="0" tIns="0" rIns="0" bIns="0" rtlCol="0"/>
            <a:lstStyle/>
            <a:p/>
          </p:txBody>
        </p:sp>
        <p:sp>
          <p:nvSpPr>
            <p:cNvPr id="1186" name="object 1186" descr=""/>
            <p:cNvSpPr/>
            <p:nvPr/>
          </p:nvSpPr>
          <p:spPr>
            <a:xfrm>
              <a:off x="3371988" y="11825602"/>
              <a:ext cx="1270" cy="6985"/>
            </a:xfrm>
            <a:custGeom>
              <a:avLst/>
              <a:gdLst/>
              <a:ahLst/>
              <a:cxnLst/>
              <a:rect l="l" t="t" r="r" b="b"/>
              <a:pathLst>
                <a:path w="1270" h="6984">
                  <a:moveTo>
                    <a:pt x="0" y="0"/>
                  </a:moveTo>
                  <a:lnTo>
                    <a:pt x="889" y="6438"/>
                  </a:lnTo>
                </a:path>
              </a:pathLst>
            </a:custGeom>
            <a:ln w="4762">
              <a:solidFill>
                <a:srgbClr val="050100"/>
              </a:solidFill>
            </a:ln>
          </p:spPr>
          <p:txBody>
            <a:bodyPr wrap="square" lIns="0" tIns="0" rIns="0" bIns="0" rtlCol="0"/>
            <a:lstStyle/>
            <a:p/>
          </p:txBody>
        </p:sp>
        <p:sp>
          <p:nvSpPr>
            <p:cNvPr id="1187" name="object 1187" descr=""/>
            <p:cNvSpPr/>
            <p:nvPr/>
          </p:nvSpPr>
          <p:spPr>
            <a:xfrm>
              <a:off x="3371988" y="11816673"/>
              <a:ext cx="0" cy="9525"/>
            </a:xfrm>
            <a:custGeom>
              <a:avLst/>
              <a:gdLst/>
              <a:ahLst/>
              <a:cxnLst/>
              <a:rect l="l" t="t" r="r" b="b"/>
              <a:pathLst>
                <a:path w="0" h="9525">
                  <a:moveTo>
                    <a:pt x="0" y="0"/>
                  </a:moveTo>
                  <a:lnTo>
                    <a:pt x="0" y="8928"/>
                  </a:lnTo>
                </a:path>
              </a:pathLst>
            </a:custGeom>
            <a:ln w="4762">
              <a:solidFill>
                <a:srgbClr val="050100"/>
              </a:solidFill>
            </a:ln>
          </p:spPr>
          <p:txBody>
            <a:bodyPr wrap="square" lIns="0" tIns="0" rIns="0" bIns="0" rtlCol="0"/>
            <a:lstStyle/>
            <a:p/>
          </p:txBody>
        </p:sp>
        <p:sp>
          <p:nvSpPr>
            <p:cNvPr id="1188" name="object 1188" descr=""/>
            <p:cNvSpPr/>
            <p:nvPr/>
          </p:nvSpPr>
          <p:spPr>
            <a:xfrm>
              <a:off x="3371984" y="11807247"/>
              <a:ext cx="1905" cy="9525"/>
            </a:xfrm>
            <a:custGeom>
              <a:avLst/>
              <a:gdLst/>
              <a:ahLst/>
              <a:cxnLst/>
              <a:rect l="l" t="t" r="r" b="b"/>
              <a:pathLst>
                <a:path w="1904" h="9525">
                  <a:moveTo>
                    <a:pt x="1790" y="0"/>
                  </a:moveTo>
                  <a:lnTo>
                    <a:pt x="0" y="9423"/>
                  </a:lnTo>
                </a:path>
              </a:pathLst>
            </a:custGeom>
            <a:ln w="4762">
              <a:solidFill>
                <a:srgbClr val="050100"/>
              </a:solidFill>
            </a:ln>
          </p:spPr>
          <p:txBody>
            <a:bodyPr wrap="square" lIns="0" tIns="0" rIns="0" bIns="0" rtlCol="0"/>
            <a:lstStyle/>
            <a:p/>
          </p:txBody>
        </p:sp>
        <p:sp>
          <p:nvSpPr>
            <p:cNvPr id="1189" name="object 1189" descr=""/>
            <p:cNvSpPr/>
            <p:nvPr/>
          </p:nvSpPr>
          <p:spPr>
            <a:xfrm>
              <a:off x="3373770" y="11802794"/>
              <a:ext cx="1905" cy="5080"/>
            </a:xfrm>
            <a:custGeom>
              <a:avLst/>
              <a:gdLst/>
              <a:ahLst/>
              <a:cxnLst/>
              <a:rect l="l" t="t" r="r" b="b"/>
              <a:pathLst>
                <a:path w="1904" h="5079">
                  <a:moveTo>
                    <a:pt x="1790" y="0"/>
                  </a:moveTo>
                  <a:lnTo>
                    <a:pt x="0" y="4457"/>
                  </a:lnTo>
                </a:path>
              </a:pathLst>
            </a:custGeom>
            <a:ln w="4762">
              <a:solidFill>
                <a:srgbClr val="050100"/>
              </a:solidFill>
            </a:ln>
          </p:spPr>
          <p:txBody>
            <a:bodyPr wrap="square" lIns="0" tIns="0" rIns="0" bIns="0" rtlCol="0"/>
            <a:lstStyle/>
            <a:p/>
          </p:txBody>
        </p:sp>
        <p:sp>
          <p:nvSpPr>
            <p:cNvPr id="1190" name="object 1190" descr=""/>
            <p:cNvSpPr/>
            <p:nvPr/>
          </p:nvSpPr>
          <p:spPr>
            <a:xfrm>
              <a:off x="3375566" y="11799817"/>
              <a:ext cx="3175" cy="3175"/>
            </a:xfrm>
            <a:custGeom>
              <a:avLst/>
              <a:gdLst/>
              <a:ahLst/>
              <a:cxnLst/>
              <a:rect l="l" t="t" r="r" b="b"/>
              <a:pathLst>
                <a:path w="3175" h="3175">
                  <a:moveTo>
                    <a:pt x="2971" y="0"/>
                  </a:moveTo>
                  <a:lnTo>
                    <a:pt x="0" y="2971"/>
                  </a:lnTo>
                </a:path>
              </a:pathLst>
            </a:custGeom>
            <a:ln w="4762">
              <a:solidFill>
                <a:srgbClr val="050100"/>
              </a:solidFill>
            </a:ln>
          </p:spPr>
          <p:txBody>
            <a:bodyPr wrap="square" lIns="0" tIns="0" rIns="0" bIns="0" rtlCol="0"/>
            <a:lstStyle/>
            <a:p/>
          </p:txBody>
        </p:sp>
        <p:sp>
          <p:nvSpPr>
            <p:cNvPr id="1191" name="object 1191" descr=""/>
            <p:cNvSpPr/>
            <p:nvPr/>
          </p:nvSpPr>
          <p:spPr>
            <a:xfrm>
              <a:off x="3378540" y="11797834"/>
              <a:ext cx="3810" cy="2540"/>
            </a:xfrm>
            <a:custGeom>
              <a:avLst/>
              <a:gdLst/>
              <a:ahLst/>
              <a:cxnLst/>
              <a:rect l="l" t="t" r="r" b="b"/>
              <a:pathLst>
                <a:path w="3810" h="2540">
                  <a:moveTo>
                    <a:pt x="3568" y="0"/>
                  </a:moveTo>
                  <a:lnTo>
                    <a:pt x="0" y="1981"/>
                  </a:lnTo>
                </a:path>
              </a:pathLst>
            </a:custGeom>
            <a:ln w="4762">
              <a:solidFill>
                <a:srgbClr val="050100"/>
              </a:solidFill>
            </a:ln>
          </p:spPr>
          <p:txBody>
            <a:bodyPr wrap="square" lIns="0" tIns="0" rIns="0" bIns="0" rtlCol="0"/>
            <a:lstStyle/>
            <a:p/>
          </p:txBody>
        </p:sp>
        <p:sp>
          <p:nvSpPr>
            <p:cNvPr id="1192" name="object 1192" descr=""/>
            <p:cNvSpPr/>
            <p:nvPr/>
          </p:nvSpPr>
          <p:spPr>
            <a:xfrm>
              <a:off x="3382107" y="11797834"/>
              <a:ext cx="3175" cy="0"/>
            </a:xfrm>
            <a:custGeom>
              <a:avLst/>
              <a:gdLst/>
              <a:ahLst/>
              <a:cxnLst/>
              <a:rect l="l" t="t" r="r" b="b"/>
              <a:pathLst>
                <a:path w="3175" h="0">
                  <a:moveTo>
                    <a:pt x="2679" y="0"/>
                  </a:moveTo>
                  <a:lnTo>
                    <a:pt x="0" y="0"/>
                  </a:lnTo>
                </a:path>
              </a:pathLst>
            </a:custGeom>
            <a:ln w="4762">
              <a:solidFill>
                <a:srgbClr val="050100"/>
              </a:solidFill>
            </a:ln>
          </p:spPr>
          <p:txBody>
            <a:bodyPr wrap="square" lIns="0" tIns="0" rIns="0" bIns="0" rtlCol="0"/>
            <a:lstStyle/>
            <a:p/>
          </p:txBody>
        </p:sp>
        <p:sp>
          <p:nvSpPr>
            <p:cNvPr id="1193" name="object 1193" descr=""/>
            <p:cNvSpPr/>
            <p:nvPr/>
          </p:nvSpPr>
          <p:spPr>
            <a:xfrm>
              <a:off x="3384783" y="11797836"/>
              <a:ext cx="4445" cy="2540"/>
            </a:xfrm>
            <a:custGeom>
              <a:avLst/>
              <a:gdLst/>
              <a:ahLst/>
              <a:cxnLst/>
              <a:rect l="l" t="t" r="r" b="b"/>
              <a:pathLst>
                <a:path w="4445" h="2540">
                  <a:moveTo>
                    <a:pt x="3873" y="1981"/>
                  </a:moveTo>
                  <a:lnTo>
                    <a:pt x="0" y="0"/>
                  </a:lnTo>
                </a:path>
              </a:pathLst>
            </a:custGeom>
            <a:ln w="4762">
              <a:solidFill>
                <a:srgbClr val="050100"/>
              </a:solidFill>
            </a:ln>
          </p:spPr>
          <p:txBody>
            <a:bodyPr wrap="square" lIns="0" tIns="0" rIns="0" bIns="0" rtlCol="0"/>
            <a:lstStyle/>
            <a:p/>
          </p:txBody>
        </p:sp>
        <p:sp>
          <p:nvSpPr>
            <p:cNvPr id="1194" name="object 1194" descr=""/>
            <p:cNvSpPr/>
            <p:nvPr/>
          </p:nvSpPr>
          <p:spPr>
            <a:xfrm>
              <a:off x="3388657" y="11799822"/>
              <a:ext cx="3175" cy="3175"/>
            </a:xfrm>
            <a:custGeom>
              <a:avLst/>
              <a:gdLst/>
              <a:ahLst/>
              <a:cxnLst/>
              <a:rect l="l" t="t" r="r" b="b"/>
              <a:pathLst>
                <a:path w="3175" h="3175">
                  <a:moveTo>
                    <a:pt x="2679" y="2971"/>
                  </a:moveTo>
                  <a:lnTo>
                    <a:pt x="0" y="0"/>
                  </a:lnTo>
                </a:path>
              </a:pathLst>
            </a:custGeom>
            <a:ln w="4762">
              <a:solidFill>
                <a:srgbClr val="050100"/>
              </a:solidFill>
            </a:ln>
          </p:spPr>
          <p:txBody>
            <a:bodyPr wrap="square" lIns="0" tIns="0" rIns="0" bIns="0" rtlCol="0"/>
            <a:lstStyle/>
            <a:p/>
          </p:txBody>
        </p:sp>
        <p:sp>
          <p:nvSpPr>
            <p:cNvPr id="1195" name="object 1195" descr=""/>
            <p:cNvSpPr/>
            <p:nvPr/>
          </p:nvSpPr>
          <p:spPr>
            <a:xfrm>
              <a:off x="3391331" y="11802789"/>
              <a:ext cx="1905" cy="5080"/>
            </a:xfrm>
            <a:custGeom>
              <a:avLst/>
              <a:gdLst/>
              <a:ahLst/>
              <a:cxnLst/>
              <a:rect l="l" t="t" r="r" b="b"/>
              <a:pathLst>
                <a:path w="1904" h="5079">
                  <a:moveTo>
                    <a:pt x="1790" y="4457"/>
                  </a:moveTo>
                  <a:lnTo>
                    <a:pt x="0" y="0"/>
                  </a:lnTo>
                </a:path>
              </a:pathLst>
            </a:custGeom>
            <a:ln w="4762">
              <a:solidFill>
                <a:srgbClr val="050100"/>
              </a:solidFill>
            </a:ln>
          </p:spPr>
          <p:txBody>
            <a:bodyPr wrap="square" lIns="0" tIns="0" rIns="0" bIns="0" rtlCol="0"/>
            <a:lstStyle/>
            <a:p/>
          </p:txBody>
        </p:sp>
        <p:sp>
          <p:nvSpPr>
            <p:cNvPr id="1196" name="object 1196" descr=""/>
            <p:cNvSpPr/>
            <p:nvPr/>
          </p:nvSpPr>
          <p:spPr>
            <a:xfrm>
              <a:off x="3432797" y="12790777"/>
              <a:ext cx="21590" cy="0"/>
            </a:xfrm>
            <a:custGeom>
              <a:avLst/>
              <a:gdLst/>
              <a:ahLst/>
              <a:cxnLst/>
              <a:rect l="l" t="t" r="r" b="b"/>
              <a:pathLst>
                <a:path w="21589" h="0">
                  <a:moveTo>
                    <a:pt x="0" y="0"/>
                  </a:moveTo>
                  <a:lnTo>
                    <a:pt x="21120" y="0"/>
                  </a:lnTo>
                </a:path>
              </a:pathLst>
            </a:custGeom>
            <a:ln w="4762">
              <a:solidFill>
                <a:srgbClr val="050100"/>
              </a:solidFill>
            </a:ln>
          </p:spPr>
          <p:txBody>
            <a:bodyPr wrap="square" lIns="0" tIns="0" rIns="0" bIns="0" rtlCol="0"/>
            <a:lstStyle/>
            <a:p/>
          </p:txBody>
        </p:sp>
        <p:sp>
          <p:nvSpPr>
            <p:cNvPr id="1197" name="object 1197" descr=""/>
            <p:cNvSpPr/>
            <p:nvPr/>
          </p:nvSpPr>
          <p:spPr>
            <a:xfrm>
              <a:off x="3432801" y="12786324"/>
              <a:ext cx="1270" cy="5080"/>
            </a:xfrm>
            <a:custGeom>
              <a:avLst/>
              <a:gdLst/>
              <a:ahLst/>
              <a:cxnLst/>
              <a:rect l="l" t="t" r="r" b="b"/>
              <a:pathLst>
                <a:path w="1270" h="5079">
                  <a:moveTo>
                    <a:pt x="888" y="0"/>
                  </a:moveTo>
                  <a:lnTo>
                    <a:pt x="0" y="4457"/>
                  </a:lnTo>
                </a:path>
              </a:pathLst>
            </a:custGeom>
            <a:ln w="4762">
              <a:solidFill>
                <a:srgbClr val="050100"/>
              </a:solidFill>
            </a:ln>
          </p:spPr>
          <p:txBody>
            <a:bodyPr wrap="square" lIns="0" tIns="0" rIns="0" bIns="0" rtlCol="0"/>
            <a:lstStyle/>
            <a:p/>
          </p:txBody>
        </p:sp>
        <p:sp>
          <p:nvSpPr>
            <p:cNvPr id="1198" name="object 1198" descr=""/>
            <p:cNvSpPr/>
            <p:nvPr/>
          </p:nvSpPr>
          <p:spPr>
            <a:xfrm>
              <a:off x="3433685" y="12781860"/>
              <a:ext cx="1905" cy="5080"/>
            </a:xfrm>
            <a:custGeom>
              <a:avLst/>
              <a:gdLst/>
              <a:ahLst/>
              <a:cxnLst/>
              <a:rect l="l" t="t" r="r" b="b"/>
              <a:pathLst>
                <a:path w="1904" h="5079">
                  <a:moveTo>
                    <a:pt x="1790" y="0"/>
                  </a:moveTo>
                  <a:lnTo>
                    <a:pt x="0" y="4470"/>
                  </a:lnTo>
                </a:path>
              </a:pathLst>
            </a:custGeom>
            <a:ln w="4762">
              <a:solidFill>
                <a:srgbClr val="050100"/>
              </a:solidFill>
            </a:ln>
          </p:spPr>
          <p:txBody>
            <a:bodyPr wrap="square" lIns="0" tIns="0" rIns="0" bIns="0" rtlCol="0"/>
            <a:lstStyle/>
            <a:p/>
          </p:txBody>
        </p:sp>
        <p:sp>
          <p:nvSpPr>
            <p:cNvPr id="1199" name="object 1199" descr=""/>
            <p:cNvSpPr/>
            <p:nvPr/>
          </p:nvSpPr>
          <p:spPr>
            <a:xfrm>
              <a:off x="3435480" y="12776899"/>
              <a:ext cx="3175" cy="5080"/>
            </a:xfrm>
            <a:custGeom>
              <a:avLst/>
              <a:gdLst/>
              <a:ahLst/>
              <a:cxnLst/>
              <a:rect l="l" t="t" r="r" b="b"/>
              <a:pathLst>
                <a:path w="3175" h="5079">
                  <a:moveTo>
                    <a:pt x="2971" y="0"/>
                  </a:moveTo>
                  <a:lnTo>
                    <a:pt x="0" y="4965"/>
                  </a:lnTo>
                </a:path>
              </a:pathLst>
            </a:custGeom>
            <a:ln w="4762">
              <a:solidFill>
                <a:srgbClr val="050100"/>
              </a:solidFill>
            </a:ln>
          </p:spPr>
          <p:txBody>
            <a:bodyPr wrap="square" lIns="0" tIns="0" rIns="0" bIns="0" rtlCol="0"/>
            <a:lstStyle/>
            <a:p/>
          </p:txBody>
        </p:sp>
        <p:sp>
          <p:nvSpPr>
            <p:cNvPr id="1200" name="object 1200" descr=""/>
            <p:cNvSpPr/>
            <p:nvPr/>
          </p:nvSpPr>
          <p:spPr>
            <a:xfrm>
              <a:off x="3438456" y="12772434"/>
              <a:ext cx="3810" cy="5080"/>
            </a:xfrm>
            <a:custGeom>
              <a:avLst/>
              <a:gdLst/>
              <a:ahLst/>
              <a:cxnLst/>
              <a:rect l="l" t="t" r="r" b="b"/>
              <a:pathLst>
                <a:path w="3810" h="5079">
                  <a:moveTo>
                    <a:pt x="3568" y="0"/>
                  </a:moveTo>
                  <a:lnTo>
                    <a:pt x="0" y="4470"/>
                  </a:lnTo>
                </a:path>
              </a:pathLst>
            </a:custGeom>
            <a:ln w="4762">
              <a:solidFill>
                <a:srgbClr val="050100"/>
              </a:solidFill>
            </a:ln>
          </p:spPr>
          <p:txBody>
            <a:bodyPr wrap="square" lIns="0" tIns="0" rIns="0" bIns="0" rtlCol="0"/>
            <a:lstStyle/>
            <a:p/>
          </p:txBody>
        </p:sp>
        <p:sp>
          <p:nvSpPr>
            <p:cNvPr id="1201" name="object 1201" descr=""/>
            <p:cNvSpPr/>
            <p:nvPr/>
          </p:nvSpPr>
          <p:spPr>
            <a:xfrm>
              <a:off x="3442020" y="12766480"/>
              <a:ext cx="9525" cy="6350"/>
            </a:xfrm>
            <a:custGeom>
              <a:avLst/>
              <a:gdLst/>
              <a:ahLst/>
              <a:cxnLst/>
              <a:rect l="l" t="t" r="r" b="b"/>
              <a:pathLst>
                <a:path w="9525" h="6350">
                  <a:moveTo>
                    <a:pt x="9220" y="0"/>
                  </a:moveTo>
                  <a:lnTo>
                    <a:pt x="0" y="5956"/>
                  </a:lnTo>
                </a:path>
              </a:pathLst>
            </a:custGeom>
            <a:ln w="4762">
              <a:solidFill>
                <a:srgbClr val="050100"/>
              </a:solidFill>
            </a:ln>
          </p:spPr>
          <p:txBody>
            <a:bodyPr wrap="square" lIns="0" tIns="0" rIns="0" bIns="0" rtlCol="0"/>
            <a:lstStyle/>
            <a:p/>
          </p:txBody>
        </p:sp>
        <p:sp>
          <p:nvSpPr>
            <p:cNvPr id="1202" name="object 1202" descr=""/>
            <p:cNvSpPr/>
            <p:nvPr/>
          </p:nvSpPr>
          <p:spPr>
            <a:xfrm>
              <a:off x="3451235" y="12763505"/>
              <a:ext cx="1905" cy="3175"/>
            </a:xfrm>
            <a:custGeom>
              <a:avLst/>
              <a:gdLst/>
              <a:ahLst/>
              <a:cxnLst/>
              <a:rect l="l" t="t" r="r" b="b"/>
              <a:pathLst>
                <a:path w="1904" h="3175">
                  <a:moveTo>
                    <a:pt x="1790" y="0"/>
                  </a:moveTo>
                  <a:lnTo>
                    <a:pt x="0" y="2971"/>
                  </a:lnTo>
                </a:path>
              </a:pathLst>
            </a:custGeom>
            <a:ln w="4762">
              <a:solidFill>
                <a:srgbClr val="050100"/>
              </a:solidFill>
            </a:ln>
          </p:spPr>
          <p:txBody>
            <a:bodyPr wrap="square" lIns="0" tIns="0" rIns="0" bIns="0" rtlCol="0"/>
            <a:lstStyle/>
            <a:p/>
          </p:txBody>
        </p:sp>
        <p:sp>
          <p:nvSpPr>
            <p:cNvPr id="1203" name="object 1203" descr=""/>
            <p:cNvSpPr/>
            <p:nvPr/>
          </p:nvSpPr>
          <p:spPr>
            <a:xfrm>
              <a:off x="3453029" y="12760044"/>
              <a:ext cx="1270" cy="3810"/>
            </a:xfrm>
            <a:custGeom>
              <a:avLst/>
              <a:gdLst/>
              <a:ahLst/>
              <a:cxnLst/>
              <a:rect l="l" t="t" r="r" b="b"/>
              <a:pathLst>
                <a:path w="1270" h="3809">
                  <a:moveTo>
                    <a:pt x="888" y="0"/>
                  </a:moveTo>
                  <a:lnTo>
                    <a:pt x="0" y="3454"/>
                  </a:lnTo>
                </a:path>
              </a:pathLst>
            </a:custGeom>
            <a:ln w="4762">
              <a:solidFill>
                <a:srgbClr val="050100"/>
              </a:solidFill>
            </a:ln>
          </p:spPr>
          <p:txBody>
            <a:bodyPr wrap="square" lIns="0" tIns="0" rIns="0" bIns="0" rtlCol="0"/>
            <a:lstStyle/>
            <a:p/>
          </p:txBody>
        </p:sp>
        <p:sp>
          <p:nvSpPr>
            <p:cNvPr id="1204" name="object 1204" descr=""/>
            <p:cNvSpPr/>
            <p:nvPr/>
          </p:nvSpPr>
          <p:spPr>
            <a:xfrm>
              <a:off x="3453918" y="12755579"/>
              <a:ext cx="0" cy="5080"/>
            </a:xfrm>
            <a:custGeom>
              <a:avLst/>
              <a:gdLst/>
              <a:ahLst/>
              <a:cxnLst/>
              <a:rect l="l" t="t" r="r" b="b"/>
              <a:pathLst>
                <a:path w="0" h="5079">
                  <a:moveTo>
                    <a:pt x="0" y="0"/>
                  </a:moveTo>
                  <a:lnTo>
                    <a:pt x="0" y="4470"/>
                  </a:lnTo>
                </a:path>
              </a:pathLst>
            </a:custGeom>
            <a:ln w="4762">
              <a:solidFill>
                <a:srgbClr val="050100"/>
              </a:solidFill>
            </a:ln>
          </p:spPr>
          <p:txBody>
            <a:bodyPr wrap="square" lIns="0" tIns="0" rIns="0" bIns="0" rtlCol="0"/>
            <a:lstStyle/>
            <a:p/>
          </p:txBody>
        </p:sp>
        <p:sp>
          <p:nvSpPr>
            <p:cNvPr id="1205" name="object 1205" descr=""/>
            <p:cNvSpPr/>
            <p:nvPr/>
          </p:nvSpPr>
          <p:spPr>
            <a:xfrm>
              <a:off x="3452133" y="12751115"/>
              <a:ext cx="1905" cy="5080"/>
            </a:xfrm>
            <a:custGeom>
              <a:avLst/>
              <a:gdLst/>
              <a:ahLst/>
              <a:cxnLst/>
              <a:rect l="l" t="t" r="r" b="b"/>
              <a:pathLst>
                <a:path w="1904" h="5079">
                  <a:moveTo>
                    <a:pt x="0" y="0"/>
                  </a:moveTo>
                  <a:lnTo>
                    <a:pt x="1790" y="4470"/>
                  </a:lnTo>
                </a:path>
              </a:pathLst>
            </a:custGeom>
            <a:ln w="4762">
              <a:solidFill>
                <a:srgbClr val="050100"/>
              </a:solidFill>
            </a:ln>
          </p:spPr>
          <p:txBody>
            <a:bodyPr wrap="square" lIns="0" tIns="0" rIns="0" bIns="0" rtlCol="0"/>
            <a:lstStyle/>
            <a:p/>
          </p:txBody>
        </p:sp>
        <p:sp>
          <p:nvSpPr>
            <p:cNvPr id="1206" name="object 1206" descr=""/>
            <p:cNvSpPr/>
            <p:nvPr/>
          </p:nvSpPr>
          <p:spPr>
            <a:xfrm>
              <a:off x="3449466" y="12748138"/>
              <a:ext cx="3175" cy="3175"/>
            </a:xfrm>
            <a:custGeom>
              <a:avLst/>
              <a:gdLst/>
              <a:ahLst/>
              <a:cxnLst/>
              <a:rect l="l" t="t" r="r" b="b"/>
              <a:pathLst>
                <a:path w="3175" h="3175">
                  <a:moveTo>
                    <a:pt x="0" y="0"/>
                  </a:moveTo>
                  <a:lnTo>
                    <a:pt x="2667" y="2971"/>
                  </a:lnTo>
                </a:path>
              </a:pathLst>
            </a:custGeom>
            <a:ln w="4762">
              <a:solidFill>
                <a:srgbClr val="050100"/>
              </a:solidFill>
            </a:ln>
          </p:spPr>
          <p:txBody>
            <a:bodyPr wrap="square" lIns="0" tIns="0" rIns="0" bIns="0" rtlCol="0"/>
            <a:lstStyle/>
            <a:p/>
          </p:txBody>
        </p:sp>
        <p:sp>
          <p:nvSpPr>
            <p:cNvPr id="1207" name="object 1207" descr=""/>
            <p:cNvSpPr/>
            <p:nvPr/>
          </p:nvSpPr>
          <p:spPr>
            <a:xfrm>
              <a:off x="3445596" y="12746154"/>
              <a:ext cx="4445" cy="2540"/>
            </a:xfrm>
            <a:custGeom>
              <a:avLst/>
              <a:gdLst/>
              <a:ahLst/>
              <a:cxnLst/>
              <a:rect l="l" t="t" r="r" b="b"/>
              <a:pathLst>
                <a:path w="4445" h="2540">
                  <a:moveTo>
                    <a:pt x="0" y="0"/>
                  </a:moveTo>
                  <a:lnTo>
                    <a:pt x="3873" y="1981"/>
                  </a:lnTo>
                </a:path>
              </a:pathLst>
            </a:custGeom>
            <a:ln w="4762">
              <a:solidFill>
                <a:srgbClr val="050100"/>
              </a:solidFill>
            </a:ln>
          </p:spPr>
          <p:txBody>
            <a:bodyPr wrap="square" lIns="0" tIns="0" rIns="0" bIns="0" rtlCol="0"/>
            <a:lstStyle/>
            <a:p/>
          </p:txBody>
        </p:sp>
        <p:sp>
          <p:nvSpPr>
            <p:cNvPr id="1208" name="object 1208" descr=""/>
            <p:cNvSpPr/>
            <p:nvPr/>
          </p:nvSpPr>
          <p:spPr>
            <a:xfrm>
              <a:off x="3442025" y="12746154"/>
              <a:ext cx="3810" cy="0"/>
            </a:xfrm>
            <a:custGeom>
              <a:avLst/>
              <a:gdLst/>
              <a:ahLst/>
              <a:cxnLst/>
              <a:rect l="l" t="t" r="r" b="b"/>
              <a:pathLst>
                <a:path w="3810" h="0">
                  <a:moveTo>
                    <a:pt x="0" y="0"/>
                  </a:moveTo>
                  <a:lnTo>
                    <a:pt x="3568" y="0"/>
                  </a:lnTo>
                </a:path>
              </a:pathLst>
            </a:custGeom>
            <a:ln w="4762">
              <a:solidFill>
                <a:srgbClr val="050100"/>
              </a:solidFill>
            </a:ln>
          </p:spPr>
          <p:txBody>
            <a:bodyPr wrap="square" lIns="0" tIns="0" rIns="0" bIns="0" rtlCol="0"/>
            <a:lstStyle/>
            <a:p/>
          </p:txBody>
        </p:sp>
        <p:sp>
          <p:nvSpPr>
            <p:cNvPr id="1209" name="object 1209" descr=""/>
            <p:cNvSpPr/>
            <p:nvPr/>
          </p:nvSpPr>
          <p:spPr>
            <a:xfrm>
              <a:off x="3438452" y="12746157"/>
              <a:ext cx="3810" cy="2540"/>
            </a:xfrm>
            <a:custGeom>
              <a:avLst/>
              <a:gdLst/>
              <a:ahLst/>
              <a:cxnLst/>
              <a:rect l="l" t="t" r="r" b="b"/>
              <a:pathLst>
                <a:path w="3810" h="2540">
                  <a:moveTo>
                    <a:pt x="0" y="1981"/>
                  </a:moveTo>
                  <a:lnTo>
                    <a:pt x="3568" y="0"/>
                  </a:lnTo>
                </a:path>
              </a:pathLst>
            </a:custGeom>
            <a:ln w="4762">
              <a:solidFill>
                <a:srgbClr val="050100"/>
              </a:solidFill>
            </a:ln>
          </p:spPr>
          <p:txBody>
            <a:bodyPr wrap="square" lIns="0" tIns="0" rIns="0" bIns="0" rtlCol="0"/>
            <a:lstStyle/>
            <a:p/>
          </p:txBody>
        </p:sp>
        <p:sp>
          <p:nvSpPr>
            <p:cNvPr id="1210" name="object 1210" descr=""/>
            <p:cNvSpPr/>
            <p:nvPr/>
          </p:nvSpPr>
          <p:spPr>
            <a:xfrm>
              <a:off x="3435475" y="12748143"/>
              <a:ext cx="3175" cy="3175"/>
            </a:xfrm>
            <a:custGeom>
              <a:avLst/>
              <a:gdLst/>
              <a:ahLst/>
              <a:cxnLst/>
              <a:rect l="l" t="t" r="r" b="b"/>
              <a:pathLst>
                <a:path w="3175" h="3175">
                  <a:moveTo>
                    <a:pt x="0" y="2971"/>
                  </a:moveTo>
                  <a:lnTo>
                    <a:pt x="2971" y="0"/>
                  </a:lnTo>
                </a:path>
              </a:pathLst>
            </a:custGeom>
            <a:ln w="4762">
              <a:solidFill>
                <a:srgbClr val="050100"/>
              </a:solidFill>
            </a:ln>
          </p:spPr>
          <p:txBody>
            <a:bodyPr wrap="square" lIns="0" tIns="0" rIns="0" bIns="0" rtlCol="0"/>
            <a:lstStyle/>
            <a:p/>
          </p:txBody>
        </p:sp>
        <p:sp>
          <p:nvSpPr>
            <p:cNvPr id="1211" name="object 1211" descr=""/>
            <p:cNvSpPr/>
            <p:nvPr/>
          </p:nvSpPr>
          <p:spPr>
            <a:xfrm>
              <a:off x="3433690" y="12751120"/>
              <a:ext cx="1905" cy="3175"/>
            </a:xfrm>
            <a:custGeom>
              <a:avLst/>
              <a:gdLst/>
              <a:ahLst/>
              <a:cxnLst/>
              <a:rect l="l" t="t" r="r" b="b"/>
              <a:pathLst>
                <a:path w="1904" h="3175">
                  <a:moveTo>
                    <a:pt x="0" y="2971"/>
                  </a:moveTo>
                  <a:lnTo>
                    <a:pt x="1790" y="0"/>
                  </a:lnTo>
                </a:path>
              </a:pathLst>
            </a:custGeom>
            <a:ln w="4762">
              <a:solidFill>
                <a:srgbClr val="050100"/>
              </a:solidFill>
            </a:ln>
          </p:spPr>
          <p:txBody>
            <a:bodyPr wrap="square" lIns="0" tIns="0" rIns="0" bIns="0" rtlCol="0"/>
            <a:lstStyle/>
            <a:p/>
          </p:txBody>
        </p:sp>
        <p:sp>
          <p:nvSpPr>
            <p:cNvPr id="1212" name="object 1212" descr=""/>
            <p:cNvSpPr/>
            <p:nvPr/>
          </p:nvSpPr>
          <p:spPr>
            <a:xfrm>
              <a:off x="3432797" y="12754095"/>
              <a:ext cx="1270" cy="3175"/>
            </a:xfrm>
            <a:custGeom>
              <a:avLst/>
              <a:gdLst/>
              <a:ahLst/>
              <a:cxnLst/>
              <a:rect l="l" t="t" r="r" b="b"/>
              <a:pathLst>
                <a:path w="1270" h="3175">
                  <a:moveTo>
                    <a:pt x="0" y="2971"/>
                  </a:moveTo>
                  <a:lnTo>
                    <a:pt x="889" y="0"/>
                  </a:lnTo>
                </a:path>
              </a:pathLst>
            </a:custGeom>
            <a:ln w="4762">
              <a:solidFill>
                <a:srgbClr val="050100"/>
              </a:solidFill>
            </a:ln>
          </p:spPr>
          <p:txBody>
            <a:bodyPr wrap="square" lIns="0" tIns="0" rIns="0" bIns="0" rtlCol="0"/>
            <a:lstStyle/>
            <a:p/>
          </p:txBody>
        </p:sp>
        <p:sp>
          <p:nvSpPr>
            <p:cNvPr id="1213" name="object 1213" descr=""/>
            <p:cNvSpPr/>
            <p:nvPr/>
          </p:nvSpPr>
          <p:spPr>
            <a:xfrm>
              <a:off x="3415012" y="12784837"/>
              <a:ext cx="0" cy="5080"/>
            </a:xfrm>
            <a:custGeom>
              <a:avLst/>
              <a:gdLst/>
              <a:ahLst/>
              <a:cxnLst/>
              <a:rect l="l" t="t" r="r" b="b"/>
              <a:pathLst>
                <a:path w="0" h="5079">
                  <a:moveTo>
                    <a:pt x="0" y="0"/>
                  </a:moveTo>
                  <a:lnTo>
                    <a:pt x="0" y="4965"/>
                  </a:lnTo>
                </a:path>
              </a:pathLst>
            </a:custGeom>
            <a:ln w="4762">
              <a:solidFill>
                <a:srgbClr val="050100"/>
              </a:solidFill>
            </a:ln>
          </p:spPr>
          <p:txBody>
            <a:bodyPr wrap="square" lIns="0" tIns="0" rIns="0" bIns="0" rtlCol="0"/>
            <a:lstStyle/>
            <a:p/>
          </p:txBody>
        </p:sp>
        <p:sp>
          <p:nvSpPr>
            <p:cNvPr id="1214" name="object 1214" descr=""/>
            <p:cNvSpPr/>
            <p:nvPr/>
          </p:nvSpPr>
          <p:spPr>
            <a:xfrm>
              <a:off x="3414416" y="12783844"/>
              <a:ext cx="0" cy="6985"/>
            </a:xfrm>
            <a:custGeom>
              <a:avLst/>
              <a:gdLst/>
              <a:ahLst/>
              <a:cxnLst/>
              <a:rect l="l" t="t" r="r" b="b"/>
              <a:pathLst>
                <a:path w="0" h="6984">
                  <a:moveTo>
                    <a:pt x="0" y="0"/>
                  </a:moveTo>
                  <a:lnTo>
                    <a:pt x="0" y="6934"/>
                  </a:lnTo>
                </a:path>
              </a:pathLst>
            </a:custGeom>
            <a:ln w="4762">
              <a:solidFill>
                <a:srgbClr val="050100"/>
              </a:solidFill>
            </a:ln>
          </p:spPr>
          <p:txBody>
            <a:bodyPr wrap="square" lIns="0" tIns="0" rIns="0" bIns="0" rtlCol="0"/>
            <a:lstStyle/>
            <a:p/>
          </p:txBody>
        </p:sp>
        <p:sp>
          <p:nvSpPr>
            <p:cNvPr id="1215" name="object 1215" descr=""/>
            <p:cNvSpPr/>
            <p:nvPr/>
          </p:nvSpPr>
          <p:spPr>
            <a:xfrm>
              <a:off x="3413822" y="12783844"/>
              <a:ext cx="0" cy="6985"/>
            </a:xfrm>
            <a:custGeom>
              <a:avLst/>
              <a:gdLst/>
              <a:ahLst/>
              <a:cxnLst/>
              <a:rect l="l" t="t" r="r" b="b"/>
              <a:pathLst>
                <a:path w="0" h="6984">
                  <a:moveTo>
                    <a:pt x="0" y="0"/>
                  </a:moveTo>
                  <a:lnTo>
                    <a:pt x="0" y="6934"/>
                  </a:lnTo>
                </a:path>
              </a:pathLst>
            </a:custGeom>
            <a:ln w="4762">
              <a:solidFill>
                <a:srgbClr val="050100"/>
              </a:solidFill>
            </a:ln>
          </p:spPr>
          <p:txBody>
            <a:bodyPr wrap="square" lIns="0" tIns="0" rIns="0" bIns="0" rtlCol="0"/>
            <a:lstStyle/>
            <a:p/>
          </p:txBody>
        </p:sp>
        <p:sp>
          <p:nvSpPr>
            <p:cNvPr id="1216" name="object 1216" descr=""/>
            <p:cNvSpPr/>
            <p:nvPr/>
          </p:nvSpPr>
          <p:spPr>
            <a:xfrm>
              <a:off x="3413226" y="12783844"/>
              <a:ext cx="0" cy="6985"/>
            </a:xfrm>
            <a:custGeom>
              <a:avLst/>
              <a:gdLst/>
              <a:ahLst/>
              <a:cxnLst/>
              <a:rect l="l" t="t" r="r" b="b"/>
              <a:pathLst>
                <a:path w="0" h="6984">
                  <a:moveTo>
                    <a:pt x="0" y="0"/>
                  </a:moveTo>
                  <a:lnTo>
                    <a:pt x="0" y="6934"/>
                  </a:lnTo>
                </a:path>
              </a:pathLst>
            </a:custGeom>
            <a:ln w="4762">
              <a:solidFill>
                <a:srgbClr val="050100"/>
              </a:solidFill>
            </a:ln>
          </p:spPr>
          <p:txBody>
            <a:bodyPr wrap="square" lIns="0" tIns="0" rIns="0" bIns="0" rtlCol="0"/>
            <a:lstStyle/>
            <a:p/>
          </p:txBody>
        </p:sp>
        <p:sp>
          <p:nvSpPr>
            <p:cNvPr id="1217" name="object 1217" descr=""/>
            <p:cNvSpPr/>
            <p:nvPr/>
          </p:nvSpPr>
          <p:spPr>
            <a:xfrm>
              <a:off x="3412631" y="12783844"/>
              <a:ext cx="0" cy="6985"/>
            </a:xfrm>
            <a:custGeom>
              <a:avLst/>
              <a:gdLst/>
              <a:ahLst/>
              <a:cxnLst/>
              <a:rect l="l" t="t" r="r" b="b"/>
              <a:pathLst>
                <a:path w="0" h="6984">
                  <a:moveTo>
                    <a:pt x="0" y="0"/>
                  </a:moveTo>
                  <a:lnTo>
                    <a:pt x="0" y="6934"/>
                  </a:lnTo>
                </a:path>
              </a:pathLst>
            </a:custGeom>
            <a:ln w="4762">
              <a:solidFill>
                <a:srgbClr val="050100"/>
              </a:solidFill>
            </a:ln>
          </p:spPr>
          <p:txBody>
            <a:bodyPr wrap="square" lIns="0" tIns="0" rIns="0" bIns="0" rtlCol="0"/>
            <a:lstStyle/>
            <a:p/>
          </p:txBody>
        </p:sp>
        <p:sp>
          <p:nvSpPr>
            <p:cNvPr id="1218" name="object 1218" descr=""/>
            <p:cNvSpPr/>
            <p:nvPr/>
          </p:nvSpPr>
          <p:spPr>
            <a:xfrm>
              <a:off x="3412035" y="12784837"/>
              <a:ext cx="0" cy="5080"/>
            </a:xfrm>
            <a:custGeom>
              <a:avLst/>
              <a:gdLst/>
              <a:ahLst/>
              <a:cxnLst/>
              <a:rect l="l" t="t" r="r" b="b"/>
              <a:pathLst>
                <a:path w="0" h="5079">
                  <a:moveTo>
                    <a:pt x="0" y="0"/>
                  </a:moveTo>
                  <a:lnTo>
                    <a:pt x="0" y="4965"/>
                  </a:lnTo>
                </a:path>
              </a:pathLst>
            </a:custGeom>
            <a:ln w="4762">
              <a:solidFill>
                <a:srgbClr val="050100"/>
              </a:solidFill>
            </a:ln>
          </p:spPr>
          <p:txBody>
            <a:bodyPr wrap="square" lIns="0" tIns="0" rIns="0" bIns="0" rtlCol="0"/>
            <a:lstStyle/>
            <a:p/>
          </p:txBody>
        </p:sp>
        <p:sp>
          <p:nvSpPr>
            <p:cNvPr id="1219" name="object 1219" descr=""/>
            <p:cNvSpPr/>
            <p:nvPr/>
          </p:nvSpPr>
          <p:spPr>
            <a:xfrm>
              <a:off x="3411441" y="12783840"/>
              <a:ext cx="4445" cy="6985"/>
            </a:xfrm>
            <a:custGeom>
              <a:avLst/>
              <a:gdLst/>
              <a:ahLst/>
              <a:cxnLst/>
              <a:rect l="l" t="t" r="r" b="b"/>
              <a:pathLst>
                <a:path w="4445" h="6984">
                  <a:moveTo>
                    <a:pt x="0" y="4965"/>
                  </a:moveTo>
                  <a:lnTo>
                    <a:pt x="0" y="1993"/>
                  </a:lnTo>
                  <a:lnTo>
                    <a:pt x="1193" y="0"/>
                  </a:lnTo>
                  <a:lnTo>
                    <a:pt x="2971" y="0"/>
                  </a:lnTo>
                  <a:lnTo>
                    <a:pt x="4165" y="1993"/>
                  </a:lnTo>
                  <a:lnTo>
                    <a:pt x="4165" y="4965"/>
                  </a:lnTo>
                  <a:lnTo>
                    <a:pt x="2971" y="6934"/>
                  </a:lnTo>
                  <a:lnTo>
                    <a:pt x="1193" y="6934"/>
                  </a:lnTo>
                  <a:lnTo>
                    <a:pt x="0" y="4965"/>
                  </a:lnTo>
                </a:path>
              </a:pathLst>
            </a:custGeom>
            <a:ln w="4762">
              <a:solidFill>
                <a:srgbClr val="050100"/>
              </a:solidFill>
            </a:ln>
          </p:spPr>
          <p:txBody>
            <a:bodyPr wrap="square" lIns="0" tIns="0" rIns="0" bIns="0" rtlCol="0"/>
            <a:lstStyle/>
            <a:p/>
          </p:txBody>
        </p:sp>
        <p:sp>
          <p:nvSpPr>
            <p:cNvPr id="1220" name="object 1220" descr=""/>
            <p:cNvSpPr/>
            <p:nvPr/>
          </p:nvSpPr>
          <p:spPr>
            <a:xfrm>
              <a:off x="3373410" y="12769457"/>
              <a:ext cx="1905" cy="5080"/>
            </a:xfrm>
            <a:custGeom>
              <a:avLst/>
              <a:gdLst/>
              <a:ahLst/>
              <a:cxnLst/>
              <a:rect l="l" t="t" r="r" b="b"/>
              <a:pathLst>
                <a:path w="1904" h="5079">
                  <a:moveTo>
                    <a:pt x="1790" y="0"/>
                  </a:moveTo>
                  <a:lnTo>
                    <a:pt x="0" y="4470"/>
                  </a:lnTo>
                </a:path>
              </a:pathLst>
            </a:custGeom>
            <a:ln w="4762">
              <a:solidFill>
                <a:srgbClr val="050100"/>
              </a:solidFill>
            </a:ln>
          </p:spPr>
          <p:txBody>
            <a:bodyPr wrap="square" lIns="0" tIns="0" rIns="0" bIns="0" rtlCol="0"/>
            <a:lstStyle/>
            <a:p/>
          </p:txBody>
        </p:sp>
        <p:sp>
          <p:nvSpPr>
            <p:cNvPr id="1221" name="object 1221" descr=""/>
            <p:cNvSpPr/>
            <p:nvPr/>
          </p:nvSpPr>
          <p:spPr>
            <a:xfrm>
              <a:off x="3375196" y="12766480"/>
              <a:ext cx="1905" cy="3175"/>
            </a:xfrm>
            <a:custGeom>
              <a:avLst/>
              <a:gdLst/>
              <a:ahLst/>
              <a:cxnLst/>
              <a:rect l="l" t="t" r="r" b="b"/>
              <a:pathLst>
                <a:path w="1904" h="3175">
                  <a:moveTo>
                    <a:pt x="1790" y="0"/>
                  </a:moveTo>
                  <a:lnTo>
                    <a:pt x="0" y="2971"/>
                  </a:lnTo>
                </a:path>
              </a:pathLst>
            </a:custGeom>
            <a:ln w="4762">
              <a:solidFill>
                <a:srgbClr val="050100"/>
              </a:solidFill>
            </a:ln>
          </p:spPr>
          <p:txBody>
            <a:bodyPr wrap="square" lIns="0" tIns="0" rIns="0" bIns="0" rtlCol="0"/>
            <a:lstStyle/>
            <a:p/>
          </p:txBody>
        </p:sp>
        <p:sp>
          <p:nvSpPr>
            <p:cNvPr id="1222" name="object 1222" descr=""/>
            <p:cNvSpPr/>
            <p:nvPr/>
          </p:nvSpPr>
          <p:spPr>
            <a:xfrm>
              <a:off x="3376992" y="12763505"/>
              <a:ext cx="3175" cy="3175"/>
            </a:xfrm>
            <a:custGeom>
              <a:avLst/>
              <a:gdLst/>
              <a:ahLst/>
              <a:cxnLst/>
              <a:rect l="l" t="t" r="r" b="b"/>
              <a:pathLst>
                <a:path w="3175" h="3175">
                  <a:moveTo>
                    <a:pt x="2971" y="0"/>
                  </a:moveTo>
                  <a:lnTo>
                    <a:pt x="0" y="2971"/>
                  </a:lnTo>
                </a:path>
              </a:pathLst>
            </a:custGeom>
            <a:ln w="4762">
              <a:solidFill>
                <a:srgbClr val="050100"/>
              </a:solidFill>
            </a:ln>
          </p:spPr>
          <p:txBody>
            <a:bodyPr wrap="square" lIns="0" tIns="0" rIns="0" bIns="0" rtlCol="0"/>
            <a:lstStyle/>
            <a:p/>
          </p:txBody>
        </p:sp>
        <p:sp>
          <p:nvSpPr>
            <p:cNvPr id="1223" name="object 1223" descr=""/>
            <p:cNvSpPr/>
            <p:nvPr/>
          </p:nvSpPr>
          <p:spPr>
            <a:xfrm>
              <a:off x="3379962" y="12761520"/>
              <a:ext cx="3175" cy="2540"/>
            </a:xfrm>
            <a:custGeom>
              <a:avLst/>
              <a:gdLst/>
              <a:ahLst/>
              <a:cxnLst/>
              <a:rect l="l" t="t" r="r" b="b"/>
              <a:pathLst>
                <a:path w="3175" h="2540">
                  <a:moveTo>
                    <a:pt x="2666" y="0"/>
                  </a:moveTo>
                  <a:lnTo>
                    <a:pt x="0" y="1981"/>
                  </a:lnTo>
                </a:path>
              </a:pathLst>
            </a:custGeom>
            <a:ln w="4762">
              <a:solidFill>
                <a:srgbClr val="050100"/>
              </a:solidFill>
            </a:ln>
          </p:spPr>
          <p:txBody>
            <a:bodyPr wrap="square" lIns="0" tIns="0" rIns="0" bIns="0" rtlCol="0"/>
            <a:lstStyle/>
            <a:p/>
          </p:txBody>
        </p:sp>
        <p:sp>
          <p:nvSpPr>
            <p:cNvPr id="1224" name="object 1224" descr=""/>
            <p:cNvSpPr/>
            <p:nvPr/>
          </p:nvSpPr>
          <p:spPr>
            <a:xfrm>
              <a:off x="3382633" y="12761520"/>
              <a:ext cx="3810" cy="0"/>
            </a:xfrm>
            <a:custGeom>
              <a:avLst/>
              <a:gdLst/>
              <a:ahLst/>
              <a:cxnLst/>
              <a:rect l="l" t="t" r="r" b="b"/>
              <a:pathLst>
                <a:path w="3810" h="0">
                  <a:moveTo>
                    <a:pt x="3568" y="0"/>
                  </a:moveTo>
                  <a:lnTo>
                    <a:pt x="0" y="0"/>
                  </a:lnTo>
                </a:path>
              </a:pathLst>
            </a:custGeom>
            <a:ln w="4762">
              <a:solidFill>
                <a:srgbClr val="050100"/>
              </a:solidFill>
            </a:ln>
          </p:spPr>
          <p:txBody>
            <a:bodyPr wrap="square" lIns="0" tIns="0" rIns="0" bIns="0" rtlCol="0"/>
            <a:lstStyle/>
            <a:p/>
          </p:txBody>
        </p:sp>
        <p:sp>
          <p:nvSpPr>
            <p:cNvPr id="1225" name="object 1225" descr=""/>
            <p:cNvSpPr/>
            <p:nvPr/>
          </p:nvSpPr>
          <p:spPr>
            <a:xfrm>
              <a:off x="3386206" y="12761524"/>
              <a:ext cx="3175" cy="2540"/>
            </a:xfrm>
            <a:custGeom>
              <a:avLst/>
              <a:gdLst/>
              <a:ahLst/>
              <a:cxnLst/>
              <a:rect l="l" t="t" r="r" b="b"/>
              <a:pathLst>
                <a:path w="3175" h="2540">
                  <a:moveTo>
                    <a:pt x="2971" y="1981"/>
                  </a:moveTo>
                  <a:lnTo>
                    <a:pt x="0" y="0"/>
                  </a:lnTo>
                </a:path>
              </a:pathLst>
            </a:custGeom>
            <a:ln w="4762">
              <a:solidFill>
                <a:srgbClr val="050100"/>
              </a:solidFill>
            </a:ln>
          </p:spPr>
          <p:txBody>
            <a:bodyPr wrap="square" lIns="0" tIns="0" rIns="0" bIns="0" rtlCol="0"/>
            <a:lstStyle/>
            <a:p/>
          </p:txBody>
        </p:sp>
        <p:sp>
          <p:nvSpPr>
            <p:cNvPr id="1226" name="object 1226" descr=""/>
            <p:cNvSpPr/>
            <p:nvPr/>
          </p:nvSpPr>
          <p:spPr>
            <a:xfrm>
              <a:off x="3389177" y="12763509"/>
              <a:ext cx="3175" cy="3175"/>
            </a:xfrm>
            <a:custGeom>
              <a:avLst/>
              <a:gdLst/>
              <a:ahLst/>
              <a:cxnLst/>
              <a:rect l="l" t="t" r="r" b="b"/>
              <a:pathLst>
                <a:path w="3175" h="3175">
                  <a:moveTo>
                    <a:pt x="2679" y="2971"/>
                  </a:moveTo>
                  <a:lnTo>
                    <a:pt x="0" y="0"/>
                  </a:lnTo>
                </a:path>
              </a:pathLst>
            </a:custGeom>
            <a:ln w="4762">
              <a:solidFill>
                <a:srgbClr val="050100"/>
              </a:solidFill>
            </a:ln>
          </p:spPr>
          <p:txBody>
            <a:bodyPr wrap="square" lIns="0" tIns="0" rIns="0" bIns="0" rtlCol="0"/>
            <a:lstStyle/>
            <a:p/>
          </p:txBody>
        </p:sp>
        <p:sp>
          <p:nvSpPr>
            <p:cNvPr id="1227" name="object 1227" descr=""/>
            <p:cNvSpPr/>
            <p:nvPr/>
          </p:nvSpPr>
          <p:spPr>
            <a:xfrm>
              <a:off x="3391852" y="12766485"/>
              <a:ext cx="1905" cy="3175"/>
            </a:xfrm>
            <a:custGeom>
              <a:avLst/>
              <a:gdLst/>
              <a:ahLst/>
              <a:cxnLst/>
              <a:rect l="l" t="t" r="r" b="b"/>
              <a:pathLst>
                <a:path w="1904" h="3175">
                  <a:moveTo>
                    <a:pt x="1790" y="2971"/>
                  </a:moveTo>
                  <a:lnTo>
                    <a:pt x="0" y="0"/>
                  </a:lnTo>
                </a:path>
              </a:pathLst>
            </a:custGeom>
            <a:ln w="4762">
              <a:solidFill>
                <a:srgbClr val="050100"/>
              </a:solidFill>
            </a:ln>
          </p:spPr>
          <p:txBody>
            <a:bodyPr wrap="square" lIns="0" tIns="0" rIns="0" bIns="0" rtlCol="0"/>
            <a:lstStyle/>
            <a:p/>
          </p:txBody>
        </p:sp>
        <p:sp>
          <p:nvSpPr>
            <p:cNvPr id="1228" name="object 1228" descr=""/>
            <p:cNvSpPr/>
            <p:nvPr/>
          </p:nvSpPr>
          <p:spPr>
            <a:xfrm>
              <a:off x="3393647" y="12769452"/>
              <a:ext cx="1270" cy="5080"/>
            </a:xfrm>
            <a:custGeom>
              <a:avLst/>
              <a:gdLst/>
              <a:ahLst/>
              <a:cxnLst/>
              <a:rect l="l" t="t" r="r" b="b"/>
              <a:pathLst>
                <a:path w="1270" h="5079">
                  <a:moveTo>
                    <a:pt x="888" y="4470"/>
                  </a:moveTo>
                  <a:lnTo>
                    <a:pt x="0" y="0"/>
                  </a:lnTo>
                </a:path>
              </a:pathLst>
            </a:custGeom>
            <a:ln w="4762">
              <a:solidFill>
                <a:srgbClr val="050100"/>
              </a:solidFill>
            </a:ln>
          </p:spPr>
          <p:txBody>
            <a:bodyPr wrap="square" lIns="0" tIns="0" rIns="0" bIns="0" rtlCol="0"/>
            <a:lstStyle/>
            <a:p/>
          </p:txBody>
        </p:sp>
        <p:sp>
          <p:nvSpPr>
            <p:cNvPr id="1229" name="object 1229" descr=""/>
            <p:cNvSpPr/>
            <p:nvPr/>
          </p:nvSpPr>
          <p:spPr>
            <a:xfrm>
              <a:off x="3394536" y="12773918"/>
              <a:ext cx="0" cy="5080"/>
            </a:xfrm>
            <a:custGeom>
              <a:avLst/>
              <a:gdLst/>
              <a:ahLst/>
              <a:cxnLst/>
              <a:rect l="l" t="t" r="r" b="b"/>
              <a:pathLst>
                <a:path w="0" h="5079">
                  <a:moveTo>
                    <a:pt x="0" y="4965"/>
                  </a:moveTo>
                  <a:lnTo>
                    <a:pt x="0" y="0"/>
                  </a:lnTo>
                </a:path>
              </a:pathLst>
            </a:custGeom>
            <a:ln w="4762">
              <a:solidFill>
                <a:srgbClr val="050100"/>
              </a:solidFill>
            </a:ln>
          </p:spPr>
          <p:txBody>
            <a:bodyPr wrap="square" lIns="0" tIns="0" rIns="0" bIns="0" rtlCol="0"/>
            <a:lstStyle/>
            <a:p/>
          </p:txBody>
        </p:sp>
        <p:sp>
          <p:nvSpPr>
            <p:cNvPr id="1230" name="object 1230" descr=""/>
            <p:cNvSpPr/>
            <p:nvPr/>
          </p:nvSpPr>
          <p:spPr>
            <a:xfrm>
              <a:off x="3393643" y="12778878"/>
              <a:ext cx="1270" cy="5080"/>
            </a:xfrm>
            <a:custGeom>
              <a:avLst/>
              <a:gdLst/>
              <a:ahLst/>
              <a:cxnLst/>
              <a:rect l="l" t="t" r="r" b="b"/>
              <a:pathLst>
                <a:path w="1270" h="5079">
                  <a:moveTo>
                    <a:pt x="0" y="4470"/>
                  </a:moveTo>
                  <a:lnTo>
                    <a:pt x="889" y="0"/>
                  </a:lnTo>
                </a:path>
              </a:pathLst>
            </a:custGeom>
            <a:ln w="4762">
              <a:solidFill>
                <a:srgbClr val="050100"/>
              </a:solidFill>
            </a:ln>
          </p:spPr>
          <p:txBody>
            <a:bodyPr wrap="square" lIns="0" tIns="0" rIns="0" bIns="0" rtlCol="0"/>
            <a:lstStyle/>
            <a:p/>
          </p:txBody>
        </p:sp>
        <p:sp>
          <p:nvSpPr>
            <p:cNvPr id="1231" name="object 1231" descr=""/>
            <p:cNvSpPr/>
            <p:nvPr/>
          </p:nvSpPr>
          <p:spPr>
            <a:xfrm>
              <a:off x="3391857" y="12783342"/>
              <a:ext cx="1905" cy="5080"/>
            </a:xfrm>
            <a:custGeom>
              <a:avLst/>
              <a:gdLst/>
              <a:ahLst/>
              <a:cxnLst/>
              <a:rect l="l" t="t" r="r" b="b"/>
              <a:pathLst>
                <a:path w="1904" h="5079">
                  <a:moveTo>
                    <a:pt x="0" y="4470"/>
                  </a:moveTo>
                  <a:lnTo>
                    <a:pt x="1790" y="0"/>
                  </a:lnTo>
                </a:path>
              </a:pathLst>
            </a:custGeom>
            <a:ln w="4762">
              <a:solidFill>
                <a:srgbClr val="050100"/>
              </a:solidFill>
            </a:ln>
          </p:spPr>
          <p:txBody>
            <a:bodyPr wrap="square" lIns="0" tIns="0" rIns="0" bIns="0" rtlCol="0"/>
            <a:lstStyle/>
            <a:p/>
          </p:txBody>
        </p:sp>
        <p:sp>
          <p:nvSpPr>
            <p:cNvPr id="1232" name="object 1232" descr=""/>
            <p:cNvSpPr/>
            <p:nvPr/>
          </p:nvSpPr>
          <p:spPr>
            <a:xfrm>
              <a:off x="3390072" y="12787815"/>
              <a:ext cx="1905" cy="1905"/>
            </a:xfrm>
            <a:custGeom>
              <a:avLst/>
              <a:gdLst/>
              <a:ahLst/>
              <a:cxnLst/>
              <a:rect l="l" t="t" r="r" b="b"/>
              <a:pathLst>
                <a:path w="1904" h="1904">
                  <a:moveTo>
                    <a:pt x="0" y="1485"/>
                  </a:moveTo>
                  <a:lnTo>
                    <a:pt x="1790" y="0"/>
                  </a:lnTo>
                </a:path>
              </a:pathLst>
            </a:custGeom>
            <a:ln w="4762">
              <a:solidFill>
                <a:srgbClr val="050100"/>
              </a:solidFill>
            </a:ln>
          </p:spPr>
          <p:txBody>
            <a:bodyPr wrap="square" lIns="0" tIns="0" rIns="0" bIns="0" rtlCol="0"/>
            <a:lstStyle/>
            <a:p/>
          </p:txBody>
        </p:sp>
        <p:sp>
          <p:nvSpPr>
            <p:cNvPr id="1233" name="object 1233" descr=""/>
            <p:cNvSpPr/>
            <p:nvPr/>
          </p:nvSpPr>
          <p:spPr>
            <a:xfrm>
              <a:off x="3386202" y="12789304"/>
              <a:ext cx="4445" cy="1905"/>
            </a:xfrm>
            <a:custGeom>
              <a:avLst/>
              <a:gdLst/>
              <a:ahLst/>
              <a:cxnLst/>
              <a:rect l="l" t="t" r="r" b="b"/>
              <a:pathLst>
                <a:path w="4445" h="1904">
                  <a:moveTo>
                    <a:pt x="0" y="1473"/>
                  </a:moveTo>
                  <a:lnTo>
                    <a:pt x="3873" y="0"/>
                  </a:lnTo>
                </a:path>
              </a:pathLst>
            </a:custGeom>
            <a:ln w="4762">
              <a:solidFill>
                <a:srgbClr val="050100"/>
              </a:solidFill>
            </a:ln>
          </p:spPr>
          <p:txBody>
            <a:bodyPr wrap="square" lIns="0" tIns="0" rIns="0" bIns="0" rtlCol="0"/>
            <a:lstStyle/>
            <a:p/>
          </p:txBody>
        </p:sp>
        <p:sp>
          <p:nvSpPr>
            <p:cNvPr id="1234" name="object 1234" descr=""/>
            <p:cNvSpPr/>
            <p:nvPr/>
          </p:nvSpPr>
          <p:spPr>
            <a:xfrm>
              <a:off x="3382629" y="12790777"/>
              <a:ext cx="3810" cy="0"/>
            </a:xfrm>
            <a:custGeom>
              <a:avLst/>
              <a:gdLst/>
              <a:ahLst/>
              <a:cxnLst/>
              <a:rect l="l" t="t" r="r" b="b"/>
              <a:pathLst>
                <a:path w="3810" h="0">
                  <a:moveTo>
                    <a:pt x="0" y="0"/>
                  </a:moveTo>
                  <a:lnTo>
                    <a:pt x="3568" y="0"/>
                  </a:lnTo>
                </a:path>
              </a:pathLst>
            </a:custGeom>
            <a:ln w="4762">
              <a:solidFill>
                <a:srgbClr val="050100"/>
              </a:solidFill>
            </a:ln>
          </p:spPr>
          <p:txBody>
            <a:bodyPr wrap="square" lIns="0" tIns="0" rIns="0" bIns="0" rtlCol="0"/>
            <a:lstStyle/>
            <a:p/>
          </p:txBody>
        </p:sp>
        <p:sp>
          <p:nvSpPr>
            <p:cNvPr id="1235" name="object 1235" descr=""/>
            <p:cNvSpPr/>
            <p:nvPr/>
          </p:nvSpPr>
          <p:spPr>
            <a:xfrm>
              <a:off x="3379964" y="12789301"/>
              <a:ext cx="3175" cy="1905"/>
            </a:xfrm>
            <a:custGeom>
              <a:avLst/>
              <a:gdLst/>
              <a:ahLst/>
              <a:cxnLst/>
              <a:rect l="l" t="t" r="r" b="b"/>
              <a:pathLst>
                <a:path w="3175" h="1904">
                  <a:moveTo>
                    <a:pt x="0" y="0"/>
                  </a:moveTo>
                  <a:lnTo>
                    <a:pt x="2667" y="1473"/>
                  </a:lnTo>
                </a:path>
              </a:pathLst>
            </a:custGeom>
            <a:ln w="4762">
              <a:solidFill>
                <a:srgbClr val="050100"/>
              </a:solidFill>
            </a:ln>
          </p:spPr>
          <p:txBody>
            <a:bodyPr wrap="square" lIns="0" tIns="0" rIns="0" bIns="0" rtlCol="0"/>
            <a:lstStyle/>
            <a:p/>
          </p:txBody>
        </p:sp>
        <p:sp>
          <p:nvSpPr>
            <p:cNvPr id="1236" name="object 1236" descr=""/>
            <p:cNvSpPr/>
            <p:nvPr/>
          </p:nvSpPr>
          <p:spPr>
            <a:xfrm>
              <a:off x="3376987" y="12786324"/>
              <a:ext cx="3175" cy="3175"/>
            </a:xfrm>
            <a:custGeom>
              <a:avLst/>
              <a:gdLst/>
              <a:ahLst/>
              <a:cxnLst/>
              <a:rect l="l" t="t" r="r" b="b"/>
              <a:pathLst>
                <a:path w="3175" h="3175">
                  <a:moveTo>
                    <a:pt x="0" y="0"/>
                  </a:moveTo>
                  <a:lnTo>
                    <a:pt x="2971" y="2971"/>
                  </a:lnTo>
                </a:path>
              </a:pathLst>
            </a:custGeom>
            <a:ln w="4762">
              <a:solidFill>
                <a:srgbClr val="050100"/>
              </a:solidFill>
            </a:ln>
          </p:spPr>
          <p:txBody>
            <a:bodyPr wrap="square" lIns="0" tIns="0" rIns="0" bIns="0" rtlCol="0"/>
            <a:lstStyle/>
            <a:p/>
          </p:txBody>
        </p:sp>
        <p:sp>
          <p:nvSpPr>
            <p:cNvPr id="1237" name="object 1237" descr=""/>
            <p:cNvSpPr/>
            <p:nvPr/>
          </p:nvSpPr>
          <p:spPr>
            <a:xfrm>
              <a:off x="3375201" y="12783349"/>
              <a:ext cx="1905" cy="3175"/>
            </a:xfrm>
            <a:custGeom>
              <a:avLst/>
              <a:gdLst/>
              <a:ahLst/>
              <a:cxnLst/>
              <a:rect l="l" t="t" r="r" b="b"/>
              <a:pathLst>
                <a:path w="1904" h="3175">
                  <a:moveTo>
                    <a:pt x="0" y="0"/>
                  </a:moveTo>
                  <a:lnTo>
                    <a:pt x="1790" y="2971"/>
                  </a:lnTo>
                </a:path>
              </a:pathLst>
            </a:custGeom>
            <a:ln w="4762">
              <a:solidFill>
                <a:srgbClr val="050100"/>
              </a:solidFill>
            </a:ln>
          </p:spPr>
          <p:txBody>
            <a:bodyPr wrap="square" lIns="0" tIns="0" rIns="0" bIns="0" rtlCol="0"/>
            <a:lstStyle/>
            <a:p/>
          </p:txBody>
        </p:sp>
        <p:sp>
          <p:nvSpPr>
            <p:cNvPr id="1238" name="object 1238" descr=""/>
            <p:cNvSpPr/>
            <p:nvPr/>
          </p:nvSpPr>
          <p:spPr>
            <a:xfrm>
              <a:off x="3374307" y="12780372"/>
              <a:ext cx="1270" cy="3175"/>
            </a:xfrm>
            <a:custGeom>
              <a:avLst/>
              <a:gdLst/>
              <a:ahLst/>
              <a:cxnLst/>
              <a:rect l="l" t="t" r="r" b="b"/>
              <a:pathLst>
                <a:path w="1270" h="3175">
                  <a:moveTo>
                    <a:pt x="0" y="0"/>
                  </a:moveTo>
                  <a:lnTo>
                    <a:pt x="889" y="2971"/>
                  </a:lnTo>
                </a:path>
              </a:pathLst>
            </a:custGeom>
            <a:ln w="4762">
              <a:solidFill>
                <a:srgbClr val="050100"/>
              </a:solidFill>
            </a:ln>
          </p:spPr>
          <p:txBody>
            <a:bodyPr wrap="square" lIns="0" tIns="0" rIns="0" bIns="0" rtlCol="0"/>
            <a:lstStyle/>
            <a:p/>
          </p:txBody>
        </p:sp>
        <p:sp>
          <p:nvSpPr>
            <p:cNvPr id="1239" name="object 1239" descr=""/>
            <p:cNvSpPr/>
            <p:nvPr/>
          </p:nvSpPr>
          <p:spPr>
            <a:xfrm>
              <a:off x="3373414" y="12773923"/>
              <a:ext cx="1270" cy="6985"/>
            </a:xfrm>
            <a:custGeom>
              <a:avLst/>
              <a:gdLst/>
              <a:ahLst/>
              <a:cxnLst/>
              <a:rect l="l" t="t" r="r" b="b"/>
              <a:pathLst>
                <a:path w="1270" h="6984">
                  <a:moveTo>
                    <a:pt x="0" y="0"/>
                  </a:moveTo>
                  <a:lnTo>
                    <a:pt x="889" y="6451"/>
                  </a:lnTo>
                </a:path>
              </a:pathLst>
            </a:custGeom>
            <a:ln w="4762">
              <a:solidFill>
                <a:srgbClr val="050100"/>
              </a:solidFill>
            </a:ln>
          </p:spPr>
          <p:txBody>
            <a:bodyPr wrap="square" lIns="0" tIns="0" rIns="0" bIns="0" rtlCol="0"/>
            <a:lstStyle/>
            <a:p/>
          </p:txBody>
        </p:sp>
        <p:sp>
          <p:nvSpPr>
            <p:cNvPr id="1240" name="object 1240" descr=""/>
            <p:cNvSpPr/>
            <p:nvPr/>
          </p:nvSpPr>
          <p:spPr>
            <a:xfrm>
              <a:off x="3373414" y="12764993"/>
              <a:ext cx="0" cy="9525"/>
            </a:xfrm>
            <a:custGeom>
              <a:avLst/>
              <a:gdLst/>
              <a:ahLst/>
              <a:cxnLst/>
              <a:rect l="l" t="t" r="r" b="b"/>
              <a:pathLst>
                <a:path w="0" h="9525">
                  <a:moveTo>
                    <a:pt x="0" y="0"/>
                  </a:moveTo>
                  <a:lnTo>
                    <a:pt x="0" y="8928"/>
                  </a:lnTo>
                </a:path>
              </a:pathLst>
            </a:custGeom>
            <a:ln w="4762">
              <a:solidFill>
                <a:srgbClr val="050100"/>
              </a:solidFill>
            </a:ln>
          </p:spPr>
          <p:txBody>
            <a:bodyPr wrap="square" lIns="0" tIns="0" rIns="0" bIns="0" rtlCol="0"/>
            <a:lstStyle/>
            <a:p/>
          </p:txBody>
        </p:sp>
        <p:sp>
          <p:nvSpPr>
            <p:cNvPr id="1241" name="object 1241" descr=""/>
            <p:cNvSpPr/>
            <p:nvPr/>
          </p:nvSpPr>
          <p:spPr>
            <a:xfrm>
              <a:off x="3373410" y="12755579"/>
              <a:ext cx="1905" cy="9525"/>
            </a:xfrm>
            <a:custGeom>
              <a:avLst/>
              <a:gdLst/>
              <a:ahLst/>
              <a:cxnLst/>
              <a:rect l="l" t="t" r="r" b="b"/>
              <a:pathLst>
                <a:path w="1904" h="9525">
                  <a:moveTo>
                    <a:pt x="1790" y="0"/>
                  </a:moveTo>
                  <a:lnTo>
                    <a:pt x="0" y="9410"/>
                  </a:lnTo>
                </a:path>
              </a:pathLst>
            </a:custGeom>
            <a:ln w="4762">
              <a:solidFill>
                <a:srgbClr val="050100"/>
              </a:solidFill>
            </a:ln>
          </p:spPr>
          <p:txBody>
            <a:bodyPr wrap="square" lIns="0" tIns="0" rIns="0" bIns="0" rtlCol="0"/>
            <a:lstStyle/>
            <a:p/>
          </p:txBody>
        </p:sp>
        <p:sp>
          <p:nvSpPr>
            <p:cNvPr id="1242" name="object 1242" descr=""/>
            <p:cNvSpPr/>
            <p:nvPr/>
          </p:nvSpPr>
          <p:spPr>
            <a:xfrm>
              <a:off x="3375196" y="12751115"/>
              <a:ext cx="1905" cy="5080"/>
            </a:xfrm>
            <a:custGeom>
              <a:avLst/>
              <a:gdLst/>
              <a:ahLst/>
              <a:cxnLst/>
              <a:rect l="l" t="t" r="r" b="b"/>
              <a:pathLst>
                <a:path w="1904" h="5079">
                  <a:moveTo>
                    <a:pt x="1790" y="0"/>
                  </a:moveTo>
                  <a:lnTo>
                    <a:pt x="0" y="4470"/>
                  </a:lnTo>
                </a:path>
              </a:pathLst>
            </a:custGeom>
            <a:ln w="4762">
              <a:solidFill>
                <a:srgbClr val="050100"/>
              </a:solidFill>
            </a:ln>
          </p:spPr>
          <p:txBody>
            <a:bodyPr wrap="square" lIns="0" tIns="0" rIns="0" bIns="0" rtlCol="0"/>
            <a:lstStyle/>
            <a:p/>
          </p:txBody>
        </p:sp>
        <p:sp>
          <p:nvSpPr>
            <p:cNvPr id="1243" name="object 1243" descr=""/>
            <p:cNvSpPr/>
            <p:nvPr/>
          </p:nvSpPr>
          <p:spPr>
            <a:xfrm>
              <a:off x="3376992" y="12748138"/>
              <a:ext cx="3175" cy="3175"/>
            </a:xfrm>
            <a:custGeom>
              <a:avLst/>
              <a:gdLst/>
              <a:ahLst/>
              <a:cxnLst/>
              <a:rect l="l" t="t" r="r" b="b"/>
              <a:pathLst>
                <a:path w="3175" h="3175">
                  <a:moveTo>
                    <a:pt x="2971" y="0"/>
                  </a:moveTo>
                  <a:lnTo>
                    <a:pt x="0" y="2971"/>
                  </a:lnTo>
                </a:path>
              </a:pathLst>
            </a:custGeom>
            <a:ln w="4762">
              <a:solidFill>
                <a:srgbClr val="050100"/>
              </a:solidFill>
            </a:ln>
          </p:spPr>
          <p:txBody>
            <a:bodyPr wrap="square" lIns="0" tIns="0" rIns="0" bIns="0" rtlCol="0"/>
            <a:lstStyle/>
            <a:p/>
          </p:txBody>
        </p:sp>
        <p:sp>
          <p:nvSpPr>
            <p:cNvPr id="1244" name="object 1244" descr=""/>
            <p:cNvSpPr/>
            <p:nvPr/>
          </p:nvSpPr>
          <p:spPr>
            <a:xfrm>
              <a:off x="3379966" y="12746154"/>
              <a:ext cx="3810" cy="2540"/>
            </a:xfrm>
            <a:custGeom>
              <a:avLst/>
              <a:gdLst/>
              <a:ahLst/>
              <a:cxnLst/>
              <a:rect l="l" t="t" r="r" b="b"/>
              <a:pathLst>
                <a:path w="3810" h="2540">
                  <a:moveTo>
                    <a:pt x="3555" y="0"/>
                  </a:moveTo>
                  <a:lnTo>
                    <a:pt x="0" y="1981"/>
                  </a:lnTo>
                </a:path>
              </a:pathLst>
            </a:custGeom>
            <a:ln w="4762">
              <a:solidFill>
                <a:srgbClr val="050100"/>
              </a:solidFill>
            </a:ln>
          </p:spPr>
          <p:txBody>
            <a:bodyPr wrap="square" lIns="0" tIns="0" rIns="0" bIns="0" rtlCol="0"/>
            <a:lstStyle/>
            <a:p/>
          </p:txBody>
        </p:sp>
        <p:sp>
          <p:nvSpPr>
            <p:cNvPr id="1245" name="object 1245" descr=""/>
            <p:cNvSpPr/>
            <p:nvPr/>
          </p:nvSpPr>
          <p:spPr>
            <a:xfrm>
              <a:off x="3383522" y="12746154"/>
              <a:ext cx="3175" cy="0"/>
            </a:xfrm>
            <a:custGeom>
              <a:avLst/>
              <a:gdLst/>
              <a:ahLst/>
              <a:cxnLst/>
              <a:rect l="l" t="t" r="r" b="b"/>
              <a:pathLst>
                <a:path w="3175" h="0">
                  <a:moveTo>
                    <a:pt x="2679" y="0"/>
                  </a:moveTo>
                  <a:lnTo>
                    <a:pt x="0" y="0"/>
                  </a:lnTo>
                </a:path>
              </a:pathLst>
            </a:custGeom>
            <a:ln w="4762">
              <a:solidFill>
                <a:srgbClr val="050100"/>
              </a:solidFill>
            </a:ln>
          </p:spPr>
          <p:txBody>
            <a:bodyPr wrap="square" lIns="0" tIns="0" rIns="0" bIns="0" rtlCol="0"/>
            <a:lstStyle/>
            <a:p/>
          </p:txBody>
        </p:sp>
        <p:sp>
          <p:nvSpPr>
            <p:cNvPr id="1246" name="object 1246" descr=""/>
            <p:cNvSpPr/>
            <p:nvPr/>
          </p:nvSpPr>
          <p:spPr>
            <a:xfrm>
              <a:off x="3386198" y="12746157"/>
              <a:ext cx="4445" cy="2540"/>
            </a:xfrm>
            <a:custGeom>
              <a:avLst/>
              <a:gdLst/>
              <a:ahLst/>
              <a:cxnLst/>
              <a:rect l="l" t="t" r="r" b="b"/>
              <a:pathLst>
                <a:path w="4445" h="2540">
                  <a:moveTo>
                    <a:pt x="3873" y="1981"/>
                  </a:moveTo>
                  <a:lnTo>
                    <a:pt x="0" y="0"/>
                  </a:lnTo>
                </a:path>
              </a:pathLst>
            </a:custGeom>
            <a:ln w="4762">
              <a:solidFill>
                <a:srgbClr val="050100"/>
              </a:solidFill>
            </a:ln>
          </p:spPr>
          <p:txBody>
            <a:bodyPr wrap="square" lIns="0" tIns="0" rIns="0" bIns="0" rtlCol="0"/>
            <a:lstStyle/>
            <a:p/>
          </p:txBody>
        </p:sp>
        <p:sp>
          <p:nvSpPr>
            <p:cNvPr id="1247" name="object 1247" descr=""/>
            <p:cNvSpPr/>
            <p:nvPr/>
          </p:nvSpPr>
          <p:spPr>
            <a:xfrm>
              <a:off x="3390070" y="12748143"/>
              <a:ext cx="3175" cy="3175"/>
            </a:xfrm>
            <a:custGeom>
              <a:avLst/>
              <a:gdLst/>
              <a:ahLst/>
              <a:cxnLst/>
              <a:rect l="l" t="t" r="r" b="b"/>
              <a:pathLst>
                <a:path w="3175" h="3175">
                  <a:moveTo>
                    <a:pt x="2679" y="2971"/>
                  </a:moveTo>
                  <a:lnTo>
                    <a:pt x="0" y="0"/>
                  </a:lnTo>
                </a:path>
              </a:pathLst>
            </a:custGeom>
            <a:ln w="4762">
              <a:solidFill>
                <a:srgbClr val="050100"/>
              </a:solidFill>
            </a:ln>
          </p:spPr>
          <p:txBody>
            <a:bodyPr wrap="square" lIns="0" tIns="0" rIns="0" bIns="0" rtlCol="0"/>
            <a:lstStyle/>
            <a:p/>
          </p:txBody>
        </p:sp>
        <p:sp>
          <p:nvSpPr>
            <p:cNvPr id="1248" name="object 1248" descr=""/>
            <p:cNvSpPr/>
            <p:nvPr/>
          </p:nvSpPr>
          <p:spPr>
            <a:xfrm>
              <a:off x="3392745" y="12751108"/>
              <a:ext cx="1905" cy="5080"/>
            </a:xfrm>
            <a:custGeom>
              <a:avLst/>
              <a:gdLst/>
              <a:ahLst/>
              <a:cxnLst/>
              <a:rect l="l" t="t" r="r" b="b"/>
              <a:pathLst>
                <a:path w="1904" h="5079">
                  <a:moveTo>
                    <a:pt x="1790" y="4470"/>
                  </a:moveTo>
                  <a:lnTo>
                    <a:pt x="0" y="0"/>
                  </a:lnTo>
                </a:path>
              </a:pathLst>
            </a:custGeom>
            <a:ln w="4762">
              <a:solidFill>
                <a:srgbClr val="050100"/>
              </a:solidFill>
            </a:ln>
          </p:spPr>
          <p:txBody>
            <a:bodyPr wrap="square" lIns="0" tIns="0" rIns="0" bIns="0" rtlCol="0"/>
            <a:lstStyle/>
            <a:p/>
          </p:txBody>
        </p:sp>
        <p:sp>
          <p:nvSpPr>
            <p:cNvPr id="1249" name="object 1249" descr=""/>
            <p:cNvSpPr/>
            <p:nvPr/>
          </p:nvSpPr>
          <p:spPr>
            <a:xfrm>
              <a:off x="3133938" y="13660094"/>
              <a:ext cx="22225" cy="0"/>
            </a:xfrm>
            <a:custGeom>
              <a:avLst/>
              <a:gdLst/>
              <a:ahLst/>
              <a:cxnLst/>
              <a:rect l="l" t="t" r="r" b="b"/>
              <a:pathLst>
                <a:path w="22225" h="0">
                  <a:moveTo>
                    <a:pt x="0" y="0"/>
                  </a:moveTo>
                  <a:lnTo>
                    <a:pt x="22009" y="0"/>
                  </a:lnTo>
                </a:path>
              </a:pathLst>
            </a:custGeom>
            <a:ln w="4762">
              <a:solidFill>
                <a:srgbClr val="050100"/>
              </a:solidFill>
            </a:ln>
          </p:spPr>
          <p:txBody>
            <a:bodyPr wrap="square" lIns="0" tIns="0" rIns="0" bIns="0" rtlCol="0"/>
            <a:lstStyle/>
            <a:p/>
          </p:txBody>
        </p:sp>
        <p:sp>
          <p:nvSpPr>
            <p:cNvPr id="1250" name="object 1250" descr=""/>
            <p:cNvSpPr/>
            <p:nvPr/>
          </p:nvSpPr>
          <p:spPr>
            <a:xfrm>
              <a:off x="3133935" y="13625877"/>
              <a:ext cx="17780" cy="34290"/>
            </a:xfrm>
            <a:custGeom>
              <a:avLst/>
              <a:gdLst/>
              <a:ahLst/>
              <a:cxnLst/>
              <a:rect l="l" t="t" r="r" b="b"/>
              <a:pathLst>
                <a:path w="17780" h="34290">
                  <a:moveTo>
                    <a:pt x="17551" y="0"/>
                  </a:moveTo>
                  <a:lnTo>
                    <a:pt x="0" y="34213"/>
                  </a:lnTo>
                </a:path>
              </a:pathLst>
            </a:custGeom>
            <a:ln w="4762">
              <a:solidFill>
                <a:srgbClr val="050100"/>
              </a:solidFill>
            </a:ln>
          </p:spPr>
          <p:txBody>
            <a:bodyPr wrap="square" lIns="0" tIns="0" rIns="0" bIns="0" rtlCol="0"/>
            <a:lstStyle/>
            <a:p/>
          </p:txBody>
        </p:sp>
        <p:sp>
          <p:nvSpPr>
            <p:cNvPr id="1251" name="object 1251" descr=""/>
            <p:cNvSpPr/>
            <p:nvPr/>
          </p:nvSpPr>
          <p:spPr>
            <a:xfrm>
              <a:off x="3151487" y="13625872"/>
              <a:ext cx="0" cy="45085"/>
            </a:xfrm>
            <a:custGeom>
              <a:avLst/>
              <a:gdLst/>
              <a:ahLst/>
              <a:cxnLst/>
              <a:rect l="l" t="t" r="r" b="b"/>
              <a:pathLst>
                <a:path w="0" h="45084">
                  <a:moveTo>
                    <a:pt x="0" y="44627"/>
                  </a:moveTo>
                  <a:lnTo>
                    <a:pt x="0" y="0"/>
                  </a:lnTo>
                </a:path>
              </a:pathLst>
            </a:custGeom>
            <a:ln w="4762">
              <a:solidFill>
                <a:srgbClr val="050100"/>
              </a:solidFill>
            </a:ln>
          </p:spPr>
          <p:txBody>
            <a:bodyPr wrap="square" lIns="0" tIns="0" rIns="0" bIns="0" rtlCol="0"/>
            <a:lstStyle/>
            <a:p/>
          </p:txBody>
        </p:sp>
        <p:sp>
          <p:nvSpPr>
            <p:cNvPr id="1252" name="object 1252" descr=""/>
            <p:cNvSpPr/>
            <p:nvPr/>
          </p:nvSpPr>
          <p:spPr>
            <a:xfrm>
              <a:off x="3105139" y="13670499"/>
              <a:ext cx="21590" cy="0"/>
            </a:xfrm>
            <a:custGeom>
              <a:avLst/>
              <a:gdLst/>
              <a:ahLst/>
              <a:cxnLst/>
              <a:rect l="l" t="t" r="r" b="b"/>
              <a:pathLst>
                <a:path w="21589" h="0">
                  <a:moveTo>
                    <a:pt x="0" y="0"/>
                  </a:moveTo>
                  <a:lnTo>
                    <a:pt x="21120" y="0"/>
                  </a:lnTo>
                </a:path>
              </a:pathLst>
            </a:custGeom>
            <a:ln w="4762">
              <a:solidFill>
                <a:srgbClr val="050100"/>
              </a:solidFill>
            </a:ln>
          </p:spPr>
          <p:txBody>
            <a:bodyPr wrap="square" lIns="0" tIns="0" rIns="0" bIns="0" rtlCol="0"/>
            <a:lstStyle/>
            <a:p/>
          </p:txBody>
        </p:sp>
        <p:sp>
          <p:nvSpPr>
            <p:cNvPr id="1253" name="object 1253" descr=""/>
            <p:cNvSpPr/>
            <p:nvPr/>
          </p:nvSpPr>
          <p:spPr>
            <a:xfrm>
              <a:off x="3105143" y="13666048"/>
              <a:ext cx="1270" cy="5080"/>
            </a:xfrm>
            <a:custGeom>
              <a:avLst/>
              <a:gdLst/>
              <a:ahLst/>
              <a:cxnLst/>
              <a:rect l="l" t="t" r="r" b="b"/>
              <a:pathLst>
                <a:path w="1269" h="5080">
                  <a:moveTo>
                    <a:pt x="888" y="0"/>
                  </a:moveTo>
                  <a:lnTo>
                    <a:pt x="0" y="4457"/>
                  </a:lnTo>
                </a:path>
              </a:pathLst>
            </a:custGeom>
            <a:ln w="4762">
              <a:solidFill>
                <a:srgbClr val="050100"/>
              </a:solidFill>
            </a:ln>
          </p:spPr>
          <p:txBody>
            <a:bodyPr wrap="square" lIns="0" tIns="0" rIns="0" bIns="0" rtlCol="0"/>
            <a:lstStyle/>
            <a:p/>
          </p:txBody>
        </p:sp>
        <p:sp>
          <p:nvSpPr>
            <p:cNvPr id="1254" name="object 1254" descr=""/>
            <p:cNvSpPr/>
            <p:nvPr/>
          </p:nvSpPr>
          <p:spPr>
            <a:xfrm>
              <a:off x="3106028" y="13661583"/>
              <a:ext cx="1905" cy="5080"/>
            </a:xfrm>
            <a:custGeom>
              <a:avLst/>
              <a:gdLst/>
              <a:ahLst/>
              <a:cxnLst/>
              <a:rect l="l" t="t" r="r" b="b"/>
              <a:pathLst>
                <a:path w="1905" h="5080">
                  <a:moveTo>
                    <a:pt x="1790" y="0"/>
                  </a:moveTo>
                  <a:lnTo>
                    <a:pt x="0" y="4470"/>
                  </a:lnTo>
                </a:path>
              </a:pathLst>
            </a:custGeom>
            <a:ln w="4762">
              <a:solidFill>
                <a:srgbClr val="050100"/>
              </a:solidFill>
            </a:ln>
          </p:spPr>
          <p:txBody>
            <a:bodyPr wrap="square" lIns="0" tIns="0" rIns="0" bIns="0" rtlCol="0"/>
            <a:lstStyle/>
            <a:p/>
          </p:txBody>
        </p:sp>
        <p:sp>
          <p:nvSpPr>
            <p:cNvPr id="1255" name="object 1255" descr=""/>
            <p:cNvSpPr/>
            <p:nvPr/>
          </p:nvSpPr>
          <p:spPr>
            <a:xfrm>
              <a:off x="3107823" y="13656622"/>
              <a:ext cx="3175" cy="5080"/>
            </a:xfrm>
            <a:custGeom>
              <a:avLst/>
              <a:gdLst/>
              <a:ahLst/>
              <a:cxnLst/>
              <a:rect l="l" t="t" r="r" b="b"/>
              <a:pathLst>
                <a:path w="3175" h="5080">
                  <a:moveTo>
                    <a:pt x="2971" y="0"/>
                  </a:moveTo>
                  <a:lnTo>
                    <a:pt x="0" y="4965"/>
                  </a:lnTo>
                </a:path>
              </a:pathLst>
            </a:custGeom>
            <a:ln w="4762">
              <a:solidFill>
                <a:srgbClr val="050100"/>
              </a:solidFill>
            </a:ln>
          </p:spPr>
          <p:txBody>
            <a:bodyPr wrap="square" lIns="0" tIns="0" rIns="0" bIns="0" rtlCol="0"/>
            <a:lstStyle/>
            <a:p/>
          </p:txBody>
        </p:sp>
        <p:sp>
          <p:nvSpPr>
            <p:cNvPr id="1256" name="object 1256" descr=""/>
            <p:cNvSpPr/>
            <p:nvPr/>
          </p:nvSpPr>
          <p:spPr>
            <a:xfrm>
              <a:off x="3110799" y="13652157"/>
              <a:ext cx="3810" cy="5080"/>
            </a:xfrm>
            <a:custGeom>
              <a:avLst/>
              <a:gdLst/>
              <a:ahLst/>
              <a:cxnLst/>
              <a:rect l="l" t="t" r="r" b="b"/>
              <a:pathLst>
                <a:path w="3810" h="5080">
                  <a:moveTo>
                    <a:pt x="3568" y="0"/>
                  </a:moveTo>
                  <a:lnTo>
                    <a:pt x="0" y="4470"/>
                  </a:lnTo>
                </a:path>
              </a:pathLst>
            </a:custGeom>
            <a:ln w="4762">
              <a:solidFill>
                <a:srgbClr val="050100"/>
              </a:solidFill>
            </a:ln>
          </p:spPr>
          <p:txBody>
            <a:bodyPr wrap="square" lIns="0" tIns="0" rIns="0" bIns="0" rtlCol="0"/>
            <a:lstStyle/>
            <a:p/>
          </p:txBody>
        </p:sp>
        <p:sp>
          <p:nvSpPr>
            <p:cNvPr id="1257" name="object 1257" descr=""/>
            <p:cNvSpPr/>
            <p:nvPr/>
          </p:nvSpPr>
          <p:spPr>
            <a:xfrm>
              <a:off x="3114362" y="13646204"/>
              <a:ext cx="9525" cy="6350"/>
            </a:xfrm>
            <a:custGeom>
              <a:avLst/>
              <a:gdLst/>
              <a:ahLst/>
              <a:cxnLst/>
              <a:rect l="l" t="t" r="r" b="b"/>
              <a:pathLst>
                <a:path w="9525" h="6350">
                  <a:moveTo>
                    <a:pt x="9220" y="0"/>
                  </a:moveTo>
                  <a:lnTo>
                    <a:pt x="0" y="5956"/>
                  </a:lnTo>
                </a:path>
              </a:pathLst>
            </a:custGeom>
            <a:ln w="4762">
              <a:solidFill>
                <a:srgbClr val="050100"/>
              </a:solidFill>
            </a:ln>
          </p:spPr>
          <p:txBody>
            <a:bodyPr wrap="square" lIns="0" tIns="0" rIns="0" bIns="0" rtlCol="0"/>
            <a:lstStyle/>
            <a:p/>
          </p:txBody>
        </p:sp>
        <p:sp>
          <p:nvSpPr>
            <p:cNvPr id="1258" name="object 1258" descr=""/>
            <p:cNvSpPr/>
            <p:nvPr/>
          </p:nvSpPr>
          <p:spPr>
            <a:xfrm>
              <a:off x="3123577" y="13643227"/>
              <a:ext cx="1905" cy="3175"/>
            </a:xfrm>
            <a:custGeom>
              <a:avLst/>
              <a:gdLst/>
              <a:ahLst/>
              <a:cxnLst/>
              <a:rect l="l" t="t" r="r" b="b"/>
              <a:pathLst>
                <a:path w="1905" h="3175">
                  <a:moveTo>
                    <a:pt x="1790" y="0"/>
                  </a:moveTo>
                  <a:lnTo>
                    <a:pt x="0" y="2971"/>
                  </a:lnTo>
                </a:path>
              </a:pathLst>
            </a:custGeom>
            <a:ln w="4762">
              <a:solidFill>
                <a:srgbClr val="050100"/>
              </a:solidFill>
            </a:ln>
          </p:spPr>
          <p:txBody>
            <a:bodyPr wrap="square" lIns="0" tIns="0" rIns="0" bIns="0" rtlCol="0"/>
            <a:lstStyle/>
            <a:p/>
          </p:txBody>
        </p:sp>
        <p:sp>
          <p:nvSpPr>
            <p:cNvPr id="1259" name="object 1259" descr=""/>
            <p:cNvSpPr/>
            <p:nvPr/>
          </p:nvSpPr>
          <p:spPr>
            <a:xfrm>
              <a:off x="3125372" y="13639767"/>
              <a:ext cx="1270" cy="3810"/>
            </a:xfrm>
            <a:custGeom>
              <a:avLst/>
              <a:gdLst/>
              <a:ahLst/>
              <a:cxnLst/>
              <a:rect l="l" t="t" r="r" b="b"/>
              <a:pathLst>
                <a:path w="1269" h="3809">
                  <a:moveTo>
                    <a:pt x="888" y="0"/>
                  </a:moveTo>
                  <a:lnTo>
                    <a:pt x="0" y="3454"/>
                  </a:lnTo>
                </a:path>
              </a:pathLst>
            </a:custGeom>
            <a:ln w="4762">
              <a:solidFill>
                <a:srgbClr val="050100"/>
              </a:solidFill>
            </a:ln>
          </p:spPr>
          <p:txBody>
            <a:bodyPr wrap="square" lIns="0" tIns="0" rIns="0" bIns="0" rtlCol="0"/>
            <a:lstStyle/>
            <a:p/>
          </p:txBody>
        </p:sp>
        <p:sp>
          <p:nvSpPr>
            <p:cNvPr id="1260" name="object 1260" descr=""/>
            <p:cNvSpPr/>
            <p:nvPr/>
          </p:nvSpPr>
          <p:spPr>
            <a:xfrm>
              <a:off x="3126261" y="13635303"/>
              <a:ext cx="0" cy="5080"/>
            </a:xfrm>
            <a:custGeom>
              <a:avLst/>
              <a:gdLst/>
              <a:ahLst/>
              <a:cxnLst/>
              <a:rect l="l" t="t" r="r" b="b"/>
              <a:pathLst>
                <a:path w="0" h="5080">
                  <a:moveTo>
                    <a:pt x="0" y="0"/>
                  </a:moveTo>
                  <a:lnTo>
                    <a:pt x="0" y="4470"/>
                  </a:lnTo>
                </a:path>
              </a:pathLst>
            </a:custGeom>
            <a:ln w="4762">
              <a:solidFill>
                <a:srgbClr val="050100"/>
              </a:solidFill>
            </a:ln>
          </p:spPr>
          <p:txBody>
            <a:bodyPr wrap="square" lIns="0" tIns="0" rIns="0" bIns="0" rtlCol="0"/>
            <a:lstStyle/>
            <a:p/>
          </p:txBody>
        </p:sp>
        <p:sp>
          <p:nvSpPr>
            <p:cNvPr id="1261" name="object 1261" descr=""/>
            <p:cNvSpPr/>
            <p:nvPr/>
          </p:nvSpPr>
          <p:spPr>
            <a:xfrm>
              <a:off x="3124475" y="13630837"/>
              <a:ext cx="1905" cy="5080"/>
            </a:xfrm>
            <a:custGeom>
              <a:avLst/>
              <a:gdLst/>
              <a:ahLst/>
              <a:cxnLst/>
              <a:rect l="l" t="t" r="r" b="b"/>
              <a:pathLst>
                <a:path w="1905" h="5080">
                  <a:moveTo>
                    <a:pt x="0" y="0"/>
                  </a:moveTo>
                  <a:lnTo>
                    <a:pt x="1790" y="4470"/>
                  </a:lnTo>
                </a:path>
              </a:pathLst>
            </a:custGeom>
            <a:ln w="4762">
              <a:solidFill>
                <a:srgbClr val="050100"/>
              </a:solidFill>
            </a:ln>
          </p:spPr>
          <p:txBody>
            <a:bodyPr wrap="square" lIns="0" tIns="0" rIns="0" bIns="0" rtlCol="0"/>
            <a:lstStyle/>
            <a:p/>
          </p:txBody>
        </p:sp>
        <p:sp>
          <p:nvSpPr>
            <p:cNvPr id="1262" name="object 1262" descr=""/>
            <p:cNvSpPr/>
            <p:nvPr/>
          </p:nvSpPr>
          <p:spPr>
            <a:xfrm>
              <a:off x="3121795" y="13627861"/>
              <a:ext cx="3175" cy="3175"/>
            </a:xfrm>
            <a:custGeom>
              <a:avLst/>
              <a:gdLst/>
              <a:ahLst/>
              <a:cxnLst/>
              <a:rect l="l" t="t" r="r" b="b"/>
              <a:pathLst>
                <a:path w="3175" h="3175">
                  <a:moveTo>
                    <a:pt x="0" y="0"/>
                  </a:moveTo>
                  <a:lnTo>
                    <a:pt x="2679" y="2971"/>
                  </a:lnTo>
                </a:path>
              </a:pathLst>
            </a:custGeom>
            <a:ln w="4762">
              <a:solidFill>
                <a:srgbClr val="050100"/>
              </a:solidFill>
            </a:ln>
          </p:spPr>
          <p:txBody>
            <a:bodyPr wrap="square" lIns="0" tIns="0" rIns="0" bIns="0" rtlCol="0"/>
            <a:lstStyle/>
            <a:p/>
          </p:txBody>
        </p:sp>
        <p:sp>
          <p:nvSpPr>
            <p:cNvPr id="1263" name="object 1263" descr=""/>
            <p:cNvSpPr/>
            <p:nvPr/>
          </p:nvSpPr>
          <p:spPr>
            <a:xfrm>
              <a:off x="3117927" y="13625877"/>
              <a:ext cx="4445" cy="2540"/>
            </a:xfrm>
            <a:custGeom>
              <a:avLst/>
              <a:gdLst/>
              <a:ahLst/>
              <a:cxnLst/>
              <a:rect l="l" t="t" r="r" b="b"/>
              <a:pathLst>
                <a:path w="4444" h="2540">
                  <a:moveTo>
                    <a:pt x="0" y="0"/>
                  </a:moveTo>
                  <a:lnTo>
                    <a:pt x="3873" y="1981"/>
                  </a:lnTo>
                </a:path>
              </a:pathLst>
            </a:custGeom>
            <a:ln w="4762">
              <a:solidFill>
                <a:srgbClr val="050100"/>
              </a:solidFill>
            </a:ln>
          </p:spPr>
          <p:txBody>
            <a:bodyPr wrap="square" lIns="0" tIns="0" rIns="0" bIns="0" rtlCol="0"/>
            <a:lstStyle/>
            <a:p/>
          </p:txBody>
        </p:sp>
        <p:sp>
          <p:nvSpPr>
            <p:cNvPr id="1264" name="object 1264" descr=""/>
            <p:cNvSpPr/>
            <p:nvPr/>
          </p:nvSpPr>
          <p:spPr>
            <a:xfrm>
              <a:off x="3114367" y="13625877"/>
              <a:ext cx="3810" cy="0"/>
            </a:xfrm>
            <a:custGeom>
              <a:avLst/>
              <a:gdLst/>
              <a:ahLst/>
              <a:cxnLst/>
              <a:rect l="l" t="t" r="r" b="b"/>
              <a:pathLst>
                <a:path w="3810" h="0">
                  <a:moveTo>
                    <a:pt x="0" y="0"/>
                  </a:moveTo>
                  <a:lnTo>
                    <a:pt x="3556" y="0"/>
                  </a:lnTo>
                </a:path>
              </a:pathLst>
            </a:custGeom>
            <a:ln w="4762">
              <a:solidFill>
                <a:srgbClr val="050100"/>
              </a:solidFill>
            </a:ln>
          </p:spPr>
          <p:txBody>
            <a:bodyPr wrap="square" lIns="0" tIns="0" rIns="0" bIns="0" rtlCol="0"/>
            <a:lstStyle/>
            <a:p/>
          </p:txBody>
        </p:sp>
        <p:sp>
          <p:nvSpPr>
            <p:cNvPr id="1265" name="object 1265" descr=""/>
            <p:cNvSpPr/>
            <p:nvPr/>
          </p:nvSpPr>
          <p:spPr>
            <a:xfrm>
              <a:off x="3110795" y="13625879"/>
              <a:ext cx="3810" cy="2540"/>
            </a:xfrm>
            <a:custGeom>
              <a:avLst/>
              <a:gdLst/>
              <a:ahLst/>
              <a:cxnLst/>
              <a:rect l="l" t="t" r="r" b="b"/>
              <a:pathLst>
                <a:path w="3810" h="2540">
                  <a:moveTo>
                    <a:pt x="0" y="1981"/>
                  </a:moveTo>
                  <a:lnTo>
                    <a:pt x="3568" y="0"/>
                  </a:lnTo>
                </a:path>
              </a:pathLst>
            </a:custGeom>
            <a:ln w="4762">
              <a:solidFill>
                <a:srgbClr val="050100"/>
              </a:solidFill>
            </a:ln>
          </p:spPr>
          <p:txBody>
            <a:bodyPr wrap="square" lIns="0" tIns="0" rIns="0" bIns="0" rtlCol="0"/>
            <a:lstStyle/>
            <a:p/>
          </p:txBody>
        </p:sp>
        <p:sp>
          <p:nvSpPr>
            <p:cNvPr id="1266" name="object 1266" descr=""/>
            <p:cNvSpPr/>
            <p:nvPr/>
          </p:nvSpPr>
          <p:spPr>
            <a:xfrm>
              <a:off x="3107819" y="13627866"/>
              <a:ext cx="3175" cy="3175"/>
            </a:xfrm>
            <a:custGeom>
              <a:avLst/>
              <a:gdLst/>
              <a:ahLst/>
              <a:cxnLst/>
              <a:rect l="l" t="t" r="r" b="b"/>
              <a:pathLst>
                <a:path w="3175" h="3175">
                  <a:moveTo>
                    <a:pt x="0" y="2971"/>
                  </a:moveTo>
                  <a:lnTo>
                    <a:pt x="2971" y="0"/>
                  </a:lnTo>
                </a:path>
              </a:pathLst>
            </a:custGeom>
            <a:ln w="4762">
              <a:solidFill>
                <a:srgbClr val="050100"/>
              </a:solidFill>
            </a:ln>
          </p:spPr>
          <p:txBody>
            <a:bodyPr wrap="square" lIns="0" tIns="0" rIns="0" bIns="0" rtlCol="0"/>
            <a:lstStyle/>
            <a:p/>
          </p:txBody>
        </p:sp>
        <p:sp>
          <p:nvSpPr>
            <p:cNvPr id="1267" name="object 1267" descr=""/>
            <p:cNvSpPr/>
            <p:nvPr/>
          </p:nvSpPr>
          <p:spPr>
            <a:xfrm>
              <a:off x="3106032" y="13630842"/>
              <a:ext cx="1905" cy="3175"/>
            </a:xfrm>
            <a:custGeom>
              <a:avLst/>
              <a:gdLst/>
              <a:ahLst/>
              <a:cxnLst/>
              <a:rect l="l" t="t" r="r" b="b"/>
              <a:pathLst>
                <a:path w="1905" h="3175">
                  <a:moveTo>
                    <a:pt x="0" y="2971"/>
                  </a:moveTo>
                  <a:lnTo>
                    <a:pt x="1790" y="0"/>
                  </a:lnTo>
                </a:path>
              </a:pathLst>
            </a:custGeom>
            <a:ln w="4762">
              <a:solidFill>
                <a:srgbClr val="050100"/>
              </a:solidFill>
            </a:ln>
          </p:spPr>
          <p:txBody>
            <a:bodyPr wrap="square" lIns="0" tIns="0" rIns="0" bIns="0" rtlCol="0"/>
            <a:lstStyle/>
            <a:p/>
          </p:txBody>
        </p:sp>
        <p:sp>
          <p:nvSpPr>
            <p:cNvPr id="1268" name="object 1268" descr=""/>
            <p:cNvSpPr/>
            <p:nvPr/>
          </p:nvSpPr>
          <p:spPr>
            <a:xfrm>
              <a:off x="3105139" y="13633818"/>
              <a:ext cx="1270" cy="3175"/>
            </a:xfrm>
            <a:custGeom>
              <a:avLst/>
              <a:gdLst/>
              <a:ahLst/>
              <a:cxnLst/>
              <a:rect l="l" t="t" r="r" b="b"/>
              <a:pathLst>
                <a:path w="1269" h="3175">
                  <a:moveTo>
                    <a:pt x="0" y="2971"/>
                  </a:moveTo>
                  <a:lnTo>
                    <a:pt x="889" y="0"/>
                  </a:lnTo>
                </a:path>
              </a:pathLst>
            </a:custGeom>
            <a:ln w="4762">
              <a:solidFill>
                <a:srgbClr val="050100"/>
              </a:solidFill>
            </a:ln>
          </p:spPr>
          <p:txBody>
            <a:bodyPr wrap="square" lIns="0" tIns="0" rIns="0" bIns="0" rtlCol="0"/>
            <a:lstStyle/>
            <a:p/>
          </p:txBody>
        </p:sp>
        <p:sp>
          <p:nvSpPr>
            <p:cNvPr id="1269" name="object 1269" descr=""/>
            <p:cNvSpPr/>
            <p:nvPr/>
          </p:nvSpPr>
          <p:spPr>
            <a:xfrm>
              <a:off x="3673477" y="13020891"/>
              <a:ext cx="0" cy="52705"/>
            </a:xfrm>
            <a:custGeom>
              <a:avLst/>
              <a:gdLst/>
              <a:ahLst/>
              <a:cxnLst/>
              <a:rect l="l" t="t" r="r" b="b"/>
              <a:pathLst>
                <a:path w="0" h="52705">
                  <a:moveTo>
                    <a:pt x="0" y="0"/>
                  </a:moveTo>
                  <a:lnTo>
                    <a:pt x="0" y="52451"/>
                  </a:lnTo>
                </a:path>
              </a:pathLst>
            </a:custGeom>
            <a:ln w="4762">
              <a:solidFill>
                <a:srgbClr val="050100"/>
              </a:solidFill>
            </a:ln>
          </p:spPr>
          <p:txBody>
            <a:bodyPr wrap="square" lIns="0" tIns="0" rIns="0" bIns="0" rtlCol="0"/>
            <a:lstStyle/>
            <a:p/>
          </p:txBody>
        </p:sp>
        <p:sp>
          <p:nvSpPr>
            <p:cNvPr id="1270" name="object 1270" descr=""/>
            <p:cNvSpPr/>
            <p:nvPr/>
          </p:nvSpPr>
          <p:spPr>
            <a:xfrm>
              <a:off x="3672782" y="13020891"/>
              <a:ext cx="0" cy="48895"/>
            </a:xfrm>
            <a:custGeom>
              <a:avLst/>
              <a:gdLst/>
              <a:ahLst/>
              <a:cxnLst/>
              <a:rect l="l" t="t" r="r" b="b"/>
              <a:pathLst>
                <a:path w="0" h="48894">
                  <a:moveTo>
                    <a:pt x="0" y="0"/>
                  </a:moveTo>
                  <a:lnTo>
                    <a:pt x="0" y="48526"/>
                  </a:lnTo>
                </a:path>
              </a:pathLst>
            </a:custGeom>
            <a:ln w="4762">
              <a:solidFill>
                <a:srgbClr val="050100"/>
              </a:solidFill>
            </a:ln>
          </p:spPr>
          <p:txBody>
            <a:bodyPr wrap="square" lIns="0" tIns="0" rIns="0" bIns="0" rtlCol="0"/>
            <a:lstStyle/>
            <a:p/>
          </p:txBody>
        </p:sp>
        <p:sp>
          <p:nvSpPr>
            <p:cNvPr id="1271" name="object 1271" descr=""/>
            <p:cNvSpPr/>
            <p:nvPr/>
          </p:nvSpPr>
          <p:spPr>
            <a:xfrm>
              <a:off x="3672088" y="13020891"/>
              <a:ext cx="0" cy="45085"/>
            </a:xfrm>
            <a:custGeom>
              <a:avLst/>
              <a:gdLst/>
              <a:ahLst/>
              <a:cxnLst/>
              <a:rect l="l" t="t" r="r" b="b"/>
              <a:pathLst>
                <a:path w="0" h="45084">
                  <a:moveTo>
                    <a:pt x="0" y="0"/>
                  </a:moveTo>
                  <a:lnTo>
                    <a:pt x="0" y="44615"/>
                  </a:lnTo>
                </a:path>
              </a:pathLst>
            </a:custGeom>
            <a:ln w="4762">
              <a:solidFill>
                <a:srgbClr val="050100"/>
              </a:solidFill>
            </a:ln>
          </p:spPr>
          <p:txBody>
            <a:bodyPr wrap="square" lIns="0" tIns="0" rIns="0" bIns="0" rtlCol="0"/>
            <a:lstStyle/>
            <a:p/>
          </p:txBody>
        </p:sp>
        <p:sp>
          <p:nvSpPr>
            <p:cNvPr id="1272" name="object 1272" descr=""/>
            <p:cNvSpPr/>
            <p:nvPr/>
          </p:nvSpPr>
          <p:spPr>
            <a:xfrm>
              <a:off x="3671393" y="13020891"/>
              <a:ext cx="0" cy="41275"/>
            </a:xfrm>
            <a:custGeom>
              <a:avLst/>
              <a:gdLst/>
              <a:ahLst/>
              <a:cxnLst/>
              <a:rect l="l" t="t" r="r" b="b"/>
              <a:pathLst>
                <a:path w="0" h="41275">
                  <a:moveTo>
                    <a:pt x="0" y="0"/>
                  </a:moveTo>
                  <a:lnTo>
                    <a:pt x="0" y="40690"/>
                  </a:lnTo>
                </a:path>
              </a:pathLst>
            </a:custGeom>
            <a:ln w="4762">
              <a:solidFill>
                <a:srgbClr val="050100"/>
              </a:solidFill>
            </a:ln>
          </p:spPr>
          <p:txBody>
            <a:bodyPr wrap="square" lIns="0" tIns="0" rIns="0" bIns="0" rtlCol="0"/>
            <a:lstStyle/>
            <a:p/>
          </p:txBody>
        </p:sp>
        <p:sp>
          <p:nvSpPr>
            <p:cNvPr id="1273" name="object 1273" descr=""/>
            <p:cNvSpPr/>
            <p:nvPr/>
          </p:nvSpPr>
          <p:spPr>
            <a:xfrm>
              <a:off x="3670711" y="13020891"/>
              <a:ext cx="0" cy="36830"/>
            </a:xfrm>
            <a:custGeom>
              <a:avLst/>
              <a:gdLst/>
              <a:ahLst/>
              <a:cxnLst/>
              <a:rect l="l" t="t" r="r" b="b"/>
              <a:pathLst>
                <a:path w="0" h="36830">
                  <a:moveTo>
                    <a:pt x="0" y="0"/>
                  </a:moveTo>
                  <a:lnTo>
                    <a:pt x="0" y="36779"/>
                  </a:lnTo>
                </a:path>
              </a:pathLst>
            </a:custGeom>
            <a:ln w="4762">
              <a:solidFill>
                <a:srgbClr val="050100"/>
              </a:solidFill>
            </a:ln>
          </p:spPr>
          <p:txBody>
            <a:bodyPr wrap="square" lIns="0" tIns="0" rIns="0" bIns="0" rtlCol="0"/>
            <a:lstStyle/>
            <a:p/>
          </p:txBody>
        </p:sp>
        <p:sp>
          <p:nvSpPr>
            <p:cNvPr id="1274" name="object 1274" descr=""/>
            <p:cNvSpPr/>
            <p:nvPr/>
          </p:nvSpPr>
          <p:spPr>
            <a:xfrm>
              <a:off x="3670016" y="13020891"/>
              <a:ext cx="0" cy="33020"/>
            </a:xfrm>
            <a:custGeom>
              <a:avLst/>
              <a:gdLst/>
              <a:ahLst/>
              <a:cxnLst/>
              <a:rect l="l" t="t" r="r" b="b"/>
              <a:pathLst>
                <a:path w="0" h="33019">
                  <a:moveTo>
                    <a:pt x="0" y="0"/>
                  </a:moveTo>
                  <a:lnTo>
                    <a:pt x="0" y="32854"/>
                  </a:lnTo>
                </a:path>
              </a:pathLst>
            </a:custGeom>
            <a:ln w="4762">
              <a:solidFill>
                <a:srgbClr val="050100"/>
              </a:solidFill>
            </a:ln>
          </p:spPr>
          <p:txBody>
            <a:bodyPr wrap="square" lIns="0" tIns="0" rIns="0" bIns="0" rtlCol="0"/>
            <a:lstStyle/>
            <a:p/>
          </p:txBody>
        </p:sp>
        <p:sp>
          <p:nvSpPr>
            <p:cNvPr id="1275" name="object 1275" descr=""/>
            <p:cNvSpPr/>
            <p:nvPr/>
          </p:nvSpPr>
          <p:spPr>
            <a:xfrm>
              <a:off x="3669322" y="13020891"/>
              <a:ext cx="0" cy="29209"/>
            </a:xfrm>
            <a:custGeom>
              <a:avLst/>
              <a:gdLst/>
              <a:ahLst/>
              <a:cxnLst/>
              <a:rect l="l" t="t" r="r" b="b"/>
              <a:pathLst>
                <a:path w="0" h="29209">
                  <a:moveTo>
                    <a:pt x="0" y="0"/>
                  </a:moveTo>
                  <a:lnTo>
                    <a:pt x="0" y="28930"/>
                  </a:lnTo>
                </a:path>
              </a:pathLst>
            </a:custGeom>
            <a:ln w="4762">
              <a:solidFill>
                <a:srgbClr val="050100"/>
              </a:solidFill>
            </a:ln>
          </p:spPr>
          <p:txBody>
            <a:bodyPr wrap="square" lIns="0" tIns="0" rIns="0" bIns="0" rtlCol="0"/>
            <a:lstStyle/>
            <a:p/>
          </p:txBody>
        </p:sp>
        <p:sp>
          <p:nvSpPr>
            <p:cNvPr id="1276" name="object 1276" descr=""/>
            <p:cNvSpPr/>
            <p:nvPr/>
          </p:nvSpPr>
          <p:spPr>
            <a:xfrm>
              <a:off x="3668640" y="13020891"/>
              <a:ext cx="0" cy="25400"/>
            </a:xfrm>
            <a:custGeom>
              <a:avLst/>
              <a:gdLst/>
              <a:ahLst/>
              <a:cxnLst/>
              <a:rect l="l" t="t" r="r" b="b"/>
              <a:pathLst>
                <a:path w="0" h="25400">
                  <a:moveTo>
                    <a:pt x="0" y="0"/>
                  </a:moveTo>
                  <a:lnTo>
                    <a:pt x="0" y="25019"/>
                  </a:lnTo>
                </a:path>
              </a:pathLst>
            </a:custGeom>
            <a:ln w="4762">
              <a:solidFill>
                <a:srgbClr val="050100"/>
              </a:solidFill>
            </a:ln>
          </p:spPr>
          <p:txBody>
            <a:bodyPr wrap="square" lIns="0" tIns="0" rIns="0" bIns="0" rtlCol="0"/>
            <a:lstStyle/>
            <a:p/>
          </p:txBody>
        </p:sp>
        <p:sp>
          <p:nvSpPr>
            <p:cNvPr id="1277" name="object 1277" descr=""/>
            <p:cNvSpPr/>
            <p:nvPr/>
          </p:nvSpPr>
          <p:spPr>
            <a:xfrm>
              <a:off x="3667945" y="13020891"/>
              <a:ext cx="0" cy="21590"/>
            </a:xfrm>
            <a:custGeom>
              <a:avLst/>
              <a:gdLst/>
              <a:ahLst/>
              <a:cxnLst/>
              <a:rect l="l" t="t" r="r" b="b"/>
              <a:pathLst>
                <a:path w="0" h="21590">
                  <a:moveTo>
                    <a:pt x="0" y="0"/>
                  </a:moveTo>
                  <a:lnTo>
                    <a:pt x="0" y="21094"/>
                  </a:lnTo>
                </a:path>
              </a:pathLst>
            </a:custGeom>
            <a:ln w="4762">
              <a:solidFill>
                <a:srgbClr val="050100"/>
              </a:solidFill>
            </a:ln>
          </p:spPr>
          <p:txBody>
            <a:bodyPr wrap="square" lIns="0" tIns="0" rIns="0" bIns="0" rtlCol="0"/>
            <a:lstStyle/>
            <a:p/>
          </p:txBody>
        </p:sp>
        <p:sp>
          <p:nvSpPr>
            <p:cNvPr id="1278" name="object 1278" descr=""/>
            <p:cNvSpPr/>
            <p:nvPr/>
          </p:nvSpPr>
          <p:spPr>
            <a:xfrm>
              <a:off x="3667250" y="13020891"/>
              <a:ext cx="0" cy="17780"/>
            </a:xfrm>
            <a:custGeom>
              <a:avLst/>
              <a:gdLst/>
              <a:ahLst/>
              <a:cxnLst/>
              <a:rect l="l" t="t" r="r" b="b"/>
              <a:pathLst>
                <a:path w="0" h="17780">
                  <a:moveTo>
                    <a:pt x="0" y="0"/>
                  </a:moveTo>
                  <a:lnTo>
                    <a:pt x="0" y="17183"/>
                  </a:lnTo>
                </a:path>
              </a:pathLst>
            </a:custGeom>
            <a:ln w="4762">
              <a:solidFill>
                <a:srgbClr val="050100"/>
              </a:solidFill>
            </a:ln>
          </p:spPr>
          <p:txBody>
            <a:bodyPr wrap="square" lIns="0" tIns="0" rIns="0" bIns="0" rtlCol="0"/>
            <a:lstStyle/>
            <a:p/>
          </p:txBody>
        </p:sp>
        <p:sp>
          <p:nvSpPr>
            <p:cNvPr id="1279" name="object 1279" descr=""/>
            <p:cNvSpPr/>
            <p:nvPr/>
          </p:nvSpPr>
          <p:spPr>
            <a:xfrm>
              <a:off x="3666568" y="13020891"/>
              <a:ext cx="0" cy="13335"/>
            </a:xfrm>
            <a:custGeom>
              <a:avLst/>
              <a:gdLst/>
              <a:ahLst/>
              <a:cxnLst/>
              <a:rect l="l" t="t" r="r" b="b"/>
              <a:pathLst>
                <a:path w="0" h="13334">
                  <a:moveTo>
                    <a:pt x="0" y="0"/>
                  </a:moveTo>
                  <a:lnTo>
                    <a:pt x="0" y="13258"/>
                  </a:lnTo>
                </a:path>
              </a:pathLst>
            </a:custGeom>
            <a:ln w="4762">
              <a:solidFill>
                <a:srgbClr val="050100"/>
              </a:solidFill>
            </a:ln>
          </p:spPr>
          <p:txBody>
            <a:bodyPr wrap="square" lIns="0" tIns="0" rIns="0" bIns="0" rtlCol="0"/>
            <a:lstStyle/>
            <a:p/>
          </p:txBody>
        </p:sp>
        <p:sp>
          <p:nvSpPr>
            <p:cNvPr id="1280" name="object 1280" descr=""/>
            <p:cNvSpPr/>
            <p:nvPr/>
          </p:nvSpPr>
          <p:spPr>
            <a:xfrm>
              <a:off x="3665875" y="13020891"/>
              <a:ext cx="0" cy="9525"/>
            </a:xfrm>
            <a:custGeom>
              <a:avLst/>
              <a:gdLst/>
              <a:ahLst/>
              <a:cxnLst/>
              <a:rect l="l" t="t" r="r" b="b"/>
              <a:pathLst>
                <a:path w="0" h="9525">
                  <a:moveTo>
                    <a:pt x="0" y="0"/>
                  </a:moveTo>
                  <a:lnTo>
                    <a:pt x="0" y="9334"/>
                  </a:lnTo>
                </a:path>
              </a:pathLst>
            </a:custGeom>
            <a:ln w="4762">
              <a:solidFill>
                <a:srgbClr val="050100"/>
              </a:solidFill>
            </a:ln>
          </p:spPr>
          <p:txBody>
            <a:bodyPr wrap="square" lIns="0" tIns="0" rIns="0" bIns="0" rtlCol="0"/>
            <a:lstStyle/>
            <a:p/>
          </p:txBody>
        </p:sp>
        <p:sp>
          <p:nvSpPr>
            <p:cNvPr id="1281" name="object 1281" descr=""/>
            <p:cNvSpPr/>
            <p:nvPr/>
          </p:nvSpPr>
          <p:spPr>
            <a:xfrm>
              <a:off x="3665180" y="13020891"/>
              <a:ext cx="0" cy="5715"/>
            </a:xfrm>
            <a:custGeom>
              <a:avLst/>
              <a:gdLst/>
              <a:ahLst/>
              <a:cxnLst/>
              <a:rect l="l" t="t" r="r" b="b"/>
              <a:pathLst>
                <a:path w="0" h="5715">
                  <a:moveTo>
                    <a:pt x="0" y="0"/>
                  </a:moveTo>
                  <a:lnTo>
                    <a:pt x="0" y="5422"/>
                  </a:lnTo>
                </a:path>
              </a:pathLst>
            </a:custGeom>
            <a:ln w="4762">
              <a:solidFill>
                <a:srgbClr val="050100"/>
              </a:solidFill>
            </a:ln>
          </p:spPr>
          <p:txBody>
            <a:bodyPr wrap="square" lIns="0" tIns="0" rIns="0" bIns="0" rtlCol="0"/>
            <a:lstStyle/>
            <a:p/>
          </p:txBody>
        </p:sp>
        <p:sp>
          <p:nvSpPr>
            <p:cNvPr id="1282" name="object 1282" descr=""/>
            <p:cNvSpPr/>
            <p:nvPr/>
          </p:nvSpPr>
          <p:spPr>
            <a:xfrm>
              <a:off x="3664486" y="13020891"/>
              <a:ext cx="0" cy="1905"/>
            </a:xfrm>
            <a:custGeom>
              <a:avLst/>
              <a:gdLst/>
              <a:ahLst/>
              <a:cxnLst/>
              <a:rect l="l" t="t" r="r" b="b"/>
              <a:pathLst>
                <a:path w="0" h="1905">
                  <a:moveTo>
                    <a:pt x="0" y="0"/>
                  </a:moveTo>
                  <a:lnTo>
                    <a:pt x="0" y="1498"/>
                  </a:lnTo>
                </a:path>
                <a:path w="0" h="1905">
                  <a:moveTo>
                    <a:pt x="0" y="0"/>
                  </a:moveTo>
                  <a:lnTo>
                    <a:pt x="0" y="1498"/>
                  </a:lnTo>
                </a:path>
              </a:pathLst>
            </a:custGeom>
            <a:ln w="4762">
              <a:solidFill>
                <a:srgbClr val="050100"/>
              </a:solidFill>
            </a:ln>
          </p:spPr>
          <p:txBody>
            <a:bodyPr wrap="square" lIns="0" tIns="0" rIns="0" bIns="0" rtlCol="0"/>
            <a:lstStyle/>
            <a:p/>
          </p:txBody>
        </p:sp>
        <p:sp>
          <p:nvSpPr>
            <p:cNvPr id="1283" name="object 1283" descr=""/>
            <p:cNvSpPr/>
            <p:nvPr/>
          </p:nvSpPr>
          <p:spPr>
            <a:xfrm>
              <a:off x="3674159" y="13020891"/>
              <a:ext cx="0" cy="52705"/>
            </a:xfrm>
            <a:custGeom>
              <a:avLst/>
              <a:gdLst/>
              <a:ahLst/>
              <a:cxnLst/>
              <a:rect l="l" t="t" r="r" b="b"/>
              <a:pathLst>
                <a:path w="0" h="52705">
                  <a:moveTo>
                    <a:pt x="0" y="0"/>
                  </a:moveTo>
                  <a:lnTo>
                    <a:pt x="0" y="52451"/>
                  </a:lnTo>
                </a:path>
              </a:pathLst>
            </a:custGeom>
            <a:ln w="4762">
              <a:solidFill>
                <a:srgbClr val="050100"/>
              </a:solidFill>
            </a:ln>
          </p:spPr>
          <p:txBody>
            <a:bodyPr wrap="square" lIns="0" tIns="0" rIns="0" bIns="0" rtlCol="0"/>
            <a:lstStyle/>
            <a:p/>
          </p:txBody>
        </p:sp>
        <p:sp>
          <p:nvSpPr>
            <p:cNvPr id="1284" name="object 1284" descr=""/>
            <p:cNvSpPr/>
            <p:nvPr/>
          </p:nvSpPr>
          <p:spPr>
            <a:xfrm>
              <a:off x="3674854" y="13020891"/>
              <a:ext cx="0" cy="48895"/>
            </a:xfrm>
            <a:custGeom>
              <a:avLst/>
              <a:gdLst/>
              <a:ahLst/>
              <a:cxnLst/>
              <a:rect l="l" t="t" r="r" b="b"/>
              <a:pathLst>
                <a:path w="0" h="48894">
                  <a:moveTo>
                    <a:pt x="0" y="0"/>
                  </a:moveTo>
                  <a:lnTo>
                    <a:pt x="0" y="48526"/>
                  </a:lnTo>
                </a:path>
              </a:pathLst>
            </a:custGeom>
            <a:ln w="4762">
              <a:solidFill>
                <a:srgbClr val="050100"/>
              </a:solidFill>
            </a:ln>
          </p:spPr>
          <p:txBody>
            <a:bodyPr wrap="square" lIns="0" tIns="0" rIns="0" bIns="0" rtlCol="0"/>
            <a:lstStyle/>
            <a:p/>
          </p:txBody>
        </p:sp>
        <p:sp>
          <p:nvSpPr>
            <p:cNvPr id="1285" name="object 1285" descr=""/>
            <p:cNvSpPr/>
            <p:nvPr/>
          </p:nvSpPr>
          <p:spPr>
            <a:xfrm>
              <a:off x="3675549" y="13020891"/>
              <a:ext cx="0" cy="45085"/>
            </a:xfrm>
            <a:custGeom>
              <a:avLst/>
              <a:gdLst/>
              <a:ahLst/>
              <a:cxnLst/>
              <a:rect l="l" t="t" r="r" b="b"/>
              <a:pathLst>
                <a:path w="0" h="45084">
                  <a:moveTo>
                    <a:pt x="0" y="0"/>
                  </a:moveTo>
                  <a:lnTo>
                    <a:pt x="0" y="44615"/>
                  </a:lnTo>
                </a:path>
              </a:pathLst>
            </a:custGeom>
            <a:ln w="4762">
              <a:solidFill>
                <a:srgbClr val="050100"/>
              </a:solidFill>
            </a:ln>
          </p:spPr>
          <p:txBody>
            <a:bodyPr wrap="square" lIns="0" tIns="0" rIns="0" bIns="0" rtlCol="0"/>
            <a:lstStyle/>
            <a:p/>
          </p:txBody>
        </p:sp>
        <p:sp>
          <p:nvSpPr>
            <p:cNvPr id="1286" name="object 1286" descr=""/>
            <p:cNvSpPr/>
            <p:nvPr/>
          </p:nvSpPr>
          <p:spPr>
            <a:xfrm>
              <a:off x="3676230" y="13020891"/>
              <a:ext cx="0" cy="41275"/>
            </a:xfrm>
            <a:custGeom>
              <a:avLst/>
              <a:gdLst/>
              <a:ahLst/>
              <a:cxnLst/>
              <a:rect l="l" t="t" r="r" b="b"/>
              <a:pathLst>
                <a:path w="0" h="41275">
                  <a:moveTo>
                    <a:pt x="0" y="0"/>
                  </a:moveTo>
                  <a:lnTo>
                    <a:pt x="0" y="40690"/>
                  </a:lnTo>
                </a:path>
              </a:pathLst>
            </a:custGeom>
            <a:ln w="4762">
              <a:solidFill>
                <a:srgbClr val="050100"/>
              </a:solidFill>
            </a:ln>
          </p:spPr>
          <p:txBody>
            <a:bodyPr wrap="square" lIns="0" tIns="0" rIns="0" bIns="0" rtlCol="0"/>
            <a:lstStyle/>
            <a:p/>
          </p:txBody>
        </p:sp>
        <p:sp>
          <p:nvSpPr>
            <p:cNvPr id="1287" name="object 1287" descr=""/>
            <p:cNvSpPr/>
            <p:nvPr/>
          </p:nvSpPr>
          <p:spPr>
            <a:xfrm>
              <a:off x="3676925" y="13020891"/>
              <a:ext cx="0" cy="36830"/>
            </a:xfrm>
            <a:custGeom>
              <a:avLst/>
              <a:gdLst/>
              <a:ahLst/>
              <a:cxnLst/>
              <a:rect l="l" t="t" r="r" b="b"/>
              <a:pathLst>
                <a:path w="0" h="36830">
                  <a:moveTo>
                    <a:pt x="0" y="0"/>
                  </a:moveTo>
                  <a:lnTo>
                    <a:pt x="0" y="36779"/>
                  </a:lnTo>
                </a:path>
              </a:pathLst>
            </a:custGeom>
            <a:ln w="4762">
              <a:solidFill>
                <a:srgbClr val="050100"/>
              </a:solidFill>
            </a:ln>
          </p:spPr>
          <p:txBody>
            <a:bodyPr wrap="square" lIns="0" tIns="0" rIns="0" bIns="0" rtlCol="0"/>
            <a:lstStyle/>
            <a:p/>
          </p:txBody>
        </p:sp>
        <p:sp>
          <p:nvSpPr>
            <p:cNvPr id="1288" name="object 1288" descr=""/>
            <p:cNvSpPr/>
            <p:nvPr/>
          </p:nvSpPr>
          <p:spPr>
            <a:xfrm>
              <a:off x="3677620" y="13020891"/>
              <a:ext cx="0" cy="33020"/>
            </a:xfrm>
            <a:custGeom>
              <a:avLst/>
              <a:gdLst/>
              <a:ahLst/>
              <a:cxnLst/>
              <a:rect l="l" t="t" r="r" b="b"/>
              <a:pathLst>
                <a:path w="0" h="33019">
                  <a:moveTo>
                    <a:pt x="0" y="0"/>
                  </a:moveTo>
                  <a:lnTo>
                    <a:pt x="0" y="32854"/>
                  </a:lnTo>
                </a:path>
              </a:pathLst>
            </a:custGeom>
            <a:ln w="4762">
              <a:solidFill>
                <a:srgbClr val="050100"/>
              </a:solidFill>
            </a:ln>
          </p:spPr>
          <p:txBody>
            <a:bodyPr wrap="square" lIns="0" tIns="0" rIns="0" bIns="0" rtlCol="0"/>
            <a:lstStyle/>
            <a:p/>
          </p:txBody>
        </p:sp>
        <p:sp>
          <p:nvSpPr>
            <p:cNvPr id="1289" name="object 1289" descr=""/>
            <p:cNvSpPr/>
            <p:nvPr/>
          </p:nvSpPr>
          <p:spPr>
            <a:xfrm>
              <a:off x="3678313" y="13020891"/>
              <a:ext cx="0" cy="29209"/>
            </a:xfrm>
            <a:custGeom>
              <a:avLst/>
              <a:gdLst/>
              <a:ahLst/>
              <a:cxnLst/>
              <a:rect l="l" t="t" r="r" b="b"/>
              <a:pathLst>
                <a:path w="0" h="29209">
                  <a:moveTo>
                    <a:pt x="0" y="0"/>
                  </a:moveTo>
                  <a:lnTo>
                    <a:pt x="0" y="28930"/>
                  </a:lnTo>
                </a:path>
              </a:pathLst>
            </a:custGeom>
            <a:ln w="4762">
              <a:solidFill>
                <a:srgbClr val="050100"/>
              </a:solidFill>
            </a:ln>
          </p:spPr>
          <p:txBody>
            <a:bodyPr wrap="square" lIns="0" tIns="0" rIns="0" bIns="0" rtlCol="0"/>
            <a:lstStyle/>
            <a:p/>
          </p:txBody>
        </p:sp>
        <p:sp>
          <p:nvSpPr>
            <p:cNvPr id="1290" name="object 1290" descr=""/>
            <p:cNvSpPr/>
            <p:nvPr/>
          </p:nvSpPr>
          <p:spPr>
            <a:xfrm>
              <a:off x="3678997" y="13020891"/>
              <a:ext cx="0" cy="25400"/>
            </a:xfrm>
            <a:custGeom>
              <a:avLst/>
              <a:gdLst/>
              <a:ahLst/>
              <a:cxnLst/>
              <a:rect l="l" t="t" r="r" b="b"/>
              <a:pathLst>
                <a:path w="0" h="25400">
                  <a:moveTo>
                    <a:pt x="0" y="0"/>
                  </a:moveTo>
                  <a:lnTo>
                    <a:pt x="0" y="25019"/>
                  </a:lnTo>
                </a:path>
              </a:pathLst>
            </a:custGeom>
            <a:ln w="4762">
              <a:solidFill>
                <a:srgbClr val="050100"/>
              </a:solidFill>
            </a:ln>
          </p:spPr>
          <p:txBody>
            <a:bodyPr wrap="square" lIns="0" tIns="0" rIns="0" bIns="0" rtlCol="0"/>
            <a:lstStyle/>
            <a:p/>
          </p:txBody>
        </p:sp>
        <p:sp>
          <p:nvSpPr>
            <p:cNvPr id="1291" name="object 1291" descr=""/>
            <p:cNvSpPr/>
            <p:nvPr/>
          </p:nvSpPr>
          <p:spPr>
            <a:xfrm>
              <a:off x="3679690" y="13020891"/>
              <a:ext cx="0" cy="21590"/>
            </a:xfrm>
            <a:custGeom>
              <a:avLst/>
              <a:gdLst/>
              <a:ahLst/>
              <a:cxnLst/>
              <a:rect l="l" t="t" r="r" b="b"/>
              <a:pathLst>
                <a:path w="0" h="21590">
                  <a:moveTo>
                    <a:pt x="0" y="0"/>
                  </a:moveTo>
                  <a:lnTo>
                    <a:pt x="0" y="21094"/>
                  </a:lnTo>
                </a:path>
              </a:pathLst>
            </a:custGeom>
            <a:ln w="4762">
              <a:solidFill>
                <a:srgbClr val="050100"/>
              </a:solidFill>
            </a:ln>
          </p:spPr>
          <p:txBody>
            <a:bodyPr wrap="square" lIns="0" tIns="0" rIns="0" bIns="0" rtlCol="0"/>
            <a:lstStyle/>
            <a:p/>
          </p:txBody>
        </p:sp>
        <p:sp>
          <p:nvSpPr>
            <p:cNvPr id="1292" name="object 1292" descr=""/>
            <p:cNvSpPr/>
            <p:nvPr/>
          </p:nvSpPr>
          <p:spPr>
            <a:xfrm>
              <a:off x="3680385" y="13020891"/>
              <a:ext cx="0" cy="17780"/>
            </a:xfrm>
            <a:custGeom>
              <a:avLst/>
              <a:gdLst/>
              <a:ahLst/>
              <a:cxnLst/>
              <a:rect l="l" t="t" r="r" b="b"/>
              <a:pathLst>
                <a:path w="0" h="17780">
                  <a:moveTo>
                    <a:pt x="0" y="0"/>
                  </a:moveTo>
                  <a:lnTo>
                    <a:pt x="0" y="17183"/>
                  </a:lnTo>
                </a:path>
              </a:pathLst>
            </a:custGeom>
            <a:ln w="4762">
              <a:solidFill>
                <a:srgbClr val="050100"/>
              </a:solidFill>
            </a:ln>
          </p:spPr>
          <p:txBody>
            <a:bodyPr wrap="square" lIns="0" tIns="0" rIns="0" bIns="0" rtlCol="0"/>
            <a:lstStyle/>
            <a:p/>
          </p:txBody>
        </p:sp>
        <p:sp>
          <p:nvSpPr>
            <p:cNvPr id="1293" name="object 1293" descr=""/>
            <p:cNvSpPr/>
            <p:nvPr/>
          </p:nvSpPr>
          <p:spPr>
            <a:xfrm>
              <a:off x="3681067" y="13020891"/>
              <a:ext cx="0" cy="13335"/>
            </a:xfrm>
            <a:custGeom>
              <a:avLst/>
              <a:gdLst/>
              <a:ahLst/>
              <a:cxnLst/>
              <a:rect l="l" t="t" r="r" b="b"/>
              <a:pathLst>
                <a:path w="0" h="13334">
                  <a:moveTo>
                    <a:pt x="0" y="0"/>
                  </a:moveTo>
                  <a:lnTo>
                    <a:pt x="0" y="13258"/>
                  </a:lnTo>
                </a:path>
              </a:pathLst>
            </a:custGeom>
            <a:ln w="4762">
              <a:solidFill>
                <a:srgbClr val="050100"/>
              </a:solidFill>
            </a:ln>
          </p:spPr>
          <p:txBody>
            <a:bodyPr wrap="square" lIns="0" tIns="0" rIns="0" bIns="0" rtlCol="0"/>
            <a:lstStyle/>
            <a:p/>
          </p:txBody>
        </p:sp>
        <p:sp>
          <p:nvSpPr>
            <p:cNvPr id="1294" name="object 1294" descr=""/>
            <p:cNvSpPr/>
            <p:nvPr/>
          </p:nvSpPr>
          <p:spPr>
            <a:xfrm>
              <a:off x="3681761" y="13020891"/>
              <a:ext cx="0" cy="9525"/>
            </a:xfrm>
            <a:custGeom>
              <a:avLst/>
              <a:gdLst/>
              <a:ahLst/>
              <a:cxnLst/>
              <a:rect l="l" t="t" r="r" b="b"/>
              <a:pathLst>
                <a:path w="0" h="9525">
                  <a:moveTo>
                    <a:pt x="0" y="0"/>
                  </a:moveTo>
                  <a:lnTo>
                    <a:pt x="0" y="9334"/>
                  </a:lnTo>
                </a:path>
              </a:pathLst>
            </a:custGeom>
            <a:ln w="4762">
              <a:solidFill>
                <a:srgbClr val="050100"/>
              </a:solidFill>
            </a:ln>
          </p:spPr>
          <p:txBody>
            <a:bodyPr wrap="square" lIns="0" tIns="0" rIns="0" bIns="0" rtlCol="0"/>
            <a:lstStyle/>
            <a:p/>
          </p:txBody>
        </p:sp>
        <p:sp>
          <p:nvSpPr>
            <p:cNvPr id="1295" name="object 1295" descr=""/>
            <p:cNvSpPr/>
            <p:nvPr/>
          </p:nvSpPr>
          <p:spPr>
            <a:xfrm>
              <a:off x="3682456" y="13020891"/>
              <a:ext cx="0" cy="5715"/>
            </a:xfrm>
            <a:custGeom>
              <a:avLst/>
              <a:gdLst/>
              <a:ahLst/>
              <a:cxnLst/>
              <a:rect l="l" t="t" r="r" b="b"/>
              <a:pathLst>
                <a:path w="0" h="5715">
                  <a:moveTo>
                    <a:pt x="0" y="0"/>
                  </a:moveTo>
                  <a:lnTo>
                    <a:pt x="0" y="5422"/>
                  </a:lnTo>
                </a:path>
              </a:pathLst>
            </a:custGeom>
            <a:ln w="4762">
              <a:solidFill>
                <a:srgbClr val="050100"/>
              </a:solidFill>
            </a:ln>
          </p:spPr>
          <p:txBody>
            <a:bodyPr wrap="square" lIns="0" tIns="0" rIns="0" bIns="0" rtlCol="0"/>
            <a:lstStyle/>
            <a:p/>
          </p:txBody>
        </p:sp>
        <p:sp>
          <p:nvSpPr>
            <p:cNvPr id="1296" name="object 1296" descr=""/>
            <p:cNvSpPr/>
            <p:nvPr/>
          </p:nvSpPr>
          <p:spPr>
            <a:xfrm>
              <a:off x="3683151" y="13020891"/>
              <a:ext cx="0" cy="1905"/>
            </a:xfrm>
            <a:custGeom>
              <a:avLst/>
              <a:gdLst/>
              <a:ahLst/>
              <a:cxnLst/>
              <a:rect l="l" t="t" r="r" b="b"/>
              <a:pathLst>
                <a:path w="0" h="1905">
                  <a:moveTo>
                    <a:pt x="0" y="0"/>
                  </a:moveTo>
                  <a:lnTo>
                    <a:pt x="0" y="1498"/>
                  </a:lnTo>
                </a:path>
                <a:path w="0" h="1905">
                  <a:moveTo>
                    <a:pt x="0" y="0"/>
                  </a:moveTo>
                  <a:lnTo>
                    <a:pt x="0" y="1498"/>
                  </a:lnTo>
                </a:path>
              </a:pathLst>
            </a:custGeom>
            <a:ln w="4762">
              <a:solidFill>
                <a:srgbClr val="050100"/>
              </a:solidFill>
            </a:ln>
          </p:spPr>
          <p:txBody>
            <a:bodyPr wrap="square" lIns="0" tIns="0" rIns="0" bIns="0" rtlCol="0"/>
            <a:lstStyle/>
            <a:p/>
          </p:txBody>
        </p:sp>
        <p:sp>
          <p:nvSpPr>
            <p:cNvPr id="1297" name="object 1297" descr=""/>
            <p:cNvSpPr/>
            <p:nvPr/>
          </p:nvSpPr>
          <p:spPr>
            <a:xfrm>
              <a:off x="3664225" y="13020891"/>
              <a:ext cx="10160" cy="54610"/>
            </a:xfrm>
            <a:custGeom>
              <a:avLst/>
              <a:gdLst/>
              <a:ahLst/>
              <a:cxnLst/>
              <a:rect l="l" t="t" r="r" b="b"/>
              <a:pathLst>
                <a:path w="10160" h="54609">
                  <a:moveTo>
                    <a:pt x="0" y="0"/>
                  </a:moveTo>
                  <a:lnTo>
                    <a:pt x="9588" y="54406"/>
                  </a:lnTo>
                </a:path>
              </a:pathLst>
            </a:custGeom>
            <a:ln w="4762">
              <a:solidFill>
                <a:srgbClr val="050100"/>
              </a:solidFill>
            </a:ln>
          </p:spPr>
          <p:txBody>
            <a:bodyPr wrap="square" lIns="0" tIns="0" rIns="0" bIns="0" rtlCol="0"/>
            <a:lstStyle/>
            <a:p/>
          </p:txBody>
        </p:sp>
        <p:sp>
          <p:nvSpPr>
            <p:cNvPr id="1298" name="object 1298" descr=""/>
            <p:cNvSpPr/>
            <p:nvPr/>
          </p:nvSpPr>
          <p:spPr>
            <a:xfrm>
              <a:off x="3664221" y="13020891"/>
              <a:ext cx="19685" cy="0"/>
            </a:xfrm>
            <a:custGeom>
              <a:avLst/>
              <a:gdLst/>
              <a:ahLst/>
              <a:cxnLst/>
              <a:rect l="l" t="t" r="r" b="b"/>
              <a:pathLst>
                <a:path w="19685" h="0">
                  <a:moveTo>
                    <a:pt x="19189" y="0"/>
                  </a:moveTo>
                  <a:lnTo>
                    <a:pt x="0" y="0"/>
                  </a:lnTo>
                </a:path>
              </a:pathLst>
            </a:custGeom>
            <a:ln w="4762">
              <a:solidFill>
                <a:srgbClr val="050100"/>
              </a:solidFill>
            </a:ln>
          </p:spPr>
          <p:txBody>
            <a:bodyPr wrap="square" lIns="0" tIns="0" rIns="0" bIns="0" rtlCol="0"/>
            <a:lstStyle/>
            <a:p/>
          </p:txBody>
        </p:sp>
        <p:sp>
          <p:nvSpPr>
            <p:cNvPr id="1299" name="object 1299" descr=""/>
            <p:cNvSpPr/>
            <p:nvPr/>
          </p:nvSpPr>
          <p:spPr>
            <a:xfrm>
              <a:off x="3673812" y="13020892"/>
              <a:ext cx="10160" cy="54610"/>
            </a:xfrm>
            <a:custGeom>
              <a:avLst/>
              <a:gdLst/>
              <a:ahLst/>
              <a:cxnLst/>
              <a:rect l="l" t="t" r="r" b="b"/>
              <a:pathLst>
                <a:path w="10160" h="54609">
                  <a:moveTo>
                    <a:pt x="0" y="54406"/>
                  </a:moveTo>
                  <a:lnTo>
                    <a:pt x="9601" y="0"/>
                  </a:lnTo>
                </a:path>
              </a:pathLst>
            </a:custGeom>
            <a:ln w="4762">
              <a:solidFill>
                <a:srgbClr val="050100"/>
              </a:solidFill>
            </a:ln>
          </p:spPr>
          <p:txBody>
            <a:bodyPr wrap="square" lIns="0" tIns="0" rIns="0" bIns="0" rtlCol="0"/>
            <a:lstStyle/>
            <a:p/>
          </p:txBody>
        </p:sp>
        <p:sp>
          <p:nvSpPr>
            <p:cNvPr id="1300" name="object 1300" descr=""/>
            <p:cNvSpPr/>
            <p:nvPr/>
          </p:nvSpPr>
          <p:spPr>
            <a:xfrm>
              <a:off x="3674159" y="12220379"/>
              <a:ext cx="0" cy="52705"/>
            </a:xfrm>
            <a:custGeom>
              <a:avLst/>
              <a:gdLst/>
              <a:ahLst/>
              <a:cxnLst/>
              <a:rect l="l" t="t" r="r" b="b"/>
              <a:pathLst>
                <a:path w="0" h="52704">
                  <a:moveTo>
                    <a:pt x="0" y="52438"/>
                  </a:moveTo>
                  <a:lnTo>
                    <a:pt x="0" y="0"/>
                  </a:lnTo>
                </a:path>
              </a:pathLst>
            </a:custGeom>
            <a:ln w="4762">
              <a:solidFill>
                <a:srgbClr val="050100"/>
              </a:solidFill>
            </a:ln>
          </p:spPr>
          <p:txBody>
            <a:bodyPr wrap="square" lIns="0" tIns="0" rIns="0" bIns="0" rtlCol="0"/>
            <a:lstStyle/>
            <a:p/>
          </p:txBody>
        </p:sp>
        <p:sp>
          <p:nvSpPr>
            <p:cNvPr id="1301" name="object 1301" descr=""/>
            <p:cNvSpPr/>
            <p:nvPr/>
          </p:nvSpPr>
          <p:spPr>
            <a:xfrm>
              <a:off x="3674854" y="12224303"/>
              <a:ext cx="0" cy="48895"/>
            </a:xfrm>
            <a:custGeom>
              <a:avLst/>
              <a:gdLst/>
              <a:ahLst/>
              <a:cxnLst/>
              <a:rect l="l" t="t" r="r" b="b"/>
              <a:pathLst>
                <a:path w="0" h="48895">
                  <a:moveTo>
                    <a:pt x="0" y="48514"/>
                  </a:moveTo>
                  <a:lnTo>
                    <a:pt x="0" y="0"/>
                  </a:lnTo>
                </a:path>
              </a:pathLst>
            </a:custGeom>
            <a:ln w="4762">
              <a:solidFill>
                <a:srgbClr val="050100"/>
              </a:solidFill>
            </a:ln>
          </p:spPr>
          <p:txBody>
            <a:bodyPr wrap="square" lIns="0" tIns="0" rIns="0" bIns="0" rtlCol="0"/>
            <a:lstStyle/>
            <a:p/>
          </p:txBody>
        </p:sp>
        <p:sp>
          <p:nvSpPr>
            <p:cNvPr id="1302" name="object 1302" descr=""/>
            <p:cNvSpPr/>
            <p:nvPr/>
          </p:nvSpPr>
          <p:spPr>
            <a:xfrm>
              <a:off x="3675549" y="12228215"/>
              <a:ext cx="0" cy="45085"/>
            </a:xfrm>
            <a:custGeom>
              <a:avLst/>
              <a:gdLst/>
              <a:ahLst/>
              <a:cxnLst/>
              <a:rect l="l" t="t" r="r" b="b"/>
              <a:pathLst>
                <a:path w="0" h="45084">
                  <a:moveTo>
                    <a:pt x="0" y="44602"/>
                  </a:moveTo>
                  <a:lnTo>
                    <a:pt x="0" y="0"/>
                  </a:lnTo>
                </a:path>
              </a:pathLst>
            </a:custGeom>
            <a:ln w="4762">
              <a:solidFill>
                <a:srgbClr val="050100"/>
              </a:solidFill>
            </a:ln>
          </p:spPr>
          <p:txBody>
            <a:bodyPr wrap="square" lIns="0" tIns="0" rIns="0" bIns="0" rtlCol="0"/>
            <a:lstStyle/>
            <a:p/>
          </p:txBody>
        </p:sp>
        <p:sp>
          <p:nvSpPr>
            <p:cNvPr id="1303" name="object 1303" descr=""/>
            <p:cNvSpPr/>
            <p:nvPr/>
          </p:nvSpPr>
          <p:spPr>
            <a:xfrm>
              <a:off x="3676230" y="12232139"/>
              <a:ext cx="0" cy="41275"/>
            </a:xfrm>
            <a:custGeom>
              <a:avLst/>
              <a:gdLst/>
              <a:ahLst/>
              <a:cxnLst/>
              <a:rect l="l" t="t" r="r" b="b"/>
              <a:pathLst>
                <a:path w="0" h="41275">
                  <a:moveTo>
                    <a:pt x="0" y="40678"/>
                  </a:moveTo>
                  <a:lnTo>
                    <a:pt x="0" y="0"/>
                  </a:lnTo>
                </a:path>
              </a:pathLst>
            </a:custGeom>
            <a:ln w="4762">
              <a:solidFill>
                <a:srgbClr val="050100"/>
              </a:solidFill>
            </a:ln>
          </p:spPr>
          <p:txBody>
            <a:bodyPr wrap="square" lIns="0" tIns="0" rIns="0" bIns="0" rtlCol="0"/>
            <a:lstStyle/>
            <a:p/>
          </p:txBody>
        </p:sp>
        <p:sp>
          <p:nvSpPr>
            <p:cNvPr id="1304" name="object 1304" descr=""/>
            <p:cNvSpPr/>
            <p:nvPr/>
          </p:nvSpPr>
          <p:spPr>
            <a:xfrm>
              <a:off x="3676925" y="12236051"/>
              <a:ext cx="0" cy="36830"/>
            </a:xfrm>
            <a:custGeom>
              <a:avLst/>
              <a:gdLst/>
              <a:ahLst/>
              <a:cxnLst/>
              <a:rect l="l" t="t" r="r" b="b"/>
              <a:pathLst>
                <a:path w="0" h="36829">
                  <a:moveTo>
                    <a:pt x="0" y="36766"/>
                  </a:moveTo>
                  <a:lnTo>
                    <a:pt x="0" y="0"/>
                  </a:lnTo>
                </a:path>
              </a:pathLst>
            </a:custGeom>
            <a:ln w="4762">
              <a:solidFill>
                <a:srgbClr val="050100"/>
              </a:solidFill>
            </a:ln>
          </p:spPr>
          <p:txBody>
            <a:bodyPr wrap="square" lIns="0" tIns="0" rIns="0" bIns="0" rtlCol="0"/>
            <a:lstStyle/>
            <a:p/>
          </p:txBody>
        </p:sp>
        <p:sp>
          <p:nvSpPr>
            <p:cNvPr id="1305" name="object 1305" descr=""/>
            <p:cNvSpPr/>
            <p:nvPr/>
          </p:nvSpPr>
          <p:spPr>
            <a:xfrm>
              <a:off x="3677620" y="12239963"/>
              <a:ext cx="0" cy="33020"/>
            </a:xfrm>
            <a:custGeom>
              <a:avLst/>
              <a:gdLst/>
              <a:ahLst/>
              <a:cxnLst/>
              <a:rect l="l" t="t" r="r" b="b"/>
              <a:pathLst>
                <a:path w="0" h="33020">
                  <a:moveTo>
                    <a:pt x="0" y="32854"/>
                  </a:moveTo>
                  <a:lnTo>
                    <a:pt x="0" y="0"/>
                  </a:lnTo>
                </a:path>
              </a:pathLst>
            </a:custGeom>
            <a:ln w="4762">
              <a:solidFill>
                <a:srgbClr val="050100"/>
              </a:solidFill>
            </a:ln>
          </p:spPr>
          <p:txBody>
            <a:bodyPr wrap="square" lIns="0" tIns="0" rIns="0" bIns="0" rtlCol="0"/>
            <a:lstStyle/>
            <a:p/>
          </p:txBody>
        </p:sp>
        <p:sp>
          <p:nvSpPr>
            <p:cNvPr id="1306" name="object 1306" descr=""/>
            <p:cNvSpPr/>
            <p:nvPr/>
          </p:nvSpPr>
          <p:spPr>
            <a:xfrm>
              <a:off x="3678313" y="12243887"/>
              <a:ext cx="0" cy="29209"/>
            </a:xfrm>
            <a:custGeom>
              <a:avLst/>
              <a:gdLst/>
              <a:ahLst/>
              <a:cxnLst/>
              <a:rect l="l" t="t" r="r" b="b"/>
              <a:pathLst>
                <a:path w="0" h="29209">
                  <a:moveTo>
                    <a:pt x="0" y="28930"/>
                  </a:moveTo>
                  <a:lnTo>
                    <a:pt x="0" y="0"/>
                  </a:lnTo>
                </a:path>
              </a:pathLst>
            </a:custGeom>
            <a:ln w="4762">
              <a:solidFill>
                <a:srgbClr val="050100"/>
              </a:solidFill>
            </a:ln>
          </p:spPr>
          <p:txBody>
            <a:bodyPr wrap="square" lIns="0" tIns="0" rIns="0" bIns="0" rtlCol="0"/>
            <a:lstStyle/>
            <a:p/>
          </p:txBody>
        </p:sp>
        <p:sp>
          <p:nvSpPr>
            <p:cNvPr id="1307" name="object 1307" descr=""/>
            <p:cNvSpPr/>
            <p:nvPr/>
          </p:nvSpPr>
          <p:spPr>
            <a:xfrm>
              <a:off x="3678997" y="12247798"/>
              <a:ext cx="0" cy="25400"/>
            </a:xfrm>
            <a:custGeom>
              <a:avLst/>
              <a:gdLst/>
              <a:ahLst/>
              <a:cxnLst/>
              <a:rect l="l" t="t" r="r" b="b"/>
              <a:pathLst>
                <a:path w="0" h="25400">
                  <a:moveTo>
                    <a:pt x="0" y="25018"/>
                  </a:moveTo>
                  <a:lnTo>
                    <a:pt x="0" y="0"/>
                  </a:lnTo>
                </a:path>
              </a:pathLst>
            </a:custGeom>
            <a:ln w="4762">
              <a:solidFill>
                <a:srgbClr val="050100"/>
              </a:solidFill>
            </a:ln>
          </p:spPr>
          <p:txBody>
            <a:bodyPr wrap="square" lIns="0" tIns="0" rIns="0" bIns="0" rtlCol="0"/>
            <a:lstStyle/>
            <a:p/>
          </p:txBody>
        </p:sp>
        <p:sp>
          <p:nvSpPr>
            <p:cNvPr id="1308" name="object 1308" descr=""/>
            <p:cNvSpPr/>
            <p:nvPr/>
          </p:nvSpPr>
          <p:spPr>
            <a:xfrm>
              <a:off x="3679690" y="12251723"/>
              <a:ext cx="0" cy="21590"/>
            </a:xfrm>
            <a:custGeom>
              <a:avLst/>
              <a:gdLst/>
              <a:ahLst/>
              <a:cxnLst/>
              <a:rect l="l" t="t" r="r" b="b"/>
              <a:pathLst>
                <a:path w="0" h="21590">
                  <a:moveTo>
                    <a:pt x="0" y="21094"/>
                  </a:moveTo>
                  <a:lnTo>
                    <a:pt x="0" y="0"/>
                  </a:lnTo>
                </a:path>
              </a:pathLst>
            </a:custGeom>
            <a:ln w="4762">
              <a:solidFill>
                <a:srgbClr val="050100"/>
              </a:solidFill>
            </a:ln>
          </p:spPr>
          <p:txBody>
            <a:bodyPr wrap="square" lIns="0" tIns="0" rIns="0" bIns="0" rtlCol="0"/>
            <a:lstStyle/>
            <a:p/>
          </p:txBody>
        </p:sp>
        <p:sp>
          <p:nvSpPr>
            <p:cNvPr id="1309" name="object 1309" descr=""/>
            <p:cNvSpPr/>
            <p:nvPr/>
          </p:nvSpPr>
          <p:spPr>
            <a:xfrm>
              <a:off x="3680385" y="12255634"/>
              <a:ext cx="0" cy="17780"/>
            </a:xfrm>
            <a:custGeom>
              <a:avLst/>
              <a:gdLst/>
              <a:ahLst/>
              <a:cxnLst/>
              <a:rect l="l" t="t" r="r" b="b"/>
              <a:pathLst>
                <a:path w="0" h="17779">
                  <a:moveTo>
                    <a:pt x="0" y="17183"/>
                  </a:moveTo>
                  <a:lnTo>
                    <a:pt x="0" y="0"/>
                  </a:lnTo>
                </a:path>
              </a:pathLst>
            </a:custGeom>
            <a:ln w="4762">
              <a:solidFill>
                <a:srgbClr val="050100"/>
              </a:solidFill>
            </a:ln>
          </p:spPr>
          <p:txBody>
            <a:bodyPr wrap="square" lIns="0" tIns="0" rIns="0" bIns="0" rtlCol="0"/>
            <a:lstStyle/>
            <a:p/>
          </p:txBody>
        </p:sp>
        <p:sp>
          <p:nvSpPr>
            <p:cNvPr id="1310" name="object 1310" descr=""/>
            <p:cNvSpPr/>
            <p:nvPr/>
          </p:nvSpPr>
          <p:spPr>
            <a:xfrm>
              <a:off x="3681067" y="12259559"/>
              <a:ext cx="0" cy="13335"/>
            </a:xfrm>
            <a:custGeom>
              <a:avLst/>
              <a:gdLst/>
              <a:ahLst/>
              <a:cxnLst/>
              <a:rect l="l" t="t" r="r" b="b"/>
              <a:pathLst>
                <a:path w="0" h="13334">
                  <a:moveTo>
                    <a:pt x="0" y="13258"/>
                  </a:moveTo>
                  <a:lnTo>
                    <a:pt x="0" y="0"/>
                  </a:lnTo>
                </a:path>
              </a:pathLst>
            </a:custGeom>
            <a:ln w="4762">
              <a:solidFill>
                <a:srgbClr val="050100"/>
              </a:solidFill>
            </a:ln>
          </p:spPr>
          <p:txBody>
            <a:bodyPr wrap="square" lIns="0" tIns="0" rIns="0" bIns="0" rtlCol="0"/>
            <a:lstStyle/>
            <a:p/>
          </p:txBody>
        </p:sp>
        <p:sp>
          <p:nvSpPr>
            <p:cNvPr id="1311" name="object 1311" descr=""/>
            <p:cNvSpPr/>
            <p:nvPr/>
          </p:nvSpPr>
          <p:spPr>
            <a:xfrm>
              <a:off x="3681761" y="12263483"/>
              <a:ext cx="0" cy="9525"/>
            </a:xfrm>
            <a:custGeom>
              <a:avLst/>
              <a:gdLst/>
              <a:ahLst/>
              <a:cxnLst/>
              <a:rect l="l" t="t" r="r" b="b"/>
              <a:pathLst>
                <a:path w="0" h="9525">
                  <a:moveTo>
                    <a:pt x="0" y="9334"/>
                  </a:moveTo>
                  <a:lnTo>
                    <a:pt x="0" y="0"/>
                  </a:lnTo>
                </a:path>
              </a:pathLst>
            </a:custGeom>
            <a:ln w="4762">
              <a:solidFill>
                <a:srgbClr val="050100"/>
              </a:solidFill>
            </a:ln>
          </p:spPr>
          <p:txBody>
            <a:bodyPr wrap="square" lIns="0" tIns="0" rIns="0" bIns="0" rtlCol="0"/>
            <a:lstStyle/>
            <a:p/>
          </p:txBody>
        </p:sp>
        <p:sp>
          <p:nvSpPr>
            <p:cNvPr id="1312" name="object 1312" descr=""/>
            <p:cNvSpPr/>
            <p:nvPr/>
          </p:nvSpPr>
          <p:spPr>
            <a:xfrm>
              <a:off x="3682456" y="12267395"/>
              <a:ext cx="0" cy="5715"/>
            </a:xfrm>
            <a:custGeom>
              <a:avLst/>
              <a:gdLst/>
              <a:ahLst/>
              <a:cxnLst/>
              <a:rect l="l" t="t" r="r" b="b"/>
              <a:pathLst>
                <a:path w="0" h="5715">
                  <a:moveTo>
                    <a:pt x="0" y="5422"/>
                  </a:moveTo>
                  <a:lnTo>
                    <a:pt x="0" y="0"/>
                  </a:lnTo>
                </a:path>
              </a:pathLst>
            </a:custGeom>
            <a:ln w="4762">
              <a:solidFill>
                <a:srgbClr val="050100"/>
              </a:solidFill>
            </a:ln>
          </p:spPr>
          <p:txBody>
            <a:bodyPr wrap="square" lIns="0" tIns="0" rIns="0" bIns="0" rtlCol="0"/>
            <a:lstStyle/>
            <a:p/>
          </p:txBody>
        </p:sp>
        <p:sp>
          <p:nvSpPr>
            <p:cNvPr id="1313" name="object 1313" descr=""/>
            <p:cNvSpPr/>
            <p:nvPr/>
          </p:nvSpPr>
          <p:spPr>
            <a:xfrm>
              <a:off x="3683151" y="12271319"/>
              <a:ext cx="0" cy="1905"/>
            </a:xfrm>
            <a:custGeom>
              <a:avLst/>
              <a:gdLst/>
              <a:ahLst/>
              <a:cxnLst/>
              <a:rect l="l" t="t" r="r" b="b"/>
              <a:pathLst>
                <a:path w="0" h="1904">
                  <a:moveTo>
                    <a:pt x="0" y="1498"/>
                  </a:moveTo>
                  <a:lnTo>
                    <a:pt x="0" y="0"/>
                  </a:lnTo>
                </a:path>
                <a:path w="0" h="1904">
                  <a:moveTo>
                    <a:pt x="0" y="1498"/>
                  </a:moveTo>
                  <a:lnTo>
                    <a:pt x="0" y="0"/>
                  </a:lnTo>
                </a:path>
              </a:pathLst>
            </a:custGeom>
            <a:ln w="4762">
              <a:solidFill>
                <a:srgbClr val="050100"/>
              </a:solidFill>
            </a:ln>
          </p:spPr>
          <p:txBody>
            <a:bodyPr wrap="square" lIns="0" tIns="0" rIns="0" bIns="0" rtlCol="0"/>
            <a:lstStyle/>
            <a:p/>
          </p:txBody>
        </p:sp>
        <p:sp>
          <p:nvSpPr>
            <p:cNvPr id="1314" name="object 1314" descr=""/>
            <p:cNvSpPr/>
            <p:nvPr/>
          </p:nvSpPr>
          <p:spPr>
            <a:xfrm>
              <a:off x="3673477" y="12220379"/>
              <a:ext cx="0" cy="52705"/>
            </a:xfrm>
            <a:custGeom>
              <a:avLst/>
              <a:gdLst/>
              <a:ahLst/>
              <a:cxnLst/>
              <a:rect l="l" t="t" r="r" b="b"/>
              <a:pathLst>
                <a:path w="0" h="52704">
                  <a:moveTo>
                    <a:pt x="0" y="52438"/>
                  </a:moveTo>
                  <a:lnTo>
                    <a:pt x="0" y="0"/>
                  </a:lnTo>
                </a:path>
              </a:pathLst>
            </a:custGeom>
            <a:ln w="4762">
              <a:solidFill>
                <a:srgbClr val="050100"/>
              </a:solidFill>
            </a:ln>
          </p:spPr>
          <p:txBody>
            <a:bodyPr wrap="square" lIns="0" tIns="0" rIns="0" bIns="0" rtlCol="0"/>
            <a:lstStyle/>
            <a:p/>
          </p:txBody>
        </p:sp>
        <p:sp>
          <p:nvSpPr>
            <p:cNvPr id="1315" name="object 1315" descr=""/>
            <p:cNvSpPr/>
            <p:nvPr/>
          </p:nvSpPr>
          <p:spPr>
            <a:xfrm>
              <a:off x="3672782" y="12224303"/>
              <a:ext cx="0" cy="48895"/>
            </a:xfrm>
            <a:custGeom>
              <a:avLst/>
              <a:gdLst/>
              <a:ahLst/>
              <a:cxnLst/>
              <a:rect l="l" t="t" r="r" b="b"/>
              <a:pathLst>
                <a:path w="0" h="48895">
                  <a:moveTo>
                    <a:pt x="0" y="48514"/>
                  </a:moveTo>
                  <a:lnTo>
                    <a:pt x="0" y="0"/>
                  </a:lnTo>
                </a:path>
              </a:pathLst>
            </a:custGeom>
            <a:ln w="4762">
              <a:solidFill>
                <a:srgbClr val="050100"/>
              </a:solidFill>
            </a:ln>
          </p:spPr>
          <p:txBody>
            <a:bodyPr wrap="square" lIns="0" tIns="0" rIns="0" bIns="0" rtlCol="0"/>
            <a:lstStyle/>
            <a:p/>
          </p:txBody>
        </p:sp>
        <p:sp>
          <p:nvSpPr>
            <p:cNvPr id="1316" name="object 1316" descr=""/>
            <p:cNvSpPr/>
            <p:nvPr/>
          </p:nvSpPr>
          <p:spPr>
            <a:xfrm>
              <a:off x="3672088" y="12228215"/>
              <a:ext cx="0" cy="45085"/>
            </a:xfrm>
            <a:custGeom>
              <a:avLst/>
              <a:gdLst/>
              <a:ahLst/>
              <a:cxnLst/>
              <a:rect l="l" t="t" r="r" b="b"/>
              <a:pathLst>
                <a:path w="0" h="45084">
                  <a:moveTo>
                    <a:pt x="0" y="44602"/>
                  </a:moveTo>
                  <a:lnTo>
                    <a:pt x="0" y="0"/>
                  </a:lnTo>
                </a:path>
              </a:pathLst>
            </a:custGeom>
            <a:ln w="4762">
              <a:solidFill>
                <a:srgbClr val="050100"/>
              </a:solidFill>
            </a:ln>
          </p:spPr>
          <p:txBody>
            <a:bodyPr wrap="square" lIns="0" tIns="0" rIns="0" bIns="0" rtlCol="0"/>
            <a:lstStyle/>
            <a:p/>
          </p:txBody>
        </p:sp>
        <p:sp>
          <p:nvSpPr>
            <p:cNvPr id="1317" name="object 1317" descr=""/>
            <p:cNvSpPr/>
            <p:nvPr/>
          </p:nvSpPr>
          <p:spPr>
            <a:xfrm>
              <a:off x="3671393" y="12232139"/>
              <a:ext cx="0" cy="41275"/>
            </a:xfrm>
            <a:custGeom>
              <a:avLst/>
              <a:gdLst/>
              <a:ahLst/>
              <a:cxnLst/>
              <a:rect l="l" t="t" r="r" b="b"/>
              <a:pathLst>
                <a:path w="0" h="41275">
                  <a:moveTo>
                    <a:pt x="0" y="40678"/>
                  </a:moveTo>
                  <a:lnTo>
                    <a:pt x="0" y="0"/>
                  </a:lnTo>
                </a:path>
              </a:pathLst>
            </a:custGeom>
            <a:ln w="4762">
              <a:solidFill>
                <a:srgbClr val="050100"/>
              </a:solidFill>
            </a:ln>
          </p:spPr>
          <p:txBody>
            <a:bodyPr wrap="square" lIns="0" tIns="0" rIns="0" bIns="0" rtlCol="0"/>
            <a:lstStyle/>
            <a:p/>
          </p:txBody>
        </p:sp>
        <p:sp>
          <p:nvSpPr>
            <p:cNvPr id="1318" name="object 1318" descr=""/>
            <p:cNvSpPr/>
            <p:nvPr/>
          </p:nvSpPr>
          <p:spPr>
            <a:xfrm>
              <a:off x="3670711" y="12236051"/>
              <a:ext cx="0" cy="36830"/>
            </a:xfrm>
            <a:custGeom>
              <a:avLst/>
              <a:gdLst/>
              <a:ahLst/>
              <a:cxnLst/>
              <a:rect l="l" t="t" r="r" b="b"/>
              <a:pathLst>
                <a:path w="0" h="36829">
                  <a:moveTo>
                    <a:pt x="0" y="36766"/>
                  </a:moveTo>
                  <a:lnTo>
                    <a:pt x="0" y="0"/>
                  </a:lnTo>
                </a:path>
              </a:pathLst>
            </a:custGeom>
            <a:ln w="4762">
              <a:solidFill>
                <a:srgbClr val="050100"/>
              </a:solidFill>
            </a:ln>
          </p:spPr>
          <p:txBody>
            <a:bodyPr wrap="square" lIns="0" tIns="0" rIns="0" bIns="0" rtlCol="0"/>
            <a:lstStyle/>
            <a:p/>
          </p:txBody>
        </p:sp>
        <p:sp>
          <p:nvSpPr>
            <p:cNvPr id="1319" name="object 1319" descr=""/>
            <p:cNvSpPr/>
            <p:nvPr/>
          </p:nvSpPr>
          <p:spPr>
            <a:xfrm>
              <a:off x="3670016" y="12239963"/>
              <a:ext cx="0" cy="33020"/>
            </a:xfrm>
            <a:custGeom>
              <a:avLst/>
              <a:gdLst/>
              <a:ahLst/>
              <a:cxnLst/>
              <a:rect l="l" t="t" r="r" b="b"/>
              <a:pathLst>
                <a:path w="0" h="33020">
                  <a:moveTo>
                    <a:pt x="0" y="32854"/>
                  </a:moveTo>
                  <a:lnTo>
                    <a:pt x="0" y="0"/>
                  </a:lnTo>
                </a:path>
              </a:pathLst>
            </a:custGeom>
            <a:ln w="4762">
              <a:solidFill>
                <a:srgbClr val="050100"/>
              </a:solidFill>
            </a:ln>
          </p:spPr>
          <p:txBody>
            <a:bodyPr wrap="square" lIns="0" tIns="0" rIns="0" bIns="0" rtlCol="0"/>
            <a:lstStyle/>
            <a:p/>
          </p:txBody>
        </p:sp>
        <p:sp>
          <p:nvSpPr>
            <p:cNvPr id="1320" name="object 1320" descr=""/>
            <p:cNvSpPr/>
            <p:nvPr/>
          </p:nvSpPr>
          <p:spPr>
            <a:xfrm>
              <a:off x="3669322" y="12243887"/>
              <a:ext cx="0" cy="29209"/>
            </a:xfrm>
            <a:custGeom>
              <a:avLst/>
              <a:gdLst/>
              <a:ahLst/>
              <a:cxnLst/>
              <a:rect l="l" t="t" r="r" b="b"/>
              <a:pathLst>
                <a:path w="0" h="29209">
                  <a:moveTo>
                    <a:pt x="0" y="28930"/>
                  </a:moveTo>
                  <a:lnTo>
                    <a:pt x="0" y="0"/>
                  </a:lnTo>
                </a:path>
              </a:pathLst>
            </a:custGeom>
            <a:ln w="4762">
              <a:solidFill>
                <a:srgbClr val="050100"/>
              </a:solidFill>
            </a:ln>
          </p:spPr>
          <p:txBody>
            <a:bodyPr wrap="square" lIns="0" tIns="0" rIns="0" bIns="0" rtlCol="0"/>
            <a:lstStyle/>
            <a:p/>
          </p:txBody>
        </p:sp>
        <p:sp>
          <p:nvSpPr>
            <p:cNvPr id="1321" name="object 1321" descr=""/>
            <p:cNvSpPr/>
            <p:nvPr/>
          </p:nvSpPr>
          <p:spPr>
            <a:xfrm>
              <a:off x="3668640" y="12247798"/>
              <a:ext cx="0" cy="25400"/>
            </a:xfrm>
            <a:custGeom>
              <a:avLst/>
              <a:gdLst/>
              <a:ahLst/>
              <a:cxnLst/>
              <a:rect l="l" t="t" r="r" b="b"/>
              <a:pathLst>
                <a:path w="0" h="25400">
                  <a:moveTo>
                    <a:pt x="0" y="25018"/>
                  </a:moveTo>
                  <a:lnTo>
                    <a:pt x="0" y="0"/>
                  </a:lnTo>
                </a:path>
              </a:pathLst>
            </a:custGeom>
            <a:ln w="4762">
              <a:solidFill>
                <a:srgbClr val="050100"/>
              </a:solidFill>
            </a:ln>
          </p:spPr>
          <p:txBody>
            <a:bodyPr wrap="square" lIns="0" tIns="0" rIns="0" bIns="0" rtlCol="0"/>
            <a:lstStyle/>
            <a:p/>
          </p:txBody>
        </p:sp>
        <p:sp>
          <p:nvSpPr>
            <p:cNvPr id="1322" name="object 1322" descr=""/>
            <p:cNvSpPr/>
            <p:nvPr/>
          </p:nvSpPr>
          <p:spPr>
            <a:xfrm>
              <a:off x="3667945" y="12251723"/>
              <a:ext cx="0" cy="21590"/>
            </a:xfrm>
            <a:custGeom>
              <a:avLst/>
              <a:gdLst/>
              <a:ahLst/>
              <a:cxnLst/>
              <a:rect l="l" t="t" r="r" b="b"/>
              <a:pathLst>
                <a:path w="0" h="21590">
                  <a:moveTo>
                    <a:pt x="0" y="21094"/>
                  </a:moveTo>
                  <a:lnTo>
                    <a:pt x="0" y="0"/>
                  </a:lnTo>
                </a:path>
              </a:pathLst>
            </a:custGeom>
            <a:ln w="4762">
              <a:solidFill>
                <a:srgbClr val="050100"/>
              </a:solidFill>
            </a:ln>
          </p:spPr>
          <p:txBody>
            <a:bodyPr wrap="square" lIns="0" tIns="0" rIns="0" bIns="0" rtlCol="0"/>
            <a:lstStyle/>
            <a:p/>
          </p:txBody>
        </p:sp>
        <p:sp>
          <p:nvSpPr>
            <p:cNvPr id="1323" name="object 1323" descr=""/>
            <p:cNvSpPr/>
            <p:nvPr/>
          </p:nvSpPr>
          <p:spPr>
            <a:xfrm>
              <a:off x="3667250" y="12255634"/>
              <a:ext cx="0" cy="17780"/>
            </a:xfrm>
            <a:custGeom>
              <a:avLst/>
              <a:gdLst/>
              <a:ahLst/>
              <a:cxnLst/>
              <a:rect l="l" t="t" r="r" b="b"/>
              <a:pathLst>
                <a:path w="0" h="17779">
                  <a:moveTo>
                    <a:pt x="0" y="17183"/>
                  </a:moveTo>
                  <a:lnTo>
                    <a:pt x="0" y="0"/>
                  </a:lnTo>
                </a:path>
              </a:pathLst>
            </a:custGeom>
            <a:ln w="4762">
              <a:solidFill>
                <a:srgbClr val="050100"/>
              </a:solidFill>
            </a:ln>
          </p:spPr>
          <p:txBody>
            <a:bodyPr wrap="square" lIns="0" tIns="0" rIns="0" bIns="0" rtlCol="0"/>
            <a:lstStyle/>
            <a:p/>
          </p:txBody>
        </p:sp>
        <p:sp>
          <p:nvSpPr>
            <p:cNvPr id="1324" name="object 1324" descr=""/>
            <p:cNvSpPr/>
            <p:nvPr/>
          </p:nvSpPr>
          <p:spPr>
            <a:xfrm>
              <a:off x="3666568" y="12259559"/>
              <a:ext cx="0" cy="13335"/>
            </a:xfrm>
            <a:custGeom>
              <a:avLst/>
              <a:gdLst/>
              <a:ahLst/>
              <a:cxnLst/>
              <a:rect l="l" t="t" r="r" b="b"/>
              <a:pathLst>
                <a:path w="0" h="13334">
                  <a:moveTo>
                    <a:pt x="0" y="13258"/>
                  </a:moveTo>
                  <a:lnTo>
                    <a:pt x="0" y="0"/>
                  </a:lnTo>
                </a:path>
              </a:pathLst>
            </a:custGeom>
            <a:ln w="4762">
              <a:solidFill>
                <a:srgbClr val="050100"/>
              </a:solidFill>
            </a:ln>
          </p:spPr>
          <p:txBody>
            <a:bodyPr wrap="square" lIns="0" tIns="0" rIns="0" bIns="0" rtlCol="0"/>
            <a:lstStyle/>
            <a:p/>
          </p:txBody>
        </p:sp>
        <p:sp>
          <p:nvSpPr>
            <p:cNvPr id="1325" name="object 1325" descr=""/>
            <p:cNvSpPr/>
            <p:nvPr/>
          </p:nvSpPr>
          <p:spPr>
            <a:xfrm>
              <a:off x="3665875" y="12263483"/>
              <a:ext cx="0" cy="9525"/>
            </a:xfrm>
            <a:custGeom>
              <a:avLst/>
              <a:gdLst/>
              <a:ahLst/>
              <a:cxnLst/>
              <a:rect l="l" t="t" r="r" b="b"/>
              <a:pathLst>
                <a:path w="0" h="9525">
                  <a:moveTo>
                    <a:pt x="0" y="9334"/>
                  </a:moveTo>
                  <a:lnTo>
                    <a:pt x="0" y="0"/>
                  </a:lnTo>
                </a:path>
              </a:pathLst>
            </a:custGeom>
            <a:ln w="4762">
              <a:solidFill>
                <a:srgbClr val="050100"/>
              </a:solidFill>
            </a:ln>
          </p:spPr>
          <p:txBody>
            <a:bodyPr wrap="square" lIns="0" tIns="0" rIns="0" bIns="0" rtlCol="0"/>
            <a:lstStyle/>
            <a:p/>
          </p:txBody>
        </p:sp>
        <p:sp>
          <p:nvSpPr>
            <p:cNvPr id="1326" name="object 1326" descr=""/>
            <p:cNvSpPr/>
            <p:nvPr/>
          </p:nvSpPr>
          <p:spPr>
            <a:xfrm>
              <a:off x="3665180" y="12267395"/>
              <a:ext cx="0" cy="5715"/>
            </a:xfrm>
            <a:custGeom>
              <a:avLst/>
              <a:gdLst/>
              <a:ahLst/>
              <a:cxnLst/>
              <a:rect l="l" t="t" r="r" b="b"/>
              <a:pathLst>
                <a:path w="0" h="5715">
                  <a:moveTo>
                    <a:pt x="0" y="5422"/>
                  </a:moveTo>
                  <a:lnTo>
                    <a:pt x="0" y="0"/>
                  </a:lnTo>
                </a:path>
              </a:pathLst>
            </a:custGeom>
            <a:ln w="4762">
              <a:solidFill>
                <a:srgbClr val="050100"/>
              </a:solidFill>
            </a:ln>
          </p:spPr>
          <p:txBody>
            <a:bodyPr wrap="square" lIns="0" tIns="0" rIns="0" bIns="0" rtlCol="0"/>
            <a:lstStyle/>
            <a:p/>
          </p:txBody>
        </p:sp>
        <p:sp>
          <p:nvSpPr>
            <p:cNvPr id="1327" name="object 1327" descr=""/>
            <p:cNvSpPr/>
            <p:nvPr/>
          </p:nvSpPr>
          <p:spPr>
            <a:xfrm>
              <a:off x="3664486" y="12271319"/>
              <a:ext cx="0" cy="1905"/>
            </a:xfrm>
            <a:custGeom>
              <a:avLst/>
              <a:gdLst/>
              <a:ahLst/>
              <a:cxnLst/>
              <a:rect l="l" t="t" r="r" b="b"/>
              <a:pathLst>
                <a:path w="0" h="1904">
                  <a:moveTo>
                    <a:pt x="0" y="1498"/>
                  </a:moveTo>
                  <a:lnTo>
                    <a:pt x="0" y="0"/>
                  </a:lnTo>
                </a:path>
                <a:path w="0" h="1904">
                  <a:moveTo>
                    <a:pt x="0" y="1498"/>
                  </a:moveTo>
                  <a:lnTo>
                    <a:pt x="0" y="0"/>
                  </a:lnTo>
                </a:path>
              </a:pathLst>
            </a:custGeom>
            <a:ln w="4762">
              <a:solidFill>
                <a:srgbClr val="050100"/>
              </a:solidFill>
            </a:ln>
          </p:spPr>
          <p:txBody>
            <a:bodyPr wrap="square" lIns="0" tIns="0" rIns="0" bIns="0" rtlCol="0"/>
            <a:lstStyle/>
            <a:p/>
          </p:txBody>
        </p:sp>
        <p:sp>
          <p:nvSpPr>
            <p:cNvPr id="1328" name="object 1328" descr=""/>
            <p:cNvSpPr/>
            <p:nvPr/>
          </p:nvSpPr>
          <p:spPr>
            <a:xfrm>
              <a:off x="3673810" y="12218423"/>
              <a:ext cx="10160" cy="54610"/>
            </a:xfrm>
            <a:custGeom>
              <a:avLst/>
              <a:gdLst/>
              <a:ahLst/>
              <a:cxnLst/>
              <a:rect l="l" t="t" r="r" b="b"/>
              <a:pathLst>
                <a:path w="10160" h="54609">
                  <a:moveTo>
                    <a:pt x="9601" y="54394"/>
                  </a:moveTo>
                  <a:lnTo>
                    <a:pt x="0" y="0"/>
                  </a:lnTo>
                </a:path>
              </a:pathLst>
            </a:custGeom>
            <a:ln w="4762">
              <a:solidFill>
                <a:srgbClr val="050100"/>
              </a:solidFill>
            </a:ln>
          </p:spPr>
          <p:txBody>
            <a:bodyPr wrap="square" lIns="0" tIns="0" rIns="0" bIns="0" rtlCol="0"/>
            <a:lstStyle/>
            <a:p/>
          </p:txBody>
        </p:sp>
        <p:sp>
          <p:nvSpPr>
            <p:cNvPr id="1329" name="object 1329" descr=""/>
            <p:cNvSpPr/>
            <p:nvPr/>
          </p:nvSpPr>
          <p:spPr>
            <a:xfrm>
              <a:off x="3664225" y="12272817"/>
              <a:ext cx="19685" cy="0"/>
            </a:xfrm>
            <a:custGeom>
              <a:avLst/>
              <a:gdLst/>
              <a:ahLst/>
              <a:cxnLst/>
              <a:rect l="l" t="t" r="r" b="b"/>
              <a:pathLst>
                <a:path w="19685" h="0">
                  <a:moveTo>
                    <a:pt x="0" y="0"/>
                  </a:moveTo>
                  <a:lnTo>
                    <a:pt x="19189" y="0"/>
                  </a:lnTo>
                </a:path>
              </a:pathLst>
            </a:custGeom>
            <a:ln w="4762">
              <a:solidFill>
                <a:srgbClr val="050100"/>
              </a:solidFill>
            </a:ln>
          </p:spPr>
          <p:txBody>
            <a:bodyPr wrap="square" lIns="0" tIns="0" rIns="0" bIns="0" rtlCol="0"/>
            <a:lstStyle/>
            <a:p/>
          </p:txBody>
        </p:sp>
        <p:sp>
          <p:nvSpPr>
            <p:cNvPr id="1330" name="object 1330" descr=""/>
            <p:cNvSpPr/>
            <p:nvPr/>
          </p:nvSpPr>
          <p:spPr>
            <a:xfrm>
              <a:off x="3664224" y="12218421"/>
              <a:ext cx="10160" cy="1360805"/>
            </a:xfrm>
            <a:custGeom>
              <a:avLst/>
              <a:gdLst/>
              <a:ahLst/>
              <a:cxnLst/>
              <a:rect l="l" t="t" r="r" b="b"/>
              <a:pathLst>
                <a:path w="10160" h="1360805">
                  <a:moveTo>
                    <a:pt x="9588" y="0"/>
                  </a:moveTo>
                  <a:lnTo>
                    <a:pt x="0" y="54394"/>
                  </a:lnTo>
                </a:path>
                <a:path w="10160" h="1360805">
                  <a:moveTo>
                    <a:pt x="9588" y="0"/>
                  </a:moveTo>
                  <a:lnTo>
                    <a:pt x="9588" y="1360627"/>
                  </a:lnTo>
                </a:path>
              </a:pathLst>
            </a:custGeom>
            <a:ln w="4762">
              <a:solidFill>
                <a:srgbClr val="050100"/>
              </a:solidFill>
            </a:ln>
          </p:spPr>
          <p:txBody>
            <a:bodyPr wrap="square" lIns="0" tIns="0" rIns="0" bIns="0" rtlCol="0"/>
            <a:lstStyle/>
            <a:p/>
          </p:txBody>
        </p:sp>
        <p:sp>
          <p:nvSpPr>
            <p:cNvPr id="1331" name="object 1331" descr=""/>
            <p:cNvSpPr/>
            <p:nvPr/>
          </p:nvSpPr>
          <p:spPr>
            <a:xfrm>
              <a:off x="3285297" y="13075299"/>
              <a:ext cx="415925" cy="0"/>
            </a:xfrm>
            <a:custGeom>
              <a:avLst/>
              <a:gdLst/>
              <a:ahLst/>
              <a:cxnLst/>
              <a:rect l="l" t="t" r="r" b="b"/>
              <a:pathLst>
                <a:path w="415925" h="0">
                  <a:moveTo>
                    <a:pt x="0" y="0"/>
                  </a:moveTo>
                  <a:lnTo>
                    <a:pt x="415721" y="0"/>
                  </a:lnTo>
                </a:path>
              </a:pathLst>
            </a:custGeom>
            <a:ln w="4762">
              <a:solidFill>
                <a:srgbClr val="050100"/>
              </a:solidFill>
            </a:ln>
          </p:spPr>
          <p:txBody>
            <a:bodyPr wrap="square" lIns="0" tIns="0" rIns="0" bIns="0" rtlCol="0"/>
            <a:lstStyle/>
            <a:p/>
          </p:txBody>
        </p:sp>
        <p:sp>
          <p:nvSpPr>
            <p:cNvPr id="1332" name="object 1332" descr=""/>
            <p:cNvSpPr/>
            <p:nvPr/>
          </p:nvSpPr>
          <p:spPr>
            <a:xfrm>
              <a:off x="3285297" y="12218421"/>
              <a:ext cx="415925" cy="0"/>
            </a:xfrm>
            <a:custGeom>
              <a:avLst/>
              <a:gdLst/>
              <a:ahLst/>
              <a:cxnLst/>
              <a:rect l="l" t="t" r="r" b="b"/>
              <a:pathLst>
                <a:path w="415925" h="0">
                  <a:moveTo>
                    <a:pt x="0" y="0"/>
                  </a:moveTo>
                  <a:lnTo>
                    <a:pt x="415721" y="0"/>
                  </a:lnTo>
                </a:path>
              </a:pathLst>
            </a:custGeom>
            <a:ln w="4762">
              <a:solidFill>
                <a:srgbClr val="050100"/>
              </a:solidFill>
            </a:ln>
          </p:spPr>
          <p:txBody>
            <a:bodyPr wrap="square" lIns="0" tIns="0" rIns="0" bIns="0" rtlCol="0"/>
            <a:lstStyle/>
            <a:p/>
          </p:txBody>
        </p:sp>
        <p:sp>
          <p:nvSpPr>
            <p:cNvPr id="1333" name="object 1333" descr=""/>
            <p:cNvSpPr/>
            <p:nvPr/>
          </p:nvSpPr>
          <p:spPr>
            <a:xfrm>
              <a:off x="3489017" y="12806677"/>
              <a:ext cx="0" cy="52705"/>
            </a:xfrm>
            <a:custGeom>
              <a:avLst/>
              <a:gdLst/>
              <a:ahLst/>
              <a:cxnLst/>
              <a:rect l="l" t="t" r="r" b="b"/>
              <a:pathLst>
                <a:path w="0" h="52704">
                  <a:moveTo>
                    <a:pt x="0" y="0"/>
                  </a:moveTo>
                  <a:lnTo>
                    <a:pt x="0" y="52438"/>
                  </a:lnTo>
                </a:path>
              </a:pathLst>
            </a:custGeom>
            <a:ln w="4762">
              <a:solidFill>
                <a:srgbClr val="050100"/>
              </a:solidFill>
            </a:ln>
          </p:spPr>
          <p:txBody>
            <a:bodyPr wrap="square" lIns="0" tIns="0" rIns="0" bIns="0" rtlCol="0"/>
            <a:lstStyle/>
            <a:p/>
          </p:txBody>
        </p:sp>
        <p:sp>
          <p:nvSpPr>
            <p:cNvPr id="1334" name="object 1334" descr=""/>
            <p:cNvSpPr/>
            <p:nvPr/>
          </p:nvSpPr>
          <p:spPr>
            <a:xfrm>
              <a:off x="3488323" y="12806677"/>
              <a:ext cx="0" cy="48895"/>
            </a:xfrm>
            <a:custGeom>
              <a:avLst/>
              <a:gdLst/>
              <a:ahLst/>
              <a:cxnLst/>
              <a:rect l="l" t="t" r="r" b="b"/>
              <a:pathLst>
                <a:path w="0" h="48895">
                  <a:moveTo>
                    <a:pt x="0" y="0"/>
                  </a:moveTo>
                  <a:lnTo>
                    <a:pt x="0" y="48513"/>
                  </a:lnTo>
                </a:path>
              </a:pathLst>
            </a:custGeom>
            <a:ln w="4762">
              <a:solidFill>
                <a:srgbClr val="050100"/>
              </a:solidFill>
            </a:ln>
          </p:spPr>
          <p:txBody>
            <a:bodyPr wrap="square" lIns="0" tIns="0" rIns="0" bIns="0" rtlCol="0"/>
            <a:lstStyle/>
            <a:p/>
          </p:txBody>
        </p:sp>
        <p:sp>
          <p:nvSpPr>
            <p:cNvPr id="1335" name="object 1335" descr=""/>
            <p:cNvSpPr/>
            <p:nvPr/>
          </p:nvSpPr>
          <p:spPr>
            <a:xfrm>
              <a:off x="3487628" y="12806677"/>
              <a:ext cx="0" cy="45085"/>
            </a:xfrm>
            <a:custGeom>
              <a:avLst/>
              <a:gdLst/>
              <a:ahLst/>
              <a:cxnLst/>
              <a:rect l="l" t="t" r="r" b="b"/>
              <a:pathLst>
                <a:path w="0" h="45084">
                  <a:moveTo>
                    <a:pt x="0" y="0"/>
                  </a:moveTo>
                  <a:lnTo>
                    <a:pt x="0" y="44602"/>
                  </a:lnTo>
                </a:path>
              </a:pathLst>
            </a:custGeom>
            <a:ln w="4762">
              <a:solidFill>
                <a:srgbClr val="050100"/>
              </a:solidFill>
            </a:ln>
          </p:spPr>
          <p:txBody>
            <a:bodyPr wrap="square" lIns="0" tIns="0" rIns="0" bIns="0" rtlCol="0"/>
            <a:lstStyle/>
            <a:p/>
          </p:txBody>
        </p:sp>
        <p:sp>
          <p:nvSpPr>
            <p:cNvPr id="1336" name="object 1336" descr=""/>
            <p:cNvSpPr/>
            <p:nvPr/>
          </p:nvSpPr>
          <p:spPr>
            <a:xfrm>
              <a:off x="3486933" y="12806677"/>
              <a:ext cx="0" cy="41275"/>
            </a:xfrm>
            <a:custGeom>
              <a:avLst/>
              <a:gdLst/>
              <a:ahLst/>
              <a:cxnLst/>
              <a:rect l="l" t="t" r="r" b="b"/>
              <a:pathLst>
                <a:path w="0" h="41275">
                  <a:moveTo>
                    <a:pt x="0" y="0"/>
                  </a:moveTo>
                  <a:lnTo>
                    <a:pt x="0" y="40678"/>
                  </a:lnTo>
                </a:path>
              </a:pathLst>
            </a:custGeom>
            <a:ln w="4762">
              <a:solidFill>
                <a:srgbClr val="050100"/>
              </a:solidFill>
            </a:ln>
          </p:spPr>
          <p:txBody>
            <a:bodyPr wrap="square" lIns="0" tIns="0" rIns="0" bIns="0" rtlCol="0"/>
            <a:lstStyle/>
            <a:p/>
          </p:txBody>
        </p:sp>
        <p:sp>
          <p:nvSpPr>
            <p:cNvPr id="1337" name="object 1337" descr=""/>
            <p:cNvSpPr/>
            <p:nvPr/>
          </p:nvSpPr>
          <p:spPr>
            <a:xfrm>
              <a:off x="3486251" y="12806677"/>
              <a:ext cx="0" cy="36830"/>
            </a:xfrm>
            <a:custGeom>
              <a:avLst/>
              <a:gdLst/>
              <a:ahLst/>
              <a:cxnLst/>
              <a:rect l="l" t="t" r="r" b="b"/>
              <a:pathLst>
                <a:path w="0" h="36829">
                  <a:moveTo>
                    <a:pt x="0" y="0"/>
                  </a:moveTo>
                  <a:lnTo>
                    <a:pt x="0" y="36779"/>
                  </a:lnTo>
                </a:path>
              </a:pathLst>
            </a:custGeom>
            <a:ln w="4762">
              <a:solidFill>
                <a:srgbClr val="050100"/>
              </a:solidFill>
            </a:ln>
          </p:spPr>
          <p:txBody>
            <a:bodyPr wrap="square" lIns="0" tIns="0" rIns="0" bIns="0" rtlCol="0"/>
            <a:lstStyle/>
            <a:p/>
          </p:txBody>
        </p:sp>
        <p:sp>
          <p:nvSpPr>
            <p:cNvPr id="1338" name="object 1338" descr=""/>
            <p:cNvSpPr/>
            <p:nvPr/>
          </p:nvSpPr>
          <p:spPr>
            <a:xfrm>
              <a:off x="3485557" y="12806677"/>
              <a:ext cx="0" cy="33020"/>
            </a:xfrm>
            <a:custGeom>
              <a:avLst/>
              <a:gdLst/>
              <a:ahLst/>
              <a:cxnLst/>
              <a:rect l="l" t="t" r="r" b="b"/>
              <a:pathLst>
                <a:path w="0" h="33020">
                  <a:moveTo>
                    <a:pt x="0" y="0"/>
                  </a:moveTo>
                  <a:lnTo>
                    <a:pt x="0" y="32854"/>
                  </a:lnTo>
                </a:path>
              </a:pathLst>
            </a:custGeom>
            <a:ln w="4762">
              <a:solidFill>
                <a:srgbClr val="050100"/>
              </a:solidFill>
            </a:ln>
          </p:spPr>
          <p:txBody>
            <a:bodyPr wrap="square" lIns="0" tIns="0" rIns="0" bIns="0" rtlCol="0"/>
            <a:lstStyle/>
            <a:p/>
          </p:txBody>
        </p:sp>
        <p:sp>
          <p:nvSpPr>
            <p:cNvPr id="1339" name="object 1339" descr=""/>
            <p:cNvSpPr/>
            <p:nvPr/>
          </p:nvSpPr>
          <p:spPr>
            <a:xfrm>
              <a:off x="3484862" y="12806677"/>
              <a:ext cx="0" cy="29209"/>
            </a:xfrm>
            <a:custGeom>
              <a:avLst/>
              <a:gdLst/>
              <a:ahLst/>
              <a:cxnLst/>
              <a:rect l="l" t="t" r="r" b="b"/>
              <a:pathLst>
                <a:path w="0" h="29209">
                  <a:moveTo>
                    <a:pt x="0" y="0"/>
                  </a:moveTo>
                  <a:lnTo>
                    <a:pt x="0" y="28930"/>
                  </a:lnTo>
                </a:path>
              </a:pathLst>
            </a:custGeom>
            <a:ln w="4762">
              <a:solidFill>
                <a:srgbClr val="050100"/>
              </a:solidFill>
            </a:ln>
          </p:spPr>
          <p:txBody>
            <a:bodyPr wrap="square" lIns="0" tIns="0" rIns="0" bIns="0" rtlCol="0"/>
            <a:lstStyle/>
            <a:p/>
          </p:txBody>
        </p:sp>
        <p:sp>
          <p:nvSpPr>
            <p:cNvPr id="1340" name="object 1340" descr=""/>
            <p:cNvSpPr/>
            <p:nvPr/>
          </p:nvSpPr>
          <p:spPr>
            <a:xfrm>
              <a:off x="3484180" y="12806677"/>
              <a:ext cx="0" cy="25400"/>
            </a:xfrm>
            <a:custGeom>
              <a:avLst/>
              <a:gdLst/>
              <a:ahLst/>
              <a:cxnLst/>
              <a:rect l="l" t="t" r="r" b="b"/>
              <a:pathLst>
                <a:path w="0" h="25400">
                  <a:moveTo>
                    <a:pt x="0" y="0"/>
                  </a:moveTo>
                  <a:lnTo>
                    <a:pt x="0" y="25018"/>
                  </a:lnTo>
                </a:path>
              </a:pathLst>
            </a:custGeom>
            <a:ln w="4762">
              <a:solidFill>
                <a:srgbClr val="050100"/>
              </a:solidFill>
            </a:ln>
          </p:spPr>
          <p:txBody>
            <a:bodyPr wrap="square" lIns="0" tIns="0" rIns="0" bIns="0" rtlCol="0"/>
            <a:lstStyle/>
            <a:p/>
          </p:txBody>
        </p:sp>
        <p:sp>
          <p:nvSpPr>
            <p:cNvPr id="1341" name="object 1341" descr=""/>
            <p:cNvSpPr/>
            <p:nvPr/>
          </p:nvSpPr>
          <p:spPr>
            <a:xfrm>
              <a:off x="3483485" y="12806677"/>
              <a:ext cx="0" cy="21590"/>
            </a:xfrm>
            <a:custGeom>
              <a:avLst/>
              <a:gdLst/>
              <a:ahLst/>
              <a:cxnLst/>
              <a:rect l="l" t="t" r="r" b="b"/>
              <a:pathLst>
                <a:path w="0" h="21590">
                  <a:moveTo>
                    <a:pt x="0" y="0"/>
                  </a:moveTo>
                  <a:lnTo>
                    <a:pt x="0" y="21094"/>
                  </a:lnTo>
                </a:path>
              </a:pathLst>
            </a:custGeom>
            <a:ln w="4762">
              <a:solidFill>
                <a:srgbClr val="050100"/>
              </a:solidFill>
            </a:ln>
          </p:spPr>
          <p:txBody>
            <a:bodyPr wrap="square" lIns="0" tIns="0" rIns="0" bIns="0" rtlCol="0"/>
            <a:lstStyle/>
            <a:p/>
          </p:txBody>
        </p:sp>
        <p:sp>
          <p:nvSpPr>
            <p:cNvPr id="1342" name="object 1342" descr=""/>
            <p:cNvSpPr/>
            <p:nvPr/>
          </p:nvSpPr>
          <p:spPr>
            <a:xfrm>
              <a:off x="3482790" y="12806677"/>
              <a:ext cx="0" cy="17780"/>
            </a:xfrm>
            <a:custGeom>
              <a:avLst/>
              <a:gdLst/>
              <a:ahLst/>
              <a:cxnLst/>
              <a:rect l="l" t="t" r="r" b="b"/>
              <a:pathLst>
                <a:path w="0" h="17779">
                  <a:moveTo>
                    <a:pt x="0" y="0"/>
                  </a:moveTo>
                  <a:lnTo>
                    <a:pt x="0" y="17183"/>
                  </a:lnTo>
                </a:path>
              </a:pathLst>
            </a:custGeom>
            <a:ln w="4762">
              <a:solidFill>
                <a:srgbClr val="050100"/>
              </a:solidFill>
            </a:ln>
          </p:spPr>
          <p:txBody>
            <a:bodyPr wrap="square" lIns="0" tIns="0" rIns="0" bIns="0" rtlCol="0"/>
            <a:lstStyle/>
            <a:p/>
          </p:txBody>
        </p:sp>
        <p:sp>
          <p:nvSpPr>
            <p:cNvPr id="1343" name="object 1343" descr=""/>
            <p:cNvSpPr/>
            <p:nvPr/>
          </p:nvSpPr>
          <p:spPr>
            <a:xfrm>
              <a:off x="3482096" y="12806677"/>
              <a:ext cx="0" cy="13335"/>
            </a:xfrm>
            <a:custGeom>
              <a:avLst/>
              <a:gdLst/>
              <a:ahLst/>
              <a:cxnLst/>
              <a:rect l="l" t="t" r="r" b="b"/>
              <a:pathLst>
                <a:path w="0" h="13334">
                  <a:moveTo>
                    <a:pt x="0" y="0"/>
                  </a:moveTo>
                  <a:lnTo>
                    <a:pt x="0" y="13258"/>
                  </a:lnTo>
                </a:path>
              </a:pathLst>
            </a:custGeom>
            <a:ln w="4762">
              <a:solidFill>
                <a:srgbClr val="050100"/>
              </a:solidFill>
            </a:ln>
          </p:spPr>
          <p:txBody>
            <a:bodyPr wrap="square" lIns="0" tIns="0" rIns="0" bIns="0" rtlCol="0"/>
            <a:lstStyle/>
            <a:p/>
          </p:txBody>
        </p:sp>
        <p:sp>
          <p:nvSpPr>
            <p:cNvPr id="1344" name="object 1344" descr=""/>
            <p:cNvSpPr/>
            <p:nvPr/>
          </p:nvSpPr>
          <p:spPr>
            <a:xfrm>
              <a:off x="3481414" y="12806677"/>
              <a:ext cx="0" cy="9525"/>
            </a:xfrm>
            <a:custGeom>
              <a:avLst/>
              <a:gdLst/>
              <a:ahLst/>
              <a:cxnLst/>
              <a:rect l="l" t="t" r="r" b="b"/>
              <a:pathLst>
                <a:path w="0" h="9525">
                  <a:moveTo>
                    <a:pt x="0" y="0"/>
                  </a:moveTo>
                  <a:lnTo>
                    <a:pt x="0" y="9334"/>
                  </a:lnTo>
                </a:path>
              </a:pathLst>
            </a:custGeom>
            <a:ln w="4762">
              <a:solidFill>
                <a:srgbClr val="050100"/>
              </a:solidFill>
            </a:ln>
          </p:spPr>
          <p:txBody>
            <a:bodyPr wrap="square" lIns="0" tIns="0" rIns="0" bIns="0" rtlCol="0"/>
            <a:lstStyle/>
            <a:p/>
          </p:txBody>
        </p:sp>
        <p:sp>
          <p:nvSpPr>
            <p:cNvPr id="1345" name="object 1345" descr=""/>
            <p:cNvSpPr/>
            <p:nvPr/>
          </p:nvSpPr>
          <p:spPr>
            <a:xfrm>
              <a:off x="3480719" y="12806677"/>
              <a:ext cx="0" cy="5715"/>
            </a:xfrm>
            <a:custGeom>
              <a:avLst/>
              <a:gdLst/>
              <a:ahLst/>
              <a:cxnLst/>
              <a:rect l="l" t="t" r="r" b="b"/>
              <a:pathLst>
                <a:path w="0" h="5715">
                  <a:moveTo>
                    <a:pt x="0" y="0"/>
                  </a:moveTo>
                  <a:lnTo>
                    <a:pt x="0" y="5422"/>
                  </a:lnTo>
                </a:path>
              </a:pathLst>
            </a:custGeom>
            <a:ln w="4762">
              <a:solidFill>
                <a:srgbClr val="050100"/>
              </a:solidFill>
            </a:ln>
          </p:spPr>
          <p:txBody>
            <a:bodyPr wrap="square" lIns="0" tIns="0" rIns="0" bIns="0" rtlCol="0"/>
            <a:lstStyle/>
            <a:p/>
          </p:txBody>
        </p:sp>
        <p:sp>
          <p:nvSpPr>
            <p:cNvPr id="1346" name="object 1346" descr=""/>
            <p:cNvSpPr/>
            <p:nvPr/>
          </p:nvSpPr>
          <p:spPr>
            <a:xfrm>
              <a:off x="3480026" y="12806677"/>
              <a:ext cx="0" cy="1905"/>
            </a:xfrm>
            <a:custGeom>
              <a:avLst/>
              <a:gdLst/>
              <a:ahLst/>
              <a:cxnLst/>
              <a:rect l="l" t="t" r="r" b="b"/>
              <a:pathLst>
                <a:path w="0" h="1904">
                  <a:moveTo>
                    <a:pt x="0" y="0"/>
                  </a:moveTo>
                  <a:lnTo>
                    <a:pt x="0" y="1498"/>
                  </a:lnTo>
                </a:path>
                <a:path w="0" h="1904">
                  <a:moveTo>
                    <a:pt x="0" y="0"/>
                  </a:moveTo>
                  <a:lnTo>
                    <a:pt x="0" y="1498"/>
                  </a:lnTo>
                </a:path>
              </a:pathLst>
            </a:custGeom>
            <a:ln w="4762">
              <a:solidFill>
                <a:srgbClr val="050100"/>
              </a:solidFill>
            </a:ln>
          </p:spPr>
          <p:txBody>
            <a:bodyPr wrap="square" lIns="0" tIns="0" rIns="0" bIns="0" rtlCol="0"/>
            <a:lstStyle/>
            <a:p/>
          </p:txBody>
        </p:sp>
        <p:sp>
          <p:nvSpPr>
            <p:cNvPr id="1347" name="object 1347" descr=""/>
            <p:cNvSpPr/>
            <p:nvPr/>
          </p:nvSpPr>
          <p:spPr>
            <a:xfrm>
              <a:off x="3489699" y="12806677"/>
              <a:ext cx="0" cy="52705"/>
            </a:xfrm>
            <a:custGeom>
              <a:avLst/>
              <a:gdLst/>
              <a:ahLst/>
              <a:cxnLst/>
              <a:rect l="l" t="t" r="r" b="b"/>
              <a:pathLst>
                <a:path w="0" h="52704">
                  <a:moveTo>
                    <a:pt x="0" y="0"/>
                  </a:moveTo>
                  <a:lnTo>
                    <a:pt x="0" y="52438"/>
                  </a:lnTo>
                </a:path>
              </a:pathLst>
            </a:custGeom>
            <a:ln w="4762">
              <a:solidFill>
                <a:srgbClr val="050100"/>
              </a:solidFill>
            </a:ln>
          </p:spPr>
          <p:txBody>
            <a:bodyPr wrap="square" lIns="0" tIns="0" rIns="0" bIns="0" rtlCol="0"/>
            <a:lstStyle/>
            <a:p/>
          </p:txBody>
        </p:sp>
        <p:sp>
          <p:nvSpPr>
            <p:cNvPr id="1348" name="object 1348" descr=""/>
            <p:cNvSpPr/>
            <p:nvPr/>
          </p:nvSpPr>
          <p:spPr>
            <a:xfrm>
              <a:off x="3490394" y="12806677"/>
              <a:ext cx="0" cy="48895"/>
            </a:xfrm>
            <a:custGeom>
              <a:avLst/>
              <a:gdLst/>
              <a:ahLst/>
              <a:cxnLst/>
              <a:rect l="l" t="t" r="r" b="b"/>
              <a:pathLst>
                <a:path w="0" h="48895">
                  <a:moveTo>
                    <a:pt x="0" y="0"/>
                  </a:moveTo>
                  <a:lnTo>
                    <a:pt x="0" y="48513"/>
                  </a:lnTo>
                </a:path>
              </a:pathLst>
            </a:custGeom>
            <a:ln w="4762">
              <a:solidFill>
                <a:srgbClr val="050100"/>
              </a:solidFill>
            </a:ln>
          </p:spPr>
          <p:txBody>
            <a:bodyPr wrap="square" lIns="0" tIns="0" rIns="0" bIns="0" rtlCol="0"/>
            <a:lstStyle/>
            <a:p/>
          </p:txBody>
        </p:sp>
        <p:sp>
          <p:nvSpPr>
            <p:cNvPr id="1349" name="object 1349" descr=""/>
            <p:cNvSpPr/>
            <p:nvPr/>
          </p:nvSpPr>
          <p:spPr>
            <a:xfrm>
              <a:off x="3491089" y="12806677"/>
              <a:ext cx="0" cy="45085"/>
            </a:xfrm>
            <a:custGeom>
              <a:avLst/>
              <a:gdLst/>
              <a:ahLst/>
              <a:cxnLst/>
              <a:rect l="l" t="t" r="r" b="b"/>
              <a:pathLst>
                <a:path w="0" h="45084">
                  <a:moveTo>
                    <a:pt x="0" y="0"/>
                  </a:moveTo>
                  <a:lnTo>
                    <a:pt x="0" y="44602"/>
                  </a:lnTo>
                </a:path>
              </a:pathLst>
            </a:custGeom>
            <a:ln w="4762">
              <a:solidFill>
                <a:srgbClr val="050100"/>
              </a:solidFill>
            </a:ln>
          </p:spPr>
          <p:txBody>
            <a:bodyPr wrap="square" lIns="0" tIns="0" rIns="0" bIns="0" rtlCol="0"/>
            <a:lstStyle/>
            <a:p/>
          </p:txBody>
        </p:sp>
        <p:sp>
          <p:nvSpPr>
            <p:cNvPr id="1350" name="object 1350" descr=""/>
            <p:cNvSpPr/>
            <p:nvPr/>
          </p:nvSpPr>
          <p:spPr>
            <a:xfrm>
              <a:off x="3491771" y="12806677"/>
              <a:ext cx="0" cy="41275"/>
            </a:xfrm>
            <a:custGeom>
              <a:avLst/>
              <a:gdLst/>
              <a:ahLst/>
              <a:cxnLst/>
              <a:rect l="l" t="t" r="r" b="b"/>
              <a:pathLst>
                <a:path w="0" h="41275">
                  <a:moveTo>
                    <a:pt x="0" y="0"/>
                  </a:moveTo>
                  <a:lnTo>
                    <a:pt x="0" y="40678"/>
                  </a:lnTo>
                </a:path>
              </a:pathLst>
            </a:custGeom>
            <a:ln w="4762">
              <a:solidFill>
                <a:srgbClr val="050100"/>
              </a:solidFill>
            </a:ln>
          </p:spPr>
          <p:txBody>
            <a:bodyPr wrap="square" lIns="0" tIns="0" rIns="0" bIns="0" rtlCol="0"/>
            <a:lstStyle/>
            <a:p/>
          </p:txBody>
        </p:sp>
        <p:sp>
          <p:nvSpPr>
            <p:cNvPr id="1351" name="object 1351" descr=""/>
            <p:cNvSpPr/>
            <p:nvPr/>
          </p:nvSpPr>
          <p:spPr>
            <a:xfrm>
              <a:off x="3492465" y="12806677"/>
              <a:ext cx="0" cy="36830"/>
            </a:xfrm>
            <a:custGeom>
              <a:avLst/>
              <a:gdLst/>
              <a:ahLst/>
              <a:cxnLst/>
              <a:rect l="l" t="t" r="r" b="b"/>
              <a:pathLst>
                <a:path w="0" h="36829">
                  <a:moveTo>
                    <a:pt x="0" y="0"/>
                  </a:moveTo>
                  <a:lnTo>
                    <a:pt x="0" y="36779"/>
                  </a:lnTo>
                </a:path>
              </a:pathLst>
            </a:custGeom>
            <a:ln w="4762">
              <a:solidFill>
                <a:srgbClr val="050100"/>
              </a:solidFill>
            </a:ln>
          </p:spPr>
          <p:txBody>
            <a:bodyPr wrap="square" lIns="0" tIns="0" rIns="0" bIns="0" rtlCol="0"/>
            <a:lstStyle/>
            <a:p/>
          </p:txBody>
        </p:sp>
        <p:sp>
          <p:nvSpPr>
            <p:cNvPr id="1352" name="object 1352" descr=""/>
            <p:cNvSpPr/>
            <p:nvPr/>
          </p:nvSpPr>
          <p:spPr>
            <a:xfrm>
              <a:off x="3493159" y="12806677"/>
              <a:ext cx="0" cy="33020"/>
            </a:xfrm>
            <a:custGeom>
              <a:avLst/>
              <a:gdLst/>
              <a:ahLst/>
              <a:cxnLst/>
              <a:rect l="l" t="t" r="r" b="b"/>
              <a:pathLst>
                <a:path w="0" h="33020">
                  <a:moveTo>
                    <a:pt x="0" y="0"/>
                  </a:moveTo>
                  <a:lnTo>
                    <a:pt x="0" y="32854"/>
                  </a:lnTo>
                </a:path>
              </a:pathLst>
            </a:custGeom>
            <a:ln w="4762">
              <a:solidFill>
                <a:srgbClr val="050100"/>
              </a:solidFill>
            </a:ln>
          </p:spPr>
          <p:txBody>
            <a:bodyPr wrap="square" lIns="0" tIns="0" rIns="0" bIns="0" rtlCol="0"/>
            <a:lstStyle/>
            <a:p/>
          </p:txBody>
        </p:sp>
        <p:sp>
          <p:nvSpPr>
            <p:cNvPr id="1353" name="object 1353" descr=""/>
            <p:cNvSpPr/>
            <p:nvPr/>
          </p:nvSpPr>
          <p:spPr>
            <a:xfrm>
              <a:off x="3493853" y="12806677"/>
              <a:ext cx="0" cy="29209"/>
            </a:xfrm>
            <a:custGeom>
              <a:avLst/>
              <a:gdLst/>
              <a:ahLst/>
              <a:cxnLst/>
              <a:rect l="l" t="t" r="r" b="b"/>
              <a:pathLst>
                <a:path w="0" h="29209">
                  <a:moveTo>
                    <a:pt x="0" y="0"/>
                  </a:moveTo>
                  <a:lnTo>
                    <a:pt x="0" y="28930"/>
                  </a:lnTo>
                </a:path>
              </a:pathLst>
            </a:custGeom>
            <a:ln w="4762">
              <a:solidFill>
                <a:srgbClr val="050100"/>
              </a:solidFill>
            </a:ln>
          </p:spPr>
          <p:txBody>
            <a:bodyPr wrap="square" lIns="0" tIns="0" rIns="0" bIns="0" rtlCol="0"/>
            <a:lstStyle/>
            <a:p/>
          </p:txBody>
        </p:sp>
        <p:sp>
          <p:nvSpPr>
            <p:cNvPr id="1354" name="object 1354" descr=""/>
            <p:cNvSpPr/>
            <p:nvPr/>
          </p:nvSpPr>
          <p:spPr>
            <a:xfrm>
              <a:off x="3494535" y="12806677"/>
              <a:ext cx="0" cy="25400"/>
            </a:xfrm>
            <a:custGeom>
              <a:avLst/>
              <a:gdLst/>
              <a:ahLst/>
              <a:cxnLst/>
              <a:rect l="l" t="t" r="r" b="b"/>
              <a:pathLst>
                <a:path w="0" h="25400">
                  <a:moveTo>
                    <a:pt x="0" y="0"/>
                  </a:moveTo>
                  <a:lnTo>
                    <a:pt x="0" y="25018"/>
                  </a:lnTo>
                </a:path>
              </a:pathLst>
            </a:custGeom>
            <a:ln w="4762">
              <a:solidFill>
                <a:srgbClr val="050100"/>
              </a:solidFill>
            </a:ln>
          </p:spPr>
          <p:txBody>
            <a:bodyPr wrap="square" lIns="0" tIns="0" rIns="0" bIns="0" rtlCol="0"/>
            <a:lstStyle/>
            <a:p/>
          </p:txBody>
        </p:sp>
        <p:sp>
          <p:nvSpPr>
            <p:cNvPr id="1355" name="object 1355" descr=""/>
            <p:cNvSpPr/>
            <p:nvPr/>
          </p:nvSpPr>
          <p:spPr>
            <a:xfrm>
              <a:off x="3495230" y="12806677"/>
              <a:ext cx="0" cy="21590"/>
            </a:xfrm>
            <a:custGeom>
              <a:avLst/>
              <a:gdLst/>
              <a:ahLst/>
              <a:cxnLst/>
              <a:rect l="l" t="t" r="r" b="b"/>
              <a:pathLst>
                <a:path w="0" h="21590">
                  <a:moveTo>
                    <a:pt x="0" y="0"/>
                  </a:moveTo>
                  <a:lnTo>
                    <a:pt x="0" y="21094"/>
                  </a:lnTo>
                </a:path>
              </a:pathLst>
            </a:custGeom>
            <a:ln w="4762">
              <a:solidFill>
                <a:srgbClr val="050100"/>
              </a:solidFill>
            </a:ln>
          </p:spPr>
          <p:txBody>
            <a:bodyPr wrap="square" lIns="0" tIns="0" rIns="0" bIns="0" rtlCol="0"/>
            <a:lstStyle/>
            <a:p/>
          </p:txBody>
        </p:sp>
        <p:sp>
          <p:nvSpPr>
            <p:cNvPr id="1356" name="object 1356" descr=""/>
            <p:cNvSpPr/>
            <p:nvPr/>
          </p:nvSpPr>
          <p:spPr>
            <a:xfrm>
              <a:off x="3495925" y="12806677"/>
              <a:ext cx="0" cy="17780"/>
            </a:xfrm>
            <a:custGeom>
              <a:avLst/>
              <a:gdLst/>
              <a:ahLst/>
              <a:cxnLst/>
              <a:rect l="l" t="t" r="r" b="b"/>
              <a:pathLst>
                <a:path w="0" h="17779">
                  <a:moveTo>
                    <a:pt x="0" y="0"/>
                  </a:moveTo>
                  <a:lnTo>
                    <a:pt x="0" y="17183"/>
                  </a:lnTo>
                </a:path>
              </a:pathLst>
            </a:custGeom>
            <a:ln w="4762">
              <a:solidFill>
                <a:srgbClr val="050100"/>
              </a:solidFill>
            </a:ln>
          </p:spPr>
          <p:txBody>
            <a:bodyPr wrap="square" lIns="0" tIns="0" rIns="0" bIns="0" rtlCol="0"/>
            <a:lstStyle/>
            <a:p/>
          </p:txBody>
        </p:sp>
        <p:sp>
          <p:nvSpPr>
            <p:cNvPr id="1357" name="object 1357" descr=""/>
            <p:cNvSpPr/>
            <p:nvPr/>
          </p:nvSpPr>
          <p:spPr>
            <a:xfrm>
              <a:off x="3496607" y="12806677"/>
              <a:ext cx="0" cy="13335"/>
            </a:xfrm>
            <a:custGeom>
              <a:avLst/>
              <a:gdLst/>
              <a:ahLst/>
              <a:cxnLst/>
              <a:rect l="l" t="t" r="r" b="b"/>
              <a:pathLst>
                <a:path w="0" h="13334">
                  <a:moveTo>
                    <a:pt x="0" y="0"/>
                  </a:moveTo>
                  <a:lnTo>
                    <a:pt x="0" y="13258"/>
                  </a:lnTo>
                </a:path>
              </a:pathLst>
            </a:custGeom>
            <a:ln w="4762">
              <a:solidFill>
                <a:srgbClr val="050100"/>
              </a:solidFill>
            </a:ln>
          </p:spPr>
          <p:txBody>
            <a:bodyPr wrap="square" lIns="0" tIns="0" rIns="0" bIns="0" rtlCol="0"/>
            <a:lstStyle/>
            <a:p/>
          </p:txBody>
        </p:sp>
        <p:sp>
          <p:nvSpPr>
            <p:cNvPr id="1358" name="object 1358" descr=""/>
            <p:cNvSpPr/>
            <p:nvPr/>
          </p:nvSpPr>
          <p:spPr>
            <a:xfrm>
              <a:off x="3497301" y="12806677"/>
              <a:ext cx="0" cy="9525"/>
            </a:xfrm>
            <a:custGeom>
              <a:avLst/>
              <a:gdLst/>
              <a:ahLst/>
              <a:cxnLst/>
              <a:rect l="l" t="t" r="r" b="b"/>
              <a:pathLst>
                <a:path w="0" h="9525">
                  <a:moveTo>
                    <a:pt x="0" y="0"/>
                  </a:moveTo>
                  <a:lnTo>
                    <a:pt x="0" y="9334"/>
                  </a:lnTo>
                </a:path>
              </a:pathLst>
            </a:custGeom>
            <a:ln w="4762">
              <a:solidFill>
                <a:srgbClr val="050100"/>
              </a:solidFill>
            </a:ln>
          </p:spPr>
          <p:txBody>
            <a:bodyPr wrap="square" lIns="0" tIns="0" rIns="0" bIns="0" rtlCol="0"/>
            <a:lstStyle/>
            <a:p/>
          </p:txBody>
        </p:sp>
        <p:sp>
          <p:nvSpPr>
            <p:cNvPr id="1359" name="object 1359" descr=""/>
            <p:cNvSpPr/>
            <p:nvPr/>
          </p:nvSpPr>
          <p:spPr>
            <a:xfrm>
              <a:off x="3497996" y="12806677"/>
              <a:ext cx="0" cy="5715"/>
            </a:xfrm>
            <a:custGeom>
              <a:avLst/>
              <a:gdLst/>
              <a:ahLst/>
              <a:cxnLst/>
              <a:rect l="l" t="t" r="r" b="b"/>
              <a:pathLst>
                <a:path w="0" h="5715">
                  <a:moveTo>
                    <a:pt x="0" y="0"/>
                  </a:moveTo>
                  <a:lnTo>
                    <a:pt x="0" y="5422"/>
                  </a:lnTo>
                </a:path>
              </a:pathLst>
            </a:custGeom>
            <a:ln w="4762">
              <a:solidFill>
                <a:srgbClr val="050100"/>
              </a:solidFill>
            </a:ln>
          </p:spPr>
          <p:txBody>
            <a:bodyPr wrap="square" lIns="0" tIns="0" rIns="0" bIns="0" rtlCol="0"/>
            <a:lstStyle/>
            <a:p/>
          </p:txBody>
        </p:sp>
        <p:sp>
          <p:nvSpPr>
            <p:cNvPr id="1360" name="object 1360" descr=""/>
            <p:cNvSpPr/>
            <p:nvPr/>
          </p:nvSpPr>
          <p:spPr>
            <a:xfrm>
              <a:off x="3498691" y="12806677"/>
              <a:ext cx="0" cy="1905"/>
            </a:xfrm>
            <a:custGeom>
              <a:avLst/>
              <a:gdLst/>
              <a:ahLst/>
              <a:cxnLst/>
              <a:rect l="l" t="t" r="r" b="b"/>
              <a:pathLst>
                <a:path w="0" h="1904">
                  <a:moveTo>
                    <a:pt x="0" y="0"/>
                  </a:moveTo>
                  <a:lnTo>
                    <a:pt x="0" y="1498"/>
                  </a:lnTo>
                </a:path>
                <a:path w="0" h="1904">
                  <a:moveTo>
                    <a:pt x="0" y="0"/>
                  </a:moveTo>
                  <a:lnTo>
                    <a:pt x="0" y="1498"/>
                  </a:lnTo>
                </a:path>
              </a:pathLst>
            </a:custGeom>
            <a:ln w="4762">
              <a:solidFill>
                <a:srgbClr val="050100"/>
              </a:solidFill>
            </a:ln>
          </p:spPr>
          <p:txBody>
            <a:bodyPr wrap="square" lIns="0" tIns="0" rIns="0" bIns="0" rtlCol="0"/>
            <a:lstStyle/>
            <a:p/>
          </p:txBody>
        </p:sp>
        <p:sp>
          <p:nvSpPr>
            <p:cNvPr id="1361" name="object 1361" descr=""/>
            <p:cNvSpPr/>
            <p:nvPr/>
          </p:nvSpPr>
          <p:spPr>
            <a:xfrm>
              <a:off x="3479765" y="12806677"/>
              <a:ext cx="10160" cy="54610"/>
            </a:xfrm>
            <a:custGeom>
              <a:avLst/>
              <a:gdLst/>
              <a:ahLst/>
              <a:cxnLst/>
              <a:rect l="l" t="t" r="r" b="b"/>
              <a:pathLst>
                <a:path w="10160" h="54609">
                  <a:moveTo>
                    <a:pt x="0" y="0"/>
                  </a:moveTo>
                  <a:lnTo>
                    <a:pt x="9588" y="54394"/>
                  </a:lnTo>
                </a:path>
              </a:pathLst>
            </a:custGeom>
            <a:ln w="4762">
              <a:solidFill>
                <a:srgbClr val="050100"/>
              </a:solidFill>
            </a:ln>
          </p:spPr>
          <p:txBody>
            <a:bodyPr wrap="square" lIns="0" tIns="0" rIns="0" bIns="0" rtlCol="0"/>
            <a:lstStyle/>
            <a:p/>
          </p:txBody>
        </p:sp>
        <p:sp>
          <p:nvSpPr>
            <p:cNvPr id="1362" name="object 1362" descr=""/>
            <p:cNvSpPr/>
            <p:nvPr/>
          </p:nvSpPr>
          <p:spPr>
            <a:xfrm>
              <a:off x="3479761" y="12806677"/>
              <a:ext cx="19685" cy="0"/>
            </a:xfrm>
            <a:custGeom>
              <a:avLst/>
              <a:gdLst/>
              <a:ahLst/>
              <a:cxnLst/>
              <a:rect l="l" t="t" r="r" b="b"/>
              <a:pathLst>
                <a:path w="19685" h="0">
                  <a:moveTo>
                    <a:pt x="19189" y="0"/>
                  </a:moveTo>
                  <a:lnTo>
                    <a:pt x="0" y="0"/>
                  </a:lnTo>
                </a:path>
              </a:pathLst>
            </a:custGeom>
            <a:ln w="4762">
              <a:solidFill>
                <a:srgbClr val="050100"/>
              </a:solidFill>
            </a:ln>
          </p:spPr>
          <p:txBody>
            <a:bodyPr wrap="square" lIns="0" tIns="0" rIns="0" bIns="0" rtlCol="0"/>
            <a:lstStyle/>
            <a:p/>
          </p:txBody>
        </p:sp>
        <p:sp>
          <p:nvSpPr>
            <p:cNvPr id="1363" name="object 1363" descr=""/>
            <p:cNvSpPr/>
            <p:nvPr/>
          </p:nvSpPr>
          <p:spPr>
            <a:xfrm>
              <a:off x="3489351" y="12806680"/>
              <a:ext cx="10160" cy="54610"/>
            </a:xfrm>
            <a:custGeom>
              <a:avLst/>
              <a:gdLst/>
              <a:ahLst/>
              <a:cxnLst/>
              <a:rect l="l" t="t" r="r" b="b"/>
              <a:pathLst>
                <a:path w="10160" h="54609">
                  <a:moveTo>
                    <a:pt x="0" y="54394"/>
                  </a:moveTo>
                  <a:lnTo>
                    <a:pt x="9601" y="0"/>
                  </a:lnTo>
                </a:path>
              </a:pathLst>
            </a:custGeom>
            <a:ln w="4762">
              <a:solidFill>
                <a:srgbClr val="050100"/>
              </a:solidFill>
            </a:ln>
          </p:spPr>
          <p:txBody>
            <a:bodyPr wrap="square" lIns="0" tIns="0" rIns="0" bIns="0" rtlCol="0"/>
            <a:lstStyle/>
            <a:p/>
          </p:txBody>
        </p:sp>
        <p:sp>
          <p:nvSpPr>
            <p:cNvPr id="1364" name="object 1364" descr=""/>
            <p:cNvSpPr/>
            <p:nvPr/>
          </p:nvSpPr>
          <p:spPr>
            <a:xfrm>
              <a:off x="3489699" y="12434593"/>
              <a:ext cx="0" cy="52705"/>
            </a:xfrm>
            <a:custGeom>
              <a:avLst/>
              <a:gdLst/>
              <a:ahLst/>
              <a:cxnLst/>
              <a:rect l="l" t="t" r="r" b="b"/>
              <a:pathLst>
                <a:path w="0" h="52704">
                  <a:moveTo>
                    <a:pt x="0" y="52450"/>
                  </a:moveTo>
                  <a:lnTo>
                    <a:pt x="0" y="0"/>
                  </a:lnTo>
                </a:path>
              </a:pathLst>
            </a:custGeom>
            <a:ln w="4762">
              <a:solidFill>
                <a:srgbClr val="050100"/>
              </a:solidFill>
            </a:ln>
          </p:spPr>
          <p:txBody>
            <a:bodyPr wrap="square" lIns="0" tIns="0" rIns="0" bIns="0" rtlCol="0"/>
            <a:lstStyle/>
            <a:p/>
          </p:txBody>
        </p:sp>
        <p:sp>
          <p:nvSpPr>
            <p:cNvPr id="1365" name="object 1365" descr=""/>
            <p:cNvSpPr/>
            <p:nvPr/>
          </p:nvSpPr>
          <p:spPr>
            <a:xfrm>
              <a:off x="3490394" y="12438517"/>
              <a:ext cx="0" cy="48895"/>
            </a:xfrm>
            <a:custGeom>
              <a:avLst/>
              <a:gdLst/>
              <a:ahLst/>
              <a:cxnLst/>
              <a:rect l="l" t="t" r="r" b="b"/>
              <a:pathLst>
                <a:path w="0" h="48895">
                  <a:moveTo>
                    <a:pt x="0" y="48526"/>
                  </a:moveTo>
                  <a:lnTo>
                    <a:pt x="0" y="0"/>
                  </a:lnTo>
                </a:path>
              </a:pathLst>
            </a:custGeom>
            <a:ln w="4762">
              <a:solidFill>
                <a:srgbClr val="050100"/>
              </a:solidFill>
            </a:ln>
          </p:spPr>
          <p:txBody>
            <a:bodyPr wrap="square" lIns="0" tIns="0" rIns="0" bIns="0" rtlCol="0"/>
            <a:lstStyle/>
            <a:p/>
          </p:txBody>
        </p:sp>
        <p:sp>
          <p:nvSpPr>
            <p:cNvPr id="1366" name="object 1366" descr=""/>
            <p:cNvSpPr/>
            <p:nvPr/>
          </p:nvSpPr>
          <p:spPr>
            <a:xfrm>
              <a:off x="3491089" y="12442428"/>
              <a:ext cx="0" cy="45085"/>
            </a:xfrm>
            <a:custGeom>
              <a:avLst/>
              <a:gdLst/>
              <a:ahLst/>
              <a:cxnLst/>
              <a:rect l="l" t="t" r="r" b="b"/>
              <a:pathLst>
                <a:path w="0" h="45084">
                  <a:moveTo>
                    <a:pt x="0" y="44615"/>
                  </a:moveTo>
                  <a:lnTo>
                    <a:pt x="0" y="0"/>
                  </a:lnTo>
                </a:path>
              </a:pathLst>
            </a:custGeom>
            <a:ln w="4762">
              <a:solidFill>
                <a:srgbClr val="050100"/>
              </a:solidFill>
            </a:ln>
          </p:spPr>
          <p:txBody>
            <a:bodyPr wrap="square" lIns="0" tIns="0" rIns="0" bIns="0" rtlCol="0"/>
            <a:lstStyle/>
            <a:p/>
          </p:txBody>
        </p:sp>
        <p:sp>
          <p:nvSpPr>
            <p:cNvPr id="1367" name="object 1367" descr=""/>
            <p:cNvSpPr/>
            <p:nvPr/>
          </p:nvSpPr>
          <p:spPr>
            <a:xfrm>
              <a:off x="3491771" y="12446353"/>
              <a:ext cx="0" cy="41275"/>
            </a:xfrm>
            <a:custGeom>
              <a:avLst/>
              <a:gdLst/>
              <a:ahLst/>
              <a:cxnLst/>
              <a:rect l="l" t="t" r="r" b="b"/>
              <a:pathLst>
                <a:path w="0" h="41275">
                  <a:moveTo>
                    <a:pt x="0" y="40690"/>
                  </a:moveTo>
                  <a:lnTo>
                    <a:pt x="0" y="0"/>
                  </a:lnTo>
                </a:path>
              </a:pathLst>
            </a:custGeom>
            <a:ln w="4762">
              <a:solidFill>
                <a:srgbClr val="050100"/>
              </a:solidFill>
            </a:ln>
          </p:spPr>
          <p:txBody>
            <a:bodyPr wrap="square" lIns="0" tIns="0" rIns="0" bIns="0" rtlCol="0"/>
            <a:lstStyle/>
            <a:p/>
          </p:txBody>
        </p:sp>
        <p:sp>
          <p:nvSpPr>
            <p:cNvPr id="1368" name="object 1368" descr=""/>
            <p:cNvSpPr/>
            <p:nvPr/>
          </p:nvSpPr>
          <p:spPr>
            <a:xfrm>
              <a:off x="3492465" y="12450264"/>
              <a:ext cx="0" cy="36830"/>
            </a:xfrm>
            <a:custGeom>
              <a:avLst/>
              <a:gdLst/>
              <a:ahLst/>
              <a:cxnLst/>
              <a:rect l="l" t="t" r="r" b="b"/>
              <a:pathLst>
                <a:path w="0" h="36829">
                  <a:moveTo>
                    <a:pt x="0" y="36779"/>
                  </a:moveTo>
                  <a:lnTo>
                    <a:pt x="0" y="0"/>
                  </a:lnTo>
                </a:path>
              </a:pathLst>
            </a:custGeom>
            <a:ln w="4762">
              <a:solidFill>
                <a:srgbClr val="050100"/>
              </a:solidFill>
            </a:ln>
          </p:spPr>
          <p:txBody>
            <a:bodyPr wrap="square" lIns="0" tIns="0" rIns="0" bIns="0" rtlCol="0"/>
            <a:lstStyle/>
            <a:p/>
          </p:txBody>
        </p:sp>
        <p:sp>
          <p:nvSpPr>
            <p:cNvPr id="1369" name="object 1369" descr=""/>
            <p:cNvSpPr/>
            <p:nvPr/>
          </p:nvSpPr>
          <p:spPr>
            <a:xfrm>
              <a:off x="3493159" y="12454189"/>
              <a:ext cx="0" cy="33020"/>
            </a:xfrm>
            <a:custGeom>
              <a:avLst/>
              <a:gdLst/>
              <a:ahLst/>
              <a:cxnLst/>
              <a:rect l="l" t="t" r="r" b="b"/>
              <a:pathLst>
                <a:path w="0" h="33020">
                  <a:moveTo>
                    <a:pt x="0" y="32854"/>
                  </a:moveTo>
                  <a:lnTo>
                    <a:pt x="0" y="0"/>
                  </a:lnTo>
                </a:path>
              </a:pathLst>
            </a:custGeom>
            <a:ln w="4762">
              <a:solidFill>
                <a:srgbClr val="050100"/>
              </a:solidFill>
            </a:ln>
          </p:spPr>
          <p:txBody>
            <a:bodyPr wrap="square" lIns="0" tIns="0" rIns="0" bIns="0" rtlCol="0"/>
            <a:lstStyle/>
            <a:p/>
          </p:txBody>
        </p:sp>
        <p:sp>
          <p:nvSpPr>
            <p:cNvPr id="1370" name="object 1370" descr=""/>
            <p:cNvSpPr/>
            <p:nvPr/>
          </p:nvSpPr>
          <p:spPr>
            <a:xfrm>
              <a:off x="3493853" y="12458113"/>
              <a:ext cx="0" cy="29209"/>
            </a:xfrm>
            <a:custGeom>
              <a:avLst/>
              <a:gdLst/>
              <a:ahLst/>
              <a:cxnLst/>
              <a:rect l="l" t="t" r="r" b="b"/>
              <a:pathLst>
                <a:path w="0" h="29209">
                  <a:moveTo>
                    <a:pt x="0" y="28930"/>
                  </a:moveTo>
                  <a:lnTo>
                    <a:pt x="0" y="0"/>
                  </a:lnTo>
                </a:path>
              </a:pathLst>
            </a:custGeom>
            <a:ln w="4762">
              <a:solidFill>
                <a:srgbClr val="050100"/>
              </a:solidFill>
            </a:ln>
          </p:spPr>
          <p:txBody>
            <a:bodyPr wrap="square" lIns="0" tIns="0" rIns="0" bIns="0" rtlCol="0"/>
            <a:lstStyle/>
            <a:p/>
          </p:txBody>
        </p:sp>
        <p:sp>
          <p:nvSpPr>
            <p:cNvPr id="1371" name="object 1371" descr=""/>
            <p:cNvSpPr/>
            <p:nvPr/>
          </p:nvSpPr>
          <p:spPr>
            <a:xfrm>
              <a:off x="3494535" y="12462025"/>
              <a:ext cx="0" cy="25400"/>
            </a:xfrm>
            <a:custGeom>
              <a:avLst/>
              <a:gdLst/>
              <a:ahLst/>
              <a:cxnLst/>
              <a:rect l="l" t="t" r="r" b="b"/>
              <a:pathLst>
                <a:path w="0" h="25400">
                  <a:moveTo>
                    <a:pt x="0" y="25018"/>
                  </a:moveTo>
                  <a:lnTo>
                    <a:pt x="0" y="0"/>
                  </a:lnTo>
                </a:path>
              </a:pathLst>
            </a:custGeom>
            <a:ln w="4762">
              <a:solidFill>
                <a:srgbClr val="050100"/>
              </a:solidFill>
            </a:ln>
          </p:spPr>
          <p:txBody>
            <a:bodyPr wrap="square" lIns="0" tIns="0" rIns="0" bIns="0" rtlCol="0"/>
            <a:lstStyle/>
            <a:p/>
          </p:txBody>
        </p:sp>
        <p:sp>
          <p:nvSpPr>
            <p:cNvPr id="1372" name="object 1372" descr=""/>
            <p:cNvSpPr/>
            <p:nvPr/>
          </p:nvSpPr>
          <p:spPr>
            <a:xfrm>
              <a:off x="3495230" y="12465949"/>
              <a:ext cx="0" cy="21590"/>
            </a:xfrm>
            <a:custGeom>
              <a:avLst/>
              <a:gdLst/>
              <a:ahLst/>
              <a:cxnLst/>
              <a:rect l="l" t="t" r="r" b="b"/>
              <a:pathLst>
                <a:path w="0" h="21590">
                  <a:moveTo>
                    <a:pt x="0" y="21094"/>
                  </a:moveTo>
                  <a:lnTo>
                    <a:pt x="0" y="0"/>
                  </a:lnTo>
                </a:path>
              </a:pathLst>
            </a:custGeom>
            <a:ln w="4762">
              <a:solidFill>
                <a:srgbClr val="050100"/>
              </a:solidFill>
            </a:ln>
          </p:spPr>
          <p:txBody>
            <a:bodyPr wrap="square" lIns="0" tIns="0" rIns="0" bIns="0" rtlCol="0"/>
            <a:lstStyle/>
            <a:p/>
          </p:txBody>
        </p:sp>
        <p:sp>
          <p:nvSpPr>
            <p:cNvPr id="1373" name="object 1373" descr=""/>
            <p:cNvSpPr/>
            <p:nvPr/>
          </p:nvSpPr>
          <p:spPr>
            <a:xfrm>
              <a:off x="3495925" y="12469860"/>
              <a:ext cx="0" cy="17780"/>
            </a:xfrm>
            <a:custGeom>
              <a:avLst/>
              <a:gdLst/>
              <a:ahLst/>
              <a:cxnLst/>
              <a:rect l="l" t="t" r="r" b="b"/>
              <a:pathLst>
                <a:path w="0" h="17779">
                  <a:moveTo>
                    <a:pt x="0" y="17183"/>
                  </a:moveTo>
                  <a:lnTo>
                    <a:pt x="0" y="0"/>
                  </a:lnTo>
                </a:path>
              </a:pathLst>
            </a:custGeom>
            <a:ln w="4762">
              <a:solidFill>
                <a:srgbClr val="050100"/>
              </a:solidFill>
            </a:ln>
          </p:spPr>
          <p:txBody>
            <a:bodyPr wrap="square" lIns="0" tIns="0" rIns="0" bIns="0" rtlCol="0"/>
            <a:lstStyle/>
            <a:p/>
          </p:txBody>
        </p:sp>
        <p:sp>
          <p:nvSpPr>
            <p:cNvPr id="1374" name="object 1374" descr=""/>
            <p:cNvSpPr/>
            <p:nvPr/>
          </p:nvSpPr>
          <p:spPr>
            <a:xfrm>
              <a:off x="3496607" y="12473785"/>
              <a:ext cx="0" cy="13335"/>
            </a:xfrm>
            <a:custGeom>
              <a:avLst/>
              <a:gdLst/>
              <a:ahLst/>
              <a:cxnLst/>
              <a:rect l="l" t="t" r="r" b="b"/>
              <a:pathLst>
                <a:path w="0" h="13334">
                  <a:moveTo>
                    <a:pt x="0" y="13258"/>
                  </a:moveTo>
                  <a:lnTo>
                    <a:pt x="0" y="0"/>
                  </a:lnTo>
                </a:path>
              </a:pathLst>
            </a:custGeom>
            <a:ln w="4762">
              <a:solidFill>
                <a:srgbClr val="050100"/>
              </a:solidFill>
            </a:ln>
          </p:spPr>
          <p:txBody>
            <a:bodyPr wrap="square" lIns="0" tIns="0" rIns="0" bIns="0" rtlCol="0"/>
            <a:lstStyle/>
            <a:p/>
          </p:txBody>
        </p:sp>
        <p:sp>
          <p:nvSpPr>
            <p:cNvPr id="1375" name="object 1375" descr=""/>
            <p:cNvSpPr/>
            <p:nvPr/>
          </p:nvSpPr>
          <p:spPr>
            <a:xfrm>
              <a:off x="3497301" y="12477709"/>
              <a:ext cx="0" cy="9525"/>
            </a:xfrm>
            <a:custGeom>
              <a:avLst/>
              <a:gdLst/>
              <a:ahLst/>
              <a:cxnLst/>
              <a:rect l="l" t="t" r="r" b="b"/>
              <a:pathLst>
                <a:path w="0" h="9525">
                  <a:moveTo>
                    <a:pt x="0" y="9334"/>
                  </a:moveTo>
                  <a:lnTo>
                    <a:pt x="0" y="0"/>
                  </a:lnTo>
                </a:path>
              </a:pathLst>
            </a:custGeom>
            <a:ln w="4762">
              <a:solidFill>
                <a:srgbClr val="050100"/>
              </a:solidFill>
            </a:ln>
          </p:spPr>
          <p:txBody>
            <a:bodyPr wrap="square" lIns="0" tIns="0" rIns="0" bIns="0" rtlCol="0"/>
            <a:lstStyle/>
            <a:p/>
          </p:txBody>
        </p:sp>
        <p:sp>
          <p:nvSpPr>
            <p:cNvPr id="1376" name="object 1376" descr=""/>
            <p:cNvSpPr/>
            <p:nvPr/>
          </p:nvSpPr>
          <p:spPr>
            <a:xfrm>
              <a:off x="3497996" y="12481621"/>
              <a:ext cx="0" cy="5715"/>
            </a:xfrm>
            <a:custGeom>
              <a:avLst/>
              <a:gdLst/>
              <a:ahLst/>
              <a:cxnLst/>
              <a:rect l="l" t="t" r="r" b="b"/>
              <a:pathLst>
                <a:path w="0" h="5715">
                  <a:moveTo>
                    <a:pt x="0" y="5422"/>
                  </a:moveTo>
                  <a:lnTo>
                    <a:pt x="0" y="0"/>
                  </a:lnTo>
                </a:path>
              </a:pathLst>
            </a:custGeom>
            <a:ln w="4762">
              <a:solidFill>
                <a:srgbClr val="050100"/>
              </a:solidFill>
            </a:ln>
          </p:spPr>
          <p:txBody>
            <a:bodyPr wrap="square" lIns="0" tIns="0" rIns="0" bIns="0" rtlCol="0"/>
            <a:lstStyle/>
            <a:p/>
          </p:txBody>
        </p:sp>
        <p:sp>
          <p:nvSpPr>
            <p:cNvPr id="1377" name="object 1377" descr=""/>
            <p:cNvSpPr/>
            <p:nvPr/>
          </p:nvSpPr>
          <p:spPr>
            <a:xfrm>
              <a:off x="3498691" y="12485545"/>
              <a:ext cx="0" cy="1905"/>
            </a:xfrm>
            <a:custGeom>
              <a:avLst/>
              <a:gdLst/>
              <a:ahLst/>
              <a:cxnLst/>
              <a:rect l="l" t="t" r="r" b="b"/>
              <a:pathLst>
                <a:path w="0" h="1904">
                  <a:moveTo>
                    <a:pt x="0" y="1498"/>
                  </a:moveTo>
                  <a:lnTo>
                    <a:pt x="0" y="0"/>
                  </a:lnTo>
                </a:path>
                <a:path w="0" h="1904">
                  <a:moveTo>
                    <a:pt x="0" y="1498"/>
                  </a:moveTo>
                  <a:lnTo>
                    <a:pt x="0" y="0"/>
                  </a:lnTo>
                </a:path>
              </a:pathLst>
            </a:custGeom>
            <a:ln w="4762">
              <a:solidFill>
                <a:srgbClr val="050100"/>
              </a:solidFill>
            </a:ln>
          </p:spPr>
          <p:txBody>
            <a:bodyPr wrap="square" lIns="0" tIns="0" rIns="0" bIns="0" rtlCol="0"/>
            <a:lstStyle/>
            <a:p/>
          </p:txBody>
        </p:sp>
        <p:sp>
          <p:nvSpPr>
            <p:cNvPr id="1378" name="object 1378" descr=""/>
            <p:cNvSpPr/>
            <p:nvPr/>
          </p:nvSpPr>
          <p:spPr>
            <a:xfrm>
              <a:off x="3489017" y="12434593"/>
              <a:ext cx="0" cy="52705"/>
            </a:xfrm>
            <a:custGeom>
              <a:avLst/>
              <a:gdLst/>
              <a:ahLst/>
              <a:cxnLst/>
              <a:rect l="l" t="t" r="r" b="b"/>
              <a:pathLst>
                <a:path w="0" h="52704">
                  <a:moveTo>
                    <a:pt x="0" y="52450"/>
                  </a:moveTo>
                  <a:lnTo>
                    <a:pt x="0" y="0"/>
                  </a:lnTo>
                </a:path>
              </a:pathLst>
            </a:custGeom>
            <a:ln w="4762">
              <a:solidFill>
                <a:srgbClr val="050100"/>
              </a:solidFill>
            </a:ln>
          </p:spPr>
          <p:txBody>
            <a:bodyPr wrap="square" lIns="0" tIns="0" rIns="0" bIns="0" rtlCol="0"/>
            <a:lstStyle/>
            <a:p/>
          </p:txBody>
        </p:sp>
        <p:sp>
          <p:nvSpPr>
            <p:cNvPr id="1379" name="object 1379" descr=""/>
            <p:cNvSpPr/>
            <p:nvPr/>
          </p:nvSpPr>
          <p:spPr>
            <a:xfrm>
              <a:off x="3488323" y="12438517"/>
              <a:ext cx="0" cy="48895"/>
            </a:xfrm>
            <a:custGeom>
              <a:avLst/>
              <a:gdLst/>
              <a:ahLst/>
              <a:cxnLst/>
              <a:rect l="l" t="t" r="r" b="b"/>
              <a:pathLst>
                <a:path w="0" h="48895">
                  <a:moveTo>
                    <a:pt x="0" y="48526"/>
                  </a:moveTo>
                  <a:lnTo>
                    <a:pt x="0" y="0"/>
                  </a:lnTo>
                </a:path>
              </a:pathLst>
            </a:custGeom>
            <a:ln w="4762">
              <a:solidFill>
                <a:srgbClr val="050100"/>
              </a:solidFill>
            </a:ln>
          </p:spPr>
          <p:txBody>
            <a:bodyPr wrap="square" lIns="0" tIns="0" rIns="0" bIns="0" rtlCol="0"/>
            <a:lstStyle/>
            <a:p/>
          </p:txBody>
        </p:sp>
        <p:sp>
          <p:nvSpPr>
            <p:cNvPr id="1380" name="object 1380" descr=""/>
            <p:cNvSpPr/>
            <p:nvPr/>
          </p:nvSpPr>
          <p:spPr>
            <a:xfrm>
              <a:off x="3487628" y="12442428"/>
              <a:ext cx="0" cy="45085"/>
            </a:xfrm>
            <a:custGeom>
              <a:avLst/>
              <a:gdLst/>
              <a:ahLst/>
              <a:cxnLst/>
              <a:rect l="l" t="t" r="r" b="b"/>
              <a:pathLst>
                <a:path w="0" h="45084">
                  <a:moveTo>
                    <a:pt x="0" y="44615"/>
                  </a:moveTo>
                  <a:lnTo>
                    <a:pt x="0" y="0"/>
                  </a:lnTo>
                </a:path>
              </a:pathLst>
            </a:custGeom>
            <a:ln w="4762">
              <a:solidFill>
                <a:srgbClr val="050100"/>
              </a:solidFill>
            </a:ln>
          </p:spPr>
          <p:txBody>
            <a:bodyPr wrap="square" lIns="0" tIns="0" rIns="0" bIns="0" rtlCol="0"/>
            <a:lstStyle/>
            <a:p/>
          </p:txBody>
        </p:sp>
        <p:sp>
          <p:nvSpPr>
            <p:cNvPr id="1381" name="object 1381" descr=""/>
            <p:cNvSpPr/>
            <p:nvPr/>
          </p:nvSpPr>
          <p:spPr>
            <a:xfrm>
              <a:off x="3486933" y="12446353"/>
              <a:ext cx="0" cy="41275"/>
            </a:xfrm>
            <a:custGeom>
              <a:avLst/>
              <a:gdLst/>
              <a:ahLst/>
              <a:cxnLst/>
              <a:rect l="l" t="t" r="r" b="b"/>
              <a:pathLst>
                <a:path w="0" h="41275">
                  <a:moveTo>
                    <a:pt x="0" y="40690"/>
                  </a:moveTo>
                  <a:lnTo>
                    <a:pt x="0" y="0"/>
                  </a:lnTo>
                </a:path>
              </a:pathLst>
            </a:custGeom>
            <a:ln w="4762">
              <a:solidFill>
                <a:srgbClr val="050100"/>
              </a:solidFill>
            </a:ln>
          </p:spPr>
          <p:txBody>
            <a:bodyPr wrap="square" lIns="0" tIns="0" rIns="0" bIns="0" rtlCol="0"/>
            <a:lstStyle/>
            <a:p/>
          </p:txBody>
        </p:sp>
        <p:sp>
          <p:nvSpPr>
            <p:cNvPr id="1382" name="object 1382" descr=""/>
            <p:cNvSpPr/>
            <p:nvPr/>
          </p:nvSpPr>
          <p:spPr>
            <a:xfrm>
              <a:off x="3486251" y="12450264"/>
              <a:ext cx="0" cy="36830"/>
            </a:xfrm>
            <a:custGeom>
              <a:avLst/>
              <a:gdLst/>
              <a:ahLst/>
              <a:cxnLst/>
              <a:rect l="l" t="t" r="r" b="b"/>
              <a:pathLst>
                <a:path w="0" h="36829">
                  <a:moveTo>
                    <a:pt x="0" y="36779"/>
                  </a:moveTo>
                  <a:lnTo>
                    <a:pt x="0" y="0"/>
                  </a:lnTo>
                </a:path>
              </a:pathLst>
            </a:custGeom>
            <a:ln w="4762">
              <a:solidFill>
                <a:srgbClr val="050100"/>
              </a:solidFill>
            </a:ln>
          </p:spPr>
          <p:txBody>
            <a:bodyPr wrap="square" lIns="0" tIns="0" rIns="0" bIns="0" rtlCol="0"/>
            <a:lstStyle/>
            <a:p/>
          </p:txBody>
        </p:sp>
        <p:sp>
          <p:nvSpPr>
            <p:cNvPr id="1383" name="object 1383" descr=""/>
            <p:cNvSpPr/>
            <p:nvPr/>
          </p:nvSpPr>
          <p:spPr>
            <a:xfrm>
              <a:off x="3485557" y="12454189"/>
              <a:ext cx="0" cy="33020"/>
            </a:xfrm>
            <a:custGeom>
              <a:avLst/>
              <a:gdLst/>
              <a:ahLst/>
              <a:cxnLst/>
              <a:rect l="l" t="t" r="r" b="b"/>
              <a:pathLst>
                <a:path w="0" h="33020">
                  <a:moveTo>
                    <a:pt x="0" y="32854"/>
                  </a:moveTo>
                  <a:lnTo>
                    <a:pt x="0" y="0"/>
                  </a:lnTo>
                </a:path>
              </a:pathLst>
            </a:custGeom>
            <a:ln w="4762">
              <a:solidFill>
                <a:srgbClr val="050100"/>
              </a:solidFill>
            </a:ln>
          </p:spPr>
          <p:txBody>
            <a:bodyPr wrap="square" lIns="0" tIns="0" rIns="0" bIns="0" rtlCol="0"/>
            <a:lstStyle/>
            <a:p/>
          </p:txBody>
        </p:sp>
        <p:sp>
          <p:nvSpPr>
            <p:cNvPr id="1384" name="object 1384" descr=""/>
            <p:cNvSpPr/>
            <p:nvPr/>
          </p:nvSpPr>
          <p:spPr>
            <a:xfrm>
              <a:off x="3484862" y="12458113"/>
              <a:ext cx="0" cy="29209"/>
            </a:xfrm>
            <a:custGeom>
              <a:avLst/>
              <a:gdLst/>
              <a:ahLst/>
              <a:cxnLst/>
              <a:rect l="l" t="t" r="r" b="b"/>
              <a:pathLst>
                <a:path w="0" h="29209">
                  <a:moveTo>
                    <a:pt x="0" y="28930"/>
                  </a:moveTo>
                  <a:lnTo>
                    <a:pt x="0" y="0"/>
                  </a:lnTo>
                </a:path>
              </a:pathLst>
            </a:custGeom>
            <a:ln w="4762">
              <a:solidFill>
                <a:srgbClr val="050100"/>
              </a:solidFill>
            </a:ln>
          </p:spPr>
          <p:txBody>
            <a:bodyPr wrap="square" lIns="0" tIns="0" rIns="0" bIns="0" rtlCol="0"/>
            <a:lstStyle/>
            <a:p/>
          </p:txBody>
        </p:sp>
        <p:sp>
          <p:nvSpPr>
            <p:cNvPr id="1385" name="object 1385" descr=""/>
            <p:cNvSpPr/>
            <p:nvPr/>
          </p:nvSpPr>
          <p:spPr>
            <a:xfrm>
              <a:off x="3484180" y="12462025"/>
              <a:ext cx="0" cy="25400"/>
            </a:xfrm>
            <a:custGeom>
              <a:avLst/>
              <a:gdLst/>
              <a:ahLst/>
              <a:cxnLst/>
              <a:rect l="l" t="t" r="r" b="b"/>
              <a:pathLst>
                <a:path w="0" h="25400">
                  <a:moveTo>
                    <a:pt x="0" y="25018"/>
                  </a:moveTo>
                  <a:lnTo>
                    <a:pt x="0" y="0"/>
                  </a:lnTo>
                </a:path>
              </a:pathLst>
            </a:custGeom>
            <a:ln w="4762">
              <a:solidFill>
                <a:srgbClr val="050100"/>
              </a:solidFill>
            </a:ln>
          </p:spPr>
          <p:txBody>
            <a:bodyPr wrap="square" lIns="0" tIns="0" rIns="0" bIns="0" rtlCol="0"/>
            <a:lstStyle/>
            <a:p/>
          </p:txBody>
        </p:sp>
        <p:sp>
          <p:nvSpPr>
            <p:cNvPr id="1386" name="object 1386" descr=""/>
            <p:cNvSpPr/>
            <p:nvPr/>
          </p:nvSpPr>
          <p:spPr>
            <a:xfrm>
              <a:off x="3483485" y="12465949"/>
              <a:ext cx="0" cy="21590"/>
            </a:xfrm>
            <a:custGeom>
              <a:avLst/>
              <a:gdLst/>
              <a:ahLst/>
              <a:cxnLst/>
              <a:rect l="l" t="t" r="r" b="b"/>
              <a:pathLst>
                <a:path w="0" h="21590">
                  <a:moveTo>
                    <a:pt x="0" y="21094"/>
                  </a:moveTo>
                  <a:lnTo>
                    <a:pt x="0" y="0"/>
                  </a:lnTo>
                </a:path>
              </a:pathLst>
            </a:custGeom>
            <a:ln w="4762">
              <a:solidFill>
                <a:srgbClr val="050100"/>
              </a:solidFill>
            </a:ln>
          </p:spPr>
          <p:txBody>
            <a:bodyPr wrap="square" lIns="0" tIns="0" rIns="0" bIns="0" rtlCol="0"/>
            <a:lstStyle/>
            <a:p/>
          </p:txBody>
        </p:sp>
        <p:sp>
          <p:nvSpPr>
            <p:cNvPr id="1387" name="object 1387" descr=""/>
            <p:cNvSpPr/>
            <p:nvPr/>
          </p:nvSpPr>
          <p:spPr>
            <a:xfrm>
              <a:off x="3482790" y="12469860"/>
              <a:ext cx="0" cy="17780"/>
            </a:xfrm>
            <a:custGeom>
              <a:avLst/>
              <a:gdLst/>
              <a:ahLst/>
              <a:cxnLst/>
              <a:rect l="l" t="t" r="r" b="b"/>
              <a:pathLst>
                <a:path w="0" h="17779">
                  <a:moveTo>
                    <a:pt x="0" y="17183"/>
                  </a:moveTo>
                  <a:lnTo>
                    <a:pt x="0" y="0"/>
                  </a:lnTo>
                </a:path>
              </a:pathLst>
            </a:custGeom>
            <a:ln w="4762">
              <a:solidFill>
                <a:srgbClr val="050100"/>
              </a:solidFill>
            </a:ln>
          </p:spPr>
          <p:txBody>
            <a:bodyPr wrap="square" lIns="0" tIns="0" rIns="0" bIns="0" rtlCol="0"/>
            <a:lstStyle/>
            <a:p/>
          </p:txBody>
        </p:sp>
        <p:sp>
          <p:nvSpPr>
            <p:cNvPr id="1388" name="object 1388" descr=""/>
            <p:cNvSpPr/>
            <p:nvPr/>
          </p:nvSpPr>
          <p:spPr>
            <a:xfrm>
              <a:off x="3482096" y="12473785"/>
              <a:ext cx="0" cy="13335"/>
            </a:xfrm>
            <a:custGeom>
              <a:avLst/>
              <a:gdLst/>
              <a:ahLst/>
              <a:cxnLst/>
              <a:rect l="l" t="t" r="r" b="b"/>
              <a:pathLst>
                <a:path w="0" h="13334">
                  <a:moveTo>
                    <a:pt x="0" y="13258"/>
                  </a:moveTo>
                  <a:lnTo>
                    <a:pt x="0" y="0"/>
                  </a:lnTo>
                </a:path>
              </a:pathLst>
            </a:custGeom>
            <a:ln w="4762">
              <a:solidFill>
                <a:srgbClr val="050100"/>
              </a:solidFill>
            </a:ln>
          </p:spPr>
          <p:txBody>
            <a:bodyPr wrap="square" lIns="0" tIns="0" rIns="0" bIns="0" rtlCol="0"/>
            <a:lstStyle/>
            <a:p/>
          </p:txBody>
        </p:sp>
        <p:sp>
          <p:nvSpPr>
            <p:cNvPr id="1389" name="object 1389" descr=""/>
            <p:cNvSpPr/>
            <p:nvPr/>
          </p:nvSpPr>
          <p:spPr>
            <a:xfrm>
              <a:off x="3481414" y="12477709"/>
              <a:ext cx="0" cy="9525"/>
            </a:xfrm>
            <a:custGeom>
              <a:avLst/>
              <a:gdLst/>
              <a:ahLst/>
              <a:cxnLst/>
              <a:rect l="l" t="t" r="r" b="b"/>
              <a:pathLst>
                <a:path w="0" h="9525">
                  <a:moveTo>
                    <a:pt x="0" y="9334"/>
                  </a:moveTo>
                  <a:lnTo>
                    <a:pt x="0" y="0"/>
                  </a:lnTo>
                </a:path>
              </a:pathLst>
            </a:custGeom>
            <a:ln w="4762">
              <a:solidFill>
                <a:srgbClr val="050100"/>
              </a:solidFill>
            </a:ln>
          </p:spPr>
          <p:txBody>
            <a:bodyPr wrap="square" lIns="0" tIns="0" rIns="0" bIns="0" rtlCol="0"/>
            <a:lstStyle/>
            <a:p/>
          </p:txBody>
        </p:sp>
        <p:sp>
          <p:nvSpPr>
            <p:cNvPr id="1390" name="object 1390" descr=""/>
            <p:cNvSpPr/>
            <p:nvPr/>
          </p:nvSpPr>
          <p:spPr>
            <a:xfrm>
              <a:off x="3480719" y="12481621"/>
              <a:ext cx="0" cy="5715"/>
            </a:xfrm>
            <a:custGeom>
              <a:avLst/>
              <a:gdLst/>
              <a:ahLst/>
              <a:cxnLst/>
              <a:rect l="l" t="t" r="r" b="b"/>
              <a:pathLst>
                <a:path w="0" h="5715">
                  <a:moveTo>
                    <a:pt x="0" y="5422"/>
                  </a:moveTo>
                  <a:lnTo>
                    <a:pt x="0" y="0"/>
                  </a:lnTo>
                </a:path>
              </a:pathLst>
            </a:custGeom>
            <a:ln w="4762">
              <a:solidFill>
                <a:srgbClr val="050100"/>
              </a:solidFill>
            </a:ln>
          </p:spPr>
          <p:txBody>
            <a:bodyPr wrap="square" lIns="0" tIns="0" rIns="0" bIns="0" rtlCol="0"/>
            <a:lstStyle/>
            <a:p/>
          </p:txBody>
        </p:sp>
        <p:sp>
          <p:nvSpPr>
            <p:cNvPr id="1391" name="object 1391" descr=""/>
            <p:cNvSpPr/>
            <p:nvPr/>
          </p:nvSpPr>
          <p:spPr>
            <a:xfrm>
              <a:off x="3480026" y="12485545"/>
              <a:ext cx="0" cy="1905"/>
            </a:xfrm>
            <a:custGeom>
              <a:avLst/>
              <a:gdLst/>
              <a:ahLst/>
              <a:cxnLst/>
              <a:rect l="l" t="t" r="r" b="b"/>
              <a:pathLst>
                <a:path w="0" h="1904">
                  <a:moveTo>
                    <a:pt x="0" y="1498"/>
                  </a:moveTo>
                  <a:lnTo>
                    <a:pt x="0" y="0"/>
                  </a:lnTo>
                </a:path>
                <a:path w="0" h="1904">
                  <a:moveTo>
                    <a:pt x="0" y="1498"/>
                  </a:moveTo>
                  <a:lnTo>
                    <a:pt x="0" y="0"/>
                  </a:lnTo>
                </a:path>
              </a:pathLst>
            </a:custGeom>
            <a:ln w="4762">
              <a:solidFill>
                <a:srgbClr val="050100"/>
              </a:solidFill>
            </a:ln>
          </p:spPr>
          <p:txBody>
            <a:bodyPr wrap="square" lIns="0" tIns="0" rIns="0" bIns="0" rtlCol="0"/>
            <a:lstStyle/>
            <a:p/>
          </p:txBody>
        </p:sp>
        <p:sp>
          <p:nvSpPr>
            <p:cNvPr id="1392" name="object 1392" descr=""/>
            <p:cNvSpPr/>
            <p:nvPr/>
          </p:nvSpPr>
          <p:spPr>
            <a:xfrm>
              <a:off x="3489350" y="12432637"/>
              <a:ext cx="10160" cy="54610"/>
            </a:xfrm>
            <a:custGeom>
              <a:avLst/>
              <a:gdLst/>
              <a:ahLst/>
              <a:cxnLst/>
              <a:rect l="l" t="t" r="r" b="b"/>
              <a:pathLst>
                <a:path w="10160" h="54609">
                  <a:moveTo>
                    <a:pt x="9601" y="54406"/>
                  </a:moveTo>
                  <a:lnTo>
                    <a:pt x="0" y="0"/>
                  </a:lnTo>
                </a:path>
              </a:pathLst>
            </a:custGeom>
            <a:ln w="4762">
              <a:solidFill>
                <a:srgbClr val="050100"/>
              </a:solidFill>
            </a:ln>
          </p:spPr>
          <p:txBody>
            <a:bodyPr wrap="square" lIns="0" tIns="0" rIns="0" bIns="0" rtlCol="0"/>
            <a:lstStyle/>
            <a:p/>
          </p:txBody>
        </p:sp>
        <p:sp>
          <p:nvSpPr>
            <p:cNvPr id="1393" name="object 1393" descr=""/>
            <p:cNvSpPr/>
            <p:nvPr/>
          </p:nvSpPr>
          <p:spPr>
            <a:xfrm>
              <a:off x="3479765" y="12487044"/>
              <a:ext cx="19685" cy="0"/>
            </a:xfrm>
            <a:custGeom>
              <a:avLst/>
              <a:gdLst/>
              <a:ahLst/>
              <a:cxnLst/>
              <a:rect l="l" t="t" r="r" b="b"/>
              <a:pathLst>
                <a:path w="19685" h="0">
                  <a:moveTo>
                    <a:pt x="0" y="0"/>
                  </a:moveTo>
                  <a:lnTo>
                    <a:pt x="19189" y="0"/>
                  </a:lnTo>
                </a:path>
              </a:pathLst>
            </a:custGeom>
            <a:ln w="4762">
              <a:solidFill>
                <a:srgbClr val="050100"/>
              </a:solidFill>
            </a:ln>
          </p:spPr>
          <p:txBody>
            <a:bodyPr wrap="square" lIns="0" tIns="0" rIns="0" bIns="0" rtlCol="0"/>
            <a:lstStyle/>
            <a:p/>
          </p:txBody>
        </p:sp>
        <p:sp>
          <p:nvSpPr>
            <p:cNvPr id="1394" name="object 1394" descr=""/>
            <p:cNvSpPr/>
            <p:nvPr/>
          </p:nvSpPr>
          <p:spPr>
            <a:xfrm>
              <a:off x="3479763" y="12432634"/>
              <a:ext cx="10160" cy="1178560"/>
            </a:xfrm>
            <a:custGeom>
              <a:avLst/>
              <a:gdLst/>
              <a:ahLst/>
              <a:cxnLst/>
              <a:rect l="l" t="t" r="r" b="b"/>
              <a:pathLst>
                <a:path w="10160" h="1178559">
                  <a:moveTo>
                    <a:pt x="9588" y="0"/>
                  </a:moveTo>
                  <a:lnTo>
                    <a:pt x="0" y="54406"/>
                  </a:lnTo>
                </a:path>
                <a:path w="10160" h="1178559">
                  <a:moveTo>
                    <a:pt x="9588" y="0"/>
                  </a:moveTo>
                  <a:lnTo>
                    <a:pt x="9588" y="1178179"/>
                  </a:lnTo>
                </a:path>
              </a:pathLst>
            </a:custGeom>
            <a:ln w="4762">
              <a:solidFill>
                <a:srgbClr val="050100"/>
              </a:solidFill>
            </a:ln>
          </p:spPr>
          <p:txBody>
            <a:bodyPr wrap="square" lIns="0" tIns="0" rIns="0" bIns="0" rtlCol="0"/>
            <a:lstStyle/>
            <a:p/>
          </p:txBody>
        </p:sp>
        <p:sp>
          <p:nvSpPr>
            <p:cNvPr id="1395" name="object 1395" descr=""/>
            <p:cNvSpPr/>
            <p:nvPr/>
          </p:nvSpPr>
          <p:spPr>
            <a:xfrm>
              <a:off x="3285297" y="12861074"/>
              <a:ext cx="231775" cy="0"/>
            </a:xfrm>
            <a:custGeom>
              <a:avLst/>
              <a:gdLst/>
              <a:ahLst/>
              <a:cxnLst/>
              <a:rect l="l" t="t" r="r" b="b"/>
              <a:pathLst>
                <a:path w="231775" h="0">
                  <a:moveTo>
                    <a:pt x="0" y="0"/>
                  </a:moveTo>
                  <a:lnTo>
                    <a:pt x="231267" y="0"/>
                  </a:lnTo>
                </a:path>
              </a:pathLst>
            </a:custGeom>
            <a:ln w="4762">
              <a:solidFill>
                <a:srgbClr val="050100"/>
              </a:solidFill>
            </a:ln>
          </p:spPr>
          <p:txBody>
            <a:bodyPr wrap="square" lIns="0" tIns="0" rIns="0" bIns="0" rtlCol="0"/>
            <a:lstStyle/>
            <a:p/>
          </p:txBody>
        </p:sp>
        <p:sp>
          <p:nvSpPr>
            <p:cNvPr id="1396" name="object 1396" descr=""/>
            <p:cNvSpPr/>
            <p:nvPr/>
          </p:nvSpPr>
          <p:spPr>
            <a:xfrm>
              <a:off x="3285297" y="12432634"/>
              <a:ext cx="231775" cy="0"/>
            </a:xfrm>
            <a:custGeom>
              <a:avLst/>
              <a:gdLst/>
              <a:ahLst/>
              <a:cxnLst/>
              <a:rect l="l" t="t" r="r" b="b"/>
              <a:pathLst>
                <a:path w="231775" h="0">
                  <a:moveTo>
                    <a:pt x="0" y="0"/>
                  </a:moveTo>
                  <a:lnTo>
                    <a:pt x="231267" y="0"/>
                  </a:lnTo>
                </a:path>
              </a:pathLst>
            </a:custGeom>
            <a:ln w="4762">
              <a:solidFill>
                <a:srgbClr val="050100"/>
              </a:solidFill>
            </a:ln>
          </p:spPr>
          <p:txBody>
            <a:bodyPr wrap="square" lIns="0" tIns="0" rIns="0" bIns="0" rtlCol="0"/>
            <a:lstStyle/>
            <a:p/>
          </p:txBody>
        </p:sp>
        <p:sp>
          <p:nvSpPr>
            <p:cNvPr id="1397" name="object 1397" descr=""/>
            <p:cNvSpPr/>
            <p:nvPr/>
          </p:nvSpPr>
          <p:spPr>
            <a:xfrm>
              <a:off x="3294051" y="11856397"/>
              <a:ext cx="52705" cy="0"/>
            </a:xfrm>
            <a:custGeom>
              <a:avLst/>
              <a:gdLst/>
              <a:ahLst/>
              <a:cxnLst/>
              <a:rect l="l" t="t" r="r" b="b"/>
              <a:pathLst>
                <a:path w="52704" h="0">
                  <a:moveTo>
                    <a:pt x="52450" y="0"/>
                  </a:moveTo>
                  <a:lnTo>
                    <a:pt x="0" y="0"/>
                  </a:lnTo>
                </a:path>
              </a:pathLst>
            </a:custGeom>
            <a:ln w="4762">
              <a:solidFill>
                <a:srgbClr val="050100"/>
              </a:solidFill>
            </a:ln>
          </p:spPr>
          <p:txBody>
            <a:bodyPr wrap="square" lIns="0" tIns="0" rIns="0" bIns="0" rtlCol="0"/>
            <a:lstStyle/>
            <a:p/>
          </p:txBody>
        </p:sp>
        <p:sp>
          <p:nvSpPr>
            <p:cNvPr id="1398" name="object 1398" descr=""/>
            <p:cNvSpPr/>
            <p:nvPr/>
          </p:nvSpPr>
          <p:spPr>
            <a:xfrm>
              <a:off x="3297975" y="11855702"/>
              <a:ext cx="48895" cy="0"/>
            </a:xfrm>
            <a:custGeom>
              <a:avLst/>
              <a:gdLst/>
              <a:ahLst/>
              <a:cxnLst/>
              <a:rect l="l" t="t" r="r" b="b"/>
              <a:pathLst>
                <a:path w="48895" h="0">
                  <a:moveTo>
                    <a:pt x="48526" y="0"/>
                  </a:moveTo>
                  <a:lnTo>
                    <a:pt x="0" y="0"/>
                  </a:lnTo>
                </a:path>
              </a:pathLst>
            </a:custGeom>
            <a:ln w="4762">
              <a:solidFill>
                <a:srgbClr val="050100"/>
              </a:solidFill>
            </a:ln>
          </p:spPr>
          <p:txBody>
            <a:bodyPr wrap="square" lIns="0" tIns="0" rIns="0" bIns="0" rtlCol="0"/>
            <a:lstStyle/>
            <a:p/>
          </p:txBody>
        </p:sp>
        <p:sp>
          <p:nvSpPr>
            <p:cNvPr id="1399" name="object 1399" descr=""/>
            <p:cNvSpPr/>
            <p:nvPr/>
          </p:nvSpPr>
          <p:spPr>
            <a:xfrm>
              <a:off x="3301887" y="11855008"/>
              <a:ext cx="45085" cy="0"/>
            </a:xfrm>
            <a:custGeom>
              <a:avLst/>
              <a:gdLst/>
              <a:ahLst/>
              <a:cxnLst/>
              <a:rect l="l" t="t" r="r" b="b"/>
              <a:pathLst>
                <a:path w="45085" h="0">
                  <a:moveTo>
                    <a:pt x="44615" y="0"/>
                  </a:moveTo>
                  <a:lnTo>
                    <a:pt x="0" y="0"/>
                  </a:lnTo>
                </a:path>
              </a:pathLst>
            </a:custGeom>
            <a:ln w="4762">
              <a:solidFill>
                <a:srgbClr val="050100"/>
              </a:solidFill>
            </a:ln>
          </p:spPr>
          <p:txBody>
            <a:bodyPr wrap="square" lIns="0" tIns="0" rIns="0" bIns="0" rtlCol="0"/>
            <a:lstStyle/>
            <a:p/>
          </p:txBody>
        </p:sp>
        <p:sp>
          <p:nvSpPr>
            <p:cNvPr id="1400" name="object 1400" descr=""/>
            <p:cNvSpPr/>
            <p:nvPr/>
          </p:nvSpPr>
          <p:spPr>
            <a:xfrm>
              <a:off x="3305811" y="11854326"/>
              <a:ext cx="41275" cy="0"/>
            </a:xfrm>
            <a:custGeom>
              <a:avLst/>
              <a:gdLst/>
              <a:ahLst/>
              <a:cxnLst/>
              <a:rect l="l" t="t" r="r" b="b"/>
              <a:pathLst>
                <a:path w="41275" h="0">
                  <a:moveTo>
                    <a:pt x="40690" y="0"/>
                  </a:moveTo>
                  <a:lnTo>
                    <a:pt x="0" y="0"/>
                  </a:lnTo>
                </a:path>
              </a:pathLst>
            </a:custGeom>
            <a:ln w="4762">
              <a:solidFill>
                <a:srgbClr val="050100"/>
              </a:solidFill>
            </a:ln>
          </p:spPr>
          <p:txBody>
            <a:bodyPr wrap="square" lIns="0" tIns="0" rIns="0" bIns="0" rtlCol="0"/>
            <a:lstStyle/>
            <a:p/>
          </p:txBody>
        </p:sp>
        <p:sp>
          <p:nvSpPr>
            <p:cNvPr id="1401" name="object 1401" descr=""/>
            <p:cNvSpPr/>
            <p:nvPr/>
          </p:nvSpPr>
          <p:spPr>
            <a:xfrm>
              <a:off x="3309722" y="11853631"/>
              <a:ext cx="36830" cy="0"/>
            </a:xfrm>
            <a:custGeom>
              <a:avLst/>
              <a:gdLst/>
              <a:ahLst/>
              <a:cxnLst/>
              <a:rect l="l" t="t" r="r" b="b"/>
              <a:pathLst>
                <a:path w="36829" h="0">
                  <a:moveTo>
                    <a:pt x="36779" y="0"/>
                  </a:moveTo>
                  <a:lnTo>
                    <a:pt x="0" y="0"/>
                  </a:lnTo>
                </a:path>
              </a:pathLst>
            </a:custGeom>
            <a:ln w="4762">
              <a:solidFill>
                <a:srgbClr val="050100"/>
              </a:solidFill>
            </a:ln>
          </p:spPr>
          <p:txBody>
            <a:bodyPr wrap="square" lIns="0" tIns="0" rIns="0" bIns="0" rtlCol="0"/>
            <a:lstStyle/>
            <a:p/>
          </p:txBody>
        </p:sp>
        <p:sp>
          <p:nvSpPr>
            <p:cNvPr id="1402" name="object 1402" descr=""/>
            <p:cNvSpPr/>
            <p:nvPr/>
          </p:nvSpPr>
          <p:spPr>
            <a:xfrm>
              <a:off x="3313647" y="11852936"/>
              <a:ext cx="33020" cy="0"/>
            </a:xfrm>
            <a:custGeom>
              <a:avLst/>
              <a:gdLst/>
              <a:ahLst/>
              <a:cxnLst/>
              <a:rect l="l" t="t" r="r" b="b"/>
              <a:pathLst>
                <a:path w="33020" h="0">
                  <a:moveTo>
                    <a:pt x="32854" y="0"/>
                  </a:moveTo>
                  <a:lnTo>
                    <a:pt x="0" y="0"/>
                  </a:lnTo>
                </a:path>
              </a:pathLst>
            </a:custGeom>
            <a:ln w="4762">
              <a:solidFill>
                <a:srgbClr val="050100"/>
              </a:solidFill>
            </a:ln>
          </p:spPr>
          <p:txBody>
            <a:bodyPr wrap="square" lIns="0" tIns="0" rIns="0" bIns="0" rtlCol="0"/>
            <a:lstStyle/>
            <a:p/>
          </p:txBody>
        </p:sp>
        <p:sp>
          <p:nvSpPr>
            <p:cNvPr id="1403" name="object 1403" descr=""/>
            <p:cNvSpPr/>
            <p:nvPr/>
          </p:nvSpPr>
          <p:spPr>
            <a:xfrm>
              <a:off x="3317571" y="11852254"/>
              <a:ext cx="29209" cy="0"/>
            </a:xfrm>
            <a:custGeom>
              <a:avLst/>
              <a:gdLst/>
              <a:ahLst/>
              <a:cxnLst/>
              <a:rect l="l" t="t" r="r" b="b"/>
              <a:pathLst>
                <a:path w="29210" h="0">
                  <a:moveTo>
                    <a:pt x="28930" y="0"/>
                  </a:moveTo>
                  <a:lnTo>
                    <a:pt x="0" y="0"/>
                  </a:lnTo>
                </a:path>
              </a:pathLst>
            </a:custGeom>
            <a:ln w="4762">
              <a:solidFill>
                <a:srgbClr val="050100"/>
              </a:solidFill>
            </a:ln>
          </p:spPr>
          <p:txBody>
            <a:bodyPr wrap="square" lIns="0" tIns="0" rIns="0" bIns="0" rtlCol="0"/>
            <a:lstStyle/>
            <a:p/>
          </p:txBody>
        </p:sp>
        <p:sp>
          <p:nvSpPr>
            <p:cNvPr id="1404" name="object 1404" descr=""/>
            <p:cNvSpPr/>
            <p:nvPr/>
          </p:nvSpPr>
          <p:spPr>
            <a:xfrm>
              <a:off x="3321483" y="11851560"/>
              <a:ext cx="25400" cy="0"/>
            </a:xfrm>
            <a:custGeom>
              <a:avLst/>
              <a:gdLst/>
              <a:ahLst/>
              <a:cxnLst/>
              <a:rect l="l" t="t" r="r" b="b"/>
              <a:pathLst>
                <a:path w="25400" h="0">
                  <a:moveTo>
                    <a:pt x="25019" y="0"/>
                  </a:moveTo>
                  <a:lnTo>
                    <a:pt x="0" y="0"/>
                  </a:lnTo>
                </a:path>
              </a:pathLst>
            </a:custGeom>
            <a:ln w="4762">
              <a:solidFill>
                <a:srgbClr val="050100"/>
              </a:solidFill>
            </a:ln>
          </p:spPr>
          <p:txBody>
            <a:bodyPr wrap="square" lIns="0" tIns="0" rIns="0" bIns="0" rtlCol="0"/>
            <a:lstStyle/>
            <a:p/>
          </p:txBody>
        </p:sp>
        <p:sp>
          <p:nvSpPr>
            <p:cNvPr id="1405" name="object 1405" descr=""/>
            <p:cNvSpPr/>
            <p:nvPr/>
          </p:nvSpPr>
          <p:spPr>
            <a:xfrm>
              <a:off x="3325407" y="11850865"/>
              <a:ext cx="21590" cy="0"/>
            </a:xfrm>
            <a:custGeom>
              <a:avLst/>
              <a:gdLst/>
              <a:ahLst/>
              <a:cxnLst/>
              <a:rect l="l" t="t" r="r" b="b"/>
              <a:pathLst>
                <a:path w="21589" h="0">
                  <a:moveTo>
                    <a:pt x="21094" y="0"/>
                  </a:moveTo>
                  <a:lnTo>
                    <a:pt x="0" y="0"/>
                  </a:lnTo>
                </a:path>
              </a:pathLst>
            </a:custGeom>
            <a:ln w="4762">
              <a:solidFill>
                <a:srgbClr val="050100"/>
              </a:solidFill>
            </a:ln>
          </p:spPr>
          <p:txBody>
            <a:bodyPr wrap="square" lIns="0" tIns="0" rIns="0" bIns="0" rtlCol="0"/>
            <a:lstStyle/>
            <a:p/>
          </p:txBody>
        </p:sp>
        <p:sp>
          <p:nvSpPr>
            <p:cNvPr id="1406" name="object 1406" descr=""/>
            <p:cNvSpPr/>
            <p:nvPr/>
          </p:nvSpPr>
          <p:spPr>
            <a:xfrm>
              <a:off x="3329319" y="11850172"/>
              <a:ext cx="17780" cy="0"/>
            </a:xfrm>
            <a:custGeom>
              <a:avLst/>
              <a:gdLst/>
              <a:ahLst/>
              <a:cxnLst/>
              <a:rect l="l" t="t" r="r" b="b"/>
              <a:pathLst>
                <a:path w="17779" h="0">
                  <a:moveTo>
                    <a:pt x="17183" y="0"/>
                  </a:moveTo>
                  <a:lnTo>
                    <a:pt x="0" y="0"/>
                  </a:lnTo>
                </a:path>
              </a:pathLst>
            </a:custGeom>
            <a:ln w="4762">
              <a:solidFill>
                <a:srgbClr val="050100"/>
              </a:solidFill>
            </a:ln>
          </p:spPr>
          <p:txBody>
            <a:bodyPr wrap="square" lIns="0" tIns="0" rIns="0" bIns="0" rtlCol="0"/>
            <a:lstStyle/>
            <a:p/>
          </p:txBody>
        </p:sp>
        <p:sp>
          <p:nvSpPr>
            <p:cNvPr id="1407" name="object 1407" descr=""/>
            <p:cNvSpPr/>
            <p:nvPr/>
          </p:nvSpPr>
          <p:spPr>
            <a:xfrm>
              <a:off x="3333243" y="11849488"/>
              <a:ext cx="13335" cy="0"/>
            </a:xfrm>
            <a:custGeom>
              <a:avLst/>
              <a:gdLst/>
              <a:ahLst/>
              <a:cxnLst/>
              <a:rect l="l" t="t" r="r" b="b"/>
              <a:pathLst>
                <a:path w="13335" h="0">
                  <a:moveTo>
                    <a:pt x="13258" y="0"/>
                  </a:moveTo>
                  <a:lnTo>
                    <a:pt x="0" y="0"/>
                  </a:lnTo>
                </a:path>
              </a:pathLst>
            </a:custGeom>
            <a:ln w="4762">
              <a:solidFill>
                <a:srgbClr val="050100"/>
              </a:solidFill>
            </a:ln>
          </p:spPr>
          <p:txBody>
            <a:bodyPr wrap="square" lIns="0" tIns="0" rIns="0" bIns="0" rtlCol="0"/>
            <a:lstStyle/>
            <a:p/>
          </p:txBody>
        </p:sp>
        <p:sp>
          <p:nvSpPr>
            <p:cNvPr id="1408" name="object 1408" descr=""/>
            <p:cNvSpPr/>
            <p:nvPr/>
          </p:nvSpPr>
          <p:spPr>
            <a:xfrm>
              <a:off x="3337167" y="11848795"/>
              <a:ext cx="9525" cy="0"/>
            </a:xfrm>
            <a:custGeom>
              <a:avLst/>
              <a:gdLst/>
              <a:ahLst/>
              <a:cxnLst/>
              <a:rect l="l" t="t" r="r" b="b"/>
              <a:pathLst>
                <a:path w="9525" h="0">
                  <a:moveTo>
                    <a:pt x="9334" y="0"/>
                  </a:moveTo>
                  <a:lnTo>
                    <a:pt x="0" y="0"/>
                  </a:lnTo>
                </a:path>
              </a:pathLst>
            </a:custGeom>
            <a:ln w="4762">
              <a:solidFill>
                <a:srgbClr val="050100"/>
              </a:solidFill>
            </a:ln>
          </p:spPr>
          <p:txBody>
            <a:bodyPr wrap="square" lIns="0" tIns="0" rIns="0" bIns="0" rtlCol="0"/>
            <a:lstStyle/>
            <a:p/>
          </p:txBody>
        </p:sp>
        <p:sp>
          <p:nvSpPr>
            <p:cNvPr id="1409" name="object 1409" descr=""/>
            <p:cNvSpPr/>
            <p:nvPr/>
          </p:nvSpPr>
          <p:spPr>
            <a:xfrm>
              <a:off x="3341079" y="11848100"/>
              <a:ext cx="5715" cy="0"/>
            </a:xfrm>
            <a:custGeom>
              <a:avLst/>
              <a:gdLst/>
              <a:ahLst/>
              <a:cxnLst/>
              <a:rect l="l" t="t" r="r" b="b"/>
              <a:pathLst>
                <a:path w="5714" h="0">
                  <a:moveTo>
                    <a:pt x="5422" y="0"/>
                  </a:moveTo>
                  <a:lnTo>
                    <a:pt x="0" y="0"/>
                  </a:lnTo>
                </a:path>
              </a:pathLst>
            </a:custGeom>
            <a:ln w="4762">
              <a:solidFill>
                <a:srgbClr val="050100"/>
              </a:solidFill>
            </a:ln>
          </p:spPr>
          <p:txBody>
            <a:bodyPr wrap="square" lIns="0" tIns="0" rIns="0" bIns="0" rtlCol="0"/>
            <a:lstStyle/>
            <a:p/>
          </p:txBody>
        </p:sp>
        <p:sp>
          <p:nvSpPr>
            <p:cNvPr id="1410" name="object 1410" descr=""/>
            <p:cNvSpPr/>
            <p:nvPr/>
          </p:nvSpPr>
          <p:spPr>
            <a:xfrm>
              <a:off x="3345003" y="11847418"/>
              <a:ext cx="1905" cy="0"/>
            </a:xfrm>
            <a:custGeom>
              <a:avLst/>
              <a:gdLst/>
              <a:ahLst/>
              <a:cxnLst/>
              <a:rect l="l" t="t" r="r" b="b"/>
              <a:pathLst>
                <a:path w="1904" h="0">
                  <a:moveTo>
                    <a:pt x="1498" y="0"/>
                  </a:moveTo>
                  <a:lnTo>
                    <a:pt x="0" y="0"/>
                  </a:lnTo>
                </a:path>
                <a:path w="1904" h="0">
                  <a:moveTo>
                    <a:pt x="1498" y="0"/>
                  </a:moveTo>
                  <a:lnTo>
                    <a:pt x="0" y="0"/>
                  </a:lnTo>
                </a:path>
              </a:pathLst>
            </a:custGeom>
            <a:ln w="4762">
              <a:solidFill>
                <a:srgbClr val="050100"/>
              </a:solidFill>
            </a:ln>
          </p:spPr>
          <p:txBody>
            <a:bodyPr wrap="square" lIns="0" tIns="0" rIns="0" bIns="0" rtlCol="0"/>
            <a:lstStyle/>
            <a:p/>
          </p:txBody>
        </p:sp>
        <p:sp>
          <p:nvSpPr>
            <p:cNvPr id="1411" name="object 1411" descr=""/>
            <p:cNvSpPr/>
            <p:nvPr/>
          </p:nvSpPr>
          <p:spPr>
            <a:xfrm>
              <a:off x="3294051" y="11857079"/>
              <a:ext cx="52705" cy="0"/>
            </a:xfrm>
            <a:custGeom>
              <a:avLst/>
              <a:gdLst/>
              <a:ahLst/>
              <a:cxnLst/>
              <a:rect l="l" t="t" r="r" b="b"/>
              <a:pathLst>
                <a:path w="52704" h="0">
                  <a:moveTo>
                    <a:pt x="52450" y="0"/>
                  </a:moveTo>
                  <a:lnTo>
                    <a:pt x="0" y="0"/>
                  </a:lnTo>
                </a:path>
              </a:pathLst>
            </a:custGeom>
            <a:ln w="4762">
              <a:solidFill>
                <a:srgbClr val="050100"/>
              </a:solidFill>
            </a:ln>
          </p:spPr>
          <p:txBody>
            <a:bodyPr wrap="square" lIns="0" tIns="0" rIns="0" bIns="0" rtlCol="0"/>
            <a:lstStyle/>
            <a:p/>
          </p:txBody>
        </p:sp>
        <p:sp>
          <p:nvSpPr>
            <p:cNvPr id="1412" name="object 1412" descr=""/>
            <p:cNvSpPr/>
            <p:nvPr/>
          </p:nvSpPr>
          <p:spPr>
            <a:xfrm>
              <a:off x="3297975" y="11857774"/>
              <a:ext cx="48895" cy="0"/>
            </a:xfrm>
            <a:custGeom>
              <a:avLst/>
              <a:gdLst/>
              <a:ahLst/>
              <a:cxnLst/>
              <a:rect l="l" t="t" r="r" b="b"/>
              <a:pathLst>
                <a:path w="48895" h="0">
                  <a:moveTo>
                    <a:pt x="48526" y="0"/>
                  </a:moveTo>
                  <a:lnTo>
                    <a:pt x="0" y="0"/>
                  </a:lnTo>
                </a:path>
              </a:pathLst>
            </a:custGeom>
            <a:ln w="4762">
              <a:solidFill>
                <a:srgbClr val="050100"/>
              </a:solidFill>
            </a:ln>
          </p:spPr>
          <p:txBody>
            <a:bodyPr wrap="square" lIns="0" tIns="0" rIns="0" bIns="0" rtlCol="0"/>
            <a:lstStyle/>
            <a:p/>
          </p:txBody>
        </p:sp>
        <p:sp>
          <p:nvSpPr>
            <p:cNvPr id="1413" name="object 1413" descr=""/>
            <p:cNvSpPr/>
            <p:nvPr/>
          </p:nvSpPr>
          <p:spPr>
            <a:xfrm>
              <a:off x="3301887" y="11858469"/>
              <a:ext cx="45085" cy="0"/>
            </a:xfrm>
            <a:custGeom>
              <a:avLst/>
              <a:gdLst/>
              <a:ahLst/>
              <a:cxnLst/>
              <a:rect l="l" t="t" r="r" b="b"/>
              <a:pathLst>
                <a:path w="45085" h="0">
                  <a:moveTo>
                    <a:pt x="44615" y="0"/>
                  </a:moveTo>
                  <a:lnTo>
                    <a:pt x="0" y="0"/>
                  </a:lnTo>
                </a:path>
              </a:pathLst>
            </a:custGeom>
            <a:ln w="4762">
              <a:solidFill>
                <a:srgbClr val="050100"/>
              </a:solidFill>
            </a:ln>
          </p:spPr>
          <p:txBody>
            <a:bodyPr wrap="square" lIns="0" tIns="0" rIns="0" bIns="0" rtlCol="0"/>
            <a:lstStyle/>
            <a:p/>
          </p:txBody>
        </p:sp>
        <p:sp>
          <p:nvSpPr>
            <p:cNvPr id="1414" name="object 1414" descr=""/>
            <p:cNvSpPr/>
            <p:nvPr/>
          </p:nvSpPr>
          <p:spPr>
            <a:xfrm>
              <a:off x="3305811" y="11859163"/>
              <a:ext cx="41275" cy="0"/>
            </a:xfrm>
            <a:custGeom>
              <a:avLst/>
              <a:gdLst/>
              <a:ahLst/>
              <a:cxnLst/>
              <a:rect l="l" t="t" r="r" b="b"/>
              <a:pathLst>
                <a:path w="41275" h="0">
                  <a:moveTo>
                    <a:pt x="40690" y="0"/>
                  </a:moveTo>
                  <a:lnTo>
                    <a:pt x="0" y="0"/>
                  </a:lnTo>
                </a:path>
              </a:pathLst>
            </a:custGeom>
            <a:ln w="4762">
              <a:solidFill>
                <a:srgbClr val="050100"/>
              </a:solidFill>
            </a:ln>
          </p:spPr>
          <p:txBody>
            <a:bodyPr wrap="square" lIns="0" tIns="0" rIns="0" bIns="0" rtlCol="0"/>
            <a:lstStyle/>
            <a:p/>
          </p:txBody>
        </p:sp>
        <p:sp>
          <p:nvSpPr>
            <p:cNvPr id="1415" name="object 1415" descr=""/>
            <p:cNvSpPr/>
            <p:nvPr/>
          </p:nvSpPr>
          <p:spPr>
            <a:xfrm>
              <a:off x="3309722" y="11859845"/>
              <a:ext cx="36830" cy="0"/>
            </a:xfrm>
            <a:custGeom>
              <a:avLst/>
              <a:gdLst/>
              <a:ahLst/>
              <a:cxnLst/>
              <a:rect l="l" t="t" r="r" b="b"/>
              <a:pathLst>
                <a:path w="36829" h="0">
                  <a:moveTo>
                    <a:pt x="36779" y="0"/>
                  </a:moveTo>
                  <a:lnTo>
                    <a:pt x="0" y="0"/>
                  </a:lnTo>
                </a:path>
              </a:pathLst>
            </a:custGeom>
            <a:ln w="4762">
              <a:solidFill>
                <a:srgbClr val="050100"/>
              </a:solidFill>
            </a:ln>
          </p:spPr>
          <p:txBody>
            <a:bodyPr wrap="square" lIns="0" tIns="0" rIns="0" bIns="0" rtlCol="0"/>
            <a:lstStyle/>
            <a:p/>
          </p:txBody>
        </p:sp>
        <p:sp>
          <p:nvSpPr>
            <p:cNvPr id="1416" name="object 1416" descr=""/>
            <p:cNvSpPr/>
            <p:nvPr/>
          </p:nvSpPr>
          <p:spPr>
            <a:xfrm>
              <a:off x="3313647" y="11860540"/>
              <a:ext cx="33020" cy="0"/>
            </a:xfrm>
            <a:custGeom>
              <a:avLst/>
              <a:gdLst/>
              <a:ahLst/>
              <a:cxnLst/>
              <a:rect l="l" t="t" r="r" b="b"/>
              <a:pathLst>
                <a:path w="33020" h="0">
                  <a:moveTo>
                    <a:pt x="32854" y="0"/>
                  </a:moveTo>
                  <a:lnTo>
                    <a:pt x="0" y="0"/>
                  </a:lnTo>
                </a:path>
              </a:pathLst>
            </a:custGeom>
            <a:ln w="4762">
              <a:solidFill>
                <a:srgbClr val="050100"/>
              </a:solidFill>
            </a:ln>
          </p:spPr>
          <p:txBody>
            <a:bodyPr wrap="square" lIns="0" tIns="0" rIns="0" bIns="0" rtlCol="0"/>
            <a:lstStyle/>
            <a:p/>
          </p:txBody>
        </p:sp>
        <p:sp>
          <p:nvSpPr>
            <p:cNvPr id="1417" name="object 1417" descr=""/>
            <p:cNvSpPr/>
            <p:nvPr/>
          </p:nvSpPr>
          <p:spPr>
            <a:xfrm>
              <a:off x="3317571" y="11861233"/>
              <a:ext cx="29209" cy="0"/>
            </a:xfrm>
            <a:custGeom>
              <a:avLst/>
              <a:gdLst/>
              <a:ahLst/>
              <a:cxnLst/>
              <a:rect l="l" t="t" r="r" b="b"/>
              <a:pathLst>
                <a:path w="29210" h="0">
                  <a:moveTo>
                    <a:pt x="28930" y="0"/>
                  </a:moveTo>
                  <a:lnTo>
                    <a:pt x="0" y="0"/>
                  </a:lnTo>
                </a:path>
              </a:pathLst>
            </a:custGeom>
            <a:ln w="4762">
              <a:solidFill>
                <a:srgbClr val="050100"/>
              </a:solidFill>
            </a:ln>
          </p:spPr>
          <p:txBody>
            <a:bodyPr wrap="square" lIns="0" tIns="0" rIns="0" bIns="0" rtlCol="0"/>
            <a:lstStyle/>
            <a:p/>
          </p:txBody>
        </p:sp>
        <p:sp>
          <p:nvSpPr>
            <p:cNvPr id="1418" name="object 1418" descr=""/>
            <p:cNvSpPr/>
            <p:nvPr/>
          </p:nvSpPr>
          <p:spPr>
            <a:xfrm>
              <a:off x="3321483" y="11861917"/>
              <a:ext cx="25400" cy="0"/>
            </a:xfrm>
            <a:custGeom>
              <a:avLst/>
              <a:gdLst/>
              <a:ahLst/>
              <a:cxnLst/>
              <a:rect l="l" t="t" r="r" b="b"/>
              <a:pathLst>
                <a:path w="25400" h="0">
                  <a:moveTo>
                    <a:pt x="25019" y="0"/>
                  </a:moveTo>
                  <a:lnTo>
                    <a:pt x="0" y="0"/>
                  </a:lnTo>
                </a:path>
              </a:pathLst>
            </a:custGeom>
            <a:ln w="4762">
              <a:solidFill>
                <a:srgbClr val="050100"/>
              </a:solidFill>
            </a:ln>
          </p:spPr>
          <p:txBody>
            <a:bodyPr wrap="square" lIns="0" tIns="0" rIns="0" bIns="0" rtlCol="0"/>
            <a:lstStyle/>
            <a:p/>
          </p:txBody>
        </p:sp>
        <p:sp>
          <p:nvSpPr>
            <p:cNvPr id="1419" name="object 1419" descr=""/>
            <p:cNvSpPr/>
            <p:nvPr/>
          </p:nvSpPr>
          <p:spPr>
            <a:xfrm>
              <a:off x="3325407" y="11862610"/>
              <a:ext cx="21590" cy="0"/>
            </a:xfrm>
            <a:custGeom>
              <a:avLst/>
              <a:gdLst/>
              <a:ahLst/>
              <a:cxnLst/>
              <a:rect l="l" t="t" r="r" b="b"/>
              <a:pathLst>
                <a:path w="21589" h="0">
                  <a:moveTo>
                    <a:pt x="21094" y="0"/>
                  </a:moveTo>
                  <a:lnTo>
                    <a:pt x="0" y="0"/>
                  </a:lnTo>
                </a:path>
              </a:pathLst>
            </a:custGeom>
            <a:ln w="4762">
              <a:solidFill>
                <a:srgbClr val="050100"/>
              </a:solidFill>
            </a:ln>
          </p:spPr>
          <p:txBody>
            <a:bodyPr wrap="square" lIns="0" tIns="0" rIns="0" bIns="0" rtlCol="0"/>
            <a:lstStyle/>
            <a:p/>
          </p:txBody>
        </p:sp>
        <p:sp>
          <p:nvSpPr>
            <p:cNvPr id="1420" name="object 1420" descr=""/>
            <p:cNvSpPr/>
            <p:nvPr/>
          </p:nvSpPr>
          <p:spPr>
            <a:xfrm>
              <a:off x="3329319" y="11863305"/>
              <a:ext cx="17780" cy="0"/>
            </a:xfrm>
            <a:custGeom>
              <a:avLst/>
              <a:gdLst/>
              <a:ahLst/>
              <a:cxnLst/>
              <a:rect l="l" t="t" r="r" b="b"/>
              <a:pathLst>
                <a:path w="17779" h="0">
                  <a:moveTo>
                    <a:pt x="17183" y="0"/>
                  </a:moveTo>
                  <a:lnTo>
                    <a:pt x="0" y="0"/>
                  </a:lnTo>
                </a:path>
              </a:pathLst>
            </a:custGeom>
            <a:ln w="4762">
              <a:solidFill>
                <a:srgbClr val="050100"/>
              </a:solidFill>
            </a:ln>
          </p:spPr>
          <p:txBody>
            <a:bodyPr wrap="square" lIns="0" tIns="0" rIns="0" bIns="0" rtlCol="0"/>
            <a:lstStyle/>
            <a:p/>
          </p:txBody>
        </p:sp>
        <p:sp>
          <p:nvSpPr>
            <p:cNvPr id="1421" name="object 1421" descr=""/>
            <p:cNvSpPr/>
            <p:nvPr/>
          </p:nvSpPr>
          <p:spPr>
            <a:xfrm>
              <a:off x="3333243" y="11863999"/>
              <a:ext cx="13335" cy="0"/>
            </a:xfrm>
            <a:custGeom>
              <a:avLst/>
              <a:gdLst/>
              <a:ahLst/>
              <a:cxnLst/>
              <a:rect l="l" t="t" r="r" b="b"/>
              <a:pathLst>
                <a:path w="13335" h="0">
                  <a:moveTo>
                    <a:pt x="13258" y="0"/>
                  </a:moveTo>
                  <a:lnTo>
                    <a:pt x="0" y="0"/>
                  </a:lnTo>
                </a:path>
              </a:pathLst>
            </a:custGeom>
            <a:ln w="4762">
              <a:solidFill>
                <a:srgbClr val="050100"/>
              </a:solidFill>
            </a:ln>
          </p:spPr>
          <p:txBody>
            <a:bodyPr wrap="square" lIns="0" tIns="0" rIns="0" bIns="0" rtlCol="0"/>
            <a:lstStyle/>
            <a:p/>
          </p:txBody>
        </p:sp>
        <p:sp>
          <p:nvSpPr>
            <p:cNvPr id="1422" name="object 1422" descr=""/>
            <p:cNvSpPr/>
            <p:nvPr/>
          </p:nvSpPr>
          <p:spPr>
            <a:xfrm>
              <a:off x="3337167" y="11864681"/>
              <a:ext cx="9525" cy="0"/>
            </a:xfrm>
            <a:custGeom>
              <a:avLst/>
              <a:gdLst/>
              <a:ahLst/>
              <a:cxnLst/>
              <a:rect l="l" t="t" r="r" b="b"/>
              <a:pathLst>
                <a:path w="9525" h="0">
                  <a:moveTo>
                    <a:pt x="9334" y="0"/>
                  </a:moveTo>
                  <a:lnTo>
                    <a:pt x="0" y="0"/>
                  </a:lnTo>
                </a:path>
              </a:pathLst>
            </a:custGeom>
            <a:ln w="4762">
              <a:solidFill>
                <a:srgbClr val="050100"/>
              </a:solidFill>
            </a:ln>
          </p:spPr>
          <p:txBody>
            <a:bodyPr wrap="square" lIns="0" tIns="0" rIns="0" bIns="0" rtlCol="0"/>
            <a:lstStyle/>
            <a:p/>
          </p:txBody>
        </p:sp>
        <p:sp>
          <p:nvSpPr>
            <p:cNvPr id="1423" name="object 1423" descr=""/>
            <p:cNvSpPr/>
            <p:nvPr/>
          </p:nvSpPr>
          <p:spPr>
            <a:xfrm>
              <a:off x="3341079" y="11865376"/>
              <a:ext cx="5715" cy="0"/>
            </a:xfrm>
            <a:custGeom>
              <a:avLst/>
              <a:gdLst/>
              <a:ahLst/>
              <a:cxnLst/>
              <a:rect l="l" t="t" r="r" b="b"/>
              <a:pathLst>
                <a:path w="5714" h="0">
                  <a:moveTo>
                    <a:pt x="5422" y="0"/>
                  </a:moveTo>
                  <a:lnTo>
                    <a:pt x="0" y="0"/>
                  </a:lnTo>
                </a:path>
              </a:pathLst>
            </a:custGeom>
            <a:ln w="4762">
              <a:solidFill>
                <a:srgbClr val="050100"/>
              </a:solidFill>
            </a:ln>
          </p:spPr>
          <p:txBody>
            <a:bodyPr wrap="square" lIns="0" tIns="0" rIns="0" bIns="0" rtlCol="0"/>
            <a:lstStyle/>
            <a:p/>
          </p:txBody>
        </p:sp>
        <p:sp>
          <p:nvSpPr>
            <p:cNvPr id="1424" name="object 1424" descr=""/>
            <p:cNvSpPr/>
            <p:nvPr/>
          </p:nvSpPr>
          <p:spPr>
            <a:xfrm>
              <a:off x="3345003" y="11866071"/>
              <a:ext cx="1905" cy="0"/>
            </a:xfrm>
            <a:custGeom>
              <a:avLst/>
              <a:gdLst/>
              <a:ahLst/>
              <a:cxnLst/>
              <a:rect l="l" t="t" r="r" b="b"/>
              <a:pathLst>
                <a:path w="1904" h="0">
                  <a:moveTo>
                    <a:pt x="1498" y="0"/>
                  </a:moveTo>
                  <a:lnTo>
                    <a:pt x="0" y="0"/>
                  </a:lnTo>
                </a:path>
                <a:path w="1904" h="0">
                  <a:moveTo>
                    <a:pt x="1498" y="0"/>
                  </a:moveTo>
                  <a:lnTo>
                    <a:pt x="0" y="0"/>
                  </a:lnTo>
                </a:path>
              </a:pathLst>
            </a:custGeom>
            <a:ln w="4762">
              <a:solidFill>
                <a:srgbClr val="050100"/>
              </a:solidFill>
            </a:ln>
          </p:spPr>
          <p:txBody>
            <a:bodyPr wrap="square" lIns="0" tIns="0" rIns="0" bIns="0" rtlCol="0"/>
            <a:lstStyle/>
            <a:p/>
          </p:txBody>
        </p:sp>
        <p:sp>
          <p:nvSpPr>
            <p:cNvPr id="1425" name="object 1425" descr=""/>
            <p:cNvSpPr/>
            <p:nvPr/>
          </p:nvSpPr>
          <p:spPr>
            <a:xfrm>
              <a:off x="3292095" y="11847145"/>
              <a:ext cx="54610" cy="10160"/>
            </a:xfrm>
            <a:custGeom>
              <a:avLst/>
              <a:gdLst/>
              <a:ahLst/>
              <a:cxnLst/>
              <a:rect l="l" t="t" r="r" b="b"/>
              <a:pathLst>
                <a:path w="54610" h="10159">
                  <a:moveTo>
                    <a:pt x="54406" y="0"/>
                  </a:moveTo>
                  <a:lnTo>
                    <a:pt x="0" y="9601"/>
                  </a:lnTo>
                </a:path>
              </a:pathLst>
            </a:custGeom>
            <a:ln w="4762">
              <a:solidFill>
                <a:srgbClr val="050100"/>
              </a:solidFill>
            </a:ln>
          </p:spPr>
          <p:txBody>
            <a:bodyPr wrap="square" lIns="0" tIns="0" rIns="0" bIns="0" rtlCol="0"/>
            <a:lstStyle/>
            <a:p/>
          </p:txBody>
        </p:sp>
        <p:sp>
          <p:nvSpPr>
            <p:cNvPr id="1426" name="object 1426" descr=""/>
            <p:cNvSpPr/>
            <p:nvPr/>
          </p:nvSpPr>
          <p:spPr>
            <a:xfrm>
              <a:off x="3346502" y="11847141"/>
              <a:ext cx="0" cy="19685"/>
            </a:xfrm>
            <a:custGeom>
              <a:avLst/>
              <a:gdLst/>
              <a:ahLst/>
              <a:cxnLst/>
              <a:rect l="l" t="t" r="r" b="b"/>
              <a:pathLst>
                <a:path w="0" h="19684">
                  <a:moveTo>
                    <a:pt x="0" y="19189"/>
                  </a:moveTo>
                  <a:lnTo>
                    <a:pt x="0" y="0"/>
                  </a:lnTo>
                </a:path>
              </a:pathLst>
            </a:custGeom>
            <a:ln w="4762">
              <a:solidFill>
                <a:srgbClr val="050100"/>
              </a:solidFill>
            </a:ln>
          </p:spPr>
          <p:txBody>
            <a:bodyPr wrap="square" lIns="0" tIns="0" rIns="0" bIns="0" rtlCol="0"/>
            <a:lstStyle/>
            <a:p/>
          </p:txBody>
        </p:sp>
        <p:sp>
          <p:nvSpPr>
            <p:cNvPr id="1427" name="object 1427" descr=""/>
            <p:cNvSpPr/>
            <p:nvPr/>
          </p:nvSpPr>
          <p:spPr>
            <a:xfrm>
              <a:off x="3292092" y="11856744"/>
              <a:ext cx="54610" cy="10160"/>
            </a:xfrm>
            <a:custGeom>
              <a:avLst/>
              <a:gdLst/>
              <a:ahLst/>
              <a:cxnLst/>
              <a:rect l="l" t="t" r="r" b="b"/>
              <a:pathLst>
                <a:path w="54610" h="10159">
                  <a:moveTo>
                    <a:pt x="0" y="0"/>
                  </a:moveTo>
                  <a:lnTo>
                    <a:pt x="54406" y="9588"/>
                  </a:lnTo>
                </a:path>
              </a:pathLst>
            </a:custGeom>
            <a:ln w="4762">
              <a:solidFill>
                <a:srgbClr val="050100"/>
              </a:solidFill>
            </a:ln>
          </p:spPr>
          <p:txBody>
            <a:bodyPr wrap="square" lIns="0" tIns="0" rIns="0" bIns="0" rtlCol="0"/>
            <a:lstStyle/>
            <a:p/>
          </p:txBody>
        </p:sp>
        <p:sp>
          <p:nvSpPr>
            <p:cNvPr id="1428" name="object 1428" descr=""/>
            <p:cNvSpPr/>
            <p:nvPr/>
          </p:nvSpPr>
          <p:spPr>
            <a:xfrm>
              <a:off x="3149280" y="11857079"/>
              <a:ext cx="52705" cy="0"/>
            </a:xfrm>
            <a:custGeom>
              <a:avLst/>
              <a:gdLst/>
              <a:ahLst/>
              <a:cxnLst/>
              <a:rect l="l" t="t" r="r" b="b"/>
              <a:pathLst>
                <a:path w="52705" h="0">
                  <a:moveTo>
                    <a:pt x="0" y="0"/>
                  </a:moveTo>
                  <a:lnTo>
                    <a:pt x="52451" y="0"/>
                  </a:lnTo>
                </a:path>
              </a:pathLst>
            </a:custGeom>
            <a:ln w="4762">
              <a:solidFill>
                <a:srgbClr val="050100"/>
              </a:solidFill>
            </a:ln>
          </p:spPr>
          <p:txBody>
            <a:bodyPr wrap="square" lIns="0" tIns="0" rIns="0" bIns="0" rtlCol="0"/>
            <a:lstStyle/>
            <a:p/>
          </p:txBody>
        </p:sp>
        <p:sp>
          <p:nvSpPr>
            <p:cNvPr id="1429" name="object 1429" descr=""/>
            <p:cNvSpPr/>
            <p:nvPr/>
          </p:nvSpPr>
          <p:spPr>
            <a:xfrm>
              <a:off x="3149280" y="11857774"/>
              <a:ext cx="48895" cy="0"/>
            </a:xfrm>
            <a:custGeom>
              <a:avLst/>
              <a:gdLst/>
              <a:ahLst/>
              <a:cxnLst/>
              <a:rect l="l" t="t" r="r" b="b"/>
              <a:pathLst>
                <a:path w="48894" h="0">
                  <a:moveTo>
                    <a:pt x="0" y="0"/>
                  </a:moveTo>
                  <a:lnTo>
                    <a:pt x="48526" y="0"/>
                  </a:lnTo>
                </a:path>
              </a:pathLst>
            </a:custGeom>
            <a:ln w="4762">
              <a:solidFill>
                <a:srgbClr val="050100"/>
              </a:solidFill>
            </a:ln>
          </p:spPr>
          <p:txBody>
            <a:bodyPr wrap="square" lIns="0" tIns="0" rIns="0" bIns="0" rtlCol="0"/>
            <a:lstStyle/>
            <a:p/>
          </p:txBody>
        </p:sp>
        <p:sp>
          <p:nvSpPr>
            <p:cNvPr id="1430" name="object 1430" descr=""/>
            <p:cNvSpPr/>
            <p:nvPr/>
          </p:nvSpPr>
          <p:spPr>
            <a:xfrm>
              <a:off x="3149280" y="11858469"/>
              <a:ext cx="45085" cy="0"/>
            </a:xfrm>
            <a:custGeom>
              <a:avLst/>
              <a:gdLst/>
              <a:ahLst/>
              <a:cxnLst/>
              <a:rect l="l" t="t" r="r" b="b"/>
              <a:pathLst>
                <a:path w="45085" h="0">
                  <a:moveTo>
                    <a:pt x="0" y="0"/>
                  </a:moveTo>
                  <a:lnTo>
                    <a:pt x="44615" y="0"/>
                  </a:lnTo>
                </a:path>
              </a:pathLst>
            </a:custGeom>
            <a:ln w="4762">
              <a:solidFill>
                <a:srgbClr val="050100"/>
              </a:solidFill>
            </a:ln>
          </p:spPr>
          <p:txBody>
            <a:bodyPr wrap="square" lIns="0" tIns="0" rIns="0" bIns="0" rtlCol="0"/>
            <a:lstStyle/>
            <a:p/>
          </p:txBody>
        </p:sp>
        <p:sp>
          <p:nvSpPr>
            <p:cNvPr id="1431" name="object 1431" descr=""/>
            <p:cNvSpPr/>
            <p:nvPr/>
          </p:nvSpPr>
          <p:spPr>
            <a:xfrm>
              <a:off x="3149280" y="11859163"/>
              <a:ext cx="41275" cy="0"/>
            </a:xfrm>
            <a:custGeom>
              <a:avLst/>
              <a:gdLst/>
              <a:ahLst/>
              <a:cxnLst/>
              <a:rect l="l" t="t" r="r" b="b"/>
              <a:pathLst>
                <a:path w="41275" h="0">
                  <a:moveTo>
                    <a:pt x="0" y="0"/>
                  </a:moveTo>
                  <a:lnTo>
                    <a:pt x="40690" y="0"/>
                  </a:lnTo>
                </a:path>
              </a:pathLst>
            </a:custGeom>
            <a:ln w="4762">
              <a:solidFill>
                <a:srgbClr val="050100"/>
              </a:solidFill>
            </a:ln>
          </p:spPr>
          <p:txBody>
            <a:bodyPr wrap="square" lIns="0" tIns="0" rIns="0" bIns="0" rtlCol="0"/>
            <a:lstStyle/>
            <a:p/>
          </p:txBody>
        </p:sp>
        <p:sp>
          <p:nvSpPr>
            <p:cNvPr id="1432" name="object 1432" descr=""/>
            <p:cNvSpPr/>
            <p:nvPr/>
          </p:nvSpPr>
          <p:spPr>
            <a:xfrm>
              <a:off x="3149280" y="11859845"/>
              <a:ext cx="36830" cy="0"/>
            </a:xfrm>
            <a:custGeom>
              <a:avLst/>
              <a:gdLst/>
              <a:ahLst/>
              <a:cxnLst/>
              <a:rect l="l" t="t" r="r" b="b"/>
              <a:pathLst>
                <a:path w="36830" h="0">
                  <a:moveTo>
                    <a:pt x="0" y="0"/>
                  </a:moveTo>
                  <a:lnTo>
                    <a:pt x="36779" y="0"/>
                  </a:lnTo>
                </a:path>
              </a:pathLst>
            </a:custGeom>
            <a:ln w="4762">
              <a:solidFill>
                <a:srgbClr val="050100"/>
              </a:solidFill>
            </a:ln>
          </p:spPr>
          <p:txBody>
            <a:bodyPr wrap="square" lIns="0" tIns="0" rIns="0" bIns="0" rtlCol="0"/>
            <a:lstStyle/>
            <a:p/>
          </p:txBody>
        </p:sp>
        <p:sp>
          <p:nvSpPr>
            <p:cNvPr id="1433" name="object 1433" descr=""/>
            <p:cNvSpPr/>
            <p:nvPr/>
          </p:nvSpPr>
          <p:spPr>
            <a:xfrm>
              <a:off x="3149280" y="11860540"/>
              <a:ext cx="33020" cy="0"/>
            </a:xfrm>
            <a:custGeom>
              <a:avLst/>
              <a:gdLst/>
              <a:ahLst/>
              <a:cxnLst/>
              <a:rect l="l" t="t" r="r" b="b"/>
              <a:pathLst>
                <a:path w="33019" h="0">
                  <a:moveTo>
                    <a:pt x="0" y="0"/>
                  </a:moveTo>
                  <a:lnTo>
                    <a:pt x="32854" y="0"/>
                  </a:lnTo>
                </a:path>
              </a:pathLst>
            </a:custGeom>
            <a:ln w="4762">
              <a:solidFill>
                <a:srgbClr val="050100"/>
              </a:solidFill>
            </a:ln>
          </p:spPr>
          <p:txBody>
            <a:bodyPr wrap="square" lIns="0" tIns="0" rIns="0" bIns="0" rtlCol="0"/>
            <a:lstStyle/>
            <a:p/>
          </p:txBody>
        </p:sp>
        <p:sp>
          <p:nvSpPr>
            <p:cNvPr id="1434" name="object 1434" descr=""/>
            <p:cNvSpPr/>
            <p:nvPr/>
          </p:nvSpPr>
          <p:spPr>
            <a:xfrm>
              <a:off x="3149280" y="11861233"/>
              <a:ext cx="29209" cy="0"/>
            </a:xfrm>
            <a:custGeom>
              <a:avLst/>
              <a:gdLst/>
              <a:ahLst/>
              <a:cxnLst/>
              <a:rect l="l" t="t" r="r" b="b"/>
              <a:pathLst>
                <a:path w="29210" h="0">
                  <a:moveTo>
                    <a:pt x="0" y="0"/>
                  </a:moveTo>
                  <a:lnTo>
                    <a:pt x="28930" y="0"/>
                  </a:lnTo>
                </a:path>
              </a:pathLst>
            </a:custGeom>
            <a:ln w="4762">
              <a:solidFill>
                <a:srgbClr val="050100"/>
              </a:solidFill>
            </a:ln>
          </p:spPr>
          <p:txBody>
            <a:bodyPr wrap="square" lIns="0" tIns="0" rIns="0" bIns="0" rtlCol="0"/>
            <a:lstStyle/>
            <a:p/>
          </p:txBody>
        </p:sp>
        <p:sp>
          <p:nvSpPr>
            <p:cNvPr id="1435" name="object 1435" descr=""/>
            <p:cNvSpPr/>
            <p:nvPr/>
          </p:nvSpPr>
          <p:spPr>
            <a:xfrm>
              <a:off x="3149280" y="11861917"/>
              <a:ext cx="25400" cy="0"/>
            </a:xfrm>
            <a:custGeom>
              <a:avLst/>
              <a:gdLst/>
              <a:ahLst/>
              <a:cxnLst/>
              <a:rect l="l" t="t" r="r" b="b"/>
              <a:pathLst>
                <a:path w="25400" h="0">
                  <a:moveTo>
                    <a:pt x="0" y="0"/>
                  </a:moveTo>
                  <a:lnTo>
                    <a:pt x="25019" y="0"/>
                  </a:lnTo>
                </a:path>
              </a:pathLst>
            </a:custGeom>
            <a:ln w="4762">
              <a:solidFill>
                <a:srgbClr val="050100"/>
              </a:solidFill>
            </a:ln>
          </p:spPr>
          <p:txBody>
            <a:bodyPr wrap="square" lIns="0" tIns="0" rIns="0" bIns="0" rtlCol="0"/>
            <a:lstStyle/>
            <a:p/>
          </p:txBody>
        </p:sp>
        <p:sp>
          <p:nvSpPr>
            <p:cNvPr id="1436" name="object 1436" descr=""/>
            <p:cNvSpPr/>
            <p:nvPr/>
          </p:nvSpPr>
          <p:spPr>
            <a:xfrm>
              <a:off x="3149280" y="11862610"/>
              <a:ext cx="21590" cy="0"/>
            </a:xfrm>
            <a:custGeom>
              <a:avLst/>
              <a:gdLst/>
              <a:ahLst/>
              <a:cxnLst/>
              <a:rect l="l" t="t" r="r" b="b"/>
              <a:pathLst>
                <a:path w="21589" h="0">
                  <a:moveTo>
                    <a:pt x="0" y="0"/>
                  </a:moveTo>
                  <a:lnTo>
                    <a:pt x="21094" y="0"/>
                  </a:lnTo>
                </a:path>
              </a:pathLst>
            </a:custGeom>
            <a:ln w="4762">
              <a:solidFill>
                <a:srgbClr val="050100"/>
              </a:solidFill>
            </a:ln>
          </p:spPr>
          <p:txBody>
            <a:bodyPr wrap="square" lIns="0" tIns="0" rIns="0" bIns="0" rtlCol="0"/>
            <a:lstStyle/>
            <a:p/>
          </p:txBody>
        </p:sp>
        <p:sp>
          <p:nvSpPr>
            <p:cNvPr id="1437" name="object 1437" descr=""/>
            <p:cNvSpPr/>
            <p:nvPr/>
          </p:nvSpPr>
          <p:spPr>
            <a:xfrm>
              <a:off x="3149280" y="11863305"/>
              <a:ext cx="17780" cy="0"/>
            </a:xfrm>
            <a:custGeom>
              <a:avLst/>
              <a:gdLst/>
              <a:ahLst/>
              <a:cxnLst/>
              <a:rect l="l" t="t" r="r" b="b"/>
              <a:pathLst>
                <a:path w="17780" h="0">
                  <a:moveTo>
                    <a:pt x="0" y="0"/>
                  </a:moveTo>
                  <a:lnTo>
                    <a:pt x="17183" y="0"/>
                  </a:lnTo>
                </a:path>
              </a:pathLst>
            </a:custGeom>
            <a:ln w="4762">
              <a:solidFill>
                <a:srgbClr val="050100"/>
              </a:solidFill>
            </a:ln>
          </p:spPr>
          <p:txBody>
            <a:bodyPr wrap="square" lIns="0" tIns="0" rIns="0" bIns="0" rtlCol="0"/>
            <a:lstStyle/>
            <a:p/>
          </p:txBody>
        </p:sp>
        <p:sp>
          <p:nvSpPr>
            <p:cNvPr id="1438" name="object 1438" descr=""/>
            <p:cNvSpPr/>
            <p:nvPr/>
          </p:nvSpPr>
          <p:spPr>
            <a:xfrm>
              <a:off x="3149280" y="11863999"/>
              <a:ext cx="13335" cy="0"/>
            </a:xfrm>
            <a:custGeom>
              <a:avLst/>
              <a:gdLst/>
              <a:ahLst/>
              <a:cxnLst/>
              <a:rect l="l" t="t" r="r" b="b"/>
              <a:pathLst>
                <a:path w="13335" h="0">
                  <a:moveTo>
                    <a:pt x="0" y="0"/>
                  </a:moveTo>
                  <a:lnTo>
                    <a:pt x="13258" y="0"/>
                  </a:lnTo>
                </a:path>
              </a:pathLst>
            </a:custGeom>
            <a:ln w="4762">
              <a:solidFill>
                <a:srgbClr val="050100"/>
              </a:solidFill>
            </a:ln>
          </p:spPr>
          <p:txBody>
            <a:bodyPr wrap="square" lIns="0" tIns="0" rIns="0" bIns="0" rtlCol="0"/>
            <a:lstStyle/>
            <a:p/>
          </p:txBody>
        </p:sp>
        <p:sp>
          <p:nvSpPr>
            <p:cNvPr id="1439" name="object 1439" descr=""/>
            <p:cNvSpPr/>
            <p:nvPr/>
          </p:nvSpPr>
          <p:spPr>
            <a:xfrm>
              <a:off x="3149280" y="11864681"/>
              <a:ext cx="9525" cy="0"/>
            </a:xfrm>
            <a:custGeom>
              <a:avLst/>
              <a:gdLst/>
              <a:ahLst/>
              <a:cxnLst/>
              <a:rect l="l" t="t" r="r" b="b"/>
              <a:pathLst>
                <a:path w="9525" h="0">
                  <a:moveTo>
                    <a:pt x="0" y="0"/>
                  </a:moveTo>
                  <a:lnTo>
                    <a:pt x="9334" y="0"/>
                  </a:lnTo>
                </a:path>
              </a:pathLst>
            </a:custGeom>
            <a:ln w="4762">
              <a:solidFill>
                <a:srgbClr val="050100"/>
              </a:solidFill>
            </a:ln>
          </p:spPr>
          <p:txBody>
            <a:bodyPr wrap="square" lIns="0" tIns="0" rIns="0" bIns="0" rtlCol="0"/>
            <a:lstStyle/>
            <a:p/>
          </p:txBody>
        </p:sp>
        <p:sp>
          <p:nvSpPr>
            <p:cNvPr id="1440" name="object 1440" descr=""/>
            <p:cNvSpPr/>
            <p:nvPr/>
          </p:nvSpPr>
          <p:spPr>
            <a:xfrm>
              <a:off x="3149280" y="11865376"/>
              <a:ext cx="5715" cy="0"/>
            </a:xfrm>
            <a:custGeom>
              <a:avLst/>
              <a:gdLst/>
              <a:ahLst/>
              <a:cxnLst/>
              <a:rect l="l" t="t" r="r" b="b"/>
              <a:pathLst>
                <a:path w="5714" h="0">
                  <a:moveTo>
                    <a:pt x="0" y="0"/>
                  </a:moveTo>
                  <a:lnTo>
                    <a:pt x="5435" y="0"/>
                  </a:lnTo>
                </a:path>
              </a:pathLst>
            </a:custGeom>
            <a:ln w="4762">
              <a:solidFill>
                <a:srgbClr val="050100"/>
              </a:solidFill>
            </a:ln>
          </p:spPr>
          <p:txBody>
            <a:bodyPr wrap="square" lIns="0" tIns="0" rIns="0" bIns="0" rtlCol="0"/>
            <a:lstStyle/>
            <a:p/>
          </p:txBody>
        </p:sp>
        <p:sp>
          <p:nvSpPr>
            <p:cNvPr id="1441" name="object 1441" descr=""/>
            <p:cNvSpPr/>
            <p:nvPr/>
          </p:nvSpPr>
          <p:spPr>
            <a:xfrm>
              <a:off x="3149280" y="11866071"/>
              <a:ext cx="1905" cy="0"/>
            </a:xfrm>
            <a:custGeom>
              <a:avLst/>
              <a:gdLst/>
              <a:ahLst/>
              <a:cxnLst/>
              <a:rect l="l" t="t" r="r" b="b"/>
              <a:pathLst>
                <a:path w="1905" h="0">
                  <a:moveTo>
                    <a:pt x="0" y="0"/>
                  </a:moveTo>
                  <a:lnTo>
                    <a:pt x="1511" y="0"/>
                  </a:lnTo>
                </a:path>
                <a:path w="1905" h="0">
                  <a:moveTo>
                    <a:pt x="0" y="0"/>
                  </a:moveTo>
                  <a:lnTo>
                    <a:pt x="1511" y="0"/>
                  </a:lnTo>
                </a:path>
              </a:pathLst>
            </a:custGeom>
            <a:ln w="4762">
              <a:solidFill>
                <a:srgbClr val="050100"/>
              </a:solidFill>
            </a:ln>
          </p:spPr>
          <p:txBody>
            <a:bodyPr wrap="square" lIns="0" tIns="0" rIns="0" bIns="0" rtlCol="0"/>
            <a:lstStyle/>
            <a:p/>
          </p:txBody>
        </p:sp>
        <p:sp>
          <p:nvSpPr>
            <p:cNvPr id="1442" name="object 1442" descr=""/>
            <p:cNvSpPr/>
            <p:nvPr/>
          </p:nvSpPr>
          <p:spPr>
            <a:xfrm>
              <a:off x="3149280" y="11856397"/>
              <a:ext cx="52705" cy="0"/>
            </a:xfrm>
            <a:custGeom>
              <a:avLst/>
              <a:gdLst/>
              <a:ahLst/>
              <a:cxnLst/>
              <a:rect l="l" t="t" r="r" b="b"/>
              <a:pathLst>
                <a:path w="52705" h="0">
                  <a:moveTo>
                    <a:pt x="0" y="0"/>
                  </a:moveTo>
                  <a:lnTo>
                    <a:pt x="52451" y="0"/>
                  </a:lnTo>
                </a:path>
              </a:pathLst>
            </a:custGeom>
            <a:ln w="4762">
              <a:solidFill>
                <a:srgbClr val="050100"/>
              </a:solidFill>
            </a:ln>
          </p:spPr>
          <p:txBody>
            <a:bodyPr wrap="square" lIns="0" tIns="0" rIns="0" bIns="0" rtlCol="0"/>
            <a:lstStyle/>
            <a:p/>
          </p:txBody>
        </p:sp>
        <p:sp>
          <p:nvSpPr>
            <p:cNvPr id="1443" name="object 1443" descr=""/>
            <p:cNvSpPr/>
            <p:nvPr/>
          </p:nvSpPr>
          <p:spPr>
            <a:xfrm>
              <a:off x="3149280" y="11855702"/>
              <a:ext cx="48895" cy="0"/>
            </a:xfrm>
            <a:custGeom>
              <a:avLst/>
              <a:gdLst/>
              <a:ahLst/>
              <a:cxnLst/>
              <a:rect l="l" t="t" r="r" b="b"/>
              <a:pathLst>
                <a:path w="48894" h="0">
                  <a:moveTo>
                    <a:pt x="0" y="0"/>
                  </a:moveTo>
                  <a:lnTo>
                    <a:pt x="48526" y="0"/>
                  </a:lnTo>
                </a:path>
              </a:pathLst>
            </a:custGeom>
            <a:ln w="4762">
              <a:solidFill>
                <a:srgbClr val="050100"/>
              </a:solidFill>
            </a:ln>
          </p:spPr>
          <p:txBody>
            <a:bodyPr wrap="square" lIns="0" tIns="0" rIns="0" bIns="0" rtlCol="0"/>
            <a:lstStyle/>
            <a:p/>
          </p:txBody>
        </p:sp>
        <p:sp>
          <p:nvSpPr>
            <p:cNvPr id="1444" name="object 1444" descr=""/>
            <p:cNvSpPr/>
            <p:nvPr/>
          </p:nvSpPr>
          <p:spPr>
            <a:xfrm>
              <a:off x="3149280" y="11855008"/>
              <a:ext cx="45085" cy="0"/>
            </a:xfrm>
            <a:custGeom>
              <a:avLst/>
              <a:gdLst/>
              <a:ahLst/>
              <a:cxnLst/>
              <a:rect l="l" t="t" r="r" b="b"/>
              <a:pathLst>
                <a:path w="45085" h="0">
                  <a:moveTo>
                    <a:pt x="0" y="0"/>
                  </a:moveTo>
                  <a:lnTo>
                    <a:pt x="44615" y="0"/>
                  </a:lnTo>
                </a:path>
              </a:pathLst>
            </a:custGeom>
            <a:ln w="4762">
              <a:solidFill>
                <a:srgbClr val="050100"/>
              </a:solidFill>
            </a:ln>
          </p:spPr>
          <p:txBody>
            <a:bodyPr wrap="square" lIns="0" tIns="0" rIns="0" bIns="0" rtlCol="0"/>
            <a:lstStyle/>
            <a:p/>
          </p:txBody>
        </p:sp>
        <p:sp>
          <p:nvSpPr>
            <p:cNvPr id="1445" name="object 1445" descr=""/>
            <p:cNvSpPr/>
            <p:nvPr/>
          </p:nvSpPr>
          <p:spPr>
            <a:xfrm>
              <a:off x="3149280" y="11854326"/>
              <a:ext cx="41275" cy="0"/>
            </a:xfrm>
            <a:custGeom>
              <a:avLst/>
              <a:gdLst/>
              <a:ahLst/>
              <a:cxnLst/>
              <a:rect l="l" t="t" r="r" b="b"/>
              <a:pathLst>
                <a:path w="41275" h="0">
                  <a:moveTo>
                    <a:pt x="0" y="0"/>
                  </a:moveTo>
                  <a:lnTo>
                    <a:pt x="40690" y="0"/>
                  </a:lnTo>
                </a:path>
              </a:pathLst>
            </a:custGeom>
            <a:ln w="4762">
              <a:solidFill>
                <a:srgbClr val="050100"/>
              </a:solidFill>
            </a:ln>
          </p:spPr>
          <p:txBody>
            <a:bodyPr wrap="square" lIns="0" tIns="0" rIns="0" bIns="0" rtlCol="0"/>
            <a:lstStyle/>
            <a:p/>
          </p:txBody>
        </p:sp>
        <p:sp>
          <p:nvSpPr>
            <p:cNvPr id="1446" name="object 1446" descr=""/>
            <p:cNvSpPr/>
            <p:nvPr/>
          </p:nvSpPr>
          <p:spPr>
            <a:xfrm>
              <a:off x="3149280" y="11853631"/>
              <a:ext cx="36830" cy="0"/>
            </a:xfrm>
            <a:custGeom>
              <a:avLst/>
              <a:gdLst/>
              <a:ahLst/>
              <a:cxnLst/>
              <a:rect l="l" t="t" r="r" b="b"/>
              <a:pathLst>
                <a:path w="36830" h="0">
                  <a:moveTo>
                    <a:pt x="0" y="0"/>
                  </a:moveTo>
                  <a:lnTo>
                    <a:pt x="36779" y="0"/>
                  </a:lnTo>
                </a:path>
              </a:pathLst>
            </a:custGeom>
            <a:ln w="4762">
              <a:solidFill>
                <a:srgbClr val="050100"/>
              </a:solidFill>
            </a:ln>
          </p:spPr>
          <p:txBody>
            <a:bodyPr wrap="square" lIns="0" tIns="0" rIns="0" bIns="0" rtlCol="0"/>
            <a:lstStyle/>
            <a:p/>
          </p:txBody>
        </p:sp>
        <p:sp>
          <p:nvSpPr>
            <p:cNvPr id="1447" name="object 1447" descr=""/>
            <p:cNvSpPr/>
            <p:nvPr/>
          </p:nvSpPr>
          <p:spPr>
            <a:xfrm>
              <a:off x="3149280" y="11852936"/>
              <a:ext cx="33020" cy="0"/>
            </a:xfrm>
            <a:custGeom>
              <a:avLst/>
              <a:gdLst/>
              <a:ahLst/>
              <a:cxnLst/>
              <a:rect l="l" t="t" r="r" b="b"/>
              <a:pathLst>
                <a:path w="33019" h="0">
                  <a:moveTo>
                    <a:pt x="0" y="0"/>
                  </a:moveTo>
                  <a:lnTo>
                    <a:pt x="32854" y="0"/>
                  </a:lnTo>
                </a:path>
              </a:pathLst>
            </a:custGeom>
            <a:ln w="4762">
              <a:solidFill>
                <a:srgbClr val="050100"/>
              </a:solidFill>
            </a:ln>
          </p:spPr>
          <p:txBody>
            <a:bodyPr wrap="square" lIns="0" tIns="0" rIns="0" bIns="0" rtlCol="0"/>
            <a:lstStyle/>
            <a:p/>
          </p:txBody>
        </p:sp>
        <p:sp>
          <p:nvSpPr>
            <p:cNvPr id="1448" name="object 1448" descr=""/>
            <p:cNvSpPr/>
            <p:nvPr/>
          </p:nvSpPr>
          <p:spPr>
            <a:xfrm>
              <a:off x="3149280" y="11852254"/>
              <a:ext cx="29209" cy="0"/>
            </a:xfrm>
            <a:custGeom>
              <a:avLst/>
              <a:gdLst/>
              <a:ahLst/>
              <a:cxnLst/>
              <a:rect l="l" t="t" r="r" b="b"/>
              <a:pathLst>
                <a:path w="29210" h="0">
                  <a:moveTo>
                    <a:pt x="0" y="0"/>
                  </a:moveTo>
                  <a:lnTo>
                    <a:pt x="28930" y="0"/>
                  </a:lnTo>
                </a:path>
              </a:pathLst>
            </a:custGeom>
            <a:ln w="4762">
              <a:solidFill>
                <a:srgbClr val="050100"/>
              </a:solidFill>
            </a:ln>
          </p:spPr>
          <p:txBody>
            <a:bodyPr wrap="square" lIns="0" tIns="0" rIns="0" bIns="0" rtlCol="0"/>
            <a:lstStyle/>
            <a:p/>
          </p:txBody>
        </p:sp>
        <p:sp>
          <p:nvSpPr>
            <p:cNvPr id="1449" name="object 1449" descr=""/>
            <p:cNvSpPr/>
            <p:nvPr/>
          </p:nvSpPr>
          <p:spPr>
            <a:xfrm>
              <a:off x="3149280" y="11851560"/>
              <a:ext cx="25400" cy="0"/>
            </a:xfrm>
            <a:custGeom>
              <a:avLst/>
              <a:gdLst/>
              <a:ahLst/>
              <a:cxnLst/>
              <a:rect l="l" t="t" r="r" b="b"/>
              <a:pathLst>
                <a:path w="25400" h="0">
                  <a:moveTo>
                    <a:pt x="0" y="0"/>
                  </a:moveTo>
                  <a:lnTo>
                    <a:pt x="25019" y="0"/>
                  </a:lnTo>
                </a:path>
              </a:pathLst>
            </a:custGeom>
            <a:ln w="4762">
              <a:solidFill>
                <a:srgbClr val="050100"/>
              </a:solidFill>
            </a:ln>
          </p:spPr>
          <p:txBody>
            <a:bodyPr wrap="square" lIns="0" tIns="0" rIns="0" bIns="0" rtlCol="0"/>
            <a:lstStyle/>
            <a:p/>
          </p:txBody>
        </p:sp>
        <p:sp>
          <p:nvSpPr>
            <p:cNvPr id="1450" name="object 1450" descr=""/>
            <p:cNvSpPr/>
            <p:nvPr/>
          </p:nvSpPr>
          <p:spPr>
            <a:xfrm>
              <a:off x="3149280" y="11850865"/>
              <a:ext cx="21590" cy="0"/>
            </a:xfrm>
            <a:custGeom>
              <a:avLst/>
              <a:gdLst/>
              <a:ahLst/>
              <a:cxnLst/>
              <a:rect l="l" t="t" r="r" b="b"/>
              <a:pathLst>
                <a:path w="21589" h="0">
                  <a:moveTo>
                    <a:pt x="0" y="0"/>
                  </a:moveTo>
                  <a:lnTo>
                    <a:pt x="21094" y="0"/>
                  </a:lnTo>
                </a:path>
              </a:pathLst>
            </a:custGeom>
            <a:ln w="4762">
              <a:solidFill>
                <a:srgbClr val="050100"/>
              </a:solidFill>
            </a:ln>
          </p:spPr>
          <p:txBody>
            <a:bodyPr wrap="square" lIns="0" tIns="0" rIns="0" bIns="0" rtlCol="0"/>
            <a:lstStyle/>
            <a:p/>
          </p:txBody>
        </p:sp>
        <p:sp>
          <p:nvSpPr>
            <p:cNvPr id="1451" name="object 1451" descr=""/>
            <p:cNvSpPr/>
            <p:nvPr/>
          </p:nvSpPr>
          <p:spPr>
            <a:xfrm>
              <a:off x="3149280" y="11850172"/>
              <a:ext cx="17780" cy="0"/>
            </a:xfrm>
            <a:custGeom>
              <a:avLst/>
              <a:gdLst/>
              <a:ahLst/>
              <a:cxnLst/>
              <a:rect l="l" t="t" r="r" b="b"/>
              <a:pathLst>
                <a:path w="17780" h="0">
                  <a:moveTo>
                    <a:pt x="0" y="0"/>
                  </a:moveTo>
                  <a:lnTo>
                    <a:pt x="17183" y="0"/>
                  </a:lnTo>
                </a:path>
              </a:pathLst>
            </a:custGeom>
            <a:ln w="4762">
              <a:solidFill>
                <a:srgbClr val="050100"/>
              </a:solidFill>
            </a:ln>
          </p:spPr>
          <p:txBody>
            <a:bodyPr wrap="square" lIns="0" tIns="0" rIns="0" bIns="0" rtlCol="0"/>
            <a:lstStyle/>
            <a:p/>
          </p:txBody>
        </p:sp>
        <p:sp>
          <p:nvSpPr>
            <p:cNvPr id="1452" name="object 1452" descr=""/>
            <p:cNvSpPr/>
            <p:nvPr/>
          </p:nvSpPr>
          <p:spPr>
            <a:xfrm>
              <a:off x="3149280" y="11849488"/>
              <a:ext cx="13335" cy="0"/>
            </a:xfrm>
            <a:custGeom>
              <a:avLst/>
              <a:gdLst/>
              <a:ahLst/>
              <a:cxnLst/>
              <a:rect l="l" t="t" r="r" b="b"/>
              <a:pathLst>
                <a:path w="13335" h="0">
                  <a:moveTo>
                    <a:pt x="0" y="0"/>
                  </a:moveTo>
                  <a:lnTo>
                    <a:pt x="13258" y="0"/>
                  </a:lnTo>
                </a:path>
              </a:pathLst>
            </a:custGeom>
            <a:ln w="4762">
              <a:solidFill>
                <a:srgbClr val="050100"/>
              </a:solidFill>
            </a:ln>
          </p:spPr>
          <p:txBody>
            <a:bodyPr wrap="square" lIns="0" tIns="0" rIns="0" bIns="0" rtlCol="0"/>
            <a:lstStyle/>
            <a:p/>
          </p:txBody>
        </p:sp>
        <p:sp>
          <p:nvSpPr>
            <p:cNvPr id="1453" name="object 1453" descr=""/>
            <p:cNvSpPr/>
            <p:nvPr/>
          </p:nvSpPr>
          <p:spPr>
            <a:xfrm>
              <a:off x="3149280" y="11848795"/>
              <a:ext cx="9525" cy="0"/>
            </a:xfrm>
            <a:custGeom>
              <a:avLst/>
              <a:gdLst/>
              <a:ahLst/>
              <a:cxnLst/>
              <a:rect l="l" t="t" r="r" b="b"/>
              <a:pathLst>
                <a:path w="9525" h="0">
                  <a:moveTo>
                    <a:pt x="0" y="0"/>
                  </a:moveTo>
                  <a:lnTo>
                    <a:pt x="9334" y="0"/>
                  </a:lnTo>
                </a:path>
              </a:pathLst>
            </a:custGeom>
            <a:ln w="4762">
              <a:solidFill>
                <a:srgbClr val="050100"/>
              </a:solidFill>
            </a:ln>
          </p:spPr>
          <p:txBody>
            <a:bodyPr wrap="square" lIns="0" tIns="0" rIns="0" bIns="0" rtlCol="0"/>
            <a:lstStyle/>
            <a:p/>
          </p:txBody>
        </p:sp>
        <p:sp>
          <p:nvSpPr>
            <p:cNvPr id="1454" name="object 1454" descr=""/>
            <p:cNvSpPr/>
            <p:nvPr/>
          </p:nvSpPr>
          <p:spPr>
            <a:xfrm>
              <a:off x="3149280" y="11848100"/>
              <a:ext cx="5715" cy="0"/>
            </a:xfrm>
            <a:custGeom>
              <a:avLst/>
              <a:gdLst/>
              <a:ahLst/>
              <a:cxnLst/>
              <a:rect l="l" t="t" r="r" b="b"/>
              <a:pathLst>
                <a:path w="5714" h="0">
                  <a:moveTo>
                    <a:pt x="0" y="0"/>
                  </a:moveTo>
                  <a:lnTo>
                    <a:pt x="5435" y="0"/>
                  </a:lnTo>
                </a:path>
              </a:pathLst>
            </a:custGeom>
            <a:ln w="4762">
              <a:solidFill>
                <a:srgbClr val="050100"/>
              </a:solidFill>
            </a:ln>
          </p:spPr>
          <p:txBody>
            <a:bodyPr wrap="square" lIns="0" tIns="0" rIns="0" bIns="0" rtlCol="0"/>
            <a:lstStyle/>
            <a:p/>
          </p:txBody>
        </p:sp>
        <p:sp>
          <p:nvSpPr>
            <p:cNvPr id="1455" name="object 1455" descr=""/>
            <p:cNvSpPr/>
            <p:nvPr/>
          </p:nvSpPr>
          <p:spPr>
            <a:xfrm>
              <a:off x="3149280" y="11847418"/>
              <a:ext cx="1905" cy="0"/>
            </a:xfrm>
            <a:custGeom>
              <a:avLst/>
              <a:gdLst/>
              <a:ahLst/>
              <a:cxnLst/>
              <a:rect l="l" t="t" r="r" b="b"/>
              <a:pathLst>
                <a:path w="1905" h="0">
                  <a:moveTo>
                    <a:pt x="0" y="0"/>
                  </a:moveTo>
                  <a:lnTo>
                    <a:pt x="1511" y="0"/>
                  </a:lnTo>
                </a:path>
                <a:path w="1905" h="0">
                  <a:moveTo>
                    <a:pt x="0" y="0"/>
                  </a:moveTo>
                  <a:lnTo>
                    <a:pt x="1511" y="0"/>
                  </a:lnTo>
                </a:path>
              </a:pathLst>
            </a:custGeom>
            <a:ln w="4762">
              <a:solidFill>
                <a:srgbClr val="050100"/>
              </a:solidFill>
            </a:ln>
          </p:spPr>
          <p:txBody>
            <a:bodyPr wrap="square" lIns="0" tIns="0" rIns="0" bIns="0" rtlCol="0"/>
            <a:lstStyle/>
            <a:p/>
          </p:txBody>
        </p:sp>
        <p:sp>
          <p:nvSpPr>
            <p:cNvPr id="1456" name="object 1456" descr=""/>
            <p:cNvSpPr/>
            <p:nvPr/>
          </p:nvSpPr>
          <p:spPr>
            <a:xfrm>
              <a:off x="3149280" y="11856743"/>
              <a:ext cx="54610" cy="10160"/>
            </a:xfrm>
            <a:custGeom>
              <a:avLst/>
              <a:gdLst/>
              <a:ahLst/>
              <a:cxnLst/>
              <a:rect l="l" t="t" r="r" b="b"/>
              <a:pathLst>
                <a:path w="54610" h="10159">
                  <a:moveTo>
                    <a:pt x="0" y="9588"/>
                  </a:moveTo>
                  <a:lnTo>
                    <a:pt x="54406" y="0"/>
                  </a:lnTo>
                </a:path>
              </a:pathLst>
            </a:custGeom>
            <a:ln w="4762">
              <a:solidFill>
                <a:srgbClr val="050100"/>
              </a:solidFill>
            </a:ln>
          </p:spPr>
          <p:txBody>
            <a:bodyPr wrap="square" lIns="0" tIns="0" rIns="0" bIns="0" rtlCol="0"/>
            <a:lstStyle/>
            <a:p/>
          </p:txBody>
        </p:sp>
        <p:sp>
          <p:nvSpPr>
            <p:cNvPr id="1457" name="object 1457" descr=""/>
            <p:cNvSpPr/>
            <p:nvPr/>
          </p:nvSpPr>
          <p:spPr>
            <a:xfrm>
              <a:off x="3149280" y="11847145"/>
              <a:ext cx="0" cy="19685"/>
            </a:xfrm>
            <a:custGeom>
              <a:avLst/>
              <a:gdLst/>
              <a:ahLst/>
              <a:cxnLst/>
              <a:rect l="l" t="t" r="r" b="b"/>
              <a:pathLst>
                <a:path w="0" h="19684">
                  <a:moveTo>
                    <a:pt x="0" y="0"/>
                  </a:moveTo>
                  <a:lnTo>
                    <a:pt x="0" y="19189"/>
                  </a:lnTo>
                </a:path>
              </a:pathLst>
            </a:custGeom>
            <a:ln w="4762">
              <a:solidFill>
                <a:srgbClr val="050100"/>
              </a:solidFill>
            </a:ln>
          </p:spPr>
          <p:txBody>
            <a:bodyPr wrap="square" lIns="0" tIns="0" rIns="0" bIns="0" rtlCol="0"/>
            <a:lstStyle/>
            <a:p/>
          </p:txBody>
        </p:sp>
        <p:sp>
          <p:nvSpPr>
            <p:cNvPr id="1458" name="object 1458" descr=""/>
            <p:cNvSpPr/>
            <p:nvPr/>
          </p:nvSpPr>
          <p:spPr>
            <a:xfrm>
              <a:off x="3149282" y="11847143"/>
              <a:ext cx="54610" cy="10160"/>
            </a:xfrm>
            <a:custGeom>
              <a:avLst/>
              <a:gdLst/>
              <a:ahLst/>
              <a:cxnLst/>
              <a:rect l="l" t="t" r="r" b="b"/>
              <a:pathLst>
                <a:path w="54610" h="10159">
                  <a:moveTo>
                    <a:pt x="54406" y="9601"/>
                  </a:moveTo>
                  <a:lnTo>
                    <a:pt x="0" y="0"/>
                  </a:lnTo>
                </a:path>
              </a:pathLst>
            </a:custGeom>
            <a:ln w="4762">
              <a:solidFill>
                <a:srgbClr val="050100"/>
              </a:solidFill>
            </a:ln>
          </p:spPr>
          <p:txBody>
            <a:bodyPr wrap="square" lIns="0" tIns="0" rIns="0" bIns="0" rtlCol="0"/>
            <a:lstStyle/>
            <a:p/>
          </p:txBody>
        </p:sp>
        <p:sp>
          <p:nvSpPr>
            <p:cNvPr id="1459" name="object 1459" descr=""/>
            <p:cNvSpPr/>
            <p:nvPr/>
          </p:nvSpPr>
          <p:spPr>
            <a:xfrm>
              <a:off x="3084681" y="11856744"/>
              <a:ext cx="368300" cy="0"/>
            </a:xfrm>
            <a:custGeom>
              <a:avLst/>
              <a:gdLst/>
              <a:ahLst/>
              <a:cxnLst/>
              <a:rect l="l" t="t" r="r" b="b"/>
              <a:pathLst>
                <a:path w="368300" h="0">
                  <a:moveTo>
                    <a:pt x="368058" y="0"/>
                  </a:moveTo>
                  <a:lnTo>
                    <a:pt x="0" y="0"/>
                  </a:lnTo>
                </a:path>
              </a:pathLst>
            </a:custGeom>
            <a:ln w="4762">
              <a:solidFill>
                <a:srgbClr val="050100"/>
              </a:solidFill>
            </a:ln>
          </p:spPr>
          <p:txBody>
            <a:bodyPr wrap="square" lIns="0" tIns="0" rIns="0" bIns="0" rtlCol="0"/>
            <a:lstStyle/>
            <a:p/>
          </p:txBody>
        </p:sp>
        <p:sp>
          <p:nvSpPr>
            <p:cNvPr id="1460" name="object 1460" descr=""/>
            <p:cNvSpPr/>
            <p:nvPr/>
          </p:nvSpPr>
          <p:spPr>
            <a:xfrm>
              <a:off x="3292092" y="11829537"/>
              <a:ext cx="0" cy="396240"/>
            </a:xfrm>
            <a:custGeom>
              <a:avLst/>
              <a:gdLst/>
              <a:ahLst/>
              <a:cxnLst/>
              <a:rect l="l" t="t" r="r" b="b"/>
              <a:pathLst>
                <a:path w="0" h="396240">
                  <a:moveTo>
                    <a:pt x="0" y="395681"/>
                  </a:moveTo>
                  <a:lnTo>
                    <a:pt x="0" y="0"/>
                  </a:lnTo>
                </a:path>
              </a:pathLst>
            </a:custGeom>
            <a:ln w="4762">
              <a:solidFill>
                <a:srgbClr val="050100"/>
              </a:solidFill>
            </a:ln>
          </p:spPr>
          <p:txBody>
            <a:bodyPr wrap="square" lIns="0" tIns="0" rIns="0" bIns="0" rtlCol="0"/>
            <a:lstStyle/>
            <a:p/>
          </p:txBody>
        </p:sp>
        <p:sp>
          <p:nvSpPr>
            <p:cNvPr id="1461" name="object 1461" descr=""/>
            <p:cNvSpPr/>
            <p:nvPr/>
          </p:nvSpPr>
          <p:spPr>
            <a:xfrm>
              <a:off x="3203689" y="11829532"/>
              <a:ext cx="0" cy="113030"/>
            </a:xfrm>
            <a:custGeom>
              <a:avLst/>
              <a:gdLst/>
              <a:ahLst/>
              <a:cxnLst/>
              <a:rect l="l" t="t" r="r" b="b"/>
              <a:pathLst>
                <a:path w="0" h="113029">
                  <a:moveTo>
                    <a:pt x="0" y="112775"/>
                  </a:moveTo>
                  <a:lnTo>
                    <a:pt x="0" y="0"/>
                  </a:lnTo>
                </a:path>
              </a:pathLst>
            </a:custGeom>
            <a:ln w="4762">
              <a:solidFill>
                <a:srgbClr val="050100"/>
              </a:solidFill>
            </a:ln>
          </p:spPr>
          <p:txBody>
            <a:bodyPr wrap="square" lIns="0" tIns="0" rIns="0" bIns="0" rtlCol="0"/>
            <a:lstStyle/>
            <a:p/>
          </p:txBody>
        </p:sp>
        <p:sp>
          <p:nvSpPr>
            <p:cNvPr id="1462" name="object 1462" descr=""/>
            <p:cNvSpPr/>
            <p:nvPr/>
          </p:nvSpPr>
          <p:spPr>
            <a:xfrm>
              <a:off x="3294051" y="12804718"/>
              <a:ext cx="52705" cy="0"/>
            </a:xfrm>
            <a:custGeom>
              <a:avLst/>
              <a:gdLst/>
              <a:ahLst/>
              <a:cxnLst/>
              <a:rect l="l" t="t" r="r" b="b"/>
              <a:pathLst>
                <a:path w="52704" h="0">
                  <a:moveTo>
                    <a:pt x="52450" y="0"/>
                  </a:moveTo>
                  <a:lnTo>
                    <a:pt x="0" y="0"/>
                  </a:lnTo>
                </a:path>
              </a:pathLst>
            </a:custGeom>
            <a:ln w="4762">
              <a:solidFill>
                <a:srgbClr val="050100"/>
              </a:solidFill>
            </a:ln>
          </p:spPr>
          <p:txBody>
            <a:bodyPr wrap="square" lIns="0" tIns="0" rIns="0" bIns="0" rtlCol="0"/>
            <a:lstStyle/>
            <a:p/>
          </p:txBody>
        </p:sp>
        <p:sp>
          <p:nvSpPr>
            <p:cNvPr id="1463" name="object 1463" descr=""/>
            <p:cNvSpPr/>
            <p:nvPr/>
          </p:nvSpPr>
          <p:spPr>
            <a:xfrm>
              <a:off x="3297975" y="12804023"/>
              <a:ext cx="48895" cy="0"/>
            </a:xfrm>
            <a:custGeom>
              <a:avLst/>
              <a:gdLst/>
              <a:ahLst/>
              <a:cxnLst/>
              <a:rect l="l" t="t" r="r" b="b"/>
              <a:pathLst>
                <a:path w="48895" h="0">
                  <a:moveTo>
                    <a:pt x="48526" y="0"/>
                  </a:moveTo>
                  <a:lnTo>
                    <a:pt x="0" y="0"/>
                  </a:lnTo>
                </a:path>
              </a:pathLst>
            </a:custGeom>
            <a:ln w="4762">
              <a:solidFill>
                <a:srgbClr val="050100"/>
              </a:solidFill>
            </a:ln>
          </p:spPr>
          <p:txBody>
            <a:bodyPr wrap="square" lIns="0" tIns="0" rIns="0" bIns="0" rtlCol="0"/>
            <a:lstStyle/>
            <a:p/>
          </p:txBody>
        </p:sp>
        <p:sp>
          <p:nvSpPr>
            <p:cNvPr id="1464" name="object 1464" descr=""/>
            <p:cNvSpPr/>
            <p:nvPr/>
          </p:nvSpPr>
          <p:spPr>
            <a:xfrm>
              <a:off x="3301887" y="12803341"/>
              <a:ext cx="45085" cy="0"/>
            </a:xfrm>
            <a:custGeom>
              <a:avLst/>
              <a:gdLst/>
              <a:ahLst/>
              <a:cxnLst/>
              <a:rect l="l" t="t" r="r" b="b"/>
              <a:pathLst>
                <a:path w="45085" h="0">
                  <a:moveTo>
                    <a:pt x="44615" y="0"/>
                  </a:moveTo>
                  <a:lnTo>
                    <a:pt x="0" y="0"/>
                  </a:lnTo>
                </a:path>
              </a:pathLst>
            </a:custGeom>
            <a:ln w="4762">
              <a:solidFill>
                <a:srgbClr val="050100"/>
              </a:solidFill>
            </a:ln>
          </p:spPr>
          <p:txBody>
            <a:bodyPr wrap="square" lIns="0" tIns="0" rIns="0" bIns="0" rtlCol="0"/>
            <a:lstStyle/>
            <a:p/>
          </p:txBody>
        </p:sp>
        <p:sp>
          <p:nvSpPr>
            <p:cNvPr id="1465" name="object 1465" descr=""/>
            <p:cNvSpPr/>
            <p:nvPr/>
          </p:nvSpPr>
          <p:spPr>
            <a:xfrm>
              <a:off x="3305811" y="12802646"/>
              <a:ext cx="41275" cy="0"/>
            </a:xfrm>
            <a:custGeom>
              <a:avLst/>
              <a:gdLst/>
              <a:ahLst/>
              <a:cxnLst/>
              <a:rect l="l" t="t" r="r" b="b"/>
              <a:pathLst>
                <a:path w="41275" h="0">
                  <a:moveTo>
                    <a:pt x="40690" y="0"/>
                  </a:moveTo>
                  <a:lnTo>
                    <a:pt x="0" y="0"/>
                  </a:lnTo>
                </a:path>
              </a:pathLst>
            </a:custGeom>
            <a:ln w="4762">
              <a:solidFill>
                <a:srgbClr val="050100"/>
              </a:solidFill>
            </a:ln>
          </p:spPr>
          <p:txBody>
            <a:bodyPr wrap="square" lIns="0" tIns="0" rIns="0" bIns="0" rtlCol="0"/>
            <a:lstStyle/>
            <a:p/>
          </p:txBody>
        </p:sp>
        <p:sp>
          <p:nvSpPr>
            <p:cNvPr id="1466" name="object 1466" descr=""/>
            <p:cNvSpPr/>
            <p:nvPr/>
          </p:nvSpPr>
          <p:spPr>
            <a:xfrm>
              <a:off x="3309722" y="12801952"/>
              <a:ext cx="36830" cy="0"/>
            </a:xfrm>
            <a:custGeom>
              <a:avLst/>
              <a:gdLst/>
              <a:ahLst/>
              <a:cxnLst/>
              <a:rect l="l" t="t" r="r" b="b"/>
              <a:pathLst>
                <a:path w="36829" h="0">
                  <a:moveTo>
                    <a:pt x="36779" y="0"/>
                  </a:moveTo>
                  <a:lnTo>
                    <a:pt x="0" y="0"/>
                  </a:lnTo>
                </a:path>
              </a:pathLst>
            </a:custGeom>
            <a:ln w="4762">
              <a:solidFill>
                <a:srgbClr val="050100"/>
              </a:solidFill>
            </a:ln>
          </p:spPr>
          <p:txBody>
            <a:bodyPr wrap="square" lIns="0" tIns="0" rIns="0" bIns="0" rtlCol="0"/>
            <a:lstStyle/>
            <a:p/>
          </p:txBody>
        </p:sp>
        <p:sp>
          <p:nvSpPr>
            <p:cNvPr id="1467" name="object 1467" descr=""/>
            <p:cNvSpPr/>
            <p:nvPr/>
          </p:nvSpPr>
          <p:spPr>
            <a:xfrm>
              <a:off x="3313647" y="12801269"/>
              <a:ext cx="33020" cy="0"/>
            </a:xfrm>
            <a:custGeom>
              <a:avLst/>
              <a:gdLst/>
              <a:ahLst/>
              <a:cxnLst/>
              <a:rect l="l" t="t" r="r" b="b"/>
              <a:pathLst>
                <a:path w="33020" h="0">
                  <a:moveTo>
                    <a:pt x="32854" y="0"/>
                  </a:moveTo>
                  <a:lnTo>
                    <a:pt x="0" y="0"/>
                  </a:lnTo>
                </a:path>
              </a:pathLst>
            </a:custGeom>
            <a:ln w="4762">
              <a:solidFill>
                <a:srgbClr val="050100"/>
              </a:solidFill>
            </a:ln>
          </p:spPr>
          <p:txBody>
            <a:bodyPr wrap="square" lIns="0" tIns="0" rIns="0" bIns="0" rtlCol="0"/>
            <a:lstStyle/>
            <a:p/>
          </p:txBody>
        </p:sp>
        <p:sp>
          <p:nvSpPr>
            <p:cNvPr id="1468" name="object 1468" descr=""/>
            <p:cNvSpPr/>
            <p:nvPr/>
          </p:nvSpPr>
          <p:spPr>
            <a:xfrm>
              <a:off x="3317571" y="12800575"/>
              <a:ext cx="29209" cy="0"/>
            </a:xfrm>
            <a:custGeom>
              <a:avLst/>
              <a:gdLst/>
              <a:ahLst/>
              <a:cxnLst/>
              <a:rect l="l" t="t" r="r" b="b"/>
              <a:pathLst>
                <a:path w="29210" h="0">
                  <a:moveTo>
                    <a:pt x="28930" y="0"/>
                  </a:moveTo>
                  <a:lnTo>
                    <a:pt x="0" y="0"/>
                  </a:lnTo>
                </a:path>
              </a:pathLst>
            </a:custGeom>
            <a:ln w="4762">
              <a:solidFill>
                <a:srgbClr val="050100"/>
              </a:solidFill>
            </a:ln>
          </p:spPr>
          <p:txBody>
            <a:bodyPr wrap="square" lIns="0" tIns="0" rIns="0" bIns="0" rtlCol="0"/>
            <a:lstStyle/>
            <a:p/>
          </p:txBody>
        </p:sp>
        <p:sp>
          <p:nvSpPr>
            <p:cNvPr id="1469" name="object 1469" descr=""/>
            <p:cNvSpPr/>
            <p:nvPr/>
          </p:nvSpPr>
          <p:spPr>
            <a:xfrm>
              <a:off x="3321483" y="12799880"/>
              <a:ext cx="25400" cy="0"/>
            </a:xfrm>
            <a:custGeom>
              <a:avLst/>
              <a:gdLst/>
              <a:ahLst/>
              <a:cxnLst/>
              <a:rect l="l" t="t" r="r" b="b"/>
              <a:pathLst>
                <a:path w="25400" h="0">
                  <a:moveTo>
                    <a:pt x="25019" y="0"/>
                  </a:moveTo>
                  <a:lnTo>
                    <a:pt x="0" y="0"/>
                  </a:lnTo>
                </a:path>
              </a:pathLst>
            </a:custGeom>
            <a:ln w="4762">
              <a:solidFill>
                <a:srgbClr val="050100"/>
              </a:solidFill>
            </a:ln>
          </p:spPr>
          <p:txBody>
            <a:bodyPr wrap="square" lIns="0" tIns="0" rIns="0" bIns="0" rtlCol="0"/>
            <a:lstStyle/>
            <a:p/>
          </p:txBody>
        </p:sp>
        <p:sp>
          <p:nvSpPr>
            <p:cNvPr id="1470" name="object 1470" descr=""/>
            <p:cNvSpPr/>
            <p:nvPr/>
          </p:nvSpPr>
          <p:spPr>
            <a:xfrm>
              <a:off x="3325407" y="12799186"/>
              <a:ext cx="21590" cy="0"/>
            </a:xfrm>
            <a:custGeom>
              <a:avLst/>
              <a:gdLst/>
              <a:ahLst/>
              <a:cxnLst/>
              <a:rect l="l" t="t" r="r" b="b"/>
              <a:pathLst>
                <a:path w="21589" h="0">
                  <a:moveTo>
                    <a:pt x="21094" y="0"/>
                  </a:moveTo>
                  <a:lnTo>
                    <a:pt x="0" y="0"/>
                  </a:lnTo>
                </a:path>
              </a:pathLst>
            </a:custGeom>
            <a:ln w="4762">
              <a:solidFill>
                <a:srgbClr val="050100"/>
              </a:solidFill>
            </a:ln>
          </p:spPr>
          <p:txBody>
            <a:bodyPr wrap="square" lIns="0" tIns="0" rIns="0" bIns="0" rtlCol="0"/>
            <a:lstStyle/>
            <a:p/>
          </p:txBody>
        </p:sp>
        <p:sp>
          <p:nvSpPr>
            <p:cNvPr id="1471" name="object 1471" descr=""/>
            <p:cNvSpPr/>
            <p:nvPr/>
          </p:nvSpPr>
          <p:spPr>
            <a:xfrm>
              <a:off x="3329319" y="12798503"/>
              <a:ext cx="17780" cy="0"/>
            </a:xfrm>
            <a:custGeom>
              <a:avLst/>
              <a:gdLst/>
              <a:ahLst/>
              <a:cxnLst/>
              <a:rect l="l" t="t" r="r" b="b"/>
              <a:pathLst>
                <a:path w="17779" h="0">
                  <a:moveTo>
                    <a:pt x="17183" y="0"/>
                  </a:moveTo>
                  <a:lnTo>
                    <a:pt x="0" y="0"/>
                  </a:lnTo>
                </a:path>
              </a:pathLst>
            </a:custGeom>
            <a:ln w="4762">
              <a:solidFill>
                <a:srgbClr val="050100"/>
              </a:solidFill>
            </a:ln>
          </p:spPr>
          <p:txBody>
            <a:bodyPr wrap="square" lIns="0" tIns="0" rIns="0" bIns="0" rtlCol="0"/>
            <a:lstStyle/>
            <a:p/>
          </p:txBody>
        </p:sp>
        <p:sp>
          <p:nvSpPr>
            <p:cNvPr id="1472" name="object 1472" descr=""/>
            <p:cNvSpPr/>
            <p:nvPr/>
          </p:nvSpPr>
          <p:spPr>
            <a:xfrm>
              <a:off x="3333243" y="12797809"/>
              <a:ext cx="13335" cy="0"/>
            </a:xfrm>
            <a:custGeom>
              <a:avLst/>
              <a:gdLst/>
              <a:ahLst/>
              <a:cxnLst/>
              <a:rect l="l" t="t" r="r" b="b"/>
              <a:pathLst>
                <a:path w="13335" h="0">
                  <a:moveTo>
                    <a:pt x="13258" y="0"/>
                  </a:moveTo>
                  <a:lnTo>
                    <a:pt x="0" y="0"/>
                  </a:lnTo>
                </a:path>
              </a:pathLst>
            </a:custGeom>
            <a:ln w="4762">
              <a:solidFill>
                <a:srgbClr val="050100"/>
              </a:solidFill>
            </a:ln>
          </p:spPr>
          <p:txBody>
            <a:bodyPr wrap="square" lIns="0" tIns="0" rIns="0" bIns="0" rtlCol="0"/>
            <a:lstStyle/>
            <a:p/>
          </p:txBody>
        </p:sp>
        <p:sp>
          <p:nvSpPr>
            <p:cNvPr id="1473" name="object 1473" descr=""/>
            <p:cNvSpPr/>
            <p:nvPr/>
          </p:nvSpPr>
          <p:spPr>
            <a:xfrm>
              <a:off x="3337167" y="12797115"/>
              <a:ext cx="9525" cy="0"/>
            </a:xfrm>
            <a:custGeom>
              <a:avLst/>
              <a:gdLst/>
              <a:ahLst/>
              <a:cxnLst/>
              <a:rect l="l" t="t" r="r" b="b"/>
              <a:pathLst>
                <a:path w="9525" h="0">
                  <a:moveTo>
                    <a:pt x="9334" y="0"/>
                  </a:moveTo>
                  <a:lnTo>
                    <a:pt x="0" y="0"/>
                  </a:lnTo>
                </a:path>
              </a:pathLst>
            </a:custGeom>
            <a:ln w="4762">
              <a:solidFill>
                <a:srgbClr val="050100"/>
              </a:solidFill>
            </a:ln>
          </p:spPr>
          <p:txBody>
            <a:bodyPr wrap="square" lIns="0" tIns="0" rIns="0" bIns="0" rtlCol="0"/>
            <a:lstStyle/>
            <a:p/>
          </p:txBody>
        </p:sp>
        <p:sp>
          <p:nvSpPr>
            <p:cNvPr id="1474" name="object 1474" descr=""/>
            <p:cNvSpPr/>
            <p:nvPr/>
          </p:nvSpPr>
          <p:spPr>
            <a:xfrm>
              <a:off x="3341079" y="12796432"/>
              <a:ext cx="5715" cy="0"/>
            </a:xfrm>
            <a:custGeom>
              <a:avLst/>
              <a:gdLst/>
              <a:ahLst/>
              <a:cxnLst/>
              <a:rect l="l" t="t" r="r" b="b"/>
              <a:pathLst>
                <a:path w="5714" h="0">
                  <a:moveTo>
                    <a:pt x="5422" y="0"/>
                  </a:moveTo>
                  <a:lnTo>
                    <a:pt x="0" y="0"/>
                  </a:lnTo>
                </a:path>
              </a:pathLst>
            </a:custGeom>
            <a:ln w="4762">
              <a:solidFill>
                <a:srgbClr val="050100"/>
              </a:solidFill>
            </a:ln>
          </p:spPr>
          <p:txBody>
            <a:bodyPr wrap="square" lIns="0" tIns="0" rIns="0" bIns="0" rtlCol="0"/>
            <a:lstStyle/>
            <a:p/>
          </p:txBody>
        </p:sp>
        <p:sp>
          <p:nvSpPr>
            <p:cNvPr id="1475" name="object 1475" descr=""/>
            <p:cNvSpPr/>
            <p:nvPr/>
          </p:nvSpPr>
          <p:spPr>
            <a:xfrm>
              <a:off x="3345003" y="12795739"/>
              <a:ext cx="1905" cy="0"/>
            </a:xfrm>
            <a:custGeom>
              <a:avLst/>
              <a:gdLst/>
              <a:ahLst/>
              <a:cxnLst/>
              <a:rect l="l" t="t" r="r" b="b"/>
              <a:pathLst>
                <a:path w="1904" h="0">
                  <a:moveTo>
                    <a:pt x="1498" y="0"/>
                  </a:moveTo>
                  <a:lnTo>
                    <a:pt x="0" y="0"/>
                  </a:lnTo>
                </a:path>
                <a:path w="1904" h="0">
                  <a:moveTo>
                    <a:pt x="1498" y="0"/>
                  </a:moveTo>
                  <a:lnTo>
                    <a:pt x="0" y="0"/>
                  </a:lnTo>
                </a:path>
              </a:pathLst>
            </a:custGeom>
            <a:ln w="4762">
              <a:solidFill>
                <a:srgbClr val="050100"/>
              </a:solidFill>
            </a:ln>
          </p:spPr>
          <p:txBody>
            <a:bodyPr wrap="square" lIns="0" tIns="0" rIns="0" bIns="0" rtlCol="0"/>
            <a:lstStyle/>
            <a:p/>
          </p:txBody>
        </p:sp>
        <p:sp>
          <p:nvSpPr>
            <p:cNvPr id="1476" name="object 1476" descr=""/>
            <p:cNvSpPr/>
            <p:nvPr/>
          </p:nvSpPr>
          <p:spPr>
            <a:xfrm>
              <a:off x="3294051" y="12805412"/>
              <a:ext cx="52705" cy="0"/>
            </a:xfrm>
            <a:custGeom>
              <a:avLst/>
              <a:gdLst/>
              <a:ahLst/>
              <a:cxnLst/>
              <a:rect l="l" t="t" r="r" b="b"/>
              <a:pathLst>
                <a:path w="52704" h="0">
                  <a:moveTo>
                    <a:pt x="52450" y="0"/>
                  </a:moveTo>
                  <a:lnTo>
                    <a:pt x="0" y="0"/>
                  </a:lnTo>
                </a:path>
              </a:pathLst>
            </a:custGeom>
            <a:ln w="4762">
              <a:solidFill>
                <a:srgbClr val="050100"/>
              </a:solidFill>
            </a:ln>
          </p:spPr>
          <p:txBody>
            <a:bodyPr wrap="square" lIns="0" tIns="0" rIns="0" bIns="0" rtlCol="0"/>
            <a:lstStyle/>
            <a:p/>
          </p:txBody>
        </p:sp>
        <p:sp>
          <p:nvSpPr>
            <p:cNvPr id="1477" name="object 1477" descr=""/>
            <p:cNvSpPr/>
            <p:nvPr/>
          </p:nvSpPr>
          <p:spPr>
            <a:xfrm>
              <a:off x="3297975" y="12806107"/>
              <a:ext cx="48895" cy="0"/>
            </a:xfrm>
            <a:custGeom>
              <a:avLst/>
              <a:gdLst/>
              <a:ahLst/>
              <a:cxnLst/>
              <a:rect l="l" t="t" r="r" b="b"/>
              <a:pathLst>
                <a:path w="48895" h="0">
                  <a:moveTo>
                    <a:pt x="48526" y="0"/>
                  </a:moveTo>
                  <a:lnTo>
                    <a:pt x="0" y="0"/>
                  </a:lnTo>
                </a:path>
              </a:pathLst>
            </a:custGeom>
            <a:ln w="4762">
              <a:solidFill>
                <a:srgbClr val="050100"/>
              </a:solidFill>
            </a:ln>
          </p:spPr>
          <p:txBody>
            <a:bodyPr wrap="square" lIns="0" tIns="0" rIns="0" bIns="0" rtlCol="0"/>
            <a:lstStyle/>
            <a:p/>
          </p:txBody>
        </p:sp>
        <p:sp>
          <p:nvSpPr>
            <p:cNvPr id="1478" name="object 1478" descr=""/>
            <p:cNvSpPr/>
            <p:nvPr/>
          </p:nvSpPr>
          <p:spPr>
            <a:xfrm>
              <a:off x="3301887" y="12806789"/>
              <a:ext cx="45085" cy="0"/>
            </a:xfrm>
            <a:custGeom>
              <a:avLst/>
              <a:gdLst/>
              <a:ahLst/>
              <a:cxnLst/>
              <a:rect l="l" t="t" r="r" b="b"/>
              <a:pathLst>
                <a:path w="45085" h="0">
                  <a:moveTo>
                    <a:pt x="44615" y="0"/>
                  </a:moveTo>
                  <a:lnTo>
                    <a:pt x="0" y="0"/>
                  </a:lnTo>
                </a:path>
              </a:pathLst>
            </a:custGeom>
            <a:ln w="4762">
              <a:solidFill>
                <a:srgbClr val="050100"/>
              </a:solidFill>
            </a:ln>
          </p:spPr>
          <p:txBody>
            <a:bodyPr wrap="square" lIns="0" tIns="0" rIns="0" bIns="0" rtlCol="0"/>
            <a:lstStyle/>
            <a:p/>
          </p:txBody>
        </p:sp>
        <p:sp>
          <p:nvSpPr>
            <p:cNvPr id="1479" name="object 1479" descr=""/>
            <p:cNvSpPr/>
            <p:nvPr/>
          </p:nvSpPr>
          <p:spPr>
            <a:xfrm>
              <a:off x="3305811" y="12807484"/>
              <a:ext cx="41275" cy="0"/>
            </a:xfrm>
            <a:custGeom>
              <a:avLst/>
              <a:gdLst/>
              <a:ahLst/>
              <a:cxnLst/>
              <a:rect l="l" t="t" r="r" b="b"/>
              <a:pathLst>
                <a:path w="41275" h="0">
                  <a:moveTo>
                    <a:pt x="40690" y="0"/>
                  </a:moveTo>
                  <a:lnTo>
                    <a:pt x="0" y="0"/>
                  </a:lnTo>
                </a:path>
              </a:pathLst>
            </a:custGeom>
            <a:ln w="4762">
              <a:solidFill>
                <a:srgbClr val="050100"/>
              </a:solidFill>
            </a:ln>
          </p:spPr>
          <p:txBody>
            <a:bodyPr wrap="square" lIns="0" tIns="0" rIns="0" bIns="0" rtlCol="0"/>
            <a:lstStyle/>
            <a:p/>
          </p:txBody>
        </p:sp>
        <p:sp>
          <p:nvSpPr>
            <p:cNvPr id="1480" name="object 1480" descr=""/>
            <p:cNvSpPr/>
            <p:nvPr/>
          </p:nvSpPr>
          <p:spPr>
            <a:xfrm>
              <a:off x="3309722" y="12808177"/>
              <a:ext cx="36830" cy="0"/>
            </a:xfrm>
            <a:custGeom>
              <a:avLst/>
              <a:gdLst/>
              <a:ahLst/>
              <a:cxnLst/>
              <a:rect l="l" t="t" r="r" b="b"/>
              <a:pathLst>
                <a:path w="36829" h="0">
                  <a:moveTo>
                    <a:pt x="36779" y="0"/>
                  </a:moveTo>
                  <a:lnTo>
                    <a:pt x="0" y="0"/>
                  </a:lnTo>
                </a:path>
              </a:pathLst>
            </a:custGeom>
            <a:ln w="4762">
              <a:solidFill>
                <a:srgbClr val="050100"/>
              </a:solidFill>
            </a:ln>
          </p:spPr>
          <p:txBody>
            <a:bodyPr wrap="square" lIns="0" tIns="0" rIns="0" bIns="0" rtlCol="0"/>
            <a:lstStyle/>
            <a:p/>
          </p:txBody>
        </p:sp>
        <p:sp>
          <p:nvSpPr>
            <p:cNvPr id="1481" name="object 1481" descr=""/>
            <p:cNvSpPr/>
            <p:nvPr/>
          </p:nvSpPr>
          <p:spPr>
            <a:xfrm>
              <a:off x="3313647" y="12808860"/>
              <a:ext cx="33020" cy="0"/>
            </a:xfrm>
            <a:custGeom>
              <a:avLst/>
              <a:gdLst/>
              <a:ahLst/>
              <a:cxnLst/>
              <a:rect l="l" t="t" r="r" b="b"/>
              <a:pathLst>
                <a:path w="33020" h="0">
                  <a:moveTo>
                    <a:pt x="32854" y="0"/>
                  </a:moveTo>
                  <a:lnTo>
                    <a:pt x="0" y="0"/>
                  </a:lnTo>
                </a:path>
              </a:pathLst>
            </a:custGeom>
            <a:ln w="4762">
              <a:solidFill>
                <a:srgbClr val="050100"/>
              </a:solidFill>
            </a:ln>
          </p:spPr>
          <p:txBody>
            <a:bodyPr wrap="square" lIns="0" tIns="0" rIns="0" bIns="0" rtlCol="0"/>
            <a:lstStyle/>
            <a:p/>
          </p:txBody>
        </p:sp>
        <p:sp>
          <p:nvSpPr>
            <p:cNvPr id="1482" name="object 1482" descr=""/>
            <p:cNvSpPr/>
            <p:nvPr/>
          </p:nvSpPr>
          <p:spPr>
            <a:xfrm>
              <a:off x="3317571" y="12809554"/>
              <a:ext cx="29209" cy="0"/>
            </a:xfrm>
            <a:custGeom>
              <a:avLst/>
              <a:gdLst/>
              <a:ahLst/>
              <a:cxnLst/>
              <a:rect l="l" t="t" r="r" b="b"/>
              <a:pathLst>
                <a:path w="29210" h="0">
                  <a:moveTo>
                    <a:pt x="28930" y="0"/>
                  </a:moveTo>
                  <a:lnTo>
                    <a:pt x="0" y="0"/>
                  </a:lnTo>
                </a:path>
              </a:pathLst>
            </a:custGeom>
            <a:ln w="4762">
              <a:solidFill>
                <a:srgbClr val="050100"/>
              </a:solidFill>
            </a:ln>
          </p:spPr>
          <p:txBody>
            <a:bodyPr wrap="square" lIns="0" tIns="0" rIns="0" bIns="0" rtlCol="0"/>
            <a:lstStyle/>
            <a:p/>
          </p:txBody>
        </p:sp>
        <p:sp>
          <p:nvSpPr>
            <p:cNvPr id="1483" name="object 1483" descr=""/>
            <p:cNvSpPr/>
            <p:nvPr/>
          </p:nvSpPr>
          <p:spPr>
            <a:xfrm>
              <a:off x="3321483" y="12810248"/>
              <a:ext cx="25400" cy="0"/>
            </a:xfrm>
            <a:custGeom>
              <a:avLst/>
              <a:gdLst/>
              <a:ahLst/>
              <a:cxnLst/>
              <a:rect l="l" t="t" r="r" b="b"/>
              <a:pathLst>
                <a:path w="25400" h="0">
                  <a:moveTo>
                    <a:pt x="25019" y="0"/>
                  </a:moveTo>
                  <a:lnTo>
                    <a:pt x="0" y="0"/>
                  </a:lnTo>
                </a:path>
              </a:pathLst>
            </a:custGeom>
            <a:ln w="4762">
              <a:solidFill>
                <a:srgbClr val="050100"/>
              </a:solidFill>
            </a:ln>
          </p:spPr>
          <p:txBody>
            <a:bodyPr wrap="square" lIns="0" tIns="0" rIns="0" bIns="0" rtlCol="0"/>
            <a:lstStyle/>
            <a:p/>
          </p:txBody>
        </p:sp>
        <p:sp>
          <p:nvSpPr>
            <p:cNvPr id="1484" name="object 1484" descr=""/>
            <p:cNvSpPr/>
            <p:nvPr/>
          </p:nvSpPr>
          <p:spPr>
            <a:xfrm>
              <a:off x="3325407" y="12810943"/>
              <a:ext cx="21590" cy="0"/>
            </a:xfrm>
            <a:custGeom>
              <a:avLst/>
              <a:gdLst/>
              <a:ahLst/>
              <a:cxnLst/>
              <a:rect l="l" t="t" r="r" b="b"/>
              <a:pathLst>
                <a:path w="21589" h="0">
                  <a:moveTo>
                    <a:pt x="21094" y="0"/>
                  </a:moveTo>
                  <a:lnTo>
                    <a:pt x="0" y="0"/>
                  </a:lnTo>
                </a:path>
              </a:pathLst>
            </a:custGeom>
            <a:ln w="4762">
              <a:solidFill>
                <a:srgbClr val="050100"/>
              </a:solidFill>
            </a:ln>
          </p:spPr>
          <p:txBody>
            <a:bodyPr wrap="square" lIns="0" tIns="0" rIns="0" bIns="0" rtlCol="0"/>
            <a:lstStyle/>
            <a:p/>
          </p:txBody>
        </p:sp>
        <p:sp>
          <p:nvSpPr>
            <p:cNvPr id="1485" name="object 1485" descr=""/>
            <p:cNvSpPr/>
            <p:nvPr/>
          </p:nvSpPr>
          <p:spPr>
            <a:xfrm>
              <a:off x="3329319" y="12811625"/>
              <a:ext cx="17780" cy="0"/>
            </a:xfrm>
            <a:custGeom>
              <a:avLst/>
              <a:gdLst/>
              <a:ahLst/>
              <a:cxnLst/>
              <a:rect l="l" t="t" r="r" b="b"/>
              <a:pathLst>
                <a:path w="17779" h="0">
                  <a:moveTo>
                    <a:pt x="17183" y="0"/>
                  </a:moveTo>
                  <a:lnTo>
                    <a:pt x="0" y="0"/>
                  </a:lnTo>
                </a:path>
              </a:pathLst>
            </a:custGeom>
            <a:ln w="4762">
              <a:solidFill>
                <a:srgbClr val="050100"/>
              </a:solidFill>
            </a:ln>
          </p:spPr>
          <p:txBody>
            <a:bodyPr wrap="square" lIns="0" tIns="0" rIns="0" bIns="0" rtlCol="0"/>
            <a:lstStyle/>
            <a:p/>
          </p:txBody>
        </p:sp>
        <p:sp>
          <p:nvSpPr>
            <p:cNvPr id="1486" name="object 1486" descr=""/>
            <p:cNvSpPr/>
            <p:nvPr/>
          </p:nvSpPr>
          <p:spPr>
            <a:xfrm>
              <a:off x="3333243" y="12812320"/>
              <a:ext cx="13335" cy="0"/>
            </a:xfrm>
            <a:custGeom>
              <a:avLst/>
              <a:gdLst/>
              <a:ahLst/>
              <a:cxnLst/>
              <a:rect l="l" t="t" r="r" b="b"/>
              <a:pathLst>
                <a:path w="13335" h="0">
                  <a:moveTo>
                    <a:pt x="13258" y="0"/>
                  </a:moveTo>
                  <a:lnTo>
                    <a:pt x="0" y="0"/>
                  </a:lnTo>
                </a:path>
              </a:pathLst>
            </a:custGeom>
            <a:ln w="4762">
              <a:solidFill>
                <a:srgbClr val="050100"/>
              </a:solidFill>
            </a:ln>
          </p:spPr>
          <p:txBody>
            <a:bodyPr wrap="square" lIns="0" tIns="0" rIns="0" bIns="0" rtlCol="0"/>
            <a:lstStyle/>
            <a:p/>
          </p:txBody>
        </p:sp>
        <p:sp>
          <p:nvSpPr>
            <p:cNvPr id="1487" name="object 1487" descr=""/>
            <p:cNvSpPr/>
            <p:nvPr/>
          </p:nvSpPr>
          <p:spPr>
            <a:xfrm>
              <a:off x="3337167" y="12813015"/>
              <a:ext cx="9525" cy="0"/>
            </a:xfrm>
            <a:custGeom>
              <a:avLst/>
              <a:gdLst/>
              <a:ahLst/>
              <a:cxnLst/>
              <a:rect l="l" t="t" r="r" b="b"/>
              <a:pathLst>
                <a:path w="9525" h="0">
                  <a:moveTo>
                    <a:pt x="9334" y="0"/>
                  </a:moveTo>
                  <a:lnTo>
                    <a:pt x="0" y="0"/>
                  </a:lnTo>
                </a:path>
              </a:pathLst>
            </a:custGeom>
            <a:ln w="4762">
              <a:solidFill>
                <a:srgbClr val="050100"/>
              </a:solidFill>
            </a:ln>
          </p:spPr>
          <p:txBody>
            <a:bodyPr wrap="square" lIns="0" tIns="0" rIns="0" bIns="0" rtlCol="0"/>
            <a:lstStyle/>
            <a:p/>
          </p:txBody>
        </p:sp>
        <p:sp>
          <p:nvSpPr>
            <p:cNvPr id="1488" name="object 1488" descr=""/>
            <p:cNvSpPr/>
            <p:nvPr/>
          </p:nvSpPr>
          <p:spPr>
            <a:xfrm>
              <a:off x="3341079" y="12813696"/>
              <a:ext cx="5715" cy="0"/>
            </a:xfrm>
            <a:custGeom>
              <a:avLst/>
              <a:gdLst/>
              <a:ahLst/>
              <a:cxnLst/>
              <a:rect l="l" t="t" r="r" b="b"/>
              <a:pathLst>
                <a:path w="5714" h="0">
                  <a:moveTo>
                    <a:pt x="5422" y="0"/>
                  </a:moveTo>
                  <a:lnTo>
                    <a:pt x="0" y="0"/>
                  </a:lnTo>
                </a:path>
              </a:pathLst>
            </a:custGeom>
            <a:ln w="4762">
              <a:solidFill>
                <a:srgbClr val="050100"/>
              </a:solidFill>
            </a:ln>
          </p:spPr>
          <p:txBody>
            <a:bodyPr wrap="square" lIns="0" tIns="0" rIns="0" bIns="0" rtlCol="0"/>
            <a:lstStyle/>
            <a:p/>
          </p:txBody>
        </p:sp>
        <p:sp>
          <p:nvSpPr>
            <p:cNvPr id="1489" name="object 1489" descr=""/>
            <p:cNvSpPr/>
            <p:nvPr/>
          </p:nvSpPr>
          <p:spPr>
            <a:xfrm>
              <a:off x="3345003" y="12814391"/>
              <a:ext cx="1905" cy="0"/>
            </a:xfrm>
            <a:custGeom>
              <a:avLst/>
              <a:gdLst/>
              <a:ahLst/>
              <a:cxnLst/>
              <a:rect l="l" t="t" r="r" b="b"/>
              <a:pathLst>
                <a:path w="1904" h="0">
                  <a:moveTo>
                    <a:pt x="1498" y="0"/>
                  </a:moveTo>
                  <a:lnTo>
                    <a:pt x="0" y="0"/>
                  </a:lnTo>
                </a:path>
                <a:path w="1904" h="0">
                  <a:moveTo>
                    <a:pt x="1498" y="0"/>
                  </a:moveTo>
                  <a:lnTo>
                    <a:pt x="0" y="0"/>
                  </a:lnTo>
                </a:path>
              </a:pathLst>
            </a:custGeom>
            <a:ln w="4762">
              <a:solidFill>
                <a:srgbClr val="050100"/>
              </a:solidFill>
            </a:ln>
          </p:spPr>
          <p:txBody>
            <a:bodyPr wrap="square" lIns="0" tIns="0" rIns="0" bIns="0" rtlCol="0"/>
            <a:lstStyle/>
            <a:p/>
          </p:txBody>
        </p:sp>
        <p:sp>
          <p:nvSpPr>
            <p:cNvPr id="1490" name="object 1490" descr=""/>
            <p:cNvSpPr/>
            <p:nvPr/>
          </p:nvSpPr>
          <p:spPr>
            <a:xfrm>
              <a:off x="3292095" y="12795466"/>
              <a:ext cx="54610" cy="10160"/>
            </a:xfrm>
            <a:custGeom>
              <a:avLst/>
              <a:gdLst/>
              <a:ahLst/>
              <a:cxnLst/>
              <a:rect l="l" t="t" r="r" b="b"/>
              <a:pathLst>
                <a:path w="54610" h="10159">
                  <a:moveTo>
                    <a:pt x="54406" y="0"/>
                  </a:moveTo>
                  <a:lnTo>
                    <a:pt x="0" y="9601"/>
                  </a:lnTo>
                </a:path>
              </a:pathLst>
            </a:custGeom>
            <a:ln w="4762">
              <a:solidFill>
                <a:srgbClr val="050100"/>
              </a:solidFill>
            </a:ln>
          </p:spPr>
          <p:txBody>
            <a:bodyPr wrap="square" lIns="0" tIns="0" rIns="0" bIns="0" rtlCol="0"/>
            <a:lstStyle/>
            <a:p/>
          </p:txBody>
        </p:sp>
        <p:sp>
          <p:nvSpPr>
            <p:cNvPr id="1491" name="object 1491" descr=""/>
            <p:cNvSpPr/>
            <p:nvPr/>
          </p:nvSpPr>
          <p:spPr>
            <a:xfrm>
              <a:off x="3346502" y="12795462"/>
              <a:ext cx="0" cy="19685"/>
            </a:xfrm>
            <a:custGeom>
              <a:avLst/>
              <a:gdLst/>
              <a:ahLst/>
              <a:cxnLst/>
              <a:rect l="l" t="t" r="r" b="b"/>
              <a:pathLst>
                <a:path w="0" h="19684">
                  <a:moveTo>
                    <a:pt x="0" y="19189"/>
                  </a:moveTo>
                  <a:lnTo>
                    <a:pt x="0" y="0"/>
                  </a:lnTo>
                </a:path>
              </a:pathLst>
            </a:custGeom>
            <a:ln w="4762">
              <a:solidFill>
                <a:srgbClr val="050100"/>
              </a:solidFill>
            </a:ln>
          </p:spPr>
          <p:txBody>
            <a:bodyPr wrap="square" lIns="0" tIns="0" rIns="0" bIns="0" rtlCol="0"/>
            <a:lstStyle/>
            <a:p/>
          </p:txBody>
        </p:sp>
        <p:sp>
          <p:nvSpPr>
            <p:cNvPr id="1492" name="object 1492" descr=""/>
            <p:cNvSpPr/>
            <p:nvPr/>
          </p:nvSpPr>
          <p:spPr>
            <a:xfrm>
              <a:off x="3292092" y="12805064"/>
              <a:ext cx="54610" cy="10160"/>
            </a:xfrm>
            <a:custGeom>
              <a:avLst/>
              <a:gdLst/>
              <a:ahLst/>
              <a:cxnLst/>
              <a:rect l="l" t="t" r="r" b="b"/>
              <a:pathLst>
                <a:path w="54610" h="10159">
                  <a:moveTo>
                    <a:pt x="0" y="0"/>
                  </a:moveTo>
                  <a:lnTo>
                    <a:pt x="54406" y="9588"/>
                  </a:lnTo>
                </a:path>
              </a:pathLst>
            </a:custGeom>
            <a:ln w="4762">
              <a:solidFill>
                <a:srgbClr val="050100"/>
              </a:solidFill>
            </a:ln>
          </p:spPr>
          <p:txBody>
            <a:bodyPr wrap="square" lIns="0" tIns="0" rIns="0" bIns="0" rtlCol="0"/>
            <a:lstStyle/>
            <a:p/>
          </p:txBody>
        </p:sp>
        <p:sp>
          <p:nvSpPr>
            <p:cNvPr id="1493" name="object 1493" descr=""/>
            <p:cNvSpPr/>
            <p:nvPr/>
          </p:nvSpPr>
          <p:spPr>
            <a:xfrm>
              <a:off x="3153360" y="12805412"/>
              <a:ext cx="52705" cy="0"/>
            </a:xfrm>
            <a:custGeom>
              <a:avLst/>
              <a:gdLst/>
              <a:ahLst/>
              <a:cxnLst/>
              <a:rect l="l" t="t" r="r" b="b"/>
              <a:pathLst>
                <a:path w="52705" h="0">
                  <a:moveTo>
                    <a:pt x="0" y="0"/>
                  </a:moveTo>
                  <a:lnTo>
                    <a:pt x="52451" y="0"/>
                  </a:lnTo>
                </a:path>
              </a:pathLst>
            </a:custGeom>
            <a:ln w="4762">
              <a:solidFill>
                <a:srgbClr val="050100"/>
              </a:solidFill>
            </a:ln>
          </p:spPr>
          <p:txBody>
            <a:bodyPr wrap="square" lIns="0" tIns="0" rIns="0" bIns="0" rtlCol="0"/>
            <a:lstStyle/>
            <a:p/>
          </p:txBody>
        </p:sp>
        <p:sp>
          <p:nvSpPr>
            <p:cNvPr id="1494" name="object 1494" descr=""/>
            <p:cNvSpPr/>
            <p:nvPr/>
          </p:nvSpPr>
          <p:spPr>
            <a:xfrm>
              <a:off x="3153360" y="12806107"/>
              <a:ext cx="48895" cy="0"/>
            </a:xfrm>
            <a:custGeom>
              <a:avLst/>
              <a:gdLst/>
              <a:ahLst/>
              <a:cxnLst/>
              <a:rect l="l" t="t" r="r" b="b"/>
              <a:pathLst>
                <a:path w="48894" h="0">
                  <a:moveTo>
                    <a:pt x="0" y="0"/>
                  </a:moveTo>
                  <a:lnTo>
                    <a:pt x="48526" y="0"/>
                  </a:lnTo>
                </a:path>
              </a:pathLst>
            </a:custGeom>
            <a:ln w="4762">
              <a:solidFill>
                <a:srgbClr val="050100"/>
              </a:solidFill>
            </a:ln>
          </p:spPr>
          <p:txBody>
            <a:bodyPr wrap="square" lIns="0" tIns="0" rIns="0" bIns="0" rtlCol="0"/>
            <a:lstStyle/>
            <a:p/>
          </p:txBody>
        </p:sp>
        <p:sp>
          <p:nvSpPr>
            <p:cNvPr id="1495" name="object 1495" descr=""/>
            <p:cNvSpPr/>
            <p:nvPr/>
          </p:nvSpPr>
          <p:spPr>
            <a:xfrm>
              <a:off x="3153360" y="12806789"/>
              <a:ext cx="45085" cy="0"/>
            </a:xfrm>
            <a:custGeom>
              <a:avLst/>
              <a:gdLst/>
              <a:ahLst/>
              <a:cxnLst/>
              <a:rect l="l" t="t" r="r" b="b"/>
              <a:pathLst>
                <a:path w="45085" h="0">
                  <a:moveTo>
                    <a:pt x="0" y="0"/>
                  </a:moveTo>
                  <a:lnTo>
                    <a:pt x="44615" y="0"/>
                  </a:lnTo>
                </a:path>
              </a:pathLst>
            </a:custGeom>
            <a:ln w="4762">
              <a:solidFill>
                <a:srgbClr val="050100"/>
              </a:solidFill>
            </a:ln>
          </p:spPr>
          <p:txBody>
            <a:bodyPr wrap="square" lIns="0" tIns="0" rIns="0" bIns="0" rtlCol="0"/>
            <a:lstStyle/>
            <a:p/>
          </p:txBody>
        </p:sp>
        <p:sp>
          <p:nvSpPr>
            <p:cNvPr id="1496" name="object 1496" descr=""/>
            <p:cNvSpPr/>
            <p:nvPr/>
          </p:nvSpPr>
          <p:spPr>
            <a:xfrm>
              <a:off x="3153360" y="12807484"/>
              <a:ext cx="41275" cy="0"/>
            </a:xfrm>
            <a:custGeom>
              <a:avLst/>
              <a:gdLst/>
              <a:ahLst/>
              <a:cxnLst/>
              <a:rect l="l" t="t" r="r" b="b"/>
              <a:pathLst>
                <a:path w="41275" h="0">
                  <a:moveTo>
                    <a:pt x="0" y="0"/>
                  </a:moveTo>
                  <a:lnTo>
                    <a:pt x="40690" y="0"/>
                  </a:lnTo>
                </a:path>
              </a:pathLst>
            </a:custGeom>
            <a:ln w="4762">
              <a:solidFill>
                <a:srgbClr val="050100"/>
              </a:solidFill>
            </a:ln>
          </p:spPr>
          <p:txBody>
            <a:bodyPr wrap="square" lIns="0" tIns="0" rIns="0" bIns="0" rtlCol="0"/>
            <a:lstStyle/>
            <a:p/>
          </p:txBody>
        </p:sp>
        <p:sp>
          <p:nvSpPr>
            <p:cNvPr id="1497" name="object 1497" descr=""/>
            <p:cNvSpPr/>
            <p:nvPr/>
          </p:nvSpPr>
          <p:spPr>
            <a:xfrm>
              <a:off x="3153360" y="12808177"/>
              <a:ext cx="36830" cy="0"/>
            </a:xfrm>
            <a:custGeom>
              <a:avLst/>
              <a:gdLst/>
              <a:ahLst/>
              <a:cxnLst/>
              <a:rect l="l" t="t" r="r" b="b"/>
              <a:pathLst>
                <a:path w="36830" h="0">
                  <a:moveTo>
                    <a:pt x="0" y="0"/>
                  </a:moveTo>
                  <a:lnTo>
                    <a:pt x="36779" y="0"/>
                  </a:lnTo>
                </a:path>
              </a:pathLst>
            </a:custGeom>
            <a:ln w="4762">
              <a:solidFill>
                <a:srgbClr val="050100"/>
              </a:solidFill>
            </a:ln>
          </p:spPr>
          <p:txBody>
            <a:bodyPr wrap="square" lIns="0" tIns="0" rIns="0" bIns="0" rtlCol="0"/>
            <a:lstStyle/>
            <a:p/>
          </p:txBody>
        </p:sp>
        <p:sp>
          <p:nvSpPr>
            <p:cNvPr id="1498" name="object 1498" descr=""/>
            <p:cNvSpPr/>
            <p:nvPr/>
          </p:nvSpPr>
          <p:spPr>
            <a:xfrm>
              <a:off x="3153360" y="12808860"/>
              <a:ext cx="33020" cy="0"/>
            </a:xfrm>
            <a:custGeom>
              <a:avLst/>
              <a:gdLst/>
              <a:ahLst/>
              <a:cxnLst/>
              <a:rect l="l" t="t" r="r" b="b"/>
              <a:pathLst>
                <a:path w="33019" h="0">
                  <a:moveTo>
                    <a:pt x="0" y="0"/>
                  </a:moveTo>
                  <a:lnTo>
                    <a:pt x="32854" y="0"/>
                  </a:lnTo>
                </a:path>
              </a:pathLst>
            </a:custGeom>
            <a:ln w="4762">
              <a:solidFill>
                <a:srgbClr val="050100"/>
              </a:solidFill>
            </a:ln>
          </p:spPr>
          <p:txBody>
            <a:bodyPr wrap="square" lIns="0" tIns="0" rIns="0" bIns="0" rtlCol="0"/>
            <a:lstStyle/>
            <a:p/>
          </p:txBody>
        </p:sp>
        <p:sp>
          <p:nvSpPr>
            <p:cNvPr id="1499" name="object 1499" descr=""/>
            <p:cNvSpPr/>
            <p:nvPr/>
          </p:nvSpPr>
          <p:spPr>
            <a:xfrm>
              <a:off x="3153360" y="12809554"/>
              <a:ext cx="29209" cy="0"/>
            </a:xfrm>
            <a:custGeom>
              <a:avLst/>
              <a:gdLst/>
              <a:ahLst/>
              <a:cxnLst/>
              <a:rect l="l" t="t" r="r" b="b"/>
              <a:pathLst>
                <a:path w="29210" h="0">
                  <a:moveTo>
                    <a:pt x="0" y="0"/>
                  </a:moveTo>
                  <a:lnTo>
                    <a:pt x="28930" y="0"/>
                  </a:lnTo>
                </a:path>
              </a:pathLst>
            </a:custGeom>
            <a:ln w="4762">
              <a:solidFill>
                <a:srgbClr val="050100"/>
              </a:solidFill>
            </a:ln>
          </p:spPr>
          <p:txBody>
            <a:bodyPr wrap="square" lIns="0" tIns="0" rIns="0" bIns="0" rtlCol="0"/>
            <a:lstStyle/>
            <a:p/>
          </p:txBody>
        </p:sp>
        <p:sp>
          <p:nvSpPr>
            <p:cNvPr id="1500" name="object 1500" descr=""/>
            <p:cNvSpPr/>
            <p:nvPr/>
          </p:nvSpPr>
          <p:spPr>
            <a:xfrm>
              <a:off x="3153360" y="12810248"/>
              <a:ext cx="25400" cy="0"/>
            </a:xfrm>
            <a:custGeom>
              <a:avLst/>
              <a:gdLst/>
              <a:ahLst/>
              <a:cxnLst/>
              <a:rect l="l" t="t" r="r" b="b"/>
              <a:pathLst>
                <a:path w="25400" h="0">
                  <a:moveTo>
                    <a:pt x="0" y="0"/>
                  </a:moveTo>
                  <a:lnTo>
                    <a:pt x="25019" y="0"/>
                  </a:lnTo>
                </a:path>
              </a:pathLst>
            </a:custGeom>
            <a:ln w="4762">
              <a:solidFill>
                <a:srgbClr val="050100"/>
              </a:solidFill>
            </a:ln>
          </p:spPr>
          <p:txBody>
            <a:bodyPr wrap="square" lIns="0" tIns="0" rIns="0" bIns="0" rtlCol="0"/>
            <a:lstStyle/>
            <a:p/>
          </p:txBody>
        </p:sp>
        <p:sp>
          <p:nvSpPr>
            <p:cNvPr id="1501" name="object 1501" descr=""/>
            <p:cNvSpPr/>
            <p:nvPr/>
          </p:nvSpPr>
          <p:spPr>
            <a:xfrm>
              <a:off x="3153360" y="12810943"/>
              <a:ext cx="21590" cy="0"/>
            </a:xfrm>
            <a:custGeom>
              <a:avLst/>
              <a:gdLst/>
              <a:ahLst/>
              <a:cxnLst/>
              <a:rect l="l" t="t" r="r" b="b"/>
              <a:pathLst>
                <a:path w="21589" h="0">
                  <a:moveTo>
                    <a:pt x="0" y="0"/>
                  </a:moveTo>
                  <a:lnTo>
                    <a:pt x="21094" y="0"/>
                  </a:lnTo>
                </a:path>
              </a:pathLst>
            </a:custGeom>
            <a:ln w="4762">
              <a:solidFill>
                <a:srgbClr val="050100"/>
              </a:solidFill>
            </a:ln>
          </p:spPr>
          <p:txBody>
            <a:bodyPr wrap="square" lIns="0" tIns="0" rIns="0" bIns="0" rtlCol="0"/>
            <a:lstStyle/>
            <a:p/>
          </p:txBody>
        </p:sp>
        <p:sp>
          <p:nvSpPr>
            <p:cNvPr id="1502" name="object 1502" descr=""/>
            <p:cNvSpPr/>
            <p:nvPr/>
          </p:nvSpPr>
          <p:spPr>
            <a:xfrm>
              <a:off x="3153360" y="12811625"/>
              <a:ext cx="17780" cy="0"/>
            </a:xfrm>
            <a:custGeom>
              <a:avLst/>
              <a:gdLst/>
              <a:ahLst/>
              <a:cxnLst/>
              <a:rect l="l" t="t" r="r" b="b"/>
              <a:pathLst>
                <a:path w="17780" h="0">
                  <a:moveTo>
                    <a:pt x="0" y="0"/>
                  </a:moveTo>
                  <a:lnTo>
                    <a:pt x="17183" y="0"/>
                  </a:lnTo>
                </a:path>
              </a:pathLst>
            </a:custGeom>
            <a:ln w="4762">
              <a:solidFill>
                <a:srgbClr val="050100"/>
              </a:solidFill>
            </a:ln>
          </p:spPr>
          <p:txBody>
            <a:bodyPr wrap="square" lIns="0" tIns="0" rIns="0" bIns="0" rtlCol="0"/>
            <a:lstStyle/>
            <a:p/>
          </p:txBody>
        </p:sp>
        <p:sp>
          <p:nvSpPr>
            <p:cNvPr id="1503" name="object 1503" descr=""/>
            <p:cNvSpPr/>
            <p:nvPr/>
          </p:nvSpPr>
          <p:spPr>
            <a:xfrm>
              <a:off x="3153360" y="12812320"/>
              <a:ext cx="13335" cy="0"/>
            </a:xfrm>
            <a:custGeom>
              <a:avLst/>
              <a:gdLst/>
              <a:ahLst/>
              <a:cxnLst/>
              <a:rect l="l" t="t" r="r" b="b"/>
              <a:pathLst>
                <a:path w="13335" h="0">
                  <a:moveTo>
                    <a:pt x="0" y="0"/>
                  </a:moveTo>
                  <a:lnTo>
                    <a:pt x="13258" y="0"/>
                  </a:lnTo>
                </a:path>
              </a:pathLst>
            </a:custGeom>
            <a:ln w="4762">
              <a:solidFill>
                <a:srgbClr val="050100"/>
              </a:solidFill>
            </a:ln>
          </p:spPr>
          <p:txBody>
            <a:bodyPr wrap="square" lIns="0" tIns="0" rIns="0" bIns="0" rtlCol="0"/>
            <a:lstStyle/>
            <a:p/>
          </p:txBody>
        </p:sp>
        <p:sp>
          <p:nvSpPr>
            <p:cNvPr id="1504" name="object 1504" descr=""/>
            <p:cNvSpPr/>
            <p:nvPr/>
          </p:nvSpPr>
          <p:spPr>
            <a:xfrm>
              <a:off x="3153360" y="12813015"/>
              <a:ext cx="9525" cy="0"/>
            </a:xfrm>
            <a:custGeom>
              <a:avLst/>
              <a:gdLst/>
              <a:ahLst/>
              <a:cxnLst/>
              <a:rect l="l" t="t" r="r" b="b"/>
              <a:pathLst>
                <a:path w="9525" h="0">
                  <a:moveTo>
                    <a:pt x="0" y="0"/>
                  </a:moveTo>
                  <a:lnTo>
                    <a:pt x="9334" y="0"/>
                  </a:lnTo>
                </a:path>
              </a:pathLst>
            </a:custGeom>
            <a:ln w="4762">
              <a:solidFill>
                <a:srgbClr val="050100"/>
              </a:solidFill>
            </a:ln>
          </p:spPr>
          <p:txBody>
            <a:bodyPr wrap="square" lIns="0" tIns="0" rIns="0" bIns="0" rtlCol="0"/>
            <a:lstStyle/>
            <a:p/>
          </p:txBody>
        </p:sp>
        <p:sp>
          <p:nvSpPr>
            <p:cNvPr id="1505" name="object 1505" descr=""/>
            <p:cNvSpPr/>
            <p:nvPr/>
          </p:nvSpPr>
          <p:spPr>
            <a:xfrm>
              <a:off x="3153360" y="12813696"/>
              <a:ext cx="5715" cy="0"/>
            </a:xfrm>
            <a:custGeom>
              <a:avLst/>
              <a:gdLst/>
              <a:ahLst/>
              <a:cxnLst/>
              <a:rect l="l" t="t" r="r" b="b"/>
              <a:pathLst>
                <a:path w="5714" h="0">
                  <a:moveTo>
                    <a:pt x="0" y="0"/>
                  </a:moveTo>
                  <a:lnTo>
                    <a:pt x="5435" y="0"/>
                  </a:lnTo>
                </a:path>
              </a:pathLst>
            </a:custGeom>
            <a:ln w="4762">
              <a:solidFill>
                <a:srgbClr val="050100"/>
              </a:solidFill>
            </a:ln>
          </p:spPr>
          <p:txBody>
            <a:bodyPr wrap="square" lIns="0" tIns="0" rIns="0" bIns="0" rtlCol="0"/>
            <a:lstStyle/>
            <a:p/>
          </p:txBody>
        </p:sp>
        <p:sp>
          <p:nvSpPr>
            <p:cNvPr id="1506" name="object 1506" descr=""/>
            <p:cNvSpPr/>
            <p:nvPr/>
          </p:nvSpPr>
          <p:spPr>
            <a:xfrm>
              <a:off x="3153360" y="12814391"/>
              <a:ext cx="1905" cy="0"/>
            </a:xfrm>
            <a:custGeom>
              <a:avLst/>
              <a:gdLst/>
              <a:ahLst/>
              <a:cxnLst/>
              <a:rect l="l" t="t" r="r" b="b"/>
              <a:pathLst>
                <a:path w="1905" h="0">
                  <a:moveTo>
                    <a:pt x="0" y="0"/>
                  </a:moveTo>
                  <a:lnTo>
                    <a:pt x="1511" y="0"/>
                  </a:lnTo>
                </a:path>
                <a:path w="1905" h="0">
                  <a:moveTo>
                    <a:pt x="0" y="0"/>
                  </a:moveTo>
                  <a:lnTo>
                    <a:pt x="1511" y="0"/>
                  </a:lnTo>
                </a:path>
              </a:pathLst>
            </a:custGeom>
            <a:ln w="4762">
              <a:solidFill>
                <a:srgbClr val="050100"/>
              </a:solidFill>
            </a:ln>
          </p:spPr>
          <p:txBody>
            <a:bodyPr wrap="square" lIns="0" tIns="0" rIns="0" bIns="0" rtlCol="0"/>
            <a:lstStyle/>
            <a:p/>
          </p:txBody>
        </p:sp>
        <p:sp>
          <p:nvSpPr>
            <p:cNvPr id="1507" name="object 1507" descr=""/>
            <p:cNvSpPr/>
            <p:nvPr/>
          </p:nvSpPr>
          <p:spPr>
            <a:xfrm>
              <a:off x="3153360" y="12804718"/>
              <a:ext cx="52705" cy="0"/>
            </a:xfrm>
            <a:custGeom>
              <a:avLst/>
              <a:gdLst/>
              <a:ahLst/>
              <a:cxnLst/>
              <a:rect l="l" t="t" r="r" b="b"/>
              <a:pathLst>
                <a:path w="52705" h="0">
                  <a:moveTo>
                    <a:pt x="0" y="0"/>
                  </a:moveTo>
                  <a:lnTo>
                    <a:pt x="52451" y="0"/>
                  </a:lnTo>
                </a:path>
              </a:pathLst>
            </a:custGeom>
            <a:ln w="4762">
              <a:solidFill>
                <a:srgbClr val="050100"/>
              </a:solidFill>
            </a:ln>
          </p:spPr>
          <p:txBody>
            <a:bodyPr wrap="square" lIns="0" tIns="0" rIns="0" bIns="0" rtlCol="0"/>
            <a:lstStyle/>
            <a:p/>
          </p:txBody>
        </p:sp>
        <p:sp>
          <p:nvSpPr>
            <p:cNvPr id="1508" name="object 1508" descr=""/>
            <p:cNvSpPr/>
            <p:nvPr/>
          </p:nvSpPr>
          <p:spPr>
            <a:xfrm>
              <a:off x="3153360" y="12804023"/>
              <a:ext cx="48895" cy="0"/>
            </a:xfrm>
            <a:custGeom>
              <a:avLst/>
              <a:gdLst/>
              <a:ahLst/>
              <a:cxnLst/>
              <a:rect l="l" t="t" r="r" b="b"/>
              <a:pathLst>
                <a:path w="48894" h="0">
                  <a:moveTo>
                    <a:pt x="0" y="0"/>
                  </a:moveTo>
                  <a:lnTo>
                    <a:pt x="48526" y="0"/>
                  </a:lnTo>
                </a:path>
              </a:pathLst>
            </a:custGeom>
            <a:ln w="4762">
              <a:solidFill>
                <a:srgbClr val="050100"/>
              </a:solidFill>
            </a:ln>
          </p:spPr>
          <p:txBody>
            <a:bodyPr wrap="square" lIns="0" tIns="0" rIns="0" bIns="0" rtlCol="0"/>
            <a:lstStyle/>
            <a:p/>
          </p:txBody>
        </p:sp>
        <p:sp>
          <p:nvSpPr>
            <p:cNvPr id="1509" name="object 1509" descr=""/>
            <p:cNvSpPr/>
            <p:nvPr/>
          </p:nvSpPr>
          <p:spPr>
            <a:xfrm>
              <a:off x="3153360" y="12803341"/>
              <a:ext cx="45085" cy="0"/>
            </a:xfrm>
            <a:custGeom>
              <a:avLst/>
              <a:gdLst/>
              <a:ahLst/>
              <a:cxnLst/>
              <a:rect l="l" t="t" r="r" b="b"/>
              <a:pathLst>
                <a:path w="45085" h="0">
                  <a:moveTo>
                    <a:pt x="0" y="0"/>
                  </a:moveTo>
                  <a:lnTo>
                    <a:pt x="44615" y="0"/>
                  </a:lnTo>
                </a:path>
              </a:pathLst>
            </a:custGeom>
            <a:ln w="4762">
              <a:solidFill>
                <a:srgbClr val="050100"/>
              </a:solidFill>
            </a:ln>
          </p:spPr>
          <p:txBody>
            <a:bodyPr wrap="square" lIns="0" tIns="0" rIns="0" bIns="0" rtlCol="0"/>
            <a:lstStyle/>
            <a:p/>
          </p:txBody>
        </p:sp>
        <p:sp>
          <p:nvSpPr>
            <p:cNvPr id="1510" name="object 1510" descr=""/>
            <p:cNvSpPr/>
            <p:nvPr/>
          </p:nvSpPr>
          <p:spPr>
            <a:xfrm>
              <a:off x="3153360" y="12802646"/>
              <a:ext cx="41275" cy="0"/>
            </a:xfrm>
            <a:custGeom>
              <a:avLst/>
              <a:gdLst/>
              <a:ahLst/>
              <a:cxnLst/>
              <a:rect l="l" t="t" r="r" b="b"/>
              <a:pathLst>
                <a:path w="41275" h="0">
                  <a:moveTo>
                    <a:pt x="0" y="0"/>
                  </a:moveTo>
                  <a:lnTo>
                    <a:pt x="40690" y="0"/>
                  </a:lnTo>
                </a:path>
              </a:pathLst>
            </a:custGeom>
            <a:ln w="4762">
              <a:solidFill>
                <a:srgbClr val="050100"/>
              </a:solidFill>
            </a:ln>
          </p:spPr>
          <p:txBody>
            <a:bodyPr wrap="square" lIns="0" tIns="0" rIns="0" bIns="0" rtlCol="0"/>
            <a:lstStyle/>
            <a:p/>
          </p:txBody>
        </p:sp>
        <p:sp>
          <p:nvSpPr>
            <p:cNvPr id="1511" name="object 1511" descr=""/>
            <p:cNvSpPr/>
            <p:nvPr/>
          </p:nvSpPr>
          <p:spPr>
            <a:xfrm>
              <a:off x="3153360" y="12801952"/>
              <a:ext cx="36830" cy="0"/>
            </a:xfrm>
            <a:custGeom>
              <a:avLst/>
              <a:gdLst/>
              <a:ahLst/>
              <a:cxnLst/>
              <a:rect l="l" t="t" r="r" b="b"/>
              <a:pathLst>
                <a:path w="36830" h="0">
                  <a:moveTo>
                    <a:pt x="0" y="0"/>
                  </a:moveTo>
                  <a:lnTo>
                    <a:pt x="36779" y="0"/>
                  </a:lnTo>
                </a:path>
              </a:pathLst>
            </a:custGeom>
            <a:ln w="4762">
              <a:solidFill>
                <a:srgbClr val="050100"/>
              </a:solidFill>
            </a:ln>
          </p:spPr>
          <p:txBody>
            <a:bodyPr wrap="square" lIns="0" tIns="0" rIns="0" bIns="0" rtlCol="0"/>
            <a:lstStyle/>
            <a:p/>
          </p:txBody>
        </p:sp>
        <p:sp>
          <p:nvSpPr>
            <p:cNvPr id="1512" name="object 1512" descr=""/>
            <p:cNvSpPr/>
            <p:nvPr/>
          </p:nvSpPr>
          <p:spPr>
            <a:xfrm>
              <a:off x="3153360" y="12801269"/>
              <a:ext cx="33020" cy="0"/>
            </a:xfrm>
            <a:custGeom>
              <a:avLst/>
              <a:gdLst/>
              <a:ahLst/>
              <a:cxnLst/>
              <a:rect l="l" t="t" r="r" b="b"/>
              <a:pathLst>
                <a:path w="33019" h="0">
                  <a:moveTo>
                    <a:pt x="0" y="0"/>
                  </a:moveTo>
                  <a:lnTo>
                    <a:pt x="32854" y="0"/>
                  </a:lnTo>
                </a:path>
              </a:pathLst>
            </a:custGeom>
            <a:ln w="4762">
              <a:solidFill>
                <a:srgbClr val="050100"/>
              </a:solidFill>
            </a:ln>
          </p:spPr>
          <p:txBody>
            <a:bodyPr wrap="square" lIns="0" tIns="0" rIns="0" bIns="0" rtlCol="0"/>
            <a:lstStyle/>
            <a:p/>
          </p:txBody>
        </p:sp>
        <p:sp>
          <p:nvSpPr>
            <p:cNvPr id="1513" name="object 1513" descr=""/>
            <p:cNvSpPr/>
            <p:nvPr/>
          </p:nvSpPr>
          <p:spPr>
            <a:xfrm>
              <a:off x="3153360" y="12800575"/>
              <a:ext cx="29209" cy="0"/>
            </a:xfrm>
            <a:custGeom>
              <a:avLst/>
              <a:gdLst/>
              <a:ahLst/>
              <a:cxnLst/>
              <a:rect l="l" t="t" r="r" b="b"/>
              <a:pathLst>
                <a:path w="29210" h="0">
                  <a:moveTo>
                    <a:pt x="0" y="0"/>
                  </a:moveTo>
                  <a:lnTo>
                    <a:pt x="28930" y="0"/>
                  </a:lnTo>
                </a:path>
              </a:pathLst>
            </a:custGeom>
            <a:ln w="4762">
              <a:solidFill>
                <a:srgbClr val="050100"/>
              </a:solidFill>
            </a:ln>
          </p:spPr>
          <p:txBody>
            <a:bodyPr wrap="square" lIns="0" tIns="0" rIns="0" bIns="0" rtlCol="0"/>
            <a:lstStyle/>
            <a:p/>
          </p:txBody>
        </p:sp>
        <p:sp>
          <p:nvSpPr>
            <p:cNvPr id="1514" name="object 1514" descr=""/>
            <p:cNvSpPr/>
            <p:nvPr/>
          </p:nvSpPr>
          <p:spPr>
            <a:xfrm>
              <a:off x="3153360" y="12799880"/>
              <a:ext cx="25400" cy="0"/>
            </a:xfrm>
            <a:custGeom>
              <a:avLst/>
              <a:gdLst/>
              <a:ahLst/>
              <a:cxnLst/>
              <a:rect l="l" t="t" r="r" b="b"/>
              <a:pathLst>
                <a:path w="25400" h="0">
                  <a:moveTo>
                    <a:pt x="0" y="0"/>
                  </a:moveTo>
                  <a:lnTo>
                    <a:pt x="25019" y="0"/>
                  </a:lnTo>
                </a:path>
              </a:pathLst>
            </a:custGeom>
            <a:ln w="4762">
              <a:solidFill>
                <a:srgbClr val="050100"/>
              </a:solidFill>
            </a:ln>
          </p:spPr>
          <p:txBody>
            <a:bodyPr wrap="square" lIns="0" tIns="0" rIns="0" bIns="0" rtlCol="0"/>
            <a:lstStyle/>
            <a:p/>
          </p:txBody>
        </p:sp>
        <p:sp>
          <p:nvSpPr>
            <p:cNvPr id="1515" name="object 1515" descr=""/>
            <p:cNvSpPr/>
            <p:nvPr/>
          </p:nvSpPr>
          <p:spPr>
            <a:xfrm>
              <a:off x="3153360" y="12799186"/>
              <a:ext cx="21590" cy="0"/>
            </a:xfrm>
            <a:custGeom>
              <a:avLst/>
              <a:gdLst/>
              <a:ahLst/>
              <a:cxnLst/>
              <a:rect l="l" t="t" r="r" b="b"/>
              <a:pathLst>
                <a:path w="21589" h="0">
                  <a:moveTo>
                    <a:pt x="0" y="0"/>
                  </a:moveTo>
                  <a:lnTo>
                    <a:pt x="21094" y="0"/>
                  </a:lnTo>
                </a:path>
              </a:pathLst>
            </a:custGeom>
            <a:ln w="4762">
              <a:solidFill>
                <a:srgbClr val="050100"/>
              </a:solidFill>
            </a:ln>
          </p:spPr>
          <p:txBody>
            <a:bodyPr wrap="square" lIns="0" tIns="0" rIns="0" bIns="0" rtlCol="0"/>
            <a:lstStyle/>
            <a:p/>
          </p:txBody>
        </p:sp>
        <p:sp>
          <p:nvSpPr>
            <p:cNvPr id="1516" name="object 1516" descr=""/>
            <p:cNvSpPr/>
            <p:nvPr/>
          </p:nvSpPr>
          <p:spPr>
            <a:xfrm>
              <a:off x="3153360" y="12798503"/>
              <a:ext cx="17780" cy="0"/>
            </a:xfrm>
            <a:custGeom>
              <a:avLst/>
              <a:gdLst/>
              <a:ahLst/>
              <a:cxnLst/>
              <a:rect l="l" t="t" r="r" b="b"/>
              <a:pathLst>
                <a:path w="17780" h="0">
                  <a:moveTo>
                    <a:pt x="0" y="0"/>
                  </a:moveTo>
                  <a:lnTo>
                    <a:pt x="17183" y="0"/>
                  </a:lnTo>
                </a:path>
              </a:pathLst>
            </a:custGeom>
            <a:ln w="4762">
              <a:solidFill>
                <a:srgbClr val="050100"/>
              </a:solidFill>
            </a:ln>
          </p:spPr>
          <p:txBody>
            <a:bodyPr wrap="square" lIns="0" tIns="0" rIns="0" bIns="0" rtlCol="0"/>
            <a:lstStyle/>
            <a:p/>
          </p:txBody>
        </p:sp>
        <p:sp>
          <p:nvSpPr>
            <p:cNvPr id="1517" name="object 1517" descr=""/>
            <p:cNvSpPr/>
            <p:nvPr/>
          </p:nvSpPr>
          <p:spPr>
            <a:xfrm>
              <a:off x="3153360" y="12797809"/>
              <a:ext cx="13335" cy="0"/>
            </a:xfrm>
            <a:custGeom>
              <a:avLst/>
              <a:gdLst/>
              <a:ahLst/>
              <a:cxnLst/>
              <a:rect l="l" t="t" r="r" b="b"/>
              <a:pathLst>
                <a:path w="13335" h="0">
                  <a:moveTo>
                    <a:pt x="0" y="0"/>
                  </a:moveTo>
                  <a:lnTo>
                    <a:pt x="13258" y="0"/>
                  </a:lnTo>
                </a:path>
              </a:pathLst>
            </a:custGeom>
            <a:ln w="4762">
              <a:solidFill>
                <a:srgbClr val="050100"/>
              </a:solidFill>
            </a:ln>
          </p:spPr>
          <p:txBody>
            <a:bodyPr wrap="square" lIns="0" tIns="0" rIns="0" bIns="0" rtlCol="0"/>
            <a:lstStyle/>
            <a:p/>
          </p:txBody>
        </p:sp>
        <p:sp>
          <p:nvSpPr>
            <p:cNvPr id="1518" name="object 1518" descr=""/>
            <p:cNvSpPr/>
            <p:nvPr/>
          </p:nvSpPr>
          <p:spPr>
            <a:xfrm>
              <a:off x="3153360" y="12797115"/>
              <a:ext cx="9525" cy="0"/>
            </a:xfrm>
            <a:custGeom>
              <a:avLst/>
              <a:gdLst/>
              <a:ahLst/>
              <a:cxnLst/>
              <a:rect l="l" t="t" r="r" b="b"/>
              <a:pathLst>
                <a:path w="9525" h="0">
                  <a:moveTo>
                    <a:pt x="0" y="0"/>
                  </a:moveTo>
                  <a:lnTo>
                    <a:pt x="9334" y="0"/>
                  </a:lnTo>
                </a:path>
              </a:pathLst>
            </a:custGeom>
            <a:ln w="4762">
              <a:solidFill>
                <a:srgbClr val="050100"/>
              </a:solidFill>
            </a:ln>
          </p:spPr>
          <p:txBody>
            <a:bodyPr wrap="square" lIns="0" tIns="0" rIns="0" bIns="0" rtlCol="0"/>
            <a:lstStyle/>
            <a:p/>
          </p:txBody>
        </p:sp>
        <p:sp>
          <p:nvSpPr>
            <p:cNvPr id="1519" name="object 1519" descr=""/>
            <p:cNvSpPr/>
            <p:nvPr/>
          </p:nvSpPr>
          <p:spPr>
            <a:xfrm>
              <a:off x="3153360" y="12796432"/>
              <a:ext cx="5715" cy="0"/>
            </a:xfrm>
            <a:custGeom>
              <a:avLst/>
              <a:gdLst/>
              <a:ahLst/>
              <a:cxnLst/>
              <a:rect l="l" t="t" r="r" b="b"/>
              <a:pathLst>
                <a:path w="5714" h="0">
                  <a:moveTo>
                    <a:pt x="0" y="0"/>
                  </a:moveTo>
                  <a:lnTo>
                    <a:pt x="5435" y="0"/>
                  </a:lnTo>
                </a:path>
              </a:pathLst>
            </a:custGeom>
            <a:ln w="4762">
              <a:solidFill>
                <a:srgbClr val="050100"/>
              </a:solidFill>
            </a:ln>
          </p:spPr>
          <p:txBody>
            <a:bodyPr wrap="square" lIns="0" tIns="0" rIns="0" bIns="0" rtlCol="0"/>
            <a:lstStyle/>
            <a:p/>
          </p:txBody>
        </p:sp>
        <p:sp>
          <p:nvSpPr>
            <p:cNvPr id="1520" name="object 1520" descr=""/>
            <p:cNvSpPr/>
            <p:nvPr/>
          </p:nvSpPr>
          <p:spPr>
            <a:xfrm>
              <a:off x="3153360" y="12795739"/>
              <a:ext cx="1905" cy="0"/>
            </a:xfrm>
            <a:custGeom>
              <a:avLst/>
              <a:gdLst/>
              <a:ahLst/>
              <a:cxnLst/>
              <a:rect l="l" t="t" r="r" b="b"/>
              <a:pathLst>
                <a:path w="1905" h="0">
                  <a:moveTo>
                    <a:pt x="0" y="0"/>
                  </a:moveTo>
                  <a:lnTo>
                    <a:pt x="1511" y="0"/>
                  </a:lnTo>
                </a:path>
                <a:path w="1905" h="0">
                  <a:moveTo>
                    <a:pt x="0" y="0"/>
                  </a:moveTo>
                  <a:lnTo>
                    <a:pt x="1511" y="0"/>
                  </a:lnTo>
                </a:path>
              </a:pathLst>
            </a:custGeom>
            <a:ln w="4762">
              <a:solidFill>
                <a:srgbClr val="050100"/>
              </a:solidFill>
            </a:ln>
          </p:spPr>
          <p:txBody>
            <a:bodyPr wrap="square" lIns="0" tIns="0" rIns="0" bIns="0" rtlCol="0"/>
            <a:lstStyle/>
            <a:p/>
          </p:txBody>
        </p:sp>
        <p:sp>
          <p:nvSpPr>
            <p:cNvPr id="1521" name="object 1521" descr=""/>
            <p:cNvSpPr/>
            <p:nvPr/>
          </p:nvSpPr>
          <p:spPr>
            <a:xfrm>
              <a:off x="3153360" y="12805063"/>
              <a:ext cx="54610" cy="10160"/>
            </a:xfrm>
            <a:custGeom>
              <a:avLst/>
              <a:gdLst/>
              <a:ahLst/>
              <a:cxnLst/>
              <a:rect l="l" t="t" r="r" b="b"/>
              <a:pathLst>
                <a:path w="54610" h="10159">
                  <a:moveTo>
                    <a:pt x="0" y="9588"/>
                  </a:moveTo>
                  <a:lnTo>
                    <a:pt x="54406" y="0"/>
                  </a:lnTo>
                </a:path>
              </a:pathLst>
            </a:custGeom>
            <a:ln w="4762">
              <a:solidFill>
                <a:srgbClr val="050100"/>
              </a:solidFill>
            </a:ln>
          </p:spPr>
          <p:txBody>
            <a:bodyPr wrap="square" lIns="0" tIns="0" rIns="0" bIns="0" rtlCol="0"/>
            <a:lstStyle/>
            <a:p/>
          </p:txBody>
        </p:sp>
        <p:sp>
          <p:nvSpPr>
            <p:cNvPr id="1522" name="object 1522" descr=""/>
            <p:cNvSpPr/>
            <p:nvPr/>
          </p:nvSpPr>
          <p:spPr>
            <a:xfrm>
              <a:off x="3153360" y="12795466"/>
              <a:ext cx="0" cy="19685"/>
            </a:xfrm>
            <a:custGeom>
              <a:avLst/>
              <a:gdLst/>
              <a:ahLst/>
              <a:cxnLst/>
              <a:rect l="l" t="t" r="r" b="b"/>
              <a:pathLst>
                <a:path w="0" h="19684">
                  <a:moveTo>
                    <a:pt x="0" y="0"/>
                  </a:moveTo>
                  <a:lnTo>
                    <a:pt x="0" y="19189"/>
                  </a:lnTo>
                </a:path>
              </a:pathLst>
            </a:custGeom>
            <a:ln w="4762">
              <a:solidFill>
                <a:srgbClr val="050100"/>
              </a:solidFill>
            </a:ln>
          </p:spPr>
          <p:txBody>
            <a:bodyPr wrap="square" lIns="0" tIns="0" rIns="0" bIns="0" rtlCol="0"/>
            <a:lstStyle/>
            <a:p/>
          </p:txBody>
        </p:sp>
        <p:sp>
          <p:nvSpPr>
            <p:cNvPr id="1523" name="object 1523" descr=""/>
            <p:cNvSpPr/>
            <p:nvPr/>
          </p:nvSpPr>
          <p:spPr>
            <a:xfrm>
              <a:off x="3153363" y="12795463"/>
              <a:ext cx="54610" cy="10160"/>
            </a:xfrm>
            <a:custGeom>
              <a:avLst/>
              <a:gdLst/>
              <a:ahLst/>
              <a:cxnLst/>
              <a:rect l="l" t="t" r="r" b="b"/>
              <a:pathLst>
                <a:path w="54610" h="10159">
                  <a:moveTo>
                    <a:pt x="54406" y="9601"/>
                  </a:moveTo>
                  <a:lnTo>
                    <a:pt x="0" y="0"/>
                  </a:lnTo>
                </a:path>
              </a:pathLst>
            </a:custGeom>
            <a:ln w="4762">
              <a:solidFill>
                <a:srgbClr val="050100"/>
              </a:solidFill>
            </a:ln>
          </p:spPr>
          <p:txBody>
            <a:bodyPr wrap="square" lIns="0" tIns="0" rIns="0" bIns="0" rtlCol="0"/>
            <a:lstStyle/>
            <a:p/>
          </p:txBody>
        </p:sp>
        <p:sp>
          <p:nvSpPr>
            <p:cNvPr id="1524" name="object 1524" descr=""/>
            <p:cNvSpPr/>
            <p:nvPr/>
          </p:nvSpPr>
          <p:spPr>
            <a:xfrm>
              <a:off x="3088761" y="12805064"/>
              <a:ext cx="365760" cy="0"/>
            </a:xfrm>
            <a:custGeom>
              <a:avLst/>
              <a:gdLst/>
              <a:ahLst/>
              <a:cxnLst/>
              <a:rect l="l" t="t" r="r" b="b"/>
              <a:pathLst>
                <a:path w="365760" h="0">
                  <a:moveTo>
                    <a:pt x="365404" y="0"/>
                  </a:moveTo>
                  <a:lnTo>
                    <a:pt x="0" y="0"/>
                  </a:lnTo>
                </a:path>
              </a:pathLst>
            </a:custGeom>
            <a:ln w="4762">
              <a:solidFill>
                <a:srgbClr val="050100"/>
              </a:solidFill>
            </a:ln>
          </p:spPr>
          <p:txBody>
            <a:bodyPr wrap="square" lIns="0" tIns="0" rIns="0" bIns="0" rtlCol="0"/>
            <a:lstStyle/>
            <a:p/>
          </p:txBody>
        </p:sp>
        <p:sp>
          <p:nvSpPr>
            <p:cNvPr id="1525" name="object 1525" descr=""/>
            <p:cNvSpPr/>
            <p:nvPr/>
          </p:nvSpPr>
          <p:spPr>
            <a:xfrm>
              <a:off x="3292092" y="12425838"/>
              <a:ext cx="0" cy="407034"/>
            </a:xfrm>
            <a:custGeom>
              <a:avLst/>
              <a:gdLst/>
              <a:ahLst/>
              <a:cxnLst/>
              <a:rect l="l" t="t" r="r" b="b"/>
              <a:pathLst>
                <a:path w="0" h="407034">
                  <a:moveTo>
                    <a:pt x="0" y="0"/>
                  </a:moveTo>
                  <a:lnTo>
                    <a:pt x="0" y="406425"/>
                  </a:lnTo>
                </a:path>
              </a:pathLst>
            </a:custGeom>
            <a:ln w="4762">
              <a:solidFill>
                <a:srgbClr val="050100"/>
              </a:solidFill>
            </a:ln>
          </p:spPr>
          <p:txBody>
            <a:bodyPr wrap="square" lIns="0" tIns="0" rIns="0" bIns="0" rtlCol="0"/>
            <a:lstStyle/>
            <a:p/>
          </p:txBody>
        </p:sp>
        <p:sp>
          <p:nvSpPr>
            <p:cNvPr id="1526" name="object 1526" descr=""/>
            <p:cNvSpPr/>
            <p:nvPr/>
          </p:nvSpPr>
          <p:spPr>
            <a:xfrm>
              <a:off x="3237696" y="13685135"/>
              <a:ext cx="52705" cy="0"/>
            </a:xfrm>
            <a:custGeom>
              <a:avLst/>
              <a:gdLst/>
              <a:ahLst/>
              <a:cxnLst/>
              <a:rect l="l" t="t" r="r" b="b"/>
              <a:pathLst>
                <a:path w="52704" h="0">
                  <a:moveTo>
                    <a:pt x="0" y="0"/>
                  </a:moveTo>
                  <a:lnTo>
                    <a:pt x="52438" y="0"/>
                  </a:lnTo>
                </a:path>
              </a:pathLst>
            </a:custGeom>
            <a:ln w="4762">
              <a:solidFill>
                <a:srgbClr val="050100"/>
              </a:solidFill>
            </a:ln>
          </p:spPr>
          <p:txBody>
            <a:bodyPr wrap="square" lIns="0" tIns="0" rIns="0" bIns="0" rtlCol="0"/>
            <a:lstStyle/>
            <a:p/>
          </p:txBody>
        </p:sp>
        <p:sp>
          <p:nvSpPr>
            <p:cNvPr id="1527" name="object 1527" descr=""/>
            <p:cNvSpPr/>
            <p:nvPr/>
          </p:nvSpPr>
          <p:spPr>
            <a:xfrm>
              <a:off x="3237696" y="13685830"/>
              <a:ext cx="48895" cy="0"/>
            </a:xfrm>
            <a:custGeom>
              <a:avLst/>
              <a:gdLst/>
              <a:ahLst/>
              <a:cxnLst/>
              <a:rect l="l" t="t" r="r" b="b"/>
              <a:pathLst>
                <a:path w="48895" h="0">
                  <a:moveTo>
                    <a:pt x="0" y="0"/>
                  </a:moveTo>
                  <a:lnTo>
                    <a:pt x="48514" y="0"/>
                  </a:lnTo>
                </a:path>
              </a:pathLst>
            </a:custGeom>
            <a:ln w="4762">
              <a:solidFill>
                <a:srgbClr val="050100"/>
              </a:solidFill>
            </a:ln>
          </p:spPr>
          <p:txBody>
            <a:bodyPr wrap="square" lIns="0" tIns="0" rIns="0" bIns="0" rtlCol="0"/>
            <a:lstStyle/>
            <a:p/>
          </p:txBody>
        </p:sp>
        <p:sp>
          <p:nvSpPr>
            <p:cNvPr id="1528" name="object 1528" descr=""/>
            <p:cNvSpPr/>
            <p:nvPr/>
          </p:nvSpPr>
          <p:spPr>
            <a:xfrm>
              <a:off x="3237696" y="13686512"/>
              <a:ext cx="45085" cy="0"/>
            </a:xfrm>
            <a:custGeom>
              <a:avLst/>
              <a:gdLst/>
              <a:ahLst/>
              <a:cxnLst/>
              <a:rect l="l" t="t" r="r" b="b"/>
              <a:pathLst>
                <a:path w="45085" h="0">
                  <a:moveTo>
                    <a:pt x="0" y="0"/>
                  </a:moveTo>
                  <a:lnTo>
                    <a:pt x="44602" y="0"/>
                  </a:lnTo>
                </a:path>
              </a:pathLst>
            </a:custGeom>
            <a:ln w="4762">
              <a:solidFill>
                <a:srgbClr val="050100"/>
              </a:solidFill>
            </a:ln>
          </p:spPr>
          <p:txBody>
            <a:bodyPr wrap="square" lIns="0" tIns="0" rIns="0" bIns="0" rtlCol="0"/>
            <a:lstStyle/>
            <a:p/>
          </p:txBody>
        </p:sp>
        <p:sp>
          <p:nvSpPr>
            <p:cNvPr id="1529" name="object 1529" descr=""/>
            <p:cNvSpPr/>
            <p:nvPr/>
          </p:nvSpPr>
          <p:spPr>
            <a:xfrm>
              <a:off x="3237696" y="13687206"/>
              <a:ext cx="41275" cy="0"/>
            </a:xfrm>
            <a:custGeom>
              <a:avLst/>
              <a:gdLst/>
              <a:ahLst/>
              <a:cxnLst/>
              <a:rect l="l" t="t" r="r" b="b"/>
              <a:pathLst>
                <a:path w="41275" h="0">
                  <a:moveTo>
                    <a:pt x="0" y="0"/>
                  </a:moveTo>
                  <a:lnTo>
                    <a:pt x="40678" y="0"/>
                  </a:lnTo>
                </a:path>
              </a:pathLst>
            </a:custGeom>
            <a:ln w="4762">
              <a:solidFill>
                <a:srgbClr val="050100"/>
              </a:solidFill>
            </a:ln>
          </p:spPr>
          <p:txBody>
            <a:bodyPr wrap="square" lIns="0" tIns="0" rIns="0" bIns="0" rtlCol="0"/>
            <a:lstStyle/>
            <a:p/>
          </p:txBody>
        </p:sp>
        <p:sp>
          <p:nvSpPr>
            <p:cNvPr id="1530" name="object 1530" descr=""/>
            <p:cNvSpPr/>
            <p:nvPr/>
          </p:nvSpPr>
          <p:spPr>
            <a:xfrm>
              <a:off x="3237696" y="13687901"/>
              <a:ext cx="36830" cy="0"/>
            </a:xfrm>
            <a:custGeom>
              <a:avLst/>
              <a:gdLst/>
              <a:ahLst/>
              <a:cxnLst/>
              <a:rect l="l" t="t" r="r" b="b"/>
              <a:pathLst>
                <a:path w="36829" h="0">
                  <a:moveTo>
                    <a:pt x="0" y="0"/>
                  </a:moveTo>
                  <a:lnTo>
                    <a:pt x="36766" y="0"/>
                  </a:lnTo>
                </a:path>
              </a:pathLst>
            </a:custGeom>
            <a:ln w="4762">
              <a:solidFill>
                <a:srgbClr val="050100"/>
              </a:solidFill>
            </a:ln>
          </p:spPr>
          <p:txBody>
            <a:bodyPr wrap="square" lIns="0" tIns="0" rIns="0" bIns="0" rtlCol="0"/>
            <a:lstStyle/>
            <a:p/>
          </p:txBody>
        </p:sp>
        <p:sp>
          <p:nvSpPr>
            <p:cNvPr id="1531" name="object 1531" descr=""/>
            <p:cNvSpPr/>
            <p:nvPr/>
          </p:nvSpPr>
          <p:spPr>
            <a:xfrm>
              <a:off x="3237696" y="13688583"/>
              <a:ext cx="33020" cy="0"/>
            </a:xfrm>
            <a:custGeom>
              <a:avLst/>
              <a:gdLst/>
              <a:ahLst/>
              <a:cxnLst/>
              <a:rect l="l" t="t" r="r" b="b"/>
              <a:pathLst>
                <a:path w="33020" h="0">
                  <a:moveTo>
                    <a:pt x="0" y="0"/>
                  </a:moveTo>
                  <a:lnTo>
                    <a:pt x="32854" y="0"/>
                  </a:lnTo>
                </a:path>
              </a:pathLst>
            </a:custGeom>
            <a:ln w="4762">
              <a:solidFill>
                <a:srgbClr val="050100"/>
              </a:solidFill>
            </a:ln>
          </p:spPr>
          <p:txBody>
            <a:bodyPr wrap="square" lIns="0" tIns="0" rIns="0" bIns="0" rtlCol="0"/>
            <a:lstStyle/>
            <a:p/>
          </p:txBody>
        </p:sp>
        <p:sp>
          <p:nvSpPr>
            <p:cNvPr id="1532" name="object 1532" descr=""/>
            <p:cNvSpPr/>
            <p:nvPr/>
          </p:nvSpPr>
          <p:spPr>
            <a:xfrm>
              <a:off x="3237696" y="13689278"/>
              <a:ext cx="29209" cy="0"/>
            </a:xfrm>
            <a:custGeom>
              <a:avLst/>
              <a:gdLst/>
              <a:ahLst/>
              <a:cxnLst/>
              <a:rect l="l" t="t" r="r" b="b"/>
              <a:pathLst>
                <a:path w="29210" h="0">
                  <a:moveTo>
                    <a:pt x="0" y="0"/>
                  </a:moveTo>
                  <a:lnTo>
                    <a:pt x="28930" y="0"/>
                  </a:lnTo>
                </a:path>
              </a:pathLst>
            </a:custGeom>
            <a:ln w="4762">
              <a:solidFill>
                <a:srgbClr val="050100"/>
              </a:solidFill>
            </a:ln>
          </p:spPr>
          <p:txBody>
            <a:bodyPr wrap="square" lIns="0" tIns="0" rIns="0" bIns="0" rtlCol="0"/>
            <a:lstStyle/>
            <a:p/>
          </p:txBody>
        </p:sp>
        <p:sp>
          <p:nvSpPr>
            <p:cNvPr id="1533" name="object 1533" descr=""/>
            <p:cNvSpPr/>
            <p:nvPr/>
          </p:nvSpPr>
          <p:spPr>
            <a:xfrm>
              <a:off x="3237696" y="13689971"/>
              <a:ext cx="25400" cy="0"/>
            </a:xfrm>
            <a:custGeom>
              <a:avLst/>
              <a:gdLst/>
              <a:ahLst/>
              <a:cxnLst/>
              <a:rect l="l" t="t" r="r" b="b"/>
              <a:pathLst>
                <a:path w="25400" h="0">
                  <a:moveTo>
                    <a:pt x="0" y="0"/>
                  </a:moveTo>
                  <a:lnTo>
                    <a:pt x="25019" y="0"/>
                  </a:lnTo>
                </a:path>
              </a:pathLst>
            </a:custGeom>
            <a:ln w="4762">
              <a:solidFill>
                <a:srgbClr val="050100"/>
              </a:solidFill>
            </a:ln>
          </p:spPr>
          <p:txBody>
            <a:bodyPr wrap="square" lIns="0" tIns="0" rIns="0" bIns="0" rtlCol="0"/>
            <a:lstStyle/>
            <a:p/>
          </p:txBody>
        </p:sp>
        <p:sp>
          <p:nvSpPr>
            <p:cNvPr id="1534" name="object 1534" descr=""/>
            <p:cNvSpPr/>
            <p:nvPr/>
          </p:nvSpPr>
          <p:spPr>
            <a:xfrm>
              <a:off x="3237696" y="13690666"/>
              <a:ext cx="21590" cy="0"/>
            </a:xfrm>
            <a:custGeom>
              <a:avLst/>
              <a:gdLst/>
              <a:ahLst/>
              <a:cxnLst/>
              <a:rect l="l" t="t" r="r" b="b"/>
              <a:pathLst>
                <a:path w="21589" h="0">
                  <a:moveTo>
                    <a:pt x="0" y="0"/>
                  </a:moveTo>
                  <a:lnTo>
                    <a:pt x="21094" y="0"/>
                  </a:lnTo>
                </a:path>
              </a:pathLst>
            </a:custGeom>
            <a:ln w="4762">
              <a:solidFill>
                <a:srgbClr val="050100"/>
              </a:solidFill>
            </a:ln>
          </p:spPr>
          <p:txBody>
            <a:bodyPr wrap="square" lIns="0" tIns="0" rIns="0" bIns="0" rtlCol="0"/>
            <a:lstStyle/>
            <a:p/>
          </p:txBody>
        </p:sp>
        <p:sp>
          <p:nvSpPr>
            <p:cNvPr id="1535" name="object 1535" descr=""/>
            <p:cNvSpPr/>
            <p:nvPr/>
          </p:nvSpPr>
          <p:spPr>
            <a:xfrm>
              <a:off x="3237696" y="13691348"/>
              <a:ext cx="17780" cy="0"/>
            </a:xfrm>
            <a:custGeom>
              <a:avLst/>
              <a:gdLst/>
              <a:ahLst/>
              <a:cxnLst/>
              <a:rect l="l" t="t" r="r" b="b"/>
              <a:pathLst>
                <a:path w="17779" h="0">
                  <a:moveTo>
                    <a:pt x="0" y="0"/>
                  </a:moveTo>
                  <a:lnTo>
                    <a:pt x="17183" y="0"/>
                  </a:lnTo>
                </a:path>
              </a:pathLst>
            </a:custGeom>
            <a:ln w="4762">
              <a:solidFill>
                <a:srgbClr val="050100"/>
              </a:solidFill>
            </a:ln>
          </p:spPr>
          <p:txBody>
            <a:bodyPr wrap="square" lIns="0" tIns="0" rIns="0" bIns="0" rtlCol="0"/>
            <a:lstStyle/>
            <a:p/>
          </p:txBody>
        </p:sp>
        <p:sp>
          <p:nvSpPr>
            <p:cNvPr id="1536" name="object 1536" descr=""/>
            <p:cNvSpPr/>
            <p:nvPr/>
          </p:nvSpPr>
          <p:spPr>
            <a:xfrm>
              <a:off x="3237696" y="13692042"/>
              <a:ext cx="13335" cy="0"/>
            </a:xfrm>
            <a:custGeom>
              <a:avLst/>
              <a:gdLst/>
              <a:ahLst/>
              <a:cxnLst/>
              <a:rect l="l" t="t" r="r" b="b"/>
              <a:pathLst>
                <a:path w="13335" h="0">
                  <a:moveTo>
                    <a:pt x="0" y="0"/>
                  </a:moveTo>
                  <a:lnTo>
                    <a:pt x="13258" y="0"/>
                  </a:lnTo>
                </a:path>
              </a:pathLst>
            </a:custGeom>
            <a:ln w="4762">
              <a:solidFill>
                <a:srgbClr val="050100"/>
              </a:solidFill>
            </a:ln>
          </p:spPr>
          <p:txBody>
            <a:bodyPr wrap="square" lIns="0" tIns="0" rIns="0" bIns="0" rtlCol="0"/>
            <a:lstStyle/>
            <a:p/>
          </p:txBody>
        </p:sp>
        <p:sp>
          <p:nvSpPr>
            <p:cNvPr id="1537" name="object 1537" descr=""/>
            <p:cNvSpPr/>
            <p:nvPr/>
          </p:nvSpPr>
          <p:spPr>
            <a:xfrm>
              <a:off x="3237696" y="13692737"/>
              <a:ext cx="9525" cy="0"/>
            </a:xfrm>
            <a:custGeom>
              <a:avLst/>
              <a:gdLst/>
              <a:ahLst/>
              <a:cxnLst/>
              <a:rect l="l" t="t" r="r" b="b"/>
              <a:pathLst>
                <a:path w="9525" h="0">
                  <a:moveTo>
                    <a:pt x="0" y="0"/>
                  </a:moveTo>
                  <a:lnTo>
                    <a:pt x="9334" y="0"/>
                  </a:lnTo>
                </a:path>
              </a:pathLst>
            </a:custGeom>
            <a:ln w="4762">
              <a:solidFill>
                <a:srgbClr val="050100"/>
              </a:solidFill>
            </a:ln>
          </p:spPr>
          <p:txBody>
            <a:bodyPr wrap="square" lIns="0" tIns="0" rIns="0" bIns="0" rtlCol="0"/>
            <a:lstStyle/>
            <a:p/>
          </p:txBody>
        </p:sp>
        <p:sp>
          <p:nvSpPr>
            <p:cNvPr id="1538" name="object 1538" descr=""/>
            <p:cNvSpPr/>
            <p:nvPr/>
          </p:nvSpPr>
          <p:spPr>
            <a:xfrm>
              <a:off x="3237696" y="13693419"/>
              <a:ext cx="5715" cy="0"/>
            </a:xfrm>
            <a:custGeom>
              <a:avLst/>
              <a:gdLst/>
              <a:ahLst/>
              <a:cxnLst/>
              <a:rect l="l" t="t" r="r" b="b"/>
              <a:pathLst>
                <a:path w="5714" h="0">
                  <a:moveTo>
                    <a:pt x="0" y="0"/>
                  </a:moveTo>
                  <a:lnTo>
                    <a:pt x="5422" y="0"/>
                  </a:lnTo>
                </a:path>
              </a:pathLst>
            </a:custGeom>
            <a:ln w="4762">
              <a:solidFill>
                <a:srgbClr val="050100"/>
              </a:solidFill>
            </a:ln>
          </p:spPr>
          <p:txBody>
            <a:bodyPr wrap="square" lIns="0" tIns="0" rIns="0" bIns="0" rtlCol="0"/>
            <a:lstStyle/>
            <a:p/>
          </p:txBody>
        </p:sp>
        <p:sp>
          <p:nvSpPr>
            <p:cNvPr id="1539" name="object 1539" descr=""/>
            <p:cNvSpPr/>
            <p:nvPr/>
          </p:nvSpPr>
          <p:spPr>
            <a:xfrm>
              <a:off x="3237696" y="13694114"/>
              <a:ext cx="1905" cy="0"/>
            </a:xfrm>
            <a:custGeom>
              <a:avLst/>
              <a:gdLst/>
              <a:ahLst/>
              <a:cxnLst/>
              <a:rect l="l" t="t" r="r" b="b"/>
              <a:pathLst>
                <a:path w="1905" h="0">
                  <a:moveTo>
                    <a:pt x="0" y="0"/>
                  </a:moveTo>
                  <a:lnTo>
                    <a:pt x="1498" y="0"/>
                  </a:lnTo>
                </a:path>
                <a:path w="1905" h="0">
                  <a:moveTo>
                    <a:pt x="0" y="0"/>
                  </a:moveTo>
                  <a:lnTo>
                    <a:pt x="1498" y="0"/>
                  </a:lnTo>
                </a:path>
              </a:pathLst>
            </a:custGeom>
            <a:ln w="4762">
              <a:solidFill>
                <a:srgbClr val="050100"/>
              </a:solidFill>
            </a:ln>
          </p:spPr>
          <p:txBody>
            <a:bodyPr wrap="square" lIns="0" tIns="0" rIns="0" bIns="0" rtlCol="0"/>
            <a:lstStyle/>
            <a:p/>
          </p:txBody>
        </p:sp>
        <p:sp>
          <p:nvSpPr>
            <p:cNvPr id="1540" name="object 1540" descr=""/>
            <p:cNvSpPr/>
            <p:nvPr/>
          </p:nvSpPr>
          <p:spPr>
            <a:xfrm>
              <a:off x="3237696" y="13684440"/>
              <a:ext cx="52705" cy="0"/>
            </a:xfrm>
            <a:custGeom>
              <a:avLst/>
              <a:gdLst/>
              <a:ahLst/>
              <a:cxnLst/>
              <a:rect l="l" t="t" r="r" b="b"/>
              <a:pathLst>
                <a:path w="52704" h="0">
                  <a:moveTo>
                    <a:pt x="0" y="0"/>
                  </a:moveTo>
                  <a:lnTo>
                    <a:pt x="52438" y="0"/>
                  </a:lnTo>
                </a:path>
              </a:pathLst>
            </a:custGeom>
            <a:ln w="4762">
              <a:solidFill>
                <a:srgbClr val="050100"/>
              </a:solidFill>
            </a:ln>
          </p:spPr>
          <p:txBody>
            <a:bodyPr wrap="square" lIns="0" tIns="0" rIns="0" bIns="0" rtlCol="0"/>
            <a:lstStyle/>
            <a:p/>
          </p:txBody>
        </p:sp>
        <p:sp>
          <p:nvSpPr>
            <p:cNvPr id="1541" name="object 1541" descr=""/>
            <p:cNvSpPr/>
            <p:nvPr/>
          </p:nvSpPr>
          <p:spPr>
            <a:xfrm>
              <a:off x="3237696" y="13683745"/>
              <a:ext cx="48895" cy="0"/>
            </a:xfrm>
            <a:custGeom>
              <a:avLst/>
              <a:gdLst/>
              <a:ahLst/>
              <a:cxnLst/>
              <a:rect l="l" t="t" r="r" b="b"/>
              <a:pathLst>
                <a:path w="48895" h="0">
                  <a:moveTo>
                    <a:pt x="0" y="0"/>
                  </a:moveTo>
                  <a:lnTo>
                    <a:pt x="48514" y="0"/>
                  </a:lnTo>
                </a:path>
              </a:pathLst>
            </a:custGeom>
            <a:ln w="4762">
              <a:solidFill>
                <a:srgbClr val="050100"/>
              </a:solidFill>
            </a:ln>
          </p:spPr>
          <p:txBody>
            <a:bodyPr wrap="square" lIns="0" tIns="0" rIns="0" bIns="0" rtlCol="0"/>
            <a:lstStyle/>
            <a:p/>
          </p:txBody>
        </p:sp>
        <p:sp>
          <p:nvSpPr>
            <p:cNvPr id="1542" name="object 1542" descr=""/>
            <p:cNvSpPr/>
            <p:nvPr/>
          </p:nvSpPr>
          <p:spPr>
            <a:xfrm>
              <a:off x="3237696" y="13683064"/>
              <a:ext cx="45085" cy="0"/>
            </a:xfrm>
            <a:custGeom>
              <a:avLst/>
              <a:gdLst/>
              <a:ahLst/>
              <a:cxnLst/>
              <a:rect l="l" t="t" r="r" b="b"/>
              <a:pathLst>
                <a:path w="45085" h="0">
                  <a:moveTo>
                    <a:pt x="0" y="0"/>
                  </a:moveTo>
                  <a:lnTo>
                    <a:pt x="44602" y="0"/>
                  </a:lnTo>
                </a:path>
              </a:pathLst>
            </a:custGeom>
            <a:ln w="4762">
              <a:solidFill>
                <a:srgbClr val="050100"/>
              </a:solidFill>
            </a:ln>
          </p:spPr>
          <p:txBody>
            <a:bodyPr wrap="square" lIns="0" tIns="0" rIns="0" bIns="0" rtlCol="0"/>
            <a:lstStyle/>
            <a:p/>
          </p:txBody>
        </p:sp>
        <p:sp>
          <p:nvSpPr>
            <p:cNvPr id="1543" name="object 1543" descr=""/>
            <p:cNvSpPr/>
            <p:nvPr/>
          </p:nvSpPr>
          <p:spPr>
            <a:xfrm>
              <a:off x="3237696" y="13682369"/>
              <a:ext cx="41275" cy="0"/>
            </a:xfrm>
            <a:custGeom>
              <a:avLst/>
              <a:gdLst/>
              <a:ahLst/>
              <a:cxnLst/>
              <a:rect l="l" t="t" r="r" b="b"/>
              <a:pathLst>
                <a:path w="41275" h="0">
                  <a:moveTo>
                    <a:pt x="0" y="0"/>
                  </a:moveTo>
                  <a:lnTo>
                    <a:pt x="40678" y="0"/>
                  </a:lnTo>
                </a:path>
              </a:pathLst>
            </a:custGeom>
            <a:ln w="4762">
              <a:solidFill>
                <a:srgbClr val="050100"/>
              </a:solidFill>
            </a:ln>
          </p:spPr>
          <p:txBody>
            <a:bodyPr wrap="square" lIns="0" tIns="0" rIns="0" bIns="0" rtlCol="0"/>
            <a:lstStyle/>
            <a:p/>
          </p:txBody>
        </p:sp>
        <p:sp>
          <p:nvSpPr>
            <p:cNvPr id="1544" name="object 1544" descr=""/>
            <p:cNvSpPr/>
            <p:nvPr/>
          </p:nvSpPr>
          <p:spPr>
            <a:xfrm>
              <a:off x="3237696" y="13681674"/>
              <a:ext cx="36830" cy="0"/>
            </a:xfrm>
            <a:custGeom>
              <a:avLst/>
              <a:gdLst/>
              <a:ahLst/>
              <a:cxnLst/>
              <a:rect l="l" t="t" r="r" b="b"/>
              <a:pathLst>
                <a:path w="36829" h="0">
                  <a:moveTo>
                    <a:pt x="0" y="0"/>
                  </a:moveTo>
                  <a:lnTo>
                    <a:pt x="36766" y="0"/>
                  </a:lnTo>
                </a:path>
              </a:pathLst>
            </a:custGeom>
            <a:ln w="4762">
              <a:solidFill>
                <a:srgbClr val="050100"/>
              </a:solidFill>
            </a:ln>
          </p:spPr>
          <p:txBody>
            <a:bodyPr wrap="square" lIns="0" tIns="0" rIns="0" bIns="0" rtlCol="0"/>
            <a:lstStyle/>
            <a:p/>
          </p:txBody>
        </p:sp>
        <p:sp>
          <p:nvSpPr>
            <p:cNvPr id="1545" name="object 1545" descr=""/>
            <p:cNvSpPr/>
            <p:nvPr/>
          </p:nvSpPr>
          <p:spPr>
            <a:xfrm>
              <a:off x="3237696" y="13680992"/>
              <a:ext cx="33020" cy="0"/>
            </a:xfrm>
            <a:custGeom>
              <a:avLst/>
              <a:gdLst/>
              <a:ahLst/>
              <a:cxnLst/>
              <a:rect l="l" t="t" r="r" b="b"/>
              <a:pathLst>
                <a:path w="33020" h="0">
                  <a:moveTo>
                    <a:pt x="0" y="0"/>
                  </a:moveTo>
                  <a:lnTo>
                    <a:pt x="32854" y="0"/>
                  </a:lnTo>
                </a:path>
              </a:pathLst>
            </a:custGeom>
            <a:ln w="4762">
              <a:solidFill>
                <a:srgbClr val="050100"/>
              </a:solidFill>
            </a:ln>
          </p:spPr>
          <p:txBody>
            <a:bodyPr wrap="square" lIns="0" tIns="0" rIns="0" bIns="0" rtlCol="0"/>
            <a:lstStyle/>
            <a:p/>
          </p:txBody>
        </p:sp>
        <p:sp>
          <p:nvSpPr>
            <p:cNvPr id="1546" name="object 1546" descr=""/>
            <p:cNvSpPr/>
            <p:nvPr/>
          </p:nvSpPr>
          <p:spPr>
            <a:xfrm>
              <a:off x="3237696" y="13680297"/>
              <a:ext cx="29209" cy="0"/>
            </a:xfrm>
            <a:custGeom>
              <a:avLst/>
              <a:gdLst/>
              <a:ahLst/>
              <a:cxnLst/>
              <a:rect l="l" t="t" r="r" b="b"/>
              <a:pathLst>
                <a:path w="29210" h="0">
                  <a:moveTo>
                    <a:pt x="0" y="0"/>
                  </a:moveTo>
                  <a:lnTo>
                    <a:pt x="28930" y="0"/>
                  </a:lnTo>
                </a:path>
              </a:pathLst>
            </a:custGeom>
            <a:ln w="4762">
              <a:solidFill>
                <a:srgbClr val="050100"/>
              </a:solidFill>
            </a:ln>
          </p:spPr>
          <p:txBody>
            <a:bodyPr wrap="square" lIns="0" tIns="0" rIns="0" bIns="0" rtlCol="0"/>
            <a:lstStyle/>
            <a:p/>
          </p:txBody>
        </p:sp>
        <p:sp>
          <p:nvSpPr>
            <p:cNvPr id="1547" name="object 1547" descr=""/>
            <p:cNvSpPr/>
            <p:nvPr/>
          </p:nvSpPr>
          <p:spPr>
            <a:xfrm>
              <a:off x="3237696" y="13679603"/>
              <a:ext cx="25400" cy="0"/>
            </a:xfrm>
            <a:custGeom>
              <a:avLst/>
              <a:gdLst/>
              <a:ahLst/>
              <a:cxnLst/>
              <a:rect l="l" t="t" r="r" b="b"/>
              <a:pathLst>
                <a:path w="25400" h="0">
                  <a:moveTo>
                    <a:pt x="0" y="0"/>
                  </a:moveTo>
                  <a:lnTo>
                    <a:pt x="25019" y="0"/>
                  </a:lnTo>
                </a:path>
              </a:pathLst>
            </a:custGeom>
            <a:ln w="4762">
              <a:solidFill>
                <a:srgbClr val="050100"/>
              </a:solidFill>
            </a:ln>
          </p:spPr>
          <p:txBody>
            <a:bodyPr wrap="square" lIns="0" tIns="0" rIns="0" bIns="0" rtlCol="0"/>
            <a:lstStyle/>
            <a:p/>
          </p:txBody>
        </p:sp>
        <p:sp>
          <p:nvSpPr>
            <p:cNvPr id="1548" name="object 1548" descr=""/>
            <p:cNvSpPr/>
            <p:nvPr/>
          </p:nvSpPr>
          <p:spPr>
            <a:xfrm>
              <a:off x="3237696" y="13678909"/>
              <a:ext cx="21590" cy="0"/>
            </a:xfrm>
            <a:custGeom>
              <a:avLst/>
              <a:gdLst/>
              <a:ahLst/>
              <a:cxnLst/>
              <a:rect l="l" t="t" r="r" b="b"/>
              <a:pathLst>
                <a:path w="21589" h="0">
                  <a:moveTo>
                    <a:pt x="0" y="0"/>
                  </a:moveTo>
                  <a:lnTo>
                    <a:pt x="21094" y="0"/>
                  </a:lnTo>
                </a:path>
              </a:pathLst>
            </a:custGeom>
            <a:ln w="4762">
              <a:solidFill>
                <a:srgbClr val="050100"/>
              </a:solidFill>
            </a:ln>
          </p:spPr>
          <p:txBody>
            <a:bodyPr wrap="square" lIns="0" tIns="0" rIns="0" bIns="0" rtlCol="0"/>
            <a:lstStyle/>
            <a:p/>
          </p:txBody>
        </p:sp>
        <p:sp>
          <p:nvSpPr>
            <p:cNvPr id="1549" name="object 1549" descr=""/>
            <p:cNvSpPr/>
            <p:nvPr/>
          </p:nvSpPr>
          <p:spPr>
            <a:xfrm>
              <a:off x="3237696" y="13678226"/>
              <a:ext cx="17780" cy="0"/>
            </a:xfrm>
            <a:custGeom>
              <a:avLst/>
              <a:gdLst/>
              <a:ahLst/>
              <a:cxnLst/>
              <a:rect l="l" t="t" r="r" b="b"/>
              <a:pathLst>
                <a:path w="17779" h="0">
                  <a:moveTo>
                    <a:pt x="0" y="0"/>
                  </a:moveTo>
                  <a:lnTo>
                    <a:pt x="17183" y="0"/>
                  </a:lnTo>
                </a:path>
              </a:pathLst>
            </a:custGeom>
            <a:ln w="4762">
              <a:solidFill>
                <a:srgbClr val="050100"/>
              </a:solidFill>
            </a:ln>
          </p:spPr>
          <p:txBody>
            <a:bodyPr wrap="square" lIns="0" tIns="0" rIns="0" bIns="0" rtlCol="0"/>
            <a:lstStyle/>
            <a:p/>
          </p:txBody>
        </p:sp>
        <p:sp>
          <p:nvSpPr>
            <p:cNvPr id="1550" name="object 1550" descr=""/>
            <p:cNvSpPr/>
            <p:nvPr/>
          </p:nvSpPr>
          <p:spPr>
            <a:xfrm>
              <a:off x="3237696" y="13677533"/>
              <a:ext cx="13335" cy="0"/>
            </a:xfrm>
            <a:custGeom>
              <a:avLst/>
              <a:gdLst/>
              <a:ahLst/>
              <a:cxnLst/>
              <a:rect l="l" t="t" r="r" b="b"/>
              <a:pathLst>
                <a:path w="13335" h="0">
                  <a:moveTo>
                    <a:pt x="0" y="0"/>
                  </a:moveTo>
                  <a:lnTo>
                    <a:pt x="13258" y="0"/>
                  </a:lnTo>
                </a:path>
              </a:pathLst>
            </a:custGeom>
            <a:ln w="4762">
              <a:solidFill>
                <a:srgbClr val="050100"/>
              </a:solidFill>
            </a:ln>
          </p:spPr>
          <p:txBody>
            <a:bodyPr wrap="square" lIns="0" tIns="0" rIns="0" bIns="0" rtlCol="0"/>
            <a:lstStyle/>
            <a:p/>
          </p:txBody>
        </p:sp>
        <p:sp>
          <p:nvSpPr>
            <p:cNvPr id="1551" name="object 1551" descr=""/>
            <p:cNvSpPr/>
            <p:nvPr/>
          </p:nvSpPr>
          <p:spPr>
            <a:xfrm>
              <a:off x="3237696" y="13676838"/>
              <a:ext cx="9525" cy="0"/>
            </a:xfrm>
            <a:custGeom>
              <a:avLst/>
              <a:gdLst/>
              <a:ahLst/>
              <a:cxnLst/>
              <a:rect l="l" t="t" r="r" b="b"/>
              <a:pathLst>
                <a:path w="9525" h="0">
                  <a:moveTo>
                    <a:pt x="0" y="0"/>
                  </a:moveTo>
                  <a:lnTo>
                    <a:pt x="9334" y="0"/>
                  </a:lnTo>
                </a:path>
              </a:pathLst>
            </a:custGeom>
            <a:ln w="4762">
              <a:solidFill>
                <a:srgbClr val="050100"/>
              </a:solidFill>
            </a:ln>
          </p:spPr>
          <p:txBody>
            <a:bodyPr wrap="square" lIns="0" tIns="0" rIns="0" bIns="0" rtlCol="0"/>
            <a:lstStyle/>
            <a:p/>
          </p:txBody>
        </p:sp>
        <p:sp>
          <p:nvSpPr>
            <p:cNvPr id="1552" name="object 1552" descr=""/>
            <p:cNvSpPr/>
            <p:nvPr/>
          </p:nvSpPr>
          <p:spPr>
            <a:xfrm>
              <a:off x="3237696" y="13676156"/>
              <a:ext cx="5715" cy="0"/>
            </a:xfrm>
            <a:custGeom>
              <a:avLst/>
              <a:gdLst/>
              <a:ahLst/>
              <a:cxnLst/>
              <a:rect l="l" t="t" r="r" b="b"/>
              <a:pathLst>
                <a:path w="5714" h="0">
                  <a:moveTo>
                    <a:pt x="0" y="0"/>
                  </a:moveTo>
                  <a:lnTo>
                    <a:pt x="5422" y="0"/>
                  </a:lnTo>
                </a:path>
              </a:pathLst>
            </a:custGeom>
            <a:ln w="4762">
              <a:solidFill>
                <a:srgbClr val="050100"/>
              </a:solidFill>
            </a:ln>
          </p:spPr>
          <p:txBody>
            <a:bodyPr wrap="square" lIns="0" tIns="0" rIns="0" bIns="0" rtlCol="0"/>
            <a:lstStyle/>
            <a:p/>
          </p:txBody>
        </p:sp>
        <p:sp>
          <p:nvSpPr>
            <p:cNvPr id="1553" name="object 1553" descr=""/>
            <p:cNvSpPr/>
            <p:nvPr/>
          </p:nvSpPr>
          <p:spPr>
            <a:xfrm>
              <a:off x="3237696" y="13675461"/>
              <a:ext cx="1905" cy="0"/>
            </a:xfrm>
            <a:custGeom>
              <a:avLst/>
              <a:gdLst/>
              <a:ahLst/>
              <a:cxnLst/>
              <a:rect l="l" t="t" r="r" b="b"/>
              <a:pathLst>
                <a:path w="1905" h="0">
                  <a:moveTo>
                    <a:pt x="0" y="0"/>
                  </a:moveTo>
                  <a:lnTo>
                    <a:pt x="1498" y="0"/>
                  </a:lnTo>
                </a:path>
                <a:path w="1905" h="0">
                  <a:moveTo>
                    <a:pt x="0" y="0"/>
                  </a:moveTo>
                  <a:lnTo>
                    <a:pt x="1498" y="0"/>
                  </a:lnTo>
                </a:path>
              </a:pathLst>
            </a:custGeom>
            <a:ln w="4762">
              <a:solidFill>
                <a:srgbClr val="050100"/>
              </a:solidFill>
            </a:ln>
          </p:spPr>
          <p:txBody>
            <a:bodyPr wrap="square" lIns="0" tIns="0" rIns="0" bIns="0" rtlCol="0"/>
            <a:lstStyle/>
            <a:p/>
          </p:txBody>
        </p:sp>
        <p:sp>
          <p:nvSpPr>
            <p:cNvPr id="1554" name="object 1554" descr=""/>
            <p:cNvSpPr/>
            <p:nvPr/>
          </p:nvSpPr>
          <p:spPr>
            <a:xfrm>
              <a:off x="3237696" y="13684786"/>
              <a:ext cx="54610" cy="10160"/>
            </a:xfrm>
            <a:custGeom>
              <a:avLst/>
              <a:gdLst/>
              <a:ahLst/>
              <a:cxnLst/>
              <a:rect l="l" t="t" r="r" b="b"/>
              <a:pathLst>
                <a:path w="54610" h="10159">
                  <a:moveTo>
                    <a:pt x="0" y="9588"/>
                  </a:moveTo>
                  <a:lnTo>
                    <a:pt x="54394" y="0"/>
                  </a:lnTo>
                </a:path>
              </a:pathLst>
            </a:custGeom>
            <a:ln w="4762">
              <a:solidFill>
                <a:srgbClr val="050100"/>
              </a:solidFill>
            </a:ln>
          </p:spPr>
          <p:txBody>
            <a:bodyPr wrap="square" lIns="0" tIns="0" rIns="0" bIns="0" rtlCol="0"/>
            <a:lstStyle/>
            <a:p/>
          </p:txBody>
        </p:sp>
        <p:sp>
          <p:nvSpPr>
            <p:cNvPr id="1555" name="object 1555" descr=""/>
            <p:cNvSpPr/>
            <p:nvPr/>
          </p:nvSpPr>
          <p:spPr>
            <a:xfrm>
              <a:off x="3237696" y="13675188"/>
              <a:ext cx="0" cy="19685"/>
            </a:xfrm>
            <a:custGeom>
              <a:avLst/>
              <a:gdLst/>
              <a:ahLst/>
              <a:cxnLst/>
              <a:rect l="l" t="t" r="r" b="b"/>
              <a:pathLst>
                <a:path w="0" h="19684">
                  <a:moveTo>
                    <a:pt x="0" y="0"/>
                  </a:moveTo>
                  <a:lnTo>
                    <a:pt x="0" y="19189"/>
                  </a:lnTo>
                </a:path>
              </a:pathLst>
            </a:custGeom>
            <a:ln w="4762">
              <a:solidFill>
                <a:srgbClr val="050100"/>
              </a:solidFill>
            </a:ln>
          </p:spPr>
          <p:txBody>
            <a:bodyPr wrap="square" lIns="0" tIns="0" rIns="0" bIns="0" rtlCol="0"/>
            <a:lstStyle/>
            <a:p/>
          </p:txBody>
        </p:sp>
        <p:sp>
          <p:nvSpPr>
            <p:cNvPr id="1556" name="object 1556" descr=""/>
            <p:cNvSpPr/>
            <p:nvPr/>
          </p:nvSpPr>
          <p:spPr>
            <a:xfrm>
              <a:off x="3237698" y="13675186"/>
              <a:ext cx="54610" cy="10160"/>
            </a:xfrm>
            <a:custGeom>
              <a:avLst/>
              <a:gdLst/>
              <a:ahLst/>
              <a:cxnLst/>
              <a:rect l="l" t="t" r="r" b="b"/>
              <a:pathLst>
                <a:path w="54610" h="10159">
                  <a:moveTo>
                    <a:pt x="54394" y="9601"/>
                  </a:moveTo>
                  <a:lnTo>
                    <a:pt x="0" y="0"/>
                  </a:lnTo>
                </a:path>
              </a:pathLst>
            </a:custGeom>
            <a:ln w="4762">
              <a:solidFill>
                <a:srgbClr val="050100"/>
              </a:solidFill>
            </a:ln>
          </p:spPr>
          <p:txBody>
            <a:bodyPr wrap="square" lIns="0" tIns="0" rIns="0" bIns="0" rtlCol="0"/>
            <a:lstStyle/>
            <a:p/>
          </p:txBody>
        </p:sp>
        <p:sp>
          <p:nvSpPr>
            <p:cNvPr id="1557" name="object 1557" descr=""/>
            <p:cNvSpPr/>
            <p:nvPr/>
          </p:nvSpPr>
          <p:spPr>
            <a:xfrm>
              <a:off x="2967621" y="13684440"/>
              <a:ext cx="52705" cy="0"/>
            </a:xfrm>
            <a:custGeom>
              <a:avLst/>
              <a:gdLst/>
              <a:ahLst/>
              <a:cxnLst/>
              <a:rect l="l" t="t" r="r" b="b"/>
              <a:pathLst>
                <a:path w="52705" h="0">
                  <a:moveTo>
                    <a:pt x="52450" y="0"/>
                  </a:moveTo>
                  <a:lnTo>
                    <a:pt x="0" y="0"/>
                  </a:lnTo>
                </a:path>
              </a:pathLst>
            </a:custGeom>
            <a:ln w="4762">
              <a:solidFill>
                <a:srgbClr val="050100"/>
              </a:solidFill>
            </a:ln>
          </p:spPr>
          <p:txBody>
            <a:bodyPr wrap="square" lIns="0" tIns="0" rIns="0" bIns="0" rtlCol="0"/>
            <a:lstStyle/>
            <a:p/>
          </p:txBody>
        </p:sp>
        <p:sp>
          <p:nvSpPr>
            <p:cNvPr id="1558" name="object 1558" descr=""/>
            <p:cNvSpPr/>
            <p:nvPr/>
          </p:nvSpPr>
          <p:spPr>
            <a:xfrm>
              <a:off x="2971546" y="13683745"/>
              <a:ext cx="48895" cy="0"/>
            </a:xfrm>
            <a:custGeom>
              <a:avLst/>
              <a:gdLst/>
              <a:ahLst/>
              <a:cxnLst/>
              <a:rect l="l" t="t" r="r" b="b"/>
              <a:pathLst>
                <a:path w="48894" h="0">
                  <a:moveTo>
                    <a:pt x="48526" y="0"/>
                  </a:moveTo>
                  <a:lnTo>
                    <a:pt x="0" y="0"/>
                  </a:lnTo>
                </a:path>
              </a:pathLst>
            </a:custGeom>
            <a:ln w="4762">
              <a:solidFill>
                <a:srgbClr val="050100"/>
              </a:solidFill>
            </a:ln>
          </p:spPr>
          <p:txBody>
            <a:bodyPr wrap="square" lIns="0" tIns="0" rIns="0" bIns="0" rtlCol="0"/>
            <a:lstStyle/>
            <a:p/>
          </p:txBody>
        </p:sp>
        <p:sp>
          <p:nvSpPr>
            <p:cNvPr id="1559" name="object 1559" descr=""/>
            <p:cNvSpPr/>
            <p:nvPr/>
          </p:nvSpPr>
          <p:spPr>
            <a:xfrm>
              <a:off x="2975457" y="13683064"/>
              <a:ext cx="45085" cy="0"/>
            </a:xfrm>
            <a:custGeom>
              <a:avLst/>
              <a:gdLst/>
              <a:ahLst/>
              <a:cxnLst/>
              <a:rect l="l" t="t" r="r" b="b"/>
              <a:pathLst>
                <a:path w="45085" h="0">
                  <a:moveTo>
                    <a:pt x="44615" y="0"/>
                  </a:moveTo>
                  <a:lnTo>
                    <a:pt x="0" y="0"/>
                  </a:lnTo>
                </a:path>
              </a:pathLst>
            </a:custGeom>
            <a:ln w="4762">
              <a:solidFill>
                <a:srgbClr val="050100"/>
              </a:solidFill>
            </a:ln>
          </p:spPr>
          <p:txBody>
            <a:bodyPr wrap="square" lIns="0" tIns="0" rIns="0" bIns="0" rtlCol="0"/>
            <a:lstStyle/>
            <a:p/>
          </p:txBody>
        </p:sp>
        <p:sp>
          <p:nvSpPr>
            <p:cNvPr id="1560" name="object 1560" descr=""/>
            <p:cNvSpPr/>
            <p:nvPr/>
          </p:nvSpPr>
          <p:spPr>
            <a:xfrm>
              <a:off x="2979381" y="13682369"/>
              <a:ext cx="41275" cy="0"/>
            </a:xfrm>
            <a:custGeom>
              <a:avLst/>
              <a:gdLst/>
              <a:ahLst/>
              <a:cxnLst/>
              <a:rect l="l" t="t" r="r" b="b"/>
              <a:pathLst>
                <a:path w="41275" h="0">
                  <a:moveTo>
                    <a:pt x="40690" y="0"/>
                  </a:moveTo>
                  <a:lnTo>
                    <a:pt x="0" y="0"/>
                  </a:lnTo>
                </a:path>
              </a:pathLst>
            </a:custGeom>
            <a:ln w="4762">
              <a:solidFill>
                <a:srgbClr val="050100"/>
              </a:solidFill>
            </a:ln>
          </p:spPr>
          <p:txBody>
            <a:bodyPr wrap="square" lIns="0" tIns="0" rIns="0" bIns="0" rtlCol="0"/>
            <a:lstStyle/>
            <a:p/>
          </p:txBody>
        </p:sp>
        <p:sp>
          <p:nvSpPr>
            <p:cNvPr id="1561" name="object 1561" descr=""/>
            <p:cNvSpPr/>
            <p:nvPr/>
          </p:nvSpPr>
          <p:spPr>
            <a:xfrm>
              <a:off x="2983293" y="13681674"/>
              <a:ext cx="36830" cy="0"/>
            </a:xfrm>
            <a:custGeom>
              <a:avLst/>
              <a:gdLst/>
              <a:ahLst/>
              <a:cxnLst/>
              <a:rect l="l" t="t" r="r" b="b"/>
              <a:pathLst>
                <a:path w="36830" h="0">
                  <a:moveTo>
                    <a:pt x="36779" y="0"/>
                  </a:moveTo>
                  <a:lnTo>
                    <a:pt x="0" y="0"/>
                  </a:lnTo>
                </a:path>
              </a:pathLst>
            </a:custGeom>
            <a:ln w="4762">
              <a:solidFill>
                <a:srgbClr val="050100"/>
              </a:solidFill>
            </a:ln>
          </p:spPr>
          <p:txBody>
            <a:bodyPr wrap="square" lIns="0" tIns="0" rIns="0" bIns="0" rtlCol="0"/>
            <a:lstStyle/>
            <a:p/>
          </p:txBody>
        </p:sp>
        <p:sp>
          <p:nvSpPr>
            <p:cNvPr id="1562" name="object 1562" descr=""/>
            <p:cNvSpPr/>
            <p:nvPr/>
          </p:nvSpPr>
          <p:spPr>
            <a:xfrm>
              <a:off x="2987217" y="13680992"/>
              <a:ext cx="33020" cy="0"/>
            </a:xfrm>
            <a:custGeom>
              <a:avLst/>
              <a:gdLst/>
              <a:ahLst/>
              <a:cxnLst/>
              <a:rect l="l" t="t" r="r" b="b"/>
              <a:pathLst>
                <a:path w="33019" h="0">
                  <a:moveTo>
                    <a:pt x="32854" y="0"/>
                  </a:moveTo>
                  <a:lnTo>
                    <a:pt x="0" y="0"/>
                  </a:lnTo>
                </a:path>
              </a:pathLst>
            </a:custGeom>
            <a:ln w="4762">
              <a:solidFill>
                <a:srgbClr val="050100"/>
              </a:solidFill>
            </a:ln>
          </p:spPr>
          <p:txBody>
            <a:bodyPr wrap="square" lIns="0" tIns="0" rIns="0" bIns="0" rtlCol="0"/>
            <a:lstStyle/>
            <a:p/>
          </p:txBody>
        </p:sp>
        <p:sp>
          <p:nvSpPr>
            <p:cNvPr id="1563" name="object 1563" descr=""/>
            <p:cNvSpPr/>
            <p:nvPr/>
          </p:nvSpPr>
          <p:spPr>
            <a:xfrm>
              <a:off x="2991142" y="13680297"/>
              <a:ext cx="29209" cy="0"/>
            </a:xfrm>
            <a:custGeom>
              <a:avLst/>
              <a:gdLst/>
              <a:ahLst/>
              <a:cxnLst/>
              <a:rect l="l" t="t" r="r" b="b"/>
              <a:pathLst>
                <a:path w="29210" h="0">
                  <a:moveTo>
                    <a:pt x="28930" y="0"/>
                  </a:moveTo>
                  <a:lnTo>
                    <a:pt x="0" y="0"/>
                  </a:lnTo>
                </a:path>
              </a:pathLst>
            </a:custGeom>
            <a:ln w="4762">
              <a:solidFill>
                <a:srgbClr val="050100"/>
              </a:solidFill>
            </a:ln>
          </p:spPr>
          <p:txBody>
            <a:bodyPr wrap="square" lIns="0" tIns="0" rIns="0" bIns="0" rtlCol="0"/>
            <a:lstStyle/>
            <a:p/>
          </p:txBody>
        </p:sp>
        <p:sp>
          <p:nvSpPr>
            <p:cNvPr id="1564" name="object 1564" descr=""/>
            <p:cNvSpPr/>
            <p:nvPr/>
          </p:nvSpPr>
          <p:spPr>
            <a:xfrm>
              <a:off x="2995053" y="13679603"/>
              <a:ext cx="25400" cy="0"/>
            </a:xfrm>
            <a:custGeom>
              <a:avLst/>
              <a:gdLst/>
              <a:ahLst/>
              <a:cxnLst/>
              <a:rect l="l" t="t" r="r" b="b"/>
              <a:pathLst>
                <a:path w="25400" h="0">
                  <a:moveTo>
                    <a:pt x="25018" y="0"/>
                  </a:moveTo>
                  <a:lnTo>
                    <a:pt x="0" y="0"/>
                  </a:lnTo>
                </a:path>
              </a:pathLst>
            </a:custGeom>
            <a:ln w="4762">
              <a:solidFill>
                <a:srgbClr val="050100"/>
              </a:solidFill>
            </a:ln>
          </p:spPr>
          <p:txBody>
            <a:bodyPr wrap="square" lIns="0" tIns="0" rIns="0" bIns="0" rtlCol="0"/>
            <a:lstStyle/>
            <a:p/>
          </p:txBody>
        </p:sp>
        <p:sp>
          <p:nvSpPr>
            <p:cNvPr id="1565" name="object 1565" descr=""/>
            <p:cNvSpPr/>
            <p:nvPr/>
          </p:nvSpPr>
          <p:spPr>
            <a:xfrm>
              <a:off x="2998978" y="13678909"/>
              <a:ext cx="21590" cy="0"/>
            </a:xfrm>
            <a:custGeom>
              <a:avLst/>
              <a:gdLst/>
              <a:ahLst/>
              <a:cxnLst/>
              <a:rect l="l" t="t" r="r" b="b"/>
              <a:pathLst>
                <a:path w="21589" h="0">
                  <a:moveTo>
                    <a:pt x="21094" y="0"/>
                  </a:moveTo>
                  <a:lnTo>
                    <a:pt x="0" y="0"/>
                  </a:lnTo>
                </a:path>
              </a:pathLst>
            </a:custGeom>
            <a:ln w="4762">
              <a:solidFill>
                <a:srgbClr val="050100"/>
              </a:solidFill>
            </a:ln>
          </p:spPr>
          <p:txBody>
            <a:bodyPr wrap="square" lIns="0" tIns="0" rIns="0" bIns="0" rtlCol="0"/>
            <a:lstStyle/>
            <a:p/>
          </p:txBody>
        </p:sp>
        <p:sp>
          <p:nvSpPr>
            <p:cNvPr id="1566" name="object 1566" descr=""/>
            <p:cNvSpPr/>
            <p:nvPr/>
          </p:nvSpPr>
          <p:spPr>
            <a:xfrm>
              <a:off x="3002889" y="13678226"/>
              <a:ext cx="17780" cy="0"/>
            </a:xfrm>
            <a:custGeom>
              <a:avLst/>
              <a:gdLst/>
              <a:ahLst/>
              <a:cxnLst/>
              <a:rect l="l" t="t" r="r" b="b"/>
              <a:pathLst>
                <a:path w="17780" h="0">
                  <a:moveTo>
                    <a:pt x="17183" y="0"/>
                  </a:moveTo>
                  <a:lnTo>
                    <a:pt x="0" y="0"/>
                  </a:lnTo>
                </a:path>
              </a:pathLst>
            </a:custGeom>
            <a:ln w="4762">
              <a:solidFill>
                <a:srgbClr val="050100"/>
              </a:solidFill>
            </a:ln>
          </p:spPr>
          <p:txBody>
            <a:bodyPr wrap="square" lIns="0" tIns="0" rIns="0" bIns="0" rtlCol="0"/>
            <a:lstStyle/>
            <a:p/>
          </p:txBody>
        </p:sp>
        <p:sp>
          <p:nvSpPr>
            <p:cNvPr id="1567" name="object 1567" descr=""/>
            <p:cNvSpPr/>
            <p:nvPr/>
          </p:nvSpPr>
          <p:spPr>
            <a:xfrm>
              <a:off x="3006813" y="13677533"/>
              <a:ext cx="13335" cy="0"/>
            </a:xfrm>
            <a:custGeom>
              <a:avLst/>
              <a:gdLst/>
              <a:ahLst/>
              <a:cxnLst/>
              <a:rect l="l" t="t" r="r" b="b"/>
              <a:pathLst>
                <a:path w="13335" h="0">
                  <a:moveTo>
                    <a:pt x="13258" y="0"/>
                  </a:moveTo>
                  <a:lnTo>
                    <a:pt x="0" y="0"/>
                  </a:lnTo>
                </a:path>
              </a:pathLst>
            </a:custGeom>
            <a:ln w="4762">
              <a:solidFill>
                <a:srgbClr val="050100"/>
              </a:solidFill>
            </a:ln>
          </p:spPr>
          <p:txBody>
            <a:bodyPr wrap="square" lIns="0" tIns="0" rIns="0" bIns="0" rtlCol="0"/>
            <a:lstStyle/>
            <a:p/>
          </p:txBody>
        </p:sp>
        <p:sp>
          <p:nvSpPr>
            <p:cNvPr id="1568" name="object 1568" descr=""/>
            <p:cNvSpPr/>
            <p:nvPr/>
          </p:nvSpPr>
          <p:spPr>
            <a:xfrm>
              <a:off x="3010738" y="13676838"/>
              <a:ext cx="9525" cy="0"/>
            </a:xfrm>
            <a:custGeom>
              <a:avLst/>
              <a:gdLst/>
              <a:ahLst/>
              <a:cxnLst/>
              <a:rect l="l" t="t" r="r" b="b"/>
              <a:pathLst>
                <a:path w="9525" h="0">
                  <a:moveTo>
                    <a:pt x="9334" y="0"/>
                  </a:moveTo>
                  <a:lnTo>
                    <a:pt x="0" y="0"/>
                  </a:lnTo>
                </a:path>
              </a:pathLst>
            </a:custGeom>
            <a:ln w="4762">
              <a:solidFill>
                <a:srgbClr val="050100"/>
              </a:solidFill>
            </a:ln>
          </p:spPr>
          <p:txBody>
            <a:bodyPr wrap="square" lIns="0" tIns="0" rIns="0" bIns="0" rtlCol="0"/>
            <a:lstStyle/>
            <a:p/>
          </p:txBody>
        </p:sp>
        <p:sp>
          <p:nvSpPr>
            <p:cNvPr id="1569" name="object 1569" descr=""/>
            <p:cNvSpPr/>
            <p:nvPr/>
          </p:nvSpPr>
          <p:spPr>
            <a:xfrm>
              <a:off x="3014649" y="13676156"/>
              <a:ext cx="5715" cy="0"/>
            </a:xfrm>
            <a:custGeom>
              <a:avLst/>
              <a:gdLst/>
              <a:ahLst/>
              <a:cxnLst/>
              <a:rect l="l" t="t" r="r" b="b"/>
              <a:pathLst>
                <a:path w="5714" h="0">
                  <a:moveTo>
                    <a:pt x="5422" y="0"/>
                  </a:moveTo>
                  <a:lnTo>
                    <a:pt x="0" y="0"/>
                  </a:lnTo>
                </a:path>
              </a:pathLst>
            </a:custGeom>
            <a:ln w="4762">
              <a:solidFill>
                <a:srgbClr val="050100"/>
              </a:solidFill>
            </a:ln>
          </p:spPr>
          <p:txBody>
            <a:bodyPr wrap="square" lIns="0" tIns="0" rIns="0" bIns="0" rtlCol="0"/>
            <a:lstStyle/>
            <a:p/>
          </p:txBody>
        </p:sp>
        <p:sp>
          <p:nvSpPr>
            <p:cNvPr id="1570" name="object 1570" descr=""/>
            <p:cNvSpPr/>
            <p:nvPr/>
          </p:nvSpPr>
          <p:spPr>
            <a:xfrm>
              <a:off x="3018574" y="13675461"/>
              <a:ext cx="1905" cy="0"/>
            </a:xfrm>
            <a:custGeom>
              <a:avLst/>
              <a:gdLst/>
              <a:ahLst/>
              <a:cxnLst/>
              <a:rect l="l" t="t" r="r" b="b"/>
              <a:pathLst>
                <a:path w="1905" h="0">
                  <a:moveTo>
                    <a:pt x="1498" y="0"/>
                  </a:moveTo>
                  <a:lnTo>
                    <a:pt x="0" y="0"/>
                  </a:lnTo>
                </a:path>
                <a:path w="1905" h="0">
                  <a:moveTo>
                    <a:pt x="1498" y="0"/>
                  </a:moveTo>
                  <a:lnTo>
                    <a:pt x="0" y="0"/>
                  </a:lnTo>
                </a:path>
              </a:pathLst>
            </a:custGeom>
            <a:ln w="4762">
              <a:solidFill>
                <a:srgbClr val="050100"/>
              </a:solidFill>
            </a:ln>
          </p:spPr>
          <p:txBody>
            <a:bodyPr wrap="square" lIns="0" tIns="0" rIns="0" bIns="0" rtlCol="0"/>
            <a:lstStyle/>
            <a:p/>
          </p:txBody>
        </p:sp>
        <p:sp>
          <p:nvSpPr>
            <p:cNvPr id="1571" name="object 1571" descr=""/>
            <p:cNvSpPr/>
            <p:nvPr/>
          </p:nvSpPr>
          <p:spPr>
            <a:xfrm>
              <a:off x="2967621" y="13685135"/>
              <a:ext cx="52705" cy="0"/>
            </a:xfrm>
            <a:custGeom>
              <a:avLst/>
              <a:gdLst/>
              <a:ahLst/>
              <a:cxnLst/>
              <a:rect l="l" t="t" r="r" b="b"/>
              <a:pathLst>
                <a:path w="52705" h="0">
                  <a:moveTo>
                    <a:pt x="52450" y="0"/>
                  </a:moveTo>
                  <a:lnTo>
                    <a:pt x="0" y="0"/>
                  </a:lnTo>
                </a:path>
              </a:pathLst>
            </a:custGeom>
            <a:ln w="4762">
              <a:solidFill>
                <a:srgbClr val="050100"/>
              </a:solidFill>
            </a:ln>
          </p:spPr>
          <p:txBody>
            <a:bodyPr wrap="square" lIns="0" tIns="0" rIns="0" bIns="0" rtlCol="0"/>
            <a:lstStyle/>
            <a:p/>
          </p:txBody>
        </p:sp>
        <p:sp>
          <p:nvSpPr>
            <p:cNvPr id="1572" name="object 1572" descr=""/>
            <p:cNvSpPr/>
            <p:nvPr/>
          </p:nvSpPr>
          <p:spPr>
            <a:xfrm>
              <a:off x="2971546" y="13685830"/>
              <a:ext cx="48895" cy="0"/>
            </a:xfrm>
            <a:custGeom>
              <a:avLst/>
              <a:gdLst/>
              <a:ahLst/>
              <a:cxnLst/>
              <a:rect l="l" t="t" r="r" b="b"/>
              <a:pathLst>
                <a:path w="48894" h="0">
                  <a:moveTo>
                    <a:pt x="48526" y="0"/>
                  </a:moveTo>
                  <a:lnTo>
                    <a:pt x="0" y="0"/>
                  </a:lnTo>
                </a:path>
              </a:pathLst>
            </a:custGeom>
            <a:ln w="4762">
              <a:solidFill>
                <a:srgbClr val="050100"/>
              </a:solidFill>
            </a:ln>
          </p:spPr>
          <p:txBody>
            <a:bodyPr wrap="square" lIns="0" tIns="0" rIns="0" bIns="0" rtlCol="0"/>
            <a:lstStyle/>
            <a:p/>
          </p:txBody>
        </p:sp>
        <p:sp>
          <p:nvSpPr>
            <p:cNvPr id="1573" name="object 1573" descr=""/>
            <p:cNvSpPr/>
            <p:nvPr/>
          </p:nvSpPr>
          <p:spPr>
            <a:xfrm>
              <a:off x="2975457" y="13686512"/>
              <a:ext cx="45085" cy="0"/>
            </a:xfrm>
            <a:custGeom>
              <a:avLst/>
              <a:gdLst/>
              <a:ahLst/>
              <a:cxnLst/>
              <a:rect l="l" t="t" r="r" b="b"/>
              <a:pathLst>
                <a:path w="45085" h="0">
                  <a:moveTo>
                    <a:pt x="44615" y="0"/>
                  </a:moveTo>
                  <a:lnTo>
                    <a:pt x="0" y="0"/>
                  </a:lnTo>
                </a:path>
              </a:pathLst>
            </a:custGeom>
            <a:ln w="4762">
              <a:solidFill>
                <a:srgbClr val="050100"/>
              </a:solidFill>
            </a:ln>
          </p:spPr>
          <p:txBody>
            <a:bodyPr wrap="square" lIns="0" tIns="0" rIns="0" bIns="0" rtlCol="0"/>
            <a:lstStyle/>
            <a:p/>
          </p:txBody>
        </p:sp>
        <p:sp>
          <p:nvSpPr>
            <p:cNvPr id="1574" name="object 1574" descr=""/>
            <p:cNvSpPr/>
            <p:nvPr/>
          </p:nvSpPr>
          <p:spPr>
            <a:xfrm>
              <a:off x="2979381" y="13687206"/>
              <a:ext cx="41275" cy="0"/>
            </a:xfrm>
            <a:custGeom>
              <a:avLst/>
              <a:gdLst/>
              <a:ahLst/>
              <a:cxnLst/>
              <a:rect l="l" t="t" r="r" b="b"/>
              <a:pathLst>
                <a:path w="41275" h="0">
                  <a:moveTo>
                    <a:pt x="40690" y="0"/>
                  </a:moveTo>
                  <a:lnTo>
                    <a:pt x="0" y="0"/>
                  </a:lnTo>
                </a:path>
              </a:pathLst>
            </a:custGeom>
            <a:ln w="4762">
              <a:solidFill>
                <a:srgbClr val="050100"/>
              </a:solidFill>
            </a:ln>
          </p:spPr>
          <p:txBody>
            <a:bodyPr wrap="square" lIns="0" tIns="0" rIns="0" bIns="0" rtlCol="0"/>
            <a:lstStyle/>
            <a:p/>
          </p:txBody>
        </p:sp>
        <p:sp>
          <p:nvSpPr>
            <p:cNvPr id="1575" name="object 1575" descr=""/>
            <p:cNvSpPr/>
            <p:nvPr/>
          </p:nvSpPr>
          <p:spPr>
            <a:xfrm>
              <a:off x="2983293" y="13687901"/>
              <a:ext cx="36830" cy="0"/>
            </a:xfrm>
            <a:custGeom>
              <a:avLst/>
              <a:gdLst/>
              <a:ahLst/>
              <a:cxnLst/>
              <a:rect l="l" t="t" r="r" b="b"/>
              <a:pathLst>
                <a:path w="36830" h="0">
                  <a:moveTo>
                    <a:pt x="36779" y="0"/>
                  </a:moveTo>
                  <a:lnTo>
                    <a:pt x="0" y="0"/>
                  </a:lnTo>
                </a:path>
              </a:pathLst>
            </a:custGeom>
            <a:ln w="4762">
              <a:solidFill>
                <a:srgbClr val="050100"/>
              </a:solidFill>
            </a:ln>
          </p:spPr>
          <p:txBody>
            <a:bodyPr wrap="square" lIns="0" tIns="0" rIns="0" bIns="0" rtlCol="0"/>
            <a:lstStyle/>
            <a:p/>
          </p:txBody>
        </p:sp>
        <p:sp>
          <p:nvSpPr>
            <p:cNvPr id="1576" name="object 1576" descr=""/>
            <p:cNvSpPr/>
            <p:nvPr/>
          </p:nvSpPr>
          <p:spPr>
            <a:xfrm>
              <a:off x="2987217" y="13688583"/>
              <a:ext cx="33020" cy="0"/>
            </a:xfrm>
            <a:custGeom>
              <a:avLst/>
              <a:gdLst/>
              <a:ahLst/>
              <a:cxnLst/>
              <a:rect l="l" t="t" r="r" b="b"/>
              <a:pathLst>
                <a:path w="33019" h="0">
                  <a:moveTo>
                    <a:pt x="32854" y="0"/>
                  </a:moveTo>
                  <a:lnTo>
                    <a:pt x="0" y="0"/>
                  </a:lnTo>
                </a:path>
              </a:pathLst>
            </a:custGeom>
            <a:ln w="4762">
              <a:solidFill>
                <a:srgbClr val="050100"/>
              </a:solidFill>
            </a:ln>
          </p:spPr>
          <p:txBody>
            <a:bodyPr wrap="square" lIns="0" tIns="0" rIns="0" bIns="0" rtlCol="0"/>
            <a:lstStyle/>
            <a:p/>
          </p:txBody>
        </p:sp>
        <p:sp>
          <p:nvSpPr>
            <p:cNvPr id="1577" name="object 1577" descr=""/>
            <p:cNvSpPr/>
            <p:nvPr/>
          </p:nvSpPr>
          <p:spPr>
            <a:xfrm>
              <a:off x="2991142" y="13689278"/>
              <a:ext cx="29209" cy="0"/>
            </a:xfrm>
            <a:custGeom>
              <a:avLst/>
              <a:gdLst/>
              <a:ahLst/>
              <a:cxnLst/>
              <a:rect l="l" t="t" r="r" b="b"/>
              <a:pathLst>
                <a:path w="29210" h="0">
                  <a:moveTo>
                    <a:pt x="28930" y="0"/>
                  </a:moveTo>
                  <a:lnTo>
                    <a:pt x="0" y="0"/>
                  </a:lnTo>
                </a:path>
              </a:pathLst>
            </a:custGeom>
            <a:ln w="4762">
              <a:solidFill>
                <a:srgbClr val="050100"/>
              </a:solidFill>
            </a:ln>
          </p:spPr>
          <p:txBody>
            <a:bodyPr wrap="square" lIns="0" tIns="0" rIns="0" bIns="0" rtlCol="0"/>
            <a:lstStyle/>
            <a:p/>
          </p:txBody>
        </p:sp>
        <p:sp>
          <p:nvSpPr>
            <p:cNvPr id="1578" name="object 1578" descr=""/>
            <p:cNvSpPr/>
            <p:nvPr/>
          </p:nvSpPr>
          <p:spPr>
            <a:xfrm>
              <a:off x="2995053" y="13689971"/>
              <a:ext cx="25400" cy="0"/>
            </a:xfrm>
            <a:custGeom>
              <a:avLst/>
              <a:gdLst/>
              <a:ahLst/>
              <a:cxnLst/>
              <a:rect l="l" t="t" r="r" b="b"/>
              <a:pathLst>
                <a:path w="25400" h="0">
                  <a:moveTo>
                    <a:pt x="25018" y="0"/>
                  </a:moveTo>
                  <a:lnTo>
                    <a:pt x="0" y="0"/>
                  </a:lnTo>
                </a:path>
              </a:pathLst>
            </a:custGeom>
            <a:ln w="4762">
              <a:solidFill>
                <a:srgbClr val="050100"/>
              </a:solidFill>
            </a:ln>
          </p:spPr>
          <p:txBody>
            <a:bodyPr wrap="square" lIns="0" tIns="0" rIns="0" bIns="0" rtlCol="0"/>
            <a:lstStyle/>
            <a:p/>
          </p:txBody>
        </p:sp>
        <p:sp>
          <p:nvSpPr>
            <p:cNvPr id="1579" name="object 1579" descr=""/>
            <p:cNvSpPr/>
            <p:nvPr/>
          </p:nvSpPr>
          <p:spPr>
            <a:xfrm>
              <a:off x="2998978" y="13690666"/>
              <a:ext cx="21590" cy="0"/>
            </a:xfrm>
            <a:custGeom>
              <a:avLst/>
              <a:gdLst/>
              <a:ahLst/>
              <a:cxnLst/>
              <a:rect l="l" t="t" r="r" b="b"/>
              <a:pathLst>
                <a:path w="21589" h="0">
                  <a:moveTo>
                    <a:pt x="21094" y="0"/>
                  </a:moveTo>
                  <a:lnTo>
                    <a:pt x="0" y="0"/>
                  </a:lnTo>
                </a:path>
              </a:pathLst>
            </a:custGeom>
            <a:ln w="4762">
              <a:solidFill>
                <a:srgbClr val="050100"/>
              </a:solidFill>
            </a:ln>
          </p:spPr>
          <p:txBody>
            <a:bodyPr wrap="square" lIns="0" tIns="0" rIns="0" bIns="0" rtlCol="0"/>
            <a:lstStyle/>
            <a:p/>
          </p:txBody>
        </p:sp>
        <p:sp>
          <p:nvSpPr>
            <p:cNvPr id="1580" name="object 1580" descr=""/>
            <p:cNvSpPr/>
            <p:nvPr/>
          </p:nvSpPr>
          <p:spPr>
            <a:xfrm>
              <a:off x="3002889" y="13691348"/>
              <a:ext cx="17780" cy="0"/>
            </a:xfrm>
            <a:custGeom>
              <a:avLst/>
              <a:gdLst/>
              <a:ahLst/>
              <a:cxnLst/>
              <a:rect l="l" t="t" r="r" b="b"/>
              <a:pathLst>
                <a:path w="17780" h="0">
                  <a:moveTo>
                    <a:pt x="17183" y="0"/>
                  </a:moveTo>
                  <a:lnTo>
                    <a:pt x="0" y="0"/>
                  </a:lnTo>
                </a:path>
              </a:pathLst>
            </a:custGeom>
            <a:ln w="4762">
              <a:solidFill>
                <a:srgbClr val="050100"/>
              </a:solidFill>
            </a:ln>
          </p:spPr>
          <p:txBody>
            <a:bodyPr wrap="square" lIns="0" tIns="0" rIns="0" bIns="0" rtlCol="0"/>
            <a:lstStyle/>
            <a:p/>
          </p:txBody>
        </p:sp>
        <p:sp>
          <p:nvSpPr>
            <p:cNvPr id="1581" name="object 1581" descr=""/>
            <p:cNvSpPr/>
            <p:nvPr/>
          </p:nvSpPr>
          <p:spPr>
            <a:xfrm>
              <a:off x="3006813" y="13692042"/>
              <a:ext cx="13335" cy="0"/>
            </a:xfrm>
            <a:custGeom>
              <a:avLst/>
              <a:gdLst/>
              <a:ahLst/>
              <a:cxnLst/>
              <a:rect l="l" t="t" r="r" b="b"/>
              <a:pathLst>
                <a:path w="13335" h="0">
                  <a:moveTo>
                    <a:pt x="13258" y="0"/>
                  </a:moveTo>
                  <a:lnTo>
                    <a:pt x="0" y="0"/>
                  </a:lnTo>
                </a:path>
              </a:pathLst>
            </a:custGeom>
            <a:ln w="4762">
              <a:solidFill>
                <a:srgbClr val="050100"/>
              </a:solidFill>
            </a:ln>
          </p:spPr>
          <p:txBody>
            <a:bodyPr wrap="square" lIns="0" tIns="0" rIns="0" bIns="0" rtlCol="0"/>
            <a:lstStyle/>
            <a:p/>
          </p:txBody>
        </p:sp>
        <p:sp>
          <p:nvSpPr>
            <p:cNvPr id="1582" name="object 1582" descr=""/>
            <p:cNvSpPr/>
            <p:nvPr/>
          </p:nvSpPr>
          <p:spPr>
            <a:xfrm>
              <a:off x="3010738" y="13692737"/>
              <a:ext cx="9525" cy="0"/>
            </a:xfrm>
            <a:custGeom>
              <a:avLst/>
              <a:gdLst/>
              <a:ahLst/>
              <a:cxnLst/>
              <a:rect l="l" t="t" r="r" b="b"/>
              <a:pathLst>
                <a:path w="9525" h="0">
                  <a:moveTo>
                    <a:pt x="9334" y="0"/>
                  </a:moveTo>
                  <a:lnTo>
                    <a:pt x="0" y="0"/>
                  </a:lnTo>
                </a:path>
              </a:pathLst>
            </a:custGeom>
            <a:ln w="4762">
              <a:solidFill>
                <a:srgbClr val="050100"/>
              </a:solidFill>
            </a:ln>
          </p:spPr>
          <p:txBody>
            <a:bodyPr wrap="square" lIns="0" tIns="0" rIns="0" bIns="0" rtlCol="0"/>
            <a:lstStyle/>
            <a:p/>
          </p:txBody>
        </p:sp>
        <p:sp>
          <p:nvSpPr>
            <p:cNvPr id="1583" name="object 1583" descr=""/>
            <p:cNvSpPr/>
            <p:nvPr/>
          </p:nvSpPr>
          <p:spPr>
            <a:xfrm>
              <a:off x="3014649" y="13693419"/>
              <a:ext cx="5715" cy="0"/>
            </a:xfrm>
            <a:custGeom>
              <a:avLst/>
              <a:gdLst/>
              <a:ahLst/>
              <a:cxnLst/>
              <a:rect l="l" t="t" r="r" b="b"/>
              <a:pathLst>
                <a:path w="5714" h="0">
                  <a:moveTo>
                    <a:pt x="5422" y="0"/>
                  </a:moveTo>
                  <a:lnTo>
                    <a:pt x="0" y="0"/>
                  </a:lnTo>
                </a:path>
              </a:pathLst>
            </a:custGeom>
            <a:ln w="4762">
              <a:solidFill>
                <a:srgbClr val="050100"/>
              </a:solidFill>
            </a:ln>
          </p:spPr>
          <p:txBody>
            <a:bodyPr wrap="square" lIns="0" tIns="0" rIns="0" bIns="0" rtlCol="0"/>
            <a:lstStyle/>
            <a:p/>
          </p:txBody>
        </p:sp>
        <p:sp>
          <p:nvSpPr>
            <p:cNvPr id="1584" name="object 1584" descr=""/>
            <p:cNvSpPr/>
            <p:nvPr/>
          </p:nvSpPr>
          <p:spPr>
            <a:xfrm>
              <a:off x="3018574" y="13694114"/>
              <a:ext cx="1905" cy="0"/>
            </a:xfrm>
            <a:custGeom>
              <a:avLst/>
              <a:gdLst/>
              <a:ahLst/>
              <a:cxnLst/>
              <a:rect l="l" t="t" r="r" b="b"/>
              <a:pathLst>
                <a:path w="1905" h="0">
                  <a:moveTo>
                    <a:pt x="1498" y="0"/>
                  </a:moveTo>
                  <a:lnTo>
                    <a:pt x="0" y="0"/>
                  </a:lnTo>
                </a:path>
                <a:path w="1905" h="0">
                  <a:moveTo>
                    <a:pt x="1498" y="0"/>
                  </a:moveTo>
                  <a:lnTo>
                    <a:pt x="0" y="0"/>
                  </a:lnTo>
                </a:path>
              </a:pathLst>
            </a:custGeom>
            <a:ln w="4762">
              <a:solidFill>
                <a:srgbClr val="050100"/>
              </a:solidFill>
            </a:ln>
          </p:spPr>
          <p:txBody>
            <a:bodyPr wrap="square" lIns="0" tIns="0" rIns="0" bIns="0" rtlCol="0"/>
            <a:lstStyle/>
            <a:p/>
          </p:txBody>
        </p:sp>
        <p:sp>
          <p:nvSpPr>
            <p:cNvPr id="1585" name="object 1585" descr=""/>
            <p:cNvSpPr/>
            <p:nvPr/>
          </p:nvSpPr>
          <p:spPr>
            <a:xfrm>
              <a:off x="2965665" y="13675188"/>
              <a:ext cx="54610" cy="10160"/>
            </a:xfrm>
            <a:custGeom>
              <a:avLst/>
              <a:gdLst/>
              <a:ahLst/>
              <a:cxnLst/>
              <a:rect l="l" t="t" r="r" b="b"/>
              <a:pathLst>
                <a:path w="54610" h="10159">
                  <a:moveTo>
                    <a:pt x="54406" y="0"/>
                  </a:moveTo>
                  <a:lnTo>
                    <a:pt x="0" y="9601"/>
                  </a:lnTo>
                </a:path>
              </a:pathLst>
            </a:custGeom>
            <a:ln w="4762">
              <a:solidFill>
                <a:srgbClr val="050100"/>
              </a:solidFill>
            </a:ln>
          </p:spPr>
          <p:txBody>
            <a:bodyPr wrap="square" lIns="0" tIns="0" rIns="0" bIns="0" rtlCol="0"/>
            <a:lstStyle/>
            <a:p/>
          </p:txBody>
        </p:sp>
        <p:sp>
          <p:nvSpPr>
            <p:cNvPr id="1586" name="object 1586" descr=""/>
            <p:cNvSpPr/>
            <p:nvPr/>
          </p:nvSpPr>
          <p:spPr>
            <a:xfrm>
              <a:off x="3020072" y="13675185"/>
              <a:ext cx="0" cy="19685"/>
            </a:xfrm>
            <a:custGeom>
              <a:avLst/>
              <a:gdLst/>
              <a:ahLst/>
              <a:cxnLst/>
              <a:rect l="l" t="t" r="r" b="b"/>
              <a:pathLst>
                <a:path w="0" h="19684">
                  <a:moveTo>
                    <a:pt x="0" y="19189"/>
                  </a:moveTo>
                  <a:lnTo>
                    <a:pt x="0" y="0"/>
                  </a:lnTo>
                </a:path>
              </a:pathLst>
            </a:custGeom>
            <a:ln w="4762">
              <a:solidFill>
                <a:srgbClr val="050100"/>
              </a:solidFill>
            </a:ln>
          </p:spPr>
          <p:txBody>
            <a:bodyPr wrap="square" lIns="0" tIns="0" rIns="0" bIns="0" rtlCol="0"/>
            <a:lstStyle/>
            <a:p/>
          </p:txBody>
        </p:sp>
        <p:sp>
          <p:nvSpPr>
            <p:cNvPr id="1587" name="object 1587" descr=""/>
            <p:cNvSpPr/>
            <p:nvPr/>
          </p:nvSpPr>
          <p:spPr>
            <a:xfrm>
              <a:off x="2965663" y="13684787"/>
              <a:ext cx="327025" cy="10160"/>
            </a:xfrm>
            <a:custGeom>
              <a:avLst/>
              <a:gdLst/>
              <a:ahLst/>
              <a:cxnLst/>
              <a:rect l="l" t="t" r="r" b="b"/>
              <a:pathLst>
                <a:path w="327025" h="10159">
                  <a:moveTo>
                    <a:pt x="0" y="0"/>
                  </a:moveTo>
                  <a:lnTo>
                    <a:pt x="54406" y="9588"/>
                  </a:lnTo>
                </a:path>
                <a:path w="327025" h="10159">
                  <a:moveTo>
                    <a:pt x="0" y="0"/>
                  </a:moveTo>
                  <a:lnTo>
                    <a:pt x="326428" y="0"/>
                  </a:lnTo>
                </a:path>
              </a:pathLst>
            </a:custGeom>
            <a:ln w="4762">
              <a:solidFill>
                <a:srgbClr val="050100"/>
              </a:solidFill>
            </a:ln>
          </p:spPr>
          <p:txBody>
            <a:bodyPr wrap="square" lIns="0" tIns="0" rIns="0" bIns="0" rtlCol="0"/>
            <a:lstStyle/>
            <a:p/>
          </p:txBody>
        </p:sp>
        <p:sp>
          <p:nvSpPr>
            <p:cNvPr id="1588" name="object 1588" descr=""/>
            <p:cNvSpPr/>
            <p:nvPr/>
          </p:nvSpPr>
          <p:spPr>
            <a:xfrm>
              <a:off x="3292092" y="12986883"/>
              <a:ext cx="0" cy="725170"/>
            </a:xfrm>
            <a:custGeom>
              <a:avLst/>
              <a:gdLst/>
              <a:ahLst/>
              <a:cxnLst/>
              <a:rect l="l" t="t" r="r" b="b"/>
              <a:pathLst>
                <a:path w="0" h="725169">
                  <a:moveTo>
                    <a:pt x="0" y="0"/>
                  </a:moveTo>
                  <a:lnTo>
                    <a:pt x="0" y="725106"/>
                  </a:lnTo>
                </a:path>
              </a:pathLst>
            </a:custGeom>
            <a:ln w="4762">
              <a:solidFill>
                <a:srgbClr val="050100"/>
              </a:solidFill>
            </a:ln>
          </p:spPr>
          <p:txBody>
            <a:bodyPr wrap="square" lIns="0" tIns="0" rIns="0" bIns="0" rtlCol="0"/>
            <a:lstStyle/>
            <a:p/>
          </p:txBody>
        </p:sp>
        <p:sp>
          <p:nvSpPr>
            <p:cNvPr id="1589" name="object 1589" descr=""/>
            <p:cNvSpPr/>
            <p:nvPr/>
          </p:nvSpPr>
          <p:spPr>
            <a:xfrm>
              <a:off x="2965663" y="13563616"/>
              <a:ext cx="0" cy="148590"/>
            </a:xfrm>
            <a:custGeom>
              <a:avLst/>
              <a:gdLst/>
              <a:ahLst/>
              <a:cxnLst/>
              <a:rect l="l" t="t" r="r" b="b"/>
              <a:pathLst>
                <a:path w="0" h="148590">
                  <a:moveTo>
                    <a:pt x="0" y="0"/>
                  </a:moveTo>
                  <a:lnTo>
                    <a:pt x="0" y="148374"/>
                  </a:lnTo>
                </a:path>
              </a:pathLst>
            </a:custGeom>
            <a:ln w="4762">
              <a:solidFill>
                <a:srgbClr val="050100"/>
              </a:solidFill>
            </a:ln>
          </p:spPr>
          <p:txBody>
            <a:bodyPr wrap="square" lIns="0" tIns="0" rIns="0" bIns="0" rtlCol="0"/>
            <a:lstStyle/>
            <a:p/>
          </p:txBody>
        </p:sp>
        <p:sp>
          <p:nvSpPr>
            <p:cNvPr id="1590" name="object 1590" descr=""/>
            <p:cNvSpPr/>
            <p:nvPr/>
          </p:nvSpPr>
          <p:spPr>
            <a:xfrm>
              <a:off x="3119370" y="12986883"/>
              <a:ext cx="90170" cy="0"/>
            </a:xfrm>
            <a:custGeom>
              <a:avLst/>
              <a:gdLst/>
              <a:ahLst/>
              <a:cxnLst/>
              <a:rect l="l" t="t" r="r" b="b"/>
              <a:pathLst>
                <a:path w="90169" h="0">
                  <a:moveTo>
                    <a:pt x="89763" y="0"/>
                  </a:moveTo>
                  <a:lnTo>
                    <a:pt x="67995" y="0"/>
                  </a:lnTo>
                  <a:lnTo>
                    <a:pt x="33985" y="0"/>
                  </a:lnTo>
                  <a:lnTo>
                    <a:pt x="0" y="0"/>
                  </a:lnTo>
                </a:path>
              </a:pathLst>
            </a:custGeom>
            <a:ln w="4762">
              <a:solidFill>
                <a:srgbClr val="050100"/>
              </a:solidFill>
            </a:ln>
          </p:spPr>
          <p:txBody>
            <a:bodyPr wrap="square" lIns="0" tIns="0" rIns="0" bIns="0" rtlCol="0"/>
            <a:lstStyle/>
            <a:p/>
          </p:txBody>
        </p:sp>
        <p:sp>
          <p:nvSpPr>
            <p:cNvPr id="1591" name="object 1591" descr=""/>
            <p:cNvSpPr/>
            <p:nvPr/>
          </p:nvSpPr>
          <p:spPr>
            <a:xfrm>
              <a:off x="3229533" y="12986883"/>
              <a:ext cx="41275" cy="0"/>
            </a:xfrm>
            <a:custGeom>
              <a:avLst/>
              <a:gdLst/>
              <a:ahLst/>
              <a:cxnLst/>
              <a:rect l="l" t="t" r="r" b="b"/>
              <a:pathLst>
                <a:path w="41275" h="0">
                  <a:moveTo>
                    <a:pt x="40805" y="0"/>
                  </a:moveTo>
                  <a:lnTo>
                    <a:pt x="0" y="0"/>
                  </a:lnTo>
                </a:path>
              </a:pathLst>
            </a:custGeom>
            <a:ln w="4762">
              <a:solidFill>
                <a:srgbClr val="050100"/>
              </a:solidFill>
            </a:ln>
          </p:spPr>
          <p:txBody>
            <a:bodyPr wrap="square" lIns="0" tIns="0" rIns="0" bIns="0" rtlCol="0"/>
            <a:lstStyle/>
            <a:p/>
          </p:txBody>
        </p:sp>
        <p:sp>
          <p:nvSpPr>
            <p:cNvPr id="1592" name="object 1592" descr=""/>
            <p:cNvSpPr/>
            <p:nvPr/>
          </p:nvSpPr>
          <p:spPr>
            <a:xfrm>
              <a:off x="3290745" y="12986883"/>
              <a:ext cx="90170" cy="0"/>
            </a:xfrm>
            <a:custGeom>
              <a:avLst/>
              <a:gdLst/>
              <a:ahLst/>
              <a:cxnLst/>
              <a:rect l="l" t="t" r="r" b="b"/>
              <a:pathLst>
                <a:path w="90170" h="0">
                  <a:moveTo>
                    <a:pt x="89763" y="0"/>
                  </a:moveTo>
                  <a:lnTo>
                    <a:pt x="55752" y="0"/>
                  </a:lnTo>
                  <a:lnTo>
                    <a:pt x="21755" y="0"/>
                  </a:lnTo>
                  <a:lnTo>
                    <a:pt x="0" y="0"/>
                  </a:lnTo>
                </a:path>
              </a:pathLst>
            </a:custGeom>
            <a:ln w="4762">
              <a:solidFill>
                <a:srgbClr val="050100"/>
              </a:solidFill>
            </a:ln>
          </p:spPr>
          <p:txBody>
            <a:bodyPr wrap="square" lIns="0" tIns="0" rIns="0" bIns="0" rtlCol="0"/>
            <a:lstStyle/>
            <a:p/>
          </p:txBody>
        </p:sp>
        <p:sp>
          <p:nvSpPr>
            <p:cNvPr id="1593" name="object 1593" descr=""/>
            <p:cNvSpPr/>
            <p:nvPr/>
          </p:nvSpPr>
          <p:spPr>
            <a:xfrm>
              <a:off x="2979268" y="12646860"/>
              <a:ext cx="160020" cy="0"/>
            </a:xfrm>
            <a:custGeom>
              <a:avLst/>
              <a:gdLst/>
              <a:ahLst/>
              <a:cxnLst/>
              <a:rect l="l" t="t" r="r" b="b"/>
              <a:pathLst>
                <a:path w="160019" h="0">
                  <a:moveTo>
                    <a:pt x="159816" y="0"/>
                  </a:moveTo>
                  <a:lnTo>
                    <a:pt x="68008" y="0"/>
                  </a:lnTo>
                  <a:lnTo>
                    <a:pt x="34010" y="0"/>
                  </a:lnTo>
                  <a:lnTo>
                    <a:pt x="0" y="0"/>
                  </a:lnTo>
                </a:path>
              </a:pathLst>
            </a:custGeom>
            <a:ln w="4762">
              <a:solidFill>
                <a:srgbClr val="050100"/>
              </a:solidFill>
            </a:ln>
          </p:spPr>
          <p:txBody>
            <a:bodyPr wrap="square" lIns="0" tIns="0" rIns="0" bIns="0" rtlCol="0"/>
            <a:lstStyle/>
            <a:p/>
          </p:txBody>
        </p:sp>
        <p:sp>
          <p:nvSpPr>
            <p:cNvPr id="1594" name="object 1594" descr=""/>
            <p:cNvSpPr/>
            <p:nvPr/>
          </p:nvSpPr>
          <p:spPr>
            <a:xfrm>
              <a:off x="3159485" y="12646860"/>
              <a:ext cx="41275" cy="0"/>
            </a:xfrm>
            <a:custGeom>
              <a:avLst/>
              <a:gdLst/>
              <a:ahLst/>
              <a:cxnLst/>
              <a:rect l="l" t="t" r="r" b="b"/>
              <a:pathLst>
                <a:path w="41275" h="0">
                  <a:moveTo>
                    <a:pt x="40805" y="0"/>
                  </a:moveTo>
                  <a:lnTo>
                    <a:pt x="0" y="0"/>
                  </a:lnTo>
                </a:path>
              </a:pathLst>
            </a:custGeom>
            <a:ln w="4762">
              <a:solidFill>
                <a:srgbClr val="050100"/>
              </a:solidFill>
            </a:ln>
          </p:spPr>
          <p:txBody>
            <a:bodyPr wrap="square" lIns="0" tIns="0" rIns="0" bIns="0" rtlCol="0"/>
            <a:lstStyle/>
            <a:p/>
          </p:txBody>
        </p:sp>
        <p:sp>
          <p:nvSpPr>
            <p:cNvPr id="1595" name="object 1595" descr=""/>
            <p:cNvSpPr/>
            <p:nvPr/>
          </p:nvSpPr>
          <p:spPr>
            <a:xfrm>
              <a:off x="3220692" y="12646860"/>
              <a:ext cx="160020" cy="0"/>
            </a:xfrm>
            <a:custGeom>
              <a:avLst/>
              <a:gdLst/>
              <a:ahLst/>
              <a:cxnLst/>
              <a:rect l="l" t="t" r="r" b="b"/>
              <a:pathLst>
                <a:path w="160020" h="0">
                  <a:moveTo>
                    <a:pt x="159816" y="0"/>
                  </a:moveTo>
                  <a:lnTo>
                    <a:pt x="125806" y="0"/>
                  </a:lnTo>
                  <a:lnTo>
                    <a:pt x="91808" y="0"/>
                  </a:lnTo>
                  <a:lnTo>
                    <a:pt x="0" y="0"/>
                  </a:lnTo>
                </a:path>
              </a:pathLst>
            </a:custGeom>
            <a:ln w="4762">
              <a:solidFill>
                <a:srgbClr val="050100"/>
              </a:solidFill>
            </a:ln>
          </p:spPr>
          <p:txBody>
            <a:bodyPr wrap="square" lIns="0" tIns="0" rIns="0" bIns="0" rtlCol="0"/>
            <a:lstStyle/>
            <a:p/>
          </p:txBody>
        </p:sp>
        <p:sp>
          <p:nvSpPr>
            <p:cNvPr id="1596" name="object 1596" descr=""/>
            <p:cNvSpPr/>
            <p:nvPr/>
          </p:nvSpPr>
          <p:spPr>
            <a:xfrm>
              <a:off x="2965663" y="13443909"/>
              <a:ext cx="0" cy="120014"/>
            </a:xfrm>
            <a:custGeom>
              <a:avLst/>
              <a:gdLst/>
              <a:ahLst/>
              <a:cxnLst/>
              <a:rect l="l" t="t" r="r" b="b"/>
              <a:pathLst>
                <a:path w="0" h="120015">
                  <a:moveTo>
                    <a:pt x="0" y="0"/>
                  </a:moveTo>
                  <a:lnTo>
                    <a:pt x="0" y="51701"/>
                  </a:lnTo>
                  <a:lnTo>
                    <a:pt x="0" y="85712"/>
                  </a:lnTo>
                  <a:lnTo>
                    <a:pt x="0" y="119710"/>
                  </a:lnTo>
                </a:path>
              </a:pathLst>
            </a:custGeom>
            <a:ln w="4762">
              <a:solidFill>
                <a:srgbClr val="050100"/>
              </a:solidFill>
            </a:ln>
          </p:spPr>
          <p:txBody>
            <a:bodyPr wrap="square" lIns="0" tIns="0" rIns="0" bIns="0" rtlCol="0"/>
            <a:lstStyle/>
            <a:p/>
          </p:txBody>
        </p:sp>
        <p:sp>
          <p:nvSpPr>
            <p:cNvPr id="1597" name="object 1597" descr=""/>
            <p:cNvSpPr/>
            <p:nvPr/>
          </p:nvSpPr>
          <p:spPr>
            <a:xfrm>
              <a:off x="2965663" y="13382703"/>
              <a:ext cx="0" cy="41275"/>
            </a:xfrm>
            <a:custGeom>
              <a:avLst/>
              <a:gdLst/>
              <a:ahLst/>
              <a:cxnLst/>
              <a:rect l="l" t="t" r="r" b="b"/>
              <a:pathLst>
                <a:path w="0" h="41275">
                  <a:moveTo>
                    <a:pt x="0" y="0"/>
                  </a:moveTo>
                  <a:lnTo>
                    <a:pt x="0" y="40805"/>
                  </a:lnTo>
                </a:path>
              </a:pathLst>
            </a:custGeom>
            <a:ln w="4762">
              <a:solidFill>
                <a:srgbClr val="050100"/>
              </a:solidFill>
            </a:ln>
          </p:spPr>
          <p:txBody>
            <a:bodyPr wrap="square" lIns="0" tIns="0" rIns="0" bIns="0" rtlCol="0"/>
            <a:lstStyle/>
            <a:p/>
          </p:txBody>
        </p:sp>
        <p:sp>
          <p:nvSpPr>
            <p:cNvPr id="1598" name="object 1598" descr=""/>
            <p:cNvSpPr/>
            <p:nvPr/>
          </p:nvSpPr>
          <p:spPr>
            <a:xfrm>
              <a:off x="2965663" y="13242594"/>
              <a:ext cx="0" cy="120014"/>
            </a:xfrm>
            <a:custGeom>
              <a:avLst/>
              <a:gdLst/>
              <a:ahLst/>
              <a:cxnLst/>
              <a:rect l="l" t="t" r="r" b="b"/>
              <a:pathLst>
                <a:path w="0" h="120015">
                  <a:moveTo>
                    <a:pt x="0" y="0"/>
                  </a:moveTo>
                  <a:lnTo>
                    <a:pt x="0" y="33997"/>
                  </a:lnTo>
                  <a:lnTo>
                    <a:pt x="0" y="67995"/>
                  </a:lnTo>
                  <a:lnTo>
                    <a:pt x="0" y="119710"/>
                  </a:lnTo>
                </a:path>
              </a:pathLst>
            </a:custGeom>
            <a:ln w="4762">
              <a:solidFill>
                <a:srgbClr val="050100"/>
              </a:solidFill>
            </a:ln>
          </p:spPr>
          <p:txBody>
            <a:bodyPr wrap="square" lIns="0" tIns="0" rIns="0" bIns="0" rtlCol="0"/>
            <a:lstStyle/>
            <a:p/>
          </p:txBody>
        </p:sp>
      </p:grpSp>
      <p:grpSp>
        <p:nvGrpSpPr>
          <p:cNvPr id="1599" name="object 1599" descr=""/>
          <p:cNvGrpSpPr/>
          <p:nvPr/>
        </p:nvGrpSpPr>
        <p:grpSpPr>
          <a:xfrm>
            <a:off x="2934743" y="11715763"/>
            <a:ext cx="100330" cy="49530"/>
            <a:chOff x="2934743" y="11715763"/>
            <a:chExt cx="100330" cy="49530"/>
          </a:xfrm>
        </p:grpSpPr>
        <p:sp>
          <p:nvSpPr>
            <p:cNvPr id="1600" name="object 1600" descr=""/>
            <p:cNvSpPr/>
            <p:nvPr/>
          </p:nvSpPr>
          <p:spPr>
            <a:xfrm>
              <a:off x="3012010" y="11748893"/>
              <a:ext cx="16510" cy="0"/>
            </a:xfrm>
            <a:custGeom>
              <a:avLst/>
              <a:gdLst/>
              <a:ahLst/>
              <a:cxnLst/>
              <a:rect l="l" t="t" r="r" b="b"/>
              <a:pathLst>
                <a:path w="16510" h="0">
                  <a:moveTo>
                    <a:pt x="0" y="0"/>
                  </a:moveTo>
                  <a:lnTo>
                    <a:pt x="16306" y="0"/>
                  </a:lnTo>
                </a:path>
              </a:pathLst>
            </a:custGeom>
            <a:ln w="4762">
              <a:solidFill>
                <a:srgbClr val="050100"/>
              </a:solidFill>
            </a:ln>
          </p:spPr>
          <p:txBody>
            <a:bodyPr wrap="square" lIns="0" tIns="0" rIns="0" bIns="0" rtlCol="0"/>
            <a:lstStyle/>
            <a:p/>
          </p:txBody>
        </p:sp>
        <p:sp>
          <p:nvSpPr>
            <p:cNvPr id="1601" name="object 1601" descr=""/>
            <p:cNvSpPr/>
            <p:nvPr/>
          </p:nvSpPr>
          <p:spPr>
            <a:xfrm>
              <a:off x="3019638" y="11718148"/>
              <a:ext cx="13335" cy="45085"/>
            </a:xfrm>
            <a:custGeom>
              <a:avLst/>
              <a:gdLst/>
              <a:ahLst/>
              <a:cxnLst/>
              <a:rect l="l" t="t" r="r" b="b"/>
              <a:pathLst>
                <a:path w="13335" h="45084">
                  <a:moveTo>
                    <a:pt x="0" y="0"/>
                  </a:moveTo>
                  <a:lnTo>
                    <a:pt x="12852" y="44627"/>
                  </a:lnTo>
                </a:path>
              </a:pathLst>
            </a:custGeom>
            <a:ln w="4762">
              <a:solidFill>
                <a:srgbClr val="050100"/>
              </a:solidFill>
            </a:ln>
          </p:spPr>
          <p:txBody>
            <a:bodyPr wrap="square" lIns="0" tIns="0" rIns="0" bIns="0" rtlCol="0"/>
            <a:lstStyle/>
            <a:p/>
          </p:txBody>
        </p:sp>
        <p:sp>
          <p:nvSpPr>
            <p:cNvPr id="1602" name="object 1602" descr=""/>
            <p:cNvSpPr/>
            <p:nvPr/>
          </p:nvSpPr>
          <p:spPr>
            <a:xfrm>
              <a:off x="3007843" y="11718144"/>
              <a:ext cx="12065" cy="45085"/>
            </a:xfrm>
            <a:custGeom>
              <a:avLst/>
              <a:gdLst/>
              <a:ahLst/>
              <a:cxnLst/>
              <a:rect l="l" t="t" r="r" b="b"/>
              <a:pathLst>
                <a:path w="12064" h="45084">
                  <a:moveTo>
                    <a:pt x="0" y="44627"/>
                  </a:moveTo>
                  <a:lnTo>
                    <a:pt x="11798" y="0"/>
                  </a:lnTo>
                </a:path>
              </a:pathLst>
            </a:custGeom>
            <a:ln w="4762">
              <a:solidFill>
                <a:srgbClr val="050100"/>
              </a:solidFill>
            </a:ln>
          </p:spPr>
          <p:txBody>
            <a:bodyPr wrap="square" lIns="0" tIns="0" rIns="0" bIns="0" rtlCol="0"/>
            <a:lstStyle/>
            <a:p/>
          </p:txBody>
        </p:sp>
        <p:sp>
          <p:nvSpPr>
            <p:cNvPr id="1603" name="object 1603" descr=""/>
            <p:cNvSpPr/>
            <p:nvPr/>
          </p:nvSpPr>
          <p:spPr>
            <a:xfrm>
              <a:off x="2978388" y="11740460"/>
              <a:ext cx="13335" cy="0"/>
            </a:xfrm>
            <a:custGeom>
              <a:avLst/>
              <a:gdLst/>
              <a:ahLst/>
              <a:cxnLst/>
              <a:rect l="l" t="t" r="r" b="b"/>
              <a:pathLst>
                <a:path w="13335" h="0">
                  <a:moveTo>
                    <a:pt x="0" y="0"/>
                  </a:moveTo>
                  <a:lnTo>
                    <a:pt x="13182" y="0"/>
                  </a:lnTo>
                </a:path>
              </a:pathLst>
            </a:custGeom>
            <a:ln w="4762">
              <a:solidFill>
                <a:srgbClr val="050100"/>
              </a:solidFill>
            </a:ln>
          </p:spPr>
          <p:txBody>
            <a:bodyPr wrap="square" lIns="0" tIns="0" rIns="0" bIns="0" rtlCol="0"/>
            <a:lstStyle/>
            <a:p/>
          </p:txBody>
        </p:sp>
        <p:sp>
          <p:nvSpPr>
            <p:cNvPr id="1604" name="object 1604" descr=""/>
            <p:cNvSpPr/>
            <p:nvPr/>
          </p:nvSpPr>
          <p:spPr>
            <a:xfrm>
              <a:off x="2941293" y="11748893"/>
              <a:ext cx="16510" cy="0"/>
            </a:xfrm>
            <a:custGeom>
              <a:avLst/>
              <a:gdLst/>
              <a:ahLst/>
              <a:cxnLst/>
              <a:rect l="l" t="t" r="r" b="b"/>
              <a:pathLst>
                <a:path w="16510" h="0">
                  <a:moveTo>
                    <a:pt x="0" y="0"/>
                  </a:moveTo>
                  <a:lnTo>
                    <a:pt x="16306" y="0"/>
                  </a:lnTo>
                </a:path>
              </a:pathLst>
            </a:custGeom>
            <a:ln w="4762">
              <a:solidFill>
                <a:srgbClr val="050100"/>
              </a:solidFill>
            </a:ln>
          </p:spPr>
          <p:txBody>
            <a:bodyPr wrap="square" lIns="0" tIns="0" rIns="0" bIns="0" rtlCol="0"/>
            <a:lstStyle/>
            <a:p/>
          </p:txBody>
        </p:sp>
        <p:sp>
          <p:nvSpPr>
            <p:cNvPr id="1605" name="object 1605" descr=""/>
            <p:cNvSpPr/>
            <p:nvPr/>
          </p:nvSpPr>
          <p:spPr>
            <a:xfrm>
              <a:off x="2948932" y="11718148"/>
              <a:ext cx="13335" cy="45085"/>
            </a:xfrm>
            <a:custGeom>
              <a:avLst/>
              <a:gdLst/>
              <a:ahLst/>
              <a:cxnLst/>
              <a:rect l="l" t="t" r="r" b="b"/>
              <a:pathLst>
                <a:path w="13335" h="45084">
                  <a:moveTo>
                    <a:pt x="0" y="0"/>
                  </a:moveTo>
                  <a:lnTo>
                    <a:pt x="12839" y="44627"/>
                  </a:lnTo>
                </a:path>
              </a:pathLst>
            </a:custGeom>
            <a:ln w="4762">
              <a:solidFill>
                <a:srgbClr val="050100"/>
              </a:solidFill>
            </a:ln>
          </p:spPr>
          <p:txBody>
            <a:bodyPr wrap="square" lIns="0" tIns="0" rIns="0" bIns="0" rtlCol="0"/>
            <a:lstStyle/>
            <a:p/>
          </p:txBody>
        </p:sp>
        <p:sp>
          <p:nvSpPr>
            <p:cNvPr id="1606" name="object 1606" descr=""/>
            <p:cNvSpPr/>
            <p:nvPr/>
          </p:nvSpPr>
          <p:spPr>
            <a:xfrm>
              <a:off x="2937125" y="11718144"/>
              <a:ext cx="12065" cy="45085"/>
            </a:xfrm>
            <a:custGeom>
              <a:avLst/>
              <a:gdLst/>
              <a:ahLst/>
              <a:cxnLst/>
              <a:rect l="l" t="t" r="r" b="b"/>
              <a:pathLst>
                <a:path w="12064" h="45084">
                  <a:moveTo>
                    <a:pt x="0" y="44627"/>
                  </a:moveTo>
                  <a:lnTo>
                    <a:pt x="11811" y="0"/>
                  </a:lnTo>
                </a:path>
              </a:pathLst>
            </a:custGeom>
            <a:ln w="4762">
              <a:solidFill>
                <a:srgbClr val="050100"/>
              </a:solidFill>
            </a:ln>
          </p:spPr>
          <p:txBody>
            <a:bodyPr wrap="square" lIns="0" tIns="0" rIns="0" bIns="0" rtlCol="0"/>
            <a:lstStyle/>
            <a:p/>
          </p:txBody>
        </p:sp>
      </p:grpSp>
      <p:grpSp>
        <p:nvGrpSpPr>
          <p:cNvPr id="1607" name="object 1607" descr=""/>
          <p:cNvGrpSpPr/>
          <p:nvPr/>
        </p:nvGrpSpPr>
        <p:grpSpPr>
          <a:xfrm>
            <a:off x="1503343" y="11742066"/>
            <a:ext cx="146050" cy="93980"/>
            <a:chOff x="1503343" y="11742066"/>
            <a:chExt cx="146050" cy="93980"/>
          </a:xfrm>
        </p:grpSpPr>
        <p:sp>
          <p:nvSpPr>
            <p:cNvPr id="1608" name="object 1608" descr=""/>
            <p:cNvSpPr/>
            <p:nvPr/>
          </p:nvSpPr>
          <p:spPr>
            <a:xfrm>
              <a:off x="1505724" y="11749227"/>
              <a:ext cx="9525" cy="84455"/>
            </a:xfrm>
            <a:custGeom>
              <a:avLst/>
              <a:gdLst/>
              <a:ahLst/>
              <a:cxnLst/>
              <a:rect l="l" t="t" r="r" b="b"/>
              <a:pathLst>
                <a:path w="9525" h="84454">
                  <a:moveTo>
                    <a:pt x="9512" y="83985"/>
                  </a:moveTo>
                  <a:lnTo>
                    <a:pt x="0" y="83985"/>
                  </a:lnTo>
                  <a:lnTo>
                    <a:pt x="0" y="0"/>
                  </a:lnTo>
                  <a:lnTo>
                    <a:pt x="9512" y="0"/>
                  </a:lnTo>
                  <a:lnTo>
                    <a:pt x="9512" y="83985"/>
                  </a:lnTo>
                  <a:close/>
                </a:path>
              </a:pathLst>
            </a:custGeom>
            <a:ln w="4762">
              <a:solidFill>
                <a:srgbClr val="050100"/>
              </a:solidFill>
            </a:ln>
          </p:spPr>
          <p:txBody>
            <a:bodyPr wrap="square" lIns="0" tIns="0" rIns="0" bIns="0" rtlCol="0"/>
            <a:lstStyle/>
            <a:p/>
          </p:txBody>
        </p:sp>
        <p:sp>
          <p:nvSpPr>
            <p:cNvPr id="1609" name="object 1609" descr=""/>
            <p:cNvSpPr/>
            <p:nvPr/>
          </p:nvSpPr>
          <p:spPr>
            <a:xfrm>
              <a:off x="1592078" y="11751610"/>
              <a:ext cx="54610" cy="0"/>
            </a:xfrm>
            <a:custGeom>
              <a:avLst/>
              <a:gdLst/>
              <a:ahLst/>
              <a:cxnLst/>
              <a:rect l="l" t="t" r="r" b="b"/>
              <a:pathLst>
                <a:path w="54610" h="0">
                  <a:moveTo>
                    <a:pt x="0" y="0"/>
                  </a:moveTo>
                  <a:lnTo>
                    <a:pt x="54406" y="0"/>
                  </a:lnTo>
                </a:path>
              </a:pathLst>
            </a:custGeom>
            <a:ln w="4762">
              <a:solidFill>
                <a:srgbClr val="050100"/>
              </a:solidFill>
            </a:ln>
          </p:spPr>
          <p:txBody>
            <a:bodyPr wrap="square" lIns="0" tIns="0" rIns="0" bIns="0" rtlCol="0"/>
            <a:lstStyle/>
            <a:p/>
          </p:txBody>
        </p:sp>
        <p:sp>
          <p:nvSpPr>
            <p:cNvPr id="1610" name="object 1610" descr=""/>
            <p:cNvSpPr/>
            <p:nvPr/>
          </p:nvSpPr>
          <p:spPr>
            <a:xfrm>
              <a:off x="1592078" y="11752304"/>
              <a:ext cx="49530" cy="0"/>
            </a:xfrm>
            <a:custGeom>
              <a:avLst/>
              <a:gdLst/>
              <a:ahLst/>
              <a:cxnLst/>
              <a:rect l="l" t="t" r="r" b="b"/>
              <a:pathLst>
                <a:path w="49530" h="0">
                  <a:moveTo>
                    <a:pt x="0" y="0"/>
                  </a:moveTo>
                  <a:lnTo>
                    <a:pt x="49161" y="0"/>
                  </a:lnTo>
                </a:path>
              </a:pathLst>
            </a:custGeom>
            <a:ln w="4762">
              <a:solidFill>
                <a:srgbClr val="050100"/>
              </a:solidFill>
            </a:ln>
          </p:spPr>
          <p:txBody>
            <a:bodyPr wrap="square" lIns="0" tIns="0" rIns="0" bIns="0" rtlCol="0"/>
            <a:lstStyle/>
            <a:p/>
          </p:txBody>
        </p:sp>
        <p:sp>
          <p:nvSpPr>
            <p:cNvPr id="1611" name="object 1611" descr=""/>
            <p:cNvSpPr/>
            <p:nvPr/>
          </p:nvSpPr>
          <p:spPr>
            <a:xfrm>
              <a:off x="1592078" y="11752986"/>
              <a:ext cx="44450" cy="0"/>
            </a:xfrm>
            <a:custGeom>
              <a:avLst/>
              <a:gdLst/>
              <a:ahLst/>
              <a:cxnLst/>
              <a:rect l="l" t="t" r="r" b="b"/>
              <a:pathLst>
                <a:path w="44450" h="0">
                  <a:moveTo>
                    <a:pt x="0" y="0"/>
                  </a:moveTo>
                  <a:lnTo>
                    <a:pt x="43916" y="0"/>
                  </a:lnTo>
                </a:path>
              </a:pathLst>
            </a:custGeom>
            <a:ln w="4762">
              <a:solidFill>
                <a:srgbClr val="050100"/>
              </a:solidFill>
            </a:ln>
          </p:spPr>
          <p:txBody>
            <a:bodyPr wrap="square" lIns="0" tIns="0" rIns="0" bIns="0" rtlCol="0"/>
            <a:lstStyle/>
            <a:p/>
          </p:txBody>
        </p:sp>
        <p:sp>
          <p:nvSpPr>
            <p:cNvPr id="1612" name="object 1612" descr=""/>
            <p:cNvSpPr/>
            <p:nvPr/>
          </p:nvSpPr>
          <p:spPr>
            <a:xfrm>
              <a:off x="1592078" y="11753681"/>
              <a:ext cx="38735" cy="0"/>
            </a:xfrm>
            <a:custGeom>
              <a:avLst/>
              <a:gdLst/>
              <a:ahLst/>
              <a:cxnLst/>
              <a:rect l="l" t="t" r="r" b="b"/>
              <a:pathLst>
                <a:path w="38735" h="0">
                  <a:moveTo>
                    <a:pt x="0" y="0"/>
                  </a:moveTo>
                  <a:lnTo>
                    <a:pt x="38671" y="0"/>
                  </a:lnTo>
                </a:path>
              </a:pathLst>
            </a:custGeom>
            <a:ln w="4762">
              <a:solidFill>
                <a:srgbClr val="050100"/>
              </a:solidFill>
            </a:ln>
          </p:spPr>
          <p:txBody>
            <a:bodyPr wrap="square" lIns="0" tIns="0" rIns="0" bIns="0" rtlCol="0"/>
            <a:lstStyle/>
            <a:p/>
          </p:txBody>
        </p:sp>
        <p:sp>
          <p:nvSpPr>
            <p:cNvPr id="1613" name="object 1613" descr=""/>
            <p:cNvSpPr/>
            <p:nvPr/>
          </p:nvSpPr>
          <p:spPr>
            <a:xfrm>
              <a:off x="1592078" y="11754376"/>
              <a:ext cx="33655" cy="0"/>
            </a:xfrm>
            <a:custGeom>
              <a:avLst/>
              <a:gdLst/>
              <a:ahLst/>
              <a:cxnLst/>
              <a:rect l="l" t="t" r="r" b="b"/>
              <a:pathLst>
                <a:path w="33655" h="0">
                  <a:moveTo>
                    <a:pt x="0" y="0"/>
                  </a:moveTo>
                  <a:lnTo>
                    <a:pt x="33413" y="0"/>
                  </a:lnTo>
                </a:path>
              </a:pathLst>
            </a:custGeom>
            <a:ln w="4762">
              <a:solidFill>
                <a:srgbClr val="050100"/>
              </a:solidFill>
            </a:ln>
          </p:spPr>
          <p:txBody>
            <a:bodyPr wrap="square" lIns="0" tIns="0" rIns="0" bIns="0" rtlCol="0"/>
            <a:lstStyle/>
            <a:p/>
          </p:txBody>
        </p:sp>
        <p:sp>
          <p:nvSpPr>
            <p:cNvPr id="1614" name="object 1614" descr=""/>
            <p:cNvSpPr/>
            <p:nvPr/>
          </p:nvSpPr>
          <p:spPr>
            <a:xfrm>
              <a:off x="1592078" y="11755058"/>
              <a:ext cx="28575" cy="0"/>
            </a:xfrm>
            <a:custGeom>
              <a:avLst/>
              <a:gdLst/>
              <a:ahLst/>
              <a:cxnLst/>
              <a:rect l="l" t="t" r="r" b="b"/>
              <a:pathLst>
                <a:path w="28575" h="0">
                  <a:moveTo>
                    <a:pt x="0" y="0"/>
                  </a:moveTo>
                  <a:lnTo>
                    <a:pt x="28168" y="0"/>
                  </a:lnTo>
                </a:path>
              </a:pathLst>
            </a:custGeom>
            <a:ln w="4762">
              <a:solidFill>
                <a:srgbClr val="050100"/>
              </a:solidFill>
            </a:ln>
          </p:spPr>
          <p:txBody>
            <a:bodyPr wrap="square" lIns="0" tIns="0" rIns="0" bIns="0" rtlCol="0"/>
            <a:lstStyle/>
            <a:p/>
          </p:txBody>
        </p:sp>
        <p:sp>
          <p:nvSpPr>
            <p:cNvPr id="1615" name="object 1615" descr=""/>
            <p:cNvSpPr/>
            <p:nvPr/>
          </p:nvSpPr>
          <p:spPr>
            <a:xfrm>
              <a:off x="1592078" y="11755753"/>
              <a:ext cx="23495" cy="0"/>
            </a:xfrm>
            <a:custGeom>
              <a:avLst/>
              <a:gdLst/>
              <a:ahLst/>
              <a:cxnLst/>
              <a:rect l="l" t="t" r="r" b="b"/>
              <a:pathLst>
                <a:path w="23494" h="0">
                  <a:moveTo>
                    <a:pt x="0" y="0"/>
                  </a:moveTo>
                  <a:lnTo>
                    <a:pt x="22923" y="0"/>
                  </a:lnTo>
                </a:path>
              </a:pathLst>
            </a:custGeom>
            <a:ln w="4762">
              <a:solidFill>
                <a:srgbClr val="050100"/>
              </a:solidFill>
            </a:ln>
          </p:spPr>
          <p:txBody>
            <a:bodyPr wrap="square" lIns="0" tIns="0" rIns="0" bIns="0" rtlCol="0"/>
            <a:lstStyle/>
            <a:p/>
          </p:txBody>
        </p:sp>
        <p:sp>
          <p:nvSpPr>
            <p:cNvPr id="1616" name="object 1616" descr=""/>
            <p:cNvSpPr/>
            <p:nvPr/>
          </p:nvSpPr>
          <p:spPr>
            <a:xfrm>
              <a:off x="1592078" y="11756447"/>
              <a:ext cx="17780" cy="0"/>
            </a:xfrm>
            <a:custGeom>
              <a:avLst/>
              <a:gdLst/>
              <a:ahLst/>
              <a:cxnLst/>
              <a:rect l="l" t="t" r="r" b="b"/>
              <a:pathLst>
                <a:path w="17780" h="0">
                  <a:moveTo>
                    <a:pt x="0" y="0"/>
                  </a:moveTo>
                  <a:lnTo>
                    <a:pt x="17678" y="0"/>
                  </a:lnTo>
                </a:path>
              </a:pathLst>
            </a:custGeom>
            <a:ln w="4762">
              <a:solidFill>
                <a:srgbClr val="050100"/>
              </a:solidFill>
            </a:ln>
          </p:spPr>
          <p:txBody>
            <a:bodyPr wrap="square" lIns="0" tIns="0" rIns="0" bIns="0" rtlCol="0"/>
            <a:lstStyle/>
            <a:p/>
          </p:txBody>
        </p:sp>
        <p:sp>
          <p:nvSpPr>
            <p:cNvPr id="1617" name="object 1617" descr=""/>
            <p:cNvSpPr/>
            <p:nvPr/>
          </p:nvSpPr>
          <p:spPr>
            <a:xfrm>
              <a:off x="1592078" y="11757129"/>
              <a:ext cx="12700" cy="0"/>
            </a:xfrm>
            <a:custGeom>
              <a:avLst/>
              <a:gdLst/>
              <a:ahLst/>
              <a:cxnLst/>
              <a:rect l="l" t="t" r="r" b="b"/>
              <a:pathLst>
                <a:path w="12700" h="0">
                  <a:moveTo>
                    <a:pt x="0" y="0"/>
                  </a:moveTo>
                  <a:lnTo>
                    <a:pt x="12433" y="0"/>
                  </a:lnTo>
                </a:path>
              </a:pathLst>
            </a:custGeom>
            <a:ln w="4762">
              <a:solidFill>
                <a:srgbClr val="050100"/>
              </a:solidFill>
            </a:ln>
          </p:spPr>
          <p:txBody>
            <a:bodyPr wrap="square" lIns="0" tIns="0" rIns="0" bIns="0" rtlCol="0"/>
            <a:lstStyle/>
            <a:p/>
          </p:txBody>
        </p:sp>
        <p:sp>
          <p:nvSpPr>
            <p:cNvPr id="1618" name="object 1618" descr=""/>
            <p:cNvSpPr/>
            <p:nvPr/>
          </p:nvSpPr>
          <p:spPr>
            <a:xfrm>
              <a:off x="1592078" y="11757824"/>
              <a:ext cx="7620" cy="0"/>
            </a:xfrm>
            <a:custGeom>
              <a:avLst/>
              <a:gdLst/>
              <a:ahLst/>
              <a:cxnLst/>
              <a:rect l="l" t="t" r="r" b="b"/>
              <a:pathLst>
                <a:path w="7619" h="0">
                  <a:moveTo>
                    <a:pt x="0" y="0"/>
                  </a:moveTo>
                  <a:lnTo>
                    <a:pt x="7175" y="0"/>
                  </a:lnTo>
                </a:path>
              </a:pathLst>
            </a:custGeom>
            <a:ln w="4762">
              <a:solidFill>
                <a:srgbClr val="050100"/>
              </a:solidFill>
            </a:ln>
          </p:spPr>
          <p:txBody>
            <a:bodyPr wrap="square" lIns="0" tIns="0" rIns="0" bIns="0" rtlCol="0"/>
            <a:lstStyle/>
            <a:p/>
          </p:txBody>
        </p:sp>
        <p:sp>
          <p:nvSpPr>
            <p:cNvPr id="1619" name="object 1619" descr=""/>
            <p:cNvSpPr/>
            <p:nvPr/>
          </p:nvSpPr>
          <p:spPr>
            <a:xfrm>
              <a:off x="1592078" y="11758519"/>
              <a:ext cx="2540" cy="0"/>
            </a:xfrm>
            <a:custGeom>
              <a:avLst/>
              <a:gdLst/>
              <a:ahLst/>
              <a:cxnLst/>
              <a:rect l="l" t="t" r="r" b="b"/>
              <a:pathLst>
                <a:path w="2540" h="0">
                  <a:moveTo>
                    <a:pt x="0" y="0"/>
                  </a:moveTo>
                  <a:lnTo>
                    <a:pt x="1917" y="0"/>
                  </a:lnTo>
                </a:path>
                <a:path w="2540" h="0">
                  <a:moveTo>
                    <a:pt x="0" y="0"/>
                  </a:moveTo>
                  <a:lnTo>
                    <a:pt x="1917" y="0"/>
                  </a:lnTo>
                </a:path>
              </a:pathLst>
            </a:custGeom>
            <a:ln w="4762">
              <a:solidFill>
                <a:srgbClr val="050100"/>
              </a:solidFill>
            </a:ln>
          </p:spPr>
          <p:txBody>
            <a:bodyPr wrap="square" lIns="0" tIns="0" rIns="0" bIns="0" rtlCol="0"/>
            <a:lstStyle/>
            <a:p/>
          </p:txBody>
        </p:sp>
        <p:sp>
          <p:nvSpPr>
            <p:cNvPr id="1620" name="object 1620" descr=""/>
            <p:cNvSpPr/>
            <p:nvPr/>
          </p:nvSpPr>
          <p:spPr>
            <a:xfrm>
              <a:off x="1592078" y="11751610"/>
              <a:ext cx="54610" cy="0"/>
            </a:xfrm>
            <a:custGeom>
              <a:avLst/>
              <a:gdLst/>
              <a:ahLst/>
              <a:cxnLst/>
              <a:rect l="l" t="t" r="r" b="b"/>
              <a:pathLst>
                <a:path w="54610" h="0">
                  <a:moveTo>
                    <a:pt x="0" y="0"/>
                  </a:moveTo>
                  <a:lnTo>
                    <a:pt x="54406" y="0"/>
                  </a:lnTo>
                </a:path>
              </a:pathLst>
            </a:custGeom>
            <a:ln w="4762">
              <a:solidFill>
                <a:srgbClr val="050100"/>
              </a:solidFill>
            </a:ln>
          </p:spPr>
          <p:txBody>
            <a:bodyPr wrap="square" lIns="0" tIns="0" rIns="0" bIns="0" rtlCol="0"/>
            <a:lstStyle/>
            <a:p/>
          </p:txBody>
        </p:sp>
        <p:sp>
          <p:nvSpPr>
            <p:cNvPr id="1621" name="object 1621" descr=""/>
            <p:cNvSpPr/>
            <p:nvPr/>
          </p:nvSpPr>
          <p:spPr>
            <a:xfrm>
              <a:off x="1592078" y="11750915"/>
              <a:ext cx="49530" cy="0"/>
            </a:xfrm>
            <a:custGeom>
              <a:avLst/>
              <a:gdLst/>
              <a:ahLst/>
              <a:cxnLst/>
              <a:rect l="l" t="t" r="r" b="b"/>
              <a:pathLst>
                <a:path w="49530" h="0">
                  <a:moveTo>
                    <a:pt x="0" y="0"/>
                  </a:moveTo>
                  <a:lnTo>
                    <a:pt x="49161" y="0"/>
                  </a:lnTo>
                </a:path>
              </a:pathLst>
            </a:custGeom>
            <a:ln w="4762">
              <a:solidFill>
                <a:srgbClr val="050100"/>
              </a:solidFill>
            </a:ln>
          </p:spPr>
          <p:txBody>
            <a:bodyPr wrap="square" lIns="0" tIns="0" rIns="0" bIns="0" rtlCol="0"/>
            <a:lstStyle/>
            <a:p/>
          </p:txBody>
        </p:sp>
        <p:sp>
          <p:nvSpPr>
            <p:cNvPr id="1622" name="object 1622" descr=""/>
            <p:cNvSpPr/>
            <p:nvPr/>
          </p:nvSpPr>
          <p:spPr>
            <a:xfrm>
              <a:off x="1592078" y="11750220"/>
              <a:ext cx="44450" cy="0"/>
            </a:xfrm>
            <a:custGeom>
              <a:avLst/>
              <a:gdLst/>
              <a:ahLst/>
              <a:cxnLst/>
              <a:rect l="l" t="t" r="r" b="b"/>
              <a:pathLst>
                <a:path w="44450" h="0">
                  <a:moveTo>
                    <a:pt x="0" y="0"/>
                  </a:moveTo>
                  <a:lnTo>
                    <a:pt x="43916" y="0"/>
                  </a:lnTo>
                </a:path>
              </a:pathLst>
            </a:custGeom>
            <a:ln w="4762">
              <a:solidFill>
                <a:srgbClr val="050100"/>
              </a:solidFill>
            </a:ln>
          </p:spPr>
          <p:txBody>
            <a:bodyPr wrap="square" lIns="0" tIns="0" rIns="0" bIns="0" rtlCol="0"/>
            <a:lstStyle/>
            <a:p/>
          </p:txBody>
        </p:sp>
        <p:sp>
          <p:nvSpPr>
            <p:cNvPr id="1623" name="object 1623" descr=""/>
            <p:cNvSpPr/>
            <p:nvPr/>
          </p:nvSpPr>
          <p:spPr>
            <a:xfrm>
              <a:off x="1592078" y="11749538"/>
              <a:ext cx="38735" cy="0"/>
            </a:xfrm>
            <a:custGeom>
              <a:avLst/>
              <a:gdLst/>
              <a:ahLst/>
              <a:cxnLst/>
              <a:rect l="l" t="t" r="r" b="b"/>
              <a:pathLst>
                <a:path w="38735" h="0">
                  <a:moveTo>
                    <a:pt x="0" y="0"/>
                  </a:moveTo>
                  <a:lnTo>
                    <a:pt x="38671" y="0"/>
                  </a:lnTo>
                </a:path>
              </a:pathLst>
            </a:custGeom>
            <a:ln w="4762">
              <a:solidFill>
                <a:srgbClr val="050100"/>
              </a:solidFill>
            </a:ln>
          </p:spPr>
          <p:txBody>
            <a:bodyPr wrap="square" lIns="0" tIns="0" rIns="0" bIns="0" rtlCol="0"/>
            <a:lstStyle/>
            <a:p/>
          </p:txBody>
        </p:sp>
        <p:sp>
          <p:nvSpPr>
            <p:cNvPr id="1624" name="object 1624" descr=""/>
            <p:cNvSpPr/>
            <p:nvPr/>
          </p:nvSpPr>
          <p:spPr>
            <a:xfrm>
              <a:off x="1592078" y="11748844"/>
              <a:ext cx="33655" cy="0"/>
            </a:xfrm>
            <a:custGeom>
              <a:avLst/>
              <a:gdLst/>
              <a:ahLst/>
              <a:cxnLst/>
              <a:rect l="l" t="t" r="r" b="b"/>
              <a:pathLst>
                <a:path w="33655" h="0">
                  <a:moveTo>
                    <a:pt x="0" y="0"/>
                  </a:moveTo>
                  <a:lnTo>
                    <a:pt x="33413" y="0"/>
                  </a:lnTo>
                </a:path>
              </a:pathLst>
            </a:custGeom>
            <a:ln w="4762">
              <a:solidFill>
                <a:srgbClr val="050100"/>
              </a:solidFill>
            </a:ln>
          </p:spPr>
          <p:txBody>
            <a:bodyPr wrap="square" lIns="0" tIns="0" rIns="0" bIns="0" rtlCol="0"/>
            <a:lstStyle/>
            <a:p/>
          </p:txBody>
        </p:sp>
        <p:sp>
          <p:nvSpPr>
            <p:cNvPr id="1625" name="object 1625" descr=""/>
            <p:cNvSpPr/>
            <p:nvPr/>
          </p:nvSpPr>
          <p:spPr>
            <a:xfrm>
              <a:off x="1592078" y="11748149"/>
              <a:ext cx="28575" cy="0"/>
            </a:xfrm>
            <a:custGeom>
              <a:avLst/>
              <a:gdLst/>
              <a:ahLst/>
              <a:cxnLst/>
              <a:rect l="l" t="t" r="r" b="b"/>
              <a:pathLst>
                <a:path w="28575" h="0">
                  <a:moveTo>
                    <a:pt x="0" y="0"/>
                  </a:moveTo>
                  <a:lnTo>
                    <a:pt x="28168" y="0"/>
                  </a:lnTo>
                </a:path>
              </a:pathLst>
            </a:custGeom>
            <a:ln w="4762">
              <a:solidFill>
                <a:srgbClr val="050100"/>
              </a:solidFill>
            </a:ln>
          </p:spPr>
          <p:txBody>
            <a:bodyPr wrap="square" lIns="0" tIns="0" rIns="0" bIns="0" rtlCol="0"/>
            <a:lstStyle/>
            <a:p/>
          </p:txBody>
        </p:sp>
        <p:sp>
          <p:nvSpPr>
            <p:cNvPr id="1626" name="object 1626" descr=""/>
            <p:cNvSpPr/>
            <p:nvPr/>
          </p:nvSpPr>
          <p:spPr>
            <a:xfrm>
              <a:off x="1592078" y="11747467"/>
              <a:ext cx="23495" cy="0"/>
            </a:xfrm>
            <a:custGeom>
              <a:avLst/>
              <a:gdLst/>
              <a:ahLst/>
              <a:cxnLst/>
              <a:rect l="l" t="t" r="r" b="b"/>
              <a:pathLst>
                <a:path w="23494" h="0">
                  <a:moveTo>
                    <a:pt x="0" y="0"/>
                  </a:moveTo>
                  <a:lnTo>
                    <a:pt x="22923" y="0"/>
                  </a:lnTo>
                </a:path>
              </a:pathLst>
            </a:custGeom>
            <a:ln w="4762">
              <a:solidFill>
                <a:srgbClr val="050100"/>
              </a:solidFill>
            </a:ln>
          </p:spPr>
          <p:txBody>
            <a:bodyPr wrap="square" lIns="0" tIns="0" rIns="0" bIns="0" rtlCol="0"/>
            <a:lstStyle/>
            <a:p/>
          </p:txBody>
        </p:sp>
        <p:sp>
          <p:nvSpPr>
            <p:cNvPr id="1627" name="object 1627" descr=""/>
            <p:cNvSpPr/>
            <p:nvPr/>
          </p:nvSpPr>
          <p:spPr>
            <a:xfrm>
              <a:off x="1592078" y="11746772"/>
              <a:ext cx="17780" cy="0"/>
            </a:xfrm>
            <a:custGeom>
              <a:avLst/>
              <a:gdLst/>
              <a:ahLst/>
              <a:cxnLst/>
              <a:rect l="l" t="t" r="r" b="b"/>
              <a:pathLst>
                <a:path w="17780" h="0">
                  <a:moveTo>
                    <a:pt x="0" y="0"/>
                  </a:moveTo>
                  <a:lnTo>
                    <a:pt x="17678" y="0"/>
                  </a:lnTo>
                </a:path>
              </a:pathLst>
            </a:custGeom>
            <a:ln w="4762">
              <a:solidFill>
                <a:srgbClr val="050100"/>
              </a:solidFill>
            </a:ln>
          </p:spPr>
          <p:txBody>
            <a:bodyPr wrap="square" lIns="0" tIns="0" rIns="0" bIns="0" rtlCol="0"/>
            <a:lstStyle/>
            <a:p/>
          </p:txBody>
        </p:sp>
        <p:sp>
          <p:nvSpPr>
            <p:cNvPr id="1628" name="object 1628" descr=""/>
            <p:cNvSpPr/>
            <p:nvPr/>
          </p:nvSpPr>
          <p:spPr>
            <a:xfrm>
              <a:off x="1592078" y="11746079"/>
              <a:ext cx="12700" cy="0"/>
            </a:xfrm>
            <a:custGeom>
              <a:avLst/>
              <a:gdLst/>
              <a:ahLst/>
              <a:cxnLst/>
              <a:rect l="l" t="t" r="r" b="b"/>
              <a:pathLst>
                <a:path w="12700" h="0">
                  <a:moveTo>
                    <a:pt x="0" y="0"/>
                  </a:moveTo>
                  <a:lnTo>
                    <a:pt x="12433" y="0"/>
                  </a:lnTo>
                </a:path>
              </a:pathLst>
            </a:custGeom>
            <a:ln w="4762">
              <a:solidFill>
                <a:srgbClr val="050100"/>
              </a:solidFill>
            </a:ln>
          </p:spPr>
          <p:txBody>
            <a:bodyPr wrap="square" lIns="0" tIns="0" rIns="0" bIns="0" rtlCol="0"/>
            <a:lstStyle/>
            <a:p/>
          </p:txBody>
        </p:sp>
        <p:sp>
          <p:nvSpPr>
            <p:cNvPr id="1629" name="object 1629" descr=""/>
            <p:cNvSpPr/>
            <p:nvPr/>
          </p:nvSpPr>
          <p:spPr>
            <a:xfrm>
              <a:off x="1592078" y="11745384"/>
              <a:ext cx="7620" cy="0"/>
            </a:xfrm>
            <a:custGeom>
              <a:avLst/>
              <a:gdLst/>
              <a:ahLst/>
              <a:cxnLst/>
              <a:rect l="l" t="t" r="r" b="b"/>
              <a:pathLst>
                <a:path w="7619" h="0">
                  <a:moveTo>
                    <a:pt x="0" y="0"/>
                  </a:moveTo>
                  <a:lnTo>
                    <a:pt x="7175" y="0"/>
                  </a:lnTo>
                </a:path>
              </a:pathLst>
            </a:custGeom>
            <a:ln w="4762">
              <a:solidFill>
                <a:srgbClr val="050100"/>
              </a:solidFill>
            </a:ln>
          </p:spPr>
          <p:txBody>
            <a:bodyPr wrap="square" lIns="0" tIns="0" rIns="0" bIns="0" rtlCol="0"/>
            <a:lstStyle/>
            <a:p/>
          </p:txBody>
        </p:sp>
        <p:sp>
          <p:nvSpPr>
            <p:cNvPr id="1630" name="object 1630" descr=""/>
            <p:cNvSpPr/>
            <p:nvPr/>
          </p:nvSpPr>
          <p:spPr>
            <a:xfrm>
              <a:off x="1592078" y="11744702"/>
              <a:ext cx="2540" cy="0"/>
            </a:xfrm>
            <a:custGeom>
              <a:avLst/>
              <a:gdLst/>
              <a:ahLst/>
              <a:cxnLst/>
              <a:rect l="l" t="t" r="r" b="b"/>
              <a:pathLst>
                <a:path w="2540" h="0">
                  <a:moveTo>
                    <a:pt x="0" y="0"/>
                  </a:moveTo>
                  <a:lnTo>
                    <a:pt x="1917" y="0"/>
                  </a:lnTo>
                </a:path>
                <a:path w="2540" h="0">
                  <a:moveTo>
                    <a:pt x="0" y="0"/>
                  </a:moveTo>
                  <a:lnTo>
                    <a:pt x="1917" y="0"/>
                  </a:lnTo>
                </a:path>
              </a:pathLst>
            </a:custGeom>
            <a:ln w="4762">
              <a:solidFill>
                <a:srgbClr val="050100"/>
              </a:solidFill>
            </a:ln>
          </p:spPr>
          <p:txBody>
            <a:bodyPr wrap="square" lIns="0" tIns="0" rIns="0" bIns="0" rtlCol="0"/>
            <a:lstStyle/>
            <a:p/>
          </p:txBody>
        </p:sp>
        <p:sp>
          <p:nvSpPr>
            <p:cNvPr id="1631" name="object 1631" descr=""/>
            <p:cNvSpPr/>
            <p:nvPr/>
          </p:nvSpPr>
          <p:spPr>
            <a:xfrm>
              <a:off x="1592078" y="11751616"/>
              <a:ext cx="54610" cy="7620"/>
            </a:xfrm>
            <a:custGeom>
              <a:avLst/>
              <a:gdLst/>
              <a:ahLst/>
              <a:cxnLst/>
              <a:rect l="l" t="t" r="r" b="b"/>
              <a:pathLst>
                <a:path w="54610" h="7620">
                  <a:moveTo>
                    <a:pt x="0" y="7150"/>
                  </a:moveTo>
                  <a:lnTo>
                    <a:pt x="54406" y="0"/>
                  </a:lnTo>
                </a:path>
              </a:pathLst>
            </a:custGeom>
            <a:ln w="4762">
              <a:solidFill>
                <a:srgbClr val="050100"/>
              </a:solidFill>
            </a:ln>
          </p:spPr>
          <p:txBody>
            <a:bodyPr wrap="square" lIns="0" tIns="0" rIns="0" bIns="0" rtlCol="0"/>
            <a:lstStyle/>
            <a:p/>
          </p:txBody>
        </p:sp>
        <p:sp>
          <p:nvSpPr>
            <p:cNvPr id="1632" name="object 1632" descr=""/>
            <p:cNvSpPr/>
            <p:nvPr/>
          </p:nvSpPr>
          <p:spPr>
            <a:xfrm>
              <a:off x="1592078" y="11744442"/>
              <a:ext cx="0" cy="14604"/>
            </a:xfrm>
            <a:custGeom>
              <a:avLst/>
              <a:gdLst/>
              <a:ahLst/>
              <a:cxnLst/>
              <a:rect l="l" t="t" r="r" b="b"/>
              <a:pathLst>
                <a:path w="0" h="14604">
                  <a:moveTo>
                    <a:pt x="0" y="0"/>
                  </a:moveTo>
                  <a:lnTo>
                    <a:pt x="0" y="14325"/>
                  </a:lnTo>
                </a:path>
              </a:pathLst>
            </a:custGeom>
            <a:ln w="4762">
              <a:solidFill>
                <a:srgbClr val="050100"/>
              </a:solidFill>
            </a:ln>
          </p:spPr>
          <p:txBody>
            <a:bodyPr wrap="square" lIns="0" tIns="0" rIns="0" bIns="0" rtlCol="0"/>
            <a:lstStyle/>
            <a:p/>
          </p:txBody>
        </p:sp>
        <p:sp>
          <p:nvSpPr>
            <p:cNvPr id="1633" name="object 1633" descr=""/>
            <p:cNvSpPr/>
            <p:nvPr/>
          </p:nvSpPr>
          <p:spPr>
            <a:xfrm>
              <a:off x="1510470" y="11744447"/>
              <a:ext cx="136525" cy="7620"/>
            </a:xfrm>
            <a:custGeom>
              <a:avLst/>
              <a:gdLst/>
              <a:ahLst/>
              <a:cxnLst/>
              <a:rect l="l" t="t" r="r" b="b"/>
              <a:pathLst>
                <a:path w="136525" h="7620">
                  <a:moveTo>
                    <a:pt x="136017" y="7162"/>
                  </a:moveTo>
                  <a:lnTo>
                    <a:pt x="81610" y="0"/>
                  </a:lnTo>
                </a:path>
                <a:path w="136525" h="7620">
                  <a:moveTo>
                    <a:pt x="136017" y="7162"/>
                  </a:moveTo>
                  <a:lnTo>
                    <a:pt x="0" y="7162"/>
                  </a:lnTo>
                </a:path>
              </a:pathLst>
            </a:custGeom>
            <a:ln w="4762">
              <a:solidFill>
                <a:srgbClr val="050100"/>
              </a:solidFill>
            </a:ln>
          </p:spPr>
          <p:txBody>
            <a:bodyPr wrap="square" lIns="0" tIns="0" rIns="0" bIns="0" rtlCol="0"/>
            <a:lstStyle/>
            <a:p/>
          </p:txBody>
        </p:sp>
      </p:grpSp>
      <p:pic>
        <p:nvPicPr>
          <p:cNvPr id="1634" name="object 1634" descr=""/>
          <p:cNvPicPr/>
          <p:nvPr/>
        </p:nvPicPr>
        <p:blipFill>
          <a:blip r:embed="rId34" cstate="print"/>
          <a:stretch>
            <a:fillRect/>
          </a:stretch>
        </p:blipFill>
        <p:spPr>
          <a:xfrm>
            <a:off x="561863" y="11884597"/>
            <a:ext cx="1879955" cy="1823693"/>
          </a:xfrm>
          <a:prstGeom prst="rect">
            <a:avLst/>
          </a:prstGeom>
        </p:spPr>
      </p:pic>
      <p:grpSp>
        <p:nvGrpSpPr>
          <p:cNvPr id="1635" name="object 1635" descr=""/>
          <p:cNvGrpSpPr/>
          <p:nvPr/>
        </p:nvGrpSpPr>
        <p:grpSpPr>
          <a:xfrm>
            <a:off x="1423716" y="11721852"/>
            <a:ext cx="29845" cy="49530"/>
            <a:chOff x="1423716" y="11721852"/>
            <a:chExt cx="29845" cy="49530"/>
          </a:xfrm>
        </p:grpSpPr>
        <p:sp>
          <p:nvSpPr>
            <p:cNvPr id="1636" name="object 1636" descr=""/>
            <p:cNvSpPr/>
            <p:nvPr/>
          </p:nvSpPr>
          <p:spPr>
            <a:xfrm>
              <a:off x="1430265" y="11754971"/>
              <a:ext cx="16510" cy="0"/>
            </a:xfrm>
            <a:custGeom>
              <a:avLst/>
              <a:gdLst/>
              <a:ahLst/>
              <a:cxnLst/>
              <a:rect l="l" t="t" r="r" b="b"/>
              <a:pathLst>
                <a:path w="16509" h="0">
                  <a:moveTo>
                    <a:pt x="0" y="0"/>
                  </a:moveTo>
                  <a:lnTo>
                    <a:pt x="16306" y="0"/>
                  </a:lnTo>
                </a:path>
              </a:pathLst>
            </a:custGeom>
            <a:ln w="4762">
              <a:solidFill>
                <a:srgbClr val="050100"/>
              </a:solidFill>
            </a:ln>
          </p:spPr>
          <p:txBody>
            <a:bodyPr wrap="square" lIns="0" tIns="0" rIns="0" bIns="0" rtlCol="0"/>
            <a:lstStyle/>
            <a:p/>
          </p:txBody>
        </p:sp>
        <p:sp>
          <p:nvSpPr>
            <p:cNvPr id="1637" name="object 1637" descr=""/>
            <p:cNvSpPr/>
            <p:nvPr/>
          </p:nvSpPr>
          <p:spPr>
            <a:xfrm>
              <a:off x="1437905" y="11724237"/>
              <a:ext cx="13335" cy="45085"/>
            </a:xfrm>
            <a:custGeom>
              <a:avLst/>
              <a:gdLst/>
              <a:ahLst/>
              <a:cxnLst/>
              <a:rect l="l" t="t" r="r" b="b"/>
              <a:pathLst>
                <a:path w="13334" h="45084">
                  <a:moveTo>
                    <a:pt x="0" y="0"/>
                  </a:moveTo>
                  <a:lnTo>
                    <a:pt x="12839" y="44627"/>
                  </a:lnTo>
                </a:path>
              </a:pathLst>
            </a:custGeom>
            <a:ln w="4762">
              <a:solidFill>
                <a:srgbClr val="050100"/>
              </a:solidFill>
            </a:ln>
          </p:spPr>
          <p:txBody>
            <a:bodyPr wrap="square" lIns="0" tIns="0" rIns="0" bIns="0" rtlCol="0"/>
            <a:lstStyle/>
            <a:p/>
          </p:txBody>
        </p:sp>
        <p:sp>
          <p:nvSpPr>
            <p:cNvPr id="1638" name="object 1638" descr=""/>
            <p:cNvSpPr/>
            <p:nvPr/>
          </p:nvSpPr>
          <p:spPr>
            <a:xfrm>
              <a:off x="1426098" y="11724233"/>
              <a:ext cx="12065" cy="45085"/>
            </a:xfrm>
            <a:custGeom>
              <a:avLst/>
              <a:gdLst/>
              <a:ahLst/>
              <a:cxnLst/>
              <a:rect l="l" t="t" r="r" b="b"/>
              <a:pathLst>
                <a:path w="12065" h="45084">
                  <a:moveTo>
                    <a:pt x="0" y="44627"/>
                  </a:moveTo>
                  <a:lnTo>
                    <a:pt x="11811" y="0"/>
                  </a:lnTo>
                </a:path>
              </a:pathLst>
            </a:custGeom>
            <a:ln w="4762">
              <a:solidFill>
                <a:srgbClr val="050100"/>
              </a:solidFill>
            </a:ln>
          </p:spPr>
          <p:txBody>
            <a:bodyPr wrap="square" lIns="0" tIns="0" rIns="0" bIns="0" rtlCol="0"/>
            <a:lstStyle/>
            <a:p/>
          </p:txBody>
        </p:sp>
      </p:grpSp>
      <p:grpSp>
        <p:nvGrpSpPr>
          <p:cNvPr id="1639" name="object 1639" descr=""/>
          <p:cNvGrpSpPr/>
          <p:nvPr/>
        </p:nvGrpSpPr>
        <p:grpSpPr>
          <a:xfrm>
            <a:off x="6012512" y="11809599"/>
            <a:ext cx="1144905" cy="1855470"/>
            <a:chOff x="6012512" y="11809599"/>
            <a:chExt cx="1144905" cy="1855470"/>
          </a:xfrm>
        </p:grpSpPr>
        <p:sp>
          <p:nvSpPr>
            <p:cNvPr id="1640" name="object 1640" descr=""/>
            <p:cNvSpPr/>
            <p:nvPr/>
          </p:nvSpPr>
          <p:spPr>
            <a:xfrm>
              <a:off x="6859601" y="12780606"/>
              <a:ext cx="42545" cy="42545"/>
            </a:xfrm>
            <a:custGeom>
              <a:avLst/>
              <a:gdLst/>
              <a:ahLst/>
              <a:cxnLst/>
              <a:rect l="l" t="t" r="r" b="b"/>
              <a:pathLst>
                <a:path w="42545" h="42545">
                  <a:moveTo>
                    <a:pt x="42341" y="21170"/>
                  </a:moveTo>
                  <a:lnTo>
                    <a:pt x="40678" y="12928"/>
                  </a:lnTo>
                  <a:lnTo>
                    <a:pt x="36142" y="6199"/>
                  </a:lnTo>
                  <a:lnTo>
                    <a:pt x="29413" y="1663"/>
                  </a:lnTo>
                  <a:lnTo>
                    <a:pt x="21170" y="0"/>
                  </a:lnTo>
                  <a:lnTo>
                    <a:pt x="12928" y="1663"/>
                  </a:lnTo>
                  <a:lnTo>
                    <a:pt x="6199" y="6199"/>
                  </a:lnTo>
                  <a:lnTo>
                    <a:pt x="1663" y="12928"/>
                  </a:lnTo>
                  <a:lnTo>
                    <a:pt x="0" y="21170"/>
                  </a:lnTo>
                  <a:lnTo>
                    <a:pt x="1663" y="29413"/>
                  </a:lnTo>
                  <a:lnTo>
                    <a:pt x="6199" y="36142"/>
                  </a:lnTo>
                  <a:lnTo>
                    <a:pt x="12928" y="40678"/>
                  </a:lnTo>
                  <a:lnTo>
                    <a:pt x="21170" y="42341"/>
                  </a:lnTo>
                  <a:lnTo>
                    <a:pt x="29413" y="40678"/>
                  </a:lnTo>
                  <a:lnTo>
                    <a:pt x="36142" y="36142"/>
                  </a:lnTo>
                  <a:lnTo>
                    <a:pt x="40678" y="29413"/>
                  </a:lnTo>
                  <a:lnTo>
                    <a:pt x="42341" y="21170"/>
                  </a:lnTo>
                </a:path>
              </a:pathLst>
            </a:custGeom>
            <a:ln w="4762">
              <a:solidFill>
                <a:srgbClr val="050100"/>
              </a:solidFill>
            </a:ln>
          </p:spPr>
          <p:txBody>
            <a:bodyPr wrap="square" lIns="0" tIns="0" rIns="0" bIns="0" rtlCol="0"/>
            <a:lstStyle/>
            <a:p/>
          </p:txBody>
        </p:sp>
        <p:sp>
          <p:nvSpPr>
            <p:cNvPr id="1641" name="object 1641" descr=""/>
            <p:cNvSpPr/>
            <p:nvPr/>
          </p:nvSpPr>
          <p:spPr>
            <a:xfrm>
              <a:off x="7049866" y="12793816"/>
              <a:ext cx="42545" cy="42545"/>
            </a:xfrm>
            <a:custGeom>
              <a:avLst/>
              <a:gdLst/>
              <a:ahLst/>
              <a:cxnLst/>
              <a:rect l="l" t="t" r="r" b="b"/>
              <a:pathLst>
                <a:path w="42545" h="42545">
                  <a:moveTo>
                    <a:pt x="42341" y="21170"/>
                  </a:moveTo>
                  <a:lnTo>
                    <a:pt x="40678" y="12928"/>
                  </a:lnTo>
                  <a:lnTo>
                    <a:pt x="36142" y="6199"/>
                  </a:lnTo>
                  <a:lnTo>
                    <a:pt x="29413" y="1663"/>
                  </a:lnTo>
                  <a:lnTo>
                    <a:pt x="21170" y="0"/>
                  </a:lnTo>
                  <a:lnTo>
                    <a:pt x="12928" y="1663"/>
                  </a:lnTo>
                  <a:lnTo>
                    <a:pt x="6199" y="6199"/>
                  </a:lnTo>
                  <a:lnTo>
                    <a:pt x="1663" y="12928"/>
                  </a:lnTo>
                  <a:lnTo>
                    <a:pt x="0" y="21170"/>
                  </a:lnTo>
                  <a:lnTo>
                    <a:pt x="1663" y="29413"/>
                  </a:lnTo>
                  <a:lnTo>
                    <a:pt x="6199" y="36142"/>
                  </a:lnTo>
                  <a:lnTo>
                    <a:pt x="12928" y="40678"/>
                  </a:lnTo>
                  <a:lnTo>
                    <a:pt x="21170" y="42341"/>
                  </a:lnTo>
                  <a:lnTo>
                    <a:pt x="29413" y="40678"/>
                  </a:lnTo>
                  <a:lnTo>
                    <a:pt x="36142" y="36142"/>
                  </a:lnTo>
                  <a:lnTo>
                    <a:pt x="40678" y="29413"/>
                  </a:lnTo>
                  <a:lnTo>
                    <a:pt x="42341" y="21170"/>
                  </a:lnTo>
                </a:path>
              </a:pathLst>
            </a:custGeom>
            <a:ln w="4762">
              <a:solidFill>
                <a:srgbClr val="050100"/>
              </a:solidFill>
            </a:ln>
          </p:spPr>
          <p:txBody>
            <a:bodyPr wrap="square" lIns="0" tIns="0" rIns="0" bIns="0" rtlCol="0"/>
            <a:lstStyle/>
            <a:p/>
          </p:txBody>
        </p:sp>
        <p:sp>
          <p:nvSpPr>
            <p:cNvPr id="1642" name="object 1642" descr=""/>
            <p:cNvSpPr/>
            <p:nvPr/>
          </p:nvSpPr>
          <p:spPr>
            <a:xfrm>
              <a:off x="6267775" y="13428072"/>
              <a:ext cx="58419" cy="43815"/>
            </a:xfrm>
            <a:custGeom>
              <a:avLst/>
              <a:gdLst/>
              <a:ahLst/>
              <a:cxnLst/>
              <a:rect l="l" t="t" r="r" b="b"/>
              <a:pathLst>
                <a:path w="58420" h="43815">
                  <a:moveTo>
                    <a:pt x="0" y="0"/>
                  </a:moveTo>
                  <a:lnTo>
                    <a:pt x="8470" y="17693"/>
                  </a:lnTo>
                  <a:lnTo>
                    <a:pt x="21780" y="31457"/>
                  </a:lnTo>
                  <a:lnTo>
                    <a:pt x="38719" y="40383"/>
                  </a:lnTo>
                  <a:lnTo>
                    <a:pt x="58077" y="43561"/>
                  </a:lnTo>
                </a:path>
              </a:pathLst>
            </a:custGeom>
            <a:ln w="4762">
              <a:solidFill>
                <a:srgbClr val="050100"/>
              </a:solidFill>
            </a:ln>
          </p:spPr>
          <p:txBody>
            <a:bodyPr wrap="square" lIns="0" tIns="0" rIns="0" bIns="0" rtlCol="0"/>
            <a:lstStyle/>
            <a:p/>
          </p:txBody>
        </p:sp>
        <p:sp>
          <p:nvSpPr>
            <p:cNvPr id="1643" name="object 1643" descr=""/>
            <p:cNvSpPr/>
            <p:nvPr/>
          </p:nvSpPr>
          <p:spPr>
            <a:xfrm>
              <a:off x="6337947" y="13428068"/>
              <a:ext cx="58419" cy="43815"/>
            </a:xfrm>
            <a:custGeom>
              <a:avLst/>
              <a:gdLst/>
              <a:ahLst/>
              <a:cxnLst/>
              <a:rect l="l" t="t" r="r" b="b"/>
              <a:pathLst>
                <a:path w="58420" h="43815">
                  <a:moveTo>
                    <a:pt x="0" y="43560"/>
                  </a:moveTo>
                  <a:lnTo>
                    <a:pt x="19357" y="40385"/>
                  </a:lnTo>
                  <a:lnTo>
                    <a:pt x="36296" y="31462"/>
                  </a:lnTo>
                  <a:lnTo>
                    <a:pt x="49606" y="17698"/>
                  </a:lnTo>
                  <a:lnTo>
                    <a:pt x="58077" y="0"/>
                  </a:lnTo>
                </a:path>
              </a:pathLst>
            </a:custGeom>
            <a:ln w="4762">
              <a:solidFill>
                <a:srgbClr val="050100"/>
              </a:solidFill>
            </a:ln>
          </p:spPr>
          <p:txBody>
            <a:bodyPr wrap="square" lIns="0" tIns="0" rIns="0" bIns="0" rtlCol="0"/>
            <a:lstStyle/>
            <a:p/>
          </p:txBody>
        </p:sp>
        <p:sp>
          <p:nvSpPr>
            <p:cNvPr id="1644" name="object 1644" descr=""/>
            <p:cNvSpPr/>
            <p:nvPr/>
          </p:nvSpPr>
          <p:spPr>
            <a:xfrm>
              <a:off x="6398440" y="13362735"/>
              <a:ext cx="6350" cy="6350"/>
            </a:xfrm>
            <a:custGeom>
              <a:avLst/>
              <a:gdLst/>
              <a:ahLst/>
              <a:cxnLst/>
              <a:rect l="l" t="t" r="r" b="b"/>
              <a:pathLst>
                <a:path w="6350" h="6350">
                  <a:moveTo>
                    <a:pt x="6057" y="0"/>
                  </a:moveTo>
                  <a:lnTo>
                    <a:pt x="2717" y="0"/>
                  </a:lnTo>
                  <a:lnTo>
                    <a:pt x="0" y="2705"/>
                  </a:lnTo>
                  <a:lnTo>
                    <a:pt x="0" y="6045"/>
                  </a:lnTo>
                </a:path>
              </a:pathLst>
            </a:custGeom>
            <a:ln w="4762">
              <a:solidFill>
                <a:srgbClr val="050100"/>
              </a:solidFill>
            </a:ln>
          </p:spPr>
          <p:txBody>
            <a:bodyPr wrap="square" lIns="0" tIns="0" rIns="0" bIns="0" rtlCol="0"/>
            <a:lstStyle/>
            <a:p/>
          </p:txBody>
        </p:sp>
        <p:sp>
          <p:nvSpPr>
            <p:cNvPr id="1645" name="object 1645" descr=""/>
            <p:cNvSpPr/>
            <p:nvPr/>
          </p:nvSpPr>
          <p:spPr>
            <a:xfrm>
              <a:off x="6410551" y="13356677"/>
              <a:ext cx="6350" cy="6350"/>
            </a:xfrm>
            <a:custGeom>
              <a:avLst/>
              <a:gdLst/>
              <a:ahLst/>
              <a:cxnLst/>
              <a:rect l="l" t="t" r="r" b="b"/>
              <a:pathLst>
                <a:path w="6350" h="6350">
                  <a:moveTo>
                    <a:pt x="0" y="6057"/>
                  </a:moveTo>
                  <a:lnTo>
                    <a:pt x="3340" y="6057"/>
                  </a:lnTo>
                  <a:lnTo>
                    <a:pt x="6057" y="3340"/>
                  </a:lnTo>
                  <a:lnTo>
                    <a:pt x="6057" y="0"/>
                  </a:lnTo>
                </a:path>
              </a:pathLst>
            </a:custGeom>
            <a:ln w="4762">
              <a:solidFill>
                <a:srgbClr val="050100"/>
              </a:solidFill>
            </a:ln>
          </p:spPr>
          <p:txBody>
            <a:bodyPr wrap="square" lIns="0" tIns="0" rIns="0" bIns="0" rtlCol="0"/>
            <a:lstStyle/>
            <a:p/>
          </p:txBody>
        </p:sp>
        <p:sp>
          <p:nvSpPr>
            <p:cNvPr id="1646" name="object 1646" descr=""/>
            <p:cNvSpPr/>
            <p:nvPr/>
          </p:nvSpPr>
          <p:spPr>
            <a:xfrm>
              <a:off x="6247199" y="13356684"/>
              <a:ext cx="6350" cy="6350"/>
            </a:xfrm>
            <a:custGeom>
              <a:avLst/>
              <a:gdLst/>
              <a:ahLst/>
              <a:cxnLst/>
              <a:rect l="l" t="t" r="r" b="b"/>
              <a:pathLst>
                <a:path w="6350" h="6350">
                  <a:moveTo>
                    <a:pt x="0" y="0"/>
                  </a:moveTo>
                  <a:lnTo>
                    <a:pt x="0" y="3340"/>
                  </a:lnTo>
                  <a:lnTo>
                    <a:pt x="2717" y="6057"/>
                  </a:lnTo>
                  <a:lnTo>
                    <a:pt x="6057" y="6057"/>
                  </a:lnTo>
                </a:path>
              </a:pathLst>
            </a:custGeom>
            <a:ln w="4762">
              <a:solidFill>
                <a:srgbClr val="050100"/>
              </a:solidFill>
            </a:ln>
          </p:spPr>
          <p:txBody>
            <a:bodyPr wrap="square" lIns="0" tIns="0" rIns="0" bIns="0" rtlCol="0"/>
            <a:lstStyle/>
            <a:p/>
          </p:txBody>
        </p:sp>
        <p:sp>
          <p:nvSpPr>
            <p:cNvPr id="1647" name="object 1647" descr=""/>
            <p:cNvSpPr/>
            <p:nvPr/>
          </p:nvSpPr>
          <p:spPr>
            <a:xfrm>
              <a:off x="6259297" y="13362730"/>
              <a:ext cx="6350" cy="6350"/>
            </a:xfrm>
            <a:custGeom>
              <a:avLst/>
              <a:gdLst/>
              <a:ahLst/>
              <a:cxnLst/>
              <a:rect l="l" t="t" r="r" b="b"/>
              <a:pathLst>
                <a:path w="6350" h="6350">
                  <a:moveTo>
                    <a:pt x="6057" y="6045"/>
                  </a:moveTo>
                  <a:lnTo>
                    <a:pt x="6057" y="2705"/>
                  </a:lnTo>
                  <a:lnTo>
                    <a:pt x="3340" y="0"/>
                  </a:lnTo>
                  <a:lnTo>
                    <a:pt x="0" y="0"/>
                  </a:lnTo>
                </a:path>
              </a:pathLst>
            </a:custGeom>
            <a:ln w="4762">
              <a:solidFill>
                <a:srgbClr val="050100"/>
              </a:solidFill>
            </a:ln>
          </p:spPr>
          <p:txBody>
            <a:bodyPr wrap="square" lIns="0" tIns="0" rIns="0" bIns="0" rtlCol="0"/>
            <a:lstStyle/>
            <a:p/>
          </p:txBody>
        </p:sp>
        <p:sp>
          <p:nvSpPr>
            <p:cNvPr id="1648" name="object 1648" descr=""/>
            <p:cNvSpPr/>
            <p:nvPr/>
          </p:nvSpPr>
          <p:spPr>
            <a:xfrm>
              <a:off x="6265355" y="13411130"/>
              <a:ext cx="2540" cy="17145"/>
            </a:xfrm>
            <a:custGeom>
              <a:avLst/>
              <a:gdLst/>
              <a:ahLst/>
              <a:cxnLst/>
              <a:rect l="l" t="t" r="r" b="b"/>
              <a:pathLst>
                <a:path w="2539" h="17144">
                  <a:moveTo>
                    <a:pt x="0" y="0"/>
                  </a:moveTo>
                  <a:lnTo>
                    <a:pt x="0" y="5727"/>
                  </a:lnTo>
                  <a:lnTo>
                    <a:pt x="800" y="11430"/>
                  </a:lnTo>
                  <a:lnTo>
                    <a:pt x="2413" y="16941"/>
                  </a:lnTo>
                </a:path>
              </a:pathLst>
            </a:custGeom>
            <a:ln w="4762">
              <a:solidFill>
                <a:srgbClr val="050100"/>
              </a:solidFill>
            </a:ln>
          </p:spPr>
          <p:txBody>
            <a:bodyPr wrap="square" lIns="0" tIns="0" rIns="0" bIns="0" rtlCol="0"/>
            <a:lstStyle/>
            <a:p/>
          </p:txBody>
        </p:sp>
        <p:sp>
          <p:nvSpPr>
            <p:cNvPr id="1649" name="object 1649" descr=""/>
            <p:cNvSpPr/>
            <p:nvPr/>
          </p:nvSpPr>
          <p:spPr>
            <a:xfrm>
              <a:off x="6576309" y="13253830"/>
              <a:ext cx="12700" cy="12700"/>
            </a:xfrm>
            <a:custGeom>
              <a:avLst/>
              <a:gdLst/>
              <a:ahLst/>
              <a:cxnLst/>
              <a:rect l="l" t="t" r="r" b="b"/>
              <a:pathLst>
                <a:path w="12700" h="12700">
                  <a:moveTo>
                    <a:pt x="12103" y="0"/>
                  </a:moveTo>
                  <a:lnTo>
                    <a:pt x="5422" y="0"/>
                  </a:lnTo>
                  <a:lnTo>
                    <a:pt x="0" y="5422"/>
                  </a:lnTo>
                  <a:lnTo>
                    <a:pt x="0" y="12103"/>
                  </a:lnTo>
                </a:path>
              </a:pathLst>
            </a:custGeom>
            <a:ln w="4762">
              <a:solidFill>
                <a:srgbClr val="050100"/>
              </a:solidFill>
            </a:ln>
          </p:spPr>
          <p:txBody>
            <a:bodyPr wrap="square" lIns="0" tIns="0" rIns="0" bIns="0" rtlCol="0"/>
            <a:lstStyle/>
            <a:p/>
          </p:txBody>
        </p:sp>
        <p:sp>
          <p:nvSpPr>
            <p:cNvPr id="1650" name="object 1650" descr=""/>
            <p:cNvSpPr/>
            <p:nvPr/>
          </p:nvSpPr>
          <p:spPr>
            <a:xfrm>
              <a:off x="6576307" y="12945298"/>
              <a:ext cx="6350" cy="6350"/>
            </a:xfrm>
            <a:custGeom>
              <a:avLst/>
              <a:gdLst/>
              <a:ahLst/>
              <a:cxnLst/>
              <a:rect l="l" t="t" r="r" b="b"/>
              <a:pathLst>
                <a:path w="6350" h="6350">
                  <a:moveTo>
                    <a:pt x="0" y="0"/>
                  </a:moveTo>
                  <a:lnTo>
                    <a:pt x="0" y="3340"/>
                  </a:lnTo>
                  <a:lnTo>
                    <a:pt x="2717" y="6045"/>
                  </a:lnTo>
                  <a:lnTo>
                    <a:pt x="6057" y="6045"/>
                  </a:lnTo>
                </a:path>
              </a:pathLst>
            </a:custGeom>
            <a:ln w="4762">
              <a:solidFill>
                <a:srgbClr val="050100"/>
              </a:solidFill>
            </a:ln>
          </p:spPr>
          <p:txBody>
            <a:bodyPr wrap="square" lIns="0" tIns="0" rIns="0" bIns="0" rtlCol="0"/>
            <a:lstStyle/>
            <a:p/>
          </p:txBody>
        </p:sp>
        <p:sp>
          <p:nvSpPr>
            <p:cNvPr id="1651" name="object 1651" descr=""/>
            <p:cNvSpPr/>
            <p:nvPr/>
          </p:nvSpPr>
          <p:spPr>
            <a:xfrm>
              <a:off x="6576302" y="12346364"/>
              <a:ext cx="6350" cy="6350"/>
            </a:xfrm>
            <a:custGeom>
              <a:avLst/>
              <a:gdLst/>
              <a:ahLst/>
              <a:cxnLst/>
              <a:rect l="l" t="t" r="r" b="b"/>
              <a:pathLst>
                <a:path w="6350" h="6350">
                  <a:moveTo>
                    <a:pt x="6057" y="0"/>
                  </a:moveTo>
                  <a:lnTo>
                    <a:pt x="2717" y="0"/>
                  </a:lnTo>
                  <a:lnTo>
                    <a:pt x="0" y="2705"/>
                  </a:lnTo>
                  <a:lnTo>
                    <a:pt x="0" y="6045"/>
                  </a:lnTo>
                </a:path>
              </a:pathLst>
            </a:custGeom>
            <a:ln w="4762">
              <a:solidFill>
                <a:srgbClr val="050100"/>
              </a:solidFill>
            </a:ln>
          </p:spPr>
          <p:txBody>
            <a:bodyPr wrap="square" lIns="0" tIns="0" rIns="0" bIns="0" rtlCol="0"/>
            <a:lstStyle/>
            <a:p/>
          </p:txBody>
        </p:sp>
        <p:sp>
          <p:nvSpPr>
            <p:cNvPr id="1652" name="object 1652" descr=""/>
            <p:cNvSpPr/>
            <p:nvPr/>
          </p:nvSpPr>
          <p:spPr>
            <a:xfrm>
              <a:off x="6576307" y="12031766"/>
              <a:ext cx="12700" cy="12700"/>
            </a:xfrm>
            <a:custGeom>
              <a:avLst/>
              <a:gdLst/>
              <a:ahLst/>
              <a:cxnLst/>
              <a:rect l="l" t="t" r="r" b="b"/>
              <a:pathLst>
                <a:path w="12700" h="12700">
                  <a:moveTo>
                    <a:pt x="0" y="0"/>
                  </a:moveTo>
                  <a:lnTo>
                    <a:pt x="0" y="6680"/>
                  </a:lnTo>
                  <a:lnTo>
                    <a:pt x="5422" y="12103"/>
                  </a:lnTo>
                  <a:lnTo>
                    <a:pt x="12103" y="12103"/>
                  </a:lnTo>
                </a:path>
              </a:pathLst>
            </a:custGeom>
            <a:ln w="4762">
              <a:solidFill>
                <a:srgbClr val="050100"/>
              </a:solidFill>
            </a:ln>
          </p:spPr>
          <p:txBody>
            <a:bodyPr wrap="square" lIns="0" tIns="0" rIns="0" bIns="0" rtlCol="0"/>
            <a:lstStyle/>
            <a:p/>
          </p:txBody>
        </p:sp>
        <p:sp>
          <p:nvSpPr>
            <p:cNvPr id="1653" name="object 1653" descr=""/>
            <p:cNvSpPr/>
            <p:nvPr/>
          </p:nvSpPr>
          <p:spPr>
            <a:xfrm>
              <a:off x="6440794" y="12146705"/>
              <a:ext cx="6350" cy="6350"/>
            </a:xfrm>
            <a:custGeom>
              <a:avLst/>
              <a:gdLst/>
              <a:ahLst/>
              <a:cxnLst/>
              <a:rect l="l" t="t" r="r" b="b"/>
              <a:pathLst>
                <a:path w="6350" h="6350">
                  <a:moveTo>
                    <a:pt x="6057" y="6057"/>
                  </a:moveTo>
                  <a:lnTo>
                    <a:pt x="6057" y="2717"/>
                  </a:lnTo>
                  <a:lnTo>
                    <a:pt x="3340" y="0"/>
                  </a:lnTo>
                  <a:lnTo>
                    <a:pt x="0" y="0"/>
                  </a:lnTo>
                </a:path>
              </a:pathLst>
            </a:custGeom>
            <a:ln w="4762">
              <a:solidFill>
                <a:srgbClr val="050100"/>
              </a:solidFill>
            </a:ln>
          </p:spPr>
          <p:txBody>
            <a:bodyPr wrap="square" lIns="0" tIns="0" rIns="0" bIns="0" rtlCol="0"/>
            <a:lstStyle/>
            <a:p/>
          </p:txBody>
        </p:sp>
        <p:sp>
          <p:nvSpPr>
            <p:cNvPr id="1654" name="object 1654" descr=""/>
            <p:cNvSpPr/>
            <p:nvPr/>
          </p:nvSpPr>
          <p:spPr>
            <a:xfrm>
              <a:off x="6513385" y="12261650"/>
              <a:ext cx="6350" cy="6350"/>
            </a:xfrm>
            <a:custGeom>
              <a:avLst/>
              <a:gdLst/>
              <a:ahLst/>
              <a:cxnLst/>
              <a:rect l="l" t="t" r="r" b="b"/>
              <a:pathLst>
                <a:path w="6350" h="6350">
                  <a:moveTo>
                    <a:pt x="6057" y="6057"/>
                  </a:moveTo>
                  <a:lnTo>
                    <a:pt x="6057" y="2717"/>
                  </a:lnTo>
                  <a:lnTo>
                    <a:pt x="3352" y="0"/>
                  </a:lnTo>
                  <a:lnTo>
                    <a:pt x="0" y="0"/>
                  </a:lnTo>
                </a:path>
              </a:pathLst>
            </a:custGeom>
            <a:ln w="4762">
              <a:solidFill>
                <a:srgbClr val="050100"/>
              </a:solidFill>
            </a:ln>
          </p:spPr>
          <p:txBody>
            <a:bodyPr wrap="square" lIns="0" tIns="0" rIns="0" bIns="0" rtlCol="0"/>
            <a:lstStyle/>
            <a:p/>
          </p:txBody>
        </p:sp>
        <p:sp>
          <p:nvSpPr>
            <p:cNvPr id="1655" name="object 1655" descr=""/>
            <p:cNvSpPr/>
            <p:nvPr/>
          </p:nvSpPr>
          <p:spPr>
            <a:xfrm>
              <a:off x="6513390" y="13029987"/>
              <a:ext cx="6350" cy="6350"/>
            </a:xfrm>
            <a:custGeom>
              <a:avLst/>
              <a:gdLst/>
              <a:ahLst/>
              <a:cxnLst/>
              <a:rect l="l" t="t" r="r" b="b"/>
              <a:pathLst>
                <a:path w="6350" h="6350">
                  <a:moveTo>
                    <a:pt x="0" y="6057"/>
                  </a:moveTo>
                  <a:lnTo>
                    <a:pt x="3352" y="6057"/>
                  </a:lnTo>
                  <a:lnTo>
                    <a:pt x="6057" y="3340"/>
                  </a:lnTo>
                  <a:lnTo>
                    <a:pt x="6057" y="0"/>
                  </a:lnTo>
                </a:path>
              </a:pathLst>
            </a:custGeom>
            <a:ln w="4762">
              <a:solidFill>
                <a:srgbClr val="050100"/>
              </a:solidFill>
            </a:ln>
          </p:spPr>
          <p:txBody>
            <a:bodyPr wrap="square" lIns="0" tIns="0" rIns="0" bIns="0" rtlCol="0"/>
            <a:lstStyle/>
            <a:p/>
          </p:txBody>
        </p:sp>
        <p:sp>
          <p:nvSpPr>
            <p:cNvPr id="1656" name="object 1656" descr=""/>
            <p:cNvSpPr/>
            <p:nvPr/>
          </p:nvSpPr>
          <p:spPr>
            <a:xfrm>
              <a:off x="6440800" y="13144933"/>
              <a:ext cx="6350" cy="6350"/>
            </a:xfrm>
            <a:custGeom>
              <a:avLst/>
              <a:gdLst/>
              <a:ahLst/>
              <a:cxnLst/>
              <a:rect l="l" t="t" r="r" b="b"/>
              <a:pathLst>
                <a:path w="6350" h="6350">
                  <a:moveTo>
                    <a:pt x="0" y="6057"/>
                  </a:moveTo>
                  <a:lnTo>
                    <a:pt x="3340" y="6057"/>
                  </a:lnTo>
                  <a:lnTo>
                    <a:pt x="6057" y="3340"/>
                  </a:lnTo>
                  <a:lnTo>
                    <a:pt x="6057" y="0"/>
                  </a:lnTo>
                </a:path>
              </a:pathLst>
            </a:custGeom>
            <a:ln w="4762">
              <a:solidFill>
                <a:srgbClr val="050100"/>
              </a:solidFill>
            </a:ln>
          </p:spPr>
          <p:txBody>
            <a:bodyPr wrap="square" lIns="0" tIns="0" rIns="0" bIns="0" rtlCol="0"/>
            <a:lstStyle/>
            <a:p/>
          </p:txBody>
        </p:sp>
        <p:sp>
          <p:nvSpPr>
            <p:cNvPr id="1657" name="object 1657" descr=""/>
            <p:cNvSpPr/>
            <p:nvPr/>
          </p:nvSpPr>
          <p:spPr>
            <a:xfrm>
              <a:off x="6445633" y="12098313"/>
              <a:ext cx="1270" cy="1270"/>
            </a:xfrm>
            <a:custGeom>
              <a:avLst/>
              <a:gdLst/>
              <a:ahLst/>
              <a:cxnLst/>
              <a:rect l="l" t="t" r="r" b="b"/>
              <a:pathLst>
                <a:path w="1270" h="1270">
                  <a:moveTo>
                    <a:pt x="1219" y="1206"/>
                  </a:moveTo>
                  <a:lnTo>
                    <a:pt x="1219" y="546"/>
                  </a:lnTo>
                  <a:lnTo>
                    <a:pt x="673" y="0"/>
                  </a:lnTo>
                  <a:lnTo>
                    <a:pt x="0" y="0"/>
                  </a:lnTo>
                </a:path>
              </a:pathLst>
            </a:custGeom>
            <a:ln w="4762">
              <a:solidFill>
                <a:srgbClr val="050100"/>
              </a:solidFill>
            </a:ln>
          </p:spPr>
          <p:txBody>
            <a:bodyPr wrap="square" lIns="0" tIns="0" rIns="0" bIns="0" rtlCol="0"/>
            <a:lstStyle/>
            <a:p/>
          </p:txBody>
        </p:sp>
        <p:sp>
          <p:nvSpPr>
            <p:cNvPr id="1658" name="object 1658" descr=""/>
            <p:cNvSpPr/>
            <p:nvPr/>
          </p:nvSpPr>
          <p:spPr>
            <a:xfrm>
              <a:off x="6431113" y="12094683"/>
              <a:ext cx="3810" cy="3810"/>
            </a:xfrm>
            <a:custGeom>
              <a:avLst/>
              <a:gdLst/>
              <a:ahLst/>
              <a:cxnLst/>
              <a:rect l="l" t="t" r="r" b="b"/>
              <a:pathLst>
                <a:path w="3810" h="3809">
                  <a:moveTo>
                    <a:pt x="0" y="0"/>
                  </a:moveTo>
                  <a:lnTo>
                    <a:pt x="0" y="2006"/>
                  </a:lnTo>
                  <a:lnTo>
                    <a:pt x="1625" y="3632"/>
                  </a:lnTo>
                  <a:lnTo>
                    <a:pt x="3632" y="3632"/>
                  </a:lnTo>
                </a:path>
              </a:pathLst>
            </a:custGeom>
            <a:ln w="4762">
              <a:solidFill>
                <a:srgbClr val="050100"/>
              </a:solidFill>
            </a:ln>
          </p:spPr>
          <p:txBody>
            <a:bodyPr wrap="square" lIns="0" tIns="0" rIns="0" bIns="0" rtlCol="0"/>
            <a:lstStyle/>
            <a:p/>
          </p:txBody>
        </p:sp>
        <p:sp>
          <p:nvSpPr>
            <p:cNvPr id="1659" name="object 1659" descr=""/>
            <p:cNvSpPr/>
            <p:nvPr/>
          </p:nvSpPr>
          <p:spPr>
            <a:xfrm>
              <a:off x="6431115" y="12069271"/>
              <a:ext cx="3810" cy="3810"/>
            </a:xfrm>
            <a:custGeom>
              <a:avLst/>
              <a:gdLst/>
              <a:ahLst/>
              <a:cxnLst/>
              <a:rect l="l" t="t" r="r" b="b"/>
              <a:pathLst>
                <a:path w="3810" h="3809">
                  <a:moveTo>
                    <a:pt x="3632" y="0"/>
                  </a:moveTo>
                  <a:lnTo>
                    <a:pt x="1625" y="0"/>
                  </a:lnTo>
                  <a:lnTo>
                    <a:pt x="0" y="1638"/>
                  </a:lnTo>
                  <a:lnTo>
                    <a:pt x="0" y="3632"/>
                  </a:lnTo>
                </a:path>
              </a:pathLst>
            </a:custGeom>
            <a:ln w="4762">
              <a:solidFill>
                <a:srgbClr val="050100"/>
              </a:solidFill>
            </a:ln>
          </p:spPr>
          <p:txBody>
            <a:bodyPr wrap="square" lIns="0" tIns="0" rIns="0" bIns="0" rtlCol="0"/>
            <a:lstStyle/>
            <a:p/>
          </p:txBody>
        </p:sp>
        <p:sp>
          <p:nvSpPr>
            <p:cNvPr id="1660" name="object 1660" descr=""/>
            <p:cNvSpPr/>
            <p:nvPr/>
          </p:nvSpPr>
          <p:spPr>
            <a:xfrm>
              <a:off x="6445637" y="12068064"/>
              <a:ext cx="1270" cy="1270"/>
            </a:xfrm>
            <a:custGeom>
              <a:avLst/>
              <a:gdLst/>
              <a:ahLst/>
              <a:cxnLst/>
              <a:rect l="l" t="t" r="r" b="b"/>
              <a:pathLst>
                <a:path w="1270" h="1270">
                  <a:moveTo>
                    <a:pt x="0" y="1206"/>
                  </a:moveTo>
                  <a:lnTo>
                    <a:pt x="673" y="1206"/>
                  </a:lnTo>
                  <a:lnTo>
                    <a:pt x="1219" y="673"/>
                  </a:lnTo>
                  <a:lnTo>
                    <a:pt x="1219" y="0"/>
                  </a:lnTo>
                </a:path>
              </a:pathLst>
            </a:custGeom>
            <a:ln w="4762">
              <a:solidFill>
                <a:srgbClr val="050100"/>
              </a:solidFill>
            </a:ln>
          </p:spPr>
          <p:txBody>
            <a:bodyPr wrap="square" lIns="0" tIns="0" rIns="0" bIns="0" rtlCol="0"/>
            <a:lstStyle/>
            <a:p/>
          </p:txBody>
        </p:sp>
        <p:sp>
          <p:nvSpPr>
            <p:cNvPr id="1661" name="object 1661" descr=""/>
            <p:cNvSpPr/>
            <p:nvPr/>
          </p:nvSpPr>
          <p:spPr>
            <a:xfrm>
              <a:off x="6132256" y="12001519"/>
              <a:ext cx="12700" cy="12700"/>
            </a:xfrm>
            <a:custGeom>
              <a:avLst/>
              <a:gdLst/>
              <a:ahLst/>
              <a:cxnLst/>
              <a:rect l="l" t="t" r="r" b="b"/>
              <a:pathLst>
                <a:path w="12700" h="12700">
                  <a:moveTo>
                    <a:pt x="12103" y="12103"/>
                  </a:moveTo>
                  <a:lnTo>
                    <a:pt x="12103" y="5422"/>
                  </a:lnTo>
                  <a:lnTo>
                    <a:pt x="6680" y="0"/>
                  </a:lnTo>
                  <a:lnTo>
                    <a:pt x="0" y="0"/>
                  </a:lnTo>
                </a:path>
              </a:pathLst>
            </a:custGeom>
            <a:ln w="4762">
              <a:solidFill>
                <a:srgbClr val="050100"/>
              </a:solidFill>
            </a:ln>
          </p:spPr>
          <p:txBody>
            <a:bodyPr wrap="square" lIns="0" tIns="0" rIns="0" bIns="0" rtlCol="0"/>
            <a:lstStyle/>
            <a:p/>
          </p:txBody>
        </p:sp>
        <p:sp>
          <p:nvSpPr>
            <p:cNvPr id="1662" name="object 1662" descr=""/>
            <p:cNvSpPr/>
            <p:nvPr/>
          </p:nvSpPr>
          <p:spPr>
            <a:xfrm>
              <a:off x="6414184" y="13293772"/>
              <a:ext cx="2540" cy="2540"/>
            </a:xfrm>
            <a:custGeom>
              <a:avLst/>
              <a:gdLst/>
              <a:ahLst/>
              <a:cxnLst/>
              <a:rect l="l" t="t" r="r" b="b"/>
              <a:pathLst>
                <a:path w="2539" h="2540">
                  <a:moveTo>
                    <a:pt x="0" y="2412"/>
                  </a:moveTo>
                  <a:lnTo>
                    <a:pt x="1320" y="2412"/>
                  </a:lnTo>
                  <a:lnTo>
                    <a:pt x="2413" y="1333"/>
                  </a:lnTo>
                  <a:lnTo>
                    <a:pt x="2413" y="0"/>
                  </a:lnTo>
                </a:path>
              </a:pathLst>
            </a:custGeom>
            <a:ln w="4762">
              <a:solidFill>
                <a:srgbClr val="050100"/>
              </a:solidFill>
            </a:ln>
          </p:spPr>
          <p:txBody>
            <a:bodyPr wrap="square" lIns="0" tIns="0" rIns="0" bIns="0" rtlCol="0"/>
            <a:lstStyle/>
            <a:p/>
          </p:txBody>
        </p:sp>
        <p:sp>
          <p:nvSpPr>
            <p:cNvPr id="1663" name="object 1663" descr=""/>
            <p:cNvSpPr/>
            <p:nvPr/>
          </p:nvSpPr>
          <p:spPr>
            <a:xfrm>
              <a:off x="6416609" y="13287714"/>
              <a:ext cx="2540" cy="2540"/>
            </a:xfrm>
            <a:custGeom>
              <a:avLst/>
              <a:gdLst/>
              <a:ahLst/>
              <a:cxnLst/>
              <a:rect l="l" t="t" r="r" b="b"/>
              <a:pathLst>
                <a:path w="2539" h="2540">
                  <a:moveTo>
                    <a:pt x="2412" y="0"/>
                  </a:moveTo>
                  <a:lnTo>
                    <a:pt x="1079" y="0"/>
                  </a:lnTo>
                  <a:lnTo>
                    <a:pt x="0" y="1079"/>
                  </a:lnTo>
                  <a:lnTo>
                    <a:pt x="0" y="2412"/>
                  </a:lnTo>
                </a:path>
              </a:pathLst>
            </a:custGeom>
            <a:ln w="4762">
              <a:solidFill>
                <a:srgbClr val="050100"/>
              </a:solidFill>
            </a:ln>
          </p:spPr>
          <p:txBody>
            <a:bodyPr wrap="square" lIns="0" tIns="0" rIns="0" bIns="0" rtlCol="0"/>
            <a:lstStyle/>
            <a:p/>
          </p:txBody>
        </p:sp>
        <p:sp>
          <p:nvSpPr>
            <p:cNvPr id="1664" name="object 1664" descr=""/>
            <p:cNvSpPr/>
            <p:nvPr/>
          </p:nvSpPr>
          <p:spPr>
            <a:xfrm>
              <a:off x="6431118" y="13287719"/>
              <a:ext cx="2540" cy="2540"/>
            </a:xfrm>
            <a:custGeom>
              <a:avLst/>
              <a:gdLst/>
              <a:ahLst/>
              <a:cxnLst/>
              <a:rect l="l" t="t" r="r" b="b"/>
              <a:pathLst>
                <a:path w="2539" h="2540">
                  <a:moveTo>
                    <a:pt x="2412" y="2413"/>
                  </a:moveTo>
                  <a:lnTo>
                    <a:pt x="2412" y="1079"/>
                  </a:lnTo>
                  <a:lnTo>
                    <a:pt x="1333" y="0"/>
                  </a:lnTo>
                  <a:lnTo>
                    <a:pt x="0" y="0"/>
                  </a:lnTo>
                </a:path>
              </a:pathLst>
            </a:custGeom>
            <a:ln w="4762">
              <a:solidFill>
                <a:srgbClr val="050100"/>
              </a:solidFill>
            </a:ln>
          </p:spPr>
          <p:txBody>
            <a:bodyPr wrap="square" lIns="0" tIns="0" rIns="0" bIns="0" rtlCol="0"/>
            <a:lstStyle/>
            <a:p/>
          </p:txBody>
        </p:sp>
        <p:sp>
          <p:nvSpPr>
            <p:cNvPr id="1665" name="object 1665" descr=""/>
            <p:cNvSpPr/>
            <p:nvPr/>
          </p:nvSpPr>
          <p:spPr>
            <a:xfrm>
              <a:off x="6433531" y="13293767"/>
              <a:ext cx="2540" cy="2540"/>
            </a:xfrm>
            <a:custGeom>
              <a:avLst/>
              <a:gdLst/>
              <a:ahLst/>
              <a:cxnLst/>
              <a:rect l="l" t="t" r="r" b="b"/>
              <a:pathLst>
                <a:path w="2539" h="2540">
                  <a:moveTo>
                    <a:pt x="0" y="0"/>
                  </a:moveTo>
                  <a:lnTo>
                    <a:pt x="0" y="1333"/>
                  </a:lnTo>
                  <a:lnTo>
                    <a:pt x="1092" y="2413"/>
                  </a:lnTo>
                  <a:lnTo>
                    <a:pt x="2425" y="2413"/>
                  </a:lnTo>
                </a:path>
              </a:pathLst>
            </a:custGeom>
            <a:ln w="4762">
              <a:solidFill>
                <a:srgbClr val="050100"/>
              </a:solidFill>
            </a:ln>
          </p:spPr>
          <p:txBody>
            <a:bodyPr wrap="square" lIns="0" tIns="0" rIns="0" bIns="0" rtlCol="0"/>
            <a:lstStyle/>
            <a:p/>
          </p:txBody>
        </p:sp>
        <p:sp>
          <p:nvSpPr>
            <p:cNvPr id="1666" name="object 1666" descr=""/>
            <p:cNvSpPr/>
            <p:nvPr/>
          </p:nvSpPr>
          <p:spPr>
            <a:xfrm>
              <a:off x="6445633" y="13228428"/>
              <a:ext cx="1270" cy="1270"/>
            </a:xfrm>
            <a:custGeom>
              <a:avLst/>
              <a:gdLst/>
              <a:ahLst/>
              <a:cxnLst/>
              <a:rect l="l" t="t" r="r" b="b"/>
              <a:pathLst>
                <a:path w="1270" h="1269">
                  <a:moveTo>
                    <a:pt x="1219" y="1206"/>
                  </a:moveTo>
                  <a:lnTo>
                    <a:pt x="1219" y="533"/>
                  </a:lnTo>
                  <a:lnTo>
                    <a:pt x="673" y="0"/>
                  </a:lnTo>
                  <a:lnTo>
                    <a:pt x="0" y="0"/>
                  </a:lnTo>
                </a:path>
              </a:pathLst>
            </a:custGeom>
            <a:ln w="4762">
              <a:solidFill>
                <a:srgbClr val="050100"/>
              </a:solidFill>
            </a:ln>
          </p:spPr>
          <p:txBody>
            <a:bodyPr wrap="square" lIns="0" tIns="0" rIns="0" bIns="0" rtlCol="0"/>
            <a:lstStyle/>
            <a:p/>
          </p:txBody>
        </p:sp>
        <p:sp>
          <p:nvSpPr>
            <p:cNvPr id="1667" name="object 1667" descr=""/>
            <p:cNvSpPr/>
            <p:nvPr/>
          </p:nvSpPr>
          <p:spPr>
            <a:xfrm>
              <a:off x="6431113" y="13224797"/>
              <a:ext cx="3810" cy="3810"/>
            </a:xfrm>
            <a:custGeom>
              <a:avLst/>
              <a:gdLst/>
              <a:ahLst/>
              <a:cxnLst/>
              <a:rect l="l" t="t" r="r" b="b"/>
              <a:pathLst>
                <a:path w="3810" h="3809">
                  <a:moveTo>
                    <a:pt x="0" y="0"/>
                  </a:moveTo>
                  <a:lnTo>
                    <a:pt x="0" y="2006"/>
                  </a:lnTo>
                  <a:lnTo>
                    <a:pt x="1625" y="3632"/>
                  </a:lnTo>
                  <a:lnTo>
                    <a:pt x="3632" y="3632"/>
                  </a:lnTo>
                </a:path>
              </a:pathLst>
            </a:custGeom>
            <a:ln w="4762">
              <a:solidFill>
                <a:srgbClr val="050100"/>
              </a:solidFill>
            </a:ln>
          </p:spPr>
          <p:txBody>
            <a:bodyPr wrap="square" lIns="0" tIns="0" rIns="0" bIns="0" rtlCol="0"/>
            <a:lstStyle/>
            <a:p/>
          </p:txBody>
        </p:sp>
        <p:sp>
          <p:nvSpPr>
            <p:cNvPr id="1668" name="object 1668" descr=""/>
            <p:cNvSpPr/>
            <p:nvPr/>
          </p:nvSpPr>
          <p:spPr>
            <a:xfrm>
              <a:off x="6431115" y="13199384"/>
              <a:ext cx="3810" cy="3810"/>
            </a:xfrm>
            <a:custGeom>
              <a:avLst/>
              <a:gdLst/>
              <a:ahLst/>
              <a:cxnLst/>
              <a:rect l="l" t="t" r="r" b="b"/>
              <a:pathLst>
                <a:path w="3810" h="3809">
                  <a:moveTo>
                    <a:pt x="3632" y="0"/>
                  </a:moveTo>
                  <a:lnTo>
                    <a:pt x="1625" y="0"/>
                  </a:lnTo>
                  <a:lnTo>
                    <a:pt x="0" y="1625"/>
                  </a:lnTo>
                  <a:lnTo>
                    <a:pt x="0" y="3632"/>
                  </a:lnTo>
                </a:path>
              </a:pathLst>
            </a:custGeom>
            <a:ln w="4762">
              <a:solidFill>
                <a:srgbClr val="050100"/>
              </a:solidFill>
            </a:ln>
          </p:spPr>
          <p:txBody>
            <a:bodyPr wrap="square" lIns="0" tIns="0" rIns="0" bIns="0" rtlCol="0"/>
            <a:lstStyle/>
            <a:p/>
          </p:txBody>
        </p:sp>
        <p:sp>
          <p:nvSpPr>
            <p:cNvPr id="1669" name="object 1669" descr=""/>
            <p:cNvSpPr/>
            <p:nvPr/>
          </p:nvSpPr>
          <p:spPr>
            <a:xfrm>
              <a:off x="6445637" y="13198177"/>
              <a:ext cx="1270" cy="1270"/>
            </a:xfrm>
            <a:custGeom>
              <a:avLst/>
              <a:gdLst/>
              <a:ahLst/>
              <a:cxnLst/>
              <a:rect l="l" t="t" r="r" b="b"/>
              <a:pathLst>
                <a:path w="1270" h="1269">
                  <a:moveTo>
                    <a:pt x="0" y="1206"/>
                  </a:moveTo>
                  <a:lnTo>
                    <a:pt x="673" y="1206"/>
                  </a:lnTo>
                  <a:lnTo>
                    <a:pt x="1219" y="660"/>
                  </a:lnTo>
                  <a:lnTo>
                    <a:pt x="1219" y="0"/>
                  </a:lnTo>
                </a:path>
              </a:pathLst>
            </a:custGeom>
            <a:ln w="4762">
              <a:solidFill>
                <a:srgbClr val="050100"/>
              </a:solidFill>
            </a:ln>
          </p:spPr>
          <p:txBody>
            <a:bodyPr wrap="square" lIns="0" tIns="0" rIns="0" bIns="0" rtlCol="0"/>
            <a:lstStyle/>
            <a:p/>
          </p:txBody>
        </p:sp>
        <p:sp>
          <p:nvSpPr>
            <p:cNvPr id="1670" name="object 1670" descr=""/>
            <p:cNvSpPr/>
            <p:nvPr/>
          </p:nvSpPr>
          <p:spPr>
            <a:xfrm>
              <a:off x="6244786" y="13287719"/>
              <a:ext cx="2540" cy="2540"/>
            </a:xfrm>
            <a:custGeom>
              <a:avLst/>
              <a:gdLst/>
              <a:ahLst/>
              <a:cxnLst/>
              <a:rect l="l" t="t" r="r" b="b"/>
              <a:pathLst>
                <a:path w="2539" h="2540">
                  <a:moveTo>
                    <a:pt x="2412" y="2413"/>
                  </a:moveTo>
                  <a:lnTo>
                    <a:pt x="2412" y="1079"/>
                  </a:lnTo>
                  <a:lnTo>
                    <a:pt x="1333" y="0"/>
                  </a:lnTo>
                  <a:lnTo>
                    <a:pt x="0" y="0"/>
                  </a:lnTo>
                </a:path>
              </a:pathLst>
            </a:custGeom>
            <a:ln w="4762">
              <a:solidFill>
                <a:srgbClr val="050100"/>
              </a:solidFill>
            </a:ln>
          </p:spPr>
          <p:txBody>
            <a:bodyPr wrap="square" lIns="0" tIns="0" rIns="0" bIns="0" rtlCol="0"/>
            <a:lstStyle/>
            <a:p/>
          </p:txBody>
        </p:sp>
        <p:sp>
          <p:nvSpPr>
            <p:cNvPr id="1671" name="object 1671" descr=""/>
            <p:cNvSpPr/>
            <p:nvPr/>
          </p:nvSpPr>
          <p:spPr>
            <a:xfrm>
              <a:off x="6247199" y="13293767"/>
              <a:ext cx="2540" cy="2540"/>
            </a:xfrm>
            <a:custGeom>
              <a:avLst/>
              <a:gdLst/>
              <a:ahLst/>
              <a:cxnLst/>
              <a:rect l="l" t="t" r="r" b="b"/>
              <a:pathLst>
                <a:path w="2539" h="2540">
                  <a:moveTo>
                    <a:pt x="0" y="0"/>
                  </a:moveTo>
                  <a:lnTo>
                    <a:pt x="0" y="1333"/>
                  </a:lnTo>
                  <a:lnTo>
                    <a:pt x="1092" y="2413"/>
                  </a:lnTo>
                  <a:lnTo>
                    <a:pt x="2413" y="2413"/>
                  </a:lnTo>
                </a:path>
              </a:pathLst>
            </a:custGeom>
            <a:ln w="4762">
              <a:solidFill>
                <a:srgbClr val="050100"/>
              </a:solidFill>
            </a:ln>
          </p:spPr>
          <p:txBody>
            <a:bodyPr wrap="square" lIns="0" tIns="0" rIns="0" bIns="0" rtlCol="0"/>
            <a:lstStyle/>
            <a:p/>
          </p:txBody>
        </p:sp>
        <p:sp>
          <p:nvSpPr>
            <p:cNvPr id="1672" name="object 1672" descr=""/>
            <p:cNvSpPr/>
            <p:nvPr/>
          </p:nvSpPr>
          <p:spPr>
            <a:xfrm>
              <a:off x="6132254" y="13284081"/>
              <a:ext cx="12700" cy="12700"/>
            </a:xfrm>
            <a:custGeom>
              <a:avLst/>
              <a:gdLst/>
              <a:ahLst/>
              <a:cxnLst/>
              <a:rect l="l" t="t" r="r" b="b"/>
              <a:pathLst>
                <a:path w="12700" h="12700">
                  <a:moveTo>
                    <a:pt x="0" y="12103"/>
                  </a:moveTo>
                  <a:lnTo>
                    <a:pt x="6680" y="12103"/>
                  </a:lnTo>
                  <a:lnTo>
                    <a:pt x="12103" y="6680"/>
                  </a:lnTo>
                  <a:lnTo>
                    <a:pt x="12103" y="0"/>
                  </a:lnTo>
                </a:path>
              </a:pathLst>
            </a:custGeom>
            <a:ln w="4762">
              <a:solidFill>
                <a:srgbClr val="050100"/>
              </a:solidFill>
            </a:ln>
          </p:spPr>
          <p:txBody>
            <a:bodyPr wrap="square" lIns="0" tIns="0" rIns="0" bIns="0" rtlCol="0"/>
            <a:lstStyle/>
            <a:p/>
          </p:txBody>
        </p:sp>
        <p:sp>
          <p:nvSpPr>
            <p:cNvPr id="1673" name="object 1673" descr=""/>
            <p:cNvSpPr/>
            <p:nvPr/>
          </p:nvSpPr>
          <p:spPr>
            <a:xfrm>
              <a:off x="6227838" y="13293772"/>
              <a:ext cx="2540" cy="2540"/>
            </a:xfrm>
            <a:custGeom>
              <a:avLst/>
              <a:gdLst/>
              <a:ahLst/>
              <a:cxnLst/>
              <a:rect l="l" t="t" r="r" b="b"/>
              <a:pathLst>
                <a:path w="2539" h="2540">
                  <a:moveTo>
                    <a:pt x="0" y="2412"/>
                  </a:moveTo>
                  <a:lnTo>
                    <a:pt x="1333" y="2412"/>
                  </a:lnTo>
                  <a:lnTo>
                    <a:pt x="2413" y="1333"/>
                  </a:lnTo>
                  <a:lnTo>
                    <a:pt x="2413" y="0"/>
                  </a:lnTo>
                </a:path>
              </a:pathLst>
            </a:custGeom>
            <a:ln w="4762">
              <a:solidFill>
                <a:srgbClr val="050100"/>
              </a:solidFill>
            </a:ln>
          </p:spPr>
          <p:txBody>
            <a:bodyPr wrap="square" lIns="0" tIns="0" rIns="0" bIns="0" rtlCol="0"/>
            <a:lstStyle/>
            <a:p/>
          </p:txBody>
        </p:sp>
        <p:sp>
          <p:nvSpPr>
            <p:cNvPr id="1674" name="object 1674" descr=""/>
            <p:cNvSpPr/>
            <p:nvPr/>
          </p:nvSpPr>
          <p:spPr>
            <a:xfrm>
              <a:off x="6230263" y="13287714"/>
              <a:ext cx="2540" cy="2540"/>
            </a:xfrm>
            <a:custGeom>
              <a:avLst/>
              <a:gdLst/>
              <a:ahLst/>
              <a:cxnLst/>
              <a:rect l="l" t="t" r="r" b="b"/>
              <a:pathLst>
                <a:path w="2539" h="2540">
                  <a:moveTo>
                    <a:pt x="2425" y="0"/>
                  </a:moveTo>
                  <a:lnTo>
                    <a:pt x="1092" y="0"/>
                  </a:lnTo>
                  <a:lnTo>
                    <a:pt x="0" y="1079"/>
                  </a:lnTo>
                  <a:lnTo>
                    <a:pt x="0" y="2412"/>
                  </a:lnTo>
                </a:path>
              </a:pathLst>
            </a:custGeom>
            <a:ln w="4762">
              <a:solidFill>
                <a:srgbClr val="050100"/>
              </a:solidFill>
            </a:ln>
          </p:spPr>
          <p:txBody>
            <a:bodyPr wrap="square" lIns="0" tIns="0" rIns="0" bIns="0" rtlCol="0"/>
            <a:lstStyle/>
            <a:p/>
          </p:txBody>
        </p:sp>
        <p:sp>
          <p:nvSpPr>
            <p:cNvPr id="1675" name="object 1675" descr=""/>
            <p:cNvSpPr/>
            <p:nvPr/>
          </p:nvSpPr>
          <p:spPr>
            <a:xfrm>
              <a:off x="6081442" y="12001516"/>
              <a:ext cx="190500" cy="314960"/>
            </a:xfrm>
            <a:custGeom>
              <a:avLst/>
              <a:gdLst/>
              <a:ahLst/>
              <a:cxnLst/>
              <a:rect l="l" t="t" r="r" b="b"/>
              <a:pathLst>
                <a:path w="190500" h="314959">
                  <a:moveTo>
                    <a:pt x="50812" y="0"/>
                  </a:moveTo>
                  <a:lnTo>
                    <a:pt x="0" y="0"/>
                  </a:lnTo>
                </a:path>
                <a:path w="190500" h="314959">
                  <a:moveTo>
                    <a:pt x="62915" y="314591"/>
                  </a:moveTo>
                  <a:lnTo>
                    <a:pt x="62915" y="12103"/>
                  </a:lnTo>
                </a:path>
                <a:path w="190500" h="314959">
                  <a:moveTo>
                    <a:pt x="189953" y="314591"/>
                  </a:moveTo>
                  <a:lnTo>
                    <a:pt x="62915" y="314591"/>
                  </a:lnTo>
                </a:path>
              </a:pathLst>
            </a:custGeom>
            <a:ln w="4762">
              <a:solidFill>
                <a:srgbClr val="050100"/>
              </a:solidFill>
            </a:ln>
          </p:spPr>
          <p:txBody>
            <a:bodyPr wrap="square" lIns="0" tIns="0" rIns="0" bIns="0" rtlCol="0"/>
            <a:lstStyle/>
            <a:p/>
          </p:txBody>
        </p:sp>
        <p:pic>
          <p:nvPicPr>
            <p:cNvPr id="1676" name="object 1676" descr=""/>
            <p:cNvPicPr/>
            <p:nvPr/>
          </p:nvPicPr>
          <p:blipFill>
            <a:blip r:embed="rId35" cstate="print"/>
            <a:stretch>
              <a:fillRect/>
            </a:stretch>
          </p:blipFill>
          <p:spPr>
            <a:xfrm>
              <a:off x="6383975" y="13172805"/>
              <a:ext cx="65252" cy="125755"/>
            </a:xfrm>
            <a:prstGeom prst="rect">
              <a:avLst/>
            </a:prstGeom>
          </p:spPr>
        </p:pic>
        <p:pic>
          <p:nvPicPr>
            <p:cNvPr id="1677" name="object 1677" descr=""/>
            <p:cNvPicPr/>
            <p:nvPr/>
          </p:nvPicPr>
          <p:blipFill>
            <a:blip r:embed="rId36" cstate="print"/>
            <a:stretch>
              <a:fillRect/>
            </a:stretch>
          </p:blipFill>
          <p:spPr>
            <a:xfrm>
              <a:off x="6144357" y="12979207"/>
              <a:ext cx="135477" cy="319354"/>
            </a:xfrm>
            <a:prstGeom prst="rect">
              <a:avLst/>
            </a:prstGeom>
          </p:spPr>
        </p:pic>
        <p:sp>
          <p:nvSpPr>
            <p:cNvPr id="1678" name="object 1678" descr=""/>
            <p:cNvSpPr/>
            <p:nvPr/>
          </p:nvSpPr>
          <p:spPr>
            <a:xfrm>
              <a:off x="6014894" y="11959174"/>
              <a:ext cx="432434" cy="1379855"/>
            </a:xfrm>
            <a:custGeom>
              <a:avLst/>
              <a:gdLst/>
              <a:ahLst/>
              <a:cxnLst/>
              <a:rect l="l" t="t" r="r" b="b"/>
              <a:pathLst>
                <a:path w="432435" h="1379855">
                  <a:moveTo>
                    <a:pt x="129463" y="1324902"/>
                  </a:moveTo>
                  <a:lnTo>
                    <a:pt x="129463" y="1022413"/>
                  </a:lnTo>
                </a:path>
                <a:path w="432435" h="1379855">
                  <a:moveTo>
                    <a:pt x="3632" y="1337005"/>
                  </a:moveTo>
                  <a:lnTo>
                    <a:pt x="117360" y="1337005"/>
                  </a:lnTo>
                </a:path>
                <a:path w="432435" h="1379855">
                  <a:moveTo>
                    <a:pt x="0" y="1340650"/>
                  </a:moveTo>
                  <a:lnTo>
                    <a:pt x="3632" y="1337005"/>
                  </a:lnTo>
                </a:path>
                <a:path w="432435" h="1379855">
                  <a:moveTo>
                    <a:pt x="0" y="1373314"/>
                  </a:moveTo>
                  <a:lnTo>
                    <a:pt x="0" y="1340650"/>
                  </a:lnTo>
                </a:path>
                <a:path w="432435" h="1379855">
                  <a:moveTo>
                    <a:pt x="6045" y="1379359"/>
                  </a:moveTo>
                  <a:lnTo>
                    <a:pt x="0" y="1373314"/>
                  </a:lnTo>
                </a:path>
                <a:path w="432435" h="1379855">
                  <a:moveTo>
                    <a:pt x="199262" y="1379359"/>
                  </a:moveTo>
                  <a:lnTo>
                    <a:pt x="6045" y="1379359"/>
                  </a:lnTo>
                </a:path>
                <a:path w="432435" h="1379855">
                  <a:moveTo>
                    <a:pt x="202056" y="1376565"/>
                  </a:moveTo>
                  <a:lnTo>
                    <a:pt x="199262" y="1379359"/>
                  </a:lnTo>
                </a:path>
                <a:path w="432435" h="1379855">
                  <a:moveTo>
                    <a:pt x="202056" y="1337005"/>
                  </a:moveTo>
                  <a:lnTo>
                    <a:pt x="202056" y="1376565"/>
                  </a:lnTo>
                </a:path>
                <a:path w="432435" h="1379855">
                  <a:moveTo>
                    <a:pt x="212940" y="1337005"/>
                  </a:moveTo>
                  <a:lnTo>
                    <a:pt x="202056" y="1337005"/>
                  </a:lnTo>
                </a:path>
                <a:path w="432435" h="1379855">
                  <a:moveTo>
                    <a:pt x="215366" y="1330960"/>
                  </a:moveTo>
                  <a:lnTo>
                    <a:pt x="215366" y="1334592"/>
                  </a:lnTo>
                </a:path>
                <a:path w="432435" h="1379855">
                  <a:moveTo>
                    <a:pt x="262559" y="1294650"/>
                  </a:moveTo>
                  <a:lnTo>
                    <a:pt x="262559" y="1294650"/>
                  </a:lnTo>
                  <a:lnTo>
                    <a:pt x="370090" y="1294650"/>
                  </a:lnTo>
                  <a:lnTo>
                    <a:pt x="371462" y="1294650"/>
                  </a:lnTo>
                </a:path>
                <a:path w="432435" h="1379855">
                  <a:moveTo>
                    <a:pt x="371462" y="1216012"/>
                  </a:moveTo>
                  <a:lnTo>
                    <a:pt x="371195" y="1215986"/>
                  </a:lnTo>
                  <a:lnTo>
                    <a:pt x="370878" y="1215948"/>
                  </a:lnTo>
                  <a:lnTo>
                    <a:pt x="370420" y="1215898"/>
                  </a:lnTo>
                  <a:lnTo>
                    <a:pt x="370281" y="1215885"/>
                  </a:lnTo>
                  <a:lnTo>
                    <a:pt x="370141" y="1215872"/>
                  </a:lnTo>
                  <a:lnTo>
                    <a:pt x="369989" y="1215859"/>
                  </a:lnTo>
                  <a:lnTo>
                    <a:pt x="369823" y="1215847"/>
                  </a:lnTo>
                  <a:lnTo>
                    <a:pt x="369493" y="1215809"/>
                  </a:lnTo>
                  <a:lnTo>
                    <a:pt x="369112" y="1215771"/>
                  </a:lnTo>
                  <a:lnTo>
                    <a:pt x="368274" y="1215694"/>
                  </a:lnTo>
                  <a:lnTo>
                    <a:pt x="367322" y="1215605"/>
                  </a:lnTo>
                  <a:lnTo>
                    <a:pt x="366255" y="1215504"/>
                  </a:lnTo>
                  <a:lnTo>
                    <a:pt x="365048" y="1215390"/>
                  </a:lnTo>
                  <a:lnTo>
                    <a:pt x="364401" y="1215326"/>
                  </a:lnTo>
                  <a:lnTo>
                    <a:pt x="363727" y="1215263"/>
                  </a:lnTo>
                  <a:lnTo>
                    <a:pt x="363385" y="1215237"/>
                  </a:lnTo>
                  <a:lnTo>
                    <a:pt x="363029" y="1215212"/>
                  </a:lnTo>
                  <a:lnTo>
                    <a:pt x="362648" y="1215174"/>
                  </a:lnTo>
                  <a:lnTo>
                    <a:pt x="362292" y="1215148"/>
                  </a:lnTo>
                  <a:lnTo>
                    <a:pt x="360743" y="1215009"/>
                  </a:lnTo>
                  <a:lnTo>
                    <a:pt x="359105" y="1214882"/>
                  </a:lnTo>
                  <a:lnTo>
                    <a:pt x="351066" y="1214297"/>
                  </a:lnTo>
                  <a:lnTo>
                    <a:pt x="350532" y="1214259"/>
                  </a:lnTo>
                  <a:lnTo>
                    <a:pt x="349999" y="1214221"/>
                  </a:lnTo>
                  <a:lnTo>
                    <a:pt x="349465" y="1214183"/>
                  </a:lnTo>
                  <a:lnTo>
                    <a:pt x="348373" y="1214132"/>
                  </a:lnTo>
                  <a:lnTo>
                    <a:pt x="347281" y="1214069"/>
                  </a:lnTo>
                  <a:lnTo>
                    <a:pt x="345033" y="1213942"/>
                  </a:lnTo>
                  <a:lnTo>
                    <a:pt x="342722" y="1213815"/>
                  </a:lnTo>
                  <a:lnTo>
                    <a:pt x="340347" y="1213700"/>
                  </a:lnTo>
                  <a:lnTo>
                    <a:pt x="337908" y="1213612"/>
                  </a:lnTo>
                  <a:lnTo>
                    <a:pt x="336664" y="1213561"/>
                  </a:lnTo>
                  <a:lnTo>
                    <a:pt x="335406" y="1213510"/>
                  </a:lnTo>
                  <a:lnTo>
                    <a:pt x="334771" y="1213497"/>
                  </a:lnTo>
                  <a:lnTo>
                    <a:pt x="334124" y="1213472"/>
                  </a:lnTo>
                  <a:lnTo>
                    <a:pt x="333501" y="1213446"/>
                  </a:lnTo>
                  <a:lnTo>
                    <a:pt x="332854" y="1213434"/>
                  </a:lnTo>
                  <a:lnTo>
                    <a:pt x="330276" y="1213358"/>
                  </a:lnTo>
                  <a:lnTo>
                    <a:pt x="317068" y="1213180"/>
                  </a:lnTo>
                  <a:lnTo>
                    <a:pt x="316382" y="1213180"/>
                  </a:lnTo>
                  <a:lnTo>
                    <a:pt x="315709" y="1213180"/>
                  </a:lnTo>
                  <a:lnTo>
                    <a:pt x="315036" y="1213192"/>
                  </a:lnTo>
                  <a:lnTo>
                    <a:pt x="314375" y="1213192"/>
                  </a:lnTo>
                  <a:lnTo>
                    <a:pt x="313029" y="1213205"/>
                  </a:lnTo>
                  <a:lnTo>
                    <a:pt x="311708" y="1213205"/>
                  </a:lnTo>
                  <a:lnTo>
                    <a:pt x="309054" y="1213243"/>
                  </a:lnTo>
                  <a:lnTo>
                    <a:pt x="306438" y="1213294"/>
                  </a:lnTo>
                  <a:lnTo>
                    <a:pt x="303834" y="1213358"/>
                  </a:lnTo>
                  <a:lnTo>
                    <a:pt x="301256" y="1213421"/>
                  </a:lnTo>
                  <a:lnTo>
                    <a:pt x="300621" y="1213446"/>
                  </a:lnTo>
                  <a:lnTo>
                    <a:pt x="299973" y="1213472"/>
                  </a:lnTo>
                  <a:lnTo>
                    <a:pt x="299338" y="1213485"/>
                  </a:lnTo>
                  <a:lnTo>
                    <a:pt x="298703" y="1213510"/>
                  </a:lnTo>
                  <a:lnTo>
                    <a:pt x="297446" y="1213561"/>
                  </a:lnTo>
                  <a:lnTo>
                    <a:pt x="296202" y="1213612"/>
                  </a:lnTo>
                  <a:lnTo>
                    <a:pt x="293763" y="1213700"/>
                  </a:lnTo>
                  <a:lnTo>
                    <a:pt x="291376" y="1213815"/>
                  </a:lnTo>
                  <a:lnTo>
                    <a:pt x="289064" y="1213929"/>
                  </a:lnTo>
                  <a:lnTo>
                    <a:pt x="286816" y="1214056"/>
                  </a:lnTo>
                  <a:lnTo>
                    <a:pt x="285711" y="1214132"/>
                  </a:lnTo>
                  <a:lnTo>
                    <a:pt x="284619" y="1214183"/>
                  </a:lnTo>
                  <a:lnTo>
                    <a:pt x="284086" y="1214221"/>
                  </a:lnTo>
                  <a:lnTo>
                    <a:pt x="283552" y="1214247"/>
                  </a:lnTo>
                  <a:lnTo>
                    <a:pt x="283019" y="1214285"/>
                  </a:lnTo>
                  <a:lnTo>
                    <a:pt x="282498" y="1214323"/>
                  </a:lnTo>
                  <a:lnTo>
                    <a:pt x="280466" y="1214462"/>
                  </a:lnTo>
                  <a:lnTo>
                    <a:pt x="278536" y="1214602"/>
                  </a:lnTo>
                  <a:lnTo>
                    <a:pt x="276707" y="1214729"/>
                  </a:lnTo>
                  <a:lnTo>
                    <a:pt x="274954" y="1214869"/>
                  </a:lnTo>
                  <a:lnTo>
                    <a:pt x="273316" y="1215009"/>
                  </a:lnTo>
                  <a:lnTo>
                    <a:pt x="271779" y="1215148"/>
                  </a:lnTo>
                  <a:lnTo>
                    <a:pt x="271411" y="1215174"/>
                  </a:lnTo>
                  <a:lnTo>
                    <a:pt x="271043" y="1215212"/>
                  </a:lnTo>
                  <a:lnTo>
                    <a:pt x="270687" y="1215237"/>
                  </a:lnTo>
                  <a:lnTo>
                    <a:pt x="270332" y="1215263"/>
                  </a:lnTo>
                  <a:lnTo>
                    <a:pt x="269659" y="1215326"/>
                  </a:lnTo>
                  <a:lnTo>
                    <a:pt x="269011" y="1215377"/>
                  </a:lnTo>
                  <a:lnTo>
                    <a:pt x="267817" y="1215491"/>
                  </a:lnTo>
                  <a:lnTo>
                    <a:pt x="266738" y="1215605"/>
                  </a:lnTo>
                  <a:lnTo>
                    <a:pt x="265772" y="1215694"/>
                  </a:lnTo>
                  <a:lnTo>
                    <a:pt x="264921" y="1215771"/>
                  </a:lnTo>
                  <a:lnTo>
                    <a:pt x="264553" y="1215809"/>
                  </a:lnTo>
                  <a:lnTo>
                    <a:pt x="264210" y="1215834"/>
                  </a:lnTo>
                  <a:lnTo>
                    <a:pt x="263893" y="1215872"/>
                  </a:lnTo>
                  <a:lnTo>
                    <a:pt x="263626" y="1215898"/>
                  </a:lnTo>
                  <a:lnTo>
                    <a:pt x="263143" y="1215948"/>
                  </a:lnTo>
                  <a:lnTo>
                    <a:pt x="262826" y="1215986"/>
                  </a:lnTo>
                  <a:lnTo>
                    <a:pt x="262623" y="1215999"/>
                  </a:lnTo>
                </a:path>
                <a:path w="432435" h="1379855">
                  <a:moveTo>
                    <a:pt x="60490" y="6045"/>
                  </a:moveTo>
                  <a:lnTo>
                    <a:pt x="59461" y="6096"/>
                  </a:lnTo>
                  <a:lnTo>
                    <a:pt x="57708" y="6172"/>
                  </a:lnTo>
                  <a:lnTo>
                    <a:pt x="55181" y="6261"/>
                  </a:lnTo>
                  <a:lnTo>
                    <a:pt x="53581" y="6299"/>
                  </a:lnTo>
                  <a:lnTo>
                    <a:pt x="51815" y="6350"/>
                  </a:lnTo>
                  <a:lnTo>
                    <a:pt x="50139" y="6388"/>
                  </a:lnTo>
                  <a:lnTo>
                    <a:pt x="48374" y="6426"/>
                  </a:lnTo>
                  <a:lnTo>
                    <a:pt x="46786" y="6438"/>
                  </a:lnTo>
                  <a:lnTo>
                    <a:pt x="45161" y="6464"/>
                  </a:lnTo>
                  <a:lnTo>
                    <a:pt x="43764" y="6477"/>
                  </a:lnTo>
                  <a:lnTo>
                    <a:pt x="42341" y="6477"/>
                  </a:lnTo>
                </a:path>
                <a:path w="432435" h="1379855">
                  <a:moveTo>
                    <a:pt x="42341" y="36753"/>
                  </a:moveTo>
                  <a:lnTo>
                    <a:pt x="43256" y="36741"/>
                  </a:lnTo>
                  <a:lnTo>
                    <a:pt x="44170" y="36741"/>
                  </a:lnTo>
                  <a:lnTo>
                    <a:pt x="45186" y="36728"/>
                  </a:lnTo>
                  <a:lnTo>
                    <a:pt x="46202" y="36728"/>
                  </a:lnTo>
                  <a:lnTo>
                    <a:pt x="47294" y="36703"/>
                  </a:lnTo>
                  <a:lnTo>
                    <a:pt x="48374" y="36690"/>
                  </a:lnTo>
                  <a:lnTo>
                    <a:pt x="49542" y="36664"/>
                  </a:lnTo>
                  <a:lnTo>
                    <a:pt x="50660" y="36639"/>
                  </a:lnTo>
                  <a:lnTo>
                    <a:pt x="51841" y="36614"/>
                  </a:lnTo>
                  <a:lnTo>
                    <a:pt x="52958" y="36588"/>
                  </a:lnTo>
                  <a:lnTo>
                    <a:pt x="54114" y="36550"/>
                  </a:lnTo>
                  <a:lnTo>
                    <a:pt x="55181" y="36512"/>
                  </a:lnTo>
                  <a:lnTo>
                    <a:pt x="57696" y="36423"/>
                  </a:lnTo>
                  <a:lnTo>
                    <a:pt x="59448" y="36347"/>
                  </a:lnTo>
                  <a:lnTo>
                    <a:pt x="60236" y="36309"/>
                  </a:lnTo>
                  <a:lnTo>
                    <a:pt x="60490" y="36283"/>
                  </a:lnTo>
                </a:path>
                <a:path w="432435" h="1379855">
                  <a:moveTo>
                    <a:pt x="66547" y="42341"/>
                  </a:moveTo>
                  <a:lnTo>
                    <a:pt x="66078" y="42367"/>
                  </a:lnTo>
                  <a:lnTo>
                    <a:pt x="64706" y="42405"/>
                  </a:lnTo>
                  <a:lnTo>
                    <a:pt x="63677" y="42443"/>
                  </a:lnTo>
                  <a:lnTo>
                    <a:pt x="62471" y="42481"/>
                  </a:lnTo>
                  <a:lnTo>
                    <a:pt x="61048" y="42532"/>
                  </a:lnTo>
                  <a:lnTo>
                    <a:pt x="59448" y="42570"/>
                  </a:lnTo>
                  <a:lnTo>
                    <a:pt x="44716" y="42786"/>
                  </a:lnTo>
                  <a:lnTo>
                    <a:pt x="42341" y="42786"/>
                  </a:lnTo>
                </a:path>
                <a:path w="432435" h="1379855">
                  <a:moveTo>
                    <a:pt x="42341" y="419"/>
                  </a:moveTo>
                  <a:lnTo>
                    <a:pt x="43548" y="419"/>
                  </a:lnTo>
                  <a:lnTo>
                    <a:pt x="44729" y="419"/>
                  </a:lnTo>
                  <a:lnTo>
                    <a:pt x="45910" y="419"/>
                  </a:lnTo>
                  <a:lnTo>
                    <a:pt x="47078" y="406"/>
                  </a:lnTo>
                  <a:lnTo>
                    <a:pt x="48234" y="393"/>
                  </a:lnTo>
                  <a:lnTo>
                    <a:pt x="49364" y="393"/>
                  </a:lnTo>
                  <a:lnTo>
                    <a:pt x="50495" y="368"/>
                  </a:lnTo>
                  <a:lnTo>
                    <a:pt x="62483" y="127"/>
                  </a:lnTo>
                  <a:lnTo>
                    <a:pt x="63690" y="88"/>
                  </a:lnTo>
                  <a:lnTo>
                    <a:pt x="64706" y="63"/>
                  </a:lnTo>
                  <a:lnTo>
                    <a:pt x="66547" y="0"/>
                  </a:lnTo>
                </a:path>
                <a:path w="432435" h="1379855">
                  <a:moveTo>
                    <a:pt x="3632" y="42786"/>
                  </a:moveTo>
                  <a:lnTo>
                    <a:pt x="3632" y="42786"/>
                  </a:lnTo>
                  <a:lnTo>
                    <a:pt x="3632" y="1335760"/>
                  </a:lnTo>
                  <a:lnTo>
                    <a:pt x="3632" y="1337005"/>
                  </a:lnTo>
                </a:path>
                <a:path w="432435" h="1379855">
                  <a:moveTo>
                    <a:pt x="42341" y="42786"/>
                  </a:moveTo>
                  <a:lnTo>
                    <a:pt x="3632" y="42786"/>
                  </a:lnTo>
                </a:path>
                <a:path w="432435" h="1379855">
                  <a:moveTo>
                    <a:pt x="6045" y="419"/>
                  </a:moveTo>
                  <a:lnTo>
                    <a:pt x="42341" y="419"/>
                  </a:lnTo>
                </a:path>
                <a:path w="432435" h="1379855">
                  <a:moveTo>
                    <a:pt x="208114" y="1355737"/>
                  </a:moveTo>
                  <a:lnTo>
                    <a:pt x="207530" y="1355737"/>
                  </a:lnTo>
                  <a:lnTo>
                    <a:pt x="206946" y="1355750"/>
                  </a:lnTo>
                  <a:lnTo>
                    <a:pt x="206362" y="1355775"/>
                  </a:lnTo>
                  <a:lnTo>
                    <a:pt x="205790" y="1355813"/>
                  </a:lnTo>
                  <a:lnTo>
                    <a:pt x="205231" y="1355864"/>
                  </a:lnTo>
                  <a:lnTo>
                    <a:pt x="204673" y="1355928"/>
                  </a:lnTo>
                  <a:lnTo>
                    <a:pt x="203873" y="1356017"/>
                  </a:lnTo>
                  <a:lnTo>
                    <a:pt x="203136" y="1356144"/>
                  </a:lnTo>
                  <a:lnTo>
                    <a:pt x="202018" y="1356385"/>
                  </a:lnTo>
                </a:path>
                <a:path w="432435" h="1379855">
                  <a:moveTo>
                    <a:pt x="425907" y="1355737"/>
                  </a:moveTo>
                  <a:lnTo>
                    <a:pt x="208114" y="1355737"/>
                  </a:lnTo>
                </a:path>
                <a:path w="432435" h="1379855">
                  <a:moveTo>
                    <a:pt x="421068" y="1337005"/>
                  </a:moveTo>
                  <a:lnTo>
                    <a:pt x="419658" y="1337005"/>
                  </a:lnTo>
                  <a:lnTo>
                    <a:pt x="415480" y="1337005"/>
                  </a:lnTo>
                  <a:lnTo>
                    <a:pt x="408622" y="1337005"/>
                  </a:lnTo>
                  <a:lnTo>
                    <a:pt x="399287" y="1337005"/>
                  </a:lnTo>
                </a:path>
                <a:path w="432435" h="1379855">
                  <a:moveTo>
                    <a:pt x="234721" y="1337005"/>
                  </a:moveTo>
                  <a:lnTo>
                    <a:pt x="225399" y="1337005"/>
                  </a:lnTo>
                  <a:lnTo>
                    <a:pt x="218541" y="1337005"/>
                  </a:lnTo>
                  <a:lnTo>
                    <a:pt x="214363" y="1337005"/>
                  </a:lnTo>
                  <a:lnTo>
                    <a:pt x="212940" y="1337005"/>
                  </a:lnTo>
                </a:path>
                <a:path w="432435" h="1379855">
                  <a:moveTo>
                    <a:pt x="244411" y="1330960"/>
                  </a:moveTo>
                  <a:lnTo>
                    <a:pt x="244411" y="1330960"/>
                  </a:lnTo>
                  <a:lnTo>
                    <a:pt x="388365" y="1330960"/>
                  </a:lnTo>
                  <a:lnTo>
                    <a:pt x="389610" y="1330960"/>
                  </a:lnTo>
                </a:path>
                <a:path w="432435" h="1379855">
                  <a:moveTo>
                    <a:pt x="395655" y="1337005"/>
                  </a:moveTo>
                  <a:lnTo>
                    <a:pt x="395655" y="1337005"/>
                  </a:lnTo>
                  <a:lnTo>
                    <a:pt x="239699" y="1337005"/>
                  </a:lnTo>
                  <a:lnTo>
                    <a:pt x="238353" y="1337005"/>
                  </a:lnTo>
                </a:path>
                <a:path w="432435" h="1379855">
                  <a:moveTo>
                    <a:pt x="256501" y="1022413"/>
                  </a:moveTo>
                  <a:lnTo>
                    <a:pt x="256501" y="1022413"/>
                  </a:lnTo>
                  <a:lnTo>
                    <a:pt x="256501" y="358203"/>
                  </a:lnTo>
                  <a:lnTo>
                    <a:pt x="256501" y="356933"/>
                  </a:lnTo>
                </a:path>
                <a:path w="432435" h="1379855">
                  <a:moveTo>
                    <a:pt x="129463" y="689686"/>
                  </a:moveTo>
                  <a:lnTo>
                    <a:pt x="129463" y="689686"/>
                  </a:lnTo>
                  <a:lnTo>
                    <a:pt x="129463" y="1021143"/>
                  </a:lnTo>
                  <a:lnTo>
                    <a:pt x="129463" y="1022413"/>
                  </a:lnTo>
                </a:path>
                <a:path w="432435" h="1379855">
                  <a:moveTo>
                    <a:pt x="129463" y="356933"/>
                  </a:moveTo>
                  <a:lnTo>
                    <a:pt x="129463" y="356933"/>
                  </a:lnTo>
                  <a:lnTo>
                    <a:pt x="129463" y="660679"/>
                  </a:lnTo>
                  <a:lnTo>
                    <a:pt x="129463" y="689686"/>
                  </a:lnTo>
                </a:path>
                <a:path w="432435" h="1379855">
                  <a:moveTo>
                    <a:pt x="377494" y="1300708"/>
                  </a:moveTo>
                  <a:lnTo>
                    <a:pt x="377494" y="1300708"/>
                  </a:lnTo>
                  <a:lnTo>
                    <a:pt x="257835" y="1300708"/>
                  </a:lnTo>
                  <a:lnTo>
                    <a:pt x="256501" y="1300708"/>
                  </a:lnTo>
                </a:path>
                <a:path w="432435" h="1379855">
                  <a:moveTo>
                    <a:pt x="425907" y="1355737"/>
                  </a:moveTo>
                  <a:lnTo>
                    <a:pt x="427596" y="1354429"/>
                  </a:lnTo>
                  <a:lnTo>
                    <a:pt x="429298" y="1353134"/>
                  </a:lnTo>
                </a:path>
                <a:path w="432435" h="1379855">
                  <a:moveTo>
                    <a:pt x="429298" y="1353134"/>
                  </a:moveTo>
                  <a:lnTo>
                    <a:pt x="430618" y="1351394"/>
                  </a:lnTo>
                  <a:lnTo>
                    <a:pt x="431952" y="1349654"/>
                  </a:lnTo>
                </a:path>
                <a:path w="432435" h="1379855">
                  <a:moveTo>
                    <a:pt x="6045" y="419"/>
                  </a:moveTo>
                  <a:lnTo>
                    <a:pt x="4470" y="1930"/>
                  </a:lnTo>
                  <a:lnTo>
                    <a:pt x="2908" y="3441"/>
                  </a:lnTo>
                </a:path>
                <a:path w="432435" h="1379855">
                  <a:moveTo>
                    <a:pt x="2908" y="3441"/>
                  </a:moveTo>
                  <a:lnTo>
                    <a:pt x="1460" y="4965"/>
                  </a:lnTo>
                  <a:lnTo>
                    <a:pt x="0" y="6477"/>
                  </a:lnTo>
                </a:path>
                <a:path w="432435" h="1379855">
                  <a:moveTo>
                    <a:pt x="0" y="1340650"/>
                  </a:moveTo>
                  <a:lnTo>
                    <a:pt x="0" y="1340650"/>
                  </a:lnTo>
                  <a:lnTo>
                    <a:pt x="0" y="41922"/>
                  </a:lnTo>
                  <a:lnTo>
                    <a:pt x="0" y="39166"/>
                  </a:lnTo>
                </a:path>
                <a:path w="432435" h="1379855">
                  <a:moveTo>
                    <a:pt x="1917" y="41021"/>
                  </a:moveTo>
                  <a:lnTo>
                    <a:pt x="952" y="40093"/>
                  </a:lnTo>
                  <a:lnTo>
                    <a:pt x="0" y="39166"/>
                  </a:lnTo>
                </a:path>
                <a:path w="432435" h="1379855">
                  <a:moveTo>
                    <a:pt x="3632" y="42786"/>
                  </a:moveTo>
                  <a:lnTo>
                    <a:pt x="2781" y="41910"/>
                  </a:lnTo>
                  <a:lnTo>
                    <a:pt x="1917" y="41021"/>
                  </a:lnTo>
                </a:path>
                <a:path w="432435" h="1379855">
                  <a:moveTo>
                    <a:pt x="262559" y="350888"/>
                  </a:moveTo>
                  <a:lnTo>
                    <a:pt x="262559" y="350888"/>
                  </a:lnTo>
                  <a:lnTo>
                    <a:pt x="262559" y="1027176"/>
                  </a:lnTo>
                  <a:lnTo>
                    <a:pt x="262559" y="1028458"/>
                  </a:lnTo>
                </a:path>
                <a:path w="432435" h="1379855">
                  <a:moveTo>
                    <a:pt x="42341" y="6477"/>
                  </a:moveTo>
                  <a:lnTo>
                    <a:pt x="6045" y="6477"/>
                  </a:lnTo>
                </a:path>
                <a:path w="432435" h="1379855">
                  <a:moveTo>
                    <a:pt x="6045" y="36753"/>
                  </a:moveTo>
                  <a:lnTo>
                    <a:pt x="42341" y="36753"/>
                  </a:lnTo>
                </a:path>
                <a:path w="432435" h="1379855">
                  <a:moveTo>
                    <a:pt x="6045" y="6477"/>
                  </a:moveTo>
                  <a:lnTo>
                    <a:pt x="6045" y="36753"/>
                  </a:lnTo>
                </a:path>
                <a:path w="432435" h="1379855">
                  <a:moveTo>
                    <a:pt x="6045" y="36753"/>
                  </a:moveTo>
                  <a:lnTo>
                    <a:pt x="1917" y="41021"/>
                  </a:lnTo>
                </a:path>
                <a:path w="432435" h="1379855">
                  <a:moveTo>
                    <a:pt x="6045" y="6477"/>
                  </a:moveTo>
                  <a:lnTo>
                    <a:pt x="2908" y="3441"/>
                  </a:lnTo>
                </a:path>
                <a:path w="432435" h="1379855">
                  <a:moveTo>
                    <a:pt x="431952" y="78638"/>
                  </a:moveTo>
                  <a:lnTo>
                    <a:pt x="431952" y="66535"/>
                  </a:lnTo>
                </a:path>
                <a:path w="432435" h="1379855">
                  <a:moveTo>
                    <a:pt x="0" y="39166"/>
                  </a:moveTo>
                  <a:lnTo>
                    <a:pt x="0" y="6477"/>
                  </a:lnTo>
                </a:path>
                <a:path w="432435" h="1379855">
                  <a:moveTo>
                    <a:pt x="202387" y="1354594"/>
                  </a:moveTo>
                  <a:lnTo>
                    <a:pt x="206959" y="1353096"/>
                  </a:lnTo>
                  <a:lnTo>
                    <a:pt x="208114" y="1353032"/>
                  </a:lnTo>
                </a:path>
                <a:path w="432435" h="1379855">
                  <a:moveTo>
                    <a:pt x="208114" y="1353032"/>
                  </a:moveTo>
                  <a:lnTo>
                    <a:pt x="208114" y="1354391"/>
                  </a:lnTo>
                  <a:lnTo>
                    <a:pt x="208114" y="1355737"/>
                  </a:lnTo>
                </a:path>
                <a:path w="432435" h="1379855">
                  <a:moveTo>
                    <a:pt x="429158" y="1353032"/>
                  </a:moveTo>
                  <a:lnTo>
                    <a:pt x="429158" y="1337005"/>
                  </a:lnTo>
                </a:path>
                <a:path w="432435" h="1379855">
                  <a:moveTo>
                    <a:pt x="208114" y="1353032"/>
                  </a:moveTo>
                  <a:lnTo>
                    <a:pt x="429158" y="1353032"/>
                  </a:lnTo>
                </a:path>
                <a:path w="432435" h="1379855">
                  <a:moveTo>
                    <a:pt x="429158" y="1353032"/>
                  </a:moveTo>
                  <a:lnTo>
                    <a:pt x="429298" y="1353134"/>
                  </a:lnTo>
                </a:path>
              </a:pathLst>
            </a:custGeom>
            <a:ln w="4762">
              <a:solidFill>
                <a:srgbClr val="050100"/>
              </a:solidFill>
            </a:ln>
          </p:spPr>
          <p:txBody>
            <a:bodyPr wrap="square" lIns="0" tIns="0" rIns="0" bIns="0" rtlCol="0"/>
            <a:lstStyle/>
            <a:p/>
          </p:txBody>
        </p:sp>
        <p:sp>
          <p:nvSpPr>
            <p:cNvPr id="1679" name="object 1679" descr=""/>
            <p:cNvSpPr/>
            <p:nvPr/>
          </p:nvSpPr>
          <p:spPr>
            <a:xfrm>
              <a:off x="6075384" y="11995458"/>
              <a:ext cx="6350" cy="6350"/>
            </a:xfrm>
            <a:custGeom>
              <a:avLst/>
              <a:gdLst/>
              <a:ahLst/>
              <a:cxnLst/>
              <a:rect l="l" t="t" r="r" b="b"/>
              <a:pathLst>
                <a:path w="6350" h="6350">
                  <a:moveTo>
                    <a:pt x="6057" y="6057"/>
                  </a:moveTo>
                  <a:lnTo>
                    <a:pt x="3035" y="3035"/>
                  </a:lnTo>
                  <a:lnTo>
                    <a:pt x="0" y="0"/>
                  </a:lnTo>
                </a:path>
              </a:pathLst>
            </a:custGeom>
            <a:ln w="4762">
              <a:solidFill>
                <a:srgbClr val="050100"/>
              </a:solidFill>
            </a:ln>
          </p:spPr>
          <p:txBody>
            <a:bodyPr wrap="square" lIns="0" tIns="0" rIns="0" bIns="0" rtlCol="0"/>
            <a:lstStyle/>
            <a:p/>
          </p:txBody>
        </p:sp>
        <p:sp>
          <p:nvSpPr>
            <p:cNvPr id="1680" name="object 1680" descr=""/>
            <p:cNvSpPr/>
            <p:nvPr/>
          </p:nvSpPr>
          <p:spPr>
            <a:xfrm>
              <a:off x="6075389" y="11965213"/>
              <a:ext cx="0" cy="30480"/>
            </a:xfrm>
            <a:custGeom>
              <a:avLst/>
              <a:gdLst/>
              <a:ahLst/>
              <a:cxnLst/>
              <a:rect l="l" t="t" r="r" b="b"/>
              <a:pathLst>
                <a:path w="0" h="30479">
                  <a:moveTo>
                    <a:pt x="0" y="30251"/>
                  </a:moveTo>
                  <a:lnTo>
                    <a:pt x="0" y="0"/>
                  </a:lnTo>
                </a:path>
              </a:pathLst>
            </a:custGeom>
            <a:ln w="4762">
              <a:solidFill>
                <a:srgbClr val="050100"/>
              </a:solidFill>
            </a:ln>
          </p:spPr>
          <p:txBody>
            <a:bodyPr wrap="square" lIns="0" tIns="0" rIns="0" bIns="0" rtlCol="0"/>
            <a:lstStyle/>
            <a:p/>
          </p:txBody>
        </p:sp>
        <p:sp>
          <p:nvSpPr>
            <p:cNvPr id="1681" name="object 1681" descr=""/>
            <p:cNvSpPr/>
            <p:nvPr/>
          </p:nvSpPr>
          <p:spPr>
            <a:xfrm>
              <a:off x="6075389" y="11959169"/>
              <a:ext cx="6350" cy="6350"/>
            </a:xfrm>
            <a:custGeom>
              <a:avLst/>
              <a:gdLst/>
              <a:ahLst/>
              <a:cxnLst/>
              <a:rect l="l" t="t" r="r" b="b"/>
              <a:pathLst>
                <a:path w="6350" h="6350">
                  <a:moveTo>
                    <a:pt x="0" y="6045"/>
                  </a:moveTo>
                  <a:lnTo>
                    <a:pt x="3022" y="3022"/>
                  </a:lnTo>
                  <a:lnTo>
                    <a:pt x="6057" y="0"/>
                  </a:lnTo>
                </a:path>
              </a:pathLst>
            </a:custGeom>
            <a:ln w="4762">
              <a:solidFill>
                <a:srgbClr val="050100"/>
              </a:solidFill>
            </a:ln>
          </p:spPr>
          <p:txBody>
            <a:bodyPr wrap="square" lIns="0" tIns="0" rIns="0" bIns="0" rtlCol="0"/>
            <a:lstStyle/>
            <a:p/>
          </p:txBody>
        </p:sp>
        <p:sp>
          <p:nvSpPr>
            <p:cNvPr id="1682" name="object 1682" descr=""/>
            <p:cNvSpPr/>
            <p:nvPr/>
          </p:nvSpPr>
          <p:spPr>
            <a:xfrm>
              <a:off x="6081442" y="11959176"/>
              <a:ext cx="359410" cy="0"/>
            </a:xfrm>
            <a:custGeom>
              <a:avLst/>
              <a:gdLst/>
              <a:ahLst/>
              <a:cxnLst/>
              <a:rect l="l" t="t" r="r" b="b"/>
              <a:pathLst>
                <a:path w="359410" h="0">
                  <a:moveTo>
                    <a:pt x="0" y="0"/>
                  </a:moveTo>
                  <a:lnTo>
                    <a:pt x="359359" y="0"/>
                  </a:lnTo>
                </a:path>
              </a:pathLst>
            </a:custGeom>
            <a:ln w="4762">
              <a:solidFill>
                <a:srgbClr val="050100"/>
              </a:solidFill>
            </a:ln>
          </p:spPr>
          <p:txBody>
            <a:bodyPr wrap="square" lIns="0" tIns="0" rIns="0" bIns="0" rtlCol="0"/>
            <a:lstStyle/>
            <a:p/>
          </p:txBody>
        </p:sp>
        <p:pic>
          <p:nvPicPr>
            <p:cNvPr id="1683" name="object 1683" descr=""/>
            <p:cNvPicPr/>
            <p:nvPr/>
          </p:nvPicPr>
          <p:blipFill>
            <a:blip r:embed="rId37" cstate="print"/>
            <a:stretch>
              <a:fillRect/>
            </a:stretch>
          </p:blipFill>
          <p:spPr>
            <a:xfrm>
              <a:off x="6269009" y="11956794"/>
              <a:ext cx="180229" cy="361707"/>
            </a:xfrm>
            <a:prstGeom prst="rect">
              <a:avLst/>
            </a:prstGeom>
          </p:spPr>
        </p:pic>
        <p:sp>
          <p:nvSpPr>
            <p:cNvPr id="1684" name="object 1684" descr=""/>
            <p:cNvSpPr/>
            <p:nvPr/>
          </p:nvSpPr>
          <p:spPr>
            <a:xfrm>
              <a:off x="6648911" y="12334259"/>
              <a:ext cx="0" cy="629285"/>
            </a:xfrm>
            <a:custGeom>
              <a:avLst/>
              <a:gdLst/>
              <a:ahLst/>
              <a:cxnLst/>
              <a:rect l="l" t="t" r="r" b="b"/>
              <a:pathLst>
                <a:path w="0" h="629284">
                  <a:moveTo>
                    <a:pt x="0" y="0"/>
                  </a:moveTo>
                  <a:lnTo>
                    <a:pt x="0" y="0"/>
                  </a:lnTo>
                  <a:lnTo>
                    <a:pt x="0" y="627913"/>
                  </a:lnTo>
                  <a:lnTo>
                    <a:pt x="0" y="629183"/>
                  </a:lnTo>
                </a:path>
              </a:pathLst>
            </a:custGeom>
            <a:ln w="4762">
              <a:solidFill>
                <a:srgbClr val="050100"/>
              </a:solidFill>
            </a:ln>
          </p:spPr>
          <p:txBody>
            <a:bodyPr wrap="square" lIns="0" tIns="0" rIns="0" bIns="0" rtlCol="0"/>
            <a:lstStyle/>
            <a:p/>
          </p:txBody>
        </p:sp>
        <p:sp>
          <p:nvSpPr>
            <p:cNvPr id="1685" name="object 1685" descr=""/>
            <p:cNvSpPr/>
            <p:nvPr/>
          </p:nvSpPr>
          <p:spPr>
            <a:xfrm>
              <a:off x="6446852" y="12249562"/>
              <a:ext cx="0" cy="798830"/>
            </a:xfrm>
            <a:custGeom>
              <a:avLst/>
              <a:gdLst/>
              <a:ahLst/>
              <a:cxnLst/>
              <a:rect l="l" t="t" r="r" b="b"/>
              <a:pathLst>
                <a:path w="0" h="798830">
                  <a:moveTo>
                    <a:pt x="0" y="798575"/>
                  </a:moveTo>
                  <a:lnTo>
                    <a:pt x="0" y="798575"/>
                  </a:lnTo>
                  <a:lnTo>
                    <a:pt x="0" y="1231"/>
                  </a:lnTo>
                  <a:lnTo>
                    <a:pt x="0" y="0"/>
                  </a:lnTo>
                </a:path>
              </a:pathLst>
            </a:custGeom>
            <a:ln w="4762">
              <a:solidFill>
                <a:srgbClr val="050100"/>
              </a:solidFill>
            </a:ln>
          </p:spPr>
          <p:txBody>
            <a:bodyPr wrap="square" lIns="0" tIns="0" rIns="0" bIns="0" rtlCol="0"/>
            <a:lstStyle/>
            <a:p/>
          </p:txBody>
        </p:sp>
        <p:sp>
          <p:nvSpPr>
            <p:cNvPr id="1686" name="object 1686" descr=""/>
            <p:cNvSpPr/>
            <p:nvPr/>
          </p:nvSpPr>
          <p:spPr>
            <a:xfrm>
              <a:off x="6648911" y="12112841"/>
              <a:ext cx="0" cy="104139"/>
            </a:xfrm>
            <a:custGeom>
              <a:avLst/>
              <a:gdLst/>
              <a:ahLst/>
              <a:cxnLst/>
              <a:rect l="l" t="t" r="r" b="b"/>
              <a:pathLst>
                <a:path w="0" h="104140">
                  <a:moveTo>
                    <a:pt x="0" y="0"/>
                  </a:moveTo>
                  <a:lnTo>
                    <a:pt x="0" y="0"/>
                  </a:lnTo>
                  <a:lnTo>
                    <a:pt x="0" y="102755"/>
                  </a:lnTo>
                  <a:lnTo>
                    <a:pt x="0" y="104051"/>
                  </a:lnTo>
                </a:path>
              </a:pathLst>
            </a:custGeom>
            <a:ln w="4762">
              <a:solidFill>
                <a:srgbClr val="050100"/>
              </a:solidFill>
            </a:ln>
          </p:spPr>
          <p:txBody>
            <a:bodyPr wrap="square" lIns="0" tIns="0" rIns="0" bIns="0" rtlCol="0"/>
            <a:lstStyle/>
            <a:p/>
          </p:txBody>
        </p:sp>
        <p:sp>
          <p:nvSpPr>
            <p:cNvPr id="1687" name="object 1687" descr=""/>
            <p:cNvSpPr/>
            <p:nvPr/>
          </p:nvSpPr>
          <p:spPr>
            <a:xfrm>
              <a:off x="6416602" y="12140675"/>
              <a:ext cx="0" cy="1016635"/>
            </a:xfrm>
            <a:custGeom>
              <a:avLst/>
              <a:gdLst/>
              <a:ahLst/>
              <a:cxnLst/>
              <a:rect l="l" t="t" r="r" b="b"/>
              <a:pathLst>
                <a:path w="0" h="1016634">
                  <a:moveTo>
                    <a:pt x="0" y="1016368"/>
                  </a:moveTo>
                  <a:lnTo>
                    <a:pt x="0" y="1016368"/>
                  </a:lnTo>
                  <a:lnTo>
                    <a:pt x="0" y="1219"/>
                  </a:lnTo>
                  <a:lnTo>
                    <a:pt x="0" y="0"/>
                  </a:lnTo>
                </a:path>
              </a:pathLst>
            </a:custGeom>
            <a:ln w="4762">
              <a:solidFill>
                <a:srgbClr val="050100"/>
              </a:solidFill>
            </a:ln>
          </p:spPr>
          <p:txBody>
            <a:bodyPr wrap="square" lIns="0" tIns="0" rIns="0" bIns="0" rtlCol="0"/>
            <a:lstStyle/>
            <a:p/>
          </p:txBody>
        </p:sp>
        <p:sp>
          <p:nvSpPr>
            <p:cNvPr id="1688" name="object 1688" descr=""/>
            <p:cNvSpPr/>
            <p:nvPr/>
          </p:nvSpPr>
          <p:spPr>
            <a:xfrm>
              <a:off x="6458944" y="12261655"/>
              <a:ext cx="0" cy="774700"/>
            </a:xfrm>
            <a:custGeom>
              <a:avLst/>
              <a:gdLst/>
              <a:ahLst/>
              <a:cxnLst/>
              <a:rect l="l" t="t" r="r" b="b"/>
              <a:pathLst>
                <a:path w="0" h="774700">
                  <a:moveTo>
                    <a:pt x="0" y="0"/>
                  </a:moveTo>
                  <a:lnTo>
                    <a:pt x="0" y="0"/>
                  </a:lnTo>
                  <a:lnTo>
                    <a:pt x="0" y="773125"/>
                  </a:lnTo>
                  <a:lnTo>
                    <a:pt x="0" y="774395"/>
                  </a:lnTo>
                </a:path>
              </a:pathLst>
            </a:custGeom>
            <a:ln w="4762">
              <a:solidFill>
                <a:srgbClr val="050100"/>
              </a:solidFill>
            </a:ln>
          </p:spPr>
          <p:txBody>
            <a:bodyPr wrap="square" lIns="0" tIns="0" rIns="0" bIns="0" rtlCol="0"/>
            <a:lstStyle/>
            <a:p/>
          </p:txBody>
        </p:sp>
        <p:sp>
          <p:nvSpPr>
            <p:cNvPr id="1689" name="object 1689" descr=""/>
            <p:cNvSpPr/>
            <p:nvPr/>
          </p:nvSpPr>
          <p:spPr>
            <a:xfrm>
              <a:off x="6422642" y="12146711"/>
              <a:ext cx="0" cy="1004569"/>
            </a:xfrm>
            <a:custGeom>
              <a:avLst/>
              <a:gdLst/>
              <a:ahLst/>
              <a:cxnLst/>
              <a:rect l="l" t="t" r="r" b="b"/>
              <a:pathLst>
                <a:path w="0" h="1004569">
                  <a:moveTo>
                    <a:pt x="0" y="0"/>
                  </a:moveTo>
                  <a:lnTo>
                    <a:pt x="0" y="0"/>
                  </a:lnTo>
                  <a:lnTo>
                    <a:pt x="0" y="1003007"/>
                  </a:lnTo>
                  <a:lnTo>
                    <a:pt x="0" y="1004277"/>
                  </a:lnTo>
                </a:path>
              </a:pathLst>
            </a:custGeom>
            <a:ln w="4762">
              <a:solidFill>
                <a:srgbClr val="050100"/>
              </a:solidFill>
            </a:ln>
          </p:spPr>
          <p:txBody>
            <a:bodyPr wrap="square" lIns="0" tIns="0" rIns="0" bIns="0" rtlCol="0"/>
            <a:lstStyle/>
            <a:p/>
          </p:txBody>
        </p:sp>
        <p:sp>
          <p:nvSpPr>
            <p:cNvPr id="1690" name="object 1690" descr=""/>
            <p:cNvSpPr/>
            <p:nvPr/>
          </p:nvSpPr>
          <p:spPr>
            <a:xfrm>
              <a:off x="6636806" y="12346361"/>
              <a:ext cx="0" cy="605155"/>
            </a:xfrm>
            <a:custGeom>
              <a:avLst/>
              <a:gdLst/>
              <a:ahLst/>
              <a:cxnLst/>
              <a:rect l="l" t="t" r="r" b="b"/>
              <a:pathLst>
                <a:path w="0" h="605154">
                  <a:moveTo>
                    <a:pt x="0" y="604977"/>
                  </a:moveTo>
                  <a:lnTo>
                    <a:pt x="0" y="604977"/>
                  </a:lnTo>
                  <a:lnTo>
                    <a:pt x="0" y="1295"/>
                  </a:lnTo>
                  <a:lnTo>
                    <a:pt x="0" y="0"/>
                  </a:lnTo>
                </a:path>
              </a:pathLst>
            </a:custGeom>
            <a:ln w="4762">
              <a:solidFill>
                <a:srgbClr val="050100"/>
              </a:solidFill>
            </a:ln>
          </p:spPr>
          <p:txBody>
            <a:bodyPr wrap="square" lIns="0" tIns="0" rIns="0" bIns="0" rtlCol="0"/>
            <a:lstStyle/>
            <a:p/>
          </p:txBody>
        </p:sp>
        <p:sp>
          <p:nvSpPr>
            <p:cNvPr id="1691" name="object 1691" descr=""/>
            <p:cNvSpPr/>
            <p:nvPr/>
          </p:nvSpPr>
          <p:spPr>
            <a:xfrm>
              <a:off x="6446852" y="12013627"/>
              <a:ext cx="0" cy="36830"/>
            </a:xfrm>
            <a:custGeom>
              <a:avLst/>
              <a:gdLst/>
              <a:ahLst/>
              <a:cxnLst/>
              <a:rect l="l" t="t" r="r" b="b"/>
              <a:pathLst>
                <a:path w="0" h="36829">
                  <a:moveTo>
                    <a:pt x="0" y="36296"/>
                  </a:moveTo>
                  <a:lnTo>
                    <a:pt x="0" y="36296"/>
                  </a:lnTo>
                  <a:lnTo>
                    <a:pt x="0" y="1371"/>
                  </a:lnTo>
                  <a:lnTo>
                    <a:pt x="0" y="0"/>
                  </a:lnTo>
                </a:path>
              </a:pathLst>
            </a:custGeom>
            <a:ln w="4762">
              <a:solidFill>
                <a:srgbClr val="050100"/>
              </a:solidFill>
            </a:ln>
          </p:spPr>
          <p:txBody>
            <a:bodyPr wrap="square" lIns="0" tIns="0" rIns="0" bIns="0" rtlCol="0"/>
            <a:lstStyle/>
            <a:p/>
          </p:txBody>
        </p:sp>
        <p:pic>
          <p:nvPicPr>
            <p:cNvPr id="1692" name="object 1692" descr=""/>
            <p:cNvPicPr/>
            <p:nvPr/>
          </p:nvPicPr>
          <p:blipFill>
            <a:blip r:embed="rId38" cstate="print"/>
            <a:stretch>
              <a:fillRect/>
            </a:stretch>
          </p:blipFill>
          <p:spPr>
            <a:xfrm>
              <a:off x="6414216" y="13033664"/>
              <a:ext cx="164472" cy="307261"/>
            </a:xfrm>
            <a:prstGeom prst="rect">
              <a:avLst/>
            </a:prstGeom>
          </p:spPr>
        </p:pic>
        <p:sp>
          <p:nvSpPr>
            <p:cNvPr id="1693" name="object 1693" descr=""/>
            <p:cNvSpPr/>
            <p:nvPr/>
          </p:nvSpPr>
          <p:spPr>
            <a:xfrm>
              <a:off x="6519443" y="12267715"/>
              <a:ext cx="0" cy="762635"/>
            </a:xfrm>
            <a:custGeom>
              <a:avLst/>
              <a:gdLst/>
              <a:ahLst/>
              <a:cxnLst/>
              <a:rect l="l" t="t" r="r" b="b"/>
              <a:pathLst>
                <a:path w="0" h="762634">
                  <a:moveTo>
                    <a:pt x="0" y="762279"/>
                  </a:moveTo>
                  <a:lnTo>
                    <a:pt x="0" y="0"/>
                  </a:lnTo>
                </a:path>
              </a:pathLst>
            </a:custGeom>
            <a:ln w="4762">
              <a:solidFill>
                <a:srgbClr val="050100"/>
              </a:solidFill>
            </a:ln>
          </p:spPr>
          <p:txBody>
            <a:bodyPr wrap="square" lIns="0" tIns="0" rIns="0" bIns="0" rtlCol="0"/>
            <a:lstStyle/>
            <a:p/>
          </p:txBody>
        </p:sp>
        <p:pic>
          <p:nvPicPr>
            <p:cNvPr id="1694" name="object 1694" descr=""/>
            <p:cNvPicPr/>
            <p:nvPr/>
          </p:nvPicPr>
          <p:blipFill>
            <a:blip r:embed="rId39" cstate="print"/>
            <a:stretch>
              <a:fillRect/>
            </a:stretch>
          </p:blipFill>
          <p:spPr>
            <a:xfrm>
              <a:off x="6414216" y="11956788"/>
              <a:ext cx="237075" cy="391957"/>
            </a:xfrm>
            <a:prstGeom prst="rect">
              <a:avLst/>
            </a:prstGeom>
          </p:spPr>
        </p:pic>
        <p:sp>
          <p:nvSpPr>
            <p:cNvPr id="1695" name="object 1695" descr=""/>
            <p:cNvSpPr/>
            <p:nvPr/>
          </p:nvSpPr>
          <p:spPr>
            <a:xfrm>
              <a:off x="6576307" y="12352403"/>
              <a:ext cx="0" cy="593090"/>
            </a:xfrm>
            <a:custGeom>
              <a:avLst/>
              <a:gdLst/>
              <a:ahLst/>
              <a:cxnLst/>
              <a:rect l="l" t="t" r="r" b="b"/>
              <a:pathLst>
                <a:path w="0" h="593090">
                  <a:moveTo>
                    <a:pt x="0" y="0"/>
                  </a:moveTo>
                  <a:lnTo>
                    <a:pt x="0" y="592899"/>
                  </a:lnTo>
                </a:path>
              </a:pathLst>
            </a:custGeom>
            <a:ln w="4762">
              <a:solidFill>
                <a:srgbClr val="050100"/>
              </a:solidFill>
            </a:ln>
          </p:spPr>
          <p:txBody>
            <a:bodyPr wrap="square" lIns="0" tIns="0" rIns="0" bIns="0" rtlCol="0"/>
            <a:lstStyle/>
            <a:p/>
          </p:txBody>
        </p:sp>
        <p:sp>
          <p:nvSpPr>
            <p:cNvPr id="1696" name="object 1696" descr=""/>
            <p:cNvSpPr/>
            <p:nvPr/>
          </p:nvSpPr>
          <p:spPr>
            <a:xfrm>
              <a:off x="6582360" y="12951338"/>
              <a:ext cx="54610" cy="0"/>
            </a:xfrm>
            <a:custGeom>
              <a:avLst/>
              <a:gdLst/>
              <a:ahLst/>
              <a:cxnLst/>
              <a:rect l="l" t="t" r="r" b="b"/>
              <a:pathLst>
                <a:path w="54609" h="0">
                  <a:moveTo>
                    <a:pt x="0" y="0"/>
                  </a:moveTo>
                  <a:lnTo>
                    <a:pt x="54444" y="0"/>
                  </a:lnTo>
                </a:path>
              </a:pathLst>
            </a:custGeom>
            <a:ln w="4762">
              <a:solidFill>
                <a:srgbClr val="050100"/>
              </a:solidFill>
            </a:ln>
          </p:spPr>
          <p:txBody>
            <a:bodyPr wrap="square" lIns="0" tIns="0" rIns="0" bIns="0" rtlCol="0"/>
            <a:lstStyle/>
            <a:p/>
          </p:txBody>
        </p:sp>
        <p:sp>
          <p:nvSpPr>
            <p:cNvPr id="1697" name="object 1697" descr=""/>
            <p:cNvSpPr/>
            <p:nvPr/>
          </p:nvSpPr>
          <p:spPr>
            <a:xfrm>
              <a:off x="6636806" y="12951338"/>
              <a:ext cx="12700" cy="12700"/>
            </a:xfrm>
            <a:custGeom>
              <a:avLst/>
              <a:gdLst/>
              <a:ahLst/>
              <a:cxnLst/>
              <a:rect l="l" t="t" r="r" b="b"/>
              <a:pathLst>
                <a:path w="12700" h="12700">
                  <a:moveTo>
                    <a:pt x="0" y="0"/>
                  </a:moveTo>
                  <a:lnTo>
                    <a:pt x="12103" y="12103"/>
                  </a:lnTo>
                </a:path>
              </a:pathLst>
            </a:custGeom>
            <a:ln w="4762">
              <a:solidFill>
                <a:srgbClr val="050100"/>
              </a:solidFill>
            </a:ln>
          </p:spPr>
          <p:txBody>
            <a:bodyPr wrap="square" lIns="0" tIns="0" rIns="0" bIns="0" rtlCol="0"/>
            <a:lstStyle/>
            <a:p/>
          </p:txBody>
        </p:sp>
        <p:sp>
          <p:nvSpPr>
            <p:cNvPr id="1698" name="object 1698" descr=""/>
            <p:cNvSpPr/>
            <p:nvPr/>
          </p:nvSpPr>
          <p:spPr>
            <a:xfrm>
              <a:off x="6648911" y="12963442"/>
              <a:ext cx="0" cy="278765"/>
            </a:xfrm>
            <a:custGeom>
              <a:avLst/>
              <a:gdLst/>
              <a:ahLst/>
              <a:cxnLst/>
              <a:rect l="l" t="t" r="r" b="b"/>
              <a:pathLst>
                <a:path w="0" h="278765">
                  <a:moveTo>
                    <a:pt x="0" y="0"/>
                  </a:moveTo>
                  <a:lnTo>
                    <a:pt x="0" y="278295"/>
                  </a:lnTo>
                </a:path>
              </a:pathLst>
            </a:custGeom>
            <a:ln w="4762">
              <a:solidFill>
                <a:srgbClr val="050100"/>
              </a:solidFill>
            </a:ln>
          </p:spPr>
          <p:txBody>
            <a:bodyPr wrap="square" lIns="0" tIns="0" rIns="0" bIns="0" rtlCol="0"/>
            <a:lstStyle/>
            <a:p/>
          </p:txBody>
        </p:sp>
        <p:sp>
          <p:nvSpPr>
            <p:cNvPr id="1699" name="object 1699" descr=""/>
            <p:cNvSpPr/>
            <p:nvPr/>
          </p:nvSpPr>
          <p:spPr>
            <a:xfrm>
              <a:off x="6636808" y="13241738"/>
              <a:ext cx="12700" cy="12700"/>
            </a:xfrm>
            <a:custGeom>
              <a:avLst/>
              <a:gdLst/>
              <a:ahLst/>
              <a:cxnLst/>
              <a:rect l="l" t="t" r="r" b="b"/>
              <a:pathLst>
                <a:path w="12700" h="12700">
                  <a:moveTo>
                    <a:pt x="12103" y="0"/>
                  </a:moveTo>
                  <a:lnTo>
                    <a:pt x="0" y="12090"/>
                  </a:lnTo>
                </a:path>
              </a:pathLst>
            </a:custGeom>
            <a:ln w="4762">
              <a:solidFill>
                <a:srgbClr val="050100"/>
              </a:solidFill>
            </a:ln>
          </p:spPr>
          <p:txBody>
            <a:bodyPr wrap="square" lIns="0" tIns="0" rIns="0" bIns="0" rtlCol="0"/>
            <a:lstStyle/>
            <a:p/>
          </p:txBody>
        </p:sp>
        <p:sp>
          <p:nvSpPr>
            <p:cNvPr id="1700" name="object 1700" descr=""/>
            <p:cNvSpPr/>
            <p:nvPr/>
          </p:nvSpPr>
          <p:spPr>
            <a:xfrm>
              <a:off x="6588407" y="13253830"/>
              <a:ext cx="48895" cy="0"/>
            </a:xfrm>
            <a:custGeom>
              <a:avLst/>
              <a:gdLst/>
              <a:ahLst/>
              <a:cxnLst/>
              <a:rect l="l" t="t" r="r" b="b"/>
              <a:pathLst>
                <a:path w="48895" h="0">
                  <a:moveTo>
                    <a:pt x="48399" y="0"/>
                  </a:moveTo>
                  <a:lnTo>
                    <a:pt x="0" y="0"/>
                  </a:lnTo>
                </a:path>
              </a:pathLst>
            </a:custGeom>
            <a:ln w="4762">
              <a:solidFill>
                <a:srgbClr val="050100"/>
              </a:solidFill>
            </a:ln>
          </p:spPr>
          <p:txBody>
            <a:bodyPr wrap="square" lIns="0" tIns="0" rIns="0" bIns="0" rtlCol="0"/>
            <a:lstStyle/>
            <a:p/>
          </p:txBody>
        </p:sp>
        <p:pic>
          <p:nvPicPr>
            <p:cNvPr id="1701" name="object 1701" descr=""/>
            <p:cNvPicPr/>
            <p:nvPr/>
          </p:nvPicPr>
          <p:blipFill>
            <a:blip r:embed="rId40" cstate="print"/>
            <a:stretch>
              <a:fillRect/>
            </a:stretch>
          </p:blipFill>
          <p:spPr>
            <a:xfrm>
              <a:off x="6244818" y="13318001"/>
              <a:ext cx="174165" cy="156009"/>
            </a:xfrm>
            <a:prstGeom prst="rect">
              <a:avLst/>
            </a:prstGeom>
          </p:spPr>
        </p:pic>
        <p:sp>
          <p:nvSpPr>
            <p:cNvPr id="1702" name="object 1702" descr=""/>
            <p:cNvSpPr/>
            <p:nvPr/>
          </p:nvSpPr>
          <p:spPr>
            <a:xfrm>
              <a:off x="6223002" y="13296185"/>
              <a:ext cx="0" cy="16510"/>
            </a:xfrm>
            <a:custGeom>
              <a:avLst/>
              <a:gdLst/>
              <a:ahLst/>
              <a:cxnLst/>
              <a:rect l="l" t="t" r="r" b="b"/>
              <a:pathLst>
                <a:path w="0" h="16509">
                  <a:moveTo>
                    <a:pt x="0" y="0"/>
                  </a:moveTo>
                  <a:lnTo>
                    <a:pt x="0" y="16027"/>
                  </a:lnTo>
                </a:path>
              </a:pathLst>
            </a:custGeom>
            <a:ln w="4762">
              <a:solidFill>
                <a:srgbClr val="050100"/>
              </a:solidFill>
            </a:ln>
          </p:spPr>
          <p:txBody>
            <a:bodyPr wrap="square" lIns="0" tIns="0" rIns="0" bIns="0" rtlCol="0"/>
            <a:lstStyle/>
            <a:p/>
          </p:txBody>
        </p:sp>
        <p:sp>
          <p:nvSpPr>
            <p:cNvPr id="1703" name="object 1703" descr=""/>
            <p:cNvSpPr/>
            <p:nvPr/>
          </p:nvSpPr>
          <p:spPr>
            <a:xfrm>
              <a:off x="6392395" y="12025713"/>
              <a:ext cx="54610" cy="0"/>
            </a:xfrm>
            <a:custGeom>
              <a:avLst/>
              <a:gdLst/>
              <a:ahLst/>
              <a:cxnLst/>
              <a:rect l="l" t="t" r="r" b="b"/>
              <a:pathLst>
                <a:path w="54610" h="0">
                  <a:moveTo>
                    <a:pt x="54457" y="0"/>
                  </a:moveTo>
                  <a:lnTo>
                    <a:pt x="0" y="0"/>
                  </a:lnTo>
                </a:path>
              </a:pathLst>
            </a:custGeom>
            <a:ln w="4762">
              <a:solidFill>
                <a:srgbClr val="050100"/>
              </a:solidFill>
            </a:ln>
          </p:spPr>
          <p:txBody>
            <a:bodyPr wrap="square" lIns="0" tIns="0" rIns="0" bIns="0" rtlCol="0"/>
            <a:lstStyle/>
            <a:p/>
          </p:txBody>
        </p:sp>
        <p:sp>
          <p:nvSpPr>
            <p:cNvPr id="1704" name="object 1704" descr=""/>
            <p:cNvSpPr/>
            <p:nvPr/>
          </p:nvSpPr>
          <p:spPr>
            <a:xfrm>
              <a:off x="6392395" y="12037818"/>
              <a:ext cx="54610" cy="0"/>
            </a:xfrm>
            <a:custGeom>
              <a:avLst/>
              <a:gdLst/>
              <a:ahLst/>
              <a:cxnLst/>
              <a:rect l="l" t="t" r="r" b="b"/>
              <a:pathLst>
                <a:path w="54610" h="0">
                  <a:moveTo>
                    <a:pt x="54457" y="0"/>
                  </a:moveTo>
                  <a:lnTo>
                    <a:pt x="0" y="0"/>
                  </a:lnTo>
                </a:path>
              </a:pathLst>
            </a:custGeom>
            <a:ln w="4762">
              <a:solidFill>
                <a:srgbClr val="050100"/>
              </a:solidFill>
            </a:ln>
          </p:spPr>
          <p:txBody>
            <a:bodyPr wrap="square" lIns="0" tIns="0" rIns="0" bIns="0" rtlCol="0"/>
            <a:lstStyle/>
            <a:p/>
          </p:txBody>
        </p:sp>
        <p:sp>
          <p:nvSpPr>
            <p:cNvPr id="1705" name="object 1705" descr=""/>
            <p:cNvSpPr/>
            <p:nvPr/>
          </p:nvSpPr>
          <p:spPr>
            <a:xfrm>
              <a:off x="6416602" y="13293767"/>
              <a:ext cx="17145" cy="0"/>
            </a:xfrm>
            <a:custGeom>
              <a:avLst/>
              <a:gdLst/>
              <a:ahLst/>
              <a:cxnLst/>
              <a:rect l="l" t="t" r="r" b="b"/>
              <a:pathLst>
                <a:path w="17145" h="0">
                  <a:moveTo>
                    <a:pt x="0" y="0"/>
                  </a:moveTo>
                  <a:lnTo>
                    <a:pt x="9283" y="0"/>
                  </a:lnTo>
                  <a:lnTo>
                    <a:pt x="15011" y="0"/>
                  </a:lnTo>
                  <a:lnTo>
                    <a:pt x="16929" y="0"/>
                  </a:lnTo>
                </a:path>
              </a:pathLst>
            </a:custGeom>
            <a:ln w="4762">
              <a:solidFill>
                <a:srgbClr val="050100"/>
              </a:solidFill>
            </a:ln>
          </p:spPr>
          <p:txBody>
            <a:bodyPr wrap="square" lIns="0" tIns="0" rIns="0" bIns="0" rtlCol="0"/>
            <a:lstStyle/>
            <a:p/>
          </p:txBody>
        </p:sp>
        <p:sp>
          <p:nvSpPr>
            <p:cNvPr id="1706" name="object 1706" descr=""/>
            <p:cNvSpPr/>
            <p:nvPr/>
          </p:nvSpPr>
          <p:spPr>
            <a:xfrm>
              <a:off x="6230258" y="13293767"/>
              <a:ext cx="17145" cy="0"/>
            </a:xfrm>
            <a:custGeom>
              <a:avLst/>
              <a:gdLst/>
              <a:ahLst/>
              <a:cxnLst/>
              <a:rect l="l" t="t" r="r" b="b"/>
              <a:pathLst>
                <a:path w="17145" h="0">
                  <a:moveTo>
                    <a:pt x="0" y="0"/>
                  </a:moveTo>
                  <a:lnTo>
                    <a:pt x="1930" y="0"/>
                  </a:lnTo>
                  <a:lnTo>
                    <a:pt x="7658" y="0"/>
                  </a:lnTo>
                  <a:lnTo>
                    <a:pt x="16941" y="0"/>
                  </a:lnTo>
                </a:path>
              </a:pathLst>
            </a:custGeom>
            <a:ln w="4762">
              <a:solidFill>
                <a:srgbClr val="050100"/>
              </a:solidFill>
            </a:ln>
          </p:spPr>
          <p:txBody>
            <a:bodyPr wrap="square" lIns="0" tIns="0" rIns="0" bIns="0" rtlCol="0"/>
            <a:lstStyle/>
            <a:p/>
          </p:txBody>
        </p:sp>
        <p:sp>
          <p:nvSpPr>
            <p:cNvPr id="1707" name="object 1707" descr=""/>
            <p:cNvSpPr/>
            <p:nvPr/>
          </p:nvSpPr>
          <p:spPr>
            <a:xfrm>
              <a:off x="6230258" y="13290132"/>
              <a:ext cx="17145" cy="0"/>
            </a:xfrm>
            <a:custGeom>
              <a:avLst/>
              <a:gdLst/>
              <a:ahLst/>
              <a:cxnLst/>
              <a:rect l="l" t="t" r="r" b="b"/>
              <a:pathLst>
                <a:path w="17145" h="0">
                  <a:moveTo>
                    <a:pt x="16941" y="0"/>
                  </a:moveTo>
                  <a:lnTo>
                    <a:pt x="7658" y="0"/>
                  </a:lnTo>
                  <a:lnTo>
                    <a:pt x="1930" y="0"/>
                  </a:lnTo>
                  <a:lnTo>
                    <a:pt x="0" y="0"/>
                  </a:lnTo>
                </a:path>
              </a:pathLst>
            </a:custGeom>
            <a:ln w="4762">
              <a:solidFill>
                <a:srgbClr val="050100"/>
              </a:solidFill>
            </a:ln>
          </p:spPr>
          <p:txBody>
            <a:bodyPr wrap="square" lIns="0" tIns="0" rIns="0" bIns="0" rtlCol="0"/>
            <a:lstStyle/>
            <a:p/>
          </p:txBody>
        </p:sp>
        <p:sp>
          <p:nvSpPr>
            <p:cNvPr id="1708" name="object 1708" descr=""/>
            <p:cNvSpPr/>
            <p:nvPr/>
          </p:nvSpPr>
          <p:spPr>
            <a:xfrm>
              <a:off x="6416602" y="13290132"/>
              <a:ext cx="17145" cy="0"/>
            </a:xfrm>
            <a:custGeom>
              <a:avLst/>
              <a:gdLst/>
              <a:ahLst/>
              <a:cxnLst/>
              <a:rect l="l" t="t" r="r" b="b"/>
              <a:pathLst>
                <a:path w="17145" h="0">
                  <a:moveTo>
                    <a:pt x="16929" y="0"/>
                  </a:moveTo>
                  <a:lnTo>
                    <a:pt x="15011" y="0"/>
                  </a:lnTo>
                  <a:lnTo>
                    <a:pt x="9283" y="0"/>
                  </a:lnTo>
                  <a:lnTo>
                    <a:pt x="0" y="0"/>
                  </a:lnTo>
                </a:path>
              </a:pathLst>
            </a:custGeom>
            <a:ln w="4762">
              <a:solidFill>
                <a:srgbClr val="050100"/>
              </a:solidFill>
            </a:ln>
          </p:spPr>
          <p:txBody>
            <a:bodyPr wrap="square" lIns="0" tIns="0" rIns="0" bIns="0" rtlCol="0"/>
            <a:lstStyle/>
            <a:p/>
          </p:txBody>
        </p:sp>
        <p:sp>
          <p:nvSpPr>
            <p:cNvPr id="1709" name="object 1709" descr=""/>
            <p:cNvSpPr/>
            <p:nvPr/>
          </p:nvSpPr>
          <p:spPr>
            <a:xfrm>
              <a:off x="6434747" y="12069271"/>
              <a:ext cx="0" cy="29209"/>
            </a:xfrm>
            <a:custGeom>
              <a:avLst/>
              <a:gdLst/>
              <a:ahLst/>
              <a:cxnLst/>
              <a:rect l="l" t="t" r="r" b="b"/>
              <a:pathLst>
                <a:path w="0" h="29209">
                  <a:moveTo>
                    <a:pt x="0" y="0"/>
                  </a:moveTo>
                  <a:lnTo>
                    <a:pt x="0" y="1841"/>
                  </a:lnTo>
                  <a:lnTo>
                    <a:pt x="0" y="7315"/>
                  </a:lnTo>
                  <a:lnTo>
                    <a:pt x="0" y="16395"/>
                  </a:lnTo>
                  <a:lnTo>
                    <a:pt x="0" y="29044"/>
                  </a:lnTo>
                </a:path>
              </a:pathLst>
            </a:custGeom>
            <a:ln w="4762">
              <a:solidFill>
                <a:srgbClr val="050100"/>
              </a:solidFill>
            </a:ln>
          </p:spPr>
          <p:txBody>
            <a:bodyPr wrap="square" lIns="0" tIns="0" rIns="0" bIns="0" rtlCol="0"/>
            <a:lstStyle/>
            <a:p/>
          </p:txBody>
        </p:sp>
        <p:sp>
          <p:nvSpPr>
            <p:cNvPr id="1710" name="object 1710" descr=""/>
            <p:cNvSpPr/>
            <p:nvPr/>
          </p:nvSpPr>
          <p:spPr>
            <a:xfrm>
              <a:off x="6434747" y="13199384"/>
              <a:ext cx="0" cy="29209"/>
            </a:xfrm>
            <a:custGeom>
              <a:avLst/>
              <a:gdLst/>
              <a:ahLst/>
              <a:cxnLst/>
              <a:rect l="l" t="t" r="r" b="b"/>
              <a:pathLst>
                <a:path w="0" h="29209">
                  <a:moveTo>
                    <a:pt x="0" y="0"/>
                  </a:moveTo>
                  <a:lnTo>
                    <a:pt x="0" y="12649"/>
                  </a:lnTo>
                  <a:lnTo>
                    <a:pt x="0" y="21742"/>
                  </a:lnTo>
                  <a:lnTo>
                    <a:pt x="0" y="27216"/>
                  </a:lnTo>
                  <a:lnTo>
                    <a:pt x="0" y="29044"/>
                  </a:lnTo>
                </a:path>
              </a:pathLst>
            </a:custGeom>
            <a:ln w="4762">
              <a:solidFill>
                <a:srgbClr val="050100"/>
              </a:solidFill>
            </a:ln>
          </p:spPr>
          <p:txBody>
            <a:bodyPr wrap="square" lIns="0" tIns="0" rIns="0" bIns="0" rtlCol="0"/>
            <a:lstStyle/>
            <a:p/>
          </p:txBody>
        </p:sp>
        <p:sp>
          <p:nvSpPr>
            <p:cNvPr id="1711" name="object 1711" descr=""/>
            <p:cNvSpPr/>
            <p:nvPr/>
          </p:nvSpPr>
          <p:spPr>
            <a:xfrm>
              <a:off x="6445637" y="13199385"/>
              <a:ext cx="0" cy="29209"/>
            </a:xfrm>
            <a:custGeom>
              <a:avLst/>
              <a:gdLst/>
              <a:ahLst/>
              <a:cxnLst/>
              <a:rect l="l" t="t" r="r" b="b"/>
              <a:pathLst>
                <a:path w="0" h="29209">
                  <a:moveTo>
                    <a:pt x="0" y="29044"/>
                  </a:moveTo>
                  <a:lnTo>
                    <a:pt x="0" y="27203"/>
                  </a:lnTo>
                  <a:lnTo>
                    <a:pt x="0" y="21742"/>
                  </a:lnTo>
                  <a:lnTo>
                    <a:pt x="0" y="12649"/>
                  </a:lnTo>
                  <a:lnTo>
                    <a:pt x="0" y="0"/>
                  </a:lnTo>
                </a:path>
              </a:pathLst>
            </a:custGeom>
            <a:ln w="4762">
              <a:solidFill>
                <a:srgbClr val="050100"/>
              </a:solidFill>
            </a:ln>
          </p:spPr>
          <p:txBody>
            <a:bodyPr wrap="square" lIns="0" tIns="0" rIns="0" bIns="0" rtlCol="0"/>
            <a:lstStyle/>
            <a:p/>
          </p:txBody>
        </p:sp>
        <p:sp>
          <p:nvSpPr>
            <p:cNvPr id="1712" name="object 1712" descr=""/>
            <p:cNvSpPr/>
            <p:nvPr/>
          </p:nvSpPr>
          <p:spPr>
            <a:xfrm>
              <a:off x="6445637" y="12069272"/>
              <a:ext cx="0" cy="29209"/>
            </a:xfrm>
            <a:custGeom>
              <a:avLst/>
              <a:gdLst/>
              <a:ahLst/>
              <a:cxnLst/>
              <a:rect l="l" t="t" r="r" b="b"/>
              <a:pathLst>
                <a:path w="0" h="29209">
                  <a:moveTo>
                    <a:pt x="0" y="29044"/>
                  </a:moveTo>
                  <a:lnTo>
                    <a:pt x="0" y="16395"/>
                  </a:lnTo>
                  <a:lnTo>
                    <a:pt x="0" y="7315"/>
                  </a:lnTo>
                  <a:lnTo>
                    <a:pt x="0" y="1828"/>
                  </a:lnTo>
                  <a:lnTo>
                    <a:pt x="0" y="0"/>
                  </a:lnTo>
                </a:path>
              </a:pathLst>
            </a:custGeom>
            <a:ln w="4762">
              <a:solidFill>
                <a:srgbClr val="050100"/>
              </a:solidFill>
            </a:ln>
          </p:spPr>
          <p:txBody>
            <a:bodyPr wrap="square" lIns="0" tIns="0" rIns="0" bIns="0" rtlCol="0"/>
            <a:lstStyle/>
            <a:p/>
          </p:txBody>
        </p:sp>
        <p:sp>
          <p:nvSpPr>
            <p:cNvPr id="1713" name="object 1713" descr=""/>
            <p:cNvSpPr/>
            <p:nvPr/>
          </p:nvSpPr>
          <p:spPr>
            <a:xfrm>
              <a:off x="6132254" y="12648853"/>
              <a:ext cx="0" cy="647700"/>
            </a:xfrm>
            <a:custGeom>
              <a:avLst/>
              <a:gdLst/>
              <a:ahLst/>
              <a:cxnLst/>
              <a:rect l="l" t="t" r="r" b="b"/>
              <a:pathLst>
                <a:path w="0" h="647700">
                  <a:moveTo>
                    <a:pt x="0" y="647331"/>
                  </a:moveTo>
                  <a:lnTo>
                    <a:pt x="0" y="647331"/>
                  </a:lnTo>
                  <a:lnTo>
                    <a:pt x="0" y="40652"/>
                  </a:lnTo>
                  <a:lnTo>
                    <a:pt x="0" y="0"/>
                  </a:lnTo>
                </a:path>
              </a:pathLst>
            </a:custGeom>
            <a:ln w="4762">
              <a:solidFill>
                <a:srgbClr val="050100"/>
              </a:solidFill>
            </a:ln>
          </p:spPr>
          <p:txBody>
            <a:bodyPr wrap="square" lIns="0" tIns="0" rIns="0" bIns="0" rtlCol="0"/>
            <a:lstStyle/>
            <a:p/>
          </p:txBody>
        </p:sp>
        <p:sp>
          <p:nvSpPr>
            <p:cNvPr id="1714" name="object 1714" descr=""/>
            <p:cNvSpPr/>
            <p:nvPr/>
          </p:nvSpPr>
          <p:spPr>
            <a:xfrm>
              <a:off x="6132254" y="12001512"/>
              <a:ext cx="0" cy="647700"/>
            </a:xfrm>
            <a:custGeom>
              <a:avLst/>
              <a:gdLst/>
              <a:ahLst/>
              <a:cxnLst/>
              <a:rect l="l" t="t" r="r" b="b"/>
              <a:pathLst>
                <a:path w="0" h="647700">
                  <a:moveTo>
                    <a:pt x="0" y="647344"/>
                  </a:moveTo>
                  <a:lnTo>
                    <a:pt x="0" y="647344"/>
                  </a:lnTo>
                  <a:lnTo>
                    <a:pt x="0" y="1282"/>
                  </a:lnTo>
                  <a:lnTo>
                    <a:pt x="0" y="0"/>
                  </a:lnTo>
                </a:path>
              </a:pathLst>
            </a:custGeom>
            <a:ln w="4762">
              <a:solidFill>
                <a:srgbClr val="050100"/>
              </a:solidFill>
            </a:ln>
          </p:spPr>
          <p:txBody>
            <a:bodyPr wrap="square" lIns="0" tIns="0" rIns="0" bIns="0" rtlCol="0"/>
            <a:lstStyle/>
            <a:p/>
          </p:txBody>
        </p:sp>
        <p:sp>
          <p:nvSpPr>
            <p:cNvPr id="1715" name="object 1715" descr=""/>
            <p:cNvSpPr/>
            <p:nvPr/>
          </p:nvSpPr>
          <p:spPr>
            <a:xfrm>
              <a:off x="6057232" y="11959597"/>
              <a:ext cx="0" cy="6350"/>
            </a:xfrm>
            <a:custGeom>
              <a:avLst/>
              <a:gdLst/>
              <a:ahLst/>
              <a:cxnLst/>
              <a:rect l="l" t="t" r="r" b="b"/>
              <a:pathLst>
                <a:path w="0" h="6350">
                  <a:moveTo>
                    <a:pt x="0" y="0"/>
                  </a:moveTo>
                  <a:lnTo>
                    <a:pt x="0" y="3022"/>
                  </a:lnTo>
                  <a:lnTo>
                    <a:pt x="0" y="6057"/>
                  </a:lnTo>
                </a:path>
              </a:pathLst>
            </a:custGeom>
            <a:ln w="4762">
              <a:solidFill>
                <a:srgbClr val="050100"/>
              </a:solidFill>
            </a:ln>
          </p:spPr>
          <p:txBody>
            <a:bodyPr wrap="square" lIns="0" tIns="0" rIns="0" bIns="0" rtlCol="0"/>
            <a:lstStyle/>
            <a:p/>
          </p:txBody>
        </p:sp>
        <p:sp>
          <p:nvSpPr>
            <p:cNvPr id="1716" name="object 1716" descr=""/>
            <p:cNvSpPr/>
            <p:nvPr/>
          </p:nvSpPr>
          <p:spPr>
            <a:xfrm>
              <a:off x="6057232" y="11965646"/>
              <a:ext cx="0" cy="36830"/>
            </a:xfrm>
            <a:custGeom>
              <a:avLst/>
              <a:gdLst/>
              <a:ahLst/>
              <a:cxnLst/>
              <a:rect l="l" t="t" r="r" b="b"/>
              <a:pathLst>
                <a:path w="0" h="36829">
                  <a:moveTo>
                    <a:pt x="0" y="30276"/>
                  </a:moveTo>
                  <a:lnTo>
                    <a:pt x="0" y="33286"/>
                  </a:lnTo>
                  <a:lnTo>
                    <a:pt x="0" y="36321"/>
                  </a:lnTo>
                </a:path>
                <a:path w="0" h="36829">
                  <a:moveTo>
                    <a:pt x="0" y="30276"/>
                  </a:moveTo>
                  <a:lnTo>
                    <a:pt x="0" y="0"/>
                  </a:lnTo>
                </a:path>
              </a:pathLst>
            </a:custGeom>
            <a:ln w="4762">
              <a:solidFill>
                <a:srgbClr val="050100"/>
              </a:solidFill>
            </a:ln>
          </p:spPr>
          <p:txBody>
            <a:bodyPr wrap="square" lIns="0" tIns="0" rIns="0" bIns="0" rtlCol="0"/>
            <a:lstStyle/>
            <a:p/>
          </p:txBody>
        </p:sp>
        <p:sp>
          <p:nvSpPr>
            <p:cNvPr id="1717" name="object 1717" descr=""/>
            <p:cNvSpPr/>
            <p:nvPr/>
          </p:nvSpPr>
          <p:spPr>
            <a:xfrm>
              <a:off x="6513390" y="12261650"/>
              <a:ext cx="0" cy="774700"/>
            </a:xfrm>
            <a:custGeom>
              <a:avLst/>
              <a:gdLst/>
              <a:ahLst/>
              <a:cxnLst/>
              <a:rect l="l" t="t" r="r" b="b"/>
              <a:pathLst>
                <a:path w="0" h="774700">
                  <a:moveTo>
                    <a:pt x="0" y="774395"/>
                  </a:moveTo>
                  <a:lnTo>
                    <a:pt x="0" y="774395"/>
                  </a:lnTo>
                  <a:lnTo>
                    <a:pt x="0" y="1270"/>
                  </a:lnTo>
                  <a:lnTo>
                    <a:pt x="0" y="0"/>
                  </a:lnTo>
                </a:path>
              </a:pathLst>
            </a:custGeom>
            <a:ln w="4762">
              <a:solidFill>
                <a:srgbClr val="050100"/>
              </a:solidFill>
            </a:ln>
          </p:spPr>
          <p:txBody>
            <a:bodyPr wrap="square" lIns="0" tIns="0" rIns="0" bIns="0" rtlCol="0"/>
            <a:lstStyle/>
            <a:p/>
          </p:txBody>
        </p:sp>
        <p:sp>
          <p:nvSpPr>
            <p:cNvPr id="1718" name="object 1718" descr=""/>
            <p:cNvSpPr/>
            <p:nvPr/>
          </p:nvSpPr>
          <p:spPr>
            <a:xfrm>
              <a:off x="6582360" y="12346364"/>
              <a:ext cx="0" cy="605155"/>
            </a:xfrm>
            <a:custGeom>
              <a:avLst/>
              <a:gdLst/>
              <a:ahLst/>
              <a:cxnLst/>
              <a:rect l="l" t="t" r="r" b="b"/>
              <a:pathLst>
                <a:path w="0" h="605154">
                  <a:moveTo>
                    <a:pt x="0" y="0"/>
                  </a:moveTo>
                  <a:lnTo>
                    <a:pt x="0" y="0"/>
                  </a:lnTo>
                  <a:lnTo>
                    <a:pt x="0" y="603681"/>
                  </a:lnTo>
                  <a:lnTo>
                    <a:pt x="0" y="604977"/>
                  </a:lnTo>
                </a:path>
              </a:pathLst>
            </a:custGeom>
            <a:ln w="4762">
              <a:solidFill>
                <a:srgbClr val="050100"/>
              </a:solidFill>
            </a:ln>
          </p:spPr>
          <p:txBody>
            <a:bodyPr wrap="square" lIns="0" tIns="0" rIns="0" bIns="0" rtlCol="0"/>
            <a:lstStyle/>
            <a:p/>
          </p:txBody>
        </p:sp>
        <p:sp>
          <p:nvSpPr>
            <p:cNvPr id="1719" name="object 1719" descr=""/>
            <p:cNvSpPr/>
            <p:nvPr/>
          </p:nvSpPr>
          <p:spPr>
            <a:xfrm>
              <a:off x="6440800" y="12146713"/>
              <a:ext cx="0" cy="1004569"/>
            </a:xfrm>
            <a:custGeom>
              <a:avLst/>
              <a:gdLst/>
              <a:ahLst/>
              <a:cxnLst/>
              <a:rect l="l" t="t" r="r" b="b"/>
              <a:pathLst>
                <a:path w="0" h="1004569">
                  <a:moveTo>
                    <a:pt x="0" y="1004277"/>
                  </a:moveTo>
                  <a:lnTo>
                    <a:pt x="0" y="1004277"/>
                  </a:lnTo>
                  <a:lnTo>
                    <a:pt x="0" y="1269"/>
                  </a:lnTo>
                  <a:lnTo>
                    <a:pt x="0" y="0"/>
                  </a:lnTo>
                </a:path>
              </a:pathLst>
            </a:custGeom>
            <a:ln w="4762">
              <a:solidFill>
                <a:srgbClr val="050100"/>
              </a:solidFill>
            </a:ln>
          </p:spPr>
          <p:txBody>
            <a:bodyPr wrap="square" lIns="0" tIns="0" rIns="0" bIns="0" rtlCol="0"/>
            <a:lstStyle/>
            <a:p/>
          </p:txBody>
        </p:sp>
        <p:sp>
          <p:nvSpPr>
            <p:cNvPr id="1720" name="object 1720" descr=""/>
            <p:cNvSpPr/>
            <p:nvPr/>
          </p:nvSpPr>
          <p:spPr>
            <a:xfrm>
              <a:off x="6446852" y="13317442"/>
              <a:ext cx="21590" cy="21590"/>
            </a:xfrm>
            <a:custGeom>
              <a:avLst/>
              <a:gdLst/>
              <a:ahLst/>
              <a:cxnLst/>
              <a:rect l="l" t="t" r="r" b="b"/>
              <a:pathLst>
                <a:path w="21589" h="21590">
                  <a:moveTo>
                    <a:pt x="0" y="0"/>
                  </a:moveTo>
                  <a:lnTo>
                    <a:pt x="21082" y="21094"/>
                  </a:lnTo>
                </a:path>
              </a:pathLst>
            </a:custGeom>
            <a:ln w="4762">
              <a:solidFill>
                <a:srgbClr val="050100"/>
              </a:solidFill>
            </a:ln>
          </p:spPr>
          <p:txBody>
            <a:bodyPr wrap="square" lIns="0" tIns="0" rIns="0" bIns="0" rtlCol="0"/>
            <a:lstStyle/>
            <a:p/>
          </p:txBody>
        </p:sp>
        <p:sp>
          <p:nvSpPr>
            <p:cNvPr id="1721" name="object 1721" descr=""/>
            <p:cNvSpPr/>
            <p:nvPr/>
          </p:nvSpPr>
          <p:spPr>
            <a:xfrm>
              <a:off x="6446852" y="13266108"/>
              <a:ext cx="73025" cy="73025"/>
            </a:xfrm>
            <a:custGeom>
              <a:avLst/>
              <a:gdLst/>
              <a:ahLst/>
              <a:cxnLst/>
              <a:rect l="l" t="t" r="r" b="b"/>
              <a:pathLst>
                <a:path w="73025" h="73025">
                  <a:moveTo>
                    <a:pt x="0" y="0"/>
                  </a:moveTo>
                  <a:lnTo>
                    <a:pt x="72415" y="72428"/>
                  </a:lnTo>
                </a:path>
              </a:pathLst>
            </a:custGeom>
            <a:ln w="4762">
              <a:solidFill>
                <a:srgbClr val="050100"/>
              </a:solidFill>
            </a:ln>
          </p:spPr>
          <p:txBody>
            <a:bodyPr wrap="square" lIns="0" tIns="0" rIns="0" bIns="0" rtlCol="0"/>
            <a:lstStyle/>
            <a:p/>
          </p:txBody>
        </p:sp>
        <p:sp>
          <p:nvSpPr>
            <p:cNvPr id="1722" name="object 1722" descr=""/>
            <p:cNvSpPr/>
            <p:nvPr/>
          </p:nvSpPr>
          <p:spPr>
            <a:xfrm>
              <a:off x="6446852" y="13214776"/>
              <a:ext cx="123825" cy="123825"/>
            </a:xfrm>
            <a:custGeom>
              <a:avLst/>
              <a:gdLst/>
              <a:ahLst/>
              <a:cxnLst/>
              <a:rect l="l" t="t" r="r" b="b"/>
              <a:pathLst>
                <a:path w="123825" h="123825">
                  <a:moveTo>
                    <a:pt x="0" y="0"/>
                  </a:moveTo>
                  <a:lnTo>
                    <a:pt x="123571" y="123583"/>
                  </a:lnTo>
                </a:path>
              </a:pathLst>
            </a:custGeom>
            <a:ln w="4762">
              <a:solidFill>
                <a:srgbClr val="050100"/>
              </a:solidFill>
            </a:ln>
          </p:spPr>
          <p:txBody>
            <a:bodyPr wrap="square" lIns="0" tIns="0" rIns="0" bIns="0" rtlCol="0"/>
            <a:lstStyle/>
            <a:p/>
          </p:txBody>
        </p:sp>
        <p:sp>
          <p:nvSpPr>
            <p:cNvPr id="1723" name="object 1723" descr=""/>
            <p:cNvSpPr/>
            <p:nvPr/>
          </p:nvSpPr>
          <p:spPr>
            <a:xfrm>
              <a:off x="6434387" y="13150991"/>
              <a:ext cx="142240" cy="142240"/>
            </a:xfrm>
            <a:custGeom>
              <a:avLst/>
              <a:gdLst/>
              <a:ahLst/>
              <a:cxnLst/>
              <a:rect l="l" t="t" r="r" b="b"/>
              <a:pathLst>
                <a:path w="142240" h="142240">
                  <a:moveTo>
                    <a:pt x="0" y="0"/>
                  </a:moveTo>
                  <a:lnTo>
                    <a:pt x="141922" y="141922"/>
                  </a:lnTo>
                </a:path>
              </a:pathLst>
            </a:custGeom>
            <a:ln w="4762">
              <a:solidFill>
                <a:srgbClr val="050100"/>
              </a:solidFill>
            </a:ln>
          </p:spPr>
          <p:txBody>
            <a:bodyPr wrap="square" lIns="0" tIns="0" rIns="0" bIns="0" rtlCol="0"/>
            <a:lstStyle/>
            <a:p/>
          </p:txBody>
        </p:sp>
        <p:sp>
          <p:nvSpPr>
            <p:cNvPr id="1724" name="object 1724" descr=""/>
            <p:cNvSpPr/>
            <p:nvPr/>
          </p:nvSpPr>
          <p:spPr>
            <a:xfrm>
              <a:off x="6446852" y="13112110"/>
              <a:ext cx="142240" cy="142240"/>
            </a:xfrm>
            <a:custGeom>
              <a:avLst/>
              <a:gdLst/>
              <a:ahLst/>
              <a:cxnLst/>
              <a:rect l="l" t="t" r="r" b="b"/>
              <a:pathLst>
                <a:path w="142240" h="142240">
                  <a:moveTo>
                    <a:pt x="0" y="0"/>
                  </a:moveTo>
                  <a:lnTo>
                    <a:pt x="141719" y="141719"/>
                  </a:lnTo>
                </a:path>
              </a:pathLst>
            </a:custGeom>
            <a:ln w="4762">
              <a:solidFill>
                <a:srgbClr val="050100"/>
              </a:solidFill>
            </a:ln>
          </p:spPr>
          <p:txBody>
            <a:bodyPr wrap="square" lIns="0" tIns="0" rIns="0" bIns="0" rtlCol="0"/>
            <a:lstStyle/>
            <a:p/>
          </p:txBody>
        </p:sp>
        <p:sp>
          <p:nvSpPr>
            <p:cNvPr id="1725" name="object 1725" descr=""/>
            <p:cNvSpPr/>
            <p:nvPr/>
          </p:nvSpPr>
          <p:spPr>
            <a:xfrm>
              <a:off x="6446852" y="13060776"/>
              <a:ext cx="191770" cy="191770"/>
            </a:xfrm>
            <a:custGeom>
              <a:avLst/>
              <a:gdLst/>
              <a:ahLst/>
              <a:cxnLst/>
              <a:rect l="l" t="t" r="r" b="b"/>
              <a:pathLst>
                <a:path w="191770" h="191769">
                  <a:moveTo>
                    <a:pt x="0" y="0"/>
                  </a:moveTo>
                  <a:lnTo>
                    <a:pt x="191503" y="191516"/>
                  </a:lnTo>
                </a:path>
              </a:pathLst>
            </a:custGeom>
            <a:ln w="4762">
              <a:solidFill>
                <a:srgbClr val="050100"/>
              </a:solidFill>
            </a:ln>
          </p:spPr>
          <p:txBody>
            <a:bodyPr wrap="square" lIns="0" tIns="0" rIns="0" bIns="0" rtlCol="0"/>
            <a:lstStyle/>
            <a:p/>
          </p:txBody>
        </p:sp>
        <p:sp>
          <p:nvSpPr>
            <p:cNvPr id="1726" name="object 1726" descr=""/>
            <p:cNvSpPr/>
            <p:nvPr/>
          </p:nvSpPr>
          <p:spPr>
            <a:xfrm>
              <a:off x="6473442" y="13036045"/>
              <a:ext cx="175895" cy="175895"/>
            </a:xfrm>
            <a:custGeom>
              <a:avLst/>
              <a:gdLst/>
              <a:ahLst/>
              <a:cxnLst/>
              <a:rect l="l" t="t" r="r" b="b"/>
              <a:pathLst>
                <a:path w="175895" h="175894">
                  <a:moveTo>
                    <a:pt x="0" y="0"/>
                  </a:moveTo>
                  <a:lnTo>
                    <a:pt x="175463" y="175450"/>
                  </a:lnTo>
                </a:path>
              </a:pathLst>
            </a:custGeom>
            <a:ln w="4762">
              <a:solidFill>
                <a:srgbClr val="050100"/>
              </a:solidFill>
            </a:ln>
          </p:spPr>
          <p:txBody>
            <a:bodyPr wrap="square" lIns="0" tIns="0" rIns="0" bIns="0" rtlCol="0"/>
            <a:lstStyle/>
            <a:p/>
          </p:txBody>
        </p:sp>
        <p:sp>
          <p:nvSpPr>
            <p:cNvPr id="1727" name="object 1727" descr=""/>
            <p:cNvSpPr/>
            <p:nvPr/>
          </p:nvSpPr>
          <p:spPr>
            <a:xfrm>
              <a:off x="6519406" y="13030663"/>
              <a:ext cx="129539" cy="129539"/>
            </a:xfrm>
            <a:custGeom>
              <a:avLst/>
              <a:gdLst/>
              <a:ahLst/>
              <a:cxnLst/>
              <a:rect l="l" t="t" r="r" b="b"/>
              <a:pathLst>
                <a:path w="129540" h="129540">
                  <a:moveTo>
                    <a:pt x="0" y="0"/>
                  </a:moveTo>
                  <a:lnTo>
                    <a:pt x="129501" y="129501"/>
                  </a:lnTo>
                </a:path>
              </a:pathLst>
            </a:custGeom>
            <a:ln w="4762">
              <a:solidFill>
                <a:srgbClr val="050100"/>
              </a:solidFill>
            </a:ln>
          </p:spPr>
          <p:txBody>
            <a:bodyPr wrap="square" lIns="0" tIns="0" rIns="0" bIns="0" rtlCol="0"/>
            <a:lstStyle/>
            <a:p/>
          </p:txBody>
        </p:sp>
        <p:sp>
          <p:nvSpPr>
            <p:cNvPr id="1728" name="object 1728" descr=""/>
            <p:cNvSpPr/>
            <p:nvPr/>
          </p:nvSpPr>
          <p:spPr>
            <a:xfrm>
              <a:off x="6519443" y="12979367"/>
              <a:ext cx="129539" cy="129539"/>
            </a:xfrm>
            <a:custGeom>
              <a:avLst/>
              <a:gdLst/>
              <a:ahLst/>
              <a:cxnLst/>
              <a:rect l="l" t="t" r="r" b="b"/>
              <a:pathLst>
                <a:path w="129540" h="129540">
                  <a:moveTo>
                    <a:pt x="0" y="0"/>
                  </a:moveTo>
                  <a:lnTo>
                    <a:pt x="129463" y="129463"/>
                  </a:lnTo>
                </a:path>
              </a:pathLst>
            </a:custGeom>
            <a:ln w="4762">
              <a:solidFill>
                <a:srgbClr val="050100"/>
              </a:solidFill>
            </a:ln>
          </p:spPr>
          <p:txBody>
            <a:bodyPr wrap="square" lIns="0" tIns="0" rIns="0" bIns="0" rtlCol="0"/>
            <a:lstStyle/>
            <a:p/>
          </p:txBody>
        </p:sp>
        <p:sp>
          <p:nvSpPr>
            <p:cNvPr id="1729" name="object 1729" descr=""/>
            <p:cNvSpPr/>
            <p:nvPr/>
          </p:nvSpPr>
          <p:spPr>
            <a:xfrm>
              <a:off x="6519443" y="12928033"/>
              <a:ext cx="129539" cy="129539"/>
            </a:xfrm>
            <a:custGeom>
              <a:avLst/>
              <a:gdLst/>
              <a:ahLst/>
              <a:cxnLst/>
              <a:rect l="l" t="t" r="r" b="b"/>
              <a:pathLst>
                <a:path w="129540" h="129540">
                  <a:moveTo>
                    <a:pt x="0" y="0"/>
                  </a:moveTo>
                  <a:lnTo>
                    <a:pt x="129463" y="129463"/>
                  </a:lnTo>
                </a:path>
              </a:pathLst>
            </a:custGeom>
            <a:ln w="4762">
              <a:solidFill>
                <a:srgbClr val="050100"/>
              </a:solidFill>
            </a:ln>
          </p:spPr>
          <p:txBody>
            <a:bodyPr wrap="square" lIns="0" tIns="0" rIns="0" bIns="0" rtlCol="0"/>
            <a:lstStyle/>
            <a:p/>
          </p:txBody>
        </p:sp>
        <p:sp>
          <p:nvSpPr>
            <p:cNvPr id="1730" name="object 1730" descr=""/>
            <p:cNvSpPr/>
            <p:nvPr/>
          </p:nvSpPr>
          <p:spPr>
            <a:xfrm>
              <a:off x="6594092" y="12951338"/>
              <a:ext cx="55244" cy="55244"/>
            </a:xfrm>
            <a:custGeom>
              <a:avLst/>
              <a:gdLst/>
              <a:ahLst/>
              <a:cxnLst/>
              <a:rect l="l" t="t" r="r" b="b"/>
              <a:pathLst>
                <a:path w="55245" h="55244">
                  <a:moveTo>
                    <a:pt x="0" y="0"/>
                  </a:moveTo>
                  <a:lnTo>
                    <a:pt x="54813" y="54825"/>
                  </a:lnTo>
                </a:path>
              </a:pathLst>
            </a:custGeom>
            <a:ln w="4762">
              <a:solidFill>
                <a:srgbClr val="050100"/>
              </a:solidFill>
            </a:ln>
          </p:spPr>
          <p:txBody>
            <a:bodyPr wrap="square" lIns="0" tIns="0" rIns="0" bIns="0" rtlCol="0"/>
            <a:lstStyle/>
            <a:p/>
          </p:txBody>
        </p:sp>
        <p:sp>
          <p:nvSpPr>
            <p:cNvPr id="1731" name="object 1731" descr=""/>
            <p:cNvSpPr/>
            <p:nvPr/>
          </p:nvSpPr>
          <p:spPr>
            <a:xfrm>
              <a:off x="6519443" y="12876701"/>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32" name="object 1732" descr=""/>
            <p:cNvSpPr/>
            <p:nvPr/>
          </p:nvSpPr>
          <p:spPr>
            <a:xfrm>
              <a:off x="6519443" y="12825368"/>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33" name="object 1733" descr=""/>
            <p:cNvSpPr/>
            <p:nvPr/>
          </p:nvSpPr>
          <p:spPr>
            <a:xfrm>
              <a:off x="6519443" y="12774034"/>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34" name="object 1734" descr=""/>
            <p:cNvSpPr/>
            <p:nvPr/>
          </p:nvSpPr>
          <p:spPr>
            <a:xfrm>
              <a:off x="6519443" y="12722701"/>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35" name="object 1735" descr=""/>
            <p:cNvSpPr/>
            <p:nvPr/>
          </p:nvSpPr>
          <p:spPr>
            <a:xfrm>
              <a:off x="6519443" y="12671367"/>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36" name="object 1736" descr=""/>
            <p:cNvSpPr/>
            <p:nvPr/>
          </p:nvSpPr>
          <p:spPr>
            <a:xfrm>
              <a:off x="6519443" y="12620021"/>
              <a:ext cx="57150" cy="57150"/>
            </a:xfrm>
            <a:custGeom>
              <a:avLst/>
              <a:gdLst/>
              <a:ahLst/>
              <a:cxnLst/>
              <a:rect l="l" t="t" r="r" b="b"/>
              <a:pathLst>
                <a:path w="57150" h="57150">
                  <a:moveTo>
                    <a:pt x="0" y="0"/>
                  </a:moveTo>
                  <a:lnTo>
                    <a:pt x="56870" y="56883"/>
                  </a:lnTo>
                </a:path>
              </a:pathLst>
            </a:custGeom>
            <a:ln w="4762">
              <a:solidFill>
                <a:srgbClr val="050100"/>
              </a:solidFill>
            </a:ln>
          </p:spPr>
          <p:txBody>
            <a:bodyPr wrap="square" lIns="0" tIns="0" rIns="0" bIns="0" rtlCol="0"/>
            <a:lstStyle/>
            <a:p/>
          </p:txBody>
        </p:sp>
        <p:sp>
          <p:nvSpPr>
            <p:cNvPr id="1737" name="object 1737" descr=""/>
            <p:cNvSpPr/>
            <p:nvPr/>
          </p:nvSpPr>
          <p:spPr>
            <a:xfrm>
              <a:off x="6519443" y="12568688"/>
              <a:ext cx="57150" cy="57150"/>
            </a:xfrm>
            <a:custGeom>
              <a:avLst/>
              <a:gdLst/>
              <a:ahLst/>
              <a:cxnLst/>
              <a:rect l="l" t="t" r="r" b="b"/>
              <a:pathLst>
                <a:path w="57150" h="57150">
                  <a:moveTo>
                    <a:pt x="0" y="0"/>
                  </a:moveTo>
                  <a:lnTo>
                    <a:pt x="56870" y="56883"/>
                  </a:lnTo>
                </a:path>
              </a:pathLst>
            </a:custGeom>
            <a:ln w="4762">
              <a:solidFill>
                <a:srgbClr val="050100"/>
              </a:solidFill>
            </a:ln>
          </p:spPr>
          <p:txBody>
            <a:bodyPr wrap="square" lIns="0" tIns="0" rIns="0" bIns="0" rtlCol="0"/>
            <a:lstStyle/>
            <a:p/>
          </p:txBody>
        </p:sp>
        <p:sp>
          <p:nvSpPr>
            <p:cNvPr id="1738" name="object 1738" descr=""/>
            <p:cNvSpPr/>
            <p:nvPr/>
          </p:nvSpPr>
          <p:spPr>
            <a:xfrm>
              <a:off x="6519443" y="12517355"/>
              <a:ext cx="57150" cy="57150"/>
            </a:xfrm>
            <a:custGeom>
              <a:avLst/>
              <a:gdLst/>
              <a:ahLst/>
              <a:cxnLst/>
              <a:rect l="l" t="t" r="r" b="b"/>
              <a:pathLst>
                <a:path w="57150" h="57150">
                  <a:moveTo>
                    <a:pt x="0" y="0"/>
                  </a:moveTo>
                  <a:lnTo>
                    <a:pt x="56870" y="56883"/>
                  </a:lnTo>
                </a:path>
              </a:pathLst>
            </a:custGeom>
            <a:ln w="4762">
              <a:solidFill>
                <a:srgbClr val="050100"/>
              </a:solidFill>
            </a:ln>
          </p:spPr>
          <p:txBody>
            <a:bodyPr wrap="square" lIns="0" tIns="0" rIns="0" bIns="0" rtlCol="0"/>
            <a:lstStyle/>
            <a:p/>
          </p:txBody>
        </p:sp>
        <p:sp>
          <p:nvSpPr>
            <p:cNvPr id="1739" name="object 1739" descr=""/>
            <p:cNvSpPr/>
            <p:nvPr/>
          </p:nvSpPr>
          <p:spPr>
            <a:xfrm>
              <a:off x="6519443" y="12466021"/>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40" name="object 1740" descr=""/>
            <p:cNvSpPr/>
            <p:nvPr/>
          </p:nvSpPr>
          <p:spPr>
            <a:xfrm>
              <a:off x="6519443" y="12414688"/>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41" name="object 1741" descr=""/>
            <p:cNvSpPr/>
            <p:nvPr/>
          </p:nvSpPr>
          <p:spPr>
            <a:xfrm>
              <a:off x="6519443" y="12363356"/>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42" name="object 1742" descr=""/>
            <p:cNvSpPr/>
            <p:nvPr/>
          </p:nvSpPr>
          <p:spPr>
            <a:xfrm>
              <a:off x="6519443" y="12312022"/>
              <a:ext cx="57150" cy="57150"/>
            </a:xfrm>
            <a:custGeom>
              <a:avLst/>
              <a:gdLst/>
              <a:ahLst/>
              <a:cxnLst/>
              <a:rect l="l" t="t" r="r" b="b"/>
              <a:pathLst>
                <a:path w="57150" h="57150">
                  <a:moveTo>
                    <a:pt x="0" y="0"/>
                  </a:moveTo>
                  <a:lnTo>
                    <a:pt x="56870" y="56870"/>
                  </a:lnTo>
                </a:path>
              </a:pathLst>
            </a:custGeom>
            <a:ln w="4762">
              <a:solidFill>
                <a:srgbClr val="050100"/>
              </a:solidFill>
            </a:ln>
          </p:spPr>
          <p:txBody>
            <a:bodyPr wrap="square" lIns="0" tIns="0" rIns="0" bIns="0" rtlCol="0"/>
            <a:lstStyle/>
            <a:p/>
          </p:txBody>
        </p:sp>
        <p:sp>
          <p:nvSpPr>
            <p:cNvPr id="1743" name="object 1743" descr=""/>
            <p:cNvSpPr/>
            <p:nvPr/>
          </p:nvSpPr>
          <p:spPr>
            <a:xfrm>
              <a:off x="6446852" y="12239419"/>
              <a:ext cx="22860" cy="22860"/>
            </a:xfrm>
            <a:custGeom>
              <a:avLst/>
              <a:gdLst/>
              <a:ahLst/>
              <a:cxnLst/>
              <a:rect l="l" t="t" r="r" b="b"/>
              <a:pathLst>
                <a:path w="22860" h="22859">
                  <a:moveTo>
                    <a:pt x="0" y="0"/>
                  </a:moveTo>
                  <a:lnTo>
                    <a:pt x="22237" y="22237"/>
                  </a:lnTo>
                </a:path>
              </a:pathLst>
            </a:custGeom>
            <a:ln w="4762">
              <a:solidFill>
                <a:srgbClr val="050100"/>
              </a:solidFill>
            </a:ln>
          </p:spPr>
          <p:txBody>
            <a:bodyPr wrap="square" lIns="0" tIns="0" rIns="0" bIns="0" rtlCol="0"/>
            <a:lstStyle/>
            <a:p/>
          </p:txBody>
        </p:sp>
        <p:sp>
          <p:nvSpPr>
            <p:cNvPr id="1744" name="object 1744" descr=""/>
            <p:cNvSpPr/>
            <p:nvPr/>
          </p:nvSpPr>
          <p:spPr>
            <a:xfrm>
              <a:off x="6446852" y="12188085"/>
              <a:ext cx="158750" cy="158750"/>
            </a:xfrm>
            <a:custGeom>
              <a:avLst/>
              <a:gdLst/>
              <a:ahLst/>
              <a:cxnLst/>
              <a:rect l="l" t="t" r="r" b="b"/>
              <a:pathLst>
                <a:path w="158750" h="158750">
                  <a:moveTo>
                    <a:pt x="0" y="0"/>
                  </a:moveTo>
                  <a:lnTo>
                    <a:pt x="158267" y="158280"/>
                  </a:lnTo>
                </a:path>
              </a:pathLst>
            </a:custGeom>
            <a:ln w="4762">
              <a:solidFill>
                <a:srgbClr val="050100"/>
              </a:solidFill>
            </a:ln>
          </p:spPr>
          <p:txBody>
            <a:bodyPr wrap="square" lIns="0" tIns="0" rIns="0" bIns="0" rtlCol="0"/>
            <a:lstStyle/>
            <a:p/>
          </p:txBody>
        </p:sp>
        <p:sp>
          <p:nvSpPr>
            <p:cNvPr id="1745" name="object 1745" descr=""/>
            <p:cNvSpPr/>
            <p:nvPr/>
          </p:nvSpPr>
          <p:spPr>
            <a:xfrm>
              <a:off x="6432614" y="12122514"/>
              <a:ext cx="214629" cy="214629"/>
            </a:xfrm>
            <a:custGeom>
              <a:avLst/>
              <a:gdLst/>
              <a:ahLst/>
              <a:cxnLst/>
              <a:rect l="l" t="t" r="r" b="b"/>
              <a:pathLst>
                <a:path w="214629" h="214629">
                  <a:moveTo>
                    <a:pt x="0" y="0"/>
                  </a:moveTo>
                  <a:lnTo>
                    <a:pt x="214020" y="214033"/>
                  </a:lnTo>
                </a:path>
              </a:pathLst>
            </a:custGeom>
            <a:ln w="4762">
              <a:solidFill>
                <a:srgbClr val="050100"/>
              </a:solidFill>
            </a:ln>
          </p:spPr>
          <p:txBody>
            <a:bodyPr wrap="square" lIns="0" tIns="0" rIns="0" bIns="0" rtlCol="0"/>
            <a:lstStyle/>
            <a:p/>
          </p:txBody>
        </p:sp>
        <p:sp>
          <p:nvSpPr>
            <p:cNvPr id="1746" name="object 1746" descr=""/>
            <p:cNvSpPr/>
            <p:nvPr/>
          </p:nvSpPr>
          <p:spPr>
            <a:xfrm>
              <a:off x="6574696" y="12213262"/>
              <a:ext cx="74295" cy="74295"/>
            </a:xfrm>
            <a:custGeom>
              <a:avLst/>
              <a:gdLst/>
              <a:ahLst/>
              <a:cxnLst/>
              <a:rect l="l" t="t" r="r" b="b"/>
              <a:pathLst>
                <a:path w="74295" h="74295">
                  <a:moveTo>
                    <a:pt x="0" y="0"/>
                  </a:moveTo>
                  <a:lnTo>
                    <a:pt x="74218" y="74218"/>
                  </a:lnTo>
                </a:path>
              </a:pathLst>
            </a:custGeom>
            <a:ln w="4762">
              <a:solidFill>
                <a:srgbClr val="050100"/>
              </a:solidFill>
            </a:ln>
          </p:spPr>
          <p:txBody>
            <a:bodyPr wrap="square" lIns="0" tIns="0" rIns="0" bIns="0" rtlCol="0"/>
            <a:lstStyle/>
            <a:p/>
          </p:txBody>
        </p:sp>
        <p:sp>
          <p:nvSpPr>
            <p:cNvPr id="1747" name="object 1747" descr=""/>
            <p:cNvSpPr/>
            <p:nvPr/>
          </p:nvSpPr>
          <p:spPr>
            <a:xfrm>
              <a:off x="6446852" y="12085419"/>
              <a:ext cx="105410" cy="105410"/>
            </a:xfrm>
            <a:custGeom>
              <a:avLst/>
              <a:gdLst/>
              <a:ahLst/>
              <a:cxnLst/>
              <a:rect l="l" t="t" r="r" b="b"/>
              <a:pathLst>
                <a:path w="105409" h="105409">
                  <a:moveTo>
                    <a:pt x="0" y="0"/>
                  </a:moveTo>
                  <a:lnTo>
                    <a:pt x="105257" y="105270"/>
                  </a:lnTo>
                </a:path>
              </a:pathLst>
            </a:custGeom>
            <a:ln w="4762">
              <a:solidFill>
                <a:srgbClr val="050100"/>
              </a:solidFill>
            </a:ln>
          </p:spPr>
          <p:txBody>
            <a:bodyPr wrap="square" lIns="0" tIns="0" rIns="0" bIns="0" rtlCol="0"/>
            <a:lstStyle/>
            <a:p/>
          </p:txBody>
        </p:sp>
        <p:sp>
          <p:nvSpPr>
            <p:cNvPr id="1748" name="object 1748" descr=""/>
            <p:cNvSpPr/>
            <p:nvPr/>
          </p:nvSpPr>
          <p:spPr>
            <a:xfrm>
              <a:off x="6626029" y="12213262"/>
              <a:ext cx="23495" cy="23495"/>
            </a:xfrm>
            <a:custGeom>
              <a:avLst/>
              <a:gdLst/>
              <a:ahLst/>
              <a:cxnLst/>
              <a:rect l="l" t="t" r="r" b="b"/>
              <a:pathLst>
                <a:path w="23495" h="23495">
                  <a:moveTo>
                    <a:pt x="0" y="0"/>
                  </a:moveTo>
                  <a:lnTo>
                    <a:pt x="22885" y="22885"/>
                  </a:lnTo>
                </a:path>
              </a:pathLst>
            </a:custGeom>
            <a:ln w="4762">
              <a:solidFill>
                <a:srgbClr val="050100"/>
              </a:solidFill>
            </a:ln>
          </p:spPr>
          <p:txBody>
            <a:bodyPr wrap="square" lIns="0" tIns="0" rIns="0" bIns="0" rtlCol="0"/>
            <a:lstStyle/>
            <a:p/>
          </p:txBody>
        </p:sp>
        <p:sp>
          <p:nvSpPr>
            <p:cNvPr id="1749" name="object 1749" descr=""/>
            <p:cNvSpPr/>
            <p:nvPr/>
          </p:nvSpPr>
          <p:spPr>
            <a:xfrm>
              <a:off x="6462678" y="12049923"/>
              <a:ext cx="89535" cy="89535"/>
            </a:xfrm>
            <a:custGeom>
              <a:avLst/>
              <a:gdLst/>
              <a:ahLst/>
              <a:cxnLst/>
              <a:rect l="l" t="t" r="r" b="b"/>
              <a:pathLst>
                <a:path w="89534" h="89534">
                  <a:moveTo>
                    <a:pt x="0" y="0"/>
                  </a:moveTo>
                  <a:lnTo>
                    <a:pt x="89433" y="89433"/>
                  </a:lnTo>
                </a:path>
              </a:pathLst>
            </a:custGeom>
            <a:ln w="4762">
              <a:solidFill>
                <a:srgbClr val="050100"/>
              </a:solidFill>
            </a:ln>
          </p:spPr>
          <p:txBody>
            <a:bodyPr wrap="square" lIns="0" tIns="0" rIns="0" bIns="0" rtlCol="0"/>
            <a:lstStyle/>
            <a:p/>
          </p:txBody>
        </p:sp>
        <p:sp>
          <p:nvSpPr>
            <p:cNvPr id="1750" name="object 1750" descr=""/>
            <p:cNvSpPr/>
            <p:nvPr/>
          </p:nvSpPr>
          <p:spPr>
            <a:xfrm>
              <a:off x="6501299" y="12037198"/>
              <a:ext cx="79375" cy="79375"/>
            </a:xfrm>
            <a:custGeom>
              <a:avLst/>
              <a:gdLst/>
              <a:ahLst/>
              <a:cxnLst/>
              <a:rect l="l" t="t" r="r" b="b"/>
              <a:pathLst>
                <a:path w="79375" h="79375">
                  <a:moveTo>
                    <a:pt x="0" y="0"/>
                  </a:moveTo>
                  <a:lnTo>
                    <a:pt x="79260" y="79260"/>
                  </a:lnTo>
                </a:path>
              </a:pathLst>
            </a:custGeom>
            <a:ln w="4762">
              <a:solidFill>
                <a:srgbClr val="050100"/>
              </a:solidFill>
            </a:ln>
          </p:spPr>
          <p:txBody>
            <a:bodyPr wrap="square" lIns="0" tIns="0" rIns="0" bIns="0" rtlCol="0"/>
            <a:lstStyle/>
            <a:p/>
          </p:txBody>
        </p:sp>
        <p:sp>
          <p:nvSpPr>
            <p:cNvPr id="1751" name="object 1751" descr=""/>
            <p:cNvSpPr/>
            <p:nvPr/>
          </p:nvSpPr>
          <p:spPr>
            <a:xfrm>
              <a:off x="6446852" y="11982752"/>
              <a:ext cx="31115" cy="31115"/>
            </a:xfrm>
            <a:custGeom>
              <a:avLst/>
              <a:gdLst/>
              <a:ahLst/>
              <a:cxnLst/>
              <a:rect l="l" t="t" r="r" b="b"/>
              <a:pathLst>
                <a:path w="31114" h="31115">
                  <a:moveTo>
                    <a:pt x="0" y="0"/>
                  </a:moveTo>
                  <a:lnTo>
                    <a:pt x="30873" y="30873"/>
                  </a:lnTo>
                </a:path>
              </a:pathLst>
            </a:custGeom>
            <a:ln w="4762">
              <a:solidFill>
                <a:srgbClr val="050100"/>
              </a:solidFill>
            </a:ln>
          </p:spPr>
          <p:txBody>
            <a:bodyPr wrap="square" lIns="0" tIns="0" rIns="0" bIns="0" rtlCol="0"/>
            <a:lstStyle/>
            <a:p/>
          </p:txBody>
        </p:sp>
        <p:sp>
          <p:nvSpPr>
            <p:cNvPr id="1752" name="object 1752" descr=""/>
            <p:cNvSpPr/>
            <p:nvPr/>
          </p:nvSpPr>
          <p:spPr>
            <a:xfrm>
              <a:off x="6474608" y="11959176"/>
              <a:ext cx="157480" cy="157480"/>
            </a:xfrm>
            <a:custGeom>
              <a:avLst/>
              <a:gdLst/>
              <a:ahLst/>
              <a:cxnLst/>
              <a:rect l="l" t="t" r="r" b="b"/>
              <a:pathLst>
                <a:path w="157479" h="157479">
                  <a:moveTo>
                    <a:pt x="0" y="0"/>
                  </a:moveTo>
                  <a:lnTo>
                    <a:pt x="157289" y="157289"/>
                  </a:lnTo>
                </a:path>
              </a:pathLst>
            </a:custGeom>
            <a:ln w="4762">
              <a:solidFill>
                <a:srgbClr val="050100"/>
              </a:solidFill>
            </a:ln>
          </p:spPr>
          <p:txBody>
            <a:bodyPr wrap="square" lIns="0" tIns="0" rIns="0" bIns="0" rtlCol="0"/>
            <a:lstStyle/>
            <a:p/>
          </p:txBody>
        </p:sp>
        <p:sp>
          <p:nvSpPr>
            <p:cNvPr id="1753" name="object 1753" descr=""/>
            <p:cNvSpPr/>
            <p:nvPr/>
          </p:nvSpPr>
          <p:spPr>
            <a:xfrm>
              <a:off x="6610637" y="12043871"/>
              <a:ext cx="38735" cy="38735"/>
            </a:xfrm>
            <a:custGeom>
              <a:avLst/>
              <a:gdLst/>
              <a:ahLst/>
              <a:cxnLst/>
              <a:rect l="l" t="t" r="r" b="b"/>
              <a:pathLst>
                <a:path w="38734" h="38734">
                  <a:moveTo>
                    <a:pt x="0" y="0"/>
                  </a:moveTo>
                  <a:lnTo>
                    <a:pt x="38277" y="38277"/>
                  </a:lnTo>
                </a:path>
              </a:pathLst>
            </a:custGeom>
            <a:ln w="4762">
              <a:solidFill>
                <a:srgbClr val="050100"/>
              </a:solidFill>
            </a:ln>
          </p:spPr>
          <p:txBody>
            <a:bodyPr wrap="square" lIns="0" tIns="0" rIns="0" bIns="0" rtlCol="0"/>
            <a:lstStyle/>
            <a:p/>
          </p:txBody>
        </p:sp>
        <p:sp>
          <p:nvSpPr>
            <p:cNvPr id="1754" name="object 1754" descr=""/>
            <p:cNvSpPr/>
            <p:nvPr/>
          </p:nvSpPr>
          <p:spPr>
            <a:xfrm>
              <a:off x="6525942" y="11959176"/>
              <a:ext cx="50800" cy="50800"/>
            </a:xfrm>
            <a:custGeom>
              <a:avLst/>
              <a:gdLst/>
              <a:ahLst/>
              <a:cxnLst/>
              <a:rect l="l" t="t" r="r" b="b"/>
              <a:pathLst>
                <a:path w="50800" h="50800">
                  <a:moveTo>
                    <a:pt x="0" y="0"/>
                  </a:moveTo>
                  <a:lnTo>
                    <a:pt x="50368" y="50368"/>
                  </a:lnTo>
                </a:path>
              </a:pathLst>
            </a:custGeom>
            <a:ln w="4762">
              <a:solidFill>
                <a:srgbClr val="050100"/>
              </a:solidFill>
            </a:ln>
          </p:spPr>
          <p:txBody>
            <a:bodyPr wrap="square" lIns="0" tIns="0" rIns="0" bIns="0" rtlCol="0"/>
            <a:lstStyle/>
            <a:p/>
          </p:txBody>
        </p:sp>
        <p:pic>
          <p:nvPicPr>
            <p:cNvPr id="1755" name="object 1755" descr=""/>
            <p:cNvPicPr/>
            <p:nvPr/>
          </p:nvPicPr>
          <p:blipFill>
            <a:blip r:embed="rId41" cstate="print"/>
            <a:stretch>
              <a:fillRect/>
            </a:stretch>
          </p:blipFill>
          <p:spPr>
            <a:xfrm>
              <a:off x="6073008" y="11956793"/>
              <a:ext cx="296934" cy="227968"/>
            </a:xfrm>
            <a:prstGeom prst="rect">
              <a:avLst/>
            </a:prstGeom>
          </p:spPr>
        </p:pic>
        <p:sp>
          <p:nvSpPr>
            <p:cNvPr id="1756" name="object 1756" descr=""/>
            <p:cNvSpPr/>
            <p:nvPr/>
          </p:nvSpPr>
          <p:spPr>
            <a:xfrm>
              <a:off x="6144359" y="11959177"/>
              <a:ext cx="274955" cy="274955"/>
            </a:xfrm>
            <a:custGeom>
              <a:avLst/>
              <a:gdLst/>
              <a:ahLst/>
              <a:cxnLst/>
              <a:rect l="l" t="t" r="r" b="b"/>
              <a:pathLst>
                <a:path w="274954" h="274954">
                  <a:moveTo>
                    <a:pt x="0" y="274535"/>
                  </a:moveTo>
                  <a:lnTo>
                    <a:pt x="274535" y="0"/>
                  </a:lnTo>
                </a:path>
              </a:pathLst>
            </a:custGeom>
            <a:ln w="4762">
              <a:solidFill>
                <a:srgbClr val="050100"/>
              </a:solidFill>
            </a:ln>
          </p:spPr>
          <p:txBody>
            <a:bodyPr wrap="square" lIns="0" tIns="0" rIns="0" bIns="0" rtlCol="0"/>
            <a:lstStyle/>
            <a:p/>
          </p:txBody>
        </p:sp>
        <p:sp>
          <p:nvSpPr>
            <p:cNvPr id="1757" name="object 1757" descr=""/>
            <p:cNvSpPr/>
            <p:nvPr/>
          </p:nvSpPr>
          <p:spPr>
            <a:xfrm>
              <a:off x="6421836" y="11982550"/>
              <a:ext cx="25400" cy="25400"/>
            </a:xfrm>
            <a:custGeom>
              <a:avLst/>
              <a:gdLst/>
              <a:ahLst/>
              <a:cxnLst/>
              <a:rect l="l" t="t" r="r" b="b"/>
              <a:pathLst>
                <a:path w="25400" h="25400">
                  <a:moveTo>
                    <a:pt x="0" y="25019"/>
                  </a:moveTo>
                  <a:lnTo>
                    <a:pt x="25019" y="0"/>
                  </a:lnTo>
                </a:path>
              </a:pathLst>
            </a:custGeom>
            <a:ln w="4762">
              <a:solidFill>
                <a:srgbClr val="050100"/>
              </a:solidFill>
            </a:ln>
          </p:spPr>
          <p:txBody>
            <a:bodyPr wrap="square" lIns="0" tIns="0" rIns="0" bIns="0" rtlCol="0"/>
            <a:lstStyle/>
            <a:p/>
          </p:txBody>
        </p:sp>
        <p:sp>
          <p:nvSpPr>
            <p:cNvPr id="1758" name="object 1758" descr=""/>
            <p:cNvSpPr/>
            <p:nvPr/>
          </p:nvSpPr>
          <p:spPr>
            <a:xfrm>
              <a:off x="6306879" y="12037005"/>
              <a:ext cx="85725" cy="85725"/>
            </a:xfrm>
            <a:custGeom>
              <a:avLst/>
              <a:gdLst/>
              <a:ahLst/>
              <a:cxnLst/>
              <a:rect l="l" t="t" r="r" b="b"/>
              <a:pathLst>
                <a:path w="85725" h="85725">
                  <a:moveTo>
                    <a:pt x="0" y="85509"/>
                  </a:moveTo>
                  <a:lnTo>
                    <a:pt x="85509" y="0"/>
                  </a:lnTo>
                </a:path>
              </a:pathLst>
            </a:custGeom>
            <a:ln w="4762">
              <a:solidFill>
                <a:srgbClr val="050100"/>
              </a:solidFill>
            </a:ln>
          </p:spPr>
          <p:txBody>
            <a:bodyPr wrap="square" lIns="0" tIns="0" rIns="0" bIns="0" rtlCol="0"/>
            <a:lstStyle/>
            <a:p/>
          </p:txBody>
        </p:sp>
        <p:sp>
          <p:nvSpPr>
            <p:cNvPr id="1759" name="object 1759" descr=""/>
            <p:cNvSpPr/>
            <p:nvPr/>
          </p:nvSpPr>
          <p:spPr>
            <a:xfrm>
              <a:off x="6144359" y="12151950"/>
              <a:ext cx="133350" cy="133350"/>
            </a:xfrm>
            <a:custGeom>
              <a:avLst/>
              <a:gdLst/>
              <a:ahLst/>
              <a:cxnLst/>
              <a:rect l="l" t="t" r="r" b="b"/>
              <a:pathLst>
                <a:path w="133350" h="133350">
                  <a:moveTo>
                    <a:pt x="0" y="133095"/>
                  </a:moveTo>
                  <a:lnTo>
                    <a:pt x="133083" y="0"/>
                  </a:lnTo>
                </a:path>
              </a:pathLst>
            </a:custGeom>
            <a:ln w="4762">
              <a:solidFill>
                <a:srgbClr val="050100"/>
              </a:solidFill>
            </a:ln>
          </p:spPr>
          <p:txBody>
            <a:bodyPr wrap="square" lIns="0" tIns="0" rIns="0" bIns="0" rtlCol="0"/>
            <a:lstStyle/>
            <a:p/>
          </p:txBody>
        </p:sp>
        <p:sp>
          <p:nvSpPr>
            <p:cNvPr id="1760" name="object 1760" descr=""/>
            <p:cNvSpPr/>
            <p:nvPr/>
          </p:nvSpPr>
          <p:spPr>
            <a:xfrm>
              <a:off x="6358213" y="12055966"/>
              <a:ext cx="66675" cy="66675"/>
            </a:xfrm>
            <a:custGeom>
              <a:avLst/>
              <a:gdLst/>
              <a:ahLst/>
              <a:cxnLst/>
              <a:rect l="l" t="t" r="r" b="b"/>
              <a:pathLst>
                <a:path w="66675" h="66675">
                  <a:moveTo>
                    <a:pt x="0" y="66548"/>
                  </a:moveTo>
                  <a:lnTo>
                    <a:pt x="66548" y="0"/>
                  </a:lnTo>
                </a:path>
              </a:pathLst>
            </a:custGeom>
            <a:ln w="4762">
              <a:solidFill>
                <a:srgbClr val="050100"/>
              </a:solidFill>
            </a:ln>
          </p:spPr>
          <p:txBody>
            <a:bodyPr wrap="square" lIns="0" tIns="0" rIns="0" bIns="0" rtlCol="0"/>
            <a:lstStyle/>
            <a:p/>
          </p:txBody>
        </p:sp>
        <p:sp>
          <p:nvSpPr>
            <p:cNvPr id="1761" name="object 1761" descr=""/>
            <p:cNvSpPr/>
            <p:nvPr/>
          </p:nvSpPr>
          <p:spPr>
            <a:xfrm>
              <a:off x="6164624" y="12203275"/>
              <a:ext cx="113030" cy="113030"/>
            </a:xfrm>
            <a:custGeom>
              <a:avLst/>
              <a:gdLst/>
              <a:ahLst/>
              <a:cxnLst/>
              <a:rect l="l" t="t" r="r" b="b"/>
              <a:pathLst>
                <a:path w="113029" h="113029">
                  <a:moveTo>
                    <a:pt x="0" y="112839"/>
                  </a:moveTo>
                  <a:lnTo>
                    <a:pt x="112826" y="0"/>
                  </a:lnTo>
                </a:path>
              </a:pathLst>
            </a:custGeom>
            <a:ln w="4762">
              <a:solidFill>
                <a:srgbClr val="050100"/>
              </a:solidFill>
            </a:ln>
          </p:spPr>
          <p:txBody>
            <a:bodyPr wrap="square" lIns="0" tIns="0" rIns="0" bIns="0" rtlCol="0"/>
            <a:lstStyle/>
            <a:p/>
          </p:txBody>
        </p:sp>
        <p:sp>
          <p:nvSpPr>
            <p:cNvPr id="1762" name="object 1762" descr=""/>
            <p:cNvSpPr/>
            <p:nvPr/>
          </p:nvSpPr>
          <p:spPr>
            <a:xfrm>
              <a:off x="6409558" y="12098206"/>
              <a:ext cx="24765" cy="24765"/>
            </a:xfrm>
            <a:custGeom>
              <a:avLst/>
              <a:gdLst/>
              <a:ahLst/>
              <a:cxnLst/>
              <a:rect l="l" t="t" r="r" b="b"/>
              <a:pathLst>
                <a:path w="24764" h="24765">
                  <a:moveTo>
                    <a:pt x="0" y="24307"/>
                  </a:moveTo>
                  <a:lnTo>
                    <a:pt x="24307" y="0"/>
                  </a:lnTo>
                </a:path>
              </a:pathLst>
            </a:custGeom>
            <a:ln w="4762">
              <a:solidFill>
                <a:srgbClr val="050100"/>
              </a:solidFill>
            </a:ln>
          </p:spPr>
          <p:txBody>
            <a:bodyPr wrap="square" lIns="0" tIns="0" rIns="0" bIns="0" rtlCol="0"/>
            <a:lstStyle/>
            <a:p/>
          </p:txBody>
        </p:sp>
        <p:sp>
          <p:nvSpPr>
            <p:cNvPr id="1763" name="object 1763" descr=""/>
            <p:cNvSpPr/>
            <p:nvPr/>
          </p:nvSpPr>
          <p:spPr>
            <a:xfrm>
              <a:off x="6215957" y="12254608"/>
              <a:ext cx="61594" cy="61594"/>
            </a:xfrm>
            <a:custGeom>
              <a:avLst/>
              <a:gdLst/>
              <a:ahLst/>
              <a:cxnLst/>
              <a:rect l="l" t="t" r="r" b="b"/>
              <a:pathLst>
                <a:path w="61595" h="61595">
                  <a:moveTo>
                    <a:pt x="0" y="61506"/>
                  </a:moveTo>
                  <a:lnTo>
                    <a:pt x="61493" y="0"/>
                  </a:lnTo>
                </a:path>
              </a:pathLst>
            </a:custGeom>
            <a:ln w="4762">
              <a:solidFill>
                <a:srgbClr val="050100"/>
              </a:solidFill>
            </a:ln>
          </p:spPr>
          <p:txBody>
            <a:bodyPr wrap="square" lIns="0" tIns="0" rIns="0" bIns="0" rtlCol="0"/>
            <a:lstStyle/>
            <a:p/>
          </p:txBody>
        </p:sp>
        <p:sp>
          <p:nvSpPr>
            <p:cNvPr id="1764" name="object 1764" descr=""/>
            <p:cNvSpPr/>
            <p:nvPr/>
          </p:nvSpPr>
          <p:spPr>
            <a:xfrm>
              <a:off x="6267291" y="12305941"/>
              <a:ext cx="10160" cy="10795"/>
            </a:xfrm>
            <a:custGeom>
              <a:avLst/>
              <a:gdLst/>
              <a:ahLst/>
              <a:cxnLst/>
              <a:rect l="l" t="t" r="r" b="b"/>
              <a:pathLst>
                <a:path w="10160" h="10795">
                  <a:moveTo>
                    <a:pt x="0" y="10172"/>
                  </a:moveTo>
                  <a:lnTo>
                    <a:pt x="10160" y="0"/>
                  </a:lnTo>
                </a:path>
              </a:pathLst>
            </a:custGeom>
            <a:ln w="4762">
              <a:solidFill>
                <a:srgbClr val="050100"/>
              </a:solidFill>
            </a:ln>
          </p:spPr>
          <p:txBody>
            <a:bodyPr wrap="square" lIns="0" tIns="0" rIns="0" bIns="0" rtlCol="0"/>
            <a:lstStyle/>
            <a:p/>
          </p:txBody>
        </p:sp>
        <p:sp>
          <p:nvSpPr>
            <p:cNvPr id="1765" name="object 1765" descr=""/>
            <p:cNvSpPr/>
            <p:nvPr/>
          </p:nvSpPr>
          <p:spPr>
            <a:xfrm>
              <a:off x="6144359" y="12981589"/>
              <a:ext cx="22225" cy="22225"/>
            </a:xfrm>
            <a:custGeom>
              <a:avLst/>
              <a:gdLst/>
              <a:ahLst/>
              <a:cxnLst/>
              <a:rect l="l" t="t" r="r" b="b"/>
              <a:pathLst>
                <a:path w="22225" h="22225">
                  <a:moveTo>
                    <a:pt x="0" y="22136"/>
                  </a:moveTo>
                  <a:lnTo>
                    <a:pt x="22123" y="0"/>
                  </a:lnTo>
                </a:path>
              </a:pathLst>
            </a:custGeom>
            <a:ln w="4762">
              <a:solidFill>
                <a:srgbClr val="050100"/>
              </a:solidFill>
            </a:ln>
          </p:spPr>
          <p:txBody>
            <a:bodyPr wrap="square" lIns="0" tIns="0" rIns="0" bIns="0" rtlCol="0"/>
            <a:lstStyle/>
            <a:p/>
          </p:txBody>
        </p:sp>
        <p:sp>
          <p:nvSpPr>
            <p:cNvPr id="1766" name="object 1766" descr=""/>
            <p:cNvSpPr/>
            <p:nvPr/>
          </p:nvSpPr>
          <p:spPr>
            <a:xfrm>
              <a:off x="6144359" y="12981589"/>
              <a:ext cx="73660" cy="73660"/>
            </a:xfrm>
            <a:custGeom>
              <a:avLst/>
              <a:gdLst/>
              <a:ahLst/>
              <a:cxnLst/>
              <a:rect l="l" t="t" r="r" b="b"/>
              <a:pathLst>
                <a:path w="73660" h="73659">
                  <a:moveTo>
                    <a:pt x="0" y="73469"/>
                  </a:moveTo>
                  <a:lnTo>
                    <a:pt x="73469" y="0"/>
                  </a:lnTo>
                </a:path>
              </a:pathLst>
            </a:custGeom>
            <a:ln w="4762">
              <a:solidFill>
                <a:srgbClr val="050100"/>
              </a:solidFill>
            </a:ln>
          </p:spPr>
          <p:txBody>
            <a:bodyPr wrap="square" lIns="0" tIns="0" rIns="0" bIns="0" rtlCol="0"/>
            <a:lstStyle/>
            <a:p/>
          </p:txBody>
        </p:sp>
        <p:sp>
          <p:nvSpPr>
            <p:cNvPr id="1767" name="object 1767" descr=""/>
            <p:cNvSpPr/>
            <p:nvPr/>
          </p:nvSpPr>
          <p:spPr>
            <a:xfrm>
              <a:off x="6144359" y="12981589"/>
              <a:ext cx="125095" cy="125095"/>
            </a:xfrm>
            <a:custGeom>
              <a:avLst/>
              <a:gdLst/>
              <a:ahLst/>
              <a:cxnLst/>
              <a:rect l="l" t="t" r="r" b="b"/>
              <a:pathLst>
                <a:path w="125095" h="125094">
                  <a:moveTo>
                    <a:pt x="0" y="124802"/>
                  </a:moveTo>
                  <a:lnTo>
                    <a:pt x="124802" y="0"/>
                  </a:lnTo>
                </a:path>
              </a:pathLst>
            </a:custGeom>
            <a:ln w="4762">
              <a:solidFill>
                <a:srgbClr val="050100"/>
              </a:solidFill>
            </a:ln>
          </p:spPr>
          <p:txBody>
            <a:bodyPr wrap="square" lIns="0" tIns="0" rIns="0" bIns="0" rtlCol="0"/>
            <a:lstStyle/>
            <a:p/>
          </p:txBody>
        </p:sp>
        <p:sp>
          <p:nvSpPr>
            <p:cNvPr id="1768" name="object 1768" descr=""/>
            <p:cNvSpPr/>
            <p:nvPr/>
          </p:nvSpPr>
          <p:spPr>
            <a:xfrm>
              <a:off x="6144359" y="13024642"/>
              <a:ext cx="133350" cy="133350"/>
            </a:xfrm>
            <a:custGeom>
              <a:avLst/>
              <a:gdLst/>
              <a:ahLst/>
              <a:cxnLst/>
              <a:rect l="l" t="t" r="r" b="b"/>
              <a:pathLst>
                <a:path w="133350" h="133350">
                  <a:moveTo>
                    <a:pt x="0" y="133083"/>
                  </a:moveTo>
                  <a:lnTo>
                    <a:pt x="133083" y="0"/>
                  </a:lnTo>
                </a:path>
              </a:pathLst>
            </a:custGeom>
            <a:ln w="4762">
              <a:solidFill>
                <a:srgbClr val="050100"/>
              </a:solidFill>
            </a:ln>
          </p:spPr>
          <p:txBody>
            <a:bodyPr wrap="square" lIns="0" tIns="0" rIns="0" bIns="0" rtlCol="0"/>
            <a:lstStyle/>
            <a:p/>
          </p:txBody>
        </p:sp>
        <p:sp>
          <p:nvSpPr>
            <p:cNvPr id="1769" name="object 1769" descr=""/>
            <p:cNvSpPr/>
            <p:nvPr/>
          </p:nvSpPr>
          <p:spPr>
            <a:xfrm>
              <a:off x="6144359" y="13075974"/>
              <a:ext cx="133350" cy="133350"/>
            </a:xfrm>
            <a:custGeom>
              <a:avLst/>
              <a:gdLst/>
              <a:ahLst/>
              <a:cxnLst/>
              <a:rect l="l" t="t" r="r" b="b"/>
              <a:pathLst>
                <a:path w="133350" h="133350">
                  <a:moveTo>
                    <a:pt x="0" y="133095"/>
                  </a:moveTo>
                  <a:lnTo>
                    <a:pt x="133083" y="0"/>
                  </a:lnTo>
                </a:path>
              </a:pathLst>
            </a:custGeom>
            <a:ln w="4762">
              <a:solidFill>
                <a:srgbClr val="050100"/>
              </a:solidFill>
            </a:ln>
          </p:spPr>
          <p:txBody>
            <a:bodyPr wrap="square" lIns="0" tIns="0" rIns="0" bIns="0" rtlCol="0"/>
            <a:lstStyle/>
            <a:p/>
          </p:txBody>
        </p:sp>
        <p:sp>
          <p:nvSpPr>
            <p:cNvPr id="1770" name="object 1770" descr=""/>
            <p:cNvSpPr/>
            <p:nvPr/>
          </p:nvSpPr>
          <p:spPr>
            <a:xfrm>
              <a:off x="6017916" y="13296181"/>
              <a:ext cx="39370" cy="39370"/>
            </a:xfrm>
            <a:custGeom>
              <a:avLst/>
              <a:gdLst/>
              <a:ahLst/>
              <a:cxnLst/>
              <a:rect l="l" t="t" r="r" b="b"/>
              <a:pathLst>
                <a:path w="39370" h="39369">
                  <a:moveTo>
                    <a:pt x="0" y="39331"/>
                  </a:moveTo>
                  <a:lnTo>
                    <a:pt x="39319" y="0"/>
                  </a:lnTo>
                </a:path>
              </a:pathLst>
            </a:custGeom>
            <a:ln w="4762">
              <a:solidFill>
                <a:srgbClr val="050100"/>
              </a:solidFill>
            </a:ln>
          </p:spPr>
          <p:txBody>
            <a:bodyPr wrap="square" lIns="0" tIns="0" rIns="0" bIns="0" rtlCol="0"/>
            <a:lstStyle/>
            <a:p/>
          </p:txBody>
        </p:sp>
        <p:sp>
          <p:nvSpPr>
            <p:cNvPr id="1771" name="object 1771" descr=""/>
            <p:cNvSpPr/>
            <p:nvPr/>
          </p:nvSpPr>
          <p:spPr>
            <a:xfrm>
              <a:off x="6144359" y="13127308"/>
              <a:ext cx="133350" cy="133350"/>
            </a:xfrm>
            <a:custGeom>
              <a:avLst/>
              <a:gdLst/>
              <a:ahLst/>
              <a:cxnLst/>
              <a:rect l="l" t="t" r="r" b="b"/>
              <a:pathLst>
                <a:path w="133350" h="133350">
                  <a:moveTo>
                    <a:pt x="0" y="133095"/>
                  </a:moveTo>
                  <a:lnTo>
                    <a:pt x="133083" y="0"/>
                  </a:lnTo>
                </a:path>
              </a:pathLst>
            </a:custGeom>
            <a:ln w="4762">
              <a:solidFill>
                <a:srgbClr val="050100"/>
              </a:solidFill>
            </a:ln>
          </p:spPr>
          <p:txBody>
            <a:bodyPr wrap="square" lIns="0" tIns="0" rIns="0" bIns="0" rtlCol="0"/>
            <a:lstStyle/>
            <a:p/>
          </p:txBody>
        </p:sp>
        <p:sp>
          <p:nvSpPr>
            <p:cNvPr id="1772" name="object 1772" descr=""/>
            <p:cNvSpPr/>
            <p:nvPr/>
          </p:nvSpPr>
          <p:spPr>
            <a:xfrm>
              <a:off x="6066224" y="13296185"/>
              <a:ext cx="42545" cy="42545"/>
            </a:xfrm>
            <a:custGeom>
              <a:avLst/>
              <a:gdLst/>
              <a:ahLst/>
              <a:cxnLst/>
              <a:rect l="l" t="t" r="r" b="b"/>
              <a:pathLst>
                <a:path w="42545" h="42544">
                  <a:moveTo>
                    <a:pt x="0" y="42354"/>
                  </a:moveTo>
                  <a:lnTo>
                    <a:pt x="42341" y="0"/>
                  </a:lnTo>
                </a:path>
              </a:pathLst>
            </a:custGeom>
            <a:ln w="4762">
              <a:solidFill>
                <a:srgbClr val="050100"/>
              </a:solidFill>
            </a:ln>
          </p:spPr>
          <p:txBody>
            <a:bodyPr wrap="square" lIns="0" tIns="0" rIns="0" bIns="0" rtlCol="0"/>
            <a:lstStyle/>
            <a:p/>
          </p:txBody>
        </p:sp>
        <p:sp>
          <p:nvSpPr>
            <p:cNvPr id="1773" name="object 1773" descr=""/>
            <p:cNvSpPr/>
            <p:nvPr/>
          </p:nvSpPr>
          <p:spPr>
            <a:xfrm>
              <a:off x="6117557" y="13178633"/>
              <a:ext cx="160020" cy="160020"/>
            </a:xfrm>
            <a:custGeom>
              <a:avLst/>
              <a:gdLst/>
              <a:ahLst/>
              <a:cxnLst/>
              <a:rect l="l" t="t" r="r" b="b"/>
              <a:pathLst>
                <a:path w="160020" h="160019">
                  <a:moveTo>
                    <a:pt x="0" y="159905"/>
                  </a:moveTo>
                  <a:lnTo>
                    <a:pt x="159893" y="0"/>
                  </a:lnTo>
                </a:path>
              </a:pathLst>
            </a:custGeom>
            <a:ln w="4762">
              <a:solidFill>
                <a:srgbClr val="050100"/>
              </a:solidFill>
            </a:ln>
          </p:spPr>
          <p:txBody>
            <a:bodyPr wrap="square" lIns="0" tIns="0" rIns="0" bIns="0" rtlCol="0"/>
            <a:lstStyle/>
            <a:p/>
          </p:txBody>
        </p:sp>
        <p:sp>
          <p:nvSpPr>
            <p:cNvPr id="1774" name="object 1774" descr=""/>
            <p:cNvSpPr/>
            <p:nvPr/>
          </p:nvSpPr>
          <p:spPr>
            <a:xfrm>
              <a:off x="6168890" y="13229967"/>
              <a:ext cx="108585" cy="108585"/>
            </a:xfrm>
            <a:custGeom>
              <a:avLst/>
              <a:gdLst/>
              <a:ahLst/>
              <a:cxnLst/>
              <a:rect l="l" t="t" r="r" b="b"/>
              <a:pathLst>
                <a:path w="108585" h="108584">
                  <a:moveTo>
                    <a:pt x="0" y="108572"/>
                  </a:moveTo>
                  <a:lnTo>
                    <a:pt x="108559" y="0"/>
                  </a:lnTo>
                </a:path>
              </a:pathLst>
            </a:custGeom>
            <a:ln w="4762">
              <a:solidFill>
                <a:srgbClr val="050100"/>
              </a:solidFill>
            </a:ln>
          </p:spPr>
          <p:txBody>
            <a:bodyPr wrap="square" lIns="0" tIns="0" rIns="0" bIns="0" rtlCol="0"/>
            <a:lstStyle/>
            <a:p/>
          </p:txBody>
        </p:sp>
        <p:sp>
          <p:nvSpPr>
            <p:cNvPr id="1775" name="object 1775" descr=""/>
            <p:cNvSpPr/>
            <p:nvPr/>
          </p:nvSpPr>
          <p:spPr>
            <a:xfrm>
              <a:off x="6386353" y="13175190"/>
              <a:ext cx="48895" cy="48895"/>
            </a:xfrm>
            <a:custGeom>
              <a:avLst/>
              <a:gdLst/>
              <a:ahLst/>
              <a:cxnLst/>
              <a:rect l="l" t="t" r="r" b="b"/>
              <a:pathLst>
                <a:path w="48895" h="48894">
                  <a:moveTo>
                    <a:pt x="0" y="48552"/>
                  </a:moveTo>
                  <a:lnTo>
                    <a:pt x="48552" y="0"/>
                  </a:lnTo>
                </a:path>
              </a:pathLst>
            </a:custGeom>
            <a:ln w="4762">
              <a:solidFill>
                <a:srgbClr val="050100"/>
              </a:solidFill>
            </a:ln>
          </p:spPr>
          <p:txBody>
            <a:bodyPr wrap="square" lIns="0" tIns="0" rIns="0" bIns="0" rtlCol="0"/>
            <a:lstStyle/>
            <a:p/>
          </p:txBody>
        </p:sp>
        <p:sp>
          <p:nvSpPr>
            <p:cNvPr id="1776" name="object 1776" descr=""/>
            <p:cNvSpPr/>
            <p:nvPr/>
          </p:nvSpPr>
          <p:spPr>
            <a:xfrm>
              <a:off x="6401546" y="13228120"/>
              <a:ext cx="32384" cy="32384"/>
            </a:xfrm>
            <a:custGeom>
              <a:avLst/>
              <a:gdLst/>
              <a:ahLst/>
              <a:cxnLst/>
              <a:rect l="l" t="t" r="r" b="b"/>
              <a:pathLst>
                <a:path w="32385" h="32384">
                  <a:moveTo>
                    <a:pt x="0" y="31762"/>
                  </a:moveTo>
                  <a:lnTo>
                    <a:pt x="31762" y="0"/>
                  </a:lnTo>
                </a:path>
              </a:pathLst>
            </a:custGeom>
            <a:ln w="4762">
              <a:solidFill>
                <a:srgbClr val="050100"/>
              </a:solidFill>
            </a:ln>
          </p:spPr>
          <p:txBody>
            <a:bodyPr wrap="square" lIns="0" tIns="0" rIns="0" bIns="0" rtlCol="0"/>
            <a:lstStyle/>
            <a:p/>
          </p:txBody>
        </p:sp>
        <p:sp>
          <p:nvSpPr>
            <p:cNvPr id="1777" name="object 1777" descr=""/>
            <p:cNvSpPr/>
            <p:nvPr/>
          </p:nvSpPr>
          <p:spPr>
            <a:xfrm>
              <a:off x="6425049" y="13265908"/>
              <a:ext cx="22225" cy="22225"/>
            </a:xfrm>
            <a:custGeom>
              <a:avLst/>
              <a:gdLst/>
              <a:ahLst/>
              <a:cxnLst/>
              <a:rect l="l" t="t" r="r" b="b"/>
              <a:pathLst>
                <a:path w="22225" h="22225">
                  <a:moveTo>
                    <a:pt x="0" y="21805"/>
                  </a:moveTo>
                  <a:lnTo>
                    <a:pt x="21805" y="0"/>
                  </a:lnTo>
                </a:path>
              </a:pathLst>
            </a:custGeom>
            <a:ln w="4762">
              <a:solidFill>
                <a:srgbClr val="050100"/>
              </a:solidFill>
            </a:ln>
          </p:spPr>
          <p:txBody>
            <a:bodyPr wrap="square" lIns="0" tIns="0" rIns="0" bIns="0" rtlCol="0"/>
            <a:lstStyle/>
            <a:p/>
          </p:txBody>
        </p:sp>
        <p:sp>
          <p:nvSpPr>
            <p:cNvPr id="1778" name="object 1778" descr=""/>
            <p:cNvSpPr/>
            <p:nvPr/>
          </p:nvSpPr>
          <p:spPr>
            <a:xfrm>
              <a:off x="6261834" y="13350632"/>
              <a:ext cx="12700" cy="12700"/>
            </a:xfrm>
            <a:custGeom>
              <a:avLst/>
              <a:gdLst/>
              <a:ahLst/>
              <a:cxnLst/>
              <a:rect l="l" t="t" r="r" b="b"/>
              <a:pathLst>
                <a:path w="12700" h="12700">
                  <a:moveTo>
                    <a:pt x="0" y="12115"/>
                  </a:moveTo>
                  <a:lnTo>
                    <a:pt x="12115" y="0"/>
                  </a:lnTo>
                </a:path>
              </a:pathLst>
            </a:custGeom>
            <a:ln w="4762">
              <a:solidFill>
                <a:srgbClr val="050100"/>
              </a:solidFill>
            </a:ln>
          </p:spPr>
          <p:txBody>
            <a:bodyPr wrap="square" lIns="0" tIns="0" rIns="0" bIns="0" rtlCol="0"/>
            <a:lstStyle/>
            <a:p/>
          </p:txBody>
        </p:sp>
        <p:sp>
          <p:nvSpPr>
            <p:cNvPr id="1779" name="object 1779" descr=""/>
            <p:cNvSpPr/>
            <p:nvPr/>
          </p:nvSpPr>
          <p:spPr>
            <a:xfrm>
              <a:off x="6267775" y="13386372"/>
              <a:ext cx="22225" cy="22225"/>
            </a:xfrm>
            <a:custGeom>
              <a:avLst/>
              <a:gdLst/>
              <a:ahLst/>
              <a:cxnLst/>
              <a:rect l="l" t="t" r="r" b="b"/>
              <a:pathLst>
                <a:path w="22225" h="22225">
                  <a:moveTo>
                    <a:pt x="0" y="21780"/>
                  </a:moveTo>
                  <a:lnTo>
                    <a:pt x="21780" y="0"/>
                  </a:lnTo>
                </a:path>
              </a:pathLst>
            </a:custGeom>
            <a:ln w="4762">
              <a:solidFill>
                <a:srgbClr val="050100"/>
              </a:solidFill>
            </a:ln>
          </p:spPr>
          <p:txBody>
            <a:bodyPr wrap="square" lIns="0" tIns="0" rIns="0" bIns="0" rtlCol="0"/>
            <a:lstStyle/>
            <a:p/>
          </p:txBody>
        </p:sp>
        <p:sp>
          <p:nvSpPr>
            <p:cNvPr id="1780" name="object 1780" descr=""/>
            <p:cNvSpPr/>
            <p:nvPr/>
          </p:nvSpPr>
          <p:spPr>
            <a:xfrm>
              <a:off x="6278490" y="13428667"/>
              <a:ext cx="20320" cy="20320"/>
            </a:xfrm>
            <a:custGeom>
              <a:avLst/>
              <a:gdLst/>
              <a:ahLst/>
              <a:cxnLst/>
              <a:rect l="l" t="t" r="r" b="b"/>
              <a:pathLst>
                <a:path w="20320" h="20319">
                  <a:moveTo>
                    <a:pt x="0" y="20104"/>
                  </a:moveTo>
                  <a:lnTo>
                    <a:pt x="20104" y="0"/>
                  </a:lnTo>
                </a:path>
              </a:pathLst>
            </a:custGeom>
            <a:ln w="4762">
              <a:solidFill>
                <a:srgbClr val="050100"/>
              </a:solidFill>
            </a:ln>
          </p:spPr>
          <p:txBody>
            <a:bodyPr wrap="square" lIns="0" tIns="0" rIns="0" bIns="0" rtlCol="0"/>
            <a:lstStyle/>
            <a:p/>
          </p:txBody>
        </p:sp>
        <p:sp>
          <p:nvSpPr>
            <p:cNvPr id="1781" name="object 1781" descr=""/>
            <p:cNvSpPr/>
            <p:nvPr/>
          </p:nvSpPr>
          <p:spPr>
            <a:xfrm>
              <a:off x="6374249" y="13380635"/>
              <a:ext cx="24130" cy="24130"/>
            </a:xfrm>
            <a:custGeom>
              <a:avLst/>
              <a:gdLst/>
              <a:ahLst/>
              <a:cxnLst/>
              <a:rect l="l" t="t" r="r" b="b"/>
              <a:pathLst>
                <a:path w="24129" h="24130">
                  <a:moveTo>
                    <a:pt x="0" y="23710"/>
                  </a:moveTo>
                  <a:lnTo>
                    <a:pt x="23710" y="0"/>
                  </a:lnTo>
                </a:path>
              </a:pathLst>
            </a:custGeom>
            <a:ln w="4762">
              <a:solidFill>
                <a:srgbClr val="050100"/>
              </a:solidFill>
            </a:ln>
          </p:spPr>
          <p:txBody>
            <a:bodyPr wrap="square" lIns="0" tIns="0" rIns="0" bIns="0" rtlCol="0"/>
            <a:lstStyle/>
            <a:p/>
          </p:txBody>
        </p:sp>
        <p:sp>
          <p:nvSpPr>
            <p:cNvPr id="1782" name="object 1782" descr=""/>
            <p:cNvSpPr/>
            <p:nvPr/>
          </p:nvSpPr>
          <p:spPr>
            <a:xfrm>
              <a:off x="6309273" y="13447922"/>
              <a:ext cx="21590" cy="21590"/>
            </a:xfrm>
            <a:custGeom>
              <a:avLst/>
              <a:gdLst/>
              <a:ahLst/>
              <a:cxnLst/>
              <a:rect l="l" t="t" r="r" b="b"/>
              <a:pathLst>
                <a:path w="21589" h="21590">
                  <a:moveTo>
                    <a:pt x="0" y="21386"/>
                  </a:moveTo>
                  <a:lnTo>
                    <a:pt x="21399" y="0"/>
                  </a:lnTo>
                </a:path>
              </a:pathLst>
            </a:custGeom>
            <a:ln w="4762">
              <a:solidFill>
                <a:srgbClr val="050100"/>
              </a:solidFill>
            </a:ln>
          </p:spPr>
          <p:txBody>
            <a:bodyPr wrap="square" lIns="0" tIns="0" rIns="0" bIns="0" rtlCol="0"/>
            <a:lstStyle/>
            <a:p/>
          </p:txBody>
        </p:sp>
        <p:sp>
          <p:nvSpPr>
            <p:cNvPr id="1783" name="object 1783" descr=""/>
            <p:cNvSpPr/>
            <p:nvPr/>
          </p:nvSpPr>
          <p:spPr>
            <a:xfrm>
              <a:off x="6364376" y="13437560"/>
              <a:ext cx="28575" cy="28575"/>
            </a:xfrm>
            <a:custGeom>
              <a:avLst/>
              <a:gdLst/>
              <a:ahLst/>
              <a:cxnLst/>
              <a:rect l="l" t="t" r="r" b="b"/>
              <a:pathLst>
                <a:path w="28575" h="28575">
                  <a:moveTo>
                    <a:pt x="0" y="27990"/>
                  </a:moveTo>
                  <a:lnTo>
                    <a:pt x="27990" y="0"/>
                  </a:lnTo>
                </a:path>
              </a:pathLst>
            </a:custGeom>
            <a:ln w="4762">
              <a:solidFill>
                <a:srgbClr val="050100"/>
              </a:solidFill>
            </a:ln>
          </p:spPr>
          <p:txBody>
            <a:bodyPr wrap="square" lIns="0" tIns="0" rIns="0" bIns="0" rtlCol="0"/>
            <a:lstStyle/>
            <a:p/>
          </p:txBody>
        </p:sp>
        <p:sp>
          <p:nvSpPr>
            <p:cNvPr id="1784" name="object 1784" descr=""/>
            <p:cNvSpPr/>
            <p:nvPr/>
          </p:nvSpPr>
          <p:spPr>
            <a:xfrm>
              <a:off x="6600517" y="13640560"/>
              <a:ext cx="46990" cy="0"/>
            </a:xfrm>
            <a:custGeom>
              <a:avLst/>
              <a:gdLst/>
              <a:ahLst/>
              <a:cxnLst/>
              <a:rect l="l" t="t" r="r" b="b"/>
              <a:pathLst>
                <a:path w="46990" h="0">
                  <a:moveTo>
                    <a:pt x="0" y="0"/>
                  </a:moveTo>
                  <a:lnTo>
                    <a:pt x="46659" y="0"/>
                  </a:lnTo>
                </a:path>
              </a:pathLst>
            </a:custGeom>
            <a:ln w="4762">
              <a:solidFill>
                <a:srgbClr val="050100"/>
              </a:solidFill>
            </a:ln>
          </p:spPr>
          <p:txBody>
            <a:bodyPr wrap="square" lIns="0" tIns="0" rIns="0" bIns="0" rtlCol="0"/>
            <a:lstStyle/>
            <a:p/>
          </p:txBody>
        </p:sp>
        <p:sp>
          <p:nvSpPr>
            <p:cNvPr id="1785" name="object 1785" descr=""/>
            <p:cNvSpPr/>
            <p:nvPr/>
          </p:nvSpPr>
          <p:spPr>
            <a:xfrm>
              <a:off x="6600517" y="13641180"/>
              <a:ext cx="43180" cy="0"/>
            </a:xfrm>
            <a:custGeom>
              <a:avLst/>
              <a:gdLst/>
              <a:ahLst/>
              <a:cxnLst/>
              <a:rect l="l" t="t" r="r" b="b"/>
              <a:pathLst>
                <a:path w="43179" h="0">
                  <a:moveTo>
                    <a:pt x="0" y="0"/>
                  </a:moveTo>
                  <a:lnTo>
                    <a:pt x="43154" y="0"/>
                  </a:lnTo>
                </a:path>
              </a:pathLst>
            </a:custGeom>
            <a:ln w="4762">
              <a:solidFill>
                <a:srgbClr val="050100"/>
              </a:solidFill>
            </a:ln>
          </p:spPr>
          <p:txBody>
            <a:bodyPr wrap="square" lIns="0" tIns="0" rIns="0" bIns="0" rtlCol="0"/>
            <a:lstStyle/>
            <a:p/>
          </p:txBody>
        </p:sp>
        <p:sp>
          <p:nvSpPr>
            <p:cNvPr id="1786" name="object 1786" descr=""/>
            <p:cNvSpPr/>
            <p:nvPr/>
          </p:nvSpPr>
          <p:spPr>
            <a:xfrm>
              <a:off x="6600517" y="13641789"/>
              <a:ext cx="40005" cy="0"/>
            </a:xfrm>
            <a:custGeom>
              <a:avLst/>
              <a:gdLst/>
              <a:ahLst/>
              <a:cxnLst/>
              <a:rect l="l" t="t" r="r" b="b"/>
              <a:pathLst>
                <a:path w="40004" h="0">
                  <a:moveTo>
                    <a:pt x="0" y="0"/>
                  </a:moveTo>
                  <a:lnTo>
                    <a:pt x="39674" y="0"/>
                  </a:lnTo>
                </a:path>
              </a:pathLst>
            </a:custGeom>
            <a:ln w="4762">
              <a:solidFill>
                <a:srgbClr val="050100"/>
              </a:solidFill>
            </a:ln>
          </p:spPr>
          <p:txBody>
            <a:bodyPr wrap="square" lIns="0" tIns="0" rIns="0" bIns="0" rtlCol="0"/>
            <a:lstStyle/>
            <a:p/>
          </p:txBody>
        </p:sp>
        <p:sp>
          <p:nvSpPr>
            <p:cNvPr id="1787" name="object 1787" descr=""/>
            <p:cNvSpPr/>
            <p:nvPr/>
          </p:nvSpPr>
          <p:spPr>
            <a:xfrm>
              <a:off x="6600517" y="13642408"/>
              <a:ext cx="36195" cy="0"/>
            </a:xfrm>
            <a:custGeom>
              <a:avLst/>
              <a:gdLst/>
              <a:ahLst/>
              <a:cxnLst/>
              <a:rect l="l" t="t" r="r" b="b"/>
              <a:pathLst>
                <a:path w="36195" h="0">
                  <a:moveTo>
                    <a:pt x="0" y="0"/>
                  </a:moveTo>
                  <a:lnTo>
                    <a:pt x="36195" y="0"/>
                  </a:lnTo>
                </a:path>
              </a:pathLst>
            </a:custGeom>
            <a:ln w="4762">
              <a:solidFill>
                <a:srgbClr val="050100"/>
              </a:solidFill>
            </a:ln>
          </p:spPr>
          <p:txBody>
            <a:bodyPr wrap="square" lIns="0" tIns="0" rIns="0" bIns="0" rtlCol="0"/>
            <a:lstStyle/>
            <a:p/>
          </p:txBody>
        </p:sp>
        <p:sp>
          <p:nvSpPr>
            <p:cNvPr id="1788" name="object 1788" descr=""/>
            <p:cNvSpPr/>
            <p:nvPr/>
          </p:nvSpPr>
          <p:spPr>
            <a:xfrm>
              <a:off x="6600517" y="13643029"/>
              <a:ext cx="33020" cy="0"/>
            </a:xfrm>
            <a:custGeom>
              <a:avLst/>
              <a:gdLst/>
              <a:ahLst/>
              <a:cxnLst/>
              <a:rect l="l" t="t" r="r" b="b"/>
              <a:pathLst>
                <a:path w="33020" h="0">
                  <a:moveTo>
                    <a:pt x="0" y="0"/>
                  </a:moveTo>
                  <a:lnTo>
                    <a:pt x="32702" y="0"/>
                  </a:lnTo>
                </a:path>
              </a:pathLst>
            </a:custGeom>
            <a:ln w="4762">
              <a:solidFill>
                <a:srgbClr val="050100"/>
              </a:solidFill>
            </a:ln>
          </p:spPr>
          <p:txBody>
            <a:bodyPr wrap="square" lIns="0" tIns="0" rIns="0" bIns="0" rtlCol="0"/>
            <a:lstStyle/>
            <a:p/>
          </p:txBody>
        </p:sp>
        <p:sp>
          <p:nvSpPr>
            <p:cNvPr id="1789" name="object 1789" descr=""/>
            <p:cNvSpPr/>
            <p:nvPr/>
          </p:nvSpPr>
          <p:spPr>
            <a:xfrm>
              <a:off x="6600517" y="13643636"/>
              <a:ext cx="29845" cy="0"/>
            </a:xfrm>
            <a:custGeom>
              <a:avLst/>
              <a:gdLst/>
              <a:ahLst/>
              <a:cxnLst/>
              <a:rect l="l" t="t" r="r" b="b"/>
              <a:pathLst>
                <a:path w="29845" h="0">
                  <a:moveTo>
                    <a:pt x="0" y="0"/>
                  </a:moveTo>
                  <a:lnTo>
                    <a:pt x="29222" y="0"/>
                  </a:lnTo>
                </a:path>
              </a:pathLst>
            </a:custGeom>
            <a:ln w="4762">
              <a:solidFill>
                <a:srgbClr val="050100"/>
              </a:solidFill>
            </a:ln>
          </p:spPr>
          <p:txBody>
            <a:bodyPr wrap="square" lIns="0" tIns="0" rIns="0" bIns="0" rtlCol="0"/>
            <a:lstStyle/>
            <a:p/>
          </p:txBody>
        </p:sp>
        <p:sp>
          <p:nvSpPr>
            <p:cNvPr id="1790" name="object 1790" descr=""/>
            <p:cNvSpPr/>
            <p:nvPr/>
          </p:nvSpPr>
          <p:spPr>
            <a:xfrm>
              <a:off x="6600517" y="13644256"/>
              <a:ext cx="26034" cy="0"/>
            </a:xfrm>
            <a:custGeom>
              <a:avLst/>
              <a:gdLst/>
              <a:ahLst/>
              <a:cxnLst/>
              <a:rect l="l" t="t" r="r" b="b"/>
              <a:pathLst>
                <a:path w="26034" h="0">
                  <a:moveTo>
                    <a:pt x="0" y="0"/>
                  </a:moveTo>
                  <a:lnTo>
                    <a:pt x="25730" y="0"/>
                  </a:lnTo>
                </a:path>
              </a:pathLst>
            </a:custGeom>
            <a:ln w="4762">
              <a:solidFill>
                <a:srgbClr val="050100"/>
              </a:solidFill>
            </a:ln>
          </p:spPr>
          <p:txBody>
            <a:bodyPr wrap="square" lIns="0" tIns="0" rIns="0" bIns="0" rtlCol="0"/>
            <a:lstStyle/>
            <a:p/>
          </p:txBody>
        </p:sp>
        <p:sp>
          <p:nvSpPr>
            <p:cNvPr id="1791" name="object 1791" descr=""/>
            <p:cNvSpPr/>
            <p:nvPr/>
          </p:nvSpPr>
          <p:spPr>
            <a:xfrm>
              <a:off x="6600517" y="13644864"/>
              <a:ext cx="22860" cy="0"/>
            </a:xfrm>
            <a:custGeom>
              <a:avLst/>
              <a:gdLst/>
              <a:ahLst/>
              <a:cxnLst/>
              <a:rect l="l" t="t" r="r" b="b"/>
              <a:pathLst>
                <a:path w="22859" h="0">
                  <a:moveTo>
                    <a:pt x="0" y="0"/>
                  </a:moveTo>
                  <a:lnTo>
                    <a:pt x="22250" y="0"/>
                  </a:lnTo>
                </a:path>
              </a:pathLst>
            </a:custGeom>
            <a:ln w="4762">
              <a:solidFill>
                <a:srgbClr val="050100"/>
              </a:solidFill>
            </a:ln>
          </p:spPr>
          <p:txBody>
            <a:bodyPr wrap="square" lIns="0" tIns="0" rIns="0" bIns="0" rtlCol="0"/>
            <a:lstStyle/>
            <a:p/>
          </p:txBody>
        </p:sp>
        <p:sp>
          <p:nvSpPr>
            <p:cNvPr id="1792" name="object 1792" descr=""/>
            <p:cNvSpPr/>
            <p:nvPr/>
          </p:nvSpPr>
          <p:spPr>
            <a:xfrm>
              <a:off x="6600517" y="13645484"/>
              <a:ext cx="19050" cy="0"/>
            </a:xfrm>
            <a:custGeom>
              <a:avLst/>
              <a:gdLst/>
              <a:ahLst/>
              <a:cxnLst/>
              <a:rect l="l" t="t" r="r" b="b"/>
              <a:pathLst>
                <a:path w="19050" h="0">
                  <a:moveTo>
                    <a:pt x="0" y="0"/>
                  </a:moveTo>
                  <a:lnTo>
                    <a:pt x="18770" y="0"/>
                  </a:lnTo>
                </a:path>
              </a:pathLst>
            </a:custGeom>
            <a:ln w="4762">
              <a:solidFill>
                <a:srgbClr val="050100"/>
              </a:solidFill>
            </a:ln>
          </p:spPr>
          <p:txBody>
            <a:bodyPr wrap="square" lIns="0" tIns="0" rIns="0" bIns="0" rtlCol="0"/>
            <a:lstStyle/>
            <a:p/>
          </p:txBody>
        </p:sp>
        <p:sp>
          <p:nvSpPr>
            <p:cNvPr id="1793" name="object 1793" descr=""/>
            <p:cNvSpPr/>
            <p:nvPr/>
          </p:nvSpPr>
          <p:spPr>
            <a:xfrm>
              <a:off x="6600517" y="13646093"/>
              <a:ext cx="15875" cy="0"/>
            </a:xfrm>
            <a:custGeom>
              <a:avLst/>
              <a:gdLst/>
              <a:ahLst/>
              <a:cxnLst/>
              <a:rect l="l" t="t" r="r" b="b"/>
              <a:pathLst>
                <a:path w="15875" h="0">
                  <a:moveTo>
                    <a:pt x="0" y="0"/>
                  </a:moveTo>
                  <a:lnTo>
                    <a:pt x="15278" y="0"/>
                  </a:lnTo>
                </a:path>
              </a:pathLst>
            </a:custGeom>
            <a:ln w="4762">
              <a:solidFill>
                <a:srgbClr val="050100"/>
              </a:solidFill>
            </a:ln>
          </p:spPr>
          <p:txBody>
            <a:bodyPr wrap="square" lIns="0" tIns="0" rIns="0" bIns="0" rtlCol="0"/>
            <a:lstStyle/>
            <a:p/>
          </p:txBody>
        </p:sp>
        <p:sp>
          <p:nvSpPr>
            <p:cNvPr id="1794" name="object 1794" descr=""/>
            <p:cNvSpPr/>
            <p:nvPr/>
          </p:nvSpPr>
          <p:spPr>
            <a:xfrm>
              <a:off x="6600517" y="13646712"/>
              <a:ext cx="12065" cy="0"/>
            </a:xfrm>
            <a:custGeom>
              <a:avLst/>
              <a:gdLst/>
              <a:ahLst/>
              <a:cxnLst/>
              <a:rect l="l" t="t" r="r" b="b"/>
              <a:pathLst>
                <a:path w="12065" h="0">
                  <a:moveTo>
                    <a:pt x="0" y="0"/>
                  </a:moveTo>
                  <a:lnTo>
                    <a:pt x="11798" y="0"/>
                  </a:lnTo>
                </a:path>
              </a:pathLst>
            </a:custGeom>
            <a:ln w="4762">
              <a:solidFill>
                <a:srgbClr val="050100"/>
              </a:solidFill>
            </a:ln>
          </p:spPr>
          <p:txBody>
            <a:bodyPr wrap="square" lIns="0" tIns="0" rIns="0" bIns="0" rtlCol="0"/>
            <a:lstStyle/>
            <a:p/>
          </p:txBody>
        </p:sp>
        <p:sp>
          <p:nvSpPr>
            <p:cNvPr id="1795" name="object 1795" descr=""/>
            <p:cNvSpPr/>
            <p:nvPr/>
          </p:nvSpPr>
          <p:spPr>
            <a:xfrm>
              <a:off x="6600517" y="13647319"/>
              <a:ext cx="8890" cy="0"/>
            </a:xfrm>
            <a:custGeom>
              <a:avLst/>
              <a:gdLst/>
              <a:ahLst/>
              <a:cxnLst/>
              <a:rect l="l" t="t" r="r" b="b"/>
              <a:pathLst>
                <a:path w="8890" h="0">
                  <a:moveTo>
                    <a:pt x="0" y="0"/>
                  </a:moveTo>
                  <a:lnTo>
                    <a:pt x="8305" y="0"/>
                  </a:lnTo>
                </a:path>
              </a:pathLst>
            </a:custGeom>
            <a:ln w="4762">
              <a:solidFill>
                <a:srgbClr val="050100"/>
              </a:solidFill>
            </a:ln>
          </p:spPr>
          <p:txBody>
            <a:bodyPr wrap="square" lIns="0" tIns="0" rIns="0" bIns="0" rtlCol="0"/>
            <a:lstStyle/>
            <a:p/>
          </p:txBody>
        </p:sp>
        <p:sp>
          <p:nvSpPr>
            <p:cNvPr id="1796" name="object 1796" descr=""/>
            <p:cNvSpPr/>
            <p:nvPr/>
          </p:nvSpPr>
          <p:spPr>
            <a:xfrm>
              <a:off x="6600517" y="13647940"/>
              <a:ext cx="5080" cy="0"/>
            </a:xfrm>
            <a:custGeom>
              <a:avLst/>
              <a:gdLst/>
              <a:ahLst/>
              <a:cxnLst/>
              <a:rect l="l" t="t" r="r" b="b"/>
              <a:pathLst>
                <a:path w="5079" h="0">
                  <a:moveTo>
                    <a:pt x="0" y="0"/>
                  </a:moveTo>
                  <a:lnTo>
                    <a:pt x="4826" y="0"/>
                  </a:lnTo>
                </a:path>
              </a:pathLst>
            </a:custGeom>
            <a:ln w="4762">
              <a:solidFill>
                <a:srgbClr val="050100"/>
              </a:solidFill>
            </a:ln>
          </p:spPr>
          <p:txBody>
            <a:bodyPr wrap="square" lIns="0" tIns="0" rIns="0" bIns="0" rtlCol="0"/>
            <a:lstStyle/>
            <a:p/>
          </p:txBody>
        </p:sp>
        <p:sp>
          <p:nvSpPr>
            <p:cNvPr id="1797" name="object 1797" descr=""/>
            <p:cNvSpPr/>
            <p:nvPr/>
          </p:nvSpPr>
          <p:spPr>
            <a:xfrm>
              <a:off x="6600517" y="13648560"/>
              <a:ext cx="1905" cy="0"/>
            </a:xfrm>
            <a:custGeom>
              <a:avLst/>
              <a:gdLst/>
              <a:ahLst/>
              <a:cxnLst/>
              <a:rect l="l" t="t" r="r" b="b"/>
              <a:pathLst>
                <a:path w="1904" h="0">
                  <a:moveTo>
                    <a:pt x="0" y="0"/>
                  </a:moveTo>
                  <a:lnTo>
                    <a:pt x="1333" y="0"/>
                  </a:lnTo>
                </a:path>
                <a:path w="1904" h="0">
                  <a:moveTo>
                    <a:pt x="0" y="0"/>
                  </a:moveTo>
                  <a:lnTo>
                    <a:pt x="1333" y="0"/>
                  </a:lnTo>
                </a:path>
              </a:pathLst>
            </a:custGeom>
            <a:ln w="4762">
              <a:solidFill>
                <a:srgbClr val="050100"/>
              </a:solidFill>
            </a:ln>
          </p:spPr>
          <p:txBody>
            <a:bodyPr wrap="square" lIns="0" tIns="0" rIns="0" bIns="0" rtlCol="0"/>
            <a:lstStyle/>
            <a:p/>
          </p:txBody>
        </p:sp>
        <p:sp>
          <p:nvSpPr>
            <p:cNvPr id="1798" name="object 1798" descr=""/>
            <p:cNvSpPr/>
            <p:nvPr/>
          </p:nvSpPr>
          <p:spPr>
            <a:xfrm>
              <a:off x="6600517" y="13639953"/>
              <a:ext cx="46990" cy="0"/>
            </a:xfrm>
            <a:custGeom>
              <a:avLst/>
              <a:gdLst/>
              <a:ahLst/>
              <a:cxnLst/>
              <a:rect l="l" t="t" r="r" b="b"/>
              <a:pathLst>
                <a:path w="46990" h="0">
                  <a:moveTo>
                    <a:pt x="0" y="0"/>
                  </a:moveTo>
                  <a:lnTo>
                    <a:pt x="46659" y="0"/>
                  </a:lnTo>
                </a:path>
              </a:pathLst>
            </a:custGeom>
            <a:ln w="4762">
              <a:solidFill>
                <a:srgbClr val="050100"/>
              </a:solidFill>
            </a:ln>
          </p:spPr>
          <p:txBody>
            <a:bodyPr wrap="square" lIns="0" tIns="0" rIns="0" bIns="0" rtlCol="0"/>
            <a:lstStyle/>
            <a:p/>
          </p:txBody>
        </p:sp>
        <p:sp>
          <p:nvSpPr>
            <p:cNvPr id="1799" name="object 1799" descr=""/>
            <p:cNvSpPr/>
            <p:nvPr/>
          </p:nvSpPr>
          <p:spPr>
            <a:xfrm>
              <a:off x="6600517" y="13639332"/>
              <a:ext cx="43180" cy="0"/>
            </a:xfrm>
            <a:custGeom>
              <a:avLst/>
              <a:gdLst/>
              <a:ahLst/>
              <a:cxnLst/>
              <a:rect l="l" t="t" r="r" b="b"/>
              <a:pathLst>
                <a:path w="43179" h="0">
                  <a:moveTo>
                    <a:pt x="0" y="0"/>
                  </a:moveTo>
                  <a:lnTo>
                    <a:pt x="43154" y="0"/>
                  </a:lnTo>
                </a:path>
              </a:pathLst>
            </a:custGeom>
            <a:ln w="4762">
              <a:solidFill>
                <a:srgbClr val="050100"/>
              </a:solidFill>
            </a:ln>
          </p:spPr>
          <p:txBody>
            <a:bodyPr wrap="square" lIns="0" tIns="0" rIns="0" bIns="0" rtlCol="0"/>
            <a:lstStyle/>
            <a:p/>
          </p:txBody>
        </p:sp>
        <p:sp>
          <p:nvSpPr>
            <p:cNvPr id="1800" name="object 1800" descr=""/>
            <p:cNvSpPr/>
            <p:nvPr/>
          </p:nvSpPr>
          <p:spPr>
            <a:xfrm>
              <a:off x="6600517" y="13638725"/>
              <a:ext cx="40005" cy="0"/>
            </a:xfrm>
            <a:custGeom>
              <a:avLst/>
              <a:gdLst/>
              <a:ahLst/>
              <a:cxnLst/>
              <a:rect l="l" t="t" r="r" b="b"/>
              <a:pathLst>
                <a:path w="40004" h="0">
                  <a:moveTo>
                    <a:pt x="0" y="0"/>
                  </a:moveTo>
                  <a:lnTo>
                    <a:pt x="39674" y="0"/>
                  </a:lnTo>
                </a:path>
              </a:pathLst>
            </a:custGeom>
            <a:ln w="4762">
              <a:solidFill>
                <a:srgbClr val="050100"/>
              </a:solidFill>
            </a:ln>
          </p:spPr>
          <p:txBody>
            <a:bodyPr wrap="square" lIns="0" tIns="0" rIns="0" bIns="0" rtlCol="0"/>
            <a:lstStyle/>
            <a:p/>
          </p:txBody>
        </p:sp>
        <p:sp>
          <p:nvSpPr>
            <p:cNvPr id="1801" name="object 1801" descr=""/>
            <p:cNvSpPr/>
            <p:nvPr/>
          </p:nvSpPr>
          <p:spPr>
            <a:xfrm>
              <a:off x="6600517" y="13638105"/>
              <a:ext cx="36195" cy="0"/>
            </a:xfrm>
            <a:custGeom>
              <a:avLst/>
              <a:gdLst/>
              <a:ahLst/>
              <a:cxnLst/>
              <a:rect l="l" t="t" r="r" b="b"/>
              <a:pathLst>
                <a:path w="36195" h="0">
                  <a:moveTo>
                    <a:pt x="0" y="0"/>
                  </a:moveTo>
                  <a:lnTo>
                    <a:pt x="36195" y="0"/>
                  </a:lnTo>
                </a:path>
              </a:pathLst>
            </a:custGeom>
            <a:ln w="4762">
              <a:solidFill>
                <a:srgbClr val="050100"/>
              </a:solidFill>
            </a:ln>
          </p:spPr>
          <p:txBody>
            <a:bodyPr wrap="square" lIns="0" tIns="0" rIns="0" bIns="0" rtlCol="0"/>
            <a:lstStyle/>
            <a:p/>
          </p:txBody>
        </p:sp>
        <p:sp>
          <p:nvSpPr>
            <p:cNvPr id="1802" name="object 1802" descr=""/>
            <p:cNvSpPr/>
            <p:nvPr/>
          </p:nvSpPr>
          <p:spPr>
            <a:xfrm>
              <a:off x="6600517" y="13637484"/>
              <a:ext cx="33020" cy="0"/>
            </a:xfrm>
            <a:custGeom>
              <a:avLst/>
              <a:gdLst/>
              <a:ahLst/>
              <a:cxnLst/>
              <a:rect l="l" t="t" r="r" b="b"/>
              <a:pathLst>
                <a:path w="33020" h="0">
                  <a:moveTo>
                    <a:pt x="0" y="0"/>
                  </a:moveTo>
                  <a:lnTo>
                    <a:pt x="32702" y="0"/>
                  </a:lnTo>
                </a:path>
              </a:pathLst>
            </a:custGeom>
            <a:ln w="4762">
              <a:solidFill>
                <a:srgbClr val="050100"/>
              </a:solidFill>
            </a:ln>
          </p:spPr>
          <p:txBody>
            <a:bodyPr wrap="square" lIns="0" tIns="0" rIns="0" bIns="0" rtlCol="0"/>
            <a:lstStyle/>
            <a:p/>
          </p:txBody>
        </p:sp>
        <p:sp>
          <p:nvSpPr>
            <p:cNvPr id="1803" name="object 1803" descr=""/>
            <p:cNvSpPr/>
            <p:nvPr/>
          </p:nvSpPr>
          <p:spPr>
            <a:xfrm>
              <a:off x="6600517" y="13636877"/>
              <a:ext cx="29845" cy="0"/>
            </a:xfrm>
            <a:custGeom>
              <a:avLst/>
              <a:gdLst/>
              <a:ahLst/>
              <a:cxnLst/>
              <a:rect l="l" t="t" r="r" b="b"/>
              <a:pathLst>
                <a:path w="29845" h="0">
                  <a:moveTo>
                    <a:pt x="0" y="0"/>
                  </a:moveTo>
                  <a:lnTo>
                    <a:pt x="29222" y="0"/>
                  </a:lnTo>
                </a:path>
              </a:pathLst>
            </a:custGeom>
            <a:ln w="4762">
              <a:solidFill>
                <a:srgbClr val="050100"/>
              </a:solidFill>
            </a:ln>
          </p:spPr>
          <p:txBody>
            <a:bodyPr wrap="square" lIns="0" tIns="0" rIns="0" bIns="0" rtlCol="0"/>
            <a:lstStyle/>
            <a:p/>
          </p:txBody>
        </p:sp>
        <p:sp>
          <p:nvSpPr>
            <p:cNvPr id="1804" name="object 1804" descr=""/>
            <p:cNvSpPr/>
            <p:nvPr/>
          </p:nvSpPr>
          <p:spPr>
            <a:xfrm>
              <a:off x="6600517" y="13636258"/>
              <a:ext cx="26034" cy="0"/>
            </a:xfrm>
            <a:custGeom>
              <a:avLst/>
              <a:gdLst/>
              <a:ahLst/>
              <a:cxnLst/>
              <a:rect l="l" t="t" r="r" b="b"/>
              <a:pathLst>
                <a:path w="26034" h="0">
                  <a:moveTo>
                    <a:pt x="0" y="0"/>
                  </a:moveTo>
                  <a:lnTo>
                    <a:pt x="25730" y="0"/>
                  </a:lnTo>
                </a:path>
              </a:pathLst>
            </a:custGeom>
            <a:ln w="4762">
              <a:solidFill>
                <a:srgbClr val="050100"/>
              </a:solidFill>
            </a:ln>
          </p:spPr>
          <p:txBody>
            <a:bodyPr wrap="square" lIns="0" tIns="0" rIns="0" bIns="0" rtlCol="0"/>
            <a:lstStyle/>
            <a:p/>
          </p:txBody>
        </p:sp>
        <p:sp>
          <p:nvSpPr>
            <p:cNvPr id="1805" name="object 1805" descr=""/>
            <p:cNvSpPr/>
            <p:nvPr/>
          </p:nvSpPr>
          <p:spPr>
            <a:xfrm>
              <a:off x="6600517" y="13635649"/>
              <a:ext cx="22860" cy="0"/>
            </a:xfrm>
            <a:custGeom>
              <a:avLst/>
              <a:gdLst/>
              <a:ahLst/>
              <a:cxnLst/>
              <a:rect l="l" t="t" r="r" b="b"/>
              <a:pathLst>
                <a:path w="22859" h="0">
                  <a:moveTo>
                    <a:pt x="0" y="0"/>
                  </a:moveTo>
                  <a:lnTo>
                    <a:pt x="22250" y="0"/>
                  </a:lnTo>
                </a:path>
              </a:pathLst>
            </a:custGeom>
            <a:ln w="4762">
              <a:solidFill>
                <a:srgbClr val="050100"/>
              </a:solidFill>
            </a:ln>
          </p:spPr>
          <p:txBody>
            <a:bodyPr wrap="square" lIns="0" tIns="0" rIns="0" bIns="0" rtlCol="0"/>
            <a:lstStyle/>
            <a:p/>
          </p:txBody>
        </p:sp>
        <p:sp>
          <p:nvSpPr>
            <p:cNvPr id="1806" name="object 1806" descr=""/>
            <p:cNvSpPr/>
            <p:nvPr/>
          </p:nvSpPr>
          <p:spPr>
            <a:xfrm>
              <a:off x="6600517" y="13635029"/>
              <a:ext cx="19050" cy="0"/>
            </a:xfrm>
            <a:custGeom>
              <a:avLst/>
              <a:gdLst/>
              <a:ahLst/>
              <a:cxnLst/>
              <a:rect l="l" t="t" r="r" b="b"/>
              <a:pathLst>
                <a:path w="19050" h="0">
                  <a:moveTo>
                    <a:pt x="0" y="0"/>
                  </a:moveTo>
                  <a:lnTo>
                    <a:pt x="18770" y="0"/>
                  </a:lnTo>
                </a:path>
              </a:pathLst>
            </a:custGeom>
            <a:ln w="4762">
              <a:solidFill>
                <a:srgbClr val="050100"/>
              </a:solidFill>
            </a:ln>
          </p:spPr>
          <p:txBody>
            <a:bodyPr wrap="square" lIns="0" tIns="0" rIns="0" bIns="0" rtlCol="0"/>
            <a:lstStyle/>
            <a:p/>
          </p:txBody>
        </p:sp>
        <p:sp>
          <p:nvSpPr>
            <p:cNvPr id="1807" name="object 1807" descr=""/>
            <p:cNvSpPr/>
            <p:nvPr/>
          </p:nvSpPr>
          <p:spPr>
            <a:xfrm>
              <a:off x="6600517" y="13634421"/>
              <a:ext cx="15875" cy="0"/>
            </a:xfrm>
            <a:custGeom>
              <a:avLst/>
              <a:gdLst/>
              <a:ahLst/>
              <a:cxnLst/>
              <a:rect l="l" t="t" r="r" b="b"/>
              <a:pathLst>
                <a:path w="15875" h="0">
                  <a:moveTo>
                    <a:pt x="0" y="0"/>
                  </a:moveTo>
                  <a:lnTo>
                    <a:pt x="15278" y="0"/>
                  </a:lnTo>
                </a:path>
              </a:pathLst>
            </a:custGeom>
            <a:ln w="4762">
              <a:solidFill>
                <a:srgbClr val="050100"/>
              </a:solidFill>
            </a:ln>
          </p:spPr>
          <p:txBody>
            <a:bodyPr wrap="square" lIns="0" tIns="0" rIns="0" bIns="0" rtlCol="0"/>
            <a:lstStyle/>
            <a:p/>
          </p:txBody>
        </p:sp>
        <p:sp>
          <p:nvSpPr>
            <p:cNvPr id="1808" name="object 1808" descr=""/>
            <p:cNvSpPr/>
            <p:nvPr/>
          </p:nvSpPr>
          <p:spPr>
            <a:xfrm>
              <a:off x="6600517" y="13633801"/>
              <a:ext cx="12065" cy="0"/>
            </a:xfrm>
            <a:custGeom>
              <a:avLst/>
              <a:gdLst/>
              <a:ahLst/>
              <a:cxnLst/>
              <a:rect l="l" t="t" r="r" b="b"/>
              <a:pathLst>
                <a:path w="12065" h="0">
                  <a:moveTo>
                    <a:pt x="0" y="0"/>
                  </a:moveTo>
                  <a:lnTo>
                    <a:pt x="11798" y="0"/>
                  </a:lnTo>
                </a:path>
              </a:pathLst>
            </a:custGeom>
            <a:ln w="4762">
              <a:solidFill>
                <a:srgbClr val="050100"/>
              </a:solidFill>
            </a:ln>
          </p:spPr>
          <p:txBody>
            <a:bodyPr wrap="square" lIns="0" tIns="0" rIns="0" bIns="0" rtlCol="0"/>
            <a:lstStyle/>
            <a:p/>
          </p:txBody>
        </p:sp>
        <p:sp>
          <p:nvSpPr>
            <p:cNvPr id="1809" name="object 1809" descr=""/>
            <p:cNvSpPr/>
            <p:nvPr/>
          </p:nvSpPr>
          <p:spPr>
            <a:xfrm>
              <a:off x="6600517" y="13633193"/>
              <a:ext cx="8890" cy="0"/>
            </a:xfrm>
            <a:custGeom>
              <a:avLst/>
              <a:gdLst/>
              <a:ahLst/>
              <a:cxnLst/>
              <a:rect l="l" t="t" r="r" b="b"/>
              <a:pathLst>
                <a:path w="8890" h="0">
                  <a:moveTo>
                    <a:pt x="0" y="0"/>
                  </a:moveTo>
                  <a:lnTo>
                    <a:pt x="8305" y="0"/>
                  </a:lnTo>
                </a:path>
              </a:pathLst>
            </a:custGeom>
            <a:ln w="4762">
              <a:solidFill>
                <a:srgbClr val="050100"/>
              </a:solidFill>
            </a:ln>
          </p:spPr>
          <p:txBody>
            <a:bodyPr wrap="square" lIns="0" tIns="0" rIns="0" bIns="0" rtlCol="0"/>
            <a:lstStyle/>
            <a:p/>
          </p:txBody>
        </p:sp>
        <p:sp>
          <p:nvSpPr>
            <p:cNvPr id="1810" name="object 1810" descr=""/>
            <p:cNvSpPr/>
            <p:nvPr/>
          </p:nvSpPr>
          <p:spPr>
            <a:xfrm>
              <a:off x="6600517" y="13632573"/>
              <a:ext cx="5080" cy="0"/>
            </a:xfrm>
            <a:custGeom>
              <a:avLst/>
              <a:gdLst/>
              <a:ahLst/>
              <a:cxnLst/>
              <a:rect l="l" t="t" r="r" b="b"/>
              <a:pathLst>
                <a:path w="5079" h="0">
                  <a:moveTo>
                    <a:pt x="0" y="0"/>
                  </a:moveTo>
                  <a:lnTo>
                    <a:pt x="4826" y="0"/>
                  </a:lnTo>
                </a:path>
              </a:pathLst>
            </a:custGeom>
            <a:ln w="4762">
              <a:solidFill>
                <a:srgbClr val="050100"/>
              </a:solidFill>
            </a:ln>
          </p:spPr>
          <p:txBody>
            <a:bodyPr wrap="square" lIns="0" tIns="0" rIns="0" bIns="0" rtlCol="0"/>
            <a:lstStyle/>
            <a:p/>
          </p:txBody>
        </p:sp>
        <p:sp>
          <p:nvSpPr>
            <p:cNvPr id="1811" name="object 1811" descr=""/>
            <p:cNvSpPr/>
            <p:nvPr/>
          </p:nvSpPr>
          <p:spPr>
            <a:xfrm>
              <a:off x="6600517" y="13631953"/>
              <a:ext cx="1905" cy="0"/>
            </a:xfrm>
            <a:custGeom>
              <a:avLst/>
              <a:gdLst/>
              <a:ahLst/>
              <a:cxnLst/>
              <a:rect l="l" t="t" r="r" b="b"/>
              <a:pathLst>
                <a:path w="1904" h="0">
                  <a:moveTo>
                    <a:pt x="0" y="0"/>
                  </a:moveTo>
                  <a:lnTo>
                    <a:pt x="1333" y="0"/>
                  </a:lnTo>
                </a:path>
                <a:path w="1904" h="0">
                  <a:moveTo>
                    <a:pt x="0" y="0"/>
                  </a:moveTo>
                  <a:lnTo>
                    <a:pt x="1333" y="0"/>
                  </a:lnTo>
                </a:path>
              </a:pathLst>
            </a:custGeom>
            <a:ln w="4762">
              <a:solidFill>
                <a:srgbClr val="050100"/>
              </a:solidFill>
            </a:ln>
          </p:spPr>
          <p:txBody>
            <a:bodyPr wrap="square" lIns="0" tIns="0" rIns="0" bIns="0" rtlCol="0"/>
            <a:lstStyle/>
            <a:p/>
          </p:txBody>
        </p:sp>
        <p:sp>
          <p:nvSpPr>
            <p:cNvPr id="1812" name="object 1812" descr=""/>
            <p:cNvSpPr/>
            <p:nvPr/>
          </p:nvSpPr>
          <p:spPr>
            <a:xfrm>
              <a:off x="6283501" y="13350631"/>
              <a:ext cx="0" cy="73025"/>
            </a:xfrm>
            <a:custGeom>
              <a:avLst/>
              <a:gdLst/>
              <a:ahLst/>
              <a:cxnLst/>
              <a:rect l="l" t="t" r="r" b="b"/>
              <a:pathLst>
                <a:path w="0" h="73025">
                  <a:moveTo>
                    <a:pt x="0" y="0"/>
                  </a:moveTo>
                  <a:lnTo>
                    <a:pt x="0" y="72605"/>
                  </a:lnTo>
                </a:path>
              </a:pathLst>
            </a:custGeom>
            <a:ln w="4762">
              <a:solidFill>
                <a:srgbClr val="050100"/>
              </a:solidFill>
            </a:ln>
          </p:spPr>
          <p:txBody>
            <a:bodyPr wrap="square" lIns="0" tIns="0" rIns="0" bIns="0" rtlCol="0"/>
            <a:lstStyle/>
            <a:p/>
          </p:txBody>
        </p:sp>
        <p:sp>
          <p:nvSpPr>
            <p:cNvPr id="1813" name="object 1813" descr=""/>
            <p:cNvSpPr/>
            <p:nvPr/>
          </p:nvSpPr>
          <p:spPr>
            <a:xfrm>
              <a:off x="6380301" y="13350631"/>
              <a:ext cx="0" cy="73025"/>
            </a:xfrm>
            <a:custGeom>
              <a:avLst/>
              <a:gdLst/>
              <a:ahLst/>
              <a:cxnLst/>
              <a:rect l="l" t="t" r="r" b="b"/>
              <a:pathLst>
                <a:path w="0" h="73025">
                  <a:moveTo>
                    <a:pt x="0" y="0"/>
                  </a:moveTo>
                  <a:lnTo>
                    <a:pt x="0" y="72605"/>
                  </a:lnTo>
                </a:path>
              </a:pathLst>
            </a:custGeom>
            <a:ln w="4762">
              <a:solidFill>
                <a:srgbClr val="050100"/>
              </a:solidFill>
            </a:ln>
          </p:spPr>
          <p:txBody>
            <a:bodyPr wrap="square" lIns="0" tIns="0" rIns="0" bIns="0" rtlCol="0"/>
            <a:lstStyle/>
            <a:p/>
          </p:txBody>
        </p:sp>
        <p:sp>
          <p:nvSpPr>
            <p:cNvPr id="1814" name="object 1814" descr=""/>
            <p:cNvSpPr/>
            <p:nvPr/>
          </p:nvSpPr>
          <p:spPr>
            <a:xfrm>
              <a:off x="6522109" y="13627550"/>
              <a:ext cx="19050" cy="0"/>
            </a:xfrm>
            <a:custGeom>
              <a:avLst/>
              <a:gdLst/>
              <a:ahLst/>
              <a:cxnLst/>
              <a:rect l="l" t="t" r="r" b="b"/>
              <a:pathLst>
                <a:path w="19050" h="0">
                  <a:moveTo>
                    <a:pt x="0" y="0"/>
                  </a:moveTo>
                  <a:lnTo>
                    <a:pt x="18796" y="0"/>
                  </a:lnTo>
                </a:path>
              </a:pathLst>
            </a:custGeom>
            <a:ln w="4762">
              <a:solidFill>
                <a:srgbClr val="050100"/>
              </a:solidFill>
            </a:ln>
          </p:spPr>
          <p:txBody>
            <a:bodyPr wrap="square" lIns="0" tIns="0" rIns="0" bIns="0" rtlCol="0"/>
            <a:lstStyle/>
            <a:p/>
          </p:txBody>
        </p:sp>
        <p:sp>
          <p:nvSpPr>
            <p:cNvPr id="1815" name="object 1815" descr=""/>
            <p:cNvSpPr/>
            <p:nvPr/>
          </p:nvSpPr>
          <p:spPr>
            <a:xfrm>
              <a:off x="6522115" y="13623582"/>
              <a:ext cx="1270" cy="4445"/>
            </a:xfrm>
            <a:custGeom>
              <a:avLst/>
              <a:gdLst/>
              <a:ahLst/>
              <a:cxnLst/>
              <a:rect l="l" t="t" r="r" b="b"/>
              <a:pathLst>
                <a:path w="1270" h="4444">
                  <a:moveTo>
                    <a:pt x="787" y="0"/>
                  </a:moveTo>
                  <a:lnTo>
                    <a:pt x="0" y="3962"/>
                  </a:lnTo>
                </a:path>
              </a:pathLst>
            </a:custGeom>
            <a:ln w="4762">
              <a:solidFill>
                <a:srgbClr val="050100"/>
              </a:solidFill>
            </a:ln>
          </p:spPr>
          <p:txBody>
            <a:bodyPr wrap="square" lIns="0" tIns="0" rIns="0" bIns="0" rtlCol="0"/>
            <a:lstStyle/>
            <a:p/>
          </p:txBody>
        </p:sp>
        <p:sp>
          <p:nvSpPr>
            <p:cNvPr id="1816" name="object 1816" descr=""/>
            <p:cNvSpPr/>
            <p:nvPr/>
          </p:nvSpPr>
          <p:spPr>
            <a:xfrm>
              <a:off x="6522903" y="13619613"/>
              <a:ext cx="1905" cy="4445"/>
            </a:xfrm>
            <a:custGeom>
              <a:avLst/>
              <a:gdLst/>
              <a:ahLst/>
              <a:cxnLst/>
              <a:rect l="l" t="t" r="r" b="b"/>
              <a:pathLst>
                <a:path w="1904" h="4444">
                  <a:moveTo>
                    <a:pt x="1600" y="0"/>
                  </a:moveTo>
                  <a:lnTo>
                    <a:pt x="0" y="3962"/>
                  </a:lnTo>
                </a:path>
              </a:pathLst>
            </a:custGeom>
            <a:ln w="4762">
              <a:solidFill>
                <a:srgbClr val="050100"/>
              </a:solidFill>
            </a:ln>
          </p:spPr>
          <p:txBody>
            <a:bodyPr wrap="square" lIns="0" tIns="0" rIns="0" bIns="0" rtlCol="0"/>
            <a:lstStyle/>
            <a:p/>
          </p:txBody>
        </p:sp>
        <p:sp>
          <p:nvSpPr>
            <p:cNvPr id="1817" name="object 1817" descr=""/>
            <p:cNvSpPr/>
            <p:nvPr/>
          </p:nvSpPr>
          <p:spPr>
            <a:xfrm>
              <a:off x="6524503" y="13615198"/>
              <a:ext cx="3175" cy="4445"/>
            </a:xfrm>
            <a:custGeom>
              <a:avLst/>
              <a:gdLst/>
              <a:ahLst/>
              <a:cxnLst/>
              <a:rect l="l" t="t" r="r" b="b"/>
              <a:pathLst>
                <a:path w="3175" h="4444">
                  <a:moveTo>
                    <a:pt x="2641" y="0"/>
                  </a:moveTo>
                  <a:lnTo>
                    <a:pt x="0" y="4419"/>
                  </a:lnTo>
                </a:path>
              </a:pathLst>
            </a:custGeom>
            <a:ln w="4762">
              <a:solidFill>
                <a:srgbClr val="050100"/>
              </a:solidFill>
            </a:ln>
          </p:spPr>
          <p:txBody>
            <a:bodyPr wrap="square" lIns="0" tIns="0" rIns="0" bIns="0" rtlCol="0"/>
            <a:lstStyle/>
            <a:p/>
          </p:txBody>
        </p:sp>
        <p:sp>
          <p:nvSpPr>
            <p:cNvPr id="1818" name="object 1818" descr=""/>
            <p:cNvSpPr/>
            <p:nvPr/>
          </p:nvSpPr>
          <p:spPr>
            <a:xfrm>
              <a:off x="6527144" y="13611230"/>
              <a:ext cx="3175" cy="4445"/>
            </a:xfrm>
            <a:custGeom>
              <a:avLst/>
              <a:gdLst/>
              <a:ahLst/>
              <a:cxnLst/>
              <a:rect l="l" t="t" r="r" b="b"/>
              <a:pathLst>
                <a:path w="3175" h="4444">
                  <a:moveTo>
                    <a:pt x="3175" y="0"/>
                  </a:moveTo>
                  <a:lnTo>
                    <a:pt x="0" y="3962"/>
                  </a:lnTo>
                </a:path>
              </a:pathLst>
            </a:custGeom>
            <a:ln w="4762">
              <a:solidFill>
                <a:srgbClr val="050100"/>
              </a:solidFill>
            </a:ln>
          </p:spPr>
          <p:txBody>
            <a:bodyPr wrap="square" lIns="0" tIns="0" rIns="0" bIns="0" rtlCol="0"/>
            <a:lstStyle/>
            <a:p/>
          </p:txBody>
        </p:sp>
        <p:sp>
          <p:nvSpPr>
            <p:cNvPr id="1819" name="object 1819" descr=""/>
            <p:cNvSpPr/>
            <p:nvPr/>
          </p:nvSpPr>
          <p:spPr>
            <a:xfrm>
              <a:off x="6530326" y="13605934"/>
              <a:ext cx="8255" cy="5715"/>
            </a:xfrm>
            <a:custGeom>
              <a:avLst/>
              <a:gdLst/>
              <a:ahLst/>
              <a:cxnLst/>
              <a:rect l="l" t="t" r="r" b="b"/>
              <a:pathLst>
                <a:path w="8254" h="5715">
                  <a:moveTo>
                    <a:pt x="8204" y="0"/>
                  </a:moveTo>
                  <a:lnTo>
                    <a:pt x="0" y="5295"/>
                  </a:lnTo>
                </a:path>
              </a:pathLst>
            </a:custGeom>
            <a:ln w="4762">
              <a:solidFill>
                <a:srgbClr val="050100"/>
              </a:solidFill>
            </a:ln>
          </p:spPr>
          <p:txBody>
            <a:bodyPr wrap="square" lIns="0" tIns="0" rIns="0" bIns="0" rtlCol="0"/>
            <a:lstStyle/>
            <a:p/>
          </p:txBody>
        </p:sp>
        <p:sp>
          <p:nvSpPr>
            <p:cNvPr id="1820" name="object 1820" descr=""/>
            <p:cNvSpPr/>
            <p:nvPr/>
          </p:nvSpPr>
          <p:spPr>
            <a:xfrm>
              <a:off x="6538530" y="13603292"/>
              <a:ext cx="1905" cy="3175"/>
            </a:xfrm>
            <a:custGeom>
              <a:avLst/>
              <a:gdLst/>
              <a:ahLst/>
              <a:cxnLst/>
              <a:rect l="l" t="t" r="r" b="b"/>
              <a:pathLst>
                <a:path w="1904" h="3175">
                  <a:moveTo>
                    <a:pt x="1587" y="0"/>
                  </a:moveTo>
                  <a:lnTo>
                    <a:pt x="0" y="2641"/>
                  </a:lnTo>
                </a:path>
              </a:pathLst>
            </a:custGeom>
            <a:ln w="4762">
              <a:solidFill>
                <a:srgbClr val="050100"/>
              </a:solidFill>
            </a:ln>
          </p:spPr>
          <p:txBody>
            <a:bodyPr wrap="square" lIns="0" tIns="0" rIns="0" bIns="0" rtlCol="0"/>
            <a:lstStyle/>
            <a:p/>
          </p:txBody>
        </p:sp>
        <p:sp>
          <p:nvSpPr>
            <p:cNvPr id="1821" name="object 1821" descr=""/>
            <p:cNvSpPr/>
            <p:nvPr/>
          </p:nvSpPr>
          <p:spPr>
            <a:xfrm>
              <a:off x="6540124" y="13600203"/>
              <a:ext cx="1270" cy="3175"/>
            </a:xfrm>
            <a:custGeom>
              <a:avLst/>
              <a:gdLst/>
              <a:ahLst/>
              <a:cxnLst/>
              <a:rect l="l" t="t" r="r" b="b"/>
              <a:pathLst>
                <a:path w="1270" h="3175">
                  <a:moveTo>
                    <a:pt x="787" y="0"/>
                  </a:moveTo>
                  <a:lnTo>
                    <a:pt x="0" y="3086"/>
                  </a:lnTo>
                </a:path>
              </a:pathLst>
            </a:custGeom>
            <a:ln w="4762">
              <a:solidFill>
                <a:srgbClr val="050100"/>
              </a:solidFill>
            </a:ln>
          </p:spPr>
          <p:txBody>
            <a:bodyPr wrap="square" lIns="0" tIns="0" rIns="0" bIns="0" rtlCol="0"/>
            <a:lstStyle/>
            <a:p/>
          </p:txBody>
        </p:sp>
        <p:sp>
          <p:nvSpPr>
            <p:cNvPr id="1822" name="object 1822" descr=""/>
            <p:cNvSpPr/>
            <p:nvPr/>
          </p:nvSpPr>
          <p:spPr>
            <a:xfrm>
              <a:off x="6540911" y="13596235"/>
              <a:ext cx="0" cy="4445"/>
            </a:xfrm>
            <a:custGeom>
              <a:avLst/>
              <a:gdLst/>
              <a:ahLst/>
              <a:cxnLst/>
              <a:rect l="l" t="t" r="r" b="b"/>
              <a:pathLst>
                <a:path w="0" h="4444">
                  <a:moveTo>
                    <a:pt x="0" y="0"/>
                  </a:moveTo>
                  <a:lnTo>
                    <a:pt x="0" y="3962"/>
                  </a:lnTo>
                </a:path>
              </a:pathLst>
            </a:custGeom>
            <a:ln w="4762">
              <a:solidFill>
                <a:srgbClr val="050100"/>
              </a:solidFill>
            </a:ln>
          </p:spPr>
          <p:txBody>
            <a:bodyPr wrap="square" lIns="0" tIns="0" rIns="0" bIns="0" rtlCol="0"/>
            <a:lstStyle/>
            <a:p/>
          </p:txBody>
        </p:sp>
        <p:sp>
          <p:nvSpPr>
            <p:cNvPr id="1823" name="object 1823" descr=""/>
            <p:cNvSpPr/>
            <p:nvPr/>
          </p:nvSpPr>
          <p:spPr>
            <a:xfrm>
              <a:off x="6539324" y="13592266"/>
              <a:ext cx="1905" cy="4445"/>
            </a:xfrm>
            <a:custGeom>
              <a:avLst/>
              <a:gdLst/>
              <a:ahLst/>
              <a:cxnLst/>
              <a:rect l="l" t="t" r="r" b="b"/>
              <a:pathLst>
                <a:path w="1904" h="4444">
                  <a:moveTo>
                    <a:pt x="0" y="0"/>
                  </a:moveTo>
                  <a:lnTo>
                    <a:pt x="1587" y="3962"/>
                  </a:lnTo>
                </a:path>
              </a:pathLst>
            </a:custGeom>
            <a:ln w="4762">
              <a:solidFill>
                <a:srgbClr val="050100"/>
              </a:solidFill>
            </a:ln>
          </p:spPr>
          <p:txBody>
            <a:bodyPr wrap="square" lIns="0" tIns="0" rIns="0" bIns="0" rtlCol="0"/>
            <a:lstStyle/>
            <a:p/>
          </p:txBody>
        </p:sp>
        <p:sp>
          <p:nvSpPr>
            <p:cNvPr id="1824" name="object 1824" descr=""/>
            <p:cNvSpPr/>
            <p:nvPr/>
          </p:nvSpPr>
          <p:spPr>
            <a:xfrm>
              <a:off x="6536942" y="13589612"/>
              <a:ext cx="2540" cy="3175"/>
            </a:xfrm>
            <a:custGeom>
              <a:avLst/>
              <a:gdLst/>
              <a:ahLst/>
              <a:cxnLst/>
              <a:rect l="l" t="t" r="r" b="b"/>
              <a:pathLst>
                <a:path w="2540" h="3175">
                  <a:moveTo>
                    <a:pt x="0" y="0"/>
                  </a:moveTo>
                  <a:lnTo>
                    <a:pt x="2374" y="2654"/>
                  </a:lnTo>
                </a:path>
              </a:pathLst>
            </a:custGeom>
            <a:ln w="4762">
              <a:solidFill>
                <a:srgbClr val="050100"/>
              </a:solidFill>
            </a:ln>
          </p:spPr>
          <p:txBody>
            <a:bodyPr wrap="square" lIns="0" tIns="0" rIns="0" bIns="0" rtlCol="0"/>
            <a:lstStyle/>
            <a:p/>
          </p:txBody>
        </p:sp>
        <p:sp>
          <p:nvSpPr>
            <p:cNvPr id="1825" name="object 1825" descr=""/>
            <p:cNvSpPr/>
            <p:nvPr/>
          </p:nvSpPr>
          <p:spPr>
            <a:xfrm>
              <a:off x="6533494" y="13587850"/>
              <a:ext cx="3810" cy="1905"/>
            </a:xfrm>
            <a:custGeom>
              <a:avLst/>
              <a:gdLst/>
              <a:ahLst/>
              <a:cxnLst/>
              <a:rect l="l" t="t" r="r" b="b"/>
              <a:pathLst>
                <a:path w="3809" h="1905">
                  <a:moveTo>
                    <a:pt x="0" y="0"/>
                  </a:moveTo>
                  <a:lnTo>
                    <a:pt x="3441" y="1765"/>
                  </a:lnTo>
                </a:path>
              </a:pathLst>
            </a:custGeom>
            <a:ln w="4762">
              <a:solidFill>
                <a:srgbClr val="050100"/>
              </a:solidFill>
            </a:ln>
          </p:spPr>
          <p:txBody>
            <a:bodyPr wrap="square" lIns="0" tIns="0" rIns="0" bIns="0" rtlCol="0"/>
            <a:lstStyle/>
            <a:p/>
          </p:txBody>
        </p:sp>
        <p:sp>
          <p:nvSpPr>
            <p:cNvPr id="1826" name="object 1826" descr=""/>
            <p:cNvSpPr/>
            <p:nvPr/>
          </p:nvSpPr>
          <p:spPr>
            <a:xfrm>
              <a:off x="6530319" y="13587850"/>
              <a:ext cx="3175" cy="0"/>
            </a:xfrm>
            <a:custGeom>
              <a:avLst/>
              <a:gdLst/>
              <a:ahLst/>
              <a:cxnLst/>
              <a:rect l="l" t="t" r="r" b="b"/>
              <a:pathLst>
                <a:path w="3175" h="0">
                  <a:moveTo>
                    <a:pt x="0" y="0"/>
                  </a:moveTo>
                  <a:lnTo>
                    <a:pt x="3175" y="0"/>
                  </a:lnTo>
                </a:path>
              </a:pathLst>
            </a:custGeom>
            <a:ln w="4762">
              <a:solidFill>
                <a:srgbClr val="050100"/>
              </a:solidFill>
            </a:ln>
          </p:spPr>
          <p:txBody>
            <a:bodyPr wrap="square" lIns="0" tIns="0" rIns="0" bIns="0" rtlCol="0"/>
            <a:lstStyle/>
            <a:p/>
          </p:txBody>
        </p:sp>
        <p:sp>
          <p:nvSpPr>
            <p:cNvPr id="1827" name="object 1827" descr=""/>
            <p:cNvSpPr/>
            <p:nvPr/>
          </p:nvSpPr>
          <p:spPr>
            <a:xfrm>
              <a:off x="6527144" y="13587846"/>
              <a:ext cx="3175" cy="1905"/>
            </a:xfrm>
            <a:custGeom>
              <a:avLst/>
              <a:gdLst/>
              <a:ahLst/>
              <a:cxnLst/>
              <a:rect l="l" t="t" r="r" b="b"/>
              <a:pathLst>
                <a:path w="3175" h="1905">
                  <a:moveTo>
                    <a:pt x="0" y="1765"/>
                  </a:moveTo>
                  <a:lnTo>
                    <a:pt x="3175" y="0"/>
                  </a:lnTo>
                </a:path>
              </a:pathLst>
            </a:custGeom>
            <a:ln w="4762">
              <a:solidFill>
                <a:srgbClr val="050100"/>
              </a:solidFill>
            </a:ln>
          </p:spPr>
          <p:txBody>
            <a:bodyPr wrap="square" lIns="0" tIns="0" rIns="0" bIns="0" rtlCol="0"/>
            <a:lstStyle/>
            <a:p/>
          </p:txBody>
        </p:sp>
        <p:sp>
          <p:nvSpPr>
            <p:cNvPr id="1828" name="object 1828" descr=""/>
            <p:cNvSpPr/>
            <p:nvPr/>
          </p:nvSpPr>
          <p:spPr>
            <a:xfrm>
              <a:off x="6524503" y="13589612"/>
              <a:ext cx="3175" cy="3175"/>
            </a:xfrm>
            <a:custGeom>
              <a:avLst/>
              <a:gdLst/>
              <a:ahLst/>
              <a:cxnLst/>
              <a:rect l="l" t="t" r="r" b="b"/>
              <a:pathLst>
                <a:path w="3175" h="3175">
                  <a:moveTo>
                    <a:pt x="0" y="2654"/>
                  </a:moveTo>
                  <a:lnTo>
                    <a:pt x="2641" y="0"/>
                  </a:lnTo>
                </a:path>
              </a:pathLst>
            </a:custGeom>
            <a:ln w="4762">
              <a:solidFill>
                <a:srgbClr val="050100"/>
              </a:solidFill>
            </a:ln>
          </p:spPr>
          <p:txBody>
            <a:bodyPr wrap="square" lIns="0" tIns="0" rIns="0" bIns="0" rtlCol="0"/>
            <a:lstStyle/>
            <a:p/>
          </p:txBody>
        </p:sp>
        <p:sp>
          <p:nvSpPr>
            <p:cNvPr id="1829" name="object 1829" descr=""/>
            <p:cNvSpPr/>
            <p:nvPr/>
          </p:nvSpPr>
          <p:spPr>
            <a:xfrm>
              <a:off x="6522903" y="13592266"/>
              <a:ext cx="1905" cy="3175"/>
            </a:xfrm>
            <a:custGeom>
              <a:avLst/>
              <a:gdLst/>
              <a:ahLst/>
              <a:cxnLst/>
              <a:rect l="l" t="t" r="r" b="b"/>
              <a:pathLst>
                <a:path w="1904" h="3175">
                  <a:moveTo>
                    <a:pt x="0" y="2641"/>
                  </a:moveTo>
                  <a:lnTo>
                    <a:pt x="1600" y="0"/>
                  </a:lnTo>
                </a:path>
              </a:pathLst>
            </a:custGeom>
            <a:ln w="4762">
              <a:solidFill>
                <a:srgbClr val="050100"/>
              </a:solidFill>
            </a:ln>
          </p:spPr>
          <p:txBody>
            <a:bodyPr wrap="square" lIns="0" tIns="0" rIns="0" bIns="0" rtlCol="0"/>
            <a:lstStyle/>
            <a:p/>
          </p:txBody>
        </p:sp>
        <p:sp>
          <p:nvSpPr>
            <p:cNvPr id="1830" name="object 1830" descr=""/>
            <p:cNvSpPr/>
            <p:nvPr/>
          </p:nvSpPr>
          <p:spPr>
            <a:xfrm>
              <a:off x="6522109" y="13594908"/>
              <a:ext cx="1270" cy="3175"/>
            </a:xfrm>
            <a:custGeom>
              <a:avLst/>
              <a:gdLst/>
              <a:ahLst/>
              <a:cxnLst/>
              <a:rect l="l" t="t" r="r" b="b"/>
              <a:pathLst>
                <a:path w="1270" h="3175">
                  <a:moveTo>
                    <a:pt x="0" y="2641"/>
                  </a:moveTo>
                  <a:lnTo>
                    <a:pt x="787" y="0"/>
                  </a:lnTo>
                </a:path>
              </a:pathLst>
            </a:custGeom>
            <a:ln w="4762">
              <a:solidFill>
                <a:srgbClr val="050100"/>
              </a:solidFill>
            </a:ln>
          </p:spPr>
          <p:txBody>
            <a:bodyPr wrap="square" lIns="0" tIns="0" rIns="0" bIns="0" rtlCol="0"/>
            <a:lstStyle/>
            <a:p/>
          </p:txBody>
        </p:sp>
        <p:sp>
          <p:nvSpPr>
            <p:cNvPr id="1831" name="object 1831" descr=""/>
            <p:cNvSpPr/>
            <p:nvPr/>
          </p:nvSpPr>
          <p:spPr>
            <a:xfrm>
              <a:off x="6506283" y="13622255"/>
              <a:ext cx="0" cy="4445"/>
            </a:xfrm>
            <a:custGeom>
              <a:avLst/>
              <a:gdLst/>
              <a:ahLst/>
              <a:cxnLst/>
              <a:rect l="l" t="t" r="r" b="b"/>
              <a:pathLst>
                <a:path w="0" h="4444">
                  <a:moveTo>
                    <a:pt x="0" y="0"/>
                  </a:moveTo>
                  <a:lnTo>
                    <a:pt x="0" y="4419"/>
                  </a:lnTo>
                </a:path>
              </a:pathLst>
            </a:custGeom>
            <a:ln w="4762">
              <a:solidFill>
                <a:srgbClr val="050100"/>
              </a:solidFill>
            </a:ln>
          </p:spPr>
          <p:txBody>
            <a:bodyPr wrap="square" lIns="0" tIns="0" rIns="0" bIns="0" rtlCol="0"/>
            <a:lstStyle/>
            <a:p/>
          </p:txBody>
        </p:sp>
        <p:sp>
          <p:nvSpPr>
            <p:cNvPr id="1832" name="object 1832" descr=""/>
            <p:cNvSpPr/>
            <p:nvPr/>
          </p:nvSpPr>
          <p:spPr>
            <a:xfrm>
              <a:off x="6505763" y="13621374"/>
              <a:ext cx="0" cy="6350"/>
            </a:xfrm>
            <a:custGeom>
              <a:avLst/>
              <a:gdLst/>
              <a:ahLst/>
              <a:cxnLst/>
              <a:rect l="l" t="t" r="r" b="b"/>
              <a:pathLst>
                <a:path w="0" h="6350">
                  <a:moveTo>
                    <a:pt x="0" y="0"/>
                  </a:moveTo>
                  <a:lnTo>
                    <a:pt x="0" y="6172"/>
                  </a:lnTo>
                </a:path>
              </a:pathLst>
            </a:custGeom>
            <a:ln w="4762">
              <a:solidFill>
                <a:srgbClr val="050100"/>
              </a:solidFill>
            </a:ln>
          </p:spPr>
          <p:txBody>
            <a:bodyPr wrap="square" lIns="0" tIns="0" rIns="0" bIns="0" rtlCol="0"/>
            <a:lstStyle/>
            <a:p/>
          </p:txBody>
        </p:sp>
        <p:sp>
          <p:nvSpPr>
            <p:cNvPr id="1833" name="object 1833" descr=""/>
            <p:cNvSpPr/>
            <p:nvPr/>
          </p:nvSpPr>
          <p:spPr>
            <a:xfrm>
              <a:off x="6505229" y="13621374"/>
              <a:ext cx="0" cy="6350"/>
            </a:xfrm>
            <a:custGeom>
              <a:avLst/>
              <a:gdLst/>
              <a:ahLst/>
              <a:cxnLst/>
              <a:rect l="l" t="t" r="r" b="b"/>
              <a:pathLst>
                <a:path w="0" h="6350">
                  <a:moveTo>
                    <a:pt x="0" y="0"/>
                  </a:moveTo>
                  <a:lnTo>
                    <a:pt x="0" y="6172"/>
                  </a:lnTo>
                </a:path>
              </a:pathLst>
            </a:custGeom>
            <a:ln w="4762">
              <a:solidFill>
                <a:srgbClr val="050100"/>
              </a:solidFill>
            </a:ln>
          </p:spPr>
          <p:txBody>
            <a:bodyPr wrap="square" lIns="0" tIns="0" rIns="0" bIns="0" rtlCol="0"/>
            <a:lstStyle/>
            <a:p/>
          </p:txBody>
        </p:sp>
        <p:sp>
          <p:nvSpPr>
            <p:cNvPr id="1834" name="object 1834" descr=""/>
            <p:cNvSpPr/>
            <p:nvPr/>
          </p:nvSpPr>
          <p:spPr>
            <a:xfrm>
              <a:off x="6504696" y="13621374"/>
              <a:ext cx="0" cy="6350"/>
            </a:xfrm>
            <a:custGeom>
              <a:avLst/>
              <a:gdLst/>
              <a:ahLst/>
              <a:cxnLst/>
              <a:rect l="l" t="t" r="r" b="b"/>
              <a:pathLst>
                <a:path w="0" h="6350">
                  <a:moveTo>
                    <a:pt x="0" y="0"/>
                  </a:moveTo>
                  <a:lnTo>
                    <a:pt x="0" y="6172"/>
                  </a:lnTo>
                </a:path>
              </a:pathLst>
            </a:custGeom>
            <a:ln w="4762">
              <a:solidFill>
                <a:srgbClr val="050100"/>
              </a:solidFill>
            </a:ln>
          </p:spPr>
          <p:txBody>
            <a:bodyPr wrap="square" lIns="0" tIns="0" rIns="0" bIns="0" rtlCol="0"/>
            <a:lstStyle/>
            <a:p/>
          </p:txBody>
        </p:sp>
        <p:sp>
          <p:nvSpPr>
            <p:cNvPr id="1835" name="object 1835" descr=""/>
            <p:cNvSpPr/>
            <p:nvPr/>
          </p:nvSpPr>
          <p:spPr>
            <a:xfrm>
              <a:off x="6504175" y="13621374"/>
              <a:ext cx="0" cy="6350"/>
            </a:xfrm>
            <a:custGeom>
              <a:avLst/>
              <a:gdLst/>
              <a:ahLst/>
              <a:cxnLst/>
              <a:rect l="l" t="t" r="r" b="b"/>
              <a:pathLst>
                <a:path w="0" h="6350">
                  <a:moveTo>
                    <a:pt x="0" y="0"/>
                  </a:moveTo>
                  <a:lnTo>
                    <a:pt x="0" y="6172"/>
                  </a:lnTo>
                </a:path>
              </a:pathLst>
            </a:custGeom>
            <a:ln w="4762">
              <a:solidFill>
                <a:srgbClr val="050100"/>
              </a:solidFill>
            </a:ln>
          </p:spPr>
          <p:txBody>
            <a:bodyPr wrap="square" lIns="0" tIns="0" rIns="0" bIns="0" rtlCol="0"/>
            <a:lstStyle/>
            <a:p/>
          </p:txBody>
        </p:sp>
        <p:sp>
          <p:nvSpPr>
            <p:cNvPr id="1836" name="object 1836" descr=""/>
            <p:cNvSpPr/>
            <p:nvPr/>
          </p:nvSpPr>
          <p:spPr>
            <a:xfrm>
              <a:off x="6503642" y="13622255"/>
              <a:ext cx="0" cy="4445"/>
            </a:xfrm>
            <a:custGeom>
              <a:avLst/>
              <a:gdLst/>
              <a:ahLst/>
              <a:cxnLst/>
              <a:rect l="l" t="t" r="r" b="b"/>
              <a:pathLst>
                <a:path w="0" h="4444">
                  <a:moveTo>
                    <a:pt x="0" y="0"/>
                  </a:moveTo>
                  <a:lnTo>
                    <a:pt x="0" y="4419"/>
                  </a:lnTo>
                </a:path>
              </a:pathLst>
            </a:custGeom>
            <a:ln w="4762">
              <a:solidFill>
                <a:srgbClr val="050100"/>
              </a:solidFill>
            </a:ln>
          </p:spPr>
          <p:txBody>
            <a:bodyPr wrap="square" lIns="0" tIns="0" rIns="0" bIns="0" rtlCol="0"/>
            <a:lstStyle/>
            <a:p/>
          </p:txBody>
        </p:sp>
        <p:sp>
          <p:nvSpPr>
            <p:cNvPr id="1837" name="object 1837" descr=""/>
            <p:cNvSpPr/>
            <p:nvPr/>
          </p:nvSpPr>
          <p:spPr>
            <a:xfrm>
              <a:off x="6503108" y="13621369"/>
              <a:ext cx="3810" cy="6350"/>
            </a:xfrm>
            <a:custGeom>
              <a:avLst/>
              <a:gdLst/>
              <a:ahLst/>
              <a:cxnLst/>
              <a:rect l="l" t="t" r="r" b="b"/>
              <a:pathLst>
                <a:path w="3809" h="6350">
                  <a:moveTo>
                    <a:pt x="0" y="4419"/>
                  </a:moveTo>
                  <a:lnTo>
                    <a:pt x="0" y="1765"/>
                  </a:lnTo>
                  <a:lnTo>
                    <a:pt x="1066" y="0"/>
                  </a:lnTo>
                  <a:lnTo>
                    <a:pt x="2654" y="0"/>
                  </a:lnTo>
                  <a:lnTo>
                    <a:pt x="3708" y="1765"/>
                  </a:lnTo>
                  <a:lnTo>
                    <a:pt x="3708" y="4419"/>
                  </a:lnTo>
                  <a:lnTo>
                    <a:pt x="2654" y="6184"/>
                  </a:lnTo>
                  <a:lnTo>
                    <a:pt x="1066" y="6184"/>
                  </a:lnTo>
                  <a:lnTo>
                    <a:pt x="0" y="4419"/>
                  </a:lnTo>
                </a:path>
              </a:pathLst>
            </a:custGeom>
            <a:ln w="4762">
              <a:solidFill>
                <a:srgbClr val="050100"/>
              </a:solidFill>
            </a:ln>
          </p:spPr>
          <p:txBody>
            <a:bodyPr wrap="square" lIns="0" tIns="0" rIns="0" bIns="0" rtlCol="0"/>
            <a:lstStyle/>
            <a:p/>
          </p:txBody>
        </p:sp>
        <p:sp>
          <p:nvSpPr>
            <p:cNvPr id="1838" name="object 1838" descr=""/>
            <p:cNvSpPr/>
            <p:nvPr/>
          </p:nvSpPr>
          <p:spPr>
            <a:xfrm>
              <a:off x="6469288" y="13608587"/>
              <a:ext cx="1905" cy="4445"/>
            </a:xfrm>
            <a:custGeom>
              <a:avLst/>
              <a:gdLst/>
              <a:ahLst/>
              <a:cxnLst/>
              <a:rect l="l" t="t" r="r" b="b"/>
              <a:pathLst>
                <a:path w="1904" h="4444">
                  <a:moveTo>
                    <a:pt x="1587" y="0"/>
                  </a:moveTo>
                  <a:lnTo>
                    <a:pt x="0" y="3962"/>
                  </a:lnTo>
                </a:path>
              </a:pathLst>
            </a:custGeom>
            <a:ln w="4762">
              <a:solidFill>
                <a:srgbClr val="050100"/>
              </a:solidFill>
            </a:ln>
          </p:spPr>
          <p:txBody>
            <a:bodyPr wrap="square" lIns="0" tIns="0" rIns="0" bIns="0" rtlCol="0"/>
            <a:lstStyle/>
            <a:p/>
          </p:txBody>
        </p:sp>
        <p:sp>
          <p:nvSpPr>
            <p:cNvPr id="1839" name="object 1839" descr=""/>
            <p:cNvSpPr/>
            <p:nvPr/>
          </p:nvSpPr>
          <p:spPr>
            <a:xfrm>
              <a:off x="6470876" y="13605934"/>
              <a:ext cx="1905" cy="3175"/>
            </a:xfrm>
            <a:custGeom>
              <a:avLst/>
              <a:gdLst/>
              <a:ahLst/>
              <a:cxnLst/>
              <a:rect l="l" t="t" r="r" b="b"/>
              <a:pathLst>
                <a:path w="1904" h="3175">
                  <a:moveTo>
                    <a:pt x="1587" y="0"/>
                  </a:moveTo>
                  <a:lnTo>
                    <a:pt x="0" y="2654"/>
                  </a:lnTo>
                </a:path>
              </a:pathLst>
            </a:custGeom>
            <a:ln w="4762">
              <a:solidFill>
                <a:srgbClr val="050100"/>
              </a:solidFill>
            </a:ln>
          </p:spPr>
          <p:txBody>
            <a:bodyPr wrap="square" lIns="0" tIns="0" rIns="0" bIns="0" rtlCol="0"/>
            <a:lstStyle/>
            <a:p/>
          </p:txBody>
        </p:sp>
        <p:sp>
          <p:nvSpPr>
            <p:cNvPr id="1840" name="object 1840" descr=""/>
            <p:cNvSpPr/>
            <p:nvPr/>
          </p:nvSpPr>
          <p:spPr>
            <a:xfrm>
              <a:off x="6472463" y="13603292"/>
              <a:ext cx="3175" cy="3175"/>
            </a:xfrm>
            <a:custGeom>
              <a:avLst/>
              <a:gdLst/>
              <a:ahLst/>
              <a:cxnLst/>
              <a:rect l="l" t="t" r="r" b="b"/>
              <a:pathLst>
                <a:path w="3175" h="3175">
                  <a:moveTo>
                    <a:pt x="2641" y="0"/>
                  </a:moveTo>
                  <a:lnTo>
                    <a:pt x="0" y="2641"/>
                  </a:lnTo>
                </a:path>
              </a:pathLst>
            </a:custGeom>
            <a:ln w="4762">
              <a:solidFill>
                <a:srgbClr val="050100"/>
              </a:solidFill>
            </a:ln>
          </p:spPr>
          <p:txBody>
            <a:bodyPr wrap="square" lIns="0" tIns="0" rIns="0" bIns="0" rtlCol="0"/>
            <a:lstStyle/>
            <a:p/>
          </p:txBody>
        </p:sp>
        <p:sp>
          <p:nvSpPr>
            <p:cNvPr id="1841" name="object 1841" descr=""/>
            <p:cNvSpPr/>
            <p:nvPr/>
          </p:nvSpPr>
          <p:spPr>
            <a:xfrm>
              <a:off x="6475111" y="13601531"/>
              <a:ext cx="2540" cy="1905"/>
            </a:xfrm>
            <a:custGeom>
              <a:avLst/>
              <a:gdLst/>
              <a:ahLst/>
              <a:cxnLst/>
              <a:rect l="l" t="t" r="r" b="b"/>
              <a:pathLst>
                <a:path w="2539" h="1905">
                  <a:moveTo>
                    <a:pt x="2374" y="0"/>
                  </a:moveTo>
                  <a:lnTo>
                    <a:pt x="0" y="1765"/>
                  </a:lnTo>
                </a:path>
              </a:pathLst>
            </a:custGeom>
            <a:ln w="4762">
              <a:solidFill>
                <a:srgbClr val="050100"/>
              </a:solidFill>
            </a:ln>
          </p:spPr>
          <p:txBody>
            <a:bodyPr wrap="square" lIns="0" tIns="0" rIns="0" bIns="0" rtlCol="0"/>
            <a:lstStyle/>
            <a:p/>
          </p:txBody>
        </p:sp>
        <p:sp>
          <p:nvSpPr>
            <p:cNvPr id="1842" name="object 1842" descr=""/>
            <p:cNvSpPr/>
            <p:nvPr/>
          </p:nvSpPr>
          <p:spPr>
            <a:xfrm>
              <a:off x="6477486" y="13601531"/>
              <a:ext cx="3175" cy="0"/>
            </a:xfrm>
            <a:custGeom>
              <a:avLst/>
              <a:gdLst/>
              <a:ahLst/>
              <a:cxnLst/>
              <a:rect l="l" t="t" r="r" b="b"/>
              <a:pathLst>
                <a:path w="3175" h="0">
                  <a:moveTo>
                    <a:pt x="3175" y="0"/>
                  </a:moveTo>
                  <a:lnTo>
                    <a:pt x="0" y="0"/>
                  </a:lnTo>
                </a:path>
              </a:pathLst>
            </a:custGeom>
            <a:ln w="4762">
              <a:solidFill>
                <a:srgbClr val="050100"/>
              </a:solidFill>
            </a:ln>
          </p:spPr>
          <p:txBody>
            <a:bodyPr wrap="square" lIns="0" tIns="0" rIns="0" bIns="0" rtlCol="0"/>
            <a:lstStyle/>
            <a:p/>
          </p:txBody>
        </p:sp>
        <p:sp>
          <p:nvSpPr>
            <p:cNvPr id="1843" name="object 1843" descr=""/>
            <p:cNvSpPr/>
            <p:nvPr/>
          </p:nvSpPr>
          <p:spPr>
            <a:xfrm>
              <a:off x="6480661" y="13601527"/>
              <a:ext cx="3175" cy="1905"/>
            </a:xfrm>
            <a:custGeom>
              <a:avLst/>
              <a:gdLst/>
              <a:ahLst/>
              <a:cxnLst/>
              <a:rect l="l" t="t" r="r" b="b"/>
              <a:pathLst>
                <a:path w="3175" h="1905">
                  <a:moveTo>
                    <a:pt x="2654" y="1765"/>
                  </a:moveTo>
                  <a:lnTo>
                    <a:pt x="0" y="0"/>
                  </a:lnTo>
                </a:path>
              </a:pathLst>
            </a:custGeom>
            <a:ln w="4762">
              <a:solidFill>
                <a:srgbClr val="050100"/>
              </a:solidFill>
            </a:ln>
          </p:spPr>
          <p:txBody>
            <a:bodyPr wrap="square" lIns="0" tIns="0" rIns="0" bIns="0" rtlCol="0"/>
            <a:lstStyle/>
            <a:p/>
          </p:txBody>
        </p:sp>
        <p:sp>
          <p:nvSpPr>
            <p:cNvPr id="1844" name="object 1844" descr=""/>
            <p:cNvSpPr/>
            <p:nvPr/>
          </p:nvSpPr>
          <p:spPr>
            <a:xfrm>
              <a:off x="6483322" y="13603292"/>
              <a:ext cx="2540" cy="3175"/>
            </a:xfrm>
            <a:custGeom>
              <a:avLst/>
              <a:gdLst/>
              <a:ahLst/>
              <a:cxnLst/>
              <a:rect l="l" t="t" r="r" b="b"/>
              <a:pathLst>
                <a:path w="2539" h="3175">
                  <a:moveTo>
                    <a:pt x="2374" y="2641"/>
                  </a:moveTo>
                  <a:lnTo>
                    <a:pt x="0" y="0"/>
                  </a:lnTo>
                </a:path>
              </a:pathLst>
            </a:custGeom>
            <a:ln w="4762">
              <a:solidFill>
                <a:srgbClr val="050100"/>
              </a:solidFill>
            </a:ln>
          </p:spPr>
          <p:txBody>
            <a:bodyPr wrap="square" lIns="0" tIns="0" rIns="0" bIns="0" rtlCol="0"/>
            <a:lstStyle/>
            <a:p/>
          </p:txBody>
        </p:sp>
        <p:sp>
          <p:nvSpPr>
            <p:cNvPr id="1845" name="object 1845" descr=""/>
            <p:cNvSpPr/>
            <p:nvPr/>
          </p:nvSpPr>
          <p:spPr>
            <a:xfrm>
              <a:off x="6485697" y="13605933"/>
              <a:ext cx="1905" cy="3175"/>
            </a:xfrm>
            <a:custGeom>
              <a:avLst/>
              <a:gdLst/>
              <a:ahLst/>
              <a:cxnLst/>
              <a:rect l="l" t="t" r="r" b="b"/>
              <a:pathLst>
                <a:path w="1904" h="3175">
                  <a:moveTo>
                    <a:pt x="1587" y="2654"/>
                  </a:moveTo>
                  <a:lnTo>
                    <a:pt x="0" y="0"/>
                  </a:lnTo>
                </a:path>
              </a:pathLst>
            </a:custGeom>
            <a:ln w="4762">
              <a:solidFill>
                <a:srgbClr val="050100"/>
              </a:solidFill>
            </a:ln>
          </p:spPr>
          <p:txBody>
            <a:bodyPr wrap="square" lIns="0" tIns="0" rIns="0" bIns="0" rtlCol="0"/>
            <a:lstStyle/>
            <a:p/>
          </p:txBody>
        </p:sp>
        <p:sp>
          <p:nvSpPr>
            <p:cNvPr id="1846" name="object 1846" descr=""/>
            <p:cNvSpPr/>
            <p:nvPr/>
          </p:nvSpPr>
          <p:spPr>
            <a:xfrm>
              <a:off x="6487290" y="13608593"/>
              <a:ext cx="1270" cy="4445"/>
            </a:xfrm>
            <a:custGeom>
              <a:avLst/>
              <a:gdLst/>
              <a:ahLst/>
              <a:cxnLst/>
              <a:rect l="l" t="t" r="r" b="b"/>
              <a:pathLst>
                <a:path w="1270" h="4444">
                  <a:moveTo>
                    <a:pt x="787" y="3962"/>
                  </a:moveTo>
                  <a:lnTo>
                    <a:pt x="0" y="0"/>
                  </a:lnTo>
                </a:path>
              </a:pathLst>
            </a:custGeom>
            <a:ln w="4762">
              <a:solidFill>
                <a:srgbClr val="050100"/>
              </a:solidFill>
            </a:ln>
          </p:spPr>
          <p:txBody>
            <a:bodyPr wrap="square" lIns="0" tIns="0" rIns="0" bIns="0" rtlCol="0"/>
            <a:lstStyle/>
            <a:p/>
          </p:txBody>
        </p:sp>
        <p:sp>
          <p:nvSpPr>
            <p:cNvPr id="1847" name="object 1847" descr=""/>
            <p:cNvSpPr/>
            <p:nvPr/>
          </p:nvSpPr>
          <p:spPr>
            <a:xfrm>
              <a:off x="6488078" y="13612552"/>
              <a:ext cx="0" cy="4445"/>
            </a:xfrm>
            <a:custGeom>
              <a:avLst/>
              <a:gdLst/>
              <a:ahLst/>
              <a:cxnLst/>
              <a:rect l="l" t="t" r="r" b="b"/>
              <a:pathLst>
                <a:path w="0" h="4444">
                  <a:moveTo>
                    <a:pt x="0" y="4406"/>
                  </a:moveTo>
                  <a:lnTo>
                    <a:pt x="0" y="0"/>
                  </a:lnTo>
                </a:path>
              </a:pathLst>
            </a:custGeom>
            <a:ln w="4762">
              <a:solidFill>
                <a:srgbClr val="050100"/>
              </a:solidFill>
            </a:ln>
          </p:spPr>
          <p:txBody>
            <a:bodyPr wrap="square" lIns="0" tIns="0" rIns="0" bIns="0" rtlCol="0"/>
            <a:lstStyle/>
            <a:p/>
          </p:txBody>
        </p:sp>
        <p:sp>
          <p:nvSpPr>
            <p:cNvPr id="1848" name="object 1848" descr=""/>
            <p:cNvSpPr/>
            <p:nvPr/>
          </p:nvSpPr>
          <p:spPr>
            <a:xfrm>
              <a:off x="6487284" y="13616965"/>
              <a:ext cx="1270" cy="4445"/>
            </a:xfrm>
            <a:custGeom>
              <a:avLst/>
              <a:gdLst/>
              <a:ahLst/>
              <a:cxnLst/>
              <a:rect l="l" t="t" r="r" b="b"/>
              <a:pathLst>
                <a:path w="1270" h="4444">
                  <a:moveTo>
                    <a:pt x="0" y="3975"/>
                  </a:moveTo>
                  <a:lnTo>
                    <a:pt x="787" y="0"/>
                  </a:lnTo>
                </a:path>
              </a:pathLst>
            </a:custGeom>
            <a:ln w="4762">
              <a:solidFill>
                <a:srgbClr val="050100"/>
              </a:solidFill>
            </a:ln>
          </p:spPr>
          <p:txBody>
            <a:bodyPr wrap="square" lIns="0" tIns="0" rIns="0" bIns="0" rtlCol="0"/>
            <a:lstStyle/>
            <a:p/>
          </p:txBody>
        </p:sp>
        <p:sp>
          <p:nvSpPr>
            <p:cNvPr id="1849" name="object 1849" descr=""/>
            <p:cNvSpPr/>
            <p:nvPr/>
          </p:nvSpPr>
          <p:spPr>
            <a:xfrm>
              <a:off x="6485697" y="13620946"/>
              <a:ext cx="1905" cy="4445"/>
            </a:xfrm>
            <a:custGeom>
              <a:avLst/>
              <a:gdLst/>
              <a:ahLst/>
              <a:cxnLst/>
              <a:rect l="l" t="t" r="r" b="b"/>
              <a:pathLst>
                <a:path w="1904" h="4444">
                  <a:moveTo>
                    <a:pt x="0" y="3962"/>
                  </a:moveTo>
                  <a:lnTo>
                    <a:pt x="1587" y="0"/>
                  </a:lnTo>
                </a:path>
              </a:pathLst>
            </a:custGeom>
            <a:ln w="4762">
              <a:solidFill>
                <a:srgbClr val="050100"/>
              </a:solidFill>
            </a:ln>
          </p:spPr>
          <p:txBody>
            <a:bodyPr wrap="square" lIns="0" tIns="0" rIns="0" bIns="0" rtlCol="0"/>
            <a:lstStyle/>
            <a:p/>
          </p:txBody>
        </p:sp>
        <p:sp>
          <p:nvSpPr>
            <p:cNvPr id="1850" name="object 1850" descr=""/>
            <p:cNvSpPr/>
            <p:nvPr/>
          </p:nvSpPr>
          <p:spPr>
            <a:xfrm>
              <a:off x="6484109" y="13624903"/>
              <a:ext cx="1905" cy="1905"/>
            </a:xfrm>
            <a:custGeom>
              <a:avLst/>
              <a:gdLst/>
              <a:ahLst/>
              <a:cxnLst/>
              <a:rect l="l" t="t" r="r" b="b"/>
              <a:pathLst>
                <a:path w="1904" h="1905">
                  <a:moveTo>
                    <a:pt x="0" y="1320"/>
                  </a:moveTo>
                  <a:lnTo>
                    <a:pt x="1587" y="0"/>
                  </a:lnTo>
                </a:path>
              </a:pathLst>
            </a:custGeom>
            <a:ln w="4762">
              <a:solidFill>
                <a:srgbClr val="050100"/>
              </a:solidFill>
            </a:ln>
          </p:spPr>
          <p:txBody>
            <a:bodyPr wrap="square" lIns="0" tIns="0" rIns="0" bIns="0" rtlCol="0"/>
            <a:lstStyle/>
            <a:p/>
          </p:txBody>
        </p:sp>
        <p:sp>
          <p:nvSpPr>
            <p:cNvPr id="1851" name="object 1851" descr=""/>
            <p:cNvSpPr/>
            <p:nvPr/>
          </p:nvSpPr>
          <p:spPr>
            <a:xfrm>
              <a:off x="6480661" y="13626230"/>
              <a:ext cx="3810" cy="1905"/>
            </a:xfrm>
            <a:custGeom>
              <a:avLst/>
              <a:gdLst/>
              <a:ahLst/>
              <a:cxnLst/>
              <a:rect l="l" t="t" r="r" b="b"/>
              <a:pathLst>
                <a:path w="3810" h="1905">
                  <a:moveTo>
                    <a:pt x="0" y="1320"/>
                  </a:moveTo>
                  <a:lnTo>
                    <a:pt x="3441" y="0"/>
                  </a:lnTo>
                </a:path>
              </a:pathLst>
            </a:custGeom>
            <a:ln w="4762">
              <a:solidFill>
                <a:srgbClr val="050100"/>
              </a:solidFill>
            </a:ln>
          </p:spPr>
          <p:txBody>
            <a:bodyPr wrap="square" lIns="0" tIns="0" rIns="0" bIns="0" rtlCol="0"/>
            <a:lstStyle/>
            <a:p/>
          </p:txBody>
        </p:sp>
        <p:sp>
          <p:nvSpPr>
            <p:cNvPr id="1852" name="object 1852" descr=""/>
            <p:cNvSpPr/>
            <p:nvPr/>
          </p:nvSpPr>
          <p:spPr>
            <a:xfrm>
              <a:off x="6477486" y="13627550"/>
              <a:ext cx="3175" cy="0"/>
            </a:xfrm>
            <a:custGeom>
              <a:avLst/>
              <a:gdLst/>
              <a:ahLst/>
              <a:cxnLst/>
              <a:rect l="l" t="t" r="r" b="b"/>
              <a:pathLst>
                <a:path w="3175" h="0">
                  <a:moveTo>
                    <a:pt x="0" y="0"/>
                  </a:moveTo>
                  <a:lnTo>
                    <a:pt x="3175" y="0"/>
                  </a:lnTo>
                </a:path>
              </a:pathLst>
            </a:custGeom>
            <a:ln w="4762">
              <a:solidFill>
                <a:srgbClr val="050100"/>
              </a:solidFill>
            </a:ln>
          </p:spPr>
          <p:txBody>
            <a:bodyPr wrap="square" lIns="0" tIns="0" rIns="0" bIns="0" rtlCol="0"/>
            <a:lstStyle/>
            <a:p/>
          </p:txBody>
        </p:sp>
        <p:sp>
          <p:nvSpPr>
            <p:cNvPr id="1853" name="object 1853" descr=""/>
            <p:cNvSpPr/>
            <p:nvPr/>
          </p:nvSpPr>
          <p:spPr>
            <a:xfrm>
              <a:off x="6475105" y="13626223"/>
              <a:ext cx="2540" cy="1905"/>
            </a:xfrm>
            <a:custGeom>
              <a:avLst/>
              <a:gdLst/>
              <a:ahLst/>
              <a:cxnLst/>
              <a:rect l="l" t="t" r="r" b="b"/>
              <a:pathLst>
                <a:path w="2539" h="1905">
                  <a:moveTo>
                    <a:pt x="0" y="0"/>
                  </a:moveTo>
                  <a:lnTo>
                    <a:pt x="2374" y="1320"/>
                  </a:lnTo>
                </a:path>
              </a:pathLst>
            </a:custGeom>
            <a:ln w="4762">
              <a:solidFill>
                <a:srgbClr val="050100"/>
              </a:solidFill>
            </a:ln>
          </p:spPr>
          <p:txBody>
            <a:bodyPr wrap="square" lIns="0" tIns="0" rIns="0" bIns="0" rtlCol="0"/>
            <a:lstStyle/>
            <a:p/>
          </p:txBody>
        </p:sp>
        <p:sp>
          <p:nvSpPr>
            <p:cNvPr id="1854" name="object 1854" descr=""/>
            <p:cNvSpPr/>
            <p:nvPr/>
          </p:nvSpPr>
          <p:spPr>
            <a:xfrm>
              <a:off x="6472463" y="13623582"/>
              <a:ext cx="3175" cy="3175"/>
            </a:xfrm>
            <a:custGeom>
              <a:avLst/>
              <a:gdLst/>
              <a:ahLst/>
              <a:cxnLst/>
              <a:rect l="l" t="t" r="r" b="b"/>
              <a:pathLst>
                <a:path w="3175" h="3175">
                  <a:moveTo>
                    <a:pt x="0" y="0"/>
                  </a:moveTo>
                  <a:lnTo>
                    <a:pt x="2641" y="2641"/>
                  </a:lnTo>
                </a:path>
              </a:pathLst>
            </a:custGeom>
            <a:ln w="4762">
              <a:solidFill>
                <a:srgbClr val="050100"/>
              </a:solidFill>
            </a:ln>
          </p:spPr>
          <p:txBody>
            <a:bodyPr wrap="square" lIns="0" tIns="0" rIns="0" bIns="0" rtlCol="0"/>
            <a:lstStyle/>
            <a:p/>
          </p:txBody>
        </p:sp>
        <p:sp>
          <p:nvSpPr>
            <p:cNvPr id="1855" name="object 1855" descr=""/>
            <p:cNvSpPr/>
            <p:nvPr/>
          </p:nvSpPr>
          <p:spPr>
            <a:xfrm>
              <a:off x="6470876" y="13620940"/>
              <a:ext cx="1905" cy="3175"/>
            </a:xfrm>
            <a:custGeom>
              <a:avLst/>
              <a:gdLst/>
              <a:ahLst/>
              <a:cxnLst/>
              <a:rect l="l" t="t" r="r" b="b"/>
              <a:pathLst>
                <a:path w="1904" h="3175">
                  <a:moveTo>
                    <a:pt x="0" y="0"/>
                  </a:moveTo>
                  <a:lnTo>
                    <a:pt x="1587" y="2641"/>
                  </a:lnTo>
                </a:path>
              </a:pathLst>
            </a:custGeom>
            <a:ln w="4762">
              <a:solidFill>
                <a:srgbClr val="050100"/>
              </a:solidFill>
            </a:ln>
          </p:spPr>
          <p:txBody>
            <a:bodyPr wrap="square" lIns="0" tIns="0" rIns="0" bIns="0" rtlCol="0"/>
            <a:lstStyle/>
            <a:p/>
          </p:txBody>
        </p:sp>
        <p:sp>
          <p:nvSpPr>
            <p:cNvPr id="1856" name="object 1856" descr=""/>
            <p:cNvSpPr/>
            <p:nvPr/>
          </p:nvSpPr>
          <p:spPr>
            <a:xfrm>
              <a:off x="6470082" y="13618286"/>
              <a:ext cx="1270" cy="3175"/>
            </a:xfrm>
            <a:custGeom>
              <a:avLst/>
              <a:gdLst/>
              <a:ahLst/>
              <a:cxnLst/>
              <a:rect l="l" t="t" r="r" b="b"/>
              <a:pathLst>
                <a:path w="1270" h="3175">
                  <a:moveTo>
                    <a:pt x="0" y="0"/>
                  </a:moveTo>
                  <a:lnTo>
                    <a:pt x="787" y="2654"/>
                  </a:lnTo>
                </a:path>
              </a:pathLst>
            </a:custGeom>
            <a:ln w="4762">
              <a:solidFill>
                <a:srgbClr val="050100"/>
              </a:solidFill>
            </a:ln>
          </p:spPr>
          <p:txBody>
            <a:bodyPr wrap="square" lIns="0" tIns="0" rIns="0" bIns="0" rtlCol="0"/>
            <a:lstStyle/>
            <a:p/>
          </p:txBody>
        </p:sp>
        <p:sp>
          <p:nvSpPr>
            <p:cNvPr id="1857" name="object 1857" descr=""/>
            <p:cNvSpPr/>
            <p:nvPr/>
          </p:nvSpPr>
          <p:spPr>
            <a:xfrm>
              <a:off x="6469288" y="13612556"/>
              <a:ext cx="1270" cy="6350"/>
            </a:xfrm>
            <a:custGeom>
              <a:avLst/>
              <a:gdLst/>
              <a:ahLst/>
              <a:cxnLst/>
              <a:rect l="l" t="t" r="r" b="b"/>
              <a:pathLst>
                <a:path w="1270" h="6350">
                  <a:moveTo>
                    <a:pt x="0" y="0"/>
                  </a:moveTo>
                  <a:lnTo>
                    <a:pt x="787" y="5727"/>
                  </a:lnTo>
                </a:path>
              </a:pathLst>
            </a:custGeom>
            <a:ln w="4762">
              <a:solidFill>
                <a:srgbClr val="050100"/>
              </a:solidFill>
            </a:ln>
          </p:spPr>
          <p:txBody>
            <a:bodyPr wrap="square" lIns="0" tIns="0" rIns="0" bIns="0" rtlCol="0"/>
            <a:lstStyle/>
            <a:p/>
          </p:txBody>
        </p:sp>
        <p:sp>
          <p:nvSpPr>
            <p:cNvPr id="1858" name="object 1858" descr=""/>
            <p:cNvSpPr/>
            <p:nvPr/>
          </p:nvSpPr>
          <p:spPr>
            <a:xfrm>
              <a:off x="6469288" y="13604618"/>
              <a:ext cx="0" cy="8255"/>
            </a:xfrm>
            <a:custGeom>
              <a:avLst/>
              <a:gdLst/>
              <a:ahLst/>
              <a:cxnLst/>
              <a:rect l="l" t="t" r="r" b="b"/>
              <a:pathLst>
                <a:path w="0" h="8255">
                  <a:moveTo>
                    <a:pt x="0" y="0"/>
                  </a:moveTo>
                  <a:lnTo>
                    <a:pt x="0" y="7937"/>
                  </a:lnTo>
                </a:path>
              </a:pathLst>
            </a:custGeom>
            <a:ln w="4762">
              <a:solidFill>
                <a:srgbClr val="050100"/>
              </a:solidFill>
            </a:ln>
          </p:spPr>
          <p:txBody>
            <a:bodyPr wrap="square" lIns="0" tIns="0" rIns="0" bIns="0" rtlCol="0"/>
            <a:lstStyle/>
            <a:p/>
          </p:txBody>
        </p:sp>
        <p:sp>
          <p:nvSpPr>
            <p:cNvPr id="1859" name="object 1859" descr=""/>
            <p:cNvSpPr/>
            <p:nvPr/>
          </p:nvSpPr>
          <p:spPr>
            <a:xfrm>
              <a:off x="6469288" y="13596235"/>
              <a:ext cx="1905" cy="8890"/>
            </a:xfrm>
            <a:custGeom>
              <a:avLst/>
              <a:gdLst/>
              <a:ahLst/>
              <a:cxnLst/>
              <a:rect l="l" t="t" r="r" b="b"/>
              <a:pathLst>
                <a:path w="1904" h="8890">
                  <a:moveTo>
                    <a:pt x="1587" y="0"/>
                  </a:moveTo>
                  <a:lnTo>
                    <a:pt x="0" y="8382"/>
                  </a:lnTo>
                </a:path>
              </a:pathLst>
            </a:custGeom>
            <a:ln w="4762">
              <a:solidFill>
                <a:srgbClr val="050100"/>
              </a:solidFill>
            </a:ln>
          </p:spPr>
          <p:txBody>
            <a:bodyPr wrap="square" lIns="0" tIns="0" rIns="0" bIns="0" rtlCol="0"/>
            <a:lstStyle/>
            <a:p/>
          </p:txBody>
        </p:sp>
        <p:sp>
          <p:nvSpPr>
            <p:cNvPr id="1860" name="object 1860" descr=""/>
            <p:cNvSpPr/>
            <p:nvPr/>
          </p:nvSpPr>
          <p:spPr>
            <a:xfrm>
              <a:off x="6470876" y="13592266"/>
              <a:ext cx="1905" cy="4445"/>
            </a:xfrm>
            <a:custGeom>
              <a:avLst/>
              <a:gdLst/>
              <a:ahLst/>
              <a:cxnLst/>
              <a:rect l="l" t="t" r="r" b="b"/>
              <a:pathLst>
                <a:path w="1904" h="4444">
                  <a:moveTo>
                    <a:pt x="1587" y="0"/>
                  </a:moveTo>
                  <a:lnTo>
                    <a:pt x="0" y="3962"/>
                  </a:lnTo>
                </a:path>
              </a:pathLst>
            </a:custGeom>
            <a:ln w="4762">
              <a:solidFill>
                <a:srgbClr val="050100"/>
              </a:solidFill>
            </a:ln>
          </p:spPr>
          <p:txBody>
            <a:bodyPr wrap="square" lIns="0" tIns="0" rIns="0" bIns="0" rtlCol="0"/>
            <a:lstStyle/>
            <a:p/>
          </p:txBody>
        </p:sp>
        <p:sp>
          <p:nvSpPr>
            <p:cNvPr id="1861" name="object 1861" descr=""/>
            <p:cNvSpPr/>
            <p:nvPr/>
          </p:nvSpPr>
          <p:spPr>
            <a:xfrm>
              <a:off x="6472463" y="13589612"/>
              <a:ext cx="3175" cy="3175"/>
            </a:xfrm>
            <a:custGeom>
              <a:avLst/>
              <a:gdLst/>
              <a:ahLst/>
              <a:cxnLst/>
              <a:rect l="l" t="t" r="r" b="b"/>
              <a:pathLst>
                <a:path w="3175" h="3175">
                  <a:moveTo>
                    <a:pt x="2641" y="0"/>
                  </a:moveTo>
                  <a:lnTo>
                    <a:pt x="0" y="2654"/>
                  </a:lnTo>
                </a:path>
              </a:pathLst>
            </a:custGeom>
            <a:ln w="4762">
              <a:solidFill>
                <a:srgbClr val="050100"/>
              </a:solidFill>
            </a:ln>
          </p:spPr>
          <p:txBody>
            <a:bodyPr wrap="square" lIns="0" tIns="0" rIns="0" bIns="0" rtlCol="0"/>
            <a:lstStyle/>
            <a:p/>
          </p:txBody>
        </p:sp>
        <p:sp>
          <p:nvSpPr>
            <p:cNvPr id="1862" name="object 1862" descr=""/>
            <p:cNvSpPr/>
            <p:nvPr/>
          </p:nvSpPr>
          <p:spPr>
            <a:xfrm>
              <a:off x="6475105" y="13587850"/>
              <a:ext cx="3175" cy="1905"/>
            </a:xfrm>
            <a:custGeom>
              <a:avLst/>
              <a:gdLst/>
              <a:ahLst/>
              <a:cxnLst/>
              <a:rect l="l" t="t" r="r" b="b"/>
              <a:pathLst>
                <a:path w="3175" h="1905">
                  <a:moveTo>
                    <a:pt x="3175" y="0"/>
                  </a:moveTo>
                  <a:lnTo>
                    <a:pt x="0" y="1765"/>
                  </a:lnTo>
                </a:path>
              </a:pathLst>
            </a:custGeom>
            <a:ln w="4762">
              <a:solidFill>
                <a:srgbClr val="050100"/>
              </a:solidFill>
            </a:ln>
          </p:spPr>
          <p:txBody>
            <a:bodyPr wrap="square" lIns="0" tIns="0" rIns="0" bIns="0" rtlCol="0"/>
            <a:lstStyle/>
            <a:p/>
          </p:txBody>
        </p:sp>
        <p:sp>
          <p:nvSpPr>
            <p:cNvPr id="1863" name="object 1863" descr=""/>
            <p:cNvSpPr/>
            <p:nvPr/>
          </p:nvSpPr>
          <p:spPr>
            <a:xfrm>
              <a:off x="6478286" y="13587850"/>
              <a:ext cx="2540" cy="0"/>
            </a:xfrm>
            <a:custGeom>
              <a:avLst/>
              <a:gdLst/>
              <a:ahLst/>
              <a:cxnLst/>
              <a:rect l="l" t="t" r="r" b="b"/>
              <a:pathLst>
                <a:path w="2539" h="0">
                  <a:moveTo>
                    <a:pt x="2374" y="0"/>
                  </a:moveTo>
                  <a:lnTo>
                    <a:pt x="0" y="0"/>
                  </a:lnTo>
                </a:path>
              </a:pathLst>
            </a:custGeom>
            <a:ln w="4762">
              <a:solidFill>
                <a:srgbClr val="050100"/>
              </a:solidFill>
            </a:ln>
          </p:spPr>
          <p:txBody>
            <a:bodyPr wrap="square" lIns="0" tIns="0" rIns="0" bIns="0" rtlCol="0"/>
            <a:lstStyle/>
            <a:p/>
          </p:txBody>
        </p:sp>
        <p:sp>
          <p:nvSpPr>
            <p:cNvPr id="1864" name="object 1864" descr=""/>
            <p:cNvSpPr/>
            <p:nvPr/>
          </p:nvSpPr>
          <p:spPr>
            <a:xfrm>
              <a:off x="6480667" y="13587846"/>
              <a:ext cx="3810" cy="1905"/>
            </a:xfrm>
            <a:custGeom>
              <a:avLst/>
              <a:gdLst/>
              <a:ahLst/>
              <a:cxnLst/>
              <a:rect l="l" t="t" r="r" b="b"/>
              <a:pathLst>
                <a:path w="3810" h="1905">
                  <a:moveTo>
                    <a:pt x="3441" y="1765"/>
                  </a:moveTo>
                  <a:lnTo>
                    <a:pt x="0" y="0"/>
                  </a:lnTo>
                </a:path>
              </a:pathLst>
            </a:custGeom>
            <a:ln w="4762">
              <a:solidFill>
                <a:srgbClr val="050100"/>
              </a:solidFill>
            </a:ln>
          </p:spPr>
          <p:txBody>
            <a:bodyPr wrap="square" lIns="0" tIns="0" rIns="0" bIns="0" rtlCol="0"/>
            <a:lstStyle/>
            <a:p/>
          </p:txBody>
        </p:sp>
        <p:sp>
          <p:nvSpPr>
            <p:cNvPr id="1865" name="object 1865" descr=""/>
            <p:cNvSpPr/>
            <p:nvPr/>
          </p:nvSpPr>
          <p:spPr>
            <a:xfrm>
              <a:off x="6484115" y="13589612"/>
              <a:ext cx="2540" cy="3175"/>
            </a:xfrm>
            <a:custGeom>
              <a:avLst/>
              <a:gdLst/>
              <a:ahLst/>
              <a:cxnLst/>
              <a:rect l="l" t="t" r="r" b="b"/>
              <a:pathLst>
                <a:path w="2539" h="3175">
                  <a:moveTo>
                    <a:pt x="2374" y="2654"/>
                  </a:moveTo>
                  <a:lnTo>
                    <a:pt x="0" y="0"/>
                  </a:lnTo>
                </a:path>
              </a:pathLst>
            </a:custGeom>
            <a:ln w="4762">
              <a:solidFill>
                <a:srgbClr val="050100"/>
              </a:solidFill>
            </a:ln>
          </p:spPr>
          <p:txBody>
            <a:bodyPr wrap="square" lIns="0" tIns="0" rIns="0" bIns="0" rtlCol="0"/>
            <a:lstStyle/>
            <a:p/>
          </p:txBody>
        </p:sp>
        <p:sp>
          <p:nvSpPr>
            <p:cNvPr id="1866" name="object 1866" descr=""/>
            <p:cNvSpPr/>
            <p:nvPr/>
          </p:nvSpPr>
          <p:spPr>
            <a:xfrm>
              <a:off x="6486490" y="13592272"/>
              <a:ext cx="1905" cy="4445"/>
            </a:xfrm>
            <a:custGeom>
              <a:avLst/>
              <a:gdLst/>
              <a:ahLst/>
              <a:cxnLst/>
              <a:rect l="l" t="t" r="r" b="b"/>
              <a:pathLst>
                <a:path w="1904" h="4444">
                  <a:moveTo>
                    <a:pt x="1587" y="3962"/>
                  </a:moveTo>
                  <a:lnTo>
                    <a:pt x="0" y="0"/>
                  </a:lnTo>
                </a:path>
              </a:pathLst>
            </a:custGeom>
            <a:ln w="4762">
              <a:solidFill>
                <a:srgbClr val="050100"/>
              </a:solidFill>
            </a:ln>
          </p:spPr>
          <p:txBody>
            <a:bodyPr wrap="square" lIns="0" tIns="0" rIns="0" bIns="0" rtlCol="0"/>
            <a:lstStyle/>
            <a:p/>
          </p:txBody>
        </p:sp>
        <p:sp>
          <p:nvSpPr>
            <p:cNvPr id="1867" name="object 1867" descr=""/>
            <p:cNvSpPr/>
            <p:nvPr/>
          </p:nvSpPr>
          <p:spPr>
            <a:xfrm>
              <a:off x="6442871" y="13627550"/>
              <a:ext cx="19050" cy="0"/>
            </a:xfrm>
            <a:custGeom>
              <a:avLst/>
              <a:gdLst/>
              <a:ahLst/>
              <a:cxnLst/>
              <a:rect l="l" t="t" r="r" b="b"/>
              <a:pathLst>
                <a:path w="19050" h="0">
                  <a:moveTo>
                    <a:pt x="0" y="0"/>
                  </a:moveTo>
                  <a:lnTo>
                    <a:pt x="18783" y="0"/>
                  </a:lnTo>
                </a:path>
              </a:pathLst>
            </a:custGeom>
            <a:ln w="4762">
              <a:solidFill>
                <a:srgbClr val="050100"/>
              </a:solidFill>
            </a:ln>
          </p:spPr>
          <p:txBody>
            <a:bodyPr wrap="square" lIns="0" tIns="0" rIns="0" bIns="0" rtlCol="0"/>
            <a:lstStyle/>
            <a:p/>
          </p:txBody>
        </p:sp>
        <p:sp>
          <p:nvSpPr>
            <p:cNvPr id="1868" name="object 1868" descr=""/>
            <p:cNvSpPr/>
            <p:nvPr/>
          </p:nvSpPr>
          <p:spPr>
            <a:xfrm>
              <a:off x="6442877" y="13623582"/>
              <a:ext cx="1270" cy="4445"/>
            </a:xfrm>
            <a:custGeom>
              <a:avLst/>
              <a:gdLst/>
              <a:ahLst/>
              <a:cxnLst/>
              <a:rect l="l" t="t" r="r" b="b"/>
              <a:pathLst>
                <a:path w="1270" h="4444">
                  <a:moveTo>
                    <a:pt x="787" y="0"/>
                  </a:moveTo>
                  <a:lnTo>
                    <a:pt x="0" y="3962"/>
                  </a:lnTo>
                </a:path>
              </a:pathLst>
            </a:custGeom>
            <a:ln w="4762">
              <a:solidFill>
                <a:srgbClr val="050100"/>
              </a:solidFill>
            </a:ln>
          </p:spPr>
          <p:txBody>
            <a:bodyPr wrap="square" lIns="0" tIns="0" rIns="0" bIns="0" rtlCol="0"/>
            <a:lstStyle/>
            <a:p/>
          </p:txBody>
        </p:sp>
        <p:sp>
          <p:nvSpPr>
            <p:cNvPr id="1869" name="object 1869" descr=""/>
            <p:cNvSpPr/>
            <p:nvPr/>
          </p:nvSpPr>
          <p:spPr>
            <a:xfrm>
              <a:off x="6443665" y="13619613"/>
              <a:ext cx="1905" cy="4445"/>
            </a:xfrm>
            <a:custGeom>
              <a:avLst/>
              <a:gdLst/>
              <a:ahLst/>
              <a:cxnLst/>
              <a:rect l="l" t="t" r="r" b="b"/>
              <a:pathLst>
                <a:path w="1904" h="4444">
                  <a:moveTo>
                    <a:pt x="1587" y="0"/>
                  </a:moveTo>
                  <a:lnTo>
                    <a:pt x="0" y="3962"/>
                  </a:lnTo>
                </a:path>
              </a:pathLst>
            </a:custGeom>
            <a:ln w="4762">
              <a:solidFill>
                <a:srgbClr val="050100"/>
              </a:solidFill>
            </a:ln>
          </p:spPr>
          <p:txBody>
            <a:bodyPr wrap="square" lIns="0" tIns="0" rIns="0" bIns="0" rtlCol="0"/>
            <a:lstStyle/>
            <a:p/>
          </p:txBody>
        </p:sp>
        <p:sp>
          <p:nvSpPr>
            <p:cNvPr id="1870" name="object 1870" descr=""/>
            <p:cNvSpPr/>
            <p:nvPr/>
          </p:nvSpPr>
          <p:spPr>
            <a:xfrm>
              <a:off x="6445252" y="13615198"/>
              <a:ext cx="3175" cy="4445"/>
            </a:xfrm>
            <a:custGeom>
              <a:avLst/>
              <a:gdLst/>
              <a:ahLst/>
              <a:cxnLst/>
              <a:rect l="l" t="t" r="r" b="b"/>
              <a:pathLst>
                <a:path w="3175" h="4444">
                  <a:moveTo>
                    <a:pt x="2641" y="0"/>
                  </a:moveTo>
                  <a:lnTo>
                    <a:pt x="0" y="4419"/>
                  </a:lnTo>
                </a:path>
              </a:pathLst>
            </a:custGeom>
            <a:ln w="4762">
              <a:solidFill>
                <a:srgbClr val="050100"/>
              </a:solidFill>
            </a:ln>
          </p:spPr>
          <p:txBody>
            <a:bodyPr wrap="square" lIns="0" tIns="0" rIns="0" bIns="0" rtlCol="0"/>
            <a:lstStyle/>
            <a:p/>
          </p:txBody>
        </p:sp>
        <p:sp>
          <p:nvSpPr>
            <p:cNvPr id="1871" name="object 1871" descr=""/>
            <p:cNvSpPr/>
            <p:nvPr/>
          </p:nvSpPr>
          <p:spPr>
            <a:xfrm>
              <a:off x="6447894" y="13611230"/>
              <a:ext cx="3175" cy="4445"/>
            </a:xfrm>
            <a:custGeom>
              <a:avLst/>
              <a:gdLst/>
              <a:ahLst/>
              <a:cxnLst/>
              <a:rect l="l" t="t" r="r" b="b"/>
              <a:pathLst>
                <a:path w="3175" h="4444">
                  <a:moveTo>
                    <a:pt x="3175" y="0"/>
                  </a:moveTo>
                  <a:lnTo>
                    <a:pt x="0" y="3962"/>
                  </a:lnTo>
                </a:path>
              </a:pathLst>
            </a:custGeom>
            <a:ln w="4762">
              <a:solidFill>
                <a:srgbClr val="050100"/>
              </a:solidFill>
            </a:ln>
          </p:spPr>
          <p:txBody>
            <a:bodyPr wrap="square" lIns="0" tIns="0" rIns="0" bIns="0" rtlCol="0"/>
            <a:lstStyle/>
            <a:p/>
          </p:txBody>
        </p:sp>
        <p:sp>
          <p:nvSpPr>
            <p:cNvPr id="1872" name="object 1872" descr=""/>
            <p:cNvSpPr/>
            <p:nvPr/>
          </p:nvSpPr>
          <p:spPr>
            <a:xfrm>
              <a:off x="6451075" y="13605934"/>
              <a:ext cx="8255" cy="5715"/>
            </a:xfrm>
            <a:custGeom>
              <a:avLst/>
              <a:gdLst/>
              <a:ahLst/>
              <a:cxnLst/>
              <a:rect l="l" t="t" r="r" b="b"/>
              <a:pathLst>
                <a:path w="8254" h="5715">
                  <a:moveTo>
                    <a:pt x="8204" y="0"/>
                  </a:moveTo>
                  <a:lnTo>
                    <a:pt x="0" y="5295"/>
                  </a:lnTo>
                </a:path>
              </a:pathLst>
            </a:custGeom>
            <a:ln w="4762">
              <a:solidFill>
                <a:srgbClr val="050100"/>
              </a:solidFill>
            </a:ln>
          </p:spPr>
          <p:txBody>
            <a:bodyPr wrap="square" lIns="0" tIns="0" rIns="0" bIns="0" rtlCol="0"/>
            <a:lstStyle/>
            <a:p/>
          </p:txBody>
        </p:sp>
        <p:sp>
          <p:nvSpPr>
            <p:cNvPr id="1873" name="object 1873" descr=""/>
            <p:cNvSpPr/>
            <p:nvPr/>
          </p:nvSpPr>
          <p:spPr>
            <a:xfrm>
              <a:off x="6459279" y="13603292"/>
              <a:ext cx="1905" cy="3175"/>
            </a:xfrm>
            <a:custGeom>
              <a:avLst/>
              <a:gdLst/>
              <a:ahLst/>
              <a:cxnLst/>
              <a:rect l="l" t="t" r="r" b="b"/>
              <a:pathLst>
                <a:path w="1904" h="3175">
                  <a:moveTo>
                    <a:pt x="1587" y="0"/>
                  </a:moveTo>
                  <a:lnTo>
                    <a:pt x="0" y="2641"/>
                  </a:lnTo>
                </a:path>
              </a:pathLst>
            </a:custGeom>
            <a:ln w="4762">
              <a:solidFill>
                <a:srgbClr val="050100"/>
              </a:solidFill>
            </a:ln>
          </p:spPr>
          <p:txBody>
            <a:bodyPr wrap="square" lIns="0" tIns="0" rIns="0" bIns="0" rtlCol="0"/>
            <a:lstStyle/>
            <a:p/>
          </p:txBody>
        </p:sp>
        <p:sp>
          <p:nvSpPr>
            <p:cNvPr id="1874" name="object 1874" descr=""/>
            <p:cNvSpPr/>
            <p:nvPr/>
          </p:nvSpPr>
          <p:spPr>
            <a:xfrm>
              <a:off x="6460873" y="13600203"/>
              <a:ext cx="1270" cy="3175"/>
            </a:xfrm>
            <a:custGeom>
              <a:avLst/>
              <a:gdLst/>
              <a:ahLst/>
              <a:cxnLst/>
              <a:rect l="l" t="t" r="r" b="b"/>
              <a:pathLst>
                <a:path w="1270" h="3175">
                  <a:moveTo>
                    <a:pt x="787" y="0"/>
                  </a:moveTo>
                  <a:lnTo>
                    <a:pt x="0" y="3086"/>
                  </a:lnTo>
                </a:path>
              </a:pathLst>
            </a:custGeom>
            <a:ln w="4762">
              <a:solidFill>
                <a:srgbClr val="050100"/>
              </a:solidFill>
            </a:ln>
          </p:spPr>
          <p:txBody>
            <a:bodyPr wrap="square" lIns="0" tIns="0" rIns="0" bIns="0" rtlCol="0"/>
            <a:lstStyle/>
            <a:p/>
          </p:txBody>
        </p:sp>
        <p:sp>
          <p:nvSpPr>
            <p:cNvPr id="1875" name="object 1875" descr=""/>
            <p:cNvSpPr/>
            <p:nvPr/>
          </p:nvSpPr>
          <p:spPr>
            <a:xfrm>
              <a:off x="6461661" y="13596235"/>
              <a:ext cx="0" cy="4445"/>
            </a:xfrm>
            <a:custGeom>
              <a:avLst/>
              <a:gdLst/>
              <a:ahLst/>
              <a:cxnLst/>
              <a:rect l="l" t="t" r="r" b="b"/>
              <a:pathLst>
                <a:path w="0" h="4444">
                  <a:moveTo>
                    <a:pt x="0" y="0"/>
                  </a:moveTo>
                  <a:lnTo>
                    <a:pt x="0" y="3962"/>
                  </a:lnTo>
                </a:path>
              </a:pathLst>
            </a:custGeom>
            <a:ln w="4762">
              <a:solidFill>
                <a:srgbClr val="050100"/>
              </a:solidFill>
            </a:ln>
          </p:spPr>
          <p:txBody>
            <a:bodyPr wrap="square" lIns="0" tIns="0" rIns="0" bIns="0" rtlCol="0"/>
            <a:lstStyle/>
            <a:p/>
          </p:txBody>
        </p:sp>
        <p:sp>
          <p:nvSpPr>
            <p:cNvPr id="1876" name="object 1876" descr=""/>
            <p:cNvSpPr/>
            <p:nvPr/>
          </p:nvSpPr>
          <p:spPr>
            <a:xfrm>
              <a:off x="6460073" y="13592266"/>
              <a:ext cx="1905" cy="4445"/>
            </a:xfrm>
            <a:custGeom>
              <a:avLst/>
              <a:gdLst/>
              <a:ahLst/>
              <a:cxnLst/>
              <a:rect l="l" t="t" r="r" b="b"/>
              <a:pathLst>
                <a:path w="1904" h="4444">
                  <a:moveTo>
                    <a:pt x="0" y="0"/>
                  </a:moveTo>
                  <a:lnTo>
                    <a:pt x="1587" y="3962"/>
                  </a:lnTo>
                </a:path>
              </a:pathLst>
            </a:custGeom>
            <a:ln w="4762">
              <a:solidFill>
                <a:srgbClr val="050100"/>
              </a:solidFill>
            </a:ln>
          </p:spPr>
          <p:txBody>
            <a:bodyPr wrap="square" lIns="0" tIns="0" rIns="0" bIns="0" rtlCol="0"/>
            <a:lstStyle/>
            <a:p/>
          </p:txBody>
        </p:sp>
        <p:sp>
          <p:nvSpPr>
            <p:cNvPr id="1877" name="object 1877" descr=""/>
            <p:cNvSpPr/>
            <p:nvPr/>
          </p:nvSpPr>
          <p:spPr>
            <a:xfrm>
              <a:off x="6457692" y="13589612"/>
              <a:ext cx="2540" cy="3175"/>
            </a:xfrm>
            <a:custGeom>
              <a:avLst/>
              <a:gdLst/>
              <a:ahLst/>
              <a:cxnLst/>
              <a:rect l="l" t="t" r="r" b="b"/>
              <a:pathLst>
                <a:path w="2539" h="3175">
                  <a:moveTo>
                    <a:pt x="0" y="0"/>
                  </a:moveTo>
                  <a:lnTo>
                    <a:pt x="2374" y="2654"/>
                  </a:lnTo>
                </a:path>
              </a:pathLst>
            </a:custGeom>
            <a:ln w="4762">
              <a:solidFill>
                <a:srgbClr val="050100"/>
              </a:solidFill>
            </a:ln>
          </p:spPr>
          <p:txBody>
            <a:bodyPr wrap="square" lIns="0" tIns="0" rIns="0" bIns="0" rtlCol="0"/>
            <a:lstStyle/>
            <a:p/>
          </p:txBody>
        </p:sp>
        <p:sp>
          <p:nvSpPr>
            <p:cNvPr id="1878" name="object 1878" descr=""/>
            <p:cNvSpPr/>
            <p:nvPr/>
          </p:nvSpPr>
          <p:spPr>
            <a:xfrm>
              <a:off x="6454256" y="13587850"/>
              <a:ext cx="3810" cy="1905"/>
            </a:xfrm>
            <a:custGeom>
              <a:avLst/>
              <a:gdLst/>
              <a:ahLst/>
              <a:cxnLst/>
              <a:rect l="l" t="t" r="r" b="b"/>
              <a:pathLst>
                <a:path w="3810" h="1905">
                  <a:moveTo>
                    <a:pt x="0" y="0"/>
                  </a:moveTo>
                  <a:lnTo>
                    <a:pt x="3441" y="1765"/>
                  </a:lnTo>
                </a:path>
              </a:pathLst>
            </a:custGeom>
            <a:ln w="4762">
              <a:solidFill>
                <a:srgbClr val="050100"/>
              </a:solidFill>
            </a:ln>
          </p:spPr>
          <p:txBody>
            <a:bodyPr wrap="square" lIns="0" tIns="0" rIns="0" bIns="0" rtlCol="0"/>
            <a:lstStyle/>
            <a:p/>
          </p:txBody>
        </p:sp>
        <p:sp>
          <p:nvSpPr>
            <p:cNvPr id="1879" name="object 1879" descr=""/>
            <p:cNvSpPr/>
            <p:nvPr/>
          </p:nvSpPr>
          <p:spPr>
            <a:xfrm>
              <a:off x="6451069" y="13587850"/>
              <a:ext cx="3810" cy="0"/>
            </a:xfrm>
            <a:custGeom>
              <a:avLst/>
              <a:gdLst/>
              <a:ahLst/>
              <a:cxnLst/>
              <a:rect l="l" t="t" r="r" b="b"/>
              <a:pathLst>
                <a:path w="3810" h="0">
                  <a:moveTo>
                    <a:pt x="0" y="0"/>
                  </a:moveTo>
                  <a:lnTo>
                    <a:pt x="3187" y="0"/>
                  </a:lnTo>
                </a:path>
              </a:pathLst>
            </a:custGeom>
            <a:ln w="4762">
              <a:solidFill>
                <a:srgbClr val="050100"/>
              </a:solidFill>
            </a:ln>
          </p:spPr>
          <p:txBody>
            <a:bodyPr wrap="square" lIns="0" tIns="0" rIns="0" bIns="0" rtlCol="0"/>
            <a:lstStyle/>
            <a:p/>
          </p:txBody>
        </p:sp>
        <p:sp>
          <p:nvSpPr>
            <p:cNvPr id="1880" name="object 1880" descr=""/>
            <p:cNvSpPr/>
            <p:nvPr/>
          </p:nvSpPr>
          <p:spPr>
            <a:xfrm>
              <a:off x="6447894" y="13587846"/>
              <a:ext cx="3175" cy="1905"/>
            </a:xfrm>
            <a:custGeom>
              <a:avLst/>
              <a:gdLst/>
              <a:ahLst/>
              <a:cxnLst/>
              <a:rect l="l" t="t" r="r" b="b"/>
              <a:pathLst>
                <a:path w="3175" h="1905">
                  <a:moveTo>
                    <a:pt x="0" y="1765"/>
                  </a:moveTo>
                  <a:lnTo>
                    <a:pt x="3175" y="0"/>
                  </a:lnTo>
                </a:path>
              </a:pathLst>
            </a:custGeom>
            <a:ln w="4762">
              <a:solidFill>
                <a:srgbClr val="050100"/>
              </a:solidFill>
            </a:ln>
          </p:spPr>
          <p:txBody>
            <a:bodyPr wrap="square" lIns="0" tIns="0" rIns="0" bIns="0" rtlCol="0"/>
            <a:lstStyle/>
            <a:p/>
          </p:txBody>
        </p:sp>
        <p:sp>
          <p:nvSpPr>
            <p:cNvPr id="1881" name="object 1881" descr=""/>
            <p:cNvSpPr/>
            <p:nvPr/>
          </p:nvSpPr>
          <p:spPr>
            <a:xfrm>
              <a:off x="6445252" y="13589612"/>
              <a:ext cx="3175" cy="3175"/>
            </a:xfrm>
            <a:custGeom>
              <a:avLst/>
              <a:gdLst/>
              <a:ahLst/>
              <a:cxnLst/>
              <a:rect l="l" t="t" r="r" b="b"/>
              <a:pathLst>
                <a:path w="3175" h="3175">
                  <a:moveTo>
                    <a:pt x="0" y="2654"/>
                  </a:moveTo>
                  <a:lnTo>
                    <a:pt x="2641" y="0"/>
                  </a:lnTo>
                </a:path>
              </a:pathLst>
            </a:custGeom>
            <a:ln w="4762">
              <a:solidFill>
                <a:srgbClr val="050100"/>
              </a:solidFill>
            </a:ln>
          </p:spPr>
          <p:txBody>
            <a:bodyPr wrap="square" lIns="0" tIns="0" rIns="0" bIns="0" rtlCol="0"/>
            <a:lstStyle/>
            <a:p/>
          </p:txBody>
        </p:sp>
        <p:sp>
          <p:nvSpPr>
            <p:cNvPr id="1882" name="object 1882" descr=""/>
            <p:cNvSpPr/>
            <p:nvPr/>
          </p:nvSpPr>
          <p:spPr>
            <a:xfrm>
              <a:off x="6443665" y="13592266"/>
              <a:ext cx="1905" cy="3175"/>
            </a:xfrm>
            <a:custGeom>
              <a:avLst/>
              <a:gdLst/>
              <a:ahLst/>
              <a:cxnLst/>
              <a:rect l="l" t="t" r="r" b="b"/>
              <a:pathLst>
                <a:path w="1904" h="3175">
                  <a:moveTo>
                    <a:pt x="0" y="2641"/>
                  </a:moveTo>
                  <a:lnTo>
                    <a:pt x="1587" y="0"/>
                  </a:lnTo>
                </a:path>
              </a:pathLst>
            </a:custGeom>
            <a:ln w="4762">
              <a:solidFill>
                <a:srgbClr val="050100"/>
              </a:solidFill>
            </a:ln>
          </p:spPr>
          <p:txBody>
            <a:bodyPr wrap="square" lIns="0" tIns="0" rIns="0" bIns="0" rtlCol="0"/>
            <a:lstStyle/>
            <a:p/>
          </p:txBody>
        </p:sp>
        <p:sp>
          <p:nvSpPr>
            <p:cNvPr id="1883" name="object 1883" descr=""/>
            <p:cNvSpPr/>
            <p:nvPr/>
          </p:nvSpPr>
          <p:spPr>
            <a:xfrm>
              <a:off x="6442871" y="13594908"/>
              <a:ext cx="1270" cy="3175"/>
            </a:xfrm>
            <a:custGeom>
              <a:avLst/>
              <a:gdLst/>
              <a:ahLst/>
              <a:cxnLst/>
              <a:rect l="l" t="t" r="r" b="b"/>
              <a:pathLst>
                <a:path w="1270" h="3175">
                  <a:moveTo>
                    <a:pt x="0" y="2641"/>
                  </a:moveTo>
                  <a:lnTo>
                    <a:pt x="787" y="0"/>
                  </a:lnTo>
                </a:path>
              </a:pathLst>
            </a:custGeom>
            <a:ln w="4762">
              <a:solidFill>
                <a:srgbClr val="050100"/>
              </a:solidFill>
            </a:ln>
          </p:spPr>
          <p:txBody>
            <a:bodyPr wrap="square" lIns="0" tIns="0" rIns="0" bIns="0" rtlCol="0"/>
            <a:lstStyle/>
            <a:p/>
          </p:txBody>
        </p:sp>
        <p:sp>
          <p:nvSpPr>
            <p:cNvPr id="1884" name="object 1884" descr=""/>
            <p:cNvSpPr/>
            <p:nvPr/>
          </p:nvSpPr>
          <p:spPr>
            <a:xfrm>
              <a:off x="6709410" y="11832720"/>
              <a:ext cx="1905" cy="4445"/>
            </a:xfrm>
            <a:custGeom>
              <a:avLst/>
              <a:gdLst/>
              <a:ahLst/>
              <a:cxnLst/>
              <a:rect l="l" t="t" r="r" b="b"/>
              <a:pathLst>
                <a:path w="1904" h="4445">
                  <a:moveTo>
                    <a:pt x="1587" y="0"/>
                  </a:moveTo>
                  <a:lnTo>
                    <a:pt x="0" y="3962"/>
                  </a:lnTo>
                </a:path>
              </a:pathLst>
            </a:custGeom>
            <a:ln w="4762">
              <a:solidFill>
                <a:srgbClr val="050100"/>
              </a:solidFill>
            </a:ln>
          </p:spPr>
          <p:txBody>
            <a:bodyPr wrap="square" lIns="0" tIns="0" rIns="0" bIns="0" rtlCol="0"/>
            <a:lstStyle/>
            <a:p/>
          </p:txBody>
        </p:sp>
        <p:sp>
          <p:nvSpPr>
            <p:cNvPr id="1885" name="object 1885" descr=""/>
            <p:cNvSpPr/>
            <p:nvPr/>
          </p:nvSpPr>
          <p:spPr>
            <a:xfrm>
              <a:off x="6710997" y="11830066"/>
              <a:ext cx="1905" cy="3175"/>
            </a:xfrm>
            <a:custGeom>
              <a:avLst/>
              <a:gdLst/>
              <a:ahLst/>
              <a:cxnLst/>
              <a:rect l="l" t="t" r="r" b="b"/>
              <a:pathLst>
                <a:path w="1904" h="3175">
                  <a:moveTo>
                    <a:pt x="1587" y="0"/>
                  </a:moveTo>
                  <a:lnTo>
                    <a:pt x="0" y="2654"/>
                  </a:lnTo>
                </a:path>
              </a:pathLst>
            </a:custGeom>
            <a:ln w="4762">
              <a:solidFill>
                <a:srgbClr val="050100"/>
              </a:solidFill>
            </a:ln>
          </p:spPr>
          <p:txBody>
            <a:bodyPr wrap="square" lIns="0" tIns="0" rIns="0" bIns="0" rtlCol="0"/>
            <a:lstStyle/>
            <a:p/>
          </p:txBody>
        </p:sp>
        <p:sp>
          <p:nvSpPr>
            <p:cNvPr id="1886" name="object 1886" descr=""/>
            <p:cNvSpPr/>
            <p:nvPr/>
          </p:nvSpPr>
          <p:spPr>
            <a:xfrm>
              <a:off x="6712585" y="11827425"/>
              <a:ext cx="3175" cy="3175"/>
            </a:xfrm>
            <a:custGeom>
              <a:avLst/>
              <a:gdLst/>
              <a:ahLst/>
              <a:cxnLst/>
              <a:rect l="l" t="t" r="r" b="b"/>
              <a:pathLst>
                <a:path w="3175" h="3175">
                  <a:moveTo>
                    <a:pt x="2641" y="0"/>
                  </a:moveTo>
                  <a:lnTo>
                    <a:pt x="0" y="2641"/>
                  </a:lnTo>
                </a:path>
              </a:pathLst>
            </a:custGeom>
            <a:ln w="4762">
              <a:solidFill>
                <a:srgbClr val="050100"/>
              </a:solidFill>
            </a:ln>
          </p:spPr>
          <p:txBody>
            <a:bodyPr wrap="square" lIns="0" tIns="0" rIns="0" bIns="0" rtlCol="0"/>
            <a:lstStyle/>
            <a:p/>
          </p:txBody>
        </p:sp>
        <p:sp>
          <p:nvSpPr>
            <p:cNvPr id="1887" name="object 1887" descr=""/>
            <p:cNvSpPr/>
            <p:nvPr/>
          </p:nvSpPr>
          <p:spPr>
            <a:xfrm>
              <a:off x="6715233" y="11825652"/>
              <a:ext cx="2540" cy="1905"/>
            </a:xfrm>
            <a:custGeom>
              <a:avLst/>
              <a:gdLst/>
              <a:ahLst/>
              <a:cxnLst/>
              <a:rect l="l" t="t" r="r" b="b"/>
              <a:pathLst>
                <a:path w="2540" h="1904">
                  <a:moveTo>
                    <a:pt x="2374" y="0"/>
                  </a:moveTo>
                  <a:lnTo>
                    <a:pt x="0" y="1778"/>
                  </a:lnTo>
                </a:path>
              </a:pathLst>
            </a:custGeom>
            <a:ln w="4762">
              <a:solidFill>
                <a:srgbClr val="050100"/>
              </a:solidFill>
            </a:ln>
          </p:spPr>
          <p:txBody>
            <a:bodyPr wrap="square" lIns="0" tIns="0" rIns="0" bIns="0" rtlCol="0"/>
            <a:lstStyle/>
            <a:p/>
          </p:txBody>
        </p:sp>
        <p:sp>
          <p:nvSpPr>
            <p:cNvPr id="1888" name="object 1888" descr=""/>
            <p:cNvSpPr/>
            <p:nvPr/>
          </p:nvSpPr>
          <p:spPr>
            <a:xfrm>
              <a:off x="6717607" y="11825652"/>
              <a:ext cx="3810" cy="0"/>
            </a:xfrm>
            <a:custGeom>
              <a:avLst/>
              <a:gdLst/>
              <a:ahLst/>
              <a:cxnLst/>
              <a:rect l="l" t="t" r="r" b="b"/>
              <a:pathLst>
                <a:path w="3809" h="0">
                  <a:moveTo>
                    <a:pt x="3187" y="0"/>
                  </a:moveTo>
                  <a:lnTo>
                    <a:pt x="0" y="0"/>
                  </a:lnTo>
                </a:path>
              </a:pathLst>
            </a:custGeom>
            <a:ln w="4762">
              <a:solidFill>
                <a:srgbClr val="050100"/>
              </a:solidFill>
            </a:ln>
          </p:spPr>
          <p:txBody>
            <a:bodyPr wrap="square" lIns="0" tIns="0" rIns="0" bIns="0" rtlCol="0"/>
            <a:lstStyle/>
            <a:p/>
          </p:txBody>
        </p:sp>
        <p:sp>
          <p:nvSpPr>
            <p:cNvPr id="1889" name="object 1889" descr=""/>
            <p:cNvSpPr/>
            <p:nvPr/>
          </p:nvSpPr>
          <p:spPr>
            <a:xfrm>
              <a:off x="6720795" y="11825647"/>
              <a:ext cx="3175" cy="1905"/>
            </a:xfrm>
            <a:custGeom>
              <a:avLst/>
              <a:gdLst/>
              <a:ahLst/>
              <a:cxnLst/>
              <a:rect l="l" t="t" r="r" b="b"/>
              <a:pathLst>
                <a:path w="3175" h="1904">
                  <a:moveTo>
                    <a:pt x="2641" y="1777"/>
                  </a:moveTo>
                  <a:lnTo>
                    <a:pt x="0" y="0"/>
                  </a:lnTo>
                </a:path>
              </a:pathLst>
            </a:custGeom>
            <a:ln w="4762">
              <a:solidFill>
                <a:srgbClr val="050100"/>
              </a:solidFill>
            </a:ln>
          </p:spPr>
          <p:txBody>
            <a:bodyPr wrap="square" lIns="0" tIns="0" rIns="0" bIns="0" rtlCol="0"/>
            <a:lstStyle/>
            <a:p/>
          </p:txBody>
        </p:sp>
        <p:sp>
          <p:nvSpPr>
            <p:cNvPr id="1890" name="object 1890" descr=""/>
            <p:cNvSpPr/>
            <p:nvPr/>
          </p:nvSpPr>
          <p:spPr>
            <a:xfrm>
              <a:off x="6723443" y="11827425"/>
              <a:ext cx="2540" cy="3175"/>
            </a:xfrm>
            <a:custGeom>
              <a:avLst/>
              <a:gdLst/>
              <a:ahLst/>
              <a:cxnLst/>
              <a:rect l="l" t="t" r="r" b="b"/>
              <a:pathLst>
                <a:path w="2540" h="3175">
                  <a:moveTo>
                    <a:pt x="2374" y="2641"/>
                  </a:moveTo>
                  <a:lnTo>
                    <a:pt x="0" y="0"/>
                  </a:lnTo>
                </a:path>
              </a:pathLst>
            </a:custGeom>
            <a:ln w="4762">
              <a:solidFill>
                <a:srgbClr val="050100"/>
              </a:solidFill>
            </a:ln>
          </p:spPr>
          <p:txBody>
            <a:bodyPr wrap="square" lIns="0" tIns="0" rIns="0" bIns="0" rtlCol="0"/>
            <a:lstStyle/>
            <a:p/>
          </p:txBody>
        </p:sp>
        <p:sp>
          <p:nvSpPr>
            <p:cNvPr id="1891" name="object 1891" descr=""/>
            <p:cNvSpPr/>
            <p:nvPr/>
          </p:nvSpPr>
          <p:spPr>
            <a:xfrm>
              <a:off x="6725818" y="11830066"/>
              <a:ext cx="1905" cy="3175"/>
            </a:xfrm>
            <a:custGeom>
              <a:avLst/>
              <a:gdLst/>
              <a:ahLst/>
              <a:cxnLst/>
              <a:rect l="l" t="t" r="r" b="b"/>
              <a:pathLst>
                <a:path w="1904" h="3175">
                  <a:moveTo>
                    <a:pt x="1587" y="2654"/>
                  </a:moveTo>
                  <a:lnTo>
                    <a:pt x="0" y="0"/>
                  </a:lnTo>
                </a:path>
              </a:pathLst>
            </a:custGeom>
            <a:ln w="4762">
              <a:solidFill>
                <a:srgbClr val="050100"/>
              </a:solidFill>
            </a:ln>
          </p:spPr>
          <p:txBody>
            <a:bodyPr wrap="square" lIns="0" tIns="0" rIns="0" bIns="0" rtlCol="0"/>
            <a:lstStyle/>
            <a:p/>
          </p:txBody>
        </p:sp>
        <p:sp>
          <p:nvSpPr>
            <p:cNvPr id="1892" name="object 1892" descr=""/>
            <p:cNvSpPr/>
            <p:nvPr/>
          </p:nvSpPr>
          <p:spPr>
            <a:xfrm>
              <a:off x="6727412" y="11832727"/>
              <a:ext cx="1270" cy="4445"/>
            </a:xfrm>
            <a:custGeom>
              <a:avLst/>
              <a:gdLst/>
              <a:ahLst/>
              <a:cxnLst/>
              <a:rect l="l" t="t" r="r" b="b"/>
              <a:pathLst>
                <a:path w="1270" h="4445">
                  <a:moveTo>
                    <a:pt x="787" y="3962"/>
                  </a:moveTo>
                  <a:lnTo>
                    <a:pt x="0" y="0"/>
                  </a:lnTo>
                </a:path>
              </a:pathLst>
            </a:custGeom>
            <a:ln w="4762">
              <a:solidFill>
                <a:srgbClr val="050100"/>
              </a:solidFill>
            </a:ln>
          </p:spPr>
          <p:txBody>
            <a:bodyPr wrap="square" lIns="0" tIns="0" rIns="0" bIns="0" rtlCol="0"/>
            <a:lstStyle/>
            <a:p/>
          </p:txBody>
        </p:sp>
        <p:sp>
          <p:nvSpPr>
            <p:cNvPr id="1893" name="object 1893" descr=""/>
            <p:cNvSpPr/>
            <p:nvPr/>
          </p:nvSpPr>
          <p:spPr>
            <a:xfrm>
              <a:off x="6728199" y="11836685"/>
              <a:ext cx="0" cy="4445"/>
            </a:xfrm>
            <a:custGeom>
              <a:avLst/>
              <a:gdLst/>
              <a:ahLst/>
              <a:cxnLst/>
              <a:rect l="l" t="t" r="r" b="b"/>
              <a:pathLst>
                <a:path w="0" h="4445">
                  <a:moveTo>
                    <a:pt x="0" y="4406"/>
                  </a:moveTo>
                  <a:lnTo>
                    <a:pt x="0" y="0"/>
                  </a:lnTo>
                </a:path>
              </a:pathLst>
            </a:custGeom>
            <a:ln w="4762">
              <a:solidFill>
                <a:srgbClr val="050100"/>
              </a:solidFill>
            </a:ln>
          </p:spPr>
          <p:txBody>
            <a:bodyPr wrap="square" lIns="0" tIns="0" rIns="0" bIns="0" rtlCol="0"/>
            <a:lstStyle/>
            <a:p/>
          </p:txBody>
        </p:sp>
        <p:sp>
          <p:nvSpPr>
            <p:cNvPr id="1894" name="object 1894" descr=""/>
            <p:cNvSpPr/>
            <p:nvPr/>
          </p:nvSpPr>
          <p:spPr>
            <a:xfrm>
              <a:off x="6727405" y="11841099"/>
              <a:ext cx="1270" cy="4445"/>
            </a:xfrm>
            <a:custGeom>
              <a:avLst/>
              <a:gdLst/>
              <a:ahLst/>
              <a:cxnLst/>
              <a:rect l="l" t="t" r="r" b="b"/>
              <a:pathLst>
                <a:path w="1270" h="4445">
                  <a:moveTo>
                    <a:pt x="0" y="3975"/>
                  </a:moveTo>
                  <a:lnTo>
                    <a:pt x="787" y="0"/>
                  </a:lnTo>
                </a:path>
              </a:pathLst>
            </a:custGeom>
            <a:ln w="4762">
              <a:solidFill>
                <a:srgbClr val="050100"/>
              </a:solidFill>
            </a:ln>
          </p:spPr>
          <p:txBody>
            <a:bodyPr wrap="square" lIns="0" tIns="0" rIns="0" bIns="0" rtlCol="0"/>
            <a:lstStyle/>
            <a:p/>
          </p:txBody>
        </p:sp>
        <p:sp>
          <p:nvSpPr>
            <p:cNvPr id="1895" name="object 1895" descr=""/>
            <p:cNvSpPr/>
            <p:nvPr/>
          </p:nvSpPr>
          <p:spPr>
            <a:xfrm>
              <a:off x="6725818" y="11845080"/>
              <a:ext cx="1905" cy="4445"/>
            </a:xfrm>
            <a:custGeom>
              <a:avLst/>
              <a:gdLst/>
              <a:ahLst/>
              <a:cxnLst/>
              <a:rect l="l" t="t" r="r" b="b"/>
              <a:pathLst>
                <a:path w="1904" h="4445">
                  <a:moveTo>
                    <a:pt x="0" y="3962"/>
                  </a:moveTo>
                  <a:lnTo>
                    <a:pt x="1587" y="0"/>
                  </a:lnTo>
                </a:path>
              </a:pathLst>
            </a:custGeom>
            <a:ln w="4762">
              <a:solidFill>
                <a:srgbClr val="050100"/>
              </a:solidFill>
            </a:ln>
          </p:spPr>
          <p:txBody>
            <a:bodyPr wrap="square" lIns="0" tIns="0" rIns="0" bIns="0" rtlCol="0"/>
            <a:lstStyle/>
            <a:p/>
          </p:txBody>
        </p:sp>
        <p:sp>
          <p:nvSpPr>
            <p:cNvPr id="1896" name="object 1896" descr=""/>
            <p:cNvSpPr/>
            <p:nvPr/>
          </p:nvSpPr>
          <p:spPr>
            <a:xfrm>
              <a:off x="6724230" y="11849036"/>
              <a:ext cx="1905" cy="1905"/>
            </a:xfrm>
            <a:custGeom>
              <a:avLst/>
              <a:gdLst/>
              <a:ahLst/>
              <a:cxnLst/>
              <a:rect l="l" t="t" r="r" b="b"/>
              <a:pathLst>
                <a:path w="1904" h="1904">
                  <a:moveTo>
                    <a:pt x="0" y="1320"/>
                  </a:moveTo>
                  <a:lnTo>
                    <a:pt x="1587" y="0"/>
                  </a:lnTo>
                </a:path>
              </a:pathLst>
            </a:custGeom>
            <a:ln w="4762">
              <a:solidFill>
                <a:srgbClr val="050100"/>
              </a:solidFill>
            </a:ln>
          </p:spPr>
          <p:txBody>
            <a:bodyPr wrap="square" lIns="0" tIns="0" rIns="0" bIns="0" rtlCol="0"/>
            <a:lstStyle/>
            <a:p/>
          </p:txBody>
        </p:sp>
        <p:sp>
          <p:nvSpPr>
            <p:cNvPr id="1897" name="object 1897" descr=""/>
            <p:cNvSpPr/>
            <p:nvPr/>
          </p:nvSpPr>
          <p:spPr>
            <a:xfrm>
              <a:off x="6720795" y="11850363"/>
              <a:ext cx="3810" cy="1905"/>
            </a:xfrm>
            <a:custGeom>
              <a:avLst/>
              <a:gdLst/>
              <a:ahLst/>
              <a:cxnLst/>
              <a:rect l="l" t="t" r="r" b="b"/>
              <a:pathLst>
                <a:path w="3809" h="1904">
                  <a:moveTo>
                    <a:pt x="0" y="1320"/>
                  </a:moveTo>
                  <a:lnTo>
                    <a:pt x="3441" y="0"/>
                  </a:lnTo>
                </a:path>
              </a:pathLst>
            </a:custGeom>
            <a:ln w="4762">
              <a:solidFill>
                <a:srgbClr val="050100"/>
              </a:solidFill>
            </a:ln>
          </p:spPr>
          <p:txBody>
            <a:bodyPr wrap="square" lIns="0" tIns="0" rIns="0" bIns="0" rtlCol="0"/>
            <a:lstStyle/>
            <a:p/>
          </p:txBody>
        </p:sp>
        <p:sp>
          <p:nvSpPr>
            <p:cNvPr id="1898" name="object 1898" descr=""/>
            <p:cNvSpPr/>
            <p:nvPr/>
          </p:nvSpPr>
          <p:spPr>
            <a:xfrm>
              <a:off x="6717607" y="11851684"/>
              <a:ext cx="3810" cy="0"/>
            </a:xfrm>
            <a:custGeom>
              <a:avLst/>
              <a:gdLst/>
              <a:ahLst/>
              <a:cxnLst/>
              <a:rect l="l" t="t" r="r" b="b"/>
              <a:pathLst>
                <a:path w="3809" h="0">
                  <a:moveTo>
                    <a:pt x="0" y="0"/>
                  </a:moveTo>
                  <a:lnTo>
                    <a:pt x="3187" y="0"/>
                  </a:lnTo>
                </a:path>
              </a:pathLst>
            </a:custGeom>
            <a:ln w="4762">
              <a:solidFill>
                <a:srgbClr val="050100"/>
              </a:solidFill>
            </a:ln>
          </p:spPr>
          <p:txBody>
            <a:bodyPr wrap="square" lIns="0" tIns="0" rIns="0" bIns="0" rtlCol="0"/>
            <a:lstStyle/>
            <a:p/>
          </p:txBody>
        </p:sp>
        <p:sp>
          <p:nvSpPr>
            <p:cNvPr id="1899" name="object 1899" descr=""/>
            <p:cNvSpPr/>
            <p:nvPr/>
          </p:nvSpPr>
          <p:spPr>
            <a:xfrm>
              <a:off x="6715226" y="11850357"/>
              <a:ext cx="2540" cy="1905"/>
            </a:xfrm>
            <a:custGeom>
              <a:avLst/>
              <a:gdLst/>
              <a:ahLst/>
              <a:cxnLst/>
              <a:rect l="l" t="t" r="r" b="b"/>
              <a:pathLst>
                <a:path w="2540" h="1904">
                  <a:moveTo>
                    <a:pt x="0" y="0"/>
                  </a:moveTo>
                  <a:lnTo>
                    <a:pt x="2374" y="1320"/>
                  </a:lnTo>
                </a:path>
              </a:pathLst>
            </a:custGeom>
            <a:ln w="4762">
              <a:solidFill>
                <a:srgbClr val="050100"/>
              </a:solidFill>
            </a:ln>
          </p:spPr>
          <p:txBody>
            <a:bodyPr wrap="square" lIns="0" tIns="0" rIns="0" bIns="0" rtlCol="0"/>
            <a:lstStyle/>
            <a:p/>
          </p:txBody>
        </p:sp>
        <p:sp>
          <p:nvSpPr>
            <p:cNvPr id="1900" name="object 1900" descr=""/>
            <p:cNvSpPr/>
            <p:nvPr/>
          </p:nvSpPr>
          <p:spPr>
            <a:xfrm>
              <a:off x="6712585" y="11847715"/>
              <a:ext cx="3175" cy="3175"/>
            </a:xfrm>
            <a:custGeom>
              <a:avLst/>
              <a:gdLst/>
              <a:ahLst/>
              <a:cxnLst/>
              <a:rect l="l" t="t" r="r" b="b"/>
              <a:pathLst>
                <a:path w="3175" h="3175">
                  <a:moveTo>
                    <a:pt x="0" y="0"/>
                  </a:moveTo>
                  <a:lnTo>
                    <a:pt x="2641" y="2641"/>
                  </a:lnTo>
                </a:path>
              </a:pathLst>
            </a:custGeom>
            <a:ln w="4762">
              <a:solidFill>
                <a:srgbClr val="050100"/>
              </a:solidFill>
            </a:ln>
          </p:spPr>
          <p:txBody>
            <a:bodyPr wrap="square" lIns="0" tIns="0" rIns="0" bIns="0" rtlCol="0"/>
            <a:lstStyle/>
            <a:p/>
          </p:txBody>
        </p:sp>
        <p:sp>
          <p:nvSpPr>
            <p:cNvPr id="1901" name="object 1901" descr=""/>
            <p:cNvSpPr/>
            <p:nvPr/>
          </p:nvSpPr>
          <p:spPr>
            <a:xfrm>
              <a:off x="6710997" y="11845074"/>
              <a:ext cx="1905" cy="3175"/>
            </a:xfrm>
            <a:custGeom>
              <a:avLst/>
              <a:gdLst/>
              <a:ahLst/>
              <a:cxnLst/>
              <a:rect l="l" t="t" r="r" b="b"/>
              <a:pathLst>
                <a:path w="1904" h="3175">
                  <a:moveTo>
                    <a:pt x="0" y="0"/>
                  </a:moveTo>
                  <a:lnTo>
                    <a:pt x="1587" y="2641"/>
                  </a:lnTo>
                </a:path>
              </a:pathLst>
            </a:custGeom>
            <a:ln w="4762">
              <a:solidFill>
                <a:srgbClr val="050100"/>
              </a:solidFill>
            </a:ln>
          </p:spPr>
          <p:txBody>
            <a:bodyPr wrap="square" lIns="0" tIns="0" rIns="0" bIns="0" rtlCol="0"/>
            <a:lstStyle/>
            <a:p/>
          </p:txBody>
        </p:sp>
        <p:sp>
          <p:nvSpPr>
            <p:cNvPr id="1902" name="object 1902" descr=""/>
            <p:cNvSpPr/>
            <p:nvPr/>
          </p:nvSpPr>
          <p:spPr>
            <a:xfrm>
              <a:off x="6710203" y="11842419"/>
              <a:ext cx="1270" cy="3175"/>
            </a:xfrm>
            <a:custGeom>
              <a:avLst/>
              <a:gdLst/>
              <a:ahLst/>
              <a:cxnLst/>
              <a:rect l="l" t="t" r="r" b="b"/>
              <a:pathLst>
                <a:path w="1270" h="3175">
                  <a:moveTo>
                    <a:pt x="0" y="0"/>
                  </a:moveTo>
                  <a:lnTo>
                    <a:pt x="787" y="2654"/>
                  </a:lnTo>
                </a:path>
              </a:pathLst>
            </a:custGeom>
            <a:ln w="4762">
              <a:solidFill>
                <a:srgbClr val="050100"/>
              </a:solidFill>
            </a:ln>
          </p:spPr>
          <p:txBody>
            <a:bodyPr wrap="square" lIns="0" tIns="0" rIns="0" bIns="0" rtlCol="0"/>
            <a:lstStyle/>
            <a:p/>
          </p:txBody>
        </p:sp>
        <p:sp>
          <p:nvSpPr>
            <p:cNvPr id="1903" name="object 1903" descr=""/>
            <p:cNvSpPr/>
            <p:nvPr/>
          </p:nvSpPr>
          <p:spPr>
            <a:xfrm>
              <a:off x="6709410" y="11836689"/>
              <a:ext cx="1270" cy="6350"/>
            </a:xfrm>
            <a:custGeom>
              <a:avLst/>
              <a:gdLst/>
              <a:ahLst/>
              <a:cxnLst/>
              <a:rect l="l" t="t" r="r" b="b"/>
              <a:pathLst>
                <a:path w="1270" h="6350">
                  <a:moveTo>
                    <a:pt x="0" y="0"/>
                  </a:moveTo>
                  <a:lnTo>
                    <a:pt x="787" y="5727"/>
                  </a:lnTo>
                </a:path>
              </a:pathLst>
            </a:custGeom>
            <a:ln w="4762">
              <a:solidFill>
                <a:srgbClr val="050100"/>
              </a:solidFill>
            </a:ln>
          </p:spPr>
          <p:txBody>
            <a:bodyPr wrap="square" lIns="0" tIns="0" rIns="0" bIns="0" rtlCol="0"/>
            <a:lstStyle/>
            <a:p/>
          </p:txBody>
        </p:sp>
        <p:sp>
          <p:nvSpPr>
            <p:cNvPr id="1904" name="object 1904" descr=""/>
            <p:cNvSpPr/>
            <p:nvPr/>
          </p:nvSpPr>
          <p:spPr>
            <a:xfrm>
              <a:off x="6709410" y="11828740"/>
              <a:ext cx="0" cy="8255"/>
            </a:xfrm>
            <a:custGeom>
              <a:avLst/>
              <a:gdLst/>
              <a:ahLst/>
              <a:cxnLst/>
              <a:rect l="l" t="t" r="r" b="b"/>
              <a:pathLst>
                <a:path w="0" h="8254">
                  <a:moveTo>
                    <a:pt x="0" y="0"/>
                  </a:moveTo>
                  <a:lnTo>
                    <a:pt x="0" y="7950"/>
                  </a:lnTo>
                </a:path>
              </a:pathLst>
            </a:custGeom>
            <a:ln w="4762">
              <a:solidFill>
                <a:srgbClr val="050100"/>
              </a:solidFill>
            </a:ln>
          </p:spPr>
          <p:txBody>
            <a:bodyPr wrap="square" lIns="0" tIns="0" rIns="0" bIns="0" rtlCol="0"/>
            <a:lstStyle/>
            <a:p/>
          </p:txBody>
        </p:sp>
        <p:sp>
          <p:nvSpPr>
            <p:cNvPr id="1905" name="object 1905" descr=""/>
            <p:cNvSpPr/>
            <p:nvPr/>
          </p:nvSpPr>
          <p:spPr>
            <a:xfrm>
              <a:off x="6709410" y="11820368"/>
              <a:ext cx="1905" cy="8890"/>
            </a:xfrm>
            <a:custGeom>
              <a:avLst/>
              <a:gdLst/>
              <a:ahLst/>
              <a:cxnLst/>
              <a:rect l="l" t="t" r="r" b="b"/>
              <a:pathLst>
                <a:path w="1904" h="8890">
                  <a:moveTo>
                    <a:pt x="1587" y="0"/>
                  </a:moveTo>
                  <a:lnTo>
                    <a:pt x="0" y="8369"/>
                  </a:lnTo>
                </a:path>
              </a:pathLst>
            </a:custGeom>
            <a:ln w="4762">
              <a:solidFill>
                <a:srgbClr val="050100"/>
              </a:solidFill>
            </a:ln>
          </p:spPr>
          <p:txBody>
            <a:bodyPr wrap="square" lIns="0" tIns="0" rIns="0" bIns="0" rtlCol="0"/>
            <a:lstStyle/>
            <a:p/>
          </p:txBody>
        </p:sp>
        <p:sp>
          <p:nvSpPr>
            <p:cNvPr id="1906" name="object 1906" descr=""/>
            <p:cNvSpPr/>
            <p:nvPr/>
          </p:nvSpPr>
          <p:spPr>
            <a:xfrm>
              <a:off x="6710997" y="11816387"/>
              <a:ext cx="1905" cy="4445"/>
            </a:xfrm>
            <a:custGeom>
              <a:avLst/>
              <a:gdLst/>
              <a:ahLst/>
              <a:cxnLst/>
              <a:rect l="l" t="t" r="r" b="b"/>
              <a:pathLst>
                <a:path w="1904" h="4445">
                  <a:moveTo>
                    <a:pt x="1587" y="0"/>
                  </a:moveTo>
                  <a:lnTo>
                    <a:pt x="0" y="3975"/>
                  </a:lnTo>
                </a:path>
              </a:pathLst>
            </a:custGeom>
            <a:ln w="4762">
              <a:solidFill>
                <a:srgbClr val="050100"/>
              </a:solidFill>
            </a:ln>
          </p:spPr>
          <p:txBody>
            <a:bodyPr wrap="square" lIns="0" tIns="0" rIns="0" bIns="0" rtlCol="0"/>
            <a:lstStyle/>
            <a:p/>
          </p:txBody>
        </p:sp>
        <p:sp>
          <p:nvSpPr>
            <p:cNvPr id="1907" name="object 1907" descr=""/>
            <p:cNvSpPr/>
            <p:nvPr/>
          </p:nvSpPr>
          <p:spPr>
            <a:xfrm>
              <a:off x="6712585" y="11813745"/>
              <a:ext cx="3175" cy="3175"/>
            </a:xfrm>
            <a:custGeom>
              <a:avLst/>
              <a:gdLst/>
              <a:ahLst/>
              <a:cxnLst/>
              <a:rect l="l" t="t" r="r" b="b"/>
              <a:pathLst>
                <a:path w="3175" h="3175">
                  <a:moveTo>
                    <a:pt x="2641" y="0"/>
                  </a:moveTo>
                  <a:lnTo>
                    <a:pt x="0" y="2641"/>
                  </a:lnTo>
                </a:path>
              </a:pathLst>
            </a:custGeom>
            <a:ln w="4762">
              <a:solidFill>
                <a:srgbClr val="050100"/>
              </a:solidFill>
            </a:ln>
          </p:spPr>
          <p:txBody>
            <a:bodyPr wrap="square" lIns="0" tIns="0" rIns="0" bIns="0" rtlCol="0"/>
            <a:lstStyle/>
            <a:p/>
          </p:txBody>
        </p:sp>
        <p:sp>
          <p:nvSpPr>
            <p:cNvPr id="1908" name="object 1908" descr=""/>
            <p:cNvSpPr/>
            <p:nvPr/>
          </p:nvSpPr>
          <p:spPr>
            <a:xfrm>
              <a:off x="6715226" y="11811984"/>
              <a:ext cx="3810" cy="1905"/>
            </a:xfrm>
            <a:custGeom>
              <a:avLst/>
              <a:gdLst/>
              <a:ahLst/>
              <a:cxnLst/>
              <a:rect l="l" t="t" r="r" b="b"/>
              <a:pathLst>
                <a:path w="3809" h="1904">
                  <a:moveTo>
                    <a:pt x="3187" y="0"/>
                  </a:moveTo>
                  <a:lnTo>
                    <a:pt x="0" y="1765"/>
                  </a:lnTo>
                </a:path>
              </a:pathLst>
            </a:custGeom>
            <a:ln w="4762">
              <a:solidFill>
                <a:srgbClr val="050100"/>
              </a:solidFill>
            </a:ln>
          </p:spPr>
          <p:txBody>
            <a:bodyPr wrap="square" lIns="0" tIns="0" rIns="0" bIns="0" rtlCol="0"/>
            <a:lstStyle/>
            <a:p/>
          </p:txBody>
        </p:sp>
        <p:sp>
          <p:nvSpPr>
            <p:cNvPr id="1909" name="object 1909" descr=""/>
            <p:cNvSpPr/>
            <p:nvPr/>
          </p:nvSpPr>
          <p:spPr>
            <a:xfrm>
              <a:off x="6718420" y="11811984"/>
              <a:ext cx="2540" cy="0"/>
            </a:xfrm>
            <a:custGeom>
              <a:avLst/>
              <a:gdLst/>
              <a:ahLst/>
              <a:cxnLst/>
              <a:rect l="l" t="t" r="r" b="b"/>
              <a:pathLst>
                <a:path w="2540" h="0">
                  <a:moveTo>
                    <a:pt x="2374" y="0"/>
                  </a:moveTo>
                  <a:lnTo>
                    <a:pt x="0" y="0"/>
                  </a:lnTo>
                </a:path>
              </a:pathLst>
            </a:custGeom>
            <a:ln w="4762">
              <a:solidFill>
                <a:srgbClr val="050100"/>
              </a:solidFill>
            </a:ln>
          </p:spPr>
          <p:txBody>
            <a:bodyPr wrap="square" lIns="0" tIns="0" rIns="0" bIns="0" rtlCol="0"/>
            <a:lstStyle/>
            <a:p/>
          </p:txBody>
        </p:sp>
        <p:sp>
          <p:nvSpPr>
            <p:cNvPr id="1910" name="object 1910" descr=""/>
            <p:cNvSpPr/>
            <p:nvPr/>
          </p:nvSpPr>
          <p:spPr>
            <a:xfrm>
              <a:off x="6720789" y="11811980"/>
              <a:ext cx="3810" cy="1905"/>
            </a:xfrm>
            <a:custGeom>
              <a:avLst/>
              <a:gdLst/>
              <a:ahLst/>
              <a:cxnLst/>
              <a:rect l="l" t="t" r="r" b="b"/>
              <a:pathLst>
                <a:path w="3809" h="1904">
                  <a:moveTo>
                    <a:pt x="3441" y="1765"/>
                  </a:moveTo>
                  <a:lnTo>
                    <a:pt x="0" y="0"/>
                  </a:lnTo>
                </a:path>
              </a:pathLst>
            </a:custGeom>
            <a:ln w="4762">
              <a:solidFill>
                <a:srgbClr val="050100"/>
              </a:solidFill>
            </a:ln>
          </p:spPr>
          <p:txBody>
            <a:bodyPr wrap="square" lIns="0" tIns="0" rIns="0" bIns="0" rtlCol="0"/>
            <a:lstStyle/>
            <a:p/>
          </p:txBody>
        </p:sp>
        <p:sp>
          <p:nvSpPr>
            <p:cNvPr id="1911" name="object 1911" descr=""/>
            <p:cNvSpPr/>
            <p:nvPr/>
          </p:nvSpPr>
          <p:spPr>
            <a:xfrm>
              <a:off x="6724237" y="11813745"/>
              <a:ext cx="2540" cy="3175"/>
            </a:xfrm>
            <a:custGeom>
              <a:avLst/>
              <a:gdLst/>
              <a:ahLst/>
              <a:cxnLst/>
              <a:rect l="l" t="t" r="r" b="b"/>
              <a:pathLst>
                <a:path w="2540" h="3175">
                  <a:moveTo>
                    <a:pt x="2374" y="2641"/>
                  </a:moveTo>
                  <a:lnTo>
                    <a:pt x="0" y="0"/>
                  </a:lnTo>
                </a:path>
              </a:pathLst>
            </a:custGeom>
            <a:ln w="4762">
              <a:solidFill>
                <a:srgbClr val="050100"/>
              </a:solidFill>
            </a:ln>
          </p:spPr>
          <p:txBody>
            <a:bodyPr wrap="square" lIns="0" tIns="0" rIns="0" bIns="0" rtlCol="0"/>
            <a:lstStyle/>
            <a:p/>
          </p:txBody>
        </p:sp>
        <p:sp>
          <p:nvSpPr>
            <p:cNvPr id="1912" name="object 1912" descr=""/>
            <p:cNvSpPr/>
            <p:nvPr/>
          </p:nvSpPr>
          <p:spPr>
            <a:xfrm>
              <a:off x="6726612" y="11816393"/>
              <a:ext cx="1905" cy="4445"/>
            </a:xfrm>
            <a:custGeom>
              <a:avLst/>
              <a:gdLst/>
              <a:ahLst/>
              <a:cxnLst/>
              <a:rect l="l" t="t" r="r" b="b"/>
              <a:pathLst>
                <a:path w="1904" h="4445">
                  <a:moveTo>
                    <a:pt x="1587" y="3975"/>
                  </a:moveTo>
                  <a:lnTo>
                    <a:pt x="0" y="0"/>
                  </a:lnTo>
                </a:path>
              </a:pathLst>
            </a:custGeom>
            <a:ln w="4762">
              <a:solidFill>
                <a:srgbClr val="050100"/>
              </a:solidFill>
            </a:ln>
          </p:spPr>
          <p:txBody>
            <a:bodyPr wrap="square" lIns="0" tIns="0" rIns="0" bIns="0" rtlCol="0"/>
            <a:lstStyle/>
            <a:p/>
          </p:txBody>
        </p:sp>
        <p:sp>
          <p:nvSpPr>
            <p:cNvPr id="1913" name="object 1913" descr=""/>
            <p:cNvSpPr/>
            <p:nvPr/>
          </p:nvSpPr>
          <p:spPr>
            <a:xfrm>
              <a:off x="6749246" y="12848585"/>
              <a:ext cx="1905" cy="4445"/>
            </a:xfrm>
            <a:custGeom>
              <a:avLst/>
              <a:gdLst/>
              <a:ahLst/>
              <a:cxnLst/>
              <a:rect l="l" t="t" r="r" b="b"/>
              <a:pathLst>
                <a:path w="1904" h="4445">
                  <a:moveTo>
                    <a:pt x="1587" y="0"/>
                  </a:moveTo>
                  <a:lnTo>
                    <a:pt x="0" y="3962"/>
                  </a:lnTo>
                </a:path>
              </a:pathLst>
            </a:custGeom>
            <a:ln w="4762">
              <a:solidFill>
                <a:srgbClr val="050100"/>
              </a:solidFill>
            </a:ln>
          </p:spPr>
          <p:txBody>
            <a:bodyPr wrap="square" lIns="0" tIns="0" rIns="0" bIns="0" rtlCol="0"/>
            <a:lstStyle/>
            <a:p/>
          </p:txBody>
        </p:sp>
        <p:sp>
          <p:nvSpPr>
            <p:cNvPr id="1914" name="object 1914" descr=""/>
            <p:cNvSpPr/>
            <p:nvPr/>
          </p:nvSpPr>
          <p:spPr>
            <a:xfrm>
              <a:off x="6750833" y="12845943"/>
              <a:ext cx="1905" cy="3175"/>
            </a:xfrm>
            <a:custGeom>
              <a:avLst/>
              <a:gdLst/>
              <a:ahLst/>
              <a:cxnLst/>
              <a:rect l="l" t="t" r="r" b="b"/>
              <a:pathLst>
                <a:path w="1904" h="3175">
                  <a:moveTo>
                    <a:pt x="1587" y="0"/>
                  </a:moveTo>
                  <a:lnTo>
                    <a:pt x="0" y="2641"/>
                  </a:lnTo>
                </a:path>
              </a:pathLst>
            </a:custGeom>
            <a:ln w="4762">
              <a:solidFill>
                <a:srgbClr val="050100"/>
              </a:solidFill>
            </a:ln>
          </p:spPr>
          <p:txBody>
            <a:bodyPr wrap="square" lIns="0" tIns="0" rIns="0" bIns="0" rtlCol="0"/>
            <a:lstStyle/>
            <a:p/>
          </p:txBody>
        </p:sp>
        <p:sp>
          <p:nvSpPr>
            <p:cNvPr id="1915" name="object 1915" descr=""/>
            <p:cNvSpPr/>
            <p:nvPr/>
          </p:nvSpPr>
          <p:spPr>
            <a:xfrm>
              <a:off x="6752421" y="12843289"/>
              <a:ext cx="3175" cy="3175"/>
            </a:xfrm>
            <a:custGeom>
              <a:avLst/>
              <a:gdLst/>
              <a:ahLst/>
              <a:cxnLst/>
              <a:rect l="l" t="t" r="r" b="b"/>
              <a:pathLst>
                <a:path w="3175" h="3175">
                  <a:moveTo>
                    <a:pt x="2654" y="0"/>
                  </a:moveTo>
                  <a:lnTo>
                    <a:pt x="0" y="2654"/>
                  </a:lnTo>
                </a:path>
              </a:pathLst>
            </a:custGeom>
            <a:ln w="4762">
              <a:solidFill>
                <a:srgbClr val="050100"/>
              </a:solidFill>
            </a:ln>
          </p:spPr>
          <p:txBody>
            <a:bodyPr wrap="square" lIns="0" tIns="0" rIns="0" bIns="0" rtlCol="0"/>
            <a:lstStyle/>
            <a:p/>
          </p:txBody>
        </p:sp>
        <p:sp>
          <p:nvSpPr>
            <p:cNvPr id="1916" name="object 1916" descr=""/>
            <p:cNvSpPr/>
            <p:nvPr/>
          </p:nvSpPr>
          <p:spPr>
            <a:xfrm>
              <a:off x="6755081" y="12841527"/>
              <a:ext cx="2540" cy="1905"/>
            </a:xfrm>
            <a:custGeom>
              <a:avLst/>
              <a:gdLst/>
              <a:ahLst/>
              <a:cxnLst/>
              <a:rect l="l" t="t" r="r" b="b"/>
              <a:pathLst>
                <a:path w="2540" h="1904">
                  <a:moveTo>
                    <a:pt x="2374" y="0"/>
                  </a:moveTo>
                  <a:lnTo>
                    <a:pt x="0" y="1765"/>
                  </a:lnTo>
                </a:path>
              </a:pathLst>
            </a:custGeom>
            <a:ln w="4762">
              <a:solidFill>
                <a:srgbClr val="050100"/>
              </a:solidFill>
            </a:ln>
          </p:spPr>
          <p:txBody>
            <a:bodyPr wrap="square" lIns="0" tIns="0" rIns="0" bIns="0" rtlCol="0"/>
            <a:lstStyle/>
            <a:p/>
          </p:txBody>
        </p:sp>
        <p:sp>
          <p:nvSpPr>
            <p:cNvPr id="1917" name="object 1917" descr=""/>
            <p:cNvSpPr/>
            <p:nvPr/>
          </p:nvSpPr>
          <p:spPr>
            <a:xfrm>
              <a:off x="6757456" y="12841527"/>
              <a:ext cx="3175" cy="0"/>
            </a:xfrm>
            <a:custGeom>
              <a:avLst/>
              <a:gdLst/>
              <a:ahLst/>
              <a:cxnLst/>
              <a:rect l="l" t="t" r="r" b="b"/>
              <a:pathLst>
                <a:path w="3175" h="0">
                  <a:moveTo>
                    <a:pt x="3175" y="0"/>
                  </a:moveTo>
                  <a:lnTo>
                    <a:pt x="0" y="0"/>
                  </a:lnTo>
                </a:path>
              </a:pathLst>
            </a:custGeom>
            <a:ln w="4762">
              <a:solidFill>
                <a:srgbClr val="050100"/>
              </a:solidFill>
            </a:ln>
          </p:spPr>
          <p:txBody>
            <a:bodyPr wrap="square" lIns="0" tIns="0" rIns="0" bIns="0" rtlCol="0"/>
            <a:lstStyle/>
            <a:p/>
          </p:txBody>
        </p:sp>
        <p:sp>
          <p:nvSpPr>
            <p:cNvPr id="1918" name="object 1918" descr=""/>
            <p:cNvSpPr/>
            <p:nvPr/>
          </p:nvSpPr>
          <p:spPr>
            <a:xfrm>
              <a:off x="6760631" y="12841523"/>
              <a:ext cx="3175" cy="1905"/>
            </a:xfrm>
            <a:custGeom>
              <a:avLst/>
              <a:gdLst/>
              <a:ahLst/>
              <a:cxnLst/>
              <a:rect l="l" t="t" r="r" b="b"/>
              <a:pathLst>
                <a:path w="3175" h="1904">
                  <a:moveTo>
                    <a:pt x="2641" y="1765"/>
                  </a:moveTo>
                  <a:lnTo>
                    <a:pt x="0" y="0"/>
                  </a:lnTo>
                </a:path>
              </a:pathLst>
            </a:custGeom>
            <a:ln w="4762">
              <a:solidFill>
                <a:srgbClr val="050100"/>
              </a:solidFill>
            </a:ln>
          </p:spPr>
          <p:txBody>
            <a:bodyPr wrap="square" lIns="0" tIns="0" rIns="0" bIns="0" rtlCol="0"/>
            <a:lstStyle/>
            <a:p/>
          </p:txBody>
        </p:sp>
        <p:sp>
          <p:nvSpPr>
            <p:cNvPr id="1919" name="object 1919" descr=""/>
            <p:cNvSpPr/>
            <p:nvPr/>
          </p:nvSpPr>
          <p:spPr>
            <a:xfrm>
              <a:off x="6763279" y="12843289"/>
              <a:ext cx="2540" cy="3175"/>
            </a:xfrm>
            <a:custGeom>
              <a:avLst/>
              <a:gdLst/>
              <a:ahLst/>
              <a:cxnLst/>
              <a:rect l="l" t="t" r="r" b="b"/>
              <a:pathLst>
                <a:path w="2540" h="3175">
                  <a:moveTo>
                    <a:pt x="2374" y="2654"/>
                  </a:moveTo>
                  <a:lnTo>
                    <a:pt x="0" y="0"/>
                  </a:lnTo>
                </a:path>
              </a:pathLst>
            </a:custGeom>
            <a:ln w="4762">
              <a:solidFill>
                <a:srgbClr val="050100"/>
              </a:solidFill>
            </a:ln>
          </p:spPr>
          <p:txBody>
            <a:bodyPr wrap="square" lIns="0" tIns="0" rIns="0" bIns="0" rtlCol="0"/>
            <a:lstStyle/>
            <a:p/>
          </p:txBody>
        </p:sp>
        <p:sp>
          <p:nvSpPr>
            <p:cNvPr id="1920" name="object 1920" descr=""/>
            <p:cNvSpPr/>
            <p:nvPr/>
          </p:nvSpPr>
          <p:spPr>
            <a:xfrm>
              <a:off x="6765654" y="12845943"/>
              <a:ext cx="1905" cy="3175"/>
            </a:xfrm>
            <a:custGeom>
              <a:avLst/>
              <a:gdLst/>
              <a:ahLst/>
              <a:cxnLst/>
              <a:rect l="l" t="t" r="r" b="b"/>
              <a:pathLst>
                <a:path w="1904" h="3175">
                  <a:moveTo>
                    <a:pt x="1587" y="2641"/>
                  </a:moveTo>
                  <a:lnTo>
                    <a:pt x="0" y="0"/>
                  </a:lnTo>
                </a:path>
              </a:pathLst>
            </a:custGeom>
            <a:ln w="4762">
              <a:solidFill>
                <a:srgbClr val="050100"/>
              </a:solidFill>
            </a:ln>
          </p:spPr>
          <p:txBody>
            <a:bodyPr wrap="square" lIns="0" tIns="0" rIns="0" bIns="0" rtlCol="0"/>
            <a:lstStyle/>
            <a:p/>
          </p:txBody>
        </p:sp>
        <p:sp>
          <p:nvSpPr>
            <p:cNvPr id="1921" name="object 1921" descr=""/>
            <p:cNvSpPr/>
            <p:nvPr/>
          </p:nvSpPr>
          <p:spPr>
            <a:xfrm>
              <a:off x="6767248" y="12848591"/>
              <a:ext cx="1270" cy="4445"/>
            </a:xfrm>
            <a:custGeom>
              <a:avLst/>
              <a:gdLst/>
              <a:ahLst/>
              <a:cxnLst/>
              <a:rect l="l" t="t" r="r" b="b"/>
              <a:pathLst>
                <a:path w="1270" h="4445">
                  <a:moveTo>
                    <a:pt x="787" y="3962"/>
                  </a:moveTo>
                  <a:lnTo>
                    <a:pt x="0" y="0"/>
                  </a:lnTo>
                </a:path>
              </a:pathLst>
            </a:custGeom>
            <a:ln w="4762">
              <a:solidFill>
                <a:srgbClr val="050100"/>
              </a:solidFill>
            </a:ln>
          </p:spPr>
          <p:txBody>
            <a:bodyPr wrap="square" lIns="0" tIns="0" rIns="0" bIns="0" rtlCol="0"/>
            <a:lstStyle/>
            <a:p/>
          </p:txBody>
        </p:sp>
        <p:sp>
          <p:nvSpPr>
            <p:cNvPr id="1922" name="object 1922" descr=""/>
            <p:cNvSpPr/>
            <p:nvPr/>
          </p:nvSpPr>
          <p:spPr>
            <a:xfrm>
              <a:off x="6768035" y="12852548"/>
              <a:ext cx="0" cy="4445"/>
            </a:xfrm>
            <a:custGeom>
              <a:avLst/>
              <a:gdLst/>
              <a:ahLst/>
              <a:cxnLst/>
              <a:rect l="l" t="t" r="r" b="b"/>
              <a:pathLst>
                <a:path w="0" h="4445">
                  <a:moveTo>
                    <a:pt x="0" y="4419"/>
                  </a:moveTo>
                  <a:lnTo>
                    <a:pt x="0" y="0"/>
                  </a:lnTo>
                </a:path>
              </a:pathLst>
            </a:custGeom>
            <a:ln w="4762">
              <a:solidFill>
                <a:srgbClr val="050100"/>
              </a:solidFill>
            </a:ln>
          </p:spPr>
          <p:txBody>
            <a:bodyPr wrap="square" lIns="0" tIns="0" rIns="0" bIns="0" rtlCol="0"/>
            <a:lstStyle/>
            <a:p/>
          </p:txBody>
        </p:sp>
        <p:sp>
          <p:nvSpPr>
            <p:cNvPr id="1923" name="object 1923" descr=""/>
            <p:cNvSpPr/>
            <p:nvPr/>
          </p:nvSpPr>
          <p:spPr>
            <a:xfrm>
              <a:off x="6767242" y="12856974"/>
              <a:ext cx="1270" cy="4445"/>
            </a:xfrm>
            <a:custGeom>
              <a:avLst/>
              <a:gdLst/>
              <a:ahLst/>
              <a:cxnLst/>
              <a:rect l="l" t="t" r="r" b="b"/>
              <a:pathLst>
                <a:path w="1270" h="4445">
                  <a:moveTo>
                    <a:pt x="0" y="3962"/>
                  </a:moveTo>
                  <a:lnTo>
                    <a:pt x="787" y="0"/>
                  </a:lnTo>
                </a:path>
              </a:pathLst>
            </a:custGeom>
            <a:ln w="4762">
              <a:solidFill>
                <a:srgbClr val="050100"/>
              </a:solidFill>
            </a:ln>
          </p:spPr>
          <p:txBody>
            <a:bodyPr wrap="square" lIns="0" tIns="0" rIns="0" bIns="0" rtlCol="0"/>
            <a:lstStyle/>
            <a:p/>
          </p:txBody>
        </p:sp>
        <p:sp>
          <p:nvSpPr>
            <p:cNvPr id="1924" name="object 1924" descr=""/>
            <p:cNvSpPr/>
            <p:nvPr/>
          </p:nvSpPr>
          <p:spPr>
            <a:xfrm>
              <a:off x="6765654" y="12860943"/>
              <a:ext cx="1905" cy="4445"/>
            </a:xfrm>
            <a:custGeom>
              <a:avLst/>
              <a:gdLst/>
              <a:ahLst/>
              <a:cxnLst/>
              <a:rect l="l" t="t" r="r" b="b"/>
              <a:pathLst>
                <a:path w="1904" h="4445">
                  <a:moveTo>
                    <a:pt x="0" y="3962"/>
                  </a:moveTo>
                  <a:lnTo>
                    <a:pt x="1587" y="0"/>
                  </a:lnTo>
                </a:path>
              </a:pathLst>
            </a:custGeom>
            <a:ln w="4762">
              <a:solidFill>
                <a:srgbClr val="050100"/>
              </a:solidFill>
            </a:ln>
          </p:spPr>
          <p:txBody>
            <a:bodyPr wrap="square" lIns="0" tIns="0" rIns="0" bIns="0" rtlCol="0"/>
            <a:lstStyle/>
            <a:p/>
          </p:txBody>
        </p:sp>
        <p:sp>
          <p:nvSpPr>
            <p:cNvPr id="1925" name="object 1925" descr=""/>
            <p:cNvSpPr/>
            <p:nvPr/>
          </p:nvSpPr>
          <p:spPr>
            <a:xfrm>
              <a:off x="6764067" y="12864912"/>
              <a:ext cx="1905" cy="1905"/>
            </a:xfrm>
            <a:custGeom>
              <a:avLst/>
              <a:gdLst/>
              <a:ahLst/>
              <a:cxnLst/>
              <a:rect l="l" t="t" r="r" b="b"/>
              <a:pathLst>
                <a:path w="1904" h="1904">
                  <a:moveTo>
                    <a:pt x="0" y="1320"/>
                  </a:moveTo>
                  <a:lnTo>
                    <a:pt x="1587" y="0"/>
                  </a:lnTo>
                </a:path>
              </a:pathLst>
            </a:custGeom>
            <a:ln w="4762">
              <a:solidFill>
                <a:srgbClr val="050100"/>
              </a:solidFill>
            </a:ln>
          </p:spPr>
          <p:txBody>
            <a:bodyPr wrap="square" lIns="0" tIns="0" rIns="0" bIns="0" rtlCol="0"/>
            <a:lstStyle/>
            <a:p/>
          </p:txBody>
        </p:sp>
        <p:sp>
          <p:nvSpPr>
            <p:cNvPr id="1926" name="object 1926" descr=""/>
            <p:cNvSpPr/>
            <p:nvPr/>
          </p:nvSpPr>
          <p:spPr>
            <a:xfrm>
              <a:off x="6760631" y="12866226"/>
              <a:ext cx="3810" cy="1905"/>
            </a:xfrm>
            <a:custGeom>
              <a:avLst/>
              <a:gdLst/>
              <a:ahLst/>
              <a:cxnLst/>
              <a:rect l="l" t="t" r="r" b="b"/>
              <a:pathLst>
                <a:path w="3809" h="1904">
                  <a:moveTo>
                    <a:pt x="0" y="1320"/>
                  </a:moveTo>
                  <a:lnTo>
                    <a:pt x="3441" y="0"/>
                  </a:lnTo>
                </a:path>
              </a:pathLst>
            </a:custGeom>
            <a:ln w="4762">
              <a:solidFill>
                <a:srgbClr val="050100"/>
              </a:solidFill>
            </a:ln>
          </p:spPr>
          <p:txBody>
            <a:bodyPr wrap="square" lIns="0" tIns="0" rIns="0" bIns="0" rtlCol="0"/>
            <a:lstStyle/>
            <a:p/>
          </p:txBody>
        </p:sp>
        <p:sp>
          <p:nvSpPr>
            <p:cNvPr id="1927" name="object 1927" descr=""/>
            <p:cNvSpPr/>
            <p:nvPr/>
          </p:nvSpPr>
          <p:spPr>
            <a:xfrm>
              <a:off x="6757456" y="12867547"/>
              <a:ext cx="3175" cy="0"/>
            </a:xfrm>
            <a:custGeom>
              <a:avLst/>
              <a:gdLst/>
              <a:ahLst/>
              <a:cxnLst/>
              <a:rect l="l" t="t" r="r" b="b"/>
              <a:pathLst>
                <a:path w="3175" h="0">
                  <a:moveTo>
                    <a:pt x="0" y="0"/>
                  </a:moveTo>
                  <a:lnTo>
                    <a:pt x="3175" y="0"/>
                  </a:lnTo>
                </a:path>
              </a:pathLst>
            </a:custGeom>
            <a:ln w="4762">
              <a:solidFill>
                <a:srgbClr val="050100"/>
              </a:solidFill>
            </a:ln>
          </p:spPr>
          <p:txBody>
            <a:bodyPr wrap="square" lIns="0" tIns="0" rIns="0" bIns="0" rtlCol="0"/>
            <a:lstStyle/>
            <a:p/>
          </p:txBody>
        </p:sp>
        <p:sp>
          <p:nvSpPr>
            <p:cNvPr id="1928" name="object 1928" descr=""/>
            <p:cNvSpPr/>
            <p:nvPr/>
          </p:nvSpPr>
          <p:spPr>
            <a:xfrm>
              <a:off x="6755075" y="12866232"/>
              <a:ext cx="2540" cy="1905"/>
            </a:xfrm>
            <a:custGeom>
              <a:avLst/>
              <a:gdLst/>
              <a:ahLst/>
              <a:cxnLst/>
              <a:rect l="l" t="t" r="r" b="b"/>
              <a:pathLst>
                <a:path w="2540" h="1904">
                  <a:moveTo>
                    <a:pt x="0" y="0"/>
                  </a:moveTo>
                  <a:lnTo>
                    <a:pt x="2374" y="1320"/>
                  </a:lnTo>
                </a:path>
              </a:pathLst>
            </a:custGeom>
            <a:ln w="4762">
              <a:solidFill>
                <a:srgbClr val="050100"/>
              </a:solidFill>
            </a:ln>
          </p:spPr>
          <p:txBody>
            <a:bodyPr wrap="square" lIns="0" tIns="0" rIns="0" bIns="0" rtlCol="0"/>
            <a:lstStyle/>
            <a:p/>
          </p:txBody>
        </p:sp>
        <p:sp>
          <p:nvSpPr>
            <p:cNvPr id="1929" name="object 1929" descr=""/>
            <p:cNvSpPr/>
            <p:nvPr/>
          </p:nvSpPr>
          <p:spPr>
            <a:xfrm>
              <a:off x="6752421" y="12863578"/>
              <a:ext cx="3175" cy="3175"/>
            </a:xfrm>
            <a:custGeom>
              <a:avLst/>
              <a:gdLst/>
              <a:ahLst/>
              <a:cxnLst/>
              <a:rect l="l" t="t" r="r" b="b"/>
              <a:pathLst>
                <a:path w="3175" h="3175">
                  <a:moveTo>
                    <a:pt x="0" y="0"/>
                  </a:moveTo>
                  <a:lnTo>
                    <a:pt x="2654" y="2654"/>
                  </a:lnTo>
                </a:path>
              </a:pathLst>
            </a:custGeom>
            <a:ln w="4762">
              <a:solidFill>
                <a:srgbClr val="050100"/>
              </a:solidFill>
            </a:ln>
          </p:spPr>
          <p:txBody>
            <a:bodyPr wrap="square" lIns="0" tIns="0" rIns="0" bIns="0" rtlCol="0"/>
            <a:lstStyle/>
            <a:p/>
          </p:txBody>
        </p:sp>
        <p:sp>
          <p:nvSpPr>
            <p:cNvPr id="1930" name="object 1930" descr=""/>
            <p:cNvSpPr/>
            <p:nvPr/>
          </p:nvSpPr>
          <p:spPr>
            <a:xfrm>
              <a:off x="6750833" y="12860937"/>
              <a:ext cx="1905" cy="3175"/>
            </a:xfrm>
            <a:custGeom>
              <a:avLst/>
              <a:gdLst/>
              <a:ahLst/>
              <a:cxnLst/>
              <a:rect l="l" t="t" r="r" b="b"/>
              <a:pathLst>
                <a:path w="1904" h="3175">
                  <a:moveTo>
                    <a:pt x="0" y="0"/>
                  </a:moveTo>
                  <a:lnTo>
                    <a:pt x="1587" y="2641"/>
                  </a:lnTo>
                </a:path>
              </a:pathLst>
            </a:custGeom>
            <a:ln w="4762">
              <a:solidFill>
                <a:srgbClr val="050100"/>
              </a:solidFill>
            </a:ln>
          </p:spPr>
          <p:txBody>
            <a:bodyPr wrap="square" lIns="0" tIns="0" rIns="0" bIns="0" rtlCol="0"/>
            <a:lstStyle/>
            <a:p/>
          </p:txBody>
        </p:sp>
        <p:sp>
          <p:nvSpPr>
            <p:cNvPr id="1931" name="object 1931" descr=""/>
            <p:cNvSpPr/>
            <p:nvPr/>
          </p:nvSpPr>
          <p:spPr>
            <a:xfrm>
              <a:off x="6750039" y="12858295"/>
              <a:ext cx="1270" cy="3175"/>
            </a:xfrm>
            <a:custGeom>
              <a:avLst/>
              <a:gdLst/>
              <a:ahLst/>
              <a:cxnLst/>
              <a:rect l="l" t="t" r="r" b="b"/>
              <a:pathLst>
                <a:path w="1270" h="3175">
                  <a:moveTo>
                    <a:pt x="0" y="0"/>
                  </a:moveTo>
                  <a:lnTo>
                    <a:pt x="787" y="2641"/>
                  </a:lnTo>
                </a:path>
              </a:pathLst>
            </a:custGeom>
            <a:ln w="4762">
              <a:solidFill>
                <a:srgbClr val="050100"/>
              </a:solidFill>
            </a:ln>
          </p:spPr>
          <p:txBody>
            <a:bodyPr wrap="square" lIns="0" tIns="0" rIns="0" bIns="0" rtlCol="0"/>
            <a:lstStyle/>
            <a:p/>
          </p:txBody>
        </p:sp>
        <p:sp>
          <p:nvSpPr>
            <p:cNvPr id="1932" name="object 1932" descr=""/>
            <p:cNvSpPr/>
            <p:nvPr/>
          </p:nvSpPr>
          <p:spPr>
            <a:xfrm>
              <a:off x="6749246" y="12852553"/>
              <a:ext cx="1270" cy="6350"/>
            </a:xfrm>
            <a:custGeom>
              <a:avLst/>
              <a:gdLst/>
              <a:ahLst/>
              <a:cxnLst/>
              <a:rect l="l" t="t" r="r" b="b"/>
              <a:pathLst>
                <a:path w="1270" h="6350">
                  <a:moveTo>
                    <a:pt x="0" y="0"/>
                  </a:moveTo>
                  <a:lnTo>
                    <a:pt x="787" y="5740"/>
                  </a:lnTo>
                </a:path>
              </a:pathLst>
            </a:custGeom>
            <a:ln w="4762">
              <a:solidFill>
                <a:srgbClr val="050100"/>
              </a:solidFill>
            </a:ln>
          </p:spPr>
          <p:txBody>
            <a:bodyPr wrap="square" lIns="0" tIns="0" rIns="0" bIns="0" rtlCol="0"/>
            <a:lstStyle/>
            <a:p/>
          </p:txBody>
        </p:sp>
        <p:sp>
          <p:nvSpPr>
            <p:cNvPr id="1933" name="object 1933" descr=""/>
            <p:cNvSpPr/>
            <p:nvPr/>
          </p:nvSpPr>
          <p:spPr>
            <a:xfrm>
              <a:off x="6749246" y="12844616"/>
              <a:ext cx="0" cy="8255"/>
            </a:xfrm>
            <a:custGeom>
              <a:avLst/>
              <a:gdLst/>
              <a:ahLst/>
              <a:cxnLst/>
              <a:rect l="l" t="t" r="r" b="b"/>
              <a:pathLst>
                <a:path w="0" h="8254">
                  <a:moveTo>
                    <a:pt x="0" y="0"/>
                  </a:moveTo>
                  <a:lnTo>
                    <a:pt x="0" y="7937"/>
                  </a:lnTo>
                </a:path>
              </a:pathLst>
            </a:custGeom>
            <a:ln w="4762">
              <a:solidFill>
                <a:srgbClr val="050100"/>
              </a:solidFill>
            </a:ln>
          </p:spPr>
          <p:txBody>
            <a:bodyPr wrap="square" lIns="0" tIns="0" rIns="0" bIns="0" rtlCol="0"/>
            <a:lstStyle/>
            <a:p/>
          </p:txBody>
        </p:sp>
        <p:sp>
          <p:nvSpPr>
            <p:cNvPr id="1934" name="object 1934" descr=""/>
            <p:cNvSpPr/>
            <p:nvPr/>
          </p:nvSpPr>
          <p:spPr>
            <a:xfrm>
              <a:off x="6749246" y="12836231"/>
              <a:ext cx="1905" cy="8890"/>
            </a:xfrm>
            <a:custGeom>
              <a:avLst/>
              <a:gdLst/>
              <a:ahLst/>
              <a:cxnLst/>
              <a:rect l="l" t="t" r="r" b="b"/>
              <a:pathLst>
                <a:path w="1904" h="8890">
                  <a:moveTo>
                    <a:pt x="1587" y="0"/>
                  </a:moveTo>
                  <a:lnTo>
                    <a:pt x="0" y="8382"/>
                  </a:lnTo>
                </a:path>
              </a:pathLst>
            </a:custGeom>
            <a:ln w="4762">
              <a:solidFill>
                <a:srgbClr val="050100"/>
              </a:solidFill>
            </a:ln>
          </p:spPr>
          <p:txBody>
            <a:bodyPr wrap="square" lIns="0" tIns="0" rIns="0" bIns="0" rtlCol="0"/>
            <a:lstStyle/>
            <a:p/>
          </p:txBody>
        </p:sp>
        <p:sp>
          <p:nvSpPr>
            <p:cNvPr id="1935" name="object 1935" descr=""/>
            <p:cNvSpPr/>
            <p:nvPr/>
          </p:nvSpPr>
          <p:spPr>
            <a:xfrm>
              <a:off x="6750833" y="12832262"/>
              <a:ext cx="1905" cy="4445"/>
            </a:xfrm>
            <a:custGeom>
              <a:avLst/>
              <a:gdLst/>
              <a:ahLst/>
              <a:cxnLst/>
              <a:rect l="l" t="t" r="r" b="b"/>
              <a:pathLst>
                <a:path w="1904" h="4445">
                  <a:moveTo>
                    <a:pt x="1587" y="0"/>
                  </a:moveTo>
                  <a:lnTo>
                    <a:pt x="0" y="3962"/>
                  </a:lnTo>
                </a:path>
              </a:pathLst>
            </a:custGeom>
            <a:ln w="4762">
              <a:solidFill>
                <a:srgbClr val="050100"/>
              </a:solidFill>
            </a:ln>
          </p:spPr>
          <p:txBody>
            <a:bodyPr wrap="square" lIns="0" tIns="0" rIns="0" bIns="0" rtlCol="0"/>
            <a:lstStyle/>
            <a:p/>
          </p:txBody>
        </p:sp>
        <p:sp>
          <p:nvSpPr>
            <p:cNvPr id="1936" name="object 1936" descr=""/>
            <p:cNvSpPr/>
            <p:nvPr/>
          </p:nvSpPr>
          <p:spPr>
            <a:xfrm>
              <a:off x="6752421" y="12829621"/>
              <a:ext cx="3175" cy="3175"/>
            </a:xfrm>
            <a:custGeom>
              <a:avLst/>
              <a:gdLst/>
              <a:ahLst/>
              <a:cxnLst/>
              <a:rect l="l" t="t" r="r" b="b"/>
              <a:pathLst>
                <a:path w="3175" h="3175">
                  <a:moveTo>
                    <a:pt x="2654" y="0"/>
                  </a:moveTo>
                  <a:lnTo>
                    <a:pt x="0" y="2641"/>
                  </a:lnTo>
                </a:path>
              </a:pathLst>
            </a:custGeom>
            <a:ln w="4762">
              <a:solidFill>
                <a:srgbClr val="050100"/>
              </a:solidFill>
            </a:ln>
          </p:spPr>
          <p:txBody>
            <a:bodyPr wrap="square" lIns="0" tIns="0" rIns="0" bIns="0" rtlCol="0"/>
            <a:lstStyle/>
            <a:p/>
          </p:txBody>
        </p:sp>
        <p:sp>
          <p:nvSpPr>
            <p:cNvPr id="1937" name="object 1937" descr=""/>
            <p:cNvSpPr/>
            <p:nvPr/>
          </p:nvSpPr>
          <p:spPr>
            <a:xfrm>
              <a:off x="6755075" y="12827848"/>
              <a:ext cx="3175" cy="1905"/>
            </a:xfrm>
            <a:custGeom>
              <a:avLst/>
              <a:gdLst/>
              <a:ahLst/>
              <a:cxnLst/>
              <a:rect l="l" t="t" r="r" b="b"/>
              <a:pathLst>
                <a:path w="3175" h="1904">
                  <a:moveTo>
                    <a:pt x="3175" y="0"/>
                  </a:moveTo>
                  <a:lnTo>
                    <a:pt x="0" y="1778"/>
                  </a:lnTo>
                </a:path>
              </a:pathLst>
            </a:custGeom>
            <a:ln w="4762">
              <a:solidFill>
                <a:srgbClr val="050100"/>
              </a:solidFill>
            </a:ln>
          </p:spPr>
          <p:txBody>
            <a:bodyPr wrap="square" lIns="0" tIns="0" rIns="0" bIns="0" rtlCol="0"/>
            <a:lstStyle/>
            <a:p/>
          </p:txBody>
        </p:sp>
        <p:sp>
          <p:nvSpPr>
            <p:cNvPr id="1938" name="object 1938" descr=""/>
            <p:cNvSpPr/>
            <p:nvPr/>
          </p:nvSpPr>
          <p:spPr>
            <a:xfrm>
              <a:off x="6758256" y="12827848"/>
              <a:ext cx="2540" cy="0"/>
            </a:xfrm>
            <a:custGeom>
              <a:avLst/>
              <a:gdLst/>
              <a:ahLst/>
              <a:cxnLst/>
              <a:rect l="l" t="t" r="r" b="b"/>
              <a:pathLst>
                <a:path w="2540" h="0">
                  <a:moveTo>
                    <a:pt x="2374" y="0"/>
                  </a:moveTo>
                  <a:lnTo>
                    <a:pt x="0" y="0"/>
                  </a:lnTo>
                </a:path>
              </a:pathLst>
            </a:custGeom>
            <a:ln w="4762">
              <a:solidFill>
                <a:srgbClr val="050100"/>
              </a:solidFill>
            </a:ln>
          </p:spPr>
          <p:txBody>
            <a:bodyPr wrap="square" lIns="0" tIns="0" rIns="0" bIns="0" rtlCol="0"/>
            <a:lstStyle/>
            <a:p/>
          </p:txBody>
        </p:sp>
        <p:sp>
          <p:nvSpPr>
            <p:cNvPr id="1939" name="object 1939" descr=""/>
            <p:cNvSpPr/>
            <p:nvPr/>
          </p:nvSpPr>
          <p:spPr>
            <a:xfrm>
              <a:off x="6760625" y="12827843"/>
              <a:ext cx="3810" cy="1905"/>
            </a:xfrm>
            <a:custGeom>
              <a:avLst/>
              <a:gdLst/>
              <a:ahLst/>
              <a:cxnLst/>
              <a:rect l="l" t="t" r="r" b="b"/>
              <a:pathLst>
                <a:path w="3809" h="1904">
                  <a:moveTo>
                    <a:pt x="3441" y="1777"/>
                  </a:moveTo>
                  <a:lnTo>
                    <a:pt x="0" y="0"/>
                  </a:lnTo>
                </a:path>
              </a:pathLst>
            </a:custGeom>
            <a:ln w="4762">
              <a:solidFill>
                <a:srgbClr val="050100"/>
              </a:solidFill>
            </a:ln>
          </p:spPr>
          <p:txBody>
            <a:bodyPr wrap="square" lIns="0" tIns="0" rIns="0" bIns="0" rtlCol="0"/>
            <a:lstStyle/>
            <a:p/>
          </p:txBody>
        </p:sp>
        <p:sp>
          <p:nvSpPr>
            <p:cNvPr id="1940" name="object 1940" descr=""/>
            <p:cNvSpPr/>
            <p:nvPr/>
          </p:nvSpPr>
          <p:spPr>
            <a:xfrm>
              <a:off x="6764073" y="12829621"/>
              <a:ext cx="2540" cy="3175"/>
            </a:xfrm>
            <a:custGeom>
              <a:avLst/>
              <a:gdLst/>
              <a:ahLst/>
              <a:cxnLst/>
              <a:rect l="l" t="t" r="r" b="b"/>
              <a:pathLst>
                <a:path w="2540" h="3175">
                  <a:moveTo>
                    <a:pt x="2374" y="2641"/>
                  </a:moveTo>
                  <a:lnTo>
                    <a:pt x="0" y="0"/>
                  </a:lnTo>
                </a:path>
              </a:pathLst>
            </a:custGeom>
            <a:ln w="4762">
              <a:solidFill>
                <a:srgbClr val="050100"/>
              </a:solidFill>
            </a:ln>
          </p:spPr>
          <p:txBody>
            <a:bodyPr wrap="square" lIns="0" tIns="0" rIns="0" bIns="0" rtlCol="0"/>
            <a:lstStyle/>
            <a:p/>
          </p:txBody>
        </p:sp>
        <p:sp>
          <p:nvSpPr>
            <p:cNvPr id="1941" name="object 1941" descr=""/>
            <p:cNvSpPr/>
            <p:nvPr/>
          </p:nvSpPr>
          <p:spPr>
            <a:xfrm>
              <a:off x="6766448" y="12832269"/>
              <a:ext cx="1905" cy="4445"/>
            </a:xfrm>
            <a:custGeom>
              <a:avLst/>
              <a:gdLst/>
              <a:ahLst/>
              <a:cxnLst/>
              <a:rect l="l" t="t" r="r" b="b"/>
              <a:pathLst>
                <a:path w="1904" h="4445">
                  <a:moveTo>
                    <a:pt x="1587" y="3962"/>
                  </a:moveTo>
                  <a:lnTo>
                    <a:pt x="0" y="0"/>
                  </a:lnTo>
                </a:path>
              </a:pathLst>
            </a:custGeom>
            <a:ln w="4762">
              <a:solidFill>
                <a:srgbClr val="050100"/>
              </a:solidFill>
            </a:ln>
          </p:spPr>
          <p:txBody>
            <a:bodyPr wrap="square" lIns="0" tIns="0" rIns="0" bIns="0" rtlCol="0"/>
            <a:lstStyle/>
            <a:p/>
          </p:txBody>
        </p:sp>
        <p:sp>
          <p:nvSpPr>
            <p:cNvPr id="1942" name="object 1942" descr=""/>
            <p:cNvSpPr/>
            <p:nvPr/>
          </p:nvSpPr>
          <p:spPr>
            <a:xfrm>
              <a:off x="7039362" y="12797312"/>
              <a:ext cx="64135" cy="36195"/>
            </a:xfrm>
            <a:custGeom>
              <a:avLst/>
              <a:gdLst/>
              <a:ahLst/>
              <a:cxnLst/>
              <a:rect l="l" t="t" r="r" b="b"/>
              <a:pathLst>
                <a:path w="64134" h="36195">
                  <a:moveTo>
                    <a:pt x="64020" y="36017"/>
                  </a:moveTo>
                  <a:lnTo>
                    <a:pt x="0" y="0"/>
                  </a:lnTo>
                </a:path>
              </a:pathLst>
            </a:custGeom>
            <a:ln w="4762">
              <a:solidFill>
                <a:srgbClr val="050100"/>
              </a:solidFill>
            </a:ln>
          </p:spPr>
          <p:txBody>
            <a:bodyPr wrap="square" lIns="0" tIns="0" rIns="0" bIns="0" rtlCol="0"/>
            <a:lstStyle/>
            <a:p/>
          </p:txBody>
        </p:sp>
        <p:sp>
          <p:nvSpPr>
            <p:cNvPr id="1943" name="object 1943" descr=""/>
            <p:cNvSpPr/>
            <p:nvPr/>
          </p:nvSpPr>
          <p:spPr>
            <a:xfrm>
              <a:off x="7021978" y="12449377"/>
              <a:ext cx="69215" cy="19050"/>
            </a:xfrm>
            <a:custGeom>
              <a:avLst/>
              <a:gdLst/>
              <a:ahLst/>
              <a:cxnLst/>
              <a:rect l="l" t="t" r="r" b="b"/>
              <a:pathLst>
                <a:path w="69215" h="19050">
                  <a:moveTo>
                    <a:pt x="68592" y="18580"/>
                  </a:moveTo>
                  <a:lnTo>
                    <a:pt x="65722" y="11442"/>
                  </a:lnTo>
                  <a:lnTo>
                    <a:pt x="58585" y="4292"/>
                  </a:lnTo>
                  <a:lnTo>
                    <a:pt x="49288" y="1435"/>
                  </a:lnTo>
                  <a:lnTo>
                    <a:pt x="40728" y="723"/>
                  </a:lnTo>
                  <a:lnTo>
                    <a:pt x="34289" y="0"/>
                  </a:lnTo>
                  <a:lnTo>
                    <a:pt x="27863" y="723"/>
                  </a:lnTo>
                  <a:lnTo>
                    <a:pt x="19291" y="1435"/>
                  </a:lnTo>
                  <a:lnTo>
                    <a:pt x="10007" y="4292"/>
                  </a:lnTo>
                  <a:lnTo>
                    <a:pt x="2844" y="11442"/>
                  </a:lnTo>
                  <a:lnTo>
                    <a:pt x="0" y="18580"/>
                  </a:lnTo>
                </a:path>
              </a:pathLst>
            </a:custGeom>
            <a:ln w="4762">
              <a:solidFill>
                <a:srgbClr val="050100"/>
              </a:solidFill>
            </a:ln>
          </p:spPr>
          <p:txBody>
            <a:bodyPr wrap="square" lIns="0" tIns="0" rIns="0" bIns="0" rtlCol="0"/>
            <a:lstStyle/>
            <a:p/>
          </p:txBody>
        </p:sp>
        <p:sp>
          <p:nvSpPr>
            <p:cNvPr id="1944" name="object 1944" descr=""/>
            <p:cNvSpPr/>
            <p:nvPr/>
          </p:nvSpPr>
          <p:spPr>
            <a:xfrm>
              <a:off x="7069524" y="12477585"/>
              <a:ext cx="0" cy="12700"/>
            </a:xfrm>
            <a:custGeom>
              <a:avLst/>
              <a:gdLst/>
              <a:ahLst/>
              <a:cxnLst/>
              <a:rect l="l" t="t" r="r" b="b"/>
              <a:pathLst>
                <a:path w="0" h="12700">
                  <a:moveTo>
                    <a:pt x="0" y="12522"/>
                  </a:moveTo>
                  <a:lnTo>
                    <a:pt x="0" y="0"/>
                  </a:lnTo>
                </a:path>
              </a:pathLst>
            </a:custGeom>
            <a:ln w="4762">
              <a:solidFill>
                <a:srgbClr val="050100"/>
              </a:solidFill>
            </a:ln>
          </p:spPr>
          <p:txBody>
            <a:bodyPr wrap="square" lIns="0" tIns="0" rIns="0" bIns="0" rtlCol="0"/>
            <a:lstStyle/>
            <a:p/>
          </p:txBody>
        </p:sp>
        <p:sp>
          <p:nvSpPr>
            <p:cNvPr id="1945" name="object 1945" descr=""/>
            <p:cNvSpPr/>
            <p:nvPr/>
          </p:nvSpPr>
          <p:spPr>
            <a:xfrm>
              <a:off x="7069524" y="12490107"/>
              <a:ext cx="11430" cy="0"/>
            </a:xfrm>
            <a:custGeom>
              <a:avLst/>
              <a:gdLst/>
              <a:ahLst/>
              <a:cxnLst/>
              <a:rect l="l" t="t" r="r" b="b"/>
              <a:pathLst>
                <a:path w="11429" h="0">
                  <a:moveTo>
                    <a:pt x="11099" y="0"/>
                  </a:moveTo>
                  <a:lnTo>
                    <a:pt x="0" y="0"/>
                  </a:lnTo>
                </a:path>
              </a:pathLst>
            </a:custGeom>
            <a:ln w="4762">
              <a:solidFill>
                <a:srgbClr val="050100"/>
              </a:solidFill>
            </a:ln>
          </p:spPr>
          <p:txBody>
            <a:bodyPr wrap="square" lIns="0" tIns="0" rIns="0" bIns="0" rtlCol="0"/>
            <a:lstStyle/>
            <a:p/>
          </p:txBody>
        </p:sp>
        <p:sp>
          <p:nvSpPr>
            <p:cNvPr id="1946" name="object 1946" descr=""/>
            <p:cNvSpPr/>
            <p:nvPr/>
          </p:nvSpPr>
          <p:spPr>
            <a:xfrm>
              <a:off x="7079110" y="12488519"/>
              <a:ext cx="1905" cy="1905"/>
            </a:xfrm>
            <a:custGeom>
              <a:avLst/>
              <a:gdLst/>
              <a:ahLst/>
              <a:cxnLst/>
              <a:rect l="l" t="t" r="r" b="b"/>
              <a:pathLst>
                <a:path w="1904" h="1904">
                  <a:moveTo>
                    <a:pt x="0" y="0"/>
                  </a:moveTo>
                  <a:lnTo>
                    <a:pt x="1511" y="1587"/>
                  </a:lnTo>
                </a:path>
              </a:pathLst>
            </a:custGeom>
            <a:ln w="4762">
              <a:solidFill>
                <a:srgbClr val="050100"/>
              </a:solidFill>
            </a:ln>
          </p:spPr>
          <p:txBody>
            <a:bodyPr wrap="square" lIns="0" tIns="0" rIns="0" bIns="0" rtlCol="0"/>
            <a:lstStyle/>
            <a:p/>
          </p:txBody>
        </p:sp>
        <p:sp>
          <p:nvSpPr>
            <p:cNvPr id="1947" name="object 1947" descr=""/>
            <p:cNvSpPr/>
            <p:nvPr/>
          </p:nvSpPr>
          <p:spPr>
            <a:xfrm>
              <a:off x="7078355" y="12487452"/>
              <a:ext cx="1270" cy="1270"/>
            </a:xfrm>
            <a:custGeom>
              <a:avLst/>
              <a:gdLst/>
              <a:ahLst/>
              <a:cxnLst/>
              <a:rect l="l" t="t" r="r" b="b"/>
              <a:pathLst>
                <a:path w="1270" h="1270">
                  <a:moveTo>
                    <a:pt x="0" y="0"/>
                  </a:moveTo>
                  <a:lnTo>
                    <a:pt x="762" y="1066"/>
                  </a:lnTo>
                </a:path>
              </a:pathLst>
            </a:custGeom>
            <a:ln w="4762">
              <a:solidFill>
                <a:srgbClr val="050100"/>
              </a:solidFill>
            </a:ln>
          </p:spPr>
          <p:txBody>
            <a:bodyPr wrap="square" lIns="0" tIns="0" rIns="0" bIns="0" rtlCol="0"/>
            <a:lstStyle/>
            <a:p/>
          </p:txBody>
        </p:sp>
        <p:sp>
          <p:nvSpPr>
            <p:cNvPr id="1948" name="object 1948" descr=""/>
            <p:cNvSpPr/>
            <p:nvPr/>
          </p:nvSpPr>
          <p:spPr>
            <a:xfrm>
              <a:off x="7077337" y="12485159"/>
              <a:ext cx="1270" cy="2540"/>
            </a:xfrm>
            <a:custGeom>
              <a:avLst/>
              <a:gdLst/>
              <a:ahLst/>
              <a:cxnLst/>
              <a:rect l="l" t="t" r="r" b="b"/>
              <a:pathLst>
                <a:path w="1270" h="2540">
                  <a:moveTo>
                    <a:pt x="0" y="0"/>
                  </a:moveTo>
                  <a:lnTo>
                    <a:pt x="1016" y="2298"/>
                  </a:lnTo>
                </a:path>
              </a:pathLst>
            </a:custGeom>
            <a:ln w="4762">
              <a:solidFill>
                <a:srgbClr val="050100"/>
              </a:solidFill>
            </a:ln>
          </p:spPr>
          <p:txBody>
            <a:bodyPr wrap="square" lIns="0" tIns="0" rIns="0" bIns="0" rtlCol="0"/>
            <a:lstStyle/>
            <a:p/>
          </p:txBody>
        </p:sp>
        <p:sp>
          <p:nvSpPr>
            <p:cNvPr id="1949" name="object 1949" descr=""/>
            <p:cNvSpPr/>
            <p:nvPr/>
          </p:nvSpPr>
          <p:spPr>
            <a:xfrm>
              <a:off x="7077337" y="12483051"/>
              <a:ext cx="0" cy="2540"/>
            </a:xfrm>
            <a:custGeom>
              <a:avLst/>
              <a:gdLst/>
              <a:ahLst/>
              <a:cxnLst/>
              <a:rect l="l" t="t" r="r" b="b"/>
              <a:pathLst>
                <a:path w="0" h="2540">
                  <a:moveTo>
                    <a:pt x="0" y="0"/>
                  </a:moveTo>
                  <a:lnTo>
                    <a:pt x="0" y="2108"/>
                  </a:lnTo>
                </a:path>
              </a:pathLst>
            </a:custGeom>
            <a:ln w="4762">
              <a:solidFill>
                <a:srgbClr val="050100"/>
              </a:solidFill>
            </a:ln>
          </p:spPr>
          <p:txBody>
            <a:bodyPr wrap="square" lIns="0" tIns="0" rIns="0" bIns="0" rtlCol="0"/>
            <a:lstStyle/>
            <a:p/>
          </p:txBody>
        </p:sp>
        <p:sp>
          <p:nvSpPr>
            <p:cNvPr id="1950" name="object 1950" descr=""/>
            <p:cNvSpPr/>
            <p:nvPr/>
          </p:nvSpPr>
          <p:spPr>
            <a:xfrm>
              <a:off x="7077339" y="12480756"/>
              <a:ext cx="1270" cy="2540"/>
            </a:xfrm>
            <a:custGeom>
              <a:avLst/>
              <a:gdLst/>
              <a:ahLst/>
              <a:cxnLst/>
              <a:rect l="l" t="t" r="r" b="b"/>
              <a:pathLst>
                <a:path w="1270" h="2540">
                  <a:moveTo>
                    <a:pt x="1016" y="0"/>
                  </a:moveTo>
                  <a:lnTo>
                    <a:pt x="0" y="2298"/>
                  </a:lnTo>
                </a:path>
              </a:pathLst>
            </a:custGeom>
            <a:ln w="4762">
              <a:solidFill>
                <a:srgbClr val="050100"/>
              </a:solidFill>
            </a:ln>
          </p:spPr>
          <p:txBody>
            <a:bodyPr wrap="square" lIns="0" tIns="0" rIns="0" bIns="0" rtlCol="0"/>
            <a:lstStyle/>
            <a:p/>
          </p:txBody>
        </p:sp>
        <p:sp>
          <p:nvSpPr>
            <p:cNvPr id="1951" name="object 1951" descr=""/>
            <p:cNvSpPr/>
            <p:nvPr/>
          </p:nvSpPr>
          <p:spPr>
            <a:xfrm>
              <a:off x="7078356" y="12479168"/>
              <a:ext cx="1905" cy="1905"/>
            </a:xfrm>
            <a:custGeom>
              <a:avLst/>
              <a:gdLst/>
              <a:ahLst/>
              <a:cxnLst/>
              <a:rect l="l" t="t" r="r" b="b"/>
              <a:pathLst>
                <a:path w="1904" h="1904">
                  <a:moveTo>
                    <a:pt x="1511" y="0"/>
                  </a:moveTo>
                  <a:lnTo>
                    <a:pt x="0" y="1587"/>
                  </a:lnTo>
                </a:path>
              </a:pathLst>
            </a:custGeom>
            <a:ln w="4762">
              <a:solidFill>
                <a:srgbClr val="050100"/>
              </a:solidFill>
            </a:ln>
          </p:spPr>
          <p:txBody>
            <a:bodyPr wrap="square" lIns="0" tIns="0" rIns="0" bIns="0" rtlCol="0"/>
            <a:lstStyle/>
            <a:p/>
          </p:txBody>
        </p:sp>
        <p:sp>
          <p:nvSpPr>
            <p:cNvPr id="1952" name="object 1952" descr=""/>
            <p:cNvSpPr/>
            <p:nvPr/>
          </p:nvSpPr>
          <p:spPr>
            <a:xfrm>
              <a:off x="7079870" y="12478101"/>
              <a:ext cx="1905" cy="1270"/>
            </a:xfrm>
            <a:custGeom>
              <a:avLst/>
              <a:gdLst/>
              <a:ahLst/>
              <a:cxnLst/>
              <a:rect l="l" t="t" r="r" b="b"/>
              <a:pathLst>
                <a:path w="1904" h="1270">
                  <a:moveTo>
                    <a:pt x="1511" y="0"/>
                  </a:moveTo>
                  <a:lnTo>
                    <a:pt x="0" y="1066"/>
                  </a:lnTo>
                </a:path>
              </a:pathLst>
            </a:custGeom>
            <a:ln w="4762">
              <a:solidFill>
                <a:srgbClr val="050100"/>
              </a:solidFill>
            </a:ln>
          </p:spPr>
          <p:txBody>
            <a:bodyPr wrap="square" lIns="0" tIns="0" rIns="0" bIns="0" rtlCol="0"/>
            <a:lstStyle/>
            <a:p/>
          </p:txBody>
        </p:sp>
        <p:sp>
          <p:nvSpPr>
            <p:cNvPr id="1953" name="object 1953" descr=""/>
            <p:cNvSpPr/>
            <p:nvPr/>
          </p:nvSpPr>
          <p:spPr>
            <a:xfrm>
              <a:off x="7081382" y="12477581"/>
              <a:ext cx="1905" cy="635"/>
            </a:xfrm>
            <a:custGeom>
              <a:avLst/>
              <a:gdLst/>
              <a:ahLst/>
              <a:cxnLst/>
              <a:rect l="l" t="t" r="r" b="b"/>
              <a:pathLst>
                <a:path w="1904" h="634">
                  <a:moveTo>
                    <a:pt x="1498" y="0"/>
                  </a:moveTo>
                  <a:lnTo>
                    <a:pt x="0" y="520"/>
                  </a:lnTo>
                </a:path>
              </a:pathLst>
            </a:custGeom>
            <a:ln w="4762">
              <a:solidFill>
                <a:srgbClr val="050100"/>
              </a:solidFill>
            </a:ln>
          </p:spPr>
          <p:txBody>
            <a:bodyPr wrap="square" lIns="0" tIns="0" rIns="0" bIns="0" rtlCol="0"/>
            <a:lstStyle/>
            <a:p/>
          </p:txBody>
        </p:sp>
        <p:sp>
          <p:nvSpPr>
            <p:cNvPr id="1954" name="object 1954" descr=""/>
            <p:cNvSpPr/>
            <p:nvPr/>
          </p:nvSpPr>
          <p:spPr>
            <a:xfrm>
              <a:off x="7082879" y="12477581"/>
              <a:ext cx="3810" cy="0"/>
            </a:xfrm>
            <a:custGeom>
              <a:avLst/>
              <a:gdLst/>
              <a:ahLst/>
              <a:cxnLst/>
              <a:rect l="l" t="t" r="r" b="b"/>
              <a:pathLst>
                <a:path w="3809" h="0">
                  <a:moveTo>
                    <a:pt x="3289" y="0"/>
                  </a:moveTo>
                  <a:lnTo>
                    <a:pt x="0" y="0"/>
                  </a:lnTo>
                </a:path>
              </a:pathLst>
            </a:custGeom>
            <a:ln w="4762">
              <a:solidFill>
                <a:srgbClr val="050100"/>
              </a:solidFill>
            </a:ln>
          </p:spPr>
          <p:txBody>
            <a:bodyPr wrap="square" lIns="0" tIns="0" rIns="0" bIns="0" rtlCol="0"/>
            <a:lstStyle/>
            <a:p/>
          </p:txBody>
        </p:sp>
        <p:sp>
          <p:nvSpPr>
            <p:cNvPr id="1955" name="object 1955" descr=""/>
            <p:cNvSpPr/>
            <p:nvPr/>
          </p:nvSpPr>
          <p:spPr>
            <a:xfrm>
              <a:off x="7086164" y="12477581"/>
              <a:ext cx="2540" cy="635"/>
            </a:xfrm>
            <a:custGeom>
              <a:avLst/>
              <a:gdLst/>
              <a:ahLst/>
              <a:cxnLst/>
              <a:rect l="l" t="t" r="r" b="b"/>
              <a:pathLst>
                <a:path w="2540" h="634">
                  <a:moveTo>
                    <a:pt x="2273" y="520"/>
                  </a:moveTo>
                  <a:lnTo>
                    <a:pt x="0" y="0"/>
                  </a:lnTo>
                </a:path>
              </a:pathLst>
            </a:custGeom>
            <a:ln w="4762">
              <a:solidFill>
                <a:srgbClr val="050100"/>
              </a:solidFill>
            </a:ln>
          </p:spPr>
          <p:txBody>
            <a:bodyPr wrap="square" lIns="0" tIns="0" rIns="0" bIns="0" rtlCol="0"/>
            <a:lstStyle/>
            <a:p/>
          </p:txBody>
        </p:sp>
        <p:sp>
          <p:nvSpPr>
            <p:cNvPr id="1956" name="object 1956" descr=""/>
            <p:cNvSpPr/>
            <p:nvPr/>
          </p:nvSpPr>
          <p:spPr>
            <a:xfrm>
              <a:off x="7088440" y="12478101"/>
              <a:ext cx="1905" cy="1270"/>
            </a:xfrm>
            <a:custGeom>
              <a:avLst/>
              <a:gdLst/>
              <a:ahLst/>
              <a:cxnLst/>
              <a:rect l="l" t="t" r="r" b="b"/>
              <a:pathLst>
                <a:path w="1904" h="1270">
                  <a:moveTo>
                    <a:pt x="1511" y="1066"/>
                  </a:moveTo>
                  <a:lnTo>
                    <a:pt x="0" y="0"/>
                  </a:lnTo>
                </a:path>
              </a:pathLst>
            </a:custGeom>
            <a:ln w="4762">
              <a:solidFill>
                <a:srgbClr val="050100"/>
              </a:solidFill>
            </a:ln>
          </p:spPr>
          <p:txBody>
            <a:bodyPr wrap="square" lIns="0" tIns="0" rIns="0" bIns="0" rtlCol="0"/>
            <a:lstStyle/>
            <a:p/>
          </p:txBody>
        </p:sp>
        <p:sp>
          <p:nvSpPr>
            <p:cNvPr id="1957" name="object 1957" descr=""/>
            <p:cNvSpPr/>
            <p:nvPr/>
          </p:nvSpPr>
          <p:spPr>
            <a:xfrm>
              <a:off x="7089952" y="12479168"/>
              <a:ext cx="1905" cy="1905"/>
            </a:xfrm>
            <a:custGeom>
              <a:avLst/>
              <a:gdLst/>
              <a:ahLst/>
              <a:cxnLst/>
              <a:rect l="l" t="t" r="r" b="b"/>
              <a:pathLst>
                <a:path w="1904" h="1904">
                  <a:moveTo>
                    <a:pt x="1498" y="1587"/>
                  </a:moveTo>
                  <a:lnTo>
                    <a:pt x="0" y="0"/>
                  </a:lnTo>
                </a:path>
              </a:pathLst>
            </a:custGeom>
            <a:ln w="4762">
              <a:solidFill>
                <a:srgbClr val="050100"/>
              </a:solidFill>
            </a:ln>
          </p:spPr>
          <p:txBody>
            <a:bodyPr wrap="square" lIns="0" tIns="0" rIns="0" bIns="0" rtlCol="0"/>
            <a:lstStyle/>
            <a:p/>
          </p:txBody>
        </p:sp>
        <p:sp>
          <p:nvSpPr>
            <p:cNvPr id="1958" name="object 1958" descr=""/>
            <p:cNvSpPr/>
            <p:nvPr/>
          </p:nvSpPr>
          <p:spPr>
            <a:xfrm>
              <a:off x="7091446" y="12480752"/>
              <a:ext cx="1270" cy="2540"/>
            </a:xfrm>
            <a:custGeom>
              <a:avLst/>
              <a:gdLst/>
              <a:ahLst/>
              <a:cxnLst/>
              <a:rect l="l" t="t" r="r" b="b"/>
              <a:pathLst>
                <a:path w="1270" h="2540">
                  <a:moveTo>
                    <a:pt x="761" y="2298"/>
                  </a:moveTo>
                  <a:lnTo>
                    <a:pt x="0" y="0"/>
                  </a:lnTo>
                </a:path>
              </a:pathLst>
            </a:custGeom>
            <a:ln w="4762">
              <a:solidFill>
                <a:srgbClr val="050100"/>
              </a:solidFill>
            </a:ln>
          </p:spPr>
          <p:txBody>
            <a:bodyPr wrap="square" lIns="0" tIns="0" rIns="0" bIns="0" rtlCol="0"/>
            <a:lstStyle/>
            <a:p/>
          </p:txBody>
        </p:sp>
        <p:sp>
          <p:nvSpPr>
            <p:cNvPr id="1959" name="object 1959" descr=""/>
            <p:cNvSpPr/>
            <p:nvPr/>
          </p:nvSpPr>
          <p:spPr>
            <a:xfrm>
              <a:off x="7092208" y="12483051"/>
              <a:ext cx="0" cy="2540"/>
            </a:xfrm>
            <a:custGeom>
              <a:avLst/>
              <a:gdLst/>
              <a:ahLst/>
              <a:cxnLst/>
              <a:rect l="l" t="t" r="r" b="b"/>
              <a:pathLst>
                <a:path w="0" h="2540">
                  <a:moveTo>
                    <a:pt x="0" y="2108"/>
                  </a:moveTo>
                  <a:lnTo>
                    <a:pt x="0" y="0"/>
                  </a:lnTo>
                </a:path>
              </a:pathLst>
            </a:custGeom>
            <a:ln w="4762">
              <a:solidFill>
                <a:srgbClr val="050100"/>
              </a:solidFill>
            </a:ln>
          </p:spPr>
          <p:txBody>
            <a:bodyPr wrap="square" lIns="0" tIns="0" rIns="0" bIns="0" rtlCol="0"/>
            <a:lstStyle/>
            <a:p/>
          </p:txBody>
        </p:sp>
        <p:sp>
          <p:nvSpPr>
            <p:cNvPr id="1960" name="object 1960" descr=""/>
            <p:cNvSpPr/>
            <p:nvPr/>
          </p:nvSpPr>
          <p:spPr>
            <a:xfrm>
              <a:off x="7091451" y="12485159"/>
              <a:ext cx="1270" cy="1905"/>
            </a:xfrm>
            <a:custGeom>
              <a:avLst/>
              <a:gdLst/>
              <a:ahLst/>
              <a:cxnLst/>
              <a:rect l="l" t="t" r="r" b="b"/>
              <a:pathLst>
                <a:path w="1270" h="1904">
                  <a:moveTo>
                    <a:pt x="0" y="1587"/>
                  </a:moveTo>
                  <a:lnTo>
                    <a:pt x="762" y="0"/>
                  </a:lnTo>
                </a:path>
              </a:pathLst>
            </a:custGeom>
            <a:ln w="4762">
              <a:solidFill>
                <a:srgbClr val="050100"/>
              </a:solidFill>
            </a:ln>
          </p:spPr>
          <p:txBody>
            <a:bodyPr wrap="square" lIns="0" tIns="0" rIns="0" bIns="0" rtlCol="0"/>
            <a:lstStyle/>
            <a:p/>
          </p:txBody>
        </p:sp>
        <p:sp>
          <p:nvSpPr>
            <p:cNvPr id="1961" name="object 1961" descr=""/>
            <p:cNvSpPr/>
            <p:nvPr/>
          </p:nvSpPr>
          <p:spPr>
            <a:xfrm>
              <a:off x="7089951" y="12486741"/>
              <a:ext cx="1905" cy="2540"/>
            </a:xfrm>
            <a:custGeom>
              <a:avLst/>
              <a:gdLst/>
              <a:ahLst/>
              <a:cxnLst/>
              <a:rect l="l" t="t" r="r" b="b"/>
              <a:pathLst>
                <a:path w="1904" h="2540">
                  <a:moveTo>
                    <a:pt x="0" y="2298"/>
                  </a:moveTo>
                  <a:lnTo>
                    <a:pt x="1498" y="0"/>
                  </a:lnTo>
                </a:path>
              </a:pathLst>
            </a:custGeom>
            <a:ln w="4762">
              <a:solidFill>
                <a:srgbClr val="050100"/>
              </a:solidFill>
            </a:ln>
          </p:spPr>
          <p:txBody>
            <a:bodyPr wrap="square" lIns="0" tIns="0" rIns="0" bIns="0" rtlCol="0"/>
            <a:lstStyle/>
            <a:p/>
          </p:txBody>
        </p:sp>
        <p:sp>
          <p:nvSpPr>
            <p:cNvPr id="1962" name="object 1962" descr=""/>
            <p:cNvSpPr/>
            <p:nvPr/>
          </p:nvSpPr>
          <p:spPr>
            <a:xfrm>
              <a:off x="7088437" y="12489040"/>
              <a:ext cx="1905" cy="1270"/>
            </a:xfrm>
            <a:custGeom>
              <a:avLst/>
              <a:gdLst/>
              <a:ahLst/>
              <a:cxnLst/>
              <a:rect l="l" t="t" r="r" b="b"/>
              <a:pathLst>
                <a:path w="1904" h="1270">
                  <a:moveTo>
                    <a:pt x="0" y="1066"/>
                  </a:moveTo>
                  <a:lnTo>
                    <a:pt x="1511" y="0"/>
                  </a:lnTo>
                </a:path>
              </a:pathLst>
            </a:custGeom>
            <a:ln w="4762">
              <a:solidFill>
                <a:srgbClr val="050100"/>
              </a:solidFill>
            </a:ln>
          </p:spPr>
          <p:txBody>
            <a:bodyPr wrap="square" lIns="0" tIns="0" rIns="0" bIns="0" rtlCol="0"/>
            <a:lstStyle/>
            <a:p/>
          </p:txBody>
        </p:sp>
        <p:sp>
          <p:nvSpPr>
            <p:cNvPr id="1963" name="object 1963" descr=""/>
            <p:cNvSpPr/>
            <p:nvPr/>
          </p:nvSpPr>
          <p:spPr>
            <a:xfrm>
              <a:off x="7088440" y="12507024"/>
              <a:ext cx="1905" cy="1270"/>
            </a:xfrm>
            <a:custGeom>
              <a:avLst/>
              <a:gdLst/>
              <a:ahLst/>
              <a:cxnLst/>
              <a:rect l="l" t="t" r="r" b="b"/>
              <a:pathLst>
                <a:path w="1904" h="1270">
                  <a:moveTo>
                    <a:pt x="1511" y="0"/>
                  </a:moveTo>
                  <a:lnTo>
                    <a:pt x="0" y="1054"/>
                  </a:lnTo>
                </a:path>
              </a:pathLst>
            </a:custGeom>
            <a:ln w="4762">
              <a:solidFill>
                <a:srgbClr val="050100"/>
              </a:solidFill>
            </a:ln>
          </p:spPr>
          <p:txBody>
            <a:bodyPr wrap="square" lIns="0" tIns="0" rIns="0" bIns="0" rtlCol="0"/>
            <a:lstStyle/>
            <a:p/>
          </p:txBody>
        </p:sp>
        <p:sp>
          <p:nvSpPr>
            <p:cNvPr id="1964" name="object 1964" descr=""/>
            <p:cNvSpPr/>
            <p:nvPr/>
          </p:nvSpPr>
          <p:spPr>
            <a:xfrm>
              <a:off x="7089952" y="12505424"/>
              <a:ext cx="1905" cy="1905"/>
            </a:xfrm>
            <a:custGeom>
              <a:avLst/>
              <a:gdLst/>
              <a:ahLst/>
              <a:cxnLst/>
              <a:rect l="l" t="t" r="r" b="b"/>
              <a:pathLst>
                <a:path w="1904" h="1904">
                  <a:moveTo>
                    <a:pt x="1498" y="0"/>
                  </a:moveTo>
                  <a:lnTo>
                    <a:pt x="0" y="1600"/>
                  </a:lnTo>
                </a:path>
              </a:pathLst>
            </a:custGeom>
            <a:ln w="4762">
              <a:solidFill>
                <a:srgbClr val="050100"/>
              </a:solidFill>
            </a:ln>
          </p:spPr>
          <p:txBody>
            <a:bodyPr wrap="square" lIns="0" tIns="0" rIns="0" bIns="0" rtlCol="0"/>
            <a:lstStyle/>
            <a:p/>
          </p:txBody>
        </p:sp>
        <p:sp>
          <p:nvSpPr>
            <p:cNvPr id="1965" name="object 1965" descr=""/>
            <p:cNvSpPr/>
            <p:nvPr/>
          </p:nvSpPr>
          <p:spPr>
            <a:xfrm>
              <a:off x="7091446" y="12503142"/>
              <a:ext cx="1270" cy="2540"/>
            </a:xfrm>
            <a:custGeom>
              <a:avLst/>
              <a:gdLst/>
              <a:ahLst/>
              <a:cxnLst/>
              <a:rect l="l" t="t" r="r" b="b"/>
              <a:pathLst>
                <a:path w="1270" h="2540">
                  <a:moveTo>
                    <a:pt x="761" y="0"/>
                  </a:moveTo>
                  <a:lnTo>
                    <a:pt x="0" y="2285"/>
                  </a:lnTo>
                </a:path>
              </a:pathLst>
            </a:custGeom>
            <a:ln w="4762">
              <a:solidFill>
                <a:srgbClr val="050100"/>
              </a:solidFill>
            </a:ln>
          </p:spPr>
          <p:txBody>
            <a:bodyPr wrap="square" lIns="0" tIns="0" rIns="0" bIns="0" rtlCol="0"/>
            <a:lstStyle/>
            <a:p/>
          </p:txBody>
        </p:sp>
        <p:sp>
          <p:nvSpPr>
            <p:cNvPr id="1966" name="object 1966" descr=""/>
            <p:cNvSpPr/>
            <p:nvPr/>
          </p:nvSpPr>
          <p:spPr>
            <a:xfrm>
              <a:off x="7092208" y="12500488"/>
              <a:ext cx="0" cy="3175"/>
            </a:xfrm>
            <a:custGeom>
              <a:avLst/>
              <a:gdLst/>
              <a:ahLst/>
              <a:cxnLst/>
              <a:rect l="l" t="t" r="r" b="b"/>
              <a:pathLst>
                <a:path w="0" h="3175">
                  <a:moveTo>
                    <a:pt x="0" y="0"/>
                  </a:moveTo>
                  <a:lnTo>
                    <a:pt x="0" y="2654"/>
                  </a:lnTo>
                </a:path>
              </a:pathLst>
            </a:custGeom>
            <a:ln w="4762">
              <a:solidFill>
                <a:srgbClr val="050100"/>
              </a:solidFill>
            </a:ln>
          </p:spPr>
          <p:txBody>
            <a:bodyPr wrap="square" lIns="0" tIns="0" rIns="0" bIns="0" rtlCol="0"/>
            <a:lstStyle/>
            <a:p/>
          </p:txBody>
        </p:sp>
        <p:sp>
          <p:nvSpPr>
            <p:cNvPr id="1967" name="object 1967" descr=""/>
            <p:cNvSpPr/>
            <p:nvPr/>
          </p:nvSpPr>
          <p:spPr>
            <a:xfrm>
              <a:off x="7091451" y="12498193"/>
              <a:ext cx="1270" cy="2540"/>
            </a:xfrm>
            <a:custGeom>
              <a:avLst/>
              <a:gdLst/>
              <a:ahLst/>
              <a:cxnLst/>
              <a:rect l="l" t="t" r="r" b="b"/>
              <a:pathLst>
                <a:path w="1270" h="2540">
                  <a:moveTo>
                    <a:pt x="0" y="0"/>
                  </a:moveTo>
                  <a:lnTo>
                    <a:pt x="762" y="2298"/>
                  </a:lnTo>
                </a:path>
              </a:pathLst>
            </a:custGeom>
            <a:ln w="4762">
              <a:solidFill>
                <a:srgbClr val="050100"/>
              </a:solidFill>
            </a:ln>
          </p:spPr>
          <p:txBody>
            <a:bodyPr wrap="square" lIns="0" tIns="0" rIns="0" bIns="0" rtlCol="0"/>
            <a:lstStyle/>
            <a:p/>
          </p:txBody>
        </p:sp>
        <p:sp>
          <p:nvSpPr>
            <p:cNvPr id="1968" name="object 1968" descr=""/>
            <p:cNvSpPr/>
            <p:nvPr/>
          </p:nvSpPr>
          <p:spPr>
            <a:xfrm>
              <a:off x="7090707" y="12497139"/>
              <a:ext cx="1270" cy="1270"/>
            </a:xfrm>
            <a:custGeom>
              <a:avLst/>
              <a:gdLst/>
              <a:ahLst/>
              <a:cxnLst/>
              <a:rect l="l" t="t" r="r" b="b"/>
              <a:pathLst>
                <a:path w="1270" h="1270">
                  <a:moveTo>
                    <a:pt x="0" y="0"/>
                  </a:moveTo>
                  <a:lnTo>
                    <a:pt x="749" y="1054"/>
                  </a:lnTo>
                </a:path>
              </a:pathLst>
            </a:custGeom>
            <a:ln w="4762">
              <a:solidFill>
                <a:srgbClr val="050100"/>
              </a:solidFill>
            </a:ln>
          </p:spPr>
          <p:txBody>
            <a:bodyPr wrap="square" lIns="0" tIns="0" rIns="0" bIns="0" rtlCol="0"/>
            <a:lstStyle/>
            <a:p/>
          </p:txBody>
        </p:sp>
        <p:sp>
          <p:nvSpPr>
            <p:cNvPr id="1969" name="object 1969" descr=""/>
            <p:cNvSpPr/>
            <p:nvPr/>
          </p:nvSpPr>
          <p:spPr>
            <a:xfrm>
              <a:off x="7089194" y="12496072"/>
              <a:ext cx="1905" cy="1270"/>
            </a:xfrm>
            <a:custGeom>
              <a:avLst/>
              <a:gdLst/>
              <a:ahLst/>
              <a:cxnLst/>
              <a:rect l="l" t="t" r="r" b="b"/>
              <a:pathLst>
                <a:path w="1904" h="1270">
                  <a:moveTo>
                    <a:pt x="0" y="0"/>
                  </a:moveTo>
                  <a:lnTo>
                    <a:pt x="1511" y="1066"/>
                  </a:lnTo>
                </a:path>
              </a:pathLst>
            </a:custGeom>
            <a:ln w="4762">
              <a:solidFill>
                <a:srgbClr val="050100"/>
              </a:solidFill>
            </a:ln>
          </p:spPr>
          <p:txBody>
            <a:bodyPr wrap="square" lIns="0" tIns="0" rIns="0" bIns="0" rtlCol="0"/>
            <a:lstStyle/>
            <a:p/>
          </p:txBody>
        </p:sp>
        <p:sp>
          <p:nvSpPr>
            <p:cNvPr id="1970" name="object 1970" descr=""/>
            <p:cNvSpPr/>
            <p:nvPr/>
          </p:nvSpPr>
          <p:spPr>
            <a:xfrm>
              <a:off x="7087680" y="12495551"/>
              <a:ext cx="1905" cy="635"/>
            </a:xfrm>
            <a:custGeom>
              <a:avLst/>
              <a:gdLst/>
              <a:ahLst/>
              <a:cxnLst/>
              <a:rect l="l" t="t" r="r" b="b"/>
              <a:pathLst>
                <a:path w="1904" h="634">
                  <a:moveTo>
                    <a:pt x="0" y="0"/>
                  </a:moveTo>
                  <a:lnTo>
                    <a:pt x="1511" y="520"/>
                  </a:lnTo>
                </a:path>
              </a:pathLst>
            </a:custGeom>
            <a:ln w="4762">
              <a:solidFill>
                <a:srgbClr val="050100"/>
              </a:solidFill>
            </a:ln>
          </p:spPr>
          <p:txBody>
            <a:bodyPr wrap="square" lIns="0" tIns="0" rIns="0" bIns="0" rtlCol="0"/>
            <a:lstStyle/>
            <a:p/>
          </p:txBody>
        </p:sp>
        <p:sp>
          <p:nvSpPr>
            <p:cNvPr id="1971" name="object 1971" descr=""/>
            <p:cNvSpPr/>
            <p:nvPr/>
          </p:nvSpPr>
          <p:spPr>
            <a:xfrm>
              <a:off x="7085151" y="12495551"/>
              <a:ext cx="2540" cy="0"/>
            </a:xfrm>
            <a:custGeom>
              <a:avLst/>
              <a:gdLst/>
              <a:ahLst/>
              <a:cxnLst/>
              <a:rect l="l" t="t" r="r" b="b"/>
              <a:pathLst>
                <a:path w="2540" h="0">
                  <a:moveTo>
                    <a:pt x="0" y="0"/>
                  </a:moveTo>
                  <a:lnTo>
                    <a:pt x="2527" y="0"/>
                  </a:lnTo>
                </a:path>
              </a:pathLst>
            </a:custGeom>
            <a:ln w="4762">
              <a:solidFill>
                <a:srgbClr val="050100"/>
              </a:solidFill>
            </a:ln>
          </p:spPr>
          <p:txBody>
            <a:bodyPr wrap="square" lIns="0" tIns="0" rIns="0" bIns="0" rtlCol="0"/>
            <a:lstStyle/>
            <a:p/>
          </p:txBody>
        </p:sp>
        <p:sp>
          <p:nvSpPr>
            <p:cNvPr id="1972" name="object 1972" descr=""/>
            <p:cNvSpPr/>
            <p:nvPr/>
          </p:nvSpPr>
          <p:spPr>
            <a:xfrm>
              <a:off x="7083638" y="12495551"/>
              <a:ext cx="1905" cy="635"/>
            </a:xfrm>
            <a:custGeom>
              <a:avLst/>
              <a:gdLst/>
              <a:ahLst/>
              <a:cxnLst/>
              <a:rect l="l" t="t" r="r" b="b"/>
              <a:pathLst>
                <a:path w="1904" h="634">
                  <a:moveTo>
                    <a:pt x="0" y="520"/>
                  </a:moveTo>
                  <a:lnTo>
                    <a:pt x="1511" y="0"/>
                  </a:lnTo>
                </a:path>
              </a:pathLst>
            </a:custGeom>
            <a:ln w="4762">
              <a:solidFill>
                <a:srgbClr val="050100"/>
              </a:solidFill>
            </a:ln>
          </p:spPr>
          <p:txBody>
            <a:bodyPr wrap="square" lIns="0" tIns="0" rIns="0" bIns="0" rtlCol="0"/>
            <a:lstStyle/>
            <a:p/>
          </p:txBody>
        </p:sp>
        <p:sp>
          <p:nvSpPr>
            <p:cNvPr id="1973" name="object 1973" descr=""/>
            <p:cNvSpPr/>
            <p:nvPr/>
          </p:nvSpPr>
          <p:spPr>
            <a:xfrm>
              <a:off x="7082124" y="12496072"/>
              <a:ext cx="1905" cy="1270"/>
            </a:xfrm>
            <a:custGeom>
              <a:avLst/>
              <a:gdLst/>
              <a:ahLst/>
              <a:cxnLst/>
              <a:rect l="l" t="t" r="r" b="b"/>
              <a:pathLst>
                <a:path w="1904" h="1270">
                  <a:moveTo>
                    <a:pt x="0" y="1066"/>
                  </a:moveTo>
                  <a:lnTo>
                    <a:pt x="1511" y="0"/>
                  </a:lnTo>
                </a:path>
              </a:pathLst>
            </a:custGeom>
            <a:ln w="4762">
              <a:solidFill>
                <a:srgbClr val="050100"/>
              </a:solidFill>
            </a:ln>
          </p:spPr>
          <p:txBody>
            <a:bodyPr wrap="square" lIns="0" tIns="0" rIns="0" bIns="0" rtlCol="0"/>
            <a:lstStyle/>
            <a:p/>
          </p:txBody>
        </p:sp>
        <p:sp>
          <p:nvSpPr>
            <p:cNvPr id="1974" name="object 1974" descr=""/>
            <p:cNvSpPr/>
            <p:nvPr/>
          </p:nvSpPr>
          <p:spPr>
            <a:xfrm>
              <a:off x="7080624" y="12497139"/>
              <a:ext cx="1905" cy="7620"/>
            </a:xfrm>
            <a:custGeom>
              <a:avLst/>
              <a:gdLst/>
              <a:ahLst/>
              <a:cxnLst/>
              <a:rect l="l" t="t" r="r" b="b"/>
              <a:pathLst>
                <a:path w="1904" h="7620">
                  <a:moveTo>
                    <a:pt x="0" y="2120"/>
                  </a:moveTo>
                  <a:lnTo>
                    <a:pt x="1498" y="0"/>
                  </a:lnTo>
                </a:path>
                <a:path w="1904" h="7620">
                  <a:moveTo>
                    <a:pt x="0" y="2120"/>
                  </a:moveTo>
                  <a:lnTo>
                    <a:pt x="0" y="7594"/>
                  </a:lnTo>
                </a:path>
              </a:pathLst>
            </a:custGeom>
            <a:ln w="4762">
              <a:solidFill>
                <a:srgbClr val="050100"/>
              </a:solidFill>
            </a:ln>
          </p:spPr>
          <p:txBody>
            <a:bodyPr wrap="square" lIns="0" tIns="0" rIns="0" bIns="0" rtlCol="0"/>
            <a:lstStyle/>
            <a:p/>
          </p:txBody>
        </p:sp>
        <p:sp>
          <p:nvSpPr>
            <p:cNvPr id="1975" name="object 1975" descr=""/>
            <p:cNvSpPr/>
            <p:nvPr/>
          </p:nvSpPr>
          <p:spPr>
            <a:xfrm>
              <a:off x="7079867" y="12497139"/>
              <a:ext cx="1270" cy="2540"/>
            </a:xfrm>
            <a:custGeom>
              <a:avLst/>
              <a:gdLst/>
              <a:ahLst/>
              <a:cxnLst/>
              <a:rect l="l" t="t" r="r" b="b"/>
              <a:pathLst>
                <a:path w="1270" h="2540">
                  <a:moveTo>
                    <a:pt x="0" y="0"/>
                  </a:moveTo>
                  <a:lnTo>
                    <a:pt x="762" y="2120"/>
                  </a:lnTo>
                </a:path>
              </a:pathLst>
            </a:custGeom>
            <a:ln w="4762">
              <a:solidFill>
                <a:srgbClr val="050100"/>
              </a:solidFill>
            </a:ln>
          </p:spPr>
          <p:txBody>
            <a:bodyPr wrap="square" lIns="0" tIns="0" rIns="0" bIns="0" rtlCol="0"/>
            <a:lstStyle/>
            <a:p/>
          </p:txBody>
        </p:sp>
        <p:sp>
          <p:nvSpPr>
            <p:cNvPr id="1976" name="object 1976" descr=""/>
            <p:cNvSpPr/>
            <p:nvPr/>
          </p:nvSpPr>
          <p:spPr>
            <a:xfrm>
              <a:off x="7078355" y="12496072"/>
              <a:ext cx="1905" cy="1270"/>
            </a:xfrm>
            <a:custGeom>
              <a:avLst/>
              <a:gdLst/>
              <a:ahLst/>
              <a:cxnLst/>
              <a:rect l="l" t="t" r="r" b="b"/>
              <a:pathLst>
                <a:path w="1904" h="1270">
                  <a:moveTo>
                    <a:pt x="0" y="0"/>
                  </a:moveTo>
                  <a:lnTo>
                    <a:pt x="1511" y="1066"/>
                  </a:lnTo>
                </a:path>
              </a:pathLst>
            </a:custGeom>
            <a:ln w="4762">
              <a:solidFill>
                <a:srgbClr val="050100"/>
              </a:solidFill>
            </a:ln>
          </p:spPr>
          <p:txBody>
            <a:bodyPr wrap="square" lIns="0" tIns="0" rIns="0" bIns="0" rtlCol="0"/>
            <a:lstStyle/>
            <a:p/>
          </p:txBody>
        </p:sp>
        <p:sp>
          <p:nvSpPr>
            <p:cNvPr id="1977" name="object 1977" descr=""/>
            <p:cNvSpPr/>
            <p:nvPr/>
          </p:nvSpPr>
          <p:spPr>
            <a:xfrm>
              <a:off x="7076581" y="12495551"/>
              <a:ext cx="1905" cy="635"/>
            </a:xfrm>
            <a:custGeom>
              <a:avLst/>
              <a:gdLst/>
              <a:ahLst/>
              <a:cxnLst/>
              <a:rect l="l" t="t" r="r" b="b"/>
              <a:pathLst>
                <a:path w="1904" h="634">
                  <a:moveTo>
                    <a:pt x="0" y="0"/>
                  </a:moveTo>
                  <a:lnTo>
                    <a:pt x="1778" y="520"/>
                  </a:lnTo>
                </a:path>
              </a:pathLst>
            </a:custGeom>
            <a:ln w="4762">
              <a:solidFill>
                <a:srgbClr val="050100"/>
              </a:solidFill>
            </a:ln>
          </p:spPr>
          <p:txBody>
            <a:bodyPr wrap="square" lIns="0" tIns="0" rIns="0" bIns="0" rtlCol="0"/>
            <a:lstStyle/>
            <a:p/>
          </p:txBody>
        </p:sp>
        <p:sp>
          <p:nvSpPr>
            <p:cNvPr id="1978" name="object 1978" descr=""/>
            <p:cNvSpPr/>
            <p:nvPr/>
          </p:nvSpPr>
          <p:spPr>
            <a:xfrm>
              <a:off x="7074311" y="12495551"/>
              <a:ext cx="2540" cy="0"/>
            </a:xfrm>
            <a:custGeom>
              <a:avLst/>
              <a:gdLst/>
              <a:ahLst/>
              <a:cxnLst/>
              <a:rect l="l" t="t" r="r" b="b"/>
              <a:pathLst>
                <a:path w="2540" h="0">
                  <a:moveTo>
                    <a:pt x="0" y="0"/>
                  </a:moveTo>
                  <a:lnTo>
                    <a:pt x="2273" y="0"/>
                  </a:lnTo>
                </a:path>
              </a:pathLst>
            </a:custGeom>
            <a:ln w="4762">
              <a:solidFill>
                <a:srgbClr val="050100"/>
              </a:solidFill>
            </a:ln>
          </p:spPr>
          <p:txBody>
            <a:bodyPr wrap="square" lIns="0" tIns="0" rIns="0" bIns="0" rtlCol="0"/>
            <a:lstStyle/>
            <a:p/>
          </p:txBody>
        </p:sp>
        <p:sp>
          <p:nvSpPr>
            <p:cNvPr id="1979" name="object 1979" descr=""/>
            <p:cNvSpPr/>
            <p:nvPr/>
          </p:nvSpPr>
          <p:spPr>
            <a:xfrm>
              <a:off x="7072799" y="12495551"/>
              <a:ext cx="1905" cy="635"/>
            </a:xfrm>
            <a:custGeom>
              <a:avLst/>
              <a:gdLst/>
              <a:ahLst/>
              <a:cxnLst/>
              <a:rect l="l" t="t" r="r" b="b"/>
              <a:pathLst>
                <a:path w="1904" h="634">
                  <a:moveTo>
                    <a:pt x="0" y="520"/>
                  </a:moveTo>
                  <a:lnTo>
                    <a:pt x="1511" y="0"/>
                  </a:lnTo>
                </a:path>
              </a:pathLst>
            </a:custGeom>
            <a:ln w="4762">
              <a:solidFill>
                <a:srgbClr val="050100"/>
              </a:solidFill>
            </a:ln>
          </p:spPr>
          <p:txBody>
            <a:bodyPr wrap="square" lIns="0" tIns="0" rIns="0" bIns="0" rtlCol="0"/>
            <a:lstStyle/>
            <a:p/>
          </p:txBody>
        </p:sp>
        <p:sp>
          <p:nvSpPr>
            <p:cNvPr id="1980" name="object 1980" descr=""/>
            <p:cNvSpPr/>
            <p:nvPr/>
          </p:nvSpPr>
          <p:spPr>
            <a:xfrm>
              <a:off x="7071297" y="12496072"/>
              <a:ext cx="1905" cy="1270"/>
            </a:xfrm>
            <a:custGeom>
              <a:avLst/>
              <a:gdLst/>
              <a:ahLst/>
              <a:cxnLst/>
              <a:rect l="l" t="t" r="r" b="b"/>
              <a:pathLst>
                <a:path w="1904" h="1270">
                  <a:moveTo>
                    <a:pt x="0" y="1066"/>
                  </a:moveTo>
                  <a:lnTo>
                    <a:pt x="1498" y="0"/>
                  </a:lnTo>
                </a:path>
              </a:pathLst>
            </a:custGeom>
            <a:ln w="4762">
              <a:solidFill>
                <a:srgbClr val="050100"/>
              </a:solidFill>
            </a:ln>
          </p:spPr>
          <p:txBody>
            <a:bodyPr wrap="square" lIns="0" tIns="0" rIns="0" bIns="0" rtlCol="0"/>
            <a:lstStyle/>
            <a:p/>
          </p:txBody>
        </p:sp>
        <p:sp>
          <p:nvSpPr>
            <p:cNvPr id="1981" name="object 1981" descr=""/>
            <p:cNvSpPr/>
            <p:nvPr/>
          </p:nvSpPr>
          <p:spPr>
            <a:xfrm>
              <a:off x="7070540" y="12497139"/>
              <a:ext cx="1270" cy="1270"/>
            </a:xfrm>
            <a:custGeom>
              <a:avLst/>
              <a:gdLst/>
              <a:ahLst/>
              <a:cxnLst/>
              <a:rect l="l" t="t" r="r" b="b"/>
              <a:pathLst>
                <a:path w="1270" h="1270">
                  <a:moveTo>
                    <a:pt x="0" y="1054"/>
                  </a:moveTo>
                  <a:lnTo>
                    <a:pt x="762" y="0"/>
                  </a:lnTo>
                </a:path>
              </a:pathLst>
            </a:custGeom>
            <a:ln w="4762">
              <a:solidFill>
                <a:srgbClr val="050100"/>
              </a:solidFill>
            </a:ln>
          </p:spPr>
          <p:txBody>
            <a:bodyPr wrap="square" lIns="0" tIns="0" rIns="0" bIns="0" rtlCol="0"/>
            <a:lstStyle/>
            <a:p/>
          </p:txBody>
        </p:sp>
        <p:sp>
          <p:nvSpPr>
            <p:cNvPr id="1982" name="object 1982" descr=""/>
            <p:cNvSpPr/>
            <p:nvPr/>
          </p:nvSpPr>
          <p:spPr>
            <a:xfrm>
              <a:off x="7069524" y="12498189"/>
              <a:ext cx="1270" cy="2540"/>
            </a:xfrm>
            <a:custGeom>
              <a:avLst/>
              <a:gdLst/>
              <a:ahLst/>
              <a:cxnLst/>
              <a:rect l="l" t="t" r="r" b="b"/>
              <a:pathLst>
                <a:path w="1270" h="2540">
                  <a:moveTo>
                    <a:pt x="0" y="2298"/>
                  </a:moveTo>
                  <a:lnTo>
                    <a:pt x="1016" y="0"/>
                  </a:lnTo>
                </a:path>
              </a:pathLst>
            </a:custGeom>
            <a:ln w="4762">
              <a:solidFill>
                <a:srgbClr val="050100"/>
              </a:solidFill>
            </a:ln>
          </p:spPr>
          <p:txBody>
            <a:bodyPr wrap="square" lIns="0" tIns="0" rIns="0" bIns="0" rtlCol="0"/>
            <a:lstStyle/>
            <a:p/>
          </p:txBody>
        </p:sp>
        <p:sp>
          <p:nvSpPr>
            <p:cNvPr id="1983" name="object 1983" descr=""/>
            <p:cNvSpPr/>
            <p:nvPr/>
          </p:nvSpPr>
          <p:spPr>
            <a:xfrm>
              <a:off x="7069524" y="12500488"/>
              <a:ext cx="0" cy="3175"/>
            </a:xfrm>
            <a:custGeom>
              <a:avLst/>
              <a:gdLst/>
              <a:ahLst/>
              <a:cxnLst/>
              <a:rect l="l" t="t" r="r" b="b"/>
              <a:pathLst>
                <a:path w="0" h="3175">
                  <a:moveTo>
                    <a:pt x="0" y="2654"/>
                  </a:moveTo>
                  <a:lnTo>
                    <a:pt x="0" y="0"/>
                  </a:lnTo>
                </a:path>
              </a:pathLst>
            </a:custGeom>
            <a:ln w="4762">
              <a:solidFill>
                <a:srgbClr val="050100"/>
              </a:solidFill>
            </a:ln>
          </p:spPr>
          <p:txBody>
            <a:bodyPr wrap="square" lIns="0" tIns="0" rIns="0" bIns="0" rtlCol="0"/>
            <a:lstStyle/>
            <a:p/>
          </p:txBody>
        </p:sp>
        <p:sp>
          <p:nvSpPr>
            <p:cNvPr id="1984" name="object 1984" descr=""/>
            <p:cNvSpPr/>
            <p:nvPr/>
          </p:nvSpPr>
          <p:spPr>
            <a:xfrm>
              <a:off x="7069524" y="12503138"/>
              <a:ext cx="1270" cy="2540"/>
            </a:xfrm>
            <a:custGeom>
              <a:avLst/>
              <a:gdLst/>
              <a:ahLst/>
              <a:cxnLst/>
              <a:rect l="l" t="t" r="r" b="b"/>
              <a:pathLst>
                <a:path w="1270" h="2540">
                  <a:moveTo>
                    <a:pt x="1016" y="2285"/>
                  </a:moveTo>
                  <a:lnTo>
                    <a:pt x="0" y="0"/>
                  </a:lnTo>
                </a:path>
              </a:pathLst>
            </a:custGeom>
            <a:ln w="4762">
              <a:solidFill>
                <a:srgbClr val="050100"/>
              </a:solidFill>
            </a:ln>
          </p:spPr>
          <p:txBody>
            <a:bodyPr wrap="square" lIns="0" tIns="0" rIns="0" bIns="0" rtlCol="0"/>
            <a:lstStyle/>
            <a:p/>
          </p:txBody>
        </p:sp>
        <p:sp>
          <p:nvSpPr>
            <p:cNvPr id="1985" name="object 1985" descr=""/>
            <p:cNvSpPr/>
            <p:nvPr/>
          </p:nvSpPr>
          <p:spPr>
            <a:xfrm>
              <a:off x="7070535" y="12505424"/>
              <a:ext cx="1270" cy="1270"/>
            </a:xfrm>
            <a:custGeom>
              <a:avLst/>
              <a:gdLst/>
              <a:ahLst/>
              <a:cxnLst/>
              <a:rect l="l" t="t" r="r" b="b"/>
              <a:pathLst>
                <a:path w="1270" h="1270">
                  <a:moveTo>
                    <a:pt x="761" y="1066"/>
                  </a:moveTo>
                  <a:lnTo>
                    <a:pt x="0" y="0"/>
                  </a:lnTo>
                </a:path>
              </a:pathLst>
            </a:custGeom>
            <a:ln w="4762">
              <a:solidFill>
                <a:srgbClr val="050100"/>
              </a:solidFill>
            </a:ln>
          </p:spPr>
          <p:txBody>
            <a:bodyPr wrap="square" lIns="0" tIns="0" rIns="0" bIns="0" rtlCol="0"/>
            <a:lstStyle/>
            <a:p/>
          </p:txBody>
        </p:sp>
        <p:sp>
          <p:nvSpPr>
            <p:cNvPr id="1986" name="object 1986" descr=""/>
            <p:cNvSpPr/>
            <p:nvPr/>
          </p:nvSpPr>
          <p:spPr>
            <a:xfrm>
              <a:off x="7071300" y="12506491"/>
              <a:ext cx="1905" cy="1270"/>
            </a:xfrm>
            <a:custGeom>
              <a:avLst/>
              <a:gdLst/>
              <a:ahLst/>
              <a:cxnLst/>
              <a:rect l="l" t="t" r="r" b="b"/>
              <a:pathLst>
                <a:path w="1904" h="1270">
                  <a:moveTo>
                    <a:pt x="1498" y="1054"/>
                  </a:moveTo>
                  <a:lnTo>
                    <a:pt x="0" y="0"/>
                  </a:lnTo>
                </a:path>
              </a:pathLst>
            </a:custGeom>
            <a:ln w="4762">
              <a:solidFill>
                <a:srgbClr val="050100"/>
              </a:solidFill>
            </a:ln>
          </p:spPr>
          <p:txBody>
            <a:bodyPr wrap="square" lIns="0" tIns="0" rIns="0" bIns="0" rtlCol="0"/>
            <a:lstStyle/>
            <a:p/>
          </p:txBody>
        </p:sp>
        <p:sp>
          <p:nvSpPr>
            <p:cNvPr id="1987" name="object 1987" descr=""/>
            <p:cNvSpPr/>
            <p:nvPr/>
          </p:nvSpPr>
          <p:spPr>
            <a:xfrm>
              <a:off x="7072800" y="12507545"/>
              <a:ext cx="1905" cy="635"/>
            </a:xfrm>
            <a:custGeom>
              <a:avLst/>
              <a:gdLst/>
              <a:ahLst/>
              <a:cxnLst/>
              <a:rect l="l" t="t" r="r" b="b"/>
              <a:pathLst>
                <a:path w="1904" h="634">
                  <a:moveTo>
                    <a:pt x="1511" y="533"/>
                  </a:moveTo>
                  <a:lnTo>
                    <a:pt x="0" y="0"/>
                  </a:lnTo>
                </a:path>
              </a:pathLst>
            </a:custGeom>
            <a:ln w="4762">
              <a:solidFill>
                <a:srgbClr val="050100"/>
              </a:solidFill>
            </a:ln>
          </p:spPr>
          <p:txBody>
            <a:bodyPr wrap="square" lIns="0" tIns="0" rIns="0" bIns="0" rtlCol="0"/>
            <a:lstStyle/>
            <a:p/>
          </p:txBody>
        </p:sp>
        <p:sp>
          <p:nvSpPr>
            <p:cNvPr id="1988" name="object 1988" descr=""/>
            <p:cNvSpPr/>
            <p:nvPr/>
          </p:nvSpPr>
          <p:spPr>
            <a:xfrm>
              <a:off x="7069524" y="12517231"/>
              <a:ext cx="1270" cy="1905"/>
            </a:xfrm>
            <a:custGeom>
              <a:avLst/>
              <a:gdLst/>
              <a:ahLst/>
              <a:cxnLst/>
              <a:rect l="l" t="t" r="r" b="b"/>
              <a:pathLst>
                <a:path w="1270" h="1904">
                  <a:moveTo>
                    <a:pt x="1016" y="0"/>
                  </a:moveTo>
                  <a:lnTo>
                    <a:pt x="0" y="1765"/>
                  </a:lnTo>
                </a:path>
              </a:pathLst>
            </a:custGeom>
            <a:ln w="4762">
              <a:solidFill>
                <a:srgbClr val="050100"/>
              </a:solidFill>
            </a:ln>
          </p:spPr>
          <p:txBody>
            <a:bodyPr wrap="square" lIns="0" tIns="0" rIns="0" bIns="0" rtlCol="0"/>
            <a:lstStyle/>
            <a:p/>
          </p:txBody>
        </p:sp>
        <p:sp>
          <p:nvSpPr>
            <p:cNvPr id="1989" name="object 1989" descr=""/>
            <p:cNvSpPr/>
            <p:nvPr/>
          </p:nvSpPr>
          <p:spPr>
            <a:xfrm>
              <a:off x="7070535" y="12516165"/>
              <a:ext cx="1270" cy="1270"/>
            </a:xfrm>
            <a:custGeom>
              <a:avLst/>
              <a:gdLst/>
              <a:ahLst/>
              <a:cxnLst/>
              <a:rect l="l" t="t" r="r" b="b"/>
              <a:pathLst>
                <a:path w="1270" h="1270">
                  <a:moveTo>
                    <a:pt x="761" y="0"/>
                  </a:moveTo>
                  <a:lnTo>
                    <a:pt x="0" y="1066"/>
                  </a:lnTo>
                </a:path>
              </a:pathLst>
            </a:custGeom>
            <a:ln w="4762">
              <a:solidFill>
                <a:srgbClr val="050100"/>
              </a:solidFill>
            </a:ln>
          </p:spPr>
          <p:txBody>
            <a:bodyPr wrap="square" lIns="0" tIns="0" rIns="0" bIns="0" rtlCol="0"/>
            <a:lstStyle/>
            <a:p/>
          </p:txBody>
        </p:sp>
        <p:sp>
          <p:nvSpPr>
            <p:cNvPr id="1990" name="object 1990" descr=""/>
            <p:cNvSpPr/>
            <p:nvPr/>
          </p:nvSpPr>
          <p:spPr>
            <a:xfrm>
              <a:off x="7071300" y="12515110"/>
              <a:ext cx="1905" cy="1270"/>
            </a:xfrm>
            <a:custGeom>
              <a:avLst/>
              <a:gdLst/>
              <a:ahLst/>
              <a:cxnLst/>
              <a:rect l="l" t="t" r="r" b="b"/>
              <a:pathLst>
                <a:path w="1904" h="1270">
                  <a:moveTo>
                    <a:pt x="1498" y="0"/>
                  </a:moveTo>
                  <a:lnTo>
                    <a:pt x="0" y="1054"/>
                  </a:lnTo>
                </a:path>
              </a:pathLst>
            </a:custGeom>
            <a:ln w="4762">
              <a:solidFill>
                <a:srgbClr val="050100"/>
              </a:solidFill>
            </a:ln>
          </p:spPr>
          <p:txBody>
            <a:bodyPr wrap="square" lIns="0" tIns="0" rIns="0" bIns="0" rtlCol="0"/>
            <a:lstStyle/>
            <a:p/>
          </p:txBody>
        </p:sp>
        <p:sp>
          <p:nvSpPr>
            <p:cNvPr id="1991" name="object 1991" descr=""/>
            <p:cNvSpPr/>
            <p:nvPr/>
          </p:nvSpPr>
          <p:spPr>
            <a:xfrm>
              <a:off x="7072795" y="12514056"/>
              <a:ext cx="2540" cy="1270"/>
            </a:xfrm>
            <a:custGeom>
              <a:avLst/>
              <a:gdLst/>
              <a:ahLst/>
              <a:cxnLst/>
              <a:rect l="l" t="t" r="r" b="b"/>
              <a:pathLst>
                <a:path w="2540" h="1270">
                  <a:moveTo>
                    <a:pt x="2273" y="0"/>
                  </a:moveTo>
                  <a:lnTo>
                    <a:pt x="0" y="1054"/>
                  </a:lnTo>
                </a:path>
              </a:pathLst>
            </a:custGeom>
            <a:ln w="4762">
              <a:solidFill>
                <a:srgbClr val="050100"/>
              </a:solidFill>
            </a:ln>
          </p:spPr>
          <p:txBody>
            <a:bodyPr wrap="square" lIns="0" tIns="0" rIns="0" bIns="0" rtlCol="0"/>
            <a:lstStyle/>
            <a:p/>
          </p:txBody>
        </p:sp>
        <p:sp>
          <p:nvSpPr>
            <p:cNvPr id="1992" name="object 1992" descr=""/>
            <p:cNvSpPr/>
            <p:nvPr/>
          </p:nvSpPr>
          <p:spPr>
            <a:xfrm>
              <a:off x="7075072" y="12513523"/>
              <a:ext cx="4445" cy="635"/>
            </a:xfrm>
            <a:custGeom>
              <a:avLst/>
              <a:gdLst/>
              <a:ahLst/>
              <a:cxnLst/>
              <a:rect l="l" t="t" r="r" b="b"/>
              <a:pathLst>
                <a:path w="4445" h="634">
                  <a:moveTo>
                    <a:pt x="4038" y="0"/>
                  </a:moveTo>
                  <a:lnTo>
                    <a:pt x="0" y="533"/>
                  </a:lnTo>
                </a:path>
              </a:pathLst>
            </a:custGeom>
            <a:ln w="4762">
              <a:solidFill>
                <a:srgbClr val="050100"/>
              </a:solidFill>
            </a:ln>
          </p:spPr>
          <p:txBody>
            <a:bodyPr wrap="square" lIns="0" tIns="0" rIns="0" bIns="0" rtlCol="0"/>
            <a:lstStyle/>
            <a:p/>
          </p:txBody>
        </p:sp>
        <p:sp>
          <p:nvSpPr>
            <p:cNvPr id="1993" name="object 1993" descr=""/>
            <p:cNvSpPr/>
            <p:nvPr/>
          </p:nvSpPr>
          <p:spPr>
            <a:xfrm>
              <a:off x="7079109" y="12513523"/>
              <a:ext cx="3810" cy="0"/>
            </a:xfrm>
            <a:custGeom>
              <a:avLst/>
              <a:gdLst/>
              <a:ahLst/>
              <a:cxnLst/>
              <a:rect l="l" t="t" r="r" b="b"/>
              <a:pathLst>
                <a:path w="3809" h="0">
                  <a:moveTo>
                    <a:pt x="3771" y="0"/>
                  </a:moveTo>
                  <a:lnTo>
                    <a:pt x="0" y="0"/>
                  </a:lnTo>
                </a:path>
              </a:pathLst>
            </a:custGeom>
            <a:ln w="4762">
              <a:solidFill>
                <a:srgbClr val="050100"/>
              </a:solidFill>
            </a:ln>
          </p:spPr>
          <p:txBody>
            <a:bodyPr wrap="square" lIns="0" tIns="0" rIns="0" bIns="0" rtlCol="0"/>
            <a:lstStyle/>
            <a:p/>
          </p:txBody>
        </p:sp>
        <p:sp>
          <p:nvSpPr>
            <p:cNvPr id="1994" name="object 1994" descr=""/>
            <p:cNvSpPr/>
            <p:nvPr/>
          </p:nvSpPr>
          <p:spPr>
            <a:xfrm>
              <a:off x="7082886" y="12513523"/>
              <a:ext cx="4445" cy="635"/>
            </a:xfrm>
            <a:custGeom>
              <a:avLst/>
              <a:gdLst/>
              <a:ahLst/>
              <a:cxnLst/>
              <a:rect l="l" t="t" r="r" b="b"/>
              <a:pathLst>
                <a:path w="4445" h="634">
                  <a:moveTo>
                    <a:pt x="4038" y="533"/>
                  </a:moveTo>
                  <a:lnTo>
                    <a:pt x="0" y="0"/>
                  </a:lnTo>
                </a:path>
              </a:pathLst>
            </a:custGeom>
            <a:ln w="4762">
              <a:solidFill>
                <a:srgbClr val="050100"/>
              </a:solidFill>
            </a:ln>
          </p:spPr>
          <p:txBody>
            <a:bodyPr wrap="square" lIns="0" tIns="0" rIns="0" bIns="0" rtlCol="0"/>
            <a:lstStyle/>
            <a:p/>
          </p:txBody>
        </p:sp>
        <p:sp>
          <p:nvSpPr>
            <p:cNvPr id="1995" name="object 1995" descr=""/>
            <p:cNvSpPr/>
            <p:nvPr/>
          </p:nvSpPr>
          <p:spPr>
            <a:xfrm>
              <a:off x="7086921" y="12514056"/>
              <a:ext cx="2540" cy="1270"/>
            </a:xfrm>
            <a:custGeom>
              <a:avLst/>
              <a:gdLst/>
              <a:ahLst/>
              <a:cxnLst/>
              <a:rect l="l" t="t" r="r" b="b"/>
              <a:pathLst>
                <a:path w="2540" h="1270">
                  <a:moveTo>
                    <a:pt x="2273" y="1054"/>
                  </a:moveTo>
                  <a:lnTo>
                    <a:pt x="0" y="0"/>
                  </a:lnTo>
                </a:path>
              </a:pathLst>
            </a:custGeom>
            <a:ln w="4762">
              <a:solidFill>
                <a:srgbClr val="050100"/>
              </a:solidFill>
            </a:ln>
          </p:spPr>
          <p:txBody>
            <a:bodyPr wrap="square" lIns="0" tIns="0" rIns="0" bIns="0" rtlCol="0"/>
            <a:lstStyle/>
            <a:p/>
          </p:txBody>
        </p:sp>
        <p:sp>
          <p:nvSpPr>
            <p:cNvPr id="1996" name="object 1996" descr=""/>
            <p:cNvSpPr/>
            <p:nvPr/>
          </p:nvSpPr>
          <p:spPr>
            <a:xfrm>
              <a:off x="7089195" y="12515110"/>
              <a:ext cx="1905" cy="1270"/>
            </a:xfrm>
            <a:custGeom>
              <a:avLst/>
              <a:gdLst/>
              <a:ahLst/>
              <a:cxnLst/>
              <a:rect l="l" t="t" r="r" b="b"/>
              <a:pathLst>
                <a:path w="1904" h="1270">
                  <a:moveTo>
                    <a:pt x="1511" y="1054"/>
                  </a:moveTo>
                  <a:lnTo>
                    <a:pt x="0" y="0"/>
                  </a:lnTo>
                </a:path>
              </a:pathLst>
            </a:custGeom>
            <a:ln w="4762">
              <a:solidFill>
                <a:srgbClr val="050100"/>
              </a:solidFill>
            </a:ln>
          </p:spPr>
          <p:txBody>
            <a:bodyPr wrap="square" lIns="0" tIns="0" rIns="0" bIns="0" rtlCol="0"/>
            <a:lstStyle/>
            <a:p/>
          </p:txBody>
        </p:sp>
        <p:sp>
          <p:nvSpPr>
            <p:cNvPr id="1997" name="object 1997" descr=""/>
            <p:cNvSpPr/>
            <p:nvPr/>
          </p:nvSpPr>
          <p:spPr>
            <a:xfrm>
              <a:off x="7090702" y="12516165"/>
              <a:ext cx="1270" cy="1270"/>
            </a:xfrm>
            <a:custGeom>
              <a:avLst/>
              <a:gdLst/>
              <a:ahLst/>
              <a:cxnLst/>
              <a:rect l="l" t="t" r="r" b="b"/>
              <a:pathLst>
                <a:path w="1270" h="1270">
                  <a:moveTo>
                    <a:pt x="749" y="1066"/>
                  </a:moveTo>
                  <a:lnTo>
                    <a:pt x="0" y="0"/>
                  </a:lnTo>
                </a:path>
              </a:pathLst>
            </a:custGeom>
            <a:ln w="4762">
              <a:solidFill>
                <a:srgbClr val="050100"/>
              </a:solidFill>
            </a:ln>
          </p:spPr>
          <p:txBody>
            <a:bodyPr wrap="square" lIns="0" tIns="0" rIns="0" bIns="0" rtlCol="0"/>
            <a:lstStyle/>
            <a:p/>
          </p:txBody>
        </p:sp>
        <p:sp>
          <p:nvSpPr>
            <p:cNvPr id="1998" name="object 1998" descr=""/>
            <p:cNvSpPr/>
            <p:nvPr/>
          </p:nvSpPr>
          <p:spPr>
            <a:xfrm>
              <a:off x="7091446" y="12517226"/>
              <a:ext cx="1270" cy="1905"/>
            </a:xfrm>
            <a:custGeom>
              <a:avLst/>
              <a:gdLst/>
              <a:ahLst/>
              <a:cxnLst/>
              <a:rect l="l" t="t" r="r" b="b"/>
              <a:pathLst>
                <a:path w="1270" h="1904">
                  <a:moveTo>
                    <a:pt x="761" y="1765"/>
                  </a:moveTo>
                  <a:lnTo>
                    <a:pt x="0" y="0"/>
                  </a:lnTo>
                </a:path>
              </a:pathLst>
            </a:custGeom>
            <a:ln w="4762">
              <a:solidFill>
                <a:srgbClr val="050100"/>
              </a:solidFill>
            </a:ln>
          </p:spPr>
          <p:txBody>
            <a:bodyPr wrap="square" lIns="0" tIns="0" rIns="0" bIns="0" rtlCol="0"/>
            <a:lstStyle/>
            <a:p/>
          </p:txBody>
        </p:sp>
        <p:sp>
          <p:nvSpPr>
            <p:cNvPr id="1999" name="object 1999" descr=""/>
            <p:cNvSpPr/>
            <p:nvPr/>
          </p:nvSpPr>
          <p:spPr>
            <a:xfrm>
              <a:off x="7092208" y="12518992"/>
              <a:ext cx="0" cy="1905"/>
            </a:xfrm>
            <a:custGeom>
              <a:avLst/>
              <a:gdLst/>
              <a:ahLst/>
              <a:cxnLst/>
              <a:rect l="l" t="t" r="r" b="b"/>
              <a:pathLst>
                <a:path w="0" h="1904">
                  <a:moveTo>
                    <a:pt x="0" y="1587"/>
                  </a:moveTo>
                  <a:lnTo>
                    <a:pt x="0" y="0"/>
                  </a:lnTo>
                </a:path>
              </a:pathLst>
            </a:custGeom>
            <a:ln w="4762">
              <a:solidFill>
                <a:srgbClr val="050100"/>
              </a:solidFill>
            </a:ln>
          </p:spPr>
          <p:txBody>
            <a:bodyPr wrap="square" lIns="0" tIns="0" rIns="0" bIns="0" rtlCol="0"/>
            <a:lstStyle/>
            <a:p/>
          </p:txBody>
        </p:sp>
        <p:sp>
          <p:nvSpPr>
            <p:cNvPr id="2000" name="object 2000" descr=""/>
            <p:cNvSpPr/>
            <p:nvPr/>
          </p:nvSpPr>
          <p:spPr>
            <a:xfrm>
              <a:off x="7091451" y="12520579"/>
              <a:ext cx="1270" cy="1905"/>
            </a:xfrm>
            <a:custGeom>
              <a:avLst/>
              <a:gdLst/>
              <a:ahLst/>
              <a:cxnLst/>
              <a:rect l="l" t="t" r="r" b="b"/>
              <a:pathLst>
                <a:path w="1270" h="1904">
                  <a:moveTo>
                    <a:pt x="0" y="1587"/>
                  </a:moveTo>
                  <a:lnTo>
                    <a:pt x="762" y="0"/>
                  </a:lnTo>
                </a:path>
              </a:pathLst>
            </a:custGeom>
            <a:ln w="4762">
              <a:solidFill>
                <a:srgbClr val="050100"/>
              </a:solidFill>
            </a:ln>
          </p:spPr>
          <p:txBody>
            <a:bodyPr wrap="square" lIns="0" tIns="0" rIns="0" bIns="0" rtlCol="0"/>
            <a:lstStyle/>
            <a:p/>
          </p:txBody>
        </p:sp>
        <p:sp>
          <p:nvSpPr>
            <p:cNvPr id="2001" name="object 2001" descr=""/>
            <p:cNvSpPr/>
            <p:nvPr/>
          </p:nvSpPr>
          <p:spPr>
            <a:xfrm>
              <a:off x="7090707" y="12522163"/>
              <a:ext cx="1270" cy="1270"/>
            </a:xfrm>
            <a:custGeom>
              <a:avLst/>
              <a:gdLst/>
              <a:ahLst/>
              <a:cxnLst/>
              <a:rect l="l" t="t" r="r" b="b"/>
              <a:pathLst>
                <a:path w="1270" h="1270">
                  <a:moveTo>
                    <a:pt x="0" y="1244"/>
                  </a:moveTo>
                  <a:lnTo>
                    <a:pt x="749" y="0"/>
                  </a:lnTo>
                </a:path>
              </a:pathLst>
            </a:custGeom>
            <a:ln w="4762">
              <a:solidFill>
                <a:srgbClr val="050100"/>
              </a:solidFill>
            </a:ln>
          </p:spPr>
          <p:txBody>
            <a:bodyPr wrap="square" lIns="0" tIns="0" rIns="0" bIns="0" rtlCol="0"/>
            <a:lstStyle/>
            <a:p/>
          </p:txBody>
        </p:sp>
        <p:sp>
          <p:nvSpPr>
            <p:cNvPr id="2002" name="object 2002" descr=""/>
            <p:cNvSpPr/>
            <p:nvPr/>
          </p:nvSpPr>
          <p:spPr>
            <a:xfrm>
              <a:off x="7089194" y="12523407"/>
              <a:ext cx="1905" cy="1270"/>
            </a:xfrm>
            <a:custGeom>
              <a:avLst/>
              <a:gdLst/>
              <a:ahLst/>
              <a:cxnLst/>
              <a:rect l="l" t="t" r="r" b="b"/>
              <a:pathLst>
                <a:path w="1904" h="1270">
                  <a:moveTo>
                    <a:pt x="0" y="1054"/>
                  </a:moveTo>
                  <a:lnTo>
                    <a:pt x="1511" y="0"/>
                  </a:lnTo>
                </a:path>
              </a:pathLst>
            </a:custGeom>
            <a:ln w="4762">
              <a:solidFill>
                <a:srgbClr val="050100"/>
              </a:solidFill>
            </a:ln>
          </p:spPr>
          <p:txBody>
            <a:bodyPr wrap="square" lIns="0" tIns="0" rIns="0" bIns="0" rtlCol="0"/>
            <a:lstStyle/>
            <a:p/>
          </p:txBody>
        </p:sp>
        <p:sp>
          <p:nvSpPr>
            <p:cNvPr id="2003" name="object 2003" descr=""/>
            <p:cNvSpPr/>
            <p:nvPr/>
          </p:nvSpPr>
          <p:spPr>
            <a:xfrm>
              <a:off x="7086925" y="12524461"/>
              <a:ext cx="2540" cy="1270"/>
            </a:xfrm>
            <a:custGeom>
              <a:avLst/>
              <a:gdLst/>
              <a:ahLst/>
              <a:cxnLst/>
              <a:rect l="l" t="t" r="r" b="b"/>
              <a:pathLst>
                <a:path w="2540" h="1270">
                  <a:moveTo>
                    <a:pt x="0" y="1054"/>
                  </a:moveTo>
                  <a:lnTo>
                    <a:pt x="2273" y="0"/>
                  </a:lnTo>
                </a:path>
              </a:pathLst>
            </a:custGeom>
            <a:ln w="4762">
              <a:solidFill>
                <a:srgbClr val="050100"/>
              </a:solidFill>
            </a:ln>
          </p:spPr>
          <p:txBody>
            <a:bodyPr wrap="square" lIns="0" tIns="0" rIns="0" bIns="0" rtlCol="0"/>
            <a:lstStyle/>
            <a:p/>
          </p:txBody>
        </p:sp>
        <p:sp>
          <p:nvSpPr>
            <p:cNvPr id="2004" name="object 2004" descr=""/>
            <p:cNvSpPr/>
            <p:nvPr/>
          </p:nvSpPr>
          <p:spPr>
            <a:xfrm>
              <a:off x="7082881" y="12525516"/>
              <a:ext cx="4445" cy="635"/>
            </a:xfrm>
            <a:custGeom>
              <a:avLst/>
              <a:gdLst/>
              <a:ahLst/>
              <a:cxnLst/>
              <a:rect l="l" t="t" r="r" b="b"/>
              <a:pathLst>
                <a:path w="4445" h="634">
                  <a:moveTo>
                    <a:pt x="0" y="533"/>
                  </a:moveTo>
                  <a:lnTo>
                    <a:pt x="4038" y="0"/>
                  </a:lnTo>
                </a:path>
              </a:pathLst>
            </a:custGeom>
            <a:ln w="4762">
              <a:solidFill>
                <a:srgbClr val="050100"/>
              </a:solidFill>
            </a:ln>
          </p:spPr>
          <p:txBody>
            <a:bodyPr wrap="square" lIns="0" tIns="0" rIns="0" bIns="0" rtlCol="0"/>
            <a:lstStyle/>
            <a:p/>
          </p:txBody>
        </p:sp>
        <p:sp>
          <p:nvSpPr>
            <p:cNvPr id="2005" name="object 2005" descr=""/>
            <p:cNvSpPr/>
            <p:nvPr/>
          </p:nvSpPr>
          <p:spPr>
            <a:xfrm>
              <a:off x="7079110" y="12526049"/>
              <a:ext cx="3810" cy="0"/>
            </a:xfrm>
            <a:custGeom>
              <a:avLst/>
              <a:gdLst/>
              <a:ahLst/>
              <a:cxnLst/>
              <a:rect l="l" t="t" r="r" b="b"/>
              <a:pathLst>
                <a:path w="3809" h="0">
                  <a:moveTo>
                    <a:pt x="0" y="0"/>
                  </a:moveTo>
                  <a:lnTo>
                    <a:pt x="3771" y="0"/>
                  </a:lnTo>
                </a:path>
              </a:pathLst>
            </a:custGeom>
            <a:ln w="4762">
              <a:solidFill>
                <a:srgbClr val="050100"/>
              </a:solidFill>
            </a:ln>
          </p:spPr>
          <p:txBody>
            <a:bodyPr wrap="square" lIns="0" tIns="0" rIns="0" bIns="0" rtlCol="0"/>
            <a:lstStyle/>
            <a:p/>
          </p:txBody>
        </p:sp>
        <p:sp>
          <p:nvSpPr>
            <p:cNvPr id="2006" name="object 2006" descr=""/>
            <p:cNvSpPr/>
            <p:nvPr/>
          </p:nvSpPr>
          <p:spPr>
            <a:xfrm>
              <a:off x="7075068" y="12525516"/>
              <a:ext cx="4445" cy="635"/>
            </a:xfrm>
            <a:custGeom>
              <a:avLst/>
              <a:gdLst/>
              <a:ahLst/>
              <a:cxnLst/>
              <a:rect l="l" t="t" r="r" b="b"/>
              <a:pathLst>
                <a:path w="4445" h="634">
                  <a:moveTo>
                    <a:pt x="0" y="0"/>
                  </a:moveTo>
                  <a:lnTo>
                    <a:pt x="4038" y="533"/>
                  </a:lnTo>
                </a:path>
              </a:pathLst>
            </a:custGeom>
            <a:ln w="4762">
              <a:solidFill>
                <a:srgbClr val="050100"/>
              </a:solidFill>
            </a:ln>
          </p:spPr>
          <p:txBody>
            <a:bodyPr wrap="square" lIns="0" tIns="0" rIns="0" bIns="0" rtlCol="0"/>
            <a:lstStyle/>
            <a:p/>
          </p:txBody>
        </p:sp>
        <p:sp>
          <p:nvSpPr>
            <p:cNvPr id="2007" name="object 2007" descr=""/>
            <p:cNvSpPr/>
            <p:nvPr/>
          </p:nvSpPr>
          <p:spPr>
            <a:xfrm>
              <a:off x="7072799" y="12524461"/>
              <a:ext cx="2540" cy="1270"/>
            </a:xfrm>
            <a:custGeom>
              <a:avLst/>
              <a:gdLst/>
              <a:ahLst/>
              <a:cxnLst/>
              <a:rect l="l" t="t" r="r" b="b"/>
              <a:pathLst>
                <a:path w="2540" h="1270">
                  <a:moveTo>
                    <a:pt x="0" y="0"/>
                  </a:moveTo>
                  <a:lnTo>
                    <a:pt x="2273" y="1054"/>
                  </a:lnTo>
                </a:path>
              </a:pathLst>
            </a:custGeom>
            <a:ln w="4762">
              <a:solidFill>
                <a:srgbClr val="050100"/>
              </a:solidFill>
            </a:ln>
          </p:spPr>
          <p:txBody>
            <a:bodyPr wrap="square" lIns="0" tIns="0" rIns="0" bIns="0" rtlCol="0"/>
            <a:lstStyle/>
            <a:p/>
          </p:txBody>
        </p:sp>
        <p:sp>
          <p:nvSpPr>
            <p:cNvPr id="2008" name="object 2008" descr=""/>
            <p:cNvSpPr/>
            <p:nvPr/>
          </p:nvSpPr>
          <p:spPr>
            <a:xfrm>
              <a:off x="7071297" y="12523407"/>
              <a:ext cx="1905" cy="1270"/>
            </a:xfrm>
            <a:custGeom>
              <a:avLst/>
              <a:gdLst/>
              <a:ahLst/>
              <a:cxnLst/>
              <a:rect l="l" t="t" r="r" b="b"/>
              <a:pathLst>
                <a:path w="1904" h="1270">
                  <a:moveTo>
                    <a:pt x="0" y="0"/>
                  </a:moveTo>
                  <a:lnTo>
                    <a:pt x="1498" y="1054"/>
                  </a:lnTo>
                </a:path>
              </a:pathLst>
            </a:custGeom>
            <a:ln w="4762">
              <a:solidFill>
                <a:srgbClr val="050100"/>
              </a:solidFill>
            </a:ln>
          </p:spPr>
          <p:txBody>
            <a:bodyPr wrap="square" lIns="0" tIns="0" rIns="0" bIns="0" rtlCol="0"/>
            <a:lstStyle/>
            <a:p/>
          </p:txBody>
        </p:sp>
        <p:sp>
          <p:nvSpPr>
            <p:cNvPr id="2009" name="object 2009" descr=""/>
            <p:cNvSpPr/>
            <p:nvPr/>
          </p:nvSpPr>
          <p:spPr>
            <a:xfrm>
              <a:off x="7070540" y="12522167"/>
              <a:ext cx="1270" cy="1270"/>
            </a:xfrm>
            <a:custGeom>
              <a:avLst/>
              <a:gdLst/>
              <a:ahLst/>
              <a:cxnLst/>
              <a:rect l="l" t="t" r="r" b="b"/>
              <a:pathLst>
                <a:path w="1270" h="1270">
                  <a:moveTo>
                    <a:pt x="0" y="0"/>
                  </a:moveTo>
                  <a:lnTo>
                    <a:pt x="762" y="1244"/>
                  </a:lnTo>
                </a:path>
              </a:pathLst>
            </a:custGeom>
            <a:ln w="4762">
              <a:solidFill>
                <a:srgbClr val="050100"/>
              </a:solidFill>
            </a:ln>
          </p:spPr>
          <p:txBody>
            <a:bodyPr wrap="square" lIns="0" tIns="0" rIns="0" bIns="0" rtlCol="0"/>
            <a:lstStyle/>
            <a:p/>
          </p:txBody>
        </p:sp>
        <p:sp>
          <p:nvSpPr>
            <p:cNvPr id="2010" name="object 2010" descr=""/>
            <p:cNvSpPr/>
            <p:nvPr/>
          </p:nvSpPr>
          <p:spPr>
            <a:xfrm>
              <a:off x="7069524" y="12520579"/>
              <a:ext cx="1270" cy="1905"/>
            </a:xfrm>
            <a:custGeom>
              <a:avLst/>
              <a:gdLst/>
              <a:ahLst/>
              <a:cxnLst/>
              <a:rect l="l" t="t" r="r" b="b"/>
              <a:pathLst>
                <a:path w="1270" h="1904">
                  <a:moveTo>
                    <a:pt x="0" y="0"/>
                  </a:moveTo>
                  <a:lnTo>
                    <a:pt x="1016" y="1587"/>
                  </a:lnTo>
                </a:path>
              </a:pathLst>
            </a:custGeom>
            <a:ln w="4762">
              <a:solidFill>
                <a:srgbClr val="050100"/>
              </a:solidFill>
            </a:ln>
          </p:spPr>
          <p:txBody>
            <a:bodyPr wrap="square" lIns="0" tIns="0" rIns="0" bIns="0" rtlCol="0"/>
            <a:lstStyle/>
            <a:p/>
          </p:txBody>
        </p:sp>
        <p:sp>
          <p:nvSpPr>
            <p:cNvPr id="2011" name="object 2011" descr=""/>
            <p:cNvSpPr/>
            <p:nvPr/>
          </p:nvSpPr>
          <p:spPr>
            <a:xfrm>
              <a:off x="7069524" y="12518992"/>
              <a:ext cx="0" cy="1905"/>
            </a:xfrm>
            <a:custGeom>
              <a:avLst/>
              <a:gdLst/>
              <a:ahLst/>
              <a:cxnLst/>
              <a:rect l="l" t="t" r="r" b="b"/>
              <a:pathLst>
                <a:path w="0" h="1904">
                  <a:moveTo>
                    <a:pt x="0" y="0"/>
                  </a:moveTo>
                  <a:lnTo>
                    <a:pt x="0" y="1587"/>
                  </a:lnTo>
                </a:path>
              </a:pathLst>
            </a:custGeom>
            <a:ln w="4762">
              <a:solidFill>
                <a:srgbClr val="050100"/>
              </a:solidFill>
            </a:ln>
          </p:spPr>
          <p:txBody>
            <a:bodyPr wrap="square" lIns="0" tIns="0" rIns="0" bIns="0" rtlCol="0"/>
            <a:lstStyle/>
            <a:p/>
          </p:txBody>
        </p:sp>
        <p:sp>
          <p:nvSpPr>
            <p:cNvPr id="2012" name="object 2012" descr=""/>
            <p:cNvSpPr/>
            <p:nvPr/>
          </p:nvSpPr>
          <p:spPr>
            <a:xfrm>
              <a:off x="7089194" y="12536963"/>
              <a:ext cx="2540" cy="0"/>
            </a:xfrm>
            <a:custGeom>
              <a:avLst/>
              <a:gdLst/>
              <a:ahLst/>
              <a:cxnLst/>
              <a:rect l="l" t="t" r="r" b="b"/>
              <a:pathLst>
                <a:path w="2540" h="0">
                  <a:moveTo>
                    <a:pt x="0" y="0"/>
                  </a:moveTo>
                  <a:lnTo>
                    <a:pt x="2514" y="0"/>
                  </a:lnTo>
                </a:path>
              </a:pathLst>
            </a:custGeom>
            <a:ln w="4762">
              <a:solidFill>
                <a:srgbClr val="050100"/>
              </a:solidFill>
            </a:ln>
          </p:spPr>
          <p:txBody>
            <a:bodyPr wrap="square" lIns="0" tIns="0" rIns="0" bIns="0" rtlCol="0"/>
            <a:lstStyle/>
            <a:p/>
          </p:txBody>
        </p:sp>
        <p:sp>
          <p:nvSpPr>
            <p:cNvPr id="2013" name="object 2013" descr=""/>
            <p:cNvSpPr/>
            <p:nvPr/>
          </p:nvSpPr>
          <p:spPr>
            <a:xfrm>
              <a:off x="7088685" y="12537323"/>
              <a:ext cx="3810" cy="0"/>
            </a:xfrm>
            <a:custGeom>
              <a:avLst/>
              <a:gdLst/>
              <a:ahLst/>
              <a:cxnLst/>
              <a:rect l="l" t="t" r="r" b="b"/>
              <a:pathLst>
                <a:path w="3809" h="0">
                  <a:moveTo>
                    <a:pt x="0" y="0"/>
                  </a:moveTo>
                  <a:lnTo>
                    <a:pt x="3517" y="0"/>
                  </a:lnTo>
                </a:path>
              </a:pathLst>
            </a:custGeom>
            <a:ln w="4762">
              <a:solidFill>
                <a:srgbClr val="050100"/>
              </a:solidFill>
            </a:ln>
          </p:spPr>
          <p:txBody>
            <a:bodyPr wrap="square" lIns="0" tIns="0" rIns="0" bIns="0" rtlCol="0"/>
            <a:lstStyle/>
            <a:p/>
          </p:txBody>
        </p:sp>
        <p:sp>
          <p:nvSpPr>
            <p:cNvPr id="2014" name="object 2014" descr=""/>
            <p:cNvSpPr/>
            <p:nvPr/>
          </p:nvSpPr>
          <p:spPr>
            <a:xfrm>
              <a:off x="7088685" y="12537669"/>
              <a:ext cx="3810" cy="0"/>
            </a:xfrm>
            <a:custGeom>
              <a:avLst/>
              <a:gdLst/>
              <a:ahLst/>
              <a:cxnLst/>
              <a:rect l="l" t="t" r="r" b="b"/>
              <a:pathLst>
                <a:path w="3809" h="0">
                  <a:moveTo>
                    <a:pt x="0" y="0"/>
                  </a:moveTo>
                  <a:lnTo>
                    <a:pt x="3517" y="0"/>
                  </a:lnTo>
                </a:path>
              </a:pathLst>
            </a:custGeom>
            <a:ln w="4762">
              <a:solidFill>
                <a:srgbClr val="050100"/>
              </a:solidFill>
            </a:ln>
          </p:spPr>
          <p:txBody>
            <a:bodyPr wrap="square" lIns="0" tIns="0" rIns="0" bIns="0" rtlCol="0"/>
            <a:lstStyle/>
            <a:p/>
          </p:txBody>
        </p:sp>
        <p:sp>
          <p:nvSpPr>
            <p:cNvPr id="2015" name="object 2015" descr=""/>
            <p:cNvSpPr/>
            <p:nvPr/>
          </p:nvSpPr>
          <p:spPr>
            <a:xfrm>
              <a:off x="7088685" y="12538017"/>
              <a:ext cx="3810" cy="0"/>
            </a:xfrm>
            <a:custGeom>
              <a:avLst/>
              <a:gdLst/>
              <a:ahLst/>
              <a:cxnLst/>
              <a:rect l="l" t="t" r="r" b="b"/>
              <a:pathLst>
                <a:path w="3809" h="0">
                  <a:moveTo>
                    <a:pt x="0" y="0"/>
                  </a:moveTo>
                  <a:lnTo>
                    <a:pt x="3517" y="0"/>
                  </a:lnTo>
                </a:path>
              </a:pathLst>
            </a:custGeom>
            <a:ln w="4762">
              <a:solidFill>
                <a:srgbClr val="050100"/>
              </a:solidFill>
            </a:ln>
          </p:spPr>
          <p:txBody>
            <a:bodyPr wrap="square" lIns="0" tIns="0" rIns="0" bIns="0" rtlCol="0"/>
            <a:lstStyle/>
            <a:p/>
          </p:txBody>
        </p:sp>
        <p:sp>
          <p:nvSpPr>
            <p:cNvPr id="2016" name="object 2016" descr=""/>
            <p:cNvSpPr/>
            <p:nvPr/>
          </p:nvSpPr>
          <p:spPr>
            <a:xfrm>
              <a:off x="7088685" y="12538377"/>
              <a:ext cx="3810" cy="0"/>
            </a:xfrm>
            <a:custGeom>
              <a:avLst/>
              <a:gdLst/>
              <a:ahLst/>
              <a:cxnLst/>
              <a:rect l="l" t="t" r="r" b="b"/>
              <a:pathLst>
                <a:path w="3809" h="0">
                  <a:moveTo>
                    <a:pt x="0" y="0"/>
                  </a:moveTo>
                  <a:lnTo>
                    <a:pt x="3517" y="0"/>
                  </a:lnTo>
                </a:path>
              </a:pathLst>
            </a:custGeom>
            <a:ln w="4762">
              <a:solidFill>
                <a:srgbClr val="050100"/>
              </a:solidFill>
            </a:ln>
          </p:spPr>
          <p:txBody>
            <a:bodyPr wrap="square" lIns="0" tIns="0" rIns="0" bIns="0" rtlCol="0"/>
            <a:lstStyle/>
            <a:p/>
          </p:txBody>
        </p:sp>
        <p:sp>
          <p:nvSpPr>
            <p:cNvPr id="2017" name="object 2017" descr=""/>
            <p:cNvSpPr/>
            <p:nvPr/>
          </p:nvSpPr>
          <p:spPr>
            <a:xfrm>
              <a:off x="7089194" y="12538724"/>
              <a:ext cx="2540" cy="0"/>
            </a:xfrm>
            <a:custGeom>
              <a:avLst/>
              <a:gdLst/>
              <a:ahLst/>
              <a:cxnLst/>
              <a:rect l="l" t="t" r="r" b="b"/>
              <a:pathLst>
                <a:path w="2540" h="0">
                  <a:moveTo>
                    <a:pt x="0" y="0"/>
                  </a:moveTo>
                  <a:lnTo>
                    <a:pt x="2514" y="0"/>
                  </a:lnTo>
                </a:path>
              </a:pathLst>
            </a:custGeom>
            <a:ln w="4762">
              <a:solidFill>
                <a:srgbClr val="050100"/>
              </a:solidFill>
            </a:ln>
          </p:spPr>
          <p:txBody>
            <a:bodyPr wrap="square" lIns="0" tIns="0" rIns="0" bIns="0" rtlCol="0"/>
            <a:lstStyle/>
            <a:p/>
          </p:txBody>
        </p:sp>
        <p:sp>
          <p:nvSpPr>
            <p:cNvPr id="2018" name="object 2018" descr=""/>
            <p:cNvSpPr/>
            <p:nvPr/>
          </p:nvSpPr>
          <p:spPr>
            <a:xfrm>
              <a:off x="7088689" y="12536620"/>
              <a:ext cx="3810" cy="2540"/>
            </a:xfrm>
            <a:custGeom>
              <a:avLst/>
              <a:gdLst/>
              <a:ahLst/>
              <a:cxnLst/>
              <a:rect l="l" t="t" r="r" b="b"/>
              <a:pathLst>
                <a:path w="3809" h="2540">
                  <a:moveTo>
                    <a:pt x="2514" y="2463"/>
                  </a:moveTo>
                  <a:lnTo>
                    <a:pt x="1003" y="2463"/>
                  </a:lnTo>
                  <a:lnTo>
                    <a:pt x="0" y="1752"/>
                  </a:lnTo>
                  <a:lnTo>
                    <a:pt x="0" y="698"/>
                  </a:lnTo>
                  <a:lnTo>
                    <a:pt x="1003" y="0"/>
                  </a:lnTo>
                  <a:lnTo>
                    <a:pt x="2514" y="0"/>
                  </a:lnTo>
                  <a:lnTo>
                    <a:pt x="3517" y="698"/>
                  </a:lnTo>
                  <a:lnTo>
                    <a:pt x="3517" y="1752"/>
                  </a:lnTo>
                  <a:lnTo>
                    <a:pt x="2514" y="2463"/>
                  </a:lnTo>
                </a:path>
              </a:pathLst>
            </a:custGeom>
            <a:ln w="4762">
              <a:solidFill>
                <a:srgbClr val="050100"/>
              </a:solidFill>
            </a:ln>
          </p:spPr>
          <p:txBody>
            <a:bodyPr wrap="square" lIns="0" tIns="0" rIns="0" bIns="0" rtlCol="0"/>
            <a:lstStyle/>
            <a:p/>
          </p:txBody>
        </p:sp>
        <p:sp>
          <p:nvSpPr>
            <p:cNvPr id="2019" name="object 2019" descr=""/>
            <p:cNvSpPr/>
            <p:nvPr/>
          </p:nvSpPr>
          <p:spPr>
            <a:xfrm>
              <a:off x="7069524" y="12553172"/>
              <a:ext cx="1270" cy="1905"/>
            </a:xfrm>
            <a:custGeom>
              <a:avLst/>
              <a:gdLst/>
              <a:ahLst/>
              <a:cxnLst/>
              <a:rect l="l" t="t" r="r" b="b"/>
              <a:pathLst>
                <a:path w="1270" h="1904">
                  <a:moveTo>
                    <a:pt x="1016" y="0"/>
                  </a:moveTo>
                  <a:lnTo>
                    <a:pt x="0" y="1765"/>
                  </a:lnTo>
                </a:path>
              </a:pathLst>
            </a:custGeom>
            <a:ln w="4762">
              <a:solidFill>
                <a:srgbClr val="050100"/>
              </a:solidFill>
            </a:ln>
          </p:spPr>
          <p:txBody>
            <a:bodyPr wrap="square" lIns="0" tIns="0" rIns="0" bIns="0" rtlCol="0"/>
            <a:lstStyle/>
            <a:p/>
          </p:txBody>
        </p:sp>
        <p:sp>
          <p:nvSpPr>
            <p:cNvPr id="2020" name="object 2020" descr=""/>
            <p:cNvSpPr/>
            <p:nvPr/>
          </p:nvSpPr>
          <p:spPr>
            <a:xfrm>
              <a:off x="7070535" y="12552118"/>
              <a:ext cx="1270" cy="1270"/>
            </a:xfrm>
            <a:custGeom>
              <a:avLst/>
              <a:gdLst/>
              <a:ahLst/>
              <a:cxnLst/>
              <a:rect l="l" t="t" r="r" b="b"/>
              <a:pathLst>
                <a:path w="1270" h="1270">
                  <a:moveTo>
                    <a:pt x="761" y="0"/>
                  </a:moveTo>
                  <a:lnTo>
                    <a:pt x="0" y="1054"/>
                  </a:lnTo>
                </a:path>
              </a:pathLst>
            </a:custGeom>
            <a:ln w="4762">
              <a:solidFill>
                <a:srgbClr val="050100"/>
              </a:solidFill>
            </a:ln>
          </p:spPr>
          <p:txBody>
            <a:bodyPr wrap="square" lIns="0" tIns="0" rIns="0" bIns="0" rtlCol="0"/>
            <a:lstStyle/>
            <a:p/>
          </p:txBody>
        </p:sp>
        <p:sp>
          <p:nvSpPr>
            <p:cNvPr id="2021" name="object 2021" descr=""/>
            <p:cNvSpPr/>
            <p:nvPr/>
          </p:nvSpPr>
          <p:spPr>
            <a:xfrm>
              <a:off x="7071300" y="12551053"/>
              <a:ext cx="1905" cy="1270"/>
            </a:xfrm>
            <a:custGeom>
              <a:avLst/>
              <a:gdLst/>
              <a:ahLst/>
              <a:cxnLst/>
              <a:rect l="l" t="t" r="r" b="b"/>
              <a:pathLst>
                <a:path w="1904" h="1270">
                  <a:moveTo>
                    <a:pt x="1498" y="0"/>
                  </a:moveTo>
                  <a:lnTo>
                    <a:pt x="0" y="1066"/>
                  </a:lnTo>
                </a:path>
              </a:pathLst>
            </a:custGeom>
            <a:ln w="4762">
              <a:solidFill>
                <a:srgbClr val="050100"/>
              </a:solidFill>
            </a:ln>
          </p:spPr>
          <p:txBody>
            <a:bodyPr wrap="square" lIns="0" tIns="0" rIns="0" bIns="0" rtlCol="0"/>
            <a:lstStyle/>
            <a:p/>
          </p:txBody>
        </p:sp>
        <p:sp>
          <p:nvSpPr>
            <p:cNvPr id="2022" name="object 2022" descr=""/>
            <p:cNvSpPr/>
            <p:nvPr/>
          </p:nvSpPr>
          <p:spPr>
            <a:xfrm>
              <a:off x="7072795" y="12549997"/>
              <a:ext cx="2540" cy="1270"/>
            </a:xfrm>
            <a:custGeom>
              <a:avLst/>
              <a:gdLst/>
              <a:ahLst/>
              <a:cxnLst/>
              <a:rect l="l" t="t" r="r" b="b"/>
              <a:pathLst>
                <a:path w="2540" h="1270">
                  <a:moveTo>
                    <a:pt x="2273" y="0"/>
                  </a:moveTo>
                  <a:lnTo>
                    <a:pt x="0" y="1054"/>
                  </a:lnTo>
                </a:path>
              </a:pathLst>
            </a:custGeom>
            <a:ln w="4762">
              <a:solidFill>
                <a:srgbClr val="050100"/>
              </a:solidFill>
            </a:ln>
          </p:spPr>
          <p:txBody>
            <a:bodyPr wrap="square" lIns="0" tIns="0" rIns="0" bIns="0" rtlCol="0"/>
            <a:lstStyle/>
            <a:p/>
          </p:txBody>
        </p:sp>
        <p:sp>
          <p:nvSpPr>
            <p:cNvPr id="2023" name="object 2023" descr=""/>
            <p:cNvSpPr/>
            <p:nvPr/>
          </p:nvSpPr>
          <p:spPr>
            <a:xfrm>
              <a:off x="7075072" y="12549465"/>
              <a:ext cx="4445" cy="635"/>
            </a:xfrm>
            <a:custGeom>
              <a:avLst/>
              <a:gdLst/>
              <a:ahLst/>
              <a:cxnLst/>
              <a:rect l="l" t="t" r="r" b="b"/>
              <a:pathLst>
                <a:path w="4445" h="634">
                  <a:moveTo>
                    <a:pt x="4038" y="0"/>
                  </a:moveTo>
                  <a:lnTo>
                    <a:pt x="0" y="533"/>
                  </a:lnTo>
                </a:path>
              </a:pathLst>
            </a:custGeom>
            <a:ln w="4762">
              <a:solidFill>
                <a:srgbClr val="050100"/>
              </a:solidFill>
            </a:ln>
          </p:spPr>
          <p:txBody>
            <a:bodyPr wrap="square" lIns="0" tIns="0" rIns="0" bIns="0" rtlCol="0"/>
            <a:lstStyle/>
            <a:p/>
          </p:txBody>
        </p:sp>
        <p:sp>
          <p:nvSpPr>
            <p:cNvPr id="2024" name="object 2024" descr=""/>
            <p:cNvSpPr/>
            <p:nvPr/>
          </p:nvSpPr>
          <p:spPr>
            <a:xfrm>
              <a:off x="7079109" y="12549465"/>
              <a:ext cx="3810" cy="0"/>
            </a:xfrm>
            <a:custGeom>
              <a:avLst/>
              <a:gdLst/>
              <a:ahLst/>
              <a:cxnLst/>
              <a:rect l="l" t="t" r="r" b="b"/>
              <a:pathLst>
                <a:path w="3809" h="0">
                  <a:moveTo>
                    <a:pt x="3771" y="0"/>
                  </a:moveTo>
                  <a:lnTo>
                    <a:pt x="0" y="0"/>
                  </a:lnTo>
                </a:path>
              </a:pathLst>
            </a:custGeom>
            <a:ln w="4762">
              <a:solidFill>
                <a:srgbClr val="050100"/>
              </a:solidFill>
            </a:ln>
          </p:spPr>
          <p:txBody>
            <a:bodyPr wrap="square" lIns="0" tIns="0" rIns="0" bIns="0" rtlCol="0"/>
            <a:lstStyle/>
            <a:p/>
          </p:txBody>
        </p:sp>
        <p:sp>
          <p:nvSpPr>
            <p:cNvPr id="2025" name="object 2025" descr=""/>
            <p:cNvSpPr/>
            <p:nvPr/>
          </p:nvSpPr>
          <p:spPr>
            <a:xfrm>
              <a:off x="7082886" y="12549464"/>
              <a:ext cx="4445" cy="635"/>
            </a:xfrm>
            <a:custGeom>
              <a:avLst/>
              <a:gdLst/>
              <a:ahLst/>
              <a:cxnLst/>
              <a:rect l="l" t="t" r="r" b="b"/>
              <a:pathLst>
                <a:path w="4445" h="634">
                  <a:moveTo>
                    <a:pt x="4038" y="533"/>
                  </a:moveTo>
                  <a:lnTo>
                    <a:pt x="0" y="0"/>
                  </a:lnTo>
                </a:path>
              </a:pathLst>
            </a:custGeom>
            <a:ln w="4762">
              <a:solidFill>
                <a:srgbClr val="050100"/>
              </a:solidFill>
            </a:ln>
          </p:spPr>
          <p:txBody>
            <a:bodyPr wrap="square" lIns="0" tIns="0" rIns="0" bIns="0" rtlCol="0"/>
            <a:lstStyle/>
            <a:p/>
          </p:txBody>
        </p:sp>
        <p:sp>
          <p:nvSpPr>
            <p:cNvPr id="2026" name="object 2026" descr=""/>
            <p:cNvSpPr/>
            <p:nvPr/>
          </p:nvSpPr>
          <p:spPr>
            <a:xfrm>
              <a:off x="7086921" y="12549999"/>
              <a:ext cx="2540" cy="1270"/>
            </a:xfrm>
            <a:custGeom>
              <a:avLst/>
              <a:gdLst/>
              <a:ahLst/>
              <a:cxnLst/>
              <a:rect l="l" t="t" r="r" b="b"/>
              <a:pathLst>
                <a:path w="2540" h="1270">
                  <a:moveTo>
                    <a:pt x="2273" y="1054"/>
                  </a:moveTo>
                  <a:lnTo>
                    <a:pt x="0" y="0"/>
                  </a:lnTo>
                </a:path>
              </a:pathLst>
            </a:custGeom>
            <a:ln w="4762">
              <a:solidFill>
                <a:srgbClr val="050100"/>
              </a:solidFill>
            </a:ln>
          </p:spPr>
          <p:txBody>
            <a:bodyPr wrap="square" lIns="0" tIns="0" rIns="0" bIns="0" rtlCol="0"/>
            <a:lstStyle/>
            <a:p/>
          </p:txBody>
        </p:sp>
        <p:sp>
          <p:nvSpPr>
            <p:cNvPr id="2027" name="object 2027" descr=""/>
            <p:cNvSpPr/>
            <p:nvPr/>
          </p:nvSpPr>
          <p:spPr>
            <a:xfrm>
              <a:off x="7089195" y="12551051"/>
              <a:ext cx="1905" cy="1270"/>
            </a:xfrm>
            <a:custGeom>
              <a:avLst/>
              <a:gdLst/>
              <a:ahLst/>
              <a:cxnLst/>
              <a:rect l="l" t="t" r="r" b="b"/>
              <a:pathLst>
                <a:path w="1904" h="1270">
                  <a:moveTo>
                    <a:pt x="1511" y="1066"/>
                  </a:moveTo>
                  <a:lnTo>
                    <a:pt x="0" y="0"/>
                  </a:lnTo>
                </a:path>
              </a:pathLst>
            </a:custGeom>
            <a:ln w="4762">
              <a:solidFill>
                <a:srgbClr val="050100"/>
              </a:solidFill>
            </a:ln>
          </p:spPr>
          <p:txBody>
            <a:bodyPr wrap="square" lIns="0" tIns="0" rIns="0" bIns="0" rtlCol="0"/>
            <a:lstStyle/>
            <a:p/>
          </p:txBody>
        </p:sp>
        <p:sp>
          <p:nvSpPr>
            <p:cNvPr id="2028" name="object 2028" descr=""/>
            <p:cNvSpPr/>
            <p:nvPr/>
          </p:nvSpPr>
          <p:spPr>
            <a:xfrm>
              <a:off x="7090702" y="12552118"/>
              <a:ext cx="1270" cy="1270"/>
            </a:xfrm>
            <a:custGeom>
              <a:avLst/>
              <a:gdLst/>
              <a:ahLst/>
              <a:cxnLst/>
              <a:rect l="l" t="t" r="r" b="b"/>
              <a:pathLst>
                <a:path w="1270" h="1270">
                  <a:moveTo>
                    <a:pt x="749" y="1054"/>
                  </a:moveTo>
                  <a:lnTo>
                    <a:pt x="0" y="0"/>
                  </a:lnTo>
                </a:path>
              </a:pathLst>
            </a:custGeom>
            <a:ln w="4762">
              <a:solidFill>
                <a:srgbClr val="050100"/>
              </a:solidFill>
            </a:ln>
          </p:spPr>
          <p:txBody>
            <a:bodyPr wrap="square" lIns="0" tIns="0" rIns="0" bIns="0" rtlCol="0"/>
            <a:lstStyle/>
            <a:p/>
          </p:txBody>
        </p:sp>
        <p:sp>
          <p:nvSpPr>
            <p:cNvPr id="2029" name="object 2029" descr=""/>
            <p:cNvSpPr/>
            <p:nvPr/>
          </p:nvSpPr>
          <p:spPr>
            <a:xfrm>
              <a:off x="7091446" y="12553169"/>
              <a:ext cx="1270" cy="1905"/>
            </a:xfrm>
            <a:custGeom>
              <a:avLst/>
              <a:gdLst/>
              <a:ahLst/>
              <a:cxnLst/>
              <a:rect l="l" t="t" r="r" b="b"/>
              <a:pathLst>
                <a:path w="1270" h="1904">
                  <a:moveTo>
                    <a:pt x="761" y="1765"/>
                  </a:moveTo>
                  <a:lnTo>
                    <a:pt x="0" y="0"/>
                  </a:lnTo>
                </a:path>
              </a:pathLst>
            </a:custGeom>
            <a:ln w="4762">
              <a:solidFill>
                <a:srgbClr val="050100"/>
              </a:solidFill>
            </a:ln>
          </p:spPr>
          <p:txBody>
            <a:bodyPr wrap="square" lIns="0" tIns="0" rIns="0" bIns="0" rtlCol="0"/>
            <a:lstStyle/>
            <a:p/>
          </p:txBody>
        </p:sp>
        <p:sp>
          <p:nvSpPr>
            <p:cNvPr id="2030" name="object 2030" descr=""/>
            <p:cNvSpPr/>
            <p:nvPr/>
          </p:nvSpPr>
          <p:spPr>
            <a:xfrm>
              <a:off x="7092208" y="12554934"/>
              <a:ext cx="0" cy="1905"/>
            </a:xfrm>
            <a:custGeom>
              <a:avLst/>
              <a:gdLst/>
              <a:ahLst/>
              <a:cxnLst/>
              <a:rect l="l" t="t" r="r" b="b"/>
              <a:pathLst>
                <a:path w="0" h="1904">
                  <a:moveTo>
                    <a:pt x="0" y="1587"/>
                  </a:moveTo>
                  <a:lnTo>
                    <a:pt x="0" y="0"/>
                  </a:lnTo>
                </a:path>
              </a:pathLst>
            </a:custGeom>
            <a:ln w="4762">
              <a:solidFill>
                <a:srgbClr val="050100"/>
              </a:solidFill>
            </a:ln>
          </p:spPr>
          <p:txBody>
            <a:bodyPr wrap="square" lIns="0" tIns="0" rIns="0" bIns="0" rtlCol="0"/>
            <a:lstStyle/>
            <a:p/>
          </p:txBody>
        </p:sp>
        <p:sp>
          <p:nvSpPr>
            <p:cNvPr id="2031" name="object 2031" descr=""/>
            <p:cNvSpPr/>
            <p:nvPr/>
          </p:nvSpPr>
          <p:spPr>
            <a:xfrm>
              <a:off x="7091451" y="12556521"/>
              <a:ext cx="1270" cy="1905"/>
            </a:xfrm>
            <a:custGeom>
              <a:avLst/>
              <a:gdLst/>
              <a:ahLst/>
              <a:cxnLst/>
              <a:rect l="l" t="t" r="r" b="b"/>
              <a:pathLst>
                <a:path w="1270" h="1904">
                  <a:moveTo>
                    <a:pt x="0" y="1587"/>
                  </a:moveTo>
                  <a:lnTo>
                    <a:pt x="762" y="0"/>
                  </a:lnTo>
                </a:path>
              </a:pathLst>
            </a:custGeom>
            <a:ln w="4762">
              <a:solidFill>
                <a:srgbClr val="050100"/>
              </a:solidFill>
            </a:ln>
          </p:spPr>
          <p:txBody>
            <a:bodyPr wrap="square" lIns="0" tIns="0" rIns="0" bIns="0" rtlCol="0"/>
            <a:lstStyle/>
            <a:p/>
          </p:txBody>
        </p:sp>
        <p:sp>
          <p:nvSpPr>
            <p:cNvPr id="2032" name="object 2032" descr=""/>
            <p:cNvSpPr/>
            <p:nvPr/>
          </p:nvSpPr>
          <p:spPr>
            <a:xfrm>
              <a:off x="7090707" y="12558105"/>
              <a:ext cx="1270" cy="1270"/>
            </a:xfrm>
            <a:custGeom>
              <a:avLst/>
              <a:gdLst/>
              <a:ahLst/>
              <a:cxnLst/>
              <a:rect l="l" t="t" r="r" b="b"/>
              <a:pathLst>
                <a:path w="1270" h="1270">
                  <a:moveTo>
                    <a:pt x="0" y="1244"/>
                  </a:moveTo>
                  <a:lnTo>
                    <a:pt x="749" y="0"/>
                  </a:lnTo>
                </a:path>
              </a:pathLst>
            </a:custGeom>
            <a:ln w="4762">
              <a:solidFill>
                <a:srgbClr val="050100"/>
              </a:solidFill>
            </a:ln>
          </p:spPr>
          <p:txBody>
            <a:bodyPr wrap="square" lIns="0" tIns="0" rIns="0" bIns="0" rtlCol="0"/>
            <a:lstStyle/>
            <a:p/>
          </p:txBody>
        </p:sp>
        <p:sp>
          <p:nvSpPr>
            <p:cNvPr id="2033" name="object 2033" descr=""/>
            <p:cNvSpPr/>
            <p:nvPr/>
          </p:nvSpPr>
          <p:spPr>
            <a:xfrm>
              <a:off x="7089194" y="12559350"/>
              <a:ext cx="1905" cy="1270"/>
            </a:xfrm>
            <a:custGeom>
              <a:avLst/>
              <a:gdLst/>
              <a:ahLst/>
              <a:cxnLst/>
              <a:rect l="l" t="t" r="r" b="b"/>
              <a:pathLst>
                <a:path w="1904" h="1270">
                  <a:moveTo>
                    <a:pt x="0" y="1054"/>
                  </a:moveTo>
                  <a:lnTo>
                    <a:pt x="1511" y="0"/>
                  </a:lnTo>
                </a:path>
              </a:pathLst>
            </a:custGeom>
            <a:ln w="4762">
              <a:solidFill>
                <a:srgbClr val="050100"/>
              </a:solidFill>
            </a:ln>
          </p:spPr>
          <p:txBody>
            <a:bodyPr wrap="square" lIns="0" tIns="0" rIns="0" bIns="0" rtlCol="0"/>
            <a:lstStyle/>
            <a:p/>
          </p:txBody>
        </p:sp>
        <p:sp>
          <p:nvSpPr>
            <p:cNvPr id="2034" name="object 2034" descr=""/>
            <p:cNvSpPr/>
            <p:nvPr/>
          </p:nvSpPr>
          <p:spPr>
            <a:xfrm>
              <a:off x="7086925" y="12560404"/>
              <a:ext cx="2540" cy="1270"/>
            </a:xfrm>
            <a:custGeom>
              <a:avLst/>
              <a:gdLst/>
              <a:ahLst/>
              <a:cxnLst/>
              <a:rect l="l" t="t" r="r" b="b"/>
              <a:pathLst>
                <a:path w="2540" h="1270">
                  <a:moveTo>
                    <a:pt x="0" y="1066"/>
                  </a:moveTo>
                  <a:lnTo>
                    <a:pt x="2273" y="0"/>
                  </a:lnTo>
                </a:path>
              </a:pathLst>
            </a:custGeom>
            <a:ln w="4762">
              <a:solidFill>
                <a:srgbClr val="050100"/>
              </a:solidFill>
            </a:ln>
          </p:spPr>
          <p:txBody>
            <a:bodyPr wrap="square" lIns="0" tIns="0" rIns="0" bIns="0" rtlCol="0"/>
            <a:lstStyle/>
            <a:p/>
          </p:txBody>
        </p:sp>
        <p:sp>
          <p:nvSpPr>
            <p:cNvPr id="2035" name="object 2035" descr=""/>
            <p:cNvSpPr/>
            <p:nvPr/>
          </p:nvSpPr>
          <p:spPr>
            <a:xfrm>
              <a:off x="7082881" y="12561471"/>
              <a:ext cx="4445" cy="635"/>
            </a:xfrm>
            <a:custGeom>
              <a:avLst/>
              <a:gdLst/>
              <a:ahLst/>
              <a:cxnLst/>
              <a:rect l="l" t="t" r="r" b="b"/>
              <a:pathLst>
                <a:path w="4445" h="634">
                  <a:moveTo>
                    <a:pt x="0" y="520"/>
                  </a:moveTo>
                  <a:lnTo>
                    <a:pt x="4038" y="0"/>
                  </a:lnTo>
                </a:path>
              </a:pathLst>
            </a:custGeom>
            <a:ln w="4762">
              <a:solidFill>
                <a:srgbClr val="050100"/>
              </a:solidFill>
            </a:ln>
          </p:spPr>
          <p:txBody>
            <a:bodyPr wrap="square" lIns="0" tIns="0" rIns="0" bIns="0" rtlCol="0"/>
            <a:lstStyle/>
            <a:p/>
          </p:txBody>
        </p:sp>
        <p:sp>
          <p:nvSpPr>
            <p:cNvPr id="2036" name="object 2036" descr=""/>
            <p:cNvSpPr/>
            <p:nvPr/>
          </p:nvSpPr>
          <p:spPr>
            <a:xfrm>
              <a:off x="7079110" y="12561991"/>
              <a:ext cx="3810" cy="0"/>
            </a:xfrm>
            <a:custGeom>
              <a:avLst/>
              <a:gdLst/>
              <a:ahLst/>
              <a:cxnLst/>
              <a:rect l="l" t="t" r="r" b="b"/>
              <a:pathLst>
                <a:path w="3809" h="0">
                  <a:moveTo>
                    <a:pt x="0" y="0"/>
                  </a:moveTo>
                  <a:lnTo>
                    <a:pt x="3771" y="0"/>
                  </a:lnTo>
                </a:path>
              </a:pathLst>
            </a:custGeom>
            <a:ln w="4762">
              <a:solidFill>
                <a:srgbClr val="050100"/>
              </a:solidFill>
            </a:ln>
          </p:spPr>
          <p:txBody>
            <a:bodyPr wrap="square" lIns="0" tIns="0" rIns="0" bIns="0" rtlCol="0"/>
            <a:lstStyle/>
            <a:p/>
          </p:txBody>
        </p:sp>
        <p:sp>
          <p:nvSpPr>
            <p:cNvPr id="2037" name="object 2037" descr=""/>
            <p:cNvSpPr/>
            <p:nvPr/>
          </p:nvSpPr>
          <p:spPr>
            <a:xfrm>
              <a:off x="7075068" y="12561471"/>
              <a:ext cx="4445" cy="635"/>
            </a:xfrm>
            <a:custGeom>
              <a:avLst/>
              <a:gdLst/>
              <a:ahLst/>
              <a:cxnLst/>
              <a:rect l="l" t="t" r="r" b="b"/>
              <a:pathLst>
                <a:path w="4445" h="634">
                  <a:moveTo>
                    <a:pt x="0" y="0"/>
                  </a:moveTo>
                  <a:lnTo>
                    <a:pt x="4038" y="520"/>
                  </a:lnTo>
                </a:path>
              </a:pathLst>
            </a:custGeom>
            <a:ln w="4762">
              <a:solidFill>
                <a:srgbClr val="050100"/>
              </a:solidFill>
            </a:ln>
          </p:spPr>
          <p:txBody>
            <a:bodyPr wrap="square" lIns="0" tIns="0" rIns="0" bIns="0" rtlCol="0"/>
            <a:lstStyle/>
            <a:p/>
          </p:txBody>
        </p:sp>
        <p:sp>
          <p:nvSpPr>
            <p:cNvPr id="2038" name="object 2038" descr=""/>
            <p:cNvSpPr/>
            <p:nvPr/>
          </p:nvSpPr>
          <p:spPr>
            <a:xfrm>
              <a:off x="7072799" y="12560404"/>
              <a:ext cx="2540" cy="1270"/>
            </a:xfrm>
            <a:custGeom>
              <a:avLst/>
              <a:gdLst/>
              <a:ahLst/>
              <a:cxnLst/>
              <a:rect l="l" t="t" r="r" b="b"/>
              <a:pathLst>
                <a:path w="2540" h="1270">
                  <a:moveTo>
                    <a:pt x="0" y="0"/>
                  </a:moveTo>
                  <a:lnTo>
                    <a:pt x="2273" y="1066"/>
                  </a:lnTo>
                </a:path>
              </a:pathLst>
            </a:custGeom>
            <a:ln w="4762">
              <a:solidFill>
                <a:srgbClr val="050100"/>
              </a:solidFill>
            </a:ln>
          </p:spPr>
          <p:txBody>
            <a:bodyPr wrap="square" lIns="0" tIns="0" rIns="0" bIns="0" rtlCol="0"/>
            <a:lstStyle/>
            <a:p/>
          </p:txBody>
        </p:sp>
        <p:sp>
          <p:nvSpPr>
            <p:cNvPr id="2039" name="object 2039" descr=""/>
            <p:cNvSpPr/>
            <p:nvPr/>
          </p:nvSpPr>
          <p:spPr>
            <a:xfrm>
              <a:off x="7071297" y="12559350"/>
              <a:ext cx="1905" cy="1270"/>
            </a:xfrm>
            <a:custGeom>
              <a:avLst/>
              <a:gdLst/>
              <a:ahLst/>
              <a:cxnLst/>
              <a:rect l="l" t="t" r="r" b="b"/>
              <a:pathLst>
                <a:path w="1904" h="1270">
                  <a:moveTo>
                    <a:pt x="0" y="0"/>
                  </a:moveTo>
                  <a:lnTo>
                    <a:pt x="1498" y="1054"/>
                  </a:lnTo>
                </a:path>
              </a:pathLst>
            </a:custGeom>
            <a:ln w="4762">
              <a:solidFill>
                <a:srgbClr val="050100"/>
              </a:solidFill>
            </a:ln>
          </p:spPr>
          <p:txBody>
            <a:bodyPr wrap="square" lIns="0" tIns="0" rIns="0" bIns="0" rtlCol="0"/>
            <a:lstStyle/>
            <a:p/>
          </p:txBody>
        </p:sp>
        <p:sp>
          <p:nvSpPr>
            <p:cNvPr id="2040" name="object 2040" descr=""/>
            <p:cNvSpPr/>
            <p:nvPr/>
          </p:nvSpPr>
          <p:spPr>
            <a:xfrm>
              <a:off x="7070540" y="12558109"/>
              <a:ext cx="1270" cy="1270"/>
            </a:xfrm>
            <a:custGeom>
              <a:avLst/>
              <a:gdLst/>
              <a:ahLst/>
              <a:cxnLst/>
              <a:rect l="l" t="t" r="r" b="b"/>
              <a:pathLst>
                <a:path w="1270" h="1270">
                  <a:moveTo>
                    <a:pt x="0" y="0"/>
                  </a:moveTo>
                  <a:lnTo>
                    <a:pt x="762" y="1244"/>
                  </a:lnTo>
                </a:path>
              </a:pathLst>
            </a:custGeom>
            <a:ln w="4762">
              <a:solidFill>
                <a:srgbClr val="050100"/>
              </a:solidFill>
            </a:ln>
          </p:spPr>
          <p:txBody>
            <a:bodyPr wrap="square" lIns="0" tIns="0" rIns="0" bIns="0" rtlCol="0"/>
            <a:lstStyle/>
            <a:p/>
          </p:txBody>
        </p:sp>
        <p:sp>
          <p:nvSpPr>
            <p:cNvPr id="2041" name="object 2041" descr=""/>
            <p:cNvSpPr/>
            <p:nvPr/>
          </p:nvSpPr>
          <p:spPr>
            <a:xfrm>
              <a:off x="7069524" y="12556521"/>
              <a:ext cx="1270" cy="1905"/>
            </a:xfrm>
            <a:custGeom>
              <a:avLst/>
              <a:gdLst/>
              <a:ahLst/>
              <a:cxnLst/>
              <a:rect l="l" t="t" r="r" b="b"/>
              <a:pathLst>
                <a:path w="1270" h="1904">
                  <a:moveTo>
                    <a:pt x="0" y="0"/>
                  </a:moveTo>
                  <a:lnTo>
                    <a:pt x="1016" y="1587"/>
                  </a:lnTo>
                </a:path>
              </a:pathLst>
            </a:custGeom>
            <a:ln w="4762">
              <a:solidFill>
                <a:srgbClr val="050100"/>
              </a:solidFill>
            </a:ln>
          </p:spPr>
          <p:txBody>
            <a:bodyPr wrap="square" lIns="0" tIns="0" rIns="0" bIns="0" rtlCol="0"/>
            <a:lstStyle/>
            <a:p/>
          </p:txBody>
        </p:sp>
        <p:sp>
          <p:nvSpPr>
            <p:cNvPr id="2042" name="object 2042" descr=""/>
            <p:cNvSpPr/>
            <p:nvPr/>
          </p:nvSpPr>
          <p:spPr>
            <a:xfrm>
              <a:off x="7069524" y="12554934"/>
              <a:ext cx="0" cy="1905"/>
            </a:xfrm>
            <a:custGeom>
              <a:avLst/>
              <a:gdLst/>
              <a:ahLst/>
              <a:cxnLst/>
              <a:rect l="l" t="t" r="r" b="b"/>
              <a:pathLst>
                <a:path w="0" h="1904">
                  <a:moveTo>
                    <a:pt x="0" y="0"/>
                  </a:moveTo>
                  <a:lnTo>
                    <a:pt x="0" y="1587"/>
                  </a:lnTo>
                </a:path>
              </a:pathLst>
            </a:custGeom>
            <a:ln w="4762">
              <a:solidFill>
                <a:srgbClr val="050100"/>
              </a:solidFill>
            </a:ln>
          </p:spPr>
          <p:txBody>
            <a:bodyPr wrap="square" lIns="0" tIns="0" rIns="0" bIns="0" rtlCol="0"/>
            <a:lstStyle/>
            <a:p/>
          </p:txBody>
        </p:sp>
        <p:sp>
          <p:nvSpPr>
            <p:cNvPr id="2043" name="object 2043" descr=""/>
            <p:cNvSpPr/>
            <p:nvPr/>
          </p:nvSpPr>
          <p:spPr>
            <a:xfrm>
              <a:off x="7080872" y="12570268"/>
              <a:ext cx="0" cy="6985"/>
            </a:xfrm>
            <a:custGeom>
              <a:avLst/>
              <a:gdLst/>
              <a:ahLst/>
              <a:cxnLst/>
              <a:rect l="l" t="t" r="r" b="b"/>
              <a:pathLst>
                <a:path w="0" h="6984">
                  <a:moveTo>
                    <a:pt x="0" y="6705"/>
                  </a:moveTo>
                  <a:lnTo>
                    <a:pt x="0" y="0"/>
                  </a:lnTo>
                </a:path>
              </a:pathLst>
            </a:custGeom>
            <a:ln w="4762">
              <a:solidFill>
                <a:srgbClr val="050100"/>
              </a:solidFill>
            </a:ln>
          </p:spPr>
          <p:txBody>
            <a:bodyPr wrap="square" lIns="0" tIns="0" rIns="0" bIns="0" rtlCol="0"/>
            <a:lstStyle/>
            <a:p/>
          </p:txBody>
        </p:sp>
        <p:sp>
          <p:nvSpPr>
            <p:cNvPr id="2044" name="object 2044" descr=""/>
            <p:cNvSpPr/>
            <p:nvPr/>
          </p:nvSpPr>
          <p:spPr>
            <a:xfrm>
              <a:off x="7021131" y="12553172"/>
              <a:ext cx="1270" cy="1905"/>
            </a:xfrm>
            <a:custGeom>
              <a:avLst/>
              <a:gdLst/>
              <a:ahLst/>
              <a:cxnLst/>
              <a:rect l="l" t="t" r="r" b="b"/>
              <a:pathLst>
                <a:path w="1270" h="1904">
                  <a:moveTo>
                    <a:pt x="1003" y="0"/>
                  </a:moveTo>
                  <a:lnTo>
                    <a:pt x="0" y="1765"/>
                  </a:lnTo>
                </a:path>
              </a:pathLst>
            </a:custGeom>
            <a:ln w="4762">
              <a:solidFill>
                <a:srgbClr val="050100"/>
              </a:solidFill>
            </a:ln>
          </p:spPr>
          <p:txBody>
            <a:bodyPr wrap="square" lIns="0" tIns="0" rIns="0" bIns="0" rtlCol="0"/>
            <a:lstStyle/>
            <a:p/>
          </p:txBody>
        </p:sp>
        <p:sp>
          <p:nvSpPr>
            <p:cNvPr id="2045" name="object 2045" descr=""/>
            <p:cNvSpPr/>
            <p:nvPr/>
          </p:nvSpPr>
          <p:spPr>
            <a:xfrm>
              <a:off x="7022129" y="12552118"/>
              <a:ext cx="1270" cy="1270"/>
            </a:xfrm>
            <a:custGeom>
              <a:avLst/>
              <a:gdLst/>
              <a:ahLst/>
              <a:cxnLst/>
              <a:rect l="l" t="t" r="r" b="b"/>
              <a:pathLst>
                <a:path w="1270" h="1270">
                  <a:moveTo>
                    <a:pt x="761" y="0"/>
                  </a:moveTo>
                  <a:lnTo>
                    <a:pt x="0" y="1054"/>
                  </a:lnTo>
                </a:path>
              </a:pathLst>
            </a:custGeom>
            <a:ln w="4762">
              <a:solidFill>
                <a:srgbClr val="050100"/>
              </a:solidFill>
            </a:ln>
          </p:spPr>
          <p:txBody>
            <a:bodyPr wrap="square" lIns="0" tIns="0" rIns="0" bIns="0" rtlCol="0"/>
            <a:lstStyle/>
            <a:p/>
          </p:txBody>
        </p:sp>
        <p:sp>
          <p:nvSpPr>
            <p:cNvPr id="2046" name="object 2046" descr=""/>
            <p:cNvSpPr/>
            <p:nvPr/>
          </p:nvSpPr>
          <p:spPr>
            <a:xfrm>
              <a:off x="7022893" y="12551053"/>
              <a:ext cx="1905" cy="1270"/>
            </a:xfrm>
            <a:custGeom>
              <a:avLst/>
              <a:gdLst/>
              <a:ahLst/>
              <a:cxnLst/>
              <a:rect l="l" t="t" r="r" b="b"/>
              <a:pathLst>
                <a:path w="1904" h="1270">
                  <a:moveTo>
                    <a:pt x="1511" y="0"/>
                  </a:moveTo>
                  <a:lnTo>
                    <a:pt x="0" y="1066"/>
                  </a:lnTo>
                </a:path>
              </a:pathLst>
            </a:custGeom>
            <a:ln w="4762">
              <a:solidFill>
                <a:srgbClr val="050100"/>
              </a:solidFill>
            </a:ln>
          </p:spPr>
          <p:txBody>
            <a:bodyPr wrap="square" lIns="0" tIns="0" rIns="0" bIns="0" rtlCol="0"/>
            <a:lstStyle/>
            <a:p/>
          </p:txBody>
        </p:sp>
        <p:sp>
          <p:nvSpPr>
            <p:cNvPr id="2047" name="object 2047" descr=""/>
            <p:cNvSpPr/>
            <p:nvPr/>
          </p:nvSpPr>
          <p:spPr>
            <a:xfrm>
              <a:off x="7024400" y="12549997"/>
              <a:ext cx="2540" cy="1270"/>
            </a:xfrm>
            <a:custGeom>
              <a:avLst/>
              <a:gdLst/>
              <a:ahLst/>
              <a:cxnLst/>
              <a:rect l="l" t="t" r="r" b="b"/>
              <a:pathLst>
                <a:path w="2540" h="1270">
                  <a:moveTo>
                    <a:pt x="2273" y="0"/>
                  </a:moveTo>
                  <a:lnTo>
                    <a:pt x="0" y="1054"/>
                  </a:lnTo>
                </a:path>
              </a:pathLst>
            </a:custGeom>
            <a:ln w="4762">
              <a:solidFill>
                <a:srgbClr val="050100"/>
              </a:solidFill>
            </a:ln>
          </p:spPr>
          <p:txBody>
            <a:bodyPr wrap="square" lIns="0" tIns="0" rIns="0" bIns="0" rtlCol="0"/>
            <a:lstStyle/>
            <a:p/>
          </p:txBody>
        </p:sp>
        <p:sp>
          <p:nvSpPr>
            <p:cNvPr id="2048" name="object 2048" descr=""/>
            <p:cNvSpPr/>
            <p:nvPr/>
          </p:nvSpPr>
          <p:spPr>
            <a:xfrm>
              <a:off x="7026678" y="12549465"/>
              <a:ext cx="4445" cy="635"/>
            </a:xfrm>
            <a:custGeom>
              <a:avLst/>
              <a:gdLst/>
              <a:ahLst/>
              <a:cxnLst/>
              <a:rect l="l" t="t" r="r" b="b"/>
              <a:pathLst>
                <a:path w="4445" h="634">
                  <a:moveTo>
                    <a:pt x="4025" y="0"/>
                  </a:moveTo>
                  <a:lnTo>
                    <a:pt x="0" y="533"/>
                  </a:lnTo>
                </a:path>
              </a:pathLst>
            </a:custGeom>
            <a:ln w="4762">
              <a:solidFill>
                <a:srgbClr val="050100"/>
              </a:solidFill>
            </a:ln>
          </p:spPr>
          <p:txBody>
            <a:bodyPr wrap="square" lIns="0" tIns="0" rIns="0" bIns="0" rtlCol="0"/>
            <a:lstStyle/>
            <a:p/>
          </p:txBody>
        </p:sp>
        <p:sp>
          <p:nvSpPr>
            <p:cNvPr id="2049" name="object 2049" descr=""/>
            <p:cNvSpPr/>
            <p:nvPr/>
          </p:nvSpPr>
          <p:spPr>
            <a:xfrm>
              <a:off x="7030703" y="12549465"/>
              <a:ext cx="3810" cy="0"/>
            </a:xfrm>
            <a:custGeom>
              <a:avLst/>
              <a:gdLst/>
              <a:ahLst/>
              <a:cxnLst/>
              <a:rect l="l" t="t" r="r" b="b"/>
              <a:pathLst>
                <a:path w="3809" h="0">
                  <a:moveTo>
                    <a:pt x="3784" y="0"/>
                  </a:moveTo>
                  <a:lnTo>
                    <a:pt x="0" y="0"/>
                  </a:lnTo>
                </a:path>
              </a:pathLst>
            </a:custGeom>
            <a:ln w="4762">
              <a:solidFill>
                <a:srgbClr val="050100"/>
              </a:solidFill>
            </a:ln>
          </p:spPr>
          <p:txBody>
            <a:bodyPr wrap="square" lIns="0" tIns="0" rIns="0" bIns="0" rtlCol="0"/>
            <a:lstStyle/>
            <a:p/>
          </p:txBody>
        </p:sp>
        <p:sp>
          <p:nvSpPr>
            <p:cNvPr id="2050" name="object 2050" descr=""/>
            <p:cNvSpPr/>
            <p:nvPr/>
          </p:nvSpPr>
          <p:spPr>
            <a:xfrm>
              <a:off x="7034493" y="12549464"/>
              <a:ext cx="4445" cy="635"/>
            </a:xfrm>
            <a:custGeom>
              <a:avLst/>
              <a:gdLst/>
              <a:ahLst/>
              <a:cxnLst/>
              <a:rect l="l" t="t" r="r" b="b"/>
              <a:pathLst>
                <a:path w="4445" h="634">
                  <a:moveTo>
                    <a:pt x="4025" y="533"/>
                  </a:moveTo>
                  <a:lnTo>
                    <a:pt x="0" y="0"/>
                  </a:lnTo>
                </a:path>
              </a:pathLst>
            </a:custGeom>
            <a:ln w="4762">
              <a:solidFill>
                <a:srgbClr val="050100"/>
              </a:solidFill>
            </a:ln>
          </p:spPr>
          <p:txBody>
            <a:bodyPr wrap="square" lIns="0" tIns="0" rIns="0" bIns="0" rtlCol="0"/>
            <a:lstStyle/>
            <a:p/>
          </p:txBody>
        </p:sp>
        <p:sp>
          <p:nvSpPr>
            <p:cNvPr id="2051" name="object 2051" descr=""/>
            <p:cNvSpPr/>
            <p:nvPr/>
          </p:nvSpPr>
          <p:spPr>
            <a:xfrm>
              <a:off x="7038515" y="12549999"/>
              <a:ext cx="2540" cy="1270"/>
            </a:xfrm>
            <a:custGeom>
              <a:avLst/>
              <a:gdLst/>
              <a:ahLst/>
              <a:cxnLst/>
              <a:rect l="l" t="t" r="r" b="b"/>
              <a:pathLst>
                <a:path w="2540" h="1270">
                  <a:moveTo>
                    <a:pt x="2273" y="1054"/>
                  </a:moveTo>
                  <a:lnTo>
                    <a:pt x="0" y="0"/>
                  </a:lnTo>
                </a:path>
              </a:pathLst>
            </a:custGeom>
            <a:ln w="4762">
              <a:solidFill>
                <a:srgbClr val="050100"/>
              </a:solidFill>
            </a:ln>
          </p:spPr>
          <p:txBody>
            <a:bodyPr wrap="square" lIns="0" tIns="0" rIns="0" bIns="0" rtlCol="0"/>
            <a:lstStyle/>
            <a:p/>
          </p:txBody>
        </p:sp>
        <p:sp>
          <p:nvSpPr>
            <p:cNvPr id="2052" name="object 2052" descr=""/>
            <p:cNvSpPr/>
            <p:nvPr/>
          </p:nvSpPr>
          <p:spPr>
            <a:xfrm>
              <a:off x="7040789" y="12551051"/>
              <a:ext cx="1905" cy="1270"/>
            </a:xfrm>
            <a:custGeom>
              <a:avLst/>
              <a:gdLst/>
              <a:ahLst/>
              <a:cxnLst/>
              <a:rect l="l" t="t" r="r" b="b"/>
              <a:pathLst>
                <a:path w="1904" h="1270">
                  <a:moveTo>
                    <a:pt x="1511" y="1066"/>
                  </a:moveTo>
                  <a:lnTo>
                    <a:pt x="0" y="0"/>
                  </a:lnTo>
                </a:path>
              </a:pathLst>
            </a:custGeom>
            <a:ln w="4762">
              <a:solidFill>
                <a:srgbClr val="050100"/>
              </a:solidFill>
            </a:ln>
          </p:spPr>
          <p:txBody>
            <a:bodyPr wrap="square" lIns="0" tIns="0" rIns="0" bIns="0" rtlCol="0"/>
            <a:lstStyle/>
            <a:p/>
          </p:txBody>
        </p:sp>
        <p:sp>
          <p:nvSpPr>
            <p:cNvPr id="2053" name="object 2053" descr=""/>
            <p:cNvSpPr/>
            <p:nvPr/>
          </p:nvSpPr>
          <p:spPr>
            <a:xfrm>
              <a:off x="7042296" y="12552118"/>
              <a:ext cx="1270" cy="1270"/>
            </a:xfrm>
            <a:custGeom>
              <a:avLst/>
              <a:gdLst/>
              <a:ahLst/>
              <a:cxnLst/>
              <a:rect l="l" t="t" r="r" b="b"/>
              <a:pathLst>
                <a:path w="1270" h="1270">
                  <a:moveTo>
                    <a:pt x="761" y="1054"/>
                  </a:moveTo>
                  <a:lnTo>
                    <a:pt x="0" y="0"/>
                  </a:lnTo>
                </a:path>
              </a:pathLst>
            </a:custGeom>
            <a:ln w="4762">
              <a:solidFill>
                <a:srgbClr val="050100"/>
              </a:solidFill>
            </a:ln>
          </p:spPr>
          <p:txBody>
            <a:bodyPr wrap="square" lIns="0" tIns="0" rIns="0" bIns="0" rtlCol="0"/>
            <a:lstStyle/>
            <a:p/>
          </p:txBody>
        </p:sp>
        <p:sp>
          <p:nvSpPr>
            <p:cNvPr id="2054" name="object 2054" descr=""/>
            <p:cNvSpPr/>
            <p:nvPr/>
          </p:nvSpPr>
          <p:spPr>
            <a:xfrm>
              <a:off x="7043051" y="12553169"/>
              <a:ext cx="1270" cy="1905"/>
            </a:xfrm>
            <a:custGeom>
              <a:avLst/>
              <a:gdLst/>
              <a:ahLst/>
              <a:cxnLst/>
              <a:rect l="l" t="t" r="r" b="b"/>
              <a:pathLst>
                <a:path w="1270" h="1904">
                  <a:moveTo>
                    <a:pt x="761" y="1765"/>
                  </a:moveTo>
                  <a:lnTo>
                    <a:pt x="0" y="0"/>
                  </a:lnTo>
                </a:path>
              </a:pathLst>
            </a:custGeom>
            <a:ln w="4762">
              <a:solidFill>
                <a:srgbClr val="050100"/>
              </a:solidFill>
            </a:ln>
          </p:spPr>
          <p:txBody>
            <a:bodyPr wrap="square" lIns="0" tIns="0" rIns="0" bIns="0" rtlCol="0"/>
            <a:lstStyle/>
            <a:p/>
          </p:txBody>
        </p:sp>
        <p:sp>
          <p:nvSpPr>
            <p:cNvPr id="2055" name="object 2055" descr=""/>
            <p:cNvSpPr/>
            <p:nvPr/>
          </p:nvSpPr>
          <p:spPr>
            <a:xfrm>
              <a:off x="7043813" y="12554934"/>
              <a:ext cx="0" cy="1905"/>
            </a:xfrm>
            <a:custGeom>
              <a:avLst/>
              <a:gdLst/>
              <a:ahLst/>
              <a:cxnLst/>
              <a:rect l="l" t="t" r="r" b="b"/>
              <a:pathLst>
                <a:path w="0" h="1904">
                  <a:moveTo>
                    <a:pt x="0" y="1587"/>
                  </a:moveTo>
                  <a:lnTo>
                    <a:pt x="0" y="0"/>
                  </a:lnTo>
                </a:path>
              </a:pathLst>
            </a:custGeom>
            <a:ln w="4762">
              <a:solidFill>
                <a:srgbClr val="050100"/>
              </a:solidFill>
            </a:ln>
          </p:spPr>
          <p:txBody>
            <a:bodyPr wrap="square" lIns="0" tIns="0" rIns="0" bIns="0" rtlCol="0"/>
            <a:lstStyle/>
            <a:p/>
          </p:txBody>
        </p:sp>
        <p:sp>
          <p:nvSpPr>
            <p:cNvPr id="2056" name="object 2056" descr=""/>
            <p:cNvSpPr/>
            <p:nvPr/>
          </p:nvSpPr>
          <p:spPr>
            <a:xfrm>
              <a:off x="7043058" y="12556521"/>
              <a:ext cx="1270" cy="1905"/>
            </a:xfrm>
            <a:custGeom>
              <a:avLst/>
              <a:gdLst/>
              <a:ahLst/>
              <a:cxnLst/>
              <a:rect l="l" t="t" r="r" b="b"/>
              <a:pathLst>
                <a:path w="1270" h="1904">
                  <a:moveTo>
                    <a:pt x="0" y="1587"/>
                  </a:moveTo>
                  <a:lnTo>
                    <a:pt x="762" y="0"/>
                  </a:lnTo>
                </a:path>
              </a:pathLst>
            </a:custGeom>
            <a:ln w="4762">
              <a:solidFill>
                <a:srgbClr val="050100"/>
              </a:solidFill>
            </a:ln>
          </p:spPr>
          <p:txBody>
            <a:bodyPr wrap="square" lIns="0" tIns="0" rIns="0" bIns="0" rtlCol="0"/>
            <a:lstStyle/>
            <a:p/>
          </p:txBody>
        </p:sp>
        <p:sp>
          <p:nvSpPr>
            <p:cNvPr id="2057" name="object 2057" descr=""/>
            <p:cNvSpPr/>
            <p:nvPr/>
          </p:nvSpPr>
          <p:spPr>
            <a:xfrm>
              <a:off x="7042301" y="12558105"/>
              <a:ext cx="1270" cy="1270"/>
            </a:xfrm>
            <a:custGeom>
              <a:avLst/>
              <a:gdLst/>
              <a:ahLst/>
              <a:cxnLst/>
              <a:rect l="l" t="t" r="r" b="b"/>
              <a:pathLst>
                <a:path w="1270" h="1270">
                  <a:moveTo>
                    <a:pt x="0" y="1244"/>
                  </a:moveTo>
                  <a:lnTo>
                    <a:pt x="762" y="0"/>
                  </a:lnTo>
                </a:path>
              </a:pathLst>
            </a:custGeom>
            <a:ln w="4762">
              <a:solidFill>
                <a:srgbClr val="050100"/>
              </a:solidFill>
            </a:ln>
          </p:spPr>
          <p:txBody>
            <a:bodyPr wrap="square" lIns="0" tIns="0" rIns="0" bIns="0" rtlCol="0"/>
            <a:lstStyle/>
            <a:p/>
          </p:txBody>
        </p:sp>
        <p:sp>
          <p:nvSpPr>
            <p:cNvPr id="2058" name="object 2058" descr=""/>
            <p:cNvSpPr/>
            <p:nvPr/>
          </p:nvSpPr>
          <p:spPr>
            <a:xfrm>
              <a:off x="7040788" y="12559350"/>
              <a:ext cx="1905" cy="1270"/>
            </a:xfrm>
            <a:custGeom>
              <a:avLst/>
              <a:gdLst/>
              <a:ahLst/>
              <a:cxnLst/>
              <a:rect l="l" t="t" r="r" b="b"/>
              <a:pathLst>
                <a:path w="1904" h="1270">
                  <a:moveTo>
                    <a:pt x="0" y="1054"/>
                  </a:moveTo>
                  <a:lnTo>
                    <a:pt x="1511" y="0"/>
                  </a:lnTo>
                </a:path>
              </a:pathLst>
            </a:custGeom>
            <a:ln w="4762">
              <a:solidFill>
                <a:srgbClr val="050100"/>
              </a:solidFill>
            </a:ln>
          </p:spPr>
          <p:txBody>
            <a:bodyPr wrap="square" lIns="0" tIns="0" rIns="0" bIns="0" rtlCol="0"/>
            <a:lstStyle/>
            <a:p/>
          </p:txBody>
        </p:sp>
        <p:sp>
          <p:nvSpPr>
            <p:cNvPr id="2059" name="object 2059" descr=""/>
            <p:cNvSpPr/>
            <p:nvPr/>
          </p:nvSpPr>
          <p:spPr>
            <a:xfrm>
              <a:off x="7038519" y="12560404"/>
              <a:ext cx="2540" cy="1270"/>
            </a:xfrm>
            <a:custGeom>
              <a:avLst/>
              <a:gdLst/>
              <a:ahLst/>
              <a:cxnLst/>
              <a:rect l="l" t="t" r="r" b="b"/>
              <a:pathLst>
                <a:path w="2540" h="1270">
                  <a:moveTo>
                    <a:pt x="0" y="1066"/>
                  </a:moveTo>
                  <a:lnTo>
                    <a:pt x="2273" y="0"/>
                  </a:lnTo>
                </a:path>
              </a:pathLst>
            </a:custGeom>
            <a:ln w="4762">
              <a:solidFill>
                <a:srgbClr val="050100"/>
              </a:solidFill>
            </a:ln>
          </p:spPr>
          <p:txBody>
            <a:bodyPr wrap="square" lIns="0" tIns="0" rIns="0" bIns="0" rtlCol="0"/>
            <a:lstStyle/>
            <a:p/>
          </p:txBody>
        </p:sp>
        <p:sp>
          <p:nvSpPr>
            <p:cNvPr id="2060" name="object 2060" descr=""/>
            <p:cNvSpPr/>
            <p:nvPr/>
          </p:nvSpPr>
          <p:spPr>
            <a:xfrm>
              <a:off x="7034488" y="12561471"/>
              <a:ext cx="4445" cy="635"/>
            </a:xfrm>
            <a:custGeom>
              <a:avLst/>
              <a:gdLst/>
              <a:ahLst/>
              <a:cxnLst/>
              <a:rect l="l" t="t" r="r" b="b"/>
              <a:pathLst>
                <a:path w="4445" h="634">
                  <a:moveTo>
                    <a:pt x="0" y="520"/>
                  </a:moveTo>
                  <a:lnTo>
                    <a:pt x="4025" y="0"/>
                  </a:lnTo>
                </a:path>
              </a:pathLst>
            </a:custGeom>
            <a:ln w="4762">
              <a:solidFill>
                <a:srgbClr val="050100"/>
              </a:solidFill>
            </a:ln>
          </p:spPr>
          <p:txBody>
            <a:bodyPr wrap="square" lIns="0" tIns="0" rIns="0" bIns="0" rtlCol="0"/>
            <a:lstStyle/>
            <a:p/>
          </p:txBody>
        </p:sp>
        <p:sp>
          <p:nvSpPr>
            <p:cNvPr id="2061" name="object 2061" descr=""/>
            <p:cNvSpPr/>
            <p:nvPr/>
          </p:nvSpPr>
          <p:spPr>
            <a:xfrm>
              <a:off x="7030704" y="12561991"/>
              <a:ext cx="3810" cy="0"/>
            </a:xfrm>
            <a:custGeom>
              <a:avLst/>
              <a:gdLst/>
              <a:ahLst/>
              <a:cxnLst/>
              <a:rect l="l" t="t" r="r" b="b"/>
              <a:pathLst>
                <a:path w="3809" h="0">
                  <a:moveTo>
                    <a:pt x="0" y="0"/>
                  </a:moveTo>
                  <a:lnTo>
                    <a:pt x="3784" y="0"/>
                  </a:lnTo>
                </a:path>
              </a:pathLst>
            </a:custGeom>
            <a:ln w="4762">
              <a:solidFill>
                <a:srgbClr val="050100"/>
              </a:solidFill>
            </a:ln>
          </p:spPr>
          <p:txBody>
            <a:bodyPr wrap="square" lIns="0" tIns="0" rIns="0" bIns="0" rtlCol="0"/>
            <a:lstStyle/>
            <a:p/>
          </p:txBody>
        </p:sp>
        <p:sp>
          <p:nvSpPr>
            <p:cNvPr id="2062" name="object 2062" descr=""/>
            <p:cNvSpPr/>
            <p:nvPr/>
          </p:nvSpPr>
          <p:spPr>
            <a:xfrm>
              <a:off x="7026673" y="12561471"/>
              <a:ext cx="4445" cy="635"/>
            </a:xfrm>
            <a:custGeom>
              <a:avLst/>
              <a:gdLst/>
              <a:ahLst/>
              <a:cxnLst/>
              <a:rect l="l" t="t" r="r" b="b"/>
              <a:pathLst>
                <a:path w="4445" h="634">
                  <a:moveTo>
                    <a:pt x="0" y="0"/>
                  </a:moveTo>
                  <a:lnTo>
                    <a:pt x="4025" y="520"/>
                  </a:lnTo>
                </a:path>
              </a:pathLst>
            </a:custGeom>
            <a:ln w="4762">
              <a:solidFill>
                <a:srgbClr val="050100"/>
              </a:solidFill>
            </a:ln>
          </p:spPr>
          <p:txBody>
            <a:bodyPr wrap="square" lIns="0" tIns="0" rIns="0" bIns="0" rtlCol="0"/>
            <a:lstStyle/>
            <a:p/>
          </p:txBody>
        </p:sp>
        <p:sp>
          <p:nvSpPr>
            <p:cNvPr id="2063" name="object 2063" descr=""/>
            <p:cNvSpPr/>
            <p:nvPr/>
          </p:nvSpPr>
          <p:spPr>
            <a:xfrm>
              <a:off x="7024404" y="12560404"/>
              <a:ext cx="2540" cy="1270"/>
            </a:xfrm>
            <a:custGeom>
              <a:avLst/>
              <a:gdLst/>
              <a:ahLst/>
              <a:cxnLst/>
              <a:rect l="l" t="t" r="r" b="b"/>
              <a:pathLst>
                <a:path w="2540" h="1270">
                  <a:moveTo>
                    <a:pt x="0" y="0"/>
                  </a:moveTo>
                  <a:lnTo>
                    <a:pt x="2273" y="1066"/>
                  </a:lnTo>
                </a:path>
              </a:pathLst>
            </a:custGeom>
            <a:ln w="4762">
              <a:solidFill>
                <a:srgbClr val="050100"/>
              </a:solidFill>
            </a:ln>
          </p:spPr>
          <p:txBody>
            <a:bodyPr wrap="square" lIns="0" tIns="0" rIns="0" bIns="0" rtlCol="0"/>
            <a:lstStyle/>
            <a:p/>
          </p:txBody>
        </p:sp>
        <p:sp>
          <p:nvSpPr>
            <p:cNvPr id="2064" name="object 2064" descr=""/>
            <p:cNvSpPr/>
            <p:nvPr/>
          </p:nvSpPr>
          <p:spPr>
            <a:xfrm>
              <a:off x="7022891" y="12559350"/>
              <a:ext cx="1905" cy="1270"/>
            </a:xfrm>
            <a:custGeom>
              <a:avLst/>
              <a:gdLst/>
              <a:ahLst/>
              <a:cxnLst/>
              <a:rect l="l" t="t" r="r" b="b"/>
              <a:pathLst>
                <a:path w="1904" h="1270">
                  <a:moveTo>
                    <a:pt x="0" y="0"/>
                  </a:moveTo>
                  <a:lnTo>
                    <a:pt x="1511" y="1054"/>
                  </a:lnTo>
                </a:path>
              </a:pathLst>
            </a:custGeom>
            <a:ln w="4762">
              <a:solidFill>
                <a:srgbClr val="050100"/>
              </a:solidFill>
            </a:ln>
          </p:spPr>
          <p:txBody>
            <a:bodyPr wrap="square" lIns="0" tIns="0" rIns="0" bIns="0" rtlCol="0"/>
            <a:lstStyle/>
            <a:p/>
          </p:txBody>
        </p:sp>
        <p:sp>
          <p:nvSpPr>
            <p:cNvPr id="2065" name="object 2065" descr=""/>
            <p:cNvSpPr/>
            <p:nvPr/>
          </p:nvSpPr>
          <p:spPr>
            <a:xfrm>
              <a:off x="7022134" y="12558109"/>
              <a:ext cx="1270" cy="1270"/>
            </a:xfrm>
            <a:custGeom>
              <a:avLst/>
              <a:gdLst/>
              <a:ahLst/>
              <a:cxnLst/>
              <a:rect l="l" t="t" r="r" b="b"/>
              <a:pathLst>
                <a:path w="1270" h="1270">
                  <a:moveTo>
                    <a:pt x="0" y="0"/>
                  </a:moveTo>
                  <a:lnTo>
                    <a:pt x="762" y="1244"/>
                  </a:lnTo>
                </a:path>
              </a:pathLst>
            </a:custGeom>
            <a:ln w="4762">
              <a:solidFill>
                <a:srgbClr val="050100"/>
              </a:solidFill>
            </a:ln>
          </p:spPr>
          <p:txBody>
            <a:bodyPr wrap="square" lIns="0" tIns="0" rIns="0" bIns="0" rtlCol="0"/>
            <a:lstStyle/>
            <a:p/>
          </p:txBody>
        </p:sp>
        <p:sp>
          <p:nvSpPr>
            <p:cNvPr id="2066" name="object 2066" descr=""/>
            <p:cNvSpPr/>
            <p:nvPr/>
          </p:nvSpPr>
          <p:spPr>
            <a:xfrm>
              <a:off x="7021130" y="12556521"/>
              <a:ext cx="1270" cy="1905"/>
            </a:xfrm>
            <a:custGeom>
              <a:avLst/>
              <a:gdLst/>
              <a:ahLst/>
              <a:cxnLst/>
              <a:rect l="l" t="t" r="r" b="b"/>
              <a:pathLst>
                <a:path w="1270" h="1904">
                  <a:moveTo>
                    <a:pt x="0" y="0"/>
                  </a:moveTo>
                  <a:lnTo>
                    <a:pt x="1003" y="1587"/>
                  </a:lnTo>
                </a:path>
              </a:pathLst>
            </a:custGeom>
            <a:ln w="4762">
              <a:solidFill>
                <a:srgbClr val="050100"/>
              </a:solidFill>
            </a:ln>
          </p:spPr>
          <p:txBody>
            <a:bodyPr wrap="square" lIns="0" tIns="0" rIns="0" bIns="0" rtlCol="0"/>
            <a:lstStyle/>
            <a:p/>
          </p:txBody>
        </p:sp>
        <p:sp>
          <p:nvSpPr>
            <p:cNvPr id="2067" name="object 2067" descr=""/>
            <p:cNvSpPr/>
            <p:nvPr/>
          </p:nvSpPr>
          <p:spPr>
            <a:xfrm>
              <a:off x="7021130" y="12554934"/>
              <a:ext cx="0" cy="1905"/>
            </a:xfrm>
            <a:custGeom>
              <a:avLst/>
              <a:gdLst/>
              <a:ahLst/>
              <a:cxnLst/>
              <a:rect l="l" t="t" r="r" b="b"/>
              <a:pathLst>
                <a:path w="0" h="1904">
                  <a:moveTo>
                    <a:pt x="0" y="0"/>
                  </a:moveTo>
                  <a:lnTo>
                    <a:pt x="0" y="1587"/>
                  </a:lnTo>
                </a:path>
              </a:pathLst>
            </a:custGeom>
            <a:ln w="4762">
              <a:solidFill>
                <a:srgbClr val="050100"/>
              </a:solidFill>
            </a:ln>
          </p:spPr>
          <p:txBody>
            <a:bodyPr wrap="square" lIns="0" tIns="0" rIns="0" bIns="0" rtlCol="0"/>
            <a:lstStyle/>
            <a:p/>
          </p:txBody>
        </p:sp>
        <p:sp>
          <p:nvSpPr>
            <p:cNvPr id="2068" name="object 2068" descr=""/>
            <p:cNvSpPr/>
            <p:nvPr/>
          </p:nvSpPr>
          <p:spPr>
            <a:xfrm>
              <a:off x="7021978" y="12589091"/>
              <a:ext cx="69215" cy="19050"/>
            </a:xfrm>
            <a:custGeom>
              <a:avLst/>
              <a:gdLst/>
              <a:ahLst/>
              <a:cxnLst/>
              <a:rect l="l" t="t" r="r" b="b"/>
              <a:pathLst>
                <a:path w="69215" h="19050">
                  <a:moveTo>
                    <a:pt x="68592" y="0"/>
                  </a:moveTo>
                  <a:lnTo>
                    <a:pt x="65722" y="7137"/>
                  </a:lnTo>
                  <a:lnTo>
                    <a:pt x="58585" y="14287"/>
                  </a:lnTo>
                  <a:lnTo>
                    <a:pt x="49288" y="17157"/>
                  </a:lnTo>
                  <a:lnTo>
                    <a:pt x="40728" y="17856"/>
                  </a:lnTo>
                  <a:lnTo>
                    <a:pt x="34289" y="18580"/>
                  </a:lnTo>
                  <a:lnTo>
                    <a:pt x="27863" y="17856"/>
                  </a:lnTo>
                  <a:lnTo>
                    <a:pt x="19291" y="17157"/>
                  </a:lnTo>
                  <a:lnTo>
                    <a:pt x="10007" y="14287"/>
                  </a:lnTo>
                  <a:lnTo>
                    <a:pt x="2844" y="7137"/>
                  </a:lnTo>
                  <a:lnTo>
                    <a:pt x="0" y="0"/>
                  </a:lnTo>
                </a:path>
              </a:pathLst>
            </a:custGeom>
            <a:ln w="4762">
              <a:solidFill>
                <a:srgbClr val="050100"/>
              </a:solidFill>
            </a:ln>
          </p:spPr>
          <p:txBody>
            <a:bodyPr wrap="square" lIns="0" tIns="0" rIns="0" bIns="0" rtlCol="0"/>
            <a:lstStyle/>
            <a:p/>
          </p:txBody>
        </p:sp>
        <p:sp>
          <p:nvSpPr>
            <p:cNvPr id="2069" name="object 2069" descr=""/>
            <p:cNvSpPr/>
            <p:nvPr/>
          </p:nvSpPr>
          <p:spPr>
            <a:xfrm>
              <a:off x="7052508" y="12624209"/>
              <a:ext cx="40005" cy="22225"/>
            </a:xfrm>
            <a:custGeom>
              <a:avLst/>
              <a:gdLst/>
              <a:ahLst/>
              <a:cxnLst/>
              <a:rect l="l" t="t" r="r" b="b"/>
              <a:pathLst>
                <a:path w="40004" h="22225">
                  <a:moveTo>
                    <a:pt x="0" y="21920"/>
                  </a:moveTo>
                  <a:lnTo>
                    <a:pt x="0" y="0"/>
                  </a:lnTo>
                  <a:lnTo>
                    <a:pt x="39700" y="13893"/>
                  </a:lnTo>
                </a:path>
              </a:pathLst>
            </a:custGeom>
            <a:ln w="4762">
              <a:solidFill>
                <a:srgbClr val="050100"/>
              </a:solidFill>
            </a:ln>
          </p:spPr>
          <p:txBody>
            <a:bodyPr wrap="square" lIns="0" tIns="0" rIns="0" bIns="0" rtlCol="0"/>
            <a:lstStyle/>
            <a:p/>
          </p:txBody>
        </p:sp>
        <p:sp>
          <p:nvSpPr>
            <p:cNvPr id="2070" name="object 2070" descr=""/>
            <p:cNvSpPr/>
            <p:nvPr/>
          </p:nvSpPr>
          <p:spPr>
            <a:xfrm>
              <a:off x="7075886" y="12659362"/>
              <a:ext cx="16510" cy="0"/>
            </a:xfrm>
            <a:custGeom>
              <a:avLst/>
              <a:gdLst/>
              <a:ahLst/>
              <a:cxnLst/>
              <a:rect l="l" t="t" r="r" b="b"/>
              <a:pathLst>
                <a:path w="16509" h="0">
                  <a:moveTo>
                    <a:pt x="0" y="0"/>
                  </a:moveTo>
                  <a:lnTo>
                    <a:pt x="16319" y="0"/>
                  </a:lnTo>
                </a:path>
              </a:pathLst>
            </a:custGeom>
            <a:ln w="4762">
              <a:solidFill>
                <a:srgbClr val="050100"/>
              </a:solidFill>
            </a:ln>
          </p:spPr>
          <p:txBody>
            <a:bodyPr wrap="square" lIns="0" tIns="0" rIns="0" bIns="0" rtlCol="0"/>
            <a:lstStyle/>
            <a:p/>
          </p:txBody>
        </p:sp>
        <p:sp>
          <p:nvSpPr>
            <p:cNvPr id="2071" name="object 2071" descr=""/>
            <p:cNvSpPr/>
            <p:nvPr/>
          </p:nvSpPr>
          <p:spPr>
            <a:xfrm>
              <a:off x="7070603" y="12659365"/>
              <a:ext cx="5715" cy="1270"/>
            </a:xfrm>
            <a:custGeom>
              <a:avLst/>
              <a:gdLst/>
              <a:ahLst/>
              <a:cxnLst/>
              <a:rect l="l" t="t" r="r" b="b"/>
              <a:pathLst>
                <a:path w="5715" h="1270">
                  <a:moveTo>
                    <a:pt x="0" y="927"/>
                  </a:moveTo>
                  <a:lnTo>
                    <a:pt x="5283" y="0"/>
                  </a:lnTo>
                </a:path>
              </a:pathLst>
            </a:custGeom>
            <a:ln w="4762">
              <a:solidFill>
                <a:srgbClr val="050100"/>
              </a:solidFill>
            </a:ln>
          </p:spPr>
          <p:txBody>
            <a:bodyPr wrap="square" lIns="0" tIns="0" rIns="0" bIns="0" rtlCol="0"/>
            <a:lstStyle/>
            <a:p/>
          </p:txBody>
        </p:sp>
        <p:sp>
          <p:nvSpPr>
            <p:cNvPr id="2072" name="object 2072" descr=""/>
            <p:cNvSpPr/>
            <p:nvPr/>
          </p:nvSpPr>
          <p:spPr>
            <a:xfrm>
              <a:off x="7067948" y="12660285"/>
              <a:ext cx="3175" cy="1905"/>
            </a:xfrm>
            <a:custGeom>
              <a:avLst/>
              <a:gdLst/>
              <a:ahLst/>
              <a:cxnLst/>
              <a:rect l="l" t="t" r="r" b="b"/>
              <a:pathLst>
                <a:path w="3175" h="1904">
                  <a:moveTo>
                    <a:pt x="0" y="1854"/>
                  </a:moveTo>
                  <a:lnTo>
                    <a:pt x="2654" y="0"/>
                  </a:lnTo>
                </a:path>
              </a:pathLst>
            </a:custGeom>
            <a:ln w="4762">
              <a:solidFill>
                <a:srgbClr val="050100"/>
              </a:solidFill>
            </a:ln>
          </p:spPr>
          <p:txBody>
            <a:bodyPr wrap="square" lIns="0" tIns="0" rIns="0" bIns="0" rtlCol="0"/>
            <a:lstStyle/>
            <a:p/>
          </p:txBody>
        </p:sp>
        <p:sp>
          <p:nvSpPr>
            <p:cNvPr id="2073" name="object 2073" descr=""/>
            <p:cNvSpPr/>
            <p:nvPr/>
          </p:nvSpPr>
          <p:spPr>
            <a:xfrm>
              <a:off x="7066188" y="12662142"/>
              <a:ext cx="1905" cy="3175"/>
            </a:xfrm>
            <a:custGeom>
              <a:avLst/>
              <a:gdLst/>
              <a:ahLst/>
              <a:cxnLst/>
              <a:rect l="l" t="t" r="r" b="b"/>
              <a:pathLst>
                <a:path w="1904" h="3175">
                  <a:moveTo>
                    <a:pt x="0" y="3086"/>
                  </a:moveTo>
                  <a:lnTo>
                    <a:pt x="1765" y="0"/>
                  </a:lnTo>
                </a:path>
              </a:pathLst>
            </a:custGeom>
            <a:ln w="4762">
              <a:solidFill>
                <a:srgbClr val="050100"/>
              </a:solidFill>
            </a:ln>
          </p:spPr>
          <p:txBody>
            <a:bodyPr wrap="square" lIns="0" tIns="0" rIns="0" bIns="0" rtlCol="0"/>
            <a:lstStyle/>
            <a:p/>
          </p:txBody>
        </p:sp>
        <p:sp>
          <p:nvSpPr>
            <p:cNvPr id="2074" name="object 2074" descr=""/>
            <p:cNvSpPr/>
            <p:nvPr/>
          </p:nvSpPr>
          <p:spPr>
            <a:xfrm>
              <a:off x="7066188" y="12665224"/>
              <a:ext cx="0" cy="3175"/>
            </a:xfrm>
            <a:custGeom>
              <a:avLst/>
              <a:gdLst/>
              <a:ahLst/>
              <a:cxnLst/>
              <a:rect l="l" t="t" r="r" b="b"/>
              <a:pathLst>
                <a:path w="0" h="3175">
                  <a:moveTo>
                    <a:pt x="0" y="2793"/>
                  </a:moveTo>
                  <a:lnTo>
                    <a:pt x="0" y="0"/>
                  </a:lnTo>
                </a:path>
              </a:pathLst>
            </a:custGeom>
            <a:ln w="4762">
              <a:solidFill>
                <a:srgbClr val="050100"/>
              </a:solidFill>
            </a:ln>
          </p:spPr>
          <p:txBody>
            <a:bodyPr wrap="square" lIns="0" tIns="0" rIns="0" bIns="0" rtlCol="0"/>
            <a:lstStyle/>
            <a:p/>
          </p:txBody>
        </p:sp>
        <p:sp>
          <p:nvSpPr>
            <p:cNvPr id="2075" name="object 2075" descr=""/>
            <p:cNvSpPr/>
            <p:nvPr/>
          </p:nvSpPr>
          <p:spPr>
            <a:xfrm>
              <a:off x="7066183" y="12668016"/>
              <a:ext cx="1905" cy="3175"/>
            </a:xfrm>
            <a:custGeom>
              <a:avLst/>
              <a:gdLst/>
              <a:ahLst/>
              <a:cxnLst/>
              <a:rect l="l" t="t" r="r" b="b"/>
              <a:pathLst>
                <a:path w="1904" h="3175">
                  <a:moveTo>
                    <a:pt x="1765" y="2781"/>
                  </a:moveTo>
                  <a:lnTo>
                    <a:pt x="0" y="0"/>
                  </a:lnTo>
                </a:path>
              </a:pathLst>
            </a:custGeom>
            <a:ln w="4762">
              <a:solidFill>
                <a:srgbClr val="050100"/>
              </a:solidFill>
            </a:ln>
          </p:spPr>
          <p:txBody>
            <a:bodyPr wrap="square" lIns="0" tIns="0" rIns="0" bIns="0" rtlCol="0"/>
            <a:lstStyle/>
            <a:p/>
          </p:txBody>
        </p:sp>
        <p:sp>
          <p:nvSpPr>
            <p:cNvPr id="2076" name="object 2076" descr=""/>
            <p:cNvSpPr/>
            <p:nvPr/>
          </p:nvSpPr>
          <p:spPr>
            <a:xfrm>
              <a:off x="7067948" y="12670796"/>
              <a:ext cx="3175" cy="2540"/>
            </a:xfrm>
            <a:custGeom>
              <a:avLst/>
              <a:gdLst/>
              <a:ahLst/>
              <a:cxnLst/>
              <a:rect l="l" t="t" r="r" b="b"/>
              <a:pathLst>
                <a:path w="3175" h="2540">
                  <a:moveTo>
                    <a:pt x="2654" y="2158"/>
                  </a:moveTo>
                  <a:lnTo>
                    <a:pt x="0" y="0"/>
                  </a:lnTo>
                </a:path>
              </a:pathLst>
            </a:custGeom>
            <a:ln w="4762">
              <a:solidFill>
                <a:srgbClr val="050100"/>
              </a:solidFill>
            </a:ln>
          </p:spPr>
          <p:txBody>
            <a:bodyPr wrap="square" lIns="0" tIns="0" rIns="0" bIns="0" rtlCol="0"/>
            <a:lstStyle/>
            <a:p/>
          </p:txBody>
        </p:sp>
        <p:sp>
          <p:nvSpPr>
            <p:cNvPr id="2077" name="object 2077" descr=""/>
            <p:cNvSpPr/>
            <p:nvPr/>
          </p:nvSpPr>
          <p:spPr>
            <a:xfrm>
              <a:off x="7070603" y="12672958"/>
              <a:ext cx="5715" cy="1270"/>
            </a:xfrm>
            <a:custGeom>
              <a:avLst/>
              <a:gdLst/>
              <a:ahLst/>
              <a:cxnLst/>
              <a:rect l="l" t="t" r="r" b="b"/>
              <a:pathLst>
                <a:path w="5715" h="1270">
                  <a:moveTo>
                    <a:pt x="5283" y="927"/>
                  </a:moveTo>
                  <a:lnTo>
                    <a:pt x="0" y="0"/>
                  </a:lnTo>
                </a:path>
              </a:pathLst>
            </a:custGeom>
            <a:ln w="4762">
              <a:solidFill>
                <a:srgbClr val="050100"/>
              </a:solidFill>
            </a:ln>
          </p:spPr>
          <p:txBody>
            <a:bodyPr wrap="square" lIns="0" tIns="0" rIns="0" bIns="0" rtlCol="0"/>
            <a:lstStyle/>
            <a:p/>
          </p:txBody>
        </p:sp>
        <p:sp>
          <p:nvSpPr>
            <p:cNvPr id="2078" name="object 2078" descr=""/>
            <p:cNvSpPr/>
            <p:nvPr/>
          </p:nvSpPr>
          <p:spPr>
            <a:xfrm>
              <a:off x="7059565" y="12673885"/>
              <a:ext cx="33020" cy="0"/>
            </a:xfrm>
            <a:custGeom>
              <a:avLst/>
              <a:gdLst/>
              <a:ahLst/>
              <a:cxnLst/>
              <a:rect l="l" t="t" r="r" b="b"/>
              <a:pathLst>
                <a:path w="33020" h="0">
                  <a:moveTo>
                    <a:pt x="0" y="0"/>
                  </a:moveTo>
                  <a:lnTo>
                    <a:pt x="32638" y="0"/>
                  </a:lnTo>
                </a:path>
              </a:pathLst>
            </a:custGeom>
            <a:ln w="4762">
              <a:solidFill>
                <a:srgbClr val="050100"/>
              </a:solidFill>
            </a:ln>
          </p:spPr>
          <p:txBody>
            <a:bodyPr wrap="square" lIns="0" tIns="0" rIns="0" bIns="0" rtlCol="0"/>
            <a:lstStyle/>
            <a:p/>
          </p:txBody>
        </p:sp>
        <p:sp>
          <p:nvSpPr>
            <p:cNvPr id="2079" name="object 2079" descr=""/>
            <p:cNvSpPr/>
            <p:nvPr/>
          </p:nvSpPr>
          <p:spPr>
            <a:xfrm>
              <a:off x="7052504" y="12699161"/>
              <a:ext cx="1905" cy="3175"/>
            </a:xfrm>
            <a:custGeom>
              <a:avLst/>
              <a:gdLst/>
              <a:ahLst/>
              <a:cxnLst/>
              <a:rect l="l" t="t" r="r" b="b"/>
              <a:pathLst>
                <a:path w="1904" h="3175">
                  <a:moveTo>
                    <a:pt x="1777" y="0"/>
                  </a:moveTo>
                  <a:lnTo>
                    <a:pt x="0" y="2641"/>
                  </a:lnTo>
                </a:path>
              </a:pathLst>
            </a:custGeom>
            <a:ln w="4762">
              <a:solidFill>
                <a:srgbClr val="050100"/>
              </a:solidFill>
            </a:ln>
          </p:spPr>
          <p:txBody>
            <a:bodyPr wrap="square" lIns="0" tIns="0" rIns="0" bIns="0" rtlCol="0"/>
            <a:lstStyle/>
            <a:p/>
          </p:txBody>
        </p:sp>
        <p:sp>
          <p:nvSpPr>
            <p:cNvPr id="2080" name="object 2080" descr=""/>
            <p:cNvSpPr/>
            <p:nvPr/>
          </p:nvSpPr>
          <p:spPr>
            <a:xfrm>
              <a:off x="7054276" y="12697574"/>
              <a:ext cx="1905" cy="1905"/>
            </a:xfrm>
            <a:custGeom>
              <a:avLst/>
              <a:gdLst/>
              <a:ahLst/>
              <a:cxnLst/>
              <a:rect l="l" t="t" r="r" b="b"/>
              <a:pathLst>
                <a:path w="1904" h="1904">
                  <a:moveTo>
                    <a:pt x="1320" y="0"/>
                  </a:moveTo>
                  <a:lnTo>
                    <a:pt x="0" y="1587"/>
                  </a:lnTo>
                </a:path>
              </a:pathLst>
            </a:custGeom>
            <a:ln w="4762">
              <a:solidFill>
                <a:srgbClr val="050100"/>
              </a:solidFill>
            </a:ln>
          </p:spPr>
          <p:txBody>
            <a:bodyPr wrap="square" lIns="0" tIns="0" rIns="0" bIns="0" rtlCol="0"/>
            <a:lstStyle/>
            <a:p/>
          </p:txBody>
        </p:sp>
        <p:sp>
          <p:nvSpPr>
            <p:cNvPr id="2081" name="object 2081" descr=""/>
            <p:cNvSpPr/>
            <p:nvPr/>
          </p:nvSpPr>
          <p:spPr>
            <a:xfrm>
              <a:off x="7055596" y="12695986"/>
              <a:ext cx="3175" cy="1905"/>
            </a:xfrm>
            <a:custGeom>
              <a:avLst/>
              <a:gdLst/>
              <a:ahLst/>
              <a:cxnLst/>
              <a:rect l="l" t="t" r="r" b="b"/>
              <a:pathLst>
                <a:path w="3175" h="1904">
                  <a:moveTo>
                    <a:pt x="2654" y="0"/>
                  </a:moveTo>
                  <a:lnTo>
                    <a:pt x="0" y="1587"/>
                  </a:lnTo>
                </a:path>
              </a:pathLst>
            </a:custGeom>
            <a:ln w="4762">
              <a:solidFill>
                <a:srgbClr val="050100"/>
              </a:solidFill>
            </a:ln>
          </p:spPr>
          <p:txBody>
            <a:bodyPr wrap="square" lIns="0" tIns="0" rIns="0" bIns="0" rtlCol="0"/>
            <a:lstStyle/>
            <a:p/>
          </p:txBody>
        </p:sp>
        <p:sp>
          <p:nvSpPr>
            <p:cNvPr id="2082" name="object 2082" descr=""/>
            <p:cNvSpPr/>
            <p:nvPr/>
          </p:nvSpPr>
          <p:spPr>
            <a:xfrm>
              <a:off x="7058257" y="12694399"/>
              <a:ext cx="4445" cy="1905"/>
            </a:xfrm>
            <a:custGeom>
              <a:avLst/>
              <a:gdLst/>
              <a:ahLst/>
              <a:cxnLst/>
              <a:rect l="l" t="t" r="r" b="b"/>
              <a:pathLst>
                <a:path w="4445" h="1904">
                  <a:moveTo>
                    <a:pt x="3962" y="0"/>
                  </a:moveTo>
                  <a:lnTo>
                    <a:pt x="0" y="1587"/>
                  </a:lnTo>
                </a:path>
              </a:pathLst>
            </a:custGeom>
            <a:ln w="4762">
              <a:solidFill>
                <a:srgbClr val="050100"/>
              </a:solidFill>
            </a:ln>
          </p:spPr>
          <p:txBody>
            <a:bodyPr wrap="square" lIns="0" tIns="0" rIns="0" bIns="0" rtlCol="0"/>
            <a:lstStyle/>
            <a:p/>
          </p:txBody>
        </p:sp>
        <p:sp>
          <p:nvSpPr>
            <p:cNvPr id="2083" name="object 2083" descr=""/>
            <p:cNvSpPr/>
            <p:nvPr/>
          </p:nvSpPr>
          <p:spPr>
            <a:xfrm>
              <a:off x="7062214" y="12693605"/>
              <a:ext cx="7620" cy="1270"/>
            </a:xfrm>
            <a:custGeom>
              <a:avLst/>
              <a:gdLst/>
              <a:ahLst/>
              <a:cxnLst/>
              <a:rect l="l" t="t" r="r" b="b"/>
              <a:pathLst>
                <a:path w="7620" h="1270">
                  <a:moveTo>
                    <a:pt x="7061" y="0"/>
                  </a:moveTo>
                  <a:lnTo>
                    <a:pt x="0" y="787"/>
                  </a:lnTo>
                </a:path>
              </a:pathLst>
            </a:custGeom>
            <a:ln w="4762">
              <a:solidFill>
                <a:srgbClr val="050100"/>
              </a:solidFill>
            </a:ln>
          </p:spPr>
          <p:txBody>
            <a:bodyPr wrap="square" lIns="0" tIns="0" rIns="0" bIns="0" rtlCol="0"/>
            <a:lstStyle/>
            <a:p/>
          </p:txBody>
        </p:sp>
        <p:sp>
          <p:nvSpPr>
            <p:cNvPr id="2084" name="object 2084" descr=""/>
            <p:cNvSpPr/>
            <p:nvPr/>
          </p:nvSpPr>
          <p:spPr>
            <a:xfrm>
              <a:off x="7069269" y="12693605"/>
              <a:ext cx="6985" cy="0"/>
            </a:xfrm>
            <a:custGeom>
              <a:avLst/>
              <a:gdLst/>
              <a:ahLst/>
              <a:cxnLst/>
              <a:rect l="l" t="t" r="r" b="b"/>
              <a:pathLst>
                <a:path w="6984" h="0">
                  <a:moveTo>
                    <a:pt x="6616" y="0"/>
                  </a:moveTo>
                  <a:lnTo>
                    <a:pt x="0" y="0"/>
                  </a:lnTo>
                </a:path>
              </a:pathLst>
            </a:custGeom>
            <a:ln w="4762">
              <a:solidFill>
                <a:srgbClr val="050100"/>
              </a:solidFill>
            </a:ln>
          </p:spPr>
          <p:txBody>
            <a:bodyPr wrap="square" lIns="0" tIns="0" rIns="0" bIns="0" rtlCol="0"/>
            <a:lstStyle/>
            <a:p/>
          </p:txBody>
        </p:sp>
        <p:sp>
          <p:nvSpPr>
            <p:cNvPr id="2085" name="object 2085" descr=""/>
            <p:cNvSpPr/>
            <p:nvPr/>
          </p:nvSpPr>
          <p:spPr>
            <a:xfrm>
              <a:off x="7075882" y="12693612"/>
              <a:ext cx="7620" cy="1270"/>
            </a:xfrm>
            <a:custGeom>
              <a:avLst/>
              <a:gdLst/>
              <a:ahLst/>
              <a:cxnLst/>
              <a:rect l="l" t="t" r="r" b="b"/>
              <a:pathLst>
                <a:path w="7620" h="1270">
                  <a:moveTo>
                    <a:pt x="7073" y="787"/>
                  </a:moveTo>
                  <a:lnTo>
                    <a:pt x="0" y="0"/>
                  </a:lnTo>
                </a:path>
              </a:pathLst>
            </a:custGeom>
            <a:ln w="4762">
              <a:solidFill>
                <a:srgbClr val="050100"/>
              </a:solidFill>
            </a:ln>
          </p:spPr>
          <p:txBody>
            <a:bodyPr wrap="square" lIns="0" tIns="0" rIns="0" bIns="0" rtlCol="0"/>
            <a:lstStyle/>
            <a:p/>
          </p:txBody>
        </p:sp>
        <p:sp>
          <p:nvSpPr>
            <p:cNvPr id="2086" name="object 2086" descr=""/>
            <p:cNvSpPr/>
            <p:nvPr/>
          </p:nvSpPr>
          <p:spPr>
            <a:xfrm>
              <a:off x="7082962" y="12694399"/>
              <a:ext cx="4445" cy="1905"/>
            </a:xfrm>
            <a:custGeom>
              <a:avLst/>
              <a:gdLst/>
              <a:ahLst/>
              <a:cxnLst/>
              <a:rect l="l" t="t" r="r" b="b"/>
              <a:pathLst>
                <a:path w="4445" h="1904">
                  <a:moveTo>
                    <a:pt x="3962" y="1587"/>
                  </a:moveTo>
                  <a:lnTo>
                    <a:pt x="0" y="0"/>
                  </a:lnTo>
                </a:path>
              </a:pathLst>
            </a:custGeom>
            <a:ln w="4762">
              <a:solidFill>
                <a:srgbClr val="050100"/>
              </a:solidFill>
            </a:ln>
          </p:spPr>
          <p:txBody>
            <a:bodyPr wrap="square" lIns="0" tIns="0" rIns="0" bIns="0" rtlCol="0"/>
            <a:lstStyle/>
            <a:p/>
          </p:txBody>
        </p:sp>
        <p:sp>
          <p:nvSpPr>
            <p:cNvPr id="2087" name="object 2087" descr=""/>
            <p:cNvSpPr/>
            <p:nvPr/>
          </p:nvSpPr>
          <p:spPr>
            <a:xfrm>
              <a:off x="7086925" y="12695986"/>
              <a:ext cx="3175" cy="1905"/>
            </a:xfrm>
            <a:custGeom>
              <a:avLst/>
              <a:gdLst/>
              <a:ahLst/>
              <a:cxnLst/>
              <a:rect l="l" t="t" r="r" b="b"/>
              <a:pathLst>
                <a:path w="3175" h="1904">
                  <a:moveTo>
                    <a:pt x="2641" y="1587"/>
                  </a:moveTo>
                  <a:lnTo>
                    <a:pt x="0" y="0"/>
                  </a:lnTo>
                </a:path>
              </a:pathLst>
            </a:custGeom>
            <a:ln w="4762">
              <a:solidFill>
                <a:srgbClr val="050100"/>
              </a:solidFill>
            </a:ln>
          </p:spPr>
          <p:txBody>
            <a:bodyPr wrap="square" lIns="0" tIns="0" rIns="0" bIns="0" rtlCol="0"/>
            <a:lstStyle/>
            <a:p/>
          </p:txBody>
        </p:sp>
        <p:sp>
          <p:nvSpPr>
            <p:cNvPr id="2088" name="object 2088" descr=""/>
            <p:cNvSpPr/>
            <p:nvPr/>
          </p:nvSpPr>
          <p:spPr>
            <a:xfrm>
              <a:off x="7089573" y="12697574"/>
              <a:ext cx="1905" cy="1905"/>
            </a:xfrm>
            <a:custGeom>
              <a:avLst/>
              <a:gdLst/>
              <a:ahLst/>
              <a:cxnLst/>
              <a:rect l="l" t="t" r="r" b="b"/>
              <a:pathLst>
                <a:path w="1904" h="1904">
                  <a:moveTo>
                    <a:pt x="1320" y="1587"/>
                  </a:moveTo>
                  <a:lnTo>
                    <a:pt x="0" y="0"/>
                  </a:lnTo>
                </a:path>
              </a:pathLst>
            </a:custGeom>
            <a:ln w="4762">
              <a:solidFill>
                <a:srgbClr val="050100"/>
              </a:solidFill>
            </a:ln>
          </p:spPr>
          <p:txBody>
            <a:bodyPr wrap="square" lIns="0" tIns="0" rIns="0" bIns="0" rtlCol="0"/>
            <a:lstStyle/>
            <a:p/>
          </p:txBody>
        </p:sp>
        <p:sp>
          <p:nvSpPr>
            <p:cNvPr id="2089" name="object 2089" descr=""/>
            <p:cNvSpPr/>
            <p:nvPr/>
          </p:nvSpPr>
          <p:spPr>
            <a:xfrm>
              <a:off x="7090887" y="12699161"/>
              <a:ext cx="1905" cy="3175"/>
            </a:xfrm>
            <a:custGeom>
              <a:avLst/>
              <a:gdLst/>
              <a:ahLst/>
              <a:cxnLst/>
              <a:rect l="l" t="t" r="r" b="b"/>
              <a:pathLst>
                <a:path w="1904" h="3175">
                  <a:moveTo>
                    <a:pt x="1320" y="2641"/>
                  </a:moveTo>
                  <a:lnTo>
                    <a:pt x="0" y="0"/>
                  </a:lnTo>
                </a:path>
              </a:pathLst>
            </a:custGeom>
            <a:ln w="4762">
              <a:solidFill>
                <a:srgbClr val="050100"/>
              </a:solidFill>
            </a:ln>
          </p:spPr>
          <p:txBody>
            <a:bodyPr wrap="square" lIns="0" tIns="0" rIns="0" bIns="0" rtlCol="0"/>
            <a:lstStyle/>
            <a:p/>
          </p:txBody>
        </p:sp>
        <p:sp>
          <p:nvSpPr>
            <p:cNvPr id="2090" name="object 2090" descr=""/>
            <p:cNvSpPr/>
            <p:nvPr/>
          </p:nvSpPr>
          <p:spPr>
            <a:xfrm>
              <a:off x="7092208" y="12701809"/>
              <a:ext cx="0" cy="2540"/>
            </a:xfrm>
            <a:custGeom>
              <a:avLst/>
              <a:gdLst/>
              <a:ahLst/>
              <a:cxnLst/>
              <a:rect l="l" t="t" r="r" b="b"/>
              <a:pathLst>
                <a:path w="0" h="2540">
                  <a:moveTo>
                    <a:pt x="0" y="2374"/>
                  </a:moveTo>
                  <a:lnTo>
                    <a:pt x="0" y="0"/>
                  </a:lnTo>
                </a:path>
              </a:pathLst>
            </a:custGeom>
            <a:ln w="4762">
              <a:solidFill>
                <a:srgbClr val="050100"/>
              </a:solidFill>
            </a:ln>
          </p:spPr>
          <p:txBody>
            <a:bodyPr wrap="square" lIns="0" tIns="0" rIns="0" bIns="0" rtlCol="0"/>
            <a:lstStyle/>
            <a:p/>
          </p:txBody>
        </p:sp>
        <p:sp>
          <p:nvSpPr>
            <p:cNvPr id="2091" name="object 2091" descr=""/>
            <p:cNvSpPr/>
            <p:nvPr/>
          </p:nvSpPr>
          <p:spPr>
            <a:xfrm>
              <a:off x="7090894" y="12704189"/>
              <a:ext cx="1905" cy="2540"/>
            </a:xfrm>
            <a:custGeom>
              <a:avLst/>
              <a:gdLst/>
              <a:ahLst/>
              <a:cxnLst/>
              <a:rect l="l" t="t" r="r" b="b"/>
              <a:pathLst>
                <a:path w="1904" h="2540">
                  <a:moveTo>
                    <a:pt x="0" y="2387"/>
                  </a:moveTo>
                  <a:lnTo>
                    <a:pt x="1320" y="0"/>
                  </a:lnTo>
                </a:path>
              </a:pathLst>
            </a:custGeom>
            <a:ln w="4762">
              <a:solidFill>
                <a:srgbClr val="050100"/>
              </a:solidFill>
            </a:ln>
          </p:spPr>
          <p:txBody>
            <a:bodyPr wrap="square" lIns="0" tIns="0" rIns="0" bIns="0" rtlCol="0"/>
            <a:lstStyle/>
            <a:p/>
          </p:txBody>
        </p:sp>
        <p:sp>
          <p:nvSpPr>
            <p:cNvPr id="2092" name="object 2092" descr=""/>
            <p:cNvSpPr/>
            <p:nvPr/>
          </p:nvSpPr>
          <p:spPr>
            <a:xfrm>
              <a:off x="7089566" y="12706572"/>
              <a:ext cx="1905" cy="1905"/>
            </a:xfrm>
            <a:custGeom>
              <a:avLst/>
              <a:gdLst/>
              <a:ahLst/>
              <a:cxnLst/>
              <a:rect l="l" t="t" r="r" b="b"/>
              <a:pathLst>
                <a:path w="1904" h="1904">
                  <a:moveTo>
                    <a:pt x="0" y="1854"/>
                  </a:moveTo>
                  <a:lnTo>
                    <a:pt x="1320" y="0"/>
                  </a:lnTo>
                </a:path>
              </a:pathLst>
            </a:custGeom>
            <a:ln w="4762">
              <a:solidFill>
                <a:srgbClr val="050100"/>
              </a:solidFill>
            </a:ln>
          </p:spPr>
          <p:txBody>
            <a:bodyPr wrap="square" lIns="0" tIns="0" rIns="0" bIns="0" rtlCol="0"/>
            <a:lstStyle/>
            <a:p/>
          </p:txBody>
        </p:sp>
        <p:sp>
          <p:nvSpPr>
            <p:cNvPr id="2093" name="object 2093" descr=""/>
            <p:cNvSpPr/>
            <p:nvPr/>
          </p:nvSpPr>
          <p:spPr>
            <a:xfrm>
              <a:off x="7086925" y="12708426"/>
              <a:ext cx="3175" cy="1905"/>
            </a:xfrm>
            <a:custGeom>
              <a:avLst/>
              <a:gdLst/>
              <a:ahLst/>
              <a:cxnLst/>
              <a:rect l="l" t="t" r="r" b="b"/>
              <a:pathLst>
                <a:path w="3175" h="1904">
                  <a:moveTo>
                    <a:pt x="0" y="1587"/>
                  </a:moveTo>
                  <a:lnTo>
                    <a:pt x="2641" y="0"/>
                  </a:lnTo>
                </a:path>
              </a:pathLst>
            </a:custGeom>
            <a:ln w="4762">
              <a:solidFill>
                <a:srgbClr val="050100"/>
              </a:solidFill>
            </a:ln>
          </p:spPr>
          <p:txBody>
            <a:bodyPr wrap="square" lIns="0" tIns="0" rIns="0" bIns="0" rtlCol="0"/>
            <a:lstStyle/>
            <a:p/>
          </p:txBody>
        </p:sp>
        <p:sp>
          <p:nvSpPr>
            <p:cNvPr id="2094" name="object 2094" descr=""/>
            <p:cNvSpPr/>
            <p:nvPr/>
          </p:nvSpPr>
          <p:spPr>
            <a:xfrm>
              <a:off x="7082956" y="12710014"/>
              <a:ext cx="4445" cy="1905"/>
            </a:xfrm>
            <a:custGeom>
              <a:avLst/>
              <a:gdLst/>
              <a:ahLst/>
              <a:cxnLst/>
              <a:rect l="l" t="t" r="r" b="b"/>
              <a:pathLst>
                <a:path w="4445" h="1904">
                  <a:moveTo>
                    <a:pt x="0" y="1587"/>
                  </a:moveTo>
                  <a:lnTo>
                    <a:pt x="3962" y="0"/>
                  </a:lnTo>
                </a:path>
              </a:pathLst>
            </a:custGeom>
            <a:ln w="4762">
              <a:solidFill>
                <a:srgbClr val="050100"/>
              </a:solidFill>
            </a:ln>
          </p:spPr>
          <p:txBody>
            <a:bodyPr wrap="square" lIns="0" tIns="0" rIns="0" bIns="0" rtlCol="0"/>
            <a:lstStyle/>
            <a:p/>
          </p:txBody>
        </p:sp>
        <p:sp>
          <p:nvSpPr>
            <p:cNvPr id="2095" name="object 2095" descr=""/>
            <p:cNvSpPr/>
            <p:nvPr/>
          </p:nvSpPr>
          <p:spPr>
            <a:xfrm>
              <a:off x="7075886" y="12711607"/>
              <a:ext cx="7620" cy="1270"/>
            </a:xfrm>
            <a:custGeom>
              <a:avLst/>
              <a:gdLst/>
              <a:ahLst/>
              <a:cxnLst/>
              <a:rect l="l" t="t" r="r" b="b"/>
              <a:pathLst>
                <a:path w="7620" h="1270">
                  <a:moveTo>
                    <a:pt x="0" y="787"/>
                  </a:moveTo>
                  <a:lnTo>
                    <a:pt x="7073" y="0"/>
                  </a:lnTo>
                </a:path>
              </a:pathLst>
            </a:custGeom>
            <a:ln w="4762">
              <a:solidFill>
                <a:srgbClr val="050100"/>
              </a:solidFill>
            </a:ln>
          </p:spPr>
          <p:txBody>
            <a:bodyPr wrap="square" lIns="0" tIns="0" rIns="0" bIns="0" rtlCol="0"/>
            <a:lstStyle/>
            <a:p/>
          </p:txBody>
        </p:sp>
        <p:sp>
          <p:nvSpPr>
            <p:cNvPr id="2096" name="object 2096" descr=""/>
            <p:cNvSpPr/>
            <p:nvPr/>
          </p:nvSpPr>
          <p:spPr>
            <a:xfrm>
              <a:off x="7069276" y="12712395"/>
              <a:ext cx="6985" cy="0"/>
            </a:xfrm>
            <a:custGeom>
              <a:avLst/>
              <a:gdLst/>
              <a:ahLst/>
              <a:cxnLst/>
              <a:rect l="l" t="t" r="r" b="b"/>
              <a:pathLst>
                <a:path w="6984" h="0">
                  <a:moveTo>
                    <a:pt x="0" y="0"/>
                  </a:moveTo>
                  <a:lnTo>
                    <a:pt x="6616" y="0"/>
                  </a:lnTo>
                </a:path>
              </a:pathLst>
            </a:custGeom>
            <a:ln w="4762">
              <a:solidFill>
                <a:srgbClr val="050100"/>
              </a:solidFill>
            </a:ln>
          </p:spPr>
          <p:txBody>
            <a:bodyPr wrap="square" lIns="0" tIns="0" rIns="0" bIns="0" rtlCol="0"/>
            <a:lstStyle/>
            <a:p/>
          </p:txBody>
        </p:sp>
        <p:sp>
          <p:nvSpPr>
            <p:cNvPr id="2097" name="object 2097" descr=""/>
            <p:cNvSpPr/>
            <p:nvPr/>
          </p:nvSpPr>
          <p:spPr>
            <a:xfrm>
              <a:off x="7062219" y="12711601"/>
              <a:ext cx="7620" cy="1270"/>
            </a:xfrm>
            <a:custGeom>
              <a:avLst/>
              <a:gdLst/>
              <a:ahLst/>
              <a:cxnLst/>
              <a:rect l="l" t="t" r="r" b="b"/>
              <a:pathLst>
                <a:path w="7620" h="1270">
                  <a:moveTo>
                    <a:pt x="0" y="0"/>
                  </a:moveTo>
                  <a:lnTo>
                    <a:pt x="7061" y="787"/>
                  </a:lnTo>
                </a:path>
              </a:pathLst>
            </a:custGeom>
            <a:ln w="4762">
              <a:solidFill>
                <a:srgbClr val="050100"/>
              </a:solidFill>
            </a:ln>
          </p:spPr>
          <p:txBody>
            <a:bodyPr wrap="square" lIns="0" tIns="0" rIns="0" bIns="0" rtlCol="0"/>
            <a:lstStyle/>
            <a:p/>
          </p:txBody>
        </p:sp>
        <p:sp>
          <p:nvSpPr>
            <p:cNvPr id="2098" name="object 2098" descr=""/>
            <p:cNvSpPr/>
            <p:nvPr/>
          </p:nvSpPr>
          <p:spPr>
            <a:xfrm>
              <a:off x="7058251" y="12710014"/>
              <a:ext cx="4445" cy="1905"/>
            </a:xfrm>
            <a:custGeom>
              <a:avLst/>
              <a:gdLst/>
              <a:ahLst/>
              <a:cxnLst/>
              <a:rect l="l" t="t" r="r" b="b"/>
              <a:pathLst>
                <a:path w="4445" h="1904">
                  <a:moveTo>
                    <a:pt x="0" y="0"/>
                  </a:moveTo>
                  <a:lnTo>
                    <a:pt x="3962" y="1587"/>
                  </a:lnTo>
                </a:path>
              </a:pathLst>
            </a:custGeom>
            <a:ln w="4762">
              <a:solidFill>
                <a:srgbClr val="050100"/>
              </a:solidFill>
            </a:ln>
          </p:spPr>
          <p:txBody>
            <a:bodyPr wrap="square" lIns="0" tIns="0" rIns="0" bIns="0" rtlCol="0"/>
            <a:lstStyle/>
            <a:p/>
          </p:txBody>
        </p:sp>
        <p:sp>
          <p:nvSpPr>
            <p:cNvPr id="2099" name="object 2099" descr=""/>
            <p:cNvSpPr/>
            <p:nvPr/>
          </p:nvSpPr>
          <p:spPr>
            <a:xfrm>
              <a:off x="7055596" y="12708426"/>
              <a:ext cx="3175" cy="1905"/>
            </a:xfrm>
            <a:custGeom>
              <a:avLst/>
              <a:gdLst/>
              <a:ahLst/>
              <a:cxnLst/>
              <a:rect l="l" t="t" r="r" b="b"/>
              <a:pathLst>
                <a:path w="3175" h="1904">
                  <a:moveTo>
                    <a:pt x="0" y="0"/>
                  </a:moveTo>
                  <a:lnTo>
                    <a:pt x="2654" y="1587"/>
                  </a:lnTo>
                </a:path>
              </a:pathLst>
            </a:custGeom>
            <a:ln w="4762">
              <a:solidFill>
                <a:srgbClr val="050100"/>
              </a:solidFill>
            </a:ln>
          </p:spPr>
          <p:txBody>
            <a:bodyPr wrap="square" lIns="0" tIns="0" rIns="0" bIns="0" rtlCol="0"/>
            <a:lstStyle/>
            <a:p/>
          </p:txBody>
        </p:sp>
        <p:sp>
          <p:nvSpPr>
            <p:cNvPr id="2100" name="object 2100" descr=""/>
            <p:cNvSpPr/>
            <p:nvPr/>
          </p:nvSpPr>
          <p:spPr>
            <a:xfrm>
              <a:off x="7054282" y="12706577"/>
              <a:ext cx="1905" cy="1905"/>
            </a:xfrm>
            <a:custGeom>
              <a:avLst/>
              <a:gdLst/>
              <a:ahLst/>
              <a:cxnLst/>
              <a:rect l="l" t="t" r="r" b="b"/>
              <a:pathLst>
                <a:path w="1904" h="1904">
                  <a:moveTo>
                    <a:pt x="0" y="0"/>
                  </a:moveTo>
                  <a:lnTo>
                    <a:pt x="1320" y="1854"/>
                  </a:lnTo>
                </a:path>
              </a:pathLst>
            </a:custGeom>
            <a:ln w="4762">
              <a:solidFill>
                <a:srgbClr val="050100"/>
              </a:solidFill>
            </a:ln>
          </p:spPr>
          <p:txBody>
            <a:bodyPr wrap="square" lIns="0" tIns="0" rIns="0" bIns="0" rtlCol="0"/>
            <a:lstStyle/>
            <a:p/>
          </p:txBody>
        </p:sp>
        <p:sp>
          <p:nvSpPr>
            <p:cNvPr id="2101" name="object 2101" descr=""/>
            <p:cNvSpPr/>
            <p:nvPr/>
          </p:nvSpPr>
          <p:spPr>
            <a:xfrm>
              <a:off x="7052508" y="12704184"/>
              <a:ext cx="1905" cy="2540"/>
            </a:xfrm>
            <a:custGeom>
              <a:avLst/>
              <a:gdLst/>
              <a:ahLst/>
              <a:cxnLst/>
              <a:rect l="l" t="t" r="r" b="b"/>
              <a:pathLst>
                <a:path w="1904" h="2540">
                  <a:moveTo>
                    <a:pt x="0" y="0"/>
                  </a:moveTo>
                  <a:lnTo>
                    <a:pt x="1778" y="2387"/>
                  </a:lnTo>
                </a:path>
              </a:pathLst>
            </a:custGeom>
            <a:ln w="4762">
              <a:solidFill>
                <a:srgbClr val="050100"/>
              </a:solidFill>
            </a:ln>
          </p:spPr>
          <p:txBody>
            <a:bodyPr wrap="square" lIns="0" tIns="0" rIns="0" bIns="0" rtlCol="0"/>
            <a:lstStyle/>
            <a:p/>
          </p:txBody>
        </p:sp>
        <p:sp>
          <p:nvSpPr>
            <p:cNvPr id="2102" name="object 2102" descr=""/>
            <p:cNvSpPr/>
            <p:nvPr/>
          </p:nvSpPr>
          <p:spPr>
            <a:xfrm>
              <a:off x="7052508" y="12701803"/>
              <a:ext cx="0" cy="2540"/>
            </a:xfrm>
            <a:custGeom>
              <a:avLst/>
              <a:gdLst/>
              <a:ahLst/>
              <a:cxnLst/>
              <a:rect l="l" t="t" r="r" b="b"/>
              <a:pathLst>
                <a:path w="0" h="2540">
                  <a:moveTo>
                    <a:pt x="0" y="0"/>
                  </a:moveTo>
                  <a:lnTo>
                    <a:pt x="0" y="2374"/>
                  </a:lnTo>
                </a:path>
              </a:pathLst>
            </a:custGeom>
            <a:ln w="4762">
              <a:solidFill>
                <a:srgbClr val="050100"/>
              </a:solidFill>
            </a:ln>
          </p:spPr>
          <p:txBody>
            <a:bodyPr wrap="square" lIns="0" tIns="0" rIns="0" bIns="0" rtlCol="0"/>
            <a:lstStyle/>
            <a:p/>
          </p:txBody>
        </p:sp>
        <p:sp>
          <p:nvSpPr>
            <p:cNvPr id="2103" name="object 2103" descr=""/>
            <p:cNvSpPr/>
            <p:nvPr/>
          </p:nvSpPr>
          <p:spPr>
            <a:xfrm>
              <a:off x="7052504" y="12725577"/>
              <a:ext cx="1905" cy="3175"/>
            </a:xfrm>
            <a:custGeom>
              <a:avLst/>
              <a:gdLst/>
              <a:ahLst/>
              <a:cxnLst/>
              <a:rect l="l" t="t" r="r" b="b"/>
              <a:pathLst>
                <a:path w="1904" h="3175">
                  <a:moveTo>
                    <a:pt x="1777" y="0"/>
                  </a:moveTo>
                  <a:lnTo>
                    <a:pt x="0" y="2641"/>
                  </a:lnTo>
                </a:path>
              </a:pathLst>
            </a:custGeom>
            <a:ln w="4762">
              <a:solidFill>
                <a:srgbClr val="050100"/>
              </a:solidFill>
            </a:ln>
          </p:spPr>
          <p:txBody>
            <a:bodyPr wrap="square" lIns="0" tIns="0" rIns="0" bIns="0" rtlCol="0"/>
            <a:lstStyle/>
            <a:p/>
          </p:txBody>
        </p:sp>
        <p:sp>
          <p:nvSpPr>
            <p:cNvPr id="2104" name="object 2104" descr=""/>
            <p:cNvSpPr/>
            <p:nvPr/>
          </p:nvSpPr>
          <p:spPr>
            <a:xfrm>
              <a:off x="7054276" y="12723990"/>
              <a:ext cx="1905" cy="1905"/>
            </a:xfrm>
            <a:custGeom>
              <a:avLst/>
              <a:gdLst/>
              <a:ahLst/>
              <a:cxnLst/>
              <a:rect l="l" t="t" r="r" b="b"/>
              <a:pathLst>
                <a:path w="1904" h="1904">
                  <a:moveTo>
                    <a:pt x="1320" y="0"/>
                  </a:moveTo>
                  <a:lnTo>
                    <a:pt x="0" y="1587"/>
                  </a:lnTo>
                </a:path>
              </a:pathLst>
            </a:custGeom>
            <a:ln w="4762">
              <a:solidFill>
                <a:srgbClr val="050100"/>
              </a:solidFill>
            </a:ln>
          </p:spPr>
          <p:txBody>
            <a:bodyPr wrap="square" lIns="0" tIns="0" rIns="0" bIns="0" rtlCol="0"/>
            <a:lstStyle/>
            <a:p/>
          </p:txBody>
        </p:sp>
        <p:sp>
          <p:nvSpPr>
            <p:cNvPr id="2105" name="object 2105" descr=""/>
            <p:cNvSpPr/>
            <p:nvPr/>
          </p:nvSpPr>
          <p:spPr>
            <a:xfrm>
              <a:off x="7055596" y="12722402"/>
              <a:ext cx="3175" cy="1905"/>
            </a:xfrm>
            <a:custGeom>
              <a:avLst/>
              <a:gdLst/>
              <a:ahLst/>
              <a:cxnLst/>
              <a:rect l="l" t="t" r="r" b="b"/>
              <a:pathLst>
                <a:path w="3175" h="1904">
                  <a:moveTo>
                    <a:pt x="2654" y="0"/>
                  </a:moveTo>
                  <a:lnTo>
                    <a:pt x="0" y="1587"/>
                  </a:lnTo>
                </a:path>
              </a:pathLst>
            </a:custGeom>
            <a:ln w="4762">
              <a:solidFill>
                <a:srgbClr val="050100"/>
              </a:solidFill>
            </a:ln>
          </p:spPr>
          <p:txBody>
            <a:bodyPr wrap="square" lIns="0" tIns="0" rIns="0" bIns="0" rtlCol="0"/>
            <a:lstStyle/>
            <a:p/>
          </p:txBody>
        </p:sp>
        <p:sp>
          <p:nvSpPr>
            <p:cNvPr id="2106" name="object 2106" descr=""/>
            <p:cNvSpPr/>
            <p:nvPr/>
          </p:nvSpPr>
          <p:spPr>
            <a:xfrm>
              <a:off x="7058257" y="12720815"/>
              <a:ext cx="4445" cy="1905"/>
            </a:xfrm>
            <a:custGeom>
              <a:avLst/>
              <a:gdLst/>
              <a:ahLst/>
              <a:cxnLst/>
              <a:rect l="l" t="t" r="r" b="b"/>
              <a:pathLst>
                <a:path w="4445" h="1904">
                  <a:moveTo>
                    <a:pt x="3962" y="0"/>
                  </a:moveTo>
                  <a:lnTo>
                    <a:pt x="0" y="1587"/>
                  </a:lnTo>
                </a:path>
              </a:pathLst>
            </a:custGeom>
            <a:ln w="4762">
              <a:solidFill>
                <a:srgbClr val="050100"/>
              </a:solidFill>
            </a:ln>
          </p:spPr>
          <p:txBody>
            <a:bodyPr wrap="square" lIns="0" tIns="0" rIns="0" bIns="0" rtlCol="0"/>
            <a:lstStyle/>
            <a:p/>
          </p:txBody>
        </p:sp>
        <p:sp>
          <p:nvSpPr>
            <p:cNvPr id="2107" name="object 2107" descr=""/>
            <p:cNvSpPr/>
            <p:nvPr/>
          </p:nvSpPr>
          <p:spPr>
            <a:xfrm>
              <a:off x="7062214" y="12720021"/>
              <a:ext cx="7620" cy="1270"/>
            </a:xfrm>
            <a:custGeom>
              <a:avLst/>
              <a:gdLst/>
              <a:ahLst/>
              <a:cxnLst/>
              <a:rect l="l" t="t" r="r" b="b"/>
              <a:pathLst>
                <a:path w="7620" h="1270">
                  <a:moveTo>
                    <a:pt x="7061" y="0"/>
                  </a:moveTo>
                  <a:lnTo>
                    <a:pt x="0" y="787"/>
                  </a:lnTo>
                </a:path>
              </a:pathLst>
            </a:custGeom>
            <a:ln w="4762">
              <a:solidFill>
                <a:srgbClr val="050100"/>
              </a:solidFill>
            </a:ln>
          </p:spPr>
          <p:txBody>
            <a:bodyPr wrap="square" lIns="0" tIns="0" rIns="0" bIns="0" rtlCol="0"/>
            <a:lstStyle/>
            <a:p/>
          </p:txBody>
        </p:sp>
        <p:sp>
          <p:nvSpPr>
            <p:cNvPr id="2108" name="object 2108" descr=""/>
            <p:cNvSpPr/>
            <p:nvPr/>
          </p:nvSpPr>
          <p:spPr>
            <a:xfrm>
              <a:off x="7069269" y="12720021"/>
              <a:ext cx="6985" cy="0"/>
            </a:xfrm>
            <a:custGeom>
              <a:avLst/>
              <a:gdLst/>
              <a:ahLst/>
              <a:cxnLst/>
              <a:rect l="l" t="t" r="r" b="b"/>
              <a:pathLst>
                <a:path w="6984" h="0">
                  <a:moveTo>
                    <a:pt x="6616" y="0"/>
                  </a:moveTo>
                  <a:lnTo>
                    <a:pt x="0" y="0"/>
                  </a:lnTo>
                </a:path>
              </a:pathLst>
            </a:custGeom>
            <a:ln w="4762">
              <a:solidFill>
                <a:srgbClr val="050100"/>
              </a:solidFill>
            </a:ln>
          </p:spPr>
          <p:txBody>
            <a:bodyPr wrap="square" lIns="0" tIns="0" rIns="0" bIns="0" rtlCol="0"/>
            <a:lstStyle/>
            <a:p/>
          </p:txBody>
        </p:sp>
        <p:sp>
          <p:nvSpPr>
            <p:cNvPr id="2109" name="object 2109" descr=""/>
            <p:cNvSpPr/>
            <p:nvPr/>
          </p:nvSpPr>
          <p:spPr>
            <a:xfrm>
              <a:off x="7075882" y="12720028"/>
              <a:ext cx="7620" cy="1270"/>
            </a:xfrm>
            <a:custGeom>
              <a:avLst/>
              <a:gdLst/>
              <a:ahLst/>
              <a:cxnLst/>
              <a:rect l="l" t="t" r="r" b="b"/>
              <a:pathLst>
                <a:path w="7620" h="1270">
                  <a:moveTo>
                    <a:pt x="7073" y="787"/>
                  </a:moveTo>
                  <a:lnTo>
                    <a:pt x="0" y="0"/>
                  </a:lnTo>
                </a:path>
              </a:pathLst>
            </a:custGeom>
            <a:ln w="4762">
              <a:solidFill>
                <a:srgbClr val="050100"/>
              </a:solidFill>
            </a:ln>
          </p:spPr>
          <p:txBody>
            <a:bodyPr wrap="square" lIns="0" tIns="0" rIns="0" bIns="0" rtlCol="0"/>
            <a:lstStyle/>
            <a:p/>
          </p:txBody>
        </p:sp>
        <p:sp>
          <p:nvSpPr>
            <p:cNvPr id="2110" name="object 2110" descr=""/>
            <p:cNvSpPr/>
            <p:nvPr/>
          </p:nvSpPr>
          <p:spPr>
            <a:xfrm>
              <a:off x="7082962" y="12720815"/>
              <a:ext cx="4445" cy="1905"/>
            </a:xfrm>
            <a:custGeom>
              <a:avLst/>
              <a:gdLst/>
              <a:ahLst/>
              <a:cxnLst/>
              <a:rect l="l" t="t" r="r" b="b"/>
              <a:pathLst>
                <a:path w="4445" h="1904">
                  <a:moveTo>
                    <a:pt x="3962" y="1587"/>
                  </a:moveTo>
                  <a:lnTo>
                    <a:pt x="0" y="0"/>
                  </a:lnTo>
                </a:path>
              </a:pathLst>
            </a:custGeom>
            <a:ln w="4762">
              <a:solidFill>
                <a:srgbClr val="050100"/>
              </a:solidFill>
            </a:ln>
          </p:spPr>
          <p:txBody>
            <a:bodyPr wrap="square" lIns="0" tIns="0" rIns="0" bIns="0" rtlCol="0"/>
            <a:lstStyle/>
            <a:p/>
          </p:txBody>
        </p:sp>
        <p:sp>
          <p:nvSpPr>
            <p:cNvPr id="2111" name="object 2111" descr=""/>
            <p:cNvSpPr/>
            <p:nvPr/>
          </p:nvSpPr>
          <p:spPr>
            <a:xfrm>
              <a:off x="7086925" y="12722402"/>
              <a:ext cx="3175" cy="1905"/>
            </a:xfrm>
            <a:custGeom>
              <a:avLst/>
              <a:gdLst/>
              <a:ahLst/>
              <a:cxnLst/>
              <a:rect l="l" t="t" r="r" b="b"/>
              <a:pathLst>
                <a:path w="3175" h="1904">
                  <a:moveTo>
                    <a:pt x="2641" y="1587"/>
                  </a:moveTo>
                  <a:lnTo>
                    <a:pt x="0" y="0"/>
                  </a:lnTo>
                </a:path>
              </a:pathLst>
            </a:custGeom>
            <a:ln w="4762">
              <a:solidFill>
                <a:srgbClr val="050100"/>
              </a:solidFill>
            </a:ln>
          </p:spPr>
          <p:txBody>
            <a:bodyPr wrap="square" lIns="0" tIns="0" rIns="0" bIns="0" rtlCol="0"/>
            <a:lstStyle/>
            <a:p/>
          </p:txBody>
        </p:sp>
        <p:sp>
          <p:nvSpPr>
            <p:cNvPr id="2112" name="object 2112" descr=""/>
            <p:cNvSpPr/>
            <p:nvPr/>
          </p:nvSpPr>
          <p:spPr>
            <a:xfrm>
              <a:off x="7089573" y="12723990"/>
              <a:ext cx="1905" cy="1905"/>
            </a:xfrm>
            <a:custGeom>
              <a:avLst/>
              <a:gdLst/>
              <a:ahLst/>
              <a:cxnLst/>
              <a:rect l="l" t="t" r="r" b="b"/>
              <a:pathLst>
                <a:path w="1904" h="1904">
                  <a:moveTo>
                    <a:pt x="1320" y="1587"/>
                  </a:moveTo>
                  <a:lnTo>
                    <a:pt x="0" y="0"/>
                  </a:lnTo>
                </a:path>
              </a:pathLst>
            </a:custGeom>
            <a:ln w="4762">
              <a:solidFill>
                <a:srgbClr val="050100"/>
              </a:solidFill>
            </a:ln>
          </p:spPr>
          <p:txBody>
            <a:bodyPr wrap="square" lIns="0" tIns="0" rIns="0" bIns="0" rtlCol="0"/>
            <a:lstStyle/>
            <a:p/>
          </p:txBody>
        </p:sp>
        <p:sp>
          <p:nvSpPr>
            <p:cNvPr id="2113" name="object 2113" descr=""/>
            <p:cNvSpPr/>
            <p:nvPr/>
          </p:nvSpPr>
          <p:spPr>
            <a:xfrm>
              <a:off x="7090887" y="12725577"/>
              <a:ext cx="1905" cy="3175"/>
            </a:xfrm>
            <a:custGeom>
              <a:avLst/>
              <a:gdLst/>
              <a:ahLst/>
              <a:cxnLst/>
              <a:rect l="l" t="t" r="r" b="b"/>
              <a:pathLst>
                <a:path w="1904" h="3175">
                  <a:moveTo>
                    <a:pt x="1320" y="2641"/>
                  </a:moveTo>
                  <a:lnTo>
                    <a:pt x="0" y="0"/>
                  </a:lnTo>
                </a:path>
              </a:pathLst>
            </a:custGeom>
            <a:ln w="4762">
              <a:solidFill>
                <a:srgbClr val="050100"/>
              </a:solidFill>
            </a:ln>
          </p:spPr>
          <p:txBody>
            <a:bodyPr wrap="square" lIns="0" tIns="0" rIns="0" bIns="0" rtlCol="0"/>
            <a:lstStyle/>
            <a:p/>
          </p:txBody>
        </p:sp>
        <p:sp>
          <p:nvSpPr>
            <p:cNvPr id="2114" name="object 2114" descr=""/>
            <p:cNvSpPr/>
            <p:nvPr/>
          </p:nvSpPr>
          <p:spPr>
            <a:xfrm>
              <a:off x="7092208" y="12728225"/>
              <a:ext cx="0" cy="2540"/>
            </a:xfrm>
            <a:custGeom>
              <a:avLst/>
              <a:gdLst/>
              <a:ahLst/>
              <a:cxnLst/>
              <a:rect l="l" t="t" r="r" b="b"/>
              <a:pathLst>
                <a:path w="0" h="2540">
                  <a:moveTo>
                    <a:pt x="0" y="2374"/>
                  </a:moveTo>
                  <a:lnTo>
                    <a:pt x="0" y="0"/>
                  </a:lnTo>
                </a:path>
              </a:pathLst>
            </a:custGeom>
            <a:ln w="4762">
              <a:solidFill>
                <a:srgbClr val="050100"/>
              </a:solidFill>
            </a:ln>
          </p:spPr>
          <p:txBody>
            <a:bodyPr wrap="square" lIns="0" tIns="0" rIns="0" bIns="0" rtlCol="0"/>
            <a:lstStyle/>
            <a:p/>
          </p:txBody>
        </p:sp>
        <p:sp>
          <p:nvSpPr>
            <p:cNvPr id="2115" name="object 2115" descr=""/>
            <p:cNvSpPr/>
            <p:nvPr/>
          </p:nvSpPr>
          <p:spPr>
            <a:xfrm>
              <a:off x="7090894" y="12730607"/>
              <a:ext cx="1905" cy="2540"/>
            </a:xfrm>
            <a:custGeom>
              <a:avLst/>
              <a:gdLst/>
              <a:ahLst/>
              <a:cxnLst/>
              <a:rect l="l" t="t" r="r" b="b"/>
              <a:pathLst>
                <a:path w="1904" h="2540">
                  <a:moveTo>
                    <a:pt x="0" y="2374"/>
                  </a:moveTo>
                  <a:lnTo>
                    <a:pt x="1320" y="0"/>
                  </a:lnTo>
                </a:path>
              </a:pathLst>
            </a:custGeom>
            <a:ln w="4762">
              <a:solidFill>
                <a:srgbClr val="050100"/>
              </a:solidFill>
            </a:ln>
          </p:spPr>
          <p:txBody>
            <a:bodyPr wrap="square" lIns="0" tIns="0" rIns="0" bIns="0" rtlCol="0"/>
            <a:lstStyle/>
            <a:p/>
          </p:txBody>
        </p:sp>
        <p:sp>
          <p:nvSpPr>
            <p:cNvPr id="2116" name="object 2116" descr=""/>
            <p:cNvSpPr/>
            <p:nvPr/>
          </p:nvSpPr>
          <p:spPr>
            <a:xfrm>
              <a:off x="7089566" y="12732988"/>
              <a:ext cx="1905" cy="1905"/>
            </a:xfrm>
            <a:custGeom>
              <a:avLst/>
              <a:gdLst/>
              <a:ahLst/>
              <a:cxnLst/>
              <a:rect l="l" t="t" r="r" b="b"/>
              <a:pathLst>
                <a:path w="1904" h="1904">
                  <a:moveTo>
                    <a:pt x="0" y="1854"/>
                  </a:moveTo>
                  <a:lnTo>
                    <a:pt x="1320" y="0"/>
                  </a:lnTo>
                </a:path>
              </a:pathLst>
            </a:custGeom>
            <a:ln w="4762">
              <a:solidFill>
                <a:srgbClr val="050100"/>
              </a:solidFill>
            </a:ln>
          </p:spPr>
          <p:txBody>
            <a:bodyPr wrap="square" lIns="0" tIns="0" rIns="0" bIns="0" rtlCol="0"/>
            <a:lstStyle/>
            <a:p/>
          </p:txBody>
        </p:sp>
        <p:sp>
          <p:nvSpPr>
            <p:cNvPr id="2117" name="object 2117" descr=""/>
            <p:cNvSpPr/>
            <p:nvPr/>
          </p:nvSpPr>
          <p:spPr>
            <a:xfrm>
              <a:off x="7086925" y="12734842"/>
              <a:ext cx="3175" cy="1905"/>
            </a:xfrm>
            <a:custGeom>
              <a:avLst/>
              <a:gdLst/>
              <a:ahLst/>
              <a:cxnLst/>
              <a:rect l="l" t="t" r="r" b="b"/>
              <a:pathLst>
                <a:path w="3175" h="1904">
                  <a:moveTo>
                    <a:pt x="0" y="1587"/>
                  </a:moveTo>
                  <a:lnTo>
                    <a:pt x="2641" y="0"/>
                  </a:lnTo>
                </a:path>
              </a:pathLst>
            </a:custGeom>
            <a:ln w="4762">
              <a:solidFill>
                <a:srgbClr val="050100"/>
              </a:solidFill>
            </a:ln>
          </p:spPr>
          <p:txBody>
            <a:bodyPr wrap="square" lIns="0" tIns="0" rIns="0" bIns="0" rtlCol="0"/>
            <a:lstStyle/>
            <a:p/>
          </p:txBody>
        </p:sp>
        <p:sp>
          <p:nvSpPr>
            <p:cNvPr id="2118" name="object 2118" descr=""/>
            <p:cNvSpPr/>
            <p:nvPr/>
          </p:nvSpPr>
          <p:spPr>
            <a:xfrm>
              <a:off x="7082956" y="12736430"/>
              <a:ext cx="4445" cy="1905"/>
            </a:xfrm>
            <a:custGeom>
              <a:avLst/>
              <a:gdLst/>
              <a:ahLst/>
              <a:cxnLst/>
              <a:rect l="l" t="t" r="r" b="b"/>
              <a:pathLst>
                <a:path w="4445" h="1904">
                  <a:moveTo>
                    <a:pt x="0" y="1587"/>
                  </a:moveTo>
                  <a:lnTo>
                    <a:pt x="3962" y="0"/>
                  </a:lnTo>
                </a:path>
              </a:pathLst>
            </a:custGeom>
            <a:ln w="4762">
              <a:solidFill>
                <a:srgbClr val="050100"/>
              </a:solidFill>
            </a:ln>
          </p:spPr>
          <p:txBody>
            <a:bodyPr wrap="square" lIns="0" tIns="0" rIns="0" bIns="0" rtlCol="0"/>
            <a:lstStyle/>
            <a:p/>
          </p:txBody>
        </p:sp>
        <p:sp>
          <p:nvSpPr>
            <p:cNvPr id="2119" name="object 2119" descr=""/>
            <p:cNvSpPr/>
            <p:nvPr/>
          </p:nvSpPr>
          <p:spPr>
            <a:xfrm>
              <a:off x="7075886" y="12738023"/>
              <a:ext cx="7620" cy="1270"/>
            </a:xfrm>
            <a:custGeom>
              <a:avLst/>
              <a:gdLst/>
              <a:ahLst/>
              <a:cxnLst/>
              <a:rect l="l" t="t" r="r" b="b"/>
              <a:pathLst>
                <a:path w="7620" h="1270">
                  <a:moveTo>
                    <a:pt x="0" y="787"/>
                  </a:moveTo>
                  <a:lnTo>
                    <a:pt x="7073" y="0"/>
                  </a:lnTo>
                </a:path>
              </a:pathLst>
            </a:custGeom>
            <a:ln w="4762">
              <a:solidFill>
                <a:srgbClr val="050100"/>
              </a:solidFill>
            </a:ln>
          </p:spPr>
          <p:txBody>
            <a:bodyPr wrap="square" lIns="0" tIns="0" rIns="0" bIns="0" rtlCol="0"/>
            <a:lstStyle/>
            <a:p/>
          </p:txBody>
        </p:sp>
        <p:sp>
          <p:nvSpPr>
            <p:cNvPr id="2120" name="object 2120" descr=""/>
            <p:cNvSpPr/>
            <p:nvPr/>
          </p:nvSpPr>
          <p:spPr>
            <a:xfrm>
              <a:off x="7069276" y="12738811"/>
              <a:ext cx="6985" cy="0"/>
            </a:xfrm>
            <a:custGeom>
              <a:avLst/>
              <a:gdLst/>
              <a:ahLst/>
              <a:cxnLst/>
              <a:rect l="l" t="t" r="r" b="b"/>
              <a:pathLst>
                <a:path w="6984" h="0">
                  <a:moveTo>
                    <a:pt x="0" y="0"/>
                  </a:moveTo>
                  <a:lnTo>
                    <a:pt x="6616" y="0"/>
                  </a:lnTo>
                </a:path>
              </a:pathLst>
            </a:custGeom>
            <a:ln w="4762">
              <a:solidFill>
                <a:srgbClr val="050100"/>
              </a:solidFill>
            </a:ln>
          </p:spPr>
          <p:txBody>
            <a:bodyPr wrap="square" lIns="0" tIns="0" rIns="0" bIns="0" rtlCol="0"/>
            <a:lstStyle/>
            <a:p/>
          </p:txBody>
        </p:sp>
        <p:sp>
          <p:nvSpPr>
            <p:cNvPr id="2121" name="object 2121" descr=""/>
            <p:cNvSpPr/>
            <p:nvPr/>
          </p:nvSpPr>
          <p:spPr>
            <a:xfrm>
              <a:off x="7062219" y="12738017"/>
              <a:ext cx="7620" cy="1270"/>
            </a:xfrm>
            <a:custGeom>
              <a:avLst/>
              <a:gdLst/>
              <a:ahLst/>
              <a:cxnLst/>
              <a:rect l="l" t="t" r="r" b="b"/>
              <a:pathLst>
                <a:path w="7620" h="1270">
                  <a:moveTo>
                    <a:pt x="0" y="0"/>
                  </a:moveTo>
                  <a:lnTo>
                    <a:pt x="7061" y="787"/>
                  </a:lnTo>
                </a:path>
              </a:pathLst>
            </a:custGeom>
            <a:ln w="4762">
              <a:solidFill>
                <a:srgbClr val="050100"/>
              </a:solidFill>
            </a:ln>
          </p:spPr>
          <p:txBody>
            <a:bodyPr wrap="square" lIns="0" tIns="0" rIns="0" bIns="0" rtlCol="0"/>
            <a:lstStyle/>
            <a:p/>
          </p:txBody>
        </p:sp>
        <p:sp>
          <p:nvSpPr>
            <p:cNvPr id="2122" name="object 2122" descr=""/>
            <p:cNvSpPr/>
            <p:nvPr/>
          </p:nvSpPr>
          <p:spPr>
            <a:xfrm>
              <a:off x="7058251" y="12736430"/>
              <a:ext cx="4445" cy="1905"/>
            </a:xfrm>
            <a:custGeom>
              <a:avLst/>
              <a:gdLst/>
              <a:ahLst/>
              <a:cxnLst/>
              <a:rect l="l" t="t" r="r" b="b"/>
              <a:pathLst>
                <a:path w="4445" h="1904">
                  <a:moveTo>
                    <a:pt x="0" y="0"/>
                  </a:moveTo>
                  <a:lnTo>
                    <a:pt x="3962" y="1587"/>
                  </a:lnTo>
                </a:path>
              </a:pathLst>
            </a:custGeom>
            <a:ln w="4762">
              <a:solidFill>
                <a:srgbClr val="050100"/>
              </a:solidFill>
            </a:ln>
          </p:spPr>
          <p:txBody>
            <a:bodyPr wrap="square" lIns="0" tIns="0" rIns="0" bIns="0" rtlCol="0"/>
            <a:lstStyle/>
            <a:p/>
          </p:txBody>
        </p:sp>
        <p:sp>
          <p:nvSpPr>
            <p:cNvPr id="2123" name="object 2123" descr=""/>
            <p:cNvSpPr/>
            <p:nvPr/>
          </p:nvSpPr>
          <p:spPr>
            <a:xfrm>
              <a:off x="7055596" y="12734842"/>
              <a:ext cx="3175" cy="1905"/>
            </a:xfrm>
            <a:custGeom>
              <a:avLst/>
              <a:gdLst/>
              <a:ahLst/>
              <a:cxnLst/>
              <a:rect l="l" t="t" r="r" b="b"/>
              <a:pathLst>
                <a:path w="3175" h="1904">
                  <a:moveTo>
                    <a:pt x="0" y="0"/>
                  </a:moveTo>
                  <a:lnTo>
                    <a:pt x="2654" y="1587"/>
                  </a:lnTo>
                </a:path>
              </a:pathLst>
            </a:custGeom>
            <a:ln w="4762">
              <a:solidFill>
                <a:srgbClr val="050100"/>
              </a:solidFill>
            </a:ln>
          </p:spPr>
          <p:txBody>
            <a:bodyPr wrap="square" lIns="0" tIns="0" rIns="0" bIns="0" rtlCol="0"/>
            <a:lstStyle/>
            <a:p/>
          </p:txBody>
        </p:sp>
        <p:sp>
          <p:nvSpPr>
            <p:cNvPr id="2124" name="object 2124" descr=""/>
            <p:cNvSpPr/>
            <p:nvPr/>
          </p:nvSpPr>
          <p:spPr>
            <a:xfrm>
              <a:off x="7054282" y="12732981"/>
              <a:ext cx="1905" cy="1905"/>
            </a:xfrm>
            <a:custGeom>
              <a:avLst/>
              <a:gdLst/>
              <a:ahLst/>
              <a:cxnLst/>
              <a:rect l="l" t="t" r="r" b="b"/>
              <a:pathLst>
                <a:path w="1904" h="1904">
                  <a:moveTo>
                    <a:pt x="0" y="0"/>
                  </a:moveTo>
                  <a:lnTo>
                    <a:pt x="1320" y="1854"/>
                  </a:lnTo>
                </a:path>
              </a:pathLst>
            </a:custGeom>
            <a:ln w="4762">
              <a:solidFill>
                <a:srgbClr val="050100"/>
              </a:solidFill>
            </a:ln>
          </p:spPr>
          <p:txBody>
            <a:bodyPr wrap="square" lIns="0" tIns="0" rIns="0" bIns="0" rtlCol="0"/>
            <a:lstStyle/>
            <a:p/>
          </p:txBody>
        </p:sp>
        <p:sp>
          <p:nvSpPr>
            <p:cNvPr id="2125" name="object 2125" descr=""/>
            <p:cNvSpPr/>
            <p:nvPr/>
          </p:nvSpPr>
          <p:spPr>
            <a:xfrm>
              <a:off x="7052508" y="12730600"/>
              <a:ext cx="1905" cy="2540"/>
            </a:xfrm>
            <a:custGeom>
              <a:avLst/>
              <a:gdLst/>
              <a:ahLst/>
              <a:cxnLst/>
              <a:rect l="l" t="t" r="r" b="b"/>
              <a:pathLst>
                <a:path w="1904" h="2540">
                  <a:moveTo>
                    <a:pt x="0" y="0"/>
                  </a:moveTo>
                  <a:lnTo>
                    <a:pt x="1778" y="2374"/>
                  </a:lnTo>
                </a:path>
              </a:pathLst>
            </a:custGeom>
            <a:ln w="4762">
              <a:solidFill>
                <a:srgbClr val="050100"/>
              </a:solidFill>
            </a:ln>
          </p:spPr>
          <p:txBody>
            <a:bodyPr wrap="square" lIns="0" tIns="0" rIns="0" bIns="0" rtlCol="0"/>
            <a:lstStyle/>
            <a:p/>
          </p:txBody>
        </p:sp>
        <p:sp>
          <p:nvSpPr>
            <p:cNvPr id="2126" name="object 2126" descr=""/>
            <p:cNvSpPr/>
            <p:nvPr/>
          </p:nvSpPr>
          <p:spPr>
            <a:xfrm>
              <a:off x="7052508" y="12728219"/>
              <a:ext cx="0" cy="2540"/>
            </a:xfrm>
            <a:custGeom>
              <a:avLst/>
              <a:gdLst/>
              <a:ahLst/>
              <a:cxnLst/>
              <a:rect l="l" t="t" r="r" b="b"/>
              <a:pathLst>
                <a:path w="0" h="2540">
                  <a:moveTo>
                    <a:pt x="0" y="0"/>
                  </a:moveTo>
                  <a:lnTo>
                    <a:pt x="0" y="2374"/>
                  </a:lnTo>
                </a:path>
              </a:pathLst>
            </a:custGeom>
            <a:ln w="4762">
              <a:solidFill>
                <a:srgbClr val="050100"/>
              </a:solidFill>
            </a:ln>
          </p:spPr>
          <p:txBody>
            <a:bodyPr wrap="square" lIns="0" tIns="0" rIns="0" bIns="0" rtlCol="0"/>
            <a:lstStyle/>
            <a:p/>
          </p:txBody>
        </p:sp>
        <p:sp>
          <p:nvSpPr>
            <p:cNvPr id="2127" name="object 2127" descr=""/>
            <p:cNvSpPr/>
            <p:nvPr/>
          </p:nvSpPr>
          <p:spPr>
            <a:xfrm>
              <a:off x="7052508" y="12753843"/>
              <a:ext cx="11430" cy="6350"/>
            </a:xfrm>
            <a:custGeom>
              <a:avLst/>
              <a:gdLst/>
              <a:ahLst/>
              <a:cxnLst/>
              <a:rect l="l" t="t" r="r" b="b"/>
              <a:pathLst>
                <a:path w="11429" h="6350">
                  <a:moveTo>
                    <a:pt x="0" y="0"/>
                  </a:moveTo>
                  <a:lnTo>
                    <a:pt x="11036" y="6350"/>
                  </a:lnTo>
                </a:path>
              </a:pathLst>
            </a:custGeom>
            <a:ln w="4762">
              <a:solidFill>
                <a:srgbClr val="050100"/>
              </a:solidFill>
            </a:ln>
          </p:spPr>
          <p:txBody>
            <a:bodyPr wrap="square" lIns="0" tIns="0" rIns="0" bIns="0" rtlCol="0"/>
            <a:lstStyle/>
            <a:p/>
          </p:txBody>
        </p:sp>
        <p:sp>
          <p:nvSpPr>
            <p:cNvPr id="2128" name="object 2128" descr=""/>
            <p:cNvSpPr/>
            <p:nvPr/>
          </p:nvSpPr>
          <p:spPr>
            <a:xfrm>
              <a:off x="7052508" y="12753843"/>
              <a:ext cx="40005" cy="0"/>
            </a:xfrm>
            <a:custGeom>
              <a:avLst/>
              <a:gdLst/>
              <a:ahLst/>
              <a:cxnLst/>
              <a:rect l="l" t="t" r="r" b="b"/>
              <a:pathLst>
                <a:path w="40004" h="0">
                  <a:moveTo>
                    <a:pt x="39700" y="0"/>
                  </a:moveTo>
                  <a:lnTo>
                    <a:pt x="0" y="0"/>
                  </a:lnTo>
                </a:path>
              </a:pathLst>
            </a:custGeom>
            <a:ln w="4762">
              <a:solidFill>
                <a:srgbClr val="050100"/>
              </a:solidFill>
            </a:ln>
          </p:spPr>
          <p:txBody>
            <a:bodyPr wrap="square" lIns="0" tIns="0" rIns="0" bIns="0" rtlCol="0"/>
            <a:lstStyle/>
            <a:p/>
          </p:txBody>
        </p:sp>
        <p:sp>
          <p:nvSpPr>
            <p:cNvPr id="2129" name="object 2129" descr=""/>
            <p:cNvSpPr/>
            <p:nvPr/>
          </p:nvSpPr>
          <p:spPr>
            <a:xfrm>
              <a:off x="6849097" y="12784104"/>
              <a:ext cx="64135" cy="36195"/>
            </a:xfrm>
            <a:custGeom>
              <a:avLst/>
              <a:gdLst/>
              <a:ahLst/>
              <a:cxnLst/>
              <a:rect l="l" t="t" r="r" b="b"/>
              <a:pathLst>
                <a:path w="64134" h="36195">
                  <a:moveTo>
                    <a:pt x="64020" y="36017"/>
                  </a:moveTo>
                  <a:lnTo>
                    <a:pt x="0" y="0"/>
                  </a:lnTo>
                </a:path>
              </a:pathLst>
            </a:custGeom>
            <a:ln w="4762">
              <a:solidFill>
                <a:srgbClr val="050100"/>
              </a:solidFill>
            </a:ln>
          </p:spPr>
          <p:txBody>
            <a:bodyPr wrap="square" lIns="0" tIns="0" rIns="0" bIns="0" rtlCol="0"/>
            <a:lstStyle/>
            <a:p/>
          </p:txBody>
        </p:sp>
        <p:sp>
          <p:nvSpPr>
            <p:cNvPr id="2130" name="object 2130" descr=""/>
            <p:cNvSpPr/>
            <p:nvPr/>
          </p:nvSpPr>
          <p:spPr>
            <a:xfrm>
              <a:off x="6831713" y="12462585"/>
              <a:ext cx="69215" cy="19050"/>
            </a:xfrm>
            <a:custGeom>
              <a:avLst/>
              <a:gdLst/>
              <a:ahLst/>
              <a:cxnLst/>
              <a:rect l="l" t="t" r="r" b="b"/>
              <a:pathLst>
                <a:path w="69215" h="19050">
                  <a:moveTo>
                    <a:pt x="68592" y="18580"/>
                  </a:moveTo>
                  <a:lnTo>
                    <a:pt x="65722" y="11442"/>
                  </a:lnTo>
                  <a:lnTo>
                    <a:pt x="58585" y="4292"/>
                  </a:lnTo>
                  <a:lnTo>
                    <a:pt x="49288" y="1422"/>
                  </a:lnTo>
                  <a:lnTo>
                    <a:pt x="40728" y="723"/>
                  </a:lnTo>
                  <a:lnTo>
                    <a:pt x="34289" y="0"/>
                  </a:lnTo>
                  <a:lnTo>
                    <a:pt x="27863" y="723"/>
                  </a:lnTo>
                  <a:lnTo>
                    <a:pt x="19278" y="1422"/>
                  </a:lnTo>
                  <a:lnTo>
                    <a:pt x="9994" y="4292"/>
                  </a:lnTo>
                  <a:lnTo>
                    <a:pt x="2844" y="11442"/>
                  </a:lnTo>
                  <a:lnTo>
                    <a:pt x="0" y="18580"/>
                  </a:lnTo>
                </a:path>
              </a:pathLst>
            </a:custGeom>
            <a:ln w="4762">
              <a:solidFill>
                <a:srgbClr val="050100"/>
              </a:solidFill>
            </a:ln>
          </p:spPr>
          <p:txBody>
            <a:bodyPr wrap="square" lIns="0" tIns="0" rIns="0" bIns="0" rtlCol="0"/>
            <a:lstStyle/>
            <a:p/>
          </p:txBody>
        </p:sp>
        <p:sp>
          <p:nvSpPr>
            <p:cNvPr id="2131" name="object 2131" descr=""/>
            <p:cNvSpPr/>
            <p:nvPr/>
          </p:nvSpPr>
          <p:spPr>
            <a:xfrm>
              <a:off x="6879261" y="12566382"/>
              <a:ext cx="1270" cy="1905"/>
            </a:xfrm>
            <a:custGeom>
              <a:avLst/>
              <a:gdLst/>
              <a:ahLst/>
              <a:cxnLst/>
              <a:rect l="l" t="t" r="r" b="b"/>
              <a:pathLst>
                <a:path w="1270" h="1904">
                  <a:moveTo>
                    <a:pt x="1003" y="0"/>
                  </a:moveTo>
                  <a:lnTo>
                    <a:pt x="0" y="1765"/>
                  </a:lnTo>
                </a:path>
              </a:pathLst>
            </a:custGeom>
            <a:ln w="4762">
              <a:solidFill>
                <a:srgbClr val="050100"/>
              </a:solidFill>
            </a:ln>
          </p:spPr>
          <p:txBody>
            <a:bodyPr wrap="square" lIns="0" tIns="0" rIns="0" bIns="0" rtlCol="0"/>
            <a:lstStyle/>
            <a:p/>
          </p:txBody>
        </p:sp>
        <p:sp>
          <p:nvSpPr>
            <p:cNvPr id="2132" name="object 2132" descr=""/>
            <p:cNvSpPr/>
            <p:nvPr/>
          </p:nvSpPr>
          <p:spPr>
            <a:xfrm>
              <a:off x="6880259" y="12565328"/>
              <a:ext cx="1270" cy="1270"/>
            </a:xfrm>
            <a:custGeom>
              <a:avLst/>
              <a:gdLst/>
              <a:ahLst/>
              <a:cxnLst/>
              <a:rect l="l" t="t" r="r" b="b"/>
              <a:pathLst>
                <a:path w="1270" h="1270">
                  <a:moveTo>
                    <a:pt x="761" y="0"/>
                  </a:moveTo>
                  <a:lnTo>
                    <a:pt x="0" y="1054"/>
                  </a:lnTo>
                </a:path>
              </a:pathLst>
            </a:custGeom>
            <a:ln w="4762">
              <a:solidFill>
                <a:srgbClr val="050100"/>
              </a:solidFill>
            </a:ln>
          </p:spPr>
          <p:txBody>
            <a:bodyPr wrap="square" lIns="0" tIns="0" rIns="0" bIns="0" rtlCol="0"/>
            <a:lstStyle/>
            <a:p/>
          </p:txBody>
        </p:sp>
        <p:sp>
          <p:nvSpPr>
            <p:cNvPr id="2133" name="object 2133" descr=""/>
            <p:cNvSpPr/>
            <p:nvPr/>
          </p:nvSpPr>
          <p:spPr>
            <a:xfrm>
              <a:off x="6881022" y="12564261"/>
              <a:ext cx="1905" cy="1270"/>
            </a:xfrm>
            <a:custGeom>
              <a:avLst/>
              <a:gdLst/>
              <a:ahLst/>
              <a:cxnLst/>
              <a:rect l="l" t="t" r="r" b="b"/>
              <a:pathLst>
                <a:path w="1904" h="1270">
                  <a:moveTo>
                    <a:pt x="1511" y="0"/>
                  </a:moveTo>
                  <a:lnTo>
                    <a:pt x="0" y="1066"/>
                  </a:lnTo>
                </a:path>
              </a:pathLst>
            </a:custGeom>
            <a:ln w="4762">
              <a:solidFill>
                <a:srgbClr val="050100"/>
              </a:solidFill>
            </a:ln>
          </p:spPr>
          <p:txBody>
            <a:bodyPr wrap="square" lIns="0" tIns="0" rIns="0" bIns="0" rtlCol="0"/>
            <a:lstStyle/>
            <a:p/>
          </p:txBody>
        </p:sp>
        <p:sp>
          <p:nvSpPr>
            <p:cNvPr id="2134" name="object 2134" descr=""/>
            <p:cNvSpPr/>
            <p:nvPr/>
          </p:nvSpPr>
          <p:spPr>
            <a:xfrm>
              <a:off x="6882530" y="12563207"/>
              <a:ext cx="2540" cy="1270"/>
            </a:xfrm>
            <a:custGeom>
              <a:avLst/>
              <a:gdLst/>
              <a:ahLst/>
              <a:cxnLst/>
              <a:rect l="l" t="t" r="r" b="b"/>
              <a:pathLst>
                <a:path w="2540" h="1270">
                  <a:moveTo>
                    <a:pt x="2273" y="0"/>
                  </a:moveTo>
                  <a:lnTo>
                    <a:pt x="0" y="1054"/>
                  </a:lnTo>
                </a:path>
              </a:pathLst>
            </a:custGeom>
            <a:ln w="4762">
              <a:solidFill>
                <a:srgbClr val="050100"/>
              </a:solidFill>
            </a:ln>
          </p:spPr>
          <p:txBody>
            <a:bodyPr wrap="square" lIns="0" tIns="0" rIns="0" bIns="0" rtlCol="0"/>
            <a:lstStyle/>
            <a:p/>
          </p:txBody>
        </p:sp>
        <p:sp>
          <p:nvSpPr>
            <p:cNvPr id="2135" name="object 2135" descr=""/>
            <p:cNvSpPr/>
            <p:nvPr/>
          </p:nvSpPr>
          <p:spPr>
            <a:xfrm>
              <a:off x="6884808" y="12562673"/>
              <a:ext cx="4445" cy="635"/>
            </a:xfrm>
            <a:custGeom>
              <a:avLst/>
              <a:gdLst/>
              <a:ahLst/>
              <a:cxnLst/>
              <a:rect l="l" t="t" r="r" b="b"/>
              <a:pathLst>
                <a:path w="4445" h="634">
                  <a:moveTo>
                    <a:pt x="4025" y="0"/>
                  </a:moveTo>
                  <a:lnTo>
                    <a:pt x="0" y="533"/>
                  </a:lnTo>
                </a:path>
              </a:pathLst>
            </a:custGeom>
            <a:ln w="4762">
              <a:solidFill>
                <a:srgbClr val="050100"/>
              </a:solidFill>
            </a:ln>
          </p:spPr>
          <p:txBody>
            <a:bodyPr wrap="square" lIns="0" tIns="0" rIns="0" bIns="0" rtlCol="0"/>
            <a:lstStyle/>
            <a:p/>
          </p:txBody>
        </p:sp>
        <p:sp>
          <p:nvSpPr>
            <p:cNvPr id="2136" name="object 2136" descr=""/>
            <p:cNvSpPr/>
            <p:nvPr/>
          </p:nvSpPr>
          <p:spPr>
            <a:xfrm>
              <a:off x="6888833" y="12562673"/>
              <a:ext cx="3810" cy="0"/>
            </a:xfrm>
            <a:custGeom>
              <a:avLst/>
              <a:gdLst/>
              <a:ahLst/>
              <a:cxnLst/>
              <a:rect l="l" t="t" r="r" b="b"/>
              <a:pathLst>
                <a:path w="3809" h="0">
                  <a:moveTo>
                    <a:pt x="3784" y="0"/>
                  </a:moveTo>
                  <a:lnTo>
                    <a:pt x="0" y="0"/>
                  </a:lnTo>
                </a:path>
              </a:pathLst>
            </a:custGeom>
            <a:ln w="4762">
              <a:solidFill>
                <a:srgbClr val="050100"/>
              </a:solidFill>
            </a:ln>
          </p:spPr>
          <p:txBody>
            <a:bodyPr wrap="square" lIns="0" tIns="0" rIns="0" bIns="0" rtlCol="0"/>
            <a:lstStyle/>
            <a:p/>
          </p:txBody>
        </p:sp>
        <p:sp>
          <p:nvSpPr>
            <p:cNvPr id="2137" name="object 2137" descr=""/>
            <p:cNvSpPr/>
            <p:nvPr/>
          </p:nvSpPr>
          <p:spPr>
            <a:xfrm>
              <a:off x="6892621" y="12562673"/>
              <a:ext cx="4445" cy="635"/>
            </a:xfrm>
            <a:custGeom>
              <a:avLst/>
              <a:gdLst/>
              <a:ahLst/>
              <a:cxnLst/>
              <a:rect l="l" t="t" r="r" b="b"/>
              <a:pathLst>
                <a:path w="4445" h="634">
                  <a:moveTo>
                    <a:pt x="4038" y="533"/>
                  </a:moveTo>
                  <a:lnTo>
                    <a:pt x="0" y="0"/>
                  </a:lnTo>
                </a:path>
              </a:pathLst>
            </a:custGeom>
            <a:ln w="4762">
              <a:solidFill>
                <a:srgbClr val="050100"/>
              </a:solidFill>
            </a:ln>
          </p:spPr>
          <p:txBody>
            <a:bodyPr wrap="square" lIns="0" tIns="0" rIns="0" bIns="0" rtlCol="0"/>
            <a:lstStyle/>
            <a:p/>
          </p:txBody>
        </p:sp>
        <p:sp>
          <p:nvSpPr>
            <p:cNvPr id="2138" name="object 2138" descr=""/>
            <p:cNvSpPr/>
            <p:nvPr/>
          </p:nvSpPr>
          <p:spPr>
            <a:xfrm>
              <a:off x="6896657" y="12563207"/>
              <a:ext cx="2540" cy="1270"/>
            </a:xfrm>
            <a:custGeom>
              <a:avLst/>
              <a:gdLst/>
              <a:ahLst/>
              <a:cxnLst/>
              <a:rect l="l" t="t" r="r" b="b"/>
              <a:pathLst>
                <a:path w="2540" h="1270">
                  <a:moveTo>
                    <a:pt x="2260" y="1054"/>
                  </a:moveTo>
                  <a:lnTo>
                    <a:pt x="0" y="0"/>
                  </a:lnTo>
                </a:path>
              </a:pathLst>
            </a:custGeom>
            <a:ln w="4762">
              <a:solidFill>
                <a:srgbClr val="050100"/>
              </a:solidFill>
            </a:ln>
          </p:spPr>
          <p:txBody>
            <a:bodyPr wrap="square" lIns="0" tIns="0" rIns="0" bIns="0" rtlCol="0"/>
            <a:lstStyle/>
            <a:p/>
          </p:txBody>
        </p:sp>
        <p:sp>
          <p:nvSpPr>
            <p:cNvPr id="2139" name="object 2139" descr=""/>
            <p:cNvSpPr/>
            <p:nvPr/>
          </p:nvSpPr>
          <p:spPr>
            <a:xfrm>
              <a:off x="6898919" y="12564261"/>
              <a:ext cx="1905" cy="1270"/>
            </a:xfrm>
            <a:custGeom>
              <a:avLst/>
              <a:gdLst/>
              <a:ahLst/>
              <a:cxnLst/>
              <a:rect l="l" t="t" r="r" b="b"/>
              <a:pathLst>
                <a:path w="1904" h="1270">
                  <a:moveTo>
                    <a:pt x="1511" y="1066"/>
                  </a:moveTo>
                  <a:lnTo>
                    <a:pt x="0" y="0"/>
                  </a:lnTo>
                </a:path>
              </a:pathLst>
            </a:custGeom>
            <a:ln w="4762">
              <a:solidFill>
                <a:srgbClr val="050100"/>
              </a:solidFill>
            </a:ln>
          </p:spPr>
          <p:txBody>
            <a:bodyPr wrap="square" lIns="0" tIns="0" rIns="0" bIns="0" rtlCol="0"/>
            <a:lstStyle/>
            <a:p/>
          </p:txBody>
        </p:sp>
        <p:sp>
          <p:nvSpPr>
            <p:cNvPr id="2140" name="object 2140" descr=""/>
            <p:cNvSpPr/>
            <p:nvPr/>
          </p:nvSpPr>
          <p:spPr>
            <a:xfrm>
              <a:off x="6900425" y="12565328"/>
              <a:ext cx="1270" cy="1270"/>
            </a:xfrm>
            <a:custGeom>
              <a:avLst/>
              <a:gdLst/>
              <a:ahLst/>
              <a:cxnLst/>
              <a:rect l="l" t="t" r="r" b="b"/>
              <a:pathLst>
                <a:path w="1270" h="1270">
                  <a:moveTo>
                    <a:pt x="761" y="1054"/>
                  </a:moveTo>
                  <a:lnTo>
                    <a:pt x="0" y="0"/>
                  </a:lnTo>
                </a:path>
              </a:pathLst>
            </a:custGeom>
            <a:ln w="4762">
              <a:solidFill>
                <a:srgbClr val="050100"/>
              </a:solidFill>
            </a:ln>
          </p:spPr>
          <p:txBody>
            <a:bodyPr wrap="square" lIns="0" tIns="0" rIns="0" bIns="0" rtlCol="0"/>
            <a:lstStyle/>
            <a:p/>
          </p:txBody>
        </p:sp>
        <p:sp>
          <p:nvSpPr>
            <p:cNvPr id="2141" name="object 2141" descr=""/>
            <p:cNvSpPr/>
            <p:nvPr/>
          </p:nvSpPr>
          <p:spPr>
            <a:xfrm>
              <a:off x="6901181" y="12566378"/>
              <a:ext cx="1270" cy="1905"/>
            </a:xfrm>
            <a:custGeom>
              <a:avLst/>
              <a:gdLst/>
              <a:ahLst/>
              <a:cxnLst/>
              <a:rect l="l" t="t" r="r" b="b"/>
              <a:pathLst>
                <a:path w="1270" h="1904">
                  <a:moveTo>
                    <a:pt x="761" y="1765"/>
                  </a:moveTo>
                  <a:lnTo>
                    <a:pt x="0" y="0"/>
                  </a:lnTo>
                </a:path>
              </a:pathLst>
            </a:custGeom>
            <a:ln w="4762">
              <a:solidFill>
                <a:srgbClr val="050100"/>
              </a:solidFill>
            </a:ln>
          </p:spPr>
          <p:txBody>
            <a:bodyPr wrap="square" lIns="0" tIns="0" rIns="0" bIns="0" rtlCol="0"/>
            <a:lstStyle/>
            <a:p/>
          </p:txBody>
        </p:sp>
        <p:sp>
          <p:nvSpPr>
            <p:cNvPr id="2142" name="object 2142" descr=""/>
            <p:cNvSpPr/>
            <p:nvPr/>
          </p:nvSpPr>
          <p:spPr>
            <a:xfrm>
              <a:off x="6901943" y="12568143"/>
              <a:ext cx="0" cy="1905"/>
            </a:xfrm>
            <a:custGeom>
              <a:avLst/>
              <a:gdLst/>
              <a:ahLst/>
              <a:cxnLst/>
              <a:rect l="l" t="t" r="r" b="b"/>
              <a:pathLst>
                <a:path w="0" h="1904">
                  <a:moveTo>
                    <a:pt x="0" y="1587"/>
                  </a:moveTo>
                  <a:lnTo>
                    <a:pt x="0" y="0"/>
                  </a:lnTo>
                </a:path>
              </a:pathLst>
            </a:custGeom>
            <a:ln w="4762">
              <a:solidFill>
                <a:srgbClr val="050100"/>
              </a:solidFill>
            </a:ln>
          </p:spPr>
          <p:txBody>
            <a:bodyPr wrap="square" lIns="0" tIns="0" rIns="0" bIns="0" rtlCol="0"/>
            <a:lstStyle/>
            <a:p/>
          </p:txBody>
        </p:sp>
        <p:sp>
          <p:nvSpPr>
            <p:cNvPr id="2143" name="object 2143" descr=""/>
            <p:cNvSpPr/>
            <p:nvPr/>
          </p:nvSpPr>
          <p:spPr>
            <a:xfrm>
              <a:off x="6901187" y="12569731"/>
              <a:ext cx="1270" cy="1905"/>
            </a:xfrm>
            <a:custGeom>
              <a:avLst/>
              <a:gdLst/>
              <a:ahLst/>
              <a:cxnLst/>
              <a:rect l="l" t="t" r="r" b="b"/>
              <a:pathLst>
                <a:path w="1270" h="1904">
                  <a:moveTo>
                    <a:pt x="0" y="1587"/>
                  </a:moveTo>
                  <a:lnTo>
                    <a:pt x="762" y="0"/>
                  </a:lnTo>
                </a:path>
              </a:pathLst>
            </a:custGeom>
            <a:ln w="4762">
              <a:solidFill>
                <a:srgbClr val="050100"/>
              </a:solidFill>
            </a:ln>
          </p:spPr>
          <p:txBody>
            <a:bodyPr wrap="square" lIns="0" tIns="0" rIns="0" bIns="0" rtlCol="0"/>
            <a:lstStyle/>
            <a:p/>
          </p:txBody>
        </p:sp>
        <p:sp>
          <p:nvSpPr>
            <p:cNvPr id="2144" name="object 2144" descr=""/>
            <p:cNvSpPr/>
            <p:nvPr/>
          </p:nvSpPr>
          <p:spPr>
            <a:xfrm>
              <a:off x="6900430" y="12571313"/>
              <a:ext cx="1270" cy="1270"/>
            </a:xfrm>
            <a:custGeom>
              <a:avLst/>
              <a:gdLst/>
              <a:ahLst/>
              <a:cxnLst/>
              <a:rect l="l" t="t" r="r" b="b"/>
              <a:pathLst>
                <a:path w="1270" h="1270">
                  <a:moveTo>
                    <a:pt x="0" y="1244"/>
                  </a:moveTo>
                  <a:lnTo>
                    <a:pt x="762" y="0"/>
                  </a:lnTo>
                </a:path>
              </a:pathLst>
            </a:custGeom>
            <a:ln w="4762">
              <a:solidFill>
                <a:srgbClr val="050100"/>
              </a:solidFill>
            </a:ln>
          </p:spPr>
          <p:txBody>
            <a:bodyPr wrap="square" lIns="0" tIns="0" rIns="0" bIns="0" rtlCol="0"/>
            <a:lstStyle/>
            <a:p/>
          </p:txBody>
        </p:sp>
        <p:sp>
          <p:nvSpPr>
            <p:cNvPr id="2145" name="object 2145" descr=""/>
            <p:cNvSpPr/>
            <p:nvPr/>
          </p:nvSpPr>
          <p:spPr>
            <a:xfrm>
              <a:off x="6898918" y="12572558"/>
              <a:ext cx="1905" cy="1270"/>
            </a:xfrm>
            <a:custGeom>
              <a:avLst/>
              <a:gdLst/>
              <a:ahLst/>
              <a:cxnLst/>
              <a:rect l="l" t="t" r="r" b="b"/>
              <a:pathLst>
                <a:path w="1904" h="1270">
                  <a:moveTo>
                    <a:pt x="0" y="1054"/>
                  </a:moveTo>
                  <a:lnTo>
                    <a:pt x="1511" y="0"/>
                  </a:lnTo>
                </a:path>
              </a:pathLst>
            </a:custGeom>
            <a:ln w="4762">
              <a:solidFill>
                <a:srgbClr val="050100"/>
              </a:solidFill>
            </a:ln>
          </p:spPr>
          <p:txBody>
            <a:bodyPr wrap="square" lIns="0" tIns="0" rIns="0" bIns="0" rtlCol="0"/>
            <a:lstStyle/>
            <a:p/>
          </p:txBody>
        </p:sp>
        <p:sp>
          <p:nvSpPr>
            <p:cNvPr id="2146" name="object 2146" descr=""/>
            <p:cNvSpPr/>
            <p:nvPr/>
          </p:nvSpPr>
          <p:spPr>
            <a:xfrm>
              <a:off x="6896660" y="12573612"/>
              <a:ext cx="2540" cy="1270"/>
            </a:xfrm>
            <a:custGeom>
              <a:avLst/>
              <a:gdLst/>
              <a:ahLst/>
              <a:cxnLst/>
              <a:rect l="l" t="t" r="r" b="b"/>
              <a:pathLst>
                <a:path w="2540" h="1270">
                  <a:moveTo>
                    <a:pt x="0" y="1066"/>
                  </a:moveTo>
                  <a:lnTo>
                    <a:pt x="2260" y="0"/>
                  </a:lnTo>
                </a:path>
              </a:pathLst>
            </a:custGeom>
            <a:ln w="4762">
              <a:solidFill>
                <a:srgbClr val="050100"/>
              </a:solidFill>
            </a:ln>
          </p:spPr>
          <p:txBody>
            <a:bodyPr wrap="square" lIns="0" tIns="0" rIns="0" bIns="0" rtlCol="0"/>
            <a:lstStyle/>
            <a:p/>
          </p:txBody>
        </p:sp>
        <p:sp>
          <p:nvSpPr>
            <p:cNvPr id="2147" name="object 2147" descr=""/>
            <p:cNvSpPr/>
            <p:nvPr/>
          </p:nvSpPr>
          <p:spPr>
            <a:xfrm>
              <a:off x="6892617" y="12574679"/>
              <a:ext cx="4445" cy="635"/>
            </a:xfrm>
            <a:custGeom>
              <a:avLst/>
              <a:gdLst/>
              <a:ahLst/>
              <a:cxnLst/>
              <a:rect l="l" t="t" r="r" b="b"/>
              <a:pathLst>
                <a:path w="4445" h="634">
                  <a:moveTo>
                    <a:pt x="0" y="520"/>
                  </a:moveTo>
                  <a:lnTo>
                    <a:pt x="4038" y="0"/>
                  </a:lnTo>
                </a:path>
              </a:pathLst>
            </a:custGeom>
            <a:ln w="4762">
              <a:solidFill>
                <a:srgbClr val="050100"/>
              </a:solidFill>
            </a:ln>
          </p:spPr>
          <p:txBody>
            <a:bodyPr wrap="square" lIns="0" tIns="0" rIns="0" bIns="0" rtlCol="0"/>
            <a:lstStyle/>
            <a:p/>
          </p:txBody>
        </p:sp>
        <p:sp>
          <p:nvSpPr>
            <p:cNvPr id="2148" name="object 2148" descr=""/>
            <p:cNvSpPr/>
            <p:nvPr/>
          </p:nvSpPr>
          <p:spPr>
            <a:xfrm>
              <a:off x="6888834" y="12575199"/>
              <a:ext cx="3810" cy="0"/>
            </a:xfrm>
            <a:custGeom>
              <a:avLst/>
              <a:gdLst/>
              <a:ahLst/>
              <a:cxnLst/>
              <a:rect l="l" t="t" r="r" b="b"/>
              <a:pathLst>
                <a:path w="3809" h="0">
                  <a:moveTo>
                    <a:pt x="0" y="0"/>
                  </a:moveTo>
                  <a:lnTo>
                    <a:pt x="3784" y="0"/>
                  </a:lnTo>
                </a:path>
              </a:pathLst>
            </a:custGeom>
            <a:ln w="4762">
              <a:solidFill>
                <a:srgbClr val="050100"/>
              </a:solidFill>
            </a:ln>
          </p:spPr>
          <p:txBody>
            <a:bodyPr wrap="square" lIns="0" tIns="0" rIns="0" bIns="0" rtlCol="0"/>
            <a:lstStyle/>
            <a:p/>
          </p:txBody>
        </p:sp>
        <p:sp>
          <p:nvSpPr>
            <p:cNvPr id="2149" name="object 2149" descr=""/>
            <p:cNvSpPr/>
            <p:nvPr/>
          </p:nvSpPr>
          <p:spPr>
            <a:xfrm>
              <a:off x="6884803" y="12574679"/>
              <a:ext cx="4445" cy="635"/>
            </a:xfrm>
            <a:custGeom>
              <a:avLst/>
              <a:gdLst/>
              <a:ahLst/>
              <a:cxnLst/>
              <a:rect l="l" t="t" r="r" b="b"/>
              <a:pathLst>
                <a:path w="4445" h="634">
                  <a:moveTo>
                    <a:pt x="0" y="0"/>
                  </a:moveTo>
                  <a:lnTo>
                    <a:pt x="4025" y="520"/>
                  </a:lnTo>
                </a:path>
              </a:pathLst>
            </a:custGeom>
            <a:ln w="4762">
              <a:solidFill>
                <a:srgbClr val="050100"/>
              </a:solidFill>
            </a:ln>
          </p:spPr>
          <p:txBody>
            <a:bodyPr wrap="square" lIns="0" tIns="0" rIns="0" bIns="0" rtlCol="0"/>
            <a:lstStyle/>
            <a:p/>
          </p:txBody>
        </p:sp>
        <p:sp>
          <p:nvSpPr>
            <p:cNvPr id="2150" name="object 2150" descr=""/>
            <p:cNvSpPr/>
            <p:nvPr/>
          </p:nvSpPr>
          <p:spPr>
            <a:xfrm>
              <a:off x="6882533" y="12573612"/>
              <a:ext cx="2540" cy="1270"/>
            </a:xfrm>
            <a:custGeom>
              <a:avLst/>
              <a:gdLst/>
              <a:ahLst/>
              <a:cxnLst/>
              <a:rect l="l" t="t" r="r" b="b"/>
              <a:pathLst>
                <a:path w="2540" h="1270">
                  <a:moveTo>
                    <a:pt x="0" y="0"/>
                  </a:moveTo>
                  <a:lnTo>
                    <a:pt x="2273" y="1066"/>
                  </a:lnTo>
                </a:path>
              </a:pathLst>
            </a:custGeom>
            <a:ln w="4762">
              <a:solidFill>
                <a:srgbClr val="050100"/>
              </a:solidFill>
            </a:ln>
          </p:spPr>
          <p:txBody>
            <a:bodyPr wrap="square" lIns="0" tIns="0" rIns="0" bIns="0" rtlCol="0"/>
            <a:lstStyle/>
            <a:p/>
          </p:txBody>
        </p:sp>
        <p:sp>
          <p:nvSpPr>
            <p:cNvPr id="2151" name="object 2151" descr=""/>
            <p:cNvSpPr/>
            <p:nvPr/>
          </p:nvSpPr>
          <p:spPr>
            <a:xfrm>
              <a:off x="6881021" y="12572558"/>
              <a:ext cx="1905" cy="1270"/>
            </a:xfrm>
            <a:custGeom>
              <a:avLst/>
              <a:gdLst/>
              <a:ahLst/>
              <a:cxnLst/>
              <a:rect l="l" t="t" r="r" b="b"/>
              <a:pathLst>
                <a:path w="1904" h="1270">
                  <a:moveTo>
                    <a:pt x="0" y="0"/>
                  </a:moveTo>
                  <a:lnTo>
                    <a:pt x="1511" y="1054"/>
                  </a:lnTo>
                </a:path>
              </a:pathLst>
            </a:custGeom>
            <a:ln w="4762">
              <a:solidFill>
                <a:srgbClr val="050100"/>
              </a:solidFill>
            </a:ln>
          </p:spPr>
          <p:txBody>
            <a:bodyPr wrap="square" lIns="0" tIns="0" rIns="0" bIns="0" rtlCol="0"/>
            <a:lstStyle/>
            <a:p/>
          </p:txBody>
        </p:sp>
        <p:sp>
          <p:nvSpPr>
            <p:cNvPr id="2152" name="object 2152" descr=""/>
            <p:cNvSpPr/>
            <p:nvPr/>
          </p:nvSpPr>
          <p:spPr>
            <a:xfrm>
              <a:off x="6880264" y="12571318"/>
              <a:ext cx="1270" cy="1270"/>
            </a:xfrm>
            <a:custGeom>
              <a:avLst/>
              <a:gdLst/>
              <a:ahLst/>
              <a:cxnLst/>
              <a:rect l="l" t="t" r="r" b="b"/>
              <a:pathLst>
                <a:path w="1270" h="1270">
                  <a:moveTo>
                    <a:pt x="0" y="0"/>
                  </a:moveTo>
                  <a:lnTo>
                    <a:pt x="762" y="1244"/>
                  </a:lnTo>
                </a:path>
              </a:pathLst>
            </a:custGeom>
            <a:ln w="4762">
              <a:solidFill>
                <a:srgbClr val="050100"/>
              </a:solidFill>
            </a:ln>
          </p:spPr>
          <p:txBody>
            <a:bodyPr wrap="square" lIns="0" tIns="0" rIns="0" bIns="0" rtlCol="0"/>
            <a:lstStyle/>
            <a:p/>
          </p:txBody>
        </p:sp>
        <p:sp>
          <p:nvSpPr>
            <p:cNvPr id="2153" name="object 2153" descr=""/>
            <p:cNvSpPr/>
            <p:nvPr/>
          </p:nvSpPr>
          <p:spPr>
            <a:xfrm>
              <a:off x="6879259" y="12569731"/>
              <a:ext cx="1270" cy="1905"/>
            </a:xfrm>
            <a:custGeom>
              <a:avLst/>
              <a:gdLst/>
              <a:ahLst/>
              <a:cxnLst/>
              <a:rect l="l" t="t" r="r" b="b"/>
              <a:pathLst>
                <a:path w="1270" h="1904">
                  <a:moveTo>
                    <a:pt x="0" y="0"/>
                  </a:moveTo>
                  <a:lnTo>
                    <a:pt x="1003" y="1587"/>
                  </a:lnTo>
                </a:path>
              </a:pathLst>
            </a:custGeom>
            <a:ln w="4762">
              <a:solidFill>
                <a:srgbClr val="050100"/>
              </a:solidFill>
            </a:ln>
          </p:spPr>
          <p:txBody>
            <a:bodyPr wrap="square" lIns="0" tIns="0" rIns="0" bIns="0" rtlCol="0"/>
            <a:lstStyle/>
            <a:p/>
          </p:txBody>
        </p:sp>
        <p:sp>
          <p:nvSpPr>
            <p:cNvPr id="2154" name="object 2154" descr=""/>
            <p:cNvSpPr/>
            <p:nvPr/>
          </p:nvSpPr>
          <p:spPr>
            <a:xfrm>
              <a:off x="6879259" y="12568143"/>
              <a:ext cx="0" cy="1905"/>
            </a:xfrm>
            <a:custGeom>
              <a:avLst/>
              <a:gdLst/>
              <a:ahLst/>
              <a:cxnLst/>
              <a:rect l="l" t="t" r="r" b="b"/>
              <a:pathLst>
                <a:path w="0" h="1904">
                  <a:moveTo>
                    <a:pt x="0" y="0"/>
                  </a:moveTo>
                  <a:lnTo>
                    <a:pt x="0" y="1587"/>
                  </a:lnTo>
                </a:path>
              </a:pathLst>
            </a:custGeom>
            <a:ln w="4762">
              <a:solidFill>
                <a:srgbClr val="050100"/>
              </a:solidFill>
            </a:ln>
          </p:spPr>
          <p:txBody>
            <a:bodyPr wrap="square" lIns="0" tIns="0" rIns="0" bIns="0" rtlCol="0"/>
            <a:lstStyle/>
            <a:p/>
          </p:txBody>
        </p:sp>
        <p:sp>
          <p:nvSpPr>
            <p:cNvPr id="2155" name="object 2155" descr=""/>
            <p:cNvSpPr/>
            <p:nvPr/>
          </p:nvSpPr>
          <p:spPr>
            <a:xfrm>
              <a:off x="6830866" y="12490781"/>
              <a:ext cx="0" cy="12700"/>
            </a:xfrm>
            <a:custGeom>
              <a:avLst/>
              <a:gdLst/>
              <a:ahLst/>
              <a:cxnLst/>
              <a:rect l="l" t="t" r="r" b="b"/>
              <a:pathLst>
                <a:path w="0" h="12700">
                  <a:moveTo>
                    <a:pt x="0" y="12534"/>
                  </a:moveTo>
                  <a:lnTo>
                    <a:pt x="0" y="0"/>
                  </a:lnTo>
                </a:path>
              </a:pathLst>
            </a:custGeom>
            <a:ln w="4762">
              <a:solidFill>
                <a:srgbClr val="050100"/>
              </a:solidFill>
            </a:ln>
          </p:spPr>
          <p:txBody>
            <a:bodyPr wrap="square" lIns="0" tIns="0" rIns="0" bIns="0" rtlCol="0"/>
            <a:lstStyle/>
            <a:p/>
          </p:txBody>
        </p:sp>
        <p:sp>
          <p:nvSpPr>
            <p:cNvPr id="2156" name="object 2156" descr=""/>
            <p:cNvSpPr/>
            <p:nvPr/>
          </p:nvSpPr>
          <p:spPr>
            <a:xfrm>
              <a:off x="6830866" y="12503316"/>
              <a:ext cx="11430" cy="0"/>
            </a:xfrm>
            <a:custGeom>
              <a:avLst/>
              <a:gdLst/>
              <a:ahLst/>
              <a:cxnLst/>
              <a:rect l="l" t="t" r="r" b="b"/>
              <a:pathLst>
                <a:path w="11429" h="0">
                  <a:moveTo>
                    <a:pt x="11087" y="0"/>
                  </a:moveTo>
                  <a:lnTo>
                    <a:pt x="0" y="0"/>
                  </a:lnTo>
                </a:path>
              </a:pathLst>
            </a:custGeom>
            <a:ln w="4762">
              <a:solidFill>
                <a:srgbClr val="050100"/>
              </a:solidFill>
            </a:ln>
          </p:spPr>
          <p:txBody>
            <a:bodyPr wrap="square" lIns="0" tIns="0" rIns="0" bIns="0" rtlCol="0"/>
            <a:lstStyle/>
            <a:p/>
          </p:txBody>
        </p:sp>
        <p:sp>
          <p:nvSpPr>
            <p:cNvPr id="2157" name="object 2157" descr=""/>
            <p:cNvSpPr/>
            <p:nvPr/>
          </p:nvSpPr>
          <p:spPr>
            <a:xfrm>
              <a:off x="6840441" y="12501729"/>
              <a:ext cx="1905" cy="1905"/>
            </a:xfrm>
            <a:custGeom>
              <a:avLst/>
              <a:gdLst/>
              <a:ahLst/>
              <a:cxnLst/>
              <a:rect l="l" t="t" r="r" b="b"/>
              <a:pathLst>
                <a:path w="1904" h="1904">
                  <a:moveTo>
                    <a:pt x="0" y="0"/>
                  </a:moveTo>
                  <a:lnTo>
                    <a:pt x="1511" y="1587"/>
                  </a:lnTo>
                </a:path>
              </a:pathLst>
            </a:custGeom>
            <a:ln w="4762">
              <a:solidFill>
                <a:srgbClr val="050100"/>
              </a:solidFill>
            </a:ln>
          </p:spPr>
          <p:txBody>
            <a:bodyPr wrap="square" lIns="0" tIns="0" rIns="0" bIns="0" rtlCol="0"/>
            <a:lstStyle/>
            <a:p/>
          </p:txBody>
        </p:sp>
        <p:sp>
          <p:nvSpPr>
            <p:cNvPr id="2158" name="object 2158" descr=""/>
            <p:cNvSpPr/>
            <p:nvPr/>
          </p:nvSpPr>
          <p:spPr>
            <a:xfrm>
              <a:off x="6839684" y="12500662"/>
              <a:ext cx="1270" cy="1270"/>
            </a:xfrm>
            <a:custGeom>
              <a:avLst/>
              <a:gdLst/>
              <a:ahLst/>
              <a:cxnLst/>
              <a:rect l="l" t="t" r="r" b="b"/>
              <a:pathLst>
                <a:path w="1270" h="1270">
                  <a:moveTo>
                    <a:pt x="0" y="0"/>
                  </a:moveTo>
                  <a:lnTo>
                    <a:pt x="762" y="1066"/>
                  </a:lnTo>
                </a:path>
              </a:pathLst>
            </a:custGeom>
            <a:ln w="4762">
              <a:solidFill>
                <a:srgbClr val="050100"/>
              </a:solidFill>
            </a:ln>
          </p:spPr>
          <p:txBody>
            <a:bodyPr wrap="square" lIns="0" tIns="0" rIns="0" bIns="0" rtlCol="0"/>
            <a:lstStyle/>
            <a:p/>
          </p:txBody>
        </p:sp>
        <p:sp>
          <p:nvSpPr>
            <p:cNvPr id="2159" name="object 2159" descr=""/>
            <p:cNvSpPr/>
            <p:nvPr/>
          </p:nvSpPr>
          <p:spPr>
            <a:xfrm>
              <a:off x="6838679" y="12498367"/>
              <a:ext cx="1270" cy="2540"/>
            </a:xfrm>
            <a:custGeom>
              <a:avLst/>
              <a:gdLst/>
              <a:ahLst/>
              <a:cxnLst/>
              <a:rect l="l" t="t" r="r" b="b"/>
              <a:pathLst>
                <a:path w="1270" h="2540">
                  <a:moveTo>
                    <a:pt x="0" y="0"/>
                  </a:moveTo>
                  <a:lnTo>
                    <a:pt x="1003" y="2298"/>
                  </a:lnTo>
                </a:path>
              </a:pathLst>
            </a:custGeom>
            <a:ln w="4762">
              <a:solidFill>
                <a:srgbClr val="050100"/>
              </a:solidFill>
            </a:ln>
          </p:spPr>
          <p:txBody>
            <a:bodyPr wrap="square" lIns="0" tIns="0" rIns="0" bIns="0" rtlCol="0"/>
            <a:lstStyle/>
            <a:p/>
          </p:txBody>
        </p:sp>
        <p:sp>
          <p:nvSpPr>
            <p:cNvPr id="2160" name="object 2160" descr=""/>
            <p:cNvSpPr/>
            <p:nvPr/>
          </p:nvSpPr>
          <p:spPr>
            <a:xfrm>
              <a:off x="6838679" y="12496259"/>
              <a:ext cx="0" cy="2540"/>
            </a:xfrm>
            <a:custGeom>
              <a:avLst/>
              <a:gdLst/>
              <a:ahLst/>
              <a:cxnLst/>
              <a:rect l="l" t="t" r="r" b="b"/>
              <a:pathLst>
                <a:path w="0" h="2540">
                  <a:moveTo>
                    <a:pt x="0" y="0"/>
                  </a:moveTo>
                  <a:lnTo>
                    <a:pt x="0" y="2108"/>
                  </a:lnTo>
                </a:path>
              </a:pathLst>
            </a:custGeom>
            <a:ln w="4762">
              <a:solidFill>
                <a:srgbClr val="050100"/>
              </a:solidFill>
            </a:ln>
          </p:spPr>
          <p:txBody>
            <a:bodyPr wrap="square" lIns="0" tIns="0" rIns="0" bIns="0" rtlCol="0"/>
            <a:lstStyle/>
            <a:p/>
          </p:txBody>
        </p:sp>
        <p:sp>
          <p:nvSpPr>
            <p:cNvPr id="2161" name="object 2161" descr=""/>
            <p:cNvSpPr/>
            <p:nvPr/>
          </p:nvSpPr>
          <p:spPr>
            <a:xfrm>
              <a:off x="6838680" y="12493964"/>
              <a:ext cx="1270" cy="2540"/>
            </a:xfrm>
            <a:custGeom>
              <a:avLst/>
              <a:gdLst/>
              <a:ahLst/>
              <a:cxnLst/>
              <a:rect l="l" t="t" r="r" b="b"/>
              <a:pathLst>
                <a:path w="1270" h="2540">
                  <a:moveTo>
                    <a:pt x="1003" y="0"/>
                  </a:moveTo>
                  <a:lnTo>
                    <a:pt x="0" y="2298"/>
                  </a:lnTo>
                </a:path>
              </a:pathLst>
            </a:custGeom>
            <a:ln w="4762">
              <a:solidFill>
                <a:srgbClr val="050100"/>
              </a:solidFill>
            </a:ln>
          </p:spPr>
          <p:txBody>
            <a:bodyPr wrap="square" lIns="0" tIns="0" rIns="0" bIns="0" rtlCol="0"/>
            <a:lstStyle/>
            <a:p/>
          </p:txBody>
        </p:sp>
        <p:sp>
          <p:nvSpPr>
            <p:cNvPr id="2162" name="object 2162" descr=""/>
            <p:cNvSpPr/>
            <p:nvPr/>
          </p:nvSpPr>
          <p:spPr>
            <a:xfrm>
              <a:off x="6839685" y="12492376"/>
              <a:ext cx="1905" cy="1905"/>
            </a:xfrm>
            <a:custGeom>
              <a:avLst/>
              <a:gdLst/>
              <a:ahLst/>
              <a:cxnLst/>
              <a:rect l="l" t="t" r="r" b="b"/>
              <a:pathLst>
                <a:path w="1904" h="1904">
                  <a:moveTo>
                    <a:pt x="1511" y="0"/>
                  </a:moveTo>
                  <a:lnTo>
                    <a:pt x="0" y="1587"/>
                  </a:lnTo>
                </a:path>
              </a:pathLst>
            </a:custGeom>
            <a:ln w="4762">
              <a:solidFill>
                <a:srgbClr val="050100"/>
              </a:solidFill>
            </a:ln>
          </p:spPr>
          <p:txBody>
            <a:bodyPr wrap="square" lIns="0" tIns="0" rIns="0" bIns="0" rtlCol="0"/>
            <a:lstStyle/>
            <a:p/>
          </p:txBody>
        </p:sp>
        <p:sp>
          <p:nvSpPr>
            <p:cNvPr id="2163" name="object 2163" descr=""/>
            <p:cNvSpPr/>
            <p:nvPr/>
          </p:nvSpPr>
          <p:spPr>
            <a:xfrm>
              <a:off x="6841199" y="12491309"/>
              <a:ext cx="1905" cy="1270"/>
            </a:xfrm>
            <a:custGeom>
              <a:avLst/>
              <a:gdLst/>
              <a:ahLst/>
              <a:cxnLst/>
              <a:rect l="l" t="t" r="r" b="b"/>
              <a:pathLst>
                <a:path w="1904" h="1270">
                  <a:moveTo>
                    <a:pt x="1511" y="0"/>
                  </a:moveTo>
                  <a:lnTo>
                    <a:pt x="0" y="1066"/>
                  </a:lnTo>
                </a:path>
              </a:pathLst>
            </a:custGeom>
            <a:ln w="4762">
              <a:solidFill>
                <a:srgbClr val="050100"/>
              </a:solidFill>
            </a:ln>
          </p:spPr>
          <p:txBody>
            <a:bodyPr wrap="square" lIns="0" tIns="0" rIns="0" bIns="0" rtlCol="0"/>
            <a:lstStyle/>
            <a:p/>
          </p:txBody>
        </p:sp>
        <p:sp>
          <p:nvSpPr>
            <p:cNvPr id="2164" name="object 2164" descr=""/>
            <p:cNvSpPr/>
            <p:nvPr/>
          </p:nvSpPr>
          <p:spPr>
            <a:xfrm>
              <a:off x="6842711" y="12490777"/>
              <a:ext cx="1905" cy="635"/>
            </a:xfrm>
            <a:custGeom>
              <a:avLst/>
              <a:gdLst/>
              <a:ahLst/>
              <a:cxnLst/>
              <a:rect l="l" t="t" r="r" b="b"/>
              <a:pathLst>
                <a:path w="1904" h="634">
                  <a:moveTo>
                    <a:pt x="1511" y="0"/>
                  </a:moveTo>
                  <a:lnTo>
                    <a:pt x="0" y="533"/>
                  </a:lnTo>
                </a:path>
              </a:pathLst>
            </a:custGeom>
            <a:ln w="4762">
              <a:solidFill>
                <a:srgbClr val="050100"/>
              </a:solidFill>
            </a:ln>
          </p:spPr>
          <p:txBody>
            <a:bodyPr wrap="square" lIns="0" tIns="0" rIns="0" bIns="0" rtlCol="0"/>
            <a:lstStyle/>
            <a:p/>
          </p:txBody>
        </p:sp>
        <p:sp>
          <p:nvSpPr>
            <p:cNvPr id="2165" name="object 2165" descr=""/>
            <p:cNvSpPr/>
            <p:nvPr/>
          </p:nvSpPr>
          <p:spPr>
            <a:xfrm>
              <a:off x="6844220" y="12490777"/>
              <a:ext cx="3810" cy="0"/>
            </a:xfrm>
            <a:custGeom>
              <a:avLst/>
              <a:gdLst/>
              <a:ahLst/>
              <a:cxnLst/>
              <a:rect l="l" t="t" r="r" b="b"/>
              <a:pathLst>
                <a:path w="3809" h="0">
                  <a:moveTo>
                    <a:pt x="3276" y="0"/>
                  </a:moveTo>
                  <a:lnTo>
                    <a:pt x="0" y="0"/>
                  </a:lnTo>
                </a:path>
              </a:pathLst>
            </a:custGeom>
            <a:ln w="4762">
              <a:solidFill>
                <a:srgbClr val="050100"/>
              </a:solidFill>
            </a:ln>
          </p:spPr>
          <p:txBody>
            <a:bodyPr wrap="square" lIns="0" tIns="0" rIns="0" bIns="0" rtlCol="0"/>
            <a:lstStyle/>
            <a:p/>
          </p:txBody>
        </p:sp>
        <p:sp>
          <p:nvSpPr>
            <p:cNvPr id="2166" name="object 2166" descr=""/>
            <p:cNvSpPr/>
            <p:nvPr/>
          </p:nvSpPr>
          <p:spPr>
            <a:xfrm>
              <a:off x="6847493" y="12490776"/>
              <a:ext cx="2540" cy="635"/>
            </a:xfrm>
            <a:custGeom>
              <a:avLst/>
              <a:gdLst/>
              <a:ahLst/>
              <a:cxnLst/>
              <a:rect l="l" t="t" r="r" b="b"/>
              <a:pathLst>
                <a:path w="2540" h="634">
                  <a:moveTo>
                    <a:pt x="2273" y="533"/>
                  </a:moveTo>
                  <a:lnTo>
                    <a:pt x="0" y="0"/>
                  </a:lnTo>
                </a:path>
              </a:pathLst>
            </a:custGeom>
            <a:ln w="4762">
              <a:solidFill>
                <a:srgbClr val="050100"/>
              </a:solidFill>
            </a:ln>
          </p:spPr>
          <p:txBody>
            <a:bodyPr wrap="square" lIns="0" tIns="0" rIns="0" bIns="0" rtlCol="0"/>
            <a:lstStyle/>
            <a:p/>
          </p:txBody>
        </p:sp>
        <p:sp>
          <p:nvSpPr>
            <p:cNvPr id="2167" name="object 2167" descr=""/>
            <p:cNvSpPr/>
            <p:nvPr/>
          </p:nvSpPr>
          <p:spPr>
            <a:xfrm>
              <a:off x="6849769" y="12491309"/>
              <a:ext cx="1905" cy="1270"/>
            </a:xfrm>
            <a:custGeom>
              <a:avLst/>
              <a:gdLst/>
              <a:ahLst/>
              <a:cxnLst/>
              <a:rect l="l" t="t" r="r" b="b"/>
              <a:pathLst>
                <a:path w="1904" h="1270">
                  <a:moveTo>
                    <a:pt x="1511" y="1066"/>
                  </a:moveTo>
                  <a:lnTo>
                    <a:pt x="0" y="0"/>
                  </a:lnTo>
                </a:path>
              </a:pathLst>
            </a:custGeom>
            <a:ln w="4762">
              <a:solidFill>
                <a:srgbClr val="050100"/>
              </a:solidFill>
            </a:ln>
          </p:spPr>
          <p:txBody>
            <a:bodyPr wrap="square" lIns="0" tIns="0" rIns="0" bIns="0" rtlCol="0"/>
            <a:lstStyle/>
            <a:p/>
          </p:txBody>
        </p:sp>
        <p:sp>
          <p:nvSpPr>
            <p:cNvPr id="2168" name="object 2168" descr=""/>
            <p:cNvSpPr/>
            <p:nvPr/>
          </p:nvSpPr>
          <p:spPr>
            <a:xfrm>
              <a:off x="6851281" y="12492376"/>
              <a:ext cx="1905" cy="1905"/>
            </a:xfrm>
            <a:custGeom>
              <a:avLst/>
              <a:gdLst/>
              <a:ahLst/>
              <a:cxnLst/>
              <a:rect l="l" t="t" r="r" b="b"/>
              <a:pathLst>
                <a:path w="1904" h="1904">
                  <a:moveTo>
                    <a:pt x="1511" y="1587"/>
                  </a:moveTo>
                  <a:lnTo>
                    <a:pt x="0" y="0"/>
                  </a:lnTo>
                </a:path>
              </a:pathLst>
            </a:custGeom>
            <a:ln w="4762">
              <a:solidFill>
                <a:srgbClr val="050100"/>
              </a:solidFill>
            </a:ln>
          </p:spPr>
          <p:txBody>
            <a:bodyPr wrap="square" lIns="0" tIns="0" rIns="0" bIns="0" rtlCol="0"/>
            <a:lstStyle/>
            <a:p/>
          </p:txBody>
        </p:sp>
        <p:sp>
          <p:nvSpPr>
            <p:cNvPr id="2169" name="object 2169" descr=""/>
            <p:cNvSpPr/>
            <p:nvPr/>
          </p:nvSpPr>
          <p:spPr>
            <a:xfrm>
              <a:off x="6852788" y="12493960"/>
              <a:ext cx="1270" cy="2540"/>
            </a:xfrm>
            <a:custGeom>
              <a:avLst/>
              <a:gdLst/>
              <a:ahLst/>
              <a:cxnLst/>
              <a:rect l="l" t="t" r="r" b="b"/>
              <a:pathLst>
                <a:path w="1270" h="2540">
                  <a:moveTo>
                    <a:pt x="761" y="2298"/>
                  </a:moveTo>
                  <a:lnTo>
                    <a:pt x="0" y="0"/>
                  </a:lnTo>
                </a:path>
              </a:pathLst>
            </a:custGeom>
            <a:ln w="4762">
              <a:solidFill>
                <a:srgbClr val="050100"/>
              </a:solidFill>
            </a:ln>
          </p:spPr>
          <p:txBody>
            <a:bodyPr wrap="square" lIns="0" tIns="0" rIns="0" bIns="0" rtlCol="0"/>
            <a:lstStyle/>
            <a:p/>
          </p:txBody>
        </p:sp>
        <p:sp>
          <p:nvSpPr>
            <p:cNvPr id="2170" name="object 2170" descr=""/>
            <p:cNvSpPr/>
            <p:nvPr/>
          </p:nvSpPr>
          <p:spPr>
            <a:xfrm>
              <a:off x="6853549" y="12496259"/>
              <a:ext cx="0" cy="2540"/>
            </a:xfrm>
            <a:custGeom>
              <a:avLst/>
              <a:gdLst/>
              <a:ahLst/>
              <a:cxnLst/>
              <a:rect l="l" t="t" r="r" b="b"/>
              <a:pathLst>
                <a:path w="0" h="2540">
                  <a:moveTo>
                    <a:pt x="0" y="2108"/>
                  </a:moveTo>
                  <a:lnTo>
                    <a:pt x="0" y="0"/>
                  </a:lnTo>
                </a:path>
              </a:pathLst>
            </a:custGeom>
            <a:ln w="4762">
              <a:solidFill>
                <a:srgbClr val="050100"/>
              </a:solidFill>
            </a:ln>
          </p:spPr>
          <p:txBody>
            <a:bodyPr wrap="square" lIns="0" tIns="0" rIns="0" bIns="0" rtlCol="0"/>
            <a:lstStyle/>
            <a:p/>
          </p:txBody>
        </p:sp>
        <p:sp>
          <p:nvSpPr>
            <p:cNvPr id="2171" name="object 2171" descr=""/>
            <p:cNvSpPr/>
            <p:nvPr/>
          </p:nvSpPr>
          <p:spPr>
            <a:xfrm>
              <a:off x="6852793" y="12498367"/>
              <a:ext cx="1270" cy="1905"/>
            </a:xfrm>
            <a:custGeom>
              <a:avLst/>
              <a:gdLst/>
              <a:ahLst/>
              <a:cxnLst/>
              <a:rect l="l" t="t" r="r" b="b"/>
              <a:pathLst>
                <a:path w="1270" h="1904">
                  <a:moveTo>
                    <a:pt x="0" y="1587"/>
                  </a:moveTo>
                  <a:lnTo>
                    <a:pt x="762" y="0"/>
                  </a:lnTo>
                </a:path>
              </a:pathLst>
            </a:custGeom>
            <a:ln w="4762">
              <a:solidFill>
                <a:srgbClr val="050100"/>
              </a:solidFill>
            </a:ln>
          </p:spPr>
          <p:txBody>
            <a:bodyPr wrap="square" lIns="0" tIns="0" rIns="0" bIns="0" rtlCol="0"/>
            <a:lstStyle/>
            <a:p/>
          </p:txBody>
        </p:sp>
        <p:sp>
          <p:nvSpPr>
            <p:cNvPr id="2172" name="object 2172" descr=""/>
            <p:cNvSpPr/>
            <p:nvPr/>
          </p:nvSpPr>
          <p:spPr>
            <a:xfrm>
              <a:off x="6851280" y="12499950"/>
              <a:ext cx="1905" cy="2540"/>
            </a:xfrm>
            <a:custGeom>
              <a:avLst/>
              <a:gdLst/>
              <a:ahLst/>
              <a:cxnLst/>
              <a:rect l="l" t="t" r="r" b="b"/>
              <a:pathLst>
                <a:path w="1904" h="2540">
                  <a:moveTo>
                    <a:pt x="0" y="2298"/>
                  </a:moveTo>
                  <a:lnTo>
                    <a:pt x="1511" y="0"/>
                  </a:lnTo>
                </a:path>
              </a:pathLst>
            </a:custGeom>
            <a:ln w="4762">
              <a:solidFill>
                <a:srgbClr val="050100"/>
              </a:solidFill>
            </a:ln>
          </p:spPr>
          <p:txBody>
            <a:bodyPr wrap="square" lIns="0" tIns="0" rIns="0" bIns="0" rtlCol="0"/>
            <a:lstStyle/>
            <a:p/>
          </p:txBody>
        </p:sp>
        <p:sp>
          <p:nvSpPr>
            <p:cNvPr id="2173" name="object 2173" descr=""/>
            <p:cNvSpPr/>
            <p:nvPr/>
          </p:nvSpPr>
          <p:spPr>
            <a:xfrm>
              <a:off x="6849766" y="12502249"/>
              <a:ext cx="1905" cy="1270"/>
            </a:xfrm>
            <a:custGeom>
              <a:avLst/>
              <a:gdLst/>
              <a:ahLst/>
              <a:cxnLst/>
              <a:rect l="l" t="t" r="r" b="b"/>
              <a:pathLst>
                <a:path w="1904" h="1270">
                  <a:moveTo>
                    <a:pt x="0" y="1066"/>
                  </a:moveTo>
                  <a:lnTo>
                    <a:pt x="1511" y="0"/>
                  </a:lnTo>
                </a:path>
              </a:pathLst>
            </a:custGeom>
            <a:ln w="4762">
              <a:solidFill>
                <a:srgbClr val="050100"/>
              </a:solidFill>
            </a:ln>
          </p:spPr>
          <p:txBody>
            <a:bodyPr wrap="square" lIns="0" tIns="0" rIns="0" bIns="0" rtlCol="0"/>
            <a:lstStyle/>
            <a:p/>
          </p:txBody>
        </p:sp>
        <p:sp>
          <p:nvSpPr>
            <p:cNvPr id="2174" name="object 2174" descr=""/>
            <p:cNvSpPr/>
            <p:nvPr/>
          </p:nvSpPr>
          <p:spPr>
            <a:xfrm>
              <a:off x="6853549" y="12508764"/>
              <a:ext cx="0" cy="12700"/>
            </a:xfrm>
            <a:custGeom>
              <a:avLst/>
              <a:gdLst/>
              <a:ahLst/>
              <a:cxnLst/>
              <a:rect l="l" t="t" r="r" b="b"/>
              <a:pathLst>
                <a:path w="0" h="12700">
                  <a:moveTo>
                    <a:pt x="0" y="12522"/>
                  </a:moveTo>
                  <a:lnTo>
                    <a:pt x="0" y="0"/>
                  </a:lnTo>
                </a:path>
              </a:pathLst>
            </a:custGeom>
            <a:ln w="4762">
              <a:solidFill>
                <a:srgbClr val="050100"/>
              </a:solidFill>
            </a:ln>
          </p:spPr>
          <p:txBody>
            <a:bodyPr wrap="square" lIns="0" tIns="0" rIns="0" bIns="0" rtlCol="0"/>
            <a:lstStyle/>
            <a:p/>
          </p:txBody>
        </p:sp>
        <p:sp>
          <p:nvSpPr>
            <p:cNvPr id="2175" name="object 2175" descr=""/>
            <p:cNvSpPr/>
            <p:nvPr/>
          </p:nvSpPr>
          <p:spPr>
            <a:xfrm>
              <a:off x="6851280" y="12520753"/>
              <a:ext cx="2540" cy="635"/>
            </a:xfrm>
            <a:custGeom>
              <a:avLst/>
              <a:gdLst/>
              <a:ahLst/>
              <a:cxnLst/>
              <a:rect l="l" t="t" r="r" b="b"/>
              <a:pathLst>
                <a:path w="2540" h="634">
                  <a:moveTo>
                    <a:pt x="0" y="0"/>
                  </a:moveTo>
                  <a:lnTo>
                    <a:pt x="2273" y="533"/>
                  </a:lnTo>
                </a:path>
              </a:pathLst>
            </a:custGeom>
            <a:ln w="4762">
              <a:solidFill>
                <a:srgbClr val="050100"/>
              </a:solidFill>
            </a:ln>
          </p:spPr>
          <p:txBody>
            <a:bodyPr wrap="square" lIns="0" tIns="0" rIns="0" bIns="0" rtlCol="0"/>
            <a:lstStyle/>
            <a:p/>
          </p:txBody>
        </p:sp>
        <p:sp>
          <p:nvSpPr>
            <p:cNvPr id="2176" name="object 2176" descr=""/>
            <p:cNvSpPr/>
            <p:nvPr/>
          </p:nvSpPr>
          <p:spPr>
            <a:xfrm>
              <a:off x="6849011" y="12519699"/>
              <a:ext cx="2540" cy="1270"/>
            </a:xfrm>
            <a:custGeom>
              <a:avLst/>
              <a:gdLst/>
              <a:ahLst/>
              <a:cxnLst/>
              <a:rect l="l" t="t" r="r" b="b"/>
              <a:pathLst>
                <a:path w="2540" h="1270">
                  <a:moveTo>
                    <a:pt x="0" y="0"/>
                  </a:moveTo>
                  <a:lnTo>
                    <a:pt x="2273" y="1054"/>
                  </a:lnTo>
                </a:path>
              </a:pathLst>
            </a:custGeom>
            <a:ln w="4762">
              <a:solidFill>
                <a:srgbClr val="050100"/>
              </a:solidFill>
            </a:ln>
          </p:spPr>
          <p:txBody>
            <a:bodyPr wrap="square" lIns="0" tIns="0" rIns="0" bIns="0" rtlCol="0"/>
            <a:lstStyle/>
            <a:p/>
          </p:txBody>
        </p:sp>
        <p:sp>
          <p:nvSpPr>
            <p:cNvPr id="2177" name="object 2177" descr=""/>
            <p:cNvSpPr/>
            <p:nvPr/>
          </p:nvSpPr>
          <p:spPr>
            <a:xfrm>
              <a:off x="6846492" y="12517938"/>
              <a:ext cx="2540" cy="1905"/>
            </a:xfrm>
            <a:custGeom>
              <a:avLst/>
              <a:gdLst/>
              <a:ahLst/>
              <a:cxnLst/>
              <a:rect l="l" t="t" r="r" b="b"/>
              <a:pathLst>
                <a:path w="2540" h="1904">
                  <a:moveTo>
                    <a:pt x="0" y="0"/>
                  </a:moveTo>
                  <a:lnTo>
                    <a:pt x="2514" y="1765"/>
                  </a:lnTo>
                </a:path>
              </a:pathLst>
            </a:custGeom>
            <a:ln w="4762">
              <a:solidFill>
                <a:srgbClr val="050100"/>
              </a:solidFill>
            </a:ln>
          </p:spPr>
          <p:txBody>
            <a:bodyPr wrap="square" lIns="0" tIns="0" rIns="0" bIns="0" rtlCol="0"/>
            <a:lstStyle/>
            <a:p/>
          </p:txBody>
        </p:sp>
        <p:sp>
          <p:nvSpPr>
            <p:cNvPr id="2178" name="object 2178" descr=""/>
            <p:cNvSpPr/>
            <p:nvPr/>
          </p:nvSpPr>
          <p:spPr>
            <a:xfrm>
              <a:off x="6844223" y="12515817"/>
              <a:ext cx="2540" cy="2540"/>
            </a:xfrm>
            <a:custGeom>
              <a:avLst/>
              <a:gdLst/>
              <a:ahLst/>
              <a:cxnLst/>
              <a:rect l="l" t="t" r="r" b="b"/>
              <a:pathLst>
                <a:path w="2540" h="2540">
                  <a:moveTo>
                    <a:pt x="0" y="0"/>
                  </a:moveTo>
                  <a:lnTo>
                    <a:pt x="2273" y="2120"/>
                  </a:lnTo>
                </a:path>
              </a:pathLst>
            </a:custGeom>
            <a:ln w="4762">
              <a:solidFill>
                <a:srgbClr val="050100"/>
              </a:solidFill>
            </a:ln>
          </p:spPr>
          <p:txBody>
            <a:bodyPr wrap="square" lIns="0" tIns="0" rIns="0" bIns="0" rtlCol="0"/>
            <a:lstStyle/>
            <a:p/>
          </p:txBody>
        </p:sp>
        <p:sp>
          <p:nvSpPr>
            <p:cNvPr id="2179" name="object 2179" descr=""/>
            <p:cNvSpPr/>
            <p:nvPr/>
          </p:nvSpPr>
          <p:spPr>
            <a:xfrm>
              <a:off x="6841196" y="12510348"/>
              <a:ext cx="3175" cy="5715"/>
            </a:xfrm>
            <a:custGeom>
              <a:avLst/>
              <a:gdLst/>
              <a:ahLst/>
              <a:cxnLst/>
              <a:rect l="l" t="t" r="r" b="b"/>
              <a:pathLst>
                <a:path w="3175" h="5715">
                  <a:moveTo>
                    <a:pt x="0" y="0"/>
                  </a:moveTo>
                  <a:lnTo>
                    <a:pt x="3022" y="5473"/>
                  </a:lnTo>
                </a:path>
              </a:pathLst>
            </a:custGeom>
            <a:ln w="4762">
              <a:solidFill>
                <a:srgbClr val="050100"/>
              </a:solidFill>
            </a:ln>
          </p:spPr>
          <p:txBody>
            <a:bodyPr wrap="square" lIns="0" tIns="0" rIns="0" bIns="0" rtlCol="0"/>
            <a:lstStyle/>
            <a:p/>
          </p:txBody>
        </p:sp>
        <p:sp>
          <p:nvSpPr>
            <p:cNvPr id="2180" name="object 2180" descr=""/>
            <p:cNvSpPr/>
            <p:nvPr/>
          </p:nvSpPr>
          <p:spPr>
            <a:xfrm>
              <a:off x="6839684" y="12509281"/>
              <a:ext cx="1905" cy="1270"/>
            </a:xfrm>
            <a:custGeom>
              <a:avLst/>
              <a:gdLst/>
              <a:ahLst/>
              <a:cxnLst/>
              <a:rect l="l" t="t" r="r" b="b"/>
              <a:pathLst>
                <a:path w="1904" h="1270">
                  <a:moveTo>
                    <a:pt x="0" y="0"/>
                  </a:moveTo>
                  <a:lnTo>
                    <a:pt x="1511" y="1066"/>
                  </a:lnTo>
                </a:path>
              </a:pathLst>
            </a:custGeom>
            <a:ln w="4762">
              <a:solidFill>
                <a:srgbClr val="050100"/>
              </a:solidFill>
            </a:ln>
          </p:spPr>
          <p:txBody>
            <a:bodyPr wrap="square" lIns="0" tIns="0" rIns="0" bIns="0" rtlCol="0"/>
            <a:lstStyle/>
            <a:p/>
          </p:txBody>
        </p:sp>
        <p:sp>
          <p:nvSpPr>
            <p:cNvPr id="2181" name="object 2181" descr=""/>
            <p:cNvSpPr/>
            <p:nvPr/>
          </p:nvSpPr>
          <p:spPr>
            <a:xfrm>
              <a:off x="6837922" y="12508760"/>
              <a:ext cx="1905" cy="635"/>
            </a:xfrm>
            <a:custGeom>
              <a:avLst/>
              <a:gdLst/>
              <a:ahLst/>
              <a:cxnLst/>
              <a:rect l="l" t="t" r="r" b="b"/>
              <a:pathLst>
                <a:path w="1904" h="634">
                  <a:moveTo>
                    <a:pt x="0" y="0"/>
                  </a:moveTo>
                  <a:lnTo>
                    <a:pt x="1765" y="520"/>
                  </a:lnTo>
                </a:path>
              </a:pathLst>
            </a:custGeom>
            <a:ln w="4762">
              <a:solidFill>
                <a:srgbClr val="050100"/>
              </a:solidFill>
            </a:ln>
          </p:spPr>
          <p:txBody>
            <a:bodyPr wrap="square" lIns="0" tIns="0" rIns="0" bIns="0" rtlCol="0"/>
            <a:lstStyle/>
            <a:p/>
          </p:txBody>
        </p:sp>
        <p:sp>
          <p:nvSpPr>
            <p:cNvPr id="2182" name="object 2182" descr=""/>
            <p:cNvSpPr/>
            <p:nvPr/>
          </p:nvSpPr>
          <p:spPr>
            <a:xfrm>
              <a:off x="6835653" y="12508760"/>
              <a:ext cx="2540" cy="0"/>
            </a:xfrm>
            <a:custGeom>
              <a:avLst/>
              <a:gdLst/>
              <a:ahLst/>
              <a:cxnLst/>
              <a:rect l="l" t="t" r="r" b="b"/>
              <a:pathLst>
                <a:path w="2540" h="0">
                  <a:moveTo>
                    <a:pt x="0" y="0"/>
                  </a:moveTo>
                  <a:lnTo>
                    <a:pt x="2273" y="0"/>
                  </a:lnTo>
                </a:path>
              </a:pathLst>
            </a:custGeom>
            <a:ln w="4762">
              <a:solidFill>
                <a:srgbClr val="050100"/>
              </a:solidFill>
            </a:ln>
          </p:spPr>
          <p:txBody>
            <a:bodyPr wrap="square" lIns="0" tIns="0" rIns="0" bIns="0" rtlCol="0"/>
            <a:lstStyle/>
            <a:p/>
          </p:txBody>
        </p:sp>
        <p:sp>
          <p:nvSpPr>
            <p:cNvPr id="2183" name="object 2183" descr=""/>
            <p:cNvSpPr/>
            <p:nvPr/>
          </p:nvSpPr>
          <p:spPr>
            <a:xfrm>
              <a:off x="6833383" y="12508760"/>
              <a:ext cx="2540" cy="1270"/>
            </a:xfrm>
            <a:custGeom>
              <a:avLst/>
              <a:gdLst/>
              <a:ahLst/>
              <a:cxnLst/>
              <a:rect l="l" t="t" r="r" b="b"/>
              <a:pathLst>
                <a:path w="2540" h="1270">
                  <a:moveTo>
                    <a:pt x="0" y="1054"/>
                  </a:moveTo>
                  <a:lnTo>
                    <a:pt x="2273" y="0"/>
                  </a:lnTo>
                </a:path>
              </a:pathLst>
            </a:custGeom>
            <a:ln w="4762">
              <a:solidFill>
                <a:srgbClr val="050100"/>
              </a:solidFill>
            </a:ln>
          </p:spPr>
          <p:txBody>
            <a:bodyPr wrap="square" lIns="0" tIns="0" rIns="0" bIns="0" rtlCol="0"/>
            <a:lstStyle/>
            <a:p/>
          </p:txBody>
        </p:sp>
        <p:sp>
          <p:nvSpPr>
            <p:cNvPr id="2184" name="object 2184" descr=""/>
            <p:cNvSpPr/>
            <p:nvPr/>
          </p:nvSpPr>
          <p:spPr>
            <a:xfrm>
              <a:off x="6831871" y="12509815"/>
              <a:ext cx="1905" cy="1905"/>
            </a:xfrm>
            <a:custGeom>
              <a:avLst/>
              <a:gdLst/>
              <a:ahLst/>
              <a:cxnLst/>
              <a:rect l="l" t="t" r="r" b="b"/>
              <a:pathLst>
                <a:path w="1904" h="1904">
                  <a:moveTo>
                    <a:pt x="0" y="1587"/>
                  </a:moveTo>
                  <a:lnTo>
                    <a:pt x="1511" y="0"/>
                  </a:lnTo>
                </a:path>
              </a:pathLst>
            </a:custGeom>
            <a:ln w="4762">
              <a:solidFill>
                <a:srgbClr val="050100"/>
              </a:solidFill>
            </a:ln>
          </p:spPr>
          <p:txBody>
            <a:bodyPr wrap="square" lIns="0" tIns="0" rIns="0" bIns="0" rtlCol="0"/>
            <a:lstStyle/>
            <a:p/>
          </p:txBody>
        </p:sp>
        <p:sp>
          <p:nvSpPr>
            <p:cNvPr id="2185" name="object 2185" descr=""/>
            <p:cNvSpPr/>
            <p:nvPr/>
          </p:nvSpPr>
          <p:spPr>
            <a:xfrm>
              <a:off x="6830866" y="12511397"/>
              <a:ext cx="1270" cy="2540"/>
            </a:xfrm>
            <a:custGeom>
              <a:avLst/>
              <a:gdLst/>
              <a:ahLst/>
              <a:cxnLst/>
              <a:rect l="l" t="t" r="r" b="b"/>
              <a:pathLst>
                <a:path w="1270" h="2540">
                  <a:moveTo>
                    <a:pt x="0" y="2298"/>
                  </a:moveTo>
                  <a:lnTo>
                    <a:pt x="1003" y="0"/>
                  </a:lnTo>
                </a:path>
              </a:pathLst>
            </a:custGeom>
            <a:ln w="4762">
              <a:solidFill>
                <a:srgbClr val="050100"/>
              </a:solidFill>
            </a:ln>
          </p:spPr>
          <p:txBody>
            <a:bodyPr wrap="square" lIns="0" tIns="0" rIns="0" bIns="0" rtlCol="0"/>
            <a:lstStyle/>
            <a:p/>
          </p:txBody>
        </p:sp>
        <p:sp>
          <p:nvSpPr>
            <p:cNvPr id="2186" name="object 2186" descr=""/>
            <p:cNvSpPr/>
            <p:nvPr/>
          </p:nvSpPr>
          <p:spPr>
            <a:xfrm>
              <a:off x="6830866" y="12513696"/>
              <a:ext cx="0" cy="2540"/>
            </a:xfrm>
            <a:custGeom>
              <a:avLst/>
              <a:gdLst/>
              <a:ahLst/>
              <a:cxnLst/>
              <a:rect l="l" t="t" r="r" b="b"/>
              <a:pathLst>
                <a:path w="0" h="2540">
                  <a:moveTo>
                    <a:pt x="0" y="2120"/>
                  </a:moveTo>
                  <a:lnTo>
                    <a:pt x="0" y="0"/>
                  </a:lnTo>
                </a:path>
              </a:pathLst>
            </a:custGeom>
            <a:ln w="4762">
              <a:solidFill>
                <a:srgbClr val="050100"/>
              </a:solidFill>
            </a:ln>
          </p:spPr>
          <p:txBody>
            <a:bodyPr wrap="square" lIns="0" tIns="0" rIns="0" bIns="0" rtlCol="0"/>
            <a:lstStyle/>
            <a:p/>
          </p:txBody>
        </p:sp>
        <p:sp>
          <p:nvSpPr>
            <p:cNvPr id="2187" name="object 2187" descr=""/>
            <p:cNvSpPr/>
            <p:nvPr/>
          </p:nvSpPr>
          <p:spPr>
            <a:xfrm>
              <a:off x="6830867" y="12515817"/>
              <a:ext cx="1270" cy="2540"/>
            </a:xfrm>
            <a:custGeom>
              <a:avLst/>
              <a:gdLst/>
              <a:ahLst/>
              <a:cxnLst/>
              <a:rect l="l" t="t" r="r" b="b"/>
              <a:pathLst>
                <a:path w="1270" h="2540">
                  <a:moveTo>
                    <a:pt x="1003" y="2120"/>
                  </a:moveTo>
                  <a:lnTo>
                    <a:pt x="0" y="0"/>
                  </a:lnTo>
                </a:path>
              </a:pathLst>
            </a:custGeom>
            <a:ln w="4762">
              <a:solidFill>
                <a:srgbClr val="050100"/>
              </a:solidFill>
            </a:ln>
          </p:spPr>
          <p:txBody>
            <a:bodyPr wrap="square" lIns="0" tIns="0" rIns="0" bIns="0" rtlCol="0"/>
            <a:lstStyle/>
            <a:p/>
          </p:txBody>
        </p:sp>
        <p:sp>
          <p:nvSpPr>
            <p:cNvPr id="2188" name="object 2188" descr=""/>
            <p:cNvSpPr/>
            <p:nvPr/>
          </p:nvSpPr>
          <p:spPr>
            <a:xfrm>
              <a:off x="6831872" y="12517934"/>
              <a:ext cx="1905" cy="1905"/>
            </a:xfrm>
            <a:custGeom>
              <a:avLst/>
              <a:gdLst/>
              <a:ahLst/>
              <a:cxnLst/>
              <a:rect l="l" t="t" r="r" b="b"/>
              <a:pathLst>
                <a:path w="1904" h="1904">
                  <a:moveTo>
                    <a:pt x="1511" y="1765"/>
                  </a:moveTo>
                  <a:lnTo>
                    <a:pt x="0" y="0"/>
                  </a:lnTo>
                </a:path>
              </a:pathLst>
            </a:custGeom>
            <a:ln w="4762">
              <a:solidFill>
                <a:srgbClr val="050100"/>
              </a:solidFill>
            </a:ln>
          </p:spPr>
          <p:txBody>
            <a:bodyPr wrap="square" lIns="0" tIns="0" rIns="0" bIns="0" rtlCol="0"/>
            <a:lstStyle/>
            <a:p/>
          </p:txBody>
        </p:sp>
        <p:sp>
          <p:nvSpPr>
            <p:cNvPr id="2189" name="object 2189" descr=""/>
            <p:cNvSpPr/>
            <p:nvPr/>
          </p:nvSpPr>
          <p:spPr>
            <a:xfrm>
              <a:off x="6833384" y="12519699"/>
              <a:ext cx="1905" cy="1270"/>
            </a:xfrm>
            <a:custGeom>
              <a:avLst/>
              <a:gdLst/>
              <a:ahLst/>
              <a:cxnLst/>
              <a:rect l="l" t="t" r="r" b="b"/>
              <a:pathLst>
                <a:path w="1904" h="1270">
                  <a:moveTo>
                    <a:pt x="1511" y="1054"/>
                  </a:moveTo>
                  <a:lnTo>
                    <a:pt x="0" y="0"/>
                  </a:lnTo>
                </a:path>
              </a:pathLst>
            </a:custGeom>
            <a:ln w="4762">
              <a:solidFill>
                <a:srgbClr val="050100"/>
              </a:solidFill>
            </a:ln>
          </p:spPr>
          <p:txBody>
            <a:bodyPr wrap="square" lIns="0" tIns="0" rIns="0" bIns="0" rtlCol="0"/>
            <a:lstStyle/>
            <a:p/>
          </p:txBody>
        </p:sp>
        <p:sp>
          <p:nvSpPr>
            <p:cNvPr id="2190" name="object 2190" descr=""/>
            <p:cNvSpPr/>
            <p:nvPr/>
          </p:nvSpPr>
          <p:spPr>
            <a:xfrm>
              <a:off x="6834898" y="12520753"/>
              <a:ext cx="1905" cy="635"/>
            </a:xfrm>
            <a:custGeom>
              <a:avLst/>
              <a:gdLst/>
              <a:ahLst/>
              <a:cxnLst/>
              <a:rect l="l" t="t" r="r" b="b"/>
              <a:pathLst>
                <a:path w="1904" h="634">
                  <a:moveTo>
                    <a:pt x="1511" y="533"/>
                  </a:moveTo>
                  <a:lnTo>
                    <a:pt x="0" y="0"/>
                  </a:lnTo>
                </a:path>
              </a:pathLst>
            </a:custGeom>
            <a:ln w="4762">
              <a:solidFill>
                <a:srgbClr val="050100"/>
              </a:solidFill>
            </a:ln>
          </p:spPr>
          <p:txBody>
            <a:bodyPr wrap="square" lIns="0" tIns="0" rIns="0" bIns="0" rtlCol="0"/>
            <a:lstStyle/>
            <a:p/>
          </p:txBody>
        </p:sp>
        <p:sp>
          <p:nvSpPr>
            <p:cNvPr id="2191" name="object 2191" descr=""/>
            <p:cNvSpPr/>
            <p:nvPr/>
          </p:nvSpPr>
          <p:spPr>
            <a:xfrm>
              <a:off x="6830867" y="12530439"/>
              <a:ext cx="1270" cy="1905"/>
            </a:xfrm>
            <a:custGeom>
              <a:avLst/>
              <a:gdLst/>
              <a:ahLst/>
              <a:cxnLst/>
              <a:rect l="l" t="t" r="r" b="b"/>
              <a:pathLst>
                <a:path w="1270" h="1904">
                  <a:moveTo>
                    <a:pt x="1003" y="0"/>
                  </a:moveTo>
                  <a:lnTo>
                    <a:pt x="0" y="1765"/>
                  </a:lnTo>
                </a:path>
              </a:pathLst>
            </a:custGeom>
            <a:ln w="4762">
              <a:solidFill>
                <a:srgbClr val="050100"/>
              </a:solidFill>
            </a:ln>
          </p:spPr>
          <p:txBody>
            <a:bodyPr wrap="square" lIns="0" tIns="0" rIns="0" bIns="0" rtlCol="0"/>
            <a:lstStyle/>
            <a:p/>
          </p:txBody>
        </p:sp>
        <p:sp>
          <p:nvSpPr>
            <p:cNvPr id="2192" name="object 2192" descr=""/>
            <p:cNvSpPr/>
            <p:nvPr/>
          </p:nvSpPr>
          <p:spPr>
            <a:xfrm>
              <a:off x="6831864" y="12529373"/>
              <a:ext cx="1270" cy="1270"/>
            </a:xfrm>
            <a:custGeom>
              <a:avLst/>
              <a:gdLst/>
              <a:ahLst/>
              <a:cxnLst/>
              <a:rect l="l" t="t" r="r" b="b"/>
              <a:pathLst>
                <a:path w="1270" h="1270">
                  <a:moveTo>
                    <a:pt x="761" y="0"/>
                  </a:moveTo>
                  <a:lnTo>
                    <a:pt x="0" y="1066"/>
                  </a:lnTo>
                </a:path>
              </a:pathLst>
            </a:custGeom>
            <a:ln w="4762">
              <a:solidFill>
                <a:srgbClr val="050100"/>
              </a:solidFill>
            </a:ln>
          </p:spPr>
          <p:txBody>
            <a:bodyPr wrap="square" lIns="0" tIns="0" rIns="0" bIns="0" rtlCol="0"/>
            <a:lstStyle/>
            <a:p/>
          </p:txBody>
        </p:sp>
        <p:sp>
          <p:nvSpPr>
            <p:cNvPr id="2193" name="object 2193" descr=""/>
            <p:cNvSpPr/>
            <p:nvPr/>
          </p:nvSpPr>
          <p:spPr>
            <a:xfrm>
              <a:off x="6832629" y="12528318"/>
              <a:ext cx="1905" cy="1270"/>
            </a:xfrm>
            <a:custGeom>
              <a:avLst/>
              <a:gdLst/>
              <a:ahLst/>
              <a:cxnLst/>
              <a:rect l="l" t="t" r="r" b="b"/>
              <a:pathLst>
                <a:path w="1904" h="1270">
                  <a:moveTo>
                    <a:pt x="1511" y="0"/>
                  </a:moveTo>
                  <a:lnTo>
                    <a:pt x="0" y="1054"/>
                  </a:lnTo>
                </a:path>
              </a:pathLst>
            </a:custGeom>
            <a:ln w="4762">
              <a:solidFill>
                <a:srgbClr val="050100"/>
              </a:solidFill>
            </a:ln>
          </p:spPr>
          <p:txBody>
            <a:bodyPr wrap="square" lIns="0" tIns="0" rIns="0" bIns="0" rtlCol="0"/>
            <a:lstStyle/>
            <a:p/>
          </p:txBody>
        </p:sp>
        <p:sp>
          <p:nvSpPr>
            <p:cNvPr id="2194" name="object 2194" descr=""/>
            <p:cNvSpPr/>
            <p:nvPr/>
          </p:nvSpPr>
          <p:spPr>
            <a:xfrm>
              <a:off x="6834136" y="12527264"/>
              <a:ext cx="2540" cy="1270"/>
            </a:xfrm>
            <a:custGeom>
              <a:avLst/>
              <a:gdLst/>
              <a:ahLst/>
              <a:cxnLst/>
              <a:rect l="l" t="t" r="r" b="b"/>
              <a:pathLst>
                <a:path w="2540" h="1270">
                  <a:moveTo>
                    <a:pt x="2273" y="0"/>
                  </a:moveTo>
                  <a:lnTo>
                    <a:pt x="0" y="1054"/>
                  </a:lnTo>
                </a:path>
              </a:pathLst>
            </a:custGeom>
            <a:ln w="4762">
              <a:solidFill>
                <a:srgbClr val="050100"/>
              </a:solidFill>
            </a:ln>
          </p:spPr>
          <p:txBody>
            <a:bodyPr wrap="square" lIns="0" tIns="0" rIns="0" bIns="0" rtlCol="0"/>
            <a:lstStyle/>
            <a:p/>
          </p:txBody>
        </p:sp>
        <p:sp>
          <p:nvSpPr>
            <p:cNvPr id="2195" name="object 2195" descr=""/>
            <p:cNvSpPr/>
            <p:nvPr/>
          </p:nvSpPr>
          <p:spPr>
            <a:xfrm>
              <a:off x="6836415" y="12526731"/>
              <a:ext cx="4445" cy="635"/>
            </a:xfrm>
            <a:custGeom>
              <a:avLst/>
              <a:gdLst/>
              <a:ahLst/>
              <a:cxnLst/>
              <a:rect l="l" t="t" r="r" b="b"/>
              <a:pathLst>
                <a:path w="4445" h="634">
                  <a:moveTo>
                    <a:pt x="4025" y="0"/>
                  </a:moveTo>
                  <a:lnTo>
                    <a:pt x="0" y="533"/>
                  </a:lnTo>
                </a:path>
              </a:pathLst>
            </a:custGeom>
            <a:ln w="4762">
              <a:solidFill>
                <a:srgbClr val="050100"/>
              </a:solidFill>
            </a:ln>
          </p:spPr>
          <p:txBody>
            <a:bodyPr wrap="square" lIns="0" tIns="0" rIns="0" bIns="0" rtlCol="0"/>
            <a:lstStyle/>
            <a:p/>
          </p:txBody>
        </p:sp>
        <p:sp>
          <p:nvSpPr>
            <p:cNvPr id="2196" name="object 2196" descr=""/>
            <p:cNvSpPr/>
            <p:nvPr/>
          </p:nvSpPr>
          <p:spPr>
            <a:xfrm>
              <a:off x="6840438" y="12526731"/>
              <a:ext cx="3810" cy="0"/>
            </a:xfrm>
            <a:custGeom>
              <a:avLst/>
              <a:gdLst/>
              <a:ahLst/>
              <a:cxnLst/>
              <a:rect l="l" t="t" r="r" b="b"/>
              <a:pathLst>
                <a:path w="3809" h="0">
                  <a:moveTo>
                    <a:pt x="3784" y="0"/>
                  </a:moveTo>
                  <a:lnTo>
                    <a:pt x="0" y="0"/>
                  </a:lnTo>
                </a:path>
              </a:pathLst>
            </a:custGeom>
            <a:ln w="4762">
              <a:solidFill>
                <a:srgbClr val="050100"/>
              </a:solidFill>
            </a:ln>
          </p:spPr>
          <p:txBody>
            <a:bodyPr wrap="square" lIns="0" tIns="0" rIns="0" bIns="0" rtlCol="0"/>
            <a:lstStyle/>
            <a:p/>
          </p:txBody>
        </p:sp>
        <p:sp>
          <p:nvSpPr>
            <p:cNvPr id="2197" name="object 2197" descr=""/>
            <p:cNvSpPr/>
            <p:nvPr/>
          </p:nvSpPr>
          <p:spPr>
            <a:xfrm>
              <a:off x="6844228" y="12526731"/>
              <a:ext cx="4445" cy="635"/>
            </a:xfrm>
            <a:custGeom>
              <a:avLst/>
              <a:gdLst/>
              <a:ahLst/>
              <a:cxnLst/>
              <a:rect l="l" t="t" r="r" b="b"/>
              <a:pathLst>
                <a:path w="4445" h="634">
                  <a:moveTo>
                    <a:pt x="4025" y="533"/>
                  </a:moveTo>
                  <a:lnTo>
                    <a:pt x="0" y="0"/>
                  </a:lnTo>
                </a:path>
              </a:pathLst>
            </a:custGeom>
            <a:ln w="4762">
              <a:solidFill>
                <a:srgbClr val="050100"/>
              </a:solidFill>
            </a:ln>
          </p:spPr>
          <p:txBody>
            <a:bodyPr wrap="square" lIns="0" tIns="0" rIns="0" bIns="0" rtlCol="0"/>
            <a:lstStyle/>
            <a:p/>
          </p:txBody>
        </p:sp>
        <p:sp>
          <p:nvSpPr>
            <p:cNvPr id="2198" name="object 2198" descr=""/>
            <p:cNvSpPr/>
            <p:nvPr/>
          </p:nvSpPr>
          <p:spPr>
            <a:xfrm>
              <a:off x="6848250" y="12527264"/>
              <a:ext cx="2540" cy="1270"/>
            </a:xfrm>
            <a:custGeom>
              <a:avLst/>
              <a:gdLst/>
              <a:ahLst/>
              <a:cxnLst/>
              <a:rect l="l" t="t" r="r" b="b"/>
              <a:pathLst>
                <a:path w="2540" h="1270">
                  <a:moveTo>
                    <a:pt x="2273" y="1054"/>
                  </a:moveTo>
                  <a:lnTo>
                    <a:pt x="0" y="0"/>
                  </a:lnTo>
                </a:path>
              </a:pathLst>
            </a:custGeom>
            <a:ln w="4762">
              <a:solidFill>
                <a:srgbClr val="050100"/>
              </a:solidFill>
            </a:ln>
          </p:spPr>
          <p:txBody>
            <a:bodyPr wrap="square" lIns="0" tIns="0" rIns="0" bIns="0" rtlCol="0"/>
            <a:lstStyle/>
            <a:p/>
          </p:txBody>
        </p:sp>
        <p:sp>
          <p:nvSpPr>
            <p:cNvPr id="2199" name="object 2199" descr=""/>
            <p:cNvSpPr/>
            <p:nvPr/>
          </p:nvSpPr>
          <p:spPr>
            <a:xfrm>
              <a:off x="6850526" y="12528318"/>
              <a:ext cx="1905" cy="1270"/>
            </a:xfrm>
            <a:custGeom>
              <a:avLst/>
              <a:gdLst/>
              <a:ahLst/>
              <a:cxnLst/>
              <a:rect l="l" t="t" r="r" b="b"/>
              <a:pathLst>
                <a:path w="1904" h="1270">
                  <a:moveTo>
                    <a:pt x="1511" y="1054"/>
                  </a:moveTo>
                  <a:lnTo>
                    <a:pt x="0" y="0"/>
                  </a:lnTo>
                </a:path>
              </a:pathLst>
            </a:custGeom>
            <a:ln w="4762">
              <a:solidFill>
                <a:srgbClr val="050100"/>
              </a:solidFill>
            </a:ln>
          </p:spPr>
          <p:txBody>
            <a:bodyPr wrap="square" lIns="0" tIns="0" rIns="0" bIns="0" rtlCol="0"/>
            <a:lstStyle/>
            <a:p/>
          </p:txBody>
        </p:sp>
        <p:sp>
          <p:nvSpPr>
            <p:cNvPr id="2200" name="object 2200" descr=""/>
            <p:cNvSpPr/>
            <p:nvPr/>
          </p:nvSpPr>
          <p:spPr>
            <a:xfrm>
              <a:off x="6852031" y="12529373"/>
              <a:ext cx="1270" cy="1270"/>
            </a:xfrm>
            <a:custGeom>
              <a:avLst/>
              <a:gdLst/>
              <a:ahLst/>
              <a:cxnLst/>
              <a:rect l="l" t="t" r="r" b="b"/>
              <a:pathLst>
                <a:path w="1270" h="1270">
                  <a:moveTo>
                    <a:pt x="761" y="1066"/>
                  </a:moveTo>
                  <a:lnTo>
                    <a:pt x="0" y="0"/>
                  </a:lnTo>
                </a:path>
              </a:pathLst>
            </a:custGeom>
            <a:ln w="4762">
              <a:solidFill>
                <a:srgbClr val="050100"/>
              </a:solidFill>
            </a:ln>
          </p:spPr>
          <p:txBody>
            <a:bodyPr wrap="square" lIns="0" tIns="0" rIns="0" bIns="0" rtlCol="0"/>
            <a:lstStyle/>
            <a:p/>
          </p:txBody>
        </p:sp>
        <p:sp>
          <p:nvSpPr>
            <p:cNvPr id="2201" name="object 2201" descr=""/>
            <p:cNvSpPr/>
            <p:nvPr/>
          </p:nvSpPr>
          <p:spPr>
            <a:xfrm>
              <a:off x="6852788" y="12530436"/>
              <a:ext cx="1270" cy="1905"/>
            </a:xfrm>
            <a:custGeom>
              <a:avLst/>
              <a:gdLst/>
              <a:ahLst/>
              <a:cxnLst/>
              <a:rect l="l" t="t" r="r" b="b"/>
              <a:pathLst>
                <a:path w="1270" h="1904">
                  <a:moveTo>
                    <a:pt x="761" y="1765"/>
                  </a:moveTo>
                  <a:lnTo>
                    <a:pt x="0" y="0"/>
                  </a:lnTo>
                </a:path>
              </a:pathLst>
            </a:custGeom>
            <a:ln w="4762">
              <a:solidFill>
                <a:srgbClr val="050100"/>
              </a:solidFill>
            </a:ln>
          </p:spPr>
          <p:txBody>
            <a:bodyPr wrap="square" lIns="0" tIns="0" rIns="0" bIns="0" rtlCol="0"/>
            <a:lstStyle/>
            <a:p/>
          </p:txBody>
        </p:sp>
        <p:sp>
          <p:nvSpPr>
            <p:cNvPr id="2202" name="object 2202" descr=""/>
            <p:cNvSpPr/>
            <p:nvPr/>
          </p:nvSpPr>
          <p:spPr>
            <a:xfrm>
              <a:off x="6853549" y="12532201"/>
              <a:ext cx="0" cy="1905"/>
            </a:xfrm>
            <a:custGeom>
              <a:avLst/>
              <a:gdLst/>
              <a:ahLst/>
              <a:cxnLst/>
              <a:rect l="l" t="t" r="r" b="b"/>
              <a:pathLst>
                <a:path w="0" h="1904">
                  <a:moveTo>
                    <a:pt x="0" y="1587"/>
                  </a:moveTo>
                  <a:lnTo>
                    <a:pt x="0" y="0"/>
                  </a:lnTo>
                </a:path>
              </a:pathLst>
            </a:custGeom>
            <a:ln w="4762">
              <a:solidFill>
                <a:srgbClr val="050100"/>
              </a:solidFill>
            </a:ln>
          </p:spPr>
          <p:txBody>
            <a:bodyPr wrap="square" lIns="0" tIns="0" rIns="0" bIns="0" rtlCol="0"/>
            <a:lstStyle/>
            <a:p/>
          </p:txBody>
        </p:sp>
        <p:sp>
          <p:nvSpPr>
            <p:cNvPr id="2203" name="object 2203" descr=""/>
            <p:cNvSpPr/>
            <p:nvPr/>
          </p:nvSpPr>
          <p:spPr>
            <a:xfrm>
              <a:off x="6852793" y="12533788"/>
              <a:ext cx="1270" cy="1905"/>
            </a:xfrm>
            <a:custGeom>
              <a:avLst/>
              <a:gdLst/>
              <a:ahLst/>
              <a:cxnLst/>
              <a:rect l="l" t="t" r="r" b="b"/>
              <a:pathLst>
                <a:path w="1270" h="1904">
                  <a:moveTo>
                    <a:pt x="0" y="1587"/>
                  </a:moveTo>
                  <a:lnTo>
                    <a:pt x="762" y="0"/>
                  </a:lnTo>
                </a:path>
              </a:pathLst>
            </a:custGeom>
            <a:ln w="4762">
              <a:solidFill>
                <a:srgbClr val="050100"/>
              </a:solidFill>
            </a:ln>
          </p:spPr>
          <p:txBody>
            <a:bodyPr wrap="square" lIns="0" tIns="0" rIns="0" bIns="0" rtlCol="0"/>
            <a:lstStyle/>
            <a:p/>
          </p:txBody>
        </p:sp>
        <p:sp>
          <p:nvSpPr>
            <p:cNvPr id="2204" name="object 2204" descr=""/>
            <p:cNvSpPr/>
            <p:nvPr/>
          </p:nvSpPr>
          <p:spPr>
            <a:xfrm>
              <a:off x="6852037" y="12535371"/>
              <a:ext cx="1270" cy="1270"/>
            </a:xfrm>
            <a:custGeom>
              <a:avLst/>
              <a:gdLst/>
              <a:ahLst/>
              <a:cxnLst/>
              <a:rect l="l" t="t" r="r" b="b"/>
              <a:pathLst>
                <a:path w="1270" h="1270">
                  <a:moveTo>
                    <a:pt x="0" y="1244"/>
                  </a:moveTo>
                  <a:lnTo>
                    <a:pt x="762" y="0"/>
                  </a:lnTo>
                </a:path>
              </a:pathLst>
            </a:custGeom>
            <a:ln w="4762">
              <a:solidFill>
                <a:srgbClr val="050100"/>
              </a:solidFill>
            </a:ln>
          </p:spPr>
          <p:txBody>
            <a:bodyPr wrap="square" lIns="0" tIns="0" rIns="0" bIns="0" rtlCol="0"/>
            <a:lstStyle/>
            <a:p/>
          </p:txBody>
        </p:sp>
        <p:sp>
          <p:nvSpPr>
            <p:cNvPr id="2205" name="object 2205" descr=""/>
            <p:cNvSpPr/>
            <p:nvPr/>
          </p:nvSpPr>
          <p:spPr>
            <a:xfrm>
              <a:off x="6850523" y="12536615"/>
              <a:ext cx="1905" cy="1270"/>
            </a:xfrm>
            <a:custGeom>
              <a:avLst/>
              <a:gdLst/>
              <a:ahLst/>
              <a:cxnLst/>
              <a:rect l="l" t="t" r="r" b="b"/>
              <a:pathLst>
                <a:path w="1904" h="1270">
                  <a:moveTo>
                    <a:pt x="0" y="1054"/>
                  </a:moveTo>
                  <a:lnTo>
                    <a:pt x="1511" y="0"/>
                  </a:lnTo>
                </a:path>
              </a:pathLst>
            </a:custGeom>
            <a:ln w="4762">
              <a:solidFill>
                <a:srgbClr val="050100"/>
              </a:solidFill>
            </a:ln>
          </p:spPr>
          <p:txBody>
            <a:bodyPr wrap="square" lIns="0" tIns="0" rIns="0" bIns="0" rtlCol="0"/>
            <a:lstStyle/>
            <a:p/>
          </p:txBody>
        </p:sp>
        <p:sp>
          <p:nvSpPr>
            <p:cNvPr id="2206" name="object 2206" descr=""/>
            <p:cNvSpPr/>
            <p:nvPr/>
          </p:nvSpPr>
          <p:spPr>
            <a:xfrm>
              <a:off x="6848254" y="12537669"/>
              <a:ext cx="2540" cy="1270"/>
            </a:xfrm>
            <a:custGeom>
              <a:avLst/>
              <a:gdLst/>
              <a:ahLst/>
              <a:cxnLst/>
              <a:rect l="l" t="t" r="r" b="b"/>
              <a:pathLst>
                <a:path w="2540" h="1270">
                  <a:moveTo>
                    <a:pt x="0" y="1054"/>
                  </a:moveTo>
                  <a:lnTo>
                    <a:pt x="2273" y="0"/>
                  </a:lnTo>
                </a:path>
              </a:pathLst>
            </a:custGeom>
            <a:ln w="4762">
              <a:solidFill>
                <a:srgbClr val="050100"/>
              </a:solidFill>
            </a:ln>
          </p:spPr>
          <p:txBody>
            <a:bodyPr wrap="square" lIns="0" tIns="0" rIns="0" bIns="0" rtlCol="0"/>
            <a:lstStyle/>
            <a:p/>
          </p:txBody>
        </p:sp>
        <p:sp>
          <p:nvSpPr>
            <p:cNvPr id="2207" name="object 2207" descr=""/>
            <p:cNvSpPr/>
            <p:nvPr/>
          </p:nvSpPr>
          <p:spPr>
            <a:xfrm>
              <a:off x="6844223" y="12538724"/>
              <a:ext cx="4445" cy="635"/>
            </a:xfrm>
            <a:custGeom>
              <a:avLst/>
              <a:gdLst/>
              <a:ahLst/>
              <a:cxnLst/>
              <a:rect l="l" t="t" r="r" b="b"/>
              <a:pathLst>
                <a:path w="4445" h="634">
                  <a:moveTo>
                    <a:pt x="0" y="533"/>
                  </a:moveTo>
                  <a:lnTo>
                    <a:pt x="4025" y="0"/>
                  </a:lnTo>
                </a:path>
              </a:pathLst>
            </a:custGeom>
            <a:ln w="4762">
              <a:solidFill>
                <a:srgbClr val="050100"/>
              </a:solidFill>
            </a:ln>
          </p:spPr>
          <p:txBody>
            <a:bodyPr wrap="square" lIns="0" tIns="0" rIns="0" bIns="0" rtlCol="0"/>
            <a:lstStyle/>
            <a:p/>
          </p:txBody>
        </p:sp>
        <p:sp>
          <p:nvSpPr>
            <p:cNvPr id="2208" name="object 2208" descr=""/>
            <p:cNvSpPr/>
            <p:nvPr/>
          </p:nvSpPr>
          <p:spPr>
            <a:xfrm>
              <a:off x="6840441" y="12539257"/>
              <a:ext cx="3810" cy="0"/>
            </a:xfrm>
            <a:custGeom>
              <a:avLst/>
              <a:gdLst/>
              <a:ahLst/>
              <a:cxnLst/>
              <a:rect l="l" t="t" r="r" b="b"/>
              <a:pathLst>
                <a:path w="3809" h="0">
                  <a:moveTo>
                    <a:pt x="0" y="0"/>
                  </a:moveTo>
                  <a:lnTo>
                    <a:pt x="3784" y="0"/>
                  </a:lnTo>
                </a:path>
              </a:pathLst>
            </a:custGeom>
            <a:ln w="4762">
              <a:solidFill>
                <a:srgbClr val="050100"/>
              </a:solidFill>
            </a:ln>
          </p:spPr>
          <p:txBody>
            <a:bodyPr wrap="square" lIns="0" tIns="0" rIns="0" bIns="0" rtlCol="0"/>
            <a:lstStyle/>
            <a:p/>
          </p:txBody>
        </p:sp>
        <p:sp>
          <p:nvSpPr>
            <p:cNvPr id="2209" name="object 2209" descr=""/>
            <p:cNvSpPr/>
            <p:nvPr/>
          </p:nvSpPr>
          <p:spPr>
            <a:xfrm>
              <a:off x="6836410" y="12538724"/>
              <a:ext cx="4445" cy="635"/>
            </a:xfrm>
            <a:custGeom>
              <a:avLst/>
              <a:gdLst/>
              <a:ahLst/>
              <a:cxnLst/>
              <a:rect l="l" t="t" r="r" b="b"/>
              <a:pathLst>
                <a:path w="4445" h="634">
                  <a:moveTo>
                    <a:pt x="0" y="0"/>
                  </a:moveTo>
                  <a:lnTo>
                    <a:pt x="4025" y="533"/>
                  </a:lnTo>
                </a:path>
              </a:pathLst>
            </a:custGeom>
            <a:ln w="4762">
              <a:solidFill>
                <a:srgbClr val="050100"/>
              </a:solidFill>
            </a:ln>
          </p:spPr>
          <p:txBody>
            <a:bodyPr wrap="square" lIns="0" tIns="0" rIns="0" bIns="0" rtlCol="0"/>
            <a:lstStyle/>
            <a:p/>
          </p:txBody>
        </p:sp>
        <p:sp>
          <p:nvSpPr>
            <p:cNvPr id="2210" name="object 2210" descr=""/>
            <p:cNvSpPr/>
            <p:nvPr/>
          </p:nvSpPr>
          <p:spPr>
            <a:xfrm>
              <a:off x="6834140" y="12537669"/>
              <a:ext cx="2540" cy="1270"/>
            </a:xfrm>
            <a:custGeom>
              <a:avLst/>
              <a:gdLst/>
              <a:ahLst/>
              <a:cxnLst/>
              <a:rect l="l" t="t" r="r" b="b"/>
              <a:pathLst>
                <a:path w="2540" h="1270">
                  <a:moveTo>
                    <a:pt x="0" y="0"/>
                  </a:moveTo>
                  <a:lnTo>
                    <a:pt x="2273" y="1054"/>
                  </a:lnTo>
                </a:path>
              </a:pathLst>
            </a:custGeom>
            <a:ln w="4762">
              <a:solidFill>
                <a:srgbClr val="050100"/>
              </a:solidFill>
            </a:ln>
          </p:spPr>
          <p:txBody>
            <a:bodyPr wrap="square" lIns="0" tIns="0" rIns="0" bIns="0" rtlCol="0"/>
            <a:lstStyle/>
            <a:p/>
          </p:txBody>
        </p:sp>
        <p:sp>
          <p:nvSpPr>
            <p:cNvPr id="2211" name="object 2211" descr=""/>
            <p:cNvSpPr/>
            <p:nvPr/>
          </p:nvSpPr>
          <p:spPr>
            <a:xfrm>
              <a:off x="6832626" y="12536615"/>
              <a:ext cx="1905" cy="1270"/>
            </a:xfrm>
            <a:custGeom>
              <a:avLst/>
              <a:gdLst/>
              <a:ahLst/>
              <a:cxnLst/>
              <a:rect l="l" t="t" r="r" b="b"/>
              <a:pathLst>
                <a:path w="1904" h="1270">
                  <a:moveTo>
                    <a:pt x="0" y="0"/>
                  </a:moveTo>
                  <a:lnTo>
                    <a:pt x="1511" y="1054"/>
                  </a:lnTo>
                </a:path>
              </a:pathLst>
            </a:custGeom>
            <a:ln w="4762">
              <a:solidFill>
                <a:srgbClr val="050100"/>
              </a:solidFill>
            </a:ln>
          </p:spPr>
          <p:txBody>
            <a:bodyPr wrap="square" lIns="0" tIns="0" rIns="0" bIns="0" rtlCol="0"/>
            <a:lstStyle/>
            <a:p/>
          </p:txBody>
        </p:sp>
        <p:sp>
          <p:nvSpPr>
            <p:cNvPr id="2212" name="object 2212" descr=""/>
            <p:cNvSpPr/>
            <p:nvPr/>
          </p:nvSpPr>
          <p:spPr>
            <a:xfrm>
              <a:off x="6831871" y="12535376"/>
              <a:ext cx="1270" cy="1270"/>
            </a:xfrm>
            <a:custGeom>
              <a:avLst/>
              <a:gdLst/>
              <a:ahLst/>
              <a:cxnLst/>
              <a:rect l="l" t="t" r="r" b="b"/>
              <a:pathLst>
                <a:path w="1270" h="1270">
                  <a:moveTo>
                    <a:pt x="0" y="0"/>
                  </a:moveTo>
                  <a:lnTo>
                    <a:pt x="762" y="1244"/>
                  </a:lnTo>
                </a:path>
              </a:pathLst>
            </a:custGeom>
            <a:ln w="4762">
              <a:solidFill>
                <a:srgbClr val="050100"/>
              </a:solidFill>
            </a:ln>
          </p:spPr>
          <p:txBody>
            <a:bodyPr wrap="square" lIns="0" tIns="0" rIns="0" bIns="0" rtlCol="0"/>
            <a:lstStyle/>
            <a:p/>
          </p:txBody>
        </p:sp>
        <p:sp>
          <p:nvSpPr>
            <p:cNvPr id="2213" name="object 2213" descr=""/>
            <p:cNvSpPr/>
            <p:nvPr/>
          </p:nvSpPr>
          <p:spPr>
            <a:xfrm>
              <a:off x="6830866" y="12533788"/>
              <a:ext cx="1270" cy="1905"/>
            </a:xfrm>
            <a:custGeom>
              <a:avLst/>
              <a:gdLst/>
              <a:ahLst/>
              <a:cxnLst/>
              <a:rect l="l" t="t" r="r" b="b"/>
              <a:pathLst>
                <a:path w="1270" h="1904">
                  <a:moveTo>
                    <a:pt x="0" y="0"/>
                  </a:moveTo>
                  <a:lnTo>
                    <a:pt x="1003" y="1587"/>
                  </a:lnTo>
                </a:path>
              </a:pathLst>
            </a:custGeom>
            <a:ln w="4762">
              <a:solidFill>
                <a:srgbClr val="050100"/>
              </a:solidFill>
            </a:ln>
          </p:spPr>
          <p:txBody>
            <a:bodyPr wrap="square" lIns="0" tIns="0" rIns="0" bIns="0" rtlCol="0"/>
            <a:lstStyle/>
            <a:p/>
          </p:txBody>
        </p:sp>
        <p:sp>
          <p:nvSpPr>
            <p:cNvPr id="2214" name="object 2214" descr=""/>
            <p:cNvSpPr/>
            <p:nvPr/>
          </p:nvSpPr>
          <p:spPr>
            <a:xfrm>
              <a:off x="6830866" y="12532201"/>
              <a:ext cx="0" cy="1905"/>
            </a:xfrm>
            <a:custGeom>
              <a:avLst/>
              <a:gdLst/>
              <a:ahLst/>
              <a:cxnLst/>
              <a:rect l="l" t="t" r="r" b="b"/>
              <a:pathLst>
                <a:path w="0" h="1904">
                  <a:moveTo>
                    <a:pt x="0" y="0"/>
                  </a:moveTo>
                  <a:lnTo>
                    <a:pt x="0" y="1587"/>
                  </a:lnTo>
                </a:path>
              </a:pathLst>
            </a:custGeom>
            <a:ln w="4762">
              <a:solidFill>
                <a:srgbClr val="050100"/>
              </a:solidFill>
            </a:ln>
          </p:spPr>
          <p:txBody>
            <a:bodyPr wrap="square" lIns="0" tIns="0" rIns="0" bIns="0" rtlCol="0"/>
            <a:lstStyle/>
            <a:p/>
          </p:txBody>
        </p:sp>
        <p:sp>
          <p:nvSpPr>
            <p:cNvPr id="2215" name="object 2215" descr=""/>
            <p:cNvSpPr/>
            <p:nvPr/>
          </p:nvSpPr>
          <p:spPr>
            <a:xfrm>
              <a:off x="6850523" y="12550171"/>
              <a:ext cx="2540" cy="0"/>
            </a:xfrm>
            <a:custGeom>
              <a:avLst/>
              <a:gdLst/>
              <a:ahLst/>
              <a:cxnLst/>
              <a:rect l="l" t="t" r="r" b="b"/>
              <a:pathLst>
                <a:path w="2540" h="0">
                  <a:moveTo>
                    <a:pt x="0" y="0"/>
                  </a:moveTo>
                  <a:lnTo>
                    <a:pt x="2514" y="0"/>
                  </a:lnTo>
                </a:path>
              </a:pathLst>
            </a:custGeom>
            <a:ln w="4762">
              <a:solidFill>
                <a:srgbClr val="050100"/>
              </a:solidFill>
            </a:ln>
          </p:spPr>
          <p:txBody>
            <a:bodyPr wrap="square" lIns="0" tIns="0" rIns="0" bIns="0" rtlCol="0"/>
            <a:lstStyle/>
            <a:p/>
          </p:txBody>
        </p:sp>
        <p:sp>
          <p:nvSpPr>
            <p:cNvPr id="2216" name="object 2216" descr=""/>
            <p:cNvSpPr/>
            <p:nvPr/>
          </p:nvSpPr>
          <p:spPr>
            <a:xfrm>
              <a:off x="6850015" y="12550531"/>
              <a:ext cx="3810" cy="0"/>
            </a:xfrm>
            <a:custGeom>
              <a:avLst/>
              <a:gdLst/>
              <a:ahLst/>
              <a:cxnLst/>
              <a:rect l="l" t="t" r="r" b="b"/>
              <a:pathLst>
                <a:path w="3809" h="0">
                  <a:moveTo>
                    <a:pt x="0" y="0"/>
                  </a:moveTo>
                  <a:lnTo>
                    <a:pt x="3530" y="0"/>
                  </a:lnTo>
                </a:path>
              </a:pathLst>
            </a:custGeom>
            <a:ln w="4762">
              <a:solidFill>
                <a:srgbClr val="050100"/>
              </a:solidFill>
            </a:ln>
          </p:spPr>
          <p:txBody>
            <a:bodyPr wrap="square" lIns="0" tIns="0" rIns="0" bIns="0" rtlCol="0"/>
            <a:lstStyle/>
            <a:p/>
          </p:txBody>
        </p:sp>
        <p:sp>
          <p:nvSpPr>
            <p:cNvPr id="2217" name="object 2217" descr=""/>
            <p:cNvSpPr/>
            <p:nvPr/>
          </p:nvSpPr>
          <p:spPr>
            <a:xfrm>
              <a:off x="6850015" y="12550879"/>
              <a:ext cx="3810" cy="0"/>
            </a:xfrm>
            <a:custGeom>
              <a:avLst/>
              <a:gdLst/>
              <a:ahLst/>
              <a:cxnLst/>
              <a:rect l="l" t="t" r="r" b="b"/>
              <a:pathLst>
                <a:path w="3809" h="0">
                  <a:moveTo>
                    <a:pt x="0" y="0"/>
                  </a:moveTo>
                  <a:lnTo>
                    <a:pt x="3530" y="0"/>
                  </a:lnTo>
                </a:path>
              </a:pathLst>
            </a:custGeom>
            <a:ln w="4762">
              <a:solidFill>
                <a:srgbClr val="050100"/>
              </a:solidFill>
            </a:ln>
          </p:spPr>
          <p:txBody>
            <a:bodyPr wrap="square" lIns="0" tIns="0" rIns="0" bIns="0" rtlCol="0"/>
            <a:lstStyle/>
            <a:p/>
          </p:txBody>
        </p:sp>
        <p:sp>
          <p:nvSpPr>
            <p:cNvPr id="2218" name="object 2218" descr=""/>
            <p:cNvSpPr/>
            <p:nvPr/>
          </p:nvSpPr>
          <p:spPr>
            <a:xfrm>
              <a:off x="6850015" y="12551225"/>
              <a:ext cx="3810" cy="0"/>
            </a:xfrm>
            <a:custGeom>
              <a:avLst/>
              <a:gdLst/>
              <a:ahLst/>
              <a:cxnLst/>
              <a:rect l="l" t="t" r="r" b="b"/>
              <a:pathLst>
                <a:path w="3809" h="0">
                  <a:moveTo>
                    <a:pt x="0" y="0"/>
                  </a:moveTo>
                  <a:lnTo>
                    <a:pt x="3530" y="0"/>
                  </a:lnTo>
                </a:path>
              </a:pathLst>
            </a:custGeom>
            <a:ln w="4762">
              <a:solidFill>
                <a:srgbClr val="050100"/>
              </a:solidFill>
            </a:ln>
          </p:spPr>
          <p:txBody>
            <a:bodyPr wrap="square" lIns="0" tIns="0" rIns="0" bIns="0" rtlCol="0"/>
            <a:lstStyle/>
            <a:p/>
          </p:txBody>
        </p:sp>
        <p:sp>
          <p:nvSpPr>
            <p:cNvPr id="2219" name="object 2219" descr=""/>
            <p:cNvSpPr/>
            <p:nvPr/>
          </p:nvSpPr>
          <p:spPr>
            <a:xfrm>
              <a:off x="6850015" y="12551585"/>
              <a:ext cx="3810" cy="0"/>
            </a:xfrm>
            <a:custGeom>
              <a:avLst/>
              <a:gdLst/>
              <a:ahLst/>
              <a:cxnLst/>
              <a:rect l="l" t="t" r="r" b="b"/>
              <a:pathLst>
                <a:path w="3809" h="0">
                  <a:moveTo>
                    <a:pt x="0" y="0"/>
                  </a:moveTo>
                  <a:lnTo>
                    <a:pt x="3530" y="0"/>
                  </a:lnTo>
                </a:path>
              </a:pathLst>
            </a:custGeom>
            <a:ln w="4762">
              <a:solidFill>
                <a:srgbClr val="050100"/>
              </a:solidFill>
            </a:ln>
          </p:spPr>
          <p:txBody>
            <a:bodyPr wrap="square" lIns="0" tIns="0" rIns="0" bIns="0" rtlCol="0"/>
            <a:lstStyle/>
            <a:p/>
          </p:txBody>
        </p:sp>
        <p:sp>
          <p:nvSpPr>
            <p:cNvPr id="2220" name="object 2220" descr=""/>
            <p:cNvSpPr/>
            <p:nvPr/>
          </p:nvSpPr>
          <p:spPr>
            <a:xfrm>
              <a:off x="6850523" y="12551933"/>
              <a:ext cx="2540" cy="0"/>
            </a:xfrm>
            <a:custGeom>
              <a:avLst/>
              <a:gdLst/>
              <a:ahLst/>
              <a:cxnLst/>
              <a:rect l="l" t="t" r="r" b="b"/>
              <a:pathLst>
                <a:path w="2540" h="0">
                  <a:moveTo>
                    <a:pt x="0" y="0"/>
                  </a:moveTo>
                  <a:lnTo>
                    <a:pt x="2514" y="0"/>
                  </a:lnTo>
                </a:path>
              </a:pathLst>
            </a:custGeom>
            <a:ln w="4762">
              <a:solidFill>
                <a:srgbClr val="050100"/>
              </a:solidFill>
            </a:ln>
          </p:spPr>
          <p:txBody>
            <a:bodyPr wrap="square" lIns="0" tIns="0" rIns="0" bIns="0" rtlCol="0"/>
            <a:lstStyle/>
            <a:p/>
          </p:txBody>
        </p:sp>
        <p:sp>
          <p:nvSpPr>
            <p:cNvPr id="2221" name="object 2221" descr=""/>
            <p:cNvSpPr/>
            <p:nvPr/>
          </p:nvSpPr>
          <p:spPr>
            <a:xfrm>
              <a:off x="6850018" y="12549828"/>
              <a:ext cx="3810" cy="2540"/>
            </a:xfrm>
            <a:custGeom>
              <a:avLst/>
              <a:gdLst/>
              <a:ahLst/>
              <a:cxnLst/>
              <a:rect l="l" t="t" r="r" b="b"/>
              <a:pathLst>
                <a:path w="3809" h="2540">
                  <a:moveTo>
                    <a:pt x="2527" y="2463"/>
                  </a:moveTo>
                  <a:lnTo>
                    <a:pt x="1015" y="2463"/>
                  </a:lnTo>
                  <a:lnTo>
                    <a:pt x="0" y="1752"/>
                  </a:lnTo>
                  <a:lnTo>
                    <a:pt x="0" y="698"/>
                  </a:lnTo>
                  <a:lnTo>
                    <a:pt x="1015" y="0"/>
                  </a:lnTo>
                  <a:lnTo>
                    <a:pt x="2527" y="0"/>
                  </a:lnTo>
                  <a:lnTo>
                    <a:pt x="3530" y="698"/>
                  </a:lnTo>
                  <a:lnTo>
                    <a:pt x="3530" y="1752"/>
                  </a:lnTo>
                  <a:lnTo>
                    <a:pt x="2527" y="2463"/>
                  </a:lnTo>
                </a:path>
              </a:pathLst>
            </a:custGeom>
            <a:ln w="4762">
              <a:solidFill>
                <a:srgbClr val="050100"/>
              </a:solidFill>
            </a:ln>
          </p:spPr>
          <p:txBody>
            <a:bodyPr wrap="square" lIns="0" tIns="0" rIns="0" bIns="0" rtlCol="0"/>
            <a:lstStyle/>
            <a:p/>
          </p:txBody>
        </p:sp>
        <p:sp>
          <p:nvSpPr>
            <p:cNvPr id="2222" name="object 2222" descr=""/>
            <p:cNvSpPr/>
            <p:nvPr/>
          </p:nvSpPr>
          <p:spPr>
            <a:xfrm>
              <a:off x="6830867" y="12566382"/>
              <a:ext cx="1270" cy="1905"/>
            </a:xfrm>
            <a:custGeom>
              <a:avLst/>
              <a:gdLst/>
              <a:ahLst/>
              <a:cxnLst/>
              <a:rect l="l" t="t" r="r" b="b"/>
              <a:pathLst>
                <a:path w="1270" h="1904">
                  <a:moveTo>
                    <a:pt x="1003" y="0"/>
                  </a:moveTo>
                  <a:lnTo>
                    <a:pt x="0" y="1765"/>
                  </a:lnTo>
                </a:path>
              </a:pathLst>
            </a:custGeom>
            <a:ln w="4762">
              <a:solidFill>
                <a:srgbClr val="050100"/>
              </a:solidFill>
            </a:ln>
          </p:spPr>
          <p:txBody>
            <a:bodyPr wrap="square" lIns="0" tIns="0" rIns="0" bIns="0" rtlCol="0"/>
            <a:lstStyle/>
            <a:p/>
          </p:txBody>
        </p:sp>
        <p:sp>
          <p:nvSpPr>
            <p:cNvPr id="2223" name="object 2223" descr=""/>
            <p:cNvSpPr/>
            <p:nvPr/>
          </p:nvSpPr>
          <p:spPr>
            <a:xfrm>
              <a:off x="6831864" y="12565328"/>
              <a:ext cx="1270" cy="1270"/>
            </a:xfrm>
            <a:custGeom>
              <a:avLst/>
              <a:gdLst/>
              <a:ahLst/>
              <a:cxnLst/>
              <a:rect l="l" t="t" r="r" b="b"/>
              <a:pathLst>
                <a:path w="1270" h="1270">
                  <a:moveTo>
                    <a:pt x="761" y="0"/>
                  </a:moveTo>
                  <a:lnTo>
                    <a:pt x="0" y="1054"/>
                  </a:lnTo>
                </a:path>
              </a:pathLst>
            </a:custGeom>
            <a:ln w="4762">
              <a:solidFill>
                <a:srgbClr val="050100"/>
              </a:solidFill>
            </a:ln>
          </p:spPr>
          <p:txBody>
            <a:bodyPr wrap="square" lIns="0" tIns="0" rIns="0" bIns="0" rtlCol="0"/>
            <a:lstStyle/>
            <a:p/>
          </p:txBody>
        </p:sp>
        <p:sp>
          <p:nvSpPr>
            <p:cNvPr id="2224" name="object 2224" descr=""/>
            <p:cNvSpPr/>
            <p:nvPr/>
          </p:nvSpPr>
          <p:spPr>
            <a:xfrm>
              <a:off x="6832629" y="12564261"/>
              <a:ext cx="1905" cy="1270"/>
            </a:xfrm>
            <a:custGeom>
              <a:avLst/>
              <a:gdLst/>
              <a:ahLst/>
              <a:cxnLst/>
              <a:rect l="l" t="t" r="r" b="b"/>
              <a:pathLst>
                <a:path w="1904" h="1270">
                  <a:moveTo>
                    <a:pt x="1511" y="0"/>
                  </a:moveTo>
                  <a:lnTo>
                    <a:pt x="0" y="1066"/>
                  </a:lnTo>
                </a:path>
              </a:pathLst>
            </a:custGeom>
            <a:ln w="4762">
              <a:solidFill>
                <a:srgbClr val="050100"/>
              </a:solidFill>
            </a:ln>
          </p:spPr>
          <p:txBody>
            <a:bodyPr wrap="square" lIns="0" tIns="0" rIns="0" bIns="0" rtlCol="0"/>
            <a:lstStyle/>
            <a:p/>
          </p:txBody>
        </p:sp>
        <p:sp>
          <p:nvSpPr>
            <p:cNvPr id="2225" name="object 2225" descr=""/>
            <p:cNvSpPr/>
            <p:nvPr/>
          </p:nvSpPr>
          <p:spPr>
            <a:xfrm>
              <a:off x="6834136" y="12563207"/>
              <a:ext cx="2540" cy="1270"/>
            </a:xfrm>
            <a:custGeom>
              <a:avLst/>
              <a:gdLst/>
              <a:ahLst/>
              <a:cxnLst/>
              <a:rect l="l" t="t" r="r" b="b"/>
              <a:pathLst>
                <a:path w="2540" h="1270">
                  <a:moveTo>
                    <a:pt x="2273" y="0"/>
                  </a:moveTo>
                  <a:lnTo>
                    <a:pt x="0" y="1054"/>
                  </a:lnTo>
                </a:path>
              </a:pathLst>
            </a:custGeom>
            <a:ln w="4762">
              <a:solidFill>
                <a:srgbClr val="050100"/>
              </a:solidFill>
            </a:ln>
          </p:spPr>
          <p:txBody>
            <a:bodyPr wrap="square" lIns="0" tIns="0" rIns="0" bIns="0" rtlCol="0"/>
            <a:lstStyle/>
            <a:p/>
          </p:txBody>
        </p:sp>
        <p:sp>
          <p:nvSpPr>
            <p:cNvPr id="2226" name="object 2226" descr=""/>
            <p:cNvSpPr/>
            <p:nvPr/>
          </p:nvSpPr>
          <p:spPr>
            <a:xfrm>
              <a:off x="6836415" y="12562673"/>
              <a:ext cx="4445" cy="635"/>
            </a:xfrm>
            <a:custGeom>
              <a:avLst/>
              <a:gdLst/>
              <a:ahLst/>
              <a:cxnLst/>
              <a:rect l="l" t="t" r="r" b="b"/>
              <a:pathLst>
                <a:path w="4445" h="634">
                  <a:moveTo>
                    <a:pt x="4025" y="0"/>
                  </a:moveTo>
                  <a:lnTo>
                    <a:pt x="0" y="533"/>
                  </a:lnTo>
                </a:path>
              </a:pathLst>
            </a:custGeom>
            <a:ln w="4762">
              <a:solidFill>
                <a:srgbClr val="050100"/>
              </a:solidFill>
            </a:ln>
          </p:spPr>
          <p:txBody>
            <a:bodyPr wrap="square" lIns="0" tIns="0" rIns="0" bIns="0" rtlCol="0"/>
            <a:lstStyle/>
            <a:p/>
          </p:txBody>
        </p:sp>
        <p:sp>
          <p:nvSpPr>
            <p:cNvPr id="2227" name="object 2227" descr=""/>
            <p:cNvSpPr/>
            <p:nvPr/>
          </p:nvSpPr>
          <p:spPr>
            <a:xfrm>
              <a:off x="6840438" y="12562673"/>
              <a:ext cx="3810" cy="0"/>
            </a:xfrm>
            <a:custGeom>
              <a:avLst/>
              <a:gdLst/>
              <a:ahLst/>
              <a:cxnLst/>
              <a:rect l="l" t="t" r="r" b="b"/>
              <a:pathLst>
                <a:path w="3809" h="0">
                  <a:moveTo>
                    <a:pt x="3784" y="0"/>
                  </a:moveTo>
                  <a:lnTo>
                    <a:pt x="0" y="0"/>
                  </a:lnTo>
                </a:path>
              </a:pathLst>
            </a:custGeom>
            <a:ln w="4762">
              <a:solidFill>
                <a:srgbClr val="050100"/>
              </a:solidFill>
            </a:ln>
          </p:spPr>
          <p:txBody>
            <a:bodyPr wrap="square" lIns="0" tIns="0" rIns="0" bIns="0" rtlCol="0"/>
            <a:lstStyle/>
            <a:p/>
          </p:txBody>
        </p:sp>
        <p:sp>
          <p:nvSpPr>
            <p:cNvPr id="2228" name="object 2228" descr=""/>
            <p:cNvSpPr/>
            <p:nvPr/>
          </p:nvSpPr>
          <p:spPr>
            <a:xfrm>
              <a:off x="6844228" y="12562673"/>
              <a:ext cx="4445" cy="635"/>
            </a:xfrm>
            <a:custGeom>
              <a:avLst/>
              <a:gdLst/>
              <a:ahLst/>
              <a:cxnLst/>
              <a:rect l="l" t="t" r="r" b="b"/>
              <a:pathLst>
                <a:path w="4445" h="634">
                  <a:moveTo>
                    <a:pt x="4025" y="533"/>
                  </a:moveTo>
                  <a:lnTo>
                    <a:pt x="0" y="0"/>
                  </a:lnTo>
                </a:path>
              </a:pathLst>
            </a:custGeom>
            <a:ln w="4762">
              <a:solidFill>
                <a:srgbClr val="050100"/>
              </a:solidFill>
            </a:ln>
          </p:spPr>
          <p:txBody>
            <a:bodyPr wrap="square" lIns="0" tIns="0" rIns="0" bIns="0" rtlCol="0"/>
            <a:lstStyle/>
            <a:p/>
          </p:txBody>
        </p:sp>
        <p:sp>
          <p:nvSpPr>
            <p:cNvPr id="2229" name="object 2229" descr=""/>
            <p:cNvSpPr/>
            <p:nvPr/>
          </p:nvSpPr>
          <p:spPr>
            <a:xfrm>
              <a:off x="6848250" y="12563207"/>
              <a:ext cx="2540" cy="1270"/>
            </a:xfrm>
            <a:custGeom>
              <a:avLst/>
              <a:gdLst/>
              <a:ahLst/>
              <a:cxnLst/>
              <a:rect l="l" t="t" r="r" b="b"/>
              <a:pathLst>
                <a:path w="2540" h="1270">
                  <a:moveTo>
                    <a:pt x="2273" y="1054"/>
                  </a:moveTo>
                  <a:lnTo>
                    <a:pt x="0" y="0"/>
                  </a:lnTo>
                </a:path>
              </a:pathLst>
            </a:custGeom>
            <a:ln w="4762">
              <a:solidFill>
                <a:srgbClr val="050100"/>
              </a:solidFill>
            </a:ln>
          </p:spPr>
          <p:txBody>
            <a:bodyPr wrap="square" lIns="0" tIns="0" rIns="0" bIns="0" rtlCol="0"/>
            <a:lstStyle/>
            <a:p/>
          </p:txBody>
        </p:sp>
        <p:sp>
          <p:nvSpPr>
            <p:cNvPr id="2230" name="object 2230" descr=""/>
            <p:cNvSpPr/>
            <p:nvPr/>
          </p:nvSpPr>
          <p:spPr>
            <a:xfrm>
              <a:off x="6850526" y="12564261"/>
              <a:ext cx="1905" cy="1270"/>
            </a:xfrm>
            <a:custGeom>
              <a:avLst/>
              <a:gdLst/>
              <a:ahLst/>
              <a:cxnLst/>
              <a:rect l="l" t="t" r="r" b="b"/>
              <a:pathLst>
                <a:path w="1904" h="1270">
                  <a:moveTo>
                    <a:pt x="1511" y="1066"/>
                  </a:moveTo>
                  <a:lnTo>
                    <a:pt x="0" y="0"/>
                  </a:lnTo>
                </a:path>
              </a:pathLst>
            </a:custGeom>
            <a:ln w="4762">
              <a:solidFill>
                <a:srgbClr val="050100"/>
              </a:solidFill>
            </a:ln>
          </p:spPr>
          <p:txBody>
            <a:bodyPr wrap="square" lIns="0" tIns="0" rIns="0" bIns="0" rtlCol="0"/>
            <a:lstStyle/>
            <a:p/>
          </p:txBody>
        </p:sp>
        <p:sp>
          <p:nvSpPr>
            <p:cNvPr id="2231" name="object 2231" descr=""/>
            <p:cNvSpPr/>
            <p:nvPr/>
          </p:nvSpPr>
          <p:spPr>
            <a:xfrm>
              <a:off x="6852031" y="12565328"/>
              <a:ext cx="1270" cy="1270"/>
            </a:xfrm>
            <a:custGeom>
              <a:avLst/>
              <a:gdLst/>
              <a:ahLst/>
              <a:cxnLst/>
              <a:rect l="l" t="t" r="r" b="b"/>
              <a:pathLst>
                <a:path w="1270" h="1270">
                  <a:moveTo>
                    <a:pt x="761" y="1054"/>
                  </a:moveTo>
                  <a:lnTo>
                    <a:pt x="0" y="0"/>
                  </a:lnTo>
                </a:path>
              </a:pathLst>
            </a:custGeom>
            <a:ln w="4762">
              <a:solidFill>
                <a:srgbClr val="050100"/>
              </a:solidFill>
            </a:ln>
          </p:spPr>
          <p:txBody>
            <a:bodyPr wrap="square" lIns="0" tIns="0" rIns="0" bIns="0" rtlCol="0"/>
            <a:lstStyle/>
            <a:p/>
          </p:txBody>
        </p:sp>
        <p:sp>
          <p:nvSpPr>
            <p:cNvPr id="2232" name="object 2232" descr=""/>
            <p:cNvSpPr/>
            <p:nvPr/>
          </p:nvSpPr>
          <p:spPr>
            <a:xfrm>
              <a:off x="6852788" y="12566378"/>
              <a:ext cx="1270" cy="1905"/>
            </a:xfrm>
            <a:custGeom>
              <a:avLst/>
              <a:gdLst/>
              <a:ahLst/>
              <a:cxnLst/>
              <a:rect l="l" t="t" r="r" b="b"/>
              <a:pathLst>
                <a:path w="1270" h="1904">
                  <a:moveTo>
                    <a:pt x="761" y="1765"/>
                  </a:moveTo>
                  <a:lnTo>
                    <a:pt x="0" y="0"/>
                  </a:lnTo>
                </a:path>
              </a:pathLst>
            </a:custGeom>
            <a:ln w="4762">
              <a:solidFill>
                <a:srgbClr val="050100"/>
              </a:solidFill>
            </a:ln>
          </p:spPr>
          <p:txBody>
            <a:bodyPr wrap="square" lIns="0" tIns="0" rIns="0" bIns="0" rtlCol="0"/>
            <a:lstStyle/>
            <a:p/>
          </p:txBody>
        </p:sp>
        <p:sp>
          <p:nvSpPr>
            <p:cNvPr id="2233" name="object 2233" descr=""/>
            <p:cNvSpPr/>
            <p:nvPr/>
          </p:nvSpPr>
          <p:spPr>
            <a:xfrm>
              <a:off x="6853549" y="12568143"/>
              <a:ext cx="0" cy="1905"/>
            </a:xfrm>
            <a:custGeom>
              <a:avLst/>
              <a:gdLst/>
              <a:ahLst/>
              <a:cxnLst/>
              <a:rect l="l" t="t" r="r" b="b"/>
              <a:pathLst>
                <a:path w="0" h="1904">
                  <a:moveTo>
                    <a:pt x="0" y="1587"/>
                  </a:moveTo>
                  <a:lnTo>
                    <a:pt x="0" y="0"/>
                  </a:lnTo>
                </a:path>
              </a:pathLst>
            </a:custGeom>
            <a:ln w="4762">
              <a:solidFill>
                <a:srgbClr val="050100"/>
              </a:solidFill>
            </a:ln>
          </p:spPr>
          <p:txBody>
            <a:bodyPr wrap="square" lIns="0" tIns="0" rIns="0" bIns="0" rtlCol="0"/>
            <a:lstStyle/>
            <a:p/>
          </p:txBody>
        </p:sp>
        <p:sp>
          <p:nvSpPr>
            <p:cNvPr id="2234" name="object 2234" descr=""/>
            <p:cNvSpPr/>
            <p:nvPr/>
          </p:nvSpPr>
          <p:spPr>
            <a:xfrm>
              <a:off x="6852793" y="12569731"/>
              <a:ext cx="1270" cy="1905"/>
            </a:xfrm>
            <a:custGeom>
              <a:avLst/>
              <a:gdLst/>
              <a:ahLst/>
              <a:cxnLst/>
              <a:rect l="l" t="t" r="r" b="b"/>
              <a:pathLst>
                <a:path w="1270" h="1904">
                  <a:moveTo>
                    <a:pt x="0" y="1587"/>
                  </a:moveTo>
                  <a:lnTo>
                    <a:pt x="762" y="0"/>
                  </a:lnTo>
                </a:path>
              </a:pathLst>
            </a:custGeom>
            <a:ln w="4762">
              <a:solidFill>
                <a:srgbClr val="050100"/>
              </a:solidFill>
            </a:ln>
          </p:spPr>
          <p:txBody>
            <a:bodyPr wrap="square" lIns="0" tIns="0" rIns="0" bIns="0" rtlCol="0"/>
            <a:lstStyle/>
            <a:p/>
          </p:txBody>
        </p:sp>
        <p:sp>
          <p:nvSpPr>
            <p:cNvPr id="2235" name="object 2235" descr=""/>
            <p:cNvSpPr/>
            <p:nvPr/>
          </p:nvSpPr>
          <p:spPr>
            <a:xfrm>
              <a:off x="6852037" y="12571313"/>
              <a:ext cx="1270" cy="1270"/>
            </a:xfrm>
            <a:custGeom>
              <a:avLst/>
              <a:gdLst/>
              <a:ahLst/>
              <a:cxnLst/>
              <a:rect l="l" t="t" r="r" b="b"/>
              <a:pathLst>
                <a:path w="1270" h="1270">
                  <a:moveTo>
                    <a:pt x="0" y="1244"/>
                  </a:moveTo>
                  <a:lnTo>
                    <a:pt x="762" y="0"/>
                  </a:lnTo>
                </a:path>
              </a:pathLst>
            </a:custGeom>
            <a:ln w="4762">
              <a:solidFill>
                <a:srgbClr val="050100"/>
              </a:solidFill>
            </a:ln>
          </p:spPr>
          <p:txBody>
            <a:bodyPr wrap="square" lIns="0" tIns="0" rIns="0" bIns="0" rtlCol="0"/>
            <a:lstStyle/>
            <a:p/>
          </p:txBody>
        </p:sp>
        <p:sp>
          <p:nvSpPr>
            <p:cNvPr id="2236" name="object 2236" descr=""/>
            <p:cNvSpPr/>
            <p:nvPr/>
          </p:nvSpPr>
          <p:spPr>
            <a:xfrm>
              <a:off x="6850523" y="12572558"/>
              <a:ext cx="1905" cy="1270"/>
            </a:xfrm>
            <a:custGeom>
              <a:avLst/>
              <a:gdLst/>
              <a:ahLst/>
              <a:cxnLst/>
              <a:rect l="l" t="t" r="r" b="b"/>
              <a:pathLst>
                <a:path w="1904" h="1270">
                  <a:moveTo>
                    <a:pt x="0" y="1054"/>
                  </a:moveTo>
                  <a:lnTo>
                    <a:pt x="1511" y="0"/>
                  </a:lnTo>
                </a:path>
              </a:pathLst>
            </a:custGeom>
            <a:ln w="4762">
              <a:solidFill>
                <a:srgbClr val="050100"/>
              </a:solidFill>
            </a:ln>
          </p:spPr>
          <p:txBody>
            <a:bodyPr wrap="square" lIns="0" tIns="0" rIns="0" bIns="0" rtlCol="0"/>
            <a:lstStyle/>
            <a:p/>
          </p:txBody>
        </p:sp>
        <p:sp>
          <p:nvSpPr>
            <p:cNvPr id="2237" name="object 2237" descr=""/>
            <p:cNvSpPr/>
            <p:nvPr/>
          </p:nvSpPr>
          <p:spPr>
            <a:xfrm>
              <a:off x="6848254" y="12573612"/>
              <a:ext cx="2540" cy="1270"/>
            </a:xfrm>
            <a:custGeom>
              <a:avLst/>
              <a:gdLst/>
              <a:ahLst/>
              <a:cxnLst/>
              <a:rect l="l" t="t" r="r" b="b"/>
              <a:pathLst>
                <a:path w="2540" h="1270">
                  <a:moveTo>
                    <a:pt x="0" y="1066"/>
                  </a:moveTo>
                  <a:lnTo>
                    <a:pt x="2273" y="0"/>
                  </a:lnTo>
                </a:path>
              </a:pathLst>
            </a:custGeom>
            <a:ln w="4762">
              <a:solidFill>
                <a:srgbClr val="050100"/>
              </a:solidFill>
            </a:ln>
          </p:spPr>
          <p:txBody>
            <a:bodyPr wrap="square" lIns="0" tIns="0" rIns="0" bIns="0" rtlCol="0"/>
            <a:lstStyle/>
            <a:p/>
          </p:txBody>
        </p:sp>
        <p:sp>
          <p:nvSpPr>
            <p:cNvPr id="2238" name="object 2238" descr=""/>
            <p:cNvSpPr/>
            <p:nvPr/>
          </p:nvSpPr>
          <p:spPr>
            <a:xfrm>
              <a:off x="6844223" y="12574679"/>
              <a:ext cx="4445" cy="635"/>
            </a:xfrm>
            <a:custGeom>
              <a:avLst/>
              <a:gdLst/>
              <a:ahLst/>
              <a:cxnLst/>
              <a:rect l="l" t="t" r="r" b="b"/>
              <a:pathLst>
                <a:path w="4445" h="634">
                  <a:moveTo>
                    <a:pt x="0" y="520"/>
                  </a:moveTo>
                  <a:lnTo>
                    <a:pt x="4025" y="0"/>
                  </a:lnTo>
                </a:path>
              </a:pathLst>
            </a:custGeom>
            <a:ln w="4762">
              <a:solidFill>
                <a:srgbClr val="050100"/>
              </a:solidFill>
            </a:ln>
          </p:spPr>
          <p:txBody>
            <a:bodyPr wrap="square" lIns="0" tIns="0" rIns="0" bIns="0" rtlCol="0"/>
            <a:lstStyle/>
            <a:p/>
          </p:txBody>
        </p:sp>
        <p:sp>
          <p:nvSpPr>
            <p:cNvPr id="2239" name="object 2239" descr=""/>
            <p:cNvSpPr/>
            <p:nvPr/>
          </p:nvSpPr>
          <p:spPr>
            <a:xfrm>
              <a:off x="6840441" y="12575199"/>
              <a:ext cx="3810" cy="0"/>
            </a:xfrm>
            <a:custGeom>
              <a:avLst/>
              <a:gdLst/>
              <a:ahLst/>
              <a:cxnLst/>
              <a:rect l="l" t="t" r="r" b="b"/>
              <a:pathLst>
                <a:path w="3809" h="0">
                  <a:moveTo>
                    <a:pt x="0" y="0"/>
                  </a:moveTo>
                  <a:lnTo>
                    <a:pt x="3784" y="0"/>
                  </a:lnTo>
                </a:path>
              </a:pathLst>
            </a:custGeom>
            <a:ln w="4762">
              <a:solidFill>
                <a:srgbClr val="050100"/>
              </a:solidFill>
            </a:ln>
          </p:spPr>
          <p:txBody>
            <a:bodyPr wrap="square" lIns="0" tIns="0" rIns="0" bIns="0" rtlCol="0"/>
            <a:lstStyle/>
            <a:p/>
          </p:txBody>
        </p:sp>
        <p:sp>
          <p:nvSpPr>
            <p:cNvPr id="2240" name="object 2240" descr=""/>
            <p:cNvSpPr/>
            <p:nvPr/>
          </p:nvSpPr>
          <p:spPr>
            <a:xfrm>
              <a:off x="6836410" y="12574679"/>
              <a:ext cx="4445" cy="635"/>
            </a:xfrm>
            <a:custGeom>
              <a:avLst/>
              <a:gdLst/>
              <a:ahLst/>
              <a:cxnLst/>
              <a:rect l="l" t="t" r="r" b="b"/>
              <a:pathLst>
                <a:path w="4445" h="634">
                  <a:moveTo>
                    <a:pt x="0" y="0"/>
                  </a:moveTo>
                  <a:lnTo>
                    <a:pt x="4025" y="520"/>
                  </a:lnTo>
                </a:path>
              </a:pathLst>
            </a:custGeom>
            <a:ln w="4762">
              <a:solidFill>
                <a:srgbClr val="050100"/>
              </a:solidFill>
            </a:ln>
          </p:spPr>
          <p:txBody>
            <a:bodyPr wrap="square" lIns="0" tIns="0" rIns="0" bIns="0" rtlCol="0"/>
            <a:lstStyle/>
            <a:p/>
          </p:txBody>
        </p:sp>
        <p:sp>
          <p:nvSpPr>
            <p:cNvPr id="2241" name="object 2241" descr=""/>
            <p:cNvSpPr/>
            <p:nvPr/>
          </p:nvSpPr>
          <p:spPr>
            <a:xfrm>
              <a:off x="6834140" y="12573612"/>
              <a:ext cx="2540" cy="1270"/>
            </a:xfrm>
            <a:custGeom>
              <a:avLst/>
              <a:gdLst/>
              <a:ahLst/>
              <a:cxnLst/>
              <a:rect l="l" t="t" r="r" b="b"/>
              <a:pathLst>
                <a:path w="2540" h="1270">
                  <a:moveTo>
                    <a:pt x="0" y="0"/>
                  </a:moveTo>
                  <a:lnTo>
                    <a:pt x="2273" y="1066"/>
                  </a:lnTo>
                </a:path>
              </a:pathLst>
            </a:custGeom>
            <a:ln w="4762">
              <a:solidFill>
                <a:srgbClr val="050100"/>
              </a:solidFill>
            </a:ln>
          </p:spPr>
          <p:txBody>
            <a:bodyPr wrap="square" lIns="0" tIns="0" rIns="0" bIns="0" rtlCol="0"/>
            <a:lstStyle/>
            <a:p/>
          </p:txBody>
        </p:sp>
        <p:sp>
          <p:nvSpPr>
            <p:cNvPr id="2242" name="object 2242" descr=""/>
            <p:cNvSpPr/>
            <p:nvPr/>
          </p:nvSpPr>
          <p:spPr>
            <a:xfrm>
              <a:off x="6832626" y="12572558"/>
              <a:ext cx="1905" cy="1270"/>
            </a:xfrm>
            <a:custGeom>
              <a:avLst/>
              <a:gdLst/>
              <a:ahLst/>
              <a:cxnLst/>
              <a:rect l="l" t="t" r="r" b="b"/>
              <a:pathLst>
                <a:path w="1904" h="1270">
                  <a:moveTo>
                    <a:pt x="0" y="0"/>
                  </a:moveTo>
                  <a:lnTo>
                    <a:pt x="1511" y="1054"/>
                  </a:lnTo>
                </a:path>
              </a:pathLst>
            </a:custGeom>
            <a:ln w="4762">
              <a:solidFill>
                <a:srgbClr val="050100"/>
              </a:solidFill>
            </a:ln>
          </p:spPr>
          <p:txBody>
            <a:bodyPr wrap="square" lIns="0" tIns="0" rIns="0" bIns="0" rtlCol="0"/>
            <a:lstStyle/>
            <a:p/>
          </p:txBody>
        </p:sp>
        <p:sp>
          <p:nvSpPr>
            <p:cNvPr id="2243" name="object 2243" descr=""/>
            <p:cNvSpPr/>
            <p:nvPr/>
          </p:nvSpPr>
          <p:spPr>
            <a:xfrm>
              <a:off x="6831871" y="12571318"/>
              <a:ext cx="1270" cy="1270"/>
            </a:xfrm>
            <a:custGeom>
              <a:avLst/>
              <a:gdLst/>
              <a:ahLst/>
              <a:cxnLst/>
              <a:rect l="l" t="t" r="r" b="b"/>
              <a:pathLst>
                <a:path w="1270" h="1270">
                  <a:moveTo>
                    <a:pt x="0" y="0"/>
                  </a:moveTo>
                  <a:lnTo>
                    <a:pt x="762" y="1244"/>
                  </a:lnTo>
                </a:path>
              </a:pathLst>
            </a:custGeom>
            <a:ln w="4762">
              <a:solidFill>
                <a:srgbClr val="050100"/>
              </a:solidFill>
            </a:ln>
          </p:spPr>
          <p:txBody>
            <a:bodyPr wrap="square" lIns="0" tIns="0" rIns="0" bIns="0" rtlCol="0"/>
            <a:lstStyle/>
            <a:p/>
          </p:txBody>
        </p:sp>
        <p:sp>
          <p:nvSpPr>
            <p:cNvPr id="2244" name="object 2244" descr=""/>
            <p:cNvSpPr/>
            <p:nvPr/>
          </p:nvSpPr>
          <p:spPr>
            <a:xfrm>
              <a:off x="6830866" y="12569731"/>
              <a:ext cx="1270" cy="1905"/>
            </a:xfrm>
            <a:custGeom>
              <a:avLst/>
              <a:gdLst/>
              <a:ahLst/>
              <a:cxnLst/>
              <a:rect l="l" t="t" r="r" b="b"/>
              <a:pathLst>
                <a:path w="1270" h="1904">
                  <a:moveTo>
                    <a:pt x="0" y="0"/>
                  </a:moveTo>
                  <a:lnTo>
                    <a:pt x="1003" y="1587"/>
                  </a:lnTo>
                </a:path>
              </a:pathLst>
            </a:custGeom>
            <a:ln w="4762">
              <a:solidFill>
                <a:srgbClr val="050100"/>
              </a:solidFill>
            </a:ln>
          </p:spPr>
          <p:txBody>
            <a:bodyPr wrap="square" lIns="0" tIns="0" rIns="0" bIns="0" rtlCol="0"/>
            <a:lstStyle/>
            <a:p/>
          </p:txBody>
        </p:sp>
        <p:sp>
          <p:nvSpPr>
            <p:cNvPr id="2245" name="object 2245" descr=""/>
            <p:cNvSpPr/>
            <p:nvPr/>
          </p:nvSpPr>
          <p:spPr>
            <a:xfrm>
              <a:off x="6830866" y="12568143"/>
              <a:ext cx="0" cy="1905"/>
            </a:xfrm>
            <a:custGeom>
              <a:avLst/>
              <a:gdLst/>
              <a:ahLst/>
              <a:cxnLst/>
              <a:rect l="l" t="t" r="r" b="b"/>
              <a:pathLst>
                <a:path w="0" h="1904">
                  <a:moveTo>
                    <a:pt x="0" y="0"/>
                  </a:moveTo>
                  <a:lnTo>
                    <a:pt x="0" y="1587"/>
                  </a:lnTo>
                </a:path>
              </a:pathLst>
            </a:custGeom>
            <a:ln w="4762">
              <a:solidFill>
                <a:srgbClr val="050100"/>
              </a:solidFill>
            </a:ln>
          </p:spPr>
          <p:txBody>
            <a:bodyPr wrap="square" lIns="0" tIns="0" rIns="0" bIns="0" rtlCol="0"/>
            <a:lstStyle/>
            <a:p/>
          </p:txBody>
        </p:sp>
        <p:sp>
          <p:nvSpPr>
            <p:cNvPr id="2246" name="object 2246" descr=""/>
            <p:cNvSpPr/>
            <p:nvPr/>
          </p:nvSpPr>
          <p:spPr>
            <a:xfrm>
              <a:off x="6835142" y="12587006"/>
              <a:ext cx="14604" cy="0"/>
            </a:xfrm>
            <a:custGeom>
              <a:avLst/>
              <a:gdLst/>
              <a:ahLst/>
              <a:cxnLst/>
              <a:rect l="l" t="t" r="r" b="b"/>
              <a:pathLst>
                <a:path w="14604" h="0">
                  <a:moveTo>
                    <a:pt x="14376" y="0"/>
                  </a:moveTo>
                  <a:lnTo>
                    <a:pt x="0" y="0"/>
                  </a:lnTo>
                </a:path>
              </a:pathLst>
            </a:custGeom>
            <a:ln w="4762">
              <a:solidFill>
                <a:srgbClr val="050100"/>
              </a:solidFill>
            </a:ln>
          </p:spPr>
          <p:txBody>
            <a:bodyPr wrap="square" lIns="0" tIns="0" rIns="0" bIns="0" rtlCol="0"/>
            <a:lstStyle/>
            <a:p/>
          </p:txBody>
        </p:sp>
        <p:sp>
          <p:nvSpPr>
            <p:cNvPr id="2247" name="object 2247" descr=""/>
            <p:cNvSpPr/>
            <p:nvPr/>
          </p:nvSpPr>
          <p:spPr>
            <a:xfrm>
              <a:off x="6842201" y="12581885"/>
              <a:ext cx="0" cy="10160"/>
            </a:xfrm>
            <a:custGeom>
              <a:avLst/>
              <a:gdLst/>
              <a:ahLst/>
              <a:cxnLst/>
              <a:rect l="l" t="t" r="r" b="b"/>
              <a:pathLst>
                <a:path w="0" h="10159">
                  <a:moveTo>
                    <a:pt x="0" y="0"/>
                  </a:moveTo>
                  <a:lnTo>
                    <a:pt x="0" y="10058"/>
                  </a:lnTo>
                </a:path>
              </a:pathLst>
            </a:custGeom>
            <a:ln w="4762">
              <a:solidFill>
                <a:srgbClr val="050100"/>
              </a:solidFill>
            </a:ln>
          </p:spPr>
          <p:txBody>
            <a:bodyPr wrap="square" lIns="0" tIns="0" rIns="0" bIns="0" rtlCol="0"/>
            <a:lstStyle/>
            <a:p/>
          </p:txBody>
        </p:sp>
        <p:sp>
          <p:nvSpPr>
            <p:cNvPr id="2248" name="object 2248" descr=""/>
            <p:cNvSpPr/>
            <p:nvPr/>
          </p:nvSpPr>
          <p:spPr>
            <a:xfrm>
              <a:off x="6831713" y="12602299"/>
              <a:ext cx="69215" cy="19050"/>
            </a:xfrm>
            <a:custGeom>
              <a:avLst/>
              <a:gdLst/>
              <a:ahLst/>
              <a:cxnLst/>
              <a:rect l="l" t="t" r="r" b="b"/>
              <a:pathLst>
                <a:path w="69215" h="19050">
                  <a:moveTo>
                    <a:pt x="68592" y="0"/>
                  </a:moveTo>
                  <a:lnTo>
                    <a:pt x="65722" y="7137"/>
                  </a:lnTo>
                  <a:lnTo>
                    <a:pt x="58585" y="14287"/>
                  </a:lnTo>
                  <a:lnTo>
                    <a:pt x="49288" y="17157"/>
                  </a:lnTo>
                  <a:lnTo>
                    <a:pt x="40728" y="17856"/>
                  </a:lnTo>
                  <a:lnTo>
                    <a:pt x="34289" y="18580"/>
                  </a:lnTo>
                  <a:lnTo>
                    <a:pt x="27863" y="17856"/>
                  </a:lnTo>
                  <a:lnTo>
                    <a:pt x="19278" y="17157"/>
                  </a:lnTo>
                  <a:lnTo>
                    <a:pt x="9994" y="14287"/>
                  </a:lnTo>
                  <a:lnTo>
                    <a:pt x="2844" y="7137"/>
                  </a:lnTo>
                  <a:lnTo>
                    <a:pt x="0" y="0"/>
                  </a:lnTo>
                </a:path>
              </a:pathLst>
            </a:custGeom>
            <a:ln w="4762">
              <a:solidFill>
                <a:srgbClr val="050100"/>
              </a:solidFill>
            </a:ln>
          </p:spPr>
          <p:txBody>
            <a:bodyPr wrap="square" lIns="0" tIns="0" rIns="0" bIns="0" rtlCol="0"/>
            <a:lstStyle/>
            <a:p/>
          </p:txBody>
        </p:sp>
        <p:sp>
          <p:nvSpPr>
            <p:cNvPr id="2249" name="object 2249" descr=""/>
            <p:cNvSpPr/>
            <p:nvPr/>
          </p:nvSpPr>
          <p:spPr>
            <a:xfrm>
              <a:off x="6862244" y="12637417"/>
              <a:ext cx="40005" cy="22225"/>
            </a:xfrm>
            <a:custGeom>
              <a:avLst/>
              <a:gdLst/>
              <a:ahLst/>
              <a:cxnLst/>
              <a:rect l="l" t="t" r="r" b="b"/>
              <a:pathLst>
                <a:path w="40004" h="22225">
                  <a:moveTo>
                    <a:pt x="0" y="21920"/>
                  </a:moveTo>
                  <a:lnTo>
                    <a:pt x="0" y="0"/>
                  </a:lnTo>
                  <a:lnTo>
                    <a:pt x="39700" y="13893"/>
                  </a:lnTo>
                </a:path>
              </a:pathLst>
            </a:custGeom>
            <a:ln w="4762">
              <a:solidFill>
                <a:srgbClr val="050100"/>
              </a:solidFill>
            </a:ln>
          </p:spPr>
          <p:txBody>
            <a:bodyPr wrap="square" lIns="0" tIns="0" rIns="0" bIns="0" rtlCol="0"/>
            <a:lstStyle/>
            <a:p/>
          </p:txBody>
        </p:sp>
        <p:sp>
          <p:nvSpPr>
            <p:cNvPr id="2250" name="object 2250" descr=""/>
            <p:cNvSpPr/>
            <p:nvPr/>
          </p:nvSpPr>
          <p:spPr>
            <a:xfrm>
              <a:off x="6882981" y="12669790"/>
              <a:ext cx="0" cy="19685"/>
            </a:xfrm>
            <a:custGeom>
              <a:avLst/>
              <a:gdLst/>
              <a:ahLst/>
              <a:cxnLst/>
              <a:rect l="l" t="t" r="r" b="b"/>
              <a:pathLst>
                <a:path w="0" h="19684">
                  <a:moveTo>
                    <a:pt x="0" y="19151"/>
                  </a:moveTo>
                  <a:lnTo>
                    <a:pt x="0" y="0"/>
                  </a:lnTo>
                </a:path>
              </a:pathLst>
            </a:custGeom>
            <a:ln w="4762">
              <a:solidFill>
                <a:srgbClr val="050100"/>
              </a:solidFill>
            </a:ln>
          </p:spPr>
          <p:txBody>
            <a:bodyPr wrap="square" lIns="0" tIns="0" rIns="0" bIns="0" rtlCol="0"/>
            <a:lstStyle/>
            <a:p/>
          </p:txBody>
        </p:sp>
        <p:sp>
          <p:nvSpPr>
            <p:cNvPr id="2251" name="object 2251" descr=""/>
            <p:cNvSpPr/>
            <p:nvPr/>
          </p:nvSpPr>
          <p:spPr>
            <a:xfrm>
              <a:off x="6863571" y="12669793"/>
              <a:ext cx="38735" cy="0"/>
            </a:xfrm>
            <a:custGeom>
              <a:avLst/>
              <a:gdLst/>
              <a:ahLst/>
              <a:cxnLst/>
              <a:rect l="l" t="t" r="r" b="b"/>
              <a:pathLst>
                <a:path w="38734" h="0">
                  <a:moveTo>
                    <a:pt x="0" y="0"/>
                  </a:moveTo>
                  <a:lnTo>
                    <a:pt x="38366" y="0"/>
                  </a:lnTo>
                </a:path>
              </a:pathLst>
            </a:custGeom>
            <a:ln w="4762">
              <a:solidFill>
                <a:srgbClr val="050100"/>
              </a:solidFill>
            </a:ln>
          </p:spPr>
          <p:txBody>
            <a:bodyPr wrap="square" lIns="0" tIns="0" rIns="0" bIns="0" rtlCol="0"/>
            <a:lstStyle/>
            <a:p/>
          </p:txBody>
        </p:sp>
        <p:sp>
          <p:nvSpPr>
            <p:cNvPr id="2252" name="object 2252" descr=""/>
            <p:cNvSpPr/>
            <p:nvPr/>
          </p:nvSpPr>
          <p:spPr>
            <a:xfrm>
              <a:off x="6863571" y="12688942"/>
              <a:ext cx="38735" cy="0"/>
            </a:xfrm>
            <a:custGeom>
              <a:avLst/>
              <a:gdLst/>
              <a:ahLst/>
              <a:cxnLst/>
              <a:rect l="l" t="t" r="r" b="b"/>
              <a:pathLst>
                <a:path w="38734" h="0">
                  <a:moveTo>
                    <a:pt x="0" y="0"/>
                  </a:moveTo>
                  <a:lnTo>
                    <a:pt x="38366" y="0"/>
                  </a:lnTo>
                </a:path>
              </a:pathLst>
            </a:custGeom>
            <a:ln w="4762">
              <a:solidFill>
                <a:srgbClr val="050100"/>
              </a:solidFill>
            </a:ln>
          </p:spPr>
          <p:txBody>
            <a:bodyPr wrap="square" lIns="0" tIns="0" rIns="0" bIns="0" rtlCol="0"/>
            <a:lstStyle/>
            <a:p/>
          </p:txBody>
        </p:sp>
        <p:sp>
          <p:nvSpPr>
            <p:cNvPr id="2253" name="object 2253" descr=""/>
            <p:cNvSpPr/>
            <p:nvPr/>
          </p:nvSpPr>
          <p:spPr>
            <a:xfrm>
              <a:off x="6862239" y="12712369"/>
              <a:ext cx="1905" cy="3175"/>
            </a:xfrm>
            <a:custGeom>
              <a:avLst/>
              <a:gdLst/>
              <a:ahLst/>
              <a:cxnLst/>
              <a:rect l="l" t="t" r="r" b="b"/>
              <a:pathLst>
                <a:path w="1904" h="3175">
                  <a:moveTo>
                    <a:pt x="1765" y="0"/>
                  </a:moveTo>
                  <a:lnTo>
                    <a:pt x="0" y="2641"/>
                  </a:lnTo>
                </a:path>
              </a:pathLst>
            </a:custGeom>
            <a:ln w="4762">
              <a:solidFill>
                <a:srgbClr val="050100"/>
              </a:solidFill>
            </a:ln>
          </p:spPr>
          <p:txBody>
            <a:bodyPr wrap="square" lIns="0" tIns="0" rIns="0" bIns="0" rtlCol="0"/>
            <a:lstStyle/>
            <a:p/>
          </p:txBody>
        </p:sp>
        <p:sp>
          <p:nvSpPr>
            <p:cNvPr id="2254" name="object 2254" descr=""/>
            <p:cNvSpPr/>
            <p:nvPr/>
          </p:nvSpPr>
          <p:spPr>
            <a:xfrm>
              <a:off x="6864010" y="12710782"/>
              <a:ext cx="1905" cy="1905"/>
            </a:xfrm>
            <a:custGeom>
              <a:avLst/>
              <a:gdLst/>
              <a:ahLst/>
              <a:cxnLst/>
              <a:rect l="l" t="t" r="r" b="b"/>
              <a:pathLst>
                <a:path w="1904" h="1904">
                  <a:moveTo>
                    <a:pt x="1320" y="0"/>
                  </a:moveTo>
                  <a:lnTo>
                    <a:pt x="0" y="1587"/>
                  </a:lnTo>
                </a:path>
              </a:pathLst>
            </a:custGeom>
            <a:ln w="4762">
              <a:solidFill>
                <a:srgbClr val="050100"/>
              </a:solidFill>
            </a:ln>
          </p:spPr>
          <p:txBody>
            <a:bodyPr wrap="square" lIns="0" tIns="0" rIns="0" bIns="0" rtlCol="0"/>
            <a:lstStyle/>
            <a:p/>
          </p:txBody>
        </p:sp>
        <p:sp>
          <p:nvSpPr>
            <p:cNvPr id="2255" name="object 2255" descr=""/>
            <p:cNvSpPr/>
            <p:nvPr/>
          </p:nvSpPr>
          <p:spPr>
            <a:xfrm>
              <a:off x="6865331" y="12709194"/>
              <a:ext cx="3175" cy="1905"/>
            </a:xfrm>
            <a:custGeom>
              <a:avLst/>
              <a:gdLst/>
              <a:ahLst/>
              <a:cxnLst/>
              <a:rect l="l" t="t" r="r" b="b"/>
              <a:pathLst>
                <a:path w="3175" h="1904">
                  <a:moveTo>
                    <a:pt x="2654" y="0"/>
                  </a:moveTo>
                  <a:lnTo>
                    <a:pt x="0" y="1587"/>
                  </a:lnTo>
                </a:path>
              </a:pathLst>
            </a:custGeom>
            <a:ln w="4762">
              <a:solidFill>
                <a:srgbClr val="050100"/>
              </a:solidFill>
            </a:ln>
          </p:spPr>
          <p:txBody>
            <a:bodyPr wrap="square" lIns="0" tIns="0" rIns="0" bIns="0" rtlCol="0"/>
            <a:lstStyle/>
            <a:p/>
          </p:txBody>
        </p:sp>
        <p:sp>
          <p:nvSpPr>
            <p:cNvPr id="2256" name="object 2256" descr=""/>
            <p:cNvSpPr/>
            <p:nvPr/>
          </p:nvSpPr>
          <p:spPr>
            <a:xfrm>
              <a:off x="6867992" y="12707607"/>
              <a:ext cx="4445" cy="1905"/>
            </a:xfrm>
            <a:custGeom>
              <a:avLst/>
              <a:gdLst/>
              <a:ahLst/>
              <a:cxnLst/>
              <a:rect l="l" t="t" r="r" b="b"/>
              <a:pathLst>
                <a:path w="4445" h="1904">
                  <a:moveTo>
                    <a:pt x="3962" y="0"/>
                  </a:moveTo>
                  <a:lnTo>
                    <a:pt x="0" y="1587"/>
                  </a:lnTo>
                </a:path>
              </a:pathLst>
            </a:custGeom>
            <a:ln w="4762">
              <a:solidFill>
                <a:srgbClr val="050100"/>
              </a:solidFill>
            </a:ln>
          </p:spPr>
          <p:txBody>
            <a:bodyPr wrap="square" lIns="0" tIns="0" rIns="0" bIns="0" rtlCol="0"/>
            <a:lstStyle/>
            <a:p/>
          </p:txBody>
        </p:sp>
        <p:sp>
          <p:nvSpPr>
            <p:cNvPr id="2257" name="object 2257" descr=""/>
            <p:cNvSpPr/>
            <p:nvPr/>
          </p:nvSpPr>
          <p:spPr>
            <a:xfrm>
              <a:off x="6871951" y="12706813"/>
              <a:ext cx="7620" cy="1270"/>
            </a:xfrm>
            <a:custGeom>
              <a:avLst/>
              <a:gdLst/>
              <a:ahLst/>
              <a:cxnLst/>
              <a:rect l="l" t="t" r="r" b="b"/>
              <a:pathLst>
                <a:path w="7620" h="1270">
                  <a:moveTo>
                    <a:pt x="7061" y="0"/>
                  </a:moveTo>
                  <a:lnTo>
                    <a:pt x="0" y="787"/>
                  </a:lnTo>
                </a:path>
              </a:pathLst>
            </a:custGeom>
            <a:ln w="4762">
              <a:solidFill>
                <a:srgbClr val="050100"/>
              </a:solidFill>
            </a:ln>
          </p:spPr>
          <p:txBody>
            <a:bodyPr wrap="square" lIns="0" tIns="0" rIns="0" bIns="0" rtlCol="0"/>
            <a:lstStyle/>
            <a:p/>
          </p:txBody>
        </p:sp>
        <p:sp>
          <p:nvSpPr>
            <p:cNvPr id="2258" name="object 2258" descr=""/>
            <p:cNvSpPr/>
            <p:nvPr/>
          </p:nvSpPr>
          <p:spPr>
            <a:xfrm>
              <a:off x="6879005" y="12706813"/>
              <a:ext cx="6985" cy="0"/>
            </a:xfrm>
            <a:custGeom>
              <a:avLst/>
              <a:gdLst/>
              <a:ahLst/>
              <a:cxnLst/>
              <a:rect l="l" t="t" r="r" b="b"/>
              <a:pathLst>
                <a:path w="6984" h="0">
                  <a:moveTo>
                    <a:pt x="6616" y="0"/>
                  </a:moveTo>
                  <a:lnTo>
                    <a:pt x="0" y="0"/>
                  </a:lnTo>
                </a:path>
              </a:pathLst>
            </a:custGeom>
            <a:ln w="4762">
              <a:solidFill>
                <a:srgbClr val="050100"/>
              </a:solidFill>
            </a:ln>
          </p:spPr>
          <p:txBody>
            <a:bodyPr wrap="square" lIns="0" tIns="0" rIns="0" bIns="0" rtlCol="0"/>
            <a:lstStyle/>
            <a:p/>
          </p:txBody>
        </p:sp>
        <p:sp>
          <p:nvSpPr>
            <p:cNvPr id="2259" name="object 2259" descr=""/>
            <p:cNvSpPr/>
            <p:nvPr/>
          </p:nvSpPr>
          <p:spPr>
            <a:xfrm>
              <a:off x="6885618" y="12706820"/>
              <a:ext cx="7620" cy="1270"/>
            </a:xfrm>
            <a:custGeom>
              <a:avLst/>
              <a:gdLst/>
              <a:ahLst/>
              <a:cxnLst/>
              <a:rect l="l" t="t" r="r" b="b"/>
              <a:pathLst>
                <a:path w="7620" h="1270">
                  <a:moveTo>
                    <a:pt x="7061" y="787"/>
                  </a:moveTo>
                  <a:lnTo>
                    <a:pt x="0" y="0"/>
                  </a:lnTo>
                </a:path>
              </a:pathLst>
            </a:custGeom>
            <a:ln w="4762">
              <a:solidFill>
                <a:srgbClr val="050100"/>
              </a:solidFill>
            </a:ln>
          </p:spPr>
          <p:txBody>
            <a:bodyPr wrap="square" lIns="0" tIns="0" rIns="0" bIns="0" rtlCol="0"/>
            <a:lstStyle/>
            <a:p/>
          </p:txBody>
        </p:sp>
        <p:sp>
          <p:nvSpPr>
            <p:cNvPr id="2260" name="object 2260" descr=""/>
            <p:cNvSpPr/>
            <p:nvPr/>
          </p:nvSpPr>
          <p:spPr>
            <a:xfrm>
              <a:off x="6892685" y="12707607"/>
              <a:ext cx="4445" cy="1905"/>
            </a:xfrm>
            <a:custGeom>
              <a:avLst/>
              <a:gdLst/>
              <a:ahLst/>
              <a:cxnLst/>
              <a:rect l="l" t="t" r="r" b="b"/>
              <a:pathLst>
                <a:path w="4445" h="1904">
                  <a:moveTo>
                    <a:pt x="3975" y="1587"/>
                  </a:moveTo>
                  <a:lnTo>
                    <a:pt x="0" y="0"/>
                  </a:lnTo>
                </a:path>
              </a:pathLst>
            </a:custGeom>
            <a:ln w="4762">
              <a:solidFill>
                <a:srgbClr val="050100"/>
              </a:solidFill>
            </a:ln>
          </p:spPr>
          <p:txBody>
            <a:bodyPr wrap="square" lIns="0" tIns="0" rIns="0" bIns="0" rtlCol="0"/>
            <a:lstStyle/>
            <a:p/>
          </p:txBody>
        </p:sp>
        <p:sp>
          <p:nvSpPr>
            <p:cNvPr id="2261" name="object 2261" descr=""/>
            <p:cNvSpPr/>
            <p:nvPr/>
          </p:nvSpPr>
          <p:spPr>
            <a:xfrm>
              <a:off x="6896660" y="12709194"/>
              <a:ext cx="3175" cy="1905"/>
            </a:xfrm>
            <a:custGeom>
              <a:avLst/>
              <a:gdLst/>
              <a:ahLst/>
              <a:cxnLst/>
              <a:rect l="l" t="t" r="r" b="b"/>
              <a:pathLst>
                <a:path w="3175" h="1904">
                  <a:moveTo>
                    <a:pt x="2641" y="1587"/>
                  </a:moveTo>
                  <a:lnTo>
                    <a:pt x="0" y="0"/>
                  </a:lnTo>
                </a:path>
              </a:pathLst>
            </a:custGeom>
            <a:ln w="4762">
              <a:solidFill>
                <a:srgbClr val="050100"/>
              </a:solidFill>
            </a:ln>
          </p:spPr>
          <p:txBody>
            <a:bodyPr wrap="square" lIns="0" tIns="0" rIns="0" bIns="0" rtlCol="0"/>
            <a:lstStyle/>
            <a:p/>
          </p:txBody>
        </p:sp>
        <p:sp>
          <p:nvSpPr>
            <p:cNvPr id="2262" name="object 2262" descr=""/>
            <p:cNvSpPr/>
            <p:nvPr/>
          </p:nvSpPr>
          <p:spPr>
            <a:xfrm>
              <a:off x="6899308" y="12710782"/>
              <a:ext cx="1905" cy="1905"/>
            </a:xfrm>
            <a:custGeom>
              <a:avLst/>
              <a:gdLst/>
              <a:ahLst/>
              <a:cxnLst/>
              <a:rect l="l" t="t" r="r" b="b"/>
              <a:pathLst>
                <a:path w="1904" h="1904">
                  <a:moveTo>
                    <a:pt x="1320" y="1587"/>
                  </a:moveTo>
                  <a:lnTo>
                    <a:pt x="0" y="0"/>
                  </a:lnTo>
                </a:path>
              </a:pathLst>
            </a:custGeom>
            <a:ln w="4762">
              <a:solidFill>
                <a:srgbClr val="050100"/>
              </a:solidFill>
            </a:ln>
          </p:spPr>
          <p:txBody>
            <a:bodyPr wrap="square" lIns="0" tIns="0" rIns="0" bIns="0" rtlCol="0"/>
            <a:lstStyle/>
            <a:p/>
          </p:txBody>
        </p:sp>
        <p:sp>
          <p:nvSpPr>
            <p:cNvPr id="2263" name="object 2263" descr=""/>
            <p:cNvSpPr/>
            <p:nvPr/>
          </p:nvSpPr>
          <p:spPr>
            <a:xfrm>
              <a:off x="6900622" y="12712369"/>
              <a:ext cx="1905" cy="3175"/>
            </a:xfrm>
            <a:custGeom>
              <a:avLst/>
              <a:gdLst/>
              <a:ahLst/>
              <a:cxnLst/>
              <a:rect l="l" t="t" r="r" b="b"/>
              <a:pathLst>
                <a:path w="1904" h="3175">
                  <a:moveTo>
                    <a:pt x="1320" y="2641"/>
                  </a:moveTo>
                  <a:lnTo>
                    <a:pt x="0" y="0"/>
                  </a:lnTo>
                </a:path>
              </a:pathLst>
            </a:custGeom>
            <a:ln w="4762">
              <a:solidFill>
                <a:srgbClr val="050100"/>
              </a:solidFill>
            </a:ln>
          </p:spPr>
          <p:txBody>
            <a:bodyPr wrap="square" lIns="0" tIns="0" rIns="0" bIns="0" rtlCol="0"/>
            <a:lstStyle/>
            <a:p/>
          </p:txBody>
        </p:sp>
        <p:sp>
          <p:nvSpPr>
            <p:cNvPr id="2264" name="object 2264" descr=""/>
            <p:cNvSpPr/>
            <p:nvPr/>
          </p:nvSpPr>
          <p:spPr>
            <a:xfrm>
              <a:off x="6901943" y="12715017"/>
              <a:ext cx="0" cy="2540"/>
            </a:xfrm>
            <a:custGeom>
              <a:avLst/>
              <a:gdLst/>
              <a:ahLst/>
              <a:cxnLst/>
              <a:rect l="l" t="t" r="r" b="b"/>
              <a:pathLst>
                <a:path w="0" h="2540">
                  <a:moveTo>
                    <a:pt x="0" y="2374"/>
                  </a:moveTo>
                  <a:lnTo>
                    <a:pt x="0" y="0"/>
                  </a:lnTo>
                </a:path>
              </a:pathLst>
            </a:custGeom>
            <a:ln w="4762">
              <a:solidFill>
                <a:srgbClr val="050100"/>
              </a:solidFill>
            </a:ln>
          </p:spPr>
          <p:txBody>
            <a:bodyPr wrap="square" lIns="0" tIns="0" rIns="0" bIns="0" rtlCol="0"/>
            <a:lstStyle/>
            <a:p/>
          </p:txBody>
        </p:sp>
        <p:sp>
          <p:nvSpPr>
            <p:cNvPr id="2265" name="object 2265" descr=""/>
            <p:cNvSpPr/>
            <p:nvPr/>
          </p:nvSpPr>
          <p:spPr>
            <a:xfrm>
              <a:off x="6900628" y="12717399"/>
              <a:ext cx="1905" cy="2540"/>
            </a:xfrm>
            <a:custGeom>
              <a:avLst/>
              <a:gdLst/>
              <a:ahLst/>
              <a:cxnLst/>
              <a:rect l="l" t="t" r="r" b="b"/>
              <a:pathLst>
                <a:path w="1904" h="2540">
                  <a:moveTo>
                    <a:pt x="0" y="2374"/>
                  </a:moveTo>
                  <a:lnTo>
                    <a:pt x="1320" y="0"/>
                  </a:lnTo>
                </a:path>
              </a:pathLst>
            </a:custGeom>
            <a:ln w="4762">
              <a:solidFill>
                <a:srgbClr val="050100"/>
              </a:solidFill>
            </a:ln>
          </p:spPr>
          <p:txBody>
            <a:bodyPr wrap="square" lIns="0" tIns="0" rIns="0" bIns="0" rtlCol="0"/>
            <a:lstStyle/>
            <a:p/>
          </p:txBody>
        </p:sp>
        <p:sp>
          <p:nvSpPr>
            <p:cNvPr id="2266" name="object 2266" descr=""/>
            <p:cNvSpPr/>
            <p:nvPr/>
          </p:nvSpPr>
          <p:spPr>
            <a:xfrm>
              <a:off x="6899301" y="12719780"/>
              <a:ext cx="1905" cy="1905"/>
            </a:xfrm>
            <a:custGeom>
              <a:avLst/>
              <a:gdLst/>
              <a:ahLst/>
              <a:cxnLst/>
              <a:rect l="l" t="t" r="r" b="b"/>
              <a:pathLst>
                <a:path w="1904" h="1904">
                  <a:moveTo>
                    <a:pt x="0" y="1854"/>
                  </a:moveTo>
                  <a:lnTo>
                    <a:pt x="1320" y="0"/>
                  </a:lnTo>
                </a:path>
              </a:pathLst>
            </a:custGeom>
            <a:ln w="4762">
              <a:solidFill>
                <a:srgbClr val="050100"/>
              </a:solidFill>
            </a:ln>
          </p:spPr>
          <p:txBody>
            <a:bodyPr wrap="square" lIns="0" tIns="0" rIns="0" bIns="0" rtlCol="0"/>
            <a:lstStyle/>
            <a:p/>
          </p:txBody>
        </p:sp>
        <p:sp>
          <p:nvSpPr>
            <p:cNvPr id="2267" name="object 2267" descr=""/>
            <p:cNvSpPr/>
            <p:nvPr/>
          </p:nvSpPr>
          <p:spPr>
            <a:xfrm>
              <a:off x="6896660" y="12721634"/>
              <a:ext cx="3175" cy="1905"/>
            </a:xfrm>
            <a:custGeom>
              <a:avLst/>
              <a:gdLst/>
              <a:ahLst/>
              <a:cxnLst/>
              <a:rect l="l" t="t" r="r" b="b"/>
              <a:pathLst>
                <a:path w="3175" h="1904">
                  <a:moveTo>
                    <a:pt x="0" y="1587"/>
                  </a:moveTo>
                  <a:lnTo>
                    <a:pt x="2641" y="0"/>
                  </a:lnTo>
                </a:path>
              </a:pathLst>
            </a:custGeom>
            <a:ln w="4762">
              <a:solidFill>
                <a:srgbClr val="050100"/>
              </a:solidFill>
            </a:ln>
          </p:spPr>
          <p:txBody>
            <a:bodyPr wrap="square" lIns="0" tIns="0" rIns="0" bIns="0" rtlCol="0"/>
            <a:lstStyle/>
            <a:p/>
          </p:txBody>
        </p:sp>
        <p:sp>
          <p:nvSpPr>
            <p:cNvPr id="2268" name="object 2268" descr=""/>
            <p:cNvSpPr/>
            <p:nvPr/>
          </p:nvSpPr>
          <p:spPr>
            <a:xfrm>
              <a:off x="6892679" y="12723222"/>
              <a:ext cx="4445" cy="1905"/>
            </a:xfrm>
            <a:custGeom>
              <a:avLst/>
              <a:gdLst/>
              <a:ahLst/>
              <a:cxnLst/>
              <a:rect l="l" t="t" r="r" b="b"/>
              <a:pathLst>
                <a:path w="4445" h="1904">
                  <a:moveTo>
                    <a:pt x="0" y="1587"/>
                  </a:moveTo>
                  <a:lnTo>
                    <a:pt x="3975" y="0"/>
                  </a:lnTo>
                </a:path>
              </a:pathLst>
            </a:custGeom>
            <a:ln w="4762">
              <a:solidFill>
                <a:srgbClr val="050100"/>
              </a:solidFill>
            </a:ln>
          </p:spPr>
          <p:txBody>
            <a:bodyPr wrap="square" lIns="0" tIns="0" rIns="0" bIns="0" rtlCol="0"/>
            <a:lstStyle/>
            <a:p/>
          </p:txBody>
        </p:sp>
        <p:sp>
          <p:nvSpPr>
            <p:cNvPr id="2269" name="object 2269" descr=""/>
            <p:cNvSpPr/>
            <p:nvPr/>
          </p:nvSpPr>
          <p:spPr>
            <a:xfrm>
              <a:off x="6885622" y="12724815"/>
              <a:ext cx="7620" cy="1270"/>
            </a:xfrm>
            <a:custGeom>
              <a:avLst/>
              <a:gdLst/>
              <a:ahLst/>
              <a:cxnLst/>
              <a:rect l="l" t="t" r="r" b="b"/>
              <a:pathLst>
                <a:path w="7620" h="1270">
                  <a:moveTo>
                    <a:pt x="0" y="787"/>
                  </a:moveTo>
                  <a:lnTo>
                    <a:pt x="7061" y="0"/>
                  </a:lnTo>
                </a:path>
              </a:pathLst>
            </a:custGeom>
            <a:ln w="4762">
              <a:solidFill>
                <a:srgbClr val="050100"/>
              </a:solidFill>
            </a:ln>
          </p:spPr>
          <p:txBody>
            <a:bodyPr wrap="square" lIns="0" tIns="0" rIns="0" bIns="0" rtlCol="0"/>
            <a:lstStyle/>
            <a:p/>
          </p:txBody>
        </p:sp>
        <p:sp>
          <p:nvSpPr>
            <p:cNvPr id="2270" name="object 2270" descr=""/>
            <p:cNvSpPr/>
            <p:nvPr/>
          </p:nvSpPr>
          <p:spPr>
            <a:xfrm>
              <a:off x="6879012" y="12725603"/>
              <a:ext cx="6985" cy="0"/>
            </a:xfrm>
            <a:custGeom>
              <a:avLst/>
              <a:gdLst/>
              <a:ahLst/>
              <a:cxnLst/>
              <a:rect l="l" t="t" r="r" b="b"/>
              <a:pathLst>
                <a:path w="6984" h="0">
                  <a:moveTo>
                    <a:pt x="0" y="0"/>
                  </a:moveTo>
                  <a:lnTo>
                    <a:pt x="6616" y="0"/>
                  </a:lnTo>
                </a:path>
              </a:pathLst>
            </a:custGeom>
            <a:ln w="4762">
              <a:solidFill>
                <a:srgbClr val="050100"/>
              </a:solidFill>
            </a:ln>
          </p:spPr>
          <p:txBody>
            <a:bodyPr wrap="square" lIns="0" tIns="0" rIns="0" bIns="0" rtlCol="0"/>
            <a:lstStyle/>
            <a:p/>
          </p:txBody>
        </p:sp>
        <p:sp>
          <p:nvSpPr>
            <p:cNvPr id="2271" name="object 2271" descr=""/>
            <p:cNvSpPr/>
            <p:nvPr/>
          </p:nvSpPr>
          <p:spPr>
            <a:xfrm>
              <a:off x="6871954" y="12724809"/>
              <a:ext cx="7620" cy="1270"/>
            </a:xfrm>
            <a:custGeom>
              <a:avLst/>
              <a:gdLst/>
              <a:ahLst/>
              <a:cxnLst/>
              <a:rect l="l" t="t" r="r" b="b"/>
              <a:pathLst>
                <a:path w="7620" h="1270">
                  <a:moveTo>
                    <a:pt x="0" y="0"/>
                  </a:moveTo>
                  <a:lnTo>
                    <a:pt x="7061" y="787"/>
                  </a:lnTo>
                </a:path>
              </a:pathLst>
            </a:custGeom>
            <a:ln w="4762">
              <a:solidFill>
                <a:srgbClr val="050100"/>
              </a:solidFill>
            </a:ln>
          </p:spPr>
          <p:txBody>
            <a:bodyPr wrap="square" lIns="0" tIns="0" rIns="0" bIns="0" rtlCol="0"/>
            <a:lstStyle/>
            <a:p/>
          </p:txBody>
        </p:sp>
        <p:sp>
          <p:nvSpPr>
            <p:cNvPr id="2272" name="object 2272" descr=""/>
            <p:cNvSpPr/>
            <p:nvPr/>
          </p:nvSpPr>
          <p:spPr>
            <a:xfrm>
              <a:off x="6867986" y="12723222"/>
              <a:ext cx="4445" cy="1905"/>
            </a:xfrm>
            <a:custGeom>
              <a:avLst/>
              <a:gdLst/>
              <a:ahLst/>
              <a:cxnLst/>
              <a:rect l="l" t="t" r="r" b="b"/>
              <a:pathLst>
                <a:path w="4445" h="1904">
                  <a:moveTo>
                    <a:pt x="0" y="0"/>
                  </a:moveTo>
                  <a:lnTo>
                    <a:pt x="3962" y="1587"/>
                  </a:lnTo>
                </a:path>
              </a:pathLst>
            </a:custGeom>
            <a:ln w="4762">
              <a:solidFill>
                <a:srgbClr val="050100"/>
              </a:solidFill>
            </a:ln>
          </p:spPr>
          <p:txBody>
            <a:bodyPr wrap="square" lIns="0" tIns="0" rIns="0" bIns="0" rtlCol="0"/>
            <a:lstStyle/>
            <a:p/>
          </p:txBody>
        </p:sp>
        <p:sp>
          <p:nvSpPr>
            <p:cNvPr id="2273" name="object 2273" descr=""/>
            <p:cNvSpPr/>
            <p:nvPr/>
          </p:nvSpPr>
          <p:spPr>
            <a:xfrm>
              <a:off x="6865331" y="12721634"/>
              <a:ext cx="3175" cy="1905"/>
            </a:xfrm>
            <a:custGeom>
              <a:avLst/>
              <a:gdLst/>
              <a:ahLst/>
              <a:cxnLst/>
              <a:rect l="l" t="t" r="r" b="b"/>
              <a:pathLst>
                <a:path w="3175" h="1904">
                  <a:moveTo>
                    <a:pt x="0" y="0"/>
                  </a:moveTo>
                  <a:lnTo>
                    <a:pt x="2654" y="1587"/>
                  </a:lnTo>
                </a:path>
              </a:pathLst>
            </a:custGeom>
            <a:ln w="4762">
              <a:solidFill>
                <a:srgbClr val="050100"/>
              </a:solidFill>
            </a:ln>
          </p:spPr>
          <p:txBody>
            <a:bodyPr wrap="square" lIns="0" tIns="0" rIns="0" bIns="0" rtlCol="0"/>
            <a:lstStyle/>
            <a:p/>
          </p:txBody>
        </p:sp>
        <p:sp>
          <p:nvSpPr>
            <p:cNvPr id="2274" name="object 2274" descr=""/>
            <p:cNvSpPr/>
            <p:nvPr/>
          </p:nvSpPr>
          <p:spPr>
            <a:xfrm>
              <a:off x="6864004" y="12719773"/>
              <a:ext cx="1905" cy="1905"/>
            </a:xfrm>
            <a:custGeom>
              <a:avLst/>
              <a:gdLst/>
              <a:ahLst/>
              <a:cxnLst/>
              <a:rect l="l" t="t" r="r" b="b"/>
              <a:pathLst>
                <a:path w="1904" h="1904">
                  <a:moveTo>
                    <a:pt x="0" y="0"/>
                  </a:moveTo>
                  <a:lnTo>
                    <a:pt x="1320" y="1854"/>
                  </a:lnTo>
                </a:path>
              </a:pathLst>
            </a:custGeom>
            <a:ln w="4762">
              <a:solidFill>
                <a:srgbClr val="050100"/>
              </a:solidFill>
            </a:ln>
          </p:spPr>
          <p:txBody>
            <a:bodyPr wrap="square" lIns="0" tIns="0" rIns="0" bIns="0" rtlCol="0"/>
            <a:lstStyle/>
            <a:p/>
          </p:txBody>
        </p:sp>
        <p:sp>
          <p:nvSpPr>
            <p:cNvPr id="2275" name="object 2275" descr=""/>
            <p:cNvSpPr/>
            <p:nvPr/>
          </p:nvSpPr>
          <p:spPr>
            <a:xfrm>
              <a:off x="6862244" y="12717392"/>
              <a:ext cx="1905" cy="2540"/>
            </a:xfrm>
            <a:custGeom>
              <a:avLst/>
              <a:gdLst/>
              <a:ahLst/>
              <a:cxnLst/>
              <a:rect l="l" t="t" r="r" b="b"/>
              <a:pathLst>
                <a:path w="1904" h="2540">
                  <a:moveTo>
                    <a:pt x="0" y="0"/>
                  </a:moveTo>
                  <a:lnTo>
                    <a:pt x="1765" y="2374"/>
                  </a:lnTo>
                </a:path>
              </a:pathLst>
            </a:custGeom>
            <a:ln w="4762">
              <a:solidFill>
                <a:srgbClr val="050100"/>
              </a:solidFill>
            </a:ln>
          </p:spPr>
          <p:txBody>
            <a:bodyPr wrap="square" lIns="0" tIns="0" rIns="0" bIns="0" rtlCol="0"/>
            <a:lstStyle/>
            <a:p/>
          </p:txBody>
        </p:sp>
        <p:sp>
          <p:nvSpPr>
            <p:cNvPr id="2276" name="object 2276" descr=""/>
            <p:cNvSpPr/>
            <p:nvPr/>
          </p:nvSpPr>
          <p:spPr>
            <a:xfrm>
              <a:off x="6862244" y="12715011"/>
              <a:ext cx="0" cy="2540"/>
            </a:xfrm>
            <a:custGeom>
              <a:avLst/>
              <a:gdLst/>
              <a:ahLst/>
              <a:cxnLst/>
              <a:rect l="l" t="t" r="r" b="b"/>
              <a:pathLst>
                <a:path w="0" h="2540">
                  <a:moveTo>
                    <a:pt x="0" y="0"/>
                  </a:moveTo>
                  <a:lnTo>
                    <a:pt x="0" y="2374"/>
                  </a:lnTo>
                </a:path>
              </a:pathLst>
            </a:custGeom>
            <a:ln w="4762">
              <a:solidFill>
                <a:srgbClr val="050100"/>
              </a:solidFill>
            </a:ln>
          </p:spPr>
          <p:txBody>
            <a:bodyPr wrap="square" lIns="0" tIns="0" rIns="0" bIns="0" rtlCol="0"/>
            <a:lstStyle/>
            <a:p/>
          </p:txBody>
        </p:sp>
        <p:sp>
          <p:nvSpPr>
            <p:cNvPr id="2277" name="object 2277" descr=""/>
            <p:cNvSpPr/>
            <p:nvPr/>
          </p:nvSpPr>
          <p:spPr>
            <a:xfrm>
              <a:off x="6862244" y="12733237"/>
              <a:ext cx="0" cy="19050"/>
            </a:xfrm>
            <a:custGeom>
              <a:avLst/>
              <a:gdLst/>
              <a:ahLst/>
              <a:cxnLst/>
              <a:rect l="l" t="t" r="r" b="b"/>
              <a:pathLst>
                <a:path w="0" h="19050">
                  <a:moveTo>
                    <a:pt x="0" y="18783"/>
                  </a:moveTo>
                  <a:lnTo>
                    <a:pt x="0" y="0"/>
                  </a:lnTo>
                </a:path>
              </a:pathLst>
            </a:custGeom>
            <a:ln w="4762">
              <a:solidFill>
                <a:srgbClr val="050100"/>
              </a:solidFill>
            </a:ln>
          </p:spPr>
          <p:txBody>
            <a:bodyPr wrap="square" lIns="0" tIns="0" rIns="0" bIns="0" rtlCol="0"/>
            <a:lstStyle/>
            <a:p/>
          </p:txBody>
        </p:sp>
        <p:sp>
          <p:nvSpPr>
            <p:cNvPr id="2278" name="object 2278" descr=""/>
            <p:cNvSpPr/>
            <p:nvPr/>
          </p:nvSpPr>
          <p:spPr>
            <a:xfrm>
              <a:off x="6862248" y="12752020"/>
              <a:ext cx="19685" cy="0"/>
            </a:xfrm>
            <a:custGeom>
              <a:avLst/>
              <a:gdLst/>
              <a:ahLst/>
              <a:cxnLst/>
              <a:rect l="l" t="t" r="r" b="b"/>
              <a:pathLst>
                <a:path w="19684" h="0">
                  <a:moveTo>
                    <a:pt x="19405" y="0"/>
                  </a:moveTo>
                  <a:lnTo>
                    <a:pt x="0" y="0"/>
                  </a:lnTo>
                </a:path>
              </a:pathLst>
            </a:custGeom>
            <a:ln w="4762">
              <a:solidFill>
                <a:srgbClr val="050100"/>
              </a:solidFill>
            </a:ln>
          </p:spPr>
          <p:txBody>
            <a:bodyPr wrap="square" lIns="0" tIns="0" rIns="0" bIns="0" rtlCol="0"/>
            <a:lstStyle/>
            <a:p/>
          </p:txBody>
        </p:sp>
        <p:sp>
          <p:nvSpPr>
            <p:cNvPr id="2279" name="object 2279" descr=""/>
            <p:cNvSpPr/>
            <p:nvPr/>
          </p:nvSpPr>
          <p:spPr>
            <a:xfrm>
              <a:off x="6879012" y="12749639"/>
              <a:ext cx="3175" cy="2540"/>
            </a:xfrm>
            <a:custGeom>
              <a:avLst/>
              <a:gdLst/>
              <a:ahLst/>
              <a:cxnLst/>
              <a:rect l="l" t="t" r="r" b="b"/>
              <a:pathLst>
                <a:path w="3175" h="2540">
                  <a:moveTo>
                    <a:pt x="0" y="0"/>
                  </a:moveTo>
                  <a:lnTo>
                    <a:pt x="2641" y="2374"/>
                  </a:lnTo>
                </a:path>
              </a:pathLst>
            </a:custGeom>
            <a:ln w="4762">
              <a:solidFill>
                <a:srgbClr val="050100"/>
              </a:solidFill>
            </a:ln>
          </p:spPr>
          <p:txBody>
            <a:bodyPr wrap="square" lIns="0" tIns="0" rIns="0" bIns="0" rtlCol="0"/>
            <a:lstStyle/>
            <a:p/>
          </p:txBody>
        </p:sp>
        <p:sp>
          <p:nvSpPr>
            <p:cNvPr id="2280" name="object 2280" descr=""/>
            <p:cNvSpPr/>
            <p:nvPr/>
          </p:nvSpPr>
          <p:spPr>
            <a:xfrm>
              <a:off x="6877685" y="12748051"/>
              <a:ext cx="1905" cy="1905"/>
            </a:xfrm>
            <a:custGeom>
              <a:avLst/>
              <a:gdLst/>
              <a:ahLst/>
              <a:cxnLst/>
              <a:rect l="l" t="t" r="r" b="b"/>
              <a:pathLst>
                <a:path w="1904" h="1904">
                  <a:moveTo>
                    <a:pt x="0" y="0"/>
                  </a:moveTo>
                  <a:lnTo>
                    <a:pt x="1320" y="1587"/>
                  </a:lnTo>
                </a:path>
              </a:pathLst>
            </a:custGeom>
            <a:ln w="4762">
              <a:solidFill>
                <a:srgbClr val="050100"/>
              </a:solidFill>
            </a:ln>
          </p:spPr>
          <p:txBody>
            <a:bodyPr wrap="square" lIns="0" tIns="0" rIns="0" bIns="0" rtlCol="0"/>
            <a:lstStyle/>
            <a:p/>
          </p:txBody>
        </p:sp>
        <p:sp>
          <p:nvSpPr>
            <p:cNvPr id="2281" name="object 2281" descr=""/>
            <p:cNvSpPr/>
            <p:nvPr/>
          </p:nvSpPr>
          <p:spPr>
            <a:xfrm>
              <a:off x="6875923" y="12744603"/>
              <a:ext cx="1905" cy="3810"/>
            </a:xfrm>
            <a:custGeom>
              <a:avLst/>
              <a:gdLst/>
              <a:ahLst/>
              <a:cxnLst/>
              <a:rect l="l" t="t" r="r" b="b"/>
              <a:pathLst>
                <a:path w="1904" h="3809">
                  <a:moveTo>
                    <a:pt x="0" y="0"/>
                  </a:moveTo>
                  <a:lnTo>
                    <a:pt x="1765" y="3441"/>
                  </a:lnTo>
                </a:path>
              </a:pathLst>
            </a:custGeom>
            <a:ln w="4762">
              <a:solidFill>
                <a:srgbClr val="050100"/>
              </a:solidFill>
            </a:ln>
          </p:spPr>
          <p:txBody>
            <a:bodyPr wrap="square" lIns="0" tIns="0" rIns="0" bIns="0" rtlCol="0"/>
            <a:lstStyle/>
            <a:p/>
          </p:txBody>
        </p:sp>
        <p:sp>
          <p:nvSpPr>
            <p:cNvPr id="2282" name="object 2282" descr=""/>
            <p:cNvSpPr/>
            <p:nvPr/>
          </p:nvSpPr>
          <p:spPr>
            <a:xfrm>
              <a:off x="6875923" y="12741428"/>
              <a:ext cx="0" cy="3175"/>
            </a:xfrm>
            <a:custGeom>
              <a:avLst/>
              <a:gdLst/>
              <a:ahLst/>
              <a:cxnLst/>
              <a:rect l="l" t="t" r="r" b="b"/>
              <a:pathLst>
                <a:path w="0" h="3175">
                  <a:moveTo>
                    <a:pt x="0" y="0"/>
                  </a:moveTo>
                  <a:lnTo>
                    <a:pt x="0" y="3174"/>
                  </a:lnTo>
                </a:path>
              </a:pathLst>
            </a:custGeom>
            <a:ln w="4762">
              <a:solidFill>
                <a:srgbClr val="050100"/>
              </a:solidFill>
            </a:ln>
          </p:spPr>
          <p:txBody>
            <a:bodyPr wrap="square" lIns="0" tIns="0" rIns="0" bIns="0" rtlCol="0"/>
            <a:lstStyle/>
            <a:p/>
          </p:txBody>
        </p:sp>
        <p:sp>
          <p:nvSpPr>
            <p:cNvPr id="2283" name="object 2283" descr=""/>
            <p:cNvSpPr/>
            <p:nvPr/>
          </p:nvSpPr>
          <p:spPr>
            <a:xfrm>
              <a:off x="6875919" y="12737993"/>
              <a:ext cx="1905" cy="3810"/>
            </a:xfrm>
            <a:custGeom>
              <a:avLst/>
              <a:gdLst/>
              <a:ahLst/>
              <a:cxnLst/>
              <a:rect l="l" t="t" r="r" b="b"/>
              <a:pathLst>
                <a:path w="1904" h="3809">
                  <a:moveTo>
                    <a:pt x="1765" y="0"/>
                  </a:moveTo>
                  <a:lnTo>
                    <a:pt x="0" y="3441"/>
                  </a:lnTo>
                </a:path>
              </a:pathLst>
            </a:custGeom>
            <a:ln w="4762">
              <a:solidFill>
                <a:srgbClr val="050100"/>
              </a:solidFill>
            </a:ln>
          </p:spPr>
          <p:txBody>
            <a:bodyPr wrap="square" lIns="0" tIns="0" rIns="0" bIns="0" rtlCol="0"/>
            <a:lstStyle/>
            <a:p/>
          </p:txBody>
        </p:sp>
        <p:sp>
          <p:nvSpPr>
            <p:cNvPr id="2284" name="object 2284" descr=""/>
            <p:cNvSpPr/>
            <p:nvPr/>
          </p:nvSpPr>
          <p:spPr>
            <a:xfrm>
              <a:off x="6877685" y="12735612"/>
              <a:ext cx="3175" cy="2540"/>
            </a:xfrm>
            <a:custGeom>
              <a:avLst/>
              <a:gdLst/>
              <a:ahLst/>
              <a:cxnLst/>
              <a:rect l="l" t="t" r="r" b="b"/>
              <a:pathLst>
                <a:path w="3175" h="2540">
                  <a:moveTo>
                    <a:pt x="2641" y="0"/>
                  </a:moveTo>
                  <a:lnTo>
                    <a:pt x="0" y="2374"/>
                  </a:lnTo>
                </a:path>
              </a:pathLst>
            </a:custGeom>
            <a:ln w="4762">
              <a:solidFill>
                <a:srgbClr val="050100"/>
              </a:solidFill>
            </a:ln>
          </p:spPr>
          <p:txBody>
            <a:bodyPr wrap="square" lIns="0" tIns="0" rIns="0" bIns="0" rtlCol="0"/>
            <a:lstStyle/>
            <a:p/>
          </p:txBody>
        </p:sp>
        <p:sp>
          <p:nvSpPr>
            <p:cNvPr id="2285" name="object 2285" descr=""/>
            <p:cNvSpPr/>
            <p:nvPr/>
          </p:nvSpPr>
          <p:spPr>
            <a:xfrm>
              <a:off x="6880326" y="12734024"/>
              <a:ext cx="3175" cy="1905"/>
            </a:xfrm>
            <a:custGeom>
              <a:avLst/>
              <a:gdLst/>
              <a:ahLst/>
              <a:cxnLst/>
              <a:rect l="l" t="t" r="r" b="b"/>
              <a:pathLst>
                <a:path w="3175" h="1904">
                  <a:moveTo>
                    <a:pt x="2654" y="0"/>
                  </a:moveTo>
                  <a:lnTo>
                    <a:pt x="0" y="1587"/>
                  </a:lnTo>
                </a:path>
              </a:pathLst>
            </a:custGeom>
            <a:ln w="4762">
              <a:solidFill>
                <a:srgbClr val="050100"/>
              </a:solidFill>
            </a:ln>
          </p:spPr>
          <p:txBody>
            <a:bodyPr wrap="square" lIns="0" tIns="0" rIns="0" bIns="0" rtlCol="0"/>
            <a:lstStyle/>
            <a:p/>
          </p:txBody>
        </p:sp>
        <p:sp>
          <p:nvSpPr>
            <p:cNvPr id="2286" name="object 2286" descr=""/>
            <p:cNvSpPr/>
            <p:nvPr/>
          </p:nvSpPr>
          <p:spPr>
            <a:xfrm>
              <a:off x="6882981" y="12733230"/>
              <a:ext cx="3175" cy="1270"/>
            </a:xfrm>
            <a:custGeom>
              <a:avLst/>
              <a:gdLst/>
              <a:ahLst/>
              <a:cxnLst/>
              <a:rect l="l" t="t" r="r" b="b"/>
              <a:pathLst>
                <a:path w="3175" h="1270">
                  <a:moveTo>
                    <a:pt x="2641" y="0"/>
                  </a:moveTo>
                  <a:lnTo>
                    <a:pt x="0" y="787"/>
                  </a:lnTo>
                </a:path>
              </a:pathLst>
            </a:custGeom>
            <a:ln w="4762">
              <a:solidFill>
                <a:srgbClr val="050100"/>
              </a:solidFill>
            </a:ln>
          </p:spPr>
          <p:txBody>
            <a:bodyPr wrap="square" lIns="0" tIns="0" rIns="0" bIns="0" rtlCol="0"/>
            <a:lstStyle/>
            <a:p/>
          </p:txBody>
        </p:sp>
        <p:sp>
          <p:nvSpPr>
            <p:cNvPr id="2287" name="object 2287" descr=""/>
            <p:cNvSpPr/>
            <p:nvPr/>
          </p:nvSpPr>
          <p:spPr>
            <a:xfrm>
              <a:off x="6885623" y="12733230"/>
              <a:ext cx="6350" cy="0"/>
            </a:xfrm>
            <a:custGeom>
              <a:avLst/>
              <a:gdLst/>
              <a:ahLst/>
              <a:cxnLst/>
              <a:rect l="l" t="t" r="r" b="b"/>
              <a:pathLst>
                <a:path w="6350" h="0">
                  <a:moveTo>
                    <a:pt x="5740" y="0"/>
                  </a:moveTo>
                  <a:lnTo>
                    <a:pt x="0" y="0"/>
                  </a:lnTo>
                </a:path>
              </a:pathLst>
            </a:custGeom>
            <a:ln w="4762">
              <a:solidFill>
                <a:srgbClr val="050100"/>
              </a:solidFill>
            </a:ln>
          </p:spPr>
          <p:txBody>
            <a:bodyPr wrap="square" lIns="0" tIns="0" rIns="0" bIns="0" rtlCol="0"/>
            <a:lstStyle/>
            <a:p/>
          </p:txBody>
        </p:sp>
        <p:sp>
          <p:nvSpPr>
            <p:cNvPr id="2288" name="object 2288" descr=""/>
            <p:cNvSpPr/>
            <p:nvPr/>
          </p:nvSpPr>
          <p:spPr>
            <a:xfrm>
              <a:off x="6891370" y="12733237"/>
              <a:ext cx="4445" cy="1270"/>
            </a:xfrm>
            <a:custGeom>
              <a:avLst/>
              <a:gdLst/>
              <a:ahLst/>
              <a:cxnLst/>
              <a:rect l="l" t="t" r="r" b="b"/>
              <a:pathLst>
                <a:path w="4445" h="1270">
                  <a:moveTo>
                    <a:pt x="3962" y="787"/>
                  </a:moveTo>
                  <a:lnTo>
                    <a:pt x="0" y="0"/>
                  </a:lnTo>
                </a:path>
              </a:pathLst>
            </a:custGeom>
            <a:ln w="4762">
              <a:solidFill>
                <a:srgbClr val="050100"/>
              </a:solidFill>
            </a:ln>
          </p:spPr>
          <p:txBody>
            <a:bodyPr wrap="square" lIns="0" tIns="0" rIns="0" bIns="0" rtlCol="0"/>
            <a:lstStyle/>
            <a:p/>
          </p:txBody>
        </p:sp>
        <p:sp>
          <p:nvSpPr>
            <p:cNvPr id="2289" name="object 2289" descr=""/>
            <p:cNvSpPr/>
            <p:nvPr/>
          </p:nvSpPr>
          <p:spPr>
            <a:xfrm>
              <a:off x="6895332" y="12734024"/>
              <a:ext cx="3175" cy="1905"/>
            </a:xfrm>
            <a:custGeom>
              <a:avLst/>
              <a:gdLst/>
              <a:ahLst/>
              <a:cxnLst/>
              <a:rect l="l" t="t" r="r" b="b"/>
              <a:pathLst>
                <a:path w="3175" h="1904">
                  <a:moveTo>
                    <a:pt x="2641" y="1587"/>
                  </a:moveTo>
                  <a:lnTo>
                    <a:pt x="0" y="0"/>
                  </a:lnTo>
                </a:path>
              </a:pathLst>
            </a:custGeom>
            <a:ln w="4762">
              <a:solidFill>
                <a:srgbClr val="050100"/>
              </a:solidFill>
            </a:ln>
          </p:spPr>
          <p:txBody>
            <a:bodyPr wrap="square" lIns="0" tIns="0" rIns="0" bIns="0" rtlCol="0"/>
            <a:lstStyle/>
            <a:p/>
          </p:txBody>
        </p:sp>
        <p:sp>
          <p:nvSpPr>
            <p:cNvPr id="2290" name="object 2290" descr=""/>
            <p:cNvSpPr/>
            <p:nvPr/>
          </p:nvSpPr>
          <p:spPr>
            <a:xfrm>
              <a:off x="6897974" y="12735618"/>
              <a:ext cx="3175" cy="2540"/>
            </a:xfrm>
            <a:custGeom>
              <a:avLst/>
              <a:gdLst/>
              <a:ahLst/>
              <a:cxnLst/>
              <a:rect l="l" t="t" r="r" b="b"/>
              <a:pathLst>
                <a:path w="3175" h="2540">
                  <a:moveTo>
                    <a:pt x="2654" y="2374"/>
                  </a:moveTo>
                  <a:lnTo>
                    <a:pt x="0" y="0"/>
                  </a:lnTo>
                </a:path>
              </a:pathLst>
            </a:custGeom>
            <a:ln w="4762">
              <a:solidFill>
                <a:srgbClr val="050100"/>
              </a:solidFill>
            </a:ln>
          </p:spPr>
          <p:txBody>
            <a:bodyPr wrap="square" lIns="0" tIns="0" rIns="0" bIns="0" rtlCol="0"/>
            <a:lstStyle/>
            <a:p/>
          </p:txBody>
        </p:sp>
        <p:sp>
          <p:nvSpPr>
            <p:cNvPr id="2291" name="object 2291" descr=""/>
            <p:cNvSpPr/>
            <p:nvPr/>
          </p:nvSpPr>
          <p:spPr>
            <a:xfrm>
              <a:off x="6900622" y="12737987"/>
              <a:ext cx="1905" cy="3810"/>
            </a:xfrm>
            <a:custGeom>
              <a:avLst/>
              <a:gdLst/>
              <a:ahLst/>
              <a:cxnLst/>
              <a:rect l="l" t="t" r="r" b="b"/>
              <a:pathLst>
                <a:path w="1904" h="3809">
                  <a:moveTo>
                    <a:pt x="1320" y="3441"/>
                  </a:moveTo>
                  <a:lnTo>
                    <a:pt x="0" y="0"/>
                  </a:lnTo>
                </a:path>
              </a:pathLst>
            </a:custGeom>
            <a:ln w="4762">
              <a:solidFill>
                <a:srgbClr val="050100"/>
              </a:solidFill>
            </a:ln>
          </p:spPr>
          <p:txBody>
            <a:bodyPr wrap="square" lIns="0" tIns="0" rIns="0" bIns="0" rtlCol="0"/>
            <a:lstStyle/>
            <a:p/>
          </p:txBody>
        </p:sp>
        <p:sp>
          <p:nvSpPr>
            <p:cNvPr id="2292" name="object 2292" descr=""/>
            <p:cNvSpPr/>
            <p:nvPr/>
          </p:nvSpPr>
          <p:spPr>
            <a:xfrm>
              <a:off x="6901943" y="12741428"/>
              <a:ext cx="0" cy="3175"/>
            </a:xfrm>
            <a:custGeom>
              <a:avLst/>
              <a:gdLst/>
              <a:ahLst/>
              <a:cxnLst/>
              <a:rect l="l" t="t" r="r" b="b"/>
              <a:pathLst>
                <a:path w="0" h="3175">
                  <a:moveTo>
                    <a:pt x="0" y="3174"/>
                  </a:moveTo>
                  <a:lnTo>
                    <a:pt x="0" y="0"/>
                  </a:lnTo>
                </a:path>
              </a:pathLst>
            </a:custGeom>
            <a:ln w="4762">
              <a:solidFill>
                <a:srgbClr val="050100"/>
              </a:solidFill>
            </a:ln>
          </p:spPr>
          <p:txBody>
            <a:bodyPr wrap="square" lIns="0" tIns="0" rIns="0" bIns="0" rtlCol="0"/>
            <a:lstStyle/>
            <a:p/>
          </p:txBody>
        </p:sp>
        <p:sp>
          <p:nvSpPr>
            <p:cNvPr id="2293" name="object 2293" descr=""/>
            <p:cNvSpPr/>
            <p:nvPr/>
          </p:nvSpPr>
          <p:spPr>
            <a:xfrm>
              <a:off x="6900628" y="12744610"/>
              <a:ext cx="1905" cy="2540"/>
            </a:xfrm>
            <a:custGeom>
              <a:avLst/>
              <a:gdLst/>
              <a:ahLst/>
              <a:cxnLst/>
              <a:rect l="l" t="t" r="r" b="b"/>
              <a:pathLst>
                <a:path w="1904" h="2540">
                  <a:moveTo>
                    <a:pt x="0" y="2374"/>
                  </a:moveTo>
                  <a:lnTo>
                    <a:pt x="1320" y="0"/>
                  </a:lnTo>
                </a:path>
              </a:pathLst>
            </a:custGeom>
            <a:ln w="4762">
              <a:solidFill>
                <a:srgbClr val="050100"/>
              </a:solidFill>
            </a:ln>
          </p:spPr>
          <p:txBody>
            <a:bodyPr wrap="square" lIns="0" tIns="0" rIns="0" bIns="0" rtlCol="0"/>
            <a:lstStyle/>
            <a:p/>
          </p:txBody>
        </p:sp>
        <p:sp>
          <p:nvSpPr>
            <p:cNvPr id="2294" name="object 2294" descr=""/>
            <p:cNvSpPr/>
            <p:nvPr/>
          </p:nvSpPr>
          <p:spPr>
            <a:xfrm>
              <a:off x="6897974" y="12746991"/>
              <a:ext cx="3175" cy="3810"/>
            </a:xfrm>
            <a:custGeom>
              <a:avLst/>
              <a:gdLst/>
              <a:ahLst/>
              <a:cxnLst/>
              <a:rect l="l" t="t" r="r" b="b"/>
              <a:pathLst>
                <a:path w="3175" h="3809">
                  <a:moveTo>
                    <a:pt x="0" y="3441"/>
                  </a:moveTo>
                  <a:lnTo>
                    <a:pt x="2654" y="0"/>
                  </a:lnTo>
                </a:path>
              </a:pathLst>
            </a:custGeom>
            <a:ln w="4762">
              <a:solidFill>
                <a:srgbClr val="050100"/>
              </a:solidFill>
            </a:ln>
          </p:spPr>
          <p:txBody>
            <a:bodyPr wrap="square" lIns="0" tIns="0" rIns="0" bIns="0" rtlCol="0"/>
            <a:lstStyle/>
            <a:p/>
          </p:txBody>
        </p:sp>
        <p:sp>
          <p:nvSpPr>
            <p:cNvPr id="2295" name="object 2295" descr=""/>
            <p:cNvSpPr/>
            <p:nvPr/>
          </p:nvSpPr>
          <p:spPr>
            <a:xfrm>
              <a:off x="6895332" y="12750433"/>
              <a:ext cx="3175" cy="1905"/>
            </a:xfrm>
            <a:custGeom>
              <a:avLst/>
              <a:gdLst/>
              <a:ahLst/>
              <a:cxnLst/>
              <a:rect l="l" t="t" r="r" b="b"/>
              <a:pathLst>
                <a:path w="3175" h="1904">
                  <a:moveTo>
                    <a:pt x="0" y="1587"/>
                  </a:moveTo>
                  <a:lnTo>
                    <a:pt x="2641" y="0"/>
                  </a:lnTo>
                </a:path>
              </a:pathLst>
            </a:custGeom>
            <a:ln w="4762">
              <a:solidFill>
                <a:srgbClr val="050100"/>
              </a:solidFill>
            </a:ln>
          </p:spPr>
          <p:txBody>
            <a:bodyPr wrap="square" lIns="0" tIns="0" rIns="0" bIns="0" rtlCol="0"/>
            <a:lstStyle/>
            <a:p/>
          </p:txBody>
        </p:sp>
        <p:sp>
          <p:nvSpPr>
            <p:cNvPr id="2296" name="object 2296" descr=""/>
            <p:cNvSpPr/>
            <p:nvPr/>
          </p:nvSpPr>
          <p:spPr>
            <a:xfrm>
              <a:off x="6600517" y="13640249"/>
              <a:ext cx="48895" cy="8890"/>
            </a:xfrm>
            <a:custGeom>
              <a:avLst/>
              <a:gdLst/>
              <a:ahLst/>
              <a:cxnLst/>
              <a:rect l="l" t="t" r="r" b="b"/>
              <a:pathLst>
                <a:path w="48895" h="8890">
                  <a:moveTo>
                    <a:pt x="0" y="8547"/>
                  </a:moveTo>
                  <a:lnTo>
                    <a:pt x="48399" y="0"/>
                  </a:lnTo>
                </a:path>
              </a:pathLst>
            </a:custGeom>
            <a:ln w="4762">
              <a:solidFill>
                <a:srgbClr val="050100"/>
              </a:solidFill>
            </a:ln>
          </p:spPr>
          <p:txBody>
            <a:bodyPr wrap="square" lIns="0" tIns="0" rIns="0" bIns="0" rtlCol="0"/>
            <a:lstStyle/>
            <a:p/>
          </p:txBody>
        </p:sp>
        <p:sp>
          <p:nvSpPr>
            <p:cNvPr id="2297" name="object 2297" descr=""/>
            <p:cNvSpPr/>
            <p:nvPr/>
          </p:nvSpPr>
          <p:spPr>
            <a:xfrm>
              <a:off x="6600517" y="13631717"/>
              <a:ext cx="0" cy="17145"/>
            </a:xfrm>
            <a:custGeom>
              <a:avLst/>
              <a:gdLst/>
              <a:ahLst/>
              <a:cxnLst/>
              <a:rect l="l" t="t" r="r" b="b"/>
              <a:pathLst>
                <a:path w="0" h="17144">
                  <a:moveTo>
                    <a:pt x="0" y="0"/>
                  </a:moveTo>
                  <a:lnTo>
                    <a:pt x="0" y="17081"/>
                  </a:lnTo>
                </a:path>
              </a:pathLst>
            </a:custGeom>
            <a:ln w="4762">
              <a:solidFill>
                <a:srgbClr val="050100"/>
              </a:solidFill>
            </a:ln>
          </p:spPr>
          <p:txBody>
            <a:bodyPr wrap="square" lIns="0" tIns="0" rIns="0" bIns="0" rtlCol="0"/>
            <a:lstStyle/>
            <a:p/>
          </p:txBody>
        </p:sp>
        <p:sp>
          <p:nvSpPr>
            <p:cNvPr id="2298" name="object 2298" descr=""/>
            <p:cNvSpPr/>
            <p:nvPr/>
          </p:nvSpPr>
          <p:spPr>
            <a:xfrm>
              <a:off x="6600511" y="13631716"/>
              <a:ext cx="48895" cy="8890"/>
            </a:xfrm>
            <a:custGeom>
              <a:avLst/>
              <a:gdLst/>
              <a:ahLst/>
              <a:cxnLst/>
              <a:rect l="l" t="t" r="r" b="b"/>
              <a:pathLst>
                <a:path w="48895" h="8890">
                  <a:moveTo>
                    <a:pt x="48399" y="8534"/>
                  </a:moveTo>
                  <a:lnTo>
                    <a:pt x="0" y="0"/>
                  </a:lnTo>
                </a:path>
              </a:pathLst>
            </a:custGeom>
            <a:ln w="4762">
              <a:solidFill>
                <a:srgbClr val="050100"/>
              </a:solidFill>
            </a:ln>
          </p:spPr>
          <p:txBody>
            <a:bodyPr wrap="square" lIns="0" tIns="0" rIns="0" bIns="0" rtlCol="0"/>
            <a:lstStyle/>
            <a:p/>
          </p:txBody>
        </p:sp>
        <p:sp>
          <p:nvSpPr>
            <p:cNvPr id="2299" name="object 2299" descr=""/>
            <p:cNvSpPr/>
            <p:nvPr/>
          </p:nvSpPr>
          <p:spPr>
            <a:xfrm>
              <a:off x="6333641" y="13639953"/>
              <a:ext cx="46990" cy="0"/>
            </a:xfrm>
            <a:custGeom>
              <a:avLst/>
              <a:gdLst/>
              <a:ahLst/>
              <a:cxnLst/>
              <a:rect l="l" t="t" r="r" b="b"/>
              <a:pathLst>
                <a:path w="46989" h="0">
                  <a:moveTo>
                    <a:pt x="46659" y="0"/>
                  </a:moveTo>
                  <a:lnTo>
                    <a:pt x="0" y="0"/>
                  </a:lnTo>
                </a:path>
              </a:pathLst>
            </a:custGeom>
            <a:ln w="4762">
              <a:solidFill>
                <a:srgbClr val="050100"/>
              </a:solidFill>
            </a:ln>
          </p:spPr>
          <p:txBody>
            <a:bodyPr wrap="square" lIns="0" tIns="0" rIns="0" bIns="0" rtlCol="0"/>
            <a:lstStyle/>
            <a:p/>
          </p:txBody>
        </p:sp>
        <p:sp>
          <p:nvSpPr>
            <p:cNvPr id="2300" name="object 2300" descr=""/>
            <p:cNvSpPr/>
            <p:nvPr/>
          </p:nvSpPr>
          <p:spPr>
            <a:xfrm>
              <a:off x="6337133" y="13639332"/>
              <a:ext cx="43180" cy="0"/>
            </a:xfrm>
            <a:custGeom>
              <a:avLst/>
              <a:gdLst/>
              <a:ahLst/>
              <a:cxnLst/>
              <a:rect l="l" t="t" r="r" b="b"/>
              <a:pathLst>
                <a:path w="43179" h="0">
                  <a:moveTo>
                    <a:pt x="43167" y="0"/>
                  </a:moveTo>
                  <a:lnTo>
                    <a:pt x="0" y="0"/>
                  </a:lnTo>
                </a:path>
              </a:pathLst>
            </a:custGeom>
            <a:ln w="4762">
              <a:solidFill>
                <a:srgbClr val="050100"/>
              </a:solidFill>
            </a:ln>
          </p:spPr>
          <p:txBody>
            <a:bodyPr wrap="square" lIns="0" tIns="0" rIns="0" bIns="0" rtlCol="0"/>
            <a:lstStyle/>
            <a:p/>
          </p:txBody>
        </p:sp>
        <p:sp>
          <p:nvSpPr>
            <p:cNvPr id="2301" name="object 2301" descr=""/>
            <p:cNvSpPr/>
            <p:nvPr/>
          </p:nvSpPr>
          <p:spPr>
            <a:xfrm>
              <a:off x="6340613" y="13638725"/>
              <a:ext cx="40005" cy="0"/>
            </a:xfrm>
            <a:custGeom>
              <a:avLst/>
              <a:gdLst/>
              <a:ahLst/>
              <a:cxnLst/>
              <a:rect l="l" t="t" r="r" b="b"/>
              <a:pathLst>
                <a:path w="40004" h="0">
                  <a:moveTo>
                    <a:pt x="39687" y="0"/>
                  </a:moveTo>
                  <a:lnTo>
                    <a:pt x="0" y="0"/>
                  </a:lnTo>
                </a:path>
              </a:pathLst>
            </a:custGeom>
            <a:ln w="4762">
              <a:solidFill>
                <a:srgbClr val="050100"/>
              </a:solidFill>
            </a:ln>
          </p:spPr>
          <p:txBody>
            <a:bodyPr wrap="square" lIns="0" tIns="0" rIns="0" bIns="0" rtlCol="0"/>
            <a:lstStyle/>
            <a:p/>
          </p:txBody>
        </p:sp>
        <p:sp>
          <p:nvSpPr>
            <p:cNvPr id="2302" name="object 2302" descr=""/>
            <p:cNvSpPr/>
            <p:nvPr/>
          </p:nvSpPr>
          <p:spPr>
            <a:xfrm>
              <a:off x="6344093" y="13638105"/>
              <a:ext cx="36830" cy="0"/>
            </a:xfrm>
            <a:custGeom>
              <a:avLst/>
              <a:gdLst/>
              <a:ahLst/>
              <a:cxnLst/>
              <a:rect l="l" t="t" r="r" b="b"/>
              <a:pathLst>
                <a:path w="36829" h="0">
                  <a:moveTo>
                    <a:pt x="36207" y="0"/>
                  </a:moveTo>
                  <a:lnTo>
                    <a:pt x="0" y="0"/>
                  </a:lnTo>
                </a:path>
              </a:pathLst>
            </a:custGeom>
            <a:ln w="4762">
              <a:solidFill>
                <a:srgbClr val="050100"/>
              </a:solidFill>
            </a:ln>
          </p:spPr>
          <p:txBody>
            <a:bodyPr wrap="square" lIns="0" tIns="0" rIns="0" bIns="0" rtlCol="0"/>
            <a:lstStyle/>
            <a:p/>
          </p:txBody>
        </p:sp>
        <p:sp>
          <p:nvSpPr>
            <p:cNvPr id="2303" name="object 2303" descr=""/>
            <p:cNvSpPr/>
            <p:nvPr/>
          </p:nvSpPr>
          <p:spPr>
            <a:xfrm>
              <a:off x="6347585" y="13637484"/>
              <a:ext cx="33020" cy="0"/>
            </a:xfrm>
            <a:custGeom>
              <a:avLst/>
              <a:gdLst/>
              <a:ahLst/>
              <a:cxnLst/>
              <a:rect l="l" t="t" r="r" b="b"/>
              <a:pathLst>
                <a:path w="33020" h="0">
                  <a:moveTo>
                    <a:pt x="32715" y="0"/>
                  </a:moveTo>
                  <a:lnTo>
                    <a:pt x="0" y="0"/>
                  </a:lnTo>
                </a:path>
              </a:pathLst>
            </a:custGeom>
            <a:ln w="4762">
              <a:solidFill>
                <a:srgbClr val="050100"/>
              </a:solidFill>
            </a:ln>
          </p:spPr>
          <p:txBody>
            <a:bodyPr wrap="square" lIns="0" tIns="0" rIns="0" bIns="0" rtlCol="0"/>
            <a:lstStyle/>
            <a:p/>
          </p:txBody>
        </p:sp>
        <p:sp>
          <p:nvSpPr>
            <p:cNvPr id="2304" name="object 2304" descr=""/>
            <p:cNvSpPr/>
            <p:nvPr/>
          </p:nvSpPr>
          <p:spPr>
            <a:xfrm>
              <a:off x="6351065" y="13636877"/>
              <a:ext cx="29845" cy="0"/>
            </a:xfrm>
            <a:custGeom>
              <a:avLst/>
              <a:gdLst/>
              <a:ahLst/>
              <a:cxnLst/>
              <a:rect l="l" t="t" r="r" b="b"/>
              <a:pathLst>
                <a:path w="29845" h="0">
                  <a:moveTo>
                    <a:pt x="29235" y="0"/>
                  </a:moveTo>
                  <a:lnTo>
                    <a:pt x="0" y="0"/>
                  </a:lnTo>
                </a:path>
              </a:pathLst>
            </a:custGeom>
            <a:ln w="4762">
              <a:solidFill>
                <a:srgbClr val="050100"/>
              </a:solidFill>
            </a:ln>
          </p:spPr>
          <p:txBody>
            <a:bodyPr wrap="square" lIns="0" tIns="0" rIns="0" bIns="0" rtlCol="0"/>
            <a:lstStyle/>
            <a:p/>
          </p:txBody>
        </p:sp>
        <p:sp>
          <p:nvSpPr>
            <p:cNvPr id="2305" name="object 2305" descr=""/>
            <p:cNvSpPr/>
            <p:nvPr/>
          </p:nvSpPr>
          <p:spPr>
            <a:xfrm>
              <a:off x="6354558" y="13636258"/>
              <a:ext cx="26034" cy="0"/>
            </a:xfrm>
            <a:custGeom>
              <a:avLst/>
              <a:gdLst/>
              <a:ahLst/>
              <a:cxnLst/>
              <a:rect l="l" t="t" r="r" b="b"/>
              <a:pathLst>
                <a:path w="26035" h="0">
                  <a:moveTo>
                    <a:pt x="25742" y="0"/>
                  </a:moveTo>
                  <a:lnTo>
                    <a:pt x="0" y="0"/>
                  </a:lnTo>
                </a:path>
              </a:pathLst>
            </a:custGeom>
            <a:ln w="4762">
              <a:solidFill>
                <a:srgbClr val="050100"/>
              </a:solidFill>
            </a:ln>
          </p:spPr>
          <p:txBody>
            <a:bodyPr wrap="square" lIns="0" tIns="0" rIns="0" bIns="0" rtlCol="0"/>
            <a:lstStyle/>
            <a:p/>
          </p:txBody>
        </p:sp>
        <p:sp>
          <p:nvSpPr>
            <p:cNvPr id="2306" name="object 2306" descr=""/>
            <p:cNvSpPr/>
            <p:nvPr/>
          </p:nvSpPr>
          <p:spPr>
            <a:xfrm>
              <a:off x="6358037" y="13635649"/>
              <a:ext cx="22860" cy="0"/>
            </a:xfrm>
            <a:custGeom>
              <a:avLst/>
              <a:gdLst/>
              <a:ahLst/>
              <a:cxnLst/>
              <a:rect l="l" t="t" r="r" b="b"/>
              <a:pathLst>
                <a:path w="22860" h="0">
                  <a:moveTo>
                    <a:pt x="22263" y="0"/>
                  </a:moveTo>
                  <a:lnTo>
                    <a:pt x="0" y="0"/>
                  </a:lnTo>
                </a:path>
              </a:pathLst>
            </a:custGeom>
            <a:ln w="4762">
              <a:solidFill>
                <a:srgbClr val="050100"/>
              </a:solidFill>
            </a:ln>
          </p:spPr>
          <p:txBody>
            <a:bodyPr wrap="square" lIns="0" tIns="0" rIns="0" bIns="0" rtlCol="0"/>
            <a:lstStyle/>
            <a:p/>
          </p:txBody>
        </p:sp>
        <p:sp>
          <p:nvSpPr>
            <p:cNvPr id="2307" name="object 2307" descr=""/>
            <p:cNvSpPr/>
            <p:nvPr/>
          </p:nvSpPr>
          <p:spPr>
            <a:xfrm>
              <a:off x="6361530" y="13635029"/>
              <a:ext cx="19050" cy="0"/>
            </a:xfrm>
            <a:custGeom>
              <a:avLst/>
              <a:gdLst/>
              <a:ahLst/>
              <a:cxnLst/>
              <a:rect l="l" t="t" r="r" b="b"/>
              <a:pathLst>
                <a:path w="19050" h="0">
                  <a:moveTo>
                    <a:pt x="18770" y="0"/>
                  </a:moveTo>
                  <a:lnTo>
                    <a:pt x="0" y="0"/>
                  </a:lnTo>
                </a:path>
              </a:pathLst>
            </a:custGeom>
            <a:ln w="4762">
              <a:solidFill>
                <a:srgbClr val="050100"/>
              </a:solidFill>
            </a:ln>
          </p:spPr>
          <p:txBody>
            <a:bodyPr wrap="square" lIns="0" tIns="0" rIns="0" bIns="0" rtlCol="0"/>
            <a:lstStyle/>
            <a:p/>
          </p:txBody>
        </p:sp>
        <p:sp>
          <p:nvSpPr>
            <p:cNvPr id="2308" name="object 2308" descr=""/>
            <p:cNvSpPr/>
            <p:nvPr/>
          </p:nvSpPr>
          <p:spPr>
            <a:xfrm>
              <a:off x="6365022" y="13634421"/>
              <a:ext cx="15875" cy="0"/>
            </a:xfrm>
            <a:custGeom>
              <a:avLst/>
              <a:gdLst/>
              <a:ahLst/>
              <a:cxnLst/>
              <a:rect l="l" t="t" r="r" b="b"/>
              <a:pathLst>
                <a:path w="15875" h="0">
                  <a:moveTo>
                    <a:pt x="15278" y="0"/>
                  </a:moveTo>
                  <a:lnTo>
                    <a:pt x="0" y="0"/>
                  </a:lnTo>
                </a:path>
              </a:pathLst>
            </a:custGeom>
            <a:ln w="4762">
              <a:solidFill>
                <a:srgbClr val="050100"/>
              </a:solidFill>
            </a:ln>
          </p:spPr>
          <p:txBody>
            <a:bodyPr wrap="square" lIns="0" tIns="0" rIns="0" bIns="0" rtlCol="0"/>
            <a:lstStyle/>
            <a:p/>
          </p:txBody>
        </p:sp>
        <p:sp>
          <p:nvSpPr>
            <p:cNvPr id="2309" name="object 2309" descr=""/>
            <p:cNvSpPr/>
            <p:nvPr/>
          </p:nvSpPr>
          <p:spPr>
            <a:xfrm>
              <a:off x="6368502" y="13633801"/>
              <a:ext cx="12065" cy="0"/>
            </a:xfrm>
            <a:custGeom>
              <a:avLst/>
              <a:gdLst/>
              <a:ahLst/>
              <a:cxnLst/>
              <a:rect l="l" t="t" r="r" b="b"/>
              <a:pathLst>
                <a:path w="12064" h="0">
                  <a:moveTo>
                    <a:pt x="11798" y="0"/>
                  </a:moveTo>
                  <a:lnTo>
                    <a:pt x="0" y="0"/>
                  </a:lnTo>
                </a:path>
              </a:pathLst>
            </a:custGeom>
            <a:ln w="4762">
              <a:solidFill>
                <a:srgbClr val="050100"/>
              </a:solidFill>
            </a:ln>
          </p:spPr>
          <p:txBody>
            <a:bodyPr wrap="square" lIns="0" tIns="0" rIns="0" bIns="0" rtlCol="0"/>
            <a:lstStyle/>
            <a:p/>
          </p:txBody>
        </p:sp>
        <p:sp>
          <p:nvSpPr>
            <p:cNvPr id="2310" name="object 2310" descr=""/>
            <p:cNvSpPr/>
            <p:nvPr/>
          </p:nvSpPr>
          <p:spPr>
            <a:xfrm>
              <a:off x="6371995" y="13633193"/>
              <a:ext cx="8890" cy="0"/>
            </a:xfrm>
            <a:custGeom>
              <a:avLst/>
              <a:gdLst/>
              <a:ahLst/>
              <a:cxnLst/>
              <a:rect l="l" t="t" r="r" b="b"/>
              <a:pathLst>
                <a:path w="8889" h="0">
                  <a:moveTo>
                    <a:pt x="8305" y="0"/>
                  </a:moveTo>
                  <a:lnTo>
                    <a:pt x="0" y="0"/>
                  </a:lnTo>
                </a:path>
              </a:pathLst>
            </a:custGeom>
            <a:ln w="4762">
              <a:solidFill>
                <a:srgbClr val="050100"/>
              </a:solidFill>
            </a:ln>
          </p:spPr>
          <p:txBody>
            <a:bodyPr wrap="square" lIns="0" tIns="0" rIns="0" bIns="0" rtlCol="0"/>
            <a:lstStyle/>
            <a:p/>
          </p:txBody>
        </p:sp>
        <p:sp>
          <p:nvSpPr>
            <p:cNvPr id="2311" name="object 2311" descr=""/>
            <p:cNvSpPr/>
            <p:nvPr/>
          </p:nvSpPr>
          <p:spPr>
            <a:xfrm>
              <a:off x="6375475" y="13632573"/>
              <a:ext cx="5080" cy="0"/>
            </a:xfrm>
            <a:custGeom>
              <a:avLst/>
              <a:gdLst/>
              <a:ahLst/>
              <a:cxnLst/>
              <a:rect l="l" t="t" r="r" b="b"/>
              <a:pathLst>
                <a:path w="5079" h="0">
                  <a:moveTo>
                    <a:pt x="4825" y="0"/>
                  </a:moveTo>
                  <a:lnTo>
                    <a:pt x="0" y="0"/>
                  </a:lnTo>
                </a:path>
              </a:pathLst>
            </a:custGeom>
            <a:ln w="4762">
              <a:solidFill>
                <a:srgbClr val="050100"/>
              </a:solidFill>
            </a:ln>
          </p:spPr>
          <p:txBody>
            <a:bodyPr wrap="square" lIns="0" tIns="0" rIns="0" bIns="0" rtlCol="0"/>
            <a:lstStyle/>
            <a:p/>
          </p:txBody>
        </p:sp>
        <p:sp>
          <p:nvSpPr>
            <p:cNvPr id="2312" name="object 2312" descr=""/>
            <p:cNvSpPr/>
            <p:nvPr/>
          </p:nvSpPr>
          <p:spPr>
            <a:xfrm>
              <a:off x="6378967" y="13631953"/>
              <a:ext cx="1905" cy="0"/>
            </a:xfrm>
            <a:custGeom>
              <a:avLst/>
              <a:gdLst/>
              <a:ahLst/>
              <a:cxnLst/>
              <a:rect l="l" t="t" r="r" b="b"/>
              <a:pathLst>
                <a:path w="1904" h="0">
                  <a:moveTo>
                    <a:pt x="1333" y="0"/>
                  </a:moveTo>
                  <a:lnTo>
                    <a:pt x="0" y="0"/>
                  </a:lnTo>
                </a:path>
                <a:path w="1904" h="0">
                  <a:moveTo>
                    <a:pt x="1333" y="0"/>
                  </a:moveTo>
                  <a:lnTo>
                    <a:pt x="0" y="0"/>
                  </a:lnTo>
                </a:path>
              </a:pathLst>
            </a:custGeom>
            <a:ln w="4762">
              <a:solidFill>
                <a:srgbClr val="050100"/>
              </a:solidFill>
            </a:ln>
          </p:spPr>
          <p:txBody>
            <a:bodyPr wrap="square" lIns="0" tIns="0" rIns="0" bIns="0" rtlCol="0"/>
            <a:lstStyle/>
            <a:p/>
          </p:txBody>
        </p:sp>
        <p:sp>
          <p:nvSpPr>
            <p:cNvPr id="2313" name="object 2313" descr=""/>
            <p:cNvSpPr/>
            <p:nvPr/>
          </p:nvSpPr>
          <p:spPr>
            <a:xfrm>
              <a:off x="6333641" y="13640560"/>
              <a:ext cx="46990" cy="0"/>
            </a:xfrm>
            <a:custGeom>
              <a:avLst/>
              <a:gdLst/>
              <a:ahLst/>
              <a:cxnLst/>
              <a:rect l="l" t="t" r="r" b="b"/>
              <a:pathLst>
                <a:path w="46989" h="0">
                  <a:moveTo>
                    <a:pt x="46659" y="0"/>
                  </a:moveTo>
                  <a:lnTo>
                    <a:pt x="0" y="0"/>
                  </a:lnTo>
                </a:path>
              </a:pathLst>
            </a:custGeom>
            <a:ln w="4762">
              <a:solidFill>
                <a:srgbClr val="050100"/>
              </a:solidFill>
            </a:ln>
          </p:spPr>
          <p:txBody>
            <a:bodyPr wrap="square" lIns="0" tIns="0" rIns="0" bIns="0" rtlCol="0"/>
            <a:lstStyle/>
            <a:p/>
          </p:txBody>
        </p:sp>
        <p:sp>
          <p:nvSpPr>
            <p:cNvPr id="2314" name="object 2314" descr=""/>
            <p:cNvSpPr/>
            <p:nvPr/>
          </p:nvSpPr>
          <p:spPr>
            <a:xfrm>
              <a:off x="6337133" y="13641180"/>
              <a:ext cx="43180" cy="0"/>
            </a:xfrm>
            <a:custGeom>
              <a:avLst/>
              <a:gdLst/>
              <a:ahLst/>
              <a:cxnLst/>
              <a:rect l="l" t="t" r="r" b="b"/>
              <a:pathLst>
                <a:path w="43179" h="0">
                  <a:moveTo>
                    <a:pt x="43167" y="0"/>
                  </a:moveTo>
                  <a:lnTo>
                    <a:pt x="0" y="0"/>
                  </a:lnTo>
                </a:path>
              </a:pathLst>
            </a:custGeom>
            <a:ln w="4762">
              <a:solidFill>
                <a:srgbClr val="050100"/>
              </a:solidFill>
            </a:ln>
          </p:spPr>
          <p:txBody>
            <a:bodyPr wrap="square" lIns="0" tIns="0" rIns="0" bIns="0" rtlCol="0"/>
            <a:lstStyle/>
            <a:p/>
          </p:txBody>
        </p:sp>
        <p:sp>
          <p:nvSpPr>
            <p:cNvPr id="2315" name="object 2315" descr=""/>
            <p:cNvSpPr/>
            <p:nvPr/>
          </p:nvSpPr>
          <p:spPr>
            <a:xfrm>
              <a:off x="6340613" y="13641789"/>
              <a:ext cx="40005" cy="0"/>
            </a:xfrm>
            <a:custGeom>
              <a:avLst/>
              <a:gdLst/>
              <a:ahLst/>
              <a:cxnLst/>
              <a:rect l="l" t="t" r="r" b="b"/>
              <a:pathLst>
                <a:path w="40004" h="0">
                  <a:moveTo>
                    <a:pt x="39687" y="0"/>
                  </a:moveTo>
                  <a:lnTo>
                    <a:pt x="0" y="0"/>
                  </a:lnTo>
                </a:path>
              </a:pathLst>
            </a:custGeom>
            <a:ln w="4762">
              <a:solidFill>
                <a:srgbClr val="050100"/>
              </a:solidFill>
            </a:ln>
          </p:spPr>
          <p:txBody>
            <a:bodyPr wrap="square" lIns="0" tIns="0" rIns="0" bIns="0" rtlCol="0"/>
            <a:lstStyle/>
            <a:p/>
          </p:txBody>
        </p:sp>
        <p:sp>
          <p:nvSpPr>
            <p:cNvPr id="2316" name="object 2316" descr=""/>
            <p:cNvSpPr/>
            <p:nvPr/>
          </p:nvSpPr>
          <p:spPr>
            <a:xfrm>
              <a:off x="6344093" y="13642408"/>
              <a:ext cx="36830" cy="0"/>
            </a:xfrm>
            <a:custGeom>
              <a:avLst/>
              <a:gdLst/>
              <a:ahLst/>
              <a:cxnLst/>
              <a:rect l="l" t="t" r="r" b="b"/>
              <a:pathLst>
                <a:path w="36829" h="0">
                  <a:moveTo>
                    <a:pt x="36207" y="0"/>
                  </a:moveTo>
                  <a:lnTo>
                    <a:pt x="0" y="0"/>
                  </a:lnTo>
                </a:path>
              </a:pathLst>
            </a:custGeom>
            <a:ln w="4762">
              <a:solidFill>
                <a:srgbClr val="050100"/>
              </a:solidFill>
            </a:ln>
          </p:spPr>
          <p:txBody>
            <a:bodyPr wrap="square" lIns="0" tIns="0" rIns="0" bIns="0" rtlCol="0"/>
            <a:lstStyle/>
            <a:p/>
          </p:txBody>
        </p:sp>
        <p:sp>
          <p:nvSpPr>
            <p:cNvPr id="2317" name="object 2317" descr=""/>
            <p:cNvSpPr/>
            <p:nvPr/>
          </p:nvSpPr>
          <p:spPr>
            <a:xfrm>
              <a:off x="6347585" y="13643029"/>
              <a:ext cx="33020" cy="0"/>
            </a:xfrm>
            <a:custGeom>
              <a:avLst/>
              <a:gdLst/>
              <a:ahLst/>
              <a:cxnLst/>
              <a:rect l="l" t="t" r="r" b="b"/>
              <a:pathLst>
                <a:path w="33020" h="0">
                  <a:moveTo>
                    <a:pt x="32715" y="0"/>
                  </a:moveTo>
                  <a:lnTo>
                    <a:pt x="0" y="0"/>
                  </a:lnTo>
                </a:path>
              </a:pathLst>
            </a:custGeom>
            <a:ln w="4762">
              <a:solidFill>
                <a:srgbClr val="050100"/>
              </a:solidFill>
            </a:ln>
          </p:spPr>
          <p:txBody>
            <a:bodyPr wrap="square" lIns="0" tIns="0" rIns="0" bIns="0" rtlCol="0"/>
            <a:lstStyle/>
            <a:p/>
          </p:txBody>
        </p:sp>
        <p:sp>
          <p:nvSpPr>
            <p:cNvPr id="2318" name="object 2318" descr=""/>
            <p:cNvSpPr/>
            <p:nvPr/>
          </p:nvSpPr>
          <p:spPr>
            <a:xfrm>
              <a:off x="6351065" y="13643636"/>
              <a:ext cx="29845" cy="0"/>
            </a:xfrm>
            <a:custGeom>
              <a:avLst/>
              <a:gdLst/>
              <a:ahLst/>
              <a:cxnLst/>
              <a:rect l="l" t="t" r="r" b="b"/>
              <a:pathLst>
                <a:path w="29845" h="0">
                  <a:moveTo>
                    <a:pt x="29235" y="0"/>
                  </a:moveTo>
                  <a:lnTo>
                    <a:pt x="0" y="0"/>
                  </a:lnTo>
                </a:path>
              </a:pathLst>
            </a:custGeom>
            <a:ln w="4762">
              <a:solidFill>
                <a:srgbClr val="050100"/>
              </a:solidFill>
            </a:ln>
          </p:spPr>
          <p:txBody>
            <a:bodyPr wrap="square" lIns="0" tIns="0" rIns="0" bIns="0" rtlCol="0"/>
            <a:lstStyle/>
            <a:p/>
          </p:txBody>
        </p:sp>
        <p:sp>
          <p:nvSpPr>
            <p:cNvPr id="2319" name="object 2319" descr=""/>
            <p:cNvSpPr/>
            <p:nvPr/>
          </p:nvSpPr>
          <p:spPr>
            <a:xfrm>
              <a:off x="6354558" y="13644256"/>
              <a:ext cx="26034" cy="0"/>
            </a:xfrm>
            <a:custGeom>
              <a:avLst/>
              <a:gdLst/>
              <a:ahLst/>
              <a:cxnLst/>
              <a:rect l="l" t="t" r="r" b="b"/>
              <a:pathLst>
                <a:path w="26035" h="0">
                  <a:moveTo>
                    <a:pt x="25742" y="0"/>
                  </a:moveTo>
                  <a:lnTo>
                    <a:pt x="0" y="0"/>
                  </a:lnTo>
                </a:path>
              </a:pathLst>
            </a:custGeom>
            <a:ln w="4762">
              <a:solidFill>
                <a:srgbClr val="050100"/>
              </a:solidFill>
            </a:ln>
          </p:spPr>
          <p:txBody>
            <a:bodyPr wrap="square" lIns="0" tIns="0" rIns="0" bIns="0" rtlCol="0"/>
            <a:lstStyle/>
            <a:p/>
          </p:txBody>
        </p:sp>
        <p:sp>
          <p:nvSpPr>
            <p:cNvPr id="2320" name="object 2320" descr=""/>
            <p:cNvSpPr/>
            <p:nvPr/>
          </p:nvSpPr>
          <p:spPr>
            <a:xfrm>
              <a:off x="6358037" y="13644864"/>
              <a:ext cx="22860" cy="0"/>
            </a:xfrm>
            <a:custGeom>
              <a:avLst/>
              <a:gdLst/>
              <a:ahLst/>
              <a:cxnLst/>
              <a:rect l="l" t="t" r="r" b="b"/>
              <a:pathLst>
                <a:path w="22860" h="0">
                  <a:moveTo>
                    <a:pt x="22263" y="0"/>
                  </a:moveTo>
                  <a:lnTo>
                    <a:pt x="0" y="0"/>
                  </a:lnTo>
                </a:path>
              </a:pathLst>
            </a:custGeom>
            <a:ln w="4762">
              <a:solidFill>
                <a:srgbClr val="050100"/>
              </a:solidFill>
            </a:ln>
          </p:spPr>
          <p:txBody>
            <a:bodyPr wrap="square" lIns="0" tIns="0" rIns="0" bIns="0" rtlCol="0"/>
            <a:lstStyle/>
            <a:p/>
          </p:txBody>
        </p:sp>
        <p:sp>
          <p:nvSpPr>
            <p:cNvPr id="2321" name="object 2321" descr=""/>
            <p:cNvSpPr/>
            <p:nvPr/>
          </p:nvSpPr>
          <p:spPr>
            <a:xfrm>
              <a:off x="6361530" y="13645484"/>
              <a:ext cx="19050" cy="0"/>
            </a:xfrm>
            <a:custGeom>
              <a:avLst/>
              <a:gdLst/>
              <a:ahLst/>
              <a:cxnLst/>
              <a:rect l="l" t="t" r="r" b="b"/>
              <a:pathLst>
                <a:path w="19050" h="0">
                  <a:moveTo>
                    <a:pt x="18770" y="0"/>
                  </a:moveTo>
                  <a:lnTo>
                    <a:pt x="0" y="0"/>
                  </a:lnTo>
                </a:path>
              </a:pathLst>
            </a:custGeom>
            <a:ln w="4762">
              <a:solidFill>
                <a:srgbClr val="050100"/>
              </a:solidFill>
            </a:ln>
          </p:spPr>
          <p:txBody>
            <a:bodyPr wrap="square" lIns="0" tIns="0" rIns="0" bIns="0" rtlCol="0"/>
            <a:lstStyle/>
            <a:p/>
          </p:txBody>
        </p:sp>
        <p:sp>
          <p:nvSpPr>
            <p:cNvPr id="2322" name="object 2322" descr=""/>
            <p:cNvSpPr/>
            <p:nvPr/>
          </p:nvSpPr>
          <p:spPr>
            <a:xfrm>
              <a:off x="6365022" y="13646093"/>
              <a:ext cx="15875" cy="0"/>
            </a:xfrm>
            <a:custGeom>
              <a:avLst/>
              <a:gdLst/>
              <a:ahLst/>
              <a:cxnLst/>
              <a:rect l="l" t="t" r="r" b="b"/>
              <a:pathLst>
                <a:path w="15875" h="0">
                  <a:moveTo>
                    <a:pt x="15278" y="0"/>
                  </a:moveTo>
                  <a:lnTo>
                    <a:pt x="0" y="0"/>
                  </a:lnTo>
                </a:path>
              </a:pathLst>
            </a:custGeom>
            <a:ln w="4762">
              <a:solidFill>
                <a:srgbClr val="050100"/>
              </a:solidFill>
            </a:ln>
          </p:spPr>
          <p:txBody>
            <a:bodyPr wrap="square" lIns="0" tIns="0" rIns="0" bIns="0" rtlCol="0"/>
            <a:lstStyle/>
            <a:p/>
          </p:txBody>
        </p:sp>
        <p:sp>
          <p:nvSpPr>
            <p:cNvPr id="2323" name="object 2323" descr=""/>
            <p:cNvSpPr/>
            <p:nvPr/>
          </p:nvSpPr>
          <p:spPr>
            <a:xfrm>
              <a:off x="6368502" y="13646712"/>
              <a:ext cx="12065" cy="0"/>
            </a:xfrm>
            <a:custGeom>
              <a:avLst/>
              <a:gdLst/>
              <a:ahLst/>
              <a:cxnLst/>
              <a:rect l="l" t="t" r="r" b="b"/>
              <a:pathLst>
                <a:path w="12064" h="0">
                  <a:moveTo>
                    <a:pt x="11798" y="0"/>
                  </a:moveTo>
                  <a:lnTo>
                    <a:pt x="0" y="0"/>
                  </a:lnTo>
                </a:path>
              </a:pathLst>
            </a:custGeom>
            <a:ln w="4762">
              <a:solidFill>
                <a:srgbClr val="050100"/>
              </a:solidFill>
            </a:ln>
          </p:spPr>
          <p:txBody>
            <a:bodyPr wrap="square" lIns="0" tIns="0" rIns="0" bIns="0" rtlCol="0"/>
            <a:lstStyle/>
            <a:p/>
          </p:txBody>
        </p:sp>
        <p:sp>
          <p:nvSpPr>
            <p:cNvPr id="2324" name="object 2324" descr=""/>
            <p:cNvSpPr/>
            <p:nvPr/>
          </p:nvSpPr>
          <p:spPr>
            <a:xfrm>
              <a:off x="6371995" y="13647319"/>
              <a:ext cx="8890" cy="0"/>
            </a:xfrm>
            <a:custGeom>
              <a:avLst/>
              <a:gdLst/>
              <a:ahLst/>
              <a:cxnLst/>
              <a:rect l="l" t="t" r="r" b="b"/>
              <a:pathLst>
                <a:path w="8889" h="0">
                  <a:moveTo>
                    <a:pt x="8305" y="0"/>
                  </a:moveTo>
                  <a:lnTo>
                    <a:pt x="0" y="0"/>
                  </a:lnTo>
                </a:path>
              </a:pathLst>
            </a:custGeom>
            <a:ln w="4762">
              <a:solidFill>
                <a:srgbClr val="050100"/>
              </a:solidFill>
            </a:ln>
          </p:spPr>
          <p:txBody>
            <a:bodyPr wrap="square" lIns="0" tIns="0" rIns="0" bIns="0" rtlCol="0"/>
            <a:lstStyle/>
            <a:p/>
          </p:txBody>
        </p:sp>
        <p:sp>
          <p:nvSpPr>
            <p:cNvPr id="2325" name="object 2325" descr=""/>
            <p:cNvSpPr/>
            <p:nvPr/>
          </p:nvSpPr>
          <p:spPr>
            <a:xfrm>
              <a:off x="6375475" y="13647940"/>
              <a:ext cx="5080" cy="0"/>
            </a:xfrm>
            <a:custGeom>
              <a:avLst/>
              <a:gdLst/>
              <a:ahLst/>
              <a:cxnLst/>
              <a:rect l="l" t="t" r="r" b="b"/>
              <a:pathLst>
                <a:path w="5079" h="0">
                  <a:moveTo>
                    <a:pt x="4825" y="0"/>
                  </a:moveTo>
                  <a:lnTo>
                    <a:pt x="0" y="0"/>
                  </a:lnTo>
                </a:path>
              </a:pathLst>
            </a:custGeom>
            <a:ln w="4762">
              <a:solidFill>
                <a:srgbClr val="050100"/>
              </a:solidFill>
            </a:ln>
          </p:spPr>
          <p:txBody>
            <a:bodyPr wrap="square" lIns="0" tIns="0" rIns="0" bIns="0" rtlCol="0"/>
            <a:lstStyle/>
            <a:p/>
          </p:txBody>
        </p:sp>
        <p:sp>
          <p:nvSpPr>
            <p:cNvPr id="2326" name="object 2326" descr=""/>
            <p:cNvSpPr/>
            <p:nvPr/>
          </p:nvSpPr>
          <p:spPr>
            <a:xfrm>
              <a:off x="6378967" y="13648560"/>
              <a:ext cx="1905" cy="0"/>
            </a:xfrm>
            <a:custGeom>
              <a:avLst/>
              <a:gdLst/>
              <a:ahLst/>
              <a:cxnLst/>
              <a:rect l="l" t="t" r="r" b="b"/>
              <a:pathLst>
                <a:path w="1904" h="0">
                  <a:moveTo>
                    <a:pt x="1333" y="0"/>
                  </a:moveTo>
                  <a:lnTo>
                    <a:pt x="0" y="0"/>
                  </a:lnTo>
                </a:path>
                <a:path w="1904" h="0">
                  <a:moveTo>
                    <a:pt x="1333" y="0"/>
                  </a:moveTo>
                  <a:lnTo>
                    <a:pt x="0" y="0"/>
                  </a:lnTo>
                </a:path>
              </a:pathLst>
            </a:custGeom>
            <a:ln w="4762">
              <a:solidFill>
                <a:srgbClr val="050100"/>
              </a:solidFill>
            </a:ln>
          </p:spPr>
          <p:txBody>
            <a:bodyPr wrap="square" lIns="0" tIns="0" rIns="0" bIns="0" rtlCol="0"/>
            <a:lstStyle/>
            <a:p/>
          </p:txBody>
        </p:sp>
        <p:sp>
          <p:nvSpPr>
            <p:cNvPr id="2327" name="object 2327" descr=""/>
            <p:cNvSpPr/>
            <p:nvPr/>
          </p:nvSpPr>
          <p:spPr>
            <a:xfrm>
              <a:off x="6331888" y="13631717"/>
              <a:ext cx="48895" cy="8890"/>
            </a:xfrm>
            <a:custGeom>
              <a:avLst/>
              <a:gdLst/>
              <a:ahLst/>
              <a:cxnLst/>
              <a:rect l="l" t="t" r="r" b="b"/>
              <a:pathLst>
                <a:path w="48895" h="8890">
                  <a:moveTo>
                    <a:pt x="48412" y="0"/>
                  </a:moveTo>
                  <a:lnTo>
                    <a:pt x="0" y="8534"/>
                  </a:lnTo>
                </a:path>
              </a:pathLst>
            </a:custGeom>
            <a:ln w="4762">
              <a:solidFill>
                <a:srgbClr val="050100"/>
              </a:solidFill>
            </a:ln>
          </p:spPr>
          <p:txBody>
            <a:bodyPr wrap="square" lIns="0" tIns="0" rIns="0" bIns="0" rtlCol="0"/>
            <a:lstStyle/>
            <a:p/>
          </p:txBody>
        </p:sp>
        <p:sp>
          <p:nvSpPr>
            <p:cNvPr id="2328" name="object 2328" descr=""/>
            <p:cNvSpPr/>
            <p:nvPr/>
          </p:nvSpPr>
          <p:spPr>
            <a:xfrm>
              <a:off x="6380301" y="13631715"/>
              <a:ext cx="0" cy="17145"/>
            </a:xfrm>
            <a:custGeom>
              <a:avLst/>
              <a:gdLst/>
              <a:ahLst/>
              <a:cxnLst/>
              <a:rect l="l" t="t" r="r" b="b"/>
              <a:pathLst>
                <a:path w="0" h="17144">
                  <a:moveTo>
                    <a:pt x="0" y="17081"/>
                  </a:moveTo>
                  <a:lnTo>
                    <a:pt x="0" y="0"/>
                  </a:lnTo>
                </a:path>
              </a:pathLst>
            </a:custGeom>
            <a:ln w="4762">
              <a:solidFill>
                <a:srgbClr val="050100"/>
              </a:solidFill>
            </a:ln>
          </p:spPr>
          <p:txBody>
            <a:bodyPr wrap="square" lIns="0" tIns="0" rIns="0" bIns="0" rtlCol="0"/>
            <a:lstStyle/>
            <a:p/>
          </p:txBody>
        </p:sp>
        <p:sp>
          <p:nvSpPr>
            <p:cNvPr id="2329" name="object 2329" descr=""/>
            <p:cNvSpPr/>
            <p:nvPr/>
          </p:nvSpPr>
          <p:spPr>
            <a:xfrm>
              <a:off x="6331894" y="13640250"/>
              <a:ext cx="317500" cy="8890"/>
            </a:xfrm>
            <a:custGeom>
              <a:avLst/>
              <a:gdLst/>
              <a:ahLst/>
              <a:cxnLst/>
              <a:rect l="l" t="t" r="r" b="b"/>
              <a:pathLst>
                <a:path w="317500" h="8890">
                  <a:moveTo>
                    <a:pt x="0" y="0"/>
                  </a:moveTo>
                  <a:lnTo>
                    <a:pt x="48412" y="8547"/>
                  </a:lnTo>
                </a:path>
                <a:path w="317500" h="8890">
                  <a:moveTo>
                    <a:pt x="0" y="0"/>
                  </a:moveTo>
                  <a:lnTo>
                    <a:pt x="317017" y="0"/>
                  </a:lnTo>
                </a:path>
              </a:pathLst>
            </a:custGeom>
            <a:ln w="4762">
              <a:solidFill>
                <a:srgbClr val="050100"/>
              </a:solidFill>
            </a:ln>
          </p:spPr>
          <p:txBody>
            <a:bodyPr wrap="square" lIns="0" tIns="0" rIns="0" bIns="0" rtlCol="0"/>
            <a:lstStyle/>
            <a:p/>
          </p:txBody>
        </p:sp>
        <p:sp>
          <p:nvSpPr>
            <p:cNvPr id="2330" name="object 2330" descr=""/>
            <p:cNvSpPr/>
            <p:nvPr/>
          </p:nvSpPr>
          <p:spPr>
            <a:xfrm>
              <a:off x="6648911" y="13241738"/>
              <a:ext cx="0" cy="422909"/>
            </a:xfrm>
            <a:custGeom>
              <a:avLst/>
              <a:gdLst/>
              <a:ahLst/>
              <a:cxnLst/>
              <a:rect l="l" t="t" r="r" b="b"/>
              <a:pathLst>
                <a:path w="0" h="422909">
                  <a:moveTo>
                    <a:pt x="0" y="0"/>
                  </a:moveTo>
                  <a:lnTo>
                    <a:pt x="0" y="422719"/>
                  </a:lnTo>
                </a:path>
              </a:pathLst>
            </a:custGeom>
            <a:ln w="4762">
              <a:solidFill>
                <a:srgbClr val="050100"/>
              </a:solidFill>
            </a:ln>
          </p:spPr>
          <p:txBody>
            <a:bodyPr wrap="square" lIns="0" tIns="0" rIns="0" bIns="0" rtlCol="0"/>
            <a:lstStyle/>
            <a:p/>
          </p:txBody>
        </p:sp>
        <p:sp>
          <p:nvSpPr>
            <p:cNvPr id="2331" name="object 2331" descr=""/>
            <p:cNvSpPr/>
            <p:nvPr/>
          </p:nvSpPr>
          <p:spPr>
            <a:xfrm>
              <a:off x="6331894" y="13527327"/>
              <a:ext cx="0" cy="137160"/>
            </a:xfrm>
            <a:custGeom>
              <a:avLst/>
              <a:gdLst/>
              <a:ahLst/>
              <a:cxnLst/>
              <a:rect l="l" t="t" r="r" b="b"/>
              <a:pathLst>
                <a:path w="0" h="137159">
                  <a:moveTo>
                    <a:pt x="0" y="0"/>
                  </a:moveTo>
                  <a:lnTo>
                    <a:pt x="0" y="137134"/>
                  </a:lnTo>
                </a:path>
              </a:pathLst>
            </a:custGeom>
            <a:ln w="4762">
              <a:solidFill>
                <a:srgbClr val="050100"/>
              </a:solidFill>
            </a:ln>
          </p:spPr>
          <p:txBody>
            <a:bodyPr wrap="square" lIns="0" tIns="0" rIns="0" bIns="0" rtlCol="0"/>
            <a:lstStyle/>
            <a:p/>
          </p:txBody>
        </p:sp>
        <p:sp>
          <p:nvSpPr>
            <p:cNvPr id="2332" name="object 2332" descr=""/>
            <p:cNvSpPr/>
            <p:nvPr/>
          </p:nvSpPr>
          <p:spPr>
            <a:xfrm>
              <a:off x="6650658" y="11864087"/>
              <a:ext cx="46990" cy="0"/>
            </a:xfrm>
            <a:custGeom>
              <a:avLst/>
              <a:gdLst/>
              <a:ahLst/>
              <a:cxnLst/>
              <a:rect l="l" t="t" r="r" b="b"/>
              <a:pathLst>
                <a:path w="46990" h="0">
                  <a:moveTo>
                    <a:pt x="46647" y="0"/>
                  </a:moveTo>
                  <a:lnTo>
                    <a:pt x="0" y="0"/>
                  </a:lnTo>
                </a:path>
              </a:pathLst>
            </a:custGeom>
            <a:ln w="4762">
              <a:solidFill>
                <a:srgbClr val="050100"/>
              </a:solidFill>
            </a:ln>
          </p:spPr>
          <p:txBody>
            <a:bodyPr wrap="square" lIns="0" tIns="0" rIns="0" bIns="0" rtlCol="0"/>
            <a:lstStyle/>
            <a:p/>
          </p:txBody>
        </p:sp>
        <p:sp>
          <p:nvSpPr>
            <p:cNvPr id="2333" name="object 2333" descr=""/>
            <p:cNvSpPr/>
            <p:nvPr/>
          </p:nvSpPr>
          <p:spPr>
            <a:xfrm>
              <a:off x="6654151" y="11863466"/>
              <a:ext cx="43180" cy="0"/>
            </a:xfrm>
            <a:custGeom>
              <a:avLst/>
              <a:gdLst/>
              <a:ahLst/>
              <a:cxnLst/>
              <a:rect l="l" t="t" r="r" b="b"/>
              <a:pathLst>
                <a:path w="43179" h="0">
                  <a:moveTo>
                    <a:pt x="43154" y="0"/>
                  </a:moveTo>
                  <a:lnTo>
                    <a:pt x="0" y="0"/>
                  </a:lnTo>
                </a:path>
              </a:pathLst>
            </a:custGeom>
            <a:ln w="4762">
              <a:solidFill>
                <a:srgbClr val="050100"/>
              </a:solidFill>
            </a:ln>
          </p:spPr>
          <p:txBody>
            <a:bodyPr wrap="square" lIns="0" tIns="0" rIns="0" bIns="0" rtlCol="0"/>
            <a:lstStyle/>
            <a:p/>
          </p:txBody>
        </p:sp>
        <p:sp>
          <p:nvSpPr>
            <p:cNvPr id="2334" name="object 2334" descr=""/>
            <p:cNvSpPr/>
            <p:nvPr/>
          </p:nvSpPr>
          <p:spPr>
            <a:xfrm>
              <a:off x="6657630" y="11862846"/>
              <a:ext cx="40005" cy="0"/>
            </a:xfrm>
            <a:custGeom>
              <a:avLst/>
              <a:gdLst/>
              <a:ahLst/>
              <a:cxnLst/>
              <a:rect l="l" t="t" r="r" b="b"/>
              <a:pathLst>
                <a:path w="40004" h="0">
                  <a:moveTo>
                    <a:pt x="39674" y="0"/>
                  </a:moveTo>
                  <a:lnTo>
                    <a:pt x="0" y="0"/>
                  </a:lnTo>
                </a:path>
              </a:pathLst>
            </a:custGeom>
            <a:ln w="4762">
              <a:solidFill>
                <a:srgbClr val="050100"/>
              </a:solidFill>
            </a:ln>
          </p:spPr>
          <p:txBody>
            <a:bodyPr wrap="square" lIns="0" tIns="0" rIns="0" bIns="0" rtlCol="0"/>
            <a:lstStyle/>
            <a:p/>
          </p:txBody>
        </p:sp>
        <p:sp>
          <p:nvSpPr>
            <p:cNvPr id="2335" name="object 2335" descr=""/>
            <p:cNvSpPr/>
            <p:nvPr/>
          </p:nvSpPr>
          <p:spPr>
            <a:xfrm>
              <a:off x="6661110" y="11862238"/>
              <a:ext cx="36195" cy="0"/>
            </a:xfrm>
            <a:custGeom>
              <a:avLst/>
              <a:gdLst/>
              <a:ahLst/>
              <a:cxnLst/>
              <a:rect l="l" t="t" r="r" b="b"/>
              <a:pathLst>
                <a:path w="36195" h="0">
                  <a:moveTo>
                    <a:pt x="36195" y="0"/>
                  </a:moveTo>
                  <a:lnTo>
                    <a:pt x="0" y="0"/>
                  </a:lnTo>
                </a:path>
              </a:pathLst>
            </a:custGeom>
            <a:ln w="4762">
              <a:solidFill>
                <a:srgbClr val="050100"/>
              </a:solidFill>
            </a:ln>
          </p:spPr>
          <p:txBody>
            <a:bodyPr wrap="square" lIns="0" tIns="0" rIns="0" bIns="0" rtlCol="0"/>
            <a:lstStyle/>
            <a:p/>
          </p:txBody>
        </p:sp>
        <p:sp>
          <p:nvSpPr>
            <p:cNvPr id="2336" name="object 2336" descr=""/>
            <p:cNvSpPr/>
            <p:nvPr/>
          </p:nvSpPr>
          <p:spPr>
            <a:xfrm>
              <a:off x="6664603" y="11861618"/>
              <a:ext cx="33020" cy="0"/>
            </a:xfrm>
            <a:custGeom>
              <a:avLst/>
              <a:gdLst/>
              <a:ahLst/>
              <a:cxnLst/>
              <a:rect l="l" t="t" r="r" b="b"/>
              <a:pathLst>
                <a:path w="33020" h="0">
                  <a:moveTo>
                    <a:pt x="32702" y="0"/>
                  </a:moveTo>
                  <a:lnTo>
                    <a:pt x="0" y="0"/>
                  </a:lnTo>
                </a:path>
              </a:pathLst>
            </a:custGeom>
            <a:ln w="4762">
              <a:solidFill>
                <a:srgbClr val="050100"/>
              </a:solidFill>
            </a:ln>
          </p:spPr>
          <p:txBody>
            <a:bodyPr wrap="square" lIns="0" tIns="0" rIns="0" bIns="0" rtlCol="0"/>
            <a:lstStyle/>
            <a:p/>
          </p:txBody>
        </p:sp>
        <p:sp>
          <p:nvSpPr>
            <p:cNvPr id="2337" name="object 2337" descr=""/>
            <p:cNvSpPr/>
            <p:nvPr/>
          </p:nvSpPr>
          <p:spPr>
            <a:xfrm>
              <a:off x="6668083" y="11861011"/>
              <a:ext cx="29845" cy="0"/>
            </a:xfrm>
            <a:custGeom>
              <a:avLst/>
              <a:gdLst/>
              <a:ahLst/>
              <a:cxnLst/>
              <a:rect l="l" t="t" r="r" b="b"/>
              <a:pathLst>
                <a:path w="29845" h="0">
                  <a:moveTo>
                    <a:pt x="29222" y="0"/>
                  </a:moveTo>
                  <a:lnTo>
                    <a:pt x="0" y="0"/>
                  </a:lnTo>
                </a:path>
              </a:pathLst>
            </a:custGeom>
            <a:ln w="4762">
              <a:solidFill>
                <a:srgbClr val="050100"/>
              </a:solidFill>
            </a:ln>
          </p:spPr>
          <p:txBody>
            <a:bodyPr wrap="square" lIns="0" tIns="0" rIns="0" bIns="0" rtlCol="0"/>
            <a:lstStyle/>
            <a:p/>
          </p:txBody>
        </p:sp>
        <p:sp>
          <p:nvSpPr>
            <p:cNvPr id="2338" name="object 2338" descr=""/>
            <p:cNvSpPr/>
            <p:nvPr/>
          </p:nvSpPr>
          <p:spPr>
            <a:xfrm>
              <a:off x="6671575" y="11860390"/>
              <a:ext cx="26034" cy="0"/>
            </a:xfrm>
            <a:custGeom>
              <a:avLst/>
              <a:gdLst/>
              <a:ahLst/>
              <a:cxnLst/>
              <a:rect l="l" t="t" r="r" b="b"/>
              <a:pathLst>
                <a:path w="26034" h="0">
                  <a:moveTo>
                    <a:pt x="25730" y="0"/>
                  </a:moveTo>
                  <a:lnTo>
                    <a:pt x="0" y="0"/>
                  </a:lnTo>
                </a:path>
              </a:pathLst>
            </a:custGeom>
            <a:ln w="4762">
              <a:solidFill>
                <a:srgbClr val="050100"/>
              </a:solidFill>
            </a:ln>
          </p:spPr>
          <p:txBody>
            <a:bodyPr wrap="square" lIns="0" tIns="0" rIns="0" bIns="0" rtlCol="0"/>
            <a:lstStyle/>
            <a:p/>
          </p:txBody>
        </p:sp>
        <p:sp>
          <p:nvSpPr>
            <p:cNvPr id="2339" name="object 2339" descr=""/>
            <p:cNvSpPr/>
            <p:nvPr/>
          </p:nvSpPr>
          <p:spPr>
            <a:xfrm>
              <a:off x="6675055" y="11859783"/>
              <a:ext cx="22860" cy="0"/>
            </a:xfrm>
            <a:custGeom>
              <a:avLst/>
              <a:gdLst/>
              <a:ahLst/>
              <a:cxnLst/>
              <a:rect l="l" t="t" r="r" b="b"/>
              <a:pathLst>
                <a:path w="22859" h="0">
                  <a:moveTo>
                    <a:pt x="22250" y="0"/>
                  </a:moveTo>
                  <a:lnTo>
                    <a:pt x="0" y="0"/>
                  </a:lnTo>
                </a:path>
              </a:pathLst>
            </a:custGeom>
            <a:ln w="4762">
              <a:solidFill>
                <a:srgbClr val="050100"/>
              </a:solidFill>
            </a:ln>
          </p:spPr>
          <p:txBody>
            <a:bodyPr wrap="square" lIns="0" tIns="0" rIns="0" bIns="0" rtlCol="0"/>
            <a:lstStyle/>
            <a:p/>
          </p:txBody>
        </p:sp>
        <p:sp>
          <p:nvSpPr>
            <p:cNvPr id="2340" name="object 2340" descr=""/>
            <p:cNvSpPr/>
            <p:nvPr/>
          </p:nvSpPr>
          <p:spPr>
            <a:xfrm>
              <a:off x="6678535" y="11859163"/>
              <a:ext cx="19050" cy="0"/>
            </a:xfrm>
            <a:custGeom>
              <a:avLst/>
              <a:gdLst/>
              <a:ahLst/>
              <a:cxnLst/>
              <a:rect l="l" t="t" r="r" b="b"/>
              <a:pathLst>
                <a:path w="19050" h="0">
                  <a:moveTo>
                    <a:pt x="18770" y="0"/>
                  </a:moveTo>
                  <a:lnTo>
                    <a:pt x="0" y="0"/>
                  </a:lnTo>
                </a:path>
              </a:pathLst>
            </a:custGeom>
            <a:ln w="4762">
              <a:solidFill>
                <a:srgbClr val="050100"/>
              </a:solidFill>
            </a:ln>
          </p:spPr>
          <p:txBody>
            <a:bodyPr wrap="square" lIns="0" tIns="0" rIns="0" bIns="0" rtlCol="0"/>
            <a:lstStyle/>
            <a:p/>
          </p:txBody>
        </p:sp>
        <p:sp>
          <p:nvSpPr>
            <p:cNvPr id="2341" name="object 2341" descr=""/>
            <p:cNvSpPr/>
            <p:nvPr/>
          </p:nvSpPr>
          <p:spPr>
            <a:xfrm>
              <a:off x="6682027" y="11858555"/>
              <a:ext cx="15875" cy="0"/>
            </a:xfrm>
            <a:custGeom>
              <a:avLst/>
              <a:gdLst/>
              <a:ahLst/>
              <a:cxnLst/>
              <a:rect l="l" t="t" r="r" b="b"/>
              <a:pathLst>
                <a:path w="15875" h="0">
                  <a:moveTo>
                    <a:pt x="15278" y="0"/>
                  </a:moveTo>
                  <a:lnTo>
                    <a:pt x="0" y="0"/>
                  </a:lnTo>
                </a:path>
              </a:pathLst>
            </a:custGeom>
            <a:ln w="4762">
              <a:solidFill>
                <a:srgbClr val="050100"/>
              </a:solidFill>
            </a:ln>
          </p:spPr>
          <p:txBody>
            <a:bodyPr wrap="square" lIns="0" tIns="0" rIns="0" bIns="0" rtlCol="0"/>
            <a:lstStyle/>
            <a:p/>
          </p:txBody>
        </p:sp>
        <p:sp>
          <p:nvSpPr>
            <p:cNvPr id="2342" name="object 2342" descr=""/>
            <p:cNvSpPr/>
            <p:nvPr/>
          </p:nvSpPr>
          <p:spPr>
            <a:xfrm>
              <a:off x="6685507" y="11857935"/>
              <a:ext cx="12065" cy="0"/>
            </a:xfrm>
            <a:custGeom>
              <a:avLst/>
              <a:gdLst/>
              <a:ahLst/>
              <a:cxnLst/>
              <a:rect l="l" t="t" r="r" b="b"/>
              <a:pathLst>
                <a:path w="12065" h="0">
                  <a:moveTo>
                    <a:pt x="11798" y="0"/>
                  </a:moveTo>
                  <a:lnTo>
                    <a:pt x="0" y="0"/>
                  </a:lnTo>
                </a:path>
              </a:pathLst>
            </a:custGeom>
            <a:ln w="4762">
              <a:solidFill>
                <a:srgbClr val="050100"/>
              </a:solidFill>
            </a:ln>
          </p:spPr>
          <p:txBody>
            <a:bodyPr wrap="square" lIns="0" tIns="0" rIns="0" bIns="0" rtlCol="0"/>
            <a:lstStyle/>
            <a:p/>
          </p:txBody>
        </p:sp>
        <p:sp>
          <p:nvSpPr>
            <p:cNvPr id="2343" name="object 2343" descr=""/>
            <p:cNvSpPr/>
            <p:nvPr/>
          </p:nvSpPr>
          <p:spPr>
            <a:xfrm>
              <a:off x="6688999" y="11857315"/>
              <a:ext cx="8890" cy="0"/>
            </a:xfrm>
            <a:custGeom>
              <a:avLst/>
              <a:gdLst/>
              <a:ahLst/>
              <a:cxnLst/>
              <a:rect l="l" t="t" r="r" b="b"/>
              <a:pathLst>
                <a:path w="8890" h="0">
                  <a:moveTo>
                    <a:pt x="8305" y="0"/>
                  </a:moveTo>
                  <a:lnTo>
                    <a:pt x="0" y="0"/>
                  </a:lnTo>
                </a:path>
              </a:pathLst>
            </a:custGeom>
            <a:ln w="4762">
              <a:solidFill>
                <a:srgbClr val="050100"/>
              </a:solidFill>
            </a:ln>
          </p:spPr>
          <p:txBody>
            <a:bodyPr wrap="square" lIns="0" tIns="0" rIns="0" bIns="0" rtlCol="0"/>
            <a:lstStyle/>
            <a:p/>
          </p:txBody>
        </p:sp>
        <p:sp>
          <p:nvSpPr>
            <p:cNvPr id="2344" name="object 2344" descr=""/>
            <p:cNvSpPr/>
            <p:nvPr/>
          </p:nvSpPr>
          <p:spPr>
            <a:xfrm>
              <a:off x="6692479" y="11856707"/>
              <a:ext cx="5080" cy="0"/>
            </a:xfrm>
            <a:custGeom>
              <a:avLst/>
              <a:gdLst/>
              <a:ahLst/>
              <a:cxnLst/>
              <a:rect l="l" t="t" r="r" b="b"/>
              <a:pathLst>
                <a:path w="5079" h="0">
                  <a:moveTo>
                    <a:pt x="4825" y="0"/>
                  </a:moveTo>
                  <a:lnTo>
                    <a:pt x="0" y="0"/>
                  </a:lnTo>
                </a:path>
              </a:pathLst>
            </a:custGeom>
            <a:ln w="4762">
              <a:solidFill>
                <a:srgbClr val="050100"/>
              </a:solidFill>
            </a:ln>
          </p:spPr>
          <p:txBody>
            <a:bodyPr wrap="square" lIns="0" tIns="0" rIns="0" bIns="0" rtlCol="0"/>
            <a:lstStyle/>
            <a:p/>
          </p:txBody>
        </p:sp>
        <p:sp>
          <p:nvSpPr>
            <p:cNvPr id="2345" name="object 2345" descr=""/>
            <p:cNvSpPr/>
            <p:nvPr/>
          </p:nvSpPr>
          <p:spPr>
            <a:xfrm>
              <a:off x="6695984" y="11856087"/>
              <a:ext cx="1905" cy="0"/>
            </a:xfrm>
            <a:custGeom>
              <a:avLst/>
              <a:gdLst/>
              <a:ahLst/>
              <a:cxnLst/>
              <a:rect l="l" t="t" r="r" b="b"/>
              <a:pathLst>
                <a:path w="1904" h="0">
                  <a:moveTo>
                    <a:pt x="1320" y="0"/>
                  </a:moveTo>
                  <a:lnTo>
                    <a:pt x="0" y="0"/>
                  </a:lnTo>
                </a:path>
                <a:path w="1904" h="0">
                  <a:moveTo>
                    <a:pt x="1320" y="0"/>
                  </a:moveTo>
                  <a:lnTo>
                    <a:pt x="0" y="0"/>
                  </a:lnTo>
                </a:path>
              </a:pathLst>
            </a:custGeom>
            <a:ln w="4762">
              <a:solidFill>
                <a:srgbClr val="050100"/>
              </a:solidFill>
            </a:ln>
          </p:spPr>
          <p:txBody>
            <a:bodyPr wrap="square" lIns="0" tIns="0" rIns="0" bIns="0" rtlCol="0"/>
            <a:lstStyle/>
            <a:p/>
          </p:txBody>
        </p:sp>
        <p:sp>
          <p:nvSpPr>
            <p:cNvPr id="2346" name="object 2346" descr=""/>
            <p:cNvSpPr/>
            <p:nvPr/>
          </p:nvSpPr>
          <p:spPr>
            <a:xfrm>
              <a:off x="6650658" y="11864694"/>
              <a:ext cx="46990" cy="0"/>
            </a:xfrm>
            <a:custGeom>
              <a:avLst/>
              <a:gdLst/>
              <a:ahLst/>
              <a:cxnLst/>
              <a:rect l="l" t="t" r="r" b="b"/>
              <a:pathLst>
                <a:path w="46990" h="0">
                  <a:moveTo>
                    <a:pt x="46647" y="0"/>
                  </a:moveTo>
                  <a:lnTo>
                    <a:pt x="0" y="0"/>
                  </a:lnTo>
                </a:path>
              </a:pathLst>
            </a:custGeom>
            <a:ln w="4762">
              <a:solidFill>
                <a:srgbClr val="050100"/>
              </a:solidFill>
            </a:ln>
          </p:spPr>
          <p:txBody>
            <a:bodyPr wrap="square" lIns="0" tIns="0" rIns="0" bIns="0" rtlCol="0"/>
            <a:lstStyle/>
            <a:p/>
          </p:txBody>
        </p:sp>
        <p:sp>
          <p:nvSpPr>
            <p:cNvPr id="2347" name="object 2347" descr=""/>
            <p:cNvSpPr/>
            <p:nvPr/>
          </p:nvSpPr>
          <p:spPr>
            <a:xfrm>
              <a:off x="6654151" y="11865314"/>
              <a:ext cx="43180" cy="0"/>
            </a:xfrm>
            <a:custGeom>
              <a:avLst/>
              <a:gdLst/>
              <a:ahLst/>
              <a:cxnLst/>
              <a:rect l="l" t="t" r="r" b="b"/>
              <a:pathLst>
                <a:path w="43179" h="0">
                  <a:moveTo>
                    <a:pt x="43154" y="0"/>
                  </a:moveTo>
                  <a:lnTo>
                    <a:pt x="0" y="0"/>
                  </a:lnTo>
                </a:path>
              </a:pathLst>
            </a:custGeom>
            <a:ln w="4762">
              <a:solidFill>
                <a:srgbClr val="050100"/>
              </a:solidFill>
            </a:ln>
          </p:spPr>
          <p:txBody>
            <a:bodyPr wrap="square" lIns="0" tIns="0" rIns="0" bIns="0" rtlCol="0"/>
            <a:lstStyle/>
            <a:p/>
          </p:txBody>
        </p:sp>
        <p:sp>
          <p:nvSpPr>
            <p:cNvPr id="2348" name="object 2348" descr=""/>
            <p:cNvSpPr/>
            <p:nvPr/>
          </p:nvSpPr>
          <p:spPr>
            <a:xfrm>
              <a:off x="6657630" y="11865922"/>
              <a:ext cx="40005" cy="0"/>
            </a:xfrm>
            <a:custGeom>
              <a:avLst/>
              <a:gdLst/>
              <a:ahLst/>
              <a:cxnLst/>
              <a:rect l="l" t="t" r="r" b="b"/>
              <a:pathLst>
                <a:path w="40004" h="0">
                  <a:moveTo>
                    <a:pt x="39674" y="0"/>
                  </a:moveTo>
                  <a:lnTo>
                    <a:pt x="0" y="0"/>
                  </a:lnTo>
                </a:path>
              </a:pathLst>
            </a:custGeom>
            <a:ln w="4762">
              <a:solidFill>
                <a:srgbClr val="050100"/>
              </a:solidFill>
            </a:ln>
          </p:spPr>
          <p:txBody>
            <a:bodyPr wrap="square" lIns="0" tIns="0" rIns="0" bIns="0" rtlCol="0"/>
            <a:lstStyle/>
            <a:p/>
          </p:txBody>
        </p:sp>
        <p:sp>
          <p:nvSpPr>
            <p:cNvPr id="2349" name="object 2349" descr=""/>
            <p:cNvSpPr/>
            <p:nvPr/>
          </p:nvSpPr>
          <p:spPr>
            <a:xfrm>
              <a:off x="6661110" y="11866542"/>
              <a:ext cx="36195" cy="0"/>
            </a:xfrm>
            <a:custGeom>
              <a:avLst/>
              <a:gdLst/>
              <a:ahLst/>
              <a:cxnLst/>
              <a:rect l="l" t="t" r="r" b="b"/>
              <a:pathLst>
                <a:path w="36195" h="0">
                  <a:moveTo>
                    <a:pt x="36195" y="0"/>
                  </a:moveTo>
                  <a:lnTo>
                    <a:pt x="0" y="0"/>
                  </a:lnTo>
                </a:path>
              </a:pathLst>
            </a:custGeom>
            <a:ln w="4762">
              <a:solidFill>
                <a:srgbClr val="050100"/>
              </a:solidFill>
            </a:ln>
          </p:spPr>
          <p:txBody>
            <a:bodyPr wrap="square" lIns="0" tIns="0" rIns="0" bIns="0" rtlCol="0"/>
            <a:lstStyle/>
            <a:p/>
          </p:txBody>
        </p:sp>
        <p:sp>
          <p:nvSpPr>
            <p:cNvPr id="2350" name="object 2350" descr=""/>
            <p:cNvSpPr/>
            <p:nvPr/>
          </p:nvSpPr>
          <p:spPr>
            <a:xfrm>
              <a:off x="6664603" y="11867150"/>
              <a:ext cx="33020" cy="0"/>
            </a:xfrm>
            <a:custGeom>
              <a:avLst/>
              <a:gdLst/>
              <a:ahLst/>
              <a:cxnLst/>
              <a:rect l="l" t="t" r="r" b="b"/>
              <a:pathLst>
                <a:path w="33020" h="0">
                  <a:moveTo>
                    <a:pt x="32702" y="0"/>
                  </a:moveTo>
                  <a:lnTo>
                    <a:pt x="0" y="0"/>
                  </a:lnTo>
                </a:path>
              </a:pathLst>
            </a:custGeom>
            <a:ln w="4762">
              <a:solidFill>
                <a:srgbClr val="050100"/>
              </a:solidFill>
            </a:ln>
          </p:spPr>
          <p:txBody>
            <a:bodyPr wrap="square" lIns="0" tIns="0" rIns="0" bIns="0" rtlCol="0"/>
            <a:lstStyle/>
            <a:p/>
          </p:txBody>
        </p:sp>
        <p:sp>
          <p:nvSpPr>
            <p:cNvPr id="2351" name="object 2351" descr=""/>
            <p:cNvSpPr/>
            <p:nvPr/>
          </p:nvSpPr>
          <p:spPr>
            <a:xfrm>
              <a:off x="6668083" y="11867770"/>
              <a:ext cx="29845" cy="0"/>
            </a:xfrm>
            <a:custGeom>
              <a:avLst/>
              <a:gdLst/>
              <a:ahLst/>
              <a:cxnLst/>
              <a:rect l="l" t="t" r="r" b="b"/>
              <a:pathLst>
                <a:path w="29845" h="0">
                  <a:moveTo>
                    <a:pt x="29222" y="0"/>
                  </a:moveTo>
                  <a:lnTo>
                    <a:pt x="0" y="0"/>
                  </a:lnTo>
                </a:path>
              </a:pathLst>
            </a:custGeom>
            <a:ln w="4762">
              <a:solidFill>
                <a:srgbClr val="050100"/>
              </a:solidFill>
            </a:ln>
          </p:spPr>
          <p:txBody>
            <a:bodyPr wrap="square" lIns="0" tIns="0" rIns="0" bIns="0" rtlCol="0"/>
            <a:lstStyle/>
            <a:p/>
          </p:txBody>
        </p:sp>
        <p:sp>
          <p:nvSpPr>
            <p:cNvPr id="2352" name="object 2352" descr=""/>
            <p:cNvSpPr/>
            <p:nvPr/>
          </p:nvSpPr>
          <p:spPr>
            <a:xfrm>
              <a:off x="6671575" y="11868390"/>
              <a:ext cx="26034" cy="0"/>
            </a:xfrm>
            <a:custGeom>
              <a:avLst/>
              <a:gdLst/>
              <a:ahLst/>
              <a:cxnLst/>
              <a:rect l="l" t="t" r="r" b="b"/>
              <a:pathLst>
                <a:path w="26034" h="0">
                  <a:moveTo>
                    <a:pt x="25730" y="0"/>
                  </a:moveTo>
                  <a:lnTo>
                    <a:pt x="0" y="0"/>
                  </a:lnTo>
                </a:path>
              </a:pathLst>
            </a:custGeom>
            <a:ln w="4762">
              <a:solidFill>
                <a:srgbClr val="050100"/>
              </a:solidFill>
            </a:ln>
          </p:spPr>
          <p:txBody>
            <a:bodyPr wrap="square" lIns="0" tIns="0" rIns="0" bIns="0" rtlCol="0"/>
            <a:lstStyle/>
            <a:p/>
          </p:txBody>
        </p:sp>
        <p:sp>
          <p:nvSpPr>
            <p:cNvPr id="2353" name="object 2353" descr=""/>
            <p:cNvSpPr/>
            <p:nvPr/>
          </p:nvSpPr>
          <p:spPr>
            <a:xfrm>
              <a:off x="6675055" y="11868998"/>
              <a:ext cx="22860" cy="0"/>
            </a:xfrm>
            <a:custGeom>
              <a:avLst/>
              <a:gdLst/>
              <a:ahLst/>
              <a:cxnLst/>
              <a:rect l="l" t="t" r="r" b="b"/>
              <a:pathLst>
                <a:path w="22859" h="0">
                  <a:moveTo>
                    <a:pt x="22250" y="0"/>
                  </a:moveTo>
                  <a:lnTo>
                    <a:pt x="0" y="0"/>
                  </a:lnTo>
                </a:path>
              </a:pathLst>
            </a:custGeom>
            <a:ln w="4762">
              <a:solidFill>
                <a:srgbClr val="050100"/>
              </a:solidFill>
            </a:ln>
          </p:spPr>
          <p:txBody>
            <a:bodyPr wrap="square" lIns="0" tIns="0" rIns="0" bIns="0" rtlCol="0"/>
            <a:lstStyle/>
            <a:p/>
          </p:txBody>
        </p:sp>
        <p:sp>
          <p:nvSpPr>
            <p:cNvPr id="2354" name="object 2354" descr=""/>
            <p:cNvSpPr/>
            <p:nvPr/>
          </p:nvSpPr>
          <p:spPr>
            <a:xfrm>
              <a:off x="6678535" y="11869618"/>
              <a:ext cx="19050" cy="0"/>
            </a:xfrm>
            <a:custGeom>
              <a:avLst/>
              <a:gdLst/>
              <a:ahLst/>
              <a:cxnLst/>
              <a:rect l="l" t="t" r="r" b="b"/>
              <a:pathLst>
                <a:path w="19050" h="0">
                  <a:moveTo>
                    <a:pt x="18770" y="0"/>
                  </a:moveTo>
                  <a:lnTo>
                    <a:pt x="0" y="0"/>
                  </a:lnTo>
                </a:path>
              </a:pathLst>
            </a:custGeom>
            <a:ln w="4762">
              <a:solidFill>
                <a:srgbClr val="050100"/>
              </a:solidFill>
            </a:ln>
          </p:spPr>
          <p:txBody>
            <a:bodyPr wrap="square" lIns="0" tIns="0" rIns="0" bIns="0" rtlCol="0"/>
            <a:lstStyle/>
            <a:p/>
          </p:txBody>
        </p:sp>
        <p:sp>
          <p:nvSpPr>
            <p:cNvPr id="2355" name="object 2355" descr=""/>
            <p:cNvSpPr/>
            <p:nvPr/>
          </p:nvSpPr>
          <p:spPr>
            <a:xfrm>
              <a:off x="6682027" y="11870226"/>
              <a:ext cx="15875" cy="0"/>
            </a:xfrm>
            <a:custGeom>
              <a:avLst/>
              <a:gdLst/>
              <a:ahLst/>
              <a:cxnLst/>
              <a:rect l="l" t="t" r="r" b="b"/>
              <a:pathLst>
                <a:path w="15875" h="0">
                  <a:moveTo>
                    <a:pt x="15278" y="0"/>
                  </a:moveTo>
                  <a:lnTo>
                    <a:pt x="0" y="0"/>
                  </a:lnTo>
                </a:path>
              </a:pathLst>
            </a:custGeom>
            <a:ln w="4762">
              <a:solidFill>
                <a:srgbClr val="050100"/>
              </a:solidFill>
            </a:ln>
          </p:spPr>
          <p:txBody>
            <a:bodyPr wrap="square" lIns="0" tIns="0" rIns="0" bIns="0" rtlCol="0"/>
            <a:lstStyle/>
            <a:p/>
          </p:txBody>
        </p:sp>
        <p:sp>
          <p:nvSpPr>
            <p:cNvPr id="2356" name="object 2356" descr=""/>
            <p:cNvSpPr/>
            <p:nvPr/>
          </p:nvSpPr>
          <p:spPr>
            <a:xfrm>
              <a:off x="6685507" y="11870846"/>
              <a:ext cx="12065" cy="0"/>
            </a:xfrm>
            <a:custGeom>
              <a:avLst/>
              <a:gdLst/>
              <a:ahLst/>
              <a:cxnLst/>
              <a:rect l="l" t="t" r="r" b="b"/>
              <a:pathLst>
                <a:path w="12065" h="0">
                  <a:moveTo>
                    <a:pt x="11798" y="0"/>
                  </a:moveTo>
                  <a:lnTo>
                    <a:pt x="0" y="0"/>
                  </a:lnTo>
                </a:path>
              </a:pathLst>
            </a:custGeom>
            <a:ln w="4762">
              <a:solidFill>
                <a:srgbClr val="050100"/>
              </a:solidFill>
            </a:ln>
          </p:spPr>
          <p:txBody>
            <a:bodyPr wrap="square" lIns="0" tIns="0" rIns="0" bIns="0" rtlCol="0"/>
            <a:lstStyle/>
            <a:p/>
          </p:txBody>
        </p:sp>
        <p:sp>
          <p:nvSpPr>
            <p:cNvPr id="2357" name="object 2357" descr=""/>
            <p:cNvSpPr/>
            <p:nvPr/>
          </p:nvSpPr>
          <p:spPr>
            <a:xfrm>
              <a:off x="6688999" y="11871453"/>
              <a:ext cx="8890" cy="0"/>
            </a:xfrm>
            <a:custGeom>
              <a:avLst/>
              <a:gdLst/>
              <a:ahLst/>
              <a:cxnLst/>
              <a:rect l="l" t="t" r="r" b="b"/>
              <a:pathLst>
                <a:path w="8890" h="0">
                  <a:moveTo>
                    <a:pt x="8305" y="0"/>
                  </a:moveTo>
                  <a:lnTo>
                    <a:pt x="0" y="0"/>
                  </a:lnTo>
                </a:path>
              </a:pathLst>
            </a:custGeom>
            <a:ln w="4762">
              <a:solidFill>
                <a:srgbClr val="050100"/>
              </a:solidFill>
            </a:ln>
          </p:spPr>
          <p:txBody>
            <a:bodyPr wrap="square" lIns="0" tIns="0" rIns="0" bIns="0" rtlCol="0"/>
            <a:lstStyle/>
            <a:p/>
          </p:txBody>
        </p:sp>
        <p:sp>
          <p:nvSpPr>
            <p:cNvPr id="2358" name="object 2358" descr=""/>
            <p:cNvSpPr/>
            <p:nvPr/>
          </p:nvSpPr>
          <p:spPr>
            <a:xfrm>
              <a:off x="6692479" y="11872074"/>
              <a:ext cx="5080" cy="0"/>
            </a:xfrm>
            <a:custGeom>
              <a:avLst/>
              <a:gdLst/>
              <a:ahLst/>
              <a:cxnLst/>
              <a:rect l="l" t="t" r="r" b="b"/>
              <a:pathLst>
                <a:path w="5079" h="0">
                  <a:moveTo>
                    <a:pt x="4825" y="0"/>
                  </a:moveTo>
                  <a:lnTo>
                    <a:pt x="0" y="0"/>
                  </a:lnTo>
                </a:path>
              </a:pathLst>
            </a:custGeom>
            <a:ln w="4762">
              <a:solidFill>
                <a:srgbClr val="050100"/>
              </a:solidFill>
            </a:ln>
          </p:spPr>
          <p:txBody>
            <a:bodyPr wrap="square" lIns="0" tIns="0" rIns="0" bIns="0" rtlCol="0"/>
            <a:lstStyle/>
            <a:p/>
          </p:txBody>
        </p:sp>
        <p:sp>
          <p:nvSpPr>
            <p:cNvPr id="2359" name="object 2359" descr=""/>
            <p:cNvSpPr/>
            <p:nvPr/>
          </p:nvSpPr>
          <p:spPr>
            <a:xfrm>
              <a:off x="6695984" y="11872681"/>
              <a:ext cx="1905" cy="0"/>
            </a:xfrm>
            <a:custGeom>
              <a:avLst/>
              <a:gdLst/>
              <a:ahLst/>
              <a:cxnLst/>
              <a:rect l="l" t="t" r="r" b="b"/>
              <a:pathLst>
                <a:path w="1904" h="0">
                  <a:moveTo>
                    <a:pt x="1320" y="0"/>
                  </a:moveTo>
                  <a:lnTo>
                    <a:pt x="0" y="0"/>
                  </a:lnTo>
                </a:path>
                <a:path w="1904" h="0">
                  <a:moveTo>
                    <a:pt x="1320" y="0"/>
                  </a:moveTo>
                  <a:lnTo>
                    <a:pt x="0" y="0"/>
                  </a:lnTo>
                </a:path>
              </a:pathLst>
            </a:custGeom>
            <a:ln w="4762">
              <a:solidFill>
                <a:srgbClr val="050100"/>
              </a:solidFill>
            </a:ln>
          </p:spPr>
          <p:txBody>
            <a:bodyPr wrap="square" lIns="0" tIns="0" rIns="0" bIns="0" rtlCol="0"/>
            <a:lstStyle/>
            <a:p/>
          </p:txBody>
        </p:sp>
        <p:sp>
          <p:nvSpPr>
            <p:cNvPr id="2360" name="object 2360" descr=""/>
            <p:cNvSpPr/>
            <p:nvPr/>
          </p:nvSpPr>
          <p:spPr>
            <a:xfrm>
              <a:off x="6648906" y="11855851"/>
              <a:ext cx="48895" cy="8890"/>
            </a:xfrm>
            <a:custGeom>
              <a:avLst/>
              <a:gdLst/>
              <a:ahLst/>
              <a:cxnLst/>
              <a:rect l="l" t="t" r="r" b="b"/>
              <a:pathLst>
                <a:path w="48895" h="8890">
                  <a:moveTo>
                    <a:pt x="48399" y="0"/>
                  </a:moveTo>
                  <a:lnTo>
                    <a:pt x="0" y="8534"/>
                  </a:lnTo>
                </a:path>
              </a:pathLst>
            </a:custGeom>
            <a:ln w="4762">
              <a:solidFill>
                <a:srgbClr val="050100"/>
              </a:solidFill>
            </a:ln>
          </p:spPr>
          <p:txBody>
            <a:bodyPr wrap="square" lIns="0" tIns="0" rIns="0" bIns="0" rtlCol="0"/>
            <a:lstStyle/>
            <a:p/>
          </p:txBody>
        </p:sp>
        <p:sp>
          <p:nvSpPr>
            <p:cNvPr id="2361" name="object 2361" descr=""/>
            <p:cNvSpPr/>
            <p:nvPr/>
          </p:nvSpPr>
          <p:spPr>
            <a:xfrm>
              <a:off x="6697305" y="11855848"/>
              <a:ext cx="0" cy="17145"/>
            </a:xfrm>
            <a:custGeom>
              <a:avLst/>
              <a:gdLst/>
              <a:ahLst/>
              <a:cxnLst/>
              <a:rect l="l" t="t" r="r" b="b"/>
              <a:pathLst>
                <a:path w="0" h="17145">
                  <a:moveTo>
                    <a:pt x="0" y="17068"/>
                  </a:moveTo>
                  <a:lnTo>
                    <a:pt x="0" y="0"/>
                  </a:lnTo>
                </a:path>
              </a:pathLst>
            </a:custGeom>
            <a:ln w="4762">
              <a:solidFill>
                <a:srgbClr val="050100"/>
              </a:solidFill>
            </a:ln>
          </p:spPr>
          <p:txBody>
            <a:bodyPr wrap="square" lIns="0" tIns="0" rIns="0" bIns="0" rtlCol="0"/>
            <a:lstStyle/>
            <a:p/>
          </p:txBody>
        </p:sp>
        <p:sp>
          <p:nvSpPr>
            <p:cNvPr id="2362" name="object 2362" descr=""/>
            <p:cNvSpPr/>
            <p:nvPr/>
          </p:nvSpPr>
          <p:spPr>
            <a:xfrm>
              <a:off x="6648911" y="11864384"/>
              <a:ext cx="48895" cy="8890"/>
            </a:xfrm>
            <a:custGeom>
              <a:avLst/>
              <a:gdLst/>
              <a:ahLst/>
              <a:cxnLst/>
              <a:rect l="l" t="t" r="r" b="b"/>
              <a:pathLst>
                <a:path w="48895" h="8890">
                  <a:moveTo>
                    <a:pt x="0" y="0"/>
                  </a:moveTo>
                  <a:lnTo>
                    <a:pt x="48399" y="8534"/>
                  </a:lnTo>
                </a:path>
              </a:pathLst>
            </a:custGeom>
            <a:ln w="4762">
              <a:solidFill>
                <a:srgbClr val="050100"/>
              </a:solidFill>
            </a:ln>
          </p:spPr>
          <p:txBody>
            <a:bodyPr wrap="square" lIns="0" tIns="0" rIns="0" bIns="0" rtlCol="0"/>
            <a:lstStyle/>
            <a:p/>
          </p:txBody>
        </p:sp>
        <p:sp>
          <p:nvSpPr>
            <p:cNvPr id="2363" name="object 2363" descr=""/>
            <p:cNvSpPr/>
            <p:nvPr/>
          </p:nvSpPr>
          <p:spPr>
            <a:xfrm>
              <a:off x="6527914" y="11864694"/>
              <a:ext cx="46990" cy="0"/>
            </a:xfrm>
            <a:custGeom>
              <a:avLst/>
              <a:gdLst/>
              <a:ahLst/>
              <a:cxnLst/>
              <a:rect l="l" t="t" r="r" b="b"/>
              <a:pathLst>
                <a:path w="46990" h="0">
                  <a:moveTo>
                    <a:pt x="0" y="0"/>
                  </a:moveTo>
                  <a:lnTo>
                    <a:pt x="46659" y="0"/>
                  </a:lnTo>
                </a:path>
              </a:pathLst>
            </a:custGeom>
            <a:ln w="4762">
              <a:solidFill>
                <a:srgbClr val="050100"/>
              </a:solidFill>
            </a:ln>
          </p:spPr>
          <p:txBody>
            <a:bodyPr wrap="square" lIns="0" tIns="0" rIns="0" bIns="0" rtlCol="0"/>
            <a:lstStyle/>
            <a:p/>
          </p:txBody>
        </p:sp>
        <p:sp>
          <p:nvSpPr>
            <p:cNvPr id="2364" name="object 2364" descr=""/>
            <p:cNvSpPr/>
            <p:nvPr/>
          </p:nvSpPr>
          <p:spPr>
            <a:xfrm>
              <a:off x="6527914" y="11865314"/>
              <a:ext cx="43180" cy="0"/>
            </a:xfrm>
            <a:custGeom>
              <a:avLst/>
              <a:gdLst/>
              <a:ahLst/>
              <a:cxnLst/>
              <a:rect l="l" t="t" r="r" b="b"/>
              <a:pathLst>
                <a:path w="43179" h="0">
                  <a:moveTo>
                    <a:pt x="0" y="0"/>
                  </a:moveTo>
                  <a:lnTo>
                    <a:pt x="43167" y="0"/>
                  </a:lnTo>
                </a:path>
              </a:pathLst>
            </a:custGeom>
            <a:ln w="4762">
              <a:solidFill>
                <a:srgbClr val="050100"/>
              </a:solidFill>
            </a:ln>
          </p:spPr>
          <p:txBody>
            <a:bodyPr wrap="square" lIns="0" tIns="0" rIns="0" bIns="0" rtlCol="0"/>
            <a:lstStyle/>
            <a:p/>
          </p:txBody>
        </p:sp>
        <p:sp>
          <p:nvSpPr>
            <p:cNvPr id="2365" name="object 2365" descr=""/>
            <p:cNvSpPr/>
            <p:nvPr/>
          </p:nvSpPr>
          <p:spPr>
            <a:xfrm>
              <a:off x="6527914" y="11865922"/>
              <a:ext cx="40005" cy="0"/>
            </a:xfrm>
            <a:custGeom>
              <a:avLst/>
              <a:gdLst/>
              <a:ahLst/>
              <a:cxnLst/>
              <a:rect l="l" t="t" r="r" b="b"/>
              <a:pathLst>
                <a:path w="40004" h="0">
                  <a:moveTo>
                    <a:pt x="0" y="0"/>
                  </a:moveTo>
                  <a:lnTo>
                    <a:pt x="39687" y="0"/>
                  </a:lnTo>
                </a:path>
              </a:pathLst>
            </a:custGeom>
            <a:ln w="4762">
              <a:solidFill>
                <a:srgbClr val="050100"/>
              </a:solidFill>
            </a:ln>
          </p:spPr>
          <p:txBody>
            <a:bodyPr wrap="square" lIns="0" tIns="0" rIns="0" bIns="0" rtlCol="0"/>
            <a:lstStyle/>
            <a:p/>
          </p:txBody>
        </p:sp>
        <p:sp>
          <p:nvSpPr>
            <p:cNvPr id="2366" name="object 2366" descr=""/>
            <p:cNvSpPr/>
            <p:nvPr/>
          </p:nvSpPr>
          <p:spPr>
            <a:xfrm>
              <a:off x="6527914" y="11866542"/>
              <a:ext cx="36830" cy="0"/>
            </a:xfrm>
            <a:custGeom>
              <a:avLst/>
              <a:gdLst/>
              <a:ahLst/>
              <a:cxnLst/>
              <a:rect l="l" t="t" r="r" b="b"/>
              <a:pathLst>
                <a:path w="36829" h="0">
                  <a:moveTo>
                    <a:pt x="0" y="0"/>
                  </a:moveTo>
                  <a:lnTo>
                    <a:pt x="36207" y="0"/>
                  </a:lnTo>
                </a:path>
              </a:pathLst>
            </a:custGeom>
            <a:ln w="4762">
              <a:solidFill>
                <a:srgbClr val="050100"/>
              </a:solidFill>
            </a:ln>
          </p:spPr>
          <p:txBody>
            <a:bodyPr wrap="square" lIns="0" tIns="0" rIns="0" bIns="0" rtlCol="0"/>
            <a:lstStyle/>
            <a:p/>
          </p:txBody>
        </p:sp>
        <p:sp>
          <p:nvSpPr>
            <p:cNvPr id="2367" name="object 2367" descr=""/>
            <p:cNvSpPr/>
            <p:nvPr/>
          </p:nvSpPr>
          <p:spPr>
            <a:xfrm>
              <a:off x="6527914" y="11867150"/>
              <a:ext cx="33020" cy="0"/>
            </a:xfrm>
            <a:custGeom>
              <a:avLst/>
              <a:gdLst/>
              <a:ahLst/>
              <a:cxnLst/>
              <a:rect l="l" t="t" r="r" b="b"/>
              <a:pathLst>
                <a:path w="33020" h="0">
                  <a:moveTo>
                    <a:pt x="0" y="0"/>
                  </a:moveTo>
                  <a:lnTo>
                    <a:pt x="32715" y="0"/>
                  </a:lnTo>
                </a:path>
              </a:pathLst>
            </a:custGeom>
            <a:ln w="4762">
              <a:solidFill>
                <a:srgbClr val="050100"/>
              </a:solidFill>
            </a:ln>
          </p:spPr>
          <p:txBody>
            <a:bodyPr wrap="square" lIns="0" tIns="0" rIns="0" bIns="0" rtlCol="0"/>
            <a:lstStyle/>
            <a:p/>
          </p:txBody>
        </p:sp>
        <p:sp>
          <p:nvSpPr>
            <p:cNvPr id="2368" name="object 2368" descr=""/>
            <p:cNvSpPr/>
            <p:nvPr/>
          </p:nvSpPr>
          <p:spPr>
            <a:xfrm>
              <a:off x="6527914" y="11867770"/>
              <a:ext cx="29845" cy="0"/>
            </a:xfrm>
            <a:custGeom>
              <a:avLst/>
              <a:gdLst/>
              <a:ahLst/>
              <a:cxnLst/>
              <a:rect l="l" t="t" r="r" b="b"/>
              <a:pathLst>
                <a:path w="29845" h="0">
                  <a:moveTo>
                    <a:pt x="0" y="0"/>
                  </a:moveTo>
                  <a:lnTo>
                    <a:pt x="29235" y="0"/>
                  </a:lnTo>
                </a:path>
              </a:pathLst>
            </a:custGeom>
            <a:ln w="4762">
              <a:solidFill>
                <a:srgbClr val="050100"/>
              </a:solidFill>
            </a:ln>
          </p:spPr>
          <p:txBody>
            <a:bodyPr wrap="square" lIns="0" tIns="0" rIns="0" bIns="0" rtlCol="0"/>
            <a:lstStyle/>
            <a:p/>
          </p:txBody>
        </p:sp>
        <p:sp>
          <p:nvSpPr>
            <p:cNvPr id="2369" name="object 2369" descr=""/>
            <p:cNvSpPr/>
            <p:nvPr/>
          </p:nvSpPr>
          <p:spPr>
            <a:xfrm>
              <a:off x="6527914" y="11868390"/>
              <a:ext cx="26034" cy="0"/>
            </a:xfrm>
            <a:custGeom>
              <a:avLst/>
              <a:gdLst/>
              <a:ahLst/>
              <a:cxnLst/>
              <a:rect l="l" t="t" r="r" b="b"/>
              <a:pathLst>
                <a:path w="26034" h="0">
                  <a:moveTo>
                    <a:pt x="0" y="0"/>
                  </a:moveTo>
                  <a:lnTo>
                    <a:pt x="25742" y="0"/>
                  </a:lnTo>
                </a:path>
              </a:pathLst>
            </a:custGeom>
            <a:ln w="4762">
              <a:solidFill>
                <a:srgbClr val="050100"/>
              </a:solidFill>
            </a:ln>
          </p:spPr>
          <p:txBody>
            <a:bodyPr wrap="square" lIns="0" tIns="0" rIns="0" bIns="0" rtlCol="0"/>
            <a:lstStyle/>
            <a:p/>
          </p:txBody>
        </p:sp>
        <p:sp>
          <p:nvSpPr>
            <p:cNvPr id="2370" name="object 2370" descr=""/>
            <p:cNvSpPr/>
            <p:nvPr/>
          </p:nvSpPr>
          <p:spPr>
            <a:xfrm>
              <a:off x="6527914" y="11868998"/>
              <a:ext cx="22860" cy="0"/>
            </a:xfrm>
            <a:custGeom>
              <a:avLst/>
              <a:gdLst/>
              <a:ahLst/>
              <a:cxnLst/>
              <a:rect l="l" t="t" r="r" b="b"/>
              <a:pathLst>
                <a:path w="22859" h="0">
                  <a:moveTo>
                    <a:pt x="0" y="0"/>
                  </a:moveTo>
                  <a:lnTo>
                    <a:pt x="22250" y="0"/>
                  </a:lnTo>
                </a:path>
              </a:pathLst>
            </a:custGeom>
            <a:ln w="4762">
              <a:solidFill>
                <a:srgbClr val="050100"/>
              </a:solidFill>
            </a:ln>
          </p:spPr>
          <p:txBody>
            <a:bodyPr wrap="square" lIns="0" tIns="0" rIns="0" bIns="0" rtlCol="0"/>
            <a:lstStyle/>
            <a:p/>
          </p:txBody>
        </p:sp>
        <p:sp>
          <p:nvSpPr>
            <p:cNvPr id="2371" name="object 2371" descr=""/>
            <p:cNvSpPr/>
            <p:nvPr/>
          </p:nvSpPr>
          <p:spPr>
            <a:xfrm>
              <a:off x="6527914" y="11869618"/>
              <a:ext cx="19050" cy="0"/>
            </a:xfrm>
            <a:custGeom>
              <a:avLst/>
              <a:gdLst/>
              <a:ahLst/>
              <a:cxnLst/>
              <a:rect l="l" t="t" r="r" b="b"/>
              <a:pathLst>
                <a:path w="19050" h="0">
                  <a:moveTo>
                    <a:pt x="0" y="0"/>
                  </a:moveTo>
                  <a:lnTo>
                    <a:pt x="18770" y="0"/>
                  </a:lnTo>
                </a:path>
              </a:pathLst>
            </a:custGeom>
            <a:ln w="4762">
              <a:solidFill>
                <a:srgbClr val="050100"/>
              </a:solidFill>
            </a:ln>
          </p:spPr>
          <p:txBody>
            <a:bodyPr wrap="square" lIns="0" tIns="0" rIns="0" bIns="0" rtlCol="0"/>
            <a:lstStyle/>
            <a:p/>
          </p:txBody>
        </p:sp>
        <p:sp>
          <p:nvSpPr>
            <p:cNvPr id="2372" name="object 2372" descr=""/>
            <p:cNvSpPr/>
            <p:nvPr/>
          </p:nvSpPr>
          <p:spPr>
            <a:xfrm>
              <a:off x="6527914" y="11870226"/>
              <a:ext cx="15875" cy="0"/>
            </a:xfrm>
            <a:custGeom>
              <a:avLst/>
              <a:gdLst/>
              <a:ahLst/>
              <a:cxnLst/>
              <a:rect l="l" t="t" r="r" b="b"/>
              <a:pathLst>
                <a:path w="15875" h="0">
                  <a:moveTo>
                    <a:pt x="0" y="0"/>
                  </a:moveTo>
                  <a:lnTo>
                    <a:pt x="15278" y="0"/>
                  </a:lnTo>
                </a:path>
              </a:pathLst>
            </a:custGeom>
            <a:ln w="4762">
              <a:solidFill>
                <a:srgbClr val="050100"/>
              </a:solidFill>
            </a:ln>
          </p:spPr>
          <p:txBody>
            <a:bodyPr wrap="square" lIns="0" tIns="0" rIns="0" bIns="0" rtlCol="0"/>
            <a:lstStyle/>
            <a:p/>
          </p:txBody>
        </p:sp>
        <p:sp>
          <p:nvSpPr>
            <p:cNvPr id="2373" name="object 2373" descr=""/>
            <p:cNvSpPr/>
            <p:nvPr/>
          </p:nvSpPr>
          <p:spPr>
            <a:xfrm>
              <a:off x="6527914" y="11870846"/>
              <a:ext cx="12065" cy="0"/>
            </a:xfrm>
            <a:custGeom>
              <a:avLst/>
              <a:gdLst/>
              <a:ahLst/>
              <a:cxnLst/>
              <a:rect l="l" t="t" r="r" b="b"/>
              <a:pathLst>
                <a:path w="12065" h="0">
                  <a:moveTo>
                    <a:pt x="0" y="0"/>
                  </a:moveTo>
                  <a:lnTo>
                    <a:pt x="11798" y="0"/>
                  </a:lnTo>
                </a:path>
              </a:pathLst>
            </a:custGeom>
            <a:ln w="4762">
              <a:solidFill>
                <a:srgbClr val="050100"/>
              </a:solidFill>
            </a:ln>
          </p:spPr>
          <p:txBody>
            <a:bodyPr wrap="square" lIns="0" tIns="0" rIns="0" bIns="0" rtlCol="0"/>
            <a:lstStyle/>
            <a:p/>
          </p:txBody>
        </p:sp>
        <p:sp>
          <p:nvSpPr>
            <p:cNvPr id="2374" name="object 2374" descr=""/>
            <p:cNvSpPr/>
            <p:nvPr/>
          </p:nvSpPr>
          <p:spPr>
            <a:xfrm>
              <a:off x="6527914" y="11871453"/>
              <a:ext cx="8890" cy="0"/>
            </a:xfrm>
            <a:custGeom>
              <a:avLst/>
              <a:gdLst/>
              <a:ahLst/>
              <a:cxnLst/>
              <a:rect l="l" t="t" r="r" b="b"/>
              <a:pathLst>
                <a:path w="8890" h="0">
                  <a:moveTo>
                    <a:pt x="0" y="0"/>
                  </a:moveTo>
                  <a:lnTo>
                    <a:pt x="8305" y="0"/>
                  </a:lnTo>
                </a:path>
              </a:pathLst>
            </a:custGeom>
            <a:ln w="4762">
              <a:solidFill>
                <a:srgbClr val="050100"/>
              </a:solidFill>
            </a:ln>
          </p:spPr>
          <p:txBody>
            <a:bodyPr wrap="square" lIns="0" tIns="0" rIns="0" bIns="0" rtlCol="0"/>
            <a:lstStyle/>
            <a:p/>
          </p:txBody>
        </p:sp>
        <p:sp>
          <p:nvSpPr>
            <p:cNvPr id="2375" name="object 2375" descr=""/>
            <p:cNvSpPr/>
            <p:nvPr/>
          </p:nvSpPr>
          <p:spPr>
            <a:xfrm>
              <a:off x="6527914" y="11872074"/>
              <a:ext cx="5080" cy="0"/>
            </a:xfrm>
            <a:custGeom>
              <a:avLst/>
              <a:gdLst/>
              <a:ahLst/>
              <a:cxnLst/>
              <a:rect l="l" t="t" r="r" b="b"/>
              <a:pathLst>
                <a:path w="5079" h="0">
                  <a:moveTo>
                    <a:pt x="0" y="0"/>
                  </a:moveTo>
                  <a:lnTo>
                    <a:pt x="4826" y="0"/>
                  </a:lnTo>
                </a:path>
              </a:pathLst>
            </a:custGeom>
            <a:ln w="4762">
              <a:solidFill>
                <a:srgbClr val="050100"/>
              </a:solidFill>
            </a:ln>
          </p:spPr>
          <p:txBody>
            <a:bodyPr wrap="square" lIns="0" tIns="0" rIns="0" bIns="0" rtlCol="0"/>
            <a:lstStyle/>
            <a:p/>
          </p:txBody>
        </p:sp>
        <p:sp>
          <p:nvSpPr>
            <p:cNvPr id="2376" name="object 2376" descr=""/>
            <p:cNvSpPr/>
            <p:nvPr/>
          </p:nvSpPr>
          <p:spPr>
            <a:xfrm>
              <a:off x="6527914" y="11872681"/>
              <a:ext cx="1905" cy="0"/>
            </a:xfrm>
            <a:custGeom>
              <a:avLst/>
              <a:gdLst/>
              <a:ahLst/>
              <a:cxnLst/>
              <a:rect l="l" t="t" r="r" b="b"/>
              <a:pathLst>
                <a:path w="1904" h="0">
                  <a:moveTo>
                    <a:pt x="0" y="0"/>
                  </a:moveTo>
                  <a:lnTo>
                    <a:pt x="1333" y="0"/>
                  </a:lnTo>
                </a:path>
                <a:path w="1904" h="0">
                  <a:moveTo>
                    <a:pt x="0" y="0"/>
                  </a:moveTo>
                  <a:lnTo>
                    <a:pt x="1333" y="0"/>
                  </a:lnTo>
                </a:path>
              </a:pathLst>
            </a:custGeom>
            <a:ln w="4762">
              <a:solidFill>
                <a:srgbClr val="050100"/>
              </a:solidFill>
            </a:ln>
          </p:spPr>
          <p:txBody>
            <a:bodyPr wrap="square" lIns="0" tIns="0" rIns="0" bIns="0" rtlCol="0"/>
            <a:lstStyle/>
            <a:p/>
          </p:txBody>
        </p:sp>
        <p:sp>
          <p:nvSpPr>
            <p:cNvPr id="2377" name="object 2377" descr=""/>
            <p:cNvSpPr/>
            <p:nvPr/>
          </p:nvSpPr>
          <p:spPr>
            <a:xfrm>
              <a:off x="6527914" y="11864087"/>
              <a:ext cx="46990" cy="0"/>
            </a:xfrm>
            <a:custGeom>
              <a:avLst/>
              <a:gdLst/>
              <a:ahLst/>
              <a:cxnLst/>
              <a:rect l="l" t="t" r="r" b="b"/>
              <a:pathLst>
                <a:path w="46990" h="0">
                  <a:moveTo>
                    <a:pt x="0" y="0"/>
                  </a:moveTo>
                  <a:lnTo>
                    <a:pt x="46659" y="0"/>
                  </a:lnTo>
                </a:path>
              </a:pathLst>
            </a:custGeom>
            <a:ln w="4762">
              <a:solidFill>
                <a:srgbClr val="050100"/>
              </a:solidFill>
            </a:ln>
          </p:spPr>
          <p:txBody>
            <a:bodyPr wrap="square" lIns="0" tIns="0" rIns="0" bIns="0" rtlCol="0"/>
            <a:lstStyle/>
            <a:p/>
          </p:txBody>
        </p:sp>
        <p:sp>
          <p:nvSpPr>
            <p:cNvPr id="2378" name="object 2378" descr=""/>
            <p:cNvSpPr/>
            <p:nvPr/>
          </p:nvSpPr>
          <p:spPr>
            <a:xfrm>
              <a:off x="6527914" y="11863466"/>
              <a:ext cx="43180" cy="0"/>
            </a:xfrm>
            <a:custGeom>
              <a:avLst/>
              <a:gdLst/>
              <a:ahLst/>
              <a:cxnLst/>
              <a:rect l="l" t="t" r="r" b="b"/>
              <a:pathLst>
                <a:path w="43179" h="0">
                  <a:moveTo>
                    <a:pt x="0" y="0"/>
                  </a:moveTo>
                  <a:lnTo>
                    <a:pt x="43167" y="0"/>
                  </a:lnTo>
                </a:path>
              </a:pathLst>
            </a:custGeom>
            <a:ln w="4762">
              <a:solidFill>
                <a:srgbClr val="050100"/>
              </a:solidFill>
            </a:ln>
          </p:spPr>
          <p:txBody>
            <a:bodyPr wrap="square" lIns="0" tIns="0" rIns="0" bIns="0" rtlCol="0"/>
            <a:lstStyle/>
            <a:p/>
          </p:txBody>
        </p:sp>
        <p:sp>
          <p:nvSpPr>
            <p:cNvPr id="2379" name="object 2379" descr=""/>
            <p:cNvSpPr/>
            <p:nvPr/>
          </p:nvSpPr>
          <p:spPr>
            <a:xfrm>
              <a:off x="6527914" y="11862846"/>
              <a:ext cx="40005" cy="0"/>
            </a:xfrm>
            <a:custGeom>
              <a:avLst/>
              <a:gdLst/>
              <a:ahLst/>
              <a:cxnLst/>
              <a:rect l="l" t="t" r="r" b="b"/>
              <a:pathLst>
                <a:path w="40004" h="0">
                  <a:moveTo>
                    <a:pt x="0" y="0"/>
                  </a:moveTo>
                  <a:lnTo>
                    <a:pt x="39687" y="0"/>
                  </a:lnTo>
                </a:path>
              </a:pathLst>
            </a:custGeom>
            <a:ln w="4762">
              <a:solidFill>
                <a:srgbClr val="050100"/>
              </a:solidFill>
            </a:ln>
          </p:spPr>
          <p:txBody>
            <a:bodyPr wrap="square" lIns="0" tIns="0" rIns="0" bIns="0" rtlCol="0"/>
            <a:lstStyle/>
            <a:p/>
          </p:txBody>
        </p:sp>
        <p:sp>
          <p:nvSpPr>
            <p:cNvPr id="2380" name="object 2380" descr=""/>
            <p:cNvSpPr/>
            <p:nvPr/>
          </p:nvSpPr>
          <p:spPr>
            <a:xfrm>
              <a:off x="6527914" y="11862238"/>
              <a:ext cx="36830" cy="0"/>
            </a:xfrm>
            <a:custGeom>
              <a:avLst/>
              <a:gdLst/>
              <a:ahLst/>
              <a:cxnLst/>
              <a:rect l="l" t="t" r="r" b="b"/>
              <a:pathLst>
                <a:path w="36829" h="0">
                  <a:moveTo>
                    <a:pt x="0" y="0"/>
                  </a:moveTo>
                  <a:lnTo>
                    <a:pt x="36207" y="0"/>
                  </a:lnTo>
                </a:path>
              </a:pathLst>
            </a:custGeom>
            <a:ln w="4762">
              <a:solidFill>
                <a:srgbClr val="050100"/>
              </a:solidFill>
            </a:ln>
          </p:spPr>
          <p:txBody>
            <a:bodyPr wrap="square" lIns="0" tIns="0" rIns="0" bIns="0" rtlCol="0"/>
            <a:lstStyle/>
            <a:p/>
          </p:txBody>
        </p:sp>
        <p:sp>
          <p:nvSpPr>
            <p:cNvPr id="2381" name="object 2381" descr=""/>
            <p:cNvSpPr/>
            <p:nvPr/>
          </p:nvSpPr>
          <p:spPr>
            <a:xfrm>
              <a:off x="6527914" y="11861618"/>
              <a:ext cx="33020" cy="0"/>
            </a:xfrm>
            <a:custGeom>
              <a:avLst/>
              <a:gdLst/>
              <a:ahLst/>
              <a:cxnLst/>
              <a:rect l="l" t="t" r="r" b="b"/>
              <a:pathLst>
                <a:path w="33020" h="0">
                  <a:moveTo>
                    <a:pt x="0" y="0"/>
                  </a:moveTo>
                  <a:lnTo>
                    <a:pt x="32715" y="0"/>
                  </a:lnTo>
                </a:path>
              </a:pathLst>
            </a:custGeom>
            <a:ln w="4762">
              <a:solidFill>
                <a:srgbClr val="050100"/>
              </a:solidFill>
            </a:ln>
          </p:spPr>
          <p:txBody>
            <a:bodyPr wrap="square" lIns="0" tIns="0" rIns="0" bIns="0" rtlCol="0"/>
            <a:lstStyle/>
            <a:p/>
          </p:txBody>
        </p:sp>
        <p:sp>
          <p:nvSpPr>
            <p:cNvPr id="2382" name="object 2382" descr=""/>
            <p:cNvSpPr/>
            <p:nvPr/>
          </p:nvSpPr>
          <p:spPr>
            <a:xfrm>
              <a:off x="6527914" y="11861011"/>
              <a:ext cx="29845" cy="0"/>
            </a:xfrm>
            <a:custGeom>
              <a:avLst/>
              <a:gdLst/>
              <a:ahLst/>
              <a:cxnLst/>
              <a:rect l="l" t="t" r="r" b="b"/>
              <a:pathLst>
                <a:path w="29845" h="0">
                  <a:moveTo>
                    <a:pt x="0" y="0"/>
                  </a:moveTo>
                  <a:lnTo>
                    <a:pt x="29235" y="0"/>
                  </a:lnTo>
                </a:path>
              </a:pathLst>
            </a:custGeom>
            <a:ln w="4762">
              <a:solidFill>
                <a:srgbClr val="050100"/>
              </a:solidFill>
            </a:ln>
          </p:spPr>
          <p:txBody>
            <a:bodyPr wrap="square" lIns="0" tIns="0" rIns="0" bIns="0" rtlCol="0"/>
            <a:lstStyle/>
            <a:p/>
          </p:txBody>
        </p:sp>
        <p:sp>
          <p:nvSpPr>
            <p:cNvPr id="2383" name="object 2383" descr=""/>
            <p:cNvSpPr/>
            <p:nvPr/>
          </p:nvSpPr>
          <p:spPr>
            <a:xfrm>
              <a:off x="6527914" y="11860390"/>
              <a:ext cx="26034" cy="0"/>
            </a:xfrm>
            <a:custGeom>
              <a:avLst/>
              <a:gdLst/>
              <a:ahLst/>
              <a:cxnLst/>
              <a:rect l="l" t="t" r="r" b="b"/>
              <a:pathLst>
                <a:path w="26034" h="0">
                  <a:moveTo>
                    <a:pt x="0" y="0"/>
                  </a:moveTo>
                  <a:lnTo>
                    <a:pt x="25742" y="0"/>
                  </a:lnTo>
                </a:path>
              </a:pathLst>
            </a:custGeom>
            <a:ln w="4762">
              <a:solidFill>
                <a:srgbClr val="050100"/>
              </a:solidFill>
            </a:ln>
          </p:spPr>
          <p:txBody>
            <a:bodyPr wrap="square" lIns="0" tIns="0" rIns="0" bIns="0" rtlCol="0"/>
            <a:lstStyle/>
            <a:p/>
          </p:txBody>
        </p:sp>
        <p:sp>
          <p:nvSpPr>
            <p:cNvPr id="2384" name="object 2384" descr=""/>
            <p:cNvSpPr/>
            <p:nvPr/>
          </p:nvSpPr>
          <p:spPr>
            <a:xfrm>
              <a:off x="6527914" y="11859783"/>
              <a:ext cx="22860" cy="0"/>
            </a:xfrm>
            <a:custGeom>
              <a:avLst/>
              <a:gdLst/>
              <a:ahLst/>
              <a:cxnLst/>
              <a:rect l="l" t="t" r="r" b="b"/>
              <a:pathLst>
                <a:path w="22859" h="0">
                  <a:moveTo>
                    <a:pt x="0" y="0"/>
                  </a:moveTo>
                  <a:lnTo>
                    <a:pt x="22250" y="0"/>
                  </a:lnTo>
                </a:path>
              </a:pathLst>
            </a:custGeom>
            <a:ln w="4762">
              <a:solidFill>
                <a:srgbClr val="050100"/>
              </a:solidFill>
            </a:ln>
          </p:spPr>
          <p:txBody>
            <a:bodyPr wrap="square" lIns="0" tIns="0" rIns="0" bIns="0" rtlCol="0"/>
            <a:lstStyle/>
            <a:p/>
          </p:txBody>
        </p:sp>
        <p:sp>
          <p:nvSpPr>
            <p:cNvPr id="2385" name="object 2385" descr=""/>
            <p:cNvSpPr/>
            <p:nvPr/>
          </p:nvSpPr>
          <p:spPr>
            <a:xfrm>
              <a:off x="6527914" y="11859163"/>
              <a:ext cx="19050" cy="0"/>
            </a:xfrm>
            <a:custGeom>
              <a:avLst/>
              <a:gdLst/>
              <a:ahLst/>
              <a:cxnLst/>
              <a:rect l="l" t="t" r="r" b="b"/>
              <a:pathLst>
                <a:path w="19050" h="0">
                  <a:moveTo>
                    <a:pt x="0" y="0"/>
                  </a:moveTo>
                  <a:lnTo>
                    <a:pt x="18770" y="0"/>
                  </a:lnTo>
                </a:path>
              </a:pathLst>
            </a:custGeom>
            <a:ln w="4762">
              <a:solidFill>
                <a:srgbClr val="050100"/>
              </a:solidFill>
            </a:ln>
          </p:spPr>
          <p:txBody>
            <a:bodyPr wrap="square" lIns="0" tIns="0" rIns="0" bIns="0" rtlCol="0"/>
            <a:lstStyle/>
            <a:p/>
          </p:txBody>
        </p:sp>
        <p:sp>
          <p:nvSpPr>
            <p:cNvPr id="2386" name="object 2386" descr=""/>
            <p:cNvSpPr/>
            <p:nvPr/>
          </p:nvSpPr>
          <p:spPr>
            <a:xfrm>
              <a:off x="6527914" y="11858555"/>
              <a:ext cx="15875" cy="0"/>
            </a:xfrm>
            <a:custGeom>
              <a:avLst/>
              <a:gdLst/>
              <a:ahLst/>
              <a:cxnLst/>
              <a:rect l="l" t="t" r="r" b="b"/>
              <a:pathLst>
                <a:path w="15875" h="0">
                  <a:moveTo>
                    <a:pt x="0" y="0"/>
                  </a:moveTo>
                  <a:lnTo>
                    <a:pt x="15278" y="0"/>
                  </a:lnTo>
                </a:path>
              </a:pathLst>
            </a:custGeom>
            <a:ln w="4762">
              <a:solidFill>
                <a:srgbClr val="050100"/>
              </a:solidFill>
            </a:ln>
          </p:spPr>
          <p:txBody>
            <a:bodyPr wrap="square" lIns="0" tIns="0" rIns="0" bIns="0" rtlCol="0"/>
            <a:lstStyle/>
            <a:p/>
          </p:txBody>
        </p:sp>
        <p:sp>
          <p:nvSpPr>
            <p:cNvPr id="2387" name="object 2387" descr=""/>
            <p:cNvSpPr/>
            <p:nvPr/>
          </p:nvSpPr>
          <p:spPr>
            <a:xfrm>
              <a:off x="6527914" y="11857935"/>
              <a:ext cx="12065" cy="0"/>
            </a:xfrm>
            <a:custGeom>
              <a:avLst/>
              <a:gdLst/>
              <a:ahLst/>
              <a:cxnLst/>
              <a:rect l="l" t="t" r="r" b="b"/>
              <a:pathLst>
                <a:path w="12065" h="0">
                  <a:moveTo>
                    <a:pt x="0" y="0"/>
                  </a:moveTo>
                  <a:lnTo>
                    <a:pt x="11798" y="0"/>
                  </a:lnTo>
                </a:path>
              </a:pathLst>
            </a:custGeom>
            <a:ln w="4762">
              <a:solidFill>
                <a:srgbClr val="050100"/>
              </a:solidFill>
            </a:ln>
          </p:spPr>
          <p:txBody>
            <a:bodyPr wrap="square" lIns="0" tIns="0" rIns="0" bIns="0" rtlCol="0"/>
            <a:lstStyle/>
            <a:p/>
          </p:txBody>
        </p:sp>
        <p:sp>
          <p:nvSpPr>
            <p:cNvPr id="2388" name="object 2388" descr=""/>
            <p:cNvSpPr/>
            <p:nvPr/>
          </p:nvSpPr>
          <p:spPr>
            <a:xfrm>
              <a:off x="6527914" y="11857315"/>
              <a:ext cx="8890" cy="0"/>
            </a:xfrm>
            <a:custGeom>
              <a:avLst/>
              <a:gdLst/>
              <a:ahLst/>
              <a:cxnLst/>
              <a:rect l="l" t="t" r="r" b="b"/>
              <a:pathLst>
                <a:path w="8890" h="0">
                  <a:moveTo>
                    <a:pt x="0" y="0"/>
                  </a:moveTo>
                  <a:lnTo>
                    <a:pt x="8305" y="0"/>
                  </a:lnTo>
                </a:path>
              </a:pathLst>
            </a:custGeom>
            <a:ln w="4762">
              <a:solidFill>
                <a:srgbClr val="050100"/>
              </a:solidFill>
            </a:ln>
          </p:spPr>
          <p:txBody>
            <a:bodyPr wrap="square" lIns="0" tIns="0" rIns="0" bIns="0" rtlCol="0"/>
            <a:lstStyle/>
            <a:p/>
          </p:txBody>
        </p:sp>
        <p:sp>
          <p:nvSpPr>
            <p:cNvPr id="2389" name="object 2389" descr=""/>
            <p:cNvSpPr/>
            <p:nvPr/>
          </p:nvSpPr>
          <p:spPr>
            <a:xfrm>
              <a:off x="6527914" y="11856707"/>
              <a:ext cx="5080" cy="0"/>
            </a:xfrm>
            <a:custGeom>
              <a:avLst/>
              <a:gdLst/>
              <a:ahLst/>
              <a:cxnLst/>
              <a:rect l="l" t="t" r="r" b="b"/>
              <a:pathLst>
                <a:path w="5079" h="0">
                  <a:moveTo>
                    <a:pt x="0" y="0"/>
                  </a:moveTo>
                  <a:lnTo>
                    <a:pt x="4826" y="0"/>
                  </a:lnTo>
                </a:path>
              </a:pathLst>
            </a:custGeom>
            <a:ln w="4762">
              <a:solidFill>
                <a:srgbClr val="050100"/>
              </a:solidFill>
            </a:ln>
          </p:spPr>
          <p:txBody>
            <a:bodyPr wrap="square" lIns="0" tIns="0" rIns="0" bIns="0" rtlCol="0"/>
            <a:lstStyle/>
            <a:p/>
          </p:txBody>
        </p:sp>
        <p:sp>
          <p:nvSpPr>
            <p:cNvPr id="2390" name="object 2390" descr=""/>
            <p:cNvSpPr/>
            <p:nvPr/>
          </p:nvSpPr>
          <p:spPr>
            <a:xfrm>
              <a:off x="6527914" y="11856087"/>
              <a:ext cx="1905" cy="0"/>
            </a:xfrm>
            <a:custGeom>
              <a:avLst/>
              <a:gdLst/>
              <a:ahLst/>
              <a:cxnLst/>
              <a:rect l="l" t="t" r="r" b="b"/>
              <a:pathLst>
                <a:path w="1904" h="0">
                  <a:moveTo>
                    <a:pt x="0" y="0"/>
                  </a:moveTo>
                  <a:lnTo>
                    <a:pt x="1333" y="0"/>
                  </a:lnTo>
                </a:path>
                <a:path w="1904" h="0">
                  <a:moveTo>
                    <a:pt x="0" y="0"/>
                  </a:moveTo>
                  <a:lnTo>
                    <a:pt x="1333" y="0"/>
                  </a:lnTo>
                </a:path>
              </a:pathLst>
            </a:custGeom>
            <a:ln w="4762">
              <a:solidFill>
                <a:srgbClr val="050100"/>
              </a:solidFill>
            </a:ln>
          </p:spPr>
          <p:txBody>
            <a:bodyPr wrap="square" lIns="0" tIns="0" rIns="0" bIns="0" rtlCol="0"/>
            <a:lstStyle/>
            <a:p/>
          </p:txBody>
        </p:sp>
        <p:sp>
          <p:nvSpPr>
            <p:cNvPr id="2391" name="object 2391" descr=""/>
            <p:cNvSpPr/>
            <p:nvPr/>
          </p:nvSpPr>
          <p:spPr>
            <a:xfrm>
              <a:off x="6527914" y="11864383"/>
              <a:ext cx="48895" cy="8890"/>
            </a:xfrm>
            <a:custGeom>
              <a:avLst/>
              <a:gdLst/>
              <a:ahLst/>
              <a:cxnLst/>
              <a:rect l="l" t="t" r="r" b="b"/>
              <a:pathLst>
                <a:path w="48895" h="8890">
                  <a:moveTo>
                    <a:pt x="0" y="8534"/>
                  </a:moveTo>
                  <a:lnTo>
                    <a:pt x="48399" y="0"/>
                  </a:lnTo>
                </a:path>
              </a:pathLst>
            </a:custGeom>
            <a:ln w="4762">
              <a:solidFill>
                <a:srgbClr val="050100"/>
              </a:solidFill>
            </a:ln>
          </p:spPr>
          <p:txBody>
            <a:bodyPr wrap="square" lIns="0" tIns="0" rIns="0" bIns="0" rtlCol="0"/>
            <a:lstStyle/>
            <a:p/>
          </p:txBody>
        </p:sp>
        <p:sp>
          <p:nvSpPr>
            <p:cNvPr id="2392" name="object 2392" descr=""/>
            <p:cNvSpPr/>
            <p:nvPr/>
          </p:nvSpPr>
          <p:spPr>
            <a:xfrm>
              <a:off x="6527914" y="11855851"/>
              <a:ext cx="0" cy="17145"/>
            </a:xfrm>
            <a:custGeom>
              <a:avLst/>
              <a:gdLst/>
              <a:ahLst/>
              <a:cxnLst/>
              <a:rect l="l" t="t" r="r" b="b"/>
              <a:pathLst>
                <a:path w="0" h="17145">
                  <a:moveTo>
                    <a:pt x="0" y="0"/>
                  </a:moveTo>
                  <a:lnTo>
                    <a:pt x="0" y="17068"/>
                  </a:lnTo>
                </a:path>
              </a:pathLst>
            </a:custGeom>
            <a:ln w="4762">
              <a:solidFill>
                <a:srgbClr val="050100"/>
              </a:solidFill>
            </a:ln>
          </p:spPr>
          <p:txBody>
            <a:bodyPr wrap="square" lIns="0" tIns="0" rIns="0" bIns="0" rtlCol="0"/>
            <a:lstStyle/>
            <a:p/>
          </p:txBody>
        </p:sp>
        <p:sp>
          <p:nvSpPr>
            <p:cNvPr id="2393" name="object 2393" descr=""/>
            <p:cNvSpPr/>
            <p:nvPr/>
          </p:nvSpPr>
          <p:spPr>
            <a:xfrm>
              <a:off x="6527908" y="11855850"/>
              <a:ext cx="48895" cy="8890"/>
            </a:xfrm>
            <a:custGeom>
              <a:avLst/>
              <a:gdLst/>
              <a:ahLst/>
              <a:cxnLst/>
              <a:rect l="l" t="t" r="r" b="b"/>
              <a:pathLst>
                <a:path w="48895" h="8890">
                  <a:moveTo>
                    <a:pt x="48399" y="8534"/>
                  </a:moveTo>
                  <a:lnTo>
                    <a:pt x="0" y="0"/>
                  </a:lnTo>
                </a:path>
              </a:pathLst>
            </a:custGeom>
            <a:ln w="4762">
              <a:solidFill>
                <a:srgbClr val="050100"/>
              </a:solidFill>
            </a:ln>
          </p:spPr>
          <p:txBody>
            <a:bodyPr wrap="square" lIns="0" tIns="0" rIns="0" bIns="0" rtlCol="0"/>
            <a:lstStyle/>
            <a:p/>
          </p:txBody>
        </p:sp>
        <p:sp>
          <p:nvSpPr>
            <p:cNvPr id="2394" name="object 2394" descr=""/>
            <p:cNvSpPr/>
            <p:nvPr/>
          </p:nvSpPr>
          <p:spPr>
            <a:xfrm>
              <a:off x="6470448" y="11864384"/>
              <a:ext cx="258445" cy="0"/>
            </a:xfrm>
            <a:custGeom>
              <a:avLst/>
              <a:gdLst/>
              <a:ahLst/>
              <a:cxnLst/>
              <a:rect l="l" t="t" r="r" b="b"/>
              <a:pathLst>
                <a:path w="258445" h="0">
                  <a:moveTo>
                    <a:pt x="257962" y="0"/>
                  </a:moveTo>
                  <a:lnTo>
                    <a:pt x="0" y="0"/>
                  </a:lnTo>
                </a:path>
              </a:pathLst>
            </a:custGeom>
            <a:ln w="4762">
              <a:solidFill>
                <a:srgbClr val="050100"/>
              </a:solidFill>
            </a:ln>
          </p:spPr>
          <p:txBody>
            <a:bodyPr wrap="square" lIns="0" tIns="0" rIns="0" bIns="0" rtlCol="0"/>
            <a:lstStyle/>
            <a:p/>
          </p:txBody>
        </p:sp>
        <p:sp>
          <p:nvSpPr>
            <p:cNvPr id="2395" name="object 2395" descr=""/>
            <p:cNvSpPr/>
            <p:nvPr/>
          </p:nvSpPr>
          <p:spPr>
            <a:xfrm>
              <a:off x="6648911" y="11840191"/>
              <a:ext cx="0" cy="215900"/>
            </a:xfrm>
            <a:custGeom>
              <a:avLst/>
              <a:gdLst/>
              <a:ahLst/>
              <a:cxnLst/>
              <a:rect l="l" t="t" r="r" b="b"/>
              <a:pathLst>
                <a:path w="0" h="215900">
                  <a:moveTo>
                    <a:pt x="0" y="215773"/>
                  </a:moveTo>
                  <a:lnTo>
                    <a:pt x="0" y="0"/>
                  </a:lnTo>
                </a:path>
              </a:pathLst>
            </a:custGeom>
            <a:ln w="4762">
              <a:solidFill>
                <a:srgbClr val="050100"/>
              </a:solidFill>
            </a:ln>
          </p:spPr>
          <p:txBody>
            <a:bodyPr wrap="square" lIns="0" tIns="0" rIns="0" bIns="0" rtlCol="0"/>
            <a:lstStyle/>
            <a:p/>
          </p:txBody>
        </p:sp>
        <p:sp>
          <p:nvSpPr>
            <p:cNvPr id="2396" name="object 2396" descr=""/>
            <p:cNvSpPr/>
            <p:nvPr/>
          </p:nvSpPr>
          <p:spPr>
            <a:xfrm>
              <a:off x="6576307" y="11840183"/>
              <a:ext cx="0" cy="125095"/>
            </a:xfrm>
            <a:custGeom>
              <a:avLst/>
              <a:gdLst/>
              <a:ahLst/>
              <a:cxnLst/>
              <a:rect l="l" t="t" r="r" b="b"/>
              <a:pathLst>
                <a:path w="0" h="125095">
                  <a:moveTo>
                    <a:pt x="0" y="125031"/>
                  </a:moveTo>
                  <a:lnTo>
                    <a:pt x="0" y="0"/>
                  </a:lnTo>
                </a:path>
              </a:pathLst>
            </a:custGeom>
            <a:ln w="4762">
              <a:solidFill>
                <a:srgbClr val="050100"/>
              </a:solidFill>
            </a:ln>
          </p:spPr>
          <p:txBody>
            <a:bodyPr wrap="square" lIns="0" tIns="0" rIns="0" bIns="0" rtlCol="0"/>
            <a:lstStyle/>
            <a:p/>
          </p:txBody>
        </p:sp>
        <p:sp>
          <p:nvSpPr>
            <p:cNvPr id="2397" name="object 2397" descr=""/>
            <p:cNvSpPr/>
            <p:nvPr/>
          </p:nvSpPr>
          <p:spPr>
            <a:xfrm>
              <a:off x="6650658" y="12879950"/>
              <a:ext cx="46990" cy="0"/>
            </a:xfrm>
            <a:custGeom>
              <a:avLst/>
              <a:gdLst/>
              <a:ahLst/>
              <a:cxnLst/>
              <a:rect l="l" t="t" r="r" b="b"/>
              <a:pathLst>
                <a:path w="46990" h="0">
                  <a:moveTo>
                    <a:pt x="46647" y="0"/>
                  </a:moveTo>
                  <a:lnTo>
                    <a:pt x="0" y="0"/>
                  </a:lnTo>
                </a:path>
              </a:pathLst>
            </a:custGeom>
            <a:ln w="4762">
              <a:solidFill>
                <a:srgbClr val="050100"/>
              </a:solidFill>
            </a:ln>
          </p:spPr>
          <p:txBody>
            <a:bodyPr wrap="square" lIns="0" tIns="0" rIns="0" bIns="0" rtlCol="0"/>
            <a:lstStyle/>
            <a:p/>
          </p:txBody>
        </p:sp>
        <p:sp>
          <p:nvSpPr>
            <p:cNvPr id="2398" name="object 2398" descr=""/>
            <p:cNvSpPr/>
            <p:nvPr/>
          </p:nvSpPr>
          <p:spPr>
            <a:xfrm>
              <a:off x="6654151" y="12879343"/>
              <a:ext cx="43180" cy="0"/>
            </a:xfrm>
            <a:custGeom>
              <a:avLst/>
              <a:gdLst/>
              <a:ahLst/>
              <a:cxnLst/>
              <a:rect l="l" t="t" r="r" b="b"/>
              <a:pathLst>
                <a:path w="43179" h="0">
                  <a:moveTo>
                    <a:pt x="43154" y="0"/>
                  </a:moveTo>
                  <a:lnTo>
                    <a:pt x="0" y="0"/>
                  </a:lnTo>
                </a:path>
              </a:pathLst>
            </a:custGeom>
            <a:ln w="4762">
              <a:solidFill>
                <a:srgbClr val="050100"/>
              </a:solidFill>
            </a:ln>
          </p:spPr>
          <p:txBody>
            <a:bodyPr wrap="square" lIns="0" tIns="0" rIns="0" bIns="0" rtlCol="0"/>
            <a:lstStyle/>
            <a:p/>
          </p:txBody>
        </p:sp>
        <p:sp>
          <p:nvSpPr>
            <p:cNvPr id="2399" name="object 2399" descr=""/>
            <p:cNvSpPr/>
            <p:nvPr/>
          </p:nvSpPr>
          <p:spPr>
            <a:xfrm>
              <a:off x="6657630" y="12878722"/>
              <a:ext cx="40005" cy="0"/>
            </a:xfrm>
            <a:custGeom>
              <a:avLst/>
              <a:gdLst/>
              <a:ahLst/>
              <a:cxnLst/>
              <a:rect l="l" t="t" r="r" b="b"/>
              <a:pathLst>
                <a:path w="40004" h="0">
                  <a:moveTo>
                    <a:pt x="39674" y="0"/>
                  </a:moveTo>
                  <a:lnTo>
                    <a:pt x="0" y="0"/>
                  </a:lnTo>
                </a:path>
              </a:pathLst>
            </a:custGeom>
            <a:ln w="4762">
              <a:solidFill>
                <a:srgbClr val="050100"/>
              </a:solidFill>
            </a:ln>
          </p:spPr>
          <p:txBody>
            <a:bodyPr wrap="square" lIns="0" tIns="0" rIns="0" bIns="0" rtlCol="0"/>
            <a:lstStyle/>
            <a:p/>
          </p:txBody>
        </p:sp>
        <p:sp>
          <p:nvSpPr>
            <p:cNvPr id="2400" name="object 2400" descr=""/>
            <p:cNvSpPr/>
            <p:nvPr/>
          </p:nvSpPr>
          <p:spPr>
            <a:xfrm>
              <a:off x="6661110" y="12878102"/>
              <a:ext cx="36195" cy="0"/>
            </a:xfrm>
            <a:custGeom>
              <a:avLst/>
              <a:gdLst/>
              <a:ahLst/>
              <a:cxnLst/>
              <a:rect l="l" t="t" r="r" b="b"/>
              <a:pathLst>
                <a:path w="36195" h="0">
                  <a:moveTo>
                    <a:pt x="36195" y="0"/>
                  </a:moveTo>
                  <a:lnTo>
                    <a:pt x="0" y="0"/>
                  </a:lnTo>
                </a:path>
              </a:pathLst>
            </a:custGeom>
            <a:ln w="4762">
              <a:solidFill>
                <a:srgbClr val="050100"/>
              </a:solidFill>
            </a:ln>
          </p:spPr>
          <p:txBody>
            <a:bodyPr wrap="square" lIns="0" tIns="0" rIns="0" bIns="0" rtlCol="0"/>
            <a:lstStyle/>
            <a:p/>
          </p:txBody>
        </p:sp>
        <p:sp>
          <p:nvSpPr>
            <p:cNvPr id="2401" name="object 2401" descr=""/>
            <p:cNvSpPr/>
            <p:nvPr/>
          </p:nvSpPr>
          <p:spPr>
            <a:xfrm>
              <a:off x="6664603" y="12877495"/>
              <a:ext cx="33020" cy="0"/>
            </a:xfrm>
            <a:custGeom>
              <a:avLst/>
              <a:gdLst/>
              <a:ahLst/>
              <a:cxnLst/>
              <a:rect l="l" t="t" r="r" b="b"/>
              <a:pathLst>
                <a:path w="33020" h="0">
                  <a:moveTo>
                    <a:pt x="32702" y="0"/>
                  </a:moveTo>
                  <a:lnTo>
                    <a:pt x="0" y="0"/>
                  </a:lnTo>
                </a:path>
              </a:pathLst>
            </a:custGeom>
            <a:ln w="4762">
              <a:solidFill>
                <a:srgbClr val="050100"/>
              </a:solidFill>
            </a:ln>
          </p:spPr>
          <p:txBody>
            <a:bodyPr wrap="square" lIns="0" tIns="0" rIns="0" bIns="0" rtlCol="0"/>
            <a:lstStyle/>
            <a:p/>
          </p:txBody>
        </p:sp>
        <p:sp>
          <p:nvSpPr>
            <p:cNvPr id="2402" name="object 2402" descr=""/>
            <p:cNvSpPr/>
            <p:nvPr/>
          </p:nvSpPr>
          <p:spPr>
            <a:xfrm>
              <a:off x="6668083" y="12876874"/>
              <a:ext cx="29845" cy="0"/>
            </a:xfrm>
            <a:custGeom>
              <a:avLst/>
              <a:gdLst/>
              <a:ahLst/>
              <a:cxnLst/>
              <a:rect l="l" t="t" r="r" b="b"/>
              <a:pathLst>
                <a:path w="29845" h="0">
                  <a:moveTo>
                    <a:pt x="29222" y="0"/>
                  </a:moveTo>
                  <a:lnTo>
                    <a:pt x="0" y="0"/>
                  </a:lnTo>
                </a:path>
              </a:pathLst>
            </a:custGeom>
            <a:ln w="4762">
              <a:solidFill>
                <a:srgbClr val="050100"/>
              </a:solidFill>
            </a:ln>
          </p:spPr>
          <p:txBody>
            <a:bodyPr wrap="square" lIns="0" tIns="0" rIns="0" bIns="0" rtlCol="0"/>
            <a:lstStyle/>
            <a:p/>
          </p:txBody>
        </p:sp>
        <p:sp>
          <p:nvSpPr>
            <p:cNvPr id="2403" name="object 2403" descr=""/>
            <p:cNvSpPr/>
            <p:nvPr/>
          </p:nvSpPr>
          <p:spPr>
            <a:xfrm>
              <a:off x="6671575" y="12876267"/>
              <a:ext cx="26034" cy="0"/>
            </a:xfrm>
            <a:custGeom>
              <a:avLst/>
              <a:gdLst/>
              <a:ahLst/>
              <a:cxnLst/>
              <a:rect l="l" t="t" r="r" b="b"/>
              <a:pathLst>
                <a:path w="26034" h="0">
                  <a:moveTo>
                    <a:pt x="25730" y="0"/>
                  </a:moveTo>
                  <a:lnTo>
                    <a:pt x="0" y="0"/>
                  </a:lnTo>
                </a:path>
              </a:pathLst>
            </a:custGeom>
            <a:ln w="4762">
              <a:solidFill>
                <a:srgbClr val="050100"/>
              </a:solidFill>
            </a:ln>
          </p:spPr>
          <p:txBody>
            <a:bodyPr wrap="square" lIns="0" tIns="0" rIns="0" bIns="0" rtlCol="0"/>
            <a:lstStyle/>
            <a:p/>
          </p:txBody>
        </p:sp>
        <p:sp>
          <p:nvSpPr>
            <p:cNvPr id="2404" name="object 2404" descr=""/>
            <p:cNvSpPr/>
            <p:nvPr/>
          </p:nvSpPr>
          <p:spPr>
            <a:xfrm>
              <a:off x="6675055" y="12875646"/>
              <a:ext cx="22860" cy="0"/>
            </a:xfrm>
            <a:custGeom>
              <a:avLst/>
              <a:gdLst/>
              <a:ahLst/>
              <a:cxnLst/>
              <a:rect l="l" t="t" r="r" b="b"/>
              <a:pathLst>
                <a:path w="22859" h="0">
                  <a:moveTo>
                    <a:pt x="22250" y="0"/>
                  </a:moveTo>
                  <a:lnTo>
                    <a:pt x="0" y="0"/>
                  </a:lnTo>
                </a:path>
              </a:pathLst>
            </a:custGeom>
            <a:ln w="4762">
              <a:solidFill>
                <a:srgbClr val="050100"/>
              </a:solidFill>
            </a:ln>
          </p:spPr>
          <p:txBody>
            <a:bodyPr wrap="square" lIns="0" tIns="0" rIns="0" bIns="0" rtlCol="0"/>
            <a:lstStyle/>
            <a:p/>
          </p:txBody>
        </p:sp>
        <p:sp>
          <p:nvSpPr>
            <p:cNvPr id="2405" name="object 2405" descr=""/>
            <p:cNvSpPr/>
            <p:nvPr/>
          </p:nvSpPr>
          <p:spPr>
            <a:xfrm>
              <a:off x="6678535" y="12875039"/>
              <a:ext cx="19050" cy="0"/>
            </a:xfrm>
            <a:custGeom>
              <a:avLst/>
              <a:gdLst/>
              <a:ahLst/>
              <a:cxnLst/>
              <a:rect l="l" t="t" r="r" b="b"/>
              <a:pathLst>
                <a:path w="19050" h="0">
                  <a:moveTo>
                    <a:pt x="18770" y="0"/>
                  </a:moveTo>
                  <a:lnTo>
                    <a:pt x="0" y="0"/>
                  </a:lnTo>
                </a:path>
              </a:pathLst>
            </a:custGeom>
            <a:ln w="4762">
              <a:solidFill>
                <a:srgbClr val="050100"/>
              </a:solidFill>
            </a:ln>
          </p:spPr>
          <p:txBody>
            <a:bodyPr wrap="square" lIns="0" tIns="0" rIns="0" bIns="0" rtlCol="0"/>
            <a:lstStyle/>
            <a:p/>
          </p:txBody>
        </p:sp>
        <p:sp>
          <p:nvSpPr>
            <p:cNvPr id="2406" name="object 2406" descr=""/>
            <p:cNvSpPr/>
            <p:nvPr/>
          </p:nvSpPr>
          <p:spPr>
            <a:xfrm>
              <a:off x="6682027" y="12874419"/>
              <a:ext cx="15875" cy="0"/>
            </a:xfrm>
            <a:custGeom>
              <a:avLst/>
              <a:gdLst/>
              <a:ahLst/>
              <a:cxnLst/>
              <a:rect l="l" t="t" r="r" b="b"/>
              <a:pathLst>
                <a:path w="15875" h="0">
                  <a:moveTo>
                    <a:pt x="15278" y="0"/>
                  </a:moveTo>
                  <a:lnTo>
                    <a:pt x="0" y="0"/>
                  </a:lnTo>
                </a:path>
              </a:pathLst>
            </a:custGeom>
            <a:ln w="4762">
              <a:solidFill>
                <a:srgbClr val="050100"/>
              </a:solidFill>
            </a:ln>
          </p:spPr>
          <p:txBody>
            <a:bodyPr wrap="square" lIns="0" tIns="0" rIns="0" bIns="0" rtlCol="0"/>
            <a:lstStyle/>
            <a:p/>
          </p:txBody>
        </p:sp>
        <p:sp>
          <p:nvSpPr>
            <p:cNvPr id="2407" name="object 2407" descr=""/>
            <p:cNvSpPr/>
            <p:nvPr/>
          </p:nvSpPr>
          <p:spPr>
            <a:xfrm>
              <a:off x="6685507" y="12873798"/>
              <a:ext cx="12065" cy="0"/>
            </a:xfrm>
            <a:custGeom>
              <a:avLst/>
              <a:gdLst/>
              <a:ahLst/>
              <a:cxnLst/>
              <a:rect l="l" t="t" r="r" b="b"/>
              <a:pathLst>
                <a:path w="12065" h="0">
                  <a:moveTo>
                    <a:pt x="11798" y="0"/>
                  </a:moveTo>
                  <a:lnTo>
                    <a:pt x="0" y="0"/>
                  </a:lnTo>
                </a:path>
              </a:pathLst>
            </a:custGeom>
            <a:ln w="4762">
              <a:solidFill>
                <a:srgbClr val="050100"/>
              </a:solidFill>
            </a:ln>
          </p:spPr>
          <p:txBody>
            <a:bodyPr wrap="square" lIns="0" tIns="0" rIns="0" bIns="0" rtlCol="0"/>
            <a:lstStyle/>
            <a:p/>
          </p:txBody>
        </p:sp>
        <p:sp>
          <p:nvSpPr>
            <p:cNvPr id="2408" name="object 2408" descr=""/>
            <p:cNvSpPr/>
            <p:nvPr/>
          </p:nvSpPr>
          <p:spPr>
            <a:xfrm>
              <a:off x="6688999" y="12873191"/>
              <a:ext cx="8890" cy="0"/>
            </a:xfrm>
            <a:custGeom>
              <a:avLst/>
              <a:gdLst/>
              <a:ahLst/>
              <a:cxnLst/>
              <a:rect l="l" t="t" r="r" b="b"/>
              <a:pathLst>
                <a:path w="8890" h="0">
                  <a:moveTo>
                    <a:pt x="8305" y="0"/>
                  </a:moveTo>
                  <a:lnTo>
                    <a:pt x="0" y="0"/>
                  </a:lnTo>
                </a:path>
              </a:pathLst>
            </a:custGeom>
            <a:ln w="4762">
              <a:solidFill>
                <a:srgbClr val="050100"/>
              </a:solidFill>
            </a:ln>
          </p:spPr>
          <p:txBody>
            <a:bodyPr wrap="square" lIns="0" tIns="0" rIns="0" bIns="0" rtlCol="0"/>
            <a:lstStyle/>
            <a:p/>
          </p:txBody>
        </p:sp>
        <p:sp>
          <p:nvSpPr>
            <p:cNvPr id="2409" name="object 2409" descr=""/>
            <p:cNvSpPr/>
            <p:nvPr/>
          </p:nvSpPr>
          <p:spPr>
            <a:xfrm>
              <a:off x="6692479" y="12872571"/>
              <a:ext cx="5080" cy="0"/>
            </a:xfrm>
            <a:custGeom>
              <a:avLst/>
              <a:gdLst/>
              <a:ahLst/>
              <a:cxnLst/>
              <a:rect l="l" t="t" r="r" b="b"/>
              <a:pathLst>
                <a:path w="5079" h="0">
                  <a:moveTo>
                    <a:pt x="4825" y="0"/>
                  </a:moveTo>
                  <a:lnTo>
                    <a:pt x="0" y="0"/>
                  </a:lnTo>
                </a:path>
              </a:pathLst>
            </a:custGeom>
            <a:ln w="4762">
              <a:solidFill>
                <a:srgbClr val="050100"/>
              </a:solidFill>
            </a:ln>
          </p:spPr>
          <p:txBody>
            <a:bodyPr wrap="square" lIns="0" tIns="0" rIns="0" bIns="0" rtlCol="0"/>
            <a:lstStyle/>
            <a:p/>
          </p:txBody>
        </p:sp>
        <p:sp>
          <p:nvSpPr>
            <p:cNvPr id="2410" name="object 2410" descr=""/>
            <p:cNvSpPr/>
            <p:nvPr/>
          </p:nvSpPr>
          <p:spPr>
            <a:xfrm>
              <a:off x="6695984" y="12871963"/>
              <a:ext cx="1905" cy="0"/>
            </a:xfrm>
            <a:custGeom>
              <a:avLst/>
              <a:gdLst/>
              <a:ahLst/>
              <a:cxnLst/>
              <a:rect l="l" t="t" r="r" b="b"/>
              <a:pathLst>
                <a:path w="1904" h="0">
                  <a:moveTo>
                    <a:pt x="1320" y="0"/>
                  </a:moveTo>
                  <a:lnTo>
                    <a:pt x="0" y="0"/>
                  </a:lnTo>
                </a:path>
                <a:path w="1904" h="0">
                  <a:moveTo>
                    <a:pt x="1320" y="0"/>
                  </a:moveTo>
                  <a:lnTo>
                    <a:pt x="0" y="0"/>
                  </a:lnTo>
                </a:path>
              </a:pathLst>
            </a:custGeom>
            <a:ln w="4762">
              <a:solidFill>
                <a:srgbClr val="050100"/>
              </a:solidFill>
            </a:ln>
          </p:spPr>
          <p:txBody>
            <a:bodyPr wrap="square" lIns="0" tIns="0" rIns="0" bIns="0" rtlCol="0"/>
            <a:lstStyle/>
            <a:p/>
          </p:txBody>
        </p:sp>
        <p:sp>
          <p:nvSpPr>
            <p:cNvPr id="2411" name="object 2411" descr=""/>
            <p:cNvSpPr/>
            <p:nvPr/>
          </p:nvSpPr>
          <p:spPr>
            <a:xfrm>
              <a:off x="6650658" y="12880569"/>
              <a:ext cx="46990" cy="0"/>
            </a:xfrm>
            <a:custGeom>
              <a:avLst/>
              <a:gdLst/>
              <a:ahLst/>
              <a:cxnLst/>
              <a:rect l="l" t="t" r="r" b="b"/>
              <a:pathLst>
                <a:path w="46990" h="0">
                  <a:moveTo>
                    <a:pt x="46647" y="0"/>
                  </a:moveTo>
                  <a:lnTo>
                    <a:pt x="0" y="0"/>
                  </a:lnTo>
                </a:path>
              </a:pathLst>
            </a:custGeom>
            <a:ln w="4762">
              <a:solidFill>
                <a:srgbClr val="050100"/>
              </a:solidFill>
            </a:ln>
          </p:spPr>
          <p:txBody>
            <a:bodyPr wrap="square" lIns="0" tIns="0" rIns="0" bIns="0" rtlCol="0"/>
            <a:lstStyle/>
            <a:p/>
          </p:txBody>
        </p:sp>
        <p:sp>
          <p:nvSpPr>
            <p:cNvPr id="2412" name="object 2412" descr=""/>
            <p:cNvSpPr/>
            <p:nvPr/>
          </p:nvSpPr>
          <p:spPr>
            <a:xfrm>
              <a:off x="6654151" y="12881178"/>
              <a:ext cx="43180" cy="0"/>
            </a:xfrm>
            <a:custGeom>
              <a:avLst/>
              <a:gdLst/>
              <a:ahLst/>
              <a:cxnLst/>
              <a:rect l="l" t="t" r="r" b="b"/>
              <a:pathLst>
                <a:path w="43179" h="0">
                  <a:moveTo>
                    <a:pt x="43154" y="0"/>
                  </a:moveTo>
                  <a:lnTo>
                    <a:pt x="0" y="0"/>
                  </a:lnTo>
                </a:path>
              </a:pathLst>
            </a:custGeom>
            <a:ln w="4762">
              <a:solidFill>
                <a:srgbClr val="050100"/>
              </a:solidFill>
            </a:ln>
          </p:spPr>
          <p:txBody>
            <a:bodyPr wrap="square" lIns="0" tIns="0" rIns="0" bIns="0" rtlCol="0"/>
            <a:lstStyle/>
            <a:p/>
          </p:txBody>
        </p:sp>
        <p:sp>
          <p:nvSpPr>
            <p:cNvPr id="2413" name="object 2413" descr=""/>
            <p:cNvSpPr/>
            <p:nvPr/>
          </p:nvSpPr>
          <p:spPr>
            <a:xfrm>
              <a:off x="6657630" y="12881798"/>
              <a:ext cx="40005" cy="0"/>
            </a:xfrm>
            <a:custGeom>
              <a:avLst/>
              <a:gdLst/>
              <a:ahLst/>
              <a:cxnLst/>
              <a:rect l="l" t="t" r="r" b="b"/>
              <a:pathLst>
                <a:path w="40004" h="0">
                  <a:moveTo>
                    <a:pt x="39674" y="0"/>
                  </a:moveTo>
                  <a:lnTo>
                    <a:pt x="0" y="0"/>
                  </a:lnTo>
                </a:path>
              </a:pathLst>
            </a:custGeom>
            <a:ln w="4762">
              <a:solidFill>
                <a:srgbClr val="050100"/>
              </a:solidFill>
            </a:ln>
          </p:spPr>
          <p:txBody>
            <a:bodyPr wrap="square" lIns="0" tIns="0" rIns="0" bIns="0" rtlCol="0"/>
            <a:lstStyle/>
            <a:p/>
          </p:txBody>
        </p:sp>
        <p:sp>
          <p:nvSpPr>
            <p:cNvPr id="2414" name="object 2414" descr=""/>
            <p:cNvSpPr/>
            <p:nvPr/>
          </p:nvSpPr>
          <p:spPr>
            <a:xfrm>
              <a:off x="6661110" y="12882406"/>
              <a:ext cx="36195" cy="0"/>
            </a:xfrm>
            <a:custGeom>
              <a:avLst/>
              <a:gdLst/>
              <a:ahLst/>
              <a:cxnLst/>
              <a:rect l="l" t="t" r="r" b="b"/>
              <a:pathLst>
                <a:path w="36195" h="0">
                  <a:moveTo>
                    <a:pt x="36195" y="0"/>
                  </a:moveTo>
                  <a:lnTo>
                    <a:pt x="0" y="0"/>
                  </a:lnTo>
                </a:path>
              </a:pathLst>
            </a:custGeom>
            <a:ln w="4762">
              <a:solidFill>
                <a:srgbClr val="050100"/>
              </a:solidFill>
            </a:ln>
          </p:spPr>
          <p:txBody>
            <a:bodyPr wrap="square" lIns="0" tIns="0" rIns="0" bIns="0" rtlCol="0"/>
            <a:lstStyle/>
            <a:p/>
          </p:txBody>
        </p:sp>
        <p:sp>
          <p:nvSpPr>
            <p:cNvPr id="2415" name="object 2415" descr=""/>
            <p:cNvSpPr/>
            <p:nvPr/>
          </p:nvSpPr>
          <p:spPr>
            <a:xfrm>
              <a:off x="6664603" y="12883026"/>
              <a:ext cx="33020" cy="0"/>
            </a:xfrm>
            <a:custGeom>
              <a:avLst/>
              <a:gdLst/>
              <a:ahLst/>
              <a:cxnLst/>
              <a:rect l="l" t="t" r="r" b="b"/>
              <a:pathLst>
                <a:path w="33020" h="0">
                  <a:moveTo>
                    <a:pt x="32702" y="0"/>
                  </a:moveTo>
                  <a:lnTo>
                    <a:pt x="0" y="0"/>
                  </a:lnTo>
                </a:path>
              </a:pathLst>
            </a:custGeom>
            <a:ln w="4762">
              <a:solidFill>
                <a:srgbClr val="050100"/>
              </a:solidFill>
            </a:ln>
          </p:spPr>
          <p:txBody>
            <a:bodyPr wrap="square" lIns="0" tIns="0" rIns="0" bIns="0" rtlCol="0"/>
            <a:lstStyle/>
            <a:p/>
          </p:txBody>
        </p:sp>
        <p:sp>
          <p:nvSpPr>
            <p:cNvPr id="2416" name="object 2416" descr=""/>
            <p:cNvSpPr/>
            <p:nvPr/>
          </p:nvSpPr>
          <p:spPr>
            <a:xfrm>
              <a:off x="6668083" y="12883634"/>
              <a:ext cx="29845" cy="0"/>
            </a:xfrm>
            <a:custGeom>
              <a:avLst/>
              <a:gdLst/>
              <a:ahLst/>
              <a:cxnLst/>
              <a:rect l="l" t="t" r="r" b="b"/>
              <a:pathLst>
                <a:path w="29845" h="0">
                  <a:moveTo>
                    <a:pt x="29222" y="0"/>
                  </a:moveTo>
                  <a:lnTo>
                    <a:pt x="0" y="0"/>
                  </a:lnTo>
                </a:path>
              </a:pathLst>
            </a:custGeom>
            <a:ln w="4762">
              <a:solidFill>
                <a:srgbClr val="050100"/>
              </a:solidFill>
            </a:ln>
          </p:spPr>
          <p:txBody>
            <a:bodyPr wrap="square" lIns="0" tIns="0" rIns="0" bIns="0" rtlCol="0"/>
            <a:lstStyle/>
            <a:p/>
          </p:txBody>
        </p:sp>
        <p:sp>
          <p:nvSpPr>
            <p:cNvPr id="2417" name="object 2417" descr=""/>
            <p:cNvSpPr/>
            <p:nvPr/>
          </p:nvSpPr>
          <p:spPr>
            <a:xfrm>
              <a:off x="6671575" y="12884254"/>
              <a:ext cx="26034" cy="0"/>
            </a:xfrm>
            <a:custGeom>
              <a:avLst/>
              <a:gdLst/>
              <a:ahLst/>
              <a:cxnLst/>
              <a:rect l="l" t="t" r="r" b="b"/>
              <a:pathLst>
                <a:path w="26034" h="0">
                  <a:moveTo>
                    <a:pt x="25730" y="0"/>
                  </a:moveTo>
                  <a:lnTo>
                    <a:pt x="0" y="0"/>
                  </a:lnTo>
                </a:path>
              </a:pathLst>
            </a:custGeom>
            <a:ln w="4762">
              <a:solidFill>
                <a:srgbClr val="050100"/>
              </a:solidFill>
            </a:ln>
          </p:spPr>
          <p:txBody>
            <a:bodyPr wrap="square" lIns="0" tIns="0" rIns="0" bIns="0" rtlCol="0"/>
            <a:lstStyle/>
            <a:p/>
          </p:txBody>
        </p:sp>
        <p:sp>
          <p:nvSpPr>
            <p:cNvPr id="2418" name="object 2418" descr=""/>
            <p:cNvSpPr/>
            <p:nvPr/>
          </p:nvSpPr>
          <p:spPr>
            <a:xfrm>
              <a:off x="6675055" y="12884873"/>
              <a:ext cx="22860" cy="0"/>
            </a:xfrm>
            <a:custGeom>
              <a:avLst/>
              <a:gdLst/>
              <a:ahLst/>
              <a:cxnLst/>
              <a:rect l="l" t="t" r="r" b="b"/>
              <a:pathLst>
                <a:path w="22859" h="0">
                  <a:moveTo>
                    <a:pt x="22250" y="0"/>
                  </a:moveTo>
                  <a:lnTo>
                    <a:pt x="0" y="0"/>
                  </a:lnTo>
                </a:path>
              </a:pathLst>
            </a:custGeom>
            <a:ln w="4762">
              <a:solidFill>
                <a:srgbClr val="050100"/>
              </a:solidFill>
            </a:ln>
          </p:spPr>
          <p:txBody>
            <a:bodyPr wrap="square" lIns="0" tIns="0" rIns="0" bIns="0" rtlCol="0"/>
            <a:lstStyle/>
            <a:p/>
          </p:txBody>
        </p:sp>
        <p:sp>
          <p:nvSpPr>
            <p:cNvPr id="2419" name="object 2419" descr=""/>
            <p:cNvSpPr/>
            <p:nvPr/>
          </p:nvSpPr>
          <p:spPr>
            <a:xfrm>
              <a:off x="6678535" y="12885482"/>
              <a:ext cx="19050" cy="0"/>
            </a:xfrm>
            <a:custGeom>
              <a:avLst/>
              <a:gdLst/>
              <a:ahLst/>
              <a:cxnLst/>
              <a:rect l="l" t="t" r="r" b="b"/>
              <a:pathLst>
                <a:path w="19050" h="0">
                  <a:moveTo>
                    <a:pt x="18770" y="0"/>
                  </a:moveTo>
                  <a:lnTo>
                    <a:pt x="0" y="0"/>
                  </a:lnTo>
                </a:path>
              </a:pathLst>
            </a:custGeom>
            <a:ln w="4762">
              <a:solidFill>
                <a:srgbClr val="050100"/>
              </a:solidFill>
            </a:ln>
          </p:spPr>
          <p:txBody>
            <a:bodyPr wrap="square" lIns="0" tIns="0" rIns="0" bIns="0" rtlCol="0"/>
            <a:lstStyle/>
            <a:p/>
          </p:txBody>
        </p:sp>
        <p:sp>
          <p:nvSpPr>
            <p:cNvPr id="2420" name="object 2420" descr=""/>
            <p:cNvSpPr/>
            <p:nvPr/>
          </p:nvSpPr>
          <p:spPr>
            <a:xfrm>
              <a:off x="6682027" y="12886102"/>
              <a:ext cx="15875" cy="0"/>
            </a:xfrm>
            <a:custGeom>
              <a:avLst/>
              <a:gdLst/>
              <a:ahLst/>
              <a:cxnLst/>
              <a:rect l="l" t="t" r="r" b="b"/>
              <a:pathLst>
                <a:path w="15875" h="0">
                  <a:moveTo>
                    <a:pt x="15278" y="0"/>
                  </a:moveTo>
                  <a:lnTo>
                    <a:pt x="0" y="0"/>
                  </a:lnTo>
                </a:path>
              </a:pathLst>
            </a:custGeom>
            <a:ln w="4762">
              <a:solidFill>
                <a:srgbClr val="050100"/>
              </a:solidFill>
            </a:ln>
          </p:spPr>
          <p:txBody>
            <a:bodyPr wrap="square" lIns="0" tIns="0" rIns="0" bIns="0" rtlCol="0"/>
            <a:lstStyle/>
            <a:p/>
          </p:txBody>
        </p:sp>
        <p:sp>
          <p:nvSpPr>
            <p:cNvPr id="2421" name="object 2421" descr=""/>
            <p:cNvSpPr/>
            <p:nvPr/>
          </p:nvSpPr>
          <p:spPr>
            <a:xfrm>
              <a:off x="6685507" y="12886709"/>
              <a:ext cx="12065" cy="0"/>
            </a:xfrm>
            <a:custGeom>
              <a:avLst/>
              <a:gdLst/>
              <a:ahLst/>
              <a:cxnLst/>
              <a:rect l="l" t="t" r="r" b="b"/>
              <a:pathLst>
                <a:path w="12065" h="0">
                  <a:moveTo>
                    <a:pt x="11798" y="0"/>
                  </a:moveTo>
                  <a:lnTo>
                    <a:pt x="0" y="0"/>
                  </a:lnTo>
                </a:path>
              </a:pathLst>
            </a:custGeom>
            <a:ln w="4762">
              <a:solidFill>
                <a:srgbClr val="050100"/>
              </a:solidFill>
            </a:ln>
          </p:spPr>
          <p:txBody>
            <a:bodyPr wrap="square" lIns="0" tIns="0" rIns="0" bIns="0" rtlCol="0"/>
            <a:lstStyle/>
            <a:p/>
          </p:txBody>
        </p:sp>
        <p:sp>
          <p:nvSpPr>
            <p:cNvPr id="2422" name="object 2422" descr=""/>
            <p:cNvSpPr/>
            <p:nvPr/>
          </p:nvSpPr>
          <p:spPr>
            <a:xfrm>
              <a:off x="6688999" y="12887330"/>
              <a:ext cx="8890" cy="0"/>
            </a:xfrm>
            <a:custGeom>
              <a:avLst/>
              <a:gdLst/>
              <a:ahLst/>
              <a:cxnLst/>
              <a:rect l="l" t="t" r="r" b="b"/>
              <a:pathLst>
                <a:path w="8890" h="0">
                  <a:moveTo>
                    <a:pt x="8305" y="0"/>
                  </a:moveTo>
                  <a:lnTo>
                    <a:pt x="0" y="0"/>
                  </a:lnTo>
                </a:path>
              </a:pathLst>
            </a:custGeom>
            <a:ln w="4762">
              <a:solidFill>
                <a:srgbClr val="050100"/>
              </a:solidFill>
            </a:ln>
          </p:spPr>
          <p:txBody>
            <a:bodyPr wrap="square" lIns="0" tIns="0" rIns="0" bIns="0" rtlCol="0"/>
            <a:lstStyle/>
            <a:p/>
          </p:txBody>
        </p:sp>
        <p:sp>
          <p:nvSpPr>
            <p:cNvPr id="2423" name="object 2423" descr=""/>
            <p:cNvSpPr/>
            <p:nvPr/>
          </p:nvSpPr>
          <p:spPr>
            <a:xfrm>
              <a:off x="6692479" y="12887937"/>
              <a:ext cx="5080" cy="0"/>
            </a:xfrm>
            <a:custGeom>
              <a:avLst/>
              <a:gdLst/>
              <a:ahLst/>
              <a:cxnLst/>
              <a:rect l="l" t="t" r="r" b="b"/>
              <a:pathLst>
                <a:path w="5079" h="0">
                  <a:moveTo>
                    <a:pt x="4825" y="0"/>
                  </a:moveTo>
                  <a:lnTo>
                    <a:pt x="0" y="0"/>
                  </a:lnTo>
                </a:path>
              </a:pathLst>
            </a:custGeom>
            <a:ln w="4762">
              <a:solidFill>
                <a:srgbClr val="050100"/>
              </a:solidFill>
            </a:ln>
          </p:spPr>
          <p:txBody>
            <a:bodyPr wrap="square" lIns="0" tIns="0" rIns="0" bIns="0" rtlCol="0"/>
            <a:lstStyle/>
            <a:p/>
          </p:txBody>
        </p:sp>
        <p:sp>
          <p:nvSpPr>
            <p:cNvPr id="2424" name="object 2424" descr=""/>
            <p:cNvSpPr/>
            <p:nvPr/>
          </p:nvSpPr>
          <p:spPr>
            <a:xfrm>
              <a:off x="6695984" y="12888556"/>
              <a:ext cx="1905" cy="0"/>
            </a:xfrm>
            <a:custGeom>
              <a:avLst/>
              <a:gdLst/>
              <a:ahLst/>
              <a:cxnLst/>
              <a:rect l="l" t="t" r="r" b="b"/>
              <a:pathLst>
                <a:path w="1904" h="0">
                  <a:moveTo>
                    <a:pt x="1320" y="0"/>
                  </a:moveTo>
                  <a:lnTo>
                    <a:pt x="0" y="0"/>
                  </a:lnTo>
                </a:path>
                <a:path w="1904" h="0">
                  <a:moveTo>
                    <a:pt x="1320" y="0"/>
                  </a:moveTo>
                  <a:lnTo>
                    <a:pt x="0" y="0"/>
                  </a:lnTo>
                </a:path>
              </a:pathLst>
            </a:custGeom>
            <a:ln w="4762">
              <a:solidFill>
                <a:srgbClr val="050100"/>
              </a:solidFill>
            </a:ln>
          </p:spPr>
          <p:txBody>
            <a:bodyPr wrap="square" lIns="0" tIns="0" rIns="0" bIns="0" rtlCol="0"/>
            <a:lstStyle/>
            <a:p/>
          </p:txBody>
        </p:sp>
        <p:sp>
          <p:nvSpPr>
            <p:cNvPr id="2425" name="object 2425" descr=""/>
            <p:cNvSpPr/>
            <p:nvPr/>
          </p:nvSpPr>
          <p:spPr>
            <a:xfrm>
              <a:off x="6648906" y="12871728"/>
              <a:ext cx="48895" cy="8890"/>
            </a:xfrm>
            <a:custGeom>
              <a:avLst/>
              <a:gdLst/>
              <a:ahLst/>
              <a:cxnLst/>
              <a:rect l="l" t="t" r="r" b="b"/>
              <a:pathLst>
                <a:path w="48895" h="8890">
                  <a:moveTo>
                    <a:pt x="48399" y="0"/>
                  </a:moveTo>
                  <a:lnTo>
                    <a:pt x="0" y="8534"/>
                  </a:lnTo>
                </a:path>
              </a:pathLst>
            </a:custGeom>
            <a:ln w="4762">
              <a:solidFill>
                <a:srgbClr val="050100"/>
              </a:solidFill>
            </a:ln>
          </p:spPr>
          <p:txBody>
            <a:bodyPr wrap="square" lIns="0" tIns="0" rIns="0" bIns="0" rtlCol="0"/>
            <a:lstStyle/>
            <a:p/>
          </p:txBody>
        </p:sp>
        <p:sp>
          <p:nvSpPr>
            <p:cNvPr id="2426" name="object 2426" descr=""/>
            <p:cNvSpPr/>
            <p:nvPr/>
          </p:nvSpPr>
          <p:spPr>
            <a:xfrm>
              <a:off x="6697305" y="12871724"/>
              <a:ext cx="0" cy="17145"/>
            </a:xfrm>
            <a:custGeom>
              <a:avLst/>
              <a:gdLst/>
              <a:ahLst/>
              <a:cxnLst/>
              <a:rect l="l" t="t" r="r" b="b"/>
              <a:pathLst>
                <a:path w="0" h="17145">
                  <a:moveTo>
                    <a:pt x="0" y="17068"/>
                  </a:moveTo>
                  <a:lnTo>
                    <a:pt x="0" y="0"/>
                  </a:lnTo>
                </a:path>
              </a:pathLst>
            </a:custGeom>
            <a:ln w="4762">
              <a:solidFill>
                <a:srgbClr val="050100"/>
              </a:solidFill>
            </a:ln>
          </p:spPr>
          <p:txBody>
            <a:bodyPr wrap="square" lIns="0" tIns="0" rIns="0" bIns="0" rtlCol="0"/>
            <a:lstStyle/>
            <a:p/>
          </p:txBody>
        </p:sp>
        <p:sp>
          <p:nvSpPr>
            <p:cNvPr id="2427" name="object 2427" descr=""/>
            <p:cNvSpPr/>
            <p:nvPr/>
          </p:nvSpPr>
          <p:spPr>
            <a:xfrm>
              <a:off x="6648911" y="12880260"/>
              <a:ext cx="48895" cy="8890"/>
            </a:xfrm>
            <a:custGeom>
              <a:avLst/>
              <a:gdLst/>
              <a:ahLst/>
              <a:cxnLst/>
              <a:rect l="l" t="t" r="r" b="b"/>
              <a:pathLst>
                <a:path w="48895" h="8890">
                  <a:moveTo>
                    <a:pt x="0" y="0"/>
                  </a:moveTo>
                  <a:lnTo>
                    <a:pt x="48399" y="8534"/>
                  </a:lnTo>
                </a:path>
              </a:pathLst>
            </a:custGeom>
            <a:ln w="4762">
              <a:solidFill>
                <a:srgbClr val="050100"/>
              </a:solidFill>
            </a:ln>
          </p:spPr>
          <p:txBody>
            <a:bodyPr wrap="square" lIns="0" tIns="0" rIns="0" bIns="0" rtlCol="0"/>
            <a:lstStyle/>
            <a:p/>
          </p:txBody>
        </p:sp>
        <p:sp>
          <p:nvSpPr>
            <p:cNvPr id="2428" name="object 2428" descr=""/>
            <p:cNvSpPr/>
            <p:nvPr/>
          </p:nvSpPr>
          <p:spPr>
            <a:xfrm>
              <a:off x="6527914" y="12880569"/>
              <a:ext cx="46990" cy="0"/>
            </a:xfrm>
            <a:custGeom>
              <a:avLst/>
              <a:gdLst/>
              <a:ahLst/>
              <a:cxnLst/>
              <a:rect l="l" t="t" r="r" b="b"/>
              <a:pathLst>
                <a:path w="46990" h="0">
                  <a:moveTo>
                    <a:pt x="0" y="0"/>
                  </a:moveTo>
                  <a:lnTo>
                    <a:pt x="46659" y="0"/>
                  </a:lnTo>
                </a:path>
              </a:pathLst>
            </a:custGeom>
            <a:ln w="4762">
              <a:solidFill>
                <a:srgbClr val="050100"/>
              </a:solidFill>
            </a:ln>
          </p:spPr>
          <p:txBody>
            <a:bodyPr wrap="square" lIns="0" tIns="0" rIns="0" bIns="0" rtlCol="0"/>
            <a:lstStyle/>
            <a:p/>
          </p:txBody>
        </p:sp>
        <p:sp>
          <p:nvSpPr>
            <p:cNvPr id="2429" name="object 2429" descr=""/>
            <p:cNvSpPr/>
            <p:nvPr/>
          </p:nvSpPr>
          <p:spPr>
            <a:xfrm>
              <a:off x="6527914" y="12881178"/>
              <a:ext cx="43180" cy="0"/>
            </a:xfrm>
            <a:custGeom>
              <a:avLst/>
              <a:gdLst/>
              <a:ahLst/>
              <a:cxnLst/>
              <a:rect l="l" t="t" r="r" b="b"/>
              <a:pathLst>
                <a:path w="43179" h="0">
                  <a:moveTo>
                    <a:pt x="0" y="0"/>
                  </a:moveTo>
                  <a:lnTo>
                    <a:pt x="43167" y="0"/>
                  </a:lnTo>
                </a:path>
              </a:pathLst>
            </a:custGeom>
            <a:ln w="4762">
              <a:solidFill>
                <a:srgbClr val="050100"/>
              </a:solidFill>
            </a:ln>
          </p:spPr>
          <p:txBody>
            <a:bodyPr wrap="square" lIns="0" tIns="0" rIns="0" bIns="0" rtlCol="0"/>
            <a:lstStyle/>
            <a:p/>
          </p:txBody>
        </p:sp>
        <p:sp>
          <p:nvSpPr>
            <p:cNvPr id="2430" name="object 2430" descr=""/>
            <p:cNvSpPr/>
            <p:nvPr/>
          </p:nvSpPr>
          <p:spPr>
            <a:xfrm>
              <a:off x="6527914" y="12881798"/>
              <a:ext cx="40005" cy="0"/>
            </a:xfrm>
            <a:custGeom>
              <a:avLst/>
              <a:gdLst/>
              <a:ahLst/>
              <a:cxnLst/>
              <a:rect l="l" t="t" r="r" b="b"/>
              <a:pathLst>
                <a:path w="40004" h="0">
                  <a:moveTo>
                    <a:pt x="0" y="0"/>
                  </a:moveTo>
                  <a:lnTo>
                    <a:pt x="39687" y="0"/>
                  </a:lnTo>
                </a:path>
              </a:pathLst>
            </a:custGeom>
            <a:ln w="4762">
              <a:solidFill>
                <a:srgbClr val="050100"/>
              </a:solidFill>
            </a:ln>
          </p:spPr>
          <p:txBody>
            <a:bodyPr wrap="square" lIns="0" tIns="0" rIns="0" bIns="0" rtlCol="0"/>
            <a:lstStyle/>
            <a:p/>
          </p:txBody>
        </p:sp>
        <p:sp>
          <p:nvSpPr>
            <p:cNvPr id="2431" name="object 2431" descr=""/>
            <p:cNvSpPr/>
            <p:nvPr/>
          </p:nvSpPr>
          <p:spPr>
            <a:xfrm>
              <a:off x="6527914" y="12882406"/>
              <a:ext cx="36830" cy="0"/>
            </a:xfrm>
            <a:custGeom>
              <a:avLst/>
              <a:gdLst/>
              <a:ahLst/>
              <a:cxnLst/>
              <a:rect l="l" t="t" r="r" b="b"/>
              <a:pathLst>
                <a:path w="36829" h="0">
                  <a:moveTo>
                    <a:pt x="0" y="0"/>
                  </a:moveTo>
                  <a:lnTo>
                    <a:pt x="36207" y="0"/>
                  </a:lnTo>
                </a:path>
              </a:pathLst>
            </a:custGeom>
            <a:ln w="4762">
              <a:solidFill>
                <a:srgbClr val="050100"/>
              </a:solidFill>
            </a:ln>
          </p:spPr>
          <p:txBody>
            <a:bodyPr wrap="square" lIns="0" tIns="0" rIns="0" bIns="0" rtlCol="0"/>
            <a:lstStyle/>
            <a:p/>
          </p:txBody>
        </p:sp>
        <p:sp>
          <p:nvSpPr>
            <p:cNvPr id="2432" name="object 2432" descr=""/>
            <p:cNvSpPr/>
            <p:nvPr/>
          </p:nvSpPr>
          <p:spPr>
            <a:xfrm>
              <a:off x="6527914" y="12883026"/>
              <a:ext cx="33020" cy="0"/>
            </a:xfrm>
            <a:custGeom>
              <a:avLst/>
              <a:gdLst/>
              <a:ahLst/>
              <a:cxnLst/>
              <a:rect l="l" t="t" r="r" b="b"/>
              <a:pathLst>
                <a:path w="33020" h="0">
                  <a:moveTo>
                    <a:pt x="0" y="0"/>
                  </a:moveTo>
                  <a:lnTo>
                    <a:pt x="32715" y="0"/>
                  </a:lnTo>
                </a:path>
              </a:pathLst>
            </a:custGeom>
            <a:ln w="4762">
              <a:solidFill>
                <a:srgbClr val="050100"/>
              </a:solidFill>
            </a:ln>
          </p:spPr>
          <p:txBody>
            <a:bodyPr wrap="square" lIns="0" tIns="0" rIns="0" bIns="0" rtlCol="0"/>
            <a:lstStyle/>
            <a:p/>
          </p:txBody>
        </p:sp>
        <p:sp>
          <p:nvSpPr>
            <p:cNvPr id="2433" name="object 2433" descr=""/>
            <p:cNvSpPr/>
            <p:nvPr/>
          </p:nvSpPr>
          <p:spPr>
            <a:xfrm>
              <a:off x="6527914" y="12883634"/>
              <a:ext cx="29845" cy="0"/>
            </a:xfrm>
            <a:custGeom>
              <a:avLst/>
              <a:gdLst/>
              <a:ahLst/>
              <a:cxnLst/>
              <a:rect l="l" t="t" r="r" b="b"/>
              <a:pathLst>
                <a:path w="29845" h="0">
                  <a:moveTo>
                    <a:pt x="0" y="0"/>
                  </a:moveTo>
                  <a:lnTo>
                    <a:pt x="29235" y="0"/>
                  </a:lnTo>
                </a:path>
              </a:pathLst>
            </a:custGeom>
            <a:ln w="4762">
              <a:solidFill>
                <a:srgbClr val="050100"/>
              </a:solidFill>
            </a:ln>
          </p:spPr>
          <p:txBody>
            <a:bodyPr wrap="square" lIns="0" tIns="0" rIns="0" bIns="0" rtlCol="0"/>
            <a:lstStyle/>
            <a:p/>
          </p:txBody>
        </p:sp>
        <p:sp>
          <p:nvSpPr>
            <p:cNvPr id="2434" name="object 2434" descr=""/>
            <p:cNvSpPr/>
            <p:nvPr/>
          </p:nvSpPr>
          <p:spPr>
            <a:xfrm>
              <a:off x="6527914" y="12884254"/>
              <a:ext cx="26034" cy="0"/>
            </a:xfrm>
            <a:custGeom>
              <a:avLst/>
              <a:gdLst/>
              <a:ahLst/>
              <a:cxnLst/>
              <a:rect l="l" t="t" r="r" b="b"/>
              <a:pathLst>
                <a:path w="26034" h="0">
                  <a:moveTo>
                    <a:pt x="0" y="0"/>
                  </a:moveTo>
                  <a:lnTo>
                    <a:pt x="25742" y="0"/>
                  </a:lnTo>
                </a:path>
              </a:pathLst>
            </a:custGeom>
            <a:ln w="4762">
              <a:solidFill>
                <a:srgbClr val="050100"/>
              </a:solidFill>
            </a:ln>
          </p:spPr>
          <p:txBody>
            <a:bodyPr wrap="square" lIns="0" tIns="0" rIns="0" bIns="0" rtlCol="0"/>
            <a:lstStyle/>
            <a:p/>
          </p:txBody>
        </p:sp>
        <p:sp>
          <p:nvSpPr>
            <p:cNvPr id="2435" name="object 2435" descr=""/>
            <p:cNvSpPr/>
            <p:nvPr/>
          </p:nvSpPr>
          <p:spPr>
            <a:xfrm>
              <a:off x="6527914" y="12884873"/>
              <a:ext cx="22860" cy="0"/>
            </a:xfrm>
            <a:custGeom>
              <a:avLst/>
              <a:gdLst/>
              <a:ahLst/>
              <a:cxnLst/>
              <a:rect l="l" t="t" r="r" b="b"/>
              <a:pathLst>
                <a:path w="22859" h="0">
                  <a:moveTo>
                    <a:pt x="0" y="0"/>
                  </a:moveTo>
                  <a:lnTo>
                    <a:pt x="22250" y="0"/>
                  </a:lnTo>
                </a:path>
              </a:pathLst>
            </a:custGeom>
            <a:ln w="4762">
              <a:solidFill>
                <a:srgbClr val="050100"/>
              </a:solidFill>
            </a:ln>
          </p:spPr>
          <p:txBody>
            <a:bodyPr wrap="square" lIns="0" tIns="0" rIns="0" bIns="0" rtlCol="0"/>
            <a:lstStyle/>
            <a:p/>
          </p:txBody>
        </p:sp>
        <p:sp>
          <p:nvSpPr>
            <p:cNvPr id="2436" name="object 2436" descr=""/>
            <p:cNvSpPr/>
            <p:nvPr/>
          </p:nvSpPr>
          <p:spPr>
            <a:xfrm>
              <a:off x="6527914" y="12885482"/>
              <a:ext cx="19050" cy="0"/>
            </a:xfrm>
            <a:custGeom>
              <a:avLst/>
              <a:gdLst/>
              <a:ahLst/>
              <a:cxnLst/>
              <a:rect l="l" t="t" r="r" b="b"/>
              <a:pathLst>
                <a:path w="19050" h="0">
                  <a:moveTo>
                    <a:pt x="0" y="0"/>
                  </a:moveTo>
                  <a:lnTo>
                    <a:pt x="18770" y="0"/>
                  </a:lnTo>
                </a:path>
              </a:pathLst>
            </a:custGeom>
            <a:ln w="4762">
              <a:solidFill>
                <a:srgbClr val="050100"/>
              </a:solidFill>
            </a:ln>
          </p:spPr>
          <p:txBody>
            <a:bodyPr wrap="square" lIns="0" tIns="0" rIns="0" bIns="0" rtlCol="0"/>
            <a:lstStyle/>
            <a:p/>
          </p:txBody>
        </p:sp>
        <p:sp>
          <p:nvSpPr>
            <p:cNvPr id="2437" name="object 2437" descr=""/>
            <p:cNvSpPr/>
            <p:nvPr/>
          </p:nvSpPr>
          <p:spPr>
            <a:xfrm>
              <a:off x="6527914" y="12886102"/>
              <a:ext cx="15875" cy="0"/>
            </a:xfrm>
            <a:custGeom>
              <a:avLst/>
              <a:gdLst/>
              <a:ahLst/>
              <a:cxnLst/>
              <a:rect l="l" t="t" r="r" b="b"/>
              <a:pathLst>
                <a:path w="15875" h="0">
                  <a:moveTo>
                    <a:pt x="0" y="0"/>
                  </a:moveTo>
                  <a:lnTo>
                    <a:pt x="15278" y="0"/>
                  </a:lnTo>
                </a:path>
              </a:pathLst>
            </a:custGeom>
            <a:ln w="4762">
              <a:solidFill>
                <a:srgbClr val="050100"/>
              </a:solidFill>
            </a:ln>
          </p:spPr>
          <p:txBody>
            <a:bodyPr wrap="square" lIns="0" tIns="0" rIns="0" bIns="0" rtlCol="0"/>
            <a:lstStyle/>
            <a:p/>
          </p:txBody>
        </p:sp>
        <p:sp>
          <p:nvSpPr>
            <p:cNvPr id="2438" name="object 2438" descr=""/>
            <p:cNvSpPr/>
            <p:nvPr/>
          </p:nvSpPr>
          <p:spPr>
            <a:xfrm>
              <a:off x="6527914" y="12886709"/>
              <a:ext cx="12065" cy="0"/>
            </a:xfrm>
            <a:custGeom>
              <a:avLst/>
              <a:gdLst/>
              <a:ahLst/>
              <a:cxnLst/>
              <a:rect l="l" t="t" r="r" b="b"/>
              <a:pathLst>
                <a:path w="12065" h="0">
                  <a:moveTo>
                    <a:pt x="0" y="0"/>
                  </a:moveTo>
                  <a:lnTo>
                    <a:pt x="11798" y="0"/>
                  </a:lnTo>
                </a:path>
              </a:pathLst>
            </a:custGeom>
            <a:ln w="4762">
              <a:solidFill>
                <a:srgbClr val="050100"/>
              </a:solidFill>
            </a:ln>
          </p:spPr>
          <p:txBody>
            <a:bodyPr wrap="square" lIns="0" tIns="0" rIns="0" bIns="0" rtlCol="0"/>
            <a:lstStyle/>
            <a:p/>
          </p:txBody>
        </p:sp>
        <p:sp>
          <p:nvSpPr>
            <p:cNvPr id="2439" name="object 2439" descr=""/>
            <p:cNvSpPr/>
            <p:nvPr/>
          </p:nvSpPr>
          <p:spPr>
            <a:xfrm>
              <a:off x="6527914" y="12887330"/>
              <a:ext cx="8890" cy="0"/>
            </a:xfrm>
            <a:custGeom>
              <a:avLst/>
              <a:gdLst/>
              <a:ahLst/>
              <a:cxnLst/>
              <a:rect l="l" t="t" r="r" b="b"/>
              <a:pathLst>
                <a:path w="8890" h="0">
                  <a:moveTo>
                    <a:pt x="0" y="0"/>
                  </a:moveTo>
                  <a:lnTo>
                    <a:pt x="8305" y="0"/>
                  </a:lnTo>
                </a:path>
              </a:pathLst>
            </a:custGeom>
            <a:ln w="4762">
              <a:solidFill>
                <a:srgbClr val="050100"/>
              </a:solidFill>
            </a:ln>
          </p:spPr>
          <p:txBody>
            <a:bodyPr wrap="square" lIns="0" tIns="0" rIns="0" bIns="0" rtlCol="0"/>
            <a:lstStyle/>
            <a:p/>
          </p:txBody>
        </p:sp>
        <p:sp>
          <p:nvSpPr>
            <p:cNvPr id="2440" name="object 2440" descr=""/>
            <p:cNvSpPr/>
            <p:nvPr/>
          </p:nvSpPr>
          <p:spPr>
            <a:xfrm>
              <a:off x="6527914" y="12887937"/>
              <a:ext cx="5080" cy="0"/>
            </a:xfrm>
            <a:custGeom>
              <a:avLst/>
              <a:gdLst/>
              <a:ahLst/>
              <a:cxnLst/>
              <a:rect l="l" t="t" r="r" b="b"/>
              <a:pathLst>
                <a:path w="5079" h="0">
                  <a:moveTo>
                    <a:pt x="0" y="0"/>
                  </a:moveTo>
                  <a:lnTo>
                    <a:pt x="4826" y="0"/>
                  </a:lnTo>
                </a:path>
              </a:pathLst>
            </a:custGeom>
            <a:ln w="4762">
              <a:solidFill>
                <a:srgbClr val="050100"/>
              </a:solidFill>
            </a:ln>
          </p:spPr>
          <p:txBody>
            <a:bodyPr wrap="square" lIns="0" tIns="0" rIns="0" bIns="0" rtlCol="0"/>
            <a:lstStyle/>
            <a:p/>
          </p:txBody>
        </p:sp>
        <p:sp>
          <p:nvSpPr>
            <p:cNvPr id="2441" name="object 2441" descr=""/>
            <p:cNvSpPr/>
            <p:nvPr/>
          </p:nvSpPr>
          <p:spPr>
            <a:xfrm>
              <a:off x="6527914" y="12888556"/>
              <a:ext cx="1905" cy="0"/>
            </a:xfrm>
            <a:custGeom>
              <a:avLst/>
              <a:gdLst/>
              <a:ahLst/>
              <a:cxnLst/>
              <a:rect l="l" t="t" r="r" b="b"/>
              <a:pathLst>
                <a:path w="1904" h="0">
                  <a:moveTo>
                    <a:pt x="0" y="0"/>
                  </a:moveTo>
                  <a:lnTo>
                    <a:pt x="1333" y="0"/>
                  </a:lnTo>
                </a:path>
                <a:path w="1904" h="0">
                  <a:moveTo>
                    <a:pt x="0" y="0"/>
                  </a:moveTo>
                  <a:lnTo>
                    <a:pt x="1333" y="0"/>
                  </a:lnTo>
                </a:path>
              </a:pathLst>
            </a:custGeom>
            <a:ln w="4762">
              <a:solidFill>
                <a:srgbClr val="050100"/>
              </a:solidFill>
            </a:ln>
          </p:spPr>
          <p:txBody>
            <a:bodyPr wrap="square" lIns="0" tIns="0" rIns="0" bIns="0" rtlCol="0"/>
            <a:lstStyle/>
            <a:p/>
          </p:txBody>
        </p:sp>
        <p:sp>
          <p:nvSpPr>
            <p:cNvPr id="2442" name="object 2442" descr=""/>
            <p:cNvSpPr/>
            <p:nvPr/>
          </p:nvSpPr>
          <p:spPr>
            <a:xfrm>
              <a:off x="6527914" y="12879950"/>
              <a:ext cx="46990" cy="0"/>
            </a:xfrm>
            <a:custGeom>
              <a:avLst/>
              <a:gdLst/>
              <a:ahLst/>
              <a:cxnLst/>
              <a:rect l="l" t="t" r="r" b="b"/>
              <a:pathLst>
                <a:path w="46990" h="0">
                  <a:moveTo>
                    <a:pt x="0" y="0"/>
                  </a:moveTo>
                  <a:lnTo>
                    <a:pt x="46659" y="0"/>
                  </a:lnTo>
                </a:path>
              </a:pathLst>
            </a:custGeom>
            <a:ln w="4762">
              <a:solidFill>
                <a:srgbClr val="050100"/>
              </a:solidFill>
            </a:ln>
          </p:spPr>
          <p:txBody>
            <a:bodyPr wrap="square" lIns="0" tIns="0" rIns="0" bIns="0" rtlCol="0"/>
            <a:lstStyle/>
            <a:p/>
          </p:txBody>
        </p:sp>
        <p:sp>
          <p:nvSpPr>
            <p:cNvPr id="2443" name="object 2443" descr=""/>
            <p:cNvSpPr/>
            <p:nvPr/>
          </p:nvSpPr>
          <p:spPr>
            <a:xfrm>
              <a:off x="6527914" y="12879343"/>
              <a:ext cx="43180" cy="0"/>
            </a:xfrm>
            <a:custGeom>
              <a:avLst/>
              <a:gdLst/>
              <a:ahLst/>
              <a:cxnLst/>
              <a:rect l="l" t="t" r="r" b="b"/>
              <a:pathLst>
                <a:path w="43179" h="0">
                  <a:moveTo>
                    <a:pt x="0" y="0"/>
                  </a:moveTo>
                  <a:lnTo>
                    <a:pt x="43167" y="0"/>
                  </a:lnTo>
                </a:path>
              </a:pathLst>
            </a:custGeom>
            <a:ln w="4762">
              <a:solidFill>
                <a:srgbClr val="050100"/>
              </a:solidFill>
            </a:ln>
          </p:spPr>
          <p:txBody>
            <a:bodyPr wrap="square" lIns="0" tIns="0" rIns="0" bIns="0" rtlCol="0"/>
            <a:lstStyle/>
            <a:p/>
          </p:txBody>
        </p:sp>
        <p:sp>
          <p:nvSpPr>
            <p:cNvPr id="2444" name="object 2444" descr=""/>
            <p:cNvSpPr/>
            <p:nvPr/>
          </p:nvSpPr>
          <p:spPr>
            <a:xfrm>
              <a:off x="6527914" y="12878722"/>
              <a:ext cx="40005" cy="0"/>
            </a:xfrm>
            <a:custGeom>
              <a:avLst/>
              <a:gdLst/>
              <a:ahLst/>
              <a:cxnLst/>
              <a:rect l="l" t="t" r="r" b="b"/>
              <a:pathLst>
                <a:path w="40004" h="0">
                  <a:moveTo>
                    <a:pt x="0" y="0"/>
                  </a:moveTo>
                  <a:lnTo>
                    <a:pt x="39687" y="0"/>
                  </a:lnTo>
                </a:path>
              </a:pathLst>
            </a:custGeom>
            <a:ln w="4762">
              <a:solidFill>
                <a:srgbClr val="050100"/>
              </a:solidFill>
            </a:ln>
          </p:spPr>
          <p:txBody>
            <a:bodyPr wrap="square" lIns="0" tIns="0" rIns="0" bIns="0" rtlCol="0"/>
            <a:lstStyle/>
            <a:p/>
          </p:txBody>
        </p:sp>
        <p:sp>
          <p:nvSpPr>
            <p:cNvPr id="2445" name="object 2445" descr=""/>
            <p:cNvSpPr/>
            <p:nvPr/>
          </p:nvSpPr>
          <p:spPr>
            <a:xfrm>
              <a:off x="6527914" y="12878102"/>
              <a:ext cx="36830" cy="0"/>
            </a:xfrm>
            <a:custGeom>
              <a:avLst/>
              <a:gdLst/>
              <a:ahLst/>
              <a:cxnLst/>
              <a:rect l="l" t="t" r="r" b="b"/>
              <a:pathLst>
                <a:path w="36829" h="0">
                  <a:moveTo>
                    <a:pt x="0" y="0"/>
                  </a:moveTo>
                  <a:lnTo>
                    <a:pt x="36207" y="0"/>
                  </a:lnTo>
                </a:path>
              </a:pathLst>
            </a:custGeom>
            <a:ln w="4762">
              <a:solidFill>
                <a:srgbClr val="050100"/>
              </a:solidFill>
            </a:ln>
          </p:spPr>
          <p:txBody>
            <a:bodyPr wrap="square" lIns="0" tIns="0" rIns="0" bIns="0" rtlCol="0"/>
            <a:lstStyle/>
            <a:p/>
          </p:txBody>
        </p:sp>
        <p:sp>
          <p:nvSpPr>
            <p:cNvPr id="2446" name="object 2446" descr=""/>
            <p:cNvSpPr/>
            <p:nvPr/>
          </p:nvSpPr>
          <p:spPr>
            <a:xfrm>
              <a:off x="6527914" y="12877495"/>
              <a:ext cx="33020" cy="0"/>
            </a:xfrm>
            <a:custGeom>
              <a:avLst/>
              <a:gdLst/>
              <a:ahLst/>
              <a:cxnLst/>
              <a:rect l="l" t="t" r="r" b="b"/>
              <a:pathLst>
                <a:path w="33020" h="0">
                  <a:moveTo>
                    <a:pt x="0" y="0"/>
                  </a:moveTo>
                  <a:lnTo>
                    <a:pt x="32715" y="0"/>
                  </a:lnTo>
                </a:path>
              </a:pathLst>
            </a:custGeom>
            <a:ln w="4762">
              <a:solidFill>
                <a:srgbClr val="050100"/>
              </a:solidFill>
            </a:ln>
          </p:spPr>
          <p:txBody>
            <a:bodyPr wrap="square" lIns="0" tIns="0" rIns="0" bIns="0" rtlCol="0"/>
            <a:lstStyle/>
            <a:p/>
          </p:txBody>
        </p:sp>
        <p:sp>
          <p:nvSpPr>
            <p:cNvPr id="2447" name="object 2447" descr=""/>
            <p:cNvSpPr/>
            <p:nvPr/>
          </p:nvSpPr>
          <p:spPr>
            <a:xfrm>
              <a:off x="6527914" y="12876874"/>
              <a:ext cx="29845" cy="0"/>
            </a:xfrm>
            <a:custGeom>
              <a:avLst/>
              <a:gdLst/>
              <a:ahLst/>
              <a:cxnLst/>
              <a:rect l="l" t="t" r="r" b="b"/>
              <a:pathLst>
                <a:path w="29845" h="0">
                  <a:moveTo>
                    <a:pt x="0" y="0"/>
                  </a:moveTo>
                  <a:lnTo>
                    <a:pt x="29235" y="0"/>
                  </a:lnTo>
                </a:path>
              </a:pathLst>
            </a:custGeom>
            <a:ln w="4762">
              <a:solidFill>
                <a:srgbClr val="050100"/>
              </a:solidFill>
            </a:ln>
          </p:spPr>
          <p:txBody>
            <a:bodyPr wrap="square" lIns="0" tIns="0" rIns="0" bIns="0" rtlCol="0"/>
            <a:lstStyle/>
            <a:p/>
          </p:txBody>
        </p:sp>
        <p:sp>
          <p:nvSpPr>
            <p:cNvPr id="2448" name="object 2448" descr=""/>
            <p:cNvSpPr/>
            <p:nvPr/>
          </p:nvSpPr>
          <p:spPr>
            <a:xfrm>
              <a:off x="6527914" y="12876267"/>
              <a:ext cx="26034" cy="0"/>
            </a:xfrm>
            <a:custGeom>
              <a:avLst/>
              <a:gdLst/>
              <a:ahLst/>
              <a:cxnLst/>
              <a:rect l="l" t="t" r="r" b="b"/>
              <a:pathLst>
                <a:path w="26034" h="0">
                  <a:moveTo>
                    <a:pt x="0" y="0"/>
                  </a:moveTo>
                  <a:lnTo>
                    <a:pt x="25742" y="0"/>
                  </a:lnTo>
                </a:path>
              </a:pathLst>
            </a:custGeom>
            <a:ln w="4762">
              <a:solidFill>
                <a:srgbClr val="050100"/>
              </a:solidFill>
            </a:ln>
          </p:spPr>
          <p:txBody>
            <a:bodyPr wrap="square" lIns="0" tIns="0" rIns="0" bIns="0" rtlCol="0"/>
            <a:lstStyle/>
            <a:p/>
          </p:txBody>
        </p:sp>
        <p:sp>
          <p:nvSpPr>
            <p:cNvPr id="2449" name="object 2449" descr=""/>
            <p:cNvSpPr/>
            <p:nvPr/>
          </p:nvSpPr>
          <p:spPr>
            <a:xfrm>
              <a:off x="6527914" y="12875646"/>
              <a:ext cx="22860" cy="0"/>
            </a:xfrm>
            <a:custGeom>
              <a:avLst/>
              <a:gdLst/>
              <a:ahLst/>
              <a:cxnLst/>
              <a:rect l="l" t="t" r="r" b="b"/>
              <a:pathLst>
                <a:path w="22859" h="0">
                  <a:moveTo>
                    <a:pt x="0" y="0"/>
                  </a:moveTo>
                  <a:lnTo>
                    <a:pt x="22250" y="0"/>
                  </a:lnTo>
                </a:path>
              </a:pathLst>
            </a:custGeom>
            <a:ln w="4762">
              <a:solidFill>
                <a:srgbClr val="050100"/>
              </a:solidFill>
            </a:ln>
          </p:spPr>
          <p:txBody>
            <a:bodyPr wrap="square" lIns="0" tIns="0" rIns="0" bIns="0" rtlCol="0"/>
            <a:lstStyle/>
            <a:p/>
          </p:txBody>
        </p:sp>
        <p:sp>
          <p:nvSpPr>
            <p:cNvPr id="2450" name="object 2450" descr=""/>
            <p:cNvSpPr/>
            <p:nvPr/>
          </p:nvSpPr>
          <p:spPr>
            <a:xfrm>
              <a:off x="6527914" y="12875039"/>
              <a:ext cx="19050" cy="0"/>
            </a:xfrm>
            <a:custGeom>
              <a:avLst/>
              <a:gdLst/>
              <a:ahLst/>
              <a:cxnLst/>
              <a:rect l="l" t="t" r="r" b="b"/>
              <a:pathLst>
                <a:path w="19050" h="0">
                  <a:moveTo>
                    <a:pt x="0" y="0"/>
                  </a:moveTo>
                  <a:lnTo>
                    <a:pt x="18770" y="0"/>
                  </a:lnTo>
                </a:path>
              </a:pathLst>
            </a:custGeom>
            <a:ln w="4762">
              <a:solidFill>
                <a:srgbClr val="050100"/>
              </a:solidFill>
            </a:ln>
          </p:spPr>
          <p:txBody>
            <a:bodyPr wrap="square" lIns="0" tIns="0" rIns="0" bIns="0" rtlCol="0"/>
            <a:lstStyle/>
            <a:p/>
          </p:txBody>
        </p:sp>
        <p:sp>
          <p:nvSpPr>
            <p:cNvPr id="2451" name="object 2451" descr=""/>
            <p:cNvSpPr/>
            <p:nvPr/>
          </p:nvSpPr>
          <p:spPr>
            <a:xfrm>
              <a:off x="6527914" y="12874419"/>
              <a:ext cx="15875" cy="0"/>
            </a:xfrm>
            <a:custGeom>
              <a:avLst/>
              <a:gdLst/>
              <a:ahLst/>
              <a:cxnLst/>
              <a:rect l="l" t="t" r="r" b="b"/>
              <a:pathLst>
                <a:path w="15875" h="0">
                  <a:moveTo>
                    <a:pt x="0" y="0"/>
                  </a:moveTo>
                  <a:lnTo>
                    <a:pt x="15278" y="0"/>
                  </a:lnTo>
                </a:path>
              </a:pathLst>
            </a:custGeom>
            <a:ln w="4762">
              <a:solidFill>
                <a:srgbClr val="050100"/>
              </a:solidFill>
            </a:ln>
          </p:spPr>
          <p:txBody>
            <a:bodyPr wrap="square" lIns="0" tIns="0" rIns="0" bIns="0" rtlCol="0"/>
            <a:lstStyle/>
            <a:p/>
          </p:txBody>
        </p:sp>
        <p:sp>
          <p:nvSpPr>
            <p:cNvPr id="2452" name="object 2452" descr=""/>
            <p:cNvSpPr/>
            <p:nvPr/>
          </p:nvSpPr>
          <p:spPr>
            <a:xfrm>
              <a:off x="6527914" y="12873798"/>
              <a:ext cx="12065" cy="0"/>
            </a:xfrm>
            <a:custGeom>
              <a:avLst/>
              <a:gdLst/>
              <a:ahLst/>
              <a:cxnLst/>
              <a:rect l="l" t="t" r="r" b="b"/>
              <a:pathLst>
                <a:path w="12065" h="0">
                  <a:moveTo>
                    <a:pt x="0" y="0"/>
                  </a:moveTo>
                  <a:lnTo>
                    <a:pt x="11798" y="0"/>
                  </a:lnTo>
                </a:path>
              </a:pathLst>
            </a:custGeom>
            <a:ln w="4762">
              <a:solidFill>
                <a:srgbClr val="050100"/>
              </a:solidFill>
            </a:ln>
          </p:spPr>
          <p:txBody>
            <a:bodyPr wrap="square" lIns="0" tIns="0" rIns="0" bIns="0" rtlCol="0"/>
            <a:lstStyle/>
            <a:p/>
          </p:txBody>
        </p:sp>
        <p:sp>
          <p:nvSpPr>
            <p:cNvPr id="2453" name="object 2453" descr=""/>
            <p:cNvSpPr/>
            <p:nvPr/>
          </p:nvSpPr>
          <p:spPr>
            <a:xfrm>
              <a:off x="6527914" y="12873191"/>
              <a:ext cx="8890" cy="0"/>
            </a:xfrm>
            <a:custGeom>
              <a:avLst/>
              <a:gdLst/>
              <a:ahLst/>
              <a:cxnLst/>
              <a:rect l="l" t="t" r="r" b="b"/>
              <a:pathLst>
                <a:path w="8890" h="0">
                  <a:moveTo>
                    <a:pt x="0" y="0"/>
                  </a:moveTo>
                  <a:lnTo>
                    <a:pt x="8305" y="0"/>
                  </a:lnTo>
                </a:path>
              </a:pathLst>
            </a:custGeom>
            <a:ln w="4762">
              <a:solidFill>
                <a:srgbClr val="050100"/>
              </a:solidFill>
            </a:ln>
          </p:spPr>
          <p:txBody>
            <a:bodyPr wrap="square" lIns="0" tIns="0" rIns="0" bIns="0" rtlCol="0"/>
            <a:lstStyle/>
            <a:p/>
          </p:txBody>
        </p:sp>
        <p:sp>
          <p:nvSpPr>
            <p:cNvPr id="2454" name="object 2454" descr=""/>
            <p:cNvSpPr/>
            <p:nvPr/>
          </p:nvSpPr>
          <p:spPr>
            <a:xfrm>
              <a:off x="6527914" y="12872571"/>
              <a:ext cx="5080" cy="0"/>
            </a:xfrm>
            <a:custGeom>
              <a:avLst/>
              <a:gdLst/>
              <a:ahLst/>
              <a:cxnLst/>
              <a:rect l="l" t="t" r="r" b="b"/>
              <a:pathLst>
                <a:path w="5079" h="0">
                  <a:moveTo>
                    <a:pt x="0" y="0"/>
                  </a:moveTo>
                  <a:lnTo>
                    <a:pt x="4826" y="0"/>
                  </a:lnTo>
                </a:path>
              </a:pathLst>
            </a:custGeom>
            <a:ln w="4762">
              <a:solidFill>
                <a:srgbClr val="050100"/>
              </a:solidFill>
            </a:ln>
          </p:spPr>
          <p:txBody>
            <a:bodyPr wrap="square" lIns="0" tIns="0" rIns="0" bIns="0" rtlCol="0"/>
            <a:lstStyle/>
            <a:p/>
          </p:txBody>
        </p:sp>
        <p:sp>
          <p:nvSpPr>
            <p:cNvPr id="2455" name="object 2455" descr=""/>
            <p:cNvSpPr/>
            <p:nvPr/>
          </p:nvSpPr>
          <p:spPr>
            <a:xfrm>
              <a:off x="6527914" y="12871963"/>
              <a:ext cx="1905" cy="0"/>
            </a:xfrm>
            <a:custGeom>
              <a:avLst/>
              <a:gdLst/>
              <a:ahLst/>
              <a:cxnLst/>
              <a:rect l="l" t="t" r="r" b="b"/>
              <a:pathLst>
                <a:path w="1904" h="0">
                  <a:moveTo>
                    <a:pt x="0" y="0"/>
                  </a:moveTo>
                  <a:lnTo>
                    <a:pt x="1333" y="0"/>
                  </a:lnTo>
                </a:path>
                <a:path w="1904" h="0">
                  <a:moveTo>
                    <a:pt x="0" y="0"/>
                  </a:moveTo>
                  <a:lnTo>
                    <a:pt x="1333" y="0"/>
                  </a:lnTo>
                </a:path>
              </a:pathLst>
            </a:custGeom>
            <a:ln w="4762">
              <a:solidFill>
                <a:srgbClr val="050100"/>
              </a:solidFill>
            </a:ln>
          </p:spPr>
          <p:txBody>
            <a:bodyPr wrap="square" lIns="0" tIns="0" rIns="0" bIns="0" rtlCol="0"/>
            <a:lstStyle/>
            <a:p/>
          </p:txBody>
        </p:sp>
        <p:sp>
          <p:nvSpPr>
            <p:cNvPr id="2456" name="object 2456" descr=""/>
            <p:cNvSpPr/>
            <p:nvPr/>
          </p:nvSpPr>
          <p:spPr>
            <a:xfrm>
              <a:off x="6527914" y="12880258"/>
              <a:ext cx="48895" cy="8890"/>
            </a:xfrm>
            <a:custGeom>
              <a:avLst/>
              <a:gdLst/>
              <a:ahLst/>
              <a:cxnLst/>
              <a:rect l="l" t="t" r="r" b="b"/>
              <a:pathLst>
                <a:path w="48895" h="8890">
                  <a:moveTo>
                    <a:pt x="0" y="8534"/>
                  </a:moveTo>
                  <a:lnTo>
                    <a:pt x="48399" y="0"/>
                  </a:lnTo>
                </a:path>
              </a:pathLst>
            </a:custGeom>
            <a:ln w="4762">
              <a:solidFill>
                <a:srgbClr val="050100"/>
              </a:solidFill>
            </a:ln>
          </p:spPr>
          <p:txBody>
            <a:bodyPr wrap="square" lIns="0" tIns="0" rIns="0" bIns="0" rtlCol="0"/>
            <a:lstStyle/>
            <a:p/>
          </p:txBody>
        </p:sp>
        <p:sp>
          <p:nvSpPr>
            <p:cNvPr id="2457" name="object 2457" descr=""/>
            <p:cNvSpPr/>
            <p:nvPr/>
          </p:nvSpPr>
          <p:spPr>
            <a:xfrm>
              <a:off x="6527914" y="12871728"/>
              <a:ext cx="0" cy="17145"/>
            </a:xfrm>
            <a:custGeom>
              <a:avLst/>
              <a:gdLst/>
              <a:ahLst/>
              <a:cxnLst/>
              <a:rect l="l" t="t" r="r" b="b"/>
              <a:pathLst>
                <a:path w="0" h="17145">
                  <a:moveTo>
                    <a:pt x="0" y="0"/>
                  </a:moveTo>
                  <a:lnTo>
                    <a:pt x="0" y="17068"/>
                  </a:lnTo>
                </a:path>
              </a:pathLst>
            </a:custGeom>
            <a:ln w="4762">
              <a:solidFill>
                <a:srgbClr val="050100"/>
              </a:solidFill>
            </a:ln>
          </p:spPr>
          <p:txBody>
            <a:bodyPr wrap="square" lIns="0" tIns="0" rIns="0" bIns="0" rtlCol="0"/>
            <a:lstStyle/>
            <a:p/>
          </p:txBody>
        </p:sp>
        <p:sp>
          <p:nvSpPr>
            <p:cNvPr id="2458" name="object 2458" descr=""/>
            <p:cNvSpPr/>
            <p:nvPr/>
          </p:nvSpPr>
          <p:spPr>
            <a:xfrm>
              <a:off x="6527908" y="12871725"/>
              <a:ext cx="48895" cy="8890"/>
            </a:xfrm>
            <a:custGeom>
              <a:avLst/>
              <a:gdLst/>
              <a:ahLst/>
              <a:cxnLst/>
              <a:rect l="l" t="t" r="r" b="b"/>
              <a:pathLst>
                <a:path w="48895" h="8890">
                  <a:moveTo>
                    <a:pt x="48399" y="8534"/>
                  </a:moveTo>
                  <a:lnTo>
                    <a:pt x="0" y="0"/>
                  </a:lnTo>
                </a:path>
              </a:pathLst>
            </a:custGeom>
            <a:ln w="4762">
              <a:solidFill>
                <a:srgbClr val="050100"/>
              </a:solidFill>
            </a:ln>
          </p:spPr>
          <p:txBody>
            <a:bodyPr wrap="square" lIns="0" tIns="0" rIns="0" bIns="0" rtlCol="0"/>
            <a:lstStyle/>
            <a:p/>
          </p:txBody>
        </p:sp>
        <p:sp>
          <p:nvSpPr>
            <p:cNvPr id="2459" name="object 2459" descr=""/>
            <p:cNvSpPr/>
            <p:nvPr/>
          </p:nvSpPr>
          <p:spPr>
            <a:xfrm>
              <a:off x="6470444" y="12880260"/>
              <a:ext cx="297815" cy="0"/>
            </a:xfrm>
            <a:custGeom>
              <a:avLst/>
              <a:gdLst/>
              <a:ahLst/>
              <a:cxnLst/>
              <a:rect l="l" t="t" r="r" b="b"/>
              <a:pathLst>
                <a:path w="297815" h="0">
                  <a:moveTo>
                    <a:pt x="297802" y="0"/>
                  </a:moveTo>
                  <a:lnTo>
                    <a:pt x="0" y="0"/>
                  </a:lnTo>
                </a:path>
              </a:pathLst>
            </a:custGeom>
            <a:ln w="4762">
              <a:solidFill>
                <a:srgbClr val="050100"/>
              </a:solidFill>
            </a:ln>
          </p:spPr>
          <p:txBody>
            <a:bodyPr wrap="square" lIns="0" tIns="0" rIns="0" bIns="0" rtlCol="0"/>
            <a:lstStyle/>
            <a:p/>
          </p:txBody>
        </p:sp>
        <p:sp>
          <p:nvSpPr>
            <p:cNvPr id="2460" name="object 2460" descr=""/>
            <p:cNvSpPr/>
            <p:nvPr/>
          </p:nvSpPr>
          <p:spPr>
            <a:xfrm>
              <a:off x="6648911" y="12648857"/>
              <a:ext cx="0" cy="255904"/>
            </a:xfrm>
            <a:custGeom>
              <a:avLst/>
              <a:gdLst/>
              <a:ahLst/>
              <a:cxnLst/>
              <a:rect l="l" t="t" r="r" b="b"/>
              <a:pathLst>
                <a:path w="0" h="255904">
                  <a:moveTo>
                    <a:pt x="0" y="0"/>
                  </a:moveTo>
                  <a:lnTo>
                    <a:pt x="0" y="255600"/>
                  </a:lnTo>
                </a:path>
              </a:pathLst>
            </a:custGeom>
            <a:ln w="4762">
              <a:solidFill>
                <a:srgbClr val="050100"/>
              </a:solidFill>
            </a:ln>
          </p:spPr>
          <p:txBody>
            <a:bodyPr wrap="square" lIns="0" tIns="0" rIns="0" bIns="0" rtlCol="0"/>
            <a:lstStyle/>
            <a:p/>
          </p:txBody>
        </p:sp>
        <p:sp>
          <p:nvSpPr>
            <p:cNvPr id="2461" name="object 2461" descr=""/>
            <p:cNvSpPr/>
            <p:nvPr/>
          </p:nvSpPr>
          <p:spPr>
            <a:xfrm>
              <a:off x="7132590" y="13205437"/>
              <a:ext cx="0" cy="46990"/>
            </a:xfrm>
            <a:custGeom>
              <a:avLst/>
              <a:gdLst/>
              <a:ahLst/>
              <a:cxnLst/>
              <a:rect l="l" t="t" r="r" b="b"/>
              <a:pathLst>
                <a:path w="0" h="46990">
                  <a:moveTo>
                    <a:pt x="0" y="0"/>
                  </a:moveTo>
                  <a:lnTo>
                    <a:pt x="0" y="46659"/>
                  </a:lnTo>
                </a:path>
              </a:pathLst>
            </a:custGeom>
            <a:ln w="4762">
              <a:solidFill>
                <a:srgbClr val="050100"/>
              </a:solidFill>
            </a:ln>
          </p:spPr>
          <p:txBody>
            <a:bodyPr wrap="square" lIns="0" tIns="0" rIns="0" bIns="0" rtlCol="0"/>
            <a:lstStyle/>
            <a:p/>
          </p:txBody>
        </p:sp>
        <p:sp>
          <p:nvSpPr>
            <p:cNvPr id="2462" name="object 2462" descr=""/>
            <p:cNvSpPr/>
            <p:nvPr/>
          </p:nvSpPr>
          <p:spPr>
            <a:xfrm>
              <a:off x="7131982" y="13205437"/>
              <a:ext cx="0" cy="43180"/>
            </a:xfrm>
            <a:custGeom>
              <a:avLst/>
              <a:gdLst/>
              <a:ahLst/>
              <a:cxnLst/>
              <a:rect l="l" t="t" r="r" b="b"/>
              <a:pathLst>
                <a:path w="0" h="43180">
                  <a:moveTo>
                    <a:pt x="0" y="0"/>
                  </a:moveTo>
                  <a:lnTo>
                    <a:pt x="0" y="43167"/>
                  </a:lnTo>
                </a:path>
              </a:pathLst>
            </a:custGeom>
            <a:ln w="4762">
              <a:solidFill>
                <a:srgbClr val="050100"/>
              </a:solidFill>
            </a:ln>
          </p:spPr>
          <p:txBody>
            <a:bodyPr wrap="square" lIns="0" tIns="0" rIns="0" bIns="0" rtlCol="0"/>
            <a:lstStyle/>
            <a:p/>
          </p:txBody>
        </p:sp>
        <p:sp>
          <p:nvSpPr>
            <p:cNvPr id="2463" name="object 2463" descr=""/>
            <p:cNvSpPr/>
            <p:nvPr/>
          </p:nvSpPr>
          <p:spPr>
            <a:xfrm>
              <a:off x="7131362" y="13205437"/>
              <a:ext cx="0" cy="40005"/>
            </a:xfrm>
            <a:custGeom>
              <a:avLst/>
              <a:gdLst/>
              <a:ahLst/>
              <a:cxnLst/>
              <a:rect l="l" t="t" r="r" b="b"/>
              <a:pathLst>
                <a:path w="0" h="40005">
                  <a:moveTo>
                    <a:pt x="0" y="0"/>
                  </a:moveTo>
                  <a:lnTo>
                    <a:pt x="0" y="39687"/>
                  </a:lnTo>
                </a:path>
              </a:pathLst>
            </a:custGeom>
            <a:ln w="4762">
              <a:solidFill>
                <a:srgbClr val="050100"/>
              </a:solidFill>
            </a:ln>
          </p:spPr>
          <p:txBody>
            <a:bodyPr wrap="square" lIns="0" tIns="0" rIns="0" bIns="0" rtlCol="0"/>
            <a:lstStyle/>
            <a:p/>
          </p:txBody>
        </p:sp>
        <p:sp>
          <p:nvSpPr>
            <p:cNvPr id="2464" name="object 2464" descr=""/>
            <p:cNvSpPr/>
            <p:nvPr/>
          </p:nvSpPr>
          <p:spPr>
            <a:xfrm>
              <a:off x="7130742" y="13205437"/>
              <a:ext cx="0" cy="36830"/>
            </a:xfrm>
            <a:custGeom>
              <a:avLst/>
              <a:gdLst/>
              <a:ahLst/>
              <a:cxnLst/>
              <a:rect l="l" t="t" r="r" b="b"/>
              <a:pathLst>
                <a:path w="0" h="36830">
                  <a:moveTo>
                    <a:pt x="0" y="0"/>
                  </a:moveTo>
                  <a:lnTo>
                    <a:pt x="0" y="36207"/>
                  </a:lnTo>
                </a:path>
              </a:pathLst>
            </a:custGeom>
            <a:ln w="4762">
              <a:solidFill>
                <a:srgbClr val="050100"/>
              </a:solidFill>
            </a:ln>
          </p:spPr>
          <p:txBody>
            <a:bodyPr wrap="square" lIns="0" tIns="0" rIns="0" bIns="0" rtlCol="0"/>
            <a:lstStyle/>
            <a:p/>
          </p:txBody>
        </p:sp>
        <p:sp>
          <p:nvSpPr>
            <p:cNvPr id="2465" name="object 2465" descr=""/>
            <p:cNvSpPr/>
            <p:nvPr/>
          </p:nvSpPr>
          <p:spPr>
            <a:xfrm>
              <a:off x="7130134" y="13205437"/>
              <a:ext cx="0" cy="33020"/>
            </a:xfrm>
            <a:custGeom>
              <a:avLst/>
              <a:gdLst/>
              <a:ahLst/>
              <a:cxnLst/>
              <a:rect l="l" t="t" r="r" b="b"/>
              <a:pathLst>
                <a:path w="0" h="33019">
                  <a:moveTo>
                    <a:pt x="0" y="0"/>
                  </a:moveTo>
                  <a:lnTo>
                    <a:pt x="0" y="32715"/>
                  </a:lnTo>
                </a:path>
              </a:pathLst>
            </a:custGeom>
            <a:ln w="4762">
              <a:solidFill>
                <a:srgbClr val="050100"/>
              </a:solidFill>
            </a:ln>
          </p:spPr>
          <p:txBody>
            <a:bodyPr wrap="square" lIns="0" tIns="0" rIns="0" bIns="0" rtlCol="0"/>
            <a:lstStyle/>
            <a:p/>
          </p:txBody>
        </p:sp>
        <p:sp>
          <p:nvSpPr>
            <p:cNvPr id="2466" name="object 2466" descr=""/>
            <p:cNvSpPr/>
            <p:nvPr/>
          </p:nvSpPr>
          <p:spPr>
            <a:xfrm>
              <a:off x="7129514" y="13205437"/>
              <a:ext cx="0" cy="29845"/>
            </a:xfrm>
            <a:custGeom>
              <a:avLst/>
              <a:gdLst/>
              <a:ahLst/>
              <a:cxnLst/>
              <a:rect l="l" t="t" r="r" b="b"/>
              <a:pathLst>
                <a:path w="0" h="29844">
                  <a:moveTo>
                    <a:pt x="0" y="0"/>
                  </a:moveTo>
                  <a:lnTo>
                    <a:pt x="0" y="29222"/>
                  </a:lnTo>
                </a:path>
              </a:pathLst>
            </a:custGeom>
            <a:ln w="4762">
              <a:solidFill>
                <a:srgbClr val="050100"/>
              </a:solidFill>
            </a:ln>
          </p:spPr>
          <p:txBody>
            <a:bodyPr wrap="square" lIns="0" tIns="0" rIns="0" bIns="0" rtlCol="0"/>
            <a:lstStyle/>
            <a:p/>
          </p:txBody>
        </p:sp>
        <p:sp>
          <p:nvSpPr>
            <p:cNvPr id="2467" name="object 2467" descr=""/>
            <p:cNvSpPr/>
            <p:nvPr/>
          </p:nvSpPr>
          <p:spPr>
            <a:xfrm>
              <a:off x="7128906" y="13205437"/>
              <a:ext cx="0" cy="26034"/>
            </a:xfrm>
            <a:custGeom>
              <a:avLst/>
              <a:gdLst/>
              <a:ahLst/>
              <a:cxnLst/>
              <a:rect l="l" t="t" r="r" b="b"/>
              <a:pathLst>
                <a:path w="0" h="26034">
                  <a:moveTo>
                    <a:pt x="0" y="0"/>
                  </a:moveTo>
                  <a:lnTo>
                    <a:pt x="0" y="25730"/>
                  </a:lnTo>
                </a:path>
              </a:pathLst>
            </a:custGeom>
            <a:ln w="4762">
              <a:solidFill>
                <a:srgbClr val="050100"/>
              </a:solidFill>
            </a:ln>
          </p:spPr>
          <p:txBody>
            <a:bodyPr wrap="square" lIns="0" tIns="0" rIns="0" bIns="0" rtlCol="0"/>
            <a:lstStyle/>
            <a:p/>
          </p:txBody>
        </p:sp>
        <p:sp>
          <p:nvSpPr>
            <p:cNvPr id="2468" name="object 2468" descr=""/>
            <p:cNvSpPr/>
            <p:nvPr/>
          </p:nvSpPr>
          <p:spPr>
            <a:xfrm>
              <a:off x="7128286" y="13205437"/>
              <a:ext cx="0" cy="22860"/>
            </a:xfrm>
            <a:custGeom>
              <a:avLst/>
              <a:gdLst/>
              <a:ahLst/>
              <a:cxnLst/>
              <a:rect l="l" t="t" r="r" b="b"/>
              <a:pathLst>
                <a:path w="0" h="22859">
                  <a:moveTo>
                    <a:pt x="0" y="0"/>
                  </a:moveTo>
                  <a:lnTo>
                    <a:pt x="0" y="22250"/>
                  </a:lnTo>
                </a:path>
              </a:pathLst>
            </a:custGeom>
            <a:ln w="4762">
              <a:solidFill>
                <a:srgbClr val="050100"/>
              </a:solidFill>
            </a:ln>
          </p:spPr>
          <p:txBody>
            <a:bodyPr wrap="square" lIns="0" tIns="0" rIns="0" bIns="0" rtlCol="0"/>
            <a:lstStyle/>
            <a:p/>
          </p:txBody>
        </p:sp>
        <p:sp>
          <p:nvSpPr>
            <p:cNvPr id="2469" name="object 2469" descr=""/>
            <p:cNvSpPr/>
            <p:nvPr/>
          </p:nvSpPr>
          <p:spPr>
            <a:xfrm>
              <a:off x="7127679" y="13205437"/>
              <a:ext cx="0" cy="19050"/>
            </a:xfrm>
            <a:custGeom>
              <a:avLst/>
              <a:gdLst/>
              <a:ahLst/>
              <a:cxnLst/>
              <a:rect l="l" t="t" r="r" b="b"/>
              <a:pathLst>
                <a:path w="0" h="19050">
                  <a:moveTo>
                    <a:pt x="0" y="0"/>
                  </a:moveTo>
                  <a:lnTo>
                    <a:pt x="0" y="18770"/>
                  </a:lnTo>
                </a:path>
              </a:pathLst>
            </a:custGeom>
            <a:ln w="4762">
              <a:solidFill>
                <a:srgbClr val="050100"/>
              </a:solidFill>
            </a:ln>
          </p:spPr>
          <p:txBody>
            <a:bodyPr wrap="square" lIns="0" tIns="0" rIns="0" bIns="0" rtlCol="0"/>
            <a:lstStyle/>
            <a:p/>
          </p:txBody>
        </p:sp>
        <p:sp>
          <p:nvSpPr>
            <p:cNvPr id="2470" name="object 2470" descr=""/>
            <p:cNvSpPr/>
            <p:nvPr/>
          </p:nvSpPr>
          <p:spPr>
            <a:xfrm>
              <a:off x="7127058" y="13205437"/>
              <a:ext cx="0" cy="15875"/>
            </a:xfrm>
            <a:custGeom>
              <a:avLst/>
              <a:gdLst/>
              <a:ahLst/>
              <a:cxnLst/>
              <a:rect l="l" t="t" r="r" b="b"/>
              <a:pathLst>
                <a:path w="0" h="15875">
                  <a:moveTo>
                    <a:pt x="0" y="0"/>
                  </a:moveTo>
                  <a:lnTo>
                    <a:pt x="0" y="15278"/>
                  </a:lnTo>
                </a:path>
              </a:pathLst>
            </a:custGeom>
            <a:ln w="4762">
              <a:solidFill>
                <a:srgbClr val="050100"/>
              </a:solidFill>
            </a:ln>
          </p:spPr>
          <p:txBody>
            <a:bodyPr wrap="square" lIns="0" tIns="0" rIns="0" bIns="0" rtlCol="0"/>
            <a:lstStyle/>
            <a:p/>
          </p:txBody>
        </p:sp>
        <p:sp>
          <p:nvSpPr>
            <p:cNvPr id="2471" name="object 2471" descr=""/>
            <p:cNvSpPr/>
            <p:nvPr/>
          </p:nvSpPr>
          <p:spPr>
            <a:xfrm>
              <a:off x="7126451" y="13205437"/>
              <a:ext cx="0" cy="12065"/>
            </a:xfrm>
            <a:custGeom>
              <a:avLst/>
              <a:gdLst/>
              <a:ahLst/>
              <a:cxnLst/>
              <a:rect l="l" t="t" r="r" b="b"/>
              <a:pathLst>
                <a:path w="0" h="12065">
                  <a:moveTo>
                    <a:pt x="0" y="0"/>
                  </a:moveTo>
                  <a:lnTo>
                    <a:pt x="0" y="11798"/>
                  </a:lnTo>
                </a:path>
              </a:pathLst>
            </a:custGeom>
            <a:ln w="4762">
              <a:solidFill>
                <a:srgbClr val="050100"/>
              </a:solidFill>
            </a:ln>
          </p:spPr>
          <p:txBody>
            <a:bodyPr wrap="square" lIns="0" tIns="0" rIns="0" bIns="0" rtlCol="0"/>
            <a:lstStyle/>
            <a:p/>
          </p:txBody>
        </p:sp>
        <p:sp>
          <p:nvSpPr>
            <p:cNvPr id="2472" name="object 2472" descr=""/>
            <p:cNvSpPr/>
            <p:nvPr/>
          </p:nvSpPr>
          <p:spPr>
            <a:xfrm>
              <a:off x="7125831" y="13205437"/>
              <a:ext cx="0" cy="8890"/>
            </a:xfrm>
            <a:custGeom>
              <a:avLst/>
              <a:gdLst/>
              <a:ahLst/>
              <a:cxnLst/>
              <a:rect l="l" t="t" r="r" b="b"/>
              <a:pathLst>
                <a:path w="0" h="8890">
                  <a:moveTo>
                    <a:pt x="0" y="0"/>
                  </a:moveTo>
                  <a:lnTo>
                    <a:pt x="0" y="8305"/>
                  </a:lnTo>
                </a:path>
              </a:pathLst>
            </a:custGeom>
            <a:ln w="4762">
              <a:solidFill>
                <a:srgbClr val="050100"/>
              </a:solidFill>
            </a:ln>
          </p:spPr>
          <p:txBody>
            <a:bodyPr wrap="square" lIns="0" tIns="0" rIns="0" bIns="0" rtlCol="0"/>
            <a:lstStyle/>
            <a:p/>
          </p:txBody>
        </p:sp>
        <p:sp>
          <p:nvSpPr>
            <p:cNvPr id="2473" name="object 2473" descr=""/>
            <p:cNvSpPr/>
            <p:nvPr/>
          </p:nvSpPr>
          <p:spPr>
            <a:xfrm>
              <a:off x="7125210" y="13205437"/>
              <a:ext cx="0" cy="5080"/>
            </a:xfrm>
            <a:custGeom>
              <a:avLst/>
              <a:gdLst/>
              <a:ahLst/>
              <a:cxnLst/>
              <a:rect l="l" t="t" r="r" b="b"/>
              <a:pathLst>
                <a:path w="0" h="5080">
                  <a:moveTo>
                    <a:pt x="0" y="0"/>
                  </a:moveTo>
                  <a:lnTo>
                    <a:pt x="0" y="4825"/>
                  </a:lnTo>
                </a:path>
              </a:pathLst>
            </a:custGeom>
            <a:ln w="4762">
              <a:solidFill>
                <a:srgbClr val="050100"/>
              </a:solidFill>
            </a:ln>
          </p:spPr>
          <p:txBody>
            <a:bodyPr wrap="square" lIns="0" tIns="0" rIns="0" bIns="0" rtlCol="0"/>
            <a:lstStyle/>
            <a:p/>
          </p:txBody>
        </p:sp>
        <p:sp>
          <p:nvSpPr>
            <p:cNvPr id="2474" name="object 2474" descr=""/>
            <p:cNvSpPr/>
            <p:nvPr/>
          </p:nvSpPr>
          <p:spPr>
            <a:xfrm>
              <a:off x="7124603" y="13205437"/>
              <a:ext cx="0" cy="1905"/>
            </a:xfrm>
            <a:custGeom>
              <a:avLst/>
              <a:gdLst/>
              <a:ahLst/>
              <a:cxnLst/>
              <a:rect l="l" t="t" r="r" b="b"/>
              <a:pathLst>
                <a:path w="0" h="1905">
                  <a:moveTo>
                    <a:pt x="0" y="0"/>
                  </a:moveTo>
                  <a:lnTo>
                    <a:pt x="0" y="1333"/>
                  </a:lnTo>
                </a:path>
                <a:path w="0" h="1905">
                  <a:moveTo>
                    <a:pt x="0" y="0"/>
                  </a:moveTo>
                  <a:lnTo>
                    <a:pt x="0" y="1333"/>
                  </a:lnTo>
                </a:path>
              </a:pathLst>
            </a:custGeom>
            <a:ln w="4762">
              <a:solidFill>
                <a:srgbClr val="050100"/>
              </a:solidFill>
            </a:ln>
          </p:spPr>
          <p:txBody>
            <a:bodyPr wrap="square" lIns="0" tIns="0" rIns="0" bIns="0" rtlCol="0"/>
            <a:lstStyle/>
            <a:p/>
          </p:txBody>
        </p:sp>
        <p:sp>
          <p:nvSpPr>
            <p:cNvPr id="2475" name="object 2475" descr=""/>
            <p:cNvSpPr/>
            <p:nvPr/>
          </p:nvSpPr>
          <p:spPr>
            <a:xfrm>
              <a:off x="7133210" y="13205437"/>
              <a:ext cx="0" cy="46990"/>
            </a:xfrm>
            <a:custGeom>
              <a:avLst/>
              <a:gdLst/>
              <a:ahLst/>
              <a:cxnLst/>
              <a:rect l="l" t="t" r="r" b="b"/>
              <a:pathLst>
                <a:path w="0" h="46990">
                  <a:moveTo>
                    <a:pt x="0" y="0"/>
                  </a:moveTo>
                  <a:lnTo>
                    <a:pt x="0" y="46659"/>
                  </a:lnTo>
                </a:path>
              </a:pathLst>
            </a:custGeom>
            <a:ln w="4762">
              <a:solidFill>
                <a:srgbClr val="050100"/>
              </a:solidFill>
            </a:ln>
          </p:spPr>
          <p:txBody>
            <a:bodyPr wrap="square" lIns="0" tIns="0" rIns="0" bIns="0" rtlCol="0"/>
            <a:lstStyle/>
            <a:p/>
          </p:txBody>
        </p:sp>
        <p:sp>
          <p:nvSpPr>
            <p:cNvPr id="2476" name="object 2476" descr=""/>
            <p:cNvSpPr/>
            <p:nvPr/>
          </p:nvSpPr>
          <p:spPr>
            <a:xfrm>
              <a:off x="7133818" y="13205437"/>
              <a:ext cx="0" cy="43180"/>
            </a:xfrm>
            <a:custGeom>
              <a:avLst/>
              <a:gdLst/>
              <a:ahLst/>
              <a:cxnLst/>
              <a:rect l="l" t="t" r="r" b="b"/>
              <a:pathLst>
                <a:path w="0" h="43180">
                  <a:moveTo>
                    <a:pt x="0" y="0"/>
                  </a:moveTo>
                  <a:lnTo>
                    <a:pt x="0" y="43167"/>
                  </a:lnTo>
                </a:path>
              </a:pathLst>
            </a:custGeom>
            <a:ln w="4762">
              <a:solidFill>
                <a:srgbClr val="050100"/>
              </a:solidFill>
            </a:ln>
          </p:spPr>
          <p:txBody>
            <a:bodyPr wrap="square" lIns="0" tIns="0" rIns="0" bIns="0" rtlCol="0"/>
            <a:lstStyle/>
            <a:p/>
          </p:txBody>
        </p:sp>
        <p:sp>
          <p:nvSpPr>
            <p:cNvPr id="2477" name="object 2477" descr=""/>
            <p:cNvSpPr/>
            <p:nvPr/>
          </p:nvSpPr>
          <p:spPr>
            <a:xfrm>
              <a:off x="7134438" y="13205437"/>
              <a:ext cx="0" cy="40005"/>
            </a:xfrm>
            <a:custGeom>
              <a:avLst/>
              <a:gdLst/>
              <a:ahLst/>
              <a:cxnLst/>
              <a:rect l="l" t="t" r="r" b="b"/>
              <a:pathLst>
                <a:path w="0" h="40005">
                  <a:moveTo>
                    <a:pt x="0" y="0"/>
                  </a:moveTo>
                  <a:lnTo>
                    <a:pt x="0" y="39687"/>
                  </a:lnTo>
                </a:path>
              </a:pathLst>
            </a:custGeom>
            <a:ln w="4762">
              <a:solidFill>
                <a:srgbClr val="050100"/>
              </a:solidFill>
            </a:ln>
          </p:spPr>
          <p:txBody>
            <a:bodyPr wrap="square" lIns="0" tIns="0" rIns="0" bIns="0" rtlCol="0"/>
            <a:lstStyle/>
            <a:p/>
          </p:txBody>
        </p:sp>
        <p:sp>
          <p:nvSpPr>
            <p:cNvPr id="2478" name="object 2478" descr=""/>
            <p:cNvSpPr/>
            <p:nvPr/>
          </p:nvSpPr>
          <p:spPr>
            <a:xfrm>
              <a:off x="7135045" y="13205437"/>
              <a:ext cx="0" cy="36830"/>
            </a:xfrm>
            <a:custGeom>
              <a:avLst/>
              <a:gdLst/>
              <a:ahLst/>
              <a:cxnLst/>
              <a:rect l="l" t="t" r="r" b="b"/>
              <a:pathLst>
                <a:path w="0" h="36830">
                  <a:moveTo>
                    <a:pt x="0" y="0"/>
                  </a:moveTo>
                  <a:lnTo>
                    <a:pt x="0" y="36207"/>
                  </a:lnTo>
                </a:path>
              </a:pathLst>
            </a:custGeom>
            <a:ln w="4762">
              <a:solidFill>
                <a:srgbClr val="050100"/>
              </a:solidFill>
            </a:ln>
          </p:spPr>
          <p:txBody>
            <a:bodyPr wrap="square" lIns="0" tIns="0" rIns="0" bIns="0" rtlCol="0"/>
            <a:lstStyle/>
            <a:p/>
          </p:txBody>
        </p:sp>
        <p:sp>
          <p:nvSpPr>
            <p:cNvPr id="2479" name="object 2479" descr=""/>
            <p:cNvSpPr/>
            <p:nvPr/>
          </p:nvSpPr>
          <p:spPr>
            <a:xfrm>
              <a:off x="7135666" y="13205437"/>
              <a:ext cx="0" cy="33020"/>
            </a:xfrm>
            <a:custGeom>
              <a:avLst/>
              <a:gdLst/>
              <a:ahLst/>
              <a:cxnLst/>
              <a:rect l="l" t="t" r="r" b="b"/>
              <a:pathLst>
                <a:path w="0" h="33019">
                  <a:moveTo>
                    <a:pt x="0" y="0"/>
                  </a:moveTo>
                  <a:lnTo>
                    <a:pt x="0" y="32715"/>
                  </a:lnTo>
                </a:path>
              </a:pathLst>
            </a:custGeom>
            <a:ln w="4762">
              <a:solidFill>
                <a:srgbClr val="050100"/>
              </a:solidFill>
            </a:ln>
          </p:spPr>
          <p:txBody>
            <a:bodyPr wrap="square" lIns="0" tIns="0" rIns="0" bIns="0" rtlCol="0"/>
            <a:lstStyle/>
            <a:p/>
          </p:txBody>
        </p:sp>
        <p:sp>
          <p:nvSpPr>
            <p:cNvPr id="2480" name="object 2480" descr=""/>
            <p:cNvSpPr/>
            <p:nvPr/>
          </p:nvSpPr>
          <p:spPr>
            <a:xfrm>
              <a:off x="7136273" y="13205437"/>
              <a:ext cx="0" cy="29845"/>
            </a:xfrm>
            <a:custGeom>
              <a:avLst/>
              <a:gdLst/>
              <a:ahLst/>
              <a:cxnLst/>
              <a:rect l="l" t="t" r="r" b="b"/>
              <a:pathLst>
                <a:path w="0" h="29844">
                  <a:moveTo>
                    <a:pt x="0" y="0"/>
                  </a:moveTo>
                  <a:lnTo>
                    <a:pt x="0" y="29222"/>
                  </a:lnTo>
                </a:path>
              </a:pathLst>
            </a:custGeom>
            <a:ln w="4762">
              <a:solidFill>
                <a:srgbClr val="050100"/>
              </a:solidFill>
            </a:ln>
          </p:spPr>
          <p:txBody>
            <a:bodyPr wrap="square" lIns="0" tIns="0" rIns="0" bIns="0" rtlCol="0"/>
            <a:lstStyle/>
            <a:p/>
          </p:txBody>
        </p:sp>
        <p:sp>
          <p:nvSpPr>
            <p:cNvPr id="2481" name="object 2481" descr=""/>
            <p:cNvSpPr/>
            <p:nvPr/>
          </p:nvSpPr>
          <p:spPr>
            <a:xfrm>
              <a:off x="7136893" y="13205437"/>
              <a:ext cx="0" cy="26034"/>
            </a:xfrm>
            <a:custGeom>
              <a:avLst/>
              <a:gdLst/>
              <a:ahLst/>
              <a:cxnLst/>
              <a:rect l="l" t="t" r="r" b="b"/>
              <a:pathLst>
                <a:path w="0" h="26034">
                  <a:moveTo>
                    <a:pt x="0" y="0"/>
                  </a:moveTo>
                  <a:lnTo>
                    <a:pt x="0" y="25730"/>
                  </a:lnTo>
                </a:path>
              </a:pathLst>
            </a:custGeom>
            <a:ln w="4762">
              <a:solidFill>
                <a:srgbClr val="050100"/>
              </a:solidFill>
            </a:ln>
          </p:spPr>
          <p:txBody>
            <a:bodyPr wrap="square" lIns="0" tIns="0" rIns="0" bIns="0" rtlCol="0"/>
            <a:lstStyle/>
            <a:p/>
          </p:txBody>
        </p:sp>
        <p:sp>
          <p:nvSpPr>
            <p:cNvPr id="2482" name="object 2482" descr=""/>
            <p:cNvSpPr/>
            <p:nvPr/>
          </p:nvSpPr>
          <p:spPr>
            <a:xfrm>
              <a:off x="7137514" y="13205437"/>
              <a:ext cx="0" cy="22860"/>
            </a:xfrm>
            <a:custGeom>
              <a:avLst/>
              <a:gdLst/>
              <a:ahLst/>
              <a:cxnLst/>
              <a:rect l="l" t="t" r="r" b="b"/>
              <a:pathLst>
                <a:path w="0" h="22859">
                  <a:moveTo>
                    <a:pt x="0" y="0"/>
                  </a:moveTo>
                  <a:lnTo>
                    <a:pt x="0" y="22250"/>
                  </a:lnTo>
                </a:path>
              </a:pathLst>
            </a:custGeom>
            <a:ln w="4762">
              <a:solidFill>
                <a:srgbClr val="050100"/>
              </a:solidFill>
            </a:ln>
          </p:spPr>
          <p:txBody>
            <a:bodyPr wrap="square" lIns="0" tIns="0" rIns="0" bIns="0" rtlCol="0"/>
            <a:lstStyle/>
            <a:p/>
          </p:txBody>
        </p:sp>
        <p:sp>
          <p:nvSpPr>
            <p:cNvPr id="2483" name="object 2483" descr=""/>
            <p:cNvSpPr/>
            <p:nvPr/>
          </p:nvSpPr>
          <p:spPr>
            <a:xfrm>
              <a:off x="7138121" y="13205437"/>
              <a:ext cx="0" cy="19050"/>
            </a:xfrm>
            <a:custGeom>
              <a:avLst/>
              <a:gdLst/>
              <a:ahLst/>
              <a:cxnLst/>
              <a:rect l="l" t="t" r="r" b="b"/>
              <a:pathLst>
                <a:path w="0" h="19050">
                  <a:moveTo>
                    <a:pt x="0" y="0"/>
                  </a:moveTo>
                  <a:lnTo>
                    <a:pt x="0" y="18770"/>
                  </a:lnTo>
                </a:path>
              </a:pathLst>
            </a:custGeom>
            <a:ln w="4762">
              <a:solidFill>
                <a:srgbClr val="050100"/>
              </a:solidFill>
            </a:ln>
          </p:spPr>
          <p:txBody>
            <a:bodyPr wrap="square" lIns="0" tIns="0" rIns="0" bIns="0" rtlCol="0"/>
            <a:lstStyle/>
            <a:p/>
          </p:txBody>
        </p:sp>
        <p:sp>
          <p:nvSpPr>
            <p:cNvPr id="2484" name="object 2484" descr=""/>
            <p:cNvSpPr/>
            <p:nvPr/>
          </p:nvSpPr>
          <p:spPr>
            <a:xfrm>
              <a:off x="7138742" y="13205437"/>
              <a:ext cx="0" cy="15875"/>
            </a:xfrm>
            <a:custGeom>
              <a:avLst/>
              <a:gdLst/>
              <a:ahLst/>
              <a:cxnLst/>
              <a:rect l="l" t="t" r="r" b="b"/>
              <a:pathLst>
                <a:path w="0" h="15875">
                  <a:moveTo>
                    <a:pt x="0" y="0"/>
                  </a:moveTo>
                  <a:lnTo>
                    <a:pt x="0" y="15278"/>
                  </a:lnTo>
                </a:path>
              </a:pathLst>
            </a:custGeom>
            <a:ln w="4762">
              <a:solidFill>
                <a:srgbClr val="050100"/>
              </a:solidFill>
            </a:ln>
          </p:spPr>
          <p:txBody>
            <a:bodyPr wrap="square" lIns="0" tIns="0" rIns="0" bIns="0" rtlCol="0"/>
            <a:lstStyle/>
            <a:p/>
          </p:txBody>
        </p:sp>
        <p:sp>
          <p:nvSpPr>
            <p:cNvPr id="2485" name="object 2485" descr=""/>
            <p:cNvSpPr/>
            <p:nvPr/>
          </p:nvSpPr>
          <p:spPr>
            <a:xfrm>
              <a:off x="7139349" y="13205437"/>
              <a:ext cx="0" cy="12065"/>
            </a:xfrm>
            <a:custGeom>
              <a:avLst/>
              <a:gdLst/>
              <a:ahLst/>
              <a:cxnLst/>
              <a:rect l="l" t="t" r="r" b="b"/>
              <a:pathLst>
                <a:path w="0" h="12065">
                  <a:moveTo>
                    <a:pt x="0" y="0"/>
                  </a:moveTo>
                  <a:lnTo>
                    <a:pt x="0" y="11798"/>
                  </a:lnTo>
                </a:path>
              </a:pathLst>
            </a:custGeom>
            <a:ln w="4762">
              <a:solidFill>
                <a:srgbClr val="050100"/>
              </a:solidFill>
            </a:ln>
          </p:spPr>
          <p:txBody>
            <a:bodyPr wrap="square" lIns="0" tIns="0" rIns="0" bIns="0" rtlCol="0"/>
            <a:lstStyle/>
            <a:p/>
          </p:txBody>
        </p:sp>
        <p:sp>
          <p:nvSpPr>
            <p:cNvPr id="2486" name="object 2486" descr=""/>
            <p:cNvSpPr/>
            <p:nvPr/>
          </p:nvSpPr>
          <p:spPr>
            <a:xfrm>
              <a:off x="7139969" y="13205437"/>
              <a:ext cx="0" cy="8890"/>
            </a:xfrm>
            <a:custGeom>
              <a:avLst/>
              <a:gdLst/>
              <a:ahLst/>
              <a:cxnLst/>
              <a:rect l="l" t="t" r="r" b="b"/>
              <a:pathLst>
                <a:path w="0" h="8890">
                  <a:moveTo>
                    <a:pt x="0" y="0"/>
                  </a:moveTo>
                  <a:lnTo>
                    <a:pt x="0" y="8305"/>
                  </a:lnTo>
                </a:path>
              </a:pathLst>
            </a:custGeom>
            <a:ln w="4762">
              <a:solidFill>
                <a:srgbClr val="050100"/>
              </a:solidFill>
            </a:ln>
          </p:spPr>
          <p:txBody>
            <a:bodyPr wrap="square" lIns="0" tIns="0" rIns="0" bIns="0" rtlCol="0"/>
            <a:lstStyle/>
            <a:p/>
          </p:txBody>
        </p:sp>
        <p:sp>
          <p:nvSpPr>
            <p:cNvPr id="2487" name="object 2487" descr=""/>
            <p:cNvSpPr/>
            <p:nvPr/>
          </p:nvSpPr>
          <p:spPr>
            <a:xfrm>
              <a:off x="7140577" y="13205437"/>
              <a:ext cx="0" cy="5080"/>
            </a:xfrm>
            <a:custGeom>
              <a:avLst/>
              <a:gdLst/>
              <a:ahLst/>
              <a:cxnLst/>
              <a:rect l="l" t="t" r="r" b="b"/>
              <a:pathLst>
                <a:path w="0" h="5080">
                  <a:moveTo>
                    <a:pt x="0" y="0"/>
                  </a:moveTo>
                  <a:lnTo>
                    <a:pt x="0" y="4825"/>
                  </a:lnTo>
                </a:path>
              </a:pathLst>
            </a:custGeom>
            <a:ln w="4762">
              <a:solidFill>
                <a:srgbClr val="050100"/>
              </a:solidFill>
            </a:ln>
          </p:spPr>
          <p:txBody>
            <a:bodyPr wrap="square" lIns="0" tIns="0" rIns="0" bIns="0" rtlCol="0"/>
            <a:lstStyle/>
            <a:p/>
          </p:txBody>
        </p:sp>
        <p:sp>
          <p:nvSpPr>
            <p:cNvPr id="2488" name="object 2488" descr=""/>
            <p:cNvSpPr/>
            <p:nvPr/>
          </p:nvSpPr>
          <p:spPr>
            <a:xfrm>
              <a:off x="7141197" y="13205437"/>
              <a:ext cx="0" cy="1905"/>
            </a:xfrm>
            <a:custGeom>
              <a:avLst/>
              <a:gdLst/>
              <a:ahLst/>
              <a:cxnLst/>
              <a:rect l="l" t="t" r="r" b="b"/>
              <a:pathLst>
                <a:path w="0" h="1905">
                  <a:moveTo>
                    <a:pt x="0" y="0"/>
                  </a:moveTo>
                  <a:lnTo>
                    <a:pt x="0" y="1333"/>
                  </a:lnTo>
                </a:path>
                <a:path w="0" h="1905">
                  <a:moveTo>
                    <a:pt x="0" y="0"/>
                  </a:moveTo>
                  <a:lnTo>
                    <a:pt x="0" y="1333"/>
                  </a:lnTo>
                </a:path>
              </a:pathLst>
            </a:custGeom>
            <a:ln w="4762">
              <a:solidFill>
                <a:srgbClr val="050100"/>
              </a:solidFill>
            </a:ln>
          </p:spPr>
          <p:txBody>
            <a:bodyPr wrap="square" lIns="0" tIns="0" rIns="0" bIns="0" rtlCol="0"/>
            <a:lstStyle/>
            <a:p/>
          </p:txBody>
        </p:sp>
        <p:sp>
          <p:nvSpPr>
            <p:cNvPr id="2489" name="object 2489" descr=""/>
            <p:cNvSpPr/>
            <p:nvPr/>
          </p:nvSpPr>
          <p:spPr>
            <a:xfrm>
              <a:off x="7124367" y="13205437"/>
              <a:ext cx="8890" cy="48895"/>
            </a:xfrm>
            <a:custGeom>
              <a:avLst/>
              <a:gdLst/>
              <a:ahLst/>
              <a:cxnLst/>
              <a:rect l="l" t="t" r="r" b="b"/>
              <a:pathLst>
                <a:path w="8890" h="48894">
                  <a:moveTo>
                    <a:pt x="0" y="0"/>
                  </a:moveTo>
                  <a:lnTo>
                    <a:pt x="8534" y="48399"/>
                  </a:lnTo>
                </a:path>
              </a:pathLst>
            </a:custGeom>
            <a:ln w="4762">
              <a:solidFill>
                <a:srgbClr val="050100"/>
              </a:solidFill>
            </a:ln>
          </p:spPr>
          <p:txBody>
            <a:bodyPr wrap="square" lIns="0" tIns="0" rIns="0" bIns="0" rtlCol="0"/>
            <a:lstStyle/>
            <a:p/>
          </p:txBody>
        </p:sp>
        <p:sp>
          <p:nvSpPr>
            <p:cNvPr id="2490" name="object 2490" descr=""/>
            <p:cNvSpPr/>
            <p:nvPr/>
          </p:nvSpPr>
          <p:spPr>
            <a:xfrm>
              <a:off x="7124364" y="13205437"/>
              <a:ext cx="17145" cy="0"/>
            </a:xfrm>
            <a:custGeom>
              <a:avLst/>
              <a:gdLst/>
              <a:ahLst/>
              <a:cxnLst/>
              <a:rect l="l" t="t" r="r" b="b"/>
              <a:pathLst>
                <a:path w="17145" h="0">
                  <a:moveTo>
                    <a:pt x="17068" y="0"/>
                  </a:moveTo>
                  <a:lnTo>
                    <a:pt x="0" y="0"/>
                  </a:lnTo>
                </a:path>
              </a:pathLst>
            </a:custGeom>
            <a:ln w="4762">
              <a:solidFill>
                <a:srgbClr val="050100"/>
              </a:solidFill>
            </a:ln>
          </p:spPr>
          <p:txBody>
            <a:bodyPr wrap="square" lIns="0" tIns="0" rIns="0" bIns="0" rtlCol="0"/>
            <a:lstStyle/>
            <a:p/>
          </p:txBody>
        </p:sp>
        <p:sp>
          <p:nvSpPr>
            <p:cNvPr id="2491" name="object 2491" descr=""/>
            <p:cNvSpPr/>
            <p:nvPr/>
          </p:nvSpPr>
          <p:spPr>
            <a:xfrm>
              <a:off x="7132900" y="13205430"/>
              <a:ext cx="8890" cy="48895"/>
            </a:xfrm>
            <a:custGeom>
              <a:avLst/>
              <a:gdLst/>
              <a:ahLst/>
              <a:cxnLst/>
              <a:rect l="l" t="t" r="r" b="b"/>
              <a:pathLst>
                <a:path w="8890" h="48894">
                  <a:moveTo>
                    <a:pt x="0" y="48399"/>
                  </a:moveTo>
                  <a:lnTo>
                    <a:pt x="8534" y="0"/>
                  </a:lnTo>
                </a:path>
              </a:pathLst>
            </a:custGeom>
            <a:ln w="4762">
              <a:solidFill>
                <a:srgbClr val="050100"/>
              </a:solidFill>
            </a:ln>
          </p:spPr>
          <p:txBody>
            <a:bodyPr wrap="square" lIns="0" tIns="0" rIns="0" bIns="0" rtlCol="0"/>
            <a:lstStyle/>
            <a:p/>
          </p:txBody>
        </p:sp>
        <p:sp>
          <p:nvSpPr>
            <p:cNvPr id="2492" name="object 2492" descr=""/>
            <p:cNvSpPr/>
            <p:nvPr/>
          </p:nvSpPr>
          <p:spPr>
            <a:xfrm>
              <a:off x="7133210" y="12045605"/>
              <a:ext cx="0" cy="46990"/>
            </a:xfrm>
            <a:custGeom>
              <a:avLst/>
              <a:gdLst/>
              <a:ahLst/>
              <a:cxnLst/>
              <a:rect l="l" t="t" r="r" b="b"/>
              <a:pathLst>
                <a:path w="0" h="46990">
                  <a:moveTo>
                    <a:pt x="0" y="46659"/>
                  </a:moveTo>
                  <a:lnTo>
                    <a:pt x="0" y="0"/>
                  </a:lnTo>
                </a:path>
              </a:pathLst>
            </a:custGeom>
            <a:ln w="4762">
              <a:solidFill>
                <a:srgbClr val="050100"/>
              </a:solidFill>
            </a:ln>
          </p:spPr>
          <p:txBody>
            <a:bodyPr wrap="square" lIns="0" tIns="0" rIns="0" bIns="0" rtlCol="0"/>
            <a:lstStyle/>
            <a:p/>
          </p:txBody>
        </p:sp>
        <p:sp>
          <p:nvSpPr>
            <p:cNvPr id="2493" name="object 2493" descr=""/>
            <p:cNvSpPr/>
            <p:nvPr/>
          </p:nvSpPr>
          <p:spPr>
            <a:xfrm>
              <a:off x="7133818" y="12049098"/>
              <a:ext cx="0" cy="43180"/>
            </a:xfrm>
            <a:custGeom>
              <a:avLst/>
              <a:gdLst/>
              <a:ahLst/>
              <a:cxnLst/>
              <a:rect l="l" t="t" r="r" b="b"/>
              <a:pathLst>
                <a:path w="0" h="43179">
                  <a:moveTo>
                    <a:pt x="0" y="43167"/>
                  </a:moveTo>
                  <a:lnTo>
                    <a:pt x="0" y="0"/>
                  </a:lnTo>
                </a:path>
              </a:pathLst>
            </a:custGeom>
            <a:ln w="4762">
              <a:solidFill>
                <a:srgbClr val="050100"/>
              </a:solidFill>
            </a:ln>
          </p:spPr>
          <p:txBody>
            <a:bodyPr wrap="square" lIns="0" tIns="0" rIns="0" bIns="0" rtlCol="0"/>
            <a:lstStyle/>
            <a:p/>
          </p:txBody>
        </p:sp>
        <p:sp>
          <p:nvSpPr>
            <p:cNvPr id="2494" name="object 2494" descr=""/>
            <p:cNvSpPr/>
            <p:nvPr/>
          </p:nvSpPr>
          <p:spPr>
            <a:xfrm>
              <a:off x="7134438" y="12052578"/>
              <a:ext cx="0" cy="40005"/>
            </a:xfrm>
            <a:custGeom>
              <a:avLst/>
              <a:gdLst/>
              <a:ahLst/>
              <a:cxnLst/>
              <a:rect l="l" t="t" r="r" b="b"/>
              <a:pathLst>
                <a:path w="0" h="40004">
                  <a:moveTo>
                    <a:pt x="0" y="39687"/>
                  </a:moveTo>
                  <a:lnTo>
                    <a:pt x="0" y="0"/>
                  </a:lnTo>
                </a:path>
              </a:pathLst>
            </a:custGeom>
            <a:ln w="4762">
              <a:solidFill>
                <a:srgbClr val="050100"/>
              </a:solidFill>
            </a:ln>
          </p:spPr>
          <p:txBody>
            <a:bodyPr wrap="square" lIns="0" tIns="0" rIns="0" bIns="0" rtlCol="0"/>
            <a:lstStyle/>
            <a:p/>
          </p:txBody>
        </p:sp>
        <p:sp>
          <p:nvSpPr>
            <p:cNvPr id="2495" name="object 2495" descr=""/>
            <p:cNvSpPr/>
            <p:nvPr/>
          </p:nvSpPr>
          <p:spPr>
            <a:xfrm>
              <a:off x="7135045" y="12056070"/>
              <a:ext cx="0" cy="36195"/>
            </a:xfrm>
            <a:custGeom>
              <a:avLst/>
              <a:gdLst/>
              <a:ahLst/>
              <a:cxnLst/>
              <a:rect l="l" t="t" r="r" b="b"/>
              <a:pathLst>
                <a:path w="0" h="36195">
                  <a:moveTo>
                    <a:pt x="0" y="36195"/>
                  </a:moveTo>
                  <a:lnTo>
                    <a:pt x="0" y="0"/>
                  </a:lnTo>
                </a:path>
              </a:pathLst>
            </a:custGeom>
            <a:ln w="4762">
              <a:solidFill>
                <a:srgbClr val="050100"/>
              </a:solidFill>
            </a:ln>
          </p:spPr>
          <p:txBody>
            <a:bodyPr wrap="square" lIns="0" tIns="0" rIns="0" bIns="0" rtlCol="0"/>
            <a:lstStyle/>
            <a:p/>
          </p:txBody>
        </p:sp>
        <p:sp>
          <p:nvSpPr>
            <p:cNvPr id="2496" name="object 2496" descr=""/>
            <p:cNvSpPr/>
            <p:nvPr/>
          </p:nvSpPr>
          <p:spPr>
            <a:xfrm>
              <a:off x="7135666" y="12059563"/>
              <a:ext cx="0" cy="33020"/>
            </a:xfrm>
            <a:custGeom>
              <a:avLst/>
              <a:gdLst/>
              <a:ahLst/>
              <a:cxnLst/>
              <a:rect l="l" t="t" r="r" b="b"/>
              <a:pathLst>
                <a:path w="0" h="33020">
                  <a:moveTo>
                    <a:pt x="0" y="32702"/>
                  </a:moveTo>
                  <a:lnTo>
                    <a:pt x="0" y="0"/>
                  </a:lnTo>
                </a:path>
              </a:pathLst>
            </a:custGeom>
            <a:ln w="4762">
              <a:solidFill>
                <a:srgbClr val="050100"/>
              </a:solidFill>
            </a:ln>
          </p:spPr>
          <p:txBody>
            <a:bodyPr wrap="square" lIns="0" tIns="0" rIns="0" bIns="0" rtlCol="0"/>
            <a:lstStyle/>
            <a:p/>
          </p:txBody>
        </p:sp>
        <p:sp>
          <p:nvSpPr>
            <p:cNvPr id="2497" name="object 2497" descr=""/>
            <p:cNvSpPr/>
            <p:nvPr/>
          </p:nvSpPr>
          <p:spPr>
            <a:xfrm>
              <a:off x="7136273" y="12063043"/>
              <a:ext cx="0" cy="29845"/>
            </a:xfrm>
            <a:custGeom>
              <a:avLst/>
              <a:gdLst/>
              <a:ahLst/>
              <a:cxnLst/>
              <a:rect l="l" t="t" r="r" b="b"/>
              <a:pathLst>
                <a:path w="0" h="29845">
                  <a:moveTo>
                    <a:pt x="0" y="29222"/>
                  </a:moveTo>
                  <a:lnTo>
                    <a:pt x="0" y="0"/>
                  </a:lnTo>
                </a:path>
              </a:pathLst>
            </a:custGeom>
            <a:ln w="4762">
              <a:solidFill>
                <a:srgbClr val="050100"/>
              </a:solidFill>
            </a:ln>
          </p:spPr>
          <p:txBody>
            <a:bodyPr wrap="square" lIns="0" tIns="0" rIns="0" bIns="0" rtlCol="0"/>
            <a:lstStyle/>
            <a:p/>
          </p:txBody>
        </p:sp>
        <p:sp>
          <p:nvSpPr>
            <p:cNvPr id="2498" name="object 2498" descr=""/>
            <p:cNvSpPr/>
            <p:nvPr/>
          </p:nvSpPr>
          <p:spPr>
            <a:xfrm>
              <a:off x="7136893" y="12066535"/>
              <a:ext cx="0" cy="26034"/>
            </a:xfrm>
            <a:custGeom>
              <a:avLst/>
              <a:gdLst/>
              <a:ahLst/>
              <a:cxnLst/>
              <a:rect l="l" t="t" r="r" b="b"/>
              <a:pathLst>
                <a:path w="0" h="26034">
                  <a:moveTo>
                    <a:pt x="0" y="25730"/>
                  </a:moveTo>
                  <a:lnTo>
                    <a:pt x="0" y="0"/>
                  </a:lnTo>
                </a:path>
              </a:pathLst>
            </a:custGeom>
            <a:ln w="4762">
              <a:solidFill>
                <a:srgbClr val="050100"/>
              </a:solidFill>
            </a:ln>
          </p:spPr>
          <p:txBody>
            <a:bodyPr wrap="square" lIns="0" tIns="0" rIns="0" bIns="0" rtlCol="0"/>
            <a:lstStyle/>
            <a:p/>
          </p:txBody>
        </p:sp>
        <p:sp>
          <p:nvSpPr>
            <p:cNvPr id="2499" name="object 2499" descr=""/>
            <p:cNvSpPr/>
            <p:nvPr/>
          </p:nvSpPr>
          <p:spPr>
            <a:xfrm>
              <a:off x="7137514" y="12070015"/>
              <a:ext cx="0" cy="22860"/>
            </a:xfrm>
            <a:custGeom>
              <a:avLst/>
              <a:gdLst/>
              <a:ahLst/>
              <a:cxnLst/>
              <a:rect l="l" t="t" r="r" b="b"/>
              <a:pathLst>
                <a:path w="0" h="22859">
                  <a:moveTo>
                    <a:pt x="0" y="22250"/>
                  </a:moveTo>
                  <a:lnTo>
                    <a:pt x="0" y="0"/>
                  </a:lnTo>
                </a:path>
              </a:pathLst>
            </a:custGeom>
            <a:ln w="4762">
              <a:solidFill>
                <a:srgbClr val="050100"/>
              </a:solidFill>
            </a:ln>
          </p:spPr>
          <p:txBody>
            <a:bodyPr wrap="square" lIns="0" tIns="0" rIns="0" bIns="0" rtlCol="0"/>
            <a:lstStyle/>
            <a:p/>
          </p:txBody>
        </p:sp>
        <p:sp>
          <p:nvSpPr>
            <p:cNvPr id="2500" name="object 2500" descr=""/>
            <p:cNvSpPr/>
            <p:nvPr/>
          </p:nvSpPr>
          <p:spPr>
            <a:xfrm>
              <a:off x="7138121" y="12073495"/>
              <a:ext cx="0" cy="19050"/>
            </a:xfrm>
            <a:custGeom>
              <a:avLst/>
              <a:gdLst/>
              <a:ahLst/>
              <a:cxnLst/>
              <a:rect l="l" t="t" r="r" b="b"/>
              <a:pathLst>
                <a:path w="0" h="19050">
                  <a:moveTo>
                    <a:pt x="0" y="18770"/>
                  </a:moveTo>
                  <a:lnTo>
                    <a:pt x="0" y="0"/>
                  </a:lnTo>
                </a:path>
              </a:pathLst>
            </a:custGeom>
            <a:ln w="4762">
              <a:solidFill>
                <a:srgbClr val="050100"/>
              </a:solidFill>
            </a:ln>
          </p:spPr>
          <p:txBody>
            <a:bodyPr wrap="square" lIns="0" tIns="0" rIns="0" bIns="0" rtlCol="0"/>
            <a:lstStyle/>
            <a:p/>
          </p:txBody>
        </p:sp>
        <p:sp>
          <p:nvSpPr>
            <p:cNvPr id="2501" name="object 2501" descr=""/>
            <p:cNvSpPr/>
            <p:nvPr/>
          </p:nvSpPr>
          <p:spPr>
            <a:xfrm>
              <a:off x="7138742" y="12076987"/>
              <a:ext cx="0" cy="15875"/>
            </a:xfrm>
            <a:custGeom>
              <a:avLst/>
              <a:gdLst/>
              <a:ahLst/>
              <a:cxnLst/>
              <a:rect l="l" t="t" r="r" b="b"/>
              <a:pathLst>
                <a:path w="0" h="15875">
                  <a:moveTo>
                    <a:pt x="0" y="15278"/>
                  </a:moveTo>
                  <a:lnTo>
                    <a:pt x="0" y="0"/>
                  </a:lnTo>
                </a:path>
              </a:pathLst>
            </a:custGeom>
            <a:ln w="4762">
              <a:solidFill>
                <a:srgbClr val="050100"/>
              </a:solidFill>
            </a:ln>
          </p:spPr>
          <p:txBody>
            <a:bodyPr wrap="square" lIns="0" tIns="0" rIns="0" bIns="0" rtlCol="0"/>
            <a:lstStyle/>
            <a:p/>
          </p:txBody>
        </p:sp>
        <p:sp>
          <p:nvSpPr>
            <p:cNvPr id="2502" name="object 2502" descr=""/>
            <p:cNvSpPr/>
            <p:nvPr/>
          </p:nvSpPr>
          <p:spPr>
            <a:xfrm>
              <a:off x="7139349" y="12080467"/>
              <a:ext cx="0" cy="12065"/>
            </a:xfrm>
            <a:custGeom>
              <a:avLst/>
              <a:gdLst/>
              <a:ahLst/>
              <a:cxnLst/>
              <a:rect l="l" t="t" r="r" b="b"/>
              <a:pathLst>
                <a:path w="0" h="12065">
                  <a:moveTo>
                    <a:pt x="0" y="11798"/>
                  </a:moveTo>
                  <a:lnTo>
                    <a:pt x="0" y="0"/>
                  </a:lnTo>
                </a:path>
              </a:pathLst>
            </a:custGeom>
            <a:ln w="4762">
              <a:solidFill>
                <a:srgbClr val="050100"/>
              </a:solidFill>
            </a:ln>
          </p:spPr>
          <p:txBody>
            <a:bodyPr wrap="square" lIns="0" tIns="0" rIns="0" bIns="0" rtlCol="0"/>
            <a:lstStyle/>
            <a:p/>
          </p:txBody>
        </p:sp>
        <p:sp>
          <p:nvSpPr>
            <p:cNvPr id="2503" name="object 2503" descr=""/>
            <p:cNvSpPr/>
            <p:nvPr/>
          </p:nvSpPr>
          <p:spPr>
            <a:xfrm>
              <a:off x="7139969" y="12083959"/>
              <a:ext cx="0" cy="8890"/>
            </a:xfrm>
            <a:custGeom>
              <a:avLst/>
              <a:gdLst/>
              <a:ahLst/>
              <a:cxnLst/>
              <a:rect l="l" t="t" r="r" b="b"/>
              <a:pathLst>
                <a:path w="0" h="8890">
                  <a:moveTo>
                    <a:pt x="0" y="8305"/>
                  </a:moveTo>
                  <a:lnTo>
                    <a:pt x="0" y="0"/>
                  </a:lnTo>
                </a:path>
              </a:pathLst>
            </a:custGeom>
            <a:ln w="4762">
              <a:solidFill>
                <a:srgbClr val="050100"/>
              </a:solidFill>
            </a:ln>
          </p:spPr>
          <p:txBody>
            <a:bodyPr wrap="square" lIns="0" tIns="0" rIns="0" bIns="0" rtlCol="0"/>
            <a:lstStyle/>
            <a:p/>
          </p:txBody>
        </p:sp>
        <p:sp>
          <p:nvSpPr>
            <p:cNvPr id="2504" name="object 2504" descr=""/>
            <p:cNvSpPr/>
            <p:nvPr/>
          </p:nvSpPr>
          <p:spPr>
            <a:xfrm>
              <a:off x="7140577" y="12087439"/>
              <a:ext cx="0" cy="5080"/>
            </a:xfrm>
            <a:custGeom>
              <a:avLst/>
              <a:gdLst/>
              <a:ahLst/>
              <a:cxnLst/>
              <a:rect l="l" t="t" r="r" b="b"/>
              <a:pathLst>
                <a:path w="0" h="5079">
                  <a:moveTo>
                    <a:pt x="0" y="4826"/>
                  </a:moveTo>
                  <a:lnTo>
                    <a:pt x="0" y="0"/>
                  </a:lnTo>
                </a:path>
              </a:pathLst>
            </a:custGeom>
            <a:ln w="4762">
              <a:solidFill>
                <a:srgbClr val="050100"/>
              </a:solidFill>
            </a:ln>
          </p:spPr>
          <p:txBody>
            <a:bodyPr wrap="square" lIns="0" tIns="0" rIns="0" bIns="0" rtlCol="0"/>
            <a:lstStyle/>
            <a:p/>
          </p:txBody>
        </p:sp>
        <p:sp>
          <p:nvSpPr>
            <p:cNvPr id="2505" name="object 2505" descr=""/>
            <p:cNvSpPr/>
            <p:nvPr/>
          </p:nvSpPr>
          <p:spPr>
            <a:xfrm>
              <a:off x="7141197" y="12090932"/>
              <a:ext cx="0" cy="1905"/>
            </a:xfrm>
            <a:custGeom>
              <a:avLst/>
              <a:gdLst/>
              <a:ahLst/>
              <a:cxnLst/>
              <a:rect l="l" t="t" r="r" b="b"/>
              <a:pathLst>
                <a:path w="0" h="1904">
                  <a:moveTo>
                    <a:pt x="0" y="1333"/>
                  </a:moveTo>
                  <a:lnTo>
                    <a:pt x="0" y="0"/>
                  </a:lnTo>
                </a:path>
                <a:path w="0" h="1904">
                  <a:moveTo>
                    <a:pt x="0" y="1333"/>
                  </a:moveTo>
                  <a:lnTo>
                    <a:pt x="0" y="0"/>
                  </a:lnTo>
                </a:path>
              </a:pathLst>
            </a:custGeom>
            <a:ln w="4762">
              <a:solidFill>
                <a:srgbClr val="050100"/>
              </a:solidFill>
            </a:ln>
          </p:spPr>
          <p:txBody>
            <a:bodyPr wrap="square" lIns="0" tIns="0" rIns="0" bIns="0" rtlCol="0"/>
            <a:lstStyle/>
            <a:p/>
          </p:txBody>
        </p:sp>
        <p:sp>
          <p:nvSpPr>
            <p:cNvPr id="2506" name="object 2506" descr=""/>
            <p:cNvSpPr/>
            <p:nvPr/>
          </p:nvSpPr>
          <p:spPr>
            <a:xfrm>
              <a:off x="7132590" y="12045605"/>
              <a:ext cx="0" cy="46990"/>
            </a:xfrm>
            <a:custGeom>
              <a:avLst/>
              <a:gdLst/>
              <a:ahLst/>
              <a:cxnLst/>
              <a:rect l="l" t="t" r="r" b="b"/>
              <a:pathLst>
                <a:path w="0" h="46990">
                  <a:moveTo>
                    <a:pt x="0" y="46659"/>
                  </a:moveTo>
                  <a:lnTo>
                    <a:pt x="0" y="0"/>
                  </a:lnTo>
                </a:path>
              </a:pathLst>
            </a:custGeom>
            <a:ln w="4762">
              <a:solidFill>
                <a:srgbClr val="050100"/>
              </a:solidFill>
            </a:ln>
          </p:spPr>
          <p:txBody>
            <a:bodyPr wrap="square" lIns="0" tIns="0" rIns="0" bIns="0" rtlCol="0"/>
            <a:lstStyle/>
            <a:p/>
          </p:txBody>
        </p:sp>
        <p:sp>
          <p:nvSpPr>
            <p:cNvPr id="2507" name="object 2507" descr=""/>
            <p:cNvSpPr/>
            <p:nvPr/>
          </p:nvSpPr>
          <p:spPr>
            <a:xfrm>
              <a:off x="7131982" y="12049098"/>
              <a:ext cx="0" cy="43180"/>
            </a:xfrm>
            <a:custGeom>
              <a:avLst/>
              <a:gdLst/>
              <a:ahLst/>
              <a:cxnLst/>
              <a:rect l="l" t="t" r="r" b="b"/>
              <a:pathLst>
                <a:path w="0" h="43179">
                  <a:moveTo>
                    <a:pt x="0" y="43167"/>
                  </a:moveTo>
                  <a:lnTo>
                    <a:pt x="0" y="0"/>
                  </a:lnTo>
                </a:path>
              </a:pathLst>
            </a:custGeom>
            <a:ln w="4762">
              <a:solidFill>
                <a:srgbClr val="050100"/>
              </a:solidFill>
            </a:ln>
          </p:spPr>
          <p:txBody>
            <a:bodyPr wrap="square" lIns="0" tIns="0" rIns="0" bIns="0" rtlCol="0"/>
            <a:lstStyle/>
            <a:p/>
          </p:txBody>
        </p:sp>
        <p:sp>
          <p:nvSpPr>
            <p:cNvPr id="2508" name="object 2508" descr=""/>
            <p:cNvSpPr/>
            <p:nvPr/>
          </p:nvSpPr>
          <p:spPr>
            <a:xfrm>
              <a:off x="7131362" y="12052578"/>
              <a:ext cx="0" cy="40005"/>
            </a:xfrm>
            <a:custGeom>
              <a:avLst/>
              <a:gdLst/>
              <a:ahLst/>
              <a:cxnLst/>
              <a:rect l="l" t="t" r="r" b="b"/>
              <a:pathLst>
                <a:path w="0" h="40004">
                  <a:moveTo>
                    <a:pt x="0" y="39687"/>
                  </a:moveTo>
                  <a:lnTo>
                    <a:pt x="0" y="0"/>
                  </a:lnTo>
                </a:path>
              </a:pathLst>
            </a:custGeom>
            <a:ln w="4762">
              <a:solidFill>
                <a:srgbClr val="050100"/>
              </a:solidFill>
            </a:ln>
          </p:spPr>
          <p:txBody>
            <a:bodyPr wrap="square" lIns="0" tIns="0" rIns="0" bIns="0" rtlCol="0"/>
            <a:lstStyle/>
            <a:p/>
          </p:txBody>
        </p:sp>
        <p:sp>
          <p:nvSpPr>
            <p:cNvPr id="2509" name="object 2509" descr=""/>
            <p:cNvSpPr/>
            <p:nvPr/>
          </p:nvSpPr>
          <p:spPr>
            <a:xfrm>
              <a:off x="7130742" y="12056070"/>
              <a:ext cx="0" cy="36195"/>
            </a:xfrm>
            <a:custGeom>
              <a:avLst/>
              <a:gdLst/>
              <a:ahLst/>
              <a:cxnLst/>
              <a:rect l="l" t="t" r="r" b="b"/>
              <a:pathLst>
                <a:path w="0" h="36195">
                  <a:moveTo>
                    <a:pt x="0" y="36195"/>
                  </a:moveTo>
                  <a:lnTo>
                    <a:pt x="0" y="0"/>
                  </a:lnTo>
                </a:path>
              </a:pathLst>
            </a:custGeom>
            <a:ln w="4762">
              <a:solidFill>
                <a:srgbClr val="050100"/>
              </a:solidFill>
            </a:ln>
          </p:spPr>
          <p:txBody>
            <a:bodyPr wrap="square" lIns="0" tIns="0" rIns="0" bIns="0" rtlCol="0"/>
            <a:lstStyle/>
            <a:p/>
          </p:txBody>
        </p:sp>
        <p:sp>
          <p:nvSpPr>
            <p:cNvPr id="2510" name="object 2510" descr=""/>
            <p:cNvSpPr/>
            <p:nvPr/>
          </p:nvSpPr>
          <p:spPr>
            <a:xfrm>
              <a:off x="7130134" y="12059563"/>
              <a:ext cx="0" cy="33020"/>
            </a:xfrm>
            <a:custGeom>
              <a:avLst/>
              <a:gdLst/>
              <a:ahLst/>
              <a:cxnLst/>
              <a:rect l="l" t="t" r="r" b="b"/>
              <a:pathLst>
                <a:path w="0" h="33020">
                  <a:moveTo>
                    <a:pt x="0" y="32702"/>
                  </a:moveTo>
                  <a:lnTo>
                    <a:pt x="0" y="0"/>
                  </a:lnTo>
                </a:path>
              </a:pathLst>
            </a:custGeom>
            <a:ln w="4762">
              <a:solidFill>
                <a:srgbClr val="050100"/>
              </a:solidFill>
            </a:ln>
          </p:spPr>
          <p:txBody>
            <a:bodyPr wrap="square" lIns="0" tIns="0" rIns="0" bIns="0" rtlCol="0"/>
            <a:lstStyle/>
            <a:p/>
          </p:txBody>
        </p:sp>
        <p:sp>
          <p:nvSpPr>
            <p:cNvPr id="2511" name="object 2511" descr=""/>
            <p:cNvSpPr/>
            <p:nvPr/>
          </p:nvSpPr>
          <p:spPr>
            <a:xfrm>
              <a:off x="7129514" y="12063043"/>
              <a:ext cx="0" cy="29845"/>
            </a:xfrm>
            <a:custGeom>
              <a:avLst/>
              <a:gdLst/>
              <a:ahLst/>
              <a:cxnLst/>
              <a:rect l="l" t="t" r="r" b="b"/>
              <a:pathLst>
                <a:path w="0" h="29845">
                  <a:moveTo>
                    <a:pt x="0" y="29222"/>
                  </a:moveTo>
                  <a:lnTo>
                    <a:pt x="0" y="0"/>
                  </a:lnTo>
                </a:path>
              </a:pathLst>
            </a:custGeom>
            <a:ln w="4762">
              <a:solidFill>
                <a:srgbClr val="050100"/>
              </a:solidFill>
            </a:ln>
          </p:spPr>
          <p:txBody>
            <a:bodyPr wrap="square" lIns="0" tIns="0" rIns="0" bIns="0" rtlCol="0"/>
            <a:lstStyle/>
            <a:p/>
          </p:txBody>
        </p:sp>
        <p:sp>
          <p:nvSpPr>
            <p:cNvPr id="2512" name="object 2512" descr=""/>
            <p:cNvSpPr/>
            <p:nvPr/>
          </p:nvSpPr>
          <p:spPr>
            <a:xfrm>
              <a:off x="7128906" y="12066535"/>
              <a:ext cx="0" cy="26034"/>
            </a:xfrm>
            <a:custGeom>
              <a:avLst/>
              <a:gdLst/>
              <a:ahLst/>
              <a:cxnLst/>
              <a:rect l="l" t="t" r="r" b="b"/>
              <a:pathLst>
                <a:path w="0" h="26034">
                  <a:moveTo>
                    <a:pt x="0" y="25730"/>
                  </a:moveTo>
                  <a:lnTo>
                    <a:pt x="0" y="0"/>
                  </a:lnTo>
                </a:path>
              </a:pathLst>
            </a:custGeom>
            <a:ln w="4762">
              <a:solidFill>
                <a:srgbClr val="050100"/>
              </a:solidFill>
            </a:ln>
          </p:spPr>
          <p:txBody>
            <a:bodyPr wrap="square" lIns="0" tIns="0" rIns="0" bIns="0" rtlCol="0"/>
            <a:lstStyle/>
            <a:p/>
          </p:txBody>
        </p:sp>
        <p:sp>
          <p:nvSpPr>
            <p:cNvPr id="2513" name="object 2513" descr=""/>
            <p:cNvSpPr/>
            <p:nvPr/>
          </p:nvSpPr>
          <p:spPr>
            <a:xfrm>
              <a:off x="7128286" y="12070015"/>
              <a:ext cx="0" cy="22860"/>
            </a:xfrm>
            <a:custGeom>
              <a:avLst/>
              <a:gdLst/>
              <a:ahLst/>
              <a:cxnLst/>
              <a:rect l="l" t="t" r="r" b="b"/>
              <a:pathLst>
                <a:path w="0" h="22859">
                  <a:moveTo>
                    <a:pt x="0" y="22250"/>
                  </a:moveTo>
                  <a:lnTo>
                    <a:pt x="0" y="0"/>
                  </a:lnTo>
                </a:path>
              </a:pathLst>
            </a:custGeom>
            <a:ln w="4762">
              <a:solidFill>
                <a:srgbClr val="050100"/>
              </a:solidFill>
            </a:ln>
          </p:spPr>
          <p:txBody>
            <a:bodyPr wrap="square" lIns="0" tIns="0" rIns="0" bIns="0" rtlCol="0"/>
            <a:lstStyle/>
            <a:p/>
          </p:txBody>
        </p:sp>
        <p:sp>
          <p:nvSpPr>
            <p:cNvPr id="2514" name="object 2514" descr=""/>
            <p:cNvSpPr/>
            <p:nvPr/>
          </p:nvSpPr>
          <p:spPr>
            <a:xfrm>
              <a:off x="7127679" y="12073495"/>
              <a:ext cx="0" cy="19050"/>
            </a:xfrm>
            <a:custGeom>
              <a:avLst/>
              <a:gdLst/>
              <a:ahLst/>
              <a:cxnLst/>
              <a:rect l="l" t="t" r="r" b="b"/>
              <a:pathLst>
                <a:path w="0" h="19050">
                  <a:moveTo>
                    <a:pt x="0" y="18770"/>
                  </a:moveTo>
                  <a:lnTo>
                    <a:pt x="0" y="0"/>
                  </a:lnTo>
                </a:path>
              </a:pathLst>
            </a:custGeom>
            <a:ln w="4762">
              <a:solidFill>
                <a:srgbClr val="050100"/>
              </a:solidFill>
            </a:ln>
          </p:spPr>
          <p:txBody>
            <a:bodyPr wrap="square" lIns="0" tIns="0" rIns="0" bIns="0" rtlCol="0"/>
            <a:lstStyle/>
            <a:p/>
          </p:txBody>
        </p:sp>
        <p:sp>
          <p:nvSpPr>
            <p:cNvPr id="2515" name="object 2515" descr=""/>
            <p:cNvSpPr/>
            <p:nvPr/>
          </p:nvSpPr>
          <p:spPr>
            <a:xfrm>
              <a:off x="7127058" y="12076987"/>
              <a:ext cx="0" cy="15875"/>
            </a:xfrm>
            <a:custGeom>
              <a:avLst/>
              <a:gdLst/>
              <a:ahLst/>
              <a:cxnLst/>
              <a:rect l="l" t="t" r="r" b="b"/>
              <a:pathLst>
                <a:path w="0" h="15875">
                  <a:moveTo>
                    <a:pt x="0" y="15278"/>
                  </a:moveTo>
                  <a:lnTo>
                    <a:pt x="0" y="0"/>
                  </a:lnTo>
                </a:path>
              </a:pathLst>
            </a:custGeom>
            <a:ln w="4762">
              <a:solidFill>
                <a:srgbClr val="050100"/>
              </a:solidFill>
            </a:ln>
          </p:spPr>
          <p:txBody>
            <a:bodyPr wrap="square" lIns="0" tIns="0" rIns="0" bIns="0" rtlCol="0"/>
            <a:lstStyle/>
            <a:p/>
          </p:txBody>
        </p:sp>
        <p:sp>
          <p:nvSpPr>
            <p:cNvPr id="2516" name="object 2516" descr=""/>
            <p:cNvSpPr/>
            <p:nvPr/>
          </p:nvSpPr>
          <p:spPr>
            <a:xfrm>
              <a:off x="7126451" y="12080467"/>
              <a:ext cx="0" cy="12065"/>
            </a:xfrm>
            <a:custGeom>
              <a:avLst/>
              <a:gdLst/>
              <a:ahLst/>
              <a:cxnLst/>
              <a:rect l="l" t="t" r="r" b="b"/>
              <a:pathLst>
                <a:path w="0" h="12065">
                  <a:moveTo>
                    <a:pt x="0" y="11798"/>
                  </a:moveTo>
                  <a:lnTo>
                    <a:pt x="0" y="0"/>
                  </a:lnTo>
                </a:path>
              </a:pathLst>
            </a:custGeom>
            <a:ln w="4762">
              <a:solidFill>
                <a:srgbClr val="050100"/>
              </a:solidFill>
            </a:ln>
          </p:spPr>
          <p:txBody>
            <a:bodyPr wrap="square" lIns="0" tIns="0" rIns="0" bIns="0" rtlCol="0"/>
            <a:lstStyle/>
            <a:p/>
          </p:txBody>
        </p:sp>
        <p:sp>
          <p:nvSpPr>
            <p:cNvPr id="2517" name="object 2517" descr=""/>
            <p:cNvSpPr/>
            <p:nvPr/>
          </p:nvSpPr>
          <p:spPr>
            <a:xfrm>
              <a:off x="7125831" y="12083959"/>
              <a:ext cx="0" cy="8890"/>
            </a:xfrm>
            <a:custGeom>
              <a:avLst/>
              <a:gdLst/>
              <a:ahLst/>
              <a:cxnLst/>
              <a:rect l="l" t="t" r="r" b="b"/>
              <a:pathLst>
                <a:path w="0" h="8890">
                  <a:moveTo>
                    <a:pt x="0" y="8305"/>
                  </a:moveTo>
                  <a:lnTo>
                    <a:pt x="0" y="0"/>
                  </a:lnTo>
                </a:path>
              </a:pathLst>
            </a:custGeom>
            <a:ln w="4762">
              <a:solidFill>
                <a:srgbClr val="050100"/>
              </a:solidFill>
            </a:ln>
          </p:spPr>
          <p:txBody>
            <a:bodyPr wrap="square" lIns="0" tIns="0" rIns="0" bIns="0" rtlCol="0"/>
            <a:lstStyle/>
            <a:p/>
          </p:txBody>
        </p:sp>
        <p:sp>
          <p:nvSpPr>
            <p:cNvPr id="2518" name="object 2518" descr=""/>
            <p:cNvSpPr/>
            <p:nvPr/>
          </p:nvSpPr>
          <p:spPr>
            <a:xfrm>
              <a:off x="7125210" y="12087439"/>
              <a:ext cx="0" cy="5080"/>
            </a:xfrm>
            <a:custGeom>
              <a:avLst/>
              <a:gdLst/>
              <a:ahLst/>
              <a:cxnLst/>
              <a:rect l="l" t="t" r="r" b="b"/>
              <a:pathLst>
                <a:path w="0" h="5079">
                  <a:moveTo>
                    <a:pt x="0" y="4826"/>
                  </a:moveTo>
                  <a:lnTo>
                    <a:pt x="0" y="0"/>
                  </a:lnTo>
                </a:path>
              </a:pathLst>
            </a:custGeom>
            <a:ln w="4762">
              <a:solidFill>
                <a:srgbClr val="050100"/>
              </a:solidFill>
            </a:ln>
          </p:spPr>
          <p:txBody>
            <a:bodyPr wrap="square" lIns="0" tIns="0" rIns="0" bIns="0" rtlCol="0"/>
            <a:lstStyle/>
            <a:p/>
          </p:txBody>
        </p:sp>
        <p:sp>
          <p:nvSpPr>
            <p:cNvPr id="2519" name="object 2519" descr=""/>
            <p:cNvSpPr/>
            <p:nvPr/>
          </p:nvSpPr>
          <p:spPr>
            <a:xfrm>
              <a:off x="7124603" y="12090932"/>
              <a:ext cx="0" cy="1905"/>
            </a:xfrm>
            <a:custGeom>
              <a:avLst/>
              <a:gdLst/>
              <a:ahLst/>
              <a:cxnLst/>
              <a:rect l="l" t="t" r="r" b="b"/>
              <a:pathLst>
                <a:path w="0" h="1904">
                  <a:moveTo>
                    <a:pt x="0" y="1333"/>
                  </a:moveTo>
                  <a:lnTo>
                    <a:pt x="0" y="0"/>
                  </a:lnTo>
                </a:path>
                <a:path w="0" h="1904">
                  <a:moveTo>
                    <a:pt x="0" y="1333"/>
                  </a:moveTo>
                  <a:lnTo>
                    <a:pt x="0" y="0"/>
                  </a:lnTo>
                </a:path>
              </a:pathLst>
            </a:custGeom>
            <a:ln w="4762">
              <a:solidFill>
                <a:srgbClr val="050100"/>
              </a:solidFill>
            </a:ln>
          </p:spPr>
          <p:txBody>
            <a:bodyPr wrap="square" lIns="0" tIns="0" rIns="0" bIns="0" rtlCol="0"/>
            <a:lstStyle/>
            <a:p/>
          </p:txBody>
        </p:sp>
        <p:sp>
          <p:nvSpPr>
            <p:cNvPr id="2520" name="object 2520" descr=""/>
            <p:cNvSpPr/>
            <p:nvPr/>
          </p:nvSpPr>
          <p:spPr>
            <a:xfrm>
              <a:off x="7132899" y="12043866"/>
              <a:ext cx="8890" cy="48895"/>
            </a:xfrm>
            <a:custGeom>
              <a:avLst/>
              <a:gdLst/>
              <a:ahLst/>
              <a:cxnLst/>
              <a:rect l="l" t="t" r="r" b="b"/>
              <a:pathLst>
                <a:path w="8890" h="48895">
                  <a:moveTo>
                    <a:pt x="8534" y="48399"/>
                  </a:moveTo>
                  <a:lnTo>
                    <a:pt x="0" y="0"/>
                  </a:lnTo>
                </a:path>
              </a:pathLst>
            </a:custGeom>
            <a:ln w="4762">
              <a:solidFill>
                <a:srgbClr val="050100"/>
              </a:solidFill>
            </a:ln>
          </p:spPr>
          <p:txBody>
            <a:bodyPr wrap="square" lIns="0" tIns="0" rIns="0" bIns="0" rtlCol="0"/>
            <a:lstStyle/>
            <a:p/>
          </p:txBody>
        </p:sp>
        <p:sp>
          <p:nvSpPr>
            <p:cNvPr id="2521" name="object 2521" descr=""/>
            <p:cNvSpPr/>
            <p:nvPr/>
          </p:nvSpPr>
          <p:spPr>
            <a:xfrm>
              <a:off x="7124367" y="12092265"/>
              <a:ext cx="17145" cy="0"/>
            </a:xfrm>
            <a:custGeom>
              <a:avLst/>
              <a:gdLst/>
              <a:ahLst/>
              <a:cxnLst/>
              <a:rect l="l" t="t" r="r" b="b"/>
              <a:pathLst>
                <a:path w="17145" h="0">
                  <a:moveTo>
                    <a:pt x="0" y="0"/>
                  </a:moveTo>
                  <a:lnTo>
                    <a:pt x="17068" y="0"/>
                  </a:lnTo>
                </a:path>
              </a:pathLst>
            </a:custGeom>
            <a:ln w="4762">
              <a:solidFill>
                <a:srgbClr val="050100"/>
              </a:solidFill>
            </a:ln>
          </p:spPr>
          <p:txBody>
            <a:bodyPr wrap="square" lIns="0" tIns="0" rIns="0" bIns="0" rtlCol="0"/>
            <a:lstStyle/>
            <a:p/>
          </p:txBody>
        </p:sp>
        <p:sp>
          <p:nvSpPr>
            <p:cNvPr id="2522" name="object 2522" descr=""/>
            <p:cNvSpPr/>
            <p:nvPr/>
          </p:nvSpPr>
          <p:spPr>
            <a:xfrm>
              <a:off x="7124366" y="12043871"/>
              <a:ext cx="8890" cy="1210310"/>
            </a:xfrm>
            <a:custGeom>
              <a:avLst/>
              <a:gdLst/>
              <a:ahLst/>
              <a:cxnLst/>
              <a:rect l="l" t="t" r="r" b="b"/>
              <a:pathLst>
                <a:path w="8890" h="1210309">
                  <a:moveTo>
                    <a:pt x="8534" y="0"/>
                  </a:moveTo>
                  <a:lnTo>
                    <a:pt x="0" y="48399"/>
                  </a:lnTo>
                </a:path>
                <a:path w="8890" h="1210309">
                  <a:moveTo>
                    <a:pt x="8534" y="0"/>
                  </a:moveTo>
                  <a:lnTo>
                    <a:pt x="8534" y="1209954"/>
                  </a:lnTo>
                </a:path>
              </a:pathLst>
            </a:custGeom>
            <a:ln w="4762">
              <a:solidFill>
                <a:srgbClr val="050100"/>
              </a:solidFill>
            </a:ln>
          </p:spPr>
          <p:txBody>
            <a:bodyPr wrap="square" lIns="0" tIns="0" rIns="0" bIns="0" rtlCol="0"/>
            <a:lstStyle/>
            <a:p/>
          </p:txBody>
        </p:sp>
        <p:sp>
          <p:nvSpPr>
            <p:cNvPr id="2523" name="object 2523" descr=""/>
            <p:cNvSpPr/>
            <p:nvPr/>
          </p:nvSpPr>
          <p:spPr>
            <a:xfrm>
              <a:off x="6636806" y="13253830"/>
              <a:ext cx="520700" cy="0"/>
            </a:xfrm>
            <a:custGeom>
              <a:avLst/>
              <a:gdLst/>
              <a:ahLst/>
              <a:cxnLst/>
              <a:rect l="l" t="t" r="r" b="b"/>
              <a:pathLst>
                <a:path w="520700" h="0">
                  <a:moveTo>
                    <a:pt x="0" y="0"/>
                  </a:moveTo>
                  <a:lnTo>
                    <a:pt x="520293" y="0"/>
                  </a:lnTo>
                </a:path>
              </a:pathLst>
            </a:custGeom>
            <a:ln w="4762">
              <a:solidFill>
                <a:srgbClr val="050100"/>
              </a:solidFill>
            </a:ln>
          </p:spPr>
          <p:txBody>
            <a:bodyPr wrap="square" lIns="0" tIns="0" rIns="0" bIns="0" rtlCol="0"/>
            <a:lstStyle/>
            <a:p/>
          </p:txBody>
        </p:sp>
        <p:sp>
          <p:nvSpPr>
            <p:cNvPr id="2524" name="object 2524" descr=""/>
            <p:cNvSpPr/>
            <p:nvPr/>
          </p:nvSpPr>
          <p:spPr>
            <a:xfrm>
              <a:off x="6636806" y="12043871"/>
              <a:ext cx="520700" cy="0"/>
            </a:xfrm>
            <a:custGeom>
              <a:avLst/>
              <a:gdLst/>
              <a:ahLst/>
              <a:cxnLst/>
              <a:rect l="l" t="t" r="r" b="b"/>
              <a:pathLst>
                <a:path w="520700" h="0">
                  <a:moveTo>
                    <a:pt x="0" y="0"/>
                  </a:moveTo>
                  <a:lnTo>
                    <a:pt x="520293" y="0"/>
                  </a:lnTo>
                </a:path>
              </a:pathLst>
            </a:custGeom>
            <a:ln w="4762">
              <a:solidFill>
                <a:srgbClr val="050100"/>
              </a:solidFill>
            </a:ln>
          </p:spPr>
          <p:txBody>
            <a:bodyPr wrap="square" lIns="0" tIns="0" rIns="0" bIns="0" rtlCol="0"/>
            <a:lstStyle/>
            <a:p/>
          </p:txBody>
        </p:sp>
        <p:sp>
          <p:nvSpPr>
            <p:cNvPr id="2525" name="object 2525" descr=""/>
            <p:cNvSpPr/>
            <p:nvPr/>
          </p:nvSpPr>
          <p:spPr>
            <a:xfrm>
              <a:off x="6942325" y="12902944"/>
              <a:ext cx="0" cy="46990"/>
            </a:xfrm>
            <a:custGeom>
              <a:avLst/>
              <a:gdLst/>
              <a:ahLst/>
              <a:cxnLst/>
              <a:rect l="l" t="t" r="r" b="b"/>
              <a:pathLst>
                <a:path w="0" h="46990">
                  <a:moveTo>
                    <a:pt x="0" y="0"/>
                  </a:moveTo>
                  <a:lnTo>
                    <a:pt x="0" y="46659"/>
                  </a:lnTo>
                </a:path>
              </a:pathLst>
            </a:custGeom>
            <a:ln w="4762">
              <a:solidFill>
                <a:srgbClr val="050100"/>
              </a:solidFill>
            </a:ln>
          </p:spPr>
          <p:txBody>
            <a:bodyPr wrap="square" lIns="0" tIns="0" rIns="0" bIns="0" rtlCol="0"/>
            <a:lstStyle/>
            <a:p/>
          </p:txBody>
        </p:sp>
        <p:sp>
          <p:nvSpPr>
            <p:cNvPr id="2526" name="object 2526" descr=""/>
            <p:cNvSpPr/>
            <p:nvPr/>
          </p:nvSpPr>
          <p:spPr>
            <a:xfrm>
              <a:off x="6941705" y="12902944"/>
              <a:ext cx="0" cy="43180"/>
            </a:xfrm>
            <a:custGeom>
              <a:avLst/>
              <a:gdLst/>
              <a:ahLst/>
              <a:cxnLst/>
              <a:rect l="l" t="t" r="r" b="b"/>
              <a:pathLst>
                <a:path w="0" h="43179">
                  <a:moveTo>
                    <a:pt x="0" y="0"/>
                  </a:moveTo>
                  <a:lnTo>
                    <a:pt x="0" y="43167"/>
                  </a:lnTo>
                </a:path>
              </a:pathLst>
            </a:custGeom>
            <a:ln w="4762">
              <a:solidFill>
                <a:srgbClr val="050100"/>
              </a:solidFill>
            </a:ln>
          </p:spPr>
          <p:txBody>
            <a:bodyPr wrap="square" lIns="0" tIns="0" rIns="0" bIns="0" rtlCol="0"/>
            <a:lstStyle/>
            <a:p/>
          </p:txBody>
        </p:sp>
        <p:sp>
          <p:nvSpPr>
            <p:cNvPr id="2527" name="object 2527" descr=""/>
            <p:cNvSpPr/>
            <p:nvPr/>
          </p:nvSpPr>
          <p:spPr>
            <a:xfrm>
              <a:off x="6941098" y="12902944"/>
              <a:ext cx="0" cy="40005"/>
            </a:xfrm>
            <a:custGeom>
              <a:avLst/>
              <a:gdLst/>
              <a:ahLst/>
              <a:cxnLst/>
              <a:rect l="l" t="t" r="r" b="b"/>
              <a:pathLst>
                <a:path w="0" h="40004">
                  <a:moveTo>
                    <a:pt x="0" y="0"/>
                  </a:moveTo>
                  <a:lnTo>
                    <a:pt x="0" y="39687"/>
                  </a:lnTo>
                </a:path>
              </a:pathLst>
            </a:custGeom>
            <a:ln w="4762">
              <a:solidFill>
                <a:srgbClr val="050100"/>
              </a:solidFill>
            </a:ln>
          </p:spPr>
          <p:txBody>
            <a:bodyPr wrap="square" lIns="0" tIns="0" rIns="0" bIns="0" rtlCol="0"/>
            <a:lstStyle/>
            <a:p/>
          </p:txBody>
        </p:sp>
        <p:sp>
          <p:nvSpPr>
            <p:cNvPr id="2528" name="object 2528" descr=""/>
            <p:cNvSpPr/>
            <p:nvPr/>
          </p:nvSpPr>
          <p:spPr>
            <a:xfrm>
              <a:off x="6940477" y="12902944"/>
              <a:ext cx="0" cy="36830"/>
            </a:xfrm>
            <a:custGeom>
              <a:avLst/>
              <a:gdLst/>
              <a:ahLst/>
              <a:cxnLst/>
              <a:rect l="l" t="t" r="r" b="b"/>
              <a:pathLst>
                <a:path w="0" h="36829">
                  <a:moveTo>
                    <a:pt x="0" y="0"/>
                  </a:moveTo>
                  <a:lnTo>
                    <a:pt x="0" y="36207"/>
                  </a:lnTo>
                </a:path>
              </a:pathLst>
            </a:custGeom>
            <a:ln w="4762">
              <a:solidFill>
                <a:srgbClr val="050100"/>
              </a:solidFill>
            </a:ln>
          </p:spPr>
          <p:txBody>
            <a:bodyPr wrap="square" lIns="0" tIns="0" rIns="0" bIns="0" rtlCol="0"/>
            <a:lstStyle/>
            <a:p/>
          </p:txBody>
        </p:sp>
        <p:sp>
          <p:nvSpPr>
            <p:cNvPr id="2529" name="object 2529" descr=""/>
            <p:cNvSpPr/>
            <p:nvPr/>
          </p:nvSpPr>
          <p:spPr>
            <a:xfrm>
              <a:off x="6939870" y="12902944"/>
              <a:ext cx="0" cy="33020"/>
            </a:xfrm>
            <a:custGeom>
              <a:avLst/>
              <a:gdLst/>
              <a:ahLst/>
              <a:cxnLst/>
              <a:rect l="l" t="t" r="r" b="b"/>
              <a:pathLst>
                <a:path w="0" h="33020">
                  <a:moveTo>
                    <a:pt x="0" y="0"/>
                  </a:moveTo>
                  <a:lnTo>
                    <a:pt x="0" y="32715"/>
                  </a:lnTo>
                </a:path>
              </a:pathLst>
            </a:custGeom>
            <a:ln w="4762">
              <a:solidFill>
                <a:srgbClr val="050100"/>
              </a:solidFill>
            </a:ln>
          </p:spPr>
          <p:txBody>
            <a:bodyPr wrap="square" lIns="0" tIns="0" rIns="0" bIns="0" rtlCol="0"/>
            <a:lstStyle/>
            <a:p/>
          </p:txBody>
        </p:sp>
        <p:sp>
          <p:nvSpPr>
            <p:cNvPr id="2530" name="object 2530" descr=""/>
            <p:cNvSpPr/>
            <p:nvPr/>
          </p:nvSpPr>
          <p:spPr>
            <a:xfrm>
              <a:off x="6939249" y="12902944"/>
              <a:ext cx="0" cy="29845"/>
            </a:xfrm>
            <a:custGeom>
              <a:avLst/>
              <a:gdLst/>
              <a:ahLst/>
              <a:cxnLst/>
              <a:rect l="l" t="t" r="r" b="b"/>
              <a:pathLst>
                <a:path w="0" h="29845">
                  <a:moveTo>
                    <a:pt x="0" y="0"/>
                  </a:moveTo>
                  <a:lnTo>
                    <a:pt x="0" y="29235"/>
                  </a:lnTo>
                </a:path>
              </a:pathLst>
            </a:custGeom>
            <a:ln w="4762">
              <a:solidFill>
                <a:srgbClr val="050100"/>
              </a:solidFill>
            </a:ln>
          </p:spPr>
          <p:txBody>
            <a:bodyPr wrap="square" lIns="0" tIns="0" rIns="0" bIns="0" rtlCol="0"/>
            <a:lstStyle/>
            <a:p/>
          </p:txBody>
        </p:sp>
        <p:sp>
          <p:nvSpPr>
            <p:cNvPr id="2531" name="object 2531" descr=""/>
            <p:cNvSpPr/>
            <p:nvPr/>
          </p:nvSpPr>
          <p:spPr>
            <a:xfrm>
              <a:off x="6938642" y="12902944"/>
              <a:ext cx="0" cy="26034"/>
            </a:xfrm>
            <a:custGeom>
              <a:avLst/>
              <a:gdLst/>
              <a:ahLst/>
              <a:cxnLst/>
              <a:rect l="l" t="t" r="r" b="b"/>
              <a:pathLst>
                <a:path w="0" h="26034">
                  <a:moveTo>
                    <a:pt x="0" y="0"/>
                  </a:moveTo>
                  <a:lnTo>
                    <a:pt x="0" y="25742"/>
                  </a:lnTo>
                </a:path>
              </a:pathLst>
            </a:custGeom>
            <a:ln w="4762">
              <a:solidFill>
                <a:srgbClr val="050100"/>
              </a:solidFill>
            </a:ln>
          </p:spPr>
          <p:txBody>
            <a:bodyPr wrap="square" lIns="0" tIns="0" rIns="0" bIns="0" rtlCol="0"/>
            <a:lstStyle/>
            <a:p/>
          </p:txBody>
        </p:sp>
        <p:sp>
          <p:nvSpPr>
            <p:cNvPr id="2532" name="object 2532" descr=""/>
            <p:cNvSpPr/>
            <p:nvPr/>
          </p:nvSpPr>
          <p:spPr>
            <a:xfrm>
              <a:off x="6938022" y="12902944"/>
              <a:ext cx="0" cy="22860"/>
            </a:xfrm>
            <a:custGeom>
              <a:avLst/>
              <a:gdLst/>
              <a:ahLst/>
              <a:cxnLst/>
              <a:rect l="l" t="t" r="r" b="b"/>
              <a:pathLst>
                <a:path w="0" h="22859">
                  <a:moveTo>
                    <a:pt x="0" y="0"/>
                  </a:moveTo>
                  <a:lnTo>
                    <a:pt x="0" y="22250"/>
                  </a:lnTo>
                </a:path>
              </a:pathLst>
            </a:custGeom>
            <a:ln w="4762">
              <a:solidFill>
                <a:srgbClr val="050100"/>
              </a:solidFill>
            </a:ln>
          </p:spPr>
          <p:txBody>
            <a:bodyPr wrap="square" lIns="0" tIns="0" rIns="0" bIns="0" rtlCol="0"/>
            <a:lstStyle/>
            <a:p/>
          </p:txBody>
        </p:sp>
        <p:sp>
          <p:nvSpPr>
            <p:cNvPr id="2533" name="object 2533" descr=""/>
            <p:cNvSpPr/>
            <p:nvPr/>
          </p:nvSpPr>
          <p:spPr>
            <a:xfrm>
              <a:off x="6937401" y="12902944"/>
              <a:ext cx="0" cy="19050"/>
            </a:xfrm>
            <a:custGeom>
              <a:avLst/>
              <a:gdLst/>
              <a:ahLst/>
              <a:cxnLst/>
              <a:rect l="l" t="t" r="r" b="b"/>
              <a:pathLst>
                <a:path w="0" h="19050">
                  <a:moveTo>
                    <a:pt x="0" y="0"/>
                  </a:moveTo>
                  <a:lnTo>
                    <a:pt x="0" y="18770"/>
                  </a:lnTo>
                </a:path>
              </a:pathLst>
            </a:custGeom>
            <a:ln w="4762">
              <a:solidFill>
                <a:srgbClr val="050100"/>
              </a:solidFill>
            </a:ln>
          </p:spPr>
          <p:txBody>
            <a:bodyPr wrap="square" lIns="0" tIns="0" rIns="0" bIns="0" rtlCol="0"/>
            <a:lstStyle/>
            <a:p/>
          </p:txBody>
        </p:sp>
        <p:sp>
          <p:nvSpPr>
            <p:cNvPr id="2534" name="object 2534" descr=""/>
            <p:cNvSpPr/>
            <p:nvPr/>
          </p:nvSpPr>
          <p:spPr>
            <a:xfrm>
              <a:off x="6936794" y="12902944"/>
              <a:ext cx="0" cy="15875"/>
            </a:xfrm>
            <a:custGeom>
              <a:avLst/>
              <a:gdLst/>
              <a:ahLst/>
              <a:cxnLst/>
              <a:rect l="l" t="t" r="r" b="b"/>
              <a:pathLst>
                <a:path w="0" h="15875">
                  <a:moveTo>
                    <a:pt x="0" y="0"/>
                  </a:moveTo>
                  <a:lnTo>
                    <a:pt x="0" y="15278"/>
                  </a:lnTo>
                </a:path>
              </a:pathLst>
            </a:custGeom>
            <a:ln w="4762">
              <a:solidFill>
                <a:srgbClr val="050100"/>
              </a:solidFill>
            </a:ln>
          </p:spPr>
          <p:txBody>
            <a:bodyPr wrap="square" lIns="0" tIns="0" rIns="0" bIns="0" rtlCol="0"/>
            <a:lstStyle/>
            <a:p/>
          </p:txBody>
        </p:sp>
        <p:sp>
          <p:nvSpPr>
            <p:cNvPr id="2535" name="object 2535" descr=""/>
            <p:cNvSpPr/>
            <p:nvPr/>
          </p:nvSpPr>
          <p:spPr>
            <a:xfrm>
              <a:off x="6936174" y="12902944"/>
              <a:ext cx="0" cy="12065"/>
            </a:xfrm>
            <a:custGeom>
              <a:avLst/>
              <a:gdLst/>
              <a:ahLst/>
              <a:cxnLst/>
              <a:rect l="l" t="t" r="r" b="b"/>
              <a:pathLst>
                <a:path w="0" h="12065">
                  <a:moveTo>
                    <a:pt x="0" y="0"/>
                  </a:moveTo>
                  <a:lnTo>
                    <a:pt x="0" y="11798"/>
                  </a:lnTo>
                </a:path>
              </a:pathLst>
            </a:custGeom>
            <a:ln w="4762">
              <a:solidFill>
                <a:srgbClr val="050100"/>
              </a:solidFill>
            </a:ln>
          </p:spPr>
          <p:txBody>
            <a:bodyPr wrap="square" lIns="0" tIns="0" rIns="0" bIns="0" rtlCol="0"/>
            <a:lstStyle/>
            <a:p/>
          </p:txBody>
        </p:sp>
        <p:sp>
          <p:nvSpPr>
            <p:cNvPr id="2536" name="object 2536" descr=""/>
            <p:cNvSpPr/>
            <p:nvPr/>
          </p:nvSpPr>
          <p:spPr>
            <a:xfrm>
              <a:off x="6935566" y="12902944"/>
              <a:ext cx="0" cy="8890"/>
            </a:xfrm>
            <a:custGeom>
              <a:avLst/>
              <a:gdLst/>
              <a:ahLst/>
              <a:cxnLst/>
              <a:rect l="l" t="t" r="r" b="b"/>
              <a:pathLst>
                <a:path w="0" h="8890">
                  <a:moveTo>
                    <a:pt x="0" y="0"/>
                  </a:moveTo>
                  <a:lnTo>
                    <a:pt x="0" y="8305"/>
                  </a:lnTo>
                </a:path>
              </a:pathLst>
            </a:custGeom>
            <a:ln w="4762">
              <a:solidFill>
                <a:srgbClr val="050100"/>
              </a:solidFill>
            </a:ln>
          </p:spPr>
          <p:txBody>
            <a:bodyPr wrap="square" lIns="0" tIns="0" rIns="0" bIns="0" rtlCol="0"/>
            <a:lstStyle/>
            <a:p/>
          </p:txBody>
        </p:sp>
        <p:sp>
          <p:nvSpPr>
            <p:cNvPr id="2537" name="object 2537" descr=""/>
            <p:cNvSpPr/>
            <p:nvPr/>
          </p:nvSpPr>
          <p:spPr>
            <a:xfrm>
              <a:off x="6934946" y="12902944"/>
              <a:ext cx="0" cy="5080"/>
            </a:xfrm>
            <a:custGeom>
              <a:avLst/>
              <a:gdLst/>
              <a:ahLst/>
              <a:cxnLst/>
              <a:rect l="l" t="t" r="r" b="b"/>
              <a:pathLst>
                <a:path w="0" h="5079">
                  <a:moveTo>
                    <a:pt x="0" y="0"/>
                  </a:moveTo>
                  <a:lnTo>
                    <a:pt x="0" y="4826"/>
                  </a:lnTo>
                </a:path>
              </a:pathLst>
            </a:custGeom>
            <a:ln w="4762">
              <a:solidFill>
                <a:srgbClr val="050100"/>
              </a:solidFill>
            </a:ln>
          </p:spPr>
          <p:txBody>
            <a:bodyPr wrap="square" lIns="0" tIns="0" rIns="0" bIns="0" rtlCol="0"/>
            <a:lstStyle/>
            <a:p/>
          </p:txBody>
        </p:sp>
        <p:sp>
          <p:nvSpPr>
            <p:cNvPr id="2538" name="object 2538" descr=""/>
            <p:cNvSpPr/>
            <p:nvPr/>
          </p:nvSpPr>
          <p:spPr>
            <a:xfrm>
              <a:off x="6934338" y="12902944"/>
              <a:ext cx="0" cy="1905"/>
            </a:xfrm>
            <a:custGeom>
              <a:avLst/>
              <a:gdLst/>
              <a:ahLst/>
              <a:cxnLst/>
              <a:rect l="l" t="t" r="r" b="b"/>
              <a:pathLst>
                <a:path w="0" h="1904">
                  <a:moveTo>
                    <a:pt x="0" y="0"/>
                  </a:moveTo>
                  <a:lnTo>
                    <a:pt x="0" y="1333"/>
                  </a:lnTo>
                </a:path>
                <a:path w="0" h="1904">
                  <a:moveTo>
                    <a:pt x="0" y="0"/>
                  </a:moveTo>
                  <a:lnTo>
                    <a:pt x="0" y="1333"/>
                  </a:lnTo>
                </a:path>
              </a:pathLst>
            </a:custGeom>
            <a:ln w="4762">
              <a:solidFill>
                <a:srgbClr val="050100"/>
              </a:solidFill>
            </a:ln>
          </p:spPr>
          <p:txBody>
            <a:bodyPr wrap="square" lIns="0" tIns="0" rIns="0" bIns="0" rtlCol="0"/>
            <a:lstStyle/>
            <a:p/>
          </p:txBody>
        </p:sp>
        <p:sp>
          <p:nvSpPr>
            <p:cNvPr id="2539" name="object 2539" descr=""/>
            <p:cNvSpPr/>
            <p:nvPr/>
          </p:nvSpPr>
          <p:spPr>
            <a:xfrm>
              <a:off x="6942946" y="12902944"/>
              <a:ext cx="0" cy="46990"/>
            </a:xfrm>
            <a:custGeom>
              <a:avLst/>
              <a:gdLst/>
              <a:ahLst/>
              <a:cxnLst/>
              <a:rect l="l" t="t" r="r" b="b"/>
              <a:pathLst>
                <a:path w="0" h="46990">
                  <a:moveTo>
                    <a:pt x="0" y="0"/>
                  </a:moveTo>
                  <a:lnTo>
                    <a:pt x="0" y="46659"/>
                  </a:lnTo>
                </a:path>
              </a:pathLst>
            </a:custGeom>
            <a:ln w="4762">
              <a:solidFill>
                <a:srgbClr val="050100"/>
              </a:solidFill>
            </a:ln>
          </p:spPr>
          <p:txBody>
            <a:bodyPr wrap="square" lIns="0" tIns="0" rIns="0" bIns="0" rtlCol="0"/>
            <a:lstStyle/>
            <a:p/>
          </p:txBody>
        </p:sp>
        <p:sp>
          <p:nvSpPr>
            <p:cNvPr id="2540" name="object 2540" descr=""/>
            <p:cNvSpPr/>
            <p:nvPr/>
          </p:nvSpPr>
          <p:spPr>
            <a:xfrm>
              <a:off x="6943553" y="12902944"/>
              <a:ext cx="0" cy="43180"/>
            </a:xfrm>
            <a:custGeom>
              <a:avLst/>
              <a:gdLst/>
              <a:ahLst/>
              <a:cxnLst/>
              <a:rect l="l" t="t" r="r" b="b"/>
              <a:pathLst>
                <a:path w="0" h="43179">
                  <a:moveTo>
                    <a:pt x="0" y="0"/>
                  </a:moveTo>
                  <a:lnTo>
                    <a:pt x="0" y="43167"/>
                  </a:lnTo>
                </a:path>
              </a:pathLst>
            </a:custGeom>
            <a:ln w="4762">
              <a:solidFill>
                <a:srgbClr val="050100"/>
              </a:solidFill>
            </a:ln>
          </p:spPr>
          <p:txBody>
            <a:bodyPr wrap="square" lIns="0" tIns="0" rIns="0" bIns="0" rtlCol="0"/>
            <a:lstStyle/>
            <a:p/>
          </p:txBody>
        </p:sp>
        <p:sp>
          <p:nvSpPr>
            <p:cNvPr id="2541" name="object 2541" descr=""/>
            <p:cNvSpPr/>
            <p:nvPr/>
          </p:nvSpPr>
          <p:spPr>
            <a:xfrm>
              <a:off x="6944173" y="12902944"/>
              <a:ext cx="0" cy="40005"/>
            </a:xfrm>
            <a:custGeom>
              <a:avLst/>
              <a:gdLst/>
              <a:ahLst/>
              <a:cxnLst/>
              <a:rect l="l" t="t" r="r" b="b"/>
              <a:pathLst>
                <a:path w="0" h="40004">
                  <a:moveTo>
                    <a:pt x="0" y="0"/>
                  </a:moveTo>
                  <a:lnTo>
                    <a:pt x="0" y="39687"/>
                  </a:lnTo>
                </a:path>
              </a:pathLst>
            </a:custGeom>
            <a:ln w="4762">
              <a:solidFill>
                <a:srgbClr val="050100"/>
              </a:solidFill>
            </a:ln>
          </p:spPr>
          <p:txBody>
            <a:bodyPr wrap="square" lIns="0" tIns="0" rIns="0" bIns="0" rtlCol="0"/>
            <a:lstStyle/>
            <a:p/>
          </p:txBody>
        </p:sp>
        <p:sp>
          <p:nvSpPr>
            <p:cNvPr id="2542" name="object 2542" descr=""/>
            <p:cNvSpPr/>
            <p:nvPr/>
          </p:nvSpPr>
          <p:spPr>
            <a:xfrm>
              <a:off x="6944781" y="12902944"/>
              <a:ext cx="0" cy="36830"/>
            </a:xfrm>
            <a:custGeom>
              <a:avLst/>
              <a:gdLst/>
              <a:ahLst/>
              <a:cxnLst/>
              <a:rect l="l" t="t" r="r" b="b"/>
              <a:pathLst>
                <a:path w="0" h="36829">
                  <a:moveTo>
                    <a:pt x="0" y="0"/>
                  </a:moveTo>
                  <a:lnTo>
                    <a:pt x="0" y="36207"/>
                  </a:lnTo>
                </a:path>
              </a:pathLst>
            </a:custGeom>
            <a:ln w="4762">
              <a:solidFill>
                <a:srgbClr val="050100"/>
              </a:solidFill>
            </a:ln>
          </p:spPr>
          <p:txBody>
            <a:bodyPr wrap="square" lIns="0" tIns="0" rIns="0" bIns="0" rtlCol="0"/>
            <a:lstStyle/>
            <a:p/>
          </p:txBody>
        </p:sp>
        <p:sp>
          <p:nvSpPr>
            <p:cNvPr id="2543" name="object 2543" descr=""/>
            <p:cNvSpPr/>
            <p:nvPr/>
          </p:nvSpPr>
          <p:spPr>
            <a:xfrm>
              <a:off x="6945401" y="12902944"/>
              <a:ext cx="0" cy="33020"/>
            </a:xfrm>
            <a:custGeom>
              <a:avLst/>
              <a:gdLst/>
              <a:ahLst/>
              <a:cxnLst/>
              <a:rect l="l" t="t" r="r" b="b"/>
              <a:pathLst>
                <a:path w="0" h="33020">
                  <a:moveTo>
                    <a:pt x="0" y="0"/>
                  </a:moveTo>
                  <a:lnTo>
                    <a:pt x="0" y="32715"/>
                  </a:lnTo>
                </a:path>
              </a:pathLst>
            </a:custGeom>
            <a:ln w="4762">
              <a:solidFill>
                <a:srgbClr val="050100"/>
              </a:solidFill>
            </a:ln>
          </p:spPr>
          <p:txBody>
            <a:bodyPr wrap="square" lIns="0" tIns="0" rIns="0" bIns="0" rtlCol="0"/>
            <a:lstStyle/>
            <a:p/>
          </p:txBody>
        </p:sp>
        <p:sp>
          <p:nvSpPr>
            <p:cNvPr id="2544" name="object 2544" descr=""/>
            <p:cNvSpPr/>
            <p:nvPr/>
          </p:nvSpPr>
          <p:spPr>
            <a:xfrm>
              <a:off x="6946009" y="12902944"/>
              <a:ext cx="0" cy="29845"/>
            </a:xfrm>
            <a:custGeom>
              <a:avLst/>
              <a:gdLst/>
              <a:ahLst/>
              <a:cxnLst/>
              <a:rect l="l" t="t" r="r" b="b"/>
              <a:pathLst>
                <a:path w="0" h="29845">
                  <a:moveTo>
                    <a:pt x="0" y="0"/>
                  </a:moveTo>
                  <a:lnTo>
                    <a:pt x="0" y="29235"/>
                  </a:lnTo>
                </a:path>
              </a:pathLst>
            </a:custGeom>
            <a:ln w="4762">
              <a:solidFill>
                <a:srgbClr val="050100"/>
              </a:solidFill>
            </a:ln>
          </p:spPr>
          <p:txBody>
            <a:bodyPr wrap="square" lIns="0" tIns="0" rIns="0" bIns="0" rtlCol="0"/>
            <a:lstStyle/>
            <a:p/>
          </p:txBody>
        </p:sp>
        <p:sp>
          <p:nvSpPr>
            <p:cNvPr id="2545" name="object 2545" descr=""/>
            <p:cNvSpPr/>
            <p:nvPr/>
          </p:nvSpPr>
          <p:spPr>
            <a:xfrm>
              <a:off x="6946629" y="12902944"/>
              <a:ext cx="0" cy="26034"/>
            </a:xfrm>
            <a:custGeom>
              <a:avLst/>
              <a:gdLst/>
              <a:ahLst/>
              <a:cxnLst/>
              <a:rect l="l" t="t" r="r" b="b"/>
              <a:pathLst>
                <a:path w="0" h="26034">
                  <a:moveTo>
                    <a:pt x="0" y="0"/>
                  </a:moveTo>
                  <a:lnTo>
                    <a:pt x="0" y="25742"/>
                  </a:lnTo>
                </a:path>
              </a:pathLst>
            </a:custGeom>
            <a:ln w="4762">
              <a:solidFill>
                <a:srgbClr val="050100"/>
              </a:solidFill>
            </a:ln>
          </p:spPr>
          <p:txBody>
            <a:bodyPr wrap="square" lIns="0" tIns="0" rIns="0" bIns="0" rtlCol="0"/>
            <a:lstStyle/>
            <a:p/>
          </p:txBody>
        </p:sp>
        <p:sp>
          <p:nvSpPr>
            <p:cNvPr id="2546" name="object 2546" descr=""/>
            <p:cNvSpPr/>
            <p:nvPr/>
          </p:nvSpPr>
          <p:spPr>
            <a:xfrm>
              <a:off x="6947237" y="12902944"/>
              <a:ext cx="0" cy="22860"/>
            </a:xfrm>
            <a:custGeom>
              <a:avLst/>
              <a:gdLst/>
              <a:ahLst/>
              <a:cxnLst/>
              <a:rect l="l" t="t" r="r" b="b"/>
              <a:pathLst>
                <a:path w="0" h="22859">
                  <a:moveTo>
                    <a:pt x="0" y="0"/>
                  </a:moveTo>
                  <a:lnTo>
                    <a:pt x="0" y="22250"/>
                  </a:lnTo>
                </a:path>
              </a:pathLst>
            </a:custGeom>
            <a:ln w="4762">
              <a:solidFill>
                <a:srgbClr val="050100"/>
              </a:solidFill>
            </a:ln>
          </p:spPr>
          <p:txBody>
            <a:bodyPr wrap="square" lIns="0" tIns="0" rIns="0" bIns="0" rtlCol="0"/>
            <a:lstStyle/>
            <a:p/>
          </p:txBody>
        </p:sp>
        <p:sp>
          <p:nvSpPr>
            <p:cNvPr id="2547" name="object 2547" descr=""/>
            <p:cNvSpPr/>
            <p:nvPr/>
          </p:nvSpPr>
          <p:spPr>
            <a:xfrm>
              <a:off x="6947857" y="12902944"/>
              <a:ext cx="0" cy="19050"/>
            </a:xfrm>
            <a:custGeom>
              <a:avLst/>
              <a:gdLst/>
              <a:ahLst/>
              <a:cxnLst/>
              <a:rect l="l" t="t" r="r" b="b"/>
              <a:pathLst>
                <a:path w="0" h="19050">
                  <a:moveTo>
                    <a:pt x="0" y="0"/>
                  </a:moveTo>
                  <a:lnTo>
                    <a:pt x="0" y="18770"/>
                  </a:lnTo>
                </a:path>
              </a:pathLst>
            </a:custGeom>
            <a:ln w="4762">
              <a:solidFill>
                <a:srgbClr val="050100"/>
              </a:solidFill>
            </a:ln>
          </p:spPr>
          <p:txBody>
            <a:bodyPr wrap="square" lIns="0" tIns="0" rIns="0" bIns="0" rtlCol="0"/>
            <a:lstStyle/>
            <a:p/>
          </p:txBody>
        </p:sp>
        <p:sp>
          <p:nvSpPr>
            <p:cNvPr id="2548" name="object 2548" descr=""/>
            <p:cNvSpPr/>
            <p:nvPr/>
          </p:nvSpPr>
          <p:spPr>
            <a:xfrm>
              <a:off x="6948477" y="12902944"/>
              <a:ext cx="0" cy="15875"/>
            </a:xfrm>
            <a:custGeom>
              <a:avLst/>
              <a:gdLst/>
              <a:ahLst/>
              <a:cxnLst/>
              <a:rect l="l" t="t" r="r" b="b"/>
              <a:pathLst>
                <a:path w="0" h="15875">
                  <a:moveTo>
                    <a:pt x="0" y="0"/>
                  </a:moveTo>
                  <a:lnTo>
                    <a:pt x="0" y="15278"/>
                  </a:lnTo>
                </a:path>
              </a:pathLst>
            </a:custGeom>
            <a:ln w="4762">
              <a:solidFill>
                <a:srgbClr val="050100"/>
              </a:solidFill>
            </a:ln>
          </p:spPr>
          <p:txBody>
            <a:bodyPr wrap="square" lIns="0" tIns="0" rIns="0" bIns="0" rtlCol="0"/>
            <a:lstStyle/>
            <a:p/>
          </p:txBody>
        </p:sp>
        <p:sp>
          <p:nvSpPr>
            <p:cNvPr id="2549" name="object 2549" descr=""/>
            <p:cNvSpPr/>
            <p:nvPr/>
          </p:nvSpPr>
          <p:spPr>
            <a:xfrm>
              <a:off x="6949085" y="12902944"/>
              <a:ext cx="0" cy="12065"/>
            </a:xfrm>
            <a:custGeom>
              <a:avLst/>
              <a:gdLst/>
              <a:ahLst/>
              <a:cxnLst/>
              <a:rect l="l" t="t" r="r" b="b"/>
              <a:pathLst>
                <a:path w="0" h="12065">
                  <a:moveTo>
                    <a:pt x="0" y="0"/>
                  </a:moveTo>
                  <a:lnTo>
                    <a:pt x="0" y="11798"/>
                  </a:lnTo>
                </a:path>
              </a:pathLst>
            </a:custGeom>
            <a:ln w="4762">
              <a:solidFill>
                <a:srgbClr val="050100"/>
              </a:solidFill>
            </a:ln>
          </p:spPr>
          <p:txBody>
            <a:bodyPr wrap="square" lIns="0" tIns="0" rIns="0" bIns="0" rtlCol="0"/>
            <a:lstStyle/>
            <a:p/>
          </p:txBody>
        </p:sp>
        <p:sp>
          <p:nvSpPr>
            <p:cNvPr id="2550" name="object 2550" descr=""/>
            <p:cNvSpPr/>
            <p:nvPr/>
          </p:nvSpPr>
          <p:spPr>
            <a:xfrm>
              <a:off x="6949705" y="12902944"/>
              <a:ext cx="0" cy="8890"/>
            </a:xfrm>
            <a:custGeom>
              <a:avLst/>
              <a:gdLst/>
              <a:ahLst/>
              <a:cxnLst/>
              <a:rect l="l" t="t" r="r" b="b"/>
              <a:pathLst>
                <a:path w="0" h="8890">
                  <a:moveTo>
                    <a:pt x="0" y="0"/>
                  </a:moveTo>
                  <a:lnTo>
                    <a:pt x="0" y="8305"/>
                  </a:lnTo>
                </a:path>
              </a:pathLst>
            </a:custGeom>
            <a:ln w="4762">
              <a:solidFill>
                <a:srgbClr val="050100"/>
              </a:solidFill>
            </a:ln>
          </p:spPr>
          <p:txBody>
            <a:bodyPr wrap="square" lIns="0" tIns="0" rIns="0" bIns="0" rtlCol="0"/>
            <a:lstStyle/>
            <a:p/>
          </p:txBody>
        </p:sp>
        <p:sp>
          <p:nvSpPr>
            <p:cNvPr id="2551" name="object 2551" descr=""/>
            <p:cNvSpPr/>
            <p:nvPr/>
          </p:nvSpPr>
          <p:spPr>
            <a:xfrm>
              <a:off x="6950312" y="12902944"/>
              <a:ext cx="0" cy="5080"/>
            </a:xfrm>
            <a:custGeom>
              <a:avLst/>
              <a:gdLst/>
              <a:ahLst/>
              <a:cxnLst/>
              <a:rect l="l" t="t" r="r" b="b"/>
              <a:pathLst>
                <a:path w="0" h="5079">
                  <a:moveTo>
                    <a:pt x="0" y="0"/>
                  </a:moveTo>
                  <a:lnTo>
                    <a:pt x="0" y="4826"/>
                  </a:lnTo>
                </a:path>
              </a:pathLst>
            </a:custGeom>
            <a:ln w="4762">
              <a:solidFill>
                <a:srgbClr val="050100"/>
              </a:solidFill>
            </a:ln>
          </p:spPr>
          <p:txBody>
            <a:bodyPr wrap="square" lIns="0" tIns="0" rIns="0" bIns="0" rtlCol="0"/>
            <a:lstStyle/>
            <a:p/>
          </p:txBody>
        </p:sp>
        <p:sp>
          <p:nvSpPr>
            <p:cNvPr id="2552" name="object 2552" descr=""/>
            <p:cNvSpPr/>
            <p:nvPr/>
          </p:nvSpPr>
          <p:spPr>
            <a:xfrm>
              <a:off x="6950933" y="12902944"/>
              <a:ext cx="0" cy="1905"/>
            </a:xfrm>
            <a:custGeom>
              <a:avLst/>
              <a:gdLst/>
              <a:ahLst/>
              <a:cxnLst/>
              <a:rect l="l" t="t" r="r" b="b"/>
              <a:pathLst>
                <a:path w="0" h="1904">
                  <a:moveTo>
                    <a:pt x="0" y="0"/>
                  </a:moveTo>
                  <a:lnTo>
                    <a:pt x="0" y="1333"/>
                  </a:lnTo>
                </a:path>
                <a:path w="0" h="1904">
                  <a:moveTo>
                    <a:pt x="0" y="0"/>
                  </a:moveTo>
                  <a:lnTo>
                    <a:pt x="0" y="1333"/>
                  </a:lnTo>
                </a:path>
              </a:pathLst>
            </a:custGeom>
            <a:ln w="4762">
              <a:solidFill>
                <a:srgbClr val="050100"/>
              </a:solidFill>
            </a:ln>
          </p:spPr>
          <p:txBody>
            <a:bodyPr wrap="square" lIns="0" tIns="0" rIns="0" bIns="0" rtlCol="0"/>
            <a:lstStyle/>
            <a:p/>
          </p:txBody>
        </p:sp>
        <p:sp>
          <p:nvSpPr>
            <p:cNvPr id="2553" name="object 2553" descr=""/>
            <p:cNvSpPr/>
            <p:nvPr/>
          </p:nvSpPr>
          <p:spPr>
            <a:xfrm>
              <a:off x="6934103" y="12902944"/>
              <a:ext cx="8890" cy="48895"/>
            </a:xfrm>
            <a:custGeom>
              <a:avLst/>
              <a:gdLst/>
              <a:ahLst/>
              <a:cxnLst/>
              <a:rect l="l" t="t" r="r" b="b"/>
              <a:pathLst>
                <a:path w="8890" h="48895">
                  <a:moveTo>
                    <a:pt x="0" y="0"/>
                  </a:moveTo>
                  <a:lnTo>
                    <a:pt x="8534" y="48399"/>
                  </a:lnTo>
                </a:path>
              </a:pathLst>
            </a:custGeom>
            <a:ln w="4762">
              <a:solidFill>
                <a:srgbClr val="050100"/>
              </a:solidFill>
            </a:ln>
          </p:spPr>
          <p:txBody>
            <a:bodyPr wrap="square" lIns="0" tIns="0" rIns="0" bIns="0" rtlCol="0"/>
            <a:lstStyle/>
            <a:p/>
          </p:txBody>
        </p:sp>
        <p:sp>
          <p:nvSpPr>
            <p:cNvPr id="2554" name="object 2554" descr=""/>
            <p:cNvSpPr/>
            <p:nvPr/>
          </p:nvSpPr>
          <p:spPr>
            <a:xfrm>
              <a:off x="6934099" y="12902944"/>
              <a:ext cx="17145" cy="0"/>
            </a:xfrm>
            <a:custGeom>
              <a:avLst/>
              <a:gdLst/>
              <a:ahLst/>
              <a:cxnLst/>
              <a:rect l="l" t="t" r="r" b="b"/>
              <a:pathLst>
                <a:path w="17145" h="0">
                  <a:moveTo>
                    <a:pt x="17068" y="0"/>
                  </a:moveTo>
                  <a:lnTo>
                    <a:pt x="0" y="0"/>
                  </a:lnTo>
                </a:path>
              </a:pathLst>
            </a:custGeom>
            <a:ln w="4762">
              <a:solidFill>
                <a:srgbClr val="050100"/>
              </a:solidFill>
            </a:ln>
          </p:spPr>
          <p:txBody>
            <a:bodyPr wrap="square" lIns="0" tIns="0" rIns="0" bIns="0" rtlCol="0"/>
            <a:lstStyle/>
            <a:p/>
          </p:txBody>
        </p:sp>
        <p:sp>
          <p:nvSpPr>
            <p:cNvPr id="2555" name="object 2555" descr=""/>
            <p:cNvSpPr/>
            <p:nvPr/>
          </p:nvSpPr>
          <p:spPr>
            <a:xfrm>
              <a:off x="6942635" y="12902938"/>
              <a:ext cx="8890" cy="48895"/>
            </a:xfrm>
            <a:custGeom>
              <a:avLst/>
              <a:gdLst/>
              <a:ahLst/>
              <a:cxnLst/>
              <a:rect l="l" t="t" r="r" b="b"/>
              <a:pathLst>
                <a:path w="8890" h="48895">
                  <a:moveTo>
                    <a:pt x="0" y="48399"/>
                  </a:moveTo>
                  <a:lnTo>
                    <a:pt x="8534" y="0"/>
                  </a:lnTo>
                </a:path>
              </a:pathLst>
            </a:custGeom>
            <a:ln w="4762">
              <a:solidFill>
                <a:srgbClr val="050100"/>
              </a:solidFill>
            </a:ln>
          </p:spPr>
          <p:txBody>
            <a:bodyPr wrap="square" lIns="0" tIns="0" rIns="0" bIns="0" rtlCol="0"/>
            <a:lstStyle/>
            <a:p/>
          </p:txBody>
        </p:sp>
        <p:sp>
          <p:nvSpPr>
            <p:cNvPr id="2556" name="object 2556" descr=""/>
            <p:cNvSpPr/>
            <p:nvPr/>
          </p:nvSpPr>
          <p:spPr>
            <a:xfrm>
              <a:off x="6942946" y="12348098"/>
              <a:ext cx="0" cy="46990"/>
            </a:xfrm>
            <a:custGeom>
              <a:avLst/>
              <a:gdLst/>
              <a:ahLst/>
              <a:cxnLst/>
              <a:rect l="l" t="t" r="r" b="b"/>
              <a:pathLst>
                <a:path w="0" h="46990">
                  <a:moveTo>
                    <a:pt x="0" y="46659"/>
                  </a:moveTo>
                  <a:lnTo>
                    <a:pt x="0" y="0"/>
                  </a:lnTo>
                </a:path>
              </a:pathLst>
            </a:custGeom>
            <a:ln w="4762">
              <a:solidFill>
                <a:srgbClr val="050100"/>
              </a:solidFill>
            </a:ln>
          </p:spPr>
          <p:txBody>
            <a:bodyPr wrap="square" lIns="0" tIns="0" rIns="0" bIns="0" rtlCol="0"/>
            <a:lstStyle/>
            <a:p/>
          </p:txBody>
        </p:sp>
        <p:sp>
          <p:nvSpPr>
            <p:cNvPr id="2557" name="object 2557" descr=""/>
            <p:cNvSpPr/>
            <p:nvPr/>
          </p:nvSpPr>
          <p:spPr>
            <a:xfrm>
              <a:off x="6943553" y="12351590"/>
              <a:ext cx="0" cy="43180"/>
            </a:xfrm>
            <a:custGeom>
              <a:avLst/>
              <a:gdLst/>
              <a:ahLst/>
              <a:cxnLst/>
              <a:rect l="l" t="t" r="r" b="b"/>
              <a:pathLst>
                <a:path w="0" h="43179">
                  <a:moveTo>
                    <a:pt x="0" y="43167"/>
                  </a:moveTo>
                  <a:lnTo>
                    <a:pt x="0" y="0"/>
                  </a:lnTo>
                </a:path>
              </a:pathLst>
            </a:custGeom>
            <a:ln w="4762">
              <a:solidFill>
                <a:srgbClr val="050100"/>
              </a:solidFill>
            </a:ln>
          </p:spPr>
          <p:txBody>
            <a:bodyPr wrap="square" lIns="0" tIns="0" rIns="0" bIns="0" rtlCol="0"/>
            <a:lstStyle/>
            <a:p/>
          </p:txBody>
        </p:sp>
        <p:sp>
          <p:nvSpPr>
            <p:cNvPr id="2558" name="object 2558" descr=""/>
            <p:cNvSpPr/>
            <p:nvPr/>
          </p:nvSpPr>
          <p:spPr>
            <a:xfrm>
              <a:off x="6944173" y="12355070"/>
              <a:ext cx="0" cy="40005"/>
            </a:xfrm>
            <a:custGeom>
              <a:avLst/>
              <a:gdLst/>
              <a:ahLst/>
              <a:cxnLst/>
              <a:rect l="l" t="t" r="r" b="b"/>
              <a:pathLst>
                <a:path w="0" h="40004">
                  <a:moveTo>
                    <a:pt x="0" y="39687"/>
                  </a:moveTo>
                  <a:lnTo>
                    <a:pt x="0" y="0"/>
                  </a:lnTo>
                </a:path>
              </a:pathLst>
            </a:custGeom>
            <a:ln w="4762">
              <a:solidFill>
                <a:srgbClr val="050100"/>
              </a:solidFill>
            </a:ln>
          </p:spPr>
          <p:txBody>
            <a:bodyPr wrap="square" lIns="0" tIns="0" rIns="0" bIns="0" rtlCol="0"/>
            <a:lstStyle/>
            <a:p/>
          </p:txBody>
        </p:sp>
        <p:sp>
          <p:nvSpPr>
            <p:cNvPr id="2559" name="object 2559" descr=""/>
            <p:cNvSpPr/>
            <p:nvPr/>
          </p:nvSpPr>
          <p:spPr>
            <a:xfrm>
              <a:off x="6944781" y="12358550"/>
              <a:ext cx="0" cy="36830"/>
            </a:xfrm>
            <a:custGeom>
              <a:avLst/>
              <a:gdLst/>
              <a:ahLst/>
              <a:cxnLst/>
              <a:rect l="l" t="t" r="r" b="b"/>
              <a:pathLst>
                <a:path w="0" h="36829">
                  <a:moveTo>
                    <a:pt x="0" y="36207"/>
                  </a:moveTo>
                  <a:lnTo>
                    <a:pt x="0" y="0"/>
                  </a:lnTo>
                </a:path>
              </a:pathLst>
            </a:custGeom>
            <a:ln w="4762">
              <a:solidFill>
                <a:srgbClr val="050100"/>
              </a:solidFill>
            </a:ln>
          </p:spPr>
          <p:txBody>
            <a:bodyPr wrap="square" lIns="0" tIns="0" rIns="0" bIns="0" rtlCol="0"/>
            <a:lstStyle/>
            <a:p/>
          </p:txBody>
        </p:sp>
        <p:sp>
          <p:nvSpPr>
            <p:cNvPr id="2560" name="object 2560" descr=""/>
            <p:cNvSpPr/>
            <p:nvPr/>
          </p:nvSpPr>
          <p:spPr>
            <a:xfrm>
              <a:off x="6945401" y="12362042"/>
              <a:ext cx="0" cy="33020"/>
            </a:xfrm>
            <a:custGeom>
              <a:avLst/>
              <a:gdLst/>
              <a:ahLst/>
              <a:cxnLst/>
              <a:rect l="l" t="t" r="r" b="b"/>
              <a:pathLst>
                <a:path w="0" h="33020">
                  <a:moveTo>
                    <a:pt x="0" y="32715"/>
                  </a:moveTo>
                  <a:lnTo>
                    <a:pt x="0" y="0"/>
                  </a:lnTo>
                </a:path>
              </a:pathLst>
            </a:custGeom>
            <a:ln w="4762">
              <a:solidFill>
                <a:srgbClr val="050100"/>
              </a:solidFill>
            </a:ln>
          </p:spPr>
          <p:txBody>
            <a:bodyPr wrap="square" lIns="0" tIns="0" rIns="0" bIns="0" rtlCol="0"/>
            <a:lstStyle/>
            <a:p/>
          </p:txBody>
        </p:sp>
        <p:sp>
          <p:nvSpPr>
            <p:cNvPr id="2561" name="object 2561" descr=""/>
            <p:cNvSpPr/>
            <p:nvPr/>
          </p:nvSpPr>
          <p:spPr>
            <a:xfrm>
              <a:off x="6946009" y="12365535"/>
              <a:ext cx="0" cy="29845"/>
            </a:xfrm>
            <a:custGeom>
              <a:avLst/>
              <a:gdLst/>
              <a:ahLst/>
              <a:cxnLst/>
              <a:rect l="l" t="t" r="r" b="b"/>
              <a:pathLst>
                <a:path w="0" h="29845">
                  <a:moveTo>
                    <a:pt x="0" y="29222"/>
                  </a:moveTo>
                  <a:lnTo>
                    <a:pt x="0" y="0"/>
                  </a:lnTo>
                </a:path>
              </a:pathLst>
            </a:custGeom>
            <a:ln w="4762">
              <a:solidFill>
                <a:srgbClr val="050100"/>
              </a:solidFill>
            </a:ln>
          </p:spPr>
          <p:txBody>
            <a:bodyPr wrap="square" lIns="0" tIns="0" rIns="0" bIns="0" rtlCol="0"/>
            <a:lstStyle/>
            <a:p/>
          </p:txBody>
        </p:sp>
        <p:sp>
          <p:nvSpPr>
            <p:cNvPr id="2562" name="object 2562" descr=""/>
            <p:cNvSpPr/>
            <p:nvPr/>
          </p:nvSpPr>
          <p:spPr>
            <a:xfrm>
              <a:off x="6946629" y="12369027"/>
              <a:ext cx="0" cy="26034"/>
            </a:xfrm>
            <a:custGeom>
              <a:avLst/>
              <a:gdLst/>
              <a:ahLst/>
              <a:cxnLst/>
              <a:rect l="l" t="t" r="r" b="b"/>
              <a:pathLst>
                <a:path w="0" h="26034">
                  <a:moveTo>
                    <a:pt x="0" y="25730"/>
                  </a:moveTo>
                  <a:lnTo>
                    <a:pt x="0" y="0"/>
                  </a:lnTo>
                </a:path>
              </a:pathLst>
            </a:custGeom>
            <a:ln w="4762">
              <a:solidFill>
                <a:srgbClr val="050100"/>
              </a:solidFill>
            </a:ln>
          </p:spPr>
          <p:txBody>
            <a:bodyPr wrap="square" lIns="0" tIns="0" rIns="0" bIns="0" rtlCol="0"/>
            <a:lstStyle/>
            <a:p/>
          </p:txBody>
        </p:sp>
        <p:sp>
          <p:nvSpPr>
            <p:cNvPr id="2563" name="object 2563" descr=""/>
            <p:cNvSpPr/>
            <p:nvPr/>
          </p:nvSpPr>
          <p:spPr>
            <a:xfrm>
              <a:off x="6947237" y="12372507"/>
              <a:ext cx="0" cy="22860"/>
            </a:xfrm>
            <a:custGeom>
              <a:avLst/>
              <a:gdLst/>
              <a:ahLst/>
              <a:cxnLst/>
              <a:rect l="l" t="t" r="r" b="b"/>
              <a:pathLst>
                <a:path w="0" h="22859">
                  <a:moveTo>
                    <a:pt x="0" y="22250"/>
                  </a:moveTo>
                  <a:lnTo>
                    <a:pt x="0" y="0"/>
                  </a:lnTo>
                </a:path>
              </a:pathLst>
            </a:custGeom>
            <a:ln w="4762">
              <a:solidFill>
                <a:srgbClr val="050100"/>
              </a:solidFill>
            </a:ln>
          </p:spPr>
          <p:txBody>
            <a:bodyPr wrap="square" lIns="0" tIns="0" rIns="0" bIns="0" rtlCol="0"/>
            <a:lstStyle/>
            <a:p/>
          </p:txBody>
        </p:sp>
        <p:sp>
          <p:nvSpPr>
            <p:cNvPr id="2564" name="object 2564" descr=""/>
            <p:cNvSpPr/>
            <p:nvPr/>
          </p:nvSpPr>
          <p:spPr>
            <a:xfrm>
              <a:off x="6947857" y="12375987"/>
              <a:ext cx="0" cy="19050"/>
            </a:xfrm>
            <a:custGeom>
              <a:avLst/>
              <a:gdLst/>
              <a:ahLst/>
              <a:cxnLst/>
              <a:rect l="l" t="t" r="r" b="b"/>
              <a:pathLst>
                <a:path w="0" h="19050">
                  <a:moveTo>
                    <a:pt x="0" y="18770"/>
                  </a:moveTo>
                  <a:lnTo>
                    <a:pt x="0" y="0"/>
                  </a:lnTo>
                </a:path>
              </a:pathLst>
            </a:custGeom>
            <a:ln w="4762">
              <a:solidFill>
                <a:srgbClr val="050100"/>
              </a:solidFill>
            </a:ln>
          </p:spPr>
          <p:txBody>
            <a:bodyPr wrap="square" lIns="0" tIns="0" rIns="0" bIns="0" rtlCol="0"/>
            <a:lstStyle/>
            <a:p/>
          </p:txBody>
        </p:sp>
        <p:sp>
          <p:nvSpPr>
            <p:cNvPr id="2565" name="object 2565" descr=""/>
            <p:cNvSpPr/>
            <p:nvPr/>
          </p:nvSpPr>
          <p:spPr>
            <a:xfrm>
              <a:off x="6948477" y="12379480"/>
              <a:ext cx="0" cy="15875"/>
            </a:xfrm>
            <a:custGeom>
              <a:avLst/>
              <a:gdLst/>
              <a:ahLst/>
              <a:cxnLst/>
              <a:rect l="l" t="t" r="r" b="b"/>
              <a:pathLst>
                <a:path w="0" h="15875">
                  <a:moveTo>
                    <a:pt x="0" y="15278"/>
                  </a:moveTo>
                  <a:lnTo>
                    <a:pt x="0" y="0"/>
                  </a:lnTo>
                </a:path>
              </a:pathLst>
            </a:custGeom>
            <a:ln w="4762">
              <a:solidFill>
                <a:srgbClr val="050100"/>
              </a:solidFill>
            </a:ln>
          </p:spPr>
          <p:txBody>
            <a:bodyPr wrap="square" lIns="0" tIns="0" rIns="0" bIns="0" rtlCol="0"/>
            <a:lstStyle/>
            <a:p/>
          </p:txBody>
        </p:sp>
        <p:sp>
          <p:nvSpPr>
            <p:cNvPr id="2566" name="object 2566" descr=""/>
            <p:cNvSpPr/>
            <p:nvPr/>
          </p:nvSpPr>
          <p:spPr>
            <a:xfrm>
              <a:off x="6949085" y="12382959"/>
              <a:ext cx="0" cy="12065"/>
            </a:xfrm>
            <a:custGeom>
              <a:avLst/>
              <a:gdLst/>
              <a:ahLst/>
              <a:cxnLst/>
              <a:rect l="l" t="t" r="r" b="b"/>
              <a:pathLst>
                <a:path w="0" h="12065">
                  <a:moveTo>
                    <a:pt x="0" y="11798"/>
                  </a:moveTo>
                  <a:lnTo>
                    <a:pt x="0" y="0"/>
                  </a:lnTo>
                </a:path>
              </a:pathLst>
            </a:custGeom>
            <a:ln w="4762">
              <a:solidFill>
                <a:srgbClr val="050100"/>
              </a:solidFill>
            </a:ln>
          </p:spPr>
          <p:txBody>
            <a:bodyPr wrap="square" lIns="0" tIns="0" rIns="0" bIns="0" rtlCol="0"/>
            <a:lstStyle/>
            <a:p/>
          </p:txBody>
        </p:sp>
        <p:sp>
          <p:nvSpPr>
            <p:cNvPr id="2567" name="object 2567" descr=""/>
            <p:cNvSpPr/>
            <p:nvPr/>
          </p:nvSpPr>
          <p:spPr>
            <a:xfrm>
              <a:off x="6949705" y="12386452"/>
              <a:ext cx="0" cy="8890"/>
            </a:xfrm>
            <a:custGeom>
              <a:avLst/>
              <a:gdLst/>
              <a:ahLst/>
              <a:cxnLst/>
              <a:rect l="l" t="t" r="r" b="b"/>
              <a:pathLst>
                <a:path w="0" h="8890">
                  <a:moveTo>
                    <a:pt x="0" y="8305"/>
                  </a:moveTo>
                  <a:lnTo>
                    <a:pt x="0" y="0"/>
                  </a:lnTo>
                </a:path>
              </a:pathLst>
            </a:custGeom>
            <a:ln w="4762">
              <a:solidFill>
                <a:srgbClr val="050100"/>
              </a:solidFill>
            </a:ln>
          </p:spPr>
          <p:txBody>
            <a:bodyPr wrap="square" lIns="0" tIns="0" rIns="0" bIns="0" rtlCol="0"/>
            <a:lstStyle/>
            <a:p/>
          </p:txBody>
        </p:sp>
        <p:sp>
          <p:nvSpPr>
            <p:cNvPr id="2568" name="object 2568" descr=""/>
            <p:cNvSpPr/>
            <p:nvPr/>
          </p:nvSpPr>
          <p:spPr>
            <a:xfrm>
              <a:off x="6950312" y="12389932"/>
              <a:ext cx="0" cy="5080"/>
            </a:xfrm>
            <a:custGeom>
              <a:avLst/>
              <a:gdLst/>
              <a:ahLst/>
              <a:cxnLst/>
              <a:rect l="l" t="t" r="r" b="b"/>
              <a:pathLst>
                <a:path w="0" h="5079">
                  <a:moveTo>
                    <a:pt x="0" y="4825"/>
                  </a:moveTo>
                  <a:lnTo>
                    <a:pt x="0" y="0"/>
                  </a:lnTo>
                </a:path>
              </a:pathLst>
            </a:custGeom>
            <a:ln w="4762">
              <a:solidFill>
                <a:srgbClr val="050100"/>
              </a:solidFill>
            </a:ln>
          </p:spPr>
          <p:txBody>
            <a:bodyPr wrap="square" lIns="0" tIns="0" rIns="0" bIns="0" rtlCol="0"/>
            <a:lstStyle/>
            <a:p/>
          </p:txBody>
        </p:sp>
        <p:sp>
          <p:nvSpPr>
            <p:cNvPr id="2569" name="object 2569" descr=""/>
            <p:cNvSpPr/>
            <p:nvPr/>
          </p:nvSpPr>
          <p:spPr>
            <a:xfrm>
              <a:off x="6950933" y="12393424"/>
              <a:ext cx="0" cy="1905"/>
            </a:xfrm>
            <a:custGeom>
              <a:avLst/>
              <a:gdLst/>
              <a:ahLst/>
              <a:cxnLst/>
              <a:rect l="l" t="t" r="r" b="b"/>
              <a:pathLst>
                <a:path w="0" h="1904">
                  <a:moveTo>
                    <a:pt x="0" y="1333"/>
                  </a:moveTo>
                  <a:lnTo>
                    <a:pt x="0" y="0"/>
                  </a:lnTo>
                </a:path>
                <a:path w="0" h="1904">
                  <a:moveTo>
                    <a:pt x="0" y="1333"/>
                  </a:moveTo>
                  <a:lnTo>
                    <a:pt x="0" y="0"/>
                  </a:lnTo>
                </a:path>
              </a:pathLst>
            </a:custGeom>
            <a:ln w="4762">
              <a:solidFill>
                <a:srgbClr val="050100"/>
              </a:solidFill>
            </a:ln>
          </p:spPr>
          <p:txBody>
            <a:bodyPr wrap="square" lIns="0" tIns="0" rIns="0" bIns="0" rtlCol="0"/>
            <a:lstStyle/>
            <a:p/>
          </p:txBody>
        </p:sp>
        <p:sp>
          <p:nvSpPr>
            <p:cNvPr id="2570" name="object 2570" descr=""/>
            <p:cNvSpPr/>
            <p:nvPr/>
          </p:nvSpPr>
          <p:spPr>
            <a:xfrm>
              <a:off x="6942325" y="12348098"/>
              <a:ext cx="0" cy="46990"/>
            </a:xfrm>
            <a:custGeom>
              <a:avLst/>
              <a:gdLst/>
              <a:ahLst/>
              <a:cxnLst/>
              <a:rect l="l" t="t" r="r" b="b"/>
              <a:pathLst>
                <a:path w="0" h="46990">
                  <a:moveTo>
                    <a:pt x="0" y="46659"/>
                  </a:moveTo>
                  <a:lnTo>
                    <a:pt x="0" y="0"/>
                  </a:lnTo>
                </a:path>
              </a:pathLst>
            </a:custGeom>
            <a:ln w="4762">
              <a:solidFill>
                <a:srgbClr val="050100"/>
              </a:solidFill>
            </a:ln>
          </p:spPr>
          <p:txBody>
            <a:bodyPr wrap="square" lIns="0" tIns="0" rIns="0" bIns="0" rtlCol="0"/>
            <a:lstStyle/>
            <a:p/>
          </p:txBody>
        </p:sp>
        <p:sp>
          <p:nvSpPr>
            <p:cNvPr id="2571" name="object 2571" descr=""/>
            <p:cNvSpPr/>
            <p:nvPr/>
          </p:nvSpPr>
          <p:spPr>
            <a:xfrm>
              <a:off x="6941705" y="12351590"/>
              <a:ext cx="0" cy="43180"/>
            </a:xfrm>
            <a:custGeom>
              <a:avLst/>
              <a:gdLst/>
              <a:ahLst/>
              <a:cxnLst/>
              <a:rect l="l" t="t" r="r" b="b"/>
              <a:pathLst>
                <a:path w="0" h="43179">
                  <a:moveTo>
                    <a:pt x="0" y="43167"/>
                  </a:moveTo>
                  <a:lnTo>
                    <a:pt x="0" y="0"/>
                  </a:lnTo>
                </a:path>
              </a:pathLst>
            </a:custGeom>
            <a:ln w="4762">
              <a:solidFill>
                <a:srgbClr val="050100"/>
              </a:solidFill>
            </a:ln>
          </p:spPr>
          <p:txBody>
            <a:bodyPr wrap="square" lIns="0" tIns="0" rIns="0" bIns="0" rtlCol="0"/>
            <a:lstStyle/>
            <a:p/>
          </p:txBody>
        </p:sp>
        <p:sp>
          <p:nvSpPr>
            <p:cNvPr id="2572" name="object 2572" descr=""/>
            <p:cNvSpPr/>
            <p:nvPr/>
          </p:nvSpPr>
          <p:spPr>
            <a:xfrm>
              <a:off x="6941098" y="12355070"/>
              <a:ext cx="0" cy="40005"/>
            </a:xfrm>
            <a:custGeom>
              <a:avLst/>
              <a:gdLst/>
              <a:ahLst/>
              <a:cxnLst/>
              <a:rect l="l" t="t" r="r" b="b"/>
              <a:pathLst>
                <a:path w="0" h="40004">
                  <a:moveTo>
                    <a:pt x="0" y="39687"/>
                  </a:moveTo>
                  <a:lnTo>
                    <a:pt x="0" y="0"/>
                  </a:lnTo>
                </a:path>
              </a:pathLst>
            </a:custGeom>
            <a:ln w="4762">
              <a:solidFill>
                <a:srgbClr val="050100"/>
              </a:solidFill>
            </a:ln>
          </p:spPr>
          <p:txBody>
            <a:bodyPr wrap="square" lIns="0" tIns="0" rIns="0" bIns="0" rtlCol="0"/>
            <a:lstStyle/>
            <a:p/>
          </p:txBody>
        </p:sp>
        <p:sp>
          <p:nvSpPr>
            <p:cNvPr id="2573" name="object 2573" descr=""/>
            <p:cNvSpPr/>
            <p:nvPr/>
          </p:nvSpPr>
          <p:spPr>
            <a:xfrm>
              <a:off x="6940477" y="12358550"/>
              <a:ext cx="0" cy="36830"/>
            </a:xfrm>
            <a:custGeom>
              <a:avLst/>
              <a:gdLst/>
              <a:ahLst/>
              <a:cxnLst/>
              <a:rect l="l" t="t" r="r" b="b"/>
              <a:pathLst>
                <a:path w="0" h="36829">
                  <a:moveTo>
                    <a:pt x="0" y="36207"/>
                  </a:moveTo>
                  <a:lnTo>
                    <a:pt x="0" y="0"/>
                  </a:lnTo>
                </a:path>
              </a:pathLst>
            </a:custGeom>
            <a:ln w="4762">
              <a:solidFill>
                <a:srgbClr val="050100"/>
              </a:solidFill>
            </a:ln>
          </p:spPr>
          <p:txBody>
            <a:bodyPr wrap="square" lIns="0" tIns="0" rIns="0" bIns="0" rtlCol="0"/>
            <a:lstStyle/>
            <a:p/>
          </p:txBody>
        </p:sp>
        <p:sp>
          <p:nvSpPr>
            <p:cNvPr id="2574" name="object 2574" descr=""/>
            <p:cNvSpPr/>
            <p:nvPr/>
          </p:nvSpPr>
          <p:spPr>
            <a:xfrm>
              <a:off x="6939870" y="12362042"/>
              <a:ext cx="0" cy="33020"/>
            </a:xfrm>
            <a:custGeom>
              <a:avLst/>
              <a:gdLst/>
              <a:ahLst/>
              <a:cxnLst/>
              <a:rect l="l" t="t" r="r" b="b"/>
              <a:pathLst>
                <a:path w="0" h="33020">
                  <a:moveTo>
                    <a:pt x="0" y="32715"/>
                  </a:moveTo>
                  <a:lnTo>
                    <a:pt x="0" y="0"/>
                  </a:lnTo>
                </a:path>
              </a:pathLst>
            </a:custGeom>
            <a:ln w="4762">
              <a:solidFill>
                <a:srgbClr val="050100"/>
              </a:solidFill>
            </a:ln>
          </p:spPr>
          <p:txBody>
            <a:bodyPr wrap="square" lIns="0" tIns="0" rIns="0" bIns="0" rtlCol="0"/>
            <a:lstStyle/>
            <a:p/>
          </p:txBody>
        </p:sp>
        <p:sp>
          <p:nvSpPr>
            <p:cNvPr id="2575" name="object 2575" descr=""/>
            <p:cNvSpPr/>
            <p:nvPr/>
          </p:nvSpPr>
          <p:spPr>
            <a:xfrm>
              <a:off x="6939249" y="12365535"/>
              <a:ext cx="0" cy="29845"/>
            </a:xfrm>
            <a:custGeom>
              <a:avLst/>
              <a:gdLst/>
              <a:ahLst/>
              <a:cxnLst/>
              <a:rect l="l" t="t" r="r" b="b"/>
              <a:pathLst>
                <a:path w="0" h="29845">
                  <a:moveTo>
                    <a:pt x="0" y="29222"/>
                  </a:moveTo>
                  <a:lnTo>
                    <a:pt x="0" y="0"/>
                  </a:lnTo>
                </a:path>
              </a:pathLst>
            </a:custGeom>
            <a:ln w="4762">
              <a:solidFill>
                <a:srgbClr val="050100"/>
              </a:solidFill>
            </a:ln>
          </p:spPr>
          <p:txBody>
            <a:bodyPr wrap="square" lIns="0" tIns="0" rIns="0" bIns="0" rtlCol="0"/>
            <a:lstStyle/>
            <a:p/>
          </p:txBody>
        </p:sp>
        <p:sp>
          <p:nvSpPr>
            <p:cNvPr id="2576" name="object 2576" descr=""/>
            <p:cNvSpPr/>
            <p:nvPr/>
          </p:nvSpPr>
          <p:spPr>
            <a:xfrm>
              <a:off x="6938642" y="12369027"/>
              <a:ext cx="0" cy="26034"/>
            </a:xfrm>
            <a:custGeom>
              <a:avLst/>
              <a:gdLst/>
              <a:ahLst/>
              <a:cxnLst/>
              <a:rect l="l" t="t" r="r" b="b"/>
              <a:pathLst>
                <a:path w="0" h="26034">
                  <a:moveTo>
                    <a:pt x="0" y="25730"/>
                  </a:moveTo>
                  <a:lnTo>
                    <a:pt x="0" y="0"/>
                  </a:lnTo>
                </a:path>
              </a:pathLst>
            </a:custGeom>
            <a:ln w="4762">
              <a:solidFill>
                <a:srgbClr val="050100"/>
              </a:solidFill>
            </a:ln>
          </p:spPr>
          <p:txBody>
            <a:bodyPr wrap="square" lIns="0" tIns="0" rIns="0" bIns="0" rtlCol="0"/>
            <a:lstStyle/>
            <a:p/>
          </p:txBody>
        </p:sp>
        <p:sp>
          <p:nvSpPr>
            <p:cNvPr id="2577" name="object 2577" descr=""/>
            <p:cNvSpPr/>
            <p:nvPr/>
          </p:nvSpPr>
          <p:spPr>
            <a:xfrm>
              <a:off x="6938022" y="12372507"/>
              <a:ext cx="0" cy="22860"/>
            </a:xfrm>
            <a:custGeom>
              <a:avLst/>
              <a:gdLst/>
              <a:ahLst/>
              <a:cxnLst/>
              <a:rect l="l" t="t" r="r" b="b"/>
              <a:pathLst>
                <a:path w="0" h="22859">
                  <a:moveTo>
                    <a:pt x="0" y="22250"/>
                  </a:moveTo>
                  <a:lnTo>
                    <a:pt x="0" y="0"/>
                  </a:lnTo>
                </a:path>
              </a:pathLst>
            </a:custGeom>
            <a:ln w="4762">
              <a:solidFill>
                <a:srgbClr val="050100"/>
              </a:solidFill>
            </a:ln>
          </p:spPr>
          <p:txBody>
            <a:bodyPr wrap="square" lIns="0" tIns="0" rIns="0" bIns="0" rtlCol="0"/>
            <a:lstStyle/>
            <a:p/>
          </p:txBody>
        </p:sp>
        <p:sp>
          <p:nvSpPr>
            <p:cNvPr id="2578" name="object 2578" descr=""/>
            <p:cNvSpPr/>
            <p:nvPr/>
          </p:nvSpPr>
          <p:spPr>
            <a:xfrm>
              <a:off x="6937401" y="12375987"/>
              <a:ext cx="0" cy="19050"/>
            </a:xfrm>
            <a:custGeom>
              <a:avLst/>
              <a:gdLst/>
              <a:ahLst/>
              <a:cxnLst/>
              <a:rect l="l" t="t" r="r" b="b"/>
              <a:pathLst>
                <a:path w="0" h="19050">
                  <a:moveTo>
                    <a:pt x="0" y="18770"/>
                  </a:moveTo>
                  <a:lnTo>
                    <a:pt x="0" y="0"/>
                  </a:lnTo>
                </a:path>
              </a:pathLst>
            </a:custGeom>
            <a:ln w="4762">
              <a:solidFill>
                <a:srgbClr val="050100"/>
              </a:solidFill>
            </a:ln>
          </p:spPr>
          <p:txBody>
            <a:bodyPr wrap="square" lIns="0" tIns="0" rIns="0" bIns="0" rtlCol="0"/>
            <a:lstStyle/>
            <a:p/>
          </p:txBody>
        </p:sp>
        <p:sp>
          <p:nvSpPr>
            <p:cNvPr id="2579" name="object 2579" descr=""/>
            <p:cNvSpPr/>
            <p:nvPr/>
          </p:nvSpPr>
          <p:spPr>
            <a:xfrm>
              <a:off x="6936794" y="12379480"/>
              <a:ext cx="0" cy="15875"/>
            </a:xfrm>
            <a:custGeom>
              <a:avLst/>
              <a:gdLst/>
              <a:ahLst/>
              <a:cxnLst/>
              <a:rect l="l" t="t" r="r" b="b"/>
              <a:pathLst>
                <a:path w="0" h="15875">
                  <a:moveTo>
                    <a:pt x="0" y="15278"/>
                  </a:moveTo>
                  <a:lnTo>
                    <a:pt x="0" y="0"/>
                  </a:lnTo>
                </a:path>
              </a:pathLst>
            </a:custGeom>
            <a:ln w="4762">
              <a:solidFill>
                <a:srgbClr val="050100"/>
              </a:solidFill>
            </a:ln>
          </p:spPr>
          <p:txBody>
            <a:bodyPr wrap="square" lIns="0" tIns="0" rIns="0" bIns="0" rtlCol="0"/>
            <a:lstStyle/>
            <a:p/>
          </p:txBody>
        </p:sp>
        <p:sp>
          <p:nvSpPr>
            <p:cNvPr id="2580" name="object 2580" descr=""/>
            <p:cNvSpPr/>
            <p:nvPr/>
          </p:nvSpPr>
          <p:spPr>
            <a:xfrm>
              <a:off x="6936174" y="12382959"/>
              <a:ext cx="0" cy="12065"/>
            </a:xfrm>
            <a:custGeom>
              <a:avLst/>
              <a:gdLst/>
              <a:ahLst/>
              <a:cxnLst/>
              <a:rect l="l" t="t" r="r" b="b"/>
              <a:pathLst>
                <a:path w="0" h="12065">
                  <a:moveTo>
                    <a:pt x="0" y="11798"/>
                  </a:moveTo>
                  <a:lnTo>
                    <a:pt x="0" y="0"/>
                  </a:lnTo>
                </a:path>
              </a:pathLst>
            </a:custGeom>
            <a:ln w="4762">
              <a:solidFill>
                <a:srgbClr val="050100"/>
              </a:solidFill>
            </a:ln>
          </p:spPr>
          <p:txBody>
            <a:bodyPr wrap="square" lIns="0" tIns="0" rIns="0" bIns="0" rtlCol="0"/>
            <a:lstStyle/>
            <a:p/>
          </p:txBody>
        </p:sp>
        <p:sp>
          <p:nvSpPr>
            <p:cNvPr id="2581" name="object 2581" descr=""/>
            <p:cNvSpPr/>
            <p:nvPr/>
          </p:nvSpPr>
          <p:spPr>
            <a:xfrm>
              <a:off x="6935566" y="12386452"/>
              <a:ext cx="0" cy="8890"/>
            </a:xfrm>
            <a:custGeom>
              <a:avLst/>
              <a:gdLst/>
              <a:ahLst/>
              <a:cxnLst/>
              <a:rect l="l" t="t" r="r" b="b"/>
              <a:pathLst>
                <a:path w="0" h="8890">
                  <a:moveTo>
                    <a:pt x="0" y="8305"/>
                  </a:moveTo>
                  <a:lnTo>
                    <a:pt x="0" y="0"/>
                  </a:lnTo>
                </a:path>
              </a:pathLst>
            </a:custGeom>
            <a:ln w="4762">
              <a:solidFill>
                <a:srgbClr val="050100"/>
              </a:solidFill>
            </a:ln>
          </p:spPr>
          <p:txBody>
            <a:bodyPr wrap="square" lIns="0" tIns="0" rIns="0" bIns="0" rtlCol="0"/>
            <a:lstStyle/>
            <a:p/>
          </p:txBody>
        </p:sp>
        <p:sp>
          <p:nvSpPr>
            <p:cNvPr id="2582" name="object 2582" descr=""/>
            <p:cNvSpPr/>
            <p:nvPr/>
          </p:nvSpPr>
          <p:spPr>
            <a:xfrm>
              <a:off x="6934946" y="12389932"/>
              <a:ext cx="0" cy="5080"/>
            </a:xfrm>
            <a:custGeom>
              <a:avLst/>
              <a:gdLst/>
              <a:ahLst/>
              <a:cxnLst/>
              <a:rect l="l" t="t" r="r" b="b"/>
              <a:pathLst>
                <a:path w="0" h="5079">
                  <a:moveTo>
                    <a:pt x="0" y="4825"/>
                  </a:moveTo>
                  <a:lnTo>
                    <a:pt x="0" y="0"/>
                  </a:lnTo>
                </a:path>
              </a:pathLst>
            </a:custGeom>
            <a:ln w="4762">
              <a:solidFill>
                <a:srgbClr val="050100"/>
              </a:solidFill>
            </a:ln>
          </p:spPr>
          <p:txBody>
            <a:bodyPr wrap="square" lIns="0" tIns="0" rIns="0" bIns="0" rtlCol="0"/>
            <a:lstStyle/>
            <a:p/>
          </p:txBody>
        </p:sp>
        <p:sp>
          <p:nvSpPr>
            <p:cNvPr id="2583" name="object 2583" descr=""/>
            <p:cNvSpPr/>
            <p:nvPr/>
          </p:nvSpPr>
          <p:spPr>
            <a:xfrm>
              <a:off x="6934338" y="12393424"/>
              <a:ext cx="0" cy="1905"/>
            </a:xfrm>
            <a:custGeom>
              <a:avLst/>
              <a:gdLst/>
              <a:ahLst/>
              <a:cxnLst/>
              <a:rect l="l" t="t" r="r" b="b"/>
              <a:pathLst>
                <a:path w="0" h="1904">
                  <a:moveTo>
                    <a:pt x="0" y="1333"/>
                  </a:moveTo>
                  <a:lnTo>
                    <a:pt x="0" y="0"/>
                  </a:lnTo>
                </a:path>
                <a:path w="0" h="1904">
                  <a:moveTo>
                    <a:pt x="0" y="1333"/>
                  </a:moveTo>
                  <a:lnTo>
                    <a:pt x="0" y="0"/>
                  </a:lnTo>
                </a:path>
              </a:pathLst>
            </a:custGeom>
            <a:ln w="4762">
              <a:solidFill>
                <a:srgbClr val="050100"/>
              </a:solidFill>
            </a:ln>
          </p:spPr>
          <p:txBody>
            <a:bodyPr wrap="square" lIns="0" tIns="0" rIns="0" bIns="0" rtlCol="0"/>
            <a:lstStyle/>
            <a:p/>
          </p:txBody>
        </p:sp>
        <p:sp>
          <p:nvSpPr>
            <p:cNvPr id="2584" name="object 2584" descr=""/>
            <p:cNvSpPr/>
            <p:nvPr/>
          </p:nvSpPr>
          <p:spPr>
            <a:xfrm>
              <a:off x="6942634" y="12346358"/>
              <a:ext cx="8890" cy="48895"/>
            </a:xfrm>
            <a:custGeom>
              <a:avLst/>
              <a:gdLst/>
              <a:ahLst/>
              <a:cxnLst/>
              <a:rect l="l" t="t" r="r" b="b"/>
              <a:pathLst>
                <a:path w="8890" h="48895">
                  <a:moveTo>
                    <a:pt x="8534" y="48399"/>
                  </a:moveTo>
                  <a:lnTo>
                    <a:pt x="0" y="0"/>
                  </a:lnTo>
                </a:path>
              </a:pathLst>
            </a:custGeom>
            <a:ln w="4762">
              <a:solidFill>
                <a:srgbClr val="050100"/>
              </a:solidFill>
            </a:ln>
          </p:spPr>
          <p:txBody>
            <a:bodyPr wrap="square" lIns="0" tIns="0" rIns="0" bIns="0" rtlCol="0"/>
            <a:lstStyle/>
            <a:p/>
          </p:txBody>
        </p:sp>
        <p:sp>
          <p:nvSpPr>
            <p:cNvPr id="2585" name="object 2585" descr=""/>
            <p:cNvSpPr/>
            <p:nvPr/>
          </p:nvSpPr>
          <p:spPr>
            <a:xfrm>
              <a:off x="6934103" y="12394758"/>
              <a:ext cx="17145" cy="0"/>
            </a:xfrm>
            <a:custGeom>
              <a:avLst/>
              <a:gdLst/>
              <a:ahLst/>
              <a:cxnLst/>
              <a:rect l="l" t="t" r="r" b="b"/>
              <a:pathLst>
                <a:path w="17145" h="0">
                  <a:moveTo>
                    <a:pt x="0" y="0"/>
                  </a:moveTo>
                  <a:lnTo>
                    <a:pt x="17068" y="0"/>
                  </a:lnTo>
                </a:path>
              </a:pathLst>
            </a:custGeom>
            <a:ln w="4762">
              <a:solidFill>
                <a:srgbClr val="050100"/>
              </a:solidFill>
            </a:ln>
          </p:spPr>
          <p:txBody>
            <a:bodyPr wrap="square" lIns="0" tIns="0" rIns="0" bIns="0" rtlCol="0"/>
            <a:lstStyle/>
            <a:p/>
          </p:txBody>
        </p:sp>
        <p:sp>
          <p:nvSpPr>
            <p:cNvPr id="2586" name="object 2586" descr=""/>
            <p:cNvSpPr/>
            <p:nvPr/>
          </p:nvSpPr>
          <p:spPr>
            <a:xfrm>
              <a:off x="6934101" y="12346364"/>
              <a:ext cx="8890" cy="605155"/>
            </a:xfrm>
            <a:custGeom>
              <a:avLst/>
              <a:gdLst/>
              <a:ahLst/>
              <a:cxnLst/>
              <a:rect l="l" t="t" r="r" b="b"/>
              <a:pathLst>
                <a:path w="8890" h="605154">
                  <a:moveTo>
                    <a:pt x="8534" y="0"/>
                  </a:moveTo>
                  <a:lnTo>
                    <a:pt x="0" y="48399"/>
                  </a:lnTo>
                </a:path>
                <a:path w="8890" h="605154">
                  <a:moveTo>
                    <a:pt x="8534" y="0"/>
                  </a:moveTo>
                  <a:lnTo>
                    <a:pt x="8534" y="604977"/>
                  </a:lnTo>
                </a:path>
              </a:pathLst>
            </a:custGeom>
            <a:ln w="4762">
              <a:solidFill>
                <a:srgbClr val="050100"/>
              </a:solidFill>
            </a:ln>
          </p:spPr>
          <p:txBody>
            <a:bodyPr wrap="square" lIns="0" tIns="0" rIns="0" bIns="0" rtlCol="0"/>
            <a:lstStyle/>
            <a:p/>
          </p:txBody>
        </p:sp>
        <p:sp>
          <p:nvSpPr>
            <p:cNvPr id="2587" name="object 2587" descr=""/>
            <p:cNvSpPr/>
            <p:nvPr/>
          </p:nvSpPr>
          <p:spPr>
            <a:xfrm>
              <a:off x="6636806" y="12951338"/>
              <a:ext cx="330200" cy="0"/>
            </a:xfrm>
            <a:custGeom>
              <a:avLst/>
              <a:gdLst/>
              <a:ahLst/>
              <a:cxnLst/>
              <a:rect l="l" t="t" r="r" b="b"/>
              <a:pathLst>
                <a:path w="330200" h="0">
                  <a:moveTo>
                    <a:pt x="0" y="0"/>
                  </a:moveTo>
                  <a:lnTo>
                    <a:pt x="330022" y="0"/>
                  </a:lnTo>
                </a:path>
              </a:pathLst>
            </a:custGeom>
            <a:ln w="4762">
              <a:solidFill>
                <a:srgbClr val="050100"/>
              </a:solidFill>
            </a:ln>
          </p:spPr>
          <p:txBody>
            <a:bodyPr wrap="square" lIns="0" tIns="0" rIns="0" bIns="0" rtlCol="0"/>
            <a:lstStyle/>
            <a:p/>
          </p:txBody>
        </p:sp>
        <p:sp>
          <p:nvSpPr>
            <p:cNvPr id="2588" name="object 2588" descr=""/>
            <p:cNvSpPr/>
            <p:nvPr/>
          </p:nvSpPr>
          <p:spPr>
            <a:xfrm>
              <a:off x="6636806" y="12346364"/>
              <a:ext cx="330200" cy="0"/>
            </a:xfrm>
            <a:custGeom>
              <a:avLst/>
              <a:gdLst/>
              <a:ahLst/>
              <a:cxnLst/>
              <a:rect l="l" t="t" r="r" b="b"/>
              <a:pathLst>
                <a:path w="330200" h="0">
                  <a:moveTo>
                    <a:pt x="0" y="0"/>
                  </a:moveTo>
                  <a:lnTo>
                    <a:pt x="330022" y="0"/>
                  </a:lnTo>
                </a:path>
              </a:pathLst>
            </a:custGeom>
            <a:ln w="4762">
              <a:solidFill>
                <a:srgbClr val="050100"/>
              </a:solidFill>
            </a:ln>
          </p:spPr>
          <p:txBody>
            <a:bodyPr wrap="square" lIns="0" tIns="0" rIns="0" bIns="0" rtlCol="0"/>
            <a:lstStyle/>
            <a:p/>
          </p:txBody>
        </p:sp>
        <p:sp>
          <p:nvSpPr>
            <p:cNvPr id="2589" name="object 2589" descr=""/>
            <p:cNvSpPr/>
            <p:nvPr/>
          </p:nvSpPr>
          <p:spPr>
            <a:xfrm>
              <a:off x="6337952" y="12648857"/>
              <a:ext cx="158750" cy="0"/>
            </a:xfrm>
            <a:custGeom>
              <a:avLst/>
              <a:gdLst/>
              <a:ahLst/>
              <a:cxnLst/>
              <a:rect l="l" t="t" r="r" b="b"/>
              <a:pathLst>
                <a:path w="158750" h="0">
                  <a:moveTo>
                    <a:pt x="158508" y="0"/>
                  </a:moveTo>
                  <a:lnTo>
                    <a:pt x="60490" y="0"/>
                  </a:lnTo>
                  <a:lnTo>
                    <a:pt x="30238" y="0"/>
                  </a:lnTo>
                  <a:lnTo>
                    <a:pt x="0" y="0"/>
                  </a:lnTo>
                </a:path>
              </a:pathLst>
            </a:custGeom>
            <a:ln w="4762">
              <a:solidFill>
                <a:srgbClr val="050100"/>
              </a:solidFill>
            </a:ln>
          </p:spPr>
          <p:txBody>
            <a:bodyPr wrap="square" lIns="0" tIns="0" rIns="0" bIns="0" rtlCol="0"/>
            <a:lstStyle/>
            <a:p/>
          </p:txBody>
        </p:sp>
        <p:sp>
          <p:nvSpPr>
            <p:cNvPr id="2590" name="object 2590" descr=""/>
            <p:cNvSpPr/>
            <p:nvPr/>
          </p:nvSpPr>
          <p:spPr>
            <a:xfrm>
              <a:off x="6514611" y="12648857"/>
              <a:ext cx="36830" cy="0"/>
            </a:xfrm>
            <a:custGeom>
              <a:avLst/>
              <a:gdLst/>
              <a:ahLst/>
              <a:cxnLst/>
              <a:rect l="l" t="t" r="r" b="b"/>
              <a:pathLst>
                <a:path w="36829" h="0">
                  <a:moveTo>
                    <a:pt x="36296" y="0"/>
                  </a:moveTo>
                  <a:lnTo>
                    <a:pt x="0" y="0"/>
                  </a:lnTo>
                </a:path>
              </a:pathLst>
            </a:custGeom>
            <a:ln w="4762">
              <a:solidFill>
                <a:srgbClr val="050100"/>
              </a:solidFill>
            </a:ln>
          </p:spPr>
          <p:txBody>
            <a:bodyPr wrap="square" lIns="0" tIns="0" rIns="0" bIns="0" rtlCol="0"/>
            <a:lstStyle/>
            <a:p/>
          </p:txBody>
        </p:sp>
        <p:sp>
          <p:nvSpPr>
            <p:cNvPr id="2591" name="object 2591" descr=""/>
            <p:cNvSpPr/>
            <p:nvPr/>
          </p:nvSpPr>
          <p:spPr>
            <a:xfrm>
              <a:off x="6569058" y="12648857"/>
              <a:ext cx="158750" cy="0"/>
            </a:xfrm>
            <a:custGeom>
              <a:avLst/>
              <a:gdLst/>
              <a:ahLst/>
              <a:cxnLst/>
              <a:rect l="l" t="t" r="r" b="b"/>
              <a:pathLst>
                <a:path w="158750" h="0">
                  <a:moveTo>
                    <a:pt x="158496" y="0"/>
                  </a:moveTo>
                  <a:lnTo>
                    <a:pt x="128244" y="0"/>
                  </a:lnTo>
                  <a:lnTo>
                    <a:pt x="97993" y="0"/>
                  </a:lnTo>
                  <a:lnTo>
                    <a:pt x="0" y="0"/>
                  </a:lnTo>
                </a:path>
              </a:pathLst>
            </a:custGeom>
            <a:ln w="4762">
              <a:solidFill>
                <a:srgbClr val="050100"/>
              </a:solidFill>
            </a:ln>
          </p:spPr>
          <p:txBody>
            <a:bodyPr wrap="square" lIns="0" tIns="0" rIns="0" bIns="0" rtlCol="0"/>
            <a:lstStyle/>
            <a:p/>
          </p:txBody>
        </p:sp>
        <p:sp>
          <p:nvSpPr>
            <p:cNvPr id="2592" name="object 2592" descr=""/>
            <p:cNvSpPr/>
            <p:nvPr/>
          </p:nvSpPr>
          <p:spPr>
            <a:xfrm>
              <a:off x="6331894" y="13420829"/>
              <a:ext cx="0" cy="106680"/>
            </a:xfrm>
            <a:custGeom>
              <a:avLst/>
              <a:gdLst/>
              <a:ahLst/>
              <a:cxnLst/>
              <a:rect l="l" t="t" r="r" b="b"/>
              <a:pathLst>
                <a:path w="0" h="106680">
                  <a:moveTo>
                    <a:pt x="0" y="0"/>
                  </a:moveTo>
                  <a:lnTo>
                    <a:pt x="0" y="45999"/>
                  </a:lnTo>
                  <a:lnTo>
                    <a:pt x="0" y="76250"/>
                  </a:lnTo>
                  <a:lnTo>
                    <a:pt x="0" y="106502"/>
                  </a:lnTo>
                </a:path>
              </a:pathLst>
            </a:custGeom>
            <a:ln w="4762">
              <a:solidFill>
                <a:srgbClr val="050100"/>
              </a:solidFill>
            </a:ln>
          </p:spPr>
          <p:txBody>
            <a:bodyPr wrap="square" lIns="0" tIns="0" rIns="0" bIns="0" rtlCol="0"/>
            <a:lstStyle/>
            <a:p/>
          </p:txBody>
        </p:sp>
        <p:sp>
          <p:nvSpPr>
            <p:cNvPr id="2593" name="object 2593" descr=""/>
            <p:cNvSpPr/>
            <p:nvPr/>
          </p:nvSpPr>
          <p:spPr>
            <a:xfrm>
              <a:off x="6331894" y="13366383"/>
              <a:ext cx="0" cy="36830"/>
            </a:xfrm>
            <a:custGeom>
              <a:avLst/>
              <a:gdLst/>
              <a:ahLst/>
              <a:cxnLst/>
              <a:rect l="l" t="t" r="r" b="b"/>
              <a:pathLst>
                <a:path w="0" h="36830">
                  <a:moveTo>
                    <a:pt x="0" y="0"/>
                  </a:moveTo>
                  <a:lnTo>
                    <a:pt x="0" y="36296"/>
                  </a:lnTo>
                </a:path>
              </a:pathLst>
            </a:custGeom>
            <a:ln w="4762">
              <a:solidFill>
                <a:srgbClr val="050100"/>
              </a:solidFill>
            </a:ln>
          </p:spPr>
          <p:txBody>
            <a:bodyPr wrap="square" lIns="0" tIns="0" rIns="0" bIns="0" rtlCol="0"/>
            <a:lstStyle/>
            <a:p/>
          </p:txBody>
        </p:sp>
        <p:sp>
          <p:nvSpPr>
            <p:cNvPr id="2594" name="object 2594" descr=""/>
            <p:cNvSpPr/>
            <p:nvPr/>
          </p:nvSpPr>
          <p:spPr>
            <a:xfrm>
              <a:off x="6331894" y="13241738"/>
              <a:ext cx="0" cy="106680"/>
            </a:xfrm>
            <a:custGeom>
              <a:avLst/>
              <a:gdLst/>
              <a:ahLst/>
              <a:cxnLst/>
              <a:rect l="l" t="t" r="r" b="b"/>
              <a:pathLst>
                <a:path w="0" h="106680">
                  <a:moveTo>
                    <a:pt x="0" y="0"/>
                  </a:moveTo>
                  <a:lnTo>
                    <a:pt x="0" y="30251"/>
                  </a:lnTo>
                  <a:lnTo>
                    <a:pt x="0" y="60502"/>
                  </a:lnTo>
                  <a:lnTo>
                    <a:pt x="0" y="106489"/>
                  </a:lnTo>
                </a:path>
              </a:pathLst>
            </a:custGeom>
            <a:ln w="4762">
              <a:solidFill>
                <a:srgbClr val="050100"/>
              </a:solidFill>
            </a:ln>
          </p:spPr>
          <p:txBody>
            <a:bodyPr wrap="square" lIns="0" tIns="0" rIns="0" bIns="0" rtlCol="0"/>
            <a:lstStyle/>
            <a:p/>
          </p:txBody>
        </p:sp>
      </p:grpSp>
      <p:grpSp>
        <p:nvGrpSpPr>
          <p:cNvPr id="2595" name="object 2595" descr=""/>
          <p:cNvGrpSpPr/>
          <p:nvPr/>
        </p:nvGrpSpPr>
        <p:grpSpPr>
          <a:xfrm>
            <a:off x="6304126" y="11763305"/>
            <a:ext cx="90170" cy="45085"/>
            <a:chOff x="6304126" y="11763305"/>
            <a:chExt cx="90170" cy="45085"/>
          </a:xfrm>
        </p:grpSpPr>
        <p:sp>
          <p:nvSpPr>
            <p:cNvPr id="2596" name="object 2596" descr=""/>
            <p:cNvSpPr/>
            <p:nvPr/>
          </p:nvSpPr>
          <p:spPr>
            <a:xfrm>
              <a:off x="6373120" y="11793033"/>
              <a:ext cx="14604" cy="0"/>
            </a:xfrm>
            <a:custGeom>
              <a:avLst/>
              <a:gdLst/>
              <a:ahLst/>
              <a:cxnLst/>
              <a:rect l="l" t="t" r="r" b="b"/>
              <a:pathLst>
                <a:path w="14604" h="0">
                  <a:moveTo>
                    <a:pt x="0" y="0"/>
                  </a:moveTo>
                  <a:lnTo>
                    <a:pt x="14528" y="0"/>
                  </a:lnTo>
                </a:path>
              </a:pathLst>
            </a:custGeom>
            <a:ln w="4762">
              <a:solidFill>
                <a:srgbClr val="050100"/>
              </a:solidFill>
            </a:ln>
          </p:spPr>
          <p:txBody>
            <a:bodyPr wrap="square" lIns="0" tIns="0" rIns="0" bIns="0" rtlCol="0"/>
            <a:lstStyle/>
            <a:p/>
          </p:txBody>
        </p:sp>
        <p:sp>
          <p:nvSpPr>
            <p:cNvPr id="2597" name="object 2597" descr=""/>
            <p:cNvSpPr/>
            <p:nvPr/>
          </p:nvSpPr>
          <p:spPr>
            <a:xfrm>
              <a:off x="6379917" y="11765686"/>
              <a:ext cx="11430" cy="40005"/>
            </a:xfrm>
            <a:custGeom>
              <a:avLst/>
              <a:gdLst/>
              <a:ahLst/>
              <a:cxnLst/>
              <a:rect l="l" t="t" r="r" b="b"/>
              <a:pathLst>
                <a:path w="11429" h="40004">
                  <a:moveTo>
                    <a:pt x="0" y="0"/>
                  </a:moveTo>
                  <a:lnTo>
                    <a:pt x="11417" y="39700"/>
                  </a:lnTo>
                </a:path>
              </a:pathLst>
            </a:custGeom>
            <a:ln w="4762">
              <a:solidFill>
                <a:srgbClr val="050100"/>
              </a:solidFill>
            </a:ln>
          </p:spPr>
          <p:txBody>
            <a:bodyPr wrap="square" lIns="0" tIns="0" rIns="0" bIns="0" rtlCol="0"/>
            <a:lstStyle/>
            <a:p/>
          </p:txBody>
        </p:sp>
        <p:sp>
          <p:nvSpPr>
            <p:cNvPr id="2598" name="object 2598" descr=""/>
            <p:cNvSpPr/>
            <p:nvPr/>
          </p:nvSpPr>
          <p:spPr>
            <a:xfrm>
              <a:off x="6369424" y="11765686"/>
              <a:ext cx="10795" cy="40005"/>
            </a:xfrm>
            <a:custGeom>
              <a:avLst/>
              <a:gdLst/>
              <a:ahLst/>
              <a:cxnLst/>
              <a:rect l="l" t="t" r="r" b="b"/>
              <a:pathLst>
                <a:path w="10795" h="40004">
                  <a:moveTo>
                    <a:pt x="0" y="39700"/>
                  </a:moveTo>
                  <a:lnTo>
                    <a:pt x="10490" y="0"/>
                  </a:lnTo>
                </a:path>
              </a:pathLst>
            </a:custGeom>
            <a:ln w="4762">
              <a:solidFill>
                <a:srgbClr val="050100"/>
              </a:solidFill>
            </a:ln>
          </p:spPr>
          <p:txBody>
            <a:bodyPr wrap="square" lIns="0" tIns="0" rIns="0" bIns="0" rtlCol="0"/>
            <a:lstStyle/>
            <a:p/>
          </p:txBody>
        </p:sp>
        <p:sp>
          <p:nvSpPr>
            <p:cNvPr id="2599" name="object 2599" descr=""/>
            <p:cNvSpPr/>
            <p:nvPr/>
          </p:nvSpPr>
          <p:spPr>
            <a:xfrm>
              <a:off x="6343218" y="11785530"/>
              <a:ext cx="12065" cy="0"/>
            </a:xfrm>
            <a:custGeom>
              <a:avLst/>
              <a:gdLst/>
              <a:ahLst/>
              <a:cxnLst/>
              <a:rect l="l" t="t" r="r" b="b"/>
              <a:pathLst>
                <a:path w="12064" h="0">
                  <a:moveTo>
                    <a:pt x="0" y="0"/>
                  </a:moveTo>
                  <a:lnTo>
                    <a:pt x="11734" y="0"/>
                  </a:lnTo>
                </a:path>
              </a:pathLst>
            </a:custGeom>
            <a:ln w="4762">
              <a:solidFill>
                <a:srgbClr val="050100"/>
              </a:solidFill>
            </a:ln>
          </p:spPr>
          <p:txBody>
            <a:bodyPr wrap="square" lIns="0" tIns="0" rIns="0" bIns="0" rtlCol="0"/>
            <a:lstStyle/>
            <a:p/>
          </p:txBody>
        </p:sp>
        <p:sp>
          <p:nvSpPr>
            <p:cNvPr id="2600" name="object 2600" descr=""/>
            <p:cNvSpPr/>
            <p:nvPr/>
          </p:nvSpPr>
          <p:spPr>
            <a:xfrm>
              <a:off x="6310216" y="11793033"/>
              <a:ext cx="14604" cy="0"/>
            </a:xfrm>
            <a:custGeom>
              <a:avLst/>
              <a:gdLst/>
              <a:ahLst/>
              <a:cxnLst/>
              <a:rect l="l" t="t" r="r" b="b"/>
              <a:pathLst>
                <a:path w="14604" h="0">
                  <a:moveTo>
                    <a:pt x="0" y="0"/>
                  </a:moveTo>
                  <a:lnTo>
                    <a:pt x="14516" y="0"/>
                  </a:lnTo>
                </a:path>
              </a:pathLst>
            </a:custGeom>
            <a:ln w="4762">
              <a:solidFill>
                <a:srgbClr val="050100"/>
              </a:solidFill>
            </a:ln>
          </p:spPr>
          <p:txBody>
            <a:bodyPr wrap="square" lIns="0" tIns="0" rIns="0" bIns="0" rtlCol="0"/>
            <a:lstStyle/>
            <a:p/>
          </p:txBody>
        </p:sp>
        <p:sp>
          <p:nvSpPr>
            <p:cNvPr id="2601" name="object 2601" descr=""/>
            <p:cNvSpPr/>
            <p:nvPr/>
          </p:nvSpPr>
          <p:spPr>
            <a:xfrm>
              <a:off x="6317011" y="11765686"/>
              <a:ext cx="11430" cy="40005"/>
            </a:xfrm>
            <a:custGeom>
              <a:avLst/>
              <a:gdLst/>
              <a:ahLst/>
              <a:cxnLst/>
              <a:rect l="l" t="t" r="r" b="b"/>
              <a:pathLst>
                <a:path w="11429" h="40004">
                  <a:moveTo>
                    <a:pt x="0" y="0"/>
                  </a:moveTo>
                  <a:lnTo>
                    <a:pt x="11417" y="39700"/>
                  </a:lnTo>
                </a:path>
              </a:pathLst>
            </a:custGeom>
            <a:ln w="4762">
              <a:solidFill>
                <a:srgbClr val="050100"/>
              </a:solidFill>
            </a:ln>
          </p:spPr>
          <p:txBody>
            <a:bodyPr wrap="square" lIns="0" tIns="0" rIns="0" bIns="0" rtlCol="0"/>
            <a:lstStyle/>
            <a:p/>
          </p:txBody>
        </p:sp>
        <p:sp>
          <p:nvSpPr>
            <p:cNvPr id="2602" name="object 2602" descr=""/>
            <p:cNvSpPr/>
            <p:nvPr/>
          </p:nvSpPr>
          <p:spPr>
            <a:xfrm>
              <a:off x="6306507" y="11765686"/>
              <a:ext cx="10795" cy="40005"/>
            </a:xfrm>
            <a:custGeom>
              <a:avLst/>
              <a:gdLst/>
              <a:ahLst/>
              <a:cxnLst/>
              <a:rect l="l" t="t" r="r" b="b"/>
              <a:pathLst>
                <a:path w="10795" h="40004">
                  <a:moveTo>
                    <a:pt x="0" y="39700"/>
                  </a:moveTo>
                  <a:lnTo>
                    <a:pt x="10502" y="0"/>
                  </a:lnTo>
                </a:path>
              </a:pathLst>
            </a:custGeom>
            <a:ln w="4762">
              <a:solidFill>
                <a:srgbClr val="050100"/>
              </a:solidFill>
            </a:ln>
          </p:spPr>
          <p:txBody>
            <a:bodyPr wrap="square" lIns="0" tIns="0" rIns="0" bIns="0" rtlCol="0"/>
            <a:lstStyle/>
            <a:p/>
          </p:txBody>
        </p:sp>
      </p:grpSp>
      <p:pic>
        <p:nvPicPr>
          <p:cNvPr id="2603" name="object 2603" descr=""/>
          <p:cNvPicPr/>
          <p:nvPr/>
        </p:nvPicPr>
        <p:blipFill>
          <a:blip r:embed="rId42" cstate="print"/>
          <a:stretch>
            <a:fillRect/>
          </a:stretch>
        </p:blipFill>
        <p:spPr>
          <a:xfrm>
            <a:off x="4096877" y="11825378"/>
            <a:ext cx="1752335" cy="1779376"/>
          </a:xfrm>
          <a:prstGeom prst="rect">
            <a:avLst/>
          </a:prstGeom>
        </p:spPr>
      </p:pic>
      <p:pic>
        <p:nvPicPr>
          <p:cNvPr id="2604" name="object 2604" descr=""/>
          <p:cNvPicPr/>
          <p:nvPr/>
        </p:nvPicPr>
        <p:blipFill>
          <a:blip r:embed="rId43" cstate="print"/>
          <a:stretch>
            <a:fillRect/>
          </a:stretch>
        </p:blipFill>
        <p:spPr>
          <a:xfrm>
            <a:off x="1692838" y="7831268"/>
            <a:ext cx="106235" cy="106197"/>
          </a:xfrm>
          <a:prstGeom prst="rect">
            <a:avLst/>
          </a:prstGeom>
        </p:spPr>
      </p:pic>
      <p:sp>
        <p:nvSpPr>
          <p:cNvPr id="2605" name="object 2605" descr=""/>
          <p:cNvSpPr txBox="1"/>
          <p:nvPr/>
        </p:nvSpPr>
        <p:spPr>
          <a:xfrm>
            <a:off x="1695964" y="7811711"/>
            <a:ext cx="1421765" cy="145415"/>
          </a:xfrm>
          <a:prstGeom prst="rect">
            <a:avLst/>
          </a:prstGeom>
        </p:spPr>
        <p:txBody>
          <a:bodyPr wrap="square" lIns="0" tIns="17145" rIns="0" bIns="0" rtlCol="0" vert="horz">
            <a:spAutoFit/>
          </a:bodyPr>
          <a:lstStyle/>
          <a:p>
            <a:pPr marL="12700">
              <a:lnSpc>
                <a:spcPct val="100000"/>
              </a:lnSpc>
              <a:spcBef>
                <a:spcPts val="135"/>
              </a:spcBef>
            </a:pPr>
            <a:r>
              <a:rPr dirty="0" baseline="3703" sz="1125" spc="157">
                <a:solidFill>
                  <a:srgbClr val="FFFFFF"/>
                </a:solidFill>
                <a:latin typeface="Arial MT"/>
                <a:cs typeface="Arial MT"/>
              </a:rPr>
              <a:t>d</a:t>
            </a:r>
            <a:r>
              <a:rPr dirty="0" baseline="3703" sz="1125" spc="382">
                <a:solidFill>
                  <a:srgbClr val="FFFFFF"/>
                </a:solidFill>
                <a:latin typeface="Arial MT"/>
                <a:cs typeface="Arial MT"/>
              </a:rPr>
              <a:t> </a:t>
            </a:r>
            <a:r>
              <a:rPr dirty="0" sz="700" spc="-10">
                <a:solidFill>
                  <a:srgbClr val="565659"/>
                </a:solidFill>
                <a:latin typeface="Microsoft YaHei"/>
                <a:cs typeface="Microsoft YaHei"/>
              </a:rPr>
              <a:t>4</a:t>
            </a:r>
            <a:r>
              <a:rPr dirty="0" sz="700" spc="-10">
                <a:solidFill>
                  <a:srgbClr val="565658"/>
                </a:solidFill>
                <a:latin typeface="Microsoft YaHei"/>
                <a:cs typeface="Microsoft YaHei"/>
              </a:rPr>
              <a:t>×</a:t>
            </a:r>
            <a:r>
              <a:rPr dirty="0" sz="700" spc="-10">
                <a:solidFill>
                  <a:srgbClr val="565659"/>
                </a:solidFill>
                <a:latin typeface="Microsoft YaHei"/>
                <a:cs typeface="Microsoft YaHei"/>
              </a:rPr>
              <a:t>M12螺栓拧入深度min18mm</a:t>
            </a:r>
            <a:endParaRPr sz="700">
              <a:latin typeface="Microsoft YaHei"/>
              <a:cs typeface="Microsoft YaHei"/>
            </a:endParaRPr>
          </a:p>
        </p:txBody>
      </p:sp>
      <p:grpSp>
        <p:nvGrpSpPr>
          <p:cNvPr id="2606" name="object 2606" descr=""/>
          <p:cNvGrpSpPr/>
          <p:nvPr/>
        </p:nvGrpSpPr>
        <p:grpSpPr>
          <a:xfrm>
            <a:off x="895073" y="6626992"/>
            <a:ext cx="2203450" cy="1362075"/>
            <a:chOff x="895073" y="6626992"/>
            <a:chExt cx="2203450" cy="1362075"/>
          </a:xfrm>
        </p:grpSpPr>
        <p:sp>
          <p:nvSpPr>
            <p:cNvPr id="2607" name="object 2607" descr=""/>
            <p:cNvSpPr/>
            <p:nvPr/>
          </p:nvSpPr>
          <p:spPr>
            <a:xfrm>
              <a:off x="1587254" y="7303335"/>
              <a:ext cx="56515" cy="0"/>
            </a:xfrm>
            <a:custGeom>
              <a:avLst/>
              <a:gdLst/>
              <a:ahLst/>
              <a:cxnLst/>
              <a:rect l="l" t="t" r="r" b="b"/>
              <a:pathLst>
                <a:path w="56514" h="0">
                  <a:moveTo>
                    <a:pt x="0" y="0"/>
                  </a:moveTo>
                  <a:lnTo>
                    <a:pt x="56210" y="0"/>
                  </a:lnTo>
                </a:path>
              </a:pathLst>
            </a:custGeom>
            <a:ln w="6426">
              <a:solidFill>
                <a:srgbClr val="231F20"/>
              </a:solidFill>
            </a:ln>
          </p:spPr>
          <p:txBody>
            <a:bodyPr wrap="square" lIns="0" tIns="0" rIns="0" bIns="0" rtlCol="0"/>
            <a:lstStyle/>
            <a:p/>
          </p:txBody>
        </p:sp>
        <p:sp>
          <p:nvSpPr>
            <p:cNvPr id="2608" name="object 2608" descr=""/>
            <p:cNvSpPr/>
            <p:nvPr/>
          </p:nvSpPr>
          <p:spPr>
            <a:xfrm>
              <a:off x="1639554" y="7289797"/>
              <a:ext cx="4445" cy="13970"/>
            </a:xfrm>
            <a:custGeom>
              <a:avLst/>
              <a:gdLst/>
              <a:ahLst/>
              <a:cxnLst/>
              <a:rect l="l" t="t" r="r" b="b"/>
              <a:pathLst>
                <a:path w="4444" h="13970">
                  <a:moveTo>
                    <a:pt x="0" y="13538"/>
                  </a:moveTo>
                  <a:lnTo>
                    <a:pt x="3911" y="0"/>
                  </a:lnTo>
                </a:path>
              </a:pathLst>
            </a:custGeom>
            <a:ln w="6426">
              <a:solidFill>
                <a:srgbClr val="231F20"/>
              </a:solidFill>
            </a:ln>
          </p:spPr>
          <p:txBody>
            <a:bodyPr wrap="square" lIns="0" tIns="0" rIns="0" bIns="0" rtlCol="0"/>
            <a:lstStyle/>
            <a:p/>
          </p:txBody>
        </p:sp>
        <p:sp>
          <p:nvSpPr>
            <p:cNvPr id="2609" name="object 2609" descr=""/>
            <p:cNvSpPr/>
            <p:nvPr/>
          </p:nvSpPr>
          <p:spPr>
            <a:xfrm>
              <a:off x="897830" y="7670405"/>
              <a:ext cx="80645" cy="80645"/>
            </a:xfrm>
            <a:custGeom>
              <a:avLst/>
              <a:gdLst/>
              <a:ahLst/>
              <a:cxnLst/>
              <a:rect l="l" t="t" r="r" b="b"/>
              <a:pathLst>
                <a:path w="80644" h="80645">
                  <a:moveTo>
                    <a:pt x="80530" y="80302"/>
                  </a:moveTo>
                  <a:lnTo>
                    <a:pt x="0" y="0"/>
                  </a:lnTo>
                </a:path>
              </a:pathLst>
            </a:custGeom>
            <a:ln w="5511">
              <a:solidFill>
                <a:srgbClr val="231F20"/>
              </a:solidFill>
            </a:ln>
          </p:spPr>
          <p:txBody>
            <a:bodyPr wrap="square" lIns="0" tIns="0" rIns="0" bIns="0" rtlCol="0"/>
            <a:lstStyle/>
            <a:p/>
          </p:txBody>
        </p:sp>
        <p:sp>
          <p:nvSpPr>
            <p:cNvPr id="2610" name="object 2610" descr=""/>
            <p:cNvSpPr/>
            <p:nvPr/>
          </p:nvSpPr>
          <p:spPr>
            <a:xfrm>
              <a:off x="897839" y="7562582"/>
              <a:ext cx="188595" cy="188595"/>
            </a:xfrm>
            <a:custGeom>
              <a:avLst/>
              <a:gdLst/>
              <a:ahLst/>
              <a:cxnLst/>
              <a:rect l="l" t="t" r="r" b="b"/>
              <a:pathLst>
                <a:path w="188594" h="188595">
                  <a:moveTo>
                    <a:pt x="188125" y="188125"/>
                  </a:moveTo>
                  <a:lnTo>
                    <a:pt x="0" y="0"/>
                  </a:lnTo>
                </a:path>
              </a:pathLst>
            </a:custGeom>
            <a:ln w="5511">
              <a:solidFill>
                <a:srgbClr val="231F20"/>
              </a:solidFill>
            </a:ln>
          </p:spPr>
          <p:txBody>
            <a:bodyPr wrap="square" lIns="0" tIns="0" rIns="0" bIns="0" rtlCol="0"/>
            <a:lstStyle/>
            <a:p/>
          </p:txBody>
        </p:sp>
        <p:sp>
          <p:nvSpPr>
            <p:cNvPr id="2611" name="object 2611" descr=""/>
            <p:cNvSpPr/>
            <p:nvPr/>
          </p:nvSpPr>
          <p:spPr>
            <a:xfrm>
              <a:off x="897829" y="7454746"/>
              <a:ext cx="296545" cy="296545"/>
            </a:xfrm>
            <a:custGeom>
              <a:avLst/>
              <a:gdLst/>
              <a:ahLst/>
              <a:cxnLst/>
              <a:rect l="l" t="t" r="r" b="b"/>
              <a:pathLst>
                <a:path w="296544" h="296545">
                  <a:moveTo>
                    <a:pt x="295960" y="295960"/>
                  </a:moveTo>
                  <a:lnTo>
                    <a:pt x="0" y="0"/>
                  </a:lnTo>
                </a:path>
              </a:pathLst>
            </a:custGeom>
            <a:ln w="5511">
              <a:solidFill>
                <a:srgbClr val="231F20"/>
              </a:solidFill>
            </a:ln>
          </p:spPr>
          <p:txBody>
            <a:bodyPr wrap="square" lIns="0" tIns="0" rIns="0" bIns="0" rtlCol="0"/>
            <a:lstStyle/>
            <a:p/>
          </p:txBody>
        </p:sp>
        <p:sp>
          <p:nvSpPr>
            <p:cNvPr id="2612" name="object 2612" descr=""/>
            <p:cNvSpPr/>
            <p:nvPr/>
          </p:nvSpPr>
          <p:spPr>
            <a:xfrm>
              <a:off x="917568" y="7366888"/>
              <a:ext cx="384175" cy="384175"/>
            </a:xfrm>
            <a:custGeom>
              <a:avLst/>
              <a:gdLst/>
              <a:ahLst/>
              <a:cxnLst/>
              <a:rect l="l" t="t" r="r" b="b"/>
              <a:pathLst>
                <a:path w="384175" h="384175">
                  <a:moveTo>
                    <a:pt x="384047" y="383819"/>
                  </a:moveTo>
                  <a:lnTo>
                    <a:pt x="0" y="0"/>
                  </a:lnTo>
                </a:path>
              </a:pathLst>
            </a:custGeom>
            <a:ln w="5511">
              <a:solidFill>
                <a:srgbClr val="231F20"/>
              </a:solidFill>
            </a:ln>
          </p:spPr>
          <p:txBody>
            <a:bodyPr wrap="square" lIns="0" tIns="0" rIns="0" bIns="0" rtlCol="0"/>
            <a:lstStyle/>
            <a:p/>
          </p:txBody>
        </p:sp>
        <p:sp>
          <p:nvSpPr>
            <p:cNvPr id="2613" name="object 2613" descr=""/>
            <p:cNvSpPr/>
            <p:nvPr/>
          </p:nvSpPr>
          <p:spPr>
            <a:xfrm>
              <a:off x="1025386" y="7366888"/>
              <a:ext cx="384175" cy="384175"/>
            </a:xfrm>
            <a:custGeom>
              <a:avLst/>
              <a:gdLst/>
              <a:ahLst/>
              <a:cxnLst/>
              <a:rect l="l" t="t" r="r" b="b"/>
              <a:pathLst>
                <a:path w="384175" h="384175">
                  <a:moveTo>
                    <a:pt x="383832" y="383819"/>
                  </a:moveTo>
                  <a:lnTo>
                    <a:pt x="0" y="0"/>
                  </a:lnTo>
                </a:path>
              </a:pathLst>
            </a:custGeom>
            <a:ln w="5511">
              <a:solidFill>
                <a:srgbClr val="231F20"/>
              </a:solidFill>
            </a:ln>
          </p:spPr>
          <p:txBody>
            <a:bodyPr wrap="square" lIns="0" tIns="0" rIns="0" bIns="0" rtlCol="0"/>
            <a:lstStyle/>
            <a:p/>
          </p:txBody>
        </p:sp>
        <p:sp>
          <p:nvSpPr>
            <p:cNvPr id="2614" name="object 2614" descr=""/>
            <p:cNvSpPr/>
            <p:nvPr/>
          </p:nvSpPr>
          <p:spPr>
            <a:xfrm>
              <a:off x="1132996" y="7366888"/>
              <a:ext cx="384175" cy="384175"/>
            </a:xfrm>
            <a:custGeom>
              <a:avLst/>
              <a:gdLst/>
              <a:ahLst/>
              <a:cxnLst/>
              <a:rect l="l" t="t" r="r" b="b"/>
              <a:pathLst>
                <a:path w="384175" h="384175">
                  <a:moveTo>
                    <a:pt x="384047" y="383819"/>
                  </a:moveTo>
                  <a:lnTo>
                    <a:pt x="0" y="0"/>
                  </a:lnTo>
                </a:path>
              </a:pathLst>
            </a:custGeom>
            <a:ln w="5511">
              <a:solidFill>
                <a:srgbClr val="231F20"/>
              </a:solidFill>
            </a:ln>
          </p:spPr>
          <p:txBody>
            <a:bodyPr wrap="square" lIns="0" tIns="0" rIns="0" bIns="0" rtlCol="0"/>
            <a:lstStyle/>
            <a:p/>
          </p:txBody>
        </p:sp>
        <p:sp>
          <p:nvSpPr>
            <p:cNvPr id="2615" name="object 2615" descr=""/>
            <p:cNvSpPr/>
            <p:nvPr/>
          </p:nvSpPr>
          <p:spPr>
            <a:xfrm>
              <a:off x="1240815" y="7366888"/>
              <a:ext cx="384175" cy="384175"/>
            </a:xfrm>
            <a:custGeom>
              <a:avLst/>
              <a:gdLst/>
              <a:ahLst/>
              <a:cxnLst/>
              <a:rect l="l" t="t" r="r" b="b"/>
              <a:pathLst>
                <a:path w="384175" h="384175">
                  <a:moveTo>
                    <a:pt x="383832" y="383819"/>
                  </a:moveTo>
                  <a:lnTo>
                    <a:pt x="0" y="0"/>
                  </a:lnTo>
                </a:path>
              </a:pathLst>
            </a:custGeom>
            <a:ln w="5511">
              <a:solidFill>
                <a:srgbClr val="231F20"/>
              </a:solidFill>
            </a:ln>
          </p:spPr>
          <p:txBody>
            <a:bodyPr wrap="square" lIns="0" tIns="0" rIns="0" bIns="0" rtlCol="0"/>
            <a:lstStyle/>
            <a:p/>
          </p:txBody>
        </p:sp>
        <p:sp>
          <p:nvSpPr>
            <p:cNvPr id="2616" name="object 2616" descr=""/>
            <p:cNvSpPr/>
            <p:nvPr/>
          </p:nvSpPr>
          <p:spPr>
            <a:xfrm>
              <a:off x="1348640" y="7366888"/>
              <a:ext cx="384175" cy="384175"/>
            </a:xfrm>
            <a:custGeom>
              <a:avLst/>
              <a:gdLst/>
              <a:ahLst/>
              <a:cxnLst/>
              <a:rect l="l" t="t" r="r" b="b"/>
              <a:pathLst>
                <a:path w="384175" h="384175">
                  <a:moveTo>
                    <a:pt x="383832" y="383819"/>
                  </a:moveTo>
                  <a:lnTo>
                    <a:pt x="0" y="0"/>
                  </a:lnTo>
                </a:path>
              </a:pathLst>
            </a:custGeom>
            <a:ln w="5511">
              <a:solidFill>
                <a:srgbClr val="231F20"/>
              </a:solidFill>
            </a:ln>
          </p:spPr>
          <p:txBody>
            <a:bodyPr wrap="square" lIns="0" tIns="0" rIns="0" bIns="0" rtlCol="0"/>
            <a:lstStyle/>
            <a:p/>
          </p:txBody>
        </p:sp>
        <p:sp>
          <p:nvSpPr>
            <p:cNvPr id="2617" name="object 2617" descr=""/>
            <p:cNvSpPr/>
            <p:nvPr/>
          </p:nvSpPr>
          <p:spPr>
            <a:xfrm>
              <a:off x="1456251" y="7366888"/>
              <a:ext cx="384175" cy="384175"/>
            </a:xfrm>
            <a:custGeom>
              <a:avLst/>
              <a:gdLst/>
              <a:ahLst/>
              <a:cxnLst/>
              <a:rect l="l" t="t" r="r" b="b"/>
              <a:pathLst>
                <a:path w="384175" h="384175">
                  <a:moveTo>
                    <a:pt x="384047" y="383819"/>
                  </a:moveTo>
                  <a:lnTo>
                    <a:pt x="0" y="0"/>
                  </a:lnTo>
                </a:path>
              </a:pathLst>
            </a:custGeom>
            <a:ln w="5511">
              <a:solidFill>
                <a:srgbClr val="231F20"/>
              </a:solidFill>
            </a:ln>
          </p:spPr>
          <p:txBody>
            <a:bodyPr wrap="square" lIns="0" tIns="0" rIns="0" bIns="0" rtlCol="0"/>
            <a:lstStyle/>
            <a:p/>
          </p:txBody>
        </p:sp>
        <p:sp>
          <p:nvSpPr>
            <p:cNvPr id="2618" name="object 2618" descr=""/>
            <p:cNvSpPr/>
            <p:nvPr/>
          </p:nvSpPr>
          <p:spPr>
            <a:xfrm>
              <a:off x="1643457" y="7446263"/>
              <a:ext cx="304800" cy="304800"/>
            </a:xfrm>
            <a:custGeom>
              <a:avLst/>
              <a:gdLst/>
              <a:ahLst/>
              <a:cxnLst/>
              <a:rect l="l" t="t" r="r" b="b"/>
              <a:pathLst>
                <a:path w="304800" h="304800">
                  <a:moveTo>
                    <a:pt x="304444" y="304444"/>
                  </a:moveTo>
                  <a:lnTo>
                    <a:pt x="0" y="0"/>
                  </a:lnTo>
                </a:path>
              </a:pathLst>
            </a:custGeom>
            <a:ln w="5511">
              <a:solidFill>
                <a:srgbClr val="231F20"/>
              </a:solidFill>
            </a:ln>
          </p:spPr>
          <p:txBody>
            <a:bodyPr wrap="square" lIns="0" tIns="0" rIns="0" bIns="0" rtlCol="0"/>
            <a:lstStyle/>
            <a:p/>
          </p:txBody>
        </p:sp>
        <p:sp>
          <p:nvSpPr>
            <p:cNvPr id="2619" name="object 2619" descr=""/>
            <p:cNvSpPr/>
            <p:nvPr/>
          </p:nvSpPr>
          <p:spPr>
            <a:xfrm>
              <a:off x="1564077" y="7366888"/>
              <a:ext cx="23495" cy="23495"/>
            </a:xfrm>
            <a:custGeom>
              <a:avLst/>
              <a:gdLst/>
              <a:ahLst/>
              <a:cxnLst/>
              <a:rect l="l" t="t" r="r" b="b"/>
              <a:pathLst>
                <a:path w="23494" h="23495">
                  <a:moveTo>
                    <a:pt x="23177" y="23164"/>
                  </a:moveTo>
                  <a:lnTo>
                    <a:pt x="0" y="0"/>
                  </a:lnTo>
                </a:path>
              </a:pathLst>
            </a:custGeom>
            <a:ln w="5511">
              <a:solidFill>
                <a:srgbClr val="231F20"/>
              </a:solidFill>
            </a:ln>
          </p:spPr>
          <p:txBody>
            <a:bodyPr wrap="square" lIns="0" tIns="0" rIns="0" bIns="0" rtlCol="0"/>
            <a:lstStyle/>
            <a:p/>
          </p:txBody>
        </p:sp>
        <p:sp>
          <p:nvSpPr>
            <p:cNvPr id="2620" name="object 2620" descr=""/>
            <p:cNvSpPr/>
            <p:nvPr/>
          </p:nvSpPr>
          <p:spPr>
            <a:xfrm>
              <a:off x="1671680" y="7366888"/>
              <a:ext cx="384175" cy="384175"/>
            </a:xfrm>
            <a:custGeom>
              <a:avLst/>
              <a:gdLst/>
              <a:ahLst/>
              <a:cxnLst/>
              <a:rect l="l" t="t" r="r" b="b"/>
              <a:pathLst>
                <a:path w="384175" h="384175">
                  <a:moveTo>
                    <a:pt x="384048" y="383819"/>
                  </a:moveTo>
                  <a:lnTo>
                    <a:pt x="0" y="0"/>
                  </a:lnTo>
                </a:path>
              </a:pathLst>
            </a:custGeom>
            <a:ln w="5511">
              <a:solidFill>
                <a:srgbClr val="231F20"/>
              </a:solidFill>
            </a:ln>
          </p:spPr>
          <p:txBody>
            <a:bodyPr wrap="square" lIns="0" tIns="0" rIns="0" bIns="0" rtlCol="0"/>
            <a:lstStyle/>
            <a:p/>
          </p:txBody>
        </p:sp>
        <p:sp>
          <p:nvSpPr>
            <p:cNvPr id="2621" name="object 2621" descr=""/>
            <p:cNvSpPr/>
            <p:nvPr/>
          </p:nvSpPr>
          <p:spPr>
            <a:xfrm>
              <a:off x="1779498" y="7366888"/>
              <a:ext cx="384175" cy="384175"/>
            </a:xfrm>
            <a:custGeom>
              <a:avLst/>
              <a:gdLst/>
              <a:ahLst/>
              <a:cxnLst/>
              <a:rect l="l" t="t" r="r" b="b"/>
              <a:pathLst>
                <a:path w="384175" h="384175">
                  <a:moveTo>
                    <a:pt x="383832" y="383819"/>
                  </a:moveTo>
                  <a:lnTo>
                    <a:pt x="0" y="0"/>
                  </a:lnTo>
                </a:path>
              </a:pathLst>
            </a:custGeom>
            <a:ln w="5511">
              <a:solidFill>
                <a:srgbClr val="231F20"/>
              </a:solidFill>
            </a:ln>
          </p:spPr>
          <p:txBody>
            <a:bodyPr wrap="square" lIns="0" tIns="0" rIns="0" bIns="0" rtlCol="0"/>
            <a:lstStyle/>
            <a:p/>
          </p:txBody>
        </p:sp>
        <p:sp>
          <p:nvSpPr>
            <p:cNvPr id="2622" name="object 2622" descr=""/>
            <p:cNvSpPr/>
            <p:nvPr/>
          </p:nvSpPr>
          <p:spPr>
            <a:xfrm>
              <a:off x="1887325" y="7366888"/>
              <a:ext cx="384175" cy="384175"/>
            </a:xfrm>
            <a:custGeom>
              <a:avLst/>
              <a:gdLst/>
              <a:ahLst/>
              <a:cxnLst/>
              <a:rect l="l" t="t" r="r" b="b"/>
              <a:pathLst>
                <a:path w="384175" h="384175">
                  <a:moveTo>
                    <a:pt x="383832" y="383819"/>
                  </a:moveTo>
                  <a:lnTo>
                    <a:pt x="0" y="0"/>
                  </a:lnTo>
                </a:path>
              </a:pathLst>
            </a:custGeom>
            <a:ln w="5511">
              <a:solidFill>
                <a:srgbClr val="231F20"/>
              </a:solidFill>
            </a:ln>
          </p:spPr>
          <p:txBody>
            <a:bodyPr wrap="square" lIns="0" tIns="0" rIns="0" bIns="0" rtlCol="0"/>
            <a:lstStyle/>
            <a:p/>
          </p:txBody>
        </p:sp>
        <p:sp>
          <p:nvSpPr>
            <p:cNvPr id="2623" name="object 2623" descr=""/>
            <p:cNvSpPr/>
            <p:nvPr/>
          </p:nvSpPr>
          <p:spPr>
            <a:xfrm>
              <a:off x="1994935" y="7366888"/>
              <a:ext cx="384175" cy="384175"/>
            </a:xfrm>
            <a:custGeom>
              <a:avLst/>
              <a:gdLst/>
              <a:ahLst/>
              <a:cxnLst/>
              <a:rect l="l" t="t" r="r" b="b"/>
              <a:pathLst>
                <a:path w="384175" h="384175">
                  <a:moveTo>
                    <a:pt x="384048" y="383819"/>
                  </a:moveTo>
                  <a:lnTo>
                    <a:pt x="0" y="0"/>
                  </a:lnTo>
                </a:path>
              </a:pathLst>
            </a:custGeom>
            <a:ln w="5511">
              <a:solidFill>
                <a:srgbClr val="231F20"/>
              </a:solidFill>
            </a:ln>
          </p:spPr>
          <p:txBody>
            <a:bodyPr wrap="square" lIns="0" tIns="0" rIns="0" bIns="0" rtlCol="0"/>
            <a:lstStyle/>
            <a:p/>
          </p:txBody>
        </p:sp>
        <p:sp>
          <p:nvSpPr>
            <p:cNvPr id="2624" name="object 2624" descr=""/>
            <p:cNvSpPr/>
            <p:nvPr/>
          </p:nvSpPr>
          <p:spPr>
            <a:xfrm>
              <a:off x="2102753" y="7366888"/>
              <a:ext cx="384175" cy="384175"/>
            </a:xfrm>
            <a:custGeom>
              <a:avLst/>
              <a:gdLst/>
              <a:ahLst/>
              <a:cxnLst/>
              <a:rect l="l" t="t" r="r" b="b"/>
              <a:pathLst>
                <a:path w="384175" h="384175">
                  <a:moveTo>
                    <a:pt x="383832" y="383819"/>
                  </a:moveTo>
                  <a:lnTo>
                    <a:pt x="0" y="0"/>
                  </a:lnTo>
                </a:path>
              </a:pathLst>
            </a:custGeom>
            <a:ln w="5511">
              <a:solidFill>
                <a:srgbClr val="231F20"/>
              </a:solidFill>
            </a:ln>
          </p:spPr>
          <p:txBody>
            <a:bodyPr wrap="square" lIns="0" tIns="0" rIns="0" bIns="0" rtlCol="0"/>
            <a:lstStyle/>
            <a:p/>
          </p:txBody>
        </p:sp>
        <p:sp>
          <p:nvSpPr>
            <p:cNvPr id="2625" name="object 2625" descr=""/>
            <p:cNvSpPr/>
            <p:nvPr/>
          </p:nvSpPr>
          <p:spPr>
            <a:xfrm>
              <a:off x="2210363" y="7366888"/>
              <a:ext cx="384175" cy="384175"/>
            </a:xfrm>
            <a:custGeom>
              <a:avLst/>
              <a:gdLst/>
              <a:ahLst/>
              <a:cxnLst/>
              <a:rect l="l" t="t" r="r" b="b"/>
              <a:pathLst>
                <a:path w="384175" h="384175">
                  <a:moveTo>
                    <a:pt x="384048" y="383819"/>
                  </a:moveTo>
                  <a:lnTo>
                    <a:pt x="0" y="0"/>
                  </a:lnTo>
                </a:path>
              </a:pathLst>
            </a:custGeom>
            <a:ln w="5511">
              <a:solidFill>
                <a:srgbClr val="231F20"/>
              </a:solidFill>
            </a:ln>
          </p:spPr>
          <p:txBody>
            <a:bodyPr wrap="square" lIns="0" tIns="0" rIns="0" bIns="0" rtlCol="0"/>
            <a:lstStyle/>
            <a:p/>
          </p:txBody>
        </p:sp>
        <p:sp>
          <p:nvSpPr>
            <p:cNvPr id="2626" name="object 2626" descr=""/>
            <p:cNvSpPr/>
            <p:nvPr/>
          </p:nvSpPr>
          <p:spPr>
            <a:xfrm>
              <a:off x="2411336" y="7459801"/>
              <a:ext cx="290830" cy="291465"/>
            </a:xfrm>
            <a:custGeom>
              <a:avLst/>
              <a:gdLst/>
              <a:ahLst/>
              <a:cxnLst/>
              <a:rect l="l" t="t" r="r" b="b"/>
              <a:pathLst>
                <a:path w="290830" h="291465">
                  <a:moveTo>
                    <a:pt x="290677" y="290906"/>
                  </a:moveTo>
                  <a:lnTo>
                    <a:pt x="0" y="0"/>
                  </a:lnTo>
                </a:path>
              </a:pathLst>
            </a:custGeom>
            <a:ln w="5511">
              <a:solidFill>
                <a:srgbClr val="231F20"/>
              </a:solidFill>
            </a:ln>
          </p:spPr>
          <p:txBody>
            <a:bodyPr wrap="square" lIns="0" tIns="0" rIns="0" bIns="0" rtlCol="0"/>
            <a:lstStyle/>
            <a:p/>
          </p:txBody>
        </p:sp>
        <p:sp>
          <p:nvSpPr>
            <p:cNvPr id="2627" name="object 2627" descr=""/>
            <p:cNvSpPr/>
            <p:nvPr/>
          </p:nvSpPr>
          <p:spPr>
            <a:xfrm>
              <a:off x="2318189" y="7366886"/>
              <a:ext cx="37465" cy="36830"/>
            </a:xfrm>
            <a:custGeom>
              <a:avLst/>
              <a:gdLst/>
              <a:ahLst/>
              <a:cxnLst/>
              <a:rect l="l" t="t" r="r" b="b"/>
              <a:pathLst>
                <a:path w="37464" h="36829">
                  <a:moveTo>
                    <a:pt x="36931" y="36702"/>
                  </a:moveTo>
                  <a:lnTo>
                    <a:pt x="0" y="0"/>
                  </a:lnTo>
                </a:path>
              </a:pathLst>
            </a:custGeom>
            <a:ln w="5511">
              <a:solidFill>
                <a:srgbClr val="231F20"/>
              </a:solidFill>
            </a:ln>
          </p:spPr>
          <p:txBody>
            <a:bodyPr wrap="square" lIns="0" tIns="0" rIns="0" bIns="0" rtlCol="0"/>
            <a:lstStyle/>
            <a:p/>
          </p:txBody>
        </p:sp>
        <p:sp>
          <p:nvSpPr>
            <p:cNvPr id="2628" name="object 2628" descr=""/>
            <p:cNvSpPr/>
            <p:nvPr/>
          </p:nvSpPr>
          <p:spPr>
            <a:xfrm>
              <a:off x="2426008" y="7366888"/>
              <a:ext cx="384175" cy="384175"/>
            </a:xfrm>
            <a:custGeom>
              <a:avLst/>
              <a:gdLst/>
              <a:ahLst/>
              <a:cxnLst/>
              <a:rect l="l" t="t" r="r" b="b"/>
              <a:pathLst>
                <a:path w="384175" h="384175">
                  <a:moveTo>
                    <a:pt x="383832" y="383819"/>
                  </a:moveTo>
                  <a:lnTo>
                    <a:pt x="0" y="0"/>
                  </a:lnTo>
                </a:path>
              </a:pathLst>
            </a:custGeom>
            <a:ln w="5511">
              <a:solidFill>
                <a:srgbClr val="231F20"/>
              </a:solidFill>
            </a:ln>
          </p:spPr>
          <p:txBody>
            <a:bodyPr wrap="square" lIns="0" tIns="0" rIns="0" bIns="0" rtlCol="0"/>
            <a:lstStyle/>
            <a:p/>
          </p:txBody>
        </p:sp>
        <p:sp>
          <p:nvSpPr>
            <p:cNvPr id="2629" name="object 2629" descr=""/>
            <p:cNvSpPr/>
            <p:nvPr/>
          </p:nvSpPr>
          <p:spPr>
            <a:xfrm>
              <a:off x="2533615" y="7366885"/>
              <a:ext cx="380365" cy="379730"/>
            </a:xfrm>
            <a:custGeom>
              <a:avLst/>
              <a:gdLst/>
              <a:ahLst/>
              <a:cxnLst/>
              <a:rect l="l" t="t" r="r" b="b"/>
              <a:pathLst>
                <a:path w="380364" h="379729">
                  <a:moveTo>
                    <a:pt x="379920" y="379691"/>
                  </a:moveTo>
                  <a:lnTo>
                    <a:pt x="0" y="0"/>
                  </a:lnTo>
                </a:path>
              </a:pathLst>
            </a:custGeom>
            <a:ln w="5511">
              <a:solidFill>
                <a:srgbClr val="231F20"/>
              </a:solidFill>
            </a:ln>
          </p:spPr>
          <p:txBody>
            <a:bodyPr wrap="square" lIns="0" tIns="0" rIns="0" bIns="0" rtlCol="0"/>
            <a:lstStyle/>
            <a:p/>
          </p:txBody>
        </p:sp>
        <p:sp>
          <p:nvSpPr>
            <p:cNvPr id="2630" name="object 2630" descr=""/>
            <p:cNvSpPr/>
            <p:nvPr/>
          </p:nvSpPr>
          <p:spPr>
            <a:xfrm>
              <a:off x="2641438" y="7366881"/>
              <a:ext cx="272415" cy="272415"/>
            </a:xfrm>
            <a:custGeom>
              <a:avLst/>
              <a:gdLst/>
              <a:ahLst/>
              <a:cxnLst/>
              <a:rect l="l" t="t" r="r" b="b"/>
              <a:pathLst>
                <a:path w="272414" h="272415">
                  <a:moveTo>
                    <a:pt x="272097" y="271868"/>
                  </a:moveTo>
                  <a:lnTo>
                    <a:pt x="0" y="0"/>
                  </a:lnTo>
                </a:path>
              </a:pathLst>
            </a:custGeom>
            <a:ln w="5511">
              <a:solidFill>
                <a:srgbClr val="231F20"/>
              </a:solidFill>
            </a:ln>
          </p:spPr>
          <p:txBody>
            <a:bodyPr wrap="square" lIns="0" tIns="0" rIns="0" bIns="0" rtlCol="0"/>
            <a:lstStyle/>
            <a:p/>
          </p:txBody>
        </p:sp>
        <p:sp>
          <p:nvSpPr>
            <p:cNvPr id="2631" name="object 2631" descr=""/>
            <p:cNvSpPr/>
            <p:nvPr/>
          </p:nvSpPr>
          <p:spPr>
            <a:xfrm>
              <a:off x="2749045" y="7366886"/>
              <a:ext cx="165100" cy="164465"/>
            </a:xfrm>
            <a:custGeom>
              <a:avLst/>
              <a:gdLst/>
              <a:ahLst/>
              <a:cxnLst/>
              <a:rect l="l" t="t" r="r" b="b"/>
              <a:pathLst>
                <a:path w="165100" h="164465">
                  <a:moveTo>
                    <a:pt x="164490" y="164261"/>
                  </a:moveTo>
                  <a:lnTo>
                    <a:pt x="0" y="0"/>
                  </a:lnTo>
                </a:path>
              </a:pathLst>
            </a:custGeom>
            <a:ln w="5511">
              <a:solidFill>
                <a:srgbClr val="231F20"/>
              </a:solidFill>
            </a:ln>
          </p:spPr>
          <p:txBody>
            <a:bodyPr wrap="square" lIns="0" tIns="0" rIns="0" bIns="0" rtlCol="0"/>
            <a:lstStyle/>
            <a:p/>
          </p:txBody>
        </p:sp>
        <p:sp>
          <p:nvSpPr>
            <p:cNvPr id="2632" name="object 2632" descr=""/>
            <p:cNvSpPr/>
            <p:nvPr/>
          </p:nvSpPr>
          <p:spPr>
            <a:xfrm>
              <a:off x="2856868" y="7366882"/>
              <a:ext cx="57150" cy="56515"/>
            </a:xfrm>
            <a:custGeom>
              <a:avLst/>
              <a:gdLst/>
              <a:ahLst/>
              <a:cxnLst/>
              <a:rect l="l" t="t" r="r" b="b"/>
              <a:pathLst>
                <a:path w="57150" h="56515">
                  <a:moveTo>
                    <a:pt x="56667" y="56438"/>
                  </a:moveTo>
                  <a:lnTo>
                    <a:pt x="0" y="0"/>
                  </a:lnTo>
                </a:path>
              </a:pathLst>
            </a:custGeom>
            <a:ln w="5511">
              <a:solidFill>
                <a:srgbClr val="231F20"/>
              </a:solidFill>
            </a:ln>
          </p:spPr>
          <p:txBody>
            <a:bodyPr wrap="square" lIns="0" tIns="0" rIns="0" bIns="0" rtlCol="0"/>
            <a:lstStyle/>
            <a:p/>
          </p:txBody>
        </p:sp>
        <p:sp>
          <p:nvSpPr>
            <p:cNvPr id="2633" name="object 2633" descr=""/>
            <p:cNvSpPr/>
            <p:nvPr/>
          </p:nvSpPr>
          <p:spPr>
            <a:xfrm>
              <a:off x="1639554" y="7303332"/>
              <a:ext cx="0" cy="167005"/>
            </a:xfrm>
            <a:custGeom>
              <a:avLst/>
              <a:gdLst/>
              <a:ahLst/>
              <a:cxnLst/>
              <a:rect l="l" t="t" r="r" b="b"/>
              <a:pathLst>
                <a:path w="0" h="167004">
                  <a:moveTo>
                    <a:pt x="0" y="166560"/>
                  </a:moveTo>
                  <a:lnTo>
                    <a:pt x="0" y="0"/>
                  </a:lnTo>
                </a:path>
              </a:pathLst>
            </a:custGeom>
            <a:ln w="6426">
              <a:solidFill>
                <a:srgbClr val="231F20"/>
              </a:solidFill>
            </a:ln>
          </p:spPr>
          <p:txBody>
            <a:bodyPr wrap="square" lIns="0" tIns="0" rIns="0" bIns="0" rtlCol="0"/>
            <a:lstStyle/>
            <a:p/>
          </p:txBody>
        </p:sp>
        <p:sp>
          <p:nvSpPr>
            <p:cNvPr id="2634" name="object 2634" descr=""/>
            <p:cNvSpPr/>
            <p:nvPr/>
          </p:nvSpPr>
          <p:spPr>
            <a:xfrm>
              <a:off x="1587249" y="7289793"/>
              <a:ext cx="4445" cy="180340"/>
            </a:xfrm>
            <a:custGeom>
              <a:avLst/>
              <a:gdLst/>
              <a:ahLst/>
              <a:cxnLst/>
              <a:rect l="l" t="t" r="r" b="b"/>
              <a:pathLst>
                <a:path w="4444" h="180340">
                  <a:moveTo>
                    <a:pt x="3898" y="180098"/>
                  </a:moveTo>
                  <a:lnTo>
                    <a:pt x="3898" y="13538"/>
                  </a:lnTo>
                  <a:lnTo>
                    <a:pt x="0" y="0"/>
                  </a:lnTo>
                </a:path>
              </a:pathLst>
            </a:custGeom>
            <a:ln w="6426">
              <a:solidFill>
                <a:srgbClr val="231F20"/>
              </a:solidFill>
            </a:ln>
          </p:spPr>
          <p:txBody>
            <a:bodyPr wrap="square" lIns="0" tIns="0" rIns="0" bIns="0" rtlCol="0"/>
            <a:lstStyle/>
            <a:p/>
          </p:txBody>
        </p:sp>
        <p:sp>
          <p:nvSpPr>
            <p:cNvPr id="2635" name="object 2635" descr=""/>
            <p:cNvSpPr/>
            <p:nvPr/>
          </p:nvSpPr>
          <p:spPr>
            <a:xfrm>
              <a:off x="2355117" y="7303335"/>
              <a:ext cx="56515" cy="0"/>
            </a:xfrm>
            <a:custGeom>
              <a:avLst/>
              <a:gdLst/>
              <a:ahLst/>
              <a:cxnLst/>
              <a:rect l="l" t="t" r="r" b="b"/>
              <a:pathLst>
                <a:path w="56514" h="0">
                  <a:moveTo>
                    <a:pt x="56222" y="0"/>
                  </a:moveTo>
                  <a:lnTo>
                    <a:pt x="0" y="0"/>
                  </a:lnTo>
                </a:path>
              </a:pathLst>
            </a:custGeom>
            <a:ln w="6426">
              <a:solidFill>
                <a:srgbClr val="231F20"/>
              </a:solidFill>
            </a:ln>
          </p:spPr>
          <p:txBody>
            <a:bodyPr wrap="square" lIns="0" tIns="0" rIns="0" bIns="0" rtlCol="0"/>
            <a:lstStyle/>
            <a:p/>
          </p:txBody>
        </p:sp>
        <p:sp>
          <p:nvSpPr>
            <p:cNvPr id="2636" name="object 2636" descr=""/>
            <p:cNvSpPr/>
            <p:nvPr/>
          </p:nvSpPr>
          <p:spPr>
            <a:xfrm>
              <a:off x="2407210" y="7289793"/>
              <a:ext cx="4445" cy="180340"/>
            </a:xfrm>
            <a:custGeom>
              <a:avLst/>
              <a:gdLst/>
              <a:ahLst/>
              <a:cxnLst/>
              <a:rect l="l" t="t" r="r" b="b"/>
              <a:pathLst>
                <a:path w="4444" h="180340">
                  <a:moveTo>
                    <a:pt x="0" y="180098"/>
                  </a:moveTo>
                  <a:lnTo>
                    <a:pt x="0" y="13538"/>
                  </a:lnTo>
                  <a:lnTo>
                    <a:pt x="4127" y="0"/>
                  </a:lnTo>
                </a:path>
              </a:pathLst>
            </a:custGeom>
            <a:ln w="6426">
              <a:solidFill>
                <a:srgbClr val="231F20"/>
              </a:solidFill>
            </a:ln>
          </p:spPr>
          <p:txBody>
            <a:bodyPr wrap="square" lIns="0" tIns="0" rIns="0" bIns="0" rtlCol="0"/>
            <a:lstStyle/>
            <a:p/>
          </p:txBody>
        </p:sp>
        <p:sp>
          <p:nvSpPr>
            <p:cNvPr id="2637" name="object 2637" descr=""/>
            <p:cNvSpPr/>
            <p:nvPr/>
          </p:nvSpPr>
          <p:spPr>
            <a:xfrm>
              <a:off x="2355115" y="7289793"/>
              <a:ext cx="4445" cy="180340"/>
            </a:xfrm>
            <a:custGeom>
              <a:avLst/>
              <a:gdLst/>
              <a:ahLst/>
              <a:cxnLst/>
              <a:rect l="l" t="t" r="r" b="b"/>
              <a:pathLst>
                <a:path w="4444" h="180340">
                  <a:moveTo>
                    <a:pt x="3911" y="180098"/>
                  </a:moveTo>
                  <a:lnTo>
                    <a:pt x="3911" y="13538"/>
                  </a:lnTo>
                  <a:lnTo>
                    <a:pt x="0" y="0"/>
                  </a:lnTo>
                </a:path>
              </a:pathLst>
            </a:custGeom>
            <a:ln w="6426">
              <a:solidFill>
                <a:srgbClr val="231F20"/>
              </a:solidFill>
            </a:ln>
          </p:spPr>
          <p:txBody>
            <a:bodyPr wrap="square" lIns="0" tIns="0" rIns="0" bIns="0" rtlCol="0"/>
            <a:lstStyle/>
            <a:p/>
          </p:txBody>
        </p:sp>
        <p:sp>
          <p:nvSpPr>
            <p:cNvPr id="2638" name="object 2638" descr=""/>
            <p:cNvSpPr/>
            <p:nvPr/>
          </p:nvSpPr>
          <p:spPr>
            <a:xfrm>
              <a:off x="1590008" y="7469892"/>
              <a:ext cx="50800" cy="0"/>
            </a:xfrm>
            <a:custGeom>
              <a:avLst/>
              <a:gdLst/>
              <a:ahLst/>
              <a:cxnLst/>
              <a:rect l="l" t="t" r="r" b="b"/>
              <a:pathLst>
                <a:path w="50800" h="0">
                  <a:moveTo>
                    <a:pt x="0" y="0"/>
                  </a:moveTo>
                  <a:lnTo>
                    <a:pt x="37160" y="0"/>
                  </a:lnTo>
                  <a:lnTo>
                    <a:pt x="50698" y="0"/>
                  </a:lnTo>
                </a:path>
              </a:pathLst>
            </a:custGeom>
            <a:ln w="6426">
              <a:solidFill>
                <a:srgbClr val="231F20"/>
              </a:solidFill>
            </a:ln>
          </p:spPr>
          <p:txBody>
            <a:bodyPr wrap="square" lIns="0" tIns="0" rIns="0" bIns="0" rtlCol="0"/>
            <a:lstStyle/>
            <a:p/>
          </p:txBody>
        </p:sp>
        <p:sp>
          <p:nvSpPr>
            <p:cNvPr id="2639" name="object 2639" descr=""/>
            <p:cNvSpPr/>
            <p:nvPr/>
          </p:nvSpPr>
          <p:spPr>
            <a:xfrm>
              <a:off x="1587251" y="7467139"/>
              <a:ext cx="56515" cy="0"/>
            </a:xfrm>
            <a:custGeom>
              <a:avLst/>
              <a:gdLst/>
              <a:ahLst/>
              <a:cxnLst/>
              <a:rect l="l" t="t" r="r" b="b"/>
              <a:pathLst>
                <a:path w="56514" h="0">
                  <a:moveTo>
                    <a:pt x="56210" y="0"/>
                  </a:moveTo>
                  <a:lnTo>
                    <a:pt x="41287" y="0"/>
                  </a:lnTo>
                  <a:lnTo>
                    <a:pt x="0" y="0"/>
                  </a:lnTo>
                </a:path>
              </a:pathLst>
            </a:custGeom>
            <a:ln w="6426">
              <a:solidFill>
                <a:srgbClr val="231F20"/>
              </a:solidFill>
            </a:ln>
          </p:spPr>
          <p:txBody>
            <a:bodyPr wrap="square" lIns="0" tIns="0" rIns="0" bIns="0" rtlCol="0"/>
            <a:lstStyle/>
            <a:p/>
          </p:txBody>
        </p:sp>
        <p:sp>
          <p:nvSpPr>
            <p:cNvPr id="2640" name="object 2640" descr=""/>
            <p:cNvSpPr/>
            <p:nvPr/>
          </p:nvSpPr>
          <p:spPr>
            <a:xfrm>
              <a:off x="1587254" y="7280850"/>
              <a:ext cx="56515" cy="0"/>
            </a:xfrm>
            <a:custGeom>
              <a:avLst/>
              <a:gdLst/>
              <a:ahLst/>
              <a:cxnLst/>
              <a:rect l="l" t="t" r="r" b="b"/>
              <a:pathLst>
                <a:path w="56514" h="0">
                  <a:moveTo>
                    <a:pt x="0" y="0"/>
                  </a:moveTo>
                  <a:lnTo>
                    <a:pt x="41287" y="0"/>
                  </a:lnTo>
                  <a:lnTo>
                    <a:pt x="56210" y="0"/>
                  </a:lnTo>
                </a:path>
              </a:pathLst>
            </a:custGeom>
            <a:ln w="6426">
              <a:solidFill>
                <a:srgbClr val="231F20"/>
              </a:solidFill>
            </a:ln>
          </p:spPr>
          <p:txBody>
            <a:bodyPr wrap="square" lIns="0" tIns="0" rIns="0" bIns="0" rtlCol="0"/>
            <a:lstStyle/>
            <a:p/>
          </p:txBody>
        </p:sp>
        <p:sp>
          <p:nvSpPr>
            <p:cNvPr id="2641" name="object 2641" descr=""/>
            <p:cNvSpPr/>
            <p:nvPr/>
          </p:nvSpPr>
          <p:spPr>
            <a:xfrm>
              <a:off x="1572105" y="7278097"/>
              <a:ext cx="86995" cy="0"/>
            </a:xfrm>
            <a:custGeom>
              <a:avLst/>
              <a:gdLst/>
              <a:ahLst/>
              <a:cxnLst/>
              <a:rect l="l" t="t" r="r" b="b"/>
              <a:pathLst>
                <a:path w="86994" h="0">
                  <a:moveTo>
                    <a:pt x="86499" y="0"/>
                  </a:moveTo>
                  <a:lnTo>
                    <a:pt x="0" y="0"/>
                  </a:lnTo>
                </a:path>
              </a:pathLst>
            </a:custGeom>
            <a:ln w="6426">
              <a:solidFill>
                <a:srgbClr val="231F20"/>
              </a:solidFill>
            </a:ln>
          </p:spPr>
          <p:txBody>
            <a:bodyPr wrap="square" lIns="0" tIns="0" rIns="0" bIns="0" rtlCol="0"/>
            <a:lstStyle/>
            <a:p/>
          </p:txBody>
        </p:sp>
        <p:sp>
          <p:nvSpPr>
            <p:cNvPr id="2642" name="object 2642" descr=""/>
            <p:cNvSpPr/>
            <p:nvPr/>
          </p:nvSpPr>
          <p:spPr>
            <a:xfrm>
              <a:off x="1577841" y="7220512"/>
              <a:ext cx="75565" cy="0"/>
            </a:xfrm>
            <a:custGeom>
              <a:avLst/>
              <a:gdLst/>
              <a:ahLst/>
              <a:cxnLst/>
              <a:rect l="l" t="t" r="r" b="b"/>
              <a:pathLst>
                <a:path w="75564" h="0">
                  <a:moveTo>
                    <a:pt x="0" y="0"/>
                  </a:moveTo>
                  <a:lnTo>
                    <a:pt x="75018" y="0"/>
                  </a:lnTo>
                </a:path>
              </a:pathLst>
            </a:custGeom>
            <a:ln w="6426">
              <a:solidFill>
                <a:srgbClr val="231F20"/>
              </a:solidFill>
            </a:ln>
          </p:spPr>
          <p:txBody>
            <a:bodyPr wrap="square" lIns="0" tIns="0" rIns="0" bIns="0" rtlCol="0"/>
            <a:lstStyle/>
            <a:p/>
          </p:txBody>
        </p:sp>
        <p:sp>
          <p:nvSpPr>
            <p:cNvPr id="2643" name="object 2643" descr=""/>
            <p:cNvSpPr/>
            <p:nvPr/>
          </p:nvSpPr>
          <p:spPr>
            <a:xfrm>
              <a:off x="1572105" y="7226249"/>
              <a:ext cx="86995" cy="0"/>
            </a:xfrm>
            <a:custGeom>
              <a:avLst/>
              <a:gdLst/>
              <a:ahLst/>
              <a:cxnLst/>
              <a:rect l="l" t="t" r="r" b="b"/>
              <a:pathLst>
                <a:path w="86994" h="0">
                  <a:moveTo>
                    <a:pt x="86499" y="0"/>
                  </a:moveTo>
                  <a:lnTo>
                    <a:pt x="0" y="0"/>
                  </a:lnTo>
                </a:path>
              </a:pathLst>
            </a:custGeom>
            <a:ln w="6426">
              <a:solidFill>
                <a:srgbClr val="231F20"/>
              </a:solidFill>
            </a:ln>
          </p:spPr>
          <p:txBody>
            <a:bodyPr wrap="square" lIns="0" tIns="0" rIns="0" bIns="0" rtlCol="0"/>
            <a:lstStyle/>
            <a:p/>
          </p:txBody>
        </p:sp>
        <p:sp>
          <p:nvSpPr>
            <p:cNvPr id="2644" name="object 2644" descr=""/>
            <p:cNvSpPr/>
            <p:nvPr/>
          </p:nvSpPr>
          <p:spPr>
            <a:xfrm>
              <a:off x="2357874" y="7469892"/>
              <a:ext cx="50800" cy="0"/>
            </a:xfrm>
            <a:custGeom>
              <a:avLst/>
              <a:gdLst/>
              <a:ahLst/>
              <a:cxnLst/>
              <a:rect l="l" t="t" r="r" b="b"/>
              <a:pathLst>
                <a:path w="50800" h="0">
                  <a:moveTo>
                    <a:pt x="0" y="0"/>
                  </a:moveTo>
                  <a:lnTo>
                    <a:pt x="37172" y="0"/>
                  </a:lnTo>
                  <a:lnTo>
                    <a:pt x="50482" y="0"/>
                  </a:lnTo>
                </a:path>
              </a:pathLst>
            </a:custGeom>
            <a:ln w="6426">
              <a:solidFill>
                <a:srgbClr val="231F20"/>
              </a:solidFill>
            </a:ln>
          </p:spPr>
          <p:txBody>
            <a:bodyPr wrap="square" lIns="0" tIns="0" rIns="0" bIns="0" rtlCol="0"/>
            <a:lstStyle/>
            <a:p/>
          </p:txBody>
        </p:sp>
        <p:sp>
          <p:nvSpPr>
            <p:cNvPr id="2645" name="object 2645" descr=""/>
            <p:cNvSpPr/>
            <p:nvPr/>
          </p:nvSpPr>
          <p:spPr>
            <a:xfrm>
              <a:off x="2355117" y="7467139"/>
              <a:ext cx="56515" cy="0"/>
            </a:xfrm>
            <a:custGeom>
              <a:avLst/>
              <a:gdLst/>
              <a:ahLst/>
              <a:cxnLst/>
              <a:rect l="l" t="t" r="r" b="b"/>
              <a:pathLst>
                <a:path w="56514" h="0">
                  <a:moveTo>
                    <a:pt x="56222" y="0"/>
                  </a:moveTo>
                  <a:lnTo>
                    <a:pt x="41300" y="0"/>
                  </a:lnTo>
                  <a:lnTo>
                    <a:pt x="0" y="0"/>
                  </a:lnTo>
                </a:path>
              </a:pathLst>
            </a:custGeom>
            <a:ln w="6426">
              <a:solidFill>
                <a:srgbClr val="231F20"/>
              </a:solidFill>
            </a:ln>
          </p:spPr>
          <p:txBody>
            <a:bodyPr wrap="square" lIns="0" tIns="0" rIns="0" bIns="0" rtlCol="0"/>
            <a:lstStyle/>
            <a:p/>
          </p:txBody>
        </p:sp>
        <p:sp>
          <p:nvSpPr>
            <p:cNvPr id="2646" name="object 2646" descr=""/>
            <p:cNvSpPr/>
            <p:nvPr/>
          </p:nvSpPr>
          <p:spPr>
            <a:xfrm>
              <a:off x="2355121" y="7280850"/>
              <a:ext cx="56515" cy="0"/>
            </a:xfrm>
            <a:custGeom>
              <a:avLst/>
              <a:gdLst/>
              <a:ahLst/>
              <a:cxnLst/>
              <a:rect l="l" t="t" r="r" b="b"/>
              <a:pathLst>
                <a:path w="56514" h="0">
                  <a:moveTo>
                    <a:pt x="0" y="0"/>
                  </a:moveTo>
                  <a:lnTo>
                    <a:pt x="41300" y="0"/>
                  </a:lnTo>
                  <a:lnTo>
                    <a:pt x="56222" y="0"/>
                  </a:lnTo>
                </a:path>
              </a:pathLst>
            </a:custGeom>
            <a:ln w="6426">
              <a:solidFill>
                <a:srgbClr val="231F20"/>
              </a:solidFill>
            </a:ln>
          </p:spPr>
          <p:txBody>
            <a:bodyPr wrap="square" lIns="0" tIns="0" rIns="0" bIns="0" rtlCol="0"/>
            <a:lstStyle/>
            <a:p/>
          </p:txBody>
        </p:sp>
        <p:sp>
          <p:nvSpPr>
            <p:cNvPr id="2647" name="object 2647" descr=""/>
            <p:cNvSpPr/>
            <p:nvPr/>
          </p:nvSpPr>
          <p:spPr>
            <a:xfrm>
              <a:off x="2339990" y="7278097"/>
              <a:ext cx="86360" cy="0"/>
            </a:xfrm>
            <a:custGeom>
              <a:avLst/>
              <a:gdLst/>
              <a:ahLst/>
              <a:cxnLst/>
              <a:rect l="l" t="t" r="r" b="b"/>
              <a:pathLst>
                <a:path w="86360" h="0">
                  <a:moveTo>
                    <a:pt x="86258" y="0"/>
                  </a:moveTo>
                  <a:lnTo>
                    <a:pt x="0" y="0"/>
                  </a:lnTo>
                </a:path>
              </a:pathLst>
            </a:custGeom>
            <a:ln w="6426">
              <a:solidFill>
                <a:srgbClr val="231F20"/>
              </a:solidFill>
            </a:ln>
          </p:spPr>
          <p:txBody>
            <a:bodyPr wrap="square" lIns="0" tIns="0" rIns="0" bIns="0" rtlCol="0"/>
            <a:lstStyle/>
            <a:p/>
          </p:txBody>
        </p:sp>
        <p:sp>
          <p:nvSpPr>
            <p:cNvPr id="2648" name="object 2648" descr=""/>
            <p:cNvSpPr/>
            <p:nvPr/>
          </p:nvSpPr>
          <p:spPr>
            <a:xfrm>
              <a:off x="2345719" y="7220512"/>
              <a:ext cx="74930" cy="0"/>
            </a:xfrm>
            <a:custGeom>
              <a:avLst/>
              <a:gdLst/>
              <a:ahLst/>
              <a:cxnLst/>
              <a:rect l="l" t="t" r="r" b="b"/>
              <a:pathLst>
                <a:path w="74930" h="0">
                  <a:moveTo>
                    <a:pt x="0" y="0"/>
                  </a:moveTo>
                  <a:lnTo>
                    <a:pt x="74790" y="0"/>
                  </a:lnTo>
                </a:path>
              </a:pathLst>
            </a:custGeom>
            <a:ln w="6426">
              <a:solidFill>
                <a:srgbClr val="231F20"/>
              </a:solidFill>
            </a:ln>
          </p:spPr>
          <p:txBody>
            <a:bodyPr wrap="square" lIns="0" tIns="0" rIns="0" bIns="0" rtlCol="0"/>
            <a:lstStyle/>
            <a:p/>
          </p:txBody>
        </p:sp>
        <p:sp>
          <p:nvSpPr>
            <p:cNvPr id="2649" name="object 2649" descr=""/>
            <p:cNvSpPr/>
            <p:nvPr/>
          </p:nvSpPr>
          <p:spPr>
            <a:xfrm>
              <a:off x="2339990" y="7226249"/>
              <a:ext cx="86360" cy="0"/>
            </a:xfrm>
            <a:custGeom>
              <a:avLst/>
              <a:gdLst/>
              <a:ahLst/>
              <a:cxnLst/>
              <a:rect l="l" t="t" r="r" b="b"/>
              <a:pathLst>
                <a:path w="86360" h="0">
                  <a:moveTo>
                    <a:pt x="86258" y="0"/>
                  </a:moveTo>
                  <a:lnTo>
                    <a:pt x="0" y="0"/>
                  </a:lnTo>
                </a:path>
              </a:pathLst>
            </a:custGeom>
            <a:ln w="6426">
              <a:solidFill>
                <a:srgbClr val="231F20"/>
              </a:solidFill>
            </a:ln>
          </p:spPr>
          <p:txBody>
            <a:bodyPr wrap="square" lIns="0" tIns="0" rIns="0" bIns="0" rtlCol="0"/>
            <a:lstStyle/>
            <a:p/>
          </p:txBody>
        </p:sp>
        <p:sp>
          <p:nvSpPr>
            <p:cNvPr id="2650" name="object 2650" descr=""/>
            <p:cNvSpPr/>
            <p:nvPr/>
          </p:nvSpPr>
          <p:spPr>
            <a:xfrm>
              <a:off x="1055446" y="7107631"/>
              <a:ext cx="50800" cy="89535"/>
            </a:xfrm>
            <a:custGeom>
              <a:avLst/>
              <a:gdLst/>
              <a:ahLst/>
              <a:cxnLst/>
              <a:rect l="l" t="t" r="r" b="b"/>
              <a:pathLst>
                <a:path w="50800" h="89534">
                  <a:moveTo>
                    <a:pt x="6426" y="80759"/>
                  </a:moveTo>
                  <a:lnTo>
                    <a:pt x="5486" y="78498"/>
                  </a:lnTo>
                  <a:lnTo>
                    <a:pt x="3213" y="77546"/>
                  </a:lnTo>
                  <a:lnTo>
                    <a:pt x="939" y="78498"/>
                  </a:lnTo>
                  <a:lnTo>
                    <a:pt x="0" y="80759"/>
                  </a:lnTo>
                  <a:lnTo>
                    <a:pt x="939" y="83032"/>
                  </a:lnTo>
                  <a:lnTo>
                    <a:pt x="3213" y="83972"/>
                  </a:lnTo>
                  <a:lnTo>
                    <a:pt x="5486" y="83032"/>
                  </a:lnTo>
                  <a:lnTo>
                    <a:pt x="6426" y="80759"/>
                  </a:lnTo>
                  <a:close/>
                </a:path>
                <a:path w="50800" h="89534">
                  <a:moveTo>
                    <a:pt x="11010" y="3213"/>
                  </a:moveTo>
                  <a:lnTo>
                    <a:pt x="10071" y="952"/>
                  </a:lnTo>
                  <a:lnTo>
                    <a:pt x="7797" y="0"/>
                  </a:lnTo>
                  <a:lnTo>
                    <a:pt x="5956" y="774"/>
                  </a:lnTo>
                  <a:lnTo>
                    <a:pt x="4127" y="0"/>
                  </a:lnTo>
                  <a:lnTo>
                    <a:pt x="1854" y="952"/>
                  </a:lnTo>
                  <a:lnTo>
                    <a:pt x="914" y="3213"/>
                  </a:lnTo>
                  <a:lnTo>
                    <a:pt x="1854" y="5486"/>
                  </a:lnTo>
                  <a:lnTo>
                    <a:pt x="4127" y="6426"/>
                  </a:lnTo>
                  <a:lnTo>
                    <a:pt x="5956" y="5676"/>
                  </a:lnTo>
                  <a:lnTo>
                    <a:pt x="7797" y="6426"/>
                  </a:lnTo>
                  <a:lnTo>
                    <a:pt x="10071" y="5486"/>
                  </a:lnTo>
                  <a:lnTo>
                    <a:pt x="11010" y="3213"/>
                  </a:lnTo>
                  <a:close/>
                </a:path>
                <a:path w="50800" h="89534">
                  <a:moveTo>
                    <a:pt x="23850" y="5740"/>
                  </a:moveTo>
                  <a:lnTo>
                    <a:pt x="22910" y="3467"/>
                  </a:lnTo>
                  <a:lnTo>
                    <a:pt x="20637" y="2527"/>
                  </a:lnTo>
                  <a:lnTo>
                    <a:pt x="18364" y="3467"/>
                  </a:lnTo>
                  <a:lnTo>
                    <a:pt x="17424" y="5740"/>
                  </a:lnTo>
                  <a:lnTo>
                    <a:pt x="18364" y="8013"/>
                  </a:lnTo>
                  <a:lnTo>
                    <a:pt x="20637" y="8953"/>
                  </a:lnTo>
                  <a:lnTo>
                    <a:pt x="22910" y="8013"/>
                  </a:lnTo>
                  <a:lnTo>
                    <a:pt x="23850" y="5740"/>
                  </a:lnTo>
                  <a:close/>
                </a:path>
                <a:path w="50800" h="89534">
                  <a:moveTo>
                    <a:pt x="34861" y="3213"/>
                  </a:moveTo>
                  <a:lnTo>
                    <a:pt x="33921" y="952"/>
                  </a:lnTo>
                  <a:lnTo>
                    <a:pt x="31648" y="0"/>
                  </a:lnTo>
                  <a:lnTo>
                    <a:pt x="29375" y="952"/>
                  </a:lnTo>
                  <a:lnTo>
                    <a:pt x="29235" y="1282"/>
                  </a:lnTo>
                  <a:lnTo>
                    <a:pt x="29108" y="952"/>
                  </a:lnTo>
                  <a:lnTo>
                    <a:pt x="26835" y="0"/>
                  </a:lnTo>
                  <a:lnTo>
                    <a:pt x="24574" y="952"/>
                  </a:lnTo>
                  <a:lnTo>
                    <a:pt x="23622" y="3213"/>
                  </a:lnTo>
                  <a:lnTo>
                    <a:pt x="24574" y="5486"/>
                  </a:lnTo>
                  <a:lnTo>
                    <a:pt x="26835" y="6426"/>
                  </a:lnTo>
                  <a:lnTo>
                    <a:pt x="29108" y="5486"/>
                  </a:lnTo>
                  <a:lnTo>
                    <a:pt x="29235" y="5168"/>
                  </a:lnTo>
                  <a:lnTo>
                    <a:pt x="29375" y="5486"/>
                  </a:lnTo>
                  <a:lnTo>
                    <a:pt x="31648" y="6426"/>
                  </a:lnTo>
                  <a:lnTo>
                    <a:pt x="33921" y="5486"/>
                  </a:lnTo>
                  <a:lnTo>
                    <a:pt x="34861" y="3213"/>
                  </a:lnTo>
                  <a:close/>
                </a:path>
                <a:path w="50800" h="89534">
                  <a:moveTo>
                    <a:pt x="50469" y="86042"/>
                  </a:moveTo>
                  <a:lnTo>
                    <a:pt x="49530" y="83769"/>
                  </a:lnTo>
                  <a:lnTo>
                    <a:pt x="47256" y="82829"/>
                  </a:lnTo>
                  <a:lnTo>
                    <a:pt x="44983" y="83769"/>
                  </a:lnTo>
                  <a:lnTo>
                    <a:pt x="44043" y="86042"/>
                  </a:lnTo>
                  <a:lnTo>
                    <a:pt x="44983" y="88315"/>
                  </a:lnTo>
                  <a:lnTo>
                    <a:pt x="47256" y="89255"/>
                  </a:lnTo>
                  <a:lnTo>
                    <a:pt x="49530" y="88315"/>
                  </a:lnTo>
                  <a:lnTo>
                    <a:pt x="50469" y="86042"/>
                  </a:lnTo>
                  <a:close/>
                </a:path>
              </a:pathLst>
            </a:custGeom>
            <a:solidFill>
              <a:srgbClr val="231F20"/>
            </a:solidFill>
          </p:spPr>
          <p:txBody>
            <a:bodyPr wrap="square" lIns="0" tIns="0" rIns="0" bIns="0" rtlCol="0"/>
            <a:lstStyle/>
            <a:p/>
          </p:txBody>
        </p:sp>
        <p:sp>
          <p:nvSpPr>
            <p:cNvPr id="2651" name="object 2651" descr=""/>
            <p:cNvSpPr/>
            <p:nvPr/>
          </p:nvSpPr>
          <p:spPr>
            <a:xfrm>
              <a:off x="1097201" y="7108093"/>
              <a:ext cx="1270" cy="4445"/>
            </a:xfrm>
            <a:custGeom>
              <a:avLst/>
              <a:gdLst/>
              <a:ahLst/>
              <a:cxnLst/>
              <a:rect l="l" t="t" r="r" b="b"/>
              <a:pathLst>
                <a:path w="1269" h="4445">
                  <a:moveTo>
                    <a:pt x="0" y="4127"/>
                  </a:moveTo>
                  <a:lnTo>
                    <a:pt x="0" y="927"/>
                  </a:lnTo>
                  <a:lnTo>
                    <a:pt x="1155" y="927"/>
                  </a:lnTo>
                  <a:lnTo>
                    <a:pt x="1155" y="0"/>
                  </a:lnTo>
                </a:path>
              </a:pathLst>
            </a:custGeom>
            <a:ln w="6426">
              <a:solidFill>
                <a:srgbClr val="231F20"/>
              </a:solidFill>
            </a:ln>
          </p:spPr>
          <p:txBody>
            <a:bodyPr wrap="square" lIns="0" tIns="0" rIns="0" bIns="0" rtlCol="0"/>
            <a:lstStyle/>
            <a:p/>
          </p:txBody>
        </p:sp>
        <p:sp>
          <p:nvSpPr>
            <p:cNvPr id="2652" name="object 2652" descr=""/>
            <p:cNvSpPr/>
            <p:nvPr/>
          </p:nvSpPr>
          <p:spPr>
            <a:xfrm>
              <a:off x="1103863" y="7109017"/>
              <a:ext cx="1270" cy="3175"/>
            </a:xfrm>
            <a:custGeom>
              <a:avLst/>
              <a:gdLst/>
              <a:ahLst/>
              <a:cxnLst/>
              <a:rect l="l" t="t" r="r" b="b"/>
              <a:pathLst>
                <a:path w="1269" h="3175">
                  <a:moveTo>
                    <a:pt x="914" y="228"/>
                  </a:moveTo>
                  <a:lnTo>
                    <a:pt x="0" y="0"/>
                  </a:lnTo>
                  <a:lnTo>
                    <a:pt x="0" y="2971"/>
                  </a:lnTo>
                </a:path>
              </a:pathLst>
            </a:custGeom>
            <a:ln w="6426">
              <a:solidFill>
                <a:srgbClr val="231F20"/>
              </a:solidFill>
            </a:ln>
          </p:spPr>
          <p:txBody>
            <a:bodyPr wrap="square" lIns="0" tIns="0" rIns="0" bIns="0" rtlCol="0"/>
            <a:lstStyle/>
            <a:p/>
          </p:txBody>
        </p:sp>
        <p:sp>
          <p:nvSpPr>
            <p:cNvPr id="2653" name="object 2653" descr=""/>
            <p:cNvSpPr/>
            <p:nvPr/>
          </p:nvSpPr>
          <p:spPr>
            <a:xfrm>
              <a:off x="1087109" y="7108101"/>
              <a:ext cx="17145" cy="4445"/>
            </a:xfrm>
            <a:custGeom>
              <a:avLst/>
              <a:gdLst/>
              <a:ahLst/>
              <a:cxnLst/>
              <a:rect l="l" t="t" r="r" b="b"/>
              <a:pathLst>
                <a:path w="17144" h="4445">
                  <a:moveTo>
                    <a:pt x="16751" y="914"/>
                  </a:moveTo>
                  <a:lnTo>
                    <a:pt x="11239" y="914"/>
                  </a:lnTo>
                  <a:lnTo>
                    <a:pt x="11239" y="4114"/>
                  </a:lnTo>
                  <a:lnTo>
                    <a:pt x="2743" y="4114"/>
                  </a:lnTo>
                  <a:lnTo>
                    <a:pt x="2743" y="0"/>
                  </a:lnTo>
                  <a:lnTo>
                    <a:pt x="228" y="0"/>
                  </a:lnTo>
                  <a:lnTo>
                    <a:pt x="228" y="2743"/>
                  </a:lnTo>
                  <a:lnTo>
                    <a:pt x="0" y="2743"/>
                  </a:lnTo>
                </a:path>
              </a:pathLst>
            </a:custGeom>
            <a:ln w="6426">
              <a:solidFill>
                <a:srgbClr val="231F20"/>
              </a:solidFill>
            </a:ln>
          </p:spPr>
          <p:txBody>
            <a:bodyPr wrap="square" lIns="0" tIns="0" rIns="0" bIns="0" rtlCol="0"/>
            <a:lstStyle/>
            <a:p/>
          </p:txBody>
        </p:sp>
        <p:sp>
          <p:nvSpPr>
            <p:cNvPr id="2654" name="object 2654" descr=""/>
            <p:cNvSpPr/>
            <p:nvPr/>
          </p:nvSpPr>
          <p:spPr>
            <a:xfrm>
              <a:off x="1067836" y="7110844"/>
              <a:ext cx="1905" cy="0"/>
            </a:xfrm>
            <a:custGeom>
              <a:avLst/>
              <a:gdLst/>
              <a:ahLst/>
              <a:cxnLst/>
              <a:rect l="l" t="t" r="r" b="b"/>
              <a:pathLst>
                <a:path w="1905" h="0">
                  <a:moveTo>
                    <a:pt x="1384" y="0"/>
                  </a:moveTo>
                  <a:lnTo>
                    <a:pt x="228" y="0"/>
                  </a:lnTo>
                  <a:lnTo>
                    <a:pt x="0" y="0"/>
                  </a:lnTo>
                </a:path>
              </a:pathLst>
            </a:custGeom>
            <a:ln w="6426">
              <a:solidFill>
                <a:srgbClr val="231F20"/>
              </a:solidFill>
            </a:ln>
          </p:spPr>
          <p:txBody>
            <a:bodyPr wrap="square" lIns="0" tIns="0" rIns="0" bIns="0" rtlCol="0"/>
            <a:lstStyle/>
            <a:p/>
          </p:txBody>
        </p:sp>
        <p:sp>
          <p:nvSpPr>
            <p:cNvPr id="2655" name="object 2655" descr=""/>
            <p:cNvSpPr/>
            <p:nvPr/>
          </p:nvSpPr>
          <p:spPr>
            <a:xfrm>
              <a:off x="1066455" y="7110842"/>
              <a:ext cx="1905" cy="2540"/>
            </a:xfrm>
            <a:custGeom>
              <a:avLst/>
              <a:gdLst/>
              <a:ahLst/>
              <a:cxnLst/>
              <a:rect l="l" t="t" r="r" b="b"/>
              <a:pathLst>
                <a:path w="1905" h="2540">
                  <a:moveTo>
                    <a:pt x="0" y="2527"/>
                  </a:moveTo>
                  <a:lnTo>
                    <a:pt x="1612" y="0"/>
                  </a:lnTo>
                </a:path>
              </a:pathLst>
            </a:custGeom>
            <a:ln w="6426">
              <a:solidFill>
                <a:srgbClr val="231F20"/>
              </a:solidFill>
            </a:ln>
          </p:spPr>
          <p:txBody>
            <a:bodyPr wrap="square" lIns="0" tIns="0" rIns="0" bIns="0" rtlCol="0"/>
            <a:lstStyle/>
            <a:p/>
          </p:txBody>
        </p:sp>
        <p:sp>
          <p:nvSpPr>
            <p:cNvPr id="2656" name="object 2656" descr=""/>
            <p:cNvSpPr/>
            <p:nvPr/>
          </p:nvSpPr>
          <p:spPr>
            <a:xfrm>
              <a:off x="1058666" y="7110842"/>
              <a:ext cx="1270" cy="2540"/>
            </a:xfrm>
            <a:custGeom>
              <a:avLst/>
              <a:gdLst/>
              <a:ahLst/>
              <a:cxnLst/>
              <a:rect l="l" t="t" r="r" b="b"/>
              <a:pathLst>
                <a:path w="1269" h="2540">
                  <a:moveTo>
                    <a:pt x="0" y="2527"/>
                  </a:moveTo>
                  <a:lnTo>
                    <a:pt x="0" y="0"/>
                  </a:lnTo>
                  <a:lnTo>
                    <a:pt x="914" y="0"/>
                  </a:lnTo>
                </a:path>
              </a:pathLst>
            </a:custGeom>
            <a:ln w="6426">
              <a:solidFill>
                <a:srgbClr val="231F20"/>
              </a:solidFill>
            </a:ln>
          </p:spPr>
          <p:txBody>
            <a:bodyPr wrap="square" lIns="0" tIns="0" rIns="0" bIns="0" rtlCol="0"/>
            <a:lstStyle/>
            <a:p/>
          </p:txBody>
        </p:sp>
        <p:sp>
          <p:nvSpPr>
            <p:cNvPr id="2657" name="object 2657" descr=""/>
            <p:cNvSpPr/>
            <p:nvPr/>
          </p:nvSpPr>
          <p:spPr>
            <a:xfrm>
              <a:off x="1063252" y="7110844"/>
              <a:ext cx="1270" cy="0"/>
            </a:xfrm>
            <a:custGeom>
              <a:avLst/>
              <a:gdLst/>
              <a:ahLst/>
              <a:cxnLst/>
              <a:rect l="l" t="t" r="r" b="b"/>
              <a:pathLst>
                <a:path w="1269" h="0">
                  <a:moveTo>
                    <a:pt x="1143" y="0"/>
                  </a:moveTo>
                  <a:lnTo>
                    <a:pt x="0" y="0"/>
                  </a:lnTo>
                </a:path>
              </a:pathLst>
            </a:custGeom>
            <a:ln w="6426">
              <a:solidFill>
                <a:srgbClr val="231F20"/>
              </a:solidFill>
            </a:ln>
          </p:spPr>
          <p:txBody>
            <a:bodyPr wrap="square" lIns="0" tIns="0" rIns="0" bIns="0" rtlCol="0"/>
            <a:lstStyle/>
            <a:p/>
          </p:txBody>
        </p:sp>
        <p:sp>
          <p:nvSpPr>
            <p:cNvPr id="2658" name="object 2658" descr=""/>
            <p:cNvSpPr/>
            <p:nvPr/>
          </p:nvSpPr>
          <p:spPr>
            <a:xfrm>
              <a:off x="1082292" y="7110844"/>
              <a:ext cx="3175" cy="2540"/>
            </a:xfrm>
            <a:custGeom>
              <a:avLst/>
              <a:gdLst/>
              <a:ahLst/>
              <a:cxnLst/>
              <a:rect l="l" t="t" r="r" b="b"/>
              <a:pathLst>
                <a:path w="3175" h="2540">
                  <a:moveTo>
                    <a:pt x="0" y="0"/>
                  </a:moveTo>
                  <a:lnTo>
                    <a:pt x="1371" y="0"/>
                  </a:lnTo>
                  <a:lnTo>
                    <a:pt x="2755" y="2527"/>
                  </a:lnTo>
                </a:path>
              </a:pathLst>
            </a:custGeom>
            <a:ln w="6426">
              <a:solidFill>
                <a:srgbClr val="231F20"/>
              </a:solidFill>
            </a:ln>
          </p:spPr>
          <p:txBody>
            <a:bodyPr wrap="square" lIns="0" tIns="0" rIns="0" bIns="0" rtlCol="0"/>
            <a:lstStyle/>
            <a:p/>
          </p:txBody>
        </p:sp>
        <p:sp>
          <p:nvSpPr>
            <p:cNvPr id="2659" name="object 2659" descr=""/>
            <p:cNvSpPr/>
            <p:nvPr/>
          </p:nvSpPr>
          <p:spPr>
            <a:xfrm>
              <a:off x="1074254" y="7107631"/>
              <a:ext cx="6985" cy="6985"/>
            </a:xfrm>
            <a:custGeom>
              <a:avLst/>
              <a:gdLst/>
              <a:ahLst/>
              <a:cxnLst/>
              <a:rect l="l" t="t" r="r" b="b"/>
              <a:pathLst>
                <a:path w="6984" h="6984">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2660" name="object 2660" descr=""/>
            <p:cNvSpPr/>
            <p:nvPr/>
          </p:nvSpPr>
          <p:spPr>
            <a:xfrm>
              <a:off x="1072661" y="7110844"/>
              <a:ext cx="1905" cy="0"/>
            </a:xfrm>
            <a:custGeom>
              <a:avLst/>
              <a:gdLst/>
              <a:ahLst/>
              <a:cxnLst/>
              <a:rect l="l" t="t" r="r" b="b"/>
              <a:pathLst>
                <a:path w="1905" h="0">
                  <a:moveTo>
                    <a:pt x="1371" y="0"/>
                  </a:moveTo>
                  <a:lnTo>
                    <a:pt x="0" y="0"/>
                  </a:lnTo>
                </a:path>
              </a:pathLst>
            </a:custGeom>
            <a:ln w="6426">
              <a:solidFill>
                <a:srgbClr val="231F20"/>
              </a:solidFill>
            </a:ln>
          </p:spPr>
          <p:txBody>
            <a:bodyPr wrap="square" lIns="0" tIns="0" rIns="0" bIns="0" rtlCol="0"/>
            <a:lstStyle/>
            <a:p/>
          </p:txBody>
        </p:sp>
        <p:sp>
          <p:nvSpPr>
            <p:cNvPr id="2661" name="object 2661" descr=""/>
            <p:cNvSpPr/>
            <p:nvPr/>
          </p:nvSpPr>
          <p:spPr>
            <a:xfrm>
              <a:off x="1077473" y="7110844"/>
              <a:ext cx="1905" cy="0"/>
            </a:xfrm>
            <a:custGeom>
              <a:avLst/>
              <a:gdLst/>
              <a:ahLst/>
              <a:cxnLst/>
              <a:rect l="l" t="t" r="r" b="b"/>
              <a:pathLst>
                <a:path w="1905" h="0">
                  <a:moveTo>
                    <a:pt x="1371" y="0"/>
                  </a:moveTo>
                  <a:lnTo>
                    <a:pt x="0" y="0"/>
                  </a:lnTo>
                </a:path>
              </a:pathLst>
            </a:custGeom>
            <a:ln w="6426">
              <a:solidFill>
                <a:srgbClr val="231F20"/>
              </a:solidFill>
            </a:ln>
          </p:spPr>
          <p:txBody>
            <a:bodyPr wrap="square" lIns="0" tIns="0" rIns="0" bIns="0" rtlCol="0"/>
            <a:lstStyle/>
            <a:p/>
          </p:txBody>
        </p:sp>
        <p:sp>
          <p:nvSpPr>
            <p:cNvPr id="2662" name="object 2662" descr=""/>
            <p:cNvSpPr/>
            <p:nvPr/>
          </p:nvSpPr>
          <p:spPr>
            <a:xfrm>
              <a:off x="1069442" y="7107631"/>
              <a:ext cx="6985" cy="6985"/>
            </a:xfrm>
            <a:custGeom>
              <a:avLst/>
              <a:gdLst/>
              <a:ahLst/>
              <a:cxnLst/>
              <a:rect l="l" t="t" r="r" b="b"/>
              <a:pathLst>
                <a:path w="6984" h="6984">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2663" name="object 2663" descr=""/>
            <p:cNvSpPr/>
            <p:nvPr/>
          </p:nvSpPr>
          <p:spPr>
            <a:xfrm>
              <a:off x="1099036" y="7111992"/>
              <a:ext cx="18415" cy="635"/>
            </a:xfrm>
            <a:custGeom>
              <a:avLst/>
              <a:gdLst/>
              <a:ahLst/>
              <a:cxnLst/>
              <a:rect l="l" t="t" r="r" b="b"/>
              <a:pathLst>
                <a:path w="18415" h="634">
                  <a:moveTo>
                    <a:pt x="0" y="0"/>
                  </a:moveTo>
                  <a:lnTo>
                    <a:pt x="0" y="457"/>
                  </a:lnTo>
                </a:path>
                <a:path w="18415" h="634">
                  <a:moveTo>
                    <a:pt x="0" y="0"/>
                  </a:moveTo>
                  <a:lnTo>
                    <a:pt x="4826" y="0"/>
                  </a:lnTo>
                  <a:lnTo>
                    <a:pt x="17894" y="0"/>
                  </a:lnTo>
                </a:path>
              </a:pathLst>
            </a:custGeom>
            <a:ln w="6426">
              <a:solidFill>
                <a:srgbClr val="231F20"/>
              </a:solidFill>
            </a:ln>
          </p:spPr>
          <p:txBody>
            <a:bodyPr wrap="square" lIns="0" tIns="0" rIns="0" bIns="0" rtlCol="0"/>
            <a:lstStyle/>
            <a:p/>
          </p:txBody>
        </p:sp>
        <p:sp>
          <p:nvSpPr>
            <p:cNvPr id="2664" name="object 2664" descr=""/>
            <p:cNvSpPr/>
            <p:nvPr/>
          </p:nvSpPr>
          <p:spPr>
            <a:xfrm>
              <a:off x="1097201" y="7192292"/>
              <a:ext cx="0" cy="635"/>
            </a:xfrm>
            <a:custGeom>
              <a:avLst/>
              <a:gdLst/>
              <a:ahLst/>
              <a:cxnLst/>
              <a:rect l="l" t="t" r="r" b="b"/>
              <a:pathLst>
                <a:path w="0" h="634">
                  <a:moveTo>
                    <a:pt x="0" y="228"/>
                  </a:moveTo>
                  <a:lnTo>
                    <a:pt x="0" y="0"/>
                  </a:lnTo>
                </a:path>
              </a:pathLst>
            </a:custGeom>
            <a:ln w="6426">
              <a:solidFill>
                <a:srgbClr val="231F20"/>
              </a:solidFill>
            </a:ln>
          </p:spPr>
          <p:txBody>
            <a:bodyPr wrap="square" lIns="0" tIns="0" rIns="0" bIns="0" rtlCol="0"/>
            <a:lstStyle/>
            <a:p/>
          </p:txBody>
        </p:sp>
        <p:sp>
          <p:nvSpPr>
            <p:cNvPr id="2665" name="object 2665" descr=""/>
            <p:cNvSpPr/>
            <p:nvPr/>
          </p:nvSpPr>
          <p:spPr>
            <a:xfrm>
              <a:off x="1098354" y="7193439"/>
              <a:ext cx="0" cy="635"/>
            </a:xfrm>
            <a:custGeom>
              <a:avLst/>
              <a:gdLst/>
              <a:ahLst/>
              <a:cxnLst/>
              <a:rect l="l" t="t" r="r" b="b"/>
              <a:pathLst>
                <a:path w="0" h="634">
                  <a:moveTo>
                    <a:pt x="0" y="228"/>
                  </a:moveTo>
                  <a:lnTo>
                    <a:pt x="0" y="0"/>
                  </a:lnTo>
                </a:path>
              </a:pathLst>
            </a:custGeom>
            <a:ln w="6426">
              <a:solidFill>
                <a:srgbClr val="231F20"/>
              </a:solidFill>
            </a:ln>
          </p:spPr>
          <p:txBody>
            <a:bodyPr wrap="square" lIns="0" tIns="0" rIns="0" bIns="0" rtlCol="0"/>
            <a:lstStyle/>
            <a:p/>
          </p:txBody>
        </p:sp>
        <p:sp>
          <p:nvSpPr>
            <p:cNvPr id="2666" name="object 2666" descr=""/>
            <p:cNvSpPr/>
            <p:nvPr/>
          </p:nvSpPr>
          <p:spPr>
            <a:xfrm>
              <a:off x="1087341" y="7193209"/>
              <a:ext cx="0" cy="635"/>
            </a:xfrm>
            <a:custGeom>
              <a:avLst/>
              <a:gdLst/>
              <a:ahLst/>
              <a:cxnLst/>
              <a:rect l="l" t="t" r="r" b="b"/>
              <a:pathLst>
                <a:path w="0" h="634">
                  <a:moveTo>
                    <a:pt x="0" y="0"/>
                  </a:moveTo>
                  <a:lnTo>
                    <a:pt x="0" y="457"/>
                  </a:lnTo>
                </a:path>
              </a:pathLst>
            </a:custGeom>
            <a:ln w="6426">
              <a:solidFill>
                <a:srgbClr val="231F20"/>
              </a:solidFill>
            </a:ln>
          </p:spPr>
          <p:txBody>
            <a:bodyPr wrap="square" lIns="0" tIns="0" rIns="0" bIns="0" rtlCol="0"/>
            <a:lstStyle/>
            <a:p/>
          </p:txBody>
        </p:sp>
        <p:sp>
          <p:nvSpPr>
            <p:cNvPr id="2667" name="object 2667" descr=""/>
            <p:cNvSpPr/>
            <p:nvPr/>
          </p:nvSpPr>
          <p:spPr>
            <a:xfrm>
              <a:off x="1089858" y="7193210"/>
              <a:ext cx="0" cy="635"/>
            </a:xfrm>
            <a:custGeom>
              <a:avLst/>
              <a:gdLst/>
              <a:ahLst/>
              <a:cxnLst/>
              <a:rect l="l" t="t" r="r" b="b"/>
              <a:pathLst>
                <a:path w="0" h="634">
                  <a:moveTo>
                    <a:pt x="0" y="457"/>
                  </a:moveTo>
                  <a:lnTo>
                    <a:pt x="0" y="0"/>
                  </a:lnTo>
                </a:path>
              </a:pathLst>
            </a:custGeom>
            <a:ln w="6426">
              <a:solidFill>
                <a:srgbClr val="231F20"/>
              </a:solidFill>
            </a:ln>
          </p:spPr>
          <p:txBody>
            <a:bodyPr wrap="square" lIns="0" tIns="0" rIns="0" bIns="0" rtlCol="0"/>
            <a:lstStyle/>
            <a:p/>
          </p:txBody>
        </p:sp>
        <p:sp>
          <p:nvSpPr>
            <p:cNvPr id="2668" name="object 2668" descr=""/>
            <p:cNvSpPr/>
            <p:nvPr/>
          </p:nvSpPr>
          <p:spPr>
            <a:xfrm>
              <a:off x="1097198" y="7189306"/>
              <a:ext cx="1270" cy="3175"/>
            </a:xfrm>
            <a:custGeom>
              <a:avLst/>
              <a:gdLst/>
              <a:ahLst/>
              <a:cxnLst/>
              <a:rect l="l" t="t" r="r" b="b"/>
              <a:pathLst>
                <a:path w="1269" h="3175">
                  <a:moveTo>
                    <a:pt x="1155" y="2984"/>
                  </a:moveTo>
                  <a:lnTo>
                    <a:pt x="0" y="2984"/>
                  </a:lnTo>
                  <a:lnTo>
                    <a:pt x="0" y="0"/>
                  </a:lnTo>
                </a:path>
              </a:pathLst>
            </a:custGeom>
            <a:ln w="6426">
              <a:solidFill>
                <a:srgbClr val="231F20"/>
              </a:solidFill>
            </a:ln>
          </p:spPr>
          <p:txBody>
            <a:bodyPr wrap="square" lIns="0" tIns="0" rIns="0" bIns="0" rtlCol="0"/>
            <a:lstStyle/>
            <a:p/>
          </p:txBody>
        </p:sp>
        <p:sp>
          <p:nvSpPr>
            <p:cNvPr id="2669" name="object 2669" descr=""/>
            <p:cNvSpPr/>
            <p:nvPr/>
          </p:nvSpPr>
          <p:spPr>
            <a:xfrm>
              <a:off x="1089858" y="7189310"/>
              <a:ext cx="8890" cy="4445"/>
            </a:xfrm>
            <a:custGeom>
              <a:avLst/>
              <a:gdLst/>
              <a:ahLst/>
              <a:cxnLst/>
              <a:rect l="l" t="t" r="r" b="b"/>
              <a:pathLst>
                <a:path w="8890" h="4445">
                  <a:moveTo>
                    <a:pt x="0" y="3898"/>
                  </a:moveTo>
                  <a:lnTo>
                    <a:pt x="0" y="0"/>
                  </a:lnTo>
                  <a:lnTo>
                    <a:pt x="8496" y="0"/>
                  </a:lnTo>
                  <a:lnTo>
                    <a:pt x="8496" y="2984"/>
                  </a:lnTo>
                </a:path>
              </a:pathLst>
            </a:custGeom>
            <a:ln w="6426">
              <a:solidFill>
                <a:srgbClr val="231F20"/>
              </a:solidFill>
            </a:ln>
          </p:spPr>
          <p:txBody>
            <a:bodyPr wrap="square" lIns="0" tIns="0" rIns="0" bIns="0" rtlCol="0"/>
            <a:lstStyle/>
            <a:p/>
          </p:txBody>
        </p:sp>
        <p:sp>
          <p:nvSpPr>
            <p:cNvPr id="2670" name="object 2670" descr=""/>
            <p:cNvSpPr/>
            <p:nvPr/>
          </p:nvSpPr>
          <p:spPr>
            <a:xfrm>
              <a:off x="1087341" y="7188160"/>
              <a:ext cx="2540" cy="5080"/>
            </a:xfrm>
            <a:custGeom>
              <a:avLst/>
              <a:gdLst/>
              <a:ahLst/>
              <a:cxnLst/>
              <a:rect l="l" t="t" r="r" b="b"/>
              <a:pathLst>
                <a:path w="2540" h="5079">
                  <a:moveTo>
                    <a:pt x="0" y="0"/>
                  </a:moveTo>
                  <a:lnTo>
                    <a:pt x="0" y="5041"/>
                  </a:lnTo>
                  <a:lnTo>
                    <a:pt x="2514" y="5041"/>
                  </a:lnTo>
                </a:path>
              </a:pathLst>
            </a:custGeom>
            <a:ln w="6426">
              <a:solidFill>
                <a:srgbClr val="231F20"/>
              </a:solidFill>
            </a:ln>
          </p:spPr>
          <p:txBody>
            <a:bodyPr wrap="square" lIns="0" tIns="0" rIns="0" bIns="0" rtlCol="0"/>
            <a:lstStyle/>
            <a:p/>
          </p:txBody>
        </p:sp>
        <p:sp>
          <p:nvSpPr>
            <p:cNvPr id="2671" name="object 2671" descr=""/>
            <p:cNvSpPr/>
            <p:nvPr/>
          </p:nvSpPr>
          <p:spPr>
            <a:xfrm>
              <a:off x="1098359" y="7192289"/>
              <a:ext cx="1270" cy="1270"/>
            </a:xfrm>
            <a:custGeom>
              <a:avLst/>
              <a:gdLst/>
              <a:ahLst/>
              <a:cxnLst/>
              <a:rect l="l" t="t" r="r" b="b"/>
              <a:pathLst>
                <a:path w="1269" h="1270">
                  <a:moveTo>
                    <a:pt x="914" y="0"/>
                  </a:moveTo>
                  <a:lnTo>
                    <a:pt x="0" y="0"/>
                  </a:lnTo>
                  <a:lnTo>
                    <a:pt x="0" y="1143"/>
                  </a:lnTo>
                  <a:lnTo>
                    <a:pt x="914" y="1143"/>
                  </a:lnTo>
                  <a:lnTo>
                    <a:pt x="914" y="0"/>
                  </a:lnTo>
                  <a:close/>
                </a:path>
              </a:pathLst>
            </a:custGeom>
            <a:ln w="6426">
              <a:solidFill>
                <a:srgbClr val="231F20"/>
              </a:solidFill>
            </a:ln>
          </p:spPr>
          <p:txBody>
            <a:bodyPr wrap="square" lIns="0" tIns="0" rIns="0" bIns="0" rtlCol="0"/>
            <a:lstStyle/>
            <a:p/>
          </p:txBody>
        </p:sp>
        <p:sp>
          <p:nvSpPr>
            <p:cNvPr id="2672" name="object 2672" descr=""/>
            <p:cNvSpPr/>
            <p:nvPr/>
          </p:nvSpPr>
          <p:spPr>
            <a:xfrm>
              <a:off x="1060725" y="7190685"/>
              <a:ext cx="1270" cy="0"/>
            </a:xfrm>
            <a:custGeom>
              <a:avLst/>
              <a:gdLst/>
              <a:ahLst/>
              <a:cxnLst/>
              <a:rect l="l" t="t" r="r" b="b"/>
              <a:pathLst>
                <a:path w="1269" h="0">
                  <a:moveTo>
                    <a:pt x="0" y="0"/>
                  </a:moveTo>
                  <a:lnTo>
                    <a:pt x="1155" y="0"/>
                  </a:lnTo>
                </a:path>
              </a:pathLst>
            </a:custGeom>
            <a:ln w="6426">
              <a:solidFill>
                <a:srgbClr val="231F20"/>
              </a:solidFill>
            </a:ln>
          </p:spPr>
          <p:txBody>
            <a:bodyPr wrap="square" lIns="0" tIns="0" rIns="0" bIns="0" rtlCol="0"/>
            <a:lstStyle/>
            <a:p/>
          </p:txBody>
        </p:sp>
        <p:sp>
          <p:nvSpPr>
            <p:cNvPr id="2673" name="object 2673" descr=""/>
            <p:cNvSpPr/>
            <p:nvPr/>
          </p:nvSpPr>
          <p:spPr>
            <a:xfrm>
              <a:off x="1065550" y="7190685"/>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674" name="object 2674" descr=""/>
            <p:cNvSpPr/>
            <p:nvPr/>
          </p:nvSpPr>
          <p:spPr>
            <a:xfrm>
              <a:off x="1070362" y="7190685"/>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675" name="object 2675" descr=""/>
            <p:cNvSpPr/>
            <p:nvPr/>
          </p:nvSpPr>
          <p:spPr>
            <a:xfrm>
              <a:off x="1079768" y="7190685"/>
              <a:ext cx="1905" cy="0"/>
            </a:xfrm>
            <a:custGeom>
              <a:avLst/>
              <a:gdLst/>
              <a:ahLst/>
              <a:cxnLst/>
              <a:rect l="l" t="t" r="r" b="b"/>
              <a:pathLst>
                <a:path w="1905" h="0">
                  <a:moveTo>
                    <a:pt x="1371" y="0"/>
                  </a:moveTo>
                  <a:lnTo>
                    <a:pt x="0" y="0"/>
                  </a:lnTo>
                </a:path>
              </a:pathLst>
            </a:custGeom>
            <a:ln w="6426">
              <a:solidFill>
                <a:srgbClr val="231F20"/>
              </a:solidFill>
            </a:ln>
          </p:spPr>
          <p:txBody>
            <a:bodyPr wrap="square" lIns="0" tIns="0" rIns="0" bIns="0" rtlCol="0"/>
            <a:lstStyle/>
            <a:p/>
          </p:txBody>
        </p:sp>
        <p:sp>
          <p:nvSpPr>
            <p:cNvPr id="2676" name="object 2676" descr=""/>
            <p:cNvSpPr/>
            <p:nvPr/>
          </p:nvSpPr>
          <p:spPr>
            <a:xfrm>
              <a:off x="1084587" y="7190685"/>
              <a:ext cx="1905" cy="0"/>
            </a:xfrm>
            <a:custGeom>
              <a:avLst/>
              <a:gdLst/>
              <a:ahLst/>
              <a:cxnLst/>
              <a:rect l="l" t="t" r="r" b="b"/>
              <a:pathLst>
                <a:path w="1905" h="0">
                  <a:moveTo>
                    <a:pt x="0" y="0"/>
                  </a:moveTo>
                  <a:lnTo>
                    <a:pt x="1371" y="0"/>
                  </a:lnTo>
                </a:path>
              </a:pathLst>
            </a:custGeom>
            <a:ln w="6426">
              <a:solidFill>
                <a:srgbClr val="231F20"/>
              </a:solidFill>
            </a:ln>
          </p:spPr>
          <p:txBody>
            <a:bodyPr wrap="square" lIns="0" tIns="0" rIns="0" bIns="0" rtlCol="0"/>
            <a:lstStyle/>
            <a:p/>
          </p:txBody>
        </p:sp>
        <p:sp>
          <p:nvSpPr>
            <p:cNvPr id="2677" name="object 2677" descr=""/>
            <p:cNvSpPr/>
            <p:nvPr/>
          </p:nvSpPr>
          <p:spPr>
            <a:xfrm>
              <a:off x="1074950" y="7190685"/>
              <a:ext cx="1905" cy="0"/>
            </a:xfrm>
            <a:custGeom>
              <a:avLst/>
              <a:gdLst/>
              <a:ahLst/>
              <a:cxnLst/>
              <a:rect l="l" t="t" r="r" b="b"/>
              <a:pathLst>
                <a:path w="1905" h="0">
                  <a:moveTo>
                    <a:pt x="0" y="0"/>
                  </a:moveTo>
                  <a:lnTo>
                    <a:pt x="1371" y="0"/>
                  </a:lnTo>
                </a:path>
              </a:pathLst>
            </a:custGeom>
            <a:ln w="6426">
              <a:solidFill>
                <a:srgbClr val="231F20"/>
              </a:solidFill>
            </a:ln>
          </p:spPr>
          <p:txBody>
            <a:bodyPr wrap="square" lIns="0" tIns="0" rIns="0" bIns="0" rtlCol="0"/>
            <a:lstStyle/>
            <a:p/>
          </p:txBody>
        </p:sp>
        <p:sp>
          <p:nvSpPr>
            <p:cNvPr id="2678" name="object 2678" descr=""/>
            <p:cNvSpPr/>
            <p:nvPr/>
          </p:nvSpPr>
          <p:spPr>
            <a:xfrm>
              <a:off x="1098354" y="7112909"/>
              <a:ext cx="0" cy="635"/>
            </a:xfrm>
            <a:custGeom>
              <a:avLst/>
              <a:gdLst/>
              <a:ahLst/>
              <a:cxnLst/>
              <a:rect l="l" t="t" r="r" b="b"/>
              <a:pathLst>
                <a:path w="0" h="634">
                  <a:moveTo>
                    <a:pt x="0" y="0"/>
                  </a:moveTo>
                  <a:lnTo>
                    <a:pt x="0" y="228"/>
                  </a:lnTo>
                </a:path>
              </a:pathLst>
            </a:custGeom>
            <a:ln w="6426">
              <a:solidFill>
                <a:srgbClr val="231F20"/>
              </a:solidFill>
            </a:ln>
          </p:spPr>
          <p:txBody>
            <a:bodyPr wrap="square" lIns="0" tIns="0" rIns="0" bIns="0" rtlCol="0"/>
            <a:lstStyle/>
            <a:p/>
          </p:txBody>
        </p:sp>
        <p:sp>
          <p:nvSpPr>
            <p:cNvPr id="2679" name="object 2679" descr=""/>
            <p:cNvSpPr/>
            <p:nvPr/>
          </p:nvSpPr>
          <p:spPr>
            <a:xfrm>
              <a:off x="1118544" y="7099151"/>
              <a:ext cx="17145" cy="1270"/>
            </a:xfrm>
            <a:custGeom>
              <a:avLst/>
              <a:gdLst/>
              <a:ahLst/>
              <a:cxnLst/>
              <a:rect l="l" t="t" r="r" b="b"/>
              <a:pathLst>
                <a:path w="17144" h="1270">
                  <a:moveTo>
                    <a:pt x="0" y="685"/>
                  </a:moveTo>
                  <a:lnTo>
                    <a:pt x="0" y="0"/>
                  </a:lnTo>
                  <a:lnTo>
                    <a:pt x="16979" y="0"/>
                  </a:lnTo>
                </a:path>
              </a:pathLst>
            </a:custGeom>
            <a:ln w="6426">
              <a:solidFill>
                <a:srgbClr val="231F20"/>
              </a:solidFill>
            </a:ln>
          </p:spPr>
          <p:txBody>
            <a:bodyPr wrap="square" lIns="0" tIns="0" rIns="0" bIns="0" rtlCol="0"/>
            <a:lstStyle/>
            <a:p/>
          </p:txBody>
        </p:sp>
        <p:sp>
          <p:nvSpPr>
            <p:cNvPr id="2680" name="object 2680" descr=""/>
            <p:cNvSpPr/>
            <p:nvPr/>
          </p:nvSpPr>
          <p:spPr>
            <a:xfrm>
              <a:off x="1099271" y="7112909"/>
              <a:ext cx="0" cy="635"/>
            </a:xfrm>
            <a:custGeom>
              <a:avLst/>
              <a:gdLst/>
              <a:ahLst/>
              <a:cxnLst/>
              <a:rect l="l" t="t" r="r" b="b"/>
              <a:pathLst>
                <a:path w="0" h="634">
                  <a:moveTo>
                    <a:pt x="0" y="0"/>
                  </a:moveTo>
                  <a:lnTo>
                    <a:pt x="0" y="228"/>
                  </a:lnTo>
                </a:path>
              </a:pathLst>
            </a:custGeom>
            <a:ln w="6426">
              <a:solidFill>
                <a:srgbClr val="231F20"/>
              </a:solidFill>
            </a:ln>
          </p:spPr>
          <p:txBody>
            <a:bodyPr wrap="square" lIns="0" tIns="0" rIns="0" bIns="0" rtlCol="0"/>
            <a:lstStyle/>
            <a:p/>
          </p:txBody>
        </p:sp>
        <p:sp>
          <p:nvSpPr>
            <p:cNvPr id="2681" name="object 2681" descr=""/>
            <p:cNvSpPr/>
            <p:nvPr/>
          </p:nvSpPr>
          <p:spPr>
            <a:xfrm>
              <a:off x="1118543" y="7099837"/>
              <a:ext cx="17145" cy="0"/>
            </a:xfrm>
            <a:custGeom>
              <a:avLst/>
              <a:gdLst/>
              <a:ahLst/>
              <a:cxnLst/>
              <a:rect l="l" t="t" r="r" b="b"/>
              <a:pathLst>
                <a:path w="17144" h="0">
                  <a:moveTo>
                    <a:pt x="16979" y="0"/>
                  </a:moveTo>
                  <a:lnTo>
                    <a:pt x="0" y="0"/>
                  </a:lnTo>
                </a:path>
              </a:pathLst>
            </a:custGeom>
            <a:ln w="6426">
              <a:solidFill>
                <a:srgbClr val="231F20"/>
              </a:solidFill>
            </a:ln>
          </p:spPr>
          <p:txBody>
            <a:bodyPr wrap="square" lIns="0" tIns="0" rIns="0" bIns="0" rtlCol="0"/>
            <a:lstStyle/>
            <a:p/>
          </p:txBody>
        </p:sp>
        <p:sp>
          <p:nvSpPr>
            <p:cNvPr id="2682" name="object 2682" descr=""/>
            <p:cNvSpPr/>
            <p:nvPr/>
          </p:nvSpPr>
          <p:spPr>
            <a:xfrm>
              <a:off x="1116926" y="7100525"/>
              <a:ext cx="635" cy="10795"/>
            </a:xfrm>
            <a:custGeom>
              <a:avLst/>
              <a:gdLst/>
              <a:ahLst/>
              <a:cxnLst/>
              <a:rect l="l" t="t" r="r" b="b"/>
              <a:pathLst>
                <a:path w="634" h="10795">
                  <a:moveTo>
                    <a:pt x="241" y="0"/>
                  </a:moveTo>
                  <a:lnTo>
                    <a:pt x="0" y="10782"/>
                  </a:lnTo>
                </a:path>
              </a:pathLst>
            </a:custGeom>
            <a:ln w="6426">
              <a:solidFill>
                <a:srgbClr val="231F20"/>
              </a:solidFill>
            </a:ln>
          </p:spPr>
          <p:txBody>
            <a:bodyPr wrap="square" lIns="0" tIns="0" rIns="0" bIns="0" rtlCol="0"/>
            <a:lstStyle/>
            <a:p/>
          </p:txBody>
        </p:sp>
        <p:sp>
          <p:nvSpPr>
            <p:cNvPr id="2683" name="object 2683" descr=""/>
            <p:cNvSpPr/>
            <p:nvPr/>
          </p:nvSpPr>
          <p:spPr>
            <a:xfrm>
              <a:off x="1118309" y="7099833"/>
              <a:ext cx="635" cy="10795"/>
            </a:xfrm>
            <a:custGeom>
              <a:avLst/>
              <a:gdLst/>
              <a:ahLst/>
              <a:cxnLst/>
              <a:rect l="l" t="t" r="r" b="b"/>
              <a:pathLst>
                <a:path w="634" h="10795">
                  <a:moveTo>
                    <a:pt x="0" y="10782"/>
                  </a:moveTo>
                  <a:lnTo>
                    <a:pt x="241" y="0"/>
                  </a:lnTo>
                </a:path>
              </a:pathLst>
            </a:custGeom>
            <a:ln w="6426">
              <a:solidFill>
                <a:srgbClr val="231F20"/>
              </a:solidFill>
            </a:ln>
          </p:spPr>
          <p:txBody>
            <a:bodyPr wrap="square" lIns="0" tIns="0" rIns="0" bIns="0" rtlCol="0"/>
            <a:lstStyle/>
            <a:p/>
          </p:txBody>
        </p:sp>
        <p:sp>
          <p:nvSpPr>
            <p:cNvPr id="2684" name="object 2684" descr=""/>
            <p:cNvSpPr/>
            <p:nvPr/>
          </p:nvSpPr>
          <p:spPr>
            <a:xfrm>
              <a:off x="1103861" y="7184262"/>
              <a:ext cx="0" cy="635"/>
            </a:xfrm>
            <a:custGeom>
              <a:avLst/>
              <a:gdLst/>
              <a:ahLst/>
              <a:cxnLst/>
              <a:rect l="l" t="t" r="r" b="b"/>
              <a:pathLst>
                <a:path w="0" h="634">
                  <a:moveTo>
                    <a:pt x="0" y="228"/>
                  </a:moveTo>
                  <a:lnTo>
                    <a:pt x="0" y="0"/>
                  </a:lnTo>
                </a:path>
              </a:pathLst>
            </a:custGeom>
            <a:ln w="6426">
              <a:solidFill>
                <a:srgbClr val="231F20"/>
              </a:solidFill>
            </a:ln>
          </p:spPr>
          <p:txBody>
            <a:bodyPr wrap="square" lIns="0" tIns="0" rIns="0" bIns="0" rtlCol="0"/>
            <a:lstStyle/>
            <a:p/>
          </p:txBody>
        </p:sp>
        <p:sp>
          <p:nvSpPr>
            <p:cNvPr id="2685" name="object 2685" descr=""/>
            <p:cNvSpPr/>
            <p:nvPr/>
          </p:nvSpPr>
          <p:spPr>
            <a:xfrm>
              <a:off x="1098354" y="7184262"/>
              <a:ext cx="0" cy="635"/>
            </a:xfrm>
            <a:custGeom>
              <a:avLst/>
              <a:gdLst/>
              <a:ahLst/>
              <a:cxnLst/>
              <a:rect l="l" t="t" r="r" b="b"/>
              <a:pathLst>
                <a:path w="0" h="634">
                  <a:moveTo>
                    <a:pt x="0" y="228"/>
                  </a:moveTo>
                  <a:lnTo>
                    <a:pt x="0" y="0"/>
                  </a:lnTo>
                </a:path>
              </a:pathLst>
            </a:custGeom>
            <a:ln w="6426">
              <a:solidFill>
                <a:srgbClr val="231F20"/>
              </a:solidFill>
            </a:ln>
          </p:spPr>
          <p:txBody>
            <a:bodyPr wrap="square" lIns="0" tIns="0" rIns="0" bIns="0" rtlCol="0"/>
            <a:lstStyle/>
            <a:p/>
          </p:txBody>
        </p:sp>
        <p:sp>
          <p:nvSpPr>
            <p:cNvPr id="2686" name="object 2686" descr=""/>
            <p:cNvSpPr/>
            <p:nvPr/>
          </p:nvSpPr>
          <p:spPr>
            <a:xfrm>
              <a:off x="1118309" y="7110618"/>
              <a:ext cx="17780" cy="1270"/>
            </a:xfrm>
            <a:custGeom>
              <a:avLst/>
              <a:gdLst/>
              <a:ahLst/>
              <a:cxnLst/>
              <a:rect l="l" t="t" r="r" b="b"/>
              <a:pathLst>
                <a:path w="17780" h="1270">
                  <a:moveTo>
                    <a:pt x="0" y="685"/>
                  </a:moveTo>
                  <a:lnTo>
                    <a:pt x="0" y="0"/>
                  </a:lnTo>
                  <a:lnTo>
                    <a:pt x="17208" y="0"/>
                  </a:lnTo>
                </a:path>
              </a:pathLst>
            </a:custGeom>
            <a:ln w="6426">
              <a:solidFill>
                <a:srgbClr val="231F20"/>
              </a:solidFill>
            </a:ln>
          </p:spPr>
          <p:txBody>
            <a:bodyPr wrap="square" lIns="0" tIns="0" rIns="0" bIns="0" rtlCol="0"/>
            <a:lstStyle/>
            <a:p/>
          </p:txBody>
        </p:sp>
        <p:sp>
          <p:nvSpPr>
            <p:cNvPr id="2687" name="object 2687" descr=""/>
            <p:cNvSpPr/>
            <p:nvPr/>
          </p:nvSpPr>
          <p:spPr>
            <a:xfrm>
              <a:off x="1074713" y="7182884"/>
              <a:ext cx="1270" cy="0"/>
            </a:xfrm>
            <a:custGeom>
              <a:avLst/>
              <a:gdLst/>
              <a:ahLst/>
              <a:cxnLst/>
              <a:rect l="l" t="t" r="r" b="b"/>
              <a:pathLst>
                <a:path w="1269" h="0">
                  <a:moveTo>
                    <a:pt x="1155" y="0"/>
                  </a:moveTo>
                  <a:lnTo>
                    <a:pt x="0" y="0"/>
                  </a:lnTo>
                </a:path>
              </a:pathLst>
            </a:custGeom>
            <a:ln w="6426">
              <a:solidFill>
                <a:srgbClr val="231F20"/>
              </a:solidFill>
            </a:ln>
          </p:spPr>
          <p:txBody>
            <a:bodyPr wrap="square" lIns="0" tIns="0" rIns="0" bIns="0" rtlCol="0"/>
            <a:lstStyle/>
            <a:p/>
          </p:txBody>
        </p:sp>
        <p:sp>
          <p:nvSpPr>
            <p:cNvPr id="2688" name="object 2688" descr=""/>
            <p:cNvSpPr/>
            <p:nvPr/>
          </p:nvSpPr>
          <p:spPr>
            <a:xfrm>
              <a:off x="1060264" y="7182884"/>
              <a:ext cx="1270" cy="0"/>
            </a:xfrm>
            <a:custGeom>
              <a:avLst/>
              <a:gdLst/>
              <a:ahLst/>
              <a:cxnLst/>
              <a:rect l="l" t="t" r="r" b="b"/>
              <a:pathLst>
                <a:path w="1269" h="0">
                  <a:moveTo>
                    <a:pt x="1155" y="0"/>
                  </a:moveTo>
                  <a:lnTo>
                    <a:pt x="0" y="0"/>
                  </a:lnTo>
                </a:path>
              </a:pathLst>
            </a:custGeom>
            <a:ln w="6426">
              <a:solidFill>
                <a:srgbClr val="231F20"/>
              </a:solidFill>
            </a:ln>
          </p:spPr>
          <p:txBody>
            <a:bodyPr wrap="square" lIns="0" tIns="0" rIns="0" bIns="0" rtlCol="0"/>
            <a:lstStyle/>
            <a:p/>
          </p:txBody>
        </p:sp>
        <p:sp>
          <p:nvSpPr>
            <p:cNvPr id="2689" name="object 2689" descr=""/>
            <p:cNvSpPr/>
            <p:nvPr/>
          </p:nvSpPr>
          <p:spPr>
            <a:xfrm>
              <a:off x="1073113" y="7114974"/>
              <a:ext cx="1270" cy="0"/>
            </a:xfrm>
            <a:custGeom>
              <a:avLst/>
              <a:gdLst/>
              <a:ahLst/>
              <a:cxnLst/>
              <a:rect l="l" t="t" r="r" b="b"/>
              <a:pathLst>
                <a:path w="1269" h="0">
                  <a:moveTo>
                    <a:pt x="1143" y="0"/>
                  </a:moveTo>
                  <a:lnTo>
                    <a:pt x="0" y="0"/>
                  </a:lnTo>
                </a:path>
              </a:pathLst>
            </a:custGeom>
            <a:ln w="6426">
              <a:solidFill>
                <a:srgbClr val="231F20"/>
              </a:solidFill>
            </a:ln>
          </p:spPr>
          <p:txBody>
            <a:bodyPr wrap="square" lIns="0" tIns="0" rIns="0" bIns="0" rtlCol="0"/>
            <a:lstStyle/>
            <a:p/>
          </p:txBody>
        </p:sp>
        <p:sp>
          <p:nvSpPr>
            <p:cNvPr id="2690" name="object 2690" descr=""/>
            <p:cNvSpPr/>
            <p:nvPr/>
          </p:nvSpPr>
          <p:spPr>
            <a:xfrm>
              <a:off x="1058664" y="7114974"/>
              <a:ext cx="1270" cy="0"/>
            </a:xfrm>
            <a:custGeom>
              <a:avLst/>
              <a:gdLst/>
              <a:ahLst/>
              <a:cxnLst/>
              <a:rect l="l" t="t" r="r" b="b"/>
              <a:pathLst>
                <a:path w="1269" h="0">
                  <a:moveTo>
                    <a:pt x="1143" y="0"/>
                  </a:moveTo>
                  <a:lnTo>
                    <a:pt x="0" y="0"/>
                  </a:lnTo>
                </a:path>
              </a:pathLst>
            </a:custGeom>
            <a:ln w="6426">
              <a:solidFill>
                <a:srgbClr val="231F20"/>
              </a:solidFill>
            </a:ln>
          </p:spPr>
          <p:txBody>
            <a:bodyPr wrap="square" lIns="0" tIns="0" rIns="0" bIns="0" rtlCol="0"/>
            <a:lstStyle/>
            <a:p/>
          </p:txBody>
        </p:sp>
        <p:sp>
          <p:nvSpPr>
            <p:cNvPr id="2691" name="object 2691" descr=""/>
            <p:cNvSpPr/>
            <p:nvPr/>
          </p:nvSpPr>
          <p:spPr>
            <a:xfrm>
              <a:off x="1065089" y="7182884"/>
              <a:ext cx="1270" cy="0"/>
            </a:xfrm>
            <a:custGeom>
              <a:avLst/>
              <a:gdLst/>
              <a:ahLst/>
              <a:cxnLst/>
              <a:rect l="l" t="t" r="r" b="b"/>
              <a:pathLst>
                <a:path w="1269" h="0">
                  <a:moveTo>
                    <a:pt x="1143" y="0"/>
                  </a:moveTo>
                  <a:lnTo>
                    <a:pt x="0" y="0"/>
                  </a:lnTo>
                </a:path>
              </a:pathLst>
            </a:custGeom>
            <a:ln w="6426">
              <a:solidFill>
                <a:srgbClr val="231F20"/>
              </a:solidFill>
            </a:ln>
          </p:spPr>
          <p:txBody>
            <a:bodyPr wrap="square" lIns="0" tIns="0" rIns="0" bIns="0" rtlCol="0"/>
            <a:lstStyle/>
            <a:p/>
          </p:txBody>
        </p:sp>
        <p:sp>
          <p:nvSpPr>
            <p:cNvPr id="2692" name="object 2692" descr=""/>
            <p:cNvSpPr/>
            <p:nvPr/>
          </p:nvSpPr>
          <p:spPr>
            <a:xfrm>
              <a:off x="1063478" y="7114974"/>
              <a:ext cx="1270" cy="0"/>
            </a:xfrm>
            <a:custGeom>
              <a:avLst/>
              <a:gdLst/>
              <a:ahLst/>
              <a:cxnLst/>
              <a:rect l="l" t="t" r="r" b="b"/>
              <a:pathLst>
                <a:path w="1269" h="0">
                  <a:moveTo>
                    <a:pt x="0" y="0"/>
                  </a:moveTo>
                  <a:lnTo>
                    <a:pt x="1155" y="0"/>
                  </a:lnTo>
                </a:path>
              </a:pathLst>
            </a:custGeom>
            <a:ln w="6426">
              <a:solidFill>
                <a:srgbClr val="231F20"/>
              </a:solidFill>
            </a:ln>
          </p:spPr>
          <p:txBody>
            <a:bodyPr wrap="square" lIns="0" tIns="0" rIns="0" bIns="0" rtlCol="0"/>
            <a:lstStyle/>
            <a:p/>
          </p:txBody>
        </p:sp>
        <p:sp>
          <p:nvSpPr>
            <p:cNvPr id="2693" name="object 2693" descr=""/>
            <p:cNvSpPr/>
            <p:nvPr/>
          </p:nvSpPr>
          <p:spPr>
            <a:xfrm>
              <a:off x="1069901" y="7182884"/>
              <a:ext cx="1270" cy="0"/>
            </a:xfrm>
            <a:custGeom>
              <a:avLst/>
              <a:gdLst/>
              <a:ahLst/>
              <a:cxnLst/>
              <a:rect l="l" t="t" r="r" b="b"/>
              <a:pathLst>
                <a:path w="1269" h="0">
                  <a:moveTo>
                    <a:pt x="1143" y="0"/>
                  </a:moveTo>
                  <a:lnTo>
                    <a:pt x="0" y="0"/>
                  </a:lnTo>
                </a:path>
              </a:pathLst>
            </a:custGeom>
            <a:ln w="6426">
              <a:solidFill>
                <a:srgbClr val="231F20"/>
              </a:solidFill>
            </a:ln>
          </p:spPr>
          <p:txBody>
            <a:bodyPr wrap="square" lIns="0" tIns="0" rIns="0" bIns="0" rtlCol="0"/>
            <a:lstStyle/>
            <a:p/>
          </p:txBody>
        </p:sp>
        <p:sp>
          <p:nvSpPr>
            <p:cNvPr id="2694" name="object 2694" descr=""/>
            <p:cNvSpPr/>
            <p:nvPr/>
          </p:nvSpPr>
          <p:spPr>
            <a:xfrm>
              <a:off x="1079539" y="7182884"/>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695" name="object 2695" descr=""/>
            <p:cNvSpPr/>
            <p:nvPr/>
          </p:nvSpPr>
          <p:spPr>
            <a:xfrm>
              <a:off x="1068291" y="7114974"/>
              <a:ext cx="1270" cy="0"/>
            </a:xfrm>
            <a:custGeom>
              <a:avLst/>
              <a:gdLst/>
              <a:ahLst/>
              <a:cxnLst/>
              <a:rect l="l" t="t" r="r" b="b"/>
              <a:pathLst>
                <a:path w="1269" h="0">
                  <a:moveTo>
                    <a:pt x="0" y="0"/>
                  </a:moveTo>
                  <a:lnTo>
                    <a:pt x="1155" y="0"/>
                  </a:lnTo>
                </a:path>
              </a:pathLst>
            </a:custGeom>
            <a:ln w="6426">
              <a:solidFill>
                <a:srgbClr val="231F20"/>
              </a:solidFill>
            </a:ln>
          </p:spPr>
          <p:txBody>
            <a:bodyPr wrap="square" lIns="0" tIns="0" rIns="0" bIns="0" rtlCol="0"/>
            <a:lstStyle/>
            <a:p/>
          </p:txBody>
        </p:sp>
        <p:sp>
          <p:nvSpPr>
            <p:cNvPr id="2696" name="object 2696" descr=""/>
            <p:cNvSpPr/>
            <p:nvPr/>
          </p:nvSpPr>
          <p:spPr>
            <a:xfrm>
              <a:off x="1082752" y="7114974"/>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697" name="object 2697" descr=""/>
            <p:cNvSpPr/>
            <p:nvPr/>
          </p:nvSpPr>
          <p:spPr>
            <a:xfrm>
              <a:off x="1088718" y="7112451"/>
              <a:ext cx="635" cy="635"/>
            </a:xfrm>
            <a:custGeom>
              <a:avLst/>
              <a:gdLst/>
              <a:ahLst/>
              <a:cxnLst/>
              <a:rect l="l" t="t" r="r" b="b"/>
              <a:pathLst>
                <a:path w="634" h="634">
                  <a:moveTo>
                    <a:pt x="457" y="0"/>
                  </a:moveTo>
                  <a:lnTo>
                    <a:pt x="0" y="228"/>
                  </a:lnTo>
                </a:path>
              </a:pathLst>
            </a:custGeom>
            <a:ln w="6426">
              <a:solidFill>
                <a:srgbClr val="231F20"/>
              </a:solidFill>
            </a:ln>
          </p:spPr>
          <p:txBody>
            <a:bodyPr wrap="square" lIns="0" tIns="0" rIns="0" bIns="0" rtlCol="0"/>
            <a:lstStyle/>
            <a:p/>
          </p:txBody>
        </p:sp>
        <p:sp>
          <p:nvSpPr>
            <p:cNvPr id="2698" name="object 2698" descr=""/>
            <p:cNvSpPr/>
            <p:nvPr/>
          </p:nvSpPr>
          <p:spPr>
            <a:xfrm>
              <a:off x="1039393" y="7157193"/>
              <a:ext cx="0" cy="29845"/>
            </a:xfrm>
            <a:custGeom>
              <a:avLst/>
              <a:gdLst/>
              <a:ahLst/>
              <a:cxnLst/>
              <a:rect l="l" t="t" r="r" b="b"/>
              <a:pathLst>
                <a:path w="0" h="29845">
                  <a:moveTo>
                    <a:pt x="0" y="29362"/>
                  </a:moveTo>
                  <a:lnTo>
                    <a:pt x="0" y="0"/>
                  </a:lnTo>
                </a:path>
              </a:pathLst>
            </a:custGeom>
            <a:ln w="6426">
              <a:solidFill>
                <a:srgbClr val="231F20"/>
              </a:solidFill>
            </a:ln>
          </p:spPr>
          <p:txBody>
            <a:bodyPr wrap="square" lIns="0" tIns="0" rIns="0" bIns="0" rtlCol="0"/>
            <a:lstStyle/>
            <a:p/>
          </p:txBody>
        </p:sp>
        <p:sp>
          <p:nvSpPr>
            <p:cNvPr id="2699" name="object 2699" descr=""/>
            <p:cNvSpPr/>
            <p:nvPr/>
          </p:nvSpPr>
          <p:spPr>
            <a:xfrm>
              <a:off x="1040993" y="7157426"/>
              <a:ext cx="0" cy="31115"/>
            </a:xfrm>
            <a:custGeom>
              <a:avLst/>
              <a:gdLst/>
              <a:ahLst/>
              <a:cxnLst/>
              <a:rect l="l" t="t" r="r" b="b"/>
              <a:pathLst>
                <a:path w="0" h="31115">
                  <a:moveTo>
                    <a:pt x="0" y="30733"/>
                  </a:moveTo>
                  <a:lnTo>
                    <a:pt x="0" y="0"/>
                  </a:lnTo>
                </a:path>
              </a:pathLst>
            </a:custGeom>
            <a:ln w="6426">
              <a:solidFill>
                <a:srgbClr val="231F20"/>
              </a:solidFill>
            </a:ln>
          </p:spPr>
          <p:txBody>
            <a:bodyPr wrap="square" lIns="0" tIns="0" rIns="0" bIns="0" rtlCol="0"/>
            <a:lstStyle/>
            <a:p/>
          </p:txBody>
        </p:sp>
        <p:sp>
          <p:nvSpPr>
            <p:cNvPr id="2700" name="object 2700" descr=""/>
            <p:cNvSpPr/>
            <p:nvPr/>
          </p:nvSpPr>
          <p:spPr>
            <a:xfrm>
              <a:off x="1056372" y="7113597"/>
              <a:ext cx="0" cy="635"/>
            </a:xfrm>
            <a:custGeom>
              <a:avLst/>
              <a:gdLst/>
              <a:ahLst/>
              <a:cxnLst/>
              <a:rect l="l" t="t" r="r" b="b"/>
              <a:pathLst>
                <a:path w="0" h="634">
                  <a:moveTo>
                    <a:pt x="0" y="0"/>
                  </a:moveTo>
                  <a:lnTo>
                    <a:pt x="0" y="228"/>
                  </a:lnTo>
                </a:path>
              </a:pathLst>
            </a:custGeom>
            <a:ln w="6426">
              <a:solidFill>
                <a:srgbClr val="231F20"/>
              </a:solidFill>
            </a:ln>
          </p:spPr>
          <p:txBody>
            <a:bodyPr wrap="square" lIns="0" tIns="0" rIns="0" bIns="0" rtlCol="0"/>
            <a:lstStyle/>
            <a:p/>
          </p:txBody>
        </p:sp>
        <p:sp>
          <p:nvSpPr>
            <p:cNvPr id="2701" name="object 2701" descr=""/>
            <p:cNvSpPr/>
            <p:nvPr/>
          </p:nvSpPr>
          <p:spPr>
            <a:xfrm>
              <a:off x="1039393" y="7115198"/>
              <a:ext cx="0" cy="29845"/>
            </a:xfrm>
            <a:custGeom>
              <a:avLst/>
              <a:gdLst/>
              <a:ahLst/>
              <a:cxnLst/>
              <a:rect l="l" t="t" r="r" b="b"/>
              <a:pathLst>
                <a:path w="0" h="29845">
                  <a:moveTo>
                    <a:pt x="0" y="29375"/>
                  </a:moveTo>
                  <a:lnTo>
                    <a:pt x="0" y="0"/>
                  </a:lnTo>
                </a:path>
              </a:pathLst>
            </a:custGeom>
            <a:ln w="6426">
              <a:solidFill>
                <a:srgbClr val="231F20"/>
              </a:solidFill>
            </a:ln>
          </p:spPr>
          <p:txBody>
            <a:bodyPr wrap="square" lIns="0" tIns="0" rIns="0" bIns="0" rtlCol="0"/>
            <a:lstStyle/>
            <a:p/>
          </p:txBody>
        </p:sp>
        <p:sp>
          <p:nvSpPr>
            <p:cNvPr id="2702" name="object 2702" descr=""/>
            <p:cNvSpPr/>
            <p:nvPr/>
          </p:nvSpPr>
          <p:spPr>
            <a:xfrm>
              <a:off x="1040993" y="7113597"/>
              <a:ext cx="0" cy="31115"/>
            </a:xfrm>
            <a:custGeom>
              <a:avLst/>
              <a:gdLst/>
              <a:ahLst/>
              <a:cxnLst/>
              <a:rect l="l" t="t" r="r" b="b"/>
              <a:pathLst>
                <a:path w="0" h="31115">
                  <a:moveTo>
                    <a:pt x="0" y="0"/>
                  </a:moveTo>
                  <a:lnTo>
                    <a:pt x="0" y="30746"/>
                  </a:lnTo>
                </a:path>
              </a:pathLst>
            </a:custGeom>
            <a:ln w="6426">
              <a:solidFill>
                <a:srgbClr val="231F20"/>
              </a:solidFill>
            </a:ln>
          </p:spPr>
          <p:txBody>
            <a:bodyPr wrap="square" lIns="0" tIns="0" rIns="0" bIns="0" rtlCol="0"/>
            <a:lstStyle/>
            <a:p/>
          </p:txBody>
        </p:sp>
        <p:sp>
          <p:nvSpPr>
            <p:cNvPr id="2703" name="object 2703" descr=""/>
            <p:cNvSpPr/>
            <p:nvPr/>
          </p:nvSpPr>
          <p:spPr>
            <a:xfrm>
              <a:off x="1039393" y="7150768"/>
              <a:ext cx="1905" cy="6985"/>
            </a:xfrm>
            <a:custGeom>
              <a:avLst/>
              <a:gdLst/>
              <a:ahLst/>
              <a:cxnLst/>
              <a:rect l="l" t="t" r="r" b="b"/>
              <a:pathLst>
                <a:path w="1905" h="6984">
                  <a:moveTo>
                    <a:pt x="1600" y="0"/>
                  </a:moveTo>
                  <a:lnTo>
                    <a:pt x="0" y="0"/>
                  </a:lnTo>
                  <a:lnTo>
                    <a:pt x="0" y="6426"/>
                  </a:lnTo>
                </a:path>
              </a:pathLst>
            </a:custGeom>
            <a:ln w="6426">
              <a:solidFill>
                <a:srgbClr val="231F20"/>
              </a:solidFill>
            </a:ln>
          </p:spPr>
          <p:txBody>
            <a:bodyPr wrap="square" lIns="0" tIns="0" rIns="0" bIns="0" rtlCol="0"/>
            <a:lstStyle/>
            <a:p/>
          </p:txBody>
        </p:sp>
        <p:sp>
          <p:nvSpPr>
            <p:cNvPr id="2704" name="object 2704" descr=""/>
            <p:cNvSpPr/>
            <p:nvPr/>
          </p:nvSpPr>
          <p:spPr>
            <a:xfrm>
              <a:off x="1039393" y="7144573"/>
              <a:ext cx="0" cy="6350"/>
            </a:xfrm>
            <a:custGeom>
              <a:avLst/>
              <a:gdLst/>
              <a:ahLst/>
              <a:cxnLst/>
              <a:rect l="l" t="t" r="r" b="b"/>
              <a:pathLst>
                <a:path w="0" h="6350">
                  <a:moveTo>
                    <a:pt x="0" y="0"/>
                  </a:moveTo>
                  <a:lnTo>
                    <a:pt x="0" y="6197"/>
                  </a:lnTo>
                </a:path>
              </a:pathLst>
            </a:custGeom>
            <a:ln w="6426">
              <a:solidFill>
                <a:srgbClr val="231F20"/>
              </a:solidFill>
            </a:ln>
          </p:spPr>
          <p:txBody>
            <a:bodyPr wrap="square" lIns="0" tIns="0" rIns="0" bIns="0" rtlCol="0"/>
            <a:lstStyle/>
            <a:p/>
          </p:txBody>
        </p:sp>
        <p:sp>
          <p:nvSpPr>
            <p:cNvPr id="2705" name="object 2705" descr=""/>
            <p:cNvSpPr/>
            <p:nvPr/>
          </p:nvSpPr>
          <p:spPr>
            <a:xfrm>
              <a:off x="1040993" y="7157421"/>
              <a:ext cx="17780" cy="5715"/>
            </a:xfrm>
            <a:custGeom>
              <a:avLst/>
              <a:gdLst/>
              <a:ahLst/>
              <a:cxnLst/>
              <a:rect l="l" t="t" r="r" b="b"/>
              <a:pathLst>
                <a:path w="17780" h="5715">
                  <a:moveTo>
                    <a:pt x="0" y="0"/>
                  </a:moveTo>
                  <a:lnTo>
                    <a:pt x="17678" y="0"/>
                  </a:lnTo>
                  <a:lnTo>
                    <a:pt x="17678" y="5511"/>
                  </a:lnTo>
                </a:path>
              </a:pathLst>
            </a:custGeom>
            <a:ln w="6426">
              <a:solidFill>
                <a:srgbClr val="231F20"/>
              </a:solidFill>
            </a:ln>
          </p:spPr>
          <p:txBody>
            <a:bodyPr wrap="square" lIns="0" tIns="0" rIns="0" bIns="0" rtlCol="0"/>
            <a:lstStyle/>
            <a:p/>
          </p:txBody>
        </p:sp>
        <p:sp>
          <p:nvSpPr>
            <p:cNvPr id="2706" name="object 2706" descr=""/>
            <p:cNvSpPr/>
            <p:nvPr/>
          </p:nvSpPr>
          <p:spPr>
            <a:xfrm>
              <a:off x="1074256" y="7169353"/>
              <a:ext cx="1905" cy="0"/>
            </a:xfrm>
            <a:custGeom>
              <a:avLst/>
              <a:gdLst/>
              <a:ahLst/>
              <a:cxnLst/>
              <a:rect l="l" t="t" r="r" b="b"/>
              <a:pathLst>
                <a:path w="1905" h="0">
                  <a:moveTo>
                    <a:pt x="0" y="0"/>
                  </a:moveTo>
                  <a:lnTo>
                    <a:pt x="1371" y="0"/>
                  </a:lnTo>
                </a:path>
              </a:pathLst>
            </a:custGeom>
            <a:ln w="6426">
              <a:solidFill>
                <a:srgbClr val="231F20"/>
              </a:solidFill>
            </a:ln>
          </p:spPr>
          <p:txBody>
            <a:bodyPr wrap="square" lIns="0" tIns="0" rIns="0" bIns="0" rtlCol="0"/>
            <a:lstStyle/>
            <a:p/>
          </p:txBody>
        </p:sp>
        <p:sp>
          <p:nvSpPr>
            <p:cNvPr id="2707" name="object 2707" descr=""/>
            <p:cNvSpPr/>
            <p:nvPr/>
          </p:nvSpPr>
          <p:spPr>
            <a:xfrm>
              <a:off x="1079080" y="7169353"/>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708" name="object 2708" descr=""/>
            <p:cNvSpPr/>
            <p:nvPr/>
          </p:nvSpPr>
          <p:spPr>
            <a:xfrm>
              <a:off x="1083892" y="7169353"/>
              <a:ext cx="1270" cy="0"/>
            </a:xfrm>
            <a:custGeom>
              <a:avLst/>
              <a:gdLst/>
              <a:ahLst/>
              <a:cxnLst/>
              <a:rect l="l" t="t" r="r" b="b"/>
              <a:pathLst>
                <a:path w="1269" h="0">
                  <a:moveTo>
                    <a:pt x="0" y="0"/>
                  </a:moveTo>
                  <a:lnTo>
                    <a:pt x="1155" y="0"/>
                  </a:lnTo>
                </a:path>
              </a:pathLst>
            </a:custGeom>
            <a:ln w="6426">
              <a:solidFill>
                <a:srgbClr val="231F20"/>
              </a:solidFill>
            </a:ln>
          </p:spPr>
          <p:txBody>
            <a:bodyPr wrap="square" lIns="0" tIns="0" rIns="0" bIns="0" rtlCol="0"/>
            <a:lstStyle/>
            <a:p/>
          </p:txBody>
        </p:sp>
        <p:sp>
          <p:nvSpPr>
            <p:cNvPr id="2709" name="object 2709" descr=""/>
            <p:cNvSpPr/>
            <p:nvPr/>
          </p:nvSpPr>
          <p:spPr>
            <a:xfrm>
              <a:off x="1040998" y="7150768"/>
              <a:ext cx="46355" cy="6985"/>
            </a:xfrm>
            <a:custGeom>
              <a:avLst/>
              <a:gdLst/>
              <a:ahLst/>
              <a:cxnLst/>
              <a:rect l="l" t="t" r="r" b="b"/>
              <a:pathLst>
                <a:path w="46355" h="6984">
                  <a:moveTo>
                    <a:pt x="46342" y="0"/>
                  </a:moveTo>
                  <a:lnTo>
                    <a:pt x="0" y="0"/>
                  </a:lnTo>
                  <a:lnTo>
                    <a:pt x="0" y="6654"/>
                  </a:lnTo>
                </a:path>
              </a:pathLst>
            </a:custGeom>
            <a:ln w="6426">
              <a:solidFill>
                <a:srgbClr val="231F20"/>
              </a:solidFill>
            </a:ln>
          </p:spPr>
          <p:txBody>
            <a:bodyPr wrap="square" lIns="0" tIns="0" rIns="0" bIns="0" rtlCol="0"/>
            <a:lstStyle/>
            <a:p/>
          </p:txBody>
        </p:sp>
        <p:sp>
          <p:nvSpPr>
            <p:cNvPr id="2710" name="object 2710" descr=""/>
            <p:cNvSpPr/>
            <p:nvPr/>
          </p:nvSpPr>
          <p:spPr>
            <a:xfrm>
              <a:off x="1083208" y="7132413"/>
              <a:ext cx="1270" cy="0"/>
            </a:xfrm>
            <a:custGeom>
              <a:avLst/>
              <a:gdLst/>
              <a:ahLst/>
              <a:cxnLst/>
              <a:rect l="l" t="t" r="r" b="b"/>
              <a:pathLst>
                <a:path w="1269" h="0">
                  <a:moveTo>
                    <a:pt x="1143" y="0"/>
                  </a:moveTo>
                  <a:lnTo>
                    <a:pt x="0" y="0"/>
                  </a:lnTo>
                </a:path>
              </a:pathLst>
            </a:custGeom>
            <a:ln w="6426">
              <a:solidFill>
                <a:srgbClr val="231F20"/>
              </a:solidFill>
            </a:ln>
          </p:spPr>
          <p:txBody>
            <a:bodyPr wrap="square" lIns="0" tIns="0" rIns="0" bIns="0" rtlCol="0"/>
            <a:lstStyle/>
            <a:p/>
          </p:txBody>
        </p:sp>
        <p:sp>
          <p:nvSpPr>
            <p:cNvPr id="2711" name="object 2711" descr=""/>
            <p:cNvSpPr/>
            <p:nvPr/>
          </p:nvSpPr>
          <p:spPr>
            <a:xfrm>
              <a:off x="1073571" y="7132413"/>
              <a:ext cx="1270" cy="0"/>
            </a:xfrm>
            <a:custGeom>
              <a:avLst/>
              <a:gdLst/>
              <a:ahLst/>
              <a:cxnLst/>
              <a:rect l="l" t="t" r="r" b="b"/>
              <a:pathLst>
                <a:path w="1269" h="0">
                  <a:moveTo>
                    <a:pt x="1143" y="0"/>
                  </a:moveTo>
                  <a:lnTo>
                    <a:pt x="0" y="0"/>
                  </a:lnTo>
                </a:path>
              </a:pathLst>
            </a:custGeom>
            <a:ln w="6426">
              <a:solidFill>
                <a:srgbClr val="231F20"/>
              </a:solidFill>
            </a:ln>
          </p:spPr>
          <p:txBody>
            <a:bodyPr wrap="square" lIns="0" tIns="0" rIns="0" bIns="0" rtlCol="0"/>
            <a:lstStyle/>
            <a:p/>
          </p:txBody>
        </p:sp>
        <p:sp>
          <p:nvSpPr>
            <p:cNvPr id="2712" name="object 2712" descr=""/>
            <p:cNvSpPr/>
            <p:nvPr/>
          </p:nvSpPr>
          <p:spPr>
            <a:xfrm>
              <a:off x="1068746" y="7132413"/>
              <a:ext cx="1270" cy="0"/>
            </a:xfrm>
            <a:custGeom>
              <a:avLst/>
              <a:gdLst/>
              <a:ahLst/>
              <a:cxnLst/>
              <a:rect l="l" t="t" r="r" b="b"/>
              <a:pathLst>
                <a:path w="1269" h="0">
                  <a:moveTo>
                    <a:pt x="1155" y="0"/>
                  </a:moveTo>
                  <a:lnTo>
                    <a:pt x="0" y="0"/>
                  </a:lnTo>
                </a:path>
              </a:pathLst>
            </a:custGeom>
            <a:ln w="6426">
              <a:solidFill>
                <a:srgbClr val="231F20"/>
              </a:solidFill>
            </a:ln>
          </p:spPr>
          <p:txBody>
            <a:bodyPr wrap="square" lIns="0" tIns="0" rIns="0" bIns="0" rtlCol="0"/>
            <a:lstStyle/>
            <a:p/>
          </p:txBody>
        </p:sp>
        <p:sp>
          <p:nvSpPr>
            <p:cNvPr id="2713" name="object 2713" descr=""/>
            <p:cNvSpPr/>
            <p:nvPr/>
          </p:nvSpPr>
          <p:spPr>
            <a:xfrm>
              <a:off x="1063934" y="7132413"/>
              <a:ext cx="1270" cy="0"/>
            </a:xfrm>
            <a:custGeom>
              <a:avLst/>
              <a:gdLst/>
              <a:ahLst/>
              <a:cxnLst/>
              <a:rect l="l" t="t" r="r" b="b"/>
              <a:pathLst>
                <a:path w="1269" h="0">
                  <a:moveTo>
                    <a:pt x="1155" y="0"/>
                  </a:moveTo>
                  <a:lnTo>
                    <a:pt x="0" y="0"/>
                  </a:lnTo>
                </a:path>
              </a:pathLst>
            </a:custGeom>
            <a:ln w="6426">
              <a:solidFill>
                <a:srgbClr val="231F20"/>
              </a:solidFill>
            </a:ln>
          </p:spPr>
          <p:txBody>
            <a:bodyPr wrap="square" lIns="0" tIns="0" rIns="0" bIns="0" rtlCol="0"/>
            <a:lstStyle/>
            <a:p/>
          </p:txBody>
        </p:sp>
        <p:sp>
          <p:nvSpPr>
            <p:cNvPr id="2714" name="object 2714" descr=""/>
            <p:cNvSpPr/>
            <p:nvPr/>
          </p:nvSpPr>
          <p:spPr>
            <a:xfrm>
              <a:off x="1040988" y="7135166"/>
              <a:ext cx="17780" cy="15875"/>
            </a:xfrm>
            <a:custGeom>
              <a:avLst/>
              <a:gdLst/>
              <a:ahLst/>
              <a:cxnLst/>
              <a:rect l="l" t="t" r="r" b="b"/>
              <a:pathLst>
                <a:path w="17780" h="15875">
                  <a:moveTo>
                    <a:pt x="17678" y="0"/>
                  </a:moveTo>
                  <a:lnTo>
                    <a:pt x="17678" y="9182"/>
                  </a:lnTo>
                  <a:lnTo>
                    <a:pt x="0" y="9182"/>
                  </a:lnTo>
                  <a:lnTo>
                    <a:pt x="0" y="15608"/>
                  </a:lnTo>
                </a:path>
              </a:pathLst>
            </a:custGeom>
            <a:ln w="6426">
              <a:solidFill>
                <a:srgbClr val="231F20"/>
              </a:solidFill>
            </a:ln>
          </p:spPr>
          <p:txBody>
            <a:bodyPr wrap="square" lIns="0" tIns="0" rIns="0" bIns="0" rtlCol="0"/>
            <a:lstStyle/>
            <a:p/>
          </p:txBody>
        </p:sp>
        <p:sp>
          <p:nvSpPr>
            <p:cNvPr id="2715" name="object 2715" descr=""/>
            <p:cNvSpPr/>
            <p:nvPr/>
          </p:nvSpPr>
          <p:spPr>
            <a:xfrm>
              <a:off x="1085728" y="7113369"/>
              <a:ext cx="1905" cy="28575"/>
            </a:xfrm>
            <a:custGeom>
              <a:avLst/>
              <a:gdLst/>
              <a:ahLst/>
              <a:cxnLst/>
              <a:rect l="l" t="t" r="r" b="b"/>
              <a:pathLst>
                <a:path w="1905" h="28575">
                  <a:moveTo>
                    <a:pt x="0" y="0"/>
                  </a:moveTo>
                  <a:lnTo>
                    <a:pt x="1612" y="0"/>
                  </a:lnTo>
                  <a:lnTo>
                    <a:pt x="1612" y="28448"/>
                  </a:lnTo>
                  <a:lnTo>
                    <a:pt x="241" y="28448"/>
                  </a:lnTo>
                </a:path>
              </a:pathLst>
            </a:custGeom>
            <a:ln w="6426">
              <a:solidFill>
                <a:srgbClr val="231F20"/>
              </a:solidFill>
            </a:ln>
          </p:spPr>
          <p:txBody>
            <a:bodyPr wrap="square" lIns="0" tIns="0" rIns="0" bIns="0" rtlCol="0"/>
            <a:lstStyle/>
            <a:p/>
          </p:txBody>
        </p:sp>
        <p:sp>
          <p:nvSpPr>
            <p:cNvPr id="2716" name="object 2716" descr=""/>
            <p:cNvSpPr/>
            <p:nvPr/>
          </p:nvSpPr>
          <p:spPr>
            <a:xfrm>
              <a:off x="1058666" y="7113374"/>
              <a:ext cx="2540" cy="1905"/>
            </a:xfrm>
            <a:custGeom>
              <a:avLst/>
              <a:gdLst/>
              <a:ahLst/>
              <a:cxnLst/>
              <a:rect l="l" t="t" r="r" b="b"/>
              <a:pathLst>
                <a:path w="2540" h="1904">
                  <a:moveTo>
                    <a:pt x="0" y="1600"/>
                  </a:moveTo>
                  <a:lnTo>
                    <a:pt x="0" y="0"/>
                  </a:lnTo>
                  <a:lnTo>
                    <a:pt x="2298" y="0"/>
                  </a:lnTo>
                </a:path>
              </a:pathLst>
            </a:custGeom>
            <a:ln w="6426">
              <a:solidFill>
                <a:srgbClr val="231F20"/>
              </a:solidFill>
            </a:ln>
          </p:spPr>
          <p:txBody>
            <a:bodyPr wrap="square" lIns="0" tIns="0" rIns="0" bIns="0" rtlCol="0"/>
            <a:lstStyle/>
            <a:p/>
          </p:txBody>
        </p:sp>
        <p:sp>
          <p:nvSpPr>
            <p:cNvPr id="2717" name="object 2717" descr=""/>
            <p:cNvSpPr/>
            <p:nvPr/>
          </p:nvSpPr>
          <p:spPr>
            <a:xfrm>
              <a:off x="1062098" y="7141819"/>
              <a:ext cx="1270" cy="0"/>
            </a:xfrm>
            <a:custGeom>
              <a:avLst/>
              <a:gdLst/>
              <a:ahLst/>
              <a:cxnLst/>
              <a:rect l="l" t="t" r="r" b="b"/>
              <a:pathLst>
                <a:path w="1269" h="0">
                  <a:moveTo>
                    <a:pt x="698" y="0"/>
                  </a:moveTo>
                  <a:lnTo>
                    <a:pt x="0" y="0"/>
                  </a:lnTo>
                </a:path>
              </a:pathLst>
            </a:custGeom>
            <a:ln w="6426">
              <a:solidFill>
                <a:srgbClr val="231F20"/>
              </a:solidFill>
            </a:ln>
          </p:spPr>
          <p:txBody>
            <a:bodyPr wrap="square" lIns="0" tIns="0" rIns="0" bIns="0" rtlCol="0"/>
            <a:lstStyle/>
            <a:p/>
          </p:txBody>
        </p:sp>
        <p:sp>
          <p:nvSpPr>
            <p:cNvPr id="2718" name="object 2718" descr=""/>
            <p:cNvSpPr/>
            <p:nvPr/>
          </p:nvSpPr>
          <p:spPr>
            <a:xfrm>
              <a:off x="1066915" y="7141819"/>
              <a:ext cx="635" cy="0"/>
            </a:xfrm>
            <a:custGeom>
              <a:avLst/>
              <a:gdLst/>
              <a:ahLst/>
              <a:cxnLst/>
              <a:rect l="l" t="t" r="r" b="b"/>
              <a:pathLst>
                <a:path w="634" h="0">
                  <a:moveTo>
                    <a:pt x="457" y="0"/>
                  </a:moveTo>
                  <a:lnTo>
                    <a:pt x="0" y="0"/>
                  </a:lnTo>
                </a:path>
              </a:pathLst>
            </a:custGeom>
            <a:ln w="6426">
              <a:solidFill>
                <a:srgbClr val="231F20"/>
              </a:solidFill>
            </a:ln>
          </p:spPr>
          <p:txBody>
            <a:bodyPr wrap="square" lIns="0" tIns="0" rIns="0" bIns="0" rtlCol="0"/>
            <a:lstStyle/>
            <a:p/>
          </p:txBody>
        </p:sp>
        <p:sp>
          <p:nvSpPr>
            <p:cNvPr id="2719" name="object 2719" descr=""/>
            <p:cNvSpPr/>
            <p:nvPr/>
          </p:nvSpPr>
          <p:spPr>
            <a:xfrm>
              <a:off x="1071740" y="7141819"/>
              <a:ext cx="635" cy="0"/>
            </a:xfrm>
            <a:custGeom>
              <a:avLst/>
              <a:gdLst/>
              <a:ahLst/>
              <a:cxnLst/>
              <a:rect l="l" t="t" r="r" b="b"/>
              <a:pathLst>
                <a:path w="634" h="0">
                  <a:moveTo>
                    <a:pt x="457" y="0"/>
                  </a:moveTo>
                  <a:lnTo>
                    <a:pt x="0" y="0"/>
                  </a:lnTo>
                </a:path>
              </a:pathLst>
            </a:custGeom>
            <a:ln w="6426">
              <a:solidFill>
                <a:srgbClr val="231F20"/>
              </a:solidFill>
            </a:ln>
          </p:spPr>
          <p:txBody>
            <a:bodyPr wrap="square" lIns="0" tIns="0" rIns="0" bIns="0" rtlCol="0"/>
            <a:lstStyle/>
            <a:p/>
          </p:txBody>
        </p:sp>
        <p:sp>
          <p:nvSpPr>
            <p:cNvPr id="2720" name="object 2720" descr=""/>
            <p:cNvSpPr/>
            <p:nvPr/>
          </p:nvSpPr>
          <p:spPr>
            <a:xfrm>
              <a:off x="1076552" y="7141819"/>
              <a:ext cx="635" cy="0"/>
            </a:xfrm>
            <a:custGeom>
              <a:avLst/>
              <a:gdLst/>
              <a:ahLst/>
              <a:cxnLst/>
              <a:rect l="l" t="t" r="r" b="b"/>
              <a:pathLst>
                <a:path w="634" h="0">
                  <a:moveTo>
                    <a:pt x="457" y="0"/>
                  </a:moveTo>
                  <a:lnTo>
                    <a:pt x="0" y="0"/>
                  </a:lnTo>
                </a:path>
              </a:pathLst>
            </a:custGeom>
            <a:ln w="6426">
              <a:solidFill>
                <a:srgbClr val="231F20"/>
              </a:solidFill>
            </a:ln>
          </p:spPr>
          <p:txBody>
            <a:bodyPr wrap="square" lIns="0" tIns="0" rIns="0" bIns="0" rtlCol="0"/>
            <a:lstStyle/>
            <a:p/>
          </p:txBody>
        </p:sp>
        <p:sp>
          <p:nvSpPr>
            <p:cNvPr id="2721" name="object 2721" descr=""/>
            <p:cNvSpPr/>
            <p:nvPr/>
          </p:nvSpPr>
          <p:spPr>
            <a:xfrm>
              <a:off x="1081377" y="7141819"/>
              <a:ext cx="635" cy="0"/>
            </a:xfrm>
            <a:custGeom>
              <a:avLst/>
              <a:gdLst/>
              <a:ahLst/>
              <a:cxnLst/>
              <a:rect l="l" t="t" r="r" b="b"/>
              <a:pathLst>
                <a:path w="634" h="0">
                  <a:moveTo>
                    <a:pt x="457" y="0"/>
                  </a:moveTo>
                  <a:lnTo>
                    <a:pt x="0" y="0"/>
                  </a:lnTo>
                </a:path>
              </a:pathLst>
            </a:custGeom>
            <a:ln w="6426">
              <a:solidFill>
                <a:srgbClr val="231F20"/>
              </a:solidFill>
            </a:ln>
          </p:spPr>
          <p:txBody>
            <a:bodyPr wrap="square" lIns="0" tIns="0" rIns="0" bIns="0" rtlCol="0"/>
            <a:lstStyle/>
            <a:p/>
          </p:txBody>
        </p:sp>
        <p:sp>
          <p:nvSpPr>
            <p:cNvPr id="2722" name="object 2722" descr=""/>
            <p:cNvSpPr/>
            <p:nvPr/>
          </p:nvSpPr>
          <p:spPr>
            <a:xfrm>
              <a:off x="1080916" y="7113369"/>
              <a:ext cx="4445" cy="0"/>
            </a:xfrm>
            <a:custGeom>
              <a:avLst/>
              <a:gdLst/>
              <a:ahLst/>
              <a:cxnLst/>
              <a:rect l="l" t="t" r="r" b="b"/>
              <a:pathLst>
                <a:path w="4444" h="0">
                  <a:moveTo>
                    <a:pt x="0" y="0"/>
                  </a:moveTo>
                  <a:lnTo>
                    <a:pt x="4127" y="0"/>
                  </a:lnTo>
                </a:path>
              </a:pathLst>
            </a:custGeom>
            <a:ln w="6426">
              <a:solidFill>
                <a:srgbClr val="231F20"/>
              </a:solidFill>
            </a:ln>
          </p:spPr>
          <p:txBody>
            <a:bodyPr wrap="square" lIns="0" tIns="0" rIns="0" bIns="0" rtlCol="0"/>
            <a:lstStyle/>
            <a:p/>
          </p:txBody>
        </p:sp>
        <p:sp>
          <p:nvSpPr>
            <p:cNvPr id="2723" name="object 2723" descr=""/>
            <p:cNvSpPr/>
            <p:nvPr/>
          </p:nvSpPr>
          <p:spPr>
            <a:xfrm>
              <a:off x="1076093" y="7113369"/>
              <a:ext cx="4445" cy="0"/>
            </a:xfrm>
            <a:custGeom>
              <a:avLst/>
              <a:gdLst/>
              <a:ahLst/>
              <a:cxnLst/>
              <a:rect l="l" t="t" r="r" b="b"/>
              <a:pathLst>
                <a:path w="4444" h="0">
                  <a:moveTo>
                    <a:pt x="4127" y="0"/>
                  </a:moveTo>
                  <a:lnTo>
                    <a:pt x="0" y="0"/>
                  </a:lnTo>
                </a:path>
              </a:pathLst>
            </a:custGeom>
            <a:ln w="6426">
              <a:solidFill>
                <a:srgbClr val="231F20"/>
              </a:solidFill>
            </a:ln>
          </p:spPr>
          <p:txBody>
            <a:bodyPr wrap="square" lIns="0" tIns="0" rIns="0" bIns="0" rtlCol="0"/>
            <a:lstStyle/>
            <a:p/>
          </p:txBody>
        </p:sp>
        <p:sp>
          <p:nvSpPr>
            <p:cNvPr id="2724" name="object 2724" descr=""/>
            <p:cNvSpPr/>
            <p:nvPr/>
          </p:nvSpPr>
          <p:spPr>
            <a:xfrm>
              <a:off x="1071281" y="7113369"/>
              <a:ext cx="4445" cy="0"/>
            </a:xfrm>
            <a:custGeom>
              <a:avLst/>
              <a:gdLst/>
              <a:ahLst/>
              <a:cxnLst/>
              <a:rect l="l" t="t" r="r" b="b"/>
              <a:pathLst>
                <a:path w="4444" h="0">
                  <a:moveTo>
                    <a:pt x="4127" y="0"/>
                  </a:moveTo>
                  <a:lnTo>
                    <a:pt x="0" y="0"/>
                  </a:lnTo>
                </a:path>
              </a:pathLst>
            </a:custGeom>
            <a:ln w="6426">
              <a:solidFill>
                <a:srgbClr val="231F20"/>
              </a:solidFill>
            </a:ln>
          </p:spPr>
          <p:txBody>
            <a:bodyPr wrap="square" lIns="0" tIns="0" rIns="0" bIns="0" rtlCol="0"/>
            <a:lstStyle/>
            <a:p/>
          </p:txBody>
        </p:sp>
        <p:sp>
          <p:nvSpPr>
            <p:cNvPr id="2725" name="object 2725" descr=""/>
            <p:cNvSpPr/>
            <p:nvPr/>
          </p:nvSpPr>
          <p:spPr>
            <a:xfrm>
              <a:off x="1066455" y="7113369"/>
              <a:ext cx="4445" cy="0"/>
            </a:xfrm>
            <a:custGeom>
              <a:avLst/>
              <a:gdLst/>
              <a:ahLst/>
              <a:cxnLst/>
              <a:rect l="l" t="t" r="r" b="b"/>
              <a:pathLst>
                <a:path w="4444" h="0">
                  <a:moveTo>
                    <a:pt x="0" y="0"/>
                  </a:moveTo>
                  <a:lnTo>
                    <a:pt x="4127" y="0"/>
                  </a:lnTo>
                </a:path>
              </a:pathLst>
            </a:custGeom>
            <a:ln w="6426">
              <a:solidFill>
                <a:srgbClr val="231F20"/>
              </a:solidFill>
            </a:ln>
          </p:spPr>
          <p:txBody>
            <a:bodyPr wrap="square" lIns="0" tIns="0" rIns="0" bIns="0" rtlCol="0"/>
            <a:lstStyle/>
            <a:p/>
          </p:txBody>
        </p:sp>
        <p:sp>
          <p:nvSpPr>
            <p:cNvPr id="2726" name="object 2726" descr=""/>
            <p:cNvSpPr/>
            <p:nvPr/>
          </p:nvSpPr>
          <p:spPr>
            <a:xfrm>
              <a:off x="1061645" y="7113369"/>
              <a:ext cx="4445" cy="0"/>
            </a:xfrm>
            <a:custGeom>
              <a:avLst/>
              <a:gdLst/>
              <a:ahLst/>
              <a:cxnLst/>
              <a:rect l="l" t="t" r="r" b="b"/>
              <a:pathLst>
                <a:path w="4444" h="0">
                  <a:moveTo>
                    <a:pt x="4127" y="0"/>
                  </a:moveTo>
                  <a:lnTo>
                    <a:pt x="0" y="0"/>
                  </a:lnTo>
                </a:path>
              </a:pathLst>
            </a:custGeom>
            <a:ln w="6426">
              <a:solidFill>
                <a:srgbClr val="231F20"/>
              </a:solidFill>
            </a:ln>
          </p:spPr>
          <p:txBody>
            <a:bodyPr wrap="square" lIns="0" tIns="0" rIns="0" bIns="0" rtlCol="0"/>
            <a:lstStyle/>
            <a:p/>
          </p:txBody>
        </p:sp>
        <p:sp>
          <p:nvSpPr>
            <p:cNvPr id="2727" name="object 2727" descr=""/>
            <p:cNvSpPr/>
            <p:nvPr/>
          </p:nvSpPr>
          <p:spPr>
            <a:xfrm>
              <a:off x="1081598" y="7159946"/>
              <a:ext cx="1270" cy="0"/>
            </a:xfrm>
            <a:custGeom>
              <a:avLst/>
              <a:gdLst/>
              <a:ahLst/>
              <a:cxnLst/>
              <a:rect l="l" t="t" r="r" b="b"/>
              <a:pathLst>
                <a:path w="1269" h="0">
                  <a:moveTo>
                    <a:pt x="0" y="0"/>
                  </a:moveTo>
                  <a:lnTo>
                    <a:pt x="698" y="0"/>
                  </a:lnTo>
                </a:path>
              </a:pathLst>
            </a:custGeom>
            <a:ln w="6426">
              <a:solidFill>
                <a:srgbClr val="231F20"/>
              </a:solidFill>
            </a:ln>
          </p:spPr>
          <p:txBody>
            <a:bodyPr wrap="square" lIns="0" tIns="0" rIns="0" bIns="0" rtlCol="0"/>
            <a:lstStyle/>
            <a:p/>
          </p:txBody>
        </p:sp>
        <p:sp>
          <p:nvSpPr>
            <p:cNvPr id="2728" name="object 2728" descr=""/>
            <p:cNvSpPr/>
            <p:nvPr/>
          </p:nvSpPr>
          <p:spPr>
            <a:xfrm>
              <a:off x="1076786" y="7159946"/>
              <a:ext cx="1270" cy="0"/>
            </a:xfrm>
            <a:custGeom>
              <a:avLst/>
              <a:gdLst/>
              <a:ahLst/>
              <a:cxnLst/>
              <a:rect l="l" t="t" r="r" b="b"/>
              <a:pathLst>
                <a:path w="1269" h="0">
                  <a:moveTo>
                    <a:pt x="0" y="0"/>
                  </a:moveTo>
                  <a:lnTo>
                    <a:pt x="685" y="0"/>
                  </a:lnTo>
                </a:path>
              </a:pathLst>
            </a:custGeom>
            <a:ln w="6426">
              <a:solidFill>
                <a:srgbClr val="231F20"/>
              </a:solidFill>
            </a:ln>
          </p:spPr>
          <p:txBody>
            <a:bodyPr wrap="square" lIns="0" tIns="0" rIns="0" bIns="0" rtlCol="0"/>
            <a:lstStyle/>
            <a:p/>
          </p:txBody>
        </p:sp>
        <p:sp>
          <p:nvSpPr>
            <p:cNvPr id="2729" name="object 2729" descr=""/>
            <p:cNvSpPr/>
            <p:nvPr/>
          </p:nvSpPr>
          <p:spPr>
            <a:xfrm>
              <a:off x="1071961" y="7159946"/>
              <a:ext cx="1270" cy="0"/>
            </a:xfrm>
            <a:custGeom>
              <a:avLst/>
              <a:gdLst/>
              <a:ahLst/>
              <a:cxnLst/>
              <a:rect l="l" t="t" r="r" b="b"/>
              <a:pathLst>
                <a:path w="1269" h="0">
                  <a:moveTo>
                    <a:pt x="0" y="0"/>
                  </a:moveTo>
                  <a:lnTo>
                    <a:pt x="698" y="0"/>
                  </a:lnTo>
                </a:path>
              </a:pathLst>
            </a:custGeom>
            <a:ln w="6426">
              <a:solidFill>
                <a:srgbClr val="231F20"/>
              </a:solidFill>
            </a:ln>
          </p:spPr>
          <p:txBody>
            <a:bodyPr wrap="square" lIns="0" tIns="0" rIns="0" bIns="0" rtlCol="0"/>
            <a:lstStyle/>
            <a:p/>
          </p:txBody>
        </p:sp>
        <p:sp>
          <p:nvSpPr>
            <p:cNvPr id="2730" name="object 2730" descr=""/>
            <p:cNvSpPr/>
            <p:nvPr/>
          </p:nvSpPr>
          <p:spPr>
            <a:xfrm>
              <a:off x="1067149" y="7159946"/>
              <a:ext cx="1270" cy="0"/>
            </a:xfrm>
            <a:custGeom>
              <a:avLst/>
              <a:gdLst/>
              <a:ahLst/>
              <a:cxnLst/>
              <a:rect l="l" t="t" r="r" b="b"/>
              <a:pathLst>
                <a:path w="1269" h="0">
                  <a:moveTo>
                    <a:pt x="0" y="0"/>
                  </a:moveTo>
                  <a:lnTo>
                    <a:pt x="685" y="0"/>
                  </a:lnTo>
                </a:path>
              </a:pathLst>
            </a:custGeom>
            <a:ln w="6426">
              <a:solidFill>
                <a:srgbClr val="231F20"/>
              </a:solidFill>
            </a:ln>
          </p:spPr>
          <p:txBody>
            <a:bodyPr wrap="square" lIns="0" tIns="0" rIns="0" bIns="0" rtlCol="0"/>
            <a:lstStyle/>
            <a:p/>
          </p:txBody>
        </p:sp>
        <p:sp>
          <p:nvSpPr>
            <p:cNvPr id="2731" name="object 2731" descr=""/>
            <p:cNvSpPr/>
            <p:nvPr/>
          </p:nvSpPr>
          <p:spPr>
            <a:xfrm>
              <a:off x="1062560" y="7159946"/>
              <a:ext cx="635" cy="0"/>
            </a:xfrm>
            <a:custGeom>
              <a:avLst/>
              <a:gdLst/>
              <a:ahLst/>
              <a:cxnLst/>
              <a:rect l="l" t="t" r="r" b="b"/>
              <a:pathLst>
                <a:path w="634" h="0">
                  <a:moveTo>
                    <a:pt x="0" y="0"/>
                  </a:moveTo>
                  <a:lnTo>
                    <a:pt x="457" y="0"/>
                  </a:lnTo>
                </a:path>
              </a:pathLst>
            </a:custGeom>
            <a:ln w="6426">
              <a:solidFill>
                <a:srgbClr val="231F20"/>
              </a:solidFill>
            </a:ln>
          </p:spPr>
          <p:txBody>
            <a:bodyPr wrap="square" lIns="0" tIns="0" rIns="0" bIns="0" rtlCol="0"/>
            <a:lstStyle/>
            <a:p/>
          </p:txBody>
        </p:sp>
        <p:sp>
          <p:nvSpPr>
            <p:cNvPr id="2732" name="object 2732" descr=""/>
            <p:cNvSpPr/>
            <p:nvPr/>
          </p:nvSpPr>
          <p:spPr>
            <a:xfrm>
              <a:off x="1058666" y="7177153"/>
              <a:ext cx="0" cy="11430"/>
            </a:xfrm>
            <a:custGeom>
              <a:avLst/>
              <a:gdLst/>
              <a:ahLst/>
              <a:cxnLst/>
              <a:rect l="l" t="t" r="r" b="b"/>
              <a:pathLst>
                <a:path w="0" h="11429">
                  <a:moveTo>
                    <a:pt x="0" y="0"/>
                  </a:moveTo>
                  <a:lnTo>
                    <a:pt x="0" y="11239"/>
                  </a:lnTo>
                </a:path>
              </a:pathLst>
            </a:custGeom>
            <a:ln w="6426">
              <a:solidFill>
                <a:srgbClr val="231F20"/>
              </a:solidFill>
            </a:ln>
          </p:spPr>
          <p:txBody>
            <a:bodyPr wrap="square" lIns="0" tIns="0" rIns="0" bIns="0" rtlCol="0"/>
            <a:lstStyle/>
            <a:p/>
          </p:txBody>
        </p:sp>
        <p:sp>
          <p:nvSpPr>
            <p:cNvPr id="2733" name="object 2733" descr=""/>
            <p:cNvSpPr/>
            <p:nvPr/>
          </p:nvSpPr>
          <p:spPr>
            <a:xfrm>
              <a:off x="1059127" y="7187932"/>
              <a:ext cx="4445" cy="0"/>
            </a:xfrm>
            <a:custGeom>
              <a:avLst/>
              <a:gdLst/>
              <a:ahLst/>
              <a:cxnLst/>
              <a:rect l="l" t="t" r="r" b="b"/>
              <a:pathLst>
                <a:path w="4444" h="0">
                  <a:moveTo>
                    <a:pt x="4127" y="0"/>
                  </a:moveTo>
                  <a:lnTo>
                    <a:pt x="0" y="0"/>
                  </a:lnTo>
                </a:path>
              </a:pathLst>
            </a:custGeom>
            <a:ln w="6426">
              <a:solidFill>
                <a:srgbClr val="231F20"/>
              </a:solidFill>
            </a:ln>
          </p:spPr>
          <p:txBody>
            <a:bodyPr wrap="square" lIns="0" tIns="0" rIns="0" bIns="0" rtlCol="0"/>
            <a:lstStyle/>
            <a:p/>
          </p:txBody>
        </p:sp>
        <p:sp>
          <p:nvSpPr>
            <p:cNvPr id="2734" name="object 2734" descr=""/>
            <p:cNvSpPr/>
            <p:nvPr/>
          </p:nvSpPr>
          <p:spPr>
            <a:xfrm>
              <a:off x="1063940" y="7187932"/>
              <a:ext cx="4445" cy="0"/>
            </a:xfrm>
            <a:custGeom>
              <a:avLst/>
              <a:gdLst/>
              <a:ahLst/>
              <a:cxnLst/>
              <a:rect l="l" t="t" r="r" b="b"/>
              <a:pathLst>
                <a:path w="4444" h="0">
                  <a:moveTo>
                    <a:pt x="4127" y="0"/>
                  </a:moveTo>
                  <a:lnTo>
                    <a:pt x="0" y="0"/>
                  </a:lnTo>
                </a:path>
              </a:pathLst>
            </a:custGeom>
            <a:ln w="6426">
              <a:solidFill>
                <a:srgbClr val="231F20"/>
              </a:solidFill>
            </a:ln>
          </p:spPr>
          <p:txBody>
            <a:bodyPr wrap="square" lIns="0" tIns="0" rIns="0" bIns="0" rtlCol="0"/>
            <a:lstStyle/>
            <a:p/>
          </p:txBody>
        </p:sp>
        <p:sp>
          <p:nvSpPr>
            <p:cNvPr id="2735" name="object 2735" descr=""/>
            <p:cNvSpPr/>
            <p:nvPr/>
          </p:nvSpPr>
          <p:spPr>
            <a:xfrm>
              <a:off x="1068752" y="7187932"/>
              <a:ext cx="4445" cy="0"/>
            </a:xfrm>
            <a:custGeom>
              <a:avLst/>
              <a:gdLst/>
              <a:ahLst/>
              <a:cxnLst/>
              <a:rect l="l" t="t" r="r" b="b"/>
              <a:pathLst>
                <a:path w="4444" h="0">
                  <a:moveTo>
                    <a:pt x="4127" y="0"/>
                  </a:moveTo>
                  <a:lnTo>
                    <a:pt x="0" y="0"/>
                  </a:lnTo>
                </a:path>
              </a:pathLst>
            </a:custGeom>
            <a:ln w="6426">
              <a:solidFill>
                <a:srgbClr val="231F20"/>
              </a:solidFill>
            </a:ln>
          </p:spPr>
          <p:txBody>
            <a:bodyPr wrap="square" lIns="0" tIns="0" rIns="0" bIns="0" rtlCol="0"/>
            <a:lstStyle/>
            <a:p/>
          </p:txBody>
        </p:sp>
        <p:sp>
          <p:nvSpPr>
            <p:cNvPr id="2736" name="object 2736" descr=""/>
            <p:cNvSpPr/>
            <p:nvPr/>
          </p:nvSpPr>
          <p:spPr>
            <a:xfrm>
              <a:off x="1073576" y="7187932"/>
              <a:ext cx="4445" cy="0"/>
            </a:xfrm>
            <a:custGeom>
              <a:avLst/>
              <a:gdLst/>
              <a:ahLst/>
              <a:cxnLst/>
              <a:rect l="l" t="t" r="r" b="b"/>
              <a:pathLst>
                <a:path w="4444" h="0">
                  <a:moveTo>
                    <a:pt x="4127" y="0"/>
                  </a:moveTo>
                  <a:lnTo>
                    <a:pt x="0" y="0"/>
                  </a:lnTo>
                </a:path>
              </a:pathLst>
            </a:custGeom>
            <a:ln w="6426">
              <a:solidFill>
                <a:srgbClr val="231F20"/>
              </a:solidFill>
            </a:ln>
          </p:spPr>
          <p:txBody>
            <a:bodyPr wrap="square" lIns="0" tIns="0" rIns="0" bIns="0" rtlCol="0"/>
            <a:lstStyle/>
            <a:p/>
          </p:txBody>
        </p:sp>
        <p:sp>
          <p:nvSpPr>
            <p:cNvPr id="2737" name="object 2737" descr=""/>
            <p:cNvSpPr/>
            <p:nvPr/>
          </p:nvSpPr>
          <p:spPr>
            <a:xfrm>
              <a:off x="1078386" y="7187932"/>
              <a:ext cx="4445" cy="0"/>
            </a:xfrm>
            <a:custGeom>
              <a:avLst/>
              <a:gdLst/>
              <a:ahLst/>
              <a:cxnLst/>
              <a:rect l="l" t="t" r="r" b="b"/>
              <a:pathLst>
                <a:path w="4444" h="0">
                  <a:moveTo>
                    <a:pt x="0" y="0"/>
                  </a:moveTo>
                  <a:lnTo>
                    <a:pt x="4127" y="0"/>
                  </a:lnTo>
                </a:path>
              </a:pathLst>
            </a:custGeom>
            <a:ln w="6426">
              <a:solidFill>
                <a:srgbClr val="231F20"/>
              </a:solidFill>
            </a:ln>
          </p:spPr>
          <p:txBody>
            <a:bodyPr wrap="square" lIns="0" tIns="0" rIns="0" bIns="0" rtlCol="0"/>
            <a:lstStyle/>
            <a:p/>
          </p:txBody>
        </p:sp>
        <p:sp>
          <p:nvSpPr>
            <p:cNvPr id="2738" name="object 2738" descr=""/>
            <p:cNvSpPr/>
            <p:nvPr/>
          </p:nvSpPr>
          <p:spPr>
            <a:xfrm>
              <a:off x="1083209" y="7159946"/>
              <a:ext cx="4445" cy="28575"/>
            </a:xfrm>
            <a:custGeom>
              <a:avLst/>
              <a:gdLst/>
              <a:ahLst/>
              <a:cxnLst/>
              <a:rect l="l" t="t" r="r" b="b"/>
              <a:pathLst>
                <a:path w="4444" h="28575">
                  <a:moveTo>
                    <a:pt x="3213" y="0"/>
                  </a:moveTo>
                  <a:lnTo>
                    <a:pt x="4127" y="0"/>
                  </a:lnTo>
                  <a:lnTo>
                    <a:pt x="4127" y="27990"/>
                  </a:lnTo>
                  <a:lnTo>
                    <a:pt x="0" y="27990"/>
                  </a:lnTo>
                </a:path>
              </a:pathLst>
            </a:custGeom>
            <a:ln w="6426">
              <a:solidFill>
                <a:srgbClr val="231F20"/>
              </a:solidFill>
            </a:ln>
          </p:spPr>
          <p:txBody>
            <a:bodyPr wrap="square" lIns="0" tIns="0" rIns="0" bIns="0" rtlCol="0"/>
            <a:lstStyle/>
            <a:p/>
          </p:txBody>
        </p:sp>
        <p:sp>
          <p:nvSpPr>
            <p:cNvPr id="2739" name="object 2739" descr=""/>
            <p:cNvSpPr/>
            <p:nvPr/>
          </p:nvSpPr>
          <p:spPr>
            <a:xfrm>
              <a:off x="1089176" y="7112452"/>
              <a:ext cx="27940" cy="635"/>
            </a:xfrm>
            <a:custGeom>
              <a:avLst/>
              <a:gdLst/>
              <a:ahLst/>
              <a:cxnLst/>
              <a:rect l="l" t="t" r="r" b="b"/>
              <a:pathLst>
                <a:path w="27940" h="634">
                  <a:moveTo>
                    <a:pt x="0" y="228"/>
                  </a:moveTo>
                  <a:lnTo>
                    <a:pt x="0" y="0"/>
                  </a:lnTo>
                  <a:lnTo>
                    <a:pt x="9855" y="0"/>
                  </a:lnTo>
                  <a:lnTo>
                    <a:pt x="27762" y="0"/>
                  </a:lnTo>
                </a:path>
              </a:pathLst>
            </a:custGeom>
            <a:ln w="6426">
              <a:solidFill>
                <a:srgbClr val="231F20"/>
              </a:solidFill>
            </a:ln>
          </p:spPr>
          <p:txBody>
            <a:bodyPr wrap="square" lIns="0" tIns="0" rIns="0" bIns="0" rtlCol="0"/>
            <a:lstStyle/>
            <a:p/>
          </p:txBody>
        </p:sp>
        <p:sp>
          <p:nvSpPr>
            <p:cNvPr id="2740" name="object 2740" descr=""/>
            <p:cNvSpPr/>
            <p:nvPr/>
          </p:nvSpPr>
          <p:spPr>
            <a:xfrm>
              <a:off x="1089176" y="7184949"/>
              <a:ext cx="10160" cy="4445"/>
            </a:xfrm>
            <a:custGeom>
              <a:avLst/>
              <a:gdLst/>
              <a:ahLst/>
              <a:cxnLst/>
              <a:rect l="l" t="t" r="r" b="b"/>
              <a:pathLst>
                <a:path w="10159" h="4445">
                  <a:moveTo>
                    <a:pt x="0" y="0"/>
                  </a:moveTo>
                  <a:lnTo>
                    <a:pt x="0" y="3898"/>
                  </a:lnTo>
                  <a:lnTo>
                    <a:pt x="10096" y="3898"/>
                  </a:lnTo>
                </a:path>
              </a:pathLst>
            </a:custGeom>
            <a:ln w="6426">
              <a:solidFill>
                <a:srgbClr val="231F20"/>
              </a:solidFill>
            </a:ln>
          </p:spPr>
          <p:txBody>
            <a:bodyPr wrap="square" lIns="0" tIns="0" rIns="0" bIns="0" rtlCol="0"/>
            <a:lstStyle/>
            <a:p/>
          </p:txBody>
        </p:sp>
        <p:sp>
          <p:nvSpPr>
            <p:cNvPr id="2741" name="object 2741" descr=""/>
            <p:cNvSpPr/>
            <p:nvPr/>
          </p:nvSpPr>
          <p:spPr>
            <a:xfrm>
              <a:off x="1089858" y="7116351"/>
              <a:ext cx="7620" cy="0"/>
            </a:xfrm>
            <a:custGeom>
              <a:avLst/>
              <a:gdLst/>
              <a:ahLst/>
              <a:cxnLst/>
              <a:rect l="l" t="t" r="r" b="b"/>
              <a:pathLst>
                <a:path w="7619" h="0">
                  <a:moveTo>
                    <a:pt x="0" y="0"/>
                  </a:moveTo>
                  <a:lnTo>
                    <a:pt x="7340" y="0"/>
                  </a:lnTo>
                </a:path>
              </a:pathLst>
            </a:custGeom>
            <a:ln w="6426">
              <a:solidFill>
                <a:srgbClr val="231F20"/>
              </a:solidFill>
            </a:ln>
          </p:spPr>
          <p:txBody>
            <a:bodyPr wrap="square" lIns="0" tIns="0" rIns="0" bIns="0" rtlCol="0"/>
            <a:lstStyle/>
            <a:p/>
          </p:txBody>
        </p:sp>
        <p:sp>
          <p:nvSpPr>
            <p:cNvPr id="2742" name="object 2742" descr=""/>
            <p:cNvSpPr/>
            <p:nvPr/>
          </p:nvSpPr>
          <p:spPr>
            <a:xfrm>
              <a:off x="1089860" y="7181737"/>
              <a:ext cx="7620" cy="0"/>
            </a:xfrm>
            <a:custGeom>
              <a:avLst/>
              <a:gdLst/>
              <a:ahLst/>
              <a:cxnLst/>
              <a:rect l="l" t="t" r="r" b="b"/>
              <a:pathLst>
                <a:path w="7619" h="0">
                  <a:moveTo>
                    <a:pt x="7340" y="0"/>
                  </a:moveTo>
                  <a:lnTo>
                    <a:pt x="0" y="0"/>
                  </a:lnTo>
                </a:path>
              </a:pathLst>
            </a:custGeom>
            <a:ln w="6426">
              <a:solidFill>
                <a:srgbClr val="231F20"/>
              </a:solidFill>
            </a:ln>
          </p:spPr>
          <p:txBody>
            <a:bodyPr wrap="square" lIns="0" tIns="0" rIns="0" bIns="0" rtlCol="0"/>
            <a:lstStyle/>
            <a:p/>
          </p:txBody>
        </p:sp>
        <p:sp>
          <p:nvSpPr>
            <p:cNvPr id="2743" name="object 2743" descr=""/>
            <p:cNvSpPr/>
            <p:nvPr/>
          </p:nvSpPr>
          <p:spPr>
            <a:xfrm>
              <a:off x="1082752" y="7180819"/>
              <a:ext cx="1905" cy="2540"/>
            </a:xfrm>
            <a:custGeom>
              <a:avLst/>
              <a:gdLst/>
              <a:ahLst/>
              <a:cxnLst/>
              <a:rect l="l" t="t" r="r" b="b"/>
              <a:pathLst>
                <a:path w="1905" h="2540">
                  <a:moveTo>
                    <a:pt x="0" y="0"/>
                  </a:moveTo>
                  <a:lnTo>
                    <a:pt x="1600" y="2070"/>
                  </a:lnTo>
                </a:path>
              </a:pathLst>
            </a:custGeom>
            <a:ln w="6426">
              <a:solidFill>
                <a:srgbClr val="231F20"/>
              </a:solidFill>
            </a:ln>
          </p:spPr>
          <p:txBody>
            <a:bodyPr wrap="square" lIns="0" tIns="0" rIns="0" bIns="0" rtlCol="0"/>
            <a:lstStyle/>
            <a:p/>
          </p:txBody>
        </p:sp>
        <p:sp>
          <p:nvSpPr>
            <p:cNvPr id="2744" name="object 2744" descr=""/>
            <p:cNvSpPr/>
            <p:nvPr/>
          </p:nvSpPr>
          <p:spPr>
            <a:xfrm>
              <a:off x="1113720" y="7108091"/>
              <a:ext cx="6985" cy="6985"/>
            </a:xfrm>
            <a:custGeom>
              <a:avLst/>
              <a:gdLst/>
              <a:ahLst/>
              <a:cxnLst/>
              <a:rect l="l" t="t" r="r" b="b"/>
              <a:pathLst>
                <a:path w="6984" h="6984">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2745" name="object 2745" descr=""/>
            <p:cNvSpPr/>
            <p:nvPr/>
          </p:nvSpPr>
          <p:spPr>
            <a:xfrm>
              <a:off x="1118309" y="7111304"/>
              <a:ext cx="17780" cy="0"/>
            </a:xfrm>
            <a:custGeom>
              <a:avLst/>
              <a:gdLst/>
              <a:ahLst/>
              <a:cxnLst/>
              <a:rect l="l" t="t" r="r" b="b"/>
              <a:pathLst>
                <a:path w="17780" h="0">
                  <a:moveTo>
                    <a:pt x="0" y="0"/>
                  </a:moveTo>
                  <a:lnTo>
                    <a:pt x="17208" y="0"/>
                  </a:lnTo>
                </a:path>
              </a:pathLst>
            </a:custGeom>
            <a:ln w="6426">
              <a:solidFill>
                <a:srgbClr val="231F20"/>
              </a:solidFill>
            </a:ln>
          </p:spPr>
          <p:txBody>
            <a:bodyPr wrap="square" lIns="0" tIns="0" rIns="0" bIns="0" rtlCol="0"/>
            <a:lstStyle/>
            <a:p/>
          </p:txBody>
        </p:sp>
        <p:sp>
          <p:nvSpPr>
            <p:cNvPr id="2746" name="object 2746" descr=""/>
            <p:cNvSpPr/>
            <p:nvPr/>
          </p:nvSpPr>
          <p:spPr>
            <a:xfrm>
              <a:off x="1118086" y="7124154"/>
              <a:ext cx="17780" cy="635"/>
            </a:xfrm>
            <a:custGeom>
              <a:avLst/>
              <a:gdLst/>
              <a:ahLst/>
              <a:cxnLst/>
              <a:rect l="l" t="t" r="r" b="b"/>
              <a:pathLst>
                <a:path w="17780" h="634">
                  <a:moveTo>
                    <a:pt x="0" y="228"/>
                  </a:moveTo>
                  <a:lnTo>
                    <a:pt x="0" y="0"/>
                  </a:lnTo>
                  <a:lnTo>
                    <a:pt x="17437" y="0"/>
                  </a:lnTo>
                </a:path>
              </a:pathLst>
            </a:custGeom>
            <a:ln w="6426">
              <a:solidFill>
                <a:srgbClr val="231F20"/>
              </a:solidFill>
            </a:ln>
          </p:spPr>
          <p:txBody>
            <a:bodyPr wrap="square" lIns="0" tIns="0" rIns="0" bIns="0" rtlCol="0"/>
            <a:lstStyle/>
            <a:p/>
          </p:txBody>
        </p:sp>
        <p:sp>
          <p:nvSpPr>
            <p:cNvPr id="2747" name="object 2747" descr=""/>
            <p:cNvSpPr/>
            <p:nvPr/>
          </p:nvSpPr>
          <p:spPr>
            <a:xfrm>
              <a:off x="1097201" y="7114057"/>
              <a:ext cx="0" cy="69850"/>
            </a:xfrm>
            <a:custGeom>
              <a:avLst/>
              <a:gdLst/>
              <a:ahLst/>
              <a:cxnLst/>
              <a:rect l="l" t="t" r="r" b="b"/>
              <a:pathLst>
                <a:path w="0" h="69850">
                  <a:moveTo>
                    <a:pt x="0" y="0"/>
                  </a:moveTo>
                  <a:lnTo>
                    <a:pt x="0" y="69519"/>
                  </a:lnTo>
                </a:path>
              </a:pathLst>
            </a:custGeom>
            <a:ln w="6426">
              <a:solidFill>
                <a:srgbClr val="231F20"/>
              </a:solidFill>
            </a:ln>
          </p:spPr>
          <p:txBody>
            <a:bodyPr wrap="square" lIns="0" tIns="0" rIns="0" bIns="0" rtlCol="0"/>
            <a:lstStyle/>
            <a:p/>
          </p:txBody>
        </p:sp>
        <p:sp>
          <p:nvSpPr>
            <p:cNvPr id="2748" name="object 2748" descr=""/>
            <p:cNvSpPr/>
            <p:nvPr/>
          </p:nvSpPr>
          <p:spPr>
            <a:xfrm>
              <a:off x="1087348" y="7112686"/>
              <a:ext cx="2540" cy="72390"/>
            </a:xfrm>
            <a:custGeom>
              <a:avLst/>
              <a:gdLst/>
              <a:ahLst/>
              <a:cxnLst/>
              <a:rect l="l" t="t" r="r" b="b"/>
              <a:pathLst>
                <a:path w="2540" h="72390">
                  <a:moveTo>
                    <a:pt x="2514" y="0"/>
                  </a:moveTo>
                  <a:lnTo>
                    <a:pt x="0" y="0"/>
                  </a:lnTo>
                  <a:lnTo>
                    <a:pt x="0" y="72263"/>
                  </a:lnTo>
                  <a:lnTo>
                    <a:pt x="2514" y="72263"/>
                  </a:lnTo>
                  <a:lnTo>
                    <a:pt x="2514" y="0"/>
                  </a:lnTo>
                  <a:close/>
                </a:path>
              </a:pathLst>
            </a:custGeom>
            <a:ln w="6426">
              <a:solidFill>
                <a:srgbClr val="231F20"/>
              </a:solidFill>
            </a:ln>
          </p:spPr>
          <p:txBody>
            <a:bodyPr wrap="square" lIns="0" tIns="0" rIns="0" bIns="0" rtlCol="0"/>
            <a:lstStyle/>
            <a:p/>
          </p:txBody>
        </p:sp>
        <p:sp>
          <p:nvSpPr>
            <p:cNvPr id="2749" name="object 2749" descr=""/>
            <p:cNvSpPr/>
            <p:nvPr/>
          </p:nvSpPr>
          <p:spPr>
            <a:xfrm>
              <a:off x="1104778" y="7150768"/>
              <a:ext cx="0" cy="33020"/>
            </a:xfrm>
            <a:custGeom>
              <a:avLst/>
              <a:gdLst/>
              <a:ahLst/>
              <a:cxnLst/>
              <a:rect l="l" t="t" r="r" b="b"/>
              <a:pathLst>
                <a:path w="0" h="33020">
                  <a:moveTo>
                    <a:pt x="0" y="32804"/>
                  </a:moveTo>
                  <a:lnTo>
                    <a:pt x="0" y="0"/>
                  </a:lnTo>
                </a:path>
              </a:pathLst>
            </a:custGeom>
            <a:ln w="6426">
              <a:solidFill>
                <a:srgbClr val="231F20"/>
              </a:solidFill>
            </a:ln>
          </p:spPr>
          <p:txBody>
            <a:bodyPr wrap="square" lIns="0" tIns="0" rIns="0" bIns="0" rtlCol="0"/>
            <a:lstStyle/>
            <a:p/>
          </p:txBody>
        </p:sp>
        <p:sp>
          <p:nvSpPr>
            <p:cNvPr id="2750" name="object 2750" descr=""/>
            <p:cNvSpPr/>
            <p:nvPr/>
          </p:nvSpPr>
          <p:spPr>
            <a:xfrm>
              <a:off x="1098356" y="7113139"/>
              <a:ext cx="5715" cy="71120"/>
            </a:xfrm>
            <a:custGeom>
              <a:avLst/>
              <a:gdLst/>
              <a:ahLst/>
              <a:cxnLst/>
              <a:rect l="l" t="t" r="r" b="b"/>
              <a:pathLst>
                <a:path w="5715" h="71120">
                  <a:moveTo>
                    <a:pt x="914" y="0"/>
                  </a:moveTo>
                  <a:lnTo>
                    <a:pt x="0" y="0"/>
                  </a:lnTo>
                  <a:lnTo>
                    <a:pt x="0" y="71120"/>
                  </a:lnTo>
                  <a:lnTo>
                    <a:pt x="5499" y="71120"/>
                  </a:lnTo>
                  <a:lnTo>
                    <a:pt x="5499" y="37858"/>
                  </a:lnTo>
                </a:path>
              </a:pathLst>
            </a:custGeom>
            <a:ln w="6426">
              <a:solidFill>
                <a:srgbClr val="231F20"/>
              </a:solidFill>
            </a:ln>
          </p:spPr>
          <p:txBody>
            <a:bodyPr wrap="square" lIns="0" tIns="0" rIns="0" bIns="0" rtlCol="0"/>
            <a:lstStyle/>
            <a:p/>
          </p:txBody>
        </p:sp>
        <p:sp>
          <p:nvSpPr>
            <p:cNvPr id="2751" name="object 2751" descr=""/>
            <p:cNvSpPr/>
            <p:nvPr/>
          </p:nvSpPr>
          <p:spPr>
            <a:xfrm>
              <a:off x="1116468" y="7125529"/>
              <a:ext cx="635" cy="15875"/>
            </a:xfrm>
            <a:custGeom>
              <a:avLst/>
              <a:gdLst/>
              <a:ahLst/>
              <a:cxnLst/>
              <a:rect l="l" t="t" r="r" b="b"/>
              <a:pathLst>
                <a:path w="634" h="15875">
                  <a:moveTo>
                    <a:pt x="241" y="0"/>
                  </a:moveTo>
                  <a:lnTo>
                    <a:pt x="241" y="4127"/>
                  </a:lnTo>
                  <a:lnTo>
                    <a:pt x="0" y="15367"/>
                  </a:lnTo>
                </a:path>
              </a:pathLst>
            </a:custGeom>
            <a:ln w="6426">
              <a:solidFill>
                <a:srgbClr val="231F20"/>
              </a:solidFill>
            </a:ln>
          </p:spPr>
          <p:txBody>
            <a:bodyPr wrap="square" lIns="0" tIns="0" rIns="0" bIns="0" rtlCol="0"/>
            <a:lstStyle/>
            <a:p/>
          </p:txBody>
        </p:sp>
        <p:sp>
          <p:nvSpPr>
            <p:cNvPr id="2752" name="object 2752" descr=""/>
            <p:cNvSpPr/>
            <p:nvPr/>
          </p:nvSpPr>
          <p:spPr>
            <a:xfrm>
              <a:off x="1118086" y="7124382"/>
              <a:ext cx="17780" cy="5080"/>
            </a:xfrm>
            <a:custGeom>
              <a:avLst/>
              <a:gdLst/>
              <a:ahLst/>
              <a:cxnLst/>
              <a:rect l="l" t="t" r="r" b="b"/>
              <a:pathLst>
                <a:path w="17780" h="5079">
                  <a:moveTo>
                    <a:pt x="17437" y="0"/>
                  </a:moveTo>
                  <a:lnTo>
                    <a:pt x="0" y="0"/>
                  </a:lnTo>
                  <a:lnTo>
                    <a:pt x="0" y="4127"/>
                  </a:lnTo>
                  <a:lnTo>
                    <a:pt x="17437" y="5041"/>
                  </a:lnTo>
                </a:path>
              </a:pathLst>
            </a:custGeom>
            <a:ln w="6426">
              <a:solidFill>
                <a:srgbClr val="231F20"/>
              </a:solidFill>
            </a:ln>
          </p:spPr>
          <p:txBody>
            <a:bodyPr wrap="square" lIns="0" tIns="0" rIns="0" bIns="0" rtlCol="0"/>
            <a:lstStyle/>
            <a:p/>
          </p:txBody>
        </p:sp>
        <p:sp>
          <p:nvSpPr>
            <p:cNvPr id="2753" name="object 2753" descr=""/>
            <p:cNvSpPr/>
            <p:nvPr/>
          </p:nvSpPr>
          <p:spPr>
            <a:xfrm>
              <a:off x="1117627" y="7129662"/>
              <a:ext cx="18415" cy="11430"/>
            </a:xfrm>
            <a:custGeom>
              <a:avLst/>
              <a:gdLst/>
              <a:ahLst/>
              <a:cxnLst/>
              <a:rect l="l" t="t" r="r" b="b"/>
              <a:pathLst>
                <a:path w="18415" h="11429">
                  <a:moveTo>
                    <a:pt x="0" y="11239"/>
                  </a:moveTo>
                  <a:lnTo>
                    <a:pt x="228" y="0"/>
                  </a:lnTo>
                  <a:lnTo>
                    <a:pt x="17894" y="914"/>
                  </a:lnTo>
                </a:path>
              </a:pathLst>
            </a:custGeom>
            <a:ln w="6426">
              <a:solidFill>
                <a:srgbClr val="231F20"/>
              </a:solidFill>
            </a:ln>
          </p:spPr>
          <p:txBody>
            <a:bodyPr wrap="square" lIns="0" tIns="0" rIns="0" bIns="0" rtlCol="0"/>
            <a:lstStyle/>
            <a:p/>
          </p:txBody>
        </p:sp>
        <p:sp>
          <p:nvSpPr>
            <p:cNvPr id="2754" name="object 2754" descr=""/>
            <p:cNvSpPr/>
            <p:nvPr/>
          </p:nvSpPr>
          <p:spPr>
            <a:xfrm>
              <a:off x="1106154" y="7140901"/>
              <a:ext cx="0" cy="106680"/>
            </a:xfrm>
            <a:custGeom>
              <a:avLst/>
              <a:gdLst/>
              <a:ahLst/>
              <a:cxnLst/>
              <a:rect l="l" t="t" r="r" b="b"/>
              <a:pathLst>
                <a:path w="0" h="106679">
                  <a:moveTo>
                    <a:pt x="0" y="0"/>
                  </a:moveTo>
                  <a:lnTo>
                    <a:pt x="0" y="53225"/>
                  </a:lnTo>
                  <a:lnTo>
                    <a:pt x="0" y="106451"/>
                  </a:lnTo>
                </a:path>
              </a:pathLst>
            </a:custGeom>
            <a:ln w="6426">
              <a:solidFill>
                <a:srgbClr val="231F20"/>
              </a:solidFill>
            </a:ln>
          </p:spPr>
          <p:txBody>
            <a:bodyPr wrap="square" lIns="0" tIns="0" rIns="0" bIns="0" rtlCol="0"/>
            <a:lstStyle/>
            <a:p/>
          </p:txBody>
        </p:sp>
        <p:sp>
          <p:nvSpPr>
            <p:cNvPr id="2755" name="object 2755" descr=""/>
            <p:cNvSpPr/>
            <p:nvPr/>
          </p:nvSpPr>
          <p:spPr>
            <a:xfrm>
              <a:off x="1106148" y="7194127"/>
              <a:ext cx="29845" cy="0"/>
            </a:xfrm>
            <a:custGeom>
              <a:avLst/>
              <a:gdLst/>
              <a:ahLst/>
              <a:cxnLst/>
              <a:rect l="l" t="t" r="r" b="b"/>
              <a:pathLst>
                <a:path w="29844" h="0">
                  <a:moveTo>
                    <a:pt x="29375" y="0"/>
                  </a:moveTo>
                  <a:lnTo>
                    <a:pt x="0" y="0"/>
                  </a:lnTo>
                </a:path>
              </a:pathLst>
            </a:custGeom>
            <a:ln w="6426">
              <a:solidFill>
                <a:srgbClr val="231F20"/>
              </a:solidFill>
            </a:ln>
          </p:spPr>
          <p:txBody>
            <a:bodyPr wrap="square" lIns="0" tIns="0" rIns="0" bIns="0" rtlCol="0"/>
            <a:lstStyle/>
            <a:p/>
          </p:txBody>
        </p:sp>
        <p:sp>
          <p:nvSpPr>
            <p:cNvPr id="2756" name="object 2756" descr=""/>
            <p:cNvSpPr/>
            <p:nvPr/>
          </p:nvSpPr>
          <p:spPr>
            <a:xfrm>
              <a:off x="1114419" y="7163616"/>
              <a:ext cx="1905" cy="9525"/>
            </a:xfrm>
            <a:custGeom>
              <a:avLst/>
              <a:gdLst/>
              <a:ahLst/>
              <a:cxnLst/>
              <a:rect l="l" t="t" r="r" b="b"/>
              <a:pathLst>
                <a:path w="1905" h="9525">
                  <a:moveTo>
                    <a:pt x="1371" y="0"/>
                  </a:moveTo>
                  <a:lnTo>
                    <a:pt x="1371" y="8953"/>
                  </a:lnTo>
                  <a:lnTo>
                    <a:pt x="0" y="5740"/>
                  </a:lnTo>
                </a:path>
              </a:pathLst>
            </a:custGeom>
            <a:ln w="6426">
              <a:solidFill>
                <a:srgbClr val="231F20"/>
              </a:solidFill>
            </a:ln>
          </p:spPr>
          <p:txBody>
            <a:bodyPr wrap="square" lIns="0" tIns="0" rIns="0" bIns="0" rtlCol="0"/>
            <a:lstStyle/>
            <a:p/>
          </p:txBody>
        </p:sp>
        <p:sp>
          <p:nvSpPr>
            <p:cNvPr id="2757" name="object 2757" descr=""/>
            <p:cNvSpPr/>
            <p:nvPr/>
          </p:nvSpPr>
          <p:spPr>
            <a:xfrm>
              <a:off x="1115794" y="7172569"/>
              <a:ext cx="635" cy="1270"/>
            </a:xfrm>
            <a:custGeom>
              <a:avLst/>
              <a:gdLst/>
              <a:ahLst/>
              <a:cxnLst/>
              <a:rect l="l" t="t" r="r" b="b"/>
              <a:pathLst>
                <a:path w="634" h="1270">
                  <a:moveTo>
                    <a:pt x="457" y="914"/>
                  </a:moveTo>
                  <a:lnTo>
                    <a:pt x="0" y="0"/>
                  </a:lnTo>
                </a:path>
              </a:pathLst>
            </a:custGeom>
            <a:ln w="6426">
              <a:solidFill>
                <a:srgbClr val="231F20"/>
              </a:solidFill>
            </a:ln>
          </p:spPr>
          <p:txBody>
            <a:bodyPr wrap="square" lIns="0" tIns="0" rIns="0" bIns="0" rtlCol="0"/>
            <a:lstStyle/>
            <a:p/>
          </p:txBody>
        </p:sp>
        <p:sp>
          <p:nvSpPr>
            <p:cNvPr id="2758" name="object 2758" descr=""/>
            <p:cNvSpPr/>
            <p:nvPr/>
          </p:nvSpPr>
          <p:spPr>
            <a:xfrm>
              <a:off x="1121521" y="7167978"/>
              <a:ext cx="0" cy="12700"/>
            </a:xfrm>
            <a:custGeom>
              <a:avLst/>
              <a:gdLst/>
              <a:ahLst/>
              <a:cxnLst/>
              <a:rect l="l" t="t" r="r" b="b"/>
              <a:pathLst>
                <a:path w="0" h="12700">
                  <a:moveTo>
                    <a:pt x="0" y="12382"/>
                  </a:moveTo>
                  <a:lnTo>
                    <a:pt x="0" y="4813"/>
                  </a:lnTo>
                  <a:lnTo>
                    <a:pt x="0" y="0"/>
                  </a:lnTo>
                </a:path>
              </a:pathLst>
            </a:custGeom>
            <a:ln w="6426">
              <a:solidFill>
                <a:srgbClr val="231F20"/>
              </a:solidFill>
            </a:ln>
          </p:spPr>
          <p:txBody>
            <a:bodyPr wrap="square" lIns="0" tIns="0" rIns="0" bIns="0" rtlCol="0"/>
            <a:lstStyle/>
            <a:p/>
          </p:txBody>
        </p:sp>
        <p:sp>
          <p:nvSpPr>
            <p:cNvPr id="2759" name="object 2759" descr=""/>
            <p:cNvSpPr/>
            <p:nvPr/>
          </p:nvSpPr>
          <p:spPr>
            <a:xfrm>
              <a:off x="1116251" y="7173483"/>
              <a:ext cx="3810" cy="7620"/>
            </a:xfrm>
            <a:custGeom>
              <a:avLst/>
              <a:gdLst/>
              <a:ahLst/>
              <a:cxnLst/>
              <a:rect l="l" t="t" r="r" b="b"/>
              <a:pathLst>
                <a:path w="3809" h="7620">
                  <a:moveTo>
                    <a:pt x="0" y="0"/>
                  </a:moveTo>
                  <a:lnTo>
                    <a:pt x="3213" y="7112"/>
                  </a:lnTo>
                </a:path>
              </a:pathLst>
            </a:custGeom>
            <a:ln w="6426">
              <a:solidFill>
                <a:srgbClr val="231F20"/>
              </a:solidFill>
            </a:ln>
          </p:spPr>
          <p:txBody>
            <a:bodyPr wrap="square" lIns="0" tIns="0" rIns="0" bIns="0" rtlCol="0"/>
            <a:lstStyle/>
            <a:p/>
          </p:txBody>
        </p:sp>
        <p:sp>
          <p:nvSpPr>
            <p:cNvPr id="2760" name="object 2760" descr=""/>
            <p:cNvSpPr/>
            <p:nvPr/>
          </p:nvSpPr>
          <p:spPr>
            <a:xfrm>
              <a:off x="1110508" y="7229002"/>
              <a:ext cx="1270" cy="32384"/>
            </a:xfrm>
            <a:custGeom>
              <a:avLst/>
              <a:gdLst/>
              <a:ahLst/>
              <a:cxnLst/>
              <a:rect l="l" t="t" r="r" b="b"/>
              <a:pathLst>
                <a:path w="1269" h="32384">
                  <a:moveTo>
                    <a:pt x="0" y="0"/>
                  </a:moveTo>
                  <a:lnTo>
                    <a:pt x="0" y="32346"/>
                  </a:lnTo>
                  <a:lnTo>
                    <a:pt x="914" y="32346"/>
                  </a:lnTo>
                </a:path>
              </a:pathLst>
            </a:custGeom>
            <a:ln w="6426">
              <a:solidFill>
                <a:srgbClr val="231F20"/>
              </a:solidFill>
            </a:ln>
          </p:spPr>
          <p:txBody>
            <a:bodyPr wrap="square" lIns="0" tIns="0" rIns="0" bIns="0" rtlCol="0"/>
            <a:lstStyle/>
            <a:p/>
          </p:txBody>
        </p:sp>
        <p:sp>
          <p:nvSpPr>
            <p:cNvPr id="2761" name="object 2761" descr=""/>
            <p:cNvSpPr/>
            <p:nvPr/>
          </p:nvSpPr>
          <p:spPr>
            <a:xfrm>
              <a:off x="1110508" y="7261347"/>
              <a:ext cx="0" cy="32384"/>
            </a:xfrm>
            <a:custGeom>
              <a:avLst/>
              <a:gdLst/>
              <a:ahLst/>
              <a:cxnLst/>
              <a:rect l="l" t="t" r="r" b="b"/>
              <a:pathLst>
                <a:path w="0" h="32384">
                  <a:moveTo>
                    <a:pt x="0" y="0"/>
                  </a:moveTo>
                  <a:lnTo>
                    <a:pt x="0" y="32118"/>
                  </a:lnTo>
                </a:path>
              </a:pathLst>
            </a:custGeom>
            <a:ln w="6426">
              <a:solidFill>
                <a:srgbClr val="231F20"/>
              </a:solidFill>
            </a:ln>
          </p:spPr>
          <p:txBody>
            <a:bodyPr wrap="square" lIns="0" tIns="0" rIns="0" bIns="0" rtlCol="0"/>
            <a:lstStyle/>
            <a:p/>
          </p:txBody>
        </p:sp>
        <p:sp>
          <p:nvSpPr>
            <p:cNvPr id="2762" name="object 2762" descr=""/>
            <p:cNvSpPr/>
            <p:nvPr/>
          </p:nvSpPr>
          <p:spPr>
            <a:xfrm>
              <a:off x="1111426" y="7261347"/>
              <a:ext cx="0" cy="33655"/>
            </a:xfrm>
            <a:custGeom>
              <a:avLst/>
              <a:gdLst/>
              <a:ahLst/>
              <a:cxnLst/>
              <a:rect l="l" t="t" r="r" b="b"/>
              <a:pathLst>
                <a:path w="0" h="33654">
                  <a:moveTo>
                    <a:pt x="0" y="0"/>
                  </a:moveTo>
                  <a:lnTo>
                    <a:pt x="0" y="33045"/>
                  </a:lnTo>
                </a:path>
              </a:pathLst>
            </a:custGeom>
            <a:ln w="6426">
              <a:solidFill>
                <a:srgbClr val="231F20"/>
              </a:solidFill>
            </a:ln>
          </p:spPr>
          <p:txBody>
            <a:bodyPr wrap="square" lIns="0" tIns="0" rIns="0" bIns="0" rtlCol="0"/>
            <a:lstStyle/>
            <a:p/>
          </p:txBody>
        </p:sp>
        <p:sp>
          <p:nvSpPr>
            <p:cNvPr id="2763" name="object 2763" descr=""/>
            <p:cNvSpPr/>
            <p:nvPr/>
          </p:nvSpPr>
          <p:spPr>
            <a:xfrm>
              <a:off x="1132310" y="7261347"/>
              <a:ext cx="3810" cy="0"/>
            </a:xfrm>
            <a:custGeom>
              <a:avLst/>
              <a:gdLst/>
              <a:ahLst/>
              <a:cxnLst/>
              <a:rect l="l" t="t" r="r" b="b"/>
              <a:pathLst>
                <a:path w="3809" h="0">
                  <a:moveTo>
                    <a:pt x="3213" y="0"/>
                  </a:moveTo>
                  <a:lnTo>
                    <a:pt x="0" y="0"/>
                  </a:lnTo>
                </a:path>
              </a:pathLst>
            </a:custGeom>
            <a:ln w="6426">
              <a:solidFill>
                <a:srgbClr val="231F20"/>
              </a:solidFill>
            </a:ln>
          </p:spPr>
          <p:txBody>
            <a:bodyPr wrap="square" lIns="0" tIns="0" rIns="0" bIns="0" rtlCol="0"/>
            <a:lstStyle/>
            <a:p/>
          </p:txBody>
        </p:sp>
        <p:sp>
          <p:nvSpPr>
            <p:cNvPr id="2764" name="object 2764" descr=""/>
            <p:cNvSpPr/>
            <p:nvPr/>
          </p:nvSpPr>
          <p:spPr>
            <a:xfrm>
              <a:off x="1111426" y="7228084"/>
              <a:ext cx="11430" cy="33655"/>
            </a:xfrm>
            <a:custGeom>
              <a:avLst/>
              <a:gdLst/>
              <a:ahLst/>
              <a:cxnLst/>
              <a:rect l="l" t="t" r="r" b="b"/>
              <a:pathLst>
                <a:path w="11430" h="33654">
                  <a:moveTo>
                    <a:pt x="0" y="0"/>
                  </a:moveTo>
                  <a:lnTo>
                    <a:pt x="0" y="33261"/>
                  </a:lnTo>
                  <a:lnTo>
                    <a:pt x="11010" y="33261"/>
                  </a:lnTo>
                </a:path>
              </a:pathLst>
            </a:custGeom>
            <a:ln w="6426">
              <a:solidFill>
                <a:srgbClr val="231F20"/>
              </a:solidFill>
            </a:ln>
          </p:spPr>
          <p:txBody>
            <a:bodyPr wrap="square" lIns="0" tIns="0" rIns="0" bIns="0" rtlCol="0"/>
            <a:lstStyle/>
            <a:p/>
          </p:txBody>
        </p:sp>
        <p:sp>
          <p:nvSpPr>
            <p:cNvPr id="2765" name="object 2765" descr=""/>
            <p:cNvSpPr/>
            <p:nvPr/>
          </p:nvSpPr>
          <p:spPr>
            <a:xfrm>
              <a:off x="1123360" y="7261347"/>
              <a:ext cx="8255" cy="0"/>
            </a:xfrm>
            <a:custGeom>
              <a:avLst/>
              <a:gdLst/>
              <a:ahLst/>
              <a:cxnLst/>
              <a:rect l="l" t="t" r="r" b="b"/>
              <a:pathLst>
                <a:path w="8255" h="0">
                  <a:moveTo>
                    <a:pt x="7797" y="0"/>
                  </a:moveTo>
                  <a:lnTo>
                    <a:pt x="3898" y="0"/>
                  </a:lnTo>
                  <a:lnTo>
                    <a:pt x="0" y="0"/>
                  </a:lnTo>
                </a:path>
              </a:pathLst>
            </a:custGeom>
            <a:ln w="6426">
              <a:solidFill>
                <a:srgbClr val="231F20"/>
              </a:solidFill>
            </a:ln>
          </p:spPr>
          <p:txBody>
            <a:bodyPr wrap="square" lIns="0" tIns="0" rIns="0" bIns="0" rtlCol="0"/>
            <a:lstStyle/>
            <a:p/>
          </p:txBody>
        </p:sp>
        <p:sp>
          <p:nvSpPr>
            <p:cNvPr id="2766" name="object 2766" descr=""/>
            <p:cNvSpPr/>
            <p:nvPr/>
          </p:nvSpPr>
          <p:spPr>
            <a:xfrm>
              <a:off x="1135519" y="7148470"/>
              <a:ext cx="172085" cy="218440"/>
            </a:xfrm>
            <a:custGeom>
              <a:avLst/>
              <a:gdLst/>
              <a:ahLst/>
              <a:cxnLst/>
              <a:rect l="l" t="t" r="r" b="b"/>
              <a:pathLst>
                <a:path w="172084" h="218440">
                  <a:moveTo>
                    <a:pt x="171602" y="218414"/>
                  </a:moveTo>
                  <a:lnTo>
                    <a:pt x="2285" y="218414"/>
                  </a:lnTo>
                  <a:lnTo>
                    <a:pt x="0" y="215887"/>
                  </a:lnTo>
                  <a:lnTo>
                    <a:pt x="0" y="0"/>
                  </a:lnTo>
                </a:path>
              </a:pathLst>
            </a:custGeom>
            <a:ln w="6426">
              <a:solidFill>
                <a:srgbClr val="231F20"/>
              </a:solidFill>
            </a:ln>
          </p:spPr>
          <p:txBody>
            <a:bodyPr wrap="square" lIns="0" tIns="0" rIns="0" bIns="0" rtlCol="0"/>
            <a:lstStyle/>
            <a:p/>
          </p:txBody>
        </p:sp>
        <p:sp>
          <p:nvSpPr>
            <p:cNvPr id="2767" name="object 2767" descr=""/>
            <p:cNvSpPr/>
            <p:nvPr/>
          </p:nvSpPr>
          <p:spPr>
            <a:xfrm>
              <a:off x="1137805" y="7148473"/>
              <a:ext cx="0" cy="218440"/>
            </a:xfrm>
            <a:custGeom>
              <a:avLst/>
              <a:gdLst/>
              <a:ahLst/>
              <a:cxnLst/>
              <a:rect l="l" t="t" r="r" b="b"/>
              <a:pathLst>
                <a:path w="0" h="218440">
                  <a:moveTo>
                    <a:pt x="0" y="0"/>
                  </a:moveTo>
                  <a:lnTo>
                    <a:pt x="0" y="218414"/>
                  </a:lnTo>
                </a:path>
              </a:pathLst>
            </a:custGeom>
            <a:ln w="6426">
              <a:solidFill>
                <a:srgbClr val="231F20"/>
              </a:solidFill>
            </a:ln>
          </p:spPr>
          <p:txBody>
            <a:bodyPr wrap="square" lIns="0" tIns="0" rIns="0" bIns="0" rtlCol="0"/>
            <a:lstStyle/>
            <a:p/>
          </p:txBody>
        </p:sp>
        <p:sp>
          <p:nvSpPr>
            <p:cNvPr id="2768" name="object 2768" descr=""/>
            <p:cNvSpPr/>
            <p:nvPr/>
          </p:nvSpPr>
          <p:spPr>
            <a:xfrm>
              <a:off x="1137807" y="7028487"/>
              <a:ext cx="135255" cy="0"/>
            </a:xfrm>
            <a:custGeom>
              <a:avLst/>
              <a:gdLst/>
              <a:ahLst/>
              <a:cxnLst/>
              <a:rect l="l" t="t" r="r" b="b"/>
              <a:pathLst>
                <a:path w="135255" h="0">
                  <a:moveTo>
                    <a:pt x="134899" y="0"/>
                  </a:moveTo>
                  <a:lnTo>
                    <a:pt x="0" y="0"/>
                  </a:lnTo>
                </a:path>
              </a:pathLst>
            </a:custGeom>
            <a:ln w="6426">
              <a:solidFill>
                <a:srgbClr val="231F20"/>
              </a:solidFill>
            </a:ln>
          </p:spPr>
          <p:txBody>
            <a:bodyPr wrap="square" lIns="0" tIns="0" rIns="0" bIns="0" rtlCol="0"/>
            <a:lstStyle/>
            <a:p/>
          </p:txBody>
        </p:sp>
        <p:sp>
          <p:nvSpPr>
            <p:cNvPr id="2769" name="object 2769" descr=""/>
            <p:cNvSpPr/>
            <p:nvPr/>
          </p:nvSpPr>
          <p:spPr>
            <a:xfrm>
              <a:off x="1137805" y="7148473"/>
              <a:ext cx="169545" cy="0"/>
            </a:xfrm>
            <a:custGeom>
              <a:avLst/>
              <a:gdLst/>
              <a:ahLst/>
              <a:cxnLst/>
              <a:rect l="l" t="t" r="r" b="b"/>
              <a:pathLst>
                <a:path w="169544" h="0">
                  <a:moveTo>
                    <a:pt x="169316" y="0"/>
                  </a:moveTo>
                  <a:lnTo>
                    <a:pt x="0" y="0"/>
                  </a:lnTo>
                </a:path>
              </a:pathLst>
            </a:custGeom>
            <a:ln w="6426">
              <a:solidFill>
                <a:srgbClr val="231F20"/>
              </a:solidFill>
            </a:ln>
          </p:spPr>
          <p:txBody>
            <a:bodyPr wrap="square" lIns="0" tIns="0" rIns="0" bIns="0" rtlCol="0"/>
            <a:lstStyle/>
            <a:p/>
          </p:txBody>
        </p:sp>
        <p:sp>
          <p:nvSpPr>
            <p:cNvPr id="2770" name="object 2770" descr=""/>
            <p:cNvSpPr/>
            <p:nvPr/>
          </p:nvSpPr>
          <p:spPr>
            <a:xfrm>
              <a:off x="1307122" y="7148474"/>
              <a:ext cx="102235" cy="218440"/>
            </a:xfrm>
            <a:custGeom>
              <a:avLst/>
              <a:gdLst/>
              <a:ahLst/>
              <a:cxnLst/>
              <a:rect l="l" t="t" r="r" b="b"/>
              <a:pathLst>
                <a:path w="102234" h="218440">
                  <a:moveTo>
                    <a:pt x="101866" y="218414"/>
                  </a:moveTo>
                  <a:lnTo>
                    <a:pt x="0" y="218414"/>
                  </a:lnTo>
                  <a:lnTo>
                    <a:pt x="0" y="0"/>
                  </a:lnTo>
                  <a:lnTo>
                    <a:pt x="101866" y="0"/>
                  </a:lnTo>
                  <a:lnTo>
                    <a:pt x="101866" y="218414"/>
                  </a:lnTo>
                  <a:close/>
                </a:path>
              </a:pathLst>
            </a:custGeom>
            <a:ln w="6426">
              <a:solidFill>
                <a:srgbClr val="231F20"/>
              </a:solidFill>
            </a:ln>
          </p:spPr>
          <p:txBody>
            <a:bodyPr wrap="square" lIns="0" tIns="0" rIns="0" bIns="0" rtlCol="0"/>
            <a:lstStyle/>
            <a:p/>
          </p:txBody>
        </p:sp>
        <p:sp>
          <p:nvSpPr>
            <p:cNvPr id="2771" name="object 2771" descr=""/>
            <p:cNvSpPr/>
            <p:nvPr/>
          </p:nvSpPr>
          <p:spPr>
            <a:xfrm>
              <a:off x="1481028" y="7270755"/>
              <a:ext cx="27940" cy="0"/>
            </a:xfrm>
            <a:custGeom>
              <a:avLst/>
              <a:gdLst/>
              <a:ahLst/>
              <a:cxnLst/>
              <a:rect l="l" t="t" r="r" b="b"/>
              <a:pathLst>
                <a:path w="27940" h="0">
                  <a:moveTo>
                    <a:pt x="0" y="0"/>
                  </a:moveTo>
                  <a:lnTo>
                    <a:pt x="27762" y="0"/>
                  </a:lnTo>
                </a:path>
              </a:pathLst>
            </a:custGeom>
            <a:ln w="6426">
              <a:solidFill>
                <a:srgbClr val="231F20"/>
              </a:solidFill>
            </a:ln>
          </p:spPr>
          <p:txBody>
            <a:bodyPr wrap="square" lIns="0" tIns="0" rIns="0" bIns="0" rtlCol="0"/>
            <a:lstStyle/>
            <a:p/>
          </p:txBody>
        </p:sp>
        <p:sp>
          <p:nvSpPr>
            <p:cNvPr id="2772" name="object 2772" descr=""/>
            <p:cNvSpPr/>
            <p:nvPr/>
          </p:nvSpPr>
          <p:spPr>
            <a:xfrm>
              <a:off x="1467262" y="7280390"/>
              <a:ext cx="28575" cy="0"/>
            </a:xfrm>
            <a:custGeom>
              <a:avLst/>
              <a:gdLst/>
              <a:ahLst/>
              <a:cxnLst/>
              <a:rect l="l" t="t" r="r" b="b"/>
              <a:pathLst>
                <a:path w="28575" h="0">
                  <a:moveTo>
                    <a:pt x="27990" y="0"/>
                  </a:moveTo>
                  <a:lnTo>
                    <a:pt x="0" y="0"/>
                  </a:lnTo>
                </a:path>
              </a:pathLst>
            </a:custGeom>
            <a:ln w="6426">
              <a:solidFill>
                <a:srgbClr val="231F20"/>
              </a:solidFill>
            </a:ln>
          </p:spPr>
          <p:txBody>
            <a:bodyPr wrap="square" lIns="0" tIns="0" rIns="0" bIns="0" rtlCol="0"/>
            <a:lstStyle/>
            <a:p/>
          </p:txBody>
        </p:sp>
        <p:sp>
          <p:nvSpPr>
            <p:cNvPr id="2773" name="object 2773" descr=""/>
            <p:cNvSpPr/>
            <p:nvPr/>
          </p:nvSpPr>
          <p:spPr>
            <a:xfrm>
              <a:off x="1643461" y="7366885"/>
              <a:ext cx="10160" cy="0"/>
            </a:xfrm>
            <a:custGeom>
              <a:avLst/>
              <a:gdLst/>
              <a:ahLst/>
              <a:cxnLst/>
              <a:rect l="l" t="t" r="r" b="b"/>
              <a:pathLst>
                <a:path w="10160" h="0">
                  <a:moveTo>
                    <a:pt x="0" y="0"/>
                  </a:moveTo>
                  <a:lnTo>
                    <a:pt x="9639" y="0"/>
                  </a:lnTo>
                </a:path>
              </a:pathLst>
            </a:custGeom>
            <a:ln w="6426">
              <a:solidFill>
                <a:srgbClr val="231F20"/>
              </a:solidFill>
            </a:ln>
          </p:spPr>
          <p:txBody>
            <a:bodyPr wrap="square" lIns="0" tIns="0" rIns="0" bIns="0" rtlCol="0"/>
            <a:lstStyle/>
            <a:p/>
          </p:txBody>
        </p:sp>
        <p:sp>
          <p:nvSpPr>
            <p:cNvPr id="2774" name="object 2774" descr=""/>
            <p:cNvSpPr/>
            <p:nvPr/>
          </p:nvSpPr>
          <p:spPr>
            <a:xfrm>
              <a:off x="1577618" y="7366885"/>
              <a:ext cx="10160" cy="0"/>
            </a:xfrm>
            <a:custGeom>
              <a:avLst/>
              <a:gdLst/>
              <a:ahLst/>
              <a:cxnLst/>
              <a:rect l="l" t="t" r="r" b="b"/>
              <a:pathLst>
                <a:path w="10159" h="0">
                  <a:moveTo>
                    <a:pt x="0" y="0"/>
                  </a:moveTo>
                  <a:lnTo>
                    <a:pt x="9639" y="0"/>
                  </a:lnTo>
                </a:path>
              </a:pathLst>
            </a:custGeom>
            <a:ln w="6426">
              <a:solidFill>
                <a:srgbClr val="231F20"/>
              </a:solidFill>
            </a:ln>
          </p:spPr>
          <p:txBody>
            <a:bodyPr wrap="square" lIns="0" tIns="0" rIns="0" bIns="0" rtlCol="0"/>
            <a:lstStyle/>
            <a:p/>
          </p:txBody>
        </p:sp>
        <p:sp>
          <p:nvSpPr>
            <p:cNvPr id="2775" name="object 2775" descr=""/>
            <p:cNvSpPr/>
            <p:nvPr/>
          </p:nvSpPr>
          <p:spPr>
            <a:xfrm>
              <a:off x="1579457" y="7280850"/>
              <a:ext cx="8255" cy="0"/>
            </a:xfrm>
            <a:custGeom>
              <a:avLst/>
              <a:gdLst/>
              <a:ahLst/>
              <a:cxnLst/>
              <a:rect l="l" t="t" r="r" b="b"/>
              <a:pathLst>
                <a:path w="8255" h="0">
                  <a:moveTo>
                    <a:pt x="7797" y="0"/>
                  </a:moveTo>
                  <a:lnTo>
                    <a:pt x="0" y="0"/>
                  </a:lnTo>
                </a:path>
              </a:pathLst>
            </a:custGeom>
            <a:ln w="6426">
              <a:solidFill>
                <a:srgbClr val="231F20"/>
              </a:solidFill>
            </a:ln>
          </p:spPr>
          <p:txBody>
            <a:bodyPr wrap="square" lIns="0" tIns="0" rIns="0" bIns="0" rtlCol="0"/>
            <a:lstStyle/>
            <a:p/>
          </p:txBody>
        </p:sp>
        <p:sp>
          <p:nvSpPr>
            <p:cNvPr id="2776" name="object 2776" descr=""/>
            <p:cNvSpPr/>
            <p:nvPr/>
          </p:nvSpPr>
          <p:spPr>
            <a:xfrm>
              <a:off x="1643465" y="7280850"/>
              <a:ext cx="8255" cy="0"/>
            </a:xfrm>
            <a:custGeom>
              <a:avLst/>
              <a:gdLst/>
              <a:ahLst/>
              <a:cxnLst/>
              <a:rect l="l" t="t" r="r" b="b"/>
              <a:pathLst>
                <a:path w="8255" h="0">
                  <a:moveTo>
                    <a:pt x="7797" y="0"/>
                  </a:moveTo>
                  <a:lnTo>
                    <a:pt x="0" y="0"/>
                  </a:lnTo>
                </a:path>
              </a:pathLst>
            </a:custGeom>
            <a:ln w="6426">
              <a:solidFill>
                <a:srgbClr val="231F20"/>
              </a:solidFill>
            </a:ln>
          </p:spPr>
          <p:txBody>
            <a:bodyPr wrap="square" lIns="0" tIns="0" rIns="0" bIns="0" rtlCol="0"/>
            <a:lstStyle/>
            <a:p/>
          </p:txBody>
        </p:sp>
        <p:sp>
          <p:nvSpPr>
            <p:cNvPr id="2777" name="object 2777" descr=""/>
            <p:cNvSpPr/>
            <p:nvPr/>
          </p:nvSpPr>
          <p:spPr>
            <a:xfrm>
              <a:off x="1643461" y="7366197"/>
              <a:ext cx="9525" cy="0"/>
            </a:xfrm>
            <a:custGeom>
              <a:avLst/>
              <a:gdLst/>
              <a:ahLst/>
              <a:cxnLst/>
              <a:rect l="l" t="t" r="r" b="b"/>
              <a:pathLst>
                <a:path w="9525" h="0">
                  <a:moveTo>
                    <a:pt x="0" y="0"/>
                  </a:moveTo>
                  <a:lnTo>
                    <a:pt x="8940" y="0"/>
                  </a:lnTo>
                </a:path>
              </a:pathLst>
            </a:custGeom>
            <a:ln w="6426">
              <a:solidFill>
                <a:srgbClr val="231F20"/>
              </a:solidFill>
            </a:ln>
          </p:spPr>
          <p:txBody>
            <a:bodyPr wrap="square" lIns="0" tIns="0" rIns="0" bIns="0" rtlCol="0"/>
            <a:lstStyle/>
            <a:p/>
          </p:txBody>
        </p:sp>
        <p:sp>
          <p:nvSpPr>
            <p:cNvPr id="2778" name="object 2778" descr=""/>
            <p:cNvSpPr/>
            <p:nvPr/>
          </p:nvSpPr>
          <p:spPr>
            <a:xfrm>
              <a:off x="1578300" y="7366197"/>
              <a:ext cx="9525" cy="0"/>
            </a:xfrm>
            <a:custGeom>
              <a:avLst/>
              <a:gdLst/>
              <a:ahLst/>
              <a:cxnLst/>
              <a:rect l="l" t="t" r="r" b="b"/>
              <a:pathLst>
                <a:path w="9525" h="0">
                  <a:moveTo>
                    <a:pt x="0" y="0"/>
                  </a:moveTo>
                  <a:lnTo>
                    <a:pt x="8953" y="0"/>
                  </a:lnTo>
                </a:path>
              </a:pathLst>
            </a:custGeom>
            <a:ln w="6426">
              <a:solidFill>
                <a:srgbClr val="231F20"/>
              </a:solidFill>
            </a:ln>
          </p:spPr>
          <p:txBody>
            <a:bodyPr wrap="square" lIns="0" tIns="0" rIns="0" bIns="0" rtlCol="0"/>
            <a:lstStyle/>
            <a:p/>
          </p:txBody>
        </p:sp>
        <p:sp>
          <p:nvSpPr>
            <p:cNvPr id="2779" name="object 2779" descr=""/>
            <p:cNvSpPr/>
            <p:nvPr/>
          </p:nvSpPr>
          <p:spPr>
            <a:xfrm>
              <a:off x="1658607" y="7270755"/>
              <a:ext cx="19685" cy="0"/>
            </a:xfrm>
            <a:custGeom>
              <a:avLst/>
              <a:gdLst/>
              <a:ahLst/>
              <a:cxnLst/>
              <a:rect l="l" t="t" r="r" b="b"/>
              <a:pathLst>
                <a:path w="19685" h="0">
                  <a:moveTo>
                    <a:pt x="19494" y="0"/>
                  </a:moveTo>
                  <a:lnTo>
                    <a:pt x="0" y="0"/>
                  </a:lnTo>
                </a:path>
              </a:pathLst>
            </a:custGeom>
            <a:ln w="6426">
              <a:solidFill>
                <a:srgbClr val="231F20"/>
              </a:solidFill>
            </a:ln>
          </p:spPr>
          <p:txBody>
            <a:bodyPr wrap="square" lIns="0" tIns="0" rIns="0" bIns="0" rtlCol="0"/>
            <a:lstStyle/>
            <a:p/>
          </p:txBody>
        </p:sp>
        <p:sp>
          <p:nvSpPr>
            <p:cNvPr id="2780" name="object 2780" descr=""/>
            <p:cNvSpPr/>
            <p:nvPr/>
          </p:nvSpPr>
          <p:spPr>
            <a:xfrm>
              <a:off x="1552375" y="7270755"/>
              <a:ext cx="20320" cy="0"/>
            </a:xfrm>
            <a:custGeom>
              <a:avLst/>
              <a:gdLst/>
              <a:ahLst/>
              <a:cxnLst/>
              <a:rect l="l" t="t" r="r" b="b"/>
              <a:pathLst>
                <a:path w="20319" h="0">
                  <a:moveTo>
                    <a:pt x="19735" y="0"/>
                  </a:moveTo>
                  <a:lnTo>
                    <a:pt x="0" y="0"/>
                  </a:lnTo>
                </a:path>
              </a:pathLst>
            </a:custGeom>
            <a:ln w="6426">
              <a:solidFill>
                <a:srgbClr val="231F20"/>
              </a:solidFill>
            </a:ln>
          </p:spPr>
          <p:txBody>
            <a:bodyPr wrap="square" lIns="0" tIns="0" rIns="0" bIns="0" rtlCol="0"/>
            <a:lstStyle/>
            <a:p/>
          </p:txBody>
        </p:sp>
        <p:sp>
          <p:nvSpPr>
            <p:cNvPr id="2781" name="object 2781" descr=""/>
            <p:cNvSpPr/>
            <p:nvPr/>
          </p:nvSpPr>
          <p:spPr>
            <a:xfrm>
              <a:off x="1658606" y="7276032"/>
              <a:ext cx="14604" cy="0"/>
            </a:xfrm>
            <a:custGeom>
              <a:avLst/>
              <a:gdLst/>
              <a:ahLst/>
              <a:cxnLst/>
              <a:rect l="l" t="t" r="r" b="b"/>
              <a:pathLst>
                <a:path w="14605" h="0">
                  <a:moveTo>
                    <a:pt x="14224" y="0"/>
                  </a:moveTo>
                  <a:lnTo>
                    <a:pt x="0" y="0"/>
                  </a:lnTo>
                </a:path>
              </a:pathLst>
            </a:custGeom>
            <a:ln w="6426">
              <a:solidFill>
                <a:srgbClr val="231F20"/>
              </a:solidFill>
            </a:ln>
          </p:spPr>
          <p:txBody>
            <a:bodyPr wrap="square" lIns="0" tIns="0" rIns="0" bIns="0" rtlCol="0"/>
            <a:lstStyle/>
            <a:p/>
          </p:txBody>
        </p:sp>
        <p:sp>
          <p:nvSpPr>
            <p:cNvPr id="2782" name="object 2782" descr=""/>
            <p:cNvSpPr/>
            <p:nvPr/>
          </p:nvSpPr>
          <p:spPr>
            <a:xfrm>
              <a:off x="1557646" y="7276032"/>
              <a:ext cx="14604" cy="0"/>
            </a:xfrm>
            <a:custGeom>
              <a:avLst/>
              <a:gdLst/>
              <a:ahLst/>
              <a:cxnLst/>
              <a:rect l="l" t="t" r="r" b="b"/>
              <a:pathLst>
                <a:path w="14605" h="0">
                  <a:moveTo>
                    <a:pt x="14465" y="0"/>
                  </a:moveTo>
                  <a:lnTo>
                    <a:pt x="0" y="0"/>
                  </a:lnTo>
                </a:path>
              </a:pathLst>
            </a:custGeom>
            <a:ln w="6426">
              <a:solidFill>
                <a:srgbClr val="231F20"/>
              </a:solidFill>
            </a:ln>
          </p:spPr>
          <p:txBody>
            <a:bodyPr wrap="square" lIns="0" tIns="0" rIns="0" bIns="0" rtlCol="0"/>
            <a:lstStyle/>
            <a:p/>
          </p:txBody>
        </p:sp>
        <p:sp>
          <p:nvSpPr>
            <p:cNvPr id="2783" name="object 2783" descr=""/>
            <p:cNvSpPr/>
            <p:nvPr/>
          </p:nvSpPr>
          <p:spPr>
            <a:xfrm>
              <a:off x="1581748" y="7357937"/>
              <a:ext cx="5715" cy="0"/>
            </a:xfrm>
            <a:custGeom>
              <a:avLst/>
              <a:gdLst/>
              <a:ahLst/>
              <a:cxnLst/>
              <a:rect l="l" t="t" r="r" b="b"/>
              <a:pathLst>
                <a:path w="5715" h="0">
                  <a:moveTo>
                    <a:pt x="0" y="0"/>
                  </a:moveTo>
                  <a:lnTo>
                    <a:pt x="5511" y="0"/>
                  </a:lnTo>
                </a:path>
              </a:pathLst>
            </a:custGeom>
            <a:ln w="6426">
              <a:solidFill>
                <a:srgbClr val="231F20"/>
              </a:solidFill>
            </a:ln>
          </p:spPr>
          <p:txBody>
            <a:bodyPr wrap="square" lIns="0" tIns="0" rIns="0" bIns="0" rtlCol="0"/>
            <a:lstStyle/>
            <a:p/>
          </p:txBody>
        </p:sp>
        <p:sp>
          <p:nvSpPr>
            <p:cNvPr id="2784" name="object 2784" descr=""/>
            <p:cNvSpPr/>
            <p:nvPr/>
          </p:nvSpPr>
          <p:spPr>
            <a:xfrm>
              <a:off x="1643461" y="7357937"/>
              <a:ext cx="5715" cy="0"/>
            </a:xfrm>
            <a:custGeom>
              <a:avLst/>
              <a:gdLst/>
              <a:ahLst/>
              <a:cxnLst/>
              <a:rect l="l" t="t" r="r" b="b"/>
              <a:pathLst>
                <a:path w="5714" h="0">
                  <a:moveTo>
                    <a:pt x="0" y="0"/>
                  </a:moveTo>
                  <a:lnTo>
                    <a:pt x="5511" y="0"/>
                  </a:lnTo>
                </a:path>
              </a:pathLst>
            </a:custGeom>
            <a:ln w="6426">
              <a:solidFill>
                <a:srgbClr val="231F20"/>
              </a:solidFill>
            </a:ln>
          </p:spPr>
          <p:txBody>
            <a:bodyPr wrap="square" lIns="0" tIns="0" rIns="0" bIns="0" rtlCol="0"/>
            <a:lstStyle/>
            <a:p/>
          </p:txBody>
        </p:sp>
        <p:sp>
          <p:nvSpPr>
            <p:cNvPr id="2785" name="object 2785" descr=""/>
            <p:cNvSpPr/>
            <p:nvPr/>
          </p:nvSpPr>
          <p:spPr>
            <a:xfrm>
              <a:off x="1643456" y="7289799"/>
              <a:ext cx="5715" cy="0"/>
            </a:xfrm>
            <a:custGeom>
              <a:avLst/>
              <a:gdLst/>
              <a:ahLst/>
              <a:cxnLst/>
              <a:rect l="l" t="t" r="r" b="b"/>
              <a:pathLst>
                <a:path w="5714" h="0">
                  <a:moveTo>
                    <a:pt x="5511" y="0"/>
                  </a:moveTo>
                  <a:lnTo>
                    <a:pt x="0" y="0"/>
                  </a:lnTo>
                </a:path>
              </a:pathLst>
            </a:custGeom>
            <a:ln w="6426">
              <a:solidFill>
                <a:srgbClr val="231F20"/>
              </a:solidFill>
            </a:ln>
          </p:spPr>
          <p:txBody>
            <a:bodyPr wrap="square" lIns="0" tIns="0" rIns="0" bIns="0" rtlCol="0"/>
            <a:lstStyle/>
            <a:p/>
          </p:txBody>
        </p:sp>
        <p:sp>
          <p:nvSpPr>
            <p:cNvPr id="2786" name="object 2786" descr=""/>
            <p:cNvSpPr/>
            <p:nvPr/>
          </p:nvSpPr>
          <p:spPr>
            <a:xfrm>
              <a:off x="1581743" y="7289799"/>
              <a:ext cx="5715" cy="0"/>
            </a:xfrm>
            <a:custGeom>
              <a:avLst/>
              <a:gdLst/>
              <a:ahLst/>
              <a:cxnLst/>
              <a:rect l="l" t="t" r="r" b="b"/>
              <a:pathLst>
                <a:path w="5715" h="0">
                  <a:moveTo>
                    <a:pt x="5511" y="0"/>
                  </a:moveTo>
                  <a:lnTo>
                    <a:pt x="0" y="0"/>
                  </a:lnTo>
                </a:path>
              </a:pathLst>
            </a:custGeom>
            <a:ln w="6426">
              <a:solidFill>
                <a:srgbClr val="231F20"/>
              </a:solidFill>
            </a:ln>
          </p:spPr>
          <p:txBody>
            <a:bodyPr wrap="square" lIns="0" tIns="0" rIns="0" bIns="0" rtlCol="0"/>
            <a:lstStyle/>
            <a:p/>
          </p:txBody>
        </p:sp>
        <p:sp>
          <p:nvSpPr>
            <p:cNvPr id="2787" name="object 2787" descr=""/>
            <p:cNvSpPr/>
            <p:nvPr/>
          </p:nvSpPr>
          <p:spPr>
            <a:xfrm>
              <a:off x="2411340" y="7357937"/>
              <a:ext cx="5715" cy="0"/>
            </a:xfrm>
            <a:custGeom>
              <a:avLst/>
              <a:gdLst/>
              <a:ahLst/>
              <a:cxnLst/>
              <a:rect l="l" t="t" r="r" b="b"/>
              <a:pathLst>
                <a:path w="5714" h="0">
                  <a:moveTo>
                    <a:pt x="0" y="0"/>
                  </a:moveTo>
                  <a:lnTo>
                    <a:pt x="5511" y="0"/>
                  </a:lnTo>
                </a:path>
              </a:pathLst>
            </a:custGeom>
            <a:ln w="6426">
              <a:solidFill>
                <a:srgbClr val="231F20"/>
              </a:solidFill>
            </a:ln>
          </p:spPr>
          <p:txBody>
            <a:bodyPr wrap="square" lIns="0" tIns="0" rIns="0" bIns="0" rtlCol="0"/>
            <a:lstStyle/>
            <a:p/>
          </p:txBody>
        </p:sp>
        <p:sp>
          <p:nvSpPr>
            <p:cNvPr id="2788" name="object 2788" descr=""/>
            <p:cNvSpPr/>
            <p:nvPr/>
          </p:nvSpPr>
          <p:spPr>
            <a:xfrm>
              <a:off x="2349627" y="7357937"/>
              <a:ext cx="5715" cy="0"/>
            </a:xfrm>
            <a:custGeom>
              <a:avLst/>
              <a:gdLst/>
              <a:ahLst/>
              <a:cxnLst/>
              <a:rect l="l" t="t" r="r" b="b"/>
              <a:pathLst>
                <a:path w="5714" h="0">
                  <a:moveTo>
                    <a:pt x="0" y="0"/>
                  </a:moveTo>
                  <a:lnTo>
                    <a:pt x="5499" y="0"/>
                  </a:lnTo>
                </a:path>
              </a:pathLst>
            </a:custGeom>
            <a:ln w="6426">
              <a:solidFill>
                <a:srgbClr val="231F20"/>
              </a:solidFill>
            </a:ln>
          </p:spPr>
          <p:txBody>
            <a:bodyPr wrap="square" lIns="0" tIns="0" rIns="0" bIns="0" rtlCol="0"/>
            <a:lstStyle/>
            <a:p/>
          </p:txBody>
        </p:sp>
        <p:sp>
          <p:nvSpPr>
            <p:cNvPr id="2789" name="object 2789" descr=""/>
            <p:cNvSpPr/>
            <p:nvPr/>
          </p:nvSpPr>
          <p:spPr>
            <a:xfrm>
              <a:off x="2346178" y="7366197"/>
              <a:ext cx="9525" cy="0"/>
            </a:xfrm>
            <a:custGeom>
              <a:avLst/>
              <a:gdLst/>
              <a:ahLst/>
              <a:cxnLst/>
              <a:rect l="l" t="t" r="r" b="b"/>
              <a:pathLst>
                <a:path w="9525" h="0">
                  <a:moveTo>
                    <a:pt x="0" y="0"/>
                  </a:moveTo>
                  <a:lnTo>
                    <a:pt x="8940" y="0"/>
                  </a:lnTo>
                </a:path>
              </a:pathLst>
            </a:custGeom>
            <a:ln w="6426">
              <a:solidFill>
                <a:srgbClr val="231F20"/>
              </a:solidFill>
            </a:ln>
          </p:spPr>
          <p:txBody>
            <a:bodyPr wrap="square" lIns="0" tIns="0" rIns="0" bIns="0" rtlCol="0"/>
            <a:lstStyle/>
            <a:p/>
          </p:txBody>
        </p:sp>
        <p:sp>
          <p:nvSpPr>
            <p:cNvPr id="2790" name="object 2790" descr=""/>
            <p:cNvSpPr/>
            <p:nvPr/>
          </p:nvSpPr>
          <p:spPr>
            <a:xfrm>
              <a:off x="2411340" y="7366197"/>
              <a:ext cx="8890" cy="0"/>
            </a:xfrm>
            <a:custGeom>
              <a:avLst/>
              <a:gdLst/>
              <a:ahLst/>
              <a:cxnLst/>
              <a:rect l="l" t="t" r="r" b="b"/>
              <a:pathLst>
                <a:path w="8889" h="0">
                  <a:moveTo>
                    <a:pt x="0" y="0"/>
                  </a:moveTo>
                  <a:lnTo>
                    <a:pt x="8712" y="0"/>
                  </a:lnTo>
                </a:path>
              </a:pathLst>
            </a:custGeom>
            <a:ln w="6426">
              <a:solidFill>
                <a:srgbClr val="231F20"/>
              </a:solidFill>
            </a:ln>
          </p:spPr>
          <p:txBody>
            <a:bodyPr wrap="square" lIns="0" tIns="0" rIns="0" bIns="0" rtlCol="0"/>
            <a:lstStyle/>
            <a:p/>
          </p:txBody>
        </p:sp>
        <p:sp>
          <p:nvSpPr>
            <p:cNvPr id="2791" name="object 2791" descr=""/>
            <p:cNvSpPr/>
            <p:nvPr/>
          </p:nvSpPr>
          <p:spPr>
            <a:xfrm>
              <a:off x="2411340" y="7366885"/>
              <a:ext cx="9525" cy="0"/>
            </a:xfrm>
            <a:custGeom>
              <a:avLst/>
              <a:gdLst/>
              <a:ahLst/>
              <a:cxnLst/>
              <a:rect l="l" t="t" r="r" b="b"/>
              <a:pathLst>
                <a:path w="9525" h="0">
                  <a:moveTo>
                    <a:pt x="0" y="0"/>
                  </a:moveTo>
                  <a:lnTo>
                    <a:pt x="9398" y="0"/>
                  </a:lnTo>
                </a:path>
              </a:pathLst>
            </a:custGeom>
            <a:ln w="6426">
              <a:solidFill>
                <a:srgbClr val="231F20"/>
              </a:solidFill>
            </a:ln>
          </p:spPr>
          <p:txBody>
            <a:bodyPr wrap="square" lIns="0" tIns="0" rIns="0" bIns="0" rtlCol="0"/>
            <a:lstStyle/>
            <a:p/>
          </p:txBody>
        </p:sp>
        <p:sp>
          <p:nvSpPr>
            <p:cNvPr id="2792" name="object 2792" descr=""/>
            <p:cNvSpPr/>
            <p:nvPr/>
          </p:nvSpPr>
          <p:spPr>
            <a:xfrm>
              <a:off x="2345496" y="7366885"/>
              <a:ext cx="10160" cy="0"/>
            </a:xfrm>
            <a:custGeom>
              <a:avLst/>
              <a:gdLst/>
              <a:ahLst/>
              <a:cxnLst/>
              <a:rect l="l" t="t" r="r" b="b"/>
              <a:pathLst>
                <a:path w="10160" h="0">
                  <a:moveTo>
                    <a:pt x="0" y="0"/>
                  </a:moveTo>
                  <a:lnTo>
                    <a:pt x="9626" y="0"/>
                  </a:lnTo>
                </a:path>
              </a:pathLst>
            </a:custGeom>
            <a:ln w="6426">
              <a:solidFill>
                <a:srgbClr val="231F20"/>
              </a:solidFill>
            </a:ln>
          </p:spPr>
          <p:txBody>
            <a:bodyPr wrap="square" lIns="0" tIns="0" rIns="0" bIns="0" rtlCol="0"/>
            <a:lstStyle/>
            <a:p/>
          </p:txBody>
        </p:sp>
        <p:sp>
          <p:nvSpPr>
            <p:cNvPr id="2793" name="object 2793" descr=""/>
            <p:cNvSpPr/>
            <p:nvPr/>
          </p:nvSpPr>
          <p:spPr>
            <a:xfrm>
              <a:off x="2426244" y="7270755"/>
              <a:ext cx="20320" cy="0"/>
            </a:xfrm>
            <a:custGeom>
              <a:avLst/>
              <a:gdLst/>
              <a:ahLst/>
              <a:cxnLst/>
              <a:rect l="l" t="t" r="r" b="b"/>
              <a:pathLst>
                <a:path w="20319" h="0">
                  <a:moveTo>
                    <a:pt x="19735" y="0"/>
                  </a:moveTo>
                  <a:lnTo>
                    <a:pt x="0" y="0"/>
                  </a:lnTo>
                </a:path>
              </a:pathLst>
            </a:custGeom>
            <a:ln w="6426">
              <a:solidFill>
                <a:srgbClr val="231F20"/>
              </a:solidFill>
            </a:ln>
          </p:spPr>
          <p:txBody>
            <a:bodyPr wrap="square" lIns="0" tIns="0" rIns="0" bIns="0" rtlCol="0"/>
            <a:lstStyle/>
            <a:p/>
          </p:txBody>
        </p:sp>
        <p:sp>
          <p:nvSpPr>
            <p:cNvPr id="2794" name="object 2794" descr=""/>
            <p:cNvSpPr/>
            <p:nvPr/>
          </p:nvSpPr>
          <p:spPr>
            <a:xfrm>
              <a:off x="2320254" y="7270755"/>
              <a:ext cx="20320" cy="0"/>
            </a:xfrm>
            <a:custGeom>
              <a:avLst/>
              <a:gdLst/>
              <a:ahLst/>
              <a:cxnLst/>
              <a:rect l="l" t="t" r="r" b="b"/>
              <a:pathLst>
                <a:path w="20319" h="0">
                  <a:moveTo>
                    <a:pt x="19735" y="0"/>
                  </a:moveTo>
                  <a:lnTo>
                    <a:pt x="0" y="0"/>
                  </a:lnTo>
                </a:path>
              </a:pathLst>
            </a:custGeom>
            <a:ln w="6426">
              <a:solidFill>
                <a:srgbClr val="231F20"/>
              </a:solidFill>
            </a:ln>
          </p:spPr>
          <p:txBody>
            <a:bodyPr wrap="square" lIns="0" tIns="0" rIns="0" bIns="0" rtlCol="0"/>
            <a:lstStyle/>
            <a:p/>
          </p:txBody>
        </p:sp>
        <p:sp>
          <p:nvSpPr>
            <p:cNvPr id="2795" name="object 2795" descr=""/>
            <p:cNvSpPr/>
            <p:nvPr/>
          </p:nvSpPr>
          <p:spPr>
            <a:xfrm>
              <a:off x="2325525" y="7276032"/>
              <a:ext cx="14604" cy="0"/>
            </a:xfrm>
            <a:custGeom>
              <a:avLst/>
              <a:gdLst/>
              <a:ahLst/>
              <a:cxnLst/>
              <a:rect l="l" t="t" r="r" b="b"/>
              <a:pathLst>
                <a:path w="14605" h="0">
                  <a:moveTo>
                    <a:pt x="14465" y="0"/>
                  </a:moveTo>
                  <a:lnTo>
                    <a:pt x="0" y="0"/>
                  </a:lnTo>
                </a:path>
              </a:pathLst>
            </a:custGeom>
            <a:ln w="6426">
              <a:solidFill>
                <a:srgbClr val="231F20"/>
              </a:solidFill>
            </a:ln>
          </p:spPr>
          <p:txBody>
            <a:bodyPr wrap="square" lIns="0" tIns="0" rIns="0" bIns="0" rtlCol="0"/>
            <a:lstStyle/>
            <a:p/>
          </p:txBody>
        </p:sp>
        <p:sp>
          <p:nvSpPr>
            <p:cNvPr id="2796" name="object 2796" descr=""/>
            <p:cNvSpPr/>
            <p:nvPr/>
          </p:nvSpPr>
          <p:spPr>
            <a:xfrm>
              <a:off x="2426244" y="7276032"/>
              <a:ext cx="14604" cy="0"/>
            </a:xfrm>
            <a:custGeom>
              <a:avLst/>
              <a:gdLst/>
              <a:ahLst/>
              <a:cxnLst/>
              <a:rect l="l" t="t" r="r" b="b"/>
              <a:pathLst>
                <a:path w="14605" h="0">
                  <a:moveTo>
                    <a:pt x="14452" y="0"/>
                  </a:moveTo>
                  <a:lnTo>
                    <a:pt x="0" y="0"/>
                  </a:lnTo>
                </a:path>
              </a:pathLst>
            </a:custGeom>
            <a:ln w="6426">
              <a:solidFill>
                <a:srgbClr val="231F20"/>
              </a:solidFill>
            </a:ln>
          </p:spPr>
          <p:txBody>
            <a:bodyPr wrap="square" lIns="0" tIns="0" rIns="0" bIns="0" rtlCol="0"/>
            <a:lstStyle/>
            <a:p/>
          </p:txBody>
        </p:sp>
        <p:sp>
          <p:nvSpPr>
            <p:cNvPr id="2797" name="object 2797" descr=""/>
            <p:cNvSpPr/>
            <p:nvPr/>
          </p:nvSpPr>
          <p:spPr>
            <a:xfrm>
              <a:off x="2349621" y="7289799"/>
              <a:ext cx="5715" cy="0"/>
            </a:xfrm>
            <a:custGeom>
              <a:avLst/>
              <a:gdLst/>
              <a:ahLst/>
              <a:cxnLst/>
              <a:rect l="l" t="t" r="r" b="b"/>
              <a:pathLst>
                <a:path w="5714" h="0">
                  <a:moveTo>
                    <a:pt x="5499" y="0"/>
                  </a:moveTo>
                  <a:lnTo>
                    <a:pt x="0" y="0"/>
                  </a:lnTo>
                </a:path>
              </a:pathLst>
            </a:custGeom>
            <a:ln w="6426">
              <a:solidFill>
                <a:srgbClr val="231F20"/>
              </a:solidFill>
            </a:ln>
          </p:spPr>
          <p:txBody>
            <a:bodyPr wrap="square" lIns="0" tIns="0" rIns="0" bIns="0" rtlCol="0"/>
            <a:lstStyle/>
            <a:p/>
          </p:txBody>
        </p:sp>
        <p:sp>
          <p:nvSpPr>
            <p:cNvPr id="2798" name="object 2798" descr=""/>
            <p:cNvSpPr/>
            <p:nvPr/>
          </p:nvSpPr>
          <p:spPr>
            <a:xfrm>
              <a:off x="2411335" y="7289799"/>
              <a:ext cx="5715" cy="0"/>
            </a:xfrm>
            <a:custGeom>
              <a:avLst/>
              <a:gdLst/>
              <a:ahLst/>
              <a:cxnLst/>
              <a:rect l="l" t="t" r="r" b="b"/>
              <a:pathLst>
                <a:path w="5714" h="0">
                  <a:moveTo>
                    <a:pt x="5511" y="0"/>
                  </a:moveTo>
                  <a:lnTo>
                    <a:pt x="0" y="0"/>
                  </a:lnTo>
                </a:path>
              </a:pathLst>
            </a:custGeom>
            <a:ln w="6426">
              <a:solidFill>
                <a:srgbClr val="231F20"/>
              </a:solidFill>
            </a:ln>
          </p:spPr>
          <p:txBody>
            <a:bodyPr wrap="square" lIns="0" tIns="0" rIns="0" bIns="0" rtlCol="0"/>
            <a:lstStyle/>
            <a:p/>
          </p:txBody>
        </p:sp>
        <p:sp>
          <p:nvSpPr>
            <p:cNvPr id="2799" name="object 2799" descr=""/>
            <p:cNvSpPr/>
            <p:nvPr/>
          </p:nvSpPr>
          <p:spPr>
            <a:xfrm>
              <a:off x="2411343" y="7280850"/>
              <a:ext cx="8255" cy="0"/>
            </a:xfrm>
            <a:custGeom>
              <a:avLst/>
              <a:gdLst/>
              <a:ahLst/>
              <a:cxnLst/>
              <a:rect l="l" t="t" r="r" b="b"/>
              <a:pathLst>
                <a:path w="8255" h="0">
                  <a:moveTo>
                    <a:pt x="7785" y="0"/>
                  </a:moveTo>
                  <a:lnTo>
                    <a:pt x="0" y="0"/>
                  </a:lnTo>
                </a:path>
              </a:pathLst>
            </a:custGeom>
            <a:ln w="6426">
              <a:solidFill>
                <a:srgbClr val="231F20"/>
              </a:solidFill>
            </a:ln>
          </p:spPr>
          <p:txBody>
            <a:bodyPr wrap="square" lIns="0" tIns="0" rIns="0" bIns="0" rtlCol="0"/>
            <a:lstStyle/>
            <a:p/>
          </p:txBody>
        </p:sp>
        <p:sp>
          <p:nvSpPr>
            <p:cNvPr id="2800" name="object 2800" descr=""/>
            <p:cNvSpPr/>
            <p:nvPr/>
          </p:nvSpPr>
          <p:spPr>
            <a:xfrm>
              <a:off x="2347094" y="7280850"/>
              <a:ext cx="8255" cy="0"/>
            </a:xfrm>
            <a:custGeom>
              <a:avLst/>
              <a:gdLst/>
              <a:ahLst/>
              <a:cxnLst/>
              <a:rect l="l" t="t" r="r" b="b"/>
              <a:pathLst>
                <a:path w="8255" h="0">
                  <a:moveTo>
                    <a:pt x="8026" y="0"/>
                  </a:moveTo>
                  <a:lnTo>
                    <a:pt x="0" y="0"/>
                  </a:lnTo>
                </a:path>
              </a:pathLst>
            </a:custGeom>
            <a:ln w="6426">
              <a:solidFill>
                <a:srgbClr val="231F20"/>
              </a:solidFill>
            </a:ln>
          </p:spPr>
          <p:txBody>
            <a:bodyPr wrap="square" lIns="0" tIns="0" rIns="0" bIns="0" rtlCol="0"/>
            <a:lstStyle/>
            <a:p/>
          </p:txBody>
        </p:sp>
        <p:sp>
          <p:nvSpPr>
            <p:cNvPr id="2801" name="object 2801" descr=""/>
            <p:cNvSpPr/>
            <p:nvPr/>
          </p:nvSpPr>
          <p:spPr>
            <a:xfrm>
              <a:off x="2489798" y="7270755"/>
              <a:ext cx="27940" cy="0"/>
            </a:xfrm>
            <a:custGeom>
              <a:avLst/>
              <a:gdLst/>
              <a:ahLst/>
              <a:cxnLst/>
              <a:rect l="l" t="t" r="r" b="b"/>
              <a:pathLst>
                <a:path w="27939" h="0">
                  <a:moveTo>
                    <a:pt x="0" y="0"/>
                  </a:moveTo>
                  <a:lnTo>
                    <a:pt x="27533" y="0"/>
                  </a:lnTo>
                </a:path>
              </a:pathLst>
            </a:custGeom>
            <a:ln w="6426">
              <a:solidFill>
                <a:srgbClr val="231F20"/>
              </a:solidFill>
            </a:ln>
          </p:spPr>
          <p:txBody>
            <a:bodyPr wrap="square" lIns="0" tIns="0" rIns="0" bIns="0" rtlCol="0"/>
            <a:lstStyle/>
            <a:p/>
          </p:txBody>
        </p:sp>
        <p:sp>
          <p:nvSpPr>
            <p:cNvPr id="2802" name="object 2802" descr=""/>
            <p:cNvSpPr/>
            <p:nvPr/>
          </p:nvSpPr>
          <p:spPr>
            <a:xfrm>
              <a:off x="2503106" y="7366885"/>
              <a:ext cx="192405" cy="0"/>
            </a:xfrm>
            <a:custGeom>
              <a:avLst/>
              <a:gdLst/>
              <a:ahLst/>
              <a:cxnLst/>
              <a:rect l="l" t="t" r="r" b="b"/>
              <a:pathLst>
                <a:path w="192405" h="0">
                  <a:moveTo>
                    <a:pt x="192024" y="0"/>
                  </a:moveTo>
                  <a:lnTo>
                    <a:pt x="0" y="0"/>
                  </a:lnTo>
                </a:path>
              </a:pathLst>
            </a:custGeom>
            <a:ln w="6426">
              <a:solidFill>
                <a:srgbClr val="231F20"/>
              </a:solidFill>
            </a:ln>
          </p:spPr>
          <p:txBody>
            <a:bodyPr wrap="square" lIns="0" tIns="0" rIns="0" bIns="0" rtlCol="0"/>
            <a:lstStyle/>
            <a:p/>
          </p:txBody>
        </p:sp>
        <p:sp>
          <p:nvSpPr>
            <p:cNvPr id="2803" name="object 2803" descr=""/>
            <p:cNvSpPr/>
            <p:nvPr/>
          </p:nvSpPr>
          <p:spPr>
            <a:xfrm>
              <a:off x="1408977" y="7366885"/>
              <a:ext cx="86995" cy="0"/>
            </a:xfrm>
            <a:custGeom>
              <a:avLst/>
              <a:gdLst/>
              <a:ahLst/>
              <a:cxnLst/>
              <a:rect l="l" t="t" r="r" b="b"/>
              <a:pathLst>
                <a:path w="86994" h="0">
                  <a:moveTo>
                    <a:pt x="86499" y="0"/>
                  </a:moveTo>
                  <a:lnTo>
                    <a:pt x="0" y="0"/>
                  </a:lnTo>
                </a:path>
              </a:pathLst>
            </a:custGeom>
            <a:ln w="6426">
              <a:solidFill>
                <a:srgbClr val="231F20"/>
              </a:solidFill>
            </a:ln>
          </p:spPr>
          <p:txBody>
            <a:bodyPr wrap="square" lIns="0" tIns="0" rIns="0" bIns="0" rtlCol="0"/>
            <a:lstStyle/>
            <a:p/>
          </p:txBody>
        </p:sp>
        <p:sp>
          <p:nvSpPr>
            <p:cNvPr id="2804" name="object 2804" descr=""/>
            <p:cNvSpPr/>
            <p:nvPr/>
          </p:nvSpPr>
          <p:spPr>
            <a:xfrm>
              <a:off x="2503106" y="7280390"/>
              <a:ext cx="28575" cy="0"/>
            </a:xfrm>
            <a:custGeom>
              <a:avLst/>
              <a:gdLst/>
              <a:ahLst/>
              <a:cxnLst/>
              <a:rect l="l" t="t" r="r" b="b"/>
              <a:pathLst>
                <a:path w="28575" h="0">
                  <a:moveTo>
                    <a:pt x="27990" y="0"/>
                  </a:moveTo>
                  <a:lnTo>
                    <a:pt x="0" y="0"/>
                  </a:lnTo>
                </a:path>
              </a:pathLst>
            </a:custGeom>
            <a:ln w="6426">
              <a:solidFill>
                <a:srgbClr val="231F20"/>
              </a:solidFill>
            </a:ln>
          </p:spPr>
          <p:txBody>
            <a:bodyPr wrap="square" lIns="0" tIns="0" rIns="0" bIns="0" rtlCol="0"/>
            <a:lstStyle/>
            <a:p/>
          </p:txBody>
        </p:sp>
        <p:sp>
          <p:nvSpPr>
            <p:cNvPr id="2805" name="object 2805" descr=""/>
            <p:cNvSpPr/>
            <p:nvPr/>
          </p:nvSpPr>
          <p:spPr>
            <a:xfrm>
              <a:off x="1677647" y="7366885"/>
              <a:ext cx="29209" cy="0"/>
            </a:xfrm>
            <a:custGeom>
              <a:avLst/>
              <a:gdLst/>
              <a:ahLst/>
              <a:cxnLst/>
              <a:rect l="l" t="t" r="r" b="b"/>
              <a:pathLst>
                <a:path w="29210" h="0">
                  <a:moveTo>
                    <a:pt x="28905" y="0"/>
                  </a:moveTo>
                  <a:lnTo>
                    <a:pt x="0" y="0"/>
                  </a:lnTo>
                </a:path>
              </a:pathLst>
            </a:custGeom>
            <a:ln w="6426">
              <a:solidFill>
                <a:srgbClr val="231F20"/>
              </a:solidFill>
            </a:ln>
          </p:spPr>
          <p:txBody>
            <a:bodyPr wrap="square" lIns="0" tIns="0" rIns="0" bIns="0" rtlCol="0"/>
            <a:lstStyle/>
            <a:p/>
          </p:txBody>
        </p:sp>
        <p:sp>
          <p:nvSpPr>
            <p:cNvPr id="2806" name="object 2806" descr=""/>
            <p:cNvSpPr/>
            <p:nvPr/>
          </p:nvSpPr>
          <p:spPr>
            <a:xfrm>
              <a:off x="1495477" y="6630206"/>
              <a:ext cx="358140" cy="2540"/>
            </a:xfrm>
            <a:custGeom>
              <a:avLst/>
              <a:gdLst/>
              <a:ahLst/>
              <a:cxnLst/>
              <a:rect l="l" t="t" r="r" b="b"/>
              <a:pathLst>
                <a:path w="358139" h="2540">
                  <a:moveTo>
                    <a:pt x="0" y="2298"/>
                  </a:moveTo>
                  <a:lnTo>
                    <a:pt x="2298" y="0"/>
                  </a:lnTo>
                  <a:lnTo>
                    <a:pt x="358127" y="0"/>
                  </a:lnTo>
                </a:path>
              </a:pathLst>
            </a:custGeom>
            <a:ln w="6426">
              <a:solidFill>
                <a:srgbClr val="231F20"/>
              </a:solidFill>
            </a:ln>
          </p:spPr>
          <p:txBody>
            <a:bodyPr wrap="square" lIns="0" tIns="0" rIns="0" bIns="0" rtlCol="0"/>
            <a:lstStyle/>
            <a:p/>
          </p:txBody>
        </p:sp>
        <p:sp>
          <p:nvSpPr>
            <p:cNvPr id="2807" name="object 2807" descr=""/>
            <p:cNvSpPr/>
            <p:nvPr/>
          </p:nvSpPr>
          <p:spPr>
            <a:xfrm>
              <a:off x="2144975" y="6630210"/>
              <a:ext cx="356235" cy="0"/>
            </a:xfrm>
            <a:custGeom>
              <a:avLst/>
              <a:gdLst/>
              <a:ahLst/>
              <a:cxnLst/>
              <a:rect l="l" t="t" r="r" b="b"/>
              <a:pathLst>
                <a:path w="356235" h="0">
                  <a:moveTo>
                    <a:pt x="0" y="0"/>
                  </a:moveTo>
                  <a:lnTo>
                    <a:pt x="355841" y="0"/>
                  </a:lnTo>
                </a:path>
              </a:pathLst>
            </a:custGeom>
            <a:ln w="6426">
              <a:solidFill>
                <a:srgbClr val="231F20"/>
              </a:solidFill>
            </a:ln>
          </p:spPr>
          <p:txBody>
            <a:bodyPr wrap="square" lIns="0" tIns="0" rIns="0" bIns="0" rtlCol="0"/>
            <a:lstStyle/>
            <a:p/>
          </p:txBody>
        </p:sp>
        <p:sp>
          <p:nvSpPr>
            <p:cNvPr id="2808" name="object 2808" descr=""/>
            <p:cNvSpPr/>
            <p:nvPr/>
          </p:nvSpPr>
          <p:spPr>
            <a:xfrm>
              <a:off x="2411799" y="6920424"/>
              <a:ext cx="3810" cy="300355"/>
            </a:xfrm>
            <a:custGeom>
              <a:avLst/>
              <a:gdLst/>
              <a:ahLst/>
              <a:cxnLst/>
              <a:rect l="l" t="t" r="r" b="b"/>
              <a:pathLst>
                <a:path w="3810" h="300354">
                  <a:moveTo>
                    <a:pt x="0" y="300088"/>
                  </a:moveTo>
                  <a:lnTo>
                    <a:pt x="3670" y="0"/>
                  </a:lnTo>
                </a:path>
              </a:pathLst>
            </a:custGeom>
            <a:ln w="6426">
              <a:solidFill>
                <a:srgbClr val="231F20"/>
              </a:solidFill>
            </a:ln>
          </p:spPr>
          <p:txBody>
            <a:bodyPr wrap="square" lIns="0" tIns="0" rIns="0" bIns="0" rtlCol="0"/>
            <a:lstStyle/>
            <a:p/>
          </p:txBody>
        </p:sp>
        <p:sp>
          <p:nvSpPr>
            <p:cNvPr id="2809" name="object 2809" descr=""/>
            <p:cNvSpPr/>
            <p:nvPr/>
          </p:nvSpPr>
          <p:spPr>
            <a:xfrm>
              <a:off x="1582883" y="6920424"/>
              <a:ext cx="4445" cy="300355"/>
            </a:xfrm>
            <a:custGeom>
              <a:avLst/>
              <a:gdLst/>
              <a:ahLst/>
              <a:cxnLst/>
              <a:rect l="l" t="t" r="r" b="b"/>
              <a:pathLst>
                <a:path w="4444" h="300354">
                  <a:moveTo>
                    <a:pt x="3911" y="300088"/>
                  </a:moveTo>
                  <a:lnTo>
                    <a:pt x="0" y="0"/>
                  </a:lnTo>
                </a:path>
              </a:pathLst>
            </a:custGeom>
            <a:ln w="6426">
              <a:solidFill>
                <a:srgbClr val="231F20"/>
              </a:solidFill>
            </a:ln>
          </p:spPr>
          <p:txBody>
            <a:bodyPr wrap="square" lIns="0" tIns="0" rIns="0" bIns="0" rtlCol="0"/>
            <a:lstStyle/>
            <a:p/>
          </p:txBody>
        </p:sp>
        <p:sp>
          <p:nvSpPr>
            <p:cNvPr id="2810" name="object 2810" descr=""/>
            <p:cNvSpPr/>
            <p:nvPr/>
          </p:nvSpPr>
          <p:spPr>
            <a:xfrm>
              <a:off x="2153004" y="6632505"/>
              <a:ext cx="350520" cy="0"/>
            </a:xfrm>
            <a:custGeom>
              <a:avLst/>
              <a:gdLst/>
              <a:ahLst/>
              <a:cxnLst/>
              <a:rect l="l" t="t" r="r" b="b"/>
              <a:pathLst>
                <a:path w="350519" h="0">
                  <a:moveTo>
                    <a:pt x="350100" y="0"/>
                  </a:moveTo>
                  <a:lnTo>
                    <a:pt x="0" y="0"/>
                  </a:lnTo>
                </a:path>
              </a:pathLst>
            </a:custGeom>
            <a:ln w="6426">
              <a:solidFill>
                <a:srgbClr val="231F20"/>
              </a:solidFill>
            </a:ln>
          </p:spPr>
          <p:txBody>
            <a:bodyPr wrap="square" lIns="0" tIns="0" rIns="0" bIns="0" rtlCol="0"/>
            <a:lstStyle/>
            <a:p/>
          </p:txBody>
        </p:sp>
        <p:sp>
          <p:nvSpPr>
            <p:cNvPr id="2811" name="object 2811" descr=""/>
            <p:cNvSpPr/>
            <p:nvPr/>
          </p:nvSpPr>
          <p:spPr>
            <a:xfrm>
              <a:off x="1495482" y="6632505"/>
              <a:ext cx="350520" cy="0"/>
            </a:xfrm>
            <a:custGeom>
              <a:avLst/>
              <a:gdLst/>
              <a:ahLst/>
              <a:cxnLst/>
              <a:rect l="l" t="t" r="r" b="b"/>
              <a:pathLst>
                <a:path w="350519" h="0">
                  <a:moveTo>
                    <a:pt x="350100" y="0"/>
                  </a:moveTo>
                  <a:lnTo>
                    <a:pt x="0" y="0"/>
                  </a:lnTo>
                </a:path>
              </a:pathLst>
            </a:custGeom>
            <a:ln w="6426">
              <a:solidFill>
                <a:srgbClr val="231F20"/>
              </a:solidFill>
            </a:ln>
          </p:spPr>
          <p:txBody>
            <a:bodyPr wrap="square" lIns="0" tIns="0" rIns="0" bIns="0" rtlCol="0"/>
            <a:lstStyle/>
            <a:p/>
          </p:txBody>
        </p:sp>
        <p:sp>
          <p:nvSpPr>
            <p:cNvPr id="2812" name="object 2812" descr=""/>
            <p:cNvSpPr/>
            <p:nvPr/>
          </p:nvSpPr>
          <p:spPr>
            <a:xfrm>
              <a:off x="1485837" y="6803192"/>
              <a:ext cx="330835" cy="0"/>
            </a:xfrm>
            <a:custGeom>
              <a:avLst/>
              <a:gdLst/>
              <a:ahLst/>
              <a:cxnLst/>
              <a:rect l="l" t="t" r="r" b="b"/>
              <a:pathLst>
                <a:path w="330835" h="0">
                  <a:moveTo>
                    <a:pt x="330834" y="0"/>
                  </a:moveTo>
                  <a:lnTo>
                    <a:pt x="0" y="0"/>
                  </a:lnTo>
                </a:path>
              </a:pathLst>
            </a:custGeom>
            <a:ln w="6426">
              <a:solidFill>
                <a:srgbClr val="231F20"/>
              </a:solidFill>
            </a:ln>
          </p:spPr>
          <p:txBody>
            <a:bodyPr wrap="square" lIns="0" tIns="0" rIns="0" bIns="0" rtlCol="0"/>
            <a:lstStyle/>
            <a:p/>
          </p:txBody>
        </p:sp>
        <p:sp>
          <p:nvSpPr>
            <p:cNvPr id="2813" name="object 2813" descr=""/>
            <p:cNvSpPr/>
            <p:nvPr/>
          </p:nvSpPr>
          <p:spPr>
            <a:xfrm>
              <a:off x="2181907" y="6803192"/>
              <a:ext cx="330835" cy="0"/>
            </a:xfrm>
            <a:custGeom>
              <a:avLst/>
              <a:gdLst/>
              <a:ahLst/>
              <a:cxnLst/>
              <a:rect l="l" t="t" r="r" b="b"/>
              <a:pathLst>
                <a:path w="330835" h="0">
                  <a:moveTo>
                    <a:pt x="330835" y="0"/>
                  </a:moveTo>
                  <a:lnTo>
                    <a:pt x="0" y="0"/>
                  </a:lnTo>
                </a:path>
              </a:pathLst>
            </a:custGeom>
            <a:ln w="6426">
              <a:solidFill>
                <a:srgbClr val="231F20"/>
              </a:solidFill>
            </a:ln>
          </p:spPr>
          <p:txBody>
            <a:bodyPr wrap="square" lIns="0" tIns="0" rIns="0" bIns="0" rtlCol="0"/>
            <a:lstStyle/>
            <a:p/>
          </p:txBody>
        </p:sp>
        <p:sp>
          <p:nvSpPr>
            <p:cNvPr id="2814" name="object 2814" descr=""/>
            <p:cNvSpPr/>
            <p:nvPr/>
          </p:nvSpPr>
          <p:spPr>
            <a:xfrm>
              <a:off x="1640709" y="7467136"/>
              <a:ext cx="3175" cy="3175"/>
            </a:xfrm>
            <a:custGeom>
              <a:avLst/>
              <a:gdLst/>
              <a:ahLst/>
              <a:cxnLst/>
              <a:rect l="l" t="t" r="r" b="b"/>
              <a:pathLst>
                <a:path w="3175" h="3175">
                  <a:moveTo>
                    <a:pt x="0" y="2755"/>
                  </a:moveTo>
                  <a:lnTo>
                    <a:pt x="2755" y="0"/>
                  </a:lnTo>
                </a:path>
              </a:pathLst>
            </a:custGeom>
            <a:ln w="6426">
              <a:solidFill>
                <a:srgbClr val="231F20"/>
              </a:solidFill>
            </a:ln>
          </p:spPr>
          <p:txBody>
            <a:bodyPr wrap="square" lIns="0" tIns="0" rIns="0" bIns="0" rtlCol="0"/>
            <a:lstStyle/>
            <a:p/>
          </p:txBody>
        </p:sp>
        <p:sp>
          <p:nvSpPr>
            <p:cNvPr id="2815" name="object 2815" descr=""/>
            <p:cNvSpPr/>
            <p:nvPr/>
          </p:nvSpPr>
          <p:spPr>
            <a:xfrm>
              <a:off x="1587254" y="7280850"/>
              <a:ext cx="3175" cy="189230"/>
            </a:xfrm>
            <a:custGeom>
              <a:avLst/>
              <a:gdLst/>
              <a:ahLst/>
              <a:cxnLst/>
              <a:rect l="l" t="t" r="r" b="b"/>
              <a:pathLst>
                <a:path w="3175" h="189229">
                  <a:moveTo>
                    <a:pt x="0" y="0"/>
                  </a:moveTo>
                  <a:lnTo>
                    <a:pt x="0" y="186283"/>
                  </a:lnTo>
                  <a:lnTo>
                    <a:pt x="2755" y="189039"/>
                  </a:lnTo>
                </a:path>
              </a:pathLst>
            </a:custGeom>
            <a:ln w="6426">
              <a:solidFill>
                <a:srgbClr val="231F20"/>
              </a:solidFill>
            </a:ln>
          </p:spPr>
          <p:txBody>
            <a:bodyPr wrap="square" lIns="0" tIns="0" rIns="0" bIns="0" rtlCol="0"/>
            <a:lstStyle/>
            <a:p/>
          </p:txBody>
        </p:sp>
        <p:sp>
          <p:nvSpPr>
            <p:cNvPr id="2816" name="object 2816" descr=""/>
            <p:cNvSpPr/>
            <p:nvPr/>
          </p:nvSpPr>
          <p:spPr>
            <a:xfrm>
              <a:off x="1643461" y="7280855"/>
              <a:ext cx="0" cy="186690"/>
            </a:xfrm>
            <a:custGeom>
              <a:avLst/>
              <a:gdLst/>
              <a:ahLst/>
              <a:cxnLst/>
              <a:rect l="l" t="t" r="r" b="b"/>
              <a:pathLst>
                <a:path w="0" h="186690">
                  <a:moveTo>
                    <a:pt x="0" y="186283"/>
                  </a:moveTo>
                  <a:lnTo>
                    <a:pt x="0" y="0"/>
                  </a:lnTo>
                </a:path>
              </a:pathLst>
            </a:custGeom>
            <a:ln w="6426">
              <a:solidFill>
                <a:srgbClr val="231F20"/>
              </a:solidFill>
            </a:ln>
          </p:spPr>
          <p:txBody>
            <a:bodyPr wrap="square" lIns="0" tIns="0" rIns="0" bIns="0" rtlCol="0"/>
            <a:lstStyle/>
            <a:p/>
          </p:txBody>
        </p:sp>
        <p:sp>
          <p:nvSpPr>
            <p:cNvPr id="2817" name="object 2817" descr=""/>
            <p:cNvSpPr/>
            <p:nvPr/>
          </p:nvSpPr>
          <p:spPr>
            <a:xfrm>
              <a:off x="1572111" y="7226249"/>
              <a:ext cx="0" cy="52069"/>
            </a:xfrm>
            <a:custGeom>
              <a:avLst/>
              <a:gdLst/>
              <a:ahLst/>
              <a:cxnLst/>
              <a:rect l="l" t="t" r="r" b="b"/>
              <a:pathLst>
                <a:path w="0" h="52070">
                  <a:moveTo>
                    <a:pt x="0" y="0"/>
                  </a:moveTo>
                  <a:lnTo>
                    <a:pt x="0" y="51854"/>
                  </a:lnTo>
                </a:path>
              </a:pathLst>
            </a:custGeom>
            <a:ln w="6426">
              <a:solidFill>
                <a:srgbClr val="231F20"/>
              </a:solidFill>
            </a:ln>
          </p:spPr>
          <p:txBody>
            <a:bodyPr wrap="square" lIns="0" tIns="0" rIns="0" bIns="0" rtlCol="0"/>
            <a:lstStyle/>
            <a:p/>
          </p:txBody>
        </p:sp>
        <p:sp>
          <p:nvSpPr>
            <p:cNvPr id="2818" name="object 2818" descr=""/>
            <p:cNvSpPr/>
            <p:nvPr/>
          </p:nvSpPr>
          <p:spPr>
            <a:xfrm>
              <a:off x="1658604" y="7226243"/>
              <a:ext cx="0" cy="52069"/>
            </a:xfrm>
            <a:custGeom>
              <a:avLst/>
              <a:gdLst/>
              <a:ahLst/>
              <a:cxnLst/>
              <a:rect l="l" t="t" r="r" b="b"/>
              <a:pathLst>
                <a:path w="0" h="52070">
                  <a:moveTo>
                    <a:pt x="0" y="51854"/>
                  </a:moveTo>
                  <a:lnTo>
                    <a:pt x="0" y="0"/>
                  </a:lnTo>
                </a:path>
              </a:pathLst>
            </a:custGeom>
            <a:ln w="6426">
              <a:solidFill>
                <a:srgbClr val="231F20"/>
              </a:solidFill>
            </a:ln>
          </p:spPr>
          <p:txBody>
            <a:bodyPr wrap="square" lIns="0" tIns="0" rIns="0" bIns="0" rtlCol="0"/>
            <a:lstStyle/>
            <a:p/>
          </p:txBody>
        </p:sp>
        <p:sp>
          <p:nvSpPr>
            <p:cNvPr id="2819" name="object 2819" descr=""/>
            <p:cNvSpPr/>
            <p:nvPr/>
          </p:nvSpPr>
          <p:spPr>
            <a:xfrm>
              <a:off x="2408351" y="7467136"/>
              <a:ext cx="3175" cy="3175"/>
            </a:xfrm>
            <a:custGeom>
              <a:avLst/>
              <a:gdLst/>
              <a:ahLst/>
              <a:cxnLst/>
              <a:rect l="l" t="t" r="r" b="b"/>
              <a:pathLst>
                <a:path w="3175" h="3175">
                  <a:moveTo>
                    <a:pt x="0" y="2755"/>
                  </a:moveTo>
                  <a:lnTo>
                    <a:pt x="2984" y="0"/>
                  </a:lnTo>
                </a:path>
              </a:pathLst>
            </a:custGeom>
            <a:ln w="6426">
              <a:solidFill>
                <a:srgbClr val="231F20"/>
              </a:solidFill>
            </a:ln>
          </p:spPr>
          <p:txBody>
            <a:bodyPr wrap="square" lIns="0" tIns="0" rIns="0" bIns="0" rtlCol="0"/>
            <a:lstStyle/>
            <a:p/>
          </p:txBody>
        </p:sp>
        <p:sp>
          <p:nvSpPr>
            <p:cNvPr id="2820" name="object 2820" descr=""/>
            <p:cNvSpPr/>
            <p:nvPr/>
          </p:nvSpPr>
          <p:spPr>
            <a:xfrm>
              <a:off x="2355121" y="7280850"/>
              <a:ext cx="3175" cy="189230"/>
            </a:xfrm>
            <a:custGeom>
              <a:avLst/>
              <a:gdLst/>
              <a:ahLst/>
              <a:cxnLst/>
              <a:rect l="l" t="t" r="r" b="b"/>
              <a:pathLst>
                <a:path w="3175" h="189229">
                  <a:moveTo>
                    <a:pt x="0" y="0"/>
                  </a:moveTo>
                  <a:lnTo>
                    <a:pt x="0" y="186283"/>
                  </a:lnTo>
                  <a:lnTo>
                    <a:pt x="2755" y="189039"/>
                  </a:lnTo>
                </a:path>
              </a:pathLst>
            </a:custGeom>
            <a:ln w="6426">
              <a:solidFill>
                <a:srgbClr val="231F20"/>
              </a:solidFill>
            </a:ln>
          </p:spPr>
          <p:txBody>
            <a:bodyPr wrap="square" lIns="0" tIns="0" rIns="0" bIns="0" rtlCol="0"/>
            <a:lstStyle/>
            <a:p/>
          </p:txBody>
        </p:sp>
        <p:sp>
          <p:nvSpPr>
            <p:cNvPr id="2821" name="object 2821" descr=""/>
            <p:cNvSpPr/>
            <p:nvPr/>
          </p:nvSpPr>
          <p:spPr>
            <a:xfrm>
              <a:off x="2411340" y="7280855"/>
              <a:ext cx="0" cy="186690"/>
            </a:xfrm>
            <a:custGeom>
              <a:avLst/>
              <a:gdLst/>
              <a:ahLst/>
              <a:cxnLst/>
              <a:rect l="l" t="t" r="r" b="b"/>
              <a:pathLst>
                <a:path w="0" h="186690">
                  <a:moveTo>
                    <a:pt x="0" y="186283"/>
                  </a:moveTo>
                  <a:lnTo>
                    <a:pt x="0" y="0"/>
                  </a:lnTo>
                </a:path>
              </a:pathLst>
            </a:custGeom>
            <a:ln w="6426">
              <a:solidFill>
                <a:srgbClr val="231F20"/>
              </a:solidFill>
            </a:ln>
          </p:spPr>
          <p:txBody>
            <a:bodyPr wrap="square" lIns="0" tIns="0" rIns="0" bIns="0" rtlCol="0"/>
            <a:lstStyle/>
            <a:p/>
          </p:txBody>
        </p:sp>
        <p:sp>
          <p:nvSpPr>
            <p:cNvPr id="2822" name="object 2822" descr=""/>
            <p:cNvSpPr/>
            <p:nvPr/>
          </p:nvSpPr>
          <p:spPr>
            <a:xfrm>
              <a:off x="2339990" y="7226249"/>
              <a:ext cx="0" cy="52069"/>
            </a:xfrm>
            <a:custGeom>
              <a:avLst/>
              <a:gdLst/>
              <a:ahLst/>
              <a:cxnLst/>
              <a:rect l="l" t="t" r="r" b="b"/>
              <a:pathLst>
                <a:path w="0" h="52070">
                  <a:moveTo>
                    <a:pt x="0" y="0"/>
                  </a:moveTo>
                  <a:lnTo>
                    <a:pt x="0" y="51854"/>
                  </a:lnTo>
                </a:path>
              </a:pathLst>
            </a:custGeom>
            <a:ln w="6426">
              <a:solidFill>
                <a:srgbClr val="231F20"/>
              </a:solidFill>
            </a:ln>
          </p:spPr>
          <p:txBody>
            <a:bodyPr wrap="square" lIns="0" tIns="0" rIns="0" bIns="0" rtlCol="0"/>
            <a:lstStyle/>
            <a:p/>
          </p:txBody>
        </p:sp>
        <p:sp>
          <p:nvSpPr>
            <p:cNvPr id="2823" name="object 2823" descr=""/>
            <p:cNvSpPr/>
            <p:nvPr/>
          </p:nvSpPr>
          <p:spPr>
            <a:xfrm>
              <a:off x="2426248" y="7226243"/>
              <a:ext cx="0" cy="52069"/>
            </a:xfrm>
            <a:custGeom>
              <a:avLst/>
              <a:gdLst/>
              <a:ahLst/>
              <a:cxnLst/>
              <a:rect l="l" t="t" r="r" b="b"/>
              <a:pathLst>
                <a:path w="0" h="52070">
                  <a:moveTo>
                    <a:pt x="0" y="51854"/>
                  </a:moveTo>
                  <a:lnTo>
                    <a:pt x="0" y="0"/>
                  </a:lnTo>
                </a:path>
              </a:pathLst>
            </a:custGeom>
            <a:ln w="6426">
              <a:solidFill>
                <a:srgbClr val="231F20"/>
              </a:solidFill>
            </a:ln>
          </p:spPr>
          <p:txBody>
            <a:bodyPr wrap="square" lIns="0" tIns="0" rIns="0" bIns="0" rtlCol="0"/>
            <a:lstStyle/>
            <a:p/>
          </p:txBody>
        </p:sp>
        <p:sp>
          <p:nvSpPr>
            <p:cNvPr id="2824" name="object 2824" descr=""/>
            <p:cNvSpPr/>
            <p:nvPr/>
          </p:nvSpPr>
          <p:spPr>
            <a:xfrm>
              <a:off x="1055453" y="7185177"/>
              <a:ext cx="6985" cy="6985"/>
            </a:xfrm>
            <a:custGeom>
              <a:avLst/>
              <a:gdLst/>
              <a:ahLst/>
              <a:cxnLst/>
              <a:rect l="l" t="t" r="r" b="b"/>
              <a:pathLst>
                <a:path w="6984" h="6984">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2825" name="object 2825" descr=""/>
            <p:cNvSpPr/>
            <p:nvPr/>
          </p:nvSpPr>
          <p:spPr>
            <a:xfrm>
              <a:off x="1060725" y="7190914"/>
              <a:ext cx="1270" cy="0"/>
            </a:xfrm>
            <a:custGeom>
              <a:avLst/>
              <a:gdLst/>
              <a:ahLst/>
              <a:cxnLst/>
              <a:rect l="l" t="t" r="r" b="b"/>
              <a:pathLst>
                <a:path w="1269" h="0">
                  <a:moveTo>
                    <a:pt x="0" y="0"/>
                  </a:moveTo>
                  <a:lnTo>
                    <a:pt x="1155" y="0"/>
                  </a:lnTo>
                </a:path>
              </a:pathLst>
            </a:custGeom>
            <a:ln w="6426">
              <a:solidFill>
                <a:srgbClr val="231F20"/>
              </a:solidFill>
            </a:ln>
          </p:spPr>
          <p:txBody>
            <a:bodyPr wrap="square" lIns="0" tIns="0" rIns="0" bIns="0" rtlCol="0"/>
            <a:lstStyle/>
            <a:p/>
          </p:txBody>
        </p:sp>
        <p:sp>
          <p:nvSpPr>
            <p:cNvPr id="2826" name="object 2826" descr=""/>
            <p:cNvSpPr/>
            <p:nvPr/>
          </p:nvSpPr>
          <p:spPr>
            <a:xfrm>
              <a:off x="1065550" y="7190914"/>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827" name="object 2827" descr=""/>
            <p:cNvSpPr/>
            <p:nvPr/>
          </p:nvSpPr>
          <p:spPr>
            <a:xfrm>
              <a:off x="1070362" y="7190914"/>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828" name="object 2828" descr=""/>
            <p:cNvSpPr/>
            <p:nvPr/>
          </p:nvSpPr>
          <p:spPr>
            <a:xfrm>
              <a:off x="1079999" y="7190914"/>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829" name="object 2829" descr=""/>
            <p:cNvSpPr/>
            <p:nvPr/>
          </p:nvSpPr>
          <p:spPr>
            <a:xfrm>
              <a:off x="1084811" y="7190914"/>
              <a:ext cx="1270" cy="0"/>
            </a:xfrm>
            <a:custGeom>
              <a:avLst/>
              <a:gdLst/>
              <a:ahLst/>
              <a:cxnLst/>
              <a:rect l="l" t="t" r="r" b="b"/>
              <a:pathLst>
                <a:path w="1269" h="0">
                  <a:moveTo>
                    <a:pt x="0" y="0"/>
                  </a:moveTo>
                  <a:lnTo>
                    <a:pt x="1155" y="0"/>
                  </a:lnTo>
                </a:path>
              </a:pathLst>
            </a:custGeom>
            <a:ln w="6426">
              <a:solidFill>
                <a:srgbClr val="231F20"/>
              </a:solidFill>
            </a:ln>
          </p:spPr>
          <p:txBody>
            <a:bodyPr wrap="square" lIns="0" tIns="0" rIns="0" bIns="0" rtlCol="0"/>
            <a:lstStyle/>
            <a:p/>
          </p:txBody>
        </p:sp>
        <p:sp>
          <p:nvSpPr>
            <p:cNvPr id="2830" name="object 2830" descr=""/>
            <p:cNvSpPr/>
            <p:nvPr/>
          </p:nvSpPr>
          <p:spPr>
            <a:xfrm>
              <a:off x="1075174" y="7190914"/>
              <a:ext cx="1270" cy="0"/>
            </a:xfrm>
            <a:custGeom>
              <a:avLst/>
              <a:gdLst/>
              <a:ahLst/>
              <a:cxnLst/>
              <a:rect l="l" t="t" r="r" b="b"/>
              <a:pathLst>
                <a:path w="1269" h="0">
                  <a:moveTo>
                    <a:pt x="0" y="0"/>
                  </a:moveTo>
                  <a:lnTo>
                    <a:pt x="1155" y="0"/>
                  </a:lnTo>
                </a:path>
              </a:pathLst>
            </a:custGeom>
            <a:ln w="6426">
              <a:solidFill>
                <a:srgbClr val="231F20"/>
              </a:solidFill>
            </a:ln>
          </p:spPr>
          <p:txBody>
            <a:bodyPr wrap="square" lIns="0" tIns="0" rIns="0" bIns="0" rtlCol="0"/>
            <a:lstStyle/>
            <a:p/>
          </p:txBody>
        </p:sp>
        <p:sp>
          <p:nvSpPr>
            <p:cNvPr id="2831" name="object 2831" descr=""/>
            <p:cNvSpPr/>
            <p:nvPr/>
          </p:nvSpPr>
          <p:spPr>
            <a:xfrm>
              <a:off x="1075405" y="7113369"/>
              <a:ext cx="1270" cy="0"/>
            </a:xfrm>
            <a:custGeom>
              <a:avLst/>
              <a:gdLst/>
              <a:ahLst/>
              <a:cxnLst/>
              <a:rect l="l" t="t" r="r" b="b"/>
              <a:pathLst>
                <a:path w="1269" h="0">
                  <a:moveTo>
                    <a:pt x="685" y="0"/>
                  </a:moveTo>
                  <a:lnTo>
                    <a:pt x="0" y="0"/>
                  </a:lnTo>
                </a:path>
              </a:pathLst>
            </a:custGeom>
            <a:ln w="6426">
              <a:solidFill>
                <a:srgbClr val="231F20"/>
              </a:solidFill>
            </a:ln>
          </p:spPr>
          <p:txBody>
            <a:bodyPr wrap="square" lIns="0" tIns="0" rIns="0" bIns="0" rtlCol="0"/>
            <a:lstStyle/>
            <a:p/>
          </p:txBody>
        </p:sp>
        <p:sp>
          <p:nvSpPr>
            <p:cNvPr id="2832" name="object 2832" descr=""/>
            <p:cNvSpPr/>
            <p:nvPr/>
          </p:nvSpPr>
          <p:spPr>
            <a:xfrm>
              <a:off x="1106154" y="7247351"/>
              <a:ext cx="4445" cy="0"/>
            </a:xfrm>
            <a:custGeom>
              <a:avLst/>
              <a:gdLst/>
              <a:ahLst/>
              <a:cxnLst/>
              <a:rect l="l" t="t" r="r" b="b"/>
              <a:pathLst>
                <a:path w="4444" h="0">
                  <a:moveTo>
                    <a:pt x="0" y="0"/>
                  </a:moveTo>
                  <a:lnTo>
                    <a:pt x="4356" y="0"/>
                  </a:lnTo>
                </a:path>
              </a:pathLst>
            </a:custGeom>
            <a:ln w="6426">
              <a:solidFill>
                <a:srgbClr val="231F20"/>
              </a:solidFill>
            </a:ln>
          </p:spPr>
          <p:txBody>
            <a:bodyPr wrap="square" lIns="0" tIns="0" rIns="0" bIns="0" rtlCol="0"/>
            <a:lstStyle/>
            <a:p/>
          </p:txBody>
        </p:sp>
        <p:sp>
          <p:nvSpPr>
            <p:cNvPr id="2833" name="object 2833" descr=""/>
            <p:cNvSpPr/>
            <p:nvPr/>
          </p:nvSpPr>
          <p:spPr>
            <a:xfrm>
              <a:off x="1098349" y="7108097"/>
              <a:ext cx="5715" cy="0"/>
            </a:xfrm>
            <a:custGeom>
              <a:avLst/>
              <a:gdLst/>
              <a:ahLst/>
              <a:cxnLst/>
              <a:rect l="l" t="t" r="r" b="b"/>
              <a:pathLst>
                <a:path w="5715" h="0">
                  <a:moveTo>
                    <a:pt x="5511" y="0"/>
                  </a:moveTo>
                  <a:lnTo>
                    <a:pt x="0" y="0"/>
                  </a:lnTo>
                </a:path>
              </a:pathLst>
            </a:custGeom>
            <a:ln w="6426">
              <a:solidFill>
                <a:srgbClr val="231F20"/>
              </a:solidFill>
            </a:ln>
          </p:spPr>
          <p:txBody>
            <a:bodyPr wrap="square" lIns="0" tIns="0" rIns="0" bIns="0" rtlCol="0"/>
            <a:lstStyle/>
            <a:p/>
          </p:txBody>
        </p:sp>
        <p:sp>
          <p:nvSpPr>
            <p:cNvPr id="2834" name="object 2834" descr=""/>
            <p:cNvSpPr/>
            <p:nvPr/>
          </p:nvSpPr>
          <p:spPr>
            <a:xfrm>
              <a:off x="1104778" y="7109249"/>
              <a:ext cx="0" cy="3175"/>
            </a:xfrm>
            <a:custGeom>
              <a:avLst/>
              <a:gdLst/>
              <a:ahLst/>
              <a:cxnLst/>
              <a:rect l="l" t="t" r="r" b="b"/>
              <a:pathLst>
                <a:path w="0" h="3175">
                  <a:moveTo>
                    <a:pt x="0" y="2743"/>
                  </a:moveTo>
                  <a:lnTo>
                    <a:pt x="0" y="0"/>
                  </a:lnTo>
                </a:path>
              </a:pathLst>
            </a:custGeom>
            <a:ln w="6426">
              <a:solidFill>
                <a:srgbClr val="231F20"/>
              </a:solidFill>
            </a:ln>
          </p:spPr>
          <p:txBody>
            <a:bodyPr wrap="square" lIns="0" tIns="0" rIns="0" bIns="0" rtlCol="0"/>
            <a:lstStyle/>
            <a:p/>
          </p:txBody>
        </p:sp>
        <p:sp>
          <p:nvSpPr>
            <p:cNvPr id="2835" name="object 2835" descr=""/>
            <p:cNvSpPr/>
            <p:nvPr/>
          </p:nvSpPr>
          <p:spPr>
            <a:xfrm>
              <a:off x="1066007" y="7107631"/>
              <a:ext cx="6985" cy="6985"/>
            </a:xfrm>
            <a:custGeom>
              <a:avLst/>
              <a:gdLst/>
              <a:ahLst/>
              <a:cxnLst/>
              <a:rect l="l" t="t" r="r" b="b"/>
              <a:pathLst>
                <a:path w="6984" h="6984">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2836" name="object 2836" descr=""/>
            <p:cNvSpPr/>
            <p:nvPr/>
          </p:nvSpPr>
          <p:spPr>
            <a:xfrm>
              <a:off x="1067826" y="7110844"/>
              <a:ext cx="635" cy="0"/>
            </a:xfrm>
            <a:custGeom>
              <a:avLst/>
              <a:gdLst/>
              <a:ahLst/>
              <a:cxnLst/>
              <a:rect l="l" t="t" r="r" b="b"/>
              <a:pathLst>
                <a:path w="634" h="0">
                  <a:moveTo>
                    <a:pt x="241" y="0"/>
                  </a:moveTo>
                  <a:lnTo>
                    <a:pt x="0" y="0"/>
                  </a:lnTo>
                </a:path>
              </a:pathLst>
            </a:custGeom>
            <a:ln w="6426">
              <a:solidFill>
                <a:srgbClr val="231F20"/>
              </a:solidFill>
            </a:ln>
          </p:spPr>
          <p:txBody>
            <a:bodyPr wrap="square" lIns="0" tIns="0" rIns="0" bIns="0" rtlCol="0"/>
            <a:lstStyle/>
            <a:p/>
          </p:txBody>
        </p:sp>
        <p:sp>
          <p:nvSpPr>
            <p:cNvPr id="2837" name="object 2837" descr=""/>
            <p:cNvSpPr/>
            <p:nvPr/>
          </p:nvSpPr>
          <p:spPr>
            <a:xfrm>
              <a:off x="1058669" y="7110844"/>
              <a:ext cx="1270" cy="0"/>
            </a:xfrm>
            <a:custGeom>
              <a:avLst/>
              <a:gdLst/>
              <a:ahLst/>
              <a:cxnLst/>
              <a:rect l="l" t="t" r="r" b="b"/>
              <a:pathLst>
                <a:path w="1269" h="0">
                  <a:moveTo>
                    <a:pt x="914" y="0"/>
                  </a:moveTo>
                  <a:lnTo>
                    <a:pt x="0" y="0"/>
                  </a:lnTo>
                </a:path>
              </a:pathLst>
            </a:custGeom>
            <a:ln w="6426">
              <a:solidFill>
                <a:srgbClr val="231F20"/>
              </a:solidFill>
            </a:ln>
          </p:spPr>
          <p:txBody>
            <a:bodyPr wrap="square" lIns="0" tIns="0" rIns="0" bIns="0" rtlCol="0"/>
            <a:lstStyle/>
            <a:p/>
          </p:txBody>
        </p:sp>
        <p:sp>
          <p:nvSpPr>
            <p:cNvPr id="2838" name="object 2838" descr=""/>
            <p:cNvSpPr/>
            <p:nvPr/>
          </p:nvSpPr>
          <p:spPr>
            <a:xfrm>
              <a:off x="1063252" y="7110844"/>
              <a:ext cx="1270" cy="0"/>
            </a:xfrm>
            <a:custGeom>
              <a:avLst/>
              <a:gdLst/>
              <a:ahLst/>
              <a:cxnLst/>
              <a:rect l="l" t="t" r="r" b="b"/>
              <a:pathLst>
                <a:path w="1269" h="0">
                  <a:moveTo>
                    <a:pt x="1143" y="0"/>
                  </a:moveTo>
                  <a:lnTo>
                    <a:pt x="0" y="0"/>
                  </a:lnTo>
                </a:path>
              </a:pathLst>
            </a:custGeom>
            <a:ln w="6426">
              <a:solidFill>
                <a:srgbClr val="231F20"/>
              </a:solidFill>
            </a:ln>
          </p:spPr>
          <p:txBody>
            <a:bodyPr wrap="square" lIns="0" tIns="0" rIns="0" bIns="0" rtlCol="0"/>
            <a:lstStyle/>
            <a:p/>
          </p:txBody>
        </p:sp>
        <p:sp>
          <p:nvSpPr>
            <p:cNvPr id="2839" name="object 2839" descr=""/>
            <p:cNvSpPr/>
            <p:nvPr/>
          </p:nvSpPr>
          <p:spPr>
            <a:xfrm>
              <a:off x="1098354" y="7193667"/>
              <a:ext cx="4445" cy="0"/>
            </a:xfrm>
            <a:custGeom>
              <a:avLst/>
              <a:gdLst/>
              <a:ahLst/>
              <a:cxnLst/>
              <a:rect l="l" t="t" r="r" b="b"/>
              <a:pathLst>
                <a:path w="4444" h="0">
                  <a:moveTo>
                    <a:pt x="0" y="0"/>
                  </a:moveTo>
                  <a:lnTo>
                    <a:pt x="4356" y="0"/>
                  </a:lnTo>
                </a:path>
              </a:pathLst>
            </a:custGeom>
            <a:ln w="6426">
              <a:solidFill>
                <a:srgbClr val="231F20"/>
              </a:solidFill>
            </a:ln>
          </p:spPr>
          <p:txBody>
            <a:bodyPr wrap="square" lIns="0" tIns="0" rIns="0" bIns="0" rtlCol="0"/>
            <a:lstStyle/>
            <a:p/>
          </p:txBody>
        </p:sp>
        <p:sp>
          <p:nvSpPr>
            <p:cNvPr id="2840" name="object 2840" descr=""/>
            <p:cNvSpPr/>
            <p:nvPr/>
          </p:nvSpPr>
          <p:spPr>
            <a:xfrm>
              <a:off x="1089858" y="7189537"/>
              <a:ext cx="7620" cy="0"/>
            </a:xfrm>
            <a:custGeom>
              <a:avLst/>
              <a:gdLst/>
              <a:ahLst/>
              <a:cxnLst/>
              <a:rect l="l" t="t" r="r" b="b"/>
              <a:pathLst>
                <a:path w="7619" h="0">
                  <a:moveTo>
                    <a:pt x="0" y="0"/>
                  </a:moveTo>
                  <a:lnTo>
                    <a:pt x="7340" y="0"/>
                  </a:lnTo>
                </a:path>
              </a:pathLst>
            </a:custGeom>
            <a:ln w="6426">
              <a:solidFill>
                <a:srgbClr val="231F20"/>
              </a:solidFill>
            </a:ln>
          </p:spPr>
          <p:txBody>
            <a:bodyPr wrap="square" lIns="0" tIns="0" rIns="0" bIns="0" rtlCol="0"/>
            <a:lstStyle/>
            <a:p/>
          </p:txBody>
        </p:sp>
        <p:sp>
          <p:nvSpPr>
            <p:cNvPr id="2841" name="object 2841" descr=""/>
            <p:cNvSpPr/>
            <p:nvPr/>
          </p:nvSpPr>
          <p:spPr>
            <a:xfrm>
              <a:off x="1087341" y="7193667"/>
              <a:ext cx="2540" cy="0"/>
            </a:xfrm>
            <a:custGeom>
              <a:avLst/>
              <a:gdLst/>
              <a:ahLst/>
              <a:cxnLst/>
              <a:rect l="l" t="t" r="r" b="b"/>
              <a:pathLst>
                <a:path w="2540" h="0">
                  <a:moveTo>
                    <a:pt x="0" y="0"/>
                  </a:moveTo>
                  <a:lnTo>
                    <a:pt x="2514" y="0"/>
                  </a:lnTo>
                </a:path>
              </a:pathLst>
            </a:custGeom>
            <a:ln w="6426">
              <a:solidFill>
                <a:srgbClr val="231F20"/>
              </a:solidFill>
            </a:ln>
          </p:spPr>
          <p:txBody>
            <a:bodyPr wrap="square" lIns="0" tIns="0" rIns="0" bIns="0" rtlCol="0"/>
            <a:lstStyle/>
            <a:p/>
          </p:txBody>
        </p:sp>
        <p:sp>
          <p:nvSpPr>
            <p:cNvPr id="2842" name="object 2842" descr=""/>
            <p:cNvSpPr/>
            <p:nvPr/>
          </p:nvSpPr>
          <p:spPr>
            <a:xfrm>
              <a:off x="1098356" y="7112909"/>
              <a:ext cx="1270" cy="0"/>
            </a:xfrm>
            <a:custGeom>
              <a:avLst/>
              <a:gdLst/>
              <a:ahLst/>
              <a:cxnLst/>
              <a:rect l="l" t="t" r="r" b="b"/>
              <a:pathLst>
                <a:path w="1269" h="0">
                  <a:moveTo>
                    <a:pt x="914" y="0"/>
                  </a:moveTo>
                  <a:lnTo>
                    <a:pt x="0" y="0"/>
                  </a:lnTo>
                </a:path>
              </a:pathLst>
            </a:custGeom>
            <a:ln w="6426">
              <a:solidFill>
                <a:srgbClr val="231F20"/>
              </a:solidFill>
            </a:ln>
          </p:spPr>
          <p:txBody>
            <a:bodyPr wrap="square" lIns="0" tIns="0" rIns="0" bIns="0" rtlCol="0"/>
            <a:lstStyle/>
            <a:p/>
          </p:txBody>
        </p:sp>
        <p:sp>
          <p:nvSpPr>
            <p:cNvPr id="2843" name="object 2843" descr=""/>
            <p:cNvSpPr/>
            <p:nvPr/>
          </p:nvSpPr>
          <p:spPr>
            <a:xfrm>
              <a:off x="1098354" y="7184490"/>
              <a:ext cx="5715" cy="0"/>
            </a:xfrm>
            <a:custGeom>
              <a:avLst/>
              <a:gdLst/>
              <a:ahLst/>
              <a:cxnLst/>
              <a:rect l="l" t="t" r="r" b="b"/>
              <a:pathLst>
                <a:path w="5715" h="0">
                  <a:moveTo>
                    <a:pt x="0" y="0"/>
                  </a:moveTo>
                  <a:lnTo>
                    <a:pt x="5511" y="0"/>
                  </a:lnTo>
                </a:path>
              </a:pathLst>
            </a:custGeom>
            <a:ln w="6426">
              <a:solidFill>
                <a:srgbClr val="231F20"/>
              </a:solidFill>
            </a:ln>
          </p:spPr>
          <p:txBody>
            <a:bodyPr wrap="square" lIns="0" tIns="0" rIns="0" bIns="0" rtlCol="0"/>
            <a:lstStyle/>
            <a:p/>
          </p:txBody>
        </p:sp>
        <p:sp>
          <p:nvSpPr>
            <p:cNvPr id="2844" name="object 2844" descr=""/>
            <p:cNvSpPr/>
            <p:nvPr/>
          </p:nvSpPr>
          <p:spPr>
            <a:xfrm>
              <a:off x="1084127" y="7185177"/>
              <a:ext cx="6985" cy="6985"/>
            </a:xfrm>
            <a:custGeom>
              <a:avLst/>
              <a:gdLst/>
              <a:ahLst/>
              <a:cxnLst/>
              <a:rect l="l" t="t" r="r" b="b"/>
              <a:pathLst>
                <a:path w="6984" h="6984">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2845" name="object 2845" descr=""/>
            <p:cNvSpPr/>
            <p:nvPr/>
          </p:nvSpPr>
          <p:spPr>
            <a:xfrm>
              <a:off x="1040993" y="7188160"/>
              <a:ext cx="17780" cy="0"/>
            </a:xfrm>
            <a:custGeom>
              <a:avLst/>
              <a:gdLst/>
              <a:ahLst/>
              <a:cxnLst/>
              <a:rect l="l" t="t" r="r" b="b"/>
              <a:pathLst>
                <a:path w="17780" h="0">
                  <a:moveTo>
                    <a:pt x="0" y="0"/>
                  </a:moveTo>
                  <a:lnTo>
                    <a:pt x="17678" y="0"/>
                  </a:lnTo>
                </a:path>
              </a:pathLst>
            </a:custGeom>
            <a:ln w="6426">
              <a:solidFill>
                <a:srgbClr val="231F20"/>
              </a:solidFill>
            </a:ln>
          </p:spPr>
          <p:txBody>
            <a:bodyPr wrap="square" lIns="0" tIns="0" rIns="0" bIns="0" rtlCol="0"/>
            <a:lstStyle/>
            <a:p/>
          </p:txBody>
        </p:sp>
        <p:sp>
          <p:nvSpPr>
            <p:cNvPr id="2846" name="object 2846" descr=""/>
            <p:cNvSpPr/>
            <p:nvPr/>
          </p:nvSpPr>
          <p:spPr>
            <a:xfrm>
              <a:off x="1056368" y="7113597"/>
              <a:ext cx="2540" cy="0"/>
            </a:xfrm>
            <a:custGeom>
              <a:avLst/>
              <a:gdLst/>
              <a:ahLst/>
              <a:cxnLst/>
              <a:rect l="l" t="t" r="r" b="b"/>
              <a:pathLst>
                <a:path w="2540" h="0">
                  <a:moveTo>
                    <a:pt x="2298" y="0"/>
                  </a:moveTo>
                  <a:lnTo>
                    <a:pt x="0" y="0"/>
                  </a:lnTo>
                </a:path>
              </a:pathLst>
            </a:custGeom>
            <a:ln w="6426">
              <a:solidFill>
                <a:srgbClr val="231F20"/>
              </a:solidFill>
            </a:ln>
          </p:spPr>
          <p:txBody>
            <a:bodyPr wrap="square" lIns="0" tIns="0" rIns="0" bIns="0" rtlCol="0"/>
            <a:lstStyle/>
            <a:p/>
          </p:txBody>
        </p:sp>
        <p:sp>
          <p:nvSpPr>
            <p:cNvPr id="2847" name="object 2847" descr=""/>
            <p:cNvSpPr/>
            <p:nvPr/>
          </p:nvSpPr>
          <p:spPr>
            <a:xfrm>
              <a:off x="1040996" y="7113597"/>
              <a:ext cx="9525" cy="0"/>
            </a:xfrm>
            <a:custGeom>
              <a:avLst/>
              <a:gdLst/>
              <a:ahLst/>
              <a:cxnLst/>
              <a:rect l="l" t="t" r="r" b="b"/>
              <a:pathLst>
                <a:path w="9525" h="0">
                  <a:moveTo>
                    <a:pt x="9410" y="0"/>
                  </a:moveTo>
                  <a:lnTo>
                    <a:pt x="0" y="0"/>
                  </a:lnTo>
                </a:path>
              </a:pathLst>
            </a:custGeom>
            <a:ln w="6426">
              <a:solidFill>
                <a:srgbClr val="231F20"/>
              </a:solidFill>
            </a:ln>
          </p:spPr>
          <p:txBody>
            <a:bodyPr wrap="square" lIns="0" tIns="0" rIns="0" bIns="0" rtlCol="0"/>
            <a:lstStyle/>
            <a:p/>
          </p:txBody>
        </p:sp>
        <p:sp>
          <p:nvSpPr>
            <p:cNvPr id="2848" name="object 2848" descr=""/>
            <p:cNvSpPr/>
            <p:nvPr/>
          </p:nvSpPr>
          <p:spPr>
            <a:xfrm>
              <a:off x="1085042" y="7113369"/>
              <a:ext cx="1270" cy="0"/>
            </a:xfrm>
            <a:custGeom>
              <a:avLst/>
              <a:gdLst/>
              <a:ahLst/>
              <a:cxnLst/>
              <a:rect l="l" t="t" r="r" b="b"/>
              <a:pathLst>
                <a:path w="1269" h="0">
                  <a:moveTo>
                    <a:pt x="685" y="0"/>
                  </a:moveTo>
                  <a:lnTo>
                    <a:pt x="0" y="0"/>
                  </a:lnTo>
                </a:path>
              </a:pathLst>
            </a:custGeom>
            <a:ln w="6426">
              <a:solidFill>
                <a:srgbClr val="231F20"/>
              </a:solidFill>
            </a:ln>
          </p:spPr>
          <p:txBody>
            <a:bodyPr wrap="square" lIns="0" tIns="0" rIns="0" bIns="0" rtlCol="0"/>
            <a:lstStyle/>
            <a:p/>
          </p:txBody>
        </p:sp>
        <p:sp>
          <p:nvSpPr>
            <p:cNvPr id="2849" name="object 2849" descr=""/>
            <p:cNvSpPr/>
            <p:nvPr/>
          </p:nvSpPr>
          <p:spPr>
            <a:xfrm>
              <a:off x="1080217" y="7113369"/>
              <a:ext cx="1270" cy="0"/>
            </a:xfrm>
            <a:custGeom>
              <a:avLst/>
              <a:gdLst/>
              <a:ahLst/>
              <a:cxnLst/>
              <a:rect l="l" t="t" r="r" b="b"/>
              <a:pathLst>
                <a:path w="1269" h="0">
                  <a:moveTo>
                    <a:pt x="698" y="0"/>
                  </a:moveTo>
                  <a:lnTo>
                    <a:pt x="0" y="0"/>
                  </a:lnTo>
                </a:path>
              </a:pathLst>
            </a:custGeom>
            <a:ln w="6426">
              <a:solidFill>
                <a:srgbClr val="231F20"/>
              </a:solidFill>
            </a:ln>
          </p:spPr>
          <p:txBody>
            <a:bodyPr wrap="square" lIns="0" tIns="0" rIns="0" bIns="0" rtlCol="0"/>
            <a:lstStyle/>
            <a:p/>
          </p:txBody>
        </p:sp>
        <p:sp>
          <p:nvSpPr>
            <p:cNvPr id="2850" name="object 2850" descr=""/>
            <p:cNvSpPr/>
            <p:nvPr/>
          </p:nvSpPr>
          <p:spPr>
            <a:xfrm>
              <a:off x="1070580" y="7113369"/>
              <a:ext cx="1270" cy="0"/>
            </a:xfrm>
            <a:custGeom>
              <a:avLst/>
              <a:gdLst/>
              <a:ahLst/>
              <a:cxnLst/>
              <a:rect l="l" t="t" r="r" b="b"/>
              <a:pathLst>
                <a:path w="1269" h="0">
                  <a:moveTo>
                    <a:pt x="698" y="0"/>
                  </a:moveTo>
                  <a:lnTo>
                    <a:pt x="0" y="0"/>
                  </a:lnTo>
                </a:path>
              </a:pathLst>
            </a:custGeom>
            <a:ln w="6426">
              <a:solidFill>
                <a:srgbClr val="231F20"/>
              </a:solidFill>
            </a:ln>
          </p:spPr>
          <p:txBody>
            <a:bodyPr wrap="square" lIns="0" tIns="0" rIns="0" bIns="0" rtlCol="0"/>
            <a:lstStyle/>
            <a:p/>
          </p:txBody>
        </p:sp>
        <p:sp>
          <p:nvSpPr>
            <p:cNvPr id="2851" name="object 2851" descr=""/>
            <p:cNvSpPr/>
            <p:nvPr/>
          </p:nvSpPr>
          <p:spPr>
            <a:xfrm>
              <a:off x="1065770" y="7113369"/>
              <a:ext cx="1270" cy="0"/>
            </a:xfrm>
            <a:custGeom>
              <a:avLst/>
              <a:gdLst/>
              <a:ahLst/>
              <a:cxnLst/>
              <a:rect l="l" t="t" r="r" b="b"/>
              <a:pathLst>
                <a:path w="1269" h="0">
                  <a:moveTo>
                    <a:pt x="685" y="0"/>
                  </a:moveTo>
                  <a:lnTo>
                    <a:pt x="0" y="0"/>
                  </a:lnTo>
                </a:path>
              </a:pathLst>
            </a:custGeom>
            <a:ln w="6426">
              <a:solidFill>
                <a:srgbClr val="231F20"/>
              </a:solidFill>
            </a:ln>
          </p:spPr>
          <p:txBody>
            <a:bodyPr wrap="square" lIns="0" tIns="0" rIns="0" bIns="0" rtlCol="0"/>
            <a:lstStyle/>
            <a:p/>
          </p:txBody>
        </p:sp>
        <p:sp>
          <p:nvSpPr>
            <p:cNvPr id="2852" name="object 2852" descr=""/>
            <p:cNvSpPr/>
            <p:nvPr/>
          </p:nvSpPr>
          <p:spPr>
            <a:xfrm>
              <a:off x="1060956" y="7113369"/>
              <a:ext cx="1270" cy="0"/>
            </a:xfrm>
            <a:custGeom>
              <a:avLst/>
              <a:gdLst/>
              <a:ahLst/>
              <a:cxnLst/>
              <a:rect l="l" t="t" r="r" b="b"/>
              <a:pathLst>
                <a:path w="1269" h="0">
                  <a:moveTo>
                    <a:pt x="685" y="0"/>
                  </a:moveTo>
                  <a:lnTo>
                    <a:pt x="0" y="0"/>
                  </a:lnTo>
                </a:path>
              </a:pathLst>
            </a:custGeom>
            <a:ln w="6426">
              <a:solidFill>
                <a:srgbClr val="231F20"/>
              </a:solidFill>
            </a:ln>
          </p:spPr>
          <p:txBody>
            <a:bodyPr wrap="square" lIns="0" tIns="0" rIns="0" bIns="0" rtlCol="0"/>
            <a:lstStyle/>
            <a:p/>
          </p:txBody>
        </p:sp>
        <p:sp>
          <p:nvSpPr>
            <p:cNvPr id="2853" name="object 2853" descr=""/>
            <p:cNvSpPr/>
            <p:nvPr/>
          </p:nvSpPr>
          <p:spPr>
            <a:xfrm>
              <a:off x="1058666" y="7188390"/>
              <a:ext cx="1270" cy="0"/>
            </a:xfrm>
            <a:custGeom>
              <a:avLst/>
              <a:gdLst/>
              <a:ahLst/>
              <a:cxnLst/>
              <a:rect l="l" t="t" r="r" b="b"/>
              <a:pathLst>
                <a:path w="1269" h="0">
                  <a:moveTo>
                    <a:pt x="0" y="0"/>
                  </a:moveTo>
                  <a:lnTo>
                    <a:pt x="685" y="0"/>
                  </a:lnTo>
                </a:path>
              </a:pathLst>
            </a:custGeom>
            <a:ln w="6426">
              <a:solidFill>
                <a:srgbClr val="231F20"/>
              </a:solidFill>
            </a:ln>
          </p:spPr>
          <p:txBody>
            <a:bodyPr wrap="square" lIns="0" tIns="0" rIns="0" bIns="0" rtlCol="0"/>
            <a:lstStyle/>
            <a:p/>
          </p:txBody>
        </p:sp>
        <p:sp>
          <p:nvSpPr>
            <p:cNvPr id="2854" name="object 2854" descr=""/>
            <p:cNvSpPr/>
            <p:nvPr/>
          </p:nvSpPr>
          <p:spPr>
            <a:xfrm>
              <a:off x="1063478" y="7188390"/>
              <a:ext cx="1270" cy="0"/>
            </a:xfrm>
            <a:custGeom>
              <a:avLst/>
              <a:gdLst/>
              <a:ahLst/>
              <a:cxnLst/>
              <a:rect l="l" t="t" r="r" b="b"/>
              <a:pathLst>
                <a:path w="1269" h="0">
                  <a:moveTo>
                    <a:pt x="0" y="0"/>
                  </a:moveTo>
                  <a:lnTo>
                    <a:pt x="698" y="0"/>
                  </a:lnTo>
                </a:path>
              </a:pathLst>
            </a:custGeom>
            <a:ln w="6426">
              <a:solidFill>
                <a:srgbClr val="231F20"/>
              </a:solidFill>
            </a:ln>
          </p:spPr>
          <p:txBody>
            <a:bodyPr wrap="square" lIns="0" tIns="0" rIns="0" bIns="0" rtlCol="0"/>
            <a:lstStyle/>
            <a:p/>
          </p:txBody>
        </p:sp>
        <p:sp>
          <p:nvSpPr>
            <p:cNvPr id="2855" name="object 2855" descr=""/>
            <p:cNvSpPr/>
            <p:nvPr/>
          </p:nvSpPr>
          <p:spPr>
            <a:xfrm>
              <a:off x="1068291" y="7188390"/>
              <a:ext cx="635" cy="0"/>
            </a:xfrm>
            <a:custGeom>
              <a:avLst/>
              <a:gdLst/>
              <a:ahLst/>
              <a:cxnLst/>
              <a:rect l="l" t="t" r="r" b="b"/>
              <a:pathLst>
                <a:path w="634" h="0">
                  <a:moveTo>
                    <a:pt x="0" y="0"/>
                  </a:moveTo>
                  <a:lnTo>
                    <a:pt x="457" y="0"/>
                  </a:lnTo>
                </a:path>
              </a:pathLst>
            </a:custGeom>
            <a:ln w="6426">
              <a:solidFill>
                <a:srgbClr val="231F20"/>
              </a:solidFill>
            </a:ln>
          </p:spPr>
          <p:txBody>
            <a:bodyPr wrap="square" lIns="0" tIns="0" rIns="0" bIns="0" rtlCol="0"/>
            <a:lstStyle/>
            <a:p/>
          </p:txBody>
        </p:sp>
        <p:sp>
          <p:nvSpPr>
            <p:cNvPr id="2856" name="object 2856" descr=""/>
            <p:cNvSpPr/>
            <p:nvPr/>
          </p:nvSpPr>
          <p:spPr>
            <a:xfrm>
              <a:off x="1073115" y="7188390"/>
              <a:ext cx="635" cy="0"/>
            </a:xfrm>
            <a:custGeom>
              <a:avLst/>
              <a:gdLst/>
              <a:ahLst/>
              <a:cxnLst/>
              <a:rect l="l" t="t" r="r" b="b"/>
              <a:pathLst>
                <a:path w="634" h="0">
                  <a:moveTo>
                    <a:pt x="0" y="0"/>
                  </a:moveTo>
                  <a:lnTo>
                    <a:pt x="457" y="0"/>
                  </a:lnTo>
                </a:path>
              </a:pathLst>
            </a:custGeom>
            <a:ln w="6426">
              <a:solidFill>
                <a:srgbClr val="231F20"/>
              </a:solidFill>
            </a:ln>
          </p:spPr>
          <p:txBody>
            <a:bodyPr wrap="square" lIns="0" tIns="0" rIns="0" bIns="0" rtlCol="0"/>
            <a:lstStyle/>
            <a:p/>
          </p:txBody>
        </p:sp>
        <p:sp>
          <p:nvSpPr>
            <p:cNvPr id="2857" name="object 2857" descr=""/>
            <p:cNvSpPr/>
            <p:nvPr/>
          </p:nvSpPr>
          <p:spPr>
            <a:xfrm>
              <a:off x="1077927" y="7188390"/>
              <a:ext cx="635" cy="0"/>
            </a:xfrm>
            <a:custGeom>
              <a:avLst/>
              <a:gdLst/>
              <a:ahLst/>
              <a:cxnLst/>
              <a:rect l="l" t="t" r="r" b="b"/>
              <a:pathLst>
                <a:path w="634" h="0">
                  <a:moveTo>
                    <a:pt x="0" y="0"/>
                  </a:moveTo>
                  <a:lnTo>
                    <a:pt x="457" y="0"/>
                  </a:lnTo>
                </a:path>
              </a:pathLst>
            </a:custGeom>
            <a:ln w="6426">
              <a:solidFill>
                <a:srgbClr val="231F20"/>
              </a:solidFill>
            </a:ln>
          </p:spPr>
          <p:txBody>
            <a:bodyPr wrap="square" lIns="0" tIns="0" rIns="0" bIns="0" rtlCol="0"/>
            <a:lstStyle/>
            <a:p/>
          </p:txBody>
        </p:sp>
        <p:sp>
          <p:nvSpPr>
            <p:cNvPr id="2858" name="object 2858" descr=""/>
            <p:cNvSpPr/>
            <p:nvPr/>
          </p:nvSpPr>
          <p:spPr>
            <a:xfrm>
              <a:off x="1082752" y="7188390"/>
              <a:ext cx="635" cy="0"/>
            </a:xfrm>
            <a:custGeom>
              <a:avLst/>
              <a:gdLst/>
              <a:ahLst/>
              <a:cxnLst/>
              <a:rect l="l" t="t" r="r" b="b"/>
              <a:pathLst>
                <a:path w="634" h="0">
                  <a:moveTo>
                    <a:pt x="0" y="0"/>
                  </a:moveTo>
                  <a:lnTo>
                    <a:pt x="457" y="0"/>
                  </a:lnTo>
                </a:path>
              </a:pathLst>
            </a:custGeom>
            <a:ln w="6426">
              <a:solidFill>
                <a:srgbClr val="231F20"/>
              </a:solidFill>
            </a:ln>
          </p:spPr>
          <p:txBody>
            <a:bodyPr wrap="square" lIns="0" tIns="0" rIns="0" bIns="0" rtlCol="0"/>
            <a:lstStyle/>
            <a:p/>
          </p:txBody>
        </p:sp>
        <p:sp>
          <p:nvSpPr>
            <p:cNvPr id="2859" name="object 2859" descr=""/>
            <p:cNvSpPr/>
            <p:nvPr/>
          </p:nvSpPr>
          <p:spPr>
            <a:xfrm>
              <a:off x="1105919" y="7189309"/>
              <a:ext cx="635" cy="0"/>
            </a:xfrm>
            <a:custGeom>
              <a:avLst/>
              <a:gdLst/>
              <a:ahLst/>
              <a:cxnLst/>
              <a:rect l="l" t="t" r="r" b="b"/>
              <a:pathLst>
                <a:path w="634" h="0">
                  <a:moveTo>
                    <a:pt x="0" y="0"/>
                  </a:moveTo>
                  <a:lnTo>
                    <a:pt x="241" y="0"/>
                  </a:lnTo>
                </a:path>
              </a:pathLst>
            </a:custGeom>
            <a:ln w="6426">
              <a:solidFill>
                <a:srgbClr val="231F20"/>
              </a:solidFill>
            </a:ln>
          </p:spPr>
          <p:txBody>
            <a:bodyPr wrap="square" lIns="0" tIns="0" rIns="0" bIns="0" rtlCol="0"/>
            <a:lstStyle/>
            <a:p/>
          </p:txBody>
        </p:sp>
        <p:sp>
          <p:nvSpPr>
            <p:cNvPr id="2860" name="object 2860" descr=""/>
            <p:cNvSpPr/>
            <p:nvPr/>
          </p:nvSpPr>
          <p:spPr>
            <a:xfrm>
              <a:off x="1106148" y="7140901"/>
              <a:ext cx="29845" cy="0"/>
            </a:xfrm>
            <a:custGeom>
              <a:avLst/>
              <a:gdLst/>
              <a:ahLst/>
              <a:cxnLst/>
              <a:rect l="l" t="t" r="r" b="b"/>
              <a:pathLst>
                <a:path w="29844" h="0">
                  <a:moveTo>
                    <a:pt x="29375" y="0"/>
                  </a:moveTo>
                  <a:lnTo>
                    <a:pt x="0" y="0"/>
                  </a:lnTo>
                </a:path>
              </a:pathLst>
            </a:custGeom>
            <a:ln w="6426">
              <a:solidFill>
                <a:srgbClr val="231F20"/>
              </a:solidFill>
            </a:ln>
          </p:spPr>
          <p:txBody>
            <a:bodyPr wrap="square" lIns="0" tIns="0" rIns="0" bIns="0" rtlCol="0"/>
            <a:lstStyle/>
            <a:p/>
          </p:txBody>
        </p:sp>
        <p:sp>
          <p:nvSpPr>
            <p:cNvPr id="2861" name="object 2861" descr=""/>
            <p:cNvSpPr/>
            <p:nvPr/>
          </p:nvSpPr>
          <p:spPr>
            <a:xfrm>
              <a:off x="1110512" y="7228084"/>
              <a:ext cx="1270" cy="1270"/>
            </a:xfrm>
            <a:custGeom>
              <a:avLst/>
              <a:gdLst/>
              <a:ahLst/>
              <a:cxnLst/>
              <a:rect l="l" t="t" r="r" b="b"/>
              <a:pathLst>
                <a:path w="1269" h="1270">
                  <a:moveTo>
                    <a:pt x="914" y="0"/>
                  </a:moveTo>
                  <a:lnTo>
                    <a:pt x="0" y="914"/>
                  </a:lnTo>
                </a:path>
              </a:pathLst>
            </a:custGeom>
            <a:ln w="6426">
              <a:solidFill>
                <a:srgbClr val="231F20"/>
              </a:solidFill>
            </a:ln>
          </p:spPr>
          <p:txBody>
            <a:bodyPr wrap="square" lIns="0" tIns="0" rIns="0" bIns="0" rtlCol="0"/>
            <a:lstStyle/>
            <a:p/>
          </p:txBody>
        </p:sp>
        <p:sp>
          <p:nvSpPr>
            <p:cNvPr id="2862" name="object 2862" descr=""/>
            <p:cNvSpPr/>
            <p:nvPr/>
          </p:nvSpPr>
          <p:spPr>
            <a:xfrm>
              <a:off x="1110508" y="7293469"/>
              <a:ext cx="25400" cy="1270"/>
            </a:xfrm>
            <a:custGeom>
              <a:avLst/>
              <a:gdLst/>
              <a:ahLst/>
              <a:cxnLst/>
              <a:rect l="l" t="t" r="r" b="b"/>
              <a:pathLst>
                <a:path w="25400" h="1270">
                  <a:moveTo>
                    <a:pt x="0" y="0"/>
                  </a:moveTo>
                  <a:lnTo>
                    <a:pt x="914" y="914"/>
                  </a:lnTo>
                  <a:lnTo>
                    <a:pt x="25019" y="914"/>
                  </a:lnTo>
                </a:path>
              </a:pathLst>
            </a:custGeom>
            <a:ln w="6426">
              <a:solidFill>
                <a:srgbClr val="231F20"/>
              </a:solidFill>
            </a:ln>
          </p:spPr>
          <p:txBody>
            <a:bodyPr wrap="square" lIns="0" tIns="0" rIns="0" bIns="0" rtlCol="0"/>
            <a:lstStyle/>
            <a:p/>
          </p:txBody>
        </p:sp>
        <p:sp>
          <p:nvSpPr>
            <p:cNvPr id="2863" name="object 2863" descr=""/>
            <p:cNvSpPr/>
            <p:nvPr/>
          </p:nvSpPr>
          <p:spPr>
            <a:xfrm>
              <a:off x="1111431" y="7228084"/>
              <a:ext cx="24130" cy="0"/>
            </a:xfrm>
            <a:custGeom>
              <a:avLst/>
              <a:gdLst/>
              <a:ahLst/>
              <a:cxnLst/>
              <a:rect l="l" t="t" r="r" b="b"/>
              <a:pathLst>
                <a:path w="24130" h="0">
                  <a:moveTo>
                    <a:pt x="24091" y="0"/>
                  </a:moveTo>
                  <a:lnTo>
                    <a:pt x="0" y="0"/>
                  </a:lnTo>
                </a:path>
              </a:pathLst>
            </a:custGeom>
            <a:ln w="6426">
              <a:solidFill>
                <a:srgbClr val="231F20"/>
              </a:solidFill>
            </a:ln>
          </p:spPr>
          <p:txBody>
            <a:bodyPr wrap="square" lIns="0" tIns="0" rIns="0" bIns="0" rtlCol="0"/>
            <a:lstStyle/>
            <a:p/>
          </p:txBody>
        </p:sp>
        <p:sp>
          <p:nvSpPr>
            <p:cNvPr id="2864" name="object 2864" descr=""/>
            <p:cNvSpPr/>
            <p:nvPr/>
          </p:nvSpPr>
          <p:spPr>
            <a:xfrm>
              <a:off x="2695130" y="7116581"/>
              <a:ext cx="0" cy="250825"/>
            </a:xfrm>
            <a:custGeom>
              <a:avLst/>
              <a:gdLst/>
              <a:ahLst/>
              <a:cxnLst/>
              <a:rect l="l" t="t" r="r" b="b"/>
              <a:pathLst>
                <a:path w="0" h="250825">
                  <a:moveTo>
                    <a:pt x="0" y="250304"/>
                  </a:moveTo>
                  <a:lnTo>
                    <a:pt x="0" y="0"/>
                  </a:lnTo>
                </a:path>
              </a:pathLst>
            </a:custGeom>
            <a:ln w="6426">
              <a:solidFill>
                <a:srgbClr val="231F20"/>
              </a:solidFill>
            </a:ln>
          </p:spPr>
          <p:txBody>
            <a:bodyPr wrap="square" lIns="0" tIns="0" rIns="0" bIns="0" rtlCol="0"/>
            <a:lstStyle/>
            <a:p/>
          </p:txBody>
        </p:sp>
        <p:sp>
          <p:nvSpPr>
            <p:cNvPr id="2865" name="object 2865" descr=""/>
            <p:cNvSpPr/>
            <p:nvPr/>
          </p:nvSpPr>
          <p:spPr>
            <a:xfrm>
              <a:off x="2500806" y="6630206"/>
              <a:ext cx="2540" cy="2540"/>
            </a:xfrm>
            <a:custGeom>
              <a:avLst/>
              <a:gdLst/>
              <a:ahLst/>
              <a:cxnLst/>
              <a:rect l="l" t="t" r="r" b="b"/>
              <a:pathLst>
                <a:path w="2539" h="2540">
                  <a:moveTo>
                    <a:pt x="2298" y="2298"/>
                  </a:moveTo>
                  <a:lnTo>
                    <a:pt x="0" y="0"/>
                  </a:lnTo>
                </a:path>
              </a:pathLst>
            </a:custGeom>
            <a:ln w="6426">
              <a:solidFill>
                <a:srgbClr val="231F20"/>
              </a:solidFill>
            </a:ln>
          </p:spPr>
          <p:txBody>
            <a:bodyPr wrap="square" lIns="0" tIns="0" rIns="0" bIns="0" rtlCol="0"/>
            <a:lstStyle/>
            <a:p/>
          </p:txBody>
        </p:sp>
        <p:sp>
          <p:nvSpPr>
            <p:cNvPr id="2866" name="object 2866" descr=""/>
            <p:cNvSpPr/>
            <p:nvPr/>
          </p:nvSpPr>
          <p:spPr>
            <a:xfrm>
              <a:off x="2293406" y="6902993"/>
              <a:ext cx="56515" cy="463550"/>
            </a:xfrm>
            <a:custGeom>
              <a:avLst/>
              <a:gdLst/>
              <a:ahLst/>
              <a:cxnLst/>
              <a:rect l="l" t="t" r="r" b="b"/>
              <a:pathLst>
                <a:path w="56514" h="463550">
                  <a:moveTo>
                    <a:pt x="0" y="0"/>
                  </a:moveTo>
                  <a:lnTo>
                    <a:pt x="12852" y="367766"/>
                  </a:lnTo>
                  <a:lnTo>
                    <a:pt x="26847" y="367766"/>
                  </a:lnTo>
                  <a:lnTo>
                    <a:pt x="32118" y="373037"/>
                  </a:lnTo>
                  <a:lnTo>
                    <a:pt x="32118" y="375107"/>
                  </a:lnTo>
                  <a:lnTo>
                    <a:pt x="52095" y="375107"/>
                  </a:lnTo>
                  <a:lnTo>
                    <a:pt x="53695" y="377850"/>
                  </a:lnTo>
                  <a:lnTo>
                    <a:pt x="56222" y="386803"/>
                  </a:lnTo>
                  <a:lnTo>
                    <a:pt x="56222" y="454939"/>
                  </a:lnTo>
                  <a:lnTo>
                    <a:pt x="52768" y="463207"/>
                  </a:lnTo>
                </a:path>
              </a:pathLst>
            </a:custGeom>
            <a:ln w="6426">
              <a:solidFill>
                <a:srgbClr val="231F20"/>
              </a:solidFill>
            </a:ln>
          </p:spPr>
          <p:txBody>
            <a:bodyPr wrap="square" lIns="0" tIns="0" rIns="0" bIns="0" rtlCol="0"/>
            <a:lstStyle/>
            <a:p/>
          </p:txBody>
        </p:sp>
        <p:sp>
          <p:nvSpPr>
            <p:cNvPr id="2867" name="object 2867" descr=""/>
            <p:cNvSpPr/>
            <p:nvPr/>
          </p:nvSpPr>
          <p:spPr>
            <a:xfrm>
              <a:off x="1853606" y="6630210"/>
              <a:ext cx="291465" cy="0"/>
            </a:xfrm>
            <a:custGeom>
              <a:avLst/>
              <a:gdLst/>
              <a:ahLst/>
              <a:cxnLst/>
              <a:rect l="l" t="t" r="r" b="b"/>
              <a:pathLst>
                <a:path w="291464" h="0">
                  <a:moveTo>
                    <a:pt x="0" y="0"/>
                  </a:moveTo>
                  <a:lnTo>
                    <a:pt x="291363" y="0"/>
                  </a:lnTo>
                </a:path>
              </a:pathLst>
            </a:custGeom>
            <a:ln w="6426">
              <a:solidFill>
                <a:srgbClr val="231F20"/>
              </a:solidFill>
            </a:ln>
          </p:spPr>
          <p:txBody>
            <a:bodyPr wrap="square" lIns="0" tIns="0" rIns="0" bIns="0" rtlCol="0"/>
            <a:lstStyle/>
            <a:p/>
          </p:txBody>
        </p:sp>
        <p:sp>
          <p:nvSpPr>
            <p:cNvPr id="2868" name="object 2868" descr=""/>
            <p:cNvSpPr/>
            <p:nvPr/>
          </p:nvSpPr>
          <p:spPr>
            <a:xfrm>
              <a:off x="1648965" y="6902992"/>
              <a:ext cx="696595" cy="464184"/>
            </a:xfrm>
            <a:custGeom>
              <a:avLst/>
              <a:gdLst/>
              <a:ahLst/>
              <a:cxnLst/>
              <a:rect l="l" t="t" r="r" b="b"/>
              <a:pathLst>
                <a:path w="696594" h="464184">
                  <a:moveTo>
                    <a:pt x="696531" y="463892"/>
                  </a:moveTo>
                  <a:lnTo>
                    <a:pt x="57581" y="463892"/>
                  </a:lnTo>
                  <a:lnTo>
                    <a:pt x="57581" y="434987"/>
                  </a:lnTo>
                  <a:lnTo>
                    <a:pt x="28676" y="434987"/>
                  </a:lnTo>
                  <a:lnTo>
                    <a:pt x="28676" y="463892"/>
                  </a:lnTo>
                  <a:lnTo>
                    <a:pt x="4127" y="463892"/>
                  </a:lnTo>
                  <a:lnTo>
                    <a:pt x="3441" y="463207"/>
                  </a:lnTo>
                  <a:lnTo>
                    <a:pt x="0" y="454939"/>
                  </a:lnTo>
                  <a:lnTo>
                    <a:pt x="0" y="386803"/>
                  </a:lnTo>
                  <a:lnTo>
                    <a:pt x="2298" y="377863"/>
                  </a:lnTo>
                  <a:lnTo>
                    <a:pt x="4127" y="375107"/>
                  </a:lnTo>
                  <a:lnTo>
                    <a:pt x="23863" y="375107"/>
                  </a:lnTo>
                  <a:lnTo>
                    <a:pt x="23863" y="373037"/>
                  </a:lnTo>
                  <a:lnTo>
                    <a:pt x="29133" y="367766"/>
                  </a:lnTo>
                  <a:lnTo>
                    <a:pt x="43129" y="367766"/>
                  </a:lnTo>
                  <a:lnTo>
                    <a:pt x="55968" y="0"/>
                  </a:lnTo>
                </a:path>
              </a:pathLst>
            </a:custGeom>
            <a:ln w="6426">
              <a:solidFill>
                <a:srgbClr val="231F20"/>
              </a:solidFill>
            </a:ln>
          </p:spPr>
          <p:txBody>
            <a:bodyPr wrap="square" lIns="0" tIns="0" rIns="0" bIns="0" rtlCol="0"/>
            <a:lstStyle/>
            <a:p/>
          </p:txBody>
        </p:sp>
        <p:pic>
          <p:nvPicPr>
            <p:cNvPr id="2869" name="object 2869" descr=""/>
            <p:cNvPicPr/>
            <p:nvPr/>
          </p:nvPicPr>
          <p:blipFill>
            <a:blip r:embed="rId44" cstate="print"/>
            <a:stretch>
              <a:fillRect/>
            </a:stretch>
          </p:blipFill>
          <p:spPr>
            <a:xfrm>
              <a:off x="1492035" y="7267542"/>
              <a:ext cx="92925" cy="102561"/>
            </a:xfrm>
            <a:prstGeom prst="rect">
              <a:avLst/>
            </a:prstGeom>
          </p:spPr>
        </p:pic>
        <p:sp>
          <p:nvSpPr>
            <p:cNvPr id="2870" name="object 2870" descr=""/>
            <p:cNvSpPr/>
            <p:nvPr/>
          </p:nvSpPr>
          <p:spPr>
            <a:xfrm>
              <a:off x="2416846" y="7280390"/>
              <a:ext cx="86360" cy="86995"/>
            </a:xfrm>
            <a:custGeom>
              <a:avLst/>
              <a:gdLst/>
              <a:ahLst/>
              <a:cxnLst/>
              <a:rect l="l" t="t" r="r" b="b"/>
              <a:pathLst>
                <a:path w="86360" h="86995">
                  <a:moveTo>
                    <a:pt x="86258" y="0"/>
                  </a:moveTo>
                  <a:lnTo>
                    <a:pt x="86258" y="86499"/>
                  </a:lnTo>
                  <a:lnTo>
                    <a:pt x="3898" y="86499"/>
                  </a:lnTo>
                  <a:lnTo>
                    <a:pt x="3200" y="85801"/>
                  </a:lnTo>
                  <a:lnTo>
                    <a:pt x="0" y="77546"/>
                  </a:lnTo>
                  <a:lnTo>
                    <a:pt x="0" y="9410"/>
                  </a:lnTo>
                </a:path>
              </a:pathLst>
            </a:custGeom>
            <a:ln w="6426">
              <a:solidFill>
                <a:srgbClr val="231F20"/>
              </a:solidFill>
            </a:ln>
          </p:spPr>
          <p:txBody>
            <a:bodyPr wrap="square" lIns="0" tIns="0" rIns="0" bIns="0" rtlCol="0"/>
            <a:lstStyle/>
            <a:p/>
          </p:txBody>
        </p:sp>
        <p:sp>
          <p:nvSpPr>
            <p:cNvPr id="2871" name="object 2871" descr=""/>
            <p:cNvSpPr/>
            <p:nvPr/>
          </p:nvSpPr>
          <p:spPr>
            <a:xfrm>
              <a:off x="2419129" y="7270754"/>
              <a:ext cx="71120" cy="10160"/>
            </a:xfrm>
            <a:custGeom>
              <a:avLst/>
              <a:gdLst/>
              <a:ahLst/>
              <a:cxnLst/>
              <a:rect l="l" t="t" r="r" b="b"/>
              <a:pathLst>
                <a:path w="71119" h="10159">
                  <a:moveTo>
                    <a:pt x="0" y="10096"/>
                  </a:moveTo>
                  <a:lnTo>
                    <a:pt x="1612" y="7340"/>
                  </a:lnTo>
                  <a:lnTo>
                    <a:pt x="21564" y="7340"/>
                  </a:lnTo>
                  <a:lnTo>
                    <a:pt x="21564" y="5283"/>
                  </a:lnTo>
                  <a:lnTo>
                    <a:pt x="26847" y="0"/>
                  </a:lnTo>
                  <a:lnTo>
                    <a:pt x="70662" y="0"/>
                  </a:lnTo>
                </a:path>
              </a:pathLst>
            </a:custGeom>
            <a:ln w="6426">
              <a:solidFill>
                <a:srgbClr val="231F20"/>
              </a:solidFill>
            </a:ln>
          </p:spPr>
          <p:txBody>
            <a:bodyPr wrap="square" lIns="0" tIns="0" rIns="0" bIns="0" rtlCol="0"/>
            <a:lstStyle/>
            <a:p/>
          </p:txBody>
        </p:sp>
        <p:sp>
          <p:nvSpPr>
            <p:cNvPr id="2872" name="object 2872" descr=""/>
            <p:cNvSpPr/>
            <p:nvPr/>
          </p:nvSpPr>
          <p:spPr>
            <a:xfrm>
              <a:off x="2345493" y="7366197"/>
              <a:ext cx="1270" cy="1270"/>
            </a:xfrm>
            <a:custGeom>
              <a:avLst/>
              <a:gdLst/>
              <a:ahLst/>
              <a:cxnLst/>
              <a:rect l="l" t="t" r="r" b="b"/>
              <a:pathLst>
                <a:path w="1269" h="1270">
                  <a:moveTo>
                    <a:pt x="685" y="0"/>
                  </a:moveTo>
                  <a:lnTo>
                    <a:pt x="0" y="685"/>
                  </a:lnTo>
                </a:path>
              </a:pathLst>
            </a:custGeom>
            <a:ln w="6426">
              <a:solidFill>
                <a:srgbClr val="231F20"/>
              </a:solidFill>
            </a:ln>
          </p:spPr>
          <p:txBody>
            <a:bodyPr wrap="square" lIns="0" tIns="0" rIns="0" bIns="0" rtlCol="0"/>
            <a:lstStyle/>
            <a:p/>
          </p:txBody>
        </p:sp>
        <p:sp>
          <p:nvSpPr>
            <p:cNvPr id="2873" name="object 2873" descr=""/>
            <p:cNvSpPr/>
            <p:nvPr/>
          </p:nvSpPr>
          <p:spPr>
            <a:xfrm>
              <a:off x="2416846" y="7280845"/>
              <a:ext cx="2540" cy="9525"/>
            </a:xfrm>
            <a:custGeom>
              <a:avLst/>
              <a:gdLst/>
              <a:ahLst/>
              <a:cxnLst/>
              <a:rect l="l" t="t" r="r" b="b"/>
              <a:pathLst>
                <a:path w="2539" h="9525">
                  <a:moveTo>
                    <a:pt x="0" y="8953"/>
                  </a:moveTo>
                  <a:lnTo>
                    <a:pt x="2286" y="0"/>
                  </a:lnTo>
                </a:path>
              </a:pathLst>
            </a:custGeom>
            <a:ln w="6426">
              <a:solidFill>
                <a:srgbClr val="231F20"/>
              </a:solidFill>
            </a:ln>
          </p:spPr>
          <p:txBody>
            <a:bodyPr wrap="square" lIns="0" tIns="0" rIns="0" bIns="0" rtlCol="0"/>
            <a:lstStyle/>
            <a:p/>
          </p:txBody>
        </p:sp>
        <p:sp>
          <p:nvSpPr>
            <p:cNvPr id="2874" name="object 2874" descr=""/>
            <p:cNvSpPr/>
            <p:nvPr/>
          </p:nvSpPr>
          <p:spPr>
            <a:xfrm>
              <a:off x="2383113" y="7195044"/>
              <a:ext cx="0" cy="306070"/>
            </a:xfrm>
            <a:custGeom>
              <a:avLst/>
              <a:gdLst/>
              <a:ahLst/>
              <a:cxnLst/>
              <a:rect l="l" t="t" r="r" b="b"/>
              <a:pathLst>
                <a:path w="0" h="306070">
                  <a:moveTo>
                    <a:pt x="0" y="0"/>
                  </a:moveTo>
                  <a:lnTo>
                    <a:pt x="0" y="306057"/>
                  </a:lnTo>
                </a:path>
              </a:pathLst>
            </a:custGeom>
            <a:ln w="3898">
              <a:solidFill>
                <a:srgbClr val="EE2E2A"/>
              </a:solidFill>
            </a:ln>
          </p:spPr>
          <p:txBody>
            <a:bodyPr wrap="square" lIns="0" tIns="0" rIns="0" bIns="0" rtlCol="0"/>
            <a:lstStyle/>
            <a:p/>
          </p:txBody>
        </p:sp>
        <p:sp>
          <p:nvSpPr>
            <p:cNvPr id="2875" name="object 2875" descr=""/>
            <p:cNvSpPr/>
            <p:nvPr/>
          </p:nvSpPr>
          <p:spPr>
            <a:xfrm>
              <a:off x="1615234" y="7195044"/>
              <a:ext cx="0" cy="306070"/>
            </a:xfrm>
            <a:custGeom>
              <a:avLst/>
              <a:gdLst/>
              <a:ahLst/>
              <a:cxnLst/>
              <a:rect l="l" t="t" r="r" b="b"/>
              <a:pathLst>
                <a:path w="0" h="306070">
                  <a:moveTo>
                    <a:pt x="0" y="0"/>
                  </a:moveTo>
                  <a:lnTo>
                    <a:pt x="0" y="306057"/>
                  </a:lnTo>
                </a:path>
              </a:pathLst>
            </a:custGeom>
            <a:ln w="3898">
              <a:solidFill>
                <a:srgbClr val="EE2E2A"/>
              </a:solidFill>
            </a:ln>
          </p:spPr>
          <p:txBody>
            <a:bodyPr wrap="square" lIns="0" tIns="0" rIns="0" bIns="0" rtlCol="0"/>
            <a:lstStyle/>
            <a:p/>
          </p:txBody>
        </p:sp>
        <p:sp>
          <p:nvSpPr>
            <p:cNvPr id="2876" name="object 2876" descr=""/>
            <p:cNvSpPr/>
            <p:nvPr/>
          </p:nvSpPr>
          <p:spPr>
            <a:xfrm>
              <a:off x="1117170" y="7098920"/>
              <a:ext cx="1905" cy="1905"/>
            </a:xfrm>
            <a:custGeom>
              <a:avLst/>
              <a:gdLst/>
              <a:ahLst/>
              <a:cxnLst/>
              <a:rect l="l" t="t" r="r" b="b"/>
              <a:pathLst>
                <a:path w="1905" h="1904">
                  <a:moveTo>
                    <a:pt x="1485" y="0"/>
                  </a:moveTo>
                  <a:lnTo>
                    <a:pt x="673" y="0"/>
                  </a:lnTo>
                  <a:lnTo>
                    <a:pt x="12" y="647"/>
                  </a:lnTo>
                  <a:lnTo>
                    <a:pt x="0" y="1460"/>
                  </a:lnTo>
                </a:path>
              </a:pathLst>
            </a:custGeom>
            <a:ln w="6426">
              <a:solidFill>
                <a:srgbClr val="231F20"/>
              </a:solidFill>
            </a:ln>
          </p:spPr>
          <p:txBody>
            <a:bodyPr wrap="square" lIns="0" tIns="0" rIns="0" bIns="0" rtlCol="0"/>
            <a:lstStyle/>
            <a:p/>
          </p:txBody>
        </p:sp>
        <p:sp>
          <p:nvSpPr>
            <p:cNvPr id="2877" name="object 2877" descr=""/>
            <p:cNvSpPr/>
            <p:nvPr/>
          </p:nvSpPr>
          <p:spPr>
            <a:xfrm>
              <a:off x="1272830" y="6980569"/>
              <a:ext cx="95885" cy="48260"/>
            </a:xfrm>
            <a:custGeom>
              <a:avLst/>
              <a:gdLst/>
              <a:ahLst/>
              <a:cxnLst/>
              <a:rect l="l" t="t" r="r" b="b"/>
              <a:pathLst>
                <a:path w="95884" h="48259">
                  <a:moveTo>
                    <a:pt x="0" y="47688"/>
                  </a:moveTo>
                  <a:lnTo>
                    <a:pt x="27637" y="44459"/>
                  </a:lnTo>
                  <a:lnTo>
                    <a:pt x="53462" y="35102"/>
                  </a:lnTo>
                  <a:lnTo>
                    <a:pt x="76479" y="20117"/>
                  </a:lnTo>
                  <a:lnTo>
                    <a:pt x="95694" y="0"/>
                  </a:lnTo>
                </a:path>
              </a:pathLst>
            </a:custGeom>
            <a:ln w="6426">
              <a:solidFill>
                <a:srgbClr val="231F20"/>
              </a:solidFill>
            </a:ln>
          </p:spPr>
          <p:txBody>
            <a:bodyPr wrap="square" lIns="0" tIns="0" rIns="0" bIns="0" rtlCol="0"/>
            <a:lstStyle/>
            <a:p/>
          </p:txBody>
        </p:sp>
        <p:sp>
          <p:nvSpPr>
            <p:cNvPr id="2878" name="object 2878" descr=""/>
            <p:cNvSpPr/>
            <p:nvPr/>
          </p:nvSpPr>
          <p:spPr>
            <a:xfrm>
              <a:off x="1643456" y="7277867"/>
              <a:ext cx="3175" cy="3175"/>
            </a:xfrm>
            <a:custGeom>
              <a:avLst/>
              <a:gdLst/>
              <a:ahLst/>
              <a:cxnLst/>
              <a:rect l="l" t="t" r="r" b="b"/>
              <a:pathLst>
                <a:path w="3175" h="3175">
                  <a:moveTo>
                    <a:pt x="2870" y="0"/>
                  </a:moveTo>
                  <a:lnTo>
                    <a:pt x="1282" y="0"/>
                  </a:lnTo>
                  <a:lnTo>
                    <a:pt x="0" y="1282"/>
                  </a:lnTo>
                  <a:lnTo>
                    <a:pt x="0" y="2870"/>
                  </a:lnTo>
                </a:path>
              </a:pathLst>
            </a:custGeom>
            <a:ln w="6426">
              <a:solidFill>
                <a:srgbClr val="231F20"/>
              </a:solidFill>
            </a:ln>
          </p:spPr>
          <p:txBody>
            <a:bodyPr wrap="square" lIns="0" tIns="0" rIns="0" bIns="0" rtlCol="0"/>
            <a:lstStyle/>
            <a:p/>
          </p:txBody>
        </p:sp>
        <p:sp>
          <p:nvSpPr>
            <p:cNvPr id="2879" name="object 2879" descr=""/>
            <p:cNvSpPr/>
            <p:nvPr/>
          </p:nvSpPr>
          <p:spPr>
            <a:xfrm>
              <a:off x="1584372" y="7277862"/>
              <a:ext cx="3175" cy="3175"/>
            </a:xfrm>
            <a:custGeom>
              <a:avLst/>
              <a:gdLst/>
              <a:ahLst/>
              <a:cxnLst/>
              <a:rect l="l" t="t" r="r" b="b"/>
              <a:pathLst>
                <a:path w="3175" h="3175">
                  <a:moveTo>
                    <a:pt x="2882" y="2870"/>
                  </a:moveTo>
                  <a:lnTo>
                    <a:pt x="2882" y="1282"/>
                  </a:lnTo>
                  <a:lnTo>
                    <a:pt x="1587" y="0"/>
                  </a:lnTo>
                  <a:lnTo>
                    <a:pt x="0" y="0"/>
                  </a:lnTo>
                </a:path>
              </a:pathLst>
            </a:custGeom>
            <a:ln w="6426">
              <a:solidFill>
                <a:srgbClr val="231F20"/>
              </a:solidFill>
            </a:ln>
          </p:spPr>
          <p:txBody>
            <a:bodyPr wrap="square" lIns="0" tIns="0" rIns="0" bIns="0" rtlCol="0"/>
            <a:lstStyle/>
            <a:p/>
          </p:txBody>
        </p:sp>
        <p:sp>
          <p:nvSpPr>
            <p:cNvPr id="2880" name="object 2880" descr=""/>
            <p:cNvSpPr/>
            <p:nvPr/>
          </p:nvSpPr>
          <p:spPr>
            <a:xfrm>
              <a:off x="1572110" y="7220283"/>
              <a:ext cx="6350" cy="6350"/>
            </a:xfrm>
            <a:custGeom>
              <a:avLst/>
              <a:gdLst/>
              <a:ahLst/>
              <a:cxnLst/>
              <a:rect l="l" t="t" r="r" b="b"/>
              <a:pathLst>
                <a:path w="6350" h="6350">
                  <a:moveTo>
                    <a:pt x="5841" y="0"/>
                  </a:moveTo>
                  <a:lnTo>
                    <a:pt x="2616" y="0"/>
                  </a:lnTo>
                  <a:lnTo>
                    <a:pt x="0" y="2616"/>
                  </a:lnTo>
                  <a:lnTo>
                    <a:pt x="0" y="5842"/>
                  </a:lnTo>
                </a:path>
              </a:pathLst>
            </a:custGeom>
            <a:ln w="6426">
              <a:solidFill>
                <a:srgbClr val="231F20"/>
              </a:solidFill>
            </a:ln>
          </p:spPr>
          <p:txBody>
            <a:bodyPr wrap="square" lIns="0" tIns="0" rIns="0" bIns="0" rtlCol="0"/>
            <a:lstStyle/>
            <a:p/>
          </p:txBody>
        </p:sp>
        <p:sp>
          <p:nvSpPr>
            <p:cNvPr id="2881" name="object 2881" descr=""/>
            <p:cNvSpPr/>
            <p:nvPr/>
          </p:nvSpPr>
          <p:spPr>
            <a:xfrm>
              <a:off x="1652973" y="7220289"/>
              <a:ext cx="6350" cy="6350"/>
            </a:xfrm>
            <a:custGeom>
              <a:avLst/>
              <a:gdLst/>
              <a:ahLst/>
              <a:cxnLst/>
              <a:rect l="l" t="t" r="r" b="b"/>
              <a:pathLst>
                <a:path w="6350" h="6350">
                  <a:moveTo>
                    <a:pt x="5854" y="5842"/>
                  </a:moveTo>
                  <a:lnTo>
                    <a:pt x="5854" y="2616"/>
                  </a:lnTo>
                  <a:lnTo>
                    <a:pt x="3238" y="0"/>
                  </a:lnTo>
                  <a:lnTo>
                    <a:pt x="0" y="0"/>
                  </a:lnTo>
                </a:path>
              </a:pathLst>
            </a:custGeom>
            <a:ln w="6426">
              <a:solidFill>
                <a:srgbClr val="231F20"/>
              </a:solidFill>
            </a:ln>
          </p:spPr>
          <p:txBody>
            <a:bodyPr wrap="square" lIns="0" tIns="0" rIns="0" bIns="0" rtlCol="0"/>
            <a:lstStyle/>
            <a:p/>
          </p:txBody>
        </p:sp>
        <p:sp>
          <p:nvSpPr>
            <p:cNvPr id="2882" name="object 2882" descr=""/>
            <p:cNvSpPr/>
            <p:nvPr/>
          </p:nvSpPr>
          <p:spPr>
            <a:xfrm>
              <a:off x="2411335" y="7277867"/>
              <a:ext cx="3175" cy="3175"/>
            </a:xfrm>
            <a:custGeom>
              <a:avLst/>
              <a:gdLst/>
              <a:ahLst/>
              <a:cxnLst/>
              <a:rect l="l" t="t" r="r" b="b"/>
              <a:pathLst>
                <a:path w="3175" h="3175">
                  <a:moveTo>
                    <a:pt x="2870" y="0"/>
                  </a:moveTo>
                  <a:lnTo>
                    <a:pt x="1282" y="0"/>
                  </a:lnTo>
                  <a:lnTo>
                    <a:pt x="0" y="1282"/>
                  </a:lnTo>
                  <a:lnTo>
                    <a:pt x="0" y="2870"/>
                  </a:lnTo>
                </a:path>
              </a:pathLst>
            </a:custGeom>
            <a:ln w="6426">
              <a:solidFill>
                <a:srgbClr val="231F20"/>
              </a:solidFill>
            </a:ln>
          </p:spPr>
          <p:txBody>
            <a:bodyPr wrap="square" lIns="0" tIns="0" rIns="0" bIns="0" rtlCol="0"/>
            <a:lstStyle/>
            <a:p/>
          </p:txBody>
        </p:sp>
        <p:sp>
          <p:nvSpPr>
            <p:cNvPr id="2883" name="object 2883" descr=""/>
            <p:cNvSpPr/>
            <p:nvPr/>
          </p:nvSpPr>
          <p:spPr>
            <a:xfrm>
              <a:off x="2352250" y="7277862"/>
              <a:ext cx="3175" cy="3175"/>
            </a:xfrm>
            <a:custGeom>
              <a:avLst/>
              <a:gdLst/>
              <a:ahLst/>
              <a:cxnLst/>
              <a:rect l="l" t="t" r="r" b="b"/>
              <a:pathLst>
                <a:path w="3175" h="3175">
                  <a:moveTo>
                    <a:pt x="2870" y="2870"/>
                  </a:moveTo>
                  <a:lnTo>
                    <a:pt x="2870" y="1282"/>
                  </a:lnTo>
                  <a:lnTo>
                    <a:pt x="1587" y="0"/>
                  </a:lnTo>
                  <a:lnTo>
                    <a:pt x="0" y="0"/>
                  </a:lnTo>
                </a:path>
              </a:pathLst>
            </a:custGeom>
            <a:ln w="6426">
              <a:solidFill>
                <a:srgbClr val="231F20"/>
              </a:solidFill>
            </a:ln>
          </p:spPr>
          <p:txBody>
            <a:bodyPr wrap="square" lIns="0" tIns="0" rIns="0" bIns="0" rtlCol="0"/>
            <a:lstStyle/>
            <a:p/>
          </p:txBody>
        </p:sp>
        <p:sp>
          <p:nvSpPr>
            <p:cNvPr id="2884" name="object 2884" descr=""/>
            <p:cNvSpPr/>
            <p:nvPr/>
          </p:nvSpPr>
          <p:spPr>
            <a:xfrm>
              <a:off x="2339989" y="7220283"/>
              <a:ext cx="6350" cy="6350"/>
            </a:xfrm>
            <a:custGeom>
              <a:avLst/>
              <a:gdLst/>
              <a:ahLst/>
              <a:cxnLst/>
              <a:rect l="l" t="t" r="r" b="b"/>
              <a:pathLst>
                <a:path w="6350" h="6350">
                  <a:moveTo>
                    <a:pt x="5842" y="0"/>
                  </a:moveTo>
                  <a:lnTo>
                    <a:pt x="2616" y="0"/>
                  </a:lnTo>
                  <a:lnTo>
                    <a:pt x="0" y="2616"/>
                  </a:lnTo>
                  <a:lnTo>
                    <a:pt x="0" y="5842"/>
                  </a:lnTo>
                </a:path>
              </a:pathLst>
            </a:custGeom>
            <a:ln w="6426">
              <a:solidFill>
                <a:srgbClr val="231F20"/>
              </a:solidFill>
            </a:ln>
          </p:spPr>
          <p:txBody>
            <a:bodyPr wrap="square" lIns="0" tIns="0" rIns="0" bIns="0" rtlCol="0"/>
            <a:lstStyle/>
            <a:p/>
          </p:txBody>
        </p:sp>
        <p:sp>
          <p:nvSpPr>
            <p:cNvPr id="2885" name="object 2885" descr=""/>
            <p:cNvSpPr/>
            <p:nvPr/>
          </p:nvSpPr>
          <p:spPr>
            <a:xfrm>
              <a:off x="2420628" y="7220289"/>
              <a:ext cx="6350" cy="6350"/>
            </a:xfrm>
            <a:custGeom>
              <a:avLst/>
              <a:gdLst/>
              <a:ahLst/>
              <a:cxnLst/>
              <a:rect l="l" t="t" r="r" b="b"/>
              <a:pathLst>
                <a:path w="6350" h="6350">
                  <a:moveTo>
                    <a:pt x="5842" y="5842"/>
                  </a:moveTo>
                  <a:lnTo>
                    <a:pt x="5842" y="2616"/>
                  </a:lnTo>
                  <a:lnTo>
                    <a:pt x="3225" y="0"/>
                  </a:lnTo>
                  <a:lnTo>
                    <a:pt x="0" y="0"/>
                  </a:lnTo>
                </a:path>
              </a:pathLst>
            </a:custGeom>
            <a:ln w="6426">
              <a:solidFill>
                <a:srgbClr val="231F20"/>
              </a:solidFill>
            </a:ln>
          </p:spPr>
          <p:txBody>
            <a:bodyPr wrap="square" lIns="0" tIns="0" rIns="0" bIns="0" rtlCol="0"/>
            <a:lstStyle/>
            <a:p/>
          </p:txBody>
        </p:sp>
        <p:sp>
          <p:nvSpPr>
            <p:cNvPr id="2886" name="object 2886" descr=""/>
            <p:cNvSpPr/>
            <p:nvPr/>
          </p:nvSpPr>
          <p:spPr>
            <a:xfrm>
              <a:off x="1097437" y="7107869"/>
              <a:ext cx="1270" cy="1270"/>
            </a:xfrm>
            <a:custGeom>
              <a:avLst/>
              <a:gdLst/>
              <a:ahLst/>
              <a:cxnLst/>
              <a:rect l="l" t="t" r="r" b="b"/>
              <a:pathLst>
                <a:path w="1269" h="1270">
                  <a:moveTo>
                    <a:pt x="1028" y="0"/>
                  </a:moveTo>
                  <a:lnTo>
                    <a:pt x="457" y="0"/>
                  </a:lnTo>
                  <a:lnTo>
                    <a:pt x="0" y="457"/>
                  </a:lnTo>
                  <a:lnTo>
                    <a:pt x="0" y="1028"/>
                  </a:lnTo>
                </a:path>
              </a:pathLst>
            </a:custGeom>
            <a:ln w="6426">
              <a:solidFill>
                <a:srgbClr val="231F20"/>
              </a:solidFill>
            </a:ln>
          </p:spPr>
          <p:txBody>
            <a:bodyPr wrap="square" lIns="0" tIns="0" rIns="0" bIns="0" rtlCol="0"/>
            <a:lstStyle/>
            <a:p/>
          </p:txBody>
        </p:sp>
        <p:sp>
          <p:nvSpPr>
            <p:cNvPr id="2887" name="object 2887" descr=""/>
            <p:cNvSpPr/>
            <p:nvPr/>
          </p:nvSpPr>
          <p:spPr>
            <a:xfrm>
              <a:off x="1103972" y="7107869"/>
              <a:ext cx="1270" cy="1270"/>
            </a:xfrm>
            <a:custGeom>
              <a:avLst/>
              <a:gdLst/>
              <a:ahLst/>
              <a:cxnLst/>
              <a:rect l="l" t="t" r="r" b="b"/>
              <a:pathLst>
                <a:path w="1269" h="1270">
                  <a:moveTo>
                    <a:pt x="1028" y="1028"/>
                  </a:moveTo>
                  <a:lnTo>
                    <a:pt x="1028" y="762"/>
                  </a:lnTo>
                  <a:lnTo>
                    <a:pt x="914" y="495"/>
                  </a:lnTo>
                  <a:lnTo>
                    <a:pt x="736" y="292"/>
                  </a:lnTo>
                  <a:lnTo>
                    <a:pt x="533" y="101"/>
                  </a:lnTo>
                  <a:lnTo>
                    <a:pt x="266" y="0"/>
                  </a:lnTo>
                  <a:lnTo>
                    <a:pt x="0" y="0"/>
                  </a:lnTo>
                </a:path>
              </a:pathLst>
            </a:custGeom>
            <a:ln w="6426">
              <a:solidFill>
                <a:srgbClr val="231F20"/>
              </a:solidFill>
            </a:ln>
          </p:spPr>
          <p:txBody>
            <a:bodyPr wrap="square" lIns="0" tIns="0" rIns="0" bIns="0" rtlCol="0"/>
            <a:lstStyle/>
            <a:p/>
          </p:txBody>
        </p:sp>
        <p:sp>
          <p:nvSpPr>
            <p:cNvPr id="2888" name="object 2888" descr=""/>
            <p:cNvSpPr/>
            <p:nvPr/>
          </p:nvSpPr>
          <p:spPr>
            <a:xfrm>
              <a:off x="1097436" y="7192409"/>
              <a:ext cx="1270" cy="1270"/>
            </a:xfrm>
            <a:custGeom>
              <a:avLst/>
              <a:gdLst/>
              <a:ahLst/>
              <a:cxnLst/>
              <a:rect l="l" t="t" r="r" b="b"/>
              <a:pathLst>
                <a:path w="1269" h="1270">
                  <a:moveTo>
                    <a:pt x="0" y="0"/>
                  </a:moveTo>
                  <a:lnTo>
                    <a:pt x="0" y="571"/>
                  </a:lnTo>
                  <a:lnTo>
                    <a:pt x="457" y="1028"/>
                  </a:lnTo>
                  <a:lnTo>
                    <a:pt x="1028" y="1028"/>
                  </a:lnTo>
                </a:path>
              </a:pathLst>
            </a:custGeom>
            <a:ln w="6426">
              <a:solidFill>
                <a:srgbClr val="231F20"/>
              </a:solidFill>
            </a:ln>
          </p:spPr>
          <p:txBody>
            <a:bodyPr wrap="square" lIns="0" tIns="0" rIns="0" bIns="0" rtlCol="0"/>
            <a:lstStyle/>
            <a:p/>
          </p:txBody>
        </p:sp>
        <p:sp>
          <p:nvSpPr>
            <p:cNvPr id="2889" name="object 2889" descr=""/>
            <p:cNvSpPr/>
            <p:nvPr/>
          </p:nvSpPr>
          <p:spPr>
            <a:xfrm>
              <a:off x="1097437" y="7112909"/>
              <a:ext cx="1270" cy="1270"/>
            </a:xfrm>
            <a:custGeom>
              <a:avLst/>
              <a:gdLst/>
              <a:ahLst/>
              <a:cxnLst/>
              <a:rect l="l" t="t" r="r" b="b"/>
              <a:pathLst>
                <a:path w="1269" h="1270">
                  <a:moveTo>
                    <a:pt x="1028" y="0"/>
                  </a:moveTo>
                  <a:lnTo>
                    <a:pt x="457" y="0"/>
                  </a:lnTo>
                  <a:lnTo>
                    <a:pt x="0" y="469"/>
                  </a:lnTo>
                  <a:lnTo>
                    <a:pt x="0" y="1041"/>
                  </a:lnTo>
                </a:path>
              </a:pathLst>
            </a:custGeom>
            <a:ln w="6426">
              <a:solidFill>
                <a:srgbClr val="231F20"/>
              </a:solidFill>
            </a:ln>
          </p:spPr>
          <p:txBody>
            <a:bodyPr wrap="square" lIns="0" tIns="0" rIns="0" bIns="0" rtlCol="0"/>
            <a:lstStyle/>
            <a:p/>
          </p:txBody>
        </p:sp>
        <p:sp>
          <p:nvSpPr>
            <p:cNvPr id="2890" name="object 2890" descr=""/>
            <p:cNvSpPr/>
            <p:nvPr/>
          </p:nvSpPr>
          <p:spPr>
            <a:xfrm>
              <a:off x="1103972" y="7183461"/>
              <a:ext cx="1270" cy="1270"/>
            </a:xfrm>
            <a:custGeom>
              <a:avLst/>
              <a:gdLst/>
              <a:ahLst/>
              <a:cxnLst/>
              <a:rect l="l" t="t" r="r" b="b"/>
              <a:pathLst>
                <a:path w="1269" h="1270">
                  <a:moveTo>
                    <a:pt x="0" y="1028"/>
                  </a:moveTo>
                  <a:lnTo>
                    <a:pt x="571" y="1028"/>
                  </a:lnTo>
                  <a:lnTo>
                    <a:pt x="1028" y="571"/>
                  </a:lnTo>
                  <a:lnTo>
                    <a:pt x="1028" y="0"/>
                  </a:lnTo>
                </a:path>
              </a:pathLst>
            </a:custGeom>
            <a:ln w="6426">
              <a:solidFill>
                <a:srgbClr val="231F20"/>
              </a:solidFill>
            </a:ln>
          </p:spPr>
          <p:txBody>
            <a:bodyPr wrap="square" lIns="0" tIns="0" rIns="0" bIns="0" rtlCol="0"/>
            <a:lstStyle/>
            <a:p/>
          </p:txBody>
        </p:sp>
        <p:sp>
          <p:nvSpPr>
            <p:cNvPr id="2891" name="object 2891" descr=""/>
            <p:cNvSpPr/>
            <p:nvPr/>
          </p:nvSpPr>
          <p:spPr>
            <a:xfrm>
              <a:off x="1097436" y="7183460"/>
              <a:ext cx="1270" cy="1270"/>
            </a:xfrm>
            <a:custGeom>
              <a:avLst/>
              <a:gdLst/>
              <a:ahLst/>
              <a:cxnLst/>
              <a:rect l="l" t="t" r="r" b="b"/>
              <a:pathLst>
                <a:path w="1269" h="1270">
                  <a:moveTo>
                    <a:pt x="0" y="0"/>
                  </a:moveTo>
                  <a:lnTo>
                    <a:pt x="0" y="571"/>
                  </a:lnTo>
                  <a:lnTo>
                    <a:pt x="457" y="1028"/>
                  </a:lnTo>
                  <a:lnTo>
                    <a:pt x="1028" y="1028"/>
                  </a:lnTo>
                </a:path>
              </a:pathLst>
            </a:custGeom>
            <a:ln w="6426">
              <a:solidFill>
                <a:srgbClr val="231F20"/>
              </a:solidFill>
            </a:ln>
          </p:spPr>
          <p:txBody>
            <a:bodyPr wrap="square" lIns="0" tIns="0" rIns="0" bIns="0" rtlCol="0"/>
            <a:lstStyle/>
            <a:p/>
          </p:txBody>
        </p:sp>
        <p:sp>
          <p:nvSpPr>
            <p:cNvPr id="2892" name="object 2892" descr=""/>
            <p:cNvSpPr/>
            <p:nvPr/>
          </p:nvSpPr>
          <p:spPr>
            <a:xfrm>
              <a:off x="1039616" y="7186443"/>
              <a:ext cx="1905" cy="1905"/>
            </a:xfrm>
            <a:custGeom>
              <a:avLst/>
              <a:gdLst/>
              <a:ahLst/>
              <a:cxnLst/>
              <a:rect l="l" t="t" r="r" b="b"/>
              <a:pathLst>
                <a:path w="1905" h="1904">
                  <a:moveTo>
                    <a:pt x="0" y="0"/>
                  </a:moveTo>
                  <a:lnTo>
                    <a:pt x="0" y="825"/>
                  </a:lnTo>
                  <a:lnTo>
                    <a:pt x="673" y="1485"/>
                  </a:lnTo>
                  <a:lnTo>
                    <a:pt x="1485" y="1485"/>
                  </a:lnTo>
                </a:path>
              </a:pathLst>
            </a:custGeom>
            <a:ln w="6426">
              <a:solidFill>
                <a:srgbClr val="231F20"/>
              </a:solidFill>
            </a:ln>
          </p:spPr>
          <p:txBody>
            <a:bodyPr wrap="square" lIns="0" tIns="0" rIns="0" bIns="0" rtlCol="0"/>
            <a:lstStyle/>
            <a:p/>
          </p:txBody>
        </p:sp>
        <p:sp>
          <p:nvSpPr>
            <p:cNvPr id="2893" name="object 2893" descr=""/>
            <p:cNvSpPr/>
            <p:nvPr/>
          </p:nvSpPr>
          <p:spPr>
            <a:xfrm>
              <a:off x="1039619" y="7113597"/>
              <a:ext cx="1905" cy="1905"/>
            </a:xfrm>
            <a:custGeom>
              <a:avLst/>
              <a:gdLst/>
              <a:ahLst/>
              <a:cxnLst/>
              <a:rect l="l" t="t" r="r" b="b"/>
              <a:pathLst>
                <a:path w="1905" h="1904">
                  <a:moveTo>
                    <a:pt x="1485" y="0"/>
                  </a:moveTo>
                  <a:lnTo>
                    <a:pt x="673" y="0"/>
                  </a:lnTo>
                  <a:lnTo>
                    <a:pt x="0" y="673"/>
                  </a:lnTo>
                  <a:lnTo>
                    <a:pt x="0" y="1498"/>
                  </a:lnTo>
                </a:path>
              </a:pathLst>
            </a:custGeom>
            <a:ln w="6426">
              <a:solidFill>
                <a:srgbClr val="231F20"/>
              </a:solidFill>
            </a:ln>
          </p:spPr>
          <p:txBody>
            <a:bodyPr wrap="square" lIns="0" tIns="0" rIns="0" bIns="0" rtlCol="0"/>
            <a:lstStyle/>
            <a:p/>
          </p:txBody>
        </p:sp>
        <p:sp>
          <p:nvSpPr>
            <p:cNvPr id="2894" name="object 2894" descr=""/>
            <p:cNvSpPr/>
            <p:nvPr/>
          </p:nvSpPr>
          <p:spPr>
            <a:xfrm>
              <a:off x="1103969" y="7107856"/>
              <a:ext cx="635" cy="1270"/>
            </a:xfrm>
            <a:custGeom>
              <a:avLst/>
              <a:gdLst/>
              <a:ahLst/>
              <a:cxnLst/>
              <a:rect l="l" t="t" r="r" b="b"/>
              <a:pathLst>
                <a:path w="634" h="1270">
                  <a:moveTo>
                    <a:pt x="114" y="1041"/>
                  </a:moveTo>
                  <a:lnTo>
                    <a:pt x="114" y="761"/>
                  </a:lnTo>
                  <a:lnTo>
                    <a:pt x="101" y="495"/>
                  </a:lnTo>
                  <a:lnTo>
                    <a:pt x="76" y="304"/>
                  </a:lnTo>
                  <a:lnTo>
                    <a:pt x="63" y="114"/>
                  </a:lnTo>
                </a:path>
              </a:pathLst>
            </a:custGeom>
            <a:ln w="6426">
              <a:solidFill>
                <a:srgbClr val="231F20"/>
              </a:solidFill>
            </a:ln>
          </p:spPr>
          <p:txBody>
            <a:bodyPr wrap="square" lIns="0" tIns="0" rIns="0" bIns="0" rtlCol="0"/>
            <a:lstStyle/>
            <a:p/>
          </p:txBody>
        </p:sp>
        <p:sp>
          <p:nvSpPr>
            <p:cNvPr id="2895" name="object 2895" descr=""/>
            <p:cNvSpPr/>
            <p:nvPr/>
          </p:nvSpPr>
          <p:spPr>
            <a:xfrm>
              <a:off x="1097436" y="7192179"/>
              <a:ext cx="1270" cy="1270"/>
            </a:xfrm>
            <a:custGeom>
              <a:avLst/>
              <a:gdLst/>
              <a:ahLst/>
              <a:cxnLst/>
              <a:rect l="l" t="t" r="r" b="b"/>
              <a:pathLst>
                <a:path w="1269" h="1270">
                  <a:moveTo>
                    <a:pt x="0" y="0"/>
                  </a:moveTo>
                  <a:lnTo>
                    <a:pt x="0" y="571"/>
                  </a:lnTo>
                  <a:lnTo>
                    <a:pt x="457" y="1028"/>
                  </a:lnTo>
                  <a:lnTo>
                    <a:pt x="1028" y="1028"/>
                  </a:lnTo>
                </a:path>
              </a:pathLst>
            </a:custGeom>
            <a:ln w="6426">
              <a:solidFill>
                <a:srgbClr val="231F20"/>
              </a:solidFill>
            </a:ln>
          </p:spPr>
          <p:txBody>
            <a:bodyPr wrap="square" lIns="0" tIns="0" rIns="0" bIns="0" rtlCol="0"/>
            <a:lstStyle/>
            <a:p/>
          </p:txBody>
        </p:sp>
        <p:sp>
          <p:nvSpPr>
            <p:cNvPr id="2896" name="object 2896" descr=""/>
            <p:cNvSpPr/>
            <p:nvPr/>
          </p:nvSpPr>
          <p:spPr>
            <a:xfrm>
              <a:off x="1102596" y="7192410"/>
              <a:ext cx="1270" cy="1270"/>
            </a:xfrm>
            <a:custGeom>
              <a:avLst/>
              <a:gdLst/>
              <a:ahLst/>
              <a:cxnLst/>
              <a:rect l="l" t="t" r="r" b="b"/>
              <a:pathLst>
                <a:path w="1269" h="1270">
                  <a:moveTo>
                    <a:pt x="0" y="1028"/>
                  </a:moveTo>
                  <a:lnTo>
                    <a:pt x="266" y="1028"/>
                  </a:lnTo>
                  <a:lnTo>
                    <a:pt x="533" y="927"/>
                  </a:lnTo>
                  <a:lnTo>
                    <a:pt x="736" y="723"/>
                  </a:lnTo>
                  <a:lnTo>
                    <a:pt x="927" y="533"/>
                  </a:lnTo>
                  <a:lnTo>
                    <a:pt x="1028" y="266"/>
                  </a:lnTo>
                  <a:lnTo>
                    <a:pt x="1028" y="0"/>
                  </a:lnTo>
                </a:path>
              </a:pathLst>
            </a:custGeom>
            <a:ln w="6426">
              <a:solidFill>
                <a:srgbClr val="231F20"/>
              </a:solidFill>
            </a:ln>
          </p:spPr>
          <p:txBody>
            <a:bodyPr wrap="square" lIns="0" tIns="0" rIns="0" bIns="0" rtlCol="0"/>
            <a:lstStyle/>
            <a:p/>
          </p:txBody>
        </p:sp>
        <p:sp>
          <p:nvSpPr>
            <p:cNvPr id="2897" name="object 2897" descr=""/>
            <p:cNvSpPr/>
            <p:nvPr/>
          </p:nvSpPr>
          <p:spPr>
            <a:xfrm>
              <a:off x="1117170" y="7099596"/>
              <a:ext cx="1905" cy="1270"/>
            </a:xfrm>
            <a:custGeom>
              <a:avLst/>
              <a:gdLst/>
              <a:ahLst/>
              <a:cxnLst/>
              <a:rect l="l" t="t" r="r" b="b"/>
              <a:pathLst>
                <a:path w="1905" h="1270">
                  <a:moveTo>
                    <a:pt x="1485" y="12"/>
                  </a:moveTo>
                  <a:lnTo>
                    <a:pt x="673" y="0"/>
                  </a:lnTo>
                  <a:lnTo>
                    <a:pt x="0" y="342"/>
                  </a:lnTo>
                  <a:lnTo>
                    <a:pt x="0" y="787"/>
                  </a:lnTo>
                </a:path>
              </a:pathLst>
            </a:custGeom>
            <a:ln w="6426">
              <a:solidFill>
                <a:srgbClr val="231F20"/>
              </a:solidFill>
            </a:ln>
          </p:spPr>
          <p:txBody>
            <a:bodyPr wrap="square" lIns="0" tIns="0" rIns="0" bIns="0" rtlCol="0"/>
            <a:lstStyle/>
            <a:p/>
          </p:txBody>
        </p:sp>
        <p:sp>
          <p:nvSpPr>
            <p:cNvPr id="2898" name="object 2898" descr=""/>
            <p:cNvSpPr/>
            <p:nvPr/>
          </p:nvSpPr>
          <p:spPr>
            <a:xfrm>
              <a:off x="1116935" y="7110386"/>
              <a:ext cx="1905" cy="1270"/>
            </a:xfrm>
            <a:custGeom>
              <a:avLst/>
              <a:gdLst/>
              <a:ahLst/>
              <a:cxnLst/>
              <a:rect l="l" t="t" r="r" b="b"/>
              <a:pathLst>
                <a:path w="1905" h="1270">
                  <a:moveTo>
                    <a:pt x="1485" y="0"/>
                  </a:moveTo>
                  <a:lnTo>
                    <a:pt x="673" y="0"/>
                  </a:lnTo>
                  <a:lnTo>
                    <a:pt x="12" y="342"/>
                  </a:lnTo>
                  <a:lnTo>
                    <a:pt x="0" y="787"/>
                  </a:lnTo>
                </a:path>
              </a:pathLst>
            </a:custGeom>
            <a:ln w="6426">
              <a:solidFill>
                <a:srgbClr val="231F20"/>
              </a:solidFill>
            </a:ln>
          </p:spPr>
          <p:txBody>
            <a:bodyPr wrap="square" lIns="0" tIns="0" rIns="0" bIns="0" rtlCol="0"/>
            <a:lstStyle/>
            <a:p/>
          </p:txBody>
        </p:sp>
        <p:sp>
          <p:nvSpPr>
            <p:cNvPr id="2899" name="object 2899" descr=""/>
            <p:cNvSpPr/>
            <p:nvPr/>
          </p:nvSpPr>
          <p:spPr>
            <a:xfrm>
              <a:off x="1116712" y="7124152"/>
              <a:ext cx="1905" cy="1905"/>
            </a:xfrm>
            <a:custGeom>
              <a:avLst/>
              <a:gdLst/>
              <a:ahLst/>
              <a:cxnLst/>
              <a:rect l="l" t="t" r="r" b="b"/>
              <a:pathLst>
                <a:path w="1905" h="1904">
                  <a:moveTo>
                    <a:pt x="1485" y="0"/>
                  </a:moveTo>
                  <a:lnTo>
                    <a:pt x="673" y="0"/>
                  </a:lnTo>
                  <a:lnTo>
                    <a:pt x="12" y="647"/>
                  </a:lnTo>
                  <a:lnTo>
                    <a:pt x="0" y="1473"/>
                  </a:lnTo>
                </a:path>
              </a:pathLst>
            </a:custGeom>
            <a:ln w="6426">
              <a:solidFill>
                <a:srgbClr val="231F20"/>
              </a:solidFill>
            </a:ln>
          </p:spPr>
          <p:txBody>
            <a:bodyPr wrap="square" lIns="0" tIns="0" rIns="0" bIns="0" rtlCol="0"/>
            <a:lstStyle/>
            <a:p/>
          </p:txBody>
        </p:sp>
        <p:sp>
          <p:nvSpPr>
            <p:cNvPr id="2900" name="object 2900" descr=""/>
            <p:cNvSpPr/>
            <p:nvPr/>
          </p:nvSpPr>
          <p:spPr>
            <a:xfrm>
              <a:off x="1097436" y="7183460"/>
              <a:ext cx="1270" cy="1270"/>
            </a:xfrm>
            <a:custGeom>
              <a:avLst/>
              <a:gdLst/>
              <a:ahLst/>
              <a:cxnLst/>
              <a:rect l="l" t="t" r="r" b="b"/>
              <a:pathLst>
                <a:path w="1269" h="1270">
                  <a:moveTo>
                    <a:pt x="0" y="0"/>
                  </a:moveTo>
                  <a:lnTo>
                    <a:pt x="0" y="444"/>
                  </a:lnTo>
                  <a:lnTo>
                    <a:pt x="457" y="800"/>
                  </a:lnTo>
                  <a:lnTo>
                    <a:pt x="1028" y="800"/>
                  </a:lnTo>
                </a:path>
              </a:pathLst>
            </a:custGeom>
            <a:ln w="6426">
              <a:solidFill>
                <a:srgbClr val="231F20"/>
              </a:solidFill>
            </a:ln>
          </p:spPr>
          <p:txBody>
            <a:bodyPr wrap="square" lIns="0" tIns="0" rIns="0" bIns="0" rtlCol="0"/>
            <a:lstStyle/>
            <a:p/>
          </p:txBody>
        </p:sp>
        <p:sp>
          <p:nvSpPr>
            <p:cNvPr id="2901" name="object 2901" descr=""/>
            <p:cNvSpPr/>
            <p:nvPr/>
          </p:nvSpPr>
          <p:spPr>
            <a:xfrm>
              <a:off x="1097437" y="7113139"/>
              <a:ext cx="1270" cy="1270"/>
            </a:xfrm>
            <a:custGeom>
              <a:avLst/>
              <a:gdLst/>
              <a:ahLst/>
              <a:cxnLst/>
              <a:rect l="l" t="t" r="r" b="b"/>
              <a:pathLst>
                <a:path w="1269" h="1270">
                  <a:moveTo>
                    <a:pt x="1028" y="0"/>
                  </a:moveTo>
                  <a:lnTo>
                    <a:pt x="457" y="0"/>
                  </a:lnTo>
                  <a:lnTo>
                    <a:pt x="0" y="355"/>
                  </a:lnTo>
                  <a:lnTo>
                    <a:pt x="0" y="800"/>
                  </a:lnTo>
                </a:path>
              </a:pathLst>
            </a:custGeom>
            <a:ln w="6426">
              <a:solidFill>
                <a:srgbClr val="231F20"/>
              </a:solidFill>
            </a:ln>
          </p:spPr>
          <p:txBody>
            <a:bodyPr wrap="square" lIns="0" tIns="0" rIns="0" bIns="0" rtlCol="0"/>
            <a:lstStyle/>
            <a:p/>
          </p:txBody>
        </p:sp>
        <p:sp>
          <p:nvSpPr>
            <p:cNvPr id="2902" name="object 2902" descr=""/>
            <p:cNvSpPr/>
            <p:nvPr/>
          </p:nvSpPr>
          <p:spPr>
            <a:xfrm>
              <a:off x="1102596" y="7114728"/>
              <a:ext cx="1270" cy="1270"/>
            </a:xfrm>
            <a:custGeom>
              <a:avLst/>
              <a:gdLst/>
              <a:ahLst/>
              <a:cxnLst/>
              <a:rect l="l" t="t" r="r" b="b"/>
              <a:pathLst>
                <a:path w="1269" h="1270">
                  <a:moveTo>
                    <a:pt x="1028" y="761"/>
                  </a:moveTo>
                  <a:lnTo>
                    <a:pt x="1003" y="330"/>
                  </a:lnTo>
                  <a:lnTo>
                    <a:pt x="558" y="0"/>
                  </a:lnTo>
                  <a:lnTo>
                    <a:pt x="0" y="12"/>
                  </a:lnTo>
                </a:path>
              </a:pathLst>
            </a:custGeom>
            <a:ln w="6426">
              <a:solidFill>
                <a:srgbClr val="231F20"/>
              </a:solidFill>
            </a:ln>
          </p:spPr>
          <p:txBody>
            <a:bodyPr wrap="square" lIns="0" tIns="0" rIns="0" bIns="0" rtlCol="0"/>
            <a:lstStyle/>
            <a:p/>
          </p:txBody>
        </p:sp>
        <p:sp>
          <p:nvSpPr>
            <p:cNvPr id="2903" name="object 2903" descr=""/>
            <p:cNvSpPr/>
            <p:nvPr/>
          </p:nvSpPr>
          <p:spPr>
            <a:xfrm>
              <a:off x="1103972" y="7183460"/>
              <a:ext cx="1270" cy="1270"/>
            </a:xfrm>
            <a:custGeom>
              <a:avLst/>
              <a:gdLst/>
              <a:ahLst/>
              <a:cxnLst/>
              <a:rect l="l" t="t" r="r" b="b"/>
              <a:pathLst>
                <a:path w="1269" h="1270">
                  <a:moveTo>
                    <a:pt x="0" y="800"/>
                  </a:moveTo>
                  <a:lnTo>
                    <a:pt x="571" y="800"/>
                  </a:lnTo>
                  <a:lnTo>
                    <a:pt x="1028" y="444"/>
                  </a:lnTo>
                  <a:lnTo>
                    <a:pt x="1028" y="0"/>
                  </a:lnTo>
                </a:path>
              </a:pathLst>
            </a:custGeom>
            <a:ln w="6426">
              <a:solidFill>
                <a:srgbClr val="231F20"/>
              </a:solidFill>
            </a:ln>
          </p:spPr>
          <p:txBody>
            <a:bodyPr wrap="square" lIns="0" tIns="0" rIns="0" bIns="0" rtlCol="0"/>
            <a:lstStyle/>
            <a:p/>
          </p:txBody>
        </p:sp>
        <p:sp>
          <p:nvSpPr>
            <p:cNvPr id="2904" name="object 2904" descr=""/>
            <p:cNvSpPr/>
            <p:nvPr/>
          </p:nvSpPr>
          <p:spPr>
            <a:xfrm>
              <a:off x="1116712" y="7124382"/>
              <a:ext cx="1905" cy="1270"/>
            </a:xfrm>
            <a:custGeom>
              <a:avLst/>
              <a:gdLst/>
              <a:ahLst/>
              <a:cxnLst/>
              <a:rect l="l" t="t" r="r" b="b"/>
              <a:pathLst>
                <a:path w="1905" h="1270">
                  <a:moveTo>
                    <a:pt x="1485" y="0"/>
                  </a:moveTo>
                  <a:lnTo>
                    <a:pt x="673" y="0"/>
                  </a:lnTo>
                  <a:lnTo>
                    <a:pt x="12" y="546"/>
                  </a:lnTo>
                  <a:lnTo>
                    <a:pt x="0" y="1244"/>
                  </a:lnTo>
                </a:path>
              </a:pathLst>
            </a:custGeom>
            <a:ln w="6426">
              <a:solidFill>
                <a:srgbClr val="231F20"/>
              </a:solidFill>
            </a:ln>
          </p:spPr>
          <p:txBody>
            <a:bodyPr wrap="square" lIns="0" tIns="0" rIns="0" bIns="0" rtlCol="0"/>
            <a:lstStyle/>
            <a:p/>
          </p:txBody>
        </p:sp>
        <p:sp>
          <p:nvSpPr>
            <p:cNvPr id="2905" name="object 2905" descr=""/>
            <p:cNvSpPr/>
            <p:nvPr/>
          </p:nvSpPr>
          <p:spPr>
            <a:xfrm>
              <a:off x="1116712" y="7128282"/>
              <a:ext cx="1905" cy="1270"/>
            </a:xfrm>
            <a:custGeom>
              <a:avLst/>
              <a:gdLst/>
              <a:ahLst/>
              <a:cxnLst/>
              <a:rect l="l" t="t" r="r" b="b"/>
              <a:pathLst>
                <a:path w="1905" h="1270">
                  <a:moveTo>
                    <a:pt x="1485" y="0"/>
                  </a:moveTo>
                  <a:lnTo>
                    <a:pt x="673" y="0"/>
                  </a:lnTo>
                  <a:lnTo>
                    <a:pt x="12" y="546"/>
                  </a:lnTo>
                  <a:lnTo>
                    <a:pt x="0" y="1231"/>
                  </a:lnTo>
                </a:path>
              </a:pathLst>
            </a:custGeom>
            <a:ln w="6426">
              <a:solidFill>
                <a:srgbClr val="231F20"/>
              </a:solidFill>
            </a:ln>
          </p:spPr>
          <p:txBody>
            <a:bodyPr wrap="square" lIns="0" tIns="0" rIns="0" bIns="0" rtlCol="0"/>
            <a:lstStyle/>
            <a:p/>
          </p:txBody>
        </p:sp>
        <p:sp>
          <p:nvSpPr>
            <p:cNvPr id="2906" name="object 2906" descr=""/>
            <p:cNvSpPr/>
            <p:nvPr/>
          </p:nvSpPr>
          <p:spPr>
            <a:xfrm>
              <a:off x="1116714" y="7129429"/>
              <a:ext cx="1905" cy="635"/>
            </a:xfrm>
            <a:custGeom>
              <a:avLst/>
              <a:gdLst/>
              <a:ahLst/>
              <a:cxnLst/>
              <a:rect l="l" t="t" r="r" b="b"/>
              <a:pathLst>
                <a:path w="1905" h="634">
                  <a:moveTo>
                    <a:pt x="1358" y="0"/>
                  </a:moveTo>
                  <a:lnTo>
                    <a:pt x="571" y="0"/>
                  </a:lnTo>
                  <a:lnTo>
                    <a:pt x="0" y="25"/>
                  </a:lnTo>
                </a:path>
              </a:pathLst>
            </a:custGeom>
            <a:ln w="6426">
              <a:solidFill>
                <a:srgbClr val="231F20"/>
              </a:solidFill>
            </a:ln>
          </p:spPr>
          <p:txBody>
            <a:bodyPr wrap="square" lIns="0" tIns="0" rIns="0" bIns="0" rtlCol="0"/>
            <a:lstStyle/>
            <a:p/>
          </p:txBody>
        </p:sp>
        <p:sp>
          <p:nvSpPr>
            <p:cNvPr id="2907" name="object 2907" descr=""/>
            <p:cNvSpPr/>
            <p:nvPr/>
          </p:nvSpPr>
          <p:spPr>
            <a:xfrm>
              <a:off x="1118082" y="7128257"/>
              <a:ext cx="635" cy="1270"/>
            </a:xfrm>
            <a:custGeom>
              <a:avLst/>
              <a:gdLst/>
              <a:ahLst/>
              <a:cxnLst/>
              <a:rect l="l" t="t" r="r" b="b"/>
              <a:pathLst>
                <a:path w="634" h="1270">
                  <a:moveTo>
                    <a:pt x="127" y="0"/>
                  </a:moveTo>
                  <a:lnTo>
                    <a:pt x="76" y="266"/>
                  </a:lnTo>
                  <a:lnTo>
                    <a:pt x="25" y="749"/>
                  </a:lnTo>
                  <a:lnTo>
                    <a:pt x="0" y="1270"/>
                  </a:lnTo>
                </a:path>
              </a:pathLst>
            </a:custGeom>
            <a:ln w="6426">
              <a:solidFill>
                <a:srgbClr val="231F20"/>
              </a:solidFill>
            </a:ln>
          </p:spPr>
          <p:txBody>
            <a:bodyPr wrap="square" lIns="0" tIns="0" rIns="0" bIns="0" rtlCol="0"/>
            <a:lstStyle/>
            <a:p/>
          </p:txBody>
        </p:sp>
        <p:sp>
          <p:nvSpPr>
            <p:cNvPr id="2908" name="object 2908" descr=""/>
            <p:cNvSpPr/>
            <p:nvPr/>
          </p:nvSpPr>
          <p:spPr>
            <a:xfrm>
              <a:off x="2520543" y="7116351"/>
              <a:ext cx="3810" cy="155575"/>
            </a:xfrm>
            <a:custGeom>
              <a:avLst/>
              <a:gdLst/>
              <a:ahLst/>
              <a:cxnLst/>
              <a:rect l="l" t="t" r="r" b="b"/>
              <a:pathLst>
                <a:path w="3810" h="155575">
                  <a:moveTo>
                    <a:pt x="0" y="155092"/>
                  </a:moveTo>
                  <a:lnTo>
                    <a:pt x="1841" y="77546"/>
                  </a:lnTo>
                  <a:lnTo>
                    <a:pt x="3670" y="0"/>
                  </a:lnTo>
                </a:path>
              </a:pathLst>
            </a:custGeom>
            <a:ln w="6426">
              <a:solidFill>
                <a:srgbClr val="231F20"/>
              </a:solidFill>
            </a:ln>
          </p:spPr>
          <p:txBody>
            <a:bodyPr wrap="square" lIns="0" tIns="0" rIns="0" bIns="0" rtlCol="0"/>
            <a:lstStyle/>
            <a:p/>
          </p:txBody>
        </p:sp>
        <p:sp>
          <p:nvSpPr>
            <p:cNvPr id="2909" name="object 2909" descr=""/>
            <p:cNvSpPr/>
            <p:nvPr/>
          </p:nvSpPr>
          <p:spPr>
            <a:xfrm>
              <a:off x="1474368" y="7116351"/>
              <a:ext cx="3810" cy="155575"/>
            </a:xfrm>
            <a:custGeom>
              <a:avLst/>
              <a:gdLst/>
              <a:ahLst/>
              <a:cxnLst/>
              <a:rect l="l" t="t" r="r" b="b"/>
              <a:pathLst>
                <a:path w="3809" h="155575">
                  <a:moveTo>
                    <a:pt x="0" y="0"/>
                  </a:moveTo>
                  <a:lnTo>
                    <a:pt x="1841" y="77546"/>
                  </a:lnTo>
                  <a:lnTo>
                    <a:pt x="3670" y="155092"/>
                  </a:lnTo>
                </a:path>
              </a:pathLst>
            </a:custGeom>
            <a:ln w="6426">
              <a:solidFill>
                <a:srgbClr val="231F20"/>
              </a:solidFill>
            </a:ln>
          </p:spPr>
          <p:txBody>
            <a:bodyPr wrap="square" lIns="0" tIns="0" rIns="0" bIns="0" rtlCol="0"/>
            <a:lstStyle/>
            <a:p/>
          </p:txBody>
        </p:sp>
        <p:sp>
          <p:nvSpPr>
            <p:cNvPr id="2910" name="object 2910" descr=""/>
            <p:cNvSpPr/>
            <p:nvPr/>
          </p:nvSpPr>
          <p:spPr>
            <a:xfrm>
              <a:off x="1463367" y="7116581"/>
              <a:ext cx="4445" cy="163830"/>
            </a:xfrm>
            <a:custGeom>
              <a:avLst/>
              <a:gdLst/>
              <a:ahLst/>
              <a:cxnLst/>
              <a:rect l="l" t="t" r="r" b="b"/>
              <a:pathLst>
                <a:path w="4444" h="163829">
                  <a:moveTo>
                    <a:pt x="0" y="0"/>
                  </a:moveTo>
                  <a:lnTo>
                    <a:pt x="2057" y="81902"/>
                  </a:lnTo>
                  <a:lnTo>
                    <a:pt x="3898" y="163804"/>
                  </a:lnTo>
                </a:path>
              </a:pathLst>
            </a:custGeom>
            <a:ln w="6426">
              <a:solidFill>
                <a:srgbClr val="231F20"/>
              </a:solidFill>
            </a:ln>
          </p:spPr>
          <p:txBody>
            <a:bodyPr wrap="square" lIns="0" tIns="0" rIns="0" bIns="0" rtlCol="0"/>
            <a:lstStyle/>
            <a:p/>
          </p:txBody>
        </p:sp>
        <p:sp>
          <p:nvSpPr>
            <p:cNvPr id="2911" name="object 2911" descr=""/>
            <p:cNvSpPr/>
            <p:nvPr/>
          </p:nvSpPr>
          <p:spPr>
            <a:xfrm>
              <a:off x="2531097" y="7116586"/>
              <a:ext cx="4445" cy="163830"/>
            </a:xfrm>
            <a:custGeom>
              <a:avLst/>
              <a:gdLst/>
              <a:ahLst/>
              <a:cxnLst/>
              <a:rect l="l" t="t" r="r" b="b"/>
              <a:pathLst>
                <a:path w="4444" h="163829">
                  <a:moveTo>
                    <a:pt x="0" y="163804"/>
                  </a:moveTo>
                  <a:lnTo>
                    <a:pt x="2057" y="81902"/>
                  </a:lnTo>
                  <a:lnTo>
                    <a:pt x="3898" y="0"/>
                  </a:lnTo>
                </a:path>
              </a:pathLst>
            </a:custGeom>
            <a:ln w="6426">
              <a:solidFill>
                <a:srgbClr val="231F20"/>
              </a:solidFill>
            </a:ln>
          </p:spPr>
          <p:txBody>
            <a:bodyPr wrap="square" lIns="0" tIns="0" rIns="0" bIns="0" rtlCol="0"/>
            <a:lstStyle/>
            <a:p/>
          </p:txBody>
        </p:sp>
        <p:sp>
          <p:nvSpPr>
            <p:cNvPr id="2912" name="object 2912" descr=""/>
            <p:cNvSpPr/>
            <p:nvPr/>
          </p:nvSpPr>
          <p:spPr>
            <a:xfrm>
              <a:off x="2415819" y="6914863"/>
              <a:ext cx="9525" cy="5715"/>
            </a:xfrm>
            <a:custGeom>
              <a:avLst/>
              <a:gdLst/>
              <a:ahLst/>
              <a:cxnLst/>
              <a:rect l="l" t="t" r="r" b="b"/>
              <a:pathLst>
                <a:path w="9525" h="5715">
                  <a:moveTo>
                    <a:pt x="8915" y="0"/>
                  </a:moveTo>
                  <a:lnTo>
                    <a:pt x="6578" y="698"/>
                  </a:lnTo>
                  <a:lnTo>
                    <a:pt x="2984" y="2959"/>
                  </a:lnTo>
                  <a:lnTo>
                    <a:pt x="0" y="5626"/>
                  </a:lnTo>
                </a:path>
              </a:pathLst>
            </a:custGeom>
            <a:ln w="6426">
              <a:solidFill>
                <a:srgbClr val="231F20"/>
              </a:solidFill>
            </a:ln>
          </p:spPr>
          <p:txBody>
            <a:bodyPr wrap="square" lIns="0" tIns="0" rIns="0" bIns="0" rtlCol="0"/>
            <a:lstStyle/>
            <a:p/>
          </p:txBody>
        </p:sp>
        <p:sp>
          <p:nvSpPr>
            <p:cNvPr id="2913" name="object 2913" descr=""/>
            <p:cNvSpPr/>
            <p:nvPr/>
          </p:nvSpPr>
          <p:spPr>
            <a:xfrm>
              <a:off x="1574085" y="6914862"/>
              <a:ext cx="9525" cy="5715"/>
            </a:xfrm>
            <a:custGeom>
              <a:avLst/>
              <a:gdLst/>
              <a:ahLst/>
              <a:cxnLst/>
              <a:rect l="l" t="t" r="r" b="b"/>
              <a:pathLst>
                <a:path w="9525" h="5715">
                  <a:moveTo>
                    <a:pt x="8902" y="5626"/>
                  </a:moveTo>
                  <a:lnTo>
                    <a:pt x="5930" y="2971"/>
                  </a:lnTo>
                  <a:lnTo>
                    <a:pt x="2324" y="698"/>
                  </a:lnTo>
                  <a:lnTo>
                    <a:pt x="0" y="0"/>
                  </a:lnTo>
                </a:path>
              </a:pathLst>
            </a:custGeom>
            <a:ln w="6426">
              <a:solidFill>
                <a:srgbClr val="231F20"/>
              </a:solidFill>
            </a:ln>
          </p:spPr>
          <p:txBody>
            <a:bodyPr wrap="square" lIns="0" tIns="0" rIns="0" bIns="0" rtlCol="0"/>
            <a:lstStyle/>
            <a:p/>
          </p:txBody>
        </p:sp>
        <p:sp>
          <p:nvSpPr>
            <p:cNvPr id="2914" name="object 2914" descr=""/>
            <p:cNvSpPr/>
            <p:nvPr/>
          </p:nvSpPr>
          <p:spPr>
            <a:xfrm>
              <a:off x="1087341" y="7159946"/>
              <a:ext cx="0" cy="635"/>
            </a:xfrm>
            <a:custGeom>
              <a:avLst/>
              <a:gdLst/>
              <a:ahLst/>
              <a:cxnLst/>
              <a:rect l="l" t="t" r="r" b="b"/>
              <a:pathLst>
                <a:path w="0" h="634">
                  <a:moveTo>
                    <a:pt x="0" y="0"/>
                  </a:moveTo>
                  <a:lnTo>
                    <a:pt x="0" y="457"/>
                  </a:lnTo>
                </a:path>
              </a:pathLst>
            </a:custGeom>
            <a:ln w="6426">
              <a:solidFill>
                <a:srgbClr val="231F20"/>
              </a:solidFill>
            </a:ln>
          </p:spPr>
          <p:txBody>
            <a:bodyPr wrap="square" lIns="0" tIns="0" rIns="0" bIns="0" rtlCol="0"/>
            <a:lstStyle/>
            <a:p/>
          </p:txBody>
        </p:sp>
        <p:sp>
          <p:nvSpPr>
            <p:cNvPr id="2915" name="object 2915" descr=""/>
            <p:cNvSpPr/>
            <p:nvPr/>
          </p:nvSpPr>
          <p:spPr>
            <a:xfrm>
              <a:off x="1087341" y="7141362"/>
              <a:ext cx="0" cy="635"/>
            </a:xfrm>
            <a:custGeom>
              <a:avLst/>
              <a:gdLst/>
              <a:ahLst/>
              <a:cxnLst/>
              <a:rect l="l" t="t" r="r" b="b"/>
              <a:pathLst>
                <a:path w="0" h="634">
                  <a:moveTo>
                    <a:pt x="0" y="457"/>
                  </a:moveTo>
                  <a:lnTo>
                    <a:pt x="0" y="0"/>
                  </a:lnTo>
                </a:path>
              </a:pathLst>
            </a:custGeom>
            <a:ln w="6426">
              <a:solidFill>
                <a:srgbClr val="231F20"/>
              </a:solidFill>
            </a:ln>
          </p:spPr>
          <p:txBody>
            <a:bodyPr wrap="square" lIns="0" tIns="0" rIns="0" bIns="0" rtlCol="0"/>
            <a:lstStyle/>
            <a:p/>
          </p:txBody>
        </p:sp>
        <p:sp>
          <p:nvSpPr>
            <p:cNvPr id="2916" name="object 2916" descr=""/>
            <p:cNvSpPr/>
            <p:nvPr/>
          </p:nvSpPr>
          <p:spPr>
            <a:xfrm>
              <a:off x="1105919" y="7188849"/>
              <a:ext cx="0" cy="635"/>
            </a:xfrm>
            <a:custGeom>
              <a:avLst/>
              <a:gdLst/>
              <a:ahLst/>
              <a:cxnLst/>
              <a:rect l="l" t="t" r="r" b="b"/>
              <a:pathLst>
                <a:path w="0" h="634">
                  <a:moveTo>
                    <a:pt x="0" y="0"/>
                  </a:moveTo>
                  <a:lnTo>
                    <a:pt x="0" y="457"/>
                  </a:lnTo>
                </a:path>
              </a:pathLst>
            </a:custGeom>
            <a:ln w="6426">
              <a:solidFill>
                <a:srgbClr val="231F20"/>
              </a:solidFill>
            </a:ln>
          </p:spPr>
          <p:txBody>
            <a:bodyPr wrap="square" lIns="0" tIns="0" rIns="0" bIns="0" rtlCol="0"/>
            <a:lstStyle/>
            <a:p/>
          </p:txBody>
        </p:sp>
        <p:sp>
          <p:nvSpPr>
            <p:cNvPr id="2917" name="object 2917" descr=""/>
            <p:cNvSpPr/>
            <p:nvPr/>
          </p:nvSpPr>
          <p:spPr>
            <a:xfrm>
              <a:off x="1085728" y="7110842"/>
              <a:ext cx="1905" cy="2540"/>
            </a:xfrm>
            <a:custGeom>
              <a:avLst/>
              <a:gdLst/>
              <a:ahLst/>
              <a:cxnLst/>
              <a:rect l="l" t="t" r="r" b="b"/>
              <a:pathLst>
                <a:path w="1905" h="2540">
                  <a:moveTo>
                    <a:pt x="0" y="2527"/>
                  </a:moveTo>
                  <a:lnTo>
                    <a:pt x="1371" y="0"/>
                  </a:lnTo>
                </a:path>
              </a:pathLst>
            </a:custGeom>
            <a:ln w="6426">
              <a:solidFill>
                <a:srgbClr val="231F20"/>
              </a:solidFill>
            </a:ln>
          </p:spPr>
          <p:txBody>
            <a:bodyPr wrap="square" lIns="0" tIns="0" rIns="0" bIns="0" rtlCol="0"/>
            <a:lstStyle/>
            <a:p/>
          </p:txBody>
        </p:sp>
        <p:sp>
          <p:nvSpPr>
            <p:cNvPr id="2918" name="object 2918" descr=""/>
            <p:cNvSpPr/>
            <p:nvPr/>
          </p:nvSpPr>
          <p:spPr>
            <a:xfrm>
              <a:off x="1069220" y="7110844"/>
              <a:ext cx="1905" cy="2540"/>
            </a:xfrm>
            <a:custGeom>
              <a:avLst/>
              <a:gdLst/>
              <a:ahLst/>
              <a:cxnLst/>
              <a:rect l="l" t="t" r="r" b="b"/>
              <a:pathLst>
                <a:path w="1905" h="2540">
                  <a:moveTo>
                    <a:pt x="0" y="0"/>
                  </a:moveTo>
                  <a:lnTo>
                    <a:pt x="1358" y="2527"/>
                  </a:lnTo>
                </a:path>
              </a:pathLst>
            </a:custGeom>
            <a:ln w="6426">
              <a:solidFill>
                <a:srgbClr val="231F20"/>
              </a:solidFill>
            </a:ln>
          </p:spPr>
          <p:txBody>
            <a:bodyPr wrap="square" lIns="0" tIns="0" rIns="0" bIns="0" rtlCol="0"/>
            <a:lstStyle/>
            <a:p/>
          </p:txBody>
        </p:sp>
        <p:sp>
          <p:nvSpPr>
            <p:cNvPr id="2919" name="object 2919" descr=""/>
            <p:cNvSpPr/>
            <p:nvPr/>
          </p:nvSpPr>
          <p:spPr>
            <a:xfrm>
              <a:off x="1059583" y="7110844"/>
              <a:ext cx="1905" cy="2540"/>
            </a:xfrm>
            <a:custGeom>
              <a:avLst/>
              <a:gdLst/>
              <a:ahLst/>
              <a:cxnLst/>
              <a:rect l="l" t="t" r="r" b="b"/>
              <a:pathLst>
                <a:path w="1905" h="2540">
                  <a:moveTo>
                    <a:pt x="0" y="0"/>
                  </a:moveTo>
                  <a:lnTo>
                    <a:pt x="1371" y="2527"/>
                  </a:lnTo>
                </a:path>
              </a:pathLst>
            </a:custGeom>
            <a:ln w="6426">
              <a:solidFill>
                <a:srgbClr val="231F20"/>
              </a:solidFill>
            </a:ln>
          </p:spPr>
          <p:txBody>
            <a:bodyPr wrap="square" lIns="0" tIns="0" rIns="0" bIns="0" rtlCol="0"/>
            <a:lstStyle/>
            <a:p/>
          </p:txBody>
        </p:sp>
        <p:sp>
          <p:nvSpPr>
            <p:cNvPr id="2920" name="object 2920" descr=""/>
            <p:cNvSpPr/>
            <p:nvPr/>
          </p:nvSpPr>
          <p:spPr>
            <a:xfrm>
              <a:off x="1064395" y="7110844"/>
              <a:ext cx="1905" cy="2540"/>
            </a:xfrm>
            <a:custGeom>
              <a:avLst/>
              <a:gdLst/>
              <a:ahLst/>
              <a:cxnLst/>
              <a:rect l="l" t="t" r="r" b="b"/>
              <a:pathLst>
                <a:path w="1905" h="2540">
                  <a:moveTo>
                    <a:pt x="0" y="0"/>
                  </a:moveTo>
                  <a:lnTo>
                    <a:pt x="1371" y="2527"/>
                  </a:lnTo>
                </a:path>
              </a:pathLst>
            </a:custGeom>
            <a:ln w="6426">
              <a:solidFill>
                <a:srgbClr val="231F20"/>
              </a:solidFill>
            </a:ln>
          </p:spPr>
          <p:txBody>
            <a:bodyPr wrap="square" lIns="0" tIns="0" rIns="0" bIns="0" rtlCol="0"/>
            <a:lstStyle/>
            <a:p/>
          </p:txBody>
        </p:sp>
        <p:sp>
          <p:nvSpPr>
            <p:cNvPr id="2921" name="object 2921" descr=""/>
            <p:cNvSpPr/>
            <p:nvPr/>
          </p:nvSpPr>
          <p:spPr>
            <a:xfrm>
              <a:off x="1061642" y="7110842"/>
              <a:ext cx="1905" cy="2540"/>
            </a:xfrm>
            <a:custGeom>
              <a:avLst/>
              <a:gdLst/>
              <a:ahLst/>
              <a:cxnLst/>
              <a:rect l="l" t="t" r="r" b="b"/>
              <a:pathLst>
                <a:path w="1905" h="2540">
                  <a:moveTo>
                    <a:pt x="0" y="2527"/>
                  </a:moveTo>
                  <a:lnTo>
                    <a:pt x="1612" y="0"/>
                  </a:lnTo>
                </a:path>
              </a:pathLst>
            </a:custGeom>
            <a:ln w="6426">
              <a:solidFill>
                <a:srgbClr val="231F20"/>
              </a:solidFill>
            </a:ln>
          </p:spPr>
          <p:txBody>
            <a:bodyPr wrap="square" lIns="0" tIns="0" rIns="0" bIns="0" rtlCol="0"/>
            <a:lstStyle/>
            <a:p/>
          </p:txBody>
        </p:sp>
        <p:sp>
          <p:nvSpPr>
            <p:cNvPr id="2922" name="object 2922" descr=""/>
            <p:cNvSpPr/>
            <p:nvPr/>
          </p:nvSpPr>
          <p:spPr>
            <a:xfrm>
              <a:off x="1080916" y="7110842"/>
              <a:ext cx="1905" cy="2540"/>
            </a:xfrm>
            <a:custGeom>
              <a:avLst/>
              <a:gdLst/>
              <a:ahLst/>
              <a:cxnLst/>
              <a:rect l="l" t="t" r="r" b="b"/>
              <a:pathLst>
                <a:path w="1905" h="2540">
                  <a:moveTo>
                    <a:pt x="0" y="2527"/>
                  </a:moveTo>
                  <a:lnTo>
                    <a:pt x="1371" y="0"/>
                  </a:lnTo>
                </a:path>
              </a:pathLst>
            </a:custGeom>
            <a:ln w="6426">
              <a:solidFill>
                <a:srgbClr val="231F20"/>
              </a:solidFill>
            </a:ln>
          </p:spPr>
          <p:txBody>
            <a:bodyPr wrap="square" lIns="0" tIns="0" rIns="0" bIns="0" rtlCol="0"/>
            <a:lstStyle/>
            <a:p/>
          </p:txBody>
        </p:sp>
        <p:sp>
          <p:nvSpPr>
            <p:cNvPr id="2923" name="object 2923" descr=""/>
            <p:cNvSpPr/>
            <p:nvPr/>
          </p:nvSpPr>
          <p:spPr>
            <a:xfrm>
              <a:off x="1074032" y="7110844"/>
              <a:ext cx="1905" cy="2540"/>
            </a:xfrm>
            <a:custGeom>
              <a:avLst/>
              <a:gdLst/>
              <a:ahLst/>
              <a:cxnLst/>
              <a:rect l="l" t="t" r="r" b="b"/>
              <a:pathLst>
                <a:path w="1905" h="2540">
                  <a:moveTo>
                    <a:pt x="0" y="0"/>
                  </a:moveTo>
                  <a:lnTo>
                    <a:pt x="1371" y="2527"/>
                  </a:lnTo>
                </a:path>
              </a:pathLst>
            </a:custGeom>
            <a:ln w="6426">
              <a:solidFill>
                <a:srgbClr val="231F20"/>
              </a:solidFill>
            </a:ln>
          </p:spPr>
          <p:txBody>
            <a:bodyPr wrap="square" lIns="0" tIns="0" rIns="0" bIns="0" rtlCol="0"/>
            <a:lstStyle/>
            <a:p/>
          </p:txBody>
        </p:sp>
        <p:sp>
          <p:nvSpPr>
            <p:cNvPr id="2924" name="object 2924" descr=""/>
            <p:cNvSpPr/>
            <p:nvPr/>
          </p:nvSpPr>
          <p:spPr>
            <a:xfrm>
              <a:off x="1078844" y="7110844"/>
              <a:ext cx="1905" cy="2540"/>
            </a:xfrm>
            <a:custGeom>
              <a:avLst/>
              <a:gdLst/>
              <a:ahLst/>
              <a:cxnLst/>
              <a:rect l="l" t="t" r="r" b="b"/>
              <a:pathLst>
                <a:path w="1905" h="2540">
                  <a:moveTo>
                    <a:pt x="0" y="0"/>
                  </a:moveTo>
                  <a:lnTo>
                    <a:pt x="1371" y="2527"/>
                  </a:lnTo>
                </a:path>
              </a:pathLst>
            </a:custGeom>
            <a:ln w="6426">
              <a:solidFill>
                <a:srgbClr val="231F20"/>
              </a:solidFill>
            </a:ln>
          </p:spPr>
          <p:txBody>
            <a:bodyPr wrap="square" lIns="0" tIns="0" rIns="0" bIns="0" rtlCol="0"/>
            <a:lstStyle/>
            <a:p/>
          </p:txBody>
        </p:sp>
        <p:sp>
          <p:nvSpPr>
            <p:cNvPr id="2925" name="object 2925" descr=""/>
            <p:cNvSpPr/>
            <p:nvPr/>
          </p:nvSpPr>
          <p:spPr>
            <a:xfrm>
              <a:off x="1076091" y="7110842"/>
              <a:ext cx="1905" cy="2540"/>
            </a:xfrm>
            <a:custGeom>
              <a:avLst/>
              <a:gdLst/>
              <a:ahLst/>
              <a:cxnLst/>
              <a:rect l="l" t="t" r="r" b="b"/>
              <a:pathLst>
                <a:path w="1905" h="2540">
                  <a:moveTo>
                    <a:pt x="0" y="2527"/>
                  </a:moveTo>
                  <a:lnTo>
                    <a:pt x="1371" y="0"/>
                  </a:lnTo>
                </a:path>
              </a:pathLst>
            </a:custGeom>
            <a:ln w="6426">
              <a:solidFill>
                <a:srgbClr val="231F20"/>
              </a:solidFill>
            </a:ln>
          </p:spPr>
          <p:txBody>
            <a:bodyPr wrap="square" lIns="0" tIns="0" rIns="0" bIns="0" rtlCol="0"/>
            <a:lstStyle/>
            <a:p/>
          </p:txBody>
        </p:sp>
        <p:sp>
          <p:nvSpPr>
            <p:cNvPr id="2926" name="object 2926" descr=""/>
            <p:cNvSpPr/>
            <p:nvPr/>
          </p:nvSpPr>
          <p:spPr>
            <a:xfrm>
              <a:off x="1071279" y="7110842"/>
              <a:ext cx="1905" cy="2540"/>
            </a:xfrm>
            <a:custGeom>
              <a:avLst/>
              <a:gdLst/>
              <a:ahLst/>
              <a:cxnLst/>
              <a:rect l="l" t="t" r="r" b="b"/>
              <a:pathLst>
                <a:path w="1905" h="2540">
                  <a:moveTo>
                    <a:pt x="0" y="2527"/>
                  </a:moveTo>
                  <a:lnTo>
                    <a:pt x="1371" y="0"/>
                  </a:lnTo>
                </a:path>
              </a:pathLst>
            </a:custGeom>
            <a:ln w="6426">
              <a:solidFill>
                <a:srgbClr val="231F20"/>
              </a:solidFill>
            </a:ln>
          </p:spPr>
          <p:txBody>
            <a:bodyPr wrap="square" lIns="0" tIns="0" rIns="0" bIns="0" rtlCol="0"/>
            <a:lstStyle/>
            <a:p/>
          </p:txBody>
        </p:sp>
        <p:sp>
          <p:nvSpPr>
            <p:cNvPr id="2927" name="object 2927" descr=""/>
            <p:cNvSpPr/>
            <p:nvPr/>
          </p:nvSpPr>
          <p:spPr>
            <a:xfrm>
              <a:off x="1103626" y="7189309"/>
              <a:ext cx="635" cy="3810"/>
            </a:xfrm>
            <a:custGeom>
              <a:avLst/>
              <a:gdLst/>
              <a:ahLst/>
              <a:cxnLst/>
              <a:rect l="l" t="t" r="r" b="b"/>
              <a:pathLst>
                <a:path w="634" h="3809">
                  <a:moveTo>
                    <a:pt x="457" y="0"/>
                  </a:moveTo>
                  <a:lnTo>
                    <a:pt x="457" y="1371"/>
                  </a:lnTo>
                  <a:lnTo>
                    <a:pt x="228" y="2527"/>
                  </a:lnTo>
                  <a:lnTo>
                    <a:pt x="228" y="3213"/>
                  </a:lnTo>
                  <a:lnTo>
                    <a:pt x="0" y="3213"/>
                  </a:lnTo>
                </a:path>
              </a:pathLst>
            </a:custGeom>
            <a:ln w="6426">
              <a:solidFill>
                <a:srgbClr val="231F20"/>
              </a:solidFill>
            </a:ln>
          </p:spPr>
          <p:txBody>
            <a:bodyPr wrap="square" lIns="0" tIns="0" rIns="0" bIns="0" rtlCol="0"/>
            <a:lstStyle/>
            <a:p/>
          </p:txBody>
        </p:sp>
        <p:sp>
          <p:nvSpPr>
            <p:cNvPr id="2928" name="object 2928" descr=""/>
            <p:cNvSpPr/>
            <p:nvPr/>
          </p:nvSpPr>
          <p:spPr>
            <a:xfrm>
              <a:off x="1102484" y="7193667"/>
              <a:ext cx="635" cy="0"/>
            </a:xfrm>
            <a:custGeom>
              <a:avLst/>
              <a:gdLst/>
              <a:ahLst/>
              <a:cxnLst/>
              <a:rect l="l" t="t" r="r" b="b"/>
              <a:pathLst>
                <a:path w="634" h="0">
                  <a:moveTo>
                    <a:pt x="0" y="0"/>
                  </a:moveTo>
                  <a:lnTo>
                    <a:pt x="228" y="0"/>
                  </a:lnTo>
                </a:path>
              </a:pathLst>
            </a:custGeom>
            <a:ln w="6426">
              <a:solidFill>
                <a:srgbClr val="231F20"/>
              </a:solidFill>
            </a:ln>
          </p:spPr>
          <p:txBody>
            <a:bodyPr wrap="square" lIns="0" tIns="0" rIns="0" bIns="0" rtlCol="0"/>
            <a:lstStyle/>
            <a:p/>
          </p:txBody>
        </p:sp>
        <p:sp>
          <p:nvSpPr>
            <p:cNvPr id="2929" name="object 2929" descr=""/>
            <p:cNvSpPr/>
            <p:nvPr/>
          </p:nvSpPr>
          <p:spPr>
            <a:xfrm>
              <a:off x="1097201" y="7189309"/>
              <a:ext cx="1270" cy="0"/>
            </a:xfrm>
            <a:custGeom>
              <a:avLst/>
              <a:gdLst/>
              <a:ahLst/>
              <a:cxnLst/>
              <a:rect l="l" t="t" r="r" b="b"/>
              <a:pathLst>
                <a:path w="1269" h="0">
                  <a:moveTo>
                    <a:pt x="0" y="0"/>
                  </a:moveTo>
                  <a:lnTo>
                    <a:pt x="457" y="0"/>
                  </a:lnTo>
                  <a:lnTo>
                    <a:pt x="1155" y="0"/>
                  </a:lnTo>
                </a:path>
              </a:pathLst>
            </a:custGeom>
            <a:ln w="6426">
              <a:solidFill>
                <a:srgbClr val="231F20"/>
              </a:solidFill>
            </a:ln>
          </p:spPr>
          <p:txBody>
            <a:bodyPr wrap="square" lIns="0" tIns="0" rIns="0" bIns="0" rtlCol="0"/>
            <a:lstStyle/>
            <a:p/>
          </p:txBody>
        </p:sp>
        <p:sp>
          <p:nvSpPr>
            <p:cNvPr id="2930" name="object 2930" descr=""/>
            <p:cNvSpPr/>
            <p:nvPr/>
          </p:nvSpPr>
          <p:spPr>
            <a:xfrm>
              <a:off x="1099271" y="7193439"/>
              <a:ext cx="3810" cy="635"/>
            </a:xfrm>
            <a:custGeom>
              <a:avLst/>
              <a:gdLst/>
              <a:ahLst/>
              <a:cxnLst/>
              <a:rect l="l" t="t" r="r" b="b"/>
              <a:pathLst>
                <a:path w="3809" h="634">
                  <a:moveTo>
                    <a:pt x="0" y="0"/>
                  </a:moveTo>
                  <a:lnTo>
                    <a:pt x="2298" y="0"/>
                  </a:lnTo>
                  <a:lnTo>
                    <a:pt x="2971" y="0"/>
                  </a:lnTo>
                  <a:lnTo>
                    <a:pt x="3213" y="228"/>
                  </a:lnTo>
                </a:path>
              </a:pathLst>
            </a:custGeom>
            <a:ln w="6426">
              <a:solidFill>
                <a:srgbClr val="231F20"/>
              </a:solidFill>
            </a:ln>
          </p:spPr>
          <p:txBody>
            <a:bodyPr wrap="square" lIns="0" tIns="0" rIns="0" bIns="0" rtlCol="0"/>
            <a:lstStyle/>
            <a:p/>
          </p:txBody>
        </p:sp>
        <p:sp>
          <p:nvSpPr>
            <p:cNvPr id="2931" name="object 2931" descr=""/>
            <p:cNvSpPr/>
            <p:nvPr/>
          </p:nvSpPr>
          <p:spPr>
            <a:xfrm>
              <a:off x="1099271" y="7188849"/>
              <a:ext cx="4445" cy="3810"/>
            </a:xfrm>
            <a:custGeom>
              <a:avLst/>
              <a:gdLst/>
              <a:ahLst/>
              <a:cxnLst/>
              <a:rect l="l" t="t" r="r" b="b"/>
              <a:pathLst>
                <a:path w="4444" h="3809">
                  <a:moveTo>
                    <a:pt x="0" y="3441"/>
                  </a:moveTo>
                  <a:lnTo>
                    <a:pt x="0" y="0"/>
                  </a:lnTo>
                  <a:lnTo>
                    <a:pt x="1600" y="0"/>
                  </a:lnTo>
                  <a:lnTo>
                    <a:pt x="2971" y="228"/>
                  </a:lnTo>
                  <a:lnTo>
                    <a:pt x="3898" y="228"/>
                  </a:lnTo>
                  <a:lnTo>
                    <a:pt x="4356" y="457"/>
                  </a:lnTo>
                  <a:lnTo>
                    <a:pt x="4356" y="3670"/>
                  </a:lnTo>
                  <a:lnTo>
                    <a:pt x="3898" y="3670"/>
                  </a:lnTo>
                  <a:lnTo>
                    <a:pt x="2971" y="3670"/>
                  </a:lnTo>
                  <a:lnTo>
                    <a:pt x="1600" y="3670"/>
                  </a:lnTo>
                  <a:lnTo>
                    <a:pt x="0" y="3441"/>
                  </a:lnTo>
                </a:path>
              </a:pathLst>
            </a:custGeom>
            <a:ln w="6426">
              <a:solidFill>
                <a:srgbClr val="231F20"/>
              </a:solidFill>
            </a:ln>
          </p:spPr>
          <p:txBody>
            <a:bodyPr wrap="square" lIns="0" tIns="0" rIns="0" bIns="0" rtlCol="0"/>
            <a:lstStyle/>
            <a:p/>
          </p:txBody>
        </p:sp>
        <p:sp>
          <p:nvSpPr>
            <p:cNvPr id="2932" name="object 2932" descr=""/>
            <p:cNvSpPr/>
            <p:nvPr/>
          </p:nvSpPr>
          <p:spPr>
            <a:xfrm>
              <a:off x="1085964" y="7187929"/>
              <a:ext cx="1905" cy="3175"/>
            </a:xfrm>
            <a:custGeom>
              <a:avLst/>
              <a:gdLst/>
              <a:ahLst/>
              <a:cxnLst/>
              <a:rect l="l" t="t" r="r" b="b"/>
              <a:pathLst>
                <a:path w="1905" h="3175">
                  <a:moveTo>
                    <a:pt x="0" y="2984"/>
                  </a:moveTo>
                  <a:lnTo>
                    <a:pt x="0" y="2755"/>
                  </a:lnTo>
                  <a:lnTo>
                    <a:pt x="1371" y="0"/>
                  </a:lnTo>
                </a:path>
              </a:pathLst>
            </a:custGeom>
            <a:ln w="6426">
              <a:solidFill>
                <a:srgbClr val="231F20"/>
              </a:solidFill>
            </a:ln>
          </p:spPr>
          <p:txBody>
            <a:bodyPr wrap="square" lIns="0" tIns="0" rIns="0" bIns="0" rtlCol="0"/>
            <a:lstStyle/>
            <a:p/>
          </p:txBody>
        </p:sp>
        <p:sp>
          <p:nvSpPr>
            <p:cNvPr id="2933" name="object 2933" descr=""/>
            <p:cNvSpPr/>
            <p:nvPr/>
          </p:nvSpPr>
          <p:spPr>
            <a:xfrm>
              <a:off x="1083210" y="7187929"/>
              <a:ext cx="1905" cy="3175"/>
            </a:xfrm>
            <a:custGeom>
              <a:avLst/>
              <a:gdLst/>
              <a:ahLst/>
              <a:cxnLst/>
              <a:rect l="l" t="t" r="r" b="b"/>
              <a:pathLst>
                <a:path w="1905" h="3175">
                  <a:moveTo>
                    <a:pt x="1600" y="2984"/>
                  </a:moveTo>
                  <a:lnTo>
                    <a:pt x="1371" y="2755"/>
                  </a:lnTo>
                  <a:lnTo>
                    <a:pt x="0" y="0"/>
                  </a:lnTo>
                </a:path>
              </a:pathLst>
            </a:custGeom>
            <a:ln w="6426">
              <a:solidFill>
                <a:srgbClr val="231F20"/>
              </a:solidFill>
            </a:ln>
          </p:spPr>
          <p:txBody>
            <a:bodyPr wrap="square" lIns="0" tIns="0" rIns="0" bIns="0" rtlCol="0"/>
            <a:lstStyle/>
            <a:p/>
          </p:txBody>
        </p:sp>
        <p:sp>
          <p:nvSpPr>
            <p:cNvPr id="2934" name="object 2934" descr=""/>
            <p:cNvSpPr/>
            <p:nvPr/>
          </p:nvSpPr>
          <p:spPr>
            <a:xfrm>
              <a:off x="1073574" y="7187929"/>
              <a:ext cx="1905" cy="3175"/>
            </a:xfrm>
            <a:custGeom>
              <a:avLst/>
              <a:gdLst/>
              <a:ahLst/>
              <a:cxnLst/>
              <a:rect l="l" t="t" r="r" b="b"/>
              <a:pathLst>
                <a:path w="1905" h="3175">
                  <a:moveTo>
                    <a:pt x="1600" y="2984"/>
                  </a:moveTo>
                  <a:lnTo>
                    <a:pt x="1371" y="2755"/>
                  </a:lnTo>
                  <a:lnTo>
                    <a:pt x="0" y="0"/>
                  </a:lnTo>
                </a:path>
              </a:pathLst>
            </a:custGeom>
            <a:ln w="6426">
              <a:solidFill>
                <a:srgbClr val="231F20"/>
              </a:solidFill>
            </a:ln>
          </p:spPr>
          <p:txBody>
            <a:bodyPr wrap="square" lIns="0" tIns="0" rIns="0" bIns="0" rtlCol="0"/>
            <a:lstStyle/>
            <a:p/>
          </p:txBody>
        </p:sp>
        <p:sp>
          <p:nvSpPr>
            <p:cNvPr id="2935" name="object 2935" descr=""/>
            <p:cNvSpPr/>
            <p:nvPr/>
          </p:nvSpPr>
          <p:spPr>
            <a:xfrm>
              <a:off x="1078386" y="7187929"/>
              <a:ext cx="1905" cy="3175"/>
            </a:xfrm>
            <a:custGeom>
              <a:avLst/>
              <a:gdLst/>
              <a:ahLst/>
              <a:cxnLst/>
              <a:rect l="l" t="t" r="r" b="b"/>
              <a:pathLst>
                <a:path w="1905" h="3175">
                  <a:moveTo>
                    <a:pt x="1612" y="2984"/>
                  </a:moveTo>
                  <a:lnTo>
                    <a:pt x="1371" y="2755"/>
                  </a:lnTo>
                  <a:lnTo>
                    <a:pt x="0" y="0"/>
                  </a:lnTo>
                </a:path>
              </a:pathLst>
            </a:custGeom>
            <a:ln w="6426">
              <a:solidFill>
                <a:srgbClr val="231F20"/>
              </a:solidFill>
            </a:ln>
          </p:spPr>
          <p:txBody>
            <a:bodyPr wrap="square" lIns="0" tIns="0" rIns="0" bIns="0" rtlCol="0"/>
            <a:lstStyle/>
            <a:p/>
          </p:txBody>
        </p:sp>
        <p:sp>
          <p:nvSpPr>
            <p:cNvPr id="2936" name="object 2936" descr=""/>
            <p:cNvSpPr/>
            <p:nvPr/>
          </p:nvSpPr>
          <p:spPr>
            <a:xfrm>
              <a:off x="1068749" y="7187932"/>
              <a:ext cx="1905" cy="3175"/>
            </a:xfrm>
            <a:custGeom>
              <a:avLst/>
              <a:gdLst/>
              <a:ahLst/>
              <a:cxnLst/>
              <a:rect l="l" t="t" r="r" b="b"/>
              <a:pathLst>
                <a:path w="1905" h="3175">
                  <a:moveTo>
                    <a:pt x="0" y="0"/>
                  </a:moveTo>
                  <a:lnTo>
                    <a:pt x="1612" y="2755"/>
                  </a:lnTo>
                  <a:lnTo>
                    <a:pt x="1612" y="2984"/>
                  </a:lnTo>
                </a:path>
              </a:pathLst>
            </a:custGeom>
            <a:ln w="6426">
              <a:solidFill>
                <a:srgbClr val="231F20"/>
              </a:solidFill>
            </a:ln>
          </p:spPr>
          <p:txBody>
            <a:bodyPr wrap="square" lIns="0" tIns="0" rIns="0" bIns="0" rtlCol="0"/>
            <a:lstStyle/>
            <a:p/>
          </p:txBody>
        </p:sp>
        <p:sp>
          <p:nvSpPr>
            <p:cNvPr id="2937" name="object 2937" descr=""/>
            <p:cNvSpPr/>
            <p:nvPr/>
          </p:nvSpPr>
          <p:spPr>
            <a:xfrm>
              <a:off x="1061883" y="7187932"/>
              <a:ext cx="1905" cy="3175"/>
            </a:xfrm>
            <a:custGeom>
              <a:avLst/>
              <a:gdLst/>
              <a:ahLst/>
              <a:cxnLst/>
              <a:rect l="l" t="t" r="r" b="b"/>
              <a:pathLst>
                <a:path w="1905" h="3175">
                  <a:moveTo>
                    <a:pt x="1371" y="0"/>
                  </a:moveTo>
                  <a:lnTo>
                    <a:pt x="0" y="2755"/>
                  </a:lnTo>
                  <a:lnTo>
                    <a:pt x="0" y="2984"/>
                  </a:lnTo>
                  <a:lnTo>
                    <a:pt x="215" y="2984"/>
                  </a:lnTo>
                </a:path>
              </a:pathLst>
            </a:custGeom>
            <a:ln w="6426">
              <a:solidFill>
                <a:srgbClr val="231F20"/>
              </a:solidFill>
            </a:ln>
          </p:spPr>
          <p:txBody>
            <a:bodyPr wrap="square" lIns="0" tIns="0" rIns="0" bIns="0" rtlCol="0"/>
            <a:lstStyle/>
            <a:p/>
          </p:txBody>
        </p:sp>
        <p:sp>
          <p:nvSpPr>
            <p:cNvPr id="2938" name="object 2938" descr=""/>
            <p:cNvSpPr/>
            <p:nvPr/>
          </p:nvSpPr>
          <p:spPr>
            <a:xfrm>
              <a:off x="1066695" y="7187932"/>
              <a:ext cx="1905" cy="3175"/>
            </a:xfrm>
            <a:custGeom>
              <a:avLst/>
              <a:gdLst/>
              <a:ahLst/>
              <a:cxnLst/>
              <a:rect l="l" t="t" r="r" b="b"/>
              <a:pathLst>
                <a:path w="1905" h="3175">
                  <a:moveTo>
                    <a:pt x="1371" y="0"/>
                  </a:moveTo>
                  <a:lnTo>
                    <a:pt x="0" y="2755"/>
                  </a:lnTo>
                  <a:lnTo>
                    <a:pt x="0" y="2984"/>
                  </a:lnTo>
                </a:path>
              </a:pathLst>
            </a:custGeom>
            <a:ln w="6426">
              <a:solidFill>
                <a:srgbClr val="231F20"/>
              </a:solidFill>
            </a:ln>
          </p:spPr>
          <p:txBody>
            <a:bodyPr wrap="square" lIns="0" tIns="0" rIns="0" bIns="0" rtlCol="0"/>
            <a:lstStyle/>
            <a:p/>
          </p:txBody>
        </p:sp>
        <p:sp>
          <p:nvSpPr>
            <p:cNvPr id="2939" name="object 2939" descr=""/>
            <p:cNvSpPr/>
            <p:nvPr/>
          </p:nvSpPr>
          <p:spPr>
            <a:xfrm>
              <a:off x="1081144" y="7187932"/>
              <a:ext cx="1905" cy="3175"/>
            </a:xfrm>
            <a:custGeom>
              <a:avLst/>
              <a:gdLst/>
              <a:ahLst/>
              <a:cxnLst/>
              <a:rect l="l" t="t" r="r" b="b"/>
              <a:pathLst>
                <a:path w="1905" h="3175">
                  <a:moveTo>
                    <a:pt x="1371" y="0"/>
                  </a:moveTo>
                  <a:lnTo>
                    <a:pt x="0" y="2755"/>
                  </a:lnTo>
                  <a:lnTo>
                    <a:pt x="0" y="2984"/>
                  </a:lnTo>
                </a:path>
              </a:pathLst>
            </a:custGeom>
            <a:ln w="6426">
              <a:solidFill>
                <a:srgbClr val="231F20"/>
              </a:solidFill>
            </a:ln>
          </p:spPr>
          <p:txBody>
            <a:bodyPr wrap="square" lIns="0" tIns="0" rIns="0" bIns="0" rtlCol="0"/>
            <a:lstStyle/>
            <a:p/>
          </p:txBody>
        </p:sp>
        <p:sp>
          <p:nvSpPr>
            <p:cNvPr id="2940" name="object 2940" descr=""/>
            <p:cNvSpPr/>
            <p:nvPr/>
          </p:nvSpPr>
          <p:spPr>
            <a:xfrm>
              <a:off x="1063937" y="7187929"/>
              <a:ext cx="1905" cy="3175"/>
            </a:xfrm>
            <a:custGeom>
              <a:avLst/>
              <a:gdLst/>
              <a:ahLst/>
              <a:cxnLst/>
              <a:rect l="l" t="t" r="r" b="b"/>
              <a:pathLst>
                <a:path w="1905" h="3175">
                  <a:moveTo>
                    <a:pt x="1612" y="2984"/>
                  </a:moveTo>
                  <a:lnTo>
                    <a:pt x="1612" y="2755"/>
                  </a:lnTo>
                  <a:lnTo>
                    <a:pt x="0" y="0"/>
                  </a:lnTo>
                </a:path>
              </a:pathLst>
            </a:custGeom>
            <a:ln w="6426">
              <a:solidFill>
                <a:srgbClr val="231F20"/>
              </a:solidFill>
            </a:ln>
          </p:spPr>
          <p:txBody>
            <a:bodyPr wrap="square" lIns="0" tIns="0" rIns="0" bIns="0" rtlCol="0"/>
            <a:lstStyle/>
            <a:p/>
          </p:txBody>
        </p:sp>
        <p:sp>
          <p:nvSpPr>
            <p:cNvPr id="2941" name="object 2941" descr=""/>
            <p:cNvSpPr/>
            <p:nvPr/>
          </p:nvSpPr>
          <p:spPr>
            <a:xfrm>
              <a:off x="1076332" y="7187932"/>
              <a:ext cx="1905" cy="3175"/>
            </a:xfrm>
            <a:custGeom>
              <a:avLst/>
              <a:gdLst/>
              <a:ahLst/>
              <a:cxnLst/>
              <a:rect l="l" t="t" r="r" b="b"/>
              <a:pathLst>
                <a:path w="1905" h="3175">
                  <a:moveTo>
                    <a:pt x="1371" y="0"/>
                  </a:moveTo>
                  <a:lnTo>
                    <a:pt x="0" y="2755"/>
                  </a:lnTo>
                  <a:lnTo>
                    <a:pt x="0" y="2984"/>
                  </a:lnTo>
                </a:path>
              </a:pathLst>
            </a:custGeom>
            <a:ln w="6426">
              <a:solidFill>
                <a:srgbClr val="231F20"/>
              </a:solidFill>
            </a:ln>
          </p:spPr>
          <p:txBody>
            <a:bodyPr wrap="square" lIns="0" tIns="0" rIns="0" bIns="0" rtlCol="0"/>
            <a:lstStyle/>
            <a:p/>
          </p:txBody>
        </p:sp>
        <p:sp>
          <p:nvSpPr>
            <p:cNvPr id="2942" name="object 2942" descr=""/>
            <p:cNvSpPr/>
            <p:nvPr/>
          </p:nvSpPr>
          <p:spPr>
            <a:xfrm>
              <a:off x="1059125" y="7187929"/>
              <a:ext cx="1905" cy="3175"/>
            </a:xfrm>
            <a:custGeom>
              <a:avLst/>
              <a:gdLst/>
              <a:ahLst/>
              <a:cxnLst/>
              <a:rect l="l" t="t" r="r" b="b"/>
              <a:pathLst>
                <a:path w="1905" h="3175">
                  <a:moveTo>
                    <a:pt x="1600" y="2984"/>
                  </a:moveTo>
                  <a:lnTo>
                    <a:pt x="1600" y="2755"/>
                  </a:lnTo>
                  <a:lnTo>
                    <a:pt x="0" y="0"/>
                  </a:lnTo>
                </a:path>
              </a:pathLst>
            </a:custGeom>
            <a:ln w="6426">
              <a:solidFill>
                <a:srgbClr val="231F20"/>
              </a:solidFill>
            </a:ln>
          </p:spPr>
          <p:txBody>
            <a:bodyPr wrap="square" lIns="0" tIns="0" rIns="0" bIns="0" rtlCol="0"/>
            <a:lstStyle/>
            <a:p/>
          </p:txBody>
        </p:sp>
        <p:sp>
          <p:nvSpPr>
            <p:cNvPr id="2943" name="object 2943" descr=""/>
            <p:cNvSpPr/>
            <p:nvPr/>
          </p:nvSpPr>
          <p:spPr>
            <a:xfrm>
              <a:off x="1071507" y="7187932"/>
              <a:ext cx="1905" cy="3175"/>
            </a:xfrm>
            <a:custGeom>
              <a:avLst/>
              <a:gdLst/>
              <a:ahLst/>
              <a:cxnLst/>
              <a:rect l="l" t="t" r="r" b="b"/>
              <a:pathLst>
                <a:path w="1905" h="3175">
                  <a:moveTo>
                    <a:pt x="1371" y="0"/>
                  </a:moveTo>
                  <a:lnTo>
                    <a:pt x="0" y="2755"/>
                  </a:lnTo>
                  <a:lnTo>
                    <a:pt x="0" y="2984"/>
                  </a:lnTo>
                </a:path>
              </a:pathLst>
            </a:custGeom>
            <a:ln w="6426">
              <a:solidFill>
                <a:srgbClr val="231F20"/>
              </a:solidFill>
            </a:ln>
          </p:spPr>
          <p:txBody>
            <a:bodyPr wrap="square" lIns="0" tIns="0" rIns="0" bIns="0" rtlCol="0"/>
            <a:lstStyle/>
            <a:p/>
          </p:txBody>
        </p:sp>
        <p:sp>
          <p:nvSpPr>
            <p:cNvPr id="2944" name="object 2944" descr=""/>
            <p:cNvSpPr/>
            <p:nvPr/>
          </p:nvSpPr>
          <p:spPr>
            <a:xfrm>
              <a:off x="1077927" y="7114974"/>
              <a:ext cx="1270" cy="0"/>
            </a:xfrm>
            <a:custGeom>
              <a:avLst/>
              <a:gdLst/>
              <a:ahLst/>
              <a:cxnLst/>
              <a:rect l="l" t="t" r="r" b="b"/>
              <a:pathLst>
                <a:path w="1269" h="0">
                  <a:moveTo>
                    <a:pt x="0" y="0"/>
                  </a:moveTo>
                  <a:lnTo>
                    <a:pt x="1155" y="0"/>
                  </a:lnTo>
                </a:path>
              </a:pathLst>
            </a:custGeom>
            <a:ln w="6426">
              <a:solidFill>
                <a:srgbClr val="231F20"/>
              </a:solidFill>
            </a:ln>
          </p:spPr>
          <p:txBody>
            <a:bodyPr wrap="square" lIns="0" tIns="0" rIns="0" bIns="0" rtlCol="0"/>
            <a:lstStyle/>
            <a:p/>
          </p:txBody>
        </p:sp>
        <p:sp>
          <p:nvSpPr>
            <p:cNvPr id="2945" name="object 2945" descr=""/>
            <p:cNvSpPr/>
            <p:nvPr/>
          </p:nvSpPr>
          <p:spPr>
            <a:xfrm>
              <a:off x="1058666" y="7115204"/>
              <a:ext cx="0" cy="20320"/>
            </a:xfrm>
            <a:custGeom>
              <a:avLst/>
              <a:gdLst/>
              <a:ahLst/>
              <a:cxnLst/>
              <a:rect l="l" t="t" r="r" b="b"/>
              <a:pathLst>
                <a:path w="0" h="20320">
                  <a:moveTo>
                    <a:pt x="0" y="0"/>
                  </a:moveTo>
                  <a:lnTo>
                    <a:pt x="0" y="0"/>
                  </a:lnTo>
                  <a:lnTo>
                    <a:pt x="0" y="13995"/>
                  </a:lnTo>
                  <a:lnTo>
                    <a:pt x="0" y="19964"/>
                  </a:lnTo>
                </a:path>
              </a:pathLst>
            </a:custGeom>
            <a:ln w="6426">
              <a:solidFill>
                <a:srgbClr val="231F20"/>
              </a:solidFill>
            </a:ln>
          </p:spPr>
          <p:txBody>
            <a:bodyPr wrap="square" lIns="0" tIns="0" rIns="0" bIns="0" rtlCol="0"/>
            <a:lstStyle/>
            <a:p/>
          </p:txBody>
        </p:sp>
        <p:sp>
          <p:nvSpPr>
            <p:cNvPr id="2946" name="object 2946" descr=""/>
            <p:cNvSpPr/>
            <p:nvPr/>
          </p:nvSpPr>
          <p:spPr>
            <a:xfrm>
              <a:off x="1058668" y="7114975"/>
              <a:ext cx="635" cy="17780"/>
            </a:xfrm>
            <a:custGeom>
              <a:avLst/>
              <a:gdLst/>
              <a:ahLst/>
              <a:cxnLst/>
              <a:rect l="l" t="t" r="r" b="b"/>
              <a:pathLst>
                <a:path w="634" h="17779">
                  <a:moveTo>
                    <a:pt x="457" y="17437"/>
                  </a:moveTo>
                  <a:lnTo>
                    <a:pt x="457" y="11925"/>
                  </a:lnTo>
                  <a:lnTo>
                    <a:pt x="215" y="7340"/>
                  </a:lnTo>
                  <a:lnTo>
                    <a:pt x="215" y="3213"/>
                  </a:lnTo>
                  <a:lnTo>
                    <a:pt x="0" y="0"/>
                  </a:lnTo>
                  <a:lnTo>
                    <a:pt x="0" y="228"/>
                  </a:lnTo>
                </a:path>
              </a:pathLst>
            </a:custGeom>
            <a:ln w="6426">
              <a:solidFill>
                <a:srgbClr val="231F20"/>
              </a:solidFill>
            </a:ln>
          </p:spPr>
          <p:txBody>
            <a:bodyPr wrap="square" lIns="0" tIns="0" rIns="0" bIns="0" rtlCol="0"/>
            <a:lstStyle/>
            <a:p/>
          </p:txBody>
        </p:sp>
        <p:sp>
          <p:nvSpPr>
            <p:cNvPr id="2947" name="object 2947" descr=""/>
            <p:cNvSpPr/>
            <p:nvPr/>
          </p:nvSpPr>
          <p:spPr>
            <a:xfrm>
              <a:off x="1087341" y="7187933"/>
              <a:ext cx="0" cy="635"/>
            </a:xfrm>
            <a:custGeom>
              <a:avLst/>
              <a:gdLst/>
              <a:ahLst/>
              <a:cxnLst/>
              <a:rect l="l" t="t" r="r" b="b"/>
              <a:pathLst>
                <a:path w="0" h="634">
                  <a:moveTo>
                    <a:pt x="0" y="457"/>
                  </a:moveTo>
                  <a:lnTo>
                    <a:pt x="0" y="0"/>
                  </a:lnTo>
                </a:path>
              </a:pathLst>
            </a:custGeom>
            <a:ln w="6426">
              <a:solidFill>
                <a:srgbClr val="231F20"/>
              </a:solidFill>
            </a:ln>
          </p:spPr>
          <p:txBody>
            <a:bodyPr wrap="square" lIns="0" tIns="0" rIns="0" bIns="0" rtlCol="0"/>
            <a:lstStyle/>
            <a:p/>
          </p:txBody>
        </p:sp>
        <p:sp>
          <p:nvSpPr>
            <p:cNvPr id="2948" name="object 2948" descr=""/>
            <p:cNvSpPr/>
            <p:nvPr/>
          </p:nvSpPr>
          <p:spPr>
            <a:xfrm>
              <a:off x="1087334" y="7188163"/>
              <a:ext cx="1905" cy="1270"/>
            </a:xfrm>
            <a:custGeom>
              <a:avLst/>
              <a:gdLst/>
              <a:ahLst/>
              <a:cxnLst/>
              <a:rect l="l" t="t" r="r" b="b"/>
              <a:pathLst>
                <a:path w="1905" h="1270">
                  <a:moveTo>
                    <a:pt x="1841" y="685"/>
                  </a:moveTo>
                  <a:lnTo>
                    <a:pt x="0" y="0"/>
                  </a:lnTo>
                </a:path>
              </a:pathLst>
            </a:custGeom>
            <a:ln w="6426">
              <a:solidFill>
                <a:srgbClr val="231F20"/>
              </a:solidFill>
            </a:ln>
          </p:spPr>
          <p:txBody>
            <a:bodyPr wrap="square" lIns="0" tIns="0" rIns="0" bIns="0" rtlCol="0"/>
            <a:lstStyle/>
            <a:p/>
          </p:txBody>
        </p:sp>
        <p:sp>
          <p:nvSpPr>
            <p:cNvPr id="2949" name="object 2949" descr=""/>
            <p:cNvSpPr/>
            <p:nvPr/>
          </p:nvSpPr>
          <p:spPr>
            <a:xfrm>
              <a:off x="1050408" y="7113597"/>
              <a:ext cx="635" cy="0"/>
            </a:xfrm>
            <a:custGeom>
              <a:avLst/>
              <a:gdLst/>
              <a:ahLst/>
              <a:cxnLst/>
              <a:rect l="l" t="t" r="r" b="b"/>
              <a:pathLst>
                <a:path w="634" h="0">
                  <a:moveTo>
                    <a:pt x="457" y="0"/>
                  </a:moveTo>
                  <a:lnTo>
                    <a:pt x="0" y="0"/>
                  </a:lnTo>
                </a:path>
              </a:pathLst>
            </a:custGeom>
            <a:ln w="6426">
              <a:solidFill>
                <a:srgbClr val="231F20"/>
              </a:solidFill>
            </a:ln>
          </p:spPr>
          <p:txBody>
            <a:bodyPr wrap="square" lIns="0" tIns="0" rIns="0" bIns="0" rtlCol="0"/>
            <a:lstStyle/>
            <a:p/>
          </p:txBody>
        </p:sp>
        <p:sp>
          <p:nvSpPr>
            <p:cNvPr id="2950" name="object 2950" descr=""/>
            <p:cNvSpPr/>
            <p:nvPr/>
          </p:nvSpPr>
          <p:spPr>
            <a:xfrm>
              <a:off x="1050860" y="7113599"/>
              <a:ext cx="5715" cy="635"/>
            </a:xfrm>
            <a:custGeom>
              <a:avLst/>
              <a:gdLst/>
              <a:ahLst/>
              <a:cxnLst/>
              <a:rect l="l" t="t" r="r" b="b"/>
              <a:pathLst>
                <a:path w="5715" h="634">
                  <a:moveTo>
                    <a:pt x="5511" y="228"/>
                  </a:moveTo>
                  <a:lnTo>
                    <a:pt x="5054" y="228"/>
                  </a:lnTo>
                  <a:lnTo>
                    <a:pt x="4597" y="228"/>
                  </a:lnTo>
                  <a:lnTo>
                    <a:pt x="0" y="0"/>
                  </a:lnTo>
                </a:path>
              </a:pathLst>
            </a:custGeom>
            <a:ln w="6426">
              <a:solidFill>
                <a:srgbClr val="231F20"/>
              </a:solidFill>
            </a:ln>
          </p:spPr>
          <p:txBody>
            <a:bodyPr wrap="square" lIns="0" tIns="0" rIns="0" bIns="0" rtlCol="0"/>
            <a:lstStyle/>
            <a:p/>
          </p:txBody>
        </p:sp>
        <p:sp>
          <p:nvSpPr>
            <p:cNvPr id="2951" name="object 2951" descr=""/>
            <p:cNvSpPr/>
            <p:nvPr/>
          </p:nvSpPr>
          <p:spPr>
            <a:xfrm>
              <a:off x="1039393" y="7157193"/>
              <a:ext cx="1905" cy="635"/>
            </a:xfrm>
            <a:custGeom>
              <a:avLst/>
              <a:gdLst/>
              <a:ahLst/>
              <a:cxnLst/>
              <a:rect l="l" t="t" r="r" b="b"/>
              <a:pathLst>
                <a:path w="1905" h="634">
                  <a:moveTo>
                    <a:pt x="0" y="0"/>
                  </a:moveTo>
                  <a:lnTo>
                    <a:pt x="457" y="0"/>
                  </a:lnTo>
                  <a:lnTo>
                    <a:pt x="1600" y="228"/>
                  </a:lnTo>
                </a:path>
              </a:pathLst>
            </a:custGeom>
            <a:ln w="6426">
              <a:solidFill>
                <a:srgbClr val="231F20"/>
              </a:solidFill>
            </a:ln>
          </p:spPr>
          <p:txBody>
            <a:bodyPr wrap="square" lIns="0" tIns="0" rIns="0" bIns="0" rtlCol="0"/>
            <a:lstStyle/>
            <a:p/>
          </p:txBody>
        </p:sp>
        <p:sp>
          <p:nvSpPr>
            <p:cNvPr id="2952" name="object 2952" descr=""/>
            <p:cNvSpPr/>
            <p:nvPr/>
          </p:nvSpPr>
          <p:spPr>
            <a:xfrm>
              <a:off x="1039393" y="7144343"/>
              <a:ext cx="1905" cy="635"/>
            </a:xfrm>
            <a:custGeom>
              <a:avLst/>
              <a:gdLst/>
              <a:ahLst/>
              <a:cxnLst/>
              <a:rect l="l" t="t" r="r" b="b"/>
              <a:pathLst>
                <a:path w="1905" h="634">
                  <a:moveTo>
                    <a:pt x="1600" y="0"/>
                  </a:moveTo>
                  <a:lnTo>
                    <a:pt x="457" y="228"/>
                  </a:lnTo>
                  <a:lnTo>
                    <a:pt x="0" y="228"/>
                  </a:lnTo>
                </a:path>
              </a:pathLst>
            </a:custGeom>
            <a:ln w="6426">
              <a:solidFill>
                <a:srgbClr val="231F20"/>
              </a:solidFill>
            </a:ln>
          </p:spPr>
          <p:txBody>
            <a:bodyPr wrap="square" lIns="0" tIns="0" rIns="0" bIns="0" rtlCol="0"/>
            <a:lstStyle/>
            <a:p/>
          </p:txBody>
        </p:sp>
        <p:sp>
          <p:nvSpPr>
            <p:cNvPr id="2953" name="object 2953" descr=""/>
            <p:cNvSpPr/>
            <p:nvPr/>
          </p:nvSpPr>
          <p:spPr>
            <a:xfrm>
              <a:off x="1060043" y="7169353"/>
              <a:ext cx="1270" cy="0"/>
            </a:xfrm>
            <a:custGeom>
              <a:avLst/>
              <a:gdLst/>
              <a:ahLst/>
              <a:cxnLst/>
              <a:rect l="l" t="t" r="r" b="b"/>
              <a:pathLst>
                <a:path w="1269" h="0">
                  <a:moveTo>
                    <a:pt x="0" y="0"/>
                  </a:moveTo>
                  <a:lnTo>
                    <a:pt x="1143" y="0"/>
                  </a:lnTo>
                </a:path>
              </a:pathLst>
            </a:custGeom>
            <a:ln w="6426">
              <a:solidFill>
                <a:srgbClr val="231F20"/>
              </a:solidFill>
            </a:ln>
          </p:spPr>
          <p:txBody>
            <a:bodyPr wrap="square" lIns="0" tIns="0" rIns="0" bIns="0" rtlCol="0"/>
            <a:lstStyle/>
            <a:p/>
          </p:txBody>
        </p:sp>
        <p:sp>
          <p:nvSpPr>
            <p:cNvPr id="2954" name="object 2954" descr=""/>
            <p:cNvSpPr/>
            <p:nvPr/>
          </p:nvSpPr>
          <p:spPr>
            <a:xfrm>
              <a:off x="1064632" y="7169353"/>
              <a:ext cx="1905" cy="0"/>
            </a:xfrm>
            <a:custGeom>
              <a:avLst/>
              <a:gdLst/>
              <a:ahLst/>
              <a:cxnLst/>
              <a:rect l="l" t="t" r="r" b="b"/>
              <a:pathLst>
                <a:path w="1905" h="0">
                  <a:moveTo>
                    <a:pt x="0" y="0"/>
                  </a:moveTo>
                  <a:lnTo>
                    <a:pt x="1358" y="0"/>
                  </a:lnTo>
                </a:path>
              </a:pathLst>
            </a:custGeom>
            <a:ln w="6426">
              <a:solidFill>
                <a:srgbClr val="231F20"/>
              </a:solidFill>
            </a:ln>
          </p:spPr>
          <p:txBody>
            <a:bodyPr wrap="square" lIns="0" tIns="0" rIns="0" bIns="0" rtlCol="0"/>
            <a:lstStyle/>
            <a:p/>
          </p:txBody>
        </p:sp>
        <p:sp>
          <p:nvSpPr>
            <p:cNvPr id="2955" name="object 2955" descr=""/>
            <p:cNvSpPr/>
            <p:nvPr/>
          </p:nvSpPr>
          <p:spPr>
            <a:xfrm>
              <a:off x="1069444" y="7169353"/>
              <a:ext cx="1905" cy="0"/>
            </a:xfrm>
            <a:custGeom>
              <a:avLst/>
              <a:gdLst/>
              <a:ahLst/>
              <a:cxnLst/>
              <a:rect l="l" t="t" r="r" b="b"/>
              <a:pathLst>
                <a:path w="1905" h="0">
                  <a:moveTo>
                    <a:pt x="0" y="0"/>
                  </a:moveTo>
                  <a:lnTo>
                    <a:pt x="1371" y="0"/>
                  </a:lnTo>
                </a:path>
              </a:pathLst>
            </a:custGeom>
            <a:ln w="6426">
              <a:solidFill>
                <a:srgbClr val="231F20"/>
              </a:solidFill>
            </a:ln>
          </p:spPr>
          <p:txBody>
            <a:bodyPr wrap="square" lIns="0" tIns="0" rIns="0" bIns="0" rtlCol="0"/>
            <a:lstStyle/>
            <a:p/>
          </p:txBody>
        </p:sp>
        <p:sp>
          <p:nvSpPr>
            <p:cNvPr id="2956" name="object 2956" descr=""/>
            <p:cNvSpPr/>
            <p:nvPr/>
          </p:nvSpPr>
          <p:spPr>
            <a:xfrm>
              <a:off x="1078383" y="7132413"/>
              <a:ext cx="1270" cy="0"/>
            </a:xfrm>
            <a:custGeom>
              <a:avLst/>
              <a:gdLst/>
              <a:ahLst/>
              <a:cxnLst/>
              <a:rect l="l" t="t" r="r" b="b"/>
              <a:pathLst>
                <a:path w="1269" h="0">
                  <a:moveTo>
                    <a:pt x="1155" y="0"/>
                  </a:moveTo>
                  <a:lnTo>
                    <a:pt x="0" y="0"/>
                  </a:lnTo>
                </a:path>
              </a:pathLst>
            </a:custGeom>
            <a:ln w="6426">
              <a:solidFill>
                <a:srgbClr val="231F20"/>
              </a:solidFill>
            </a:ln>
          </p:spPr>
          <p:txBody>
            <a:bodyPr wrap="square" lIns="0" tIns="0" rIns="0" bIns="0" rtlCol="0"/>
            <a:lstStyle/>
            <a:p/>
          </p:txBody>
        </p:sp>
        <p:sp>
          <p:nvSpPr>
            <p:cNvPr id="2957" name="object 2957" descr=""/>
            <p:cNvSpPr/>
            <p:nvPr/>
          </p:nvSpPr>
          <p:spPr>
            <a:xfrm>
              <a:off x="1058660" y="7132413"/>
              <a:ext cx="1905" cy="3175"/>
            </a:xfrm>
            <a:custGeom>
              <a:avLst/>
              <a:gdLst/>
              <a:ahLst/>
              <a:cxnLst/>
              <a:rect l="l" t="t" r="r" b="b"/>
              <a:pathLst>
                <a:path w="1905" h="3175">
                  <a:moveTo>
                    <a:pt x="1841" y="0"/>
                  </a:moveTo>
                  <a:lnTo>
                    <a:pt x="469" y="0"/>
                  </a:lnTo>
                  <a:lnTo>
                    <a:pt x="0" y="2755"/>
                  </a:lnTo>
                </a:path>
              </a:pathLst>
            </a:custGeom>
            <a:ln w="6426">
              <a:solidFill>
                <a:srgbClr val="231F20"/>
              </a:solidFill>
            </a:ln>
          </p:spPr>
          <p:txBody>
            <a:bodyPr wrap="square" lIns="0" tIns="0" rIns="0" bIns="0" rtlCol="0"/>
            <a:lstStyle/>
            <a:p/>
          </p:txBody>
        </p:sp>
        <p:sp>
          <p:nvSpPr>
            <p:cNvPr id="2958" name="object 2958" descr=""/>
            <p:cNvSpPr/>
            <p:nvPr/>
          </p:nvSpPr>
          <p:spPr>
            <a:xfrm>
              <a:off x="1059125" y="7187932"/>
              <a:ext cx="635" cy="635"/>
            </a:xfrm>
            <a:custGeom>
              <a:avLst/>
              <a:gdLst/>
              <a:ahLst/>
              <a:cxnLst/>
              <a:rect l="l" t="t" r="r" b="b"/>
              <a:pathLst>
                <a:path w="634" h="634">
                  <a:moveTo>
                    <a:pt x="0" y="0"/>
                  </a:moveTo>
                  <a:lnTo>
                    <a:pt x="228" y="457"/>
                  </a:lnTo>
                </a:path>
              </a:pathLst>
            </a:custGeom>
            <a:ln w="6426">
              <a:solidFill>
                <a:srgbClr val="231F20"/>
              </a:solidFill>
            </a:ln>
          </p:spPr>
          <p:txBody>
            <a:bodyPr wrap="square" lIns="0" tIns="0" rIns="0" bIns="0" rtlCol="0"/>
            <a:lstStyle/>
            <a:p/>
          </p:txBody>
        </p:sp>
        <p:sp>
          <p:nvSpPr>
            <p:cNvPr id="2959" name="object 2959" descr=""/>
            <p:cNvSpPr/>
            <p:nvPr/>
          </p:nvSpPr>
          <p:spPr>
            <a:xfrm>
              <a:off x="1063250" y="7187933"/>
              <a:ext cx="635" cy="635"/>
            </a:xfrm>
            <a:custGeom>
              <a:avLst/>
              <a:gdLst/>
              <a:ahLst/>
              <a:cxnLst/>
              <a:rect l="l" t="t" r="r" b="b"/>
              <a:pathLst>
                <a:path w="634" h="634">
                  <a:moveTo>
                    <a:pt x="228" y="457"/>
                  </a:moveTo>
                  <a:lnTo>
                    <a:pt x="0" y="0"/>
                  </a:lnTo>
                </a:path>
              </a:pathLst>
            </a:custGeom>
            <a:ln w="6426">
              <a:solidFill>
                <a:srgbClr val="231F20"/>
              </a:solidFill>
            </a:ln>
          </p:spPr>
          <p:txBody>
            <a:bodyPr wrap="square" lIns="0" tIns="0" rIns="0" bIns="0" rtlCol="0"/>
            <a:lstStyle/>
            <a:p/>
          </p:txBody>
        </p:sp>
        <p:sp>
          <p:nvSpPr>
            <p:cNvPr id="2960" name="object 2960" descr=""/>
            <p:cNvSpPr/>
            <p:nvPr/>
          </p:nvSpPr>
          <p:spPr>
            <a:xfrm>
              <a:off x="1063937" y="7187932"/>
              <a:ext cx="0" cy="635"/>
            </a:xfrm>
            <a:custGeom>
              <a:avLst/>
              <a:gdLst/>
              <a:ahLst/>
              <a:cxnLst/>
              <a:rect l="l" t="t" r="r" b="b"/>
              <a:pathLst>
                <a:path w="0" h="634">
                  <a:moveTo>
                    <a:pt x="0" y="0"/>
                  </a:moveTo>
                  <a:lnTo>
                    <a:pt x="0" y="457"/>
                  </a:lnTo>
                </a:path>
              </a:pathLst>
            </a:custGeom>
            <a:ln w="6426">
              <a:solidFill>
                <a:srgbClr val="231F20"/>
              </a:solidFill>
            </a:ln>
          </p:spPr>
          <p:txBody>
            <a:bodyPr wrap="square" lIns="0" tIns="0" rIns="0" bIns="0" rtlCol="0"/>
            <a:lstStyle/>
            <a:p/>
          </p:txBody>
        </p:sp>
        <p:sp>
          <p:nvSpPr>
            <p:cNvPr id="2961" name="object 2961" descr=""/>
            <p:cNvSpPr/>
            <p:nvPr/>
          </p:nvSpPr>
          <p:spPr>
            <a:xfrm>
              <a:off x="1068062" y="7187933"/>
              <a:ext cx="635" cy="635"/>
            </a:xfrm>
            <a:custGeom>
              <a:avLst/>
              <a:gdLst/>
              <a:ahLst/>
              <a:cxnLst/>
              <a:rect l="l" t="t" r="r" b="b"/>
              <a:pathLst>
                <a:path w="634" h="634">
                  <a:moveTo>
                    <a:pt x="228" y="457"/>
                  </a:moveTo>
                  <a:lnTo>
                    <a:pt x="0" y="0"/>
                  </a:lnTo>
                </a:path>
              </a:pathLst>
            </a:custGeom>
            <a:ln w="6426">
              <a:solidFill>
                <a:srgbClr val="231F20"/>
              </a:solidFill>
            </a:ln>
          </p:spPr>
          <p:txBody>
            <a:bodyPr wrap="square" lIns="0" tIns="0" rIns="0" bIns="0" rtlCol="0"/>
            <a:lstStyle/>
            <a:p/>
          </p:txBody>
        </p:sp>
        <p:sp>
          <p:nvSpPr>
            <p:cNvPr id="2962" name="object 2962" descr=""/>
            <p:cNvSpPr/>
            <p:nvPr/>
          </p:nvSpPr>
          <p:spPr>
            <a:xfrm>
              <a:off x="1068749" y="7187932"/>
              <a:ext cx="0" cy="635"/>
            </a:xfrm>
            <a:custGeom>
              <a:avLst/>
              <a:gdLst/>
              <a:ahLst/>
              <a:cxnLst/>
              <a:rect l="l" t="t" r="r" b="b"/>
              <a:pathLst>
                <a:path w="0" h="634">
                  <a:moveTo>
                    <a:pt x="0" y="0"/>
                  </a:moveTo>
                  <a:lnTo>
                    <a:pt x="0" y="457"/>
                  </a:lnTo>
                </a:path>
              </a:pathLst>
            </a:custGeom>
            <a:ln w="6426">
              <a:solidFill>
                <a:srgbClr val="231F20"/>
              </a:solidFill>
            </a:ln>
          </p:spPr>
          <p:txBody>
            <a:bodyPr wrap="square" lIns="0" tIns="0" rIns="0" bIns="0" rtlCol="0"/>
            <a:lstStyle/>
            <a:p/>
          </p:txBody>
        </p:sp>
        <p:sp>
          <p:nvSpPr>
            <p:cNvPr id="2963" name="object 2963" descr=""/>
            <p:cNvSpPr/>
            <p:nvPr/>
          </p:nvSpPr>
          <p:spPr>
            <a:xfrm>
              <a:off x="1072874" y="7187933"/>
              <a:ext cx="635" cy="635"/>
            </a:xfrm>
            <a:custGeom>
              <a:avLst/>
              <a:gdLst/>
              <a:ahLst/>
              <a:cxnLst/>
              <a:rect l="l" t="t" r="r" b="b"/>
              <a:pathLst>
                <a:path w="634" h="634">
                  <a:moveTo>
                    <a:pt x="241" y="457"/>
                  </a:moveTo>
                  <a:lnTo>
                    <a:pt x="0" y="0"/>
                  </a:lnTo>
                </a:path>
              </a:pathLst>
            </a:custGeom>
            <a:ln w="6426">
              <a:solidFill>
                <a:srgbClr val="231F20"/>
              </a:solidFill>
            </a:ln>
          </p:spPr>
          <p:txBody>
            <a:bodyPr wrap="square" lIns="0" tIns="0" rIns="0" bIns="0" rtlCol="0"/>
            <a:lstStyle/>
            <a:p/>
          </p:txBody>
        </p:sp>
        <p:sp>
          <p:nvSpPr>
            <p:cNvPr id="2964" name="object 2964" descr=""/>
            <p:cNvSpPr/>
            <p:nvPr/>
          </p:nvSpPr>
          <p:spPr>
            <a:xfrm>
              <a:off x="1073574" y="7187932"/>
              <a:ext cx="0" cy="635"/>
            </a:xfrm>
            <a:custGeom>
              <a:avLst/>
              <a:gdLst/>
              <a:ahLst/>
              <a:cxnLst/>
              <a:rect l="l" t="t" r="r" b="b"/>
              <a:pathLst>
                <a:path w="0" h="634">
                  <a:moveTo>
                    <a:pt x="0" y="0"/>
                  </a:moveTo>
                  <a:lnTo>
                    <a:pt x="0" y="457"/>
                  </a:lnTo>
                </a:path>
              </a:pathLst>
            </a:custGeom>
            <a:ln w="6426">
              <a:solidFill>
                <a:srgbClr val="231F20"/>
              </a:solidFill>
            </a:ln>
          </p:spPr>
          <p:txBody>
            <a:bodyPr wrap="square" lIns="0" tIns="0" rIns="0" bIns="0" rtlCol="0"/>
            <a:lstStyle/>
            <a:p/>
          </p:txBody>
        </p:sp>
        <p:sp>
          <p:nvSpPr>
            <p:cNvPr id="2965" name="object 2965" descr=""/>
            <p:cNvSpPr/>
            <p:nvPr/>
          </p:nvSpPr>
          <p:spPr>
            <a:xfrm>
              <a:off x="1077699" y="7187933"/>
              <a:ext cx="635" cy="635"/>
            </a:xfrm>
            <a:custGeom>
              <a:avLst/>
              <a:gdLst/>
              <a:ahLst/>
              <a:cxnLst/>
              <a:rect l="l" t="t" r="r" b="b"/>
              <a:pathLst>
                <a:path w="634" h="634">
                  <a:moveTo>
                    <a:pt x="228" y="457"/>
                  </a:moveTo>
                  <a:lnTo>
                    <a:pt x="0" y="0"/>
                  </a:lnTo>
                </a:path>
              </a:pathLst>
            </a:custGeom>
            <a:ln w="6426">
              <a:solidFill>
                <a:srgbClr val="231F20"/>
              </a:solidFill>
            </a:ln>
          </p:spPr>
          <p:txBody>
            <a:bodyPr wrap="square" lIns="0" tIns="0" rIns="0" bIns="0" rtlCol="0"/>
            <a:lstStyle/>
            <a:p/>
          </p:txBody>
        </p:sp>
        <p:sp>
          <p:nvSpPr>
            <p:cNvPr id="2966" name="object 2966" descr=""/>
            <p:cNvSpPr/>
            <p:nvPr/>
          </p:nvSpPr>
          <p:spPr>
            <a:xfrm>
              <a:off x="1078386" y="7187932"/>
              <a:ext cx="0" cy="635"/>
            </a:xfrm>
            <a:custGeom>
              <a:avLst/>
              <a:gdLst/>
              <a:ahLst/>
              <a:cxnLst/>
              <a:rect l="l" t="t" r="r" b="b"/>
              <a:pathLst>
                <a:path w="0" h="634">
                  <a:moveTo>
                    <a:pt x="0" y="0"/>
                  </a:moveTo>
                  <a:lnTo>
                    <a:pt x="0" y="457"/>
                  </a:lnTo>
                </a:path>
              </a:pathLst>
            </a:custGeom>
            <a:ln w="6426">
              <a:solidFill>
                <a:srgbClr val="231F20"/>
              </a:solidFill>
            </a:ln>
          </p:spPr>
          <p:txBody>
            <a:bodyPr wrap="square" lIns="0" tIns="0" rIns="0" bIns="0" rtlCol="0"/>
            <a:lstStyle/>
            <a:p/>
          </p:txBody>
        </p:sp>
        <p:sp>
          <p:nvSpPr>
            <p:cNvPr id="2967" name="object 2967" descr=""/>
            <p:cNvSpPr/>
            <p:nvPr/>
          </p:nvSpPr>
          <p:spPr>
            <a:xfrm>
              <a:off x="1082511" y="7187933"/>
              <a:ext cx="635" cy="635"/>
            </a:xfrm>
            <a:custGeom>
              <a:avLst/>
              <a:gdLst/>
              <a:ahLst/>
              <a:cxnLst/>
              <a:rect l="l" t="t" r="r" b="b"/>
              <a:pathLst>
                <a:path w="634" h="634">
                  <a:moveTo>
                    <a:pt x="241" y="457"/>
                  </a:moveTo>
                  <a:lnTo>
                    <a:pt x="0" y="0"/>
                  </a:lnTo>
                </a:path>
              </a:pathLst>
            </a:custGeom>
            <a:ln w="6426">
              <a:solidFill>
                <a:srgbClr val="231F20"/>
              </a:solidFill>
            </a:ln>
          </p:spPr>
          <p:txBody>
            <a:bodyPr wrap="square" lIns="0" tIns="0" rIns="0" bIns="0" rtlCol="0"/>
            <a:lstStyle/>
            <a:p/>
          </p:txBody>
        </p:sp>
        <p:sp>
          <p:nvSpPr>
            <p:cNvPr id="2968" name="object 2968" descr=""/>
            <p:cNvSpPr/>
            <p:nvPr/>
          </p:nvSpPr>
          <p:spPr>
            <a:xfrm>
              <a:off x="1083210" y="7187932"/>
              <a:ext cx="0" cy="635"/>
            </a:xfrm>
            <a:custGeom>
              <a:avLst/>
              <a:gdLst/>
              <a:ahLst/>
              <a:cxnLst/>
              <a:rect l="l" t="t" r="r" b="b"/>
              <a:pathLst>
                <a:path w="0" h="634">
                  <a:moveTo>
                    <a:pt x="0" y="0"/>
                  </a:moveTo>
                  <a:lnTo>
                    <a:pt x="0" y="457"/>
                  </a:lnTo>
                </a:path>
              </a:pathLst>
            </a:custGeom>
            <a:ln w="6426">
              <a:solidFill>
                <a:srgbClr val="231F20"/>
              </a:solidFill>
            </a:ln>
          </p:spPr>
          <p:txBody>
            <a:bodyPr wrap="square" lIns="0" tIns="0" rIns="0" bIns="0" rtlCol="0"/>
            <a:lstStyle/>
            <a:p/>
          </p:txBody>
        </p:sp>
        <p:sp>
          <p:nvSpPr>
            <p:cNvPr id="2969" name="object 2969" descr=""/>
            <p:cNvSpPr/>
            <p:nvPr/>
          </p:nvSpPr>
          <p:spPr>
            <a:xfrm>
              <a:off x="1058672" y="7162927"/>
              <a:ext cx="1905" cy="20320"/>
            </a:xfrm>
            <a:custGeom>
              <a:avLst/>
              <a:gdLst/>
              <a:ahLst/>
              <a:cxnLst/>
              <a:rect l="l" t="t" r="r" b="b"/>
              <a:pathLst>
                <a:path w="1905" h="20320">
                  <a:moveTo>
                    <a:pt x="1371" y="6426"/>
                  </a:moveTo>
                  <a:lnTo>
                    <a:pt x="1371" y="10325"/>
                  </a:lnTo>
                  <a:lnTo>
                    <a:pt x="1371" y="13766"/>
                  </a:lnTo>
                  <a:lnTo>
                    <a:pt x="1600" y="16979"/>
                  </a:lnTo>
                  <a:lnTo>
                    <a:pt x="1600" y="19951"/>
                  </a:lnTo>
                  <a:lnTo>
                    <a:pt x="215" y="17894"/>
                  </a:lnTo>
                  <a:lnTo>
                    <a:pt x="0" y="14223"/>
                  </a:lnTo>
                  <a:lnTo>
                    <a:pt x="0" y="11010"/>
                  </a:lnTo>
                  <a:lnTo>
                    <a:pt x="0" y="7569"/>
                  </a:lnTo>
                  <a:lnTo>
                    <a:pt x="0" y="0"/>
                  </a:lnTo>
                  <a:lnTo>
                    <a:pt x="1371" y="6426"/>
                  </a:lnTo>
                </a:path>
              </a:pathLst>
            </a:custGeom>
            <a:ln w="6426">
              <a:solidFill>
                <a:srgbClr val="231F20"/>
              </a:solidFill>
            </a:ln>
          </p:spPr>
          <p:txBody>
            <a:bodyPr wrap="square" lIns="0" tIns="0" rIns="0" bIns="0" rtlCol="0"/>
            <a:lstStyle/>
            <a:p/>
          </p:txBody>
        </p:sp>
        <p:sp>
          <p:nvSpPr>
            <p:cNvPr id="2970" name="object 2970" descr=""/>
            <p:cNvSpPr/>
            <p:nvPr/>
          </p:nvSpPr>
          <p:spPr>
            <a:xfrm>
              <a:off x="1099271" y="7188849"/>
              <a:ext cx="6985" cy="0"/>
            </a:xfrm>
            <a:custGeom>
              <a:avLst/>
              <a:gdLst/>
              <a:ahLst/>
              <a:cxnLst/>
              <a:rect l="l" t="t" r="r" b="b"/>
              <a:pathLst>
                <a:path w="6984" h="0">
                  <a:moveTo>
                    <a:pt x="0" y="0"/>
                  </a:moveTo>
                  <a:lnTo>
                    <a:pt x="4127" y="0"/>
                  </a:lnTo>
                  <a:lnTo>
                    <a:pt x="6642" y="0"/>
                  </a:lnTo>
                </a:path>
              </a:pathLst>
            </a:custGeom>
            <a:ln w="6426">
              <a:solidFill>
                <a:srgbClr val="231F20"/>
              </a:solidFill>
            </a:ln>
          </p:spPr>
          <p:txBody>
            <a:bodyPr wrap="square" lIns="0" tIns="0" rIns="0" bIns="0" rtlCol="0"/>
            <a:lstStyle/>
            <a:p/>
          </p:txBody>
        </p:sp>
        <p:sp>
          <p:nvSpPr>
            <p:cNvPr id="2971" name="object 2971" descr=""/>
            <p:cNvSpPr/>
            <p:nvPr/>
          </p:nvSpPr>
          <p:spPr>
            <a:xfrm>
              <a:off x="1103622" y="7116579"/>
              <a:ext cx="2540" cy="34290"/>
            </a:xfrm>
            <a:custGeom>
              <a:avLst/>
              <a:gdLst/>
              <a:ahLst/>
              <a:cxnLst/>
              <a:rect l="l" t="t" r="r" b="b"/>
              <a:pathLst>
                <a:path w="2540" h="34290">
                  <a:moveTo>
                    <a:pt x="1155" y="34188"/>
                  </a:moveTo>
                  <a:lnTo>
                    <a:pt x="2298" y="34188"/>
                  </a:lnTo>
                  <a:lnTo>
                    <a:pt x="2298" y="23863"/>
                  </a:lnTo>
                  <a:lnTo>
                    <a:pt x="2298" y="18821"/>
                  </a:lnTo>
                  <a:lnTo>
                    <a:pt x="2298" y="0"/>
                  </a:lnTo>
                  <a:lnTo>
                    <a:pt x="0" y="0"/>
                  </a:lnTo>
                </a:path>
              </a:pathLst>
            </a:custGeom>
            <a:ln w="6426">
              <a:solidFill>
                <a:srgbClr val="231F20"/>
              </a:solidFill>
            </a:ln>
          </p:spPr>
          <p:txBody>
            <a:bodyPr wrap="square" lIns="0" tIns="0" rIns="0" bIns="0" rtlCol="0"/>
            <a:lstStyle/>
            <a:p/>
          </p:txBody>
        </p:sp>
        <p:sp>
          <p:nvSpPr>
            <p:cNvPr id="2972" name="object 2972" descr=""/>
            <p:cNvSpPr/>
            <p:nvPr/>
          </p:nvSpPr>
          <p:spPr>
            <a:xfrm>
              <a:off x="1077470" y="7159940"/>
              <a:ext cx="2540" cy="23495"/>
            </a:xfrm>
            <a:custGeom>
              <a:avLst/>
              <a:gdLst/>
              <a:ahLst/>
              <a:cxnLst/>
              <a:rect l="l" t="t" r="r" b="b"/>
              <a:pathLst>
                <a:path w="2540" h="23495">
                  <a:moveTo>
                    <a:pt x="457" y="20878"/>
                  </a:moveTo>
                  <a:lnTo>
                    <a:pt x="2070" y="22948"/>
                  </a:lnTo>
                  <a:lnTo>
                    <a:pt x="1828" y="19964"/>
                  </a:lnTo>
                  <a:lnTo>
                    <a:pt x="1828" y="16751"/>
                  </a:lnTo>
                  <a:lnTo>
                    <a:pt x="1828" y="13309"/>
                  </a:lnTo>
                  <a:lnTo>
                    <a:pt x="1612" y="9410"/>
                  </a:lnTo>
                  <a:lnTo>
                    <a:pt x="698" y="4826"/>
                  </a:lnTo>
                  <a:lnTo>
                    <a:pt x="0" y="0"/>
                  </a:lnTo>
                  <a:lnTo>
                    <a:pt x="0" y="5969"/>
                  </a:lnTo>
                  <a:lnTo>
                    <a:pt x="228" y="11709"/>
                  </a:lnTo>
                  <a:lnTo>
                    <a:pt x="457" y="16522"/>
                  </a:lnTo>
                  <a:lnTo>
                    <a:pt x="457" y="20878"/>
                  </a:lnTo>
                </a:path>
              </a:pathLst>
            </a:custGeom>
            <a:ln w="6426">
              <a:solidFill>
                <a:srgbClr val="231F20"/>
              </a:solidFill>
            </a:ln>
          </p:spPr>
          <p:txBody>
            <a:bodyPr wrap="square" lIns="0" tIns="0" rIns="0" bIns="0" rtlCol="0"/>
            <a:lstStyle/>
            <a:p/>
          </p:txBody>
        </p:sp>
        <p:sp>
          <p:nvSpPr>
            <p:cNvPr id="2973" name="object 2973" descr=""/>
            <p:cNvSpPr/>
            <p:nvPr/>
          </p:nvSpPr>
          <p:spPr>
            <a:xfrm>
              <a:off x="1063021" y="7159940"/>
              <a:ext cx="2540" cy="23495"/>
            </a:xfrm>
            <a:custGeom>
              <a:avLst/>
              <a:gdLst/>
              <a:ahLst/>
              <a:cxnLst/>
              <a:rect l="l" t="t" r="r" b="b"/>
              <a:pathLst>
                <a:path w="2540" h="23495">
                  <a:moveTo>
                    <a:pt x="457" y="20878"/>
                  </a:moveTo>
                  <a:lnTo>
                    <a:pt x="2070" y="22948"/>
                  </a:lnTo>
                  <a:lnTo>
                    <a:pt x="2070" y="19964"/>
                  </a:lnTo>
                  <a:lnTo>
                    <a:pt x="1828" y="16751"/>
                  </a:lnTo>
                  <a:lnTo>
                    <a:pt x="1828" y="13309"/>
                  </a:lnTo>
                  <a:lnTo>
                    <a:pt x="1612" y="9410"/>
                  </a:lnTo>
                  <a:lnTo>
                    <a:pt x="698" y="4826"/>
                  </a:lnTo>
                  <a:lnTo>
                    <a:pt x="0" y="0"/>
                  </a:lnTo>
                  <a:lnTo>
                    <a:pt x="228" y="5969"/>
                  </a:lnTo>
                  <a:lnTo>
                    <a:pt x="228" y="11709"/>
                  </a:lnTo>
                  <a:lnTo>
                    <a:pt x="457" y="16522"/>
                  </a:lnTo>
                  <a:lnTo>
                    <a:pt x="457" y="20878"/>
                  </a:lnTo>
                </a:path>
              </a:pathLst>
            </a:custGeom>
            <a:ln w="6426">
              <a:solidFill>
                <a:srgbClr val="231F20"/>
              </a:solidFill>
            </a:ln>
          </p:spPr>
          <p:txBody>
            <a:bodyPr wrap="square" lIns="0" tIns="0" rIns="0" bIns="0" rtlCol="0"/>
            <a:lstStyle/>
            <a:p/>
          </p:txBody>
        </p:sp>
        <p:sp>
          <p:nvSpPr>
            <p:cNvPr id="2974" name="object 2974" descr=""/>
            <p:cNvSpPr/>
            <p:nvPr/>
          </p:nvSpPr>
          <p:spPr>
            <a:xfrm>
              <a:off x="1072658" y="7159940"/>
              <a:ext cx="2540" cy="23495"/>
            </a:xfrm>
            <a:custGeom>
              <a:avLst/>
              <a:gdLst/>
              <a:ahLst/>
              <a:cxnLst/>
              <a:rect l="l" t="t" r="r" b="b"/>
              <a:pathLst>
                <a:path w="2540" h="23495">
                  <a:moveTo>
                    <a:pt x="457" y="20878"/>
                  </a:moveTo>
                  <a:lnTo>
                    <a:pt x="2057" y="22948"/>
                  </a:lnTo>
                  <a:lnTo>
                    <a:pt x="1828" y="20193"/>
                  </a:lnTo>
                  <a:lnTo>
                    <a:pt x="1828" y="16751"/>
                  </a:lnTo>
                  <a:lnTo>
                    <a:pt x="1828" y="13309"/>
                  </a:lnTo>
                  <a:lnTo>
                    <a:pt x="1600" y="9410"/>
                  </a:lnTo>
                  <a:lnTo>
                    <a:pt x="685" y="4826"/>
                  </a:lnTo>
                  <a:lnTo>
                    <a:pt x="0" y="0"/>
                  </a:lnTo>
                  <a:lnTo>
                    <a:pt x="215" y="5969"/>
                  </a:lnTo>
                  <a:lnTo>
                    <a:pt x="215" y="11709"/>
                  </a:lnTo>
                  <a:lnTo>
                    <a:pt x="457" y="16522"/>
                  </a:lnTo>
                  <a:lnTo>
                    <a:pt x="457" y="20878"/>
                  </a:lnTo>
                </a:path>
              </a:pathLst>
            </a:custGeom>
            <a:ln w="6426">
              <a:solidFill>
                <a:srgbClr val="231F20"/>
              </a:solidFill>
            </a:ln>
          </p:spPr>
          <p:txBody>
            <a:bodyPr wrap="square" lIns="0" tIns="0" rIns="0" bIns="0" rtlCol="0"/>
            <a:lstStyle/>
            <a:p/>
          </p:txBody>
        </p:sp>
        <p:sp>
          <p:nvSpPr>
            <p:cNvPr id="2975" name="object 2975" descr=""/>
            <p:cNvSpPr/>
            <p:nvPr/>
          </p:nvSpPr>
          <p:spPr>
            <a:xfrm>
              <a:off x="1082294" y="7159947"/>
              <a:ext cx="2540" cy="23495"/>
            </a:xfrm>
            <a:custGeom>
              <a:avLst/>
              <a:gdLst/>
              <a:ahLst/>
              <a:cxnLst/>
              <a:rect l="l" t="t" r="r" b="b"/>
              <a:pathLst>
                <a:path w="2540" h="23495">
                  <a:moveTo>
                    <a:pt x="2057" y="22936"/>
                  </a:moveTo>
                  <a:lnTo>
                    <a:pt x="1828" y="19951"/>
                  </a:lnTo>
                  <a:lnTo>
                    <a:pt x="1828" y="16751"/>
                  </a:lnTo>
                  <a:lnTo>
                    <a:pt x="1600" y="13309"/>
                  </a:lnTo>
                  <a:lnTo>
                    <a:pt x="1600" y="9410"/>
                  </a:lnTo>
                  <a:lnTo>
                    <a:pt x="685" y="4813"/>
                  </a:lnTo>
                  <a:lnTo>
                    <a:pt x="0" y="0"/>
                  </a:lnTo>
                  <a:lnTo>
                    <a:pt x="0" y="5969"/>
                  </a:lnTo>
                  <a:lnTo>
                    <a:pt x="215" y="11696"/>
                  </a:lnTo>
                  <a:lnTo>
                    <a:pt x="457" y="16522"/>
                  </a:lnTo>
                  <a:lnTo>
                    <a:pt x="457" y="20866"/>
                  </a:lnTo>
                </a:path>
              </a:pathLst>
            </a:custGeom>
            <a:ln w="6426">
              <a:solidFill>
                <a:srgbClr val="231F20"/>
              </a:solidFill>
            </a:ln>
          </p:spPr>
          <p:txBody>
            <a:bodyPr wrap="square" lIns="0" tIns="0" rIns="0" bIns="0" rtlCol="0"/>
            <a:lstStyle/>
            <a:p/>
          </p:txBody>
        </p:sp>
        <p:sp>
          <p:nvSpPr>
            <p:cNvPr id="2976" name="object 2976" descr=""/>
            <p:cNvSpPr/>
            <p:nvPr/>
          </p:nvSpPr>
          <p:spPr>
            <a:xfrm>
              <a:off x="1061189" y="7159946"/>
              <a:ext cx="1905" cy="23495"/>
            </a:xfrm>
            <a:custGeom>
              <a:avLst/>
              <a:gdLst/>
              <a:ahLst/>
              <a:cxnLst/>
              <a:rect l="l" t="t" r="r" b="b"/>
              <a:pathLst>
                <a:path w="1905" h="23495">
                  <a:moveTo>
                    <a:pt x="1371" y="0"/>
                  </a:moveTo>
                  <a:lnTo>
                    <a:pt x="1371" y="6197"/>
                  </a:lnTo>
                  <a:lnTo>
                    <a:pt x="1612" y="11696"/>
                  </a:lnTo>
                  <a:lnTo>
                    <a:pt x="1612" y="16522"/>
                  </a:lnTo>
                  <a:lnTo>
                    <a:pt x="1828" y="20878"/>
                  </a:lnTo>
                  <a:lnTo>
                    <a:pt x="228" y="22936"/>
                  </a:lnTo>
                  <a:lnTo>
                    <a:pt x="228" y="19951"/>
                  </a:lnTo>
                  <a:lnTo>
                    <a:pt x="228" y="16751"/>
                  </a:lnTo>
                  <a:lnTo>
                    <a:pt x="0" y="13309"/>
                  </a:lnTo>
                  <a:lnTo>
                    <a:pt x="0" y="9410"/>
                  </a:lnTo>
                  <a:lnTo>
                    <a:pt x="685" y="4813"/>
                  </a:lnTo>
                  <a:lnTo>
                    <a:pt x="1371" y="0"/>
                  </a:lnTo>
                </a:path>
              </a:pathLst>
            </a:custGeom>
            <a:ln w="6426">
              <a:solidFill>
                <a:srgbClr val="231F20"/>
              </a:solidFill>
            </a:ln>
          </p:spPr>
          <p:txBody>
            <a:bodyPr wrap="square" lIns="0" tIns="0" rIns="0" bIns="0" rtlCol="0"/>
            <a:lstStyle/>
            <a:p/>
          </p:txBody>
        </p:sp>
        <p:sp>
          <p:nvSpPr>
            <p:cNvPr id="2977" name="object 2977" descr=""/>
            <p:cNvSpPr/>
            <p:nvPr/>
          </p:nvSpPr>
          <p:spPr>
            <a:xfrm>
              <a:off x="1065993" y="7159946"/>
              <a:ext cx="1905" cy="23495"/>
            </a:xfrm>
            <a:custGeom>
              <a:avLst/>
              <a:gdLst/>
              <a:ahLst/>
              <a:cxnLst/>
              <a:rect l="l" t="t" r="r" b="b"/>
              <a:pathLst>
                <a:path w="1905" h="23495">
                  <a:moveTo>
                    <a:pt x="1155" y="0"/>
                  </a:moveTo>
                  <a:lnTo>
                    <a:pt x="1384" y="6197"/>
                  </a:lnTo>
                  <a:lnTo>
                    <a:pt x="1612" y="11696"/>
                  </a:lnTo>
                  <a:lnTo>
                    <a:pt x="1612" y="16522"/>
                  </a:lnTo>
                  <a:lnTo>
                    <a:pt x="1841" y="20878"/>
                  </a:lnTo>
                  <a:lnTo>
                    <a:pt x="241" y="22936"/>
                  </a:lnTo>
                  <a:lnTo>
                    <a:pt x="241" y="19951"/>
                  </a:lnTo>
                  <a:lnTo>
                    <a:pt x="0" y="16751"/>
                  </a:lnTo>
                  <a:lnTo>
                    <a:pt x="0" y="13309"/>
                  </a:lnTo>
                  <a:lnTo>
                    <a:pt x="0" y="9410"/>
                  </a:lnTo>
                  <a:lnTo>
                    <a:pt x="698" y="4813"/>
                  </a:lnTo>
                  <a:lnTo>
                    <a:pt x="1155" y="0"/>
                  </a:lnTo>
                </a:path>
              </a:pathLst>
            </a:custGeom>
            <a:ln w="6426">
              <a:solidFill>
                <a:srgbClr val="231F20"/>
              </a:solidFill>
            </a:ln>
          </p:spPr>
          <p:txBody>
            <a:bodyPr wrap="square" lIns="0" tIns="0" rIns="0" bIns="0" rtlCol="0"/>
            <a:lstStyle/>
            <a:p/>
          </p:txBody>
        </p:sp>
        <p:sp>
          <p:nvSpPr>
            <p:cNvPr id="2978" name="object 2978" descr=""/>
            <p:cNvSpPr/>
            <p:nvPr/>
          </p:nvSpPr>
          <p:spPr>
            <a:xfrm>
              <a:off x="1085046" y="7159942"/>
              <a:ext cx="1905" cy="23495"/>
            </a:xfrm>
            <a:custGeom>
              <a:avLst/>
              <a:gdLst/>
              <a:ahLst/>
              <a:cxnLst/>
              <a:rect l="l" t="t" r="r" b="b"/>
              <a:pathLst>
                <a:path w="1905" h="23495">
                  <a:moveTo>
                    <a:pt x="0" y="9410"/>
                  </a:moveTo>
                  <a:lnTo>
                    <a:pt x="228" y="13309"/>
                  </a:lnTo>
                  <a:lnTo>
                    <a:pt x="228" y="16751"/>
                  </a:lnTo>
                  <a:lnTo>
                    <a:pt x="228" y="20192"/>
                  </a:lnTo>
                  <a:lnTo>
                    <a:pt x="457" y="22936"/>
                  </a:lnTo>
                  <a:lnTo>
                    <a:pt x="1841" y="20878"/>
                  </a:lnTo>
                  <a:lnTo>
                    <a:pt x="1841" y="16522"/>
                  </a:lnTo>
                  <a:lnTo>
                    <a:pt x="1600" y="11709"/>
                  </a:lnTo>
                  <a:lnTo>
                    <a:pt x="1600" y="6197"/>
                  </a:lnTo>
                  <a:lnTo>
                    <a:pt x="1371" y="0"/>
                  </a:lnTo>
                  <a:lnTo>
                    <a:pt x="914" y="4825"/>
                  </a:lnTo>
                  <a:lnTo>
                    <a:pt x="0" y="9410"/>
                  </a:lnTo>
                </a:path>
              </a:pathLst>
            </a:custGeom>
            <a:ln w="6426">
              <a:solidFill>
                <a:srgbClr val="231F20"/>
              </a:solidFill>
            </a:ln>
          </p:spPr>
          <p:txBody>
            <a:bodyPr wrap="square" lIns="0" tIns="0" rIns="0" bIns="0" rtlCol="0"/>
            <a:lstStyle/>
            <a:p/>
          </p:txBody>
        </p:sp>
        <p:sp>
          <p:nvSpPr>
            <p:cNvPr id="2979" name="object 2979" descr=""/>
            <p:cNvSpPr/>
            <p:nvPr/>
          </p:nvSpPr>
          <p:spPr>
            <a:xfrm>
              <a:off x="1067831" y="7159942"/>
              <a:ext cx="2540" cy="23495"/>
            </a:xfrm>
            <a:custGeom>
              <a:avLst/>
              <a:gdLst/>
              <a:ahLst/>
              <a:cxnLst/>
              <a:rect l="l" t="t" r="r" b="b"/>
              <a:pathLst>
                <a:path w="2540" h="23495">
                  <a:moveTo>
                    <a:pt x="1612" y="9410"/>
                  </a:moveTo>
                  <a:lnTo>
                    <a:pt x="698" y="4825"/>
                  </a:lnTo>
                  <a:lnTo>
                    <a:pt x="0" y="0"/>
                  </a:lnTo>
                  <a:lnTo>
                    <a:pt x="241" y="6197"/>
                  </a:lnTo>
                  <a:lnTo>
                    <a:pt x="241" y="11709"/>
                  </a:lnTo>
                  <a:lnTo>
                    <a:pt x="457" y="16522"/>
                  </a:lnTo>
                  <a:lnTo>
                    <a:pt x="457" y="20878"/>
                  </a:lnTo>
                  <a:lnTo>
                    <a:pt x="2070" y="22936"/>
                  </a:lnTo>
                  <a:lnTo>
                    <a:pt x="1841" y="19964"/>
                  </a:lnTo>
                  <a:lnTo>
                    <a:pt x="1841" y="16751"/>
                  </a:lnTo>
                  <a:lnTo>
                    <a:pt x="1841" y="13309"/>
                  </a:lnTo>
                  <a:lnTo>
                    <a:pt x="1612" y="9410"/>
                  </a:lnTo>
                </a:path>
              </a:pathLst>
            </a:custGeom>
            <a:ln w="6426">
              <a:solidFill>
                <a:srgbClr val="231F20"/>
              </a:solidFill>
            </a:ln>
          </p:spPr>
          <p:txBody>
            <a:bodyPr wrap="square" lIns="0" tIns="0" rIns="0" bIns="0" rtlCol="0"/>
            <a:lstStyle/>
            <a:p/>
          </p:txBody>
        </p:sp>
        <p:sp>
          <p:nvSpPr>
            <p:cNvPr id="2980" name="object 2980" descr=""/>
            <p:cNvSpPr/>
            <p:nvPr/>
          </p:nvSpPr>
          <p:spPr>
            <a:xfrm>
              <a:off x="1070818" y="7159946"/>
              <a:ext cx="1905" cy="23495"/>
            </a:xfrm>
            <a:custGeom>
              <a:avLst/>
              <a:gdLst/>
              <a:ahLst/>
              <a:cxnLst/>
              <a:rect l="l" t="t" r="r" b="b"/>
              <a:pathLst>
                <a:path w="1905" h="23495">
                  <a:moveTo>
                    <a:pt x="1143" y="0"/>
                  </a:moveTo>
                  <a:lnTo>
                    <a:pt x="685" y="4813"/>
                  </a:lnTo>
                  <a:lnTo>
                    <a:pt x="0" y="9410"/>
                  </a:lnTo>
                  <a:lnTo>
                    <a:pt x="0" y="13309"/>
                  </a:lnTo>
                  <a:lnTo>
                    <a:pt x="0" y="16751"/>
                  </a:lnTo>
                  <a:lnTo>
                    <a:pt x="228" y="20180"/>
                  </a:lnTo>
                  <a:lnTo>
                    <a:pt x="228" y="22936"/>
                  </a:lnTo>
                  <a:lnTo>
                    <a:pt x="1841" y="20878"/>
                  </a:lnTo>
                  <a:lnTo>
                    <a:pt x="1600" y="16522"/>
                  </a:lnTo>
                  <a:lnTo>
                    <a:pt x="1384" y="11696"/>
                  </a:lnTo>
                  <a:lnTo>
                    <a:pt x="1384" y="6197"/>
                  </a:lnTo>
                  <a:lnTo>
                    <a:pt x="1143" y="0"/>
                  </a:lnTo>
                </a:path>
              </a:pathLst>
            </a:custGeom>
            <a:ln w="6426">
              <a:solidFill>
                <a:srgbClr val="231F20"/>
              </a:solidFill>
            </a:ln>
          </p:spPr>
          <p:txBody>
            <a:bodyPr wrap="square" lIns="0" tIns="0" rIns="0" bIns="0" rtlCol="0"/>
            <a:lstStyle/>
            <a:p/>
          </p:txBody>
        </p:sp>
        <p:sp>
          <p:nvSpPr>
            <p:cNvPr id="2981" name="object 2981" descr=""/>
            <p:cNvSpPr/>
            <p:nvPr/>
          </p:nvSpPr>
          <p:spPr>
            <a:xfrm>
              <a:off x="1069445" y="7114975"/>
              <a:ext cx="2540" cy="27305"/>
            </a:xfrm>
            <a:custGeom>
              <a:avLst/>
              <a:gdLst/>
              <a:ahLst/>
              <a:cxnLst/>
              <a:rect l="l" t="t" r="r" b="b"/>
              <a:pathLst>
                <a:path w="2540" h="27304">
                  <a:moveTo>
                    <a:pt x="457" y="17437"/>
                  </a:moveTo>
                  <a:lnTo>
                    <a:pt x="1600" y="22021"/>
                  </a:lnTo>
                  <a:lnTo>
                    <a:pt x="2298" y="26847"/>
                  </a:lnTo>
                  <a:lnTo>
                    <a:pt x="2057" y="19278"/>
                  </a:lnTo>
                  <a:lnTo>
                    <a:pt x="2057" y="15595"/>
                  </a:lnTo>
                  <a:lnTo>
                    <a:pt x="1828" y="12395"/>
                  </a:lnTo>
                  <a:lnTo>
                    <a:pt x="1828" y="9410"/>
                  </a:lnTo>
                  <a:lnTo>
                    <a:pt x="1828" y="6654"/>
                  </a:lnTo>
                  <a:lnTo>
                    <a:pt x="1600" y="4356"/>
                  </a:lnTo>
                  <a:lnTo>
                    <a:pt x="1600" y="2298"/>
                  </a:lnTo>
                  <a:lnTo>
                    <a:pt x="0" y="0"/>
                  </a:lnTo>
                  <a:lnTo>
                    <a:pt x="215" y="3213"/>
                  </a:lnTo>
                  <a:lnTo>
                    <a:pt x="215" y="7340"/>
                  </a:lnTo>
                  <a:lnTo>
                    <a:pt x="457" y="11925"/>
                  </a:lnTo>
                  <a:lnTo>
                    <a:pt x="457" y="17437"/>
                  </a:lnTo>
                </a:path>
              </a:pathLst>
            </a:custGeom>
            <a:ln w="6426">
              <a:solidFill>
                <a:srgbClr val="231F20"/>
              </a:solidFill>
            </a:ln>
          </p:spPr>
          <p:txBody>
            <a:bodyPr wrap="square" lIns="0" tIns="0" rIns="0" bIns="0" rtlCol="0"/>
            <a:lstStyle/>
            <a:p/>
          </p:txBody>
        </p:sp>
        <p:sp>
          <p:nvSpPr>
            <p:cNvPr id="2982" name="object 2982" descr=""/>
            <p:cNvSpPr/>
            <p:nvPr/>
          </p:nvSpPr>
          <p:spPr>
            <a:xfrm>
              <a:off x="1059807" y="7114970"/>
              <a:ext cx="2540" cy="27305"/>
            </a:xfrm>
            <a:custGeom>
              <a:avLst/>
              <a:gdLst/>
              <a:ahLst/>
              <a:cxnLst/>
              <a:rect l="l" t="t" r="r" b="b"/>
              <a:pathLst>
                <a:path w="2540" h="27304">
                  <a:moveTo>
                    <a:pt x="1612" y="2298"/>
                  </a:moveTo>
                  <a:lnTo>
                    <a:pt x="0" y="0"/>
                  </a:lnTo>
                  <a:lnTo>
                    <a:pt x="241" y="3213"/>
                  </a:lnTo>
                  <a:lnTo>
                    <a:pt x="457" y="7340"/>
                  </a:lnTo>
                  <a:lnTo>
                    <a:pt x="457" y="11938"/>
                  </a:lnTo>
                  <a:lnTo>
                    <a:pt x="698" y="17437"/>
                  </a:lnTo>
                  <a:lnTo>
                    <a:pt x="1612" y="22034"/>
                  </a:lnTo>
                  <a:lnTo>
                    <a:pt x="2298" y="26847"/>
                  </a:lnTo>
                  <a:lnTo>
                    <a:pt x="2070" y="19278"/>
                  </a:lnTo>
                  <a:lnTo>
                    <a:pt x="2070" y="15608"/>
                  </a:lnTo>
                  <a:lnTo>
                    <a:pt x="1841" y="12395"/>
                  </a:lnTo>
                  <a:lnTo>
                    <a:pt x="1841" y="9410"/>
                  </a:lnTo>
                  <a:lnTo>
                    <a:pt x="1841" y="6654"/>
                  </a:lnTo>
                  <a:lnTo>
                    <a:pt x="1612" y="4368"/>
                  </a:lnTo>
                  <a:lnTo>
                    <a:pt x="1612" y="2298"/>
                  </a:lnTo>
                </a:path>
              </a:pathLst>
            </a:custGeom>
            <a:ln w="6426">
              <a:solidFill>
                <a:srgbClr val="231F20"/>
              </a:solidFill>
            </a:ln>
          </p:spPr>
          <p:txBody>
            <a:bodyPr wrap="square" lIns="0" tIns="0" rIns="0" bIns="0" rtlCol="0"/>
            <a:lstStyle/>
            <a:p/>
          </p:txBody>
        </p:sp>
        <p:sp>
          <p:nvSpPr>
            <p:cNvPr id="2983" name="object 2983" descr=""/>
            <p:cNvSpPr/>
            <p:nvPr/>
          </p:nvSpPr>
          <p:spPr>
            <a:xfrm>
              <a:off x="1081135" y="7114972"/>
              <a:ext cx="2540" cy="27305"/>
            </a:xfrm>
            <a:custGeom>
              <a:avLst/>
              <a:gdLst/>
              <a:ahLst/>
              <a:cxnLst/>
              <a:rect l="l" t="t" r="r" b="b"/>
              <a:pathLst>
                <a:path w="2540" h="27304">
                  <a:moveTo>
                    <a:pt x="698" y="26847"/>
                  </a:moveTo>
                  <a:lnTo>
                    <a:pt x="457" y="19278"/>
                  </a:lnTo>
                  <a:lnTo>
                    <a:pt x="457" y="12395"/>
                  </a:lnTo>
                  <a:lnTo>
                    <a:pt x="241" y="9410"/>
                  </a:lnTo>
                  <a:lnTo>
                    <a:pt x="241" y="6654"/>
                  </a:lnTo>
                  <a:lnTo>
                    <a:pt x="241" y="4356"/>
                  </a:lnTo>
                  <a:lnTo>
                    <a:pt x="0" y="2298"/>
                  </a:lnTo>
                  <a:lnTo>
                    <a:pt x="1612" y="0"/>
                  </a:lnTo>
                  <a:lnTo>
                    <a:pt x="1612" y="3213"/>
                  </a:lnTo>
                  <a:lnTo>
                    <a:pt x="1841" y="7340"/>
                  </a:lnTo>
                  <a:lnTo>
                    <a:pt x="1841" y="11938"/>
                  </a:lnTo>
                  <a:lnTo>
                    <a:pt x="2070" y="17437"/>
                  </a:lnTo>
                  <a:lnTo>
                    <a:pt x="1155" y="22034"/>
                  </a:lnTo>
                  <a:lnTo>
                    <a:pt x="698" y="26847"/>
                  </a:lnTo>
                </a:path>
              </a:pathLst>
            </a:custGeom>
            <a:ln w="6426">
              <a:solidFill>
                <a:srgbClr val="231F20"/>
              </a:solidFill>
            </a:ln>
          </p:spPr>
          <p:txBody>
            <a:bodyPr wrap="square" lIns="0" tIns="0" rIns="0" bIns="0" rtlCol="0"/>
            <a:lstStyle/>
            <a:p/>
          </p:txBody>
        </p:sp>
        <p:sp>
          <p:nvSpPr>
            <p:cNvPr id="2984" name="object 2984" descr=""/>
            <p:cNvSpPr/>
            <p:nvPr/>
          </p:nvSpPr>
          <p:spPr>
            <a:xfrm>
              <a:off x="1076323" y="7114972"/>
              <a:ext cx="2540" cy="27305"/>
            </a:xfrm>
            <a:custGeom>
              <a:avLst/>
              <a:gdLst/>
              <a:ahLst/>
              <a:cxnLst/>
              <a:rect l="l" t="t" r="r" b="b"/>
              <a:pathLst>
                <a:path w="2540" h="27304">
                  <a:moveTo>
                    <a:pt x="685" y="26847"/>
                  </a:moveTo>
                  <a:lnTo>
                    <a:pt x="685" y="19278"/>
                  </a:lnTo>
                  <a:lnTo>
                    <a:pt x="457" y="12395"/>
                  </a:lnTo>
                  <a:lnTo>
                    <a:pt x="228" y="9410"/>
                  </a:lnTo>
                  <a:lnTo>
                    <a:pt x="228" y="6654"/>
                  </a:lnTo>
                  <a:lnTo>
                    <a:pt x="228" y="4356"/>
                  </a:lnTo>
                  <a:lnTo>
                    <a:pt x="0" y="2298"/>
                  </a:lnTo>
                  <a:lnTo>
                    <a:pt x="1600" y="0"/>
                  </a:lnTo>
                  <a:lnTo>
                    <a:pt x="1600" y="3213"/>
                  </a:lnTo>
                  <a:lnTo>
                    <a:pt x="1841" y="7340"/>
                  </a:lnTo>
                  <a:lnTo>
                    <a:pt x="1841" y="11938"/>
                  </a:lnTo>
                  <a:lnTo>
                    <a:pt x="2057" y="17437"/>
                  </a:lnTo>
                  <a:lnTo>
                    <a:pt x="1143" y="22034"/>
                  </a:lnTo>
                  <a:lnTo>
                    <a:pt x="685" y="26847"/>
                  </a:lnTo>
                </a:path>
              </a:pathLst>
            </a:custGeom>
            <a:ln w="6426">
              <a:solidFill>
                <a:srgbClr val="231F20"/>
              </a:solidFill>
            </a:ln>
          </p:spPr>
          <p:txBody>
            <a:bodyPr wrap="square" lIns="0" tIns="0" rIns="0" bIns="0" rtlCol="0"/>
            <a:lstStyle/>
            <a:p/>
          </p:txBody>
        </p:sp>
        <p:sp>
          <p:nvSpPr>
            <p:cNvPr id="2985" name="object 2985" descr=""/>
            <p:cNvSpPr/>
            <p:nvPr/>
          </p:nvSpPr>
          <p:spPr>
            <a:xfrm>
              <a:off x="1071499" y="7114972"/>
              <a:ext cx="2540" cy="27305"/>
            </a:xfrm>
            <a:custGeom>
              <a:avLst/>
              <a:gdLst/>
              <a:ahLst/>
              <a:cxnLst/>
              <a:rect l="l" t="t" r="r" b="b"/>
              <a:pathLst>
                <a:path w="2540" h="27304">
                  <a:moveTo>
                    <a:pt x="698" y="26847"/>
                  </a:moveTo>
                  <a:lnTo>
                    <a:pt x="698" y="19278"/>
                  </a:lnTo>
                  <a:lnTo>
                    <a:pt x="457" y="12395"/>
                  </a:lnTo>
                  <a:lnTo>
                    <a:pt x="457" y="9410"/>
                  </a:lnTo>
                  <a:lnTo>
                    <a:pt x="241" y="6654"/>
                  </a:lnTo>
                  <a:lnTo>
                    <a:pt x="241" y="4356"/>
                  </a:lnTo>
                  <a:lnTo>
                    <a:pt x="0" y="2298"/>
                  </a:lnTo>
                  <a:lnTo>
                    <a:pt x="1612" y="0"/>
                  </a:lnTo>
                  <a:lnTo>
                    <a:pt x="1841" y="3213"/>
                  </a:lnTo>
                  <a:lnTo>
                    <a:pt x="1841" y="7340"/>
                  </a:lnTo>
                  <a:lnTo>
                    <a:pt x="2070" y="11938"/>
                  </a:lnTo>
                  <a:lnTo>
                    <a:pt x="2070" y="17437"/>
                  </a:lnTo>
                  <a:lnTo>
                    <a:pt x="1384" y="22034"/>
                  </a:lnTo>
                  <a:lnTo>
                    <a:pt x="698" y="26847"/>
                  </a:lnTo>
                </a:path>
              </a:pathLst>
            </a:custGeom>
            <a:ln w="6426">
              <a:solidFill>
                <a:srgbClr val="231F20"/>
              </a:solidFill>
            </a:ln>
          </p:spPr>
          <p:txBody>
            <a:bodyPr wrap="square" lIns="0" tIns="0" rIns="0" bIns="0" rtlCol="0"/>
            <a:lstStyle/>
            <a:p/>
          </p:txBody>
        </p:sp>
        <p:sp>
          <p:nvSpPr>
            <p:cNvPr id="2986" name="object 2986" descr=""/>
            <p:cNvSpPr/>
            <p:nvPr/>
          </p:nvSpPr>
          <p:spPr>
            <a:xfrm>
              <a:off x="1064632" y="7114970"/>
              <a:ext cx="2540" cy="27305"/>
            </a:xfrm>
            <a:custGeom>
              <a:avLst/>
              <a:gdLst/>
              <a:ahLst/>
              <a:cxnLst/>
              <a:rect l="l" t="t" r="r" b="b"/>
              <a:pathLst>
                <a:path w="2540" h="27304">
                  <a:moveTo>
                    <a:pt x="1600" y="2298"/>
                  </a:moveTo>
                  <a:lnTo>
                    <a:pt x="0" y="0"/>
                  </a:lnTo>
                  <a:lnTo>
                    <a:pt x="228" y="3213"/>
                  </a:lnTo>
                  <a:lnTo>
                    <a:pt x="228" y="7340"/>
                  </a:lnTo>
                  <a:lnTo>
                    <a:pt x="457" y="11938"/>
                  </a:lnTo>
                  <a:lnTo>
                    <a:pt x="457" y="17437"/>
                  </a:lnTo>
                  <a:lnTo>
                    <a:pt x="1600" y="22034"/>
                  </a:lnTo>
                  <a:lnTo>
                    <a:pt x="2286" y="26847"/>
                  </a:lnTo>
                  <a:lnTo>
                    <a:pt x="2057" y="19278"/>
                  </a:lnTo>
                  <a:lnTo>
                    <a:pt x="2057" y="15608"/>
                  </a:lnTo>
                  <a:lnTo>
                    <a:pt x="1828" y="12395"/>
                  </a:lnTo>
                  <a:lnTo>
                    <a:pt x="1828" y="9410"/>
                  </a:lnTo>
                  <a:lnTo>
                    <a:pt x="1828" y="6654"/>
                  </a:lnTo>
                  <a:lnTo>
                    <a:pt x="1600" y="4368"/>
                  </a:lnTo>
                  <a:lnTo>
                    <a:pt x="1600" y="2298"/>
                  </a:lnTo>
                </a:path>
              </a:pathLst>
            </a:custGeom>
            <a:ln w="6426">
              <a:solidFill>
                <a:srgbClr val="231F20"/>
              </a:solidFill>
            </a:ln>
          </p:spPr>
          <p:txBody>
            <a:bodyPr wrap="square" lIns="0" tIns="0" rIns="0" bIns="0" rtlCol="0"/>
            <a:lstStyle/>
            <a:p/>
          </p:txBody>
        </p:sp>
        <p:sp>
          <p:nvSpPr>
            <p:cNvPr id="2987" name="object 2987" descr=""/>
            <p:cNvSpPr/>
            <p:nvPr/>
          </p:nvSpPr>
          <p:spPr>
            <a:xfrm>
              <a:off x="1075630" y="7159946"/>
              <a:ext cx="1905" cy="23495"/>
            </a:xfrm>
            <a:custGeom>
              <a:avLst/>
              <a:gdLst/>
              <a:ahLst/>
              <a:cxnLst/>
              <a:rect l="l" t="t" r="r" b="b"/>
              <a:pathLst>
                <a:path w="1905" h="23495">
                  <a:moveTo>
                    <a:pt x="1155" y="0"/>
                  </a:moveTo>
                  <a:lnTo>
                    <a:pt x="1384" y="6197"/>
                  </a:lnTo>
                  <a:lnTo>
                    <a:pt x="1384" y="11696"/>
                  </a:lnTo>
                  <a:lnTo>
                    <a:pt x="1612" y="16522"/>
                  </a:lnTo>
                  <a:lnTo>
                    <a:pt x="1841" y="20878"/>
                  </a:lnTo>
                  <a:lnTo>
                    <a:pt x="241" y="22936"/>
                  </a:lnTo>
                  <a:lnTo>
                    <a:pt x="241" y="20180"/>
                  </a:lnTo>
                  <a:lnTo>
                    <a:pt x="0" y="16751"/>
                  </a:lnTo>
                  <a:lnTo>
                    <a:pt x="0" y="13309"/>
                  </a:lnTo>
                  <a:lnTo>
                    <a:pt x="0" y="9410"/>
                  </a:lnTo>
                  <a:lnTo>
                    <a:pt x="698" y="4813"/>
                  </a:lnTo>
                  <a:lnTo>
                    <a:pt x="1155" y="0"/>
                  </a:lnTo>
                </a:path>
              </a:pathLst>
            </a:custGeom>
            <a:ln w="6426">
              <a:solidFill>
                <a:srgbClr val="231F20"/>
              </a:solidFill>
            </a:ln>
          </p:spPr>
          <p:txBody>
            <a:bodyPr wrap="square" lIns="0" tIns="0" rIns="0" bIns="0" rtlCol="0"/>
            <a:lstStyle/>
            <a:p/>
          </p:txBody>
        </p:sp>
        <p:sp>
          <p:nvSpPr>
            <p:cNvPr id="2988" name="object 2988" descr=""/>
            <p:cNvSpPr/>
            <p:nvPr/>
          </p:nvSpPr>
          <p:spPr>
            <a:xfrm>
              <a:off x="1062098" y="7114972"/>
              <a:ext cx="1905" cy="27305"/>
            </a:xfrm>
            <a:custGeom>
              <a:avLst/>
              <a:gdLst/>
              <a:ahLst/>
              <a:cxnLst/>
              <a:rect l="l" t="t" r="r" b="b"/>
              <a:pathLst>
                <a:path w="1905" h="27304">
                  <a:moveTo>
                    <a:pt x="698" y="26847"/>
                  </a:moveTo>
                  <a:lnTo>
                    <a:pt x="457" y="19278"/>
                  </a:lnTo>
                  <a:lnTo>
                    <a:pt x="241" y="12395"/>
                  </a:lnTo>
                  <a:lnTo>
                    <a:pt x="241" y="9410"/>
                  </a:lnTo>
                  <a:lnTo>
                    <a:pt x="0" y="6654"/>
                  </a:lnTo>
                  <a:lnTo>
                    <a:pt x="0" y="4356"/>
                  </a:lnTo>
                  <a:lnTo>
                    <a:pt x="0" y="2298"/>
                  </a:lnTo>
                  <a:lnTo>
                    <a:pt x="1384" y="0"/>
                  </a:lnTo>
                  <a:lnTo>
                    <a:pt x="1612" y="3213"/>
                  </a:lnTo>
                  <a:lnTo>
                    <a:pt x="1612" y="7340"/>
                  </a:lnTo>
                  <a:lnTo>
                    <a:pt x="1841" y="11938"/>
                  </a:lnTo>
                  <a:lnTo>
                    <a:pt x="1841" y="17437"/>
                  </a:lnTo>
                  <a:lnTo>
                    <a:pt x="1155" y="22034"/>
                  </a:lnTo>
                  <a:lnTo>
                    <a:pt x="698" y="26847"/>
                  </a:lnTo>
                </a:path>
              </a:pathLst>
            </a:custGeom>
            <a:ln w="6426">
              <a:solidFill>
                <a:srgbClr val="231F20"/>
              </a:solidFill>
            </a:ln>
          </p:spPr>
          <p:txBody>
            <a:bodyPr wrap="square" lIns="0" tIns="0" rIns="0" bIns="0" rtlCol="0"/>
            <a:lstStyle/>
            <a:p/>
          </p:txBody>
        </p:sp>
        <p:sp>
          <p:nvSpPr>
            <p:cNvPr id="2989" name="object 2989" descr=""/>
            <p:cNvSpPr/>
            <p:nvPr/>
          </p:nvSpPr>
          <p:spPr>
            <a:xfrm>
              <a:off x="1080226" y="7159946"/>
              <a:ext cx="1905" cy="23495"/>
            </a:xfrm>
            <a:custGeom>
              <a:avLst/>
              <a:gdLst/>
              <a:ahLst/>
              <a:cxnLst/>
              <a:rect l="l" t="t" r="r" b="b"/>
              <a:pathLst>
                <a:path w="1905" h="23495">
                  <a:moveTo>
                    <a:pt x="1371" y="0"/>
                  </a:moveTo>
                  <a:lnTo>
                    <a:pt x="1612" y="6197"/>
                  </a:lnTo>
                  <a:lnTo>
                    <a:pt x="1612" y="11696"/>
                  </a:lnTo>
                  <a:lnTo>
                    <a:pt x="1828" y="16522"/>
                  </a:lnTo>
                  <a:lnTo>
                    <a:pt x="1828" y="20878"/>
                  </a:lnTo>
                  <a:lnTo>
                    <a:pt x="457" y="22936"/>
                  </a:lnTo>
                  <a:lnTo>
                    <a:pt x="457" y="20180"/>
                  </a:lnTo>
                  <a:lnTo>
                    <a:pt x="228" y="16751"/>
                  </a:lnTo>
                  <a:lnTo>
                    <a:pt x="228" y="13309"/>
                  </a:lnTo>
                  <a:lnTo>
                    <a:pt x="0" y="9410"/>
                  </a:lnTo>
                  <a:lnTo>
                    <a:pt x="914" y="4813"/>
                  </a:lnTo>
                  <a:lnTo>
                    <a:pt x="1371" y="0"/>
                  </a:lnTo>
                </a:path>
              </a:pathLst>
            </a:custGeom>
            <a:ln w="6426">
              <a:solidFill>
                <a:srgbClr val="231F20"/>
              </a:solidFill>
            </a:ln>
          </p:spPr>
          <p:txBody>
            <a:bodyPr wrap="square" lIns="0" tIns="0" rIns="0" bIns="0" rtlCol="0"/>
            <a:lstStyle/>
            <a:p/>
          </p:txBody>
        </p:sp>
        <p:sp>
          <p:nvSpPr>
            <p:cNvPr id="2990" name="object 2990" descr=""/>
            <p:cNvSpPr/>
            <p:nvPr/>
          </p:nvSpPr>
          <p:spPr>
            <a:xfrm>
              <a:off x="1066915" y="7114972"/>
              <a:ext cx="1905" cy="27305"/>
            </a:xfrm>
            <a:custGeom>
              <a:avLst/>
              <a:gdLst/>
              <a:ahLst/>
              <a:cxnLst/>
              <a:rect l="l" t="t" r="r" b="b"/>
              <a:pathLst>
                <a:path w="1905" h="27304">
                  <a:moveTo>
                    <a:pt x="457" y="26847"/>
                  </a:moveTo>
                  <a:lnTo>
                    <a:pt x="1155" y="22034"/>
                  </a:lnTo>
                  <a:lnTo>
                    <a:pt x="1828" y="17437"/>
                  </a:lnTo>
                  <a:lnTo>
                    <a:pt x="1828" y="11938"/>
                  </a:lnTo>
                  <a:lnTo>
                    <a:pt x="1612" y="7340"/>
                  </a:lnTo>
                  <a:lnTo>
                    <a:pt x="1612" y="3213"/>
                  </a:lnTo>
                  <a:lnTo>
                    <a:pt x="1371" y="0"/>
                  </a:lnTo>
                  <a:lnTo>
                    <a:pt x="0" y="2298"/>
                  </a:lnTo>
                  <a:lnTo>
                    <a:pt x="0" y="4356"/>
                  </a:lnTo>
                  <a:lnTo>
                    <a:pt x="0" y="6654"/>
                  </a:lnTo>
                  <a:lnTo>
                    <a:pt x="228" y="9410"/>
                  </a:lnTo>
                  <a:lnTo>
                    <a:pt x="228" y="12395"/>
                  </a:lnTo>
                  <a:lnTo>
                    <a:pt x="457" y="19278"/>
                  </a:lnTo>
                  <a:lnTo>
                    <a:pt x="457" y="26847"/>
                  </a:lnTo>
                </a:path>
              </a:pathLst>
            </a:custGeom>
            <a:ln w="6426">
              <a:solidFill>
                <a:srgbClr val="231F20"/>
              </a:solidFill>
            </a:ln>
          </p:spPr>
          <p:txBody>
            <a:bodyPr wrap="square" lIns="0" tIns="0" rIns="0" bIns="0" rtlCol="0"/>
            <a:lstStyle/>
            <a:p/>
          </p:txBody>
        </p:sp>
        <p:sp>
          <p:nvSpPr>
            <p:cNvPr id="2991" name="object 2991" descr=""/>
            <p:cNvSpPr/>
            <p:nvPr/>
          </p:nvSpPr>
          <p:spPr>
            <a:xfrm>
              <a:off x="1074256" y="7114970"/>
              <a:ext cx="2540" cy="27305"/>
            </a:xfrm>
            <a:custGeom>
              <a:avLst/>
              <a:gdLst/>
              <a:ahLst/>
              <a:cxnLst/>
              <a:rect l="l" t="t" r="r" b="b"/>
              <a:pathLst>
                <a:path w="2540" h="27304">
                  <a:moveTo>
                    <a:pt x="1612" y="2298"/>
                  </a:moveTo>
                  <a:lnTo>
                    <a:pt x="0" y="0"/>
                  </a:lnTo>
                  <a:lnTo>
                    <a:pt x="241" y="3213"/>
                  </a:lnTo>
                  <a:lnTo>
                    <a:pt x="241" y="7340"/>
                  </a:lnTo>
                  <a:lnTo>
                    <a:pt x="457" y="11938"/>
                  </a:lnTo>
                  <a:lnTo>
                    <a:pt x="457" y="17437"/>
                  </a:lnTo>
                  <a:lnTo>
                    <a:pt x="1612" y="22034"/>
                  </a:lnTo>
                  <a:lnTo>
                    <a:pt x="2298" y="26847"/>
                  </a:lnTo>
                  <a:lnTo>
                    <a:pt x="2070" y="19278"/>
                  </a:lnTo>
                  <a:lnTo>
                    <a:pt x="2070" y="15608"/>
                  </a:lnTo>
                  <a:lnTo>
                    <a:pt x="1841" y="12395"/>
                  </a:lnTo>
                  <a:lnTo>
                    <a:pt x="1841" y="9410"/>
                  </a:lnTo>
                  <a:lnTo>
                    <a:pt x="1612" y="6654"/>
                  </a:lnTo>
                  <a:lnTo>
                    <a:pt x="1612" y="4368"/>
                  </a:lnTo>
                  <a:lnTo>
                    <a:pt x="1612" y="2298"/>
                  </a:lnTo>
                </a:path>
              </a:pathLst>
            </a:custGeom>
            <a:ln w="6426">
              <a:solidFill>
                <a:srgbClr val="231F20"/>
              </a:solidFill>
            </a:ln>
          </p:spPr>
          <p:txBody>
            <a:bodyPr wrap="square" lIns="0" tIns="0" rIns="0" bIns="0" rtlCol="0"/>
            <a:lstStyle/>
            <a:p/>
          </p:txBody>
        </p:sp>
        <p:sp>
          <p:nvSpPr>
            <p:cNvPr id="2992" name="object 2992" descr=""/>
            <p:cNvSpPr/>
            <p:nvPr/>
          </p:nvSpPr>
          <p:spPr>
            <a:xfrm>
              <a:off x="1083894" y="7114975"/>
              <a:ext cx="2540" cy="27305"/>
            </a:xfrm>
            <a:custGeom>
              <a:avLst/>
              <a:gdLst/>
              <a:ahLst/>
              <a:cxnLst/>
              <a:rect l="l" t="t" r="r" b="b"/>
              <a:pathLst>
                <a:path w="2540" h="27304">
                  <a:moveTo>
                    <a:pt x="457" y="17437"/>
                  </a:moveTo>
                  <a:lnTo>
                    <a:pt x="457" y="11925"/>
                  </a:lnTo>
                  <a:lnTo>
                    <a:pt x="228" y="7340"/>
                  </a:lnTo>
                  <a:lnTo>
                    <a:pt x="228" y="3213"/>
                  </a:lnTo>
                  <a:lnTo>
                    <a:pt x="0" y="0"/>
                  </a:lnTo>
                  <a:lnTo>
                    <a:pt x="1612" y="2298"/>
                  </a:lnTo>
                  <a:lnTo>
                    <a:pt x="1612" y="4356"/>
                  </a:lnTo>
                  <a:lnTo>
                    <a:pt x="1612" y="6654"/>
                  </a:lnTo>
                  <a:lnTo>
                    <a:pt x="1828" y="9410"/>
                  </a:lnTo>
                  <a:lnTo>
                    <a:pt x="1828" y="12395"/>
                  </a:lnTo>
                  <a:lnTo>
                    <a:pt x="1828" y="15595"/>
                  </a:lnTo>
                  <a:lnTo>
                    <a:pt x="2070" y="19278"/>
                  </a:lnTo>
                  <a:lnTo>
                    <a:pt x="2070" y="26847"/>
                  </a:lnTo>
                  <a:lnTo>
                    <a:pt x="1371" y="22021"/>
                  </a:lnTo>
                  <a:lnTo>
                    <a:pt x="457" y="17437"/>
                  </a:lnTo>
                </a:path>
              </a:pathLst>
            </a:custGeom>
            <a:ln w="6426">
              <a:solidFill>
                <a:srgbClr val="231F20"/>
              </a:solidFill>
            </a:ln>
          </p:spPr>
          <p:txBody>
            <a:bodyPr wrap="square" lIns="0" tIns="0" rIns="0" bIns="0" rtlCol="0"/>
            <a:lstStyle/>
            <a:p/>
          </p:txBody>
        </p:sp>
        <p:sp>
          <p:nvSpPr>
            <p:cNvPr id="2993" name="object 2993" descr=""/>
            <p:cNvSpPr/>
            <p:nvPr/>
          </p:nvSpPr>
          <p:spPr>
            <a:xfrm>
              <a:off x="1079080" y="7114970"/>
              <a:ext cx="2540" cy="27305"/>
            </a:xfrm>
            <a:custGeom>
              <a:avLst/>
              <a:gdLst/>
              <a:ahLst/>
              <a:cxnLst/>
              <a:rect l="l" t="t" r="r" b="b"/>
              <a:pathLst>
                <a:path w="2540" h="27304">
                  <a:moveTo>
                    <a:pt x="1600" y="2298"/>
                  </a:moveTo>
                  <a:lnTo>
                    <a:pt x="0" y="0"/>
                  </a:lnTo>
                  <a:lnTo>
                    <a:pt x="228" y="3213"/>
                  </a:lnTo>
                  <a:lnTo>
                    <a:pt x="228" y="7340"/>
                  </a:lnTo>
                  <a:lnTo>
                    <a:pt x="457" y="11938"/>
                  </a:lnTo>
                  <a:lnTo>
                    <a:pt x="457" y="17437"/>
                  </a:lnTo>
                  <a:lnTo>
                    <a:pt x="1371" y="22034"/>
                  </a:lnTo>
                  <a:lnTo>
                    <a:pt x="2298" y="26847"/>
                  </a:lnTo>
                  <a:lnTo>
                    <a:pt x="2057" y="19278"/>
                  </a:lnTo>
                  <a:lnTo>
                    <a:pt x="1841" y="15608"/>
                  </a:lnTo>
                  <a:lnTo>
                    <a:pt x="1841" y="12395"/>
                  </a:lnTo>
                  <a:lnTo>
                    <a:pt x="1841" y="9410"/>
                  </a:lnTo>
                  <a:lnTo>
                    <a:pt x="1600" y="6654"/>
                  </a:lnTo>
                  <a:lnTo>
                    <a:pt x="1600" y="4368"/>
                  </a:lnTo>
                  <a:lnTo>
                    <a:pt x="1600" y="2298"/>
                  </a:lnTo>
                </a:path>
              </a:pathLst>
            </a:custGeom>
            <a:ln w="6426">
              <a:solidFill>
                <a:srgbClr val="231F20"/>
              </a:solidFill>
            </a:ln>
          </p:spPr>
          <p:txBody>
            <a:bodyPr wrap="square" lIns="0" tIns="0" rIns="0" bIns="0" rtlCol="0"/>
            <a:lstStyle/>
            <a:p/>
          </p:txBody>
        </p:sp>
        <p:sp>
          <p:nvSpPr>
            <p:cNvPr id="2994" name="object 2994" descr=""/>
            <p:cNvSpPr/>
            <p:nvPr/>
          </p:nvSpPr>
          <p:spPr>
            <a:xfrm>
              <a:off x="1116709" y="7111305"/>
              <a:ext cx="1905" cy="14604"/>
            </a:xfrm>
            <a:custGeom>
              <a:avLst/>
              <a:gdLst/>
              <a:ahLst/>
              <a:cxnLst/>
              <a:rect l="l" t="t" r="r" b="b"/>
              <a:pathLst>
                <a:path w="1905" h="14604">
                  <a:moveTo>
                    <a:pt x="0" y="14224"/>
                  </a:moveTo>
                  <a:lnTo>
                    <a:pt x="0" y="14224"/>
                  </a:lnTo>
                  <a:lnTo>
                    <a:pt x="0" y="7797"/>
                  </a:lnTo>
                  <a:lnTo>
                    <a:pt x="228" y="5270"/>
                  </a:lnTo>
                  <a:lnTo>
                    <a:pt x="228" y="0"/>
                  </a:lnTo>
                  <a:lnTo>
                    <a:pt x="685" y="0"/>
                  </a:lnTo>
                  <a:lnTo>
                    <a:pt x="1600" y="0"/>
                  </a:lnTo>
                  <a:lnTo>
                    <a:pt x="1600" y="4813"/>
                  </a:lnTo>
                  <a:lnTo>
                    <a:pt x="1600" y="6883"/>
                  </a:lnTo>
                  <a:lnTo>
                    <a:pt x="1600" y="8940"/>
                  </a:lnTo>
                  <a:lnTo>
                    <a:pt x="1371" y="10553"/>
                  </a:lnTo>
                  <a:lnTo>
                    <a:pt x="1371" y="11696"/>
                  </a:lnTo>
                  <a:lnTo>
                    <a:pt x="1371" y="12623"/>
                  </a:lnTo>
                  <a:lnTo>
                    <a:pt x="1371" y="12852"/>
                  </a:lnTo>
                </a:path>
              </a:pathLst>
            </a:custGeom>
            <a:ln w="6426">
              <a:solidFill>
                <a:srgbClr val="231F20"/>
              </a:solidFill>
            </a:ln>
          </p:spPr>
          <p:txBody>
            <a:bodyPr wrap="square" lIns="0" tIns="0" rIns="0" bIns="0" rtlCol="0"/>
            <a:lstStyle/>
            <a:p/>
          </p:txBody>
        </p:sp>
        <p:sp>
          <p:nvSpPr>
            <p:cNvPr id="2995" name="object 2995" descr=""/>
            <p:cNvSpPr/>
            <p:nvPr/>
          </p:nvSpPr>
          <p:spPr>
            <a:xfrm>
              <a:off x="1103861" y="7130576"/>
              <a:ext cx="1270" cy="20955"/>
            </a:xfrm>
            <a:custGeom>
              <a:avLst/>
              <a:gdLst/>
              <a:ahLst/>
              <a:cxnLst/>
              <a:rect l="l" t="t" r="r" b="b"/>
              <a:pathLst>
                <a:path w="1269" h="20954">
                  <a:moveTo>
                    <a:pt x="0" y="20421"/>
                  </a:moveTo>
                  <a:lnTo>
                    <a:pt x="685" y="20192"/>
                  </a:lnTo>
                  <a:lnTo>
                    <a:pt x="914" y="20192"/>
                  </a:lnTo>
                  <a:lnTo>
                    <a:pt x="457" y="9867"/>
                  </a:lnTo>
                  <a:lnTo>
                    <a:pt x="457" y="4813"/>
                  </a:lnTo>
                  <a:lnTo>
                    <a:pt x="228" y="0"/>
                  </a:lnTo>
                </a:path>
              </a:pathLst>
            </a:custGeom>
            <a:ln w="6426">
              <a:solidFill>
                <a:srgbClr val="231F20"/>
              </a:solidFill>
            </a:ln>
          </p:spPr>
          <p:txBody>
            <a:bodyPr wrap="square" lIns="0" tIns="0" rIns="0" bIns="0" rtlCol="0"/>
            <a:lstStyle/>
            <a:p/>
          </p:txBody>
        </p:sp>
        <p:sp>
          <p:nvSpPr>
            <p:cNvPr id="2996" name="object 2996" descr=""/>
            <p:cNvSpPr/>
            <p:nvPr/>
          </p:nvSpPr>
          <p:spPr>
            <a:xfrm>
              <a:off x="1099271" y="7113139"/>
              <a:ext cx="5080" cy="38100"/>
            </a:xfrm>
            <a:custGeom>
              <a:avLst/>
              <a:gdLst/>
              <a:ahLst/>
              <a:cxnLst/>
              <a:rect l="l" t="t" r="r" b="b"/>
              <a:pathLst>
                <a:path w="5080" h="38100">
                  <a:moveTo>
                    <a:pt x="0" y="0"/>
                  </a:moveTo>
                  <a:lnTo>
                    <a:pt x="1143" y="0"/>
                  </a:lnTo>
                  <a:lnTo>
                    <a:pt x="2298" y="457"/>
                  </a:lnTo>
                  <a:lnTo>
                    <a:pt x="2971" y="914"/>
                  </a:lnTo>
                  <a:lnTo>
                    <a:pt x="3213" y="1600"/>
                  </a:lnTo>
                  <a:lnTo>
                    <a:pt x="3441" y="4813"/>
                  </a:lnTo>
                  <a:lnTo>
                    <a:pt x="3670" y="8483"/>
                  </a:lnTo>
                  <a:lnTo>
                    <a:pt x="3670" y="12623"/>
                  </a:lnTo>
                  <a:lnTo>
                    <a:pt x="3898" y="17208"/>
                  </a:lnTo>
                  <a:lnTo>
                    <a:pt x="3898" y="22021"/>
                  </a:lnTo>
                  <a:lnTo>
                    <a:pt x="4127" y="27076"/>
                  </a:lnTo>
                  <a:lnTo>
                    <a:pt x="4584" y="37858"/>
                  </a:lnTo>
                </a:path>
              </a:pathLst>
            </a:custGeom>
            <a:ln w="6426">
              <a:solidFill>
                <a:srgbClr val="231F20"/>
              </a:solidFill>
            </a:ln>
          </p:spPr>
          <p:txBody>
            <a:bodyPr wrap="square" lIns="0" tIns="0" rIns="0" bIns="0" rtlCol="0"/>
            <a:lstStyle/>
            <a:p/>
          </p:txBody>
        </p:sp>
        <p:sp>
          <p:nvSpPr>
            <p:cNvPr id="2997" name="object 2997" descr=""/>
            <p:cNvSpPr/>
            <p:nvPr/>
          </p:nvSpPr>
          <p:spPr>
            <a:xfrm>
              <a:off x="1121520" y="7165681"/>
              <a:ext cx="1905" cy="5715"/>
            </a:xfrm>
            <a:custGeom>
              <a:avLst/>
              <a:gdLst/>
              <a:ahLst/>
              <a:cxnLst/>
              <a:rect l="l" t="t" r="r" b="b"/>
              <a:pathLst>
                <a:path w="1905" h="5715">
                  <a:moveTo>
                    <a:pt x="1612" y="0"/>
                  </a:moveTo>
                  <a:lnTo>
                    <a:pt x="1841" y="1600"/>
                  </a:lnTo>
                  <a:lnTo>
                    <a:pt x="1841" y="2755"/>
                  </a:lnTo>
                  <a:lnTo>
                    <a:pt x="1155" y="4356"/>
                  </a:lnTo>
                  <a:lnTo>
                    <a:pt x="457" y="5041"/>
                  </a:lnTo>
                  <a:lnTo>
                    <a:pt x="0" y="5511"/>
                  </a:lnTo>
                </a:path>
              </a:pathLst>
            </a:custGeom>
            <a:ln w="6426">
              <a:solidFill>
                <a:srgbClr val="231F20"/>
              </a:solidFill>
            </a:ln>
          </p:spPr>
          <p:txBody>
            <a:bodyPr wrap="square" lIns="0" tIns="0" rIns="0" bIns="0" rtlCol="0"/>
            <a:lstStyle/>
            <a:p/>
          </p:txBody>
        </p:sp>
        <p:sp>
          <p:nvSpPr>
            <p:cNvPr id="2998" name="object 2998" descr=""/>
            <p:cNvSpPr/>
            <p:nvPr/>
          </p:nvSpPr>
          <p:spPr>
            <a:xfrm>
              <a:off x="1121977" y="7166370"/>
              <a:ext cx="1905" cy="4445"/>
            </a:xfrm>
            <a:custGeom>
              <a:avLst/>
              <a:gdLst/>
              <a:ahLst/>
              <a:cxnLst/>
              <a:rect l="l" t="t" r="r" b="b"/>
              <a:pathLst>
                <a:path w="1905" h="4445">
                  <a:moveTo>
                    <a:pt x="1155" y="0"/>
                  </a:moveTo>
                  <a:lnTo>
                    <a:pt x="1384" y="1371"/>
                  </a:lnTo>
                  <a:lnTo>
                    <a:pt x="1384" y="1841"/>
                  </a:lnTo>
                  <a:lnTo>
                    <a:pt x="1155" y="2755"/>
                  </a:lnTo>
                  <a:lnTo>
                    <a:pt x="0" y="4356"/>
                  </a:lnTo>
                </a:path>
              </a:pathLst>
            </a:custGeom>
            <a:ln w="6426">
              <a:solidFill>
                <a:srgbClr val="231F20"/>
              </a:solidFill>
            </a:ln>
          </p:spPr>
          <p:txBody>
            <a:bodyPr wrap="square" lIns="0" tIns="0" rIns="0" bIns="0" rtlCol="0"/>
            <a:lstStyle/>
            <a:p/>
          </p:txBody>
        </p:sp>
        <p:sp>
          <p:nvSpPr>
            <p:cNvPr id="2999" name="object 2999" descr=""/>
            <p:cNvSpPr/>
            <p:nvPr/>
          </p:nvSpPr>
          <p:spPr>
            <a:xfrm>
              <a:off x="1113957" y="7162698"/>
              <a:ext cx="9525" cy="6985"/>
            </a:xfrm>
            <a:custGeom>
              <a:avLst/>
              <a:gdLst/>
              <a:ahLst/>
              <a:cxnLst/>
              <a:rect l="l" t="t" r="r" b="b"/>
              <a:pathLst>
                <a:path w="9525" h="6984">
                  <a:moveTo>
                    <a:pt x="457" y="6654"/>
                  </a:moveTo>
                  <a:lnTo>
                    <a:pt x="0" y="5283"/>
                  </a:lnTo>
                  <a:lnTo>
                    <a:pt x="0" y="3670"/>
                  </a:lnTo>
                  <a:lnTo>
                    <a:pt x="685" y="2298"/>
                  </a:lnTo>
                  <a:lnTo>
                    <a:pt x="1828" y="914"/>
                  </a:lnTo>
                  <a:lnTo>
                    <a:pt x="2755" y="228"/>
                  </a:lnTo>
                  <a:lnTo>
                    <a:pt x="3898" y="0"/>
                  </a:lnTo>
                  <a:lnTo>
                    <a:pt x="5041" y="0"/>
                  </a:lnTo>
                  <a:lnTo>
                    <a:pt x="6184" y="228"/>
                  </a:lnTo>
                  <a:lnTo>
                    <a:pt x="7099" y="685"/>
                  </a:lnTo>
                  <a:lnTo>
                    <a:pt x="8026" y="1371"/>
                  </a:lnTo>
                  <a:lnTo>
                    <a:pt x="8712" y="2070"/>
                  </a:lnTo>
                  <a:lnTo>
                    <a:pt x="9182" y="2984"/>
                  </a:lnTo>
                </a:path>
              </a:pathLst>
            </a:custGeom>
            <a:ln w="6426">
              <a:solidFill>
                <a:srgbClr val="231F20"/>
              </a:solidFill>
            </a:ln>
          </p:spPr>
          <p:txBody>
            <a:bodyPr wrap="square" lIns="0" tIns="0" rIns="0" bIns="0" rtlCol="0"/>
            <a:lstStyle/>
            <a:p/>
          </p:txBody>
        </p:sp>
        <p:sp>
          <p:nvSpPr>
            <p:cNvPr id="3000" name="object 3000" descr=""/>
            <p:cNvSpPr/>
            <p:nvPr/>
          </p:nvSpPr>
          <p:spPr>
            <a:xfrm>
              <a:off x="1121520" y="7165681"/>
              <a:ext cx="1905" cy="2540"/>
            </a:xfrm>
            <a:custGeom>
              <a:avLst/>
              <a:gdLst/>
              <a:ahLst/>
              <a:cxnLst/>
              <a:rect l="l" t="t" r="r" b="b"/>
              <a:pathLst>
                <a:path w="1905" h="2540">
                  <a:moveTo>
                    <a:pt x="1612" y="0"/>
                  </a:moveTo>
                  <a:lnTo>
                    <a:pt x="1612" y="685"/>
                  </a:lnTo>
                  <a:lnTo>
                    <a:pt x="914" y="1600"/>
                  </a:lnTo>
                  <a:lnTo>
                    <a:pt x="0" y="2298"/>
                  </a:lnTo>
                </a:path>
              </a:pathLst>
            </a:custGeom>
            <a:ln w="6426">
              <a:solidFill>
                <a:srgbClr val="231F20"/>
              </a:solidFill>
            </a:ln>
          </p:spPr>
          <p:txBody>
            <a:bodyPr wrap="square" lIns="0" tIns="0" rIns="0" bIns="0" rtlCol="0"/>
            <a:lstStyle/>
            <a:p/>
          </p:txBody>
        </p:sp>
        <p:sp>
          <p:nvSpPr>
            <p:cNvPr id="3001" name="object 3001" descr=""/>
            <p:cNvSpPr/>
            <p:nvPr/>
          </p:nvSpPr>
          <p:spPr>
            <a:xfrm>
              <a:off x="1119464" y="7180360"/>
              <a:ext cx="2540" cy="1270"/>
            </a:xfrm>
            <a:custGeom>
              <a:avLst/>
              <a:gdLst/>
              <a:ahLst/>
              <a:cxnLst/>
              <a:rect l="l" t="t" r="r" b="b"/>
              <a:pathLst>
                <a:path w="2540" h="1270">
                  <a:moveTo>
                    <a:pt x="2057" y="0"/>
                  </a:moveTo>
                  <a:lnTo>
                    <a:pt x="1828" y="685"/>
                  </a:lnTo>
                  <a:lnTo>
                    <a:pt x="1371" y="1143"/>
                  </a:lnTo>
                  <a:lnTo>
                    <a:pt x="457" y="914"/>
                  </a:lnTo>
                  <a:lnTo>
                    <a:pt x="0" y="228"/>
                  </a:lnTo>
                </a:path>
              </a:pathLst>
            </a:custGeom>
            <a:ln w="6426">
              <a:solidFill>
                <a:srgbClr val="231F20"/>
              </a:solidFill>
            </a:ln>
          </p:spPr>
          <p:txBody>
            <a:bodyPr wrap="square" lIns="0" tIns="0" rIns="0" bIns="0" rtlCol="0"/>
            <a:lstStyle/>
            <a:p/>
          </p:txBody>
        </p:sp>
        <p:sp>
          <p:nvSpPr>
            <p:cNvPr id="3002" name="object 3002" descr=""/>
            <p:cNvSpPr/>
            <p:nvPr/>
          </p:nvSpPr>
          <p:spPr>
            <a:xfrm>
              <a:off x="1116251" y="7172795"/>
              <a:ext cx="5715" cy="3175"/>
            </a:xfrm>
            <a:custGeom>
              <a:avLst/>
              <a:gdLst/>
              <a:ahLst/>
              <a:cxnLst/>
              <a:rect l="l" t="t" r="r" b="b"/>
              <a:pathLst>
                <a:path w="5715" h="3175">
                  <a:moveTo>
                    <a:pt x="5270" y="0"/>
                  </a:moveTo>
                  <a:lnTo>
                    <a:pt x="5041" y="914"/>
                  </a:lnTo>
                  <a:lnTo>
                    <a:pt x="4813" y="1841"/>
                  </a:lnTo>
                  <a:lnTo>
                    <a:pt x="4127" y="2755"/>
                  </a:lnTo>
                  <a:lnTo>
                    <a:pt x="3213" y="2971"/>
                  </a:lnTo>
                  <a:lnTo>
                    <a:pt x="2057" y="2755"/>
                  </a:lnTo>
                  <a:lnTo>
                    <a:pt x="1143" y="2298"/>
                  </a:lnTo>
                  <a:lnTo>
                    <a:pt x="0" y="685"/>
                  </a:lnTo>
                </a:path>
              </a:pathLst>
            </a:custGeom>
            <a:ln w="6426">
              <a:solidFill>
                <a:srgbClr val="231F20"/>
              </a:solidFill>
            </a:ln>
          </p:spPr>
          <p:txBody>
            <a:bodyPr wrap="square" lIns="0" tIns="0" rIns="0" bIns="0" rtlCol="0"/>
            <a:lstStyle/>
            <a:p/>
          </p:txBody>
        </p:sp>
        <p:sp>
          <p:nvSpPr>
            <p:cNvPr id="3003" name="object 3003" descr=""/>
            <p:cNvSpPr/>
            <p:nvPr/>
          </p:nvSpPr>
          <p:spPr>
            <a:xfrm>
              <a:off x="1122443" y="7256305"/>
              <a:ext cx="10160" cy="5080"/>
            </a:xfrm>
            <a:custGeom>
              <a:avLst/>
              <a:gdLst/>
              <a:ahLst/>
              <a:cxnLst/>
              <a:rect l="l" t="t" r="r" b="b"/>
              <a:pathLst>
                <a:path w="10159" h="5079">
                  <a:moveTo>
                    <a:pt x="9867" y="5041"/>
                  </a:moveTo>
                  <a:lnTo>
                    <a:pt x="9410" y="2971"/>
                  </a:lnTo>
                  <a:lnTo>
                    <a:pt x="8255" y="1371"/>
                  </a:lnTo>
                  <a:lnTo>
                    <a:pt x="6654" y="457"/>
                  </a:lnTo>
                  <a:lnTo>
                    <a:pt x="4826" y="0"/>
                  </a:lnTo>
                  <a:lnTo>
                    <a:pt x="2984" y="457"/>
                  </a:lnTo>
                  <a:lnTo>
                    <a:pt x="1371" y="1371"/>
                  </a:lnTo>
                  <a:lnTo>
                    <a:pt x="228" y="2971"/>
                  </a:lnTo>
                  <a:lnTo>
                    <a:pt x="0" y="5041"/>
                  </a:lnTo>
                </a:path>
              </a:pathLst>
            </a:custGeom>
            <a:ln w="6426">
              <a:solidFill>
                <a:srgbClr val="231F20"/>
              </a:solidFill>
            </a:ln>
          </p:spPr>
          <p:txBody>
            <a:bodyPr wrap="square" lIns="0" tIns="0" rIns="0" bIns="0" rtlCol="0"/>
            <a:lstStyle/>
            <a:p/>
          </p:txBody>
        </p:sp>
        <p:sp>
          <p:nvSpPr>
            <p:cNvPr id="3004" name="object 3004" descr=""/>
            <p:cNvSpPr/>
            <p:nvPr/>
          </p:nvSpPr>
          <p:spPr>
            <a:xfrm>
              <a:off x="1123356" y="7257219"/>
              <a:ext cx="8255" cy="8255"/>
            </a:xfrm>
            <a:custGeom>
              <a:avLst/>
              <a:gdLst/>
              <a:ahLst/>
              <a:cxnLst/>
              <a:rect l="l" t="t" r="r" b="b"/>
              <a:pathLst>
                <a:path w="8255" h="8254">
                  <a:moveTo>
                    <a:pt x="0" y="4127"/>
                  </a:moveTo>
                  <a:lnTo>
                    <a:pt x="457" y="2527"/>
                  </a:lnTo>
                  <a:lnTo>
                    <a:pt x="1155" y="1143"/>
                  </a:lnTo>
                  <a:lnTo>
                    <a:pt x="2527" y="228"/>
                  </a:lnTo>
                  <a:lnTo>
                    <a:pt x="3911" y="0"/>
                  </a:lnTo>
                  <a:lnTo>
                    <a:pt x="5511" y="228"/>
                  </a:lnTo>
                  <a:lnTo>
                    <a:pt x="6654" y="1143"/>
                  </a:lnTo>
                  <a:lnTo>
                    <a:pt x="7581" y="2527"/>
                  </a:lnTo>
                  <a:lnTo>
                    <a:pt x="7797" y="4127"/>
                  </a:lnTo>
                  <a:lnTo>
                    <a:pt x="7581" y="5499"/>
                  </a:lnTo>
                  <a:lnTo>
                    <a:pt x="6654" y="6883"/>
                  </a:lnTo>
                  <a:lnTo>
                    <a:pt x="5511" y="7797"/>
                  </a:lnTo>
                  <a:lnTo>
                    <a:pt x="3911" y="8026"/>
                  </a:lnTo>
                  <a:lnTo>
                    <a:pt x="2527" y="7797"/>
                  </a:lnTo>
                  <a:lnTo>
                    <a:pt x="1155" y="6883"/>
                  </a:lnTo>
                  <a:lnTo>
                    <a:pt x="457" y="5499"/>
                  </a:lnTo>
                  <a:lnTo>
                    <a:pt x="0" y="4127"/>
                  </a:lnTo>
                </a:path>
              </a:pathLst>
            </a:custGeom>
            <a:ln w="6426">
              <a:solidFill>
                <a:srgbClr val="231F20"/>
              </a:solidFill>
            </a:ln>
          </p:spPr>
          <p:txBody>
            <a:bodyPr wrap="square" lIns="0" tIns="0" rIns="0" bIns="0" rtlCol="0"/>
            <a:lstStyle/>
            <a:p/>
          </p:txBody>
        </p:sp>
        <p:sp>
          <p:nvSpPr>
            <p:cNvPr id="3005" name="object 3005" descr=""/>
            <p:cNvSpPr/>
            <p:nvPr/>
          </p:nvSpPr>
          <p:spPr>
            <a:xfrm>
              <a:off x="1135519" y="7028483"/>
              <a:ext cx="2540" cy="120014"/>
            </a:xfrm>
            <a:custGeom>
              <a:avLst/>
              <a:gdLst/>
              <a:ahLst/>
              <a:cxnLst/>
              <a:rect l="l" t="t" r="r" b="b"/>
              <a:pathLst>
                <a:path w="2540" h="120015">
                  <a:moveTo>
                    <a:pt x="2286" y="119989"/>
                  </a:moveTo>
                  <a:lnTo>
                    <a:pt x="2286" y="119989"/>
                  </a:lnTo>
                  <a:lnTo>
                    <a:pt x="2286" y="0"/>
                  </a:lnTo>
                  <a:lnTo>
                    <a:pt x="0" y="2298"/>
                  </a:lnTo>
                  <a:lnTo>
                    <a:pt x="0" y="119989"/>
                  </a:lnTo>
                  <a:lnTo>
                    <a:pt x="2286" y="119989"/>
                  </a:lnTo>
                </a:path>
              </a:pathLst>
            </a:custGeom>
            <a:ln w="6426">
              <a:solidFill>
                <a:srgbClr val="231F20"/>
              </a:solidFill>
            </a:ln>
          </p:spPr>
          <p:txBody>
            <a:bodyPr wrap="square" lIns="0" tIns="0" rIns="0" bIns="0" rtlCol="0"/>
            <a:lstStyle/>
            <a:p/>
          </p:txBody>
        </p:sp>
        <p:sp>
          <p:nvSpPr>
            <p:cNvPr id="3006" name="object 3006" descr=""/>
            <p:cNvSpPr/>
            <p:nvPr/>
          </p:nvSpPr>
          <p:spPr>
            <a:xfrm>
              <a:off x="1272700" y="7028491"/>
              <a:ext cx="54610" cy="27305"/>
            </a:xfrm>
            <a:custGeom>
              <a:avLst/>
              <a:gdLst/>
              <a:ahLst/>
              <a:cxnLst/>
              <a:rect l="l" t="t" r="r" b="b"/>
              <a:pathLst>
                <a:path w="54609" h="27304">
                  <a:moveTo>
                    <a:pt x="53695" y="26835"/>
                  </a:moveTo>
                  <a:lnTo>
                    <a:pt x="53936" y="25463"/>
                  </a:lnTo>
                  <a:lnTo>
                    <a:pt x="54152" y="24079"/>
                  </a:lnTo>
                  <a:lnTo>
                    <a:pt x="53695" y="21793"/>
                  </a:lnTo>
                  <a:lnTo>
                    <a:pt x="36258" y="7569"/>
                  </a:lnTo>
                  <a:lnTo>
                    <a:pt x="33502" y="6426"/>
                  </a:lnTo>
                  <a:lnTo>
                    <a:pt x="11480" y="1143"/>
                  </a:lnTo>
                  <a:lnTo>
                    <a:pt x="8496" y="685"/>
                  </a:lnTo>
                  <a:lnTo>
                    <a:pt x="5968" y="457"/>
                  </a:lnTo>
                  <a:lnTo>
                    <a:pt x="3682" y="228"/>
                  </a:lnTo>
                  <a:lnTo>
                    <a:pt x="2082" y="228"/>
                  </a:lnTo>
                  <a:lnTo>
                    <a:pt x="927" y="0"/>
                  </a:lnTo>
                  <a:lnTo>
                    <a:pt x="241" y="0"/>
                  </a:lnTo>
                  <a:lnTo>
                    <a:pt x="0" y="0"/>
                  </a:lnTo>
                </a:path>
              </a:pathLst>
            </a:custGeom>
            <a:ln w="6426">
              <a:solidFill>
                <a:srgbClr val="231F20"/>
              </a:solidFill>
            </a:ln>
          </p:spPr>
          <p:txBody>
            <a:bodyPr wrap="square" lIns="0" tIns="0" rIns="0" bIns="0" rtlCol="0"/>
            <a:lstStyle/>
            <a:p/>
          </p:txBody>
        </p:sp>
        <p:sp>
          <p:nvSpPr>
            <p:cNvPr id="3007" name="object 3007" descr=""/>
            <p:cNvSpPr/>
            <p:nvPr/>
          </p:nvSpPr>
          <p:spPr>
            <a:xfrm>
              <a:off x="1306893" y="7116583"/>
              <a:ext cx="102235" cy="32384"/>
            </a:xfrm>
            <a:custGeom>
              <a:avLst/>
              <a:gdLst/>
              <a:ahLst/>
              <a:cxnLst/>
              <a:rect l="l" t="t" r="r" b="b"/>
              <a:pathLst>
                <a:path w="102234" h="32384">
                  <a:moveTo>
                    <a:pt x="228" y="31889"/>
                  </a:moveTo>
                  <a:lnTo>
                    <a:pt x="0" y="2984"/>
                  </a:lnTo>
                  <a:lnTo>
                    <a:pt x="15151" y="2755"/>
                  </a:lnTo>
                  <a:lnTo>
                    <a:pt x="30060" y="2514"/>
                  </a:lnTo>
                  <a:lnTo>
                    <a:pt x="44500" y="2057"/>
                  </a:lnTo>
                  <a:lnTo>
                    <a:pt x="58267" y="1828"/>
                  </a:lnTo>
                  <a:lnTo>
                    <a:pt x="64935" y="1600"/>
                  </a:lnTo>
                  <a:lnTo>
                    <a:pt x="97739" y="228"/>
                  </a:lnTo>
                  <a:lnTo>
                    <a:pt x="101866" y="0"/>
                  </a:lnTo>
                </a:path>
              </a:pathLst>
            </a:custGeom>
            <a:ln w="6426">
              <a:solidFill>
                <a:srgbClr val="231F20"/>
              </a:solidFill>
            </a:ln>
          </p:spPr>
          <p:txBody>
            <a:bodyPr wrap="square" lIns="0" tIns="0" rIns="0" bIns="0" rtlCol="0"/>
            <a:lstStyle/>
            <a:p/>
          </p:txBody>
        </p:sp>
        <p:sp>
          <p:nvSpPr>
            <p:cNvPr id="3008" name="object 3008" descr=""/>
            <p:cNvSpPr/>
            <p:nvPr/>
          </p:nvSpPr>
          <p:spPr>
            <a:xfrm>
              <a:off x="1306899" y="7029635"/>
              <a:ext cx="106045" cy="90170"/>
            </a:xfrm>
            <a:custGeom>
              <a:avLst/>
              <a:gdLst/>
              <a:ahLst/>
              <a:cxnLst/>
              <a:rect l="l" t="t" r="r" b="b"/>
              <a:pathLst>
                <a:path w="106044" h="90170">
                  <a:moveTo>
                    <a:pt x="0" y="89928"/>
                  </a:moveTo>
                  <a:lnTo>
                    <a:pt x="228" y="80746"/>
                  </a:lnTo>
                  <a:lnTo>
                    <a:pt x="685" y="71577"/>
                  </a:lnTo>
                  <a:lnTo>
                    <a:pt x="1371" y="66992"/>
                  </a:lnTo>
                  <a:lnTo>
                    <a:pt x="2298" y="62407"/>
                  </a:lnTo>
                  <a:lnTo>
                    <a:pt x="3213" y="57810"/>
                  </a:lnTo>
                  <a:lnTo>
                    <a:pt x="4584" y="53682"/>
                  </a:lnTo>
                  <a:lnTo>
                    <a:pt x="6184" y="49326"/>
                  </a:lnTo>
                  <a:lnTo>
                    <a:pt x="8026" y="45427"/>
                  </a:lnTo>
                  <a:lnTo>
                    <a:pt x="12395" y="38315"/>
                  </a:lnTo>
                  <a:lnTo>
                    <a:pt x="14452" y="34874"/>
                  </a:lnTo>
                  <a:lnTo>
                    <a:pt x="16522" y="31661"/>
                  </a:lnTo>
                  <a:lnTo>
                    <a:pt x="18351" y="28676"/>
                  </a:lnTo>
                  <a:lnTo>
                    <a:pt x="19494" y="25692"/>
                  </a:lnTo>
                  <a:lnTo>
                    <a:pt x="25463" y="25692"/>
                  </a:lnTo>
                  <a:lnTo>
                    <a:pt x="31432" y="25692"/>
                  </a:lnTo>
                  <a:lnTo>
                    <a:pt x="37388" y="25234"/>
                  </a:lnTo>
                  <a:lnTo>
                    <a:pt x="43357" y="24777"/>
                  </a:lnTo>
                  <a:lnTo>
                    <a:pt x="49085" y="23850"/>
                  </a:lnTo>
                  <a:lnTo>
                    <a:pt x="54825" y="22707"/>
                  </a:lnTo>
                  <a:lnTo>
                    <a:pt x="60566" y="21564"/>
                  </a:lnTo>
                  <a:lnTo>
                    <a:pt x="66306" y="19951"/>
                  </a:lnTo>
                  <a:lnTo>
                    <a:pt x="71577" y="18122"/>
                  </a:lnTo>
                  <a:lnTo>
                    <a:pt x="77076" y="16281"/>
                  </a:lnTo>
                  <a:lnTo>
                    <a:pt x="101168" y="3213"/>
                  </a:lnTo>
                  <a:lnTo>
                    <a:pt x="105537" y="0"/>
                  </a:lnTo>
                </a:path>
              </a:pathLst>
            </a:custGeom>
            <a:ln w="6426">
              <a:solidFill>
                <a:srgbClr val="231F20"/>
              </a:solidFill>
            </a:ln>
          </p:spPr>
          <p:txBody>
            <a:bodyPr wrap="square" lIns="0" tIns="0" rIns="0" bIns="0" rtlCol="0"/>
            <a:lstStyle/>
            <a:p/>
          </p:txBody>
        </p:sp>
        <p:sp>
          <p:nvSpPr>
            <p:cNvPr id="3009" name="object 3009" descr=""/>
            <p:cNvSpPr/>
            <p:nvPr/>
          </p:nvSpPr>
          <p:spPr>
            <a:xfrm>
              <a:off x="1567064" y="6923633"/>
              <a:ext cx="9525" cy="6350"/>
            </a:xfrm>
            <a:custGeom>
              <a:avLst/>
              <a:gdLst/>
              <a:ahLst/>
              <a:cxnLst/>
              <a:rect l="l" t="t" r="r" b="b"/>
              <a:pathLst>
                <a:path w="9525" h="6350">
                  <a:moveTo>
                    <a:pt x="8940" y="5740"/>
                  </a:moveTo>
                  <a:lnTo>
                    <a:pt x="6642" y="3898"/>
                  </a:lnTo>
                  <a:lnTo>
                    <a:pt x="4356" y="2070"/>
                  </a:lnTo>
                  <a:lnTo>
                    <a:pt x="2057" y="927"/>
                  </a:lnTo>
                  <a:lnTo>
                    <a:pt x="0" y="0"/>
                  </a:lnTo>
                </a:path>
              </a:pathLst>
            </a:custGeom>
            <a:ln w="6426">
              <a:solidFill>
                <a:srgbClr val="231F20"/>
              </a:solidFill>
            </a:ln>
          </p:spPr>
          <p:txBody>
            <a:bodyPr wrap="square" lIns="0" tIns="0" rIns="0" bIns="0" rtlCol="0"/>
            <a:lstStyle/>
            <a:p/>
          </p:txBody>
        </p:sp>
        <p:sp>
          <p:nvSpPr>
            <p:cNvPr id="3010" name="object 3010" descr=""/>
            <p:cNvSpPr/>
            <p:nvPr/>
          </p:nvSpPr>
          <p:spPr>
            <a:xfrm>
              <a:off x="2422342" y="6923637"/>
              <a:ext cx="9525" cy="6350"/>
            </a:xfrm>
            <a:custGeom>
              <a:avLst/>
              <a:gdLst/>
              <a:ahLst/>
              <a:cxnLst/>
              <a:rect l="l" t="t" r="r" b="b"/>
              <a:pathLst>
                <a:path w="9525" h="6350">
                  <a:moveTo>
                    <a:pt x="8953" y="0"/>
                  </a:moveTo>
                  <a:lnTo>
                    <a:pt x="7112" y="914"/>
                  </a:lnTo>
                  <a:lnTo>
                    <a:pt x="4826" y="2070"/>
                  </a:lnTo>
                  <a:lnTo>
                    <a:pt x="2298" y="3898"/>
                  </a:lnTo>
                  <a:lnTo>
                    <a:pt x="0" y="5740"/>
                  </a:lnTo>
                </a:path>
              </a:pathLst>
            </a:custGeom>
            <a:ln w="6426">
              <a:solidFill>
                <a:srgbClr val="231F20"/>
              </a:solidFill>
            </a:ln>
          </p:spPr>
          <p:txBody>
            <a:bodyPr wrap="square" lIns="0" tIns="0" rIns="0" bIns="0" rtlCol="0"/>
            <a:lstStyle/>
            <a:p/>
          </p:txBody>
        </p:sp>
        <p:sp>
          <p:nvSpPr>
            <p:cNvPr id="3011" name="object 3011" descr=""/>
            <p:cNvSpPr/>
            <p:nvPr/>
          </p:nvSpPr>
          <p:spPr>
            <a:xfrm>
              <a:off x="1408760" y="7029634"/>
              <a:ext cx="4445" cy="86995"/>
            </a:xfrm>
            <a:custGeom>
              <a:avLst/>
              <a:gdLst/>
              <a:ahLst/>
              <a:cxnLst/>
              <a:rect l="l" t="t" r="r" b="b"/>
              <a:pathLst>
                <a:path w="4444" h="86995">
                  <a:moveTo>
                    <a:pt x="3670" y="0"/>
                  </a:moveTo>
                  <a:lnTo>
                    <a:pt x="3898" y="3441"/>
                  </a:lnTo>
                  <a:lnTo>
                    <a:pt x="4127" y="7340"/>
                  </a:lnTo>
                  <a:lnTo>
                    <a:pt x="4356" y="11239"/>
                  </a:lnTo>
                  <a:lnTo>
                    <a:pt x="4127" y="15595"/>
                  </a:lnTo>
                  <a:lnTo>
                    <a:pt x="4127" y="20180"/>
                  </a:lnTo>
                  <a:lnTo>
                    <a:pt x="3898" y="25234"/>
                  </a:lnTo>
                  <a:lnTo>
                    <a:pt x="3429" y="30505"/>
                  </a:lnTo>
                  <a:lnTo>
                    <a:pt x="2971" y="36017"/>
                  </a:lnTo>
                  <a:lnTo>
                    <a:pt x="2514" y="41757"/>
                  </a:lnTo>
                  <a:lnTo>
                    <a:pt x="2057" y="47713"/>
                  </a:lnTo>
                  <a:lnTo>
                    <a:pt x="914" y="60566"/>
                  </a:lnTo>
                  <a:lnTo>
                    <a:pt x="228" y="73647"/>
                  </a:lnTo>
                  <a:lnTo>
                    <a:pt x="0" y="86944"/>
                  </a:lnTo>
                </a:path>
              </a:pathLst>
            </a:custGeom>
            <a:ln w="6426">
              <a:solidFill>
                <a:srgbClr val="231F20"/>
              </a:solidFill>
            </a:ln>
          </p:spPr>
          <p:txBody>
            <a:bodyPr wrap="square" lIns="0" tIns="0" rIns="0" bIns="0" rtlCol="0"/>
            <a:lstStyle/>
            <a:p/>
          </p:txBody>
        </p:sp>
        <p:sp>
          <p:nvSpPr>
            <p:cNvPr id="3012" name="object 3012" descr=""/>
            <p:cNvSpPr/>
            <p:nvPr/>
          </p:nvSpPr>
          <p:spPr>
            <a:xfrm>
              <a:off x="2415470" y="6920427"/>
              <a:ext cx="120014" cy="196215"/>
            </a:xfrm>
            <a:custGeom>
              <a:avLst/>
              <a:gdLst/>
              <a:ahLst/>
              <a:cxnLst/>
              <a:rect l="l" t="t" r="r" b="b"/>
              <a:pathLst>
                <a:path w="120014" h="196215">
                  <a:moveTo>
                    <a:pt x="93141" y="109207"/>
                  </a:moveTo>
                  <a:lnTo>
                    <a:pt x="91071" y="109893"/>
                  </a:lnTo>
                  <a:lnTo>
                    <a:pt x="88773" y="111048"/>
                  </a:lnTo>
                  <a:lnTo>
                    <a:pt x="86017" y="112649"/>
                  </a:lnTo>
                  <a:lnTo>
                    <a:pt x="83731" y="114490"/>
                  </a:lnTo>
                </a:path>
                <a:path w="120014" h="196215">
                  <a:moveTo>
                    <a:pt x="93141" y="109207"/>
                  </a:moveTo>
                  <a:lnTo>
                    <a:pt x="113093" y="150266"/>
                  </a:lnTo>
                  <a:lnTo>
                    <a:pt x="119519" y="190423"/>
                  </a:lnTo>
                  <a:lnTo>
                    <a:pt x="119519" y="196151"/>
                  </a:lnTo>
                  <a:lnTo>
                    <a:pt x="117462" y="196151"/>
                  </a:lnTo>
                  <a:lnTo>
                    <a:pt x="114706" y="195922"/>
                  </a:lnTo>
                  <a:lnTo>
                    <a:pt x="108750" y="195922"/>
                  </a:lnTo>
                  <a:lnTo>
                    <a:pt x="102539" y="153022"/>
                  </a:lnTo>
                  <a:lnTo>
                    <a:pt x="83731" y="114490"/>
                  </a:lnTo>
                  <a:lnTo>
                    <a:pt x="46113" y="61023"/>
                  </a:lnTo>
                  <a:lnTo>
                    <a:pt x="6870" y="8940"/>
                  </a:lnTo>
                  <a:lnTo>
                    <a:pt x="0" y="0"/>
                  </a:lnTo>
                </a:path>
              </a:pathLst>
            </a:custGeom>
            <a:ln w="6426">
              <a:solidFill>
                <a:srgbClr val="231F20"/>
              </a:solidFill>
            </a:ln>
          </p:spPr>
          <p:txBody>
            <a:bodyPr wrap="square" lIns="0" tIns="0" rIns="0" bIns="0" rtlCol="0"/>
            <a:lstStyle/>
            <a:p/>
          </p:txBody>
        </p:sp>
        <p:sp>
          <p:nvSpPr>
            <p:cNvPr id="3013" name="object 3013" descr=""/>
            <p:cNvSpPr/>
            <p:nvPr/>
          </p:nvSpPr>
          <p:spPr>
            <a:xfrm>
              <a:off x="1463368" y="6920425"/>
              <a:ext cx="120014" cy="196215"/>
            </a:xfrm>
            <a:custGeom>
              <a:avLst/>
              <a:gdLst/>
              <a:ahLst/>
              <a:cxnLst/>
              <a:rect l="l" t="t" r="r" b="b"/>
              <a:pathLst>
                <a:path w="120015" h="196215">
                  <a:moveTo>
                    <a:pt x="119519" y="0"/>
                  </a:moveTo>
                  <a:lnTo>
                    <a:pt x="92900" y="34874"/>
                  </a:lnTo>
                  <a:lnTo>
                    <a:pt x="54597" y="87414"/>
                  </a:lnTo>
                  <a:lnTo>
                    <a:pt x="36017" y="114490"/>
                  </a:lnTo>
                  <a:lnTo>
                    <a:pt x="33489" y="112648"/>
                  </a:lnTo>
                  <a:lnTo>
                    <a:pt x="30962" y="111048"/>
                  </a:lnTo>
                  <a:lnTo>
                    <a:pt x="28435" y="109893"/>
                  </a:lnTo>
                  <a:lnTo>
                    <a:pt x="26606" y="109207"/>
                  </a:lnTo>
                  <a:lnTo>
                    <a:pt x="20408" y="118846"/>
                  </a:lnTo>
                  <a:lnTo>
                    <a:pt x="15125" y="128930"/>
                  </a:lnTo>
                  <a:lnTo>
                    <a:pt x="10312" y="139484"/>
                  </a:lnTo>
                  <a:lnTo>
                    <a:pt x="6642" y="150279"/>
                  </a:lnTo>
                  <a:lnTo>
                    <a:pt x="5041" y="155778"/>
                  </a:lnTo>
                  <a:lnTo>
                    <a:pt x="3429" y="161290"/>
                  </a:lnTo>
                  <a:lnTo>
                    <a:pt x="0" y="190423"/>
                  </a:lnTo>
                  <a:lnTo>
                    <a:pt x="0" y="196151"/>
                  </a:lnTo>
                  <a:lnTo>
                    <a:pt x="2298" y="196151"/>
                  </a:lnTo>
                  <a:lnTo>
                    <a:pt x="5041" y="195922"/>
                  </a:lnTo>
                  <a:lnTo>
                    <a:pt x="10998" y="195922"/>
                  </a:lnTo>
                  <a:lnTo>
                    <a:pt x="17195" y="152793"/>
                  </a:lnTo>
                  <a:lnTo>
                    <a:pt x="30276" y="123431"/>
                  </a:lnTo>
                  <a:lnTo>
                    <a:pt x="36017" y="114490"/>
                  </a:lnTo>
                </a:path>
              </a:pathLst>
            </a:custGeom>
            <a:ln w="6426">
              <a:solidFill>
                <a:srgbClr val="231F20"/>
              </a:solidFill>
            </a:ln>
          </p:spPr>
          <p:txBody>
            <a:bodyPr wrap="square" lIns="0" tIns="0" rIns="0" bIns="0" rtlCol="0"/>
            <a:lstStyle/>
            <a:p/>
          </p:txBody>
        </p:sp>
        <p:sp>
          <p:nvSpPr>
            <p:cNvPr id="3014" name="object 3014" descr=""/>
            <p:cNvSpPr/>
            <p:nvPr/>
          </p:nvSpPr>
          <p:spPr>
            <a:xfrm>
              <a:off x="2431295" y="6923637"/>
              <a:ext cx="234950" cy="106045"/>
            </a:xfrm>
            <a:custGeom>
              <a:avLst/>
              <a:gdLst/>
              <a:ahLst/>
              <a:cxnLst/>
              <a:rect l="l" t="t" r="r" b="b"/>
              <a:pathLst>
                <a:path w="234950" h="106045">
                  <a:moveTo>
                    <a:pt x="0" y="0"/>
                  </a:moveTo>
                  <a:lnTo>
                    <a:pt x="19951" y="25933"/>
                  </a:lnTo>
                  <a:lnTo>
                    <a:pt x="39458" y="52311"/>
                  </a:lnTo>
                  <a:lnTo>
                    <a:pt x="58724" y="78917"/>
                  </a:lnTo>
                  <a:lnTo>
                    <a:pt x="77317" y="105994"/>
                  </a:lnTo>
                  <a:lnTo>
                    <a:pt x="87172" y="105994"/>
                  </a:lnTo>
                  <a:lnTo>
                    <a:pt x="234010" y="105994"/>
                  </a:lnTo>
                  <a:lnTo>
                    <a:pt x="234467" y="105994"/>
                  </a:lnTo>
                </a:path>
              </a:pathLst>
            </a:custGeom>
            <a:ln w="6426">
              <a:solidFill>
                <a:srgbClr val="231F20"/>
              </a:solidFill>
            </a:ln>
          </p:spPr>
          <p:txBody>
            <a:bodyPr wrap="square" lIns="0" tIns="0" rIns="0" bIns="0" rtlCol="0"/>
            <a:lstStyle/>
            <a:p/>
          </p:txBody>
        </p:sp>
        <p:sp>
          <p:nvSpPr>
            <p:cNvPr id="3015" name="object 3015" descr=""/>
            <p:cNvSpPr/>
            <p:nvPr/>
          </p:nvSpPr>
          <p:spPr>
            <a:xfrm>
              <a:off x="1368378" y="6923638"/>
              <a:ext cx="198755" cy="106045"/>
            </a:xfrm>
            <a:custGeom>
              <a:avLst/>
              <a:gdLst/>
              <a:ahLst/>
              <a:cxnLst/>
              <a:rect l="l" t="t" r="r" b="b"/>
              <a:pathLst>
                <a:path w="198755" h="106045">
                  <a:moveTo>
                    <a:pt x="0" y="57124"/>
                  </a:moveTo>
                  <a:lnTo>
                    <a:pt x="457" y="57124"/>
                  </a:lnTo>
                  <a:lnTo>
                    <a:pt x="1371" y="57124"/>
                  </a:lnTo>
                  <a:lnTo>
                    <a:pt x="2984" y="57353"/>
                  </a:lnTo>
                  <a:lnTo>
                    <a:pt x="5041" y="57581"/>
                  </a:lnTo>
                  <a:lnTo>
                    <a:pt x="7797" y="57810"/>
                  </a:lnTo>
                  <a:lnTo>
                    <a:pt x="11252" y="58267"/>
                  </a:lnTo>
                  <a:lnTo>
                    <a:pt x="14922" y="59194"/>
                  </a:lnTo>
                  <a:lnTo>
                    <a:pt x="19050" y="60109"/>
                  </a:lnTo>
                  <a:lnTo>
                    <a:pt x="23634" y="61709"/>
                  </a:lnTo>
                  <a:lnTo>
                    <a:pt x="44970" y="94068"/>
                  </a:lnTo>
                  <a:lnTo>
                    <a:pt x="44729" y="99796"/>
                  </a:lnTo>
                  <a:lnTo>
                    <a:pt x="44056" y="105994"/>
                  </a:lnTo>
                  <a:lnTo>
                    <a:pt x="52311" y="105994"/>
                  </a:lnTo>
                  <a:lnTo>
                    <a:pt x="121589" y="105994"/>
                  </a:lnTo>
                  <a:lnTo>
                    <a:pt x="140182" y="78917"/>
                  </a:lnTo>
                  <a:lnTo>
                    <a:pt x="159219" y="52311"/>
                  </a:lnTo>
                  <a:lnTo>
                    <a:pt x="178714" y="25920"/>
                  </a:lnTo>
                  <a:lnTo>
                    <a:pt x="198691" y="0"/>
                  </a:lnTo>
                </a:path>
              </a:pathLst>
            </a:custGeom>
            <a:ln w="6426">
              <a:solidFill>
                <a:srgbClr val="231F20"/>
              </a:solidFill>
            </a:ln>
          </p:spPr>
          <p:txBody>
            <a:bodyPr wrap="square" lIns="0" tIns="0" rIns="0" bIns="0" rtlCol="0"/>
            <a:lstStyle/>
            <a:p/>
          </p:txBody>
        </p:sp>
        <p:sp>
          <p:nvSpPr>
            <p:cNvPr id="3016" name="object 3016" descr=""/>
            <p:cNvSpPr/>
            <p:nvPr/>
          </p:nvSpPr>
          <p:spPr>
            <a:xfrm>
              <a:off x="1408757" y="7116581"/>
              <a:ext cx="54610" cy="32384"/>
            </a:xfrm>
            <a:custGeom>
              <a:avLst/>
              <a:gdLst/>
              <a:ahLst/>
              <a:cxnLst/>
              <a:rect l="l" t="t" r="r" b="b"/>
              <a:pathLst>
                <a:path w="54609" h="32384">
                  <a:moveTo>
                    <a:pt x="54609" y="0"/>
                  </a:moveTo>
                  <a:lnTo>
                    <a:pt x="40144" y="0"/>
                  </a:lnTo>
                  <a:lnTo>
                    <a:pt x="26161" y="0"/>
                  </a:lnTo>
                  <a:lnTo>
                    <a:pt x="12852" y="0"/>
                  </a:lnTo>
                  <a:lnTo>
                    <a:pt x="0" y="0"/>
                  </a:lnTo>
                  <a:lnTo>
                    <a:pt x="228" y="31889"/>
                  </a:lnTo>
                </a:path>
              </a:pathLst>
            </a:custGeom>
            <a:ln w="6426">
              <a:solidFill>
                <a:srgbClr val="231F20"/>
              </a:solidFill>
            </a:ln>
          </p:spPr>
          <p:txBody>
            <a:bodyPr wrap="square" lIns="0" tIns="0" rIns="0" bIns="0" rtlCol="0"/>
            <a:lstStyle/>
            <a:p/>
          </p:txBody>
        </p:sp>
        <p:sp>
          <p:nvSpPr>
            <p:cNvPr id="3017" name="object 3017" descr=""/>
            <p:cNvSpPr/>
            <p:nvPr/>
          </p:nvSpPr>
          <p:spPr>
            <a:xfrm>
              <a:off x="1467261" y="7270751"/>
              <a:ext cx="13970" cy="10160"/>
            </a:xfrm>
            <a:custGeom>
              <a:avLst/>
              <a:gdLst/>
              <a:ahLst/>
              <a:cxnLst/>
              <a:rect l="l" t="t" r="r" b="b"/>
              <a:pathLst>
                <a:path w="13969" h="10159">
                  <a:moveTo>
                    <a:pt x="0" y="9639"/>
                  </a:moveTo>
                  <a:lnTo>
                    <a:pt x="12153" y="228"/>
                  </a:lnTo>
                  <a:lnTo>
                    <a:pt x="13766" y="0"/>
                  </a:lnTo>
                </a:path>
              </a:pathLst>
            </a:custGeom>
            <a:ln w="6426">
              <a:solidFill>
                <a:srgbClr val="231F20"/>
              </a:solidFill>
            </a:ln>
          </p:spPr>
          <p:txBody>
            <a:bodyPr wrap="square" lIns="0" tIns="0" rIns="0" bIns="0" rtlCol="0"/>
            <a:lstStyle/>
            <a:p/>
          </p:txBody>
        </p:sp>
        <p:sp>
          <p:nvSpPr>
            <p:cNvPr id="3018" name="object 3018" descr=""/>
            <p:cNvSpPr/>
            <p:nvPr/>
          </p:nvSpPr>
          <p:spPr>
            <a:xfrm>
              <a:off x="2517330" y="7270751"/>
              <a:ext cx="13970" cy="10160"/>
            </a:xfrm>
            <a:custGeom>
              <a:avLst/>
              <a:gdLst/>
              <a:ahLst/>
              <a:cxnLst/>
              <a:rect l="l" t="t" r="r" b="b"/>
              <a:pathLst>
                <a:path w="13969" h="10159">
                  <a:moveTo>
                    <a:pt x="13766" y="9639"/>
                  </a:moveTo>
                  <a:lnTo>
                    <a:pt x="1600" y="228"/>
                  </a:lnTo>
                  <a:lnTo>
                    <a:pt x="0" y="0"/>
                  </a:lnTo>
                </a:path>
              </a:pathLst>
            </a:custGeom>
            <a:ln w="6426">
              <a:solidFill>
                <a:srgbClr val="231F20"/>
              </a:solidFill>
            </a:ln>
          </p:spPr>
          <p:txBody>
            <a:bodyPr wrap="square" lIns="0" tIns="0" rIns="0" bIns="0" rtlCol="0"/>
            <a:lstStyle/>
            <a:p/>
          </p:txBody>
        </p:sp>
        <p:sp>
          <p:nvSpPr>
            <p:cNvPr id="3019" name="object 3019" descr=""/>
            <p:cNvSpPr/>
            <p:nvPr/>
          </p:nvSpPr>
          <p:spPr>
            <a:xfrm>
              <a:off x="2534996" y="7116581"/>
              <a:ext cx="160655" cy="0"/>
            </a:xfrm>
            <a:custGeom>
              <a:avLst/>
              <a:gdLst/>
              <a:ahLst/>
              <a:cxnLst/>
              <a:rect l="l" t="t" r="r" b="b"/>
              <a:pathLst>
                <a:path w="160655" h="0">
                  <a:moveTo>
                    <a:pt x="160134" y="0"/>
                  </a:moveTo>
                  <a:lnTo>
                    <a:pt x="160134" y="0"/>
                  </a:lnTo>
                  <a:lnTo>
                    <a:pt x="9626" y="0"/>
                  </a:lnTo>
                  <a:lnTo>
                    <a:pt x="0" y="0"/>
                  </a:lnTo>
                </a:path>
              </a:pathLst>
            </a:custGeom>
            <a:ln w="6426">
              <a:solidFill>
                <a:srgbClr val="231F20"/>
              </a:solidFill>
            </a:ln>
          </p:spPr>
          <p:txBody>
            <a:bodyPr wrap="square" lIns="0" tIns="0" rIns="0" bIns="0" rtlCol="0"/>
            <a:lstStyle/>
            <a:p/>
          </p:txBody>
        </p:sp>
        <p:sp>
          <p:nvSpPr>
            <p:cNvPr id="3020" name="object 3020" descr=""/>
            <p:cNvSpPr/>
            <p:nvPr/>
          </p:nvSpPr>
          <p:spPr>
            <a:xfrm>
              <a:off x="2293410" y="6834396"/>
              <a:ext cx="122555" cy="86360"/>
            </a:xfrm>
            <a:custGeom>
              <a:avLst/>
              <a:gdLst/>
              <a:ahLst/>
              <a:cxnLst/>
              <a:rect l="l" t="t" r="r" b="b"/>
              <a:pathLst>
                <a:path w="122555" h="86359">
                  <a:moveTo>
                    <a:pt x="122059" y="86029"/>
                  </a:moveTo>
                  <a:lnTo>
                    <a:pt x="95211" y="50698"/>
                  </a:lnTo>
                  <a:lnTo>
                    <a:pt x="64465" y="18122"/>
                  </a:lnTo>
                  <a:lnTo>
                    <a:pt x="32118" y="0"/>
                  </a:lnTo>
                  <a:lnTo>
                    <a:pt x="29146" y="228"/>
                  </a:lnTo>
                  <a:lnTo>
                    <a:pt x="17437" y="7112"/>
                  </a:lnTo>
                  <a:lnTo>
                    <a:pt x="15595" y="9169"/>
                  </a:lnTo>
                  <a:lnTo>
                    <a:pt x="1371" y="45656"/>
                  </a:lnTo>
                  <a:lnTo>
                    <a:pt x="0" y="62865"/>
                  </a:lnTo>
                  <a:lnTo>
                    <a:pt x="0" y="68592"/>
                  </a:lnTo>
                </a:path>
              </a:pathLst>
            </a:custGeom>
            <a:ln w="6426">
              <a:solidFill>
                <a:srgbClr val="231F20"/>
              </a:solidFill>
            </a:ln>
          </p:spPr>
          <p:txBody>
            <a:bodyPr wrap="square" lIns="0" tIns="0" rIns="0" bIns="0" rtlCol="0"/>
            <a:lstStyle/>
            <a:p/>
          </p:txBody>
        </p:sp>
        <p:sp>
          <p:nvSpPr>
            <p:cNvPr id="3021" name="object 3021" descr=""/>
            <p:cNvSpPr/>
            <p:nvPr/>
          </p:nvSpPr>
          <p:spPr>
            <a:xfrm>
              <a:off x="1494791" y="6632505"/>
              <a:ext cx="1270" cy="24130"/>
            </a:xfrm>
            <a:custGeom>
              <a:avLst/>
              <a:gdLst/>
              <a:ahLst/>
              <a:cxnLst/>
              <a:rect l="l" t="t" r="r" b="b"/>
              <a:pathLst>
                <a:path w="1269" h="24129">
                  <a:moveTo>
                    <a:pt x="685" y="0"/>
                  </a:moveTo>
                  <a:lnTo>
                    <a:pt x="457" y="6883"/>
                  </a:lnTo>
                  <a:lnTo>
                    <a:pt x="228" y="14452"/>
                  </a:lnTo>
                  <a:lnTo>
                    <a:pt x="228" y="18122"/>
                  </a:lnTo>
                  <a:lnTo>
                    <a:pt x="0" y="21107"/>
                  </a:lnTo>
                  <a:lnTo>
                    <a:pt x="0" y="22479"/>
                  </a:lnTo>
                  <a:lnTo>
                    <a:pt x="0" y="23164"/>
                  </a:lnTo>
                  <a:lnTo>
                    <a:pt x="0" y="23850"/>
                  </a:lnTo>
                  <a:lnTo>
                    <a:pt x="0" y="24079"/>
                  </a:lnTo>
                </a:path>
              </a:pathLst>
            </a:custGeom>
            <a:ln w="6426">
              <a:solidFill>
                <a:srgbClr val="231F20"/>
              </a:solidFill>
            </a:ln>
          </p:spPr>
          <p:txBody>
            <a:bodyPr wrap="square" lIns="0" tIns="0" rIns="0" bIns="0" rtlCol="0"/>
            <a:lstStyle/>
            <a:p/>
          </p:txBody>
        </p:sp>
        <p:sp>
          <p:nvSpPr>
            <p:cNvPr id="3022" name="object 3022" descr=""/>
            <p:cNvSpPr/>
            <p:nvPr/>
          </p:nvSpPr>
          <p:spPr>
            <a:xfrm>
              <a:off x="1582893" y="6834401"/>
              <a:ext cx="122555" cy="86360"/>
            </a:xfrm>
            <a:custGeom>
              <a:avLst/>
              <a:gdLst/>
              <a:ahLst/>
              <a:cxnLst/>
              <a:rect l="l" t="t" r="r" b="b"/>
              <a:pathLst>
                <a:path w="122555" h="86359">
                  <a:moveTo>
                    <a:pt x="122047" y="68592"/>
                  </a:moveTo>
                  <a:lnTo>
                    <a:pt x="122047" y="62852"/>
                  </a:lnTo>
                  <a:lnTo>
                    <a:pt x="122047" y="56895"/>
                  </a:lnTo>
                  <a:lnTo>
                    <a:pt x="121589" y="51155"/>
                  </a:lnTo>
                  <a:lnTo>
                    <a:pt x="109893" y="13525"/>
                  </a:lnTo>
                  <a:lnTo>
                    <a:pt x="102768" y="5270"/>
                  </a:lnTo>
                  <a:lnTo>
                    <a:pt x="100711" y="3441"/>
                  </a:lnTo>
                  <a:lnTo>
                    <a:pt x="98425" y="2057"/>
                  </a:lnTo>
                  <a:lnTo>
                    <a:pt x="95669" y="914"/>
                  </a:lnTo>
                  <a:lnTo>
                    <a:pt x="92913" y="228"/>
                  </a:lnTo>
                  <a:lnTo>
                    <a:pt x="90157" y="0"/>
                  </a:lnTo>
                  <a:lnTo>
                    <a:pt x="87185" y="228"/>
                  </a:lnTo>
                  <a:lnTo>
                    <a:pt x="52311" y="23164"/>
                  </a:lnTo>
                  <a:lnTo>
                    <a:pt x="17437" y="62395"/>
                  </a:lnTo>
                  <a:lnTo>
                    <a:pt x="8712" y="74091"/>
                  </a:lnTo>
                  <a:lnTo>
                    <a:pt x="0" y="86029"/>
                  </a:lnTo>
                </a:path>
              </a:pathLst>
            </a:custGeom>
            <a:ln w="6426">
              <a:solidFill>
                <a:srgbClr val="231F20"/>
              </a:solidFill>
            </a:ln>
          </p:spPr>
          <p:txBody>
            <a:bodyPr wrap="square" lIns="0" tIns="0" rIns="0" bIns="0" rtlCol="0"/>
            <a:lstStyle/>
            <a:p/>
          </p:txBody>
        </p:sp>
        <p:sp>
          <p:nvSpPr>
            <p:cNvPr id="3023" name="object 3023" descr=""/>
            <p:cNvSpPr/>
            <p:nvPr/>
          </p:nvSpPr>
          <p:spPr>
            <a:xfrm>
              <a:off x="2287899" y="6830721"/>
              <a:ext cx="297815" cy="93345"/>
            </a:xfrm>
            <a:custGeom>
              <a:avLst/>
              <a:gdLst/>
              <a:ahLst/>
              <a:cxnLst/>
              <a:rect l="l" t="t" r="r" b="b"/>
              <a:pathLst>
                <a:path w="297814" h="93345">
                  <a:moveTo>
                    <a:pt x="0" y="59423"/>
                  </a:moveTo>
                  <a:lnTo>
                    <a:pt x="8724" y="22021"/>
                  </a:lnTo>
                  <a:lnTo>
                    <a:pt x="35115" y="0"/>
                  </a:lnTo>
                  <a:lnTo>
                    <a:pt x="38087" y="0"/>
                  </a:lnTo>
                  <a:lnTo>
                    <a:pt x="74561" y="18580"/>
                  </a:lnTo>
                  <a:lnTo>
                    <a:pt x="107378" y="49783"/>
                  </a:lnTo>
                  <a:lnTo>
                    <a:pt x="136740" y="84200"/>
                  </a:lnTo>
                  <a:lnTo>
                    <a:pt x="143395" y="92913"/>
                  </a:lnTo>
                  <a:lnTo>
                    <a:pt x="153035" y="92913"/>
                  </a:lnTo>
                  <a:lnTo>
                    <a:pt x="297332" y="92913"/>
                  </a:lnTo>
                  <a:lnTo>
                    <a:pt x="297573" y="92913"/>
                  </a:lnTo>
                </a:path>
              </a:pathLst>
            </a:custGeom>
            <a:ln w="6426">
              <a:solidFill>
                <a:srgbClr val="231F20"/>
              </a:solidFill>
            </a:ln>
          </p:spPr>
          <p:txBody>
            <a:bodyPr wrap="square" lIns="0" tIns="0" rIns="0" bIns="0" rtlCol="0"/>
            <a:lstStyle/>
            <a:p/>
          </p:txBody>
        </p:sp>
        <p:sp>
          <p:nvSpPr>
            <p:cNvPr id="3024" name="object 3024" descr=""/>
            <p:cNvSpPr/>
            <p:nvPr/>
          </p:nvSpPr>
          <p:spPr>
            <a:xfrm>
              <a:off x="1413108" y="6830721"/>
              <a:ext cx="297815" cy="93345"/>
            </a:xfrm>
            <a:custGeom>
              <a:avLst/>
              <a:gdLst/>
              <a:ahLst/>
              <a:cxnLst/>
              <a:rect l="l" t="t" r="r" b="b"/>
              <a:pathLst>
                <a:path w="297814" h="93345">
                  <a:moveTo>
                    <a:pt x="297573" y="59423"/>
                  </a:moveTo>
                  <a:lnTo>
                    <a:pt x="297116" y="53682"/>
                  </a:lnTo>
                  <a:lnTo>
                    <a:pt x="296659" y="48183"/>
                  </a:lnTo>
                  <a:lnTo>
                    <a:pt x="295732" y="42671"/>
                  </a:lnTo>
                  <a:lnTo>
                    <a:pt x="294360" y="37401"/>
                  </a:lnTo>
                  <a:lnTo>
                    <a:pt x="292988" y="32118"/>
                  </a:lnTo>
                  <a:lnTo>
                    <a:pt x="267970" y="1155"/>
                  </a:lnTo>
                  <a:lnTo>
                    <a:pt x="262458" y="0"/>
                  </a:lnTo>
                  <a:lnTo>
                    <a:pt x="259486" y="0"/>
                  </a:lnTo>
                  <a:lnTo>
                    <a:pt x="222770" y="18580"/>
                  </a:lnTo>
                  <a:lnTo>
                    <a:pt x="189750" y="50012"/>
                  </a:lnTo>
                  <a:lnTo>
                    <a:pt x="160832" y="84200"/>
                  </a:lnTo>
                  <a:lnTo>
                    <a:pt x="153949" y="92913"/>
                  </a:lnTo>
                  <a:lnTo>
                    <a:pt x="457" y="92913"/>
                  </a:lnTo>
                  <a:lnTo>
                    <a:pt x="0" y="92913"/>
                  </a:lnTo>
                </a:path>
              </a:pathLst>
            </a:custGeom>
            <a:ln w="6426">
              <a:solidFill>
                <a:srgbClr val="231F20"/>
              </a:solidFill>
            </a:ln>
          </p:spPr>
          <p:txBody>
            <a:bodyPr wrap="square" lIns="0" tIns="0" rIns="0" bIns="0" rtlCol="0"/>
            <a:lstStyle/>
            <a:p/>
          </p:txBody>
        </p:sp>
        <p:sp>
          <p:nvSpPr>
            <p:cNvPr id="3025" name="object 3025" descr=""/>
            <p:cNvSpPr/>
            <p:nvPr/>
          </p:nvSpPr>
          <p:spPr>
            <a:xfrm>
              <a:off x="1085733" y="7110844"/>
              <a:ext cx="1905" cy="2540"/>
            </a:xfrm>
            <a:custGeom>
              <a:avLst/>
              <a:gdLst/>
              <a:ahLst/>
              <a:cxnLst/>
              <a:rect l="l" t="t" r="r" b="b"/>
              <a:pathLst>
                <a:path w="1905" h="2540">
                  <a:moveTo>
                    <a:pt x="1371" y="0"/>
                  </a:moveTo>
                  <a:lnTo>
                    <a:pt x="0" y="2527"/>
                  </a:lnTo>
                </a:path>
              </a:pathLst>
            </a:custGeom>
            <a:ln w="6426">
              <a:solidFill>
                <a:srgbClr val="231F20"/>
              </a:solidFill>
            </a:ln>
          </p:spPr>
          <p:txBody>
            <a:bodyPr wrap="square" lIns="0" tIns="0" rIns="0" bIns="0" rtlCol="0"/>
            <a:lstStyle/>
            <a:p/>
          </p:txBody>
        </p:sp>
        <p:sp>
          <p:nvSpPr>
            <p:cNvPr id="3026" name="object 3026" descr=""/>
            <p:cNvSpPr/>
            <p:nvPr/>
          </p:nvSpPr>
          <p:spPr>
            <a:xfrm>
              <a:off x="1066460" y="7110844"/>
              <a:ext cx="1905" cy="2540"/>
            </a:xfrm>
            <a:custGeom>
              <a:avLst/>
              <a:gdLst/>
              <a:ahLst/>
              <a:cxnLst/>
              <a:rect l="l" t="t" r="r" b="b"/>
              <a:pathLst>
                <a:path w="1905" h="2540">
                  <a:moveTo>
                    <a:pt x="1371" y="0"/>
                  </a:moveTo>
                  <a:lnTo>
                    <a:pt x="0" y="2527"/>
                  </a:lnTo>
                </a:path>
              </a:pathLst>
            </a:custGeom>
            <a:ln w="6426">
              <a:solidFill>
                <a:srgbClr val="231F20"/>
              </a:solidFill>
            </a:ln>
          </p:spPr>
          <p:txBody>
            <a:bodyPr wrap="square" lIns="0" tIns="0" rIns="0" bIns="0" rtlCol="0"/>
            <a:lstStyle/>
            <a:p/>
          </p:txBody>
        </p:sp>
        <p:sp>
          <p:nvSpPr>
            <p:cNvPr id="3027" name="object 3027" descr=""/>
            <p:cNvSpPr/>
            <p:nvPr/>
          </p:nvSpPr>
          <p:spPr>
            <a:xfrm>
              <a:off x="1061642" y="7110844"/>
              <a:ext cx="1905" cy="2540"/>
            </a:xfrm>
            <a:custGeom>
              <a:avLst/>
              <a:gdLst/>
              <a:ahLst/>
              <a:cxnLst/>
              <a:rect l="l" t="t" r="r" b="b"/>
              <a:pathLst>
                <a:path w="1905" h="2540">
                  <a:moveTo>
                    <a:pt x="1612" y="0"/>
                  </a:moveTo>
                  <a:lnTo>
                    <a:pt x="0" y="2527"/>
                  </a:lnTo>
                </a:path>
              </a:pathLst>
            </a:custGeom>
            <a:ln w="6426">
              <a:solidFill>
                <a:srgbClr val="231F20"/>
              </a:solidFill>
            </a:ln>
          </p:spPr>
          <p:txBody>
            <a:bodyPr wrap="square" lIns="0" tIns="0" rIns="0" bIns="0" rtlCol="0"/>
            <a:lstStyle/>
            <a:p/>
          </p:txBody>
        </p:sp>
        <p:sp>
          <p:nvSpPr>
            <p:cNvPr id="3028" name="object 3028" descr=""/>
            <p:cNvSpPr/>
            <p:nvPr/>
          </p:nvSpPr>
          <p:spPr>
            <a:xfrm>
              <a:off x="1076096" y="7110844"/>
              <a:ext cx="1905" cy="2540"/>
            </a:xfrm>
            <a:custGeom>
              <a:avLst/>
              <a:gdLst/>
              <a:ahLst/>
              <a:cxnLst/>
              <a:rect l="l" t="t" r="r" b="b"/>
              <a:pathLst>
                <a:path w="1905" h="2540">
                  <a:moveTo>
                    <a:pt x="1371" y="0"/>
                  </a:moveTo>
                  <a:lnTo>
                    <a:pt x="0" y="2527"/>
                  </a:lnTo>
                </a:path>
              </a:pathLst>
            </a:custGeom>
            <a:ln w="6426">
              <a:solidFill>
                <a:srgbClr val="231F20"/>
              </a:solidFill>
            </a:ln>
          </p:spPr>
          <p:txBody>
            <a:bodyPr wrap="square" lIns="0" tIns="0" rIns="0" bIns="0" rtlCol="0"/>
            <a:lstStyle/>
            <a:p/>
          </p:txBody>
        </p:sp>
        <p:sp>
          <p:nvSpPr>
            <p:cNvPr id="3029" name="object 3029" descr=""/>
            <p:cNvSpPr/>
            <p:nvPr/>
          </p:nvSpPr>
          <p:spPr>
            <a:xfrm>
              <a:off x="1071284" y="7110844"/>
              <a:ext cx="1905" cy="2540"/>
            </a:xfrm>
            <a:custGeom>
              <a:avLst/>
              <a:gdLst/>
              <a:ahLst/>
              <a:cxnLst/>
              <a:rect l="l" t="t" r="r" b="b"/>
              <a:pathLst>
                <a:path w="1905" h="2540">
                  <a:moveTo>
                    <a:pt x="1371" y="0"/>
                  </a:moveTo>
                  <a:lnTo>
                    <a:pt x="0" y="2527"/>
                  </a:lnTo>
                </a:path>
              </a:pathLst>
            </a:custGeom>
            <a:ln w="6426">
              <a:solidFill>
                <a:srgbClr val="231F20"/>
              </a:solidFill>
            </a:ln>
          </p:spPr>
          <p:txBody>
            <a:bodyPr wrap="square" lIns="0" tIns="0" rIns="0" bIns="0" rtlCol="0"/>
            <a:lstStyle/>
            <a:p/>
          </p:txBody>
        </p:sp>
        <p:sp>
          <p:nvSpPr>
            <p:cNvPr id="3030" name="object 3030" descr=""/>
            <p:cNvSpPr/>
            <p:nvPr/>
          </p:nvSpPr>
          <p:spPr>
            <a:xfrm>
              <a:off x="1080916" y="7110842"/>
              <a:ext cx="1905" cy="2540"/>
            </a:xfrm>
            <a:custGeom>
              <a:avLst/>
              <a:gdLst/>
              <a:ahLst/>
              <a:cxnLst/>
              <a:rect l="l" t="t" r="r" b="b"/>
              <a:pathLst>
                <a:path w="1905" h="2540">
                  <a:moveTo>
                    <a:pt x="0" y="2527"/>
                  </a:moveTo>
                  <a:lnTo>
                    <a:pt x="1371" y="0"/>
                  </a:lnTo>
                  <a:lnTo>
                    <a:pt x="914" y="685"/>
                  </a:lnTo>
                </a:path>
              </a:pathLst>
            </a:custGeom>
            <a:ln w="6426">
              <a:solidFill>
                <a:srgbClr val="231F20"/>
              </a:solidFill>
            </a:ln>
          </p:spPr>
          <p:txBody>
            <a:bodyPr wrap="square" lIns="0" tIns="0" rIns="0" bIns="0" rtlCol="0"/>
            <a:lstStyle/>
            <a:p/>
          </p:txBody>
        </p:sp>
        <p:sp>
          <p:nvSpPr>
            <p:cNvPr id="3031" name="object 3031" descr=""/>
            <p:cNvSpPr/>
            <p:nvPr/>
          </p:nvSpPr>
          <p:spPr>
            <a:xfrm>
              <a:off x="1102706" y="7189311"/>
              <a:ext cx="1905" cy="4445"/>
            </a:xfrm>
            <a:custGeom>
              <a:avLst/>
              <a:gdLst/>
              <a:ahLst/>
              <a:cxnLst/>
              <a:rect l="l" t="t" r="r" b="b"/>
              <a:pathLst>
                <a:path w="1905" h="4445">
                  <a:moveTo>
                    <a:pt x="0" y="4356"/>
                  </a:moveTo>
                  <a:lnTo>
                    <a:pt x="1371" y="1371"/>
                  </a:lnTo>
                  <a:lnTo>
                    <a:pt x="1371" y="0"/>
                  </a:lnTo>
                </a:path>
              </a:pathLst>
            </a:custGeom>
            <a:ln w="6426">
              <a:solidFill>
                <a:srgbClr val="231F20"/>
              </a:solidFill>
            </a:ln>
          </p:spPr>
          <p:txBody>
            <a:bodyPr wrap="square" lIns="0" tIns="0" rIns="0" bIns="0" rtlCol="0"/>
            <a:lstStyle/>
            <a:p/>
          </p:txBody>
        </p:sp>
        <p:sp>
          <p:nvSpPr>
            <p:cNvPr id="3032" name="object 3032" descr=""/>
            <p:cNvSpPr/>
            <p:nvPr/>
          </p:nvSpPr>
          <p:spPr>
            <a:xfrm>
              <a:off x="1103624" y="7189309"/>
              <a:ext cx="2540" cy="0"/>
            </a:xfrm>
            <a:custGeom>
              <a:avLst/>
              <a:gdLst/>
              <a:ahLst/>
              <a:cxnLst/>
              <a:rect l="l" t="t" r="r" b="b"/>
              <a:pathLst>
                <a:path w="2540" h="0">
                  <a:moveTo>
                    <a:pt x="0" y="0"/>
                  </a:moveTo>
                  <a:lnTo>
                    <a:pt x="2298" y="0"/>
                  </a:lnTo>
                </a:path>
              </a:pathLst>
            </a:custGeom>
            <a:ln w="6426">
              <a:solidFill>
                <a:srgbClr val="231F20"/>
              </a:solidFill>
            </a:ln>
          </p:spPr>
          <p:txBody>
            <a:bodyPr wrap="square" lIns="0" tIns="0" rIns="0" bIns="0" rtlCol="0"/>
            <a:lstStyle/>
            <a:p/>
          </p:txBody>
        </p:sp>
        <p:sp>
          <p:nvSpPr>
            <p:cNvPr id="3033" name="object 3033" descr=""/>
            <p:cNvSpPr/>
            <p:nvPr/>
          </p:nvSpPr>
          <p:spPr>
            <a:xfrm>
              <a:off x="1085964" y="7188387"/>
              <a:ext cx="1905" cy="2540"/>
            </a:xfrm>
            <a:custGeom>
              <a:avLst/>
              <a:gdLst/>
              <a:ahLst/>
              <a:cxnLst/>
              <a:rect l="l" t="t" r="r" b="b"/>
              <a:pathLst>
                <a:path w="1905" h="2540">
                  <a:moveTo>
                    <a:pt x="0" y="2527"/>
                  </a:moveTo>
                  <a:lnTo>
                    <a:pt x="1371" y="0"/>
                  </a:lnTo>
                </a:path>
              </a:pathLst>
            </a:custGeom>
            <a:ln w="6426">
              <a:solidFill>
                <a:srgbClr val="231F20"/>
              </a:solidFill>
            </a:ln>
          </p:spPr>
          <p:txBody>
            <a:bodyPr wrap="square" lIns="0" tIns="0" rIns="0" bIns="0" rtlCol="0"/>
            <a:lstStyle/>
            <a:p/>
          </p:txBody>
        </p:sp>
        <p:sp>
          <p:nvSpPr>
            <p:cNvPr id="3034" name="object 3034" descr=""/>
            <p:cNvSpPr/>
            <p:nvPr/>
          </p:nvSpPr>
          <p:spPr>
            <a:xfrm>
              <a:off x="1083210" y="7188390"/>
              <a:ext cx="1905" cy="2540"/>
            </a:xfrm>
            <a:custGeom>
              <a:avLst/>
              <a:gdLst/>
              <a:ahLst/>
              <a:cxnLst/>
              <a:rect l="l" t="t" r="r" b="b"/>
              <a:pathLst>
                <a:path w="1905" h="2540">
                  <a:moveTo>
                    <a:pt x="0" y="0"/>
                  </a:moveTo>
                  <a:lnTo>
                    <a:pt x="1600" y="2527"/>
                  </a:lnTo>
                </a:path>
              </a:pathLst>
            </a:custGeom>
            <a:ln w="6426">
              <a:solidFill>
                <a:srgbClr val="231F20"/>
              </a:solidFill>
            </a:ln>
          </p:spPr>
          <p:txBody>
            <a:bodyPr wrap="square" lIns="0" tIns="0" rIns="0" bIns="0" rtlCol="0"/>
            <a:lstStyle/>
            <a:p/>
          </p:txBody>
        </p:sp>
        <p:sp>
          <p:nvSpPr>
            <p:cNvPr id="3035" name="object 3035" descr=""/>
            <p:cNvSpPr/>
            <p:nvPr/>
          </p:nvSpPr>
          <p:spPr>
            <a:xfrm>
              <a:off x="1073574" y="7188390"/>
              <a:ext cx="1905" cy="2540"/>
            </a:xfrm>
            <a:custGeom>
              <a:avLst/>
              <a:gdLst/>
              <a:ahLst/>
              <a:cxnLst/>
              <a:rect l="l" t="t" r="r" b="b"/>
              <a:pathLst>
                <a:path w="1905" h="2540">
                  <a:moveTo>
                    <a:pt x="0" y="0"/>
                  </a:moveTo>
                  <a:lnTo>
                    <a:pt x="1600" y="2527"/>
                  </a:lnTo>
                </a:path>
              </a:pathLst>
            </a:custGeom>
            <a:ln w="6426">
              <a:solidFill>
                <a:srgbClr val="231F20"/>
              </a:solidFill>
            </a:ln>
          </p:spPr>
          <p:txBody>
            <a:bodyPr wrap="square" lIns="0" tIns="0" rIns="0" bIns="0" rtlCol="0"/>
            <a:lstStyle/>
            <a:p/>
          </p:txBody>
        </p:sp>
        <p:sp>
          <p:nvSpPr>
            <p:cNvPr id="3036" name="object 3036" descr=""/>
            <p:cNvSpPr/>
            <p:nvPr/>
          </p:nvSpPr>
          <p:spPr>
            <a:xfrm>
              <a:off x="1078386" y="7188390"/>
              <a:ext cx="1905" cy="2540"/>
            </a:xfrm>
            <a:custGeom>
              <a:avLst/>
              <a:gdLst/>
              <a:ahLst/>
              <a:cxnLst/>
              <a:rect l="l" t="t" r="r" b="b"/>
              <a:pathLst>
                <a:path w="1905" h="2540">
                  <a:moveTo>
                    <a:pt x="0" y="0"/>
                  </a:moveTo>
                  <a:lnTo>
                    <a:pt x="1612" y="2527"/>
                  </a:lnTo>
                </a:path>
              </a:pathLst>
            </a:custGeom>
            <a:ln w="6426">
              <a:solidFill>
                <a:srgbClr val="231F20"/>
              </a:solidFill>
            </a:ln>
          </p:spPr>
          <p:txBody>
            <a:bodyPr wrap="square" lIns="0" tIns="0" rIns="0" bIns="0" rtlCol="0"/>
            <a:lstStyle/>
            <a:p/>
          </p:txBody>
        </p:sp>
        <p:sp>
          <p:nvSpPr>
            <p:cNvPr id="3037" name="object 3037" descr=""/>
            <p:cNvSpPr/>
            <p:nvPr/>
          </p:nvSpPr>
          <p:spPr>
            <a:xfrm>
              <a:off x="1068749" y="7188390"/>
              <a:ext cx="1905" cy="2540"/>
            </a:xfrm>
            <a:custGeom>
              <a:avLst/>
              <a:gdLst/>
              <a:ahLst/>
              <a:cxnLst/>
              <a:rect l="l" t="t" r="r" b="b"/>
              <a:pathLst>
                <a:path w="1905" h="2540">
                  <a:moveTo>
                    <a:pt x="0" y="0"/>
                  </a:moveTo>
                  <a:lnTo>
                    <a:pt x="1612" y="2527"/>
                  </a:lnTo>
                </a:path>
              </a:pathLst>
            </a:custGeom>
            <a:ln w="6426">
              <a:solidFill>
                <a:srgbClr val="231F20"/>
              </a:solidFill>
            </a:ln>
          </p:spPr>
          <p:txBody>
            <a:bodyPr wrap="square" lIns="0" tIns="0" rIns="0" bIns="0" rtlCol="0"/>
            <a:lstStyle/>
            <a:p/>
          </p:txBody>
        </p:sp>
        <p:sp>
          <p:nvSpPr>
            <p:cNvPr id="3038" name="object 3038" descr=""/>
            <p:cNvSpPr/>
            <p:nvPr/>
          </p:nvSpPr>
          <p:spPr>
            <a:xfrm>
              <a:off x="1062102" y="7188387"/>
              <a:ext cx="1905" cy="2540"/>
            </a:xfrm>
            <a:custGeom>
              <a:avLst/>
              <a:gdLst/>
              <a:ahLst/>
              <a:cxnLst/>
              <a:rect l="l" t="t" r="r" b="b"/>
              <a:pathLst>
                <a:path w="1905" h="2540">
                  <a:moveTo>
                    <a:pt x="0" y="2527"/>
                  </a:moveTo>
                  <a:lnTo>
                    <a:pt x="1371" y="0"/>
                  </a:lnTo>
                </a:path>
              </a:pathLst>
            </a:custGeom>
            <a:ln w="6426">
              <a:solidFill>
                <a:srgbClr val="231F20"/>
              </a:solidFill>
            </a:ln>
          </p:spPr>
          <p:txBody>
            <a:bodyPr wrap="square" lIns="0" tIns="0" rIns="0" bIns="0" rtlCol="0"/>
            <a:lstStyle/>
            <a:p/>
          </p:txBody>
        </p:sp>
        <p:sp>
          <p:nvSpPr>
            <p:cNvPr id="3039" name="object 3039" descr=""/>
            <p:cNvSpPr/>
            <p:nvPr/>
          </p:nvSpPr>
          <p:spPr>
            <a:xfrm>
              <a:off x="1066690" y="7188387"/>
              <a:ext cx="1905" cy="2540"/>
            </a:xfrm>
            <a:custGeom>
              <a:avLst/>
              <a:gdLst/>
              <a:ahLst/>
              <a:cxnLst/>
              <a:rect l="l" t="t" r="r" b="b"/>
              <a:pathLst>
                <a:path w="1905" h="2540">
                  <a:moveTo>
                    <a:pt x="0" y="2527"/>
                  </a:moveTo>
                  <a:lnTo>
                    <a:pt x="1600" y="0"/>
                  </a:lnTo>
                </a:path>
              </a:pathLst>
            </a:custGeom>
            <a:ln w="6426">
              <a:solidFill>
                <a:srgbClr val="231F20"/>
              </a:solidFill>
            </a:ln>
          </p:spPr>
          <p:txBody>
            <a:bodyPr wrap="square" lIns="0" tIns="0" rIns="0" bIns="0" rtlCol="0"/>
            <a:lstStyle/>
            <a:p/>
          </p:txBody>
        </p:sp>
        <p:sp>
          <p:nvSpPr>
            <p:cNvPr id="3040" name="object 3040" descr=""/>
            <p:cNvSpPr/>
            <p:nvPr/>
          </p:nvSpPr>
          <p:spPr>
            <a:xfrm>
              <a:off x="1081139" y="7188387"/>
              <a:ext cx="1905" cy="2540"/>
            </a:xfrm>
            <a:custGeom>
              <a:avLst/>
              <a:gdLst/>
              <a:ahLst/>
              <a:cxnLst/>
              <a:rect l="l" t="t" r="r" b="b"/>
              <a:pathLst>
                <a:path w="1905" h="2540">
                  <a:moveTo>
                    <a:pt x="0" y="2527"/>
                  </a:moveTo>
                  <a:lnTo>
                    <a:pt x="1612" y="0"/>
                  </a:lnTo>
                </a:path>
              </a:pathLst>
            </a:custGeom>
            <a:ln w="6426">
              <a:solidFill>
                <a:srgbClr val="231F20"/>
              </a:solidFill>
            </a:ln>
          </p:spPr>
          <p:txBody>
            <a:bodyPr wrap="square" lIns="0" tIns="0" rIns="0" bIns="0" rtlCol="0"/>
            <a:lstStyle/>
            <a:p/>
          </p:txBody>
        </p:sp>
        <p:sp>
          <p:nvSpPr>
            <p:cNvPr id="3041" name="object 3041" descr=""/>
            <p:cNvSpPr/>
            <p:nvPr/>
          </p:nvSpPr>
          <p:spPr>
            <a:xfrm>
              <a:off x="1063937" y="7188390"/>
              <a:ext cx="1905" cy="2540"/>
            </a:xfrm>
            <a:custGeom>
              <a:avLst/>
              <a:gdLst/>
              <a:ahLst/>
              <a:cxnLst/>
              <a:rect l="l" t="t" r="r" b="b"/>
              <a:pathLst>
                <a:path w="1905" h="2540">
                  <a:moveTo>
                    <a:pt x="0" y="0"/>
                  </a:moveTo>
                  <a:lnTo>
                    <a:pt x="1612" y="2527"/>
                  </a:lnTo>
                </a:path>
              </a:pathLst>
            </a:custGeom>
            <a:ln w="6426">
              <a:solidFill>
                <a:srgbClr val="231F20"/>
              </a:solidFill>
            </a:ln>
          </p:spPr>
          <p:txBody>
            <a:bodyPr wrap="square" lIns="0" tIns="0" rIns="0" bIns="0" rtlCol="0"/>
            <a:lstStyle/>
            <a:p/>
          </p:txBody>
        </p:sp>
        <p:sp>
          <p:nvSpPr>
            <p:cNvPr id="3042" name="object 3042" descr=""/>
            <p:cNvSpPr/>
            <p:nvPr/>
          </p:nvSpPr>
          <p:spPr>
            <a:xfrm>
              <a:off x="1076327" y="7188387"/>
              <a:ext cx="1905" cy="2540"/>
            </a:xfrm>
            <a:custGeom>
              <a:avLst/>
              <a:gdLst/>
              <a:ahLst/>
              <a:cxnLst/>
              <a:rect l="l" t="t" r="r" b="b"/>
              <a:pathLst>
                <a:path w="1905" h="2540">
                  <a:moveTo>
                    <a:pt x="0" y="2527"/>
                  </a:moveTo>
                  <a:lnTo>
                    <a:pt x="1600" y="0"/>
                  </a:lnTo>
                </a:path>
              </a:pathLst>
            </a:custGeom>
            <a:ln w="6426">
              <a:solidFill>
                <a:srgbClr val="231F20"/>
              </a:solidFill>
            </a:ln>
          </p:spPr>
          <p:txBody>
            <a:bodyPr wrap="square" lIns="0" tIns="0" rIns="0" bIns="0" rtlCol="0"/>
            <a:lstStyle/>
            <a:p/>
          </p:txBody>
        </p:sp>
        <p:sp>
          <p:nvSpPr>
            <p:cNvPr id="3043" name="object 3043" descr=""/>
            <p:cNvSpPr/>
            <p:nvPr/>
          </p:nvSpPr>
          <p:spPr>
            <a:xfrm>
              <a:off x="1059348" y="7188390"/>
              <a:ext cx="1905" cy="2540"/>
            </a:xfrm>
            <a:custGeom>
              <a:avLst/>
              <a:gdLst/>
              <a:ahLst/>
              <a:cxnLst/>
              <a:rect l="l" t="t" r="r" b="b"/>
              <a:pathLst>
                <a:path w="1905" h="2540">
                  <a:moveTo>
                    <a:pt x="0" y="0"/>
                  </a:moveTo>
                  <a:lnTo>
                    <a:pt x="1371" y="2527"/>
                  </a:lnTo>
                </a:path>
              </a:pathLst>
            </a:custGeom>
            <a:ln w="6426">
              <a:solidFill>
                <a:srgbClr val="231F20"/>
              </a:solidFill>
            </a:ln>
          </p:spPr>
          <p:txBody>
            <a:bodyPr wrap="square" lIns="0" tIns="0" rIns="0" bIns="0" rtlCol="0"/>
            <a:lstStyle/>
            <a:p/>
          </p:txBody>
        </p:sp>
        <p:sp>
          <p:nvSpPr>
            <p:cNvPr id="3044" name="object 3044" descr=""/>
            <p:cNvSpPr/>
            <p:nvPr/>
          </p:nvSpPr>
          <p:spPr>
            <a:xfrm>
              <a:off x="1071502" y="7188387"/>
              <a:ext cx="1905" cy="2540"/>
            </a:xfrm>
            <a:custGeom>
              <a:avLst/>
              <a:gdLst/>
              <a:ahLst/>
              <a:cxnLst/>
              <a:rect l="l" t="t" r="r" b="b"/>
              <a:pathLst>
                <a:path w="1905" h="2540">
                  <a:moveTo>
                    <a:pt x="0" y="2527"/>
                  </a:moveTo>
                  <a:lnTo>
                    <a:pt x="1612" y="0"/>
                  </a:lnTo>
                </a:path>
              </a:pathLst>
            </a:custGeom>
            <a:ln w="6426">
              <a:solidFill>
                <a:srgbClr val="231F20"/>
              </a:solidFill>
            </a:ln>
          </p:spPr>
          <p:txBody>
            <a:bodyPr wrap="square" lIns="0" tIns="0" rIns="0" bIns="0" rtlCol="0"/>
            <a:lstStyle/>
            <a:p/>
          </p:txBody>
        </p:sp>
        <p:sp>
          <p:nvSpPr>
            <p:cNvPr id="3045" name="object 3045" descr=""/>
            <p:cNvSpPr/>
            <p:nvPr/>
          </p:nvSpPr>
          <p:spPr>
            <a:xfrm>
              <a:off x="1099273" y="7112907"/>
              <a:ext cx="4445" cy="2540"/>
            </a:xfrm>
            <a:custGeom>
              <a:avLst/>
              <a:gdLst/>
              <a:ahLst/>
              <a:cxnLst/>
              <a:rect l="l" t="t" r="r" b="b"/>
              <a:pathLst>
                <a:path w="4444" h="2540">
                  <a:moveTo>
                    <a:pt x="4127" y="2527"/>
                  </a:moveTo>
                  <a:lnTo>
                    <a:pt x="3670" y="1612"/>
                  </a:lnTo>
                  <a:lnTo>
                    <a:pt x="2755" y="685"/>
                  </a:lnTo>
                  <a:lnTo>
                    <a:pt x="1371" y="228"/>
                  </a:lnTo>
                  <a:lnTo>
                    <a:pt x="0" y="0"/>
                  </a:lnTo>
                </a:path>
              </a:pathLst>
            </a:custGeom>
            <a:ln w="6426">
              <a:solidFill>
                <a:srgbClr val="231F20"/>
              </a:solidFill>
            </a:ln>
          </p:spPr>
          <p:txBody>
            <a:bodyPr wrap="square" lIns="0" tIns="0" rIns="0" bIns="0" rtlCol="0"/>
            <a:lstStyle/>
            <a:p/>
          </p:txBody>
        </p:sp>
        <p:sp>
          <p:nvSpPr>
            <p:cNvPr id="3046" name="object 3046" descr=""/>
            <p:cNvSpPr/>
            <p:nvPr/>
          </p:nvSpPr>
          <p:spPr>
            <a:xfrm>
              <a:off x="1116704" y="7111304"/>
              <a:ext cx="635" cy="14604"/>
            </a:xfrm>
            <a:custGeom>
              <a:avLst/>
              <a:gdLst/>
              <a:ahLst/>
              <a:cxnLst/>
              <a:rect l="l" t="t" r="r" b="b"/>
              <a:pathLst>
                <a:path w="634" h="14604">
                  <a:moveTo>
                    <a:pt x="228" y="0"/>
                  </a:moveTo>
                  <a:lnTo>
                    <a:pt x="228" y="5283"/>
                  </a:lnTo>
                  <a:lnTo>
                    <a:pt x="0" y="7569"/>
                  </a:lnTo>
                  <a:lnTo>
                    <a:pt x="0" y="9639"/>
                  </a:lnTo>
                  <a:lnTo>
                    <a:pt x="0" y="11468"/>
                  </a:lnTo>
                  <a:lnTo>
                    <a:pt x="0" y="12852"/>
                  </a:lnTo>
                  <a:lnTo>
                    <a:pt x="0" y="13766"/>
                  </a:lnTo>
                  <a:lnTo>
                    <a:pt x="0" y="14224"/>
                  </a:lnTo>
                </a:path>
              </a:pathLst>
            </a:custGeom>
            <a:ln w="6426">
              <a:solidFill>
                <a:srgbClr val="231F20"/>
              </a:solidFill>
            </a:ln>
          </p:spPr>
          <p:txBody>
            <a:bodyPr wrap="square" lIns="0" tIns="0" rIns="0" bIns="0" rtlCol="0"/>
            <a:lstStyle/>
            <a:p/>
          </p:txBody>
        </p:sp>
        <p:sp>
          <p:nvSpPr>
            <p:cNvPr id="3047" name="object 3047" descr=""/>
            <p:cNvSpPr/>
            <p:nvPr/>
          </p:nvSpPr>
          <p:spPr>
            <a:xfrm>
              <a:off x="1103397" y="7115439"/>
              <a:ext cx="1270" cy="15240"/>
            </a:xfrm>
            <a:custGeom>
              <a:avLst/>
              <a:gdLst/>
              <a:ahLst/>
              <a:cxnLst/>
              <a:rect l="l" t="t" r="r" b="b"/>
              <a:pathLst>
                <a:path w="1269" h="15240">
                  <a:moveTo>
                    <a:pt x="685" y="15138"/>
                  </a:moveTo>
                  <a:lnTo>
                    <a:pt x="685" y="13995"/>
                  </a:lnTo>
                  <a:lnTo>
                    <a:pt x="685" y="12611"/>
                  </a:lnTo>
                  <a:lnTo>
                    <a:pt x="457" y="9169"/>
                  </a:lnTo>
                  <a:lnTo>
                    <a:pt x="457" y="5727"/>
                  </a:lnTo>
                  <a:lnTo>
                    <a:pt x="228" y="2743"/>
                  </a:lnTo>
                  <a:lnTo>
                    <a:pt x="0" y="0"/>
                  </a:lnTo>
                </a:path>
              </a:pathLst>
            </a:custGeom>
            <a:ln w="6426">
              <a:solidFill>
                <a:srgbClr val="231F20"/>
              </a:solidFill>
            </a:ln>
          </p:spPr>
          <p:txBody>
            <a:bodyPr wrap="square" lIns="0" tIns="0" rIns="0" bIns="0" rtlCol="0"/>
            <a:lstStyle/>
            <a:p/>
          </p:txBody>
        </p:sp>
        <p:sp>
          <p:nvSpPr>
            <p:cNvPr id="3048" name="object 3048" descr=""/>
            <p:cNvSpPr/>
            <p:nvPr/>
          </p:nvSpPr>
          <p:spPr>
            <a:xfrm>
              <a:off x="2585466" y="6923642"/>
              <a:ext cx="109855" cy="193040"/>
            </a:xfrm>
            <a:custGeom>
              <a:avLst/>
              <a:gdLst/>
              <a:ahLst/>
              <a:cxnLst/>
              <a:rect l="l" t="t" r="r" b="b"/>
              <a:pathLst>
                <a:path w="109855" h="193040">
                  <a:moveTo>
                    <a:pt x="109664" y="192938"/>
                  </a:moveTo>
                  <a:lnTo>
                    <a:pt x="109423" y="187198"/>
                  </a:lnTo>
                  <a:lnTo>
                    <a:pt x="109207" y="181241"/>
                  </a:lnTo>
                  <a:lnTo>
                    <a:pt x="108508" y="175501"/>
                  </a:lnTo>
                  <a:lnTo>
                    <a:pt x="107594" y="169773"/>
                  </a:lnTo>
                  <a:lnTo>
                    <a:pt x="106679" y="164033"/>
                  </a:lnTo>
                  <a:lnTo>
                    <a:pt x="105295" y="158292"/>
                  </a:lnTo>
                  <a:lnTo>
                    <a:pt x="86715" y="115633"/>
                  </a:lnTo>
                  <a:lnTo>
                    <a:pt x="60794" y="78917"/>
                  </a:lnTo>
                  <a:lnTo>
                    <a:pt x="20650" y="26149"/>
                  </a:lnTo>
                  <a:lnTo>
                    <a:pt x="0" y="0"/>
                  </a:lnTo>
                </a:path>
              </a:pathLst>
            </a:custGeom>
            <a:ln w="6426">
              <a:solidFill>
                <a:srgbClr val="231F20"/>
              </a:solidFill>
            </a:ln>
          </p:spPr>
          <p:txBody>
            <a:bodyPr wrap="square" lIns="0" tIns="0" rIns="0" bIns="0" rtlCol="0"/>
            <a:lstStyle/>
            <a:p/>
          </p:txBody>
        </p:sp>
        <p:sp>
          <p:nvSpPr>
            <p:cNvPr id="3049" name="object 3049" descr=""/>
            <p:cNvSpPr/>
            <p:nvPr/>
          </p:nvSpPr>
          <p:spPr>
            <a:xfrm>
              <a:off x="1368384" y="6923637"/>
              <a:ext cx="45085" cy="57150"/>
            </a:xfrm>
            <a:custGeom>
              <a:avLst/>
              <a:gdLst/>
              <a:ahLst/>
              <a:cxnLst/>
              <a:rect l="l" t="t" r="r" b="b"/>
              <a:pathLst>
                <a:path w="45084" h="57150">
                  <a:moveTo>
                    <a:pt x="44729" y="0"/>
                  </a:moveTo>
                  <a:lnTo>
                    <a:pt x="22021" y="28448"/>
                  </a:lnTo>
                  <a:lnTo>
                    <a:pt x="0" y="57124"/>
                  </a:lnTo>
                </a:path>
              </a:pathLst>
            </a:custGeom>
            <a:ln w="6426">
              <a:solidFill>
                <a:srgbClr val="231F20"/>
              </a:solidFill>
            </a:ln>
          </p:spPr>
          <p:txBody>
            <a:bodyPr wrap="square" lIns="0" tIns="0" rIns="0" bIns="0" rtlCol="0"/>
            <a:lstStyle/>
            <a:p/>
          </p:txBody>
        </p:sp>
        <p:sp>
          <p:nvSpPr>
            <p:cNvPr id="3050" name="object 3050" descr=""/>
            <p:cNvSpPr/>
            <p:nvPr/>
          </p:nvSpPr>
          <p:spPr>
            <a:xfrm>
              <a:off x="2503102" y="6632504"/>
              <a:ext cx="10160" cy="170815"/>
            </a:xfrm>
            <a:custGeom>
              <a:avLst/>
              <a:gdLst/>
              <a:ahLst/>
              <a:cxnLst/>
              <a:rect l="l" t="t" r="r" b="b"/>
              <a:pathLst>
                <a:path w="10160" h="170815">
                  <a:moveTo>
                    <a:pt x="9639" y="170688"/>
                  </a:moveTo>
                  <a:lnTo>
                    <a:pt x="6654" y="128016"/>
                  </a:lnTo>
                  <a:lnTo>
                    <a:pt x="3898" y="85344"/>
                  </a:lnTo>
                  <a:lnTo>
                    <a:pt x="1384" y="42672"/>
                  </a:lnTo>
                  <a:lnTo>
                    <a:pt x="457" y="21336"/>
                  </a:lnTo>
                  <a:lnTo>
                    <a:pt x="0" y="0"/>
                  </a:lnTo>
                </a:path>
              </a:pathLst>
            </a:custGeom>
            <a:ln w="6426">
              <a:solidFill>
                <a:srgbClr val="231F20"/>
              </a:solidFill>
            </a:ln>
          </p:spPr>
          <p:txBody>
            <a:bodyPr wrap="square" lIns="0" tIns="0" rIns="0" bIns="0" rtlCol="0"/>
            <a:lstStyle/>
            <a:p/>
          </p:txBody>
        </p:sp>
        <p:sp>
          <p:nvSpPr>
            <p:cNvPr id="3051" name="object 3051" descr=""/>
            <p:cNvSpPr/>
            <p:nvPr/>
          </p:nvSpPr>
          <p:spPr>
            <a:xfrm>
              <a:off x="1485841" y="6656591"/>
              <a:ext cx="9525" cy="146685"/>
            </a:xfrm>
            <a:custGeom>
              <a:avLst/>
              <a:gdLst/>
              <a:ahLst/>
              <a:cxnLst/>
              <a:rect l="l" t="t" r="r" b="b"/>
              <a:pathLst>
                <a:path w="9525" h="146684">
                  <a:moveTo>
                    <a:pt x="8953" y="0"/>
                  </a:moveTo>
                  <a:lnTo>
                    <a:pt x="7111" y="36487"/>
                  </a:lnTo>
                  <a:lnTo>
                    <a:pt x="5041" y="73190"/>
                  </a:lnTo>
                  <a:lnTo>
                    <a:pt x="0" y="146596"/>
                  </a:lnTo>
                </a:path>
              </a:pathLst>
            </a:custGeom>
            <a:ln w="6426">
              <a:solidFill>
                <a:srgbClr val="231F20"/>
              </a:solidFill>
            </a:ln>
          </p:spPr>
          <p:txBody>
            <a:bodyPr wrap="square" lIns="0" tIns="0" rIns="0" bIns="0" rtlCol="0"/>
            <a:lstStyle/>
            <a:p/>
          </p:txBody>
        </p:sp>
        <p:sp>
          <p:nvSpPr>
            <p:cNvPr id="3052" name="object 3052" descr=""/>
            <p:cNvSpPr/>
            <p:nvPr/>
          </p:nvSpPr>
          <p:spPr>
            <a:xfrm>
              <a:off x="2512736" y="6803190"/>
              <a:ext cx="73025" cy="120650"/>
            </a:xfrm>
            <a:custGeom>
              <a:avLst/>
              <a:gdLst/>
              <a:ahLst/>
              <a:cxnLst/>
              <a:rect l="l" t="t" r="r" b="b"/>
              <a:pathLst>
                <a:path w="73025" h="120650">
                  <a:moveTo>
                    <a:pt x="72732" y="120446"/>
                  </a:moveTo>
                  <a:lnTo>
                    <a:pt x="39928" y="78232"/>
                  </a:lnTo>
                  <a:lnTo>
                    <a:pt x="15367" y="41071"/>
                  </a:lnTo>
                  <a:lnTo>
                    <a:pt x="228" y="4356"/>
                  </a:lnTo>
                  <a:lnTo>
                    <a:pt x="0" y="0"/>
                  </a:lnTo>
                </a:path>
              </a:pathLst>
            </a:custGeom>
            <a:ln w="6426">
              <a:solidFill>
                <a:srgbClr val="231F20"/>
              </a:solidFill>
            </a:ln>
          </p:spPr>
          <p:txBody>
            <a:bodyPr wrap="square" lIns="0" tIns="0" rIns="0" bIns="0" rtlCol="0"/>
            <a:lstStyle/>
            <a:p/>
          </p:txBody>
        </p:sp>
        <p:sp>
          <p:nvSpPr>
            <p:cNvPr id="3053" name="object 3053" descr=""/>
            <p:cNvSpPr/>
            <p:nvPr/>
          </p:nvSpPr>
          <p:spPr>
            <a:xfrm>
              <a:off x="1413107" y="6803192"/>
              <a:ext cx="73025" cy="120650"/>
            </a:xfrm>
            <a:custGeom>
              <a:avLst/>
              <a:gdLst/>
              <a:ahLst/>
              <a:cxnLst/>
              <a:rect l="l" t="t" r="r" b="b"/>
              <a:pathLst>
                <a:path w="73025" h="120650">
                  <a:moveTo>
                    <a:pt x="72732" y="0"/>
                  </a:moveTo>
                  <a:lnTo>
                    <a:pt x="57124" y="41059"/>
                  </a:lnTo>
                  <a:lnTo>
                    <a:pt x="32588" y="78232"/>
                  </a:lnTo>
                  <a:lnTo>
                    <a:pt x="11023" y="106680"/>
                  </a:lnTo>
                  <a:lnTo>
                    <a:pt x="0" y="120446"/>
                  </a:lnTo>
                </a:path>
              </a:pathLst>
            </a:custGeom>
            <a:ln w="6426">
              <a:solidFill>
                <a:srgbClr val="231F20"/>
              </a:solidFill>
            </a:ln>
          </p:spPr>
          <p:txBody>
            <a:bodyPr wrap="square" lIns="0" tIns="0" rIns="0" bIns="0" rtlCol="0"/>
            <a:lstStyle/>
            <a:p/>
          </p:txBody>
        </p:sp>
        <p:sp>
          <p:nvSpPr>
            <p:cNvPr id="3054" name="object 3054" descr=""/>
            <p:cNvSpPr/>
            <p:nvPr/>
          </p:nvSpPr>
          <p:spPr>
            <a:xfrm>
              <a:off x="2144975" y="6630210"/>
              <a:ext cx="148590" cy="273050"/>
            </a:xfrm>
            <a:custGeom>
              <a:avLst/>
              <a:gdLst/>
              <a:ahLst/>
              <a:cxnLst/>
              <a:rect l="l" t="t" r="r" b="b"/>
              <a:pathLst>
                <a:path w="148589" h="273050">
                  <a:moveTo>
                    <a:pt x="0" y="0"/>
                  </a:moveTo>
                  <a:lnTo>
                    <a:pt x="8026" y="2298"/>
                  </a:lnTo>
                  <a:lnTo>
                    <a:pt x="8724" y="13068"/>
                  </a:lnTo>
                  <a:lnTo>
                    <a:pt x="9639" y="23850"/>
                  </a:lnTo>
                  <a:lnTo>
                    <a:pt x="16065" y="66763"/>
                  </a:lnTo>
                  <a:lnTo>
                    <a:pt x="28219" y="130543"/>
                  </a:lnTo>
                  <a:lnTo>
                    <a:pt x="36931" y="172986"/>
                  </a:lnTo>
                  <a:lnTo>
                    <a:pt x="37172" y="175044"/>
                  </a:lnTo>
                  <a:lnTo>
                    <a:pt x="71577" y="210375"/>
                  </a:lnTo>
                  <a:lnTo>
                    <a:pt x="114249" y="240436"/>
                  </a:lnTo>
                  <a:lnTo>
                    <a:pt x="142925" y="259930"/>
                  </a:lnTo>
                  <a:lnTo>
                    <a:pt x="144297" y="261086"/>
                  </a:lnTo>
                  <a:lnTo>
                    <a:pt x="145453" y="262458"/>
                  </a:lnTo>
                  <a:lnTo>
                    <a:pt x="147053" y="265671"/>
                  </a:lnTo>
                  <a:lnTo>
                    <a:pt x="148209" y="269341"/>
                  </a:lnTo>
                  <a:lnTo>
                    <a:pt x="148437" y="272783"/>
                  </a:lnTo>
                </a:path>
              </a:pathLst>
            </a:custGeom>
            <a:ln w="6426">
              <a:solidFill>
                <a:srgbClr val="231F20"/>
              </a:solidFill>
            </a:ln>
          </p:spPr>
          <p:txBody>
            <a:bodyPr wrap="square" lIns="0" tIns="0" rIns="0" bIns="0" rtlCol="0"/>
            <a:lstStyle/>
            <a:p/>
          </p:txBody>
        </p:sp>
        <p:sp>
          <p:nvSpPr>
            <p:cNvPr id="3055" name="object 3055" descr=""/>
            <p:cNvSpPr/>
            <p:nvPr/>
          </p:nvSpPr>
          <p:spPr>
            <a:xfrm>
              <a:off x="1704940" y="6630210"/>
              <a:ext cx="149225" cy="273050"/>
            </a:xfrm>
            <a:custGeom>
              <a:avLst/>
              <a:gdLst/>
              <a:ahLst/>
              <a:cxnLst/>
              <a:rect l="l" t="t" r="r" b="b"/>
              <a:pathLst>
                <a:path w="149225" h="273050">
                  <a:moveTo>
                    <a:pt x="0" y="272783"/>
                  </a:moveTo>
                  <a:lnTo>
                    <a:pt x="34417" y="240436"/>
                  </a:lnTo>
                  <a:lnTo>
                    <a:pt x="63093" y="220472"/>
                  </a:lnTo>
                  <a:lnTo>
                    <a:pt x="97282" y="194094"/>
                  </a:lnTo>
                  <a:lnTo>
                    <a:pt x="111734" y="172986"/>
                  </a:lnTo>
                  <a:lnTo>
                    <a:pt x="120218" y="130543"/>
                  </a:lnTo>
                  <a:lnTo>
                    <a:pt x="128473" y="88099"/>
                  </a:lnTo>
                  <a:lnTo>
                    <a:pt x="136055" y="45427"/>
                  </a:lnTo>
                  <a:lnTo>
                    <a:pt x="140639" y="2298"/>
                  </a:lnTo>
                  <a:lnTo>
                    <a:pt x="148666" y="0"/>
                  </a:lnTo>
                </a:path>
              </a:pathLst>
            </a:custGeom>
            <a:ln w="6426">
              <a:solidFill>
                <a:srgbClr val="231F20"/>
              </a:solidFill>
            </a:ln>
          </p:spPr>
          <p:txBody>
            <a:bodyPr wrap="square" lIns="0" tIns="0" rIns="0" bIns="0" rtlCol="0"/>
            <a:lstStyle/>
            <a:p/>
          </p:txBody>
        </p:sp>
        <p:sp>
          <p:nvSpPr>
            <p:cNvPr id="3056" name="object 3056" descr=""/>
            <p:cNvSpPr/>
            <p:nvPr/>
          </p:nvSpPr>
          <p:spPr>
            <a:xfrm>
              <a:off x="1495253" y="7270751"/>
              <a:ext cx="13970" cy="10160"/>
            </a:xfrm>
            <a:custGeom>
              <a:avLst/>
              <a:gdLst/>
              <a:ahLst/>
              <a:cxnLst/>
              <a:rect l="l" t="t" r="r" b="b"/>
              <a:pathLst>
                <a:path w="13969" h="10159">
                  <a:moveTo>
                    <a:pt x="0" y="9639"/>
                  </a:moveTo>
                  <a:lnTo>
                    <a:pt x="11239" y="228"/>
                  </a:lnTo>
                  <a:lnTo>
                    <a:pt x="13525" y="0"/>
                  </a:lnTo>
                </a:path>
              </a:pathLst>
            </a:custGeom>
            <a:ln w="6426">
              <a:solidFill>
                <a:srgbClr val="231F20"/>
              </a:solidFill>
            </a:ln>
          </p:spPr>
          <p:txBody>
            <a:bodyPr wrap="square" lIns="0" tIns="0" rIns="0" bIns="0" rtlCol="0"/>
            <a:lstStyle/>
            <a:p/>
          </p:txBody>
        </p:sp>
        <p:sp>
          <p:nvSpPr>
            <p:cNvPr id="3057" name="object 3057" descr=""/>
            <p:cNvSpPr/>
            <p:nvPr/>
          </p:nvSpPr>
          <p:spPr>
            <a:xfrm>
              <a:off x="2489798" y="7270755"/>
              <a:ext cx="13335" cy="10160"/>
            </a:xfrm>
            <a:custGeom>
              <a:avLst/>
              <a:gdLst/>
              <a:ahLst/>
              <a:cxnLst/>
              <a:rect l="l" t="t" r="r" b="b"/>
              <a:pathLst>
                <a:path w="13335" h="10159">
                  <a:moveTo>
                    <a:pt x="0" y="0"/>
                  </a:moveTo>
                  <a:lnTo>
                    <a:pt x="13068" y="7340"/>
                  </a:lnTo>
                  <a:lnTo>
                    <a:pt x="13309" y="9639"/>
                  </a:lnTo>
                </a:path>
              </a:pathLst>
            </a:custGeom>
            <a:ln w="6426">
              <a:solidFill>
                <a:srgbClr val="231F20"/>
              </a:solidFill>
            </a:ln>
          </p:spPr>
          <p:txBody>
            <a:bodyPr wrap="square" lIns="0" tIns="0" rIns="0" bIns="0" rtlCol="0"/>
            <a:lstStyle/>
            <a:p/>
          </p:txBody>
        </p:sp>
        <p:sp>
          <p:nvSpPr>
            <p:cNvPr id="3058" name="object 3058" descr=""/>
            <p:cNvSpPr/>
            <p:nvPr/>
          </p:nvSpPr>
          <p:spPr>
            <a:xfrm>
              <a:off x="1845346" y="6631128"/>
              <a:ext cx="5080" cy="5080"/>
            </a:xfrm>
            <a:custGeom>
              <a:avLst/>
              <a:gdLst/>
              <a:ahLst/>
              <a:cxnLst/>
              <a:rect l="l" t="t" r="r" b="b"/>
              <a:pathLst>
                <a:path w="5080" h="5079">
                  <a:moveTo>
                    <a:pt x="0" y="5041"/>
                  </a:moveTo>
                  <a:lnTo>
                    <a:pt x="5041" y="0"/>
                  </a:lnTo>
                </a:path>
              </a:pathLst>
            </a:custGeom>
            <a:ln w="6426">
              <a:solidFill>
                <a:srgbClr val="231F20"/>
              </a:solidFill>
            </a:ln>
          </p:spPr>
          <p:txBody>
            <a:bodyPr wrap="square" lIns="0" tIns="0" rIns="0" bIns="0" rtlCol="0"/>
            <a:lstStyle/>
            <a:p/>
          </p:txBody>
        </p:sp>
        <p:sp>
          <p:nvSpPr>
            <p:cNvPr id="3059" name="object 3059" descr=""/>
            <p:cNvSpPr/>
            <p:nvPr/>
          </p:nvSpPr>
          <p:spPr>
            <a:xfrm>
              <a:off x="1834793" y="6630205"/>
              <a:ext cx="81280" cy="81280"/>
            </a:xfrm>
            <a:custGeom>
              <a:avLst/>
              <a:gdLst/>
              <a:ahLst/>
              <a:cxnLst/>
              <a:rect l="l" t="t" r="r" b="b"/>
              <a:pathLst>
                <a:path w="81280" h="81279">
                  <a:moveTo>
                    <a:pt x="0" y="81216"/>
                  </a:moveTo>
                  <a:lnTo>
                    <a:pt x="81229" y="0"/>
                  </a:lnTo>
                </a:path>
              </a:pathLst>
            </a:custGeom>
            <a:ln w="6426">
              <a:solidFill>
                <a:srgbClr val="231F20"/>
              </a:solidFill>
            </a:ln>
          </p:spPr>
          <p:txBody>
            <a:bodyPr wrap="square" lIns="0" tIns="0" rIns="0" bIns="0" rtlCol="0"/>
            <a:lstStyle/>
            <a:p/>
          </p:txBody>
        </p:sp>
        <p:sp>
          <p:nvSpPr>
            <p:cNvPr id="3060" name="object 3060" descr=""/>
            <p:cNvSpPr/>
            <p:nvPr/>
          </p:nvSpPr>
          <p:spPr>
            <a:xfrm>
              <a:off x="1704940" y="6868353"/>
              <a:ext cx="37465" cy="38100"/>
            </a:xfrm>
            <a:custGeom>
              <a:avLst/>
              <a:gdLst/>
              <a:ahLst/>
              <a:cxnLst/>
              <a:rect l="l" t="t" r="r" b="b"/>
              <a:pathLst>
                <a:path w="37464" h="38100">
                  <a:moveTo>
                    <a:pt x="0" y="37617"/>
                  </a:moveTo>
                  <a:lnTo>
                    <a:pt x="37388" y="0"/>
                  </a:lnTo>
                </a:path>
              </a:pathLst>
            </a:custGeom>
            <a:ln w="6426">
              <a:solidFill>
                <a:srgbClr val="231F20"/>
              </a:solidFill>
            </a:ln>
          </p:spPr>
          <p:txBody>
            <a:bodyPr wrap="square" lIns="0" tIns="0" rIns="0" bIns="0" rtlCol="0"/>
            <a:lstStyle/>
            <a:p/>
          </p:txBody>
        </p:sp>
        <p:sp>
          <p:nvSpPr>
            <p:cNvPr id="3061" name="object 3061" descr=""/>
            <p:cNvSpPr/>
            <p:nvPr/>
          </p:nvSpPr>
          <p:spPr>
            <a:xfrm>
              <a:off x="1818731" y="6630215"/>
              <a:ext cx="162560" cy="162560"/>
            </a:xfrm>
            <a:custGeom>
              <a:avLst/>
              <a:gdLst/>
              <a:ahLst/>
              <a:cxnLst/>
              <a:rect l="l" t="t" r="r" b="b"/>
              <a:pathLst>
                <a:path w="162560" h="162559">
                  <a:moveTo>
                    <a:pt x="0" y="161963"/>
                  </a:moveTo>
                  <a:lnTo>
                    <a:pt x="161975" y="0"/>
                  </a:lnTo>
                </a:path>
              </a:pathLst>
            </a:custGeom>
            <a:ln w="6426">
              <a:solidFill>
                <a:srgbClr val="231F20"/>
              </a:solidFill>
            </a:ln>
          </p:spPr>
          <p:txBody>
            <a:bodyPr wrap="square" lIns="0" tIns="0" rIns="0" bIns="0" rtlCol="0"/>
            <a:lstStyle/>
            <a:p/>
          </p:txBody>
        </p:sp>
        <p:sp>
          <p:nvSpPr>
            <p:cNvPr id="3062" name="object 3062" descr=""/>
            <p:cNvSpPr/>
            <p:nvPr/>
          </p:nvSpPr>
          <p:spPr>
            <a:xfrm>
              <a:off x="1702422" y="6630208"/>
              <a:ext cx="343535" cy="342900"/>
            </a:xfrm>
            <a:custGeom>
              <a:avLst/>
              <a:gdLst/>
              <a:ahLst/>
              <a:cxnLst/>
              <a:rect l="l" t="t" r="r" b="b"/>
              <a:pathLst>
                <a:path w="343535" h="342900">
                  <a:moveTo>
                    <a:pt x="0" y="342760"/>
                  </a:moveTo>
                  <a:lnTo>
                    <a:pt x="342988" y="0"/>
                  </a:lnTo>
                </a:path>
              </a:pathLst>
            </a:custGeom>
            <a:ln w="6426">
              <a:solidFill>
                <a:srgbClr val="231F20"/>
              </a:solidFill>
            </a:ln>
          </p:spPr>
          <p:txBody>
            <a:bodyPr wrap="square" lIns="0" tIns="0" rIns="0" bIns="0" rtlCol="0"/>
            <a:lstStyle/>
            <a:p/>
          </p:txBody>
        </p:sp>
        <p:sp>
          <p:nvSpPr>
            <p:cNvPr id="3063" name="object 3063" descr=""/>
            <p:cNvSpPr/>
            <p:nvPr/>
          </p:nvSpPr>
          <p:spPr>
            <a:xfrm>
              <a:off x="1700128" y="6630206"/>
              <a:ext cx="410209" cy="410209"/>
            </a:xfrm>
            <a:custGeom>
              <a:avLst/>
              <a:gdLst/>
              <a:ahLst/>
              <a:cxnLst/>
              <a:rect l="l" t="t" r="r" b="b"/>
              <a:pathLst>
                <a:path w="410210" h="410209">
                  <a:moveTo>
                    <a:pt x="0" y="409752"/>
                  </a:moveTo>
                  <a:lnTo>
                    <a:pt x="409752" y="0"/>
                  </a:lnTo>
                </a:path>
              </a:pathLst>
            </a:custGeom>
            <a:ln w="6426">
              <a:solidFill>
                <a:srgbClr val="231F20"/>
              </a:solidFill>
            </a:ln>
          </p:spPr>
          <p:txBody>
            <a:bodyPr wrap="square" lIns="0" tIns="0" rIns="0" bIns="0" rtlCol="0"/>
            <a:lstStyle/>
            <a:p/>
          </p:txBody>
        </p:sp>
        <p:sp>
          <p:nvSpPr>
            <p:cNvPr id="3064" name="object 3064" descr=""/>
            <p:cNvSpPr/>
            <p:nvPr/>
          </p:nvSpPr>
          <p:spPr>
            <a:xfrm>
              <a:off x="1495253" y="7270757"/>
              <a:ext cx="39370" cy="39370"/>
            </a:xfrm>
            <a:custGeom>
              <a:avLst/>
              <a:gdLst/>
              <a:ahLst/>
              <a:cxnLst/>
              <a:rect l="l" t="t" r="r" b="b"/>
              <a:pathLst>
                <a:path w="39369" h="39370">
                  <a:moveTo>
                    <a:pt x="0" y="38773"/>
                  </a:moveTo>
                  <a:lnTo>
                    <a:pt x="38773" y="0"/>
                  </a:lnTo>
                </a:path>
              </a:pathLst>
            </a:custGeom>
            <a:ln w="6426">
              <a:solidFill>
                <a:srgbClr val="231F20"/>
              </a:solidFill>
            </a:ln>
          </p:spPr>
          <p:txBody>
            <a:bodyPr wrap="square" lIns="0" tIns="0" rIns="0" bIns="0" rtlCol="0"/>
            <a:lstStyle/>
            <a:p/>
          </p:txBody>
        </p:sp>
        <p:sp>
          <p:nvSpPr>
            <p:cNvPr id="3065" name="object 3065" descr=""/>
            <p:cNvSpPr/>
            <p:nvPr/>
          </p:nvSpPr>
          <p:spPr>
            <a:xfrm>
              <a:off x="1697833" y="6650398"/>
              <a:ext cx="456565" cy="456565"/>
            </a:xfrm>
            <a:custGeom>
              <a:avLst/>
              <a:gdLst/>
              <a:ahLst/>
              <a:cxnLst/>
              <a:rect l="l" t="t" r="r" b="b"/>
              <a:pathLst>
                <a:path w="456564" h="456565">
                  <a:moveTo>
                    <a:pt x="0" y="456552"/>
                  </a:moveTo>
                  <a:lnTo>
                    <a:pt x="456539" y="0"/>
                  </a:lnTo>
                </a:path>
              </a:pathLst>
            </a:custGeom>
            <a:ln w="6426">
              <a:solidFill>
                <a:srgbClr val="231F20"/>
              </a:solidFill>
            </a:ln>
          </p:spPr>
          <p:txBody>
            <a:bodyPr wrap="square" lIns="0" tIns="0" rIns="0" bIns="0" rtlCol="0"/>
            <a:lstStyle/>
            <a:p/>
          </p:txBody>
        </p:sp>
        <p:sp>
          <p:nvSpPr>
            <p:cNvPr id="3066" name="object 3066" descr=""/>
            <p:cNvSpPr/>
            <p:nvPr/>
          </p:nvSpPr>
          <p:spPr>
            <a:xfrm>
              <a:off x="1502596" y="7288196"/>
              <a:ext cx="78740" cy="78740"/>
            </a:xfrm>
            <a:custGeom>
              <a:avLst/>
              <a:gdLst/>
              <a:ahLst/>
              <a:cxnLst/>
              <a:rect l="l" t="t" r="r" b="b"/>
              <a:pathLst>
                <a:path w="78740" h="78740">
                  <a:moveTo>
                    <a:pt x="0" y="78689"/>
                  </a:moveTo>
                  <a:lnTo>
                    <a:pt x="78689" y="0"/>
                  </a:lnTo>
                </a:path>
              </a:pathLst>
            </a:custGeom>
            <a:ln w="6426">
              <a:solidFill>
                <a:srgbClr val="231F20"/>
              </a:solidFill>
            </a:ln>
          </p:spPr>
          <p:txBody>
            <a:bodyPr wrap="square" lIns="0" tIns="0" rIns="0" bIns="0" rtlCol="0"/>
            <a:lstStyle/>
            <a:p/>
          </p:txBody>
        </p:sp>
        <p:sp>
          <p:nvSpPr>
            <p:cNvPr id="3067" name="object 3067" descr=""/>
            <p:cNvSpPr/>
            <p:nvPr/>
          </p:nvSpPr>
          <p:spPr>
            <a:xfrm>
              <a:off x="1695538" y="6706607"/>
              <a:ext cx="467359" cy="467359"/>
            </a:xfrm>
            <a:custGeom>
              <a:avLst/>
              <a:gdLst/>
              <a:ahLst/>
              <a:cxnLst/>
              <a:rect l="l" t="t" r="r" b="b"/>
              <a:pathLst>
                <a:path w="467360" h="467359">
                  <a:moveTo>
                    <a:pt x="0" y="467334"/>
                  </a:moveTo>
                  <a:lnTo>
                    <a:pt x="467334" y="0"/>
                  </a:lnTo>
                </a:path>
              </a:pathLst>
            </a:custGeom>
            <a:ln w="6426">
              <a:solidFill>
                <a:srgbClr val="231F20"/>
              </a:solidFill>
            </a:ln>
          </p:spPr>
          <p:txBody>
            <a:bodyPr wrap="square" lIns="0" tIns="0" rIns="0" bIns="0" rtlCol="0"/>
            <a:lstStyle/>
            <a:p/>
          </p:txBody>
        </p:sp>
        <p:sp>
          <p:nvSpPr>
            <p:cNvPr id="3068" name="object 3068" descr=""/>
            <p:cNvSpPr/>
            <p:nvPr/>
          </p:nvSpPr>
          <p:spPr>
            <a:xfrm>
              <a:off x="1567286" y="7352432"/>
              <a:ext cx="14604" cy="14604"/>
            </a:xfrm>
            <a:custGeom>
              <a:avLst/>
              <a:gdLst/>
              <a:ahLst/>
              <a:cxnLst/>
              <a:rect l="l" t="t" r="r" b="b"/>
              <a:pathLst>
                <a:path w="14605" h="14604">
                  <a:moveTo>
                    <a:pt x="0" y="14452"/>
                  </a:moveTo>
                  <a:lnTo>
                    <a:pt x="14465" y="0"/>
                  </a:lnTo>
                </a:path>
              </a:pathLst>
            </a:custGeom>
            <a:ln w="6426">
              <a:solidFill>
                <a:srgbClr val="231F20"/>
              </a:solidFill>
            </a:ln>
          </p:spPr>
          <p:txBody>
            <a:bodyPr wrap="square" lIns="0" tIns="0" rIns="0" bIns="0" rtlCol="0"/>
            <a:lstStyle/>
            <a:p/>
          </p:txBody>
        </p:sp>
        <p:sp>
          <p:nvSpPr>
            <p:cNvPr id="3069" name="object 3069" descr=""/>
            <p:cNvSpPr/>
            <p:nvPr/>
          </p:nvSpPr>
          <p:spPr>
            <a:xfrm>
              <a:off x="1693245" y="6760746"/>
              <a:ext cx="480059" cy="480695"/>
            </a:xfrm>
            <a:custGeom>
              <a:avLst/>
              <a:gdLst/>
              <a:ahLst/>
              <a:cxnLst/>
              <a:rect l="l" t="t" r="r" b="b"/>
              <a:pathLst>
                <a:path w="480060" h="480695">
                  <a:moveTo>
                    <a:pt x="0" y="480187"/>
                  </a:moveTo>
                  <a:lnTo>
                    <a:pt x="479945" y="0"/>
                  </a:lnTo>
                </a:path>
              </a:pathLst>
            </a:custGeom>
            <a:ln w="6426">
              <a:solidFill>
                <a:srgbClr val="231F20"/>
              </a:solidFill>
            </a:ln>
          </p:spPr>
          <p:txBody>
            <a:bodyPr wrap="square" lIns="0" tIns="0" rIns="0" bIns="0" rtlCol="0"/>
            <a:lstStyle/>
            <a:p/>
          </p:txBody>
        </p:sp>
        <p:sp>
          <p:nvSpPr>
            <p:cNvPr id="3070" name="object 3070" descr=""/>
            <p:cNvSpPr/>
            <p:nvPr/>
          </p:nvSpPr>
          <p:spPr>
            <a:xfrm>
              <a:off x="1650568" y="7278090"/>
              <a:ext cx="5715" cy="5715"/>
            </a:xfrm>
            <a:custGeom>
              <a:avLst/>
              <a:gdLst/>
              <a:ahLst/>
              <a:cxnLst/>
              <a:rect l="l" t="t" r="r" b="b"/>
              <a:pathLst>
                <a:path w="5714" h="5715">
                  <a:moveTo>
                    <a:pt x="0" y="5283"/>
                  </a:moveTo>
                  <a:lnTo>
                    <a:pt x="5511" y="0"/>
                  </a:lnTo>
                </a:path>
              </a:pathLst>
            </a:custGeom>
            <a:ln w="6426">
              <a:solidFill>
                <a:srgbClr val="231F20"/>
              </a:solidFill>
            </a:ln>
          </p:spPr>
          <p:txBody>
            <a:bodyPr wrap="square" lIns="0" tIns="0" rIns="0" bIns="0" rtlCol="0"/>
            <a:lstStyle/>
            <a:p/>
          </p:txBody>
        </p:sp>
        <p:sp>
          <p:nvSpPr>
            <p:cNvPr id="3071" name="object 3071" descr=""/>
            <p:cNvSpPr/>
            <p:nvPr/>
          </p:nvSpPr>
          <p:spPr>
            <a:xfrm>
              <a:off x="1648968" y="6812835"/>
              <a:ext cx="537210" cy="537210"/>
            </a:xfrm>
            <a:custGeom>
              <a:avLst/>
              <a:gdLst/>
              <a:ahLst/>
              <a:cxnLst/>
              <a:rect l="l" t="t" r="r" b="b"/>
              <a:pathLst>
                <a:path w="537210" h="537209">
                  <a:moveTo>
                    <a:pt x="0" y="536841"/>
                  </a:moveTo>
                  <a:lnTo>
                    <a:pt x="536841" y="0"/>
                  </a:lnTo>
                </a:path>
              </a:pathLst>
            </a:custGeom>
            <a:ln w="6426">
              <a:solidFill>
                <a:srgbClr val="231F20"/>
              </a:solidFill>
            </a:ln>
          </p:spPr>
          <p:txBody>
            <a:bodyPr wrap="square" lIns="0" tIns="0" rIns="0" bIns="0" rtlCol="0"/>
            <a:lstStyle/>
            <a:p/>
          </p:txBody>
        </p:sp>
        <p:sp>
          <p:nvSpPr>
            <p:cNvPr id="3072" name="object 3072" descr=""/>
            <p:cNvSpPr/>
            <p:nvPr/>
          </p:nvSpPr>
          <p:spPr>
            <a:xfrm>
              <a:off x="1706552" y="6843341"/>
              <a:ext cx="513715" cy="513715"/>
            </a:xfrm>
            <a:custGeom>
              <a:avLst/>
              <a:gdLst/>
              <a:ahLst/>
              <a:cxnLst/>
              <a:rect l="l" t="t" r="r" b="b"/>
              <a:pathLst>
                <a:path w="513714" h="513715">
                  <a:moveTo>
                    <a:pt x="0" y="513448"/>
                  </a:moveTo>
                  <a:lnTo>
                    <a:pt x="513448" y="0"/>
                  </a:lnTo>
                </a:path>
              </a:pathLst>
            </a:custGeom>
            <a:ln w="6426">
              <a:solidFill>
                <a:srgbClr val="231F20"/>
              </a:solidFill>
            </a:ln>
          </p:spPr>
          <p:txBody>
            <a:bodyPr wrap="square" lIns="0" tIns="0" rIns="0" bIns="0" rtlCol="0"/>
            <a:lstStyle/>
            <a:p/>
          </p:txBody>
        </p:sp>
        <p:sp>
          <p:nvSpPr>
            <p:cNvPr id="3073" name="object 3073" descr=""/>
            <p:cNvSpPr/>
            <p:nvPr/>
          </p:nvSpPr>
          <p:spPr>
            <a:xfrm>
              <a:off x="1761147" y="6869959"/>
              <a:ext cx="497205" cy="497205"/>
            </a:xfrm>
            <a:custGeom>
              <a:avLst/>
              <a:gdLst/>
              <a:ahLst/>
              <a:cxnLst/>
              <a:rect l="l" t="t" r="r" b="b"/>
              <a:pathLst>
                <a:path w="497205" h="497204">
                  <a:moveTo>
                    <a:pt x="0" y="496925"/>
                  </a:moveTo>
                  <a:lnTo>
                    <a:pt x="496938" y="0"/>
                  </a:lnTo>
                </a:path>
              </a:pathLst>
            </a:custGeom>
            <a:ln w="6426">
              <a:solidFill>
                <a:srgbClr val="231F20"/>
              </a:solidFill>
            </a:ln>
          </p:spPr>
          <p:txBody>
            <a:bodyPr wrap="square" lIns="0" tIns="0" rIns="0" bIns="0" rtlCol="0"/>
            <a:lstStyle/>
            <a:p/>
          </p:txBody>
        </p:sp>
        <p:sp>
          <p:nvSpPr>
            <p:cNvPr id="3074" name="object 3074" descr=""/>
            <p:cNvSpPr/>
            <p:nvPr/>
          </p:nvSpPr>
          <p:spPr>
            <a:xfrm>
              <a:off x="1825851" y="6899550"/>
              <a:ext cx="467359" cy="467359"/>
            </a:xfrm>
            <a:custGeom>
              <a:avLst/>
              <a:gdLst/>
              <a:ahLst/>
              <a:cxnLst/>
              <a:rect l="l" t="t" r="r" b="b"/>
              <a:pathLst>
                <a:path w="467360" h="467359">
                  <a:moveTo>
                    <a:pt x="0" y="467334"/>
                  </a:moveTo>
                  <a:lnTo>
                    <a:pt x="467334" y="0"/>
                  </a:lnTo>
                </a:path>
              </a:pathLst>
            </a:custGeom>
            <a:ln w="6426">
              <a:solidFill>
                <a:srgbClr val="231F20"/>
              </a:solidFill>
            </a:ln>
          </p:spPr>
          <p:txBody>
            <a:bodyPr wrap="square" lIns="0" tIns="0" rIns="0" bIns="0" rtlCol="0"/>
            <a:lstStyle/>
            <a:p/>
          </p:txBody>
        </p:sp>
        <p:sp>
          <p:nvSpPr>
            <p:cNvPr id="3075" name="object 3075" descr=""/>
            <p:cNvSpPr/>
            <p:nvPr/>
          </p:nvSpPr>
          <p:spPr>
            <a:xfrm>
              <a:off x="1890541" y="6961730"/>
              <a:ext cx="405130" cy="405765"/>
            </a:xfrm>
            <a:custGeom>
              <a:avLst/>
              <a:gdLst/>
              <a:ahLst/>
              <a:cxnLst/>
              <a:rect l="l" t="t" r="r" b="b"/>
              <a:pathLst>
                <a:path w="405130" h="405765">
                  <a:moveTo>
                    <a:pt x="0" y="405155"/>
                  </a:moveTo>
                  <a:lnTo>
                    <a:pt x="404939" y="0"/>
                  </a:lnTo>
                </a:path>
              </a:pathLst>
            </a:custGeom>
            <a:ln w="6426">
              <a:solidFill>
                <a:srgbClr val="231F20"/>
              </a:solidFill>
            </a:ln>
          </p:spPr>
          <p:txBody>
            <a:bodyPr wrap="square" lIns="0" tIns="0" rIns="0" bIns="0" rtlCol="0"/>
            <a:lstStyle/>
            <a:p/>
          </p:txBody>
        </p:sp>
        <p:sp>
          <p:nvSpPr>
            <p:cNvPr id="3076" name="object 3076" descr=""/>
            <p:cNvSpPr/>
            <p:nvPr/>
          </p:nvSpPr>
          <p:spPr>
            <a:xfrm>
              <a:off x="1955008" y="7024125"/>
              <a:ext cx="342900" cy="342900"/>
            </a:xfrm>
            <a:custGeom>
              <a:avLst/>
              <a:gdLst/>
              <a:ahLst/>
              <a:cxnLst/>
              <a:rect l="l" t="t" r="r" b="b"/>
              <a:pathLst>
                <a:path w="342900" h="342900">
                  <a:moveTo>
                    <a:pt x="0" y="342760"/>
                  </a:moveTo>
                  <a:lnTo>
                    <a:pt x="342760" y="0"/>
                  </a:lnTo>
                </a:path>
              </a:pathLst>
            </a:custGeom>
            <a:ln w="6426">
              <a:solidFill>
                <a:srgbClr val="231F20"/>
              </a:solidFill>
            </a:ln>
          </p:spPr>
          <p:txBody>
            <a:bodyPr wrap="square" lIns="0" tIns="0" rIns="0" bIns="0" rtlCol="0"/>
            <a:lstStyle/>
            <a:p/>
          </p:txBody>
        </p:sp>
        <p:sp>
          <p:nvSpPr>
            <p:cNvPr id="3077" name="object 3077" descr=""/>
            <p:cNvSpPr/>
            <p:nvPr/>
          </p:nvSpPr>
          <p:spPr>
            <a:xfrm>
              <a:off x="2019711" y="7086532"/>
              <a:ext cx="280670" cy="280670"/>
            </a:xfrm>
            <a:custGeom>
              <a:avLst/>
              <a:gdLst/>
              <a:ahLst/>
              <a:cxnLst/>
              <a:rect l="l" t="t" r="r" b="b"/>
              <a:pathLst>
                <a:path w="280669" h="280670">
                  <a:moveTo>
                    <a:pt x="0" y="280352"/>
                  </a:moveTo>
                  <a:lnTo>
                    <a:pt x="280123" y="0"/>
                  </a:lnTo>
                </a:path>
              </a:pathLst>
            </a:custGeom>
            <a:ln w="6426">
              <a:solidFill>
                <a:srgbClr val="231F20"/>
              </a:solidFill>
            </a:ln>
          </p:spPr>
          <p:txBody>
            <a:bodyPr wrap="square" lIns="0" tIns="0" rIns="0" bIns="0" rtlCol="0"/>
            <a:lstStyle/>
            <a:p/>
          </p:txBody>
        </p:sp>
        <p:sp>
          <p:nvSpPr>
            <p:cNvPr id="3078" name="object 3078" descr=""/>
            <p:cNvSpPr/>
            <p:nvPr/>
          </p:nvSpPr>
          <p:spPr>
            <a:xfrm>
              <a:off x="2084402" y="7149156"/>
              <a:ext cx="217804" cy="217804"/>
            </a:xfrm>
            <a:custGeom>
              <a:avLst/>
              <a:gdLst/>
              <a:ahLst/>
              <a:cxnLst/>
              <a:rect l="l" t="t" r="r" b="b"/>
              <a:pathLst>
                <a:path w="217805" h="217804">
                  <a:moveTo>
                    <a:pt x="0" y="217728"/>
                  </a:moveTo>
                  <a:lnTo>
                    <a:pt x="217728" y="0"/>
                  </a:lnTo>
                </a:path>
              </a:pathLst>
            </a:custGeom>
            <a:ln w="6426">
              <a:solidFill>
                <a:srgbClr val="231F20"/>
              </a:solidFill>
            </a:ln>
          </p:spPr>
          <p:txBody>
            <a:bodyPr wrap="square" lIns="0" tIns="0" rIns="0" bIns="0" rtlCol="0"/>
            <a:lstStyle/>
            <a:p/>
          </p:txBody>
        </p:sp>
        <p:sp>
          <p:nvSpPr>
            <p:cNvPr id="3079" name="object 3079" descr=""/>
            <p:cNvSpPr/>
            <p:nvPr/>
          </p:nvSpPr>
          <p:spPr>
            <a:xfrm>
              <a:off x="2149105" y="7211564"/>
              <a:ext cx="155575" cy="155575"/>
            </a:xfrm>
            <a:custGeom>
              <a:avLst/>
              <a:gdLst/>
              <a:ahLst/>
              <a:cxnLst/>
              <a:rect l="l" t="t" r="r" b="b"/>
              <a:pathLst>
                <a:path w="155575" h="155575">
                  <a:moveTo>
                    <a:pt x="0" y="155321"/>
                  </a:moveTo>
                  <a:lnTo>
                    <a:pt x="155092" y="0"/>
                  </a:lnTo>
                </a:path>
              </a:pathLst>
            </a:custGeom>
            <a:ln w="6426">
              <a:solidFill>
                <a:srgbClr val="231F20"/>
              </a:solidFill>
            </a:ln>
          </p:spPr>
          <p:txBody>
            <a:bodyPr wrap="square" lIns="0" tIns="0" rIns="0" bIns="0" rtlCol="0"/>
            <a:lstStyle/>
            <a:p/>
          </p:txBody>
        </p:sp>
        <p:sp>
          <p:nvSpPr>
            <p:cNvPr id="3080" name="object 3080" descr=""/>
            <p:cNvSpPr/>
            <p:nvPr/>
          </p:nvSpPr>
          <p:spPr>
            <a:xfrm>
              <a:off x="2213573" y="7270759"/>
              <a:ext cx="96520" cy="96520"/>
            </a:xfrm>
            <a:custGeom>
              <a:avLst/>
              <a:gdLst/>
              <a:ahLst/>
              <a:cxnLst/>
              <a:rect l="l" t="t" r="r" b="b"/>
              <a:pathLst>
                <a:path w="96519" h="96520">
                  <a:moveTo>
                    <a:pt x="0" y="96126"/>
                  </a:moveTo>
                  <a:lnTo>
                    <a:pt x="96126" y="0"/>
                  </a:lnTo>
                </a:path>
              </a:pathLst>
            </a:custGeom>
            <a:ln w="6426">
              <a:solidFill>
                <a:srgbClr val="231F20"/>
              </a:solidFill>
            </a:ln>
          </p:spPr>
          <p:txBody>
            <a:bodyPr wrap="square" lIns="0" tIns="0" rIns="0" bIns="0" rtlCol="0"/>
            <a:lstStyle/>
            <a:p/>
          </p:txBody>
        </p:sp>
        <p:sp>
          <p:nvSpPr>
            <p:cNvPr id="3081" name="object 3081" descr=""/>
            <p:cNvSpPr/>
            <p:nvPr/>
          </p:nvSpPr>
          <p:spPr>
            <a:xfrm>
              <a:off x="2278275" y="7295536"/>
              <a:ext cx="71755" cy="71755"/>
            </a:xfrm>
            <a:custGeom>
              <a:avLst/>
              <a:gdLst/>
              <a:ahLst/>
              <a:cxnLst/>
              <a:rect l="l" t="t" r="r" b="b"/>
              <a:pathLst>
                <a:path w="71755" h="71754">
                  <a:moveTo>
                    <a:pt x="0" y="71348"/>
                  </a:moveTo>
                  <a:lnTo>
                    <a:pt x="71348" y="0"/>
                  </a:lnTo>
                </a:path>
              </a:pathLst>
            </a:custGeom>
            <a:ln w="6426">
              <a:solidFill>
                <a:srgbClr val="231F20"/>
              </a:solidFill>
            </a:ln>
          </p:spPr>
          <p:txBody>
            <a:bodyPr wrap="square" lIns="0" tIns="0" rIns="0" bIns="0" rtlCol="0"/>
            <a:lstStyle/>
            <a:p/>
          </p:txBody>
        </p:sp>
        <p:sp>
          <p:nvSpPr>
            <p:cNvPr id="3082" name="object 3082" descr=""/>
            <p:cNvSpPr/>
            <p:nvPr/>
          </p:nvSpPr>
          <p:spPr>
            <a:xfrm>
              <a:off x="2342965" y="7361843"/>
              <a:ext cx="5080" cy="5080"/>
            </a:xfrm>
            <a:custGeom>
              <a:avLst/>
              <a:gdLst/>
              <a:ahLst/>
              <a:cxnLst/>
              <a:rect l="l" t="t" r="r" b="b"/>
              <a:pathLst>
                <a:path w="5080" h="5079">
                  <a:moveTo>
                    <a:pt x="0" y="5041"/>
                  </a:moveTo>
                  <a:lnTo>
                    <a:pt x="5041" y="0"/>
                  </a:lnTo>
                </a:path>
              </a:pathLst>
            </a:custGeom>
            <a:ln w="6426">
              <a:solidFill>
                <a:srgbClr val="231F20"/>
              </a:solidFill>
            </a:ln>
          </p:spPr>
          <p:txBody>
            <a:bodyPr wrap="square" lIns="0" tIns="0" rIns="0" bIns="0" rtlCol="0"/>
            <a:lstStyle/>
            <a:p/>
          </p:txBody>
        </p:sp>
        <p:sp>
          <p:nvSpPr>
            <p:cNvPr id="3083" name="object 3083" descr=""/>
            <p:cNvSpPr/>
            <p:nvPr/>
          </p:nvSpPr>
          <p:spPr>
            <a:xfrm>
              <a:off x="2416846" y="7278101"/>
              <a:ext cx="15240" cy="15240"/>
            </a:xfrm>
            <a:custGeom>
              <a:avLst/>
              <a:gdLst/>
              <a:ahLst/>
              <a:cxnLst/>
              <a:rect l="l" t="t" r="r" b="b"/>
              <a:pathLst>
                <a:path w="15239" h="15240">
                  <a:moveTo>
                    <a:pt x="0" y="14909"/>
                  </a:moveTo>
                  <a:lnTo>
                    <a:pt x="14909" y="0"/>
                  </a:lnTo>
                </a:path>
              </a:pathLst>
            </a:custGeom>
            <a:ln w="6426">
              <a:solidFill>
                <a:srgbClr val="231F20"/>
              </a:solidFill>
            </a:ln>
          </p:spPr>
          <p:txBody>
            <a:bodyPr wrap="square" lIns="0" tIns="0" rIns="0" bIns="0" rtlCol="0"/>
            <a:lstStyle/>
            <a:p/>
          </p:txBody>
        </p:sp>
        <p:sp>
          <p:nvSpPr>
            <p:cNvPr id="3084" name="object 3084" descr=""/>
            <p:cNvSpPr/>
            <p:nvPr/>
          </p:nvSpPr>
          <p:spPr>
            <a:xfrm>
              <a:off x="2416846" y="7274420"/>
              <a:ext cx="83820" cy="83820"/>
            </a:xfrm>
            <a:custGeom>
              <a:avLst/>
              <a:gdLst/>
              <a:ahLst/>
              <a:cxnLst/>
              <a:rect l="l" t="t" r="r" b="b"/>
              <a:pathLst>
                <a:path w="83819" h="83820">
                  <a:moveTo>
                    <a:pt x="0" y="83286"/>
                  </a:moveTo>
                  <a:lnTo>
                    <a:pt x="83273" y="0"/>
                  </a:lnTo>
                </a:path>
              </a:pathLst>
            </a:custGeom>
            <a:ln w="6426">
              <a:solidFill>
                <a:srgbClr val="231F20"/>
              </a:solidFill>
            </a:ln>
          </p:spPr>
          <p:txBody>
            <a:bodyPr wrap="square" lIns="0" tIns="0" rIns="0" bIns="0" rtlCol="0"/>
            <a:lstStyle/>
            <a:p/>
          </p:txBody>
        </p:sp>
        <p:sp>
          <p:nvSpPr>
            <p:cNvPr id="3085" name="object 3085" descr=""/>
            <p:cNvSpPr/>
            <p:nvPr/>
          </p:nvSpPr>
          <p:spPr>
            <a:xfrm>
              <a:off x="2472359" y="7335910"/>
              <a:ext cx="31115" cy="31115"/>
            </a:xfrm>
            <a:custGeom>
              <a:avLst/>
              <a:gdLst/>
              <a:ahLst/>
              <a:cxnLst/>
              <a:rect l="l" t="t" r="r" b="b"/>
              <a:pathLst>
                <a:path w="31114" h="31115">
                  <a:moveTo>
                    <a:pt x="0" y="30975"/>
                  </a:moveTo>
                  <a:lnTo>
                    <a:pt x="30746" y="0"/>
                  </a:lnTo>
                </a:path>
              </a:pathLst>
            </a:custGeom>
            <a:ln w="6426">
              <a:solidFill>
                <a:srgbClr val="231F20"/>
              </a:solidFill>
            </a:ln>
          </p:spPr>
          <p:txBody>
            <a:bodyPr wrap="square" lIns="0" tIns="0" rIns="0" bIns="0" rtlCol="0"/>
            <a:lstStyle/>
            <a:p/>
          </p:txBody>
        </p:sp>
        <p:sp>
          <p:nvSpPr>
            <p:cNvPr id="3086" name="object 3086" descr=""/>
            <p:cNvSpPr/>
            <p:nvPr/>
          </p:nvSpPr>
          <p:spPr>
            <a:xfrm>
              <a:off x="897826" y="7366885"/>
              <a:ext cx="240029" cy="0"/>
            </a:xfrm>
            <a:custGeom>
              <a:avLst/>
              <a:gdLst/>
              <a:ahLst/>
              <a:cxnLst/>
              <a:rect l="l" t="t" r="r" b="b"/>
              <a:pathLst>
                <a:path w="240030" h="0">
                  <a:moveTo>
                    <a:pt x="239979" y="0"/>
                  </a:moveTo>
                  <a:lnTo>
                    <a:pt x="0" y="0"/>
                  </a:lnTo>
                </a:path>
              </a:pathLst>
            </a:custGeom>
            <a:ln w="5511">
              <a:solidFill>
                <a:srgbClr val="231F20"/>
              </a:solidFill>
            </a:ln>
          </p:spPr>
          <p:txBody>
            <a:bodyPr wrap="square" lIns="0" tIns="0" rIns="0" bIns="0" rtlCol="0"/>
            <a:lstStyle/>
            <a:p/>
          </p:txBody>
        </p:sp>
        <p:sp>
          <p:nvSpPr>
            <p:cNvPr id="3087" name="object 3087" descr=""/>
            <p:cNvSpPr/>
            <p:nvPr/>
          </p:nvSpPr>
          <p:spPr>
            <a:xfrm>
              <a:off x="897832" y="7750707"/>
              <a:ext cx="2016125" cy="0"/>
            </a:xfrm>
            <a:custGeom>
              <a:avLst/>
              <a:gdLst/>
              <a:ahLst/>
              <a:cxnLst/>
              <a:rect l="l" t="t" r="r" b="b"/>
              <a:pathLst>
                <a:path w="2016125" h="0">
                  <a:moveTo>
                    <a:pt x="0" y="0"/>
                  </a:moveTo>
                  <a:lnTo>
                    <a:pt x="2015705" y="0"/>
                  </a:lnTo>
                </a:path>
              </a:pathLst>
            </a:custGeom>
            <a:ln w="5511">
              <a:solidFill>
                <a:srgbClr val="231F20"/>
              </a:solidFill>
            </a:ln>
          </p:spPr>
          <p:txBody>
            <a:bodyPr wrap="square" lIns="0" tIns="0" rIns="0" bIns="0" rtlCol="0"/>
            <a:lstStyle/>
            <a:p/>
          </p:txBody>
        </p:sp>
        <p:sp>
          <p:nvSpPr>
            <p:cNvPr id="3088" name="object 3088" descr=""/>
            <p:cNvSpPr/>
            <p:nvPr/>
          </p:nvSpPr>
          <p:spPr>
            <a:xfrm>
              <a:off x="2695134" y="7366885"/>
              <a:ext cx="218440" cy="0"/>
            </a:xfrm>
            <a:custGeom>
              <a:avLst/>
              <a:gdLst/>
              <a:ahLst/>
              <a:cxnLst/>
              <a:rect l="l" t="t" r="r" b="b"/>
              <a:pathLst>
                <a:path w="218439" h="0">
                  <a:moveTo>
                    <a:pt x="218401" y="0"/>
                  </a:moveTo>
                  <a:lnTo>
                    <a:pt x="0" y="0"/>
                  </a:lnTo>
                </a:path>
              </a:pathLst>
            </a:custGeom>
            <a:ln w="5511">
              <a:solidFill>
                <a:srgbClr val="231F20"/>
              </a:solidFill>
            </a:ln>
          </p:spPr>
          <p:txBody>
            <a:bodyPr wrap="square" lIns="0" tIns="0" rIns="0" bIns="0" rtlCol="0"/>
            <a:lstStyle/>
            <a:p/>
          </p:txBody>
        </p:sp>
        <p:sp>
          <p:nvSpPr>
            <p:cNvPr id="3089" name="object 3089" descr=""/>
            <p:cNvSpPr/>
            <p:nvPr/>
          </p:nvSpPr>
          <p:spPr>
            <a:xfrm>
              <a:off x="1587254" y="7467599"/>
              <a:ext cx="0" cy="512445"/>
            </a:xfrm>
            <a:custGeom>
              <a:avLst/>
              <a:gdLst/>
              <a:ahLst/>
              <a:cxnLst/>
              <a:rect l="l" t="t" r="r" b="b"/>
              <a:pathLst>
                <a:path w="0" h="512445">
                  <a:moveTo>
                    <a:pt x="0" y="0"/>
                  </a:moveTo>
                  <a:lnTo>
                    <a:pt x="0" y="512305"/>
                  </a:lnTo>
                </a:path>
              </a:pathLst>
            </a:custGeom>
            <a:ln w="5511">
              <a:solidFill>
                <a:srgbClr val="231F20"/>
              </a:solidFill>
            </a:ln>
          </p:spPr>
          <p:txBody>
            <a:bodyPr wrap="square" lIns="0" tIns="0" rIns="0" bIns="0" rtlCol="0"/>
            <a:lstStyle/>
            <a:p/>
          </p:txBody>
        </p:sp>
        <p:sp>
          <p:nvSpPr>
            <p:cNvPr id="3090" name="object 3090" descr=""/>
            <p:cNvSpPr/>
            <p:nvPr/>
          </p:nvSpPr>
          <p:spPr>
            <a:xfrm>
              <a:off x="1643461" y="7467599"/>
              <a:ext cx="0" cy="512445"/>
            </a:xfrm>
            <a:custGeom>
              <a:avLst/>
              <a:gdLst/>
              <a:ahLst/>
              <a:cxnLst/>
              <a:rect l="l" t="t" r="r" b="b"/>
              <a:pathLst>
                <a:path w="0" h="512445">
                  <a:moveTo>
                    <a:pt x="0" y="0"/>
                  </a:moveTo>
                  <a:lnTo>
                    <a:pt x="0" y="512305"/>
                  </a:lnTo>
                </a:path>
              </a:pathLst>
            </a:custGeom>
            <a:ln w="5511">
              <a:solidFill>
                <a:srgbClr val="231F20"/>
              </a:solidFill>
            </a:ln>
          </p:spPr>
          <p:txBody>
            <a:bodyPr wrap="square" lIns="0" tIns="0" rIns="0" bIns="0" rtlCol="0"/>
            <a:lstStyle/>
            <a:p/>
          </p:txBody>
        </p:sp>
        <p:sp>
          <p:nvSpPr>
            <p:cNvPr id="3091" name="object 3091" descr=""/>
            <p:cNvSpPr/>
            <p:nvPr/>
          </p:nvSpPr>
          <p:spPr>
            <a:xfrm>
              <a:off x="1472088" y="7979213"/>
              <a:ext cx="57785" cy="0"/>
            </a:xfrm>
            <a:custGeom>
              <a:avLst/>
              <a:gdLst/>
              <a:ahLst/>
              <a:cxnLst/>
              <a:rect l="l" t="t" r="r" b="b"/>
              <a:pathLst>
                <a:path w="57784" h="0">
                  <a:moveTo>
                    <a:pt x="57581" y="0"/>
                  </a:moveTo>
                  <a:lnTo>
                    <a:pt x="0" y="0"/>
                  </a:lnTo>
                </a:path>
              </a:pathLst>
            </a:custGeom>
            <a:ln w="5511">
              <a:solidFill>
                <a:srgbClr val="231F20"/>
              </a:solidFill>
            </a:ln>
          </p:spPr>
          <p:txBody>
            <a:bodyPr wrap="square" lIns="0" tIns="0" rIns="0" bIns="0" rtlCol="0"/>
            <a:lstStyle/>
            <a:p/>
          </p:txBody>
        </p:sp>
        <p:sp>
          <p:nvSpPr>
            <p:cNvPr id="3092" name="object 3092" descr=""/>
            <p:cNvSpPr/>
            <p:nvPr/>
          </p:nvSpPr>
          <p:spPr>
            <a:xfrm>
              <a:off x="1701045" y="7979213"/>
              <a:ext cx="1397635" cy="0"/>
            </a:xfrm>
            <a:custGeom>
              <a:avLst/>
              <a:gdLst/>
              <a:ahLst/>
              <a:cxnLst/>
              <a:rect l="l" t="t" r="r" b="b"/>
              <a:pathLst>
                <a:path w="1397635" h="0">
                  <a:moveTo>
                    <a:pt x="0" y="0"/>
                  </a:moveTo>
                  <a:lnTo>
                    <a:pt x="1397025" y="0"/>
                  </a:lnTo>
                </a:path>
              </a:pathLst>
            </a:custGeom>
            <a:ln w="5511">
              <a:solidFill>
                <a:srgbClr val="231F20"/>
              </a:solidFill>
            </a:ln>
          </p:spPr>
          <p:txBody>
            <a:bodyPr wrap="square" lIns="0" tIns="0" rIns="0" bIns="0" rtlCol="0"/>
            <a:lstStyle/>
            <a:p/>
          </p:txBody>
        </p:sp>
        <p:sp>
          <p:nvSpPr>
            <p:cNvPr id="3093" name="object 3093" descr=""/>
            <p:cNvSpPr/>
            <p:nvPr/>
          </p:nvSpPr>
          <p:spPr>
            <a:xfrm>
              <a:off x="1529670" y="7969576"/>
              <a:ext cx="57785" cy="19050"/>
            </a:xfrm>
            <a:custGeom>
              <a:avLst/>
              <a:gdLst/>
              <a:ahLst/>
              <a:cxnLst/>
              <a:rect l="l" t="t" r="r" b="b"/>
              <a:pathLst>
                <a:path w="57784" h="19050">
                  <a:moveTo>
                    <a:pt x="0" y="0"/>
                  </a:moveTo>
                  <a:lnTo>
                    <a:pt x="0" y="19037"/>
                  </a:lnTo>
                  <a:lnTo>
                    <a:pt x="57581" y="9639"/>
                  </a:lnTo>
                  <a:lnTo>
                    <a:pt x="0" y="0"/>
                  </a:lnTo>
                  <a:close/>
                </a:path>
              </a:pathLst>
            </a:custGeom>
            <a:solidFill>
              <a:srgbClr val="231F20"/>
            </a:solidFill>
          </p:spPr>
          <p:txBody>
            <a:bodyPr wrap="square" lIns="0" tIns="0" rIns="0" bIns="0" rtlCol="0"/>
            <a:lstStyle/>
            <a:p/>
          </p:txBody>
        </p:sp>
        <p:sp>
          <p:nvSpPr>
            <p:cNvPr id="3094" name="object 3094" descr=""/>
            <p:cNvSpPr/>
            <p:nvPr/>
          </p:nvSpPr>
          <p:spPr>
            <a:xfrm>
              <a:off x="1529670" y="7969576"/>
              <a:ext cx="57785" cy="19050"/>
            </a:xfrm>
            <a:custGeom>
              <a:avLst/>
              <a:gdLst/>
              <a:ahLst/>
              <a:cxnLst/>
              <a:rect l="l" t="t" r="r" b="b"/>
              <a:pathLst>
                <a:path w="57784" h="19050">
                  <a:moveTo>
                    <a:pt x="0" y="0"/>
                  </a:moveTo>
                  <a:lnTo>
                    <a:pt x="0" y="19037"/>
                  </a:lnTo>
                  <a:lnTo>
                    <a:pt x="57581" y="9639"/>
                  </a:lnTo>
                  <a:lnTo>
                    <a:pt x="0" y="0"/>
                  </a:lnTo>
                  <a:close/>
                </a:path>
              </a:pathLst>
            </a:custGeom>
            <a:ln w="3175">
              <a:solidFill>
                <a:srgbClr val="231F20"/>
              </a:solidFill>
            </a:ln>
          </p:spPr>
          <p:txBody>
            <a:bodyPr wrap="square" lIns="0" tIns="0" rIns="0" bIns="0" rtlCol="0"/>
            <a:lstStyle/>
            <a:p/>
          </p:txBody>
        </p:sp>
        <p:sp>
          <p:nvSpPr>
            <p:cNvPr id="3095" name="object 3095" descr=""/>
            <p:cNvSpPr/>
            <p:nvPr/>
          </p:nvSpPr>
          <p:spPr>
            <a:xfrm>
              <a:off x="1643463" y="7969576"/>
              <a:ext cx="57785" cy="19050"/>
            </a:xfrm>
            <a:custGeom>
              <a:avLst/>
              <a:gdLst/>
              <a:ahLst/>
              <a:cxnLst/>
              <a:rect l="l" t="t" r="r" b="b"/>
              <a:pathLst>
                <a:path w="57785" h="19050">
                  <a:moveTo>
                    <a:pt x="57581" y="0"/>
                  </a:moveTo>
                  <a:lnTo>
                    <a:pt x="0" y="9639"/>
                  </a:lnTo>
                  <a:lnTo>
                    <a:pt x="57581" y="19037"/>
                  </a:lnTo>
                  <a:lnTo>
                    <a:pt x="57581" y="0"/>
                  </a:lnTo>
                  <a:close/>
                </a:path>
              </a:pathLst>
            </a:custGeom>
            <a:solidFill>
              <a:srgbClr val="231F20"/>
            </a:solidFill>
          </p:spPr>
          <p:txBody>
            <a:bodyPr wrap="square" lIns="0" tIns="0" rIns="0" bIns="0" rtlCol="0"/>
            <a:lstStyle/>
            <a:p/>
          </p:txBody>
        </p:sp>
        <p:sp>
          <p:nvSpPr>
            <p:cNvPr id="3096" name="object 3096" descr=""/>
            <p:cNvSpPr/>
            <p:nvPr/>
          </p:nvSpPr>
          <p:spPr>
            <a:xfrm>
              <a:off x="1643463" y="7969576"/>
              <a:ext cx="57785" cy="19050"/>
            </a:xfrm>
            <a:custGeom>
              <a:avLst/>
              <a:gdLst/>
              <a:ahLst/>
              <a:cxnLst/>
              <a:rect l="l" t="t" r="r" b="b"/>
              <a:pathLst>
                <a:path w="57785" h="19050">
                  <a:moveTo>
                    <a:pt x="57581" y="0"/>
                  </a:moveTo>
                  <a:lnTo>
                    <a:pt x="57581" y="19037"/>
                  </a:lnTo>
                  <a:lnTo>
                    <a:pt x="0" y="9639"/>
                  </a:lnTo>
                  <a:lnTo>
                    <a:pt x="57581" y="0"/>
                  </a:lnTo>
                  <a:close/>
                </a:path>
              </a:pathLst>
            </a:custGeom>
            <a:ln w="3175">
              <a:solidFill>
                <a:srgbClr val="231F20"/>
              </a:solidFill>
            </a:ln>
          </p:spPr>
          <p:txBody>
            <a:bodyPr wrap="square" lIns="0" tIns="0" rIns="0" bIns="0" rtlCol="0"/>
            <a:lstStyle/>
            <a:p/>
          </p:txBody>
        </p:sp>
      </p:grpSp>
      <p:pic>
        <p:nvPicPr>
          <p:cNvPr id="3097" name="object 3097" descr=""/>
          <p:cNvPicPr/>
          <p:nvPr/>
        </p:nvPicPr>
        <p:blipFill>
          <a:blip r:embed="rId45" cstate="print"/>
          <a:stretch>
            <a:fillRect/>
          </a:stretch>
        </p:blipFill>
        <p:spPr>
          <a:xfrm>
            <a:off x="5877723" y="7174520"/>
            <a:ext cx="106222" cy="106197"/>
          </a:xfrm>
          <a:prstGeom prst="rect">
            <a:avLst/>
          </a:prstGeom>
        </p:spPr>
      </p:pic>
      <p:sp>
        <p:nvSpPr>
          <p:cNvPr id="3098" name="object 3098" descr=""/>
          <p:cNvSpPr txBox="1"/>
          <p:nvPr/>
        </p:nvSpPr>
        <p:spPr>
          <a:xfrm>
            <a:off x="5880856" y="7157328"/>
            <a:ext cx="299720" cy="145415"/>
          </a:xfrm>
          <a:prstGeom prst="rect">
            <a:avLst/>
          </a:prstGeom>
        </p:spPr>
        <p:txBody>
          <a:bodyPr wrap="square" lIns="0" tIns="17145" rIns="0" bIns="0" rtlCol="0" vert="horz">
            <a:spAutoFit/>
          </a:bodyPr>
          <a:lstStyle/>
          <a:p>
            <a:pPr marL="12700">
              <a:lnSpc>
                <a:spcPct val="100000"/>
              </a:lnSpc>
              <a:spcBef>
                <a:spcPts val="135"/>
              </a:spcBef>
            </a:pPr>
            <a:r>
              <a:rPr dirty="0" baseline="3703" sz="1125" spc="157">
                <a:solidFill>
                  <a:srgbClr val="FFFFFF"/>
                </a:solidFill>
                <a:latin typeface="Arial MT"/>
                <a:cs typeface="Arial MT"/>
              </a:rPr>
              <a:t>d</a:t>
            </a:r>
            <a:r>
              <a:rPr dirty="0" baseline="3703" sz="1125" spc="292">
                <a:solidFill>
                  <a:srgbClr val="FFFFFF"/>
                </a:solidFill>
                <a:latin typeface="Arial MT"/>
                <a:cs typeface="Arial MT"/>
              </a:rPr>
              <a:t> </a:t>
            </a:r>
            <a:r>
              <a:rPr dirty="0" sz="700" spc="-25">
                <a:solidFill>
                  <a:srgbClr val="565659"/>
                </a:solidFill>
                <a:latin typeface="Microsoft YaHei"/>
                <a:cs typeface="Microsoft YaHei"/>
              </a:rPr>
              <a:t>160</a:t>
            </a:r>
            <a:endParaRPr sz="700">
              <a:latin typeface="Microsoft YaHei"/>
              <a:cs typeface="Microsoft YaHei"/>
            </a:endParaRPr>
          </a:p>
        </p:txBody>
      </p:sp>
      <p:pic>
        <p:nvPicPr>
          <p:cNvPr id="3099" name="object 3099" descr=""/>
          <p:cNvPicPr/>
          <p:nvPr/>
        </p:nvPicPr>
        <p:blipFill>
          <a:blip r:embed="rId46" cstate="print"/>
          <a:stretch>
            <a:fillRect/>
          </a:stretch>
        </p:blipFill>
        <p:spPr>
          <a:xfrm>
            <a:off x="5604202" y="6546819"/>
            <a:ext cx="106222" cy="106197"/>
          </a:xfrm>
          <a:prstGeom prst="rect">
            <a:avLst/>
          </a:prstGeom>
        </p:spPr>
      </p:pic>
      <p:sp>
        <p:nvSpPr>
          <p:cNvPr id="3100" name="object 3100" descr=""/>
          <p:cNvSpPr txBox="1"/>
          <p:nvPr/>
        </p:nvSpPr>
        <p:spPr>
          <a:xfrm>
            <a:off x="6369895" y="6534889"/>
            <a:ext cx="78105" cy="132080"/>
          </a:xfrm>
          <a:prstGeom prst="rect">
            <a:avLst/>
          </a:prstGeom>
        </p:spPr>
        <p:txBody>
          <a:bodyPr wrap="square" lIns="0" tIns="12700" rIns="0" bIns="0" rtlCol="0" vert="horz">
            <a:spAutoFit/>
          </a:bodyPr>
          <a:lstStyle/>
          <a:p>
            <a:pPr marL="12700">
              <a:lnSpc>
                <a:spcPct val="100000"/>
              </a:lnSpc>
              <a:spcBef>
                <a:spcPts val="100"/>
              </a:spcBef>
            </a:pPr>
            <a:r>
              <a:rPr dirty="0" sz="700" spc="-50">
                <a:solidFill>
                  <a:srgbClr val="565659"/>
                </a:solidFill>
                <a:latin typeface="Microsoft YaHei"/>
                <a:cs typeface="Microsoft YaHei"/>
              </a:rPr>
              <a:t>6</a:t>
            </a:r>
            <a:endParaRPr sz="700">
              <a:latin typeface="Microsoft YaHei"/>
              <a:cs typeface="Microsoft YaHei"/>
            </a:endParaRPr>
          </a:p>
        </p:txBody>
      </p:sp>
      <p:sp>
        <p:nvSpPr>
          <p:cNvPr id="3101" name="object 3101" descr=""/>
          <p:cNvSpPr txBox="1"/>
          <p:nvPr/>
        </p:nvSpPr>
        <p:spPr>
          <a:xfrm>
            <a:off x="6014368" y="6516420"/>
            <a:ext cx="229235" cy="165100"/>
          </a:xfrm>
          <a:prstGeom prst="rect">
            <a:avLst/>
          </a:prstGeom>
        </p:spPr>
        <p:txBody>
          <a:bodyPr wrap="square" lIns="0" tIns="12700" rIns="0" bIns="0" rtlCol="0" vert="horz">
            <a:spAutoFit/>
          </a:bodyPr>
          <a:lstStyle/>
          <a:p>
            <a:pPr marL="12700">
              <a:lnSpc>
                <a:spcPts val="550"/>
              </a:lnSpc>
              <a:spcBef>
                <a:spcPts val="100"/>
              </a:spcBef>
            </a:pPr>
            <a:r>
              <a:rPr dirty="0" sz="500" spc="-10">
                <a:solidFill>
                  <a:srgbClr val="565659"/>
                </a:solidFill>
                <a:latin typeface="Microsoft YaHei"/>
                <a:cs typeface="Microsoft YaHei"/>
              </a:rPr>
              <a:t>+0.012</a:t>
            </a:r>
            <a:endParaRPr sz="500">
              <a:latin typeface="Microsoft YaHei"/>
              <a:cs typeface="Microsoft YaHei"/>
            </a:endParaRPr>
          </a:p>
          <a:p>
            <a:pPr marL="12700">
              <a:lnSpc>
                <a:spcPts val="550"/>
              </a:lnSpc>
            </a:pPr>
            <a:r>
              <a:rPr dirty="0" sz="500" spc="-20">
                <a:solidFill>
                  <a:srgbClr val="565659"/>
                </a:solidFill>
                <a:latin typeface="Microsoft YaHei"/>
                <a:cs typeface="Microsoft YaHei"/>
              </a:rPr>
              <a:t>-</a:t>
            </a:r>
            <a:r>
              <a:rPr dirty="0" sz="500" spc="-50">
                <a:solidFill>
                  <a:srgbClr val="565659"/>
                </a:solidFill>
                <a:latin typeface="Microsoft YaHei"/>
                <a:cs typeface="Microsoft YaHei"/>
              </a:rPr>
              <a:t>0</a:t>
            </a:r>
            <a:endParaRPr sz="500">
              <a:latin typeface="Microsoft YaHei"/>
              <a:cs typeface="Microsoft YaHei"/>
            </a:endParaRPr>
          </a:p>
        </p:txBody>
      </p:sp>
      <p:sp>
        <p:nvSpPr>
          <p:cNvPr id="3102" name="object 3102" descr=""/>
          <p:cNvSpPr txBox="1"/>
          <p:nvPr/>
        </p:nvSpPr>
        <p:spPr>
          <a:xfrm>
            <a:off x="5607335" y="6500805"/>
            <a:ext cx="427990" cy="180975"/>
          </a:xfrm>
          <a:prstGeom prst="rect">
            <a:avLst/>
          </a:prstGeom>
        </p:spPr>
        <p:txBody>
          <a:bodyPr wrap="square" lIns="0" tIns="14604" rIns="0" bIns="0" rtlCol="0" vert="horz">
            <a:spAutoFit/>
          </a:bodyPr>
          <a:lstStyle/>
          <a:p>
            <a:pPr marL="12700">
              <a:lnSpc>
                <a:spcPct val="100000"/>
              </a:lnSpc>
              <a:spcBef>
                <a:spcPts val="114"/>
              </a:spcBef>
            </a:pPr>
            <a:r>
              <a:rPr dirty="0" baseline="3703" sz="1125" spc="157">
                <a:solidFill>
                  <a:srgbClr val="FFFFFF"/>
                </a:solidFill>
                <a:latin typeface="Arial MT"/>
                <a:cs typeface="Arial MT"/>
              </a:rPr>
              <a:t>d</a:t>
            </a:r>
            <a:r>
              <a:rPr dirty="0" baseline="3703" sz="1125" spc="262">
                <a:solidFill>
                  <a:srgbClr val="FFFFFF"/>
                </a:solidFill>
                <a:latin typeface="Arial MT"/>
                <a:cs typeface="Arial MT"/>
              </a:rPr>
              <a:t> </a:t>
            </a:r>
            <a:r>
              <a:rPr dirty="0" sz="700" spc="-10">
                <a:solidFill>
                  <a:srgbClr val="565659"/>
                </a:solidFill>
                <a:latin typeface="Microsoft YaHei"/>
                <a:cs typeface="Microsoft YaHei"/>
              </a:rPr>
              <a:t>Ø6H7</a:t>
            </a:r>
            <a:r>
              <a:rPr dirty="0" sz="700" spc="-105">
                <a:solidFill>
                  <a:srgbClr val="565659"/>
                </a:solidFill>
                <a:latin typeface="Microsoft YaHei"/>
                <a:cs typeface="Microsoft YaHei"/>
              </a:rPr>
              <a:t> </a:t>
            </a:r>
            <a:r>
              <a:rPr dirty="0" sz="1000" spc="-50">
                <a:solidFill>
                  <a:srgbClr val="565659"/>
                </a:solidFill>
                <a:latin typeface="Microsoft YaHei"/>
                <a:cs typeface="Microsoft YaHei"/>
              </a:rPr>
              <a:t>(</a:t>
            </a:r>
            <a:endParaRPr sz="1000">
              <a:latin typeface="Microsoft YaHei"/>
              <a:cs typeface="Microsoft YaHei"/>
            </a:endParaRPr>
          </a:p>
        </p:txBody>
      </p:sp>
      <p:sp>
        <p:nvSpPr>
          <p:cNvPr id="3103" name="object 3103" descr=""/>
          <p:cNvSpPr txBox="1"/>
          <p:nvPr/>
        </p:nvSpPr>
        <p:spPr>
          <a:xfrm rot="10800000">
            <a:off x="6191101" y="6541548"/>
            <a:ext cx="132933" cy="129539"/>
          </a:xfrm>
          <a:prstGeom prst="rect">
            <a:avLst/>
          </a:prstGeom>
        </p:spPr>
        <p:txBody>
          <a:bodyPr wrap="square" lIns="0" tIns="0" rIns="0" bIns="0" rtlCol="0" vert="horz">
            <a:spAutoFit/>
          </a:bodyPr>
          <a:lstStyle/>
          <a:p>
            <a:pPr>
              <a:lnSpc>
                <a:spcPts val="1019"/>
              </a:lnSpc>
            </a:pPr>
            <a:r>
              <a:rPr dirty="0" sz="1000" spc="-160">
                <a:solidFill>
                  <a:srgbClr val="565659"/>
                </a:solidFill>
                <a:latin typeface="Microsoft YaHei"/>
                <a:cs typeface="Microsoft YaHei"/>
              </a:rPr>
              <a:t>(</a:t>
            </a:r>
            <a:endParaRPr sz="1000">
              <a:latin typeface="Microsoft YaHei"/>
              <a:cs typeface="Microsoft YaHei"/>
            </a:endParaRPr>
          </a:p>
        </p:txBody>
      </p:sp>
      <p:grpSp>
        <p:nvGrpSpPr>
          <p:cNvPr id="3104" name="object 3104" descr=""/>
          <p:cNvGrpSpPr/>
          <p:nvPr/>
        </p:nvGrpSpPr>
        <p:grpSpPr>
          <a:xfrm>
            <a:off x="3300604" y="6560685"/>
            <a:ext cx="3063240" cy="106680"/>
            <a:chOff x="3300604" y="6560685"/>
            <a:chExt cx="3063240" cy="106680"/>
          </a:xfrm>
        </p:grpSpPr>
        <p:sp>
          <p:nvSpPr>
            <p:cNvPr id="3105" name="object 3105" descr=""/>
            <p:cNvSpPr/>
            <p:nvPr/>
          </p:nvSpPr>
          <p:spPr>
            <a:xfrm>
              <a:off x="6283278" y="6572471"/>
              <a:ext cx="77470" cy="0"/>
            </a:xfrm>
            <a:custGeom>
              <a:avLst/>
              <a:gdLst/>
              <a:ahLst/>
              <a:cxnLst/>
              <a:rect l="l" t="t" r="r" b="b"/>
              <a:pathLst>
                <a:path w="77470" h="0">
                  <a:moveTo>
                    <a:pt x="0" y="0"/>
                  </a:moveTo>
                  <a:lnTo>
                    <a:pt x="77063" y="0"/>
                  </a:lnTo>
                </a:path>
              </a:pathLst>
            </a:custGeom>
            <a:ln w="6350">
              <a:solidFill>
                <a:srgbClr val="565659"/>
              </a:solidFill>
            </a:ln>
          </p:spPr>
          <p:txBody>
            <a:bodyPr wrap="square" lIns="0" tIns="0" rIns="0" bIns="0" rtlCol="0"/>
            <a:lstStyle/>
            <a:p/>
          </p:txBody>
        </p:sp>
        <p:sp>
          <p:nvSpPr>
            <p:cNvPr id="3106" name="object 3106" descr=""/>
            <p:cNvSpPr/>
            <p:nvPr/>
          </p:nvSpPr>
          <p:spPr>
            <a:xfrm>
              <a:off x="6295368" y="6572471"/>
              <a:ext cx="26670" cy="77470"/>
            </a:xfrm>
            <a:custGeom>
              <a:avLst/>
              <a:gdLst/>
              <a:ahLst/>
              <a:cxnLst/>
              <a:rect l="l" t="t" r="r" b="b"/>
              <a:pathLst>
                <a:path w="26670" h="77470">
                  <a:moveTo>
                    <a:pt x="26517" y="0"/>
                  </a:moveTo>
                  <a:lnTo>
                    <a:pt x="26517" y="77063"/>
                  </a:lnTo>
                  <a:lnTo>
                    <a:pt x="0" y="30949"/>
                  </a:lnTo>
                </a:path>
              </a:pathLst>
            </a:custGeom>
            <a:ln w="6350">
              <a:solidFill>
                <a:srgbClr val="565659"/>
              </a:solidFill>
            </a:ln>
          </p:spPr>
          <p:txBody>
            <a:bodyPr wrap="square" lIns="0" tIns="0" rIns="0" bIns="0" rtlCol="0"/>
            <a:lstStyle/>
            <a:p/>
          </p:txBody>
        </p:sp>
        <p:sp>
          <p:nvSpPr>
            <p:cNvPr id="3107" name="object 3107" descr=""/>
            <p:cNvSpPr/>
            <p:nvPr/>
          </p:nvSpPr>
          <p:spPr>
            <a:xfrm>
              <a:off x="6321886" y="6603413"/>
              <a:ext cx="26670" cy="46355"/>
            </a:xfrm>
            <a:custGeom>
              <a:avLst/>
              <a:gdLst/>
              <a:ahLst/>
              <a:cxnLst/>
              <a:rect l="l" t="t" r="r" b="b"/>
              <a:pathLst>
                <a:path w="26670" h="46354">
                  <a:moveTo>
                    <a:pt x="0" y="46126"/>
                  </a:moveTo>
                  <a:lnTo>
                    <a:pt x="26377" y="0"/>
                  </a:lnTo>
                </a:path>
              </a:pathLst>
            </a:custGeom>
            <a:ln w="6350">
              <a:solidFill>
                <a:srgbClr val="565659"/>
              </a:solidFill>
            </a:ln>
          </p:spPr>
          <p:txBody>
            <a:bodyPr wrap="square" lIns="0" tIns="0" rIns="0" bIns="0" rtlCol="0"/>
            <a:lstStyle/>
            <a:p/>
          </p:txBody>
        </p:sp>
        <p:pic>
          <p:nvPicPr>
            <p:cNvPr id="3108" name="object 3108" descr=""/>
            <p:cNvPicPr/>
            <p:nvPr/>
          </p:nvPicPr>
          <p:blipFill>
            <a:blip r:embed="rId45" cstate="print"/>
            <a:stretch>
              <a:fillRect/>
            </a:stretch>
          </p:blipFill>
          <p:spPr>
            <a:xfrm>
              <a:off x="3300604" y="6560685"/>
              <a:ext cx="106222" cy="106197"/>
            </a:xfrm>
            <a:prstGeom prst="rect">
              <a:avLst/>
            </a:prstGeom>
          </p:spPr>
        </p:pic>
      </p:grpSp>
      <p:sp>
        <p:nvSpPr>
          <p:cNvPr id="3109" name="object 3109" descr=""/>
          <p:cNvSpPr txBox="1"/>
          <p:nvPr/>
        </p:nvSpPr>
        <p:spPr>
          <a:xfrm>
            <a:off x="3964602" y="6548755"/>
            <a:ext cx="311150" cy="132080"/>
          </a:xfrm>
          <a:prstGeom prst="rect">
            <a:avLst/>
          </a:prstGeom>
        </p:spPr>
        <p:txBody>
          <a:bodyPr wrap="square" lIns="0" tIns="12700" rIns="0" bIns="0" rtlCol="0" vert="horz">
            <a:spAutoFit/>
          </a:bodyPr>
          <a:lstStyle/>
          <a:p>
            <a:pPr marL="12700">
              <a:lnSpc>
                <a:spcPct val="100000"/>
              </a:lnSpc>
              <a:spcBef>
                <a:spcPts val="100"/>
              </a:spcBef>
            </a:pPr>
            <a:r>
              <a:rPr dirty="0" sz="700">
                <a:solidFill>
                  <a:srgbClr val="565658"/>
                </a:solidFill>
                <a:latin typeface="Microsoft YaHei"/>
                <a:cs typeface="Microsoft YaHei"/>
              </a:rPr>
              <a:t>×</a:t>
            </a:r>
            <a:r>
              <a:rPr dirty="0" sz="700">
                <a:solidFill>
                  <a:srgbClr val="565659"/>
                </a:solidFill>
                <a:latin typeface="Microsoft YaHei"/>
                <a:cs typeface="Microsoft YaHei"/>
              </a:rPr>
              <a:t>9</a:t>
            </a:r>
            <a:r>
              <a:rPr dirty="0" sz="700" spc="240">
                <a:solidFill>
                  <a:srgbClr val="565659"/>
                </a:solidFill>
                <a:latin typeface="Microsoft YaHei"/>
                <a:cs typeface="Microsoft YaHei"/>
              </a:rPr>
              <a:t>  </a:t>
            </a:r>
            <a:r>
              <a:rPr dirty="0" sz="700" spc="-50">
                <a:solidFill>
                  <a:srgbClr val="565659"/>
                </a:solidFill>
                <a:latin typeface="Microsoft YaHei"/>
                <a:cs typeface="Microsoft YaHei"/>
              </a:rPr>
              <a:t>6</a:t>
            </a:r>
            <a:endParaRPr sz="700">
              <a:latin typeface="Microsoft YaHei"/>
              <a:cs typeface="Microsoft YaHei"/>
            </a:endParaRPr>
          </a:p>
        </p:txBody>
      </p:sp>
      <p:sp>
        <p:nvSpPr>
          <p:cNvPr id="3110" name="object 3110" descr=""/>
          <p:cNvSpPr txBox="1"/>
          <p:nvPr/>
        </p:nvSpPr>
        <p:spPr>
          <a:xfrm>
            <a:off x="3710775" y="6530285"/>
            <a:ext cx="229235" cy="165100"/>
          </a:xfrm>
          <a:prstGeom prst="rect">
            <a:avLst/>
          </a:prstGeom>
        </p:spPr>
        <p:txBody>
          <a:bodyPr wrap="square" lIns="0" tIns="12700" rIns="0" bIns="0" rtlCol="0" vert="horz">
            <a:spAutoFit/>
          </a:bodyPr>
          <a:lstStyle/>
          <a:p>
            <a:pPr marL="12700">
              <a:lnSpc>
                <a:spcPts val="550"/>
              </a:lnSpc>
              <a:spcBef>
                <a:spcPts val="100"/>
              </a:spcBef>
            </a:pPr>
            <a:r>
              <a:rPr dirty="0" sz="500" spc="-10">
                <a:solidFill>
                  <a:srgbClr val="565659"/>
                </a:solidFill>
                <a:latin typeface="Microsoft YaHei"/>
                <a:cs typeface="Microsoft YaHei"/>
              </a:rPr>
              <a:t>+0.012</a:t>
            </a:r>
            <a:endParaRPr sz="500">
              <a:latin typeface="Microsoft YaHei"/>
              <a:cs typeface="Microsoft YaHei"/>
            </a:endParaRPr>
          </a:p>
          <a:p>
            <a:pPr marL="12700">
              <a:lnSpc>
                <a:spcPts val="550"/>
              </a:lnSpc>
            </a:pPr>
            <a:r>
              <a:rPr dirty="0" sz="500" spc="-20">
                <a:solidFill>
                  <a:srgbClr val="565659"/>
                </a:solidFill>
                <a:latin typeface="Microsoft YaHei"/>
                <a:cs typeface="Microsoft YaHei"/>
              </a:rPr>
              <a:t>-</a:t>
            </a:r>
            <a:r>
              <a:rPr dirty="0" sz="500" spc="-50">
                <a:solidFill>
                  <a:srgbClr val="565659"/>
                </a:solidFill>
                <a:latin typeface="Microsoft YaHei"/>
                <a:cs typeface="Microsoft YaHei"/>
              </a:rPr>
              <a:t>0</a:t>
            </a:r>
            <a:endParaRPr sz="500">
              <a:latin typeface="Microsoft YaHei"/>
              <a:cs typeface="Microsoft YaHei"/>
            </a:endParaRPr>
          </a:p>
        </p:txBody>
      </p:sp>
      <p:sp>
        <p:nvSpPr>
          <p:cNvPr id="3111" name="object 3111" descr=""/>
          <p:cNvSpPr txBox="1"/>
          <p:nvPr/>
        </p:nvSpPr>
        <p:spPr>
          <a:xfrm>
            <a:off x="3303723" y="6514671"/>
            <a:ext cx="427990" cy="180975"/>
          </a:xfrm>
          <a:prstGeom prst="rect">
            <a:avLst/>
          </a:prstGeom>
        </p:spPr>
        <p:txBody>
          <a:bodyPr wrap="square" lIns="0" tIns="14604" rIns="0" bIns="0" rtlCol="0" vert="horz">
            <a:spAutoFit/>
          </a:bodyPr>
          <a:lstStyle/>
          <a:p>
            <a:pPr marL="12700">
              <a:lnSpc>
                <a:spcPct val="100000"/>
              </a:lnSpc>
              <a:spcBef>
                <a:spcPts val="114"/>
              </a:spcBef>
            </a:pPr>
            <a:r>
              <a:rPr dirty="0" baseline="3703" sz="1125" spc="157">
                <a:solidFill>
                  <a:srgbClr val="FFFFFF"/>
                </a:solidFill>
                <a:latin typeface="Arial MT"/>
                <a:cs typeface="Arial MT"/>
              </a:rPr>
              <a:t>d</a:t>
            </a:r>
            <a:r>
              <a:rPr dirty="0" baseline="3703" sz="1125" spc="262">
                <a:solidFill>
                  <a:srgbClr val="FFFFFF"/>
                </a:solidFill>
                <a:latin typeface="Arial MT"/>
                <a:cs typeface="Arial MT"/>
              </a:rPr>
              <a:t> </a:t>
            </a:r>
            <a:r>
              <a:rPr dirty="0" sz="700" spc="-10">
                <a:solidFill>
                  <a:srgbClr val="565659"/>
                </a:solidFill>
                <a:latin typeface="Microsoft YaHei"/>
                <a:cs typeface="Microsoft YaHei"/>
              </a:rPr>
              <a:t>Ø6H7</a:t>
            </a:r>
            <a:r>
              <a:rPr dirty="0" sz="700" spc="-105">
                <a:solidFill>
                  <a:srgbClr val="565659"/>
                </a:solidFill>
                <a:latin typeface="Microsoft YaHei"/>
                <a:cs typeface="Microsoft YaHei"/>
              </a:rPr>
              <a:t> </a:t>
            </a:r>
            <a:r>
              <a:rPr dirty="0" sz="1000" spc="-50">
                <a:solidFill>
                  <a:srgbClr val="565659"/>
                </a:solidFill>
                <a:latin typeface="Microsoft YaHei"/>
                <a:cs typeface="Microsoft YaHei"/>
              </a:rPr>
              <a:t>(</a:t>
            </a:r>
            <a:endParaRPr sz="1000">
              <a:latin typeface="Microsoft YaHei"/>
              <a:cs typeface="Microsoft YaHei"/>
            </a:endParaRPr>
          </a:p>
        </p:txBody>
      </p:sp>
      <p:sp>
        <p:nvSpPr>
          <p:cNvPr id="3112" name="object 3112" descr=""/>
          <p:cNvSpPr txBox="1"/>
          <p:nvPr/>
        </p:nvSpPr>
        <p:spPr>
          <a:xfrm rot="10800000">
            <a:off x="3887488" y="6555414"/>
            <a:ext cx="132933" cy="129539"/>
          </a:xfrm>
          <a:prstGeom prst="rect">
            <a:avLst/>
          </a:prstGeom>
        </p:spPr>
        <p:txBody>
          <a:bodyPr wrap="square" lIns="0" tIns="0" rIns="0" bIns="0" rtlCol="0" vert="horz">
            <a:spAutoFit/>
          </a:bodyPr>
          <a:lstStyle/>
          <a:p>
            <a:pPr>
              <a:lnSpc>
                <a:spcPts val="1019"/>
              </a:lnSpc>
            </a:pPr>
            <a:r>
              <a:rPr dirty="0" sz="1000" spc="-160">
                <a:solidFill>
                  <a:srgbClr val="565659"/>
                </a:solidFill>
                <a:latin typeface="Microsoft YaHei"/>
                <a:cs typeface="Microsoft YaHei"/>
              </a:rPr>
              <a:t>(</a:t>
            </a:r>
            <a:endParaRPr sz="1000">
              <a:latin typeface="Microsoft YaHei"/>
              <a:cs typeface="Microsoft YaHei"/>
            </a:endParaRPr>
          </a:p>
        </p:txBody>
      </p:sp>
      <p:grpSp>
        <p:nvGrpSpPr>
          <p:cNvPr id="3113" name="object 3113" descr=""/>
          <p:cNvGrpSpPr/>
          <p:nvPr/>
        </p:nvGrpSpPr>
        <p:grpSpPr>
          <a:xfrm>
            <a:off x="4107732" y="6583161"/>
            <a:ext cx="1618615" cy="1265555"/>
            <a:chOff x="4107732" y="6583161"/>
            <a:chExt cx="1618615" cy="1265555"/>
          </a:xfrm>
        </p:grpSpPr>
        <p:sp>
          <p:nvSpPr>
            <p:cNvPr id="3114" name="object 3114" descr=""/>
            <p:cNvSpPr/>
            <p:nvPr/>
          </p:nvSpPr>
          <p:spPr>
            <a:xfrm>
              <a:off x="4110907" y="6586336"/>
              <a:ext cx="77470" cy="0"/>
            </a:xfrm>
            <a:custGeom>
              <a:avLst/>
              <a:gdLst/>
              <a:ahLst/>
              <a:cxnLst/>
              <a:rect l="l" t="t" r="r" b="b"/>
              <a:pathLst>
                <a:path w="77470" h="0">
                  <a:moveTo>
                    <a:pt x="0" y="0"/>
                  </a:moveTo>
                  <a:lnTo>
                    <a:pt x="77076" y="0"/>
                  </a:lnTo>
                </a:path>
              </a:pathLst>
            </a:custGeom>
            <a:ln w="6350">
              <a:solidFill>
                <a:srgbClr val="565659"/>
              </a:solidFill>
            </a:ln>
          </p:spPr>
          <p:txBody>
            <a:bodyPr wrap="square" lIns="0" tIns="0" rIns="0" bIns="0" rtlCol="0"/>
            <a:lstStyle/>
            <a:p/>
          </p:txBody>
        </p:sp>
        <p:sp>
          <p:nvSpPr>
            <p:cNvPr id="3115" name="object 3115" descr=""/>
            <p:cNvSpPr/>
            <p:nvPr/>
          </p:nvSpPr>
          <p:spPr>
            <a:xfrm>
              <a:off x="4122999" y="6586336"/>
              <a:ext cx="26670" cy="77470"/>
            </a:xfrm>
            <a:custGeom>
              <a:avLst/>
              <a:gdLst/>
              <a:ahLst/>
              <a:cxnLst/>
              <a:rect l="l" t="t" r="r" b="b"/>
              <a:pathLst>
                <a:path w="26670" h="77470">
                  <a:moveTo>
                    <a:pt x="26517" y="0"/>
                  </a:moveTo>
                  <a:lnTo>
                    <a:pt x="26517" y="77063"/>
                  </a:lnTo>
                  <a:lnTo>
                    <a:pt x="0" y="30949"/>
                  </a:lnTo>
                </a:path>
              </a:pathLst>
            </a:custGeom>
            <a:ln w="6350">
              <a:solidFill>
                <a:srgbClr val="565659"/>
              </a:solidFill>
            </a:ln>
          </p:spPr>
          <p:txBody>
            <a:bodyPr wrap="square" lIns="0" tIns="0" rIns="0" bIns="0" rtlCol="0"/>
            <a:lstStyle/>
            <a:p/>
          </p:txBody>
        </p:sp>
        <p:sp>
          <p:nvSpPr>
            <p:cNvPr id="3116" name="object 3116" descr=""/>
            <p:cNvSpPr/>
            <p:nvPr/>
          </p:nvSpPr>
          <p:spPr>
            <a:xfrm>
              <a:off x="4149516" y="6617279"/>
              <a:ext cx="26670" cy="46355"/>
            </a:xfrm>
            <a:custGeom>
              <a:avLst/>
              <a:gdLst/>
              <a:ahLst/>
              <a:cxnLst/>
              <a:rect l="l" t="t" r="r" b="b"/>
              <a:pathLst>
                <a:path w="26670" h="46354">
                  <a:moveTo>
                    <a:pt x="0" y="46126"/>
                  </a:moveTo>
                  <a:lnTo>
                    <a:pt x="26377" y="0"/>
                  </a:lnTo>
                </a:path>
              </a:pathLst>
            </a:custGeom>
            <a:ln w="6350">
              <a:solidFill>
                <a:srgbClr val="565659"/>
              </a:solidFill>
            </a:ln>
          </p:spPr>
          <p:txBody>
            <a:bodyPr wrap="square" lIns="0" tIns="0" rIns="0" bIns="0" rtlCol="0"/>
            <a:lstStyle/>
            <a:p/>
          </p:txBody>
        </p:sp>
        <p:pic>
          <p:nvPicPr>
            <p:cNvPr id="3117" name="object 3117" descr=""/>
            <p:cNvPicPr/>
            <p:nvPr/>
          </p:nvPicPr>
          <p:blipFill>
            <a:blip r:embed="rId46" cstate="print"/>
            <a:stretch>
              <a:fillRect/>
            </a:stretch>
          </p:blipFill>
          <p:spPr>
            <a:xfrm>
              <a:off x="5620028" y="7742349"/>
              <a:ext cx="106222" cy="106197"/>
            </a:xfrm>
            <a:prstGeom prst="rect">
              <a:avLst/>
            </a:prstGeom>
          </p:spPr>
        </p:pic>
      </p:grpSp>
      <p:sp>
        <p:nvSpPr>
          <p:cNvPr id="3118" name="object 3118" descr=""/>
          <p:cNvSpPr txBox="1"/>
          <p:nvPr/>
        </p:nvSpPr>
        <p:spPr>
          <a:xfrm>
            <a:off x="5623161" y="7716939"/>
            <a:ext cx="530860" cy="145415"/>
          </a:xfrm>
          <a:prstGeom prst="rect">
            <a:avLst/>
          </a:prstGeom>
        </p:spPr>
        <p:txBody>
          <a:bodyPr wrap="square" lIns="0" tIns="17145" rIns="0" bIns="0" rtlCol="0" vert="horz">
            <a:spAutoFit/>
          </a:bodyPr>
          <a:lstStyle/>
          <a:p>
            <a:pPr marL="12700">
              <a:lnSpc>
                <a:spcPct val="100000"/>
              </a:lnSpc>
              <a:spcBef>
                <a:spcPts val="135"/>
              </a:spcBef>
            </a:pPr>
            <a:r>
              <a:rPr dirty="0" sz="750" spc="105">
                <a:solidFill>
                  <a:srgbClr val="FFFFFF"/>
                </a:solidFill>
                <a:latin typeface="Arial MT"/>
                <a:cs typeface="Arial MT"/>
              </a:rPr>
              <a:t>d</a:t>
            </a:r>
            <a:r>
              <a:rPr dirty="0" sz="750" spc="240">
                <a:solidFill>
                  <a:srgbClr val="FFFFFF"/>
                </a:solidFill>
                <a:latin typeface="Arial MT"/>
                <a:cs typeface="Arial MT"/>
              </a:rPr>
              <a:t> </a:t>
            </a:r>
            <a:r>
              <a:rPr dirty="0" sz="700" spc="-10">
                <a:solidFill>
                  <a:srgbClr val="565659"/>
                </a:solidFill>
                <a:latin typeface="Microsoft YaHei"/>
                <a:cs typeface="Microsoft YaHei"/>
              </a:rPr>
              <a:t>4</a:t>
            </a:r>
            <a:r>
              <a:rPr dirty="0" sz="700" spc="-10">
                <a:solidFill>
                  <a:srgbClr val="565658"/>
                </a:solidFill>
                <a:latin typeface="Microsoft YaHei"/>
                <a:cs typeface="Microsoft YaHei"/>
              </a:rPr>
              <a:t>×</a:t>
            </a:r>
            <a:r>
              <a:rPr dirty="0" sz="700" spc="-10">
                <a:solidFill>
                  <a:srgbClr val="565659"/>
                </a:solidFill>
                <a:latin typeface="Microsoft YaHei"/>
                <a:cs typeface="Microsoft YaHei"/>
              </a:rPr>
              <a:t>Ø14</a:t>
            </a:r>
            <a:r>
              <a:rPr dirty="0" sz="700" spc="-50">
                <a:solidFill>
                  <a:srgbClr val="565659"/>
                </a:solidFill>
                <a:latin typeface="Microsoft YaHei"/>
                <a:cs typeface="Microsoft YaHei"/>
              </a:rPr>
              <a:t>通</a:t>
            </a:r>
            <a:endParaRPr sz="700">
              <a:latin typeface="Microsoft YaHei"/>
              <a:cs typeface="Microsoft YaHei"/>
            </a:endParaRPr>
          </a:p>
        </p:txBody>
      </p:sp>
      <p:sp>
        <p:nvSpPr>
          <p:cNvPr id="3119" name="object 3119" descr=""/>
          <p:cNvSpPr txBox="1"/>
          <p:nvPr/>
        </p:nvSpPr>
        <p:spPr>
          <a:xfrm>
            <a:off x="6294250" y="7726582"/>
            <a:ext cx="442595" cy="132080"/>
          </a:xfrm>
          <a:prstGeom prst="rect">
            <a:avLst/>
          </a:prstGeom>
        </p:spPr>
        <p:txBody>
          <a:bodyPr wrap="square" lIns="0" tIns="12700" rIns="0" bIns="0" rtlCol="0" vert="horz">
            <a:spAutoFit/>
          </a:bodyPr>
          <a:lstStyle/>
          <a:p>
            <a:pPr marL="12700">
              <a:lnSpc>
                <a:spcPct val="100000"/>
              </a:lnSpc>
              <a:spcBef>
                <a:spcPts val="100"/>
              </a:spcBef>
            </a:pPr>
            <a:r>
              <a:rPr dirty="0" sz="700">
                <a:solidFill>
                  <a:srgbClr val="565659"/>
                </a:solidFill>
                <a:latin typeface="Microsoft YaHei"/>
                <a:cs typeface="Microsoft YaHei"/>
              </a:rPr>
              <a:t>Ø24</a:t>
            </a:r>
            <a:r>
              <a:rPr dirty="0" sz="700" spc="229">
                <a:solidFill>
                  <a:srgbClr val="565659"/>
                </a:solidFill>
                <a:latin typeface="Microsoft YaHei"/>
                <a:cs typeface="Microsoft YaHei"/>
              </a:rPr>
              <a:t>  </a:t>
            </a:r>
            <a:r>
              <a:rPr dirty="0" sz="700" spc="-25">
                <a:solidFill>
                  <a:srgbClr val="565659"/>
                </a:solidFill>
                <a:latin typeface="Microsoft YaHei"/>
                <a:cs typeface="Microsoft YaHei"/>
              </a:rPr>
              <a:t>1.5</a:t>
            </a:r>
            <a:endParaRPr sz="700">
              <a:latin typeface="Microsoft YaHei"/>
              <a:cs typeface="Microsoft YaHei"/>
            </a:endParaRPr>
          </a:p>
        </p:txBody>
      </p:sp>
      <p:grpSp>
        <p:nvGrpSpPr>
          <p:cNvPr id="3120" name="object 3120" descr=""/>
          <p:cNvGrpSpPr/>
          <p:nvPr/>
        </p:nvGrpSpPr>
        <p:grpSpPr>
          <a:xfrm>
            <a:off x="3293750" y="6240260"/>
            <a:ext cx="3426460" cy="2040889"/>
            <a:chOff x="3293750" y="6240260"/>
            <a:chExt cx="3426460" cy="2040889"/>
          </a:xfrm>
        </p:grpSpPr>
        <p:sp>
          <p:nvSpPr>
            <p:cNvPr id="3121" name="object 3121" descr=""/>
            <p:cNvSpPr/>
            <p:nvPr/>
          </p:nvSpPr>
          <p:spPr>
            <a:xfrm>
              <a:off x="6498706" y="7764181"/>
              <a:ext cx="77470" cy="0"/>
            </a:xfrm>
            <a:custGeom>
              <a:avLst/>
              <a:gdLst/>
              <a:ahLst/>
              <a:cxnLst/>
              <a:rect l="l" t="t" r="r" b="b"/>
              <a:pathLst>
                <a:path w="77470" h="0">
                  <a:moveTo>
                    <a:pt x="0" y="0"/>
                  </a:moveTo>
                  <a:lnTo>
                    <a:pt x="77063" y="0"/>
                  </a:lnTo>
                </a:path>
              </a:pathLst>
            </a:custGeom>
            <a:ln w="6350">
              <a:solidFill>
                <a:srgbClr val="565659"/>
              </a:solidFill>
            </a:ln>
          </p:spPr>
          <p:txBody>
            <a:bodyPr wrap="square" lIns="0" tIns="0" rIns="0" bIns="0" rtlCol="0"/>
            <a:lstStyle/>
            <a:p/>
          </p:txBody>
        </p:sp>
        <p:sp>
          <p:nvSpPr>
            <p:cNvPr id="3122" name="object 3122" descr=""/>
            <p:cNvSpPr/>
            <p:nvPr/>
          </p:nvSpPr>
          <p:spPr>
            <a:xfrm>
              <a:off x="6510784" y="7764181"/>
              <a:ext cx="26670" cy="77470"/>
            </a:xfrm>
            <a:custGeom>
              <a:avLst/>
              <a:gdLst/>
              <a:ahLst/>
              <a:cxnLst/>
              <a:rect l="l" t="t" r="r" b="b"/>
              <a:pathLst>
                <a:path w="26670" h="77470">
                  <a:moveTo>
                    <a:pt x="26530" y="0"/>
                  </a:moveTo>
                  <a:lnTo>
                    <a:pt x="26530" y="77063"/>
                  </a:lnTo>
                  <a:lnTo>
                    <a:pt x="0" y="30949"/>
                  </a:lnTo>
                </a:path>
              </a:pathLst>
            </a:custGeom>
            <a:ln w="6350">
              <a:solidFill>
                <a:srgbClr val="565659"/>
              </a:solidFill>
            </a:ln>
          </p:spPr>
          <p:txBody>
            <a:bodyPr wrap="square" lIns="0" tIns="0" rIns="0" bIns="0" rtlCol="0"/>
            <a:lstStyle/>
            <a:p/>
          </p:txBody>
        </p:sp>
        <p:sp>
          <p:nvSpPr>
            <p:cNvPr id="3123" name="object 3123" descr=""/>
            <p:cNvSpPr/>
            <p:nvPr/>
          </p:nvSpPr>
          <p:spPr>
            <a:xfrm>
              <a:off x="6537314" y="7795124"/>
              <a:ext cx="26670" cy="46355"/>
            </a:xfrm>
            <a:custGeom>
              <a:avLst/>
              <a:gdLst/>
              <a:ahLst/>
              <a:cxnLst/>
              <a:rect l="l" t="t" r="r" b="b"/>
              <a:pathLst>
                <a:path w="26670" h="46354">
                  <a:moveTo>
                    <a:pt x="0" y="46126"/>
                  </a:moveTo>
                  <a:lnTo>
                    <a:pt x="26377" y="0"/>
                  </a:lnTo>
                </a:path>
              </a:pathLst>
            </a:custGeom>
            <a:ln w="6350">
              <a:solidFill>
                <a:srgbClr val="565659"/>
              </a:solidFill>
            </a:ln>
          </p:spPr>
          <p:txBody>
            <a:bodyPr wrap="square" lIns="0" tIns="0" rIns="0" bIns="0" rtlCol="0"/>
            <a:lstStyle/>
            <a:p/>
          </p:txBody>
        </p:sp>
        <p:sp>
          <p:nvSpPr>
            <p:cNvPr id="3124" name="object 3124" descr=""/>
            <p:cNvSpPr/>
            <p:nvPr/>
          </p:nvSpPr>
          <p:spPr>
            <a:xfrm>
              <a:off x="6182273" y="7766909"/>
              <a:ext cx="100330" cy="56515"/>
            </a:xfrm>
            <a:custGeom>
              <a:avLst/>
              <a:gdLst/>
              <a:ahLst/>
              <a:cxnLst/>
              <a:rect l="l" t="t" r="r" b="b"/>
              <a:pathLst>
                <a:path w="100329" h="56515">
                  <a:moveTo>
                    <a:pt x="0" y="0"/>
                  </a:moveTo>
                  <a:lnTo>
                    <a:pt x="0" y="56438"/>
                  </a:lnTo>
                  <a:lnTo>
                    <a:pt x="100101" y="56438"/>
                  </a:lnTo>
                  <a:lnTo>
                    <a:pt x="100101" y="0"/>
                  </a:lnTo>
                </a:path>
              </a:pathLst>
            </a:custGeom>
            <a:ln w="6350">
              <a:solidFill>
                <a:srgbClr val="565659"/>
              </a:solidFill>
            </a:ln>
          </p:spPr>
          <p:txBody>
            <a:bodyPr wrap="square" lIns="0" tIns="0" rIns="0" bIns="0" rtlCol="0"/>
            <a:lstStyle/>
            <a:p/>
          </p:txBody>
        </p:sp>
        <p:sp>
          <p:nvSpPr>
            <p:cNvPr id="3125" name="object 3125" descr=""/>
            <p:cNvSpPr/>
            <p:nvPr/>
          </p:nvSpPr>
          <p:spPr>
            <a:xfrm>
              <a:off x="4831223" y="6272668"/>
              <a:ext cx="0" cy="1905"/>
            </a:xfrm>
            <a:custGeom>
              <a:avLst/>
              <a:gdLst/>
              <a:ahLst/>
              <a:cxnLst/>
              <a:rect l="l" t="t" r="r" b="b"/>
              <a:pathLst>
                <a:path w="0" h="1904">
                  <a:moveTo>
                    <a:pt x="0" y="1371"/>
                  </a:moveTo>
                  <a:lnTo>
                    <a:pt x="0" y="0"/>
                  </a:lnTo>
                </a:path>
              </a:pathLst>
            </a:custGeom>
            <a:ln w="6426">
              <a:solidFill>
                <a:srgbClr val="231F20"/>
              </a:solidFill>
            </a:ln>
          </p:spPr>
          <p:txBody>
            <a:bodyPr wrap="square" lIns="0" tIns="0" rIns="0" bIns="0" rtlCol="0"/>
            <a:lstStyle/>
            <a:p/>
          </p:txBody>
        </p:sp>
        <p:sp>
          <p:nvSpPr>
            <p:cNvPr id="3126" name="object 3126" descr=""/>
            <p:cNvSpPr/>
            <p:nvPr/>
          </p:nvSpPr>
          <p:spPr>
            <a:xfrm>
              <a:off x="4831223" y="6301571"/>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127" name="object 3127" descr=""/>
            <p:cNvSpPr/>
            <p:nvPr/>
          </p:nvSpPr>
          <p:spPr>
            <a:xfrm>
              <a:off x="4721785" y="6269451"/>
              <a:ext cx="1905" cy="1905"/>
            </a:xfrm>
            <a:custGeom>
              <a:avLst/>
              <a:gdLst/>
              <a:ahLst/>
              <a:cxnLst/>
              <a:rect l="l" t="t" r="r" b="b"/>
              <a:pathLst>
                <a:path w="1904" h="1904">
                  <a:moveTo>
                    <a:pt x="1600" y="0"/>
                  </a:moveTo>
                  <a:lnTo>
                    <a:pt x="0" y="1600"/>
                  </a:lnTo>
                </a:path>
              </a:pathLst>
            </a:custGeom>
            <a:ln w="6426">
              <a:solidFill>
                <a:srgbClr val="231F20"/>
              </a:solidFill>
            </a:ln>
          </p:spPr>
          <p:txBody>
            <a:bodyPr wrap="square" lIns="0" tIns="0" rIns="0" bIns="0" rtlCol="0"/>
            <a:lstStyle/>
            <a:p/>
          </p:txBody>
        </p:sp>
        <p:sp>
          <p:nvSpPr>
            <p:cNvPr id="3128" name="object 3128" descr=""/>
            <p:cNvSpPr/>
            <p:nvPr/>
          </p:nvSpPr>
          <p:spPr>
            <a:xfrm>
              <a:off x="4724304" y="6268074"/>
              <a:ext cx="635" cy="635"/>
            </a:xfrm>
            <a:custGeom>
              <a:avLst/>
              <a:gdLst/>
              <a:ahLst/>
              <a:cxnLst/>
              <a:rect l="l" t="t" r="r" b="b"/>
              <a:pathLst>
                <a:path w="635" h="635">
                  <a:moveTo>
                    <a:pt x="457" y="0"/>
                  </a:moveTo>
                  <a:lnTo>
                    <a:pt x="0" y="457"/>
                  </a:lnTo>
                </a:path>
              </a:pathLst>
            </a:custGeom>
            <a:ln w="6426">
              <a:solidFill>
                <a:srgbClr val="231F20"/>
              </a:solidFill>
            </a:ln>
          </p:spPr>
          <p:txBody>
            <a:bodyPr wrap="square" lIns="0" tIns="0" rIns="0" bIns="0" rtlCol="0"/>
            <a:lstStyle/>
            <a:p/>
          </p:txBody>
        </p:sp>
        <p:sp>
          <p:nvSpPr>
            <p:cNvPr id="3129" name="object 3129" descr=""/>
            <p:cNvSpPr/>
            <p:nvPr/>
          </p:nvSpPr>
          <p:spPr>
            <a:xfrm>
              <a:off x="4828005" y="6268068"/>
              <a:ext cx="1905" cy="1905"/>
            </a:xfrm>
            <a:custGeom>
              <a:avLst/>
              <a:gdLst/>
              <a:ahLst/>
              <a:cxnLst/>
              <a:rect l="l" t="t" r="r" b="b"/>
              <a:pathLst>
                <a:path w="1904" h="1904">
                  <a:moveTo>
                    <a:pt x="1841" y="1841"/>
                  </a:moveTo>
                  <a:lnTo>
                    <a:pt x="0" y="0"/>
                  </a:lnTo>
                </a:path>
              </a:pathLst>
            </a:custGeom>
            <a:ln w="6426">
              <a:solidFill>
                <a:srgbClr val="231F20"/>
              </a:solidFill>
            </a:ln>
          </p:spPr>
          <p:txBody>
            <a:bodyPr wrap="square" lIns="0" tIns="0" rIns="0" bIns="0" rtlCol="0"/>
            <a:lstStyle/>
            <a:p/>
          </p:txBody>
        </p:sp>
        <p:sp>
          <p:nvSpPr>
            <p:cNvPr id="3130" name="object 3130" descr=""/>
            <p:cNvSpPr/>
            <p:nvPr/>
          </p:nvSpPr>
          <p:spPr>
            <a:xfrm>
              <a:off x="4831223" y="6282305"/>
              <a:ext cx="0" cy="1905"/>
            </a:xfrm>
            <a:custGeom>
              <a:avLst/>
              <a:gdLst/>
              <a:ahLst/>
              <a:cxnLst/>
              <a:rect l="l" t="t" r="r" b="b"/>
              <a:pathLst>
                <a:path w="0" h="1904">
                  <a:moveTo>
                    <a:pt x="0" y="1371"/>
                  </a:moveTo>
                  <a:lnTo>
                    <a:pt x="0" y="0"/>
                  </a:lnTo>
                </a:path>
              </a:pathLst>
            </a:custGeom>
            <a:ln w="6426">
              <a:solidFill>
                <a:srgbClr val="231F20"/>
              </a:solidFill>
            </a:ln>
          </p:spPr>
          <p:txBody>
            <a:bodyPr wrap="square" lIns="0" tIns="0" rIns="0" bIns="0" rtlCol="0"/>
            <a:lstStyle/>
            <a:p/>
          </p:txBody>
        </p:sp>
        <p:sp>
          <p:nvSpPr>
            <p:cNvPr id="3131" name="object 3131" descr=""/>
            <p:cNvSpPr/>
            <p:nvPr/>
          </p:nvSpPr>
          <p:spPr>
            <a:xfrm>
              <a:off x="4831223" y="6287122"/>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132" name="object 3132" descr=""/>
            <p:cNvSpPr/>
            <p:nvPr/>
          </p:nvSpPr>
          <p:spPr>
            <a:xfrm>
              <a:off x="4831223" y="6296752"/>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133" name="object 3133" descr=""/>
            <p:cNvSpPr/>
            <p:nvPr/>
          </p:nvSpPr>
          <p:spPr>
            <a:xfrm>
              <a:off x="4828470" y="6304321"/>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134" name="object 3134" descr=""/>
            <p:cNvSpPr/>
            <p:nvPr/>
          </p:nvSpPr>
          <p:spPr>
            <a:xfrm>
              <a:off x="5001681" y="6342632"/>
              <a:ext cx="0" cy="5715"/>
            </a:xfrm>
            <a:custGeom>
              <a:avLst/>
              <a:gdLst/>
              <a:ahLst/>
              <a:cxnLst/>
              <a:rect l="l" t="t" r="r" b="b"/>
              <a:pathLst>
                <a:path w="0" h="5714">
                  <a:moveTo>
                    <a:pt x="0" y="5511"/>
                  </a:moveTo>
                  <a:lnTo>
                    <a:pt x="0" y="0"/>
                  </a:lnTo>
                </a:path>
              </a:pathLst>
            </a:custGeom>
            <a:ln w="6426">
              <a:solidFill>
                <a:srgbClr val="231F20"/>
              </a:solidFill>
            </a:ln>
          </p:spPr>
          <p:txBody>
            <a:bodyPr wrap="square" lIns="0" tIns="0" rIns="0" bIns="0" rtlCol="0"/>
            <a:lstStyle/>
            <a:p/>
          </p:txBody>
        </p:sp>
        <p:sp>
          <p:nvSpPr>
            <p:cNvPr id="3135" name="object 3135" descr=""/>
            <p:cNvSpPr/>
            <p:nvPr/>
          </p:nvSpPr>
          <p:spPr>
            <a:xfrm>
              <a:off x="5251526" y="6382095"/>
              <a:ext cx="0" cy="169545"/>
            </a:xfrm>
            <a:custGeom>
              <a:avLst/>
              <a:gdLst/>
              <a:ahLst/>
              <a:cxnLst/>
              <a:rect l="l" t="t" r="r" b="b"/>
              <a:pathLst>
                <a:path w="0" h="169545">
                  <a:moveTo>
                    <a:pt x="0" y="169316"/>
                  </a:moveTo>
                  <a:lnTo>
                    <a:pt x="0" y="0"/>
                  </a:lnTo>
                </a:path>
              </a:pathLst>
            </a:custGeom>
            <a:ln w="6426">
              <a:solidFill>
                <a:srgbClr val="231F20"/>
              </a:solidFill>
            </a:ln>
          </p:spPr>
          <p:txBody>
            <a:bodyPr wrap="square" lIns="0" tIns="0" rIns="0" bIns="0" rtlCol="0"/>
            <a:lstStyle/>
            <a:p/>
          </p:txBody>
        </p:sp>
        <p:sp>
          <p:nvSpPr>
            <p:cNvPr id="3136" name="object 3136" descr=""/>
            <p:cNvSpPr/>
            <p:nvPr/>
          </p:nvSpPr>
          <p:spPr>
            <a:xfrm>
              <a:off x="4721326" y="6318775"/>
              <a:ext cx="0" cy="3810"/>
            </a:xfrm>
            <a:custGeom>
              <a:avLst/>
              <a:gdLst/>
              <a:ahLst/>
              <a:cxnLst/>
              <a:rect l="l" t="t" r="r" b="b"/>
              <a:pathLst>
                <a:path w="0" h="3810">
                  <a:moveTo>
                    <a:pt x="0" y="0"/>
                  </a:moveTo>
                  <a:lnTo>
                    <a:pt x="0" y="3441"/>
                  </a:lnTo>
                </a:path>
              </a:pathLst>
            </a:custGeom>
            <a:ln w="6426">
              <a:solidFill>
                <a:srgbClr val="231F20"/>
              </a:solidFill>
            </a:ln>
          </p:spPr>
          <p:txBody>
            <a:bodyPr wrap="square" lIns="0" tIns="0" rIns="0" bIns="0" rtlCol="0"/>
            <a:lstStyle/>
            <a:p/>
          </p:txBody>
        </p:sp>
        <p:sp>
          <p:nvSpPr>
            <p:cNvPr id="3137" name="object 3137" descr=""/>
            <p:cNvSpPr/>
            <p:nvPr/>
          </p:nvSpPr>
          <p:spPr>
            <a:xfrm>
              <a:off x="4721785" y="6294460"/>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138" name="object 3138" descr=""/>
            <p:cNvSpPr/>
            <p:nvPr/>
          </p:nvSpPr>
          <p:spPr>
            <a:xfrm>
              <a:off x="4721785" y="6299048"/>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139" name="object 3139" descr=""/>
            <p:cNvSpPr/>
            <p:nvPr/>
          </p:nvSpPr>
          <p:spPr>
            <a:xfrm>
              <a:off x="4721785" y="6289641"/>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140" name="object 3140" descr=""/>
            <p:cNvSpPr/>
            <p:nvPr/>
          </p:nvSpPr>
          <p:spPr>
            <a:xfrm>
              <a:off x="4721785" y="6280005"/>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141" name="object 3141" descr=""/>
            <p:cNvSpPr/>
            <p:nvPr/>
          </p:nvSpPr>
          <p:spPr>
            <a:xfrm>
              <a:off x="4721785" y="6284823"/>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142" name="object 3142" descr=""/>
            <p:cNvSpPr/>
            <p:nvPr/>
          </p:nvSpPr>
          <p:spPr>
            <a:xfrm>
              <a:off x="4722021" y="6306614"/>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143" name="object 3143" descr=""/>
            <p:cNvSpPr/>
            <p:nvPr/>
          </p:nvSpPr>
          <p:spPr>
            <a:xfrm>
              <a:off x="4721785" y="6271056"/>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144" name="object 3144" descr=""/>
            <p:cNvSpPr/>
            <p:nvPr/>
          </p:nvSpPr>
          <p:spPr>
            <a:xfrm>
              <a:off x="4721785" y="6275186"/>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145" name="object 3145" descr=""/>
            <p:cNvSpPr/>
            <p:nvPr/>
          </p:nvSpPr>
          <p:spPr>
            <a:xfrm>
              <a:off x="4721785" y="6303862"/>
              <a:ext cx="0" cy="3175"/>
            </a:xfrm>
            <a:custGeom>
              <a:avLst/>
              <a:gdLst/>
              <a:ahLst/>
              <a:cxnLst/>
              <a:rect l="l" t="t" r="r" b="b"/>
              <a:pathLst>
                <a:path w="0" h="3175">
                  <a:moveTo>
                    <a:pt x="0" y="0"/>
                  </a:moveTo>
                  <a:lnTo>
                    <a:pt x="0" y="2755"/>
                  </a:lnTo>
                </a:path>
              </a:pathLst>
            </a:custGeom>
            <a:ln w="6426">
              <a:solidFill>
                <a:srgbClr val="231F20"/>
              </a:solidFill>
            </a:ln>
          </p:spPr>
          <p:txBody>
            <a:bodyPr wrap="square" lIns="0" tIns="0" rIns="0" bIns="0" rtlCol="0"/>
            <a:lstStyle/>
            <a:p/>
          </p:txBody>
        </p:sp>
        <p:sp>
          <p:nvSpPr>
            <p:cNvPr id="3146" name="object 3146" descr=""/>
            <p:cNvSpPr/>
            <p:nvPr/>
          </p:nvSpPr>
          <p:spPr>
            <a:xfrm>
              <a:off x="4721785" y="6307302"/>
              <a:ext cx="0" cy="4445"/>
            </a:xfrm>
            <a:custGeom>
              <a:avLst/>
              <a:gdLst/>
              <a:ahLst/>
              <a:cxnLst/>
              <a:rect l="l" t="t" r="r" b="b"/>
              <a:pathLst>
                <a:path w="0" h="4445">
                  <a:moveTo>
                    <a:pt x="0" y="0"/>
                  </a:moveTo>
                  <a:lnTo>
                    <a:pt x="0" y="3898"/>
                  </a:lnTo>
                </a:path>
              </a:pathLst>
            </a:custGeom>
            <a:ln w="6426">
              <a:solidFill>
                <a:srgbClr val="231F20"/>
              </a:solidFill>
            </a:ln>
          </p:spPr>
          <p:txBody>
            <a:bodyPr wrap="square" lIns="0" tIns="0" rIns="0" bIns="0" rtlCol="0"/>
            <a:lstStyle/>
            <a:p/>
          </p:txBody>
        </p:sp>
        <p:sp>
          <p:nvSpPr>
            <p:cNvPr id="3147" name="object 3147" descr=""/>
            <p:cNvSpPr/>
            <p:nvPr/>
          </p:nvSpPr>
          <p:spPr>
            <a:xfrm>
              <a:off x="4831682" y="6318777"/>
              <a:ext cx="0" cy="4445"/>
            </a:xfrm>
            <a:custGeom>
              <a:avLst/>
              <a:gdLst/>
              <a:ahLst/>
              <a:cxnLst/>
              <a:rect l="l" t="t" r="r" b="b"/>
              <a:pathLst>
                <a:path w="0" h="4445">
                  <a:moveTo>
                    <a:pt x="0" y="3898"/>
                  </a:moveTo>
                  <a:lnTo>
                    <a:pt x="0" y="0"/>
                  </a:lnTo>
                </a:path>
              </a:pathLst>
            </a:custGeom>
            <a:ln w="6426">
              <a:solidFill>
                <a:srgbClr val="231F20"/>
              </a:solidFill>
            </a:ln>
          </p:spPr>
          <p:txBody>
            <a:bodyPr wrap="square" lIns="0" tIns="0" rIns="0" bIns="0" rtlCol="0"/>
            <a:lstStyle/>
            <a:p/>
          </p:txBody>
        </p:sp>
        <p:sp>
          <p:nvSpPr>
            <p:cNvPr id="3148" name="object 3148" descr=""/>
            <p:cNvSpPr/>
            <p:nvPr/>
          </p:nvSpPr>
          <p:spPr>
            <a:xfrm>
              <a:off x="4831223" y="6277486"/>
              <a:ext cx="0" cy="1905"/>
            </a:xfrm>
            <a:custGeom>
              <a:avLst/>
              <a:gdLst/>
              <a:ahLst/>
              <a:cxnLst/>
              <a:rect l="l" t="t" r="r" b="b"/>
              <a:pathLst>
                <a:path w="0" h="1904">
                  <a:moveTo>
                    <a:pt x="0" y="1371"/>
                  </a:moveTo>
                  <a:lnTo>
                    <a:pt x="0" y="0"/>
                  </a:lnTo>
                </a:path>
              </a:pathLst>
            </a:custGeom>
            <a:ln w="6426">
              <a:solidFill>
                <a:srgbClr val="231F20"/>
              </a:solidFill>
            </a:ln>
          </p:spPr>
          <p:txBody>
            <a:bodyPr wrap="square" lIns="0" tIns="0" rIns="0" bIns="0" rtlCol="0"/>
            <a:lstStyle/>
            <a:p/>
          </p:txBody>
        </p:sp>
        <p:sp>
          <p:nvSpPr>
            <p:cNvPr id="3149" name="object 3149" descr=""/>
            <p:cNvSpPr/>
            <p:nvPr/>
          </p:nvSpPr>
          <p:spPr>
            <a:xfrm>
              <a:off x="4831223" y="6291940"/>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150" name="object 3150" descr=""/>
            <p:cNvSpPr/>
            <p:nvPr/>
          </p:nvSpPr>
          <p:spPr>
            <a:xfrm>
              <a:off x="4831223" y="6306390"/>
              <a:ext cx="0" cy="5080"/>
            </a:xfrm>
            <a:custGeom>
              <a:avLst/>
              <a:gdLst/>
              <a:ahLst/>
              <a:cxnLst/>
              <a:rect l="l" t="t" r="r" b="b"/>
              <a:pathLst>
                <a:path w="0" h="5079">
                  <a:moveTo>
                    <a:pt x="0" y="4813"/>
                  </a:moveTo>
                  <a:lnTo>
                    <a:pt x="0" y="0"/>
                  </a:lnTo>
                </a:path>
              </a:pathLst>
            </a:custGeom>
            <a:ln w="6426">
              <a:solidFill>
                <a:srgbClr val="231F20"/>
              </a:solidFill>
            </a:ln>
          </p:spPr>
          <p:txBody>
            <a:bodyPr wrap="square" lIns="0" tIns="0" rIns="0" bIns="0" rtlCol="0"/>
            <a:lstStyle/>
            <a:p/>
          </p:txBody>
        </p:sp>
        <p:sp>
          <p:nvSpPr>
            <p:cNvPr id="3151" name="object 3151" descr=""/>
            <p:cNvSpPr/>
            <p:nvPr/>
          </p:nvSpPr>
          <p:spPr>
            <a:xfrm>
              <a:off x="4997551" y="6334150"/>
              <a:ext cx="0" cy="7620"/>
            </a:xfrm>
            <a:custGeom>
              <a:avLst/>
              <a:gdLst/>
              <a:ahLst/>
              <a:cxnLst/>
              <a:rect l="l" t="t" r="r" b="b"/>
              <a:pathLst>
                <a:path w="0" h="7620">
                  <a:moveTo>
                    <a:pt x="0" y="7569"/>
                  </a:moveTo>
                  <a:lnTo>
                    <a:pt x="0" y="0"/>
                  </a:lnTo>
                </a:path>
              </a:pathLst>
            </a:custGeom>
            <a:ln w="6426">
              <a:solidFill>
                <a:srgbClr val="231F20"/>
              </a:solidFill>
            </a:ln>
          </p:spPr>
          <p:txBody>
            <a:bodyPr wrap="square" lIns="0" tIns="0" rIns="0" bIns="0" rtlCol="0"/>
            <a:lstStyle/>
            <a:p/>
          </p:txBody>
        </p:sp>
        <p:sp>
          <p:nvSpPr>
            <p:cNvPr id="3152" name="object 3152" descr=""/>
            <p:cNvSpPr/>
            <p:nvPr/>
          </p:nvSpPr>
          <p:spPr>
            <a:xfrm>
              <a:off x="5001681" y="6331849"/>
              <a:ext cx="0" cy="2540"/>
            </a:xfrm>
            <a:custGeom>
              <a:avLst/>
              <a:gdLst/>
              <a:ahLst/>
              <a:cxnLst/>
              <a:rect l="l" t="t" r="r" b="b"/>
              <a:pathLst>
                <a:path w="0" h="2539">
                  <a:moveTo>
                    <a:pt x="0" y="2298"/>
                  </a:moveTo>
                  <a:lnTo>
                    <a:pt x="0" y="0"/>
                  </a:lnTo>
                </a:path>
              </a:pathLst>
            </a:custGeom>
            <a:ln w="6426">
              <a:solidFill>
                <a:srgbClr val="231F20"/>
              </a:solidFill>
            </a:ln>
          </p:spPr>
          <p:txBody>
            <a:bodyPr wrap="square" lIns="0" tIns="0" rIns="0" bIns="0" rtlCol="0"/>
            <a:lstStyle/>
            <a:p/>
          </p:txBody>
        </p:sp>
        <p:sp>
          <p:nvSpPr>
            <p:cNvPr id="3153" name="object 3153" descr=""/>
            <p:cNvSpPr/>
            <p:nvPr/>
          </p:nvSpPr>
          <p:spPr>
            <a:xfrm>
              <a:off x="4997315" y="6349066"/>
              <a:ext cx="0" cy="12065"/>
            </a:xfrm>
            <a:custGeom>
              <a:avLst/>
              <a:gdLst/>
              <a:ahLst/>
              <a:cxnLst/>
              <a:rect l="l" t="t" r="r" b="b"/>
              <a:pathLst>
                <a:path w="0" h="12064">
                  <a:moveTo>
                    <a:pt x="0" y="11468"/>
                  </a:moveTo>
                  <a:lnTo>
                    <a:pt x="0" y="0"/>
                  </a:lnTo>
                </a:path>
              </a:pathLst>
            </a:custGeom>
            <a:ln w="6426">
              <a:solidFill>
                <a:srgbClr val="231F20"/>
              </a:solidFill>
            </a:ln>
          </p:spPr>
          <p:txBody>
            <a:bodyPr wrap="square" lIns="0" tIns="0" rIns="0" bIns="0" rtlCol="0"/>
            <a:lstStyle/>
            <a:p/>
          </p:txBody>
        </p:sp>
        <p:sp>
          <p:nvSpPr>
            <p:cNvPr id="3154" name="object 3154" descr=""/>
            <p:cNvSpPr/>
            <p:nvPr/>
          </p:nvSpPr>
          <p:spPr>
            <a:xfrm>
              <a:off x="4920471" y="6350209"/>
              <a:ext cx="0" cy="10795"/>
            </a:xfrm>
            <a:custGeom>
              <a:avLst/>
              <a:gdLst/>
              <a:ahLst/>
              <a:cxnLst/>
              <a:rect l="l" t="t" r="r" b="b"/>
              <a:pathLst>
                <a:path w="0" h="10795">
                  <a:moveTo>
                    <a:pt x="0" y="0"/>
                  </a:moveTo>
                  <a:lnTo>
                    <a:pt x="0" y="10325"/>
                  </a:lnTo>
                </a:path>
              </a:pathLst>
            </a:custGeom>
            <a:ln w="6426">
              <a:solidFill>
                <a:srgbClr val="231F20"/>
              </a:solidFill>
            </a:ln>
          </p:spPr>
          <p:txBody>
            <a:bodyPr wrap="square" lIns="0" tIns="0" rIns="0" bIns="0" rtlCol="0"/>
            <a:lstStyle/>
            <a:p/>
          </p:txBody>
        </p:sp>
        <p:sp>
          <p:nvSpPr>
            <p:cNvPr id="3155" name="object 3155" descr=""/>
            <p:cNvSpPr/>
            <p:nvPr/>
          </p:nvSpPr>
          <p:spPr>
            <a:xfrm>
              <a:off x="4828011" y="6323130"/>
              <a:ext cx="0" cy="9525"/>
            </a:xfrm>
            <a:custGeom>
              <a:avLst/>
              <a:gdLst/>
              <a:ahLst/>
              <a:cxnLst/>
              <a:rect l="l" t="t" r="r" b="b"/>
              <a:pathLst>
                <a:path w="0" h="9525">
                  <a:moveTo>
                    <a:pt x="0" y="9182"/>
                  </a:moveTo>
                  <a:lnTo>
                    <a:pt x="0" y="0"/>
                  </a:lnTo>
                </a:path>
              </a:pathLst>
            </a:custGeom>
            <a:ln w="6426">
              <a:solidFill>
                <a:srgbClr val="231F20"/>
              </a:solidFill>
            </a:ln>
          </p:spPr>
          <p:txBody>
            <a:bodyPr wrap="square" lIns="0" tIns="0" rIns="0" bIns="0" rtlCol="0"/>
            <a:lstStyle/>
            <a:p/>
          </p:txBody>
        </p:sp>
        <p:sp>
          <p:nvSpPr>
            <p:cNvPr id="3156" name="object 3156" descr=""/>
            <p:cNvSpPr/>
            <p:nvPr/>
          </p:nvSpPr>
          <p:spPr>
            <a:xfrm>
              <a:off x="5159984" y="6375444"/>
              <a:ext cx="0" cy="4445"/>
            </a:xfrm>
            <a:custGeom>
              <a:avLst/>
              <a:gdLst/>
              <a:ahLst/>
              <a:cxnLst/>
              <a:rect l="l" t="t" r="r" b="b"/>
              <a:pathLst>
                <a:path w="0" h="4445">
                  <a:moveTo>
                    <a:pt x="0" y="4356"/>
                  </a:moveTo>
                  <a:lnTo>
                    <a:pt x="0" y="0"/>
                  </a:lnTo>
                </a:path>
              </a:pathLst>
            </a:custGeom>
            <a:ln w="6426">
              <a:solidFill>
                <a:srgbClr val="231F20"/>
              </a:solidFill>
            </a:ln>
          </p:spPr>
          <p:txBody>
            <a:bodyPr wrap="square" lIns="0" tIns="0" rIns="0" bIns="0" rtlCol="0"/>
            <a:lstStyle/>
            <a:p/>
          </p:txBody>
        </p:sp>
        <p:sp>
          <p:nvSpPr>
            <p:cNvPr id="3157" name="object 3157" descr=""/>
            <p:cNvSpPr/>
            <p:nvPr/>
          </p:nvSpPr>
          <p:spPr>
            <a:xfrm>
              <a:off x="5159984" y="6360529"/>
              <a:ext cx="0" cy="7620"/>
            </a:xfrm>
            <a:custGeom>
              <a:avLst/>
              <a:gdLst/>
              <a:ahLst/>
              <a:cxnLst/>
              <a:rect l="l" t="t" r="r" b="b"/>
              <a:pathLst>
                <a:path w="0" h="7620">
                  <a:moveTo>
                    <a:pt x="0" y="7340"/>
                  </a:moveTo>
                  <a:lnTo>
                    <a:pt x="0" y="0"/>
                  </a:lnTo>
                </a:path>
              </a:pathLst>
            </a:custGeom>
            <a:ln w="6426">
              <a:solidFill>
                <a:srgbClr val="231F20"/>
              </a:solidFill>
            </a:ln>
          </p:spPr>
          <p:txBody>
            <a:bodyPr wrap="square" lIns="0" tIns="0" rIns="0" bIns="0" rtlCol="0"/>
            <a:lstStyle/>
            <a:p/>
          </p:txBody>
        </p:sp>
        <p:sp>
          <p:nvSpPr>
            <p:cNvPr id="3158" name="object 3158" descr=""/>
            <p:cNvSpPr/>
            <p:nvPr/>
          </p:nvSpPr>
          <p:spPr>
            <a:xfrm>
              <a:off x="5093681" y="6360534"/>
              <a:ext cx="0" cy="19685"/>
            </a:xfrm>
            <a:custGeom>
              <a:avLst/>
              <a:gdLst/>
              <a:ahLst/>
              <a:cxnLst/>
              <a:rect l="l" t="t" r="r" b="b"/>
              <a:pathLst>
                <a:path w="0" h="19685">
                  <a:moveTo>
                    <a:pt x="0" y="0"/>
                  </a:moveTo>
                  <a:lnTo>
                    <a:pt x="0" y="19265"/>
                  </a:lnTo>
                </a:path>
              </a:pathLst>
            </a:custGeom>
            <a:ln w="6426">
              <a:solidFill>
                <a:srgbClr val="231F20"/>
              </a:solidFill>
            </a:ln>
          </p:spPr>
          <p:txBody>
            <a:bodyPr wrap="square" lIns="0" tIns="0" rIns="0" bIns="0" rtlCol="0"/>
            <a:lstStyle/>
            <a:p/>
          </p:txBody>
        </p:sp>
        <p:sp>
          <p:nvSpPr>
            <p:cNvPr id="3159" name="object 3159" descr=""/>
            <p:cNvSpPr/>
            <p:nvPr/>
          </p:nvSpPr>
          <p:spPr>
            <a:xfrm>
              <a:off x="4624502" y="6268313"/>
              <a:ext cx="630555" cy="286385"/>
            </a:xfrm>
            <a:custGeom>
              <a:avLst/>
              <a:gdLst/>
              <a:ahLst/>
              <a:cxnLst/>
              <a:rect l="l" t="t" r="r" b="b"/>
              <a:pathLst>
                <a:path w="630554" h="286384">
                  <a:moveTo>
                    <a:pt x="6426" y="283108"/>
                  </a:moveTo>
                  <a:lnTo>
                    <a:pt x="5486" y="280835"/>
                  </a:lnTo>
                  <a:lnTo>
                    <a:pt x="3213" y="279895"/>
                  </a:lnTo>
                  <a:lnTo>
                    <a:pt x="952" y="280835"/>
                  </a:lnTo>
                  <a:lnTo>
                    <a:pt x="0" y="283108"/>
                  </a:lnTo>
                  <a:lnTo>
                    <a:pt x="952" y="285381"/>
                  </a:lnTo>
                  <a:lnTo>
                    <a:pt x="3213" y="286321"/>
                  </a:lnTo>
                  <a:lnTo>
                    <a:pt x="5486" y="285381"/>
                  </a:lnTo>
                  <a:lnTo>
                    <a:pt x="6426" y="283108"/>
                  </a:lnTo>
                  <a:close/>
                </a:path>
                <a:path w="630554" h="286384">
                  <a:moveTo>
                    <a:pt x="103009" y="4813"/>
                  </a:moveTo>
                  <a:lnTo>
                    <a:pt x="102069" y="2540"/>
                  </a:lnTo>
                  <a:lnTo>
                    <a:pt x="99822" y="1612"/>
                  </a:lnTo>
                  <a:lnTo>
                    <a:pt x="99542" y="939"/>
                  </a:lnTo>
                  <a:lnTo>
                    <a:pt x="97282" y="0"/>
                  </a:lnTo>
                  <a:lnTo>
                    <a:pt x="95008" y="939"/>
                  </a:lnTo>
                  <a:lnTo>
                    <a:pt x="94068" y="3213"/>
                  </a:lnTo>
                  <a:lnTo>
                    <a:pt x="95008" y="5486"/>
                  </a:lnTo>
                  <a:lnTo>
                    <a:pt x="97231" y="6413"/>
                  </a:lnTo>
                  <a:lnTo>
                    <a:pt x="97523" y="7086"/>
                  </a:lnTo>
                  <a:lnTo>
                    <a:pt x="99796" y="8026"/>
                  </a:lnTo>
                  <a:lnTo>
                    <a:pt x="102069" y="7086"/>
                  </a:lnTo>
                  <a:lnTo>
                    <a:pt x="103009" y="4813"/>
                  </a:lnTo>
                  <a:close/>
                </a:path>
                <a:path w="630554" h="286384">
                  <a:moveTo>
                    <a:pt x="630237" y="283108"/>
                  </a:moveTo>
                  <a:lnTo>
                    <a:pt x="629285" y="280835"/>
                  </a:lnTo>
                  <a:lnTo>
                    <a:pt x="627024" y="279895"/>
                  </a:lnTo>
                  <a:lnTo>
                    <a:pt x="624751" y="280835"/>
                  </a:lnTo>
                  <a:lnTo>
                    <a:pt x="623811" y="283108"/>
                  </a:lnTo>
                  <a:lnTo>
                    <a:pt x="624751" y="285381"/>
                  </a:lnTo>
                  <a:lnTo>
                    <a:pt x="627024" y="286321"/>
                  </a:lnTo>
                  <a:lnTo>
                    <a:pt x="629285" y="285381"/>
                  </a:lnTo>
                  <a:lnTo>
                    <a:pt x="630237" y="283108"/>
                  </a:lnTo>
                  <a:close/>
                </a:path>
              </a:pathLst>
            </a:custGeom>
            <a:solidFill>
              <a:srgbClr val="231F20"/>
            </a:solidFill>
          </p:spPr>
          <p:txBody>
            <a:bodyPr wrap="square" lIns="0" tIns="0" rIns="0" bIns="0" rtlCol="0"/>
            <a:lstStyle/>
            <a:p/>
          </p:txBody>
        </p:sp>
        <p:sp>
          <p:nvSpPr>
            <p:cNvPr id="3160" name="object 3160" descr=""/>
            <p:cNvSpPr/>
            <p:nvPr/>
          </p:nvSpPr>
          <p:spPr>
            <a:xfrm>
              <a:off x="4179895" y="7171541"/>
              <a:ext cx="6985" cy="0"/>
            </a:xfrm>
            <a:custGeom>
              <a:avLst/>
              <a:gdLst/>
              <a:ahLst/>
              <a:cxnLst/>
              <a:rect l="l" t="t" r="r" b="b"/>
              <a:pathLst>
                <a:path w="6985" h="0">
                  <a:moveTo>
                    <a:pt x="6642" y="0"/>
                  </a:moveTo>
                  <a:lnTo>
                    <a:pt x="0" y="0"/>
                  </a:lnTo>
                </a:path>
              </a:pathLst>
            </a:custGeom>
            <a:ln w="6426">
              <a:solidFill>
                <a:srgbClr val="231F20"/>
              </a:solidFill>
            </a:ln>
          </p:spPr>
          <p:txBody>
            <a:bodyPr wrap="square" lIns="0" tIns="0" rIns="0" bIns="0" rtlCol="0"/>
            <a:lstStyle/>
            <a:p/>
          </p:txBody>
        </p:sp>
        <p:sp>
          <p:nvSpPr>
            <p:cNvPr id="3161" name="object 3161" descr=""/>
            <p:cNvSpPr/>
            <p:nvPr/>
          </p:nvSpPr>
          <p:spPr>
            <a:xfrm>
              <a:off x="4179890" y="7315614"/>
              <a:ext cx="6985" cy="0"/>
            </a:xfrm>
            <a:custGeom>
              <a:avLst/>
              <a:gdLst/>
              <a:ahLst/>
              <a:cxnLst/>
              <a:rect l="l" t="t" r="r" b="b"/>
              <a:pathLst>
                <a:path w="6985" h="0">
                  <a:moveTo>
                    <a:pt x="0" y="0"/>
                  </a:moveTo>
                  <a:lnTo>
                    <a:pt x="6642" y="0"/>
                  </a:lnTo>
                </a:path>
              </a:pathLst>
            </a:custGeom>
            <a:ln w="6426">
              <a:solidFill>
                <a:srgbClr val="231F20"/>
              </a:solidFill>
            </a:ln>
          </p:spPr>
          <p:txBody>
            <a:bodyPr wrap="square" lIns="0" tIns="0" rIns="0" bIns="0" rtlCol="0"/>
            <a:lstStyle/>
            <a:p/>
          </p:txBody>
        </p:sp>
        <p:sp>
          <p:nvSpPr>
            <p:cNvPr id="3162" name="object 3162" descr=""/>
            <p:cNvSpPr/>
            <p:nvPr/>
          </p:nvSpPr>
          <p:spPr>
            <a:xfrm>
              <a:off x="4179431" y="7171541"/>
              <a:ext cx="6985" cy="0"/>
            </a:xfrm>
            <a:custGeom>
              <a:avLst/>
              <a:gdLst/>
              <a:ahLst/>
              <a:cxnLst/>
              <a:rect l="l" t="t" r="r" b="b"/>
              <a:pathLst>
                <a:path w="6985" h="0">
                  <a:moveTo>
                    <a:pt x="0" y="0"/>
                  </a:moveTo>
                  <a:lnTo>
                    <a:pt x="6883" y="0"/>
                  </a:lnTo>
                </a:path>
              </a:pathLst>
            </a:custGeom>
            <a:ln w="6426">
              <a:solidFill>
                <a:srgbClr val="231F20"/>
              </a:solidFill>
            </a:ln>
          </p:spPr>
          <p:txBody>
            <a:bodyPr wrap="square" lIns="0" tIns="0" rIns="0" bIns="0" rtlCol="0"/>
            <a:lstStyle/>
            <a:p/>
          </p:txBody>
        </p:sp>
        <p:sp>
          <p:nvSpPr>
            <p:cNvPr id="3163" name="object 3163" descr=""/>
            <p:cNvSpPr/>
            <p:nvPr/>
          </p:nvSpPr>
          <p:spPr>
            <a:xfrm>
              <a:off x="4179430" y="7315614"/>
              <a:ext cx="6985" cy="0"/>
            </a:xfrm>
            <a:custGeom>
              <a:avLst/>
              <a:gdLst/>
              <a:ahLst/>
              <a:cxnLst/>
              <a:rect l="l" t="t" r="r" b="b"/>
              <a:pathLst>
                <a:path w="6985" h="0">
                  <a:moveTo>
                    <a:pt x="6883" y="0"/>
                  </a:moveTo>
                  <a:lnTo>
                    <a:pt x="0" y="0"/>
                  </a:lnTo>
                </a:path>
              </a:pathLst>
            </a:custGeom>
            <a:ln w="6426">
              <a:solidFill>
                <a:srgbClr val="231F20"/>
              </a:solidFill>
            </a:ln>
          </p:spPr>
          <p:txBody>
            <a:bodyPr wrap="square" lIns="0" tIns="0" rIns="0" bIns="0" rtlCol="0"/>
            <a:lstStyle/>
            <a:p/>
          </p:txBody>
        </p:sp>
        <p:sp>
          <p:nvSpPr>
            <p:cNvPr id="3164" name="object 3164" descr=""/>
            <p:cNvSpPr/>
            <p:nvPr/>
          </p:nvSpPr>
          <p:spPr>
            <a:xfrm>
              <a:off x="4921383" y="6302943"/>
              <a:ext cx="635" cy="29209"/>
            </a:xfrm>
            <a:custGeom>
              <a:avLst/>
              <a:gdLst/>
              <a:ahLst/>
              <a:cxnLst/>
              <a:rect l="l" t="t" r="r" b="b"/>
              <a:pathLst>
                <a:path w="635" h="29210">
                  <a:moveTo>
                    <a:pt x="228" y="0"/>
                  </a:moveTo>
                  <a:lnTo>
                    <a:pt x="0" y="0"/>
                  </a:lnTo>
                  <a:lnTo>
                    <a:pt x="0" y="28676"/>
                  </a:lnTo>
                  <a:lnTo>
                    <a:pt x="0" y="28905"/>
                  </a:lnTo>
                </a:path>
              </a:pathLst>
            </a:custGeom>
            <a:ln w="6426">
              <a:solidFill>
                <a:srgbClr val="231F20"/>
              </a:solidFill>
            </a:ln>
          </p:spPr>
          <p:txBody>
            <a:bodyPr wrap="square" lIns="0" tIns="0" rIns="0" bIns="0" rtlCol="0"/>
            <a:lstStyle/>
            <a:p/>
          </p:txBody>
        </p:sp>
        <p:sp>
          <p:nvSpPr>
            <p:cNvPr id="3165" name="object 3165" descr=""/>
            <p:cNvSpPr/>
            <p:nvPr/>
          </p:nvSpPr>
          <p:spPr>
            <a:xfrm>
              <a:off x="4718113" y="6315569"/>
              <a:ext cx="6985" cy="10160"/>
            </a:xfrm>
            <a:custGeom>
              <a:avLst/>
              <a:gdLst/>
              <a:ahLst/>
              <a:cxnLst/>
              <a:rect l="l" t="t" r="r" b="b"/>
              <a:pathLst>
                <a:path w="6985" h="10160">
                  <a:moveTo>
                    <a:pt x="6426" y="3213"/>
                  </a:moveTo>
                  <a:lnTo>
                    <a:pt x="5473" y="939"/>
                  </a:lnTo>
                  <a:lnTo>
                    <a:pt x="3213" y="0"/>
                  </a:lnTo>
                  <a:lnTo>
                    <a:pt x="939" y="939"/>
                  </a:lnTo>
                  <a:lnTo>
                    <a:pt x="0" y="3213"/>
                  </a:lnTo>
                  <a:lnTo>
                    <a:pt x="711" y="4940"/>
                  </a:lnTo>
                  <a:lnTo>
                    <a:pt x="0" y="6654"/>
                  </a:lnTo>
                  <a:lnTo>
                    <a:pt x="939" y="8928"/>
                  </a:lnTo>
                  <a:lnTo>
                    <a:pt x="3213" y="9867"/>
                  </a:lnTo>
                  <a:lnTo>
                    <a:pt x="5473" y="8928"/>
                  </a:lnTo>
                  <a:lnTo>
                    <a:pt x="6426" y="6654"/>
                  </a:lnTo>
                  <a:lnTo>
                    <a:pt x="5702" y="4940"/>
                  </a:lnTo>
                  <a:lnTo>
                    <a:pt x="6426" y="3213"/>
                  </a:lnTo>
                  <a:close/>
                </a:path>
              </a:pathLst>
            </a:custGeom>
            <a:solidFill>
              <a:srgbClr val="231F20"/>
            </a:solidFill>
          </p:spPr>
          <p:txBody>
            <a:bodyPr wrap="square" lIns="0" tIns="0" rIns="0" bIns="0" rtlCol="0"/>
            <a:lstStyle/>
            <a:p/>
          </p:txBody>
        </p:sp>
        <p:sp>
          <p:nvSpPr>
            <p:cNvPr id="3166" name="object 3166" descr=""/>
            <p:cNvSpPr/>
            <p:nvPr/>
          </p:nvSpPr>
          <p:spPr>
            <a:xfrm>
              <a:off x="4721324" y="6318775"/>
              <a:ext cx="3175" cy="1270"/>
            </a:xfrm>
            <a:custGeom>
              <a:avLst/>
              <a:gdLst/>
              <a:ahLst/>
              <a:cxnLst/>
              <a:rect l="l" t="t" r="r" b="b"/>
              <a:pathLst>
                <a:path w="3175" h="1270">
                  <a:moveTo>
                    <a:pt x="2755" y="0"/>
                  </a:moveTo>
                  <a:lnTo>
                    <a:pt x="0" y="0"/>
                  </a:lnTo>
                  <a:lnTo>
                    <a:pt x="0" y="914"/>
                  </a:lnTo>
                  <a:lnTo>
                    <a:pt x="2755" y="914"/>
                  </a:lnTo>
                </a:path>
              </a:pathLst>
            </a:custGeom>
            <a:ln w="6426">
              <a:solidFill>
                <a:srgbClr val="231F20"/>
              </a:solidFill>
            </a:ln>
          </p:spPr>
          <p:txBody>
            <a:bodyPr wrap="square" lIns="0" tIns="0" rIns="0" bIns="0" rtlCol="0"/>
            <a:lstStyle/>
            <a:p/>
          </p:txBody>
        </p:sp>
        <p:sp>
          <p:nvSpPr>
            <p:cNvPr id="3167" name="object 3167" descr=""/>
            <p:cNvSpPr/>
            <p:nvPr/>
          </p:nvSpPr>
          <p:spPr>
            <a:xfrm>
              <a:off x="4718570" y="6303403"/>
              <a:ext cx="6985" cy="11430"/>
            </a:xfrm>
            <a:custGeom>
              <a:avLst/>
              <a:gdLst/>
              <a:ahLst/>
              <a:cxnLst/>
              <a:rect l="l" t="t" r="r" b="b"/>
              <a:pathLst>
                <a:path w="6985" h="11429">
                  <a:moveTo>
                    <a:pt x="6654" y="3898"/>
                  </a:moveTo>
                  <a:lnTo>
                    <a:pt x="6388" y="3289"/>
                  </a:lnTo>
                  <a:lnTo>
                    <a:pt x="5473" y="939"/>
                  </a:lnTo>
                  <a:lnTo>
                    <a:pt x="3213" y="0"/>
                  </a:lnTo>
                  <a:lnTo>
                    <a:pt x="939" y="939"/>
                  </a:lnTo>
                  <a:lnTo>
                    <a:pt x="0" y="3213"/>
                  </a:lnTo>
                  <a:lnTo>
                    <a:pt x="139" y="3568"/>
                  </a:lnTo>
                  <a:lnTo>
                    <a:pt x="0" y="3898"/>
                  </a:lnTo>
                  <a:lnTo>
                    <a:pt x="800" y="5854"/>
                  </a:lnTo>
                  <a:lnTo>
                    <a:pt x="0" y="7810"/>
                  </a:lnTo>
                  <a:lnTo>
                    <a:pt x="939" y="10083"/>
                  </a:lnTo>
                  <a:lnTo>
                    <a:pt x="3213" y="11023"/>
                  </a:lnTo>
                  <a:lnTo>
                    <a:pt x="5473" y="10083"/>
                  </a:lnTo>
                  <a:lnTo>
                    <a:pt x="6426" y="7810"/>
                  </a:lnTo>
                  <a:lnTo>
                    <a:pt x="5715" y="6146"/>
                  </a:lnTo>
                  <a:lnTo>
                    <a:pt x="6654" y="3898"/>
                  </a:lnTo>
                  <a:close/>
                </a:path>
              </a:pathLst>
            </a:custGeom>
            <a:solidFill>
              <a:srgbClr val="231F20"/>
            </a:solidFill>
          </p:spPr>
          <p:txBody>
            <a:bodyPr wrap="square" lIns="0" tIns="0" rIns="0" bIns="0" rtlCol="0"/>
            <a:lstStyle/>
            <a:p/>
          </p:txBody>
        </p:sp>
        <p:sp>
          <p:nvSpPr>
            <p:cNvPr id="3168" name="object 3168" descr=""/>
            <p:cNvSpPr/>
            <p:nvPr/>
          </p:nvSpPr>
          <p:spPr>
            <a:xfrm>
              <a:off x="4721785" y="6271056"/>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169" name="object 3169" descr=""/>
            <p:cNvSpPr/>
            <p:nvPr/>
          </p:nvSpPr>
          <p:spPr>
            <a:xfrm>
              <a:off x="4724303" y="6273121"/>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170" name="object 3170" descr=""/>
            <p:cNvSpPr/>
            <p:nvPr/>
          </p:nvSpPr>
          <p:spPr>
            <a:xfrm>
              <a:off x="4721785" y="6275186"/>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171" name="object 3171" descr=""/>
            <p:cNvSpPr/>
            <p:nvPr/>
          </p:nvSpPr>
          <p:spPr>
            <a:xfrm>
              <a:off x="4724303" y="6277940"/>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172" name="object 3172" descr=""/>
            <p:cNvSpPr/>
            <p:nvPr/>
          </p:nvSpPr>
          <p:spPr>
            <a:xfrm>
              <a:off x="4721785" y="6280005"/>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173" name="object 3173" descr=""/>
            <p:cNvSpPr/>
            <p:nvPr/>
          </p:nvSpPr>
          <p:spPr>
            <a:xfrm>
              <a:off x="4724303" y="6282529"/>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174" name="object 3174" descr=""/>
            <p:cNvSpPr/>
            <p:nvPr/>
          </p:nvSpPr>
          <p:spPr>
            <a:xfrm>
              <a:off x="4721785" y="6284823"/>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175" name="object 3175" descr=""/>
            <p:cNvSpPr/>
            <p:nvPr/>
          </p:nvSpPr>
          <p:spPr>
            <a:xfrm>
              <a:off x="4724303" y="6287348"/>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176" name="object 3176" descr=""/>
            <p:cNvSpPr/>
            <p:nvPr/>
          </p:nvSpPr>
          <p:spPr>
            <a:xfrm>
              <a:off x="4721785" y="6289413"/>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177" name="object 3177" descr=""/>
            <p:cNvSpPr/>
            <p:nvPr/>
          </p:nvSpPr>
          <p:spPr>
            <a:xfrm>
              <a:off x="4724303" y="6292166"/>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178" name="object 3178" descr=""/>
            <p:cNvSpPr/>
            <p:nvPr/>
          </p:nvSpPr>
          <p:spPr>
            <a:xfrm>
              <a:off x="4721785" y="6294231"/>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179" name="object 3179" descr=""/>
            <p:cNvSpPr/>
            <p:nvPr/>
          </p:nvSpPr>
          <p:spPr>
            <a:xfrm>
              <a:off x="4724303" y="6296983"/>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180" name="object 3180" descr=""/>
            <p:cNvSpPr/>
            <p:nvPr/>
          </p:nvSpPr>
          <p:spPr>
            <a:xfrm>
              <a:off x="4721785" y="6299048"/>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181" name="object 3181" descr=""/>
            <p:cNvSpPr/>
            <p:nvPr/>
          </p:nvSpPr>
          <p:spPr>
            <a:xfrm>
              <a:off x="4724303" y="6301797"/>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182" name="object 3182" descr=""/>
            <p:cNvSpPr/>
            <p:nvPr/>
          </p:nvSpPr>
          <p:spPr>
            <a:xfrm>
              <a:off x="4721785" y="6303862"/>
              <a:ext cx="0" cy="2540"/>
            </a:xfrm>
            <a:custGeom>
              <a:avLst/>
              <a:gdLst/>
              <a:ahLst/>
              <a:cxnLst/>
              <a:rect l="l" t="t" r="r" b="b"/>
              <a:pathLst>
                <a:path w="0" h="2539">
                  <a:moveTo>
                    <a:pt x="0" y="0"/>
                  </a:moveTo>
                  <a:lnTo>
                    <a:pt x="0" y="2527"/>
                  </a:lnTo>
                </a:path>
              </a:pathLst>
            </a:custGeom>
            <a:ln w="6426">
              <a:solidFill>
                <a:srgbClr val="231F20"/>
              </a:solidFill>
            </a:ln>
          </p:spPr>
          <p:txBody>
            <a:bodyPr wrap="square" lIns="0" tIns="0" rIns="0" bIns="0" rtlCol="0"/>
            <a:lstStyle/>
            <a:p/>
          </p:txBody>
        </p:sp>
        <p:sp>
          <p:nvSpPr>
            <p:cNvPr id="3183" name="object 3183" descr=""/>
            <p:cNvSpPr/>
            <p:nvPr/>
          </p:nvSpPr>
          <p:spPr>
            <a:xfrm>
              <a:off x="4722021" y="6306614"/>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184" name="object 3184" descr=""/>
            <p:cNvSpPr/>
            <p:nvPr/>
          </p:nvSpPr>
          <p:spPr>
            <a:xfrm>
              <a:off x="4721785" y="6307302"/>
              <a:ext cx="3175" cy="4445"/>
            </a:xfrm>
            <a:custGeom>
              <a:avLst/>
              <a:gdLst/>
              <a:ahLst/>
              <a:cxnLst/>
              <a:rect l="l" t="t" r="r" b="b"/>
              <a:pathLst>
                <a:path w="3175" h="4445">
                  <a:moveTo>
                    <a:pt x="0" y="0"/>
                  </a:moveTo>
                  <a:lnTo>
                    <a:pt x="0" y="3898"/>
                  </a:lnTo>
                  <a:lnTo>
                    <a:pt x="2755" y="3898"/>
                  </a:lnTo>
                </a:path>
              </a:pathLst>
            </a:custGeom>
            <a:ln w="6426">
              <a:solidFill>
                <a:srgbClr val="231F20"/>
              </a:solidFill>
            </a:ln>
          </p:spPr>
          <p:txBody>
            <a:bodyPr wrap="square" lIns="0" tIns="0" rIns="0" bIns="0" rtlCol="0"/>
            <a:lstStyle/>
            <a:p/>
          </p:txBody>
        </p:sp>
        <p:sp>
          <p:nvSpPr>
            <p:cNvPr id="3185" name="object 3185" descr=""/>
            <p:cNvSpPr/>
            <p:nvPr/>
          </p:nvSpPr>
          <p:spPr>
            <a:xfrm>
              <a:off x="4718570" y="6267843"/>
              <a:ext cx="9525" cy="38100"/>
            </a:xfrm>
            <a:custGeom>
              <a:avLst/>
              <a:gdLst/>
              <a:ahLst/>
              <a:cxnLst/>
              <a:rect l="l" t="t" r="r" b="b"/>
              <a:pathLst>
                <a:path w="9525" h="38100">
                  <a:moveTo>
                    <a:pt x="8940" y="5740"/>
                  </a:moveTo>
                  <a:lnTo>
                    <a:pt x="8001" y="3467"/>
                  </a:lnTo>
                  <a:lnTo>
                    <a:pt x="6223" y="2743"/>
                  </a:lnTo>
                  <a:lnTo>
                    <a:pt x="5473" y="952"/>
                  </a:lnTo>
                  <a:lnTo>
                    <a:pt x="3213" y="0"/>
                  </a:lnTo>
                  <a:lnTo>
                    <a:pt x="939" y="952"/>
                  </a:lnTo>
                  <a:lnTo>
                    <a:pt x="0" y="3213"/>
                  </a:lnTo>
                  <a:lnTo>
                    <a:pt x="939" y="5486"/>
                  </a:lnTo>
                  <a:lnTo>
                    <a:pt x="1816" y="5867"/>
                  </a:lnTo>
                  <a:lnTo>
                    <a:pt x="939" y="6223"/>
                  </a:lnTo>
                  <a:lnTo>
                    <a:pt x="0" y="8496"/>
                  </a:lnTo>
                  <a:lnTo>
                    <a:pt x="939" y="10769"/>
                  </a:lnTo>
                  <a:lnTo>
                    <a:pt x="1270" y="10909"/>
                  </a:lnTo>
                  <a:lnTo>
                    <a:pt x="939" y="11049"/>
                  </a:lnTo>
                  <a:lnTo>
                    <a:pt x="0" y="13309"/>
                  </a:lnTo>
                  <a:lnTo>
                    <a:pt x="939" y="15582"/>
                  </a:lnTo>
                  <a:lnTo>
                    <a:pt x="1270" y="15722"/>
                  </a:lnTo>
                  <a:lnTo>
                    <a:pt x="939" y="15862"/>
                  </a:lnTo>
                  <a:lnTo>
                    <a:pt x="0" y="18135"/>
                  </a:lnTo>
                  <a:lnTo>
                    <a:pt x="939" y="20408"/>
                  </a:lnTo>
                  <a:lnTo>
                    <a:pt x="2946" y="21247"/>
                  </a:lnTo>
                  <a:lnTo>
                    <a:pt x="3454" y="22466"/>
                  </a:lnTo>
                  <a:lnTo>
                    <a:pt x="3784" y="22606"/>
                  </a:lnTo>
                  <a:lnTo>
                    <a:pt x="3454" y="22745"/>
                  </a:lnTo>
                  <a:lnTo>
                    <a:pt x="3263" y="23202"/>
                  </a:lnTo>
                  <a:lnTo>
                    <a:pt x="939" y="24117"/>
                  </a:lnTo>
                  <a:lnTo>
                    <a:pt x="0" y="26390"/>
                  </a:lnTo>
                  <a:lnTo>
                    <a:pt x="939" y="28663"/>
                  </a:lnTo>
                  <a:lnTo>
                    <a:pt x="1270" y="28816"/>
                  </a:lnTo>
                  <a:lnTo>
                    <a:pt x="939" y="28943"/>
                  </a:lnTo>
                  <a:lnTo>
                    <a:pt x="0" y="31216"/>
                  </a:lnTo>
                  <a:lnTo>
                    <a:pt x="279" y="31902"/>
                  </a:lnTo>
                  <a:lnTo>
                    <a:pt x="0" y="32588"/>
                  </a:lnTo>
                  <a:lnTo>
                    <a:pt x="939" y="34848"/>
                  </a:lnTo>
                  <a:lnTo>
                    <a:pt x="2933" y="35699"/>
                  </a:lnTo>
                  <a:lnTo>
                    <a:pt x="3454" y="36918"/>
                  </a:lnTo>
                  <a:lnTo>
                    <a:pt x="5727" y="37858"/>
                  </a:lnTo>
                  <a:lnTo>
                    <a:pt x="8001" y="36918"/>
                  </a:lnTo>
                  <a:lnTo>
                    <a:pt x="8940" y="34645"/>
                  </a:lnTo>
                  <a:lnTo>
                    <a:pt x="8788" y="34302"/>
                  </a:lnTo>
                  <a:lnTo>
                    <a:pt x="8940" y="33959"/>
                  </a:lnTo>
                  <a:lnTo>
                    <a:pt x="8077" y="31902"/>
                  </a:lnTo>
                  <a:lnTo>
                    <a:pt x="8940" y="29832"/>
                  </a:lnTo>
                  <a:lnTo>
                    <a:pt x="8001" y="27559"/>
                  </a:lnTo>
                  <a:lnTo>
                    <a:pt x="7670" y="27432"/>
                  </a:lnTo>
                  <a:lnTo>
                    <a:pt x="8001" y="27292"/>
                  </a:lnTo>
                  <a:lnTo>
                    <a:pt x="8940" y="25019"/>
                  </a:lnTo>
                  <a:lnTo>
                    <a:pt x="8001" y="22745"/>
                  </a:lnTo>
                  <a:lnTo>
                    <a:pt x="7658" y="22606"/>
                  </a:lnTo>
                  <a:lnTo>
                    <a:pt x="8001" y="22466"/>
                  </a:lnTo>
                  <a:lnTo>
                    <a:pt x="8940" y="20193"/>
                  </a:lnTo>
                  <a:lnTo>
                    <a:pt x="8001" y="17932"/>
                  </a:lnTo>
                  <a:lnTo>
                    <a:pt x="5981" y="17094"/>
                  </a:lnTo>
                  <a:lnTo>
                    <a:pt x="5473" y="15862"/>
                  </a:lnTo>
                  <a:lnTo>
                    <a:pt x="5130" y="15722"/>
                  </a:lnTo>
                  <a:lnTo>
                    <a:pt x="5473" y="15582"/>
                  </a:lnTo>
                  <a:lnTo>
                    <a:pt x="6324" y="13538"/>
                  </a:lnTo>
                  <a:lnTo>
                    <a:pt x="8001" y="12839"/>
                  </a:lnTo>
                  <a:lnTo>
                    <a:pt x="8940" y="10566"/>
                  </a:lnTo>
                  <a:lnTo>
                    <a:pt x="8001" y="8293"/>
                  </a:lnTo>
                  <a:lnTo>
                    <a:pt x="7658" y="8166"/>
                  </a:lnTo>
                  <a:lnTo>
                    <a:pt x="8001" y="8013"/>
                  </a:lnTo>
                  <a:lnTo>
                    <a:pt x="8940" y="5740"/>
                  </a:lnTo>
                  <a:close/>
                </a:path>
              </a:pathLst>
            </a:custGeom>
            <a:solidFill>
              <a:srgbClr val="231F20"/>
            </a:solidFill>
          </p:spPr>
          <p:txBody>
            <a:bodyPr wrap="square" lIns="0" tIns="0" rIns="0" bIns="0" rtlCol="0"/>
            <a:lstStyle/>
            <a:p/>
          </p:txBody>
        </p:sp>
        <p:sp>
          <p:nvSpPr>
            <p:cNvPr id="3186" name="object 3186" descr=""/>
            <p:cNvSpPr/>
            <p:nvPr/>
          </p:nvSpPr>
          <p:spPr>
            <a:xfrm>
              <a:off x="4721785" y="6289413"/>
              <a:ext cx="0" cy="635"/>
            </a:xfrm>
            <a:custGeom>
              <a:avLst/>
              <a:gdLst/>
              <a:ahLst/>
              <a:cxnLst/>
              <a:rect l="l" t="t" r="r" b="b"/>
              <a:pathLst>
                <a:path w="0" h="635">
                  <a:moveTo>
                    <a:pt x="0" y="228"/>
                  </a:moveTo>
                  <a:lnTo>
                    <a:pt x="0" y="0"/>
                  </a:lnTo>
                </a:path>
              </a:pathLst>
            </a:custGeom>
            <a:ln w="6426">
              <a:solidFill>
                <a:srgbClr val="231F20"/>
              </a:solidFill>
            </a:ln>
          </p:spPr>
          <p:txBody>
            <a:bodyPr wrap="square" lIns="0" tIns="0" rIns="0" bIns="0" rtlCol="0"/>
            <a:lstStyle/>
            <a:p/>
          </p:txBody>
        </p:sp>
        <p:sp>
          <p:nvSpPr>
            <p:cNvPr id="3187" name="object 3187" descr=""/>
            <p:cNvSpPr/>
            <p:nvPr/>
          </p:nvSpPr>
          <p:spPr>
            <a:xfrm>
              <a:off x="4718570" y="6280009"/>
              <a:ext cx="9525" cy="19050"/>
            </a:xfrm>
            <a:custGeom>
              <a:avLst/>
              <a:gdLst/>
              <a:ahLst/>
              <a:cxnLst/>
              <a:rect l="l" t="t" r="r" b="b"/>
              <a:pathLst>
                <a:path w="9525" h="19050">
                  <a:moveTo>
                    <a:pt x="8940" y="3213"/>
                  </a:moveTo>
                  <a:lnTo>
                    <a:pt x="8001" y="939"/>
                  </a:lnTo>
                  <a:lnTo>
                    <a:pt x="5727" y="0"/>
                  </a:lnTo>
                  <a:lnTo>
                    <a:pt x="3454" y="939"/>
                  </a:lnTo>
                  <a:lnTo>
                    <a:pt x="3162" y="1625"/>
                  </a:lnTo>
                  <a:lnTo>
                    <a:pt x="939" y="2552"/>
                  </a:lnTo>
                  <a:lnTo>
                    <a:pt x="0" y="4813"/>
                  </a:lnTo>
                  <a:lnTo>
                    <a:pt x="939" y="7086"/>
                  </a:lnTo>
                  <a:lnTo>
                    <a:pt x="2654" y="7797"/>
                  </a:lnTo>
                  <a:lnTo>
                    <a:pt x="939" y="8509"/>
                  </a:lnTo>
                  <a:lnTo>
                    <a:pt x="0" y="10782"/>
                  </a:lnTo>
                  <a:lnTo>
                    <a:pt x="939" y="13055"/>
                  </a:lnTo>
                  <a:lnTo>
                    <a:pt x="1270" y="13195"/>
                  </a:lnTo>
                  <a:lnTo>
                    <a:pt x="939" y="13335"/>
                  </a:lnTo>
                  <a:lnTo>
                    <a:pt x="0" y="15608"/>
                  </a:lnTo>
                  <a:lnTo>
                    <a:pt x="939" y="17868"/>
                  </a:lnTo>
                  <a:lnTo>
                    <a:pt x="3213" y="18821"/>
                  </a:lnTo>
                  <a:lnTo>
                    <a:pt x="5473" y="17868"/>
                  </a:lnTo>
                  <a:lnTo>
                    <a:pt x="6426" y="15608"/>
                  </a:lnTo>
                  <a:lnTo>
                    <a:pt x="5473" y="13335"/>
                  </a:lnTo>
                  <a:lnTo>
                    <a:pt x="5130" y="13195"/>
                  </a:lnTo>
                  <a:lnTo>
                    <a:pt x="5473" y="13055"/>
                  </a:lnTo>
                  <a:lnTo>
                    <a:pt x="6426" y="10782"/>
                  </a:lnTo>
                  <a:lnTo>
                    <a:pt x="5473" y="8509"/>
                  </a:lnTo>
                  <a:lnTo>
                    <a:pt x="3759" y="7797"/>
                  </a:lnTo>
                  <a:lnTo>
                    <a:pt x="5473" y="7086"/>
                  </a:lnTo>
                  <a:lnTo>
                    <a:pt x="5753" y="6426"/>
                  </a:lnTo>
                  <a:lnTo>
                    <a:pt x="8001" y="5486"/>
                  </a:lnTo>
                  <a:lnTo>
                    <a:pt x="8940" y="3213"/>
                  </a:lnTo>
                  <a:close/>
                </a:path>
              </a:pathLst>
            </a:custGeom>
            <a:solidFill>
              <a:srgbClr val="231F20"/>
            </a:solidFill>
          </p:spPr>
          <p:txBody>
            <a:bodyPr wrap="square" lIns="0" tIns="0" rIns="0" bIns="0" rtlCol="0"/>
            <a:lstStyle/>
            <a:p/>
          </p:txBody>
        </p:sp>
        <p:sp>
          <p:nvSpPr>
            <p:cNvPr id="3188" name="object 3188" descr=""/>
            <p:cNvSpPr/>
            <p:nvPr/>
          </p:nvSpPr>
          <p:spPr>
            <a:xfrm>
              <a:off x="4724303" y="6268533"/>
              <a:ext cx="0" cy="635"/>
            </a:xfrm>
            <a:custGeom>
              <a:avLst/>
              <a:gdLst/>
              <a:ahLst/>
              <a:cxnLst/>
              <a:rect l="l" t="t" r="r" b="b"/>
              <a:pathLst>
                <a:path w="0" h="635">
                  <a:moveTo>
                    <a:pt x="0" y="0"/>
                  </a:moveTo>
                  <a:lnTo>
                    <a:pt x="0" y="0"/>
                  </a:lnTo>
                  <a:lnTo>
                    <a:pt x="0" y="228"/>
                  </a:lnTo>
                </a:path>
              </a:pathLst>
            </a:custGeom>
            <a:ln w="6426">
              <a:solidFill>
                <a:srgbClr val="231F20"/>
              </a:solidFill>
            </a:ln>
          </p:spPr>
          <p:txBody>
            <a:bodyPr wrap="square" lIns="0" tIns="0" rIns="0" bIns="0" rtlCol="0"/>
            <a:lstStyle/>
            <a:p/>
          </p:txBody>
        </p:sp>
        <p:sp>
          <p:nvSpPr>
            <p:cNvPr id="3189" name="object 3189" descr=""/>
            <p:cNvSpPr/>
            <p:nvPr/>
          </p:nvSpPr>
          <p:spPr>
            <a:xfrm>
              <a:off x="4994104" y="6283906"/>
              <a:ext cx="635" cy="0"/>
            </a:xfrm>
            <a:custGeom>
              <a:avLst/>
              <a:gdLst/>
              <a:ahLst/>
              <a:cxnLst/>
              <a:rect l="l" t="t" r="r" b="b"/>
              <a:pathLst>
                <a:path w="635" h="0">
                  <a:moveTo>
                    <a:pt x="457" y="0"/>
                  </a:moveTo>
                  <a:lnTo>
                    <a:pt x="0" y="0"/>
                  </a:lnTo>
                </a:path>
              </a:pathLst>
            </a:custGeom>
            <a:ln w="6426">
              <a:solidFill>
                <a:srgbClr val="231F20"/>
              </a:solidFill>
            </a:ln>
          </p:spPr>
          <p:txBody>
            <a:bodyPr wrap="square" lIns="0" tIns="0" rIns="0" bIns="0" rtlCol="0"/>
            <a:lstStyle/>
            <a:p/>
          </p:txBody>
        </p:sp>
        <p:sp>
          <p:nvSpPr>
            <p:cNvPr id="3190" name="object 3190" descr=""/>
            <p:cNvSpPr/>
            <p:nvPr/>
          </p:nvSpPr>
          <p:spPr>
            <a:xfrm>
              <a:off x="4923226" y="6283906"/>
              <a:ext cx="635" cy="0"/>
            </a:xfrm>
            <a:custGeom>
              <a:avLst/>
              <a:gdLst/>
              <a:ahLst/>
              <a:cxnLst/>
              <a:rect l="l" t="t" r="r" b="b"/>
              <a:pathLst>
                <a:path w="635" h="0">
                  <a:moveTo>
                    <a:pt x="457" y="0"/>
                  </a:moveTo>
                  <a:lnTo>
                    <a:pt x="0" y="0"/>
                  </a:lnTo>
                </a:path>
              </a:pathLst>
            </a:custGeom>
            <a:ln w="6426">
              <a:solidFill>
                <a:srgbClr val="231F20"/>
              </a:solidFill>
            </a:ln>
          </p:spPr>
          <p:txBody>
            <a:bodyPr wrap="square" lIns="0" tIns="0" rIns="0" bIns="0" rtlCol="0"/>
            <a:lstStyle/>
            <a:p/>
          </p:txBody>
        </p:sp>
        <p:sp>
          <p:nvSpPr>
            <p:cNvPr id="3191" name="object 3191" descr=""/>
            <p:cNvSpPr/>
            <p:nvPr/>
          </p:nvSpPr>
          <p:spPr>
            <a:xfrm>
              <a:off x="4179208" y="7171771"/>
              <a:ext cx="6985" cy="0"/>
            </a:xfrm>
            <a:custGeom>
              <a:avLst/>
              <a:gdLst/>
              <a:ahLst/>
              <a:cxnLst/>
              <a:rect l="l" t="t" r="r" b="b"/>
              <a:pathLst>
                <a:path w="6985" h="0">
                  <a:moveTo>
                    <a:pt x="6870" y="0"/>
                  </a:moveTo>
                  <a:lnTo>
                    <a:pt x="0" y="0"/>
                  </a:lnTo>
                </a:path>
              </a:pathLst>
            </a:custGeom>
            <a:ln w="6426">
              <a:solidFill>
                <a:srgbClr val="231F20"/>
              </a:solidFill>
            </a:ln>
          </p:spPr>
          <p:txBody>
            <a:bodyPr wrap="square" lIns="0" tIns="0" rIns="0" bIns="0" rtlCol="0"/>
            <a:lstStyle/>
            <a:p/>
          </p:txBody>
        </p:sp>
        <p:sp>
          <p:nvSpPr>
            <p:cNvPr id="3192" name="object 3192" descr=""/>
            <p:cNvSpPr/>
            <p:nvPr/>
          </p:nvSpPr>
          <p:spPr>
            <a:xfrm>
              <a:off x="4179208" y="7315384"/>
              <a:ext cx="6985" cy="0"/>
            </a:xfrm>
            <a:custGeom>
              <a:avLst/>
              <a:gdLst/>
              <a:ahLst/>
              <a:cxnLst/>
              <a:rect l="l" t="t" r="r" b="b"/>
              <a:pathLst>
                <a:path w="6985" h="0">
                  <a:moveTo>
                    <a:pt x="0" y="0"/>
                  </a:moveTo>
                  <a:lnTo>
                    <a:pt x="6870" y="0"/>
                  </a:lnTo>
                </a:path>
              </a:pathLst>
            </a:custGeom>
            <a:ln w="6426">
              <a:solidFill>
                <a:srgbClr val="231F20"/>
              </a:solidFill>
            </a:ln>
          </p:spPr>
          <p:txBody>
            <a:bodyPr wrap="square" lIns="0" tIns="0" rIns="0" bIns="0" rtlCol="0"/>
            <a:lstStyle/>
            <a:p/>
          </p:txBody>
        </p:sp>
        <p:sp>
          <p:nvSpPr>
            <p:cNvPr id="3193" name="object 3193" descr=""/>
            <p:cNvSpPr/>
            <p:nvPr/>
          </p:nvSpPr>
          <p:spPr>
            <a:xfrm>
              <a:off x="4716510" y="6332312"/>
              <a:ext cx="2540" cy="47625"/>
            </a:xfrm>
            <a:custGeom>
              <a:avLst/>
              <a:gdLst/>
              <a:ahLst/>
              <a:cxnLst/>
              <a:rect l="l" t="t" r="r" b="b"/>
              <a:pathLst>
                <a:path w="2539" h="47625">
                  <a:moveTo>
                    <a:pt x="2298" y="0"/>
                  </a:moveTo>
                  <a:lnTo>
                    <a:pt x="0" y="0"/>
                  </a:lnTo>
                  <a:lnTo>
                    <a:pt x="0" y="47485"/>
                  </a:lnTo>
                </a:path>
              </a:pathLst>
            </a:custGeom>
            <a:ln w="6426">
              <a:solidFill>
                <a:srgbClr val="231F20"/>
              </a:solidFill>
            </a:ln>
          </p:spPr>
          <p:txBody>
            <a:bodyPr wrap="square" lIns="0" tIns="0" rIns="0" bIns="0" rtlCol="0"/>
            <a:lstStyle/>
            <a:p/>
          </p:txBody>
        </p:sp>
        <p:sp>
          <p:nvSpPr>
            <p:cNvPr id="3194" name="object 3194" descr=""/>
            <p:cNvSpPr/>
            <p:nvPr/>
          </p:nvSpPr>
          <p:spPr>
            <a:xfrm>
              <a:off x="4995023" y="6302943"/>
              <a:ext cx="635" cy="0"/>
            </a:xfrm>
            <a:custGeom>
              <a:avLst/>
              <a:gdLst/>
              <a:ahLst/>
              <a:cxnLst/>
              <a:rect l="l" t="t" r="r" b="b"/>
              <a:pathLst>
                <a:path w="635" h="0">
                  <a:moveTo>
                    <a:pt x="457" y="0"/>
                  </a:moveTo>
                  <a:lnTo>
                    <a:pt x="0" y="0"/>
                  </a:lnTo>
                </a:path>
              </a:pathLst>
            </a:custGeom>
            <a:ln w="6426">
              <a:solidFill>
                <a:srgbClr val="231F20"/>
              </a:solidFill>
            </a:ln>
          </p:spPr>
          <p:txBody>
            <a:bodyPr wrap="square" lIns="0" tIns="0" rIns="0" bIns="0" rtlCol="0"/>
            <a:lstStyle/>
            <a:p/>
          </p:txBody>
        </p:sp>
        <p:sp>
          <p:nvSpPr>
            <p:cNvPr id="3195" name="object 3195" descr=""/>
            <p:cNvSpPr/>
            <p:nvPr/>
          </p:nvSpPr>
          <p:spPr>
            <a:xfrm>
              <a:off x="4995480" y="6285283"/>
              <a:ext cx="1270" cy="46990"/>
            </a:xfrm>
            <a:custGeom>
              <a:avLst/>
              <a:gdLst/>
              <a:ahLst/>
              <a:cxnLst/>
              <a:rect l="l" t="t" r="r" b="b"/>
              <a:pathLst>
                <a:path w="1270" h="46989">
                  <a:moveTo>
                    <a:pt x="0" y="0"/>
                  </a:moveTo>
                  <a:lnTo>
                    <a:pt x="698" y="0"/>
                  </a:lnTo>
                  <a:lnTo>
                    <a:pt x="698" y="46570"/>
                  </a:lnTo>
                </a:path>
              </a:pathLst>
            </a:custGeom>
            <a:ln w="6426">
              <a:solidFill>
                <a:srgbClr val="231F20"/>
              </a:solidFill>
            </a:ln>
          </p:spPr>
          <p:txBody>
            <a:bodyPr wrap="square" lIns="0" tIns="0" rIns="0" bIns="0" rtlCol="0"/>
            <a:lstStyle/>
            <a:p/>
          </p:txBody>
        </p:sp>
        <p:sp>
          <p:nvSpPr>
            <p:cNvPr id="3196" name="object 3196" descr=""/>
            <p:cNvSpPr/>
            <p:nvPr/>
          </p:nvSpPr>
          <p:spPr>
            <a:xfrm>
              <a:off x="4922302" y="6302943"/>
              <a:ext cx="1270" cy="0"/>
            </a:xfrm>
            <a:custGeom>
              <a:avLst/>
              <a:gdLst/>
              <a:ahLst/>
              <a:cxnLst/>
              <a:rect l="l" t="t" r="r" b="b"/>
              <a:pathLst>
                <a:path w="1270" h="0">
                  <a:moveTo>
                    <a:pt x="685" y="0"/>
                  </a:moveTo>
                  <a:lnTo>
                    <a:pt x="0" y="0"/>
                  </a:lnTo>
                </a:path>
              </a:pathLst>
            </a:custGeom>
            <a:ln w="6426">
              <a:solidFill>
                <a:srgbClr val="231F20"/>
              </a:solidFill>
            </a:ln>
          </p:spPr>
          <p:txBody>
            <a:bodyPr wrap="square" lIns="0" tIns="0" rIns="0" bIns="0" rtlCol="0"/>
            <a:lstStyle/>
            <a:p/>
          </p:txBody>
        </p:sp>
        <p:sp>
          <p:nvSpPr>
            <p:cNvPr id="3197" name="object 3197" descr=""/>
            <p:cNvSpPr/>
            <p:nvPr/>
          </p:nvSpPr>
          <p:spPr>
            <a:xfrm>
              <a:off x="4921608" y="6285283"/>
              <a:ext cx="1270" cy="46990"/>
            </a:xfrm>
            <a:custGeom>
              <a:avLst/>
              <a:gdLst/>
              <a:ahLst/>
              <a:cxnLst/>
              <a:rect l="l" t="t" r="r" b="b"/>
              <a:pathLst>
                <a:path w="1270" h="46989">
                  <a:moveTo>
                    <a:pt x="698" y="0"/>
                  </a:moveTo>
                  <a:lnTo>
                    <a:pt x="0" y="0"/>
                  </a:lnTo>
                  <a:lnTo>
                    <a:pt x="0" y="17665"/>
                  </a:lnTo>
                  <a:lnTo>
                    <a:pt x="0" y="46570"/>
                  </a:lnTo>
                </a:path>
              </a:pathLst>
            </a:custGeom>
            <a:ln w="6426">
              <a:solidFill>
                <a:srgbClr val="231F20"/>
              </a:solidFill>
            </a:ln>
          </p:spPr>
          <p:txBody>
            <a:bodyPr wrap="square" lIns="0" tIns="0" rIns="0" bIns="0" rtlCol="0"/>
            <a:lstStyle/>
            <a:p/>
          </p:txBody>
        </p:sp>
        <p:sp>
          <p:nvSpPr>
            <p:cNvPr id="3198" name="object 3198" descr=""/>
            <p:cNvSpPr/>
            <p:nvPr/>
          </p:nvSpPr>
          <p:spPr>
            <a:xfrm>
              <a:off x="4908998" y="6361911"/>
              <a:ext cx="1905" cy="18415"/>
            </a:xfrm>
            <a:custGeom>
              <a:avLst/>
              <a:gdLst/>
              <a:ahLst/>
              <a:cxnLst/>
              <a:rect l="l" t="t" r="r" b="b"/>
              <a:pathLst>
                <a:path w="1904" h="18414">
                  <a:moveTo>
                    <a:pt x="1600" y="0"/>
                  </a:moveTo>
                  <a:lnTo>
                    <a:pt x="0" y="17894"/>
                  </a:lnTo>
                </a:path>
              </a:pathLst>
            </a:custGeom>
            <a:ln w="6426">
              <a:solidFill>
                <a:srgbClr val="231F20"/>
              </a:solidFill>
            </a:ln>
          </p:spPr>
          <p:txBody>
            <a:bodyPr wrap="square" lIns="0" tIns="0" rIns="0" bIns="0" rtlCol="0"/>
            <a:lstStyle/>
            <a:p/>
          </p:txBody>
        </p:sp>
        <p:sp>
          <p:nvSpPr>
            <p:cNvPr id="3199" name="object 3199" descr=""/>
            <p:cNvSpPr/>
            <p:nvPr/>
          </p:nvSpPr>
          <p:spPr>
            <a:xfrm>
              <a:off x="5006947" y="6361906"/>
              <a:ext cx="1905" cy="18415"/>
            </a:xfrm>
            <a:custGeom>
              <a:avLst/>
              <a:gdLst/>
              <a:ahLst/>
              <a:cxnLst/>
              <a:rect l="l" t="t" r="r" b="b"/>
              <a:pathLst>
                <a:path w="1904" h="18414">
                  <a:moveTo>
                    <a:pt x="1841" y="17894"/>
                  </a:moveTo>
                  <a:lnTo>
                    <a:pt x="241" y="0"/>
                  </a:lnTo>
                  <a:lnTo>
                    <a:pt x="0" y="457"/>
                  </a:lnTo>
                </a:path>
              </a:pathLst>
            </a:custGeom>
            <a:ln w="6426">
              <a:solidFill>
                <a:srgbClr val="231F20"/>
              </a:solidFill>
            </a:ln>
          </p:spPr>
          <p:txBody>
            <a:bodyPr wrap="square" lIns="0" tIns="0" rIns="0" bIns="0" rtlCol="0"/>
            <a:lstStyle/>
            <a:p/>
          </p:txBody>
        </p:sp>
        <p:sp>
          <p:nvSpPr>
            <p:cNvPr id="3200" name="object 3200" descr=""/>
            <p:cNvSpPr/>
            <p:nvPr/>
          </p:nvSpPr>
          <p:spPr>
            <a:xfrm>
              <a:off x="4909226" y="6361911"/>
              <a:ext cx="1905" cy="18415"/>
            </a:xfrm>
            <a:custGeom>
              <a:avLst/>
              <a:gdLst/>
              <a:ahLst/>
              <a:cxnLst/>
              <a:rect l="l" t="t" r="r" b="b"/>
              <a:pathLst>
                <a:path w="1904" h="18414">
                  <a:moveTo>
                    <a:pt x="1371" y="0"/>
                  </a:moveTo>
                  <a:lnTo>
                    <a:pt x="1612" y="457"/>
                  </a:lnTo>
                  <a:lnTo>
                    <a:pt x="0" y="17894"/>
                  </a:lnTo>
                </a:path>
              </a:pathLst>
            </a:custGeom>
            <a:ln w="6426">
              <a:solidFill>
                <a:srgbClr val="231F20"/>
              </a:solidFill>
            </a:ln>
          </p:spPr>
          <p:txBody>
            <a:bodyPr wrap="square" lIns="0" tIns="0" rIns="0" bIns="0" rtlCol="0"/>
            <a:lstStyle/>
            <a:p/>
          </p:txBody>
        </p:sp>
        <p:sp>
          <p:nvSpPr>
            <p:cNvPr id="3201" name="object 3201" descr=""/>
            <p:cNvSpPr/>
            <p:nvPr/>
          </p:nvSpPr>
          <p:spPr>
            <a:xfrm>
              <a:off x="5006952" y="6362363"/>
              <a:ext cx="1905" cy="17780"/>
            </a:xfrm>
            <a:custGeom>
              <a:avLst/>
              <a:gdLst/>
              <a:ahLst/>
              <a:cxnLst/>
              <a:rect l="l" t="t" r="r" b="b"/>
              <a:pathLst>
                <a:path w="1904" h="17779">
                  <a:moveTo>
                    <a:pt x="1612" y="17437"/>
                  </a:moveTo>
                  <a:lnTo>
                    <a:pt x="0" y="0"/>
                  </a:lnTo>
                </a:path>
              </a:pathLst>
            </a:custGeom>
            <a:ln w="6426">
              <a:solidFill>
                <a:srgbClr val="231F20"/>
              </a:solidFill>
            </a:ln>
          </p:spPr>
          <p:txBody>
            <a:bodyPr wrap="square" lIns="0" tIns="0" rIns="0" bIns="0" rtlCol="0"/>
            <a:lstStyle/>
            <a:p/>
          </p:txBody>
        </p:sp>
        <p:sp>
          <p:nvSpPr>
            <p:cNvPr id="3202" name="object 3202" descr=""/>
            <p:cNvSpPr/>
            <p:nvPr/>
          </p:nvSpPr>
          <p:spPr>
            <a:xfrm>
              <a:off x="4718806" y="6332312"/>
              <a:ext cx="3175" cy="47625"/>
            </a:xfrm>
            <a:custGeom>
              <a:avLst/>
              <a:gdLst/>
              <a:ahLst/>
              <a:cxnLst/>
              <a:rect l="l" t="t" r="r" b="b"/>
              <a:pathLst>
                <a:path w="3175" h="47625">
                  <a:moveTo>
                    <a:pt x="2755" y="0"/>
                  </a:moveTo>
                  <a:lnTo>
                    <a:pt x="0" y="0"/>
                  </a:lnTo>
                  <a:lnTo>
                    <a:pt x="0" y="47485"/>
                  </a:lnTo>
                </a:path>
              </a:pathLst>
            </a:custGeom>
            <a:ln w="6426">
              <a:solidFill>
                <a:srgbClr val="231F20"/>
              </a:solidFill>
            </a:ln>
          </p:spPr>
          <p:txBody>
            <a:bodyPr wrap="square" lIns="0" tIns="0" rIns="0" bIns="0" rtlCol="0"/>
            <a:lstStyle/>
            <a:p/>
          </p:txBody>
        </p:sp>
        <p:sp>
          <p:nvSpPr>
            <p:cNvPr id="3203" name="object 3203" descr=""/>
            <p:cNvSpPr/>
            <p:nvPr/>
          </p:nvSpPr>
          <p:spPr>
            <a:xfrm>
              <a:off x="4723843" y="6265320"/>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204" name="object 3204" descr=""/>
            <p:cNvSpPr/>
            <p:nvPr/>
          </p:nvSpPr>
          <p:spPr>
            <a:xfrm>
              <a:off x="5006270" y="6362369"/>
              <a:ext cx="1905" cy="17780"/>
            </a:xfrm>
            <a:custGeom>
              <a:avLst/>
              <a:gdLst/>
              <a:ahLst/>
              <a:cxnLst/>
              <a:rect l="l" t="t" r="r" b="b"/>
              <a:pathLst>
                <a:path w="1904" h="17779">
                  <a:moveTo>
                    <a:pt x="0" y="0"/>
                  </a:moveTo>
                  <a:lnTo>
                    <a:pt x="1371" y="17437"/>
                  </a:lnTo>
                </a:path>
              </a:pathLst>
            </a:custGeom>
            <a:ln w="6426">
              <a:solidFill>
                <a:srgbClr val="231F20"/>
              </a:solidFill>
            </a:ln>
          </p:spPr>
          <p:txBody>
            <a:bodyPr wrap="square" lIns="0" tIns="0" rIns="0" bIns="0" rtlCol="0"/>
            <a:lstStyle/>
            <a:p/>
          </p:txBody>
        </p:sp>
        <p:sp>
          <p:nvSpPr>
            <p:cNvPr id="3205" name="object 3205" descr=""/>
            <p:cNvSpPr/>
            <p:nvPr/>
          </p:nvSpPr>
          <p:spPr>
            <a:xfrm>
              <a:off x="4909916" y="6362363"/>
              <a:ext cx="8890" cy="17780"/>
            </a:xfrm>
            <a:custGeom>
              <a:avLst/>
              <a:gdLst/>
              <a:ahLst/>
              <a:cxnLst/>
              <a:rect l="l" t="t" r="r" b="b"/>
              <a:pathLst>
                <a:path w="8889" h="17779">
                  <a:moveTo>
                    <a:pt x="0" y="17437"/>
                  </a:moveTo>
                  <a:lnTo>
                    <a:pt x="1600" y="0"/>
                  </a:lnTo>
                  <a:lnTo>
                    <a:pt x="8724" y="0"/>
                  </a:lnTo>
                </a:path>
              </a:pathLst>
            </a:custGeom>
            <a:ln w="6426">
              <a:solidFill>
                <a:srgbClr val="231F20"/>
              </a:solidFill>
            </a:ln>
          </p:spPr>
          <p:txBody>
            <a:bodyPr wrap="square" lIns="0" tIns="0" rIns="0" bIns="0" rtlCol="0"/>
            <a:lstStyle/>
            <a:p/>
          </p:txBody>
        </p:sp>
        <p:sp>
          <p:nvSpPr>
            <p:cNvPr id="3206" name="object 3206" descr=""/>
            <p:cNvSpPr/>
            <p:nvPr/>
          </p:nvSpPr>
          <p:spPr>
            <a:xfrm>
              <a:off x="4999151" y="6362369"/>
              <a:ext cx="7620" cy="0"/>
            </a:xfrm>
            <a:custGeom>
              <a:avLst/>
              <a:gdLst/>
              <a:ahLst/>
              <a:cxnLst/>
              <a:rect l="l" t="t" r="r" b="b"/>
              <a:pathLst>
                <a:path w="7620" h="0">
                  <a:moveTo>
                    <a:pt x="0" y="0"/>
                  </a:moveTo>
                  <a:lnTo>
                    <a:pt x="7124" y="0"/>
                  </a:lnTo>
                </a:path>
              </a:pathLst>
            </a:custGeom>
            <a:ln w="6426">
              <a:solidFill>
                <a:srgbClr val="231F20"/>
              </a:solidFill>
            </a:ln>
          </p:spPr>
          <p:txBody>
            <a:bodyPr wrap="square" lIns="0" tIns="0" rIns="0" bIns="0" rtlCol="0"/>
            <a:lstStyle/>
            <a:p/>
          </p:txBody>
        </p:sp>
        <p:sp>
          <p:nvSpPr>
            <p:cNvPr id="3207" name="object 3207" descr=""/>
            <p:cNvSpPr/>
            <p:nvPr/>
          </p:nvSpPr>
          <p:spPr>
            <a:xfrm>
              <a:off x="4824799" y="6318778"/>
              <a:ext cx="6985" cy="4445"/>
            </a:xfrm>
            <a:custGeom>
              <a:avLst/>
              <a:gdLst/>
              <a:ahLst/>
              <a:cxnLst/>
              <a:rect l="l" t="t" r="r" b="b"/>
              <a:pathLst>
                <a:path w="6985" h="4445">
                  <a:moveTo>
                    <a:pt x="0" y="4356"/>
                  </a:moveTo>
                  <a:lnTo>
                    <a:pt x="0" y="0"/>
                  </a:lnTo>
                  <a:lnTo>
                    <a:pt x="6883" y="0"/>
                  </a:lnTo>
                </a:path>
              </a:pathLst>
            </a:custGeom>
            <a:ln w="6426">
              <a:solidFill>
                <a:srgbClr val="231F20"/>
              </a:solidFill>
            </a:ln>
          </p:spPr>
          <p:txBody>
            <a:bodyPr wrap="square" lIns="0" tIns="0" rIns="0" bIns="0" rtlCol="0"/>
            <a:lstStyle/>
            <a:p/>
          </p:txBody>
        </p:sp>
        <p:sp>
          <p:nvSpPr>
            <p:cNvPr id="3208" name="object 3208" descr=""/>
            <p:cNvSpPr/>
            <p:nvPr/>
          </p:nvSpPr>
          <p:spPr>
            <a:xfrm>
              <a:off x="4819293" y="6318775"/>
              <a:ext cx="5715" cy="0"/>
            </a:xfrm>
            <a:custGeom>
              <a:avLst/>
              <a:gdLst/>
              <a:ahLst/>
              <a:cxnLst/>
              <a:rect l="l" t="t" r="r" b="b"/>
              <a:pathLst>
                <a:path w="5714" h="0">
                  <a:moveTo>
                    <a:pt x="0" y="0"/>
                  </a:moveTo>
                  <a:lnTo>
                    <a:pt x="5511" y="0"/>
                  </a:lnTo>
                </a:path>
              </a:pathLst>
            </a:custGeom>
            <a:ln w="6426">
              <a:solidFill>
                <a:srgbClr val="231F20"/>
              </a:solidFill>
            </a:ln>
          </p:spPr>
          <p:txBody>
            <a:bodyPr wrap="square" lIns="0" tIns="0" rIns="0" bIns="0" rtlCol="0"/>
            <a:lstStyle/>
            <a:p/>
          </p:txBody>
        </p:sp>
        <p:sp>
          <p:nvSpPr>
            <p:cNvPr id="3209" name="object 3209" descr=""/>
            <p:cNvSpPr/>
            <p:nvPr/>
          </p:nvSpPr>
          <p:spPr>
            <a:xfrm>
              <a:off x="4824340" y="6306619"/>
              <a:ext cx="6985" cy="5080"/>
            </a:xfrm>
            <a:custGeom>
              <a:avLst/>
              <a:gdLst/>
              <a:ahLst/>
              <a:cxnLst/>
              <a:rect l="l" t="t" r="r" b="b"/>
              <a:pathLst>
                <a:path w="6985" h="5079">
                  <a:moveTo>
                    <a:pt x="6883" y="4584"/>
                  </a:moveTo>
                  <a:lnTo>
                    <a:pt x="0" y="4584"/>
                  </a:lnTo>
                  <a:lnTo>
                    <a:pt x="0" y="0"/>
                  </a:lnTo>
                </a:path>
              </a:pathLst>
            </a:custGeom>
            <a:ln w="6426">
              <a:solidFill>
                <a:srgbClr val="231F20"/>
              </a:solidFill>
            </a:ln>
          </p:spPr>
          <p:txBody>
            <a:bodyPr wrap="square" lIns="0" tIns="0" rIns="0" bIns="0" rtlCol="0"/>
            <a:lstStyle/>
            <a:p/>
          </p:txBody>
        </p:sp>
        <p:sp>
          <p:nvSpPr>
            <p:cNvPr id="3210" name="object 3210" descr=""/>
            <p:cNvSpPr/>
            <p:nvPr/>
          </p:nvSpPr>
          <p:spPr>
            <a:xfrm>
              <a:off x="4824340" y="6302030"/>
              <a:ext cx="0" cy="1905"/>
            </a:xfrm>
            <a:custGeom>
              <a:avLst/>
              <a:gdLst/>
              <a:ahLst/>
              <a:cxnLst/>
              <a:rect l="l" t="t" r="r" b="b"/>
              <a:pathLst>
                <a:path w="0" h="1904">
                  <a:moveTo>
                    <a:pt x="0" y="1371"/>
                  </a:moveTo>
                  <a:lnTo>
                    <a:pt x="0" y="0"/>
                  </a:lnTo>
                </a:path>
              </a:pathLst>
            </a:custGeom>
            <a:ln w="6426">
              <a:solidFill>
                <a:srgbClr val="231F20"/>
              </a:solidFill>
            </a:ln>
          </p:spPr>
          <p:txBody>
            <a:bodyPr wrap="square" lIns="0" tIns="0" rIns="0" bIns="0" rtlCol="0"/>
            <a:lstStyle/>
            <a:p/>
          </p:txBody>
        </p:sp>
        <p:sp>
          <p:nvSpPr>
            <p:cNvPr id="3211" name="object 3211" descr=""/>
            <p:cNvSpPr/>
            <p:nvPr/>
          </p:nvSpPr>
          <p:spPr>
            <a:xfrm>
              <a:off x="4821351" y="6299963"/>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212" name="object 3212" descr=""/>
            <p:cNvSpPr/>
            <p:nvPr/>
          </p:nvSpPr>
          <p:spPr>
            <a:xfrm>
              <a:off x="4824340" y="6297212"/>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13" name="object 3213" descr=""/>
            <p:cNvSpPr/>
            <p:nvPr/>
          </p:nvSpPr>
          <p:spPr>
            <a:xfrm>
              <a:off x="4821351" y="6295149"/>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214" name="object 3214" descr=""/>
            <p:cNvSpPr/>
            <p:nvPr/>
          </p:nvSpPr>
          <p:spPr>
            <a:xfrm>
              <a:off x="4824340" y="6292400"/>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15" name="object 3215" descr=""/>
            <p:cNvSpPr/>
            <p:nvPr/>
          </p:nvSpPr>
          <p:spPr>
            <a:xfrm>
              <a:off x="4821351" y="6290332"/>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216" name="object 3216" descr=""/>
            <p:cNvSpPr/>
            <p:nvPr/>
          </p:nvSpPr>
          <p:spPr>
            <a:xfrm>
              <a:off x="4824340" y="6287582"/>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17" name="object 3217" descr=""/>
            <p:cNvSpPr/>
            <p:nvPr/>
          </p:nvSpPr>
          <p:spPr>
            <a:xfrm>
              <a:off x="4821351" y="6285514"/>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218" name="object 3218" descr=""/>
            <p:cNvSpPr/>
            <p:nvPr/>
          </p:nvSpPr>
          <p:spPr>
            <a:xfrm>
              <a:off x="4824340" y="6282763"/>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19" name="object 3219" descr=""/>
            <p:cNvSpPr/>
            <p:nvPr/>
          </p:nvSpPr>
          <p:spPr>
            <a:xfrm>
              <a:off x="4821351" y="6280696"/>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220" name="object 3220" descr=""/>
            <p:cNvSpPr/>
            <p:nvPr/>
          </p:nvSpPr>
          <p:spPr>
            <a:xfrm>
              <a:off x="4824340" y="6277945"/>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21" name="object 3221" descr=""/>
            <p:cNvSpPr/>
            <p:nvPr/>
          </p:nvSpPr>
          <p:spPr>
            <a:xfrm>
              <a:off x="4821351" y="6275877"/>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222" name="object 3222" descr=""/>
            <p:cNvSpPr/>
            <p:nvPr/>
          </p:nvSpPr>
          <p:spPr>
            <a:xfrm>
              <a:off x="4824340" y="6273126"/>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23" name="object 3223" descr=""/>
            <p:cNvSpPr/>
            <p:nvPr/>
          </p:nvSpPr>
          <p:spPr>
            <a:xfrm>
              <a:off x="4821351" y="6271056"/>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224" name="object 3224" descr=""/>
            <p:cNvSpPr/>
            <p:nvPr/>
          </p:nvSpPr>
          <p:spPr>
            <a:xfrm>
              <a:off x="4819298" y="6311204"/>
              <a:ext cx="5080" cy="0"/>
            </a:xfrm>
            <a:custGeom>
              <a:avLst/>
              <a:gdLst/>
              <a:ahLst/>
              <a:cxnLst/>
              <a:rect l="l" t="t" r="r" b="b"/>
              <a:pathLst>
                <a:path w="5079" h="0">
                  <a:moveTo>
                    <a:pt x="5041" y="0"/>
                  </a:moveTo>
                  <a:lnTo>
                    <a:pt x="0" y="0"/>
                  </a:lnTo>
                </a:path>
              </a:pathLst>
            </a:custGeom>
            <a:ln w="6426">
              <a:solidFill>
                <a:srgbClr val="231F20"/>
              </a:solidFill>
            </a:ln>
          </p:spPr>
          <p:txBody>
            <a:bodyPr wrap="square" lIns="0" tIns="0" rIns="0" bIns="0" rtlCol="0"/>
            <a:lstStyle/>
            <a:p/>
          </p:txBody>
        </p:sp>
        <p:sp>
          <p:nvSpPr>
            <p:cNvPr id="3225" name="object 3225" descr=""/>
            <p:cNvSpPr/>
            <p:nvPr/>
          </p:nvSpPr>
          <p:spPr>
            <a:xfrm>
              <a:off x="4821810" y="6304551"/>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226" name="object 3226" descr=""/>
            <p:cNvSpPr/>
            <p:nvPr/>
          </p:nvSpPr>
          <p:spPr>
            <a:xfrm>
              <a:off x="4832598" y="6332315"/>
              <a:ext cx="5080" cy="47625"/>
            </a:xfrm>
            <a:custGeom>
              <a:avLst/>
              <a:gdLst/>
              <a:ahLst/>
              <a:cxnLst/>
              <a:rect l="l" t="t" r="r" b="b"/>
              <a:pathLst>
                <a:path w="5079" h="47625">
                  <a:moveTo>
                    <a:pt x="4813" y="47485"/>
                  </a:moveTo>
                  <a:lnTo>
                    <a:pt x="4813" y="0"/>
                  </a:lnTo>
                  <a:lnTo>
                    <a:pt x="0" y="0"/>
                  </a:lnTo>
                </a:path>
              </a:pathLst>
            </a:custGeom>
            <a:ln w="6426">
              <a:solidFill>
                <a:srgbClr val="231F20"/>
              </a:solidFill>
            </a:ln>
          </p:spPr>
          <p:txBody>
            <a:bodyPr wrap="square" lIns="0" tIns="0" rIns="0" bIns="0" rtlCol="0"/>
            <a:lstStyle/>
            <a:p/>
          </p:txBody>
        </p:sp>
        <p:sp>
          <p:nvSpPr>
            <p:cNvPr id="3227" name="object 3227" descr=""/>
            <p:cNvSpPr/>
            <p:nvPr/>
          </p:nvSpPr>
          <p:spPr>
            <a:xfrm>
              <a:off x="4918635" y="6362363"/>
              <a:ext cx="1270" cy="17780"/>
            </a:xfrm>
            <a:custGeom>
              <a:avLst/>
              <a:gdLst/>
              <a:ahLst/>
              <a:cxnLst/>
              <a:rect l="l" t="t" r="r" b="b"/>
              <a:pathLst>
                <a:path w="1270" h="17779">
                  <a:moveTo>
                    <a:pt x="0" y="17437"/>
                  </a:moveTo>
                  <a:lnTo>
                    <a:pt x="0" y="0"/>
                  </a:lnTo>
                  <a:lnTo>
                    <a:pt x="685" y="0"/>
                  </a:lnTo>
                </a:path>
              </a:pathLst>
            </a:custGeom>
            <a:ln w="6426">
              <a:solidFill>
                <a:srgbClr val="231F20"/>
              </a:solidFill>
            </a:ln>
          </p:spPr>
          <p:txBody>
            <a:bodyPr wrap="square" lIns="0" tIns="0" rIns="0" bIns="0" rtlCol="0"/>
            <a:lstStyle/>
            <a:p/>
          </p:txBody>
        </p:sp>
        <p:sp>
          <p:nvSpPr>
            <p:cNvPr id="3228" name="object 3228" descr=""/>
            <p:cNvSpPr/>
            <p:nvPr/>
          </p:nvSpPr>
          <p:spPr>
            <a:xfrm>
              <a:off x="4998469" y="6362369"/>
              <a:ext cx="1270" cy="17780"/>
            </a:xfrm>
            <a:custGeom>
              <a:avLst/>
              <a:gdLst/>
              <a:ahLst/>
              <a:cxnLst/>
              <a:rect l="l" t="t" r="r" b="b"/>
              <a:pathLst>
                <a:path w="1270" h="17779">
                  <a:moveTo>
                    <a:pt x="0" y="0"/>
                  </a:moveTo>
                  <a:lnTo>
                    <a:pt x="685" y="0"/>
                  </a:lnTo>
                  <a:lnTo>
                    <a:pt x="685" y="17437"/>
                  </a:lnTo>
                </a:path>
              </a:pathLst>
            </a:custGeom>
            <a:ln w="6426">
              <a:solidFill>
                <a:srgbClr val="231F20"/>
              </a:solidFill>
            </a:ln>
          </p:spPr>
          <p:txBody>
            <a:bodyPr wrap="square" lIns="0" tIns="0" rIns="0" bIns="0" rtlCol="0"/>
            <a:lstStyle/>
            <a:p/>
          </p:txBody>
        </p:sp>
        <p:sp>
          <p:nvSpPr>
            <p:cNvPr id="3229" name="object 3229" descr=""/>
            <p:cNvSpPr/>
            <p:nvPr/>
          </p:nvSpPr>
          <p:spPr>
            <a:xfrm>
              <a:off x="4829158" y="6332315"/>
              <a:ext cx="3810" cy="47625"/>
            </a:xfrm>
            <a:custGeom>
              <a:avLst/>
              <a:gdLst/>
              <a:ahLst/>
              <a:cxnLst/>
              <a:rect l="l" t="t" r="r" b="b"/>
              <a:pathLst>
                <a:path w="3810" h="47625">
                  <a:moveTo>
                    <a:pt x="3441" y="47485"/>
                  </a:moveTo>
                  <a:lnTo>
                    <a:pt x="3441" y="0"/>
                  </a:lnTo>
                  <a:lnTo>
                    <a:pt x="0" y="0"/>
                  </a:lnTo>
                </a:path>
              </a:pathLst>
            </a:custGeom>
            <a:ln w="6426">
              <a:solidFill>
                <a:srgbClr val="231F20"/>
              </a:solidFill>
            </a:ln>
          </p:spPr>
          <p:txBody>
            <a:bodyPr wrap="square" lIns="0" tIns="0" rIns="0" bIns="0" rtlCol="0"/>
            <a:lstStyle/>
            <a:p/>
          </p:txBody>
        </p:sp>
        <p:sp>
          <p:nvSpPr>
            <p:cNvPr id="3230" name="object 3230" descr=""/>
            <p:cNvSpPr/>
            <p:nvPr/>
          </p:nvSpPr>
          <p:spPr>
            <a:xfrm>
              <a:off x="4135377" y="7243574"/>
              <a:ext cx="635" cy="0"/>
            </a:xfrm>
            <a:custGeom>
              <a:avLst/>
              <a:gdLst/>
              <a:ahLst/>
              <a:cxnLst/>
              <a:rect l="l" t="t" r="r" b="b"/>
              <a:pathLst>
                <a:path w="635" h="0">
                  <a:moveTo>
                    <a:pt x="0" y="0"/>
                  </a:moveTo>
                  <a:lnTo>
                    <a:pt x="241" y="0"/>
                  </a:lnTo>
                </a:path>
              </a:pathLst>
            </a:custGeom>
            <a:ln w="6426">
              <a:solidFill>
                <a:srgbClr val="231F20"/>
              </a:solidFill>
            </a:ln>
          </p:spPr>
          <p:txBody>
            <a:bodyPr wrap="square" lIns="0" tIns="0" rIns="0" bIns="0" rtlCol="0"/>
            <a:lstStyle/>
            <a:p/>
          </p:txBody>
        </p:sp>
        <p:sp>
          <p:nvSpPr>
            <p:cNvPr id="3231" name="object 3231" descr=""/>
            <p:cNvSpPr/>
            <p:nvPr/>
          </p:nvSpPr>
          <p:spPr>
            <a:xfrm>
              <a:off x="4186537" y="7171541"/>
              <a:ext cx="39370" cy="0"/>
            </a:xfrm>
            <a:custGeom>
              <a:avLst/>
              <a:gdLst/>
              <a:ahLst/>
              <a:cxnLst/>
              <a:rect l="l" t="t" r="r" b="b"/>
              <a:pathLst>
                <a:path w="39370" h="0">
                  <a:moveTo>
                    <a:pt x="0" y="0"/>
                  </a:moveTo>
                  <a:lnTo>
                    <a:pt x="39001" y="0"/>
                  </a:lnTo>
                </a:path>
              </a:pathLst>
            </a:custGeom>
            <a:ln w="6426">
              <a:solidFill>
                <a:srgbClr val="231F20"/>
              </a:solidFill>
            </a:ln>
          </p:spPr>
          <p:txBody>
            <a:bodyPr wrap="square" lIns="0" tIns="0" rIns="0" bIns="0" rtlCol="0"/>
            <a:lstStyle/>
            <a:p/>
          </p:txBody>
        </p:sp>
        <p:sp>
          <p:nvSpPr>
            <p:cNvPr id="3232" name="object 3232" descr=""/>
            <p:cNvSpPr/>
            <p:nvPr/>
          </p:nvSpPr>
          <p:spPr>
            <a:xfrm>
              <a:off x="4140202" y="7220637"/>
              <a:ext cx="13970" cy="0"/>
            </a:xfrm>
            <a:custGeom>
              <a:avLst/>
              <a:gdLst/>
              <a:ahLst/>
              <a:cxnLst/>
              <a:rect l="l" t="t" r="r" b="b"/>
              <a:pathLst>
                <a:path w="13970" h="0">
                  <a:moveTo>
                    <a:pt x="13766" y="0"/>
                  </a:moveTo>
                  <a:lnTo>
                    <a:pt x="0" y="0"/>
                  </a:lnTo>
                </a:path>
              </a:pathLst>
            </a:custGeom>
            <a:ln w="6426">
              <a:solidFill>
                <a:srgbClr val="231F20"/>
              </a:solidFill>
            </a:ln>
          </p:spPr>
          <p:txBody>
            <a:bodyPr wrap="square" lIns="0" tIns="0" rIns="0" bIns="0" rtlCol="0"/>
            <a:lstStyle/>
            <a:p/>
          </p:txBody>
        </p:sp>
        <p:sp>
          <p:nvSpPr>
            <p:cNvPr id="3233" name="object 3233" descr=""/>
            <p:cNvSpPr/>
            <p:nvPr/>
          </p:nvSpPr>
          <p:spPr>
            <a:xfrm>
              <a:off x="4140202" y="7266519"/>
              <a:ext cx="13970" cy="0"/>
            </a:xfrm>
            <a:custGeom>
              <a:avLst/>
              <a:gdLst/>
              <a:ahLst/>
              <a:cxnLst/>
              <a:rect l="l" t="t" r="r" b="b"/>
              <a:pathLst>
                <a:path w="13970" h="0">
                  <a:moveTo>
                    <a:pt x="0" y="0"/>
                  </a:moveTo>
                  <a:lnTo>
                    <a:pt x="13766" y="0"/>
                  </a:lnTo>
                </a:path>
              </a:pathLst>
            </a:custGeom>
            <a:ln w="6426">
              <a:solidFill>
                <a:srgbClr val="231F20"/>
              </a:solidFill>
            </a:ln>
          </p:spPr>
          <p:txBody>
            <a:bodyPr wrap="square" lIns="0" tIns="0" rIns="0" bIns="0" rtlCol="0"/>
            <a:lstStyle/>
            <a:p/>
          </p:txBody>
        </p:sp>
        <p:sp>
          <p:nvSpPr>
            <p:cNvPr id="3234" name="object 3234" descr=""/>
            <p:cNvSpPr/>
            <p:nvPr/>
          </p:nvSpPr>
          <p:spPr>
            <a:xfrm>
              <a:off x="4186541" y="7315614"/>
              <a:ext cx="39370" cy="0"/>
            </a:xfrm>
            <a:custGeom>
              <a:avLst/>
              <a:gdLst/>
              <a:ahLst/>
              <a:cxnLst/>
              <a:rect l="l" t="t" r="r" b="b"/>
              <a:pathLst>
                <a:path w="39370" h="0">
                  <a:moveTo>
                    <a:pt x="39001" y="0"/>
                  </a:moveTo>
                  <a:lnTo>
                    <a:pt x="0" y="0"/>
                  </a:lnTo>
                </a:path>
              </a:pathLst>
            </a:custGeom>
            <a:ln w="6426">
              <a:solidFill>
                <a:srgbClr val="231F20"/>
              </a:solidFill>
            </a:ln>
          </p:spPr>
          <p:txBody>
            <a:bodyPr wrap="square" lIns="0" tIns="0" rIns="0" bIns="0" rtlCol="0"/>
            <a:lstStyle/>
            <a:p/>
          </p:txBody>
        </p:sp>
        <p:sp>
          <p:nvSpPr>
            <p:cNvPr id="3235" name="object 3235" descr=""/>
            <p:cNvSpPr/>
            <p:nvPr/>
          </p:nvSpPr>
          <p:spPr>
            <a:xfrm>
              <a:off x="4994339" y="6318775"/>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236" name="object 3236" descr=""/>
            <p:cNvSpPr/>
            <p:nvPr/>
          </p:nvSpPr>
          <p:spPr>
            <a:xfrm>
              <a:off x="4983102" y="6319009"/>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37" name="object 3237" descr=""/>
            <p:cNvSpPr/>
            <p:nvPr/>
          </p:nvSpPr>
          <p:spPr>
            <a:xfrm>
              <a:off x="4994339" y="6328182"/>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238" name="object 3238" descr=""/>
            <p:cNvSpPr/>
            <p:nvPr/>
          </p:nvSpPr>
          <p:spPr>
            <a:xfrm>
              <a:off x="4983102" y="6328646"/>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39" name="object 3239" descr=""/>
            <p:cNvSpPr/>
            <p:nvPr/>
          </p:nvSpPr>
          <p:spPr>
            <a:xfrm>
              <a:off x="4983102" y="6304554"/>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40" name="object 3240" descr=""/>
            <p:cNvSpPr/>
            <p:nvPr/>
          </p:nvSpPr>
          <p:spPr>
            <a:xfrm>
              <a:off x="4983102" y="6309372"/>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41" name="object 3241" descr=""/>
            <p:cNvSpPr/>
            <p:nvPr/>
          </p:nvSpPr>
          <p:spPr>
            <a:xfrm>
              <a:off x="4983102" y="6314191"/>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42" name="object 3242" descr=""/>
            <p:cNvSpPr/>
            <p:nvPr/>
          </p:nvSpPr>
          <p:spPr>
            <a:xfrm>
              <a:off x="4994339" y="6323364"/>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243" name="object 3243" descr=""/>
            <p:cNvSpPr/>
            <p:nvPr/>
          </p:nvSpPr>
          <p:spPr>
            <a:xfrm>
              <a:off x="4983102" y="6323822"/>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244" name="object 3244" descr=""/>
            <p:cNvSpPr/>
            <p:nvPr/>
          </p:nvSpPr>
          <p:spPr>
            <a:xfrm>
              <a:off x="4981489" y="6327035"/>
              <a:ext cx="1905" cy="1905"/>
            </a:xfrm>
            <a:custGeom>
              <a:avLst/>
              <a:gdLst/>
              <a:ahLst/>
              <a:cxnLst/>
              <a:rect l="l" t="t" r="r" b="b"/>
              <a:pathLst>
                <a:path w="1904" h="1904">
                  <a:moveTo>
                    <a:pt x="0" y="0"/>
                  </a:moveTo>
                  <a:lnTo>
                    <a:pt x="1612" y="1600"/>
                  </a:lnTo>
                </a:path>
              </a:pathLst>
            </a:custGeom>
            <a:ln w="6426">
              <a:solidFill>
                <a:srgbClr val="231F20"/>
              </a:solidFill>
            </a:ln>
          </p:spPr>
          <p:txBody>
            <a:bodyPr wrap="square" lIns="0" tIns="0" rIns="0" bIns="0" rtlCol="0"/>
            <a:lstStyle/>
            <a:p/>
          </p:txBody>
        </p:sp>
        <p:sp>
          <p:nvSpPr>
            <p:cNvPr id="3245" name="object 3245" descr=""/>
            <p:cNvSpPr/>
            <p:nvPr/>
          </p:nvSpPr>
          <p:spPr>
            <a:xfrm>
              <a:off x="4138593" y="7252293"/>
              <a:ext cx="1270" cy="0"/>
            </a:xfrm>
            <a:custGeom>
              <a:avLst/>
              <a:gdLst/>
              <a:ahLst/>
              <a:cxnLst/>
              <a:rect l="l" t="t" r="r" b="b"/>
              <a:pathLst>
                <a:path w="1270" h="0">
                  <a:moveTo>
                    <a:pt x="914" y="0"/>
                  </a:moveTo>
                  <a:lnTo>
                    <a:pt x="0" y="0"/>
                  </a:lnTo>
                </a:path>
              </a:pathLst>
            </a:custGeom>
            <a:ln w="6426">
              <a:solidFill>
                <a:srgbClr val="231F20"/>
              </a:solidFill>
            </a:ln>
          </p:spPr>
          <p:txBody>
            <a:bodyPr wrap="square" lIns="0" tIns="0" rIns="0" bIns="0" rtlCol="0"/>
            <a:lstStyle/>
            <a:p/>
          </p:txBody>
        </p:sp>
        <p:sp>
          <p:nvSpPr>
            <p:cNvPr id="3246" name="object 3246" descr=""/>
            <p:cNvSpPr/>
            <p:nvPr/>
          </p:nvSpPr>
          <p:spPr>
            <a:xfrm>
              <a:off x="4137672" y="7266519"/>
              <a:ext cx="2540" cy="0"/>
            </a:xfrm>
            <a:custGeom>
              <a:avLst/>
              <a:gdLst/>
              <a:ahLst/>
              <a:cxnLst/>
              <a:rect l="l" t="t" r="r" b="b"/>
              <a:pathLst>
                <a:path w="2539" h="0">
                  <a:moveTo>
                    <a:pt x="0" y="0"/>
                  </a:moveTo>
                  <a:lnTo>
                    <a:pt x="2527" y="0"/>
                  </a:lnTo>
                </a:path>
              </a:pathLst>
            </a:custGeom>
            <a:ln w="6426">
              <a:solidFill>
                <a:srgbClr val="231F20"/>
              </a:solidFill>
            </a:ln>
          </p:spPr>
          <p:txBody>
            <a:bodyPr wrap="square" lIns="0" tIns="0" rIns="0" bIns="0" rtlCol="0"/>
            <a:lstStyle/>
            <a:p/>
          </p:txBody>
        </p:sp>
        <p:sp>
          <p:nvSpPr>
            <p:cNvPr id="3247" name="object 3247" descr=""/>
            <p:cNvSpPr/>
            <p:nvPr/>
          </p:nvSpPr>
          <p:spPr>
            <a:xfrm>
              <a:off x="4138593" y="7234862"/>
              <a:ext cx="1270" cy="0"/>
            </a:xfrm>
            <a:custGeom>
              <a:avLst/>
              <a:gdLst/>
              <a:ahLst/>
              <a:cxnLst/>
              <a:rect l="l" t="t" r="r" b="b"/>
              <a:pathLst>
                <a:path w="1270" h="0">
                  <a:moveTo>
                    <a:pt x="914" y="0"/>
                  </a:moveTo>
                  <a:lnTo>
                    <a:pt x="0" y="0"/>
                  </a:lnTo>
                </a:path>
              </a:pathLst>
            </a:custGeom>
            <a:ln w="6426">
              <a:solidFill>
                <a:srgbClr val="231F20"/>
              </a:solidFill>
            </a:ln>
          </p:spPr>
          <p:txBody>
            <a:bodyPr wrap="square" lIns="0" tIns="0" rIns="0" bIns="0" rtlCol="0"/>
            <a:lstStyle/>
            <a:p/>
          </p:txBody>
        </p:sp>
        <p:sp>
          <p:nvSpPr>
            <p:cNvPr id="3248" name="object 3248" descr=""/>
            <p:cNvSpPr/>
            <p:nvPr/>
          </p:nvSpPr>
          <p:spPr>
            <a:xfrm>
              <a:off x="4135614" y="7243574"/>
              <a:ext cx="3810" cy="0"/>
            </a:xfrm>
            <a:custGeom>
              <a:avLst/>
              <a:gdLst/>
              <a:ahLst/>
              <a:cxnLst/>
              <a:rect l="l" t="t" r="r" b="b"/>
              <a:pathLst>
                <a:path w="3810" h="0">
                  <a:moveTo>
                    <a:pt x="0" y="0"/>
                  </a:moveTo>
                  <a:lnTo>
                    <a:pt x="3670" y="0"/>
                  </a:lnTo>
                </a:path>
              </a:pathLst>
            </a:custGeom>
            <a:ln w="6426">
              <a:solidFill>
                <a:srgbClr val="231F20"/>
              </a:solidFill>
            </a:ln>
          </p:spPr>
          <p:txBody>
            <a:bodyPr wrap="square" lIns="0" tIns="0" rIns="0" bIns="0" rtlCol="0"/>
            <a:lstStyle/>
            <a:p/>
          </p:txBody>
        </p:sp>
        <p:sp>
          <p:nvSpPr>
            <p:cNvPr id="3249" name="object 3249" descr=""/>
            <p:cNvSpPr/>
            <p:nvPr/>
          </p:nvSpPr>
          <p:spPr>
            <a:xfrm>
              <a:off x="4137675" y="7220637"/>
              <a:ext cx="2540" cy="0"/>
            </a:xfrm>
            <a:custGeom>
              <a:avLst/>
              <a:gdLst/>
              <a:ahLst/>
              <a:cxnLst/>
              <a:rect l="l" t="t" r="r" b="b"/>
              <a:pathLst>
                <a:path w="2539" h="0">
                  <a:moveTo>
                    <a:pt x="2527" y="0"/>
                  </a:moveTo>
                  <a:lnTo>
                    <a:pt x="0" y="0"/>
                  </a:lnTo>
                </a:path>
              </a:pathLst>
            </a:custGeom>
            <a:ln w="6426">
              <a:solidFill>
                <a:srgbClr val="231F20"/>
              </a:solidFill>
            </a:ln>
          </p:spPr>
          <p:txBody>
            <a:bodyPr wrap="square" lIns="0" tIns="0" rIns="0" bIns="0" rtlCol="0"/>
            <a:lstStyle/>
            <a:p/>
          </p:txBody>
        </p:sp>
        <p:sp>
          <p:nvSpPr>
            <p:cNvPr id="3250" name="object 3250" descr=""/>
            <p:cNvSpPr/>
            <p:nvPr/>
          </p:nvSpPr>
          <p:spPr>
            <a:xfrm>
              <a:off x="4724538" y="6271058"/>
              <a:ext cx="0" cy="635"/>
            </a:xfrm>
            <a:custGeom>
              <a:avLst/>
              <a:gdLst/>
              <a:ahLst/>
              <a:cxnLst/>
              <a:rect l="l" t="t" r="r" b="b"/>
              <a:pathLst>
                <a:path w="0" h="635">
                  <a:moveTo>
                    <a:pt x="0" y="228"/>
                  </a:moveTo>
                  <a:lnTo>
                    <a:pt x="0" y="0"/>
                  </a:lnTo>
                </a:path>
              </a:pathLst>
            </a:custGeom>
            <a:ln w="6426">
              <a:solidFill>
                <a:srgbClr val="231F20"/>
              </a:solidFill>
            </a:ln>
          </p:spPr>
          <p:txBody>
            <a:bodyPr wrap="square" lIns="0" tIns="0" rIns="0" bIns="0" rtlCol="0"/>
            <a:lstStyle/>
            <a:p/>
          </p:txBody>
        </p:sp>
        <p:sp>
          <p:nvSpPr>
            <p:cNvPr id="3251" name="object 3251" descr=""/>
            <p:cNvSpPr/>
            <p:nvPr/>
          </p:nvSpPr>
          <p:spPr>
            <a:xfrm>
              <a:off x="4982644" y="6349061"/>
              <a:ext cx="2540" cy="0"/>
            </a:xfrm>
            <a:custGeom>
              <a:avLst/>
              <a:gdLst/>
              <a:ahLst/>
              <a:cxnLst/>
              <a:rect l="l" t="t" r="r" b="b"/>
              <a:pathLst>
                <a:path w="2539" h="0">
                  <a:moveTo>
                    <a:pt x="0" y="0"/>
                  </a:moveTo>
                  <a:lnTo>
                    <a:pt x="2057" y="0"/>
                  </a:lnTo>
                </a:path>
              </a:pathLst>
            </a:custGeom>
            <a:ln w="6426">
              <a:solidFill>
                <a:srgbClr val="231F20"/>
              </a:solidFill>
            </a:ln>
          </p:spPr>
          <p:txBody>
            <a:bodyPr wrap="square" lIns="0" tIns="0" rIns="0" bIns="0" rtlCol="0"/>
            <a:lstStyle/>
            <a:p/>
          </p:txBody>
        </p:sp>
        <p:sp>
          <p:nvSpPr>
            <p:cNvPr id="3252" name="object 3252" descr=""/>
            <p:cNvSpPr/>
            <p:nvPr/>
          </p:nvSpPr>
          <p:spPr>
            <a:xfrm>
              <a:off x="4982862" y="6341719"/>
              <a:ext cx="17780" cy="0"/>
            </a:xfrm>
            <a:custGeom>
              <a:avLst/>
              <a:gdLst/>
              <a:ahLst/>
              <a:cxnLst/>
              <a:rect l="l" t="t" r="r" b="b"/>
              <a:pathLst>
                <a:path w="17779" h="0">
                  <a:moveTo>
                    <a:pt x="17665" y="0"/>
                  </a:moveTo>
                  <a:lnTo>
                    <a:pt x="1841" y="0"/>
                  </a:lnTo>
                  <a:lnTo>
                    <a:pt x="0" y="0"/>
                  </a:lnTo>
                </a:path>
              </a:pathLst>
            </a:custGeom>
            <a:ln w="6426">
              <a:solidFill>
                <a:srgbClr val="231F20"/>
              </a:solidFill>
            </a:ln>
          </p:spPr>
          <p:txBody>
            <a:bodyPr wrap="square" lIns="0" tIns="0" rIns="0" bIns="0" rtlCol="0"/>
            <a:lstStyle/>
            <a:p/>
          </p:txBody>
        </p:sp>
        <p:sp>
          <p:nvSpPr>
            <p:cNvPr id="3253" name="object 3253" descr=""/>
            <p:cNvSpPr/>
            <p:nvPr/>
          </p:nvSpPr>
          <p:spPr>
            <a:xfrm>
              <a:off x="4985397" y="6342637"/>
              <a:ext cx="16510" cy="0"/>
            </a:xfrm>
            <a:custGeom>
              <a:avLst/>
              <a:gdLst/>
              <a:ahLst/>
              <a:cxnLst/>
              <a:rect l="l" t="t" r="r" b="b"/>
              <a:pathLst>
                <a:path w="16510" h="0">
                  <a:moveTo>
                    <a:pt x="0" y="0"/>
                  </a:moveTo>
                  <a:lnTo>
                    <a:pt x="16281" y="0"/>
                  </a:lnTo>
                </a:path>
              </a:pathLst>
            </a:custGeom>
            <a:ln w="6426">
              <a:solidFill>
                <a:srgbClr val="231F20"/>
              </a:solidFill>
            </a:ln>
          </p:spPr>
          <p:txBody>
            <a:bodyPr wrap="square" lIns="0" tIns="0" rIns="0" bIns="0" rtlCol="0"/>
            <a:lstStyle/>
            <a:p/>
          </p:txBody>
        </p:sp>
        <p:sp>
          <p:nvSpPr>
            <p:cNvPr id="3254" name="object 3254" descr=""/>
            <p:cNvSpPr/>
            <p:nvPr/>
          </p:nvSpPr>
          <p:spPr>
            <a:xfrm>
              <a:off x="4984703" y="6349061"/>
              <a:ext cx="15875" cy="0"/>
            </a:xfrm>
            <a:custGeom>
              <a:avLst/>
              <a:gdLst/>
              <a:ahLst/>
              <a:cxnLst/>
              <a:rect l="l" t="t" r="r" b="b"/>
              <a:pathLst>
                <a:path w="15875" h="0">
                  <a:moveTo>
                    <a:pt x="0" y="0"/>
                  </a:moveTo>
                  <a:lnTo>
                    <a:pt x="15824" y="0"/>
                  </a:lnTo>
                </a:path>
              </a:pathLst>
            </a:custGeom>
            <a:ln w="6426">
              <a:solidFill>
                <a:srgbClr val="231F20"/>
              </a:solidFill>
            </a:ln>
          </p:spPr>
          <p:txBody>
            <a:bodyPr wrap="square" lIns="0" tIns="0" rIns="0" bIns="0" rtlCol="0"/>
            <a:lstStyle/>
            <a:p/>
          </p:txBody>
        </p:sp>
        <p:sp>
          <p:nvSpPr>
            <p:cNvPr id="3255" name="object 3255" descr=""/>
            <p:cNvSpPr/>
            <p:nvPr/>
          </p:nvSpPr>
          <p:spPr>
            <a:xfrm>
              <a:off x="4984020" y="6348144"/>
              <a:ext cx="17780" cy="0"/>
            </a:xfrm>
            <a:custGeom>
              <a:avLst/>
              <a:gdLst/>
              <a:ahLst/>
              <a:cxnLst/>
              <a:rect l="l" t="t" r="r" b="b"/>
              <a:pathLst>
                <a:path w="17779" h="0">
                  <a:moveTo>
                    <a:pt x="0" y="0"/>
                  </a:moveTo>
                  <a:lnTo>
                    <a:pt x="1371" y="0"/>
                  </a:lnTo>
                  <a:lnTo>
                    <a:pt x="17665" y="0"/>
                  </a:lnTo>
                </a:path>
              </a:pathLst>
            </a:custGeom>
            <a:ln w="6426">
              <a:solidFill>
                <a:srgbClr val="231F20"/>
              </a:solidFill>
            </a:ln>
          </p:spPr>
          <p:txBody>
            <a:bodyPr wrap="square" lIns="0" tIns="0" rIns="0" bIns="0" rtlCol="0"/>
            <a:lstStyle/>
            <a:p/>
          </p:txBody>
        </p:sp>
        <p:sp>
          <p:nvSpPr>
            <p:cNvPr id="3256" name="object 3256" descr=""/>
            <p:cNvSpPr/>
            <p:nvPr/>
          </p:nvSpPr>
          <p:spPr>
            <a:xfrm>
              <a:off x="4984020" y="6342637"/>
              <a:ext cx="1905" cy="5715"/>
            </a:xfrm>
            <a:custGeom>
              <a:avLst/>
              <a:gdLst/>
              <a:ahLst/>
              <a:cxnLst/>
              <a:rect l="l" t="t" r="r" b="b"/>
              <a:pathLst>
                <a:path w="1904" h="5714">
                  <a:moveTo>
                    <a:pt x="0" y="0"/>
                  </a:moveTo>
                  <a:lnTo>
                    <a:pt x="1371" y="0"/>
                  </a:lnTo>
                  <a:lnTo>
                    <a:pt x="1371" y="5511"/>
                  </a:lnTo>
                </a:path>
              </a:pathLst>
            </a:custGeom>
            <a:ln w="6426">
              <a:solidFill>
                <a:srgbClr val="231F20"/>
              </a:solidFill>
            </a:ln>
          </p:spPr>
          <p:txBody>
            <a:bodyPr wrap="square" lIns="0" tIns="0" rIns="0" bIns="0" rtlCol="0"/>
            <a:lstStyle/>
            <a:p/>
          </p:txBody>
        </p:sp>
        <p:sp>
          <p:nvSpPr>
            <p:cNvPr id="3257" name="object 3257" descr=""/>
            <p:cNvSpPr/>
            <p:nvPr/>
          </p:nvSpPr>
          <p:spPr>
            <a:xfrm>
              <a:off x="4981494" y="6331854"/>
              <a:ext cx="3175" cy="0"/>
            </a:xfrm>
            <a:custGeom>
              <a:avLst/>
              <a:gdLst/>
              <a:ahLst/>
              <a:cxnLst/>
              <a:rect l="l" t="t" r="r" b="b"/>
              <a:pathLst>
                <a:path w="3175" h="0">
                  <a:moveTo>
                    <a:pt x="2984" y="0"/>
                  </a:moveTo>
                  <a:lnTo>
                    <a:pt x="0" y="0"/>
                  </a:lnTo>
                </a:path>
              </a:pathLst>
            </a:custGeom>
            <a:ln w="6426">
              <a:solidFill>
                <a:srgbClr val="231F20"/>
              </a:solidFill>
            </a:ln>
          </p:spPr>
          <p:txBody>
            <a:bodyPr wrap="square" lIns="0" tIns="0" rIns="0" bIns="0" rtlCol="0"/>
            <a:lstStyle/>
            <a:p/>
          </p:txBody>
        </p:sp>
        <p:sp>
          <p:nvSpPr>
            <p:cNvPr id="3258" name="object 3258" descr=""/>
            <p:cNvSpPr/>
            <p:nvPr/>
          </p:nvSpPr>
          <p:spPr>
            <a:xfrm>
              <a:off x="4981949" y="6334149"/>
              <a:ext cx="2540" cy="14604"/>
            </a:xfrm>
            <a:custGeom>
              <a:avLst/>
              <a:gdLst/>
              <a:ahLst/>
              <a:cxnLst/>
              <a:rect l="l" t="t" r="r" b="b"/>
              <a:pathLst>
                <a:path w="2539" h="14604">
                  <a:moveTo>
                    <a:pt x="0" y="13995"/>
                  </a:moveTo>
                  <a:lnTo>
                    <a:pt x="2070" y="13995"/>
                  </a:lnTo>
                  <a:lnTo>
                    <a:pt x="2070" y="8483"/>
                  </a:lnTo>
                  <a:lnTo>
                    <a:pt x="241" y="8483"/>
                  </a:lnTo>
                  <a:lnTo>
                    <a:pt x="241" y="0"/>
                  </a:lnTo>
                  <a:lnTo>
                    <a:pt x="2527" y="0"/>
                  </a:lnTo>
                </a:path>
              </a:pathLst>
            </a:custGeom>
            <a:ln w="6426">
              <a:solidFill>
                <a:srgbClr val="231F20"/>
              </a:solidFill>
            </a:ln>
          </p:spPr>
          <p:txBody>
            <a:bodyPr wrap="square" lIns="0" tIns="0" rIns="0" bIns="0" rtlCol="0"/>
            <a:lstStyle/>
            <a:p/>
          </p:txBody>
        </p:sp>
        <p:sp>
          <p:nvSpPr>
            <p:cNvPr id="3259" name="object 3259" descr=""/>
            <p:cNvSpPr/>
            <p:nvPr/>
          </p:nvSpPr>
          <p:spPr>
            <a:xfrm>
              <a:off x="4984485" y="6331849"/>
              <a:ext cx="17780" cy="2540"/>
            </a:xfrm>
            <a:custGeom>
              <a:avLst/>
              <a:gdLst/>
              <a:ahLst/>
              <a:cxnLst/>
              <a:rect l="l" t="t" r="r" b="b"/>
              <a:pathLst>
                <a:path w="17779" h="2539">
                  <a:moveTo>
                    <a:pt x="17195" y="2298"/>
                  </a:moveTo>
                  <a:lnTo>
                    <a:pt x="0" y="2298"/>
                  </a:lnTo>
                  <a:lnTo>
                    <a:pt x="0" y="0"/>
                  </a:lnTo>
                  <a:lnTo>
                    <a:pt x="17195" y="0"/>
                  </a:lnTo>
                </a:path>
              </a:pathLst>
            </a:custGeom>
            <a:ln w="6426">
              <a:solidFill>
                <a:srgbClr val="231F20"/>
              </a:solidFill>
            </a:ln>
          </p:spPr>
          <p:txBody>
            <a:bodyPr wrap="square" lIns="0" tIns="0" rIns="0" bIns="0" rtlCol="0"/>
            <a:lstStyle/>
            <a:p/>
          </p:txBody>
        </p:sp>
        <p:sp>
          <p:nvSpPr>
            <p:cNvPr id="3260" name="object 3260" descr=""/>
            <p:cNvSpPr/>
            <p:nvPr/>
          </p:nvSpPr>
          <p:spPr>
            <a:xfrm>
              <a:off x="4721560" y="6332312"/>
              <a:ext cx="6985" cy="47625"/>
            </a:xfrm>
            <a:custGeom>
              <a:avLst/>
              <a:gdLst/>
              <a:ahLst/>
              <a:cxnLst/>
              <a:rect l="l" t="t" r="r" b="b"/>
              <a:pathLst>
                <a:path w="6985" h="47625">
                  <a:moveTo>
                    <a:pt x="6413" y="0"/>
                  </a:moveTo>
                  <a:lnTo>
                    <a:pt x="0" y="0"/>
                  </a:lnTo>
                  <a:lnTo>
                    <a:pt x="0" y="47485"/>
                  </a:lnTo>
                </a:path>
              </a:pathLst>
            </a:custGeom>
            <a:ln w="6426">
              <a:solidFill>
                <a:srgbClr val="231F20"/>
              </a:solidFill>
            </a:ln>
          </p:spPr>
          <p:txBody>
            <a:bodyPr wrap="square" lIns="0" tIns="0" rIns="0" bIns="0" rtlCol="0"/>
            <a:lstStyle/>
            <a:p/>
          </p:txBody>
        </p:sp>
        <p:sp>
          <p:nvSpPr>
            <p:cNvPr id="3261" name="object 3261" descr=""/>
            <p:cNvSpPr/>
            <p:nvPr/>
          </p:nvSpPr>
          <p:spPr>
            <a:xfrm>
              <a:off x="4824796" y="6332315"/>
              <a:ext cx="4445" cy="47625"/>
            </a:xfrm>
            <a:custGeom>
              <a:avLst/>
              <a:gdLst/>
              <a:ahLst/>
              <a:cxnLst/>
              <a:rect l="l" t="t" r="r" b="b"/>
              <a:pathLst>
                <a:path w="4445" h="47625">
                  <a:moveTo>
                    <a:pt x="4356" y="47485"/>
                  </a:moveTo>
                  <a:lnTo>
                    <a:pt x="4356" y="0"/>
                  </a:lnTo>
                  <a:lnTo>
                    <a:pt x="0" y="0"/>
                  </a:lnTo>
                </a:path>
              </a:pathLst>
            </a:custGeom>
            <a:ln w="6426">
              <a:solidFill>
                <a:srgbClr val="231F20"/>
              </a:solidFill>
            </a:ln>
          </p:spPr>
          <p:txBody>
            <a:bodyPr wrap="square" lIns="0" tIns="0" rIns="0" bIns="0" rtlCol="0"/>
            <a:lstStyle/>
            <a:p/>
          </p:txBody>
        </p:sp>
        <p:sp>
          <p:nvSpPr>
            <p:cNvPr id="3262" name="object 3262" descr=""/>
            <p:cNvSpPr/>
            <p:nvPr/>
          </p:nvSpPr>
          <p:spPr>
            <a:xfrm>
              <a:off x="4727972" y="6332312"/>
              <a:ext cx="1270" cy="47625"/>
            </a:xfrm>
            <a:custGeom>
              <a:avLst/>
              <a:gdLst/>
              <a:ahLst/>
              <a:cxnLst/>
              <a:rect l="l" t="t" r="r" b="b"/>
              <a:pathLst>
                <a:path w="1270" h="47625">
                  <a:moveTo>
                    <a:pt x="1155" y="0"/>
                  </a:moveTo>
                  <a:lnTo>
                    <a:pt x="0" y="0"/>
                  </a:lnTo>
                  <a:lnTo>
                    <a:pt x="0" y="47485"/>
                  </a:lnTo>
                </a:path>
              </a:pathLst>
            </a:custGeom>
            <a:ln w="6426">
              <a:solidFill>
                <a:srgbClr val="231F20"/>
              </a:solidFill>
            </a:ln>
          </p:spPr>
          <p:txBody>
            <a:bodyPr wrap="square" lIns="0" tIns="0" rIns="0" bIns="0" rtlCol="0"/>
            <a:lstStyle/>
            <a:p/>
          </p:txBody>
        </p:sp>
        <p:sp>
          <p:nvSpPr>
            <p:cNvPr id="3263" name="object 3263" descr=""/>
            <p:cNvSpPr/>
            <p:nvPr/>
          </p:nvSpPr>
          <p:spPr>
            <a:xfrm>
              <a:off x="4823885" y="6332315"/>
              <a:ext cx="1270" cy="47625"/>
            </a:xfrm>
            <a:custGeom>
              <a:avLst/>
              <a:gdLst/>
              <a:ahLst/>
              <a:cxnLst/>
              <a:rect l="l" t="t" r="r" b="b"/>
              <a:pathLst>
                <a:path w="1270" h="47625">
                  <a:moveTo>
                    <a:pt x="914" y="47485"/>
                  </a:moveTo>
                  <a:lnTo>
                    <a:pt x="914" y="0"/>
                  </a:lnTo>
                  <a:lnTo>
                    <a:pt x="0" y="0"/>
                  </a:lnTo>
                </a:path>
              </a:pathLst>
            </a:custGeom>
            <a:ln w="6426">
              <a:solidFill>
                <a:srgbClr val="231F20"/>
              </a:solidFill>
            </a:ln>
          </p:spPr>
          <p:txBody>
            <a:bodyPr wrap="square" lIns="0" tIns="0" rIns="0" bIns="0" rtlCol="0"/>
            <a:lstStyle/>
            <a:p/>
          </p:txBody>
        </p:sp>
        <p:sp>
          <p:nvSpPr>
            <p:cNvPr id="3264" name="object 3264" descr=""/>
            <p:cNvSpPr/>
            <p:nvPr/>
          </p:nvSpPr>
          <p:spPr>
            <a:xfrm>
              <a:off x="4922306" y="6285278"/>
              <a:ext cx="0" cy="17780"/>
            </a:xfrm>
            <a:custGeom>
              <a:avLst/>
              <a:gdLst/>
              <a:ahLst/>
              <a:cxnLst/>
              <a:rect l="l" t="t" r="r" b="b"/>
              <a:pathLst>
                <a:path w="0" h="17779">
                  <a:moveTo>
                    <a:pt x="0" y="17665"/>
                  </a:moveTo>
                  <a:lnTo>
                    <a:pt x="0" y="0"/>
                  </a:lnTo>
                </a:path>
              </a:pathLst>
            </a:custGeom>
            <a:ln w="6426">
              <a:solidFill>
                <a:srgbClr val="231F20"/>
              </a:solidFill>
            </a:ln>
          </p:spPr>
          <p:txBody>
            <a:bodyPr wrap="square" lIns="0" tIns="0" rIns="0" bIns="0" rtlCol="0"/>
            <a:lstStyle/>
            <a:p/>
          </p:txBody>
        </p:sp>
        <p:sp>
          <p:nvSpPr>
            <p:cNvPr id="3265" name="object 3265" descr=""/>
            <p:cNvSpPr/>
            <p:nvPr/>
          </p:nvSpPr>
          <p:spPr>
            <a:xfrm>
              <a:off x="4995480" y="6285283"/>
              <a:ext cx="0" cy="17780"/>
            </a:xfrm>
            <a:custGeom>
              <a:avLst/>
              <a:gdLst/>
              <a:ahLst/>
              <a:cxnLst/>
              <a:rect l="l" t="t" r="r" b="b"/>
              <a:pathLst>
                <a:path w="0" h="17779">
                  <a:moveTo>
                    <a:pt x="0" y="0"/>
                  </a:moveTo>
                  <a:lnTo>
                    <a:pt x="0" y="17665"/>
                  </a:lnTo>
                </a:path>
              </a:pathLst>
            </a:custGeom>
            <a:ln w="6426">
              <a:solidFill>
                <a:srgbClr val="231F20"/>
              </a:solidFill>
            </a:ln>
          </p:spPr>
          <p:txBody>
            <a:bodyPr wrap="square" lIns="0" tIns="0" rIns="0" bIns="0" rtlCol="0"/>
            <a:lstStyle/>
            <a:p/>
          </p:txBody>
        </p:sp>
        <p:sp>
          <p:nvSpPr>
            <p:cNvPr id="3266" name="object 3266" descr=""/>
            <p:cNvSpPr/>
            <p:nvPr/>
          </p:nvSpPr>
          <p:spPr>
            <a:xfrm>
              <a:off x="4923682" y="6283906"/>
              <a:ext cx="70485" cy="0"/>
            </a:xfrm>
            <a:custGeom>
              <a:avLst/>
              <a:gdLst/>
              <a:ahLst/>
              <a:cxnLst/>
              <a:rect l="l" t="t" r="r" b="b"/>
              <a:pathLst>
                <a:path w="70485" h="0">
                  <a:moveTo>
                    <a:pt x="70421" y="0"/>
                  </a:moveTo>
                  <a:lnTo>
                    <a:pt x="0" y="0"/>
                  </a:lnTo>
                </a:path>
              </a:pathLst>
            </a:custGeom>
            <a:ln w="6426">
              <a:solidFill>
                <a:srgbClr val="231F20"/>
              </a:solidFill>
            </a:ln>
          </p:spPr>
          <p:txBody>
            <a:bodyPr wrap="square" lIns="0" tIns="0" rIns="0" bIns="0" rtlCol="0"/>
            <a:lstStyle/>
            <a:p/>
          </p:txBody>
        </p:sp>
        <p:sp>
          <p:nvSpPr>
            <p:cNvPr id="3267" name="object 3267" descr=""/>
            <p:cNvSpPr/>
            <p:nvPr/>
          </p:nvSpPr>
          <p:spPr>
            <a:xfrm>
              <a:off x="4922302" y="6285283"/>
              <a:ext cx="73660" cy="0"/>
            </a:xfrm>
            <a:custGeom>
              <a:avLst/>
              <a:gdLst/>
              <a:ahLst/>
              <a:cxnLst/>
              <a:rect l="l" t="t" r="r" b="b"/>
              <a:pathLst>
                <a:path w="73660" h="0">
                  <a:moveTo>
                    <a:pt x="73177" y="0"/>
                  </a:moveTo>
                  <a:lnTo>
                    <a:pt x="36474" y="0"/>
                  </a:lnTo>
                  <a:lnTo>
                    <a:pt x="0" y="0"/>
                  </a:lnTo>
                </a:path>
              </a:pathLst>
            </a:custGeom>
            <a:ln w="6426">
              <a:solidFill>
                <a:srgbClr val="231F20"/>
              </a:solidFill>
            </a:ln>
          </p:spPr>
          <p:txBody>
            <a:bodyPr wrap="square" lIns="0" tIns="0" rIns="0" bIns="0" rtlCol="0"/>
            <a:lstStyle/>
            <a:p/>
          </p:txBody>
        </p:sp>
        <p:sp>
          <p:nvSpPr>
            <p:cNvPr id="3268" name="object 3268" descr=""/>
            <p:cNvSpPr/>
            <p:nvPr/>
          </p:nvSpPr>
          <p:spPr>
            <a:xfrm>
              <a:off x="4958784" y="6302943"/>
              <a:ext cx="27305" cy="0"/>
            </a:xfrm>
            <a:custGeom>
              <a:avLst/>
              <a:gdLst/>
              <a:ahLst/>
              <a:cxnLst/>
              <a:rect l="l" t="t" r="r" b="b"/>
              <a:pathLst>
                <a:path w="27304" h="0">
                  <a:moveTo>
                    <a:pt x="26835" y="0"/>
                  </a:moveTo>
                  <a:lnTo>
                    <a:pt x="0" y="0"/>
                  </a:lnTo>
                </a:path>
              </a:pathLst>
            </a:custGeom>
            <a:ln w="6426">
              <a:solidFill>
                <a:srgbClr val="231F20"/>
              </a:solidFill>
            </a:ln>
          </p:spPr>
          <p:txBody>
            <a:bodyPr wrap="square" lIns="0" tIns="0" rIns="0" bIns="0" rtlCol="0"/>
            <a:lstStyle/>
            <a:p/>
          </p:txBody>
        </p:sp>
        <p:sp>
          <p:nvSpPr>
            <p:cNvPr id="3269" name="object 3269" descr=""/>
            <p:cNvSpPr/>
            <p:nvPr/>
          </p:nvSpPr>
          <p:spPr>
            <a:xfrm>
              <a:off x="4995256" y="6325887"/>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270" name="object 3270" descr=""/>
            <p:cNvSpPr/>
            <p:nvPr/>
          </p:nvSpPr>
          <p:spPr>
            <a:xfrm>
              <a:off x="4981489" y="6322220"/>
              <a:ext cx="0" cy="4445"/>
            </a:xfrm>
            <a:custGeom>
              <a:avLst/>
              <a:gdLst/>
              <a:ahLst/>
              <a:cxnLst/>
              <a:rect l="l" t="t" r="r" b="b"/>
              <a:pathLst>
                <a:path w="0" h="4445">
                  <a:moveTo>
                    <a:pt x="0" y="4356"/>
                  </a:moveTo>
                  <a:lnTo>
                    <a:pt x="0" y="0"/>
                  </a:lnTo>
                </a:path>
              </a:pathLst>
            </a:custGeom>
            <a:ln w="6426">
              <a:solidFill>
                <a:srgbClr val="231F20"/>
              </a:solidFill>
            </a:ln>
          </p:spPr>
          <p:txBody>
            <a:bodyPr wrap="square" lIns="0" tIns="0" rIns="0" bIns="0" rtlCol="0"/>
            <a:lstStyle/>
            <a:p/>
          </p:txBody>
        </p:sp>
        <p:sp>
          <p:nvSpPr>
            <p:cNvPr id="3271" name="object 3271" descr=""/>
            <p:cNvSpPr/>
            <p:nvPr/>
          </p:nvSpPr>
          <p:spPr>
            <a:xfrm>
              <a:off x="4995256" y="6321069"/>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272" name="object 3272" descr=""/>
            <p:cNvSpPr/>
            <p:nvPr/>
          </p:nvSpPr>
          <p:spPr>
            <a:xfrm>
              <a:off x="4981489" y="6317399"/>
              <a:ext cx="0" cy="4445"/>
            </a:xfrm>
            <a:custGeom>
              <a:avLst/>
              <a:gdLst/>
              <a:ahLst/>
              <a:cxnLst/>
              <a:rect l="l" t="t" r="r" b="b"/>
              <a:pathLst>
                <a:path w="0" h="4445">
                  <a:moveTo>
                    <a:pt x="0" y="0"/>
                  </a:moveTo>
                  <a:lnTo>
                    <a:pt x="0" y="4356"/>
                  </a:lnTo>
                </a:path>
              </a:pathLst>
            </a:custGeom>
            <a:ln w="6426">
              <a:solidFill>
                <a:srgbClr val="231F20"/>
              </a:solidFill>
            </a:ln>
          </p:spPr>
          <p:txBody>
            <a:bodyPr wrap="square" lIns="0" tIns="0" rIns="0" bIns="0" rtlCol="0"/>
            <a:lstStyle/>
            <a:p/>
          </p:txBody>
        </p:sp>
        <p:sp>
          <p:nvSpPr>
            <p:cNvPr id="3273" name="object 3273" descr=""/>
            <p:cNvSpPr/>
            <p:nvPr/>
          </p:nvSpPr>
          <p:spPr>
            <a:xfrm>
              <a:off x="4995256" y="6316480"/>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274" name="object 3274" descr=""/>
            <p:cNvSpPr/>
            <p:nvPr/>
          </p:nvSpPr>
          <p:spPr>
            <a:xfrm>
              <a:off x="4981489" y="6312809"/>
              <a:ext cx="0" cy="4445"/>
            </a:xfrm>
            <a:custGeom>
              <a:avLst/>
              <a:gdLst/>
              <a:ahLst/>
              <a:cxnLst/>
              <a:rect l="l" t="t" r="r" b="b"/>
              <a:pathLst>
                <a:path w="0" h="4445">
                  <a:moveTo>
                    <a:pt x="0" y="0"/>
                  </a:moveTo>
                  <a:lnTo>
                    <a:pt x="0" y="4127"/>
                  </a:lnTo>
                </a:path>
              </a:pathLst>
            </a:custGeom>
            <a:ln w="6426">
              <a:solidFill>
                <a:srgbClr val="231F20"/>
              </a:solidFill>
            </a:ln>
          </p:spPr>
          <p:txBody>
            <a:bodyPr wrap="square" lIns="0" tIns="0" rIns="0" bIns="0" rtlCol="0"/>
            <a:lstStyle/>
            <a:p/>
          </p:txBody>
        </p:sp>
        <p:sp>
          <p:nvSpPr>
            <p:cNvPr id="3275" name="object 3275" descr=""/>
            <p:cNvSpPr/>
            <p:nvPr/>
          </p:nvSpPr>
          <p:spPr>
            <a:xfrm>
              <a:off x="4995256" y="6311662"/>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276" name="object 3276" descr=""/>
            <p:cNvSpPr/>
            <p:nvPr/>
          </p:nvSpPr>
          <p:spPr>
            <a:xfrm>
              <a:off x="4981489" y="6307990"/>
              <a:ext cx="0" cy="4445"/>
            </a:xfrm>
            <a:custGeom>
              <a:avLst/>
              <a:gdLst/>
              <a:ahLst/>
              <a:cxnLst/>
              <a:rect l="l" t="t" r="r" b="b"/>
              <a:pathLst>
                <a:path w="0" h="4445">
                  <a:moveTo>
                    <a:pt x="0" y="0"/>
                  </a:moveTo>
                  <a:lnTo>
                    <a:pt x="0" y="4127"/>
                  </a:lnTo>
                </a:path>
              </a:pathLst>
            </a:custGeom>
            <a:ln w="6426">
              <a:solidFill>
                <a:srgbClr val="231F20"/>
              </a:solidFill>
            </a:ln>
          </p:spPr>
          <p:txBody>
            <a:bodyPr wrap="square" lIns="0" tIns="0" rIns="0" bIns="0" rtlCol="0"/>
            <a:lstStyle/>
            <a:p/>
          </p:txBody>
        </p:sp>
        <p:sp>
          <p:nvSpPr>
            <p:cNvPr id="3277" name="object 3277" descr=""/>
            <p:cNvSpPr/>
            <p:nvPr/>
          </p:nvSpPr>
          <p:spPr>
            <a:xfrm>
              <a:off x="4995256" y="6306844"/>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278" name="object 3278" descr=""/>
            <p:cNvSpPr/>
            <p:nvPr/>
          </p:nvSpPr>
          <p:spPr>
            <a:xfrm>
              <a:off x="4981489" y="6303173"/>
              <a:ext cx="0" cy="4445"/>
            </a:xfrm>
            <a:custGeom>
              <a:avLst/>
              <a:gdLst/>
              <a:ahLst/>
              <a:cxnLst/>
              <a:rect l="l" t="t" r="r" b="b"/>
              <a:pathLst>
                <a:path w="0" h="4445">
                  <a:moveTo>
                    <a:pt x="0" y="0"/>
                  </a:moveTo>
                  <a:lnTo>
                    <a:pt x="0" y="4127"/>
                  </a:lnTo>
                </a:path>
              </a:pathLst>
            </a:custGeom>
            <a:ln w="6426">
              <a:solidFill>
                <a:srgbClr val="231F20"/>
              </a:solidFill>
            </a:ln>
          </p:spPr>
          <p:txBody>
            <a:bodyPr wrap="square" lIns="0" tIns="0" rIns="0" bIns="0" rtlCol="0"/>
            <a:lstStyle/>
            <a:p/>
          </p:txBody>
        </p:sp>
        <p:sp>
          <p:nvSpPr>
            <p:cNvPr id="3279" name="object 3279" descr=""/>
            <p:cNvSpPr/>
            <p:nvPr/>
          </p:nvSpPr>
          <p:spPr>
            <a:xfrm>
              <a:off x="4922530" y="6304093"/>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280" name="object 3280" descr=""/>
            <p:cNvSpPr/>
            <p:nvPr/>
          </p:nvSpPr>
          <p:spPr>
            <a:xfrm>
              <a:off x="4922530" y="6308910"/>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281" name="object 3281" descr=""/>
            <p:cNvSpPr/>
            <p:nvPr/>
          </p:nvSpPr>
          <p:spPr>
            <a:xfrm>
              <a:off x="4922530" y="6313500"/>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282" name="object 3282" descr=""/>
            <p:cNvSpPr/>
            <p:nvPr/>
          </p:nvSpPr>
          <p:spPr>
            <a:xfrm>
              <a:off x="4922530" y="6318318"/>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283" name="object 3283" descr=""/>
            <p:cNvSpPr/>
            <p:nvPr/>
          </p:nvSpPr>
          <p:spPr>
            <a:xfrm>
              <a:off x="4922530" y="6323136"/>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284" name="object 3284" descr=""/>
            <p:cNvSpPr/>
            <p:nvPr/>
          </p:nvSpPr>
          <p:spPr>
            <a:xfrm>
              <a:off x="4922530" y="6327955"/>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285" name="object 3285" descr=""/>
            <p:cNvSpPr/>
            <p:nvPr/>
          </p:nvSpPr>
          <p:spPr>
            <a:xfrm>
              <a:off x="4995256" y="6330706"/>
              <a:ext cx="0" cy="1270"/>
            </a:xfrm>
            <a:custGeom>
              <a:avLst/>
              <a:gdLst/>
              <a:ahLst/>
              <a:cxnLst/>
              <a:rect l="l" t="t" r="r" b="b"/>
              <a:pathLst>
                <a:path w="0" h="1270">
                  <a:moveTo>
                    <a:pt x="0" y="0"/>
                  </a:moveTo>
                  <a:lnTo>
                    <a:pt x="0" y="914"/>
                  </a:lnTo>
                </a:path>
              </a:pathLst>
            </a:custGeom>
            <a:ln w="6426">
              <a:solidFill>
                <a:srgbClr val="231F20"/>
              </a:solidFill>
            </a:ln>
          </p:spPr>
          <p:txBody>
            <a:bodyPr wrap="square" lIns="0" tIns="0" rIns="0" bIns="0" rtlCol="0"/>
            <a:lstStyle/>
            <a:p/>
          </p:txBody>
        </p:sp>
        <p:sp>
          <p:nvSpPr>
            <p:cNvPr id="3286" name="object 3286" descr=""/>
            <p:cNvSpPr/>
            <p:nvPr/>
          </p:nvSpPr>
          <p:spPr>
            <a:xfrm>
              <a:off x="4981489" y="6327038"/>
              <a:ext cx="0" cy="4445"/>
            </a:xfrm>
            <a:custGeom>
              <a:avLst/>
              <a:gdLst/>
              <a:ahLst/>
              <a:cxnLst/>
              <a:rect l="l" t="t" r="r" b="b"/>
              <a:pathLst>
                <a:path w="0" h="4445">
                  <a:moveTo>
                    <a:pt x="0" y="4356"/>
                  </a:moveTo>
                  <a:lnTo>
                    <a:pt x="0" y="0"/>
                  </a:lnTo>
                </a:path>
              </a:pathLst>
            </a:custGeom>
            <a:ln w="6426">
              <a:solidFill>
                <a:srgbClr val="231F20"/>
              </a:solidFill>
            </a:ln>
          </p:spPr>
          <p:txBody>
            <a:bodyPr wrap="square" lIns="0" tIns="0" rIns="0" bIns="0" rtlCol="0"/>
            <a:lstStyle/>
            <a:p/>
          </p:txBody>
        </p:sp>
        <p:sp>
          <p:nvSpPr>
            <p:cNvPr id="3287" name="object 3287" descr=""/>
            <p:cNvSpPr/>
            <p:nvPr/>
          </p:nvSpPr>
          <p:spPr>
            <a:xfrm>
              <a:off x="4964052" y="6331624"/>
              <a:ext cx="31750" cy="0"/>
            </a:xfrm>
            <a:custGeom>
              <a:avLst/>
              <a:gdLst/>
              <a:ahLst/>
              <a:cxnLst/>
              <a:rect l="l" t="t" r="r" b="b"/>
              <a:pathLst>
                <a:path w="31750" h="0">
                  <a:moveTo>
                    <a:pt x="0" y="0"/>
                  </a:moveTo>
                  <a:lnTo>
                    <a:pt x="31203" y="0"/>
                  </a:lnTo>
                </a:path>
              </a:pathLst>
            </a:custGeom>
            <a:ln w="6426">
              <a:solidFill>
                <a:srgbClr val="231F20"/>
              </a:solidFill>
            </a:ln>
          </p:spPr>
          <p:txBody>
            <a:bodyPr wrap="square" lIns="0" tIns="0" rIns="0" bIns="0" rtlCol="0"/>
            <a:lstStyle/>
            <a:p/>
          </p:txBody>
        </p:sp>
        <p:sp>
          <p:nvSpPr>
            <p:cNvPr id="3288" name="object 3288" descr=""/>
            <p:cNvSpPr/>
            <p:nvPr/>
          </p:nvSpPr>
          <p:spPr>
            <a:xfrm>
              <a:off x="4981492" y="6331850"/>
              <a:ext cx="635" cy="16510"/>
            </a:xfrm>
            <a:custGeom>
              <a:avLst/>
              <a:gdLst/>
              <a:ahLst/>
              <a:cxnLst/>
              <a:rect l="l" t="t" r="r" b="b"/>
              <a:pathLst>
                <a:path w="635" h="16510">
                  <a:moveTo>
                    <a:pt x="457" y="16294"/>
                  </a:moveTo>
                  <a:lnTo>
                    <a:pt x="457" y="1612"/>
                  </a:lnTo>
                  <a:lnTo>
                    <a:pt x="0" y="0"/>
                  </a:lnTo>
                </a:path>
              </a:pathLst>
            </a:custGeom>
            <a:ln w="6426">
              <a:solidFill>
                <a:srgbClr val="231F20"/>
              </a:solidFill>
            </a:ln>
          </p:spPr>
          <p:txBody>
            <a:bodyPr wrap="square" lIns="0" tIns="0" rIns="0" bIns="0" rtlCol="0"/>
            <a:lstStyle/>
            <a:p/>
          </p:txBody>
        </p:sp>
        <p:sp>
          <p:nvSpPr>
            <p:cNvPr id="3289" name="object 3289" descr=""/>
            <p:cNvSpPr/>
            <p:nvPr/>
          </p:nvSpPr>
          <p:spPr>
            <a:xfrm>
              <a:off x="4964055" y="6333459"/>
              <a:ext cx="18415" cy="0"/>
            </a:xfrm>
            <a:custGeom>
              <a:avLst/>
              <a:gdLst/>
              <a:ahLst/>
              <a:cxnLst/>
              <a:rect l="l" t="t" r="r" b="b"/>
              <a:pathLst>
                <a:path w="18414" h="0">
                  <a:moveTo>
                    <a:pt x="17894" y="0"/>
                  </a:moveTo>
                  <a:lnTo>
                    <a:pt x="0" y="0"/>
                  </a:lnTo>
                </a:path>
              </a:pathLst>
            </a:custGeom>
            <a:ln w="6426">
              <a:solidFill>
                <a:srgbClr val="231F20"/>
              </a:solidFill>
            </a:ln>
          </p:spPr>
          <p:txBody>
            <a:bodyPr wrap="square" lIns="0" tIns="0" rIns="0" bIns="0" rtlCol="0"/>
            <a:lstStyle/>
            <a:p/>
          </p:txBody>
        </p:sp>
        <p:sp>
          <p:nvSpPr>
            <p:cNvPr id="3290" name="object 3290" descr=""/>
            <p:cNvSpPr/>
            <p:nvPr/>
          </p:nvSpPr>
          <p:spPr>
            <a:xfrm>
              <a:off x="4917258" y="6346996"/>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291" name="object 3291" descr=""/>
            <p:cNvSpPr/>
            <p:nvPr/>
          </p:nvSpPr>
          <p:spPr>
            <a:xfrm>
              <a:off x="4139281" y="7243574"/>
              <a:ext cx="3175" cy="0"/>
            </a:xfrm>
            <a:custGeom>
              <a:avLst/>
              <a:gdLst/>
              <a:ahLst/>
              <a:cxnLst/>
              <a:rect l="l" t="t" r="r" b="b"/>
              <a:pathLst>
                <a:path w="3175" h="0">
                  <a:moveTo>
                    <a:pt x="2755" y="0"/>
                  </a:moveTo>
                  <a:lnTo>
                    <a:pt x="0" y="0"/>
                  </a:lnTo>
                </a:path>
              </a:pathLst>
            </a:custGeom>
            <a:ln w="6426">
              <a:solidFill>
                <a:srgbClr val="231F20"/>
              </a:solidFill>
            </a:ln>
          </p:spPr>
          <p:txBody>
            <a:bodyPr wrap="square" lIns="0" tIns="0" rIns="0" bIns="0" rtlCol="0"/>
            <a:lstStyle/>
            <a:p/>
          </p:txBody>
        </p:sp>
        <p:sp>
          <p:nvSpPr>
            <p:cNvPr id="3292" name="object 3292" descr=""/>
            <p:cNvSpPr/>
            <p:nvPr/>
          </p:nvSpPr>
          <p:spPr>
            <a:xfrm>
              <a:off x="4964052" y="6334147"/>
              <a:ext cx="0" cy="8890"/>
            </a:xfrm>
            <a:custGeom>
              <a:avLst/>
              <a:gdLst/>
              <a:ahLst/>
              <a:cxnLst/>
              <a:rect l="l" t="t" r="r" b="b"/>
              <a:pathLst>
                <a:path w="0" h="8889">
                  <a:moveTo>
                    <a:pt x="0" y="0"/>
                  </a:moveTo>
                  <a:lnTo>
                    <a:pt x="0" y="8483"/>
                  </a:lnTo>
                </a:path>
              </a:pathLst>
            </a:custGeom>
            <a:ln w="6426">
              <a:solidFill>
                <a:srgbClr val="231F20"/>
              </a:solidFill>
            </a:ln>
          </p:spPr>
          <p:txBody>
            <a:bodyPr wrap="square" lIns="0" tIns="0" rIns="0" bIns="0" rtlCol="0"/>
            <a:lstStyle/>
            <a:p/>
          </p:txBody>
        </p:sp>
        <p:sp>
          <p:nvSpPr>
            <p:cNvPr id="3293" name="object 3293" descr=""/>
            <p:cNvSpPr/>
            <p:nvPr/>
          </p:nvSpPr>
          <p:spPr>
            <a:xfrm>
              <a:off x="4920235" y="6334150"/>
              <a:ext cx="0" cy="7620"/>
            </a:xfrm>
            <a:custGeom>
              <a:avLst/>
              <a:gdLst/>
              <a:ahLst/>
              <a:cxnLst/>
              <a:rect l="l" t="t" r="r" b="b"/>
              <a:pathLst>
                <a:path w="0" h="7620">
                  <a:moveTo>
                    <a:pt x="0" y="7569"/>
                  </a:moveTo>
                  <a:lnTo>
                    <a:pt x="0" y="0"/>
                  </a:lnTo>
                </a:path>
              </a:pathLst>
            </a:custGeom>
            <a:ln w="6426">
              <a:solidFill>
                <a:srgbClr val="231F20"/>
              </a:solidFill>
            </a:ln>
          </p:spPr>
          <p:txBody>
            <a:bodyPr wrap="square" lIns="0" tIns="0" rIns="0" bIns="0" rtlCol="0"/>
            <a:lstStyle/>
            <a:p/>
          </p:txBody>
        </p:sp>
        <p:sp>
          <p:nvSpPr>
            <p:cNvPr id="3294" name="object 3294" descr=""/>
            <p:cNvSpPr/>
            <p:nvPr/>
          </p:nvSpPr>
          <p:spPr>
            <a:xfrm>
              <a:off x="4919317" y="6362363"/>
              <a:ext cx="0" cy="17780"/>
            </a:xfrm>
            <a:custGeom>
              <a:avLst/>
              <a:gdLst/>
              <a:ahLst/>
              <a:cxnLst/>
              <a:rect l="l" t="t" r="r" b="b"/>
              <a:pathLst>
                <a:path w="0" h="17779">
                  <a:moveTo>
                    <a:pt x="0" y="17437"/>
                  </a:moveTo>
                  <a:lnTo>
                    <a:pt x="0" y="0"/>
                  </a:lnTo>
                </a:path>
              </a:pathLst>
            </a:custGeom>
            <a:ln w="6426">
              <a:solidFill>
                <a:srgbClr val="231F20"/>
              </a:solidFill>
            </a:ln>
          </p:spPr>
          <p:txBody>
            <a:bodyPr wrap="square" lIns="0" tIns="0" rIns="0" bIns="0" rtlCol="0"/>
            <a:lstStyle/>
            <a:p/>
          </p:txBody>
        </p:sp>
        <p:sp>
          <p:nvSpPr>
            <p:cNvPr id="3295" name="object 3295" descr=""/>
            <p:cNvSpPr/>
            <p:nvPr/>
          </p:nvSpPr>
          <p:spPr>
            <a:xfrm>
              <a:off x="4998469" y="6362363"/>
              <a:ext cx="0" cy="17780"/>
            </a:xfrm>
            <a:custGeom>
              <a:avLst/>
              <a:gdLst/>
              <a:ahLst/>
              <a:cxnLst/>
              <a:rect l="l" t="t" r="r" b="b"/>
              <a:pathLst>
                <a:path w="0" h="17779">
                  <a:moveTo>
                    <a:pt x="0" y="17437"/>
                  </a:moveTo>
                  <a:lnTo>
                    <a:pt x="0" y="0"/>
                  </a:lnTo>
                </a:path>
              </a:pathLst>
            </a:custGeom>
            <a:ln w="6426">
              <a:solidFill>
                <a:srgbClr val="231F20"/>
              </a:solidFill>
            </a:ln>
          </p:spPr>
          <p:txBody>
            <a:bodyPr wrap="square" lIns="0" tIns="0" rIns="0" bIns="0" rtlCol="0"/>
            <a:lstStyle/>
            <a:p/>
          </p:txBody>
        </p:sp>
        <p:sp>
          <p:nvSpPr>
            <p:cNvPr id="3296" name="object 3296" descr=""/>
            <p:cNvSpPr/>
            <p:nvPr/>
          </p:nvSpPr>
          <p:spPr>
            <a:xfrm>
              <a:off x="4964052" y="6319464"/>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297" name="object 3297" descr=""/>
            <p:cNvSpPr/>
            <p:nvPr/>
          </p:nvSpPr>
          <p:spPr>
            <a:xfrm>
              <a:off x="4923224" y="6320386"/>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298" name="object 3298" descr=""/>
            <p:cNvSpPr/>
            <p:nvPr/>
          </p:nvSpPr>
          <p:spPr>
            <a:xfrm>
              <a:off x="4964052" y="6329100"/>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299" name="object 3299" descr=""/>
            <p:cNvSpPr/>
            <p:nvPr/>
          </p:nvSpPr>
          <p:spPr>
            <a:xfrm>
              <a:off x="4923224" y="6330022"/>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00" name="object 3300" descr=""/>
            <p:cNvSpPr/>
            <p:nvPr/>
          </p:nvSpPr>
          <p:spPr>
            <a:xfrm>
              <a:off x="4964052" y="6324286"/>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01" name="object 3301" descr=""/>
            <p:cNvSpPr/>
            <p:nvPr/>
          </p:nvSpPr>
          <p:spPr>
            <a:xfrm>
              <a:off x="4923224" y="6325204"/>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02" name="object 3302" descr=""/>
            <p:cNvSpPr/>
            <p:nvPr/>
          </p:nvSpPr>
          <p:spPr>
            <a:xfrm>
              <a:off x="4932166" y="6362833"/>
              <a:ext cx="0" cy="17145"/>
            </a:xfrm>
            <a:custGeom>
              <a:avLst/>
              <a:gdLst/>
              <a:ahLst/>
              <a:cxnLst/>
              <a:rect l="l" t="t" r="r" b="b"/>
              <a:pathLst>
                <a:path w="0" h="17145">
                  <a:moveTo>
                    <a:pt x="0" y="16967"/>
                  </a:moveTo>
                  <a:lnTo>
                    <a:pt x="0" y="0"/>
                  </a:lnTo>
                </a:path>
              </a:pathLst>
            </a:custGeom>
            <a:ln w="6426">
              <a:solidFill>
                <a:srgbClr val="231F20"/>
              </a:solidFill>
            </a:ln>
          </p:spPr>
          <p:txBody>
            <a:bodyPr wrap="square" lIns="0" tIns="0" rIns="0" bIns="0" rtlCol="0"/>
            <a:lstStyle/>
            <a:p/>
          </p:txBody>
        </p:sp>
        <p:sp>
          <p:nvSpPr>
            <p:cNvPr id="3303" name="object 3303" descr=""/>
            <p:cNvSpPr/>
            <p:nvPr/>
          </p:nvSpPr>
          <p:spPr>
            <a:xfrm>
              <a:off x="4985391" y="6362833"/>
              <a:ext cx="635" cy="17145"/>
            </a:xfrm>
            <a:custGeom>
              <a:avLst/>
              <a:gdLst/>
              <a:ahLst/>
              <a:cxnLst/>
              <a:rect l="l" t="t" r="r" b="b"/>
              <a:pathLst>
                <a:path w="635" h="17145">
                  <a:moveTo>
                    <a:pt x="228" y="16967"/>
                  </a:moveTo>
                  <a:lnTo>
                    <a:pt x="228" y="0"/>
                  </a:lnTo>
                  <a:lnTo>
                    <a:pt x="0" y="0"/>
                  </a:lnTo>
                </a:path>
              </a:pathLst>
            </a:custGeom>
            <a:ln w="6426">
              <a:solidFill>
                <a:srgbClr val="231F20"/>
              </a:solidFill>
            </a:ln>
          </p:spPr>
          <p:txBody>
            <a:bodyPr wrap="square" lIns="0" tIns="0" rIns="0" bIns="0" rtlCol="0"/>
            <a:lstStyle/>
            <a:p/>
          </p:txBody>
        </p:sp>
        <p:sp>
          <p:nvSpPr>
            <p:cNvPr id="3304" name="object 3304" descr=""/>
            <p:cNvSpPr/>
            <p:nvPr/>
          </p:nvSpPr>
          <p:spPr>
            <a:xfrm>
              <a:off x="4932160" y="6362828"/>
              <a:ext cx="635" cy="0"/>
            </a:xfrm>
            <a:custGeom>
              <a:avLst/>
              <a:gdLst/>
              <a:ahLst/>
              <a:cxnLst/>
              <a:rect l="l" t="t" r="r" b="b"/>
              <a:pathLst>
                <a:path w="635" h="0">
                  <a:moveTo>
                    <a:pt x="228" y="0"/>
                  </a:moveTo>
                  <a:lnTo>
                    <a:pt x="0" y="0"/>
                  </a:lnTo>
                </a:path>
              </a:pathLst>
            </a:custGeom>
            <a:ln w="6426">
              <a:solidFill>
                <a:srgbClr val="231F20"/>
              </a:solidFill>
            </a:ln>
          </p:spPr>
          <p:txBody>
            <a:bodyPr wrap="square" lIns="0" tIns="0" rIns="0" bIns="0" rtlCol="0"/>
            <a:lstStyle/>
            <a:p/>
          </p:txBody>
        </p:sp>
        <p:sp>
          <p:nvSpPr>
            <p:cNvPr id="3305" name="object 3305" descr=""/>
            <p:cNvSpPr/>
            <p:nvPr/>
          </p:nvSpPr>
          <p:spPr>
            <a:xfrm>
              <a:off x="4964052" y="6314645"/>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06" name="object 3306" descr=""/>
            <p:cNvSpPr/>
            <p:nvPr/>
          </p:nvSpPr>
          <p:spPr>
            <a:xfrm>
              <a:off x="4964052" y="6305008"/>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07" name="object 3307" descr=""/>
            <p:cNvSpPr/>
            <p:nvPr/>
          </p:nvSpPr>
          <p:spPr>
            <a:xfrm>
              <a:off x="4964052" y="6309827"/>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08" name="object 3308" descr=""/>
            <p:cNvSpPr/>
            <p:nvPr/>
          </p:nvSpPr>
          <p:spPr>
            <a:xfrm>
              <a:off x="4142037" y="7243574"/>
              <a:ext cx="6350" cy="0"/>
            </a:xfrm>
            <a:custGeom>
              <a:avLst/>
              <a:gdLst/>
              <a:ahLst/>
              <a:cxnLst/>
              <a:rect l="l" t="t" r="r" b="b"/>
              <a:pathLst>
                <a:path w="6350" h="0">
                  <a:moveTo>
                    <a:pt x="0" y="0"/>
                  </a:moveTo>
                  <a:lnTo>
                    <a:pt x="6184" y="0"/>
                  </a:lnTo>
                </a:path>
              </a:pathLst>
            </a:custGeom>
            <a:ln w="6426">
              <a:solidFill>
                <a:srgbClr val="231F20"/>
              </a:solidFill>
            </a:ln>
          </p:spPr>
          <p:txBody>
            <a:bodyPr wrap="square" lIns="0" tIns="0" rIns="0" bIns="0" rtlCol="0"/>
            <a:lstStyle/>
            <a:p/>
          </p:txBody>
        </p:sp>
        <p:sp>
          <p:nvSpPr>
            <p:cNvPr id="3309" name="object 3309" descr=""/>
            <p:cNvSpPr/>
            <p:nvPr/>
          </p:nvSpPr>
          <p:spPr>
            <a:xfrm>
              <a:off x="4963367" y="6342640"/>
              <a:ext cx="1270" cy="1270"/>
            </a:xfrm>
            <a:custGeom>
              <a:avLst/>
              <a:gdLst/>
              <a:ahLst/>
              <a:cxnLst/>
              <a:rect l="l" t="t" r="r" b="b"/>
              <a:pathLst>
                <a:path w="1270" h="1270">
                  <a:moveTo>
                    <a:pt x="685" y="914"/>
                  </a:moveTo>
                  <a:lnTo>
                    <a:pt x="685" y="0"/>
                  </a:lnTo>
                  <a:lnTo>
                    <a:pt x="0" y="0"/>
                  </a:lnTo>
                </a:path>
              </a:pathLst>
            </a:custGeom>
            <a:ln w="6426">
              <a:solidFill>
                <a:srgbClr val="231F20"/>
              </a:solidFill>
            </a:ln>
          </p:spPr>
          <p:txBody>
            <a:bodyPr wrap="square" lIns="0" tIns="0" rIns="0" bIns="0" rtlCol="0"/>
            <a:lstStyle/>
            <a:p/>
          </p:txBody>
        </p:sp>
        <p:sp>
          <p:nvSpPr>
            <p:cNvPr id="3310" name="object 3310" descr=""/>
            <p:cNvSpPr/>
            <p:nvPr/>
          </p:nvSpPr>
          <p:spPr>
            <a:xfrm>
              <a:off x="4917020" y="6341719"/>
              <a:ext cx="46355" cy="0"/>
            </a:xfrm>
            <a:custGeom>
              <a:avLst/>
              <a:gdLst/>
              <a:ahLst/>
              <a:cxnLst/>
              <a:rect l="l" t="t" r="r" b="b"/>
              <a:pathLst>
                <a:path w="46354" h="0">
                  <a:moveTo>
                    <a:pt x="46113" y="0"/>
                  </a:moveTo>
                  <a:lnTo>
                    <a:pt x="0" y="0"/>
                  </a:lnTo>
                </a:path>
              </a:pathLst>
            </a:custGeom>
            <a:ln w="6426">
              <a:solidFill>
                <a:srgbClr val="231F20"/>
              </a:solidFill>
            </a:ln>
          </p:spPr>
          <p:txBody>
            <a:bodyPr wrap="square" lIns="0" tIns="0" rIns="0" bIns="0" rtlCol="0"/>
            <a:lstStyle/>
            <a:p/>
          </p:txBody>
        </p:sp>
        <p:sp>
          <p:nvSpPr>
            <p:cNvPr id="3311" name="object 3311" descr=""/>
            <p:cNvSpPr/>
            <p:nvPr/>
          </p:nvSpPr>
          <p:spPr>
            <a:xfrm>
              <a:off x="4916110" y="6331849"/>
              <a:ext cx="48260" cy="2540"/>
            </a:xfrm>
            <a:custGeom>
              <a:avLst/>
              <a:gdLst/>
              <a:ahLst/>
              <a:cxnLst/>
              <a:rect l="l" t="t" r="r" b="b"/>
              <a:pathLst>
                <a:path w="48260" h="2539">
                  <a:moveTo>
                    <a:pt x="47942" y="2298"/>
                  </a:moveTo>
                  <a:lnTo>
                    <a:pt x="47942" y="0"/>
                  </a:lnTo>
                  <a:lnTo>
                    <a:pt x="42671" y="0"/>
                  </a:lnTo>
                  <a:lnTo>
                    <a:pt x="0" y="0"/>
                  </a:lnTo>
                  <a:lnTo>
                    <a:pt x="0" y="2298"/>
                  </a:lnTo>
                  <a:lnTo>
                    <a:pt x="42671" y="2298"/>
                  </a:lnTo>
                  <a:lnTo>
                    <a:pt x="47942" y="2298"/>
                  </a:lnTo>
                </a:path>
              </a:pathLst>
            </a:custGeom>
            <a:ln w="6426">
              <a:solidFill>
                <a:srgbClr val="231F20"/>
              </a:solidFill>
            </a:ln>
          </p:spPr>
          <p:txBody>
            <a:bodyPr wrap="square" lIns="0" tIns="0" rIns="0" bIns="0" rtlCol="0"/>
            <a:lstStyle/>
            <a:p/>
          </p:txBody>
        </p:sp>
        <p:sp>
          <p:nvSpPr>
            <p:cNvPr id="3312" name="object 3312" descr=""/>
            <p:cNvSpPr/>
            <p:nvPr/>
          </p:nvSpPr>
          <p:spPr>
            <a:xfrm>
              <a:off x="4963370" y="6343554"/>
              <a:ext cx="1270" cy="0"/>
            </a:xfrm>
            <a:custGeom>
              <a:avLst/>
              <a:gdLst/>
              <a:ahLst/>
              <a:cxnLst/>
              <a:rect l="l" t="t" r="r" b="b"/>
              <a:pathLst>
                <a:path w="1270" h="0">
                  <a:moveTo>
                    <a:pt x="0" y="0"/>
                  </a:moveTo>
                  <a:lnTo>
                    <a:pt x="685" y="0"/>
                  </a:lnTo>
                </a:path>
              </a:pathLst>
            </a:custGeom>
            <a:ln w="6426">
              <a:solidFill>
                <a:srgbClr val="231F20"/>
              </a:solidFill>
            </a:ln>
          </p:spPr>
          <p:txBody>
            <a:bodyPr wrap="square" lIns="0" tIns="0" rIns="0" bIns="0" rtlCol="0"/>
            <a:lstStyle/>
            <a:p/>
          </p:txBody>
        </p:sp>
        <p:sp>
          <p:nvSpPr>
            <p:cNvPr id="3313" name="object 3313" descr=""/>
            <p:cNvSpPr/>
            <p:nvPr/>
          </p:nvSpPr>
          <p:spPr>
            <a:xfrm>
              <a:off x="4916105" y="6342635"/>
              <a:ext cx="0" cy="6985"/>
            </a:xfrm>
            <a:custGeom>
              <a:avLst/>
              <a:gdLst/>
              <a:ahLst/>
              <a:cxnLst/>
              <a:rect l="l" t="t" r="r" b="b"/>
              <a:pathLst>
                <a:path w="0" h="6985">
                  <a:moveTo>
                    <a:pt x="0" y="6426"/>
                  </a:moveTo>
                  <a:lnTo>
                    <a:pt x="0" y="0"/>
                  </a:lnTo>
                </a:path>
              </a:pathLst>
            </a:custGeom>
            <a:ln w="6426">
              <a:solidFill>
                <a:srgbClr val="231F20"/>
              </a:solidFill>
            </a:ln>
          </p:spPr>
          <p:txBody>
            <a:bodyPr wrap="square" lIns="0" tIns="0" rIns="0" bIns="0" rtlCol="0"/>
            <a:lstStyle/>
            <a:p/>
          </p:txBody>
        </p:sp>
        <p:sp>
          <p:nvSpPr>
            <p:cNvPr id="3314" name="object 3314" descr=""/>
            <p:cNvSpPr/>
            <p:nvPr/>
          </p:nvSpPr>
          <p:spPr>
            <a:xfrm>
              <a:off x="4916105" y="6342637"/>
              <a:ext cx="47625" cy="1270"/>
            </a:xfrm>
            <a:custGeom>
              <a:avLst/>
              <a:gdLst/>
              <a:ahLst/>
              <a:cxnLst/>
              <a:rect l="l" t="t" r="r" b="b"/>
              <a:pathLst>
                <a:path w="47625" h="1270">
                  <a:moveTo>
                    <a:pt x="0" y="0"/>
                  </a:moveTo>
                  <a:lnTo>
                    <a:pt x="42672" y="0"/>
                  </a:lnTo>
                  <a:lnTo>
                    <a:pt x="47269" y="0"/>
                  </a:lnTo>
                  <a:lnTo>
                    <a:pt x="47269" y="914"/>
                  </a:lnTo>
                </a:path>
              </a:pathLst>
            </a:custGeom>
            <a:ln w="6426">
              <a:solidFill>
                <a:srgbClr val="231F20"/>
              </a:solidFill>
            </a:ln>
          </p:spPr>
          <p:txBody>
            <a:bodyPr wrap="square" lIns="0" tIns="0" rIns="0" bIns="0" rtlCol="0"/>
            <a:lstStyle/>
            <a:p/>
          </p:txBody>
        </p:sp>
        <p:sp>
          <p:nvSpPr>
            <p:cNvPr id="3315" name="object 3315" descr=""/>
            <p:cNvSpPr/>
            <p:nvPr/>
          </p:nvSpPr>
          <p:spPr>
            <a:xfrm>
              <a:off x="4811956" y="6332315"/>
              <a:ext cx="12065" cy="47625"/>
            </a:xfrm>
            <a:custGeom>
              <a:avLst/>
              <a:gdLst/>
              <a:ahLst/>
              <a:cxnLst/>
              <a:rect l="l" t="t" r="r" b="b"/>
              <a:pathLst>
                <a:path w="12064" h="47625">
                  <a:moveTo>
                    <a:pt x="11925" y="47485"/>
                  </a:moveTo>
                  <a:lnTo>
                    <a:pt x="11925" y="0"/>
                  </a:lnTo>
                  <a:lnTo>
                    <a:pt x="0" y="0"/>
                  </a:lnTo>
                </a:path>
              </a:pathLst>
            </a:custGeom>
            <a:ln w="6426">
              <a:solidFill>
                <a:srgbClr val="231F20"/>
              </a:solidFill>
            </a:ln>
          </p:spPr>
          <p:txBody>
            <a:bodyPr wrap="square" lIns="0" tIns="0" rIns="0" bIns="0" rtlCol="0"/>
            <a:lstStyle/>
            <a:p/>
          </p:txBody>
        </p:sp>
        <p:sp>
          <p:nvSpPr>
            <p:cNvPr id="3316" name="object 3316" descr=""/>
            <p:cNvSpPr/>
            <p:nvPr/>
          </p:nvSpPr>
          <p:spPr>
            <a:xfrm>
              <a:off x="4729132" y="6332312"/>
              <a:ext cx="8255" cy="0"/>
            </a:xfrm>
            <a:custGeom>
              <a:avLst/>
              <a:gdLst/>
              <a:ahLst/>
              <a:cxnLst/>
              <a:rect l="l" t="t" r="r" b="b"/>
              <a:pathLst>
                <a:path w="8254" h="0">
                  <a:moveTo>
                    <a:pt x="8254" y="0"/>
                  </a:moveTo>
                  <a:lnTo>
                    <a:pt x="0" y="0"/>
                  </a:lnTo>
                </a:path>
              </a:pathLst>
            </a:custGeom>
            <a:ln w="6426">
              <a:solidFill>
                <a:srgbClr val="231F20"/>
              </a:solidFill>
            </a:ln>
          </p:spPr>
          <p:txBody>
            <a:bodyPr wrap="square" lIns="0" tIns="0" rIns="0" bIns="0" rtlCol="0"/>
            <a:lstStyle/>
            <a:p/>
          </p:txBody>
        </p:sp>
        <p:sp>
          <p:nvSpPr>
            <p:cNvPr id="3317" name="object 3317" descr=""/>
            <p:cNvSpPr/>
            <p:nvPr/>
          </p:nvSpPr>
          <p:spPr>
            <a:xfrm>
              <a:off x="4737610" y="6332312"/>
              <a:ext cx="3810" cy="0"/>
            </a:xfrm>
            <a:custGeom>
              <a:avLst/>
              <a:gdLst/>
              <a:ahLst/>
              <a:cxnLst/>
              <a:rect l="l" t="t" r="r" b="b"/>
              <a:pathLst>
                <a:path w="3810" h="0">
                  <a:moveTo>
                    <a:pt x="3213" y="0"/>
                  </a:moveTo>
                  <a:lnTo>
                    <a:pt x="0" y="0"/>
                  </a:lnTo>
                </a:path>
              </a:pathLst>
            </a:custGeom>
            <a:ln w="6426">
              <a:solidFill>
                <a:srgbClr val="231F20"/>
              </a:solidFill>
            </a:ln>
          </p:spPr>
          <p:txBody>
            <a:bodyPr wrap="square" lIns="0" tIns="0" rIns="0" bIns="0" rtlCol="0"/>
            <a:lstStyle/>
            <a:p/>
          </p:txBody>
        </p:sp>
        <p:sp>
          <p:nvSpPr>
            <p:cNvPr id="3318" name="object 3318" descr=""/>
            <p:cNvSpPr/>
            <p:nvPr/>
          </p:nvSpPr>
          <p:spPr>
            <a:xfrm>
              <a:off x="4729128" y="6332315"/>
              <a:ext cx="0" cy="47625"/>
            </a:xfrm>
            <a:custGeom>
              <a:avLst/>
              <a:gdLst/>
              <a:ahLst/>
              <a:cxnLst/>
              <a:rect l="l" t="t" r="r" b="b"/>
              <a:pathLst>
                <a:path w="0" h="47625">
                  <a:moveTo>
                    <a:pt x="0" y="47485"/>
                  </a:moveTo>
                  <a:lnTo>
                    <a:pt x="0" y="0"/>
                  </a:lnTo>
                </a:path>
              </a:pathLst>
            </a:custGeom>
            <a:ln w="6426">
              <a:solidFill>
                <a:srgbClr val="231F20"/>
              </a:solidFill>
            </a:ln>
          </p:spPr>
          <p:txBody>
            <a:bodyPr wrap="square" lIns="0" tIns="0" rIns="0" bIns="0" rtlCol="0"/>
            <a:lstStyle/>
            <a:p/>
          </p:txBody>
        </p:sp>
        <p:sp>
          <p:nvSpPr>
            <p:cNvPr id="3319" name="object 3319" descr=""/>
            <p:cNvSpPr/>
            <p:nvPr/>
          </p:nvSpPr>
          <p:spPr>
            <a:xfrm>
              <a:off x="4148462" y="7252293"/>
              <a:ext cx="17145" cy="0"/>
            </a:xfrm>
            <a:custGeom>
              <a:avLst/>
              <a:gdLst/>
              <a:ahLst/>
              <a:cxnLst/>
              <a:rect l="l" t="t" r="r" b="b"/>
              <a:pathLst>
                <a:path w="17145" h="0">
                  <a:moveTo>
                    <a:pt x="0" y="0"/>
                  </a:moveTo>
                  <a:lnTo>
                    <a:pt x="5041" y="0"/>
                  </a:lnTo>
                  <a:lnTo>
                    <a:pt x="16979" y="0"/>
                  </a:lnTo>
                </a:path>
              </a:pathLst>
            </a:custGeom>
            <a:ln w="6426">
              <a:solidFill>
                <a:srgbClr val="231F20"/>
              </a:solidFill>
            </a:ln>
          </p:spPr>
          <p:txBody>
            <a:bodyPr wrap="square" lIns="0" tIns="0" rIns="0" bIns="0" rtlCol="0"/>
            <a:lstStyle/>
            <a:p/>
          </p:txBody>
        </p:sp>
        <p:sp>
          <p:nvSpPr>
            <p:cNvPr id="3320" name="object 3320" descr=""/>
            <p:cNvSpPr/>
            <p:nvPr/>
          </p:nvSpPr>
          <p:spPr>
            <a:xfrm>
              <a:off x="4153509" y="7234862"/>
              <a:ext cx="12065" cy="0"/>
            </a:xfrm>
            <a:custGeom>
              <a:avLst/>
              <a:gdLst/>
              <a:ahLst/>
              <a:cxnLst/>
              <a:rect l="l" t="t" r="r" b="b"/>
              <a:pathLst>
                <a:path w="12064" h="0">
                  <a:moveTo>
                    <a:pt x="0" y="0"/>
                  </a:moveTo>
                  <a:lnTo>
                    <a:pt x="11925" y="0"/>
                  </a:lnTo>
                </a:path>
              </a:pathLst>
            </a:custGeom>
            <a:ln w="6426">
              <a:solidFill>
                <a:srgbClr val="231F20"/>
              </a:solidFill>
            </a:ln>
          </p:spPr>
          <p:txBody>
            <a:bodyPr wrap="square" lIns="0" tIns="0" rIns="0" bIns="0" rtlCol="0"/>
            <a:lstStyle/>
            <a:p/>
          </p:txBody>
        </p:sp>
        <p:sp>
          <p:nvSpPr>
            <p:cNvPr id="3321" name="object 3321" descr=""/>
            <p:cNvSpPr/>
            <p:nvPr/>
          </p:nvSpPr>
          <p:spPr>
            <a:xfrm>
              <a:off x="4148232" y="7243574"/>
              <a:ext cx="5080" cy="0"/>
            </a:xfrm>
            <a:custGeom>
              <a:avLst/>
              <a:gdLst/>
              <a:ahLst/>
              <a:cxnLst/>
              <a:rect l="l" t="t" r="r" b="b"/>
              <a:pathLst>
                <a:path w="5079" h="0">
                  <a:moveTo>
                    <a:pt x="5041" y="0"/>
                  </a:moveTo>
                  <a:lnTo>
                    <a:pt x="0" y="0"/>
                  </a:lnTo>
                </a:path>
              </a:pathLst>
            </a:custGeom>
            <a:ln w="6426">
              <a:solidFill>
                <a:srgbClr val="231F20"/>
              </a:solidFill>
            </a:ln>
          </p:spPr>
          <p:txBody>
            <a:bodyPr wrap="square" lIns="0" tIns="0" rIns="0" bIns="0" rtlCol="0"/>
            <a:lstStyle/>
            <a:p/>
          </p:txBody>
        </p:sp>
        <p:sp>
          <p:nvSpPr>
            <p:cNvPr id="3322" name="object 3322" descr=""/>
            <p:cNvSpPr/>
            <p:nvPr/>
          </p:nvSpPr>
          <p:spPr>
            <a:xfrm>
              <a:off x="4148462" y="7234862"/>
              <a:ext cx="5080" cy="0"/>
            </a:xfrm>
            <a:custGeom>
              <a:avLst/>
              <a:gdLst/>
              <a:ahLst/>
              <a:cxnLst/>
              <a:rect l="l" t="t" r="r" b="b"/>
              <a:pathLst>
                <a:path w="5079" h="0">
                  <a:moveTo>
                    <a:pt x="0" y="0"/>
                  </a:moveTo>
                  <a:lnTo>
                    <a:pt x="5041" y="0"/>
                  </a:lnTo>
                </a:path>
              </a:pathLst>
            </a:custGeom>
            <a:ln w="6426">
              <a:solidFill>
                <a:srgbClr val="231F20"/>
              </a:solidFill>
            </a:ln>
          </p:spPr>
          <p:txBody>
            <a:bodyPr wrap="square" lIns="0" tIns="0" rIns="0" bIns="0" rtlCol="0"/>
            <a:lstStyle/>
            <a:p/>
          </p:txBody>
        </p:sp>
        <p:sp>
          <p:nvSpPr>
            <p:cNvPr id="3323" name="object 3323" descr=""/>
            <p:cNvSpPr/>
            <p:nvPr/>
          </p:nvSpPr>
          <p:spPr>
            <a:xfrm>
              <a:off x="4997315" y="6360534"/>
              <a:ext cx="8890" cy="0"/>
            </a:xfrm>
            <a:custGeom>
              <a:avLst/>
              <a:gdLst/>
              <a:ahLst/>
              <a:cxnLst/>
              <a:rect l="l" t="t" r="r" b="b"/>
              <a:pathLst>
                <a:path w="8889" h="0">
                  <a:moveTo>
                    <a:pt x="0" y="0"/>
                  </a:moveTo>
                  <a:lnTo>
                    <a:pt x="8496" y="0"/>
                  </a:lnTo>
                </a:path>
              </a:pathLst>
            </a:custGeom>
            <a:ln w="6426">
              <a:solidFill>
                <a:srgbClr val="231F20"/>
              </a:solidFill>
            </a:ln>
          </p:spPr>
          <p:txBody>
            <a:bodyPr wrap="square" lIns="0" tIns="0" rIns="0" bIns="0" rtlCol="0"/>
            <a:lstStyle/>
            <a:p/>
          </p:txBody>
        </p:sp>
        <p:sp>
          <p:nvSpPr>
            <p:cNvPr id="3324" name="object 3324" descr=""/>
            <p:cNvSpPr/>
            <p:nvPr/>
          </p:nvSpPr>
          <p:spPr>
            <a:xfrm>
              <a:off x="4911976" y="6360535"/>
              <a:ext cx="8890" cy="635"/>
            </a:xfrm>
            <a:custGeom>
              <a:avLst/>
              <a:gdLst/>
              <a:ahLst/>
              <a:cxnLst/>
              <a:rect l="l" t="t" r="r" b="b"/>
              <a:pathLst>
                <a:path w="8889" h="635">
                  <a:moveTo>
                    <a:pt x="7340" y="457"/>
                  </a:moveTo>
                  <a:lnTo>
                    <a:pt x="228" y="457"/>
                  </a:lnTo>
                  <a:lnTo>
                    <a:pt x="0" y="0"/>
                  </a:lnTo>
                  <a:lnTo>
                    <a:pt x="8496" y="0"/>
                  </a:lnTo>
                </a:path>
              </a:pathLst>
            </a:custGeom>
            <a:ln w="6426">
              <a:solidFill>
                <a:srgbClr val="231F20"/>
              </a:solidFill>
            </a:ln>
          </p:spPr>
          <p:txBody>
            <a:bodyPr wrap="square" lIns="0" tIns="0" rIns="0" bIns="0" rtlCol="0"/>
            <a:lstStyle/>
            <a:p/>
          </p:txBody>
        </p:sp>
        <p:sp>
          <p:nvSpPr>
            <p:cNvPr id="3325" name="object 3325" descr=""/>
            <p:cNvSpPr/>
            <p:nvPr/>
          </p:nvSpPr>
          <p:spPr>
            <a:xfrm>
              <a:off x="4998471" y="6360534"/>
              <a:ext cx="7620" cy="635"/>
            </a:xfrm>
            <a:custGeom>
              <a:avLst/>
              <a:gdLst/>
              <a:ahLst/>
              <a:cxnLst/>
              <a:rect l="l" t="t" r="r" b="b"/>
              <a:pathLst>
                <a:path w="7620" h="635">
                  <a:moveTo>
                    <a:pt x="7340" y="0"/>
                  </a:moveTo>
                  <a:lnTo>
                    <a:pt x="7099" y="457"/>
                  </a:lnTo>
                  <a:lnTo>
                    <a:pt x="0" y="457"/>
                  </a:lnTo>
                </a:path>
              </a:pathLst>
            </a:custGeom>
            <a:ln w="6426">
              <a:solidFill>
                <a:srgbClr val="231F20"/>
              </a:solidFill>
            </a:ln>
          </p:spPr>
          <p:txBody>
            <a:bodyPr wrap="square" lIns="0" tIns="0" rIns="0" bIns="0" rtlCol="0"/>
            <a:lstStyle/>
            <a:p/>
          </p:txBody>
        </p:sp>
        <p:sp>
          <p:nvSpPr>
            <p:cNvPr id="3326" name="object 3326" descr=""/>
            <p:cNvSpPr/>
            <p:nvPr/>
          </p:nvSpPr>
          <p:spPr>
            <a:xfrm>
              <a:off x="4933763" y="6361222"/>
              <a:ext cx="4445" cy="635"/>
            </a:xfrm>
            <a:custGeom>
              <a:avLst/>
              <a:gdLst/>
              <a:ahLst/>
              <a:cxnLst/>
              <a:rect l="l" t="t" r="r" b="b"/>
              <a:pathLst>
                <a:path w="4445" h="635">
                  <a:moveTo>
                    <a:pt x="4368" y="228"/>
                  </a:moveTo>
                  <a:lnTo>
                    <a:pt x="0" y="0"/>
                  </a:lnTo>
                </a:path>
              </a:pathLst>
            </a:custGeom>
            <a:ln w="6426">
              <a:solidFill>
                <a:srgbClr val="231F20"/>
              </a:solidFill>
            </a:ln>
          </p:spPr>
          <p:txBody>
            <a:bodyPr wrap="square" lIns="0" tIns="0" rIns="0" bIns="0" rtlCol="0"/>
            <a:lstStyle/>
            <a:p/>
          </p:txBody>
        </p:sp>
        <p:sp>
          <p:nvSpPr>
            <p:cNvPr id="3327" name="object 3327" descr=""/>
            <p:cNvSpPr/>
            <p:nvPr/>
          </p:nvSpPr>
          <p:spPr>
            <a:xfrm>
              <a:off x="4938135" y="6361222"/>
              <a:ext cx="46355" cy="635"/>
            </a:xfrm>
            <a:custGeom>
              <a:avLst/>
              <a:gdLst/>
              <a:ahLst/>
              <a:cxnLst/>
              <a:rect l="l" t="t" r="r" b="b"/>
              <a:pathLst>
                <a:path w="46354" h="635">
                  <a:moveTo>
                    <a:pt x="45885" y="0"/>
                  </a:moveTo>
                  <a:lnTo>
                    <a:pt x="41516" y="228"/>
                  </a:lnTo>
                  <a:lnTo>
                    <a:pt x="0" y="228"/>
                  </a:lnTo>
                </a:path>
              </a:pathLst>
            </a:custGeom>
            <a:ln w="6426">
              <a:solidFill>
                <a:srgbClr val="231F20"/>
              </a:solidFill>
            </a:ln>
          </p:spPr>
          <p:txBody>
            <a:bodyPr wrap="square" lIns="0" tIns="0" rIns="0" bIns="0" rtlCol="0"/>
            <a:lstStyle/>
            <a:p/>
          </p:txBody>
        </p:sp>
        <p:sp>
          <p:nvSpPr>
            <p:cNvPr id="3328" name="object 3328" descr=""/>
            <p:cNvSpPr/>
            <p:nvPr/>
          </p:nvSpPr>
          <p:spPr>
            <a:xfrm>
              <a:off x="4979654" y="6361456"/>
              <a:ext cx="0" cy="1905"/>
            </a:xfrm>
            <a:custGeom>
              <a:avLst/>
              <a:gdLst/>
              <a:ahLst/>
              <a:cxnLst/>
              <a:rect l="l" t="t" r="r" b="b"/>
              <a:pathLst>
                <a:path w="0" h="1904">
                  <a:moveTo>
                    <a:pt x="0" y="1371"/>
                  </a:moveTo>
                  <a:lnTo>
                    <a:pt x="0" y="0"/>
                  </a:lnTo>
                </a:path>
              </a:pathLst>
            </a:custGeom>
            <a:ln w="6426">
              <a:solidFill>
                <a:srgbClr val="231F20"/>
              </a:solidFill>
            </a:ln>
          </p:spPr>
          <p:txBody>
            <a:bodyPr wrap="square" lIns="0" tIns="0" rIns="0" bIns="0" rtlCol="0"/>
            <a:lstStyle/>
            <a:p/>
          </p:txBody>
        </p:sp>
        <p:sp>
          <p:nvSpPr>
            <p:cNvPr id="3329" name="object 3329" descr=""/>
            <p:cNvSpPr/>
            <p:nvPr/>
          </p:nvSpPr>
          <p:spPr>
            <a:xfrm>
              <a:off x="4938132" y="6361451"/>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330" name="object 3330" descr=""/>
            <p:cNvSpPr/>
            <p:nvPr/>
          </p:nvSpPr>
          <p:spPr>
            <a:xfrm>
              <a:off x="4740823" y="6332312"/>
              <a:ext cx="2540" cy="47625"/>
            </a:xfrm>
            <a:custGeom>
              <a:avLst/>
              <a:gdLst/>
              <a:ahLst/>
              <a:cxnLst/>
              <a:rect l="l" t="t" r="r" b="b"/>
              <a:pathLst>
                <a:path w="2539" h="47625">
                  <a:moveTo>
                    <a:pt x="2070" y="0"/>
                  </a:moveTo>
                  <a:lnTo>
                    <a:pt x="0" y="0"/>
                  </a:lnTo>
                  <a:lnTo>
                    <a:pt x="0" y="47485"/>
                  </a:lnTo>
                </a:path>
              </a:pathLst>
            </a:custGeom>
            <a:ln w="6426">
              <a:solidFill>
                <a:srgbClr val="231F20"/>
              </a:solidFill>
            </a:ln>
          </p:spPr>
          <p:txBody>
            <a:bodyPr wrap="square" lIns="0" tIns="0" rIns="0" bIns="0" rtlCol="0"/>
            <a:lstStyle/>
            <a:p/>
          </p:txBody>
        </p:sp>
        <p:sp>
          <p:nvSpPr>
            <p:cNvPr id="3331" name="object 3331" descr=""/>
            <p:cNvSpPr/>
            <p:nvPr/>
          </p:nvSpPr>
          <p:spPr>
            <a:xfrm>
              <a:off x="4809879" y="6332315"/>
              <a:ext cx="2540" cy="47625"/>
            </a:xfrm>
            <a:custGeom>
              <a:avLst/>
              <a:gdLst/>
              <a:ahLst/>
              <a:cxnLst/>
              <a:rect l="l" t="t" r="r" b="b"/>
              <a:pathLst>
                <a:path w="2539" h="47625">
                  <a:moveTo>
                    <a:pt x="2070" y="47485"/>
                  </a:moveTo>
                  <a:lnTo>
                    <a:pt x="2070" y="0"/>
                  </a:lnTo>
                  <a:lnTo>
                    <a:pt x="0" y="0"/>
                  </a:lnTo>
                </a:path>
              </a:pathLst>
            </a:custGeom>
            <a:ln w="6426">
              <a:solidFill>
                <a:srgbClr val="231F20"/>
              </a:solidFill>
            </a:ln>
          </p:spPr>
          <p:txBody>
            <a:bodyPr wrap="square" lIns="0" tIns="0" rIns="0" bIns="0" rtlCol="0"/>
            <a:lstStyle/>
            <a:p/>
          </p:txBody>
        </p:sp>
        <p:sp>
          <p:nvSpPr>
            <p:cNvPr id="3332" name="object 3332" descr=""/>
            <p:cNvSpPr/>
            <p:nvPr/>
          </p:nvSpPr>
          <p:spPr>
            <a:xfrm>
              <a:off x="4739678" y="6329108"/>
              <a:ext cx="73660" cy="6985"/>
            </a:xfrm>
            <a:custGeom>
              <a:avLst/>
              <a:gdLst/>
              <a:ahLst/>
              <a:cxnLst/>
              <a:rect l="l" t="t" r="r" b="b"/>
              <a:pathLst>
                <a:path w="73660" h="6985">
                  <a:moveTo>
                    <a:pt x="6426" y="3213"/>
                  </a:moveTo>
                  <a:lnTo>
                    <a:pt x="5486" y="939"/>
                  </a:lnTo>
                  <a:lnTo>
                    <a:pt x="3213" y="0"/>
                  </a:lnTo>
                  <a:lnTo>
                    <a:pt x="939" y="939"/>
                  </a:lnTo>
                  <a:lnTo>
                    <a:pt x="0" y="3213"/>
                  </a:lnTo>
                  <a:lnTo>
                    <a:pt x="939" y="5486"/>
                  </a:lnTo>
                  <a:lnTo>
                    <a:pt x="3213" y="6426"/>
                  </a:lnTo>
                  <a:lnTo>
                    <a:pt x="5486" y="5486"/>
                  </a:lnTo>
                  <a:lnTo>
                    <a:pt x="6426" y="3213"/>
                  </a:lnTo>
                  <a:close/>
                </a:path>
                <a:path w="73660" h="6985">
                  <a:moveTo>
                    <a:pt x="73406" y="3213"/>
                  </a:moveTo>
                  <a:lnTo>
                    <a:pt x="72466" y="939"/>
                  </a:lnTo>
                  <a:lnTo>
                    <a:pt x="70192" y="0"/>
                  </a:lnTo>
                  <a:lnTo>
                    <a:pt x="67919" y="939"/>
                  </a:lnTo>
                  <a:lnTo>
                    <a:pt x="66979" y="3213"/>
                  </a:lnTo>
                  <a:lnTo>
                    <a:pt x="67919" y="5486"/>
                  </a:lnTo>
                  <a:lnTo>
                    <a:pt x="70192" y="6426"/>
                  </a:lnTo>
                  <a:lnTo>
                    <a:pt x="72466" y="5486"/>
                  </a:lnTo>
                  <a:lnTo>
                    <a:pt x="73406" y="3213"/>
                  </a:lnTo>
                  <a:close/>
                </a:path>
              </a:pathLst>
            </a:custGeom>
            <a:solidFill>
              <a:srgbClr val="231F20"/>
            </a:solidFill>
          </p:spPr>
          <p:txBody>
            <a:bodyPr wrap="square" lIns="0" tIns="0" rIns="0" bIns="0" rtlCol="0"/>
            <a:lstStyle/>
            <a:p/>
          </p:txBody>
        </p:sp>
        <p:sp>
          <p:nvSpPr>
            <p:cNvPr id="3333" name="object 3333" descr=""/>
            <p:cNvSpPr/>
            <p:nvPr/>
          </p:nvSpPr>
          <p:spPr>
            <a:xfrm>
              <a:off x="4826858" y="6311204"/>
              <a:ext cx="0" cy="7620"/>
            </a:xfrm>
            <a:custGeom>
              <a:avLst/>
              <a:gdLst/>
              <a:ahLst/>
              <a:cxnLst/>
              <a:rect l="l" t="t" r="r" b="b"/>
              <a:pathLst>
                <a:path w="0" h="7620">
                  <a:moveTo>
                    <a:pt x="0" y="0"/>
                  </a:moveTo>
                  <a:lnTo>
                    <a:pt x="0" y="7569"/>
                  </a:lnTo>
                </a:path>
              </a:pathLst>
            </a:custGeom>
            <a:ln w="6426">
              <a:solidFill>
                <a:srgbClr val="231F20"/>
              </a:solidFill>
            </a:ln>
          </p:spPr>
          <p:txBody>
            <a:bodyPr wrap="square" lIns="0" tIns="0" rIns="0" bIns="0" rtlCol="0"/>
            <a:lstStyle/>
            <a:p/>
          </p:txBody>
        </p:sp>
        <p:sp>
          <p:nvSpPr>
            <p:cNvPr id="3334" name="object 3334" descr=""/>
            <p:cNvSpPr/>
            <p:nvPr/>
          </p:nvSpPr>
          <p:spPr>
            <a:xfrm>
              <a:off x="4726138" y="6311206"/>
              <a:ext cx="0" cy="7620"/>
            </a:xfrm>
            <a:custGeom>
              <a:avLst/>
              <a:gdLst/>
              <a:ahLst/>
              <a:cxnLst/>
              <a:rect l="l" t="t" r="r" b="b"/>
              <a:pathLst>
                <a:path w="0" h="7620">
                  <a:moveTo>
                    <a:pt x="0" y="7569"/>
                  </a:moveTo>
                  <a:lnTo>
                    <a:pt x="0" y="0"/>
                  </a:lnTo>
                </a:path>
              </a:pathLst>
            </a:custGeom>
            <a:ln w="6426">
              <a:solidFill>
                <a:srgbClr val="231F20"/>
              </a:solidFill>
            </a:ln>
          </p:spPr>
          <p:txBody>
            <a:bodyPr wrap="square" lIns="0" tIns="0" rIns="0" bIns="0" rtlCol="0"/>
            <a:lstStyle/>
            <a:p/>
          </p:txBody>
        </p:sp>
        <p:sp>
          <p:nvSpPr>
            <p:cNvPr id="3335" name="object 3335" descr=""/>
            <p:cNvSpPr/>
            <p:nvPr/>
          </p:nvSpPr>
          <p:spPr>
            <a:xfrm>
              <a:off x="4796571" y="6306619"/>
              <a:ext cx="17780" cy="5080"/>
            </a:xfrm>
            <a:custGeom>
              <a:avLst/>
              <a:gdLst/>
              <a:ahLst/>
              <a:cxnLst/>
              <a:rect l="l" t="t" r="r" b="b"/>
              <a:pathLst>
                <a:path w="17779" h="5079">
                  <a:moveTo>
                    <a:pt x="0" y="4584"/>
                  </a:moveTo>
                  <a:lnTo>
                    <a:pt x="17437" y="4584"/>
                  </a:lnTo>
                  <a:lnTo>
                    <a:pt x="17437" y="0"/>
                  </a:lnTo>
                </a:path>
              </a:pathLst>
            </a:custGeom>
            <a:ln w="6426">
              <a:solidFill>
                <a:srgbClr val="231F20"/>
              </a:solidFill>
            </a:ln>
          </p:spPr>
          <p:txBody>
            <a:bodyPr wrap="square" lIns="0" tIns="0" rIns="0" bIns="0" rtlCol="0"/>
            <a:lstStyle/>
            <a:p/>
          </p:txBody>
        </p:sp>
        <p:sp>
          <p:nvSpPr>
            <p:cNvPr id="3336" name="object 3336" descr=""/>
            <p:cNvSpPr/>
            <p:nvPr/>
          </p:nvSpPr>
          <p:spPr>
            <a:xfrm>
              <a:off x="4727056" y="6282302"/>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37" name="object 3337" descr=""/>
            <p:cNvSpPr/>
            <p:nvPr/>
          </p:nvSpPr>
          <p:spPr>
            <a:xfrm>
              <a:off x="4727056" y="6277712"/>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338" name="object 3338" descr=""/>
            <p:cNvSpPr/>
            <p:nvPr/>
          </p:nvSpPr>
          <p:spPr>
            <a:xfrm>
              <a:off x="4727056" y="6287121"/>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39" name="object 3339" descr=""/>
            <p:cNvSpPr/>
            <p:nvPr/>
          </p:nvSpPr>
          <p:spPr>
            <a:xfrm>
              <a:off x="4724538" y="6271056"/>
              <a:ext cx="8255" cy="0"/>
            </a:xfrm>
            <a:custGeom>
              <a:avLst/>
              <a:gdLst/>
              <a:ahLst/>
              <a:cxnLst/>
              <a:rect l="l" t="t" r="r" b="b"/>
              <a:pathLst>
                <a:path w="8254" h="0">
                  <a:moveTo>
                    <a:pt x="0" y="0"/>
                  </a:moveTo>
                  <a:lnTo>
                    <a:pt x="8026" y="0"/>
                  </a:lnTo>
                </a:path>
              </a:pathLst>
            </a:custGeom>
            <a:ln w="6426">
              <a:solidFill>
                <a:srgbClr val="231F20"/>
              </a:solidFill>
            </a:ln>
          </p:spPr>
          <p:txBody>
            <a:bodyPr wrap="square" lIns="0" tIns="0" rIns="0" bIns="0" rtlCol="0"/>
            <a:lstStyle/>
            <a:p/>
          </p:txBody>
        </p:sp>
        <p:sp>
          <p:nvSpPr>
            <p:cNvPr id="3340" name="object 3340" descr=""/>
            <p:cNvSpPr/>
            <p:nvPr/>
          </p:nvSpPr>
          <p:spPr>
            <a:xfrm>
              <a:off x="4727056" y="6301569"/>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41" name="object 3341" descr=""/>
            <p:cNvSpPr/>
            <p:nvPr/>
          </p:nvSpPr>
          <p:spPr>
            <a:xfrm>
              <a:off x="4724538" y="6279780"/>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42" name="object 3342" descr=""/>
            <p:cNvSpPr/>
            <p:nvPr/>
          </p:nvSpPr>
          <p:spPr>
            <a:xfrm>
              <a:off x="4727056" y="6291939"/>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43" name="object 3343" descr=""/>
            <p:cNvSpPr/>
            <p:nvPr/>
          </p:nvSpPr>
          <p:spPr>
            <a:xfrm>
              <a:off x="4724538" y="6307302"/>
              <a:ext cx="31750" cy="4445"/>
            </a:xfrm>
            <a:custGeom>
              <a:avLst/>
              <a:gdLst/>
              <a:ahLst/>
              <a:cxnLst/>
              <a:rect l="l" t="t" r="r" b="b"/>
              <a:pathLst>
                <a:path w="31750" h="4445">
                  <a:moveTo>
                    <a:pt x="0" y="0"/>
                  </a:moveTo>
                  <a:lnTo>
                    <a:pt x="0" y="3898"/>
                  </a:lnTo>
                  <a:lnTo>
                    <a:pt x="31661" y="3898"/>
                  </a:lnTo>
                </a:path>
              </a:pathLst>
            </a:custGeom>
            <a:ln w="6426">
              <a:solidFill>
                <a:srgbClr val="231F20"/>
              </a:solidFill>
            </a:ln>
          </p:spPr>
          <p:txBody>
            <a:bodyPr wrap="square" lIns="0" tIns="0" rIns="0" bIns="0" rtlCol="0"/>
            <a:lstStyle/>
            <a:p/>
          </p:txBody>
        </p:sp>
        <p:sp>
          <p:nvSpPr>
            <p:cNvPr id="3344" name="object 3344" descr=""/>
            <p:cNvSpPr/>
            <p:nvPr/>
          </p:nvSpPr>
          <p:spPr>
            <a:xfrm>
              <a:off x="4724538" y="6284598"/>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45" name="object 3345" descr=""/>
            <p:cNvSpPr/>
            <p:nvPr/>
          </p:nvSpPr>
          <p:spPr>
            <a:xfrm>
              <a:off x="4724538" y="6303628"/>
              <a:ext cx="0" cy="2540"/>
            </a:xfrm>
            <a:custGeom>
              <a:avLst/>
              <a:gdLst/>
              <a:ahLst/>
              <a:cxnLst/>
              <a:rect l="l" t="t" r="r" b="b"/>
              <a:pathLst>
                <a:path w="0" h="2539">
                  <a:moveTo>
                    <a:pt x="0" y="2527"/>
                  </a:moveTo>
                  <a:lnTo>
                    <a:pt x="0" y="0"/>
                  </a:lnTo>
                </a:path>
              </a:pathLst>
            </a:custGeom>
            <a:ln w="6426">
              <a:solidFill>
                <a:srgbClr val="231F20"/>
              </a:solidFill>
            </a:ln>
          </p:spPr>
          <p:txBody>
            <a:bodyPr wrap="square" lIns="0" tIns="0" rIns="0" bIns="0" rtlCol="0"/>
            <a:lstStyle/>
            <a:p/>
          </p:txBody>
        </p:sp>
        <p:sp>
          <p:nvSpPr>
            <p:cNvPr id="3346" name="object 3346" descr=""/>
            <p:cNvSpPr/>
            <p:nvPr/>
          </p:nvSpPr>
          <p:spPr>
            <a:xfrm>
              <a:off x="4724538" y="6289417"/>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47" name="object 3347" descr=""/>
            <p:cNvSpPr/>
            <p:nvPr/>
          </p:nvSpPr>
          <p:spPr>
            <a:xfrm>
              <a:off x="4812409" y="6304779"/>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348" name="object 3348" descr=""/>
            <p:cNvSpPr/>
            <p:nvPr/>
          </p:nvSpPr>
          <p:spPr>
            <a:xfrm>
              <a:off x="4724998" y="6306388"/>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49" name="object 3349" descr=""/>
            <p:cNvSpPr/>
            <p:nvPr/>
          </p:nvSpPr>
          <p:spPr>
            <a:xfrm>
              <a:off x="4814008" y="6302255"/>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350" name="object 3350" descr=""/>
            <p:cNvSpPr/>
            <p:nvPr/>
          </p:nvSpPr>
          <p:spPr>
            <a:xfrm>
              <a:off x="4814008" y="6278170"/>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51" name="object 3351" descr=""/>
            <p:cNvSpPr/>
            <p:nvPr/>
          </p:nvSpPr>
          <p:spPr>
            <a:xfrm>
              <a:off x="4814008" y="6273351"/>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52" name="object 3352" descr=""/>
            <p:cNvSpPr/>
            <p:nvPr/>
          </p:nvSpPr>
          <p:spPr>
            <a:xfrm>
              <a:off x="4814008" y="6282988"/>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53" name="object 3353" descr=""/>
            <p:cNvSpPr/>
            <p:nvPr/>
          </p:nvSpPr>
          <p:spPr>
            <a:xfrm>
              <a:off x="4814008" y="6287806"/>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54" name="object 3354" descr=""/>
            <p:cNvSpPr/>
            <p:nvPr/>
          </p:nvSpPr>
          <p:spPr>
            <a:xfrm>
              <a:off x="4814008" y="6297443"/>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55" name="object 3355" descr=""/>
            <p:cNvSpPr/>
            <p:nvPr/>
          </p:nvSpPr>
          <p:spPr>
            <a:xfrm>
              <a:off x="4724538" y="6274962"/>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56" name="object 3356" descr=""/>
            <p:cNvSpPr/>
            <p:nvPr/>
          </p:nvSpPr>
          <p:spPr>
            <a:xfrm>
              <a:off x="4814008" y="6292625"/>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57" name="object 3357" descr=""/>
            <p:cNvSpPr/>
            <p:nvPr/>
          </p:nvSpPr>
          <p:spPr>
            <a:xfrm>
              <a:off x="4724538" y="6294006"/>
              <a:ext cx="0" cy="1905"/>
            </a:xfrm>
            <a:custGeom>
              <a:avLst/>
              <a:gdLst/>
              <a:ahLst/>
              <a:cxnLst/>
              <a:rect l="l" t="t" r="r" b="b"/>
              <a:pathLst>
                <a:path w="0" h="1904">
                  <a:moveTo>
                    <a:pt x="0" y="1371"/>
                  </a:moveTo>
                  <a:lnTo>
                    <a:pt x="0" y="0"/>
                  </a:lnTo>
                </a:path>
              </a:pathLst>
            </a:custGeom>
            <a:ln w="6426">
              <a:solidFill>
                <a:srgbClr val="231F20"/>
              </a:solidFill>
            </a:ln>
          </p:spPr>
          <p:txBody>
            <a:bodyPr wrap="square" lIns="0" tIns="0" rIns="0" bIns="0" rtlCol="0"/>
            <a:lstStyle/>
            <a:p/>
          </p:txBody>
        </p:sp>
        <p:sp>
          <p:nvSpPr>
            <p:cNvPr id="3358" name="object 3358" descr=""/>
            <p:cNvSpPr/>
            <p:nvPr/>
          </p:nvSpPr>
          <p:spPr>
            <a:xfrm>
              <a:off x="4811949" y="6290560"/>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359" name="object 3359" descr=""/>
            <p:cNvSpPr/>
            <p:nvPr/>
          </p:nvSpPr>
          <p:spPr>
            <a:xfrm>
              <a:off x="4811949" y="6285741"/>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360" name="object 3360" descr=""/>
            <p:cNvSpPr/>
            <p:nvPr/>
          </p:nvSpPr>
          <p:spPr>
            <a:xfrm>
              <a:off x="4811949" y="6280923"/>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361" name="object 3361" descr=""/>
            <p:cNvSpPr/>
            <p:nvPr/>
          </p:nvSpPr>
          <p:spPr>
            <a:xfrm>
              <a:off x="4811949" y="6295378"/>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362" name="object 3362" descr=""/>
            <p:cNvSpPr/>
            <p:nvPr/>
          </p:nvSpPr>
          <p:spPr>
            <a:xfrm>
              <a:off x="4724538" y="6298812"/>
              <a:ext cx="0" cy="1905"/>
            </a:xfrm>
            <a:custGeom>
              <a:avLst/>
              <a:gdLst/>
              <a:ahLst/>
              <a:cxnLst/>
              <a:rect l="l" t="t" r="r" b="b"/>
              <a:pathLst>
                <a:path w="0" h="1904">
                  <a:moveTo>
                    <a:pt x="0" y="1384"/>
                  </a:moveTo>
                  <a:lnTo>
                    <a:pt x="0" y="0"/>
                  </a:lnTo>
                </a:path>
              </a:pathLst>
            </a:custGeom>
            <a:ln w="6426">
              <a:solidFill>
                <a:srgbClr val="231F20"/>
              </a:solidFill>
            </a:ln>
          </p:spPr>
          <p:txBody>
            <a:bodyPr wrap="square" lIns="0" tIns="0" rIns="0" bIns="0" rtlCol="0"/>
            <a:lstStyle/>
            <a:p/>
          </p:txBody>
        </p:sp>
        <p:sp>
          <p:nvSpPr>
            <p:cNvPr id="3363" name="object 3363" descr=""/>
            <p:cNvSpPr/>
            <p:nvPr/>
          </p:nvSpPr>
          <p:spPr>
            <a:xfrm>
              <a:off x="4811949" y="6300196"/>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364" name="object 3364" descr=""/>
            <p:cNvSpPr/>
            <p:nvPr/>
          </p:nvSpPr>
          <p:spPr>
            <a:xfrm>
              <a:off x="4811949" y="6276105"/>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365" name="object 3365" descr=""/>
            <p:cNvSpPr/>
            <p:nvPr/>
          </p:nvSpPr>
          <p:spPr>
            <a:xfrm>
              <a:off x="4785116" y="6306844"/>
              <a:ext cx="12065" cy="4445"/>
            </a:xfrm>
            <a:custGeom>
              <a:avLst/>
              <a:gdLst/>
              <a:ahLst/>
              <a:cxnLst/>
              <a:rect l="l" t="t" r="r" b="b"/>
              <a:pathLst>
                <a:path w="12064" h="4445">
                  <a:moveTo>
                    <a:pt x="11455" y="0"/>
                  </a:moveTo>
                  <a:lnTo>
                    <a:pt x="11455" y="4356"/>
                  </a:lnTo>
                  <a:lnTo>
                    <a:pt x="0" y="4356"/>
                  </a:lnTo>
                </a:path>
              </a:pathLst>
            </a:custGeom>
            <a:ln w="6426">
              <a:solidFill>
                <a:srgbClr val="231F20"/>
              </a:solidFill>
            </a:ln>
          </p:spPr>
          <p:txBody>
            <a:bodyPr wrap="square" lIns="0" tIns="0" rIns="0" bIns="0" rtlCol="0"/>
            <a:lstStyle/>
            <a:p/>
          </p:txBody>
        </p:sp>
        <p:sp>
          <p:nvSpPr>
            <p:cNvPr id="3366" name="object 3366" descr=""/>
            <p:cNvSpPr/>
            <p:nvPr/>
          </p:nvSpPr>
          <p:spPr>
            <a:xfrm>
              <a:off x="4791759" y="6305240"/>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67" name="object 3367" descr=""/>
            <p:cNvSpPr/>
            <p:nvPr/>
          </p:nvSpPr>
          <p:spPr>
            <a:xfrm>
              <a:off x="4796571" y="6302485"/>
              <a:ext cx="0" cy="1905"/>
            </a:xfrm>
            <a:custGeom>
              <a:avLst/>
              <a:gdLst/>
              <a:ahLst/>
              <a:cxnLst/>
              <a:rect l="l" t="t" r="r" b="b"/>
              <a:pathLst>
                <a:path w="0" h="1904">
                  <a:moveTo>
                    <a:pt x="0" y="0"/>
                  </a:moveTo>
                  <a:lnTo>
                    <a:pt x="0" y="1600"/>
                  </a:lnTo>
                </a:path>
              </a:pathLst>
            </a:custGeom>
            <a:ln w="6426">
              <a:solidFill>
                <a:srgbClr val="231F20"/>
              </a:solidFill>
            </a:ln>
          </p:spPr>
          <p:txBody>
            <a:bodyPr wrap="square" lIns="0" tIns="0" rIns="0" bIns="0" rtlCol="0"/>
            <a:lstStyle/>
            <a:p/>
          </p:txBody>
        </p:sp>
        <p:sp>
          <p:nvSpPr>
            <p:cNvPr id="3368" name="object 3368" descr=""/>
            <p:cNvSpPr/>
            <p:nvPr/>
          </p:nvSpPr>
          <p:spPr>
            <a:xfrm>
              <a:off x="4787865" y="6300415"/>
              <a:ext cx="0" cy="1270"/>
            </a:xfrm>
            <a:custGeom>
              <a:avLst/>
              <a:gdLst/>
              <a:ahLst/>
              <a:cxnLst/>
              <a:rect l="l" t="t" r="r" b="b"/>
              <a:pathLst>
                <a:path w="0" h="1270">
                  <a:moveTo>
                    <a:pt x="0" y="698"/>
                  </a:moveTo>
                  <a:lnTo>
                    <a:pt x="0" y="0"/>
                  </a:lnTo>
                </a:path>
              </a:pathLst>
            </a:custGeom>
            <a:ln w="6426">
              <a:solidFill>
                <a:srgbClr val="231F20"/>
              </a:solidFill>
            </a:ln>
          </p:spPr>
          <p:txBody>
            <a:bodyPr wrap="square" lIns="0" tIns="0" rIns="0" bIns="0" rtlCol="0"/>
            <a:lstStyle/>
            <a:p/>
          </p:txBody>
        </p:sp>
        <p:sp>
          <p:nvSpPr>
            <p:cNvPr id="3369" name="object 3369" descr=""/>
            <p:cNvSpPr/>
            <p:nvPr/>
          </p:nvSpPr>
          <p:spPr>
            <a:xfrm>
              <a:off x="4796571" y="6297672"/>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70" name="object 3370" descr=""/>
            <p:cNvSpPr/>
            <p:nvPr/>
          </p:nvSpPr>
          <p:spPr>
            <a:xfrm>
              <a:off x="4787865" y="6295609"/>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71" name="object 3371" descr=""/>
            <p:cNvSpPr/>
            <p:nvPr/>
          </p:nvSpPr>
          <p:spPr>
            <a:xfrm>
              <a:off x="4796571" y="6292855"/>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72" name="object 3372" descr=""/>
            <p:cNvSpPr/>
            <p:nvPr/>
          </p:nvSpPr>
          <p:spPr>
            <a:xfrm>
              <a:off x="4787865" y="6290792"/>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73" name="object 3373" descr=""/>
            <p:cNvSpPr/>
            <p:nvPr/>
          </p:nvSpPr>
          <p:spPr>
            <a:xfrm>
              <a:off x="4796571" y="6288036"/>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374" name="object 3374" descr=""/>
            <p:cNvSpPr/>
            <p:nvPr/>
          </p:nvSpPr>
          <p:spPr>
            <a:xfrm>
              <a:off x="4787865" y="6286202"/>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375" name="object 3375" descr=""/>
            <p:cNvSpPr/>
            <p:nvPr/>
          </p:nvSpPr>
          <p:spPr>
            <a:xfrm>
              <a:off x="4796571" y="6283218"/>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376" name="object 3376" descr=""/>
            <p:cNvSpPr/>
            <p:nvPr/>
          </p:nvSpPr>
          <p:spPr>
            <a:xfrm>
              <a:off x="4787865" y="6281384"/>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377" name="object 3377" descr=""/>
            <p:cNvSpPr/>
            <p:nvPr/>
          </p:nvSpPr>
          <p:spPr>
            <a:xfrm>
              <a:off x="4796571" y="6278399"/>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378" name="object 3378" descr=""/>
            <p:cNvSpPr/>
            <p:nvPr/>
          </p:nvSpPr>
          <p:spPr>
            <a:xfrm>
              <a:off x="4787865" y="6276566"/>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379" name="object 3379" descr=""/>
            <p:cNvSpPr/>
            <p:nvPr/>
          </p:nvSpPr>
          <p:spPr>
            <a:xfrm>
              <a:off x="4796571" y="6273581"/>
              <a:ext cx="0" cy="1905"/>
            </a:xfrm>
            <a:custGeom>
              <a:avLst/>
              <a:gdLst/>
              <a:ahLst/>
              <a:cxnLst/>
              <a:rect l="l" t="t" r="r" b="b"/>
              <a:pathLst>
                <a:path w="0" h="1904">
                  <a:moveTo>
                    <a:pt x="0" y="0"/>
                  </a:moveTo>
                  <a:lnTo>
                    <a:pt x="0" y="1371"/>
                  </a:lnTo>
                </a:path>
              </a:pathLst>
            </a:custGeom>
            <a:ln w="6426">
              <a:solidFill>
                <a:srgbClr val="231F20"/>
              </a:solidFill>
            </a:ln>
          </p:spPr>
          <p:txBody>
            <a:bodyPr wrap="square" lIns="0" tIns="0" rIns="0" bIns="0" rtlCol="0"/>
            <a:lstStyle/>
            <a:p/>
          </p:txBody>
        </p:sp>
        <p:sp>
          <p:nvSpPr>
            <p:cNvPr id="3380" name="object 3380" descr=""/>
            <p:cNvSpPr/>
            <p:nvPr/>
          </p:nvSpPr>
          <p:spPr>
            <a:xfrm>
              <a:off x="4787865" y="6271745"/>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381" name="object 3381" descr=""/>
            <p:cNvSpPr/>
            <p:nvPr/>
          </p:nvSpPr>
          <p:spPr>
            <a:xfrm>
              <a:off x="4811949" y="6271289"/>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82" name="object 3382" descr=""/>
            <p:cNvSpPr/>
            <p:nvPr/>
          </p:nvSpPr>
          <p:spPr>
            <a:xfrm>
              <a:off x="4727056" y="6296757"/>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83" name="object 3383" descr=""/>
            <p:cNvSpPr/>
            <p:nvPr/>
          </p:nvSpPr>
          <p:spPr>
            <a:xfrm>
              <a:off x="4756200" y="6307076"/>
              <a:ext cx="12065" cy="4445"/>
            </a:xfrm>
            <a:custGeom>
              <a:avLst/>
              <a:gdLst/>
              <a:ahLst/>
              <a:cxnLst/>
              <a:rect l="l" t="t" r="r" b="b"/>
              <a:pathLst>
                <a:path w="12064" h="4445">
                  <a:moveTo>
                    <a:pt x="11696" y="4127"/>
                  </a:moveTo>
                  <a:lnTo>
                    <a:pt x="0" y="4127"/>
                  </a:lnTo>
                  <a:lnTo>
                    <a:pt x="0" y="0"/>
                  </a:lnTo>
                </a:path>
              </a:pathLst>
            </a:custGeom>
            <a:ln w="6426">
              <a:solidFill>
                <a:srgbClr val="231F20"/>
              </a:solidFill>
            </a:ln>
          </p:spPr>
          <p:txBody>
            <a:bodyPr wrap="square" lIns="0" tIns="0" rIns="0" bIns="0" rtlCol="0"/>
            <a:lstStyle/>
            <a:p/>
          </p:txBody>
        </p:sp>
        <p:sp>
          <p:nvSpPr>
            <p:cNvPr id="3384" name="object 3384" descr=""/>
            <p:cNvSpPr/>
            <p:nvPr/>
          </p:nvSpPr>
          <p:spPr>
            <a:xfrm>
              <a:off x="4756202" y="6274273"/>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85" name="object 3385" descr=""/>
            <p:cNvSpPr/>
            <p:nvPr/>
          </p:nvSpPr>
          <p:spPr>
            <a:xfrm>
              <a:off x="4756202" y="6279092"/>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86" name="object 3386" descr=""/>
            <p:cNvSpPr/>
            <p:nvPr/>
          </p:nvSpPr>
          <p:spPr>
            <a:xfrm>
              <a:off x="4756202" y="6283910"/>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87" name="object 3387" descr=""/>
            <p:cNvSpPr/>
            <p:nvPr/>
          </p:nvSpPr>
          <p:spPr>
            <a:xfrm>
              <a:off x="4756202" y="6288728"/>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88" name="object 3388" descr=""/>
            <p:cNvSpPr/>
            <p:nvPr/>
          </p:nvSpPr>
          <p:spPr>
            <a:xfrm>
              <a:off x="4765144" y="6291251"/>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389" name="object 3389" descr=""/>
            <p:cNvSpPr/>
            <p:nvPr/>
          </p:nvSpPr>
          <p:spPr>
            <a:xfrm>
              <a:off x="4756202" y="6293547"/>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90" name="object 3390" descr=""/>
            <p:cNvSpPr/>
            <p:nvPr/>
          </p:nvSpPr>
          <p:spPr>
            <a:xfrm>
              <a:off x="4765144" y="6296068"/>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391" name="object 3391" descr=""/>
            <p:cNvSpPr/>
            <p:nvPr/>
          </p:nvSpPr>
          <p:spPr>
            <a:xfrm>
              <a:off x="4756202" y="6298359"/>
              <a:ext cx="0" cy="1270"/>
            </a:xfrm>
            <a:custGeom>
              <a:avLst/>
              <a:gdLst/>
              <a:ahLst/>
              <a:cxnLst/>
              <a:rect l="l" t="t" r="r" b="b"/>
              <a:pathLst>
                <a:path w="0" h="1270">
                  <a:moveTo>
                    <a:pt x="0" y="1143"/>
                  </a:moveTo>
                  <a:lnTo>
                    <a:pt x="0" y="0"/>
                  </a:lnTo>
                </a:path>
              </a:pathLst>
            </a:custGeom>
            <a:ln w="6426">
              <a:solidFill>
                <a:srgbClr val="231F20"/>
              </a:solidFill>
            </a:ln>
          </p:spPr>
          <p:txBody>
            <a:bodyPr wrap="square" lIns="0" tIns="0" rIns="0" bIns="0" rtlCol="0"/>
            <a:lstStyle/>
            <a:p/>
          </p:txBody>
        </p:sp>
        <p:sp>
          <p:nvSpPr>
            <p:cNvPr id="3392" name="object 3392" descr=""/>
            <p:cNvSpPr/>
            <p:nvPr/>
          </p:nvSpPr>
          <p:spPr>
            <a:xfrm>
              <a:off x="4765144" y="6300880"/>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393" name="object 3393" descr=""/>
            <p:cNvSpPr/>
            <p:nvPr/>
          </p:nvSpPr>
          <p:spPr>
            <a:xfrm>
              <a:off x="4756202" y="6302938"/>
              <a:ext cx="0" cy="2540"/>
            </a:xfrm>
            <a:custGeom>
              <a:avLst/>
              <a:gdLst/>
              <a:ahLst/>
              <a:cxnLst/>
              <a:rect l="l" t="t" r="r" b="b"/>
              <a:pathLst>
                <a:path w="0" h="2539">
                  <a:moveTo>
                    <a:pt x="0" y="2070"/>
                  </a:moveTo>
                  <a:lnTo>
                    <a:pt x="0" y="0"/>
                  </a:lnTo>
                </a:path>
              </a:pathLst>
            </a:custGeom>
            <a:ln w="6426">
              <a:solidFill>
                <a:srgbClr val="231F20"/>
              </a:solidFill>
            </a:ln>
          </p:spPr>
          <p:txBody>
            <a:bodyPr wrap="square" lIns="0" tIns="0" rIns="0" bIns="0" rtlCol="0"/>
            <a:lstStyle/>
            <a:p/>
          </p:txBody>
        </p:sp>
        <p:sp>
          <p:nvSpPr>
            <p:cNvPr id="3394" name="object 3394" descr=""/>
            <p:cNvSpPr/>
            <p:nvPr/>
          </p:nvSpPr>
          <p:spPr>
            <a:xfrm>
              <a:off x="4727056" y="6272894"/>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395" name="object 3395" descr=""/>
            <p:cNvSpPr/>
            <p:nvPr/>
          </p:nvSpPr>
          <p:spPr>
            <a:xfrm>
              <a:off x="4981028" y="6362833"/>
              <a:ext cx="4445" cy="17145"/>
            </a:xfrm>
            <a:custGeom>
              <a:avLst/>
              <a:gdLst/>
              <a:ahLst/>
              <a:cxnLst/>
              <a:rect l="l" t="t" r="r" b="b"/>
              <a:pathLst>
                <a:path w="4445" h="17145">
                  <a:moveTo>
                    <a:pt x="4368" y="16967"/>
                  </a:moveTo>
                  <a:lnTo>
                    <a:pt x="4368" y="0"/>
                  </a:lnTo>
                  <a:lnTo>
                    <a:pt x="0" y="0"/>
                  </a:lnTo>
                </a:path>
              </a:pathLst>
            </a:custGeom>
            <a:ln w="6426">
              <a:solidFill>
                <a:srgbClr val="231F20"/>
              </a:solidFill>
            </a:ln>
          </p:spPr>
          <p:txBody>
            <a:bodyPr wrap="square" lIns="0" tIns="0" rIns="0" bIns="0" rtlCol="0"/>
            <a:lstStyle/>
            <a:p/>
          </p:txBody>
        </p:sp>
        <p:sp>
          <p:nvSpPr>
            <p:cNvPr id="3396" name="object 3396" descr=""/>
            <p:cNvSpPr/>
            <p:nvPr/>
          </p:nvSpPr>
          <p:spPr>
            <a:xfrm>
              <a:off x="4932386" y="6362828"/>
              <a:ext cx="4445" cy="17145"/>
            </a:xfrm>
            <a:custGeom>
              <a:avLst/>
              <a:gdLst/>
              <a:ahLst/>
              <a:cxnLst/>
              <a:rect l="l" t="t" r="r" b="b"/>
              <a:pathLst>
                <a:path w="4445" h="17145">
                  <a:moveTo>
                    <a:pt x="4368" y="0"/>
                  </a:moveTo>
                  <a:lnTo>
                    <a:pt x="0" y="0"/>
                  </a:lnTo>
                  <a:lnTo>
                    <a:pt x="0" y="16967"/>
                  </a:lnTo>
                </a:path>
              </a:pathLst>
            </a:custGeom>
            <a:ln w="6426">
              <a:solidFill>
                <a:srgbClr val="231F20"/>
              </a:solidFill>
            </a:ln>
          </p:spPr>
          <p:txBody>
            <a:bodyPr wrap="square" lIns="0" tIns="0" rIns="0" bIns="0" rtlCol="0"/>
            <a:lstStyle/>
            <a:p/>
          </p:txBody>
        </p:sp>
        <p:sp>
          <p:nvSpPr>
            <p:cNvPr id="3397" name="object 3397" descr=""/>
            <p:cNvSpPr/>
            <p:nvPr/>
          </p:nvSpPr>
          <p:spPr>
            <a:xfrm>
              <a:off x="4727747" y="6243982"/>
              <a:ext cx="97790" cy="0"/>
            </a:xfrm>
            <a:custGeom>
              <a:avLst/>
              <a:gdLst/>
              <a:ahLst/>
              <a:cxnLst/>
              <a:rect l="l" t="t" r="r" b="b"/>
              <a:pathLst>
                <a:path w="97789" h="0">
                  <a:moveTo>
                    <a:pt x="97510" y="0"/>
                  </a:moveTo>
                  <a:lnTo>
                    <a:pt x="0" y="0"/>
                  </a:lnTo>
                </a:path>
              </a:pathLst>
            </a:custGeom>
            <a:ln w="6426">
              <a:solidFill>
                <a:srgbClr val="231F20"/>
              </a:solidFill>
            </a:ln>
          </p:spPr>
          <p:txBody>
            <a:bodyPr wrap="square" lIns="0" tIns="0" rIns="0" bIns="0" rtlCol="0"/>
            <a:lstStyle/>
            <a:p/>
          </p:txBody>
        </p:sp>
        <p:sp>
          <p:nvSpPr>
            <p:cNvPr id="3398" name="object 3398" descr=""/>
            <p:cNvSpPr/>
            <p:nvPr/>
          </p:nvSpPr>
          <p:spPr>
            <a:xfrm>
              <a:off x="4727751" y="6268074"/>
              <a:ext cx="84455" cy="43180"/>
            </a:xfrm>
            <a:custGeom>
              <a:avLst/>
              <a:gdLst/>
              <a:ahLst/>
              <a:cxnLst/>
              <a:rect l="l" t="t" r="r" b="b"/>
              <a:pathLst>
                <a:path w="84454" h="43179">
                  <a:moveTo>
                    <a:pt x="0" y="0"/>
                  </a:moveTo>
                  <a:lnTo>
                    <a:pt x="40144" y="0"/>
                  </a:lnTo>
                  <a:lnTo>
                    <a:pt x="40144" y="43129"/>
                  </a:lnTo>
                  <a:lnTo>
                    <a:pt x="57365" y="43129"/>
                  </a:lnTo>
                  <a:lnTo>
                    <a:pt x="57365" y="0"/>
                  </a:lnTo>
                  <a:lnTo>
                    <a:pt x="83959" y="0"/>
                  </a:lnTo>
                </a:path>
              </a:pathLst>
            </a:custGeom>
            <a:ln w="6426">
              <a:solidFill>
                <a:srgbClr val="231F20"/>
              </a:solidFill>
            </a:ln>
          </p:spPr>
          <p:txBody>
            <a:bodyPr wrap="square" lIns="0" tIns="0" rIns="0" bIns="0" rtlCol="0"/>
            <a:lstStyle/>
            <a:p/>
          </p:txBody>
        </p:sp>
        <p:sp>
          <p:nvSpPr>
            <p:cNvPr id="3399" name="object 3399" descr=""/>
            <p:cNvSpPr/>
            <p:nvPr/>
          </p:nvSpPr>
          <p:spPr>
            <a:xfrm>
              <a:off x="4724759" y="6246741"/>
              <a:ext cx="103505" cy="62230"/>
            </a:xfrm>
            <a:custGeom>
              <a:avLst/>
              <a:gdLst/>
              <a:ahLst/>
              <a:cxnLst/>
              <a:rect l="l" t="t" r="r" b="b"/>
              <a:pathLst>
                <a:path w="103504" h="62229">
                  <a:moveTo>
                    <a:pt x="95910" y="61937"/>
                  </a:moveTo>
                  <a:lnTo>
                    <a:pt x="95910" y="21335"/>
                  </a:lnTo>
                  <a:lnTo>
                    <a:pt x="103251" y="21335"/>
                  </a:lnTo>
                  <a:lnTo>
                    <a:pt x="103251" y="0"/>
                  </a:lnTo>
                  <a:lnTo>
                    <a:pt x="0" y="0"/>
                  </a:lnTo>
                  <a:lnTo>
                    <a:pt x="0" y="21335"/>
                  </a:lnTo>
                  <a:lnTo>
                    <a:pt x="241" y="21335"/>
                  </a:lnTo>
                  <a:lnTo>
                    <a:pt x="241" y="24091"/>
                  </a:lnTo>
                </a:path>
              </a:pathLst>
            </a:custGeom>
            <a:ln w="6426">
              <a:solidFill>
                <a:srgbClr val="231F20"/>
              </a:solidFill>
            </a:ln>
          </p:spPr>
          <p:txBody>
            <a:bodyPr wrap="square" lIns="0" tIns="0" rIns="0" bIns="0" rtlCol="0"/>
            <a:lstStyle/>
            <a:p/>
          </p:txBody>
        </p:sp>
        <p:sp>
          <p:nvSpPr>
            <p:cNvPr id="3400" name="object 3400" descr=""/>
            <p:cNvSpPr/>
            <p:nvPr/>
          </p:nvSpPr>
          <p:spPr>
            <a:xfrm>
              <a:off x="4724998" y="6271516"/>
              <a:ext cx="0" cy="3810"/>
            </a:xfrm>
            <a:custGeom>
              <a:avLst/>
              <a:gdLst/>
              <a:ahLst/>
              <a:cxnLst/>
              <a:rect l="l" t="t" r="r" b="b"/>
              <a:pathLst>
                <a:path w="0" h="3810">
                  <a:moveTo>
                    <a:pt x="0" y="0"/>
                  </a:moveTo>
                  <a:lnTo>
                    <a:pt x="0" y="3213"/>
                  </a:lnTo>
                </a:path>
              </a:pathLst>
            </a:custGeom>
            <a:ln w="6426">
              <a:solidFill>
                <a:srgbClr val="231F20"/>
              </a:solidFill>
            </a:ln>
          </p:spPr>
          <p:txBody>
            <a:bodyPr wrap="square" lIns="0" tIns="0" rIns="0" bIns="0" rtlCol="0"/>
            <a:lstStyle/>
            <a:p/>
          </p:txBody>
        </p:sp>
        <p:sp>
          <p:nvSpPr>
            <p:cNvPr id="3401" name="object 3401" descr=""/>
            <p:cNvSpPr/>
            <p:nvPr/>
          </p:nvSpPr>
          <p:spPr>
            <a:xfrm>
              <a:off x="4724998" y="6276334"/>
              <a:ext cx="0" cy="3810"/>
            </a:xfrm>
            <a:custGeom>
              <a:avLst/>
              <a:gdLst/>
              <a:ahLst/>
              <a:cxnLst/>
              <a:rect l="l" t="t" r="r" b="b"/>
              <a:pathLst>
                <a:path w="0" h="3810">
                  <a:moveTo>
                    <a:pt x="0" y="0"/>
                  </a:moveTo>
                  <a:lnTo>
                    <a:pt x="0" y="3213"/>
                  </a:lnTo>
                </a:path>
              </a:pathLst>
            </a:custGeom>
            <a:ln w="6426">
              <a:solidFill>
                <a:srgbClr val="231F20"/>
              </a:solidFill>
            </a:ln>
          </p:spPr>
          <p:txBody>
            <a:bodyPr wrap="square" lIns="0" tIns="0" rIns="0" bIns="0" rtlCol="0"/>
            <a:lstStyle/>
            <a:p/>
          </p:txBody>
        </p:sp>
        <p:sp>
          <p:nvSpPr>
            <p:cNvPr id="3402" name="object 3402" descr=""/>
            <p:cNvSpPr/>
            <p:nvPr/>
          </p:nvSpPr>
          <p:spPr>
            <a:xfrm>
              <a:off x="4724998" y="6281153"/>
              <a:ext cx="0" cy="3810"/>
            </a:xfrm>
            <a:custGeom>
              <a:avLst/>
              <a:gdLst/>
              <a:ahLst/>
              <a:cxnLst/>
              <a:rect l="l" t="t" r="r" b="b"/>
              <a:pathLst>
                <a:path w="0" h="3810">
                  <a:moveTo>
                    <a:pt x="0" y="0"/>
                  </a:moveTo>
                  <a:lnTo>
                    <a:pt x="0" y="3213"/>
                  </a:lnTo>
                </a:path>
              </a:pathLst>
            </a:custGeom>
            <a:ln w="6426">
              <a:solidFill>
                <a:srgbClr val="231F20"/>
              </a:solidFill>
            </a:ln>
          </p:spPr>
          <p:txBody>
            <a:bodyPr wrap="square" lIns="0" tIns="0" rIns="0" bIns="0" rtlCol="0"/>
            <a:lstStyle/>
            <a:p/>
          </p:txBody>
        </p:sp>
        <p:sp>
          <p:nvSpPr>
            <p:cNvPr id="3403" name="object 3403" descr=""/>
            <p:cNvSpPr/>
            <p:nvPr/>
          </p:nvSpPr>
          <p:spPr>
            <a:xfrm>
              <a:off x="4724998" y="6285971"/>
              <a:ext cx="0" cy="3810"/>
            </a:xfrm>
            <a:custGeom>
              <a:avLst/>
              <a:gdLst/>
              <a:ahLst/>
              <a:cxnLst/>
              <a:rect l="l" t="t" r="r" b="b"/>
              <a:pathLst>
                <a:path w="0" h="3810">
                  <a:moveTo>
                    <a:pt x="0" y="0"/>
                  </a:moveTo>
                  <a:lnTo>
                    <a:pt x="0" y="3213"/>
                  </a:lnTo>
                </a:path>
              </a:pathLst>
            </a:custGeom>
            <a:ln w="6426">
              <a:solidFill>
                <a:srgbClr val="231F20"/>
              </a:solidFill>
            </a:ln>
          </p:spPr>
          <p:txBody>
            <a:bodyPr wrap="square" lIns="0" tIns="0" rIns="0" bIns="0" rtlCol="0"/>
            <a:lstStyle/>
            <a:p/>
          </p:txBody>
        </p:sp>
        <p:sp>
          <p:nvSpPr>
            <p:cNvPr id="3404" name="object 3404" descr=""/>
            <p:cNvSpPr/>
            <p:nvPr/>
          </p:nvSpPr>
          <p:spPr>
            <a:xfrm>
              <a:off x="4724998" y="6290790"/>
              <a:ext cx="0" cy="3810"/>
            </a:xfrm>
            <a:custGeom>
              <a:avLst/>
              <a:gdLst/>
              <a:ahLst/>
              <a:cxnLst/>
              <a:rect l="l" t="t" r="r" b="b"/>
              <a:pathLst>
                <a:path w="0" h="3810">
                  <a:moveTo>
                    <a:pt x="0" y="0"/>
                  </a:moveTo>
                  <a:lnTo>
                    <a:pt x="0" y="3213"/>
                  </a:lnTo>
                </a:path>
              </a:pathLst>
            </a:custGeom>
            <a:ln w="6426">
              <a:solidFill>
                <a:srgbClr val="231F20"/>
              </a:solidFill>
            </a:ln>
          </p:spPr>
          <p:txBody>
            <a:bodyPr wrap="square" lIns="0" tIns="0" rIns="0" bIns="0" rtlCol="0"/>
            <a:lstStyle/>
            <a:p/>
          </p:txBody>
        </p:sp>
        <p:sp>
          <p:nvSpPr>
            <p:cNvPr id="3405" name="object 3405" descr=""/>
            <p:cNvSpPr/>
            <p:nvPr/>
          </p:nvSpPr>
          <p:spPr>
            <a:xfrm>
              <a:off x="4724998" y="6295607"/>
              <a:ext cx="0" cy="3810"/>
            </a:xfrm>
            <a:custGeom>
              <a:avLst/>
              <a:gdLst/>
              <a:ahLst/>
              <a:cxnLst/>
              <a:rect l="l" t="t" r="r" b="b"/>
              <a:pathLst>
                <a:path w="0" h="3810">
                  <a:moveTo>
                    <a:pt x="0" y="0"/>
                  </a:moveTo>
                  <a:lnTo>
                    <a:pt x="0" y="3200"/>
                  </a:lnTo>
                </a:path>
              </a:pathLst>
            </a:custGeom>
            <a:ln w="6426">
              <a:solidFill>
                <a:srgbClr val="231F20"/>
              </a:solidFill>
            </a:ln>
          </p:spPr>
          <p:txBody>
            <a:bodyPr wrap="square" lIns="0" tIns="0" rIns="0" bIns="0" rtlCol="0"/>
            <a:lstStyle/>
            <a:p/>
          </p:txBody>
        </p:sp>
        <p:sp>
          <p:nvSpPr>
            <p:cNvPr id="3406" name="object 3406" descr=""/>
            <p:cNvSpPr/>
            <p:nvPr/>
          </p:nvSpPr>
          <p:spPr>
            <a:xfrm>
              <a:off x="4724998" y="6300420"/>
              <a:ext cx="0" cy="3175"/>
            </a:xfrm>
            <a:custGeom>
              <a:avLst/>
              <a:gdLst/>
              <a:ahLst/>
              <a:cxnLst/>
              <a:rect l="l" t="t" r="r" b="b"/>
              <a:pathLst>
                <a:path w="0" h="3175">
                  <a:moveTo>
                    <a:pt x="0" y="0"/>
                  </a:moveTo>
                  <a:lnTo>
                    <a:pt x="0" y="2984"/>
                  </a:lnTo>
                </a:path>
              </a:pathLst>
            </a:custGeom>
            <a:ln w="6426">
              <a:solidFill>
                <a:srgbClr val="231F20"/>
              </a:solidFill>
            </a:ln>
          </p:spPr>
          <p:txBody>
            <a:bodyPr wrap="square" lIns="0" tIns="0" rIns="0" bIns="0" rtlCol="0"/>
            <a:lstStyle/>
            <a:p/>
          </p:txBody>
        </p:sp>
        <p:sp>
          <p:nvSpPr>
            <p:cNvPr id="3407" name="object 3407" descr=""/>
            <p:cNvSpPr/>
            <p:nvPr/>
          </p:nvSpPr>
          <p:spPr>
            <a:xfrm>
              <a:off x="4724998" y="6306385"/>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408" name="object 3408" descr=""/>
            <p:cNvSpPr/>
            <p:nvPr/>
          </p:nvSpPr>
          <p:spPr>
            <a:xfrm>
              <a:off x="4820669" y="6321292"/>
              <a:ext cx="0" cy="1905"/>
            </a:xfrm>
            <a:custGeom>
              <a:avLst/>
              <a:gdLst/>
              <a:ahLst/>
              <a:cxnLst/>
              <a:rect l="l" t="t" r="r" b="b"/>
              <a:pathLst>
                <a:path w="0" h="1904">
                  <a:moveTo>
                    <a:pt x="0" y="1841"/>
                  </a:moveTo>
                  <a:lnTo>
                    <a:pt x="0" y="0"/>
                  </a:lnTo>
                </a:path>
              </a:pathLst>
            </a:custGeom>
            <a:ln w="6426">
              <a:solidFill>
                <a:srgbClr val="231F20"/>
              </a:solidFill>
            </a:ln>
          </p:spPr>
          <p:txBody>
            <a:bodyPr wrap="square" lIns="0" tIns="0" rIns="0" bIns="0" rtlCol="0"/>
            <a:lstStyle/>
            <a:p/>
          </p:txBody>
        </p:sp>
        <p:sp>
          <p:nvSpPr>
            <p:cNvPr id="3409" name="object 3409" descr=""/>
            <p:cNvSpPr/>
            <p:nvPr/>
          </p:nvSpPr>
          <p:spPr>
            <a:xfrm>
              <a:off x="4742893" y="6323134"/>
              <a:ext cx="0" cy="9525"/>
            </a:xfrm>
            <a:custGeom>
              <a:avLst/>
              <a:gdLst/>
              <a:ahLst/>
              <a:cxnLst/>
              <a:rect l="l" t="t" r="r" b="b"/>
              <a:pathLst>
                <a:path w="0" h="9525">
                  <a:moveTo>
                    <a:pt x="0" y="0"/>
                  </a:moveTo>
                  <a:lnTo>
                    <a:pt x="0" y="9182"/>
                  </a:lnTo>
                </a:path>
              </a:pathLst>
            </a:custGeom>
            <a:ln w="6426">
              <a:solidFill>
                <a:srgbClr val="231F20"/>
              </a:solidFill>
            </a:ln>
          </p:spPr>
          <p:txBody>
            <a:bodyPr wrap="square" lIns="0" tIns="0" rIns="0" bIns="0" rtlCol="0"/>
            <a:lstStyle/>
            <a:p/>
          </p:txBody>
        </p:sp>
        <p:sp>
          <p:nvSpPr>
            <p:cNvPr id="3410" name="object 3410" descr=""/>
            <p:cNvSpPr/>
            <p:nvPr/>
          </p:nvSpPr>
          <p:spPr>
            <a:xfrm>
              <a:off x="4938129" y="6362833"/>
              <a:ext cx="41910" cy="17145"/>
            </a:xfrm>
            <a:custGeom>
              <a:avLst/>
              <a:gdLst/>
              <a:ahLst/>
              <a:cxnLst/>
              <a:rect l="l" t="t" r="r" b="b"/>
              <a:pathLst>
                <a:path w="41910" h="17145">
                  <a:moveTo>
                    <a:pt x="40843" y="16967"/>
                  </a:moveTo>
                  <a:lnTo>
                    <a:pt x="41529" y="0"/>
                  </a:lnTo>
                  <a:lnTo>
                    <a:pt x="0" y="0"/>
                  </a:lnTo>
                </a:path>
              </a:pathLst>
            </a:custGeom>
            <a:ln w="6426">
              <a:solidFill>
                <a:srgbClr val="231F20"/>
              </a:solidFill>
            </a:ln>
          </p:spPr>
          <p:txBody>
            <a:bodyPr wrap="square" lIns="0" tIns="0" rIns="0" bIns="0" rtlCol="0"/>
            <a:lstStyle/>
            <a:p/>
          </p:txBody>
        </p:sp>
        <p:sp>
          <p:nvSpPr>
            <p:cNvPr id="3411" name="object 3411" descr=""/>
            <p:cNvSpPr/>
            <p:nvPr/>
          </p:nvSpPr>
          <p:spPr>
            <a:xfrm>
              <a:off x="4980113" y="6362833"/>
              <a:ext cx="1270" cy="17145"/>
            </a:xfrm>
            <a:custGeom>
              <a:avLst/>
              <a:gdLst/>
              <a:ahLst/>
              <a:cxnLst/>
              <a:rect l="l" t="t" r="r" b="b"/>
              <a:pathLst>
                <a:path w="1270" h="17145">
                  <a:moveTo>
                    <a:pt x="0" y="16967"/>
                  </a:moveTo>
                  <a:lnTo>
                    <a:pt x="914" y="0"/>
                  </a:lnTo>
                </a:path>
              </a:pathLst>
            </a:custGeom>
            <a:ln w="6426">
              <a:solidFill>
                <a:srgbClr val="231F20"/>
              </a:solidFill>
            </a:ln>
          </p:spPr>
          <p:txBody>
            <a:bodyPr wrap="square" lIns="0" tIns="0" rIns="0" bIns="0" rtlCol="0"/>
            <a:lstStyle/>
            <a:p/>
          </p:txBody>
        </p:sp>
        <p:sp>
          <p:nvSpPr>
            <p:cNvPr id="3412" name="object 3412" descr=""/>
            <p:cNvSpPr/>
            <p:nvPr/>
          </p:nvSpPr>
          <p:spPr>
            <a:xfrm>
              <a:off x="4936755" y="6362828"/>
              <a:ext cx="1270" cy="17145"/>
            </a:xfrm>
            <a:custGeom>
              <a:avLst/>
              <a:gdLst/>
              <a:ahLst/>
              <a:cxnLst/>
              <a:rect l="l" t="t" r="r" b="b"/>
              <a:pathLst>
                <a:path w="1270" h="17145">
                  <a:moveTo>
                    <a:pt x="0" y="0"/>
                  </a:moveTo>
                  <a:lnTo>
                    <a:pt x="914" y="16967"/>
                  </a:lnTo>
                </a:path>
              </a:pathLst>
            </a:custGeom>
            <a:ln w="6426">
              <a:solidFill>
                <a:srgbClr val="231F20"/>
              </a:solidFill>
            </a:ln>
          </p:spPr>
          <p:txBody>
            <a:bodyPr wrap="square" lIns="0" tIns="0" rIns="0" bIns="0" rtlCol="0"/>
            <a:lstStyle/>
            <a:p/>
          </p:txBody>
        </p:sp>
        <p:sp>
          <p:nvSpPr>
            <p:cNvPr id="3413" name="object 3413" descr=""/>
            <p:cNvSpPr/>
            <p:nvPr/>
          </p:nvSpPr>
          <p:spPr>
            <a:xfrm>
              <a:off x="4938128" y="6362833"/>
              <a:ext cx="1270" cy="17145"/>
            </a:xfrm>
            <a:custGeom>
              <a:avLst/>
              <a:gdLst/>
              <a:ahLst/>
              <a:cxnLst/>
              <a:rect l="l" t="t" r="r" b="b"/>
              <a:pathLst>
                <a:path w="1270" h="17145">
                  <a:moveTo>
                    <a:pt x="685" y="16967"/>
                  </a:moveTo>
                  <a:lnTo>
                    <a:pt x="0" y="0"/>
                  </a:lnTo>
                </a:path>
              </a:pathLst>
            </a:custGeom>
            <a:ln w="6426">
              <a:solidFill>
                <a:srgbClr val="231F20"/>
              </a:solidFill>
            </a:ln>
          </p:spPr>
          <p:txBody>
            <a:bodyPr wrap="square" lIns="0" tIns="0" rIns="0" bIns="0" rtlCol="0"/>
            <a:lstStyle/>
            <a:p/>
          </p:txBody>
        </p:sp>
        <p:sp>
          <p:nvSpPr>
            <p:cNvPr id="3414" name="object 3414" descr=""/>
            <p:cNvSpPr/>
            <p:nvPr/>
          </p:nvSpPr>
          <p:spPr>
            <a:xfrm>
              <a:off x="4742888" y="6332312"/>
              <a:ext cx="7620" cy="47625"/>
            </a:xfrm>
            <a:custGeom>
              <a:avLst/>
              <a:gdLst/>
              <a:ahLst/>
              <a:cxnLst/>
              <a:rect l="l" t="t" r="r" b="b"/>
              <a:pathLst>
                <a:path w="7620" h="47625">
                  <a:moveTo>
                    <a:pt x="7112" y="0"/>
                  </a:moveTo>
                  <a:lnTo>
                    <a:pt x="0" y="0"/>
                  </a:lnTo>
                  <a:lnTo>
                    <a:pt x="0" y="47485"/>
                  </a:lnTo>
                </a:path>
              </a:pathLst>
            </a:custGeom>
            <a:ln w="6426">
              <a:solidFill>
                <a:srgbClr val="231F20"/>
              </a:solidFill>
            </a:ln>
          </p:spPr>
          <p:txBody>
            <a:bodyPr wrap="square" lIns="0" tIns="0" rIns="0" bIns="0" rtlCol="0"/>
            <a:lstStyle/>
            <a:p/>
          </p:txBody>
        </p:sp>
        <p:sp>
          <p:nvSpPr>
            <p:cNvPr id="3415" name="object 3415" descr=""/>
            <p:cNvSpPr/>
            <p:nvPr/>
          </p:nvSpPr>
          <p:spPr>
            <a:xfrm>
              <a:off x="4802767" y="6332315"/>
              <a:ext cx="7620" cy="47625"/>
            </a:xfrm>
            <a:custGeom>
              <a:avLst/>
              <a:gdLst/>
              <a:ahLst/>
              <a:cxnLst/>
              <a:rect l="l" t="t" r="r" b="b"/>
              <a:pathLst>
                <a:path w="7620" h="47625">
                  <a:moveTo>
                    <a:pt x="7112" y="47485"/>
                  </a:moveTo>
                  <a:lnTo>
                    <a:pt x="7112" y="0"/>
                  </a:lnTo>
                  <a:lnTo>
                    <a:pt x="0" y="0"/>
                  </a:lnTo>
                </a:path>
              </a:pathLst>
            </a:custGeom>
            <a:ln w="6426">
              <a:solidFill>
                <a:srgbClr val="231F20"/>
              </a:solidFill>
            </a:ln>
          </p:spPr>
          <p:txBody>
            <a:bodyPr wrap="square" lIns="0" tIns="0" rIns="0" bIns="0" rtlCol="0"/>
            <a:lstStyle/>
            <a:p/>
          </p:txBody>
        </p:sp>
        <p:sp>
          <p:nvSpPr>
            <p:cNvPr id="3416" name="object 3416" descr=""/>
            <p:cNvSpPr/>
            <p:nvPr/>
          </p:nvSpPr>
          <p:spPr>
            <a:xfrm>
              <a:off x="4737610" y="6323130"/>
              <a:ext cx="0" cy="9525"/>
            </a:xfrm>
            <a:custGeom>
              <a:avLst/>
              <a:gdLst/>
              <a:ahLst/>
              <a:cxnLst/>
              <a:rect l="l" t="t" r="r" b="b"/>
              <a:pathLst>
                <a:path w="0" h="9525">
                  <a:moveTo>
                    <a:pt x="0" y="9182"/>
                  </a:moveTo>
                  <a:lnTo>
                    <a:pt x="0" y="0"/>
                  </a:lnTo>
                </a:path>
              </a:pathLst>
            </a:custGeom>
            <a:ln w="6426">
              <a:solidFill>
                <a:srgbClr val="231F20"/>
              </a:solidFill>
            </a:ln>
          </p:spPr>
          <p:txBody>
            <a:bodyPr wrap="square" lIns="0" tIns="0" rIns="0" bIns="0" rtlCol="0"/>
            <a:lstStyle/>
            <a:p/>
          </p:txBody>
        </p:sp>
        <p:sp>
          <p:nvSpPr>
            <p:cNvPr id="3417" name="object 3417" descr=""/>
            <p:cNvSpPr/>
            <p:nvPr/>
          </p:nvSpPr>
          <p:spPr>
            <a:xfrm>
              <a:off x="4724082" y="6318778"/>
              <a:ext cx="90805" cy="13970"/>
            </a:xfrm>
            <a:custGeom>
              <a:avLst/>
              <a:gdLst/>
              <a:ahLst/>
              <a:cxnLst/>
              <a:rect l="l" t="t" r="r" b="b"/>
              <a:pathLst>
                <a:path w="90804" h="13970">
                  <a:moveTo>
                    <a:pt x="90385" y="914"/>
                  </a:moveTo>
                  <a:lnTo>
                    <a:pt x="90385" y="0"/>
                  </a:lnTo>
                  <a:lnTo>
                    <a:pt x="0" y="0"/>
                  </a:lnTo>
                  <a:lnTo>
                    <a:pt x="0" y="13538"/>
                  </a:lnTo>
                </a:path>
              </a:pathLst>
            </a:custGeom>
            <a:ln w="6426">
              <a:solidFill>
                <a:srgbClr val="231F20"/>
              </a:solidFill>
            </a:ln>
          </p:spPr>
          <p:txBody>
            <a:bodyPr wrap="square" lIns="0" tIns="0" rIns="0" bIns="0" rtlCol="0"/>
            <a:lstStyle/>
            <a:p/>
          </p:txBody>
        </p:sp>
        <p:sp>
          <p:nvSpPr>
            <p:cNvPr id="3418" name="object 3418" descr=""/>
            <p:cNvSpPr/>
            <p:nvPr/>
          </p:nvSpPr>
          <p:spPr>
            <a:xfrm>
              <a:off x="4790847" y="6332315"/>
              <a:ext cx="12065" cy="47625"/>
            </a:xfrm>
            <a:custGeom>
              <a:avLst/>
              <a:gdLst/>
              <a:ahLst/>
              <a:cxnLst/>
              <a:rect l="l" t="t" r="r" b="b"/>
              <a:pathLst>
                <a:path w="12064" h="47625">
                  <a:moveTo>
                    <a:pt x="11925" y="47485"/>
                  </a:moveTo>
                  <a:lnTo>
                    <a:pt x="11925" y="0"/>
                  </a:lnTo>
                  <a:lnTo>
                    <a:pt x="0" y="0"/>
                  </a:lnTo>
                </a:path>
              </a:pathLst>
            </a:custGeom>
            <a:ln w="6426">
              <a:solidFill>
                <a:srgbClr val="231F20"/>
              </a:solidFill>
            </a:ln>
          </p:spPr>
          <p:txBody>
            <a:bodyPr wrap="square" lIns="0" tIns="0" rIns="0" bIns="0" rtlCol="0"/>
            <a:lstStyle/>
            <a:p/>
          </p:txBody>
        </p:sp>
        <p:sp>
          <p:nvSpPr>
            <p:cNvPr id="3419" name="object 3419" descr=""/>
            <p:cNvSpPr/>
            <p:nvPr/>
          </p:nvSpPr>
          <p:spPr>
            <a:xfrm>
              <a:off x="4750000" y="6332312"/>
              <a:ext cx="12700" cy="47625"/>
            </a:xfrm>
            <a:custGeom>
              <a:avLst/>
              <a:gdLst/>
              <a:ahLst/>
              <a:cxnLst/>
              <a:rect l="l" t="t" r="r" b="b"/>
              <a:pathLst>
                <a:path w="12700" h="47625">
                  <a:moveTo>
                    <a:pt x="12166" y="0"/>
                  </a:moveTo>
                  <a:lnTo>
                    <a:pt x="0" y="0"/>
                  </a:lnTo>
                  <a:lnTo>
                    <a:pt x="0" y="47485"/>
                  </a:lnTo>
                </a:path>
              </a:pathLst>
            </a:custGeom>
            <a:ln w="6426">
              <a:solidFill>
                <a:srgbClr val="231F20"/>
              </a:solidFill>
            </a:ln>
          </p:spPr>
          <p:txBody>
            <a:bodyPr wrap="square" lIns="0" tIns="0" rIns="0" bIns="0" rtlCol="0"/>
            <a:lstStyle/>
            <a:p/>
          </p:txBody>
        </p:sp>
        <p:sp>
          <p:nvSpPr>
            <p:cNvPr id="3420" name="object 3420" descr=""/>
            <p:cNvSpPr/>
            <p:nvPr/>
          </p:nvSpPr>
          <p:spPr>
            <a:xfrm>
              <a:off x="4782814" y="6332315"/>
              <a:ext cx="8255" cy="47625"/>
            </a:xfrm>
            <a:custGeom>
              <a:avLst/>
              <a:gdLst/>
              <a:ahLst/>
              <a:cxnLst/>
              <a:rect l="l" t="t" r="r" b="b"/>
              <a:pathLst>
                <a:path w="8254" h="47625">
                  <a:moveTo>
                    <a:pt x="8026" y="47485"/>
                  </a:moveTo>
                  <a:lnTo>
                    <a:pt x="8026" y="0"/>
                  </a:lnTo>
                  <a:lnTo>
                    <a:pt x="0" y="0"/>
                  </a:lnTo>
                </a:path>
              </a:pathLst>
            </a:custGeom>
            <a:ln w="6426">
              <a:solidFill>
                <a:srgbClr val="231F20"/>
              </a:solidFill>
            </a:ln>
          </p:spPr>
          <p:txBody>
            <a:bodyPr wrap="square" lIns="0" tIns="0" rIns="0" bIns="0" rtlCol="0"/>
            <a:lstStyle/>
            <a:p/>
          </p:txBody>
        </p:sp>
        <p:sp>
          <p:nvSpPr>
            <p:cNvPr id="3421" name="object 3421" descr=""/>
            <p:cNvSpPr/>
            <p:nvPr/>
          </p:nvSpPr>
          <p:spPr>
            <a:xfrm>
              <a:off x="4762167" y="6332315"/>
              <a:ext cx="20955" cy="47625"/>
            </a:xfrm>
            <a:custGeom>
              <a:avLst/>
              <a:gdLst/>
              <a:ahLst/>
              <a:cxnLst/>
              <a:rect l="l" t="t" r="r" b="b"/>
              <a:pathLst>
                <a:path w="20954" h="47625">
                  <a:moveTo>
                    <a:pt x="20650" y="47485"/>
                  </a:moveTo>
                  <a:lnTo>
                    <a:pt x="20650" y="0"/>
                  </a:lnTo>
                  <a:lnTo>
                    <a:pt x="7797" y="0"/>
                  </a:lnTo>
                  <a:lnTo>
                    <a:pt x="0" y="0"/>
                  </a:lnTo>
                  <a:lnTo>
                    <a:pt x="0" y="47485"/>
                  </a:lnTo>
                </a:path>
              </a:pathLst>
            </a:custGeom>
            <a:ln w="6426">
              <a:solidFill>
                <a:srgbClr val="231F20"/>
              </a:solidFill>
            </a:ln>
          </p:spPr>
          <p:txBody>
            <a:bodyPr wrap="square" lIns="0" tIns="0" rIns="0" bIns="0" rtlCol="0"/>
            <a:lstStyle/>
            <a:p/>
          </p:txBody>
        </p:sp>
        <p:sp>
          <p:nvSpPr>
            <p:cNvPr id="3422" name="object 3422" descr=""/>
            <p:cNvSpPr/>
            <p:nvPr/>
          </p:nvSpPr>
          <p:spPr>
            <a:xfrm>
              <a:off x="4769968" y="6332312"/>
              <a:ext cx="0" cy="47625"/>
            </a:xfrm>
            <a:custGeom>
              <a:avLst/>
              <a:gdLst/>
              <a:ahLst/>
              <a:cxnLst/>
              <a:rect l="l" t="t" r="r" b="b"/>
              <a:pathLst>
                <a:path w="0" h="47625">
                  <a:moveTo>
                    <a:pt x="0" y="0"/>
                  </a:moveTo>
                  <a:lnTo>
                    <a:pt x="0" y="47485"/>
                  </a:lnTo>
                </a:path>
              </a:pathLst>
            </a:custGeom>
            <a:ln w="6426">
              <a:solidFill>
                <a:srgbClr val="231F20"/>
              </a:solidFill>
            </a:ln>
          </p:spPr>
          <p:txBody>
            <a:bodyPr wrap="square" lIns="0" tIns="0" rIns="0" bIns="0" rtlCol="0"/>
            <a:lstStyle/>
            <a:p/>
          </p:txBody>
        </p:sp>
        <p:sp>
          <p:nvSpPr>
            <p:cNvPr id="3423" name="object 3423" descr=""/>
            <p:cNvSpPr/>
            <p:nvPr/>
          </p:nvSpPr>
          <p:spPr>
            <a:xfrm>
              <a:off x="5093681" y="6354801"/>
              <a:ext cx="66675" cy="1270"/>
            </a:xfrm>
            <a:custGeom>
              <a:avLst/>
              <a:gdLst/>
              <a:ahLst/>
              <a:cxnLst/>
              <a:rect l="l" t="t" r="r" b="b"/>
              <a:pathLst>
                <a:path w="66675" h="1270">
                  <a:moveTo>
                    <a:pt x="0" y="914"/>
                  </a:moveTo>
                  <a:lnTo>
                    <a:pt x="914" y="0"/>
                  </a:lnTo>
                  <a:lnTo>
                    <a:pt x="33261" y="0"/>
                  </a:lnTo>
                  <a:lnTo>
                    <a:pt x="65379" y="0"/>
                  </a:lnTo>
                  <a:lnTo>
                    <a:pt x="66306" y="914"/>
                  </a:lnTo>
                </a:path>
              </a:pathLst>
            </a:custGeom>
            <a:ln w="6426">
              <a:solidFill>
                <a:srgbClr val="231F20"/>
              </a:solidFill>
            </a:ln>
          </p:spPr>
          <p:txBody>
            <a:bodyPr wrap="square" lIns="0" tIns="0" rIns="0" bIns="0" rtlCol="0"/>
            <a:lstStyle/>
            <a:p/>
          </p:txBody>
        </p:sp>
        <p:sp>
          <p:nvSpPr>
            <p:cNvPr id="3424" name="object 3424" descr=""/>
            <p:cNvSpPr/>
            <p:nvPr/>
          </p:nvSpPr>
          <p:spPr>
            <a:xfrm>
              <a:off x="5093676" y="6360534"/>
              <a:ext cx="635" cy="0"/>
            </a:xfrm>
            <a:custGeom>
              <a:avLst/>
              <a:gdLst/>
              <a:ahLst/>
              <a:cxnLst/>
              <a:rect l="l" t="t" r="r" b="b"/>
              <a:pathLst>
                <a:path w="635" h="0">
                  <a:moveTo>
                    <a:pt x="228" y="0"/>
                  </a:moveTo>
                  <a:lnTo>
                    <a:pt x="0" y="0"/>
                  </a:lnTo>
                </a:path>
              </a:pathLst>
            </a:custGeom>
            <a:ln w="6426">
              <a:solidFill>
                <a:srgbClr val="231F20"/>
              </a:solidFill>
            </a:ln>
          </p:spPr>
          <p:txBody>
            <a:bodyPr wrap="square" lIns="0" tIns="0" rIns="0" bIns="0" rtlCol="0"/>
            <a:lstStyle/>
            <a:p/>
          </p:txBody>
        </p:sp>
        <p:sp>
          <p:nvSpPr>
            <p:cNvPr id="3425" name="object 3425" descr=""/>
            <p:cNvSpPr/>
            <p:nvPr/>
          </p:nvSpPr>
          <p:spPr>
            <a:xfrm>
              <a:off x="5093681" y="6355713"/>
              <a:ext cx="0" cy="3175"/>
            </a:xfrm>
            <a:custGeom>
              <a:avLst/>
              <a:gdLst/>
              <a:ahLst/>
              <a:cxnLst/>
              <a:rect l="l" t="t" r="r" b="b"/>
              <a:pathLst>
                <a:path w="0" h="3175">
                  <a:moveTo>
                    <a:pt x="0" y="2984"/>
                  </a:moveTo>
                  <a:lnTo>
                    <a:pt x="0" y="0"/>
                  </a:lnTo>
                </a:path>
              </a:pathLst>
            </a:custGeom>
            <a:ln w="6426">
              <a:solidFill>
                <a:srgbClr val="231F20"/>
              </a:solidFill>
            </a:ln>
          </p:spPr>
          <p:txBody>
            <a:bodyPr wrap="square" lIns="0" tIns="0" rIns="0" bIns="0" rtlCol="0"/>
            <a:lstStyle/>
            <a:p/>
          </p:txBody>
        </p:sp>
        <p:sp>
          <p:nvSpPr>
            <p:cNvPr id="3426" name="object 3426" descr=""/>
            <p:cNvSpPr/>
            <p:nvPr/>
          </p:nvSpPr>
          <p:spPr>
            <a:xfrm>
              <a:off x="5093681" y="6355716"/>
              <a:ext cx="66675" cy="5080"/>
            </a:xfrm>
            <a:custGeom>
              <a:avLst/>
              <a:gdLst/>
              <a:ahLst/>
              <a:cxnLst/>
              <a:rect l="l" t="t" r="r" b="b"/>
              <a:pathLst>
                <a:path w="66675" h="5079">
                  <a:moveTo>
                    <a:pt x="0" y="0"/>
                  </a:moveTo>
                  <a:lnTo>
                    <a:pt x="33261" y="0"/>
                  </a:lnTo>
                  <a:lnTo>
                    <a:pt x="66306" y="0"/>
                  </a:lnTo>
                  <a:lnTo>
                    <a:pt x="66306" y="4813"/>
                  </a:lnTo>
                </a:path>
              </a:pathLst>
            </a:custGeom>
            <a:ln w="6426">
              <a:solidFill>
                <a:srgbClr val="231F20"/>
              </a:solidFill>
            </a:ln>
          </p:spPr>
          <p:txBody>
            <a:bodyPr wrap="square" lIns="0" tIns="0" rIns="0" bIns="0" rtlCol="0"/>
            <a:lstStyle/>
            <a:p/>
          </p:txBody>
        </p:sp>
        <p:sp>
          <p:nvSpPr>
            <p:cNvPr id="3427" name="object 3427" descr=""/>
            <p:cNvSpPr/>
            <p:nvPr/>
          </p:nvSpPr>
          <p:spPr>
            <a:xfrm>
              <a:off x="4627728" y="6379800"/>
              <a:ext cx="2540" cy="2540"/>
            </a:xfrm>
            <a:custGeom>
              <a:avLst/>
              <a:gdLst/>
              <a:ahLst/>
              <a:cxnLst/>
              <a:rect l="l" t="t" r="r" b="b"/>
              <a:pathLst>
                <a:path w="2539" h="2539">
                  <a:moveTo>
                    <a:pt x="2514" y="0"/>
                  </a:moveTo>
                  <a:lnTo>
                    <a:pt x="0" y="2298"/>
                  </a:lnTo>
                </a:path>
              </a:pathLst>
            </a:custGeom>
            <a:ln w="6426">
              <a:solidFill>
                <a:srgbClr val="231F20"/>
              </a:solidFill>
            </a:ln>
          </p:spPr>
          <p:txBody>
            <a:bodyPr wrap="square" lIns="0" tIns="0" rIns="0" bIns="0" rtlCol="0"/>
            <a:lstStyle/>
            <a:p/>
          </p:txBody>
        </p:sp>
        <p:sp>
          <p:nvSpPr>
            <p:cNvPr id="3428" name="object 3428" descr=""/>
            <p:cNvSpPr/>
            <p:nvPr/>
          </p:nvSpPr>
          <p:spPr>
            <a:xfrm>
              <a:off x="4630242" y="6379796"/>
              <a:ext cx="621665" cy="2540"/>
            </a:xfrm>
            <a:custGeom>
              <a:avLst/>
              <a:gdLst/>
              <a:ahLst/>
              <a:cxnLst/>
              <a:rect l="l" t="t" r="r" b="b"/>
              <a:pathLst>
                <a:path w="621664" h="2539">
                  <a:moveTo>
                    <a:pt x="621284" y="2298"/>
                  </a:moveTo>
                  <a:lnTo>
                    <a:pt x="618985" y="0"/>
                  </a:lnTo>
                  <a:lnTo>
                    <a:pt x="0" y="0"/>
                  </a:lnTo>
                </a:path>
              </a:pathLst>
            </a:custGeom>
            <a:ln w="6426">
              <a:solidFill>
                <a:srgbClr val="231F20"/>
              </a:solidFill>
            </a:ln>
          </p:spPr>
          <p:txBody>
            <a:bodyPr wrap="square" lIns="0" tIns="0" rIns="0" bIns="0" rtlCol="0"/>
            <a:lstStyle/>
            <a:p/>
          </p:txBody>
        </p:sp>
        <p:sp>
          <p:nvSpPr>
            <p:cNvPr id="3429" name="object 3429" descr=""/>
            <p:cNvSpPr/>
            <p:nvPr/>
          </p:nvSpPr>
          <p:spPr>
            <a:xfrm>
              <a:off x="5251526" y="6382095"/>
              <a:ext cx="0" cy="169545"/>
            </a:xfrm>
            <a:custGeom>
              <a:avLst/>
              <a:gdLst/>
              <a:ahLst/>
              <a:cxnLst/>
              <a:rect l="l" t="t" r="r" b="b"/>
              <a:pathLst>
                <a:path w="0" h="169545">
                  <a:moveTo>
                    <a:pt x="0" y="169316"/>
                  </a:moveTo>
                  <a:lnTo>
                    <a:pt x="0" y="0"/>
                  </a:lnTo>
                </a:path>
              </a:pathLst>
            </a:custGeom>
            <a:ln w="6426">
              <a:solidFill>
                <a:srgbClr val="231F20"/>
              </a:solidFill>
            </a:ln>
          </p:spPr>
          <p:txBody>
            <a:bodyPr wrap="square" lIns="0" tIns="0" rIns="0" bIns="0" rtlCol="0"/>
            <a:lstStyle/>
            <a:p/>
          </p:txBody>
        </p:sp>
        <p:sp>
          <p:nvSpPr>
            <p:cNvPr id="3430" name="object 3430" descr=""/>
            <p:cNvSpPr/>
            <p:nvPr/>
          </p:nvSpPr>
          <p:spPr>
            <a:xfrm>
              <a:off x="4627726" y="6382095"/>
              <a:ext cx="0" cy="169545"/>
            </a:xfrm>
            <a:custGeom>
              <a:avLst/>
              <a:gdLst/>
              <a:ahLst/>
              <a:cxnLst/>
              <a:rect l="l" t="t" r="r" b="b"/>
              <a:pathLst>
                <a:path w="0" h="169545">
                  <a:moveTo>
                    <a:pt x="0" y="169316"/>
                  </a:moveTo>
                  <a:lnTo>
                    <a:pt x="0" y="0"/>
                  </a:lnTo>
                </a:path>
              </a:pathLst>
            </a:custGeom>
            <a:ln w="6426">
              <a:solidFill>
                <a:srgbClr val="231F20"/>
              </a:solidFill>
            </a:ln>
          </p:spPr>
          <p:txBody>
            <a:bodyPr wrap="square" lIns="0" tIns="0" rIns="0" bIns="0" rtlCol="0"/>
            <a:lstStyle/>
            <a:p/>
          </p:txBody>
        </p:sp>
        <p:sp>
          <p:nvSpPr>
            <p:cNvPr id="3431" name="object 3431" descr=""/>
            <p:cNvSpPr/>
            <p:nvPr/>
          </p:nvSpPr>
          <p:spPr>
            <a:xfrm>
              <a:off x="4452679" y="6950835"/>
              <a:ext cx="14604" cy="0"/>
            </a:xfrm>
            <a:custGeom>
              <a:avLst/>
              <a:gdLst/>
              <a:ahLst/>
              <a:cxnLst/>
              <a:rect l="l" t="t" r="r" b="b"/>
              <a:pathLst>
                <a:path w="14604" h="0">
                  <a:moveTo>
                    <a:pt x="0" y="0"/>
                  </a:moveTo>
                  <a:lnTo>
                    <a:pt x="14211" y="0"/>
                  </a:lnTo>
                </a:path>
              </a:pathLst>
            </a:custGeom>
            <a:ln w="6426">
              <a:solidFill>
                <a:srgbClr val="231F20"/>
              </a:solidFill>
            </a:ln>
          </p:spPr>
          <p:txBody>
            <a:bodyPr wrap="square" lIns="0" tIns="0" rIns="0" bIns="0" rtlCol="0"/>
            <a:lstStyle/>
            <a:p/>
          </p:txBody>
        </p:sp>
        <p:sp>
          <p:nvSpPr>
            <p:cNvPr id="3432" name="object 3432" descr=""/>
            <p:cNvSpPr/>
            <p:nvPr/>
          </p:nvSpPr>
          <p:spPr>
            <a:xfrm>
              <a:off x="4452681" y="6922155"/>
              <a:ext cx="14604" cy="0"/>
            </a:xfrm>
            <a:custGeom>
              <a:avLst/>
              <a:gdLst/>
              <a:ahLst/>
              <a:cxnLst/>
              <a:rect l="l" t="t" r="r" b="b"/>
              <a:pathLst>
                <a:path w="14604" h="0">
                  <a:moveTo>
                    <a:pt x="14211" y="0"/>
                  </a:moveTo>
                  <a:lnTo>
                    <a:pt x="0" y="0"/>
                  </a:lnTo>
                </a:path>
              </a:pathLst>
            </a:custGeom>
            <a:ln w="6426">
              <a:solidFill>
                <a:srgbClr val="231F20"/>
              </a:solidFill>
            </a:ln>
          </p:spPr>
          <p:txBody>
            <a:bodyPr wrap="square" lIns="0" tIns="0" rIns="0" bIns="0" rtlCol="0"/>
            <a:lstStyle/>
            <a:p/>
          </p:txBody>
        </p:sp>
        <p:sp>
          <p:nvSpPr>
            <p:cNvPr id="3433" name="object 3433" descr=""/>
            <p:cNvSpPr/>
            <p:nvPr/>
          </p:nvSpPr>
          <p:spPr>
            <a:xfrm>
              <a:off x="4627727" y="6382095"/>
              <a:ext cx="624205" cy="0"/>
            </a:xfrm>
            <a:custGeom>
              <a:avLst/>
              <a:gdLst/>
              <a:ahLst/>
              <a:cxnLst/>
              <a:rect l="l" t="t" r="r" b="b"/>
              <a:pathLst>
                <a:path w="624204" h="0">
                  <a:moveTo>
                    <a:pt x="623798" y="0"/>
                  </a:moveTo>
                  <a:lnTo>
                    <a:pt x="0" y="0"/>
                  </a:lnTo>
                </a:path>
              </a:pathLst>
            </a:custGeom>
            <a:ln w="6426">
              <a:solidFill>
                <a:srgbClr val="231F20"/>
              </a:solidFill>
            </a:ln>
          </p:spPr>
          <p:txBody>
            <a:bodyPr wrap="square" lIns="0" tIns="0" rIns="0" bIns="0" rtlCol="0"/>
            <a:lstStyle/>
            <a:p/>
          </p:txBody>
        </p:sp>
        <p:sp>
          <p:nvSpPr>
            <p:cNvPr id="3434" name="object 3434" descr=""/>
            <p:cNvSpPr/>
            <p:nvPr/>
          </p:nvSpPr>
          <p:spPr>
            <a:xfrm>
              <a:off x="4178820" y="7171541"/>
              <a:ext cx="1270" cy="635"/>
            </a:xfrm>
            <a:custGeom>
              <a:avLst/>
              <a:gdLst/>
              <a:ahLst/>
              <a:cxnLst/>
              <a:rect l="l" t="t" r="r" b="b"/>
              <a:pathLst>
                <a:path w="1270" h="634">
                  <a:moveTo>
                    <a:pt x="1181" y="0"/>
                  </a:moveTo>
                  <a:lnTo>
                    <a:pt x="774" y="0"/>
                  </a:lnTo>
                  <a:lnTo>
                    <a:pt x="368" y="101"/>
                  </a:lnTo>
                  <a:lnTo>
                    <a:pt x="0" y="304"/>
                  </a:lnTo>
                </a:path>
              </a:pathLst>
            </a:custGeom>
            <a:ln w="6426">
              <a:solidFill>
                <a:srgbClr val="231F20"/>
              </a:solidFill>
            </a:ln>
          </p:spPr>
          <p:txBody>
            <a:bodyPr wrap="square" lIns="0" tIns="0" rIns="0" bIns="0" rtlCol="0"/>
            <a:lstStyle/>
            <a:p/>
          </p:txBody>
        </p:sp>
        <p:sp>
          <p:nvSpPr>
            <p:cNvPr id="3435" name="object 3435" descr=""/>
            <p:cNvSpPr/>
            <p:nvPr/>
          </p:nvSpPr>
          <p:spPr>
            <a:xfrm>
              <a:off x="4178823" y="7315080"/>
              <a:ext cx="1270" cy="635"/>
            </a:xfrm>
            <a:custGeom>
              <a:avLst/>
              <a:gdLst/>
              <a:ahLst/>
              <a:cxnLst/>
              <a:rect l="l" t="t" r="r" b="b"/>
              <a:pathLst>
                <a:path w="1270" h="634">
                  <a:moveTo>
                    <a:pt x="0" y="0"/>
                  </a:moveTo>
                  <a:lnTo>
                    <a:pt x="355" y="203"/>
                  </a:lnTo>
                  <a:lnTo>
                    <a:pt x="774" y="304"/>
                  </a:lnTo>
                  <a:lnTo>
                    <a:pt x="1181" y="304"/>
                  </a:lnTo>
                </a:path>
              </a:pathLst>
            </a:custGeom>
            <a:ln w="6426">
              <a:solidFill>
                <a:srgbClr val="231F20"/>
              </a:solidFill>
            </a:ln>
          </p:spPr>
          <p:txBody>
            <a:bodyPr wrap="square" lIns="0" tIns="0" rIns="0" bIns="0" rtlCol="0"/>
            <a:lstStyle/>
            <a:p/>
          </p:txBody>
        </p:sp>
        <p:sp>
          <p:nvSpPr>
            <p:cNvPr id="3436" name="object 3436" descr=""/>
            <p:cNvSpPr/>
            <p:nvPr/>
          </p:nvSpPr>
          <p:spPr>
            <a:xfrm>
              <a:off x="5000652" y="6341491"/>
              <a:ext cx="1270" cy="1270"/>
            </a:xfrm>
            <a:custGeom>
              <a:avLst/>
              <a:gdLst/>
              <a:ahLst/>
              <a:cxnLst/>
              <a:rect l="l" t="t" r="r" b="b"/>
              <a:pathLst>
                <a:path w="1270" h="1270">
                  <a:moveTo>
                    <a:pt x="1028" y="1028"/>
                  </a:moveTo>
                  <a:lnTo>
                    <a:pt x="1028" y="457"/>
                  </a:lnTo>
                  <a:lnTo>
                    <a:pt x="571" y="0"/>
                  </a:lnTo>
                  <a:lnTo>
                    <a:pt x="0" y="0"/>
                  </a:lnTo>
                </a:path>
              </a:pathLst>
            </a:custGeom>
            <a:ln w="6426">
              <a:solidFill>
                <a:srgbClr val="231F20"/>
              </a:solidFill>
            </a:ln>
          </p:spPr>
          <p:txBody>
            <a:bodyPr wrap="square" lIns="0" tIns="0" rIns="0" bIns="0" rtlCol="0"/>
            <a:lstStyle/>
            <a:p/>
          </p:txBody>
        </p:sp>
        <p:sp>
          <p:nvSpPr>
            <p:cNvPr id="3437" name="object 3437" descr=""/>
            <p:cNvSpPr/>
            <p:nvPr/>
          </p:nvSpPr>
          <p:spPr>
            <a:xfrm>
              <a:off x="4963247" y="6341491"/>
              <a:ext cx="1270" cy="1270"/>
            </a:xfrm>
            <a:custGeom>
              <a:avLst/>
              <a:gdLst/>
              <a:ahLst/>
              <a:cxnLst/>
              <a:rect l="l" t="t" r="r" b="b"/>
              <a:pathLst>
                <a:path w="1270" h="1270">
                  <a:moveTo>
                    <a:pt x="1041" y="1028"/>
                  </a:moveTo>
                  <a:lnTo>
                    <a:pt x="1041" y="457"/>
                  </a:lnTo>
                  <a:lnTo>
                    <a:pt x="571" y="0"/>
                  </a:lnTo>
                  <a:lnTo>
                    <a:pt x="0" y="0"/>
                  </a:lnTo>
                </a:path>
              </a:pathLst>
            </a:custGeom>
            <a:ln w="6426">
              <a:solidFill>
                <a:srgbClr val="231F20"/>
              </a:solidFill>
            </a:ln>
          </p:spPr>
          <p:txBody>
            <a:bodyPr wrap="square" lIns="0" tIns="0" rIns="0" bIns="0" rtlCol="0"/>
            <a:lstStyle/>
            <a:p/>
          </p:txBody>
        </p:sp>
        <p:sp>
          <p:nvSpPr>
            <p:cNvPr id="3438" name="object 3438" descr=""/>
            <p:cNvSpPr/>
            <p:nvPr/>
          </p:nvSpPr>
          <p:spPr>
            <a:xfrm>
              <a:off x="4916106" y="6341489"/>
              <a:ext cx="1270" cy="1270"/>
            </a:xfrm>
            <a:custGeom>
              <a:avLst/>
              <a:gdLst/>
              <a:ahLst/>
              <a:cxnLst/>
              <a:rect l="l" t="t" r="r" b="b"/>
              <a:pathLst>
                <a:path w="1270" h="1270">
                  <a:moveTo>
                    <a:pt x="1028" y="0"/>
                  </a:moveTo>
                  <a:lnTo>
                    <a:pt x="457" y="0"/>
                  </a:lnTo>
                  <a:lnTo>
                    <a:pt x="0" y="457"/>
                  </a:lnTo>
                  <a:lnTo>
                    <a:pt x="0" y="1028"/>
                  </a:lnTo>
                </a:path>
              </a:pathLst>
            </a:custGeom>
            <a:ln w="6426">
              <a:solidFill>
                <a:srgbClr val="231F20"/>
              </a:solidFill>
            </a:ln>
          </p:spPr>
          <p:txBody>
            <a:bodyPr wrap="square" lIns="0" tIns="0" rIns="0" bIns="0" rtlCol="0"/>
            <a:lstStyle/>
            <a:p/>
          </p:txBody>
        </p:sp>
        <p:sp>
          <p:nvSpPr>
            <p:cNvPr id="3439" name="object 3439" descr=""/>
            <p:cNvSpPr/>
            <p:nvPr/>
          </p:nvSpPr>
          <p:spPr>
            <a:xfrm>
              <a:off x="4825365" y="6243754"/>
              <a:ext cx="3175" cy="3175"/>
            </a:xfrm>
            <a:custGeom>
              <a:avLst/>
              <a:gdLst/>
              <a:ahLst/>
              <a:cxnLst/>
              <a:rect l="l" t="t" r="r" b="b"/>
              <a:pathLst>
                <a:path w="3175" h="3175">
                  <a:moveTo>
                    <a:pt x="2870" y="2870"/>
                  </a:moveTo>
                  <a:lnTo>
                    <a:pt x="2870" y="1282"/>
                  </a:lnTo>
                  <a:lnTo>
                    <a:pt x="1587" y="0"/>
                  </a:lnTo>
                  <a:lnTo>
                    <a:pt x="0" y="0"/>
                  </a:lnTo>
                </a:path>
              </a:pathLst>
            </a:custGeom>
            <a:ln w="6426">
              <a:solidFill>
                <a:srgbClr val="231F20"/>
              </a:solidFill>
            </a:ln>
          </p:spPr>
          <p:txBody>
            <a:bodyPr wrap="square" lIns="0" tIns="0" rIns="0" bIns="0" rtlCol="0"/>
            <a:lstStyle/>
            <a:p/>
          </p:txBody>
        </p:sp>
        <p:sp>
          <p:nvSpPr>
            <p:cNvPr id="3440" name="object 3440" descr=""/>
            <p:cNvSpPr/>
            <p:nvPr/>
          </p:nvSpPr>
          <p:spPr>
            <a:xfrm>
              <a:off x="4724991" y="6243753"/>
              <a:ext cx="3175" cy="3175"/>
            </a:xfrm>
            <a:custGeom>
              <a:avLst/>
              <a:gdLst/>
              <a:ahLst/>
              <a:cxnLst/>
              <a:rect l="l" t="t" r="r" b="b"/>
              <a:pathLst>
                <a:path w="3175" h="3175">
                  <a:moveTo>
                    <a:pt x="2870" y="0"/>
                  </a:moveTo>
                  <a:lnTo>
                    <a:pt x="1295" y="0"/>
                  </a:lnTo>
                  <a:lnTo>
                    <a:pt x="0" y="1282"/>
                  </a:lnTo>
                  <a:lnTo>
                    <a:pt x="0" y="2870"/>
                  </a:lnTo>
                </a:path>
              </a:pathLst>
            </a:custGeom>
            <a:ln w="6426">
              <a:solidFill>
                <a:srgbClr val="231F20"/>
              </a:solidFill>
            </a:ln>
          </p:spPr>
          <p:txBody>
            <a:bodyPr wrap="square" lIns="0" tIns="0" rIns="0" bIns="0" rtlCol="0"/>
            <a:lstStyle/>
            <a:p/>
          </p:txBody>
        </p:sp>
        <p:sp>
          <p:nvSpPr>
            <p:cNvPr id="3441" name="object 3441" descr=""/>
            <p:cNvSpPr/>
            <p:nvPr/>
          </p:nvSpPr>
          <p:spPr>
            <a:xfrm>
              <a:off x="5159935" y="6371435"/>
              <a:ext cx="1905" cy="3810"/>
            </a:xfrm>
            <a:custGeom>
              <a:avLst/>
              <a:gdLst/>
              <a:ahLst/>
              <a:cxnLst/>
              <a:rect l="l" t="t" r="r" b="b"/>
              <a:pathLst>
                <a:path w="1904" h="3810">
                  <a:moveTo>
                    <a:pt x="0" y="3759"/>
                  </a:moveTo>
                  <a:lnTo>
                    <a:pt x="1193" y="2870"/>
                  </a:lnTo>
                  <a:lnTo>
                    <a:pt x="1879" y="1473"/>
                  </a:lnTo>
                  <a:lnTo>
                    <a:pt x="1879" y="0"/>
                  </a:lnTo>
                </a:path>
              </a:pathLst>
            </a:custGeom>
            <a:ln w="6426">
              <a:solidFill>
                <a:srgbClr val="231F20"/>
              </a:solidFill>
            </a:ln>
          </p:spPr>
          <p:txBody>
            <a:bodyPr wrap="square" lIns="0" tIns="0" rIns="0" bIns="0" rtlCol="0"/>
            <a:lstStyle/>
            <a:p/>
          </p:txBody>
        </p:sp>
        <p:sp>
          <p:nvSpPr>
            <p:cNvPr id="3442" name="object 3442" descr=""/>
            <p:cNvSpPr/>
            <p:nvPr/>
          </p:nvSpPr>
          <p:spPr>
            <a:xfrm>
              <a:off x="5159941" y="6367670"/>
              <a:ext cx="1905" cy="3810"/>
            </a:xfrm>
            <a:custGeom>
              <a:avLst/>
              <a:gdLst/>
              <a:ahLst/>
              <a:cxnLst/>
              <a:rect l="l" t="t" r="r" b="b"/>
              <a:pathLst>
                <a:path w="1904" h="3810">
                  <a:moveTo>
                    <a:pt x="1879" y="3759"/>
                  </a:moveTo>
                  <a:lnTo>
                    <a:pt x="1879" y="2273"/>
                  </a:lnTo>
                  <a:lnTo>
                    <a:pt x="1181" y="876"/>
                  </a:lnTo>
                  <a:lnTo>
                    <a:pt x="0" y="0"/>
                  </a:lnTo>
                </a:path>
              </a:pathLst>
            </a:custGeom>
            <a:ln w="6426">
              <a:solidFill>
                <a:srgbClr val="231F20"/>
              </a:solidFill>
            </a:ln>
          </p:spPr>
          <p:txBody>
            <a:bodyPr wrap="square" lIns="0" tIns="0" rIns="0" bIns="0" rtlCol="0"/>
            <a:lstStyle/>
            <a:p/>
          </p:txBody>
        </p:sp>
        <p:sp>
          <p:nvSpPr>
            <p:cNvPr id="3443" name="object 3443" descr=""/>
            <p:cNvSpPr/>
            <p:nvPr/>
          </p:nvSpPr>
          <p:spPr>
            <a:xfrm>
              <a:off x="5386190" y="6826037"/>
              <a:ext cx="67310" cy="67310"/>
            </a:xfrm>
            <a:custGeom>
              <a:avLst/>
              <a:gdLst/>
              <a:ahLst/>
              <a:cxnLst/>
              <a:rect l="l" t="t" r="r" b="b"/>
              <a:pathLst>
                <a:path w="67310" h="67309">
                  <a:moveTo>
                    <a:pt x="67221" y="33604"/>
                  </a:moveTo>
                  <a:lnTo>
                    <a:pt x="64579" y="20520"/>
                  </a:lnTo>
                  <a:lnTo>
                    <a:pt x="57377" y="9839"/>
                  </a:lnTo>
                  <a:lnTo>
                    <a:pt x="46695" y="2639"/>
                  </a:lnTo>
                  <a:lnTo>
                    <a:pt x="33616" y="0"/>
                  </a:lnTo>
                  <a:lnTo>
                    <a:pt x="20531" y="2639"/>
                  </a:lnTo>
                  <a:lnTo>
                    <a:pt x="9845" y="9839"/>
                  </a:lnTo>
                  <a:lnTo>
                    <a:pt x="2641" y="20520"/>
                  </a:lnTo>
                  <a:lnTo>
                    <a:pt x="0" y="33604"/>
                  </a:lnTo>
                  <a:lnTo>
                    <a:pt x="2641" y="46682"/>
                  </a:lnTo>
                  <a:lnTo>
                    <a:pt x="9845" y="57364"/>
                  </a:lnTo>
                  <a:lnTo>
                    <a:pt x="20531" y="64566"/>
                  </a:lnTo>
                  <a:lnTo>
                    <a:pt x="33616" y="67208"/>
                  </a:lnTo>
                  <a:lnTo>
                    <a:pt x="46695" y="64566"/>
                  </a:lnTo>
                  <a:lnTo>
                    <a:pt x="57377" y="57364"/>
                  </a:lnTo>
                  <a:lnTo>
                    <a:pt x="64579" y="46682"/>
                  </a:lnTo>
                  <a:lnTo>
                    <a:pt x="67221" y="33604"/>
                  </a:lnTo>
                </a:path>
              </a:pathLst>
            </a:custGeom>
            <a:ln w="6426">
              <a:solidFill>
                <a:srgbClr val="231F20"/>
              </a:solidFill>
            </a:ln>
          </p:spPr>
          <p:txBody>
            <a:bodyPr wrap="square" lIns="0" tIns="0" rIns="0" bIns="0" rtlCol="0"/>
            <a:lstStyle/>
            <a:p/>
          </p:txBody>
        </p:sp>
        <p:sp>
          <p:nvSpPr>
            <p:cNvPr id="3444" name="object 3444" descr=""/>
            <p:cNvSpPr/>
            <p:nvPr/>
          </p:nvSpPr>
          <p:spPr>
            <a:xfrm>
              <a:off x="4426286" y="6826037"/>
              <a:ext cx="67310" cy="67310"/>
            </a:xfrm>
            <a:custGeom>
              <a:avLst/>
              <a:gdLst/>
              <a:ahLst/>
              <a:cxnLst/>
              <a:rect l="l" t="t" r="r" b="b"/>
              <a:pathLst>
                <a:path w="67310" h="67309">
                  <a:moveTo>
                    <a:pt x="67221" y="33604"/>
                  </a:moveTo>
                  <a:lnTo>
                    <a:pt x="64579" y="20520"/>
                  </a:lnTo>
                  <a:lnTo>
                    <a:pt x="57377" y="9839"/>
                  </a:lnTo>
                  <a:lnTo>
                    <a:pt x="46695" y="2639"/>
                  </a:lnTo>
                  <a:lnTo>
                    <a:pt x="33616" y="0"/>
                  </a:lnTo>
                  <a:lnTo>
                    <a:pt x="20536" y="2639"/>
                  </a:lnTo>
                  <a:lnTo>
                    <a:pt x="9850" y="9839"/>
                  </a:lnTo>
                  <a:lnTo>
                    <a:pt x="2643" y="20520"/>
                  </a:lnTo>
                  <a:lnTo>
                    <a:pt x="0" y="33604"/>
                  </a:lnTo>
                  <a:lnTo>
                    <a:pt x="2643" y="46682"/>
                  </a:lnTo>
                  <a:lnTo>
                    <a:pt x="9850" y="57364"/>
                  </a:lnTo>
                  <a:lnTo>
                    <a:pt x="20536" y="64566"/>
                  </a:lnTo>
                  <a:lnTo>
                    <a:pt x="33616" y="67208"/>
                  </a:lnTo>
                  <a:lnTo>
                    <a:pt x="46695" y="64566"/>
                  </a:lnTo>
                  <a:lnTo>
                    <a:pt x="57377" y="57364"/>
                  </a:lnTo>
                  <a:lnTo>
                    <a:pt x="64579" y="46682"/>
                  </a:lnTo>
                  <a:lnTo>
                    <a:pt x="67221" y="33604"/>
                  </a:lnTo>
                </a:path>
              </a:pathLst>
            </a:custGeom>
            <a:ln w="6426">
              <a:solidFill>
                <a:srgbClr val="231F20"/>
              </a:solidFill>
            </a:ln>
          </p:spPr>
          <p:txBody>
            <a:bodyPr wrap="square" lIns="0" tIns="0" rIns="0" bIns="0" rtlCol="0"/>
            <a:lstStyle/>
            <a:p/>
          </p:txBody>
        </p:sp>
        <p:sp>
          <p:nvSpPr>
            <p:cNvPr id="3445" name="object 3445" descr=""/>
            <p:cNvSpPr/>
            <p:nvPr/>
          </p:nvSpPr>
          <p:spPr>
            <a:xfrm>
              <a:off x="5386190" y="7593680"/>
              <a:ext cx="67310" cy="67310"/>
            </a:xfrm>
            <a:custGeom>
              <a:avLst/>
              <a:gdLst/>
              <a:ahLst/>
              <a:cxnLst/>
              <a:rect l="l" t="t" r="r" b="b"/>
              <a:pathLst>
                <a:path w="67310" h="67309">
                  <a:moveTo>
                    <a:pt x="67221" y="33604"/>
                  </a:moveTo>
                  <a:lnTo>
                    <a:pt x="64579" y="20525"/>
                  </a:lnTo>
                  <a:lnTo>
                    <a:pt x="57377" y="9844"/>
                  </a:lnTo>
                  <a:lnTo>
                    <a:pt x="46695" y="2641"/>
                  </a:lnTo>
                  <a:lnTo>
                    <a:pt x="33616" y="0"/>
                  </a:lnTo>
                  <a:lnTo>
                    <a:pt x="20531" y="2641"/>
                  </a:lnTo>
                  <a:lnTo>
                    <a:pt x="9845" y="9844"/>
                  </a:lnTo>
                  <a:lnTo>
                    <a:pt x="2641" y="20525"/>
                  </a:lnTo>
                  <a:lnTo>
                    <a:pt x="0" y="33604"/>
                  </a:lnTo>
                  <a:lnTo>
                    <a:pt x="2641" y="46687"/>
                  </a:lnTo>
                  <a:lnTo>
                    <a:pt x="9845" y="57369"/>
                  </a:lnTo>
                  <a:lnTo>
                    <a:pt x="20531" y="64568"/>
                  </a:lnTo>
                  <a:lnTo>
                    <a:pt x="33616" y="67208"/>
                  </a:lnTo>
                  <a:lnTo>
                    <a:pt x="46695" y="64568"/>
                  </a:lnTo>
                  <a:lnTo>
                    <a:pt x="57377" y="57369"/>
                  </a:lnTo>
                  <a:lnTo>
                    <a:pt x="64579" y="46687"/>
                  </a:lnTo>
                  <a:lnTo>
                    <a:pt x="67221" y="33604"/>
                  </a:lnTo>
                </a:path>
              </a:pathLst>
            </a:custGeom>
            <a:ln w="6426">
              <a:solidFill>
                <a:srgbClr val="231F20"/>
              </a:solidFill>
            </a:ln>
          </p:spPr>
          <p:txBody>
            <a:bodyPr wrap="square" lIns="0" tIns="0" rIns="0" bIns="0" rtlCol="0"/>
            <a:lstStyle/>
            <a:p/>
          </p:txBody>
        </p:sp>
        <p:sp>
          <p:nvSpPr>
            <p:cNvPr id="3446" name="object 3446" descr=""/>
            <p:cNvSpPr/>
            <p:nvPr/>
          </p:nvSpPr>
          <p:spPr>
            <a:xfrm>
              <a:off x="4426286" y="7593680"/>
              <a:ext cx="67310" cy="67310"/>
            </a:xfrm>
            <a:custGeom>
              <a:avLst/>
              <a:gdLst/>
              <a:ahLst/>
              <a:cxnLst/>
              <a:rect l="l" t="t" r="r" b="b"/>
              <a:pathLst>
                <a:path w="67310" h="67309">
                  <a:moveTo>
                    <a:pt x="67221" y="33604"/>
                  </a:moveTo>
                  <a:lnTo>
                    <a:pt x="64579" y="20525"/>
                  </a:lnTo>
                  <a:lnTo>
                    <a:pt x="57377" y="9844"/>
                  </a:lnTo>
                  <a:lnTo>
                    <a:pt x="46695" y="2641"/>
                  </a:lnTo>
                  <a:lnTo>
                    <a:pt x="33616" y="0"/>
                  </a:lnTo>
                  <a:lnTo>
                    <a:pt x="20536" y="2641"/>
                  </a:lnTo>
                  <a:lnTo>
                    <a:pt x="9850" y="9844"/>
                  </a:lnTo>
                  <a:lnTo>
                    <a:pt x="2643" y="20525"/>
                  </a:lnTo>
                  <a:lnTo>
                    <a:pt x="0" y="33604"/>
                  </a:lnTo>
                  <a:lnTo>
                    <a:pt x="2643" y="46687"/>
                  </a:lnTo>
                  <a:lnTo>
                    <a:pt x="9850" y="57369"/>
                  </a:lnTo>
                  <a:lnTo>
                    <a:pt x="20536" y="64568"/>
                  </a:lnTo>
                  <a:lnTo>
                    <a:pt x="33616" y="67208"/>
                  </a:lnTo>
                  <a:lnTo>
                    <a:pt x="46695" y="64568"/>
                  </a:lnTo>
                  <a:lnTo>
                    <a:pt x="57377" y="57369"/>
                  </a:lnTo>
                  <a:lnTo>
                    <a:pt x="64579" y="46687"/>
                  </a:lnTo>
                  <a:lnTo>
                    <a:pt x="67221" y="33604"/>
                  </a:lnTo>
                </a:path>
              </a:pathLst>
            </a:custGeom>
            <a:ln w="6426">
              <a:solidFill>
                <a:srgbClr val="231F20"/>
              </a:solidFill>
            </a:ln>
          </p:spPr>
          <p:txBody>
            <a:bodyPr wrap="square" lIns="0" tIns="0" rIns="0" bIns="0" rtlCol="0"/>
            <a:lstStyle/>
            <a:p/>
          </p:txBody>
        </p:sp>
        <p:sp>
          <p:nvSpPr>
            <p:cNvPr id="3447" name="object 3447" descr=""/>
            <p:cNvSpPr/>
            <p:nvPr/>
          </p:nvSpPr>
          <p:spPr>
            <a:xfrm>
              <a:off x="4422851" y="6822596"/>
              <a:ext cx="74295" cy="74295"/>
            </a:xfrm>
            <a:custGeom>
              <a:avLst/>
              <a:gdLst/>
              <a:ahLst/>
              <a:cxnLst/>
              <a:rect l="l" t="t" r="r" b="b"/>
              <a:pathLst>
                <a:path w="74295" h="74295">
                  <a:moveTo>
                    <a:pt x="74104" y="37045"/>
                  </a:moveTo>
                  <a:lnTo>
                    <a:pt x="71191" y="22626"/>
                  </a:lnTo>
                  <a:lnTo>
                    <a:pt x="63247" y="10850"/>
                  </a:lnTo>
                  <a:lnTo>
                    <a:pt x="51467" y="2911"/>
                  </a:lnTo>
                  <a:lnTo>
                    <a:pt x="37045" y="0"/>
                  </a:lnTo>
                  <a:lnTo>
                    <a:pt x="22626" y="2911"/>
                  </a:lnTo>
                  <a:lnTo>
                    <a:pt x="10850" y="10850"/>
                  </a:lnTo>
                  <a:lnTo>
                    <a:pt x="2911" y="22626"/>
                  </a:lnTo>
                  <a:lnTo>
                    <a:pt x="0" y="37045"/>
                  </a:lnTo>
                  <a:lnTo>
                    <a:pt x="2911" y="51465"/>
                  </a:lnTo>
                  <a:lnTo>
                    <a:pt x="10850" y="63241"/>
                  </a:lnTo>
                  <a:lnTo>
                    <a:pt x="22626" y="71180"/>
                  </a:lnTo>
                  <a:lnTo>
                    <a:pt x="37045" y="74091"/>
                  </a:lnTo>
                  <a:lnTo>
                    <a:pt x="51467" y="71180"/>
                  </a:lnTo>
                  <a:lnTo>
                    <a:pt x="63247" y="63241"/>
                  </a:lnTo>
                  <a:lnTo>
                    <a:pt x="71191" y="51465"/>
                  </a:lnTo>
                  <a:lnTo>
                    <a:pt x="74104" y="37045"/>
                  </a:lnTo>
                </a:path>
              </a:pathLst>
            </a:custGeom>
            <a:ln w="6426">
              <a:solidFill>
                <a:srgbClr val="231F20"/>
              </a:solidFill>
            </a:ln>
          </p:spPr>
          <p:txBody>
            <a:bodyPr wrap="square" lIns="0" tIns="0" rIns="0" bIns="0" rtlCol="0"/>
            <a:lstStyle/>
            <a:p/>
          </p:txBody>
        </p:sp>
        <p:sp>
          <p:nvSpPr>
            <p:cNvPr id="3448" name="object 3448" descr=""/>
            <p:cNvSpPr/>
            <p:nvPr/>
          </p:nvSpPr>
          <p:spPr>
            <a:xfrm>
              <a:off x="4422851" y="7590238"/>
              <a:ext cx="74295" cy="74295"/>
            </a:xfrm>
            <a:custGeom>
              <a:avLst/>
              <a:gdLst/>
              <a:ahLst/>
              <a:cxnLst/>
              <a:rect l="l" t="t" r="r" b="b"/>
              <a:pathLst>
                <a:path w="74295" h="74295">
                  <a:moveTo>
                    <a:pt x="74104" y="37045"/>
                  </a:moveTo>
                  <a:lnTo>
                    <a:pt x="71191" y="22626"/>
                  </a:lnTo>
                  <a:lnTo>
                    <a:pt x="63247" y="10850"/>
                  </a:lnTo>
                  <a:lnTo>
                    <a:pt x="51467" y="2911"/>
                  </a:lnTo>
                  <a:lnTo>
                    <a:pt x="37045" y="0"/>
                  </a:lnTo>
                  <a:lnTo>
                    <a:pt x="22626" y="2911"/>
                  </a:lnTo>
                  <a:lnTo>
                    <a:pt x="10850" y="10850"/>
                  </a:lnTo>
                  <a:lnTo>
                    <a:pt x="2911" y="22626"/>
                  </a:lnTo>
                  <a:lnTo>
                    <a:pt x="0" y="37045"/>
                  </a:lnTo>
                  <a:lnTo>
                    <a:pt x="2911" y="51465"/>
                  </a:lnTo>
                  <a:lnTo>
                    <a:pt x="10850" y="63241"/>
                  </a:lnTo>
                  <a:lnTo>
                    <a:pt x="22626" y="71180"/>
                  </a:lnTo>
                  <a:lnTo>
                    <a:pt x="37045" y="74091"/>
                  </a:lnTo>
                  <a:lnTo>
                    <a:pt x="51467" y="71180"/>
                  </a:lnTo>
                  <a:lnTo>
                    <a:pt x="63247" y="63241"/>
                  </a:lnTo>
                  <a:lnTo>
                    <a:pt x="71191" y="51465"/>
                  </a:lnTo>
                  <a:lnTo>
                    <a:pt x="74104" y="37045"/>
                  </a:lnTo>
                </a:path>
              </a:pathLst>
            </a:custGeom>
            <a:ln w="6426">
              <a:solidFill>
                <a:srgbClr val="231F20"/>
              </a:solidFill>
            </a:ln>
          </p:spPr>
          <p:txBody>
            <a:bodyPr wrap="square" lIns="0" tIns="0" rIns="0" bIns="0" rtlCol="0"/>
            <a:lstStyle/>
            <a:p/>
          </p:txBody>
        </p:sp>
        <p:sp>
          <p:nvSpPr>
            <p:cNvPr id="3449" name="object 3449" descr=""/>
            <p:cNvSpPr/>
            <p:nvPr/>
          </p:nvSpPr>
          <p:spPr>
            <a:xfrm>
              <a:off x="5382755" y="6822596"/>
              <a:ext cx="74295" cy="74295"/>
            </a:xfrm>
            <a:custGeom>
              <a:avLst/>
              <a:gdLst/>
              <a:ahLst/>
              <a:cxnLst/>
              <a:rect l="l" t="t" r="r" b="b"/>
              <a:pathLst>
                <a:path w="74295" h="74295">
                  <a:moveTo>
                    <a:pt x="74104" y="37045"/>
                  </a:moveTo>
                  <a:lnTo>
                    <a:pt x="71191" y="22626"/>
                  </a:lnTo>
                  <a:lnTo>
                    <a:pt x="63247" y="10850"/>
                  </a:lnTo>
                  <a:lnTo>
                    <a:pt x="51467" y="2911"/>
                  </a:lnTo>
                  <a:lnTo>
                    <a:pt x="37045" y="0"/>
                  </a:lnTo>
                  <a:lnTo>
                    <a:pt x="22626" y="2911"/>
                  </a:lnTo>
                  <a:lnTo>
                    <a:pt x="10850" y="10850"/>
                  </a:lnTo>
                  <a:lnTo>
                    <a:pt x="2911" y="22626"/>
                  </a:lnTo>
                  <a:lnTo>
                    <a:pt x="0" y="37045"/>
                  </a:lnTo>
                  <a:lnTo>
                    <a:pt x="2911" y="51465"/>
                  </a:lnTo>
                  <a:lnTo>
                    <a:pt x="10850" y="63241"/>
                  </a:lnTo>
                  <a:lnTo>
                    <a:pt x="22626" y="71180"/>
                  </a:lnTo>
                  <a:lnTo>
                    <a:pt x="37045" y="74091"/>
                  </a:lnTo>
                  <a:lnTo>
                    <a:pt x="51467" y="71180"/>
                  </a:lnTo>
                  <a:lnTo>
                    <a:pt x="63247" y="63241"/>
                  </a:lnTo>
                  <a:lnTo>
                    <a:pt x="71191" y="51465"/>
                  </a:lnTo>
                  <a:lnTo>
                    <a:pt x="74104" y="37045"/>
                  </a:lnTo>
                </a:path>
              </a:pathLst>
            </a:custGeom>
            <a:ln w="6426">
              <a:solidFill>
                <a:srgbClr val="231F20"/>
              </a:solidFill>
            </a:ln>
          </p:spPr>
          <p:txBody>
            <a:bodyPr wrap="square" lIns="0" tIns="0" rIns="0" bIns="0" rtlCol="0"/>
            <a:lstStyle/>
            <a:p/>
          </p:txBody>
        </p:sp>
        <p:sp>
          <p:nvSpPr>
            <p:cNvPr id="3450" name="object 3450" descr=""/>
            <p:cNvSpPr/>
            <p:nvPr/>
          </p:nvSpPr>
          <p:spPr>
            <a:xfrm>
              <a:off x="4571307" y="6551292"/>
              <a:ext cx="56515" cy="102235"/>
            </a:xfrm>
            <a:custGeom>
              <a:avLst/>
              <a:gdLst/>
              <a:ahLst/>
              <a:cxnLst/>
              <a:rect l="l" t="t" r="r" b="b"/>
              <a:pathLst>
                <a:path w="56514" h="102234">
                  <a:moveTo>
                    <a:pt x="0" y="101701"/>
                  </a:moveTo>
                  <a:lnTo>
                    <a:pt x="23618" y="82390"/>
                  </a:lnTo>
                  <a:lnTo>
                    <a:pt x="41365" y="58151"/>
                  </a:lnTo>
                  <a:lnTo>
                    <a:pt x="52533" y="30262"/>
                  </a:lnTo>
                  <a:lnTo>
                    <a:pt x="56413" y="0"/>
                  </a:lnTo>
                </a:path>
              </a:pathLst>
            </a:custGeom>
            <a:ln w="6426">
              <a:solidFill>
                <a:srgbClr val="231F20"/>
              </a:solidFill>
            </a:ln>
          </p:spPr>
          <p:txBody>
            <a:bodyPr wrap="square" lIns="0" tIns="0" rIns="0" bIns="0" rtlCol="0"/>
            <a:lstStyle/>
            <a:p/>
          </p:txBody>
        </p:sp>
        <p:sp>
          <p:nvSpPr>
            <p:cNvPr id="3451" name="object 3451" descr=""/>
            <p:cNvSpPr/>
            <p:nvPr/>
          </p:nvSpPr>
          <p:spPr>
            <a:xfrm>
              <a:off x="5251749" y="6551295"/>
              <a:ext cx="56515" cy="102235"/>
            </a:xfrm>
            <a:custGeom>
              <a:avLst/>
              <a:gdLst/>
              <a:ahLst/>
              <a:cxnLst/>
              <a:rect l="l" t="t" r="r" b="b"/>
              <a:pathLst>
                <a:path w="56514" h="102234">
                  <a:moveTo>
                    <a:pt x="0" y="0"/>
                  </a:moveTo>
                  <a:lnTo>
                    <a:pt x="3880" y="30262"/>
                  </a:lnTo>
                  <a:lnTo>
                    <a:pt x="15047" y="58151"/>
                  </a:lnTo>
                  <a:lnTo>
                    <a:pt x="32795" y="82390"/>
                  </a:lnTo>
                  <a:lnTo>
                    <a:pt x="56413" y="101701"/>
                  </a:lnTo>
                </a:path>
              </a:pathLst>
            </a:custGeom>
            <a:ln w="6426">
              <a:solidFill>
                <a:srgbClr val="231F20"/>
              </a:solidFill>
            </a:ln>
          </p:spPr>
          <p:txBody>
            <a:bodyPr wrap="square" lIns="0" tIns="0" rIns="0" bIns="0" rtlCol="0"/>
            <a:lstStyle/>
            <a:p/>
          </p:txBody>
        </p:sp>
        <p:sp>
          <p:nvSpPr>
            <p:cNvPr id="3452" name="object 3452" descr=""/>
            <p:cNvSpPr/>
            <p:nvPr/>
          </p:nvSpPr>
          <p:spPr>
            <a:xfrm>
              <a:off x="5382065" y="7589540"/>
              <a:ext cx="75565" cy="75565"/>
            </a:xfrm>
            <a:custGeom>
              <a:avLst/>
              <a:gdLst/>
              <a:ahLst/>
              <a:cxnLst/>
              <a:rect l="l" t="t" r="r" b="b"/>
              <a:pathLst>
                <a:path w="75564" h="75565">
                  <a:moveTo>
                    <a:pt x="75476" y="37744"/>
                  </a:moveTo>
                  <a:lnTo>
                    <a:pt x="72511" y="23054"/>
                  </a:lnTo>
                  <a:lnTo>
                    <a:pt x="64423" y="11056"/>
                  </a:lnTo>
                  <a:lnTo>
                    <a:pt x="52426" y="2966"/>
                  </a:lnTo>
                  <a:lnTo>
                    <a:pt x="37731" y="0"/>
                  </a:lnTo>
                  <a:lnTo>
                    <a:pt x="23049" y="2966"/>
                  </a:lnTo>
                  <a:lnTo>
                    <a:pt x="11055" y="11056"/>
                  </a:lnTo>
                  <a:lnTo>
                    <a:pt x="2966" y="23054"/>
                  </a:lnTo>
                  <a:lnTo>
                    <a:pt x="0" y="37744"/>
                  </a:lnTo>
                  <a:lnTo>
                    <a:pt x="2966" y="52439"/>
                  </a:lnTo>
                  <a:lnTo>
                    <a:pt x="11055" y="64436"/>
                  </a:lnTo>
                  <a:lnTo>
                    <a:pt x="23049" y="72523"/>
                  </a:lnTo>
                  <a:lnTo>
                    <a:pt x="37731" y="75488"/>
                  </a:lnTo>
                  <a:lnTo>
                    <a:pt x="52426" y="72523"/>
                  </a:lnTo>
                  <a:lnTo>
                    <a:pt x="64423" y="64436"/>
                  </a:lnTo>
                  <a:lnTo>
                    <a:pt x="72511" y="52439"/>
                  </a:lnTo>
                  <a:lnTo>
                    <a:pt x="75476" y="37744"/>
                  </a:lnTo>
                </a:path>
              </a:pathLst>
            </a:custGeom>
            <a:ln w="6426">
              <a:solidFill>
                <a:srgbClr val="231F20"/>
              </a:solidFill>
            </a:ln>
          </p:spPr>
          <p:txBody>
            <a:bodyPr wrap="square" lIns="0" tIns="0" rIns="0" bIns="0" rtlCol="0"/>
            <a:lstStyle/>
            <a:p/>
          </p:txBody>
        </p:sp>
        <p:sp>
          <p:nvSpPr>
            <p:cNvPr id="3453" name="object 3453" descr=""/>
            <p:cNvSpPr/>
            <p:nvPr/>
          </p:nvSpPr>
          <p:spPr>
            <a:xfrm>
              <a:off x="5382065" y="6821897"/>
              <a:ext cx="75565" cy="75565"/>
            </a:xfrm>
            <a:custGeom>
              <a:avLst/>
              <a:gdLst/>
              <a:ahLst/>
              <a:cxnLst/>
              <a:rect l="l" t="t" r="r" b="b"/>
              <a:pathLst>
                <a:path w="75564" h="75565">
                  <a:moveTo>
                    <a:pt x="75476" y="37744"/>
                  </a:moveTo>
                  <a:lnTo>
                    <a:pt x="72511" y="23054"/>
                  </a:lnTo>
                  <a:lnTo>
                    <a:pt x="64423" y="11056"/>
                  </a:lnTo>
                  <a:lnTo>
                    <a:pt x="52426" y="2966"/>
                  </a:lnTo>
                  <a:lnTo>
                    <a:pt x="37731" y="0"/>
                  </a:lnTo>
                  <a:lnTo>
                    <a:pt x="23049" y="2966"/>
                  </a:lnTo>
                  <a:lnTo>
                    <a:pt x="11055" y="11056"/>
                  </a:lnTo>
                  <a:lnTo>
                    <a:pt x="2966" y="23054"/>
                  </a:lnTo>
                  <a:lnTo>
                    <a:pt x="0" y="37744"/>
                  </a:lnTo>
                  <a:lnTo>
                    <a:pt x="2966" y="52434"/>
                  </a:lnTo>
                  <a:lnTo>
                    <a:pt x="11055" y="64431"/>
                  </a:lnTo>
                  <a:lnTo>
                    <a:pt x="23049" y="72521"/>
                  </a:lnTo>
                  <a:lnTo>
                    <a:pt x="37731" y="75488"/>
                  </a:lnTo>
                  <a:lnTo>
                    <a:pt x="52426" y="72521"/>
                  </a:lnTo>
                  <a:lnTo>
                    <a:pt x="64423" y="64431"/>
                  </a:lnTo>
                  <a:lnTo>
                    <a:pt x="72511" y="52434"/>
                  </a:lnTo>
                  <a:lnTo>
                    <a:pt x="75476" y="37744"/>
                  </a:lnTo>
                </a:path>
              </a:pathLst>
            </a:custGeom>
            <a:ln w="6426">
              <a:solidFill>
                <a:srgbClr val="231F20"/>
              </a:solidFill>
            </a:ln>
          </p:spPr>
          <p:txBody>
            <a:bodyPr wrap="square" lIns="0" tIns="0" rIns="0" bIns="0" rtlCol="0"/>
            <a:lstStyle/>
            <a:p/>
          </p:txBody>
        </p:sp>
        <p:sp>
          <p:nvSpPr>
            <p:cNvPr id="3454" name="object 3454" descr=""/>
            <p:cNvSpPr/>
            <p:nvPr/>
          </p:nvSpPr>
          <p:spPr>
            <a:xfrm>
              <a:off x="4422161" y="6821897"/>
              <a:ext cx="75565" cy="75565"/>
            </a:xfrm>
            <a:custGeom>
              <a:avLst/>
              <a:gdLst/>
              <a:ahLst/>
              <a:cxnLst/>
              <a:rect l="l" t="t" r="r" b="b"/>
              <a:pathLst>
                <a:path w="75564" h="75565">
                  <a:moveTo>
                    <a:pt x="75476" y="37744"/>
                  </a:moveTo>
                  <a:lnTo>
                    <a:pt x="72511" y="23054"/>
                  </a:lnTo>
                  <a:lnTo>
                    <a:pt x="64423" y="11056"/>
                  </a:lnTo>
                  <a:lnTo>
                    <a:pt x="52426" y="2966"/>
                  </a:lnTo>
                  <a:lnTo>
                    <a:pt x="37731" y="0"/>
                  </a:lnTo>
                  <a:lnTo>
                    <a:pt x="23049" y="2966"/>
                  </a:lnTo>
                  <a:lnTo>
                    <a:pt x="11055" y="11056"/>
                  </a:lnTo>
                  <a:lnTo>
                    <a:pt x="2966" y="23054"/>
                  </a:lnTo>
                  <a:lnTo>
                    <a:pt x="0" y="37744"/>
                  </a:lnTo>
                  <a:lnTo>
                    <a:pt x="2966" y="52434"/>
                  </a:lnTo>
                  <a:lnTo>
                    <a:pt x="11055" y="64431"/>
                  </a:lnTo>
                  <a:lnTo>
                    <a:pt x="23049" y="72521"/>
                  </a:lnTo>
                  <a:lnTo>
                    <a:pt x="37731" y="75488"/>
                  </a:lnTo>
                  <a:lnTo>
                    <a:pt x="52426" y="72521"/>
                  </a:lnTo>
                  <a:lnTo>
                    <a:pt x="64423" y="64431"/>
                  </a:lnTo>
                  <a:lnTo>
                    <a:pt x="72511" y="52434"/>
                  </a:lnTo>
                  <a:lnTo>
                    <a:pt x="75476" y="37744"/>
                  </a:lnTo>
                </a:path>
              </a:pathLst>
            </a:custGeom>
            <a:ln w="6426">
              <a:solidFill>
                <a:srgbClr val="231F20"/>
              </a:solidFill>
            </a:ln>
          </p:spPr>
          <p:txBody>
            <a:bodyPr wrap="square" lIns="0" tIns="0" rIns="0" bIns="0" rtlCol="0"/>
            <a:lstStyle/>
            <a:p/>
          </p:txBody>
        </p:sp>
        <p:sp>
          <p:nvSpPr>
            <p:cNvPr id="3455" name="object 3455" descr=""/>
            <p:cNvSpPr/>
            <p:nvPr/>
          </p:nvSpPr>
          <p:spPr>
            <a:xfrm>
              <a:off x="4438453" y="6921926"/>
              <a:ext cx="14604" cy="29209"/>
            </a:xfrm>
            <a:custGeom>
              <a:avLst/>
              <a:gdLst/>
              <a:ahLst/>
              <a:cxnLst/>
              <a:rect l="l" t="t" r="r" b="b"/>
              <a:pathLst>
                <a:path w="14604" h="29209">
                  <a:moveTo>
                    <a:pt x="14338" y="0"/>
                  </a:moveTo>
                  <a:lnTo>
                    <a:pt x="6413" y="0"/>
                  </a:lnTo>
                  <a:lnTo>
                    <a:pt x="0" y="6426"/>
                  </a:lnTo>
                  <a:lnTo>
                    <a:pt x="0" y="14338"/>
                  </a:lnTo>
                  <a:lnTo>
                    <a:pt x="0" y="22263"/>
                  </a:lnTo>
                  <a:lnTo>
                    <a:pt x="6413" y="28676"/>
                  </a:lnTo>
                  <a:lnTo>
                    <a:pt x="14338" y="28676"/>
                  </a:lnTo>
                </a:path>
              </a:pathLst>
            </a:custGeom>
            <a:ln w="6426">
              <a:solidFill>
                <a:srgbClr val="231F20"/>
              </a:solidFill>
            </a:ln>
          </p:spPr>
          <p:txBody>
            <a:bodyPr wrap="square" lIns="0" tIns="0" rIns="0" bIns="0" rtlCol="0"/>
            <a:lstStyle/>
            <a:p/>
          </p:txBody>
        </p:sp>
        <p:sp>
          <p:nvSpPr>
            <p:cNvPr id="3456" name="object 3456" descr=""/>
            <p:cNvSpPr/>
            <p:nvPr/>
          </p:nvSpPr>
          <p:spPr>
            <a:xfrm>
              <a:off x="4467016" y="6921930"/>
              <a:ext cx="14604" cy="29209"/>
            </a:xfrm>
            <a:custGeom>
              <a:avLst/>
              <a:gdLst/>
              <a:ahLst/>
              <a:cxnLst/>
              <a:rect l="l" t="t" r="r" b="b"/>
              <a:pathLst>
                <a:path w="14604" h="29209">
                  <a:moveTo>
                    <a:pt x="0" y="28676"/>
                  </a:moveTo>
                  <a:lnTo>
                    <a:pt x="7912" y="28676"/>
                  </a:lnTo>
                  <a:lnTo>
                    <a:pt x="14338" y="22263"/>
                  </a:lnTo>
                  <a:lnTo>
                    <a:pt x="14338" y="14338"/>
                  </a:lnTo>
                  <a:lnTo>
                    <a:pt x="14338" y="6426"/>
                  </a:lnTo>
                  <a:lnTo>
                    <a:pt x="7912" y="0"/>
                  </a:lnTo>
                  <a:lnTo>
                    <a:pt x="0" y="0"/>
                  </a:lnTo>
                </a:path>
              </a:pathLst>
            </a:custGeom>
            <a:ln w="6426">
              <a:solidFill>
                <a:srgbClr val="231F20"/>
              </a:solidFill>
            </a:ln>
          </p:spPr>
          <p:txBody>
            <a:bodyPr wrap="square" lIns="0" tIns="0" rIns="0" bIns="0" rtlCol="0"/>
            <a:lstStyle/>
            <a:p/>
          </p:txBody>
        </p:sp>
        <p:sp>
          <p:nvSpPr>
            <p:cNvPr id="3457" name="object 3457" descr=""/>
            <p:cNvSpPr/>
            <p:nvPr/>
          </p:nvSpPr>
          <p:spPr>
            <a:xfrm>
              <a:off x="4422161" y="7589540"/>
              <a:ext cx="75565" cy="75565"/>
            </a:xfrm>
            <a:custGeom>
              <a:avLst/>
              <a:gdLst/>
              <a:ahLst/>
              <a:cxnLst/>
              <a:rect l="l" t="t" r="r" b="b"/>
              <a:pathLst>
                <a:path w="75564" h="75565">
                  <a:moveTo>
                    <a:pt x="75476" y="37744"/>
                  </a:moveTo>
                  <a:lnTo>
                    <a:pt x="72511" y="23054"/>
                  </a:lnTo>
                  <a:lnTo>
                    <a:pt x="64423" y="11056"/>
                  </a:lnTo>
                  <a:lnTo>
                    <a:pt x="52426" y="2966"/>
                  </a:lnTo>
                  <a:lnTo>
                    <a:pt x="37731" y="0"/>
                  </a:lnTo>
                  <a:lnTo>
                    <a:pt x="23049" y="2966"/>
                  </a:lnTo>
                  <a:lnTo>
                    <a:pt x="11055" y="11056"/>
                  </a:lnTo>
                  <a:lnTo>
                    <a:pt x="2966" y="23054"/>
                  </a:lnTo>
                  <a:lnTo>
                    <a:pt x="0" y="37744"/>
                  </a:lnTo>
                  <a:lnTo>
                    <a:pt x="2966" y="52439"/>
                  </a:lnTo>
                  <a:lnTo>
                    <a:pt x="11055" y="64436"/>
                  </a:lnTo>
                  <a:lnTo>
                    <a:pt x="23049" y="72523"/>
                  </a:lnTo>
                  <a:lnTo>
                    <a:pt x="37731" y="75488"/>
                  </a:lnTo>
                  <a:lnTo>
                    <a:pt x="52426" y="72523"/>
                  </a:lnTo>
                  <a:lnTo>
                    <a:pt x="64423" y="64436"/>
                  </a:lnTo>
                  <a:lnTo>
                    <a:pt x="72511" y="52439"/>
                  </a:lnTo>
                  <a:lnTo>
                    <a:pt x="75476" y="37744"/>
                  </a:lnTo>
                </a:path>
              </a:pathLst>
            </a:custGeom>
            <a:ln w="6426">
              <a:solidFill>
                <a:srgbClr val="231F20"/>
              </a:solidFill>
            </a:ln>
          </p:spPr>
          <p:txBody>
            <a:bodyPr wrap="square" lIns="0" tIns="0" rIns="0" bIns="0" rtlCol="0"/>
            <a:lstStyle/>
            <a:p/>
          </p:txBody>
        </p:sp>
        <p:sp>
          <p:nvSpPr>
            <p:cNvPr id="3458" name="object 3458" descr=""/>
            <p:cNvSpPr/>
            <p:nvPr/>
          </p:nvSpPr>
          <p:spPr>
            <a:xfrm>
              <a:off x="4243842" y="6653037"/>
              <a:ext cx="1392555" cy="1286510"/>
            </a:xfrm>
            <a:custGeom>
              <a:avLst/>
              <a:gdLst/>
              <a:ahLst/>
              <a:cxnLst/>
              <a:rect l="l" t="t" r="r" b="b"/>
              <a:pathLst>
                <a:path w="1392554" h="1286509">
                  <a:moveTo>
                    <a:pt x="327577" y="0"/>
                  </a:moveTo>
                  <a:lnTo>
                    <a:pt x="287156" y="27219"/>
                  </a:lnTo>
                  <a:lnTo>
                    <a:pt x="249134" y="56857"/>
                  </a:lnTo>
                  <a:lnTo>
                    <a:pt x="213570" y="88758"/>
                  </a:lnTo>
                  <a:lnTo>
                    <a:pt x="180524" y="122770"/>
                  </a:lnTo>
                  <a:lnTo>
                    <a:pt x="150054" y="158740"/>
                  </a:lnTo>
                  <a:lnTo>
                    <a:pt x="122219" y="196514"/>
                  </a:lnTo>
                  <a:lnTo>
                    <a:pt x="97078" y="235939"/>
                  </a:lnTo>
                  <a:lnTo>
                    <a:pt x="74689" y="276862"/>
                  </a:lnTo>
                  <a:lnTo>
                    <a:pt x="55113" y="319130"/>
                  </a:lnTo>
                  <a:lnTo>
                    <a:pt x="38407" y="362589"/>
                  </a:lnTo>
                  <a:lnTo>
                    <a:pt x="24630" y="407086"/>
                  </a:lnTo>
                  <a:lnTo>
                    <a:pt x="13843" y="452469"/>
                  </a:lnTo>
                  <a:lnTo>
                    <a:pt x="6102" y="498583"/>
                  </a:lnTo>
                  <a:lnTo>
                    <a:pt x="1468" y="545275"/>
                  </a:lnTo>
                  <a:lnTo>
                    <a:pt x="0" y="592393"/>
                  </a:lnTo>
                  <a:lnTo>
                    <a:pt x="1755" y="639783"/>
                  </a:lnTo>
                  <a:lnTo>
                    <a:pt x="6793" y="687292"/>
                  </a:lnTo>
                  <a:lnTo>
                    <a:pt x="15174" y="734766"/>
                  </a:lnTo>
                  <a:lnTo>
                    <a:pt x="26955" y="782053"/>
                  </a:lnTo>
                  <a:lnTo>
                    <a:pt x="41994" y="828405"/>
                  </a:lnTo>
                  <a:lnTo>
                    <a:pt x="60018" y="873117"/>
                  </a:lnTo>
                  <a:lnTo>
                    <a:pt x="80895" y="916088"/>
                  </a:lnTo>
                  <a:lnTo>
                    <a:pt x="104495" y="957222"/>
                  </a:lnTo>
                  <a:lnTo>
                    <a:pt x="130686" y="996418"/>
                  </a:lnTo>
                  <a:lnTo>
                    <a:pt x="159336" y="1033578"/>
                  </a:lnTo>
                  <a:lnTo>
                    <a:pt x="190316" y="1068602"/>
                  </a:lnTo>
                  <a:lnTo>
                    <a:pt x="223494" y="1101393"/>
                  </a:lnTo>
                  <a:lnTo>
                    <a:pt x="258738" y="1131851"/>
                  </a:lnTo>
                  <a:lnTo>
                    <a:pt x="295918" y="1159878"/>
                  </a:lnTo>
                  <a:lnTo>
                    <a:pt x="334903" y="1185374"/>
                  </a:lnTo>
                  <a:lnTo>
                    <a:pt x="375561" y="1208240"/>
                  </a:lnTo>
                  <a:lnTo>
                    <a:pt x="417762" y="1228379"/>
                  </a:lnTo>
                  <a:lnTo>
                    <a:pt x="461374" y="1245690"/>
                  </a:lnTo>
                  <a:lnTo>
                    <a:pt x="506266" y="1260076"/>
                  </a:lnTo>
                  <a:lnTo>
                    <a:pt x="552308" y="1271437"/>
                  </a:lnTo>
                  <a:lnTo>
                    <a:pt x="599367" y="1279674"/>
                  </a:lnTo>
                  <a:lnTo>
                    <a:pt x="647314" y="1284689"/>
                  </a:lnTo>
                  <a:lnTo>
                    <a:pt x="696017" y="1286383"/>
                  </a:lnTo>
                  <a:lnTo>
                    <a:pt x="744717" y="1284689"/>
                  </a:lnTo>
                  <a:lnTo>
                    <a:pt x="792662" y="1279674"/>
                  </a:lnTo>
                  <a:lnTo>
                    <a:pt x="839721" y="1271437"/>
                  </a:lnTo>
                  <a:lnTo>
                    <a:pt x="885761" y="1260076"/>
                  </a:lnTo>
                  <a:lnTo>
                    <a:pt x="930653" y="1245690"/>
                  </a:lnTo>
                  <a:lnTo>
                    <a:pt x="974265" y="1228379"/>
                  </a:lnTo>
                  <a:lnTo>
                    <a:pt x="1016465" y="1208240"/>
                  </a:lnTo>
                  <a:lnTo>
                    <a:pt x="1057123" y="1185374"/>
                  </a:lnTo>
                  <a:lnTo>
                    <a:pt x="1096107" y="1159878"/>
                  </a:lnTo>
                  <a:lnTo>
                    <a:pt x="1133287" y="1131851"/>
                  </a:lnTo>
                  <a:lnTo>
                    <a:pt x="1168531" y="1101393"/>
                  </a:lnTo>
                  <a:lnTo>
                    <a:pt x="1201707" y="1068602"/>
                  </a:lnTo>
                  <a:lnTo>
                    <a:pt x="1232686" y="1033578"/>
                  </a:lnTo>
                  <a:lnTo>
                    <a:pt x="1261335" y="996418"/>
                  </a:lnTo>
                  <a:lnTo>
                    <a:pt x="1287524" y="957222"/>
                  </a:lnTo>
                  <a:lnTo>
                    <a:pt x="1311122" y="916088"/>
                  </a:lnTo>
                  <a:lnTo>
                    <a:pt x="1331996" y="873117"/>
                  </a:lnTo>
                  <a:lnTo>
                    <a:pt x="1350017" y="828405"/>
                  </a:lnTo>
                  <a:lnTo>
                    <a:pt x="1365053" y="782053"/>
                  </a:lnTo>
                  <a:lnTo>
                    <a:pt x="1376836" y="734766"/>
                  </a:lnTo>
                  <a:lnTo>
                    <a:pt x="1385218" y="687292"/>
                  </a:lnTo>
                  <a:lnTo>
                    <a:pt x="1390258" y="639783"/>
                  </a:lnTo>
                  <a:lnTo>
                    <a:pt x="1392015" y="592393"/>
                  </a:lnTo>
                  <a:lnTo>
                    <a:pt x="1390547" y="545275"/>
                  </a:lnTo>
                  <a:lnTo>
                    <a:pt x="1385914" y="498583"/>
                  </a:lnTo>
                  <a:lnTo>
                    <a:pt x="1378174" y="452469"/>
                  </a:lnTo>
                  <a:lnTo>
                    <a:pt x="1367387" y="407086"/>
                  </a:lnTo>
                  <a:lnTo>
                    <a:pt x="1353612" y="362589"/>
                  </a:lnTo>
                  <a:lnTo>
                    <a:pt x="1336906" y="319130"/>
                  </a:lnTo>
                  <a:lnTo>
                    <a:pt x="1317330" y="276862"/>
                  </a:lnTo>
                  <a:lnTo>
                    <a:pt x="1294942" y="235939"/>
                  </a:lnTo>
                  <a:lnTo>
                    <a:pt x="1269801" y="196514"/>
                  </a:lnTo>
                  <a:lnTo>
                    <a:pt x="1241966" y="158740"/>
                  </a:lnTo>
                  <a:lnTo>
                    <a:pt x="1211496" y="122770"/>
                  </a:lnTo>
                  <a:lnTo>
                    <a:pt x="1178450" y="88758"/>
                  </a:lnTo>
                  <a:lnTo>
                    <a:pt x="1142886" y="56857"/>
                  </a:lnTo>
                  <a:lnTo>
                    <a:pt x="1104865" y="27219"/>
                  </a:lnTo>
                  <a:lnTo>
                    <a:pt x="1064444" y="0"/>
                  </a:lnTo>
                </a:path>
              </a:pathLst>
            </a:custGeom>
            <a:ln w="6426">
              <a:solidFill>
                <a:srgbClr val="231F20"/>
              </a:solidFill>
            </a:ln>
          </p:spPr>
          <p:txBody>
            <a:bodyPr wrap="square" lIns="0" tIns="0" rIns="0" bIns="0" rtlCol="0"/>
            <a:lstStyle/>
            <a:p/>
          </p:txBody>
        </p:sp>
        <p:sp>
          <p:nvSpPr>
            <p:cNvPr id="3459" name="object 3459" descr=""/>
            <p:cNvSpPr/>
            <p:nvPr/>
          </p:nvSpPr>
          <p:spPr>
            <a:xfrm>
              <a:off x="5405461" y="6921930"/>
              <a:ext cx="29209" cy="29209"/>
            </a:xfrm>
            <a:custGeom>
              <a:avLst/>
              <a:gdLst/>
              <a:ahLst/>
              <a:cxnLst/>
              <a:rect l="l" t="t" r="r" b="b"/>
              <a:pathLst>
                <a:path w="29210" h="29209">
                  <a:moveTo>
                    <a:pt x="28676" y="14338"/>
                  </a:moveTo>
                  <a:lnTo>
                    <a:pt x="28676" y="6413"/>
                  </a:lnTo>
                  <a:lnTo>
                    <a:pt x="22263" y="0"/>
                  </a:lnTo>
                  <a:lnTo>
                    <a:pt x="14338" y="0"/>
                  </a:lnTo>
                  <a:lnTo>
                    <a:pt x="6426" y="0"/>
                  </a:lnTo>
                  <a:lnTo>
                    <a:pt x="0" y="6413"/>
                  </a:lnTo>
                  <a:lnTo>
                    <a:pt x="0" y="14338"/>
                  </a:lnTo>
                  <a:lnTo>
                    <a:pt x="0" y="22263"/>
                  </a:lnTo>
                  <a:lnTo>
                    <a:pt x="6426" y="28676"/>
                  </a:lnTo>
                  <a:lnTo>
                    <a:pt x="14338" y="28676"/>
                  </a:lnTo>
                  <a:lnTo>
                    <a:pt x="22263" y="28676"/>
                  </a:lnTo>
                  <a:lnTo>
                    <a:pt x="28676" y="22263"/>
                  </a:lnTo>
                  <a:lnTo>
                    <a:pt x="28676" y="14338"/>
                  </a:lnTo>
                </a:path>
              </a:pathLst>
            </a:custGeom>
            <a:ln w="6426">
              <a:solidFill>
                <a:srgbClr val="231F20"/>
              </a:solidFill>
            </a:ln>
          </p:spPr>
          <p:txBody>
            <a:bodyPr wrap="square" lIns="0" tIns="0" rIns="0" bIns="0" rtlCol="0"/>
            <a:lstStyle/>
            <a:p/>
          </p:txBody>
        </p:sp>
        <p:sp>
          <p:nvSpPr>
            <p:cNvPr id="3460" name="object 3460" descr=""/>
            <p:cNvSpPr/>
            <p:nvPr/>
          </p:nvSpPr>
          <p:spPr>
            <a:xfrm>
              <a:off x="5382755" y="7590238"/>
              <a:ext cx="74295" cy="74295"/>
            </a:xfrm>
            <a:custGeom>
              <a:avLst/>
              <a:gdLst/>
              <a:ahLst/>
              <a:cxnLst/>
              <a:rect l="l" t="t" r="r" b="b"/>
              <a:pathLst>
                <a:path w="74295" h="74295">
                  <a:moveTo>
                    <a:pt x="74104" y="37045"/>
                  </a:moveTo>
                  <a:lnTo>
                    <a:pt x="71191" y="22626"/>
                  </a:lnTo>
                  <a:lnTo>
                    <a:pt x="63247" y="10850"/>
                  </a:lnTo>
                  <a:lnTo>
                    <a:pt x="51467" y="2911"/>
                  </a:lnTo>
                  <a:lnTo>
                    <a:pt x="37045" y="0"/>
                  </a:lnTo>
                  <a:lnTo>
                    <a:pt x="22626" y="2911"/>
                  </a:lnTo>
                  <a:lnTo>
                    <a:pt x="10850" y="10850"/>
                  </a:lnTo>
                  <a:lnTo>
                    <a:pt x="2911" y="22626"/>
                  </a:lnTo>
                  <a:lnTo>
                    <a:pt x="0" y="37045"/>
                  </a:lnTo>
                  <a:lnTo>
                    <a:pt x="2911" y="51465"/>
                  </a:lnTo>
                  <a:lnTo>
                    <a:pt x="10850" y="63241"/>
                  </a:lnTo>
                  <a:lnTo>
                    <a:pt x="22626" y="71180"/>
                  </a:lnTo>
                  <a:lnTo>
                    <a:pt x="37045" y="74091"/>
                  </a:lnTo>
                  <a:lnTo>
                    <a:pt x="51467" y="71180"/>
                  </a:lnTo>
                  <a:lnTo>
                    <a:pt x="63247" y="63241"/>
                  </a:lnTo>
                  <a:lnTo>
                    <a:pt x="71191" y="51465"/>
                  </a:lnTo>
                  <a:lnTo>
                    <a:pt x="74104" y="37045"/>
                  </a:lnTo>
                </a:path>
              </a:pathLst>
            </a:custGeom>
            <a:ln w="6426">
              <a:solidFill>
                <a:srgbClr val="231F20"/>
              </a:solidFill>
            </a:ln>
          </p:spPr>
          <p:txBody>
            <a:bodyPr wrap="square" lIns="0" tIns="0" rIns="0" bIns="0" rtlCol="0"/>
            <a:lstStyle/>
            <a:p/>
          </p:txBody>
        </p:sp>
        <p:sp>
          <p:nvSpPr>
            <p:cNvPr id="3461" name="object 3461" descr=""/>
            <p:cNvSpPr/>
            <p:nvPr/>
          </p:nvSpPr>
          <p:spPr>
            <a:xfrm>
              <a:off x="4179684" y="7171541"/>
              <a:ext cx="635" cy="635"/>
            </a:xfrm>
            <a:custGeom>
              <a:avLst/>
              <a:gdLst/>
              <a:ahLst/>
              <a:cxnLst/>
              <a:rect l="l" t="t" r="r" b="b"/>
              <a:pathLst>
                <a:path w="635" h="634">
                  <a:moveTo>
                    <a:pt x="317" y="0"/>
                  </a:moveTo>
                  <a:lnTo>
                    <a:pt x="101" y="12"/>
                  </a:lnTo>
                </a:path>
              </a:pathLst>
            </a:custGeom>
            <a:ln w="6426">
              <a:solidFill>
                <a:srgbClr val="231F20"/>
              </a:solidFill>
            </a:ln>
          </p:spPr>
          <p:txBody>
            <a:bodyPr wrap="square" lIns="0" tIns="0" rIns="0" bIns="0" rtlCol="0"/>
            <a:lstStyle/>
            <a:p/>
          </p:txBody>
        </p:sp>
        <p:sp>
          <p:nvSpPr>
            <p:cNvPr id="3462" name="object 3462" descr=""/>
            <p:cNvSpPr/>
            <p:nvPr/>
          </p:nvSpPr>
          <p:spPr>
            <a:xfrm>
              <a:off x="4179679" y="7315347"/>
              <a:ext cx="635" cy="635"/>
            </a:xfrm>
            <a:custGeom>
              <a:avLst/>
              <a:gdLst/>
              <a:ahLst/>
              <a:cxnLst/>
              <a:rect l="l" t="t" r="r" b="b"/>
              <a:pathLst>
                <a:path w="635" h="634">
                  <a:moveTo>
                    <a:pt x="0" y="0"/>
                  </a:moveTo>
                  <a:lnTo>
                    <a:pt x="228" y="38"/>
                  </a:lnTo>
                </a:path>
              </a:pathLst>
            </a:custGeom>
            <a:ln w="6426">
              <a:solidFill>
                <a:srgbClr val="231F20"/>
              </a:solidFill>
            </a:ln>
          </p:spPr>
          <p:txBody>
            <a:bodyPr wrap="square" lIns="0" tIns="0" rIns="0" bIns="0" rtlCol="0"/>
            <a:lstStyle/>
            <a:p/>
          </p:txBody>
        </p:sp>
        <p:sp>
          <p:nvSpPr>
            <p:cNvPr id="3463" name="object 3463" descr=""/>
            <p:cNvSpPr/>
            <p:nvPr/>
          </p:nvSpPr>
          <p:spPr>
            <a:xfrm>
              <a:off x="4179374" y="7171585"/>
              <a:ext cx="635" cy="635"/>
            </a:xfrm>
            <a:custGeom>
              <a:avLst/>
              <a:gdLst/>
              <a:ahLst/>
              <a:cxnLst/>
              <a:rect l="l" t="t" r="r" b="b"/>
              <a:pathLst>
                <a:path w="635" h="634">
                  <a:moveTo>
                    <a:pt x="304" y="0"/>
                  </a:moveTo>
                  <a:lnTo>
                    <a:pt x="88" y="63"/>
                  </a:lnTo>
                </a:path>
              </a:pathLst>
            </a:custGeom>
            <a:ln w="6426">
              <a:solidFill>
                <a:srgbClr val="231F20"/>
              </a:solidFill>
            </a:ln>
          </p:spPr>
          <p:txBody>
            <a:bodyPr wrap="square" lIns="0" tIns="0" rIns="0" bIns="0" rtlCol="0"/>
            <a:lstStyle/>
            <a:p/>
          </p:txBody>
        </p:sp>
        <p:sp>
          <p:nvSpPr>
            <p:cNvPr id="3464" name="object 3464" descr=""/>
            <p:cNvSpPr/>
            <p:nvPr/>
          </p:nvSpPr>
          <p:spPr>
            <a:xfrm>
              <a:off x="4179369" y="7315216"/>
              <a:ext cx="635" cy="635"/>
            </a:xfrm>
            <a:custGeom>
              <a:avLst/>
              <a:gdLst/>
              <a:ahLst/>
              <a:cxnLst/>
              <a:rect l="l" t="t" r="r" b="b"/>
              <a:pathLst>
                <a:path w="635" h="634">
                  <a:moveTo>
                    <a:pt x="0" y="0"/>
                  </a:moveTo>
                  <a:lnTo>
                    <a:pt x="215" y="101"/>
                  </a:lnTo>
                </a:path>
              </a:pathLst>
            </a:custGeom>
            <a:ln w="6426">
              <a:solidFill>
                <a:srgbClr val="231F20"/>
              </a:solidFill>
            </a:ln>
          </p:spPr>
          <p:txBody>
            <a:bodyPr wrap="square" lIns="0" tIns="0" rIns="0" bIns="0" rtlCol="0"/>
            <a:lstStyle/>
            <a:p/>
          </p:txBody>
        </p:sp>
        <p:sp>
          <p:nvSpPr>
            <p:cNvPr id="3465" name="object 3465" descr=""/>
            <p:cNvSpPr/>
            <p:nvPr/>
          </p:nvSpPr>
          <p:spPr>
            <a:xfrm>
              <a:off x="4994689" y="6283679"/>
              <a:ext cx="1905" cy="1905"/>
            </a:xfrm>
            <a:custGeom>
              <a:avLst/>
              <a:gdLst/>
              <a:ahLst/>
              <a:cxnLst/>
              <a:rect l="l" t="t" r="r" b="b"/>
              <a:pathLst>
                <a:path w="1904" h="1904">
                  <a:moveTo>
                    <a:pt x="1485" y="1485"/>
                  </a:moveTo>
                  <a:lnTo>
                    <a:pt x="1485" y="660"/>
                  </a:lnTo>
                  <a:lnTo>
                    <a:pt x="812" y="0"/>
                  </a:lnTo>
                  <a:lnTo>
                    <a:pt x="0" y="0"/>
                  </a:lnTo>
                </a:path>
              </a:pathLst>
            </a:custGeom>
            <a:ln w="6426">
              <a:solidFill>
                <a:srgbClr val="231F20"/>
              </a:solidFill>
            </a:ln>
          </p:spPr>
          <p:txBody>
            <a:bodyPr wrap="square" lIns="0" tIns="0" rIns="0" bIns="0" rtlCol="0"/>
            <a:lstStyle/>
            <a:p/>
          </p:txBody>
        </p:sp>
        <p:sp>
          <p:nvSpPr>
            <p:cNvPr id="3466" name="object 3466" descr=""/>
            <p:cNvSpPr/>
            <p:nvPr/>
          </p:nvSpPr>
          <p:spPr>
            <a:xfrm>
              <a:off x="4178823" y="7171721"/>
              <a:ext cx="635" cy="635"/>
            </a:xfrm>
            <a:custGeom>
              <a:avLst/>
              <a:gdLst/>
              <a:ahLst/>
              <a:cxnLst/>
              <a:rect l="l" t="t" r="r" b="b"/>
              <a:pathLst>
                <a:path w="635" h="634">
                  <a:moveTo>
                    <a:pt x="520" y="0"/>
                  </a:moveTo>
                  <a:lnTo>
                    <a:pt x="330" y="0"/>
                  </a:lnTo>
                  <a:lnTo>
                    <a:pt x="165" y="38"/>
                  </a:lnTo>
                  <a:lnTo>
                    <a:pt x="0" y="127"/>
                  </a:lnTo>
                </a:path>
              </a:pathLst>
            </a:custGeom>
            <a:ln w="6426">
              <a:solidFill>
                <a:srgbClr val="231F20"/>
              </a:solidFill>
            </a:ln>
          </p:spPr>
          <p:txBody>
            <a:bodyPr wrap="square" lIns="0" tIns="0" rIns="0" bIns="0" rtlCol="0"/>
            <a:lstStyle/>
            <a:p/>
          </p:txBody>
        </p:sp>
        <p:sp>
          <p:nvSpPr>
            <p:cNvPr id="3467" name="object 3467" descr=""/>
            <p:cNvSpPr/>
            <p:nvPr/>
          </p:nvSpPr>
          <p:spPr>
            <a:xfrm>
              <a:off x="4178823" y="7315080"/>
              <a:ext cx="635" cy="635"/>
            </a:xfrm>
            <a:custGeom>
              <a:avLst/>
              <a:gdLst/>
              <a:ahLst/>
              <a:cxnLst/>
              <a:rect l="l" t="t" r="r" b="b"/>
              <a:pathLst>
                <a:path w="635" h="634">
                  <a:moveTo>
                    <a:pt x="0" y="0"/>
                  </a:moveTo>
                  <a:lnTo>
                    <a:pt x="165" y="88"/>
                  </a:lnTo>
                  <a:lnTo>
                    <a:pt x="330" y="127"/>
                  </a:lnTo>
                  <a:lnTo>
                    <a:pt x="520" y="127"/>
                  </a:lnTo>
                </a:path>
              </a:pathLst>
            </a:custGeom>
            <a:ln w="6426">
              <a:solidFill>
                <a:srgbClr val="231F20"/>
              </a:solidFill>
            </a:ln>
          </p:spPr>
          <p:txBody>
            <a:bodyPr wrap="square" lIns="0" tIns="0" rIns="0" bIns="0" rtlCol="0"/>
            <a:lstStyle/>
            <a:p/>
          </p:txBody>
        </p:sp>
        <p:sp>
          <p:nvSpPr>
            <p:cNvPr id="3468" name="object 3468" descr=""/>
            <p:cNvSpPr/>
            <p:nvPr/>
          </p:nvSpPr>
          <p:spPr>
            <a:xfrm>
              <a:off x="4204646" y="7175940"/>
              <a:ext cx="40640" cy="34925"/>
            </a:xfrm>
            <a:custGeom>
              <a:avLst/>
              <a:gdLst/>
              <a:ahLst/>
              <a:cxnLst/>
              <a:rect l="l" t="t" r="r" b="b"/>
              <a:pathLst>
                <a:path w="40639" h="34925">
                  <a:moveTo>
                    <a:pt x="40170" y="34848"/>
                  </a:moveTo>
                  <a:lnTo>
                    <a:pt x="32825" y="20756"/>
                  </a:lnTo>
                  <a:lnTo>
                    <a:pt x="23333" y="9947"/>
                  </a:lnTo>
                  <a:lnTo>
                    <a:pt x="12216" y="2876"/>
                  </a:lnTo>
                  <a:lnTo>
                    <a:pt x="0" y="0"/>
                  </a:lnTo>
                </a:path>
              </a:pathLst>
            </a:custGeom>
            <a:ln w="6426">
              <a:solidFill>
                <a:srgbClr val="231F20"/>
              </a:solidFill>
            </a:ln>
          </p:spPr>
          <p:txBody>
            <a:bodyPr wrap="square" lIns="0" tIns="0" rIns="0" bIns="0" rtlCol="0"/>
            <a:lstStyle/>
            <a:p/>
          </p:txBody>
        </p:sp>
        <p:sp>
          <p:nvSpPr>
            <p:cNvPr id="3469" name="object 3469" descr=""/>
            <p:cNvSpPr/>
            <p:nvPr/>
          </p:nvSpPr>
          <p:spPr>
            <a:xfrm>
              <a:off x="4204644" y="7276138"/>
              <a:ext cx="40640" cy="34925"/>
            </a:xfrm>
            <a:custGeom>
              <a:avLst/>
              <a:gdLst/>
              <a:ahLst/>
              <a:cxnLst/>
              <a:rect l="l" t="t" r="r" b="b"/>
              <a:pathLst>
                <a:path w="40639" h="34925">
                  <a:moveTo>
                    <a:pt x="0" y="34848"/>
                  </a:moveTo>
                  <a:lnTo>
                    <a:pt x="12216" y="31971"/>
                  </a:lnTo>
                  <a:lnTo>
                    <a:pt x="23333" y="24901"/>
                  </a:lnTo>
                  <a:lnTo>
                    <a:pt x="32825" y="14092"/>
                  </a:lnTo>
                  <a:lnTo>
                    <a:pt x="40170" y="0"/>
                  </a:lnTo>
                </a:path>
              </a:pathLst>
            </a:custGeom>
            <a:ln w="6426">
              <a:solidFill>
                <a:srgbClr val="231F20"/>
              </a:solidFill>
            </a:ln>
          </p:spPr>
          <p:txBody>
            <a:bodyPr wrap="square" lIns="0" tIns="0" rIns="0" bIns="0" rtlCol="0"/>
            <a:lstStyle/>
            <a:p/>
          </p:txBody>
        </p:sp>
        <p:sp>
          <p:nvSpPr>
            <p:cNvPr id="3470" name="object 3470" descr=""/>
            <p:cNvSpPr/>
            <p:nvPr/>
          </p:nvSpPr>
          <p:spPr>
            <a:xfrm>
              <a:off x="4147277" y="7171702"/>
              <a:ext cx="32384" cy="48895"/>
            </a:xfrm>
            <a:custGeom>
              <a:avLst/>
              <a:gdLst/>
              <a:ahLst/>
              <a:cxnLst/>
              <a:rect l="l" t="t" r="r" b="b"/>
              <a:pathLst>
                <a:path w="32385" h="48895">
                  <a:moveTo>
                    <a:pt x="32042" y="0"/>
                  </a:moveTo>
                  <a:lnTo>
                    <a:pt x="21254" y="8116"/>
                  </a:lnTo>
                  <a:lnTo>
                    <a:pt x="12111" y="19256"/>
                  </a:lnTo>
                  <a:lnTo>
                    <a:pt x="4922" y="32954"/>
                  </a:lnTo>
                  <a:lnTo>
                    <a:pt x="0" y="48742"/>
                  </a:lnTo>
                </a:path>
              </a:pathLst>
            </a:custGeom>
            <a:ln w="6426">
              <a:solidFill>
                <a:srgbClr val="231F20"/>
              </a:solidFill>
            </a:ln>
          </p:spPr>
          <p:txBody>
            <a:bodyPr wrap="square" lIns="0" tIns="0" rIns="0" bIns="0" rtlCol="0"/>
            <a:lstStyle/>
            <a:p/>
          </p:txBody>
        </p:sp>
        <p:sp>
          <p:nvSpPr>
            <p:cNvPr id="3471" name="object 3471" descr=""/>
            <p:cNvSpPr/>
            <p:nvPr/>
          </p:nvSpPr>
          <p:spPr>
            <a:xfrm>
              <a:off x="4147271" y="7266481"/>
              <a:ext cx="32384" cy="48895"/>
            </a:xfrm>
            <a:custGeom>
              <a:avLst/>
              <a:gdLst/>
              <a:ahLst/>
              <a:cxnLst/>
              <a:rect l="l" t="t" r="r" b="b"/>
              <a:pathLst>
                <a:path w="32385" h="48895">
                  <a:moveTo>
                    <a:pt x="0" y="0"/>
                  </a:moveTo>
                  <a:lnTo>
                    <a:pt x="4927" y="15788"/>
                  </a:lnTo>
                  <a:lnTo>
                    <a:pt x="12115" y="29486"/>
                  </a:lnTo>
                  <a:lnTo>
                    <a:pt x="21256" y="40626"/>
                  </a:lnTo>
                  <a:lnTo>
                    <a:pt x="32042" y="48742"/>
                  </a:lnTo>
                </a:path>
              </a:pathLst>
            </a:custGeom>
            <a:ln w="6426">
              <a:solidFill>
                <a:srgbClr val="231F20"/>
              </a:solidFill>
            </a:ln>
          </p:spPr>
          <p:txBody>
            <a:bodyPr wrap="square" lIns="0" tIns="0" rIns="0" bIns="0" rtlCol="0"/>
            <a:lstStyle/>
            <a:p/>
          </p:txBody>
        </p:sp>
        <p:sp>
          <p:nvSpPr>
            <p:cNvPr id="3472" name="object 3472" descr=""/>
            <p:cNvSpPr/>
            <p:nvPr/>
          </p:nvSpPr>
          <p:spPr>
            <a:xfrm>
              <a:off x="4910837" y="6360763"/>
              <a:ext cx="1905" cy="1905"/>
            </a:xfrm>
            <a:custGeom>
              <a:avLst/>
              <a:gdLst/>
              <a:ahLst/>
              <a:cxnLst/>
              <a:rect l="l" t="t" r="r" b="b"/>
              <a:pathLst>
                <a:path w="1904" h="1904">
                  <a:moveTo>
                    <a:pt x="1485" y="0"/>
                  </a:moveTo>
                  <a:lnTo>
                    <a:pt x="711" y="0"/>
                  </a:lnTo>
                  <a:lnTo>
                    <a:pt x="76" y="584"/>
                  </a:lnTo>
                  <a:lnTo>
                    <a:pt x="0" y="1358"/>
                  </a:lnTo>
                </a:path>
              </a:pathLst>
            </a:custGeom>
            <a:ln w="6426">
              <a:solidFill>
                <a:srgbClr val="231F20"/>
              </a:solidFill>
            </a:ln>
          </p:spPr>
          <p:txBody>
            <a:bodyPr wrap="square" lIns="0" tIns="0" rIns="0" bIns="0" rtlCol="0"/>
            <a:lstStyle/>
            <a:p/>
          </p:txBody>
        </p:sp>
        <p:sp>
          <p:nvSpPr>
            <p:cNvPr id="3473" name="object 3473" descr=""/>
            <p:cNvSpPr/>
            <p:nvPr/>
          </p:nvSpPr>
          <p:spPr>
            <a:xfrm>
              <a:off x="4910834" y="6362122"/>
              <a:ext cx="1270" cy="635"/>
            </a:xfrm>
            <a:custGeom>
              <a:avLst/>
              <a:gdLst/>
              <a:ahLst/>
              <a:cxnLst/>
              <a:rect l="l" t="t" r="r" b="b"/>
              <a:pathLst>
                <a:path w="1270" h="635">
                  <a:moveTo>
                    <a:pt x="0" y="0"/>
                  </a:moveTo>
                  <a:lnTo>
                    <a:pt x="279" y="101"/>
                  </a:lnTo>
                  <a:lnTo>
                    <a:pt x="736" y="165"/>
                  </a:lnTo>
                </a:path>
              </a:pathLst>
            </a:custGeom>
            <a:ln w="6426">
              <a:solidFill>
                <a:srgbClr val="231F20"/>
              </a:solidFill>
            </a:ln>
          </p:spPr>
          <p:txBody>
            <a:bodyPr wrap="square" lIns="0" tIns="0" rIns="0" bIns="0" rtlCol="0"/>
            <a:lstStyle/>
            <a:p/>
          </p:txBody>
        </p:sp>
        <p:sp>
          <p:nvSpPr>
            <p:cNvPr id="3474" name="object 3474" descr=""/>
            <p:cNvSpPr/>
            <p:nvPr/>
          </p:nvSpPr>
          <p:spPr>
            <a:xfrm>
              <a:off x="5005702" y="6360763"/>
              <a:ext cx="1905" cy="1905"/>
            </a:xfrm>
            <a:custGeom>
              <a:avLst/>
              <a:gdLst/>
              <a:ahLst/>
              <a:cxnLst/>
              <a:rect l="l" t="t" r="r" b="b"/>
              <a:pathLst>
                <a:path w="1904" h="1904">
                  <a:moveTo>
                    <a:pt x="1473" y="1358"/>
                  </a:moveTo>
                  <a:lnTo>
                    <a:pt x="1409" y="584"/>
                  </a:lnTo>
                  <a:lnTo>
                    <a:pt x="761" y="0"/>
                  </a:lnTo>
                  <a:lnTo>
                    <a:pt x="0" y="0"/>
                  </a:lnTo>
                </a:path>
              </a:pathLst>
            </a:custGeom>
            <a:ln w="6426">
              <a:solidFill>
                <a:srgbClr val="231F20"/>
              </a:solidFill>
            </a:ln>
          </p:spPr>
          <p:txBody>
            <a:bodyPr wrap="square" lIns="0" tIns="0" rIns="0" bIns="0" rtlCol="0"/>
            <a:lstStyle/>
            <a:p/>
          </p:txBody>
        </p:sp>
        <p:sp>
          <p:nvSpPr>
            <p:cNvPr id="3475" name="object 3475" descr=""/>
            <p:cNvSpPr/>
            <p:nvPr/>
          </p:nvSpPr>
          <p:spPr>
            <a:xfrm>
              <a:off x="5006456" y="6362117"/>
              <a:ext cx="1270" cy="635"/>
            </a:xfrm>
            <a:custGeom>
              <a:avLst/>
              <a:gdLst/>
              <a:ahLst/>
              <a:cxnLst/>
              <a:rect l="l" t="t" r="r" b="b"/>
              <a:pathLst>
                <a:path w="1270" h="635">
                  <a:moveTo>
                    <a:pt x="0" y="165"/>
                  </a:moveTo>
                  <a:lnTo>
                    <a:pt x="444" y="114"/>
                  </a:lnTo>
                  <a:lnTo>
                    <a:pt x="723" y="50"/>
                  </a:lnTo>
                </a:path>
              </a:pathLst>
            </a:custGeom>
            <a:ln w="6426">
              <a:solidFill>
                <a:srgbClr val="231F20"/>
              </a:solidFill>
            </a:ln>
          </p:spPr>
          <p:txBody>
            <a:bodyPr wrap="square" lIns="0" tIns="0" rIns="0" bIns="0" rtlCol="0"/>
            <a:lstStyle/>
            <a:p/>
          </p:txBody>
        </p:sp>
        <p:sp>
          <p:nvSpPr>
            <p:cNvPr id="3476" name="object 3476" descr=""/>
            <p:cNvSpPr/>
            <p:nvPr/>
          </p:nvSpPr>
          <p:spPr>
            <a:xfrm>
              <a:off x="4911523" y="6360763"/>
              <a:ext cx="1270" cy="1905"/>
            </a:xfrm>
            <a:custGeom>
              <a:avLst/>
              <a:gdLst/>
              <a:ahLst/>
              <a:cxnLst/>
              <a:rect l="l" t="t" r="r" b="b"/>
              <a:pathLst>
                <a:path w="1270" h="1904">
                  <a:moveTo>
                    <a:pt x="800" y="0"/>
                  </a:moveTo>
                  <a:lnTo>
                    <a:pt x="355" y="12"/>
                  </a:lnTo>
                  <a:lnTo>
                    <a:pt x="12" y="673"/>
                  </a:lnTo>
                  <a:lnTo>
                    <a:pt x="0" y="1485"/>
                  </a:lnTo>
                </a:path>
              </a:pathLst>
            </a:custGeom>
            <a:ln w="6426">
              <a:solidFill>
                <a:srgbClr val="231F20"/>
              </a:solidFill>
            </a:ln>
          </p:spPr>
          <p:txBody>
            <a:bodyPr wrap="square" lIns="0" tIns="0" rIns="0" bIns="0" rtlCol="0"/>
            <a:lstStyle/>
            <a:p/>
          </p:txBody>
        </p:sp>
        <p:sp>
          <p:nvSpPr>
            <p:cNvPr id="3477" name="object 3477" descr=""/>
            <p:cNvSpPr/>
            <p:nvPr/>
          </p:nvSpPr>
          <p:spPr>
            <a:xfrm>
              <a:off x="5005706" y="6360765"/>
              <a:ext cx="1270" cy="1905"/>
            </a:xfrm>
            <a:custGeom>
              <a:avLst/>
              <a:gdLst/>
              <a:ahLst/>
              <a:cxnLst/>
              <a:rect l="l" t="t" r="r" b="b"/>
              <a:pathLst>
                <a:path w="1270" h="1904">
                  <a:moveTo>
                    <a:pt x="787" y="1485"/>
                  </a:moveTo>
                  <a:lnTo>
                    <a:pt x="787" y="673"/>
                  </a:lnTo>
                  <a:lnTo>
                    <a:pt x="431" y="12"/>
                  </a:lnTo>
                  <a:lnTo>
                    <a:pt x="0" y="0"/>
                  </a:lnTo>
                </a:path>
              </a:pathLst>
            </a:custGeom>
            <a:ln w="6426">
              <a:solidFill>
                <a:srgbClr val="231F20"/>
              </a:solidFill>
            </a:ln>
          </p:spPr>
          <p:txBody>
            <a:bodyPr wrap="square" lIns="0" tIns="0" rIns="0" bIns="0" rtlCol="0"/>
            <a:lstStyle/>
            <a:p/>
          </p:txBody>
        </p:sp>
        <p:sp>
          <p:nvSpPr>
            <p:cNvPr id="3478" name="object 3478" descr=""/>
            <p:cNvSpPr/>
            <p:nvPr/>
          </p:nvSpPr>
          <p:spPr>
            <a:xfrm>
              <a:off x="4918641" y="6360763"/>
              <a:ext cx="1270" cy="1905"/>
            </a:xfrm>
            <a:custGeom>
              <a:avLst/>
              <a:gdLst/>
              <a:ahLst/>
              <a:cxnLst/>
              <a:rect l="l" t="t" r="r" b="b"/>
              <a:pathLst>
                <a:path w="1270" h="1904">
                  <a:moveTo>
                    <a:pt x="787" y="0"/>
                  </a:moveTo>
                  <a:lnTo>
                    <a:pt x="355" y="12"/>
                  </a:lnTo>
                  <a:lnTo>
                    <a:pt x="0" y="673"/>
                  </a:lnTo>
                  <a:lnTo>
                    <a:pt x="0" y="1485"/>
                  </a:lnTo>
                </a:path>
              </a:pathLst>
            </a:custGeom>
            <a:ln w="6426">
              <a:solidFill>
                <a:srgbClr val="231F20"/>
              </a:solidFill>
            </a:ln>
          </p:spPr>
          <p:txBody>
            <a:bodyPr wrap="square" lIns="0" tIns="0" rIns="0" bIns="0" rtlCol="0"/>
            <a:lstStyle/>
            <a:p/>
          </p:txBody>
        </p:sp>
        <p:sp>
          <p:nvSpPr>
            <p:cNvPr id="3479" name="object 3479" descr=""/>
            <p:cNvSpPr/>
            <p:nvPr/>
          </p:nvSpPr>
          <p:spPr>
            <a:xfrm>
              <a:off x="4998586" y="6360765"/>
              <a:ext cx="1270" cy="1905"/>
            </a:xfrm>
            <a:custGeom>
              <a:avLst/>
              <a:gdLst/>
              <a:ahLst/>
              <a:cxnLst/>
              <a:rect l="l" t="t" r="r" b="b"/>
              <a:pathLst>
                <a:path w="1270" h="1904">
                  <a:moveTo>
                    <a:pt x="800" y="1485"/>
                  </a:moveTo>
                  <a:lnTo>
                    <a:pt x="787" y="673"/>
                  </a:lnTo>
                  <a:lnTo>
                    <a:pt x="444" y="12"/>
                  </a:lnTo>
                  <a:lnTo>
                    <a:pt x="0" y="0"/>
                  </a:lnTo>
                </a:path>
              </a:pathLst>
            </a:custGeom>
            <a:ln w="6426">
              <a:solidFill>
                <a:srgbClr val="231F20"/>
              </a:solidFill>
            </a:ln>
          </p:spPr>
          <p:txBody>
            <a:bodyPr wrap="square" lIns="0" tIns="0" rIns="0" bIns="0" rtlCol="0"/>
            <a:lstStyle/>
            <a:p/>
          </p:txBody>
        </p:sp>
        <p:sp>
          <p:nvSpPr>
            <p:cNvPr id="3480" name="object 3480" descr=""/>
            <p:cNvSpPr/>
            <p:nvPr/>
          </p:nvSpPr>
          <p:spPr>
            <a:xfrm>
              <a:off x="4158719" y="7252088"/>
              <a:ext cx="86360" cy="59055"/>
            </a:xfrm>
            <a:custGeom>
              <a:avLst/>
              <a:gdLst/>
              <a:ahLst/>
              <a:cxnLst/>
              <a:rect l="l" t="t" r="r" b="b"/>
              <a:pathLst>
                <a:path w="86360" h="59054">
                  <a:moveTo>
                    <a:pt x="0" y="0"/>
                  </a:moveTo>
                  <a:lnTo>
                    <a:pt x="22447" y="48988"/>
                  </a:lnTo>
                  <a:lnTo>
                    <a:pt x="50030" y="58846"/>
                  </a:lnTo>
                  <a:lnTo>
                    <a:pt x="63830" y="54851"/>
                  </a:lnTo>
                  <a:lnTo>
                    <a:pt x="76210" y="45360"/>
                  </a:lnTo>
                  <a:lnTo>
                    <a:pt x="86271" y="30835"/>
                  </a:lnTo>
                </a:path>
              </a:pathLst>
            </a:custGeom>
            <a:ln w="6426">
              <a:solidFill>
                <a:srgbClr val="231F20"/>
              </a:solidFill>
            </a:ln>
          </p:spPr>
          <p:txBody>
            <a:bodyPr wrap="square" lIns="0" tIns="0" rIns="0" bIns="0" rtlCol="0"/>
            <a:lstStyle/>
            <a:p/>
          </p:txBody>
        </p:sp>
        <p:sp>
          <p:nvSpPr>
            <p:cNvPr id="3481" name="object 3481" descr=""/>
            <p:cNvSpPr/>
            <p:nvPr/>
          </p:nvSpPr>
          <p:spPr>
            <a:xfrm>
              <a:off x="4158719" y="7175994"/>
              <a:ext cx="86360" cy="59055"/>
            </a:xfrm>
            <a:custGeom>
              <a:avLst/>
              <a:gdLst/>
              <a:ahLst/>
              <a:cxnLst/>
              <a:rect l="l" t="t" r="r" b="b"/>
              <a:pathLst>
                <a:path w="86360" h="59054">
                  <a:moveTo>
                    <a:pt x="86271" y="28010"/>
                  </a:moveTo>
                  <a:lnTo>
                    <a:pt x="76210" y="13485"/>
                  </a:lnTo>
                  <a:lnTo>
                    <a:pt x="63830" y="3994"/>
                  </a:lnTo>
                  <a:lnTo>
                    <a:pt x="50030" y="0"/>
                  </a:lnTo>
                  <a:lnTo>
                    <a:pt x="35712" y="1962"/>
                  </a:lnTo>
                  <a:lnTo>
                    <a:pt x="22452" y="9852"/>
                  </a:lnTo>
                  <a:lnTo>
                    <a:pt x="11655" y="22636"/>
                  </a:lnTo>
                  <a:lnTo>
                    <a:pt x="3958" y="39305"/>
                  </a:lnTo>
                  <a:lnTo>
                    <a:pt x="0" y="58846"/>
                  </a:lnTo>
                </a:path>
              </a:pathLst>
            </a:custGeom>
            <a:ln w="6426">
              <a:solidFill>
                <a:srgbClr val="231F20"/>
              </a:solidFill>
            </a:ln>
          </p:spPr>
          <p:txBody>
            <a:bodyPr wrap="square" lIns="0" tIns="0" rIns="0" bIns="0" rtlCol="0"/>
            <a:lstStyle/>
            <a:p/>
          </p:txBody>
        </p:sp>
        <p:sp>
          <p:nvSpPr>
            <p:cNvPr id="3482" name="object 3482" descr=""/>
            <p:cNvSpPr/>
            <p:nvPr/>
          </p:nvSpPr>
          <p:spPr>
            <a:xfrm>
              <a:off x="4225977" y="7315220"/>
              <a:ext cx="635" cy="635"/>
            </a:xfrm>
            <a:custGeom>
              <a:avLst/>
              <a:gdLst/>
              <a:ahLst/>
              <a:cxnLst/>
              <a:rect l="l" t="t" r="r" b="b"/>
              <a:pathLst>
                <a:path w="635" h="634">
                  <a:moveTo>
                    <a:pt x="0" y="126"/>
                  </a:moveTo>
                  <a:lnTo>
                    <a:pt x="215" y="50"/>
                  </a:lnTo>
                </a:path>
              </a:pathLst>
            </a:custGeom>
            <a:ln w="6426">
              <a:solidFill>
                <a:srgbClr val="231F20"/>
              </a:solidFill>
            </a:ln>
          </p:spPr>
          <p:txBody>
            <a:bodyPr wrap="square" lIns="0" tIns="0" rIns="0" bIns="0" rtlCol="0"/>
            <a:lstStyle/>
            <a:p/>
          </p:txBody>
        </p:sp>
        <p:sp>
          <p:nvSpPr>
            <p:cNvPr id="3483" name="object 3483" descr=""/>
            <p:cNvSpPr/>
            <p:nvPr/>
          </p:nvSpPr>
          <p:spPr>
            <a:xfrm>
              <a:off x="4226336" y="7296439"/>
              <a:ext cx="19685" cy="19050"/>
            </a:xfrm>
            <a:custGeom>
              <a:avLst/>
              <a:gdLst/>
              <a:ahLst/>
              <a:cxnLst/>
              <a:rect l="l" t="t" r="r" b="b"/>
              <a:pathLst>
                <a:path w="19685" h="19050">
                  <a:moveTo>
                    <a:pt x="0" y="18783"/>
                  </a:moveTo>
                  <a:lnTo>
                    <a:pt x="5434" y="15244"/>
                  </a:lnTo>
                  <a:lnTo>
                    <a:pt x="10544" y="10906"/>
                  </a:lnTo>
                  <a:lnTo>
                    <a:pt x="15287" y="5810"/>
                  </a:lnTo>
                  <a:lnTo>
                    <a:pt x="19621" y="0"/>
                  </a:lnTo>
                </a:path>
              </a:pathLst>
            </a:custGeom>
            <a:ln w="6426">
              <a:solidFill>
                <a:srgbClr val="231F20"/>
              </a:solidFill>
            </a:ln>
          </p:spPr>
          <p:txBody>
            <a:bodyPr wrap="square" lIns="0" tIns="0" rIns="0" bIns="0" rtlCol="0"/>
            <a:lstStyle/>
            <a:p/>
          </p:txBody>
        </p:sp>
        <p:sp>
          <p:nvSpPr>
            <p:cNvPr id="3484" name="object 3484" descr=""/>
            <p:cNvSpPr/>
            <p:nvPr/>
          </p:nvSpPr>
          <p:spPr>
            <a:xfrm>
              <a:off x="4226335" y="7171702"/>
              <a:ext cx="19685" cy="19050"/>
            </a:xfrm>
            <a:custGeom>
              <a:avLst/>
              <a:gdLst/>
              <a:ahLst/>
              <a:cxnLst/>
              <a:rect l="l" t="t" r="r" b="b"/>
              <a:pathLst>
                <a:path w="19685" h="19050">
                  <a:moveTo>
                    <a:pt x="19621" y="18783"/>
                  </a:moveTo>
                  <a:lnTo>
                    <a:pt x="15287" y="12973"/>
                  </a:lnTo>
                  <a:lnTo>
                    <a:pt x="10544" y="7877"/>
                  </a:lnTo>
                  <a:lnTo>
                    <a:pt x="5434" y="3538"/>
                  </a:lnTo>
                  <a:lnTo>
                    <a:pt x="0" y="0"/>
                  </a:lnTo>
                </a:path>
              </a:pathLst>
            </a:custGeom>
            <a:ln w="6426">
              <a:solidFill>
                <a:srgbClr val="231F20"/>
              </a:solidFill>
            </a:ln>
          </p:spPr>
          <p:txBody>
            <a:bodyPr wrap="square" lIns="0" tIns="0" rIns="0" bIns="0" rtlCol="0"/>
            <a:lstStyle/>
            <a:p/>
          </p:txBody>
        </p:sp>
        <p:sp>
          <p:nvSpPr>
            <p:cNvPr id="3485" name="object 3485" descr=""/>
            <p:cNvSpPr/>
            <p:nvPr/>
          </p:nvSpPr>
          <p:spPr>
            <a:xfrm>
              <a:off x="4225982" y="7171582"/>
              <a:ext cx="635" cy="635"/>
            </a:xfrm>
            <a:custGeom>
              <a:avLst/>
              <a:gdLst/>
              <a:ahLst/>
              <a:cxnLst/>
              <a:rect l="l" t="t" r="r" b="b"/>
              <a:pathLst>
                <a:path w="635" h="634">
                  <a:moveTo>
                    <a:pt x="317" y="126"/>
                  </a:moveTo>
                  <a:lnTo>
                    <a:pt x="101" y="25"/>
                  </a:lnTo>
                </a:path>
              </a:pathLst>
            </a:custGeom>
            <a:ln w="6426">
              <a:solidFill>
                <a:srgbClr val="231F20"/>
              </a:solidFill>
            </a:ln>
          </p:spPr>
          <p:txBody>
            <a:bodyPr wrap="square" lIns="0" tIns="0" rIns="0" bIns="0" rtlCol="0"/>
            <a:lstStyle/>
            <a:p/>
          </p:txBody>
        </p:sp>
        <p:sp>
          <p:nvSpPr>
            <p:cNvPr id="3486" name="object 3486" descr=""/>
            <p:cNvSpPr/>
            <p:nvPr/>
          </p:nvSpPr>
          <p:spPr>
            <a:xfrm>
              <a:off x="4225659" y="7171547"/>
              <a:ext cx="635" cy="635"/>
            </a:xfrm>
            <a:custGeom>
              <a:avLst/>
              <a:gdLst/>
              <a:ahLst/>
              <a:cxnLst/>
              <a:rect l="l" t="t" r="r" b="b"/>
              <a:pathLst>
                <a:path w="635" h="634">
                  <a:moveTo>
                    <a:pt x="317" y="38"/>
                  </a:moveTo>
                  <a:lnTo>
                    <a:pt x="101" y="0"/>
                  </a:lnTo>
                </a:path>
              </a:pathLst>
            </a:custGeom>
            <a:ln w="6426">
              <a:solidFill>
                <a:srgbClr val="231F20"/>
              </a:solidFill>
            </a:ln>
          </p:spPr>
          <p:txBody>
            <a:bodyPr wrap="square" lIns="0" tIns="0" rIns="0" bIns="0" rtlCol="0"/>
            <a:lstStyle/>
            <a:p/>
          </p:txBody>
        </p:sp>
        <p:sp>
          <p:nvSpPr>
            <p:cNvPr id="3487" name="object 3487" descr=""/>
            <p:cNvSpPr/>
            <p:nvPr/>
          </p:nvSpPr>
          <p:spPr>
            <a:xfrm>
              <a:off x="4186344" y="7171541"/>
              <a:ext cx="635" cy="635"/>
            </a:xfrm>
            <a:custGeom>
              <a:avLst/>
              <a:gdLst/>
              <a:ahLst/>
              <a:cxnLst/>
              <a:rect l="l" t="t" r="r" b="b"/>
              <a:pathLst>
                <a:path w="635" h="634">
                  <a:moveTo>
                    <a:pt x="317" y="0"/>
                  </a:moveTo>
                  <a:lnTo>
                    <a:pt x="88" y="12"/>
                  </a:lnTo>
                </a:path>
              </a:pathLst>
            </a:custGeom>
            <a:ln w="6426">
              <a:solidFill>
                <a:srgbClr val="231F20"/>
              </a:solidFill>
            </a:ln>
          </p:spPr>
          <p:txBody>
            <a:bodyPr wrap="square" lIns="0" tIns="0" rIns="0" bIns="0" rtlCol="0"/>
            <a:lstStyle/>
            <a:p/>
          </p:txBody>
        </p:sp>
        <p:sp>
          <p:nvSpPr>
            <p:cNvPr id="3488" name="object 3488" descr=""/>
            <p:cNvSpPr/>
            <p:nvPr/>
          </p:nvSpPr>
          <p:spPr>
            <a:xfrm>
              <a:off x="4186034" y="7171585"/>
              <a:ext cx="635" cy="635"/>
            </a:xfrm>
            <a:custGeom>
              <a:avLst/>
              <a:gdLst/>
              <a:ahLst/>
              <a:cxnLst/>
              <a:rect l="l" t="t" r="r" b="b"/>
              <a:pathLst>
                <a:path w="635" h="634">
                  <a:moveTo>
                    <a:pt x="304" y="0"/>
                  </a:moveTo>
                  <a:lnTo>
                    <a:pt x="88" y="63"/>
                  </a:lnTo>
                </a:path>
              </a:pathLst>
            </a:custGeom>
            <a:ln w="6426">
              <a:solidFill>
                <a:srgbClr val="231F20"/>
              </a:solidFill>
            </a:ln>
          </p:spPr>
          <p:txBody>
            <a:bodyPr wrap="square" lIns="0" tIns="0" rIns="0" bIns="0" rtlCol="0"/>
            <a:lstStyle/>
            <a:p/>
          </p:txBody>
        </p:sp>
        <p:sp>
          <p:nvSpPr>
            <p:cNvPr id="3489" name="object 3489" descr=""/>
            <p:cNvSpPr/>
            <p:nvPr/>
          </p:nvSpPr>
          <p:spPr>
            <a:xfrm>
              <a:off x="4153937" y="7171702"/>
              <a:ext cx="32384" cy="48895"/>
            </a:xfrm>
            <a:custGeom>
              <a:avLst/>
              <a:gdLst/>
              <a:ahLst/>
              <a:cxnLst/>
              <a:rect l="l" t="t" r="r" b="b"/>
              <a:pathLst>
                <a:path w="32385" h="48895">
                  <a:moveTo>
                    <a:pt x="32042" y="0"/>
                  </a:moveTo>
                  <a:lnTo>
                    <a:pt x="21249" y="8116"/>
                  </a:lnTo>
                  <a:lnTo>
                    <a:pt x="12106" y="19256"/>
                  </a:lnTo>
                  <a:lnTo>
                    <a:pt x="4920" y="32954"/>
                  </a:lnTo>
                  <a:lnTo>
                    <a:pt x="0" y="48742"/>
                  </a:lnTo>
                </a:path>
              </a:pathLst>
            </a:custGeom>
            <a:ln w="6426">
              <a:solidFill>
                <a:srgbClr val="231F20"/>
              </a:solidFill>
            </a:ln>
          </p:spPr>
          <p:txBody>
            <a:bodyPr wrap="square" lIns="0" tIns="0" rIns="0" bIns="0" rtlCol="0"/>
            <a:lstStyle/>
            <a:p/>
          </p:txBody>
        </p:sp>
        <p:sp>
          <p:nvSpPr>
            <p:cNvPr id="3490" name="object 3490" descr=""/>
            <p:cNvSpPr/>
            <p:nvPr/>
          </p:nvSpPr>
          <p:spPr>
            <a:xfrm>
              <a:off x="4153931" y="7266481"/>
              <a:ext cx="32384" cy="48895"/>
            </a:xfrm>
            <a:custGeom>
              <a:avLst/>
              <a:gdLst/>
              <a:ahLst/>
              <a:cxnLst/>
              <a:rect l="l" t="t" r="r" b="b"/>
              <a:pathLst>
                <a:path w="32385" h="48895">
                  <a:moveTo>
                    <a:pt x="0" y="0"/>
                  </a:moveTo>
                  <a:lnTo>
                    <a:pt x="4926" y="15788"/>
                  </a:lnTo>
                  <a:lnTo>
                    <a:pt x="12111" y="29486"/>
                  </a:lnTo>
                  <a:lnTo>
                    <a:pt x="21250" y="40626"/>
                  </a:lnTo>
                  <a:lnTo>
                    <a:pt x="32042" y="48742"/>
                  </a:lnTo>
                </a:path>
              </a:pathLst>
            </a:custGeom>
            <a:ln w="6426">
              <a:solidFill>
                <a:srgbClr val="231F20"/>
              </a:solidFill>
            </a:ln>
          </p:spPr>
          <p:txBody>
            <a:bodyPr wrap="square" lIns="0" tIns="0" rIns="0" bIns="0" rtlCol="0"/>
            <a:lstStyle/>
            <a:p/>
          </p:txBody>
        </p:sp>
        <p:sp>
          <p:nvSpPr>
            <p:cNvPr id="3491" name="object 3491" descr=""/>
            <p:cNvSpPr/>
            <p:nvPr/>
          </p:nvSpPr>
          <p:spPr>
            <a:xfrm>
              <a:off x="4186029" y="7315216"/>
              <a:ext cx="635" cy="635"/>
            </a:xfrm>
            <a:custGeom>
              <a:avLst/>
              <a:gdLst/>
              <a:ahLst/>
              <a:cxnLst/>
              <a:rect l="l" t="t" r="r" b="b"/>
              <a:pathLst>
                <a:path w="635" h="634">
                  <a:moveTo>
                    <a:pt x="0" y="0"/>
                  </a:moveTo>
                  <a:lnTo>
                    <a:pt x="203" y="101"/>
                  </a:lnTo>
                </a:path>
              </a:pathLst>
            </a:custGeom>
            <a:ln w="6426">
              <a:solidFill>
                <a:srgbClr val="231F20"/>
              </a:solidFill>
            </a:ln>
          </p:spPr>
          <p:txBody>
            <a:bodyPr wrap="square" lIns="0" tIns="0" rIns="0" bIns="0" rtlCol="0"/>
            <a:lstStyle/>
            <a:p/>
          </p:txBody>
        </p:sp>
        <p:sp>
          <p:nvSpPr>
            <p:cNvPr id="3492" name="object 3492" descr=""/>
            <p:cNvSpPr/>
            <p:nvPr/>
          </p:nvSpPr>
          <p:spPr>
            <a:xfrm>
              <a:off x="4186339" y="7315347"/>
              <a:ext cx="635" cy="635"/>
            </a:xfrm>
            <a:custGeom>
              <a:avLst/>
              <a:gdLst/>
              <a:ahLst/>
              <a:cxnLst/>
              <a:rect l="l" t="t" r="r" b="b"/>
              <a:pathLst>
                <a:path w="635" h="634">
                  <a:moveTo>
                    <a:pt x="0" y="0"/>
                  </a:moveTo>
                  <a:lnTo>
                    <a:pt x="215" y="38"/>
                  </a:lnTo>
                </a:path>
              </a:pathLst>
            </a:custGeom>
            <a:ln w="6426">
              <a:solidFill>
                <a:srgbClr val="231F20"/>
              </a:solidFill>
            </a:ln>
          </p:spPr>
          <p:txBody>
            <a:bodyPr wrap="square" lIns="0" tIns="0" rIns="0" bIns="0" rtlCol="0"/>
            <a:lstStyle/>
            <a:p/>
          </p:txBody>
        </p:sp>
        <p:sp>
          <p:nvSpPr>
            <p:cNvPr id="3493" name="object 3493" descr=""/>
            <p:cNvSpPr/>
            <p:nvPr/>
          </p:nvSpPr>
          <p:spPr>
            <a:xfrm>
              <a:off x="4225654" y="7315346"/>
              <a:ext cx="635" cy="635"/>
            </a:xfrm>
            <a:custGeom>
              <a:avLst/>
              <a:gdLst/>
              <a:ahLst/>
              <a:cxnLst/>
              <a:rect l="l" t="t" r="r" b="b"/>
              <a:pathLst>
                <a:path w="635" h="634">
                  <a:moveTo>
                    <a:pt x="0" y="38"/>
                  </a:moveTo>
                  <a:lnTo>
                    <a:pt x="228" y="25"/>
                  </a:lnTo>
                </a:path>
              </a:pathLst>
            </a:custGeom>
            <a:ln w="6426">
              <a:solidFill>
                <a:srgbClr val="231F20"/>
              </a:solidFill>
            </a:ln>
          </p:spPr>
          <p:txBody>
            <a:bodyPr wrap="square" lIns="0" tIns="0" rIns="0" bIns="0" rtlCol="0"/>
            <a:lstStyle/>
            <a:p/>
          </p:txBody>
        </p:sp>
        <p:sp>
          <p:nvSpPr>
            <p:cNvPr id="3494" name="object 3494" descr=""/>
            <p:cNvSpPr/>
            <p:nvPr/>
          </p:nvSpPr>
          <p:spPr>
            <a:xfrm>
              <a:off x="4135836" y="7243462"/>
              <a:ext cx="2540" cy="23495"/>
            </a:xfrm>
            <a:custGeom>
              <a:avLst/>
              <a:gdLst/>
              <a:ahLst/>
              <a:cxnLst/>
              <a:rect l="l" t="t" r="r" b="b"/>
              <a:pathLst>
                <a:path w="2539" h="23495">
                  <a:moveTo>
                    <a:pt x="0" y="0"/>
                  </a:moveTo>
                  <a:lnTo>
                    <a:pt x="0" y="7759"/>
                  </a:lnTo>
                  <a:lnTo>
                    <a:pt x="673" y="15506"/>
                  </a:lnTo>
                  <a:lnTo>
                    <a:pt x="1981" y="23037"/>
                  </a:lnTo>
                </a:path>
              </a:pathLst>
            </a:custGeom>
            <a:ln w="6426">
              <a:solidFill>
                <a:srgbClr val="231F20"/>
              </a:solidFill>
            </a:ln>
          </p:spPr>
          <p:txBody>
            <a:bodyPr wrap="square" lIns="0" tIns="0" rIns="0" bIns="0" rtlCol="0"/>
            <a:lstStyle/>
            <a:p/>
          </p:txBody>
        </p:sp>
        <p:sp>
          <p:nvSpPr>
            <p:cNvPr id="3495" name="object 3495" descr=""/>
            <p:cNvSpPr/>
            <p:nvPr/>
          </p:nvSpPr>
          <p:spPr>
            <a:xfrm>
              <a:off x="4138639" y="7252101"/>
              <a:ext cx="1905" cy="14604"/>
            </a:xfrm>
            <a:custGeom>
              <a:avLst/>
              <a:gdLst/>
              <a:ahLst/>
              <a:cxnLst/>
              <a:rect l="l" t="t" r="r" b="b"/>
              <a:pathLst>
                <a:path w="1904" h="14604">
                  <a:moveTo>
                    <a:pt x="0" y="0"/>
                  </a:moveTo>
                  <a:lnTo>
                    <a:pt x="304" y="4851"/>
                  </a:lnTo>
                  <a:lnTo>
                    <a:pt x="876" y="9677"/>
                  </a:lnTo>
                  <a:lnTo>
                    <a:pt x="1714" y="14401"/>
                  </a:lnTo>
                </a:path>
              </a:pathLst>
            </a:custGeom>
            <a:ln w="6426">
              <a:solidFill>
                <a:srgbClr val="231F20"/>
              </a:solidFill>
            </a:ln>
          </p:spPr>
          <p:txBody>
            <a:bodyPr wrap="square" lIns="0" tIns="0" rIns="0" bIns="0" rtlCol="0"/>
            <a:lstStyle/>
            <a:p/>
          </p:txBody>
        </p:sp>
        <p:sp>
          <p:nvSpPr>
            <p:cNvPr id="3496" name="object 3496" descr=""/>
            <p:cNvSpPr/>
            <p:nvPr/>
          </p:nvSpPr>
          <p:spPr>
            <a:xfrm>
              <a:off x="4138636" y="7220419"/>
              <a:ext cx="1905" cy="14604"/>
            </a:xfrm>
            <a:custGeom>
              <a:avLst/>
              <a:gdLst/>
              <a:ahLst/>
              <a:cxnLst/>
              <a:rect l="l" t="t" r="r" b="b"/>
              <a:pathLst>
                <a:path w="1904" h="14604">
                  <a:moveTo>
                    <a:pt x="1714" y="0"/>
                  </a:moveTo>
                  <a:lnTo>
                    <a:pt x="888" y="4737"/>
                  </a:lnTo>
                  <a:lnTo>
                    <a:pt x="317" y="9550"/>
                  </a:lnTo>
                  <a:lnTo>
                    <a:pt x="0" y="14401"/>
                  </a:lnTo>
                </a:path>
              </a:pathLst>
            </a:custGeom>
            <a:ln w="6426">
              <a:solidFill>
                <a:srgbClr val="231F20"/>
              </a:solidFill>
            </a:ln>
          </p:spPr>
          <p:txBody>
            <a:bodyPr wrap="square" lIns="0" tIns="0" rIns="0" bIns="0" rtlCol="0"/>
            <a:lstStyle/>
            <a:p/>
          </p:txBody>
        </p:sp>
        <p:sp>
          <p:nvSpPr>
            <p:cNvPr id="3497" name="object 3497" descr=""/>
            <p:cNvSpPr/>
            <p:nvPr/>
          </p:nvSpPr>
          <p:spPr>
            <a:xfrm>
              <a:off x="4135840" y="7220419"/>
              <a:ext cx="2540" cy="23495"/>
            </a:xfrm>
            <a:custGeom>
              <a:avLst/>
              <a:gdLst/>
              <a:ahLst/>
              <a:cxnLst/>
              <a:rect l="l" t="t" r="r" b="b"/>
              <a:pathLst>
                <a:path w="2539" h="23495">
                  <a:moveTo>
                    <a:pt x="1981" y="0"/>
                  </a:moveTo>
                  <a:lnTo>
                    <a:pt x="660" y="7543"/>
                  </a:lnTo>
                  <a:lnTo>
                    <a:pt x="0" y="15278"/>
                  </a:lnTo>
                  <a:lnTo>
                    <a:pt x="0" y="23037"/>
                  </a:lnTo>
                </a:path>
              </a:pathLst>
            </a:custGeom>
            <a:ln w="6426">
              <a:solidFill>
                <a:srgbClr val="231F20"/>
              </a:solidFill>
            </a:ln>
          </p:spPr>
          <p:txBody>
            <a:bodyPr wrap="square" lIns="0" tIns="0" rIns="0" bIns="0" rtlCol="0"/>
            <a:lstStyle/>
            <a:p/>
          </p:txBody>
        </p:sp>
        <p:sp>
          <p:nvSpPr>
            <p:cNvPr id="3498" name="object 3498" descr=""/>
            <p:cNvSpPr/>
            <p:nvPr/>
          </p:nvSpPr>
          <p:spPr>
            <a:xfrm>
              <a:off x="4984020" y="6348026"/>
              <a:ext cx="1270" cy="1270"/>
            </a:xfrm>
            <a:custGeom>
              <a:avLst/>
              <a:gdLst/>
              <a:ahLst/>
              <a:cxnLst/>
              <a:rect l="l" t="t" r="r" b="b"/>
              <a:pathLst>
                <a:path w="1270" h="1270">
                  <a:moveTo>
                    <a:pt x="0" y="0"/>
                  </a:moveTo>
                  <a:lnTo>
                    <a:pt x="0" y="571"/>
                  </a:lnTo>
                  <a:lnTo>
                    <a:pt x="355" y="1041"/>
                  </a:lnTo>
                  <a:lnTo>
                    <a:pt x="787" y="1041"/>
                  </a:lnTo>
                </a:path>
              </a:pathLst>
            </a:custGeom>
            <a:ln w="6426">
              <a:solidFill>
                <a:srgbClr val="231F20"/>
              </a:solidFill>
            </a:ln>
          </p:spPr>
          <p:txBody>
            <a:bodyPr wrap="square" lIns="0" tIns="0" rIns="0" bIns="0" rtlCol="0"/>
            <a:lstStyle/>
            <a:p/>
          </p:txBody>
        </p:sp>
        <p:sp>
          <p:nvSpPr>
            <p:cNvPr id="3499" name="object 3499" descr=""/>
            <p:cNvSpPr/>
            <p:nvPr/>
          </p:nvSpPr>
          <p:spPr>
            <a:xfrm>
              <a:off x="4984814" y="6348020"/>
              <a:ext cx="635" cy="1270"/>
            </a:xfrm>
            <a:custGeom>
              <a:avLst/>
              <a:gdLst/>
              <a:ahLst/>
              <a:cxnLst/>
              <a:rect l="l" t="t" r="r" b="b"/>
              <a:pathLst>
                <a:path w="635" h="1270">
                  <a:moveTo>
                    <a:pt x="0" y="1041"/>
                  </a:moveTo>
                  <a:lnTo>
                    <a:pt x="317" y="1041"/>
                  </a:lnTo>
                  <a:lnTo>
                    <a:pt x="584" y="571"/>
                  </a:lnTo>
                  <a:lnTo>
                    <a:pt x="584" y="0"/>
                  </a:lnTo>
                </a:path>
              </a:pathLst>
            </a:custGeom>
            <a:ln w="6426">
              <a:solidFill>
                <a:srgbClr val="231F20"/>
              </a:solidFill>
            </a:ln>
          </p:spPr>
          <p:txBody>
            <a:bodyPr wrap="square" lIns="0" tIns="0" rIns="0" bIns="0" rtlCol="0"/>
            <a:lstStyle/>
            <a:p/>
          </p:txBody>
        </p:sp>
        <p:sp>
          <p:nvSpPr>
            <p:cNvPr id="3500" name="object 3500" descr=""/>
            <p:cNvSpPr/>
            <p:nvPr/>
          </p:nvSpPr>
          <p:spPr>
            <a:xfrm>
              <a:off x="4984027" y="6341489"/>
              <a:ext cx="1270" cy="1270"/>
            </a:xfrm>
            <a:custGeom>
              <a:avLst/>
              <a:gdLst/>
              <a:ahLst/>
              <a:cxnLst/>
              <a:rect l="l" t="t" r="r" b="b"/>
              <a:pathLst>
                <a:path w="1270" h="1270">
                  <a:moveTo>
                    <a:pt x="787" y="0"/>
                  </a:moveTo>
                  <a:lnTo>
                    <a:pt x="355" y="0"/>
                  </a:lnTo>
                  <a:lnTo>
                    <a:pt x="0" y="457"/>
                  </a:lnTo>
                  <a:lnTo>
                    <a:pt x="0" y="1028"/>
                  </a:lnTo>
                </a:path>
              </a:pathLst>
            </a:custGeom>
            <a:ln w="6426">
              <a:solidFill>
                <a:srgbClr val="231F20"/>
              </a:solidFill>
            </a:ln>
          </p:spPr>
          <p:txBody>
            <a:bodyPr wrap="square" lIns="0" tIns="0" rIns="0" bIns="0" rtlCol="0"/>
            <a:lstStyle/>
            <a:p/>
          </p:txBody>
        </p:sp>
        <p:sp>
          <p:nvSpPr>
            <p:cNvPr id="3501" name="object 3501" descr=""/>
            <p:cNvSpPr/>
            <p:nvPr/>
          </p:nvSpPr>
          <p:spPr>
            <a:xfrm>
              <a:off x="4984813" y="6341491"/>
              <a:ext cx="635" cy="1270"/>
            </a:xfrm>
            <a:custGeom>
              <a:avLst/>
              <a:gdLst/>
              <a:ahLst/>
              <a:cxnLst/>
              <a:rect l="l" t="t" r="r" b="b"/>
              <a:pathLst>
                <a:path w="635" h="1270">
                  <a:moveTo>
                    <a:pt x="584" y="1028"/>
                  </a:moveTo>
                  <a:lnTo>
                    <a:pt x="584" y="457"/>
                  </a:lnTo>
                  <a:lnTo>
                    <a:pt x="317" y="0"/>
                  </a:lnTo>
                  <a:lnTo>
                    <a:pt x="0" y="0"/>
                  </a:lnTo>
                </a:path>
              </a:pathLst>
            </a:custGeom>
            <a:ln w="6426">
              <a:solidFill>
                <a:srgbClr val="231F20"/>
              </a:solidFill>
            </a:ln>
          </p:spPr>
          <p:txBody>
            <a:bodyPr wrap="square" lIns="0" tIns="0" rIns="0" bIns="0" rtlCol="0"/>
            <a:lstStyle/>
            <a:p/>
          </p:txBody>
        </p:sp>
        <p:sp>
          <p:nvSpPr>
            <p:cNvPr id="3502" name="object 3502" descr=""/>
            <p:cNvSpPr/>
            <p:nvPr/>
          </p:nvSpPr>
          <p:spPr>
            <a:xfrm>
              <a:off x="4139284" y="7243462"/>
              <a:ext cx="635" cy="8890"/>
            </a:xfrm>
            <a:custGeom>
              <a:avLst/>
              <a:gdLst/>
              <a:ahLst/>
              <a:cxnLst/>
              <a:rect l="l" t="t" r="r" b="b"/>
              <a:pathLst>
                <a:path w="635" h="8890">
                  <a:moveTo>
                    <a:pt x="0" y="0"/>
                  </a:moveTo>
                  <a:lnTo>
                    <a:pt x="0" y="2882"/>
                  </a:lnTo>
                  <a:lnTo>
                    <a:pt x="88" y="5765"/>
                  </a:lnTo>
                  <a:lnTo>
                    <a:pt x="266" y="8636"/>
                  </a:lnTo>
                </a:path>
              </a:pathLst>
            </a:custGeom>
            <a:ln w="6426">
              <a:solidFill>
                <a:srgbClr val="231F20"/>
              </a:solidFill>
            </a:ln>
          </p:spPr>
          <p:txBody>
            <a:bodyPr wrap="square" lIns="0" tIns="0" rIns="0" bIns="0" rtlCol="0"/>
            <a:lstStyle/>
            <a:p/>
          </p:txBody>
        </p:sp>
        <p:sp>
          <p:nvSpPr>
            <p:cNvPr id="3503" name="object 3503" descr=""/>
            <p:cNvSpPr/>
            <p:nvPr/>
          </p:nvSpPr>
          <p:spPr>
            <a:xfrm>
              <a:off x="4139290" y="7234825"/>
              <a:ext cx="635" cy="8890"/>
            </a:xfrm>
            <a:custGeom>
              <a:avLst/>
              <a:gdLst/>
              <a:ahLst/>
              <a:cxnLst/>
              <a:rect l="l" t="t" r="r" b="b"/>
              <a:pathLst>
                <a:path w="635" h="8890">
                  <a:moveTo>
                    <a:pt x="266" y="0"/>
                  </a:moveTo>
                  <a:lnTo>
                    <a:pt x="76" y="2870"/>
                  </a:lnTo>
                  <a:lnTo>
                    <a:pt x="0" y="5753"/>
                  </a:lnTo>
                  <a:lnTo>
                    <a:pt x="0" y="8636"/>
                  </a:lnTo>
                </a:path>
              </a:pathLst>
            </a:custGeom>
            <a:ln w="6426">
              <a:solidFill>
                <a:srgbClr val="231F20"/>
              </a:solidFill>
            </a:ln>
          </p:spPr>
          <p:txBody>
            <a:bodyPr wrap="square" lIns="0" tIns="0" rIns="0" bIns="0" rtlCol="0"/>
            <a:lstStyle/>
            <a:p/>
          </p:txBody>
        </p:sp>
        <p:sp>
          <p:nvSpPr>
            <p:cNvPr id="3504" name="object 3504" descr=""/>
            <p:cNvSpPr/>
            <p:nvPr/>
          </p:nvSpPr>
          <p:spPr>
            <a:xfrm>
              <a:off x="4919314" y="6360763"/>
              <a:ext cx="635" cy="1905"/>
            </a:xfrm>
            <a:custGeom>
              <a:avLst/>
              <a:gdLst/>
              <a:ahLst/>
              <a:cxnLst/>
              <a:rect l="l" t="t" r="r" b="b"/>
              <a:pathLst>
                <a:path w="635" h="1904">
                  <a:moveTo>
                    <a:pt x="114" y="0"/>
                  </a:moveTo>
                  <a:lnTo>
                    <a:pt x="0" y="673"/>
                  </a:lnTo>
                  <a:lnTo>
                    <a:pt x="0" y="1485"/>
                  </a:lnTo>
                </a:path>
              </a:pathLst>
            </a:custGeom>
            <a:ln w="6426">
              <a:solidFill>
                <a:srgbClr val="231F20"/>
              </a:solidFill>
            </a:ln>
          </p:spPr>
          <p:txBody>
            <a:bodyPr wrap="square" lIns="0" tIns="0" rIns="0" bIns="0" rtlCol="0"/>
            <a:lstStyle/>
            <a:p/>
          </p:txBody>
        </p:sp>
        <p:sp>
          <p:nvSpPr>
            <p:cNvPr id="3505" name="object 3505" descr=""/>
            <p:cNvSpPr/>
            <p:nvPr/>
          </p:nvSpPr>
          <p:spPr>
            <a:xfrm>
              <a:off x="4998577" y="6360765"/>
              <a:ext cx="635" cy="1905"/>
            </a:xfrm>
            <a:custGeom>
              <a:avLst/>
              <a:gdLst/>
              <a:ahLst/>
              <a:cxnLst/>
              <a:rect l="l" t="t" r="r" b="b"/>
              <a:pathLst>
                <a:path w="635" h="1904">
                  <a:moveTo>
                    <a:pt x="114" y="1485"/>
                  </a:moveTo>
                  <a:lnTo>
                    <a:pt x="114" y="673"/>
                  </a:lnTo>
                  <a:lnTo>
                    <a:pt x="63" y="12"/>
                  </a:lnTo>
                </a:path>
              </a:pathLst>
            </a:custGeom>
            <a:ln w="6426">
              <a:solidFill>
                <a:srgbClr val="231F20"/>
              </a:solidFill>
            </a:ln>
          </p:spPr>
          <p:txBody>
            <a:bodyPr wrap="square" lIns="0" tIns="0" rIns="0" bIns="0" rtlCol="0"/>
            <a:lstStyle/>
            <a:p/>
          </p:txBody>
        </p:sp>
        <p:sp>
          <p:nvSpPr>
            <p:cNvPr id="3506" name="object 3506" descr=""/>
            <p:cNvSpPr/>
            <p:nvPr/>
          </p:nvSpPr>
          <p:spPr>
            <a:xfrm>
              <a:off x="4984134" y="6361224"/>
              <a:ext cx="1905" cy="1905"/>
            </a:xfrm>
            <a:custGeom>
              <a:avLst/>
              <a:gdLst/>
              <a:ahLst/>
              <a:cxnLst/>
              <a:rect l="l" t="t" r="r" b="b"/>
              <a:pathLst>
                <a:path w="1904" h="1904">
                  <a:moveTo>
                    <a:pt x="1485" y="1485"/>
                  </a:moveTo>
                  <a:lnTo>
                    <a:pt x="1485" y="660"/>
                  </a:lnTo>
                  <a:lnTo>
                    <a:pt x="812" y="0"/>
                  </a:lnTo>
                  <a:lnTo>
                    <a:pt x="0" y="0"/>
                  </a:lnTo>
                </a:path>
              </a:pathLst>
            </a:custGeom>
            <a:ln w="6426">
              <a:solidFill>
                <a:srgbClr val="231F20"/>
              </a:solidFill>
            </a:ln>
          </p:spPr>
          <p:txBody>
            <a:bodyPr wrap="square" lIns="0" tIns="0" rIns="0" bIns="0" rtlCol="0"/>
            <a:lstStyle/>
            <a:p/>
          </p:txBody>
        </p:sp>
        <p:sp>
          <p:nvSpPr>
            <p:cNvPr id="3507" name="object 3507" descr=""/>
            <p:cNvSpPr/>
            <p:nvPr/>
          </p:nvSpPr>
          <p:spPr>
            <a:xfrm>
              <a:off x="4932391" y="6361222"/>
              <a:ext cx="1905" cy="1905"/>
            </a:xfrm>
            <a:custGeom>
              <a:avLst/>
              <a:gdLst/>
              <a:ahLst/>
              <a:cxnLst/>
              <a:rect l="l" t="t" r="r" b="b"/>
              <a:pathLst>
                <a:path w="1904" h="1904">
                  <a:moveTo>
                    <a:pt x="1498" y="0"/>
                  </a:moveTo>
                  <a:lnTo>
                    <a:pt x="673" y="0"/>
                  </a:lnTo>
                  <a:lnTo>
                    <a:pt x="0" y="660"/>
                  </a:lnTo>
                  <a:lnTo>
                    <a:pt x="0" y="1485"/>
                  </a:lnTo>
                </a:path>
              </a:pathLst>
            </a:custGeom>
            <a:ln w="6426">
              <a:solidFill>
                <a:srgbClr val="231F20"/>
              </a:solidFill>
            </a:ln>
          </p:spPr>
          <p:txBody>
            <a:bodyPr wrap="square" lIns="0" tIns="0" rIns="0" bIns="0" rtlCol="0"/>
            <a:lstStyle/>
            <a:p/>
          </p:txBody>
        </p:sp>
        <p:sp>
          <p:nvSpPr>
            <p:cNvPr id="3508" name="object 3508" descr=""/>
            <p:cNvSpPr/>
            <p:nvPr/>
          </p:nvSpPr>
          <p:spPr>
            <a:xfrm>
              <a:off x="4142037" y="7243462"/>
              <a:ext cx="635" cy="8890"/>
            </a:xfrm>
            <a:custGeom>
              <a:avLst/>
              <a:gdLst/>
              <a:ahLst/>
              <a:cxnLst/>
              <a:rect l="l" t="t" r="r" b="b"/>
              <a:pathLst>
                <a:path w="635" h="8890">
                  <a:moveTo>
                    <a:pt x="0" y="0"/>
                  </a:moveTo>
                  <a:lnTo>
                    <a:pt x="0" y="2882"/>
                  </a:lnTo>
                  <a:lnTo>
                    <a:pt x="88" y="5765"/>
                  </a:lnTo>
                  <a:lnTo>
                    <a:pt x="266" y="8636"/>
                  </a:lnTo>
                </a:path>
              </a:pathLst>
            </a:custGeom>
            <a:ln w="6426">
              <a:solidFill>
                <a:srgbClr val="231F20"/>
              </a:solidFill>
            </a:ln>
          </p:spPr>
          <p:txBody>
            <a:bodyPr wrap="square" lIns="0" tIns="0" rIns="0" bIns="0" rtlCol="0"/>
            <a:lstStyle/>
            <a:p/>
          </p:txBody>
        </p:sp>
        <p:sp>
          <p:nvSpPr>
            <p:cNvPr id="3509" name="object 3509" descr=""/>
            <p:cNvSpPr/>
            <p:nvPr/>
          </p:nvSpPr>
          <p:spPr>
            <a:xfrm>
              <a:off x="4142031" y="7234830"/>
              <a:ext cx="635" cy="8890"/>
            </a:xfrm>
            <a:custGeom>
              <a:avLst/>
              <a:gdLst/>
              <a:ahLst/>
              <a:cxnLst/>
              <a:rect l="l" t="t" r="r" b="b"/>
              <a:pathLst>
                <a:path w="635" h="8890">
                  <a:moveTo>
                    <a:pt x="266" y="0"/>
                  </a:moveTo>
                  <a:lnTo>
                    <a:pt x="88" y="2870"/>
                  </a:lnTo>
                  <a:lnTo>
                    <a:pt x="0" y="5753"/>
                  </a:lnTo>
                  <a:lnTo>
                    <a:pt x="0" y="8636"/>
                  </a:lnTo>
                </a:path>
              </a:pathLst>
            </a:custGeom>
            <a:ln w="6426">
              <a:solidFill>
                <a:srgbClr val="231F20"/>
              </a:solidFill>
            </a:ln>
          </p:spPr>
          <p:txBody>
            <a:bodyPr wrap="square" lIns="0" tIns="0" rIns="0" bIns="0" rtlCol="0"/>
            <a:lstStyle/>
            <a:p/>
          </p:txBody>
        </p:sp>
        <p:sp>
          <p:nvSpPr>
            <p:cNvPr id="3510" name="object 3510" descr=""/>
            <p:cNvSpPr/>
            <p:nvPr/>
          </p:nvSpPr>
          <p:spPr>
            <a:xfrm>
              <a:off x="4963243" y="6341491"/>
              <a:ext cx="635" cy="1270"/>
            </a:xfrm>
            <a:custGeom>
              <a:avLst/>
              <a:gdLst/>
              <a:ahLst/>
              <a:cxnLst/>
              <a:rect l="l" t="t" r="r" b="b"/>
              <a:pathLst>
                <a:path w="635" h="1270">
                  <a:moveTo>
                    <a:pt x="126" y="1028"/>
                  </a:moveTo>
                  <a:lnTo>
                    <a:pt x="126" y="457"/>
                  </a:lnTo>
                  <a:lnTo>
                    <a:pt x="76" y="0"/>
                  </a:lnTo>
                </a:path>
              </a:pathLst>
            </a:custGeom>
            <a:ln w="6426">
              <a:solidFill>
                <a:srgbClr val="231F20"/>
              </a:solidFill>
            </a:ln>
          </p:spPr>
          <p:txBody>
            <a:bodyPr wrap="square" lIns="0" tIns="0" rIns="0" bIns="0" rtlCol="0"/>
            <a:lstStyle/>
            <a:p/>
          </p:txBody>
        </p:sp>
        <p:sp>
          <p:nvSpPr>
            <p:cNvPr id="3511" name="object 3511" descr=""/>
            <p:cNvSpPr/>
            <p:nvPr/>
          </p:nvSpPr>
          <p:spPr>
            <a:xfrm>
              <a:off x="4960084" y="6346873"/>
              <a:ext cx="635" cy="1270"/>
            </a:xfrm>
            <a:custGeom>
              <a:avLst/>
              <a:gdLst/>
              <a:ahLst/>
              <a:cxnLst/>
              <a:rect l="l" t="t" r="r" b="b"/>
              <a:pathLst>
                <a:path w="635" h="1270">
                  <a:moveTo>
                    <a:pt x="0" y="1041"/>
                  </a:moveTo>
                  <a:lnTo>
                    <a:pt x="76" y="736"/>
                  </a:lnTo>
                  <a:lnTo>
                    <a:pt x="88" y="533"/>
                  </a:lnTo>
                  <a:lnTo>
                    <a:pt x="88" y="279"/>
                  </a:lnTo>
                  <a:lnTo>
                    <a:pt x="76" y="0"/>
                  </a:lnTo>
                </a:path>
              </a:pathLst>
            </a:custGeom>
            <a:ln w="6426">
              <a:solidFill>
                <a:srgbClr val="231F20"/>
              </a:solidFill>
            </a:ln>
          </p:spPr>
          <p:txBody>
            <a:bodyPr wrap="square" lIns="0" tIns="0" rIns="0" bIns="0" rtlCol="0"/>
            <a:lstStyle/>
            <a:p/>
          </p:txBody>
        </p:sp>
        <p:sp>
          <p:nvSpPr>
            <p:cNvPr id="3512" name="object 3512" descr=""/>
            <p:cNvSpPr/>
            <p:nvPr/>
          </p:nvSpPr>
          <p:spPr>
            <a:xfrm>
              <a:off x="4148462" y="7243462"/>
              <a:ext cx="635" cy="8890"/>
            </a:xfrm>
            <a:custGeom>
              <a:avLst/>
              <a:gdLst/>
              <a:ahLst/>
              <a:cxnLst/>
              <a:rect l="l" t="t" r="r" b="b"/>
              <a:pathLst>
                <a:path w="635" h="8890">
                  <a:moveTo>
                    <a:pt x="0" y="0"/>
                  </a:moveTo>
                  <a:lnTo>
                    <a:pt x="0" y="2882"/>
                  </a:lnTo>
                  <a:lnTo>
                    <a:pt x="88" y="5765"/>
                  </a:lnTo>
                  <a:lnTo>
                    <a:pt x="266" y="8636"/>
                  </a:lnTo>
                </a:path>
              </a:pathLst>
            </a:custGeom>
            <a:ln w="6426">
              <a:solidFill>
                <a:srgbClr val="231F20"/>
              </a:solidFill>
            </a:ln>
          </p:spPr>
          <p:txBody>
            <a:bodyPr wrap="square" lIns="0" tIns="0" rIns="0" bIns="0" rtlCol="0"/>
            <a:lstStyle/>
            <a:p/>
          </p:txBody>
        </p:sp>
        <p:sp>
          <p:nvSpPr>
            <p:cNvPr id="3513" name="object 3513" descr=""/>
            <p:cNvSpPr/>
            <p:nvPr/>
          </p:nvSpPr>
          <p:spPr>
            <a:xfrm>
              <a:off x="4164982" y="7243462"/>
              <a:ext cx="635" cy="8890"/>
            </a:xfrm>
            <a:custGeom>
              <a:avLst/>
              <a:gdLst/>
              <a:ahLst/>
              <a:cxnLst/>
              <a:rect l="l" t="t" r="r" b="b"/>
              <a:pathLst>
                <a:path w="635" h="8890">
                  <a:moveTo>
                    <a:pt x="0" y="0"/>
                  </a:moveTo>
                  <a:lnTo>
                    <a:pt x="0" y="2895"/>
                  </a:lnTo>
                  <a:lnTo>
                    <a:pt x="114" y="5778"/>
                  </a:lnTo>
                  <a:lnTo>
                    <a:pt x="330" y="8648"/>
                  </a:lnTo>
                </a:path>
              </a:pathLst>
            </a:custGeom>
            <a:ln w="6426">
              <a:solidFill>
                <a:srgbClr val="231F20"/>
              </a:solidFill>
            </a:ln>
          </p:spPr>
          <p:txBody>
            <a:bodyPr wrap="square" lIns="0" tIns="0" rIns="0" bIns="0" rtlCol="0"/>
            <a:lstStyle/>
            <a:p/>
          </p:txBody>
        </p:sp>
        <p:sp>
          <p:nvSpPr>
            <p:cNvPr id="3514" name="object 3514" descr=""/>
            <p:cNvSpPr/>
            <p:nvPr/>
          </p:nvSpPr>
          <p:spPr>
            <a:xfrm>
              <a:off x="4164986" y="7234819"/>
              <a:ext cx="635" cy="8890"/>
            </a:xfrm>
            <a:custGeom>
              <a:avLst/>
              <a:gdLst/>
              <a:ahLst/>
              <a:cxnLst/>
              <a:rect l="l" t="t" r="r" b="b"/>
              <a:pathLst>
                <a:path w="635" h="8890">
                  <a:moveTo>
                    <a:pt x="330" y="0"/>
                  </a:moveTo>
                  <a:lnTo>
                    <a:pt x="101" y="2870"/>
                  </a:lnTo>
                  <a:lnTo>
                    <a:pt x="0" y="5753"/>
                  </a:lnTo>
                  <a:lnTo>
                    <a:pt x="0" y="8648"/>
                  </a:lnTo>
                </a:path>
              </a:pathLst>
            </a:custGeom>
            <a:ln w="6426">
              <a:solidFill>
                <a:srgbClr val="231F20"/>
              </a:solidFill>
            </a:ln>
          </p:spPr>
          <p:txBody>
            <a:bodyPr wrap="square" lIns="0" tIns="0" rIns="0" bIns="0" rtlCol="0"/>
            <a:lstStyle/>
            <a:p/>
          </p:txBody>
        </p:sp>
        <p:sp>
          <p:nvSpPr>
            <p:cNvPr id="3515" name="object 3515" descr=""/>
            <p:cNvSpPr/>
            <p:nvPr/>
          </p:nvSpPr>
          <p:spPr>
            <a:xfrm>
              <a:off x="4153274" y="7243462"/>
              <a:ext cx="635" cy="8890"/>
            </a:xfrm>
            <a:custGeom>
              <a:avLst/>
              <a:gdLst/>
              <a:ahLst/>
              <a:cxnLst/>
              <a:rect l="l" t="t" r="r" b="b"/>
              <a:pathLst>
                <a:path w="635" h="8890">
                  <a:moveTo>
                    <a:pt x="0" y="0"/>
                  </a:moveTo>
                  <a:lnTo>
                    <a:pt x="0" y="2882"/>
                  </a:lnTo>
                  <a:lnTo>
                    <a:pt x="101" y="5765"/>
                  </a:lnTo>
                  <a:lnTo>
                    <a:pt x="266" y="8636"/>
                  </a:lnTo>
                </a:path>
              </a:pathLst>
            </a:custGeom>
            <a:ln w="6426">
              <a:solidFill>
                <a:srgbClr val="231F20"/>
              </a:solidFill>
            </a:ln>
          </p:spPr>
          <p:txBody>
            <a:bodyPr wrap="square" lIns="0" tIns="0" rIns="0" bIns="0" rtlCol="0"/>
            <a:lstStyle/>
            <a:p/>
          </p:txBody>
        </p:sp>
        <p:sp>
          <p:nvSpPr>
            <p:cNvPr id="3516" name="object 3516" descr=""/>
            <p:cNvSpPr/>
            <p:nvPr/>
          </p:nvSpPr>
          <p:spPr>
            <a:xfrm>
              <a:off x="4153281" y="7234825"/>
              <a:ext cx="635" cy="8890"/>
            </a:xfrm>
            <a:custGeom>
              <a:avLst/>
              <a:gdLst/>
              <a:ahLst/>
              <a:cxnLst/>
              <a:rect l="l" t="t" r="r" b="b"/>
              <a:pathLst>
                <a:path w="635" h="8890">
                  <a:moveTo>
                    <a:pt x="266" y="0"/>
                  </a:moveTo>
                  <a:lnTo>
                    <a:pt x="88" y="2870"/>
                  </a:lnTo>
                  <a:lnTo>
                    <a:pt x="0" y="5753"/>
                  </a:lnTo>
                  <a:lnTo>
                    <a:pt x="0" y="8636"/>
                  </a:lnTo>
                </a:path>
              </a:pathLst>
            </a:custGeom>
            <a:ln w="6426">
              <a:solidFill>
                <a:srgbClr val="231F20"/>
              </a:solidFill>
            </a:ln>
          </p:spPr>
          <p:txBody>
            <a:bodyPr wrap="square" lIns="0" tIns="0" rIns="0" bIns="0" rtlCol="0"/>
            <a:lstStyle/>
            <a:p/>
          </p:txBody>
        </p:sp>
        <p:sp>
          <p:nvSpPr>
            <p:cNvPr id="3517" name="object 3517" descr=""/>
            <p:cNvSpPr/>
            <p:nvPr/>
          </p:nvSpPr>
          <p:spPr>
            <a:xfrm>
              <a:off x="4148468" y="7234825"/>
              <a:ext cx="635" cy="8890"/>
            </a:xfrm>
            <a:custGeom>
              <a:avLst/>
              <a:gdLst/>
              <a:ahLst/>
              <a:cxnLst/>
              <a:rect l="l" t="t" r="r" b="b"/>
              <a:pathLst>
                <a:path w="635" h="8890">
                  <a:moveTo>
                    <a:pt x="266" y="0"/>
                  </a:moveTo>
                  <a:lnTo>
                    <a:pt x="76" y="2870"/>
                  </a:lnTo>
                  <a:lnTo>
                    <a:pt x="0" y="5753"/>
                  </a:lnTo>
                  <a:lnTo>
                    <a:pt x="0" y="8636"/>
                  </a:lnTo>
                </a:path>
              </a:pathLst>
            </a:custGeom>
            <a:ln w="6426">
              <a:solidFill>
                <a:srgbClr val="231F20"/>
              </a:solidFill>
            </a:ln>
          </p:spPr>
          <p:txBody>
            <a:bodyPr wrap="square" lIns="0" tIns="0" rIns="0" bIns="0" rtlCol="0"/>
            <a:lstStyle/>
            <a:p/>
          </p:txBody>
        </p:sp>
        <p:sp>
          <p:nvSpPr>
            <p:cNvPr id="3518" name="object 3518" descr=""/>
            <p:cNvSpPr/>
            <p:nvPr/>
          </p:nvSpPr>
          <p:spPr>
            <a:xfrm>
              <a:off x="4920476" y="6359846"/>
              <a:ext cx="38735" cy="635"/>
            </a:xfrm>
            <a:custGeom>
              <a:avLst/>
              <a:gdLst/>
              <a:ahLst/>
              <a:cxnLst/>
              <a:rect l="l" t="t" r="r" b="b"/>
              <a:pathLst>
                <a:path w="38735" h="635">
                  <a:moveTo>
                    <a:pt x="38417" y="0"/>
                  </a:moveTo>
                  <a:lnTo>
                    <a:pt x="23461" y="44"/>
                  </a:lnTo>
                  <a:lnTo>
                    <a:pt x="11250" y="166"/>
                  </a:lnTo>
                  <a:lnTo>
                    <a:pt x="3018" y="348"/>
                  </a:lnTo>
                  <a:lnTo>
                    <a:pt x="0" y="571"/>
                  </a:lnTo>
                </a:path>
              </a:pathLst>
            </a:custGeom>
            <a:ln w="6426">
              <a:solidFill>
                <a:srgbClr val="231F20"/>
              </a:solidFill>
            </a:ln>
          </p:spPr>
          <p:txBody>
            <a:bodyPr wrap="square" lIns="0" tIns="0" rIns="0" bIns="0" rtlCol="0"/>
            <a:lstStyle/>
            <a:p/>
          </p:txBody>
        </p:sp>
        <p:sp>
          <p:nvSpPr>
            <p:cNvPr id="3519" name="object 3519" descr=""/>
            <p:cNvSpPr/>
            <p:nvPr/>
          </p:nvSpPr>
          <p:spPr>
            <a:xfrm>
              <a:off x="4958897" y="6359845"/>
              <a:ext cx="38735" cy="635"/>
            </a:xfrm>
            <a:custGeom>
              <a:avLst/>
              <a:gdLst/>
              <a:ahLst/>
              <a:cxnLst/>
              <a:rect l="l" t="t" r="r" b="b"/>
              <a:pathLst>
                <a:path w="38735" h="635">
                  <a:moveTo>
                    <a:pt x="38417" y="571"/>
                  </a:moveTo>
                  <a:lnTo>
                    <a:pt x="35399" y="348"/>
                  </a:lnTo>
                  <a:lnTo>
                    <a:pt x="27166" y="166"/>
                  </a:lnTo>
                  <a:lnTo>
                    <a:pt x="14955" y="44"/>
                  </a:lnTo>
                  <a:lnTo>
                    <a:pt x="0" y="0"/>
                  </a:lnTo>
                </a:path>
              </a:pathLst>
            </a:custGeom>
            <a:ln w="6426">
              <a:solidFill>
                <a:srgbClr val="231F20"/>
              </a:solidFill>
            </a:ln>
          </p:spPr>
          <p:txBody>
            <a:bodyPr wrap="square" lIns="0" tIns="0" rIns="0" bIns="0" rtlCol="0"/>
            <a:lstStyle/>
            <a:p/>
          </p:txBody>
        </p:sp>
        <p:sp>
          <p:nvSpPr>
            <p:cNvPr id="3520" name="object 3520" descr=""/>
            <p:cNvSpPr/>
            <p:nvPr/>
          </p:nvSpPr>
          <p:spPr>
            <a:xfrm>
              <a:off x="4932620" y="6361222"/>
              <a:ext cx="1270" cy="1905"/>
            </a:xfrm>
            <a:custGeom>
              <a:avLst/>
              <a:gdLst/>
              <a:ahLst/>
              <a:cxnLst/>
              <a:rect l="l" t="t" r="r" b="b"/>
              <a:pathLst>
                <a:path w="1270" h="1904">
                  <a:moveTo>
                    <a:pt x="1270" y="0"/>
                  </a:moveTo>
                  <a:lnTo>
                    <a:pt x="571" y="0"/>
                  </a:lnTo>
                  <a:lnTo>
                    <a:pt x="0" y="673"/>
                  </a:lnTo>
                  <a:lnTo>
                    <a:pt x="0" y="1485"/>
                  </a:lnTo>
                </a:path>
              </a:pathLst>
            </a:custGeom>
            <a:ln w="6426">
              <a:solidFill>
                <a:srgbClr val="231F20"/>
              </a:solidFill>
            </a:ln>
          </p:spPr>
          <p:txBody>
            <a:bodyPr wrap="square" lIns="0" tIns="0" rIns="0" bIns="0" rtlCol="0"/>
            <a:lstStyle/>
            <a:p/>
          </p:txBody>
        </p:sp>
        <p:sp>
          <p:nvSpPr>
            <p:cNvPr id="3521" name="object 3521" descr=""/>
            <p:cNvSpPr/>
            <p:nvPr/>
          </p:nvSpPr>
          <p:spPr>
            <a:xfrm>
              <a:off x="4984127" y="6361224"/>
              <a:ext cx="1270" cy="1905"/>
            </a:xfrm>
            <a:custGeom>
              <a:avLst/>
              <a:gdLst/>
              <a:ahLst/>
              <a:cxnLst/>
              <a:rect l="l" t="t" r="r" b="b"/>
              <a:pathLst>
                <a:path w="1270" h="1904">
                  <a:moveTo>
                    <a:pt x="1270" y="1485"/>
                  </a:moveTo>
                  <a:lnTo>
                    <a:pt x="1257" y="673"/>
                  </a:lnTo>
                  <a:lnTo>
                    <a:pt x="698" y="0"/>
                  </a:lnTo>
                  <a:lnTo>
                    <a:pt x="0" y="0"/>
                  </a:lnTo>
                </a:path>
              </a:pathLst>
            </a:custGeom>
            <a:ln w="6426">
              <a:solidFill>
                <a:srgbClr val="231F20"/>
              </a:solidFill>
            </a:ln>
          </p:spPr>
          <p:txBody>
            <a:bodyPr wrap="square" lIns="0" tIns="0" rIns="0" bIns="0" rtlCol="0"/>
            <a:lstStyle/>
            <a:p/>
          </p:txBody>
        </p:sp>
        <p:sp>
          <p:nvSpPr>
            <p:cNvPr id="3522" name="object 3522" descr=""/>
            <p:cNvSpPr/>
            <p:nvPr/>
          </p:nvSpPr>
          <p:spPr>
            <a:xfrm>
              <a:off x="4979761" y="6361224"/>
              <a:ext cx="1270" cy="1905"/>
            </a:xfrm>
            <a:custGeom>
              <a:avLst/>
              <a:gdLst/>
              <a:ahLst/>
              <a:cxnLst/>
              <a:rect l="l" t="t" r="r" b="b"/>
              <a:pathLst>
                <a:path w="1270" h="1904">
                  <a:moveTo>
                    <a:pt x="1270" y="1485"/>
                  </a:moveTo>
                  <a:lnTo>
                    <a:pt x="1270" y="673"/>
                  </a:lnTo>
                  <a:lnTo>
                    <a:pt x="698" y="0"/>
                  </a:lnTo>
                  <a:lnTo>
                    <a:pt x="0" y="0"/>
                  </a:lnTo>
                </a:path>
              </a:pathLst>
            </a:custGeom>
            <a:ln w="6426">
              <a:solidFill>
                <a:srgbClr val="231F20"/>
              </a:solidFill>
            </a:ln>
          </p:spPr>
          <p:txBody>
            <a:bodyPr wrap="square" lIns="0" tIns="0" rIns="0" bIns="0" rtlCol="0"/>
            <a:lstStyle/>
            <a:p/>
          </p:txBody>
        </p:sp>
        <p:sp>
          <p:nvSpPr>
            <p:cNvPr id="3523" name="object 3523" descr=""/>
            <p:cNvSpPr/>
            <p:nvPr/>
          </p:nvSpPr>
          <p:spPr>
            <a:xfrm>
              <a:off x="4936973" y="6361222"/>
              <a:ext cx="1270" cy="1905"/>
            </a:xfrm>
            <a:custGeom>
              <a:avLst/>
              <a:gdLst/>
              <a:ahLst/>
              <a:cxnLst/>
              <a:rect l="l" t="t" r="r" b="b"/>
              <a:pathLst>
                <a:path w="1270" h="1904">
                  <a:moveTo>
                    <a:pt x="1270" y="0"/>
                  </a:moveTo>
                  <a:lnTo>
                    <a:pt x="571" y="0"/>
                  </a:lnTo>
                  <a:lnTo>
                    <a:pt x="12" y="673"/>
                  </a:lnTo>
                  <a:lnTo>
                    <a:pt x="0" y="1485"/>
                  </a:lnTo>
                </a:path>
              </a:pathLst>
            </a:custGeom>
            <a:ln w="6426">
              <a:solidFill>
                <a:srgbClr val="231F20"/>
              </a:solidFill>
            </a:ln>
          </p:spPr>
          <p:txBody>
            <a:bodyPr wrap="square" lIns="0" tIns="0" rIns="0" bIns="0" rtlCol="0"/>
            <a:lstStyle/>
            <a:p/>
          </p:txBody>
        </p:sp>
        <p:sp>
          <p:nvSpPr>
            <p:cNvPr id="3524" name="object 3524" descr=""/>
            <p:cNvSpPr/>
            <p:nvPr/>
          </p:nvSpPr>
          <p:spPr>
            <a:xfrm>
              <a:off x="4979761" y="6362602"/>
              <a:ext cx="1905" cy="635"/>
            </a:xfrm>
            <a:custGeom>
              <a:avLst/>
              <a:gdLst/>
              <a:ahLst/>
              <a:cxnLst/>
              <a:rect l="l" t="t" r="r" b="b"/>
              <a:pathLst>
                <a:path w="1904" h="635">
                  <a:moveTo>
                    <a:pt x="1295" y="114"/>
                  </a:moveTo>
                  <a:lnTo>
                    <a:pt x="1028" y="63"/>
                  </a:lnTo>
                  <a:lnTo>
                    <a:pt x="533" y="25"/>
                  </a:lnTo>
                  <a:lnTo>
                    <a:pt x="0" y="0"/>
                  </a:lnTo>
                </a:path>
              </a:pathLst>
            </a:custGeom>
            <a:ln w="6426">
              <a:solidFill>
                <a:srgbClr val="231F20"/>
              </a:solidFill>
            </a:ln>
          </p:spPr>
          <p:txBody>
            <a:bodyPr wrap="square" lIns="0" tIns="0" rIns="0" bIns="0" rtlCol="0"/>
            <a:lstStyle/>
            <a:p/>
          </p:txBody>
        </p:sp>
        <p:sp>
          <p:nvSpPr>
            <p:cNvPr id="3525" name="object 3525" descr=""/>
            <p:cNvSpPr/>
            <p:nvPr/>
          </p:nvSpPr>
          <p:spPr>
            <a:xfrm>
              <a:off x="4936948" y="6362599"/>
              <a:ext cx="1905" cy="635"/>
            </a:xfrm>
            <a:custGeom>
              <a:avLst/>
              <a:gdLst/>
              <a:ahLst/>
              <a:cxnLst/>
              <a:rect l="l" t="t" r="r" b="b"/>
              <a:pathLst>
                <a:path w="1904" h="635">
                  <a:moveTo>
                    <a:pt x="1295" y="0"/>
                  </a:moveTo>
                  <a:lnTo>
                    <a:pt x="761" y="25"/>
                  </a:lnTo>
                  <a:lnTo>
                    <a:pt x="279" y="63"/>
                  </a:lnTo>
                  <a:lnTo>
                    <a:pt x="0" y="114"/>
                  </a:lnTo>
                </a:path>
              </a:pathLst>
            </a:custGeom>
            <a:ln w="6426">
              <a:solidFill>
                <a:srgbClr val="231F20"/>
              </a:solidFill>
            </a:ln>
          </p:spPr>
          <p:txBody>
            <a:bodyPr wrap="square" lIns="0" tIns="0" rIns="0" bIns="0" rtlCol="0"/>
            <a:lstStyle/>
            <a:p/>
          </p:txBody>
        </p:sp>
        <p:sp>
          <p:nvSpPr>
            <p:cNvPr id="3526" name="object 3526" descr=""/>
            <p:cNvSpPr/>
            <p:nvPr/>
          </p:nvSpPr>
          <p:spPr>
            <a:xfrm>
              <a:off x="4784200" y="6274654"/>
              <a:ext cx="2540" cy="1905"/>
            </a:xfrm>
            <a:custGeom>
              <a:avLst/>
              <a:gdLst/>
              <a:ahLst/>
              <a:cxnLst/>
              <a:rect l="l" t="t" r="r" b="b"/>
              <a:pathLst>
                <a:path w="2539" h="1904">
                  <a:moveTo>
                    <a:pt x="2374" y="1816"/>
                  </a:moveTo>
                  <a:lnTo>
                    <a:pt x="1587" y="1206"/>
                  </a:lnTo>
                  <a:lnTo>
                    <a:pt x="787" y="596"/>
                  </a:lnTo>
                  <a:lnTo>
                    <a:pt x="0" y="0"/>
                  </a:lnTo>
                </a:path>
              </a:pathLst>
            </a:custGeom>
            <a:ln w="6426">
              <a:solidFill>
                <a:srgbClr val="231F20"/>
              </a:solidFill>
            </a:ln>
          </p:spPr>
          <p:txBody>
            <a:bodyPr wrap="square" lIns="0" tIns="0" rIns="0" bIns="0" rtlCol="0"/>
            <a:lstStyle/>
            <a:p/>
          </p:txBody>
        </p:sp>
        <p:sp>
          <p:nvSpPr>
            <p:cNvPr id="3527" name="object 3527" descr=""/>
            <p:cNvSpPr/>
            <p:nvPr/>
          </p:nvSpPr>
          <p:spPr>
            <a:xfrm>
              <a:off x="5109509" y="6367665"/>
              <a:ext cx="1270" cy="3810"/>
            </a:xfrm>
            <a:custGeom>
              <a:avLst/>
              <a:gdLst/>
              <a:ahLst/>
              <a:cxnLst/>
              <a:rect l="l" t="t" r="r" b="b"/>
              <a:pathLst>
                <a:path w="1270" h="3810">
                  <a:moveTo>
                    <a:pt x="965" y="0"/>
                  </a:moveTo>
                  <a:lnTo>
                    <a:pt x="355" y="889"/>
                  </a:lnTo>
                  <a:lnTo>
                    <a:pt x="0" y="2286"/>
                  </a:lnTo>
                  <a:lnTo>
                    <a:pt x="0" y="3759"/>
                  </a:lnTo>
                </a:path>
              </a:pathLst>
            </a:custGeom>
            <a:ln w="6426">
              <a:solidFill>
                <a:srgbClr val="231F20"/>
              </a:solidFill>
            </a:ln>
          </p:spPr>
          <p:txBody>
            <a:bodyPr wrap="square" lIns="0" tIns="0" rIns="0" bIns="0" rtlCol="0"/>
            <a:lstStyle/>
            <a:p/>
          </p:txBody>
        </p:sp>
        <p:sp>
          <p:nvSpPr>
            <p:cNvPr id="3528" name="object 3528" descr=""/>
            <p:cNvSpPr/>
            <p:nvPr/>
          </p:nvSpPr>
          <p:spPr>
            <a:xfrm>
              <a:off x="5109507" y="6371429"/>
              <a:ext cx="1270" cy="3810"/>
            </a:xfrm>
            <a:custGeom>
              <a:avLst/>
              <a:gdLst/>
              <a:ahLst/>
              <a:cxnLst/>
              <a:rect l="l" t="t" r="r" b="b"/>
              <a:pathLst>
                <a:path w="1270" h="3810">
                  <a:moveTo>
                    <a:pt x="0" y="0"/>
                  </a:moveTo>
                  <a:lnTo>
                    <a:pt x="0" y="1485"/>
                  </a:lnTo>
                  <a:lnTo>
                    <a:pt x="355" y="2870"/>
                  </a:lnTo>
                  <a:lnTo>
                    <a:pt x="965" y="3759"/>
                  </a:lnTo>
                </a:path>
              </a:pathLst>
            </a:custGeom>
            <a:ln w="6426">
              <a:solidFill>
                <a:srgbClr val="231F20"/>
              </a:solidFill>
            </a:ln>
          </p:spPr>
          <p:txBody>
            <a:bodyPr wrap="square" lIns="0" tIns="0" rIns="0" bIns="0" rtlCol="0"/>
            <a:lstStyle/>
            <a:p/>
          </p:txBody>
        </p:sp>
        <p:sp>
          <p:nvSpPr>
            <p:cNvPr id="3529" name="object 3529" descr=""/>
            <p:cNvSpPr/>
            <p:nvPr/>
          </p:nvSpPr>
          <p:spPr>
            <a:xfrm>
              <a:off x="4828470" y="6269912"/>
              <a:ext cx="1905" cy="1270"/>
            </a:xfrm>
            <a:custGeom>
              <a:avLst/>
              <a:gdLst/>
              <a:ahLst/>
              <a:cxnLst/>
              <a:rect l="l" t="t" r="r" b="b"/>
              <a:pathLst>
                <a:path w="1904" h="1270">
                  <a:moveTo>
                    <a:pt x="0" y="685"/>
                  </a:moveTo>
                  <a:lnTo>
                    <a:pt x="685" y="457"/>
                  </a:lnTo>
                  <a:lnTo>
                    <a:pt x="1371" y="0"/>
                  </a:lnTo>
                </a:path>
              </a:pathLst>
            </a:custGeom>
            <a:ln w="6426">
              <a:solidFill>
                <a:srgbClr val="231F20"/>
              </a:solidFill>
            </a:ln>
          </p:spPr>
          <p:txBody>
            <a:bodyPr wrap="square" lIns="0" tIns="0" rIns="0" bIns="0" rtlCol="0"/>
            <a:lstStyle/>
            <a:p/>
          </p:txBody>
        </p:sp>
        <p:sp>
          <p:nvSpPr>
            <p:cNvPr id="3530" name="object 3530" descr=""/>
            <p:cNvSpPr/>
            <p:nvPr/>
          </p:nvSpPr>
          <p:spPr>
            <a:xfrm>
              <a:off x="4828473" y="6280928"/>
              <a:ext cx="2540" cy="1905"/>
            </a:xfrm>
            <a:custGeom>
              <a:avLst/>
              <a:gdLst/>
              <a:ahLst/>
              <a:cxnLst/>
              <a:rect l="l" t="t" r="r" b="b"/>
              <a:pathLst>
                <a:path w="2539" h="1904">
                  <a:moveTo>
                    <a:pt x="2514" y="1371"/>
                  </a:moveTo>
                  <a:lnTo>
                    <a:pt x="0" y="0"/>
                  </a:lnTo>
                </a:path>
              </a:pathLst>
            </a:custGeom>
            <a:ln w="6426">
              <a:solidFill>
                <a:srgbClr val="231F20"/>
              </a:solidFill>
            </a:ln>
          </p:spPr>
          <p:txBody>
            <a:bodyPr wrap="square" lIns="0" tIns="0" rIns="0" bIns="0" rtlCol="0"/>
            <a:lstStyle/>
            <a:p/>
          </p:txBody>
        </p:sp>
        <p:sp>
          <p:nvSpPr>
            <p:cNvPr id="3531" name="object 3531" descr=""/>
            <p:cNvSpPr/>
            <p:nvPr/>
          </p:nvSpPr>
          <p:spPr>
            <a:xfrm>
              <a:off x="4828473" y="6295155"/>
              <a:ext cx="2540" cy="1905"/>
            </a:xfrm>
            <a:custGeom>
              <a:avLst/>
              <a:gdLst/>
              <a:ahLst/>
              <a:cxnLst/>
              <a:rect l="l" t="t" r="r" b="b"/>
              <a:pathLst>
                <a:path w="2539" h="1904">
                  <a:moveTo>
                    <a:pt x="2514" y="1600"/>
                  </a:moveTo>
                  <a:lnTo>
                    <a:pt x="0" y="0"/>
                  </a:lnTo>
                </a:path>
              </a:pathLst>
            </a:custGeom>
            <a:ln w="6426">
              <a:solidFill>
                <a:srgbClr val="231F20"/>
              </a:solidFill>
            </a:ln>
          </p:spPr>
          <p:txBody>
            <a:bodyPr wrap="square" lIns="0" tIns="0" rIns="0" bIns="0" rtlCol="0"/>
            <a:lstStyle/>
            <a:p/>
          </p:txBody>
        </p:sp>
        <p:sp>
          <p:nvSpPr>
            <p:cNvPr id="3532" name="object 3532" descr=""/>
            <p:cNvSpPr/>
            <p:nvPr/>
          </p:nvSpPr>
          <p:spPr>
            <a:xfrm>
              <a:off x="4828473" y="6299967"/>
              <a:ext cx="2540" cy="1905"/>
            </a:xfrm>
            <a:custGeom>
              <a:avLst/>
              <a:gdLst/>
              <a:ahLst/>
              <a:cxnLst/>
              <a:rect l="l" t="t" r="r" b="b"/>
              <a:pathLst>
                <a:path w="2539" h="1904">
                  <a:moveTo>
                    <a:pt x="2514" y="1600"/>
                  </a:moveTo>
                  <a:lnTo>
                    <a:pt x="0" y="0"/>
                  </a:lnTo>
                </a:path>
              </a:pathLst>
            </a:custGeom>
            <a:ln w="6426">
              <a:solidFill>
                <a:srgbClr val="231F20"/>
              </a:solidFill>
            </a:ln>
          </p:spPr>
          <p:txBody>
            <a:bodyPr wrap="square" lIns="0" tIns="0" rIns="0" bIns="0" rtlCol="0"/>
            <a:lstStyle/>
            <a:p/>
          </p:txBody>
        </p:sp>
        <p:sp>
          <p:nvSpPr>
            <p:cNvPr id="3533" name="object 3533" descr=""/>
            <p:cNvSpPr/>
            <p:nvPr/>
          </p:nvSpPr>
          <p:spPr>
            <a:xfrm>
              <a:off x="4828473" y="6271291"/>
              <a:ext cx="2540" cy="1905"/>
            </a:xfrm>
            <a:custGeom>
              <a:avLst/>
              <a:gdLst/>
              <a:ahLst/>
              <a:cxnLst/>
              <a:rect l="l" t="t" r="r" b="b"/>
              <a:pathLst>
                <a:path w="2539" h="1904">
                  <a:moveTo>
                    <a:pt x="2514" y="1371"/>
                  </a:moveTo>
                  <a:lnTo>
                    <a:pt x="0" y="0"/>
                  </a:lnTo>
                </a:path>
              </a:pathLst>
            </a:custGeom>
            <a:ln w="6426">
              <a:solidFill>
                <a:srgbClr val="231F20"/>
              </a:solidFill>
            </a:ln>
          </p:spPr>
          <p:txBody>
            <a:bodyPr wrap="square" lIns="0" tIns="0" rIns="0" bIns="0" rtlCol="0"/>
            <a:lstStyle/>
            <a:p/>
          </p:txBody>
        </p:sp>
        <p:sp>
          <p:nvSpPr>
            <p:cNvPr id="3534" name="object 3534" descr=""/>
            <p:cNvSpPr/>
            <p:nvPr/>
          </p:nvSpPr>
          <p:spPr>
            <a:xfrm>
              <a:off x="4919319" y="6360993"/>
              <a:ext cx="4445" cy="0"/>
            </a:xfrm>
            <a:custGeom>
              <a:avLst/>
              <a:gdLst/>
              <a:ahLst/>
              <a:cxnLst/>
              <a:rect l="l" t="t" r="r" b="b"/>
              <a:pathLst>
                <a:path w="4445" h="0">
                  <a:moveTo>
                    <a:pt x="4127" y="0"/>
                  </a:moveTo>
                  <a:lnTo>
                    <a:pt x="0" y="0"/>
                  </a:lnTo>
                </a:path>
              </a:pathLst>
            </a:custGeom>
            <a:ln w="6426">
              <a:solidFill>
                <a:srgbClr val="231F20"/>
              </a:solidFill>
            </a:ln>
          </p:spPr>
          <p:txBody>
            <a:bodyPr wrap="square" lIns="0" tIns="0" rIns="0" bIns="0" rtlCol="0"/>
            <a:lstStyle/>
            <a:p/>
          </p:txBody>
        </p:sp>
        <p:sp>
          <p:nvSpPr>
            <p:cNvPr id="3535" name="object 3535" descr=""/>
            <p:cNvSpPr/>
            <p:nvPr/>
          </p:nvSpPr>
          <p:spPr>
            <a:xfrm>
              <a:off x="5001445" y="6348144"/>
              <a:ext cx="0" cy="635"/>
            </a:xfrm>
            <a:custGeom>
              <a:avLst/>
              <a:gdLst/>
              <a:ahLst/>
              <a:cxnLst/>
              <a:rect l="l" t="t" r="r" b="b"/>
              <a:pathLst>
                <a:path w="0" h="635">
                  <a:moveTo>
                    <a:pt x="0" y="228"/>
                  </a:moveTo>
                  <a:lnTo>
                    <a:pt x="0" y="0"/>
                  </a:lnTo>
                </a:path>
              </a:pathLst>
            </a:custGeom>
            <a:ln w="6426">
              <a:solidFill>
                <a:srgbClr val="231F20"/>
              </a:solidFill>
            </a:ln>
          </p:spPr>
          <p:txBody>
            <a:bodyPr wrap="square" lIns="0" tIns="0" rIns="0" bIns="0" rtlCol="0"/>
            <a:lstStyle/>
            <a:p/>
          </p:txBody>
        </p:sp>
        <p:sp>
          <p:nvSpPr>
            <p:cNvPr id="3536" name="object 3536" descr=""/>
            <p:cNvSpPr/>
            <p:nvPr/>
          </p:nvSpPr>
          <p:spPr>
            <a:xfrm>
              <a:off x="4724303" y="6301797"/>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537" name="object 3537" descr=""/>
            <p:cNvSpPr/>
            <p:nvPr/>
          </p:nvSpPr>
          <p:spPr>
            <a:xfrm>
              <a:off x="4724303" y="6292166"/>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538" name="object 3538" descr=""/>
            <p:cNvSpPr/>
            <p:nvPr/>
          </p:nvSpPr>
          <p:spPr>
            <a:xfrm>
              <a:off x="4724303" y="6296983"/>
              <a:ext cx="0" cy="1270"/>
            </a:xfrm>
            <a:custGeom>
              <a:avLst/>
              <a:gdLst/>
              <a:ahLst/>
              <a:cxnLst/>
              <a:rect l="l" t="t" r="r" b="b"/>
              <a:pathLst>
                <a:path w="0" h="1270">
                  <a:moveTo>
                    <a:pt x="0" y="0"/>
                  </a:moveTo>
                  <a:lnTo>
                    <a:pt x="0" y="685"/>
                  </a:lnTo>
                </a:path>
              </a:pathLst>
            </a:custGeom>
            <a:ln w="6426">
              <a:solidFill>
                <a:srgbClr val="231F20"/>
              </a:solidFill>
            </a:ln>
          </p:spPr>
          <p:txBody>
            <a:bodyPr wrap="square" lIns="0" tIns="0" rIns="0" bIns="0" rtlCol="0"/>
            <a:lstStyle/>
            <a:p/>
          </p:txBody>
        </p:sp>
        <p:sp>
          <p:nvSpPr>
            <p:cNvPr id="3539" name="object 3539" descr=""/>
            <p:cNvSpPr/>
            <p:nvPr/>
          </p:nvSpPr>
          <p:spPr>
            <a:xfrm>
              <a:off x="4721788" y="6273581"/>
              <a:ext cx="2540" cy="1905"/>
            </a:xfrm>
            <a:custGeom>
              <a:avLst/>
              <a:gdLst/>
              <a:ahLst/>
              <a:cxnLst/>
              <a:rect l="l" t="t" r="r" b="b"/>
              <a:pathLst>
                <a:path w="2539" h="1904">
                  <a:moveTo>
                    <a:pt x="2514" y="0"/>
                  </a:moveTo>
                  <a:lnTo>
                    <a:pt x="0" y="1600"/>
                  </a:lnTo>
                </a:path>
              </a:pathLst>
            </a:custGeom>
            <a:ln w="6426">
              <a:solidFill>
                <a:srgbClr val="231F20"/>
              </a:solidFill>
            </a:ln>
          </p:spPr>
          <p:txBody>
            <a:bodyPr wrap="square" lIns="0" tIns="0" rIns="0" bIns="0" rtlCol="0"/>
            <a:lstStyle/>
            <a:p/>
          </p:txBody>
        </p:sp>
        <p:sp>
          <p:nvSpPr>
            <p:cNvPr id="3540" name="object 3540" descr=""/>
            <p:cNvSpPr/>
            <p:nvPr/>
          </p:nvSpPr>
          <p:spPr>
            <a:xfrm>
              <a:off x="4721785" y="6285971"/>
              <a:ext cx="2540" cy="1905"/>
            </a:xfrm>
            <a:custGeom>
              <a:avLst/>
              <a:gdLst/>
              <a:ahLst/>
              <a:cxnLst/>
              <a:rect l="l" t="t" r="r" b="b"/>
              <a:pathLst>
                <a:path w="2539" h="1904">
                  <a:moveTo>
                    <a:pt x="0" y="0"/>
                  </a:moveTo>
                  <a:lnTo>
                    <a:pt x="2514" y="1600"/>
                  </a:lnTo>
                </a:path>
              </a:pathLst>
            </a:custGeom>
            <a:ln w="6426">
              <a:solidFill>
                <a:srgbClr val="231F20"/>
              </a:solidFill>
            </a:ln>
          </p:spPr>
          <p:txBody>
            <a:bodyPr wrap="square" lIns="0" tIns="0" rIns="0" bIns="0" rtlCol="0"/>
            <a:lstStyle/>
            <a:p/>
          </p:txBody>
        </p:sp>
        <p:sp>
          <p:nvSpPr>
            <p:cNvPr id="3541" name="object 3541" descr=""/>
            <p:cNvSpPr/>
            <p:nvPr/>
          </p:nvSpPr>
          <p:spPr>
            <a:xfrm>
              <a:off x="4721785" y="6290790"/>
              <a:ext cx="2540" cy="1905"/>
            </a:xfrm>
            <a:custGeom>
              <a:avLst/>
              <a:gdLst/>
              <a:ahLst/>
              <a:cxnLst/>
              <a:rect l="l" t="t" r="r" b="b"/>
              <a:pathLst>
                <a:path w="2539" h="1904">
                  <a:moveTo>
                    <a:pt x="0" y="0"/>
                  </a:moveTo>
                  <a:lnTo>
                    <a:pt x="2514" y="1600"/>
                  </a:lnTo>
                </a:path>
              </a:pathLst>
            </a:custGeom>
            <a:ln w="6426">
              <a:solidFill>
                <a:srgbClr val="231F20"/>
              </a:solidFill>
            </a:ln>
          </p:spPr>
          <p:txBody>
            <a:bodyPr wrap="square" lIns="0" tIns="0" rIns="0" bIns="0" rtlCol="0"/>
            <a:lstStyle/>
            <a:p/>
          </p:txBody>
        </p:sp>
        <p:sp>
          <p:nvSpPr>
            <p:cNvPr id="3542" name="object 3542" descr=""/>
            <p:cNvSpPr/>
            <p:nvPr/>
          </p:nvSpPr>
          <p:spPr>
            <a:xfrm>
              <a:off x="4723617" y="6268763"/>
              <a:ext cx="1270" cy="635"/>
            </a:xfrm>
            <a:custGeom>
              <a:avLst/>
              <a:gdLst/>
              <a:ahLst/>
              <a:cxnLst/>
              <a:rect l="l" t="t" r="r" b="b"/>
              <a:pathLst>
                <a:path w="1270" h="635">
                  <a:moveTo>
                    <a:pt x="685" y="0"/>
                  </a:moveTo>
                  <a:lnTo>
                    <a:pt x="0" y="457"/>
                  </a:lnTo>
                </a:path>
              </a:pathLst>
            </a:custGeom>
            <a:ln w="6426">
              <a:solidFill>
                <a:srgbClr val="231F20"/>
              </a:solidFill>
            </a:ln>
          </p:spPr>
          <p:txBody>
            <a:bodyPr wrap="square" lIns="0" tIns="0" rIns="0" bIns="0" rtlCol="0"/>
            <a:lstStyle/>
            <a:p/>
          </p:txBody>
        </p:sp>
        <p:sp>
          <p:nvSpPr>
            <p:cNvPr id="3543" name="object 3543" descr=""/>
            <p:cNvSpPr/>
            <p:nvPr/>
          </p:nvSpPr>
          <p:spPr>
            <a:xfrm>
              <a:off x="4828470" y="6299503"/>
              <a:ext cx="0" cy="635"/>
            </a:xfrm>
            <a:custGeom>
              <a:avLst/>
              <a:gdLst/>
              <a:ahLst/>
              <a:cxnLst/>
              <a:rect l="l" t="t" r="r" b="b"/>
              <a:pathLst>
                <a:path w="0" h="635">
                  <a:moveTo>
                    <a:pt x="0" y="457"/>
                  </a:moveTo>
                  <a:lnTo>
                    <a:pt x="0" y="0"/>
                  </a:lnTo>
                </a:path>
              </a:pathLst>
            </a:custGeom>
            <a:ln w="6426">
              <a:solidFill>
                <a:srgbClr val="231F20"/>
              </a:solidFill>
            </a:ln>
          </p:spPr>
          <p:txBody>
            <a:bodyPr wrap="square" lIns="0" tIns="0" rIns="0" bIns="0" rtlCol="0"/>
            <a:lstStyle/>
            <a:p/>
          </p:txBody>
        </p:sp>
        <p:sp>
          <p:nvSpPr>
            <p:cNvPr id="3544" name="object 3544" descr=""/>
            <p:cNvSpPr/>
            <p:nvPr/>
          </p:nvSpPr>
          <p:spPr>
            <a:xfrm>
              <a:off x="4828470" y="6294692"/>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545" name="object 3545" descr=""/>
            <p:cNvSpPr/>
            <p:nvPr/>
          </p:nvSpPr>
          <p:spPr>
            <a:xfrm>
              <a:off x="4828470" y="6302720"/>
              <a:ext cx="2540" cy="1905"/>
            </a:xfrm>
            <a:custGeom>
              <a:avLst/>
              <a:gdLst/>
              <a:ahLst/>
              <a:cxnLst/>
              <a:rect l="l" t="t" r="r" b="b"/>
              <a:pathLst>
                <a:path w="2539" h="1904">
                  <a:moveTo>
                    <a:pt x="0" y="1600"/>
                  </a:moveTo>
                  <a:lnTo>
                    <a:pt x="2514" y="0"/>
                  </a:lnTo>
                </a:path>
              </a:pathLst>
            </a:custGeom>
            <a:ln w="6426">
              <a:solidFill>
                <a:srgbClr val="231F20"/>
              </a:solidFill>
            </a:ln>
          </p:spPr>
          <p:txBody>
            <a:bodyPr wrap="square" lIns="0" tIns="0" rIns="0" bIns="0" rtlCol="0"/>
            <a:lstStyle/>
            <a:p/>
          </p:txBody>
        </p:sp>
        <p:sp>
          <p:nvSpPr>
            <p:cNvPr id="3546" name="object 3546" descr=""/>
            <p:cNvSpPr/>
            <p:nvPr/>
          </p:nvSpPr>
          <p:spPr>
            <a:xfrm>
              <a:off x="4828467" y="6276110"/>
              <a:ext cx="3175" cy="1905"/>
            </a:xfrm>
            <a:custGeom>
              <a:avLst/>
              <a:gdLst/>
              <a:ahLst/>
              <a:cxnLst/>
              <a:rect l="l" t="t" r="r" b="b"/>
              <a:pathLst>
                <a:path w="3175" h="1904">
                  <a:moveTo>
                    <a:pt x="2755" y="1371"/>
                  </a:moveTo>
                  <a:lnTo>
                    <a:pt x="0" y="0"/>
                  </a:lnTo>
                </a:path>
              </a:pathLst>
            </a:custGeom>
            <a:ln w="6426">
              <a:solidFill>
                <a:srgbClr val="231F20"/>
              </a:solidFill>
            </a:ln>
          </p:spPr>
          <p:txBody>
            <a:bodyPr wrap="square" lIns="0" tIns="0" rIns="0" bIns="0" rtlCol="0"/>
            <a:lstStyle/>
            <a:p/>
          </p:txBody>
        </p:sp>
        <p:sp>
          <p:nvSpPr>
            <p:cNvPr id="3547" name="object 3547" descr=""/>
            <p:cNvSpPr/>
            <p:nvPr/>
          </p:nvSpPr>
          <p:spPr>
            <a:xfrm>
              <a:off x="4828470" y="6297902"/>
              <a:ext cx="3175" cy="1905"/>
            </a:xfrm>
            <a:custGeom>
              <a:avLst/>
              <a:gdLst/>
              <a:ahLst/>
              <a:cxnLst/>
              <a:rect l="l" t="t" r="r" b="b"/>
              <a:pathLst>
                <a:path w="3175" h="1904">
                  <a:moveTo>
                    <a:pt x="0" y="1600"/>
                  </a:moveTo>
                  <a:lnTo>
                    <a:pt x="2755" y="0"/>
                  </a:lnTo>
                </a:path>
              </a:pathLst>
            </a:custGeom>
            <a:ln w="6426">
              <a:solidFill>
                <a:srgbClr val="231F20"/>
              </a:solidFill>
            </a:ln>
          </p:spPr>
          <p:txBody>
            <a:bodyPr wrap="square" lIns="0" tIns="0" rIns="0" bIns="0" rtlCol="0"/>
            <a:lstStyle/>
            <a:p/>
          </p:txBody>
        </p:sp>
        <p:sp>
          <p:nvSpPr>
            <p:cNvPr id="3548" name="object 3548" descr=""/>
            <p:cNvSpPr/>
            <p:nvPr/>
          </p:nvSpPr>
          <p:spPr>
            <a:xfrm>
              <a:off x="4828470" y="6283681"/>
              <a:ext cx="3175" cy="1905"/>
            </a:xfrm>
            <a:custGeom>
              <a:avLst/>
              <a:gdLst/>
              <a:ahLst/>
              <a:cxnLst/>
              <a:rect l="l" t="t" r="r" b="b"/>
              <a:pathLst>
                <a:path w="3175" h="1904">
                  <a:moveTo>
                    <a:pt x="0" y="1371"/>
                  </a:moveTo>
                  <a:lnTo>
                    <a:pt x="2755" y="0"/>
                  </a:lnTo>
                </a:path>
              </a:pathLst>
            </a:custGeom>
            <a:ln w="6426">
              <a:solidFill>
                <a:srgbClr val="231F20"/>
              </a:solidFill>
            </a:ln>
          </p:spPr>
          <p:txBody>
            <a:bodyPr wrap="square" lIns="0" tIns="0" rIns="0" bIns="0" rtlCol="0"/>
            <a:lstStyle/>
            <a:p/>
          </p:txBody>
        </p:sp>
        <p:sp>
          <p:nvSpPr>
            <p:cNvPr id="3549" name="object 3549" descr=""/>
            <p:cNvSpPr/>
            <p:nvPr/>
          </p:nvSpPr>
          <p:spPr>
            <a:xfrm>
              <a:off x="4828470" y="6274045"/>
              <a:ext cx="3175" cy="1905"/>
            </a:xfrm>
            <a:custGeom>
              <a:avLst/>
              <a:gdLst/>
              <a:ahLst/>
              <a:cxnLst/>
              <a:rect l="l" t="t" r="r" b="b"/>
              <a:pathLst>
                <a:path w="3175" h="1904">
                  <a:moveTo>
                    <a:pt x="0" y="1371"/>
                  </a:moveTo>
                  <a:lnTo>
                    <a:pt x="2755" y="0"/>
                  </a:lnTo>
                </a:path>
              </a:pathLst>
            </a:custGeom>
            <a:ln w="6426">
              <a:solidFill>
                <a:srgbClr val="231F20"/>
              </a:solidFill>
            </a:ln>
          </p:spPr>
          <p:txBody>
            <a:bodyPr wrap="square" lIns="0" tIns="0" rIns="0" bIns="0" rtlCol="0"/>
            <a:lstStyle/>
            <a:p/>
          </p:txBody>
        </p:sp>
        <p:sp>
          <p:nvSpPr>
            <p:cNvPr id="3550" name="object 3550" descr=""/>
            <p:cNvSpPr/>
            <p:nvPr/>
          </p:nvSpPr>
          <p:spPr>
            <a:xfrm>
              <a:off x="4828470" y="6278863"/>
              <a:ext cx="3175" cy="1905"/>
            </a:xfrm>
            <a:custGeom>
              <a:avLst/>
              <a:gdLst/>
              <a:ahLst/>
              <a:cxnLst/>
              <a:rect l="l" t="t" r="r" b="b"/>
              <a:pathLst>
                <a:path w="3175" h="1904">
                  <a:moveTo>
                    <a:pt x="0" y="1371"/>
                  </a:moveTo>
                  <a:lnTo>
                    <a:pt x="2755" y="0"/>
                  </a:lnTo>
                </a:path>
              </a:pathLst>
            </a:custGeom>
            <a:ln w="6426">
              <a:solidFill>
                <a:srgbClr val="231F20"/>
              </a:solidFill>
            </a:ln>
          </p:spPr>
          <p:txBody>
            <a:bodyPr wrap="square" lIns="0" tIns="0" rIns="0" bIns="0" rtlCol="0"/>
            <a:lstStyle/>
            <a:p/>
          </p:txBody>
        </p:sp>
        <p:sp>
          <p:nvSpPr>
            <p:cNvPr id="3551" name="object 3551" descr=""/>
            <p:cNvSpPr/>
            <p:nvPr/>
          </p:nvSpPr>
          <p:spPr>
            <a:xfrm>
              <a:off x="4828467" y="6290565"/>
              <a:ext cx="3175" cy="1905"/>
            </a:xfrm>
            <a:custGeom>
              <a:avLst/>
              <a:gdLst/>
              <a:ahLst/>
              <a:cxnLst/>
              <a:rect l="l" t="t" r="r" b="b"/>
              <a:pathLst>
                <a:path w="3175" h="1904">
                  <a:moveTo>
                    <a:pt x="2755" y="1371"/>
                  </a:moveTo>
                  <a:lnTo>
                    <a:pt x="0" y="0"/>
                  </a:lnTo>
                </a:path>
              </a:pathLst>
            </a:custGeom>
            <a:ln w="6426">
              <a:solidFill>
                <a:srgbClr val="231F20"/>
              </a:solidFill>
            </a:ln>
          </p:spPr>
          <p:txBody>
            <a:bodyPr wrap="square" lIns="0" tIns="0" rIns="0" bIns="0" rtlCol="0"/>
            <a:lstStyle/>
            <a:p/>
          </p:txBody>
        </p:sp>
        <p:sp>
          <p:nvSpPr>
            <p:cNvPr id="3552" name="object 3552" descr=""/>
            <p:cNvSpPr/>
            <p:nvPr/>
          </p:nvSpPr>
          <p:spPr>
            <a:xfrm>
              <a:off x="4828470" y="6293090"/>
              <a:ext cx="3175" cy="1905"/>
            </a:xfrm>
            <a:custGeom>
              <a:avLst/>
              <a:gdLst/>
              <a:ahLst/>
              <a:cxnLst/>
              <a:rect l="l" t="t" r="r" b="b"/>
              <a:pathLst>
                <a:path w="3175" h="1904">
                  <a:moveTo>
                    <a:pt x="0" y="1600"/>
                  </a:moveTo>
                  <a:lnTo>
                    <a:pt x="2755" y="0"/>
                  </a:lnTo>
                </a:path>
              </a:pathLst>
            </a:custGeom>
            <a:ln w="6426">
              <a:solidFill>
                <a:srgbClr val="231F20"/>
              </a:solidFill>
            </a:ln>
          </p:spPr>
          <p:txBody>
            <a:bodyPr wrap="square" lIns="0" tIns="0" rIns="0" bIns="0" rtlCol="0"/>
            <a:lstStyle/>
            <a:p/>
          </p:txBody>
        </p:sp>
        <p:sp>
          <p:nvSpPr>
            <p:cNvPr id="3553" name="object 3553" descr=""/>
            <p:cNvSpPr/>
            <p:nvPr/>
          </p:nvSpPr>
          <p:spPr>
            <a:xfrm>
              <a:off x="4828467" y="6285746"/>
              <a:ext cx="3175" cy="1905"/>
            </a:xfrm>
            <a:custGeom>
              <a:avLst/>
              <a:gdLst/>
              <a:ahLst/>
              <a:cxnLst/>
              <a:rect l="l" t="t" r="r" b="b"/>
              <a:pathLst>
                <a:path w="3175" h="1904">
                  <a:moveTo>
                    <a:pt x="2755" y="1371"/>
                  </a:moveTo>
                  <a:lnTo>
                    <a:pt x="0" y="0"/>
                  </a:lnTo>
                </a:path>
              </a:pathLst>
            </a:custGeom>
            <a:ln w="6426">
              <a:solidFill>
                <a:srgbClr val="231F20"/>
              </a:solidFill>
            </a:ln>
          </p:spPr>
          <p:txBody>
            <a:bodyPr wrap="square" lIns="0" tIns="0" rIns="0" bIns="0" rtlCol="0"/>
            <a:lstStyle/>
            <a:p/>
          </p:txBody>
        </p:sp>
        <p:sp>
          <p:nvSpPr>
            <p:cNvPr id="3554" name="object 3554" descr=""/>
            <p:cNvSpPr/>
            <p:nvPr/>
          </p:nvSpPr>
          <p:spPr>
            <a:xfrm>
              <a:off x="4828470" y="6288271"/>
              <a:ext cx="3175" cy="1905"/>
            </a:xfrm>
            <a:custGeom>
              <a:avLst/>
              <a:gdLst/>
              <a:ahLst/>
              <a:cxnLst/>
              <a:rect l="l" t="t" r="r" b="b"/>
              <a:pathLst>
                <a:path w="3175" h="1904">
                  <a:moveTo>
                    <a:pt x="0" y="1600"/>
                  </a:moveTo>
                  <a:lnTo>
                    <a:pt x="2755" y="0"/>
                  </a:lnTo>
                </a:path>
              </a:pathLst>
            </a:custGeom>
            <a:ln w="6426">
              <a:solidFill>
                <a:srgbClr val="231F20"/>
              </a:solidFill>
            </a:ln>
          </p:spPr>
          <p:txBody>
            <a:bodyPr wrap="square" lIns="0" tIns="0" rIns="0" bIns="0" rtlCol="0"/>
            <a:lstStyle/>
            <a:p/>
          </p:txBody>
        </p:sp>
        <p:sp>
          <p:nvSpPr>
            <p:cNvPr id="3555" name="object 3555" descr=""/>
            <p:cNvSpPr/>
            <p:nvPr/>
          </p:nvSpPr>
          <p:spPr>
            <a:xfrm>
              <a:off x="4919319" y="6360993"/>
              <a:ext cx="4445" cy="0"/>
            </a:xfrm>
            <a:custGeom>
              <a:avLst/>
              <a:gdLst/>
              <a:ahLst/>
              <a:cxnLst/>
              <a:rect l="l" t="t" r="r" b="b"/>
              <a:pathLst>
                <a:path w="4445" h="0">
                  <a:moveTo>
                    <a:pt x="4127" y="0"/>
                  </a:moveTo>
                  <a:lnTo>
                    <a:pt x="0" y="0"/>
                  </a:lnTo>
                </a:path>
              </a:pathLst>
            </a:custGeom>
            <a:ln w="6426">
              <a:solidFill>
                <a:srgbClr val="231F20"/>
              </a:solidFill>
            </a:ln>
          </p:spPr>
          <p:txBody>
            <a:bodyPr wrap="square" lIns="0" tIns="0" rIns="0" bIns="0" rtlCol="0"/>
            <a:lstStyle/>
            <a:p/>
          </p:txBody>
        </p:sp>
        <p:sp>
          <p:nvSpPr>
            <p:cNvPr id="3556" name="object 3556" descr=""/>
            <p:cNvSpPr/>
            <p:nvPr/>
          </p:nvSpPr>
          <p:spPr>
            <a:xfrm>
              <a:off x="4994342" y="6360993"/>
              <a:ext cx="4445" cy="0"/>
            </a:xfrm>
            <a:custGeom>
              <a:avLst/>
              <a:gdLst/>
              <a:ahLst/>
              <a:cxnLst/>
              <a:rect l="l" t="t" r="r" b="b"/>
              <a:pathLst>
                <a:path w="4445" h="0">
                  <a:moveTo>
                    <a:pt x="4127" y="0"/>
                  </a:moveTo>
                  <a:lnTo>
                    <a:pt x="0" y="0"/>
                  </a:lnTo>
                </a:path>
              </a:pathLst>
            </a:custGeom>
            <a:ln w="6426">
              <a:solidFill>
                <a:srgbClr val="231F20"/>
              </a:solidFill>
            </a:ln>
          </p:spPr>
          <p:txBody>
            <a:bodyPr wrap="square" lIns="0" tIns="0" rIns="0" bIns="0" rtlCol="0"/>
            <a:lstStyle/>
            <a:p/>
          </p:txBody>
        </p:sp>
        <p:sp>
          <p:nvSpPr>
            <p:cNvPr id="3557" name="object 3557" descr=""/>
            <p:cNvSpPr/>
            <p:nvPr/>
          </p:nvSpPr>
          <p:spPr>
            <a:xfrm>
              <a:off x="4959922" y="6343558"/>
              <a:ext cx="4445" cy="4445"/>
            </a:xfrm>
            <a:custGeom>
              <a:avLst/>
              <a:gdLst/>
              <a:ahLst/>
              <a:cxnLst/>
              <a:rect l="l" t="t" r="r" b="b"/>
              <a:pathLst>
                <a:path w="4445" h="4445">
                  <a:moveTo>
                    <a:pt x="0" y="4356"/>
                  </a:moveTo>
                  <a:lnTo>
                    <a:pt x="1612" y="3898"/>
                  </a:lnTo>
                  <a:lnTo>
                    <a:pt x="2984" y="2984"/>
                  </a:lnTo>
                  <a:lnTo>
                    <a:pt x="3911" y="1600"/>
                  </a:lnTo>
                  <a:lnTo>
                    <a:pt x="4127" y="0"/>
                  </a:lnTo>
                </a:path>
              </a:pathLst>
            </a:custGeom>
            <a:ln w="6426">
              <a:solidFill>
                <a:srgbClr val="231F20"/>
              </a:solidFill>
            </a:ln>
          </p:spPr>
          <p:txBody>
            <a:bodyPr wrap="square" lIns="0" tIns="0" rIns="0" bIns="0" rtlCol="0"/>
            <a:lstStyle/>
            <a:p/>
          </p:txBody>
        </p:sp>
        <p:sp>
          <p:nvSpPr>
            <p:cNvPr id="3558" name="object 3558" descr=""/>
            <p:cNvSpPr/>
            <p:nvPr/>
          </p:nvSpPr>
          <p:spPr>
            <a:xfrm>
              <a:off x="4938814" y="6347917"/>
              <a:ext cx="21590" cy="1270"/>
            </a:xfrm>
            <a:custGeom>
              <a:avLst/>
              <a:gdLst/>
              <a:ahLst/>
              <a:cxnLst/>
              <a:rect l="l" t="t" r="r" b="b"/>
              <a:pathLst>
                <a:path w="21589" h="1270">
                  <a:moveTo>
                    <a:pt x="0" y="685"/>
                  </a:moveTo>
                  <a:lnTo>
                    <a:pt x="5041" y="457"/>
                  </a:lnTo>
                  <a:lnTo>
                    <a:pt x="10325" y="457"/>
                  </a:lnTo>
                  <a:lnTo>
                    <a:pt x="21348" y="0"/>
                  </a:lnTo>
                </a:path>
              </a:pathLst>
            </a:custGeom>
            <a:ln w="6426">
              <a:solidFill>
                <a:srgbClr val="231F20"/>
              </a:solidFill>
            </a:ln>
          </p:spPr>
          <p:txBody>
            <a:bodyPr wrap="square" lIns="0" tIns="0" rIns="0" bIns="0" rtlCol="0"/>
            <a:lstStyle/>
            <a:p/>
          </p:txBody>
        </p:sp>
        <p:sp>
          <p:nvSpPr>
            <p:cNvPr id="3559" name="object 3559" descr=""/>
            <p:cNvSpPr/>
            <p:nvPr/>
          </p:nvSpPr>
          <p:spPr>
            <a:xfrm>
              <a:off x="4916105" y="6349061"/>
              <a:ext cx="0" cy="635"/>
            </a:xfrm>
            <a:custGeom>
              <a:avLst/>
              <a:gdLst/>
              <a:ahLst/>
              <a:cxnLst/>
              <a:rect l="l" t="t" r="r" b="b"/>
              <a:pathLst>
                <a:path w="0" h="635">
                  <a:moveTo>
                    <a:pt x="0" y="0"/>
                  </a:moveTo>
                  <a:lnTo>
                    <a:pt x="0" y="228"/>
                  </a:lnTo>
                </a:path>
              </a:pathLst>
            </a:custGeom>
            <a:ln w="6426">
              <a:solidFill>
                <a:srgbClr val="231F20"/>
              </a:solidFill>
            </a:ln>
          </p:spPr>
          <p:txBody>
            <a:bodyPr wrap="square" lIns="0" tIns="0" rIns="0" bIns="0" rtlCol="0"/>
            <a:lstStyle/>
            <a:p/>
          </p:txBody>
        </p:sp>
        <p:sp>
          <p:nvSpPr>
            <p:cNvPr id="3560" name="object 3560" descr=""/>
            <p:cNvSpPr/>
            <p:nvPr/>
          </p:nvSpPr>
          <p:spPr>
            <a:xfrm>
              <a:off x="4828467" y="6304785"/>
              <a:ext cx="3175" cy="1905"/>
            </a:xfrm>
            <a:custGeom>
              <a:avLst/>
              <a:gdLst/>
              <a:ahLst/>
              <a:cxnLst/>
              <a:rect l="l" t="t" r="r" b="b"/>
              <a:pathLst>
                <a:path w="3175" h="1904">
                  <a:moveTo>
                    <a:pt x="2755" y="1600"/>
                  </a:moveTo>
                  <a:lnTo>
                    <a:pt x="0" y="0"/>
                  </a:lnTo>
                </a:path>
              </a:pathLst>
            </a:custGeom>
            <a:ln w="6426">
              <a:solidFill>
                <a:srgbClr val="231F20"/>
              </a:solidFill>
            </a:ln>
          </p:spPr>
          <p:txBody>
            <a:bodyPr wrap="square" lIns="0" tIns="0" rIns="0" bIns="0" rtlCol="0"/>
            <a:lstStyle/>
            <a:p/>
          </p:txBody>
        </p:sp>
        <p:sp>
          <p:nvSpPr>
            <p:cNvPr id="3561" name="object 3561" descr=""/>
            <p:cNvSpPr/>
            <p:nvPr/>
          </p:nvSpPr>
          <p:spPr>
            <a:xfrm>
              <a:off x="4721785" y="6271516"/>
              <a:ext cx="2540" cy="1905"/>
            </a:xfrm>
            <a:custGeom>
              <a:avLst/>
              <a:gdLst/>
              <a:ahLst/>
              <a:cxnLst/>
              <a:rect l="l" t="t" r="r" b="b"/>
              <a:pathLst>
                <a:path w="2539" h="1904">
                  <a:moveTo>
                    <a:pt x="0" y="0"/>
                  </a:moveTo>
                  <a:lnTo>
                    <a:pt x="2514" y="1600"/>
                  </a:lnTo>
                </a:path>
              </a:pathLst>
            </a:custGeom>
            <a:ln w="6426">
              <a:solidFill>
                <a:srgbClr val="231F20"/>
              </a:solidFill>
            </a:ln>
          </p:spPr>
          <p:txBody>
            <a:bodyPr wrap="square" lIns="0" tIns="0" rIns="0" bIns="0" rtlCol="0"/>
            <a:lstStyle/>
            <a:p/>
          </p:txBody>
        </p:sp>
        <p:sp>
          <p:nvSpPr>
            <p:cNvPr id="3562" name="object 3562" descr=""/>
            <p:cNvSpPr/>
            <p:nvPr/>
          </p:nvSpPr>
          <p:spPr>
            <a:xfrm>
              <a:off x="4721785" y="6306614"/>
              <a:ext cx="635" cy="0"/>
            </a:xfrm>
            <a:custGeom>
              <a:avLst/>
              <a:gdLst/>
              <a:ahLst/>
              <a:cxnLst/>
              <a:rect l="l" t="t" r="r" b="b"/>
              <a:pathLst>
                <a:path w="635" h="0">
                  <a:moveTo>
                    <a:pt x="0" y="0"/>
                  </a:moveTo>
                  <a:lnTo>
                    <a:pt x="241" y="0"/>
                  </a:lnTo>
                </a:path>
              </a:pathLst>
            </a:custGeom>
            <a:ln w="6426">
              <a:solidFill>
                <a:srgbClr val="231F20"/>
              </a:solidFill>
            </a:ln>
          </p:spPr>
          <p:txBody>
            <a:bodyPr wrap="square" lIns="0" tIns="0" rIns="0" bIns="0" rtlCol="0"/>
            <a:lstStyle/>
            <a:p/>
          </p:txBody>
        </p:sp>
        <p:sp>
          <p:nvSpPr>
            <p:cNvPr id="3563" name="object 3563" descr=""/>
            <p:cNvSpPr/>
            <p:nvPr/>
          </p:nvSpPr>
          <p:spPr>
            <a:xfrm>
              <a:off x="4721780" y="6307302"/>
              <a:ext cx="635" cy="0"/>
            </a:xfrm>
            <a:custGeom>
              <a:avLst/>
              <a:gdLst/>
              <a:ahLst/>
              <a:cxnLst/>
              <a:rect l="l" t="t" r="r" b="b"/>
              <a:pathLst>
                <a:path w="635" h="0">
                  <a:moveTo>
                    <a:pt x="241" y="0"/>
                  </a:moveTo>
                  <a:lnTo>
                    <a:pt x="0" y="0"/>
                  </a:lnTo>
                </a:path>
              </a:pathLst>
            </a:custGeom>
            <a:ln w="6426">
              <a:solidFill>
                <a:srgbClr val="231F20"/>
              </a:solidFill>
            </a:ln>
          </p:spPr>
          <p:txBody>
            <a:bodyPr wrap="square" lIns="0" tIns="0" rIns="0" bIns="0" rtlCol="0"/>
            <a:lstStyle/>
            <a:p/>
          </p:txBody>
        </p:sp>
        <p:sp>
          <p:nvSpPr>
            <p:cNvPr id="3564" name="object 3564" descr=""/>
            <p:cNvSpPr/>
            <p:nvPr/>
          </p:nvSpPr>
          <p:spPr>
            <a:xfrm>
              <a:off x="4721788" y="6302485"/>
              <a:ext cx="2540" cy="1905"/>
            </a:xfrm>
            <a:custGeom>
              <a:avLst/>
              <a:gdLst/>
              <a:ahLst/>
              <a:cxnLst/>
              <a:rect l="l" t="t" r="r" b="b"/>
              <a:pathLst>
                <a:path w="2539" h="1904">
                  <a:moveTo>
                    <a:pt x="2514" y="0"/>
                  </a:moveTo>
                  <a:lnTo>
                    <a:pt x="0" y="1371"/>
                  </a:lnTo>
                </a:path>
              </a:pathLst>
            </a:custGeom>
            <a:ln w="6426">
              <a:solidFill>
                <a:srgbClr val="231F20"/>
              </a:solidFill>
            </a:ln>
          </p:spPr>
          <p:txBody>
            <a:bodyPr wrap="square" lIns="0" tIns="0" rIns="0" bIns="0" rtlCol="0"/>
            <a:lstStyle/>
            <a:p/>
          </p:txBody>
        </p:sp>
        <p:sp>
          <p:nvSpPr>
            <p:cNvPr id="3565" name="object 3565" descr=""/>
            <p:cNvSpPr/>
            <p:nvPr/>
          </p:nvSpPr>
          <p:spPr>
            <a:xfrm>
              <a:off x="4721788" y="6292855"/>
              <a:ext cx="2540" cy="1905"/>
            </a:xfrm>
            <a:custGeom>
              <a:avLst/>
              <a:gdLst/>
              <a:ahLst/>
              <a:cxnLst/>
              <a:rect l="l" t="t" r="r" b="b"/>
              <a:pathLst>
                <a:path w="2539" h="1904">
                  <a:moveTo>
                    <a:pt x="2514" y="0"/>
                  </a:moveTo>
                  <a:lnTo>
                    <a:pt x="0" y="1600"/>
                  </a:lnTo>
                </a:path>
              </a:pathLst>
            </a:custGeom>
            <a:ln w="6426">
              <a:solidFill>
                <a:srgbClr val="231F20"/>
              </a:solidFill>
            </a:ln>
          </p:spPr>
          <p:txBody>
            <a:bodyPr wrap="square" lIns="0" tIns="0" rIns="0" bIns="0" rtlCol="0"/>
            <a:lstStyle/>
            <a:p/>
          </p:txBody>
        </p:sp>
        <p:sp>
          <p:nvSpPr>
            <p:cNvPr id="3566" name="object 3566" descr=""/>
            <p:cNvSpPr/>
            <p:nvPr/>
          </p:nvSpPr>
          <p:spPr>
            <a:xfrm>
              <a:off x="4721785" y="6281153"/>
              <a:ext cx="2540" cy="1905"/>
            </a:xfrm>
            <a:custGeom>
              <a:avLst/>
              <a:gdLst/>
              <a:ahLst/>
              <a:cxnLst/>
              <a:rect l="l" t="t" r="r" b="b"/>
              <a:pathLst>
                <a:path w="2539" h="1904">
                  <a:moveTo>
                    <a:pt x="0" y="0"/>
                  </a:moveTo>
                  <a:lnTo>
                    <a:pt x="2514" y="1600"/>
                  </a:lnTo>
                </a:path>
              </a:pathLst>
            </a:custGeom>
            <a:ln w="6426">
              <a:solidFill>
                <a:srgbClr val="231F20"/>
              </a:solidFill>
            </a:ln>
          </p:spPr>
          <p:txBody>
            <a:bodyPr wrap="square" lIns="0" tIns="0" rIns="0" bIns="0" rtlCol="0"/>
            <a:lstStyle/>
            <a:p/>
          </p:txBody>
        </p:sp>
        <p:sp>
          <p:nvSpPr>
            <p:cNvPr id="3567" name="object 3567" descr=""/>
            <p:cNvSpPr/>
            <p:nvPr/>
          </p:nvSpPr>
          <p:spPr>
            <a:xfrm>
              <a:off x="4721785" y="6300420"/>
              <a:ext cx="2540" cy="1905"/>
            </a:xfrm>
            <a:custGeom>
              <a:avLst/>
              <a:gdLst/>
              <a:ahLst/>
              <a:cxnLst/>
              <a:rect l="l" t="t" r="r" b="b"/>
              <a:pathLst>
                <a:path w="2539" h="1904">
                  <a:moveTo>
                    <a:pt x="0" y="0"/>
                  </a:moveTo>
                  <a:lnTo>
                    <a:pt x="2514" y="1371"/>
                  </a:lnTo>
                </a:path>
              </a:pathLst>
            </a:custGeom>
            <a:ln w="6426">
              <a:solidFill>
                <a:srgbClr val="231F20"/>
              </a:solidFill>
            </a:ln>
          </p:spPr>
          <p:txBody>
            <a:bodyPr wrap="square" lIns="0" tIns="0" rIns="0" bIns="0" rtlCol="0"/>
            <a:lstStyle/>
            <a:p/>
          </p:txBody>
        </p:sp>
        <p:sp>
          <p:nvSpPr>
            <p:cNvPr id="3568" name="object 3568" descr=""/>
            <p:cNvSpPr/>
            <p:nvPr/>
          </p:nvSpPr>
          <p:spPr>
            <a:xfrm>
              <a:off x="4721785" y="6276334"/>
              <a:ext cx="2540" cy="1905"/>
            </a:xfrm>
            <a:custGeom>
              <a:avLst/>
              <a:gdLst/>
              <a:ahLst/>
              <a:cxnLst/>
              <a:rect l="l" t="t" r="r" b="b"/>
              <a:pathLst>
                <a:path w="2539" h="1904">
                  <a:moveTo>
                    <a:pt x="0" y="0"/>
                  </a:moveTo>
                  <a:lnTo>
                    <a:pt x="2514" y="1600"/>
                  </a:lnTo>
                </a:path>
              </a:pathLst>
            </a:custGeom>
            <a:ln w="6426">
              <a:solidFill>
                <a:srgbClr val="231F20"/>
              </a:solidFill>
            </a:ln>
          </p:spPr>
          <p:txBody>
            <a:bodyPr wrap="square" lIns="0" tIns="0" rIns="0" bIns="0" rtlCol="0"/>
            <a:lstStyle/>
            <a:p/>
          </p:txBody>
        </p:sp>
        <p:sp>
          <p:nvSpPr>
            <p:cNvPr id="3569" name="object 3569" descr=""/>
            <p:cNvSpPr/>
            <p:nvPr/>
          </p:nvSpPr>
          <p:spPr>
            <a:xfrm>
              <a:off x="4721788" y="6297672"/>
              <a:ext cx="2540" cy="1905"/>
            </a:xfrm>
            <a:custGeom>
              <a:avLst/>
              <a:gdLst/>
              <a:ahLst/>
              <a:cxnLst/>
              <a:rect l="l" t="t" r="r" b="b"/>
              <a:pathLst>
                <a:path w="2539" h="1904">
                  <a:moveTo>
                    <a:pt x="2514" y="0"/>
                  </a:moveTo>
                  <a:lnTo>
                    <a:pt x="0" y="1371"/>
                  </a:lnTo>
                </a:path>
              </a:pathLst>
            </a:custGeom>
            <a:ln w="6426">
              <a:solidFill>
                <a:srgbClr val="231F20"/>
              </a:solidFill>
            </a:ln>
          </p:spPr>
          <p:txBody>
            <a:bodyPr wrap="square" lIns="0" tIns="0" rIns="0" bIns="0" rtlCol="0"/>
            <a:lstStyle/>
            <a:p/>
          </p:txBody>
        </p:sp>
        <p:sp>
          <p:nvSpPr>
            <p:cNvPr id="3570" name="object 3570" descr=""/>
            <p:cNvSpPr/>
            <p:nvPr/>
          </p:nvSpPr>
          <p:spPr>
            <a:xfrm>
              <a:off x="4721788" y="6278399"/>
              <a:ext cx="2540" cy="1905"/>
            </a:xfrm>
            <a:custGeom>
              <a:avLst/>
              <a:gdLst/>
              <a:ahLst/>
              <a:cxnLst/>
              <a:rect l="l" t="t" r="r" b="b"/>
              <a:pathLst>
                <a:path w="2539" h="1904">
                  <a:moveTo>
                    <a:pt x="2514" y="0"/>
                  </a:moveTo>
                  <a:lnTo>
                    <a:pt x="0" y="1600"/>
                  </a:lnTo>
                </a:path>
              </a:pathLst>
            </a:custGeom>
            <a:ln w="6426">
              <a:solidFill>
                <a:srgbClr val="231F20"/>
              </a:solidFill>
            </a:ln>
          </p:spPr>
          <p:txBody>
            <a:bodyPr wrap="square" lIns="0" tIns="0" rIns="0" bIns="0" rtlCol="0"/>
            <a:lstStyle/>
            <a:p/>
          </p:txBody>
        </p:sp>
        <p:sp>
          <p:nvSpPr>
            <p:cNvPr id="3571" name="object 3571" descr=""/>
            <p:cNvSpPr/>
            <p:nvPr/>
          </p:nvSpPr>
          <p:spPr>
            <a:xfrm>
              <a:off x="4721788" y="6288036"/>
              <a:ext cx="2540" cy="1905"/>
            </a:xfrm>
            <a:custGeom>
              <a:avLst/>
              <a:gdLst/>
              <a:ahLst/>
              <a:cxnLst/>
              <a:rect l="l" t="t" r="r" b="b"/>
              <a:pathLst>
                <a:path w="2539" h="1904">
                  <a:moveTo>
                    <a:pt x="2514" y="0"/>
                  </a:moveTo>
                  <a:lnTo>
                    <a:pt x="0" y="1600"/>
                  </a:lnTo>
                </a:path>
              </a:pathLst>
            </a:custGeom>
            <a:ln w="6426">
              <a:solidFill>
                <a:srgbClr val="231F20"/>
              </a:solidFill>
            </a:ln>
          </p:spPr>
          <p:txBody>
            <a:bodyPr wrap="square" lIns="0" tIns="0" rIns="0" bIns="0" rtlCol="0"/>
            <a:lstStyle/>
            <a:p/>
          </p:txBody>
        </p:sp>
        <p:sp>
          <p:nvSpPr>
            <p:cNvPr id="3572" name="object 3572" descr=""/>
            <p:cNvSpPr/>
            <p:nvPr/>
          </p:nvSpPr>
          <p:spPr>
            <a:xfrm>
              <a:off x="4721785" y="6295607"/>
              <a:ext cx="2540" cy="1905"/>
            </a:xfrm>
            <a:custGeom>
              <a:avLst/>
              <a:gdLst/>
              <a:ahLst/>
              <a:cxnLst/>
              <a:rect l="l" t="t" r="r" b="b"/>
              <a:pathLst>
                <a:path w="2539" h="1904">
                  <a:moveTo>
                    <a:pt x="0" y="0"/>
                  </a:moveTo>
                  <a:lnTo>
                    <a:pt x="2514" y="1371"/>
                  </a:lnTo>
                </a:path>
              </a:pathLst>
            </a:custGeom>
            <a:ln w="6426">
              <a:solidFill>
                <a:srgbClr val="231F20"/>
              </a:solidFill>
            </a:ln>
          </p:spPr>
          <p:txBody>
            <a:bodyPr wrap="square" lIns="0" tIns="0" rIns="0" bIns="0" rtlCol="0"/>
            <a:lstStyle/>
            <a:p/>
          </p:txBody>
        </p:sp>
        <p:sp>
          <p:nvSpPr>
            <p:cNvPr id="3573" name="object 3573" descr=""/>
            <p:cNvSpPr/>
            <p:nvPr/>
          </p:nvSpPr>
          <p:spPr>
            <a:xfrm>
              <a:off x="4721788" y="6283218"/>
              <a:ext cx="2540" cy="1905"/>
            </a:xfrm>
            <a:custGeom>
              <a:avLst/>
              <a:gdLst/>
              <a:ahLst/>
              <a:cxnLst/>
              <a:rect l="l" t="t" r="r" b="b"/>
              <a:pathLst>
                <a:path w="2539" h="1904">
                  <a:moveTo>
                    <a:pt x="2514" y="0"/>
                  </a:moveTo>
                  <a:lnTo>
                    <a:pt x="0" y="1600"/>
                  </a:lnTo>
                </a:path>
              </a:pathLst>
            </a:custGeom>
            <a:ln w="6426">
              <a:solidFill>
                <a:srgbClr val="231F20"/>
              </a:solidFill>
            </a:ln>
          </p:spPr>
          <p:txBody>
            <a:bodyPr wrap="square" lIns="0" tIns="0" rIns="0" bIns="0" rtlCol="0"/>
            <a:lstStyle/>
            <a:p/>
          </p:txBody>
        </p:sp>
        <p:sp>
          <p:nvSpPr>
            <p:cNvPr id="3574" name="object 3574" descr=""/>
            <p:cNvSpPr/>
            <p:nvPr/>
          </p:nvSpPr>
          <p:spPr>
            <a:xfrm>
              <a:off x="4146630" y="7172001"/>
              <a:ext cx="32384" cy="48895"/>
            </a:xfrm>
            <a:custGeom>
              <a:avLst/>
              <a:gdLst/>
              <a:ahLst/>
              <a:cxnLst/>
              <a:rect l="l" t="t" r="r" b="b"/>
              <a:pathLst>
                <a:path w="32385" h="48895">
                  <a:moveTo>
                    <a:pt x="32118" y="0"/>
                  </a:moveTo>
                  <a:lnTo>
                    <a:pt x="4813" y="33032"/>
                  </a:lnTo>
                  <a:lnTo>
                    <a:pt x="2057" y="40601"/>
                  </a:lnTo>
                  <a:lnTo>
                    <a:pt x="0" y="48641"/>
                  </a:lnTo>
                </a:path>
              </a:pathLst>
            </a:custGeom>
            <a:ln w="6426">
              <a:solidFill>
                <a:srgbClr val="231F20"/>
              </a:solidFill>
            </a:ln>
          </p:spPr>
          <p:txBody>
            <a:bodyPr wrap="square" lIns="0" tIns="0" rIns="0" bIns="0" rtlCol="0"/>
            <a:lstStyle/>
            <a:p/>
          </p:txBody>
        </p:sp>
        <p:sp>
          <p:nvSpPr>
            <p:cNvPr id="3575" name="object 3575" descr=""/>
            <p:cNvSpPr/>
            <p:nvPr/>
          </p:nvSpPr>
          <p:spPr>
            <a:xfrm>
              <a:off x="4146626" y="7266519"/>
              <a:ext cx="32384" cy="48895"/>
            </a:xfrm>
            <a:custGeom>
              <a:avLst/>
              <a:gdLst/>
              <a:ahLst/>
              <a:cxnLst/>
              <a:rect l="l" t="t" r="r" b="b"/>
              <a:pathLst>
                <a:path w="32385" h="48895">
                  <a:moveTo>
                    <a:pt x="0" y="0"/>
                  </a:moveTo>
                  <a:lnTo>
                    <a:pt x="16281" y="35331"/>
                  </a:lnTo>
                  <a:lnTo>
                    <a:pt x="26377" y="45199"/>
                  </a:lnTo>
                  <a:lnTo>
                    <a:pt x="32118" y="48641"/>
                  </a:lnTo>
                </a:path>
              </a:pathLst>
            </a:custGeom>
            <a:ln w="6426">
              <a:solidFill>
                <a:srgbClr val="231F20"/>
              </a:solidFill>
            </a:ln>
          </p:spPr>
          <p:txBody>
            <a:bodyPr wrap="square" lIns="0" tIns="0" rIns="0" bIns="0" rtlCol="0"/>
            <a:lstStyle/>
            <a:p/>
          </p:txBody>
        </p:sp>
        <p:sp>
          <p:nvSpPr>
            <p:cNvPr id="3576" name="object 3576" descr=""/>
            <p:cNvSpPr/>
            <p:nvPr/>
          </p:nvSpPr>
          <p:spPr>
            <a:xfrm>
              <a:off x="4828470" y="6289874"/>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577" name="object 3577" descr=""/>
            <p:cNvSpPr/>
            <p:nvPr/>
          </p:nvSpPr>
          <p:spPr>
            <a:xfrm>
              <a:off x="4828470" y="6275419"/>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578" name="object 3578" descr=""/>
            <p:cNvSpPr/>
            <p:nvPr/>
          </p:nvSpPr>
          <p:spPr>
            <a:xfrm>
              <a:off x="4828470" y="6280237"/>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579" name="object 3579" descr=""/>
            <p:cNvSpPr/>
            <p:nvPr/>
          </p:nvSpPr>
          <p:spPr>
            <a:xfrm>
              <a:off x="4828470" y="6285056"/>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580" name="object 3580" descr=""/>
            <p:cNvSpPr/>
            <p:nvPr/>
          </p:nvSpPr>
          <p:spPr>
            <a:xfrm>
              <a:off x="4828470" y="6270600"/>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581" name="object 3581" descr=""/>
            <p:cNvSpPr/>
            <p:nvPr/>
          </p:nvSpPr>
          <p:spPr>
            <a:xfrm>
              <a:off x="4135371" y="7220865"/>
              <a:ext cx="1905" cy="45720"/>
            </a:xfrm>
            <a:custGeom>
              <a:avLst/>
              <a:gdLst/>
              <a:ahLst/>
              <a:cxnLst/>
              <a:rect l="l" t="t" r="r" b="b"/>
              <a:pathLst>
                <a:path w="1904" h="45720">
                  <a:moveTo>
                    <a:pt x="1841" y="0"/>
                  </a:moveTo>
                  <a:lnTo>
                    <a:pt x="1155" y="5740"/>
                  </a:lnTo>
                  <a:lnTo>
                    <a:pt x="469" y="11239"/>
                  </a:lnTo>
                  <a:lnTo>
                    <a:pt x="0" y="16979"/>
                  </a:lnTo>
                  <a:lnTo>
                    <a:pt x="0" y="22707"/>
                  </a:lnTo>
                  <a:lnTo>
                    <a:pt x="0" y="28448"/>
                  </a:lnTo>
                  <a:lnTo>
                    <a:pt x="469" y="34175"/>
                  </a:lnTo>
                  <a:lnTo>
                    <a:pt x="1155" y="39916"/>
                  </a:lnTo>
                  <a:lnTo>
                    <a:pt x="1841" y="45427"/>
                  </a:lnTo>
                </a:path>
              </a:pathLst>
            </a:custGeom>
            <a:ln w="6426">
              <a:solidFill>
                <a:srgbClr val="231F20"/>
              </a:solidFill>
            </a:ln>
          </p:spPr>
          <p:txBody>
            <a:bodyPr wrap="square" lIns="0" tIns="0" rIns="0" bIns="0" rtlCol="0"/>
            <a:lstStyle/>
            <a:p/>
          </p:txBody>
        </p:sp>
        <p:sp>
          <p:nvSpPr>
            <p:cNvPr id="3582" name="object 3582" descr=""/>
            <p:cNvSpPr/>
            <p:nvPr/>
          </p:nvSpPr>
          <p:spPr>
            <a:xfrm>
              <a:off x="4723380" y="6269221"/>
              <a:ext cx="635" cy="635"/>
            </a:xfrm>
            <a:custGeom>
              <a:avLst/>
              <a:gdLst/>
              <a:ahLst/>
              <a:cxnLst/>
              <a:rect l="l" t="t" r="r" b="b"/>
              <a:pathLst>
                <a:path w="635" h="635">
                  <a:moveTo>
                    <a:pt x="241" y="0"/>
                  </a:moveTo>
                  <a:lnTo>
                    <a:pt x="0" y="228"/>
                  </a:lnTo>
                </a:path>
              </a:pathLst>
            </a:custGeom>
            <a:ln w="6426">
              <a:solidFill>
                <a:srgbClr val="231F20"/>
              </a:solidFill>
            </a:ln>
          </p:spPr>
          <p:txBody>
            <a:bodyPr wrap="square" lIns="0" tIns="0" rIns="0" bIns="0" rtlCol="0"/>
            <a:lstStyle/>
            <a:p/>
          </p:txBody>
        </p:sp>
        <p:sp>
          <p:nvSpPr>
            <p:cNvPr id="3583" name="object 3583" descr=""/>
            <p:cNvSpPr/>
            <p:nvPr/>
          </p:nvSpPr>
          <p:spPr>
            <a:xfrm>
              <a:off x="4995256" y="6331624"/>
              <a:ext cx="0" cy="635"/>
            </a:xfrm>
            <a:custGeom>
              <a:avLst/>
              <a:gdLst/>
              <a:ahLst/>
              <a:cxnLst/>
              <a:rect l="l" t="t" r="r" b="b"/>
              <a:pathLst>
                <a:path w="0" h="635">
                  <a:moveTo>
                    <a:pt x="0" y="0"/>
                  </a:moveTo>
                  <a:lnTo>
                    <a:pt x="0" y="228"/>
                  </a:lnTo>
                </a:path>
              </a:pathLst>
            </a:custGeom>
            <a:ln w="6426">
              <a:solidFill>
                <a:srgbClr val="231F20"/>
              </a:solidFill>
            </a:ln>
          </p:spPr>
          <p:txBody>
            <a:bodyPr wrap="square" lIns="0" tIns="0" rIns="0" bIns="0" rtlCol="0"/>
            <a:lstStyle/>
            <a:p/>
          </p:txBody>
        </p:sp>
        <p:sp>
          <p:nvSpPr>
            <p:cNvPr id="3584" name="object 3584" descr=""/>
            <p:cNvSpPr/>
            <p:nvPr/>
          </p:nvSpPr>
          <p:spPr>
            <a:xfrm>
              <a:off x="4721326" y="6319692"/>
              <a:ext cx="3175" cy="2540"/>
            </a:xfrm>
            <a:custGeom>
              <a:avLst/>
              <a:gdLst/>
              <a:ahLst/>
              <a:cxnLst/>
              <a:rect l="l" t="t" r="r" b="b"/>
              <a:pathLst>
                <a:path w="3175" h="2539">
                  <a:moveTo>
                    <a:pt x="0" y="0"/>
                  </a:moveTo>
                  <a:lnTo>
                    <a:pt x="0" y="2527"/>
                  </a:lnTo>
                  <a:lnTo>
                    <a:pt x="698" y="2527"/>
                  </a:lnTo>
                  <a:lnTo>
                    <a:pt x="1600" y="2527"/>
                  </a:lnTo>
                  <a:lnTo>
                    <a:pt x="2755" y="2527"/>
                  </a:lnTo>
                  <a:lnTo>
                    <a:pt x="0" y="2527"/>
                  </a:lnTo>
                </a:path>
              </a:pathLst>
            </a:custGeom>
            <a:ln w="6426">
              <a:solidFill>
                <a:srgbClr val="231F20"/>
              </a:solidFill>
            </a:ln>
          </p:spPr>
          <p:txBody>
            <a:bodyPr wrap="square" lIns="0" tIns="0" rIns="0" bIns="0" rtlCol="0"/>
            <a:lstStyle/>
            <a:p/>
          </p:txBody>
        </p:sp>
        <p:sp>
          <p:nvSpPr>
            <p:cNvPr id="3585" name="object 3585" descr=""/>
            <p:cNvSpPr/>
            <p:nvPr/>
          </p:nvSpPr>
          <p:spPr>
            <a:xfrm>
              <a:off x="4718808" y="6303401"/>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586" name="object 3586" descr=""/>
            <p:cNvSpPr/>
            <p:nvPr/>
          </p:nvSpPr>
          <p:spPr>
            <a:xfrm>
              <a:off x="4721785" y="6306385"/>
              <a:ext cx="0" cy="635"/>
            </a:xfrm>
            <a:custGeom>
              <a:avLst/>
              <a:gdLst/>
              <a:ahLst/>
              <a:cxnLst/>
              <a:rect l="l" t="t" r="r" b="b"/>
              <a:pathLst>
                <a:path w="0" h="635">
                  <a:moveTo>
                    <a:pt x="0" y="228"/>
                  </a:moveTo>
                  <a:lnTo>
                    <a:pt x="0" y="0"/>
                  </a:lnTo>
                </a:path>
              </a:pathLst>
            </a:custGeom>
            <a:ln w="6426">
              <a:solidFill>
                <a:srgbClr val="231F20"/>
              </a:solidFill>
            </a:ln>
          </p:spPr>
          <p:txBody>
            <a:bodyPr wrap="square" lIns="0" tIns="0" rIns="0" bIns="0" rtlCol="0"/>
            <a:lstStyle/>
            <a:p/>
          </p:txBody>
        </p:sp>
        <p:sp>
          <p:nvSpPr>
            <p:cNvPr id="3587" name="object 3587" descr=""/>
            <p:cNvSpPr/>
            <p:nvPr/>
          </p:nvSpPr>
          <p:spPr>
            <a:xfrm>
              <a:off x="4724303" y="6273121"/>
              <a:ext cx="0" cy="635"/>
            </a:xfrm>
            <a:custGeom>
              <a:avLst/>
              <a:gdLst/>
              <a:ahLst/>
              <a:cxnLst/>
              <a:rect l="l" t="t" r="r" b="b"/>
              <a:pathLst>
                <a:path w="0" h="635">
                  <a:moveTo>
                    <a:pt x="0" y="0"/>
                  </a:moveTo>
                  <a:lnTo>
                    <a:pt x="0" y="457"/>
                  </a:lnTo>
                </a:path>
              </a:pathLst>
            </a:custGeom>
            <a:ln w="6426">
              <a:solidFill>
                <a:srgbClr val="231F20"/>
              </a:solidFill>
            </a:ln>
          </p:spPr>
          <p:txBody>
            <a:bodyPr wrap="square" lIns="0" tIns="0" rIns="0" bIns="0" rtlCol="0"/>
            <a:lstStyle/>
            <a:p/>
          </p:txBody>
        </p:sp>
        <p:sp>
          <p:nvSpPr>
            <p:cNvPr id="3588" name="object 3588" descr=""/>
            <p:cNvSpPr/>
            <p:nvPr/>
          </p:nvSpPr>
          <p:spPr>
            <a:xfrm>
              <a:off x="4721780" y="6306385"/>
              <a:ext cx="635" cy="635"/>
            </a:xfrm>
            <a:custGeom>
              <a:avLst/>
              <a:gdLst/>
              <a:ahLst/>
              <a:cxnLst/>
              <a:rect l="l" t="t" r="r" b="b"/>
              <a:pathLst>
                <a:path w="635" h="635">
                  <a:moveTo>
                    <a:pt x="241" y="228"/>
                  </a:moveTo>
                  <a:lnTo>
                    <a:pt x="0" y="0"/>
                  </a:lnTo>
                </a:path>
              </a:pathLst>
            </a:custGeom>
            <a:ln w="6426">
              <a:solidFill>
                <a:srgbClr val="231F20"/>
              </a:solidFill>
            </a:ln>
          </p:spPr>
          <p:txBody>
            <a:bodyPr wrap="square" lIns="0" tIns="0" rIns="0" bIns="0" rtlCol="0"/>
            <a:lstStyle/>
            <a:p/>
          </p:txBody>
        </p:sp>
        <p:sp>
          <p:nvSpPr>
            <p:cNvPr id="3589" name="object 3589" descr=""/>
            <p:cNvSpPr/>
            <p:nvPr/>
          </p:nvSpPr>
          <p:spPr>
            <a:xfrm>
              <a:off x="4721785" y="6307302"/>
              <a:ext cx="635" cy="0"/>
            </a:xfrm>
            <a:custGeom>
              <a:avLst/>
              <a:gdLst/>
              <a:ahLst/>
              <a:cxnLst/>
              <a:rect l="l" t="t" r="r" b="b"/>
              <a:pathLst>
                <a:path w="635" h="0">
                  <a:moveTo>
                    <a:pt x="0" y="0"/>
                  </a:moveTo>
                  <a:lnTo>
                    <a:pt x="241" y="0"/>
                  </a:lnTo>
                </a:path>
              </a:pathLst>
            </a:custGeom>
            <a:ln w="6426">
              <a:solidFill>
                <a:srgbClr val="231F20"/>
              </a:solidFill>
            </a:ln>
          </p:spPr>
          <p:txBody>
            <a:bodyPr wrap="square" lIns="0" tIns="0" rIns="0" bIns="0" rtlCol="0"/>
            <a:lstStyle/>
            <a:p/>
          </p:txBody>
        </p:sp>
        <p:sp>
          <p:nvSpPr>
            <p:cNvPr id="3590" name="object 3590" descr=""/>
            <p:cNvSpPr/>
            <p:nvPr/>
          </p:nvSpPr>
          <p:spPr>
            <a:xfrm>
              <a:off x="4721780" y="6269221"/>
              <a:ext cx="1905" cy="1905"/>
            </a:xfrm>
            <a:custGeom>
              <a:avLst/>
              <a:gdLst/>
              <a:ahLst/>
              <a:cxnLst/>
              <a:rect l="l" t="t" r="r" b="b"/>
              <a:pathLst>
                <a:path w="1904" h="1904">
                  <a:moveTo>
                    <a:pt x="1841" y="0"/>
                  </a:moveTo>
                  <a:lnTo>
                    <a:pt x="0" y="1841"/>
                  </a:lnTo>
                </a:path>
              </a:pathLst>
            </a:custGeom>
            <a:ln w="6426">
              <a:solidFill>
                <a:srgbClr val="231F20"/>
              </a:solidFill>
            </a:ln>
          </p:spPr>
          <p:txBody>
            <a:bodyPr wrap="square" lIns="0" tIns="0" rIns="0" bIns="0" rtlCol="0"/>
            <a:lstStyle/>
            <a:p/>
          </p:txBody>
        </p:sp>
        <p:sp>
          <p:nvSpPr>
            <p:cNvPr id="3591" name="object 3591" descr=""/>
            <p:cNvSpPr/>
            <p:nvPr/>
          </p:nvSpPr>
          <p:spPr>
            <a:xfrm>
              <a:off x="4721785" y="6273586"/>
              <a:ext cx="2540" cy="1905"/>
            </a:xfrm>
            <a:custGeom>
              <a:avLst/>
              <a:gdLst/>
              <a:ahLst/>
              <a:cxnLst/>
              <a:rect l="l" t="t" r="r" b="b"/>
              <a:pathLst>
                <a:path w="2539" h="1904">
                  <a:moveTo>
                    <a:pt x="0" y="1600"/>
                  </a:moveTo>
                  <a:lnTo>
                    <a:pt x="0" y="1600"/>
                  </a:lnTo>
                  <a:lnTo>
                    <a:pt x="2514" y="0"/>
                  </a:lnTo>
                </a:path>
              </a:pathLst>
            </a:custGeom>
            <a:ln w="6426">
              <a:solidFill>
                <a:srgbClr val="231F20"/>
              </a:solidFill>
            </a:ln>
          </p:spPr>
          <p:txBody>
            <a:bodyPr wrap="square" lIns="0" tIns="0" rIns="0" bIns="0" rtlCol="0"/>
            <a:lstStyle/>
            <a:p/>
          </p:txBody>
        </p:sp>
        <p:sp>
          <p:nvSpPr>
            <p:cNvPr id="3592" name="object 3592" descr=""/>
            <p:cNvSpPr/>
            <p:nvPr/>
          </p:nvSpPr>
          <p:spPr>
            <a:xfrm>
              <a:off x="4721788" y="6271521"/>
              <a:ext cx="2540" cy="1905"/>
            </a:xfrm>
            <a:custGeom>
              <a:avLst/>
              <a:gdLst/>
              <a:ahLst/>
              <a:cxnLst/>
              <a:rect l="l" t="t" r="r" b="b"/>
              <a:pathLst>
                <a:path w="2539" h="1904">
                  <a:moveTo>
                    <a:pt x="2514" y="1600"/>
                  </a:moveTo>
                  <a:lnTo>
                    <a:pt x="0" y="0"/>
                  </a:lnTo>
                  <a:lnTo>
                    <a:pt x="2514" y="1600"/>
                  </a:lnTo>
                </a:path>
              </a:pathLst>
            </a:custGeom>
            <a:ln w="6426">
              <a:solidFill>
                <a:srgbClr val="231F20"/>
              </a:solidFill>
            </a:ln>
          </p:spPr>
          <p:txBody>
            <a:bodyPr wrap="square" lIns="0" tIns="0" rIns="0" bIns="0" rtlCol="0"/>
            <a:lstStyle/>
            <a:p/>
          </p:txBody>
        </p:sp>
        <p:sp>
          <p:nvSpPr>
            <p:cNvPr id="3593" name="object 3593" descr=""/>
            <p:cNvSpPr/>
            <p:nvPr/>
          </p:nvSpPr>
          <p:spPr>
            <a:xfrm>
              <a:off x="4724303" y="6268076"/>
              <a:ext cx="1270" cy="635"/>
            </a:xfrm>
            <a:custGeom>
              <a:avLst/>
              <a:gdLst/>
              <a:ahLst/>
              <a:cxnLst/>
              <a:rect l="l" t="t" r="r" b="b"/>
              <a:pathLst>
                <a:path w="1270" h="635">
                  <a:moveTo>
                    <a:pt x="0" y="457"/>
                  </a:moveTo>
                  <a:lnTo>
                    <a:pt x="698" y="0"/>
                  </a:lnTo>
                </a:path>
              </a:pathLst>
            </a:custGeom>
            <a:ln w="6426">
              <a:solidFill>
                <a:srgbClr val="231F20"/>
              </a:solidFill>
            </a:ln>
          </p:spPr>
          <p:txBody>
            <a:bodyPr wrap="square" lIns="0" tIns="0" rIns="0" bIns="0" rtlCol="0"/>
            <a:lstStyle/>
            <a:p/>
          </p:txBody>
        </p:sp>
        <p:sp>
          <p:nvSpPr>
            <p:cNvPr id="3594" name="object 3594" descr=""/>
            <p:cNvSpPr/>
            <p:nvPr/>
          </p:nvSpPr>
          <p:spPr>
            <a:xfrm>
              <a:off x="4721785" y="6302490"/>
              <a:ext cx="2540" cy="1905"/>
            </a:xfrm>
            <a:custGeom>
              <a:avLst/>
              <a:gdLst/>
              <a:ahLst/>
              <a:cxnLst/>
              <a:rect l="l" t="t" r="r" b="b"/>
              <a:pathLst>
                <a:path w="2539" h="1904">
                  <a:moveTo>
                    <a:pt x="0" y="1371"/>
                  </a:moveTo>
                  <a:lnTo>
                    <a:pt x="0" y="1371"/>
                  </a:lnTo>
                  <a:lnTo>
                    <a:pt x="2514" y="0"/>
                  </a:lnTo>
                </a:path>
              </a:pathLst>
            </a:custGeom>
            <a:ln w="6426">
              <a:solidFill>
                <a:srgbClr val="231F20"/>
              </a:solidFill>
            </a:ln>
          </p:spPr>
          <p:txBody>
            <a:bodyPr wrap="square" lIns="0" tIns="0" rIns="0" bIns="0" rtlCol="0"/>
            <a:lstStyle/>
            <a:p/>
          </p:txBody>
        </p:sp>
        <p:sp>
          <p:nvSpPr>
            <p:cNvPr id="3595" name="object 3595" descr=""/>
            <p:cNvSpPr/>
            <p:nvPr/>
          </p:nvSpPr>
          <p:spPr>
            <a:xfrm>
              <a:off x="4721788" y="6292855"/>
              <a:ext cx="2540" cy="1905"/>
            </a:xfrm>
            <a:custGeom>
              <a:avLst/>
              <a:gdLst/>
              <a:ahLst/>
              <a:cxnLst/>
              <a:rect l="l" t="t" r="r" b="b"/>
              <a:pathLst>
                <a:path w="2539" h="1904">
                  <a:moveTo>
                    <a:pt x="2514" y="0"/>
                  </a:moveTo>
                  <a:lnTo>
                    <a:pt x="0" y="1371"/>
                  </a:lnTo>
                </a:path>
              </a:pathLst>
            </a:custGeom>
            <a:ln w="6426">
              <a:solidFill>
                <a:srgbClr val="231F20"/>
              </a:solidFill>
            </a:ln>
          </p:spPr>
          <p:txBody>
            <a:bodyPr wrap="square" lIns="0" tIns="0" rIns="0" bIns="0" rtlCol="0"/>
            <a:lstStyle/>
            <a:p/>
          </p:txBody>
        </p:sp>
        <p:sp>
          <p:nvSpPr>
            <p:cNvPr id="3596" name="object 3596" descr=""/>
            <p:cNvSpPr/>
            <p:nvPr/>
          </p:nvSpPr>
          <p:spPr>
            <a:xfrm>
              <a:off x="4718571" y="6277940"/>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597" name="object 3597" descr=""/>
            <p:cNvSpPr/>
            <p:nvPr/>
          </p:nvSpPr>
          <p:spPr>
            <a:xfrm>
              <a:off x="4721788" y="6281158"/>
              <a:ext cx="2540" cy="1905"/>
            </a:xfrm>
            <a:custGeom>
              <a:avLst/>
              <a:gdLst/>
              <a:ahLst/>
              <a:cxnLst/>
              <a:rect l="l" t="t" r="r" b="b"/>
              <a:pathLst>
                <a:path w="2539" h="1904">
                  <a:moveTo>
                    <a:pt x="2514" y="1600"/>
                  </a:moveTo>
                  <a:lnTo>
                    <a:pt x="2514" y="1371"/>
                  </a:lnTo>
                  <a:lnTo>
                    <a:pt x="0" y="0"/>
                  </a:lnTo>
                </a:path>
              </a:pathLst>
            </a:custGeom>
            <a:ln w="6426">
              <a:solidFill>
                <a:srgbClr val="231F20"/>
              </a:solidFill>
            </a:ln>
          </p:spPr>
          <p:txBody>
            <a:bodyPr wrap="square" lIns="0" tIns="0" rIns="0" bIns="0" rtlCol="0"/>
            <a:lstStyle/>
            <a:p/>
          </p:txBody>
        </p:sp>
        <p:sp>
          <p:nvSpPr>
            <p:cNvPr id="3598" name="object 3598" descr=""/>
            <p:cNvSpPr/>
            <p:nvPr/>
          </p:nvSpPr>
          <p:spPr>
            <a:xfrm>
              <a:off x="4718571" y="6282758"/>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599" name="object 3599" descr=""/>
            <p:cNvSpPr/>
            <p:nvPr/>
          </p:nvSpPr>
          <p:spPr>
            <a:xfrm>
              <a:off x="4721788" y="6285976"/>
              <a:ext cx="2540" cy="1905"/>
            </a:xfrm>
            <a:custGeom>
              <a:avLst/>
              <a:gdLst/>
              <a:ahLst/>
              <a:cxnLst/>
              <a:rect l="l" t="t" r="r" b="b"/>
              <a:pathLst>
                <a:path w="2539" h="1904">
                  <a:moveTo>
                    <a:pt x="2514" y="1600"/>
                  </a:moveTo>
                  <a:lnTo>
                    <a:pt x="2514" y="1371"/>
                  </a:lnTo>
                  <a:lnTo>
                    <a:pt x="0" y="0"/>
                  </a:lnTo>
                </a:path>
              </a:pathLst>
            </a:custGeom>
            <a:ln w="6426">
              <a:solidFill>
                <a:srgbClr val="231F20"/>
              </a:solidFill>
            </a:ln>
          </p:spPr>
          <p:txBody>
            <a:bodyPr wrap="square" lIns="0" tIns="0" rIns="0" bIns="0" rtlCol="0"/>
            <a:lstStyle/>
            <a:p/>
          </p:txBody>
        </p:sp>
        <p:sp>
          <p:nvSpPr>
            <p:cNvPr id="3600" name="object 3600" descr=""/>
            <p:cNvSpPr/>
            <p:nvPr/>
          </p:nvSpPr>
          <p:spPr>
            <a:xfrm>
              <a:off x="4721788" y="6300425"/>
              <a:ext cx="2540" cy="1905"/>
            </a:xfrm>
            <a:custGeom>
              <a:avLst/>
              <a:gdLst/>
              <a:ahLst/>
              <a:cxnLst/>
              <a:rect l="l" t="t" r="r" b="b"/>
              <a:pathLst>
                <a:path w="2539" h="1904">
                  <a:moveTo>
                    <a:pt x="2514" y="1371"/>
                  </a:moveTo>
                  <a:lnTo>
                    <a:pt x="0" y="0"/>
                  </a:lnTo>
                </a:path>
              </a:pathLst>
            </a:custGeom>
            <a:ln w="6426">
              <a:solidFill>
                <a:srgbClr val="231F20"/>
              </a:solidFill>
            </a:ln>
          </p:spPr>
          <p:txBody>
            <a:bodyPr wrap="square" lIns="0" tIns="0" rIns="0" bIns="0" rtlCol="0"/>
            <a:lstStyle/>
            <a:p/>
          </p:txBody>
        </p:sp>
        <p:sp>
          <p:nvSpPr>
            <p:cNvPr id="3601" name="object 3601" descr=""/>
            <p:cNvSpPr/>
            <p:nvPr/>
          </p:nvSpPr>
          <p:spPr>
            <a:xfrm>
              <a:off x="4718571" y="6273121"/>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602" name="object 3602" descr=""/>
            <p:cNvSpPr/>
            <p:nvPr/>
          </p:nvSpPr>
          <p:spPr>
            <a:xfrm>
              <a:off x="4721788" y="6276340"/>
              <a:ext cx="2540" cy="1905"/>
            </a:xfrm>
            <a:custGeom>
              <a:avLst/>
              <a:gdLst/>
              <a:ahLst/>
              <a:cxnLst/>
              <a:rect l="l" t="t" r="r" b="b"/>
              <a:pathLst>
                <a:path w="2539" h="1904">
                  <a:moveTo>
                    <a:pt x="2514" y="1600"/>
                  </a:moveTo>
                  <a:lnTo>
                    <a:pt x="2514" y="1600"/>
                  </a:lnTo>
                  <a:lnTo>
                    <a:pt x="0" y="0"/>
                  </a:lnTo>
                </a:path>
              </a:pathLst>
            </a:custGeom>
            <a:ln w="6426">
              <a:solidFill>
                <a:srgbClr val="231F20"/>
              </a:solidFill>
            </a:ln>
          </p:spPr>
          <p:txBody>
            <a:bodyPr wrap="square" lIns="0" tIns="0" rIns="0" bIns="0" rtlCol="0"/>
            <a:lstStyle/>
            <a:p/>
          </p:txBody>
        </p:sp>
        <p:sp>
          <p:nvSpPr>
            <p:cNvPr id="3603" name="object 3603" descr=""/>
            <p:cNvSpPr/>
            <p:nvPr/>
          </p:nvSpPr>
          <p:spPr>
            <a:xfrm>
              <a:off x="4721788" y="6297672"/>
              <a:ext cx="2540" cy="1905"/>
            </a:xfrm>
            <a:custGeom>
              <a:avLst/>
              <a:gdLst/>
              <a:ahLst/>
              <a:cxnLst/>
              <a:rect l="l" t="t" r="r" b="b"/>
              <a:pathLst>
                <a:path w="2539" h="1904">
                  <a:moveTo>
                    <a:pt x="2514" y="0"/>
                  </a:moveTo>
                  <a:lnTo>
                    <a:pt x="0" y="1371"/>
                  </a:lnTo>
                </a:path>
              </a:pathLst>
            </a:custGeom>
            <a:ln w="6426">
              <a:solidFill>
                <a:srgbClr val="231F20"/>
              </a:solidFill>
            </a:ln>
          </p:spPr>
          <p:txBody>
            <a:bodyPr wrap="square" lIns="0" tIns="0" rIns="0" bIns="0" rtlCol="0"/>
            <a:lstStyle/>
            <a:p/>
          </p:txBody>
        </p:sp>
        <p:sp>
          <p:nvSpPr>
            <p:cNvPr id="3604" name="object 3604" descr=""/>
            <p:cNvSpPr/>
            <p:nvPr/>
          </p:nvSpPr>
          <p:spPr>
            <a:xfrm>
              <a:off x="4721785" y="6278405"/>
              <a:ext cx="2540" cy="1905"/>
            </a:xfrm>
            <a:custGeom>
              <a:avLst/>
              <a:gdLst/>
              <a:ahLst/>
              <a:cxnLst/>
              <a:rect l="l" t="t" r="r" b="b"/>
              <a:pathLst>
                <a:path w="2539" h="1904">
                  <a:moveTo>
                    <a:pt x="0" y="1600"/>
                  </a:moveTo>
                  <a:lnTo>
                    <a:pt x="0" y="1600"/>
                  </a:lnTo>
                  <a:lnTo>
                    <a:pt x="2514" y="0"/>
                  </a:lnTo>
                </a:path>
              </a:pathLst>
            </a:custGeom>
            <a:ln w="6426">
              <a:solidFill>
                <a:srgbClr val="231F20"/>
              </a:solidFill>
            </a:ln>
          </p:spPr>
          <p:txBody>
            <a:bodyPr wrap="square" lIns="0" tIns="0" rIns="0" bIns="0" rtlCol="0"/>
            <a:lstStyle/>
            <a:p/>
          </p:txBody>
        </p:sp>
        <p:sp>
          <p:nvSpPr>
            <p:cNvPr id="3605" name="object 3605" descr=""/>
            <p:cNvSpPr/>
            <p:nvPr/>
          </p:nvSpPr>
          <p:spPr>
            <a:xfrm>
              <a:off x="4721788" y="6288036"/>
              <a:ext cx="2540" cy="1905"/>
            </a:xfrm>
            <a:custGeom>
              <a:avLst/>
              <a:gdLst/>
              <a:ahLst/>
              <a:cxnLst/>
              <a:rect l="l" t="t" r="r" b="b"/>
              <a:pathLst>
                <a:path w="2539" h="1904">
                  <a:moveTo>
                    <a:pt x="2514" y="0"/>
                  </a:moveTo>
                  <a:lnTo>
                    <a:pt x="0" y="1371"/>
                  </a:lnTo>
                </a:path>
              </a:pathLst>
            </a:custGeom>
            <a:ln w="6426">
              <a:solidFill>
                <a:srgbClr val="231F20"/>
              </a:solidFill>
            </a:ln>
          </p:spPr>
          <p:txBody>
            <a:bodyPr wrap="square" lIns="0" tIns="0" rIns="0" bIns="0" rtlCol="0"/>
            <a:lstStyle/>
            <a:p/>
          </p:txBody>
        </p:sp>
        <p:sp>
          <p:nvSpPr>
            <p:cNvPr id="3606" name="object 3606" descr=""/>
            <p:cNvSpPr/>
            <p:nvPr/>
          </p:nvSpPr>
          <p:spPr>
            <a:xfrm>
              <a:off x="4718571" y="6287576"/>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607" name="object 3607" descr=""/>
            <p:cNvSpPr/>
            <p:nvPr/>
          </p:nvSpPr>
          <p:spPr>
            <a:xfrm>
              <a:off x="4721788" y="6290795"/>
              <a:ext cx="2540" cy="1905"/>
            </a:xfrm>
            <a:custGeom>
              <a:avLst/>
              <a:gdLst/>
              <a:ahLst/>
              <a:cxnLst/>
              <a:rect l="l" t="t" r="r" b="b"/>
              <a:pathLst>
                <a:path w="2539" h="1904">
                  <a:moveTo>
                    <a:pt x="2514" y="1371"/>
                  </a:moveTo>
                  <a:lnTo>
                    <a:pt x="2514" y="1371"/>
                  </a:lnTo>
                  <a:lnTo>
                    <a:pt x="0" y="0"/>
                  </a:lnTo>
                </a:path>
              </a:pathLst>
            </a:custGeom>
            <a:ln w="6426">
              <a:solidFill>
                <a:srgbClr val="231F20"/>
              </a:solidFill>
            </a:ln>
          </p:spPr>
          <p:txBody>
            <a:bodyPr wrap="square" lIns="0" tIns="0" rIns="0" bIns="0" rtlCol="0"/>
            <a:lstStyle/>
            <a:p/>
          </p:txBody>
        </p:sp>
        <p:sp>
          <p:nvSpPr>
            <p:cNvPr id="3608" name="object 3608" descr=""/>
            <p:cNvSpPr/>
            <p:nvPr/>
          </p:nvSpPr>
          <p:spPr>
            <a:xfrm>
              <a:off x="4718571" y="6292394"/>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609" name="object 3609" descr=""/>
            <p:cNvSpPr/>
            <p:nvPr/>
          </p:nvSpPr>
          <p:spPr>
            <a:xfrm>
              <a:off x="4721788" y="6295612"/>
              <a:ext cx="2540" cy="1905"/>
            </a:xfrm>
            <a:custGeom>
              <a:avLst/>
              <a:gdLst/>
              <a:ahLst/>
              <a:cxnLst/>
              <a:rect l="l" t="t" r="r" b="b"/>
              <a:pathLst>
                <a:path w="2539" h="1904">
                  <a:moveTo>
                    <a:pt x="2514" y="1371"/>
                  </a:moveTo>
                  <a:lnTo>
                    <a:pt x="2514" y="1371"/>
                  </a:lnTo>
                  <a:lnTo>
                    <a:pt x="0" y="0"/>
                  </a:lnTo>
                </a:path>
              </a:pathLst>
            </a:custGeom>
            <a:ln w="6426">
              <a:solidFill>
                <a:srgbClr val="231F20"/>
              </a:solidFill>
            </a:ln>
          </p:spPr>
          <p:txBody>
            <a:bodyPr wrap="square" lIns="0" tIns="0" rIns="0" bIns="0" rtlCol="0"/>
            <a:lstStyle/>
            <a:p/>
          </p:txBody>
        </p:sp>
        <p:sp>
          <p:nvSpPr>
            <p:cNvPr id="3610" name="object 3610" descr=""/>
            <p:cNvSpPr/>
            <p:nvPr/>
          </p:nvSpPr>
          <p:spPr>
            <a:xfrm>
              <a:off x="4721788" y="6283218"/>
              <a:ext cx="2540" cy="1905"/>
            </a:xfrm>
            <a:custGeom>
              <a:avLst/>
              <a:gdLst/>
              <a:ahLst/>
              <a:cxnLst/>
              <a:rect l="l" t="t" r="r" b="b"/>
              <a:pathLst>
                <a:path w="2539" h="1904">
                  <a:moveTo>
                    <a:pt x="2514" y="0"/>
                  </a:moveTo>
                  <a:lnTo>
                    <a:pt x="0" y="1600"/>
                  </a:lnTo>
                </a:path>
              </a:pathLst>
            </a:custGeom>
            <a:ln w="6426">
              <a:solidFill>
                <a:srgbClr val="231F20"/>
              </a:solidFill>
            </a:ln>
          </p:spPr>
          <p:txBody>
            <a:bodyPr wrap="square" lIns="0" tIns="0" rIns="0" bIns="0" rtlCol="0"/>
            <a:lstStyle/>
            <a:p/>
          </p:txBody>
        </p:sp>
        <p:sp>
          <p:nvSpPr>
            <p:cNvPr id="3611" name="object 3611" descr=""/>
            <p:cNvSpPr/>
            <p:nvPr/>
          </p:nvSpPr>
          <p:spPr>
            <a:xfrm>
              <a:off x="4723621" y="6268764"/>
              <a:ext cx="1270" cy="635"/>
            </a:xfrm>
            <a:custGeom>
              <a:avLst/>
              <a:gdLst/>
              <a:ahLst/>
              <a:cxnLst/>
              <a:rect l="l" t="t" r="r" b="b"/>
              <a:pathLst>
                <a:path w="1270" h="635">
                  <a:moveTo>
                    <a:pt x="0" y="457"/>
                  </a:moveTo>
                  <a:lnTo>
                    <a:pt x="685" y="0"/>
                  </a:lnTo>
                </a:path>
              </a:pathLst>
            </a:custGeom>
            <a:ln w="6426">
              <a:solidFill>
                <a:srgbClr val="231F20"/>
              </a:solidFill>
            </a:ln>
          </p:spPr>
          <p:txBody>
            <a:bodyPr wrap="square" lIns="0" tIns="0" rIns="0" bIns="0" rtlCol="0"/>
            <a:lstStyle/>
            <a:p/>
          </p:txBody>
        </p:sp>
        <p:sp>
          <p:nvSpPr>
            <p:cNvPr id="3612" name="object 3612" descr=""/>
            <p:cNvSpPr/>
            <p:nvPr/>
          </p:nvSpPr>
          <p:spPr>
            <a:xfrm>
              <a:off x="4921611" y="6283911"/>
              <a:ext cx="1905" cy="1905"/>
            </a:xfrm>
            <a:custGeom>
              <a:avLst/>
              <a:gdLst/>
              <a:ahLst/>
              <a:cxnLst/>
              <a:rect l="l" t="t" r="r" b="b"/>
              <a:pathLst>
                <a:path w="1904" h="1904">
                  <a:moveTo>
                    <a:pt x="0" y="1371"/>
                  </a:moveTo>
                  <a:lnTo>
                    <a:pt x="241" y="457"/>
                  </a:lnTo>
                  <a:lnTo>
                    <a:pt x="914" y="0"/>
                  </a:lnTo>
                  <a:lnTo>
                    <a:pt x="1612" y="0"/>
                  </a:lnTo>
                </a:path>
              </a:pathLst>
            </a:custGeom>
            <a:ln w="6426">
              <a:solidFill>
                <a:srgbClr val="231F20"/>
              </a:solidFill>
            </a:ln>
          </p:spPr>
          <p:txBody>
            <a:bodyPr wrap="square" lIns="0" tIns="0" rIns="0" bIns="0" rtlCol="0"/>
            <a:lstStyle/>
            <a:p/>
          </p:txBody>
        </p:sp>
        <p:sp>
          <p:nvSpPr>
            <p:cNvPr id="3613" name="object 3613" descr=""/>
            <p:cNvSpPr/>
            <p:nvPr/>
          </p:nvSpPr>
          <p:spPr>
            <a:xfrm>
              <a:off x="5005811" y="6360534"/>
              <a:ext cx="1905" cy="1905"/>
            </a:xfrm>
            <a:custGeom>
              <a:avLst/>
              <a:gdLst/>
              <a:ahLst/>
              <a:cxnLst/>
              <a:rect l="l" t="t" r="r" b="b"/>
              <a:pathLst>
                <a:path w="1904" h="1904">
                  <a:moveTo>
                    <a:pt x="0" y="0"/>
                  </a:moveTo>
                  <a:lnTo>
                    <a:pt x="914" y="457"/>
                  </a:lnTo>
                  <a:lnTo>
                    <a:pt x="1371" y="1371"/>
                  </a:lnTo>
                </a:path>
              </a:pathLst>
            </a:custGeom>
            <a:ln w="6426">
              <a:solidFill>
                <a:srgbClr val="231F20"/>
              </a:solidFill>
            </a:ln>
          </p:spPr>
          <p:txBody>
            <a:bodyPr wrap="square" lIns="0" tIns="0" rIns="0" bIns="0" rtlCol="0"/>
            <a:lstStyle/>
            <a:p/>
          </p:txBody>
        </p:sp>
        <p:sp>
          <p:nvSpPr>
            <p:cNvPr id="3614" name="object 3614" descr=""/>
            <p:cNvSpPr/>
            <p:nvPr/>
          </p:nvSpPr>
          <p:spPr>
            <a:xfrm>
              <a:off x="4910603" y="6360534"/>
              <a:ext cx="1905" cy="1905"/>
            </a:xfrm>
            <a:custGeom>
              <a:avLst/>
              <a:gdLst/>
              <a:ahLst/>
              <a:cxnLst/>
              <a:rect l="l" t="t" r="r" b="b"/>
              <a:pathLst>
                <a:path w="1904" h="1904">
                  <a:moveTo>
                    <a:pt x="1371" y="0"/>
                  </a:moveTo>
                  <a:lnTo>
                    <a:pt x="457" y="457"/>
                  </a:lnTo>
                  <a:lnTo>
                    <a:pt x="0" y="1371"/>
                  </a:lnTo>
                </a:path>
              </a:pathLst>
            </a:custGeom>
            <a:ln w="6426">
              <a:solidFill>
                <a:srgbClr val="231F20"/>
              </a:solidFill>
            </a:ln>
          </p:spPr>
          <p:txBody>
            <a:bodyPr wrap="square" lIns="0" tIns="0" rIns="0" bIns="0" rtlCol="0"/>
            <a:lstStyle/>
            <a:p/>
          </p:txBody>
        </p:sp>
        <p:sp>
          <p:nvSpPr>
            <p:cNvPr id="3615" name="object 3615" descr=""/>
            <p:cNvSpPr/>
            <p:nvPr/>
          </p:nvSpPr>
          <p:spPr>
            <a:xfrm>
              <a:off x="4726834" y="6268533"/>
              <a:ext cx="3810" cy="635"/>
            </a:xfrm>
            <a:custGeom>
              <a:avLst/>
              <a:gdLst/>
              <a:ahLst/>
              <a:cxnLst/>
              <a:rect l="l" t="t" r="r" b="b"/>
              <a:pathLst>
                <a:path w="3810" h="635">
                  <a:moveTo>
                    <a:pt x="3670" y="0"/>
                  </a:moveTo>
                  <a:lnTo>
                    <a:pt x="1828" y="0"/>
                  </a:lnTo>
                  <a:lnTo>
                    <a:pt x="228" y="0"/>
                  </a:lnTo>
                  <a:lnTo>
                    <a:pt x="0" y="228"/>
                  </a:lnTo>
                </a:path>
              </a:pathLst>
            </a:custGeom>
            <a:ln w="6426">
              <a:solidFill>
                <a:srgbClr val="231F20"/>
              </a:solidFill>
            </a:ln>
          </p:spPr>
          <p:txBody>
            <a:bodyPr wrap="square" lIns="0" tIns="0" rIns="0" bIns="0" rtlCol="0"/>
            <a:lstStyle/>
            <a:p/>
          </p:txBody>
        </p:sp>
        <p:sp>
          <p:nvSpPr>
            <p:cNvPr id="3616" name="object 3616" descr=""/>
            <p:cNvSpPr/>
            <p:nvPr/>
          </p:nvSpPr>
          <p:spPr>
            <a:xfrm>
              <a:off x="4820671" y="6322675"/>
              <a:ext cx="11430" cy="635"/>
            </a:xfrm>
            <a:custGeom>
              <a:avLst/>
              <a:gdLst/>
              <a:ahLst/>
              <a:cxnLst/>
              <a:rect l="l" t="t" r="r" b="b"/>
              <a:pathLst>
                <a:path w="11429" h="635">
                  <a:moveTo>
                    <a:pt x="11010" y="0"/>
                  </a:moveTo>
                  <a:lnTo>
                    <a:pt x="10553" y="228"/>
                  </a:lnTo>
                  <a:lnTo>
                    <a:pt x="9169" y="228"/>
                  </a:lnTo>
                  <a:lnTo>
                    <a:pt x="7099" y="457"/>
                  </a:lnTo>
                  <a:lnTo>
                    <a:pt x="4127" y="457"/>
                  </a:lnTo>
                  <a:lnTo>
                    <a:pt x="0" y="457"/>
                  </a:lnTo>
                </a:path>
              </a:pathLst>
            </a:custGeom>
            <a:ln w="6426">
              <a:solidFill>
                <a:srgbClr val="231F20"/>
              </a:solidFill>
            </a:ln>
          </p:spPr>
          <p:txBody>
            <a:bodyPr wrap="square" lIns="0" tIns="0" rIns="0" bIns="0" rtlCol="0"/>
            <a:lstStyle/>
            <a:p/>
          </p:txBody>
        </p:sp>
        <p:sp>
          <p:nvSpPr>
            <p:cNvPr id="3617" name="object 3617" descr=""/>
            <p:cNvSpPr/>
            <p:nvPr/>
          </p:nvSpPr>
          <p:spPr>
            <a:xfrm>
              <a:off x="4820672" y="6268069"/>
              <a:ext cx="2540" cy="2540"/>
            </a:xfrm>
            <a:custGeom>
              <a:avLst/>
              <a:gdLst/>
              <a:ahLst/>
              <a:cxnLst/>
              <a:rect l="l" t="t" r="r" b="b"/>
              <a:pathLst>
                <a:path w="2539" h="2539">
                  <a:moveTo>
                    <a:pt x="2514" y="2070"/>
                  </a:moveTo>
                  <a:lnTo>
                    <a:pt x="0" y="0"/>
                  </a:lnTo>
                </a:path>
              </a:pathLst>
            </a:custGeom>
            <a:ln w="6426">
              <a:solidFill>
                <a:srgbClr val="231F20"/>
              </a:solidFill>
            </a:ln>
          </p:spPr>
          <p:txBody>
            <a:bodyPr wrap="square" lIns="0" tIns="0" rIns="0" bIns="0" rtlCol="0"/>
            <a:lstStyle/>
            <a:p/>
          </p:txBody>
        </p:sp>
        <p:sp>
          <p:nvSpPr>
            <p:cNvPr id="3618" name="object 3618" descr=""/>
            <p:cNvSpPr/>
            <p:nvPr/>
          </p:nvSpPr>
          <p:spPr>
            <a:xfrm>
              <a:off x="4821345" y="6270598"/>
              <a:ext cx="7620" cy="635"/>
            </a:xfrm>
            <a:custGeom>
              <a:avLst/>
              <a:gdLst/>
              <a:ahLst/>
              <a:cxnLst/>
              <a:rect l="l" t="t" r="r" b="b"/>
              <a:pathLst>
                <a:path w="7620" h="635">
                  <a:moveTo>
                    <a:pt x="7124" y="0"/>
                  </a:moveTo>
                  <a:lnTo>
                    <a:pt x="6667" y="228"/>
                  </a:lnTo>
                  <a:lnTo>
                    <a:pt x="5283" y="228"/>
                  </a:lnTo>
                  <a:lnTo>
                    <a:pt x="2997" y="457"/>
                  </a:lnTo>
                  <a:lnTo>
                    <a:pt x="0" y="457"/>
                  </a:lnTo>
                </a:path>
              </a:pathLst>
            </a:custGeom>
            <a:ln w="6426">
              <a:solidFill>
                <a:srgbClr val="231F20"/>
              </a:solidFill>
            </a:ln>
          </p:spPr>
          <p:txBody>
            <a:bodyPr wrap="square" lIns="0" tIns="0" rIns="0" bIns="0" rtlCol="0"/>
            <a:lstStyle/>
            <a:p/>
          </p:txBody>
        </p:sp>
        <p:sp>
          <p:nvSpPr>
            <p:cNvPr id="3619" name="object 3619" descr=""/>
            <p:cNvSpPr/>
            <p:nvPr/>
          </p:nvSpPr>
          <p:spPr>
            <a:xfrm>
              <a:off x="4821351" y="6269913"/>
              <a:ext cx="8890" cy="1270"/>
            </a:xfrm>
            <a:custGeom>
              <a:avLst/>
              <a:gdLst/>
              <a:ahLst/>
              <a:cxnLst/>
              <a:rect l="l" t="t" r="r" b="b"/>
              <a:pathLst>
                <a:path w="8889" h="1270">
                  <a:moveTo>
                    <a:pt x="0" y="1143"/>
                  </a:moveTo>
                  <a:lnTo>
                    <a:pt x="1841" y="228"/>
                  </a:lnTo>
                  <a:lnTo>
                    <a:pt x="4826" y="228"/>
                  </a:lnTo>
                  <a:lnTo>
                    <a:pt x="6883" y="0"/>
                  </a:lnTo>
                  <a:lnTo>
                    <a:pt x="8255" y="0"/>
                  </a:lnTo>
                  <a:lnTo>
                    <a:pt x="8496" y="0"/>
                  </a:lnTo>
                </a:path>
              </a:pathLst>
            </a:custGeom>
            <a:ln w="6426">
              <a:solidFill>
                <a:srgbClr val="231F20"/>
              </a:solidFill>
            </a:ln>
          </p:spPr>
          <p:txBody>
            <a:bodyPr wrap="square" lIns="0" tIns="0" rIns="0" bIns="0" rtlCol="0"/>
            <a:lstStyle/>
            <a:p/>
          </p:txBody>
        </p:sp>
        <p:sp>
          <p:nvSpPr>
            <p:cNvPr id="3620" name="object 3620" descr=""/>
            <p:cNvSpPr/>
            <p:nvPr/>
          </p:nvSpPr>
          <p:spPr>
            <a:xfrm>
              <a:off x="4821810" y="6304780"/>
              <a:ext cx="9525" cy="1905"/>
            </a:xfrm>
            <a:custGeom>
              <a:avLst/>
              <a:gdLst/>
              <a:ahLst/>
              <a:cxnLst/>
              <a:rect l="l" t="t" r="r" b="b"/>
              <a:pathLst>
                <a:path w="9525" h="1904">
                  <a:moveTo>
                    <a:pt x="0" y="457"/>
                  </a:moveTo>
                  <a:lnTo>
                    <a:pt x="2984" y="457"/>
                  </a:lnTo>
                  <a:lnTo>
                    <a:pt x="5041" y="228"/>
                  </a:lnTo>
                  <a:lnTo>
                    <a:pt x="6426" y="228"/>
                  </a:lnTo>
                  <a:lnTo>
                    <a:pt x="6654" y="0"/>
                  </a:lnTo>
                  <a:lnTo>
                    <a:pt x="9410" y="1600"/>
                  </a:lnTo>
                  <a:lnTo>
                    <a:pt x="8953" y="1600"/>
                  </a:lnTo>
                  <a:lnTo>
                    <a:pt x="7581" y="1600"/>
                  </a:lnTo>
                  <a:lnTo>
                    <a:pt x="5511" y="1600"/>
                  </a:lnTo>
                  <a:lnTo>
                    <a:pt x="2527" y="1828"/>
                  </a:lnTo>
                  <a:lnTo>
                    <a:pt x="0" y="457"/>
                  </a:lnTo>
                </a:path>
              </a:pathLst>
            </a:custGeom>
            <a:ln w="6426">
              <a:solidFill>
                <a:srgbClr val="231F20"/>
              </a:solidFill>
            </a:ln>
          </p:spPr>
          <p:txBody>
            <a:bodyPr wrap="square" lIns="0" tIns="0" rIns="0" bIns="0" rtlCol="0"/>
            <a:lstStyle/>
            <a:p/>
          </p:txBody>
        </p:sp>
        <p:sp>
          <p:nvSpPr>
            <p:cNvPr id="3621" name="object 3621" descr=""/>
            <p:cNvSpPr/>
            <p:nvPr/>
          </p:nvSpPr>
          <p:spPr>
            <a:xfrm>
              <a:off x="4821810" y="6302709"/>
              <a:ext cx="9525" cy="1905"/>
            </a:xfrm>
            <a:custGeom>
              <a:avLst/>
              <a:gdLst/>
              <a:ahLst/>
              <a:cxnLst/>
              <a:rect l="l" t="t" r="r" b="b"/>
              <a:pathLst>
                <a:path w="9525" h="1904">
                  <a:moveTo>
                    <a:pt x="0" y="1841"/>
                  </a:moveTo>
                  <a:lnTo>
                    <a:pt x="2755" y="1841"/>
                  </a:lnTo>
                  <a:lnTo>
                    <a:pt x="4826" y="1841"/>
                  </a:lnTo>
                  <a:lnTo>
                    <a:pt x="6197" y="1612"/>
                  </a:lnTo>
                  <a:lnTo>
                    <a:pt x="6654" y="1612"/>
                  </a:lnTo>
                </a:path>
                <a:path w="9525" h="1904">
                  <a:moveTo>
                    <a:pt x="0" y="1841"/>
                  </a:moveTo>
                  <a:lnTo>
                    <a:pt x="2527" y="698"/>
                  </a:lnTo>
                  <a:lnTo>
                    <a:pt x="5283" y="469"/>
                  </a:lnTo>
                  <a:lnTo>
                    <a:pt x="7340" y="469"/>
                  </a:lnTo>
                  <a:lnTo>
                    <a:pt x="8724" y="241"/>
                  </a:lnTo>
                  <a:lnTo>
                    <a:pt x="9410" y="0"/>
                  </a:lnTo>
                </a:path>
              </a:pathLst>
            </a:custGeom>
            <a:ln w="6426">
              <a:solidFill>
                <a:srgbClr val="231F20"/>
              </a:solidFill>
            </a:ln>
          </p:spPr>
          <p:txBody>
            <a:bodyPr wrap="square" lIns="0" tIns="0" rIns="0" bIns="0" rtlCol="0"/>
            <a:lstStyle/>
            <a:p/>
          </p:txBody>
        </p:sp>
        <p:sp>
          <p:nvSpPr>
            <p:cNvPr id="3622" name="object 3622" descr=""/>
            <p:cNvSpPr/>
            <p:nvPr/>
          </p:nvSpPr>
          <p:spPr>
            <a:xfrm>
              <a:off x="4821355" y="6276098"/>
              <a:ext cx="10160" cy="1905"/>
            </a:xfrm>
            <a:custGeom>
              <a:avLst/>
              <a:gdLst/>
              <a:ahLst/>
              <a:cxnLst/>
              <a:rect l="l" t="t" r="r" b="b"/>
              <a:pathLst>
                <a:path w="10160" h="1904">
                  <a:moveTo>
                    <a:pt x="2984" y="1841"/>
                  </a:moveTo>
                  <a:lnTo>
                    <a:pt x="5956" y="1841"/>
                  </a:lnTo>
                  <a:lnTo>
                    <a:pt x="8026" y="1612"/>
                  </a:lnTo>
                  <a:lnTo>
                    <a:pt x="9410" y="1612"/>
                  </a:lnTo>
                  <a:lnTo>
                    <a:pt x="9867" y="1384"/>
                  </a:lnTo>
                </a:path>
                <a:path w="10160" h="1904">
                  <a:moveTo>
                    <a:pt x="2984" y="1841"/>
                  </a:moveTo>
                  <a:lnTo>
                    <a:pt x="0" y="469"/>
                  </a:lnTo>
                  <a:lnTo>
                    <a:pt x="2984" y="241"/>
                  </a:lnTo>
                  <a:lnTo>
                    <a:pt x="5283" y="241"/>
                  </a:lnTo>
                  <a:lnTo>
                    <a:pt x="6654" y="0"/>
                  </a:lnTo>
                  <a:lnTo>
                    <a:pt x="7112" y="0"/>
                  </a:lnTo>
                </a:path>
              </a:pathLst>
            </a:custGeom>
            <a:ln w="6426">
              <a:solidFill>
                <a:srgbClr val="231F20"/>
              </a:solidFill>
            </a:ln>
          </p:spPr>
          <p:txBody>
            <a:bodyPr wrap="square" lIns="0" tIns="0" rIns="0" bIns="0" rtlCol="0"/>
            <a:lstStyle/>
            <a:p/>
          </p:txBody>
        </p:sp>
        <p:sp>
          <p:nvSpPr>
            <p:cNvPr id="3623" name="object 3623" descr=""/>
            <p:cNvSpPr/>
            <p:nvPr/>
          </p:nvSpPr>
          <p:spPr>
            <a:xfrm>
              <a:off x="4821345" y="6299502"/>
              <a:ext cx="7620" cy="635"/>
            </a:xfrm>
            <a:custGeom>
              <a:avLst/>
              <a:gdLst/>
              <a:ahLst/>
              <a:cxnLst/>
              <a:rect l="l" t="t" r="r" b="b"/>
              <a:pathLst>
                <a:path w="7620" h="635">
                  <a:moveTo>
                    <a:pt x="7124" y="0"/>
                  </a:moveTo>
                  <a:lnTo>
                    <a:pt x="6667" y="0"/>
                  </a:lnTo>
                  <a:lnTo>
                    <a:pt x="5283" y="241"/>
                  </a:lnTo>
                  <a:lnTo>
                    <a:pt x="2997" y="241"/>
                  </a:lnTo>
                  <a:lnTo>
                    <a:pt x="0" y="457"/>
                  </a:lnTo>
                </a:path>
              </a:pathLst>
            </a:custGeom>
            <a:ln w="6426">
              <a:solidFill>
                <a:srgbClr val="231F20"/>
              </a:solidFill>
            </a:ln>
          </p:spPr>
          <p:txBody>
            <a:bodyPr wrap="square" lIns="0" tIns="0" rIns="0" bIns="0" rtlCol="0"/>
            <a:lstStyle/>
            <a:p/>
          </p:txBody>
        </p:sp>
        <p:sp>
          <p:nvSpPr>
            <p:cNvPr id="3624" name="object 3624" descr=""/>
            <p:cNvSpPr/>
            <p:nvPr/>
          </p:nvSpPr>
          <p:spPr>
            <a:xfrm>
              <a:off x="4821355" y="6297895"/>
              <a:ext cx="10160" cy="2540"/>
            </a:xfrm>
            <a:custGeom>
              <a:avLst/>
              <a:gdLst/>
              <a:ahLst/>
              <a:cxnLst/>
              <a:rect l="l" t="t" r="r" b="b"/>
              <a:pathLst>
                <a:path w="10160" h="2539">
                  <a:moveTo>
                    <a:pt x="9867" y="0"/>
                  </a:moveTo>
                  <a:lnTo>
                    <a:pt x="9169" y="241"/>
                  </a:lnTo>
                  <a:lnTo>
                    <a:pt x="7797" y="241"/>
                  </a:lnTo>
                  <a:lnTo>
                    <a:pt x="5740" y="457"/>
                  </a:lnTo>
                  <a:lnTo>
                    <a:pt x="2984" y="457"/>
                  </a:lnTo>
                  <a:lnTo>
                    <a:pt x="0" y="2070"/>
                  </a:lnTo>
                </a:path>
              </a:pathLst>
            </a:custGeom>
            <a:ln w="6426">
              <a:solidFill>
                <a:srgbClr val="231F20"/>
              </a:solidFill>
            </a:ln>
          </p:spPr>
          <p:txBody>
            <a:bodyPr wrap="square" lIns="0" tIns="0" rIns="0" bIns="0" rtlCol="0"/>
            <a:lstStyle/>
            <a:p/>
          </p:txBody>
        </p:sp>
        <p:sp>
          <p:nvSpPr>
            <p:cNvPr id="3625" name="object 3625" descr=""/>
            <p:cNvSpPr/>
            <p:nvPr/>
          </p:nvSpPr>
          <p:spPr>
            <a:xfrm>
              <a:off x="4821355" y="6280917"/>
              <a:ext cx="10160" cy="1905"/>
            </a:xfrm>
            <a:custGeom>
              <a:avLst/>
              <a:gdLst/>
              <a:ahLst/>
              <a:cxnLst/>
              <a:rect l="l" t="t" r="r" b="b"/>
              <a:pathLst>
                <a:path w="10160" h="1904">
                  <a:moveTo>
                    <a:pt x="2984" y="1841"/>
                  </a:moveTo>
                  <a:lnTo>
                    <a:pt x="5956" y="1841"/>
                  </a:lnTo>
                  <a:lnTo>
                    <a:pt x="8026" y="1612"/>
                  </a:lnTo>
                  <a:lnTo>
                    <a:pt x="9410" y="1612"/>
                  </a:lnTo>
                  <a:lnTo>
                    <a:pt x="9867" y="1384"/>
                  </a:lnTo>
                </a:path>
                <a:path w="10160" h="1904">
                  <a:moveTo>
                    <a:pt x="2984" y="1841"/>
                  </a:moveTo>
                  <a:lnTo>
                    <a:pt x="0" y="469"/>
                  </a:lnTo>
                  <a:lnTo>
                    <a:pt x="2984" y="241"/>
                  </a:lnTo>
                  <a:lnTo>
                    <a:pt x="5283" y="241"/>
                  </a:lnTo>
                  <a:lnTo>
                    <a:pt x="6654" y="0"/>
                  </a:lnTo>
                  <a:lnTo>
                    <a:pt x="7112" y="0"/>
                  </a:lnTo>
                </a:path>
              </a:pathLst>
            </a:custGeom>
            <a:ln w="6426">
              <a:solidFill>
                <a:srgbClr val="231F20"/>
              </a:solidFill>
            </a:ln>
          </p:spPr>
          <p:txBody>
            <a:bodyPr wrap="square" lIns="0" tIns="0" rIns="0" bIns="0" rtlCol="0"/>
            <a:lstStyle/>
            <a:p/>
          </p:txBody>
        </p:sp>
        <p:sp>
          <p:nvSpPr>
            <p:cNvPr id="3626" name="object 3626" descr=""/>
            <p:cNvSpPr/>
            <p:nvPr/>
          </p:nvSpPr>
          <p:spPr>
            <a:xfrm>
              <a:off x="4821351" y="6285054"/>
              <a:ext cx="7620" cy="635"/>
            </a:xfrm>
            <a:custGeom>
              <a:avLst/>
              <a:gdLst/>
              <a:ahLst/>
              <a:cxnLst/>
              <a:rect l="l" t="t" r="r" b="b"/>
              <a:pathLst>
                <a:path w="7620" h="635">
                  <a:moveTo>
                    <a:pt x="0" y="457"/>
                  </a:moveTo>
                  <a:lnTo>
                    <a:pt x="2984" y="228"/>
                  </a:lnTo>
                  <a:lnTo>
                    <a:pt x="5283" y="228"/>
                  </a:lnTo>
                  <a:lnTo>
                    <a:pt x="6654" y="228"/>
                  </a:lnTo>
                  <a:lnTo>
                    <a:pt x="7124" y="0"/>
                  </a:lnTo>
                </a:path>
              </a:pathLst>
            </a:custGeom>
            <a:ln w="6426">
              <a:solidFill>
                <a:srgbClr val="231F20"/>
              </a:solidFill>
            </a:ln>
          </p:spPr>
          <p:txBody>
            <a:bodyPr wrap="square" lIns="0" tIns="0" rIns="0" bIns="0" rtlCol="0"/>
            <a:lstStyle/>
            <a:p/>
          </p:txBody>
        </p:sp>
        <p:sp>
          <p:nvSpPr>
            <p:cNvPr id="3627" name="object 3627" descr=""/>
            <p:cNvSpPr/>
            <p:nvPr/>
          </p:nvSpPr>
          <p:spPr>
            <a:xfrm>
              <a:off x="4821355" y="6283676"/>
              <a:ext cx="10160" cy="1905"/>
            </a:xfrm>
            <a:custGeom>
              <a:avLst/>
              <a:gdLst/>
              <a:ahLst/>
              <a:cxnLst/>
              <a:rect l="l" t="t" r="r" b="b"/>
              <a:pathLst>
                <a:path w="10160" h="1904">
                  <a:moveTo>
                    <a:pt x="9867" y="0"/>
                  </a:moveTo>
                  <a:lnTo>
                    <a:pt x="9169" y="0"/>
                  </a:lnTo>
                  <a:lnTo>
                    <a:pt x="7797" y="0"/>
                  </a:lnTo>
                  <a:lnTo>
                    <a:pt x="5740" y="228"/>
                  </a:lnTo>
                  <a:lnTo>
                    <a:pt x="2984" y="228"/>
                  </a:lnTo>
                  <a:lnTo>
                    <a:pt x="0" y="1841"/>
                  </a:lnTo>
                </a:path>
              </a:pathLst>
            </a:custGeom>
            <a:ln w="6426">
              <a:solidFill>
                <a:srgbClr val="231F20"/>
              </a:solidFill>
            </a:ln>
          </p:spPr>
          <p:txBody>
            <a:bodyPr wrap="square" lIns="0" tIns="0" rIns="0" bIns="0" rtlCol="0"/>
            <a:lstStyle/>
            <a:p/>
          </p:txBody>
        </p:sp>
        <p:sp>
          <p:nvSpPr>
            <p:cNvPr id="3628" name="object 3628" descr=""/>
            <p:cNvSpPr/>
            <p:nvPr/>
          </p:nvSpPr>
          <p:spPr>
            <a:xfrm>
              <a:off x="4821351" y="6275417"/>
              <a:ext cx="7620" cy="635"/>
            </a:xfrm>
            <a:custGeom>
              <a:avLst/>
              <a:gdLst/>
              <a:ahLst/>
              <a:cxnLst/>
              <a:rect l="l" t="t" r="r" b="b"/>
              <a:pathLst>
                <a:path w="7620" h="635">
                  <a:moveTo>
                    <a:pt x="0" y="457"/>
                  </a:moveTo>
                  <a:lnTo>
                    <a:pt x="2984" y="457"/>
                  </a:lnTo>
                  <a:lnTo>
                    <a:pt x="5283" y="228"/>
                  </a:lnTo>
                  <a:lnTo>
                    <a:pt x="6654" y="228"/>
                  </a:lnTo>
                  <a:lnTo>
                    <a:pt x="7124" y="0"/>
                  </a:lnTo>
                </a:path>
              </a:pathLst>
            </a:custGeom>
            <a:ln w="6426">
              <a:solidFill>
                <a:srgbClr val="231F20"/>
              </a:solidFill>
            </a:ln>
          </p:spPr>
          <p:txBody>
            <a:bodyPr wrap="square" lIns="0" tIns="0" rIns="0" bIns="0" rtlCol="0"/>
            <a:lstStyle/>
            <a:p/>
          </p:txBody>
        </p:sp>
        <p:sp>
          <p:nvSpPr>
            <p:cNvPr id="3629" name="object 3629" descr=""/>
            <p:cNvSpPr/>
            <p:nvPr/>
          </p:nvSpPr>
          <p:spPr>
            <a:xfrm>
              <a:off x="4821355" y="6274040"/>
              <a:ext cx="10160" cy="1905"/>
            </a:xfrm>
            <a:custGeom>
              <a:avLst/>
              <a:gdLst/>
              <a:ahLst/>
              <a:cxnLst/>
              <a:rect l="l" t="t" r="r" b="b"/>
              <a:pathLst>
                <a:path w="10160" h="1904">
                  <a:moveTo>
                    <a:pt x="9867" y="0"/>
                  </a:moveTo>
                  <a:lnTo>
                    <a:pt x="9169" y="0"/>
                  </a:lnTo>
                  <a:lnTo>
                    <a:pt x="7797" y="228"/>
                  </a:lnTo>
                  <a:lnTo>
                    <a:pt x="5740" y="228"/>
                  </a:lnTo>
                  <a:lnTo>
                    <a:pt x="2984" y="228"/>
                  </a:lnTo>
                  <a:lnTo>
                    <a:pt x="0" y="1841"/>
                  </a:lnTo>
                </a:path>
              </a:pathLst>
            </a:custGeom>
            <a:ln w="6426">
              <a:solidFill>
                <a:srgbClr val="231F20"/>
              </a:solidFill>
            </a:ln>
          </p:spPr>
          <p:txBody>
            <a:bodyPr wrap="square" lIns="0" tIns="0" rIns="0" bIns="0" rtlCol="0"/>
            <a:lstStyle/>
            <a:p/>
          </p:txBody>
        </p:sp>
        <p:sp>
          <p:nvSpPr>
            <p:cNvPr id="3630" name="object 3630" descr=""/>
            <p:cNvSpPr/>
            <p:nvPr/>
          </p:nvSpPr>
          <p:spPr>
            <a:xfrm>
              <a:off x="4824340" y="6296756"/>
              <a:ext cx="6985" cy="635"/>
            </a:xfrm>
            <a:custGeom>
              <a:avLst/>
              <a:gdLst/>
              <a:ahLst/>
              <a:cxnLst/>
              <a:rect l="l" t="t" r="r" b="b"/>
              <a:pathLst>
                <a:path w="6985" h="635">
                  <a:moveTo>
                    <a:pt x="0" y="457"/>
                  </a:moveTo>
                  <a:lnTo>
                    <a:pt x="2971" y="228"/>
                  </a:lnTo>
                  <a:lnTo>
                    <a:pt x="5041" y="228"/>
                  </a:lnTo>
                  <a:lnTo>
                    <a:pt x="6426" y="0"/>
                  </a:lnTo>
                  <a:lnTo>
                    <a:pt x="6883" y="0"/>
                  </a:lnTo>
                </a:path>
              </a:pathLst>
            </a:custGeom>
            <a:ln w="6426">
              <a:solidFill>
                <a:srgbClr val="231F20"/>
              </a:solidFill>
            </a:ln>
          </p:spPr>
          <p:txBody>
            <a:bodyPr wrap="square" lIns="0" tIns="0" rIns="0" bIns="0" rtlCol="0"/>
            <a:lstStyle/>
            <a:p/>
          </p:txBody>
        </p:sp>
        <p:sp>
          <p:nvSpPr>
            <p:cNvPr id="3631" name="object 3631" descr=""/>
            <p:cNvSpPr/>
            <p:nvPr/>
          </p:nvSpPr>
          <p:spPr>
            <a:xfrm>
              <a:off x="4821345" y="6295378"/>
              <a:ext cx="7620" cy="1905"/>
            </a:xfrm>
            <a:custGeom>
              <a:avLst/>
              <a:gdLst/>
              <a:ahLst/>
              <a:cxnLst/>
              <a:rect l="l" t="t" r="r" b="b"/>
              <a:pathLst>
                <a:path w="7620" h="1904">
                  <a:moveTo>
                    <a:pt x="7124" y="0"/>
                  </a:moveTo>
                  <a:lnTo>
                    <a:pt x="6667" y="0"/>
                  </a:lnTo>
                  <a:lnTo>
                    <a:pt x="5283" y="0"/>
                  </a:lnTo>
                  <a:lnTo>
                    <a:pt x="2997" y="228"/>
                  </a:lnTo>
                  <a:lnTo>
                    <a:pt x="0" y="228"/>
                  </a:lnTo>
                  <a:lnTo>
                    <a:pt x="2997" y="1841"/>
                  </a:lnTo>
                </a:path>
              </a:pathLst>
            </a:custGeom>
            <a:ln w="6426">
              <a:solidFill>
                <a:srgbClr val="231F20"/>
              </a:solidFill>
            </a:ln>
          </p:spPr>
          <p:txBody>
            <a:bodyPr wrap="square" lIns="0" tIns="0" rIns="0" bIns="0" rtlCol="0"/>
            <a:lstStyle/>
            <a:p/>
          </p:txBody>
        </p:sp>
        <p:sp>
          <p:nvSpPr>
            <p:cNvPr id="3632" name="object 3632" descr=""/>
            <p:cNvSpPr/>
            <p:nvPr/>
          </p:nvSpPr>
          <p:spPr>
            <a:xfrm>
              <a:off x="4821351" y="6280236"/>
              <a:ext cx="7620" cy="635"/>
            </a:xfrm>
            <a:custGeom>
              <a:avLst/>
              <a:gdLst/>
              <a:ahLst/>
              <a:cxnLst/>
              <a:rect l="l" t="t" r="r" b="b"/>
              <a:pathLst>
                <a:path w="7620" h="635">
                  <a:moveTo>
                    <a:pt x="0" y="457"/>
                  </a:moveTo>
                  <a:lnTo>
                    <a:pt x="2984" y="228"/>
                  </a:lnTo>
                  <a:lnTo>
                    <a:pt x="5283" y="228"/>
                  </a:lnTo>
                  <a:lnTo>
                    <a:pt x="6654" y="228"/>
                  </a:lnTo>
                  <a:lnTo>
                    <a:pt x="7124" y="0"/>
                  </a:lnTo>
                </a:path>
              </a:pathLst>
            </a:custGeom>
            <a:ln w="6426">
              <a:solidFill>
                <a:srgbClr val="231F20"/>
              </a:solidFill>
            </a:ln>
          </p:spPr>
          <p:txBody>
            <a:bodyPr wrap="square" lIns="0" tIns="0" rIns="0" bIns="0" rtlCol="0"/>
            <a:lstStyle/>
            <a:p/>
          </p:txBody>
        </p:sp>
        <p:sp>
          <p:nvSpPr>
            <p:cNvPr id="3633" name="object 3633" descr=""/>
            <p:cNvSpPr/>
            <p:nvPr/>
          </p:nvSpPr>
          <p:spPr>
            <a:xfrm>
              <a:off x="4821355" y="6278858"/>
              <a:ext cx="10160" cy="1905"/>
            </a:xfrm>
            <a:custGeom>
              <a:avLst/>
              <a:gdLst/>
              <a:ahLst/>
              <a:cxnLst/>
              <a:rect l="l" t="t" r="r" b="b"/>
              <a:pathLst>
                <a:path w="10160" h="1904">
                  <a:moveTo>
                    <a:pt x="9867" y="0"/>
                  </a:moveTo>
                  <a:lnTo>
                    <a:pt x="9169" y="0"/>
                  </a:lnTo>
                  <a:lnTo>
                    <a:pt x="7797" y="228"/>
                  </a:lnTo>
                  <a:lnTo>
                    <a:pt x="5740" y="228"/>
                  </a:lnTo>
                  <a:lnTo>
                    <a:pt x="2984" y="228"/>
                  </a:lnTo>
                  <a:lnTo>
                    <a:pt x="0" y="1841"/>
                  </a:lnTo>
                </a:path>
              </a:pathLst>
            </a:custGeom>
            <a:ln w="6426">
              <a:solidFill>
                <a:srgbClr val="231F20"/>
              </a:solidFill>
            </a:ln>
          </p:spPr>
          <p:txBody>
            <a:bodyPr wrap="square" lIns="0" tIns="0" rIns="0" bIns="0" rtlCol="0"/>
            <a:lstStyle/>
            <a:p/>
          </p:txBody>
        </p:sp>
        <p:sp>
          <p:nvSpPr>
            <p:cNvPr id="3634" name="object 3634" descr=""/>
            <p:cNvSpPr/>
            <p:nvPr/>
          </p:nvSpPr>
          <p:spPr>
            <a:xfrm>
              <a:off x="4824340" y="6301568"/>
              <a:ext cx="6985" cy="635"/>
            </a:xfrm>
            <a:custGeom>
              <a:avLst/>
              <a:gdLst/>
              <a:ahLst/>
              <a:cxnLst/>
              <a:rect l="l" t="t" r="r" b="b"/>
              <a:pathLst>
                <a:path w="6985" h="635">
                  <a:moveTo>
                    <a:pt x="0" y="457"/>
                  </a:moveTo>
                  <a:lnTo>
                    <a:pt x="2971" y="228"/>
                  </a:lnTo>
                  <a:lnTo>
                    <a:pt x="5041" y="228"/>
                  </a:lnTo>
                  <a:lnTo>
                    <a:pt x="6426" y="0"/>
                  </a:lnTo>
                  <a:lnTo>
                    <a:pt x="6883" y="0"/>
                  </a:lnTo>
                </a:path>
              </a:pathLst>
            </a:custGeom>
            <a:ln w="6426">
              <a:solidFill>
                <a:srgbClr val="231F20"/>
              </a:solidFill>
            </a:ln>
          </p:spPr>
          <p:txBody>
            <a:bodyPr wrap="square" lIns="0" tIns="0" rIns="0" bIns="0" rtlCol="0"/>
            <a:lstStyle/>
            <a:p/>
          </p:txBody>
        </p:sp>
        <p:sp>
          <p:nvSpPr>
            <p:cNvPr id="3635" name="object 3635" descr=""/>
            <p:cNvSpPr/>
            <p:nvPr/>
          </p:nvSpPr>
          <p:spPr>
            <a:xfrm>
              <a:off x="4821345" y="6299960"/>
              <a:ext cx="7620" cy="2540"/>
            </a:xfrm>
            <a:custGeom>
              <a:avLst/>
              <a:gdLst/>
              <a:ahLst/>
              <a:cxnLst/>
              <a:rect l="l" t="t" r="r" b="b"/>
              <a:pathLst>
                <a:path w="7620" h="2539">
                  <a:moveTo>
                    <a:pt x="7124" y="0"/>
                  </a:moveTo>
                  <a:lnTo>
                    <a:pt x="7124" y="241"/>
                  </a:lnTo>
                  <a:lnTo>
                    <a:pt x="6667" y="241"/>
                  </a:lnTo>
                  <a:lnTo>
                    <a:pt x="5283" y="241"/>
                  </a:lnTo>
                  <a:lnTo>
                    <a:pt x="2997" y="457"/>
                  </a:lnTo>
                  <a:lnTo>
                    <a:pt x="0" y="457"/>
                  </a:lnTo>
                  <a:lnTo>
                    <a:pt x="2997" y="2070"/>
                  </a:lnTo>
                </a:path>
              </a:pathLst>
            </a:custGeom>
            <a:ln w="6426">
              <a:solidFill>
                <a:srgbClr val="231F20"/>
              </a:solidFill>
            </a:ln>
          </p:spPr>
          <p:txBody>
            <a:bodyPr wrap="square" lIns="0" tIns="0" rIns="0" bIns="0" rtlCol="0"/>
            <a:lstStyle/>
            <a:p/>
          </p:txBody>
        </p:sp>
        <p:sp>
          <p:nvSpPr>
            <p:cNvPr id="3636" name="object 3636" descr=""/>
            <p:cNvSpPr/>
            <p:nvPr/>
          </p:nvSpPr>
          <p:spPr>
            <a:xfrm>
              <a:off x="4824340" y="6291938"/>
              <a:ext cx="6985" cy="635"/>
            </a:xfrm>
            <a:custGeom>
              <a:avLst/>
              <a:gdLst/>
              <a:ahLst/>
              <a:cxnLst/>
              <a:rect l="l" t="t" r="r" b="b"/>
              <a:pathLst>
                <a:path w="6985" h="635">
                  <a:moveTo>
                    <a:pt x="0" y="457"/>
                  </a:moveTo>
                  <a:lnTo>
                    <a:pt x="2971" y="228"/>
                  </a:lnTo>
                  <a:lnTo>
                    <a:pt x="5041" y="228"/>
                  </a:lnTo>
                  <a:lnTo>
                    <a:pt x="6426" y="228"/>
                  </a:lnTo>
                  <a:lnTo>
                    <a:pt x="6883" y="0"/>
                  </a:lnTo>
                </a:path>
              </a:pathLst>
            </a:custGeom>
            <a:ln w="6426">
              <a:solidFill>
                <a:srgbClr val="231F20"/>
              </a:solidFill>
            </a:ln>
          </p:spPr>
          <p:txBody>
            <a:bodyPr wrap="square" lIns="0" tIns="0" rIns="0" bIns="0" rtlCol="0"/>
            <a:lstStyle/>
            <a:p/>
          </p:txBody>
        </p:sp>
        <p:sp>
          <p:nvSpPr>
            <p:cNvPr id="3637" name="object 3637" descr=""/>
            <p:cNvSpPr/>
            <p:nvPr/>
          </p:nvSpPr>
          <p:spPr>
            <a:xfrm>
              <a:off x="4821345" y="6290560"/>
              <a:ext cx="7620" cy="1905"/>
            </a:xfrm>
            <a:custGeom>
              <a:avLst/>
              <a:gdLst/>
              <a:ahLst/>
              <a:cxnLst/>
              <a:rect l="l" t="t" r="r" b="b"/>
              <a:pathLst>
                <a:path w="7620" h="1904">
                  <a:moveTo>
                    <a:pt x="7124" y="0"/>
                  </a:moveTo>
                  <a:lnTo>
                    <a:pt x="6667" y="0"/>
                  </a:lnTo>
                  <a:lnTo>
                    <a:pt x="5283" y="0"/>
                  </a:lnTo>
                  <a:lnTo>
                    <a:pt x="2997" y="228"/>
                  </a:lnTo>
                  <a:lnTo>
                    <a:pt x="0" y="228"/>
                  </a:lnTo>
                  <a:lnTo>
                    <a:pt x="2997" y="1841"/>
                  </a:lnTo>
                </a:path>
              </a:pathLst>
            </a:custGeom>
            <a:ln w="6426">
              <a:solidFill>
                <a:srgbClr val="231F20"/>
              </a:solidFill>
            </a:ln>
          </p:spPr>
          <p:txBody>
            <a:bodyPr wrap="square" lIns="0" tIns="0" rIns="0" bIns="0" rtlCol="0"/>
            <a:lstStyle/>
            <a:p/>
          </p:txBody>
        </p:sp>
        <p:sp>
          <p:nvSpPr>
            <p:cNvPr id="3638" name="object 3638" descr=""/>
            <p:cNvSpPr/>
            <p:nvPr/>
          </p:nvSpPr>
          <p:spPr>
            <a:xfrm>
              <a:off x="4821345" y="6294690"/>
              <a:ext cx="7620" cy="635"/>
            </a:xfrm>
            <a:custGeom>
              <a:avLst/>
              <a:gdLst/>
              <a:ahLst/>
              <a:cxnLst/>
              <a:rect l="l" t="t" r="r" b="b"/>
              <a:pathLst>
                <a:path w="7620" h="635">
                  <a:moveTo>
                    <a:pt x="7124" y="0"/>
                  </a:moveTo>
                  <a:lnTo>
                    <a:pt x="6667" y="0"/>
                  </a:lnTo>
                  <a:lnTo>
                    <a:pt x="5283" y="228"/>
                  </a:lnTo>
                  <a:lnTo>
                    <a:pt x="2997" y="228"/>
                  </a:lnTo>
                  <a:lnTo>
                    <a:pt x="0" y="457"/>
                  </a:lnTo>
                </a:path>
              </a:pathLst>
            </a:custGeom>
            <a:ln w="6426">
              <a:solidFill>
                <a:srgbClr val="231F20"/>
              </a:solidFill>
            </a:ln>
          </p:spPr>
          <p:txBody>
            <a:bodyPr wrap="square" lIns="0" tIns="0" rIns="0" bIns="0" rtlCol="0"/>
            <a:lstStyle/>
            <a:p/>
          </p:txBody>
        </p:sp>
        <p:sp>
          <p:nvSpPr>
            <p:cNvPr id="3639" name="object 3639" descr=""/>
            <p:cNvSpPr/>
            <p:nvPr/>
          </p:nvSpPr>
          <p:spPr>
            <a:xfrm>
              <a:off x="4821355" y="6293083"/>
              <a:ext cx="10160" cy="2540"/>
            </a:xfrm>
            <a:custGeom>
              <a:avLst/>
              <a:gdLst/>
              <a:ahLst/>
              <a:cxnLst/>
              <a:rect l="l" t="t" r="r" b="b"/>
              <a:pathLst>
                <a:path w="10160" h="2539">
                  <a:moveTo>
                    <a:pt x="9867" y="0"/>
                  </a:moveTo>
                  <a:lnTo>
                    <a:pt x="9169" y="228"/>
                  </a:lnTo>
                  <a:lnTo>
                    <a:pt x="7797" y="228"/>
                  </a:lnTo>
                  <a:lnTo>
                    <a:pt x="5740" y="457"/>
                  </a:lnTo>
                  <a:lnTo>
                    <a:pt x="2984" y="457"/>
                  </a:lnTo>
                  <a:lnTo>
                    <a:pt x="0" y="2070"/>
                  </a:lnTo>
                </a:path>
              </a:pathLst>
            </a:custGeom>
            <a:ln w="6426">
              <a:solidFill>
                <a:srgbClr val="231F20"/>
              </a:solidFill>
            </a:ln>
          </p:spPr>
          <p:txBody>
            <a:bodyPr wrap="square" lIns="0" tIns="0" rIns="0" bIns="0" rtlCol="0"/>
            <a:lstStyle/>
            <a:p/>
          </p:txBody>
        </p:sp>
        <p:sp>
          <p:nvSpPr>
            <p:cNvPr id="3640" name="object 3640" descr=""/>
            <p:cNvSpPr/>
            <p:nvPr/>
          </p:nvSpPr>
          <p:spPr>
            <a:xfrm>
              <a:off x="4821355" y="6285735"/>
              <a:ext cx="10160" cy="1905"/>
            </a:xfrm>
            <a:custGeom>
              <a:avLst/>
              <a:gdLst/>
              <a:ahLst/>
              <a:cxnLst/>
              <a:rect l="l" t="t" r="r" b="b"/>
              <a:pathLst>
                <a:path w="10160" h="1904">
                  <a:moveTo>
                    <a:pt x="2984" y="1841"/>
                  </a:moveTo>
                  <a:lnTo>
                    <a:pt x="5956" y="1612"/>
                  </a:lnTo>
                  <a:lnTo>
                    <a:pt x="8026" y="1612"/>
                  </a:lnTo>
                  <a:lnTo>
                    <a:pt x="9410" y="1612"/>
                  </a:lnTo>
                  <a:lnTo>
                    <a:pt x="9867" y="1384"/>
                  </a:lnTo>
                </a:path>
                <a:path w="10160" h="1904">
                  <a:moveTo>
                    <a:pt x="2984" y="1841"/>
                  </a:moveTo>
                  <a:lnTo>
                    <a:pt x="0" y="241"/>
                  </a:lnTo>
                  <a:lnTo>
                    <a:pt x="2984" y="241"/>
                  </a:lnTo>
                  <a:lnTo>
                    <a:pt x="5283" y="241"/>
                  </a:lnTo>
                  <a:lnTo>
                    <a:pt x="6654" y="0"/>
                  </a:lnTo>
                  <a:lnTo>
                    <a:pt x="7112" y="0"/>
                  </a:lnTo>
                </a:path>
              </a:pathLst>
            </a:custGeom>
            <a:ln w="6426">
              <a:solidFill>
                <a:srgbClr val="231F20"/>
              </a:solidFill>
            </a:ln>
          </p:spPr>
          <p:txBody>
            <a:bodyPr wrap="square" lIns="0" tIns="0" rIns="0" bIns="0" rtlCol="0"/>
            <a:lstStyle/>
            <a:p/>
          </p:txBody>
        </p:sp>
        <p:sp>
          <p:nvSpPr>
            <p:cNvPr id="3641" name="object 3641" descr=""/>
            <p:cNvSpPr/>
            <p:nvPr/>
          </p:nvSpPr>
          <p:spPr>
            <a:xfrm>
              <a:off x="4821345" y="6289871"/>
              <a:ext cx="7620" cy="635"/>
            </a:xfrm>
            <a:custGeom>
              <a:avLst/>
              <a:gdLst/>
              <a:ahLst/>
              <a:cxnLst/>
              <a:rect l="l" t="t" r="r" b="b"/>
              <a:pathLst>
                <a:path w="7620" h="635">
                  <a:moveTo>
                    <a:pt x="7124" y="0"/>
                  </a:moveTo>
                  <a:lnTo>
                    <a:pt x="6667" y="0"/>
                  </a:lnTo>
                  <a:lnTo>
                    <a:pt x="5283" y="228"/>
                  </a:lnTo>
                  <a:lnTo>
                    <a:pt x="2997" y="228"/>
                  </a:lnTo>
                  <a:lnTo>
                    <a:pt x="0" y="457"/>
                  </a:lnTo>
                </a:path>
              </a:pathLst>
            </a:custGeom>
            <a:ln w="6426">
              <a:solidFill>
                <a:srgbClr val="231F20"/>
              </a:solidFill>
            </a:ln>
          </p:spPr>
          <p:txBody>
            <a:bodyPr wrap="square" lIns="0" tIns="0" rIns="0" bIns="0" rtlCol="0"/>
            <a:lstStyle/>
            <a:p/>
          </p:txBody>
        </p:sp>
        <p:sp>
          <p:nvSpPr>
            <p:cNvPr id="3642" name="object 3642" descr=""/>
            <p:cNvSpPr/>
            <p:nvPr/>
          </p:nvSpPr>
          <p:spPr>
            <a:xfrm>
              <a:off x="4821355" y="6288495"/>
              <a:ext cx="10160" cy="1905"/>
            </a:xfrm>
            <a:custGeom>
              <a:avLst/>
              <a:gdLst/>
              <a:ahLst/>
              <a:cxnLst/>
              <a:rect l="l" t="t" r="r" b="b"/>
              <a:pathLst>
                <a:path w="10160" h="1904">
                  <a:moveTo>
                    <a:pt x="9867" y="0"/>
                  </a:moveTo>
                  <a:lnTo>
                    <a:pt x="9169" y="0"/>
                  </a:lnTo>
                  <a:lnTo>
                    <a:pt x="7797" y="0"/>
                  </a:lnTo>
                  <a:lnTo>
                    <a:pt x="5740" y="228"/>
                  </a:lnTo>
                  <a:lnTo>
                    <a:pt x="2984" y="228"/>
                  </a:lnTo>
                  <a:lnTo>
                    <a:pt x="0" y="1841"/>
                  </a:lnTo>
                </a:path>
              </a:pathLst>
            </a:custGeom>
            <a:ln w="6426">
              <a:solidFill>
                <a:srgbClr val="231F20"/>
              </a:solidFill>
            </a:ln>
          </p:spPr>
          <p:txBody>
            <a:bodyPr wrap="square" lIns="0" tIns="0" rIns="0" bIns="0" rtlCol="0"/>
            <a:lstStyle/>
            <a:p/>
          </p:txBody>
        </p:sp>
        <p:sp>
          <p:nvSpPr>
            <p:cNvPr id="3643" name="object 3643" descr=""/>
            <p:cNvSpPr/>
            <p:nvPr/>
          </p:nvSpPr>
          <p:spPr>
            <a:xfrm>
              <a:off x="4821355" y="6271280"/>
              <a:ext cx="10160" cy="1905"/>
            </a:xfrm>
            <a:custGeom>
              <a:avLst/>
              <a:gdLst/>
              <a:ahLst/>
              <a:cxnLst/>
              <a:rect l="l" t="t" r="r" b="b"/>
              <a:pathLst>
                <a:path w="10160" h="1904">
                  <a:moveTo>
                    <a:pt x="2984" y="1841"/>
                  </a:moveTo>
                  <a:lnTo>
                    <a:pt x="5956" y="1841"/>
                  </a:lnTo>
                  <a:lnTo>
                    <a:pt x="8026" y="1612"/>
                  </a:lnTo>
                  <a:lnTo>
                    <a:pt x="9410" y="1612"/>
                  </a:lnTo>
                  <a:lnTo>
                    <a:pt x="9867" y="1384"/>
                  </a:lnTo>
                </a:path>
                <a:path w="10160" h="1904">
                  <a:moveTo>
                    <a:pt x="2984" y="1841"/>
                  </a:moveTo>
                  <a:lnTo>
                    <a:pt x="0" y="469"/>
                  </a:lnTo>
                  <a:lnTo>
                    <a:pt x="2984" y="241"/>
                  </a:lnTo>
                  <a:lnTo>
                    <a:pt x="5283" y="241"/>
                  </a:lnTo>
                  <a:lnTo>
                    <a:pt x="6197" y="241"/>
                  </a:lnTo>
                  <a:lnTo>
                    <a:pt x="6654" y="0"/>
                  </a:lnTo>
                  <a:lnTo>
                    <a:pt x="7112" y="0"/>
                  </a:lnTo>
                </a:path>
              </a:pathLst>
            </a:custGeom>
            <a:ln w="6426">
              <a:solidFill>
                <a:srgbClr val="231F20"/>
              </a:solidFill>
            </a:ln>
          </p:spPr>
          <p:txBody>
            <a:bodyPr wrap="square" lIns="0" tIns="0" rIns="0" bIns="0" rtlCol="0"/>
            <a:lstStyle/>
            <a:p/>
          </p:txBody>
        </p:sp>
        <p:sp>
          <p:nvSpPr>
            <p:cNvPr id="3644" name="object 3644" descr=""/>
            <p:cNvSpPr/>
            <p:nvPr/>
          </p:nvSpPr>
          <p:spPr>
            <a:xfrm>
              <a:off x="4137212" y="7266289"/>
              <a:ext cx="635" cy="635"/>
            </a:xfrm>
            <a:custGeom>
              <a:avLst/>
              <a:gdLst/>
              <a:ahLst/>
              <a:cxnLst/>
              <a:rect l="l" t="t" r="r" b="b"/>
              <a:pathLst>
                <a:path w="635" h="634">
                  <a:moveTo>
                    <a:pt x="0" y="0"/>
                  </a:moveTo>
                  <a:lnTo>
                    <a:pt x="457" y="228"/>
                  </a:lnTo>
                </a:path>
              </a:pathLst>
            </a:custGeom>
            <a:ln w="6426">
              <a:solidFill>
                <a:srgbClr val="231F20"/>
              </a:solidFill>
            </a:ln>
          </p:spPr>
          <p:txBody>
            <a:bodyPr wrap="square" lIns="0" tIns="0" rIns="0" bIns="0" rtlCol="0"/>
            <a:lstStyle/>
            <a:p/>
          </p:txBody>
        </p:sp>
        <p:sp>
          <p:nvSpPr>
            <p:cNvPr id="3645" name="object 3645" descr=""/>
            <p:cNvSpPr/>
            <p:nvPr/>
          </p:nvSpPr>
          <p:spPr>
            <a:xfrm>
              <a:off x="4137215" y="7220637"/>
              <a:ext cx="635" cy="635"/>
            </a:xfrm>
            <a:custGeom>
              <a:avLst/>
              <a:gdLst/>
              <a:ahLst/>
              <a:cxnLst/>
              <a:rect l="l" t="t" r="r" b="b"/>
              <a:pathLst>
                <a:path w="635" h="634">
                  <a:moveTo>
                    <a:pt x="457" y="0"/>
                  </a:moveTo>
                  <a:lnTo>
                    <a:pt x="0" y="228"/>
                  </a:lnTo>
                </a:path>
              </a:pathLst>
            </a:custGeom>
            <a:ln w="6426">
              <a:solidFill>
                <a:srgbClr val="231F20"/>
              </a:solidFill>
            </a:ln>
          </p:spPr>
          <p:txBody>
            <a:bodyPr wrap="square" lIns="0" tIns="0" rIns="0" bIns="0" rtlCol="0"/>
            <a:lstStyle/>
            <a:p/>
          </p:txBody>
        </p:sp>
        <p:sp>
          <p:nvSpPr>
            <p:cNvPr id="3646" name="object 3646" descr=""/>
            <p:cNvSpPr/>
            <p:nvPr/>
          </p:nvSpPr>
          <p:spPr>
            <a:xfrm>
              <a:off x="4994339" y="6304320"/>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647" name="object 3647" descr=""/>
            <p:cNvSpPr/>
            <p:nvPr/>
          </p:nvSpPr>
          <p:spPr>
            <a:xfrm>
              <a:off x="4994339" y="6309139"/>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648" name="object 3648" descr=""/>
            <p:cNvSpPr/>
            <p:nvPr/>
          </p:nvSpPr>
          <p:spPr>
            <a:xfrm>
              <a:off x="4994339" y="6313957"/>
              <a:ext cx="0" cy="1270"/>
            </a:xfrm>
            <a:custGeom>
              <a:avLst/>
              <a:gdLst/>
              <a:ahLst/>
              <a:cxnLst/>
              <a:rect l="l" t="t" r="r" b="b"/>
              <a:pathLst>
                <a:path w="0" h="1270">
                  <a:moveTo>
                    <a:pt x="0" y="0"/>
                  </a:moveTo>
                  <a:lnTo>
                    <a:pt x="0" y="1143"/>
                  </a:lnTo>
                </a:path>
              </a:pathLst>
            </a:custGeom>
            <a:ln w="6426">
              <a:solidFill>
                <a:srgbClr val="231F20"/>
              </a:solidFill>
            </a:ln>
          </p:spPr>
          <p:txBody>
            <a:bodyPr wrap="square" lIns="0" tIns="0" rIns="0" bIns="0" rtlCol="0"/>
            <a:lstStyle/>
            <a:p/>
          </p:txBody>
        </p:sp>
        <p:sp>
          <p:nvSpPr>
            <p:cNvPr id="3649" name="object 3649" descr=""/>
            <p:cNvSpPr/>
            <p:nvPr/>
          </p:nvSpPr>
          <p:spPr>
            <a:xfrm>
              <a:off x="4981489" y="6321760"/>
              <a:ext cx="13970" cy="2540"/>
            </a:xfrm>
            <a:custGeom>
              <a:avLst/>
              <a:gdLst/>
              <a:ahLst/>
              <a:cxnLst/>
              <a:rect l="l" t="t" r="r" b="b"/>
              <a:pathLst>
                <a:path w="13970" h="2539">
                  <a:moveTo>
                    <a:pt x="0" y="457"/>
                  </a:moveTo>
                  <a:lnTo>
                    <a:pt x="1612" y="2057"/>
                  </a:lnTo>
                  <a:lnTo>
                    <a:pt x="5041" y="2057"/>
                  </a:lnTo>
                  <a:lnTo>
                    <a:pt x="8039" y="1828"/>
                  </a:lnTo>
                  <a:lnTo>
                    <a:pt x="10795" y="1828"/>
                  </a:lnTo>
                  <a:lnTo>
                    <a:pt x="12852" y="1600"/>
                  </a:lnTo>
                  <a:lnTo>
                    <a:pt x="13309" y="685"/>
                  </a:lnTo>
                  <a:lnTo>
                    <a:pt x="13766" y="0"/>
                  </a:lnTo>
                </a:path>
              </a:pathLst>
            </a:custGeom>
            <a:ln w="6426">
              <a:solidFill>
                <a:srgbClr val="231F20"/>
              </a:solidFill>
            </a:ln>
          </p:spPr>
          <p:txBody>
            <a:bodyPr wrap="square" lIns="0" tIns="0" rIns="0" bIns="0" rtlCol="0"/>
            <a:lstStyle/>
            <a:p/>
          </p:txBody>
        </p:sp>
        <p:sp>
          <p:nvSpPr>
            <p:cNvPr id="3650" name="object 3650" descr=""/>
            <p:cNvSpPr/>
            <p:nvPr/>
          </p:nvSpPr>
          <p:spPr>
            <a:xfrm>
              <a:off x="4981489" y="6316941"/>
              <a:ext cx="13970" cy="2540"/>
            </a:xfrm>
            <a:custGeom>
              <a:avLst/>
              <a:gdLst/>
              <a:ahLst/>
              <a:cxnLst/>
              <a:rect l="l" t="t" r="r" b="b"/>
              <a:pathLst>
                <a:path w="13970" h="2539">
                  <a:moveTo>
                    <a:pt x="0" y="457"/>
                  </a:moveTo>
                  <a:lnTo>
                    <a:pt x="1612" y="2057"/>
                  </a:lnTo>
                  <a:lnTo>
                    <a:pt x="5041" y="2057"/>
                  </a:lnTo>
                  <a:lnTo>
                    <a:pt x="8039" y="1828"/>
                  </a:lnTo>
                  <a:lnTo>
                    <a:pt x="10795" y="1828"/>
                  </a:lnTo>
                  <a:lnTo>
                    <a:pt x="12852" y="1828"/>
                  </a:lnTo>
                  <a:lnTo>
                    <a:pt x="13309" y="685"/>
                  </a:lnTo>
                  <a:lnTo>
                    <a:pt x="13766" y="0"/>
                  </a:lnTo>
                </a:path>
              </a:pathLst>
            </a:custGeom>
            <a:ln w="6426">
              <a:solidFill>
                <a:srgbClr val="231F20"/>
              </a:solidFill>
            </a:ln>
          </p:spPr>
          <p:txBody>
            <a:bodyPr wrap="square" lIns="0" tIns="0" rIns="0" bIns="0" rtlCol="0"/>
            <a:lstStyle/>
            <a:p/>
          </p:txBody>
        </p:sp>
        <p:sp>
          <p:nvSpPr>
            <p:cNvPr id="3651" name="object 3651" descr=""/>
            <p:cNvSpPr/>
            <p:nvPr/>
          </p:nvSpPr>
          <p:spPr>
            <a:xfrm>
              <a:off x="4983102" y="6326571"/>
              <a:ext cx="12700" cy="2540"/>
            </a:xfrm>
            <a:custGeom>
              <a:avLst/>
              <a:gdLst/>
              <a:ahLst/>
              <a:cxnLst/>
              <a:rect l="l" t="t" r="r" b="b"/>
              <a:pathLst>
                <a:path w="12700" h="2539">
                  <a:moveTo>
                    <a:pt x="0" y="2070"/>
                  </a:moveTo>
                  <a:lnTo>
                    <a:pt x="3441" y="1841"/>
                  </a:lnTo>
                  <a:lnTo>
                    <a:pt x="6426" y="1841"/>
                  </a:lnTo>
                  <a:lnTo>
                    <a:pt x="9182" y="1841"/>
                  </a:lnTo>
                  <a:lnTo>
                    <a:pt x="11239" y="1612"/>
                  </a:lnTo>
                  <a:lnTo>
                    <a:pt x="11696" y="698"/>
                  </a:lnTo>
                  <a:lnTo>
                    <a:pt x="12153" y="0"/>
                  </a:lnTo>
                </a:path>
              </a:pathLst>
            </a:custGeom>
            <a:ln w="6426">
              <a:solidFill>
                <a:srgbClr val="231F20"/>
              </a:solidFill>
            </a:ln>
          </p:spPr>
          <p:txBody>
            <a:bodyPr wrap="square" lIns="0" tIns="0" rIns="0" bIns="0" rtlCol="0"/>
            <a:lstStyle/>
            <a:p/>
          </p:txBody>
        </p:sp>
        <p:sp>
          <p:nvSpPr>
            <p:cNvPr id="3652" name="object 3652" descr=""/>
            <p:cNvSpPr/>
            <p:nvPr/>
          </p:nvSpPr>
          <p:spPr>
            <a:xfrm>
              <a:off x="4981489" y="6305461"/>
              <a:ext cx="13970" cy="1905"/>
            </a:xfrm>
            <a:custGeom>
              <a:avLst/>
              <a:gdLst/>
              <a:ahLst/>
              <a:cxnLst/>
              <a:rect l="l" t="t" r="r" b="b"/>
              <a:pathLst>
                <a:path w="13970" h="1904">
                  <a:moveTo>
                    <a:pt x="0" y="1841"/>
                  </a:moveTo>
                  <a:lnTo>
                    <a:pt x="1612" y="241"/>
                  </a:lnTo>
                  <a:lnTo>
                    <a:pt x="4826" y="241"/>
                  </a:lnTo>
                  <a:lnTo>
                    <a:pt x="8039" y="241"/>
                  </a:lnTo>
                  <a:lnTo>
                    <a:pt x="10795" y="0"/>
                  </a:lnTo>
                  <a:lnTo>
                    <a:pt x="12852" y="0"/>
                  </a:lnTo>
                  <a:lnTo>
                    <a:pt x="13309" y="927"/>
                  </a:lnTo>
                  <a:lnTo>
                    <a:pt x="13766" y="1384"/>
                  </a:lnTo>
                </a:path>
              </a:pathLst>
            </a:custGeom>
            <a:ln w="6426">
              <a:solidFill>
                <a:srgbClr val="231F20"/>
              </a:solidFill>
            </a:ln>
          </p:spPr>
          <p:txBody>
            <a:bodyPr wrap="square" lIns="0" tIns="0" rIns="0" bIns="0" rtlCol="0"/>
            <a:lstStyle/>
            <a:p/>
          </p:txBody>
        </p:sp>
        <p:sp>
          <p:nvSpPr>
            <p:cNvPr id="3653" name="object 3653" descr=""/>
            <p:cNvSpPr/>
            <p:nvPr/>
          </p:nvSpPr>
          <p:spPr>
            <a:xfrm>
              <a:off x="4981489" y="6329560"/>
              <a:ext cx="13970" cy="1905"/>
            </a:xfrm>
            <a:custGeom>
              <a:avLst/>
              <a:gdLst/>
              <a:ahLst/>
              <a:cxnLst/>
              <a:rect l="l" t="t" r="r" b="b"/>
              <a:pathLst>
                <a:path w="13970" h="1904">
                  <a:moveTo>
                    <a:pt x="1612" y="228"/>
                  </a:moveTo>
                  <a:lnTo>
                    <a:pt x="0" y="1828"/>
                  </a:lnTo>
                </a:path>
                <a:path w="13970" h="1904">
                  <a:moveTo>
                    <a:pt x="1612" y="228"/>
                  </a:moveTo>
                  <a:lnTo>
                    <a:pt x="5054" y="228"/>
                  </a:lnTo>
                  <a:lnTo>
                    <a:pt x="8039" y="0"/>
                  </a:lnTo>
                  <a:lnTo>
                    <a:pt x="10795" y="0"/>
                  </a:lnTo>
                  <a:lnTo>
                    <a:pt x="12852" y="0"/>
                  </a:lnTo>
                  <a:lnTo>
                    <a:pt x="13309" y="685"/>
                  </a:lnTo>
                  <a:lnTo>
                    <a:pt x="13766" y="1143"/>
                  </a:lnTo>
                </a:path>
              </a:pathLst>
            </a:custGeom>
            <a:ln w="6426">
              <a:solidFill>
                <a:srgbClr val="231F20"/>
              </a:solidFill>
            </a:ln>
          </p:spPr>
          <p:txBody>
            <a:bodyPr wrap="square" lIns="0" tIns="0" rIns="0" bIns="0" rtlCol="0"/>
            <a:lstStyle/>
            <a:p/>
          </p:txBody>
        </p:sp>
        <p:sp>
          <p:nvSpPr>
            <p:cNvPr id="3654" name="object 3654" descr=""/>
            <p:cNvSpPr/>
            <p:nvPr/>
          </p:nvSpPr>
          <p:spPr>
            <a:xfrm>
              <a:off x="4981489" y="6307305"/>
              <a:ext cx="13970" cy="2540"/>
            </a:xfrm>
            <a:custGeom>
              <a:avLst/>
              <a:gdLst/>
              <a:ahLst/>
              <a:cxnLst/>
              <a:rect l="l" t="t" r="r" b="b"/>
              <a:pathLst>
                <a:path w="13970" h="2539">
                  <a:moveTo>
                    <a:pt x="0" y="685"/>
                  </a:moveTo>
                  <a:lnTo>
                    <a:pt x="1612" y="2057"/>
                  </a:lnTo>
                  <a:lnTo>
                    <a:pt x="4826" y="2057"/>
                  </a:lnTo>
                  <a:lnTo>
                    <a:pt x="8039" y="1828"/>
                  </a:lnTo>
                  <a:lnTo>
                    <a:pt x="10795" y="1828"/>
                  </a:lnTo>
                  <a:lnTo>
                    <a:pt x="12852" y="1828"/>
                  </a:lnTo>
                  <a:lnTo>
                    <a:pt x="13309" y="685"/>
                  </a:lnTo>
                  <a:lnTo>
                    <a:pt x="13766" y="0"/>
                  </a:lnTo>
                </a:path>
              </a:pathLst>
            </a:custGeom>
            <a:ln w="6426">
              <a:solidFill>
                <a:srgbClr val="231F20"/>
              </a:solidFill>
            </a:ln>
          </p:spPr>
          <p:txBody>
            <a:bodyPr wrap="square" lIns="0" tIns="0" rIns="0" bIns="0" rtlCol="0"/>
            <a:lstStyle/>
            <a:p/>
          </p:txBody>
        </p:sp>
        <p:sp>
          <p:nvSpPr>
            <p:cNvPr id="3655" name="object 3655" descr=""/>
            <p:cNvSpPr/>
            <p:nvPr/>
          </p:nvSpPr>
          <p:spPr>
            <a:xfrm>
              <a:off x="4981489" y="6310279"/>
              <a:ext cx="13970" cy="1905"/>
            </a:xfrm>
            <a:custGeom>
              <a:avLst/>
              <a:gdLst/>
              <a:ahLst/>
              <a:cxnLst/>
              <a:rect l="l" t="t" r="r" b="b"/>
              <a:pathLst>
                <a:path w="13970" h="1904">
                  <a:moveTo>
                    <a:pt x="0" y="1841"/>
                  </a:moveTo>
                  <a:lnTo>
                    <a:pt x="1612" y="241"/>
                  </a:lnTo>
                  <a:lnTo>
                    <a:pt x="4826" y="241"/>
                  </a:lnTo>
                  <a:lnTo>
                    <a:pt x="8039" y="241"/>
                  </a:lnTo>
                  <a:lnTo>
                    <a:pt x="10795" y="0"/>
                  </a:lnTo>
                  <a:lnTo>
                    <a:pt x="12852" y="0"/>
                  </a:lnTo>
                  <a:lnTo>
                    <a:pt x="13309" y="698"/>
                  </a:lnTo>
                  <a:lnTo>
                    <a:pt x="13766" y="1384"/>
                  </a:lnTo>
                </a:path>
              </a:pathLst>
            </a:custGeom>
            <a:ln w="6426">
              <a:solidFill>
                <a:srgbClr val="231F20"/>
              </a:solidFill>
            </a:ln>
          </p:spPr>
          <p:txBody>
            <a:bodyPr wrap="square" lIns="0" tIns="0" rIns="0" bIns="0" rtlCol="0"/>
            <a:lstStyle/>
            <a:p/>
          </p:txBody>
        </p:sp>
        <p:sp>
          <p:nvSpPr>
            <p:cNvPr id="3656" name="object 3656" descr=""/>
            <p:cNvSpPr/>
            <p:nvPr/>
          </p:nvSpPr>
          <p:spPr>
            <a:xfrm>
              <a:off x="4981489" y="6315109"/>
              <a:ext cx="13970" cy="1905"/>
            </a:xfrm>
            <a:custGeom>
              <a:avLst/>
              <a:gdLst/>
              <a:ahLst/>
              <a:cxnLst/>
              <a:rect l="l" t="t" r="r" b="b"/>
              <a:pathLst>
                <a:path w="13970" h="1904">
                  <a:moveTo>
                    <a:pt x="13766" y="1371"/>
                  </a:moveTo>
                  <a:lnTo>
                    <a:pt x="13309" y="685"/>
                  </a:lnTo>
                  <a:lnTo>
                    <a:pt x="12852" y="0"/>
                  </a:lnTo>
                  <a:lnTo>
                    <a:pt x="10795" y="0"/>
                  </a:lnTo>
                  <a:lnTo>
                    <a:pt x="8039" y="228"/>
                  </a:lnTo>
                  <a:lnTo>
                    <a:pt x="5041" y="228"/>
                  </a:lnTo>
                  <a:lnTo>
                    <a:pt x="1612" y="228"/>
                  </a:lnTo>
                  <a:lnTo>
                    <a:pt x="0" y="1828"/>
                  </a:lnTo>
                </a:path>
              </a:pathLst>
            </a:custGeom>
            <a:ln w="6426">
              <a:solidFill>
                <a:srgbClr val="231F20"/>
              </a:solidFill>
            </a:ln>
          </p:spPr>
          <p:txBody>
            <a:bodyPr wrap="square" lIns="0" tIns="0" rIns="0" bIns="0" rtlCol="0"/>
            <a:lstStyle/>
            <a:p/>
          </p:txBody>
        </p:sp>
        <p:sp>
          <p:nvSpPr>
            <p:cNvPr id="3657" name="object 3657" descr=""/>
            <p:cNvSpPr/>
            <p:nvPr/>
          </p:nvSpPr>
          <p:spPr>
            <a:xfrm>
              <a:off x="4981489" y="6312123"/>
              <a:ext cx="13970" cy="2540"/>
            </a:xfrm>
            <a:custGeom>
              <a:avLst/>
              <a:gdLst/>
              <a:ahLst/>
              <a:cxnLst/>
              <a:rect l="l" t="t" r="r" b="b"/>
              <a:pathLst>
                <a:path w="13970" h="2539">
                  <a:moveTo>
                    <a:pt x="0" y="685"/>
                  </a:moveTo>
                  <a:lnTo>
                    <a:pt x="1612" y="2057"/>
                  </a:lnTo>
                  <a:lnTo>
                    <a:pt x="5041" y="2057"/>
                  </a:lnTo>
                  <a:lnTo>
                    <a:pt x="8039" y="1828"/>
                  </a:lnTo>
                  <a:lnTo>
                    <a:pt x="10795" y="1828"/>
                  </a:lnTo>
                  <a:lnTo>
                    <a:pt x="12852" y="1828"/>
                  </a:lnTo>
                  <a:lnTo>
                    <a:pt x="13309" y="685"/>
                  </a:lnTo>
                  <a:lnTo>
                    <a:pt x="13766" y="0"/>
                  </a:lnTo>
                </a:path>
              </a:pathLst>
            </a:custGeom>
            <a:ln w="6426">
              <a:solidFill>
                <a:srgbClr val="231F20"/>
              </a:solidFill>
            </a:ln>
          </p:spPr>
          <p:txBody>
            <a:bodyPr wrap="square" lIns="0" tIns="0" rIns="0" bIns="0" rtlCol="0"/>
            <a:lstStyle/>
            <a:p/>
          </p:txBody>
        </p:sp>
        <p:sp>
          <p:nvSpPr>
            <p:cNvPr id="3658" name="object 3658" descr=""/>
            <p:cNvSpPr/>
            <p:nvPr/>
          </p:nvSpPr>
          <p:spPr>
            <a:xfrm>
              <a:off x="4981489" y="6324734"/>
              <a:ext cx="13970" cy="1905"/>
            </a:xfrm>
            <a:custGeom>
              <a:avLst/>
              <a:gdLst/>
              <a:ahLst/>
              <a:cxnLst/>
              <a:rect l="l" t="t" r="r" b="b"/>
              <a:pathLst>
                <a:path w="13970" h="1904">
                  <a:moveTo>
                    <a:pt x="0" y="1841"/>
                  </a:moveTo>
                  <a:lnTo>
                    <a:pt x="1612" y="241"/>
                  </a:lnTo>
                  <a:lnTo>
                    <a:pt x="4826" y="241"/>
                  </a:lnTo>
                  <a:lnTo>
                    <a:pt x="8039" y="0"/>
                  </a:lnTo>
                  <a:lnTo>
                    <a:pt x="10795" y="0"/>
                  </a:lnTo>
                  <a:lnTo>
                    <a:pt x="12852" y="0"/>
                  </a:lnTo>
                  <a:lnTo>
                    <a:pt x="13309" y="698"/>
                  </a:lnTo>
                  <a:lnTo>
                    <a:pt x="13766" y="1155"/>
                  </a:lnTo>
                </a:path>
              </a:pathLst>
            </a:custGeom>
            <a:ln w="6426">
              <a:solidFill>
                <a:srgbClr val="231F20"/>
              </a:solidFill>
            </a:ln>
          </p:spPr>
          <p:txBody>
            <a:bodyPr wrap="square" lIns="0" tIns="0" rIns="0" bIns="0" rtlCol="0"/>
            <a:lstStyle/>
            <a:p/>
          </p:txBody>
        </p:sp>
        <p:sp>
          <p:nvSpPr>
            <p:cNvPr id="3659" name="object 3659" descr=""/>
            <p:cNvSpPr/>
            <p:nvPr/>
          </p:nvSpPr>
          <p:spPr>
            <a:xfrm>
              <a:off x="4981489" y="6319916"/>
              <a:ext cx="13970" cy="1905"/>
            </a:xfrm>
            <a:custGeom>
              <a:avLst/>
              <a:gdLst/>
              <a:ahLst/>
              <a:cxnLst/>
              <a:rect l="l" t="t" r="r" b="b"/>
              <a:pathLst>
                <a:path w="13970" h="1904">
                  <a:moveTo>
                    <a:pt x="0" y="1841"/>
                  </a:moveTo>
                  <a:lnTo>
                    <a:pt x="1612" y="241"/>
                  </a:lnTo>
                  <a:lnTo>
                    <a:pt x="5041" y="241"/>
                  </a:lnTo>
                  <a:lnTo>
                    <a:pt x="8039" y="0"/>
                  </a:lnTo>
                  <a:lnTo>
                    <a:pt x="10795" y="0"/>
                  </a:lnTo>
                  <a:lnTo>
                    <a:pt x="12852" y="0"/>
                  </a:lnTo>
                  <a:lnTo>
                    <a:pt x="13309" y="698"/>
                  </a:lnTo>
                  <a:lnTo>
                    <a:pt x="13766" y="1155"/>
                  </a:lnTo>
                </a:path>
              </a:pathLst>
            </a:custGeom>
            <a:ln w="6426">
              <a:solidFill>
                <a:srgbClr val="231F20"/>
              </a:solidFill>
            </a:ln>
          </p:spPr>
          <p:txBody>
            <a:bodyPr wrap="square" lIns="0" tIns="0" rIns="0" bIns="0" rtlCol="0"/>
            <a:lstStyle/>
            <a:p/>
          </p:txBody>
        </p:sp>
        <p:sp>
          <p:nvSpPr>
            <p:cNvPr id="3660" name="object 3660" descr=""/>
            <p:cNvSpPr/>
            <p:nvPr/>
          </p:nvSpPr>
          <p:spPr>
            <a:xfrm>
              <a:off x="4985619" y="6302943"/>
              <a:ext cx="9525" cy="0"/>
            </a:xfrm>
            <a:custGeom>
              <a:avLst/>
              <a:gdLst/>
              <a:ahLst/>
              <a:cxnLst/>
              <a:rect l="l" t="t" r="r" b="b"/>
              <a:pathLst>
                <a:path w="9525" h="0">
                  <a:moveTo>
                    <a:pt x="0" y="0"/>
                  </a:moveTo>
                  <a:lnTo>
                    <a:pt x="2984" y="0"/>
                  </a:lnTo>
                  <a:lnTo>
                    <a:pt x="5511" y="0"/>
                  </a:lnTo>
                  <a:lnTo>
                    <a:pt x="7569" y="0"/>
                  </a:lnTo>
                  <a:lnTo>
                    <a:pt x="9398" y="0"/>
                  </a:lnTo>
                </a:path>
              </a:pathLst>
            </a:custGeom>
            <a:ln w="6426">
              <a:solidFill>
                <a:srgbClr val="231F20"/>
              </a:solidFill>
            </a:ln>
          </p:spPr>
          <p:txBody>
            <a:bodyPr wrap="square" lIns="0" tIns="0" rIns="0" bIns="0" rtlCol="0"/>
            <a:lstStyle/>
            <a:p/>
          </p:txBody>
        </p:sp>
        <p:sp>
          <p:nvSpPr>
            <p:cNvPr id="3661" name="object 3661" descr=""/>
            <p:cNvSpPr/>
            <p:nvPr/>
          </p:nvSpPr>
          <p:spPr>
            <a:xfrm>
              <a:off x="4981489" y="6302945"/>
              <a:ext cx="13970" cy="1905"/>
            </a:xfrm>
            <a:custGeom>
              <a:avLst/>
              <a:gdLst/>
              <a:ahLst/>
              <a:cxnLst/>
              <a:rect l="l" t="t" r="r" b="b"/>
              <a:pathLst>
                <a:path w="13970" h="1904">
                  <a:moveTo>
                    <a:pt x="0" y="228"/>
                  </a:moveTo>
                  <a:lnTo>
                    <a:pt x="1612" y="1600"/>
                  </a:lnTo>
                  <a:lnTo>
                    <a:pt x="4826" y="1600"/>
                  </a:lnTo>
                  <a:lnTo>
                    <a:pt x="8039" y="1371"/>
                  </a:lnTo>
                  <a:lnTo>
                    <a:pt x="10795" y="1371"/>
                  </a:lnTo>
                  <a:lnTo>
                    <a:pt x="12852" y="1371"/>
                  </a:lnTo>
                  <a:lnTo>
                    <a:pt x="13525" y="0"/>
                  </a:lnTo>
                </a:path>
              </a:pathLst>
            </a:custGeom>
            <a:ln w="6426">
              <a:solidFill>
                <a:srgbClr val="231F20"/>
              </a:solidFill>
            </a:ln>
          </p:spPr>
          <p:txBody>
            <a:bodyPr wrap="square" lIns="0" tIns="0" rIns="0" bIns="0" rtlCol="0"/>
            <a:lstStyle/>
            <a:p/>
          </p:txBody>
        </p:sp>
        <p:sp>
          <p:nvSpPr>
            <p:cNvPr id="3662" name="object 3662" descr=""/>
            <p:cNvSpPr/>
            <p:nvPr/>
          </p:nvSpPr>
          <p:spPr>
            <a:xfrm>
              <a:off x="4982184" y="6341723"/>
              <a:ext cx="1270" cy="1270"/>
            </a:xfrm>
            <a:custGeom>
              <a:avLst/>
              <a:gdLst/>
              <a:ahLst/>
              <a:cxnLst/>
              <a:rect l="l" t="t" r="r" b="b"/>
              <a:pathLst>
                <a:path w="1270" h="1270">
                  <a:moveTo>
                    <a:pt x="0" y="914"/>
                  </a:moveTo>
                  <a:lnTo>
                    <a:pt x="228" y="228"/>
                  </a:lnTo>
                  <a:lnTo>
                    <a:pt x="685" y="0"/>
                  </a:lnTo>
                </a:path>
              </a:pathLst>
            </a:custGeom>
            <a:ln w="6426">
              <a:solidFill>
                <a:srgbClr val="231F20"/>
              </a:solidFill>
            </a:ln>
          </p:spPr>
          <p:txBody>
            <a:bodyPr wrap="square" lIns="0" tIns="0" rIns="0" bIns="0" rtlCol="0"/>
            <a:lstStyle/>
            <a:p/>
          </p:txBody>
        </p:sp>
        <p:sp>
          <p:nvSpPr>
            <p:cNvPr id="3663" name="object 3663" descr=""/>
            <p:cNvSpPr/>
            <p:nvPr/>
          </p:nvSpPr>
          <p:spPr>
            <a:xfrm>
              <a:off x="5000525" y="6348144"/>
              <a:ext cx="1270" cy="1270"/>
            </a:xfrm>
            <a:custGeom>
              <a:avLst/>
              <a:gdLst/>
              <a:ahLst/>
              <a:cxnLst/>
              <a:rect l="l" t="t" r="r" b="b"/>
              <a:pathLst>
                <a:path w="1270" h="1270">
                  <a:moveTo>
                    <a:pt x="1155" y="0"/>
                  </a:moveTo>
                  <a:lnTo>
                    <a:pt x="698" y="685"/>
                  </a:lnTo>
                  <a:lnTo>
                    <a:pt x="0" y="914"/>
                  </a:lnTo>
                </a:path>
              </a:pathLst>
            </a:custGeom>
            <a:ln w="6426">
              <a:solidFill>
                <a:srgbClr val="231F20"/>
              </a:solidFill>
            </a:ln>
          </p:spPr>
          <p:txBody>
            <a:bodyPr wrap="square" lIns="0" tIns="0" rIns="0" bIns="0" rtlCol="0"/>
            <a:lstStyle/>
            <a:p/>
          </p:txBody>
        </p:sp>
        <p:sp>
          <p:nvSpPr>
            <p:cNvPr id="3664" name="object 3664" descr=""/>
            <p:cNvSpPr/>
            <p:nvPr/>
          </p:nvSpPr>
          <p:spPr>
            <a:xfrm>
              <a:off x="4994103" y="6283906"/>
              <a:ext cx="1905" cy="1905"/>
            </a:xfrm>
            <a:custGeom>
              <a:avLst/>
              <a:gdLst/>
              <a:ahLst/>
              <a:cxnLst/>
              <a:rect l="l" t="t" r="r" b="b"/>
              <a:pathLst>
                <a:path w="1904" h="1904">
                  <a:moveTo>
                    <a:pt x="0" y="0"/>
                  </a:moveTo>
                  <a:lnTo>
                    <a:pt x="914" y="228"/>
                  </a:lnTo>
                  <a:lnTo>
                    <a:pt x="1371" y="1371"/>
                  </a:lnTo>
                </a:path>
              </a:pathLst>
            </a:custGeom>
            <a:ln w="6426">
              <a:solidFill>
                <a:srgbClr val="231F20"/>
              </a:solidFill>
            </a:ln>
          </p:spPr>
          <p:txBody>
            <a:bodyPr wrap="square" lIns="0" tIns="0" rIns="0" bIns="0" rtlCol="0"/>
            <a:lstStyle/>
            <a:p/>
          </p:txBody>
        </p:sp>
        <p:sp>
          <p:nvSpPr>
            <p:cNvPr id="3665" name="object 3665" descr=""/>
            <p:cNvSpPr/>
            <p:nvPr/>
          </p:nvSpPr>
          <p:spPr>
            <a:xfrm>
              <a:off x="4922306" y="6283911"/>
              <a:ext cx="1905" cy="1905"/>
            </a:xfrm>
            <a:custGeom>
              <a:avLst/>
              <a:gdLst/>
              <a:ahLst/>
              <a:cxnLst/>
              <a:rect l="l" t="t" r="r" b="b"/>
              <a:pathLst>
                <a:path w="1904" h="1904">
                  <a:moveTo>
                    <a:pt x="0" y="1371"/>
                  </a:moveTo>
                  <a:lnTo>
                    <a:pt x="457" y="228"/>
                  </a:lnTo>
                  <a:lnTo>
                    <a:pt x="1371" y="0"/>
                  </a:lnTo>
                </a:path>
              </a:pathLst>
            </a:custGeom>
            <a:ln w="6426">
              <a:solidFill>
                <a:srgbClr val="231F20"/>
              </a:solidFill>
            </a:ln>
          </p:spPr>
          <p:txBody>
            <a:bodyPr wrap="square" lIns="0" tIns="0" rIns="0" bIns="0" rtlCol="0"/>
            <a:lstStyle/>
            <a:p/>
          </p:txBody>
        </p:sp>
        <p:sp>
          <p:nvSpPr>
            <p:cNvPr id="3666" name="object 3666" descr=""/>
            <p:cNvSpPr/>
            <p:nvPr/>
          </p:nvSpPr>
          <p:spPr>
            <a:xfrm>
              <a:off x="4981489" y="6325890"/>
              <a:ext cx="13970" cy="1270"/>
            </a:xfrm>
            <a:custGeom>
              <a:avLst/>
              <a:gdLst/>
              <a:ahLst/>
              <a:cxnLst/>
              <a:rect l="l" t="t" r="r" b="b"/>
              <a:pathLst>
                <a:path w="13970" h="1270">
                  <a:moveTo>
                    <a:pt x="0" y="685"/>
                  </a:moveTo>
                  <a:lnTo>
                    <a:pt x="4826" y="457"/>
                  </a:lnTo>
                  <a:lnTo>
                    <a:pt x="8724" y="457"/>
                  </a:lnTo>
                  <a:lnTo>
                    <a:pt x="11696" y="228"/>
                  </a:lnTo>
                  <a:lnTo>
                    <a:pt x="12852" y="228"/>
                  </a:lnTo>
                  <a:lnTo>
                    <a:pt x="13766" y="0"/>
                  </a:lnTo>
                </a:path>
              </a:pathLst>
            </a:custGeom>
            <a:ln w="6426">
              <a:solidFill>
                <a:srgbClr val="231F20"/>
              </a:solidFill>
            </a:ln>
          </p:spPr>
          <p:txBody>
            <a:bodyPr wrap="square" lIns="0" tIns="0" rIns="0" bIns="0" rtlCol="0"/>
            <a:lstStyle/>
            <a:p/>
          </p:txBody>
        </p:sp>
        <p:sp>
          <p:nvSpPr>
            <p:cNvPr id="3667" name="object 3667" descr=""/>
            <p:cNvSpPr/>
            <p:nvPr/>
          </p:nvSpPr>
          <p:spPr>
            <a:xfrm>
              <a:off x="4981489" y="6321757"/>
              <a:ext cx="13970" cy="635"/>
            </a:xfrm>
            <a:custGeom>
              <a:avLst/>
              <a:gdLst/>
              <a:ahLst/>
              <a:cxnLst/>
              <a:rect l="l" t="t" r="r" b="b"/>
              <a:pathLst>
                <a:path w="13970" h="635">
                  <a:moveTo>
                    <a:pt x="13766" y="0"/>
                  </a:moveTo>
                  <a:lnTo>
                    <a:pt x="12852" y="0"/>
                  </a:lnTo>
                  <a:lnTo>
                    <a:pt x="11696" y="228"/>
                  </a:lnTo>
                  <a:lnTo>
                    <a:pt x="8724" y="228"/>
                  </a:lnTo>
                  <a:lnTo>
                    <a:pt x="4826" y="457"/>
                  </a:lnTo>
                  <a:lnTo>
                    <a:pt x="0" y="457"/>
                  </a:lnTo>
                </a:path>
              </a:pathLst>
            </a:custGeom>
            <a:ln w="6426">
              <a:solidFill>
                <a:srgbClr val="231F20"/>
              </a:solidFill>
            </a:ln>
          </p:spPr>
          <p:txBody>
            <a:bodyPr wrap="square" lIns="0" tIns="0" rIns="0" bIns="0" rtlCol="0"/>
            <a:lstStyle/>
            <a:p/>
          </p:txBody>
        </p:sp>
        <p:sp>
          <p:nvSpPr>
            <p:cNvPr id="3668" name="object 3668" descr=""/>
            <p:cNvSpPr/>
            <p:nvPr/>
          </p:nvSpPr>
          <p:spPr>
            <a:xfrm>
              <a:off x="4981489" y="6321071"/>
              <a:ext cx="13970" cy="1270"/>
            </a:xfrm>
            <a:custGeom>
              <a:avLst/>
              <a:gdLst/>
              <a:ahLst/>
              <a:cxnLst/>
              <a:rect l="l" t="t" r="r" b="b"/>
              <a:pathLst>
                <a:path w="13970" h="1270">
                  <a:moveTo>
                    <a:pt x="0" y="685"/>
                  </a:moveTo>
                  <a:lnTo>
                    <a:pt x="4826" y="457"/>
                  </a:lnTo>
                  <a:lnTo>
                    <a:pt x="8724" y="457"/>
                  </a:lnTo>
                  <a:lnTo>
                    <a:pt x="11696" y="228"/>
                  </a:lnTo>
                  <a:lnTo>
                    <a:pt x="12852" y="228"/>
                  </a:lnTo>
                  <a:lnTo>
                    <a:pt x="13766" y="0"/>
                  </a:lnTo>
                </a:path>
              </a:pathLst>
            </a:custGeom>
            <a:ln w="6426">
              <a:solidFill>
                <a:srgbClr val="231F20"/>
              </a:solidFill>
            </a:ln>
          </p:spPr>
          <p:txBody>
            <a:bodyPr wrap="square" lIns="0" tIns="0" rIns="0" bIns="0" rtlCol="0"/>
            <a:lstStyle/>
            <a:p/>
          </p:txBody>
        </p:sp>
        <p:sp>
          <p:nvSpPr>
            <p:cNvPr id="3669" name="object 3669" descr=""/>
            <p:cNvSpPr/>
            <p:nvPr/>
          </p:nvSpPr>
          <p:spPr>
            <a:xfrm>
              <a:off x="4981489" y="6316939"/>
              <a:ext cx="13970" cy="635"/>
            </a:xfrm>
            <a:custGeom>
              <a:avLst/>
              <a:gdLst/>
              <a:ahLst/>
              <a:cxnLst/>
              <a:rect l="l" t="t" r="r" b="b"/>
              <a:pathLst>
                <a:path w="13970" h="635">
                  <a:moveTo>
                    <a:pt x="13766" y="0"/>
                  </a:moveTo>
                  <a:lnTo>
                    <a:pt x="12852" y="0"/>
                  </a:lnTo>
                  <a:lnTo>
                    <a:pt x="11696" y="228"/>
                  </a:lnTo>
                  <a:lnTo>
                    <a:pt x="8724" y="228"/>
                  </a:lnTo>
                  <a:lnTo>
                    <a:pt x="4826" y="457"/>
                  </a:lnTo>
                  <a:lnTo>
                    <a:pt x="0" y="457"/>
                  </a:lnTo>
                </a:path>
              </a:pathLst>
            </a:custGeom>
            <a:ln w="6426">
              <a:solidFill>
                <a:srgbClr val="231F20"/>
              </a:solidFill>
            </a:ln>
          </p:spPr>
          <p:txBody>
            <a:bodyPr wrap="square" lIns="0" tIns="0" rIns="0" bIns="0" rtlCol="0"/>
            <a:lstStyle/>
            <a:p/>
          </p:txBody>
        </p:sp>
        <p:sp>
          <p:nvSpPr>
            <p:cNvPr id="3670" name="object 3670" descr=""/>
            <p:cNvSpPr/>
            <p:nvPr/>
          </p:nvSpPr>
          <p:spPr>
            <a:xfrm>
              <a:off x="4981489" y="6316482"/>
              <a:ext cx="13970" cy="635"/>
            </a:xfrm>
            <a:custGeom>
              <a:avLst/>
              <a:gdLst/>
              <a:ahLst/>
              <a:cxnLst/>
              <a:rect l="l" t="t" r="r" b="b"/>
              <a:pathLst>
                <a:path w="13970" h="635">
                  <a:moveTo>
                    <a:pt x="0" y="457"/>
                  </a:moveTo>
                  <a:lnTo>
                    <a:pt x="4826" y="228"/>
                  </a:lnTo>
                  <a:lnTo>
                    <a:pt x="8724" y="228"/>
                  </a:lnTo>
                  <a:lnTo>
                    <a:pt x="11696" y="0"/>
                  </a:lnTo>
                  <a:lnTo>
                    <a:pt x="12852" y="0"/>
                  </a:lnTo>
                  <a:lnTo>
                    <a:pt x="13766" y="0"/>
                  </a:lnTo>
                </a:path>
              </a:pathLst>
            </a:custGeom>
            <a:ln w="6426">
              <a:solidFill>
                <a:srgbClr val="231F20"/>
              </a:solidFill>
            </a:ln>
          </p:spPr>
          <p:txBody>
            <a:bodyPr wrap="square" lIns="0" tIns="0" rIns="0" bIns="0" rtlCol="0"/>
            <a:lstStyle/>
            <a:p/>
          </p:txBody>
        </p:sp>
        <p:sp>
          <p:nvSpPr>
            <p:cNvPr id="3671" name="object 3671" descr=""/>
            <p:cNvSpPr/>
            <p:nvPr/>
          </p:nvSpPr>
          <p:spPr>
            <a:xfrm>
              <a:off x="4981489" y="6312120"/>
              <a:ext cx="13970" cy="1270"/>
            </a:xfrm>
            <a:custGeom>
              <a:avLst/>
              <a:gdLst/>
              <a:ahLst/>
              <a:cxnLst/>
              <a:rect l="l" t="t" r="r" b="b"/>
              <a:pathLst>
                <a:path w="13970" h="1270">
                  <a:moveTo>
                    <a:pt x="13766" y="0"/>
                  </a:moveTo>
                  <a:lnTo>
                    <a:pt x="12852" y="228"/>
                  </a:lnTo>
                  <a:lnTo>
                    <a:pt x="11696" y="228"/>
                  </a:lnTo>
                  <a:lnTo>
                    <a:pt x="8724" y="228"/>
                  </a:lnTo>
                  <a:lnTo>
                    <a:pt x="4826" y="457"/>
                  </a:lnTo>
                  <a:lnTo>
                    <a:pt x="0" y="685"/>
                  </a:lnTo>
                </a:path>
              </a:pathLst>
            </a:custGeom>
            <a:ln w="6426">
              <a:solidFill>
                <a:srgbClr val="231F20"/>
              </a:solidFill>
            </a:ln>
          </p:spPr>
          <p:txBody>
            <a:bodyPr wrap="square" lIns="0" tIns="0" rIns="0" bIns="0" rtlCol="0"/>
            <a:lstStyle/>
            <a:p/>
          </p:txBody>
        </p:sp>
        <p:sp>
          <p:nvSpPr>
            <p:cNvPr id="3672" name="object 3672" descr=""/>
            <p:cNvSpPr/>
            <p:nvPr/>
          </p:nvSpPr>
          <p:spPr>
            <a:xfrm>
              <a:off x="4981489" y="6311663"/>
              <a:ext cx="13970" cy="635"/>
            </a:xfrm>
            <a:custGeom>
              <a:avLst/>
              <a:gdLst/>
              <a:ahLst/>
              <a:cxnLst/>
              <a:rect l="l" t="t" r="r" b="b"/>
              <a:pathLst>
                <a:path w="13970" h="635">
                  <a:moveTo>
                    <a:pt x="0" y="457"/>
                  </a:moveTo>
                  <a:lnTo>
                    <a:pt x="4826" y="228"/>
                  </a:lnTo>
                  <a:lnTo>
                    <a:pt x="8724" y="228"/>
                  </a:lnTo>
                  <a:lnTo>
                    <a:pt x="11696" y="0"/>
                  </a:lnTo>
                  <a:lnTo>
                    <a:pt x="12852" y="0"/>
                  </a:lnTo>
                  <a:lnTo>
                    <a:pt x="13766" y="0"/>
                  </a:lnTo>
                </a:path>
              </a:pathLst>
            </a:custGeom>
            <a:ln w="6426">
              <a:solidFill>
                <a:srgbClr val="231F20"/>
              </a:solidFill>
            </a:ln>
          </p:spPr>
          <p:txBody>
            <a:bodyPr wrap="square" lIns="0" tIns="0" rIns="0" bIns="0" rtlCol="0"/>
            <a:lstStyle/>
            <a:p/>
          </p:txBody>
        </p:sp>
        <p:sp>
          <p:nvSpPr>
            <p:cNvPr id="3673" name="object 3673" descr=""/>
            <p:cNvSpPr/>
            <p:nvPr/>
          </p:nvSpPr>
          <p:spPr>
            <a:xfrm>
              <a:off x="4981489" y="6307302"/>
              <a:ext cx="13970" cy="1270"/>
            </a:xfrm>
            <a:custGeom>
              <a:avLst/>
              <a:gdLst/>
              <a:ahLst/>
              <a:cxnLst/>
              <a:rect l="l" t="t" r="r" b="b"/>
              <a:pathLst>
                <a:path w="13970" h="1270">
                  <a:moveTo>
                    <a:pt x="13766" y="0"/>
                  </a:moveTo>
                  <a:lnTo>
                    <a:pt x="12852" y="228"/>
                  </a:lnTo>
                  <a:lnTo>
                    <a:pt x="11696" y="228"/>
                  </a:lnTo>
                  <a:lnTo>
                    <a:pt x="8724" y="457"/>
                  </a:lnTo>
                  <a:lnTo>
                    <a:pt x="4826" y="457"/>
                  </a:lnTo>
                  <a:lnTo>
                    <a:pt x="0" y="685"/>
                  </a:lnTo>
                </a:path>
              </a:pathLst>
            </a:custGeom>
            <a:ln w="6426">
              <a:solidFill>
                <a:srgbClr val="231F20"/>
              </a:solidFill>
            </a:ln>
          </p:spPr>
          <p:txBody>
            <a:bodyPr wrap="square" lIns="0" tIns="0" rIns="0" bIns="0" rtlCol="0"/>
            <a:lstStyle/>
            <a:p/>
          </p:txBody>
        </p:sp>
        <p:sp>
          <p:nvSpPr>
            <p:cNvPr id="3674" name="object 3674" descr=""/>
            <p:cNvSpPr/>
            <p:nvPr/>
          </p:nvSpPr>
          <p:spPr>
            <a:xfrm>
              <a:off x="4981489" y="6306845"/>
              <a:ext cx="13970" cy="635"/>
            </a:xfrm>
            <a:custGeom>
              <a:avLst/>
              <a:gdLst/>
              <a:ahLst/>
              <a:cxnLst/>
              <a:rect l="l" t="t" r="r" b="b"/>
              <a:pathLst>
                <a:path w="13970" h="635">
                  <a:moveTo>
                    <a:pt x="0" y="457"/>
                  </a:moveTo>
                  <a:lnTo>
                    <a:pt x="4826" y="228"/>
                  </a:lnTo>
                  <a:lnTo>
                    <a:pt x="8724" y="228"/>
                  </a:lnTo>
                  <a:lnTo>
                    <a:pt x="11696" y="0"/>
                  </a:lnTo>
                  <a:lnTo>
                    <a:pt x="12852" y="0"/>
                  </a:lnTo>
                  <a:lnTo>
                    <a:pt x="13766" y="0"/>
                  </a:lnTo>
                </a:path>
              </a:pathLst>
            </a:custGeom>
            <a:ln w="6426">
              <a:solidFill>
                <a:srgbClr val="231F20"/>
              </a:solidFill>
            </a:ln>
          </p:spPr>
          <p:txBody>
            <a:bodyPr wrap="square" lIns="0" tIns="0" rIns="0" bIns="0" rtlCol="0"/>
            <a:lstStyle/>
            <a:p/>
          </p:txBody>
        </p:sp>
        <p:sp>
          <p:nvSpPr>
            <p:cNvPr id="3675" name="object 3675" descr=""/>
            <p:cNvSpPr/>
            <p:nvPr/>
          </p:nvSpPr>
          <p:spPr>
            <a:xfrm>
              <a:off x="4981492" y="6302943"/>
              <a:ext cx="4445" cy="635"/>
            </a:xfrm>
            <a:custGeom>
              <a:avLst/>
              <a:gdLst/>
              <a:ahLst/>
              <a:cxnLst/>
              <a:rect l="l" t="t" r="r" b="b"/>
              <a:pathLst>
                <a:path w="4445" h="635">
                  <a:moveTo>
                    <a:pt x="4127" y="0"/>
                  </a:moveTo>
                  <a:lnTo>
                    <a:pt x="0" y="228"/>
                  </a:lnTo>
                </a:path>
              </a:pathLst>
            </a:custGeom>
            <a:ln w="6426">
              <a:solidFill>
                <a:srgbClr val="231F20"/>
              </a:solidFill>
            </a:ln>
          </p:spPr>
          <p:txBody>
            <a:bodyPr wrap="square" lIns="0" tIns="0" rIns="0" bIns="0" rtlCol="0"/>
            <a:lstStyle/>
            <a:p/>
          </p:txBody>
        </p:sp>
        <p:sp>
          <p:nvSpPr>
            <p:cNvPr id="3676" name="object 3676" descr=""/>
            <p:cNvSpPr/>
            <p:nvPr/>
          </p:nvSpPr>
          <p:spPr>
            <a:xfrm>
              <a:off x="4981489" y="6330708"/>
              <a:ext cx="13970" cy="1270"/>
            </a:xfrm>
            <a:custGeom>
              <a:avLst/>
              <a:gdLst/>
              <a:ahLst/>
              <a:cxnLst/>
              <a:rect l="l" t="t" r="r" b="b"/>
              <a:pathLst>
                <a:path w="13970" h="1270">
                  <a:moveTo>
                    <a:pt x="0" y="685"/>
                  </a:moveTo>
                  <a:lnTo>
                    <a:pt x="4826" y="457"/>
                  </a:lnTo>
                  <a:lnTo>
                    <a:pt x="8724" y="228"/>
                  </a:lnTo>
                  <a:lnTo>
                    <a:pt x="11696" y="228"/>
                  </a:lnTo>
                  <a:lnTo>
                    <a:pt x="12852" y="228"/>
                  </a:lnTo>
                  <a:lnTo>
                    <a:pt x="13766" y="0"/>
                  </a:lnTo>
                </a:path>
              </a:pathLst>
            </a:custGeom>
            <a:ln w="6426">
              <a:solidFill>
                <a:srgbClr val="231F20"/>
              </a:solidFill>
            </a:ln>
          </p:spPr>
          <p:txBody>
            <a:bodyPr wrap="square" lIns="0" tIns="0" rIns="0" bIns="0" rtlCol="0"/>
            <a:lstStyle/>
            <a:p/>
          </p:txBody>
        </p:sp>
        <p:sp>
          <p:nvSpPr>
            <p:cNvPr id="3677" name="object 3677" descr=""/>
            <p:cNvSpPr/>
            <p:nvPr/>
          </p:nvSpPr>
          <p:spPr>
            <a:xfrm>
              <a:off x="4981489" y="6326576"/>
              <a:ext cx="13970" cy="635"/>
            </a:xfrm>
            <a:custGeom>
              <a:avLst/>
              <a:gdLst/>
              <a:ahLst/>
              <a:cxnLst/>
              <a:rect l="l" t="t" r="r" b="b"/>
              <a:pathLst>
                <a:path w="13970" h="635">
                  <a:moveTo>
                    <a:pt x="13766" y="0"/>
                  </a:moveTo>
                  <a:lnTo>
                    <a:pt x="12852" y="0"/>
                  </a:lnTo>
                  <a:lnTo>
                    <a:pt x="11696" y="228"/>
                  </a:lnTo>
                  <a:lnTo>
                    <a:pt x="8724" y="228"/>
                  </a:lnTo>
                  <a:lnTo>
                    <a:pt x="4826" y="457"/>
                  </a:lnTo>
                  <a:lnTo>
                    <a:pt x="0" y="457"/>
                  </a:lnTo>
                </a:path>
              </a:pathLst>
            </a:custGeom>
            <a:ln w="6426">
              <a:solidFill>
                <a:srgbClr val="231F20"/>
              </a:solidFill>
            </a:ln>
          </p:spPr>
          <p:txBody>
            <a:bodyPr wrap="square" lIns="0" tIns="0" rIns="0" bIns="0" rtlCol="0"/>
            <a:lstStyle/>
            <a:p/>
          </p:txBody>
        </p:sp>
        <p:sp>
          <p:nvSpPr>
            <p:cNvPr id="3678" name="object 3678" descr=""/>
            <p:cNvSpPr/>
            <p:nvPr/>
          </p:nvSpPr>
          <p:spPr>
            <a:xfrm>
              <a:off x="4819298" y="6308679"/>
              <a:ext cx="1905" cy="2540"/>
            </a:xfrm>
            <a:custGeom>
              <a:avLst/>
              <a:gdLst/>
              <a:ahLst/>
              <a:cxnLst/>
              <a:rect l="l" t="t" r="r" b="b"/>
              <a:pathLst>
                <a:path w="1904" h="2539">
                  <a:moveTo>
                    <a:pt x="1371" y="0"/>
                  </a:moveTo>
                  <a:lnTo>
                    <a:pt x="0" y="2527"/>
                  </a:lnTo>
                </a:path>
              </a:pathLst>
            </a:custGeom>
            <a:ln w="6426">
              <a:solidFill>
                <a:srgbClr val="231F20"/>
              </a:solidFill>
            </a:ln>
          </p:spPr>
          <p:txBody>
            <a:bodyPr wrap="square" lIns="0" tIns="0" rIns="0" bIns="0" rtlCol="0"/>
            <a:lstStyle/>
            <a:p/>
          </p:txBody>
        </p:sp>
        <p:sp>
          <p:nvSpPr>
            <p:cNvPr id="3679" name="object 3679" descr=""/>
            <p:cNvSpPr/>
            <p:nvPr/>
          </p:nvSpPr>
          <p:spPr>
            <a:xfrm>
              <a:off x="4981945" y="6348147"/>
              <a:ext cx="1270" cy="1270"/>
            </a:xfrm>
            <a:custGeom>
              <a:avLst/>
              <a:gdLst/>
              <a:ahLst/>
              <a:cxnLst/>
              <a:rect l="l" t="t" r="r" b="b"/>
              <a:pathLst>
                <a:path w="1270" h="1270">
                  <a:moveTo>
                    <a:pt x="698" y="914"/>
                  </a:moveTo>
                  <a:lnTo>
                    <a:pt x="241" y="685"/>
                  </a:lnTo>
                  <a:lnTo>
                    <a:pt x="0" y="0"/>
                  </a:lnTo>
                </a:path>
              </a:pathLst>
            </a:custGeom>
            <a:ln w="6426">
              <a:solidFill>
                <a:srgbClr val="231F20"/>
              </a:solidFill>
            </a:ln>
          </p:spPr>
          <p:txBody>
            <a:bodyPr wrap="square" lIns="0" tIns="0" rIns="0" bIns="0" rtlCol="0"/>
            <a:lstStyle/>
            <a:p/>
          </p:txBody>
        </p:sp>
        <p:sp>
          <p:nvSpPr>
            <p:cNvPr id="3680" name="object 3680" descr=""/>
            <p:cNvSpPr/>
            <p:nvPr/>
          </p:nvSpPr>
          <p:spPr>
            <a:xfrm>
              <a:off x="4920466" y="6343554"/>
              <a:ext cx="43815" cy="6985"/>
            </a:xfrm>
            <a:custGeom>
              <a:avLst/>
              <a:gdLst/>
              <a:ahLst/>
              <a:cxnLst/>
              <a:rect l="l" t="t" r="r" b="b"/>
              <a:pathLst>
                <a:path w="43814" h="6985">
                  <a:moveTo>
                    <a:pt x="43586" y="0"/>
                  </a:moveTo>
                  <a:lnTo>
                    <a:pt x="43586" y="4127"/>
                  </a:lnTo>
                  <a:lnTo>
                    <a:pt x="43586" y="6654"/>
                  </a:lnTo>
                  <a:lnTo>
                    <a:pt x="38315" y="6654"/>
                  </a:lnTo>
                  <a:lnTo>
                    <a:pt x="228" y="6654"/>
                  </a:lnTo>
                  <a:lnTo>
                    <a:pt x="0" y="6654"/>
                  </a:lnTo>
                </a:path>
              </a:pathLst>
            </a:custGeom>
            <a:ln w="6426">
              <a:solidFill>
                <a:srgbClr val="231F20"/>
              </a:solidFill>
            </a:ln>
          </p:spPr>
          <p:txBody>
            <a:bodyPr wrap="square" lIns="0" tIns="0" rIns="0" bIns="0" rtlCol="0"/>
            <a:lstStyle/>
            <a:p/>
          </p:txBody>
        </p:sp>
        <p:sp>
          <p:nvSpPr>
            <p:cNvPr id="3681" name="object 3681" descr=""/>
            <p:cNvSpPr/>
            <p:nvPr/>
          </p:nvSpPr>
          <p:spPr>
            <a:xfrm>
              <a:off x="4139507" y="7252293"/>
              <a:ext cx="3175" cy="0"/>
            </a:xfrm>
            <a:custGeom>
              <a:avLst/>
              <a:gdLst/>
              <a:ahLst/>
              <a:cxnLst/>
              <a:rect l="l" t="t" r="r" b="b"/>
              <a:pathLst>
                <a:path w="3175" h="0">
                  <a:moveTo>
                    <a:pt x="0" y="0"/>
                  </a:moveTo>
                  <a:lnTo>
                    <a:pt x="241" y="0"/>
                  </a:lnTo>
                  <a:lnTo>
                    <a:pt x="698" y="0"/>
                  </a:lnTo>
                  <a:lnTo>
                    <a:pt x="1612" y="0"/>
                  </a:lnTo>
                  <a:lnTo>
                    <a:pt x="2755" y="0"/>
                  </a:lnTo>
                </a:path>
              </a:pathLst>
            </a:custGeom>
            <a:ln w="6426">
              <a:solidFill>
                <a:srgbClr val="231F20"/>
              </a:solidFill>
            </a:ln>
          </p:spPr>
          <p:txBody>
            <a:bodyPr wrap="square" lIns="0" tIns="0" rIns="0" bIns="0" rtlCol="0"/>
            <a:lstStyle/>
            <a:p/>
          </p:txBody>
        </p:sp>
        <p:sp>
          <p:nvSpPr>
            <p:cNvPr id="3682" name="object 3682" descr=""/>
            <p:cNvSpPr/>
            <p:nvPr/>
          </p:nvSpPr>
          <p:spPr>
            <a:xfrm>
              <a:off x="4139505" y="7234862"/>
              <a:ext cx="3175" cy="0"/>
            </a:xfrm>
            <a:custGeom>
              <a:avLst/>
              <a:gdLst/>
              <a:ahLst/>
              <a:cxnLst/>
              <a:rect l="l" t="t" r="r" b="b"/>
              <a:pathLst>
                <a:path w="3175" h="0">
                  <a:moveTo>
                    <a:pt x="2755" y="0"/>
                  </a:moveTo>
                  <a:lnTo>
                    <a:pt x="1612" y="0"/>
                  </a:lnTo>
                  <a:lnTo>
                    <a:pt x="698" y="0"/>
                  </a:lnTo>
                  <a:lnTo>
                    <a:pt x="241" y="0"/>
                  </a:lnTo>
                  <a:lnTo>
                    <a:pt x="0" y="0"/>
                  </a:lnTo>
                </a:path>
              </a:pathLst>
            </a:custGeom>
            <a:ln w="6426">
              <a:solidFill>
                <a:srgbClr val="231F20"/>
              </a:solidFill>
            </a:ln>
          </p:spPr>
          <p:txBody>
            <a:bodyPr wrap="square" lIns="0" tIns="0" rIns="0" bIns="0" rtlCol="0"/>
            <a:lstStyle/>
            <a:p/>
          </p:txBody>
        </p:sp>
        <p:sp>
          <p:nvSpPr>
            <p:cNvPr id="3683" name="object 3683" descr=""/>
            <p:cNvSpPr/>
            <p:nvPr/>
          </p:nvSpPr>
          <p:spPr>
            <a:xfrm>
              <a:off x="4819298" y="6318771"/>
              <a:ext cx="1905" cy="2540"/>
            </a:xfrm>
            <a:custGeom>
              <a:avLst/>
              <a:gdLst/>
              <a:ahLst/>
              <a:cxnLst/>
              <a:rect l="l" t="t" r="r" b="b"/>
              <a:pathLst>
                <a:path w="1904" h="2539">
                  <a:moveTo>
                    <a:pt x="1371" y="2527"/>
                  </a:moveTo>
                  <a:lnTo>
                    <a:pt x="0" y="0"/>
                  </a:lnTo>
                </a:path>
              </a:pathLst>
            </a:custGeom>
            <a:ln w="6426">
              <a:solidFill>
                <a:srgbClr val="231F20"/>
              </a:solidFill>
            </a:ln>
          </p:spPr>
          <p:txBody>
            <a:bodyPr wrap="square" lIns="0" tIns="0" rIns="0" bIns="0" rtlCol="0"/>
            <a:lstStyle/>
            <a:p/>
          </p:txBody>
        </p:sp>
        <p:sp>
          <p:nvSpPr>
            <p:cNvPr id="3684" name="object 3684" descr=""/>
            <p:cNvSpPr/>
            <p:nvPr/>
          </p:nvSpPr>
          <p:spPr>
            <a:xfrm>
              <a:off x="4922531" y="6302943"/>
              <a:ext cx="36830" cy="1270"/>
            </a:xfrm>
            <a:custGeom>
              <a:avLst/>
              <a:gdLst/>
              <a:ahLst/>
              <a:cxnLst/>
              <a:rect l="l" t="t" r="r" b="b"/>
              <a:pathLst>
                <a:path w="36829" h="1270">
                  <a:moveTo>
                    <a:pt x="457" y="0"/>
                  </a:moveTo>
                  <a:lnTo>
                    <a:pt x="457" y="0"/>
                  </a:lnTo>
                  <a:lnTo>
                    <a:pt x="36245" y="0"/>
                  </a:lnTo>
                  <a:lnTo>
                    <a:pt x="24079" y="228"/>
                  </a:lnTo>
                  <a:lnTo>
                    <a:pt x="18351" y="457"/>
                  </a:lnTo>
                  <a:lnTo>
                    <a:pt x="13309" y="457"/>
                  </a:lnTo>
                  <a:lnTo>
                    <a:pt x="8712" y="685"/>
                  </a:lnTo>
                  <a:lnTo>
                    <a:pt x="4813" y="914"/>
                  </a:lnTo>
                  <a:lnTo>
                    <a:pt x="2070" y="914"/>
                  </a:lnTo>
                  <a:lnTo>
                    <a:pt x="914" y="914"/>
                  </a:lnTo>
                  <a:lnTo>
                    <a:pt x="0" y="1143"/>
                  </a:lnTo>
                  <a:lnTo>
                    <a:pt x="457" y="0"/>
                  </a:lnTo>
                </a:path>
              </a:pathLst>
            </a:custGeom>
            <a:ln w="6426">
              <a:solidFill>
                <a:srgbClr val="231F20"/>
              </a:solidFill>
            </a:ln>
          </p:spPr>
          <p:txBody>
            <a:bodyPr wrap="square" lIns="0" tIns="0" rIns="0" bIns="0" rtlCol="0"/>
            <a:lstStyle/>
            <a:p/>
          </p:txBody>
        </p:sp>
        <p:sp>
          <p:nvSpPr>
            <p:cNvPr id="3685" name="object 3685" descr=""/>
            <p:cNvSpPr/>
            <p:nvPr/>
          </p:nvSpPr>
          <p:spPr>
            <a:xfrm>
              <a:off x="4919317" y="6362369"/>
              <a:ext cx="13335" cy="635"/>
            </a:xfrm>
            <a:custGeom>
              <a:avLst/>
              <a:gdLst/>
              <a:ahLst/>
              <a:cxnLst/>
              <a:rect l="l" t="t" r="r" b="b"/>
              <a:pathLst>
                <a:path w="13335" h="635">
                  <a:moveTo>
                    <a:pt x="0" y="0"/>
                  </a:moveTo>
                  <a:lnTo>
                    <a:pt x="4826" y="228"/>
                  </a:lnTo>
                  <a:lnTo>
                    <a:pt x="6883" y="228"/>
                  </a:lnTo>
                  <a:lnTo>
                    <a:pt x="8940" y="228"/>
                  </a:lnTo>
                  <a:lnTo>
                    <a:pt x="10553" y="228"/>
                  </a:lnTo>
                  <a:lnTo>
                    <a:pt x="11696" y="228"/>
                  </a:lnTo>
                  <a:lnTo>
                    <a:pt x="12611" y="228"/>
                  </a:lnTo>
                  <a:lnTo>
                    <a:pt x="12852" y="457"/>
                  </a:lnTo>
                </a:path>
              </a:pathLst>
            </a:custGeom>
            <a:ln w="6426">
              <a:solidFill>
                <a:srgbClr val="231F20"/>
              </a:solidFill>
            </a:ln>
          </p:spPr>
          <p:txBody>
            <a:bodyPr wrap="square" lIns="0" tIns="0" rIns="0" bIns="0" rtlCol="0"/>
            <a:lstStyle/>
            <a:p/>
          </p:txBody>
        </p:sp>
        <p:sp>
          <p:nvSpPr>
            <p:cNvPr id="3686" name="object 3686" descr=""/>
            <p:cNvSpPr/>
            <p:nvPr/>
          </p:nvSpPr>
          <p:spPr>
            <a:xfrm>
              <a:off x="4985619" y="6362371"/>
              <a:ext cx="13335" cy="635"/>
            </a:xfrm>
            <a:custGeom>
              <a:avLst/>
              <a:gdLst/>
              <a:ahLst/>
              <a:cxnLst/>
              <a:rect l="l" t="t" r="r" b="b"/>
              <a:pathLst>
                <a:path w="13335" h="635">
                  <a:moveTo>
                    <a:pt x="0" y="457"/>
                  </a:moveTo>
                  <a:lnTo>
                    <a:pt x="241" y="228"/>
                  </a:lnTo>
                  <a:lnTo>
                    <a:pt x="1155" y="228"/>
                  </a:lnTo>
                  <a:lnTo>
                    <a:pt x="2298" y="228"/>
                  </a:lnTo>
                  <a:lnTo>
                    <a:pt x="3911" y="228"/>
                  </a:lnTo>
                  <a:lnTo>
                    <a:pt x="5740" y="228"/>
                  </a:lnTo>
                  <a:lnTo>
                    <a:pt x="8026" y="228"/>
                  </a:lnTo>
                  <a:lnTo>
                    <a:pt x="12852" y="0"/>
                  </a:lnTo>
                </a:path>
              </a:pathLst>
            </a:custGeom>
            <a:ln w="6426">
              <a:solidFill>
                <a:srgbClr val="231F20"/>
              </a:solidFill>
            </a:ln>
          </p:spPr>
          <p:txBody>
            <a:bodyPr wrap="square" lIns="0" tIns="0" rIns="0" bIns="0" rtlCol="0"/>
            <a:lstStyle/>
            <a:p/>
          </p:txBody>
        </p:sp>
        <p:sp>
          <p:nvSpPr>
            <p:cNvPr id="3687" name="object 3687" descr=""/>
            <p:cNvSpPr/>
            <p:nvPr/>
          </p:nvSpPr>
          <p:spPr>
            <a:xfrm>
              <a:off x="4922523" y="6310980"/>
              <a:ext cx="41910" cy="2540"/>
            </a:xfrm>
            <a:custGeom>
              <a:avLst/>
              <a:gdLst/>
              <a:ahLst/>
              <a:cxnLst/>
              <a:rect l="l" t="t" r="r" b="b"/>
              <a:pathLst>
                <a:path w="41910" h="2539">
                  <a:moveTo>
                    <a:pt x="41528" y="1600"/>
                  </a:moveTo>
                  <a:lnTo>
                    <a:pt x="41528" y="0"/>
                  </a:lnTo>
                </a:path>
                <a:path w="41910" h="2539">
                  <a:moveTo>
                    <a:pt x="41528" y="1600"/>
                  </a:moveTo>
                  <a:lnTo>
                    <a:pt x="36258" y="1600"/>
                  </a:lnTo>
                  <a:lnTo>
                    <a:pt x="30060" y="1828"/>
                  </a:lnTo>
                  <a:lnTo>
                    <a:pt x="24091" y="1828"/>
                  </a:lnTo>
                  <a:lnTo>
                    <a:pt x="18364" y="2057"/>
                  </a:lnTo>
                  <a:lnTo>
                    <a:pt x="13309" y="2057"/>
                  </a:lnTo>
                  <a:lnTo>
                    <a:pt x="8724" y="2285"/>
                  </a:lnTo>
                  <a:lnTo>
                    <a:pt x="4813" y="2285"/>
                  </a:lnTo>
                  <a:lnTo>
                    <a:pt x="2082" y="2514"/>
                  </a:lnTo>
                  <a:lnTo>
                    <a:pt x="927" y="2514"/>
                  </a:lnTo>
                  <a:lnTo>
                    <a:pt x="0" y="2514"/>
                  </a:lnTo>
                  <a:lnTo>
                    <a:pt x="469" y="1828"/>
                  </a:lnTo>
                  <a:lnTo>
                    <a:pt x="698" y="914"/>
                  </a:lnTo>
                </a:path>
              </a:pathLst>
            </a:custGeom>
            <a:ln w="6426">
              <a:solidFill>
                <a:srgbClr val="231F20"/>
              </a:solidFill>
            </a:ln>
          </p:spPr>
          <p:txBody>
            <a:bodyPr wrap="square" lIns="0" tIns="0" rIns="0" bIns="0" rtlCol="0"/>
            <a:lstStyle/>
            <a:p/>
          </p:txBody>
        </p:sp>
        <p:sp>
          <p:nvSpPr>
            <p:cNvPr id="3688" name="object 3688" descr=""/>
            <p:cNvSpPr/>
            <p:nvPr/>
          </p:nvSpPr>
          <p:spPr>
            <a:xfrm>
              <a:off x="4922530" y="6317861"/>
              <a:ext cx="41910" cy="2540"/>
            </a:xfrm>
            <a:custGeom>
              <a:avLst/>
              <a:gdLst/>
              <a:ahLst/>
              <a:cxnLst/>
              <a:rect l="l" t="t" r="r" b="b"/>
              <a:pathLst>
                <a:path w="41910" h="2539">
                  <a:moveTo>
                    <a:pt x="0" y="1143"/>
                  </a:moveTo>
                  <a:lnTo>
                    <a:pt x="914" y="1143"/>
                  </a:lnTo>
                  <a:lnTo>
                    <a:pt x="2070" y="914"/>
                  </a:lnTo>
                  <a:lnTo>
                    <a:pt x="4813" y="914"/>
                  </a:lnTo>
                  <a:lnTo>
                    <a:pt x="8724" y="685"/>
                  </a:lnTo>
                  <a:lnTo>
                    <a:pt x="13309" y="685"/>
                  </a:lnTo>
                  <a:lnTo>
                    <a:pt x="18351" y="457"/>
                  </a:lnTo>
                  <a:lnTo>
                    <a:pt x="24079" y="457"/>
                  </a:lnTo>
                  <a:lnTo>
                    <a:pt x="36245" y="228"/>
                  </a:lnTo>
                  <a:lnTo>
                    <a:pt x="41529" y="0"/>
                  </a:lnTo>
                  <a:lnTo>
                    <a:pt x="41529" y="1600"/>
                  </a:lnTo>
                  <a:lnTo>
                    <a:pt x="29375" y="1828"/>
                  </a:lnTo>
                  <a:lnTo>
                    <a:pt x="23622" y="1828"/>
                  </a:lnTo>
                  <a:lnTo>
                    <a:pt x="17894" y="2057"/>
                  </a:lnTo>
                  <a:lnTo>
                    <a:pt x="12611" y="2057"/>
                  </a:lnTo>
                  <a:lnTo>
                    <a:pt x="8026" y="2286"/>
                  </a:lnTo>
                  <a:lnTo>
                    <a:pt x="4127" y="2286"/>
                  </a:lnTo>
                  <a:lnTo>
                    <a:pt x="698" y="2514"/>
                  </a:lnTo>
                  <a:lnTo>
                    <a:pt x="457" y="1600"/>
                  </a:lnTo>
                  <a:lnTo>
                    <a:pt x="0" y="1143"/>
                  </a:lnTo>
                </a:path>
              </a:pathLst>
            </a:custGeom>
            <a:ln w="6426">
              <a:solidFill>
                <a:srgbClr val="231F20"/>
              </a:solidFill>
            </a:ln>
          </p:spPr>
          <p:txBody>
            <a:bodyPr wrap="square" lIns="0" tIns="0" rIns="0" bIns="0" rtlCol="0"/>
            <a:lstStyle/>
            <a:p/>
          </p:txBody>
        </p:sp>
        <p:sp>
          <p:nvSpPr>
            <p:cNvPr id="3689" name="object 3689" descr=""/>
            <p:cNvSpPr/>
            <p:nvPr/>
          </p:nvSpPr>
          <p:spPr>
            <a:xfrm>
              <a:off x="4922526" y="6325433"/>
              <a:ext cx="41910" cy="2540"/>
            </a:xfrm>
            <a:custGeom>
              <a:avLst/>
              <a:gdLst/>
              <a:ahLst/>
              <a:cxnLst/>
              <a:rect l="l" t="t" r="r" b="b"/>
              <a:pathLst>
                <a:path w="41910" h="2539">
                  <a:moveTo>
                    <a:pt x="698" y="914"/>
                  </a:moveTo>
                  <a:lnTo>
                    <a:pt x="4140" y="685"/>
                  </a:lnTo>
                  <a:lnTo>
                    <a:pt x="8026" y="685"/>
                  </a:lnTo>
                  <a:lnTo>
                    <a:pt x="12611" y="457"/>
                  </a:lnTo>
                  <a:lnTo>
                    <a:pt x="17894" y="457"/>
                  </a:lnTo>
                  <a:lnTo>
                    <a:pt x="23406" y="228"/>
                  </a:lnTo>
                  <a:lnTo>
                    <a:pt x="29375" y="228"/>
                  </a:lnTo>
                  <a:lnTo>
                    <a:pt x="41529" y="0"/>
                  </a:lnTo>
                  <a:lnTo>
                    <a:pt x="41529" y="1371"/>
                  </a:lnTo>
                  <a:lnTo>
                    <a:pt x="36258" y="1600"/>
                  </a:lnTo>
                  <a:lnTo>
                    <a:pt x="30060" y="1600"/>
                  </a:lnTo>
                  <a:lnTo>
                    <a:pt x="24091" y="1828"/>
                  </a:lnTo>
                  <a:lnTo>
                    <a:pt x="18364" y="1828"/>
                  </a:lnTo>
                  <a:lnTo>
                    <a:pt x="13309" y="2057"/>
                  </a:lnTo>
                  <a:lnTo>
                    <a:pt x="8724" y="2286"/>
                  </a:lnTo>
                  <a:lnTo>
                    <a:pt x="4813" y="2286"/>
                  </a:lnTo>
                  <a:lnTo>
                    <a:pt x="2070" y="2514"/>
                  </a:lnTo>
                  <a:lnTo>
                    <a:pt x="927" y="2514"/>
                  </a:lnTo>
                  <a:lnTo>
                    <a:pt x="0" y="2514"/>
                  </a:lnTo>
                  <a:lnTo>
                    <a:pt x="457" y="1828"/>
                  </a:lnTo>
                  <a:lnTo>
                    <a:pt x="698" y="914"/>
                  </a:lnTo>
                </a:path>
              </a:pathLst>
            </a:custGeom>
            <a:ln w="6426">
              <a:solidFill>
                <a:srgbClr val="231F20"/>
              </a:solidFill>
            </a:ln>
          </p:spPr>
          <p:txBody>
            <a:bodyPr wrap="square" lIns="0" tIns="0" rIns="0" bIns="0" rtlCol="0"/>
            <a:lstStyle/>
            <a:p/>
          </p:txBody>
        </p:sp>
        <p:sp>
          <p:nvSpPr>
            <p:cNvPr id="3690" name="object 3690" descr=""/>
            <p:cNvSpPr/>
            <p:nvPr/>
          </p:nvSpPr>
          <p:spPr>
            <a:xfrm>
              <a:off x="4922523" y="6306162"/>
              <a:ext cx="41910" cy="3175"/>
            </a:xfrm>
            <a:custGeom>
              <a:avLst/>
              <a:gdLst/>
              <a:ahLst/>
              <a:cxnLst/>
              <a:rect l="l" t="t" r="r" b="b"/>
              <a:pathLst>
                <a:path w="41910" h="3175">
                  <a:moveTo>
                    <a:pt x="41528" y="1600"/>
                  </a:moveTo>
                  <a:lnTo>
                    <a:pt x="41528" y="0"/>
                  </a:lnTo>
                </a:path>
                <a:path w="41910" h="3175">
                  <a:moveTo>
                    <a:pt x="41528" y="1600"/>
                  </a:moveTo>
                  <a:lnTo>
                    <a:pt x="36258" y="1600"/>
                  </a:lnTo>
                  <a:lnTo>
                    <a:pt x="30060" y="1828"/>
                  </a:lnTo>
                  <a:lnTo>
                    <a:pt x="24091" y="1828"/>
                  </a:lnTo>
                  <a:lnTo>
                    <a:pt x="18364" y="2057"/>
                  </a:lnTo>
                  <a:lnTo>
                    <a:pt x="13309" y="2057"/>
                  </a:lnTo>
                  <a:lnTo>
                    <a:pt x="8724" y="2285"/>
                  </a:lnTo>
                  <a:lnTo>
                    <a:pt x="4813" y="2285"/>
                  </a:lnTo>
                  <a:lnTo>
                    <a:pt x="2082" y="2514"/>
                  </a:lnTo>
                  <a:lnTo>
                    <a:pt x="927" y="2514"/>
                  </a:lnTo>
                  <a:lnTo>
                    <a:pt x="0" y="2743"/>
                  </a:lnTo>
                  <a:lnTo>
                    <a:pt x="469" y="2057"/>
                  </a:lnTo>
                  <a:lnTo>
                    <a:pt x="698" y="914"/>
                  </a:lnTo>
                </a:path>
              </a:pathLst>
            </a:custGeom>
            <a:ln w="6426">
              <a:solidFill>
                <a:srgbClr val="231F20"/>
              </a:solidFill>
            </a:ln>
          </p:spPr>
          <p:txBody>
            <a:bodyPr wrap="square" lIns="0" tIns="0" rIns="0" bIns="0" rtlCol="0"/>
            <a:lstStyle/>
            <a:p/>
          </p:txBody>
        </p:sp>
        <p:sp>
          <p:nvSpPr>
            <p:cNvPr id="3691" name="object 3691" descr=""/>
            <p:cNvSpPr/>
            <p:nvPr/>
          </p:nvSpPr>
          <p:spPr>
            <a:xfrm>
              <a:off x="4922530" y="6322679"/>
              <a:ext cx="41910" cy="2540"/>
            </a:xfrm>
            <a:custGeom>
              <a:avLst/>
              <a:gdLst/>
              <a:ahLst/>
              <a:cxnLst/>
              <a:rect l="l" t="t" r="r" b="b"/>
              <a:pathLst>
                <a:path w="41910" h="2539">
                  <a:moveTo>
                    <a:pt x="0" y="1143"/>
                  </a:moveTo>
                  <a:lnTo>
                    <a:pt x="914" y="1143"/>
                  </a:lnTo>
                  <a:lnTo>
                    <a:pt x="2070" y="914"/>
                  </a:lnTo>
                  <a:lnTo>
                    <a:pt x="4813" y="914"/>
                  </a:lnTo>
                  <a:lnTo>
                    <a:pt x="8724" y="685"/>
                  </a:lnTo>
                  <a:lnTo>
                    <a:pt x="13309" y="685"/>
                  </a:lnTo>
                  <a:lnTo>
                    <a:pt x="18351" y="457"/>
                  </a:lnTo>
                  <a:lnTo>
                    <a:pt x="24079" y="457"/>
                  </a:lnTo>
                  <a:lnTo>
                    <a:pt x="36245" y="228"/>
                  </a:lnTo>
                  <a:lnTo>
                    <a:pt x="41529" y="0"/>
                  </a:lnTo>
                  <a:lnTo>
                    <a:pt x="41529" y="1600"/>
                  </a:lnTo>
                  <a:lnTo>
                    <a:pt x="29375" y="1828"/>
                  </a:lnTo>
                  <a:lnTo>
                    <a:pt x="23622" y="1828"/>
                  </a:lnTo>
                  <a:lnTo>
                    <a:pt x="17894" y="2057"/>
                  </a:lnTo>
                  <a:lnTo>
                    <a:pt x="12611" y="2057"/>
                  </a:lnTo>
                  <a:lnTo>
                    <a:pt x="8026" y="2286"/>
                  </a:lnTo>
                  <a:lnTo>
                    <a:pt x="4127" y="2286"/>
                  </a:lnTo>
                  <a:lnTo>
                    <a:pt x="698" y="2514"/>
                  </a:lnTo>
                  <a:lnTo>
                    <a:pt x="457" y="1600"/>
                  </a:lnTo>
                  <a:lnTo>
                    <a:pt x="0" y="1143"/>
                  </a:lnTo>
                </a:path>
              </a:pathLst>
            </a:custGeom>
            <a:ln w="6426">
              <a:solidFill>
                <a:srgbClr val="231F20"/>
              </a:solidFill>
            </a:ln>
          </p:spPr>
          <p:txBody>
            <a:bodyPr wrap="square" lIns="0" tIns="0" rIns="0" bIns="0" rtlCol="0"/>
            <a:lstStyle/>
            <a:p/>
          </p:txBody>
        </p:sp>
        <p:sp>
          <p:nvSpPr>
            <p:cNvPr id="3692" name="object 3692" descr=""/>
            <p:cNvSpPr/>
            <p:nvPr/>
          </p:nvSpPr>
          <p:spPr>
            <a:xfrm>
              <a:off x="4922523" y="6328643"/>
              <a:ext cx="41910" cy="1905"/>
            </a:xfrm>
            <a:custGeom>
              <a:avLst/>
              <a:gdLst/>
              <a:ahLst/>
              <a:cxnLst/>
              <a:rect l="l" t="t" r="r" b="b"/>
              <a:pathLst>
                <a:path w="41910" h="1904">
                  <a:moveTo>
                    <a:pt x="41528" y="457"/>
                  </a:moveTo>
                  <a:lnTo>
                    <a:pt x="29375" y="685"/>
                  </a:lnTo>
                  <a:lnTo>
                    <a:pt x="23406" y="685"/>
                  </a:lnTo>
                  <a:lnTo>
                    <a:pt x="17906" y="914"/>
                  </a:lnTo>
                  <a:lnTo>
                    <a:pt x="12623" y="914"/>
                  </a:lnTo>
                  <a:lnTo>
                    <a:pt x="8026" y="1142"/>
                  </a:lnTo>
                  <a:lnTo>
                    <a:pt x="4140" y="1142"/>
                  </a:lnTo>
                  <a:lnTo>
                    <a:pt x="698" y="1371"/>
                  </a:lnTo>
                  <a:lnTo>
                    <a:pt x="469" y="457"/>
                  </a:lnTo>
                  <a:lnTo>
                    <a:pt x="0" y="0"/>
                  </a:lnTo>
                </a:path>
              </a:pathLst>
            </a:custGeom>
            <a:ln w="6426">
              <a:solidFill>
                <a:srgbClr val="231F20"/>
              </a:solidFill>
            </a:ln>
          </p:spPr>
          <p:txBody>
            <a:bodyPr wrap="square" lIns="0" tIns="0" rIns="0" bIns="0" rtlCol="0"/>
            <a:lstStyle/>
            <a:p/>
          </p:txBody>
        </p:sp>
        <p:sp>
          <p:nvSpPr>
            <p:cNvPr id="3693" name="object 3693" descr=""/>
            <p:cNvSpPr/>
            <p:nvPr/>
          </p:nvSpPr>
          <p:spPr>
            <a:xfrm>
              <a:off x="4922530" y="6327498"/>
              <a:ext cx="41910" cy="1905"/>
            </a:xfrm>
            <a:custGeom>
              <a:avLst/>
              <a:gdLst/>
              <a:ahLst/>
              <a:cxnLst/>
              <a:rect l="l" t="t" r="r" b="b"/>
              <a:pathLst>
                <a:path w="41910" h="1904">
                  <a:moveTo>
                    <a:pt x="0" y="1143"/>
                  </a:moveTo>
                  <a:lnTo>
                    <a:pt x="914" y="1143"/>
                  </a:lnTo>
                  <a:lnTo>
                    <a:pt x="2070" y="914"/>
                  </a:lnTo>
                  <a:lnTo>
                    <a:pt x="4813" y="914"/>
                  </a:lnTo>
                  <a:lnTo>
                    <a:pt x="8724" y="685"/>
                  </a:lnTo>
                  <a:lnTo>
                    <a:pt x="13309" y="685"/>
                  </a:lnTo>
                  <a:lnTo>
                    <a:pt x="18351" y="457"/>
                  </a:lnTo>
                  <a:lnTo>
                    <a:pt x="24079" y="457"/>
                  </a:lnTo>
                  <a:lnTo>
                    <a:pt x="36245" y="0"/>
                  </a:lnTo>
                  <a:lnTo>
                    <a:pt x="41529" y="0"/>
                  </a:lnTo>
                  <a:lnTo>
                    <a:pt x="41529" y="1371"/>
                  </a:lnTo>
                </a:path>
              </a:pathLst>
            </a:custGeom>
            <a:ln w="6426">
              <a:solidFill>
                <a:srgbClr val="231F20"/>
              </a:solidFill>
            </a:ln>
          </p:spPr>
          <p:txBody>
            <a:bodyPr wrap="square" lIns="0" tIns="0" rIns="0" bIns="0" rtlCol="0"/>
            <a:lstStyle/>
            <a:p/>
          </p:txBody>
        </p:sp>
        <p:sp>
          <p:nvSpPr>
            <p:cNvPr id="3694" name="object 3694" descr=""/>
            <p:cNvSpPr/>
            <p:nvPr/>
          </p:nvSpPr>
          <p:spPr>
            <a:xfrm>
              <a:off x="4922526" y="6304554"/>
              <a:ext cx="1270" cy="1905"/>
            </a:xfrm>
            <a:custGeom>
              <a:avLst/>
              <a:gdLst/>
              <a:ahLst/>
              <a:cxnLst/>
              <a:rect l="l" t="t" r="r" b="b"/>
              <a:pathLst>
                <a:path w="1270" h="1904">
                  <a:moveTo>
                    <a:pt x="698" y="1371"/>
                  </a:moveTo>
                  <a:lnTo>
                    <a:pt x="457" y="457"/>
                  </a:lnTo>
                  <a:lnTo>
                    <a:pt x="0" y="0"/>
                  </a:lnTo>
                </a:path>
              </a:pathLst>
            </a:custGeom>
            <a:ln w="6426">
              <a:solidFill>
                <a:srgbClr val="231F20"/>
              </a:solidFill>
            </a:ln>
          </p:spPr>
          <p:txBody>
            <a:bodyPr wrap="square" lIns="0" tIns="0" rIns="0" bIns="0" rtlCol="0"/>
            <a:lstStyle/>
            <a:p/>
          </p:txBody>
        </p:sp>
        <p:sp>
          <p:nvSpPr>
            <p:cNvPr id="3695" name="object 3695" descr=""/>
            <p:cNvSpPr/>
            <p:nvPr/>
          </p:nvSpPr>
          <p:spPr>
            <a:xfrm>
              <a:off x="4922523" y="6303408"/>
              <a:ext cx="41910" cy="1905"/>
            </a:xfrm>
            <a:custGeom>
              <a:avLst/>
              <a:gdLst/>
              <a:ahLst/>
              <a:cxnLst/>
              <a:rect l="l" t="t" r="r" b="b"/>
              <a:pathLst>
                <a:path w="41910" h="1904">
                  <a:moveTo>
                    <a:pt x="41528" y="1600"/>
                  </a:moveTo>
                  <a:lnTo>
                    <a:pt x="41528" y="0"/>
                  </a:lnTo>
                  <a:lnTo>
                    <a:pt x="36258" y="228"/>
                  </a:lnTo>
                  <a:lnTo>
                    <a:pt x="24091" y="457"/>
                  </a:lnTo>
                  <a:lnTo>
                    <a:pt x="18364" y="685"/>
                  </a:lnTo>
                  <a:lnTo>
                    <a:pt x="13309" y="685"/>
                  </a:lnTo>
                  <a:lnTo>
                    <a:pt x="8724" y="914"/>
                  </a:lnTo>
                  <a:lnTo>
                    <a:pt x="4813" y="914"/>
                  </a:lnTo>
                  <a:lnTo>
                    <a:pt x="2082" y="1142"/>
                  </a:lnTo>
                  <a:lnTo>
                    <a:pt x="927" y="1142"/>
                  </a:lnTo>
                  <a:lnTo>
                    <a:pt x="0" y="1142"/>
                  </a:lnTo>
                </a:path>
              </a:pathLst>
            </a:custGeom>
            <a:ln w="6426">
              <a:solidFill>
                <a:srgbClr val="231F20"/>
              </a:solidFill>
            </a:ln>
          </p:spPr>
          <p:txBody>
            <a:bodyPr wrap="square" lIns="0" tIns="0" rIns="0" bIns="0" rtlCol="0"/>
            <a:lstStyle/>
            <a:p/>
          </p:txBody>
        </p:sp>
        <p:sp>
          <p:nvSpPr>
            <p:cNvPr id="3696" name="object 3696" descr=""/>
            <p:cNvSpPr/>
            <p:nvPr/>
          </p:nvSpPr>
          <p:spPr>
            <a:xfrm>
              <a:off x="4922526" y="6313035"/>
              <a:ext cx="41910" cy="5715"/>
            </a:xfrm>
            <a:custGeom>
              <a:avLst/>
              <a:gdLst/>
              <a:ahLst/>
              <a:cxnLst/>
              <a:rect l="l" t="t" r="r" b="b"/>
              <a:pathLst>
                <a:path w="41910" h="5714">
                  <a:moveTo>
                    <a:pt x="698" y="2527"/>
                  </a:moveTo>
                  <a:lnTo>
                    <a:pt x="457" y="1612"/>
                  </a:lnTo>
                  <a:lnTo>
                    <a:pt x="0" y="1155"/>
                  </a:lnTo>
                  <a:lnTo>
                    <a:pt x="927" y="1155"/>
                  </a:lnTo>
                  <a:lnTo>
                    <a:pt x="2070" y="1155"/>
                  </a:lnTo>
                  <a:lnTo>
                    <a:pt x="4813" y="927"/>
                  </a:lnTo>
                  <a:lnTo>
                    <a:pt x="8724" y="685"/>
                  </a:lnTo>
                  <a:lnTo>
                    <a:pt x="13309" y="685"/>
                  </a:lnTo>
                  <a:lnTo>
                    <a:pt x="18364" y="457"/>
                  </a:lnTo>
                  <a:lnTo>
                    <a:pt x="24091" y="457"/>
                  </a:lnTo>
                  <a:lnTo>
                    <a:pt x="36258" y="228"/>
                  </a:lnTo>
                  <a:lnTo>
                    <a:pt x="41529" y="0"/>
                  </a:lnTo>
                  <a:lnTo>
                    <a:pt x="41529" y="1612"/>
                  </a:lnTo>
                  <a:lnTo>
                    <a:pt x="29375" y="1841"/>
                  </a:lnTo>
                  <a:lnTo>
                    <a:pt x="23406" y="1841"/>
                  </a:lnTo>
                  <a:lnTo>
                    <a:pt x="17894" y="2070"/>
                  </a:lnTo>
                  <a:lnTo>
                    <a:pt x="12611" y="2070"/>
                  </a:lnTo>
                  <a:lnTo>
                    <a:pt x="8026" y="2298"/>
                  </a:lnTo>
                  <a:lnTo>
                    <a:pt x="4140" y="2298"/>
                  </a:lnTo>
                  <a:lnTo>
                    <a:pt x="698" y="2527"/>
                  </a:lnTo>
                  <a:lnTo>
                    <a:pt x="698" y="3670"/>
                  </a:lnTo>
                  <a:lnTo>
                    <a:pt x="457" y="4597"/>
                  </a:lnTo>
                  <a:lnTo>
                    <a:pt x="0" y="5283"/>
                  </a:lnTo>
                  <a:lnTo>
                    <a:pt x="927" y="5283"/>
                  </a:lnTo>
                  <a:lnTo>
                    <a:pt x="2070" y="5283"/>
                  </a:lnTo>
                  <a:lnTo>
                    <a:pt x="4813" y="5054"/>
                  </a:lnTo>
                  <a:lnTo>
                    <a:pt x="8724" y="5054"/>
                  </a:lnTo>
                  <a:lnTo>
                    <a:pt x="13309" y="4825"/>
                  </a:lnTo>
                  <a:lnTo>
                    <a:pt x="18364" y="4825"/>
                  </a:lnTo>
                  <a:lnTo>
                    <a:pt x="24091" y="4597"/>
                  </a:lnTo>
                  <a:lnTo>
                    <a:pt x="30060" y="4597"/>
                  </a:lnTo>
                  <a:lnTo>
                    <a:pt x="36258" y="4368"/>
                  </a:lnTo>
                  <a:lnTo>
                    <a:pt x="41529" y="4368"/>
                  </a:lnTo>
                  <a:lnTo>
                    <a:pt x="41529" y="2755"/>
                  </a:lnTo>
                  <a:lnTo>
                    <a:pt x="29375" y="2984"/>
                  </a:lnTo>
                  <a:lnTo>
                    <a:pt x="23406" y="3213"/>
                  </a:lnTo>
                  <a:lnTo>
                    <a:pt x="17894" y="3213"/>
                  </a:lnTo>
                  <a:lnTo>
                    <a:pt x="12611" y="3441"/>
                  </a:lnTo>
                  <a:lnTo>
                    <a:pt x="8026" y="3441"/>
                  </a:lnTo>
                  <a:lnTo>
                    <a:pt x="4140" y="3670"/>
                  </a:lnTo>
                  <a:lnTo>
                    <a:pt x="698" y="3670"/>
                  </a:lnTo>
                </a:path>
              </a:pathLst>
            </a:custGeom>
            <a:ln w="6426">
              <a:solidFill>
                <a:srgbClr val="231F20"/>
              </a:solidFill>
            </a:ln>
          </p:spPr>
          <p:txBody>
            <a:bodyPr wrap="square" lIns="0" tIns="0" rIns="0" bIns="0" rtlCol="0"/>
            <a:lstStyle/>
            <a:p/>
          </p:txBody>
        </p:sp>
        <p:sp>
          <p:nvSpPr>
            <p:cNvPr id="3697" name="object 3697" descr=""/>
            <p:cNvSpPr/>
            <p:nvPr/>
          </p:nvSpPr>
          <p:spPr>
            <a:xfrm>
              <a:off x="4923222" y="6306155"/>
              <a:ext cx="41275" cy="1270"/>
            </a:xfrm>
            <a:custGeom>
              <a:avLst/>
              <a:gdLst/>
              <a:ahLst/>
              <a:cxnLst/>
              <a:rect l="l" t="t" r="r" b="b"/>
              <a:pathLst>
                <a:path w="41275" h="1270">
                  <a:moveTo>
                    <a:pt x="40830" y="0"/>
                  </a:moveTo>
                  <a:lnTo>
                    <a:pt x="28676" y="228"/>
                  </a:lnTo>
                  <a:lnTo>
                    <a:pt x="22707" y="457"/>
                  </a:lnTo>
                  <a:lnTo>
                    <a:pt x="17208" y="457"/>
                  </a:lnTo>
                  <a:lnTo>
                    <a:pt x="11925" y="685"/>
                  </a:lnTo>
                  <a:lnTo>
                    <a:pt x="7327" y="685"/>
                  </a:lnTo>
                  <a:lnTo>
                    <a:pt x="3441" y="914"/>
                  </a:lnTo>
                  <a:lnTo>
                    <a:pt x="0" y="914"/>
                  </a:lnTo>
                </a:path>
              </a:pathLst>
            </a:custGeom>
            <a:ln w="6426">
              <a:solidFill>
                <a:srgbClr val="231F20"/>
              </a:solidFill>
            </a:ln>
          </p:spPr>
          <p:txBody>
            <a:bodyPr wrap="square" lIns="0" tIns="0" rIns="0" bIns="0" rtlCol="0"/>
            <a:lstStyle/>
            <a:p/>
          </p:txBody>
        </p:sp>
        <p:sp>
          <p:nvSpPr>
            <p:cNvPr id="3698" name="object 3698" descr=""/>
            <p:cNvSpPr/>
            <p:nvPr/>
          </p:nvSpPr>
          <p:spPr>
            <a:xfrm>
              <a:off x="4923224" y="6305003"/>
              <a:ext cx="41275" cy="2540"/>
            </a:xfrm>
            <a:custGeom>
              <a:avLst/>
              <a:gdLst/>
              <a:ahLst/>
              <a:cxnLst/>
              <a:rect l="l" t="t" r="r" b="b"/>
              <a:pathLst>
                <a:path w="41275" h="2539">
                  <a:moveTo>
                    <a:pt x="0" y="2070"/>
                  </a:moveTo>
                  <a:lnTo>
                    <a:pt x="0" y="927"/>
                  </a:lnTo>
                  <a:lnTo>
                    <a:pt x="3441" y="698"/>
                  </a:lnTo>
                  <a:lnTo>
                    <a:pt x="7327" y="698"/>
                  </a:lnTo>
                  <a:lnTo>
                    <a:pt x="11912" y="469"/>
                  </a:lnTo>
                  <a:lnTo>
                    <a:pt x="17195" y="469"/>
                  </a:lnTo>
                  <a:lnTo>
                    <a:pt x="22936" y="228"/>
                  </a:lnTo>
                  <a:lnTo>
                    <a:pt x="28676" y="228"/>
                  </a:lnTo>
                  <a:lnTo>
                    <a:pt x="40830" y="0"/>
                  </a:lnTo>
                </a:path>
              </a:pathLst>
            </a:custGeom>
            <a:ln w="6426">
              <a:solidFill>
                <a:srgbClr val="231F20"/>
              </a:solidFill>
            </a:ln>
          </p:spPr>
          <p:txBody>
            <a:bodyPr wrap="square" lIns="0" tIns="0" rIns="0" bIns="0" rtlCol="0"/>
            <a:lstStyle/>
            <a:p/>
          </p:txBody>
        </p:sp>
        <p:sp>
          <p:nvSpPr>
            <p:cNvPr id="3699" name="object 3699" descr=""/>
            <p:cNvSpPr/>
            <p:nvPr/>
          </p:nvSpPr>
          <p:spPr>
            <a:xfrm>
              <a:off x="4922988" y="6330254"/>
              <a:ext cx="41275" cy="1905"/>
            </a:xfrm>
            <a:custGeom>
              <a:avLst/>
              <a:gdLst/>
              <a:ahLst/>
              <a:cxnLst/>
              <a:rect l="l" t="t" r="r" b="b"/>
              <a:pathLst>
                <a:path w="41275" h="1904">
                  <a:moveTo>
                    <a:pt x="0" y="1600"/>
                  </a:moveTo>
                  <a:lnTo>
                    <a:pt x="241" y="914"/>
                  </a:lnTo>
                  <a:lnTo>
                    <a:pt x="3670" y="685"/>
                  </a:lnTo>
                  <a:lnTo>
                    <a:pt x="7569" y="685"/>
                  </a:lnTo>
                  <a:lnTo>
                    <a:pt x="12153" y="457"/>
                  </a:lnTo>
                  <a:lnTo>
                    <a:pt x="17437" y="457"/>
                  </a:lnTo>
                  <a:lnTo>
                    <a:pt x="22948" y="228"/>
                  </a:lnTo>
                  <a:lnTo>
                    <a:pt x="28905" y="228"/>
                  </a:lnTo>
                  <a:lnTo>
                    <a:pt x="41059" y="0"/>
                  </a:lnTo>
                  <a:lnTo>
                    <a:pt x="41059" y="1371"/>
                  </a:lnTo>
                  <a:lnTo>
                    <a:pt x="35788" y="1600"/>
                  </a:lnTo>
                  <a:lnTo>
                    <a:pt x="33502" y="1600"/>
                  </a:lnTo>
                </a:path>
              </a:pathLst>
            </a:custGeom>
            <a:ln w="6426">
              <a:solidFill>
                <a:srgbClr val="231F20"/>
              </a:solidFill>
            </a:ln>
          </p:spPr>
          <p:txBody>
            <a:bodyPr wrap="square" lIns="0" tIns="0" rIns="0" bIns="0" rtlCol="0"/>
            <a:lstStyle/>
            <a:p/>
          </p:txBody>
        </p:sp>
        <p:sp>
          <p:nvSpPr>
            <p:cNvPr id="3700" name="object 3700" descr=""/>
            <p:cNvSpPr/>
            <p:nvPr/>
          </p:nvSpPr>
          <p:spPr>
            <a:xfrm>
              <a:off x="4922523" y="6320616"/>
              <a:ext cx="41910" cy="2540"/>
            </a:xfrm>
            <a:custGeom>
              <a:avLst/>
              <a:gdLst/>
              <a:ahLst/>
              <a:cxnLst/>
              <a:rect l="l" t="t" r="r" b="b"/>
              <a:pathLst>
                <a:path w="41910" h="2539">
                  <a:moveTo>
                    <a:pt x="41528" y="1371"/>
                  </a:moveTo>
                  <a:lnTo>
                    <a:pt x="41528" y="0"/>
                  </a:lnTo>
                  <a:lnTo>
                    <a:pt x="29375" y="228"/>
                  </a:lnTo>
                  <a:lnTo>
                    <a:pt x="23406" y="228"/>
                  </a:lnTo>
                  <a:lnTo>
                    <a:pt x="17906" y="457"/>
                  </a:lnTo>
                  <a:lnTo>
                    <a:pt x="12623" y="457"/>
                  </a:lnTo>
                  <a:lnTo>
                    <a:pt x="8026" y="685"/>
                  </a:lnTo>
                  <a:lnTo>
                    <a:pt x="4140" y="685"/>
                  </a:lnTo>
                  <a:lnTo>
                    <a:pt x="698" y="914"/>
                  </a:lnTo>
                  <a:lnTo>
                    <a:pt x="469" y="1828"/>
                  </a:lnTo>
                  <a:lnTo>
                    <a:pt x="0" y="2514"/>
                  </a:lnTo>
                  <a:lnTo>
                    <a:pt x="927" y="2514"/>
                  </a:lnTo>
                  <a:lnTo>
                    <a:pt x="2082" y="2514"/>
                  </a:lnTo>
                  <a:lnTo>
                    <a:pt x="4813" y="2285"/>
                  </a:lnTo>
                  <a:lnTo>
                    <a:pt x="8724" y="2285"/>
                  </a:lnTo>
                  <a:lnTo>
                    <a:pt x="13309" y="2057"/>
                  </a:lnTo>
                  <a:lnTo>
                    <a:pt x="18364" y="2057"/>
                  </a:lnTo>
                  <a:lnTo>
                    <a:pt x="24091" y="1828"/>
                  </a:lnTo>
                  <a:lnTo>
                    <a:pt x="36258" y="1600"/>
                  </a:lnTo>
                  <a:lnTo>
                    <a:pt x="41528" y="1371"/>
                  </a:lnTo>
                </a:path>
              </a:pathLst>
            </a:custGeom>
            <a:ln w="6426">
              <a:solidFill>
                <a:srgbClr val="231F20"/>
              </a:solidFill>
            </a:ln>
          </p:spPr>
          <p:txBody>
            <a:bodyPr wrap="square" lIns="0" tIns="0" rIns="0" bIns="0" rtlCol="0"/>
            <a:lstStyle/>
            <a:p/>
          </p:txBody>
        </p:sp>
        <p:sp>
          <p:nvSpPr>
            <p:cNvPr id="3701" name="object 3701" descr=""/>
            <p:cNvSpPr/>
            <p:nvPr/>
          </p:nvSpPr>
          <p:spPr>
            <a:xfrm>
              <a:off x="4922526" y="6309372"/>
              <a:ext cx="1270" cy="1905"/>
            </a:xfrm>
            <a:custGeom>
              <a:avLst/>
              <a:gdLst/>
              <a:ahLst/>
              <a:cxnLst/>
              <a:rect l="l" t="t" r="r" b="b"/>
              <a:pathLst>
                <a:path w="1270" h="1904">
                  <a:moveTo>
                    <a:pt x="698" y="1371"/>
                  </a:moveTo>
                  <a:lnTo>
                    <a:pt x="457" y="457"/>
                  </a:lnTo>
                  <a:lnTo>
                    <a:pt x="0" y="0"/>
                  </a:lnTo>
                </a:path>
              </a:pathLst>
            </a:custGeom>
            <a:ln w="6426">
              <a:solidFill>
                <a:srgbClr val="231F20"/>
              </a:solidFill>
            </a:ln>
          </p:spPr>
          <p:txBody>
            <a:bodyPr wrap="square" lIns="0" tIns="0" rIns="0" bIns="0" rtlCol="0"/>
            <a:lstStyle/>
            <a:p/>
          </p:txBody>
        </p:sp>
        <p:sp>
          <p:nvSpPr>
            <p:cNvPr id="3702" name="object 3702" descr=""/>
            <p:cNvSpPr/>
            <p:nvPr/>
          </p:nvSpPr>
          <p:spPr>
            <a:xfrm>
              <a:off x="4922523" y="6308227"/>
              <a:ext cx="41910" cy="1905"/>
            </a:xfrm>
            <a:custGeom>
              <a:avLst/>
              <a:gdLst/>
              <a:ahLst/>
              <a:cxnLst/>
              <a:rect l="l" t="t" r="r" b="b"/>
              <a:pathLst>
                <a:path w="41910" h="1904">
                  <a:moveTo>
                    <a:pt x="41528" y="1600"/>
                  </a:moveTo>
                  <a:lnTo>
                    <a:pt x="41528" y="0"/>
                  </a:lnTo>
                  <a:lnTo>
                    <a:pt x="36258" y="228"/>
                  </a:lnTo>
                  <a:lnTo>
                    <a:pt x="24091" y="457"/>
                  </a:lnTo>
                  <a:lnTo>
                    <a:pt x="18364" y="457"/>
                  </a:lnTo>
                  <a:lnTo>
                    <a:pt x="13309" y="685"/>
                  </a:lnTo>
                  <a:lnTo>
                    <a:pt x="8724" y="914"/>
                  </a:lnTo>
                  <a:lnTo>
                    <a:pt x="4813" y="914"/>
                  </a:lnTo>
                  <a:lnTo>
                    <a:pt x="2082" y="1142"/>
                  </a:lnTo>
                  <a:lnTo>
                    <a:pt x="927" y="1142"/>
                  </a:lnTo>
                  <a:lnTo>
                    <a:pt x="0" y="1142"/>
                  </a:lnTo>
                </a:path>
              </a:pathLst>
            </a:custGeom>
            <a:ln w="6426">
              <a:solidFill>
                <a:srgbClr val="231F20"/>
              </a:solidFill>
            </a:ln>
          </p:spPr>
          <p:txBody>
            <a:bodyPr wrap="square" lIns="0" tIns="0" rIns="0" bIns="0" rtlCol="0"/>
            <a:lstStyle/>
            <a:p/>
          </p:txBody>
        </p:sp>
        <p:sp>
          <p:nvSpPr>
            <p:cNvPr id="3703" name="object 3703" descr=""/>
            <p:cNvSpPr/>
            <p:nvPr/>
          </p:nvSpPr>
          <p:spPr>
            <a:xfrm>
              <a:off x="4923222" y="6310974"/>
              <a:ext cx="41275" cy="1270"/>
            </a:xfrm>
            <a:custGeom>
              <a:avLst/>
              <a:gdLst/>
              <a:ahLst/>
              <a:cxnLst/>
              <a:rect l="l" t="t" r="r" b="b"/>
              <a:pathLst>
                <a:path w="41275" h="1270">
                  <a:moveTo>
                    <a:pt x="40830" y="0"/>
                  </a:moveTo>
                  <a:lnTo>
                    <a:pt x="28676" y="228"/>
                  </a:lnTo>
                  <a:lnTo>
                    <a:pt x="22707" y="457"/>
                  </a:lnTo>
                  <a:lnTo>
                    <a:pt x="17208" y="457"/>
                  </a:lnTo>
                  <a:lnTo>
                    <a:pt x="11925" y="685"/>
                  </a:lnTo>
                  <a:lnTo>
                    <a:pt x="7327" y="685"/>
                  </a:lnTo>
                  <a:lnTo>
                    <a:pt x="3441" y="914"/>
                  </a:lnTo>
                  <a:lnTo>
                    <a:pt x="0" y="914"/>
                  </a:lnTo>
                </a:path>
              </a:pathLst>
            </a:custGeom>
            <a:ln w="6426">
              <a:solidFill>
                <a:srgbClr val="231F20"/>
              </a:solidFill>
            </a:ln>
          </p:spPr>
          <p:txBody>
            <a:bodyPr wrap="square" lIns="0" tIns="0" rIns="0" bIns="0" rtlCol="0"/>
            <a:lstStyle/>
            <a:p/>
          </p:txBody>
        </p:sp>
        <p:sp>
          <p:nvSpPr>
            <p:cNvPr id="3704" name="object 3704" descr=""/>
            <p:cNvSpPr/>
            <p:nvPr/>
          </p:nvSpPr>
          <p:spPr>
            <a:xfrm>
              <a:off x="4923224" y="6309822"/>
              <a:ext cx="41275" cy="2540"/>
            </a:xfrm>
            <a:custGeom>
              <a:avLst/>
              <a:gdLst/>
              <a:ahLst/>
              <a:cxnLst/>
              <a:rect l="l" t="t" r="r" b="b"/>
              <a:pathLst>
                <a:path w="41275" h="2539">
                  <a:moveTo>
                    <a:pt x="0" y="2070"/>
                  </a:moveTo>
                  <a:lnTo>
                    <a:pt x="0" y="927"/>
                  </a:lnTo>
                  <a:lnTo>
                    <a:pt x="3441" y="698"/>
                  </a:lnTo>
                  <a:lnTo>
                    <a:pt x="7327" y="698"/>
                  </a:lnTo>
                  <a:lnTo>
                    <a:pt x="11912" y="469"/>
                  </a:lnTo>
                  <a:lnTo>
                    <a:pt x="17195" y="469"/>
                  </a:lnTo>
                  <a:lnTo>
                    <a:pt x="22707" y="228"/>
                  </a:lnTo>
                  <a:lnTo>
                    <a:pt x="28676" y="228"/>
                  </a:lnTo>
                  <a:lnTo>
                    <a:pt x="40830" y="0"/>
                  </a:lnTo>
                </a:path>
              </a:pathLst>
            </a:custGeom>
            <a:ln w="6426">
              <a:solidFill>
                <a:srgbClr val="231F20"/>
              </a:solidFill>
            </a:ln>
          </p:spPr>
          <p:txBody>
            <a:bodyPr wrap="square" lIns="0" tIns="0" rIns="0" bIns="0" rtlCol="0"/>
            <a:lstStyle/>
            <a:p/>
          </p:txBody>
        </p:sp>
        <p:sp>
          <p:nvSpPr>
            <p:cNvPr id="3705" name="object 3705" descr=""/>
            <p:cNvSpPr/>
            <p:nvPr/>
          </p:nvSpPr>
          <p:spPr>
            <a:xfrm>
              <a:off x="4142265" y="7252293"/>
              <a:ext cx="6350" cy="0"/>
            </a:xfrm>
            <a:custGeom>
              <a:avLst/>
              <a:gdLst/>
              <a:ahLst/>
              <a:cxnLst/>
              <a:rect l="l" t="t" r="r" b="b"/>
              <a:pathLst>
                <a:path w="6350" h="0">
                  <a:moveTo>
                    <a:pt x="6197" y="0"/>
                  </a:moveTo>
                  <a:lnTo>
                    <a:pt x="2755" y="0"/>
                  </a:lnTo>
                  <a:lnTo>
                    <a:pt x="0" y="0"/>
                  </a:lnTo>
                </a:path>
              </a:pathLst>
            </a:custGeom>
            <a:ln w="6426">
              <a:solidFill>
                <a:srgbClr val="231F20"/>
              </a:solidFill>
            </a:ln>
          </p:spPr>
          <p:txBody>
            <a:bodyPr wrap="square" lIns="0" tIns="0" rIns="0" bIns="0" rtlCol="0"/>
            <a:lstStyle/>
            <a:p/>
          </p:txBody>
        </p:sp>
        <p:sp>
          <p:nvSpPr>
            <p:cNvPr id="3706" name="object 3706" descr=""/>
            <p:cNvSpPr/>
            <p:nvPr/>
          </p:nvSpPr>
          <p:spPr>
            <a:xfrm>
              <a:off x="4142265" y="7234862"/>
              <a:ext cx="6350" cy="0"/>
            </a:xfrm>
            <a:custGeom>
              <a:avLst/>
              <a:gdLst/>
              <a:ahLst/>
              <a:cxnLst/>
              <a:rect l="l" t="t" r="r" b="b"/>
              <a:pathLst>
                <a:path w="6350" h="0">
                  <a:moveTo>
                    <a:pt x="6197" y="0"/>
                  </a:moveTo>
                  <a:lnTo>
                    <a:pt x="2755" y="0"/>
                  </a:lnTo>
                  <a:lnTo>
                    <a:pt x="0" y="0"/>
                  </a:lnTo>
                </a:path>
              </a:pathLst>
            </a:custGeom>
            <a:ln w="6426">
              <a:solidFill>
                <a:srgbClr val="231F20"/>
              </a:solidFill>
            </a:ln>
          </p:spPr>
          <p:txBody>
            <a:bodyPr wrap="square" lIns="0" tIns="0" rIns="0" bIns="0" rtlCol="0"/>
            <a:lstStyle/>
            <a:p/>
          </p:txBody>
        </p:sp>
        <p:sp>
          <p:nvSpPr>
            <p:cNvPr id="3707" name="object 3707" descr=""/>
            <p:cNvSpPr/>
            <p:nvPr/>
          </p:nvSpPr>
          <p:spPr>
            <a:xfrm>
              <a:off x="4917024" y="6347914"/>
              <a:ext cx="41910" cy="2540"/>
            </a:xfrm>
            <a:custGeom>
              <a:avLst/>
              <a:gdLst/>
              <a:ahLst/>
              <a:cxnLst/>
              <a:rect l="l" t="t" r="r" b="b"/>
              <a:pathLst>
                <a:path w="41910" h="2539">
                  <a:moveTo>
                    <a:pt x="41757" y="0"/>
                  </a:moveTo>
                  <a:lnTo>
                    <a:pt x="33032" y="457"/>
                  </a:lnTo>
                  <a:lnTo>
                    <a:pt x="27749" y="685"/>
                  </a:lnTo>
                  <a:lnTo>
                    <a:pt x="25006" y="685"/>
                  </a:lnTo>
                  <a:lnTo>
                    <a:pt x="21793" y="685"/>
                  </a:lnTo>
                  <a:lnTo>
                    <a:pt x="4368" y="1841"/>
                  </a:lnTo>
                  <a:lnTo>
                    <a:pt x="3670" y="1841"/>
                  </a:lnTo>
                  <a:lnTo>
                    <a:pt x="3441" y="2298"/>
                  </a:lnTo>
                  <a:lnTo>
                    <a:pt x="0" y="2298"/>
                  </a:lnTo>
                </a:path>
              </a:pathLst>
            </a:custGeom>
            <a:ln w="6426">
              <a:solidFill>
                <a:srgbClr val="231F20"/>
              </a:solidFill>
            </a:ln>
          </p:spPr>
          <p:txBody>
            <a:bodyPr wrap="square" lIns="0" tIns="0" rIns="0" bIns="0" rtlCol="0"/>
            <a:lstStyle/>
            <a:p/>
          </p:txBody>
        </p:sp>
        <p:sp>
          <p:nvSpPr>
            <p:cNvPr id="3708" name="object 3708" descr=""/>
            <p:cNvSpPr/>
            <p:nvPr/>
          </p:nvSpPr>
          <p:spPr>
            <a:xfrm>
              <a:off x="4960159" y="6347686"/>
              <a:ext cx="1270" cy="635"/>
            </a:xfrm>
            <a:custGeom>
              <a:avLst/>
              <a:gdLst/>
              <a:ahLst/>
              <a:cxnLst/>
              <a:rect l="l" t="t" r="r" b="b"/>
              <a:pathLst>
                <a:path w="1270" h="635">
                  <a:moveTo>
                    <a:pt x="0" y="228"/>
                  </a:moveTo>
                  <a:lnTo>
                    <a:pt x="685" y="0"/>
                  </a:lnTo>
                </a:path>
              </a:pathLst>
            </a:custGeom>
            <a:ln w="6426">
              <a:solidFill>
                <a:srgbClr val="231F20"/>
              </a:solidFill>
            </a:ln>
          </p:spPr>
          <p:txBody>
            <a:bodyPr wrap="square" lIns="0" tIns="0" rIns="0" bIns="0" rtlCol="0"/>
            <a:lstStyle/>
            <a:p/>
          </p:txBody>
        </p:sp>
        <p:sp>
          <p:nvSpPr>
            <p:cNvPr id="3709" name="object 3709" descr=""/>
            <p:cNvSpPr/>
            <p:nvPr/>
          </p:nvSpPr>
          <p:spPr>
            <a:xfrm>
              <a:off x="4962676" y="6343554"/>
              <a:ext cx="1905" cy="3810"/>
            </a:xfrm>
            <a:custGeom>
              <a:avLst/>
              <a:gdLst/>
              <a:ahLst/>
              <a:cxnLst/>
              <a:rect l="l" t="t" r="r" b="b"/>
              <a:pathLst>
                <a:path w="1904" h="3810">
                  <a:moveTo>
                    <a:pt x="0" y="3213"/>
                  </a:moveTo>
                  <a:lnTo>
                    <a:pt x="1155" y="1841"/>
                  </a:lnTo>
                  <a:lnTo>
                    <a:pt x="1371" y="0"/>
                  </a:lnTo>
                </a:path>
              </a:pathLst>
            </a:custGeom>
            <a:ln w="6426">
              <a:solidFill>
                <a:srgbClr val="231F20"/>
              </a:solidFill>
            </a:ln>
          </p:spPr>
          <p:txBody>
            <a:bodyPr wrap="square" lIns="0" tIns="0" rIns="0" bIns="0" rtlCol="0"/>
            <a:lstStyle/>
            <a:p/>
          </p:txBody>
        </p:sp>
        <p:sp>
          <p:nvSpPr>
            <p:cNvPr id="3710" name="object 3710" descr=""/>
            <p:cNvSpPr/>
            <p:nvPr/>
          </p:nvSpPr>
          <p:spPr>
            <a:xfrm>
              <a:off x="4916110" y="6346996"/>
              <a:ext cx="44450" cy="3810"/>
            </a:xfrm>
            <a:custGeom>
              <a:avLst/>
              <a:gdLst/>
              <a:ahLst/>
              <a:cxnLst/>
              <a:rect l="l" t="t" r="r" b="b"/>
              <a:pathLst>
                <a:path w="44450" h="3810">
                  <a:moveTo>
                    <a:pt x="42672" y="0"/>
                  </a:moveTo>
                  <a:lnTo>
                    <a:pt x="34632" y="228"/>
                  </a:lnTo>
                  <a:lnTo>
                    <a:pt x="26835" y="457"/>
                  </a:lnTo>
                  <a:lnTo>
                    <a:pt x="19723" y="685"/>
                  </a:lnTo>
                  <a:lnTo>
                    <a:pt x="16281" y="914"/>
                  </a:lnTo>
                  <a:lnTo>
                    <a:pt x="13296" y="914"/>
                  </a:lnTo>
                  <a:lnTo>
                    <a:pt x="10325" y="1143"/>
                  </a:lnTo>
                  <a:lnTo>
                    <a:pt x="7797" y="1143"/>
                  </a:lnTo>
                  <a:lnTo>
                    <a:pt x="5740" y="1371"/>
                  </a:lnTo>
                  <a:lnTo>
                    <a:pt x="3898" y="1371"/>
                  </a:lnTo>
                  <a:lnTo>
                    <a:pt x="2286" y="1600"/>
                  </a:lnTo>
                  <a:lnTo>
                    <a:pt x="1143" y="1600"/>
                  </a:lnTo>
                  <a:lnTo>
                    <a:pt x="457" y="1841"/>
                  </a:lnTo>
                  <a:lnTo>
                    <a:pt x="0" y="2070"/>
                  </a:lnTo>
                  <a:lnTo>
                    <a:pt x="457" y="2755"/>
                  </a:lnTo>
                  <a:lnTo>
                    <a:pt x="914" y="3213"/>
                  </a:lnTo>
                  <a:lnTo>
                    <a:pt x="1371" y="2755"/>
                  </a:lnTo>
                  <a:lnTo>
                    <a:pt x="2070" y="2755"/>
                  </a:lnTo>
                  <a:lnTo>
                    <a:pt x="3213" y="2527"/>
                  </a:lnTo>
                  <a:lnTo>
                    <a:pt x="4826" y="2298"/>
                  </a:lnTo>
                  <a:lnTo>
                    <a:pt x="6654" y="2298"/>
                  </a:lnTo>
                  <a:lnTo>
                    <a:pt x="8940" y="2070"/>
                  </a:lnTo>
                  <a:lnTo>
                    <a:pt x="11468" y="2070"/>
                  </a:lnTo>
                  <a:lnTo>
                    <a:pt x="14224" y="1841"/>
                  </a:lnTo>
                  <a:lnTo>
                    <a:pt x="20650" y="1600"/>
                  </a:lnTo>
                  <a:lnTo>
                    <a:pt x="27990" y="1371"/>
                  </a:lnTo>
                  <a:lnTo>
                    <a:pt x="35788" y="1143"/>
                  </a:lnTo>
                  <a:lnTo>
                    <a:pt x="44043" y="914"/>
                  </a:lnTo>
                </a:path>
              </a:pathLst>
            </a:custGeom>
            <a:ln w="6426">
              <a:solidFill>
                <a:srgbClr val="231F20"/>
              </a:solidFill>
            </a:ln>
          </p:spPr>
          <p:txBody>
            <a:bodyPr wrap="square" lIns="0" tIns="0" rIns="0" bIns="0" rtlCol="0"/>
            <a:lstStyle/>
            <a:p/>
          </p:txBody>
        </p:sp>
        <p:sp>
          <p:nvSpPr>
            <p:cNvPr id="3711" name="object 3711" descr=""/>
            <p:cNvSpPr/>
            <p:nvPr/>
          </p:nvSpPr>
          <p:spPr>
            <a:xfrm>
              <a:off x="4912892" y="6345848"/>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231F20"/>
            </a:solidFill>
          </p:spPr>
          <p:txBody>
            <a:bodyPr wrap="square" lIns="0" tIns="0" rIns="0" bIns="0" rtlCol="0"/>
            <a:lstStyle/>
            <a:p/>
          </p:txBody>
        </p:sp>
        <p:sp>
          <p:nvSpPr>
            <p:cNvPr id="3712" name="object 3712" descr=""/>
            <p:cNvSpPr/>
            <p:nvPr/>
          </p:nvSpPr>
          <p:spPr>
            <a:xfrm>
              <a:off x="4958786" y="6343554"/>
              <a:ext cx="5080" cy="3810"/>
            </a:xfrm>
            <a:custGeom>
              <a:avLst/>
              <a:gdLst/>
              <a:ahLst/>
              <a:cxnLst/>
              <a:rect l="l" t="t" r="r" b="b"/>
              <a:pathLst>
                <a:path w="5079" h="3810">
                  <a:moveTo>
                    <a:pt x="4584" y="0"/>
                  </a:moveTo>
                  <a:lnTo>
                    <a:pt x="4343" y="1143"/>
                  </a:lnTo>
                  <a:lnTo>
                    <a:pt x="3670" y="2298"/>
                  </a:lnTo>
                  <a:lnTo>
                    <a:pt x="2514" y="2984"/>
                  </a:lnTo>
                  <a:lnTo>
                    <a:pt x="1142" y="3441"/>
                  </a:lnTo>
                  <a:lnTo>
                    <a:pt x="0" y="3441"/>
                  </a:lnTo>
                </a:path>
              </a:pathLst>
            </a:custGeom>
            <a:ln w="6426">
              <a:solidFill>
                <a:srgbClr val="231F20"/>
              </a:solidFill>
            </a:ln>
          </p:spPr>
          <p:txBody>
            <a:bodyPr wrap="square" lIns="0" tIns="0" rIns="0" bIns="0" rtlCol="0"/>
            <a:lstStyle/>
            <a:p/>
          </p:txBody>
        </p:sp>
        <p:sp>
          <p:nvSpPr>
            <p:cNvPr id="3713" name="object 3713" descr=""/>
            <p:cNvSpPr/>
            <p:nvPr/>
          </p:nvSpPr>
          <p:spPr>
            <a:xfrm>
              <a:off x="4923447" y="6360993"/>
              <a:ext cx="10795" cy="635"/>
            </a:xfrm>
            <a:custGeom>
              <a:avLst/>
              <a:gdLst/>
              <a:ahLst/>
              <a:cxnLst/>
              <a:rect l="l" t="t" r="r" b="b"/>
              <a:pathLst>
                <a:path w="10795" h="635">
                  <a:moveTo>
                    <a:pt x="0" y="0"/>
                  </a:moveTo>
                  <a:lnTo>
                    <a:pt x="4127" y="0"/>
                  </a:lnTo>
                  <a:lnTo>
                    <a:pt x="5727" y="0"/>
                  </a:lnTo>
                  <a:lnTo>
                    <a:pt x="7112" y="228"/>
                  </a:lnTo>
                  <a:lnTo>
                    <a:pt x="8483" y="228"/>
                  </a:lnTo>
                  <a:lnTo>
                    <a:pt x="9398" y="228"/>
                  </a:lnTo>
                  <a:lnTo>
                    <a:pt x="9855" y="228"/>
                  </a:lnTo>
                  <a:lnTo>
                    <a:pt x="10312" y="228"/>
                  </a:lnTo>
                </a:path>
              </a:pathLst>
            </a:custGeom>
            <a:ln w="6426">
              <a:solidFill>
                <a:srgbClr val="231F20"/>
              </a:solidFill>
            </a:ln>
          </p:spPr>
          <p:txBody>
            <a:bodyPr wrap="square" lIns="0" tIns="0" rIns="0" bIns="0" rtlCol="0"/>
            <a:lstStyle/>
            <a:p/>
          </p:txBody>
        </p:sp>
        <p:sp>
          <p:nvSpPr>
            <p:cNvPr id="3714" name="object 3714" descr=""/>
            <p:cNvSpPr/>
            <p:nvPr/>
          </p:nvSpPr>
          <p:spPr>
            <a:xfrm>
              <a:off x="4984020" y="6360994"/>
              <a:ext cx="14604" cy="635"/>
            </a:xfrm>
            <a:custGeom>
              <a:avLst/>
              <a:gdLst/>
              <a:ahLst/>
              <a:cxnLst/>
              <a:rect l="l" t="t" r="r" b="b"/>
              <a:pathLst>
                <a:path w="14604" h="635">
                  <a:moveTo>
                    <a:pt x="0" y="228"/>
                  </a:moveTo>
                  <a:lnTo>
                    <a:pt x="457" y="228"/>
                  </a:lnTo>
                  <a:lnTo>
                    <a:pt x="1371" y="228"/>
                  </a:lnTo>
                  <a:lnTo>
                    <a:pt x="2755" y="228"/>
                  </a:lnTo>
                  <a:lnTo>
                    <a:pt x="4584" y="0"/>
                  </a:lnTo>
                  <a:lnTo>
                    <a:pt x="6642" y="0"/>
                  </a:lnTo>
                  <a:lnTo>
                    <a:pt x="8940" y="0"/>
                  </a:lnTo>
                  <a:lnTo>
                    <a:pt x="14452" y="0"/>
                  </a:lnTo>
                </a:path>
              </a:pathLst>
            </a:custGeom>
            <a:ln w="6426">
              <a:solidFill>
                <a:srgbClr val="231F20"/>
              </a:solidFill>
            </a:ln>
          </p:spPr>
          <p:txBody>
            <a:bodyPr wrap="square" lIns="0" tIns="0" rIns="0" bIns="0" rtlCol="0"/>
            <a:lstStyle/>
            <a:p/>
          </p:txBody>
        </p:sp>
        <p:sp>
          <p:nvSpPr>
            <p:cNvPr id="3715" name="object 3715" descr=""/>
            <p:cNvSpPr/>
            <p:nvPr/>
          </p:nvSpPr>
          <p:spPr>
            <a:xfrm>
              <a:off x="4742893" y="6332312"/>
              <a:ext cx="0" cy="47625"/>
            </a:xfrm>
            <a:custGeom>
              <a:avLst/>
              <a:gdLst/>
              <a:ahLst/>
              <a:cxnLst/>
              <a:rect l="l" t="t" r="r" b="b"/>
              <a:pathLst>
                <a:path w="0" h="47625">
                  <a:moveTo>
                    <a:pt x="0" y="0"/>
                  </a:moveTo>
                  <a:lnTo>
                    <a:pt x="0" y="47485"/>
                  </a:lnTo>
                </a:path>
              </a:pathLst>
            </a:custGeom>
            <a:ln w="6426">
              <a:solidFill>
                <a:srgbClr val="231F20"/>
              </a:solidFill>
            </a:ln>
          </p:spPr>
          <p:txBody>
            <a:bodyPr wrap="square" lIns="0" tIns="0" rIns="0" bIns="0" rtlCol="0"/>
            <a:lstStyle/>
            <a:p/>
          </p:txBody>
        </p:sp>
        <p:sp>
          <p:nvSpPr>
            <p:cNvPr id="3716" name="object 3716" descr=""/>
            <p:cNvSpPr/>
            <p:nvPr/>
          </p:nvSpPr>
          <p:spPr>
            <a:xfrm>
              <a:off x="4809879" y="6332315"/>
              <a:ext cx="0" cy="47625"/>
            </a:xfrm>
            <a:custGeom>
              <a:avLst/>
              <a:gdLst/>
              <a:ahLst/>
              <a:cxnLst/>
              <a:rect l="l" t="t" r="r" b="b"/>
              <a:pathLst>
                <a:path w="0" h="47625">
                  <a:moveTo>
                    <a:pt x="0" y="47485"/>
                  </a:moveTo>
                  <a:lnTo>
                    <a:pt x="0" y="0"/>
                  </a:lnTo>
                </a:path>
              </a:pathLst>
            </a:custGeom>
            <a:ln w="6426">
              <a:solidFill>
                <a:srgbClr val="231F20"/>
              </a:solidFill>
            </a:ln>
          </p:spPr>
          <p:txBody>
            <a:bodyPr wrap="square" lIns="0" tIns="0" rIns="0" bIns="0" rtlCol="0"/>
            <a:lstStyle/>
            <a:p/>
          </p:txBody>
        </p:sp>
        <p:sp>
          <p:nvSpPr>
            <p:cNvPr id="3717" name="object 3717" descr=""/>
            <p:cNvSpPr/>
            <p:nvPr/>
          </p:nvSpPr>
          <p:spPr>
            <a:xfrm>
              <a:off x="4814468" y="6318775"/>
              <a:ext cx="5080" cy="0"/>
            </a:xfrm>
            <a:custGeom>
              <a:avLst/>
              <a:gdLst/>
              <a:ahLst/>
              <a:cxnLst/>
              <a:rect l="l" t="t" r="r" b="b"/>
              <a:pathLst>
                <a:path w="5079" h="0">
                  <a:moveTo>
                    <a:pt x="0" y="0"/>
                  </a:moveTo>
                  <a:lnTo>
                    <a:pt x="2527" y="0"/>
                  </a:lnTo>
                  <a:lnTo>
                    <a:pt x="4826" y="0"/>
                  </a:lnTo>
                </a:path>
              </a:pathLst>
            </a:custGeom>
            <a:ln w="6426">
              <a:solidFill>
                <a:srgbClr val="231F20"/>
              </a:solidFill>
            </a:ln>
          </p:spPr>
          <p:txBody>
            <a:bodyPr wrap="square" lIns="0" tIns="0" rIns="0" bIns="0" rtlCol="0"/>
            <a:lstStyle/>
            <a:p/>
          </p:txBody>
        </p:sp>
        <p:sp>
          <p:nvSpPr>
            <p:cNvPr id="3718" name="object 3718" descr=""/>
            <p:cNvSpPr/>
            <p:nvPr/>
          </p:nvSpPr>
          <p:spPr>
            <a:xfrm>
              <a:off x="4814009" y="6311204"/>
              <a:ext cx="5715" cy="0"/>
            </a:xfrm>
            <a:custGeom>
              <a:avLst/>
              <a:gdLst/>
              <a:ahLst/>
              <a:cxnLst/>
              <a:rect l="l" t="t" r="r" b="b"/>
              <a:pathLst>
                <a:path w="5714" h="0">
                  <a:moveTo>
                    <a:pt x="5283" y="0"/>
                  </a:moveTo>
                  <a:lnTo>
                    <a:pt x="2755" y="0"/>
                  </a:lnTo>
                  <a:lnTo>
                    <a:pt x="0" y="0"/>
                  </a:lnTo>
                </a:path>
              </a:pathLst>
            </a:custGeom>
            <a:ln w="6426">
              <a:solidFill>
                <a:srgbClr val="231F20"/>
              </a:solidFill>
            </a:ln>
          </p:spPr>
          <p:txBody>
            <a:bodyPr wrap="square" lIns="0" tIns="0" rIns="0" bIns="0" rtlCol="0"/>
            <a:lstStyle/>
            <a:p/>
          </p:txBody>
        </p:sp>
        <p:sp>
          <p:nvSpPr>
            <p:cNvPr id="3719" name="object 3719" descr=""/>
            <p:cNvSpPr/>
            <p:nvPr/>
          </p:nvSpPr>
          <p:spPr>
            <a:xfrm>
              <a:off x="4724538" y="6268074"/>
              <a:ext cx="6350" cy="3175"/>
            </a:xfrm>
            <a:custGeom>
              <a:avLst/>
              <a:gdLst/>
              <a:ahLst/>
              <a:cxnLst/>
              <a:rect l="l" t="t" r="r" b="b"/>
              <a:pathLst>
                <a:path w="6350" h="3175">
                  <a:moveTo>
                    <a:pt x="3213" y="0"/>
                  </a:moveTo>
                  <a:lnTo>
                    <a:pt x="2514" y="457"/>
                  </a:lnTo>
                  <a:lnTo>
                    <a:pt x="4127" y="457"/>
                  </a:lnTo>
                  <a:lnTo>
                    <a:pt x="5968" y="457"/>
                  </a:lnTo>
                  <a:lnTo>
                    <a:pt x="3898" y="457"/>
                  </a:lnTo>
                  <a:lnTo>
                    <a:pt x="2298" y="685"/>
                  </a:lnTo>
                  <a:lnTo>
                    <a:pt x="0" y="2984"/>
                  </a:lnTo>
                </a:path>
              </a:pathLst>
            </a:custGeom>
            <a:ln w="6426">
              <a:solidFill>
                <a:srgbClr val="231F20"/>
              </a:solidFill>
            </a:ln>
          </p:spPr>
          <p:txBody>
            <a:bodyPr wrap="square" lIns="0" tIns="0" rIns="0" bIns="0" rtlCol="0"/>
            <a:lstStyle/>
            <a:p/>
          </p:txBody>
        </p:sp>
        <p:sp>
          <p:nvSpPr>
            <p:cNvPr id="3720" name="object 3720" descr=""/>
            <p:cNvSpPr/>
            <p:nvPr/>
          </p:nvSpPr>
          <p:spPr>
            <a:xfrm>
              <a:off x="4811715" y="6268074"/>
              <a:ext cx="1905" cy="2540"/>
            </a:xfrm>
            <a:custGeom>
              <a:avLst/>
              <a:gdLst/>
              <a:ahLst/>
              <a:cxnLst/>
              <a:rect l="l" t="t" r="r" b="b"/>
              <a:pathLst>
                <a:path w="1904" h="2539">
                  <a:moveTo>
                    <a:pt x="0" y="0"/>
                  </a:moveTo>
                  <a:lnTo>
                    <a:pt x="1612" y="2298"/>
                  </a:lnTo>
                </a:path>
              </a:pathLst>
            </a:custGeom>
            <a:ln w="6426">
              <a:solidFill>
                <a:srgbClr val="231F20"/>
              </a:solidFill>
            </a:ln>
          </p:spPr>
          <p:txBody>
            <a:bodyPr wrap="square" lIns="0" tIns="0" rIns="0" bIns="0" rtlCol="0"/>
            <a:lstStyle/>
            <a:p/>
          </p:txBody>
        </p:sp>
        <p:sp>
          <p:nvSpPr>
            <p:cNvPr id="3721" name="object 3721" descr=""/>
            <p:cNvSpPr/>
            <p:nvPr/>
          </p:nvSpPr>
          <p:spPr>
            <a:xfrm>
              <a:off x="4785112" y="6268074"/>
              <a:ext cx="10160" cy="2540"/>
            </a:xfrm>
            <a:custGeom>
              <a:avLst/>
              <a:gdLst/>
              <a:ahLst/>
              <a:cxnLst/>
              <a:rect l="l" t="t" r="r" b="b"/>
              <a:pathLst>
                <a:path w="10160" h="2539">
                  <a:moveTo>
                    <a:pt x="0" y="0"/>
                  </a:moveTo>
                  <a:lnTo>
                    <a:pt x="4813" y="914"/>
                  </a:lnTo>
                  <a:lnTo>
                    <a:pt x="9626" y="2298"/>
                  </a:lnTo>
                </a:path>
              </a:pathLst>
            </a:custGeom>
            <a:ln w="6426">
              <a:solidFill>
                <a:srgbClr val="231F20"/>
              </a:solidFill>
            </a:ln>
          </p:spPr>
          <p:txBody>
            <a:bodyPr wrap="square" lIns="0" tIns="0" rIns="0" bIns="0" rtlCol="0"/>
            <a:lstStyle/>
            <a:p/>
          </p:txBody>
        </p:sp>
        <p:sp>
          <p:nvSpPr>
            <p:cNvPr id="3722" name="object 3722" descr=""/>
            <p:cNvSpPr/>
            <p:nvPr/>
          </p:nvSpPr>
          <p:spPr>
            <a:xfrm>
              <a:off x="4757120" y="6268072"/>
              <a:ext cx="10795" cy="3175"/>
            </a:xfrm>
            <a:custGeom>
              <a:avLst/>
              <a:gdLst/>
              <a:ahLst/>
              <a:cxnLst/>
              <a:rect l="l" t="t" r="r" b="b"/>
              <a:pathLst>
                <a:path w="10795" h="3175">
                  <a:moveTo>
                    <a:pt x="0" y="2755"/>
                  </a:moveTo>
                  <a:lnTo>
                    <a:pt x="5270" y="1155"/>
                  </a:lnTo>
                  <a:lnTo>
                    <a:pt x="10782" y="0"/>
                  </a:lnTo>
                </a:path>
              </a:pathLst>
            </a:custGeom>
            <a:ln w="6426">
              <a:solidFill>
                <a:srgbClr val="231F20"/>
              </a:solidFill>
            </a:ln>
          </p:spPr>
          <p:txBody>
            <a:bodyPr wrap="square" lIns="0" tIns="0" rIns="0" bIns="0" rtlCol="0"/>
            <a:lstStyle/>
            <a:p/>
          </p:txBody>
        </p:sp>
        <p:sp>
          <p:nvSpPr>
            <p:cNvPr id="3723" name="object 3723" descr=""/>
            <p:cNvSpPr/>
            <p:nvPr/>
          </p:nvSpPr>
          <p:spPr>
            <a:xfrm>
              <a:off x="4765144" y="6276795"/>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724" name="object 3724" descr=""/>
            <p:cNvSpPr/>
            <p:nvPr/>
          </p:nvSpPr>
          <p:spPr>
            <a:xfrm>
              <a:off x="4765144" y="6281614"/>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725" name="object 3725" descr=""/>
            <p:cNvSpPr/>
            <p:nvPr/>
          </p:nvSpPr>
          <p:spPr>
            <a:xfrm>
              <a:off x="4765144" y="6286432"/>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726" name="object 3726" descr=""/>
            <p:cNvSpPr/>
            <p:nvPr/>
          </p:nvSpPr>
          <p:spPr>
            <a:xfrm>
              <a:off x="4759637" y="6305699"/>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727" name="object 3727" descr=""/>
            <p:cNvSpPr/>
            <p:nvPr/>
          </p:nvSpPr>
          <p:spPr>
            <a:xfrm>
              <a:off x="4765144" y="6271977"/>
              <a:ext cx="0" cy="1270"/>
            </a:xfrm>
            <a:custGeom>
              <a:avLst/>
              <a:gdLst/>
              <a:ahLst/>
              <a:cxnLst/>
              <a:rect l="l" t="t" r="r" b="b"/>
              <a:pathLst>
                <a:path w="0" h="1270">
                  <a:moveTo>
                    <a:pt x="0" y="685"/>
                  </a:moveTo>
                  <a:lnTo>
                    <a:pt x="0" y="0"/>
                  </a:lnTo>
                </a:path>
              </a:pathLst>
            </a:custGeom>
            <a:ln w="6426">
              <a:solidFill>
                <a:srgbClr val="231F20"/>
              </a:solidFill>
            </a:ln>
          </p:spPr>
          <p:txBody>
            <a:bodyPr wrap="square" lIns="0" tIns="0" rIns="0" bIns="0" rtlCol="0"/>
            <a:lstStyle/>
            <a:p/>
          </p:txBody>
        </p:sp>
        <p:sp>
          <p:nvSpPr>
            <p:cNvPr id="3728" name="object 3728" descr=""/>
            <p:cNvSpPr/>
            <p:nvPr/>
          </p:nvSpPr>
          <p:spPr>
            <a:xfrm>
              <a:off x="4814008" y="6308679"/>
              <a:ext cx="6985" cy="0"/>
            </a:xfrm>
            <a:custGeom>
              <a:avLst/>
              <a:gdLst/>
              <a:ahLst/>
              <a:cxnLst/>
              <a:rect l="l" t="t" r="r" b="b"/>
              <a:pathLst>
                <a:path w="6985" h="0">
                  <a:moveTo>
                    <a:pt x="0" y="0"/>
                  </a:moveTo>
                  <a:lnTo>
                    <a:pt x="3670" y="0"/>
                  </a:lnTo>
                  <a:lnTo>
                    <a:pt x="6654" y="0"/>
                  </a:lnTo>
                </a:path>
              </a:pathLst>
            </a:custGeom>
            <a:ln w="6426">
              <a:solidFill>
                <a:srgbClr val="231F20"/>
              </a:solidFill>
            </a:ln>
          </p:spPr>
          <p:txBody>
            <a:bodyPr wrap="square" lIns="0" tIns="0" rIns="0" bIns="0" rtlCol="0"/>
            <a:lstStyle/>
            <a:p/>
          </p:txBody>
        </p:sp>
        <p:sp>
          <p:nvSpPr>
            <p:cNvPr id="3729" name="object 3729" descr=""/>
            <p:cNvSpPr/>
            <p:nvPr/>
          </p:nvSpPr>
          <p:spPr>
            <a:xfrm>
              <a:off x="4813329" y="6321299"/>
              <a:ext cx="7620" cy="0"/>
            </a:xfrm>
            <a:custGeom>
              <a:avLst/>
              <a:gdLst/>
              <a:ahLst/>
              <a:cxnLst/>
              <a:rect l="l" t="t" r="r" b="b"/>
              <a:pathLst>
                <a:path w="7620" h="0">
                  <a:moveTo>
                    <a:pt x="7340" y="0"/>
                  </a:moveTo>
                  <a:lnTo>
                    <a:pt x="3898" y="0"/>
                  </a:lnTo>
                  <a:lnTo>
                    <a:pt x="0" y="0"/>
                  </a:lnTo>
                </a:path>
              </a:pathLst>
            </a:custGeom>
            <a:ln w="6426">
              <a:solidFill>
                <a:srgbClr val="231F20"/>
              </a:solidFill>
            </a:ln>
          </p:spPr>
          <p:txBody>
            <a:bodyPr wrap="square" lIns="0" tIns="0" rIns="0" bIns="0" rtlCol="0"/>
            <a:lstStyle/>
            <a:p/>
          </p:txBody>
        </p:sp>
        <p:sp>
          <p:nvSpPr>
            <p:cNvPr id="3730" name="object 3730" descr=""/>
            <p:cNvSpPr/>
            <p:nvPr/>
          </p:nvSpPr>
          <p:spPr>
            <a:xfrm>
              <a:off x="4724538" y="6305012"/>
              <a:ext cx="35560" cy="1905"/>
            </a:xfrm>
            <a:custGeom>
              <a:avLst/>
              <a:gdLst/>
              <a:ahLst/>
              <a:cxnLst/>
              <a:rect l="l" t="t" r="r" b="b"/>
              <a:pathLst>
                <a:path w="35560" h="1904">
                  <a:moveTo>
                    <a:pt x="0" y="1143"/>
                  </a:moveTo>
                  <a:lnTo>
                    <a:pt x="457" y="1371"/>
                  </a:lnTo>
                  <a:lnTo>
                    <a:pt x="2971" y="1371"/>
                  </a:lnTo>
                  <a:lnTo>
                    <a:pt x="5969" y="1143"/>
                  </a:lnTo>
                  <a:lnTo>
                    <a:pt x="9639" y="1143"/>
                  </a:lnTo>
                  <a:lnTo>
                    <a:pt x="13995" y="1143"/>
                  </a:lnTo>
                  <a:lnTo>
                    <a:pt x="18580" y="914"/>
                  </a:lnTo>
                  <a:lnTo>
                    <a:pt x="23863" y="914"/>
                  </a:lnTo>
                  <a:lnTo>
                    <a:pt x="29375" y="685"/>
                  </a:lnTo>
                  <a:lnTo>
                    <a:pt x="35102" y="685"/>
                  </a:lnTo>
                  <a:lnTo>
                    <a:pt x="31661" y="0"/>
                  </a:lnTo>
                  <a:lnTo>
                    <a:pt x="26377" y="228"/>
                  </a:lnTo>
                  <a:lnTo>
                    <a:pt x="21336" y="457"/>
                  </a:lnTo>
                  <a:lnTo>
                    <a:pt x="16522" y="457"/>
                  </a:lnTo>
                  <a:lnTo>
                    <a:pt x="12153" y="685"/>
                  </a:lnTo>
                  <a:lnTo>
                    <a:pt x="8255" y="685"/>
                  </a:lnTo>
                  <a:lnTo>
                    <a:pt x="5041" y="914"/>
                  </a:lnTo>
                  <a:lnTo>
                    <a:pt x="2298" y="914"/>
                  </a:lnTo>
                  <a:lnTo>
                    <a:pt x="0" y="1143"/>
                  </a:lnTo>
                </a:path>
              </a:pathLst>
            </a:custGeom>
            <a:ln w="6426">
              <a:solidFill>
                <a:srgbClr val="231F20"/>
              </a:solidFill>
            </a:ln>
          </p:spPr>
          <p:txBody>
            <a:bodyPr wrap="square" lIns="0" tIns="0" rIns="0" bIns="0" rtlCol="0"/>
            <a:lstStyle/>
            <a:p/>
          </p:txBody>
        </p:sp>
        <p:sp>
          <p:nvSpPr>
            <p:cNvPr id="3731" name="object 3731" descr=""/>
            <p:cNvSpPr/>
            <p:nvPr/>
          </p:nvSpPr>
          <p:spPr>
            <a:xfrm>
              <a:off x="4724540" y="6306388"/>
              <a:ext cx="35560" cy="1270"/>
            </a:xfrm>
            <a:custGeom>
              <a:avLst/>
              <a:gdLst/>
              <a:ahLst/>
              <a:cxnLst/>
              <a:rect l="l" t="t" r="r" b="b"/>
              <a:pathLst>
                <a:path w="35560" h="1270">
                  <a:moveTo>
                    <a:pt x="457" y="685"/>
                  </a:moveTo>
                  <a:lnTo>
                    <a:pt x="2971" y="457"/>
                  </a:lnTo>
                  <a:lnTo>
                    <a:pt x="5969" y="457"/>
                  </a:lnTo>
                  <a:lnTo>
                    <a:pt x="9639" y="457"/>
                  </a:lnTo>
                  <a:lnTo>
                    <a:pt x="13982" y="228"/>
                  </a:lnTo>
                  <a:lnTo>
                    <a:pt x="18580" y="228"/>
                  </a:lnTo>
                  <a:lnTo>
                    <a:pt x="23863" y="0"/>
                  </a:lnTo>
                  <a:lnTo>
                    <a:pt x="29362" y="0"/>
                  </a:lnTo>
                  <a:lnTo>
                    <a:pt x="35102" y="0"/>
                  </a:lnTo>
                  <a:lnTo>
                    <a:pt x="31661" y="685"/>
                  </a:lnTo>
                  <a:lnTo>
                    <a:pt x="8255" y="685"/>
                  </a:lnTo>
                  <a:lnTo>
                    <a:pt x="5041" y="914"/>
                  </a:lnTo>
                  <a:lnTo>
                    <a:pt x="2298" y="914"/>
                  </a:lnTo>
                  <a:lnTo>
                    <a:pt x="0" y="914"/>
                  </a:lnTo>
                  <a:lnTo>
                    <a:pt x="457" y="685"/>
                  </a:lnTo>
                </a:path>
              </a:pathLst>
            </a:custGeom>
            <a:ln w="6426">
              <a:solidFill>
                <a:srgbClr val="231F20"/>
              </a:solidFill>
            </a:ln>
          </p:spPr>
          <p:txBody>
            <a:bodyPr wrap="square" lIns="0" tIns="0" rIns="0" bIns="0" rtlCol="0"/>
            <a:lstStyle/>
            <a:p/>
          </p:txBody>
        </p:sp>
        <p:sp>
          <p:nvSpPr>
            <p:cNvPr id="3732" name="object 3732" descr=""/>
            <p:cNvSpPr/>
            <p:nvPr/>
          </p:nvSpPr>
          <p:spPr>
            <a:xfrm>
              <a:off x="4791758" y="6305471"/>
              <a:ext cx="22860" cy="1905"/>
            </a:xfrm>
            <a:custGeom>
              <a:avLst/>
              <a:gdLst/>
              <a:ahLst/>
              <a:cxnLst/>
              <a:rect l="l" t="t" r="r" b="b"/>
              <a:pathLst>
                <a:path w="22860" h="1904">
                  <a:moveTo>
                    <a:pt x="22250" y="1143"/>
                  </a:moveTo>
                  <a:lnTo>
                    <a:pt x="18351" y="1143"/>
                  </a:lnTo>
                  <a:lnTo>
                    <a:pt x="13995" y="1143"/>
                  </a:lnTo>
                  <a:lnTo>
                    <a:pt x="4813" y="1371"/>
                  </a:lnTo>
                  <a:lnTo>
                    <a:pt x="0" y="457"/>
                  </a:lnTo>
                  <a:lnTo>
                    <a:pt x="5511" y="228"/>
                  </a:lnTo>
                  <a:lnTo>
                    <a:pt x="11010" y="228"/>
                  </a:lnTo>
                  <a:lnTo>
                    <a:pt x="16065" y="0"/>
                  </a:lnTo>
                  <a:lnTo>
                    <a:pt x="20650" y="0"/>
                  </a:lnTo>
                  <a:lnTo>
                    <a:pt x="22250" y="1143"/>
                  </a:lnTo>
                </a:path>
              </a:pathLst>
            </a:custGeom>
            <a:ln w="6426">
              <a:solidFill>
                <a:srgbClr val="231F20"/>
              </a:solidFill>
            </a:ln>
          </p:spPr>
          <p:txBody>
            <a:bodyPr wrap="square" lIns="0" tIns="0" rIns="0" bIns="0" rtlCol="0"/>
            <a:lstStyle/>
            <a:p/>
          </p:txBody>
        </p:sp>
        <p:sp>
          <p:nvSpPr>
            <p:cNvPr id="3733" name="object 3733" descr=""/>
            <p:cNvSpPr/>
            <p:nvPr/>
          </p:nvSpPr>
          <p:spPr>
            <a:xfrm>
              <a:off x="4791759" y="6303636"/>
              <a:ext cx="22860" cy="1905"/>
            </a:xfrm>
            <a:custGeom>
              <a:avLst/>
              <a:gdLst/>
              <a:ahLst/>
              <a:cxnLst/>
              <a:rect l="l" t="t" r="r" b="b"/>
              <a:pathLst>
                <a:path w="22860" h="1904">
                  <a:moveTo>
                    <a:pt x="20650" y="1143"/>
                  </a:moveTo>
                  <a:lnTo>
                    <a:pt x="16065" y="1371"/>
                  </a:lnTo>
                  <a:lnTo>
                    <a:pt x="11010" y="1371"/>
                  </a:lnTo>
                  <a:lnTo>
                    <a:pt x="5511" y="1600"/>
                  </a:lnTo>
                  <a:lnTo>
                    <a:pt x="0" y="1600"/>
                  </a:lnTo>
                  <a:lnTo>
                    <a:pt x="4813" y="457"/>
                  </a:lnTo>
                  <a:lnTo>
                    <a:pt x="13995" y="228"/>
                  </a:lnTo>
                  <a:lnTo>
                    <a:pt x="18351" y="228"/>
                  </a:lnTo>
                  <a:lnTo>
                    <a:pt x="22250" y="0"/>
                  </a:lnTo>
                  <a:lnTo>
                    <a:pt x="20650" y="1143"/>
                  </a:lnTo>
                </a:path>
              </a:pathLst>
            </a:custGeom>
            <a:ln w="6426">
              <a:solidFill>
                <a:srgbClr val="231F20"/>
              </a:solidFill>
            </a:ln>
          </p:spPr>
          <p:txBody>
            <a:bodyPr wrap="square" lIns="0" tIns="0" rIns="0" bIns="0" rtlCol="0"/>
            <a:lstStyle/>
            <a:p/>
          </p:txBody>
        </p:sp>
        <p:sp>
          <p:nvSpPr>
            <p:cNvPr id="3734" name="object 3734" descr=""/>
            <p:cNvSpPr/>
            <p:nvPr/>
          </p:nvSpPr>
          <p:spPr>
            <a:xfrm>
              <a:off x="4787870" y="6270372"/>
              <a:ext cx="26034" cy="1905"/>
            </a:xfrm>
            <a:custGeom>
              <a:avLst/>
              <a:gdLst/>
              <a:ahLst/>
              <a:cxnLst/>
              <a:rect l="l" t="t" r="r" b="b"/>
              <a:pathLst>
                <a:path w="26035" h="1904">
                  <a:moveTo>
                    <a:pt x="24079" y="914"/>
                  </a:moveTo>
                  <a:lnTo>
                    <a:pt x="18796" y="914"/>
                  </a:lnTo>
                  <a:lnTo>
                    <a:pt x="12827" y="1143"/>
                  </a:lnTo>
                  <a:lnTo>
                    <a:pt x="6642" y="1143"/>
                  </a:lnTo>
                  <a:lnTo>
                    <a:pt x="0" y="1371"/>
                  </a:lnTo>
                  <a:lnTo>
                    <a:pt x="6870" y="0"/>
                  </a:lnTo>
                  <a:lnTo>
                    <a:pt x="11912" y="0"/>
                  </a:lnTo>
                  <a:lnTo>
                    <a:pt x="16738" y="0"/>
                  </a:lnTo>
                  <a:lnTo>
                    <a:pt x="21323" y="0"/>
                  </a:lnTo>
                  <a:lnTo>
                    <a:pt x="25450" y="0"/>
                  </a:lnTo>
                  <a:lnTo>
                    <a:pt x="24079" y="914"/>
                  </a:lnTo>
                </a:path>
              </a:pathLst>
            </a:custGeom>
            <a:ln w="6426">
              <a:solidFill>
                <a:srgbClr val="231F20"/>
              </a:solidFill>
            </a:ln>
          </p:spPr>
          <p:txBody>
            <a:bodyPr wrap="square" lIns="0" tIns="0" rIns="0" bIns="0" rtlCol="0"/>
            <a:lstStyle/>
            <a:p/>
          </p:txBody>
        </p:sp>
        <p:sp>
          <p:nvSpPr>
            <p:cNvPr id="3735" name="object 3735" descr=""/>
            <p:cNvSpPr/>
            <p:nvPr/>
          </p:nvSpPr>
          <p:spPr>
            <a:xfrm>
              <a:off x="4787859" y="6286206"/>
              <a:ext cx="26670" cy="1905"/>
            </a:xfrm>
            <a:custGeom>
              <a:avLst/>
              <a:gdLst/>
              <a:ahLst/>
              <a:cxnLst/>
              <a:rect l="l" t="t" r="r" b="b"/>
              <a:pathLst>
                <a:path w="26670" h="1904">
                  <a:moveTo>
                    <a:pt x="26149" y="1600"/>
                  </a:moveTo>
                  <a:lnTo>
                    <a:pt x="22250" y="1600"/>
                  </a:lnTo>
                  <a:lnTo>
                    <a:pt x="17894" y="1828"/>
                  </a:lnTo>
                  <a:lnTo>
                    <a:pt x="13538" y="1828"/>
                  </a:lnTo>
                  <a:lnTo>
                    <a:pt x="8712" y="1828"/>
                  </a:lnTo>
                  <a:lnTo>
                    <a:pt x="0" y="457"/>
                  </a:lnTo>
                  <a:lnTo>
                    <a:pt x="6654" y="457"/>
                  </a:lnTo>
                  <a:lnTo>
                    <a:pt x="12839" y="228"/>
                  </a:lnTo>
                  <a:lnTo>
                    <a:pt x="18808" y="228"/>
                  </a:lnTo>
                  <a:lnTo>
                    <a:pt x="24091" y="0"/>
                  </a:lnTo>
                  <a:lnTo>
                    <a:pt x="26149" y="1600"/>
                  </a:lnTo>
                </a:path>
              </a:pathLst>
            </a:custGeom>
            <a:ln w="6426">
              <a:solidFill>
                <a:srgbClr val="231F20"/>
              </a:solidFill>
            </a:ln>
          </p:spPr>
          <p:txBody>
            <a:bodyPr wrap="square" lIns="0" tIns="0" rIns="0" bIns="0" rtlCol="0"/>
            <a:lstStyle/>
            <a:p/>
          </p:txBody>
        </p:sp>
        <p:sp>
          <p:nvSpPr>
            <p:cNvPr id="3736" name="object 3736" descr=""/>
            <p:cNvSpPr/>
            <p:nvPr/>
          </p:nvSpPr>
          <p:spPr>
            <a:xfrm>
              <a:off x="4724538" y="6299498"/>
              <a:ext cx="40640" cy="2540"/>
            </a:xfrm>
            <a:custGeom>
              <a:avLst/>
              <a:gdLst/>
              <a:ahLst/>
              <a:cxnLst/>
              <a:rect l="l" t="t" r="r" b="b"/>
              <a:pathLst>
                <a:path w="40639" h="2539">
                  <a:moveTo>
                    <a:pt x="0" y="698"/>
                  </a:moveTo>
                  <a:lnTo>
                    <a:pt x="2298" y="457"/>
                  </a:lnTo>
                  <a:lnTo>
                    <a:pt x="5041" y="457"/>
                  </a:lnTo>
                  <a:lnTo>
                    <a:pt x="8255" y="457"/>
                  </a:lnTo>
                  <a:lnTo>
                    <a:pt x="12153" y="241"/>
                  </a:lnTo>
                  <a:lnTo>
                    <a:pt x="16522" y="241"/>
                  </a:lnTo>
                  <a:lnTo>
                    <a:pt x="21336" y="0"/>
                  </a:lnTo>
                  <a:lnTo>
                    <a:pt x="26377" y="0"/>
                  </a:lnTo>
                  <a:lnTo>
                    <a:pt x="31661" y="0"/>
                  </a:lnTo>
                  <a:lnTo>
                    <a:pt x="40601" y="1384"/>
                  </a:lnTo>
                  <a:lnTo>
                    <a:pt x="34175" y="1384"/>
                  </a:lnTo>
                  <a:lnTo>
                    <a:pt x="27990" y="1612"/>
                  </a:lnTo>
                  <a:lnTo>
                    <a:pt x="22491" y="1612"/>
                  </a:lnTo>
                  <a:lnTo>
                    <a:pt x="17195" y="1612"/>
                  </a:lnTo>
                  <a:lnTo>
                    <a:pt x="12395" y="1841"/>
                  </a:lnTo>
                  <a:lnTo>
                    <a:pt x="8483" y="1841"/>
                  </a:lnTo>
                  <a:lnTo>
                    <a:pt x="5041" y="2070"/>
                  </a:lnTo>
                  <a:lnTo>
                    <a:pt x="2514" y="2070"/>
                  </a:lnTo>
                  <a:lnTo>
                    <a:pt x="0" y="698"/>
                  </a:lnTo>
                </a:path>
              </a:pathLst>
            </a:custGeom>
            <a:ln w="6426">
              <a:solidFill>
                <a:srgbClr val="231F20"/>
              </a:solidFill>
            </a:ln>
          </p:spPr>
          <p:txBody>
            <a:bodyPr wrap="square" lIns="0" tIns="0" rIns="0" bIns="0" rtlCol="0"/>
            <a:lstStyle/>
            <a:p/>
          </p:txBody>
        </p:sp>
        <p:sp>
          <p:nvSpPr>
            <p:cNvPr id="3737" name="object 3737" descr=""/>
            <p:cNvSpPr/>
            <p:nvPr/>
          </p:nvSpPr>
          <p:spPr>
            <a:xfrm>
              <a:off x="4787870" y="6288959"/>
              <a:ext cx="26670" cy="1905"/>
            </a:xfrm>
            <a:custGeom>
              <a:avLst/>
              <a:gdLst/>
              <a:ahLst/>
              <a:cxnLst/>
              <a:rect l="l" t="t" r="r" b="b"/>
              <a:pathLst>
                <a:path w="26670" h="1904">
                  <a:moveTo>
                    <a:pt x="24079" y="1600"/>
                  </a:moveTo>
                  <a:lnTo>
                    <a:pt x="26136" y="0"/>
                  </a:lnTo>
                  <a:lnTo>
                    <a:pt x="22237" y="0"/>
                  </a:lnTo>
                  <a:lnTo>
                    <a:pt x="17881" y="228"/>
                  </a:lnTo>
                  <a:lnTo>
                    <a:pt x="13525" y="228"/>
                  </a:lnTo>
                  <a:lnTo>
                    <a:pt x="8699" y="228"/>
                  </a:lnTo>
                  <a:lnTo>
                    <a:pt x="0" y="1828"/>
                  </a:lnTo>
                  <a:lnTo>
                    <a:pt x="6642" y="1828"/>
                  </a:lnTo>
                  <a:lnTo>
                    <a:pt x="12827" y="1828"/>
                  </a:lnTo>
                  <a:lnTo>
                    <a:pt x="18796" y="1600"/>
                  </a:lnTo>
                  <a:lnTo>
                    <a:pt x="24079" y="1600"/>
                  </a:lnTo>
                </a:path>
              </a:pathLst>
            </a:custGeom>
            <a:ln w="6426">
              <a:solidFill>
                <a:srgbClr val="231F20"/>
              </a:solidFill>
            </a:ln>
          </p:spPr>
          <p:txBody>
            <a:bodyPr wrap="square" lIns="0" tIns="0" rIns="0" bIns="0" rtlCol="0"/>
            <a:lstStyle/>
            <a:p/>
          </p:txBody>
        </p:sp>
        <p:sp>
          <p:nvSpPr>
            <p:cNvPr id="3738" name="object 3738" descr=""/>
            <p:cNvSpPr/>
            <p:nvPr/>
          </p:nvSpPr>
          <p:spPr>
            <a:xfrm>
              <a:off x="4787859" y="6271980"/>
              <a:ext cx="26670" cy="1905"/>
            </a:xfrm>
            <a:custGeom>
              <a:avLst/>
              <a:gdLst/>
              <a:ahLst/>
              <a:cxnLst/>
              <a:rect l="l" t="t" r="r" b="b"/>
              <a:pathLst>
                <a:path w="26670" h="1904">
                  <a:moveTo>
                    <a:pt x="26149" y="1371"/>
                  </a:moveTo>
                  <a:lnTo>
                    <a:pt x="22250" y="1371"/>
                  </a:lnTo>
                  <a:lnTo>
                    <a:pt x="17894" y="1600"/>
                  </a:lnTo>
                  <a:lnTo>
                    <a:pt x="13538" y="1600"/>
                  </a:lnTo>
                  <a:lnTo>
                    <a:pt x="8712" y="1600"/>
                  </a:lnTo>
                  <a:lnTo>
                    <a:pt x="0" y="228"/>
                  </a:lnTo>
                  <a:lnTo>
                    <a:pt x="6654" y="228"/>
                  </a:lnTo>
                  <a:lnTo>
                    <a:pt x="12839" y="228"/>
                  </a:lnTo>
                  <a:lnTo>
                    <a:pt x="18808" y="0"/>
                  </a:lnTo>
                  <a:lnTo>
                    <a:pt x="24091" y="0"/>
                  </a:lnTo>
                  <a:lnTo>
                    <a:pt x="26149" y="1371"/>
                  </a:lnTo>
                </a:path>
              </a:pathLst>
            </a:custGeom>
            <a:ln w="6426">
              <a:solidFill>
                <a:srgbClr val="231F20"/>
              </a:solidFill>
            </a:ln>
          </p:spPr>
          <p:txBody>
            <a:bodyPr wrap="square" lIns="0" tIns="0" rIns="0" bIns="0" rtlCol="0"/>
            <a:lstStyle/>
            <a:p/>
          </p:txBody>
        </p:sp>
        <p:sp>
          <p:nvSpPr>
            <p:cNvPr id="3739" name="object 3739" descr=""/>
            <p:cNvSpPr/>
            <p:nvPr/>
          </p:nvSpPr>
          <p:spPr>
            <a:xfrm>
              <a:off x="4724542" y="6280231"/>
              <a:ext cx="40640" cy="2540"/>
            </a:xfrm>
            <a:custGeom>
              <a:avLst/>
              <a:gdLst/>
              <a:ahLst/>
              <a:cxnLst/>
              <a:rect l="l" t="t" r="r" b="b"/>
              <a:pathLst>
                <a:path w="40639" h="2539">
                  <a:moveTo>
                    <a:pt x="2514" y="2298"/>
                  </a:moveTo>
                  <a:lnTo>
                    <a:pt x="5270" y="2070"/>
                  </a:lnTo>
                  <a:lnTo>
                    <a:pt x="8483" y="2070"/>
                  </a:lnTo>
                  <a:lnTo>
                    <a:pt x="12611" y="1841"/>
                  </a:lnTo>
                  <a:lnTo>
                    <a:pt x="17195" y="1841"/>
                  </a:lnTo>
                  <a:lnTo>
                    <a:pt x="22478" y="1612"/>
                  </a:lnTo>
                  <a:lnTo>
                    <a:pt x="28206" y="1612"/>
                  </a:lnTo>
                  <a:lnTo>
                    <a:pt x="34175" y="1612"/>
                  </a:lnTo>
                  <a:lnTo>
                    <a:pt x="40601" y="1384"/>
                  </a:lnTo>
                  <a:lnTo>
                    <a:pt x="31661" y="0"/>
                  </a:lnTo>
                  <a:lnTo>
                    <a:pt x="26377" y="0"/>
                  </a:lnTo>
                  <a:lnTo>
                    <a:pt x="21323" y="228"/>
                  </a:lnTo>
                  <a:lnTo>
                    <a:pt x="16522" y="228"/>
                  </a:lnTo>
                  <a:lnTo>
                    <a:pt x="12153" y="457"/>
                  </a:lnTo>
                  <a:lnTo>
                    <a:pt x="8254" y="457"/>
                  </a:lnTo>
                  <a:lnTo>
                    <a:pt x="5041" y="457"/>
                  </a:lnTo>
                  <a:lnTo>
                    <a:pt x="2285" y="698"/>
                  </a:lnTo>
                  <a:lnTo>
                    <a:pt x="0" y="698"/>
                  </a:lnTo>
                  <a:lnTo>
                    <a:pt x="2514" y="2070"/>
                  </a:lnTo>
                </a:path>
              </a:pathLst>
            </a:custGeom>
            <a:ln w="6426">
              <a:solidFill>
                <a:srgbClr val="231F20"/>
              </a:solidFill>
            </a:ln>
          </p:spPr>
          <p:txBody>
            <a:bodyPr wrap="square" lIns="0" tIns="0" rIns="0" bIns="0" rtlCol="0"/>
            <a:lstStyle/>
            <a:p/>
          </p:txBody>
        </p:sp>
        <p:sp>
          <p:nvSpPr>
            <p:cNvPr id="3740" name="object 3740" descr=""/>
            <p:cNvSpPr/>
            <p:nvPr/>
          </p:nvSpPr>
          <p:spPr>
            <a:xfrm>
              <a:off x="4724538" y="6275419"/>
              <a:ext cx="40640" cy="2540"/>
            </a:xfrm>
            <a:custGeom>
              <a:avLst/>
              <a:gdLst/>
              <a:ahLst/>
              <a:cxnLst/>
              <a:rect l="l" t="t" r="r" b="b"/>
              <a:pathLst>
                <a:path w="40639" h="2539">
                  <a:moveTo>
                    <a:pt x="0" y="685"/>
                  </a:moveTo>
                  <a:lnTo>
                    <a:pt x="2514" y="2285"/>
                  </a:lnTo>
                  <a:lnTo>
                    <a:pt x="5041" y="2057"/>
                  </a:lnTo>
                  <a:lnTo>
                    <a:pt x="8483" y="2057"/>
                  </a:lnTo>
                  <a:lnTo>
                    <a:pt x="12395" y="1828"/>
                  </a:lnTo>
                  <a:lnTo>
                    <a:pt x="17195" y="1828"/>
                  </a:lnTo>
                  <a:lnTo>
                    <a:pt x="22491" y="1600"/>
                  </a:lnTo>
                  <a:lnTo>
                    <a:pt x="27990" y="1600"/>
                  </a:lnTo>
                  <a:lnTo>
                    <a:pt x="34175" y="1600"/>
                  </a:lnTo>
                  <a:lnTo>
                    <a:pt x="40601" y="1371"/>
                  </a:lnTo>
                  <a:lnTo>
                    <a:pt x="31661" y="0"/>
                  </a:lnTo>
                  <a:lnTo>
                    <a:pt x="26377" y="228"/>
                  </a:lnTo>
                  <a:lnTo>
                    <a:pt x="21336" y="228"/>
                  </a:lnTo>
                  <a:lnTo>
                    <a:pt x="16522" y="228"/>
                  </a:lnTo>
                  <a:lnTo>
                    <a:pt x="12153" y="457"/>
                  </a:lnTo>
                  <a:lnTo>
                    <a:pt x="8255" y="457"/>
                  </a:lnTo>
                  <a:lnTo>
                    <a:pt x="5041" y="457"/>
                  </a:lnTo>
                  <a:lnTo>
                    <a:pt x="2298" y="685"/>
                  </a:lnTo>
                  <a:lnTo>
                    <a:pt x="0" y="685"/>
                  </a:lnTo>
                </a:path>
              </a:pathLst>
            </a:custGeom>
            <a:ln w="6426">
              <a:solidFill>
                <a:srgbClr val="231F20"/>
              </a:solidFill>
            </a:ln>
          </p:spPr>
          <p:txBody>
            <a:bodyPr wrap="square" lIns="0" tIns="0" rIns="0" bIns="0" rtlCol="0"/>
            <a:lstStyle/>
            <a:p/>
          </p:txBody>
        </p:sp>
        <p:sp>
          <p:nvSpPr>
            <p:cNvPr id="3741" name="object 3741" descr=""/>
            <p:cNvSpPr/>
            <p:nvPr/>
          </p:nvSpPr>
          <p:spPr>
            <a:xfrm>
              <a:off x="4787859" y="6291025"/>
              <a:ext cx="26670" cy="1905"/>
            </a:xfrm>
            <a:custGeom>
              <a:avLst/>
              <a:gdLst/>
              <a:ahLst/>
              <a:cxnLst/>
              <a:rect l="l" t="t" r="r" b="b"/>
              <a:pathLst>
                <a:path w="26670" h="1904">
                  <a:moveTo>
                    <a:pt x="26149" y="1600"/>
                  </a:moveTo>
                  <a:lnTo>
                    <a:pt x="24091" y="0"/>
                  </a:lnTo>
                  <a:lnTo>
                    <a:pt x="18808" y="228"/>
                  </a:lnTo>
                  <a:lnTo>
                    <a:pt x="12839" y="228"/>
                  </a:lnTo>
                  <a:lnTo>
                    <a:pt x="6654" y="457"/>
                  </a:lnTo>
                  <a:lnTo>
                    <a:pt x="0" y="457"/>
                  </a:lnTo>
                  <a:lnTo>
                    <a:pt x="8712" y="1828"/>
                  </a:lnTo>
                  <a:lnTo>
                    <a:pt x="13538" y="1828"/>
                  </a:lnTo>
                  <a:lnTo>
                    <a:pt x="17894" y="1600"/>
                  </a:lnTo>
                  <a:lnTo>
                    <a:pt x="22250" y="1600"/>
                  </a:lnTo>
                  <a:lnTo>
                    <a:pt x="26149" y="1600"/>
                  </a:lnTo>
                </a:path>
              </a:pathLst>
            </a:custGeom>
            <a:ln w="6426">
              <a:solidFill>
                <a:srgbClr val="231F20"/>
              </a:solidFill>
            </a:ln>
          </p:spPr>
          <p:txBody>
            <a:bodyPr wrap="square" lIns="0" tIns="0" rIns="0" bIns="0" rtlCol="0"/>
            <a:lstStyle/>
            <a:p/>
          </p:txBody>
        </p:sp>
        <p:sp>
          <p:nvSpPr>
            <p:cNvPr id="3742" name="object 3742" descr=""/>
            <p:cNvSpPr/>
            <p:nvPr/>
          </p:nvSpPr>
          <p:spPr>
            <a:xfrm>
              <a:off x="4724538" y="6285056"/>
              <a:ext cx="40640" cy="2540"/>
            </a:xfrm>
            <a:custGeom>
              <a:avLst/>
              <a:gdLst/>
              <a:ahLst/>
              <a:cxnLst/>
              <a:rect l="l" t="t" r="r" b="b"/>
              <a:pathLst>
                <a:path w="40639" h="2539">
                  <a:moveTo>
                    <a:pt x="0" y="685"/>
                  </a:moveTo>
                  <a:lnTo>
                    <a:pt x="2514" y="2057"/>
                  </a:lnTo>
                  <a:lnTo>
                    <a:pt x="5270" y="2057"/>
                  </a:lnTo>
                  <a:lnTo>
                    <a:pt x="8483" y="2057"/>
                  </a:lnTo>
                  <a:lnTo>
                    <a:pt x="12611" y="1828"/>
                  </a:lnTo>
                  <a:lnTo>
                    <a:pt x="17195" y="1828"/>
                  </a:lnTo>
                  <a:lnTo>
                    <a:pt x="22491" y="1600"/>
                  </a:lnTo>
                  <a:lnTo>
                    <a:pt x="28219" y="1600"/>
                  </a:lnTo>
                  <a:lnTo>
                    <a:pt x="34175" y="1371"/>
                  </a:lnTo>
                  <a:lnTo>
                    <a:pt x="40601" y="1371"/>
                  </a:lnTo>
                  <a:lnTo>
                    <a:pt x="31661" y="0"/>
                  </a:lnTo>
                  <a:lnTo>
                    <a:pt x="26377" y="0"/>
                  </a:lnTo>
                  <a:lnTo>
                    <a:pt x="21336" y="228"/>
                  </a:lnTo>
                  <a:lnTo>
                    <a:pt x="16522" y="228"/>
                  </a:lnTo>
                  <a:lnTo>
                    <a:pt x="12153" y="228"/>
                  </a:lnTo>
                  <a:lnTo>
                    <a:pt x="8255" y="457"/>
                  </a:lnTo>
                  <a:lnTo>
                    <a:pt x="5041" y="457"/>
                  </a:lnTo>
                  <a:lnTo>
                    <a:pt x="2298" y="685"/>
                  </a:lnTo>
                  <a:lnTo>
                    <a:pt x="0" y="685"/>
                  </a:lnTo>
                </a:path>
              </a:pathLst>
            </a:custGeom>
            <a:ln w="6426">
              <a:solidFill>
                <a:srgbClr val="231F20"/>
              </a:solidFill>
            </a:ln>
          </p:spPr>
          <p:txBody>
            <a:bodyPr wrap="square" lIns="0" tIns="0" rIns="0" bIns="0" rtlCol="0"/>
            <a:lstStyle/>
            <a:p/>
          </p:txBody>
        </p:sp>
        <p:sp>
          <p:nvSpPr>
            <p:cNvPr id="3743" name="object 3743" descr=""/>
            <p:cNvSpPr/>
            <p:nvPr/>
          </p:nvSpPr>
          <p:spPr>
            <a:xfrm>
              <a:off x="4787859" y="6295843"/>
              <a:ext cx="26670" cy="1905"/>
            </a:xfrm>
            <a:custGeom>
              <a:avLst/>
              <a:gdLst/>
              <a:ahLst/>
              <a:cxnLst/>
              <a:rect l="l" t="t" r="r" b="b"/>
              <a:pathLst>
                <a:path w="26670" h="1904">
                  <a:moveTo>
                    <a:pt x="26149" y="1600"/>
                  </a:moveTo>
                  <a:lnTo>
                    <a:pt x="24091" y="0"/>
                  </a:lnTo>
                  <a:lnTo>
                    <a:pt x="18808" y="228"/>
                  </a:lnTo>
                  <a:lnTo>
                    <a:pt x="12839" y="228"/>
                  </a:lnTo>
                  <a:lnTo>
                    <a:pt x="6654" y="457"/>
                  </a:lnTo>
                  <a:lnTo>
                    <a:pt x="0" y="457"/>
                  </a:lnTo>
                  <a:lnTo>
                    <a:pt x="8712" y="1828"/>
                  </a:lnTo>
                  <a:lnTo>
                    <a:pt x="13538" y="1828"/>
                  </a:lnTo>
                  <a:lnTo>
                    <a:pt x="17894" y="1600"/>
                  </a:lnTo>
                  <a:lnTo>
                    <a:pt x="22250" y="1600"/>
                  </a:lnTo>
                  <a:lnTo>
                    <a:pt x="26149" y="1600"/>
                  </a:lnTo>
                </a:path>
              </a:pathLst>
            </a:custGeom>
            <a:ln w="6426">
              <a:solidFill>
                <a:srgbClr val="231F20"/>
              </a:solidFill>
            </a:ln>
          </p:spPr>
          <p:txBody>
            <a:bodyPr wrap="square" lIns="0" tIns="0" rIns="0" bIns="0" rtlCol="0"/>
            <a:lstStyle/>
            <a:p/>
          </p:txBody>
        </p:sp>
        <p:sp>
          <p:nvSpPr>
            <p:cNvPr id="3744" name="object 3744" descr=""/>
            <p:cNvSpPr/>
            <p:nvPr/>
          </p:nvSpPr>
          <p:spPr>
            <a:xfrm>
              <a:off x="4787859" y="6281388"/>
              <a:ext cx="26670" cy="1905"/>
            </a:xfrm>
            <a:custGeom>
              <a:avLst/>
              <a:gdLst/>
              <a:ahLst/>
              <a:cxnLst/>
              <a:rect l="l" t="t" r="r" b="b"/>
              <a:pathLst>
                <a:path w="26670" h="1904">
                  <a:moveTo>
                    <a:pt x="26149" y="1600"/>
                  </a:moveTo>
                  <a:lnTo>
                    <a:pt x="22250" y="1600"/>
                  </a:lnTo>
                  <a:lnTo>
                    <a:pt x="17894" y="1828"/>
                  </a:lnTo>
                  <a:lnTo>
                    <a:pt x="13538" y="1828"/>
                  </a:lnTo>
                  <a:lnTo>
                    <a:pt x="8712" y="1828"/>
                  </a:lnTo>
                  <a:lnTo>
                    <a:pt x="0" y="457"/>
                  </a:lnTo>
                  <a:lnTo>
                    <a:pt x="6654" y="457"/>
                  </a:lnTo>
                  <a:lnTo>
                    <a:pt x="12839" y="228"/>
                  </a:lnTo>
                  <a:lnTo>
                    <a:pt x="18808" y="228"/>
                  </a:lnTo>
                  <a:lnTo>
                    <a:pt x="24091" y="0"/>
                  </a:lnTo>
                  <a:lnTo>
                    <a:pt x="26149" y="1600"/>
                  </a:lnTo>
                </a:path>
              </a:pathLst>
            </a:custGeom>
            <a:ln w="6426">
              <a:solidFill>
                <a:srgbClr val="231F20"/>
              </a:solidFill>
            </a:ln>
          </p:spPr>
          <p:txBody>
            <a:bodyPr wrap="square" lIns="0" tIns="0" rIns="0" bIns="0" rtlCol="0"/>
            <a:lstStyle/>
            <a:p/>
          </p:txBody>
        </p:sp>
        <p:sp>
          <p:nvSpPr>
            <p:cNvPr id="3745" name="object 3745" descr=""/>
            <p:cNvSpPr/>
            <p:nvPr/>
          </p:nvSpPr>
          <p:spPr>
            <a:xfrm>
              <a:off x="4787859" y="6300655"/>
              <a:ext cx="26670" cy="1905"/>
            </a:xfrm>
            <a:custGeom>
              <a:avLst/>
              <a:gdLst/>
              <a:ahLst/>
              <a:cxnLst/>
              <a:rect l="l" t="t" r="r" b="b"/>
              <a:pathLst>
                <a:path w="26670" h="1904">
                  <a:moveTo>
                    <a:pt x="26149" y="1600"/>
                  </a:moveTo>
                  <a:lnTo>
                    <a:pt x="24091" y="0"/>
                  </a:lnTo>
                  <a:lnTo>
                    <a:pt x="18808" y="228"/>
                  </a:lnTo>
                  <a:lnTo>
                    <a:pt x="12839" y="228"/>
                  </a:lnTo>
                  <a:lnTo>
                    <a:pt x="6654" y="228"/>
                  </a:lnTo>
                  <a:lnTo>
                    <a:pt x="0" y="457"/>
                  </a:lnTo>
                  <a:lnTo>
                    <a:pt x="8712" y="1828"/>
                  </a:lnTo>
                  <a:lnTo>
                    <a:pt x="13538" y="1828"/>
                  </a:lnTo>
                  <a:lnTo>
                    <a:pt x="17894" y="1600"/>
                  </a:lnTo>
                  <a:lnTo>
                    <a:pt x="22250" y="1600"/>
                  </a:lnTo>
                  <a:lnTo>
                    <a:pt x="26149" y="1600"/>
                  </a:lnTo>
                </a:path>
              </a:pathLst>
            </a:custGeom>
            <a:ln w="6426">
              <a:solidFill>
                <a:srgbClr val="231F20"/>
              </a:solidFill>
            </a:ln>
          </p:spPr>
          <p:txBody>
            <a:bodyPr wrap="square" lIns="0" tIns="0" rIns="0" bIns="0" rtlCol="0"/>
            <a:lstStyle/>
            <a:p/>
          </p:txBody>
        </p:sp>
        <p:sp>
          <p:nvSpPr>
            <p:cNvPr id="3746" name="object 3746" descr=""/>
            <p:cNvSpPr/>
            <p:nvPr/>
          </p:nvSpPr>
          <p:spPr>
            <a:xfrm>
              <a:off x="4787870" y="6284141"/>
              <a:ext cx="26670" cy="2540"/>
            </a:xfrm>
            <a:custGeom>
              <a:avLst/>
              <a:gdLst/>
              <a:ahLst/>
              <a:cxnLst/>
              <a:rect l="l" t="t" r="r" b="b"/>
              <a:pathLst>
                <a:path w="26670" h="2539">
                  <a:moveTo>
                    <a:pt x="24079" y="1600"/>
                  </a:moveTo>
                  <a:lnTo>
                    <a:pt x="26136" y="0"/>
                  </a:lnTo>
                  <a:lnTo>
                    <a:pt x="22237" y="228"/>
                  </a:lnTo>
                  <a:lnTo>
                    <a:pt x="17881" y="228"/>
                  </a:lnTo>
                  <a:lnTo>
                    <a:pt x="13525" y="228"/>
                  </a:lnTo>
                  <a:lnTo>
                    <a:pt x="8699" y="228"/>
                  </a:lnTo>
                  <a:lnTo>
                    <a:pt x="0" y="2057"/>
                  </a:lnTo>
                  <a:lnTo>
                    <a:pt x="6642" y="1828"/>
                  </a:lnTo>
                  <a:lnTo>
                    <a:pt x="12827" y="1828"/>
                  </a:lnTo>
                  <a:lnTo>
                    <a:pt x="18796" y="1600"/>
                  </a:lnTo>
                  <a:lnTo>
                    <a:pt x="24079" y="1600"/>
                  </a:lnTo>
                </a:path>
              </a:pathLst>
            </a:custGeom>
            <a:ln w="6426">
              <a:solidFill>
                <a:srgbClr val="231F20"/>
              </a:solidFill>
            </a:ln>
          </p:spPr>
          <p:txBody>
            <a:bodyPr wrap="square" lIns="0" tIns="0" rIns="0" bIns="0" rtlCol="0"/>
            <a:lstStyle/>
            <a:p/>
          </p:txBody>
        </p:sp>
        <p:sp>
          <p:nvSpPr>
            <p:cNvPr id="3747" name="object 3747" descr=""/>
            <p:cNvSpPr/>
            <p:nvPr/>
          </p:nvSpPr>
          <p:spPr>
            <a:xfrm>
              <a:off x="4787870" y="6293778"/>
              <a:ext cx="26670" cy="1905"/>
            </a:xfrm>
            <a:custGeom>
              <a:avLst/>
              <a:gdLst/>
              <a:ahLst/>
              <a:cxnLst/>
              <a:rect l="l" t="t" r="r" b="b"/>
              <a:pathLst>
                <a:path w="26670" h="1904">
                  <a:moveTo>
                    <a:pt x="24079" y="1600"/>
                  </a:moveTo>
                  <a:lnTo>
                    <a:pt x="26136" y="0"/>
                  </a:lnTo>
                  <a:lnTo>
                    <a:pt x="22237" y="0"/>
                  </a:lnTo>
                  <a:lnTo>
                    <a:pt x="17881" y="228"/>
                  </a:lnTo>
                  <a:lnTo>
                    <a:pt x="13525" y="228"/>
                  </a:lnTo>
                  <a:lnTo>
                    <a:pt x="8699" y="228"/>
                  </a:lnTo>
                  <a:lnTo>
                    <a:pt x="0" y="1828"/>
                  </a:lnTo>
                  <a:lnTo>
                    <a:pt x="6642" y="1828"/>
                  </a:lnTo>
                  <a:lnTo>
                    <a:pt x="12827" y="1828"/>
                  </a:lnTo>
                  <a:lnTo>
                    <a:pt x="18796" y="1600"/>
                  </a:lnTo>
                  <a:lnTo>
                    <a:pt x="24079" y="1600"/>
                  </a:lnTo>
                </a:path>
              </a:pathLst>
            </a:custGeom>
            <a:ln w="6426">
              <a:solidFill>
                <a:srgbClr val="231F20"/>
              </a:solidFill>
            </a:ln>
          </p:spPr>
          <p:txBody>
            <a:bodyPr wrap="square" lIns="0" tIns="0" rIns="0" bIns="0" rtlCol="0"/>
            <a:lstStyle/>
            <a:p/>
          </p:txBody>
        </p:sp>
        <p:sp>
          <p:nvSpPr>
            <p:cNvPr id="3748" name="object 3748" descr=""/>
            <p:cNvSpPr/>
            <p:nvPr/>
          </p:nvSpPr>
          <p:spPr>
            <a:xfrm>
              <a:off x="4787870" y="6279323"/>
              <a:ext cx="26670" cy="2540"/>
            </a:xfrm>
            <a:custGeom>
              <a:avLst/>
              <a:gdLst/>
              <a:ahLst/>
              <a:cxnLst/>
              <a:rect l="l" t="t" r="r" b="b"/>
              <a:pathLst>
                <a:path w="26670" h="2539">
                  <a:moveTo>
                    <a:pt x="24079" y="1600"/>
                  </a:moveTo>
                  <a:lnTo>
                    <a:pt x="26136" y="0"/>
                  </a:lnTo>
                  <a:lnTo>
                    <a:pt x="22237" y="228"/>
                  </a:lnTo>
                  <a:lnTo>
                    <a:pt x="17881" y="228"/>
                  </a:lnTo>
                  <a:lnTo>
                    <a:pt x="13525" y="228"/>
                  </a:lnTo>
                  <a:lnTo>
                    <a:pt x="8699" y="457"/>
                  </a:lnTo>
                  <a:lnTo>
                    <a:pt x="0" y="2057"/>
                  </a:lnTo>
                  <a:lnTo>
                    <a:pt x="6642" y="1828"/>
                  </a:lnTo>
                  <a:lnTo>
                    <a:pt x="12827" y="1828"/>
                  </a:lnTo>
                  <a:lnTo>
                    <a:pt x="18796" y="1600"/>
                  </a:lnTo>
                  <a:lnTo>
                    <a:pt x="24079" y="1600"/>
                  </a:lnTo>
                </a:path>
              </a:pathLst>
            </a:custGeom>
            <a:ln w="6426">
              <a:solidFill>
                <a:srgbClr val="231F20"/>
              </a:solidFill>
            </a:ln>
          </p:spPr>
          <p:txBody>
            <a:bodyPr wrap="square" lIns="0" tIns="0" rIns="0" bIns="0" rtlCol="0"/>
            <a:lstStyle/>
            <a:p/>
          </p:txBody>
        </p:sp>
        <p:sp>
          <p:nvSpPr>
            <p:cNvPr id="3749" name="object 3749" descr=""/>
            <p:cNvSpPr/>
            <p:nvPr/>
          </p:nvSpPr>
          <p:spPr>
            <a:xfrm>
              <a:off x="4724538" y="6289874"/>
              <a:ext cx="40640" cy="2540"/>
            </a:xfrm>
            <a:custGeom>
              <a:avLst/>
              <a:gdLst/>
              <a:ahLst/>
              <a:cxnLst/>
              <a:rect l="l" t="t" r="r" b="b"/>
              <a:pathLst>
                <a:path w="40639" h="2539">
                  <a:moveTo>
                    <a:pt x="0" y="685"/>
                  </a:moveTo>
                  <a:lnTo>
                    <a:pt x="2298" y="457"/>
                  </a:lnTo>
                  <a:lnTo>
                    <a:pt x="5041" y="457"/>
                  </a:lnTo>
                  <a:lnTo>
                    <a:pt x="8255" y="457"/>
                  </a:lnTo>
                  <a:lnTo>
                    <a:pt x="12153" y="228"/>
                  </a:lnTo>
                  <a:lnTo>
                    <a:pt x="16522" y="228"/>
                  </a:lnTo>
                  <a:lnTo>
                    <a:pt x="21336" y="228"/>
                  </a:lnTo>
                  <a:lnTo>
                    <a:pt x="26377" y="0"/>
                  </a:lnTo>
                  <a:lnTo>
                    <a:pt x="31661" y="0"/>
                  </a:lnTo>
                  <a:lnTo>
                    <a:pt x="40601" y="1371"/>
                  </a:lnTo>
                  <a:lnTo>
                    <a:pt x="34175" y="1371"/>
                  </a:lnTo>
                  <a:lnTo>
                    <a:pt x="27990" y="1600"/>
                  </a:lnTo>
                  <a:lnTo>
                    <a:pt x="22491" y="1600"/>
                  </a:lnTo>
                  <a:lnTo>
                    <a:pt x="17195" y="1828"/>
                  </a:lnTo>
                  <a:lnTo>
                    <a:pt x="12395" y="1828"/>
                  </a:lnTo>
                  <a:lnTo>
                    <a:pt x="8483" y="1828"/>
                  </a:lnTo>
                  <a:lnTo>
                    <a:pt x="5041" y="2057"/>
                  </a:lnTo>
                  <a:lnTo>
                    <a:pt x="2514" y="2057"/>
                  </a:lnTo>
                  <a:lnTo>
                    <a:pt x="0" y="685"/>
                  </a:lnTo>
                </a:path>
              </a:pathLst>
            </a:custGeom>
            <a:ln w="6426">
              <a:solidFill>
                <a:srgbClr val="231F20"/>
              </a:solidFill>
            </a:ln>
          </p:spPr>
          <p:txBody>
            <a:bodyPr wrap="square" lIns="0" tIns="0" rIns="0" bIns="0" rtlCol="0"/>
            <a:lstStyle/>
            <a:p/>
          </p:txBody>
        </p:sp>
        <p:sp>
          <p:nvSpPr>
            <p:cNvPr id="3750" name="object 3750" descr=""/>
            <p:cNvSpPr/>
            <p:nvPr/>
          </p:nvSpPr>
          <p:spPr>
            <a:xfrm>
              <a:off x="4787870" y="6274504"/>
              <a:ext cx="26670" cy="2540"/>
            </a:xfrm>
            <a:custGeom>
              <a:avLst/>
              <a:gdLst/>
              <a:ahLst/>
              <a:cxnLst/>
              <a:rect l="l" t="t" r="r" b="b"/>
              <a:pathLst>
                <a:path w="26670" h="2539">
                  <a:moveTo>
                    <a:pt x="24079" y="1600"/>
                  </a:moveTo>
                  <a:lnTo>
                    <a:pt x="26136" y="0"/>
                  </a:lnTo>
                  <a:lnTo>
                    <a:pt x="22237" y="228"/>
                  </a:lnTo>
                  <a:lnTo>
                    <a:pt x="17881" y="228"/>
                  </a:lnTo>
                  <a:lnTo>
                    <a:pt x="13525" y="228"/>
                  </a:lnTo>
                  <a:lnTo>
                    <a:pt x="8699" y="457"/>
                  </a:lnTo>
                  <a:lnTo>
                    <a:pt x="0" y="2057"/>
                  </a:lnTo>
                  <a:lnTo>
                    <a:pt x="6642" y="1828"/>
                  </a:lnTo>
                  <a:lnTo>
                    <a:pt x="12827" y="1828"/>
                  </a:lnTo>
                  <a:lnTo>
                    <a:pt x="18796" y="1600"/>
                  </a:lnTo>
                  <a:lnTo>
                    <a:pt x="24079" y="1600"/>
                  </a:lnTo>
                </a:path>
              </a:pathLst>
            </a:custGeom>
            <a:ln w="6426">
              <a:solidFill>
                <a:srgbClr val="231F20"/>
              </a:solidFill>
            </a:ln>
          </p:spPr>
          <p:txBody>
            <a:bodyPr wrap="square" lIns="0" tIns="0" rIns="0" bIns="0" rtlCol="0"/>
            <a:lstStyle/>
            <a:p/>
          </p:txBody>
        </p:sp>
        <p:sp>
          <p:nvSpPr>
            <p:cNvPr id="3751" name="object 3751" descr=""/>
            <p:cNvSpPr/>
            <p:nvPr/>
          </p:nvSpPr>
          <p:spPr>
            <a:xfrm>
              <a:off x="4787870" y="6298596"/>
              <a:ext cx="26670" cy="1905"/>
            </a:xfrm>
            <a:custGeom>
              <a:avLst/>
              <a:gdLst/>
              <a:ahLst/>
              <a:cxnLst/>
              <a:rect l="l" t="t" r="r" b="b"/>
              <a:pathLst>
                <a:path w="26670" h="1904">
                  <a:moveTo>
                    <a:pt x="24079" y="1600"/>
                  </a:moveTo>
                  <a:lnTo>
                    <a:pt x="26136" y="0"/>
                  </a:lnTo>
                  <a:lnTo>
                    <a:pt x="22237" y="0"/>
                  </a:lnTo>
                  <a:lnTo>
                    <a:pt x="17881" y="215"/>
                  </a:lnTo>
                  <a:lnTo>
                    <a:pt x="13525" y="215"/>
                  </a:lnTo>
                  <a:lnTo>
                    <a:pt x="8699" y="215"/>
                  </a:lnTo>
                  <a:lnTo>
                    <a:pt x="0" y="1828"/>
                  </a:lnTo>
                  <a:lnTo>
                    <a:pt x="6642" y="1828"/>
                  </a:lnTo>
                  <a:lnTo>
                    <a:pt x="12827" y="1600"/>
                  </a:lnTo>
                  <a:lnTo>
                    <a:pt x="18796" y="1600"/>
                  </a:lnTo>
                  <a:lnTo>
                    <a:pt x="24079" y="1600"/>
                  </a:lnTo>
                </a:path>
              </a:pathLst>
            </a:custGeom>
            <a:ln w="6426">
              <a:solidFill>
                <a:srgbClr val="231F20"/>
              </a:solidFill>
            </a:ln>
          </p:spPr>
          <p:txBody>
            <a:bodyPr wrap="square" lIns="0" tIns="0" rIns="0" bIns="0" rtlCol="0"/>
            <a:lstStyle/>
            <a:p/>
          </p:txBody>
        </p:sp>
        <p:sp>
          <p:nvSpPr>
            <p:cNvPr id="3752" name="object 3752" descr=""/>
            <p:cNvSpPr/>
            <p:nvPr/>
          </p:nvSpPr>
          <p:spPr>
            <a:xfrm>
              <a:off x="4787859" y="6276798"/>
              <a:ext cx="26670" cy="1905"/>
            </a:xfrm>
            <a:custGeom>
              <a:avLst/>
              <a:gdLst/>
              <a:ahLst/>
              <a:cxnLst/>
              <a:rect l="l" t="t" r="r" b="b"/>
              <a:pathLst>
                <a:path w="26670" h="1904">
                  <a:moveTo>
                    <a:pt x="26149" y="1371"/>
                  </a:moveTo>
                  <a:lnTo>
                    <a:pt x="22250" y="1371"/>
                  </a:lnTo>
                  <a:lnTo>
                    <a:pt x="17894" y="1600"/>
                  </a:lnTo>
                  <a:lnTo>
                    <a:pt x="13538" y="1600"/>
                  </a:lnTo>
                  <a:lnTo>
                    <a:pt x="8712" y="1600"/>
                  </a:lnTo>
                  <a:lnTo>
                    <a:pt x="0" y="228"/>
                  </a:lnTo>
                  <a:lnTo>
                    <a:pt x="6654" y="228"/>
                  </a:lnTo>
                  <a:lnTo>
                    <a:pt x="12839" y="0"/>
                  </a:lnTo>
                  <a:lnTo>
                    <a:pt x="18808" y="0"/>
                  </a:lnTo>
                  <a:lnTo>
                    <a:pt x="24091" y="0"/>
                  </a:lnTo>
                  <a:lnTo>
                    <a:pt x="26149" y="1371"/>
                  </a:lnTo>
                </a:path>
              </a:pathLst>
            </a:custGeom>
            <a:ln w="6426">
              <a:solidFill>
                <a:srgbClr val="231F20"/>
              </a:solidFill>
            </a:ln>
          </p:spPr>
          <p:txBody>
            <a:bodyPr wrap="square" lIns="0" tIns="0" rIns="0" bIns="0" rtlCol="0"/>
            <a:lstStyle/>
            <a:p/>
          </p:txBody>
        </p:sp>
        <p:sp>
          <p:nvSpPr>
            <p:cNvPr id="3753" name="object 3753" descr=""/>
            <p:cNvSpPr/>
            <p:nvPr/>
          </p:nvSpPr>
          <p:spPr>
            <a:xfrm>
              <a:off x="4724542" y="6291939"/>
              <a:ext cx="40640" cy="2540"/>
            </a:xfrm>
            <a:custGeom>
              <a:avLst/>
              <a:gdLst/>
              <a:ahLst/>
              <a:cxnLst/>
              <a:rect l="l" t="t" r="r" b="b"/>
              <a:pathLst>
                <a:path w="40639" h="2539">
                  <a:moveTo>
                    <a:pt x="2514" y="685"/>
                  </a:moveTo>
                  <a:lnTo>
                    <a:pt x="0" y="2057"/>
                  </a:lnTo>
                  <a:lnTo>
                    <a:pt x="2285" y="2057"/>
                  </a:lnTo>
                  <a:lnTo>
                    <a:pt x="5041" y="2057"/>
                  </a:lnTo>
                  <a:lnTo>
                    <a:pt x="8254" y="1828"/>
                  </a:lnTo>
                  <a:lnTo>
                    <a:pt x="12153" y="1828"/>
                  </a:lnTo>
                  <a:lnTo>
                    <a:pt x="16522" y="1828"/>
                  </a:lnTo>
                  <a:lnTo>
                    <a:pt x="21323" y="1600"/>
                  </a:lnTo>
                  <a:lnTo>
                    <a:pt x="26377" y="1600"/>
                  </a:lnTo>
                  <a:lnTo>
                    <a:pt x="31661" y="1600"/>
                  </a:lnTo>
                  <a:lnTo>
                    <a:pt x="40601" y="0"/>
                  </a:lnTo>
                  <a:lnTo>
                    <a:pt x="34175" y="0"/>
                  </a:lnTo>
                  <a:lnTo>
                    <a:pt x="27990" y="0"/>
                  </a:lnTo>
                  <a:lnTo>
                    <a:pt x="22478" y="228"/>
                  </a:lnTo>
                  <a:lnTo>
                    <a:pt x="17195" y="228"/>
                  </a:lnTo>
                  <a:lnTo>
                    <a:pt x="12382" y="457"/>
                  </a:lnTo>
                  <a:lnTo>
                    <a:pt x="8483" y="457"/>
                  </a:lnTo>
                  <a:lnTo>
                    <a:pt x="5041" y="685"/>
                  </a:lnTo>
                  <a:lnTo>
                    <a:pt x="2514" y="685"/>
                  </a:lnTo>
                </a:path>
              </a:pathLst>
            </a:custGeom>
            <a:ln w="6426">
              <a:solidFill>
                <a:srgbClr val="231F20"/>
              </a:solidFill>
            </a:ln>
          </p:spPr>
          <p:txBody>
            <a:bodyPr wrap="square" lIns="0" tIns="0" rIns="0" bIns="0" rtlCol="0"/>
            <a:lstStyle/>
            <a:p/>
          </p:txBody>
        </p:sp>
        <p:sp>
          <p:nvSpPr>
            <p:cNvPr id="3754" name="object 3754" descr=""/>
            <p:cNvSpPr/>
            <p:nvPr/>
          </p:nvSpPr>
          <p:spPr>
            <a:xfrm>
              <a:off x="4724538" y="6270829"/>
              <a:ext cx="40640" cy="2540"/>
            </a:xfrm>
            <a:custGeom>
              <a:avLst/>
              <a:gdLst/>
              <a:ahLst/>
              <a:cxnLst/>
              <a:rect l="l" t="t" r="r" b="b"/>
              <a:pathLst>
                <a:path w="40639" h="2539">
                  <a:moveTo>
                    <a:pt x="0" y="457"/>
                  </a:moveTo>
                  <a:lnTo>
                    <a:pt x="1600" y="457"/>
                  </a:lnTo>
                  <a:lnTo>
                    <a:pt x="3441" y="457"/>
                  </a:lnTo>
                  <a:lnTo>
                    <a:pt x="5511" y="228"/>
                  </a:lnTo>
                  <a:lnTo>
                    <a:pt x="8026" y="228"/>
                  </a:lnTo>
                  <a:lnTo>
                    <a:pt x="13068" y="228"/>
                  </a:lnTo>
                  <a:lnTo>
                    <a:pt x="19037" y="228"/>
                  </a:lnTo>
                  <a:lnTo>
                    <a:pt x="25463" y="0"/>
                  </a:lnTo>
                  <a:lnTo>
                    <a:pt x="32575" y="0"/>
                  </a:lnTo>
                  <a:lnTo>
                    <a:pt x="40601" y="1142"/>
                  </a:lnTo>
                  <a:lnTo>
                    <a:pt x="34175" y="1371"/>
                  </a:lnTo>
                  <a:lnTo>
                    <a:pt x="27990" y="1371"/>
                  </a:lnTo>
                  <a:lnTo>
                    <a:pt x="22491" y="1600"/>
                  </a:lnTo>
                  <a:lnTo>
                    <a:pt x="17195" y="1600"/>
                  </a:lnTo>
                  <a:lnTo>
                    <a:pt x="12611" y="1600"/>
                  </a:lnTo>
                  <a:lnTo>
                    <a:pt x="8483" y="1828"/>
                  </a:lnTo>
                  <a:lnTo>
                    <a:pt x="5270" y="1828"/>
                  </a:lnTo>
                  <a:lnTo>
                    <a:pt x="2514" y="2057"/>
                  </a:lnTo>
                  <a:lnTo>
                    <a:pt x="0" y="457"/>
                  </a:lnTo>
                </a:path>
              </a:pathLst>
            </a:custGeom>
            <a:ln w="6426">
              <a:solidFill>
                <a:srgbClr val="231F20"/>
              </a:solidFill>
            </a:ln>
          </p:spPr>
          <p:txBody>
            <a:bodyPr wrap="square" lIns="0" tIns="0" rIns="0" bIns="0" rtlCol="0"/>
            <a:lstStyle/>
            <a:p/>
          </p:txBody>
        </p:sp>
        <p:sp>
          <p:nvSpPr>
            <p:cNvPr id="3755" name="object 3755" descr=""/>
            <p:cNvSpPr/>
            <p:nvPr/>
          </p:nvSpPr>
          <p:spPr>
            <a:xfrm>
              <a:off x="4724542" y="6282302"/>
              <a:ext cx="40640" cy="2540"/>
            </a:xfrm>
            <a:custGeom>
              <a:avLst/>
              <a:gdLst/>
              <a:ahLst/>
              <a:cxnLst/>
              <a:rect l="l" t="t" r="r" b="b"/>
              <a:pathLst>
                <a:path w="40639" h="2539">
                  <a:moveTo>
                    <a:pt x="2514" y="685"/>
                  </a:moveTo>
                  <a:lnTo>
                    <a:pt x="0" y="2285"/>
                  </a:lnTo>
                  <a:lnTo>
                    <a:pt x="2285" y="2057"/>
                  </a:lnTo>
                  <a:lnTo>
                    <a:pt x="5041" y="2057"/>
                  </a:lnTo>
                  <a:lnTo>
                    <a:pt x="8254" y="2057"/>
                  </a:lnTo>
                  <a:lnTo>
                    <a:pt x="12153" y="1828"/>
                  </a:lnTo>
                  <a:lnTo>
                    <a:pt x="16522" y="1828"/>
                  </a:lnTo>
                  <a:lnTo>
                    <a:pt x="21323" y="1600"/>
                  </a:lnTo>
                  <a:lnTo>
                    <a:pt x="26377" y="1600"/>
                  </a:lnTo>
                  <a:lnTo>
                    <a:pt x="31661" y="1600"/>
                  </a:lnTo>
                  <a:lnTo>
                    <a:pt x="40601" y="0"/>
                  </a:lnTo>
                  <a:lnTo>
                    <a:pt x="34175" y="0"/>
                  </a:lnTo>
                  <a:lnTo>
                    <a:pt x="28206" y="228"/>
                  </a:lnTo>
                  <a:lnTo>
                    <a:pt x="22478" y="228"/>
                  </a:lnTo>
                  <a:lnTo>
                    <a:pt x="17195" y="228"/>
                  </a:lnTo>
                  <a:lnTo>
                    <a:pt x="12611" y="457"/>
                  </a:lnTo>
                  <a:lnTo>
                    <a:pt x="8483" y="457"/>
                  </a:lnTo>
                  <a:lnTo>
                    <a:pt x="5270" y="685"/>
                  </a:lnTo>
                  <a:lnTo>
                    <a:pt x="2514" y="685"/>
                  </a:lnTo>
                </a:path>
              </a:pathLst>
            </a:custGeom>
            <a:ln w="6426">
              <a:solidFill>
                <a:srgbClr val="231F20"/>
              </a:solidFill>
            </a:ln>
          </p:spPr>
          <p:txBody>
            <a:bodyPr wrap="square" lIns="0" tIns="0" rIns="0" bIns="0" rtlCol="0"/>
            <a:lstStyle/>
            <a:p/>
          </p:txBody>
        </p:sp>
        <p:sp>
          <p:nvSpPr>
            <p:cNvPr id="3756" name="object 3756" descr=""/>
            <p:cNvSpPr/>
            <p:nvPr/>
          </p:nvSpPr>
          <p:spPr>
            <a:xfrm>
              <a:off x="4724542" y="6287121"/>
              <a:ext cx="40640" cy="2540"/>
            </a:xfrm>
            <a:custGeom>
              <a:avLst/>
              <a:gdLst/>
              <a:ahLst/>
              <a:cxnLst/>
              <a:rect l="l" t="t" r="r" b="b"/>
              <a:pathLst>
                <a:path w="40639" h="2539">
                  <a:moveTo>
                    <a:pt x="2514" y="685"/>
                  </a:moveTo>
                  <a:lnTo>
                    <a:pt x="0" y="2285"/>
                  </a:lnTo>
                  <a:lnTo>
                    <a:pt x="2285" y="2057"/>
                  </a:lnTo>
                  <a:lnTo>
                    <a:pt x="5041" y="2057"/>
                  </a:lnTo>
                  <a:lnTo>
                    <a:pt x="8254" y="2057"/>
                  </a:lnTo>
                  <a:lnTo>
                    <a:pt x="12153" y="1828"/>
                  </a:lnTo>
                  <a:lnTo>
                    <a:pt x="16522" y="1828"/>
                  </a:lnTo>
                  <a:lnTo>
                    <a:pt x="21323" y="1600"/>
                  </a:lnTo>
                  <a:lnTo>
                    <a:pt x="26377" y="1600"/>
                  </a:lnTo>
                  <a:lnTo>
                    <a:pt x="31661" y="1600"/>
                  </a:lnTo>
                  <a:lnTo>
                    <a:pt x="40601" y="0"/>
                  </a:lnTo>
                  <a:lnTo>
                    <a:pt x="34175" y="0"/>
                  </a:lnTo>
                  <a:lnTo>
                    <a:pt x="28206" y="0"/>
                  </a:lnTo>
                  <a:lnTo>
                    <a:pt x="22478" y="228"/>
                  </a:lnTo>
                  <a:lnTo>
                    <a:pt x="17195" y="228"/>
                  </a:lnTo>
                  <a:lnTo>
                    <a:pt x="12611" y="457"/>
                  </a:lnTo>
                  <a:lnTo>
                    <a:pt x="8483" y="457"/>
                  </a:lnTo>
                  <a:lnTo>
                    <a:pt x="5270" y="685"/>
                  </a:lnTo>
                  <a:lnTo>
                    <a:pt x="2514" y="685"/>
                  </a:lnTo>
                </a:path>
              </a:pathLst>
            </a:custGeom>
            <a:ln w="6426">
              <a:solidFill>
                <a:srgbClr val="231F20"/>
              </a:solidFill>
            </a:ln>
          </p:spPr>
          <p:txBody>
            <a:bodyPr wrap="square" lIns="0" tIns="0" rIns="0" bIns="0" rtlCol="0"/>
            <a:lstStyle/>
            <a:p/>
          </p:txBody>
        </p:sp>
        <p:sp>
          <p:nvSpPr>
            <p:cNvPr id="3757" name="object 3757" descr=""/>
            <p:cNvSpPr/>
            <p:nvPr/>
          </p:nvSpPr>
          <p:spPr>
            <a:xfrm>
              <a:off x="4724542" y="6277484"/>
              <a:ext cx="40640" cy="2540"/>
            </a:xfrm>
            <a:custGeom>
              <a:avLst/>
              <a:gdLst/>
              <a:ahLst/>
              <a:cxnLst/>
              <a:rect l="l" t="t" r="r" b="b"/>
              <a:pathLst>
                <a:path w="40639" h="2539">
                  <a:moveTo>
                    <a:pt x="2514" y="685"/>
                  </a:moveTo>
                  <a:lnTo>
                    <a:pt x="0" y="2285"/>
                  </a:lnTo>
                  <a:lnTo>
                    <a:pt x="2285" y="2057"/>
                  </a:lnTo>
                  <a:lnTo>
                    <a:pt x="5041" y="2057"/>
                  </a:lnTo>
                  <a:lnTo>
                    <a:pt x="8254" y="2057"/>
                  </a:lnTo>
                  <a:lnTo>
                    <a:pt x="12153" y="1828"/>
                  </a:lnTo>
                  <a:lnTo>
                    <a:pt x="16522" y="1828"/>
                  </a:lnTo>
                  <a:lnTo>
                    <a:pt x="21323" y="1828"/>
                  </a:lnTo>
                  <a:lnTo>
                    <a:pt x="26377" y="1600"/>
                  </a:lnTo>
                  <a:lnTo>
                    <a:pt x="31661" y="1600"/>
                  </a:lnTo>
                  <a:lnTo>
                    <a:pt x="40601" y="0"/>
                  </a:lnTo>
                  <a:lnTo>
                    <a:pt x="34175" y="0"/>
                  </a:lnTo>
                  <a:lnTo>
                    <a:pt x="27990" y="228"/>
                  </a:lnTo>
                  <a:lnTo>
                    <a:pt x="22478" y="228"/>
                  </a:lnTo>
                  <a:lnTo>
                    <a:pt x="17195" y="228"/>
                  </a:lnTo>
                  <a:lnTo>
                    <a:pt x="12382" y="457"/>
                  </a:lnTo>
                  <a:lnTo>
                    <a:pt x="8483" y="457"/>
                  </a:lnTo>
                  <a:lnTo>
                    <a:pt x="5041" y="685"/>
                  </a:lnTo>
                  <a:lnTo>
                    <a:pt x="2514" y="685"/>
                  </a:lnTo>
                </a:path>
              </a:pathLst>
            </a:custGeom>
            <a:ln w="6426">
              <a:solidFill>
                <a:srgbClr val="231F20"/>
              </a:solidFill>
            </a:ln>
          </p:spPr>
          <p:txBody>
            <a:bodyPr wrap="square" lIns="0" tIns="0" rIns="0" bIns="0" rtlCol="0"/>
            <a:lstStyle/>
            <a:p/>
          </p:txBody>
        </p:sp>
        <p:sp>
          <p:nvSpPr>
            <p:cNvPr id="3758" name="object 3758" descr=""/>
            <p:cNvSpPr/>
            <p:nvPr/>
          </p:nvSpPr>
          <p:spPr>
            <a:xfrm>
              <a:off x="4724542" y="6272665"/>
              <a:ext cx="40640" cy="2540"/>
            </a:xfrm>
            <a:custGeom>
              <a:avLst/>
              <a:gdLst/>
              <a:ahLst/>
              <a:cxnLst/>
              <a:rect l="l" t="t" r="r" b="b"/>
              <a:pathLst>
                <a:path w="40639" h="2539">
                  <a:moveTo>
                    <a:pt x="2514" y="685"/>
                  </a:moveTo>
                  <a:lnTo>
                    <a:pt x="0" y="2285"/>
                  </a:lnTo>
                  <a:lnTo>
                    <a:pt x="2285" y="2057"/>
                  </a:lnTo>
                  <a:lnTo>
                    <a:pt x="5041" y="2057"/>
                  </a:lnTo>
                  <a:lnTo>
                    <a:pt x="8254" y="2057"/>
                  </a:lnTo>
                  <a:lnTo>
                    <a:pt x="12153" y="1828"/>
                  </a:lnTo>
                  <a:lnTo>
                    <a:pt x="16522" y="1828"/>
                  </a:lnTo>
                  <a:lnTo>
                    <a:pt x="21323" y="1828"/>
                  </a:lnTo>
                  <a:lnTo>
                    <a:pt x="26377" y="1600"/>
                  </a:lnTo>
                  <a:lnTo>
                    <a:pt x="31661" y="1600"/>
                  </a:lnTo>
                  <a:lnTo>
                    <a:pt x="40601" y="0"/>
                  </a:lnTo>
                  <a:lnTo>
                    <a:pt x="34175" y="0"/>
                  </a:lnTo>
                  <a:lnTo>
                    <a:pt x="28206" y="228"/>
                  </a:lnTo>
                  <a:lnTo>
                    <a:pt x="22478" y="228"/>
                  </a:lnTo>
                  <a:lnTo>
                    <a:pt x="17195" y="457"/>
                  </a:lnTo>
                  <a:lnTo>
                    <a:pt x="12611" y="457"/>
                  </a:lnTo>
                  <a:lnTo>
                    <a:pt x="8483" y="457"/>
                  </a:lnTo>
                  <a:lnTo>
                    <a:pt x="5270" y="685"/>
                  </a:lnTo>
                  <a:lnTo>
                    <a:pt x="2514" y="685"/>
                  </a:lnTo>
                </a:path>
              </a:pathLst>
            </a:custGeom>
            <a:ln w="6426">
              <a:solidFill>
                <a:srgbClr val="231F20"/>
              </a:solidFill>
            </a:ln>
          </p:spPr>
          <p:txBody>
            <a:bodyPr wrap="square" lIns="0" tIns="0" rIns="0" bIns="0" rtlCol="0"/>
            <a:lstStyle/>
            <a:p/>
          </p:txBody>
        </p:sp>
        <p:sp>
          <p:nvSpPr>
            <p:cNvPr id="3759" name="object 3759" descr=""/>
            <p:cNvSpPr/>
            <p:nvPr/>
          </p:nvSpPr>
          <p:spPr>
            <a:xfrm>
              <a:off x="4724542" y="6301341"/>
              <a:ext cx="40640" cy="2540"/>
            </a:xfrm>
            <a:custGeom>
              <a:avLst/>
              <a:gdLst/>
              <a:ahLst/>
              <a:cxnLst/>
              <a:rect l="l" t="t" r="r" b="b"/>
              <a:pathLst>
                <a:path w="40639" h="2539">
                  <a:moveTo>
                    <a:pt x="2514" y="914"/>
                  </a:moveTo>
                  <a:lnTo>
                    <a:pt x="0" y="2286"/>
                  </a:lnTo>
                  <a:lnTo>
                    <a:pt x="2285" y="2286"/>
                  </a:lnTo>
                  <a:lnTo>
                    <a:pt x="5041" y="2286"/>
                  </a:lnTo>
                  <a:lnTo>
                    <a:pt x="8254" y="2057"/>
                  </a:lnTo>
                  <a:lnTo>
                    <a:pt x="12153" y="2057"/>
                  </a:lnTo>
                  <a:lnTo>
                    <a:pt x="16522" y="2057"/>
                  </a:lnTo>
                  <a:lnTo>
                    <a:pt x="21323" y="1828"/>
                  </a:lnTo>
                  <a:lnTo>
                    <a:pt x="26377" y="1828"/>
                  </a:lnTo>
                  <a:lnTo>
                    <a:pt x="31661" y="1600"/>
                  </a:lnTo>
                  <a:lnTo>
                    <a:pt x="40601" y="0"/>
                  </a:lnTo>
                  <a:lnTo>
                    <a:pt x="34175" y="228"/>
                  </a:lnTo>
                  <a:lnTo>
                    <a:pt x="27990" y="228"/>
                  </a:lnTo>
                  <a:lnTo>
                    <a:pt x="22478" y="457"/>
                  </a:lnTo>
                  <a:lnTo>
                    <a:pt x="17195" y="457"/>
                  </a:lnTo>
                  <a:lnTo>
                    <a:pt x="12382" y="685"/>
                  </a:lnTo>
                  <a:lnTo>
                    <a:pt x="8483" y="685"/>
                  </a:lnTo>
                  <a:lnTo>
                    <a:pt x="5041" y="685"/>
                  </a:lnTo>
                  <a:lnTo>
                    <a:pt x="2514" y="914"/>
                  </a:lnTo>
                </a:path>
              </a:pathLst>
            </a:custGeom>
            <a:ln w="6426">
              <a:solidFill>
                <a:srgbClr val="231F20"/>
              </a:solidFill>
            </a:ln>
          </p:spPr>
          <p:txBody>
            <a:bodyPr wrap="square" lIns="0" tIns="0" rIns="0" bIns="0" rtlCol="0"/>
            <a:lstStyle/>
            <a:p/>
          </p:txBody>
        </p:sp>
        <p:sp>
          <p:nvSpPr>
            <p:cNvPr id="3760" name="object 3760" descr=""/>
            <p:cNvSpPr/>
            <p:nvPr/>
          </p:nvSpPr>
          <p:spPr>
            <a:xfrm>
              <a:off x="4724542" y="6296529"/>
              <a:ext cx="40640" cy="2540"/>
            </a:xfrm>
            <a:custGeom>
              <a:avLst/>
              <a:gdLst/>
              <a:ahLst/>
              <a:cxnLst/>
              <a:rect l="l" t="t" r="r" b="b"/>
              <a:pathLst>
                <a:path w="40639" h="2539">
                  <a:moveTo>
                    <a:pt x="2514" y="914"/>
                  </a:moveTo>
                  <a:lnTo>
                    <a:pt x="0" y="2286"/>
                  </a:lnTo>
                  <a:lnTo>
                    <a:pt x="2285" y="2286"/>
                  </a:lnTo>
                  <a:lnTo>
                    <a:pt x="5041" y="2286"/>
                  </a:lnTo>
                  <a:lnTo>
                    <a:pt x="8254" y="2057"/>
                  </a:lnTo>
                  <a:lnTo>
                    <a:pt x="12153" y="2057"/>
                  </a:lnTo>
                  <a:lnTo>
                    <a:pt x="16522" y="2057"/>
                  </a:lnTo>
                  <a:lnTo>
                    <a:pt x="21323" y="1828"/>
                  </a:lnTo>
                  <a:lnTo>
                    <a:pt x="26377" y="1828"/>
                  </a:lnTo>
                  <a:lnTo>
                    <a:pt x="31661" y="1828"/>
                  </a:lnTo>
                  <a:lnTo>
                    <a:pt x="40601" y="0"/>
                  </a:lnTo>
                  <a:lnTo>
                    <a:pt x="34175" y="228"/>
                  </a:lnTo>
                  <a:lnTo>
                    <a:pt x="27990" y="228"/>
                  </a:lnTo>
                  <a:lnTo>
                    <a:pt x="22478" y="457"/>
                  </a:lnTo>
                  <a:lnTo>
                    <a:pt x="17195" y="457"/>
                  </a:lnTo>
                  <a:lnTo>
                    <a:pt x="12382" y="685"/>
                  </a:lnTo>
                  <a:lnTo>
                    <a:pt x="8483" y="685"/>
                  </a:lnTo>
                  <a:lnTo>
                    <a:pt x="5041" y="685"/>
                  </a:lnTo>
                  <a:lnTo>
                    <a:pt x="2514" y="914"/>
                  </a:lnTo>
                </a:path>
              </a:pathLst>
            </a:custGeom>
            <a:ln w="6426">
              <a:solidFill>
                <a:srgbClr val="231F20"/>
              </a:solidFill>
            </a:ln>
          </p:spPr>
          <p:txBody>
            <a:bodyPr wrap="square" lIns="0" tIns="0" rIns="0" bIns="0" rtlCol="0"/>
            <a:lstStyle/>
            <a:p/>
          </p:txBody>
        </p:sp>
        <p:sp>
          <p:nvSpPr>
            <p:cNvPr id="3761" name="object 3761" descr=""/>
            <p:cNvSpPr/>
            <p:nvPr/>
          </p:nvSpPr>
          <p:spPr>
            <a:xfrm>
              <a:off x="4724538" y="6294692"/>
              <a:ext cx="40640" cy="2540"/>
            </a:xfrm>
            <a:custGeom>
              <a:avLst/>
              <a:gdLst/>
              <a:ahLst/>
              <a:cxnLst/>
              <a:rect l="l" t="t" r="r" b="b"/>
              <a:pathLst>
                <a:path w="40639" h="2539">
                  <a:moveTo>
                    <a:pt x="0" y="685"/>
                  </a:moveTo>
                  <a:lnTo>
                    <a:pt x="2298" y="457"/>
                  </a:lnTo>
                  <a:lnTo>
                    <a:pt x="5041" y="457"/>
                  </a:lnTo>
                  <a:lnTo>
                    <a:pt x="8255" y="457"/>
                  </a:lnTo>
                  <a:lnTo>
                    <a:pt x="12153" y="228"/>
                  </a:lnTo>
                  <a:lnTo>
                    <a:pt x="16522" y="228"/>
                  </a:lnTo>
                  <a:lnTo>
                    <a:pt x="21107" y="228"/>
                  </a:lnTo>
                  <a:lnTo>
                    <a:pt x="26377" y="0"/>
                  </a:lnTo>
                  <a:lnTo>
                    <a:pt x="31661" y="0"/>
                  </a:lnTo>
                  <a:lnTo>
                    <a:pt x="40601" y="1371"/>
                  </a:lnTo>
                  <a:lnTo>
                    <a:pt x="34175" y="1371"/>
                  </a:lnTo>
                  <a:lnTo>
                    <a:pt x="27990" y="1600"/>
                  </a:lnTo>
                  <a:lnTo>
                    <a:pt x="22491" y="1600"/>
                  </a:lnTo>
                  <a:lnTo>
                    <a:pt x="17195" y="1828"/>
                  </a:lnTo>
                  <a:lnTo>
                    <a:pt x="12395" y="1828"/>
                  </a:lnTo>
                  <a:lnTo>
                    <a:pt x="8483" y="1828"/>
                  </a:lnTo>
                  <a:lnTo>
                    <a:pt x="5041" y="2057"/>
                  </a:lnTo>
                  <a:lnTo>
                    <a:pt x="2514" y="2057"/>
                  </a:lnTo>
                  <a:lnTo>
                    <a:pt x="0" y="685"/>
                  </a:lnTo>
                </a:path>
              </a:pathLst>
            </a:custGeom>
            <a:ln w="6426">
              <a:solidFill>
                <a:srgbClr val="231F20"/>
              </a:solidFill>
            </a:ln>
          </p:spPr>
          <p:txBody>
            <a:bodyPr wrap="square" lIns="0" tIns="0" rIns="0" bIns="0" rtlCol="0"/>
            <a:lstStyle/>
            <a:p/>
          </p:txBody>
        </p:sp>
        <p:sp>
          <p:nvSpPr>
            <p:cNvPr id="3762" name="object 3762" descr=""/>
            <p:cNvSpPr/>
            <p:nvPr/>
          </p:nvSpPr>
          <p:spPr>
            <a:xfrm>
              <a:off x="4737381" y="6332312"/>
              <a:ext cx="635" cy="0"/>
            </a:xfrm>
            <a:custGeom>
              <a:avLst/>
              <a:gdLst/>
              <a:ahLst/>
              <a:cxnLst/>
              <a:rect l="l" t="t" r="r" b="b"/>
              <a:pathLst>
                <a:path w="635" h="0">
                  <a:moveTo>
                    <a:pt x="228" y="0"/>
                  </a:moveTo>
                  <a:lnTo>
                    <a:pt x="228" y="0"/>
                  </a:lnTo>
                  <a:lnTo>
                    <a:pt x="0" y="0"/>
                  </a:lnTo>
                </a:path>
              </a:pathLst>
            </a:custGeom>
            <a:ln w="6426">
              <a:solidFill>
                <a:srgbClr val="231F20"/>
              </a:solidFill>
            </a:ln>
          </p:spPr>
          <p:txBody>
            <a:bodyPr wrap="square" lIns="0" tIns="0" rIns="0" bIns="0" rtlCol="0"/>
            <a:lstStyle/>
            <a:p/>
          </p:txBody>
        </p:sp>
        <p:sp>
          <p:nvSpPr>
            <p:cNvPr id="3763" name="object 3763" descr=""/>
            <p:cNvSpPr/>
            <p:nvPr/>
          </p:nvSpPr>
          <p:spPr>
            <a:xfrm>
              <a:off x="4737613" y="6322217"/>
              <a:ext cx="75565" cy="1270"/>
            </a:xfrm>
            <a:custGeom>
              <a:avLst/>
              <a:gdLst/>
              <a:ahLst/>
              <a:cxnLst/>
              <a:rect l="l" t="t" r="r" b="b"/>
              <a:pathLst>
                <a:path w="75564" h="1270">
                  <a:moveTo>
                    <a:pt x="75018" y="0"/>
                  </a:moveTo>
                  <a:lnTo>
                    <a:pt x="70891" y="0"/>
                  </a:lnTo>
                  <a:lnTo>
                    <a:pt x="66535" y="0"/>
                  </a:lnTo>
                  <a:lnTo>
                    <a:pt x="57353" y="228"/>
                  </a:lnTo>
                  <a:lnTo>
                    <a:pt x="47256" y="228"/>
                  </a:lnTo>
                  <a:lnTo>
                    <a:pt x="36944" y="457"/>
                  </a:lnTo>
                  <a:lnTo>
                    <a:pt x="26847" y="685"/>
                  </a:lnTo>
                  <a:lnTo>
                    <a:pt x="16979" y="685"/>
                  </a:lnTo>
                  <a:lnTo>
                    <a:pt x="12382" y="685"/>
                  </a:lnTo>
                  <a:lnTo>
                    <a:pt x="8039" y="914"/>
                  </a:lnTo>
                  <a:lnTo>
                    <a:pt x="3898" y="914"/>
                  </a:lnTo>
                  <a:lnTo>
                    <a:pt x="0" y="914"/>
                  </a:lnTo>
                  <a:lnTo>
                    <a:pt x="5283" y="914"/>
                  </a:lnTo>
                  <a:lnTo>
                    <a:pt x="8712" y="914"/>
                  </a:lnTo>
                  <a:lnTo>
                    <a:pt x="12623" y="685"/>
                  </a:lnTo>
                  <a:lnTo>
                    <a:pt x="20878" y="685"/>
                  </a:lnTo>
                  <a:lnTo>
                    <a:pt x="29819" y="457"/>
                  </a:lnTo>
                  <a:lnTo>
                    <a:pt x="38773" y="457"/>
                  </a:lnTo>
                </a:path>
              </a:pathLst>
            </a:custGeom>
            <a:ln w="6426">
              <a:solidFill>
                <a:srgbClr val="231F20"/>
              </a:solidFill>
            </a:ln>
          </p:spPr>
          <p:txBody>
            <a:bodyPr wrap="square" lIns="0" tIns="0" rIns="0" bIns="0" rtlCol="0"/>
            <a:lstStyle/>
            <a:p/>
          </p:txBody>
        </p:sp>
        <p:sp>
          <p:nvSpPr>
            <p:cNvPr id="3764" name="object 3764" descr=""/>
            <p:cNvSpPr/>
            <p:nvPr/>
          </p:nvSpPr>
          <p:spPr>
            <a:xfrm>
              <a:off x="5093676" y="6358693"/>
              <a:ext cx="635" cy="1905"/>
            </a:xfrm>
            <a:custGeom>
              <a:avLst/>
              <a:gdLst/>
              <a:ahLst/>
              <a:cxnLst/>
              <a:rect l="l" t="t" r="r" b="b"/>
              <a:pathLst>
                <a:path w="635" h="1904">
                  <a:moveTo>
                    <a:pt x="228" y="1841"/>
                  </a:moveTo>
                  <a:lnTo>
                    <a:pt x="0" y="469"/>
                  </a:lnTo>
                  <a:lnTo>
                    <a:pt x="0" y="0"/>
                  </a:lnTo>
                </a:path>
              </a:pathLst>
            </a:custGeom>
            <a:ln w="6426">
              <a:solidFill>
                <a:srgbClr val="231F20"/>
              </a:solidFill>
            </a:ln>
          </p:spPr>
          <p:txBody>
            <a:bodyPr wrap="square" lIns="0" tIns="0" rIns="0" bIns="0" rtlCol="0"/>
            <a:lstStyle/>
            <a:p/>
          </p:txBody>
        </p:sp>
        <p:sp>
          <p:nvSpPr>
            <p:cNvPr id="3765" name="object 3765" descr=""/>
            <p:cNvSpPr/>
            <p:nvPr/>
          </p:nvSpPr>
          <p:spPr>
            <a:xfrm>
              <a:off x="5106988" y="6367870"/>
              <a:ext cx="6985" cy="7620"/>
            </a:xfrm>
            <a:custGeom>
              <a:avLst/>
              <a:gdLst/>
              <a:ahLst/>
              <a:cxnLst/>
              <a:rect l="l" t="t" r="r" b="b"/>
              <a:pathLst>
                <a:path w="6985" h="7620">
                  <a:moveTo>
                    <a:pt x="3213" y="0"/>
                  </a:moveTo>
                  <a:lnTo>
                    <a:pt x="4584" y="228"/>
                  </a:lnTo>
                  <a:lnTo>
                    <a:pt x="5727" y="914"/>
                  </a:lnTo>
                  <a:lnTo>
                    <a:pt x="6654" y="2298"/>
                  </a:lnTo>
                  <a:lnTo>
                    <a:pt x="6883" y="3670"/>
                  </a:lnTo>
                  <a:lnTo>
                    <a:pt x="6654" y="5283"/>
                  </a:lnTo>
                  <a:lnTo>
                    <a:pt x="5727" y="6426"/>
                  </a:lnTo>
                  <a:lnTo>
                    <a:pt x="4584" y="7340"/>
                  </a:lnTo>
                  <a:lnTo>
                    <a:pt x="3213" y="7569"/>
                  </a:lnTo>
                  <a:lnTo>
                    <a:pt x="2057" y="7340"/>
                  </a:lnTo>
                  <a:lnTo>
                    <a:pt x="914" y="6426"/>
                  </a:lnTo>
                  <a:lnTo>
                    <a:pt x="228" y="5283"/>
                  </a:lnTo>
                  <a:lnTo>
                    <a:pt x="0" y="3670"/>
                  </a:lnTo>
                  <a:lnTo>
                    <a:pt x="228" y="2298"/>
                  </a:lnTo>
                  <a:lnTo>
                    <a:pt x="914" y="914"/>
                  </a:lnTo>
                  <a:lnTo>
                    <a:pt x="2057" y="228"/>
                  </a:lnTo>
                  <a:lnTo>
                    <a:pt x="3213" y="0"/>
                  </a:lnTo>
                </a:path>
              </a:pathLst>
            </a:custGeom>
            <a:ln w="6426">
              <a:solidFill>
                <a:srgbClr val="231F20"/>
              </a:solidFill>
            </a:ln>
          </p:spPr>
          <p:txBody>
            <a:bodyPr wrap="square" lIns="0" tIns="0" rIns="0" bIns="0" rtlCol="0"/>
            <a:lstStyle/>
            <a:p/>
          </p:txBody>
        </p:sp>
        <p:sp>
          <p:nvSpPr>
            <p:cNvPr id="3766" name="object 3766" descr=""/>
            <p:cNvSpPr/>
            <p:nvPr/>
          </p:nvSpPr>
          <p:spPr>
            <a:xfrm>
              <a:off x="5159743" y="6367872"/>
              <a:ext cx="635" cy="7620"/>
            </a:xfrm>
            <a:custGeom>
              <a:avLst/>
              <a:gdLst/>
              <a:ahLst/>
              <a:cxnLst/>
              <a:rect l="l" t="t" r="r" b="b"/>
              <a:pathLst>
                <a:path w="635" h="7620">
                  <a:moveTo>
                    <a:pt x="241" y="7569"/>
                  </a:moveTo>
                  <a:lnTo>
                    <a:pt x="241" y="7340"/>
                  </a:lnTo>
                  <a:lnTo>
                    <a:pt x="0" y="6426"/>
                  </a:lnTo>
                  <a:lnTo>
                    <a:pt x="0" y="5270"/>
                  </a:lnTo>
                  <a:lnTo>
                    <a:pt x="0" y="3670"/>
                  </a:lnTo>
                  <a:lnTo>
                    <a:pt x="0" y="2286"/>
                  </a:lnTo>
                  <a:lnTo>
                    <a:pt x="0" y="914"/>
                  </a:lnTo>
                  <a:lnTo>
                    <a:pt x="241" y="228"/>
                  </a:lnTo>
                  <a:lnTo>
                    <a:pt x="241" y="0"/>
                  </a:lnTo>
                </a:path>
              </a:pathLst>
            </a:custGeom>
            <a:ln w="6426">
              <a:solidFill>
                <a:srgbClr val="231F20"/>
              </a:solidFill>
            </a:ln>
          </p:spPr>
          <p:txBody>
            <a:bodyPr wrap="square" lIns="0" tIns="0" rIns="0" bIns="0" rtlCol="0"/>
            <a:lstStyle/>
            <a:p/>
          </p:txBody>
        </p:sp>
        <p:sp>
          <p:nvSpPr>
            <p:cNvPr id="3767" name="object 3767" descr=""/>
            <p:cNvSpPr/>
            <p:nvPr/>
          </p:nvSpPr>
          <p:spPr>
            <a:xfrm>
              <a:off x="5419690" y="6859758"/>
              <a:ext cx="0" cy="153670"/>
            </a:xfrm>
            <a:custGeom>
              <a:avLst/>
              <a:gdLst/>
              <a:ahLst/>
              <a:cxnLst/>
              <a:rect l="l" t="t" r="r" b="b"/>
              <a:pathLst>
                <a:path w="0" h="153670">
                  <a:moveTo>
                    <a:pt x="0" y="153479"/>
                  </a:moveTo>
                  <a:lnTo>
                    <a:pt x="0" y="0"/>
                  </a:lnTo>
                </a:path>
              </a:pathLst>
            </a:custGeom>
            <a:ln w="6426">
              <a:solidFill>
                <a:srgbClr val="231F20"/>
              </a:solidFill>
            </a:ln>
          </p:spPr>
          <p:txBody>
            <a:bodyPr wrap="square" lIns="0" tIns="0" rIns="0" bIns="0" rtlCol="0"/>
            <a:lstStyle/>
            <a:p/>
          </p:txBody>
        </p:sp>
        <p:sp>
          <p:nvSpPr>
            <p:cNvPr id="3768" name="object 3768" descr=""/>
            <p:cNvSpPr/>
            <p:nvPr/>
          </p:nvSpPr>
          <p:spPr>
            <a:xfrm>
              <a:off x="5342832" y="6936380"/>
              <a:ext cx="153670" cy="0"/>
            </a:xfrm>
            <a:custGeom>
              <a:avLst/>
              <a:gdLst/>
              <a:ahLst/>
              <a:cxnLst/>
              <a:rect l="l" t="t" r="r" b="b"/>
              <a:pathLst>
                <a:path w="153670" h="0">
                  <a:moveTo>
                    <a:pt x="0" y="0"/>
                  </a:moveTo>
                  <a:lnTo>
                    <a:pt x="153479" y="0"/>
                  </a:lnTo>
                </a:path>
              </a:pathLst>
            </a:custGeom>
            <a:ln w="6426">
              <a:solidFill>
                <a:srgbClr val="231F20"/>
              </a:solidFill>
            </a:ln>
          </p:spPr>
          <p:txBody>
            <a:bodyPr wrap="square" lIns="0" tIns="0" rIns="0" bIns="0" rtlCol="0"/>
            <a:lstStyle/>
            <a:p/>
          </p:txBody>
        </p:sp>
        <p:sp>
          <p:nvSpPr>
            <p:cNvPr id="3769" name="object 3769" descr=""/>
            <p:cNvSpPr/>
            <p:nvPr/>
          </p:nvSpPr>
          <p:spPr>
            <a:xfrm>
              <a:off x="5419690" y="7541821"/>
              <a:ext cx="0" cy="171450"/>
            </a:xfrm>
            <a:custGeom>
              <a:avLst/>
              <a:gdLst/>
              <a:ahLst/>
              <a:cxnLst/>
              <a:rect l="l" t="t" r="r" b="b"/>
              <a:pathLst>
                <a:path w="0" h="171450">
                  <a:moveTo>
                    <a:pt x="0" y="171386"/>
                  </a:moveTo>
                  <a:lnTo>
                    <a:pt x="0" y="0"/>
                  </a:lnTo>
                </a:path>
              </a:pathLst>
            </a:custGeom>
            <a:ln w="3898">
              <a:solidFill>
                <a:srgbClr val="EE2E2A"/>
              </a:solidFill>
            </a:ln>
          </p:spPr>
          <p:txBody>
            <a:bodyPr wrap="square" lIns="0" tIns="0" rIns="0" bIns="0" rtlCol="0"/>
            <a:lstStyle/>
            <a:p/>
          </p:txBody>
        </p:sp>
        <p:sp>
          <p:nvSpPr>
            <p:cNvPr id="3770" name="object 3770" descr=""/>
            <p:cNvSpPr/>
            <p:nvPr/>
          </p:nvSpPr>
          <p:spPr>
            <a:xfrm>
              <a:off x="4459785" y="7541821"/>
              <a:ext cx="0" cy="171450"/>
            </a:xfrm>
            <a:custGeom>
              <a:avLst/>
              <a:gdLst/>
              <a:ahLst/>
              <a:cxnLst/>
              <a:rect l="l" t="t" r="r" b="b"/>
              <a:pathLst>
                <a:path w="0" h="171450">
                  <a:moveTo>
                    <a:pt x="0" y="171386"/>
                  </a:moveTo>
                  <a:lnTo>
                    <a:pt x="0" y="0"/>
                  </a:lnTo>
                </a:path>
              </a:pathLst>
            </a:custGeom>
            <a:ln w="3898">
              <a:solidFill>
                <a:srgbClr val="EE2E2A"/>
              </a:solidFill>
            </a:ln>
          </p:spPr>
          <p:txBody>
            <a:bodyPr wrap="square" lIns="0" tIns="0" rIns="0" bIns="0" rtlCol="0"/>
            <a:lstStyle/>
            <a:p/>
          </p:txBody>
        </p:sp>
        <p:sp>
          <p:nvSpPr>
            <p:cNvPr id="3771" name="object 3771" descr=""/>
            <p:cNvSpPr/>
            <p:nvPr/>
          </p:nvSpPr>
          <p:spPr>
            <a:xfrm>
              <a:off x="4452679" y="6907696"/>
              <a:ext cx="0" cy="57785"/>
            </a:xfrm>
            <a:custGeom>
              <a:avLst/>
              <a:gdLst/>
              <a:ahLst/>
              <a:cxnLst/>
              <a:rect l="l" t="t" r="r" b="b"/>
              <a:pathLst>
                <a:path w="0" h="57784">
                  <a:moveTo>
                    <a:pt x="0" y="57594"/>
                  </a:moveTo>
                  <a:lnTo>
                    <a:pt x="0" y="0"/>
                  </a:lnTo>
                </a:path>
              </a:pathLst>
            </a:custGeom>
            <a:ln w="6426">
              <a:solidFill>
                <a:srgbClr val="231F20"/>
              </a:solidFill>
            </a:ln>
          </p:spPr>
          <p:txBody>
            <a:bodyPr wrap="square" lIns="0" tIns="0" rIns="0" bIns="0" rtlCol="0"/>
            <a:lstStyle/>
            <a:p/>
          </p:txBody>
        </p:sp>
        <p:sp>
          <p:nvSpPr>
            <p:cNvPr id="3772" name="object 3772" descr=""/>
            <p:cNvSpPr/>
            <p:nvPr/>
          </p:nvSpPr>
          <p:spPr>
            <a:xfrm>
              <a:off x="4466892" y="6907696"/>
              <a:ext cx="0" cy="57785"/>
            </a:xfrm>
            <a:custGeom>
              <a:avLst/>
              <a:gdLst/>
              <a:ahLst/>
              <a:cxnLst/>
              <a:rect l="l" t="t" r="r" b="b"/>
              <a:pathLst>
                <a:path w="0" h="57784">
                  <a:moveTo>
                    <a:pt x="0" y="57594"/>
                  </a:moveTo>
                  <a:lnTo>
                    <a:pt x="0" y="0"/>
                  </a:lnTo>
                </a:path>
              </a:pathLst>
            </a:custGeom>
            <a:ln w="6426">
              <a:solidFill>
                <a:srgbClr val="231F20"/>
              </a:solidFill>
            </a:ln>
          </p:spPr>
          <p:txBody>
            <a:bodyPr wrap="square" lIns="0" tIns="0" rIns="0" bIns="0" rtlCol="0"/>
            <a:lstStyle/>
            <a:p/>
          </p:txBody>
        </p:sp>
        <p:sp>
          <p:nvSpPr>
            <p:cNvPr id="3773" name="object 3773" descr=""/>
            <p:cNvSpPr/>
            <p:nvPr/>
          </p:nvSpPr>
          <p:spPr>
            <a:xfrm>
              <a:off x="4423769" y="6936380"/>
              <a:ext cx="72390" cy="0"/>
            </a:xfrm>
            <a:custGeom>
              <a:avLst/>
              <a:gdLst/>
              <a:ahLst/>
              <a:cxnLst/>
              <a:rect l="l" t="t" r="r" b="b"/>
              <a:pathLst>
                <a:path w="72389" h="0">
                  <a:moveTo>
                    <a:pt x="0" y="0"/>
                  </a:moveTo>
                  <a:lnTo>
                    <a:pt x="72034" y="0"/>
                  </a:lnTo>
                </a:path>
              </a:pathLst>
            </a:custGeom>
            <a:ln w="6426">
              <a:solidFill>
                <a:srgbClr val="231F20"/>
              </a:solidFill>
            </a:ln>
          </p:spPr>
          <p:txBody>
            <a:bodyPr wrap="square" lIns="0" tIns="0" rIns="0" bIns="0" rtlCol="0"/>
            <a:lstStyle/>
            <a:p/>
          </p:txBody>
        </p:sp>
        <p:sp>
          <p:nvSpPr>
            <p:cNvPr id="3774" name="object 3774" descr=""/>
            <p:cNvSpPr/>
            <p:nvPr/>
          </p:nvSpPr>
          <p:spPr>
            <a:xfrm>
              <a:off x="3296607" y="6707414"/>
              <a:ext cx="1111885" cy="172720"/>
            </a:xfrm>
            <a:custGeom>
              <a:avLst/>
              <a:gdLst/>
              <a:ahLst/>
              <a:cxnLst/>
              <a:rect l="l" t="t" r="r" b="b"/>
              <a:pathLst>
                <a:path w="1111885" h="172720">
                  <a:moveTo>
                    <a:pt x="0" y="0"/>
                  </a:moveTo>
                  <a:lnTo>
                    <a:pt x="975969" y="0"/>
                  </a:lnTo>
                  <a:lnTo>
                    <a:pt x="1111554" y="172529"/>
                  </a:lnTo>
                </a:path>
              </a:pathLst>
            </a:custGeom>
            <a:ln w="5511">
              <a:solidFill>
                <a:srgbClr val="231F20"/>
              </a:solidFill>
            </a:ln>
          </p:spPr>
          <p:txBody>
            <a:bodyPr wrap="square" lIns="0" tIns="0" rIns="0" bIns="0" rtlCol="0"/>
            <a:lstStyle/>
            <a:p/>
          </p:txBody>
        </p:sp>
        <p:sp>
          <p:nvSpPr>
            <p:cNvPr id="3775" name="object 3775" descr=""/>
            <p:cNvSpPr/>
            <p:nvPr/>
          </p:nvSpPr>
          <p:spPr>
            <a:xfrm>
              <a:off x="4400594" y="6873979"/>
              <a:ext cx="43180" cy="51435"/>
            </a:xfrm>
            <a:custGeom>
              <a:avLst/>
              <a:gdLst/>
              <a:ahLst/>
              <a:cxnLst/>
              <a:rect l="l" t="t" r="r" b="b"/>
              <a:pathLst>
                <a:path w="43179" h="51434">
                  <a:moveTo>
                    <a:pt x="15138" y="0"/>
                  </a:moveTo>
                  <a:lnTo>
                    <a:pt x="0" y="11925"/>
                  </a:lnTo>
                  <a:lnTo>
                    <a:pt x="43129" y="51155"/>
                  </a:lnTo>
                  <a:lnTo>
                    <a:pt x="15138" y="0"/>
                  </a:lnTo>
                  <a:close/>
                </a:path>
              </a:pathLst>
            </a:custGeom>
            <a:solidFill>
              <a:srgbClr val="050100"/>
            </a:solidFill>
          </p:spPr>
          <p:txBody>
            <a:bodyPr wrap="square" lIns="0" tIns="0" rIns="0" bIns="0" rtlCol="0"/>
            <a:lstStyle/>
            <a:p/>
          </p:txBody>
        </p:sp>
        <p:sp>
          <p:nvSpPr>
            <p:cNvPr id="3776" name="object 3776" descr=""/>
            <p:cNvSpPr/>
            <p:nvPr/>
          </p:nvSpPr>
          <p:spPr>
            <a:xfrm>
              <a:off x="4400594" y="6873979"/>
              <a:ext cx="43180" cy="51435"/>
            </a:xfrm>
            <a:custGeom>
              <a:avLst/>
              <a:gdLst/>
              <a:ahLst/>
              <a:cxnLst/>
              <a:rect l="l" t="t" r="r" b="b"/>
              <a:pathLst>
                <a:path w="43179" h="51434">
                  <a:moveTo>
                    <a:pt x="15138" y="0"/>
                  </a:moveTo>
                  <a:lnTo>
                    <a:pt x="0" y="11925"/>
                  </a:lnTo>
                  <a:lnTo>
                    <a:pt x="43129" y="51155"/>
                  </a:lnTo>
                  <a:lnTo>
                    <a:pt x="15138" y="0"/>
                  </a:lnTo>
                  <a:close/>
                </a:path>
              </a:pathLst>
            </a:custGeom>
            <a:ln w="3175">
              <a:solidFill>
                <a:srgbClr val="231F20"/>
              </a:solidFill>
            </a:ln>
          </p:spPr>
          <p:txBody>
            <a:bodyPr wrap="square" lIns="0" tIns="0" rIns="0" bIns="0" rtlCol="0"/>
            <a:lstStyle/>
            <a:p/>
          </p:txBody>
        </p:sp>
        <p:sp>
          <p:nvSpPr>
            <p:cNvPr id="3777" name="object 3777" descr=""/>
            <p:cNvSpPr/>
            <p:nvPr/>
          </p:nvSpPr>
          <p:spPr>
            <a:xfrm>
              <a:off x="4452220" y="6936380"/>
              <a:ext cx="1270" cy="0"/>
            </a:xfrm>
            <a:custGeom>
              <a:avLst/>
              <a:gdLst/>
              <a:ahLst/>
              <a:cxnLst/>
              <a:rect l="l" t="t" r="r" b="b"/>
              <a:pathLst>
                <a:path w="1270" h="0">
                  <a:moveTo>
                    <a:pt x="0" y="0"/>
                  </a:moveTo>
                  <a:lnTo>
                    <a:pt x="901" y="0"/>
                  </a:lnTo>
                </a:path>
              </a:pathLst>
            </a:custGeom>
            <a:ln w="5511">
              <a:solidFill>
                <a:srgbClr val="231F20"/>
              </a:solidFill>
            </a:ln>
          </p:spPr>
          <p:txBody>
            <a:bodyPr wrap="square" lIns="0" tIns="0" rIns="0" bIns="0" rtlCol="0"/>
            <a:lstStyle/>
            <a:p/>
          </p:txBody>
        </p:sp>
        <p:sp>
          <p:nvSpPr>
            <p:cNvPr id="3778" name="object 3778" descr=""/>
            <p:cNvSpPr/>
            <p:nvPr/>
          </p:nvSpPr>
          <p:spPr>
            <a:xfrm>
              <a:off x="4452679" y="6935925"/>
              <a:ext cx="0" cy="1270"/>
            </a:xfrm>
            <a:custGeom>
              <a:avLst/>
              <a:gdLst/>
              <a:ahLst/>
              <a:cxnLst/>
              <a:rect l="l" t="t" r="r" b="b"/>
              <a:pathLst>
                <a:path w="0" h="1270">
                  <a:moveTo>
                    <a:pt x="0" y="914"/>
                  </a:moveTo>
                  <a:lnTo>
                    <a:pt x="0" y="0"/>
                  </a:lnTo>
                </a:path>
              </a:pathLst>
            </a:custGeom>
            <a:ln w="5511">
              <a:solidFill>
                <a:srgbClr val="231F20"/>
              </a:solidFill>
            </a:ln>
          </p:spPr>
          <p:txBody>
            <a:bodyPr wrap="square" lIns="0" tIns="0" rIns="0" bIns="0" rtlCol="0"/>
            <a:lstStyle/>
            <a:p/>
          </p:txBody>
        </p:sp>
        <p:sp>
          <p:nvSpPr>
            <p:cNvPr id="3779" name="object 3779" descr=""/>
            <p:cNvSpPr/>
            <p:nvPr/>
          </p:nvSpPr>
          <p:spPr>
            <a:xfrm>
              <a:off x="5428635" y="6874207"/>
              <a:ext cx="43815" cy="51435"/>
            </a:xfrm>
            <a:custGeom>
              <a:avLst/>
              <a:gdLst/>
              <a:ahLst/>
              <a:cxnLst/>
              <a:rect l="l" t="t" r="r" b="b"/>
              <a:pathLst>
                <a:path w="43814" h="51434">
                  <a:moveTo>
                    <a:pt x="28448" y="0"/>
                  </a:moveTo>
                  <a:lnTo>
                    <a:pt x="0" y="50927"/>
                  </a:lnTo>
                  <a:lnTo>
                    <a:pt x="43357" y="11925"/>
                  </a:lnTo>
                  <a:lnTo>
                    <a:pt x="28448" y="0"/>
                  </a:lnTo>
                  <a:close/>
                </a:path>
              </a:pathLst>
            </a:custGeom>
            <a:solidFill>
              <a:srgbClr val="050100"/>
            </a:solidFill>
          </p:spPr>
          <p:txBody>
            <a:bodyPr wrap="square" lIns="0" tIns="0" rIns="0" bIns="0" rtlCol="0"/>
            <a:lstStyle/>
            <a:p/>
          </p:txBody>
        </p:sp>
        <p:sp>
          <p:nvSpPr>
            <p:cNvPr id="3780" name="object 3780" descr=""/>
            <p:cNvSpPr/>
            <p:nvPr/>
          </p:nvSpPr>
          <p:spPr>
            <a:xfrm>
              <a:off x="5419231" y="6936380"/>
              <a:ext cx="1270" cy="0"/>
            </a:xfrm>
            <a:custGeom>
              <a:avLst/>
              <a:gdLst/>
              <a:ahLst/>
              <a:cxnLst/>
              <a:rect l="l" t="t" r="r" b="b"/>
              <a:pathLst>
                <a:path w="1270" h="0">
                  <a:moveTo>
                    <a:pt x="0" y="0"/>
                  </a:moveTo>
                  <a:lnTo>
                    <a:pt x="685" y="0"/>
                  </a:lnTo>
                </a:path>
              </a:pathLst>
            </a:custGeom>
            <a:ln w="5511">
              <a:solidFill>
                <a:srgbClr val="231F20"/>
              </a:solidFill>
            </a:ln>
          </p:spPr>
          <p:txBody>
            <a:bodyPr wrap="square" lIns="0" tIns="0" rIns="0" bIns="0" rtlCol="0"/>
            <a:lstStyle/>
            <a:p/>
          </p:txBody>
        </p:sp>
        <p:sp>
          <p:nvSpPr>
            <p:cNvPr id="3781" name="object 3781" descr=""/>
            <p:cNvSpPr/>
            <p:nvPr/>
          </p:nvSpPr>
          <p:spPr>
            <a:xfrm>
              <a:off x="5419690" y="6935925"/>
              <a:ext cx="0" cy="1270"/>
            </a:xfrm>
            <a:custGeom>
              <a:avLst/>
              <a:gdLst/>
              <a:ahLst/>
              <a:cxnLst/>
              <a:rect l="l" t="t" r="r" b="b"/>
              <a:pathLst>
                <a:path w="0" h="1270">
                  <a:moveTo>
                    <a:pt x="0" y="914"/>
                  </a:moveTo>
                  <a:lnTo>
                    <a:pt x="0" y="0"/>
                  </a:lnTo>
                </a:path>
              </a:pathLst>
            </a:custGeom>
            <a:ln w="5511">
              <a:solidFill>
                <a:srgbClr val="231F20"/>
              </a:solidFill>
            </a:ln>
          </p:spPr>
          <p:txBody>
            <a:bodyPr wrap="square" lIns="0" tIns="0" rIns="0" bIns="0" rtlCol="0"/>
            <a:lstStyle/>
            <a:p/>
          </p:txBody>
        </p:sp>
        <p:sp>
          <p:nvSpPr>
            <p:cNvPr id="3782" name="object 3782" descr=""/>
            <p:cNvSpPr/>
            <p:nvPr/>
          </p:nvSpPr>
          <p:spPr>
            <a:xfrm>
              <a:off x="5479338" y="7700820"/>
              <a:ext cx="1238250" cy="175260"/>
            </a:xfrm>
            <a:custGeom>
              <a:avLst/>
              <a:gdLst/>
              <a:ahLst/>
              <a:cxnLst/>
              <a:rect l="l" t="t" r="r" b="b"/>
              <a:pathLst>
                <a:path w="1238250" h="175259">
                  <a:moveTo>
                    <a:pt x="1238008" y="174815"/>
                  </a:moveTo>
                  <a:lnTo>
                    <a:pt x="142925" y="174815"/>
                  </a:lnTo>
                  <a:lnTo>
                    <a:pt x="0" y="0"/>
                  </a:lnTo>
                </a:path>
              </a:pathLst>
            </a:custGeom>
            <a:ln w="5511">
              <a:solidFill>
                <a:srgbClr val="231F20"/>
              </a:solidFill>
            </a:ln>
          </p:spPr>
          <p:txBody>
            <a:bodyPr wrap="square" lIns="0" tIns="0" rIns="0" bIns="0" rtlCol="0"/>
            <a:lstStyle/>
            <a:p/>
          </p:txBody>
        </p:sp>
        <p:sp>
          <p:nvSpPr>
            <p:cNvPr id="3783" name="object 3783" descr=""/>
            <p:cNvSpPr/>
            <p:nvPr/>
          </p:nvSpPr>
          <p:spPr>
            <a:xfrm>
              <a:off x="5442854" y="7656078"/>
              <a:ext cx="44450" cy="50800"/>
            </a:xfrm>
            <a:custGeom>
              <a:avLst/>
              <a:gdLst/>
              <a:ahLst/>
              <a:cxnLst/>
              <a:rect l="l" t="t" r="r" b="b"/>
              <a:pathLst>
                <a:path w="44450" h="50800">
                  <a:moveTo>
                    <a:pt x="0" y="0"/>
                  </a:moveTo>
                  <a:lnTo>
                    <a:pt x="29133" y="50711"/>
                  </a:lnTo>
                  <a:lnTo>
                    <a:pt x="44056" y="38544"/>
                  </a:lnTo>
                  <a:lnTo>
                    <a:pt x="0" y="0"/>
                  </a:lnTo>
                  <a:close/>
                </a:path>
              </a:pathLst>
            </a:custGeom>
            <a:solidFill>
              <a:srgbClr val="231F20"/>
            </a:solidFill>
          </p:spPr>
          <p:txBody>
            <a:bodyPr wrap="square" lIns="0" tIns="0" rIns="0" bIns="0" rtlCol="0"/>
            <a:lstStyle/>
            <a:p/>
          </p:txBody>
        </p:sp>
        <p:sp>
          <p:nvSpPr>
            <p:cNvPr id="3784" name="object 3784" descr=""/>
            <p:cNvSpPr/>
            <p:nvPr/>
          </p:nvSpPr>
          <p:spPr>
            <a:xfrm>
              <a:off x="5442854" y="7656078"/>
              <a:ext cx="44450" cy="50800"/>
            </a:xfrm>
            <a:custGeom>
              <a:avLst/>
              <a:gdLst/>
              <a:ahLst/>
              <a:cxnLst/>
              <a:rect l="l" t="t" r="r" b="b"/>
              <a:pathLst>
                <a:path w="44450" h="50800">
                  <a:moveTo>
                    <a:pt x="44056" y="38544"/>
                  </a:moveTo>
                  <a:lnTo>
                    <a:pt x="29133" y="50711"/>
                  </a:lnTo>
                  <a:lnTo>
                    <a:pt x="0" y="0"/>
                  </a:lnTo>
                  <a:lnTo>
                    <a:pt x="44056" y="38544"/>
                  </a:lnTo>
                  <a:close/>
                </a:path>
              </a:pathLst>
            </a:custGeom>
            <a:ln w="3175">
              <a:solidFill>
                <a:srgbClr val="231F20"/>
              </a:solidFill>
            </a:ln>
          </p:spPr>
          <p:txBody>
            <a:bodyPr wrap="square" lIns="0" tIns="0" rIns="0" bIns="0" rtlCol="0"/>
            <a:lstStyle/>
            <a:p/>
          </p:txBody>
        </p:sp>
        <p:sp>
          <p:nvSpPr>
            <p:cNvPr id="3785" name="object 3785" descr=""/>
            <p:cNvSpPr/>
            <p:nvPr/>
          </p:nvSpPr>
          <p:spPr>
            <a:xfrm>
              <a:off x="5419231" y="7627402"/>
              <a:ext cx="1270" cy="0"/>
            </a:xfrm>
            <a:custGeom>
              <a:avLst/>
              <a:gdLst/>
              <a:ahLst/>
              <a:cxnLst/>
              <a:rect l="l" t="t" r="r" b="b"/>
              <a:pathLst>
                <a:path w="1270" h="0">
                  <a:moveTo>
                    <a:pt x="0" y="0"/>
                  </a:moveTo>
                  <a:lnTo>
                    <a:pt x="685" y="0"/>
                  </a:lnTo>
                </a:path>
              </a:pathLst>
            </a:custGeom>
            <a:ln w="5511">
              <a:solidFill>
                <a:srgbClr val="231F20"/>
              </a:solidFill>
            </a:ln>
          </p:spPr>
          <p:txBody>
            <a:bodyPr wrap="square" lIns="0" tIns="0" rIns="0" bIns="0" rtlCol="0"/>
            <a:lstStyle/>
            <a:p/>
          </p:txBody>
        </p:sp>
        <p:sp>
          <p:nvSpPr>
            <p:cNvPr id="3786" name="object 3786" descr=""/>
            <p:cNvSpPr/>
            <p:nvPr/>
          </p:nvSpPr>
          <p:spPr>
            <a:xfrm>
              <a:off x="5419690" y="7627175"/>
              <a:ext cx="0" cy="1270"/>
            </a:xfrm>
            <a:custGeom>
              <a:avLst/>
              <a:gdLst/>
              <a:ahLst/>
              <a:cxnLst/>
              <a:rect l="l" t="t" r="r" b="b"/>
              <a:pathLst>
                <a:path w="0" h="1270">
                  <a:moveTo>
                    <a:pt x="0" y="685"/>
                  </a:moveTo>
                  <a:lnTo>
                    <a:pt x="0" y="0"/>
                  </a:lnTo>
                </a:path>
              </a:pathLst>
            </a:custGeom>
            <a:ln w="5511">
              <a:solidFill>
                <a:srgbClr val="231F20"/>
              </a:solidFill>
            </a:ln>
          </p:spPr>
          <p:txBody>
            <a:bodyPr wrap="square" lIns="0" tIns="0" rIns="0" bIns="0" rtlCol="0"/>
            <a:lstStyle/>
            <a:p/>
          </p:txBody>
        </p:sp>
        <p:sp>
          <p:nvSpPr>
            <p:cNvPr id="3787" name="object 3787" descr=""/>
            <p:cNvSpPr/>
            <p:nvPr/>
          </p:nvSpPr>
          <p:spPr>
            <a:xfrm>
              <a:off x="4459785" y="6945558"/>
              <a:ext cx="0" cy="1202690"/>
            </a:xfrm>
            <a:custGeom>
              <a:avLst/>
              <a:gdLst/>
              <a:ahLst/>
              <a:cxnLst/>
              <a:rect l="l" t="t" r="r" b="b"/>
              <a:pathLst>
                <a:path w="0" h="1202690">
                  <a:moveTo>
                    <a:pt x="0" y="0"/>
                  </a:moveTo>
                  <a:lnTo>
                    <a:pt x="0" y="1202397"/>
                  </a:lnTo>
                </a:path>
              </a:pathLst>
            </a:custGeom>
            <a:ln w="5511">
              <a:solidFill>
                <a:srgbClr val="231F20"/>
              </a:solidFill>
            </a:ln>
          </p:spPr>
          <p:txBody>
            <a:bodyPr wrap="square" lIns="0" tIns="0" rIns="0" bIns="0" rtlCol="0"/>
            <a:lstStyle/>
            <a:p/>
          </p:txBody>
        </p:sp>
        <p:sp>
          <p:nvSpPr>
            <p:cNvPr id="3788" name="object 3788" descr=""/>
            <p:cNvSpPr/>
            <p:nvPr/>
          </p:nvSpPr>
          <p:spPr>
            <a:xfrm>
              <a:off x="5419690" y="7013468"/>
              <a:ext cx="0" cy="1134745"/>
            </a:xfrm>
            <a:custGeom>
              <a:avLst/>
              <a:gdLst/>
              <a:ahLst/>
              <a:cxnLst/>
              <a:rect l="l" t="t" r="r" b="b"/>
              <a:pathLst>
                <a:path w="0" h="1134745">
                  <a:moveTo>
                    <a:pt x="0" y="0"/>
                  </a:moveTo>
                  <a:lnTo>
                    <a:pt x="0" y="1134491"/>
                  </a:lnTo>
                </a:path>
              </a:pathLst>
            </a:custGeom>
            <a:ln w="5511">
              <a:solidFill>
                <a:srgbClr val="231F20"/>
              </a:solidFill>
            </a:ln>
          </p:spPr>
          <p:txBody>
            <a:bodyPr wrap="square" lIns="0" tIns="0" rIns="0" bIns="0" rtlCol="0"/>
            <a:lstStyle/>
            <a:p/>
          </p:txBody>
        </p:sp>
        <p:sp>
          <p:nvSpPr>
            <p:cNvPr id="3789" name="object 3789" descr=""/>
            <p:cNvSpPr/>
            <p:nvPr/>
          </p:nvSpPr>
          <p:spPr>
            <a:xfrm>
              <a:off x="4517369" y="8147270"/>
              <a:ext cx="845185" cy="0"/>
            </a:xfrm>
            <a:custGeom>
              <a:avLst/>
              <a:gdLst/>
              <a:ahLst/>
              <a:cxnLst/>
              <a:rect l="l" t="t" r="r" b="b"/>
              <a:pathLst>
                <a:path w="845185" h="0">
                  <a:moveTo>
                    <a:pt x="0" y="0"/>
                  </a:moveTo>
                  <a:lnTo>
                    <a:pt x="844740" y="0"/>
                  </a:lnTo>
                </a:path>
              </a:pathLst>
            </a:custGeom>
            <a:ln w="5511">
              <a:solidFill>
                <a:srgbClr val="231F20"/>
              </a:solidFill>
            </a:ln>
          </p:spPr>
          <p:txBody>
            <a:bodyPr wrap="square" lIns="0" tIns="0" rIns="0" bIns="0" rtlCol="0"/>
            <a:lstStyle/>
            <a:p/>
          </p:txBody>
        </p:sp>
        <p:sp>
          <p:nvSpPr>
            <p:cNvPr id="3790" name="object 3790" descr=""/>
            <p:cNvSpPr/>
            <p:nvPr/>
          </p:nvSpPr>
          <p:spPr>
            <a:xfrm>
              <a:off x="4459787" y="8137635"/>
              <a:ext cx="57785" cy="19050"/>
            </a:xfrm>
            <a:custGeom>
              <a:avLst/>
              <a:gdLst/>
              <a:ahLst/>
              <a:cxnLst/>
              <a:rect l="l" t="t" r="r" b="b"/>
              <a:pathLst>
                <a:path w="57785" h="19050">
                  <a:moveTo>
                    <a:pt x="57581" y="0"/>
                  </a:moveTo>
                  <a:lnTo>
                    <a:pt x="0" y="9639"/>
                  </a:lnTo>
                  <a:lnTo>
                    <a:pt x="57581" y="19050"/>
                  </a:lnTo>
                  <a:lnTo>
                    <a:pt x="57581" y="0"/>
                  </a:lnTo>
                  <a:close/>
                </a:path>
              </a:pathLst>
            </a:custGeom>
            <a:solidFill>
              <a:srgbClr val="231F20"/>
            </a:solidFill>
          </p:spPr>
          <p:txBody>
            <a:bodyPr wrap="square" lIns="0" tIns="0" rIns="0" bIns="0" rtlCol="0"/>
            <a:lstStyle/>
            <a:p/>
          </p:txBody>
        </p:sp>
        <p:sp>
          <p:nvSpPr>
            <p:cNvPr id="3791" name="object 3791" descr=""/>
            <p:cNvSpPr/>
            <p:nvPr/>
          </p:nvSpPr>
          <p:spPr>
            <a:xfrm>
              <a:off x="4459787" y="8137635"/>
              <a:ext cx="57785" cy="19050"/>
            </a:xfrm>
            <a:custGeom>
              <a:avLst/>
              <a:gdLst/>
              <a:ahLst/>
              <a:cxnLst/>
              <a:rect l="l" t="t" r="r" b="b"/>
              <a:pathLst>
                <a:path w="57785" h="19050">
                  <a:moveTo>
                    <a:pt x="57581" y="0"/>
                  </a:moveTo>
                  <a:lnTo>
                    <a:pt x="57581" y="19050"/>
                  </a:lnTo>
                  <a:lnTo>
                    <a:pt x="0" y="9639"/>
                  </a:lnTo>
                  <a:lnTo>
                    <a:pt x="57581" y="0"/>
                  </a:lnTo>
                  <a:close/>
                </a:path>
              </a:pathLst>
            </a:custGeom>
            <a:ln w="3175">
              <a:solidFill>
                <a:srgbClr val="231F20"/>
              </a:solidFill>
            </a:ln>
          </p:spPr>
          <p:txBody>
            <a:bodyPr wrap="square" lIns="0" tIns="0" rIns="0" bIns="0" rtlCol="0"/>
            <a:lstStyle/>
            <a:p/>
          </p:txBody>
        </p:sp>
        <p:sp>
          <p:nvSpPr>
            <p:cNvPr id="3792" name="object 3792" descr=""/>
            <p:cNvSpPr/>
            <p:nvPr/>
          </p:nvSpPr>
          <p:spPr>
            <a:xfrm>
              <a:off x="5362106" y="8137635"/>
              <a:ext cx="57785" cy="19050"/>
            </a:xfrm>
            <a:custGeom>
              <a:avLst/>
              <a:gdLst/>
              <a:ahLst/>
              <a:cxnLst/>
              <a:rect l="l" t="t" r="r" b="b"/>
              <a:pathLst>
                <a:path w="57785" h="19050">
                  <a:moveTo>
                    <a:pt x="0" y="0"/>
                  </a:moveTo>
                  <a:lnTo>
                    <a:pt x="0" y="19050"/>
                  </a:lnTo>
                  <a:lnTo>
                    <a:pt x="57581" y="9639"/>
                  </a:lnTo>
                  <a:lnTo>
                    <a:pt x="0" y="0"/>
                  </a:lnTo>
                  <a:close/>
                </a:path>
              </a:pathLst>
            </a:custGeom>
            <a:solidFill>
              <a:srgbClr val="231F20"/>
            </a:solidFill>
          </p:spPr>
          <p:txBody>
            <a:bodyPr wrap="square" lIns="0" tIns="0" rIns="0" bIns="0" rtlCol="0"/>
            <a:lstStyle/>
            <a:p/>
          </p:txBody>
        </p:sp>
        <p:sp>
          <p:nvSpPr>
            <p:cNvPr id="3793" name="object 3793" descr=""/>
            <p:cNvSpPr/>
            <p:nvPr/>
          </p:nvSpPr>
          <p:spPr>
            <a:xfrm>
              <a:off x="5362106" y="8137635"/>
              <a:ext cx="57785" cy="19050"/>
            </a:xfrm>
            <a:custGeom>
              <a:avLst/>
              <a:gdLst/>
              <a:ahLst/>
              <a:cxnLst/>
              <a:rect l="l" t="t" r="r" b="b"/>
              <a:pathLst>
                <a:path w="57785" h="19050">
                  <a:moveTo>
                    <a:pt x="0" y="0"/>
                  </a:moveTo>
                  <a:lnTo>
                    <a:pt x="0" y="19050"/>
                  </a:lnTo>
                  <a:lnTo>
                    <a:pt x="57581" y="9639"/>
                  </a:lnTo>
                  <a:lnTo>
                    <a:pt x="0" y="0"/>
                  </a:lnTo>
                  <a:close/>
                </a:path>
              </a:pathLst>
            </a:custGeom>
            <a:ln w="3175">
              <a:solidFill>
                <a:srgbClr val="231F20"/>
              </a:solidFill>
            </a:ln>
          </p:spPr>
          <p:txBody>
            <a:bodyPr wrap="square" lIns="0" tIns="0" rIns="0" bIns="0" rtlCol="0"/>
            <a:lstStyle/>
            <a:p/>
          </p:txBody>
        </p:sp>
        <p:sp>
          <p:nvSpPr>
            <p:cNvPr id="3794" name="object 3794" descr=""/>
            <p:cNvSpPr/>
            <p:nvPr/>
          </p:nvSpPr>
          <p:spPr>
            <a:xfrm>
              <a:off x="4460008" y="6859752"/>
              <a:ext cx="1383030" cy="0"/>
            </a:xfrm>
            <a:custGeom>
              <a:avLst/>
              <a:gdLst/>
              <a:ahLst/>
              <a:cxnLst/>
              <a:rect l="l" t="t" r="r" b="b"/>
              <a:pathLst>
                <a:path w="1383029" h="0">
                  <a:moveTo>
                    <a:pt x="0" y="0"/>
                  </a:moveTo>
                  <a:lnTo>
                    <a:pt x="1382496" y="0"/>
                  </a:lnTo>
                </a:path>
              </a:pathLst>
            </a:custGeom>
            <a:ln w="5511">
              <a:solidFill>
                <a:srgbClr val="231F20"/>
              </a:solidFill>
            </a:ln>
          </p:spPr>
          <p:txBody>
            <a:bodyPr wrap="square" lIns="0" tIns="0" rIns="0" bIns="0" rtlCol="0"/>
            <a:lstStyle/>
            <a:p/>
          </p:txBody>
        </p:sp>
        <p:sp>
          <p:nvSpPr>
            <p:cNvPr id="3795" name="object 3795" descr=""/>
            <p:cNvSpPr/>
            <p:nvPr/>
          </p:nvSpPr>
          <p:spPr>
            <a:xfrm>
              <a:off x="4459897" y="7627402"/>
              <a:ext cx="1383030" cy="0"/>
            </a:xfrm>
            <a:custGeom>
              <a:avLst/>
              <a:gdLst/>
              <a:ahLst/>
              <a:cxnLst/>
              <a:rect l="l" t="t" r="r" b="b"/>
              <a:pathLst>
                <a:path w="1383029" h="0">
                  <a:moveTo>
                    <a:pt x="0" y="0"/>
                  </a:moveTo>
                  <a:lnTo>
                    <a:pt x="1382610" y="0"/>
                  </a:lnTo>
                </a:path>
              </a:pathLst>
            </a:custGeom>
            <a:ln w="5511">
              <a:solidFill>
                <a:srgbClr val="231F20"/>
              </a:solidFill>
            </a:ln>
          </p:spPr>
          <p:txBody>
            <a:bodyPr wrap="square" lIns="0" tIns="0" rIns="0" bIns="0" rtlCol="0"/>
            <a:lstStyle/>
            <a:p/>
          </p:txBody>
        </p:sp>
        <p:sp>
          <p:nvSpPr>
            <p:cNvPr id="3796" name="object 3796" descr=""/>
            <p:cNvSpPr/>
            <p:nvPr/>
          </p:nvSpPr>
          <p:spPr>
            <a:xfrm>
              <a:off x="5841828" y="6917336"/>
              <a:ext cx="0" cy="652780"/>
            </a:xfrm>
            <a:custGeom>
              <a:avLst/>
              <a:gdLst/>
              <a:ahLst/>
              <a:cxnLst/>
              <a:rect l="l" t="t" r="r" b="b"/>
              <a:pathLst>
                <a:path w="0" h="652779">
                  <a:moveTo>
                    <a:pt x="0" y="0"/>
                  </a:moveTo>
                  <a:lnTo>
                    <a:pt x="0" y="652475"/>
                  </a:lnTo>
                </a:path>
              </a:pathLst>
            </a:custGeom>
            <a:ln w="5511">
              <a:solidFill>
                <a:srgbClr val="231F20"/>
              </a:solidFill>
            </a:ln>
          </p:spPr>
          <p:txBody>
            <a:bodyPr wrap="square" lIns="0" tIns="0" rIns="0" bIns="0" rtlCol="0"/>
            <a:lstStyle/>
            <a:p/>
          </p:txBody>
        </p:sp>
        <p:sp>
          <p:nvSpPr>
            <p:cNvPr id="3797" name="object 3797" descr=""/>
            <p:cNvSpPr/>
            <p:nvPr/>
          </p:nvSpPr>
          <p:spPr>
            <a:xfrm>
              <a:off x="5832191" y="6859755"/>
              <a:ext cx="19685" cy="57785"/>
            </a:xfrm>
            <a:custGeom>
              <a:avLst/>
              <a:gdLst/>
              <a:ahLst/>
              <a:cxnLst/>
              <a:rect l="l" t="t" r="r" b="b"/>
              <a:pathLst>
                <a:path w="19685" h="57784">
                  <a:moveTo>
                    <a:pt x="9639" y="0"/>
                  </a:moveTo>
                  <a:lnTo>
                    <a:pt x="0" y="57581"/>
                  </a:lnTo>
                  <a:lnTo>
                    <a:pt x="19278" y="57581"/>
                  </a:lnTo>
                  <a:lnTo>
                    <a:pt x="9639" y="0"/>
                  </a:lnTo>
                  <a:close/>
                </a:path>
              </a:pathLst>
            </a:custGeom>
            <a:solidFill>
              <a:srgbClr val="231F20"/>
            </a:solidFill>
          </p:spPr>
          <p:txBody>
            <a:bodyPr wrap="square" lIns="0" tIns="0" rIns="0" bIns="0" rtlCol="0"/>
            <a:lstStyle/>
            <a:p/>
          </p:txBody>
        </p:sp>
        <p:sp>
          <p:nvSpPr>
            <p:cNvPr id="3798" name="object 3798" descr=""/>
            <p:cNvSpPr/>
            <p:nvPr/>
          </p:nvSpPr>
          <p:spPr>
            <a:xfrm>
              <a:off x="5832191" y="6859755"/>
              <a:ext cx="19685" cy="57785"/>
            </a:xfrm>
            <a:custGeom>
              <a:avLst/>
              <a:gdLst/>
              <a:ahLst/>
              <a:cxnLst/>
              <a:rect l="l" t="t" r="r" b="b"/>
              <a:pathLst>
                <a:path w="19685" h="57784">
                  <a:moveTo>
                    <a:pt x="0" y="57581"/>
                  </a:moveTo>
                  <a:lnTo>
                    <a:pt x="19278" y="57581"/>
                  </a:lnTo>
                  <a:lnTo>
                    <a:pt x="9639" y="0"/>
                  </a:lnTo>
                  <a:lnTo>
                    <a:pt x="0" y="57581"/>
                  </a:lnTo>
                  <a:close/>
                </a:path>
              </a:pathLst>
            </a:custGeom>
            <a:ln w="3175">
              <a:solidFill>
                <a:srgbClr val="231F20"/>
              </a:solidFill>
            </a:ln>
          </p:spPr>
          <p:txBody>
            <a:bodyPr wrap="square" lIns="0" tIns="0" rIns="0" bIns="0" rtlCol="0"/>
            <a:lstStyle/>
            <a:p/>
          </p:txBody>
        </p:sp>
        <p:sp>
          <p:nvSpPr>
            <p:cNvPr id="3799" name="object 3799" descr=""/>
            <p:cNvSpPr/>
            <p:nvPr/>
          </p:nvSpPr>
          <p:spPr>
            <a:xfrm>
              <a:off x="5832191" y="7569818"/>
              <a:ext cx="19685" cy="57785"/>
            </a:xfrm>
            <a:custGeom>
              <a:avLst/>
              <a:gdLst/>
              <a:ahLst/>
              <a:cxnLst/>
              <a:rect l="l" t="t" r="r" b="b"/>
              <a:pathLst>
                <a:path w="19685" h="57784">
                  <a:moveTo>
                    <a:pt x="19278" y="0"/>
                  </a:moveTo>
                  <a:lnTo>
                    <a:pt x="0" y="0"/>
                  </a:lnTo>
                  <a:lnTo>
                    <a:pt x="9639" y="57581"/>
                  </a:lnTo>
                  <a:lnTo>
                    <a:pt x="19278" y="0"/>
                  </a:lnTo>
                  <a:close/>
                </a:path>
              </a:pathLst>
            </a:custGeom>
            <a:solidFill>
              <a:srgbClr val="231F20"/>
            </a:solidFill>
          </p:spPr>
          <p:txBody>
            <a:bodyPr wrap="square" lIns="0" tIns="0" rIns="0" bIns="0" rtlCol="0"/>
            <a:lstStyle/>
            <a:p/>
          </p:txBody>
        </p:sp>
        <p:sp>
          <p:nvSpPr>
            <p:cNvPr id="3800" name="object 3800" descr=""/>
            <p:cNvSpPr/>
            <p:nvPr/>
          </p:nvSpPr>
          <p:spPr>
            <a:xfrm>
              <a:off x="5832191" y="7569818"/>
              <a:ext cx="19685" cy="57785"/>
            </a:xfrm>
            <a:custGeom>
              <a:avLst/>
              <a:gdLst/>
              <a:ahLst/>
              <a:cxnLst/>
              <a:rect l="l" t="t" r="r" b="b"/>
              <a:pathLst>
                <a:path w="19685" h="57784">
                  <a:moveTo>
                    <a:pt x="0" y="0"/>
                  </a:moveTo>
                  <a:lnTo>
                    <a:pt x="19278" y="0"/>
                  </a:lnTo>
                  <a:lnTo>
                    <a:pt x="9639" y="57581"/>
                  </a:lnTo>
                  <a:lnTo>
                    <a:pt x="0" y="0"/>
                  </a:lnTo>
                  <a:close/>
                </a:path>
              </a:pathLst>
            </a:custGeom>
            <a:ln w="3175">
              <a:solidFill>
                <a:srgbClr val="231F20"/>
              </a:solidFill>
            </a:ln>
          </p:spPr>
          <p:txBody>
            <a:bodyPr wrap="square" lIns="0" tIns="0" rIns="0" bIns="0" rtlCol="0"/>
            <a:lstStyle/>
            <a:p/>
          </p:txBody>
        </p:sp>
        <p:sp>
          <p:nvSpPr>
            <p:cNvPr id="3801" name="object 3801" descr=""/>
            <p:cNvSpPr/>
            <p:nvPr/>
          </p:nvSpPr>
          <p:spPr>
            <a:xfrm>
              <a:off x="4039867" y="6936840"/>
              <a:ext cx="413384" cy="0"/>
            </a:xfrm>
            <a:custGeom>
              <a:avLst/>
              <a:gdLst/>
              <a:ahLst/>
              <a:cxnLst/>
              <a:rect l="l" t="t" r="r" b="b"/>
              <a:pathLst>
                <a:path w="413385" h="0">
                  <a:moveTo>
                    <a:pt x="413258" y="0"/>
                  </a:moveTo>
                  <a:lnTo>
                    <a:pt x="0" y="0"/>
                  </a:lnTo>
                </a:path>
              </a:pathLst>
            </a:custGeom>
            <a:ln w="5511">
              <a:solidFill>
                <a:srgbClr val="231F20"/>
              </a:solidFill>
            </a:ln>
          </p:spPr>
          <p:txBody>
            <a:bodyPr wrap="square" lIns="0" tIns="0" rIns="0" bIns="0" rtlCol="0"/>
            <a:lstStyle/>
            <a:p/>
          </p:txBody>
        </p:sp>
        <p:sp>
          <p:nvSpPr>
            <p:cNvPr id="3802" name="object 3802" descr=""/>
            <p:cNvSpPr/>
            <p:nvPr/>
          </p:nvSpPr>
          <p:spPr>
            <a:xfrm>
              <a:off x="4039867" y="7243580"/>
              <a:ext cx="384175" cy="0"/>
            </a:xfrm>
            <a:custGeom>
              <a:avLst/>
              <a:gdLst/>
              <a:ahLst/>
              <a:cxnLst/>
              <a:rect l="l" t="t" r="r" b="b"/>
              <a:pathLst>
                <a:path w="384175" h="0">
                  <a:moveTo>
                    <a:pt x="383666" y="0"/>
                  </a:moveTo>
                  <a:lnTo>
                    <a:pt x="0" y="0"/>
                  </a:lnTo>
                </a:path>
              </a:pathLst>
            </a:custGeom>
            <a:ln w="5511">
              <a:solidFill>
                <a:srgbClr val="231F20"/>
              </a:solidFill>
            </a:ln>
          </p:spPr>
          <p:txBody>
            <a:bodyPr wrap="square" lIns="0" tIns="0" rIns="0" bIns="0" rtlCol="0"/>
            <a:lstStyle/>
            <a:p/>
          </p:txBody>
        </p:sp>
        <p:sp>
          <p:nvSpPr>
            <p:cNvPr id="3803" name="object 3803" descr=""/>
            <p:cNvSpPr/>
            <p:nvPr/>
          </p:nvSpPr>
          <p:spPr>
            <a:xfrm>
              <a:off x="4053485" y="6999013"/>
              <a:ext cx="0" cy="194945"/>
            </a:xfrm>
            <a:custGeom>
              <a:avLst/>
              <a:gdLst/>
              <a:ahLst/>
              <a:cxnLst/>
              <a:rect l="l" t="t" r="r" b="b"/>
              <a:pathLst>
                <a:path w="0" h="194945">
                  <a:moveTo>
                    <a:pt x="0" y="0"/>
                  </a:moveTo>
                  <a:lnTo>
                    <a:pt x="0" y="194348"/>
                  </a:lnTo>
                </a:path>
              </a:pathLst>
            </a:custGeom>
            <a:ln w="5511">
              <a:solidFill>
                <a:srgbClr val="231F20"/>
              </a:solidFill>
            </a:ln>
          </p:spPr>
          <p:txBody>
            <a:bodyPr wrap="square" lIns="0" tIns="0" rIns="0" bIns="0" rtlCol="0"/>
            <a:lstStyle/>
            <a:p/>
          </p:txBody>
        </p:sp>
        <p:sp>
          <p:nvSpPr>
            <p:cNvPr id="3804" name="object 3804" descr=""/>
            <p:cNvSpPr/>
            <p:nvPr/>
          </p:nvSpPr>
          <p:spPr>
            <a:xfrm>
              <a:off x="4043848" y="7181098"/>
              <a:ext cx="19685" cy="57785"/>
            </a:xfrm>
            <a:custGeom>
              <a:avLst/>
              <a:gdLst/>
              <a:ahLst/>
              <a:cxnLst/>
              <a:rect l="l" t="t" r="r" b="b"/>
              <a:pathLst>
                <a:path w="19685" h="57784">
                  <a:moveTo>
                    <a:pt x="19278" y="0"/>
                  </a:moveTo>
                  <a:lnTo>
                    <a:pt x="0" y="0"/>
                  </a:lnTo>
                  <a:lnTo>
                    <a:pt x="9639" y="57581"/>
                  </a:lnTo>
                  <a:lnTo>
                    <a:pt x="19278" y="0"/>
                  </a:lnTo>
                  <a:close/>
                </a:path>
              </a:pathLst>
            </a:custGeom>
            <a:solidFill>
              <a:srgbClr val="231F20"/>
            </a:solidFill>
          </p:spPr>
          <p:txBody>
            <a:bodyPr wrap="square" lIns="0" tIns="0" rIns="0" bIns="0" rtlCol="0"/>
            <a:lstStyle/>
            <a:p/>
          </p:txBody>
        </p:sp>
        <p:sp>
          <p:nvSpPr>
            <p:cNvPr id="3805" name="object 3805" descr=""/>
            <p:cNvSpPr/>
            <p:nvPr/>
          </p:nvSpPr>
          <p:spPr>
            <a:xfrm>
              <a:off x="4043848" y="7181098"/>
              <a:ext cx="19685" cy="57785"/>
            </a:xfrm>
            <a:custGeom>
              <a:avLst/>
              <a:gdLst/>
              <a:ahLst/>
              <a:cxnLst/>
              <a:rect l="l" t="t" r="r" b="b"/>
              <a:pathLst>
                <a:path w="19685" h="57784">
                  <a:moveTo>
                    <a:pt x="0" y="0"/>
                  </a:moveTo>
                  <a:lnTo>
                    <a:pt x="19278" y="0"/>
                  </a:lnTo>
                  <a:lnTo>
                    <a:pt x="9639" y="57581"/>
                  </a:lnTo>
                  <a:lnTo>
                    <a:pt x="0" y="0"/>
                  </a:lnTo>
                  <a:close/>
                </a:path>
              </a:pathLst>
            </a:custGeom>
            <a:ln w="3175">
              <a:solidFill>
                <a:srgbClr val="231F20"/>
              </a:solidFill>
            </a:ln>
          </p:spPr>
          <p:txBody>
            <a:bodyPr wrap="square" lIns="0" tIns="0" rIns="0" bIns="0" rtlCol="0"/>
            <a:lstStyle/>
            <a:p/>
          </p:txBody>
        </p:sp>
        <p:sp>
          <p:nvSpPr>
            <p:cNvPr id="3806" name="object 3806" descr=""/>
            <p:cNvSpPr/>
            <p:nvPr/>
          </p:nvSpPr>
          <p:spPr>
            <a:xfrm>
              <a:off x="4043848" y="6941431"/>
              <a:ext cx="19685" cy="57785"/>
            </a:xfrm>
            <a:custGeom>
              <a:avLst/>
              <a:gdLst/>
              <a:ahLst/>
              <a:cxnLst/>
              <a:rect l="l" t="t" r="r" b="b"/>
              <a:pathLst>
                <a:path w="19685" h="57784">
                  <a:moveTo>
                    <a:pt x="9639" y="0"/>
                  </a:moveTo>
                  <a:lnTo>
                    <a:pt x="0" y="57581"/>
                  </a:lnTo>
                  <a:lnTo>
                    <a:pt x="19278" y="57581"/>
                  </a:lnTo>
                  <a:lnTo>
                    <a:pt x="9639" y="0"/>
                  </a:lnTo>
                  <a:close/>
                </a:path>
              </a:pathLst>
            </a:custGeom>
            <a:solidFill>
              <a:srgbClr val="231F20"/>
            </a:solidFill>
          </p:spPr>
          <p:txBody>
            <a:bodyPr wrap="square" lIns="0" tIns="0" rIns="0" bIns="0" rtlCol="0"/>
            <a:lstStyle/>
            <a:p/>
          </p:txBody>
        </p:sp>
        <p:sp>
          <p:nvSpPr>
            <p:cNvPr id="3807" name="object 3807" descr=""/>
            <p:cNvSpPr/>
            <p:nvPr/>
          </p:nvSpPr>
          <p:spPr>
            <a:xfrm>
              <a:off x="4043848" y="6941431"/>
              <a:ext cx="19685" cy="57785"/>
            </a:xfrm>
            <a:custGeom>
              <a:avLst/>
              <a:gdLst/>
              <a:ahLst/>
              <a:cxnLst/>
              <a:rect l="l" t="t" r="r" b="b"/>
              <a:pathLst>
                <a:path w="19685" h="57784">
                  <a:moveTo>
                    <a:pt x="0" y="57581"/>
                  </a:moveTo>
                  <a:lnTo>
                    <a:pt x="19278" y="57581"/>
                  </a:lnTo>
                  <a:lnTo>
                    <a:pt x="9639" y="0"/>
                  </a:lnTo>
                  <a:lnTo>
                    <a:pt x="0" y="57581"/>
                  </a:lnTo>
                  <a:close/>
                </a:path>
              </a:pathLst>
            </a:custGeom>
            <a:ln w="3175">
              <a:solidFill>
                <a:srgbClr val="231F20"/>
              </a:solidFill>
            </a:ln>
          </p:spPr>
          <p:txBody>
            <a:bodyPr wrap="square" lIns="0" tIns="0" rIns="0" bIns="0" rtlCol="0"/>
            <a:lstStyle/>
            <a:p/>
          </p:txBody>
        </p:sp>
        <p:sp>
          <p:nvSpPr>
            <p:cNvPr id="3808" name="object 3808" descr=""/>
            <p:cNvSpPr/>
            <p:nvPr/>
          </p:nvSpPr>
          <p:spPr>
            <a:xfrm>
              <a:off x="4374210" y="7627402"/>
              <a:ext cx="171450" cy="0"/>
            </a:xfrm>
            <a:custGeom>
              <a:avLst/>
              <a:gdLst/>
              <a:ahLst/>
              <a:cxnLst/>
              <a:rect l="l" t="t" r="r" b="b"/>
              <a:pathLst>
                <a:path w="171450" h="0">
                  <a:moveTo>
                    <a:pt x="0" y="0"/>
                  </a:moveTo>
                  <a:lnTo>
                    <a:pt x="171157" y="0"/>
                  </a:lnTo>
                </a:path>
              </a:pathLst>
            </a:custGeom>
            <a:ln w="3898">
              <a:solidFill>
                <a:srgbClr val="EE2E2A"/>
              </a:solidFill>
            </a:ln>
          </p:spPr>
          <p:txBody>
            <a:bodyPr wrap="square" lIns="0" tIns="0" rIns="0" bIns="0" rtlCol="0"/>
            <a:lstStyle/>
            <a:p/>
          </p:txBody>
        </p:sp>
        <p:sp>
          <p:nvSpPr>
            <p:cNvPr id="3809" name="object 3809" descr=""/>
            <p:cNvSpPr/>
            <p:nvPr/>
          </p:nvSpPr>
          <p:spPr>
            <a:xfrm>
              <a:off x="4459785" y="6773942"/>
              <a:ext cx="0" cy="171450"/>
            </a:xfrm>
            <a:custGeom>
              <a:avLst/>
              <a:gdLst/>
              <a:ahLst/>
              <a:cxnLst/>
              <a:rect l="l" t="t" r="r" b="b"/>
              <a:pathLst>
                <a:path w="0" h="171450">
                  <a:moveTo>
                    <a:pt x="0" y="171386"/>
                  </a:moveTo>
                  <a:lnTo>
                    <a:pt x="0" y="0"/>
                  </a:lnTo>
                </a:path>
              </a:pathLst>
            </a:custGeom>
            <a:ln w="3898">
              <a:solidFill>
                <a:srgbClr val="EE2E2A"/>
              </a:solidFill>
            </a:ln>
          </p:spPr>
          <p:txBody>
            <a:bodyPr wrap="square" lIns="0" tIns="0" rIns="0" bIns="0" rtlCol="0"/>
            <a:lstStyle/>
            <a:p/>
          </p:txBody>
        </p:sp>
        <p:sp>
          <p:nvSpPr>
            <p:cNvPr id="3810" name="object 3810" descr=""/>
            <p:cNvSpPr/>
            <p:nvPr/>
          </p:nvSpPr>
          <p:spPr>
            <a:xfrm>
              <a:off x="4374210" y="6859752"/>
              <a:ext cx="171450" cy="0"/>
            </a:xfrm>
            <a:custGeom>
              <a:avLst/>
              <a:gdLst/>
              <a:ahLst/>
              <a:cxnLst/>
              <a:rect l="l" t="t" r="r" b="b"/>
              <a:pathLst>
                <a:path w="171450" h="0">
                  <a:moveTo>
                    <a:pt x="0" y="0"/>
                  </a:moveTo>
                  <a:lnTo>
                    <a:pt x="171157" y="0"/>
                  </a:lnTo>
                </a:path>
              </a:pathLst>
            </a:custGeom>
            <a:ln w="3898">
              <a:solidFill>
                <a:srgbClr val="EE2E2A"/>
              </a:solidFill>
            </a:ln>
          </p:spPr>
          <p:txBody>
            <a:bodyPr wrap="square" lIns="0" tIns="0" rIns="0" bIns="0" rtlCol="0"/>
            <a:lstStyle/>
            <a:p/>
          </p:txBody>
        </p:sp>
        <p:sp>
          <p:nvSpPr>
            <p:cNvPr id="3811" name="object 3811" descr=""/>
            <p:cNvSpPr/>
            <p:nvPr/>
          </p:nvSpPr>
          <p:spPr>
            <a:xfrm>
              <a:off x="5419690" y="6773942"/>
              <a:ext cx="0" cy="171450"/>
            </a:xfrm>
            <a:custGeom>
              <a:avLst/>
              <a:gdLst/>
              <a:ahLst/>
              <a:cxnLst/>
              <a:rect l="l" t="t" r="r" b="b"/>
              <a:pathLst>
                <a:path w="0" h="171450">
                  <a:moveTo>
                    <a:pt x="0" y="171386"/>
                  </a:moveTo>
                  <a:lnTo>
                    <a:pt x="0" y="0"/>
                  </a:lnTo>
                </a:path>
              </a:pathLst>
            </a:custGeom>
            <a:ln w="3898">
              <a:solidFill>
                <a:srgbClr val="EE2E2A"/>
              </a:solidFill>
            </a:ln>
          </p:spPr>
          <p:txBody>
            <a:bodyPr wrap="square" lIns="0" tIns="0" rIns="0" bIns="0" rtlCol="0"/>
            <a:lstStyle/>
            <a:p/>
          </p:txBody>
        </p:sp>
        <p:sp>
          <p:nvSpPr>
            <p:cNvPr id="3812" name="object 3812" descr=""/>
            <p:cNvSpPr/>
            <p:nvPr/>
          </p:nvSpPr>
          <p:spPr>
            <a:xfrm>
              <a:off x="4939732" y="7617993"/>
              <a:ext cx="0" cy="417830"/>
            </a:xfrm>
            <a:custGeom>
              <a:avLst/>
              <a:gdLst/>
              <a:ahLst/>
              <a:cxnLst/>
              <a:rect l="l" t="t" r="r" b="b"/>
              <a:pathLst>
                <a:path w="0" h="417829">
                  <a:moveTo>
                    <a:pt x="0" y="417322"/>
                  </a:moveTo>
                  <a:lnTo>
                    <a:pt x="0" y="0"/>
                  </a:lnTo>
                </a:path>
              </a:pathLst>
            </a:custGeom>
            <a:ln w="3898">
              <a:solidFill>
                <a:srgbClr val="EE2E2A"/>
              </a:solidFill>
            </a:ln>
          </p:spPr>
          <p:txBody>
            <a:bodyPr wrap="square" lIns="0" tIns="0" rIns="0" bIns="0" rtlCol="0"/>
            <a:lstStyle/>
            <a:p/>
          </p:txBody>
        </p:sp>
        <p:sp>
          <p:nvSpPr>
            <p:cNvPr id="3813" name="object 3813" descr=""/>
            <p:cNvSpPr/>
            <p:nvPr/>
          </p:nvSpPr>
          <p:spPr>
            <a:xfrm>
              <a:off x="4939732" y="7118767"/>
              <a:ext cx="0" cy="250190"/>
            </a:xfrm>
            <a:custGeom>
              <a:avLst/>
              <a:gdLst/>
              <a:ahLst/>
              <a:cxnLst/>
              <a:rect l="l" t="t" r="r" b="b"/>
              <a:pathLst>
                <a:path w="0" h="250190">
                  <a:moveTo>
                    <a:pt x="0" y="249618"/>
                  </a:moveTo>
                  <a:lnTo>
                    <a:pt x="0" y="0"/>
                  </a:lnTo>
                </a:path>
              </a:pathLst>
            </a:custGeom>
            <a:ln w="3898">
              <a:solidFill>
                <a:srgbClr val="EE2E2A"/>
              </a:solidFill>
            </a:ln>
          </p:spPr>
          <p:txBody>
            <a:bodyPr wrap="square" lIns="0" tIns="0" rIns="0" bIns="0" rtlCol="0"/>
            <a:lstStyle/>
            <a:p/>
          </p:txBody>
        </p:sp>
        <p:sp>
          <p:nvSpPr>
            <p:cNvPr id="3814" name="object 3814" descr=""/>
            <p:cNvSpPr/>
            <p:nvPr/>
          </p:nvSpPr>
          <p:spPr>
            <a:xfrm>
              <a:off x="4939732" y="6451838"/>
              <a:ext cx="0" cy="417830"/>
            </a:xfrm>
            <a:custGeom>
              <a:avLst/>
              <a:gdLst/>
              <a:ahLst/>
              <a:cxnLst/>
              <a:rect l="l" t="t" r="r" b="b"/>
              <a:pathLst>
                <a:path w="0" h="417829">
                  <a:moveTo>
                    <a:pt x="0" y="417322"/>
                  </a:moveTo>
                  <a:lnTo>
                    <a:pt x="0" y="0"/>
                  </a:lnTo>
                </a:path>
              </a:pathLst>
            </a:custGeom>
            <a:ln w="3898">
              <a:solidFill>
                <a:srgbClr val="EE2E2A"/>
              </a:solidFill>
            </a:ln>
          </p:spPr>
          <p:txBody>
            <a:bodyPr wrap="square" lIns="0" tIns="0" rIns="0" bIns="0" rtlCol="0"/>
            <a:lstStyle/>
            <a:p/>
          </p:txBody>
        </p:sp>
        <p:sp>
          <p:nvSpPr>
            <p:cNvPr id="3815" name="object 3815" descr=""/>
            <p:cNvSpPr/>
            <p:nvPr/>
          </p:nvSpPr>
          <p:spPr>
            <a:xfrm>
              <a:off x="4147767" y="7243574"/>
              <a:ext cx="417830" cy="0"/>
            </a:xfrm>
            <a:custGeom>
              <a:avLst/>
              <a:gdLst/>
              <a:ahLst/>
              <a:cxnLst/>
              <a:rect l="l" t="t" r="r" b="b"/>
              <a:pathLst>
                <a:path w="417829" h="0">
                  <a:moveTo>
                    <a:pt x="0" y="0"/>
                  </a:moveTo>
                  <a:lnTo>
                    <a:pt x="417550" y="0"/>
                  </a:lnTo>
                </a:path>
              </a:pathLst>
            </a:custGeom>
            <a:ln w="3898">
              <a:solidFill>
                <a:srgbClr val="EE2E2A"/>
              </a:solidFill>
            </a:ln>
          </p:spPr>
          <p:txBody>
            <a:bodyPr wrap="square" lIns="0" tIns="0" rIns="0" bIns="0" rtlCol="0"/>
            <a:lstStyle/>
            <a:p/>
          </p:txBody>
        </p:sp>
        <p:sp>
          <p:nvSpPr>
            <p:cNvPr id="3816" name="object 3816" descr=""/>
            <p:cNvSpPr/>
            <p:nvPr/>
          </p:nvSpPr>
          <p:spPr>
            <a:xfrm>
              <a:off x="4814926" y="7243574"/>
              <a:ext cx="250190" cy="0"/>
            </a:xfrm>
            <a:custGeom>
              <a:avLst/>
              <a:gdLst/>
              <a:ahLst/>
              <a:cxnLst/>
              <a:rect l="l" t="t" r="r" b="b"/>
              <a:pathLst>
                <a:path w="250189" h="0">
                  <a:moveTo>
                    <a:pt x="0" y="0"/>
                  </a:moveTo>
                  <a:lnTo>
                    <a:pt x="249605" y="0"/>
                  </a:lnTo>
                </a:path>
              </a:pathLst>
            </a:custGeom>
            <a:ln w="3898">
              <a:solidFill>
                <a:srgbClr val="EE2E2A"/>
              </a:solidFill>
            </a:ln>
          </p:spPr>
          <p:txBody>
            <a:bodyPr wrap="square" lIns="0" tIns="0" rIns="0" bIns="0" rtlCol="0"/>
            <a:lstStyle/>
            <a:p/>
          </p:txBody>
        </p:sp>
        <p:sp>
          <p:nvSpPr>
            <p:cNvPr id="3817" name="object 3817" descr=""/>
            <p:cNvSpPr/>
            <p:nvPr/>
          </p:nvSpPr>
          <p:spPr>
            <a:xfrm>
              <a:off x="5313922" y="7243574"/>
              <a:ext cx="417830" cy="0"/>
            </a:xfrm>
            <a:custGeom>
              <a:avLst/>
              <a:gdLst/>
              <a:ahLst/>
              <a:cxnLst/>
              <a:rect l="l" t="t" r="r" b="b"/>
              <a:pathLst>
                <a:path w="417829" h="0">
                  <a:moveTo>
                    <a:pt x="0" y="0"/>
                  </a:moveTo>
                  <a:lnTo>
                    <a:pt x="417550" y="0"/>
                  </a:lnTo>
                </a:path>
              </a:pathLst>
            </a:custGeom>
            <a:ln w="3898">
              <a:solidFill>
                <a:srgbClr val="EE2E2A"/>
              </a:solidFill>
            </a:ln>
          </p:spPr>
          <p:txBody>
            <a:bodyPr wrap="square" lIns="0" tIns="0" rIns="0" bIns="0" rtlCol="0"/>
            <a:lstStyle/>
            <a:p/>
          </p:txBody>
        </p:sp>
        <p:sp>
          <p:nvSpPr>
            <p:cNvPr id="3818" name="object 3818" descr=""/>
            <p:cNvSpPr/>
            <p:nvPr/>
          </p:nvSpPr>
          <p:spPr>
            <a:xfrm>
              <a:off x="5333878" y="7627402"/>
              <a:ext cx="171450" cy="0"/>
            </a:xfrm>
            <a:custGeom>
              <a:avLst/>
              <a:gdLst/>
              <a:ahLst/>
              <a:cxnLst/>
              <a:rect l="l" t="t" r="r" b="b"/>
              <a:pathLst>
                <a:path w="171450" h="0">
                  <a:moveTo>
                    <a:pt x="0" y="0"/>
                  </a:moveTo>
                  <a:lnTo>
                    <a:pt x="171386" y="0"/>
                  </a:lnTo>
                </a:path>
              </a:pathLst>
            </a:custGeom>
            <a:ln w="3898">
              <a:solidFill>
                <a:srgbClr val="EE2E2A"/>
              </a:solidFill>
            </a:ln>
          </p:spPr>
          <p:txBody>
            <a:bodyPr wrap="square" lIns="0" tIns="0" rIns="0" bIns="0" rtlCol="0"/>
            <a:lstStyle/>
            <a:p/>
          </p:txBody>
        </p:sp>
        <p:sp>
          <p:nvSpPr>
            <p:cNvPr id="3819" name="object 3819" descr=""/>
            <p:cNvSpPr/>
            <p:nvPr/>
          </p:nvSpPr>
          <p:spPr>
            <a:xfrm>
              <a:off x="4459785" y="6859752"/>
              <a:ext cx="1045844" cy="0"/>
            </a:xfrm>
            <a:custGeom>
              <a:avLst/>
              <a:gdLst/>
              <a:ahLst/>
              <a:cxnLst/>
              <a:rect l="l" t="t" r="r" b="b"/>
              <a:pathLst>
                <a:path w="1045845" h="0">
                  <a:moveTo>
                    <a:pt x="0" y="0"/>
                  </a:moveTo>
                  <a:lnTo>
                    <a:pt x="1045476" y="0"/>
                  </a:lnTo>
                </a:path>
              </a:pathLst>
            </a:custGeom>
            <a:ln w="3898">
              <a:solidFill>
                <a:srgbClr val="EE2E2A"/>
              </a:solidFill>
            </a:ln>
          </p:spPr>
          <p:txBody>
            <a:bodyPr wrap="square" lIns="0" tIns="0" rIns="0" bIns="0" rtlCol="0"/>
            <a:lstStyle/>
            <a:p/>
          </p:txBody>
        </p:sp>
        <p:sp>
          <p:nvSpPr>
            <p:cNvPr id="3820" name="object 3820" descr=""/>
            <p:cNvSpPr/>
            <p:nvPr/>
          </p:nvSpPr>
          <p:spPr>
            <a:xfrm>
              <a:off x="5464429" y="6687689"/>
              <a:ext cx="967105" cy="193040"/>
            </a:xfrm>
            <a:custGeom>
              <a:avLst/>
              <a:gdLst/>
              <a:ahLst/>
              <a:cxnLst/>
              <a:rect l="l" t="t" r="r" b="b"/>
              <a:pathLst>
                <a:path w="967104" h="193040">
                  <a:moveTo>
                    <a:pt x="966609" y="0"/>
                  </a:moveTo>
                  <a:lnTo>
                    <a:pt x="153936" y="0"/>
                  </a:lnTo>
                  <a:lnTo>
                    <a:pt x="0" y="192481"/>
                  </a:lnTo>
                </a:path>
              </a:pathLst>
            </a:custGeom>
            <a:ln w="5511">
              <a:solidFill>
                <a:srgbClr val="231F20"/>
              </a:solidFill>
            </a:ln>
          </p:spPr>
          <p:txBody>
            <a:bodyPr wrap="square" lIns="0" tIns="0" rIns="0" bIns="0" rtlCol="0"/>
            <a:lstStyle/>
            <a:p/>
          </p:txBody>
        </p:sp>
        <p:sp>
          <p:nvSpPr>
            <p:cNvPr id="3821" name="object 3821" descr=""/>
            <p:cNvSpPr/>
            <p:nvPr/>
          </p:nvSpPr>
          <p:spPr>
            <a:xfrm>
              <a:off x="5428635" y="6874207"/>
              <a:ext cx="43815" cy="51435"/>
            </a:xfrm>
            <a:custGeom>
              <a:avLst/>
              <a:gdLst/>
              <a:ahLst/>
              <a:cxnLst/>
              <a:rect l="l" t="t" r="r" b="b"/>
              <a:pathLst>
                <a:path w="43814" h="51434">
                  <a:moveTo>
                    <a:pt x="28448" y="0"/>
                  </a:moveTo>
                  <a:lnTo>
                    <a:pt x="43357" y="11925"/>
                  </a:lnTo>
                  <a:lnTo>
                    <a:pt x="0" y="50927"/>
                  </a:lnTo>
                  <a:lnTo>
                    <a:pt x="28448" y="0"/>
                  </a:lnTo>
                  <a:close/>
                </a:path>
              </a:pathLst>
            </a:custGeom>
            <a:ln w="3175">
              <a:solidFill>
                <a:srgbClr val="231F20"/>
              </a:solidFill>
            </a:ln>
          </p:spPr>
          <p:txBody>
            <a:bodyPr wrap="square" lIns="0" tIns="0" rIns="0" bIns="0" rtlCol="0"/>
            <a:lstStyle/>
            <a:p/>
          </p:txBody>
        </p:sp>
        <p:pic>
          <p:nvPicPr>
            <p:cNvPr id="3822" name="object 3822" descr=""/>
            <p:cNvPicPr/>
            <p:nvPr/>
          </p:nvPicPr>
          <p:blipFill>
            <a:blip r:embed="rId45" cstate="print"/>
            <a:stretch>
              <a:fillRect/>
            </a:stretch>
          </p:blipFill>
          <p:spPr>
            <a:xfrm>
              <a:off x="4753414" y="8174949"/>
              <a:ext cx="106222" cy="106197"/>
            </a:xfrm>
            <a:prstGeom prst="rect">
              <a:avLst/>
            </a:prstGeom>
          </p:spPr>
        </p:pic>
      </p:grpSp>
      <p:sp>
        <p:nvSpPr>
          <p:cNvPr id="3823" name="object 3823" descr=""/>
          <p:cNvSpPr txBox="1"/>
          <p:nvPr/>
        </p:nvSpPr>
        <p:spPr>
          <a:xfrm>
            <a:off x="4756546" y="8149532"/>
            <a:ext cx="384175" cy="145415"/>
          </a:xfrm>
          <a:prstGeom prst="rect">
            <a:avLst/>
          </a:prstGeom>
        </p:spPr>
        <p:txBody>
          <a:bodyPr wrap="square" lIns="0" tIns="17145" rIns="0" bIns="0" rtlCol="0" vert="horz">
            <a:spAutoFit/>
          </a:bodyPr>
          <a:lstStyle/>
          <a:p>
            <a:pPr marL="12700">
              <a:lnSpc>
                <a:spcPct val="100000"/>
              </a:lnSpc>
              <a:spcBef>
                <a:spcPts val="135"/>
              </a:spcBef>
            </a:pPr>
            <a:r>
              <a:rPr dirty="0" sz="750" spc="105">
                <a:solidFill>
                  <a:srgbClr val="FFFFFF"/>
                </a:solidFill>
                <a:latin typeface="Arial MT"/>
                <a:cs typeface="Arial MT"/>
              </a:rPr>
              <a:t>d</a:t>
            </a:r>
            <a:r>
              <a:rPr dirty="0" sz="750" spc="290">
                <a:solidFill>
                  <a:srgbClr val="FFFFFF"/>
                </a:solidFill>
                <a:latin typeface="Arial MT"/>
                <a:cs typeface="Arial MT"/>
              </a:rPr>
              <a:t> </a:t>
            </a:r>
            <a:r>
              <a:rPr dirty="0" sz="700" spc="-20">
                <a:solidFill>
                  <a:srgbClr val="565659"/>
                </a:solidFill>
                <a:latin typeface="Microsoft YaHei"/>
                <a:cs typeface="Microsoft YaHei"/>
              </a:rPr>
              <a:t>Ø200</a:t>
            </a:r>
            <a:endParaRPr sz="700">
              <a:latin typeface="Microsoft YaHei"/>
              <a:cs typeface="Microsoft YaHei"/>
            </a:endParaRPr>
          </a:p>
        </p:txBody>
      </p:sp>
      <p:pic>
        <p:nvPicPr>
          <p:cNvPr id="3824" name="object 3824" descr=""/>
          <p:cNvPicPr/>
          <p:nvPr/>
        </p:nvPicPr>
        <p:blipFill>
          <a:blip r:embed="rId45" cstate="print"/>
          <a:stretch>
            <a:fillRect/>
          </a:stretch>
        </p:blipFill>
        <p:spPr>
          <a:xfrm>
            <a:off x="3772153" y="7029946"/>
            <a:ext cx="106222" cy="106197"/>
          </a:xfrm>
          <a:prstGeom prst="rect">
            <a:avLst/>
          </a:prstGeom>
        </p:spPr>
      </p:pic>
      <p:sp>
        <p:nvSpPr>
          <p:cNvPr id="3825" name="object 3825" descr=""/>
          <p:cNvSpPr txBox="1"/>
          <p:nvPr/>
        </p:nvSpPr>
        <p:spPr>
          <a:xfrm>
            <a:off x="3775285" y="7004536"/>
            <a:ext cx="259715" cy="145415"/>
          </a:xfrm>
          <a:prstGeom prst="rect">
            <a:avLst/>
          </a:prstGeom>
        </p:spPr>
        <p:txBody>
          <a:bodyPr wrap="square" lIns="0" tIns="17145" rIns="0" bIns="0" rtlCol="0" vert="horz">
            <a:spAutoFit/>
          </a:bodyPr>
          <a:lstStyle/>
          <a:p>
            <a:pPr marL="12700">
              <a:lnSpc>
                <a:spcPct val="100000"/>
              </a:lnSpc>
              <a:spcBef>
                <a:spcPts val="135"/>
              </a:spcBef>
            </a:pPr>
            <a:r>
              <a:rPr dirty="0" sz="750" spc="105">
                <a:solidFill>
                  <a:srgbClr val="FFFFFF"/>
                </a:solidFill>
                <a:latin typeface="Arial MT"/>
                <a:cs typeface="Arial MT"/>
              </a:rPr>
              <a:t>d</a:t>
            </a:r>
            <a:r>
              <a:rPr dirty="0" sz="750" spc="290">
                <a:solidFill>
                  <a:srgbClr val="FFFFFF"/>
                </a:solidFill>
                <a:latin typeface="Arial MT"/>
                <a:cs typeface="Arial MT"/>
              </a:rPr>
              <a:t> </a:t>
            </a:r>
            <a:r>
              <a:rPr dirty="0" sz="700" spc="-25">
                <a:solidFill>
                  <a:srgbClr val="565659"/>
                </a:solidFill>
                <a:latin typeface="Microsoft YaHei"/>
                <a:cs typeface="Microsoft YaHei"/>
              </a:rPr>
              <a:t>64</a:t>
            </a:r>
            <a:endParaRPr sz="700">
              <a:latin typeface="Microsoft YaHei"/>
              <a:cs typeface="Microsoft YaHei"/>
            </a:endParaRPr>
          </a:p>
        </p:txBody>
      </p:sp>
      <p:grpSp>
        <p:nvGrpSpPr>
          <p:cNvPr id="3826" name="object 3826" descr=""/>
          <p:cNvGrpSpPr/>
          <p:nvPr/>
        </p:nvGrpSpPr>
        <p:grpSpPr>
          <a:xfrm>
            <a:off x="1508031" y="5067691"/>
            <a:ext cx="227965" cy="112395"/>
            <a:chOff x="1508031" y="5067691"/>
            <a:chExt cx="227965" cy="112395"/>
          </a:xfrm>
        </p:grpSpPr>
        <p:sp>
          <p:nvSpPr>
            <p:cNvPr id="3827" name="object 3827" descr=""/>
            <p:cNvSpPr/>
            <p:nvPr/>
          </p:nvSpPr>
          <p:spPr>
            <a:xfrm>
              <a:off x="1508031" y="5067691"/>
              <a:ext cx="106680" cy="106680"/>
            </a:xfrm>
            <a:custGeom>
              <a:avLst/>
              <a:gdLst/>
              <a:ahLst/>
              <a:cxnLst/>
              <a:rect l="l" t="t" r="r" b="b"/>
              <a:pathLst>
                <a:path w="106680"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2098D5"/>
            </a:solidFill>
          </p:spPr>
          <p:txBody>
            <a:bodyPr wrap="square" lIns="0" tIns="0" rIns="0" bIns="0" rtlCol="0"/>
            <a:lstStyle/>
            <a:p/>
          </p:txBody>
        </p:sp>
        <p:sp>
          <p:nvSpPr>
            <p:cNvPr id="3828" name="object 3828" descr=""/>
            <p:cNvSpPr/>
            <p:nvPr/>
          </p:nvSpPr>
          <p:spPr>
            <a:xfrm>
              <a:off x="1629289" y="5073464"/>
              <a:ext cx="106680" cy="106680"/>
            </a:xfrm>
            <a:custGeom>
              <a:avLst/>
              <a:gdLst/>
              <a:ahLst/>
              <a:cxnLst/>
              <a:rect l="l" t="t" r="r" b="b"/>
              <a:pathLst>
                <a:path w="106680"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41A749"/>
            </a:solidFill>
          </p:spPr>
          <p:txBody>
            <a:bodyPr wrap="square" lIns="0" tIns="0" rIns="0" bIns="0" rtlCol="0"/>
            <a:lstStyle/>
            <a:p/>
          </p:txBody>
        </p:sp>
      </p:grpSp>
      <p:sp>
        <p:nvSpPr>
          <p:cNvPr id="3829" name="object 3829" descr=""/>
          <p:cNvSpPr txBox="1"/>
          <p:nvPr/>
        </p:nvSpPr>
        <p:spPr>
          <a:xfrm>
            <a:off x="1518523" y="5044818"/>
            <a:ext cx="1535430" cy="145415"/>
          </a:xfrm>
          <a:prstGeom prst="rect">
            <a:avLst/>
          </a:prstGeom>
        </p:spPr>
        <p:txBody>
          <a:bodyPr wrap="square" lIns="0" tIns="17145" rIns="0" bIns="0" rtlCol="0" vert="horz">
            <a:spAutoFit/>
          </a:bodyPr>
          <a:lstStyle/>
          <a:p>
            <a:pPr marL="12700">
              <a:lnSpc>
                <a:spcPct val="100000"/>
              </a:lnSpc>
              <a:spcBef>
                <a:spcPts val="135"/>
              </a:spcBef>
            </a:pPr>
            <a:r>
              <a:rPr dirty="0" baseline="3703" sz="1125" spc="165">
                <a:solidFill>
                  <a:srgbClr val="FFFFFF"/>
                </a:solidFill>
                <a:latin typeface="Arial MT"/>
                <a:cs typeface="Arial MT"/>
              </a:rPr>
              <a:t>b</a:t>
            </a:r>
            <a:r>
              <a:rPr dirty="0" baseline="3703" sz="1125" spc="345">
                <a:solidFill>
                  <a:srgbClr val="FFFFFF"/>
                </a:solidFill>
                <a:latin typeface="Arial MT"/>
                <a:cs typeface="Arial MT"/>
              </a:rPr>
              <a:t> </a:t>
            </a:r>
            <a:r>
              <a:rPr dirty="0" baseline="3703" sz="1125" spc="179">
                <a:solidFill>
                  <a:srgbClr val="FFFFFF"/>
                </a:solidFill>
                <a:latin typeface="Arial MT"/>
                <a:cs typeface="Arial MT"/>
              </a:rPr>
              <a:t>c</a:t>
            </a:r>
            <a:r>
              <a:rPr dirty="0" baseline="3703" sz="1125" spc="307">
                <a:solidFill>
                  <a:srgbClr val="FFFFFF"/>
                </a:solidFill>
                <a:latin typeface="Arial MT"/>
                <a:cs typeface="Arial MT"/>
              </a:rPr>
              <a:t> </a:t>
            </a:r>
            <a:r>
              <a:rPr dirty="0" sz="700" spc="-10">
                <a:solidFill>
                  <a:srgbClr val="565659"/>
                </a:solidFill>
                <a:latin typeface="Microsoft YaHei"/>
                <a:cs typeface="Microsoft YaHei"/>
              </a:rPr>
              <a:t>4</a:t>
            </a:r>
            <a:r>
              <a:rPr dirty="0" sz="700" spc="-10">
                <a:solidFill>
                  <a:srgbClr val="565658"/>
                </a:solidFill>
                <a:latin typeface="Microsoft YaHei"/>
                <a:cs typeface="Microsoft YaHei"/>
              </a:rPr>
              <a:t>×</a:t>
            </a:r>
            <a:r>
              <a:rPr dirty="0" sz="700" spc="-10">
                <a:solidFill>
                  <a:srgbClr val="565659"/>
                </a:solidFill>
                <a:latin typeface="Microsoft YaHei"/>
                <a:cs typeface="Microsoft YaHei"/>
              </a:rPr>
              <a:t>M12螺栓拧入深度min18mm</a:t>
            </a:r>
            <a:endParaRPr sz="700">
              <a:latin typeface="Microsoft YaHei"/>
              <a:cs typeface="Microsoft YaHei"/>
            </a:endParaRPr>
          </a:p>
        </p:txBody>
      </p:sp>
      <p:grpSp>
        <p:nvGrpSpPr>
          <p:cNvPr id="3830" name="object 3830" descr=""/>
          <p:cNvGrpSpPr/>
          <p:nvPr/>
        </p:nvGrpSpPr>
        <p:grpSpPr>
          <a:xfrm>
            <a:off x="958058" y="4009632"/>
            <a:ext cx="2078355" cy="1248410"/>
            <a:chOff x="958058" y="4009632"/>
            <a:chExt cx="2078355" cy="1248410"/>
          </a:xfrm>
        </p:grpSpPr>
        <p:sp>
          <p:nvSpPr>
            <p:cNvPr id="3831" name="object 3831" descr=""/>
            <p:cNvSpPr/>
            <p:nvPr/>
          </p:nvSpPr>
          <p:spPr>
            <a:xfrm>
              <a:off x="1217453" y="5225236"/>
              <a:ext cx="7620" cy="0"/>
            </a:xfrm>
            <a:custGeom>
              <a:avLst/>
              <a:gdLst/>
              <a:ahLst/>
              <a:cxnLst/>
              <a:rect l="l" t="t" r="r" b="b"/>
              <a:pathLst>
                <a:path w="7619" h="0">
                  <a:moveTo>
                    <a:pt x="0" y="0"/>
                  </a:moveTo>
                  <a:lnTo>
                    <a:pt x="7493" y="0"/>
                  </a:lnTo>
                </a:path>
              </a:pathLst>
            </a:custGeom>
            <a:ln w="7442">
              <a:solidFill>
                <a:srgbClr val="070101"/>
              </a:solidFill>
            </a:ln>
          </p:spPr>
          <p:txBody>
            <a:bodyPr wrap="square" lIns="0" tIns="0" rIns="0" bIns="0" rtlCol="0"/>
            <a:lstStyle/>
            <a:p/>
          </p:txBody>
        </p:sp>
        <p:sp>
          <p:nvSpPr>
            <p:cNvPr id="3832" name="object 3832" descr=""/>
            <p:cNvSpPr/>
            <p:nvPr/>
          </p:nvSpPr>
          <p:spPr>
            <a:xfrm>
              <a:off x="1217453" y="5226389"/>
              <a:ext cx="1270" cy="0"/>
            </a:xfrm>
            <a:custGeom>
              <a:avLst/>
              <a:gdLst/>
              <a:ahLst/>
              <a:cxnLst/>
              <a:rect l="l" t="t" r="r" b="b"/>
              <a:pathLst>
                <a:path w="1269" h="0">
                  <a:moveTo>
                    <a:pt x="0" y="0"/>
                  </a:moveTo>
                  <a:lnTo>
                    <a:pt x="965" y="0"/>
                  </a:lnTo>
                </a:path>
                <a:path w="1269" h="0">
                  <a:moveTo>
                    <a:pt x="0" y="0"/>
                  </a:moveTo>
                  <a:lnTo>
                    <a:pt x="965" y="0"/>
                  </a:lnTo>
                </a:path>
              </a:pathLst>
            </a:custGeom>
            <a:ln w="7442">
              <a:solidFill>
                <a:srgbClr val="070101"/>
              </a:solidFill>
            </a:ln>
          </p:spPr>
          <p:txBody>
            <a:bodyPr wrap="square" lIns="0" tIns="0" rIns="0" bIns="0" rtlCol="0"/>
            <a:lstStyle/>
            <a:p/>
          </p:txBody>
        </p:sp>
        <p:sp>
          <p:nvSpPr>
            <p:cNvPr id="3833" name="object 3833" descr=""/>
            <p:cNvSpPr/>
            <p:nvPr/>
          </p:nvSpPr>
          <p:spPr>
            <a:xfrm>
              <a:off x="1215754" y="5199361"/>
              <a:ext cx="83185" cy="26670"/>
            </a:xfrm>
            <a:custGeom>
              <a:avLst/>
              <a:gdLst/>
              <a:ahLst/>
              <a:cxnLst/>
              <a:rect l="l" t="t" r="r" b="b"/>
              <a:pathLst>
                <a:path w="83184" h="26670">
                  <a:moveTo>
                    <a:pt x="80975" y="11518"/>
                  </a:moveTo>
                  <a:lnTo>
                    <a:pt x="75933" y="11518"/>
                  </a:lnTo>
                  <a:lnTo>
                    <a:pt x="75679" y="10883"/>
                  </a:lnTo>
                  <a:lnTo>
                    <a:pt x="75171" y="10375"/>
                  </a:lnTo>
                  <a:lnTo>
                    <a:pt x="74447" y="10375"/>
                  </a:lnTo>
                  <a:lnTo>
                    <a:pt x="69405" y="10375"/>
                  </a:lnTo>
                  <a:lnTo>
                    <a:pt x="69151" y="9728"/>
                  </a:lnTo>
                  <a:lnTo>
                    <a:pt x="68643" y="9207"/>
                  </a:lnTo>
                  <a:lnTo>
                    <a:pt x="67932" y="9207"/>
                  </a:lnTo>
                  <a:lnTo>
                    <a:pt x="62877" y="9207"/>
                  </a:lnTo>
                  <a:lnTo>
                    <a:pt x="62636" y="8572"/>
                  </a:lnTo>
                  <a:lnTo>
                    <a:pt x="62128" y="8064"/>
                  </a:lnTo>
                  <a:lnTo>
                    <a:pt x="61404" y="8064"/>
                  </a:lnTo>
                  <a:lnTo>
                    <a:pt x="56349" y="8064"/>
                  </a:lnTo>
                  <a:lnTo>
                    <a:pt x="56108" y="7416"/>
                  </a:lnTo>
                  <a:lnTo>
                    <a:pt x="55600" y="6908"/>
                  </a:lnTo>
                  <a:lnTo>
                    <a:pt x="54876" y="6908"/>
                  </a:lnTo>
                  <a:lnTo>
                    <a:pt x="49822" y="6908"/>
                  </a:lnTo>
                  <a:lnTo>
                    <a:pt x="49568" y="6273"/>
                  </a:lnTo>
                  <a:lnTo>
                    <a:pt x="49072" y="5753"/>
                  </a:lnTo>
                  <a:lnTo>
                    <a:pt x="48361" y="5753"/>
                  </a:lnTo>
                  <a:lnTo>
                    <a:pt x="43294" y="5753"/>
                  </a:lnTo>
                  <a:lnTo>
                    <a:pt x="43053" y="5130"/>
                  </a:lnTo>
                  <a:lnTo>
                    <a:pt x="42557" y="4610"/>
                  </a:lnTo>
                  <a:lnTo>
                    <a:pt x="41833" y="4610"/>
                  </a:lnTo>
                  <a:lnTo>
                    <a:pt x="36779" y="4610"/>
                  </a:lnTo>
                  <a:lnTo>
                    <a:pt x="36525" y="3975"/>
                  </a:lnTo>
                  <a:lnTo>
                    <a:pt x="36029" y="3467"/>
                  </a:lnTo>
                  <a:lnTo>
                    <a:pt x="35306" y="3467"/>
                  </a:lnTo>
                  <a:lnTo>
                    <a:pt x="30251" y="3467"/>
                  </a:lnTo>
                  <a:lnTo>
                    <a:pt x="29997" y="2819"/>
                  </a:lnTo>
                  <a:lnTo>
                    <a:pt x="29502" y="2311"/>
                  </a:lnTo>
                  <a:lnTo>
                    <a:pt x="28778" y="2311"/>
                  </a:lnTo>
                  <a:lnTo>
                    <a:pt x="23723" y="2311"/>
                  </a:lnTo>
                  <a:lnTo>
                    <a:pt x="23482" y="1676"/>
                  </a:lnTo>
                  <a:lnTo>
                    <a:pt x="22974" y="1155"/>
                  </a:lnTo>
                  <a:lnTo>
                    <a:pt x="22237" y="1155"/>
                  </a:lnTo>
                  <a:lnTo>
                    <a:pt x="17195" y="1155"/>
                  </a:lnTo>
                  <a:lnTo>
                    <a:pt x="16941" y="508"/>
                  </a:lnTo>
                  <a:lnTo>
                    <a:pt x="16433" y="0"/>
                  </a:lnTo>
                  <a:lnTo>
                    <a:pt x="15709" y="0"/>
                  </a:lnTo>
                  <a:lnTo>
                    <a:pt x="1701" y="0"/>
                  </a:lnTo>
                  <a:lnTo>
                    <a:pt x="774" y="0"/>
                  </a:lnTo>
                  <a:lnTo>
                    <a:pt x="0" y="762"/>
                  </a:lnTo>
                  <a:lnTo>
                    <a:pt x="0" y="1701"/>
                  </a:lnTo>
                  <a:lnTo>
                    <a:pt x="0" y="1930"/>
                  </a:lnTo>
                  <a:lnTo>
                    <a:pt x="165" y="2082"/>
                  </a:lnTo>
                  <a:lnTo>
                    <a:pt x="241" y="2273"/>
                  </a:lnTo>
                  <a:lnTo>
                    <a:pt x="165" y="2476"/>
                  </a:lnTo>
                  <a:lnTo>
                    <a:pt x="0" y="2628"/>
                  </a:lnTo>
                  <a:lnTo>
                    <a:pt x="0" y="2857"/>
                  </a:lnTo>
                  <a:lnTo>
                    <a:pt x="0" y="3073"/>
                  </a:lnTo>
                  <a:lnTo>
                    <a:pt x="165" y="3238"/>
                  </a:lnTo>
                  <a:lnTo>
                    <a:pt x="254" y="3429"/>
                  </a:lnTo>
                  <a:lnTo>
                    <a:pt x="165" y="3632"/>
                  </a:lnTo>
                  <a:lnTo>
                    <a:pt x="0" y="3797"/>
                  </a:lnTo>
                  <a:lnTo>
                    <a:pt x="0" y="4013"/>
                  </a:lnTo>
                  <a:lnTo>
                    <a:pt x="0" y="4241"/>
                  </a:lnTo>
                  <a:lnTo>
                    <a:pt x="165" y="4394"/>
                  </a:lnTo>
                  <a:lnTo>
                    <a:pt x="241" y="4597"/>
                  </a:lnTo>
                  <a:lnTo>
                    <a:pt x="165" y="4787"/>
                  </a:lnTo>
                  <a:lnTo>
                    <a:pt x="0" y="4940"/>
                  </a:lnTo>
                  <a:lnTo>
                    <a:pt x="0" y="5168"/>
                  </a:lnTo>
                  <a:lnTo>
                    <a:pt x="0" y="5397"/>
                  </a:lnTo>
                  <a:lnTo>
                    <a:pt x="165" y="5537"/>
                  </a:lnTo>
                  <a:lnTo>
                    <a:pt x="241" y="5740"/>
                  </a:lnTo>
                  <a:lnTo>
                    <a:pt x="165" y="5943"/>
                  </a:lnTo>
                  <a:lnTo>
                    <a:pt x="0" y="6096"/>
                  </a:lnTo>
                  <a:lnTo>
                    <a:pt x="0" y="6311"/>
                  </a:lnTo>
                  <a:lnTo>
                    <a:pt x="0" y="6540"/>
                  </a:lnTo>
                  <a:lnTo>
                    <a:pt x="165" y="6692"/>
                  </a:lnTo>
                  <a:lnTo>
                    <a:pt x="241" y="6883"/>
                  </a:lnTo>
                  <a:lnTo>
                    <a:pt x="165" y="7086"/>
                  </a:lnTo>
                  <a:lnTo>
                    <a:pt x="0" y="7239"/>
                  </a:lnTo>
                  <a:lnTo>
                    <a:pt x="0" y="7467"/>
                  </a:lnTo>
                  <a:lnTo>
                    <a:pt x="0" y="7683"/>
                  </a:lnTo>
                  <a:lnTo>
                    <a:pt x="165" y="7835"/>
                  </a:lnTo>
                  <a:lnTo>
                    <a:pt x="241" y="8039"/>
                  </a:lnTo>
                  <a:lnTo>
                    <a:pt x="165" y="8229"/>
                  </a:lnTo>
                  <a:lnTo>
                    <a:pt x="0" y="8382"/>
                  </a:lnTo>
                  <a:lnTo>
                    <a:pt x="0" y="8610"/>
                  </a:lnTo>
                  <a:lnTo>
                    <a:pt x="0" y="8839"/>
                  </a:lnTo>
                  <a:lnTo>
                    <a:pt x="165" y="8991"/>
                  </a:lnTo>
                  <a:lnTo>
                    <a:pt x="241" y="9182"/>
                  </a:lnTo>
                  <a:lnTo>
                    <a:pt x="165" y="9385"/>
                  </a:lnTo>
                  <a:lnTo>
                    <a:pt x="0" y="9537"/>
                  </a:lnTo>
                  <a:lnTo>
                    <a:pt x="0" y="9766"/>
                  </a:lnTo>
                  <a:lnTo>
                    <a:pt x="0" y="9982"/>
                  </a:lnTo>
                  <a:lnTo>
                    <a:pt x="165" y="10147"/>
                  </a:lnTo>
                  <a:lnTo>
                    <a:pt x="241" y="10337"/>
                  </a:lnTo>
                  <a:lnTo>
                    <a:pt x="165" y="10528"/>
                  </a:lnTo>
                  <a:lnTo>
                    <a:pt x="0" y="10693"/>
                  </a:lnTo>
                  <a:lnTo>
                    <a:pt x="0" y="10909"/>
                  </a:lnTo>
                  <a:lnTo>
                    <a:pt x="0" y="11137"/>
                  </a:lnTo>
                  <a:lnTo>
                    <a:pt x="165" y="11290"/>
                  </a:lnTo>
                  <a:lnTo>
                    <a:pt x="254" y="11493"/>
                  </a:lnTo>
                  <a:lnTo>
                    <a:pt x="165" y="11696"/>
                  </a:lnTo>
                  <a:lnTo>
                    <a:pt x="0" y="11849"/>
                  </a:lnTo>
                  <a:lnTo>
                    <a:pt x="0" y="12065"/>
                  </a:lnTo>
                  <a:lnTo>
                    <a:pt x="0" y="12293"/>
                  </a:lnTo>
                  <a:lnTo>
                    <a:pt x="165" y="12446"/>
                  </a:lnTo>
                  <a:lnTo>
                    <a:pt x="241" y="12649"/>
                  </a:lnTo>
                  <a:lnTo>
                    <a:pt x="165" y="12839"/>
                  </a:lnTo>
                  <a:lnTo>
                    <a:pt x="0" y="13004"/>
                  </a:lnTo>
                  <a:lnTo>
                    <a:pt x="0" y="13220"/>
                  </a:lnTo>
                  <a:lnTo>
                    <a:pt x="0" y="13449"/>
                  </a:lnTo>
                  <a:lnTo>
                    <a:pt x="165" y="13601"/>
                  </a:lnTo>
                  <a:lnTo>
                    <a:pt x="241" y="13792"/>
                  </a:lnTo>
                  <a:lnTo>
                    <a:pt x="165" y="13995"/>
                  </a:lnTo>
                  <a:lnTo>
                    <a:pt x="0" y="14147"/>
                  </a:lnTo>
                  <a:lnTo>
                    <a:pt x="0" y="14376"/>
                  </a:lnTo>
                  <a:lnTo>
                    <a:pt x="0" y="14592"/>
                  </a:lnTo>
                  <a:lnTo>
                    <a:pt x="165" y="14744"/>
                  </a:lnTo>
                  <a:lnTo>
                    <a:pt x="241" y="14947"/>
                  </a:lnTo>
                  <a:lnTo>
                    <a:pt x="165" y="15138"/>
                  </a:lnTo>
                  <a:lnTo>
                    <a:pt x="0" y="15290"/>
                  </a:lnTo>
                  <a:lnTo>
                    <a:pt x="0" y="15519"/>
                  </a:lnTo>
                  <a:lnTo>
                    <a:pt x="0" y="15748"/>
                  </a:lnTo>
                  <a:lnTo>
                    <a:pt x="165" y="15900"/>
                  </a:lnTo>
                  <a:lnTo>
                    <a:pt x="241" y="16090"/>
                  </a:lnTo>
                  <a:lnTo>
                    <a:pt x="165" y="16294"/>
                  </a:lnTo>
                  <a:lnTo>
                    <a:pt x="0" y="16446"/>
                  </a:lnTo>
                  <a:lnTo>
                    <a:pt x="0" y="16675"/>
                  </a:lnTo>
                  <a:lnTo>
                    <a:pt x="0" y="16891"/>
                  </a:lnTo>
                  <a:lnTo>
                    <a:pt x="165" y="17056"/>
                  </a:lnTo>
                  <a:lnTo>
                    <a:pt x="241" y="17246"/>
                  </a:lnTo>
                  <a:lnTo>
                    <a:pt x="165" y="17437"/>
                  </a:lnTo>
                  <a:lnTo>
                    <a:pt x="0" y="17602"/>
                  </a:lnTo>
                  <a:lnTo>
                    <a:pt x="0" y="17818"/>
                  </a:lnTo>
                  <a:lnTo>
                    <a:pt x="0" y="18046"/>
                  </a:lnTo>
                  <a:lnTo>
                    <a:pt x="165" y="18199"/>
                  </a:lnTo>
                  <a:lnTo>
                    <a:pt x="241" y="18389"/>
                  </a:lnTo>
                  <a:lnTo>
                    <a:pt x="165" y="18592"/>
                  </a:lnTo>
                  <a:lnTo>
                    <a:pt x="0" y="18745"/>
                  </a:lnTo>
                  <a:lnTo>
                    <a:pt x="0" y="18961"/>
                  </a:lnTo>
                  <a:lnTo>
                    <a:pt x="0" y="19189"/>
                  </a:lnTo>
                  <a:lnTo>
                    <a:pt x="165" y="19342"/>
                  </a:lnTo>
                  <a:lnTo>
                    <a:pt x="241" y="19545"/>
                  </a:lnTo>
                  <a:lnTo>
                    <a:pt x="165" y="19735"/>
                  </a:lnTo>
                  <a:lnTo>
                    <a:pt x="0" y="19888"/>
                  </a:lnTo>
                  <a:lnTo>
                    <a:pt x="0" y="20116"/>
                  </a:lnTo>
                  <a:lnTo>
                    <a:pt x="0" y="20345"/>
                  </a:lnTo>
                  <a:lnTo>
                    <a:pt x="165" y="20497"/>
                  </a:lnTo>
                  <a:lnTo>
                    <a:pt x="254" y="20701"/>
                  </a:lnTo>
                  <a:lnTo>
                    <a:pt x="165" y="20891"/>
                  </a:lnTo>
                  <a:lnTo>
                    <a:pt x="0" y="21043"/>
                  </a:lnTo>
                  <a:lnTo>
                    <a:pt x="0" y="21285"/>
                  </a:lnTo>
                  <a:lnTo>
                    <a:pt x="0" y="21501"/>
                  </a:lnTo>
                  <a:lnTo>
                    <a:pt x="165" y="21653"/>
                  </a:lnTo>
                  <a:lnTo>
                    <a:pt x="241" y="21844"/>
                  </a:lnTo>
                  <a:lnTo>
                    <a:pt x="165" y="22047"/>
                  </a:lnTo>
                  <a:lnTo>
                    <a:pt x="0" y="22199"/>
                  </a:lnTo>
                  <a:lnTo>
                    <a:pt x="0" y="22428"/>
                  </a:lnTo>
                  <a:lnTo>
                    <a:pt x="0" y="22644"/>
                  </a:lnTo>
                  <a:lnTo>
                    <a:pt x="165" y="22809"/>
                  </a:lnTo>
                  <a:lnTo>
                    <a:pt x="241" y="22999"/>
                  </a:lnTo>
                  <a:lnTo>
                    <a:pt x="165" y="23190"/>
                  </a:lnTo>
                  <a:lnTo>
                    <a:pt x="0" y="23355"/>
                  </a:lnTo>
                  <a:lnTo>
                    <a:pt x="0" y="23571"/>
                  </a:lnTo>
                  <a:lnTo>
                    <a:pt x="0" y="23799"/>
                  </a:lnTo>
                  <a:lnTo>
                    <a:pt x="165" y="23952"/>
                  </a:lnTo>
                  <a:lnTo>
                    <a:pt x="241" y="24155"/>
                  </a:lnTo>
                  <a:lnTo>
                    <a:pt x="165" y="24345"/>
                  </a:lnTo>
                  <a:lnTo>
                    <a:pt x="0" y="24498"/>
                  </a:lnTo>
                  <a:lnTo>
                    <a:pt x="0" y="24726"/>
                  </a:lnTo>
                  <a:lnTo>
                    <a:pt x="0" y="25666"/>
                  </a:lnTo>
                  <a:lnTo>
                    <a:pt x="774" y="26428"/>
                  </a:lnTo>
                  <a:lnTo>
                    <a:pt x="1701" y="26428"/>
                  </a:lnTo>
                  <a:lnTo>
                    <a:pt x="15709" y="26428"/>
                  </a:lnTo>
                  <a:lnTo>
                    <a:pt x="16433" y="26428"/>
                  </a:lnTo>
                  <a:lnTo>
                    <a:pt x="16941" y="25920"/>
                  </a:lnTo>
                  <a:lnTo>
                    <a:pt x="17195" y="25273"/>
                  </a:lnTo>
                  <a:lnTo>
                    <a:pt x="22237" y="25273"/>
                  </a:lnTo>
                  <a:lnTo>
                    <a:pt x="22974" y="25273"/>
                  </a:lnTo>
                  <a:lnTo>
                    <a:pt x="23469" y="24765"/>
                  </a:lnTo>
                  <a:lnTo>
                    <a:pt x="23710" y="24130"/>
                  </a:lnTo>
                  <a:lnTo>
                    <a:pt x="28778" y="24130"/>
                  </a:lnTo>
                  <a:lnTo>
                    <a:pt x="29502" y="24130"/>
                  </a:lnTo>
                  <a:lnTo>
                    <a:pt x="29997" y="23622"/>
                  </a:lnTo>
                  <a:lnTo>
                    <a:pt x="30251" y="22987"/>
                  </a:lnTo>
                  <a:lnTo>
                    <a:pt x="35306" y="22987"/>
                  </a:lnTo>
                  <a:lnTo>
                    <a:pt x="36029" y="22987"/>
                  </a:lnTo>
                  <a:lnTo>
                    <a:pt x="36537" y="22466"/>
                  </a:lnTo>
                  <a:lnTo>
                    <a:pt x="36791" y="21818"/>
                  </a:lnTo>
                  <a:lnTo>
                    <a:pt x="41833" y="21818"/>
                  </a:lnTo>
                  <a:lnTo>
                    <a:pt x="42557" y="21818"/>
                  </a:lnTo>
                  <a:lnTo>
                    <a:pt x="43053" y="21310"/>
                  </a:lnTo>
                  <a:lnTo>
                    <a:pt x="43294" y="20675"/>
                  </a:lnTo>
                  <a:lnTo>
                    <a:pt x="48361" y="20675"/>
                  </a:lnTo>
                  <a:lnTo>
                    <a:pt x="49072" y="20675"/>
                  </a:lnTo>
                  <a:lnTo>
                    <a:pt x="49568" y="20154"/>
                  </a:lnTo>
                  <a:lnTo>
                    <a:pt x="49822" y="19519"/>
                  </a:lnTo>
                  <a:lnTo>
                    <a:pt x="54876" y="19519"/>
                  </a:lnTo>
                  <a:lnTo>
                    <a:pt x="55600" y="19519"/>
                  </a:lnTo>
                  <a:lnTo>
                    <a:pt x="56108" y="19011"/>
                  </a:lnTo>
                  <a:lnTo>
                    <a:pt x="56349" y="18376"/>
                  </a:lnTo>
                  <a:lnTo>
                    <a:pt x="61404" y="18376"/>
                  </a:lnTo>
                  <a:lnTo>
                    <a:pt x="62128" y="18376"/>
                  </a:lnTo>
                  <a:lnTo>
                    <a:pt x="62636" y="17868"/>
                  </a:lnTo>
                  <a:lnTo>
                    <a:pt x="62877" y="17221"/>
                  </a:lnTo>
                  <a:lnTo>
                    <a:pt x="67932" y="17221"/>
                  </a:lnTo>
                  <a:lnTo>
                    <a:pt x="68643" y="17221"/>
                  </a:lnTo>
                  <a:lnTo>
                    <a:pt x="69151" y="16713"/>
                  </a:lnTo>
                  <a:lnTo>
                    <a:pt x="69405" y="16078"/>
                  </a:lnTo>
                  <a:lnTo>
                    <a:pt x="74447" y="16078"/>
                  </a:lnTo>
                  <a:lnTo>
                    <a:pt x="75171" y="16078"/>
                  </a:lnTo>
                  <a:lnTo>
                    <a:pt x="75679" y="15557"/>
                  </a:lnTo>
                  <a:lnTo>
                    <a:pt x="75933" y="14922"/>
                  </a:lnTo>
                  <a:lnTo>
                    <a:pt x="80975" y="14922"/>
                  </a:lnTo>
                  <a:lnTo>
                    <a:pt x="81915" y="14922"/>
                  </a:lnTo>
                  <a:lnTo>
                    <a:pt x="82677" y="14160"/>
                  </a:lnTo>
                  <a:lnTo>
                    <a:pt x="82677" y="13220"/>
                  </a:lnTo>
                  <a:lnTo>
                    <a:pt x="82677" y="12280"/>
                  </a:lnTo>
                  <a:lnTo>
                    <a:pt x="81915" y="11518"/>
                  </a:lnTo>
                  <a:lnTo>
                    <a:pt x="80975" y="11518"/>
                  </a:lnTo>
                  <a:close/>
                </a:path>
              </a:pathLst>
            </a:custGeom>
            <a:ln w="7442">
              <a:solidFill>
                <a:srgbClr val="070101"/>
              </a:solidFill>
            </a:ln>
          </p:spPr>
          <p:txBody>
            <a:bodyPr wrap="square" lIns="0" tIns="0" rIns="0" bIns="0" rtlCol="0"/>
            <a:lstStyle/>
            <a:p/>
          </p:txBody>
        </p:sp>
        <p:sp>
          <p:nvSpPr>
            <p:cNvPr id="3834" name="object 3834" descr=""/>
            <p:cNvSpPr/>
            <p:nvPr/>
          </p:nvSpPr>
          <p:spPr>
            <a:xfrm>
              <a:off x="1217453" y="5199922"/>
              <a:ext cx="7620" cy="0"/>
            </a:xfrm>
            <a:custGeom>
              <a:avLst/>
              <a:gdLst/>
              <a:ahLst/>
              <a:cxnLst/>
              <a:rect l="l" t="t" r="r" b="b"/>
              <a:pathLst>
                <a:path w="7619" h="0">
                  <a:moveTo>
                    <a:pt x="0" y="0"/>
                  </a:moveTo>
                  <a:lnTo>
                    <a:pt x="7493" y="0"/>
                  </a:lnTo>
                </a:path>
              </a:pathLst>
            </a:custGeom>
            <a:ln w="7442">
              <a:solidFill>
                <a:srgbClr val="070101"/>
              </a:solidFill>
            </a:ln>
          </p:spPr>
          <p:txBody>
            <a:bodyPr wrap="square" lIns="0" tIns="0" rIns="0" bIns="0" rtlCol="0"/>
            <a:lstStyle/>
            <a:p/>
          </p:txBody>
        </p:sp>
        <p:sp>
          <p:nvSpPr>
            <p:cNvPr id="3835" name="object 3835" descr=""/>
            <p:cNvSpPr/>
            <p:nvPr/>
          </p:nvSpPr>
          <p:spPr>
            <a:xfrm>
              <a:off x="1217453" y="5198769"/>
              <a:ext cx="1270" cy="0"/>
            </a:xfrm>
            <a:custGeom>
              <a:avLst/>
              <a:gdLst/>
              <a:ahLst/>
              <a:cxnLst/>
              <a:rect l="l" t="t" r="r" b="b"/>
              <a:pathLst>
                <a:path w="1269" h="0">
                  <a:moveTo>
                    <a:pt x="0" y="0"/>
                  </a:moveTo>
                  <a:lnTo>
                    <a:pt x="965" y="0"/>
                  </a:lnTo>
                </a:path>
                <a:path w="1269" h="0">
                  <a:moveTo>
                    <a:pt x="0" y="0"/>
                  </a:moveTo>
                  <a:lnTo>
                    <a:pt x="965" y="0"/>
                  </a:lnTo>
                </a:path>
              </a:pathLst>
            </a:custGeom>
            <a:ln w="7442">
              <a:solidFill>
                <a:srgbClr val="070101"/>
              </a:solidFill>
            </a:ln>
          </p:spPr>
          <p:txBody>
            <a:bodyPr wrap="square" lIns="0" tIns="0" rIns="0" bIns="0" rtlCol="0"/>
            <a:lstStyle/>
            <a:p/>
          </p:txBody>
        </p:sp>
        <p:sp>
          <p:nvSpPr>
            <p:cNvPr id="3836" name="object 3836" descr=""/>
            <p:cNvSpPr/>
            <p:nvPr/>
          </p:nvSpPr>
          <p:spPr>
            <a:xfrm>
              <a:off x="1217453" y="5212574"/>
              <a:ext cx="79375" cy="14604"/>
            </a:xfrm>
            <a:custGeom>
              <a:avLst/>
              <a:gdLst/>
              <a:ahLst/>
              <a:cxnLst/>
              <a:rect l="l" t="t" r="r" b="b"/>
              <a:pathLst>
                <a:path w="79375" h="14604">
                  <a:moveTo>
                    <a:pt x="0" y="13982"/>
                  </a:moveTo>
                  <a:lnTo>
                    <a:pt x="79273" y="0"/>
                  </a:lnTo>
                </a:path>
              </a:pathLst>
            </a:custGeom>
            <a:ln w="7442">
              <a:solidFill>
                <a:srgbClr val="070101"/>
              </a:solidFill>
            </a:ln>
          </p:spPr>
          <p:txBody>
            <a:bodyPr wrap="square" lIns="0" tIns="0" rIns="0" bIns="0" rtlCol="0"/>
            <a:lstStyle/>
            <a:p/>
          </p:txBody>
        </p:sp>
        <p:sp>
          <p:nvSpPr>
            <p:cNvPr id="3837" name="object 3837" descr=""/>
            <p:cNvSpPr/>
            <p:nvPr/>
          </p:nvSpPr>
          <p:spPr>
            <a:xfrm>
              <a:off x="1217456" y="5198596"/>
              <a:ext cx="79375" cy="14604"/>
            </a:xfrm>
            <a:custGeom>
              <a:avLst/>
              <a:gdLst/>
              <a:ahLst/>
              <a:cxnLst/>
              <a:rect l="l" t="t" r="r" b="b"/>
              <a:pathLst>
                <a:path w="79375" h="14604">
                  <a:moveTo>
                    <a:pt x="79273" y="13982"/>
                  </a:moveTo>
                  <a:lnTo>
                    <a:pt x="0" y="0"/>
                  </a:lnTo>
                </a:path>
              </a:pathLst>
            </a:custGeom>
            <a:ln w="7442">
              <a:solidFill>
                <a:srgbClr val="070101"/>
              </a:solidFill>
            </a:ln>
          </p:spPr>
          <p:txBody>
            <a:bodyPr wrap="square" lIns="0" tIns="0" rIns="0" bIns="0" rtlCol="0"/>
            <a:lstStyle/>
            <a:p/>
          </p:txBody>
        </p:sp>
        <p:sp>
          <p:nvSpPr>
            <p:cNvPr id="3838" name="object 3838" descr=""/>
            <p:cNvSpPr/>
            <p:nvPr/>
          </p:nvSpPr>
          <p:spPr>
            <a:xfrm>
              <a:off x="2507484" y="4371756"/>
              <a:ext cx="145415" cy="54610"/>
            </a:xfrm>
            <a:custGeom>
              <a:avLst/>
              <a:gdLst/>
              <a:ahLst/>
              <a:cxnLst/>
              <a:rect l="l" t="t" r="r" b="b"/>
              <a:pathLst>
                <a:path w="145414" h="54610">
                  <a:moveTo>
                    <a:pt x="0" y="0"/>
                  </a:moveTo>
                  <a:lnTo>
                    <a:pt x="32089" y="23171"/>
                  </a:lnTo>
                  <a:lnTo>
                    <a:pt x="67511" y="40133"/>
                  </a:lnTo>
                  <a:lnTo>
                    <a:pt x="105379" y="50554"/>
                  </a:lnTo>
                  <a:lnTo>
                    <a:pt x="144805" y="54102"/>
                  </a:lnTo>
                </a:path>
              </a:pathLst>
            </a:custGeom>
            <a:ln w="7442">
              <a:solidFill>
                <a:srgbClr val="070101"/>
              </a:solidFill>
            </a:ln>
          </p:spPr>
          <p:txBody>
            <a:bodyPr wrap="square" lIns="0" tIns="0" rIns="0" bIns="0" rtlCol="0"/>
            <a:lstStyle/>
            <a:p/>
          </p:txBody>
        </p:sp>
        <p:sp>
          <p:nvSpPr>
            <p:cNvPr id="3839" name="object 3839" descr=""/>
            <p:cNvSpPr/>
            <p:nvPr/>
          </p:nvSpPr>
          <p:spPr>
            <a:xfrm>
              <a:off x="2953421" y="4675868"/>
              <a:ext cx="3810" cy="3810"/>
            </a:xfrm>
            <a:custGeom>
              <a:avLst/>
              <a:gdLst/>
              <a:ahLst/>
              <a:cxnLst/>
              <a:rect l="l" t="t" r="r" b="b"/>
              <a:pathLst>
                <a:path w="3810" h="3810">
                  <a:moveTo>
                    <a:pt x="0" y="3403"/>
                  </a:moveTo>
                  <a:lnTo>
                    <a:pt x="1866" y="3403"/>
                  </a:lnTo>
                  <a:lnTo>
                    <a:pt x="3403" y="1879"/>
                  </a:lnTo>
                  <a:lnTo>
                    <a:pt x="3403" y="0"/>
                  </a:lnTo>
                </a:path>
              </a:pathLst>
            </a:custGeom>
            <a:ln w="7442">
              <a:solidFill>
                <a:srgbClr val="070101"/>
              </a:solidFill>
            </a:ln>
          </p:spPr>
          <p:txBody>
            <a:bodyPr wrap="square" lIns="0" tIns="0" rIns="0" bIns="0" rtlCol="0"/>
            <a:lstStyle/>
            <a:p/>
          </p:txBody>
        </p:sp>
        <p:sp>
          <p:nvSpPr>
            <p:cNvPr id="3840" name="object 3840" descr=""/>
            <p:cNvSpPr/>
            <p:nvPr/>
          </p:nvSpPr>
          <p:spPr>
            <a:xfrm>
              <a:off x="2953416" y="4557513"/>
              <a:ext cx="3810" cy="3810"/>
            </a:xfrm>
            <a:custGeom>
              <a:avLst/>
              <a:gdLst/>
              <a:ahLst/>
              <a:cxnLst/>
              <a:rect l="l" t="t" r="r" b="b"/>
              <a:pathLst>
                <a:path w="3810" h="3810">
                  <a:moveTo>
                    <a:pt x="3403" y="3403"/>
                  </a:moveTo>
                  <a:lnTo>
                    <a:pt x="3403" y="1524"/>
                  </a:lnTo>
                  <a:lnTo>
                    <a:pt x="1879" y="0"/>
                  </a:lnTo>
                  <a:lnTo>
                    <a:pt x="0" y="0"/>
                  </a:lnTo>
                </a:path>
              </a:pathLst>
            </a:custGeom>
            <a:ln w="7442">
              <a:solidFill>
                <a:srgbClr val="070101"/>
              </a:solidFill>
            </a:ln>
          </p:spPr>
          <p:txBody>
            <a:bodyPr wrap="square" lIns="0" tIns="0" rIns="0" bIns="0" rtlCol="0"/>
            <a:lstStyle/>
            <a:p/>
          </p:txBody>
        </p:sp>
        <p:sp>
          <p:nvSpPr>
            <p:cNvPr id="3841" name="object 3841" descr=""/>
            <p:cNvSpPr/>
            <p:nvPr/>
          </p:nvSpPr>
          <p:spPr>
            <a:xfrm>
              <a:off x="2133998" y="4742977"/>
              <a:ext cx="17145" cy="17145"/>
            </a:xfrm>
            <a:custGeom>
              <a:avLst/>
              <a:gdLst/>
              <a:ahLst/>
              <a:cxnLst/>
              <a:rect l="l" t="t" r="r" b="b"/>
              <a:pathLst>
                <a:path w="17144" h="17145">
                  <a:moveTo>
                    <a:pt x="0" y="0"/>
                  </a:moveTo>
                  <a:lnTo>
                    <a:pt x="0" y="9385"/>
                  </a:lnTo>
                  <a:lnTo>
                    <a:pt x="7607" y="16992"/>
                  </a:lnTo>
                  <a:lnTo>
                    <a:pt x="16992" y="16992"/>
                  </a:lnTo>
                </a:path>
              </a:pathLst>
            </a:custGeom>
            <a:ln w="7442">
              <a:solidFill>
                <a:srgbClr val="070101"/>
              </a:solidFill>
            </a:ln>
          </p:spPr>
          <p:txBody>
            <a:bodyPr wrap="square" lIns="0" tIns="0" rIns="0" bIns="0" rtlCol="0"/>
            <a:lstStyle/>
            <a:p/>
          </p:txBody>
        </p:sp>
        <p:sp>
          <p:nvSpPr>
            <p:cNvPr id="3842" name="object 3842" descr=""/>
            <p:cNvSpPr/>
            <p:nvPr/>
          </p:nvSpPr>
          <p:spPr>
            <a:xfrm>
              <a:off x="1414811" y="4742975"/>
              <a:ext cx="17145" cy="17145"/>
            </a:xfrm>
            <a:custGeom>
              <a:avLst/>
              <a:gdLst/>
              <a:ahLst/>
              <a:cxnLst/>
              <a:rect l="l" t="t" r="r" b="b"/>
              <a:pathLst>
                <a:path w="17144" h="17145">
                  <a:moveTo>
                    <a:pt x="0" y="16992"/>
                  </a:moveTo>
                  <a:lnTo>
                    <a:pt x="9372" y="16992"/>
                  </a:lnTo>
                  <a:lnTo>
                    <a:pt x="16992" y="9385"/>
                  </a:lnTo>
                  <a:lnTo>
                    <a:pt x="16992" y="0"/>
                  </a:lnTo>
                </a:path>
              </a:pathLst>
            </a:custGeom>
            <a:ln w="7442">
              <a:solidFill>
                <a:srgbClr val="070101"/>
              </a:solidFill>
            </a:ln>
          </p:spPr>
          <p:txBody>
            <a:bodyPr wrap="square" lIns="0" tIns="0" rIns="0" bIns="0" rtlCol="0"/>
            <a:lstStyle/>
            <a:p/>
          </p:txBody>
        </p:sp>
        <p:sp>
          <p:nvSpPr>
            <p:cNvPr id="3843" name="object 3843" descr=""/>
            <p:cNvSpPr/>
            <p:nvPr/>
          </p:nvSpPr>
          <p:spPr>
            <a:xfrm>
              <a:off x="2873005" y="4682384"/>
              <a:ext cx="5080" cy="5080"/>
            </a:xfrm>
            <a:custGeom>
              <a:avLst/>
              <a:gdLst/>
              <a:ahLst/>
              <a:cxnLst/>
              <a:rect l="l" t="t" r="r" b="b"/>
              <a:pathLst>
                <a:path w="5080" h="5079">
                  <a:moveTo>
                    <a:pt x="0" y="4533"/>
                  </a:moveTo>
                  <a:lnTo>
                    <a:pt x="2501" y="4533"/>
                  </a:lnTo>
                  <a:lnTo>
                    <a:pt x="4533" y="2501"/>
                  </a:lnTo>
                  <a:lnTo>
                    <a:pt x="4533" y="0"/>
                  </a:lnTo>
                </a:path>
              </a:pathLst>
            </a:custGeom>
            <a:ln w="7442">
              <a:solidFill>
                <a:srgbClr val="070101"/>
              </a:solidFill>
            </a:ln>
          </p:spPr>
          <p:txBody>
            <a:bodyPr wrap="square" lIns="0" tIns="0" rIns="0" bIns="0" rtlCol="0"/>
            <a:lstStyle/>
            <a:p/>
          </p:txBody>
        </p:sp>
        <p:sp>
          <p:nvSpPr>
            <p:cNvPr id="3844" name="object 3844" descr=""/>
            <p:cNvSpPr/>
            <p:nvPr/>
          </p:nvSpPr>
          <p:spPr>
            <a:xfrm>
              <a:off x="2868479" y="4682386"/>
              <a:ext cx="5080" cy="5080"/>
            </a:xfrm>
            <a:custGeom>
              <a:avLst/>
              <a:gdLst/>
              <a:ahLst/>
              <a:cxnLst/>
              <a:rect l="l" t="t" r="r" b="b"/>
              <a:pathLst>
                <a:path w="5080" h="5079">
                  <a:moveTo>
                    <a:pt x="0" y="0"/>
                  </a:moveTo>
                  <a:lnTo>
                    <a:pt x="0" y="2501"/>
                  </a:lnTo>
                  <a:lnTo>
                    <a:pt x="2032" y="4533"/>
                  </a:lnTo>
                  <a:lnTo>
                    <a:pt x="4521" y="4533"/>
                  </a:lnTo>
                </a:path>
              </a:pathLst>
            </a:custGeom>
            <a:ln w="7442">
              <a:solidFill>
                <a:srgbClr val="070101"/>
              </a:solidFill>
            </a:ln>
          </p:spPr>
          <p:txBody>
            <a:bodyPr wrap="square" lIns="0" tIns="0" rIns="0" bIns="0" rtlCol="0"/>
            <a:lstStyle/>
            <a:p/>
          </p:txBody>
        </p:sp>
        <p:sp>
          <p:nvSpPr>
            <p:cNvPr id="3845" name="object 3845" descr=""/>
            <p:cNvSpPr/>
            <p:nvPr/>
          </p:nvSpPr>
          <p:spPr>
            <a:xfrm>
              <a:off x="2868484" y="4549873"/>
              <a:ext cx="5080" cy="5080"/>
            </a:xfrm>
            <a:custGeom>
              <a:avLst/>
              <a:gdLst/>
              <a:ahLst/>
              <a:cxnLst/>
              <a:rect l="l" t="t" r="r" b="b"/>
              <a:pathLst>
                <a:path w="5080" h="5079">
                  <a:moveTo>
                    <a:pt x="4521" y="0"/>
                  </a:moveTo>
                  <a:lnTo>
                    <a:pt x="2031" y="0"/>
                  </a:lnTo>
                  <a:lnTo>
                    <a:pt x="0" y="2032"/>
                  </a:lnTo>
                  <a:lnTo>
                    <a:pt x="0" y="4533"/>
                  </a:lnTo>
                </a:path>
              </a:pathLst>
            </a:custGeom>
            <a:ln w="7442">
              <a:solidFill>
                <a:srgbClr val="070101"/>
              </a:solidFill>
            </a:ln>
          </p:spPr>
          <p:txBody>
            <a:bodyPr wrap="square" lIns="0" tIns="0" rIns="0" bIns="0" rtlCol="0"/>
            <a:lstStyle/>
            <a:p/>
          </p:txBody>
        </p:sp>
        <p:sp>
          <p:nvSpPr>
            <p:cNvPr id="3846" name="object 3846" descr=""/>
            <p:cNvSpPr/>
            <p:nvPr/>
          </p:nvSpPr>
          <p:spPr>
            <a:xfrm>
              <a:off x="2873010" y="4549871"/>
              <a:ext cx="5080" cy="5080"/>
            </a:xfrm>
            <a:custGeom>
              <a:avLst/>
              <a:gdLst/>
              <a:ahLst/>
              <a:cxnLst/>
              <a:rect l="l" t="t" r="r" b="b"/>
              <a:pathLst>
                <a:path w="5080" h="5079">
                  <a:moveTo>
                    <a:pt x="4533" y="4533"/>
                  </a:moveTo>
                  <a:lnTo>
                    <a:pt x="4533" y="2031"/>
                  </a:lnTo>
                  <a:lnTo>
                    <a:pt x="2501" y="0"/>
                  </a:lnTo>
                  <a:lnTo>
                    <a:pt x="0" y="0"/>
                  </a:lnTo>
                </a:path>
              </a:pathLst>
            </a:custGeom>
            <a:ln w="7442">
              <a:solidFill>
                <a:srgbClr val="070101"/>
              </a:solidFill>
            </a:ln>
          </p:spPr>
          <p:txBody>
            <a:bodyPr wrap="square" lIns="0" tIns="0" rIns="0" bIns="0" rtlCol="0"/>
            <a:lstStyle/>
            <a:p/>
          </p:txBody>
        </p:sp>
        <p:sp>
          <p:nvSpPr>
            <p:cNvPr id="3847" name="object 3847" descr=""/>
            <p:cNvSpPr/>
            <p:nvPr/>
          </p:nvSpPr>
          <p:spPr>
            <a:xfrm>
              <a:off x="1278896" y="4700505"/>
              <a:ext cx="6985" cy="6985"/>
            </a:xfrm>
            <a:custGeom>
              <a:avLst/>
              <a:gdLst/>
              <a:ahLst/>
              <a:cxnLst/>
              <a:rect l="l" t="t" r="r" b="b"/>
              <a:pathLst>
                <a:path w="6984" h="6985">
                  <a:moveTo>
                    <a:pt x="6794" y="0"/>
                  </a:moveTo>
                  <a:lnTo>
                    <a:pt x="3047" y="0"/>
                  </a:lnTo>
                  <a:lnTo>
                    <a:pt x="0" y="3048"/>
                  </a:lnTo>
                  <a:lnTo>
                    <a:pt x="0" y="6794"/>
                  </a:lnTo>
                </a:path>
              </a:pathLst>
            </a:custGeom>
            <a:ln w="7442">
              <a:solidFill>
                <a:srgbClr val="070101"/>
              </a:solidFill>
            </a:ln>
          </p:spPr>
          <p:txBody>
            <a:bodyPr wrap="square" lIns="0" tIns="0" rIns="0" bIns="0" rtlCol="0"/>
            <a:lstStyle/>
            <a:p/>
          </p:txBody>
        </p:sp>
        <p:sp>
          <p:nvSpPr>
            <p:cNvPr id="3848" name="object 3848" descr=""/>
            <p:cNvSpPr/>
            <p:nvPr/>
          </p:nvSpPr>
          <p:spPr>
            <a:xfrm>
              <a:off x="1293326" y="4768459"/>
              <a:ext cx="3810" cy="3810"/>
            </a:xfrm>
            <a:custGeom>
              <a:avLst/>
              <a:gdLst/>
              <a:ahLst/>
              <a:cxnLst/>
              <a:rect l="l" t="t" r="r" b="b"/>
              <a:pathLst>
                <a:path w="3809" h="3810">
                  <a:moveTo>
                    <a:pt x="3403" y="3403"/>
                  </a:moveTo>
                  <a:lnTo>
                    <a:pt x="3403" y="1524"/>
                  </a:lnTo>
                  <a:lnTo>
                    <a:pt x="1892" y="0"/>
                  </a:lnTo>
                  <a:lnTo>
                    <a:pt x="0" y="0"/>
                  </a:lnTo>
                </a:path>
              </a:pathLst>
            </a:custGeom>
            <a:ln w="7442">
              <a:solidFill>
                <a:srgbClr val="070101"/>
              </a:solidFill>
            </a:ln>
          </p:spPr>
          <p:txBody>
            <a:bodyPr wrap="square" lIns="0" tIns="0" rIns="0" bIns="0" rtlCol="0"/>
            <a:lstStyle/>
            <a:p/>
          </p:txBody>
        </p:sp>
        <p:sp>
          <p:nvSpPr>
            <p:cNvPr id="3849" name="object 3849" descr=""/>
            <p:cNvSpPr/>
            <p:nvPr/>
          </p:nvSpPr>
          <p:spPr>
            <a:xfrm>
              <a:off x="1362989" y="4768464"/>
              <a:ext cx="3810" cy="3810"/>
            </a:xfrm>
            <a:custGeom>
              <a:avLst/>
              <a:gdLst/>
              <a:ahLst/>
              <a:cxnLst/>
              <a:rect l="l" t="t" r="r" b="b"/>
              <a:pathLst>
                <a:path w="3809" h="3810">
                  <a:moveTo>
                    <a:pt x="3403" y="0"/>
                  </a:moveTo>
                  <a:lnTo>
                    <a:pt x="1536" y="0"/>
                  </a:lnTo>
                  <a:lnTo>
                    <a:pt x="0" y="1524"/>
                  </a:lnTo>
                  <a:lnTo>
                    <a:pt x="0" y="3403"/>
                  </a:lnTo>
                </a:path>
              </a:pathLst>
            </a:custGeom>
            <a:ln w="7442">
              <a:solidFill>
                <a:srgbClr val="070101"/>
              </a:solidFill>
            </a:ln>
          </p:spPr>
          <p:txBody>
            <a:bodyPr wrap="square" lIns="0" tIns="0" rIns="0" bIns="0" rtlCol="0"/>
            <a:lstStyle/>
            <a:p/>
          </p:txBody>
        </p:sp>
        <p:sp>
          <p:nvSpPr>
            <p:cNvPr id="3850" name="object 3850" descr=""/>
            <p:cNvSpPr/>
            <p:nvPr/>
          </p:nvSpPr>
          <p:spPr>
            <a:xfrm>
              <a:off x="1374035" y="4700507"/>
              <a:ext cx="6985" cy="6985"/>
            </a:xfrm>
            <a:custGeom>
              <a:avLst/>
              <a:gdLst/>
              <a:ahLst/>
              <a:cxnLst/>
              <a:rect l="l" t="t" r="r" b="b"/>
              <a:pathLst>
                <a:path w="6984" h="6985">
                  <a:moveTo>
                    <a:pt x="6794" y="6794"/>
                  </a:moveTo>
                  <a:lnTo>
                    <a:pt x="6794" y="3047"/>
                  </a:lnTo>
                  <a:lnTo>
                    <a:pt x="3759" y="0"/>
                  </a:lnTo>
                  <a:lnTo>
                    <a:pt x="0" y="0"/>
                  </a:lnTo>
                </a:path>
              </a:pathLst>
            </a:custGeom>
            <a:ln w="7442">
              <a:solidFill>
                <a:srgbClr val="070101"/>
              </a:solidFill>
            </a:ln>
          </p:spPr>
          <p:txBody>
            <a:bodyPr wrap="square" lIns="0" tIns="0" rIns="0" bIns="0" rtlCol="0"/>
            <a:lstStyle/>
            <a:p/>
          </p:txBody>
        </p:sp>
        <p:sp>
          <p:nvSpPr>
            <p:cNvPr id="3851" name="object 3851" descr=""/>
            <p:cNvSpPr/>
            <p:nvPr/>
          </p:nvSpPr>
          <p:spPr>
            <a:xfrm>
              <a:off x="2184962" y="4700505"/>
              <a:ext cx="6985" cy="6985"/>
            </a:xfrm>
            <a:custGeom>
              <a:avLst/>
              <a:gdLst/>
              <a:ahLst/>
              <a:cxnLst/>
              <a:rect l="l" t="t" r="r" b="b"/>
              <a:pathLst>
                <a:path w="6985" h="6985">
                  <a:moveTo>
                    <a:pt x="6794" y="0"/>
                  </a:moveTo>
                  <a:lnTo>
                    <a:pt x="3047" y="0"/>
                  </a:lnTo>
                  <a:lnTo>
                    <a:pt x="0" y="3048"/>
                  </a:lnTo>
                  <a:lnTo>
                    <a:pt x="0" y="6794"/>
                  </a:lnTo>
                </a:path>
              </a:pathLst>
            </a:custGeom>
            <a:ln w="7442">
              <a:solidFill>
                <a:srgbClr val="070101"/>
              </a:solidFill>
            </a:ln>
          </p:spPr>
          <p:txBody>
            <a:bodyPr wrap="square" lIns="0" tIns="0" rIns="0" bIns="0" rtlCol="0"/>
            <a:lstStyle/>
            <a:p/>
          </p:txBody>
        </p:sp>
        <p:sp>
          <p:nvSpPr>
            <p:cNvPr id="3852" name="object 3852" descr=""/>
            <p:cNvSpPr/>
            <p:nvPr/>
          </p:nvSpPr>
          <p:spPr>
            <a:xfrm>
              <a:off x="2199391" y="4768459"/>
              <a:ext cx="3810" cy="3810"/>
            </a:xfrm>
            <a:custGeom>
              <a:avLst/>
              <a:gdLst/>
              <a:ahLst/>
              <a:cxnLst/>
              <a:rect l="l" t="t" r="r" b="b"/>
              <a:pathLst>
                <a:path w="3810" h="3810">
                  <a:moveTo>
                    <a:pt x="3403" y="3403"/>
                  </a:moveTo>
                  <a:lnTo>
                    <a:pt x="3403" y="1524"/>
                  </a:lnTo>
                  <a:lnTo>
                    <a:pt x="1892" y="0"/>
                  </a:lnTo>
                  <a:lnTo>
                    <a:pt x="0" y="0"/>
                  </a:lnTo>
                </a:path>
              </a:pathLst>
            </a:custGeom>
            <a:ln w="7442">
              <a:solidFill>
                <a:srgbClr val="070101"/>
              </a:solidFill>
            </a:ln>
          </p:spPr>
          <p:txBody>
            <a:bodyPr wrap="square" lIns="0" tIns="0" rIns="0" bIns="0" rtlCol="0"/>
            <a:lstStyle/>
            <a:p/>
          </p:txBody>
        </p:sp>
        <p:sp>
          <p:nvSpPr>
            <p:cNvPr id="3853" name="object 3853" descr=""/>
            <p:cNvSpPr/>
            <p:nvPr/>
          </p:nvSpPr>
          <p:spPr>
            <a:xfrm>
              <a:off x="2269055" y="4768464"/>
              <a:ext cx="3810" cy="3810"/>
            </a:xfrm>
            <a:custGeom>
              <a:avLst/>
              <a:gdLst/>
              <a:ahLst/>
              <a:cxnLst/>
              <a:rect l="l" t="t" r="r" b="b"/>
              <a:pathLst>
                <a:path w="3810" h="3810">
                  <a:moveTo>
                    <a:pt x="3403" y="0"/>
                  </a:moveTo>
                  <a:lnTo>
                    <a:pt x="1536" y="0"/>
                  </a:lnTo>
                  <a:lnTo>
                    <a:pt x="0" y="1524"/>
                  </a:lnTo>
                  <a:lnTo>
                    <a:pt x="0" y="3403"/>
                  </a:lnTo>
                </a:path>
              </a:pathLst>
            </a:custGeom>
            <a:ln w="7442">
              <a:solidFill>
                <a:srgbClr val="070101"/>
              </a:solidFill>
            </a:ln>
          </p:spPr>
          <p:txBody>
            <a:bodyPr wrap="square" lIns="0" tIns="0" rIns="0" bIns="0" rtlCol="0"/>
            <a:lstStyle/>
            <a:p/>
          </p:txBody>
        </p:sp>
        <p:sp>
          <p:nvSpPr>
            <p:cNvPr id="3854" name="object 3854" descr=""/>
            <p:cNvSpPr/>
            <p:nvPr/>
          </p:nvSpPr>
          <p:spPr>
            <a:xfrm>
              <a:off x="2280100" y="4700507"/>
              <a:ext cx="6985" cy="6985"/>
            </a:xfrm>
            <a:custGeom>
              <a:avLst/>
              <a:gdLst/>
              <a:ahLst/>
              <a:cxnLst/>
              <a:rect l="l" t="t" r="r" b="b"/>
              <a:pathLst>
                <a:path w="6985" h="6985">
                  <a:moveTo>
                    <a:pt x="6794" y="6794"/>
                  </a:moveTo>
                  <a:lnTo>
                    <a:pt x="6794" y="3047"/>
                  </a:lnTo>
                  <a:lnTo>
                    <a:pt x="3759" y="0"/>
                  </a:lnTo>
                  <a:lnTo>
                    <a:pt x="0" y="0"/>
                  </a:lnTo>
                </a:path>
              </a:pathLst>
            </a:custGeom>
            <a:ln w="7442">
              <a:solidFill>
                <a:srgbClr val="070101"/>
              </a:solidFill>
            </a:ln>
          </p:spPr>
          <p:txBody>
            <a:bodyPr wrap="square" lIns="0" tIns="0" rIns="0" bIns="0" rtlCol="0"/>
            <a:lstStyle/>
            <a:p/>
          </p:txBody>
        </p:sp>
        <p:pic>
          <p:nvPicPr>
            <p:cNvPr id="3855" name="object 3855" descr=""/>
            <p:cNvPicPr/>
            <p:nvPr/>
          </p:nvPicPr>
          <p:blipFill>
            <a:blip r:embed="rId47" cstate="print"/>
            <a:stretch>
              <a:fillRect/>
            </a:stretch>
          </p:blipFill>
          <p:spPr>
            <a:xfrm>
              <a:off x="2130407" y="4281985"/>
              <a:ext cx="188874" cy="100393"/>
            </a:xfrm>
            <a:prstGeom prst="rect">
              <a:avLst/>
            </a:prstGeom>
          </p:spPr>
        </p:pic>
        <p:pic>
          <p:nvPicPr>
            <p:cNvPr id="3856" name="object 3856" descr=""/>
            <p:cNvPicPr/>
            <p:nvPr/>
          </p:nvPicPr>
          <p:blipFill>
            <a:blip r:embed="rId48" cstate="print"/>
            <a:stretch>
              <a:fillRect/>
            </a:stretch>
          </p:blipFill>
          <p:spPr>
            <a:xfrm>
              <a:off x="1190607" y="4281985"/>
              <a:ext cx="244817" cy="289166"/>
            </a:xfrm>
            <a:prstGeom prst="rect">
              <a:avLst/>
            </a:prstGeom>
          </p:spPr>
        </p:pic>
        <p:sp>
          <p:nvSpPr>
            <p:cNvPr id="3857" name="object 3857" descr=""/>
            <p:cNvSpPr/>
            <p:nvPr/>
          </p:nvSpPr>
          <p:spPr>
            <a:xfrm>
              <a:off x="1296728" y="4782213"/>
              <a:ext cx="972819" cy="156210"/>
            </a:xfrm>
            <a:custGeom>
              <a:avLst/>
              <a:gdLst/>
              <a:ahLst/>
              <a:cxnLst/>
              <a:rect l="l" t="t" r="r" b="b"/>
              <a:pathLst>
                <a:path w="972819" h="156210">
                  <a:moveTo>
                    <a:pt x="4610" y="156133"/>
                  </a:moveTo>
                  <a:lnTo>
                    <a:pt x="4610" y="15976"/>
                  </a:lnTo>
                </a:path>
                <a:path w="972819" h="156210">
                  <a:moveTo>
                    <a:pt x="4610" y="15976"/>
                  </a:moveTo>
                  <a:lnTo>
                    <a:pt x="0" y="0"/>
                  </a:lnTo>
                </a:path>
                <a:path w="972819" h="156210">
                  <a:moveTo>
                    <a:pt x="61658" y="156133"/>
                  </a:moveTo>
                  <a:lnTo>
                    <a:pt x="61658" y="15976"/>
                  </a:lnTo>
                </a:path>
                <a:path w="972819" h="156210">
                  <a:moveTo>
                    <a:pt x="61658" y="15976"/>
                  </a:moveTo>
                  <a:lnTo>
                    <a:pt x="66268" y="0"/>
                  </a:lnTo>
                </a:path>
                <a:path w="972819" h="156210">
                  <a:moveTo>
                    <a:pt x="0" y="15976"/>
                  </a:moveTo>
                  <a:lnTo>
                    <a:pt x="16573" y="15976"/>
                  </a:lnTo>
                </a:path>
                <a:path w="972819" h="156210">
                  <a:moveTo>
                    <a:pt x="49695" y="15976"/>
                  </a:moveTo>
                  <a:lnTo>
                    <a:pt x="66268" y="15976"/>
                  </a:lnTo>
                </a:path>
                <a:path w="972819" h="156210">
                  <a:moveTo>
                    <a:pt x="910678" y="156133"/>
                  </a:moveTo>
                  <a:lnTo>
                    <a:pt x="910678" y="15976"/>
                  </a:lnTo>
                </a:path>
                <a:path w="972819" h="156210">
                  <a:moveTo>
                    <a:pt x="910678" y="15976"/>
                  </a:moveTo>
                  <a:lnTo>
                    <a:pt x="906068" y="0"/>
                  </a:lnTo>
                </a:path>
                <a:path w="972819" h="156210">
                  <a:moveTo>
                    <a:pt x="967714" y="156133"/>
                  </a:moveTo>
                  <a:lnTo>
                    <a:pt x="967714" y="15976"/>
                  </a:lnTo>
                </a:path>
                <a:path w="972819" h="156210">
                  <a:moveTo>
                    <a:pt x="967714" y="15976"/>
                  </a:moveTo>
                  <a:lnTo>
                    <a:pt x="972337" y="0"/>
                  </a:lnTo>
                </a:path>
                <a:path w="972819" h="156210">
                  <a:moveTo>
                    <a:pt x="906068" y="15976"/>
                  </a:moveTo>
                  <a:lnTo>
                    <a:pt x="922642" y="15976"/>
                  </a:lnTo>
                </a:path>
                <a:path w="972819" h="156210">
                  <a:moveTo>
                    <a:pt x="955763" y="15976"/>
                  </a:moveTo>
                  <a:lnTo>
                    <a:pt x="972337" y="15976"/>
                  </a:lnTo>
                </a:path>
              </a:pathLst>
            </a:custGeom>
            <a:ln w="7442">
              <a:solidFill>
                <a:srgbClr val="070101"/>
              </a:solidFill>
            </a:ln>
          </p:spPr>
          <p:txBody>
            <a:bodyPr wrap="square" lIns="0" tIns="0" rIns="0" bIns="0" rtlCol="0"/>
            <a:lstStyle/>
            <a:p/>
          </p:txBody>
        </p:sp>
        <p:sp>
          <p:nvSpPr>
            <p:cNvPr id="3858" name="object 3858" descr=""/>
            <p:cNvSpPr/>
            <p:nvPr/>
          </p:nvSpPr>
          <p:spPr>
            <a:xfrm>
              <a:off x="1188290" y="4319367"/>
              <a:ext cx="1769110" cy="619125"/>
            </a:xfrm>
            <a:custGeom>
              <a:avLst/>
              <a:gdLst/>
              <a:ahLst/>
              <a:cxnLst/>
              <a:rect l="l" t="t" r="r" b="b"/>
              <a:pathLst>
                <a:path w="1769110" h="619125">
                  <a:moveTo>
                    <a:pt x="1703057" y="359054"/>
                  </a:moveTo>
                  <a:lnTo>
                    <a:pt x="1704479" y="359054"/>
                  </a:lnTo>
                </a:path>
                <a:path w="1769110" h="619125">
                  <a:moveTo>
                    <a:pt x="1736534" y="319582"/>
                  </a:moveTo>
                  <a:lnTo>
                    <a:pt x="1736534" y="328879"/>
                  </a:lnTo>
                  <a:lnTo>
                    <a:pt x="1736534" y="337451"/>
                  </a:lnTo>
                </a:path>
                <a:path w="1769110" h="619125">
                  <a:moveTo>
                    <a:pt x="1689252" y="359054"/>
                  </a:moveTo>
                  <a:lnTo>
                    <a:pt x="1694167" y="359054"/>
                  </a:lnTo>
                </a:path>
                <a:path w="1769110" h="619125">
                  <a:moveTo>
                    <a:pt x="1689252" y="319582"/>
                  </a:moveTo>
                  <a:lnTo>
                    <a:pt x="1689252" y="336219"/>
                  </a:lnTo>
                  <a:lnTo>
                    <a:pt x="1689252" y="349758"/>
                  </a:lnTo>
                  <a:lnTo>
                    <a:pt x="1689252" y="359054"/>
                  </a:lnTo>
                </a:path>
                <a:path w="1769110" h="619125">
                  <a:moveTo>
                    <a:pt x="1740217" y="318858"/>
                  </a:moveTo>
                  <a:lnTo>
                    <a:pt x="1740217" y="337743"/>
                  </a:lnTo>
                  <a:lnTo>
                    <a:pt x="1740217" y="351713"/>
                  </a:lnTo>
                  <a:lnTo>
                    <a:pt x="1740217" y="359054"/>
                  </a:lnTo>
                </a:path>
                <a:path w="1769110" h="619125">
                  <a:moveTo>
                    <a:pt x="1736852" y="359054"/>
                  </a:moveTo>
                  <a:lnTo>
                    <a:pt x="1737906" y="359054"/>
                  </a:lnTo>
                  <a:lnTo>
                    <a:pt x="1738807" y="359054"/>
                  </a:lnTo>
                  <a:lnTo>
                    <a:pt x="1739595" y="359054"/>
                  </a:lnTo>
                  <a:lnTo>
                    <a:pt x="1740217" y="359054"/>
                  </a:lnTo>
                </a:path>
                <a:path w="1769110" h="619125">
                  <a:moveTo>
                    <a:pt x="1739582" y="328053"/>
                  </a:moveTo>
                  <a:lnTo>
                    <a:pt x="1739544" y="326974"/>
                  </a:lnTo>
                  <a:lnTo>
                    <a:pt x="1739493" y="325869"/>
                  </a:lnTo>
                  <a:lnTo>
                    <a:pt x="1739455" y="324764"/>
                  </a:lnTo>
                  <a:lnTo>
                    <a:pt x="1739404" y="323646"/>
                  </a:lnTo>
                  <a:lnTo>
                    <a:pt x="1739366" y="322516"/>
                  </a:lnTo>
                  <a:lnTo>
                    <a:pt x="1739315" y="321373"/>
                  </a:lnTo>
                  <a:lnTo>
                    <a:pt x="1739290" y="320217"/>
                  </a:lnTo>
                  <a:lnTo>
                    <a:pt x="1739239" y="319062"/>
                  </a:lnTo>
                </a:path>
                <a:path w="1769110" h="619125">
                  <a:moveTo>
                    <a:pt x="1739595" y="318985"/>
                  </a:moveTo>
                  <a:lnTo>
                    <a:pt x="1739595" y="323596"/>
                  </a:lnTo>
                  <a:lnTo>
                    <a:pt x="1739595" y="328053"/>
                  </a:lnTo>
                </a:path>
                <a:path w="1769110" h="619125">
                  <a:moveTo>
                    <a:pt x="1689252" y="359905"/>
                  </a:moveTo>
                  <a:lnTo>
                    <a:pt x="1765134" y="359905"/>
                  </a:lnTo>
                </a:path>
                <a:path w="1769110" h="619125">
                  <a:moveTo>
                    <a:pt x="1692084" y="302183"/>
                  </a:moveTo>
                  <a:lnTo>
                    <a:pt x="1692084" y="302183"/>
                  </a:lnTo>
                  <a:lnTo>
                    <a:pt x="1692084" y="316826"/>
                  </a:lnTo>
                  <a:lnTo>
                    <a:pt x="1692084" y="318858"/>
                  </a:lnTo>
                </a:path>
                <a:path w="1769110" h="619125">
                  <a:moveTo>
                    <a:pt x="1677365" y="318858"/>
                  </a:moveTo>
                  <a:lnTo>
                    <a:pt x="1677365" y="318858"/>
                  </a:lnTo>
                  <a:lnTo>
                    <a:pt x="1677365" y="302844"/>
                  </a:lnTo>
                  <a:lnTo>
                    <a:pt x="1677365" y="300494"/>
                  </a:lnTo>
                </a:path>
                <a:path w="1769110" h="619125">
                  <a:moveTo>
                    <a:pt x="1675206" y="239382"/>
                  </a:moveTo>
                  <a:lnTo>
                    <a:pt x="1664334" y="239382"/>
                  </a:lnTo>
                </a:path>
                <a:path w="1769110" h="619125">
                  <a:moveTo>
                    <a:pt x="1689252" y="318592"/>
                  </a:moveTo>
                  <a:lnTo>
                    <a:pt x="1689252" y="318592"/>
                  </a:lnTo>
                  <a:lnTo>
                    <a:pt x="1689252" y="304292"/>
                  </a:lnTo>
                  <a:lnTo>
                    <a:pt x="1689252" y="302183"/>
                  </a:lnTo>
                </a:path>
                <a:path w="1769110" h="619125">
                  <a:moveTo>
                    <a:pt x="1768525" y="356501"/>
                  </a:moveTo>
                  <a:lnTo>
                    <a:pt x="1768525" y="353695"/>
                  </a:lnTo>
                  <a:lnTo>
                    <a:pt x="1768525" y="345528"/>
                  </a:lnTo>
                  <a:lnTo>
                    <a:pt x="1768525" y="332816"/>
                  </a:lnTo>
                  <a:lnTo>
                    <a:pt x="1768525" y="316788"/>
                  </a:lnTo>
                  <a:lnTo>
                    <a:pt x="1768525" y="299021"/>
                  </a:lnTo>
                </a:path>
                <a:path w="1769110" h="619125">
                  <a:moveTo>
                    <a:pt x="1768525" y="299021"/>
                  </a:moveTo>
                  <a:lnTo>
                    <a:pt x="1768525" y="281266"/>
                  </a:lnTo>
                  <a:lnTo>
                    <a:pt x="1768525" y="265239"/>
                  </a:lnTo>
                  <a:lnTo>
                    <a:pt x="1768525" y="252526"/>
                  </a:lnTo>
                  <a:lnTo>
                    <a:pt x="1768525" y="244360"/>
                  </a:lnTo>
                  <a:lnTo>
                    <a:pt x="1768525" y="241554"/>
                  </a:lnTo>
                </a:path>
                <a:path w="1769110" h="619125">
                  <a:moveTo>
                    <a:pt x="1765134" y="238150"/>
                  </a:moveTo>
                  <a:lnTo>
                    <a:pt x="1689252" y="238150"/>
                  </a:lnTo>
                </a:path>
                <a:path w="1769110" h="619125">
                  <a:moveTo>
                    <a:pt x="1694967" y="359054"/>
                  </a:moveTo>
                  <a:lnTo>
                    <a:pt x="1695335" y="359054"/>
                  </a:lnTo>
                  <a:lnTo>
                    <a:pt x="1695678" y="359054"/>
                  </a:lnTo>
                </a:path>
                <a:path w="1769110" h="619125">
                  <a:moveTo>
                    <a:pt x="1739010" y="239001"/>
                  </a:moveTo>
                  <a:lnTo>
                    <a:pt x="1738807" y="239001"/>
                  </a:lnTo>
                  <a:lnTo>
                    <a:pt x="1738642" y="239001"/>
                  </a:lnTo>
                </a:path>
                <a:path w="1769110" h="619125">
                  <a:moveTo>
                    <a:pt x="1739442" y="318985"/>
                  </a:moveTo>
                  <a:lnTo>
                    <a:pt x="1739519" y="323596"/>
                  </a:lnTo>
                  <a:lnTo>
                    <a:pt x="1739595" y="328053"/>
                  </a:lnTo>
                </a:path>
                <a:path w="1769110" h="619125">
                  <a:moveTo>
                    <a:pt x="1706397" y="359054"/>
                  </a:moveTo>
                  <a:lnTo>
                    <a:pt x="1707095" y="359054"/>
                  </a:lnTo>
                </a:path>
                <a:path w="1769110" h="619125">
                  <a:moveTo>
                    <a:pt x="1734705" y="359054"/>
                  </a:moveTo>
                  <a:lnTo>
                    <a:pt x="1735061" y="359054"/>
                  </a:lnTo>
                  <a:lnTo>
                    <a:pt x="1735416" y="359054"/>
                  </a:lnTo>
                </a:path>
                <a:path w="1769110" h="619125">
                  <a:moveTo>
                    <a:pt x="1700720" y="359054"/>
                  </a:moveTo>
                  <a:lnTo>
                    <a:pt x="1701431" y="359054"/>
                  </a:lnTo>
                </a:path>
                <a:path w="1769110" h="619125">
                  <a:moveTo>
                    <a:pt x="1712048" y="359054"/>
                  </a:moveTo>
                  <a:lnTo>
                    <a:pt x="1712760" y="359054"/>
                  </a:lnTo>
                </a:path>
                <a:path w="1769110" h="619125">
                  <a:moveTo>
                    <a:pt x="1723377" y="359054"/>
                  </a:moveTo>
                  <a:lnTo>
                    <a:pt x="1723732" y="359054"/>
                  </a:lnTo>
                  <a:lnTo>
                    <a:pt x="1724088" y="359054"/>
                  </a:lnTo>
                </a:path>
                <a:path w="1769110" h="619125">
                  <a:moveTo>
                    <a:pt x="1717713" y="359054"/>
                  </a:moveTo>
                  <a:lnTo>
                    <a:pt x="1718068" y="359054"/>
                  </a:lnTo>
                  <a:lnTo>
                    <a:pt x="1718424" y="359054"/>
                  </a:lnTo>
                </a:path>
                <a:path w="1769110" h="619125">
                  <a:moveTo>
                    <a:pt x="1729041" y="359054"/>
                  </a:moveTo>
                  <a:lnTo>
                    <a:pt x="1729397" y="359054"/>
                  </a:lnTo>
                  <a:lnTo>
                    <a:pt x="1729752" y="359054"/>
                  </a:lnTo>
                </a:path>
                <a:path w="1769110" h="619125">
                  <a:moveTo>
                    <a:pt x="1664334" y="257289"/>
                  </a:moveTo>
                  <a:lnTo>
                    <a:pt x="1664334" y="257175"/>
                  </a:lnTo>
                  <a:lnTo>
                    <a:pt x="1664334" y="257124"/>
                  </a:lnTo>
                </a:path>
                <a:path w="1769110" h="619125">
                  <a:moveTo>
                    <a:pt x="1664334" y="340931"/>
                  </a:moveTo>
                  <a:lnTo>
                    <a:pt x="1664334" y="340880"/>
                  </a:lnTo>
                  <a:lnTo>
                    <a:pt x="1664334" y="340766"/>
                  </a:lnTo>
                </a:path>
                <a:path w="1769110" h="619125">
                  <a:moveTo>
                    <a:pt x="1664334" y="353644"/>
                  </a:moveTo>
                  <a:lnTo>
                    <a:pt x="1664334" y="349161"/>
                  </a:lnTo>
                  <a:lnTo>
                    <a:pt x="1664334" y="345313"/>
                  </a:lnTo>
                </a:path>
                <a:path w="1769110" h="619125">
                  <a:moveTo>
                    <a:pt x="1664334" y="345071"/>
                  </a:moveTo>
                  <a:lnTo>
                    <a:pt x="1664334" y="342049"/>
                  </a:lnTo>
                  <a:lnTo>
                    <a:pt x="1664334" y="340931"/>
                  </a:lnTo>
                </a:path>
                <a:path w="1769110" h="619125">
                  <a:moveTo>
                    <a:pt x="1664334" y="257124"/>
                  </a:moveTo>
                  <a:lnTo>
                    <a:pt x="1664334" y="253415"/>
                  </a:lnTo>
                  <a:lnTo>
                    <a:pt x="1664334" y="244411"/>
                  </a:lnTo>
                </a:path>
                <a:path w="1769110" h="619125">
                  <a:moveTo>
                    <a:pt x="1664334" y="357759"/>
                  </a:moveTo>
                  <a:lnTo>
                    <a:pt x="1664334" y="355981"/>
                  </a:lnTo>
                  <a:lnTo>
                    <a:pt x="1664334" y="353644"/>
                  </a:lnTo>
                </a:path>
                <a:path w="1769110" h="619125">
                  <a:moveTo>
                    <a:pt x="1664334" y="244411"/>
                  </a:moveTo>
                  <a:lnTo>
                    <a:pt x="1664334" y="242074"/>
                  </a:lnTo>
                  <a:lnTo>
                    <a:pt x="1664334" y="240284"/>
                  </a:lnTo>
                </a:path>
                <a:path w="1769110" h="619125">
                  <a:moveTo>
                    <a:pt x="1664334" y="359905"/>
                  </a:moveTo>
                  <a:lnTo>
                    <a:pt x="1675676" y="359905"/>
                  </a:lnTo>
                </a:path>
                <a:path w="1769110" h="619125">
                  <a:moveTo>
                    <a:pt x="1613928" y="357797"/>
                  </a:moveTo>
                  <a:lnTo>
                    <a:pt x="1664334" y="357797"/>
                  </a:lnTo>
                </a:path>
                <a:path w="1769110" h="619125">
                  <a:moveTo>
                    <a:pt x="1664334" y="357759"/>
                  </a:moveTo>
                  <a:lnTo>
                    <a:pt x="1664334" y="357784"/>
                  </a:lnTo>
                  <a:lnTo>
                    <a:pt x="1664334" y="357797"/>
                  </a:lnTo>
                </a:path>
                <a:path w="1769110" h="619125">
                  <a:moveTo>
                    <a:pt x="1664334" y="240258"/>
                  </a:moveTo>
                  <a:lnTo>
                    <a:pt x="1613928" y="240258"/>
                  </a:lnTo>
                </a:path>
                <a:path w="1769110" h="619125">
                  <a:moveTo>
                    <a:pt x="1664334" y="240258"/>
                  </a:moveTo>
                  <a:lnTo>
                    <a:pt x="1664334" y="240271"/>
                  </a:lnTo>
                  <a:lnTo>
                    <a:pt x="1664334" y="240284"/>
                  </a:lnTo>
                </a:path>
                <a:path w="1769110" h="619125">
                  <a:moveTo>
                    <a:pt x="1613928" y="235470"/>
                  </a:moveTo>
                  <a:lnTo>
                    <a:pt x="1664334" y="235470"/>
                  </a:lnTo>
                </a:path>
                <a:path w="1769110" h="619125">
                  <a:moveTo>
                    <a:pt x="1664334" y="240258"/>
                  </a:moveTo>
                  <a:lnTo>
                    <a:pt x="1664334" y="238455"/>
                  </a:lnTo>
                  <a:lnTo>
                    <a:pt x="1664334" y="235470"/>
                  </a:lnTo>
                </a:path>
                <a:path w="1769110" h="619125">
                  <a:moveTo>
                    <a:pt x="1664334" y="362585"/>
                  </a:moveTo>
                  <a:lnTo>
                    <a:pt x="1613928" y="362585"/>
                  </a:lnTo>
                </a:path>
                <a:path w="1769110" h="619125">
                  <a:moveTo>
                    <a:pt x="1664334" y="362585"/>
                  </a:moveTo>
                  <a:lnTo>
                    <a:pt x="1664334" y="359587"/>
                  </a:lnTo>
                  <a:lnTo>
                    <a:pt x="1664334" y="357797"/>
                  </a:lnTo>
                </a:path>
                <a:path w="1769110" h="619125">
                  <a:moveTo>
                    <a:pt x="1664334" y="230301"/>
                  </a:moveTo>
                  <a:lnTo>
                    <a:pt x="1613928" y="230301"/>
                  </a:lnTo>
                </a:path>
                <a:path w="1769110" h="619125">
                  <a:moveTo>
                    <a:pt x="1664334" y="235470"/>
                  </a:moveTo>
                  <a:lnTo>
                    <a:pt x="1664334" y="232511"/>
                  </a:lnTo>
                  <a:lnTo>
                    <a:pt x="1664334" y="230301"/>
                  </a:lnTo>
                </a:path>
                <a:path w="1769110" h="619125">
                  <a:moveTo>
                    <a:pt x="1613928" y="367753"/>
                  </a:moveTo>
                  <a:lnTo>
                    <a:pt x="1664334" y="367753"/>
                  </a:lnTo>
                </a:path>
                <a:path w="1769110" h="619125">
                  <a:moveTo>
                    <a:pt x="1664334" y="367753"/>
                  </a:moveTo>
                  <a:lnTo>
                    <a:pt x="1664334" y="365544"/>
                  </a:lnTo>
                  <a:lnTo>
                    <a:pt x="1664334" y="362585"/>
                  </a:lnTo>
                </a:path>
                <a:path w="1769110" h="619125">
                  <a:moveTo>
                    <a:pt x="1664334" y="369404"/>
                  </a:moveTo>
                  <a:lnTo>
                    <a:pt x="1613928" y="369404"/>
                  </a:lnTo>
                </a:path>
                <a:path w="1769110" h="619125">
                  <a:moveTo>
                    <a:pt x="1664334" y="369404"/>
                  </a:moveTo>
                  <a:lnTo>
                    <a:pt x="1664334" y="368325"/>
                  </a:lnTo>
                  <a:lnTo>
                    <a:pt x="1664334" y="367753"/>
                  </a:lnTo>
                </a:path>
                <a:path w="1769110" h="619125">
                  <a:moveTo>
                    <a:pt x="1613928" y="228638"/>
                  </a:moveTo>
                  <a:lnTo>
                    <a:pt x="1664334" y="228638"/>
                  </a:lnTo>
                </a:path>
                <a:path w="1769110" h="619125">
                  <a:moveTo>
                    <a:pt x="1664334" y="230301"/>
                  </a:moveTo>
                  <a:lnTo>
                    <a:pt x="1664334" y="229717"/>
                  </a:lnTo>
                  <a:lnTo>
                    <a:pt x="1664334" y="228638"/>
                  </a:lnTo>
                </a:path>
                <a:path w="1769110" h="619125">
                  <a:moveTo>
                    <a:pt x="1664334" y="228244"/>
                  </a:moveTo>
                  <a:lnTo>
                    <a:pt x="1613928" y="228244"/>
                  </a:lnTo>
                </a:path>
                <a:path w="1769110" h="619125">
                  <a:moveTo>
                    <a:pt x="1664334" y="228638"/>
                  </a:moveTo>
                  <a:lnTo>
                    <a:pt x="1664334" y="228346"/>
                  </a:lnTo>
                  <a:lnTo>
                    <a:pt x="1664334" y="228244"/>
                  </a:lnTo>
                </a:path>
                <a:path w="1769110" h="619125">
                  <a:moveTo>
                    <a:pt x="1613928" y="369811"/>
                  </a:moveTo>
                  <a:lnTo>
                    <a:pt x="1664334" y="369811"/>
                  </a:lnTo>
                </a:path>
                <a:path w="1769110" h="619125">
                  <a:moveTo>
                    <a:pt x="1664334" y="369811"/>
                  </a:moveTo>
                  <a:lnTo>
                    <a:pt x="1664334" y="369709"/>
                  </a:lnTo>
                  <a:lnTo>
                    <a:pt x="1664334" y="369404"/>
                  </a:lnTo>
                </a:path>
                <a:path w="1769110" h="619125">
                  <a:moveTo>
                    <a:pt x="1730082" y="378307"/>
                  </a:moveTo>
                  <a:lnTo>
                    <a:pt x="1730082" y="368960"/>
                  </a:lnTo>
                  <a:lnTo>
                    <a:pt x="1730082" y="359905"/>
                  </a:lnTo>
                </a:path>
                <a:path w="1769110" h="619125">
                  <a:moveTo>
                    <a:pt x="1718754" y="378307"/>
                  </a:moveTo>
                  <a:lnTo>
                    <a:pt x="1718754" y="368960"/>
                  </a:lnTo>
                  <a:lnTo>
                    <a:pt x="1718754" y="359905"/>
                  </a:lnTo>
                </a:path>
                <a:path w="1769110" h="619125">
                  <a:moveTo>
                    <a:pt x="1718754" y="432104"/>
                  </a:moveTo>
                  <a:lnTo>
                    <a:pt x="1730082" y="432104"/>
                  </a:lnTo>
                </a:path>
                <a:path w="1769110" h="619125">
                  <a:moveTo>
                    <a:pt x="1730082" y="378307"/>
                  </a:moveTo>
                  <a:lnTo>
                    <a:pt x="1730082" y="394931"/>
                  </a:lnTo>
                  <a:lnTo>
                    <a:pt x="1730082" y="409930"/>
                  </a:lnTo>
                  <a:lnTo>
                    <a:pt x="1730082" y="421830"/>
                  </a:lnTo>
                  <a:lnTo>
                    <a:pt x="1730082" y="429463"/>
                  </a:lnTo>
                  <a:lnTo>
                    <a:pt x="1730082" y="432104"/>
                  </a:lnTo>
                </a:path>
                <a:path w="1769110" h="619125">
                  <a:moveTo>
                    <a:pt x="1718754" y="378307"/>
                  </a:moveTo>
                  <a:lnTo>
                    <a:pt x="1718754" y="394931"/>
                  </a:lnTo>
                  <a:lnTo>
                    <a:pt x="1718754" y="409930"/>
                  </a:lnTo>
                  <a:lnTo>
                    <a:pt x="1718754" y="421830"/>
                  </a:lnTo>
                  <a:lnTo>
                    <a:pt x="1718754" y="429475"/>
                  </a:lnTo>
                  <a:lnTo>
                    <a:pt x="1718754" y="432104"/>
                  </a:lnTo>
                </a:path>
                <a:path w="1769110" h="619125">
                  <a:moveTo>
                    <a:pt x="1680248" y="378307"/>
                  </a:moveTo>
                  <a:lnTo>
                    <a:pt x="1680248" y="370890"/>
                  </a:lnTo>
                  <a:lnTo>
                    <a:pt x="1680248" y="363728"/>
                  </a:lnTo>
                </a:path>
                <a:path w="1769110" h="619125">
                  <a:moveTo>
                    <a:pt x="1680248" y="417944"/>
                  </a:moveTo>
                  <a:lnTo>
                    <a:pt x="1718754" y="417944"/>
                  </a:lnTo>
                </a:path>
                <a:path w="1769110" h="619125">
                  <a:moveTo>
                    <a:pt x="1680248" y="378307"/>
                  </a:moveTo>
                  <a:lnTo>
                    <a:pt x="1680248" y="393471"/>
                  </a:lnTo>
                  <a:lnTo>
                    <a:pt x="1680248" y="406336"/>
                  </a:lnTo>
                  <a:lnTo>
                    <a:pt x="1680248" y="414934"/>
                  </a:lnTo>
                  <a:lnTo>
                    <a:pt x="1680248" y="417944"/>
                  </a:lnTo>
                </a:path>
                <a:path w="1769110" h="619125">
                  <a:moveTo>
                    <a:pt x="1613890" y="390867"/>
                  </a:moveTo>
                  <a:lnTo>
                    <a:pt x="1614271" y="390550"/>
                  </a:lnTo>
                  <a:lnTo>
                    <a:pt x="1614652" y="390283"/>
                  </a:lnTo>
                  <a:lnTo>
                    <a:pt x="1614855" y="390169"/>
                  </a:lnTo>
                  <a:lnTo>
                    <a:pt x="1615058" y="390055"/>
                  </a:lnTo>
                  <a:lnTo>
                    <a:pt x="1615274" y="389966"/>
                  </a:lnTo>
                  <a:lnTo>
                    <a:pt x="1615478" y="389864"/>
                  </a:lnTo>
                  <a:lnTo>
                    <a:pt x="1615706" y="389788"/>
                  </a:lnTo>
                  <a:lnTo>
                    <a:pt x="1615935" y="389724"/>
                  </a:lnTo>
                  <a:lnTo>
                    <a:pt x="1616151" y="389661"/>
                  </a:lnTo>
                  <a:lnTo>
                    <a:pt x="1616392" y="389610"/>
                  </a:lnTo>
                  <a:lnTo>
                    <a:pt x="1616862" y="389547"/>
                  </a:lnTo>
                  <a:lnTo>
                    <a:pt x="1617319" y="389521"/>
                  </a:lnTo>
                  <a:lnTo>
                    <a:pt x="1617560" y="389521"/>
                  </a:lnTo>
                  <a:lnTo>
                    <a:pt x="1617802" y="389547"/>
                  </a:lnTo>
                  <a:lnTo>
                    <a:pt x="1618043" y="389572"/>
                  </a:lnTo>
                  <a:lnTo>
                    <a:pt x="1619389" y="389966"/>
                  </a:lnTo>
                  <a:lnTo>
                    <a:pt x="1619605" y="390055"/>
                  </a:lnTo>
                  <a:lnTo>
                    <a:pt x="1619796" y="390169"/>
                  </a:lnTo>
                  <a:lnTo>
                    <a:pt x="1619999" y="390283"/>
                  </a:lnTo>
                  <a:lnTo>
                    <a:pt x="1620202" y="390410"/>
                  </a:lnTo>
                  <a:lnTo>
                    <a:pt x="1620380" y="390537"/>
                  </a:lnTo>
                  <a:lnTo>
                    <a:pt x="1620558" y="390690"/>
                  </a:lnTo>
                  <a:lnTo>
                    <a:pt x="1620735" y="390829"/>
                  </a:lnTo>
                  <a:lnTo>
                    <a:pt x="1621675" y="392061"/>
                  </a:lnTo>
                  <a:lnTo>
                    <a:pt x="1622107" y="393369"/>
                  </a:lnTo>
                  <a:lnTo>
                    <a:pt x="1622132" y="393674"/>
                  </a:lnTo>
                  <a:lnTo>
                    <a:pt x="1622145" y="393877"/>
                  </a:lnTo>
                </a:path>
                <a:path w="1769110" h="619125">
                  <a:moveTo>
                    <a:pt x="1622145" y="393877"/>
                  </a:moveTo>
                  <a:lnTo>
                    <a:pt x="1621853" y="395262"/>
                  </a:lnTo>
                  <a:lnTo>
                    <a:pt x="1621777" y="395452"/>
                  </a:lnTo>
                  <a:lnTo>
                    <a:pt x="1621574" y="395808"/>
                  </a:lnTo>
                  <a:lnTo>
                    <a:pt x="1621320" y="396138"/>
                  </a:lnTo>
                  <a:lnTo>
                    <a:pt x="1621205" y="396303"/>
                  </a:lnTo>
                  <a:lnTo>
                    <a:pt x="1621053" y="396443"/>
                  </a:lnTo>
                  <a:lnTo>
                    <a:pt x="1619796" y="397319"/>
                  </a:lnTo>
                  <a:lnTo>
                    <a:pt x="1619605" y="397408"/>
                  </a:lnTo>
                  <a:lnTo>
                    <a:pt x="1619389" y="397497"/>
                  </a:lnTo>
                  <a:lnTo>
                    <a:pt x="1619186" y="397573"/>
                  </a:lnTo>
                  <a:lnTo>
                    <a:pt x="1618957" y="397637"/>
                  </a:lnTo>
                  <a:lnTo>
                    <a:pt x="1618729" y="397687"/>
                  </a:lnTo>
                  <a:lnTo>
                    <a:pt x="1618500" y="397751"/>
                  </a:lnTo>
                  <a:lnTo>
                    <a:pt x="1618272" y="397789"/>
                  </a:lnTo>
                  <a:lnTo>
                    <a:pt x="1617802" y="397840"/>
                  </a:lnTo>
                  <a:lnTo>
                    <a:pt x="1617332" y="397865"/>
                  </a:lnTo>
                  <a:lnTo>
                    <a:pt x="1617090" y="397852"/>
                  </a:lnTo>
                  <a:lnTo>
                    <a:pt x="1616862" y="397840"/>
                  </a:lnTo>
                  <a:lnTo>
                    <a:pt x="1616621" y="397814"/>
                  </a:lnTo>
                  <a:lnTo>
                    <a:pt x="1614284" y="396989"/>
                  </a:lnTo>
                  <a:lnTo>
                    <a:pt x="1614093" y="396875"/>
                  </a:lnTo>
                  <a:lnTo>
                    <a:pt x="1613915" y="396735"/>
                  </a:lnTo>
                </a:path>
                <a:path w="1769110" h="619125">
                  <a:moveTo>
                    <a:pt x="1633753" y="409448"/>
                  </a:moveTo>
                  <a:lnTo>
                    <a:pt x="1637157" y="409448"/>
                  </a:lnTo>
                </a:path>
                <a:path w="1769110" h="619125">
                  <a:moveTo>
                    <a:pt x="1628089" y="409448"/>
                  </a:moveTo>
                  <a:lnTo>
                    <a:pt x="1628254" y="409435"/>
                  </a:lnTo>
                  <a:lnTo>
                    <a:pt x="1628419" y="409422"/>
                  </a:lnTo>
                  <a:lnTo>
                    <a:pt x="1628571" y="409409"/>
                  </a:lnTo>
                  <a:lnTo>
                    <a:pt x="1628724" y="409397"/>
                  </a:lnTo>
                  <a:lnTo>
                    <a:pt x="1628914" y="409384"/>
                  </a:lnTo>
                  <a:lnTo>
                    <a:pt x="1629130" y="409371"/>
                  </a:lnTo>
                  <a:lnTo>
                    <a:pt x="1629346" y="409359"/>
                  </a:lnTo>
                  <a:lnTo>
                    <a:pt x="1629524" y="409359"/>
                  </a:lnTo>
                  <a:lnTo>
                    <a:pt x="1629714" y="409346"/>
                  </a:lnTo>
                  <a:lnTo>
                    <a:pt x="1629968" y="409333"/>
                  </a:lnTo>
                  <a:lnTo>
                    <a:pt x="1630171" y="409333"/>
                  </a:lnTo>
                  <a:lnTo>
                    <a:pt x="1630362" y="409321"/>
                  </a:lnTo>
                  <a:lnTo>
                    <a:pt x="1631467" y="409321"/>
                  </a:lnTo>
                  <a:lnTo>
                    <a:pt x="1631746" y="409333"/>
                  </a:lnTo>
                  <a:lnTo>
                    <a:pt x="1632000" y="409333"/>
                  </a:lnTo>
                  <a:lnTo>
                    <a:pt x="1632254" y="409346"/>
                  </a:lnTo>
                  <a:lnTo>
                    <a:pt x="1632483" y="409359"/>
                  </a:lnTo>
                  <a:lnTo>
                    <a:pt x="1632712" y="409371"/>
                  </a:lnTo>
                  <a:lnTo>
                    <a:pt x="1632927" y="409384"/>
                  </a:lnTo>
                  <a:lnTo>
                    <a:pt x="1633105" y="409397"/>
                  </a:lnTo>
                  <a:lnTo>
                    <a:pt x="1633270" y="409409"/>
                  </a:lnTo>
                  <a:lnTo>
                    <a:pt x="1633423" y="409422"/>
                  </a:lnTo>
                  <a:lnTo>
                    <a:pt x="1633626" y="409448"/>
                  </a:lnTo>
                  <a:lnTo>
                    <a:pt x="1633753" y="409448"/>
                  </a:lnTo>
                </a:path>
                <a:path w="1769110" h="619125">
                  <a:moveTo>
                    <a:pt x="1613928" y="409448"/>
                  </a:moveTo>
                  <a:lnTo>
                    <a:pt x="1628089" y="409448"/>
                  </a:lnTo>
                </a:path>
                <a:path w="1769110" h="619125">
                  <a:moveTo>
                    <a:pt x="1637157" y="409448"/>
                  </a:moveTo>
                  <a:lnTo>
                    <a:pt x="1637157" y="406184"/>
                  </a:lnTo>
                  <a:lnTo>
                    <a:pt x="1637157" y="397090"/>
                  </a:lnTo>
                  <a:lnTo>
                    <a:pt x="1637157" y="384048"/>
                  </a:lnTo>
                  <a:lnTo>
                    <a:pt x="1637157" y="369811"/>
                  </a:lnTo>
                </a:path>
                <a:path w="1769110" h="619125">
                  <a:moveTo>
                    <a:pt x="1621904" y="392607"/>
                  </a:moveTo>
                  <a:lnTo>
                    <a:pt x="1618462" y="395376"/>
                  </a:lnTo>
                  <a:lnTo>
                    <a:pt x="1613928" y="394284"/>
                  </a:lnTo>
                </a:path>
                <a:path w="1769110" h="619125">
                  <a:moveTo>
                    <a:pt x="1613890" y="392404"/>
                  </a:moveTo>
                  <a:lnTo>
                    <a:pt x="1614004" y="392569"/>
                  </a:lnTo>
                  <a:lnTo>
                    <a:pt x="1614170" y="392747"/>
                  </a:lnTo>
                  <a:lnTo>
                    <a:pt x="1614411" y="392963"/>
                  </a:lnTo>
                  <a:lnTo>
                    <a:pt x="1614665" y="393166"/>
                  </a:lnTo>
                  <a:lnTo>
                    <a:pt x="1614817" y="393255"/>
                  </a:lnTo>
                  <a:lnTo>
                    <a:pt x="1614957" y="393344"/>
                  </a:lnTo>
                  <a:lnTo>
                    <a:pt x="1615109" y="393433"/>
                  </a:lnTo>
                  <a:lnTo>
                    <a:pt x="1615262" y="393509"/>
                  </a:lnTo>
                  <a:lnTo>
                    <a:pt x="1615579" y="393636"/>
                  </a:lnTo>
                  <a:lnTo>
                    <a:pt x="1615922" y="393738"/>
                  </a:lnTo>
                  <a:lnTo>
                    <a:pt x="1616087" y="393788"/>
                  </a:lnTo>
                  <a:lnTo>
                    <a:pt x="1617332" y="393941"/>
                  </a:lnTo>
                  <a:lnTo>
                    <a:pt x="1617522" y="393941"/>
                  </a:lnTo>
                  <a:lnTo>
                    <a:pt x="1617687" y="393928"/>
                  </a:lnTo>
                  <a:lnTo>
                    <a:pt x="1617878" y="393915"/>
                  </a:lnTo>
                  <a:lnTo>
                    <a:pt x="1618056" y="393890"/>
                  </a:lnTo>
                  <a:lnTo>
                    <a:pt x="1618399" y="393827"/>
                  </a:lnTo>
                  <a:lnTo>
                    <a:pt x="1618742" y="393738"/>
                  </a:lnTo>
                  <a:lnTo>
                    <a:pt x="1618919" y="393700"/>
                  </a:lnTo>
                  <a:lnTo>
                    <a:pt x="1620748" y="392430"/>
                  </a:lnTo>
                  <a:lnTo>
                    <a:pt x="1620824" y="392303"/>
                  </a:lnTo>
                  <a:lnTo>
                    <a:pt x="1621015" y="391960"/>
                  </a:lnTo>
                  <a:lnTo>
                    <a:pt x="1621116" y="391668"/>
                  </a:lnTo>
                  <a:lnTo>
                    <a:pt x="1621155" y="391515"/>
                  </a:lnTo>
                  <a:lnTo>
                    <a:pt x="1621180" y="391363"/>
                  </a:lnTo>
                  <a:lnTo>
                    <a:pt x="1621193" y="391210"/>
                  </a:lnTo>
                  <a:lnTo>
                    <a:pt x="1621205" y="391045"/>
                  </a:lnTo>
                </a:path>
                <a:path w="1769110" h="619125">
                  <a:moveTo>
                    <a:pt x="1637157" y="388213"/>
                  </a:moveTo>
                  <a:lnTo>
                    <a:pt x="1680248" y="388213"/>
                  </a:lnTo>
                </a:path>
                <a:path w="1769110" h="619125">
                  <a:moveTo>
                    <a:pt x="1664322" y="368401"/>
                  </a:moveTo>
                  <a:lnTo>
                    <a:pt x="1680248" y="368401"/>
                  </a:lnTo>
                </a:path>
                <a:path w="1769110" h="619125">
                  <a:moveTo>
                    <a:pt x="179806" y="459879"/>
                  </a:moveTo>
                  <a:lnTo>
                    <a:pt x="186029" y="449097"/>
                  </a:lnTo>
                </a:path>
                <a:path w="1769110" h="619125">
                  <a:moveTo>
                    <a:pt x="179806" y="496658"/>
                  </a:moveTo>
                  <a:lnTo>
                    <a:pt x="179806" y="459879"/>
                  </a:lnTo>
                </a:path>
                <a:path w="1769110" h="619125">
                  <a:moveTo>
                    <a:pt x="186029" y="502894"/>
                  </a:moveTo>
                  <a:lnTo>
                    <a:pt x="179806" y="496658"/>
                  </a:lnTo>
                </a:path>
                <a:path w="1769110" h="619125">
                  <a:moveTo>
                    <a:pt x="1009421" y="496658"/>
                  </a:moveTo>
                  <a:lnTo>
                    <a:pt x="1003198" y="502894"/>
                  </a:lnTo>
                </a:path>
                <a:path w="1769110" h="619125">
                  <a:moveTo>
                    <a:pt x="1009421" y="459879"/>
                  </a:moveTo>
                  <a:lnTo>
                    <a:pt x="1009421" y="496658"/>
                  </a:lnTo>
                </a:path>
                <a:path w="1769110" h="619125">
                  <a:moveTo>
                    <a:pt x="1003198" y="449097"/>
                  </a:moveTo>
                  <a:lnTo>
                    <a:pt x="1009421" y="459879"/>
                  </a:lnTo>
                </a:path>
                <a:path w="1769110" h="619125">
                  <a:moveTo>
                    <a:pt x="974026" y="446824"/>
                  </a:moveTo>
                  <a:lnTo>
                    <a:pt x="974026" y="449097"/>
                  </a:lnTo>
                </a:path>
                <a:path w="1769110" h="619125">
                  <a:moveTo>
                    <a:pt x="967790" y="440601"/>
                  </a:moveTo>
                  <a:lnTo>
                    <a:pt x="974026" y="446824"/>
                  </a:lnTo>
                </a:path>
                <a:path w="1769110" h="619125">
                  <a:moveTo>
                    <a:pt x="945705" y="19494"/>
                  </a:moveTo>
                  <a:lnTo>
                    <a:pt x="945705" y="423608"/>
                  </a:lnTo>
                </a:path>
                <a:path w="1769110" h="619125">
                  <a:moveTo>
                    <a:pt x="934669" y="0"/>
                  </a:moveTo>
                  <a:lnTo>
                    <a:pt x="945553" y="16548"/>
                  </a:lnTo>
                  <a:lnTo>
                    <a:pt x="945705" y="19494"/>
                  </a:lnTo>
                </a:path>
                <a:path w="1769110" h="619125">
                  <a:moveTo>
                    <a:pt x="243509" y="19494"/>
                  </a:moveTo>
                  <a:lnTo>
                    <a:pt x="251942" y="1422"/>
                  </a:lnTo>
                  <a:lnTo>
                    <a:pt x="254533" y="0"/>
                  </a:lnTo>
                </a:path>
                <a:path w="1769110" h="619125">
                  <a:moveTo>
                    <a:pt x="243509" y="423608"/>
                  </a:moveTo>
                  <a:lnTo>
                    <a:pt x="243509" y="19494"/>
                  </a:lnTo>
                </a:path>
                <a:path w="1769110" h="619125">
                  <a:moveTo>
                    <a:pt x="215201" y="446824"/>
                  </a:moveTo>
                  <a:lnTo>
                    <a:pt x="221424" y="440601"/>
                  </a:lnTo>
                </a:path>
                <a:path w="1769110" h="619125">
                  <a:moveTo>
                    <a:pt x="215201" y="449097"/>
                  </a:moveTo>
                  <a:lnTo>
                    <a:pt x="215201" y="446824"/>
                  </a:lnTo>
                </a:path>
                <a:path w="1769110" h="619125">
                  <a:moveTo>
                    <a:pt x="1085862" y="496658"/>
                  </a:moveTo>
                  <a:lnTo>
                    <a:pt x="1085862" y="459879"/>
                  </a:lnTo>
                </a:path>
                <a:path w="1769110" h="619125">
                  <a:moveTo>
                    <a:pt x="1092098" y="502894"/>
                  </a:moveTo>
                  <a:lnTo>
                    <a:pt x="1085862" y="496658"/>
                  </a:lnTo>
                </a:path>
                <a:path w="1769110" h="619125">
                  <a:moveTo>
                    <a:pt x="1189215" y="433514"/>
                  </a:moveTo>
                  <a:lnTo>
                    <a:pt x="1189215" y="502894"/>
                  </a:lnTo>
                </a:path>
                <a:path w="1769110" h="619125">
                  <a:moveTo>
                    <a:pt x="1159840" y="440385"/>
                  </a:moveTo>
                  <a:lnTo>
                    <a:pt x="1176261" y="434733"/>
                  </a:lnTo>
                  <a:lnTo>
                    <a:pt x="1178052" y="433997"/>
                  </a:lnTo>
                  <a:lnTo>
                    <a:pt x="1179868" y="433349"/>
                  </a:lnTo>
                  <a:lnTo>
                    <a:pt x="1181696" y="432866"/>
                  </a:lnTo>
                  <a:lnTo>
                    <a:pt x="1183601" y="432625"/>
                  </a:lnTo>
                  <a:lnTo>
                    <a:pt x="1185506" y="432663"/>
                  </a:lnTo>
                  <a:lnTo>
                    <a:pt x="1187386" y="432981"/>
                  </a:lnTo>
                  <a:lnTo>
                    <a:pt x="1189215" y="433514"/>
                  </a:lnTo>
                </a:path>
                <a:path w="1769110" h="619125">
                  <a:moveTo>
                    <a:pt x="1156423" y="440601"/>
                  </a:moveTo>
                  <a:lnTo>
                    <a:pt x="1159840" y="440385"/>
                  </a:lnTo>
                </a:path>
                <a:path w="1769110" h="619125">
                  <a:moveTo>
                    <a:pt x="1121257" y="446824"/>
                  </a:moveTo>
                  <a:lnTo>
                    <a:pt x="1127493" y="440601"/>
                  </a:lnTo>
                </a:path>
                <a:path w="1769110" h="619125">
                  <a:moveTo>
                    <a:pt x="1121257" y="449097"/>
                  </a:moveTo>
                  <a:lnTo>
                    <a:pt x="1121257" y="446824"/>
                  </a:lnTo>
                </a:path>
                <a:path w="1769110" h="619125">
                  <a:moveTo>
                    <a:pt x="1085862" y="459879"/>
                  </a:moveTo>
                  <a:lnTo>
                    <a:pt x="1092098" y="449097"/>
                  </a:lnTo>
                </a:path>
                <a:path w="1769110" h="619125">
                  <a:moveTo>
                    <a:pt x="103352" y="459879"/>
                  </a:moveTo>
                  <a:lnTo>
                    <a:pt x="103352" y="496658"/>
                  </a:lnTo>
                </a:path>
                <a:path w="1769110" h="619125">
                  <a:moveTo>
                    <a:pt x="97129" y="449097"/>
                  </a:moveTo>
                  <a:lnTo>
                    <a:pt x="103352" y="459879"/>
                  </a:lnTo>
                </a:path>
                <a:path w="1769110" h="619125">
                  <a:moveTo>
                    <a:pt x="67957" y="446824"/>
                  </a:moveTo>
                  <a:lnTo>
                    <a:pt x="67957" y="449097"/>
                  </a:lnTo>
                </a:path>
                <a:path w="1769110" h="619125">
                  <a:moveTo>
                    <a:pt x="61734" y="440601"/>
                  </a:moveTo>
                  <a:lnTo>
                    <a:pt x="67957" y="446824"/>
                  </a:lnTo>
                </a:path>
                <a:path w="1769110" h="619125">
                  <a:moveTo>
                    <a:pt x="29387" y="440385"/>
                  </a:moveTo>
                  <a:lnTo>
                    <a:pt x="32791" y="440601"/>
                  </a:lnTo>
                </a:path>
                <a:path w="1769110" h="619125">
                  <a:moveTo>
                    <a:pt x="0" y="433514"/>
                  </a:moveTo>
                  <a:lnTo>
                    <a:pt x="1866" y="432968"/>
                  </a:lnTo>
                  <a:lnTo>
                    <a:pt x="3759" y="432650"/>
                  </a:lnTo>
                  <a:lnTo>
                    <a:pt x="5702" y="432625"/>
                  </a:lnTo>
                  <a:lnTo>
                    <a:pt x="7607" y="432879"/>
                  </a:lnTo>
                  <a:lnTo>
                    <a:pt x="9474" y="433387"/>
                  </a:lnTo>
                  <a:lnTo>
                    <a:pt x="11302" y="434047"/>
                  </a:lnTo>
                  <a:lnTo>
                    <a:pt x="13081" y="434797"/>
                  </a:lnTo>
                  <a:lnTo>
                    <a:pt x="14833" y="435584"/>
                  </a:lnTo>
                  <a:lnTo>
                    <a:pt x="18364" y="437146"/>
                  </a:lnTo>
                  <a:lnTo>
                    <a:pt x="21945" y="438569"/>
                  </a:lnTo>
                  <a:lnTo>
                    <a:pt x="25628" y="439686"/>
                  </a:lnTo>
                  <a:lnTo>
                    <a:pt x="29387" y="440385"/>
                  </a:lnTo>
                </a:path>
                <a:path w="1769110" h="619125">
                  <a:moveTo>
                    <a:pt x="0" y="502894"/>
                  </a:moveTo>
                  <a:lnTo>
                    <a:pt x="0" y="433514"/>
                  </a:lnTo>
                </a:path>
                <a:path w="1769110" h="619125">
                  <a:moveTo>
                    <a:pt x="103352" y="496658"/>
                  </a:moveTo>
                  <a:lnTo>
                    <a:pt x="97129" y="502894"/>
                  </a:lnTo>
                </a:path>
                <a:path w="1769110" h="619125">
                  <a:moveTo>
                    <a:pt x="1689252" y="363016"/>
                  </a:moveTo>
                  <a:lnTo>
                    <a:pt x="1689252" y="362013"/>
                  </a:lnTo>
                  <a:lnTo>
                    <a:pt x="1689252" y="359054"/>
                  </a:lnTo>
                </a:path>
                <a:path w="1769110" h="619125">
                  <a:moveTo>
                    <a:pt x="1689252" y="319582"/>
                  </a:moveTo>
                  <a:lnTo>
                    <a:pt x="1689252" y="310997"/>
                  </a:lnTo>
                  <a:lnTo>
                    <a:pt x="1689252" y="302183"/>
                  </a:lnTo>
                </a:path>
                <a:path w="1769110" h="619125">
                  <a:moveTo>
                    <a:pt x="1680184" y="302183"/>
                  </a:moveTo>
                  <a:lnTo>
                    <a:pt x="1680184" y="310934"/>
                  </a:lnTo>
                  <a:lnTo>
                    <a:pt x="1680184" y="319468"/>
                  </a:lnTo>
                </a:path>
                <a:path w="1769110" h="619125">
                  <a:moveTo>
                    <a:pt x="1689252" y="239001"/>
                  </a:moveTo>
                  <a:lnTo>
                    <a:pt x="1689252" y="236029"/>
                  </a:lnTo>
                  <a:lnTo>
                    <a:pt x="1689252" y="235038"/>
                  </a:lnTo>
                </a:path>
                <a:path w="1769110" h="619125">
                  <a:moveTo>
                    <a:pt x="97396" y="381139"/>
                  </a:moveTo>
                  <a:lnTo>
                    <a:pt x="108889" y="381139"/>
                  </a:lnTo>
                </a:path>
                <a:path w="1769110" h="619125">
                  <a:moveTo>
                    <a:pt x="105041" y="449097"/>
                  </a:moveTo>
                  <a:lnTo>
                    <a:pt x="90601" y="449097"/>
                  </a:lnTo>
                </a:path>
                <a:path w="1769110" h="619125">
                  <a:moveTo>
                    <a:pt x="171386" y="618985"/>
                  </a:moveTo>
                  <a:lnTo>
                    <a:pt x="111759" y="618985"/>
                  </a:lnTo>
                </a:path>
                <a:path w="1769110" h="619125">
                  <a:moveTo>
                    <a:pt x="192544" y="449097"/>
                  </a:moveTo>
                  <a:lnTo>
                    <a:pt x="178104" y="449097"/>
                  </a:lnTo>
                </a:path>
                <a:path w="1769110" h="619125">
                  <a:moveTo>
                    <a:pt x="174269" y="381139"/>
                  </a:moveTo>
                  <a:lnTo>
                    <a:pt x="185737" y="381139"/>
                  </a:lnTo>
                </a:path>
                <a:path w="1769110" h="619125">
                  <a:moveTo>
                    <a:pt x="108889" y="381139"/>
                  </a:moveTo>
                  <a:lnTo>
                    <a:pt x="109994" y="381139"/>
                  </a:lnTo>
                  <a:lnTo>
                    <a:pt x="113258" y="381139"/>
                  </a:lnTo>
                </a:path>
                <a:path w="1769110" h="619125">
                  <a:moveTo>
                    <a:pt x="113258" y="381139"/>
                  </a:moveTo>
                  <a:lnTo>
                    <a:pt x="113258" y="381139"/>
                  </a:lnTo>
                  <a:lnTo>
                    <a:pt x="113258" y="383489"/>
                  </a:lnTo>
                  <a:lnTo>
                    <a:pt x="113258" y="383667"/>
                  </a:lnTo>
                </a:path>
                <a:path w="1769110" h="619125">
                  <a:moveTo>
                    <a:pt x="155727" y="421906"/>
                  </a:moveTo>
                  <a:lnTo>
                    <a:pt x="141579" y="421906"/>
                  </a:lnTo>
                  <a:lnTo>
                    <a:pt x="127419" y="421906"/>
                  </a:lnTo>
                </a:path>
                <a:path w="1769110" h="619125">
                  <a:moveTo>
                    <a:pt x="169887" y="421906"/>
                  </a:moveTo>
                  <a:lnTo>
                    <a:pt x="166090" y="421906"/>
                  </a:lnTo>
                  <a:lnTo>
                    <a:pt x="155727" y="421906"/>
                  </a:lnTo>
                </a:path>
                <a:path w="1769110" h="619125">
                  <a:moveTo>
                    <a:pt x="127419" y="421906"/>
                  </a:moveTo>
                  <a:lnTo>
                    <a:pt x="117055" y="421906"/>
                  </a:lnTo>
                  <a:lnTo>
                    <a:pt x="113258" y="421906"/>
                  </a:lnTo>
                </a:path>
                <a:path w="1769110" h="619125">
                  <a:moveTo>
                    <a:pt x="169887" y="381139"/>
                  </a:moveTo>
                  <a:lnTo>
                    <a:pt x="169887" y="381139"/>
                  </a:lnTo>
                  <a:lnTo>
                    <a:pt x="169887" y="383489"/>
                  </a:lnTo>
                  <a:lnTo>
                    <a:pt x="169887" y="383667"/>
                  </a:lnTo>
                </a:path>
                <a:path w="1769110" h="619125">
                  <a:moveTo>
                    <a:pt x="169887" y="381139"/>
                  </a:moveTo>
                  <a:lnTo>
                    <a:pt x="173151" y="381139"/>
                  </a:lnTo>
                  <a:lnTo>
                    <a:pt x="174269" y="381139"/>
                  </a:lnTo>
                </a:path>
                <a:path w="1769110" h="619125">
                  <a:moveTo>
                    <a:pt x="113258" y="381139"/>
                  </a:moveTo>
                  <a:lnTo>
                    <a:pt x="127393" y="383667"/>
                  </a:lnTo>
                  <a:lnTo>
                    <a:pt x="127838" y="383667"/>
                  </a:lnTo>
                  <a:lnTo>
                    <a:pt x="138087" y="382181"/>
                  </a:lnTo>
                  <a:lnTo>
                    <a:pt x="141579" y="381139"/>
                  </a:lnTo>
                </a:path>
                <a:path w="1769110" h="619125">
                  <a:moveTo>
                    <a:pt x="113258" y="381139"/>
                  </a:moveTo>
                  <a:lnTo>
                    <a:pt x="125234" y="381139"/>
                  </a:lnTo>
                  <a:lnTo>
                    <a:pt x="141579" y="381139"/>
                  </a:lnTo>
                </a:path>
                <a:path w="1769110" h="619125">
                  <a:moveTo>
                    <a:pt x="141579" y="381139"/>
                  </a:moveTo>
                  <a:lnTo>
                    <a:pt x="141579" y="421906"/>
                  </a:lnTo>
                </a:path>
                <a:path w="1769110" h="619125">
                  <a:moveTo>
                    <a:pt x="141579" y="381139"/>
                  </a:moveTo>
                  <a:lnTo>
                    <a:pt x="155701" y="383667"/>
                  </a:lnTo>
                  <a:lnTo>
                    <a:pt x="156159" y="383667"/>
                  </a:lnTo>
                  <a:lnTo>
                    <a:pt x="156603" y="383654"/>
                  </a:lnTo>
                  <a:lnTo>
                    <a:pt x="157060" y="383641"/>
                  </a:lnTo>
                  <a:lnTo>
                    <a:pt x="166408" y="382181"/>
                  </a:lnTo>
                  <a:lnTo>
                    <a:pt x="169887" y="381139"/>
                  </a:lnTo>
                </a:path>
                <a:path w="1769110" h="619125">
                  <a:moveTo>
                    <a:pt x="141579" y="381139"/>
                  </a:moveTo>
                  <a:lnTo>
                    <a:pt x="157924" y="381139"/>
                  </a:lnTo>
                  <a:lnTo>
                    <a:pt x="169887" y="381139"/>
                  </a:lnTo>
                </a:path>
                <a:path w="1769110" h="619125">
                  <a:moveTo>
                    <a:pt x="113258" y="421906"/>
                  </a:moveTo>
                  <a:lnTo>
                    <a:pt x="141579" y="438264"/>
                  </a:lnTo>
                </a:path>
                <a:path w="1769110" h="619125">
                  <a:moveTo>
                    <a:pt x="113258" y="383667"/>
                  </a:moveTo>
                  <a:lnTo>
                    <a:pt x="113258" y="421906"/>
                  </a:lnTo>
                </a:path>
                <a:path w="1769110" h="619125">
                  <a:moveTo>
                    <a:pt x="108889" y="381139"/>
                  </a:moveTo>
                  <a:lnTo>
                    <a:pt x="113258" y="383667"/>
                  </a:lnTo>
                </a:path>
                <a:path w="1769110" h="619125">
                  <a:moveTo>
                    <a:pt x="90601" y="449097"/>
                  </a:moveTo>
                  <a:lnTo>
                    <a:pt x="90601" y="387934"/>
                  </a:lnTo>
                </a:path>
                <a:path w="1769110" h="619125">
                  <a:moveTo>
                    <a:pt x="108432" y="615670"/>
                  </a:moveTo>
                  <a:lnTo>
                    <a:pt x="108432" y="452488"/>
                  </a:lnTo>
                </a:path>
                <a:path w="1769110" h="619125">
                  <a:moveTo>
                    <a:pt x="111759" y="618985"/>
                  </a:moveTo>
                  <a:lnTo>
                    <a:pt x="108432" y="615670"/>
                  </a:lnTo>
                </a:path>
                <a:path w="1769110" h="619125">
                  <a:moveTo>
                    <a:pt x="174701" y="615670"/>
                  </a:moveTo>
                  <a:lnTo>
                    <a:pt x="171386" y="618985"/>
                  </a:lnTo>
                </a:path>
                <a:path w="1769110" h="619125">
                  <a:moveTo>
                    <a:pt x="174701" y="452488"/>
                  </a:moveTo>
                  <a:lnTo>
                    <a:pt x="174701" y="615670"/>
                  </a:lnTo>
                </a:path>
                <a:path w="1769110" h="619125">
                  <a:moveTo>
                    <a:pt x="192544" y="387934"/>
                  </a:moveTo>
                  <a:lnTo>
                    <a:pt x="192544" y="449097"/>
                  </a:lnTo>
                </a:path>
                <a:path w="1769110" h="619125">
                  <a:moveTo>
                    <a:pt x="169887" y="383667"/>
                  </a:moveTo>
                  <a:lnTo>
                    <a:pt x="174269" y="381139"/>
                  </a:lnTo>
                </a:path>
                <a:path w="1769110" h="619125">
                  <a:moveTo>
                    <a:pt x="169887" y="421906"/>
                  </a:moveTo>
                  <a:lnTo>
                    <a:pt x="169887" y="383667"/>
                  </a:lnTo>
                </a:path>
                <a:path w="1769110" h="619125">
                  <a:moveTo>
                    <a:pt x="141579" y="438264"/>
                  </a:moveTo>
                  <a:lnTo>
                    <a:pt x="169887" y="421906"/>
                  </a:lnTo>
                </a:path>
                <a:path w="1769110" h="619125">
                  <a:moveTo>
                    <a:pt x="1003465" y="381139"/>
                  </a:moveTo>
                  <a:lnTo>
                    <a:pt x="1014945" y="381139"/>
                  </a:lnTo>
                </a:path>
                <a:path w="1769110" h="619125">
                  <a:moveTo>
                    <a:pt x="1011110" y="449097"/>
                  </a:moveTo>
                  <a:lnTo>
                    <a:pt x="996670" y="449097"/>
                  </a:lnTo>
                </a:path>
                <a:path w="1769110" h="619125">
                  <a:moveTo>
                    <a:pt x="1077455" y="618985"/>
                  </a:moveTo>
                  <a:lnTo>
                    <a:pt x="1017828" y="618985"/>
                  </a:lnTo>
                </a:path>
                <a:path w="1769110" h="619125">
                  <a:moveTo>
                    <a:pt x="1098600" y="449097"/>
                  </a:moveTo>
                  <a:lnTo>
                    <a:pt x="1084173" y="449097"/>
                  </a:lnTo>
                </a:path>
                <a:path w="1769110" h="619125">
                  <a:moveTo>
                    <a:pt x="1080338" y="381139"/>
                  </a:moveTo>
                  <a:lnTo>
                    <a:pt x="1091806" y="381139"/>
                  </a:lnTo>
                </a:path>
                <a:path w="1769110" h="619125">
                  <a:moveTo>
                    <a:pt x="1075956" y="381139"/>
                  </a:moveTo>
                  <a:lnTo>
                    <a:pt x="1079220" y="381139"/>
                  </a:lnTo>
                  <a:lnTo>
                    <a:pt x="1080338" y="381139"/>
                  </a:lnTo>
                </a:path>
                <a:path w="1769110" h="619125">
                  <a:moveTo>
                    <a:pt x="1075956" y="381139"/>
                  </a:moveTo>
                  <a:lnTo>
                    <a:pt x="1075956" y="381139"/>
                  </a:lnTo>
                  <a:lnTo>
                    <a:pt x="1075956" y="383489"/>
                  </a:lnTo>
                  <a:lnTo>
                    <a:pt x="1075956" y="383667"/>
                  </a:lnTo>
                </a:path>
                <a:path w="1769110" h="619125">
                  <a:moveTo>
                    <a:pt x="1014945" y="381139"/>
                  </a:moveTo>
                  <a:lnTo>
                    <a:pt x="1016050" y="381139"/>
                  </a:lnTo>
                  <a:lnTo>
                    <a:pt x="1019327" y="381139"/>
                  </a:lnTo>
                </a:path>
                <a:path w="1769110" h="619125">
                  <a:moveTo>
                    <a:pt x="1019327" y="381139"/>
                  </a:moveTo>
                  <a:lnTo>
                    <a:pt x="1019327" y="381139"/>
                  </a:lnTo>
                  <a:lnTo>
                    <a:pt x="1019327" y="383489"/>
                  </a:lnTo>
                  <a:lnTo>
                    <a:pt x="1019327" y="383667"/>
                  </a:lnTo>
                </a:path>
                <a:path w="1769110" h="619125">
                  <a:moveTo>
                    <a:pt x="1061796" y="421906"/>
                  </a:moveTo>
                  <a:lnTo>
                    <a:pt x="1047648" y="421906"/>
                  </a:lnTo>
                  <a:lnTo>
                    <a:pt x="1033475" y="421906"/>
                  </a:lnTo>
                </a:path>
                <a:path w="1769110" h="619125">
                  <a:moveTo>
                    <a:pt x="1075956" y="421906"/>
                  </a:moveTo>
                  <a:lnTo>
                    <a:pt x="1072159" y="421906"/>
                  </a:lnTo>
                  <a:lnTo>
                    <a:pt x="1061796" y="421906"/>
                  </a:lnTo>
                </a:path>
                <a:path w="1769110" h="619125">
                  <a:moveTo>
                    <a:pt x="1033475" y="421906"/>
                  </a:moveTo>
                  <a:lnTo>
                    <a:pt x="1023124" y="421906"/>
                  </a:lnTo>
                  <a:lnTo>
                    <a:pt x="1019327" y="421906"/>
                  </a:lnTo>
                </a:path>
                <a:path w="1769110" h="619125">
                  <a:moveTo>
                    <a:pt x="1019327" y="381139"/>
                  </a:moveTo>
                  <a:lnTo>
                    <a:pt x="1033449" y="383667"/>
                  </a:lnTo>
                  <a:lnTo>
                    <a:pt x="1033907" y="383667"/>
                  </a:lnTo>
                  <a:lnTo>
                    <a:pt x="1044155" y="382181"/>
                  </a:lnTo>
                  <a:lnTo>
                    <a:pt x="1047648" y="381139"/>
                  </a:lnTo>
                </a:path>
                <a:path w="1769110" h="619125">
                  <a:moveTo>
                    <a:pt x="1019327" y="381139"/>
                  </a:moveTo>
                  <a:lnTo>
                    <a:pt x="1031290" y="381139"/>
                  </a:lnTo>
                  <a:lnTo>
                    <a:pt x="1047648" y="381139"/>
                  </a:lnTo>
                </a:path>
                <a:path w="1769110" h="619125">
                  <a:moveTo>
                    <a:pt x="1047648" y="381139"/>
                  </a:moveTo>
                  <a:lnTo>
                    <a:pt x="1047648" y="421906"/>
                  </a:lnTo>
                </a:path>
                <a:path w="1769110" h="619125">
                  <a:moveTo>
                    <a:pt x="1047648" y="381139"/>
                  </a:moveTo>
                  <a:lnTo>
                    <a:pt x="1061770" y="383667"/>
                  </a:lnTo>
                  <a:lnTo>
                    <a:pt x="1062227" y="383667"/>
                  </a:lnTo>
                  <a:lnTo>
                    <a:pt x="1062672" y="383654"/>
                  </a:lnTo>
                  <a:lnTo>
                    <a:pt x="1063116" y="383641"/>
                  </a:lnTo>
                  <a:lnTo>
                    <a:pt x="1063574" y="383628"/>
                  </a:lnTo>
                  <a:lnTo>
                    <a:pt x="1072476" y="382181"/>
                  </a:lnTo>
                  <a:lnTo>
                    <a:pt x="1075956" y="381139"/>
                  </a:lnTo>
                </a:path>
                <a:path w="1769110" h="619125">
                  <a:moveTo>
                    <a:pt x="1047648" y="381139"/>
                  </a:moveTo>
                  <a:lnTo>
                    <a:pt x="1063993" y="381139"/>
                  </a:lnTo>
                  <a:lnTo>
                    <a:pt x="1075956" y="381139"/>
                  </a:lnTo>
                </a:path>
                <a:path w="1769110" h="619125">
                  <a:moveTo>
                    <a:pt x="1019327" y="421906"/>
                  </a:moveTo>
                  <a:lnTo>
                    <a:pt x="1047648" y="438264"/>
                  </a:lnTo>
                </a:path>
                <a:path w="1769110" h="619125">
                  <a:moveTo>
                    <a:pt x="1019327" y="383667"/>
                  </a:moveTo>
                  <a:lnTo>
                    <a:pt x="1019327" y="421906"/>
                  </a:lnTo>
                </a:path>
                <a:path w="1769110" h="619125">
                  <a:moveTo>
                    <a:pt x="1014945" y="381139"/>
                  </a:moveTo>
                  <a:lnTo>
                    <a:pt x="1019327" y="383667"/>
                  </a:lnTo>
                </a:path>
                <a:path w="1769110" h="619125">
                  <a:moveTo>
                    <a:pt x="996670" y="449097"/>
                  </a:moveTo>
                  <a:lnTo>
                    <a:pt x="996670" y="387934"/>
                  </a:lnTo>
                </a:path>
                <a:path w="1769110" h="619125">
                  <a:moveTo>
                    <a:pt x="1014501" y="615670"/>
                  </a:moveTo>
                  <a:lnTo>
                    <a:pt x="1014501" y="452488"/>
                  </a:lnTo>
                </a:path>
                <a:path w="1769110" h="619125">
                  <a:moveTo>
                    <a:pt x="1017828" y="618985"/>
                  </a:moveTo>
                  <a:lnTo>
                    <a:pt x="1014501" y="615670"/>
                  </a:lnTo>
                </a:path>
                <a:path w="1769110" h="619125">
                  <a:moveTo>
                    <a:pt x="1080770" y="615670"/>
                  </a:moveTo>
                  <a:lnTo>
                    <a:pt x="1077455" y="618985"/>
                  </a:lnTo>
                </a:path>
                <a:path w="1769110" h="619125">
                  <a:moveTo>
                    <a:pt x="1080770" y="452488"/>
                  </a:moveTo>
                  <a:lnTo>
                    <a:pt x="1080770" y="615670"/>
                  </a:lnTo>
                </a:path>
                <a:path w="1769110" h="619125">
                  <a:moveTo>
                    <a:pt x="1098600" y="387934"/>
                  </a:moveTo>
                  <a:lnTo>
                    <a:pt x="1098600" y="449097"/>
                  </a:lnTo>
                </a:path>
                <a:path w="1769110" h="619125">
                  <a:moveTo>
                    <a:pt x="1075956" y="383667"/>
                  </a:moveTo>
                  <a:lnTo>
                    <a:pt x="1080338" y="381139"/>
                  </a:lnTo>
                </a:path>
                <a:path w="1769110" h="619125">
                  <a:moveTo>
                    <a:pt x="1075956" y="421906"/>
                  </a:moveTo>
                  <a:lnTo>
                    <a:pt x="1075956" y="383667"/>
                  </a:lnTo>
                </a:path>
                <a:path w="1769110" h="619125">
                  <a:moveTo>
                    <a:pt x="1047648" y="438264"/>
                  </a:moveTo>
                  <a:lnTo>
                    <a:pt x="1075956" y="421906"/>
                  </a:lnTo>
                </a:path>
              </a:pathLst>
            </a:custGeom>
            <a:ln w="7442">
              <a:solidFill>
                <a:srgbClr val="070101"/>
              </a:solidFill>
            </a:ln>
          </p:spPr>
          <p:txBody>
            <a:bodyPr wrap="square" lIns="0" tIns="0" rIns="0" bIns="0" rtlCol="0"/>
            <a:lstStyle/>
            <a:p/>
          </p:txBody>
        </p:sp>
        <p:sp>
          <p:nvSpPr>
            <p:cNvPr id="3859" name="object 3859" descr=""/>
            <p:cNvSpPr/>
            <p:nvPr/>
          </p:nvSpPr>
          <p:spPr>
            <a:xfrm>
              <a:off x="2877543" y="4637955"/>
              <a:ext cx="51435" cy="40640"/>
            </a:xfrm>
            <a:custGeom>
              <a:avLst/>
              <a:gdLst/>
              <a:ahLst/>
              <a:cxnLst/>
              <a:rect l="l" t="t" r="r" b="b"/>
              <a:pathLst>
                <a:path w="51435" h="40639">
                  <a:moveTo>
                    <a:pt x="37096" y="990"/>
                  </a:moveTo>
                  <a:lnTo>
                    <a:pt x="37363" y="901"/>
                  </a:lnTo>
                  <a:lnTo>
                    <a:pt x="37630" y="812"/>
                  </a:lnTo>
                  <a:lnTo>
                    <a:pt x="37896" y="723"/>
                  </a:lnTo>
                  <a:lnTo>
                    <a:pt x="38163" y="634"/>
                  </a:lnTo>
                  <a:lnTo>
                    <a:pt x="38506" y="520"/>
                  </a:lnTo>
                  <a:lnTo>
                    <a:pt x="38874" y="406"/>
                  </a:lnTo>
                </a:path>
                <a:path w="51435" h="40639">
                  <a:moveTo>
                    <a:pt x="38874" y="406"/>
                  </a:moveTo>
                  <a:lnTo>
                    <a:pt x="38887" y="1320"/>
                  </a:lnTo>
                  <a:lnTo>
                    <a:pt x="38900" y="2247"/>
                  </a:lnTo>
                  <a:lnTo>
                    <a:pt x="38912" y="3162"/>
                  </a:lnTo>
                  <a:lnTo>
                    <a:pt x="39039" y="11099"/>
                  </a:lnTo>
                  <a:lnTo>
                    <a:pt x="39052" y="11937"/>
                  </a:lnTo>
                  <a:lnTo>
                    <a:pt x="39065" y="12788"/>
                  </a:lnTo>
                  <a:lnTo>
                    <a:pt x="39077" y="13195"/>
                  </a:lnTo>
                  <a:lnTo>
                    <a:pt x="39077" y="13614"/>
                  </a:lnTo>
                  <a:lnTo>
                    <a:pt x="39090" y="14020"/>
                  </a:lnTo>
                  <a:lnTo>
                    <a:pt x="39090" y="14439"/>
                  </a:lnTo>
                  <a:lnTo>
                    <a:pt x="39128" y="16052"/>
                  </a:lnTo>
                  <a:lnTo>
                    <a:pt x="39154" y="17640"/>
                  </a:lnTo>
                  <a:lnTo>
                    <a:pt x="39179" y="19176"/>
                  </a:lnTo>
                  <a:lnTo>
                    <a:pt x="39217" y="20675"/>
                  </a:lnTo>
                  <a:lnTo>
                    <a:pt x="39230" y="21412"/>
                  </a:lnTo>
                  <a:lnTo>
                    <a:pt x="39242" y="22148"/>
                  </a:lnTo>
                  <a:lnTo>
                    <a:pt x="39255" y="22859"/>
                  </a:lnTo>
                  <a:lnTo>
                    <a:pt x="39268" y="23558"/>
                  </a:lnTo>
                  <a:lnTo>
                    <a:pt x="39306" y="24942"/>
                  </a:lnTo>
                  <a:lnTo>
                    <a:pt x="39331" y="26263"/>
                  </a:lnTo>
                  <a:lnTo>
                    <a:pt x="39344" y="26923"/>
                  </a:lnTo>
                  <a:lnTo>
                    <a:pt x="39357" y="27546"/>
                  </a:lnTo>
                  <a:lnTo>
                    <a:pt x="39369" y="28181"/>
                  </a:lnTo>
                  <a:lnTo>
                    <a:pt x="39395" y="28790"/>
                  </a:lnTo>
                  <a:lnTo>
                    <a:pt x="39420" y="29971"/>
                  </a:lnTo>
                  <a:lnTo>
                    <a:pt x="39446" y="31114"/>
                  </a:lnTo>
                  <a:lnTo>
                    <a:pt x="39560" y="35140"/>
                  </a:lnTo>
                  <a:lnTo>
                    <a:pt x="39585" y="36004"/>
                  </a:lnTo>
                  <a:lnTo>
                    <a:pt x="39611" y="36817"/>
                  </a:lnTo>
                  <a:lnTo>
                    <a:pt x="39623" y="37210"/>
                  </a:lnTo>
                  <a:lnTo>
                    <a:pt x="39636" y="37566"/>
                  </a:lnTo>
                  <a:lnTo>
                    <a:pt x="39662" y="37934"/>
                  </a:lnTo>
                  <a:lnTo>
                    <a:pt x="39674" y="38277"/>
                  </a:lnTo>
                  <a:lnTo>
                    <a:pt x="39687" y="38595"/>
                  </a:lnTo>
                  <a:lnTo>
                    <a:pt x="39700" y="38912"/>
                  </a:lnTo>
                  <a:lnTo>
                    <a:pt x="39712" y="39204"/>
                  </a:lnTo>
                  <a:lnTo>
                    <a:pt x="39725" y="39484"/>
                  </a:lnTo>
                  <a:lnTo>
                    <a:pt x="39763" y="40004"/>
                  </a:lnTo>
                  <a:lnTo>
                    <a:pt x="39789" y="40462"/>
                  </a:lnTo>
                </a:path>
                <a:path w="51435" h="40639">
                  <a:moveTo>
                    <a:pt x="37884" y="40462"/>
                  </a:moveTo>
                  <a:lnTo>
                    <a:pt x="38430" y="40462"/>
                  </a:lnTo>
                  <a:lnTo>
                    <a:pt x="38950" y="40462"/>
                  </a:lnTo>
                  <a:lnTo>
                    <a:pt x="39395" y="40462"/>
                  </a:lnTo>
                  <a:lnTo>
                    <a:pt x="39789" y="40462"/>
                  </a:lnTo>
                </a:path>
                <a:path w="51435" h="40639">
                  <a:moveTo>
                    <a:pt x="37096" y="990"/>
                  </a:moveTo>
                  <a:lnTo>
                    <a:pt x="37147" y="4305"/>
                  </a:lnTo>
                  <a:lnTo>
                    <a:pt x="37185" y="7543"/>
                  </a:lnTo>
                  <a:lnTo>
                    <a:pt x="37198" y="7950"/>
                  </a:lnTo>
                  <a:lnTo>
                    <a:pt x="37198" y="8343"/>
                  </a:lnTo>
                  <a:lnTo>
                    <a:pt x="37210" y="8737"/>
                  </a:lnTo>
                  <a:lnTo>
                    <a:pt x="37210" y="9143"/>
                  </a:lnTo>
                  <a:lnTo>
                    <a:pt x="37223" y="9931"/>
                  </a:lnTo>
                  <a:lnTo>
                    <a:pt x="37236" y="10706"/>
                  </a:lnTo>
                  <a:lnTo>
                    <a:pt x="37261" y="12255"/>
                  </a:lnTo>
                  <a:lnTo>
                    <a:pt x="37287" y="13766"/>
                  </a:lnTo>
                  <a:lnTo>
                    <a:pt x="37337" y="16700"/>
                  </a:lnTo>
                  <a:lnTo>
                    <a:pt x="37376" y="19532"/>
                  </a:lnTo>
                  <a:lnTo>
                    <a:pt x="37515" y="26441"/>
                  </a:lnTo>
                  <a:lnTo>
                    <a:pt x="37515" y="26746"/>
                  </a:lnTo>
                  <a:lnTo>
                    <a:pt x="37528" y="27050"/>
                  </a:lnTo>
                  <a:lnTo>
                    <a:pt x="37528" y="27355"/>
                  </a:lnTo>
                  <a:lnTo>
                    <a:pt x="37553" y="28549"/>
                  </a:lnTo>
                  <a:lnTo>
                    <a:pt x="37820" y="38315"/>
                  </a:lnTo>
                  <a:lnTo>
                    <a:pt x="37820" y="38506"/>
                  </a:lnTo>
                  <a:lnTo>
                    <a:pt x="37833" y="38696"/>
                  </a:lnTo>
                  <a:lnTo>
                    <a:pt x="37833" y="38887"/>
                  </a:lnTo>
                  <a:lnTo>
                    <a:pt x="37833" y="39077"/>
                  </a:lnTo>
                  <a:lnTo>
                    <a:pt x="37858" y="39789"/>
                  </a:lnTo>
                  <a:lnTo>
                    <a:pt x="37884" y="40462"/>
                  </a:lnTo>
                </a:path>
                <a:path w="51435" h="40639">
                  <a:moveTo>
                    <a:pt x="25768" y="990"/>
                  </a:moveTo>
                  <a:lnTo>
                    <a:pt x="26034" y="901"/>
                  </a:lnTo>
                  <a:lnTo>
                    <a:pt x="26301" y="812"/>
                  </a:lnTo>
                  <a:lnTo>
                    <a:pt x="26568" y="723"/>
                  </a:lnTo>
                  <a:lnTo>
                    <a:pt x="26835" y="634"/>
                  </a:lnTo>
                  <a:lnTo>
                    <a:pt x="27190" y="520"/>
                  </a:lnTo>
                  <a:lnTo>
                    <a:pt x="27546" y="406"/>
                  </a:lnTo>
                </a:path>
                <a:path w="51435" h="40639">
                  <a:moveTo>
                    <a:pt x="27546" y="406"/>
                  </a:moveTo>
                  <a:lnTo>
                    <a:pt x="27558" y="1333"/>
                  </a:lnTo>
                  <a:lnTo>
                    <a:pt x="27571" y="2247"/>
                  </a:lnTo>
                  <a:lnTo>
                    <a:pt x="27584" y="3162"/>
                  </a:lnTo>
                  <a:lnTo>
                    <a:pt x="27597" y="4076"/>
                  </a:lnTo>
                  <a:lnTo>
                    <a:pt x="27635" y="5880"/>
                  </a:lnTo>
                  <a:lnTo>
                    <a:pt x="27660" y="7658"/>
                  </a:lnTo>
                  <a:lnTo>
                    <a:pt x="27685" y="9397"/>
                  </a:lnTo>
                  <a:lnTo>
                    <a:pt x="27724" y="11112"/>
                  </a:lnTo>
                  <a:lnTo>
                    <a:pt x="27736" y="11963"/>
                  </a:lnTo>
                  <a:lnTo>
                    <a:pt x="27749" y="12801"/>
                  </a:lnTo>
                  <a:lnTo>
                    <a:pt x="27749" y="13220"/>
                  </a:lnTo>
                  <a:lnTo>
                    <a:pt x="27762" y="13639"/>
                  </a:lnTo>
                  <a:lnTo>
                    <a:pt x="27774" y="14046"/>
                  </a:lnTo>
                  <a:lnTo>
                    <a:pt x="27774" y="14465"/>
                  </a:lnTo>
                  <a:lnTo>
                    <a:pt x="27800" y="16078"/>
                  </a:lnTo>
                  <a:lnTo>
                    <a:pt x="27838" y="17652"/>
                  </a:lnTo>
                  <a:lnTo>
                    <a:pt x="27851" y="19202"/>
                  </a:lnTo>
                  <a:lnTo>
                    <a:pt x="27876" y="20713"/>
                  </a:lnTo>
                  <a:lnTo>
                    <a:pt x="27901" y="21450"/>
                  </a:lnTo>
                  <a:lnTo>
                    <a:pt x="27914" y="22174"/>
                  </a:lnTo>
                  <a:lnTo>
                    <a:pt x="27927" y="22898"/>
                  </a:lnTo>
                  <a:lnTo>
                    <a:pt x="27939" y="23596"/>
                  </a:lnTo>
                  <a:lnTo>
                    <a:pt x="27965" y="24980"/>
                  </a:lnTo>
                  <a:lnTo>
                    <a:pt x="28003" y="26301"/>
                  </a:lnTo>
                  <a:lnTo>
                    <a:pt x="28016" y="26949"/>
                  </a:lnTo>
                  <a:lnTo>
                    <a:pt x="28028" y="27597"/>
                  </a:lnTo>
                  <a:lnTo>
                    <a:pt x="28041" y="28219"/>
                  </a:lnTo>
                  <a:lnTo>
                    <a:pt x="28054" y="28828"/>
                  </a:lnTo>
                  <a:lnTo>
                    <a:pt x="28092" y="30022"/>
                  </a:lnTo>
                  <a:lnTo>
                    <a:pt x="28117" y="31153"/>
                  </a:lnTo>
                  <a:lnTo>
                    <a:pt x="28143" y="32232"/>
                  </a:lnTo>
                  <a:lnTo>
                    <a:pt x="28181" y="33273"/>
                  </a:lnTo>
                  <a:lnTo>
                    <a:pt x="28181" y="33527"/>
                  </a:lnTo>
                  <a:lnTo>
                    <a:pt x="28193" y="33769"/>
                  </a:lnTo>
                  <a:lnTo>
                    <a:pt x="28193" y="34010"/>
                  </a:lnTo>
                  <a:lnTo>
                    <a:pt x="28206" y="34251"/>
                  </a:lnTo>
                  <a:lnTo>
                    <a:pt x="28219" y="34721"/>
                  </a:lnTo>
                  <a:lnTo>
                    <a:pt x="28232" y="35166"/>
                  </a:lnTo>
                  <a:lnTo>
                    <a:pt x="28295" y="36842"/>
                  </a:lnTo>
                  <a:lnTo>
                    <a:pt x="28359" y="38290"/>
                  </a:lnTo>
                  <a:lnTo>
                    <a:pt x="28371" y="38912"/>
                  </a:lnTo>
                  <a:lnTo>
                    <a:pt x="28397" y="39484"/>
                  </a:lnTo>
                  <a:lnTo>
                    <a:pt x="28422" y="40004"/>
                  </a:lnTo>
                  <a:lnTo>
                    <a:pt x="28460" y="40462"/>
                  </a:lnTo>
                </a:path>
                <a:path w="51435" h="40639">
                  <a:moveTo>
                    <a:pt x="26555" y="40462"/>
                  </a:moveTo>
                  <a:lnTo>
                    <a:pt x="27114" y="40462"/>
                  </a:lnTo>
                  <a:lnTo>
                    <a:pt x="27622" y="40462"/>
                  </a:lnTo>
                  <a:lnTo>
                    <a:pt x="28066" y="40462"/>
                  </a:lnTo>
                  <a:lnTo>
                    <a:pt x="28460" y="40462"/>
                  </a:lnTo>
                </a:path>
                <a:path w="51435" h="40639">
                  <a:moveTo>
                    <a:pt x="25768" y="990"/>
                  </a:moveTo>
                  <a:lnTo>
                    <a:pt x="25806" y="4305"/>
                  </a:lnTo>
                  <a:lnTo>
                    <a:pt x="25857" y="7543"/>
                  </a:lnTo>
                  <a:lnTo>
                    <a:pt x="25869" y="7950"/>
                  </a:lnTo>
                  <a:lnTo>
                    <a:pt x="25869" y="8343"/>
                  </a:lnTo>
                  <a:lnTo>
                    <a:pt x="25882" y="8737"/>
                  </a:lnTo>
                  <a:lnTo>
                    <a:pt x="25882" y="9143"/>
                  </a:lnTo>
                  <a:lnTo>
                    <a:pt x="25895" y="9931"/>
                  </a:lnTo>
                  <a:lnTo>
                    <a:pt x="26200" y="26441"/>
                  </a:lnTo>
                  <a:lnTo>
                    <a:pt x="26200" y="26746"/>
                  </a:lnTo>
                  <a:lnTo>
                    <a:pt x="26212" y="27050"/>
                  </a:lnTo>
                  <a:lnTo>
                    <a:pt x="26212" y="27355"/>
                  </a:lnTo>
                  <a:lnTo>
                    <a:pt x="26238" y="28549"/>
                  </a:lnTo>
                  <a:lnTo>
                    <a:pt x="26492" y="38506"/>
                  </a:lnTo>
                  <a:lnTo>
                    <a:pt x="26492" y="38696"/>
                  </a:lnTo>
                  <a:lnTo>
                    <a:pt x="26504" y="38887"/>
                  </a:lnTo>
                  <a:lnTo>
                    <a:pt x="26504" y="39077"/>
                  </a:lnTo>
                  <a:lnTo>
                    <a:pt x="26530" y="39789"/>
                  </a:lnTo>
                  <a:lnTo>
                    <a:pt x="26555" y="40462"/>
                  </a:lnTo>
                </a:path>
                <a:path w="51435" h="40639">
                  <a:moveTo>
                    <a:pt x="31432" y="990"/>
                  </a:moveTo>
                  <a:lnTo>
                    <a:pt x="31699" y="901"/>
                  </a:lnTo>
                  <a:lnTo>
                    <a:pt x="31965" y="812"/>
                  </a:lnTo>
                  <a:lnTo>
                    <a:pt x="32232" y="723"/>
                  </a:lnTo>
                  <a:lnTo>
                    <a:pt x="32499" y="634"/>
                  </a:lnTo>
                  <a:lnTo>
                    <a:pt x="32854" y="520"/>
                  </a:lnTo>
                  <a:lnTo>
                    <a:pt x="33197" y="406"/>
                  </a:lnTo>
                </a:path>
                <a:path w="51435" h="40639">
                  <a:moveTo>
                    <a:pt x="33197" y="406"/>
                  </a:moveTo>
                  <a:lnTo>
                    <a:pt x="33210" y="1320"/>
                  </a:lnTo>
                  <a:lnTo>
                    <a:pt x="33235" y="2247"/>
                  </a:lnTo>
                  <a:lnTo>
                    <a:pt x="33248" y="3162"/>
                  </a:lnTo>
                  <a:lnTo>
                    <a:pt x="33261" y="4076"/>
                  </a:lnTo>
                  <a:lnTo>
                    <a:pt x="33286" y="5880"/>
                  </a:lnTo>
                  <a:lnTo>
                    <a:pt x="33312" y="7658"/>
                  </a:lnTo>
                  <a:lnTo>
                    <a:pt x="33350" y="9397"/>
                  </a:lnTo>
                  <a:lnTo>
                    <a:pt x="33375" y="11112"/>
                  </a:lnTo>
                  <a:lnTo>
                    <a:pt x="33388" y="11963"/>
                  </a:lnTo>
                  <a:lnTo>
                    <a:pt x="33400" y="12801"/>
                  </a:lnTo>
                  <a:lnTo>
                    <a:pt x="33413" y="13220"/>
                  </a:lnTo>
                  <a:lnTo>
                    <a:pt x="33426" y="13639"/>
                  </a:lnTo>
                  <a:lnTo>
                    <a:pt x="33426" y="14046"/>
                  </a:lnTo>
                  <a:lnTo>
                    <a:pt x="33439" y="14465"/>
                  </a:lnTo>
                  <a:lnTo>
                    <a:pt x="33464" y="16078"/>
                  </a:lnTo>
                  <a:lnTo>
                    <a:pt x="33489" y="17652"/>
                  </a:lnTo>
                  <a:lnTo>
                    <a:pt x="33527" y="19202"/>
                  </a:lnTo>
                  <a:lnTo>
                    <a:pt x="33553" y="20713"/>
                  </a:lnTo>
                  <a:lnTo>
                    <a:pt x="33566" y="21450"/>
                  </a:lnTo>
                  <a:lnTo>
                    <a:pt x="33578" y="22174"/>
                  </a:lnTo>
                  <a:lnTo>
                    <a:pt x="33604" y="22898"/>
                  </a:lnTo>
                  <a:lnTo>
                    <a:pt x="33616" y="23596"/>
                  </a:lnTo>
                  <a:lnTo>
                    <a:pt x="33642" y="24980"/>
                  </a:lnTo>
                  <a:lnTo>
                    <a:pt x="33654" y="26301"/>
                  </a:lnTo>
                  <a:lnTo>
                    <a:pt x="33680" y="26949"/>
                  </a:lnTo>
                  <a:lnTo>
                    <a:pt x="33693" y="27584"/>
                  </a:lnTo>
                  <a:lnTo>
                    <a:pt x="33705" y="28219"/>
                  </a:lnTo>
                  <a:lnTo>
                    <a:pt x="33718" y="28828"/>
                  </a:lnTo>
                  <a:lnTo>
                    <a:pt x="33743" y="30022"/>
                  </a:lnTo>
                  <a:lnTo>
                    <a:pt x="33781" y="31153"/>
                  </a:lnTo>
                  <a:lnTo>
                    <a:pt x="33807" y="32232"/>
                  </a:lnTo>
                  <a:lnTo>
                    <a:pt x="33832" y="33273"/>
                  </a:lnTo>
                  <a:lnTo>
                    <a:pt x="33845" y="33527"/>
                  </a:lnTo>
                  <a:lnTo>
                    <a:pt x="33858" y="33769"/>
                  </a:lnTo>
                  <a:lnTo>
                    <a:pt x="33858" y="34010"/>
                  </a:lnTo>
                  <a:lnTo>
                    <a:pt x="33870" y="34251"/>
                  </a:lnTo>
                  <a:lnTo>
                    <a:pt x="33883" y="34721"/>
                  </a:lnTo>
                  <a:lnTo>
                    <a:pt x="33896" y="35166"/>
                  </a:lnTo>
                  <a:lnTo>
                    <a:pt x="33959" y="36842"/>
                  </a:lnTo>
                  <a:lnTo>
                    <a:pt x="34010" y="38290"/>
                  </a:lnTo>
                  <a:lnTo>
                    <a:pt x="34035" y="38912"/>
                  </a:lnTo>
                  <a:lnTo>
                    <a:pt x="34074" y="39484"/>
                  </a:lnTo>
                  <a:lnTo>
                    <a:pt x="34099" y="40004"/>
                  </a:lnTo>
                  <a:lnTo>
                    <a:pt x="34124" y="40462"/>
                  </a:lnTo>
                </a:path>
                <a:path w="51435" h="40639">
                  <a:moveTo>
                    <a:pt x="32219" y="40462"/>
                  </a:moveTo>
                  <a:lnTo>
                    <a:pt x="32778" y="40462"/>
                  </a:lnTo>
                  <a:lnTo>
                    <a:pt x="33273" y="40462"/>
                  </a:lnTo>
                  <a:lnTo>
                    <a:pt x="33718" y="40462"/>
                  </a:lnTo>
                  <a:lnTo>
                    <a:pt x="34124" y="40462"/>
                  </a:lnTo>
                </a:path>
                <a:path w="51435" h="40639">
                  <a:moveTo>
                    <a:pt x="31432" y="990"/>
                  </a:moveTo>
                  <a:lnTo>
                    <a:pt x="31483" y="4305"/>
                  </a:lnTo>
                  <a:lnTo>
                    <a:pt x="31534" y="7543"/>
                  </a:lnTo>
                  <a:lnTo>
                    <a:pt x="31534" y="7950"/>
                  </a:lnTo>
                  <a:lnTo>
                    <a:pt x="31546" y="8343"/>
                  </a:lnTo>
                  <a:lnTo>
                    <a:pt x="31546" y="8737"/>
                  </a:lnTo>
                  <a:lnTo>
                    <a:pt x="31546" y="9143"/>
                  </a:lnTo>
                  <a:lnTo>
                    <a:pt x="31559" y="9931"/>
                  </a:lnTo>
                  <a:lnTo>
                    <a:pt x="31572" y="10706"/>
                  </a:lnTo>
                  <a:lnTo>
                    <a:pt x="31597" y="12255"/>
                  </a:lnTo>
                  <a:lnTo>
                    <a:pt x="31622" y="13766"/>
                  </a:lnTo>
                  <a:lnTo>
                    <a:pt x="31661" y="16700"/>
                  </a:lnTo>
                  <a:lnTo>
                    <a:pt x="31711" y="19532"/>
                  </a:lnTo>
                  <a:lnTo>
                    <a:pt x="31762" y="22250"/>
                  </a:lnTo>
                  <a:lnTo>
                    <a:pt x="31826" y="24866"/>
                  </a:lnTo>
                  <a:lnTo>
                    <a:pt x="31838" y="25501"/>
                  </a:lnTo>
                  <a:lnTo>
                    <a:pt x="31851" y="26123"/>
                  </a:lnTo>
                  <a:lnTo>
                    <a:pt x="31851" y="26441"/>
                  </a:lnTo>
                  <a:lnTo>
                    <a:pt x="31864" y="26746"/>
                  </a:lnTo>
                  <a:lnTo>
                    <a:pt x="31864" y="27050"/>
                  </a:lnTo>
                  <a:lnTo>
                    <a:pt x="31876" y="27355"/>
                  </a:lnTo>
                  <a:lnTo>
                    <a:pt x="31902" y="28549"/>
                  </a:lnTo>
                  <a:lnTo>
                    <a:pt x="31927" y="29705"/>
                  </a:lnTo>
                  <a:lnTo>
                    <a:pt x="31978" y="31889"/>
                  </a:lnTo>
                  <a:lnTo>
                    <a:pt x="32029" y="33921"/>
                  </a:lnTo>
                  <a:lnTo>
                    <a:pt x="32067" y="35788"/>
                  </a:lnTo>
                  <a:lnTo>
                    <a:pt x="32118" y="37515"/>
                  </a:lnTo>
                  <a:lnTo>
                    <a:pt x="32130" y="37922"/>
                  </a:lnTo>
                  <a:lnTo>
                    <a:pt x="32143" y="38315"/>
                  </a:lnTo>
                  <a:lnTo>
                    <a:pt x="32143" y="38506"/>
                  </a:lnTo>
                  <a:lnTo>
                    <a:pt x="32156" y="38696"/>
                  </a:lnTo>
                  <a:lnTo>
                    <a:pt x="32156" y="38887"/>
                  </a:lnTo>
                  <a:lnTo>
                    <a:pt x="32169" y="39077"/>
                  </a:lnTo>
                  <a:lnTo>
                    <a:pt x="32194" y="39789"/>
                  </a:lnTo>
                  <a:lnTo>
                    <a:pt x="32219" y="40462"/>
                  </a:lnTo>
                </a:path>
                <a:path w="51435" h="40639">
                  <a:moveTo>
                    <a:pt x="45250" y="406"/>
                  </a:moveTo>
                  <a:lnTo>
                    <a:pt x="45504" y="482"/>
                  </a:lnTo>
                  <a:lnTo>
                    <a:pt x="45783" y="571"/>
                  </a:lnTo>
                  <a:lnTo>
                    <a:pt x="46037" y="673"/>
                  </a:lnTo>
                  <a:lnTo>
                    <a:pt x="46304" y="749"/>
                  </a:lnTo>
                  <a:lnTo>
                    <a:pt x="46647" y="876"/>
                  </a:lnTo>
                  <a:lnTo>
                    <a:pt x="46989" y="990"/>
                  </a:lnTo>
                </a:path>
                <a:path w="51435" h="40639">
                  <a:moveTo>
                    <a:pt x="47282" y="18859"/>
                  </a:moveTo>
                  <a:lnTo>
                    <a:pt x="47243" y="16802"/>
                  </a:lnTo>
                  <a:lnTo>
                    <a:pt x="47218" y="14681"/>
                  </a:lnTo>
                  <a:lnTo>
                    <a:pt x="47193" y="13601"/>
                  </a:lnTo>
                  <a:lnTo>
                    <a:pt x="47180" y="12509"/>
                  </a:lnTo>
                  <a:lnTo>
                    <a:pt x="47167" y="11950"/>
                  </a:lnTo>
                  <a:lnTo>
                    <a:pt x="47155" y="11404"/>
                  </a:lnTo>
                  <a:lnTo>
                    <a:pt x="47155" y="10845"/>
                  </a:lnTo>
                  <a:lnTo>
                    <a:pt x="47142" y="10286"/>
                  </a:lnTo>
                  <a:lnTo>
                    <a:pt x="47104" y="8026"/>
                  </a:lnTo>
                  <a:lnTo>
                    <a:pt x="47066" y="5714"/>
                  </a:lnTo>
                  <a:lnTo>
                    <a:pt x="47028" y="3365"/>
                  </a:lnTo>
                  <a:lnTo>
                    <a:pt x="46989" y="990"/>
                  </a:lnTo>
                </a:path>
                <a:path w="51435" h="40639">
                  <a:moveTo>
                    <a:pt x="47282" y="18859"/>
                  </a:moveTo>
                  <a:lnTo>
                    <a:pt x="47307" y="20675"/>
                  </a:lnTo>
                  <a:lnTo>
                    <a:pt x="47332" y="22440"/>
                  </a:lnTo>
                  <a:lnTo>
                    <a:pt x="47332" y="23291"/>
                  </a:lnTo>
                  <a:lnTo>
                    <a:pt x="47345" y="24142"/>
                  </a:lnTo>
                  <a:lnTo>
                    <a:pt x="47358" y="24561"/>
                  </a:lnTo>
                  <a:lnTo>
                    <a:pt x="47358" y="24980"/>
                  </a:lnTo>
                  <a:lnTo>
                    <a:pt x="47358" y="25387"/>
                  </a:lnTo>
                  <a:lnTo>
                    <a:pt x="47370" y="25793"/>
                  </a:lnTo>
                  <a:lnTo>
                    <a:pt x="47396" y="27381"/>
                  </a:lnTo>
                  <a:lnTo>
                    <a:pt x="47485" y="34328"/>
                  </a:lnTo>
                  <a:lnTo>
                    <a:pt x="47497" y="35534"/>
                  </a:lnTo>
                  <a:lnTo>
                    <a:pt x="47523" y="36664"/>
                  </a:lnTo>
                  <a:lnTo>
                    <a:pt x="47536" y="37198"/>
                  </a:lnTo>
                  <a:lnTo>
                    <a:pt x="47548" y="37718"/>
                  </a:lnTo>
                  <a:lnTo>
                    <a:pt x="47548" y="37972"/>
                  </a:lnTo>
                  <a:lnTo>
                    <a:pt x="47548" y="38226"/>
                  </a:lnTo>
                  <a:lnTo>
                    <a:pt x="47561" y="38468"/>
                  </a:lnTo>
                  <a:lnTo>
                    <a:pt x="47561" y="38709"/>
                  </a:lnTo>
                  <a:lnTo>
                    <a:pt x="47586" y="39623"/>
                  </a:lnTo>
                  <a:lnTo>
                    <a:pt x="47612" y="40462"/>
                  </a:lnTo>
                </a:path>
                <a:path w="51435" h="40639">
                  <a:moveTo>
                    <a:pt x="46164" y="40462"/>
                  </a:moveTo>
                  <a:lnTo>
                    <a:pt x="46443" y="40462"/>
                  </a:lnTo>
                  <a:lnTo>
                    <a:pt x="46799" y="40462"/>
                  </a:lnTo>
                  <a:lnTo>
                    <a:pt x="47180" y="40462"/>
                  </a:lnTo>
                  <a:lnTo>
                    <a:pt x="47612" y="40462"/>
                  </a:lnTo>
                </a:path>
                <a:path w="51435" h="40639">
                  <a:moveTo>
                    <a:pt x="46164" y="40462"/>
                  </a:moveTo>
                  <a:lnTo>
                    <a:pt x="46050" y="38265"/>
                  </a:lnTo>
                  <a:lnTo>
                    <a:pt x="46012" y="37566"/>
                  </a:lnTo>
                  <a:lnTo>
                    <a:pt x="45986" y="36817"/>
                  </a:lnTo>
                  <a:lnTo>
                    <a:pt x="45973" y="36410"/>
                  </a:lnTo>
                  <a:lnTo>
                    <a:pt x="45948" y="35991"/>
                  </a:lnTo>
                  <a:lnTo>
                    <a:pt x="45948" y="35788"/>
                  </a:lnTo>
                  <a:lnTo>
                    <a:pt x="45935" y="35572"/>
                  </a:lnTo>
                  <a:lnTo>
                    <a:pt x="45935" y="35356"/>
                  </a:lnTo>
                  <a:lnTo>
                    <a:pt x="45923" y="35128"/>
                  </a:lnTo>
                  <a:lnTo>
                    <a:pt x="45897" y="34201"/>
                  </a:lnTo>
                  <a:lnTo>
                    <a:pt x="45859" y="33223"/>
                  </a:lnTo>
                  <a:lnTo>
                    <a:pt x="45834" y="32207"/>
                  </a:lnTo>
                  <a:lnTo>
                    <a:pt x="45821" y="31127"/>
                  </a:lnTo>
                  <a:lnTo>
                    <a:pt x="45783" y="29997"/>
                  </a:lnTo>
                  <a:lnTo>
                    <a:pt x="45758" y="28816"/>
                  </a:lnTo>
                  <a:lnTo>
                    <a:pt x="45732" y="27597"/>
                  </a:lnTo>
                  <a:lnTo>
                    <a:pt x="45707" y="26327"/>
                  </a:lnTo>
                  <a:lnTo>
                    <a:pt x="45694" y="25666"/>
                  </a:lnTo>
                  <a:lnTo>
                    <a:pt x="45669" y="24993"/>
                  </a:lnTo>
                  <a:lnTo>
                    <a:pt x="45669" y="24663"/>
                  </a:lnTo>
                  <a:lnTo>
                    <a:pt x="45656" y="24307"/>
                  </a:lnTo>
                  <a:lnTo>
                    <a:pt x="45656" y="23977"/>
                  </a:lnTo>
                  <a:lnTo>
                    <a:pt x="45643" y="23621"/>
                  </a:lnTo>
                  <a:lnTo>
                    <a:pt x="45618" y="22199"/>
                  </a:lnTo>
                  <a:lnTo>
                    <a:pt x="45580" y="20739"/>
                  </a:lnTo>
                  <a:lnTo>
                    <a:pt x="45554" y="19227"/>
                  </a:lnTo>
                  <a:lnTo>
                    <a:pt x="45529" y="17678"/>
                  </a:lnTo>
                  <a:lnTo>
                    <a:pt x="45504" y="16890"/>
                  </a:lnTo>
                  <a:lnTo>
                    <a:pt x="45491" y="16090"/>
                  </a:lnTo>
                  <a:lnTo>
                    <a:pt x="45478" y="15290"/>
                  </a:lnTo>
                  <a:lnTo>
                    <a:pt x="45465" y="14477"/>
                  </a:lnTo>
                  <a:lnTo>
                    <a:pt x="45440" y="12814"/>
                  </a:lnTo>
                  <a:lnTo>
                    <a:pt x="45402" y="11125"/>
                  </a:lnTo>
                  <a:lnTo>
                    <a:pt x="45389" y="10274"/>
                  </a:lnTo>
                  <a:lnTo>
                    <a:pt x="45377" y="9410"/>
                  </a:lnTo>
                  <a:lnTo>
                    <a:pt x="45364" y="8534"/>
                  </a:lnTo>
                  <a:lnTo>
                    <a:pt x="45351" y="7658"/>
                  </a:lnTo>
                  <a:lnTo>
                    <a:pt x="45313" y="5880"/>
                  </a:lnTo>
                  <a:lnTo>
                    <a:pt x="45300" y="4076"/>
                  </a:lnTo>
                  <a:lnTo>
                    <a:pt x="45275" y="2247"/>
                  </a:lnTo>
                  <a:lnTo>
                    <a:pt x="45250" y="406"/>
                  </a:lnTo>
                </a:path>
                <a:path w="51435" h="40639">
                  <a:moveTo>
                    <a:pt x="20104" y="990"/>
                  </a:moveTo>
                  <a:lnTo>
                    <a:pt x="20383" y="901"/>
                  </a:lnTo>
                  <a:lnTo>
                    <a:pt x="20637" y="812"/>
                  </a:lnTo>
                  <a:lnTo>
                    <a:pt x="20916" y="723"/>
                  </a:lnTo>
                  <a:lnTo>
                    <a:pt x="21170" y="634"/>
                  </a:lnTo>
                  <a:lnTo>
                    <a:pt x="21526" y="520"/>
                  </a:lnTo>
                  <a:lnTo>
                    <a:pt x="21882" y="406"/>
                  </a:lnTo>
                </a:path>
                <a:path w="51435" h="40639">
                  <a:moveTo>
                    <a:pt x="22796" y="40462"/>
                  </a:moveTo>
                  <a:lnTo>
                    <a:pt x="22783" y="40246"/>
                  </a:lnTo>
                  <a:lnTo>
                    <a:pt x="22771" y="40004"/>
                  </a:lnTo>
                  <a:lnTo>
                    <a:pt x="22758" y="39750"/>
                  </a:lnTo>
                  <a:lnTo>
                    <a:pt x="22745" y="39484"/>
                  </a:lnTo>
                  <a:lnTo>
                    <a:pt x="22707" y="38912"/>
                  </a:lnTo>
                  <a:lnTo>
                    <a:pt x="22682" y="38277"/>
                  </a:lnTo>
                  <a:lnTo>
                    <a:pt x="22669" y="37934"/>
                  </a:lnTo>
                  <a:lnTo>
                    <a:pt x="22656" y="37566"/>
                  </a:lnTo>
                  <a:lnTo>
                    <a:pt x="22631" y="37198"/>
                  </a:lnTo>
                  <a:lnTo>
                    <a:pt x="22491" y="32194"/>
                  </a:lnTo>
                  <a:lnTo>
                    <a:pt x="22453" y="31114"/>
                  </a:lnTo>
                  <a:lnTo>
                    <a:pt x="22428" y="29971"/>
                  </a:lnTo>
                  <a:lnTo>
                    <a:pt x="22402" y="28790"/>
                  </a:lnTo>
                  <a:lnTo>
                    <a:pt x="22390" y="28486"/>
                  </a:lnTo>
                  <a:lnTo>
                    <a:pt x="22390" y="28181"/>
                  </a:lnTo>
                  <a:lnTo>
                    <a:pt x="22377" y="27863"/>
                  </a:lnTo>
                  <a:lnTo>
                    <a:pt x="22364" y="27546"/>
                  </a:lnTo>
                  <a:lnTo>
                    <a:pt x="22351" y="26911"/>
                  </a:lnTo>
                  <a:lnTo>
                    <a:pt x="22339" y="26263"/>
                  </a:lnTo>
                  <a:lnTo>
                    <a:pt x="22313" y="24930"/>
                  </a:lnTo>
                  <a:lnTo>
                    <a:pt x="22275" y="23558"/>
                  </a:lnTo>
                  <a:lnTo>
                    <a:pt x="22263" y="22847"/>
                  </a:lnTo>
                  <a:lnTo>
                    <a:pt x="22250" y="22136"/>
                  </a:lnTo>
                  <a:lnTo>
                    <a:pt x="22237" y="21412"/>
                  </a:lnTo>
                  <a:lnTo>
                    <a:pt x="22224" y="20662"/>
                  </a:lnTo>
                  <a:lnTo>
                    <a:pt x="22161" y="17627"/>
                  </a:lnTo>
                  <a:lnTo>
                    <a:pt x="22110" y="14427"/>
                  </a:lnTo>
                  <a:lnTo>
                    <a:pt x="22085" y="13601"/>
                  </a:lnTo>
                  <a:lnTo>
                    <a:pt x="22072" y="12776"/>
                  </a:lnTo>
                  <a:lnTo>
                    <a:pt x="22059" y="11925"/>
                  </a:lnTo>
                  <a:lnTo>
                    <a:pt x="22047" y="11074"/>
                  </a:lnTo>
                  <a:lnTo>
                    <a:pt x="22021" y="9372"/>
                  </a:lnTo>
                  <a:lnTo>
                    <a:pt x="21996" y="7619"/>
                  </a:lnTo>
                  <a:lnTo>
                    <a:pt x="21970" y="5854"/>
                  </a:lnTo>
                  <a:lnTo>
                    <a:pt x="21945" y="4063"/>
                  </a:lnTo>
                  <a:lnTo>
                    <a:pt x="21907" y="2247"/>
                  </a:lnTo>
                  <a:lnTo>
                    <a:pt x="21882" y="406"/>
                  </a:lnTo>
                </a:path>
                <a:path w="51435" h="40639">
                  <a:moveTo>
                    <a:pt x="20904" y="40462"/>
                  </a:moveTo>
                  <a:lnTo>
                    <a:pt x="21450" y="40462"/>
                  </a:lnTo>
                  <a:lnTo>
                    <a:pt x="21958" y="40462"/>
                  </a:lnTo>
                  <a:lnTo>
                    <a:pt x="22402" y="40462"/>
                  </a:lnTo>
                  <a:lnTo>
                    <a:pt x="22796" y="40462"/>
                  </a:lnTo>
                </a:path>
                <a:path w="51435" h="40639">
                  <a:moveTo>
                    <a:pt x="20104" y="990"/>
                  </a:moveTo>
                  <a:lnTo>
                    <a:pt x="20154" y="4305"/>
                  </a:lnTo>
                  <a:lnTo>
                    <a:pt x="20205" y="7543"/>
                  </a:lnTo>
                  <a:lnTo>
                    <a:pt x="20205" y="7950"/>
                  </a:lnTo>
                  <a:lnTo>
                    <a:pt x="20218" y="8343"/>
                  </a:lnTo>
                  <a:lnTo>
                    <a:pt x="20218" y="8737"/>
                  </a:lnTo>
                  <a:lnTo>
                    <a:pt x="20231" y="9143"/>
                  </a:lnTo>
                  <a:lnTo>
                    <a:pt x="20231" y="9931"/>
                  </a:lnTo>
                  <a:lnTo>
                    <a:pt x="20243" y="10706"/>
                  </a:lnTo>
                  <a:lnTo>
                    <a:pt x="20269" y="12255"/>
                  </a:lnTo>
                  <a:lnTo>
                    <a:pt x="20294" y="13766"/>
                  </a:lnTo>
                  <a:lnTo>
                    <a:pt x="20345" y="16700"/>
                  </a:lnTo>
                  <a:lnTo>
                    <a:pt x="20396" y="19532"/>
                  </a:lnTo>
                  <a:lnTo>
                    <a:pt x="20434" y="22250"/>
                  </a:lnTo>
                  <a:lnTo>
                    <a:pt x="20485" y="24866"/>
                  </a:lnTo>
                  <a:lnTo>
                    <a:pt x="20497" y="25501"/>
                  </a:lnTo>
                  <a:lnTo>
                    <a:pt x="20523" y="26123"/>
                  </a:lnTo>
                  <a:lnTo>
                    <a:pt x="20523" y="26441"/>
                  </a:lnTo>
                  <a:lnTo>
                    <a:pt x="20535" y="26746"/>
                  </a:lnTo>
                  <a:lnTo>
                    <a:pt x="20535" y="27050"/>
                  </a:lnTo>
                  <a:lnTo>
                    <a:pt x="20548" y="27355"/>
                  </a:lnTo>
                  <a:lnTo>
                    <a:pt x="20827" y="38315"/>
                  </a:lnTo>
                  <a:lnTo>
                    <a:pt x="20827" y="38506"/>
                  </a:lnTo>
                  <a:lnTo>
                    <a:pt x="20840" y="38696"/>
                  </a:lnTo>
                  <a:lnTo>
                    <a:pt x="20840" y="38887"/>
                  </a:lnTo>
                  <a:lnTo>
                    <a:pt x="20853" y="39077"/>
                  </a:lnTo>
                  <a:lnTo>
                    <a:pt x="20878" y="39789"/>
                  </a:lnTo>
                  <a:lnTo>
                    <a:pt x="20904" y="40462"/>
                  </a:lnTo>
                </a:path>
                <a:path w="51435" h="40639">
                  <a:moveTo>
                    <a:pt x="22580" y="406"/>
                  </a:moveTo>
                  <a:lnTo>
                    <a:pt x="22859" y="482"/>
                  </a:lnTo>
                  <a:lnTo>
                    <a:pt x="23113" y="571"/>
                  </a:lnTo>
                  <a:lnTo>
                    <a:pt x="23380" y="673"/>
                  </a:lnTo>
                  <a:lnTo>
                    <a:pt x="23647" y="749"/>
                  </a:lnTo>
                  <a:lnTo>
                    <a:pt x="24002" y="876"/>
                  </a:lnTo>
                  <a:lnTo>
                    <a:pt x="24345" y="990"/>
                  </a:lnTo>
                </a:path>
                <a:path w="51435" h="40639">
                  <a:moveTo>
                    <a:pt x="25145" y="40462"/>
                  </a:moveTo>
                  <a:lnTo>
                    <a:pt x="25095" y="39077"/>
                  </a:lnTo>
                  <a:lnTo>
                    <a:pt x="25044" y="37515"/>
                  </a:lnTo>
                  <a:lnTo>
                    <a:pt x="25031" y="37299"/>
                  </a:lnTo>
                  <a:lnTo>
                    <a:pt x="25031" y="37096"/>
                  </a:lnTo>
                  <a:lnTo>
                    <a:pt x="25018" y="36880"/>
                  </a:lnTo>
                  <a:lnTo>
                    <a:pt x="25018" y="36664"/>
                  </a:lnTo>
                  <a:lnTo>
                    <a:pt x="25006" y="36220"/>
                  </a:lnTo>
                  <a:lnTo>
                    <a:pt x="24993" y="35775"/>
                  </a:lnTo>
                  <a:lnTo>
                    <a:pt x="24968" y="34861"/>
                  </a:lnTo>
                  <a:lnTo>
                    <a:pt x="24942" y="33896"/>
                  </a:lnTo>
                  <a:lnTo>
                    <a:pt x="24891" y="31851"/>
                  </a:lnTo>
                  <a:lnTo>
                    <a:pt x="24828" y="29667"/>
                  </a:lnTo>
                  <a:lnTo>
                    <a:pt x="24777" y="27343"/>
                  </a:lnTo>
                  <a:lnTo>
                    <a:pt x="24726" y="24866"/>
                  </a:lnTo>
                  <a:lnTo>
                    <a:pt x="24714" y="24218"/>
                  </a:lnTo>
                  <a:lnTo>
                    <a:pt x="24701" y="23571"/>
                  </a:lnTo>
                  <a:lnTo>
                    <a:pt x="24701" y="23240"/>
                  </a:lnTo>
                  <a:lnTo>
                    <a:pt x="24688" y="22910"/>
                  </a:lnTo>
                  <a:lnTo>
                    <a:pt x="24688" y="22580"/>
                  </a:lnTo>
                  <a:lnTo>
                    <a:pt x="24676" y="22237"/>
                  </a:lnTo>
                  <a:lnTo>
                    <a:pt x="24663" y="20878"/>
                  </a:lnTo>
                  <a:lnTo>
                    <a:pt x="24447" y="7543"/>
                  </a:lnTo>
                  <a:lnTo>
                    <a:pt x="24434" y="6743"/>
                  </a:lnTo>
                  <a:lnTo>
                    <a:pt x="24422" y="5943"/>
                  </a:lnTo>
                  <a:lnTo>
                    <a:pt x="24409" y="5537"/>
                  </a:lnTo>
                  <a:lnTo>
                    <a:pt x="24409" y="5130"/>
                  </a:lnTo>
                  <a:lnTo>
                    <a:pt x="24396" y="4711"/>
                  </a:lnTo>
                  <a:lnTo>
                    <a:pt x="24396" y="4305"/>
                  </a:lnTo>
                  <a:lnTo>
                    <a:pt x="24371" y="2654"/>
                  </a:lnTo>
                  <a:lnTo>
                    <a:pt x="24345" y="990"/>
                  </a:lnTo>
                </a:path>
                <a:path w="51435" h="40639">
                  <a:moveTo>
                    <a:pt x="23507" y="40462"/>
                  </a:moveTo>
                  <a:lnTo>
                    <a:pt x="23825" y="40462"/>
                  </a:lnTo>
                  <a:lnTo>
                    <a:pt x="24206" y="40462"/>
                  </a:lnTo>
                  <a:lnTo>
                    <a:pt x="24650" y="40462"/>
                  </a:lnTo>
                  <a:lnTo>
                    <a:pt x="25145" y="40462"/>
                  </a:lnTo>
                </a:path>
                <a:path w="51435" h="40639">
                  <a:moveTo>
                    <a:pt x="23507" y="40462"/>
                  </a:moveTo>
                  <a:lnTo>
                    <a:pt x="23494" y="40246"/>
                  </a:lnTo>
                  <a:lnTo>
                    <a:pt x="23482" y="40004"/>
                  </a:lnTo>
                  <a:lnTo>
                    <a:pt x="23469" y="39750"/>
                  </a:lnTo>
                  <a:lnTo>
                    <a:pt x="23456" y="39484"/>
                  </a:lnTo>
                  <a:lnTo>
                    <a:pt x="23418" y="38912"/>
                  </a:lnTo>
                  <a:lnTo>
                    <a:pt x="23393" y="38277"/>
                  </a:lnTo>
                  <a:lnTo>
                    <a:pt x="23380" y="37934"/>
                  </a:lnTo>
                  <a:lnTo>
                    <a:pt x="23367" y="37566"/>
                  </a:lnTo>
                  <a:lnTo>
                    <a:pt x="23355" y="37198"/>
                  </a:lnTo>
                  <a:lnTo>
                    <a:pt x="23329" y="36817"/>
                  </a:lnTo>
                  <a:lnTo>
                    <a:pt x="23304" y="36004"/>
                  </a:lnTo>
                  <a:lnTo>
                    <a:pt x="23279" y="35128"/>
                  </a:lnTo>
                  <a:lnTo>
                    <a:pt x="23266" y="34683"/>
                  </a:lnTo>
                  <a:lnTo>
                    <a:pt x="23240" y="34213"/>
                  </a:lnTo>
                  <a:lnTo>
                    <a:pt x="23228" y="33731"/>
                  </a:lnTo>
                  <a:lnTo>
                    <a:pt x="23215" y="33235"/>
                  </a:lnTo>
                  <a:lnTo>
                    <a:pt x="23190" y="32194"/>
                  </a:lnTo>
                  <a:lnTo>
                    <a:pt x="23152" y="31114"/>
                  </a:lnTo>
                  <a:lnTo>
                    <a:pt x="23126" y="29971"/>
                  </a:lnTo>
                  <a:lnTo>
                    <a:pt x="23101" y="28790"/>
                  </a:lnTo>
                  <a:lnTo>
                    <a:pt x="23088" y="28486"/>
                  </a:lnTo>
                  <a:lnTo>
                    <a:pt x="23088" y="28181"/>
                  </a:lnTo>
                  <a:lnTo>
                    <a:pt x="23075" y="27863"/>
                  </a:lnTo>
                  <a:lnTo>
                    <a:pt x="23075" y="27546"/>
                  </a:lnTo>
                  <a:lnTo>
                    <a:pt x="23063" y="26911"/>
                  </a:lnTo>
                  <a:lnTo>
                    <a:pt x="23050" y="26263"/>
                  </a:lnTo>
                  <a:lnTo>
                    <a:pt x="23025" y="24930"/>
                  </a:lnTo>
                  <a:lnTo>
                    <a:pt x="22999" y="23558"/>
                  </a:lnTo>
                  <a:lnTo>
                    <a:pt x="22974" y="22847"/>
                  </a:lnTo>
                  <a:lnTo>
                    <a:pt x="22961" y="22136"/>
                  </a:lnTo>
                  <a:lnTo>
                    <a:pt x="22948" y="21412"/>
                  </a:lnTo>
                  <a:lnTo>
                    <a:pt x="22936" y="20662"/>
                  </a:lnTo>
                  <a:lnTo>
                    <a:pt x="22872" y="17627"/>
                  </a:lnTo>
                  <a:lnTo>
                    <a:pt x="22821" y="14427"/>
                  </a:lnTo>
                  <a:lnTo>
                    <a:pt x="22796" y="13601"/>
                  </a:lnTo>
                  <a:lnTo>
                    <a:pt x="22783" y="12776"/>
                  </a:lnTo>
                  <a:lnTo>
                    <a:pt x="22771" y="11925"/>
                  </a:lnTo>
                  <a:lnTo>
                    <a:pt x="22758" y="11074"/>
                  </a:lnTo>
                  <a:lnTo>
                    <a:pt x="22732" y="9372"/>
                  </a:lnTo>
                  <a:lnTo>
                    <a:pt x="22694" y="7619"/>
                  </a:lnTo>
                  <a:lnTo>
                    <a:pt x="22669" y="5854"/>
                  </a:lnTo>
                  <a:lnTo>
                    <a:pt x="22644" y="4063"/>
                  </a:lnTo>
                  <a:lnTo>
                    <a:pt x="22605" y="2247"/>
                  </a:lnTo>
                  <a:lnTo>
                    <a:pt x="22580" y="406"/>
                  </a:lnTo>
                </a:path>
                <a:path w="51435" h="40639">
                  <a:moveTo>
                    <a:pt x="28257" y="406"/>
                  </a:moveTo>
                  <a:lnTo>
                    <a:pt x="28511" y="482"/>
                  </a:lnTo>
                  <a:lnTo>
                    <a:pt x="28790" y="571"/>
                  </a:lnTo>
                  <a:lnTo>
                    <a:pt x="29044" y="673"/>
                  </a:lnTo>
                  <a:lnTo>
                    <a:pt x="29311" y="749"/>
                  </a:lnTo>
                  <a:lnTo>
                    <a:pt x="29667" y="876"/>
                  </a:lnTo>
                  <a:lnTo>
                    <a:pt x="30010" y="990"/>
                  </a:lnTo>
                </a:path>
                <a:path w="51435" h="40639">
                  <a:moveTo>
                    <a:pt x="30797" y="40462"/>
                  </a:moveTo>
                  <a:lnTo>
                    <a:pt x="30746" y="39077"/>
                  </a:lnTo>
                  <a:lnTo>
                    <a:pt x="30695" y="37515"/>
                  </a:lnTo>
                  <a:lnTo>
                    <a:pt x="30695" y="37299"/>
                  </a:lnTo>
                  <a:lnTo>
                    <a:pt x="30683" y="37096"/>
                  </a:lnTo>
                  <a:lnTo>
                    <a:pt x="30683" y="36880"/>
                  </a:lnTo>
                  <a:lnTo>
                    <a:pt x="30670" y="36664"/>
                  </a:lnTo>
                  <a:lnTo>
                    <a:pt x="30657" y="36220"/>
                  </a:lnTo>
                  <a:lnTo>
                    <a:pt x="30454" y="27343"/>
                  </a:lnTo>
                  <a:lnTo>
                    <a:pt x="30403" y="24866"/>
                  </a:lnTo>
                  <a:lnTo>
                    <a:pt x="30391" y="24218"/>
                  </a:lnTo>
                  <a:lnTo>
                    <a:pt x="30378" y="23571"/>
                  </a:lnTo>
                  <a:lnTo>
                    <a:pt x="30365" y="23240"/>
                  </a:lnTo>
                  <a:lnTo>
                    <a:pt x="30365" y="22910"/>
                  </a:lnTo>
                  <a:lnTo>
                    <a:pt x="30352" y="22580"/>
                  </a:lnTo>
                  <a:lnTo>
                    <a:pt x="30352" y="22237"/>
                  </a:lnTo>
                  <a:lnTo>
                    <a:pt x="30073" y="5943"/>
                  </a:lnTo>
                  <a:lnTo>
                    <a:pt x="30073" y="5537"/>
                  </a:lnTo>
                  <a:lnTo>
                    <a:pt x="30060" y="5130"/>
                  </a:lnTo>
                  <a:lnTo>
                    <a:pt x="30060" y="4711"/>
                  </a:lnTo>
                  <a:lnTo>
                    <a:pt x="30048" y="4305"/>
                  </a:lnTo>
                  <a:lnTo>
                    <a:pt x="30022" y="2654"/>
                  </a:lnTo>
                  <a:lnTo>
                    <a:pt x="30010" y="990"/>
                  </a:lnTo>
                </a:path>
                <a:path w="51435" h="40639">
                  <a:moveTo>
                    <a:pt x="29171" y="40462"/>
                  </a:moveTo>
                  <a:lnTo>
                    <a:pt x="29489" y="40462"/>
                  </a:lnTo>
                  <a:lnTo>
                    <a:pt x="29870" y="40462"/>
                  </a:lnTo>
                  <a:lnTo>
                    <a:pt x="30314" y="40462"/>
                  </a:lnTo>
                  <a:lnTo>
                    <a:pt x="30797" y="40462"/>
                  </a:lnTo>
                </a:path>
                <a:path w="51435" h="40639">
                  <a:moveTo>
                    <a:pt x="28257" y="406"/>
                  </a:moveTo>
                  <a:lnTo>
                    <a:pt x="28270" y="1333"/>
                  </a:lnTo>
                  <a:lnTo>
                    <a:pt x="28282" y="2247"/>
                  </a:lnTo>
                  <a:lnTo>
                    <a:pt x="28295" y="3162"/>
                  </a:lnTo>
                  <a:lnTo>
                    <a:pt x="28308" y="4076"/>
                  </a:lnTo>
                  <a:lnTo>
                    <a:pt x="28346" y="5880"/>
                  </a:lnTo>
                  <a:lnTo>
                    <a:pt x="28371" y="7658"/>
                  </a:lnTo>
                  <a:lnTo>
                    <a:pt x="28384" y="9397"/>
                  </a:lnTo>
                  <a:lnTo>
                    <a:pt x="28422" y="11112"/>
                  </a:lnTo>
                  <a:lnTo>
                    <a:pt x="28435" y="11963"/>
                  </a:lnTo>
                  <a:lnTo>
                    <a:pt x="28447" y="12801"/>
                  </a:lnTo>
                  <a:lnTo>
                    <a:pt x="28447" y="13220"/>
                  </a:lnTo>
                  <a:lnTo>
                    <a:pt x="28460" y="13639"/>
                  </a:lnTo>
                  <a:lnTo>
                    <a:pt x="28473" y="14046"/>
                  </a:lnTo>
                  <a:lnTo>
                    <a:pt x="28473" y="14465"/>
                  </a:lnTo>
                  <a:lnTo>
                    <a:pt x="28511" y="16078"/>
                  </a:lnTo>
                  <a:lnTo>
                    <a:pt x="28536" y="17652"/>
                  </a:lnTo>
                  <a:lnTo>
                    <a:pt x="28562" y="19202"/>
                  </a:lnTo>
                  <a:lnTo>
                    <a:pt x="28600" y="20713"/>
                  </a:lnTo>
                  <a:lnTo>
                    <a:pt x="28613" y="21450"/>
                  </a:lnTo>
                  <a:lnTo>
                    <a:pt x="28625" y="22174"/>
                  </a:lnTo>
                  <a:lnTo>
                    <a:pt x="28638" y="22898"/>
                  </a:lnTo>
                  <a:lnTo>
                    <a:pt x="28651" y="23596"/>
                  </a:lnTo>
                  <a:lnTo>
                    <a:pt x="28689" y="24980"/>
                  </a:lnTo>
                  <a:lnTo>
                    <a:pt x="28714" y="26301"/>
                  </a:lnTo>
                  <a:lnTo>
                    <a:pt x="28727" y="26949"/>
                  </a:lnTo>
                  <a:lnTo>
                    <a:pt x="28740" y="27597"/>
                  </a:lnTo>
                  <a:lnTo>
                    <a:pt x="28752" y="28219"/>
                  </a:lnTo>
                  <a:lnTo>
                    <a:pt x="28778" y="28828"/>
                  </a:lnTo>
                  <a:lnTo>
                    <a:pt x="28803" y="30022"/>
                  </a:lnTo>
                  <a:lnTo>
                    <a:pt x="28828" y="31153"/>
                  </a:lnTo>
                  <a:lnTo>
                    <a:pt x="28867" y="32232"/>
                  </a:lnTo>
                  <a:lnTo>
                    <a:pt x="28892" y="33273"/>
                  </a:lnTo>
                  <a:lnTo>
                    <a:pt x="28892" y="33527"/>
                  </a:lnTo>
                  <a:lnTo>
                    <a:pt x="28892" y="33769"/>
                  </a:lnTo>
                  <a:lnTo>
                    <a:pt x="28905" y="34010"/>
                  </a:lnTo>
                  <a:lnTo>
                    <a:pt x="28905" y="34251"/>
                  </a:lnTo>
                  <a:lnTo>
                    <a:pt x="28917" y="34721"/>
                  </a:lnTo>
                  <a:lnTo>
                    <a:pt x="28930" y="35166"/>
                  </a:lnTo>
                  <a:lnTo>
                    <a:pt x="28994" y="36842"/>
                  </a:lnTo>
                  <a:lnTo>
                    <a:pt x="29057" y="38290"/>
                  </a:lnTo>
                  <a:lnTo>
                    <a:pt x="29082" y="38912"/>
                  </a:lnTo>
                  <a:lnTo>
                    <a:pt x="29108" y="39484"/>
                  </a:lnTo>
                  <a:lnTo>
                    <a:pt x="29146" y="40004"/>
                  </a:lnTo>
                  <a:lnTo>
                    <a:pt x="29171" y="40462"/>
                  </a:lnTo>
                </a:path>
                <a:path w="51435" h="40639">
                  <a:moveTo>
                    <a:pt x="39573" y="406"/>
                  </a:moveTo>
                  <a:lnTo>
                    <a:pt x="39839" y="482"/>
                  </a:lnTo>
                  <a:lnTo>
                    <a:pt x="40106" y="571"/>
                  </a:lnTo>
                  <a:lnTo>
                    <a:pt x="40373" y="673"/>
                  </a:lnTo>
                  <a:lnTo>
                    <a:pt x="40639" y="749"/>
                  </a:lnTo>
                  <a:lnTo>
                    <a:pt x="40995" y="876"/>
                  </a:lnTo>
                  <a:lnTo>
                    <a:pt x="41338" y="990"/>
                  </a:lnTo>
                </a:path>
                <a:path w="51435" h="40639">
                  <a:moveTo>
                    <a:pt x="42125" y="40462"/>
                  </a:moveTo>
                  <a:lnTo>
                    <a:pt x="42075" y="39077"/>
                  </a:lnTo>
                  <a:lnTo>
                    <a:pt x="42024" y="37515"/>
                  </a:lnTo>
                  <a:lnTo>
                    <a:pt x="42024" y="37299"/>
                  </a:lnTo>
                  <a:lnTo>
                    <a:pt x="42011" y="37096"/>
                  </a:lnTo>
                  <a:lnTo>
                    <a:pt x="42011" y="36880"/>
                  </a:lnTo>
                  <a:lnTo>
                    <a:pt x="41998" y="36664"/>
                  </a:lnTo>
                  <a:lnTo>
                    <a:pt x="41986" y="36220"/>
                  </a:lnTo>
                  <a:lnTo>
                    <a:pt x="41706" y="24218"/>
                  </a:lnTo>
                  <a:lnTo>
                    <a:pt x="41694" y="23571"/>
                  </a:lnTo>
                  <a:lnTo>
                    <a:pt x="41681" y="23240"/>
                  </a:lnTo>
                  <a:lnTo>
                    <a:pt x="41681" y="22910"/>
                  </a:lnTo>
                  <a:lnTo>
                    <a:pt x="41668" y="22580"/>
                  </a:lnTo>
                  <a:lnTo>
                    <a:pt x="41668" y="22237"/>
                  </a:lnTo>
                  <a:lnTo>
                    <a:pt x="41643" y="20878"/>
                  </a:lnTo>
                  <a:lnTo>
                    <a:pt x="41617" y="19507"/>
                  </a:lnTo>
                  <a:lnTo>
                    <a:pt x="41579" y="16662"/>
                  </a:lnTo>
                  <a:lnTo>
                    <a:pt x="41528" y="13715"/>
                  </a:lnTo>
                  <a:lnTo>
                    <a:pt x="41478" y="10680"/>
                  </a:lnTo>
                  <a:lnTo>
                    <a:pt x="41427" y="7543"/>
                  </a:lnTo>
                  <a:lnTo>
                    <a:pt x="41414" y="6743"/>
                  </a:lnTo>
                  <a:lnTo>
                    <a:pt x="41401" y="5943"/>
                  </a:lnTo>
                  <a:lnTo>
                    <a:pt x="41401" y="5537"/>
                  </a:lnTo>
                  <a:lnTo>
                    <a:pt x="41389" y="5130"/>
                  </a:lnTo>
                  <a:lnTo>
                    <a:pt x="41389" y="4711"/>
                  </a:lnTo>
                  <a:lnTo>
                    <a:pt x="41376" y="4305"/>
                  </a:lnTo>
                  <a:lnTo>
                    <a:pt x="41363" y="2654"/>
                  </a:lnTo>
                  <a:lnTo>
                    <a:pt x="41338" y="990"/>
                  </a:lnTo>
                </a:path>
                <a:path w="51435" h="40639">
                  <a:moveTo>
                    <a:pt x="40500" y="40462"/>
                  </a:moveTo>
                  <a:lnTo>
                    <a:pt x="40817" y="40462"/>
                  </a:lnTo>
                  <a:lnTo>
                    <a:pt x="41198" y="40462"/>
                  </a:lnTo>
                  <a:lnTo>
                    <a:pt x="41630" y="40462"/>
                  </a:lnTo>
                  <a:lnTo>
                    <a:pt x="42125" y="40462"/>
                  </a:lnTo>
                </a:path>
                <a:path w="51435" h="40639">
                  <a:moveTo>
                    <a:pt x="39573" y="406"/>
                  </a:moveTo>
                  <a:lnTo>
                    <a:pt x="39585" y="1320"/>
                  </a:lnTo>
                  <a:lnTo>
                    <a:pt x="39598" y="2247"/>
                  </a:lnTo>
                  <a:lnTo>
                    <a:pt x="39611" y="3162"/>
                  </a:lnTo>
                  <a:lnTo>
                    <a:pt x="39623" y="4076"/>
                  </a:lnTo>
                  <a:lnTo>
                    <a:pt x="39662" y="5867"/>
                  </a:lnTo>
                  <a:lnTo>
                    <a:pt x="39687" y="7645"/>
                  </a:lnTo>
                  <a:lnTo>
                    <a:pt x="39712" y="9385"/>
                  </a:lnTo>
                  <a:lnTo>
                    <a:pt x="39750" y="11099"/>
                  </a:lnTo>
                  <a:lnTo>
                    <a:pt x="39763" y="11937"/>
                  </a:lnTo>
                  <a:lnTo>
                    <a:pt x="39776" y="12788"/>
                  </a:lnTo>
                  <a:lnTo>
                    <a:pt x="39789" y="13195"/>
                  </a:lnTo>
                  <a:lnTo>
                    <a:pt x="39789" y="13614"/>
                  </a:lnTo>
                  <a:lnTo>
                    <a:pt x="39801" y="14020"/>
                  </a:lnTo>
                  <a:lnTo>
                    <a:pt x="39801" y="14439"/>
                  </a:lnTo>
                  <a:lnTo>
                    <a:pt x="39839" y="16052"/>
                  </a:lnTo>
                  <a:lnTo>
                    <a:pt x="39865" y="17640"/>
                  </a:lnTo>
                  <a:lnTo>
                    <a:pt x="39890" y="19176"/>
                  </a:lnTo>
                  <a:lnTo>
                    <a:pt x="39928" y="20675"/>
                  </a:lnTo>
                  <a:lnTo>
                    <a:pt x="39941" y="21412"/>
                  </a:lnTo>
                  <a:lnTo>
                    <a:pt x="40055" y="27546"/>
                  </a:lnTo>
                  <a:lnTo>
                    <a:pt x="40068" y="28181"/>
                  </a:lnTo>
                  <a:lnTo>
                    <a:pt x="40093" y="28790"/>
                  </a:lnTo>
                  <a:lnTo>
                    <a:pt x="40119" y="29971"/>
                  </a:lnTo>
                  <a:lnTo>
                    <a:pt x="40144" y="31114"/>
                  </a:lnTo>
                  <a:lnTo>
                    <a:pt x="40182" y="32207"/>
                  </a:lnTo>
                  <a:lnTo>
                    <a:pt x="40208" y="33235"/>
                  </a:lnTo>
                  <a:lnTo>
                    <a:pt x="40220" y="33731"/>
                  </a:lnTo>
                  <a:lnTo>
                    <a:pt x="40233" y="34213"/>
                  </a:lnTo>
                  <a:lnTo>
                    <a:pt x="40246" y="34683"/>
                  </a:lnTo>
                  <a:lnTo>
                    <a:pt x="40271" y="35140"/>
                  </a:lnTo>
                  <a:lnTo>
                    <a:pt x="40297" y="36004"/>
                  </a:lnTo>
                  <a:lnTo>
                    <a:pt x="40322" y="36817"/>
                  </a:lnTo>
                  <a:lnTo>
                    <a:pt x="40335" y="37210"/>
                  </a:lnTo>
                  <a:lnTo>
                    <a:pt x="40347" y="37566"/>
                  </a:lnTo>
                  <a:lnTo>
                    <a:pt x="40373" y="37934"/>
                  </a:lnTo>
                  <a:lnTo>
                    <a:pt x="40385" y="38277"/>
                  </a:lnTo>
                  <a:lnTo>
                    <a:pt x="40474" y="40004"/>
                  </a:lnTo>
                  <a:lnTo>
                    <a:pt x="40500" y="40462"/>
                  </a:lnTo>
                </a:path>
                <a:path w="51435" h="40639">
                  <a:moveTo>
                    <a:pt x="33908" y="406"/>
                  </a:moveTo>
                  <a:lnTo>
                    <a:pt x="34188" y="482"/>
                  </a:lnTo>
                  <a:lnTo>
                    <a:pt x="34442" y="571"/>
                  </a:lnTo>
                  <a:lnTo>
                    <a:pt x="34721" y="673"/>
                  </a:lnTo>
                  <a:lnTo>
                    <a:pt x="34975" y="749"/>
                  </a:lnTo>
                  <a:lnTo>
                    <a:pt x="35318" y="876"/>
                  </a:lnTo>
                  <a:lnTo>
                    <a:pt x="35674" y="990"/>
                  </a:lnTo>
                </a:path>
                <a:path w="51435" h="40639">
                  <a:moveTo>
                    <a:pt x="36461" y="40462"/>
                  </a:moveTo>
                  <a:lnTo>
                    <a:pt x="36410" y="39077"/>
                  </a:lnTo>
                  <a:lnTo>
                    <a:pt x="36360" y="37515"/>
                  </a:lnTo>
                  <a:lnTo>
                    <a:pt x="36347" y="37299"/>
                  </a:lnTo>
                  <a:lnTo>
                    <a:pt x="36347" y="37096"/>
                  </a:lnTo>
                  <a:lnTo>
                    <a:pt x="36334" y="36880"/>
                  </a:lnTo>
                  <a:lnTo>
                    <a:pt x="36334" y="36664"/>
                  </a:lnTo>
                  <a:lnTo>
                    <a:pt x="36321" y="36220"/>
                  </a:lnTo>
                  <a:lnTo>
                    <a:pt x="36309" y="35775"/>
                  </a:lnTo>
                  <a:lnTo>
                    <a:pt x="36296" y="34861"/>
                  </a:lnTo>
                  <a:lnTo>
                    <a:pt x="36271" y="33896"/>
                  </a:lnTo>
                  <a:lnTo>
                    <a:pt x="36220" y="31851"/>
                  </a:lnTo>
                  <a:lnTo>
                    <a:pt x="36169" y="29667"/>
                  </a:lnTo>
                  <a:lnTo>
                    <a:pt x="36106" y="27343"/>
                  </a:lnTo>
                  <a:lnTo>
                    <a:pt x="36055" y="24866"/>
                  </a:lnTo>
                  <a:lnTo>
                    <a:pt x="36042" y="24218"/>
                  </a:lnTo>
                  <a:lnTo>
                    <a:pt x="36029" y="23571"/>
                  </a:lnTo>
                  <a:lnTo>
                    <a:pt x="36029" y="23240"/>
                  </a:lnTo>
                  <a:lnTo>
                    <a:pt x="36017" y="22910"/>
                  </a:lnTo>
                  <a:lnTo>
                    <a:pt x="36017" y="22580"/>
                  </a:lnTo>
                  <a:lnTo>
                    <a:pt x="36004" y="22237"/>
                  </a:lnTo>
                  <a:lnTo>
                    <a:pt x="35979" y="20878"/>
                  </a:lnTo>
                  <a:lnTo>
                    <a:pt x="35775" y="7543"/>
                  </a:lnTo>
                  <a:lnTo>
                    <a:pt x="35763" y="6743"/>
                  </a:lnTo>
                  <a:lnTo>
                    <a:pt x="35750" y="5943"/>
                  </a:lnTo>
                  <a:lnTo>
                    <a:pt x="35737" y="5537"/>
                  </a:lnTo>
                  <a:lnTo>
                    <a:pt x="35737" y="5130"/>
                  </a:lnTo>
                  <a:lnTo>
                    <a:pt x="35725" y="4711"/>
                  </a:lnTo>
                  <a:lnTo>
                    <a:pt x="35725" y="4305"/>
                  </a:lnTo>
                  <a:lnTo>
                    <a:pt x="35699" y="2654"/>
                  </a:lnTo>
                  <a:lnTo>
                    <a:pt x="35674" y="990"/>
                  </a:lnTo>
                </a:path>
                <a:path w="51435" h="40639">
                  <a:moveTo>
                    <a:pt x="34836" y="40462"/>
                  </a:moveTo>
                  <a:lnTo>
                    <a:pt x="35153" y="40462"/>
                  </a:lnTo>
                  <a:lnTo>
                    <a:pt x="35534" y="40462"/>
                  </a:lnTo>
                  <a:lnTo>
                    <a:pt x="35966" y="40462"/>
                  </a:lnTo>
                  <a:lnTo>
                    <a:pt x="36461" y="40462"/>
                  </a:lnTo>
                </a:path>
                <a:path w="51435" h="40639">
                  <a:moveTo>
                    <a:pt x="33908" y="406"/>
                  </a:moveTo>
                  <a:lnTo>
                    <a:pt x="33921" y="1320"/>
                  </a:lnTo>
                  <a:lnTo>
                    <a:pt x="33947" y="2247"/>
                  </a:lnTo>
                  <a:lnTo>
                    <a:pt x="33959" y="3162"/>
                  </a:lnTo>
                  <a:lnTo>
                    <a:pt x="33972" y="4076"/>
                  </a:lnTo>
                  <a:lnTo>
                    <a:pt x="33997" y="5880"/>
                  </a:lnTo>
                  <a:lnTo>
                    <a:pt x="34035" y="7658"/>
                  </a:lnTo>
                  <a:lnTo>
                    <a:pt x="34061" y="9397"/>
                  </a:lnTo>
                  <a:lnTo>
                    <a:pt x="34086" y="11112"/>
                  </a:lnTo>
                  <a:lnTo>
                    <a:pt x="34099" y="11963"/>
                  </a:lnTo>
                  <a:lnTo>
                    <a:pt x="34112" y="12801"/>
                  </a:lnTo>
                  <a:lnTo>
                    <a:pt x="34124" y="13220"/>
                  </a:lnTo>
                  <a:lnTo>
                    <a:pt x="34137" y="13639"/>
                  </a:lnTo>
                  <a:lnTo>
                    <a:pt x="34137" y="14046"/>
                  </a:lnTo>
                  <a:lnTo>
                    <a:pt x="34150" y="14465"/>
                  </a:lnTo>
                  <a:lnTo>
                    <a:pt x="34175" y="16078"/>
                  </a:lnTo>
                  <a:lnTo>
                    <a:pt x="34302" y="22898"/>
                  </a:lnTo>
                  <a:lnTo>
                    <a:pt x="34315" y="23596"/>
                  </a:lnTo>
                  <a:lnTo>
                    <a:pt x="34340" y="24980"/>
                  </a:lnTo>
                  <a:lnTo>
                    <a:pt x="34366" y="26301"/>
                  </a:lnTo>
                  <a:lnTo>
                    <a:pt x="34391" y="26949"/>
                  </a:lnTo>
                  <a:lnTo>
                    <a:pt x="34404" y="27584"/>
                  </a:lnTo>
                  <a:lnTo>
                    <a:pt x="34416" y="28219"/>
                  </a:lnTo>
                  <a:lnTo>
                    <a:pt x="34429" y="28828"/>
                  </a:lnTo>
                  <a:lnTo>
                    <a:pt x="34455" y="30022"/>
                  </a:lnTo>
                  <a:lnTo>
                    <a:pt x="34493" y="31153"/>
                  </a:lnTo>
                  <a:lnTo>
                    <a:pt x="34518" y="32232"/>
                  </a:lnTo>
                  <a:lnTo>
                    <a:pt x="34543" y="33273"/>
                  </a:lnTo>
                  <a:lnTo>
                    <a:pt x="34556" y="33527"/>
                  </a:lnTo>
                  <a:lnTo>
                    <a:pt x="34569" y="33769"/>
                  </a:lnTo>
                  <a:lnTo>
                    <a:pt x="34569" y="34010"/>
                  </a:lnTo>
                  <a:lnTo>
                    <a:pt x="34582" y="34251"/>
                  </a:lnTo>
                  <a:lnTo>
                    <a:pt x="34594" y="34721"/>
                  </a:lnTo>
                  <a:lnTo>
                    <a:pt x="34607" y="35166"/>
                  </a:lnTo>
                  <a:lnTo>
                    <a:pt x="34670" y="36842"/>
                  </a:lnTo>
                  <a:lnTo>
                    <a:pt x="34721" y="38290"/>
                  </a:lnTo>
                  <a:lnTo>
                    <a:pt x="34747" y="38912"/>
                  </a:lnTo>
                  <a:lnTo>
                    <a:pt x="34772" y="39484"/>
                  </a:lnTo>
                  <a:lnTo>
                    <a:pt x="34797" y="40004"/>
                  </a:lnTo>
                  <a:lnTo>
                    <a:pt x="34823" y="40462"/>
                  </a:lnTo>
                </a:path>
                <a:path w="51435" h="40639">
                  <a:moveTo>
                    <a:pt x="11264" y="406"/>
                  </a:moveTo>
                  <a:lnTo>
                    <a:pt x="11518" y="482"/>
                  </a:lnTo>
                  <a:lnTo>
                    <a:pt x="11798" y="571"/>
                  </a:lnTo>
                  <a:lnTo>
                    <a:pt x="12052" y="673"/>
                  </a:lnTo>
                  <a:lnTo>
                    <a:pt x="12318" y="749"/>
                  </a:lnTo>
                  <a:lnTo>
                    <a:pt x="12674" y="876"/>
                  </a:lnTo>
                  <a:lnTo>
                    <a:pt x="13017" y="990"/>
                  </a:lnTo>
                </a:path>
                <a:path w="51435" h="40639">
                  <a:moveTo>
                    <a:pt x="13804" y="40462"/>
                  </a:moveTo>
                  <a:lnTo>
                    <a:pt x="13754" y="39077"/>
                  </a:lnTo>
                  <a:lnTo>
                    <a:pt x="13703" y="37515"/>
                  </a:lnTo>
                  <a:lnTo>
                    <a:pt x="13703" y="37299"/>
                  </a:lnTo>
                  <a:lnTo>
                    <a:pt x="13690" y="37096"/>
                  </a:lnTo>
                  <a:lnTo>
                    <a:pt x="13690" y="36880"/>
                  </a:lnTo>
                  <a:lnTo>
                    <a:pt x="13677" y="36664"/>
                  </a:lnTo>
                  <a:lnTo>
                    <a:pt x="13665" y="36220"/>
                  </a:lnTo>
                  <a:lnTo>
                    <a:pt x="13512" y="29667"/>
                  </a:lnTo>
                  <a:lnTo>
                    <a:pt x="13461" y="27343"/>
                  </a:lnTo>
                  <a:lnTo>
                    <a:pt x="13411" y="24866"/>
                  </a:lnTo>
                  <a:lnTo>
                    <a:pt x="13398" y="24218"/>
                  </a:lnTo>
                  <a:lnTo>
                    <a:pt x="13385" y="23571"/>
                  </a:lnTo>
                  <a:lnTo>
                    <a:pt x="13373" y="23240"/>
                  </a:lnTo>
                  <a:lnTo>
                    <a:pt x="13373" y="22910"/>
                  </a:lnTo>
                  <a:lnTo>
                    <a:pt x="13360" y="22580"/>
                  </a:lnTo>
                  <a:lnTo>
                    <a:pt x="13360" y="22237"/>
                  </a:lnTo>
                  <a:lnTo>
                    <a:pt x="13080" y="5943"/>
                  </a:lnTo>
                  <a:lnTo>
                    <a:pt x="13080" y="5537"/>
                  </a:lnTo>
                  <a:lnTo>
                    <a:pt x="13068" y="5130"/>
                  </a:lnTo>
                  <a:lnTo>
                    <a:pt x="13068" y="4711"/>
                  </a:lnTo>
                  <a:lnTo>
                    <a:pt x="13055" y="4305"/>
                  </a:lnTo>
                  <a:lnTo>
                    <a:pt x="13042" y="2654"/>
                  </a:lnTo>
                  <a:lnTo>
                    <a:pt x="13017" y="990"/>
                  </a:lnTo>
                </a:path>
                <a:path w="51435" h="40639">
                  <a:moveTo>
                    <a:pt x="12179" y="40462"/>
                  </a:moveTo>
                  <a:lnTo>
                    <a:pt x="12496" y="40462"/>
                  </a:lnTo>
                  <a:lnTo>
                    <a:pt x="12890" y="40462"/>
                  </a:lnTo>
                  <a:lnTo>
                    <a:pt x="13322" y="40462"/>
                  </a:lnTo>
                  <a:lnTo>
                    <a:pt x="13804" y="40462"/>
                  </a:lnTo>
                </a:path>
                <a:path w="51435" h="40639">
                  <a:moveTo>
                    <a:pt x="12179" y="40462"/>
                  </a:moveTo>
                  <a:lnTo>
                    <a:pt x="12166" y="40246"/>
                  </a:lnTo>
                  <a:lnTo>
                    <a:pt x="12153" y="40004"/>
                  </a:lnTo>
                  <a:lnTo>
                    <a:pt x="12141" y="39750"/>
                  </a:lnTo>
                  <a:lnTo>
                    <a:pt x="12115" y="39484"/>
                  </a:lnTo>
                  <a:lnTo>
                    <a:pt x="12090" y="38912"/>
                  </a:lnTo>
                  <a:lnTo>
                    <a:pt x="12064" y="38277"/>
                  </a:lnTo>
                  <a:lnTo>
                    <a:pt x="12039" y="37579"/>
                  </a:lnTo>
                  <a:lnTo>
                    <a:pt x="12001" y="36829"/>
                  </a:lnTo>
                  <a:lnTo>
                    <a:pt x="11988" y="36423"/>
                  </a:lnTo>
                  <a:lnTo>
                    <a:pt x="11976" y="36017"/>
                  </a:lnTo>
                  <a:lnTo>
                    <a:pt x="11963" y="35801"/>
                  </a:lnTo>
                  <a:lnTo>
                    <a:pt x="11963" y="35585"/>
                  </a:lnTo>
                  <a:lnTo>
                    <a:pt x="11963" y="35369"/>
                  </a:lnTo>
                  <a:lnTo>
                    <a:pt x="11963" y="35140"/>
                  </a:lnTo>
                  <a:lnTo>
                    <a:pt x="11899" y="33248"/>
                  </a:lnTo>
                  <a:lnTo>
                    <a:pt x="11785" y="28790"/>
                  </a:lnTo>
                  <a:lnTo>
                    <a:pt x="11747" y="27558"/>
                  </a:lnTo>
                  <a:lnTo>
                    <a:pt x="11722" y="26276"/>
                  </a:lnTo>
                  <a:lnTo>
                    <a:pt x="11709" y="25615"/>
                  </a:lnTo>
                  <a:lnTo>
                    <a:pt x="11696" y="24955"/>
                  </a:lnTo>
                  <a:lnTo>
                    <a:pt x="11671" y="24269"/>
                  </a:lnTo>
                  <a:lnTo>
                    <a:pt x="11658" y="23571"/>
                  </a:lnTo>
                  <a:lnTo>
                    <a:pt x="11633" y="22148"/>
                  </a:lnTo>
                  <a:lnTo>
                    <a:pt x="11607" y="20688"/>
                  </a:lnTo>
                  <a:lnTo>
                    <a:pt x="11569" y="19189"/>
                  </a:lnTo>
                  <a:lnTo>
                    <a:pt x="11544" y="17652"/>
                  </a:lnTo>
                  <a:lnTo>
                    <a:pt x="11531" y="17246"/>
                  </a:lnTo>
                  <a:lnTo>
                    <a:pt x="11531" y="16865"/>
                  </a:lnTo>
                  <a:lnTo>
                    <a:pt x="11518" y="16459"/>
                  </a:lnTo>
                  <a:lnTo>
                    <a:pt x="11518" y="16065"/>
                  </a:lnTo>
                  <a:lnTo>
                    <a:pt x="11506" y="15252"/>
                  </a:lnTo>
                  <a:lnTo>
                    <a:pt x="11480" y="14439"/>
                  </a:lnTo>
                  <a:lnTo>
                    <a:pt x="11455" y="12788"/>
                  </a:lnTo>
                  <a:lnTo>
                    <a:pt x="11429" y="11099"/>
                  </a:lnTo>
                  <a:lnTo>
                    <a:pt x="11429" y="10248"/>
                  </a:lnTo>
                  <a:lnTo>
                    <a:pt x="11404" y="9385"/>
                  </a:lnTo>
                  <a:lnTo>
                    <a:pt x="11391" y="8521"/>
                  </a:lnTo>
                  <a:lnTo>
                    <a:pt x="11379" y="7632"/>
                  </a:lnTo>
                  <a:lnTo>
                    <a:pt x="11328" y="4076"/>
                  </a:lnTo>
                  <a:lnTo>
                    <a:pt x="11264" y="406"/>
                  </a:lnTo>
                </a:path>
                <a:path w="51435" h="40639">
                  <a:moveTo>
                    <a:pt x="0" y="0"/>
                  </a:moveTo>
                  <a:lnTo>
                    <a:pt x="0" y="990"/>
                  </a:lnTo>
                </a:path>
                <a:path w="51435" h="40639">
                  <a:moveTo>
                    <a:pt x="2832" y="279"/>
                  </a:moveTo>
                  <a:lnTo>
                    <a:pt x="2362" y="228"/>
                  </a:lnTo>
                  <a:lnTo>
                    <a:pt x="1892" y="190"/>
                  </a:lnTo>
                  <a:lnTo>
                    <a:pt x="1409" y="139"/>
                  </a:lnTo>
                  <a:lnTo>
                    <a:pt x="939" y="101"/>
                  </a:lnTo>
                  <a:lnTo>
                    <a:pt x="469" y="50"/>
                  </a:lnTo>
                  <a:lnTo>
                    <a:pt x="0" y="0"/>
                  </a:lnTo>
                </a:path>
                <a:path w="51435" h="40639">
                  <a:moveTo>
                    <a:pt x="2832" y="279"/>
                  </a:moveTo>
                  <a:lnTo>
                    <a:pt x="50965" y="279"/>
                  </a:lnTo>
                </a:path>
                <a:path w="51435" h="40639">
                  <a:moveTo>
                    <a:pt x="50342" y="406"/>
                  </a:moveTo>
                  <a:lnTo>
                    <a:pt x="50647" y="342"/>
                  </a:lnTo>
                  <a:lnTo>
                    <a:pt x="50965" y="279"/>
                  </a:lnTo>
                </a:path>
                <a:path w="51435" h="40639">
                  <a:moveTo>
                    <a:pt x="50190" y="406"/>
                  </a:moveTo>
                  <a:lnTo>
                    <a:pt x="50342" y="406"/>
                  </a:lnTo>
                </a:path>
                <a:path w="51435" h="40639">
                  <a:moveTo>
                    <a:pt x="50190" y="406"/>
                  </a:moveTo>
                  <a:lnTo>
                    <a:pt x="50088" y="431"/>
                  </a:lnTo>
                  <a:lnTo>
                    <a:pt x="49999" y="457"/>
                  </a:lnTo>
                </a:path>
                <a:path w="51435" h="40639">
                  <a:moveTo>
                    <a:pt x="47282" y="990"/>
                  </a:moveTo>
                  <a:lnTo>
                    <a:pt x="48640" y="723"/>
                  </a:lnTo>
                  <a:lnTo>
                    <a:pt x="49999" y="457"/>
                  </a:lnTo>
                </a:path>
                <a:path w="51435" h="40639">
                  <a:moveTo>
                    <a:pt x="46989" y="990"/>
                  </a:moveTo>
                  <a:lnTo>
                    <a:pt x="47282" y="990"/>
                  </a:lnTo>
                </a:path>
                <a:path w="51435" h="40639">
                  <a:moveTo>
                    <a:pt x="44526" y="406"/>
                  </a:moveTo>
                  <a:lnTo>
                    <a:pt x="45250" y="406"/>
                  </a:lnTo>
                </a:path>
                <a:path w="51435" h="40639">
                  <a:moveTo>
                    <a:pt x="41338" y="990"/>
                  </a:moveTo>
                  <a:lnTo>
                    <a:pt x="42760" y="990"/>
                  </a:lnTo>
                </a:path>
                <a:path w="51435" h="40639">
                  <a:moveTo>
                    <a:pt x="38874" y="406"/>
                  </a:moveTo>
                  <a:lnTo>
                    <a:pt x="39573" y="406"/>
                  </a:lnTo>
                </a:path>
                <a:path w="51435" h="40639">
                  <a:moveTo>
                    <a:pt x="35674" y="990"/>
                  </a:moveTo>
                  <a:lnTo>
                    <a:pt x="37096" y="990"/>
                  </a:lnTo>
                </a:path>
                <a:path w="51435" h="40639">
                  <a:moveTo>
                    <a:pt x="33197" y="406"/>
                  </a:moveTo>
                  <a:lnTo>
                    <a:pt x="33908" y="406"/>
                  </a:lnTo>
                </a:path>
                <a:path w="51435" h="40639">
                  <a:moveTo>
                    <a:pt x="30010" y="990"/>
                  </a:moveTo>
                  <a:lnTo>
                    <a:pt x="31432" y="990"/>
                  </a:lnTo>
                </a:path>
                <a:path w="51435" h="40639">
                  <a:moveTo>
                    <a:pt x="27546" y="406"/>
                  </a:moveTo>
                  <a:lnTo>
                    <a:pt x="28257" y="406"/>
                  </a:lnTo>
                </a:path>
                <a:path w="51435" h="40639">
                  <a:moveTo>
                    <a:pt x="24345" y="990"/>
                  </a:moveTo>
                  <a:lnTo>
                    <a:pt x="25768" y="990"/>
                  </a:lnTo>
                </a:path>
                <a:path w="51435" h="40639">
                  <a:moveTo>
                    <a:pt x="21882" y="406"/>
                  </a:moveTo>
                  <a:lnTo>
                    <a:pt x="22580" y="406"/>
                  </a:lnTo>
                </a:path>
                <a:path w="51435" h="40639">
                  <a:moveTo>
                    <a:pt x="18681" y="990"/>
                  </a:moveTo>
                  <a:lnTo>
                    <a:pt x="20104" y="990"/>
                  </a:lnTo>
                </a:path>
                <a:path w="51435" h="40639">
                  <a:moveTo>
                    <a:pt x="16205" y="406"/>
                  </a:moveTo>
                  <a:lnTo>
                    <a:pt x="16929" y="406"/>
                  </a:lnTo>
                </a:path>
                <a:path w="51435" h="40639">
                  <a:moveTo>
                    <a:pt x="13017" y="990"/>
                  </a:moveTo>
                  <a:lnTo>
                    <a:pt x="14452" y="990"/>
                  </a:lnTo>
                </a:path>
                <a:path w="51435" h="40639">
                  <a:moveTo>
                    <a:pt x="10553" y="406"/>
                  </a:moveTo>
                  <a:lnTo>
                    <a:pt x="11264" y="406"/>
                  </a:lnTo>
                </a:path>
                <a:path w="51435" h="40639">
                  <a:moveTo>
                    <a:pt x="5892" y="990"/>
                  </a:moveTo>
                  <a:lnTo>
                    <a:pt x="8788" y="990"/>
                  </a:lnTo>
                </a:path>
                <a:path w="51435" h="40639">
                  <a:moveTo>
                    <a:pt x="4889" y="888"/>
                  </a:moveTo>
                  <a:lnTo>
                    <a:pt x="5600" y="888"/>
                  </a:lnTo>
                </a:path>
                <a:path w="51435" h="40639">
                  <a:moveTo>
                    <a:pt x="0" y="990"/>
                  </a:moveTo>
                  <a:lnTo>
                    <a:pt x="4584" y="990"/>
                  </a:lnTo>
                </a:path>
                <a:path w="51435" h="40639">
                  <a:moveTo>
                    <a:pt x="36448" y="40462"/>
                  </a:moveTo>
                  <a:lnTo>
                    <a:pt x="37884" y="40462"/>
                  </a:lnTo>
                </a:path>
                <a:path w="51435" h="40639">
                  <a:moveTo>
                    <a:pt x="7137" y="40462"/>
                  </a:moveTo>
                  <a:lnTo>
                    <a:pt x="9563" y="40462"/>
                  </a:lnTo>
                </a:path>
                <a:path w="51435" h="40639">
                  <a:moveTo>
                    <a:pt x="42125" y="40462"/>
                  </a:moveTo>
                  <a:lnTo>
                    <a:pt x="43548" y="40462"/>
                  </a:lnTo>
                </a:path>
                <a:path w="51435" h="40639">
                  <a:moveTo>
                    <a:pt x="30797" y="40462"/>
                  </a:moveTo>
                  <a:lnTo>
                    <a:pt x="32219" y="40462"/>
                  </a:lnTo>
                </a:path>
                <a:path w="51435" h="40639">
                  <a:moveTo>
                    <a:pt x="25133" y="40462"/>
                  </a:moveTo>
                  <a:lnTo>
                    <a:pt x="26555" y="40462"/>
                  </a:lnTo>
                </a:path>
                <a:path w="51435" h="40639">
                  <a:moveTo>
                    <a:pt x="19469" y="40462"/>
                  </a:moveTo>
                  <a:lnTo>
                    <a:pt x="20904" y="40462"/>
                  </a:lnTo>
                </a:path>
              </a:pathLst>
            </a:custGeom>
            <a:ln w="7442">
              <a:solidFill>
                <a:srgbClr val="070101"/>
              </a:solidFill>
            </a:ln>
          </p:spPr>
          <p:txBody>
            <a:bodyPr wrap="square" lIns="0" tIns="0" rIns="0" bIns="0" rtlCol="0"/>
            <a:lstStyle/>
            <a:p/>
          </p:txBody>
        </p:sp>
        <p:sp>
          <p:nvSpPr>
            <p:cNvPr id="3860" name="object 3860" descr=""/>
            <p:cNvSpPr/>
            <p:nvPr/>
          </p:nvSpPr>
          <p:spPr>
            <a:xfrm>
              <a:off x="2852633" y="4558368"/>
              <a:ext cx="76200" cy="125730"/>
            </a:xfrm>
            <a:custGeom>
              <a:avLst/>
              <a:gdLst/>
              <a:ahLst/>
              <a:cxnLst/>
              <a:rect l="l" t="t" r="r" b="b"/>
              <a:pathLst>
                <a:path w="76200" h="125729">
                  <a:moveTo>
                    <a:pt x="51638" y="0"/>
                  </a:moveTo>
                  <a:lnTo>
                    <a:pt x="52603" y="43129"/>
                  </a:lnTo>
                  <a:lnTo>
                    <a:pt x="52755" y="53022"/>
                  </a:lnTo>
                  <a:lnTo>
                    <a:pt x="52832" y="58102"/>
                  </a:lnTo>
                  <a:lnTo>
                    <a:pt x="52908" y="63195"/>
                  </a:lnTo>
                </a:path>
                <a:path w="76200" h="125729">
                  <a:moveTo>
                    <a:pt x="51650" y="0"/>
                  </a:moveTo>
                  <a:lnTo>
                    <a:pt x="52489" y="0"/>
                  </a:lnTo>
                  <a:lnTo>
                    <a:pt x="53543" y="0"/>
                  </a:lnTo>
                </a:path>
                <a:path w="76200" h="125729">
                  <a:moveTo>
                    <a:pt x="54622" y="60032"/>
                  </a:moveTo>
                  <a:lnTo>
                    <a:pt x="54584" y="57607"/>
                  </a:lnTo>
                  <a:lnTo>
                    <a:pt x="54559" y="55181"/>
                  </a:lnTo>
                  <a:lnTo>
                    <a:pt x="54546" y="53975"/>
                  </a:lnTo>
                  <a:lnTo>
                    <a:pt x="54533" y="52768"/>
                  </a:lnTo>
                  <a:lnTo>
                    <a:pt x="54521" y="52158"/>
                  </a:lnTo>
                  <a:lnTo>
                    <a:pt x="54521" y="51561"/>
                  </a:lnTo>
                  <a:lnTo>
                    <a:pt x="54508" y="50965"/>
                  </a:lnTo>
                  <a:lnTo>
                    <a:pt x="54495" y="50368"/>
                  </a:lnTo>
                  <a:lnTo>
                    <a:pt x="54457" y="47980"/>
                  </a:lnTo>
                  <a:lnTo>
                    <a:pt x="54432" y="45631"/>
                  </a:lnTo>
                  <a:lnTo>
                    <a:pt x="54394" y="43307"/>
                  </a:lnTo>
                  <a:lnTo>
                    <a:pt x="54356" y="41008"/>
                  </a:lnTo>
                  <a:lnTo>
                    <a:pt x="54330" y="38722"/>
                  </a:lnTo>
                  <a:lnTo>
                    <a:pt x="54292" y="36474"/>
                  </a:lnTo>
                  <a:lnTo>
                    <a:pt x="54254" y="34251"/>
                  </a:lnTo>
                  <a:lnTo>
                    <a:pt x="54229" y="32054"/>
                  </a:lnTo>
                  <a:lnTo>
                    <a:pt x="54216" y="31508"/>
                  </a:lnTo>
                  <a:lnTo>
                    <a:pt x="54203" y="30975"/>
                  </a:lnTo>
                  <a:lnTo>
                    <a:pt x="54190" y="30429"/>
                  </a:lnTo>
                  <a:lnTo>
                    <a:pt x="54190" y="29895"/>
                  </a:lnTo>
                  <a:lnTo>
                    <a:pt x="54165" y="28829"/>
                  </a:lnTo>
                  <a:lnTo>
                    <a:pt x="54152" y="27787"/>
                  </a:lnTo>
                  <a:lnTo>
                    <a:pt x="54114" y="25717"/>
                  </a:lnTo>
                  <a:lnTo>
                    <a:pt x="54089" y="23710"/>
                  </a:lnTo>
                  <a:lnTo>
                    <a:pt x="54051" y="21755"/>
                  </a:lnTo>
                  <a:lnTo>
                    <a:pt x="54013" y="19850"/>
                  </a:lnTo>
                  <a:lnTo>
                    <a:pt x="54000" y="18008"/>
                  </a:lnTo>
                  <a:lnTo>
                    <a:pt x="53962" y="16205"/>
                  </a:lnTo>
                  <a:lnTo>
                    <a:pt x="53949" y="15341"/>
                  </a:lnTo>
                  <a:lnTo>
                    <a:pt x="53924" y="14465"/>
                  </a:lnTo>
                  <a:lnTo>
                    <a:pt x="53911" y="14033"/>
                  </a:lnTo>
                  <a:lnTo>
                    <a:pt x="53911" y="13614"/>
                  </a:lnTo>
                  <a:lnTo>
                    <a:pt x="53898" y="13208"/>
                  </a:lnTo>
                  <a:lnTo>
                    <a:pt x="53886" y="12788"/>
                  </a:lnTo>
                  <a:lnTo>
                    <a:pt x="53860" y="11163"/>
                  </a:lnTo>
                  <a:lnTo>
                    <a:pt x="53822" y="9626"/>
                  </a:lnTo>
                  <a:lnTo>
                    <a:pt x="53784" y="8166"/>
                  </a:lnTo>
                  <a:lnTo>
                    <a:pt x="53759" y="6781"/>
                  </a:lnTo>
                  <a:lnTo>
                    <a:pt x="53721" y="5461"/>
                  </a:lnTo>
                  <a:lnTo>
                    <a:pt x="53682" y="4216"/>
                  </a:lnTo>
                  <a:lnTo>
                    <a:pt x="53644" y="3048"/>
                  </a:lnTo>
                  <a:lnTo>
                    <a:pt x="53619" y="1955"/>
                  </a:lnTo>
                  <a:lnTo>
                    <a:pt x="53606" y="1689"/>
                  </a:lnTo>
                  <a:lnTo>
                    <a:pt x="53594" y="1435"/>
                  </a:lnTo>
                  <a:lnTo>
                    <a:pt x="53594" y="1181"/>
                  </a:lnTo>
                  <a:lnTo>
                    <a:pt x="53581" y="939"/>
                  </a:lnTo>
                  <a:lnTo>
                    <a:pt x="53568" y="457"/>
                  </a:lnTo>
                  <a:lnTo>
                    <a:pt x="53543" y="0"/>
                  </a:lnTo>
                </a:path>
                <a:path w="76200" h="125729">
                  <a:moveTo>
                    <a:pt x="54673" y="63195"/>
                  </a:moveTo>
                  <a:lnTo>
                    <a:pt x="54648" y="61607"/>
                  </a:lnTo>
                  <a:lnTo>
                    <a:pt x="54622" y="60032"/>
                  </a:lnTo>
                </a:path>
                <a:path w="76200" h="125729">
                  <a:moveTo>
                    <a:pt x="71615" y="60032"/>
                  </a:moveTo>
                  <a:lnTo>
                    <a:pt x="71577" y="57607"/>
                  </a:lnTo>
                  <a:lnTo>
                    <a:pt x="71551" y="55181"/>
                  </a:lnTo>
                  <a:lnTo>
                    <a:pt x="71526" y="53975"/>
                  </a:lnTo>
                  <a:lnTo>
                    <a:pt x="71513" y="52768"/>
                  </a:lnTo>
                  <a:lnTo>
                    <a:pt x="71501" y="52158"/>
                  </a:lnTo>
                  <a:lnTo>
                    <a:pt x="71488" y="51561"/>
                  </a:lnTo>
                  <a:lnTo>
                    <a:pt x="71488" y="50965"/>
                  </a:lnTo>
                  <a:lnTo>
                    <a:pt x="71475" y="50368"/>
                  </a:lnTo>
                  <a:lnTo>
                    <a:pt x="71450" y="47980"/>
                  </a:lnTo>
                  <a:lnTo>
                    <a:pt x="71424" y="45631"/>
                  </a:lnTo>
                  <a:lnTo>
                    <a:pt x="71386" y="43307"/>
                  </a:lnTo>
                  <a:lnTo>
                    <a:pt x="71348" y="41008"/>
                  </a:lnTo>
                  <a:lnTo>
                    <a:pt x="71310" y="38722"/>
                  </a:lnTo>
                  <a:lnTo>
                    <a:pt x="71285" y="36474"/>
                  </a:lnTo>
                  <a:lnTo>
                    <a:pt x="71247" y="34251"/>
                  </a:lnTo>
                  <a:lnTo>
                    <a:pt x="71208" y="32054"/>
                  </a:lnTo>
                  <a:lnTo>
                    <a:pt x="71208" y="31508"/>
                  </a:lnTo>
                  <a:lnTo>
                    <a:pt x="71196" y="30975"/>
                  </a:lnTo>
                  <a:lnTo>
                    <a:pt x="71183" y="30429"/>
                  </a:lnTo>
                  <a:lnTo>
                    <a:pt x="71183" y="29895"/>
                  </a:lnTo>
                  <a:lnTo>
                    <a:pt x="71158" y="28829"/>
                  </a:lnTo>
                  <a:lnTo>
                    <a:pt x="71145" y="27787"/>
                  </a:lnTo>
                  <a:lnTo>
                    <a:pt x="71107" y="25717"/>
                  </a:lnTo>
                  <a:lnTo>
                    <a:pt x="71069" y="23710"/>
                  </a:lnTo>
                  <a:lnTo>
                    <a:pt x="71043" y="21755"/>
                  </a:lnTo>
                  <a:lnTo>
                    <a:pt x="71005" y="19850"/>
                  </a:lnTo>
                  <a:lnTo>
                    <a:pt x="70967" y="18008"/>
                  </a:lnTo>
                  <a:lnTo>
                    <a:pt x="70954" y="16205"/>
                  </a:lnTo>
                  <a:lnTo>
                    <a:pt x="70929" y="15341"/>
                  </a:lnTo>
                  <a:lnTo>
                    <a:pt x="70916" y="14465"/>
                  </a:lnTo>
                  <a:lnTo>
                    <a:pt x="70904" y="14033"/>
                  </a:lnTo>
                  <a:lnTo>
                    <a:pt x="70904" y="13614"/>
                  </a:lnTo>
                  <a:lnTo>
                    <a:pt x="70891" y="13208"/>
                  </a:lnTo>
                  <a:lnTo>
                    <a:pt x="70878" y="12788"/>
                  </a:lnTo>
                  <a:lnTo>
                    <a:pt x="70840" y="11163"/>
                  </a:lnTo>
                  <a:lnTo>
                    <a:pt x="70815" y="9626"/>
                  </a:lnTo>
                  <a:lnTo>
                    <a:pt x="70777" y="8166"/>
                  </a:lnTo>
                  <a:lnTo>
                    <a:pt x="70739" y="6781"/>
                  </a:lnTo>
                  <a:lnTo>
                    <a:pt x="70713" y="5461"/>
                  </a:lnTo>
                  <a:lnTo>
                    <a:pt x="70675" y="4216"/>
                  </a:lnTo>
                  <a:lnTo>
                    <a:pt x="70637" y="3048"/>
                  </a:lnTo>
                  <a:lnTo>
                    <a:pt x="70612" y="1955"/>
                  </a:lnTo>
                  <a:lnTo>
                    <a:pt x="70599" y="1689"/>
                  </a:lnTo>
                  <a:lnTo>
                    <a:pt x="70586" y="1435"/>
                  </a:lnTo>
                  <a:lnTo>
                    <a:pt x="70586" y="1181"/>
                  </a:lnTo>
                  <a:lnTo>
                    <a:pt x="70573" y="939"/>
                  </a:lnTo>
                  <a:lnTo>
                    <a:pt x="70548" y="457"/>
                  </a:lnTo>
                  <a:lnTo>
                    <a:pt x="70535" y="0"/>
                  </a:lnTo>
                </a:path>
                <a:path w="76200" h="125729">
                  <a:moveTo>
                    <a:pt x="68630" y="0"/>
                  </a:moveTo>
                  <a:lnTo>
                    <a:pt x="68681" y="863"/>
                  </a:lnTo>
                  <a:lnTo>
                    <a:pt x="68745" y="1917"/>
                  </a:lnTo>
                  <a:lnTo>
                    <a:pt x="68872" y="5994"/>
                  </a:lnTo>
                  <a:lnTo>
                    <a:pt x="69024" y="11506"/>
                  </a:lnTo>
                  <a:lnTo>
                    <a:pt x="69176" y="18338"/>
                  </a:lnTo>
                  <a:lnTo>
                    <a:pt x="69329" y="26288"/>
                  </a:lnTo>
                  <a:lnTo>
                    <a:pt x="69469" y="35140"/>
                  </a:lnTo>
                  <a:lnTo>
                    <a:pt x="69621" y="44665"/>
                  </a:lnTo>
                  <a:lnTo>
                    <a:pt x="69735" y="52285"/>
                  </a:lnTo>
                  <a:lnTo>
                    <a:pt x="69862" y="60032"/>
                  </a:lnTo>
                </a:path>
                <a:path w="76200" h="125729">
                  <a:moveTo>
                    <a:pt x="68630" y="0"/>
                  </a:moveTo>
                  <a:lnTo>
                    <a:pt x="69024" y="0"/>
                  </a:lnTo>
                  <a:lnTo>
                    <a:pt x="69469" y="0"/>
                  </a:lnTo>
                  <a:lnTo>
                    <a:pt x="69977" y="0"/>
                  </a:lnTo>
                  <a:lnTo>
                    <a:pt x="70535" y="0"/>
                  </a:lnTo>
                </a:path>
                <a:path w="76200" h="125729">
                  <a:moveTo>
                    <a:pt x="66294" y="0"/>
                  </a:moveTo>
                  <a:lnTo>
                    <a:pt x="66332" y="939"/>
                  </a:lnTo>
                  <a:lnTo>
                    <a:pt x="66370" y="1955"/>
                  </a:lnTo>
                  <a:lnTo>
                    <a:pt x="66382" y="2489"/>
                  </a:lnTo>
                  <a:lnTo>
                    <a:pt x="66395" y="3048"/>
                  </a:lnTo>
                  <a:lnTo>
                    <a:pt x="66408" y="3340"/>
                  </a:lnTo>
                  <a:lnTo>
                    <a:pt x="66421" y="3632"/>
                  </a:lnTo>
                  <a:lnTo>
                    <a:pt x="66421" y="3937"/>
                  </a:lnTo>
                  <a:lnTo>
                    <a:pt x="66433" y="4229"/>
                  </a:lnTo>
                  <a:lnTo>
                    <a:pt x="66471" y="5486"/>
                  </a:lnTo>
                  <a:lnTo>
                    <a:pt x="66509" y="6807"/>
                  </a:lnTo>
                  <a:lnTo>
                    <a:pt x="66535" y="8204"/>
                  </a:lnTo>
                  <a:lnTo>
                    <a:pt x="66573" y="9664"/>
                  </a:lnTo>
                  <a:lnTo>
                    <a:pt x="66611" y="11201"/>
                  </a:lnTo>
                  <a:lnTo>
                    <a:pt x="66636" y="12801"/>
                  </a:lnTo>
                  <a:lnTo>
                    <a:pt x="66675" y="14478"/>
                  </a:lnTo>
                  <a:lnTo>
                    <a:pt x="66713" y="16217"/>
                  </a:lnTo>
                  <a:lnTo>
                    <a:pt x="66713" y="16662"/>
                  </a:lnTo>
                  <a:lnTo>
                    <a:pt x="66713" y="17119"/>
                  </a:lnTo>
                  <a:lnTo>
                    <a:pt x="66725" y="17564"/>
                  </a:lnTo>
                  <a:lnTo>
                    <a:pt x="66725" y="18021"/>
                  </a:lnTo>
                  <a:lnTo>
                    <a:pt x="66751" y="18961"/>
                  </a:lnTo>
                  <a:lnTo>
                    <a:pt x="66763" y="19888"/>
                  </a:lnTo>
                  <a:lnTo>
                    <a:pt x="66802" y="21805"/>
                  </a:lnTo>
                  <a:lnTo>
                    <a:pt x="66840" y="23761"/>
                  </a:lnTo>
                  <a:lnTo>
                    <a:pt x="66865" y="25768"/>
                  </a:lnTo>
                  <a:lnTo>
                    <a:pt x="66903" y="27825"/>
                  </a:lnTo>
                  <a:lnTo>
                    <a:pt x="66941" y="29921"/>
                  </a:lnTo>
                  <a:lnTo>
                    <a:pt x="66967" y="32067"/>
                  </a:lnTo>
                  <a:lnTo>
                    <a:pt x="66992" y="33159"/>
                  </a:lnTo>
                  <a:lnTo>
                    <a:pt x="67005" y="34264"/>
                  </a:lnTo>
                  <a:lnTo>
                    <a:pt x="67017" y="34823"/>
                  </a:lnTo>
                  <a:lnTo>
                    <a:pt x="67017" y="35382"/>
                  </a:lnTo>
                  <a:lnTo>
                    <a:pt x="67030" y="35941"/>
                  </a:lnTo>
                  <a:lnTo>
                    <a:pt x="67043" y="36512"/>
                  </a:lnTo>
                  <a:lnTo>
                    <a:pt x="67081" y="38773"/>
                  </a:lnTo>
                  <a:lnTo>
                    <a:pt x="67106" y="41059"/>
                  </a:lnTo>
                  <a:lnTo>
                    <a:pt x="67144" y="43370"/>
                  </a:lnTo>
                  <a:lnTo>
                    <a:pt x="67183" y="45681"/>
                  </a:lnTo>
                  <a:lnTo>
                    <a:pt x="67208" y="48031"/>
                  </a:lnTo>
                  <a:lnTo>
                    <a:pt x="67246" y="50393"/>
                  </a:lnTo>
                  <a:lnTo>
                    <a:pt x="67271" y="52781"/>
                  </a:lnTo>
                  <a:lnTo>
                    <a:pt x="67297" y="55181"/>
                  </a:lnTo>
                  <a:lnTo>
                    <a:pt x="67310" y="55778"/>
                  </a:lnTo>
                  <a:lnTo>
                    <a:pt x="67322" y="56388"/>
                  </a:lnTo>
                  <a:lnTo>
                    <a:pt x="67335" y="56997"/>
                  </a:lnTo>
                  <a:lnTo>
                    <a:pt x="67335" y="57607"/>
                  </a:lnTo>
                  <a:lnTo>
                    <a:pt x="67360" y="58813"/>
                  </a:lnTo>
                  <a:lnTo>
                    <a:pt x="67373" y="60032"/>
                  </a:lnTo>
                </a:path>
                <a:path w="76200" h="125729">
                  <a:moveTo>
                    <a:pt x="66294" y="0"/>
                  </a:moveTo>
                  <a:lnTo>
                    <a:pt x="66294" y="0"/>
                  </a:lnTo>
                  <a:lnTo>
                    <a:pt x="67602" y="0"/>
                  </a:lnTo>
                  <a:lnTo>
                    <a:pt x="67919" y="0"/>
                  </a:lnTo>
                </a:path>
                <a:path w="76200" h="125729">
                  <a:moveTo>
                    <a:pt x="67919" y="0"/>
                  </a:moveTo>
                  <a:lnTo>
                    <a:pt x="67970" y="863"/>
                  </a:lnTo>
                  <a:lnTo>
                    <a:pt x="68033" y="1917"/>
                  </a:lnTo>
                  <a:lnTo>
                    <a:pt x="68173" y="5994"/>
                  </a:lnTo>
                  <a:lnTo>
                    <a:pt x="68910" y="44665"/>
                  </a:lnTo>
                  <a:lnTo>
                    <a:pt x="69024" y="52285"/>
                  </a:lnTo>
                  <a:lnTo>
                    <a:pt x="69138" y="60032"/>
                  </a:lnTo>
                </a:path>
                <a:path w="76200" h="125729">
                  <a:moveTo>
                    <a:pt x="74307" y="63195"/>
                  </a:moveTo>
                  <a:lnTo>
                    <a:pt x="73253" y="63195"/>
                  </a:lnTo>
                  <a:lnTo>
                    <a:pt x="72186" y="63195"/>
                  </a:lnTo>
                </a:path>
                <a:path w="76200" h="125729">
                  <a:moveTo>
                    <a:pt x="72186" y="60032"/>
                  </a:moveTo>
                  <a:lnTo>
                    <a:pt x="72186" y="61607"/>
                  </a:lnTo>
                  <a:lnTo>
                    <a:pt x="72186" y="63195"/>
                  </a:lnTo>
                </a:path>
                <a:path w="76200" h="125729">
                  <a:moveTo>
                    <a:pt x="72186" y="7797"/>
                  </a:moveTo>
                  <a:lnTo>
                    <a:pt x="72186" y="22072"/>
                  </a:lnTo>
                  <a:lnTo>
                    <a:pt x="72186" y="40068"/>
                  </a:lnTo>
                  <a:lnTo>
                    <a:pt x="72186" y="60032"/>
                  </a:lnTo>
                </a:path>
                <a:path w="76200" h="125729">
                  <a:moveTo>
                    <a:pt x="67424" y="63195"/>
                  </a:moveTo>
                  <a:lnTo>
                    <a:pt x="66001" y="63195"/>
                  </a:lnTo>
                </a:path>
                <a:path w="76200" h="125729">
                  <a:moveTo>
                    <a:pt x="64871" y="0"/>
                  </a:moveTo>
                  <a:lnTo>
                    <a:pt x="66294" y="0"/>
                  </a:lnTo>
                </a:path>
                <a:path w="76200" h="125729">
                  <a:moveTo>
                    <a:pt x="67373" y="60032"/>
                  </a:moveTo>
                  <a:lnTo>
                    <a:pt x="67398" y="61607"/>
                  </a:lnTo>
                  <a:lnTo>
                    <a:pt x="67411" y="63195"/>
                  </a:lnTo>
                </a:path>
                <a:path w="76200" h="125729">
                  <a:moveTo>
                    <a:pt x="71640" y="63195"/>
                  </a:moveTo>
                  <a:lnTo>
                    <a:pt x="70777" y="63195"/>
                  </a:lnTo>
                  <a:lnTo>
                    <a:pt x="70345" y="63195"/>
                  </a:lnTo>
                  <a:lnTo>
                    <a:pt x="69888" y="63195"/>
                  </a:lnTo>
                </a:path>
                <a:path w="76200" h="125729">
                  <a:moveTo>
                    <a:pt x="69888" y="63195"/>
                  </a:moveTo>
                  <a:lnTo>
                    <a:pt x="69875" y="61607"/>
                  </a:lnTo>
                  <a:lnTo>
                    <a:pt x="69850" y="60032"/>
                  </a:lnTo>
                </a:path>
                <a:path w="76200" h="125729">
                  <a:moveTo>
                    <a:pt x="71666" y="63195"/>
                  </a:moveTo>
                  <a:lnTo>
                    <a:pt x="71640" y="61607"/>
                  </a:lnTo>
                  <a:lnTo>
                    <a:pt x="71615" y="60032"/>
                  </a:lnTo>
                </a:path>
                <a:path w="76200" h="125729">
                  <a:moveTo>
                    <a:pt x="69189" y="63195"/>
                  </a:moveTo>
                  <a:lnTo>
                    <a:pt x="68745" y="63195"/>
                  </a:lnTo>
                  <a:lnTo>
                    <a:pt x="68300" y="63195"/>
                  </a:lnTo>
                  <a:lnTo>
                    <a:pt x="67437" y="63195"/>
                  </a:lnTo>
                </a:path>
                <a:path w="76200" h="125729">
                  <a:moveTo>
                    <a:pt x="69138" y="60032"/>
                  </a:moveTo>
                  <a:lnTo>
                    <a:pt x="69164" y="61607"/>
                  </a:lnTo>
                  <a:lnTo>
                    <a:pt x="69189" y="63195"/>
                  </a:lnTo>
                </a:path>
                <a:path w="76200" h="125729">
                  <a:moveTo>
                    <a:pt x="72186" y="63195"/>
                  </a:moveTo>
                  <a:lnTo>
                    <a:pt x="71653" y="63195"/>
                  </a:lnTo>
                </a:path>
                <a:path w="76200" h="125729">
                  <a:moveTo>
                    <a:pt x="70535" y="0"/>
                  </a:moveTo>
                  <a:lnTo>
                    <a:pt x="71970" y="0"/>
                  </a:lnTo>
                </a:path>
                <a:path w="76200" h="125729">
                  <a:moveTo>
                    <a:pt x="44767" y="63195"/>
                  </a:moveTo>
                  <a:lnTo>
                    <a:pt x="43345" y="63195"/>
                  </a:lnTo>
                </a:path>
                <a:path w="76200" h="125729">
                  <a:moveTo>
                    <a:pt x="42227" y="0"/>
                  </a:moveTo>
                  <a:lnTo>
                    <a:pt x="43649" y="0"/>
                  </a:lnTo>
                </a:path>
                <a:path w="76200" h="125729">
                  <a:moveTo>
                    <a:pt x="29387" y="63195"/>
                  </a:moveTo>
                  <a:lnTo>
                    <a:pt x="24917" y="63195"/>
                  </a:lnTo>
                </a:path>
                <a:path w="76200" h="125729">
                  <a:moveTo>
                    <a:pt x="24917" y="60032"/>
                  </a:moveTo>
                  <a:lnTo>
                    <a:pt x="24917" y="61607"/>
                  </a:lnTo>
                  <a:lnTo>
                    <a:pt x="24917" y="63195"/>
                  </a:lnTo>
                </a:path>
                <a:path w="76200" h="125729">
                  <a:moveTo>
                    <a:pt x="24917" y="0"/>
                  </a:moveTo>
                  <a:lnTo>
                    <a:pt x="24917" y="9639"/>
                  </a:lnTo>
                  <a:lnTo>
                    <a:pt x="24917" y="23736"/>
                  </a:lnTo>
                  <a:lnTo>
                    <a:pt x="24917" y="41046"/>
                  </a:lnTo>
                  <a:lnTo>
                    <a:pt x="24917" y="60032"/>
                  </a:lnTo>
                </a:path>
                <a:path w="76200" h="125729">
                  <a:moveTo>
                    <a:pt x="24917" y="0"/>
                  </a:moveTo>
                  <a:lnTo>
                    <a:pt x="32321" y="0"/>
                  </a:lnTo>
                </a:path>
                <a:path w="76200" h="125729">
                  <a:moveTo>
                    <a:pt x="33439" y="63195"/>
                  </a:moveTo>
                  <a:lnTo>
                    <a:pt x="30403" y="63195"/>
                  </a:lnTo>
                </a:path>
                <a:path w="76200" h="125729">
                  <a:moveTo>
                    <a:pt x="30340" y="60032"/>
                  </a:moveTo>
                  <a:lnTo>
                    <a:pt x="30378" y="61607"/>
                  </a:lnTo>
                  <a:lnTo>
                    <a:pt x="30416" y="63195"/>
                  </a:lnTo>
                </a:path>
                <a:path w="76200" h="125729">
                  <a:moveTo>
                    <a:pt x="29984" y="43967"/>
                  </a:moveTo>
                  <a:lnTo>
                    <a:pt x="30073" y="47929"/>
                  </a:lnTo>
                  <a:lnTo>
                    <a:pt x="30175" y="51930"/>
                  </a:lnTo>
                  <a:lnTo>
                    <a:pt x="30251" y="55968"/>
                  </a:lnTo>
                  <a:lnTo>
                    <a:pt x="30340" y="60032"/>
                  </a:lnTo>
                </a:path>
                <a:path w="76200" h="125729">
                  <a:moveTo>
                    <a:pt x="29273" y="43967"/>
                  </a:moveTo>
                  <a:lnTo>
                    <a:pt x="29641" y="43967"/>
                  </a:lnTo>
                  <a:lnTo>
                    <a:pt x="29984" y="43967"/>
                  </a:lnTo>
                </a:path>
                <a:path w="76200" h="125729">
                  <a:moveTo>
                    <a:pt x="29375" y="60032"/>
                  </a:moveTo>
                  <a:lnTo>
                    <a:pt x="29337" y="55968"/>
                  </a:lnTo>
                  <a:lnTo>
                    <a:pt x="29311" y="51930"/>
                  </a:lnTo>
                  <a:lnTo>
                    <a:pt x="29298" y="47929"/>
                  </a:lnTo>
                  <a:lnTo>
                    <a:pt x="29273" y="43967"/>
                  </a:lnTo>
                </a:path>
                <a:path w="76200" h="125729">
                  <a:moveTo>
                    <a:pt x="29387" y="63195"/>
                  </a:moveTo>
                  <a:lnTo>
                    <a:pt x="29375" y="61607"/>
                  </a:lnTo>
                  <a:lnTo>
                    <a:pt x="29375" y="60032"/>
                  </a:lnTo>
                </a:path>
                <a:path w="76200" h="125729">
                  <a:moveTo>
                    <a:pt x="29400" y="63195"/>
                  </a:moveTo>
                  <a:lnTo>
                    <a:pt x="29552" y="63195"/>
                  </a:lnTo>
                </a:path>
                <a:path w="76200" h="125729">
                  <a:moveTo>
                    <a:pt x="29273" y="43967"/>
                  </a:moveTo>
                  <a:lnTo>
                    <a:pt x="29311" y="46329"/>
                  </a:lnTo>
                  <a:lnTo>
                    <a:pt x="29337" y="48717"/>
                  </a:lnTo>
                  <a:lnTo>
                    <a:pt x="29375" y="51104"/>
                  </a:lnTo>
                  <a:lnTo>
                    <a:pt x="29413" y="53517"/>
                  </a:lnTo>
                  <a:lnTo>
                    <a:pt x="29451" y="55930"/>
                  </a:lnTo>
                  <a:lnTo>
                    <a:pt x="29476" y="58356"/>
                  </a:lnTo>
                  <a:lnTo>
                    <a:pt x="29514" y="60769"/>
                  </a:lnTo>
                  <a:lnTo>
                    <a:pt x="29552" y="63195"/>
                  </a:lnTo>
                </a:path>
                <a:path w="76200" h="125729">
                  <a:moveTo>
                    <a:pt x="30251" y="63195"/>
                  </a:moveTo>
                  <a:lnTo>
                    <a:pt x="30251" y="63195"/>
                  </a:lnTo>
                  <a:lnTo>
                    <a:pt x="30378" y="63195"/>
                  </a:lnTo>
                </a:path>
                <a:path w="76200" h="125729">
                  <a:moveTo>
                    <a:pt x="29984" y="43967"/>
                  </a:moveTo>
                  <a:lnTo>
                    <a:pt x="30022" y="46329"/>
                  </a:lnTo>
                  <a:lnTo>
                    <a:pt x="30060" y="48717"/>
                  </a:lnTo>
                  <a:lnTo>
                    <a:pt x="30086" y="51104"/>
                  </a:lnTo>
                  <a:lnTo>
                    <a:pt x="30124" y="53517"/>
                  </a:lnTo>
                  <a:lnTo>
                    <a:pt x="30162" y="55930"/>
                  </a:lnTo>
                  <a:lnTo>
                    <a:pt x="30187" y="58356"/>
                  </a:lnTo>
                  <a:lnTo>
                    <a:pt x="30213" y="60769"/>
                  </a:lnTo>
                  <a:lnTo>
                    <a:pt x="30251" y="63195"/>
                  </a:lnTo>
                </a:path>
                <a:path w="76200" h="125729">
                  <a:moveTo>
                    <a:pt x="61760" y="63195"/>
                  </a:moveTo>
                  <a:lnTo>
                    <a:pt x="60337" y="63195"/>
                  </a:lnTo>
                </a:path>
                <a:path w="76200" h="125729">
                  <a:moveTo>
                    <a:pt x="59220" y="0"/>
                  </a:moveTo>
                  <a:lnTo>
                    <a:pt x="60642" y="0"/>
                  </a:lnTo>
                </a:path>
                <a:path w="76200" h="125729">
                  <a:moveTo>
                    <a:pt x="50431" y="63195"/>
                  </a:moveTo>
                  <a:lnTo>
                    <a:pt x="49009" y="63195"/>
                  </a:lnTo>
                </a:path>
                <a:path w="76200" h="125729">
                  <a:moveTo>
                    <a:pt x="47891" y="0"/>
                  </a:moveTo>
                  <a:lnTo>
                    <a:pt x="49301" y="0"/>
                  </a:lnTo>
                </a:path>
                <a:path w="76200" h="125729">
                  <a:moveTo>
                    <a:pt x="56095" y="63195"/>
                  </a:moveTo>
                  <a:lnTo>
                    <a:pt x="54673" y="63195"/>
                  </a:lnTo>
                </a:path>
                <a:path w="76200" h="125729">
                  <a:moveTo>
                    <a:pt x="53543" y="0"/>
                  </a:moveTo>
                  <a:lnTo>
                    <a:pt x="54978" y="0"/>
                  </a:lnTo>
                </a:path>
                <a:path w="76200" h="125729">
                  <a:moveTo>
                    <a:pt x="39116" y="63195"/>
                  </a:moveTo>
                  <a:lnTo>
                    <a:pt x="37680" y="63195"/>
                  </a:lnTo>
                </a:path>
                <a:path w="76200" h="125729">
                  <a:moveTo>
                    <a:pt x="36563" y="0"/>
                  </a:moveTo>
                  <a:lnTo>
                    <a:pt x="37985" y="0"/>
                  </a:lnTo>
                </a:path>
                <a:path w="76200" h="125729">
                  <a:moveTo>
                    <a:pt x="30251" y="63195"/>
                  </a:moveTo>
                  <a:lnTo>
                    <a:pt x="29565" y="63195"/>
                  </a:lnTo>
                </a:path>
                <a:path w="76200" h="125729">
                  <a:moveTo>
                    <a:pt x="29489" y="80581"/>
                  </a:moveTo>
                  <a:lnTo>
                    <a:pt x="29654" y="80530"/>
                  </a:lnTo>
                  <a:lnTo>
                    <a:pt x="29794" y="80467"/>
                  </a:lnTo>
                </a:path>
                <a:path w="76200" h="125729">
                  <a:moveTo>
                    <a:pt x="29794" y="80467"/>
                  </a:moveTo>
                  <a:lnTo>
                    <a:pt x="29908" y="87490"/>
                  </a:lnTo>
                  <a:lnTo>
                    <a:pt x="30010" y="94094"/>
                  </a:lnTo>
                  <a:lnTo>
                    <a:pt x="30213" y="104927"/>
                  </a:lnTo>
                  <a:lnTo>
                    <a:pt x="30403" y="113538"/>
                  </a:lnTo>
                  <a:lnTo>
                    <a:pt x="30518" y="117233"/>
                  </a:lnTo>
                  <a:lnTo>
                    <a:pt x="30632" y="120053"/>
                  </a:lnTo>
                </a:path>
                <a:path w="76200" h="125729">
                  <a:moveTo>
                    <a:pt x="29819" y="120053"/>
                  </a:moveTo>
                  <a:lnTo>
                    <a:pt x="30238" y="120053"/>
                  </a:lnTo>
                  <a:lnTo>
                    <a:pt x="30632" y="120053"/>
                  </a:lnTo>
                </a:path>
                <a:path w="76200" h="125729">
                  <a:moveTo>
                    <a:pt x="29819" y="120053"/>
                  </a:moveTo>
                  <a:lnTo>
                    <a:pt x="29806" y="119380"/>
                  </a:lnTo>
                  <a:lnTo>
                    <a:pt x="29794" y="118668"/>
                  </a:lnTo>
                  <a:lnTo>
                    <a:pt x="29794" y="118287"/>
                  </a:lnTo>
                  <a:lnTo>
                    <a:pt x="29794" y="117906"/>
                  </a:lnTo>
                  <a:lnTo>
                    <a:pt x="29781" y="117513"/>
                  </a:lnTo>
                  <a:lnTo>
                    <a:pt x="29781" y="117106"/>
                  </a:lnTo>
                  <a:lnTo>
                    <a:pt x="29756" y="115392"/>
                  </a:lnTo>
                  <a:lnTo>
                    <a:pt x="29743" y="113512"/>
                  </a:lnTo>
                  <a:lnTo>
                    <a:pt x="29718" y="111480"/>
                  </a:lnTo>
                  <a:lnTo>
                    <a:pt x="29692" y="109283"/>
                  </a:lnTo>
                  <a:lnTo>
                    <a:pt x="29692" y="108712"/>
                  </a:lnTo>
                  <a:lnTo>
                    <a:pt x="29679" y="108127"/>
                  </a:lnTo>
                  <a:lnTo>
                    <a:pt x="29679" y="107543"/>
                  </a:lnTo>
                  <a:lnTo>
                    <a:pt x="29679" y="106934"/>
                  </a:lnTo>
                  <a:lnTo>
                    <a:pt x="29679" y="105714"/>
                  </a:lnTo>
                  <a:lnTo>
                    <a:pt x="29667" y="104457"/>
                  </a:lnTo>
                  <a:lnTo>
                    <a:pt x="29654" y="103162"/>
                  </a:lnTo>
                  <a:lnTo>
                    <a:pt x="29641" y="101828"/>
                  </a:lnTo>
                  <a:lnTo>
                    <a:pt x="29629" y="100482"/>
                  </a:lnTo>
                  <a:lnTo>
                    <a:pt x="29629" y="99098"/>
                  </a:lnTo>
                  <a:lnTo>
                    <a:pt x="29603" y="96253"/>
                  </a:lnTo>
                  <a:lnTo>
                    <a:pt x="29578" y="93306"/>
                  </a:lnTo>
                  <a:lnTo>
                    <a:pt x="29552" y="90258"/>
                  </a:lnTo>
                  <a:lnTo>
                    <a:pt x="29540" y="87122"/>
                  </a:lnTo>
                  <a:lnTo>
                    <a:pt x="29527" y="86321"/>
                  </a:lnTo>
                  <a:lnTo>
                    <a:pt x="29527" y="85509"/>
                  </a:lnTo>
                  <a:lnTo>
                    <a:pt x="29514" y="84696"/>
                  </a:lnTo>
                  <a:lnTo>
                    <a:pt x="29514" y="83883"/>
                  </a:lnTo>
                  <a:lnTo>
                    <a:pt x="29502" y="82245"/>
                  </a:lnTo>
                  <a:lnTo>
                    <a:pt x="29489" y="80581"/>
                  </a:lnTo>
                </a:path>
                <a:path w="76200" h="125729">
                  <a:moveTo>
                    <a:pt x="30505" y="80467"/>
                  </a:moveTo>
                  <a:lnTo>
                    <a:pt x="30657" y="80530"/>
                  </a:lnTo>
                  <a:lnTo>
                    <a:pt x="30797" y="80581"/>
                  </a:lnTo>
                </a:path>
                <a:path w="76200" h="125729">
                  <a:moveTo>
                    <a:pt x="30797" y="80581"/>
                  </a:moveTo>
                  <a:lnTo>
                    <a:pt x="30835" y="82245"/>
                  </a:lnTo>
                  <a:lnTo>
                    <a:pt x="30886" y="83883"/>
                  </a:lnTo>
                  <a:lnTo>
                    <a:pt x="30899" y="84709"/>
                  </a:lnTo>
                  <a:lnTo>
                    <a:pt x="30924" y="85521"/>
                  </a:lnTo>
                  <a:lnTo>
                    <a:pt x="30937" y="86321"/>
                  </a:lnTo>
                  <a:lnTo>
                    <a:pt x="30962" y="87122"/>
                  </a:lnTo>
                  <a:lnTo>
                    <a:pt x="31038" y="90258"/>
                  </a:lnTo>
                  <a:lnTo>
                    <a:pt x="31115" y="93306"/>
                  </a:lnTo>
                  <a:lnTo>
                    <a:pt x="31191" y="96253"/>
                  </a:lnTo>
                  <a:lnTo>
                    <a:pt x="31267" y="99110"/>
                  </a:lnTo>
                  <a:lnTo>
                    <a:pt x="31267" y="99453"/>
                  </a:lnTo>
                  <a:lnTo>
                    <a:pt x="31280" y="99796"/>
                  </a:lnTo>
                  <a:lnTo>
                    <a:pt x="31292" y="100152"/>
                  </a:lnTo>
                  <a:lnTo>
                    <a:pt x="31305" y="100495"/>
                  </a:lnTo>
                  <a:lnTo>
                    <a:pt x="31318" y="101180"/>
                  </a:lnTo>
                  <a:lnTo>
                    <a:pt x="31343" y="101854"/>
                  </a:lnTo>
                  <a:lnTo>
                    <a:pt x="31381" y="103174"/>
                  </a:lnTo>
                  <a:lnTo>
                    <a:pt x="31419" y="104457"/>
                  </a:lnTo>
                  <a:lnTo>
                    <a:pt x="31496" y="106934"/>
                  </a:lnTo>
                  <a:lnTo>
                    <a:pt x="31584" y="109270"/>
                  </a:lnTo>
                  <a:lnTo>
                    <a:pt x="31623" y="110375"/>
                  </a:lnTo>
                  <a:lnTo>
                    <a:pt x="31661" y="111455"/>
                  </a:lnTo>
                  <a:lnTo>
                    <a:pt x="31673" y="111975"/>
                  </a:lnTo>
                  <a:lnTo>
                    <a:pt x="31699" y="112496"/>
                  </a:lnTo>
                  <a:lnTo>
                    <a:pt x="31699" y="112750"/>
                  </a:lnTo>
                  <a:lnTo>
                    <a:pt x="31711" y="113004"/>
                  </a:lnTo>
                  <a:lnTo>
                    <a:pt x="31724" y="113258"/>
                  </a:lnTo>
                  <a:lnTo>
                    <a:pt x="31737" y="113512"/>
                  </a:lnTo>
                  <a:lnTo>
                    <a:pt x="31800" y="115392"/>
                  </a:lnTo>
                  <a:lnTo>
                    <a:pt x="31877" y="117119"/>
                  </a:lnTo>
                  <a:lnTo>
                    <a:pt x="31965" y="118668"/>
                  </a:lnTo>
                  <a:lnTo>
                    <a:pt x="32042" y="120053"/>
                  </a:lnTo>
                </a:path>
                <a:path w="76200" h="125729">
                  <a:moveTo>
                    <a:pt x="31343" y="120053"/>
                  </a:moveTo>
                  <a:lnTo>
                    <a:pt x="31686" y="120053"/>
                  </a:lnTo>
                  <a:lnTo>
                    <a:pt x="32042" y="120053"/>
                  </a:lnTo>
                </a:path>
                <a:path w="76200" h="125729">
                  <a:moveTo>
                    <a:pt x="30505" y="80467"/>
                  </a:moveTo>
                  <a:lnTo>
                    <a:pt x="30619" y="87490"/>
                  </a:lnTo>
                  <a:lnTo>
                    <a:pt x="30721" y="94094"/>
                  </a:lnTo>
                  <a:lnTo>
                    <a:pt x="30911" y="104927"/>
                  </a:lnTo>
                  <a:lnTo>
                    <a:pt x="31115" y="113538"/>
                  </a:lnTo>
                  <a:lnTo>
                    <a:pt x="31229" y="117233"/>
                  </a:lnTo>
                  <a:lnTo>
                    <a:pt x="31330" y="120053"/>
                  </a:lnTo>
                </a:path>
                <a:path w="76200" h="125729">
                  <a:moveTo>
                    <a:pt x="33947" y="0"/>
                  </a:moveTo>
                  <a:lnTo>
                    <a:pt x="34302" y="0"/>
                  </a:lnTo>
                  <a:lnTo>
                    <a:pt x="34658" y="0"/>
                  </a:lnTo>
                </a:path>
                <a:path w="76200" h="125729">
                  <a:moveTo>
                    <a:pt x="35928" y="63195"/>
                  </a:moveTo>
                  <a:lnTo>
                    <a:pt x="35217" y="63195"/>
                  </a:lnTo>
                </a:path>
                <a:path w="76200" h="125729">
                  <a:moveTo>
                    <a:pt x="11328" y="125145"/>
                  </a:moveTo>
                  <a:lnTo>
                    <a:pt x="15849" y="125145"/>
                  </a:lnTo>
                </a:path>
                <a:path w="76200" h="125729">
                  <a:moveTo>
                    <a:pt x="15849" y="80683"/>
                  </a:moveTo>
                  <a:lnTo>
                    <a:pt x="0" y="80683"/>
                  </a:lnTo>
                </a:path>
                <a:path w="76200" h="125729">
                  <a:moveTo>
                    <a:pt x="15849" y="125145"/>
                  </a:moveTo>
                  <a:lnTo>
                    <a:pt x="15849" y="122008"/>
                  </a:lnTo>
                  <a:lnTo>
                    <a:pt x="15849" y="112877"/>
                  </a:lnTo>
                  <a:lnTo>
                    <a:pt x="15849" y="98653"/>
                  </a:lnTo>
                  <a:lnTo>
                    <a:pt x="15849" y="80683"/>
                  </a:lnTo>
                </a:path>
                <a:path w="76200" h="125729">
                  <a:moveTo>
                    <a:pt x="11328" y="125145"/>
                  </a:moveTo>
                  <a:lnTo>
                    <a:pt x="11264" y="124942"/>
                  </a:lnTo>
                  <a:lnTo>
                    <a:pt x="11252" y="124802"/>
                  </a:lnTo>
                  <a:lnTo>
                    <a:pt x="11226" y="124625"/>
                  </a:lnTo>
                  <a:lnTo>
                    <a:pt x="11188" y="124167"/>
                  </a:lnTo>
                  <a:lnTo>
                    <a:pt x="11150" y="123571"/>
                  </a:lnTo>
                  <a:lnTo>
                    <a:pt x="11125" y="122847"/>
                  </a:lnTo>
                  <a:lnTo>
                    <a:pt x="11087" y="121983"/>
                  </a:lnTo>
                  <a:lnTo>
                    <a:pt x="11049" y="120980"/>
                  </a:lnTo>
                  <a:lnTo>
                    <a:pt x="11023" y="119849"/>
                  </a:lnTo>
                  <a:lnTo>
                    <a:pt x="11010" y="119532"/>
                  </a:lnTo>
                  <a:lnTo>
                    <a:pt x="10998" y="119214"/>
                  </a:lnTo>
                  <a:lnTo>
                    <a:pt x="10985" y="118897"/>
                  </a:lnTo>
                  <a:lnTo>
                    <a:pt x="10985" y="118554"/>
                  </a:lnTo>
                  <a:lnTo>
                    <a:pt x="10960" y="117881"/>
                  </a:lnTo>
                  <a:lnTo>
                    <a:pt x="10947" y="117170"/>
                  </a:lnTo>
                  <a:lnTo>
                    <a:pt x="10909" y="115646"/>
                  </a:lnTo>
                  <a:lnTo>
                    <a:pt x="10883" y="114007"/>
                  </a:lnTo>
                  <a:lnTo>
                    <a:pt x="10845" y="112255"/>
                  </a:lnTo>
                  <a:lnTo>
                    <a:pt x="10820" y="110388"/>
                  </a:lnTo>
                  <a:lnTo>
                    <a:pt x="10795" y="108419"/>
                  </a:lnTo>
                  <a:lnTo>
                    <a:pt x="10756" y="106311"/>
                  </a:lnTo>
                </a:path>
                <a:path w="76200" h="125729">
                  <a:moveTo>
                    <a:pt x="0" y="106311"/>
                  </a:moveTo>
                  <a:lnTo>
                    <a:pt x="10756" y="106311"/>
                  </a:lnTo>
                </a:path>
                <a:path w="76200" h="125729">
                  <a:moveTo>
                    <a:pt x="0" y="79870"/>
                  </a:moveTo>
                  <a:lnTo>
                    <a:pt x="13017" y="79870"/>
                  </a:lnTo>
                </a:path>
                <a:path w="76200" h="125729">
                  <a:moveTo>
                    <a:pt x="15849" y="79590"/>
                  </a:moveTo>
                  <a:lnTo>
                    <a:pt x="14427" y="79730"/>
                  </a:lnTo>
                  <a:lnTo>
                    <a:pt x="13017" y="79870"/>
                  </a:lnTo>
                </a:path>
                <a:path w="76200" h="125729">
                  <a:moveTo>
                    <a:pt x="15849" y="80683"/>
                  </a:moveTo>
                  <a:lnTo>
                    <a:pt x="15849" y="79590"/>
                  </a:lnTo>
                </a:path>
                <a:path w="76200" h="125729">
                  <a:moveTo>
                    <a:pt x="74295" y="0"/>
                  </a:moveTo>
                  <a:lnTo>
                    <a:pt x="73939" y="0"/>
                  </a:lnTo>
                  <a:lnTo>
                    <a:pt x="73596" y="0"/>
                  </a:lnTo>
                </a:path>
                <a:path w="76200" h="125729">
                  <a:moveTo>
                    <a:pt x="75247" y="42214"/>
                  </a:moveTo>
                  <a:lnTo>
                    <a:pt x="75234" y="41236"/>
                  </a:lnTo>
                  <a:lnTo>
                    <a:pt x="75209" y="40271"/>
                  </a:lnTo>
                  <a:lnTo>
                    <a:pt x="75196" y="39306"/>
                  </a:lnTo>
                  <a:lnTo>
                    <a:pt x="75069" y="30962"/>
                  </a:lnTo>
                  <a:lnTo>
                    <a:pt x="75057" y="30073"/>
                  </a:lnTo>
                  <a:lnTo>
                    <a:pt x="75044" y="29184"/>
                  </a:lnTo>
                  <a:lnTo>
                    <a:pt x="75018" y="28308"/>
                  </a:lnTo>
                  <a:lnTo>
                    <a:pt x="75006" y="27444"/>
                  </a:lnTo>
                  <a:lnTo>
                    <a:pt x="74980" y="25742"/>
                  </a:lnTo>
                  <a:lnTo>
                    <a:pt x="74955" y="24079"/>
                  </a:lnTo>
                  <a:lnTo>
                    <a:pt x="74942" y="23253"/>
                  </a:lnTo>
                  <a:lnTo>
                    <a:pt x="74917" y="22440"/>
                  </a:lnTo>
                  <a:lnTo>
                    <a:pt x="74904" y="21640"/>
                  </a:lnTo>
                  <a:lnTo>
                    <a:pt x="74891" y="20853"/>
                  </a:lnTo>
                  <a:lnTo>
                    <a:pt x="74866" y="19316"/>
                  </a:lnTo>
                  <a:lnTo>
                    <a:pt x="74828" y="17805"/>
                  </a:lnTo>
                  <a:lnTo>
                    <a:pt x="74803" y="16357"/>
                  </a:lnTo>
                  <a:lnTo>
                    <a:pt x="74764" y="14947"/>
                  </a:lnTo>
                  <a:lnTo>
                    <a:pt x="74752" y="14274"/>
                  </a:lnTo>
                  <a:lnTo>
                    <a:pt x="74739" y="13589"/>
                  </a:lnTo>
                  <a:lnTo>
                    <a:pt x="74714" y="12941"/>
                  </a:lnTo>
                  <a:lnTo>
                    <a:pt x="74701" y="12280"/>
                  </a:lnTo>
                  <a:lnTo>
                    <a:pt x="74676" y="11036"/>
                  </a:lnTo>
                  <a:lnTo>
                    <a:pt x="74650" y="9829"/>
                  </a:lnTo>
                  <a:lnTo>
                    <a:pt x="74637" y="9258"/>
                  </a:lnTo>
                  <a:lnTo>
                    <a:pt x="74625" y="8686"/>
                  </a:lnTo>
                  <a:lnTo>
                    <a:pt x="74612" y="8128"/>
                  </a:lnTo>
                  <a:lnTo>
                    <a:pt x="74599" y="7594"/>
                  </a:lnTo>
                  <a:lnTo>
                    <a:pt x="74574" y="6553"/>
                  </a:lnTo>
                  <a:lnTo>
                    <a:pt x="74536" y="5575"/>
                  </a:lnTo>
                  <a:lnTo>
                    <a:pt x="74510" y="4673"/>
                  </a:lnTo>
                  <a:lnTo>
                    <a:pt x="74472" y="3810"/>
                  </a:lnTo>
                  <a:lnTo>
                    <a:pt x="74460" y="3416"/>
                  </a:lnTo>
                  <a:lnTo>
                    <a:pt x="74447" y="3022"/>
                  </a:lnTo>
                  <a:lnTo>
                    <a:pt x="74434" y="2641"/>
                  </a:lnTo>
                  <a:lnTo>
                    <a:pt x="74409" y="2286"/>
                  </a:lnTo>
                  <a:lnTo>
                    <a:pt x="74383" y="1625"/>
                  </a:lnTo>
                  <a:lnTo>
                    <a:pt x="74345" y="1016"/>
                  </a:lnTo>
                  <a:lnTo>
                    <a:pt x="74320" y="482"/>
                  </a:lnTo>
                  <a:lnTo>
                    <a:pt x="74295" y="0"/>
                  </a:lnTo>
                </a:path>
                <a:path w="76200" h="125729">
                  <a:moveTo>
                    <a:pt x="75247" y="42214"/>
                  </a:moveTo>
                  <a:lnTo>
                    <a:pt x="75247" y="42214"/>
                  </a:lnTo>
                  <a:lnTo>
                    <a:pt x="75247" y="60540"/>
                  </a:lnTo>
                  <a:lnTo>
                    <a:pt x="75247" y="63195"/>
                  </a:lnTo>
                </a:path>
                <a:path w="76200" h="125729">
                  <a:moveTo>
                    <a:pt x="75247" y="63195"/>
                  </a:moveTo>
                  <a:lnTo>
                    <a:pt x="74853" y="63195"/>
                  </a:lnTo>
                </a:path>
                <a:path w="76200" h="125729">
                  <a:moveTo>
                    <a:pt x="74663" y="0"/>
                  </a:moveTo>
                  <a:lnTo>
                    <a:pt x="74676" y="266"/>
                  </a:lnTo>
                  <a:lnTo>
                    <a:pt x="74676" y="546"/>
                  </a:lnTo>
                  <a:lnTo>
                    <a:pt x="74688" y="850"/>
                  </a:lnTo>
                  <a:lnTo>
                    <a:pt x="74701" y="1168"/>
                  </a:lnTo>
                  <a:lnTo>
                    <a:pt x="74714" y="1841"/>
                  </a:lnTo>
                  <a:lnTo>
                    <a:pt x="74739" y="2565"/>
                  </a:lnTo>
                  <a:lnTo>
                    <a:pt x="74752" y="3352"/>
                  </a:lnTo>
                  <a:lnTo>
                    <a:pt x="74777" y="4191"/>
                  </a:lnTo>
                  <a:lnTo>
                    <a:pt x="74777" y="4635"/>
                  </a:lnTo>
                  <a:lnTo>
                    <a:pt x="74790" y="5092"/>
                  </a:lnTo>
                  <a:lnTo>
                    <a:pt x="74803" y="5562"/>
                  </a:lnTo>
                  <a:lnTo>
                    <a:pt x="74815" y="6045"/>
                  </a:lnTo>
                  <a:lnTo>
                    <a:pt x="74841" y="8115"/>
                  </a:lnTo>
                  <a:lnTo>
                    <a:pt x="74879" y="10388"/>
                  </a:lnTo>
                  <a:lnTo>
                    <a:pt x="74891" y="10693"/>
                  </a:lnTo>
                  <a:lnTo>
                    <a:pt x="74891" y="10998"/>
                  </a:lnTo>
                  <a:lnTo>
                    <a:pt x="74904" y="11303"/>
                  </a:lnTo>
                  <a:lnTo>
                    <a:pt x="74904" y="11620"/>
                  </a:lnTo>
                  <a:lnTo>
                    <a:pt x="74917" y="12242"/>
                  </a:lnTo>
                  <a:lnTo>
                    <a:pt x="74917" y="12877"/>
                  </a:lnTo>
                  <a:lnTo>
                    <a:pt x="74942" y="14173"/>
                  </a:lnTo>
                  <a:lnTo>
                    <a:pt x="74955" y="15519"/>
                  </a:lnTo>
                  <a:lnTo>
                    <a:pt x="74993" y="18338"/>
                  </a:lnTo>
                  <a:lnTo>
                    <a:pt x="75031" y="21323"/>
                  </a:lnTo>
                  <a:lnTo>
                    <a:pt x="75057" y="22872"/>
                  </a:lnTo>
                  <a:lnTo>
                    <a:pt x="75069" y="24472"/>
                  </a:lnTo>
                  <a:lnTo>
                    <a:pt x="75082" y="25285"/>
                  </a:lnTo>
                  <a:lnTo>
                    <a:pt x="75082" y="26111"/>
                  </a:lnTo>
                  <a:lnTo>
                    <a:pt x="75095" y="26949"/>
                  </a:lnTo>
                  <a:lnTo>
                    <a:pt x="75107" y="27787"/>
                  </a:lnTo>
                  <a:lnTo>
                    <a:pt x="75120" y="29489"/>
                  </a:lnTo>
                  <a:lnTo>
                    <a:pt x="75145" y="31229"/>
                  </a:lnTo>
                  <a:lnTo>
                    <a:pt x="75158" y="32105"/>
                  </a:lnTo>
                  <a:lnTo>
                    <a:pt x="75158" y="32994"/>
                  </a:lnTo>
                  <a:lnTo>
                    <a:pt x="75171" y="33883"/>
                  </a:lnTo>
                  <a:lnTo>
                    <a:pt x="75184" y="34785"/>
                  </a:lnTo>
                  <a:lnTo>
                    <a:pt x="75184" y="35699"/>
                  </a:lnTo>
                  <a:lnTo>
                    <a:pt x="75184" y="36614"/>
                  </a:lnTo>
                  <a:lnTo>
                    <a:pt x="75196" y="37528"/>
                  </a:lnTo>
                  <a:lnTo>
                    <a:pt x="75209" y="38455"/>
                  </a:lnTo>
                  <a:lnTo>
                    <a:pt x="75222" y="40322"/>
                  </a:lnTo>
                  <a:lnTo>
                    <a:pt x="75247" y="42214"/>
                  </a:lnTo>
                </a:path>
                <a:path w="76200" h="125729">
                  <a:moveTo>
                    <a:pt x="75869" y="0"/>
                  </a:moveTo>
                  <a:lnTo>
                    <a:pt x="75323" y="0"/>
                  </a:lnTo>
                  <a:lnTo>
                    <a:pt x="74663" y="0"/>
                  </a:lnTo>
                </a:path>
                <a:path w="76200" h="125729">
                  <a:moveTo>
                    <a:pt x="75869" y="0"/>
                  </a:moveTo>
                  <a:lnTo>
                    <a:pt x="75869" y="0"/>
                  </a:lnTo>
                  <a:lnTo>
                    <a:pt x="75869" y="57340"/>
                  </a:lnTo>
                  <a:lnTo>
                    <a:pt x="75869" y="60032"/>
                  </a:lnTo>
                </a:path>
                <a:path w="76200" h="125729">
                  <a:moveTo>
                    <a:pt x="75869" y="60032"/>
                  </a:moveTo>
                  <a:lnTo>
                    <a:pt x="75869" y="61607"/>
                  </a:lnTo>
                  <a:lnTo>
                    <a:pt x="75869" y="63195"/>
                  </a:lnTo>
                </a:path>
                <a:path w="76200" h="125729">
                  <a:moveTo>
                    <a:pt x="75260" y="63195"/>
                  </a:moveTo>
                  <a:lnTo>
                    <a:pt x="75869" y="63195"/>
                  </a:lnTo>
                </a:path>
                <a:path w="76200" h="125729">
                  <a:moveTo>
                    <a:pt x="62268" y="0"/>
                  </a:moveTo>
                  <a:lnTo>
                    <a:pt x="62611" y="0"/>
                  </a:lnTo>
                  <a:lnTo>
                    <a:pt x="62979" y="0"/>
                  </a:lnTo>
                </a:path>
                <a:path w="76200" h="125729">
                  <a:moveTo>
                    <a:pt x="64223" y="63195"/>
                  </a:moveTo>
                  <a:lnTo>
                    <a:pt x="63538" y="63195"/>
                  </a:lnTo>
                </a:path>
                <a:path w="76200" h="125729">
                  <a:moveTo>
                    <a:pt x="39611" y="0"/>
                  </a:moveTo>
                  <a:lnTo>
                    <a:pt x="39966" y="0"/>
                  </a:lnTo>
                  <a:lnTo>
                    <a:pt x="40309" y="0"/>
                  </a:lnTo>
                </a:path>
                <a:path w="76200" h="125729">
                  <a:moveTo>
                    <a:pt x="41579" y="63195"/>
                  </a:moveTo>
                  <a:lnTo>
                    <a:pt x="40868" y="63195"/>
                  </a:lnTo>
                </a:path>
                <a:path w="76200" h="125729">
                  <a:moveTo>
                    <a:pt x="56603" y="0"/>
                  </a:moveTo>
                  <a:lnTo>
                    <a:pt x="56959" y="0"/>
                  </a:lnTo>
                  <a:lnTo>
                    <a:pt x="57302" y="0"/>
                  </a:lnTo>
                </a:path>
                <a:path w="76200" h="125729">
                  <a:moveTo>
                    <a:pt x="58572" y="63195"/>
                  </a:moveTo>
                  <a:lnTo>
                    <a:pt x="57861" y="63195"/>
                  </a:lnTo>
                </a:path>
                <a:path w="76200" h="125729">
                  <a:moveTo>
                    <a:pt x="50927" y="0"/>
                  </a:moveTo>
                  <a:lnTo>
                    <a:pt x="51295" y="0"/>
                  </a:lnTo>
                  <a:lnTo>
                    <a:pt x="51638" y="0"/>
                  </a:lnTo>
                </a:path>
                <a:path w="76200" h="125729">
                  <a:moveTo>
                    <a:pt x="52908" y="63195"/>
                  </a:moveTo>
                  <a:lnTo>
                    <a:pt x="52209" y="63195"/>
                  </a:lnTo>
                </a:path>
                <a:path w="76200" h="125729">
                  <a:moveTo>
                    <a:pt x="45275" y="0"/>
                  </a:moveTo>
                  <a:lnTo>
                    <a:pt x="45986" y="0"/>
                  </a:lnTo>
                </a:path>
                <a:path w="76200" h="125729">
                  <a:moveTo>
                    <a:pt x="47244" y="63195"/>
                  </a:moveTo>
                  <a:lnTo>
                    <a:pt x="46545" y="63195"/>
                  </a:lnTo>
                </a:path>
                <a:path w="76200" h="125729">
                  <a:moveTo>
                    <a:pt x="67919" y="0"/>
                  </a:moveTo>
                  <a:lnTo>
                    <a:pt x="68287" y="0"/>
                  </a:lnTo>
                  <a:lnTo>
                    <a:pt x="68630" y="0"/>
                  </a:lnTo>
                </a:path>
                <a:path w="76200" h="125729">
                  <a:moveTo>
                    <a:pt x="69888" y="63195"/>
                  </a:moveTo>
                  <a:lnTo>
                    <a:pt x="69202" y="63195"/>
                  </a:lnTo>
                </a:path>
                <a:path w="76200" h="125729">
                  <a:moveTo>
                    <a:pt x="41833" y="79984"/>
                  </a:moveTo>
                  <a:lnTo>
                    <a:pt x="42100" y="80073"/>
                  </a:lnTo>
                  <a:lnTo>
                    <a:pt x="42379" y="80162"/>
                  </a:lnTo>
                  <a:lnTo>
                    <a:pt x="42646" y="80264"/>
                  </a:lnTo>
                  <a:lnTo>
                    <a:pt x="42913" y="80352"/>
                  </a:lnTo>
                  <a:lnTo>
                    <a:pt x="43256" y="80454"/>
                  </a:lnTo>
                  <a:lnTo>
                    <a:pt x="43586" y="80581"/>
                  </a:lnTo>
                </a:path>
                <a:path w="76200" h="125729">
                  <a:moveTo>
                    <a:pt x="44386" y="120053"/>
                  </a:moveTo>
                  <a:lnTo>
                    <a:pt x="44348" y="118668"/>
                  </a:lnTo>
                  <a:lnTo>
                    <a:pt x="44297" y="117106"/>
                  </a:lnTo>
                  <a:lnTo>
                    <a:pt x="44284" y="116687"/>
                  </a:lnTo>
                  <a:lnTo>
                    <a:pt x="44272" y="116255"/>
                  </a:lnTo>
                  <a:lnTo>
                    <a:pt x="44259" y="115811"/>
                  </a:lnTo>
                  <a:lnTo>
                    <a:pt x="44246" y="115366"/>
                  </a:lnTo>
                  <a:lnTo>
                    <a:pt x="44221" y="114439"/>
                  </a:lnTo>
                  <a:lnTo>
                    <a:pt x="44183" y="113474"/>
                  </a:lnTo>
                  <a:lnTo>
                    <a:pt x="44132" y="111442"/>
                  </a:lnTo>
                  <a:lnTo>
                    <a:pt x="44081" y="109258"/>
                  </a:lnTo>
                  <a:lnTo>
                    <a:pt x="44030" y="106921"/>
                  </a:lnTo>
                  <a:lnTo>
                    <a:pt x="43980" y="104457"/>
                  </a:lnTo>
                  <a:lnTo>
                    <a:pt x="43967" y="103809"/>
                  </a:lnTo>
                  <a:lnTo>
                    <a:pt x="43967" y="103162"/>
                  </a:lnTo>
                  <a:lnTo>
                    <a:pt x="43954" y="102831"/>
                  </a:lnTo>
                  <a:lnTo>
                    <a:pt x="43954" y="102489"/>
                  </a:lnTo>
                  <a:lnTo>
                    <a:pt x="43942" y="102158"/>
                  </a:lnTo>
                  <a:lnTo>
                    <a:pt x="43942" y="101828"/>
                  </a:lnTo>
                  <a:lnTo>
                    <a:pt x="43649" y="84709"/>
                  </a:lnTo>
                  <a:lnTo>
                    <a:pt x="43637" y="83896"/>
                  </a:lnTo>
                  <a:lnTo>
                    <a:pt x="43611" y="82245"/>
                  </a:lnTo>
                  <a:lnTo>
                    <a:pt x="43586" y="80581"/>
                  </a:lnTo>
                </a:path>
                <a:path w="76200" h="125729">
                  <a:moveTo>
                    <a:pt x="42760" y="120053"/>
                  </a:moveTo>
                  <a:lnTo>
                    <a:pt x="43078" y="120053"/>
                  </a:lnTo>
                  <a:lnTo>
                    <a:pt x="43459" y="120053"/>
                  </a:lnTo>
                  <a:lnTo>
                    <a:pt x="43903" y="120053"/>
                  </a:lnTo>
                  <a:lnTo>
                    <a:pt x="44386" y="120053"/>
                  </a:lnTo>
                </a:path>
                <a:path w="76200" h="125729">
                  <a:moveTo>
                    <a:pt x="42760" y="120053"/>
                  </a:moveTo>
                  <a:lnTo>
                    <a:pt x="42748" y="119837"/>
                  </a:lnTo>
                  <a:lnTo>
                    <a:pt x="42722" y="119595"/>
                  </a:lnTo>
                  <a:lnTo>
                    <a:pt x="42710" y="119341"/>
                  </a:lnTo>
                  <a:lnTo>
                    <a:pt x="42697" y="119075"/>
                  </a:lnTo>
                  <a:lnTo>
                    <a:pt x="42672" y="118491"/>
                  </a:lnTo>
                  <a:lnTo>
                    <a:pt x="42646" y="117855"/>
                  </a:lnTo>
                  <a:lnTo>
                    <a:pt x="42621" y="117157"/>
                  </a:lnTo>
                  <a:lnTo>
                    <a:pt x="42583" y="116408"/>
                  </a:lnTo>
                  <a:lnTo>
                    <a:pt x="42570" y="116001"/>
                  </a:lnTo>
                  <a:lnTo>
                    <a:pt x="42557" y="115595"/>
                  </a:lnTo>
                  <a:lnTo>
                    <a:pt x="42545" y="115163"/>
                  </a:lnTo>
                  <a:lnTo>
                    <a:pt x="42532" y="114719"/>
                  </a:lnTo>
                  <a:lnTo>
                    <a:pt x="42494" y="113792"/>
                  </a:lnTo>
                  <a:lnTo>
                    <a:pt x="42468" y="112814"/>
                  </a:lnTo>
                  <a:lnTo>
                    <a:pt x="42456" y="112306"/>
                  </a:lnTo>
                  <a:lnTo>
                    <a:pt x="42443" y="111785"/>
                  </a:lnTo>
                  <a:lnTo>
                    <a:pt x="42418" y="111252"/>
                  </a:lnTo>
                  <a:lnTo>
                    <a:pt x="42316" y="106514"/>
                  </a:lnTo>
                  <a:lnTo>
                    <a:pt x="42291" y="105854"/>
                  </a:lnTo>
                  <a:lnTo>
                    <a:pt x="42265" y="104521"/>
                  </a:lnTo>
                  <a:lnTo>
                    <a:pt x="42240" y="103149"/>
                  </a:lnTo>
                  <a:lnTo>
                    <a:pt x="42202" y="101727"/>
                  </a:lnTo>
                  <a:lnTo>
                    <a:pt x="42176" y="100266"/>
                  </a:lnTo>
                  <a:lnTo>
                    <a:pt x="42138" y="98755"/>
                  </a:lnTo>
                  <a:lnTo>
                    <a:pt x="42113" y="97218"/>
                  </a:lnTo>
                  <a:lnTo>
                    <a:pt x="42100" y="96431"/>
                  </a:lnTo>
                  <a:lnTo>
                    <a:pt x="42087" y="95631"/>
                  </a:lnTo>
                  <a:lnTo>
                    <a:pt x="42075" y="94830"/>
                  </a:lnTo>
                  <a:lnTo>
                    <a:pt x="42049" y="94005"/>
                  </a:lnTo>
                  <a:lnTo>
                    <a:pt x="42037" y="93192"/>
                  </a:lnTo>
                  <a:lnTo>
                    <a:pt x="42024" y="92354"/>
                  </a:lnTo>
                  <a:lnTo>
                    <a:pt x="42011" y="91516"/>
                  </a:lnTo>
                  <a:lnTo>
                    <a:pt x="41998" y="90678"/>
                  </a:lnTo>
                  <a:lnTo>
                    <a:pt x="41960" y="88950"/>
                  </a:lnTo>
                  <a:lnTo>
                    <a:pt x="41935" y="87210"/>
                  </a:lnTo>
                  <a:lnTo>
                    <a:pt x="41910" y="85445"/>
                  </a:lnTo>
                  <a:lnTo>
                    <a:pt x="41884" y="83654"/>
                  </a:lnTo>
                  <a:lnTo>
                    <a:pt x="41859" y="81838"/>
                  </a:lnTo>
                  <a:lnTo>
                    <a:pt x="41833" y="79984"/>
                  </a:lnTo>
                </a:path>
                <a:path w="76200" h="125729">
                  <a:moveTo>
                    <a:pt x="39357" y="80581"/>
                  </a:moveTo>
                  <a:lnTo>
                    <a:pt x="39636" y="80479"/>
                  </a:lnTo>
                  <a:lnTo>
                    <a:pt x="39903" y="80391"/>
                  </a:lnTo>
                  <a:lnTo>
                    <a:pt x="40182" y="80302"/>
                  </a:lnTo>
                  <a:lnTo>
                    <a:pt x="40449" y="80213"/>
                  </a:lnTo>
                  <a:lnTo>
                    <a:pt x="40792" y="80098"/>
                  </a:lnTo>
                  <a:lnTo>
                    <a:pt x="41122" y="79984"/>
                  </a:lnTo>
                </a:path>
                <a:path w="76200" h="125729">
                  <a:moveTo>
                    <a:pt x="42037" y="120053"/>
                  </a:moveTo>
                  <a:lnTo>
                    <a:pt x="41935" y="117855"/>
                  </a:lnTo>
                  <a:lnTo>
                    <a:pt x="41897" y="117157"/>
                  </a:lnTo>
                  <a:lnTo>
                    <a:pt x="41871" y="116408"/>
                  </a:lnTo>
                  <a:lnTo>
                    <a:pt x="41859" y="116001"/>
                  </a:lnTo>
                  <a:lnTo>
                    <a:pt x="41846" y="115595"/>
                  </a:lnTo>
                  <a:lnTo>
                    <a:pt x="41846" y="115163"/>
                  </a:lnTo>
                  <a:lnTo>
                    <a:pt x="41833" y="114719"/>
                  </a:lnTo>
                  <a:lnTo>
                    <a:pt x="41795" y="113792"/>
                  </a:lnTo>
                  <a:lnTo>
                    <a:pt x="41770" y="112814"/>
                  </a:lnTo>
                  <a:lnTo>
                    <a:pt x="41757" y="112306"/>
                  </a:lnTo>
                  <a:lnTo>
                    <a:pt x="41732" y="111785"/>
                  </a:lnTo>
                  <a:lnTo>
                    <a:pt x="41719" y="111252"/>
                  </a:lnTo>
                  <a:lnTo>
                    <a:pt x="41706" y="110705"/>
                  </a:lnTo>
                  <a:lnTo>
                    <a:pt x="41681" y="109562"/>
                  </a:lnTo>
                  <a:lnTo>
                    <a:pt x="41643" y="108381"/>
                  </a:lnTo>
                  <a:lnTo>
                    <a:pt x="41630" y="107772"/>
                  </a:lnTo>
                  <a:lnTo>
                    <a:pt x="41617" y="107149"/>
                  </a:lnTo>
                  <a:lnTo>
                    <a:pt x="41605" y="106514"/>
                  </a:lnTo>
                  <a:lnTo>
                    <a:pt x="41579" y="105854"/>
                  </a:lnTo>
                  <a:lnTo>
                    <a:pt x="41554" y="104521"/>
                  </a:lnTo>
                  <a:lnTo>
                    <a:pt x="41529" y="103149"/>
                  </a:lnTo>
                  <a:lnTo>
                    <a:pt x="41490" y="101727"/>
                  </a:lnTo>
                  <a:lnTo>
                    <a:pt x="41465" y="100266"/>
                  </a:lnTo>
                  <a:lnTo>
                    <a:pt x="41427" y="98755"/>
                  </a:lnTo>
                  <a:lnTo>
                    <a:pt x="41402" y="97218"/>
                  </a:lnTo>
                  <a:lnTo>
                    <a:pt x="41389" y="96431"/>
                  </a:lnTo>
                  <a:lnTo>
                    <a:pt x="41376" y="95631"/>
                  </a:lnTo>
                  <a:lnTo>
                    <a:pt x="41351" y="94830"/>
                  </a:lnTo>
                  <a:lnTo>
                    <a:pt x="41338" y="94005"/>
                  </a:lnTo>
                  <a:lnTo>
                    <a:pt x="41325" y="93192"/>
                  </a:lnTo>
                  <a:lnTo>
                    <a:pt x="41325" y="92354"/>
                  </a:lnTo>
                  <a:lnTo>
                    <a:pt x="41313" y="91516"/>
                  </a:lnTo>
                  <a:lnTo>
                    <a:pt x="41300" y="90678"/>
                  </a:lnTo>
                  <a:lnTo>
                    <a:pt x="41262" y="88950"/>
                  </a:lnTo>
                  <a:lnTo>
                    <a:pt x="41236" y="87210"/>
                  </a:lnTo>
                  <a:lnTo>
                    <a:pt x="41211" y="85445"/>
                  </a:lnTo>
                  <a:lnTo>
                    <a:pt x="41186" y="83654"/>
                  </a:lnTo>
                  <a:lnTo>
                    <a:pt x="41160" y="81838"/>
                  </a:lnTo>
                  <a:lnTo>
                    <a:pt x="41122" y="79984"/>
                  </a:lnTo>
                </a:path>
                <a:path w="76200" h="125729">
                  <a:moveTo>
                    <a:pt x="40144" y="120053"/>
                  </a:moveTo>
                  <a:lnTo>
                    <a:pt x="40703" y="120053"/>
                  </a:lnTo>
                  <a:lnTo>
                    <a:pt x="41198" y="120053"/>
                  </a:lnTo>
                  <a:lnTo>
                    <a:pt x="41656" y="120053"/>
                  </a:lnTo>
                  <a:lnTo>
                    <a:pt x="42037" y="120053"/>
                  </a:lnTo>
                </a:path>
                <a:path w="76200" h="125729">
                  <a:moveTo>
                    <a:pt x="39357" y="80581"/>
                  </a:moveTo>
                  <a:lnTo>
                    <a:pt x="39395" y="83896"/>
                  </a:lnTo>
                  <a:lnTo>
                    <a:pt x="39446" y="87134"/>
                  </a:lnTo>
                  <a:lnTo>
                    <a:pt x="39458" y="87934"/>
                  </a:lnTo>
                  <a:lnTo>
                    <a:pt x="39471" y="88722"/>
                  </a:lnTo>
                  <a:lnTo>
                    <a:pt x="39471" y="89522"/>
                  </a:lnTo>
                  <a:lnTo>
                    <a:pt x="39751" y="105079"/>
                  </a:lnTo>
                  <a:lnTo>
                    <a:pt x="39763" y="105714"/>
                  </a:lnTo>
                  <a:lnTo>
                    <a:pt x="39763" y="106032"/>
                  </a:lnTo>
                  <a:lnTo>
                    <a:pt x="39776" y="106337"/>
                  </a:lnTo>
                  <a:lnTo>
                    <a:pt x="39776" y="106641"/>
                  </a:lnTo>
                  <a:lnTo>
                    <a:pt x="39789" y="106946"/>
                  </a:lnTo>
                  <a:lnTo>
                    <a:pt x="39814" y="108140"/>
                  </a:lnTo>
                  <a:lnTo>
                    <a:pt x="39839" y="109283"/>
                  </a:lnTo>
                  <a:lnTo>
                    <a:pt x="40055" y="117500"/>
                  </a:lnTo>
                  <a:lnTo>
                    <a:pt x="40068" y="117906"/>
                  </a:lnTo>
                  <a:lnTo>
                    <a:pt x="40081" y="118287"/>
                  </a:lnTo>
                  <a:lnTo>
                    <a:pt x="40093" y="118668"/>
                  </a:lnTo>
                  <a:lnTo>
                    <a:pt x="40119" y="119380"/>
                  </a:lnTo>
                  <a:lnTo>
                    <a:pt x="40144" y="120053"/>
                  </a:lnTo>
                </a:path>
                <a:path w="76200" h="125729">
                  <a:moveTo>
                    <a:pt x="67678" y="80581"/>
                  </a:moveTo>
                  <a:lnTo>
                    <a:pt x="67932" y="80479"/>
                  </a:lnTo>
                  <a:lnTo>
                    <a:pt x="68211" y="80403"/>
                  </a:lnTo>
                  <a:lnTo>
                    <a:pt x="68478" y="80302"/>
                  </a:lnTo>
                  <a:lnTo>
                    <a:pt x="68757" y="80213"/>
                  </a:lnTo>
                  <a:lnTo>
                    <a:pt x="69100" y="80098"/>
                  </a:lnTo>
                  <a:lnTo>
                    <a:pt x="69430" y="79984"/>
                  </a:lnTo>
                </a:path>
                <a:path w="76200" h="125729">
                  <a:moveTo>
                    <a:pt x="69430" y="79984"/>
                  </a:moveTo>
                  <a:lnTo>
                    <a:pt x="69456" y="80924"/>
                  </a:lnTo>
                  <a:lnTo>
                    <a:pt x="69469" y="81838"/>
                  </a:lnTo>
                  <a:lnTo>
                    <a:pt x="69481" y="82765"/>
                  </a:lnTo>
                  <a:lnTo>
                    <a:pt x="69494" y="83667"/>
                  </a:lnTo>
                  <a:lnTo>
                    <a:pt x="69519" y="85483"/>
                  </a:lnTo>
                  <a:lnTo>
                    <a:pt x="69557" y="87261"/>
                  </a:lnTo>
                  <a:lnTo>
                    <a:pt x="69583" y="89001"/>
                  </a:lnTo>
                  <a:lnTo>
                    <a:pt x="69608" y="90728"/>
                  </a:lnTo>
                  <a:lnTo>
                    <a:pt x="69634" y="91567"/>
                  </a:lnTo>
                  <a:lnTo>
                    <a:pt x="69646" y="92417"/>
                  </a:lnTo>
                  <a:lnTo>
                    <a:pt x="69646" y="92837"/>
                  </a:lnTo>
                  <a:lnTo>
                    <a:pt x="69659" y="93243"/>
                  </a:lnTo>
                  <a:lnTo>
                    <a:pt x="69659" y="93662"/>
                  </a:lnTo>
                  <a:lnTo>
                    <a:pt x="69672" y="94068"/>
                  </a:lnTo>
                  <a:lnTo>
                    <a:pt x="69697" y="95694"/>
                  </a:lnTo>
                  <a:lnTo>
                    <a:pt x="69735" y="97269"/>
                  </a:lnTo>
                  <a:lnTo>
                    <a:pt x="69761" y="98793"/>
                  </a:lnTo>
                  <a:lnTo>
                    <a:pt x="69786" y="100291"/>
                  </a:lnTo>
                  <a:lnTo>
                    <a:pt x="69850" y="103149"/>
                  </a:lnTo>
                  <a:lnTo>
                    <a:pt x="69900" y="105841"/>
                  </a:lnTo>
                  <a:lnTo>
                    <a:pt x="69913" y="106489"/>
                  </a:lnTo>
                  <a:lnTo>
                    <a:pt x="69926" y="107137"/>
                  </a:lnTo>
                  <a:lnTo>
                    <a:pt x="69926" y="107442"/>
                  </a:lnTo>
                  <a:lnTo>
                    <a:pt x="69938" y="107759"/>
                  </a:lnTo>
                  <a:lnTo>
                    <a:pt x="69951" y="108064"/>
                  </a:lnTo>
                  <a:lnTo>
                    <a:pt x="69951" y="108369"/>
                  </a:lnTo>
                  <a:lnTo>
                    <a:pt x="69989" y="109562"/>
                  </a:lnTo>
                  <a:lnTo>
                    <a:pt x="70015" y="110705"/>
                  </a:lnTo>
                  <a:lnTo>
                    <a:pt x="70040" y="111798"/>
                  </a:lnTo>
                  <a:lnTo>
                    <a:pt x="70065" y="112826"/>
                  </a:lnTo>
                  <a:lnTo>
                    <a:pt x="70091" y="113322"/>
                  </a:lnTo>
                  <a:lnTo>
                    <a:pt x="70104" y="113804"/>
                  </a:lnTo>
                  <a:lnTo>
                    <a:pt x="70116" y="114287"/>
                  </a:lnTo>
                  <a:lnTo>
                    <a:pt x="70129" y="114744"/>
                  </a:lnTo>
                  <a:lnTo>
                    <a:pt x="70192" y="116420"/>
                  </a:lnTo>
                  <a:lnTo>
                    <a:pt x="70243" y="117868"/>
                  </a:lnTo>
                  <a:lnTo>
                    <a:pt x="70281" y="118503"/>
                  </a:lnTo>
                  <a:lnTo>
                    <a:pt x="70307" y="119075"/>
                  </a:lnTo>
                  <a:lnTo>
                    <a:pt x="70332" y="119595"/>
                  </a:lnTo>
                  <a:lnTo>
                    <a:pt x="70370" y="120053"/>
                  </a:lnTo>
                </a:path>
                <a:path w="76200" h="125729">
                  <a:moveTo>
                    <a:pt x="68453" y="120053"/>
                  </a:moveTo>
                  <a:lnTo>
                    <a:pt x="69011" y="120053"/>
                  </a:lnTo>
                  <a:lnTo>
                    <a:pt x="69507" y="120053"/>
                  </a:lnTo>
                  <a:lnTo>
                    <a:pt x="69964" y="120053"/>
                  </a:lnTo>
                  <a:lnTo>
                    <a:pt x="70358" y="120053"/>
                  </a:lnTo>
                </a:path>
                <a:path w="76200" h="125729">
                  <a:moveTo>
                    <a:pt x="67678" y="80581"/>
                  </a:moveTo>
                  <a:lnTo>
                    <a:pt x="67716" y="83896"/>
                  </a:lnTo>
                  <a:lnTo>
                    <a:pt x="67767" y="87134"/>
                  </a:lnTo>
                  <a:lnTo>
                    <a:pt x="67779" y="87934"/>
                  </a:lnTo>
                  <a:lnTo>
                    <a:pt x="67779" y="88722"/>
                  </a:lnTo>
                  <a:lnTo>
                    <a:pt x="68072" y="105079"/>
                  </a:lnTo>
                  <a:lnTo>
                    <a:pt x="68084" y="105714"/>
                  </a:lnTo>
                  <a:lnTo>
                    <a:pt x="68084" y="106032"/>
                  </a:lnTo>
                  <a:lnTo>
                    <a:pt x="68097" y="106337"/>
                  </a:lnTo>
                  <a:lnTo>
                    <a:pt x="68110" y="106641"/>
                  </a:lnTo>
                  <a:lnTo>
                    <a:pt x="68110" y="106946"/>
                  </a:lnTo>
                  <a:lnTo>
                    <a:pt x="68135" y="108140"/>
                  </a:lnTo>
                  <a:lnTo>
                    <a:pt x="68160" y="109283"/>
                  </a:lnTo>
                  <a:lnTo>
                    <a:pt x="68211" y="111467"/>
                  </a:lnTo>
                  <a:lnTo>
                    <a:pt x="68262" y="113512"/>
                  </a:lnTo>
                  <a:lnTo>
                    <a:pt x="68300" y="115379"/>
                  </a:lnTo>
                  <a:lnTo>
                    <a:pt x="68351" y="117106"/>
                  </a:lnTo>
                  <a:lnTo>
                    <a:pt x="68364" y="117500"/>
                  </a:lnTo>
                  <a:lnTo>
                    <a:pt x="68376" y="117906"/>
                  </a:lnTo>
                  <a:lnTo>
                    <a:pt x="68389" y="118097"/>
                  </a:lnTo>
                  <a:lnTo>
                    <a:pt x="68389" y="118287"/>
                  </a:lnTo>
                  <a:lnTo>
                    <a:pt x="68402" y="118478"/>
                  </a:lnTo>
                  <a:lnTo>
                    <a:pt x="68402" y="118668"/>
                  </a:lnTo>
                  <a:lnTo>
                    <a:pt x="68427" y="119380"/>
                  </a:lnTo>
                  <a:lnTo>
                    <a:pt x="68453" y="120053"/>
                  </a:lnTo>
                </a:path>
                <a:path w="76200" h="125729">
                  <a:moveTo>
                    <a:pt x="33693" y="80581"/>
                  </a:moveTo>
                  <a:lnTo>
                    <a:pt x="33959" y="80479"/>
                  </a:lnTo>
                  <a:lnTo>
                    <a:pt x="34226" y="80403"/>
                  </a:lnTo>
                  <a:lnTo>
                    <a:pt x="34493" y="80314"/>
                  </a:lnTo>
                  <a:lnTo>
                    <a:pt x="34759" y="80213"/>
                  </a:lnTo>
                  <a:lnTo>
                    <a:pt x="35102" y="80111"/>
                  </a:lnTo>
                  <a:lnTo>
                    <a:pt x="35471" y="79984"/>
                  </a:lnTo>
                </a:path>
                <a:path w="76200" h="125729">
                  <a:moveTo>
                    <a:pt x="36385" y="120053"/>
                  </a:moveTo>
                  <a:lnTo>
                    <a:pt x="36372" y="119837"/>
                  </a:lnTo>
                  <a:lnTo>
                    <a:pt x="36360" y="119595"/>
                  </a:lnTo>
                  <a:lnTo>
                    <a:pt x="36347" y="119341"/>
                  </a:lnTo>
                  <a:lnTo>
                    <a:pt x="36322" y="119075"/>
                  </a:lnTo>
                  <a:lnTo>
                    <a:pt x="36296" y="118503"/>
                  </a:lnTo>
                  <a:lnTo>
                    <a:pt x="36271" y="117855"/>
                  </a:lnTo>
                  <a:lnTo>
                    <a:pt x="36233" y="117170"/>
                  </a:lnTo>
                  <a:lnTo>
                    <a:pt x="36207" y="116420"/>
                  </a:lnTo>
                  <a:lnTo>
                    <a:pt x="36195" y="116014"/>
                  </a:lnTo>
                  <a:lnTo>
                    <a:pt x="36182" y="115608"/>
                  </a:lnTo>
                  <a:lnTo>
                    <a:pt x="36169" y="115379"/>
                  </a:lnTo>
                  <a:lnTo>
                    <a:pt x="36169" y="115176"/>
                  </a:lnTo>
                  <a:lnTo>
                    <a:pt x="36156" y="114947"/>
                  </a:lnTo>
                  <a:lnTo>
                    <a:pt x="36156" y="114731"/>
                  </a:lnTo>
                  <a:lnTo>
                    <a:pt x="36093" y="112826"/>
                  </a:lnTo>
                  <a:lnTo>
                    <a:pt x="36029" y="110705"/>
                  </a:lnTo>
                  <a:lnTo>
                    <a:pt x="36029" y="110147"/>
                  </a:lnTo>
                  <a:lnTo>
                    <a:pt x="36017" y="109575"/>
                  </a:lnTo>
                  <a:lnTo>
                    <a:pt x="36004" y="108991"/>
                  </a:lnTo>
                  <a:lnTo>
                    <a:pt x="35991" y="108381"/>
                  </a:lnTo>
                  <a:lnTo>
                    <a:pt x="35953" y="107149"/>
                  </a:lnTo>
                  <a:lnTo>
                    <a:pt x="35928" y="105867"/>
                  </a:lnTo>
                  <a:lnTo>
                    <a:pt x="35915" y="105206"/>
                  </a:lnTo>
                  <a:lnTo>
                    <a:pt x="35902" y="104533"/>
                  </a:lnTo>
                  <a:lnTo>
                    <a:pt x="35877" y="103847"/>
                  </a:lnTo>
                  <a:lnTo>
                    <a:pt x="35864" y="103162"/>
                  </a:lnTo>
                  <a:lnTo>
                    <a:pt x="35839" y="101739"/>
                  </a:lnTo>
                  <a:lnTo>
                    <a:pt x="35814" y="100279"/>
                  </a:lnTo>
                  <a:lnTo>
                    <a:pt x="35775" y="98767"/>
                  </a:lnTo>
                  <a:lnTo>
                    <a:pt x="35750" y="97231"/>
                  </a:lnTo>
                  <a:lnTo>
                    <a:pt x="35737" y="96837"/>
                  </a:lnTo>
                  <a:lnTo>
                    <a:pt x="35737" y="96443"/>
                  </a:lnTo>
                  <a:lnTo>
                    <a:pt x="35725" y="96050"/>
                  </a:lnTo>
                  <a:lnTo>
                    <a:pt x="35725" y="95643"/>
                  </a:lnTo>
                  <a:lnTo>
                    <a:pt x="35712" y="94843"/>
                  </a:lnTo>
                  <a:lnTo>
                    <a:pt x="35687" y="94030"/>
                  </a:lnTo>
                  <a:lnTo>
                    <a:pt x="35661" y="92379"/>
                  </a:lnTo>
                  <a:lnTo>
                    <a:pt x="35636" y="90690"/>
                  </a:lnTo>
                  <a:lnTo>
                    <a:pt x="35623" y="89839"/>
                  </a:lnTo>
                  <a:lnTo>
                    <a:pt x="35598" y="88976"/>
                  </a:lnTo>
                  <a:lnTo>
                    <a:pt x="35585" y="88099"/>
                  </a:lnTo>
                  <a:lnTo>
                    <a:pt x="35572" y="87223"/>
                  </a:lnTo>
                  <a:lnTo>
                    <a:pt x="35509" y="83654"/>
                  </a:lnTo>
                  <a:lnTo>
                    <a:pt x="35471" y="79984"/>
                  </a:lnTo>
                </a:path>
                <a:path w="76200" h="125729">
                  <a:moveTo>
                    <a:pt x="34467" y="120053"/>
                  </a:moveTo>
                  <a:lnTo>
                    <a:pt x="35026" y="120053"/>
                  </a:lnTo>
                  <a:lnTo>
                    <a:pt x="35534" y="120053"/>
                  </a:lnTo>
                  <a:lnTo>
                    <a:pt x="35991" y="120053"/>
                  </a:lnTo>
                  <a:lnTo>
                    <a:pt x="36385" y="120053"/>
                  </a:lnTo>
                </a:path>
                <a:path w="76200" h="125729">
                  <a:moveTo>
                    <a:pt x="33693" y="80581"/>
                  </a:moveTo>
                  <a:lnTo>
                    <a:pt x="33743" y="83896"/>
                  </a:lnTo>
                  <a:lnTo>
                    <a:pt x="33782" y="87134"/>
                  </a:lnTo>
                  <a:lnTo>
                    <a:pt x="33794" y="87541"/>
                  </a:lnTo>
                  <a:lnTo>
                    <a:pt x="33794" y="87934"/>
                  </a:lnTo>
                  <a:lnTo>
                    <a:pt x="33807" y="88328"/>
                  </a:lnTo>
                  <a:lnTo>
                    <a:pt x="33807" y="88734"/>
                  </a:lnTo>
                  <a:lnTo>
                    <a:pt x="33820" y="89522"/>
                  </a:lnTo>
                  <a:lnTo>
                    <a:pt x="33832" y="90297"/>
                  </a:lnTo>
                  <a:lnTo>
                    <a:pt x="33858" y="91833"/>
                  </a:lnTo>
                  <a:lnTo>
                    <a:pt x="33883" y="93357"/>
                  </a:lnTo>
                  <a:lnTo>
                    <a:pt x="33921" y="96291"/>
                  </a:lnTo>
                  <a:lnTo>
                    <a:pt x="33972" y="99123"/>
                  </a:lnTo>
                  <a:lnTo>
                    <a:pt x="34023" y="101841"/>
                  </a:lnTo>
                  <a:lnTo>
                    <a:pt x="34074" y="104457"/>
                  </a:lnTo>
                  <a:lnTo>
                    <a:pt x="34086" y="105079"/>
                  </a:lnTo>
                  <a:lnTo>
                    <a:pt x="34099" y="105714"/>
                  </a:lnTo>
                  <a:lnTo>
                    <a:pt x="34112" y="106032"/>
                  </a:lnTo>
                  <a:lnTo>
                    <a:pt x="34112" y="106337"/>
                  </a:lnTo>
                  <a:lnTo>
                    <a:pt x="34124" y="106641"/>
                  </a:lnTo>
                  <a:lnTo>
                    <a:pt x="34124" y="106946"/>
                  </a:lnTo>
                  <a:lnTo>
                    <a:pt x="34150" y="108140"/>
                  </a:lnTo>
                  <a:lnTo>
                    <a:pt x="34175" y="109283"/>
                  </a:lnTo>
                  <a:lnTo>
                    <a:pt x="34226" y="111467"/>
                  </a:lnTo>
                  <a:lnTo>
                    <a:pt x="34277" y="113512"/>
                  </a:lnTo>
                  <a:lnTo>
                    <a:pt x="34340" y="115379"/>
                  </a:lnTo>
                  <a:lnTo>
                    <a:pt x="34391" y="117106"/>
                  </a:lnTo>
                  <a:lnTo>
                    <a:pt x="34404" y="117500"/>
                  </a:lnTo>
                  <a:lnTo>
                    <a:pt x="34417" y="117906"/>
                  </a:lnTo>
                  <a:lnTo>
                    <a:pt x="34417" y="118097"/>
                  </a:lnTo>
                  <a:lnTo>
                    <a:pt x="34417" y="118287"/>
                  </a:lnTo>
                  <a:lnTo>
                    <a:pt x="34429" y="118478"/>
                  </a:lnTo>
                  <a:lnTo>
                    <a:pt x="34442" y="118668"/>
                  </a:lnTo>
                  <a:lnTo>
                    <a:pt x="34442" y="119380"/>
                  </a:lnTo>
                  <a:lnTo>
                    <a:pt x="34467" y="120053"/>
                  </a:lnTo>
                </a:path>
              </a:pathLst>
            </a:custGeom>
            <a:ln w="7442">
              <a:solidFill>
                <a:srgbClr val="070101"/>
              </a:solidFill>
            </a:ln>
          </p:spPr>
          <p:txBody>
            <a:bodyPr wrap="square" lIns="0" tIns="0" rIns="0" bIns="0" rtlCol="0"/>
            <a:lstStyle/>
            <a:p/>
          </p:txBody>
        </p:sp>
        <p:sp>
          <p:nvSpPr>
            <p:cNvPr id="3861" name="object 3861" descr=""/>
            <p:cNvSpPr/>
            <p:nvPr/>
          </p:nvSpPr>
          <p:spPr>
            <a:xfrm>
              <a:off x="2802221" y="4553271"/>
              <a:ext cx="125730" cy="107314"/>
            </a:xfrm>
            <a:custGeom>
              <a:avLst/>
              <a:gdLst/>
              <a:ahLst/>
              <a:cxnLst/>
              <a:rect l="l" t="t" r="r" b="b"/>
              <a:pathLst>
                <a:path w="125730" h="107314">
                  <a:moveTo>
                    <a:pt x="50406" y="45466"/>
                  </a:moveTo>
                  <a:lnTo>
                    <a:pt x="50406" y="41211"/>
                  </a:lnTo>
                  <a:lnTo>
                    <a:pt x="50406" y="36474"/>
                  </a:lnTo>
                </a:path>
                <a:path w="125730" h="107314">
                  <a:moveTo>
                    <a:pt x="62293" y="65125"/>
                  </a:moveTo>
                  <a:lnTo>
                    <a:pt x="62293" y="62496"/>
                  </a:lnTo>
                  <a:lnTo>
                    <a:pt x="62293" y="59893"/>
                  </a:lnTo>
                  <a:lnTo>
                    <a:pt x="62293" y="57289"/>
                  </a:lnTo>
                  <a:lnTo>
                    <a:pt x="62280" y="54711"/>
                  </a:lnTo>
                  <a:lnTo>
                    <a:pt x="62280" y="54063"/>
                  </a:lnTo>
                  <a:lnTo>
                    <a:pt x="62280" y="53416"/>
                  </a:lnTo>
                  <a:lnTo>
                    <a:pt x="62268" y="52768"/>
                  </a:lnTo>
                  <a:lnTo>
                    <a:pt x="62268" y="52133"/>
                  </a:lnTo>
                  <a:lnTo>
                    <a:pt x="62268" y="50863"/>
                  </a:lnTo>
                  <a:lnTo>
                    <a:pt x="62255" y="49593"/>
                  </a:lnTo>
                  <a:lnTo>
                    <a:pt x="62128" y="35204"/>
                  </a:lnTo>
                  <a:lnTo>
                    <a:pt x="62128" y="34632"/>
                  </a:lnTo>
                  <a:lnTo>
                    <a:pt x="62115" y="34074"/>
                  </a:lnTo>
                  <a:lnTo>
                    <a:pt x="62115" y="33515"/>
                  </a:lnTo>
                  <a:lnTo>
                    <a:pt x="62102" y="32956"/>
                  </a:lnTo>
                  <a:lnTo>
                    <a:pt x="61836" y="18745"/>
                  </a:lnTo>
                  <a:lnTo>
                    <a:pt x="61823" y="18313"/>
                  </a:lnTo>
                  <a:lnTo>
                    <a:pt x="61823" y="17907"/>
                  </a:lnTo>
                  <a:lnTo>
                    <a:pt x="61810" y="17487"/>
                  </a:lnTo>
                  <a:lnTo>
                    <a:pt x="61785" y="16687"/>
                  </a:lnTo>
                  <a:lnTo>
                    <a:pt x="61772" y="15913"/>
                  </a:lnTo>
                  <a:lnTo>
                    <a:pt x="61442" y="7759"/>
                  </a:lnTo>
                  <a:lnTo>
                    <a:pt x="61429" y="7543"/>
                  </a:lnTo>
                  <a:lnTo>
                    <a:pt x="61404" y="7124"/>
                  </a:lnTo>
                  <a:lnTo>
                    <a:pt x="61379" y="6743"/>
                  </a:lnTo>
                  <a:lnTo>
                    <a:pt x="61315" y="6057"/>
                  </a:lnTo>
                  <a:lnTo>
                    <a:pt x="61264" y="5473"/>
                  </a:lnTo>
                </a:path>
                <a:path w="125730" h="107314">
                  <a:moveTo>
                    <a:pt x="61264" y="5473"/>
                  </a:moveTo>
                  <a:lnTo>
                    <a:pt x="61252" y="4457"/>
                  </a:lnTo>
                  <a:lnTo>
                    <a:pt x="61239" y="3441"/>
                  </a:lnTo>
                  <a:lnTo>
                    <a:pt x="61226" y="2717"/>
                  </a:lnTo>
                  <a:lnTo>
                    <a:pt x="61213" y="2006"/>
                  </a:lnTo>
                  <a:lnTo>
                    <a:pt x="61201" y="1282"/>
                  </a:lnTo>
                  <a:lnTo>
                    <a:pt x="61188" y="558"/>
                  </a:lnTo>
                </a:path>
                <a:path w="125730" h="107314">
                  <a:moveTo>
                    <a:pt x="62293" y="65125"/>
                  </a:moveTo>
                  <a:lnTo>
                    <a:pt x="62293" y="62179"/>
                  </a:lnTo>
                  <a:lnTo>
                    <a:pt x="62293" y="59232"/>
                  </a:lnTo>
                  <a:lnTo>
                    <a:pt x="62293" y="57772"/>
                  </a:lnTo>
                  <a:lnTo>
                    <a:pt x="62280" y="56311"/>
                  </a:lnTo>
                  <a:lnTo>
                    <a:pt x="62280" y="55575"/>
                  </a:lnTo>
                  <a:lnTo>
                    <a:pt x="62280" y="54851"/>
                  </a:lnTo>
                  <a:lnTo>
                    <a:pt x="62280" y="54127"/>
                  </a:lnTo>
                  <a:lnTo>
                    <a:pt x="62280" y="53403"/>
                  </a:lnTo>
                  <a:lnTo>
                    <a:pt x="62268" y="50520"/>
                  </a:lnTo>
                  <a:lnTo>
                    <a:pt x="62255" y="47688"/>
                  </a:lnTo>
                  <a:lnTo>
                    <a:pt x="62229" y="44907"/>
                  </a:lnTo>
                  <a:lnTo>
                    <a:pt x="62217" y="42151"/>
                  </a:lnTo>
                  <a:lnTo>
                    <a:pt x="62191" y="39433"/>
                  </a:lnTo>
                  <a:lnTo>
                    <a:pt x="62166" y="36766"/>
                  </a:lnTo>
                  <a:lnTo>
                    <a:pt x="62166" y="36106"/>
                  </a:lnTo>
                  <a:lnTo>
                    <a:pt x="62153" y="35445"/>
                  </a:lnTo>
                  <a:lnTo>
                    <a:pt x="62153" y="34798"/>
                  </a:lnTo>
                  <a:lnTo>
                    <a:pt x="62141" y="34150"/>
                  </a:lnTo>
                  <a:lnTo>
                    <a:pt x="62128" y="32867"/>
                  </a:lnTo>
                  <a:lnTo>
                    <a:pt x="62115" y="31597"/>
                  </a:lnTo>
                  <a:lnTo>
                    <a:pt x="62077" y="29133"/>
                  </a:lnTo>
                  <a:lnTo>
                    <a:pt x="62052" y="26733"/>
                  </a:lnTo>
                  <a:lnTo>
                    <a:pt x="62014" y="24422"/>
                  </a:lnTo>
                  <a:lnTo>
                    <a:pt x="61975" y="22186"/>
                  </a:lnTo>
                  <a:lnTo>
                    <a:pt x="61950" y="21107"/>
                  </a:lnTo>
                  <a:lnTo>
                    <a:pt x="61937" y="20040"/>
                  </a:lnTo>
                  <a:lnTo>
                    <a:pt x="61912" y="18986"/>
                  </a:lnTo>
                  <a:lnTo>
                    <a:pt x="61899" y="17957"/>
                  </a:lnTo>
                  <a:lnTo>
                    <a:pt x="61848" y="15976"/>
                  </a:lnTo>
                  <a:lnTo>
                    <a:pt x="61544" y="5778"/>
                  </a:lnTo>
                  <a:lnTo>
                    <a:pt x="61531" y="5473"/>
                  </a:lnTo>
                  <a:lnTo>
                    <a:pt x="61518" y="5181"/>
                  </a:lnTo>
                  <a:lnTo>
                    <a:pt x="61467" y="4089"/>
                  </a:lnTo>
                  <a:lnTo>
                    <a:pt x="61404" y="3136"/>
                  </a:lnTo>
                  <a:lnTo>
                    <a:pt x="61353" y="2298"/>
                  </a:lnTo>
                  <a:lnTo>
                    <a:pt x="61290" y="1587"/>
                  </a:lnTo>
                  <a:lnTo>
                    <a:pt x="61252" y="1016"/>
                  </a:lnTo>
                  <a:lnTo>
                    <a:pt x="61188" y="558"/>
                  </a:lnTo>
                </a:path>
                <a:path w="125730" h="107314">
                  <a:moveTo>
                    <a:pt x="62293" y="65455"/>
                  </a:moveTo>
                  <a:lnTo>
                    <a:pt x="62293" y="65290"/>
                  </a:lnTo>
                  <a:lnTo>
                    <a:pt x="62293" y="65125"/>
                  </a:lnTo>
                </a:path>
                <a:path w="125730" h="107314">
                  <a:moveTo>
                    <a:pt x="66255" y="0"/>
                  </a:moveTo>
                  <a:lnTo>
                    <a:pt x="50406" y="0"/>
                  </a:lnTo>
                </a:path>
                <a:path w="125730" h="107314">
                  <a:moveTo>
                    <a:pt x="65125" y="68287"/>
                  </a:moveTo>
                  <a:lnTo>
                    <a:pt x="64655" y="67818"/>
                  </a:lnTo>
                  <a:lnTo>
                    <a:pt x="64185" y="67348"/>
                  </a:lnTo>
                  <a:lnTo>
                    <a:pt x="63715" y="66878"/>
                  </a:lnTo>
                  <a:lnTo>
                    <a:pt x="63245" y="66395"/>
                  </a:lnTo>
                  <a:lnTo>
                    <a:pt x="62776" y="65925"/>
                  </a:lnTo>
                  <a:lnTo>
                    <a:pt x="62293" y="65455"/>
                  </a:lnTo>
                </a:path>
                <a:path w="125730" h="107314">
                  <a:moveTo>
                    <a:pt x="61188" y="558"/>
                  </a:moveTo>
                  <a:lnTo>
                    <a:pt x="50406" y="558"/>
                  </a:lnTo>
                </a:path>
                <a:path w="125730" h="107314">
                  <a:moveTo>
                    <a:pt x="66255" y="65125"/>
                  </a:moveTo>
                  <a:lnTo>
                    <a:pt x="66255" y="44996"/>
                  </a:lnTo>
                  <a:lnTo>
                    <a:pt x="66255" y="26847"/>
                  </a:lnTo>
                  <a:lnTo>
                    <a:pt x="66255" y="12433"/>
                  </a:lnTo>
                  <a:lnTo>
                    <a:pt x="66255" y="3187"/>
                  </a:lnTo>
                  <a:lnTo>
                    <a:pt x="66255" y="0"/>
                  </a:lnTo>
                </a:path>
                <a:path w="125730" h="107314">
                  <a:moveTo>
                    <a:pt x="66255" y="68287"/>
                  </a:moveTo>
                  <a:lnTo>
                    <a:pt x="66255" y="66700"/>
                  </a:lnTo>
                  <a:lnTo>
                    <a:pt x="66255" y="65125"/>
                  </a:lnTo>
                </a:path>
                <a:path w="125730" h="107314">
                  <a:moveTo>
                    <a:pt x="66255" y="68287"/>
                  </a:moveTo>
                  <a:lnTo>
                    <a:pt x="65125" y="68287"/>
                  </a:lnTo>
                </a:path>
                <a:path w="125730" h="107314">
                  <a:moveTo>
                    <a:pt x="88099" y="68287"/>
                  </a:moveTo>
                  <a:lnTo>
                    <a:pt x="88099" y="68287"/>
                  </a:lnTo>
                  <a:lnTo>
                    <a:pt x="86626" y="68287"/>
                  </a:lnTo>
                  <a:lnTo>
                    <a:pt x="86334" y="68287"/>
                  </a:lnTo>
                </a:path>
                <a:path w="125730" h="107314">
                  <a:moveTo>
                    <a:pt x="86334" y="68287"/>
                  </a:moveTo>
                  <a:lnTo>
                    <a:pt x="86182" y="58635"/>
                  </a:lnTo>
                  <a:lnTo>
                    <a:pt x="86055" y="49136"/>
                  </a:lnTo>
                  <a:lnTo>
                    <a:pt x="85902" y="39649"/>
                  </a:lnTo>
                  <a:lnTo>
                    <a:pt x="85102" y="5867"/>
                  </a:lnTo>
                  <a:lnTo>
                    <a:pt x="85064" y="5092"/>
                  </a:lnTo>
                </a:path>
                <a:path w="125730" h="107314">
                  <a:moveTo>
                    <a:pt x="85064" y="5092"/>
                  </a:moveTo>
                  <a:lnTo>
                    <a:pt x="85470" y="5092"/>
                  </a:lnTo>
                  <a:lnTo>
                    <a:pt x="85915" y="5092"/>
                  </a:lnTo>
                  <a:lnTo>
                    <a:pt x="86423" y="5092"/>
                  </a:lnTo>
                  <a:lnTo>
                    <a:pt x="86982" y="5092"/>
                  </a:lnTo>
                </a:path>
                <a:path w="125730" h="107314">
                  <a:moveTo>
                    <a:pt x="88049" y="65125"/>
                  </a:moveTo>
                  <a:lnTo>
                    <a:pt x="88023" y="62699"/>
                  </a:lnTo>
                  <a:lnTo>
                    <a:pt x="87985" y="60286"/>
                  </a:lnTo>
                  <a:lnTo>
                    <a:pt x="87972" y="59067"/>
                  </a:lnTo>
                  <a:lnTo>
                    <a:pt x="87947" y="57861"/>
                  </a:lnTo>
                  <a:lnTo>
                    <a:pt x="87934" y="57264"/>
                  </a:lnTo>
                  <a:lnTo>
                    <a:pt x="87934" y="56654"/>
                  </a:lnTo>
                  <a:lnTo>
                    <a:pt x="87922" y="56057"/>
                  </a:lnTo>
                  <a:lnTo>
                    <a:pt x="87909" y="55460"/>
                  </a:lnTo>
                  <a:lnTo>
                    <a:pt x="87883" y="53086"/>
                  </a:lnTo>
                  <a:lnTo>
                    <a:pt x="87845" y="50723"/>
                  </a:lnTo>
                  <a:lnTo>
                    <a:pt x="87807" y="48399"/>
                  </a:lnTo>
                  <a:lnTo>
                    <a:pt x="87782" y="46101"/>
                  </a:lnTo>
                  <a:lnTo>
                    <a:pt x="87744" y="43827"/>
                  </a:lnTo>
                  <a:lnTo>
                    <a:pt x="87718" y="41567"/>
                  </a:lnTo>
                  <a:lnTo>
                    <a:pt x="87693" y="39357"/>
                  </a:lnTo>
                  <a:lnTo>
                    <a:pt x="87655" y="37160"/>
                  </a:lnTo>
                  <a:lnTo>
                    <a:pt x="87642" y="36614"/>
                  </a:lnTo>
                  <a:lnTo>
                    <a:pt x="87629" y="36068"/>
                  </a:lnTo>
                  <a:lnTo>
                    <a:pt x="87629" y="35521"/>
                  </a:lnTo>
                  <a:lnTo>
                    <a:pt x="87617" y="34988"/>
                  </a:lnTo>
                  <a:lnTo>
                    <a:pt x="87604" y="33921"/>
                  </a:lnTo>
                  <a:lnTo>
                    <a:pt x="87579" y="32880"/>
                  </a:lnTo>
                  <a:lnTo>
                    <a:pt x="87553" y="30810"/>
                  </a:lnTo>
                  <a:lnTo>
                    <a:pt x="87515" y="28803"/>
                  </a:lnTo>
                  <a:lnTo>
                    <a:pt x="87477" y="26847"/>
                  </a:lnTo>
                  <a:lnTo>
                    <a:pt x="87439" y="24955"/>
                  </a:lnTo>
                  <a:lnTo>
                    <a:pt x="87414" y="23101"/>
                  </a:lnTo>
                  <a:lnTo>
                    <a:pt x="87375" y="21310"/>
                  </a:lnTo>
                  <a:lnTo>
                    <a:pt x="87363" y="20434"/>
                  </a:lnTo>
                  <a:lnTo>
                    <a:pt x="87337" y="19558"/>
                  </a:lnTo>
                  <a:lnTo>
                    <a:pt x="87337" y="19138"/>
                  </a:lnTo>
                  <a:lnTo>
                    <a:pt x="87325" y="18719"/>
                  </a:lnTo>
                  <a:lnTo>
                    <a:pt x="87312" y="18300"/>
                  </a:lnTo>
                  <a:lnTo>
                    <a:pt x="87312" y="17881"/>
                  </a:lnTo>
                  <a:lnTo>
                    <a:pt x="87274" y="16268"/>
                  </a:lnTo>
                  <a:lnTo>
                    <a:pt x="87236" y="14732"/>
                  </a:lnTo>
                  <a:lnTo>
                    <a:pt x="87198" y="13258"/>
                  </a:lnTo>
                  <a:lnTo>
                    <a:pt x="87185" y="11874"/>
                  </a:lnTo>
                  <a:lnTo>
                    <a:pt x="87147" y="10553"/>
                  </a:lnTo>
                  <a:lnTo>
                    <a:pt x="87109" y="9309"/>
                  </a:lnTo>
                  <a:lnTo>
                    <a:pt x="87083" y="8140"/>
                  </a:lnTo>
                  <a:lnTo>
                    <a:pt x="87045" y="7048"/>
                  </a:lnTo>
                  <a:lnTo>
                    <a:pt x="87033" y="6794"/>
                  </a:lnTo>
                  <a:lnTo>
                    <a:pt x="87033" y="6527"/>
                  </a:lnTo>
                  <a:lnTo>
                    <a:pt x="87020" y="6286"/>
                  </a:lnTo>
                  <a:lnTo>
                    <a:pt x="87007" y="6032"/>
                  </a:lnTo>
                  <a:lnTo>
                    <a:pt x="86994" y="5549"/>
                  </a:lnTo>
                  <a:lnTo>
                    <a:pt x="86982" y="5092"/>
                  </a:lnTo>
                </a:path>
                <a:path w="125730" h="107314">
                  <a:moveTo>
                    <a:pt x="88099" y="68287"/>
                  </a:moveTo>
                  <a:lnTo>
                    <a:pt x="88074" y="66700"/>
                  </a:lnTo>
                  <a:lnTo>
                    <a:pt x="88049" y="65125"/>
                  </a:lnTo>
                </a:path>
                <a:path w="125730" h="107314">
                  <a:moveTo>
                    <a:pt x="85623" y="68287"/>
                  </a:moveTo>
                  <a:lnTo>
                    <a:pt x="85623" y="68287"/>
                  </a:lnTo>
                  <a:lnTo>
                    <a:pt x="84150" y="68287"/>
                  </a:lnTo>
                  <a:lnTo>
                    <a:pt x="83858" y="68287"/>
                  </a:lnTo>
                </a:path>
                <a:path w="125730" h="107314">
                  <a:moveTo>
                    <a:pt x="83807" y="65125"/>
                  </a:moveTo>
                  <a:lnTo>
                    <a:pt x="83832" y="66700"/>
                  </a:lnTo>
                  <a:lnTo>
                    <a:pt x="83858" y="68287"/>
                  </a:lnTo>
                </a:path>
                <a:path w="125730" h="107314">
                  <a:moveTo>
                    <a:pt x="82740" y="5092"/>
                  </a:moveTo>
                  <a:lnTo>
                    <a:pt x="82765" y="6032"/>
                  </a:lnTo>
                  <a:lnTo>
                    <a:pt x="82803" y="7048"/>
                  </a:lnTo>
                  <a:lnTo>
                    <a:pt x="82816" y="7594"/>
                  </a:lnTo>
                  <a:lnTo>
                    <a:pt x="82842" y="8153"/>
                  </a:lnTo>
                  <a:lnTo>
                    <a:pt x="82842" y="8432"/>
                  </a:lnTo>
                  <a:lnTo>
                    <a:pt x="82854" y="8724"/>
                  </a:lnTo>
                  <a:lnTo>
                    <a:pt x="82867" y="9029"/>
                  </a:lnTo>
                  <a:lnTo>
                    <a:pt x="82880" y="9334"/>
                  </a:lnTo>
                  <a:lnTo>
                    <a:pt x="82905" y="10579"/>
                  </a:lnTo>
                  <a:lnTo>
                    <a:pt x="82943" y="11899"/>
                  </a:lnTo>
                  <a:lnTo>
                    <a:pt x="82969" y="13296"/>
                  </a:lnTo>
                  <a:lnTo>
                    <a:pt x="82994" y="14770"/>
                  </a:lnTo>
                  <a:lnTo>
                    <a:pt x="83032" y="16294"/>
                  </a:lnTo>
                  <a:lnTo>
                    <a:pt x="83070" y="17907"/>
                  </a:lnTo>
                  <a:lnTo>
                    <a:pt x="83096" y="19570"/>
                  </a:lnTo>
                  <a:lnTo>
                    <a:pt x="83134" y="21310"/>
                  </a:lnTo>
                  <a:lnTo>
                    <a:pt x="83146" y="21755"/>
                  </a:lnTo>
                  <a:lnTo>
                    <a:pt x="83159" y="22212"/>
                  </a:lnTo>
                  <a:lnTo>
                    <a:pt x="83159" y="22669"/>
                  </a:lnTo>
                  <a:lnTo>
                    <a:pt x="83172" y="23126"/>
                  </a:lnTo>
                  <a:lnTo>
                    <a:pt x="83184" y="24053"/>
                  </a:lnTo>
                  <a:lnTo>
                    <a:pt x="83210" y="24993"/>
                  </a:lnTo>
                  <a:lnTo>
                    <a:pt x="83235" y="26898"/>
                  </a:lnTo>
                  <a:lnTo>
                    <a:pt x="83273" y="28854"/>
                  </a:lnTo>
                  <a:lnTo>
                    <a:pt x="83311" y="30873"/>
                  </a:lnTo>
                  <a:lnTo>
                    <a:pt x="83337" y="32918"/>
                  </a:lnTo>
                  <a:lnTo>
                    <a:pt x="83375" y="35013"/>
                  </a:lnTo>
                  <a:lnTo>
                    <a:pt x="83413" y="37160"/>
                  </a:lnTo>
                  <a:lnTo>
                    <a:pt x="83426" y="38252"/>
                  </a:lnTo>
                  <a:lnTo>
                    <a:pt x="83451" y="39357"/>
                  </a:lnTo>
                  <a:lnTo>
                    <a:pt x="83451" y="39916"/>
                  </a:lnTo>
                  <a:lnTo>
                    <a:pt x="83464" y="40474"/>
                  </a:lnTo>
                  <a:lnTo>
                    <a:pt x="83477" y="41033"/>
                  </a:lnTo>
                  <a:lnTo>
                    <a:pt x="83477" y="41605"/>
                  </a:lnTo>
                  <a:lnTo>
                    <a:pt x="83502" y="43865"/>
                  </a:lnTo>
                  <a:lnTo>
                    <a:pt x="83540" y="46151"/>
                  </a:lnTo>
                  <a:lnTo>
                    <a:pt x="83565" y="48463"/>
                  </a:lnTo>
                  <a:lnTo>
                    <a:pt x="83604" y="50774"/>
                  </a:lnTo>
                  <a:lnTo>
                    <a:pt x="83642" y="53124"/>
                  </a:lnTo>
                  <a:lnTo>
                    <a:pt x="83680" y="55499"/>
                  </a:lnTo>
                  <a:lnTo>
                    <a:pt x="83705" y="57873"/>
                  </a:lnTo>
                  <a:lnTo>
                    <a:pt x="83743" y="60274"/>
                  </a:lnTo>
                  <a:lnTo>
                    <a:pt x="83756" y="60871"/>
                  </a:lnTo>
                  <a:lnTo>
                    <a:pt x="83756" y="61480"/>
                  </a:lnTo>
                  <a:lnTo>
                    <a:pt x="83769" y="62090"/>
                  </a:lnTo>
                  <a:lnTo>
                    <a:pt x="83781" y="62699"/>
                  </a:lnTo>
                  <a:lnTo>
                    <a:pt x="83794" y="63906"/>
                  </a:lnTo>
                  <a:lnTo>
                    <a:pt x="83807" y="65125"/>
                  </a:lnTo>
                </a:path>
                <a:path w="125730" h="107314">
                  <a:moveTo>
                    <a:pt x="82740" y="5092"/>
                  </a:moveTo>
                  <a:lnTo>
                    <a:pt x="82740" y="5092"/>
                  </a:lnTo>
                  <a:lnTo>
                    <a:pt x="84035" y="5092"/>
                  </a:lnTo>
                  <a:lnTo>
                    <a:pt x="84366" y="5092"/>
                  </a:lnTo>
                </a:path>
                <a:path w="125730" h="107314">
                  <a:moveTo>
                    <a:pt x="85623" y="68287"/>
                  </a:moveTo>
                  <a:lnTo>
                    <a:pt x="85483" y="58635"/>
                  </a:lnTo>
                  <a:lnTo>
                    <a:pt x="85343" y="49136"/>
                  </a:lnTo>
                  <a:lnTo>
                    <a:pt x="85191" y="39649"/>
                  </a:lnTo>
                  <a:lnTo>
                    <a:pt x="85051" y="30848"/>
                  </a:lnTo>
                  <a:lnTo>
                    <a:pt x="84404" y="5867"/>
                  </a:lnTo>
                  <a:lnTo>
                    <a:pt x="84366" y="5092"/>
                  </a:lnTo>
                </a:path>
                <a:path w="125730" h="107314">
                  <a:moveTo>
                    <a:pt x="124002" y="5105"/>
                  </a:moveTo>
                  <a:lnTo>
                    <a:pt x="124993" y="49695"/>
                  </a:lnTo>
                  <a:lnTo>
                    <a:pt x="125133" y="58915"/>
                  </a:lnTo>
                  <a:lnTo>
                    <a:pt x="125272" y="68287"/>
                  </a:lnTo>
                </a:path>
                <a:path w="125730" h="107314">
                  <a:moveTo>
                    <a:pt x="124739" y="68287"/>
                  </a:moveTo>
                  <a:lnTo>
                    <a:pt x="125272" y="68287"/>
                  </a:lnTo>
                </a:path>
                <a:path w="125730" h="107314">
                  <a:moveTo>
                    <a:pt x="124726" y="68287"/>
                  </a:moveTo>
                  <a:lnTo>
                    <a:pt x="124459" y="60528"/>
                  </a:lnTo>
                  <a:lnTo>
                    <a:pt x="124193" y="52755"/>
                  </a:lnTo>
                  <a:lnTo>
                    <a:pt x="123926" y="45123"/>
                  </a:lnTo>
                  <a:lnTo>
                    <a:pt x="123672" y="37731"/>
                  </a:lnTo>
                  <a:lnTo>
                    <a:pt x="123393" y="30708"/>
                  </a:lnTo>
                  <a:lnTo>
                    <a:pt x="123139" y="24155"/>
                  </a:lnTo>
                  <a:lnTo>
                    <a:pt x="122872" y="18186"/>
                  </a:lnTo>
                  <a:lnTo>
                    <a:pt x="122605" y="12890"/>
                  </a:lnTo>
                </a:path>
                <a:path w="125730" h="107314">
                  <a:moveTo>
                    <a:pt x="122377" y="5092"/>
                  </a:moveTo>
                  <a:lnTo>
                    <a:pt x="122402" y="5867"/>
                  </a:lnTo>
                  <a:lnTo>
                    <a:pt x="122427" y="6705"/>
                  </a:lnTo>
                  <a:lnTo>
                    <a:pt x="122466" y="7594"/>
                  </a:lnTo>
                  <a:lnTo>
                    <a:pt x="122542" y="10604"/>
                  </a:lnTo>
                  <a:lnTo>
                    <a:pt x="122580" y="11722"/>
                  </a:lnTo>
                  <a:lnTo>
                    <a:pt x="122605" y="12890"/>
                  </a:lnTo>
                </a:path>
                <a:path w="125730" h="107314">
                  <a:moveTo>
                    <a:pt x="122377" y="5092"/>
                  </a:moveTo>
                  <a:lnTo>
                    <a:pt x="122859" y="5092"/>
                  </a:lnTo>
                  <a:lnTo>
                    <a:pt x="123291" y="5092"/>
                  </a:lnTo>
                  <a:lnTo>
                    <a:pt x="123685" y="5092"/>
                  </a:lnTo>
                  <a:lnTo>
                    <a:pt x="124002" y="5092"/>
                  </a:lnTo>
                </a:path>
                <a:path w="125730" h="107314">
                  <a:moveTo>
                    <a:pt x="91287" y="68287"/>
                  </a:moveTo>
                  <a:lnTo>
                    <a:pt x="91287" y="68287"/>
                  </a:lnTo>
                  <a:lnTo>
                    <a:pt x="89865" y="68287"/>
                  </a:lnTo>
                  <a:lnTo>
                    <a:pt x="89522" y="68287"/>
                  </a:lnTo>
                </a:path>
                <a:path w="125730" h="107314">
                  <a:moveTo>
                    <a:pt x="89471" y="65125"/>
                  </a:moveTo>
                  <a:lnTo>
                    <a:pt x="89496" y="66700"/>
                  </a:lnTo>
                  <a:lnTo>
                    <a:pt x="89522" y="68287"/>
                  </a:lnTo>
                </a:path>
                <a:path w="125730" h="107314">
                  <a:moveTo>
                    <a:pt x="88391" y="5092"/>
                  </a:moveTo>
                  <a:lnTo>
                    <a:pt x="88430" y="6032"/>
                  </a:lnTo>
                  <a:lnTo>
                    <a:pt x="88468" y="7048"/>
                  </a:lnTo>
                  <a:lnTo>
                    <a:pt x="88480" y="7594"/>
                  </a:lnTo>
                  <a:lnTo>
                    <a:pt x="88493" y="8153"/>
                  </a:lnTo>
                  <a:lnTo>
                    <a:pt x="88506" y="8432"/>
                  </a:lnTo>
                  <a:lnTo>
                    <a:pt x="88518" y="8724"/>
                  </a:lnTo>
                  <a:lnTo>
                    <a:pt x="88518" y="9029"/>
                  </a:lnTo>
                  <a:lnTo>
                    <a:pt x="88531" y="9334"/>
                  </a:lnTo>
                  <a:lnTo>
                    <a:pt x="88569" y="10579"/>
                  </a:lnTo>
                  <a:lnTo>
                    <a:pt x="88607" y="11899"/>
                  </a:lnTo>
                  <a:lnTo>
                    <a:pt x="88633" y="13296"/>
                  </a:lnTo>
                  <a:lnTo>
                    <a:pt x="88671" y="14770"/>
                  </a:lnTo>
                  <a:lnTo>
                    <a:pt x="88709" y="16294"/>
                  </a:lnTo>
                  <a:lnTo>
                    <a:pt x="88734" y="17907"/>
                  </a:lnTo>
                  <a:lnTo>
                    <a:pt x="88772" y="19570"/>
                  </a:lnTo>
                  <a:lnTo>
                    <a:pt x="88798" y="21310"/>
                  </a:lnTo>
                  <a:lnTo>
                    <a:pt x="88811" y="21755"/>
                  </a:lnTo>
                  <a:lnTo>
                    <a:pt x="88811" y="22212"/>
                  </a:lnTo>
                  <a:lnTo>
                    <a:pt x="88823" y="22669"/>
                  </a:lnTo>
                  <a:lnTo>
                    <a:pt x="88836" y="23126"/>
                  </a:lnTo>
                  <a:lnTo>
                    <a:pt x="88849" y="24053"/>
                  </a:lnTo>
                  <a:lnTo>
                    <a:pt x="88861" y="24993"/>
                  </a:lnTo>
                  <a:lnTo>
                    <a:pt x="88899" y="26898"/>
                  </a:lnTo>
                  <a:lnTo>
                    <a:pt x="88938" y="28854"/>
                  </a:lnTo>
                  <a:lnTo>
                    <a:pt x="88963" y="30873"/>
                  </a:lnTo>
                  <a:lnTo>
                    <a:pt x="89001" y="32918"/>
                  </a:lnTo>
                  <a:lnTo>
                    <a:pt x="89039" y="35013"/>
                  </a:lnTo>
                  <a:lnTo>
                    <a:pt x="89065" y="37160"/>
                  </a:lnTo>
                  <a:lnTo>
                    <a:pt x="89090" y="38252"/>
                  </a:lnTo>
                  <a:lnTo>
                    <a:pt x="89103" y="39357"/>
                  </a:lnTo>
                  <a:lnTo>
                    <a:pt x="89115" y="39916"/>
                  </a:lnTo>
                  <a:lnTo>
                    <a:pt x="89128" y="40474"/>
                  </a:lnTo>
                  <a:lnTo>
                    <a:pt x="89128" y="41033"/>
                  </a:lnTo>
                  <a:lnTo>
                    <a:pt x="89141" y="41605"/>
                  </a:lnTo>
                  <a:lnTo>
                    <a:pt x="89179" y="43865"/>
                  </a:lnTo>
                  <a:lnTo>
                    <a:pt x="89204" y="46151"/>
                  </a:lnTo>
                  <a:lnTo>
                    <a:pt x="89242" y="48463"/>
                  </a:lnTo>
                  <a:lnTo>
                    <a:pt x="89280" y="50774"/>
                  </a:lnTo>
                  <a:lnTo>
                    <a:pt x="89306" y="53124"/>
                  </a:lnTo>
                  <a:lnTo>
                    <a:pt x="89331" y="55499"/>
                  </a:lnTo>
                  <a:lnTo>
                    <a:pt x="89369" y="57873"/>
                  </a:lnTo>
                  <a:lnTo>
                    <a:pt x="89407" y="60274"/>
                  </a:lnTo>
                  <a:lnTo>
                    <a:pt x="89407" y="60871"/>
                  </a:lnTo>
                  <a:lnTo>
                    <a:pt x="89420" y="61480"/>
                  </a:lnTo>
                  <a:lnTo>
                    <a:pt x="89433" y="62090"/>
                  </a:lnTo>
                  <a:lnTo>
                    <a:pt x="89433" y="62699"/>
                  </a:lnTo>
                  <a:lnTo>
                    <a:pt x="89458" y="63906"/>
                  </a:lnTo>
                  <a:lnTo>
                    <a:pt x="89471" y="65125"/>
                  </a:lnTo>
                </a:path>
                <a:path w="125730" h="107314">
                  <a:moveTo>
                    <a:pt x="88391" y="5092"/>
                  </a:moveTo>
                  <a:lnTo>
                    <a:pt x="88887" y="5092"/>
                  </a:lnTo>
                  <a:lnTo>
                    <a:pt x="89319" y="5092"/>
                  </a:lnTo>
                  <a:lnTo>
                    <a:pt x="89700" y="5092"/>
                  </a:lnTo>
                  <a:lnTo>
                    <a:pt x="90017" y="5092"/>
                  </a:lnTo>
                </a:path>
                <a:path w="125730" h="107314">
                  <a:moveTo>
                    <a:pt x="91287" y="68287"/>
                  </a:moveTo>
                  <a:lnTo>
                    <a:pt x="91274" y="67297"/>
                  </a:lnTo>
                  <a:lnTo>
                    <a:pt x="91262" y="66306"/>
                  </a:lnTo>
                  <a:lnTo>
                    <a:pt x="91109" y="56248"/>
                  </a:lnTo>
                  <a:lnTo>
                    <a:pt x="90957" y="46418"/>
                  </a:lnTo>
                  <a:lnTo>
                    <a:pt x="90817" y="37096"/>
                  </a:lnTo>
                  <a:lnTo>
                    <a:pt x="90042" y="5511"/>
                  </a:lnTo>
                  <a:lnTo>
                    <a:pt x="90017" y="5092"/>
                  </a:lnTo>
                </a:path>
                <a:path w="125730" h="107314">
                  <a:moveTo>
                    <a:pt x="93751" y="68287"/>
                  </a:moveTo>
                  <a:lnTo>
                    <a:pt x="93217" y="68287"/>
                  </a:lnTo>
                  <a:lnTo>
                    <a:pt x="92963" y="68287"/>
                  </a:lnTo>
                  <a:lnTo>
                    <a:pt x="92684" y="68287"/>
                  </a:lnTo>
                  <a:lnTo>
                    <a:pt x="92341" y="68287"/>
                  </a:lnTo>
                  <a:lnTo>
                    <a:pt x="91986" y="68287"/>
                  </a:lnTo>
                </a:path>
                <a:path w="125730" h="107314">
                  <a:moveTo>
                    <a:pt x="91986" y="68287"/>
                  </a:moveTo>
                  <a:lnTo>
                    <a:pt x="91973" y="67297"/>
                  </a:lnTo>
                  <a:lnTo>
                    <a:pt x="91960" y="66306"/>
                  </a:lnTo>
                  <a:lnTo>
                    <a:pt x="91820" y="56248"/>
                  </a:lnTo>
                  <a:lnTo>
                    <a:pt x="91668" y="46418"/>
                  </a:lnTo>
                  <a:lnTo>
                    <a:pt x="91516" y="37096"/>
                  </a:lnTo>
                  <a:lnTo>
                    <a:pt x="91376" y="28536"/>
                  </a:lnTo>
                  <a:lnTo>
                    <a:pt x="90754" y="5511"/>
                  </a:lnTo>
                  <a:lnTo>
                    <a:pt x="90728" y="5092"/>
                  </a:lnTo>
                </a:path>
                <a:path w="125730" h="107314">
                  <a:moveTo>
                    <a:pt x="90728" y="5092"/>
                  </a:moveTo>
                  <a:lnTo>
                    <a:pt x="91122" y="5092"/>
                  </a:lnTo>
                  <a:lnTo>
                    <a:pt x="91579" y="5092"/>
                  </a:lnTo>
                  <a:lnTo>
                    <a:pt x="92074" y="5092"/>
                  </a:lnTo>
                  <a:lnTo>
                    <a:pt x="92633" y="5092"/>
                  </a:lnTo>
                </a:path>
                <a:path w="125730" h="107314">
                  <a:moveTo>
                    <a:pt x="93713" y="65125"/>
                  </a:moveTo>
                  <a:lnTo>
                    <a:pt x="93675" y="62699"/>
                  </a:lnTo>
                  <a:lnTo>
                    <a:pt x="93637" y="60286"/>
                  </a:lnTo>
                  <a:lnTo>
                    <a:pt x="93624" y="59067"/>
                  </a:lnTo>
                  <a:lnTo>
                    <a:pt x="93611" y="57861"/>
                  </a:lnTo>
                  <a:lnTo>
                    <a:pt x="93598" y="57264"/>
                  </a:lnTo>
                  <a:lnTo>
                    <a:pt x="93586" y="56654"/>
                  </a:lnTo>
                  <a:lnTo>
                    <a:pt x="93586" y="56057"/>
                  </a:lnTo>
                  <a:lnTo>
                    <a:pt x="93573" y="55460"/>
                  </a:lnTo>
                  <a:lnTo>
                    <a:pt x="93535" y="53086"/>
                  </a:lnTo>
                  <a:lnTo>
                    <a:pt x="93522" y="50723"/>
                  </a:lnTo>
                  <a:lnTo>
                    <a:pt x="93484" y="48399"/>
                  </a:lnTo>
                  <a:lnTo>
                    <a:pt x="93446" y="46101"/>
                  </a:lnTo>
                  <a:lnTo>
                    <a:pt x="93408" y="43827"/>
                  </a:lnTo>
                  <a:lnTo>
                    <a:pt x="93383" y="41567"/>
                  </a:lnTo>
                  <a:lnTo>
                    <a:pt x="93344" y="39357"/>
                  </a:lnTo>
                  <a:lnTo>
                    <a:pt x="93306" y="37160"/>
                  </a:lnTo>
                  <a:lnTo>
                    <a:pt x="93306" y="36614"/>
                  </a:lnTo>
                  <a:lnTo>
                    <a:pt x="93294" y="36068"/>
                  </a:lnTo>
                  <a:lnTo>
                    <a:pt x="93281" y="35521"/>
                  </a:lnTo>
                  <a:lnTo>
                    <a:pt x="93281" y="34988"/>
                  </a:lnTo>
                  <a:lnTo>
                    <a:pt x="93256" y="33921"/>
                  </a:lnTo>
                  <a:lnTo>
                    <a:pt x="93243" y="32880"/>
                  </a:lnTo>
                  <a:lnTo>
                    <a:pt x="93205" y="30810"/>
                  </a:lnTo>
                  <a:lnTo>
                    <a:pt x="93167" y="28803"/>
                  </a:lnTo>
                  <a:lnTo>
                    <a:pt x="93141" y="26847"/>
                  </a:lnTo>
                  <a:lnTo>
                    <a:pt x="93103" y="24955"/>
                  </a:lnTo>
                  <a:lnTo>
                    <a:pt x="93065" y="23101"/>
                  </a:lnTo>
                  <a:lnTo>
                    <a:pt x="93040" y="21310"/>
                  </a:lnTo>
                  <a:lnTo>
                    <a:pt x="93014" y="20434"/>
                  </a:lnTo>
                  <a:lnTo>
                    <a:pt x="93002" y="19558"/>
                  </a:lnTo>
                  <a:lnTo>
                    <a:pt x="93002" y="19138"/>
                  </a:lnTo>
                  <a:lnTo>
                    <a:pt x="93002" y="18719"/>
                  </a:lnTo>
                  <a:lnTo>
                    <a:pt x="92989" y="18300"/>
                  </a:lnTo>
                  <a:lnTo>
                    <a:pt x="92976" y="17881"/>
                  </a:lnTo>
                  <a:lnTo>
                    <a:pt x="92951" y="16268"/>
                  </a:lnTo>
                  <a:lnTo>
                    <a:pt x="92913" y="14732"/>
                  </a:lnTo>
                  <a:lnTo>
                    <a:pt x="92875" y="13258"/>
                  </a:lnTo>
                  <a:lnTo>
                    <a:pt x="92836" y="11874"/>
                  </a:lnTo>
                  <a:lnTo>
                    <a:pt x="92811" y="10553"/>
                  </a:lnTo>
                  <a:lnTo>
                    <a:pt x="92773" y="9309"/>
                  </a:lnTo>
                  <a:lnTo>
                    <a:pt x="92735" y="8140"/>
                  </a:lnTo>
                  <a:lnTo>
                    <a:pt x="92709" y="7048"/>
                  </a:lnTo>
                  <a:lnTo>
                    <a:pt x="92697" y="6794"/>
                  </a:lnTo>
                  <a:lnTo>
                    <a:pt x="92684" y="6527"/>
                  </a:lnTo>
                  <a:lnTo>
                    <a:pt x="92684" y="6286"/>
                  </a:lnTo>
                  <a:lnTo>
                    <a:pt x="92671" y="6032"/>
                  </a:lnTo>
                  <a:lnTo>
                    <a:pt x="92659" y="5549"/>
                  </a:lnTo>
                  <a:lnTo>
                    <a:pt x="92633" y="5092"/>
                  </a:lnTo>
                </a:path>
                <a:path w="125730" h="107314">
                  <a:moveTo>
                    <a:pt x="93751" y="68287"/>
                  </a:moveTo>
                  <a:lnTo>
                    <a:pt x="93738" y="66700"/>
                  </a:lnTo>
                  <a:lnTo>
                    <a:pt x="93713" y="65125"/>
                  </a:lnTo>
                </a:path>
                <a:path w="125730" h="107314">
                  <a:moveTo>
                    <a:pt x="113944" y="68287"/>
                  </a:moveTo>
                  <a:lnTo>
                    <a:pt x="113664" y="68287"/>
                  </a:lnTo>
                  <a:lnTo>
                    <a:pt x="113398" y="68287"/>
                  </a:lnTo>
                  <a:lnTo>
                    <a:pt x="113131" y="68287"/>
                  </a:lnTo>
                  <a:lnTo>
                    <a:pt x="112864" y="68287"/>
                  </a:lnTo>
                  <a:lnTo>
                    <a:pt x="112166" y="68287"/>
                  </a:lnTo>
                </a:path>
                <a:path w="125730" h="107314">
                  <a:moveTo>
                    <a:pt x="112115" y="65125"/>
                  </a:moveTo>
                  <a:lnTo>
                    <a:pt x="112140" y="66700"/>
                  </a:lnTo>
                  <a:lnTo>
                    <a:pt x="112166" y="68287"/>
                  </a:lnTo>
                </a:path>
                <a:path w="125730" h="107314">
                  <a:moveTo>
                    <a:pt x="111048" y="5092"/>
                  </a:moveTo>
                  <a:lnTo>
                    <a:pt x="111074" y="6032"/>
                  </a:lnTo>
                  <a:lnTo>
                    <a:pt x="111112" y="7048"/>
                  </a:lnTo>
                  <a:lnTo>
                    <a:pt x="111124" y="7594"/>
                  </a:lnTo>
                  <a:lnTo>
                    <a:pt x="111150" y="8153"/>
                  </a:lnTo>
                  <a:lnTo>
                    <a:pt x="111163" y="8432"/>
                  </a:lnTo>
                  <a:lnTo>
                    <a:pt x="111163" y="8724"/>
                  </a:lnTo>
                  <a:lnTo>
                    <a:pt x="111175" y="9029"/>
                  </a:lnTo>
                  <a:lnTo>
                    <a:pt x="111188" y="9334"/>
                  </a:lnTo>
                  <a:lnTo>
                    <a:pt x="111213" y="10579"/>
                  </a:lnTo>
                  <a:lnTo>
                    <a:pt x="111251" y="11899"/>
                  </a:lnTo>
                  <a:lnTo>
                    <a:pt x="111290" y="13296"/>
                  </a:lnTo>
                  <a:lnTo>
                    <a:pt x="111315" y="14770"/>
                  </a:lnTo>
                  <a:lnTo>
                    <a:pt x="111353" y="16294"/>
                  </a:lnTo>
                  <a:lnTo>
                    <a:pt x="111391" y="17907"/>
                  </a:lnTo>
                  <a:lnTo>
                    <a:pt x="111429" y="19570"/>
                  </a:lnTo>
                  <a:lnTo>
                    <a:pt x="111455" y="21310"/>
                  </a:lnTo>
                  <a:lnTo>
                    <a:pt x="111467" y="21755"/>
                  </a:lnTo>
                  <a:lnTo>
                    <a:pt x="111480" y="22212"/>
                  </a:lnTo>
                  <a:lnTo>
                    <a:pt x="111480" y="22669"/>
                  </a:lnTo>
                  <a:lnTo>
                    <a:pt x="111493" y="23126"/>
                  </a:lnTo>
                  <a:lnTo>
                    <a:pt x="111505" y="24053"/>
                  </a:lnTo>
                  <a:lnTo>
                    <a:pt x="111518" y="24993"/>
                  </a:lnTo>
                  <a:lnTo>
                    <a:pt x="111544" y="26898"/>
                  </a:lnTo>
                  <a:lnTo>
                    <a:pt x="111582" y="28854"/>
                  </a:lnTo>
                  <a:lnTo>
                    <a:pt x="111620" y="30873"/>
                  </a:lnTo>
                  <a:lnTo>
                    <a:pt x="111658" y="32918"/>
                  </a:lnTo>
                  <a:lnTo>
                    <a:pt x="111683" y="35013"/>
                  </a:lnTo>
                  <a:lnTo>
                    <a:pt x="111721" y="37160"/>
                  </a:lnTo>
                  <a:lnTo>
                    <a:pt x="111734" y="38252"/>
                  </a:lnTo>
                  <a:lnTo>
                    <a:pt x="111759" y="39357"/>
                  </a:lnTo>
                  <a:lnTo>
                    <a:pt x="111759" y="39916"/>
                  </a:lnTo>
                  <a:lnTo>
                    <a:pt x="111772" y="40474"/>
                  </a:lnTo>
                  <a:lnTo>
                    <a:pt x="111785" y="41033"/>
                  </a:lnTo>
                  <a:lnTo>
                    <a:pt x="111785" y="41605"/>
                  </a:lnTo>
                  <a:lnTo>
                    <a:pt x="111823" y="43865"/>
                  </a:lnTo>
                  <a:lnTo>
                    <a:pt x="111861" y="46151"/>
                  </a:lnTo>
                  <a:lnTo>
                    <a:pt x="111886" y="48463"/>
                  </a:lnTo>
                  <a:lnTo>
                    <a:pt x="111925" y="50774"/>
                  </a:lnTo>
                  <a:lnTo>
                    <a:pt x="111963" y="53124"/>
                  </a:lnTo>
                  <a:lnTo>
                    <a:pt x="112001" y="55499"/>
                  </a:lnTo>
                  <a:lnTo>
                    <a:pt x="112026" y="57873"/>
                  </a:lnTo>
                  <a:lnTo>
                    <a:pt x="112052" y="60274"/>
                  </a:lnTo>
                  <a:lnTo>
                    <a:pt x="112064" y="60871"/>
                  </a:lnTo>
                  <a:lnTo>
                    <a:pt x="112064" y="61480"/>
                  </a:lnTo>
                  <a:lnTo>
                    <a:pt x="112077" y="62090"/>
                  </a:lnTo>
                  <a:lnTo>
                    <a:pt x="112090" y="62699"/>
                  </a:lnTo>
                  <a:lnTo>
                    <a:pt x="112102" y="63906"/>
                  </a:lnTo>
                  <a:lnTo>
                    <a:pt x="112115" y="65125"/>
                  </a:lnTo>
                </a:path>
                <a:path w="125730" h="107314">
                  <a:moveTo>
                    <a:pt x="111048" y="5092"/>
                  </a:moveTo>
                  <a:lnTo>
                    <a:pt x="111531" y="5092"/>
                  </a:lnTo>
                  <a:lnTo>
                    <a:pt x="111975" y="5092"/>
                  </a:lnTo>
                  <a:lnTo>
                    <a:pt x="112356" y="5092"/>
                  </a:lnTo>
                  <a:lnTo>
                    <a:pt x="112674" y="5092"/>
                  </a:lnTo>
                </a:path>
                <a:path w="125730" h="107314">
                  <a:moveTo>
                    <a:pt x="112674" y="5092"/>
                  </a:moveTo>
                  <a:lnTo>
                    <a:pt x="113703" y="52514"/>
                  </a:lnTo>
                  <a:lnTo>
                    <a:pt x="113817" y="60363"/>
                  </a:lnTo>
                  <a:lnTo>
                    <a:pt x="113944" y="68287"/>
                  </a:lnTo>
                </a:path>
                <a:path w="125730" h="107314">
                  <a:moveTo>
                    <a:pt x="116395" y="68287"/>
                  </a:moveTo>
                  <a:lnTo>
                    <a:pt x="115874" y="68287"/>
                  </a:lnTo>
                  <a:lnTo>
                    <a:pt x="115608" y="68287"/>
                  </a:lnTo>
                  <a:lnTo>
                    <a:pt x="115341" y="68287"/>
                  </a:lnTo>
                  <a:lnTo>
                    <a:pt x="114998" y="68287"/>
                  </a:lnTo>
                  <a:lnTo>
                    <a:pt x="114655" y="68287"/>
                  </a:lnTo>
                </a:path>
                <a:path w="125730" h="107314">
                  <a:moveTo>
                    <a:pt x="113385" y="5092"/>
                  </a:moveTo>
                  <a:lnTo>
                    <a:pt x="114261" y="42849"/>
                  </a:lnTo>
                  <a:lnTo>
                    <a:pt x="114414" y="52514"/>
                  </a:lnTo>
                  <a:lnTo>
                    <a:pt x="114528" y="60363"/>
                  </a:lnTo>
                  <a:lnTo>
                    <a:pt x="114655" y="68287"/>
                  </a:lnTo>
                </a:path>
                <a:path w="125730" h="107314">
                  <a:moveTo>
                    <a:pt x="113385" y="5092"/>
                  </a:moveTo>
                  <a:lnTo>
                    <a:pt x="114223" y="5092"/>
                  </a:lnTo>
                  <a:lnTo>
                    <a:pt x="115277" y="5092"/>
                  </a:lnTo>
                </a:path>
                <a:path w="125730" h="107314">
                  <a:moveTo>
                    <a:pt x="116357" y="65125"/>
                  </a:moveTo>
                  <a:lnTo>
                    <a:pt x="116331" y="62699"/>
                  </a:lnTo>
                  <a:lnTo>
                    <a:pt x="116293" y="60286"/>
                  </a:lnTo>
                  <a:lnTo>
                    <a:pt x="116281" y="59067"/>
                  </a:lnTo>
                  <a:lnTo>
                    <a:pt x="116268" y="57861"/>
                  </a:lnTo>
                  <a:lnTo>
                    <a:pt x="116255" y="57264"/>
                  </a:lnTo>
                  <a:lnTo>
                    <a:pt x="116255" y="56654"/>
                  </a:lnTo>
                  <a:lnTo>
                    <a:pt x="116243" y="56057"/>
                  </a:lnTo>
                  <a:lnTo>
                    <a:pt x="116230" y="55460"/>
                  </a:lnTo>
                  <a:lnTo>
                    <a:pt x="116204" y="53086"/>
                  </a:lnTo>
                  <a:lnTo>
                    <a:pt x="116166" y="50723"/>
                  </a:lnTo>
                  <a:lnTo>
                    <a:pt x="116128" y="48399"/>
                  </a:lnTo>
                  <a:lnTo>
                    <a:pt x="116103" y="46101"/>
                  </a:lnTo>
                  <a:lnTo>
                    <a:pt x="116065" y="43827"/>
                  </a:lnTo>
                  <a:lnTo>
                    <a:pt x="116027" y="41567"/>
                  </a:lnTo>
                  <a:lnTo>
                    <a:pt x="116001" y="39357"/>
                  </a:lnTo>
                  <a:lnTo>
                    <a:pt x="115963" y="37160"/>
                  </a:lnTo>
                  <a:lnTo>
                    <a:pt x="115950" y="36614"/>
                  </a:lnTo>
                  <a:lnTo>
                    <a:pt x="115938" y="36068"/>
                  </a:lnTo>
                  <a:lnTo>
                    <a:pt x="115938" y="35521"/>
                  </a:lnTo>
                  <a:lnTo>
                    <a:pt x="115925" y="34988"/>
                  </a:lnTo>
                  <a:lnTo>
                    <a:pt x="115912" y="33921"/>
                  </a:lnTo>
                  <a:lnTo>
                    <a:pt x="115887" y="32880"/>
                  </a:lnTo>
                  <a:lnTo>
                    <a:pt x="115862" y="30810"/>
                  </a:lnTo>
                  <a:lnTo>
                    <a:pt x="115823" y="28803"/>
                  </a:lnTo>
                  <a:lnTo>
                    <a:pt x="115785" y="26847"/>
                  </a:lnTo>
                  <a:lnTo>
                    <a:pt x="115760" y="24955"/>
                  </a:lnTo>
                  <a:lnTo>
                    <a:pt x="115735" y="23101"/>
                  </a:lnTo>
                  <a:lnTo>
                    <a:pt x="115696" y="21310"/>
                  </a:lnTo>
                  <a:lnTo>
                    <a:pt x="115684" y="20434"/>
                  </a:lnTo>
                  <a:lnTo>
                    <a:pt x="115658" y="19558"/>
                  </a:lnTo>
                  <a:lnTo>
                    <a:pt x="115658" y="19138"/>
                  </a:lnTo>
                  <a:lnTo>
                    <a:pt x="115646" y="18719"/>
                  </a:lnTo>
                  <a:lnTo>
                    <a:pt x="115633" y="18300"/>
                  </a:lnTo>
                  <a:lnTo>
                    <a:pt x="115633" y="17881"/>
                  </a:lnTo>
                  <a:lnTo>
                    <a:pt x="115595" y="16268"/>
                  </a:lnTo>
                  <a:lnTo>
                    <a:pt x="115557" y="14732"/>
                  </a:lnTo>
                  <a:lnTo>
                    <a:pt x="115519" y="13258"/>
                  </a:lnTo>
                  <a:lnTo>
                    <a:pt x="115493" y="11874"/>
                  </a:lnTo>
                  <a:lnTo>
                    <a:pt x="115455" y="10553"/>
                  </a:lnTo>
                  <a:lnTo>
                    <a:pt x="115417" y="9309"/>
                  </a:lnTo>
                  <a:lnTo>
                    <a:pt x="115392" y="8140"/>
                  </a:lnTo>
                  <a:lnTo>
                    <a:pt x="115354" y="7048"/>
                  </a:lnTo>
                  <a:lnTo>
                    <a:pt x="115341" y="6794"/>
                  </a:lnTo>
                  <a:lnTo>
                    <a:pt x="115341" y="6527"/>
                  </a:lnTo>
                  <a:lnTo>
                    <a:pt x="115328" y="6286"/>
                  </a:lnTo>
                  <a:lnTo>
                    <a:pt x="115315" y="6032"/>
                  </a:lnTo>
                  <a:lnTo>
                    <a:pt x="115303" y="5549"/>
                  </a:lnTo>
                  <a:lnTo>
                    <a:pt x="115277" y="5092"/>
                  </a:lnTo>
                </a:path>
                <a:path w="125730" h="107314">
                  <a:moveTo>
                    <a:pt x="116408" y="68287"/>
                  </a:moveTo>
                  <a:lnTo>
                    <a:pt x="116382" y="66700"/>
                  </a:lnTo>
                  <a:lnTo>
                    <a:pt x="116357" y="65125"/>
                  </a:lnTo>
                </a:path>
                <a:path w="125730" h="107314">
                  <a:moveTo>
                    <a:pt x="108280" y="68287"/>
                  </a:moveTo>
                  <a:lnTo>
                    <a:pt x="108000" y="68287"/>
                  </a:lnTo>
                  <a:lnTo>
                    <a:pt x="107746" y="68287"/>
                  </a:lnTo>
                  <a:lnTo>
                    <a:pt x="107467" y="68287"/>
                  </a:lnTo>
                  <a:lnTo>
                    <a:pt x="107213" y="68287"/>
                  </a:lnTo>
                  <a:lnTo>
                    <a:pt x="106514" y="68287"/>
                  </a:lnTo>
                </a:path>
                <a:path w="125730" h="107314">
                  <a:moveTo>
                    <a:pt x="106464" y="65125"/>
                  </a:moveTo>
                  <a:lnTo>
                    <a:pt x="106489" y="66700"/>
                  </a:lnTo>
                  <a:lnTo>
                    <a:pt x="106502" y="68287"/>
                  </a:lnTo>
                </a:path>
                <a:path w="125730" h="107314">
                  <a:moveTo>
                    <a:pt x="105384" y="5092"/>
                  </a:moveTo>
                  <a:lnTo>
                    <a:pt x="105422" y="6032"/>
                  </a:lnTo>
                  <a:lnTo>
                    <a:pt x="105460" y="7048"/>
                  </a:lnTo>
                  <a:lnTo>
                    <a:pt x="105473" y="7594"/>
                  </a:lnTo>
                  <a:lnTo>
                    <a:pt x="105486" y="8153"/>
                  </a:lnTo>
                  <a:lnTo>
                    <a:pt x="105498" y="8432"/>
                  </a:lnTo>
                  <a:lnTo>
                    <a:pt x="105511" y="8724"/>
                  </a:lnTo>
                  <a:lnTo>
                    <a:pt x="105511" y="9029"/>
                  </a:lnTo>
                  <a:lnTo>
                    <a:pt x="105524" y="9334"/>
                  </a:lnTo>
                  <a:lnTo>
                    <a:pt x="105562" y="10579"/>
                  </a:lnTo>
                  <a:lnTo>
                    <a:pt x="105587" y="11899"/>
                  </a:lnTo>
                  <a:lnTo>
                    <a:pt x="105625" y="13296"/>
                  </a:lnTo>
                  <a:lnTo>
                    <a:pt x="105663" y="14770"/>
                  </a:lnTo>
                  <a:lnTo>
                    <a:pt x="105702" y="16294"/>
                  </a:lnTo>
                  <a:lnTo>
                    <a:pt x="105714" y="17907"/>
                  </a:lnTo>
                  <a:lnTo>
                    <a:pt x="105752" y="19570"/>
                  </a:lnTo>
                  <a:lnTo>
                    <a:pt x="105790" y="21310"/>
                  </a:lnTo>
                  <a:lnTo>
                    <a:pt x="105790" y="21755"/>
                  </a:lnTo>
                  <a:lnTo>
                    <a:pt x="105803" y="22212"/>
                  </a:lnTo>
                  <a:lnTo>
                    <a:pt x="105816" y="22669"/>
                  </a:lnTo>
                  <a:lnTo>
                    <a:pt x="105816" y="23126"/>
                  </a:lnTo>
                  <a:lnTo>
                    <a:pt x="105841" y="24053"/>
                  </a:lnTo>
                  <a:lnTo>
                    <a:pt x="105854" y="24993"/>
                  </a:lnTo>
                  <a:lnTo>
                    <a:pt x="105892" y="26898"/>
                  </a:lnTo>
                  <a:lnTo>
                    <a:pt x="105917" y="28854"/>
                  </a:lnTo>
                  <a:lnTo>
                    <a:pt x="105956" y="30873"/>
                  </a:lnTo>
                  <a:lnTo>
                    <a:pt x="105994" y="32918"/>
                  </a:lnTo>
                  <a:lnTo>
                    <a:pt x="106032" y="35013"/>
                  </a:lnTo>
                  <a:lnTo>
                    <a:pt x="106057" y="37160"/>
                  </a:lnTo>
                  <a:lnTo>
                    <a:pt x="106083" y="38252"/>
                  </a:lnTo>
                  <a:lnTo>
                    <a:pt x="106095" y="39357"/>
                  </a:lnTo>
                  <a:lnTo>
                    <a:pt x="106108" y="39916"/>
                  </a:lnTo>
                  <a:lnTo>
                    <a:pt x="106108" y="40474"/>
                  </a:lnTo>
                  <a:lnTo>
                    <a:pt x="106121" y="41033"/>
                  </a:lnTo>
                  <a:lnTo>
                    <a:pt x="106133" y="41605"/>
                  </a:lnTo>
                  <a:lnTo>
                    <a:pt x="106159" y="43865"/>
                  </a:lnTo>
                  <a:lnTo>
                    <a:pt x="106197" y="46151"/>
                  </a:lnTo>
                  <a:lnTo>
                    <a:pt x="106235" y="48463"/>
                  </a:lnTo>
                  <a:lnTo>
                    <a:pt x="106260" y="50774"/>
                  </a:lnTo>
                  <a:lnTo>
                    <a:pt x="106286" y="53124"/>
                  </a:lnTo>
                  <a:lnTo>
                    <a:pt x="106324" y="55499"/>
                  </a:lnTo>
                  <a:lnTo>
                    <a:pt x="106362" y="57873"/>
                  </a:lnTo>
                  <a:lnTo>
                    <a:pt x="106387" y="60274"/>
                  </a:lnTo>
                  <a:lnTo>
                    <a:pt x="106400" y="60871"/>
                  </a:lnTo>
                  <a:lnTo>
                    <a:pt x="106413" y="61480"/>
                  </a:lnTo>
                  <a:lnTo>
                    <a:pt x="106413" y="62090"/>
                  </a:lnTo>
                  <a:lnTo>
                    <a:pt x="106425" y="62699"/>
                  </a:lnTo>
                  <a:lnTo>
                    <a:pt x="106438" y="63906"/>
                  </a:lnTo>
                  <a:lnTo>
                    <a:pt x="106464" y="65125"/>
                  </a:lnTo>
                </a:path>
                <a:path w="125730" h="107314">
                  <a:moveTo>
                    <a:pt x="105384" y="5092"/>
                  </a:moveTo>
                  <a:lnTo>
                    <a:pt x="105867" y="5092"/>
                  </a:lnTo>
                  <a:lnTo>
                    <a:pt x="106298" y="5092"/>
                  </a:lnTo>
                  <a:lnTo>
                    <a:pt x="106692" y="5092"/>
                  </a:lnTo>
                  <a:lnTo>
                    <a:pt x="107010" y="5092"/>
                  </a:lnTo>
                </a:path>
                <a:path w="125730" h="107314">
                  <a:moveTo>
                    <a:pt x="107010" y="5092"/>
                  </a:moveTo>
                  <a:lnTo>
                    <a:pt x="107937" y="45516"/>
                  </a:lnTo>
                  <a:lnTo>
                    <a:pt x="108089" y="55308"/>
                  </a:lnTo>
                  <a:lnTo>
                    <a:pt x="108178" y="61772"/>
                  </a:lnTo>
                  <a:lnTo>
                    <a:pt x="108280" y="68287"/>
                  </a:lnTo>
                </a:path>
                <a:path w="125730" h="107314">
                  <a:moveTo>
                    <a:pt x="110743" y="68287"/>
                  </a:moveTo>
                  <a:lnTo>
                    <a:pt x="110210" y="68287"/>
                  </a:lnTo>
                  <a:lnTo>
                    <a:pt x="109943" y="68287"/>
                  </a:lnTo>
                  <a:lnTo>
                    <a:pt x="109677" y="68287"/>
                  </a:lnTo>
                  <a:lnTo>
                    <a:pt x="109334" y="68287"/>
                  </a:lnTo>
                  <a:lnTo>
                    <a:pt x="108978" y="68287"/>
                  </a:lnTo>
                </a:path>
                <a:path w="125730" h="107314">
                  <a:moveTo>
                    <a:pt x="107721" y="5092"/>
                  </a:moveTo>
                  <a:lnTo>
                    <a:pt x="108648" y="45516"/>
                  </a:lnTo>
                  <a:lnTo>
                    <a:pt x="108877" y="61772"/>
                  </a:lnTo>
                  <a:lnTo>
                    <a:pt x="108978" y="68287"/>
                  </a:lnTo>
                </a:path>
                <a:path w="125730" h="107314">
                  <a:moveTo>
                    <a:pt x="107721" y="5092"/>
                  </a:moveTo>
                  <a:lnTo>
                    <a:pt x="108559" y="5092"/>
                  </a:lnTo>
                  <a:lnTo>
                    <a:pt x="109626" y="5092"/>
                  </a:lnTo>
                </a:path>
                <a:path w="125730" h="107314">
                  <a:moveTo>
                    <a:pt x="110705" y="65125"/>
                  </a:moveTo>
                  <a:lnTo>
                    <a:pt x="110667" y="62699"/>
                  </a:lnTo>
                  <a:lnTo>
                    <a:pt x="110629" y="60286"/>
                  </a:lnTo>
                  <a:lnTo>
                    <a:pt x="110616" y="59067"/>
                  </a:lnTo>
                  <a:lnTo>
                    <a:pt x="110591" y="57861"/>
                  </a:lnTo>
                  <a:lnTo>
                    <a:pt x="110591" y="57264"/>
                  </a:lnTo>
                  <a:lnTo>
                    <a:pt x="110578" y="56654"/>
                  </a:lnTo>
                  <a:lnTo>
                    <a:pt x="110566" y="56057"/>
                  </a:lnTo>
                  <a:lnTo>
                    <a:pt x="110566" y="55460"/>
                  </a:lnTo>
                  <a:lnTo>
                    <a:pt x="110528" y="53086"/>
                  </a:lnTo>
                  <a:lnTo>
                    <a:pt x="110489" y="50723"/>
                  </a:lnTo>
                  <a:lnTo>
                    <a:pt x="110464" y="48399"/>
                  </a:lnTo>
                  <a:lnTo>
                    <a:pt x="110439" y="46101"/>
                  </a:lnTo>
                  <a:lnTo>
                    <a:pt x="110401" y="43827"/>
                  </a:lnTo>
                  <a:lnTo>
                    <a:pt x="110375" y="41567"/>
                  </a:lnTo>
                  <a:lnTo>
                    <a:pt x="110337" y="39357"/>
                  </a:lnTo>
                  <a:lnTo>
                    <a:pt x="110299" y="37160"/>
                  </a:lnTo>
                  <a:lnTo>
                    <a:pt x="110286" y="36614"/>
                  </a:lnTo>
                  <a:lnTo>
                    <a:pt x="110286" y="36068"/>
                  </a:lnTo>
                  <a:lnTo>
                    <a:pt x="110274" y="35521"/>
                  </a:lnTo>
                  <a:lnTo>
                    <a:pt x="110261" y="34988"/>
                  </a:lnTo>
                  <a:lnTo>
                    <a:pt x="110248" y="33921"/>
                  </a:lnTo>
                  <a:lnTo>
                    <a:pt x="110235" y="32880"/>
                  </a:lnTo>
                  <a:lnTo>
                    <a:pt x="110197" y="30810"/>
                  </a:lnTo>
                  <a:lnTo>
                    <a:pt x="110159" y="28803"/>
                  </a:lnTo>
                  <a:lnTo>
                    <a:pt x="110134" y="26847"/>
                  </a:lnTo>
                  <a:lnTo>
                    <a:pt x="110096" y="24955"/>
                  </a:lnTo>
                  <a:lnTo>
                    <a:pt x="110058" y="23101"/>
                  </a:lnTo>
                  <a:lnTo>
                    <a:pt x="110020" y="21310"/>
                  </a:lnTo>
                  <a:lnTo>
                    <a:pt x="110007" y="20434"/>
                  </a:lnTo>
                  <a:lnTo>
                    <a:pt x="109994" y="19558"/>
                  </a:lnTo>
                  <a:lnTo>
                    <a:pt x="109981" y="19138"/>
                  </a:lnTo>
                  <a:lnTo>
                    <a:pt x="109969" y="18719"/>
                  </a:lnTo>
                  <a:lnTo>
                    <a:pt x="109969" y="18300"/>
                  </a:lnTo>
                  <a:lnTo>
                    <a:pt x="109956" y="17881"/>
                  </a:lnTo>
                  <a:lnTo>
                    <a:pt x="109931" y="16268"/>
                  </a:lnTo>
                  <a:lnTo>
                    <a:pt x="109905" y="14732"/>
                  </a:lnTo>
                  <a:lnTo>
                    <a:pt x="109867" y="13258"/>
                  </a:lnTo>
                  <a:lnTo>
                    <a:pt x="109829" y="11874"/>
                  </a:lnTo>
                  <a:lnTo>
                    <a:pt x="109804" y="10553"/>
                  </a:lnTo>
                  <a:lnTo>
                    <a:pt x="109766" y="9309"/>
                  </a:lnTo>
                  <a:lnTo>
                    <a:pt x="109727" y="8140"/>
                  </a:lnTo>
                  <a:lnTo>
                    <a:pt x="109689" y="7048"/>
                  </a:lnTo>
                  <a:lnTo>
                    <a:pt x="109689" y="6794"/>
                  </a:lnTo>
                  <a:lnTo>
                    <a:pt x="109677" y="6527"/>
                  </a:lnTo>
                  <a:lnTo>
                    <a:pt x="109664" y="6286"/>
                  </a:lnTo>
                  <a:lnTo>
                    <a:pt x="109664" y="6032"/>
                  </a:lnTo>
                  <a:lnTo>
                    <a:pt x="109639" y="5549"/>
                  </a:lnTo>
                  <a:lnTo>
                    <a:pt x="109626" y="5092"/>
                  </a:lnTo>
                </a:path>
                <a:path w="125730" h="107314">
                  <a:moveTo>
                    <a:pt x="110743" y="68287"/>
                  </a:moveTo>
                  <a:lnTo>
                    <a:pt x="110731" y="66700"/>
                  </a:lnTo>
                  <a:lnTo>
                    <a:pt x="110705" y="65125"/>
                  </a:lnTo>
                </a:path>
                <a:path w="125730" h="107314">
                  <a:moveTo>
                    <a:pt x="0" y="106857"/>
                  </a:moveTo>
                  <a:lnTo>
                    <a:pt x="50406" y="106857"/>
                  </a:lnTo>
                </a:path>
                <a:path w="125730" h="107314">
                  <a:moveTo>
                    <a:pt x="50406" y="106857"/>
                  </a:moveTo>
                  <a:lnTo>
                    <a:pt x="50406" y="100507"/>
                  </a:lnTo>
                  <a:lnTo>
                    <a:pt x="50406" y="93776"/>
                  </a:lnTo>
                </a:path>
                <a:path w="125730" h="107314">
                  <a:moveTo>
                    <a:pt x="50406" y="23393"/>
                  </a:moveTo>
                  <a:lnTo>
                    <a:pt x="0" y="23393"/>
                  </a:lnTo>
                </a:path>
                <a:path w="125730" h="107314">
                  <a:moveTo>
                    <a:pt x="50406" y="36474"/>
                  </a:moveTo>
                  <a:lnTo>
                    <a:pt x="50406" y="29730"/>
                  </a:lnTo>
                  <a:lnTo>
                    <a:pt x="50406" y="23393"/>
                  </a:lnTo>
                </a:path>
                <a:path w="125730" h="107314">
                  <a:moveTo>
                    <a:pt x="99415" y="68287"/>
                  </a:moveTo>
                  <a:lnTo>
                    <a:pt x="98882" y="68287"/>
                  </a:lnTo>
                  <a:lnTo>
                    <a:pt x="98615" y="68287"/>
                  </a:lnTo>
                  <a:lnTo>
                    <a:pt x="98348" y="68287"/>
                  </a:lnTo>
                  <a:lnTo>
                    <a:pt x="98005" y="68287"/>
                  </a:lnTo>
                  <a:lnTo>
                    <a:pt x="97662" y="68287"/>
                  </a:lnTo>
                </a:path>
                <a:path w="125730" h="107314">
                  <a:moveTo>
                    <a:pt x="97662" y="68287"/>
                  </a:moveTo>
                  <a:lnTo>
                    <a:pt x="97624" y="65874"/>
                  </a:lnTo>
                  <a:lnTo>
                    <a:pt x="97586" y="63474"/>
                  </a:lnTo>
                  <a:lnTo>
                    <a:pt x="97434" y="53441"/>
                  </a:lnTo>
                  <a:lnTo>
                    <a:pt x="97281" y="43738"/>
                  </a:lnTo>
                  <a:lnTo>
                    <a:pt x="97142" y="34607"/>
                  </a:lnTo>
                  <a:lnTo>
                    <a:pt x="96989" y="26289"/>
                  </a:lnTo>
                  <a:lnTo>
                    <a:pt x="96392" y="5181"/>
                  </a:lnTo>
                </a:path>
                <a:path w="125730" h="107314">
                  <a:moveTo>
                    <a:pt x="96392" y="5092"/>
                  </a:moveTo>
                  <a:lnTo>
                    <a:pt x="97243" y="5092"/>
                  </a:lnTo>
                  <a:lnTo>
                    <a:pt x="98297" y="5092"/>
                  </a:lnTo>
                </a:path>
                <a:path w="125730" h="107314">
                  <a:moveTo>
                    <a:pt x="99364" y="65125"/>
                  </a:moveTo>
                  <a:lnTo>
                    <a:pt x="99352" y="62699"/>
                  </a:lnTo>
                  <a:lnTo>
                    <a:pt x="99313" y="60286"/>
                  </a:lnTo>
                  <a:lnTo>
                    <a:pt x="99301" y="59067"/>
                  </a:lnTo>
                  <a:lnTo>
                    <a:pt x="99275" y="57861"/>
                  </a:lnTo>
                  <a:lnTo>
                    <a:pt x="99275" y="57264"/>
                  </a:lnTo>
                  <a:lnTo>
                    <a:pt x="99263" y="56654"/>
                  </a:lnTo>
                  <a:lnTo>
                    <a:pt x="99250" y="56057"/>
                  </a:lnTo>
                  <a:lnTo>
                    <a:pt x="99250" y="55460"/>
                  </a:lnTo>
                  <a:lnTo>
                    <a:pt x="99212" y="53086"/>
                  </a:lnTo>
                  <a:lnTo>
                    <a:pt x="99174" y="50723"/>
                  </a:lnTo>
                  <a:lnTo>
                    <a:pt x="99136" y="48399"/>
                  </a:lnTo>
                  <a:lnTo>
                    <a:pt x="99110" y="46101"/>
                  </a:lnTo>
                  <a:lnTo>
                    <a:pt x="99072" y="43827"/>
                  </a:lnTo>
                  <a:lnTo>
                    <a:pt x="99034" y="41567"/>
                  </a:lnTo>
                  <a:lnTo>
                    <a:pt x="99009" y="39357"/>
                  </a:lnTo>
                  <a:lnTo>
                    <a:pt x="98971" y="37160"/>
                  </a:lnTo>
                  <a:lnTo>
                    <a:pt x="98958" y="36614"/>
                  </a:lnTo>
                  <a:lnTo>
                    <a:pt x="98958" y="36068"/>
                  </a:lnTo>
                  <a:lnTo>
                    <a:pt x="98945" y="35521"/>
                  </a:lnTo>
                  <a:lnTo>
                    <a:pt x="98932" y="34988"/>
                  </a:lnTo>
                  <a:lnTo>
                    <a:pt x="98920" y="33921"/>
                  </a:lnTo>
                  <a:lnTo>
                    <a:pt x="98907" y="32880"/>
                  </a:lnTo>
                  <a:lnTo>
                    <a:pt x="98869" y="30810"/>
                  </a:lnTo>
                  <a:lnTo>
                    <a:pt x="98831" y="28803"/>
                  </a:lnTo>
                  <a:lnTo>
                    <a:pt x="98805" y="26847"/>
                  </a:lnTo>
                  <a:lnTo>
                    <a:pt x="98780" y="24955"/>
                  </a:lnTo>
                  <a:lnTo>
                    <a:pt x="98742" y="23101"/>
                  </a:lnTo>
                  <a:lnTo>
                    <a:pt x="98704" y="21310"/>
                  </a:lnTo>
                  <a:lnTo>
                    <a:pt x="98691" y="20434"/>
                  </a:lnTo>
                  <a:lnTo>
                    <a:pt x="98678" y="19558"/>
                  </a:lnTo>
                  <a:lnTo>
                    <a:pt x="98666" y="19138"/>
                  </a:lnTo>
                  <a:lnTo>
                    <a:pt x="98653" y="18719"/>
                  </a:lnTo>
                  <a:lnTo>
                    <a:pt x="98653" y="18300"/>
                  </a:lnTo>
                  <a:lnTo>
                    <a:pt x="98640" y="17881"/>
                  </a:lnTo>
                  <a:lnTo>
                    <a:pt x="98602" y="16268"/>
                  </a:lnTo>
                  <a:lnTo>
                    <a:pt x="98564" y="14732"/>
                  </a:lnTo>
                  <a:lnTo>
                    <a:pt x="98539" y="13258"/>
                  </a:lnTo>
                  <a:lnTo>
                    <a:pt x="98501" y="11874"/>
                  </a:lnTo>
                  <a:lnTo>
                    <a:pt x="98463" y="10553"/>
                  </a:lnTo>
                  <a:lnTo>
                    <a:pt x="98437" y="9309"/>
                  </a:lnTo>
                  <a:lnTo>
                    <a:pt x="98399" y="8140"/>
                  </a:lnTo>
                  <a:lnTo>
                    <a:pt x="98361" y="7048"/>
                  </a:lnTo>
                  <a:lnTo>
                    <a:pt x="98361" y="6794"/>
                  </a:lnTo>
                  <a:lnTo>
                    <a:pt x="98348" y="6527"/>
                  </a:lnTo>
                  <a:lnTo>
                    <a:pt x="98336" y="6286"/>
                  </a:lnTo>
                  <a:lnTo>
                    <a:pt x="98336" y="6032"/>
                  </a:lnTo>
                  <a:lnTo>
                    <a:pt x="98310" y="5549"/>
                  </a:lnTo>
                  <a:lnTo>
                    <a:pt x="98297" y="5092"/>
                  </a:lnTo>
                </a:path>
                <a:path w="125730" h="107314">
                  <a:moveTo>
                    <a:pt x="99415" y="68287"/>
                  </a:moveTo>
                  <a:lnTo>
                    <a:pt x="99390" y="66700"/>
                  </a:lnTo>
                  <a:lnTo>
                    <a:pt x="99364" y="65125"/>
                  </a:lnTo>
                </a:path>
                <a:path w="125730" h="107314">
                  <a:moveTo>
                    <a:pt x="96951" y="68287"/>
                  </a:moveTo>
                  <a:lnTo>
                    <a:pt x="96685" y="68287"/>
                  </a:lnTo>
                  <a:lnTo>
                    <a:pt x="96418" y="68287"/>
                  </a:lnTo>
                  <a:lnTo>
                    <a:pt x="96151" y="68287"/>
                  </a:lnTo>
                  <a:lnTo>
                    <a:pt x="95872" y="68287"/>
                  </a:lnTo>
                  <a:lnTo>
                    <a:pt x="95173" y="68287"/>
                  </a:lnTo>
                </a:path>
                <a:path w="125730" h="107314">
                  <a:moveTo>
                    <a:pt x="95135" y="65125"/>
                  </a:moveTo>
                  <a:lnTo>
                    <a:pt x="95148" y="66700"/>
                  </a:lnTo>
                  <a:lnTo>
                    <a:pt x="95173" y="68287"/>
                  </a:lnTo>
                </a:path>
                <a:path w="125730" h="107314">
                  <a:moveTo>
                    <a:pt x="94068" y="5092"/>
                  </a:moveTo>
                  <a:lnTo>
                    <a:pt x="94094" y="6032"/>
                  </a:lnTo>
                  <a:lnTo>
                    <a:pt x="94119" y="7048"/>
                  </a:lnTo>
                  <a:lnTo>
                    <a:pt x="94145" y="7594"/>
                  </a:lnTo>
                  <a:lnTo>
                    <a:pt x="94157" y="8153"/>
                  </a:lnTo>
                  <a:lnTo>
                    <a:pt x="94170" y="8432"/>
                  </a:lnTo>
                  <a:lnTo>
                    <a:pt x="94170" y="8724"/>
                  </a:lnTo>
                  <a:lnTo>
                    <a:pt x="94183" y="9029"/>
                  </a:lnTo>
                  <a:lnTo>
                    <a:pt x="94195" y="9334"/>
                  </a:lnTo>
                  <a:lnTo>
                    <a:pt x="94233" y="10579"/>
                  </a:lnTo>
                  <a:lnTo>
                    <a:pt x="94259" y="11899"/>
                  </a:lnTo>
                  <a:lnTo>
                    <a:pt x="94297" y="13296"/>
                  </a:lnTo>
                  <a:lnTo>
                    <a:pt x="94335" y="14770"/>
                  </a:lnTo>
                  <a:lnTo>
                    <a:pt x="94360" y="16294"/>
                  </a:lnTo>
                  <a:lnTo>
                    <a:pt x="94399" y="17907"/>
                  </a:lnTo>
                  <a:lnTo>
                    <a:pt x="94437" y="19570"/>
                  </a:lnTo>
                  <a:lnTo>
                    <a:pt x="94462" y="21310"/>
                  </a:lnTo>
                  <a:lnTo>
                    <a:pt x="94475" y="21755"/>
                  </a:lnTo>
                  <a:lnTo>
                    <a:pt x="94487" y="22212"/>
                  </a:lnTo>
                  <a:lnTo>
                    <a:pt x="94487" y="22669"/>
                  </a:lnTo>
                  <a:lnTo>
                    <a:pt x="94500" y="23126"/>
                  </a:lnTo>
                  <a:lnTo>
                    <a:pt x="94526" y="24053"/>
                  </a:lnTo>
                  <a:lnTo>
                    <a:pt x="94538" y="24993"/>
                  </a:lnTo>
                  <a:lnTo>
                    <a:pt x="94576" y="26898"/>
                  </a:lnTo>
                  <a:lnTo>
                    <a:pt x="94589" y="28854"/>
                  </a:lnTo>
                  <a:lnTo>
                    <a:pt x="94627" y="30873"/>
                  </a:lnTo>
                  <a:lnTo>
                    <a:pt x="94665" y="32918"/>
                  </a:lnTo>
                  <a:lnTo>
                    <a:pt x="94691" y="35013"/>
                  </a:lnTo>
                  <a:lnTo>
                    <a:pt x="94729" y="37160"/>
                  </a:lnTo>
                  <a:lnTo>
                    <a:pt x="94741" y="38252"/>
                  </a:lnTo>
                  <a:lnTo>
                    <a:pt x="94767" y="39357"/>
                  </a:lnTo>
                  <a:lnTo>
                    <a:pt x="94767" y="39916"/>
                  </a:lnTo>
                  <a:lnTo>
                    <a:pt x="94780" y="40474"/>
                  </a:lnTo>
                  <a:lnTo>
                    <a:pt x="94792" y="41033"/>
                  </a:lnTo>
                  <a:lnTo>
                    <a:pt x="94805" y="41605"/>
                  </a:lnTo>
                  <a:lnTo>
                    <a:pt x="94830" y="43865"/>
                  </a:lnTo>
                  <a:lnTo>
                    <a:pt x="94868" y="46151"/>
                  </a:lnTo>
                  <a:lnTo>
                    <a:pt x="94907" y="48463"/>
                  </a:lnTo>
                  <a:lnTo>
                    <a:pt x="94932" y="50774"/>
                  </a:lnTo>
                  <a:lnTo>
                    <a:pt x="94970" y="53124"/>
                  </a:lnTo>
                  <a:lnTo>
                    <a:pt x="95008" y="55499"/>
                  </a:lnTo>
                  <a:lnTo>
                    <a:pt x="95034" y="57873"/>
                  </a:lnTo>
                  <a:lnTo>
                    <a:pt x="95072" y="60274"/>
                  </a:lnTo>
                  <a:lnTo>
                    <a:pt x="95084" y="60871"/>
                  </a:lnTo>
                  <a:lnTo>
                    <a:pt x="95097" y="61480"/>
                  </a:lnTo>
                  <a:lnTo>
                    <a:pt x="95097" y="62090"/>
                  </a:lnTo>
                  <a:lnTo>
                    <a:pt x="95110" y="62699"/>
                  </a:lnTo>
                  <a:lnTo>
                    <a:pt x="95122" y="63906"/>
                  </a:lnTo>
                  <a:lnTo>
                    <a:pt x="95135" y="65125"/>
                  </a:lnTo>
                </a:path>
                <a:path w="125730" h="107314">
                  <a:moveTo>
                    <a:pt x="94068" y="5092"/>
                  </a:moveTo>
                  <a:lnTo>
                    <a:pt x="94551" y="5092"/>
                  </a:lnTo>
                  <a:lnTo>
                    <a:pt x="94983" y="5092"/>
                  </a:lnTo>
                  <a:lnTo>
                    <a:pt x="95364" y="5092"/>
                  </a:lnTo>
                  <a:lnTo>
                    <a:pt x="95681" y="5092"/>
                  </a:lnTo>
                </a:path>
                <a:path w="125730" h="107314">
                  <a:moveTo>
                    <a:pt x="96951" y="68287"/>
                  </a:moveTo>
                  <a:lnTo>
                    <a:pt x="96913" y="65874"/>
                  </a:lnTo>
                  <a:lnTo>
                    <a:pt x="96875" y="63474"/>
                  </a:lnTo>
                  <a:lnTo>
                    <a:pt x="96723" y="53441"/>
                  </a:lnTo>
                  <a:lnTo>
                    <a:pt x="95986" y="12992"/>
                  </a:lnTo>
                  <a:lnTo>
                    <a:pt x="95681" y="5181"/>
                  </a:lnTo>
                </a:path>
                <a:path w="125730" h="107314">
                  <a:moveTo>
                    <a:pt x="102603" y="68287"/>
                  </a:moveTo>
                  <a:lnTo>
                    <a:pt x="102349" y="68287"/>
                  </a:lnTo>
                  <a:lnTo>
                    <a:pt x="102069" y="68287"/>
                  </a:lnTo>
                  <a:lnTo>
                    <a:pt x="101815" y="68287"/>
                  </a:lnTo>
                  <a:lnTo>
                    <a:pt x="101536" y="68287"/>
                  </a:lnTo>
                  <a:lnTo>
                    <a:pt x="100850" y="68287"/>
                  </a:lnTo>
                </a:path>
                <a:path w="125730" h="107314">
                  <a:moveTo>
                    <a:pt x="100799" y="65125"/>
                  </a:moveTo>
                  <a:lnTo>
                    <a:pt x="100825" y="66700"/>
                  </a:lnTo>
                  <a:lnTo>
                    <a:pt x="100850" y="68287"/>
                  </a:lnTo>
                </a:path>
                <a:path w="125730" h="107314">
                  <a:moveTo>
                    <a:pt x="99720" y="5092"/>
                  </a:moveTo>
                  <a:lnTo>
                    <a:pt x="99758" y="6032"/>
                  </a:lnTo>
                  <a:lnTo>
                    <a:pt x="99796" y="7048"/>
                  </a:lnTo>
                  <a:lnTo>
                    <a:pt x="99809" y="7594"/>
                  </a:lnTo>
                  <a:lnTo>
                    <a:pt x="99834" y="8153"/>
                  </a:lnTo>
                  <a:lnTo>
                    <a:pt x="99834" y="8432"/>
                  </a:lnTo>
                  <a:lnTo>
                    <a:pt x="99847" y="8724"/>
                  </a:lnTo>
                  <a:lnTo>
                    <a:pt x="99860" y="9029"/>
                  </a:lnTo>
                  <a:lnTo>
                    <a:pt x="99860" y="9334"/>
                  </a:lnTo>
                  <a:lnTo>
                    <a:pt x="99885" y="10579"/>
                  </a:lnTo>
                  <a:lnTo>
                    <a:pt x="99923" y="11899"/>
                  </a:lnTo>
                  <a:lnTo>
                    <a:pt x="99948" y="13296"/>
                  </a:lnTo>
                  <a:lnTo>
                    <a:pt x="99987" y="14770"/>
                  </a:lnTo>
                  <a:lnTo>
                    <a:pt x="100025" y="16294"/>
                  </a:lnTo>
                  <a:lnTo>
                    <a:pt x="100063" y="17907"/>
                  </a:lnTo>
                  <a:lnTo>
                    <a:pt x="100088" y="19570"/>
                  </a:lnTo>
                  <a:lnTo>
                    <a:pt x="100126" y="21310"/>
                  </a:lnTo>
                  <a:lnTo>
                    <a:pt x="100139" y="21755"/>
                  </a:lnTo>
                  <a:lnTo>
                    <a:pt x="100139" y="22212"/>
                  </a:lnTo>
                  <a:lnTo>
                    <a:pt x="100152" y="22669"/>
                  </a:lnTo>
                  <a:lnTo>
                    <a:pt x="100164" y="23126"/>
                  </a:lnTo>
                  <a:lnTo>
                    <a:pt x="100177" y="24053"/>
                  </a:lnTo>
                  <a:lnTo>
                    <a:pt x="100190" y="24993"/>
                  </a:lnTo>
                  <a:lnTo>
                    <a:pt x="100228" y="26898"/>
                  </a:lnTo>
                  <a:lnTo>
                    <a:pt x="100266" y="28854"/>
                  </a:lnTo>
                  <a:lnTo>
                    <a:pt x="100304" y="30873"/>
                  </a:lnTo>
                  <a:lnTo>
                    <a:pt x="100329" y="32918"/>
                  </a:lnTo>
                  <a:lnTo>
                    <a:pt x="100368" y="35013"/>
                  </a:lnTo>
                  <a:lnTo>
                    <a:pt x="100406" y="37160"/>
                  </a:lnTo>
                  <a:lnTo>
                    <a:pt x="100418" y="38252"/>
                  </a:lnTo>
                  <a:lnTo>
                    <a:pt x="100418" y="39357"/>
                  </a:lnTo>
                  <a:lnTo>
                    <a:pt x="100431" y="39916"/>
                  </a:lnTo>
                  <a:lnTo>
                    <a:pt x="100444" y="40474"/>
                  </a:lnTo>
                  <a:lnTo>
                    <a:pt x="100444" y="41033"/>
                  </a:lnTo>
                  <a:lnTo>
                    <a:pt x="100456" y="41605"/>
                  </a:lnTo>
                  <a:lnTo>
                    <a:pt x="100495" y="43865"/>
                  </a:lnTo>
                  <a:lnTo>
                    <a:pt x="100533" y="46151"/>
                  </a:lnTo>
                  <a:lnTo>
                    <a:pt x="100558" y="48463"/>
                  </a:lnTo>
                  <a:lnTo>
                    <a:pt x="100596" y="50774"/>
                  </a:lnTo>
                  <a:lnTo>
                    <a:pt x="100634" y="53124"/>
                  </a:lnTo>
                  <a:lnTo>
                    <a:pt x="100660" y="55499"/>
                  </a:lnTo>
                  <a:lnTo>
                    <a:pt x="100698" y="57873"/>
                  </a:lnTo>
                  <a:lnTo>
                    <a:pt x="100736" y="60274"/>
                  </a:lnTo>
                  <a:lnTo>
                    <a:pt x="100736" y="60871"/>
                  </a:lnTo>
                  <a:lnTo>
                    <a:pt x="100749" y="61480"/>
                  </a:lnTo>
                  <a:lnTo>
                    <a:pt x="100761" y="62090"/>
                  </a:lnTo>
                  <a:lnTo>
                    <a:pt x="100774" y="62699"/>
                  </a:lnTo>
                  <a:lnTo>
                    <a:pt x="100787" y="63906"/>
                  </a:lnTo>
                  <a:lnTo>
                    <a:pt x="100799" y="65125"/>
                  </a:lnTo>
                </a:path>
                <a:path w="125730" h="107314">
                  <a:moveTo>
                    <a:pt x="99720" y="5092"/>
                  </a:moveTo>
                  <a:lnTo>
                    <a:pt x="100215" y="5092"/>
                  </a:lnTo>
                  <a:lnTo>
                    <a:pt x="100647" y="5092"/>
                  </a:lnTo>
                  <a:lnTo>
                    <a:pt x="101015" y="5092"/>
                  </a:lnTo>
                  <a:lnTo>
                    <a:pt x="101345" y="5092"/>
                  </a:lnTo>
                </a:path>
                <a:path w="125730" h="107314">
                  <a:moveTo>
                    <a:pt x="101345" y="5092"/>
                  </a:moveTo>
                  <a:lnTo>
                    <a:pt x="102158" y="38785"/>
                  </a:lnTo>
                  <a:lnTo>
                    <a:pt x="102311" y="48221"/>
                  </a:lnTo>
                  <a:lnTo>
                    <a:pt x="102463" y="58115"/>
                  </a:lnTo>
                  <a:lnTo>
                    <a:pt x="102527" y="63195"/>
                  </a:lnTo>
                  <a:lnTo>
                    <a:pt x="102603" y="68287"/>
                  </a:lnTo>
                </a:path>
                <a:path w="125730" h="107314">
                  <a:moveTo>
                    <a:pt x="105079" y="68287"/>
                  </a:moveTo>
                  <a:lnTo>
                    <a:pt x="104559" y="68287"/>
                  </a:lnTo>
                  <a:lnTo>
                    <a:pt x="104279" y="68287"/>
                  </a:lnTo>
                  <a:lnTo>
                    <a:pt x="104012" y="68287"/>
                  </a:lnTo>
                  <a:lnTo>
                    <a:pt x="103657" y="68287"/>
                  </a:lnTo>
                  <a:lnTo>
                    <a:pt x="103327" y="68287"/>
                  </a:lnTo>
                </a:path>
              </a:pathLst>
            </a:custGeom>
            <a:ln w="7442">
              <a:solidFill>
                <a:srgbClr val="070101"/>
              </a:solidFill>
            </a:ln>
          </p:spPr>
          <p:txBody>
            <a:bodyPr wrap="square" lIns="0" tIns="0" rIns="0" bIns="0" rtlCol="0"/>
            <a:lstStyle/>
            <a:p/>
          </p:txBody>
        </p:sp>
        <p:sp>
          <p:nvSpPr>
            <p:cNvPr id="3862" name="object 3862" descr=""/>
            <p:cNvSpPr/>
            <p:nvPr/>
          </p:nvSpPr>
          <p:spPr>
            <a:xfrm>
              <a:off x="2802225" y="4589745"/>
              <a:ext cx="50800" cy="0"/>
            </a:xfrm>
            <a:custGeom>
              <a:avLst/>
              <a:gdLst/>
              <a:ahLst/>
              <a:cxnLst/>
              <a:rect l="l" t="t" r="r" b="b"/>
              <a:pathLst>
                <a:path w="50800" h="0">
                  <a:moveTo>
                    <a:pt x="0" y="0"/>
                  </a:moveTo>
                  <a:lnTo>
                    <a:pt x="50406" y="0"/>
                  </a:lnTo>
                </a:path>
              </a:pathLst>
            </a:custGeom>
            <a:ln w="7442">
              <a:solidFill>
                <a:srgbClr val="070101"/>
              </a:solidFill>
            </a:ln>
          </p:spPr>
          <p:txBody>
            <a:bodyPr wrap="square" lIns="0" tIns="0" rIns="0" bIns="0" rtlCol="0"/>
            <a:lstStyle/>
            <a:p/>
          </p:txBody>
        </p:sp>
        <p:sp>
          <p:nvSpPr>
            <p:cNvPr id="3863" name="object 3863" descr=""/>
            <p:cNvSpPr/>
            <p:nvPr/>
          </p:nvSpPr>
          <p:spPr>
            <a:xfrm>
              <a:off x="2802221" y="4638052"/>
              <a:ext cx="50800" cy="9525"/>
            </a:xfrm>
            <a:custGeom>
              <a:avLst/>
              <a:gdLst/>
              <a:ahLst/>
              <a:cxnLst/>
              <a:rect l="l" t="t" r="r" b="b"/>
              <a:pathLst>
                <a:path w="50800" h="9525">
                  <a:moveTo>
                    <a:pt x="50406" y="8991"/>
                  </a:moveTo>
                  <a:lnTo>
                    <a:pt x="50406" y="4254"/>
                  </a:lnTo>
                  <a:lnTo>
                    <a:pt x="50406" y="0"/>
                  </a:lnTo>
                </a:path>
                <a:path w="50800" h="9525">
                  <a:moveTo>
                    <a:pt x="50406" y="8991"/>
                  </a:moveTo>
                  <a:lnTo>
                    <a:pt x="0" y="8991"/>
                  </a:lnTo>
                </a:path>
              </a:pathLst>
            </a:custGeom>
            <a:ln w="7442">
              <a:solidFill>
                <a:srgbClr val="070101"/>
              </a:solidFill>
            </a:ln>
          </p:spPr>
          <p:txBody>
            <a:bodyPr wrap="square" lIns="0" tIns="0" rIns="0" bIns="0" rtlCol="0"/>
            <a:lstStyle/>
            <a:p/>
          </p:txBody>
        </p:sp>
        <p:sp>
          <p:nvSpPr>
            <p:cNvPr id="3864" name="object 3864" descr=""/>
            <p:cNvSpPr/>
            <p:nvPr/>
          </p:nvSpPr>
          <p:spPr>
            <a:xfrm>
              <a:off x="2852628" y="4598736"/>
              <a:ext cx="0" cy="15240"/>
            </a:xfrm>
            <a:custGeom>
              <a:avLst/>
              <a:gdLst/>
              <a:ahLst/>
              <a:cxnLst/>
              <a:rect l="l" t="t" r="r" b="b"/>
              <a:pathLst>
                <a:path w="0" h="15239">
                  <a:moveTo>
                    <a:pt x="0" y="14871"/>
                  </a:moveTo>
                  <a:lnTo>
                    <a:pt x="0" y="7366"/>
                  </a:lnTo>
                  <a:lnTo>
                    <a:pt x="0" y="0"/>
                  </a:lnTo>
                </a:path>
              </a:pathLst>
            </a:custGeom>
            <a:ln w="7442">
              <a:solidFill>
                <a:srgbClr val="070101"/>
              </a:solidFill>
            </a:ln>
          </p:spPr>
          <p:txBody>
            <a:bodyPr wrap="square" lIns="0" tIns="0" rIns="0" bIns="0" rtlCol="0"/>
            <a:lstStyle/>
            <a:p/>
          </p:txBody>
        </p:sp>
        <p:sp>
          <p:nvSpPr>
            <p:cNvPr id="3865" name="object 3865" descr=""/>
            <p:cNvSpPr/>
            <p:nvPr/>
          </p:nvSpPr>
          <p:spPr>
            <a:xfrm>
              <a:off x="2802221" y="4598737"/>
              <a:ext cx="50800" cy="0"/>
            </a:xfrm>
            <a:custGeom>
              <a:avLst/>
              <a:gdLst/>
              <a:ahLst/>
              <a:cxnLst/>
              <a:rect l="l" t="t" r="r" b="b"/>
              <a:pathLst>
                <a:path w="50800" h="0">
                  <a:moveTo>
                    <a:pt x="50406" y="0"/>
                  </a:moveTo>
                  <a:lnTo>
                    <a:pt x="0" y="0"/>
                  </a:lnTo>
                </a:path>
              </a:pathLst>
            </a:custGeom>
            <a:ln w="7442">
              <a:solidFill>
                <a:srgbClr val="070101"/>
              </a:solidFill>
            </a:ln>
          </p:spPr>
          <p:txBody>
            <a:bodyPr wrap="square" lIns="0" tIns="0" rIns="0" bIns="0" rtlCol="0"/>
            <a:lstStyle/>
            <a:p/>
          </p:txBody>
        </p:sp>
        <p:sp>
          <p:nvSpPr>
            <p:cNvPr id="3866" name="object 3866" descr=""/>
            <p:cNvSpPr/>
            <p:nvPr/>
          </p:nvSpPr>
          <p:spPr>
            <a:xfrm>
              <a:off x="2802225" y="4638052"/>
              <a:ext cx="50800" cy="0"/>
            </a:xfrm>
            <a:custGeom>
              <a:avLst/>
              <a:gdLst/>
              <a:ahLst/>
              <a:cxnLst/>
              <a:rect l="l" t="t" r="r" b="b"/>
              <a:pathLst>
                <a:path w="50800" h="0">
                  <a:moveTo>
                    <a:pt x="0" y="0"/>
                  </a:moveTo>
                  <a:lnTo>
                    <a:pt x="50406" y="0"/>
                  </a:lnTo>
                </a:path>
              </a:pathLst>
            </a:custGeom>
            <a:ln w="7442">
              <a:solidFill>
                <a:srgbClr val="070101"/>
              </a:solidFill>
            </a:ln>
          </p:spPr>
          <p:txBody>
            <a:bodyPr wrap="square" lIns="0" tIns="0" rIns="0" bIns="0" rtlCol="0"/>
            <a:lstStyle/>
            <a:p/>
          </p:txBody>
        </p:sp>
        <p:sp>
          <p:nvSpPr>
            <p:cNvPr id="3867" name="object 3867" descr=""/>
            <p:cNvSpPr/>
            <p:nvPr/>
          </p:nvSpPr>
          <p:spPr>
            <a:xfrm>
              <a:off x="2852628" y="4623181"/>
              <a:ext cx="0" cy="15240"/>
            </a:xfrm>
            <a:custGeom>
              <a:avLst/>
              <a:gdLst/>
              <a:ahLst/>
              <a:cxnLst/>
              <a:rect l="l" t="t" r="r" b="b"/>
              <a:pathLst>
                <a:path w="0" h="15239">
                  <a:moveTo>
                    <a:pt x="0" y="14871"/>
                  </a:moveTo>
                  <a:lnTo>
                    <a:pt x="0" y="7505"/>
                  </a:lnTo>
                  <a:lnTo>
                    <a:pt x="0" y="0"/>
                  </a:lnTo>
                </a:path>
              </a:pathLst>
            </a:custGeom>
            <a:ln w="7442">
              <a:solidFill>
                <a:srgbClr val="070101"/>
              </a:solidFill>
            </a:ln>
          </p:spPr>
          <p:txBody>
            <a:bodyPr wrap="square" lIns="0" tIns="0" rIns="0" bIns="0" rtlCol="0"/>
            <a:lstStyle/>
            <a:p/>
          </p:txBody>
        </p:sp>
        <p:sp>
          <p:nvSpPr>
            <p:cNvPr id="3868" name="object 3868" descr=""/>
            <p:cNvSpPr/>
            <p:nvPr/>
          </p:nvSpPr>
          <p:spPr>
            <a:xfrm>
              <a:off x="2802221" y="4613613"/>
              <a:ext cx="50800" cy="10160"/>
            </a:xfrm>
            <a:custGeom>
              <a:avLst/>
              <a:gdLst/>
              <a:ahLst/>
              <a:cxnLst/>
              <a:rect l="l" t="t" r="r" b="b"/>
              <a:pathLst>
                <a:path w="50800" h="10160">
                  <a:moveTo>
                    <a:pt x="50406" y="9563"/>
                  </a:moveTo>
                  <a:lnTo>
                    <a:pt x="0" y="9563"/>
                  </a:lnTo>
                </a:path>
                <a:path w="50800" h="10160">
                  <a:moveTo>
                    <a:pt x="50406" y="9563"/>
                  </a:moveTo>
                  <a:lnTo>
                    <a:pt x="50406" y="4787"/>
                  </a:lnTo>
                  <a:lnTo>
                    <a:pt x="50406" y="0"/>
                  </a:lnTo>
                </a:path>
              </a:pathLst>
            </a:custGeom>
            <a:ln w="7442">
              <a:solidFill>
                <a:srgbClr val="070101"/>
              </a:solidFill>
            </a:ln>
          </p:spPr>
          <p:txBody>
            <a:bodyPr wrap="square" lIns="0" tIns="0" rIns="0" bIns="0" rtlCol="0"/>
            <a:lstStyle/>
            <a:p/>
          </p:txBody>
        </p:sp>
        <p:sp>
          <p:nvSpPr>
            <p:cNvPr id="3869" name="object 3869" descr=""/>
            <p:cNvSpPr/>
            <p:nvPr/>
          </p:nvSpPr>
          <p:spPr>
            <a:xfrm>
              <a:off x="2802225" y="4613607"/>
              <a:ext cx="50800" cy="0"/>
            </a:xfrm>
            <a:custGeom>
              <a:avLst/>
              <a:gdLst/>
              <a:ahLst/>
              <a:cxnLst/>
              <a:rect l="l" t="t" r="r" b="b"/>
              <a:pathLst>
                <a:path w="50800" h="0">
                  <a:moveTo>
                    <a:pt x="0" y="0"/>
                  </a:moveTo>
                  <a:lnTo>
                    <a:pt x="50406" y="0"/>
                  </a:lnTo>
                </a:path>
              </a:pathLst>
            </a:custGeom>
            <a:ln w="7442">
              <a:solidFill>
                <a:srgbClr val="070101"/>
              </a:solidFill>
            </a:ln>
          </p:spPr>
          <p:txBody>
            <a:bodyPr wrap="square" lIns="0" tIns="0" rIns="0" bIns="0" rtlCol="0"/>
            <a:lstStyle/>
            <a:p/>
          </p:txBody>
        </p:sp>
        <p:sp>
          <p:nvSpPr>
            <p:cNvPr id="3870" name="object 3870" descr=""/>
            <p:cNvSpPr/>
            <p:nvPr/>
          </p:nvSpPr>
          <p:spPr>
            <a:xfrm>
              <a:off x="2642472" y="4564601"/>
              <a:ext cx="160020" cy="257810"/>
            </a:xfrm>
            <a:custGeom>
              <a:avLst/>
              <a:gdLst/>
              <a:ahLst/>
              <a:cxnLst/>
              <a:rect l="l" t="t" r="r" b="b"/>
              <a:pathLst>
                <a:path w="160019" h="257810">
                  <a:moveTo>
                    <a:pt x="159753" y="257657"/>
                  </a:moveTo>
                  <a:lnTo>
                    <a:pt x="0" y="257657"/>
                  </a:lnTo>
                </a:path>
                <a:path w="160019" h="257810">
                  <a:moveTo>
                    <a:pt x="159753" y="257657"/>
                  </a:moveTo>
                  <a:lnTo>
                    <a:pt x="159753" y="0"/>
                  </a:lnTo>
                </a:path>
              </a:pathLst>
            </a:custGeom>
            <a:ln w="7442">
              <a:solidFill>
                <a:srgbClr val="070101"/>
              </a:solidFill>
            </a:ln>
          </p:spPr>
          <p:txBody>
            <a:bodyPr wrap="square" lIns="0" tIns="0" rIns="0" bIns="0" rtlCol="0"/>
            <a:lstStyle/>
            <a:p/>
          </p:txBody>
        </p:sp>
        <p:sp>
          <p:nvSpPr>
            <p:cNvPr id="3871" name="object 3871" descr=""/>
            <p:cNvSpPr/>
            <p:nvPr/>
          </p:nvSpPr>
          <p:spPr>
            <a:xfrm>
              <a:off x="2652289" y="4425854"/>
              <a:ext cx="150495" cy="139065"/>
            </a:xfrm>
            <a:custGeom>
              <a:avLst/>
              <a:gdLst/>
              <a:ahLst/>
              <a:cxnLst/>
              <a:rect l="l" t="t" r="r" b="b"/>
              <a:pathLst>
                <a:path w="150494" h="139064">
                  <a:moveTo>
                    <a:pt x="149936" y="0"/>
                  </a:moveTo>
                  <a:lnTo>
                    <a:pt x="149936" y="0"/>
                  </a:lnTo>
                  <a:lnTo>
                    <a:pt x="149936" y="135267"/>
                  </a:lnTo>
                  <a:lnTo>
                    <a:pt x="149936" y="138747"/>
                  </a:lnTo>
                </a:path>
                <a:path w="150494" h="139064">
                  <a:moveTo>
                    <a:pt x="149936" y="0"/>
                  </a:moveTo>
                  <a:lnTo>
                    <a:pt x="0" y="0"/>
                  </a:lnTo>
                </a:path>
              </a:pathLst>
            </a:custGeom>
            <a:ln w="7442">
              <a:solidFill>
                <a:srgbClr val="070101"/>
              </a:solidFill>
            </a:ln>
          </p:spPr>
          <p:txBody>
            <a:bodyPr wrap="square" lIns="0" tIns="0" rIns="0" bIns="0" rtlCol="0"/>
            <a:lstStyle/>
            <a:p/>
          </p:txBody>
        </p:sp>
        <p:sp>
          <p:nvSpPr>
            <p:cNvPr id="3872" name="object 3872" descr=""/>
            <p:cNvSpPr/>
            <p:nvPr/>
          </p:nvSpPr>
          <p:spPr>
            <a:xfrm>
              <a:off x="1386494" y="4086080"/>
              <a:ext cx="793115" cy="0"/>
            </a:xfrm>
            <a:custGeom>
              <a:avLst/>
              <a:gdLst/>
              <a:ahLst/>
              <a:cxnLst/>
              <a:rect l="l" t="t" r="r" b="b"/>
              <a:pathLst>
                <a:path w="793114" h="0">
                  <a:moveTo>
                    <a:pt x="792810" y="0"/>
                  </a:moveTo>
                  <a:lnTo>
                    <a:pt x="792810" y="0"/>
                  </a:lnTo>
                  <a:lnTo>
                    <a:pt x="2324" y="0"/>
                  </a:lnTo>
                  <a:lnTo>
                    <a:pt x="0" y="0"/>
                  </a:lnTo>
                </a:path>
              </a:pathLst>
            </a:custGeom>
            <a:ln w="7442">
              <a:solidFill>
                <a:srgbClr val="070101"/>
              </a:solidFill>
            </a:ln>
          </p:spPr>
          <p:txBody>
            <a:bodyPr wrap="square" lIns="0" tIns="0" rIns="0" bIns="0" rtlCol="0"/>
            <a:lstStyle/>
            <a:p/>
          </p:txBody>
        </p:sp>
        <p:sp>
          <p:nvSpPr>
            <p:cNvPr id="3873" name="object 3873" descr=""/>
            <p:cNvSpPr/>
            <p:nvPr/>
          </p:nvSpPr>
          <p:spPr>
            <a:xfrm>
              <a:off x="1386497" y="4086080"/>
              <a:ext cx="0" cy="28575"/>
            </a:xfrm>
            <a:custGeom>
              <a:avLst/>
              <a:gdLst/>
              <a:ahLst/>
              <a:cxnLst/>
              <a:rect l="l" t="t" r="r" b="b"/>
              <a:pathLst>
                <a:path w="0" h="28575">
                  <a:moveTo>
                    <a:pt x="0" y="0"/>
                  </a:moveTo>
                  <a:lnTo>
                    <a:pt x="0" y="28308"/>
                  </a:lnTo>
                </a:path>
              </a:pathLst>
            </a:custGeom>
            <a:ln w="7442">
              <a:solidFill>
                <a:srgbClr val="070101"/>
              </a:solidFill>
            </a:ln>
          </p:spPr>
          <p:txBody>
            <a:bodyPr wrap="square" lIns="0" tIns="0" rIns="0" bIns="0" rtlCol="0"/>
            <a:lstStyle/>
            <a:p/>
          </p:txBody>
        </p:sp>
        <p:sp>
          <p:nvSpPr>
            <p:cNvPr id="3874" name="object 3874" descr=""/>
            <p:cNvSpPr/>
            <p:nvPr/>
          </p:nvSpPr>
          <p:spPr>
            <a:xfrm>
              <a:off x="2179304" y="4086086"/>
              <a:ext cx="0" cy="28575"/>
            </a:xfrm>
            <a:custGeom>
              <a:avLst/>
              <a:gdLst/>
              <a:ahLst/>
              <a:cxnLst/>
              <a:rect l="l" t="t" r="r" b="b"/>
              <a:pathLst>
                <a:path w="0" h="28575">
                  <a:moveTo>
                    <a:pt x="0" y="28308"/>
                  </a:moveTo>
                  <a:lnTo>
                    <a:pt x="0" y="0"/>
                  </a:lnTo>
                </a:path>
              </a:pathLst>
            </a:custGeom>
            <a:ln w="7442">
              <a:solidFill>
                <a:srgbClr val="070101"/>
              </a:solidFill>
            </a:ln>
          </p:spPr>
          <p:txBody>
            <a:bodyPr wrap="square" lIns="0" tIns="0" rIns="0" bIns="0" rtlCol="0"/>
            <a:lstStyle/>
            <a:p/>
          </p:txBody>
        </p:sp>
        <p:sp>
          <p:nvSpPr>
            <p:cNvPr id="3875" name="object 3875" descr=""/>
            <p:cNvSpPr/>
            <p:nvPr/>
          </p:nvSpPr>
          <p:spPr>
            <a:xfrm>
              <a:off x="2460276" y="4822258"/>
              <a:ext cx="182245" cy="0"/>
            </a:xfrm>
            <a:custGeom>
              <a:avLst/>
              <a:gdLst/>
              <a:ahLst/>
              <a:cxnLst/>
              <a:rect l="l" t="t" r="r" b="b"/>
              <a:pathLst>
                <a:path w="182244" h="0">
                  <a:moveTo>
                    <a:pt x="182194" y="0"/>
                  </a:moveTo>
                  <a:lnTo>
                    <a:pt x="182194" y="0"/>
                  </a:lnTo>
                  <a:lnTo>
                    <a:pt x="22479" y="0"/>
                  </a:lnTo>
                  <a:lnTo>
                    <a:pt x="0" y="0"/>
                  </a:lnTo>
                </a:path>
              </a:pathLst>
            </a:custGeom>
            <a:ln w="7442">
              <a:solidFill>
                <a:srgbClr val="070101"/>
              </a:solidFill>
            </a:ln>
          </p:spPr>
          <p:txBody>
            <a:bodyPr wrap="square" lIns="0" tIns="0" rIns="0" bIns="0" rtlCol="0"/>
            <a:lstStyle/>
            <a:p/>
          </p:txBody>
        </p:sp>
        <p:sp>
          <p:nvSpPr>
            <p:cNvPr id="3876" name="object 3876" descr=""/>
            <p:cNvSpPr/>
            <p:nvPr/>
          </p:nvSpPr>
          <p:spPr>
            <a:xfrm>
              <a:off x="1774404" y="4114395"/>
              <a:ext cx="17145" cy="0"/>
            </a:xfrm>
            <a:custGeom>
              <a:avLst/>
              <a:gdLst/>
              <a:ahLst/>
              <a:cxnLst/>
              <a:rect l="l" t="t" r="r" b="b"/>
              <a:pathLst>
                <a:path w="17144" h="0">
                  <a:moveTo>
                    <a:pt x="16992" y="0"/>
                  </a:moveTo>
                  <a:lnTo>
                    <a:pt x="0" y="0"/>
                  </a:lnTo>
                </a:path>
              </a:pathLst>
            </a:custGeom>
            <a:ln w="7442">
              <a:solidFill>
                <a:srgbClr val="070101"/>
              </a:solidFill>
            </a:ln>
          </p:spPr>
          <p:txBody>
            <a:bodyPr wrap="square" lIns="0" tIns="0" rIns="0" bIns="0" rtlCol="0"/>
            <a:lstStyle/>
            <a:p/>
          </p:txBody>
        </p:sp>
        <p:sp>
          <p:nvSpPr>
            <p:cNvPr id="3877" name="object 3877" descr=""/>
            <p:cNvSpPr/>
            <p:nvPr/>
          </p:nvSpPr>
          <p:spPr>
            <a:xfrm>
              <a:off x="2191478" y="4822258"/>
              <a:ext cx="11430" cy="0"/>
            </a:xfrm>
            <a:custGeom>
              <a:avLst/>
              <a:gdLst/>
              <a:ahLst/>
              <a:cxnLst/>
              <a:rect l="l" t="t" r="r" b="b"/>
              <a:pathLst>
                <a:path w="11430" h="0">
                  <a:moveTo>
                    <a:pt x="11328" y="0"/>
                  </a:moveTo>
                  <a:lnTo>
                    <a:pt x="2933" y="0"/>
                  </a:lnTo>
                  <a:lnTo>
                    <a:pt x="0" y="0"/>
                  </a:lnTo>
                </a:path>
              </a:pathLst>
            </a:custGeom>
            <a:ln w="7442">
              <a:solidFill>
                <a:srgbClr val="070101"/>
              </a:solidFill>
            </a:ln>
          </p:spPr>
          <p:txBody>
            <a:bodyPr wrap="square" lIns="0" tIns="0" rIns="0" bIns="0" rtlCol="0"/>
            <a:lstStyle/>
            <a:p/>
          </p:txBody>
        </p:sp>
        <p:sp>
          <p:nvSpPr>
            <p:cNvPr id="3878" name="object 3878" descr=""/>
            <p:cNvSpPr/>
            <p:nvPr/>
          </p:nvSpPr>
          <p:spPr>
            <a:xfrm>
              <a:off x="2269055" y="4822258"/>
              <a:ext cx="11430" cy="0"/>
            </a:xfrm>
            <a:custGeom>
              <a:avLst/>
              <a:gdLst/>
              <a:ahLst/>
              <a:cxnLst/>
              <a:rect l="l" t="t" r="r" b="b"/>
              <a:pathLst>
                <a:path w="11430" h="0">
                  <a:moveTo>
                    <a:pt x="11328" y="0"/>
                  </a:moveTo>
                  <a:lnTo>
                    <a:pt x="8407" y="0"/>
                  </a:lnTo>
                  <a:lnTo>
                    <a:pt x="0" y="0"/>
                  </a:lnTo>
                </a:path>
              </a:pathLst>
            </a:custGeom>
            <a:ln w="7442">
              <a:solidFill>
                <a:srgbClr val="070101"/>
              </a:solidFill>
            </a:ln>
          </p:spPr>
          <p:txBody>
            <a:bodyPr wrap="square" lIns="0" tIns="0" rIns="0" bIns="0" rtlCol="0"/>
            <a:lstStyle/>
            <a:p/>
          </p:txBody>
        </p:sp>
        <p:sp>
          <p:nvSpPr>
            <p:cNvPr id="3879" name="object 3879" descr=""/>
            <p:cNvSpPr/>
            <p:nvPr/>
          </p:nvSpPr>
          <p:spPr>
            <a:xfrm>
              <a:off x="2269060" y="4816033"/>
              <a:ext cx="5715" cy="0"/>
            </a:xfrm>
            <a:custGeom>
              <a:avLst/>
              <a:gdLst/>
              <a:ahLst/>
              <a:cxnLst/>
              <a:rect l="l" t="t" r="r" b="b"/>
              <a:pathLst>
                <a:path w="5714" h="0">
                  <a:moveTo>
                    <a:pt x="0" y="0"/>
                  </a:moveTo>
                  <a:lnTo>
                    <a:pt x="3797" y="0"/>
                  </a:lnTo>
                  <a:lnTo>
                    <a:pt x="5092" y="0"/>
                  </a:lnTo>
                </a:path>
              </a:pathLst>
            </a:custGeom>
            <a:ln w="7442">
              <a:solidFill>
                <a:srgbClr val="070101"/>
              </a:solidFill>
            </a:ln>
          </p:spPr>
          <p:txBody>
            <a:bodyPr wrap="square" lIns="0" tIns="0" rIns="0" bIns="0" rtlCol="0"/>
            <a:lstStyle/>
            <a:p/>
          </p:txBody>
        </p:sp>
        <p:sp>
          <p:nvSpPr>
            <p:cNvPr id="3880" name="object 3880" descr=""/>
            <p:cNvSpPr/>
            <p:nvPr/>
          </p:nvSpPr>
          <p:spPr>
            <a:xfrm>
              <a:off x="2197709" y="4816033"/>
              <a:ext cx="5715" cy="0"/>
            </a:xfrm>
            <a:custGeom>
              <a:avLst/>
              <a:gdLst/>
              <a:ahLst/>
              <a:cxnLst/>
              <a:rect l="l" t="t" r="r" b="b"/>
              <a:pathLst>
                <a:path w="5714" h="0">
                  <a:moveTo>
                    <a:pt x="0" y="0"/>
                  </a:moveTo>
                  <a:lnTo>
                    <a:pt x="1295" y="0"/>
                  </a:lnTo>
                  <a:lnTo>
                    <a:pt x="5092" y="0"/>
                  </a:lnTo>
                </a:path>
              </a:pathLst>
            </a:custGeom>
            <a:ln w="7442">
              <a:solidFill>
                <a:srgbClr val="070101"/>
              </a:solidFill>
            </a:ln>
          </p:spPr>
          <p:txBody>
            <a:bodyPr wrap="square" lIns="0" tIns="0" rIns="0" bIns="0" rtlCol="0"/>
            <a:lstStyle/>
            <a:p/>
          </p:txBody>
        </p:sp>
        <p:sp>
          <p:nvSpPr>
            <p:cNvPr id="3881" name="object 3881" descr=""/>
            <p:cNvSpPr/>
            <p:nvPr/>
          </p:nvSpPr>
          <p:spPr>
            <a:xfrm>
              <a:off x="2197714" y="4779254"/>
              <a:ext cx="5080" cy="0"/>
            </a:xfrm>
            <a:custGeom>
              <a:avLst/>
              <a:gdLst/>
              <a:ahLst/>
              <a:cxnLst/>
              <a:rect l="l" t="t" r="r" b="b"/>
              <a:pathLst>
                <a:path w="5080" h="0">
                  <a:moveTo>
                    <a:pt x="5080" y="0"/>
                  </a:moveTo>
                  <a:lnTo>
                    <a:pt x="1282" y="0"/>
                  </a:lnTo>
                  <a:lnTo>
                    <a:pt x="0" y="0"/>
                  </a:lnTo>
                </a:path>
              </a:pathLst>
            </a:custGeom>
            <a:ln w="7442">
              <a:solidFill>
                <a:srgbClr val="070101"/>
              </a:solidFill>
            </a:ln>
          </p:spPr>
          <p:txBody>
            <a:bodyPr wrap="square" lIns="0" tIns="0" rIns="0" bIns="0" rtlCol="0"/>
            <a:lstStyle/>
            <a:p/>
          </p:txBody>
        </p:sp>
        <p:sp>
          <p:nvSpPr>
            <p:cNvPr id="3882" name="object 3882" descr=""/>
            <p:cNvSpPr/>
            <p:nvPr/>
          </p:nvSpPr>
          <p:spPr>
            <a:xfrm>
              <a:off x="2269065" y="4779254"/>
              <a:ext cx="5715" cy="0"/>
            </a:xfrm>
            <a:custGeom>
              <a:avLst/>
              <a:gdLst/>
              <a:ahLst/>
              <a:cxnLst/>
              <a:rect l="l" t="t" r="r" b="b"/>
              <a:pathLst>
                <a:path w="5714" h="0">
                  <a:moveTo>
                    <a:pt x="5092" y="0"/>
                  </a:moveTo>
                  <a:lnTo>
                    <a:pt x="3784" y="0"/>
                  </a:lnTo>
                  <a:lnTo>
                    <a:pt x="0" y="0"/>
                  </a:lnTo>
                </a:path>
              </a:pathLst>
            </a:custGeom>
            <a:ln w="7442">
              <a:solidFill>
                <a:srgbClr val="070101"/>
              </a:solidFill>
            </a:ln>
          </p:spPr>
          <p:txBody>
            <a:bodyPr wrap="square" lIns="0" tIns="0" rIns="0" bIns="0" rtlCol="0"/>
            <a:lstStyle/>
            <a:p/>
          </p:txBody>
        </p:sp>
        <p:sp>
          <p:nvSpPr>
            <p:cNvPr id="3883" name="object 3883" descr=""/>
            <p:cNvSpPr/>
            <p:nvPr/>
          </p:nvSpPr>
          <p:spPr>
            <a:xfrm>
              <a:off x="2162315" y="4766194"/>
              <a:ext cx="22860" cy="0"/>
            </a:xfrm>
            <a:custGeom>
              <a:avLst/>
              <a:gdLst/>
              <a:ahLst/>
              <a:cxnLst/>
              <a:rect l="l" t="t" r="r" b="b"/>
              <a:pathLst>
                <a:path w="22860" h="0">
                  <a:moveTo>
                    <a:pt x="22656" y="0"/>
                  </a:moveTo>
                  <a:lnTo>
                    <a:pt x="10375" y="0"/>
                  </a:lnTo>
                  <a:lnTo>
                    <a:pt x="2641" y="0"/>
                  </a:lnTo>
                  <a:lnTo>
                    <a:pt x="0" y="0"/>
                  </a:lnTo>
                </a:path>
              </a:pathLst>
            </a:custGeom>
            <a:ln w="7442">
              <a:solidFill>
                <a:srgbClr val="070101"/>
              </a:solidFill>
            </a:ln>
          </p:spPr>
          <p:txBody>
            <a:bodyPr wrap="square" lIns="0" tIns="0" rIns="0" bIns="0" rtlCol="0"/>
            <a:lstStyle/>
            <a:p/>
          </p:txBody>
        </p:sp>
        <p:sp>
          <p:nvSpPr>
            <p:cNvPr id="3884" name="object 3884" descr=""/>
            <p:cNvSpPr/>
            <p:nvPr/>
          </p:nvSpPr>
          <p:spPr>
            <a:xfrm>
              <a:off x="2286897" y="4766194"/>
              <a:ext cx="22860" cy="0"/>
            </a:xfrm>
            <a:custGeom>
              <a:avLst/>
              <a:gdLst/>
              <a:ahLst/>
              <a:cxnLst/>
              <a:rect l="l" t="t" r="r" b="b"/>
              <a:pathLst>
                <a:path w="22860" h="0">
                  <a:moveTo>
                    <a:pt x="22656" y="0"/>
                  </a:moveTo>
                  <a:lnTo>
                    <a:pt x="20015" y="0"/>
                  </a:lnTo>
                  <a:lnTo>
                    <a:pt x="12280" y="0"/>
                  </a:lnTo>
                  <a:lnTo>
                    <a:pt x="0" y="0"/>
                  </a:lnTo>
                </a:path>
              </a:pathLst>
            </a:custGeom>
            <a:ln w="7442">
              <a:solidFill>
                <a:srgbClr val="070101"/>
              </a:solidFill>
            </a:ln>
          </p:spPr>
          <p:txBody>
            <a:bodyPr wrap="square" lIns="0" tIns="0" rIns="0" bIns="0" rtlCol="0"/>
            <a:lstStyle/>
            <a:p/>
          </p:txBody>
        </p:sp>
        <p:sp>
          <p:nvSpPr>
            <p:cNvPr id="3885" name="object 3885" descr=""/>
            <p:cNvSpPr/>
            <p:nvPr/>
          </p:nvSpPr>
          <p:spPr>
            <a:xfrm>
              <a:off x="2286895" y="4759967"/>
              <a:ext cx="29209" cy="0"/>
            </a:xfrm>
            <a:custGeom>
              <a:avLst/>
              <a:gdLst/>
              <a:ahLst/>
              <a:cxnLst/>
              <a:rect l="l" t="t" r="r" b="b"/>
              <a:pathLst>
                <a:path w="29210" h="0">
                  <a:moveTo>
                    <a:pt x="0" y="0"/>
                  </a:moveTo>
                  <a:lnTo>
                    <a:pt x="15582" y="0"/>
                  </a:lnTo>
                  <a:lnTo>
                    <a:pt x="25488" y="0"/>
                  </a:lnTo>
                  <a:lnTo>
                    <a:pt x="28879" y="0"/>
                  </a:lnTo>
                </a:path>
              </a:pathLst>
            </a:custGeom>
            <a:ln w="7442">
              <a:solidFill>
                <a:srgbClr val="070101"/>
              </a:solidFill>
            </a:ln>
          </p:spPr>
          <p:txBody>
            <a:bodyPr wrap="square" lIns="0" tIns="0" rIns="0" bIns="0" rtlCol="0"/>
            <a:lstStyle/>
            <a:p/>
          </p:txBody>
        </p:sp>
        <p:sp>
          <p:nvSpPr>
            <p:cNvPr id="3886" name="object 3886" descr=""/>
            <p:cNvSpPr/>
            <p:nvPr/>
          </p:nvSpPr>
          <p:spPr>
            <a:xfrm>
              <a:off x="2156087" y="4759967"/>
              <a:ext cx="29209" cy="0"/>
            </a:xfrm>
            <a:custGeom>
              <a:avLst/>
              <a:gdLst/>
              <a:ahLst/>
              <a:cxnLst/>
              <a:rect l="l" t="t" r="r" b="b"/>
              <a:pathLst>
                <a:path w="29210" h="0">
                  <a:moveTo>
                    <a:pt x="0" y="0"/>
                  </a:moveTo>
                  <a:lnTo>
                    <a:pt x="3403" y="0"/>
                  </a:lnTo>
                  <a:lnTo>
                    <a:pt x="13309" y="0"/>
                  </a:lnTo>
                  <a:lnTo>
                    <a:pt x="28879" y="0"/>
                  </a:lnTo>
                </a:path>
              </a:pathLst>
            </a:custGeom>
            <a:ln w="7442">
              <a:solidFill>
                <a:srgbClr val="070101"/>
              </a:solidFill>
            </a:ln>
          </p:spPr>
          <p:txBody>
            <a:bodyPr wrap="square" lIns="0" tIns="0" rIns="0" bIns="0" rtlCol="0"/>
            <a:lstStyle/>
            <a:p/>
          </p:txBody>
        </p:sp>
        <p:sp>
          <p:nvSpPr>
            <p:cNvPr id="3887" name="object 3887" descr=""/>
            <p:cNvSpPr/>
            <p:nvPr/>
          </p:nvSpPr>
          <p:spPr>
            <a:xfrm>
              <a:off x="961778" y="4822258"/>
              <a:ext cx="226695" cy="0"/>
            </a:xfrm>
            <a:custGeom>
              <a:avLst/>
              <a:gdLst/>
              <a:ahLst/>
              <a:cxnLst/>
              <a:rect l="l" t="t" r="r" b="b"/>
              <a:pathLst>
                <a:path w="226694" h="0">
                  <a:moveTo>
                    <a:pt x="226504" y="0"/>
                  </a:moveTo>
                  <a:lnTo>
                    <a:pt x="226504" y="0"/>
                  </a:lnTo>
                  <a:lnTo>
                    <a:pt x="2374" y="0"/>
                  </a:lnTo>
                  <a:lnTo>
                    <a:pt x="0" y="0"/>
                  </a:lnTo>
                </a:path>
              </a:pathLst>
            </a:custGeom>
            <a:ln w="7442">
              <a:solidFill>
                <a:srgbClr val="070101"/>
              </a:solidFill>
            </a:ln>
          </p:spPr>
          <p:txBody>
            <a:bodyPr wrap="square" lIns="0" tIns="0" rIns="0" bIns="0" rtlCol="0"/>
            <a:lstStyle/>
            <a:p/>
          </p:txBody>
        </p:sp>
        <p:sp>
          <p:nvSpPr>
            <p:cNvPr id="3888" name="object 3888" descr=""/>
            <p:cNvSpPr/>
            <p:nvPr/>
          </p:nvSpPr>
          <p:spPr>
            <a:xfrm>
              <a:off x="2377464" y="4822258"/>
              <a:ext cx="83185" cy="0"/>
            </a:xfrm>
            <a:custGeom>
              <a:avLst/>
              <a:gdLst/>
              <a:ahLst/>
              <a:cxnLst/>
              <a:rect l="l" t="t" r="r" b="b"/>
              <a:pathLst>
                <a:path w="83185" h="0">
                  <a:moveTo>
                    <a:pt x="82816" y="0"/>
                  </a:moveTo>
                  <a:lnTo>
                    <a:pt x="43446" y="0"/>
                  </a:lnTo>
                  <a:lnTo>
                    <a:pt x="0" y="0"/>
                  </a:lnTo>
                </a:path>
              </a:pathLst>
            </a:custGeom>
            <a:ln w="7442">
              <a:solidFill>
                <a:srgbClr val="070101"/>
              </a:solidFill>
            </a:ln>
          </p:spPr>
          <p:txBody>
            <a:bodyPr wrap="square" lIns="0" tIns="0" rIns="0" bIns="0" rtlCol="0"/>
            <a:lstStyle/>
            <a:p/>
          </p:txBody>
        </p:sp>
        <p:sp>
          <p:nvSpPr>
            <p:cNvPr id="3889" name="object 3889" descr=""/>
            <p:cNvSpPr/>
            <p:nvPr/>
          </p:nvSpPr>
          <p:spPr>
            <a:xfrm>
              <a:off x="1180764" y="4742973"/>
              <a:ext cx="7620" cy="10160"/>
            </a:xfrm>
            <a:custGeom>
              <a:avLst/>
              <a:gdLst/>
              <a:ahLst/>
              <a:cxnLst/>
              <a:rect l="l" t="t" r="r" b="b"/>
              <a:pathLst>
                <a:path w="7619" h="10160">
                  <a:moveTo>
                    <a:pt x="7531" y="9905"/>
                  </a:moveTo>
                  <a:lnTo>
                    <a:pt x="7264" y="9613"/>
                  </a:lnTo>
                  <a:lnTo>
                    <a:pt x="6946" y="9270"/>
                  </a:lnTo>
                  <a:lnTo>
                    <a:pt x="6654" y="8928"/>
                  </a:lnTo>
                  <a:lnTo>
                    <a:pt x="1066" y="1549"/>
                  </a:lnTo>
                  <a:lnTo>
                    <a:pt x="800" y="1168"/>
                  </a:lnTo>
                  <a:lnTo>
                    <a:pt x="533" y="774"/>
                  </a:lnTo>
                  <a:lnTo>
                    <a:pt x="393" y="584"/>
                  </a:lnTo>
                  <a:lnTo>
                    <a:pt x="266" y="393"/>
                  </a:lnTo>
                  <a:lnTo>
                    <a:pt x="127" y="203"/>
                  </a:lnTo>
                  <a:lnTo>
                    <a:pt x="0" y="0"/>
                  </a:lnTo>
                </a:path>
              </a:pathLst>
            </a:custGeom>
            <a:ln w="7442">
              <a:solidFill>
                <a:srgbClr val="070101"/>
              </a:solidFill>
            </a:ln>
          </p:spPr>
          <p:txBody>
            <a:bodyPr wrap="square" lIns="0" tIns="0" rIns="0" bIns="0" rtlCol="0"/>
            <a:lstStyle/>
            <a:p/>
          </p:txBody>
        </p:sp>
        <p:sp>
          <p:nvSpPr>
            <p:cNvPr id="3890" name="object 3890" descr=""/>
            <p:cNvSpPr/>
            <p:nvPr/>
          </p:nvSpPr>
          <p:spPr>
            <a:xfrm>
              <a:off x="961779" y="4567428"/>
              <a:ext cx="0" cy="255270"/>
            </a:xfrm>
            <a:custGeom>
              <a:avLst/>
              <a:gdLst/>
              <a:ahLst/>
              <a:cxnLst/>
              <a:rect l="l" t="t" r="r" b="b"/>
              <a:pathLst>
                <a:path w="0" h="255270">
                  <a:moveTo>
                    <a:pt x="0" y="0"/>
                  </a:moveTo>
                  <a:lnTo>
                    <a:pt x="0" y="254825"/>
                  </a:lnTo>
                </a:path>
              </a:pathLst>
            </a:custGeom>
            <a:ln w="7442">
              <a:solidFill>
                <a:srgbClr val="070101"/>
              </a:solidFill>
            </a:ln>
          </p:spPr>
          <p:txBody>
            <a:bodyPr wrap="square" lIns="0" tIns="0" rIns="0" bIns="0" rtlCol="0"/>
            <a:lstStyle/>
            <a:p/>
          </p:txBody>
        </p:sp>
        <p:sp>
          <p:nvSpPr>
            <p:cNvPr id="3891" name="object 3891" descr=""/>
            <p:cNvSpPr/>
            <p:nvPr/>
          </p:nvSpPr>
          <p:spPr>
            <a:xfrm>
              <a:off x="1380830" y="4759967"/>
              <a:ext cx="29209" cy="0"/>
            </a:xfrm>
            <a:custGeom>
              <a:avLst/>
              <a:gdLst/>
              <a:ahLst/>
              <a:cxnLst/>
              <a:rect l="l" t="t" r="r" b="b"/>
              <a:pathLst>
                <a:path w="29209" h="0">
                  <a:moveTo>
                    <a:pt x="0" y="0"/>
                  </a:moveTo>
                  <a:lnTo>
                    <a:pt x="15582" y="0"/>
                  </a:lnTo>
                  <a:lnTo>
                    <a:pt x="25488" y="0"/>
                  </a:lnTo>
                  <a:lnTo>
                    <a:pt x="28879" y="0"/>
                  </a:lnTo>
                </a:path>
              </a:pathLst>
            </a:custGeom>
            <a:ln w="7442">
              <a:solidFill>
                <a:srgbClr val="070101"/>
              </a:solidFill>
            </a:ln>
          </p:spPr>
          <p:txBody>
            <a:bodyPr wrap="square" lIns="0" tIns="0" rIns="0" bIns="0" rtlCol="0"/>
            <a:lstStyle/>
            <a:p/>
          </p:txBody>
        </p:sp>
        <p:sp>
          <p:nvSpPr>
            <p:cNvPr id="3892" name="object 3892" descr=""/>
            <p:cNvSpPr/>
            <p:nvPr/>
          </p:nvSpPr>
          <p:spPr>
            <a:xfrm>
              <a:off x="1250022" y="4759967"/>
              <a:ext cx="29209" cy="0"/>
            </a:xfrm>
            <a:custGeom>
              <a:avLst/>
              <a:gdLst/>
              <a:ahLst/>
              <a:cxnLst/>
              <a:rect l="l" t="t" r="r" b="b"/>
              <a:pathLst>
                <a:path w="29209" h="0">
                  <a:moveTo>
                    <a:pt x="0" y="0"/>
                  </a:moveTo>
                  <a:lnTo>
                    <a:pt x="3403" y="0"/>
                  </a:lnTo>
                  <a:lnTo>
                    <a:pt x="13309" y="0"/>
                  </a:lnTo>
                  <a:lnTo>
                    <a:pt x="28879" y="0"/>
                  </a:lnTo>
                </a:path>
              </a:pathLst>
            </a:custGeom>
            <a:ln w="7442">
              <a:solidFill>
                <a:srgbClr val="070101"/>
              </a:solidFill>
            </a:ln>
          </p:spPr>
          <p:txBody>
            <a:bodyPr wrap="square" lIns="0" tIns="0" rIns="0" bIns="0" rtlCol="0"/>
            <a:lstStyle/>
            <a:p/>
          </p:txBody>
        </p:sp>
        <p:sp>
          <p:nvSpPr>
            <p:cNvPr id="3893" name="object 3893" descr=""/>
            <p:cNvSpPr/>
            <p:nvPr/>
          </p:nvSpPr>
          <p:spPr>
            <a:xfrm>
              <a:off x="1256250" y="4766194"/>
              <a:ext cx="22860" cy="0"/>
            </a:xfrm>
            <a:custGeom>
              <a:avLst/>
              <a:gdLst/>
              <a:ahLst/>
              <a:cxnLst/>
              <a:rect l="l" t="t" r="r" b="b"/>
              <a:pathLst>
                <a:path w="22859" h="0">
                  <a:moveTo>
                    <a:pt x="22656" y="0"/>
                  </a:moveTo>
                  <a:lnTo>
                    <a:pt x="10375" y="0"/>
                  </a:lnTo>
                  <a:lnTo>
                    <a:pt x="2641" y="0"/>
                  </a:lnTo>
                  <a:lnTo>
                    <a:pt x="0" y="0"/>
                  </a:lnTo>
                </a:path>
              </a:pathLst>
            </a:custGeom>
            <a:ln w="7442">
              <a:solidFill>
                <a:srgbClr val="070101"/>
              </a:solidFill>
            </a:ln>
          </p:spPr>
          <p:txBody>
            <a:bodyPr wrap="square" lIns="0" tIns="0" rIns="0" bIns="0" rtlCol="0"/>
            <a:lstStyle/>
            <a:p/>
          </p:txBody>
        </p:sp>
        <p:sp>
          <p:nvSpPr>
            <p:cNvPr id="3894" name="object 3894" descr=""/>
            <p:cNvSpPr/>
            <p:nvPr/>
          </p:nvSpPr>
          <p:spPr>
            <a:xfrm>
              <a:off x="1380831" y="4766194"/>
              <a:ext cx="22860" cy="0"/>
            </a:xfrm>
            <a:custGeom>
              <a:avLst/>
              <a:gdLst/>
              <a:ahLst/>
              <a:cxnLst/>
              <a:rect l="l" t="t" r="r" b="b"/>
              <a:pathLst>
                <a:path w="22859" h="0">
                  <a:moveTo>
                    <a:pt x="22656" y="0"/>
                  </a:moveTo>
                  <a:lnTo>
                    <a:pt x="20015" y="0"/>
                  </a:lnTo>
                  <a:lnTo>
                    <a:pt x="12280" y="0"/>
                  </a:lnTo>
                  <a:lnTo>
                    <a:pt x="0" y="0"/>
                  </a:lnTo>
                </a:path>
              </a:pathLst>
            </a:custGeom>
            <a:ln w="7442">
              <a:solidFill>
                <a:srgbClr val="070101"/>
              </a:solidFill>
            </a:ln>
          </p:spPr>
          <p:txBody>
            <a:bodyPr wrap="square" lIns="0" tIns="0" rIns="0" bIns="0" rtlCol="0"/>
            <a:lstStyle/>
            <a:p/>
          </p:txBody>
        </p:sp>
        <p:sp>
          <p:nvSpPr>
            <p:cNvPr id="3895" name="object 3895" descr=""/>
            <p:cNvSpPr/>
            <p:nvPr/>
          </p:nvSpPr>
          <p:spPr>
            <a:xfrm>
              <a:off x="2377503" y="4742977"/>
              <a:ext cx="7620" cy="10160"/>
            </a:xfrm>
            <a:custGeom>
              <a:avLst/>
              <a:gdLst/>
              <a:ahLst/>
              <a:cxnLst/>
              <a:rect l="l" t="t" r="r" b="b"/>
              <a:pathLst>
                <a:path w="7619" h="10160">
                  <a:moveTo>
                    <a:pt x="7531" y="0"/>
                  </a:moveTo>
                  <a:lnTo>
                    <a:pt x="7391" y="203"/>
                  </a:lnTo>
                  <a:lnTo>
                    <a:pt x="7264" y="393"/>
                  </a:lnTo>
                  <a:lnTo>
                    <a:pt x="7137" y="584"/>
                  </a:lnTo>
                  <a:lnTo>
                    <a:pt x="6997" y="774"/>
                  </a:lnTo>
                  <a:lnTo>
                    <a:pt x="6730" y="1168"/>
                  </a:lnTo>
                  <a:lnTo>
                    <a:pt x="6464" y="1549"/>
                  </a:lnTo>
                  <a:lnTo>
                    <a:pt x="5930" y="2324"/>
                  </a:lnTo>
                  <a:lnTo>
                    <a:pt x="5384" y="3086"/>
                  </a:lnTo>
                  <a:lnTo>
                    <a:pt x="571" y="9271"/>
                  </a:lnTo>
                  <a:lnTo>
                    <a:pt x="279" y="9601"/>
                  </a:lnTo>
                  <a:lnTo>
                    <a:pt x="0" y="9906"/>
                  </a:lnTo>
                </a:path>
              </a:pathLst>
            </a:custGeom>
            <a:ln w="7442">
              <a:solidFill>
                <a:srgbClr val="070101"/>
              </a:solidFill>
            </a:ln>
          </p:spPr>
          <p:txBody>
            <a:bodyPr wrap="square" lIns="0" tIns="0" rIns="0" bIns="0" rtlCol="0"/>
            <a:lstStyle/>
            <a:p/>
          </p:txBody>
        </p:sp>
        <p:sp>
          <p:nvSpPr>
            <p:cNvPr id="3896" name="object 3896" descr=""/>
            <p:cNvSpPr/>
            <p:nvPr/>
          </p:nvSpPr>
          <p:spPr>
            <a:xfrm>
              <a:off x="1291649" y="4779254"/>
              <a:ext cx="5080" cy="0"/>
            </a:xfrm>
            <a:custGeom>
              <a:avLst/>
              <a:gdLst/>
              <a:ahLst/>
              <a:cxnLst/>
              <a:rect l="l" t="t" r="r" b="b"/>
              <a:pathLst>
                <a:path w="5080" h="0">
                  <a:moveTo>
                    <a:pt x="5080" y="0"/>
                  </a:moveTo>
                  <a:lnTo>
                    <a:pt x="1282" y="0"/>
                  </a:lnTo>
                  <a:lnTo>
                    <a:pt x="0" y="0"/>
                  </a:lnTo>
                </a:path>
              </a:pathLst>
            </a:custGeom>
            <a:ln w="7442">
              <a:solidFill>
                <a:srgbClr val="070101"/>
              </a:solidFill>
            </a:ln>
          </p:spPr>
          <p:txBody>
            <a:bodyPr wrap="square" lIns="0" tIns="0" rIns="0" bIns="0" rtlCol="0"/>
            <a:lstStyle/>
            <a:p/>
          </p:txBody>
        </p:sp>
        <p:sp>
          <p:nvSpPr>
            <p:cNvPr id="3897" name="object 3897" descr=""/>
            <p:cNvSpPr/>
            <p:nvPr/>
          </p:nvSpPr>
          <p:spPr>
            <a:xfrm>
              <a:off x="1362999" y="4779254"/>
              <a:ext cx="5715" cy="0"/>
            </a:xfrm>
            <a:custGeom>
              <a:avLst/>
              <a:gdLst/>
              <a:ahLst/>
              <a:cxnLst/>
              <a:rect l="l" t="t" r="r" b="b"/>
              <a:pathLst>
                <a:path w="5715" h="0">
                  <a:moveTo>
                    <a:pt x="5092" y="0"/>
                  </a:moveTo>
                  <a:lnTo>
                    <a:pt x="3784" y="0"/>
                  </a:lnTo>
                  <a:lnTo>
                    <a:pt x="0" y="0"/>
                  </a:lnTo>
                </a:path>
              </a:pathLst>
            </a:custGeom>
            <a:ln w="7442">
              <a:solidFill>
                <a:srgbClr val="070101"/>
              </a:solidFill>
            </a:ln>
          </p:spPr>
          <p:txBody>
            <a:bodyPr wrap="square" lIns="0" tIns="0" rIns="0" bIns="0" rtlCol="0"/>
            <a:lstStyle/>
            <a:p/>
          </p:txBody>
        </p:sp>
        <p:sp>
          <p:nvSpPr>
            <p:cNvPr id="3898" name="object 3898" descr=""/>
            <p:cNvSpPr/>
            <p:nvPr/>
          </p:nvSpPr>
          <p:spPr>
            <a:xfrm>
              <a:off x="1285413" y="4822258"/>
              <a:ext cx="11430" cy="0"/>
            </a:xfrm>
            <a:custGeom>
              <a:avLst/>
              <a:gdLst/>
              <a:ahLst/>
              <a:cxnLst/>
              <a:rect l="l" t="t" r="r" b="b"/>
              <a:pathLst>
                <a:path w="11430" h="0">
                  <a:moveTo>
                    <a:pt x="11328" y="0"/>
                  </a:moveTo>
                  <a:lnTo>
                    <a:pt x="2933" y="0"/>
                  </a:lnTo>
                  <a:lnTo>
                    <a:pt x="0" y="0"/>
                  </a:lnTo>
                </a:path>
              </a:pathLst>
            </a:custGeom>
            <a:ln w="7442">
              <a:solidFill>
                <a:srgbClr val="070101"/>
              </a:solidFill>
            </a:ln>
          </p:spPr>
          <p:txBody>
            <a:bodyPr wrap="square" lIns="0" tIns="0" rIns="0" bIns="0" rtlCol="0"/>
            <a:lstStyle/>
            <a:p/>
          </p:txBody>
        </p:sp>
        <p:sp>
          <p:nvSpPr>
            <p:cNvPr id="3899" name="object 3899" descr=""/>
            <p:cNvSpPr/>
            <p:nvPr/>
          </p:nvSpPr>
          <p:spPr>
            <a:xfrm>
              <a:off x="1362990" y="4822258"/>
              <a:ext cx="11430" cy="0"/>
            </a:xfrm>
            <a:custGeom>
              <a:avLst/>
              <a:gdLst/>
              <a:ahLst/>
              <a:cxnLst/>
              <a:rect l="l" t="t" r="r" b="b"/>
              <a:pathLst>
                <a:path w="11430" h="0">
                  <a:moveTo>
                    <a:pt x="11328" y="0"/>
                  </a:moveTo>
                  <a:lnTo>
                    <a:pt x="8407" y="0"/>
                  </a:lnTo>
                  <a:lnTo>
                    <a:pt x="0" y="0"/>
                  </a:lnTo>
                </a:path>
              </a:pathLst>
            </a:custGeom>
            <a:ln w="7442">
              <a:solidFill>
                <a:srgbClr val="070101"/>
              </a:solidFill>
            </a:ln>
          </p:spPr>
          <p:txBody>
            <a:bodyPr wrap="square" lIns="0" tIns="0" rIns="0" bIns="0" rtlCol="0"/>
            <a:lstStyle/>
            <a:p/>
          </p:txBody>
        </p:sp>
        <p:sp>
          <p:nvSpPr>
            <p:cNvPr id="3900" name="object 3900" descr=""/>
            <p:cNvSpPr/>
            <p:nvPr/>
          </p:nvSpPr>
          <p:spPr>
            <a:xfrm>
              <a:off x="1362995" y="4816033"/>
              <a:ext cx="5715" cy="0"/>
            </a:xfrm>
            <a:custGeom>
              <a:avLst/>
              <a:gdLst/>
              <a:ahLst/>
              <a:cxnLst/>
              <a:rect l="l" t="t" r="r" b="b"/>
              <a:pathLst>
                <a:path w="5715" h="0">
                  <a:moveTo>
                    <a:pt x="0" y="0"/>
                  </a:moveTo>
                  <a:lnTo>
                    <a:pt x="3797" y="0"/>
                  </a:lnTo>
                  <a:lnTo>
                    <a:pt x="5092" y="0"/>
                  </a:lnTo>
                </a:path>
              </a:pathLst>
            </a:custGeom>
            <a:ln w="7442">
              <a:solidFill>
                <a:srgbClr val="070101"/>
              </a:solidFill>
            </a:ln>
          </p:spPr>
          <p:txBody>
            <a:bodyPr wrap="square" lIns="0" tIns="0" rIns="0" bIns="0" rtlCol="0"/>
            <a:lstStyle/>
            <a:p/>
          </p:txBody>
        </p:sp>
        <p:sp>
          <p:nvSpPr>
            <p:cNvPr id="3901" name="object 3901" descr=""/>
            <p:cNvSpPr/>
            <p:nvPr/>
          </p:nvSpPr>
          <p:spPr>
            <a:xfrm>
              <a:off x="1291644" y="4816033"/>
              <a:ext cx="5715" cy="0"/>
            </a:xfrm>
            <a:custGeom>
              <a:avLst/>
              <a:gdLst/>
              <a:ahLst/>
              <a:cxnLst/>
              <a:rect l="l" t="t" r="r" b="b"/>
              <a:pathLst>
                <a:path w="5715" h="0">
                  <a:moveTo>
                    <a:pt x="0" y="0"/>
                  </a:moveTo>
                  <a:lnTo>
                    <a:pt x="1295" y="0"/>
                  </a:lnTo>
                  <a:lnTo>
                    <a:pt x="5092" y="0"/>
                  </a:lnTo>
                </a:path>
              </a:pathLst>
            </a:custGeom>
            <a:ln w="7442">
              <a:solidFill>
                <a:srgbClr val="070101"/>
              </a:solidFill>
            </a:ln>
          </p:spPr>
          <p:txBody>
            <a:bodyPr wrap="square" lIns="0" tIns="0" rIns="0" bIns="0" rtlCol="0"/>
            <a:lstStyle/>
            <a:p/>
          </p:txBody>
        </p:sp>
        <p:sp>
          <p:nvSpPr>
            <p:cNvPr id="3902" name="object 3902" descr=""/>
            <p:cNvSpPr/>
            <p:nvPr/>
          </p:nvSpPr>
          <p:spPr>
            <a:xfrm>
              <a:off x="2335030" y="4114391"/>
              <a:ext cx="172720" cy="257810"/>
            </a:xfrm>
            <a:custGeom>
              <a:avLst/>
              <a:gdLst/>
              <a:ahLst/>
              <a:cxnLst/>
              <a:rect l="l" t="t" r="r" b="b"/>
              <a:pathLst>
                <a:path w="172719" h="257810">
                  <a:moveTo>
                    <a:pt x="172453" y="257365"/>
                  </a:moveTo>
                  <a:lnTo>
                    <a:pt x="154368" y="242163"/>
                  </a:lnTo>
                  <a:lnTo>
                    <a:pt x="135966" y="227304"/>
                  </a:lnTo>
                  <a:lnTo>
                    <a:pt x="117538" y="212458"/>
                  </a:lnTo>
                  <a:lnTo>
                    <a:pt x="99390" y="197357"/>
                  </a:lnTo>
                  <a:lnTo>
                    <a:pt x="65189" y="165150"/>
                  </a:lnTo>
                  <a:lnTo>
                    <a:pt x="35839" y="128269"/>
                  </a:lnTo>
                  <a:lnTo>
                    <a:pt x="13830" y="84353"/>
                  </a:lnTo>
                  <a:lnTo>
                    <a:pt x="1651" y="30975"/>
                  </a:lnTo>
                  <a:lnTo>
                    <a:pt x="0" y="0"/>
                  </a:lnTo>
                </a:path>
              </a:pathLst>
            </a:custGeom>
            <a:ln w="7442">
              <a:solidFill>
                <a:srgbClr val="070101"/>
              </a:solidFill>
            </a:ln>
          </p:spPr>
          <p:txBody>
            <a:bodyPr wrap="square" lIns="0" tIns="0" rIns="0" bIns="0" rtlCol="0"/>
            <a:lstStyle/>
            <a:p/>
          </p:txBody>
        </p:sp>
        <p:sp>
          <p:nvSpPr>
            <p:cNvPr id="3903" name="object 3903" descr=""/>
            <p:cNvSpPr/>
            <p:nvPr/>
          </p:nvSpPr>
          <p:spPr>
            <a:xfrm>
              <a:off x="1791397" y="4114395"/>
              <a:ext cx="544195" cy="0"/>
            </a:xfrm>
            <a:custGeom>
              <a:avLst/>
              <a:gdLst/>
              <a:ahLst/>
              <a:cxnLst/>
              <a:rect l="l" t="t" r="r" b="b"/>
              <a:pathLst>
                <a:path w="544194" h="0">
                  <a:moveTo>
                    <a:pt x="0" y="0"/>
                  </a:moveTo>
                  <a:lnTo>
                    <a:pt x="0" y="0"/>
                  </a:lnTo>
                  <a:lnTo>
                    <a:pt x="541324" y="0"/>
                  </a:lnTo>
                  <a:lnTo>
                    <a:pt x="543636" y="0"/>
                  </a:lnTo>
                </a:path>
              </a:pathLst>
            </a:custGeom>
            <a:ln w="7442">
              <a:solidFill>
                <a:srgbClr val="070101"/>
              </a:solidFill>
            </a:ln>
          </p:spPr>
          <p:txBody>
            <a:bodyPr wrap="square" lIns="0" tIns="0" rIns="0" bIns="0" rtlCol="0"/>
            <a:lstStyle/>
            <a:p/>
          </p:txBody>
        </p:sp>
        <p:sp>
          <p:nvSpPr>
            <p:cNvPr id="3904" name="object 3904" descr=""/>
            <p:cNvSpPr/>
            <p:nvPr/>
          </p:nvSpPr>
          <p:spPr>
            <a:xfrm>
              <a:off x="1774404" y="4114391"/>
              <a:ext cx="17145" cy="31750"/>
            </a:xfrm>
            <a:custGeom>
              <a:avLst/>
              <a:gdLst/>
              <a:ahLst/>
              <a:cxnLst/>
              <a:rect l="l" t="t" r="r" b="b"/>
              <a:pathLst>
                <a:path w="17144" h="31750">
                  <a:moveTo>
                    <a:pt x="16992" y="22656"/>
                  </a:moveTo>
                  <a:lnTo>
                    <a:pt x="16992" y="11341"/>
                  </a:lnTo>
                  <a:lnTo>
                    <a:pt x="16992" y="0"/>
                  </a:lnTo>
                </a:path>
                <a:path w="17144" h="31750">
                  <a:moveTo>
                    <a:pt x="16992" y="22656"/>
                  </a:moveTo>
                  <a:lnTo>
                    <a:pt x="16560" y="25311"/>
                  </a:lnTo>
                  <a:lnTo>
                    <a:pt x="16497" y="25514"/>
                  </a:lnTo>
                  <a:lnTo>
                    <a:pt x="16421" y="25704"/>
                  </a:lnTo>
                  <a:lnTo>
                    <a:pt x="16344" y="25907"/>
                  </a:lnTo>
                  <a:lnTo>
                    <a:pt x="15989" y="26644"/>
                  </a:lnTo>
                  <a:lnTo>
                    <a:pt x="15570" y="27368"/>
                  </a:lnTo>
                  <a:lnTo>
                    <a:pt x="15443" y="27533"/>
                  </a:lnTo>
                  <a:lnTo>
                    <a:pt x="15328" y="27698"/>
                  </a:lnTo>
                  <a:lnTo>
                    <a:pt x="15189" y="27876"/>
                  </a:lnTo>
                  <a:lnTo>
                    <a:pt x="15074" y="28041"/>
                  </a:lnTo>
                  <a:lnTo>
                    <a:pt x="14795" y="28359"/>
                  </a:lnTo>
                  <a:lnTo>
                    <a:pt x="14516" y="28651"/>
                  </a:lnTo>
                  <a:lnTo>
                    <a:pt x="13893" y="29209"/>
                  </a:lnTo>
                  <a:lnTo>
                    <a:pt x="13220" y="29705"/>
                  </a:lnTo>
                  <a:lnTo>
                    <a:pt x="13042" y="29819"/>
                  </a:lnTo>
                  <a:lnTo>
                    <a:pt x="12877" y="29933"/>
                  </a:lnTo>
                  <a:lnTo>
                    <a:pt x="12687" y="30048"/>
                  </a:lnTo>
                  <a:lnTo>
                    <a:pt x="12509" y="30137"/>
                  </a:lnTo>
                  <a:lnTo>
                    <a:pt x="12141" y="30327"/>
                  </a:lnTo>
                  <a:lnTo>
                    <a:pt x="10566" y="30886"/>
                  </a:lnTo>
                  <a:lnTo>
                    <a:pt x="10375" y="30937"/>
                  </a:lnTo>
                  <a:lnTo>
                    <a:pt x="10159" y="30987"/>
                  </a:lnTo>
                  <a:lnTo>
                    <a:pt x="9321" y="31114"/>
                  </a:lnTo>
                  <a:lnTo>
                    <a:pt x="8496" y="31153"/>
                  </a:lnTo>
                  <a:lnTo>
                    <a:pt x="7658" y="31114"/>
                  </a:lnTo>
                  <a:lnTo>
                    <a:pt x="5626" y="30645"/>
                  </a:lnTo>
                  <a:lnTo>
                    <a:pt x="5435" y="30581"/>
                  </a:lnTo>
                  <a:lnTo>
                    <a:pt x="3441" y="29476"/>
                  </a:lnTo>
                  <a:lnTo>
                    <a:pt x="3263" y="29349"/>
                  </a:lnTo>
                  <a:lnTo>
                    <a:pt x="1320" y="27203"/>
                  </a:lnTo>
                  <a:lnTo>
                    <a:pt x="1206" y="27025"/>
                  </a:lnTo>
                  <a:lnTo>
                    <a:pt x="317" y="24930"/>
                  </a:lnTo>
                  <a:lnTo>
                    <a:pt x="266" y="24726"/>
                  </a:lnTo>
                  <a:lnTo>
                    <a:pt x="215" y="24523"/>
                  </a:lnTo>
                  <a:lnTo>
                    <a:pt x="165" y="24320"/>
                  </a:lnTo>
                  <a:lnTo>
                    <a:pt x="38" y="23494"/>
                  </a:lnTo>
                  <a:lnTo>
                    <a:pt x="0" y="22656"/>
                  </a:lnTo>
                </a:path>
              </a:pathLst>
            </a:custGeom>
            <a:ln w="7442">
              <a:solidFill>
                <a:srgbClr val="070101"/>
              </a:solidFill>
            </a:ln>
          </p:spPr>
          <p:txBody>
            <a:bodyPr wrap="square" lIns="0" tIns="0" rIns="0" bIns="0" rtlCol="0"/>
            <a:lstStyle/>
            <a:p/>
          </p:txBody>
        </p:sp>
        <p:sp>
          <p:nvSpPr>
            <p:cNvPr id="3905" name="object 3905" descr=""/>
            <p:cNvSpPr/>
            <p:nvPr/>
          </p:nvSpPr>
          <p:spPr>
            <a:xfrm>
              <a:off x="1774405" y="4114395"/>
              <a:ext cx="0" cy="22860"/>
            </a:xfrm>
            <a:custGeom>
              <a:avLst/>
              <a:gdLst/>
              <a:ahLst/>
              <a:cxnLst/>
              <a:rect l="l" t="t" r="r" b="b"/>
              <a:pathLst>
                <a:path w="0" h="22860">
                  <a:moveTo>
                    <a:pt x="0" y="0"/>
                  </a:moveTo>
                  <a:lnTo>
                    <a:pt x="0" y="11341"/>
                  </a:lnTo>
                  <a:lnTo>
                    <a:pt x="0" y="22656"/>
                  </a:lnTo>
                </a:path>
              </a:pathLst>
            </a:custGeom>
            <a:ln w="7442">
              <a:solidFill>
                <a:srgbClr val="070101"/>
              </a:solidFill>
            </a:ln>
          </p:spPr>
          <p:txBody>
            <a:bodyPr wrap="square" lIns="0" tIns="0" rIns="0" bIns="0" rtlCol="0"/>
            <a:lstStyle/>
            <a:p/>
          </p:txBody>
        </p:sp>
        <p:sp>
          <p:nvSpPr>
            <p:cNvPr id="3906" name="object 3906" descr=""/>
            <p:cNvSpPr/>
            <p:nvPr/>
          </p:nvSpPr>
          <p:spPr>
            <a:xfrm>
              <a:off x="1230762" y="4114395"/>
              <a:ext cx="544195" cy="0"/>
            </a:xfrm>
            <a:custGeom>
              <a:avLst/>
              <a:gdLst/>
              <a:ahLst/>
              <a:cxnLst/>
              <a:rect l="l" t="t" r="r" b="b"/>
              <a:pathLst>
                <a:path w="544194" h="0">
                  <a:moveTo>
                    <a:pt x="0" y="0"/>
                  </a:moveTo>
                  <a:lnTo>
                    <a:pt x="0" y="0"/>
                  </a:lnTo>
                  <a:lnTo>
                    <a:pt x="493242" y="0"/>
                  </a:lnTo>
                  <a:lnTo>
                    <a:pt x="543648" y="0"/>
                  </a:lnTo>
                </a:path>
              </a:pathLst>
            </a:custGeom>
            <a:ln w="7442">
              <a:solidFill>
                <a:srgbClr val="070101"/>
              </a:solidFill>
            </a:ln>
          </p:spPr>
          <p:txBody>
            <a:bodyPr wrap="square" lIns="0" tIns="0" rIns="0" bIns="0" rtlCol="0"/>
            <a:lstStyle/>
            <a:p/>
          </p:txBody>
        </p:sp>
        <p:sp>
          <p:nvSpPr>
            <p:cNvPr id="3907" name="object 3907" descr=""/>
            <p:cNvSpPr/>
            <p:nvPr/>
          </p:nvSpPr>
          <p:spPr>
            <a:xfrm>
              <a:off x="961779" y="4114393"/>
              <a:ext cx="269240" cy="453390"/>
            </a:xfrm>
            <a:custGeom>
              <a:avLst/>
              <a:gdLst/>
              <a:ahLst/>
              <a:cxnLst/>
              <a:rect l="l" t="t" r="r" b="b"/>
              <a:pathLst>
                <a:path w="269240" h="453389">
                  <a:moveTo>
                    <a:pt x="0" y="453034"/>
                  </a:moveTo>
                  <a:lnTo>
                    <a:pt x="6261" y="394169"/>
                  </a:lnTo>
                  <a:lnTo>
                    <a:pt x="23444" y="345859"/>
                  </a:lnTo>
                  <a:lnTo>
                    <a:pt x="49098" y="305765"/>
                  </a:lnTo>
                  <a:lnTo>
                    <a:pt x="80835" y="271538"/>
                  </a:lnTo>
                  <a:lnTo>
                    <a:pt x="116192" y="240868"/>
                  </a:lnTo>
                  <a:lnTo>
                    <a:pt x="134493" y="226123"/>
                  </a:lnTo>
                  <a:lnTo>
                    <a:pt x="152781" y="211378"/>
                  </a:lnTo>
                  <a:lnTo>
                    <a:pt x="188137" y="180759"/>
                  </a:lnTo>
                  <a:lnTo>
                    <a:pt x="219875" y="146646"/>
                  </a:lnTo>
                  <a:lnTo>
                    <a:pt x="245541" y="106705"/>
                  </a:lnTo>
                  <a:lnTo>
                    <a:pt x="262724" y="58610"/>
                  </a:lnTo>
                  <a:lnTo>
                    <a:pt x="267373" y="30759"/>
                  </a:lnTo>
                  <a:lnTo>
                    <a:pt x="268986" y="0"/>
                  </a:lnTo>
                </a:path>
              </a:pathLst>
            </a:custGeom>
            <a:ln w="7442">
              <a:solidFill>
                <a:srgbClr val="070101"/>
              </a:solidFill>
            </a:ln>
          </p:spPr>
          <p:txBody>
            <a:bodyPr wrap="square" lIns="0" tIns="0" rIns="0" bIns="0" rtlCol="0"/>
            <a:lstStyle/>
            <a:p/>
          </p:txBody>
        </p:sp>
        <p:sp>
          <p:nvSpPr>
            <p:cNvPr id="3908" name="object 3908" descr=""/>
            <p:cNvSpPr/>
            <p:nvPr/>
          </p:nvSpPr>
          <p:spPr>
            <a:xfrm>
              <a:off x="1188302" y="4822258"/>
              <a:ext cx="97155" cy="0"/>
            </a:xfrm>
            <a:custGeom>
              <a:avLst/>
              <a:gdLst/>
              <a:ahLst/>
              <a:cxnLst/>
              <a:rect l="l" t="t" r="r" b="b"/>
              <a:pathLst>
                <a:path w="97155" h="0">
                  <a:moveTo>
                    <a:pt x="97116" y="0"/>
                  </a:moveTo>
                  <a:lnTo>
                    <a:pt x="0" y="0"/>
                  </a:lnTo>
                </a:path>
              </a:pathLst>
            </a:custGeom>
            <a:ln w="7442">
              <a:solidFill>
                <a:srgbClr val="070101"/>
              </a:solidFill>
            </a:ln>
          </p:spPr>
          <p:txBody>
            <a:bodyPr wrap="square" lIns="0" tIns="0" rIns="0" bIns="0" rtlCol="0"/>
            <a:lstStyle/>
            <a:p/>
          </p:txBody>
        </p:sp>
        <p:sp>
          <p:nvSpPr>
            <p:cNvPr id="3909" name="object 3909" descr=""/>
            <p:cNvSpPr/>
            <p:nvPr/>
          </p:nvSpPr>
          <p:spPr>
            <a:xfrm>
              <a:off x="1221087" y="4759967"/>
              <a:ext cx="29209" cy="0"/>
            </a:xfrm>
            <a:custGeom>
              <a:avLst/>
              <a:gdLst/>
              <a:ahLst/>
              <a:cxnLst/>
              <a:rect l="l" t="t" r="r" b="b"/>
              <a:pathLst>
                <a:path w="29209" h="0">
                  <a:moveTo>
                    <a:pt x="0" y="0"/>
                  </a:moveTo>
                  <a:lnTo>
                    <a:pt x="28930" y="0"/>
                  </a:lnTo>
                </a:path>
              </a:pathLst>
            </a:custGeom>
            <a:ln w="7442">
              <a:solidFill>
                <a:srgbClr val="070101"/>
              </a:solidFill>
            </a:ln>
          </p:spPr>
          <p:txBody>
            <a:bodyPr wrap="square" lIns="0" tIns="0" rIns="0" bIns="0" rtlCol="0"/>
            <a:lstStyle/>
            <a:p/>
          </p:txBody>
        </p:sp>
        <p:sp>
          <p:nvSpPr>
            <p:cNvPr id="3910" name="object 3910" descr=""/>
            <p:cNvSpPr/>
            <p:nvPr/>
          </p:nvSpPr>
          <p:spPr>
            <a:xfrm>
              <a:off x="1256248" y="4768464"/>
              <a:ext cx="29209" cy="0"/>
            </a:xfrm>
            <a:custGeom>
              <a:avLst/>
              <a:gdLst/>
              <a:ahLst/>
              <a:cxnLst/>
              <a:rect l="l" t="t" r="r" b="b"/>
              <a:pathLst>
                <a:path w="29209" h="0">
                  <a:moveTo>
                    <a:pt x="0" y="0"/>
                  </a:moveTo>
                  <a:lnTo>
                    <a:pt x="29171" y="0"/>
                  </a:lnTo>
                </a:path>
              </a:pathLst>
            </a:custGeom>
            <a:ln w="7442">
              <a:solidFill>
                <a:srgbClr val="070101"/>
              </a:solidFill>
            </a:ln>
          </p:spPr>
          <p:txBody>
            <a:bodyPr wrap="square" lIns="0" tIns="0" rIns="0" bIns="0" rtlCol="0"/>
            <a:lstStyle/>
            <a:p/>
          </p:txBody>
        </p:sp>
        <p:sp>
          <p:nvSpPr>
            <p:cNvPr id="3911" name="object 3911" descr=""/>
            <p:cNvSpPr/>
            <p:nvPr/>
          </p:nvSpPr>
          <p:spPr>
            <a:xfrm>
              <a:off x="1409715" y="4759967"/>
              <a:ext cx="5715" cy="0"/>
            </a:xfrm>
            <a:custGeom>
              <a:avLst/>
              <a:gdLst/>
              <a:ahLst/>
              <a:cxnLst/>
              <a:rect l="l" t="t" r="r" b="b"/>
              <a:pathLst>
                <a:path w="5715" h="0">
                  <a:moveTo>
                    <a:pt x="0" y="0"/>
                  </a:moveTo>
                  <a:lnTo>
                    <a:pt x="5092" y="0"/>
                  </a:lnTo>
                </a:path>
              </a:pathLst>
            </a:custGeom>
            <a:ln w="7442">
              <a:solidFill>
                <a:srgbClr val="070101"/>
              </a:solidFill>
            </a:ln>
          </p:spPr>
          <p:txBody>
            <a:bodyPr wrap="square" lIns="0" tIns="0" rIns="0" bIns="0" rtlCol="0"/>
            <a:lstStyle/>
            <a:p/>
          </p:txBody>
        </p:sp>
        <p:sp>
          <p:nvSpPr>
            <p:cNvPr id="3912" name="object 3912" descr=""/>
            <p:cNvSpPr/>
            <p:nvPr/>
          </p:nvSpPr>
          <p:spPr>
            <a:xfrm>
              <a:off x="1442829" y="4199646"/>
              <a:ext cx="680720" cy="120014"/>
            </a:xfrm>
            <a:custGeom>
              <a:avLst/>
              <a:gdLst/>
              <a:ahLst/>
              <a:cxnLst/>
              <a:rect l="l" t="t" r="r" b="b"/>
              <a:pathLst>
                <a:path w="680719" h="120014">
                  <a:moveTo>
                    <a:pt x="0" y="119722"/>
                  </a:moveTo>
                  <a:lnTo>
                    <a:pt x="20701" y="110921"/>
                  </a:lnTo>
                  <a:lnTo>
                    <a:pt x="41414" y="102184"/>
                  </a:lnTo>
                  <a:lnTo>
                    <a:pt x="62153" y="93459"/>
                  </a:lnTo>
                  <a:lnTo>
                    <a:pt x="82867" y="84734"/>
                  </a:lnTo>
                  <a:lnTo>
                    <a:pt x="103581" y="75984"/>
                  </a:lnTo>
                  <a:lnTo>
                    <a:pt x="124294" y="67208"/>
                  </a:lnTo>
                  <a:lnTo>
                    <a:pt x="145008" y="58445"/>
                  </a:lnTo>
                  <a:lnTo>
                    <a:pt x="186512" y="41109"/>
                  </a:lnTo>
                  <a:lnTo>
                    <a:pt x="228333" y="24650"/>
                  </a:lnTo>
                  <a:lnTo>
                    <a:pt x="271030" y="10490"/>
                  </a:lnTo>
                  <a:lnTo>
                    <a:pt x="309880" y="2133"/>
                  </a:lnTo>
                  <a:lnTo>
                    <a:pt x="338289" y="0"/>
                  </a:lnTo>
                  <a:lnTo>
                    <a:pt x="349592" y="203"/>
                  </a:lnTo>
                  <a:lnTo>
                    <a:pt x="389039" y="5486"/>
                  </a:lnTo>
                  <a:lnTo>
                    <a:pt x="427507" y="16116"/>
                  </a:lnTo>
                  <a:lnTo>
                    <a:pt x="470217" y="31699"/>
                  </a:lnTo>
                  <a:lnTo>
                    <a:pt x="512368" y="48882"/>
                  </a:lnTo>
                  <a:lnTo>
                    <a:pt x="554304" y="66560"/>
                  </a:lnTo>
                  <a:lnTo>
                    <a:pt x="575284" y="75438"/>
                  </a:lnTo>
                  <a:lnTo>
                    <a:pt x="596252" y="84289"/>
                  </a:lnTo>
                  <a:lnTo>
                    <a:pt x="617232" y="93129"/>
                  </a:lnTo>
                  <a:lnTo>
                    <a:pt x="638213" y="101968"/>
                  </a:lnTo>
                  <a:lnTo>
                    <a:pt x="659180" y="110820"/>
                  </a:lnTo>
                  <a:lnTo>
                    <a:pt x="680135" y="119722"/>
                  </a:lnTo>
                </a:path>
              </a:pathLst>
            </a:custGeom>
            <a:ln w="7442">
              <a:solidFill>
                <a:srgbClr val="070101"/>
              </a:solidFill>
            </a:ln>
          </p:spPr>
          <p:txBody>
            <a:bodyPr wrap="square" lIns="0" tIns="0" rIns="0" bIns="0" rtlCol="0"/>
            <a:lstStyle/>
            <a:p/>
          </p:txBody>
        </p:sp>
        <p:sp>
          <p:nvSpPr>
            <p:cNvPr id="3913" name="object 3913" descr=""/>
            <p:cNvSpPr/>
            <p:nvPr/>
          </p:nvSpPr>
          <p:spPr>
            <a:xfrm>
              <a:off x="2150990" y="4759967"/>
              <a:ext cx="5715" cy="0"/>
            </a:xfrm>
            <a:custGeom>
              <a:avLst/>
              <a:gdLst/>
              <a:ahLst/>
              <a:cxnLst/>
              <a:rect l="l" t="t" r="r" b="b"/>
              <a:pathLst>
                <a:path w="5714" h="0">
                  <a:moveTo>
                    <a:pt x="0" y="0"/>
                  </a:moveTo>
                  <a:lnTo>
                    <a:pt x="5092" y="0"/>
                  </a:lnTo>
                </a:path>
              </a:pathLst>
            </a:custGeom>
            <a:ln w="7442">
              <a:solidFill>
                <a:srgbClr val="070101"/>
              </a:solidFill>
            </a:ln>
          </p:spPr>
          <p:txBody>
            <a:bodyPr wrap="square" lIns="0" tIns="0" rIns="0" bIns="0" rtlCol="0"/>
            <a:lstStyle/>
            <a:p/>
          </p:txBody>
        </p:sp>
        <p:sp>
          <p:nvSpPr>
            <p:cNvPr id="3914" name="object 3914" descr=""/>
            <p:cNvSpPr/>
            <p:nvPr/>
          </p:nvSpPr>
          <p:spPr>
            <a:xfrm>
              <a:off x="2162313" y="4768464"/>
              <a:ext cx="29209" cy="0"/>
            </a:xfrm>
            <a:custGeom>
              <a:avLst/>
              <a:gdLst/>
              <a:ahLst/>
              <a:cxnLst/>
              <a:rect l="l" t="t" r="r" b="b"/>
              <a:pathLst>
                <a:path w="29210" h="0">
                  <a:moveTo>
                    <a:pt x="0" y="0"/>
                  </a:moveTo>
                  <a:lnTo>
                    <a:pt x="29171" y="0"/>
                  </a:lnTo>
                </a:path>
              </a:pathLst>
            </a:custGeom>
            <a:ln w="7442">
              <a:solidFill>
                <a:srgbClr val="070101"/>
              </a:solidFill>
            </a:ln>
          </p:spPr>
          <p:txBody>
            <a:bodyPr wrap="square" lIns="0" tIns="0" rIns="0" bIns="0" rtlCol="0"/>
            <a:lstStyle/>
            <a:p/>
          </p:txBody>
        </p:sp>
        <p:sp>
          <p:nvSpPr>
            <p:cNvPr id="3915" name="object 3915" descr=""/>
            <p:cNvSpPr/>
            <p:nvPr/>
          </p:nvSpPr>
          <p:spPr>
            <a:xfrm>
              <a:off x="1374315" y="4822258"/>
              <a:ext cx="817244" cy="0"/>
            </a:xfrm>
            <a:custGeom>
              <a:avLst/>
              <a:gdLst/>
              <a:ahLst/>
              <a:cxnLst/>
              <a:rect l="l" t="t" r="r" b="b"/>
              <a:pathLst>
                <a:path w="817244" h="0">
                  <a:moveTo>
                    <a:pt x="817168" y="0"/>
                  </a:moveTo>
                  <a:lnTo>
                    <a:pt x="0" y="0"/>
                  </a:lnTo>
                </a:path>
              </a:pathLst>
            </a:custGeom>
            <a:ln w="7442">
              <a:solidFill>
                <a:srgbClr val="070101"/>
              </a:solidFill>
            </a:ln>
          </p:spPr>
          <p:txBody>
            <a:bodyPr wrap="square" lIns="0" tIns="0" rIns="0" bIns="0" rtlCol="0"/>
            <a:lstStyle/>
            <a:p/>
          </p:txBody>
        </p:sp>
        <p:sp>
          <p:nvSpPr>
            <p:cNvPr id="3916" name="object 3916" descr=""/>
            <p:cNvSpPr/>
            <p:nvPr/>
          </p:nvSpPr>
          <p:spPr>
            <a:xfrm>
              <a:off x="1374319" y="4768464"/>
              <a:ext cx="29209" cy="0"/>
            </a:xfrm>
            <a:custGeom>
              <a:avLst/>
              <a:gdLst/>
              <a:ahLst/>
              <a:cxnLst/>
              <a:rect l="l" t="t" r="r" b="b"/>
              <a:pathLst>
                <a:path w="29209" h="0">
                  <a:moveTo>
                    <a:pt x="0" y="0"/>
                  </a:moveTo>
                  <a:lnTo>
                    <a:pt x="29171" y="0"/>
                  </a:lnTo>
                </a:path>
              </a:pathLst>
            </a:custGeom>
            <a:ln w="7442">
              <a:solidFill>
                <a:srgbClr val="070101"/>
              </a:solidFill>
            </a:ln>
          </p:spPr>
          <p:txBody>
            <a:bodyPr wrap="square" lIns="0" tIns="0" rIns="0" bIns="0" rtlCol="0"/>
            <a:lstStyle/>
            <a:p/>
          </p:txBody>
        </p:sp>
        <p:sp>
          <p:nvSpPr>
            <p:cNvPr id="3917" name="object 3917" descr=""/>
            <p:cNvSpPr/>
            <p:nvPr/>
          </p:nvSpPr>
          <p:spPr>
            <a:xfrm>
              <a:off x="2280384" y="4768464"/>
              <a:ext cx="29209" cy="0"/>
            </a:xfrm>
            <a:custGeom>
              <a:avLst/>
              <a:gdLst/>
              <a:ahLst/>
              <a:cxnLst/>
              <a:rect l="l" t="t" r="r" b="b"/>
              <a:pathLst>
                <a:path w="29210" h="0">
                  <a:moveTo>
                    <a:pt x="0" y="0"/>
                  </a:moveTo>
                  <a:lnTo>
                    <a:pt x="29171" y="0"/>
                  </a:lnTo>
                </a:path>
              </a:pathLst>
            </a:custGeom>
            <a:ln w="7442">
              <a:solidFill>
                <a:srgbClr val="070101"/>
              </a:solidFill>
            </a:ln>
          </p:spPr>
          <p:txBody>
            <a:bodyPr wrap="square" lIns="0" tIns="0" rIns="0" bIns="0" rtlCol="0"/>
            <a:lstStyle/>
            <a:p/>
          </p:txBody>
        </p:sp>
        <p:sp>
          <p:nvSpPr>
            <p:cNvPr id="3918" name="object 3918" descr=""/>
            <p:cNvSpPr/>
            <p:nvPr/>
          </p:nvSpPr>
          <p:spPr>
            <a:xfrm>
              <a:off x="2315780" y="4759967"/>
              <a:ext cx="29209" cy="0"/>
            </a:xfrm>
            <a:custGeom>
              <a:avLst/>
              <a:gdLst/>
              <a:ahLst/>
              <a:cxnLst/>
              <a:rect l="l" t="t" r="r" b="b"/>
              <a:pathLst>
                <a:path w="29210" h="0">
                  <a:moveTo>
                    <a:pt x="0" y="0"/>
                  </a:moveTo>
                  <a:lnTo>
                    <a:pt x="28930" y="0"/>
                  </a:lnTo>
                </a:path>
              </a:pathLst>
            </a:custGeom>
            <a:ln w="7442">
              <a:solidFill>
                <a:srgbClr val="070101"/>
              </a:solidFill>
            </a:ln>
          </p:spPr>
          <p:txBody>
            <a:bodyPr wrap="square" lIns="0" tIns="0" rIns="0" bIns="0" rtlCol="0"/>
            <a:lstStyle/>
            <a:p/>
          </p:txBody>
        </p:sp>
        <p:sp>
          <p:nvSpPr>
            <p:cNvPr id="3919" name="object 3919" descr=""/>
            <p:cNvSpPr/>
            <p:nvPr/>
          </p:nvSpPr>
          <p:spPr>
            <a:xfrm>
              <a:off x="2280390" y="4822258"/>
              <a:ext cx="97155" cy="0"/>
            </a:xfrm>
            <a:custGeom>
              <a:avLst/>
              <a:gdLst/>
              <a:ahLst/>
              <a:cxnLst/>
              <a:rect l="l" t="t" r="r" b="b"/>
              <a:pathLst>
                <a:path w="97155" h="0">
                  <a:moveTo>
                    <a:pt x="97116" y="0"/>
                  </a:moveTo>
                  <a:lnTo>
                    <a:pt x="0" y="0"/>
                  </a:lnTo>
                </a:path>
              </a:pathLst>
            </a:custGeom>
            <a:ln w="7442">
              <a:solidFill>
                <a:srgbClr val="070101"/>
              </a:solidFill>
            </a:ln>
          </p:spPr>
          <p:txBody>
            <a:bodyPr wrap="square" lIns="0" tIns="0" rIns="0" bIns="0" rtlCol="0"/>
            <a:lstStyle/>
            <a:p/>
          </p:txBody>
        </p:sp>
        <p:sp>
          <p:nvSpPr>
            <p:cNvPr id="3920" name="object 3920" descr=""/>
            <p:cNvSpPr/>
            <p:nvPr/>
          </p:nvSpPr>
          <p:spPr>
            <a:xfrm>
              <a:off x="2315556" y="4378657"/>
              <a:ext cx="56515" cy="189230"/>
            </a:xfrm>
            <a:custGeom>
              <a:avLst/>
              <a:gdLst/>
              <a:ahLst/>
              <a:cxnLst/>
              <a:rect l="l" t="t" r="r" b="b"/>
              <a:pathLst>
                <a:path w="56514" h="189229">
                  <a:moveTo>
                    <a:pt x="0" y="0"/>
                  </a:moveTo>
                  <a:lnTo>
                    <a:pt x="32524" y="57937"/>
                  </a:lnTo>
                  <a:lnTo>
                    <a:pt x="47625" y="105879"/>
                  </a:lnTo>
                  <a:lnTo>
                    <a:pt x="54228" y="149313"/>
                  </a:lnTo>
                  <a:lnTo>
                    <a:pt x="55689" y="173507"/>
                  </a:lnTo>
                  <a:lnTo>
                    <a:pt x="55918" y="188772"/>
                  </a:lnTo>
                </a:path>
              </a:pathLst>
            </a:custGeom>
            <a:ln w="7442">
              <a:solidFill>
                <a:srgbClr val="070101"/>
              </a:solidFill>
            </a:ln>
          </p:spPr>
          <p:txBody>
            <a:bodyPr wrap="square" lIns="0" tIns="0" rIns="0" bIns="0" rtlCol="0"/>
            <a:lstStyle/>
            <a:p/>
          </p:txBody>
        </p:sp>
        <p:sp>
          <p:nvSpPr>
            <p:cNvPr id="3921" name="object 3921" descr=""/>
            <p:cNvSpPr/>
            <p:nvPr/>
          </p:nvSpPr>
          <p:spPr>
            <a:xfrm>
              <a:off x="2516884" y="4565400"/>
              <a:ext cx="635" cy="2540"/>
            </a:xfrm>
            <a:custGeom>
              <a:avLst/>
              <a:gdLst/>
              <a:ahLst/>
              <a:cxnLst/>
              <a:rect l="l" t="t" r="r" b="b"/>
              <a:pathLst>
                <a:path w="635" h="2539">
                  <a:moveTo>
                    <a:pt x="0" y="0"/>
                  </a:moveTo>
                  <a:lnTo>
                    <a:pt x="12" y="1016"/>
                  </a:lnTo>
                  <a:lnTo>
                    <a:pt x="12" y="2032"/>
                  </a:lnTo>
                </a:path>
              </a:pathLst>
            </a:custGeom>
            <a:ln w="7442">
              <a:solidFill>
                <a:srgbClr val="070101"/>
              </a:solidFill>
            </a:ln>
          </p:spPr>
          <p:txBody>
            <a:bodyPr wrap="square" lIns="0" tIns="0" rIns="0" bIns="0" rtlCol="0"/>
            <a:lstStyle/>
            <a:p/>
          </p:txBody>
        </p:sp>
        <p:sp>
          <p:nvSpPr>
            <p:cNvPr id="3922" name="object 3922" descr=""/>
            <p:cNvSpPr/>
            <p:nvPr/>
          </p:nvSpPr>
          <p:spPr>
            <a:xfrm>
              <a:off x="1194323" y="4567425"/>
              <a:ext cx="0" cy="175895"/>
            </a:xfrm>
            <a:custGeom>
              <a:avLst/>
              <a:gdLst/>
              <a:ahLst/>
              <a:cxnLst/>
              <a:rect l="l" t="t" r="r" b="b"/>
              <a:pathLst>
                <a:path w="0" h="175895">
                  <a:moveTo>
                    <a:pt x="0" y="175552"/>
                  </a:moveTo>
                  <a:lnTo>
                    <a:pt x="0" y="0"/>
                  </a:lnTo>
                </a:path>
              </a:pathLst>
            </a:custGeom>
            <a:ln w="7442">
              <a:solidFill>
                <a:srgbClr val="070101"/>
              </a:solidFill>
            </a:ln>
          </p:spPr>
          <p:txBody>
            <a:bodyPr wrap="square" lIns="0" tIns="0" rIns="0" bIns="0" rtlCol="0"/>
            <a:lstStyle/>
            <a:p/>
          </p:txBody>
        </p:sp>
        <p:sp>
          <p:nvSpPr>
            <p:cNvPr id="3923" name="object 3923" descr=""/>
            <p:cNvSpPr/>
            <p:nvPr/>
          </p:nvSpPr>
          <p:spPr>
            <a:xfrm>
              <a:off x="2371479" y="4567428"/>
              <a:ext cx="0" cy="175895"/>
            </a:xfrm>
            <a:custGeom>
              <a:avLst/>
              <a:gdLst/>
              <a:ahLst/>
              <a:cxnLst/>
              <a:rect l="l" t="t" r="r" b="b"/>
              <a:pathLst>
                <a:path w="0" h="175895">
                  <a:moveTo>
                    <a:pt x="0" y="0"/>
                  </a:moveTo>
                  <a:lnTo>
                    <a:pt x="0" y="175552"/>
                  </a:lnTo>
                </a:path>
              </a:pathLst>
            </a:custGeom>
            <a:ln w="7442">
              <a:solidFill>
                <a:srgbClr val="070101"/>
              </a:solidFill>
            </a:ln>
          </p:spPr>
          <p:txBody>
            <a:bodyPr wrap="square" lIns="0" tIns="0" rIns="0" bIns="0" rtlCol="0"/>
            <a:lstStyle/>
            <a:p/>
          </p:txBody>
        </p:sp>
        <p:sp>
          <p:nvSpPr>
            <p:cNvPr id="3924" name="object 3924" descr=""/>
            <p:cNvSpPr/>
            <p:nvPr/>
          </p:nvSpPr>
          <p:spPr>
            <a:xfrm>
              <a:off x="2516897" y="4567428"/>
              <a:ext cx="0" cy="255270"/>
            </a:xfrm>
            <a:custGeom>
              <a:avLst/>
              <a:gdLst/>
              <a:ahLst/>
              <a:cxnLst/>
              <a:rect l="l" t="t" r="r" b="b"/>
              <a:pathLst>
                <a:path w="0" h="255270">
                  <a:moveTo>
                    <a:pt x="0" y="0"/>
                  </a:moveTo>
                  <a:lnTo>
                    <a:pt x="0" y="254825"/>
                  </a:lnTo>
                </a:path>
              </a:pathLst>
            </a:custGeom>
            <a:ln w="7442">
              <a:solidFill>
                <a:srgbClr val="070101"/>
              </a:solidFill>
            </a:ln>
          </p:spPr>
          <p:txBody>
            <a:bodyPr wrap="square" lIns="0" tIns="0" rIns="0" bIns="0" rtlCol="0"/>
            <a:lstStyle/>
            <a:p/>
          </p:txBody>
        </p:sp>
        <p:sp>
          <p:nvSpPr>
            <p:cNvPr id="3925" name="object 3925" descr=""/>
            <p:cNvSpPr/>
            <p:nvPr/>
          </p:nvSpPr>
          <p:spPr>
            <a:xfrm>
              <a:off x="2802225" y="4675421"/>
              <a:ext cx="50800" cy="0"/>
            </a:xfrm>
            <a:custGeom>
              <a:avLst/>
              <a:gdLst/>
              <a:ahLst/>
              <a:cxnLst/>
              <a:rect l="l" t="t" r="r" b="b"/>
              <a:pathLst>
                <a:path w="50800" h="0">
                  <a:moveTo>
                    <a:pt x="0" y="0"/>
                  </a:moveTo>
                  <a:lnTo>
                    <a:pt x="50406" y="0"/>
                  </a:lnTo>
                </a:path>
              </a:pathLst>
            </a:custGeom>
            <a:ln w="7442">
              <a:solidFill>
                <a:srgbClr val="070101"/>
              </a:solidFill>
            </a:ln>
          </p:spPr>
          <p:txBody>
            <a:bodyPr wrap="square" lIns="0" tIns="0" rIns="0" bIns="0" rtlCol="0"/>
            <a:lstStyle/>
            <a:p/>
          </p:txBody>
        </p:sp>
        <p:sp>
          <p:nvSpPr>
            <p:cNvPr id="3926" name="object 3926" descr=""/>
            <p:cNvSpPr/>
            <p:nvPr/>
          </p:nvSpPr>
          <p:spPr>
            <a:xfrm>
              <a:off x="2802221" y="4561369"/>
              <a:ext cx="50800" cy="0"/>
            </a:xfrm>
            <a:custGeom>
              <a:avLst/>
              <a:gdLst/>
              <a:ahLst/>
              <a:cxnLst/>
              <a:rect l="l" t="t" r="r" b="b"/>
              <a:pathLst>
                <a:path w="50800" h="0">
                  <a:moveTo>
                    <a:pt x="50406" y="0"/>
                  </a:moveTo>
                  <a:lnTo>
                    <a:pt x="0" y="0"/>
                  </a:lnTo>
                </a:path>
              </a:pathLst>
            </a:custGeom>
            <a:ln w="7442">
              <a:solidFill>
                <a:srgbClr val="070101"/>
              </a:solidFill>
            </a:ln>
          </p:spPr>
          <p:txBody>
            <a:bodyPr wrap="square" lIns="0" tIns="0" rIns="0" bIns="0" rtlCol="0"/>
            <a:lstStyle/>
            <a:p/>
          </p:txBody>
        </p:sp>
        <p:sp>
          <p:nvSpPr>
            <p:cNvPr id="3927" name="object 3927" descr=""/>
            <p:cNvSpPr/>
            <p:nvPr/>
          </p:nvSpPr>
          <p:spPr>
            <a:xfrm>
              <a:off x="2202794" y="4893523"/>
              <a:ext cx="45085" cy="45085"/>
            </a:xfrm>
            <a:custGeom>
              <a:avLst/>
              <a:gdLst/>
              <a:ahLst/>
              <a:cxnLst/>
              <a:rect l="l" t="t" r="r" b="b"/>
              <a:pathLst>
                <a:path w="45085" h="45085">
                  <a:moveTo>
                    <a:pt x="0" y="0"/>
                  </a:moveTo>
                  <a:lnTo>
                    <a:pt x="44831" y="44831"/>
                  </a:lnTo>
                </a:path>
              </a:pathLst>
            </a:custGeom>
            <a:ln w="7442">
              <a:solidFill>
                <a:srgbClr val="070101"/>
              </a:solidFill>
            </a:ln>
          </p:spPr>
          <p:txBody>
            <a:bodyPr wrap="square" lIns="0" tIns="0" rIns="0" bIns="0" rtlCol="0"/>
            <a:lstStyle/>
            <a:p/>
          </p:txBody>
        </p:sp>
        <p:sp>
          <p:nvSpPr>
            <p:cNvPr id="3928" name="object 3928" descr=""/>
            <p:cNvSpPr/>
            <p:nvPr/>
          </p:nvSpPr>
          <p:spPr>
            <a:xfrm>
              <a:off x="2202794" y="4829452"/>
              <a:ext cx="66675" cy="66675"/>
            </a:xfrm>
            <a:custGeom>
              <a:avLst/>
              <a:gdLst/>
              <a:ahLst/>
              <a:cxnLst/>
              <a:rect l="l" t="t" r="r" b="b"/>
              <a:pathLst>
                <a:path w="66675" h="66675">
                  <a:moveTo>
                    <a:pt x="0" y="0"/>
                  </a:moveTo>
                  <a:lnTo>
                    <a:pt x="66268" y="66268"/>
                  </a:lnTo>
                </a:path>
              </a:pathLst>
            </a:custGeom>
            <a:ln w="7442">
              <a:solidFill>
                <a:srgbClr val="070101"/>
              </a:solidFill>
            </a:ln>
          </p:spPr>
          <p:txBody>
            <a:bodyPr wrap="square" lIns="0" tIns="0" rIns="0" bIns="0" rtlCol="0"/>
            <a:lstStyle/>
            <a:p/>
          </p:txBody>
        </p:sp>
        <p:sp>
          <p:nvSpPr>
            <p:cNvPr id="3929" name="object 3929" descr=""/>
            <p:cNvSpPr/>
            <p:nvPr/>
          </p:nvSpPr>
          <p:spPr>
            <a:xfrm>
              <a:off x="2184960" y="4747553"/>
              <a:ext cx="84455" cy="84455"/>
            </a:xfrm>
            <a:custGeom>
              <a:avLst/>
              <a:gdLst/>
              <a:ahLst/>
              <a:cxnLst/>
              <a:rect l="l" t="t" r="r" b="b"/>
              <a:pathLst>
                <a:path w="84455" h="84454">
                  <a:moveTo>
                    <a:pt x="0" y="0"/>
                  </a:moveTo>
                  <a:lnTo>
                    <a:pt x="84099" y="84099"/>
                  </a:lnTo>
                </a:path>
              </a:pathLst>
            </a:custGeom>
            <a:ln w="7442">
              <a:solidFill>
                <a:srgbClr val="070101"/>
              </a:solidFill>
            </a:ln>
          </p:spPr>
          <p:txBody>
            <a:bodyPr wrap="square" lIns="0" tIns="0" rIns="0" bIns="0" rtlCol="0"/>
            <a:lstStyle/>
            <a:p/>
          </p:txBody>
        </p:sp>
        <p:sp>
          <p:nvSpPr>
            <p:cNvPr id="3930" name="object 3930" descr=""/>
            <p:cNvSpPr/>
            <p:nvPr/>
          </p:nvSpPr>
          <p:spPr>
            <a:xfrm>
              <a:off x="2250630" y="4749147"/>
              <a:ext cx="20320" cy="20320"/>
            </a:xfrm>
            <a:custGeom>
              <a:avLst/>
              <a:gdLst/>
              <a:ahLst/>
              <a:cxnLst/>
              <a:rect l="l" t="t" r="r" b="b"/>
              <a:pathLst>
                <a:path w="20319" h="20320">
                  <a:moveTo>
                    <a:pt x="0" y="0"/>
                  </a:moveTo>
                  <a:lnTo>
                    <a:pt x="19900" y="19913"/>
                  </a:lnTo>
                </a:path>
              </a:pathLst>
            </a:custGeom>
            <a:ln w="7442">
              <a:solidFill>
                <a:srgbClr val="070101"/>
              </a:solidFill>
            </a:ln>
          </p:spPr>
          <p:txBody>
            <a:bodyPr wrap="square" lIns="0" tIns="0" rIns="0" bIns="0" rtlCol="0"/>
            <a:lstStyle/>
            <a:p/>
          </p:txBody>
        </p:sp>
        <p:sp>
          <p:nvSpPr>
            <p:cNvPr id="3931" name="object 3931" descr=""/>
            <p:cNvSpPr/>
            <p:nvPr/>
          </p:nvSpPr>
          <p:spPr>
            <a:xfrm>
              <a:off x="2201989" y="4700505"/>
              <a:ext cx="5715" cy="5715"/>
            </a:xfrm>
            <a:custGeom>
              <a:avLst/>
              <a:gdLst/>
              <a:ahLst/>
              <a:cxnLst/>
              <a:rect l="l" t="t" r="r" b="b"/>
              <a:pathLst>
                <a:path w="5714" h="5714">
                  <a:moveTo>
                    <a:pt x="0" y="0"/>
                  </a:moveTo>
                  <a:lnTo>
                    <a:pt x="5626" y="5626"/>
                  </a:lnTo>
                </a:path>
              </a:pathLst>
            </a:custGeom>
            <a:ln w="7442">
              <a:solidFill>
                <a:srgbClr val="070101"/>
              </a:solidFill>
            </a:ln>
          </p:spPr>
          <p:txBody>
            <a:bodyPr wrap="square" lIns="0" tIns="0" rIns="0" bIns="0" rtlCol="0"/>
            <a:lstStyle/>
            <a:p/>
          </p:txBody>
        </p:sp>
        <p:sp>
          <p:nvSpPr>
            <p:cNvPr id="3932" name="object 3932" descr=""/>
            <p:cNvSpPr/>
            <p:nvPr/>
          </p:nvSpPr>
          <p:spPr>
            <a:xfrm>
              <a:off x="2267002" y="4701447"/>
              <a:ext cx="20320" cy="20320"/>
            </a:xfrm>
            <a:custGeom>
              <a:avLst/>
              <a:gdLst/>
              <a:ahLst/>
              <a:cxnLst/>
              <a:rect l="l" t="t" r="r" b="b"/>
              <a:pathLst>
                <a:path w="20319" h="20320">
                  <a:moveTo>
                    <a:pt x="0" y="0"/>
                  </a:moveTo>
                  <a:lnTo>
                    <a:pt x="19888" y="19900"/>
                  </a:lnTo>
                </a:path>
              </a:pathLst>
            </a:custGeom>
            <a:ln w="7442">
              <a:solidFill>
                <a:srgbClr val="070101"/>
              </a:solidFill>
            </a:ln>
          </p:spPr>
          <p:txBody>
            <a:bodyPr wrap="square" lIns="0" tIns="0" rIns="0" bIns="0" rtlCol="0"/>
            <a:lstStyle/>
            <a:p/>
          </p:txBody>
        </p:sp>
        <p:sp>
          <p:nvSpPr>
            <p:cNvPr id="3933" name="object 3933" descr=""/>
            <p:cNvSpPr/>
            <p:nvPr/>
          </p:nvSpPr>
          <p:spPr>
            <a:xfrm>
              <a:off x="1296729" y="4893523"/>
              <a:ext cx="45085" cy="45085"/>
            </a:xfrm>
            <a:custGeom>
              <a:avLst/>
              <a:gdLst/>
              <a:ahLst/>
              <a:cxnLst/>
              <a:rect l="l" t="t" r="r" b="b"/>
              <a:pathLst>
                <a:path w="45084" h="45085">
                  <a:moveTo>
                    <a:pt x="0" y="0"/>
                  </a:moveTo>
                  <a:lnTo>
                    <a:pt x="44831" y="44831"/>
                  </a:lnTo>
                </a:path>
              </a:pathLst>
            </a:custGeom>
            <a:ln w="7442">
              <a:solidFill>
                <a:srgbClr val="070101"/>
              </a:solidFill>
            </a:ln>
          </p:spPr>
          <p:txBody>
            <a:bodyPr wrap="square" lIns="0" tIns="0" rIns="0" bIns="0" rtlCol="0"/>
            <a:lstStyle/>
            <a:p/>
          </p:txBody>
        </p:sp>
        <p:sp>
          <p:nvSpPr>
            <p:cNvPr id="3934" name="object 3934" descr=""/>
            <p:cNvSpPr/>
            <p:nvPr/>
          </p:nvSpPr>
          <p:spPr>
            <a:xfrm>
              <a:off x="1296729" y="4829452"/>
              <a:ext cx="66675" cy="66675"/>
            </a:xfrm>
            <a:custGeom>
              <a:avLst/>
              <a:gdLst/>
              <a:ahLst/>
              <a:cxnLst/>
              <a:rect l="l" t="t" r="r" b="b"/>
              <a:pathLst>
                <a:path w="66675" h="66675">
                  <a:moveTo>
                    <a:pt x="0" y="0"/>
                  </a:moveTo>
                  <a:lnTo>
                    <a:pt x="66268" y="66268"/>
                  </a:lnTo>
                </a:path>
              </a:pathLst>
            </a:custGeom>
            <a:ln w="7442">
              <a:solidFill>
                <a:srgbClr val="070101"/>
              </a:solidFill>
            </a:ln>
          </p:spPr>
          <p:txBody>
            <a:bodyPr wrap="square" lIns="0" tIns="0" rIns="0" bIns="0" rtlCol="0"/>
            <a:lstStyle/>
            <a:p/>
          </p:txBody>
        </p:sp>
        <p:sp>
          <p:nvSpPr>
            <p:cNvPr id="3935" name="object 3935" descr=""/>
            <p:cNvSpPr/>
            <p:nvPr/>
          </p:nvSpPr>
          <p:spPr>
            <a:xfrm>
              <a:off x="1278895" y="4747553"/>
              <a:ext cx="84455" cy="84455"/>
            </a:xfrm>
            <a:custGeom>
              <a:avLst/>
              <a:gdLst/>
              <a:ahLst/>
              <a:cxnLst/>
              <a:rect l="l" t="t" r="r" b="b"/>
              <a:pathLst>
                <a:path w="84455" h="84454">
                  <a:moveTo>
                    <a:pt x="0" y="0"/>
                  </a:moveTo>
                  <a:lnTo>
                    <a:pt x="84099" y="84099"/>
                  </a:lnTo>
                </a:path>
              </a:pathLst>
            </a:custGeom>
            <a:ln w="7442">
              <a:solidFill>
                <a:srgbClr val="070101"/>
              </a:solidFill>
            </a:ln>
          </p:spPr>
          <p:txBody>
            <a:bodyPr wrap="square" lIns="0" tIns="0" rIns="0" bIns="0" rtlCol="0"/>
            <a:lstStyle/>
            <a:p/>
          </p:txBody>
        </p:sp>
        <p:sp>
          <p:nvSpPr>
            <p:cNvPr id="3936" name="object 3936" descr=""/>
            <p:cNvSpPr/>
            <p:nvPr/>
          </p:nvSpPr>
          <p:spPr>
            <a:xfrm>
              <a:off x="1344565" y="4749147"/>
              <a:ext cx="20320" cy="20320"/>
            </a:xfrm>
            <a:custGeom>
              <a:avLst/>
              <a:gdLst/>
              <a:ahLst/>
              <a:cxnLst/>
              <a:rect l="l" t="t" r="r" b="b"/>
              <a:pathLst>
                <a:path w="20319" h="20320">
                  <a:moveTo>
                    <a:pt x="0" y="0"/>
                  </a:moveTo>
                  <a:lnTo>
                    <a:pt x="19900" y="19913"/>
                  </a:lnTo>
                </a:path>
              </a:pathLst>
            </a:custGeom>
            <a:ln w="7442">
              <a:solidFill>
                <a:srgbClr val="070101"/>
              </a:solidFill>
            </a:ln>
          </p:spPr>
          <p:txBody>
            <a:bodyPr wrap="square" lIns="0" tIns="0" rIns="0" bIns="0" rtlCol="0"/>
            <a:lstStyle/>
            <a:p/>
          </p:txBody>
        </p:sp>
        <p:sp>
          <p:nvSpPr>
            <p:cNvPr id="3937" name="object 3937" descr=""/>
            <p:cNvSpPr/>
            <p:nvPr/>
          </p:nvSpPr>
          <p:spPr>
            <a:xfrm>
              <a:off x="1295923" y="4700505"/>
              <a:ext cx="5715" cy="5715"/>
            </a:xfrm>
            <a:custGeom>
              <a:avLst/>
              <a:gdLst/>
              <a:ahLst/>
              <a:cxnLst/>
              <a:rect l="l" t="t" r="r" b="b"/>
              <a:pathLst>
                <a:path w="5715" h="5714">
                  <a:moveTo>
                    <a:pt x="0" y="0"/>
                  </a:moveTo>
                  <a:lnTo>
                    <a:pt x="5626" y="5626"/>
                  </a:lnTo>
                </a:path>
              </a:pathLst>
            </a:custGeom>
            <a:ln w="7442">
              <a:solidFill>
                <a:srgbClr val="070101"/>
              </a:solidFill>
            </a:ln>
          </p:spPr>
          <p:txBody>
            <a:bodyPr wrap="square" lIns="0" tIns="0" rIns="0" bIns="0" rtlCol="0"/>
            <a:lstStyle/>
            <a:p/>
          </p:txBody>
        </p:sp>
        <p:sp>
          <p:nvSpPr>
            <p:cNvPr id="3938" name="object 3938" descr=""/>
            <p:cNvSpPr/>
            <p:nvPr/>
          </p:nvSpPr>
          <p:spPr>
            <a:xfrm>
              <a:off x="1360937" y="4701447"/>
              <a:ext cx="20320" cy="20320"/>
            </a:xfrm>
            <a:custGeom>
              <a:avLst/>
              <a:gdLst/>
              <a:ahLst/>
              <a:cxnLst/>
              <a:rect l="l" t="t" r="r" b="b"/>
              <a:pathLst>
                <a:path w="20319" h="20320">
                  <a:moveTo>
                    <a:pt x="0" y="0"/>
                  </a:moveTo>
                  <a:lnTo>
                    <a:pt x="19888" y="19900"/>
                  </a:lnTo>
                </a:path>
              </a:pathLst>
            </a:custGeom>
            <a:ln w="7442">
              <a:solidFill>
                <a:srgbClr val="070101"/>
              </a:solidFill>
            </a:ln>
          </p:spPr>
          <p:txBody>
            <a:bodyPr wrap="square" lIns="0" tIns="0" rIns="0" bIns="0" rtlCol="0"/>
            <a:lstStyle/>
            <a:p/>
          </p:txBody>
        </p:sp>
        <p:sp>
          <p:nvSpPr>
            <p:cNvPr id="3939" name="object 3939" descr=""/>
            <p:cNvSpPr/>
            <p:nvPr/>
          </p:nvSpPr>
          <p:spPr>
            <a:xfrm>
              <a:off x="1431803" y="4278329"/>
              <a:ext cx="108585" cy="108585"/>
            </a:xfrm>
            <a:custGeom>
              <a:avLst/>
              <a:gdLst/>
              <a:ahLst/>
              <a:cxnLst/>
              <a:rect l="l" t="t" r="r" b="b"/>
              <a:pathLst>
                <a:path w="108584" h="108585">
                  <a:moveTo>
                    <a:pt x="0" y="108216"/>
                  </a:moveTo>
                  <a:lnTo>
                    <a:pt x="108216" y="0"/>
                  </a:lnTo>
                </a:path>
              </a:pathLst>
            </a:custGeom>
            <a:ln w="7442">
              <a:solidFill>
                <a:srgbClr val="070101"/>
              </a:solidFill>
            </a:ln>
          </p:spPr>
          <p:txBody>
            <a:bodyPr wrap="square" lIns="0" tIns="0" rIns="0" bIns="0" rtlCol="0"/>
            <a:lstStyle/>
            <a:p/>
          </p:txBody>
        </p:sp>
        <p:sp>
          <p:nvSpPr>
            <p:cNvPr id="3940" name="object 3940" descr=""/>
            <p:cNvSpPr/>
            <p:nvPr/>
          </p:nvSpPr>
          <p:spPr>
            <a:xfrm>
              <a:off x="1431803" y="4232430"/>
              <a:ext cx="218440" cy="218440"/>
            </a:xfrm>
            <a:custGeom>
              <a:avLst/>
              <a:gdLst/>
              <a:ahLst/>
              <a:cxnLst/>
              <a:rect l="l" t="t" r="r" b="b"/>
              <a:pathLst>
                <a:path w="218439" h="218439">
                  <a:moveTo>
                    <a:pt x="0" y="218185"/>
                  </a:moveTo>
                  <a:lnTo>
                    <a:pt x="218186" y="0"/>
                  </a:lnTo>
                </a:path>
              </a:pathLst>
            </a:custGeom>
            <a:ln w="7442">
              <a:solidFill>
                <a:srgbClr val="070101"/>
              </a:solidFill>
            </a:ln>
          </p:spPr>
          <p:txBody>
            <a:bodyPr wrap="square" lIns="0" tIns="0" rIns="0" bIns="0" rtlCol="0"/>
            <a:lstStyle/>
            <a:p/>
          </p:txBody>
        </p:sp>
        <p:sp>
          <p:nvSpPr>
            <p:cNvPr id="3941" name="object 3941" descr=""/>
            <p:cNvSpPr/>
            <p:nvPr/>
          </p:nvSpPr>
          <p:spPr>
            <a:xfrm>
              <a:off x="1431803" y="4203321"/>
              <a:ext cx="311785" cy="311785"/>
            </a:xfrm>
            <a:custGeom>
              <a:avLst/>
              <a:gdLst/>
              <a:ahLst/>
              <a:cxnLst/>
              <a:rect l="l" t="t" r="r" b="b"/>
              <a:pathLst>
                <a:path w="311785" h="311785">
                  <a:moveTo>
                    <a:pt x="0" y="311365"/>
                  </a:moveTo>
                  <a:lnTo>
                    <a:pt x="311365" y="0"/>
                  </a:lnTo>
                </a:path>
              </a:pathLst>
            </a:custGeom>
            <a:ln w="7442">
              <a:solidFill>
                <a:srgbClr val="070101"/>
              </a:solidFill>
            </a:ln>
          </p:spPr>
          <p:txBody>
            <a:bodyPr wrap="square" lIns="0" tIns="0" rIns="0" bIns="0" rtlCol="0"/>
            <a:lstStyle/>
            <a:p/>
          </p:txBody>
        </p:sp>
        <p:sp>
          <p:nvSpPr>
            <p:cNvPr id="3942" name="object 3942" descr=""/>
            <p:cNvSpPr/>
            <p:nvPr/>
          </p:nvSpPr>
          <p:spPr>
            <a:xfrm>
              <a:off x="1188295" y="4752054"/>
              <a:ext cx="6350" cy="6350"/>
            </a:xfrm>
            <a:custGeom>
              <a:avLst/>
              <a:gdLst/>
              <a:ahLst/>
              <a:cxnLst/>
              <a:rect l="l" t="t" r="r" b="b"/>
              <a:pathLst>
                <a:path w="6350" h="6350">
                  <a:moveTo>
                    <a:pt x="0" y="6134"/>
                  </a:moveTo>
                  <a:lnTo>
                    <a:pt x="6121" y="0"/>
                  </a:lnTo>
                </a:path>
              </a:pathLst>
            </a:custGeom>
            <a:ln w="7442">
              <a:solidFill>
                <a:srgbClr val="070101"/>
              </a:solidFill>
            </a:ln>
          </p:spPr>
          <p:txBody>
            <a:bodyPr wrap="square" lIns="0" tIns="0" rIns="0" bIns="0" rtlCol="0"/>
            <a:lstStyle/>
            <a:p/>
          </p:txBody>
        </p:sp>
        <p:sp>
          <p:nvSpPr>
            <p:cNvPr id="3943" name="object 3943" descr=""/>
            <p:cNvSpPr/>
            <p:nvPr/>
          </p:nvSpPr>
          <p:spPr>
            <a:xfrm>
              <a:off x="1431803" y="4201345"/>
              <a:ext cx="377825" cy="377825"/>
            </a:xfrm>
            <a:custGeom>
              <a:avLst/>
              <a:gdLst/>
              <a:ahLst/>
              <a:cxnLst/>
              <a:rect l="l" t="t" r="r" b="b"/>
              <a:pathLst>
                <a:path w="377825" h="377825">
                  <a:moveTo>
                    <a:pt x="0" y="377405"/>
                  </a:moveTo>
                  <a:lnTo>
                    <a:pt x="377405" y="0"/>
                  </a:lnTo>
                </a:path>
              </a:pathLst>
            </a:custGeom>
            <a:ln w="7442">
              <a:solidFill>
                <a:srgbClr val="070101"/>
              </a:solidFill>
            </a:ln>
          </p:spPr>
          <p:txBody>
            <a:bodyPr wrap="square" lIns="0" tIns="0" rIns="0" bIns="0" rtlCol="0"/>
            <a:lstStyle/>
            <a:p/>
          </p:txBody>
        </p:sp>
        <p:sp>
          <p:nvSpPr>
            <p:cNvPr id="3944" name="object 3944" descr=""/>
            <p:cNvSpPr/>
            <p:nvPr/>
          </p:nvSpPr>
          <p:spPr>
            <a:xfrm>
              <a:off x="1188295" y="4760257"/>
              <a:ext cx="62230" cy="62230"/>
            </a:xfrm>
            <a:custGeom>
              <a:avLst/>
              <a:gdLst/>
              <a:ahLst/>
              <a:cxnLst/>
              <a:rect l="l" t="t" r="r" b="b"/>
              <a:pathLst>
                <a:path w="62230" h="62229">
                  <a:moveTo>
                    <a:pt x="0" y="62001"/>
                  </a:moveTo>
                  <a:lnTo>
                    <a:pt x="62014" y="0"/>
                  </a:lnTo>
                </a:path>
              </a:pathLst>
            </a:custGeom>
            <a:ln w="7442">
              <a:solidFill>
                <a:srgbClr val="070101"/>
              </a:solidFill>
            </a:ln>
          </p:spPr>
          <p:txBody>
            <a:bodyPr wrap="square" lIns="0" tIns="0" rIns="0" bIns="0" rtlCol="0"/>
            <a:lstStyle/>
            <a:p/>
          </p:txBody>
        </p:sp>
        <p:sp>
          <p:nvSpPr>
            <p:cNvPr id="3945" name="object 3945" descr=""/>
            <p:cNvSpPr/>
            <p:nvPr/>
          </p:nvSpPr>
          <p:spPr>
            <a:xfrm>
              <a:off x="1431803" y="4213015"/>
              <a:ext cx="429895" cy="429895"/>
            </a:xfrm>
            <a:custGeom>
              <a:avLst/>
              <a:gdLst/>
              <a:ahLst/>
              <a:cxnLst/>
              <a:rect l="l" t="t" r="r" b="b"/>
              <a:pathLst>
                <a:path w="429894" h="429895">
                  <a:moveTo>
                    <a:pt x="0" y="429806"/>
                  </a:moveTo>
                  <a:lnTo>
                    <a:pt x="429806" y="0"/>
                  </a:lnTo>
                </a:path>
              </a:pathLst>
            </a:custGeom>
            <a:ln w="7442">
              <a:solidFill>
                <a:srgbClr val="070101"/>
              </a:solidFill>
            </a:ln>
          </p:spPr>
          <p:txBody>
            <a:bodyPr wrap="square" lIns="0" tIns="0" rIns="0" bIns="0" rtlCol="0"/>
            <a:lstStyle/>
            <a:p/>
          </p:txBody>
        </p:sp>
        <p:sp>
          <p:nvSpPr>
            <p:cNvPr id="3946" name="object 3946" descr=""/>
            <p:cNvSpPr/>
            <p:nvPr/>
          </p:nvSpPr>
          <p:spPr>
            <a:xfrm>
              <a:off x="1252366" y="4782977"/>
              <a:ext cx="39370" cy="39370"/>
            </a:xfrm>
            <a:custGeom>
              <a:avLst/>
              <a:gdLst/>
              <a:ahLst/>
              <a:cxnLst/>
              <a:rect l="l" t="t" r="r" b="b"/>
              <a:pathLst>
                <a:path w="39369" h="39370">
                  <a:moveTo>
                    <a:pt x="0" y="39281"/>
                  </a:moveTo>
                  <a:lnTo>
                    <a:pt x="39281" y="0"/>
                  </a:lnTo>
                </a:path>
              </a:pathLst>
            </a:custGeom>
            <a:ln w="7442">
              <a:solidFill>
                <a:srgbClr val="070101"/>
              </a:solidFill>
            </a:ln>
          </p:spPr>
          <p:txBody>
            <a:bodyPr wrap="square" lIns="0" tIns="0" rIns="0" bIns="0" rtlCol="0"/>
            <a:lstStyle/>
            <a:p/>
          </p:txBody>
        </p:sp>
        <p:sp>
          <p:nvSpPr>
            <p:cNvPr id="3947" name="object 3947" descr=""/>
            <p:cNvSpPr/>
            <p:nvPr/>
          </p:nvSpPr>
          <p:spPr>
            <a:xfrm>
              <a:off x="1431803" y="4229765"/>
              <a:ext cx="477520" cy="477520"/>
            </a:xfrm>
            <a:custGeom>
              <a:avLst/>
              <a:gdLst/>
              <a:ahLst/>
              <a:cxnLst/>
              <a:rect l="l" t="t" r="r" b="b"/>
              <a:pathLst>
                <a:path w="477519" h="477520">
                  <a:moveTo>
                    <a:pt x="0" y="477126"/>
                  </a:moveTo>
                  <a:lnTo>
                    <a:pt x="477113" y="0"/>
                  </a:lnTo>
                </a:path>
              </a:pathLst>
            </a:custGeom>
            <a:ln w="7442">
              <a:solidFill>
                <a:srgbClr val="070101"/>
              </a:solidFill>
            </a:ln>
          </p:spPr>
          <p:txBody>
            <a:bodyPr wrap="square" lIns="0" tIns="0" rIns="0" bIns="0" rtlCol="0"/>
            <a:lstStyle/>
            <a:p/>
          </p:txBody>
        </p:sp>
        <p:sp>
          <p:nvSpPr>
            <p:cNvPr id="3948" name="object 3948" descr=""/>
            <p:cNvSpPr/>
            <p:nvPr/>
          </p:nvSpPr>
          <p:spPr>
            <a:xfrm>
              <a:off x="1380495" y="4248244"/>
              <a:ext cx="574040" cy="574040"/>
            </a:xfrm>
            <a:custGeom>
              <a:avLst/>
              <a:gdLst/>
              <a:ahLst/>
              <a:cxnLst/>
              <a:rect l="l" t="t" r="r" b="b"/>
              <a:pathLst>
                <a:path w="574039" h="574039">
                  <a:moveTo>
                    <a:pt x="0" y="574014"/>
                  </a:moveTo>
                  <a:lnTo>
                    <a:pt x="574014" y="0"/>
                  </a:lnTo>
                </a:path>
              </a:pathLst>
            </a:custGeom>
            <a:ln w="7442">
              <a:solidFill>
                <a:srgbClr val="070101"/>
              </a:solidFill>
            </a:ln>
          </p:spPr>
          <p:txBody>
            <a:bodyPr wrap="square" lIns="0" tIns="0" rIns="0" bIns="0" rtlCol="0"/>
            <a:lstStyle/>
            <a:p/>
          </p:txBody>
        </p:sp>
        <p:sp>
          <p:nvSpPr>
            <p:cNvPr id="3949" name="object 3949" descr=""/>
            <p:cNvSpPr/>
            <p:nvPr/>
          </p:nvSpPr>
          <p:spPr>
            <a:xfrm>
              <a:off x="1444565" y="4267243"/>
              <a:ext cx="555625" cy="555625"/>
            </a:xfrm>
            <a:custGeom>
              <a:avLst/>
              <a:gdLst/>
              <a:ahLst/>
              <a:cxnLst/>
              <a:rect l="l" t="t" r="r" b="b"/>
              <a:pathLst>
                <a:path w="555625" h="555625">
                  <a:moveTo>
                    <a:pt x="0" y="555015"/>
                  </a:moveTo>
                  <a:lnTo>
                    <a:pt x="555015" y="0"/>
                  </a:lnTo>
                </a:path>
              </a:pathLst>
            </a:custGeom>
            <a:ln w="7442">
              <a:solidFill>
                <a:srgbClr val="070101"/>
              </a:solidFill>
            </a:ln>
          </p:spPr>
          <p:txBody>
            <a:bodyPr wrap="square" lIns="0" tIns="0" rIns="0" bIns="0" rtlCol="0"/>
            <a:lstStyle/>
            <a:p/>
          </p:txBody>
        </p:sp>
        <p:sp>
          <p:nvSpPr>
            <p:cNvPr id="3950" name="object 3950" descr=""/>
            <p:cNvSpPr/>
            <p:nvPr/>
          </p:nvSpPr>
          <p:spPr>
            <a:xfrm>
              <a:off x="1508635" y="4286267"/>
              <a:ext cx="536575" cy="536575"/>
            </a:xfrm>
            <a:custGeom>
              <a:avLst/>
              <a:gdLst/>
              <a:ahLst/>
              <a:cxnLst/>
              <a:rect l="l" t="t" r="r" b="b"/>
              <a:pathLst>
                <a:path w="536575" h="536575">
                  <a:moveTo>
                    <a:pt x="0" y="535990"/>
                  </a:moveTo>
                  <a:lnTo>
                    <a:pt x="535978" y="0"/>
                  </a:lnTo>
                </a:path>
              </a:pathLst>
            </a:custGeom>
            <a:ln w="7442">
              <a:solidFill>
                <a:srgbClr val="070101"/>
              </a:solidFill>
            </a:ln>
          </p:spPr>
          <p:txBody>
            <a:bodyPr wrap="square" lIns="0" tIns="0" rIns="0" bIns="0" rtlCol="0"/>
            <a:lstStyle/>
            <a:p/>
          </p:txBody>
        </p:sp>
        <p:sp>
          <p:nvSpPr>
            <p:cNvPr id="3951" name="object 3951" descr=""/>
            <p:cNvSpPr/>
            <p:nvPr/>
          </p:nvSpPr>
          <p:spPr>
            <a:xfrm>
              <a:off x="1572707" y="4305267"/>
              <a:ext cx="517525" cy="517525"/>
            </a:xfrm>
            <a:custGeom>
              <a:avLst/>
              <a:gdLst/>
              <a:ahLst/>
              <a:cxnLst/>
              <a:rect l="l" t="t" r="r" b="b"/>
              <a:pathLst>
                <a:path w="517525" h="517525">
                  <a:moveTo>
                    <a:pt x="0" y="516991"/>
                  </a:moveTo>
                  <a:lnTo>
                    <a:pt x="516991" y="0"/>
                  </a:lnTo>
                </a:path>
              </a:pathLst>
            </a:custGeom>
            <a:ln w="7442">
              <a:solidFill>
                <a:srgbClr val="070101"/>
              </a:solidFill>
            </a:ln>
          </p:spPr>
          <p:txBody>
            <a:bodyPr wrap="square" lIns="0" tIns="0" rIns="0" bIns="0" rtlCol="0"/>
            <a:lstStyle/>
            <a:p/>
          </p:txBody>
        </p:sp>
        <p:sp>
          <p:nvSpPr>
            <p:cNvPr id="3952" name="object 3952" descr=""/>
            <p:cNvSpPr/>
            <p:nvPr/>
          </p:nvSpPr>
          <p:spPr>
            <a:xfrm>
              <a:off x="1636777" y="4327644"/>
              <a:ext cx="494665" cy="494665"/>
            </a:xfrm>
            <a:custGeom>
              <a:avLst/>
              <a:gdLst/>
              <a:ahLst/>
              <a:cxnLst/>
              <a:rect l="l" t="t" r="r" b="b"/>
              <a:pathLst>
                <a:path w="494664" h="494664">
                  <a:moveTo>
                    <a:pt x="0" y="494614"/>
                  </a:moveTo>
                  <a:lnTo>
                    <a:pt x="494614" y="0"/>
                  </a:lnTo>
                </a:path>
              </a:pathLst>
            </a:custGeom>
            <a:ln w="7442">
              <a:solidFill>
                <a:srgbClr val="070101"/>
              </a:solidFill>
            </a:ln>
          </p:spPr>
          <p:txBody>
            <a:bodyPr wrap="square" lIns="0" tIns="0" rIns="0" bIns="0" rtlCol="0"/>
            <a:lstStyle/>
            <a:p/>
          </p:txBody>
        </p:sp>
        <p:sp>
          <p:nvSpPr>
            <p:cNvPr id="3953" name="object 3953" descr=""/>
            <p:cNvSpPr/>
            <p:nvPr/>
          </p:nvSpPr>
          <p:spPr>
            <a:xfrm>
              <a:off x="1700834" y="4389099"/>
              <a:ext cx="433705" cy="433705"/>
            </a:xfrm>
            <a:custGeom>
              <a:avLst/>
              <a:gdLst/>
              <a:ahLst/>
              <a:cxnLst/>
              <a:rect l="l" t="t" r="r" b="b"/>
              <a:pathLst>
                <a:path w="433705" h="433704">
                  <a:moveTo>
                    <a:pt x="0" y="433158"/>
                  </a:moveTo>
                  <a:lnTo>
                    <a:pt x="433158" y="0"/>
                  </a:lnTo>
                </a:path>
              </a:pathLst>
            </a:custGeom>
            <a:ln w="7442">
              <a:solidFill>
                <a:srgbClr val="070101"/>
              </a:solidFill>
            </a:ln>
          </p:spPr>
          <p:txBody>
            <a:bodyPr wrap="square" lIns="0" tIns="0" rIns="0" bIns="0" rtlCol="0"/>
            <a:lstStyle/>
            <a:p/>
          </p:txBody>
        </p:sp>
        <p:sp>
          <p:nvSpPr>
            <p:cNvPr id="3954" name="object 3954" descr=""/>
            <p:cNvSpPr/>
            <p:nvPr/>
          </p:nvSpPr>
          <p:spPr>
            <a:xfrm>
              <a:off x="1764905" y="4453171"/>
              <a:ext cx="369570" cy="369570"/>
            </a:xfrm>
            <a:custGeom>
              <a:avLst/>
              <a:gdLst/>
              <a:ahLst/>
              <a:cxnLst/>
              <a:rect l="l" t="t" r="r" b="b"/>
              <a:pathLst>
                <a:path w="369569" h="369570">
                  <a:moveTo>
                    <a:pt x="0" y="369087"/>
                  </a:moveTo>
                  <a:lnTo>
                    <a:pt x="369087" y="0"/>
                  </a:lnTo>
                </a:path>
              </a:pathLst>
            </a:custGeom>
            <a:ln w="7442">
              <a:solidFill>
                <a:srgbClr val="070101"/>
              </a:solidFill>
            </a:ln>
          </p:spPr>
          <p:txBody>
            <a:bodyPr wrap="square" lIns="0" tIns="0" rIns="0" bIns="0" rtlCol="0"/>
            <a:lstStyle/>
            <a:p/>
          </p:txBody>
        </p:sp>
        <p:sp>
          <p:nvSpPr>
            <p:cNvPr id="3955" name="object 3955" descr=""/>
            <p:cNvSpPr/>
            <p:nvPr/>
          </p:nvSpPr>
          <p:spPr>
            <a:xfrm>
              <a:off x="1828976" y="4517230"/>
              <a:ext cx="305435" cy="305435"/>
            </a:xfrm>
            <a:custGeom>
              <a:avLst/>
              <a:gdLst/>
              <a:ahLst/>
              <a:cxnLst/>
              <a:rect l="l" t="t" r="r" b="b"/>
              <a:pathLst>
                <a:path w="305435" h="305435">
                  <a:moveTo>
                    <a:pt x="0" y="305028"/>
                  </a:moveTo>
                  <a:lnTo>
                    <a:pt x="305028" y="0"/>
                  </a:lnTo>
                </a:path>
              </a:pathLst>
            </a:custGeom>
            <a:ln w="7442">
              <a:solidFill>
                <a:srgbClr val="070101"/>
              </a:solidFill>
            </a:ln>
          </p:spPr>
          <p:txBody>
            <a:bodyPr wrap="square" lIns="0" tIns="0" rIns="0" bIns="0" rtlCol="0"/>
            <a:lstStyle/>
            <a:p/>
          </p:txBody>
        </p:sp>
        <p:sp>
          <p:nvSpPr>
            <p:cNvPr id="3956" name="object 3956" descr=""/>
            <p:cNvSpPr/>
            <p:nvPr/>
          </p:nvSpPr>
          <p:spPr>
            <a:xfrm>
              <a:off x="1893046" y="4581301"/>
              <a:ext cx="241300" cy="241300"/>
            </a:xfrm>
            <a:custGeom>
              <a:avLst/>
              <a:gdLst/>
              <a:ahLst/>
              <a:cxnLst/>
              <a:rect l="l" t="t" r="r" b="b"/>
              <a:pathLst>
                <a:path w="241300" h="241300">
                  <a:moveTo>
                    <a:pt x="0" y="240957"/>
                  </a:moveTo>
                  <a:lnTo>
                    <a:pt x="240957" y="0"/>
                  </a:lnTo>
                </a:path>
              </a:pathLst>
            </a:custGeom>
            <a:ln w="7442">
              <a:solidFill>
                <a:srgbClr val="070101"/>
              </a:solidFill>
            </a:ln>
          </p:spPr>
          <p:txBody>
            <a:bodyPr wrap="square" lIns="0" tIns="0" rIns="0" bIns="0" rtlCol="0"/>
            <a:lstStyle/>
            <a:p/>
          </p:txBody>
        </p:sp>
        <p:sp>
          <p:nvSpPr>
            <p:cNvPr id="3957" name="object 3957" descr=""/>
            <p:cNvSpPr/>
            <p:nvPr/>
          </p:nvSpPr>
          <p:spPr>
            <a:xfrm>
              <a:off x="1957116" y="4645373"/>
              <a:ext cx="177165" cy="177165"/>
            </a:xfrm>
            <a:custGeom>
              <a:avLst/>
              <a:gdLst/>
              <a:ahLst/>
              <a:cxnLst/>
              <a:rect l="l" t="t" r="r" b="b"/>
              <a:pathLst>
                <a:path w="177164" h="177164">
                  <a:moveTo>
                    <a:pt x="0" y="176885"/>
                  </a:moveTo>
                  <a:lnTo>
                    <a:pt x="176885" y="0"/>
                  </a:lnTo>
                </a:path>
              </a:pathLst>
            </a:custGeom>
            <a:ln w="7442">
              <a:solidFill>
                <a:srgbClr val="070101"/>
              </a:solidFill>
            </a:ln>
          </p:spPr>
          <p:txBody>
            <a:bodyPr wrap="square" lIns="0" tIns="0" rIns="0" bIns="0" rtlCol="0"/>
            <a:lstStyle/>
            <a:p/>
          </p:txBody>
        </p:sp>
        <p:sp>
          <p:nvSpPr>
            <p:cNvPr id="3958" name="object 3958" descr=""/>
            <p:cNvSpPr/>
            <p:nvPr/>
          </p:nvSpPr>
          <p:spPr>
            <a:xfrm>
              <a:off x="2021187" y="4709444"/>
              <a:ext cx="113030" cy="113030"/>
            </a:xfrm>
            <a:custGeom>
              <a:avLst/>
              <a:gdLst/>
              <a:ahLst/>
              <a:cxnLst/>
              <a:rect l="l" t="t" r="r" b="b"/>
              <a:pathLst>
                <a:path w="113030" h="113029">
                  <a:moveTo>
                    <a:pt x="0" y="112814"/>
                  </a:moveTo>
                  <a:lnTo>
                    <a:pt x="112814" y="0"/>
                  </a:lnTo>
                </a:path>
              </a:pathLst>
            </a:custGeom>
            <a:ln w="7442">
              <a:solidFill>
                <a:srgbClr val="070101"/>
              </a:solidFill>
            </a:ln>
          </p:spPr>
          <p:txBody>
            <a:bodyPr wrap="square" lIns="0" tIns="0" rIns="0" bIns="0" rtlCol="0"/>
            <a:lstStyle/>
            <a:p/>
          </p:txBody>
        </p:sp>
        <p:sp>
          <p:nvSpPr>
            <p:cNvPr id="3959" name="object 3959" descr=""/>
            <p:cNvSpPr/>
            <p:nvPr/>
          </p:nvSpPr>
          <p:spPr>
            <a:xfrm>
              <a:off x="2085258" y="4759673"/>
              <a:ext cx="62865" cy="62865"/>
            </a:xfrm>
            <a:custGeom>
              <a:avLst/>
              <a:gdLst/>
              <a:ahLst/>
              <a:cxnLst/>
              <a:rect l="l" t="t" r="r" b="b"/>
              <a:pathLst>
                <a:path w="62864" h="62864">
                  <a:moveTo>
                    <a:pt x="0" y="62585"/>
                  </a:moveTo>
                  <a:lnTo>
                    <a:pt x="62585" y="0"/>
                  </a:lnTo>
                </a:path>
              </a:pathLst>
            </a:custGeom>
            <a:ln w="7442">
              <a:solidFill>
                <a:srgbClr val="070101"/>
              </a:solidFill>
            </a:ln>
          </p:spPr>
          <p:txBody>
            <a:bodyPr wrap="square" lIns="0" tIns="0" rIns="0" bIns="0" rtlCol="0"/>
            <a:lstStyle/>
            <a:p/>
          </p:txBody>
        </p:sp>
        <p:sp>
          <p:nvSpPr>
            <p:cNvPr id="3960" name="object 3960" descr=""/>
            <p:cNvSpPr/>
            <p:nvPr/>
          </p:nvSpPr>
          <p:spPr>
            <a:xfrm>
              <a:off x="2149316" y="4775840"/>
              <a:ext cx="46990" cy="46990"/>
            </a:xfrm>
            <a:custGeom>
              <a:avLst/>
              <a:gdLst/>
              <a:ahLst/>
              <a:cxnLst/>
              <a:rect l="l" t="t" r="r" b="b"/>
              <a:pathLst>
                <a:path w="46989" h="46989">
                  <a:moveTo>
                    <a:pt x="0" y="46418"/>
                  </a:moveTo>
                  <a:lnTo>
                    <a:pt x="46418" y="0"/>
                  </a:lnTo>
                </a:path>
              </a:pathLst>
            </a:custGeom>
            <a:ln w="7442">
              <a:solidFill>
                <a:srgbClr val="070101"/>
              </a:solidFill>
            </a:ln>
          </p:spPr>
          <p:txBody>
            <a:bodyPr wrap="square" lIns="0" tIns="0" rIns="0" bIns="0" rtlCol="0"/>
            <a:lstStyle/>
            <a:p/>
          </p:txBody>
        </p:sp>
        <p:sp>
          <p:nvSpPr>
            <p:cNvPr id="3961" name="object 3961" descr=""/>
            <p:cNvSpPr/>
            <p:nvPr/>
          </p:nvSpPr>
          <p:spPr>
            <a:xfrm>
              <a:off x="2278920" y="4759962"/>
              <a:ext cx="60960" cy="60960"/>
            </a:xfrm>
            <a:custGeom>
              <a:avLst/>
              <a:gdLst/>
              <a:ahLst/>
              <a:cxnLst/>
              <a:rect l="l" t="t" r="r" b="b"/>
              <a:pathLst>
                <a:path w="60960" h="60960">
                  <a:moveTo>
                    <a:pt x="0" y="60832"/>
                  </a:moveTo>
                  <a:lnTo>
                    <a:pt x="60833" y="0"/>
                  </a:lnTo>
                </a:path>
              </a:pathLst>
            </a:custGeom>
            <a:ln w="7442">
              <a:solidFill>
                <a:srgbClr val="070101"/>
              </a:solidFill>
            </a:ln>
          </p:spPr>
          <p:txBody>
            <a:bodyPr wrap="square" lIns="0" tIns="0" rIns="0" bIns="0" rtlCol="0"/>
            <a:lstStyle/>
            <a:p/>
          </p:txBody>
        </p:sp>
        <p:sp>
          <p:nvSpPr>
            <p:cNvPr id="3962" name="object 3962" descr=""/>
            <p:cNvSpPr/>
            <p:nvPr/>
          </p:nvSpPr>
          <p:spPr>
            <a:xfrm>
              <a:off x="2341528" y="4786279"/>
              <a:ext cx="36195" cy="36195"/>
            </a:xfrm>
            <a:custGeom>
              <a:avLst/>
              <a:gdLst/>
              <a:ahLst/>
              <a:cxnLst/>
              <a:rect l="l" t="t" r="r" b="b"/>
              <a:pathLst>
                <a:path w="36194" h="36195">
                  <a:moveTo>
                    <a:pt x="0" y="35979"/>
                  </a:moveTo>
                  <a:lnTo>
                    <a:pt x="35979" y="0"/>
                  </a:lnTo>
                </a:path>
              </a:pathLst>
            </a:custGeom>
            <a:ln w="7442">
              <a:solidFill>
                <a:srgbClr val="070101"/>
              </a:solidFill>
            </a:ln>
          </p:spPr>
          <p:txBody>
            <a:bodyPr wrap="square" lIns="0" tIns="0" rIns="0" bIns="0" rtlCol="0"/>
            <a:lstStyle/>
            <a:p/>
          </p:txBody>
        </p:sp>
        <p:sp>
          <p:nvSpPr>
            <p:cNvPr id="3963" name="object 3963" descr=""/>
            <p:cNvSpPr/>
            <p:nvPr/>
          </p:nvSpPr>
          <p:spPr>
            <a:xfrm>
              <a:off x="1362996" y="5212579"/>
              <a:ext cx="79375" cy="0"/>
            </a:xfrm>
            <a:custGeom>
              <a:avLst/>
              <a:gdLst/>
              <a:ahLst/>
              <a:cxnLst/>
              <a:rect l="l" t="t" r="r" b="b"/>
              <a:pathLst>
                <a:path w="79375" h="0">
                  <a:moveTo>
                    <a:pt x="79286" y="0"/>
                  </a:moveTo>
                  <a:lnTo>
                    <a:pt x="0" y="0"/>
                  </a:lnTo>
                </a:path>
              </a:pathLst>
            </a:custGeom>
            <a:ln w="7442">
              <a:solidFill>
                <a:srgbClr val="070101"/>
              </a:solidFill>
            </a:ln>
          </p:spPr>
          <p:txBody>
            <a:bodyPr wrap="square" lIns="0" tIns="0" rIns="0" bIns="0" rtlCol="0"/>
            <a:lstStyle/>
            <a:p/>
          </p:txBody>
        </p:sp>
        <p:sp>
          <p:nvSpPr>
            <p:cNvPr id="3964" name="object 3964" descr=""/>
            <p:cNvSpPr/>
            <p:nvPr/>
          </p:nvSpPr>
          <p:spPr>
            <a:xfrm>
              <a:off x="1369524" y="5211426"/>
              <a:ext cx="73025" cy="0"/>
            </a:xfrm>
            <a:custGeom>
              <a:avLst/>
              <a:gdLst/>
              <a:ahLst/>
              <a:cxnLst/>
              <a:rect l="l" t="t" r="r" b="b"/>
              <a:pathLst>
                <a:path w="73025" h="0">
                  <a:moveTo>
                    <a:pt x="72758" y="0"/>
                  </a:moveTo>
                  <a:lnTo>
                    <a:pt x="0" y="0"/>
                  </a:lnTo>
                </a:path>
              </a:pathLst>
            </a:custGeom>
            <a:ln w="7442">
              <a:solidFill>
                <a:srgbClr val="070101"/>
              </a:solidFill>
            </a:ln>
          </p:spPr>
          <p:txBody>
            <a:bodyPr wrap="square" lIns="0" tIns="0" rIns="0" bIns="0" rtlCol="0"/>
            <a:lstStyle/>
            <a:p/>
          </p:txBody>
        </p:sp>
        <p:sp>
          <p:nvSpPr>
            <p:cNvPr id="3965" name="object 3965" descr=""/>
            <p:cNvSpPr/>
            <p:nvPr/>
          </p:nvSpPr>
          <p:spPr>
            <a:xfrm>
              <a:off x="1376052" y="5210279"/>
              <a:ext cx="66675" cy="0"/>
            </a:xfrm>
            <a:custGeom>
              <a:avLst/>
              <a:gdLst/>
              <a:ahLst/>
              <a:cxnLst/>
              <a:rect l="l" t="t" r="r" b="b"/>
              <a:pathLst>
                <a:path w="66675" h="0">
                  <a:moveTo>
                    <a:pt x="66230" y="0"/>
                  </a:moveTo>
                  <a:lnTo>
                    <a:pt x="0" y="0"/>
                  </a:lnTo>
                </a:path>
              </a:pathLst>
            </a:custGeom>
            <a:ln w="7442">
              <a:solidFill>
                <a:srgbClr val="070101"/>
              </a:solidFill>
            </a:ln>
          </p:spPr>
          <p:txBody>
            <a:bodyPr wrap="square" lIns="0" tIns="0" rIns="0" bIns="0" rtlCol="0"/>
            <a:lstStyle/>
            <a:p/>
          </p:txBody>
        </p:sp>
        <p:sp>
          <p:nvSpPr>
            <p:cNvPr id="3966" name="object 3966" descr=""/>
            <p:cNvSpPr/>
            <p:nvPr/>
          </p:nvSpPr>
          <p:spPr>
            <a:xfrm>
              <a:off x="1382580" y="5209124"/>
              <a:ext cx="60325" cy="0"/>
            </a:xfrm>
            <a:custGeom>
              <a:avLst/>
              <a:gdLst/>
              <a:ahLst/>
              <a:cxnLst/>
              <a:rect l="l" t="t" r="r" b="b"/>
              <a:pathLst>
                <a:path w="60325" h="0">
                  <a:moveTo>
                    <a:pt x="59702" y="0"/>
                  </a:moveTo>
                  <a:lnTo>
                    <a:pt x="0" y="0"/>
                  </a:lnTo>
                </a:path>
              </a:pathLst>
            </a:custGeom>
            <a:ln w="7442">
              <a:solidFill>
                <a:srgbClr val="070101"/>
              </a:solidFill>
            </a:ln>
          </p:spPr>
          <p:txBody>
            <a:bodyPr wrap="square" lIns="0" tIns="0" rIns="0" bIns="0" rtlCol="0"/>
            <a:lstStyle/>
            <a:p/>
          </p:txBody>
        </p:sp>
        <p:sp>
          <p:nvSpPr>
            <p:cNvPr id="3967" name="object 3967" descr=""/>
            <p:cNvSpPr/>
            <p:nvPr/>
          </p:nvSpPr>
          <p:spPr>
            <a:xfrm>
              <a:off x="1389108" y="5207978"/>
              <a:ext cx="53340" cy="0"/>
            </a:xfrm>
            <a:custGeom>
              <a:avLst/>
              <a:gdLst/>
              <a:ahLst/>
              <a:cxnLst/>
              <a:rect l="l" t="t" r="r" b="b"/>
              <a:pathLst>
                <a:path w="53340" h="0">
                  <a:moveTo>
                    <a:pt x="53174" y="0"/>
                  </a:moveTo>
                  <a:lnTo>
                    <a:pt x="0" y="0"/>
                  </a:lnTo>
                </a:path>
              </a:pathLst>
            </a:custGeom>
            <a:ln w="7442">
              <a:solidFill>
                <a:srgbClr val="070101"/>
              </a:solidFill>
            </a:ln>
          </p:spPr>
          <p:txBody>
            <a:bodyPr wrap="square" lIns="0" tIns="0" rIns="0" bIns="0" rtlCol="0"/>
            <a:lstStyle/>
            <a:p/>
          </p:txBody>
        </p:sp>
        <p:sp>
          <p:nvSpPr>
            <p:cNvPr id="3968" name="object 3968" descr=""/>
            <p:cNvSpPr/>
            <p:nvPr/>
          </p:nvSpPr>
          <p:spPr>
            <a:xfrm>
              <a:off x="1395623" y="5206824"/>
              <a:ext cx="46990" cy="0"/>
            </a:xfrm>
            <a:custGeom>
              <a:avLst/>
              <a:gdLst/>
              <a:ahLst/>
              <a:cxnLst/>
              <a:rect l="l" t="t" r="r" b="b"/>
              <a:pathLst>
                <a:path w="46990" h="0">
                  <a:moveTo>
                    <a:pt x="46659" y="0"/>
                  </a:moveTo>
                  <a:lnTo>
                    <a:pt x="0" y="0"/>
                  </a:lnTo>
                </a:path>
              </a:pathLst>
            </a:custGeom>
            <a:ln w="7442">
              <a:solidFill>
                <a:srgbClr val="070101"/>
              </a:solidFill>
            </a:ln>
          </p:spPr>
          <p:txBody>
            <a:bodyPr wrap="square" lIns="0" tIns="0" rIns="0" bIns="0" rtlCol="0"/>
            <a:lstStyle/>
            <a:p/>
          </p:txBody>
        </p:sp>
        <p:sp>
          <p:nvSpPr>
            <p:cNvPr id="3969" name="object 3969" descr=""/>
            <p:cNvSpPr/>
            <p:nvPr/>
          </p:nvSpPr>
          <p:spPr>
            <a:xfrm>
              <a:off x="1402151" y="5205678"/>
              <a:ext cx="40640" cy="0"/>
            </a:xfrm>
            <a:custGeom>
              <a:avLst/>
              <a:gdLst/>
              <a:ahLst/>
              <a:cxnLst/>
              <a:rect l="l" t="t" r="r" b="b"/>
              <a:pathLst>
                <a:path w="40640" h="0">
                  <a:moveTo>
                    <a:pt x="40131" y="0"/>
                  </a:moveTo>
                  <a:lnTo>
                    <a:pt x="0" y="0"/>
                  </a:lnTo>
                </a:path>
              </a:pathLst>
            </a:custGeom>
            <a:ln w="7442">
              <a:solidFill>
                <a:srgbClr val="070101"/>
              </a:solidFill>
            </a:ln>
          </p:spPr>
          <p:txBody>
            <a:bodyPr wrap="square" lIns="0" tIns="0" rIns="0" bIns="0" rtlCol="0"/>
            <a:lstStyle/>
            <a:p/>
          </p:txBody>
        </p:sp>
        <p:sp>
          <p:nvSpPr>
            <p:cNvPr id="3970" name="object 3970" descr=""/>
            <p:cNvSpPr/>
            <p:nvPr/>
          </p:nvSpPr>
          <p:spPr>
            <a:xfrm>
              <a:off x="1408678" y="5204523"/>
              <a:ext cx="33655" cy="0"/>
            </a:xfrm>
            <a:custGeom>
              <a:avLst/>
              <a:gdLst/>
              <a:ahLst/>
              <a:cxnLst/>
              <a:rect l="l" t="t" r="r" b="b"/>
              <a:pathLst>
                <a:path w="33655" h="0">
                  <a:moveTo>
                    <a:pt x="33604" y="0"/>
                  </a:moveTo>
                  <a:lnTo>
                    <a:pt x="0" y="0"/>
                  </a:lnTo>
                </a:path>
              </a:pathLst>
            </a:custGeom>
            <a:ln w="7442">
              <a:solidFill>
                <a:srgbClr val="070101"/>
              </a:solidFill>
            </a:ln>
          </p:spPr>
          <p:txBody>
            <a:bodyPr wrap="square" lIns="0" tIns="0" rIns="0" bIns="0" rtlCol="0"/>
            <a:lstStyle/>
            <a:p/>
          </p:txBody>
        </p:sp>
        <p:sp>
          <p:nvSpPr>
            <p:cNvPr id="3971" name="object 3971" descr=""/>
            <p:cNvSpPr/>
            <p:nvPr/>
          </p:nvSpPr>
          <p:spPr>
            <a:xfrm>
              <a:off x="1415206" y="5203370"/>
              <a:ext cx="27305" cy="0"/>
            </a:xfrm>
            <a:custGeom>
              <a:avLst/>
              <a:gdLst/>
              <a:ahLst/>
              <a:cxnLst/>
              <a:rect l="l" t="t" r="r" b="b"/>
              <a:pathLst>
                <a:path w="27305" h="0">
                  <a:moveTo>
                    <a:pt x="27076" y="0"/>
                  </a:moveTo>
                  <a:lnTo>
                    <a:pt x="0" y="0"/>
                  </a:lnTo>
                </a:path>
              </a:pathLst>
            </a:custGeom>
            <a:ln w="7442">
              <a:solidFill>
                <a:srgbClr val="070101"/>
              </a:solidFill>
            </a:ln>
          </p:spPr>
          <p:txBody>
            <a:bodyPr wrap="square" lIns="0" tIns="0" rIns="0" bIns="0" rtlCol="0"/>
            <a:lstStyle/>
            <a:p/>
          </p:txBody>
        </p:sp>
        <p:sp>
          <p:nvSpPr>
            <p:cNvPr id="3972" name="object 3972" descr=""/>
            <p:cNvSpPr/>
            <p:nvPr/>
          </p:nvSpPr>
          <p:spPr>
            <a:xfrm>
              <a:off x="1421734" y="5202223"/>
              <a:ext cx="20955" cy="0"/>
            </a:xfrm>
            <a:custGeom>
              <a:avLst/>
              <a:gdLst/>
              <a:ahLst/>
              <a:cxnLst/>
              <a:rect l="l" t="t" r="r" b="b"/>
              <a:pathLst>
                <a:path w="20955" h="0">
                  <a:moveTo>
                    <a:pt x="20548" y="0"/>
                  </a:moveTo>
                  <a:lnTo>
                    <a:pt x="0" y="0"/>
                  </a:lnTo>
                </a:path>
              </a:pathLst>
            </a:custGeom>
            <a:ln w="7442">
              <a:solidFill>
                <a:srgbClr val="070101"/>
              </a:solidFill>
            </a:ln>
          </p:spPr>
          <p:txBody>
            <a:bodyPr wrap="square" lIns="0" tIns="0" rIns="0" bIns="0" rtlCol="0"/>
            <a:lstStyle/>
            <a:p/>
          </p:txBody>
        </p:sp>
        <p:sp>
          <p:nvSpPr>
            <p:cNvPr id="3973" name="object 3973" descr=""/>
            <p:cNvSpPr/>
            <p:nvPr/>
          </p:nvSpPr>
          <p:spPr>
            <a:xfrm>
              <a:off x="1428262" y="5201070"/>
              <a:ext cx="14604" cy="0"/>
            </a:xfrm>
            <a:custGeom>
              <a:avLst/>
              <a:gdLst/>
              <a:ahLst/>
              <a:cxnLst/>
              <a:rect l="l" t="t" r="r" b="b"/>
              <a:pathLst>
                <a:path w="14605" h="0">
                  <a:moveTo>
                    <a:pt x="14020" y="0"/>
                  </a:moveTo>
                  <a:lnTo>
                    <a:pt x="0" y="0"/>
                  </a:lnTo>
                </a:path>
              </a:pathLst>
            </a:custGeom>
            <a:ln w="7442">
              <a:solidFill>
                <a:srgbClr val="070101"/>
              </a:solidFill>
            </a:ln>
          </p:spPr>
          <p:txBody>
            <a:bodyPr wrap="square" lIns="0" tIns="0" rIns="0" bIns="0" rtlCol="0"/>
            <a:lstStyle/>
            <a:p/>
          </p:txBody>
        </p:sp>
        <p:sp>
          <p:nvSpPr>
            <p:cNvPr id="3974" name="object 3974" descr=""/>
            <p:cNvSpPr/>
            <p:nvPr/>
          </p:nvSpPr>
          <p:spPr>
            <a:xfrm>
              <a:off x="1434777" y="5199922"/>
              <a:ext cx="7620" cy="0"/>
            </a:xfrm>
            <a:custGeom>
              <a:avLst/>
              <a:gdLst/>
              <a:ahLst/>
              <a:cxnLst/>
              <a:rect l="l" t="t" r="r" b="b"/>
              <a:pathLst>
                <a:path w="7619" h="0">
                  <a:moveTo>
                    <a:pt x="7505" y="0"/>
                  </a:moveTo>
                  <a:lnTo>
                    <a:pt x="0" y="0"/>
                  </a:lnTo>
                </a:path>
              </a:pathLst>
            </a:custGeom>
            <a:ln w="7442">
              <a:solidFill>
                <a:srgbClr val="070101"/>
              </a:solidFill>
            </a:ln>
          </p:spPr>
          <p:txBody>
            <a:bodyPr wrap="square" lIns="0" tIns="0" rIns="0" bIns="0" rtlCol="0"/>
            <a:lstStyle/>
            <a:p/>
          </p:txBody>
        </p:sp>
        <p:sp>
          <p:nvSpPr>
            <p:cNvPr id="3975" name="object 3975" descr=""/>
            <p:cNvSpPr/>
            <p:nvPr/>
          </p:nvSpPr>
          <p:spPr>
            <a:xfrm>
              <a:off x="1441305" y="5198769"/>
              <a:ext cx="1270" cy="0"/>
            </a:xfrm>
            <a:custGeom>
              <a:avLst/>
              <a:gdLst/>
              <a:ahLst/>
              <a:cxnLst/>
              <a:rect l="l" t="t" r="r" b="b"/>
              <a:pathLst>
                <a:path w="1269" h="0">
                  <a:moveTo>
                    <a:pt x="977" y="0"/>
                  </a:moveTo>
                  <a:lnTo>
                    <a:pt x="0" y="0"/>
                  </a:lnTo>
                </a:path>
                <a:path w="1269" h="0">
                  <a:moveTo>
                    <a:pt x="977" y="0"/>
                  </a:moveTo>
                  <a:lnTo>
                    <a:pt x="0" y="0"/>
                  </a:lnTo>
                </a:path>
              </a:pathLst>
            </a:custGeom>
            <a:ln w="7442">
              <a:solidFill>
                <a:srgbClr val="070101"/>
              </a:solidFill>
            </a:ln>
          </p:spPr>
          <p:txBody>
            <a:bodyPr wrap="square" lIns="0" tIns="0" rIns="0" bIns="0" rtlCol="0"/>
            <a:lstStyle/>
            <a:p/>
          </p:txBody>
        </p:sp>
        <p:sp>
          <p:nvSpPr>
            <p:cNvPr id="3976" name="object 3976" descr=""/>
            <p:cNvSpPr/>
            <p:nvPr/>
          </p:nvSpPr>
          <p:spPr>
            <a:xfrm>
              <a:off x="1362996" y="5212579"/>
              <a:ext cx="79375" cy="0"/>
            </a:xfrm>
            <a:custGeom>
              <a:avLst/>
              <a:gdLst/>
              <a:ahLst/>
              <a:cxnLst/>
              <a:rect l="l" t="t" r="r" b="b"/>
              <a:pathLst>
                <a:path w="79375" h="0">
                  <a:moveTo>
                    <a:pt x="79286" y="0"/>
                  </a:moveTo>
                  <a:lnTo>
                    <a:pt x="0" y="0"/>
                  </a:lnTo>
                </a:path>
              </a:pathLst>
            </a:custGeom>
            <a:ln w="7442">
              <a:solidFill>
                <a:srgbClr val="070101"/>
              </a:solidFill>
            </a:ln>
          </p:spPr>
          <p:txBody>
            <a:bodyPr wrap="square" lIns="0" tIns="0" rIns="0" bIns="0" rtlCol="0"/>
            <a:lstStyle/>
            <a:p/>
          </p:txBody>
        </p:sp>
        <p:sp>
          <p:nvSpPr>
            <p:cNvPr id="3977" name="object 3977" descr=""/>
            <p:cNvSpPr/>
            <p:nvPr/>
          </p:nvSpPr>
          <p:spPr>
            <a:xfrm>
              <a:off x="1369524" y="5213726"/>
              <a:ext cx="73025" cy="0"/>
            </a:xfrm>
            <a:custGeom>
              <a:avLst/>
              <a:gdLst/>
              <a:ahLst/>
              <a:cxnLst/>
              <a:rect l="l" t="t" r="r" b="b"/>
              <a:pathLst>
                <a:path w="73025" h="0">
                  <a:moveTo>
                    <a:pt x="72758" y="0"/>
                  </a:moveTo>
                  <a:lnTo>
                    <a:pt x="0" y="0"/>
                  </a:lnTo>
                </a:path>
              </a:pathLst>
            </a:custGeom>
            <a:ln w="7442">
              <a:solidFill>
                <a:srgbClr val="070101"/>
              </a:solidFill>
            </a:ln>
          </p:spPr>
          <p:txBody>
            <a:bodyPr wrap="square" lIns="0" tIns="0" rIns="0" bIns="0" rtlCol="0"/>
            <a:lstStyle/>
            <a:p/>
          </p:txBody>
        </p:sp>
        <p:sp>
          <p:nvSpPr>
            <p:cNvPr id="3978" name="object 3978" descr=""/>
            <p:cNvSpPr/>
            <p:nvPr/>
          </p:nvSpPr>
          <p:spPr>
            <a:xfrm>
              <a:off x="1376052" y="5214880"/>
              <a:ext cx="66675" cy="0"/>
            </a:xfrm>
            <a:custGeom>
              <a:avLst/>
              <a:gdLst/>
              <a:ahLst/>
              <a:cxnLst/>
              <a:rect l="l" t="t" r="r" b="b"/>
              <a:pathLst>
                <a:path w="66675" h="0">
                  <a:moveTo>
                    <a:pt x="66230" y="0"/>
                  </a:moveTo>
                  <a:lnTo>
                    <a:pt x="0" y="0"/>
                  </a:lnTo>
                </a:path>
              </a:pathLst>
            </a:custGeom>
            <a:ln w="7442">
              <a:solidFill>
                <a:srgbClr val="070101"/>
              </a:solidFill>
            </a:ln>
          </p:spPr>
          <p:txBody>
            <a:bodyPr wrap="square" lIns="0" tIns="0" rIns="0" bIns="0" rtlCol="0"/>
            <a:lstStyle/>
            <a:p/>
          </p:txBody>
        </p:sp>
        <p:sp>
          <p:nvSpPr>
            <p:cNvPr id="3979" name="object 3979" descr=""/>
            <p:cNvSpPr/>
            <p:nvPr/>
          </p:nvSpPr>
          <p:spPr>
            <a:xfrm>
              <a:off x="1382580" y="5216033"/>
              <a:ext cx="60325" cy="0"/>
            </a:xfrm>
            <a:custGeom>
              <a:avLst/>
              <a:gdLst/>
              <a:ahLst/>
              <a:cxnLst/>
              <a:rect l="l" t="t" r="r" b="b"/>
              <a:pathLst>
                <a:path w="60325" h="0">
                  <a:moveTo>
                    <a:pt x="59702" y="0"/>
                  </a:moveTo>
                  <a:lnTo>
                    <a:pt x="0" y="0"/>
                  </a:lnTo>
                </a:path>
              </a:pathLst>
            </a:custGeom>
            <a:ln w="7442">
              <a:solidFill>
                <a:srgbClr val="070101"/>
              </a:solidFill>
            </a:ln>
          </p:spPr>
          <p:txBody>
            <a:bodyPr wrap="square" lIns="0" tIns="0" rIns="0" bIns="0" rtlCol="0"/>
            <a:lstStyle/>
            <a:p/>
          </p:txBody>
        </p:sp>
        <p:sp>
          <p:nvSpPr>
            <p:cNvPr id="3980" name="object 3980" descr=""/>
            <p:cNvSpPr/>
            <p:nvPr/>
          </p:nvSpPr>
          <p:spPr>
            <a:xfrm>
              <a:off x="1389108" y="5217180"/>
              <a:ext cx="53340" cy="0"/>
            </a:xfrm>
            <a:custGeom>
              <a:avLst/>
              <a:gdLst/>
              <a:ahLst/>
              <a:cxnLst/>
              <a:rect l="l" t="t" r="r" b="b"/>
              <a:pathLst>
                <a:path w="53340" h="0">
                  <a:moveTo>
                    <a:pt x="53174" y="0"/>
                  </a:moveTo>
                  <a:lnTo>
                    <a:pt x="0" y="0"/>
                  </a:lnTo>
                </a:path>
              </a:pathLst>
            </a:custGeom>
            <a:ln w="7442">
              <a:solidFill>
                <a:srgbClr val="070101"/>
              </a:solidFill>
            </a:ln>
          </p:spPr>
          <p:txBody>
            <a:bodyPr wrap="square" lIns="0" tIns="0" rIns="0" bIns="0" rtlCol="0"/>
            <a:lstStyle/>
            <a:p/>
          </p:txBody>
        </p:sp>
        <p:sp>
          <p:nvSpPr>
            <p:cNvPr id="3981" name="object 3981" descr=""/>
            <p:cNvSpPr/>
            <p:nvPr/>
          </p:nvSpPr>
          <p:spPr>
            <a:xfrm>
              <a:off x="1395623" y="5218333"/>
              <a:ext cx="46990" cy="0"/>
            </a:xfrm>
            <a:custGeom>
              <a:avLst/>
              <a:gdLst/>
              <a:ahLst/>
              <a:cxnLst/>
              <a:rect l="l" t="t" r="r" b="b"/>
              <a:pathLst>
                <a:path w="46990" h="0">
                  <a:moveTo>
                    <a:pt x="46659" y="0"/>
                  </a:moveTo>
                  <a:lnTo>
                    <a:pt x="0" y="0"/>
                  </a:lnTo>
                </a:path>
              </a:pathLst>
            </a:custGeom>
            <a:ln w="7442">
              <a:solidFill>
                <a:srgbClr val="070101"/>
              </a:solidFill>
            </a:ln>
          </p:spPr>
          <p:txBody>
            <a:bodyPr wrap="square" lIns="0" tIns="0" rIns="0" bIns="0" rtlCol="0"/>
            <a:lstStyle/>
            <a:p/>
          </p:txBody>
        </p:sp>
        <p:sp>
          <p:nvSpPr>
            <p:cNvPr id="3982" name="object 3982" descr=""/>
            <p:cNvSpPr/>
            <p:nvPr/>
          </p:nvSpPr>
          <p:spPr>
            <a:xfrm>
              <a:off x="1402151" y="5219481"/>
              <a:ext cx="40640" cy="0"/>
            </a:xfrm>
            <a:custGeom>
              <a:avLst/>
              <a:gdLst/>
              <a:ahLst/>
              <a:cxnLst/>
              <a:rect l="l" t="t" r="r" b="b"/>
              <a:pathLst>
                <a:path w="40640" h="0">
                  <a:moveTo>
                    <a:pt x="40131" y="0"/>
                  </a:moveTo>
                  <a:lnTo>
                    <a:pt x="0" y="0"/>
                  </a:lnTo>
                </a:path>
              </a:pathLst>
            </a:custGeom>
            <a:ln w="7442">
              <a:solidFill>
                <a:srgbClr val="070101"/>
              </a:solidFill>
            </a:ln>
          </p:spPr>
          <p:txBody>
            <a:bodyPr wrap="square" lIns="0" tIns="0" rIns="0" bIns="0" rtlCol="0"/>
            <a:lstStyle/>
            <a:p/>
          </p:txBody>
        </p:sp>
        <p:sp>
          <p:nvSpPr>
            <p:cNvPr id="3983" name="object 3983" descr=""/>
            <p:cNvSpPr/>
            <p:nvPr/>
          </p:nvSpPr>
          <p:spPr>
            <a:xfrm>
              <a:off x="1408678" y="5220634"/>
              <a:ext cx="33655" cy="0"/>
            </a:xfrm>
            <a:custGeom>
              <a:avLst/>
              <a:gdLst/>
              <a:ahLst/>
              <a:cxnLst/>
              <a:rect l="l" t="t" r="r" b="b"/>
              <a:pathLst>
                <a:path w="33655" h="0">
                  <a:moveTo>
                    <a:pt x="33604" y="0"/>
                  </a:moveTo>
                  <a:lnTo>
                    <a:pt x="0" y="0"/>
                  </a:lnTo>
                </a:path>
              </a:pathLst>
            </a:custGeom>
            <a:ln w="7442">
              <a:solidFill>
                <a:srgbClr val="070101"/>
              </a:solidFill>
            </a:ln>
          </p:spPr>
          <p:txBody>
            <a:bodyPr wrap="square" lIns="0" tIns="0" rIns="0" bIns="0" rtlCol="0"/>
            <a:lstStyle/>
            <a:p/>
          </p:txBody>
        </p:sp>
        <p:sp>
          <p:nvSpPr>
            <p:cNvPr id="3984" name="object 3984" descr=""/>
            <p:cNvSpPr/>
            <p:nvPr/>
          </p:nvSpPr>
          <p:spPr>
            <a:xfrm>
              <a:off x="1415206" y="5221781"/>
              <a:ext cx="27305" cy="0"/>
            </a:xfrm>
            <a:custGeom>
              <a:avLst/>
              <a:gdLst/>
              <a:ahLst/>
              <a:cxnLst/>
              <a:rect l="l" t="t" r="r" b="b"/>
              <a:pathLst>
                <a:path w="27305" h="0">
                  <a:moveTo>
                    <a:pt x="27076" y="0"/>
                  </a:moveTo>
                  <a:lnTo>
                    <a:pt x="0" y="0"/>
                  </a:lnTo>
                </a:path>
              </a:pathLst>
            </a:custGeom>
            <a:ln w="7442">
              <a:solidFill>
                <a:srgbClr val="070101"/>
              </a:solidFill>
            </a:ln>
          </p:spPr>
          <p:txBody>
            <a:bodyPr wrap="square" lIns="0" tIns="0" rIns="0" bIns="0" rtlCol="0"/>
            <a:lstStyle/>
            <a:p/>
          </p:txBody>
        </p:sp>
        <p:sp>
          <p:nvSpPr>
            <p:cNvPr id="3985" name="object 3985" descr=""/>
            <p:cNvSpPr/>
            <p:nvPr/>
          </p:nvSpPr>
          <p:spPr>
            <a:xfrm>
              <a:off x="1421734" y="5222934"/>
              <a:ext cx="20955" cy="0"/>
            </a:xfrm>
            <a:custGeom>
              <a:avLst/>
              <a:gdLst/>
              <a:ahLst/>
              <a:cxnLst/>
              <a:rect l="l" t="t" r="r" b="b"/>
              <a:pathLst>
                <a:path w="20955" h="0">
                  <a:moveTo>
                    <a:pt x="20548" y="0"/>
                  </a:moveTo>
                  <a:lnTo>
                    <a:pt x="0" y="0"/>
                  </a:lnTo>
                </a:path>
              </a:pathLst>
            </a:custGeom>
            <a:ln w="7442">
              <a:solidFill>
                <a:srgbClr val="070101"/>
              </a:solidFill>
            </a:ln>
          </p:spPr>
          <p:txBody>
            <a:bodyPr wrap="square" lIns="0" tIns="0" rIns="0" bIns="0" rtlCol="0"/>
            <a:lstStyle/>
            <a:p/>
          </p:txBody>
        </p:sp>
        <p:sp>
          <p:nvSpPr>
            <p:cNvPr id="3986" name="object 3986" descr=""/>
            <p:cNvSpPr/>
            <p:nvPr/>
          </p:nvSpPr>
          <p:spPr>
            <a:xfrm>
              <a:off x="1428262" y="5224082"/>
              <a:ext cx="14604" cy="0"/>
            </a:xfrm>
            <a:custGeom>
              <a:avLst/>
              <a:gdLst/>
              <a:ahLst/>
              <a:cxnLst/>
              <a:rect l="l" t="t" r="r" b="b"/>
              <a:pathLst>
                <a:path w="14605" h="0">
                  <a:moveTo>
                    <a:pt x="14020" y="0"/>
                  </a:moveTo>
                  <a:lnTo>
                    <a:pt x="0" y="0"/>
                  </a:lnTo>
                </a:path>
              </a:pathLst>
            </a:custGeom>
            <a:ln w="7442">
              <a:solidFill>
                <a:srgbClr val="070101"/>
              </a:solidFill>
            </a:ln>
          </p:spPr>
          <p:txBody>
            <a:bodyPr wrap="square" lIns="0" tIns="0" rIns="0" bIns="0" rtlCol="0"/>
            <a:lstStyle/>
            <a:p/>
          </p:txBody>
        </p:sp>
        <p:sp>
          <p:nvSpPr>
            <p:cNvPr id="3987" name="object 3987" descr=""/>
            <p:cNvSpPr/>
            <p:nvPr/>
          </p:nvSpPr>
          <p:spPr>
            <a:xfrm>
              <a:off x="1434777" y="5225236"/>
              <a:ext cx="7620" cy="0"/>
            </a:xfrm>
            <a:custGeom>
              <a:avLst/>
              <a:gdLst/>
              <a:ahLst/>
              <a:cxnLst/>
              <a:rect l="l" t="t" r="r" b="b"/>
              <a:pathLst>
                <a:path w="7619" h="0">
                  <a:moveTo>
                    <a:pt x="7505" y="0"/>
                  </a:moveTo>
                  <a:lnTo>
                    <a:pt x="0" y="0"/>
                  </a:lnTo>
                </a:path>
              </a:pathLst>
            </a:custGeom>
            <a:ln w="7442">
              <a:solidFill>
                <a:srgbClr val="070101"/>
              </a:solidFill>
            </a:ln>
          </p:spPr>
          <p:txBody>
            <a:bodyPr wrap="square" lIns="0" tIns="0" rIns="0" bIns="0" rtlCol="0"/>
            <a:lstStyle/>
            <a:p/>
          </p:txBody>
        </p:sp>
        <p:sp>
          <p:nvSpPr>
            <p:cNvPr id="3988" name="object 3988" descr=""/>
            <p:cNvSpPr/>
            <p:nvPr/>
          </p:nvSpPr>
          <p:spPr>
            <a:xfrm>
              <a:off x="1441305" y="5226389"/>
              <a:ext cx="1270" cy="0"/>
            </a:xfrm>
            <a:custGeom>
              <a:avLst/>
              <a:gdLst/>
              <a:ahLst/>
              <a:cxnLst/>
              <a:rect l="l" t="t" r="r" b="b"/>
              <a:pathLst>
                <a:path w="1269" h="0">
                  <a:moveTo>
                    <a:pt x="977" y="0"/>
                  </a:moveTo>
                  <a:lnTo>
                    <a:pt x="0" y="0"/>
                  </a:lnTo>
                </a:path>
                <a:path w="1269" h="0">
                  <a:moveTo>
                    <a:pt x="977" y="0"/>
                  </a:moveTo>
                  <a:lnTo>
                    <a:pt x="0" y="0"/>
                  </a:lnTo>
                </a:path>
              </a:pathLst>
            </a:custGeom>
            <a:ln w="7442">
              <a:solidFill>
                <a:srgbClr val="070101"/>
              </a:solidFill>
            </a:ln>
          </p:spPr>
          <p:txBody>
            <a:bodyPr wrap="square" lIns="0" tIns="0" rIns="0" bIns="0" rtlCol="0"/>
            <a:lstStyle/>
            <a:p/>
          </p:txBody>
        </p:sp>
        <p:sp>
          <p:nvSpPr>
            <p:cNvPr id="3989" name="object 3989" descr=""/>
            <p:cNvSpPr/>
            <p:nvPr/>
          </p:nvSpPr>
          <p:spPr>
            <a:xfrm>
              <a:off x="1362996" y="5198601"/>
              <a:ext cx="79375" cy="14604"/>
            </a:xfrm>
            <a:custGeom>
              <a:avLst/>
              <a:gdLst/>
              <a:ahLst/>
              <a:cxnLst/>
              <a:rect l="l" t="t" r="r" b="b"/>
              <a:pathLst>
                <a:path w="79375" h="14604">
                  <a:moveTo>
                    <a:pt x="79286" y="0"/>
                  </a:moveTo>
                  <a:lnTo>
                    <a:pt x="0" y="13982"/>
                  </a:lnTo>
                </a:path>
              </a:pathLst>
            </a:custGeom>
            <a:ln w="7442">
              <a:solidFill>
                <a:srgbClr val="070101"/>
              </a:solidFill>
            </a:ln>
          </p:spPr>
          <p:txBody>
            <a:bodyPr wrap="square" lIns="0" tIns="0" rIns="0" bIns="0" rtlCol="0"/>
            <a:lstStyle/>
            <a:p/>
          </p:txBody>
        </p:sp>
        <p:sp>
          <p:nvSpPr>
            <p:cNvPr id="3990" name="object 3990" descr=""/>
            <p:cNvSpPr/>
            <p:nvPr/>
          </p:nvSpPr>
          <p:spPr>
            <a:xfrm>
              <a:off x="1442283" y="5198604"/>
              <a:ext cx="0" cy="28575"/>
            </a:xfrm>
            <a:custGeom>
              <a:avLst/>
              <a:gdLst/>
              <a:ahLst/>
              <a:cxnLst/>
              <a:rect l="l" t="t" r="r" b="b"/>
              <a:pathLst>
                <a:path w="0" h="28575">
                  <a:moveTo>
                    <a:pt x="0" y="27952"/>
                  </a:moveTo>
                  <a:lnTo>
                    <a:pt x="0" y="0"/>
                  </a:lnTo>
                </a:path>
              </a:pathLst>
            </a:custGeom>
            <a:ln w="7442">
              <a:solidFill>
                <a:srgbClr val="070101"/>
              </a:solidFill>
            </a:ln>
          </p:spPr>
          <p:txBody>
            <a:bodyPr wrap="square" lIns="0" tIns="0" rIns="0" bIns="0" rtlCol="0"/>
            <a:lstStyle/>
            <a:p/>
          </p:txBody>
        </p:sp>
        <p:sp>
          <p:nvSpPr>
            <p:cNvPr id="3991" name="object 3991" descr=""/>
            <p:cNvSpPr/>
            <p:nvPr/>
          </p:nvSpPr>
          <p:spPr>
            <a:xfrm>
              <a:off x="1362995" y="5212579"/>
              <a:ext cx="79375" cy="14604"/>
            </a:xfrm>
            <a:custGeom>
              <a:avLst/>
              <a:gdLst/>
              <a:ahLst/>
              <a:cxnLst/>
              <a:rect l="l" t="t" r="r" b="b"/>
              <a:pathLst>
                <a:path w="79375" h="14604">
                  <a:moveTo>
                    <a:pt x="0" y="0"/>
                  </a:moveTo>
                  <a:lnTo>
                    <a:pt x="79286" y="13982"/>
                  </a:lnTo>
                </a:path>
              </a:pathLst>
            </a:custGeom>
            <a:ln w="7442">
              <a:solidFill>
                <a:srgbClr val="070101"/>
              </a:solidFill>
            </a:ln>
          </p:spPr>
          <p:txBody>
            <a:bodyPr wrap="square" lIns="0" tIns="0" rIns="0" bIns="0" rtlCol="0"/>
            <a:lstStyle/>
            <a:p/>
          </p:txBody>
        </p:sp>
        <p:sp>
          <p:nvSpPr>
            <p:cNvPr id="3992" name="object 3992" descr=""/>
            <p:cNvSpPr/>
            <p:nvPr/>
          </p:nvSpPr>
          <p:spPr>
            <a:xfrm>
              <a:off x="1217453" y="5198601"/>
              <a:ext cx="0" cy="28575"/>
            </a:xfrm>
            <a:custGeom>
              <a:avLst/>
              <a:gdLst/>
              <a:ahLst/>
              <a:cxnLst/>
              <a:rect l="l" t="t" r="r" b="b"/>
              <a:pathLst>
                <a:path w="0" h="28575">
                  <a:moveTo>
                    <a:pt x="0" y="0"/>
                  </a:moveTo>
                  <a:lnTo>
                    <a:pt x="0" y="27952"/>
                  </a:lnTo>
                </a:path>
              </a:pathLst>
            </a:custGeom>
            <a:ln w="7442">
              <a:solidFill>
                <a:srgbClr val="070101"/>
              </a:solidFill>
            </a:ln>
          </p:spPr>
          <p:txBody>
            <a:bodyPr wrap="square" lIns="0" tIns="0" rIns="0" bIns="0" rtlCol="0"/>
            <a:lstStyle/>
            <a:p/>
          </p:txBody>
        </p:sp>
        <p:sp>
          <p:nvSpPr>
            <p:cNvPr id="3993" name="object 3993" descr=""/>
            <p:cNvSpPr/>
            <p:nvPr/>
          </p:nvSpPr>
          <p:spPr>
            <a:xfrm>
              <a:off x="1098529" y="5212579"/>
              <a:ext cx="1938020" cy="0"/>
            </a:xfrm>
            <a:custGeom>
              <a:avLst/>
              <a:gdLst/>
              <a:ahLst/>
              <a:cxnLst/>
              <a:rect l="l" t="t" r="r" b="b"/>
              <a:pathLst>
                <a:path w="1938020" h="0">
                  <a:moveTo>
                    <a:pt x="1937715" y="0"/>
                  </a:moveTo>
                  <a:lnTo>
                    <a:pt x="517169" y="0"/>
                  </a:lnTo>
                  <a:lnTo>
                    <a:pt x="0" y="0"/>
                  </a:lnTo>
                </a:path>
              </a:pathLst>
            </a:custGeom>
            <a:ln w="7442">
              <a:solidFill>
                <a:srgbClr val="070101"/>
              </a:solidFill>
            </a:ln>
          </p:spPr>
          <p:txBody>
            <a:bodyPr wrap="square" lIns="0" tIns="0" rIns="0" bIns="0" rtlCol="0"/>
            <a:lstStyle/>
            <a:p/>
          </p:txBody>
        </p:sp>
        <p:sp>
          <p:nvSpPr>
            <p:cNvPr id="3994" name="object 3994" descr=""/>
            <p:cNvSpPr/>
            <p:nvPr/>
          </p:nvSpPr>
          <p:spPr>
            <a:xfrm>
              <a:off x="1362995" y="4935033"/>
              <a:ext cx="0" cy="323215"/>
            </a:xfrm>
            <a:custGeom>
              <a:avLst/>
              <a:gdLst/>
              <a:ahLst/>
              <a:cxnLst/>
              <a:rect l="l" t="t" r="r" b="b"/>
              <a:pathLst>
                <a:path w="0" h="323214">
                  <a:moveTo>
                    <a:pt x="0" y="0"/>
                  </a:moveTo>
                  <a:lnTo>
                    <a:pt x="0" y="322846"/>
                  </a:lnTo>
                </a:path>
              </a:pathLst>
            </a:custGeom>
            <a:ln w="7442">
              <a:solidFill>
                <a:srgbClr val="070101"/>
              </a:solidFill>
            </a:ln>
          </p:spPr>
          <p:txBody>
            <a:bodyPr wrap="square" lIns="0" tIns="0" rIns="0" bIns="0" rtlCol="0"/>
            <a:lstStyle/>
            <a:p/>
          </p:txBody>
        </p:sp>
        <p:sp>
          <p:nvSpPr>
            <p:cNvPr id="3995" name="object 3995" descr=""/>
            <p:cNvSpPr/>
            <p:nvPr/>
          </p:nvSpPr>
          <p:spPr>
            <a:xfrm>
              <a:off x="1296729" y="4935033"/>
              <a:ext cx="0" cy="323215"/>
            </a:xfrm>
            <a:custGeom>
              <a:avLst/>
              <a:gdLst/>
              <a:ahLst/>
              <a:cxnLst/>
              <a:rect l="l" t="t" r="r" b="b"/>
              <a:pathLst>
                <a:path w="0" h="323214">
                  <a:moveTo>
                    <a:pt x="0" y="0"/>
                  </a:moveTo>
                  <a:lnTo>
                    <a:pt x="0" y="322846"/>
                  </a:lnTo>
                </a:path>
              </a:pathLst>
            </a:custGeom>
            <a:ln w="7442">
              <a:solidFill>
                <a:srgbClr val="070101"/>
              </a:solidFill>
            </a:ln>
          </p:spPr>
          <p:txBody>
            <a:bodyPr wrap="square" lIns="0" tIns="0" rIns="0" bIns="0" rtlCol="0"/>
            <a:lstStyle/>
            <a:p/>
          </p:txBody>
        </p:sp>
        <p:sp>
          <p:nvSpPr>
            <p:cNvPr id="3996" name="object 3996" descr=""/>
            <p:cNvSpPr/>
            <p:nvPr/>
          </p:nvSpPr>
          <p:spPr>
            <a:xfrm>
              <a:off x="1782900" y="4009632"/>
              <a:ext cx="0" cy="181610"/>
            </a:xfrm>
            <a:custGeom>
              <a:avLst/>
              <a:gdLst/>
              <a:ahLst/>
              <a:cxnLst/>
              <a:rect l="l" t="t" r="r" b="b"/>
              <a:pathLst>
                <a:path w="0" h="181610">
                  <a:moveTo>
                    <a:pt x="0" y="0"/>
                  </a:moveTo>
                  <a:lnTo>
                    <a:pt x="0" y="0"/>
                  </a:lnTo>
                  <a:lnTo>
                    <a:pt x="0" y="147231"/>
                  </a:lnTo>
                  <a:lnTo>
                    <a:pt x="0" y="181216"/>
                  </a:lnTo>
                </a:path>
              </a:pathLst>
            </a:custGeom>
            <a:ln w="7442">
              <a:solidFill>
                <a:srgbClr val="070101"/>
              </a:solidFill>
            </a:ln>
          </p:spPr>
          <p:txBody>
            <a:bodyPr wrap="square" lIns="0" tIns="0" rIns="0" bIns="0" rtlCol="0"/>
            <a:lstStyle/>
            <a:p/>
          </p:txBody>
        </p:sp>
        <p:sp>
          <p:nvSpPr>
            <p:cNvPr id="3997" name="object 3997" descr=""/>
            <p:cNvSpPr/>
            <p:nvPr/>
          </p:nvSpPr>
          <p:spPr>
            <a:xfrm>
              <a:off x="2235934" y="4683520"/>
              <a:ext cx="0" cy="215265"/>
            </a:xfrm>
            <a:custGeom>
              <a:avLst/>
              <a:gdLst/>
              <a:ahLst/>
              <a:cxnLst/>
              <a:rect l="l" t="t" r="r" b="b"/>
              <a:pathLst>
                <a:path w="0" h="215264">
                  <a:moveTo>
                    <a:pt x="0" y="0"/>
                  </a:moveTo>
                  <a:lnTo>
                    <a:pt x="0" y="0"/>
                  </a:lnTo>
                  <a:lnTo>
                    <a:pt x="0" y="181216"/>
                  </a:lnTo>
                  <a:lnTo>
                    <a:pt x="0" y="215188"/>
                  </a:lnTo>
                </a:path>
              </a:pathLst>
            </a:custGeom>
            <a:ln w="7442">
              <a:solidFill>
                <a:srgbClr val="070101"/>
              </a:solidFill>
            </a:ln>
          </p:spPr>
          <p:txBody>
            <a:bodyPr wrap="square" lIns="0" tIns="0" rIns="0" bIns="0" rtlCol="0"/>
            <a:lstStyle/>
            <a:p/>
          </p:txBody>
        </p:sp>
        <p:sp>
          <p:nvSpPr>
            <p:cNvPr id="3998" name="object 3998" descr=""/>
            <p:cNvSpPr/>
            <p:nvPr/>
          </p:nvSpPr>
          <p:spPr>
            <a:xfrm>
              <a:off x="1329869" y="4683520"/>
              <a:ext cx="0" cy="215265"/>
            </a:xfrm>
            <a:custGeom>
              <a:avLst/>
              <a:gdLst/>
              <a:ahLst/>
              <a:cxnLst/>
              <a:rect l="l" t="t" r="r" b="b"/>
              <a:pathLst>
                <a:path w="0" h="215264">
                  <a:moveTo>
                    <a:pt x="0" y="0"/>
                  </a:moveTo>
                  <a:lnTo>
                    <a:pt x="0" y="0"/>
                  </a:lnTo>
                  <a:lnTo>
                    <a:pt x="0" y="181216"/>
                  </a:lnTo>
                  <a:lnTo>
                    <a:pt x="0" y="215188"/>
                  </a:lnTo>
                </a:path>
              </a:pathLst>
            </a:custGeom>
            <a:ln w="7442">
              <a:solidFill>
                <a:srgbClr val="070101"/>
              </a:solidFill>
            </a:ln>
          </p:spPr>
          <p:txBody>
            <a:bodyPr wrap="square" lIns="0" tIns="0" rIns="0" bIns="0" rtlCol="0"/>
            <a:lstStyle/>
            <a:p/>
          </p:txBody>
        </p:sp>
      </p:grpSp>
      <p:pic>
        <p:nvPicPr>
          <p:cNvPr id="3999" name="object 3999" descr=""/>
          <p:cNvPicPr/>
          <p:nvPr/>
        </p:nvPicPr>
        <p:blipFill>
          <a:blip r:embed="rId2" cstate="print"/>
          <a:stretch>
            <a:fillRect/>
          </a:stretch>
        </p:blipFill>
        <p:spPr>
          <a:xfrm>
            <a:off x="1639049" y="2608566"/>
            <a:ext cx="106222" cy="106197"/>
          </a:xfrm>
          <a:prstGeom prst="rect">
            <a:avLst/>
          </a:prstGeom>
        </p:spPr>
      </p:pic>
      <p:sp>
        <p:nvSpPr>
          <p:cNvPr id="4000" name="object 4000" descr=""/>
          <p:cNvSpPr txBox="1"/>
          <p:nvPr/>
        </p:nvSpPr>
        <p:spPr>
          <a:xfrm>
            <a:off x="1648693" y="2303508"/>
            <a:ext cx="2190750" cy="423545"/>
          </a:xfrm>
          <a:prstGeom prst="rect">
            <a:avLst/>
          </a:prstGeom>
        </p:spPr>
        <p:txBody>
          <a:bodyPr wrap="square" lIns="0" tIns="17145" rIns="0" bIns="0" rtlCol="0" vert="horz">
            <a:spAutoFit/>
          </a:bodyPr>
          <a:lstStyle/>
          <a:p>
            <a:pPr algn="r" marR="5080">
              <a:lnSpc>
                <a:spcPct val="100000"/>
              </a:lnSpc>
              <a:spcBef>
                <a:spcPts val="135"/>
              </a:spcBef>
            </a:pPr>
            <a:r>
              <a:rPr dirty="0" baseline="3703" sz="1125" spc="150">
                <a:solidFill>
                  <a:srgbClr val="FFFFFF"/>
                </a:solidFill>
                <a:latin typeface="Arial MT"/>
                <a:cs typeface="Arial MT"/>
              </a:rPr>
              <a:t>a</a:t>
            </a:r>
            <a:r>
              <a:rPr dirty="0" baseline="3703" sz="1125" spc="217">
                <a:solidFill>
                  <a:srgbClr val="FFFFFF"/>
                </a:solidFill>
                <a:latin typeface="Arial MT"/>
                <a:cs typeface="Arial MT"/>
              </a:rPr>
              <a:t> </a:t>
            </a:r>
            <a:r>
              <a:rPr dirty="0" sz="700" spc="-35">
                <a:solidFill>
                  <a:srgbClr val="565659"/>
                </a:solidFill>
                <a:latin typeface="Microsoft YaHei"/>
                <a:cs typeface="Microsoft YaHei"/>
              </a:rPr>
              <a:t>80</a:t>
            </a:r>
            <a:endParaRPr sz="700">
              <a:latin typeface="Microsoft YaHei"/>
              <a:cs typeface="Microsoft YaHei"/>
            </a:endParaRPr>
          </a:p>
          <a:p>
            <a:pPr marL="12700">
              <a:lnSpc>
                <a:spcPct val="100000"/>
              </a:lnSpc>
              <a:spcBef>
                <a:spcPts val="1285"/>
              </a:spcBef>
            </a:pPr>
            <a:r>
              <a:rPr dirty="0" baseline="3703" sz="1125" spc="150">
                <a:solidFill>
                  <a:srgbClr val="FFFFFF"/>
                </a:solidFill>
                <a:latin typeface="Arial MT"/>
                <a:cs typeface="Arial MT"/>
              </a:rPr>
              <a:t>a</a:t>
            </a:r>
            <a:r>
              <a:rPr dirty="0" baseline="3703" sz="1125" spc="502">
                <a:solidFill>
                  <a:srgbClr val="FFFFFF"/>
                </a:solidFill>
                <a:latin typeface="Arial MT"/>
                <a:cs typeface="Arial MT"/>
              </a:rPr>
              <a:t> </a:t>
            </a:r>
            <a:r>
              <a:rPr dirty="0" sz="700" spc="-10">
                <a:solidFill>
                  <a:srgbClr val="565659"/>
                </a:solidFill>
                <a:latin typeface="Microsoft YaHei"/>
                <a:cs typeface="Microsoft YaHei"/>
              </a:rPr>
              <a:t>4</a:t>
            </a:r>
            <a:r>
              <a:rPr dirty="0" sz="700" spc="-10">
                <a:solidFill>
                  <a:srgbClr val="565658"/>
                </a:solidFill>
                <a:latin typeface="Microsoft YaHei"/>
                <a:cs typeface="Microsoft YaHei"/>
              </a:rPr>
              <a:t>×</a:t>
            </a:r>
            <a:r>
              <a:rPr dirty="0" sz="700" spc="-10">
                <a:solidFill>
                  <a:srgbClr val="565659"/>
                </a:solidFill>
                <a:latin typeface="Microsoft YaHei"/>
                <a:cs typeface="Microsoft YaHei"/>
              </a:rPr>
              <a:t>M10螺栓拧入深度min15mm</a:t>
            </a:r>
            <a:endParaRPr sz="700">
              <a:latin typeface="Microsoft YaHei"/>
              <a:cs typeface="Microsoft YaHei"/>
            </a:endParaRPr>
          </a:p>
        </p:txBody>
      </p:sp>
      <p:grpSp>
        <p:nvGrpSpPr>
          <p:cNvPr id="4001" name="object 4001" descr=""/>
          <p:cNvGrpSpPr/>
          <p:nvPr/>
        </p:nvGrpSpPr>
        <p:grpSpPr>
          <a:xfrm>
            <a:off x="931292" y="1547794"/>
            <a:ext cx="2129790" cy="1235710"/>
            <a:chOff x="931292" y="1547794"/>
            <a:chExt cx="2129790" cy="1235710"/>
          </a:xfrm>
        </p:grpSpPr>
        <p:sp>
          <p:nvSpPr>
            <p:cNvPr id="4002" name="object 4002" descr=""/>
            <p:cNvSpPr/>
            <p:nvPr/>
          </p:nvSpPr>
          <p:spPr>
            <a:xfrm>
              <a:off x="935013" y="2042732"/>
              <a:ext cx="3810" cy="3810"/>
            </a:xfrm>
            <a:custGeom>
              <a:avLst/>
              <a:gdLst/>
              <a:ahLst/>
              <a:cxnLst/>
              <a:rect l="l" t="t" r="r" b="b"/>
              <a:pathLst>
                <a:path w="3809" h="3810">
                  <a:moveTo>
                    <a:pt x="3759" y="0"/>
                  </a:moveTo>
                  <a:lnTo>
                    <a:pt x="1689" y="0"/>
                  </a:lnTo>
                  <a:lnTo>
                    <a:pt x="0" y="1689"/>
                  </a:lnTo>
                  <a:lnTo>
                    <a:pt x="0" y="3771"/>
                  </a:lnTo>
                </a:path>
              </a:pathLst>
            </a:custGeom>
            <a:ln w="7442">
              <a:solidFill>
                <a:srgbClr val="070101"/>
              </a:solidFill>
            </a:ln>
          </p:spPr>
          <p:txBody>
            <a:bodyPr wrap="square" lIns="0" tIns="0" rIns="0" bIns="0" rtlCol="0"/>
            <a:lstStyle/>
            <a:p/>
          </p:txBody>
        </p:sp>
        <p:sp>
          <p:nvSpPr>
            <p:cNvPr id="4003" name="object 4003" descr=""/>
            <p:cNvSpPr/>
            <p:nvPr/>
          </p:nvSpPr>
          <p:spPr>
            <a:xfrm>
              <a:off x="935014" y="2173936"/>
              <a:ext cx="3810" cy="3810"/>
            </a:xfrm>
            <a:custGeom>
              <a:avLst/>
              <a:gdLst/>
              <a:ahLst/>
              <a:cxnLst/>
              <a:rect l="l" t="t" r="r" b="b"/>
              <a:pathLst>
                <a:path w="3809" h="3810">
                  <a:moveTo>
                    <a:pt x="0" y="0"/>
                  </a:moveTo>
                  <a:lnTo>
                    <a:pt x="0" y="2082"/>
                  </a:lnTo>
                  <a:lnTo>
                    <a:pt x="1689" y="3759"/>
                  </a:lnTo>
                  <a:lnTo>
                    <a:pt x="3759" y="3759"/>
                  </a:lnTo>
                </a:path>
              </a:pathLst>
            </a:custGeom>
            <a:ln w="7442">
              <a:solidFill>
                <a:srgbClr val="070101"/>
              </a:solidFill>
            </a:ln>
          </p:spPr>
          <p:txBody>
            <a:bodyPr wrap="square" lIns="0" tIns="0" rIns="0" bIns="0" rtlCol="0"/>
            <a:lstStyle/>
            <a:p/>
          </p:txBody>
        </p:sp>
        <p:sp>
          <p:nvSpPr>
            <p:cNvPr id="4004" name="object 4004" descr=""/>
            <p:cNvSpPr/>
            <p:nvPr/>
          </p:nvSpPr>
          <p:spPr>
            <a:xfrm>
              <a:off x="1022892" y="2034262"/>
              <a:ext cx="5080" cy="5080"/>
            </a:xfrm>
            <a:custGeom>
              <a:avLst/>
              <a:gdLst/>
              <a:ahLst/>
              <a:cxnLst/>
              <a:rect l="l" t="t" r="r" b="b"/>
              <a:pathLst>
                <a:path w="5080" h="5080">
                  <a:moveTo>
                    <a:pt x="5029" y="0"/>
                  </a:moveTo>
                  <a:lnTo>
                    <a:pt x="2247" y="0"/>
                  </a:lnTo>
                  <a:lnTo>
                    <a:pt x="0" y="2247"/>
                  </a:lnTo>
                  <a:lnTo>
                    <a:pt x="0" y="5029"/>
                  </a:lnTo>
                </a:path>
              </a:pathLst>
            </a:custGeom>
            <a:ln w="7442">
              <a:solidFill>
                <a:srgbClr val="070101"/>
              </a:solidFill>
            </a:ln>
          </p:spPr>
          <p:txBody>
            <a:bodyPr wrap="square" lIns="0" tIns="0" rIns="0" bIns="0" rtlCol="0"/>
            <a:lstStyle/>
            <a:p/>
          </p:txBody>
        </p:sp>
        <p:sp>
          <p:nvSpPr>
            <p:cNvPr id="4005" name="object 4005" descr=""/>
            <p:cNvSpPr/>
            <p:nvPr/>
          </p:nvSpPr>
          <p:spPr>
            <a:xfrm>
              <a:off x="1027915" y="2034255"/>
              <a:ext cx="5080" cy="5080"/>
            </a:xfrm>
            <a:custGeom>
              <a:avLst/>
              <a:gdLst/>
              <a:ahLst/>
              <a:cxnLst/>
              <a:rect l="l" t="t" r="r" b="b"/>
              <a:pathLst>
                <a:path w="5080" h="5080">
                  <a:moveTo>
                    <a:pt x="5029" y="5029"/>
                  </a:moveTo>
                  <a:lnTo>
                    <a:pt x="5029" y="2247"/>
                  </a:lnTo>
                  <a:lnTo>
                    <a:pt x="2768" y="0"/>
                  </a:lnTo>
                  <a:lnTo>
                    <a:pt x="0" y="0"/>
                  </a:lnTo>
                </a:path>
              </a:pathLst>
            </a:custGeom>
            <a:ln w="7442">
              <a:solidFill>
                <a:srgbClr val="070101"/>
              </a:solidFill>
            </a:ln>
          </p:spPr>
          <p:txBody>
            <a:bodyPr wrap="square" lIns="0" tIns="0" rIns="0" bIns="0" rtlCol="0"/>
            <a:lstStyle/>
            <a:p/>
          </p:txBody>
        </p:sp>
        <p:sp>
          <p:nvSpPr>
            <p:cNvPr id="4006" name="object 4006" descr=""/>
            <p:cNvSpPr/>
            <p:nvPr/>
          </p:nvSpPr>
          <p:spPr>
            <a:xfrm>
              <a:off x="2343053" y="2254601"/>
              <a:ext cx="19050" cy="19050"/>
            </a:xfrm>
            <a:custGeom>
              <a:avLst/>
              <a:gdLst/>
              <a:ahLst/>
              <a:cxnLst/>
              <a:rect l="l" t="t" r="r" b="b"/>
              <a:pathLst>
                <a:path w="19050" h="19050">
                  <a:moveTo>
                    <a:pt x="0" y="0"/>
                  </a:moveTo>
                  <a:lnTo>
                    <a:pt x="1479" y="7330"/>
                  </a:lnTo>
                  <a:lnTo>
                    <a:pt x="5514" y="13317"/>
                  </a:lnTo>
                  <a:lnTo>
                    <a:pt x="11497" y="17353"/>
                  </a:lnTo>
                  <a:lnTo>
                    <a:pt x="18821" y="18834"/>
                  </a:lnTo>
                </a:path>
              </a:pathLst>
            </a:custGeom>
            <a:ln w="7442">
              <a:solidFill>
                <a:srgbClr val="070101"/>
              </a:solidFill>
            </a:ln>
          </p:spPr>
          <p:txBody>
            <a:bodyPr wrap="square" lIns="0" tIns="0" rIns="0" bIns="0" rtlCol="0"/>
            <a:lstStyle/>
            <a:p/>
          </p:txBody>
        </p:sp>
        <p:sp>
          <p:nvSpPr>
            <p:cNvPr id="4007" name="object 4007" descr=""/>
            <p:cNvSpPr/>
            <p:nvPr/>
          </p:nvSpPr>
          <p:spPr>
            <a:xfrm>
              <a:off x="1608587" y="2254600"/>
              <a:ext cx="19050" cy="19050"/>
            </a:xfrm>
            <a:custGeom>
              <a:avLst/>
              <a:gdLst/>
              <a:ahLst/>
              <a:cxnLst/>
              <a:rect l="l" t="t" r="r" b="b"/>
              <a:pathLst>
                <a:path w="19050" h="19050">
                  <a:moveTo>
                    <a:pt x="0" y="18834"/>
                  </a:moveTo>
                  <a:lnTo>
                    <a:pt x="7328" y="17353"/>
                  </a:lnTo>
                  <a:lnTo>
                    <a:pt x="13311" y="13317"/>
                  </a:lnTo>
                  <a:lnTo>
                    <a:pt x="17343" y="7330"/>
                  </a:lnTo>
                  <a:lnTo>
                    <a:pt x="18821" y="0"/>
                  </a:lnTo>
                </a:path>
              </a:pathLst>
            </a:custGeom>
            <a:ln w="7442">
              <a:solidFill>
                <a:srgbClr val="070101"/>
              </a:solidFill>
            </a:ln>
          </p:spPr>
          <p:txBody>
            <a:bodyPr wrap="square" lIns="0" tIns="0" rIns="0" bIns="0" rtlCol="0"/>
            <a:lstStyle/>
            <a:p/>
          </p:txBody>
        </p:sp>
        <p:sp>
          <p:nvSpPr>
            <p:cNvPr id="4008" name="object 4008" descr=""/>
            <p:cNvSpPr/>
            <p:nvPr/>
          </p:nvSpPr>
          <p:spPr>
            <a:xfrm>
              <a:off x="1200884" y="1822258"/>
              <a:ext cx="116839" cy="44450"/>
            </a:xfrm>
            <a:custGeom>
              <a:avLst/>
              <a:gdLst/>
              <a:ahLst/>
              <a:cxnLst/>
              <a:rect l="l" t="t" r="r" b="b"/>
              <a:pathLst>
                <a:path w="116840" h="44450">
                  <a:moveTo>
                    <a:pt x="0" y="44081"/>
                  </a:moveTo>
                  <a:lnTo>
                    <a:pt x="31765" y="41187"/>
                  </a:lnTo>
                  <a:lnTo>
                    <a:pt x="62244" y="32689"/>
                  </a:lnTo>
                  <a:lnTo>
                    <a:pt x="90705" y="18867"/>
                  </a:lnTo>
                  <a:lnTo>
                    <a:pt x="116420" y="0"/>
                  </a:lnTo>
                </a:path>
              </a:pathLst>
            </a:custGeom>
            <a:ln w="7442">
              <a:solidFill>
                <a:srgbClr val="070101"/>
              </a:solidFill>
            </a:ln>
          </p:spPr>
          <p:txBody>
            <a:bodyPr wrap="square" lIns="0" tIns="0" rIns="0" bIns="0" rtlCol="0"/>
            <a:lstStyle/>
            <a:p/>
          </p:txBody>
        </p:sp>
        <p:sp>
          <p:nvSpPr>
            <p:cNvPr id="4009" name="object 4009" descr=""/>
            <p:cNvSpPr/>
            <p:nvPr/>
          </p:nvSpPr>
          <p:spPr>
            <a:xfrm>
              <a:off x="1096257" y="2182407"/>
              <a:ext cx="635" cy="1270"/>
            </a:xfrm>
            <a:custGeom>
              <a:avLst/>
              <a:gdLst/>
              <a:ahLst/>
              <a:cxnLst/>
              <a:rect l="l" t="t" r="r" b="b"/>
              <a:pathLst>
                <a:path w="634" h="1269">
                  <a:moveTo>
                    <a:pt x="0" y="0"/>
                  </a:moveTo>
                  <a:lnTo>
                    <a:pt x="0" y="266"/>
                  </a:lnTo>
                  <a:lnTo>
                    <a:pt x="12" y="520"/>
                  </a:lnTo>
                  <a:lnTo>
                    <a:pt x="63" y="774"/>
                  </a:lnTo>
                </a:path>
              </a:pathLst>
            </a:custGeom>
            <a:ln w="7442">
              <a:solidFill>
                <a:srgbClr val="070101"/>
              </a:solidFill>
            </a:ln>
          </p:spPr>
          <p:txBody>
            <a:bodyPr wrap="square" lIns="0" tIns="0" rIns="0" bIns="0" rtlCol="0"/>
            <a:lstStyle/>
            <a:p/>
          </p:txBody>
        </p:sp>
        <p:sp>
          <p:nvSpPr>
            <p:cNvPr id="4010" name="object 4010" descr=""/>
            <p:cNvSpPr/>
            <p:nvPr/>
          </p:nvSpPr>
          <p:spPr>
            <a:xfrm>
              <a:off x="1105597" y="2182407"/>
              <a:ext cx="635" cy="1270"/>
            </a:xfrm>
            <a:custGeom>
              <a:avLst/>
              <a:gdLst/>
              <a:ahLst/>
              <a:cxnLst/>
              <a:rect l="l" t="t" r="r" b="b"/>
              <a:pathLst>
                <a:path w="634" h="1269">
                  <a:moveTo>
                    <a:pt x="0" y="800"/>
                  </a:moveTo>
                  <a:lnTo>
                    <a:pt x="50" y="533"/>
                  </a:lnTo>
                  <a:lnTo>
                    <a:pt x="76" y="266"/>
                  </a:lnTo>
                  <a:lnTo>
                    <a:pt x="76" y="0"/>
                  </a:lnTo>
                </a:path>
              </a:pathLst>
            </a:custGeom>
            <a:ln w="7442">
              <a:solidFill>
                <a:srgbClr val="070101"/>
              </a:solidFill>
            </a:ln>
          </p:spPr>
          <p:txBody>
            <a:bodyPr wrap="square" lIns="0" tIns="0" rIns="0" bIns="0" rtlCol="0"/>
            <a:lstStyle/>
            <a:p/>
          </p:txBody>
        </p:sp>
        <p:sp>
          <p:nvSpPr>
            <p:cNvPr id="4011" name="object 4011" descr=""/>
            <p:cNvSpPr/>
            <p:nvPr/>
          </p:nvSpPr>
          <p:spPr>
            <a:xfrm>
              <a:off x="1096260" y="2176311"/>
              <a:ext cx="9525" cy="6350"/>
            </a:xfrm>
            <a:custGeom>
              <a:avLst/>
              <a:gdLst/>
              <a:ahLst/>
              <a:cxnLst/>
              <a:rect l="l" t="t" r="r" b="b"/>
              <a:pathLst>
                <a:path w="9525" h="6350">
                  <a:moveTo>
                    <a:pt x="9410" y="6096"/>
                  </a:moveTo>
                  <a:lnTo>
                    <a:pt x="9410" y="38"/>
                  </a:lnTo>
                  <a:lnTo>
                    <a:pt x="0" y="0"/>
                  </a:lnTo>
                  <a:lnTo>
                    <a:pt x="0" y="6096"/>
                  </a:lnTo>
                </a:path>
              </a:pathLst>
            </a:custGeom>
            <a:ln w="7442">
              <a:solidFill>
                <a:srgbClr val="070101"/>
              </a:solidFill>
            </a:ln>
          </p:spPr>
          <p:txBody>
            <a:bodyPr wrap="square" lIns="0" tIns="0" rIns="0" bIns="0" rtlCol="0"/>
            <a:lstStyle/>
            <a:p/>
          </p:txBody>
        </p:sp>
        <p:sp>
          <p:nvSpPr>
            <p:cNvPr id="4012" name="object 4012" descr=""/>
            <p:cNvSpPr/>
            <p:nvPr/>
          </p:nvSpPr>
          <p:spPr>
            <a:xfrm>
              <a:off x="1577197" y="2223213"/>
              <a:ext cx="6350" cy="6350"/>
            </a:xfrm>
            <a:custGeom>
              <a:avLst/>
              <a:gdLst/>
              <a:ahLst/>
              <a:cxnLst/>
              <a:rect l="l" t="t" r="r" b="b"/>
              <a:pathLst>
                <a:path w="6350" h="6350">
                  <a:moveTo>
                    <a:pt x="6273" y="6273"/>
                  </a:moveTo>
                  <a:lnTo>
                    <a:pt x="6273" y="2806"/>
                  </a:lnTo>
                  <a:lnTo>
                    <a:pt x="3467" y="0"/>
                  </a:lnTo>
                  <a:lnTo>
                    <a:pt x="0" y="0"/>
                  </a:lnTo>
                </a:path>
              </a:pathLst>
            </a:custGeom>
            <a:ln w="7442">
              <a:solidFill>
                <a:srgbClr val="070101"/>
              </a:solidFill>
            </a:ln>
          </p:spPr>
          <p:txBody>
            <a:bodyPr wrap="square" lIns="0" tIns="0" rIns="0" bIns="0" rtlCol="0"/>
            <a:lstStyle/>
            <a:p/>
          </p:txBody>
        </p:sp>
        <p:sp>
          <p:nvSpPr>
            <p:cNvPr id="4013" name="object 4013" descr=""/>
            <p:cNvSpPr/>
            <p:nvPr/>
          </p:nvSpPr>
          <p:spPr>
            <a:xfrm>
              <a:off x="1483039" y="2223211"/>
              <a:ext cx="6350" cy="6350"/>
            </a:xfrm>
            <a:custGeom>
              <a:avLst/>
              <a:gdLst/>
              <a:ahLst/>
              <a:cxnLst/>
              <a:rect l="l" t="t" r="r" b="b"/>
              <a:pathLst>
                <a:path w="6350" h="6350">
                  <a:moveTo>
                    <a:pt x="6273" y="0"/>
                  </a:moveTo>
                  <a:lnTo>
                    <a:pt x="2806" y="0"/>
                  </a:lnTo>
                  <a:lnTo>
                    <a:pt x="0" y="2806"/>
                  </a:lnTo>
                  <a:lnTo>
                    <a:pt x="0" y="6273"/>
                  </a:lnTo>
                </a:path>
              </a:pathLst>
            </a:custGeom>
            <a:ln w="7442">
              <a:solidFill>
                <a:srgbClr val="070101"/>
              </a:solidFill>
            </a:ln>
          </p:spPr>
          <p:txBody>
            <a:bodyPr wrap="square" lIns="0" tIns="0" rIns="0" bIns="0" rtlCol="0"/>
            <a:lstStyle/>
            <a:p/>
          </p:txBody>
        </p:sp>
        <p:sp>
          <p:nvSpPr>
            <p:cNvPr id="4014" name="object 4014" descr=""/>
            <p:cNvSpPr/>
            <p:nvPr/>
          </p:nvSpPr>
          <p:spPr>
            <a:xfrm>
              <a:off x="1500205" y="2285982"/>
              <a:ext cx="2540" cy="2540"/>
            </a:xfrm>
            <a:custGeom>
              <a:avLst/>
              <a:gdLst/>
              <a:ahLst/>
              <a:cxnLst/>
              <a:rect l="l" t="t" r="r" b="b"/>
              <a:pathLst>
                <a:path w="2540" h="2539">
                  <a:moveTo>
                    <a:pt x="2501" y="2514"/>
                  </a:moveTo>
                  <a:lnTo>
                    <a:pt x="2501" y="1130"/>
                  </a:lnTo>
                  <a:lnTo>
                    <a:pt x="1384" y="0"/>
                  </a:lnTo>
                  <a:lnTo>
                    <a:pt x="0" y="0"/>
                  </a:lnTo>
                </a:path>
              </a:pathLst>
            </a:custGeom>
            <a:ln w="7442">
              <a:solidFill>
                <a:srgbClr val="070101"/>
              </a:solidFill>
            </a:ln>
          </p:spPr>
          <p:txBody>
            <a:bodyPr wrap="square" lIns="0" tIns="0" rIns="0" bIns="0" rtlCol="0"/>
            <a:lstStyle/>
            <a:p/>
          </p:txBody>
        </p:sp>
        <p:sp>
          <p:nvSpPr>
            <p:cNvPr id="4015" name="object 4015" descr=""/>
            <p:cNvSpPr/>
            <p:nvPr/>
          </p:nvSpPr>
          <p:spPr>
            <a:xfrm>
              <a:off x="1563804" y="2285986"/>
              <a:ext cx="2540" cy="2540"/>
            </a:xfrm>
            <a:custGeom>
              <a:avLst/>
              <a:gdLst/>
              <a:ahLst/>
              <a:cxnLst/>
              <a:rect l="l" t="t" r="r" b="b"/>
              <a:pathLst>
                <a:path w="2540" h="2539">
                  <a:moveTo>
                    <a:pt x="2514" y="0"/>
                  </a:moveTo>
                  <a:lnTo>
                    <a:pt x="1130" y="0"/>
                  </a:lnTo>
                  <a:lnTo>
                    <a:pt x="0" y="1117"/>
                  </a:lnTo>
                  <a:lnTo>
                    <a:pt x="0" y="2514"/>
                  </a:lnTo>
                </a:path>
              </a:pathLst>
            </a:custGeom>
            <a:ln w="7442">
              <a:solidFill>
                <a:srgbClr val="070101"/>
              </a:solidFill>
            </a:ln>
          </p:spPr>
          <p:txBody>
            <a:bodyPr wrap="square" lIns="0" tIns="0" rIns="0" bIns="0" rtlCol="0"/>
            <a:lstStyle/>
            <a:p/>
          </p:txBody>
        </p:sp>
        <p:sp>
          <p:nvSpPr>
            <p:cNvPr id="4016" name="object 4016" descr=""/>
            <p:cNvSpPr/>
            <p:nvPr/>
          </p:nvSpPr>
          <p:spPr>
            <a:xfrm>
              <a:off x="987122" y="2061565"/>
              <a:ext cx="1905" cy="1905"/>
            </a:xfrm>
            <a:custGeom>
              <a:avLst/>
              <a:gdLst/>
              <a:ahLst/>
              <a:cxnLst/>
              <a:rect l="l" t="t" r="r" b="b"/>
              <a:pathLst>
                <a:path w="1905" h="1905">
                  <a:moveTo>
                    <a:pt x="1879" y="0"/>
                  </a:moveTo>
                  <a:lnTo>
                    <a:pt x="838" y="0"/>
                  </a:lnTo>
                  <a:lnTo>
                    <a:pt x="0" y="838"/>
                  </a:lnTo>
                  <a:lnTo>
                    <a:pt x="0" y="1879"/>
                  </a:lnTo>
                </a:path>
              </a:pathLst>
            </a:custGeom>
            <a:ln w="7442">
              <a:solidFill>
                <a:srgbClr val="070101"/>
              </a:solidFill>
            </a:ln>
          </p:spPr>
          <p:txBody>
            <a:bodyPr wrap="square" lIns="0" tIns="0" rIns="0" bIns="0" rtlCol="0"/>
            <a:lstStyle/>
            <a:p/>
          </p:txBody>
        </p:sp>
        <p:sp>
          <p:nvSpPr>
            <p:cNvPr id="4017" name="object 4017" descr=""/>
            <p:cNvSpPr/>
            <p:nvPr/>
          </p:nvSpPr>
          <p:spPr>
            <a:xfrm>
              <a:off x="987117" y="2156983"/>
              <a:ext cx="1905" cy="1905"/>
            </a:xfrm>
            <a:custGeom>
              <a:avLst/>
              <a:gdLst/>
              <a:ahLst/>
              <a:cxnLst/>
              <a:rect l="l" t="t" r="r" b="b"/>
              <a:pathLst>
                <a:path w="1905" h="1905">
                  <a:moveTo>
                    <a:pt x="0" y="0"/>
                  </a:moveTo>
                  <a:lnTo>
                    <a:pt x="0" y="1041"/>
                  </a:lnTo>
                  <a:lnTo>
                    <a:pt x="838" y="1879"/>
                  </a:lnTo>
                  <a:lnTo>
                    <a:pt x="1879" y="1879"/>
                  </a:lnTo>
                </a:path>
              </a:pathLst>
            </a:custGeom>
            <a:ln w="7442">
              <a:solidFill>
                <a:srgbClr val="070101"/>
              </a:solidFill>
            </a:ln>
          </p:spPr>
          <p:txBody>
            <a:bodyPr wrap="square" lIns="0" tIns="0" rIns="0" bIns="0" rtlCol="0"/>
            <a:lstStyle/>
            <a:p/>
          </p:txBody>
        </p:sp>
        <p:sp>
          <p:nvSpPr>
            <p:cNvPr id="4018" name="object 4018" descr=""/>
            <p:cNvSpPr/>
            <p:nvPr/>
          </p:nvSpPr>
          <p:spPr>
            <a:xfrm>
              <a:off x="1062758" y="2153070"/>
              <a:ext cx="1270" cy="1270"/>
            </a:xfrm>
            <a:custGeom>
              <a:avLst/>
              <a:gdLst/>
              <a:ahLst/>
              <a:cxnLst/>
              <a:rect l="l" t="t" r="r" b="b"/>
              <a:pathLst>
                <a:path w="1269" h="1269">
                  <a:moveTo>
                    <a:pt x="0" y="0"/>
                  </a:moveTo>
                  <a:lnTo>
                    <a:pt x="0" y="685"/>
                  </a:lnTo>
                  <a:lnTo>
                    <a:pt x="558" y="1257"/>
                  </a:lnTo>
                  <a:lnTo>
                    <a:pt x="1257" y="1257"/>
                  </a:lnTo>
                </a:path>
              </a:pathLst>
            </a:custGeom>
            <a:ln w="7442">
              <a:solidFill>
                <a:srgbClr val="070101"/>
              </a:solidFill>
            </a:ln>
          </p:spPr>
          <p:txBody>
            <a:bodyPr wrap="square" lIns="0" tIns="0" rIns="0" bIns="0" rtlCol="0"/>
            <a:lstStyle/>
            <a:p/>
          </p:txBody>
        </p:sp>
        <p:sp>
          <p:nvSpPr>
            <p:cNvPr id="4019" name="object 4019" descr=""/>
            <p:cNvSpPr/>
            <p:nvPr/>
          </p:nvSpPr>
          <p:spPr>
            <a:xfrm>
              <a:off x="1071229" y="2153065"/>
              <a:ext cx="1270" cy="1270"/>
            </a:xfrm>
            <a:custGeom>
              <a:avLst/>
              <a:gdLst/>
              <a:ahLst/>
              <a:cxnLst/>
              <a:rect l="l" t="t" r="r" b="b"/>
              <a:pathLst>
                <a:path w="1269" h="1269">
                  <a:moveTo>
                    <a:pt x="0" y="1257"/>
                  </a:moveTo>
                  <a:lnTo>
                    <a:pt x="698" y="1257"/>
                  </a:lnTo>
                  <a:lnTo>
                    <a:pt x="1257" y="698"/>
                  </a:lnTo>
                  <a:lnTo>
                    <a:pt x="1257" y="0"/>
                  </a:lnTo>
                </a:path>
              </a:pathLst>
            </a:custGeom>
            <a:ln w="7442">
              <a:solidFill>
                <a:srgbClr val="070101"/>
              </a:solidFill>
            </a:ln>
          </p:spPr>
          <p:txBody>
            <a:bodyPr wrap="square" lIns="0" tIns="0" rIns="0" bIns="0" rtlCol="0"/>
            <a:lstStyle/>
            <a:p/>
          </p:txBody>
        </p:sp>
        <p:sp>
          <p:nvSpPr>
            <p:cNvPr id="4020" name="object 4020" descr=""/>
            <p:cNvSpPr/>
            <p:nvPr/>
          </p:nvSpPr>
          <p:spPr>
            <a:xfrm>
              <a:off x="1088710" y="2042423"/>
              <a:ext cx="1905" cy="1905"/>
            </a:xfrm>
            <a:custGeom>
              <a:avLst/>
              <a:gdLst/>
              <a:ahLst/>
              <a:cxnLst/>
              <a:rect l="l" t="t" r="r" b="b"/>
              <a:pathLst>
                <a:path w="1905" h="1905">
                  <a:moveTo>
                    <a:pt x="1879" y="0"/>
                  </a:moveTo>
                  <a:lnTo>
                    <a:pt x="850" y="0"/>
                  </a:lnTo>
                  <a:lnTo>
                    <a:pt x="25" y="825"/>
                  </a:lnTo>
                  <a:lnTo>
                    <a:pt x="0" y="1854"/>
                  </a:lnTo>
                </a:path>
              </a:pathLst>
            </a:custGeom>
            <a:ln w="7442">
              <a:solidFill>
                <a:srgbClr val="070101"/>
              </a:solidFill>
            </a:ln>
          </p:spPr>
          <p:txBody>
            <a:bodyPr wrap="square" lIns="0" tIns="0" rIns="0" bIns="0" rtlCol="0"/>
            <a:lstStyle/>
            <a:p/>
          </p:txBody>
        </p:sp>
        <p:sp>
          <p:nvSpPr>
            <p:cNvPr id="4021" name="object 4021" descr=""/>
            <p:cNvSpPr/>
            <p:nvPr/>
          </p:nvSpPr>
          <p:spPr>
            <a:xfrm>
              <a:off x="1062755" y="2060703"/>
              <a:ext cx="1270" cy="1270"/>
            </a:xfrm>
            <a:custGeom>
              <a:avLst/>
              <a:gdLst/>
              <a:ahLst/>
              <a:cxnLst/>
              <a:rect l="l" t="t" r="r" b="b"/>
              <a:pathLst>
                <a:path w="1269" h="1269">
                  <a:moveTo>
                    <a:pt x="1257" y="0"/>
                  </a:moveTo>
                  <a:lnTo>
                    <a:pt x="558" y="0"/>
                  </a:lnTo>
                  <a:lnTo>
                    <a:pt x="0" y="558"/>
                  </a:lnTo>
                  <a:lnTo>
                    <a:pt x="0" y="1257"/>
                  </a:lnTo>
                </a:path>
              </a:pathLst>
            </a:custGeom>
            <a:ln w="7442">
              <a:solidFill>
                <a:srgbClr val="070101"/>
              </a:solidFill>
            </a:ln>
          </p:spPr>
          <p:txBody>
            <a:bodyPr wrap="square" lIns="0" tIns="0" rIns="0" bIns="0" rtlCol="0"/>
            <a:lstStyle/>
            <a:p/>
          </p:txBody>
        </p:sp>
        <p:sp>
          <p:nvSpPr>
            <p:cNvPr id="4022" name="object 4022" descr=""/>
            <p:cNvSpPr/>
            <p:nvPr/>
          </p:nvSpPr>
          <p:spPr>
            <a:xfrm>
              <a:off x="1062758" y="2164833"/>
              <a:ext cx="1270" cy="1270"/>
            </a:xfrm>
            <a:custGeom>
              <a:avLst/>
              <a:gdLst/>
              <a:ahLst/>
              <a:cxnLst/>
              <a:rect l="l" t="t" r="r" b="b"/>
              <a:pathLst>
                <a:path w="1269" h="1269">
                  <a:moveTo>
                    <a:pt x="0" y="0"/>
                  </a:moveTo>
                  <a:lnTo>
                    <a:pt x="0" y="685"/>
                  </a:lnTo>
                  <a:lnTo>
                    <a:pt x="558" y="1257"/>
                  </a:lnTo>
                  <a:lnTo>
                    <a:pt x="1257" y="1257"/>
                  </a:lnTo>
                </a:path>
              </a:pathLst>
            </a:custGeom>
            <a:ln w="7442">
              <a:solidFill>
                <a:srgbClr val="070101"/>
              </a:solidFill>
            </a:ln>
          </p:spPr>
          <p:txBody>
            <a:bodyPr wrap="square" lIns="0" tIns="0" rIns="0" bIns="0" rtlCol="0"/>
            <a:lstStyle/>
            <a:p/>
          </p:txBody>
        </p:sp>
        <p:sp>
          <p:nvSpPr>
            <p:cNvPr id="4023" name="object 4023" descr=""/>
            <p:cNvSpPr/>
            <p:nvPr/>
          </p:nvSpPr>
          <p:spPr>
            <a:xfrm>
              <a:off x="1071286" y="2054361"/>
              <a:ext cx="1270" cy="1270"/>
            </a:xfrm>
            <a:custGeom>
              <a:avLst/>
              <a:gdLst/>
              <a:ahLst/>
              <a:cxnLst/>
              <a:rect l="l" t="t" r="r" b="b"/>
              <a:pathLst>
                <a:path w="1269" h="1269">
                  <a:moveTo>
                    <a:pt x="1257" y="1257"/>
                  </a:moveTo>
                  <a:lnTo>
                    <a:pt x="1257" y="635"/>
                  </a:lnTo>
                  <a:lnTo>
                    <a:pt x="635" y="0"/>
                  </a:lnTo>
                  <a:lnTo>
                    <a:pt x="0" y="0"/>
                  </a:lnTo>
                </a:path>
              </a:pathLst>
            </a:custGeom>
            <a:ln w="7442">
              <a:solidFill>
                <a:srgbClr val="070101"/>
              </a:solidFill>
            </a:ln>
          </p:spPr>
          <p:txBody>
            <a:bodyPr wrap="square" lIns="0" tIns="0" rIns="0" bIns="0" rtlCol="0"/>
            <a:lstStyle/>
            <a:p/>
          </p:txBody>
        </p:sp>
        <p:sp>
          <p:nvSpPr>
            <p:cNvPr id="4024" name="object 4024" descr=""/>
            <p:cNvSpPr/>
            <p:nvPr/>
          </p:nvSpPr>
          <p:spPr>
            <a:xfrm>
              <a:off x="2481154" y="2223213"/>
              <a:ext cx="6350" cy="6350"/>
            </a:xfrm>
            <a:custGeom>
              <a:avLst/>
              <a:gdLst/>
              <a:ahLst/>
              <a:cxnLst/>
              <a:rect l="l" t="t" r="r" b="b"/>
              <a:pathLst>
                <a:path w="6350" h="6350">
                  <a:moveTo>
                    <a:pt x="6273" y="6273"/>
                  </a:moveTo>
                  <a:lnTo>
                    <a:pt x="6273" y="2806"/>
                  </a:lnTo>
                  <a:lnTo>
                    <a:pt x="3467" y="0"/>
                  </a:lnTo>
                  <a:lnTo>
                    <a:pt x="0" y="0"/>
                  </a:lnTo>
                </a:path>
              </a:pathLst>
            </a:custGeom>
            <a:ln w="7442">
              <a:solidFill>
                <a:srgbClr val="070101"/>
              </a:solidFill>
            </a:ln>
          </p:spPr>
          <p:txBody>
            <a:bodyPr wrap="square" lIns="0" tIns="0" rIns="0" bIns="0" rtlCol="0"/>
            <a:lstStyle/>
            <a:p/>
          </p:txBody>
        </p:sp>
        <p:sp>
          <p:nvSpPr>
            <p:cNvPr id="4025" name="object 4025" descr=""/>
            <p:cNvSpPr/>
            <p:nvPr/>
          </p:nvSpPr>
          <p:spPr>
            <a:xfrm>
              <a:off x="2386996" y="2223211"/>
              <a:ext cx="6350" cy="6350"/>
            </a:xfrm>
            <a:custGeom>
              <a:avLst/>
              <a:gdLst/>
              <a:ahLst/>
              <a:cxnLst/>
              <a:rect l="l" t="t" r="r" b="b"/>
              <a:pathLst>
                <a:path w="6350" h="6350">
                  <a:moveTo>
                    <a:pt x="6273" y="0"/>
                  </a:moveTo>
                  <a:lnTo>
                    <a:pt x="2806" y="0"/>
                  </a:lnTo>
                  <a:lnTo>
                    <a:pt x="0" y="2806"/>
                  </a:lnTo>
                  <a:lnTo>
                    <a:pt x="0" y="6273"/>
                  </a:lnTo>
                </a:path>
              </a:pathLst>
            </a:custGeom>
            <a:ln w="7442">
              <a:solidFill>
                <a:srgbClr val="070101"/>
              </a:solidFill>
            </a:ln>
          </p:spPr>
          <p:txBody>
            <a:bodyPr wrap="square" lIns="0" tIns="0" rIns="0" bIns="0" rtlCol="0"/>
            <a:lstStyle/>
            <a:p/>
          </p:txBody>
        </p:sp>
        <p:sp>
          <p:nvSpPr>
            <p:cNvPr id="4026" name="object 4026" descr=""/>
            <p:cNvSpPr/>
            <p:nvPr/>
          </p:nvSpPr>
          <p:spPr>
            <a:xfrm>
              <a:off x="2404163" y="2285982"/>
              <a:ext cx="2540" cy="2540"/>
            </a:xfrm>
            <a:custGeom>
              <a:avLst/>
              <a:gdLst/>
              <a:ahLst/>
              <a:cxnLst/>
              <a:rect l="l" t="t" r="r" b="b"/>
              <a:pathLst>
                <a:path w="2539" h="2539">
                  <a:moveTo>
                    <a:pt x="2501" y="2514"/>
                  </a:moveTo>
                  <a:lnTo>
                    <a:pt x="2501" y="1130"/>
                  </a:lnTo>
                  <a:lnTo>
                    <a:pt x="1371" y="0"/>
                  </a:lnTo>
                  <a:lnTo>
                    <a:pt x="0" y="0"/>
                  </a:lnTo>
                </a:path>
              </a:pathLst>
            </a:custGeom>
            <a:ln w="7442">
              <a:solidFill>
                <a:srgbClr val="070101"/>
              </a:solidFill>
            </a:ln>
          </p:spPr>
          <p:txBody>
            <a:bodyPr wrap="square" lIns="0" tIns="0" rIns="0" bIns="0" rtlCol="0"/>
            <a:lstStyle/>
            <a:p/>
          </p:txBody>
        </p:sp>
        <p:sp>
          <p:nvSpPr>
            <p:cNvPr id="4027" name="object 4027" descr=""/>
            <p:cNvSpPr/>
            <p:nvPr/>
          </p:nvSpPr>
          <p:spPr>
            <a:xfrm>
              <a:off x="2467762" y="2285986"/>
              <a:ext cx="2540" cy="2540"/>
            </a:xfrm>
            <a:custGeom>
              <a:avLst/>
              <a:gdLst/>
              <a:ahLst/>
              <a:cxnLst/>
              <a:rect l="l" t="t" r="r" b="b"/>
              <a:pathLst>
                <a:path w="2539" h="2539">
                  <a:moveTo>
                    <a:pt x="2501" y="0"/>
                  </a:moveTo>
                  <a:lnTo>
                    <a:pt x="1130" y="0"/>
                  </a:lnTo>
                  <a:lnTo>
                    <a:pt x="0" y="1117"/>
                  </a:lnTo>
                  <a:lnTo>
                    <a:pt x="0" y="2514"/>
                  </a:lnTo>
                </a:path>
              </a:pathLst>
            </a:custGeom>
            <a:ln w="7442">
              <a:solidFill>
                <a:srgbClr val="070101"/>
              </a:solidFill>
            </a:ln>
          </p:spPr>
          <p:txBody>
            <a:bodyPr wrap="square" lIns="0" tIns="0" rIns="0" bIns="0" rtlCol="0"/>
            <a:lstStyle/>
            <a:p/>
          </p:txBody>
        </p:sp>
        <p:sp>
          <p:nvSpPr>
            <p:cNvPr id="4028" name="object 4028" descr=""/>
            <p:cNvSpPr/>
            <p:nvPr/>
          </p:nvSpPr>
          <p:spPr>
            <a:xfrm>
              <a:off x="987120" y="2042420"/>
              <a:ext cx="119380" cy="123825"/>
            </a:xfrm>
            <a:custGeom>
              <a:avLst/>
              <a:gdLst/>
              <a:ahLst/>
              <a:cxnLst/>
              <a:rect l="l" t="t" r="r" b="b"/>
              <a:pathLst>
                <a:path w="119380" h="123825">
                  <a:moveTo>
                    <a:pt x="30060" y="79717"/>
                  </a:moveTo>
                  <a:lnTo>
                    <a:pt x="30848" y="79717"/>
                  </a:lnTo>
                </a:path>
                <a:path w="119380" h="123825">
                  <a:moveTo>
                    <a:pt x="36334" y="79717"/>
                  </a:moveTo>
                  <a:lnTo>
                    <a:pt x="37147" y="79717"/>
                  </a:lnTo>
                </a:path>
                <a:path w="119380" h="123825">
                  <a:moveTo>
                    <a:pt x="42608" y="79717"/>
                  </a:moveTo>
                  <a:lnTo>
                    <a:pt x="43408" y="79717"/>
                  </a:lnTo>
                </a:path>
                <a:path w="119380" h="123825">
                  <a:moveTo>
                    <a:pt x="48882" y="79717"/>
                  </a:moveTo>
                  <a:lnTo>
                    <a:pt x="49682" y="79717"/>
                  </a:lnTo>
                </a:path>
                <a:path w="119380" h="123825">
                  <a:moveTo>
                    <a:pt x="55168" y="79717"/>
                  </a:moveTo>
                  <a:lnTo>
                    <a:pt x="55968" y="79717"/>
                  </a:lnTo>
                </a:path>
                <a:path w="119380" h="123825">
                  <a:moveTo>
                    <a:pt x="29044" y="18719"/>
                  </a:moveTo>
                  <a:lnTo>
                    <a:pt x="28232" y="18719"/>
                  </a:lnTo>
                </a:path>
                <a:path w="119380" h="123825">
                  <a:moveTo>
                    <a:pt x="35318" y="18719"/>
                  </a:moveTo>
                  <a:lnTo>
                    <a:pt x="34531" y="18719"/>
                  </a:lnTo>
                </a:path>
                <a:path w="119380" h="123825">
                  <a:moveTo>
                    <a:pt x="41592" y="18719"/>
                  </a:moveTo>
                  <a:lnTo>
                    <a:pt x="40805" y="18719"/>
                  </a:lnTo>
                </a:path>
                <a:path w="119380" h="123825">
                  <a:moveTo>
                    <a:pt x="47675" y="18719"/>
                  </a:moveTo>
                  <a:lnTo>
                    <a:pt x="47066" y="18719"/>
                  </a:lnTo>
                </a:path>
                <a:path w="119380" h="123825">
                  <a:moveTo>
                    <a:pt x="54140" y="18719"/>
                  </a:moveTo>
                  <a:lnTo>
                    <a:pt x="53352" y="18719"/>
                  </a:lnTo>
                </a:path>
                <a:path w="119380" h="123825">
                  <a:moveTo>
                    <a:pt x="60426" y="18719"/>
                  </a:moveTo>
                  <a:lnTo>
                    <a:pt x="59626" y="18719"/>
                  </a:lnTo>
                </a:path>
                <a:path w="119380" h="123825">
                  <a:moveTo>
                    <a:pt x="34531" y="18719"/>
                  </a:moveTo>
                  <a:lnTo>
                    <a:pt x="29044" y="18719"/>
                  </a:lnTo>
                </a:path>
                <a:path w="119380" h="123825">
                  <a:moveTo>
                    <a:pt x="35318" y="18719"/>
                  </a:moveTo>
                  <a:lnTo>
                    <a:pt x="40805" y="18719"/>
                  </a:lnTo>
                </a:path>
                <a:path w="119380" h="123825">
                  <a:moveTo>
                    <a:pt x="47066" y="18719"/>
                  </a:moveTo>
                  <a:lnTo>
                    <a:pt x="41592" y="18719"/>
                  </a:lnTo>
                </a:path>
                <a:path w="119380" h="123825">
                  <a:moveTo>
                    <a:pt x="53352" y="18719"/>
                  </a:moveTo>
                  <a:lnTo>
                    <a:pt x="47866" y="18719"/>
                  </a:lnTo>
                </a:path>
                <a:path w="119380" h="123825">
                  <a:moveTo>
                    <a:pt x="54140" y="18719"/>
                  </a:moveTo>
                  <a:lnTo>
                    <a:pt x="59626" y="18719"/>
                  </a:lnTo>
                </a:path>
                <a:path w="119380" h="123825">
                  <a:moveTo>
                    <a:pt x="55473" y="55880"/>
                  </a:moveTo>
                  <a:lnTo>
                    <a:pt x="54660" y="55880"/>
                  </a:lnTo>
                </a:path>
                <a:path w="119380" h="123825">
                  <a:moveTo>
                    <a:pt x="49199" y="55880"/>
                  </a:moveTo>
                  <a:lnTo>
                    <a:pt x="48399" y="55880"/>
                  </a:lnTo>
                </a:path>
                <a:path w="119380" h="123825">
                  <a:moveTo>
                    <a:pt x="42926" y="55880"/>
                  </a:moveTo>
                  <a:lnTo>
                    <a:pt x="42125" y="55880"/>
                  </a:lnTo>
                </a:path>
                <a:path w="119380" h="123825">
                  <a:moveTo>
                    <a:pt x="36652" y="55880"/>
                  </a:moveTo>
                  <a:lnTo>
                    <a:pt x="35839" y="55880"/>
                  </a:lnTo>
                </a:path>
                <a:path w="119380" h="123825">
                  <a:moveTo>
                    <a:pt x="30353" y="55880"/>
                  </a:moveTo>
                  <a:lnTo>
                    <a:pt x="29565" y="55880"/>
                  </a:lnTo>
                </a:path>
                <a:path w="119380" h="123825">
                  <a:moveTo>
                    <a:pt x="25095" y="18719"/>
                  </a:moveTo>
                  <a:lnTo>
                    <a:pt x="25095" y="20853"/>
                  </a:lnTo>
                </a:path>
                <a:path w="119380" h="123825">
                  <a:moveTo>
                    <a:pt x="25095" y="18719"/>
                  </a:moveTo>
                  <a:lnTo>
                    <a:pt x="28232" y="18719"/>
                  </a:lnTo>
                </a:path>
                <a:path w="119380" h="123825">
                  <a:moveTo>
                    <a:pt x="60426" y="18719"/>
                  </a:moveTo>
                  <a:lnTo>
                    <a:pt x="62547" y="18719"/>
                  </a:lnTo>
                </a:path>
                <a:path w="119380" h="123825">
                  <a:moveTo>
                    <a:pt x="62547" y="55880"/>
                  </a:moveTo>
                  <a:lnTo>
                    <a:pt x="62547" y="18719"/>
                  </a:lnTo>
                </a:path>
                <a:path w="119380" h="123825">
                  <a:moveTo>
                    <a:pt x="62547" y="55880"/>
                  </a:moveTo>
                  <a:lnTo>
                    <a:pt x="60947" y="55880"/>
                  </a:lnTo>
                </a:path>
                <a:path w="119380" h="123825">
                  <a:moveTo>
                    <a:pt x="1879" y="67805"/>
                  </a:moveTo>
                  <a:lnTo>
                    <a:pt x="62763" y="67805"/>
                  </a:lnTo>
                </a:path>
                <a:path w="119380" h="123825">
                  <a:moveTo>
                    <a:pt x="58153" y="92036"/>
                  </a:moveTo>
                  <a:lnTo>
                    <a:pt x="59715" y="92036"/>
                  </a:lnTo>
                </a:path>
                <a:path w="119380" h="123825">
                  <a:moveTo>
                    <a:pt x="51879" y="92036"/>
                  </a:moveTo>
                  <a:lnTo>
                    <a:pt x="53441" y="92036"/>
                  </a:lnTo>
                </a:path>
                <a:path w="119380" h="123825">
                  <a:moveTo>
                    <a:pt x="45605" y="92036"/>
                  </a:moveTo>
                  <a:lnTo>
                    <a:pt x="47167" y="92036"/>
                  </a:lnTo>
                </a:path>
                <a:path w="119380" h="123825">
                  <a:moveTo>
                    <a:pt x="39319" y="92036"/>
                  </a:moveTo>
                  <a:lnTo>
                    <a:pt x="40894" y="92036"/>
                  </a:lnTo>
                </a:path>
                <a:path w="119380" h="123825">
                  <a:moveTo>
                    <a:pt x="33032" y="92036"/>
                  </a:moveTo>
                  <a:lnTo>
                    <a:pt x="34607" y="92036"/>
                  </a:lnTo>
                </a:path>
                <a:path w="119380" h="123825">
                  <a:moveTo>
                    <a:pt x="26771" y="92036"/>
                  </a:moveTo>
                  <a:lnTo>
                    <a:pt x="28333" y="92036"/>
                  </a:lnTo>
                </a:path>
                <a:path w="119380" h="123825">
                  <a:moveTo>
                    <a:pt x="25095" y="76250"/>
                  </a:moveTo>
                  <a:lnTo>
                    <a:pt x="25095" y="83680"/>
                  </a:lnTo>
                </a:path>
                <a:path w="119380" h="123825">
                  <a:moveTo>
                    <a:pt x="1879" y="76250"/>
                  </a:moveTo>
                  <a:lnTo>
                    <a:pt x="25095" y="76250"/>
                  </a:lnTo>
                </a:path>
                <a:path w="119380" h="123825">
                  <a:moveTo>
                    <a:pt x="25095" y="59347"/>
                  </a:moveTo>
                  <a:lnTo>
                    <a:pt x="1879" y="59347"/>
                  </a:lnTo>
                </a:path>
                <a:path w="119380" h="123825">
                  <a:moveTo>
                    <a:pt x="25095" y="47332"/>
                  </a:moveTo>
                  <a:lnTo>
                    <a:pt x="25095" y="59347"/>
                  </a:lnTo>
                </a:path>
                <a:path w="119380" h="123825">
                  <a:moveTo>
                    <a:pt x="25806" y="43548"/>
                  </a:moveTo>
                  <a:lnTo>
                    <a:pt x="25565" y="44805"/>
                  </a:lnTo>
                  <a:lnTo>
                    <a:pt x="25323" y="46075"/>
                  </a:lnTo>
                  <a:lnTo>
                    <a:pt x="25095" y="47332"/>
                  </a:lnTo>
                </a:path>
                <a:path w="119380" h="123825">
                  <a:moveTo>
                    <a:pt x="27381" y="43548"/>
                  </a:moveTo>
                  <a:lnTo>
                    <a:pt x="25806" y="43548"/>
                  </a:lnTo>
                </a:path>
                <a:path w="119380" h="123825">
                  <a:moveTo>
                    <a:pt x="33655" y="43548"/>
                  </a:moveTo>
                  <a:lnTo>
                    <a:pt x="32080" y="43548"/>
                  </a:lnTo>
                </a:path>
                <a:path w="119380" h="123825">
                  <a:moveTo>
                    <a:pt x="39928" y="43548"/>
                  </a:moveTo>
                  <a:lnTo>
                    <a:pt x="38354" y="43548"/>
                  </a:lnTo>
                </a:path>
                <a:path w="119380" h="123825">
                  <a:moveTo>
                    <a:pt x="46202" y="43548"/>
                  </a:moveTo>
                  <a:lnTo>
                    <a:pt x="44640" y="43548"/>
                  </a:lnTo>
                </a:path>
                <a:path w="119380" h="123825">
                  <a:moveTo>
                    <a:pt x="52489" y="43548"/>
                  </a:moveTo>
                  <a:lnTo>
                    <a:pt x="50927" y="43548"/>
                  </a:lnTo>
                </a:path>
                <a:path w="119380" h="123825">
                  <a:moveTo>
                    <a:pt x="58762" y="43548"/>
                  </a:moveTo>
                  <a:lnTo>
                    <a:pt x="57200" y="43548"/>
                  </a:lnTo>
                </a:path>
                <a:path w="119380" h="123825">
                  <a:moveTo>
                    <a:pt x="0" y="75996"/>
                  </a:moveTo>
                  <a:lnTo>
                    <a:pt x="558" y="76212"/>
                  </a:lnTo>
                  <a:lnTo>
                    <a:pt x="1244" y="76288"/>
                  </a:lnTo>
                  <a:lnTo>
                    <a:pt x="1879" y="76250"/>
                  </a:lnTo>
                </a:path>
                <a:path w="119380" h="123825">
                  <a:moveTo>
                    <a:pt x="0" y="67805"/>
                  </a:moveTo>
                  <a:lnTo>
                    <a:pt x="0" y="75996"/>
                  </a:lnTo>
                </a:path>
                <a:path w="119380" h="123825">
                  <a:moveTo>
                    <a:pt x="0" y="67805"/>
                  </a:moveTo>
                  <a:lnTo>
                    <a:pt x="1879" y="67805"/>
                  </a:lnTo>
                </a:path>
                <a:path w="119380" h="123825">
                  <a:moveTo>
                    <a:pt x="0" y="59601"/>
                  </a:moveTo>
                  <a:lnTo>
                    <a:pt x="0" y="67805"/>
                  </a:lnTo>
                </a:path>
                <a:path w="119380" h="123825">
                  <a:moveTo>
                    <a:pt x="1879" y="59347"/>
                  </a:moveTo>
                  <a:lnTo>
                    <a:pt x="1244" y="59296"/>
                  </a:lnTo>
                  <a:lnTo>
                    <a:pt x="571" y="59385"/>
                  </a:lnTo>
                  <a:lnTo>
                    <a:pt x="0" y="59601"/>
                  </a:lnTo>
                </a:path>
                <a:path w="119380" h="123825">
                  <a:moveTo>
                    <a:pt x="0" y="21031"/>
                  </a:moveTo>
                  <a:lnTo>
                    <a:pt x="0" y="59601"/>
                  </a:lnTo>
                </a:path>
                <a:path w="119380" h="123825">
                  <a:moveTo>
                    <a:pt x="14439" y="19138"/>
                  </a:moveTo>
                  <a:lnTo>
                    <a:pt x="1879" y="19138"/>
                  </a:lnTo>
                </a:path>
                <a:path w="119380" h="123825">
                  <a:moveTo>
                    <a:pt x="25095" y="19138"/>
                  </a:moveTo>
                  <a:lnTo>
                    <a:pt x="21958" y="19138"/>
                  </a:lnTo>
                </a:path>
                <a:path w="119380" h="123825">
                  <a:moveTo>
                    <a:pt x="21018" y="19329"/>
                  </a:moveTo>
                  <a:lnTo>
                    <a:pt x="18935" y="19240"/>
                  </a:lnTo>
                  <a:lnTo>
                    <a:pt x="16840" y="19189"/>
                  </a:lnTo>
                  <a:lnTo>
                    <a:pt x="14757" y="19151"/>
                  </a:lnTo>
                </a:path>
                <a:path w="119380" h="123825">
                  <a:moveTo>
                    <a:pt x="21958" y="19278"/>
                  </a:moveTo>
                  <a:lnTo>
                    <a:pt x="21666" y="19342"/>
                  </a:lnTo>
                  <a:lnTo>
                    <a:pt x="21336" y="19354"/>
                  </a:lnTo>
                  <a:lnTo>
                    <a:pt x="21018" y="19329"/>
                  </a:lnTo>
                </a:path>
                <a:path w="119380" h="123825">
                  <a:moveTo>
                    <a:pt x="21958" y="19138"/>
                  </a:moveTo>
                  <a:lnTo>
                    <a:pt x="21958" y="19278"/>
                  </a:lnTo>
                </a:path>
                <a:path w="119380" h="123825">
                  <a:moveTo>
                    <a:pt x="14757" y="19151"/>
                  </a:moveTo>
                  <a:lnTo>
                    <a:pt x="14541" y="19138"/>
                  </a:lnTo>
                </a:path>
                <a:path w="119380" h="123825">
                  <a:moveTo>
                    <a:pt x="1879" y="116446"/>
                  </a:moveTo>
                  <a:lnTo>
                    <a:pt x="17094" y="116446"/>
                  </a:lnTo>
                </a:path>
                <a:path w="119380" h="123825">
                  <a:moveTo>
                    <a:pt x="0" y="75996"/>
                  </a:moveTo>
                  <a:lnTo>
                    <a:pt x="0" y="114566"/>
                  </a:lnTo>
                </a:path>
                <a:path w="119380" h="123825">
                  <a:moveTo>
                    <a:pt x="64998" y="17576"/>
                  </a:moveTo>
                  <a:lnTo>
                    <a:pt x="64427" y="17843"/>
                  </a:lnTo>
                </a:path>
                <a:path w="119380" h="123825">
                  <a:moveTo>
                    <a:pt x="62763" y="18605"/>
                  </a:moveTo>
                  <a:lnTo>
                    <a:pt x="62547" y="18719"/>
                  </a:lnTo>
                </a:path>
                <a:path w="119380" h="123825">
                  <a:moveTo>
                    <a:pt x="25184" y="20891"/>
                  </a:moveTo>
                </a:path>
                <a:path w="119380" h="123825">
                  <a:moveTo>
                    <a:pt x="25806" y="43548"/>
                  </a:moveTo>
                  <a:lnTo>
                    <a:pt x="25666" y="36004"/>
                  </a:lnTo>
                  <a:lnTo>
                    <a:pt x="25476" y="28435"/>
                  </a:lnTo>
                  <a:lnTo>
                    <a:pt x="25184" y="20891"/>
                  </a:lnTo>
                </a:path>
                <a:path w="119380" h="123825">
                  <a:moveTo>
                    <a:pt x="25095" y="21005"/>
                  </a:moveTo>
                  <a:lnTo>
                    <a:pt x="25095" y="47332"/>
                  </a:lnTo>
                </a:path>
                <a:path w="119380" h="123825">
                  <a:moveTo>
                    <a:pt x="56565" y="20878"/>
                  </a:moveTo>
                  <a:lnTo>
                    <a:pt x="58140" y="20878"/>
                  </a:lnTo>
                </a:path>
                <a:path w="119380" h="123825">
                  <a:moveTo>
                    <a:pt x="50292" y="20878"/>
                  </a:moveTo>
                  <a:lnTo>
                    <a:pt x="51866" y="20878"/>
                  </a:lnTo>
                </a:path>
                <a:path w="119380" h="123825">
                  <a:moveTo>
                    <a:pt x="37731" y="20891"/>
                  </a:moveTo>
                  <a:lnTo>
                    <a:pt x="39319" y="20891"/>
                  </a:lnTo>
                </a:path>
                <a:path w="119380" h="123825">
                  <a:moveTo>
                    <a:pt x="52324" y="109702"/>
                  </a:moveTo>
                  <a:lnTo>
                    <a:pt x="53886" y="109702"/>
                  </a:lnTo>
                </a:path>
                <a:path w="119380" h="123825">
                  <a:moveTo>
                    <a:pt x="41338" y="109689"/>
                  </a:moveTo>
                  <a:lnTo>
                    <a:pt x="39763" y="109689"/>
                  </a:lnTo>
                </a:path>
                <a:path w="119380" h="123825">
                  <a:moveTo>
                    <a:pt x="31457" y="20878"/>
                  </a:moveTo>
                  <a:lnTo>
                    <a:pt x="33020" y="20878"/>
                  </a:lnTo>
                </a:path>
                <a:path w="119380" h="123825">
                  <a:moveTo>
                    <a:pt x="35064" y="109689"/>
                  </a:moveTo>
                  <a:lnTo>
                    <a:pt x="33489" y="109689"/>
                  </a:lnTo>
                </a:path>
                <a:path w="119380" h="123825">
                  <a:moveTo>
                    <a:pt x="26746" y="20891"/>
                  </a:moveTo>
                  <a:lnTo>
                    <a:pt x="25184" y="20891"/>
                  </a:lnTo>
                </a:path>
                <a:path w="119380" h="123825">
                  <a:moveTo>
                    <a:pt x="45580" y="20878"/>
                  </a:moveTo>
                  <a:lnTo>
                    <a:pt x="44018" y="20878"/>
                  </a:lnTo>
                </a:path>
                <a:path w="119380" h="123825">
                  <a:moveTo>
                    <a:pt x="60159" y="109702"/>
                  </a:moveTo>
                  <a:lnTo>
                    <a:pt x="58597" y="109702"/>
                  </a:lnTo>
                </a:path>
                <a:path w="119380" h="123825">
                  <a:moveTo>
                    <a:pt x="47612" y="109702"/>
                  </a:moveTo>
                  <a:lnTo>
                    <a:pt x="46050" y="109702"/>
                  </a:lnTo>
                </a:path>
                <a:path w="119380" h="123825">
                  <a:moveTo>
                    <a:pt x="76898" y="111899"/>
                  </a:moveTo>
                  <a:lnTo>
                    <a:pt x="84112" y="111899"/>
                  </a:lnTo>
                </a:path>
                <a:path w="119380" h="123825">
                  <a:moveTo>
                    <a:pt x="101587" y="1854"/>
                  </a:moveTo>
                  <a:lnTo>
                    <a:pt x="101333" y="15989"/>
                  </a:lnTo>
                </a:path>
                <a:path w="119380" h="123825">
                  <a:moveTo>
                    <a:pt x="101333" y="119608"/>
                  </a:moveTo>
                  <a:lnTo>
                    <a:pt x="101358" y="121196"/>
                  </a:lnTo>
                </a:path>
                <a:path w="119380" h="123825">
                  <a:moveTo>
                    <a:pt x="83654" y="21285"/>
                  </a:moveTo>
                  <a:lnTo>
                    <a:pt x="83185" y="18910"/>
                  </a:lnTo>
                  <a:lnTo>
                    <a:pt x="80086" y="18313"/>
                  </a:lnTo>
                  <a:lnTo>
                    <a:pt x="78041" y="18300"/>
                  </a:lnTo>
                </a:path>
                <a:path w="119380" h="123825">
                  <a:moveTo>
                    <a:pt x="103466" y="0"/>
                  </a:moveTo>
                  <a:lnTo>
                    <a:pt x="119265" y="0"/>
                  </a:lnTo>
                </a:path>
                <a:path w="119380" h="123825">
                  <a:moveTo>
                    <a:pt x="78092" y="18288"/>
                  </a:moveTo>
                  <a:lnTo>
                    <a:pt x="76898" y="18288"/>
                  </a:lnTo>
                </a:path>
                <a:path w="119380" h="123825">
                  <a:moveTo>
                    <a:pt x="78181" y="122110"/>
                  </a:moveTo>
                  <a:lnTo>
                    <a:pt x="78181" y="120586"/>
                  </a:lnTo>
                  <a:lnTo>
                    <a:pt x="78168" y="119062"/>
                  </a:lnTo>
                  <a:lnTo>
                    <a:pt x="78193" y="117538"/>
                  </a:lnTo>
                </a:path>
                <a:path w="119380" h="123825">
                  <a:moveTo>
                    <a:pt x="83807" y="117995"/>
                  </a:moveTo>
                  <a:lnTo>
                    <a:pt x="81991" y="117602"/>
                  </a:lnTo>
                  <a:lnTo>
                    <a:pt x="80073" y="117538"/>
                  </a:lnTo>
                  <a:lnTo>
                    <a:pt x="78193" y="117538"/>
                  </a:lnTo>
                </a:path>
                <a:path w="119380" h="123825">
                  <a:moveTo>
                    <a:pt x="83820" y="122389"/>
                  </a:moveTo>
                  <a:lnTo>
                    <a:pt x="83820" y="120929"/>
                  </a:lnTo>
                  <a:lnTo>
                    <a:pt x="83820" y="119456"/>
                  </a:lnTo>
                  <a:lnTo>
                    <a:pt x="83807" y="117995"/>
                  </a:lnTo>
                </a:path>
                <a:path w="119380" h="123825">
                  <a:moveTo>
                    <a:pt x="84023" y="117944"/>
                  </a:moveTo>
                  <a:lnTo>
                    <a:pt x="86944" y="117944"/>
                  </a:lnTo>
                </a:path>
                <a:path w="119380" h="123825">
                  <a:moveTo>
                    <a:pt x="84023" y="117944"/>
                  </a:moveTo>
                  <a:lnTo>
                    <a:pt x="83883" y="118033"/>
                  </a:lnTo>
                </a:path>
                <a:path w="119380" h="123825">
                  <a:moveTo>
                    <a:pt x="82575" y="123647"/>
                  </a:moveTo>
                  <a:lnTo>
                    <a:pt x="83273" y="123507"/>
                  </a:lnTo>
                  <a:lnTo>
                    <a:pt x="83693" y="123101"/>
                  </a:lnTo>
                  <a:lnTo>
                    <a:pt x="83820" y="122389"/>
                  </a:lnTo>
                </a:path>
                <a:path w="119380" h="123825">
                  <a:moveTo>
                    <a:pt x="78181" y="123367"/>
                  </a:moveTo>
                  <a:lnTo>
                    <a:pt x="79641" y="123367"/>
                  </a:lnTo>
                  <a:lnTo>
                    <a:pt x="81127" y="123405"/>
                  </a:lnTo>
                  <a:lnTo>
                    <a:pt x="82575" y="123647"/>
                  </a:lnTo>
                </a:path>
                <a:path w="119380" h="123825">
                  <a:moveTo>
                    <a:pt x="72351" y="117970"/>
                  </a:moveTo>
                  <a:lnTo>
                    <a:pt x="76898" y="117970"/>
                  </a:lnTo>
                </a:path>
                <a:path w="119380" h="123825">
                  <a:moveTo>
                    <a:pt x="75641" y="122110"/>
                  </a:moveTo>
                  <a:lnTo>
                    <a:pt x="75641" y="118122"/>
                  </a:lnTo>
                </a:path>
                <a:path w="119380" h="123825">
                  <a:moveTo>
                    <a:pt x="75641" y="118122"/>
                  </a:moveTo>
                  <a:lnTo>
                    <a:pt x="76022" y="117995"/>
                  </a:lnTo>
                  <a:lnTo>
                    <a:pt x="76466" y="117944"/>
                  </a:lnTo>
                  <a:lnTo>
                    <a:pt x="76898" y="117970"/>
                  </a:lnTo>
                </a:path>
                <a:path w="119380" h="123825">
                  <a:moveTo>
                    <a:pt x="72351" y="118440"/>
                  </a:moveTo>
                  <a:lnTo>
                    <a:pt x="75641" y="118440"/>
                  </a:lnTo>
                </a:path>
                <a:path w="119380" h="123825">
                  <a:moveTo>
                    <a:pt x="75641" y="122110"/>
                  </a:moveTo>
                  <a:lnTo>
                    <a:pt x="75780" y="122821"/>
                  </a:lnTo>
                  <a:lnTo>
                    <a:pt x="76200" y="123240"/>
                  </a:lnTo>
                  <a:lnTo>
                    <a:pt x="76898" y="123367"/>
                  </a:lnTo>
                </a:path>
                <a:path w="119380" h="123825">
                  <a:moveTo>
                    <a:pt x="76898" y="123659"/>
                  </a:moveTo>
                  <a:lnTo>
                    <a:pt x="82638" y="123659"/>
                  </a:lnTo>
                </a:path>
                <a:path w="119380" h="123825">
                  <a:moveTo>
                    <a:pt x="82575" y="123647"/>
                  </a:moveTo>
                </a:path>
                <a:path w="119380" h="123825">
                  <a:moveTo>
                    <a:pt x="75641" y="122110"/>
                  </a:moveTo>
                  <a:lnTo>
                    <a:pt x="75641" y="122415"/>
                  </a:lnTo>
                </a:path>
                <a:path w="119380" h="123825">
                  <a:moveTo>
                    <a:pt x="84175" y="16979"/>
                  </a:moveTo>
                  <a:lnTo>
                    <a:pt x="77838" y="16979"/>
                  </a:lnTo>
                </a:path>
                <a:path w="119380" h="123825">
                  <a:moveTo>
                    <a:pt x="84175" y="16979"/>
                  </a:moveTo>
                  <a:lnTo>
                    <a:pt x="101320" y="16979"/>
                  </a:lnTo>
                </a:path>
                <a:path w="119380" h="123825">
                  <a:moveTo>
                    <a:pt x="77838" y="16979"/>
                  </a:moveTo>
                  <a:lnTo>
                    <a:pt x="77838" y="17602"/>
                  </a:lnTo>
                </a:path>
                <a:path w="119380" h="123825">
                  <a:moveTo>
                    <a:pt x="84658" y="118097"/>
                  </a:moveTo>
                  <a:lnTo>
                    <a:pt x="84569" y="119405"/>
                  </a:lnTo>
                  <a:lnTo>
                    <a:pt x="84658" y="121462"/>
                  </a:lnTo>
                  <a:lnTo>
                    <a:pt x="83820" y="122389"/>
                  </a:lnTo>
                </a:path>
                <a:path w="119380" h="123825">
                  <a:moveTo>
                    <a:pt x="43535" y="15328"/>
                  </a:moveTo>
                  <a:lnTo>
                    <a:pt x="41567" y="18719"/>
                  </a:lnTo>
                </a:path>
                <a:path w="119380" h="123825">
                  <a:moveTo>
                    <a:pt x="43548" y="15328"/>
                  </a:moveTo>
                </a:path>
                <a:path w="119380" h="123825">
                  <a:moveTo>
                    <a:pt x="41592" y="18719"/>
                  </a:moveTo>
                  <a:lnTo>
                    <a:pt x="42240" y="17589"/>
                  </a:lnTo>
                  <a:lnTo>
                    <a:pt x="42900" y="16459"/>
                  </a:lnTo>
                  <a:lnTo>
                    <a:pt x="43548" y="15328"/>
                  </a:lnTo>
                </a:path>
                <a:path w="119380" h="123825">
                  <a:moveTo>
                    <a:pt x="47866" y="18719"/>
                  </a:moveTo>
                  <a:lnTo>
                    <a:pt x="48526" y="17589"/>
                  </a:lnTo>
                  <a:lnTo>
                    <a:pt x="49174" y="16459"/>
                  </a:lnTo>
                  <a:lnTo>
                    <a:pt x="49834" y="15328"/>
                  </a:lnTo>
                </a:path>
                <a:path w="119380" h="123825">
                  <a:moveTo>
                    <a:pt x="51396" y="15328"/>
                  </a:moveTo>
                  <a:lnTo>
                    <a:pt x="49834" y="15328"/>
                  </a:lnTo>
                </a:path>
                <a:path w="119380" h="123825">
                  <a:moveTo>
                    <a:pt x="51396" y="15328"/>
                  </a:moveTo>
                  <a:lnTo>
                    <a:pt x="52031" y="16459"/>
                  </a:lnTo>
                  <a:lnTo>
                    <a:pt x="52692" y="17589"/>
                  </a:lnTo>
                  <a:lnTo>
                    <a:pt x="53352" y="18719"/>
                  </a:lnTo>
                </a:path>
                <a:path w="119380" h="123825">
                  <a:moveTo>
                    <a:pt x="45110" y="15328"/>
                  </a:moveTo>
                  <a:lnTo>
                    <a:pt x="43548" y="15328"/>
                  </a:lnTo>
                </a:path>
                <a:path w="119380" h="123825">
                  <a:moveTo>
                    <a:pt x="45123" y="15328"/>
                  </a:moveTo>
                  <a:lnTo>
                    <a:pt x="43548" y="15328"/>
                  </a:lnTo>
                </a:path>
                <a:path w="119380" h="123825">
                  <a:moveTo>
                    <a:pt x="45123" y="15328"/>
                  </a:moveTo>
                  <a:lnTo>
                    <a:pt x="45758" y="16459"/>
                  </a:lnTo>
                  <a:lnTo>
                    <a:pt x="46418" y="17589"/>
                  </a:lnTo>
                  <a:lnTo>
                    <a:pt x="47066" y="18719"/>
                  </a:lnTo>
                </a:path>
                <a:path w="119380" h="123825">
                  <a:moveTo>
                    <a:pt x="51396" y="15328"/>
                  </a:moveTo>
                  <a:lnTo>
                    <a:pt x="49822" y="15328"/>
                  </a:lnTo>
                </a:path>
                <a:path w="119380" h="123825">
                  <a:moveTo>
                    <a:pt x="49834" y="15328"/>
                  </a:moveTo>
                </a:path>
                <a:path w="119380" h="123825">
                  <a:moveTo>
                    <a:pt x="57670" y="15328"/>
                  </a:moveTo>
                  <a:lnTo>
                    <a:pt x="56108" y="15328"/>
                  </a:lnTo>
                </a:path>
                <a:path w="119380" h="123825">
                  <a:moveTo>
                    <a:pt x="54140" y="18719"/>
                  </a:moveTo>
                  <a:lnTo>
                    <a:pt x="54800" y="17589"/>
                  </a:lnTo>
                  <a:lnTo>
                    <a:pt x="55448" y="16459"/>
                  </a:lnTo>
                  <a:lnTo>
                    <a:pt x="56108" y="15328"/>
                  </a:lnTo>
                </a:path>
                <a:path w="119380" h="123825">
                  <a:moveTo>
                    <a:pt x="57670" y="15328"/>
                  </a:moveTo>
                  <a:lnTo>
                    <a:pt x="59626" y="18719"/>
                  </a:lnTo>
                </a:path>
                <a:path w="119380" h="123825">
                  <a:moveTo>
                    <a:pt x="57670" y="15328"/>
                  </a:moveTo>
                  <a:lnTo>
                    <a:pt x="56108" y="15328"/>
                  </a:lnTo>
                </a:path>
                <a:path w="119380" h="123825">
                  <a:moveTo>
                    <a:pt x="29044" y="18719"/>
                  </a:moveTo>
                  <a:lnTo>
                    <a:pt x="29692" y="17589"/>
                  </a:lnTo>
                  <a:lnTo>
                    <a:pt x="30340" y="16471"/>
                  </a:lnTo>
                  <a:lnTo>
                    <a:pt x="31000" y="15341"/>
                  </a:lnTo>
                </a:path>
                <a:path w="119380" h="123825">
                  <a:moveTo>
                    <a:pt x="32562" y="15341"/>
                  </a:moveTo>
                  <a:lnTo>
                    <a:pt x="31000" y="15341"/>
                  </a:lnTo>
                </a:path>
                <a:path w="119380" h="123825">
                  <a:moveTo>
                    <a:pt x="32562" y="15328"/>
                  </a:moveTo>
                  <a:lnTo>
                    <a:pt x="33223" y="16459"/>
                  </a:lnTo>
                  <a:lnTo>
                    <a:pt x="33870" y="17589"/>
                  </a:lnTo>
                  <a:lnTo>
                    <a:pt x="34531" y="18719"/>
                  </a:lnTo>
                </a:path>
                <a:path w="119380" h="123825">
                  <a:moveTo>
                    <a:pt x="32562" y="15341"/>
                  </a:moveTo>
                  <a:lnTo>
                    <a:pt x="30988" y="15341"/>
                  </a:lnTo>
                </a:path>
                <a:path w="119380" h="123825">
                  <a:moveTo>
                    <a:pt x="25095" y="15341"/>
                  </a:moveTo>
                  <a:lnTo>
                    <a:pt x="26289" y="15341"/>
                  </a:lnTo>
                </a:path>
                <a:path w="119380" h="123825">
                  <a:moveTo>
                    <a:pt x="26289" y="15341"/>
                  </a:moveTo>
                  <a:lnTo>
                    <a:pt x="26936" y="16471"/>
                  </a:lnTo>
                  <a:lnTo>
                    <a:pt x="27597" y="17589"/>
                  </a:lnTo>
                  <a:lnTo>
                    <a:pt x="28232" y="18719"/>
                  </a:lnTo>
                </a:path>
                <a:path w="119380" h="123825">
                  <a:moveTo>
                    <a:pt x="25095" y="18719"/>
                  </a:moveTo>
                  <a:lnTo>
                    <a:pt x="25095" y="15341"/>
                  </a:lnTo>
                </a:path>
                <a:path w="119380" h="123825">
                  <a:moveTo>
                    <a:pt x="26289" y="15341"/>
                  </a:moveTo>
                  <a:lnTo>
                    <a:pt x="25095" y="15341"/>
                  </a:lnTo>
                </a:path>
                <a:path w="119380" h="123825">
                  <a:moveTo>
                    <a:pt x="35318" y="18719"/>
                  </a:moveTo>
                  <a:lnTo>
                    <a:pt x="37261" y="15328"/>
                  </a:lnTo>
                </a:path>
                <a:path w="119380" h="123825">
                  <a:moveTo>
                    <a:pt x="38836" y="15328"/>
                  </a:moveTo>
                  <a:lnTo>
                    <a:pt x="37261" y="15328"/>
                  </a:lnTo>
                </a:path>
                <a:path w="119380" h="123825">
                  <a:moveTo>
                    <a:pt x="38836" y="15328"/>
                  </a:moveTo>
                  <a:lnTo>
                    <a:pt x="39497" y="16459"/>
                  </a:lnTo>
                  <a:lnTo>
                    <a:pt x="40144" y="17589"/>
                  </a:lnTo>
                  <a:lnTo>
                    <a:pt x="40805" y="18719"/>
                  </a:lnTo>
                </a:path>
                <a:path w="119380" h="123825">
                  <a:moveTo>
                    <a:pt x="37261" y="15328"/>
                  </a:moveTo>
                  <a:lnTo>
                    <a:pt x="37249" y="15328"/>
                  </a:lnTo>
                </a:path>
                <a:path w="119380" h="123825">
                  <a:moveTo>
                    <a:pt x="37261" y="15328"/>
                  </a:moveTo>
                </a:path>
                <a:path w="119380" h="123825">
                  <a:moveTo>
                    <a:pt x="49809" y="15341"/>
                  </a:moveTo>
                  <a:lnTo>
                    <a:pt x="47866" y="18694"/>
                  </a:lnTo>
                </a:path>
                <a:path w="119380" h="123825">
                  <a:moveTo>
                    <a:pt x="30975" y="15341"/>
                  </a:moveTo>
                  <a:lnTo>
                    <a:pt x="29032" y="18719"/>
                  </a:lnTo>
                </a:path>
                <a:path w="119380" h="123825">
                  <a:moveTo>
                    <a:pt x="37249" y="15341"/>
                  </a:moveTo>
                  <a:lnTo>
                    <a:pt x="35293" y="18719"/>
                  </a:lnTo>
                </a:path>
                <a:path w="119380" h="123825">
                  <a:moveTo>
                    <a:pt x="60426" y="18719"/>
                  </a:moveTo>
                  <a:lnTo>
                    <a:pt x="61074" y="17589"/>
                  </a:lnTo>
                  <a:lnTo>
                    <a:pt x="61722" y="16459"/>
                  </a:lnTo>
                  <a:lnTo>
                    <a:pt x="62382" y="15328"/>
                  </a:lnTo>
                </a:path>
                <a:path w="119380" h="123825">
                  <a:moveTo>
                    <a:pt x="62763" y="15328"/>
                  </a:moveTo>
                  <a:lnTo>
                    <a:pt x="62382" y="15328"/>
                  </a:lnTo>
                </a:path>
                <a:path w="119380" h="123825">
                  <a:moveTo>
                    <a:pt x="62763" y="11925"/>
                  </a:moveTo>
                  <a:lnTo>
                    <a:pt x="62763" y="15328"/>
                  </a:lnTo>
                </a:path>
                <a:path w="119380" h="123825">
                  <a:moveTo>
                    <a:pt x="65900" y="11925"/>
                  </a:moveTo>
                  <a:lnTo>
                    <a:pt x="62763" y="11925"/>
                  </a:lnTo>
                </a:path>
                <a:path w="119380" h="123825">
                  <a:moveTo>
                    <a:pt x="65900" y="17145"/>
                  </a:moveTo>
                  <a:lnTo>
                    <a:pt x="65900" y="11925"/>
                  </a:lnTo>
                </a:path>
                <a:path w="119380" h="123825">
                  <a:moveTo>
                    <a:pt x="76898" y="17145"/>
                  </a:moveTo>
                  <a:lnTo>
                    <a:pt x="65900" y="17145"/>
                  </a:lnTo>
                </a:path>
                <a:path w="119380" h="123825">
                  <a:moveTo>
                    <a:pt x="84175" y="11938"/>
                  </a:moveTo>
                  <a:lnTo>
                    <a:pt x="76898" y="11938"/>
                  </a:lnTo>
                </a:path>
              </a:pathLst>
            </a:custGeom>
            <a:ln w="7442">
              <a:solidFill>
                <a:srgbClr val="070101"/>
              </a:solidFill>
            </a:ln>
          </p:spPr>
          <p:txBody>
            <a:bodyPr wrap="square" lIns="0" tIns="0" rIns="0" bIns="0" rtlCol="0"/>
            <a:lstStyle/>
            <a:p/>
          </p:txBody>
        </p:sp>
        <p:sp>
          <p:nvSpPr>
            <p:cNvPr id="4029" name="object 4029" descr=""/>
            <p:cNvSpPr/>
            <p:nvPr/>
          </p:nvSpPr>
          <p:spPr>
            <a:xfrm>
              <a:off x="1068819" y="2051894"/>
              <a:ext cx="7620" cy="7620"/>
            </a:xfrm>
            <a:custGeom>
              <a:avLst/>
              <a:gdLst/>
              <a:ahLst/>
              <a:cxnLst/>
              <a:rect l="l" t="t" r="r" b="b"/>
              <a:pathLst>
                <a:path w="7619" h="7619">
                  <a:moveTo>
                    <a:pt x="0" y="3721"/>
                  </a:moveTo>
                  <a:lnTo>
                    <a:pt x="1089" y="1089"/>
                  </a:lnTo>
                  <a:lnTo>
                    <a:pt x="3721" y="0"/>
                  </a:lnTo>
                  <a:lnTo>
                    <a:pt x="6352" y="1089"/>
                  </a:lnTo>
                  <a:lnTo>
                    <a:pt x="7442" y="3721"/>
                  </a:lnTo>
                  <a:lnTo>
                    <a:pt x="6352" y="6352"/>
                  </a:lnTo>
                  <a:lnTo>
                    <a:pt x="3721" y="7442"/>
                  </a:lnTo>
                  <a:lnTo>
                    <a:pt x="1089" y="6352"/>
                  </a:lnTo>
                  <a:lnTo>
                    <a:pt x="0" y="3721"/>
                  </a:lnTo>
                  <a:close/>
                </a:path>
              </a:pathLst>
            </a:custGeom>
            <a:solidFill>
              <a:srgbClr val="070101"/>
            </a:solidFill>
          </p:spPr>
          <p:txBody>
            <a:bodyPr wrap="square" lIns="0" tIns="0" rIns="0" bIns="0" rtlCol="0"/>
            <a:lstStyle/>
            <a:p/>
          </p:txBody>
        </p:sp>
        <p:sp>
          <p:nvSpPr>
            <p:cNvPr id="4030" name="object 4030" descr=""/>
            <p:cNvSpPr/>
            <p:nvPr/>
          </p:nvSpPr>
          <p:spPr>
            <a:xfrm>
              <a:off x="1049502" y="2054358"/>
              <a:ext cx="1438275" cy="388620"/>
            </a:xfrm>
            <a:custGeom>
              <a:avLst/>
              <a:gdLst/>
              <a:ahLst/>
              <a:cxnLst/>
              <a:rect l="l" t="t" r="r" b="b"/>
              <a:pathLst>
                <a:path w="1438275" h="388619">
                  <a:moveTo>
                    <a:pt x="23037" y="5041"/>
                  </a:moveTo>
                  <a:lnTo>
                    <a:pt x="23037" y="1257"/>
                  </a:lnTo>
                </a:path>
                <a:path w="1438275" h="388619">
                  <a:moveTo>
                    <a:pt x="380" y="3390"/>
                  </a:moveTo>
                  <a:lnTo>
                    <a:pt x="0" y="3390"/>
                  </a:lnTo>
                </a:path>
                <a:path w="1438275" h="388619">
                  <a:moveTo>
                    <a:pt x="13258" y="1257"/>
                  </a:moveTo>
                  <a:lnTo>
                    <a:pt x="13398" y="558"/>
                  </a:lnTo>
                  <a:lnTo>
                    <a:pt x="13804" y="139"/>
                  </a:lnTo>
                  <a:lnTo>
                    <a:pt x="14516" y="0"/>
                  </a:lnTo>
                </a:path>
                <a:path w="1438275" h="388619">
                  <a:moveTo>
                    <a:pt x="13258" y="5206"/>
                  </a:moveTo>
                  <a:lnTo>
                    <a:pt x="13258" y="1257"/>
                  </a:lnTo>
                </a:path>
                <a:path w="1438275" h="388619">
                  <a:moveTo>
                    <a:pt x="1437932" y="231622"/>
                  </a:moveTo>
                  <a:lnTo>
                    <a:pt x="1437932" y="175132"/>
                  </a:lnTo>
                </a:path>
                <a:path w="1438275" h="388619">
                  <a:moveTo>
                    <a:pt x="1337487" y="175132"/>
                  </a:moveTo>
                  <a:lnTo>
                    <a:pt x="1337487" y="231622"/>
                  </a:lnTo>
                </a:path>
                <a:path w="1438275" h="388619">
                  <a:moveTo>
                    <a:pt x="1437932" y="231622"/>
                  </a:moveTo>
                  <a:lnTo>
                    <a:pt x="1359179" y="231622"/>
                  </a:lnTo>
                  <a:lnTo>
                    <a:pt x="1337487" y="231622"/>
                  </a:lnTo>
                </a:path>
                <a:path w="1438275" h="388619">
                  <a:moveTo>
                    <a:pt x="1343774" y="168846"/>
                  </a:moveTo>
                  <a:lnTo>
                    <a:pt x="1412722" y="168846"/>
                  </a:lnTo>
                  <a:lnTo>
                    <a:pt x="1431645" y="168846"/>
                  </a:lnTo>
                </a:path>
                <a:path w="1438275" h="388619">
                  <a:moveTo>
                    <a:pt x="1357160" y="385508"/>
                  </a:moveTo>
                  <a:lnTo>
                    <a:pt x="1360208" y="388569"/>
                  </a:lnTo>
                </a:path>
                <a:path w="1438275" h="388619">
                  <a:moveTo>
                    <a:pt x="1415211" y="388569"/>
                  </a:moveTo>
                  <a:lnTo>
                    <a:pt x="1418259" y="385508"/>
                  </a:lnTo>
                </a:path>
                <a:path w="1438275" h="388619">
                  <a:moveTo>
                    <a:pt x="1415211" y="388569"/>
                  </a:moveTo>
                  <a:lnTo>
                    <a:pt x="1360208" y="388569"/>
                  </a:lnTo>
                </a:path>
                <a:path w="1438275" h="388619">
                  <a:moveTo>
                    <a:pt x="1357160" y="385508"/>
                  </a:moveTo>
                  <a:lnTo>
                    <a:pt x="1418259" y="385508"/>
                  </a:lnTo>
                </a:path>
                <a:path w="1438275" h="388619">
                  <a:moveTo>
                    <a:pt x="1418259" y="385508"/>
                  </a:moveTo>
                  <a:lnTo>
                    <a:pt x="1418259" y="234137"/>
                  </a:lnTo>
                </a:path>
                <a:path w="1438275" h="388619">
                  <a:moveTo>
                    <a:pt x="1357160" y="234137"/>
                  </a:moveTo>
                  <a:lnTo>
                    <a:pt x="1357160" y="385508"/>
                  </a:lnTo>
                </a:path>
                <a:path w="1438275" h="388619">
                  <a:moveTo>
                    <a:pt x="1418259" y="259880"/>
                  </a:moveTo>
                  <a:lnTo>
                    <a:pt x="1357160" y="259880"/>
                  </a:lnTo>
                </a:path>
              </a:pathLst>
            </a:custGeom>
            <a:ln w="7442">
              <a:solidFill>
                <a:srgbClr val="070101"/>
              </a:solidFill>
            </a:ln>
          </p:spPr>
          <p:txBody>
            <a:bodyPr wrap="square" lIns="0" tIns="0" rIns="0" bIns="0" rtlCol="0"/>
            <a:lstStyle/>
            <a:p/>
          </p:txBody>
        </p:sp>
        <p:sp>
          <p:nvSpPr>
            <p:cNvPr id="4031" name="object 4031" descr=""/>
            <p:cNvSpPr/>
            <p:nvPr/>
          </p:nvSpPr>
          <p:spPr>
            <a:xfrm>
              <a:off x="1012214" y="2060002"/>
              <a:ext cx="76835" cy="100965"/>
            </a:xfrm>
            <a:custGeom>
              <a:avLst/>
              <a:gdLst/>
              <a:ahLst/>
              <a:cxnLst/>
              <a:rect l="l" t="t" r="r" b="b"/>
              <a:pathLst>
                <a:path w="76834" h="100964">
                  <a:moveTo>
                    <a:pt x="28790" y="92113"/>
                  </a:moveTo>
                  <a:lnTo>
                    <a:pt x="29438" y="91211"/>
                  </a:lnTo>
                  <a:lnTo>
                    <a:pt x="30098" y="90309"/>
                  </a:lnTo>
                  <a:lnTo>
                    <a:pt x="30733" y="89408"/>
                  </a:lnTo>
                </a:path>
                <a:path w="76834" h="100964">
                  <a:moveTo>
                    <a:pt x="28346" y="74460"/>
                  </a:moveTo>
                  <a:lnTo>
                    <a:pt x="28486" y="80340"/>
                  </a:lnTo>
                  <a:lnTo>
                    <a:pt x="28587" y="86233"/>
                  </a:lnTo>
                  <a:lnTo>
                    <a:pt x="28790" y="92113"/>
                  </a:lnTo>
                </a:path>
                <a:path w="76834" h="100964">
                  <a:moveTo>
                    <a:pt x="28346" y="74460"/>
                  </a:moveTo>
                  <a:lnTo>
                    <a:pt x="29171" y="70396"/>
                  </a:lnTo>
                  <a:lnTo>
                    <a:pt x="29756" y="66281"/>
                  </a:lnTo>
                  <a:lnTo>
                    <a:pt x="30073" y="62141"/>
                  </a:lnTo>
                </a:path>
                <a:path w="76834" h="100964">
                  <a:moveTo>
                    <a:pt x="4406" y="6337"/>
                  </a:moveTo>
                  <a:lnTo>
                    <a:pt x="4714" y="14321"/>
                  </a:lnTo>
                  <a:lnTo>
                    <a:pt x="4937" y="22309"/>
                  </a:lnTo>
                  <a:lnTo>
                    <a:pt x="5106" y="30299"/>
                  </a:lnTo>
                  <a:lnTo>
                    <a:pt x="5257" y="38290"/>
                  </a:lnTo>
                </a:path>
                <a:path w="76834" h="100964">
                  <a:moveTo>
                    <a:pt x="6362" y="3302"/>
                  </a:moveTo>
                  <a:lnTo>
                    <a:pt x="5714" y="4305"/>
                  </a:lnTo>
                  <a:lnTo>
                    <a:pt x="5067" y="5321"/>
                  </a:lnTo>
                  <a:lnTo>
                    <a:pt x="4406" y="6337"/>
                  </a:lnTo>
                </a:path>
                <a:path w="76834" h="100964">
                  <a:moveTo>
                    <a:pt x="6997" y="25971"/>
                  </a:moveTo>
                  <a:lnTo>
                    <a:pt x="6832" y="18415"/>
                  </a:lnTo>
                  <a:lnTo>
                    <a:pt x="6692" y="10858"/>
                  </a:lnTo>
                  <a:lnTo>
                    <a:pt x="6362" y="3302"/>
                  </a:lnTo>
                </a:path>
                <a:path w="76834" h="100964">
                  <a:moveTo>
                    <a:pt x="6997" y="25971"/>
                  </a:moveTo>
                  <a:lnTo>
                    <a:pt x="6172" y="30048"/>
                  </a:lnTo>
                  <a:lnTo>
                    <a:pt x="5638" y="34150"/>
                  </a:lnTo>
                  <a:lnTo>
                    <a:pt x="5257" y="38290"/>
                  </a:lnTo>
                </a:path>
                <a:path w="76834" h="100964">
                  <a:moveTo>
                    <a:pt x="24472" y="89408"/>
                  </a:moveTo>
                  <a:lnTo>
                    <a:pt x="24260" y="82593"/>
                  </a:lnTo>
                  <a:lnTo>
                    <a:pt x="24087" y="75774"/>
                  </a:lnTo>
                  <a:lnTo>
                    <a:pt x="23935" y="68955"/>
                  </a:lnTo>
                  <a:lnTo>
                    <a:pt x="23787" y="62141"/>
                  </a:lnTo>
                </a:path>
                <a:path w="76834" h="100964">
                  <a:moveTo>
                    <a:pt x="22517" y="92113"/>
                  </a:moveTo>
                  <a:lnTo>
                    <a:pt x="23177" y="91211"/>
                  </a:lnTo>
                  <a:lnTo>
                    <a:pt x="23812" y="90309"/>
                  </a:lnTo>
                  <a:lnTo>
                    <a:pt x="24472" y="89408"/>
                  </a:lnTo>
                </a:path>
                <a:path w="76834" h="100964">
                  <a:moveTo>
                    <a:pt x="22517" y="92113"/>
                  </a:moveTo>
                  <a:lnTo>
                    <a:pt x="22326" y="86233"/>
                  </a:lnTo>
                  <a:lnTo>
                    <a:pt x="22186" y="80352"/>
                  </a:lnTo>
                  <a:lnTo>
                    <a:pt x="22072" y="74460"/>
                  </a:lnTo>
                </a:path>
                <a:path w="76834" h="100964">
                  <a:moveTo>
                    <a:pt x="22072" y="74460"/>
                  </a:moveTo>
                  <a:lnTo>
                    <a:pt x="22898" y="70383"/>
                  </a:lnTo>
                  <a:lnTo>
                    <a:pt x="23418" y="66281"/>
                  </a:lnTo>
                  <a:lnTo>
                    <a:pt x="23787" y="62141"/>
                  </a:lnTo>
                </a:path>
                <a:path w="76834" h="100964">
                  <a:moveTo>
                    <a:pt x="10744" y="38290"/>
                  </a:moveTo>
                  <a:lnTo>
                    <a:pt x="10588" y="30299"/>
                  </a:lnTo>
                  <a:lnTo>
                    <a:pt x="10409" y="22309"/>
                  </a:lnTo>
                  <a:lnTo>
                    <a:pt x="10185" y="14321"/>
                  </a:lnTo>
                  <a:lnTo>
                    <a:pt x="9893" y="6337"/>
                  </a:lnTo>
                </a:path>
                <a:path w="76834" h="100964">
                  <a:moveTo>
                    <a:pt x="10744" y="38290"/>
                  </a:moveTo>
                  <a:lnTo>
                    <a:pt x="10286" y="34150"/>
                  </a:lnTo>
                  <a:lnTo>
                    <a:pt x="9524" y="30035"/>
                  </a:lnTo>
                  <a:lnTo>
                    <a:pt x="8559" y="25971"/>
                  </a:lnTo>
                </a:path>
                <a:path w="76834" h="100964">
                  <a:moveTo>
                    <a:pt x="7924" y="3302"/>
                  </a:moveTo>
                  <a:lnTo>
                    <a:pt x="8229" y="10858"/>
                  </a:lnTo>
                  <a:lnTo>
                    <a:pt x="8407" y="18415"/>
                  </a:lnTo>
                  <a:lnTo>
                    <a:pt x="8559" y="25971"/>
                  </a:lnTo>
                </a:path>
                <a:path w="76834" h="100964">
                  <a:moveTo>
                    <a:pt x="9893" y="6337"/>
                  </a:moveTo>
                  <a:lnTo>
                    <a:pt x="9245" y="5321"/>
                  </a:lnTo>
                  <a:lnTo>
                    <a:pt x="8585" y="4305"/>
                  </a:lnTo>
                  <a:lnTo>
                    <a:pt x="7924" y="3302"/>
                  </a:lnTo>
                </a:path>
                <a:path w="76834" h="100964">
                  <a:moveTo>
                    <a:pt x="16954" y="6337"/>
                  </a:moveTo>
                  <a:lnTo>
                    <a:pt x="17253" y="14321"/>
                  </a:lnTo>
                  <a:lnTo>
                    <a:pt x="17483" y="22309"/>
                  </a:lnTo>
                  <a:lnTo>
                    <a:pt x="17667" y="30299"/>
                  </a:lnTo>
                  <a:lnTo>
                    <a:pt x="17830" y="38290"/>
                  </a:lnTo>
                </a:path>
                <a:path w="76834" h="100964">
                  <a:moveTo>
                    <a:pt x="18922" y="3302"/>
                  </a:moveTo>
                  <a:lnTo>
                    <a:pt x="18275" y="4305"/>
                  </a:lnTo>
                  <a:lnTo>
                    <a:pt x="17614" y="5321"/>
                  </a:lnTo>
                  <a:lnTo>
                    <a:pt x="16954" y="6337"/>
                  </a:lnTo>
                </a:path>
                <a:path w="76834" h="100964">
                  <a:moveTo>
                    <a:pt x="19545" y="25971"/>
                  </a:moveTo>
                  <a:lnTo>
                    <a:pt x="19392" y="18415"/>
                  </a:lnTo>
                  <a:lnTo>
                    <a:pt x="19215" y="10858"/>
                  </a:lnTo>
                  <a:lnTo>
                    <a:pt x="18922" y="3302"/>
                  </a:lnTo>
                </a:path>
                <a:path w="76834" h="100964">
                  <a:moveTo>
                    <a:pt x="19545" y="25971"/>
                  </a:moveTo>
                  <a:lnTo>
                    <a:pt x="18719" y="30048"/>
                  </a:lnTo>
                  <a:lnTo>
                    <a:pt x="18199" y="34150"/>
                  </a:lnTo>
                  <a:lnTo>
                    <a:pt x="17830" y="38290"/>
                  </a:lnTo>
                </a:path>
                <a:path w="76834" h="100964">
                  <a:moveTo>
                    <a:pt x="23240" y="6337"/>
                  </a:moveTo>
                  <a:lnTo>
                    <a:pt x="23538" y="14321"/>
                  </a:lnTo>
                  <a:lnTo>
                    <a:pt x="23763" y="22309"/>
                  </a:lnTo>
                  <a:lnTo>
                    <a:pt x="23942" y="30299"/>
                  </a:lnTo>
                  <a:lnTo>
                    <a:pt x="24104" y="38290"/>
                  </a:lnTo>
                </a:path>
                <a:path w="76834" h="100964">
                  <a:moveTo>
                    <a:pt x="25196" y="3302"/>
                  </a:moveTo>
                  <a:lnTo>
                    <a:pt x="24549" y="4305"/>
                  </a:lnTo>
                  <a:lnTo>
                    <a:pt x="23888" y="5321"/>
                  </a:lnTo>
                  <a:lnTo>
                    <a:pt x="23240" y="6337"/>
                  </a:lnTo>
                </a:path>
                <a:path w="76834" h="100964">
                  <a:moveTo>
                    <a:pt x="25831" y="25971"/>
                  </a:moveTo>
                  <a:lnTo>
                    <a:pt x="25666" y="18415"/>
                  </a:lnTo>
                  <a:lnTo>
                    <a:pt x="25501" y="10858"/>
                  </a:lnTo>
                  <a:lnTo>
                    <a:pt x="25196" y="3302"/>
                  </a:lnTo>
                </a:path>
                <a:path w="76834" h="100964">
                  <a:moveTo>
                    <a:pt x="25831" y="25971"/>
                  </a:moveTo>
                  <a:lnTo>
                    <a:pt x="24993" y="30048"/>
                  </a:lnTo>
                  <a:lnTo>
                    <a:pt x="24472" y="34150"/>
                  </a:lnTo>
                  <a:lnTo>
                    <a:pt x="24104" y="38290"/>
                  </a:lnTo>
                </a:path>
                <a:path w="76834" h="100964">
                  <a:moveTo>
                    <a:pt x="29527" y="6337"/>
                  </a:moveTo>
                  <a:lnTo>
                    <a:pt x="29817" y="14321"/>
                  </a:lnTo>
                  <a:lnTo>
                    <a:pt x="30038" y="22309"/>
                  </a:lnTo>
                  <a:lnTo>
                    <a:pt x="30216" y="30299"/>
                  </a:lnTo>
                  <a:lnTo>
                    <a:pt x="30378" y="38290"/>
                  </a:lnTo>
                </a:path>
                <a:path w="76834" h="100964">
                  <a:moveTo>
                    <a:pt x="31470" y="3302"/>
                  </a:moveTo>
                  <a:lnTo>
                    <a:pt x="30822" y="4305"/>
                  </a:lnTo>
                  <a:lnTo>
                    <a:pt x="30162" y="5321"/>
                  </a:lnTo>
                  <a:lnTo>
                    <a:pt x="29527" y="6337"/>
                  </a:lnTo>
                </a:path>
                <a:path w="76834" h="100964">
                  <a:moveTo>
                    <a:pt x="32105" y="25971"/>
                  </a:moveTo>
                  <a:lnTo>
                    <a:pt x="31940" y="18415"/>
                  </a:lnTo>
                  <a:lnTo>
                    <a:pt x="31775" y="10858"/>
                  </a:lnTo>
                  <a:lnTo>
                    <a:pt x="31470" y="3302"/>
                  </a:lnTo>
                </a:path>
                <a:path w="76834" h="100964">
                  <a:moveTo>
                    <a:pt x="32105" y="25971"/>
                  </a:moveTo>
                  <a:lnTo>
                    <a:pt x="31267" y="30048"/>
                  </a:lnTo>
                  <a:lnTo>
                    <a:pt x="30746" y="34150"/>
                  </a:lnTo>
                  <a:lnTo>
                    <a:pt x="30378" y="38290"/>
                  </a:lnTo>
                </a:path>
                <a:path w="76834" h="100964">
                  <a:moveTo>
                    <a:pt x="4470" y="38290"/>
                  </a:moveTo>
                  <a:lnTo>
                    <a:pt x="4308" y="30299"/>
                  </a:lnTo>
                  <a:lnTo>
                    <a:pt x="4130" y="22309"/>
                  </a:lnTo>
                  <a:lnTo>
                    <a:pt x="3909" y="14321"/>
                  </a:lnTo>
                  <a:lnTo>
                    <a:pt x="3619" y="6337"/>
                  </a:lnTo>
                </a:path>
                <a:path w="76834" h="100964">
                  <a:moveTo>
                    <a:pt x="4470" y="38290"/>
                  </a:moveTo>
                  <a:lnTo>
                    <a:pt x="4013" y="34150"/>
                  </a:lnTo>
                  <a:lnTo>
                    <a:pt x="3251" y="30035"/>
                  </a:lnTo>
                  <a:lnTo>
                    <a:pt x="2285" y="25971"/>
                  </a:lnTo>
                </a:path>
                <a:path w="76834" h="100964">
                  <a:moveTo>
                    <a:pt x="2285" y="25971"/>
                  </a:moveTo>
                  <a:lnTo>
                    <a:pt x="2108" y="18415"/>
                  </a:lnTo>
                  <a:lnTo>
                    <a:pt x="1968" y="10858"/>
                  </a:lnTo>
                  <a:lnTo>
                    <a:pt x="1650" y="3302"/>
                  </a:lnTo>
                </a:path>
                <a:path w="76834" h="100964">
                  <a:moveTo>
                    <a:pt x="3619" y="6337"/>
                  </a:moveTo>
                  <a:lnTo>
                    <a:pt x="2971" y="5321"/>
                  </a:lnTo>
                  <a:lnTo>
                    <a:pt x="2311" y="4318"/>
                  </a:lnTo>
                  <a:lnTo>
                    <a:pt x="1650" y="3302"/>
                  </a:lnTo>
                </a:path>
                <a:path w="76834" h="100964">
                  <a:moveTo>
                    <a:pt x="17030" y="38290"/>
                  </a:moveTo>
                  <a:lnTo>
                    <a:pt x="16560" y="34150"/>
                  </a:lnTo>
                  <a:lnTo>
                    <a:pt x="15811" y="30035"/>
                  </a:lnTo>
                  <a:lnTo>
                    <a:pt x="14833" y="25971"/>
                  </a:lnTo>
                </a:path>
                <a:path w="76834" h="100964">
                  <a:moveTo>
                    <a:pt x="14833" y="25971"/>
                  </a:moveTo>
                  <a:lnTo>
                    <a:pt x="14681" y="18415"/>
                  </a:lnTo>
                  <a:lnTo>
                    <a:pt x="14490" y="10858"/>
                  </a:lnTo>
                  <a:lnTo>
                    <a:pt x="14223" y="3302"/>
                  </a:lnTo>
                </a:path>
                <a:path w="76834" h="100964">
                  <a:moveTo>
                    <a:pt x="16167" y="6337"/>
                  </a:moveTo>
                  <a:lnTo>
                    <a:pt x="15519" y="5321"/>
                  </a:lnTo>
                  <a:lnTo>
                    <a:pt x="14858" y="4318"/>
                  </a:lnTo>
                  <a:lnTo>
                    <a:pt x="14223" y="3302"/>
                  </a:lnTo>
                </a:path>
                <a:path w="76834" h="100964">
                  <a:moveTo>
                    <a:pt x="17030" y="38290"/>
                  </a:moveTo>
                  <a:lnTo>
                    <a:pt x="16867" y="30299"/>
                  </a:lnTo>
                  <a:lnTo>
                    <a:pt x="16684" y="22309"/>
                  </a:lnTo>
                  <a:lnTo>
                    <a:pt x="16459" y="14321"/>
                  </a:lnTo>
                  <a:lnTo>
                    <a:pt x="16167" y="6337"/>
                  </a:lnTo>
                </a:path>
                <a:path w="76834" h="100964">
                  <a:moveTo>
                    <a:pt x="15798" y="74460"/>
                  </a:moveTo>
                  <a:lnTo>
                    <a:pt x="16624" y="70383"/>
                  </a:lnTo>
                  <a:lnTo>
                    <a:pt x="17144" y="66281"/>
                  </a:lnTo>
                  <a:lnTo>
                    <a:pt x="17513" y="62141"/>
                  </a:lnTo>
                </a:path>
                <a:path w="76834" h="100964">
                  <a:moveTo>
                    <a:pt x="18199" y="89408"/>
                  </a:moveTo>
                  <a:lnTo>
                    <a:pt x="17995" y="82588"/>
                  </a:lnTo>
                  <a:lnTo>
                    <a:pt x="17818" y="75769"/>
                  </a:lnTo>
                  <a:lnTo>
                    <a:pt x="17659" y="68953"/>
                  </a:lnTo>
                  <a:lnTo>
                    <a:pt x="17513" y="62141"/>
                  </a:lnTo>
                </a:path>
                <a:path w="76834" h="100964">
                  <a:moveTo>
                    <a:pt x="16243" y="92113"/>
                  </a:moveTo>
                  <a:lnTo>
                    <a:pt x="16890" y="91211"/>
                  </a:lnTo>
                  <a:lnTo>
                    <a:pt x="17538" y="90309"/>
                  </a:lnTo>
                  <a:lnTo>
                    <a:pt x="18199" y="89408"/>
                  </a:lnTo>
                </a:path>
                <a:path w="76834" h="100964">
                  <a:moveTo>
                    <a:pt x="15811" y="74447"/>
                  </a:moveTo>
                  <a:lnTo>
                    <a:pt x="15925" y="80340"/>
                  </a:lnTo>
                  <a:lnTo>
                    <a:pt x="16065" y="86220"/>
                  </a:lnTo>
                  <a:lnTo>
                    <a:pt x="16255" y="92113"/>
                  </a:lnTo>
                </a:path>
                <a:path w="76834" h="100964">
                  <a:moveTo>
                    <a:pt x="12052" y="62141"/>
                  </a:moveTo>
                  <a:lnTo>
                    <a:pt x="12509" y="66281"/>
                  </a:lnTo>
                  <a:lnTo>
                    <a:pt x="13258" y="70396"/>
                  </a:lnTo>
                  <a:lnTo>
                    <a:pt x="14236" y="74460"/>
                  </a:lnTo>
                </a:path>
                <a:path w="76834" h="100964">
                  <a:moveTo>
                    <a:pt x="14668" y="92113"/>
                  </a:moveTo>
                  <a:lnTo>
                    <a:pt x="14490" y="86220"/>
                  </a:lnTo>
                  <a:lnTo>
                    <a:pt x="14350" y="80340"/>
                  </a:lnTo>
                  <a:lnTo>
                    <a:pt x="14223" y="74447"/>
                  </a:lnTo>
                </a:path>
                <a:path w="76834" h="100964">
                  <a:moveTo>
                    <a:pt x="12712" y="89408"/>
                  </a:moveTo>
                  <a:lnTo>
                    <a:pt x="13360" y="90309"/>
                  </a:lnTo>
                  <a:lnTo>
                    <a:pt x="14020" y="91211"/>
                  </a:lnTo>
                  <a:lnTo>
                    <a:pt x="14668" y="92113"/>
                  </a:lnTo>
                </a:path>
                <a:path w="76834" h="100964">
                  <a:moveTo>
                    <a:pt x="12052" y="62141"/>
                  </a:moveTo>
                  <a:lnTo>
                    <a:pt x="12189" y="68953"/>
                  </a:lnTo>
                  <a:lnTo>
                    <a:pt x="12339" y="75769"/>
                  </a:lnTo>
                  <a:lnTo>
                    <a:pt x="12511" y="82588"/>
                  </a:lnTo>
                  <a:lnTo>
                    <a:pt x="12712" y="89408"/>
                  </a:lnTo>
                </a:path>
                <a:path w="76834" h="100964">
                  <a:moveTo>
                    <a:pt x="35064" y="92113"/>
                  </a:moveTo>
                  <a:lnTo>
                    <a:pt x="34886" y="86233"/>
                  </a:lnTo>
                  <a:lnTo>
                    <a:pt x="34747" y="80340"/>
                  </a:lnTo>
                  <a:lnTo>
                    <a:pt x="34620" y="74460"/>
                  </a:lnTo>
                </a:path>
                <a:path w="76834" h="100964">
                  <a:moveTo>
                    <a:pt x="34620" y="74460"/>
                  </a:moveTo>
                  <a:lnTo>
                    <a:pt x="35445" y="70383"/>
                  </a:lnTo>
                  <a:lnTo>
                    <a:pt x="35966" y="66281"/>
                  </a:lnTo>
                  <a:lnTo>
                    <a:pt x="36347" y="62141"/>
                  </a:lnTo>
                </a:path>
                <a:path w="76834" h="100964">
                  <a:moveTo>
                    <a:pt x="37020" y="89408"/>
                  </a:moveTo>
                  <a:lnTo>
                    <a:pt x="36822" y="82588"/>
                  </a:lnTo>
                  <a:lnTo>
                    <a:pt x="36645" y="75769"/>
                  </a:lnTo>
                  <a:lnTo>
                    <a:pt x="36488" y="68953"/>
                  </a:lnTo>
                  <a:lnTo>
                    <a:pt x="36347" y="62141"/>
                  </a:lnTo>
                </a:path>
                <a:path w="76834" h="100964">
                  <a:moveTo>
                    <a:pt x="35064" y="92113"/>
                  </a:moveTo>
                  <a:lnTo>
                    <a:pt x="35725" y="91211"/>
                  </a:lnTo>
                  <a:lnTo>
                    <a:pt x="36372" y="90309"/>
                  </a:lnTo>
                  <a:lnTo>
                    <a:pt x="37020" y="89408"/>
                  </a:lnTo>
                </a:path>
                <a:path w="76834" h="100964">
                  <a:moveTo>
                    <a:pt x="11925" y="89408"/>
                  </a:moveTo>
                  <a:lnTo>
                    <a:pt x="11716" y="82588"/>
                  </a:lnTo>
                  <a:lnTo>
                    <a:pt x="11539" y="75769"/>
                  </a:lnTo>
                  <a:lnTo>
                    <a:pt x="11384" y="68953"/>
                  </a:lnTo>
                  <a:lnTo>
                    <a:pt x="11239" y="62141"/>
                  </a:lnTo>
                </a:path>
                <a:path w="76834" h="100964">
                  <a:moveTo>
                    <a:pt x="9969" y="92113"/>
                  </a:moveTo>
                  <a:lnTo>
                    <a:pt x="10617" y="91211"/>
                  </a:lnTo>
                  <a:lnTo>
                    <a:pt x="11264" y="90309"/>
                  </a:lnTo>
                  <a:lnTo>
                    <a:pt x="11925" y="89408"/>
                  </a:lnTo>
                </a:path>
                <a:path w="76834" h="100964">
                  <a:moveTo>
                    <a:pt x="9512" y="74447"/>
                  </a:moveTo>
                  <a:lnTo>
                    <a:pt x="9639" y="80340"/>
                  </a:lnTo>
                  <a:lnTo>
                    <a:pt x="9791" y="86220"/>
                  </a:lnTo>
                  <a:lnTo>
                    <a:pt x="9982" y="92113"/>
                  </a:lnTo>
                </a:path>
                <a:path w="76834" h="100964">
                  <a:moveTo>
                    <a:pt x="9512" y="74460"/>
                  </a:moveTo>
                  <a:lnTo>
                    <a:pt x="10350" y="70383"/>
                  </a:lnTo>
                  <a:lnTo>
                    <a:pt x="10871" y="66281"/>
                  </a:lnTo>
                  <a:lnTo>
                    <a:pt x="11239" y="62141"/>
                  </a:lnTo>
                </a:path>
                <a:path w="76834" h="100964">
                  <a:moveTo>
                    <a:pt x="5651" y="89408"/>
                  </a:moveTo>
                  <a:lnTo>
                    <a:pt x="5442" y="82588"/>
                  </a:lnTo>
                  <a:lnTo>
                    <a:pt x="5265" y="75769"/>
                  </a:lnTo>
                  <a:lnTo>
                    <a:pt x="5110" y="68953"/>
                  </a:lnTo>
                  <a:lnTo>
                    <a:pt x="4965" y="62141"/>
                  </a:lnTo>
                </a:path>
                <a:path w="76834" h="100964">
                  <a:moveTo>
                    <a:pt x="4571" y="90893"/>
                  </a:moveTo>
                  <a:lnTo>
                    <a:pt x="5651" y="89408"/>
                  </a:lnTo>
                </a:path>
                <a:path w="76834" h="100964">
                  <a:moveTo>
                    <a:pt x="3238" y="74460"/>
                  </a:moveTo>
                  <a:lnTo>
                    <a:pt x="3263" y="75806"/>
                  </a:lnTo>
                  <a:lnTo>
                    <a:pt x="3301" y="77152"/>
                  </a:lnTo>
                  <a:lnTo>
                    <a:pt x="3327" y="78498"/>
                  </a:lnTo>
                </a:path>
                <a:path w="76834" h="100964">
                  <a:moveTo>
                    <a:pt x="3238" y="74460"/>
                  </a:moveTo>
                  <a:lnTo>
                    <a:pt x="4076" y="70383"/>
                  </a:lnTo>
                  <a:lnTo>
                    <a:pt x="4597" y="66281"/>
                  </a:lnTo>
                  <a:lnTo>
                    <a:pt x="4965" y="62141"/>
                  </a:lnTo>
                </a:path>
                <a:path w="76834" h="100964">
                  <a:moveTo>
                    <a:pt x="30860" y="62141"/>
                  </a:moveTo>
                  <a:lnTo>
                    <a:pt x="31012" y="68953"/>
                  </a:lnTo>
                  <a:lnTo>
                    <a:pt x="31170" y="75769"/>
                  </a:lnTo>
                  <a:lnTo>
                    <a:pt x="31344" y="82588"/>
                  </a:lnTo>
                  <a:lnTo>
                    <a:pt x="31546" y="89408"/>
                  </a:lnTo>
                </a:path>
                <a:path w="76834" h="100964">
                  <a:moveTo>
                    <a:pt x="30860" y="62141"/>
                  </a:moveTo>
                  <a:lnTo>
                    <a:pt x="31330" y="66281"/>
                  </a:lnTo>
                  <a:lnTo>
                    <a:pt x="32092" y="70396"/>
                  </a:lnTo>
                  <a:lnTo>
                    <a:pt x="33058" y="74460"/>
                  </a:lnTo>
                </a:path>
                <a:path w="76834" h="100964">
                  <a:moveTo>
                    <a:pt x="33502" y="92113"/>
                  </a:moveTo>
                  <a:lnTo>
                    <a:pt x="33324" y="86233"/>
                  </a:lnTo>
                  <a:lnTo>
                    <a:pt x="33197" y="80352"/>
                  </a:lnTo>
                  <a:lnTo>
                    <a:pt x="33058" y="74460"/>
                  </a:lnTo>
                </a:path>
                <a:path w="76834" h="100964">
                  <a:moveTo>
                    <a:pt x="31546" y="89408"/>
                  </a:moveTo>
                  <a:lnTo>
                    <a:pt x="33502" y="92113"/>
                  </a:lnTo>
                </a:path>
                <a:path w="76834" h="100964">
                  <a:moveTo>
                    <a:pt x="18313" y="62141"/>
                  </a:moveTo>
                  <a:lnTo>
                    <a:pt x="18452" y="68953"/>
                  </a:lnTo>
                  <a:lnTo>
                    <a:pt x="18608" y="75769"/>
                  </a:lnTo>
                  <a:lnTo>
                    <a:pt x="18788" y="82588"/>
                  </a:lnTo>
                  <a:lnTo>
                    <a:pt x="18999" y="89408"/>
                  </a:lnTo>
                </a:path>
                <a:path w="76834" h="100964">
                  <a:moveTo>
                    <a:pt x="18313" y="62141"/>
                  </a:moveTo>
                  <a:lnTo>
                    <a:pt x="18783" y="66281"/>
                  </a:lnTo>
                  <a:lnTo>
                    <a:pt x="19532" y="70396"/>
                  </a:lnTo>
                  <a:lnTo>
                    <a:pt x="20510" y="74460"/>
                  </a:lnTo>
                </a:path>
                <a:path w="76834" h="100964">
                  <a:moveTo>
                    <a:pt x="20954" y="92113"/>
                  </a:moveTo>
                  <a:lnTo>
                    <a:pt x="20777" y="86233"/>
                  </a:lnTo>
                  <a:lnTo>
                    <a:pt x="20624" y="80352"/>
                  </a:lnTo>
                  <a:lnTo>
                    <a:pt x="20510" y="74460"/>
                  </a:lnTo>
                </a:path>
                <a:path w="76834" h="100964">
                  <a:moveTo>
                    <a:pt x="18999" y="89408"/>
                  </a:moveTo>
                  <a:lnTo>
                    <a:pt x="19646" y="90309"/>
                  </a:lnTo>
                  <a:lnTo>
                    <a:pt x="20294" y="91211"/>
                  </a:lnTo>
                  <a:lnTo>
                    <a:pt x="20954" y="92113"/>
                  </a:lnTo>
                </a:path>
                <a:path w="76834" h="100964">
                  <a:moveTo>
                    <a:pt x="5765" y="62141"/>
                  </a:moveTo>
                  <a:lnTo>
                    <a:pt x="5904" y="68953"/>
                  </a:lnTo>
                  <a:lnTo>
                    <a:pt x="6059" y="75769"/>
                  </a:lnTo>
                  <a:lnTo>
                    <a:pt x="6235" y="82588"/>
                  </a:lnTo>
                  <a:lnTo>
                    <a:pt x="6438" y="89408"/>
                  </a:lnTo>
                </a:path>
                <a:path w="76834" h="100964">
                  <a:moveTo>
                    <a:pt x="5765" y="62141"/>
                  </a:moveTo>
                  <a:lnTo>
                    <a:pt x="6235" y="66281"/>
                  </a:lnTo>
                  <a:lnTo>
                    <a:pt x="6972" y="70396"/>
                  </a:lnTo>
                  <a:lnTo>
                    <a:pt x="7950" y="74460"/>
                  </a:lnTo>
                </a:path>
                <a:path w="76834" h="100964">
                  <a:moveTo>
                    <a:pt x="8394" y="92113"/>
                  </a:moveTo>
                  <a:lnTo>
                    <a:pt x="8204" y="86220"/>
                  </a:lnTo>
                  <a:lnTo>
                    <a:pt x="8077" y="80340"/>
                  </a:lnTo>
                  <a:lnTo>
                    <a:pt x="7937" y="74447"/>
                  </a:lnTo>
                </a:path>
                <a:path w="76834" h="100964">
                  <a:moveTo>
                    <a:pt x="6438" y="89408"/>
                  </a:moveTo>
                  <a:lnTo>
                    <a:pt x="7086" y="90309"/>
                  </a:lnTo>
                  <a:lnTo>
                    <a:pt x="7734" y="91211"/>
                  </a:lnTo>
                  <a:lnTo>
                    <a:pt x="8394" y="92113"/>
                  </a:lnTo>
                </a:path>
                <a:path w="76834" h="100964">
                  <a:moveTo>
                    <a:pt x="24587" y="62141"/>
                  </a:moveTo>
                  <a:lnTo>
                    <a:pt x="24731" y="68953"/>
                  </a:lnTo>
                  <a:lnTo>
                    <a:pt x="24887" y="75769"/>
                  </a:lnTo>
                  <a:lnTo>
                    <a:pt x="25064" y="82588"/>
                  </a:lnTo>
                  <a:lnTo>
                    <a:pt x="25272" y="89408"/>
                  </a:lnTo>
                </a:path>
                <a:path w="76834" h="100964">
                  <a:moveTo>
                    <a:pt x="24587" y="62141"/>
                  </a:moveTo>
                  <a:lnTo>
                    <a:pt x="25057" y="66281"/>
                  </a:lnTo>
                  <a:lnTo>
                    <a:pt x="25819" y="70396"/>
                  </a:lnTo>
                  <a:lnTo>
                    <a:pt x="26784" y="74460"/>
                  </a:lnTo>
                </a:path>
                <a:path w="76834" h="100964">
                  <a:moveTo>
                    <a:pt x="27228" y="92113"/>
                  </a:moveTo>
                  <a:lnTo>
                    <a:pt x="27050" y="86233"/>
                  </a:lnTo>
                  <a:lnTo>
                    <a:pt x="26911" y="80352"/>
                  </a:lnTo>
                  <a:lnTo>
                    <a:pt x="26784" y="74460"/>
                  </a:lnTo>
                </a:path>
                <a:path w="76834" h="100964">
                  <a:moveTo>
                    <a:pt x="25272" y="89408"/>
                  </a:moveTo>
                  <a:lnTo>
                    <a:pt x="25920" y="90309"/>
                  </a:lnTo>
                  <a:lnTo>
                    <a:pt x="26568" y="91211"/>
                  </a:lnTo>
                  <a:lnTo>
                    <a:pt x="27228" y="92113"/>
                  </a:lnTo>
                </a:path>
                <a:path w="76834" h="100964">
                  <a:moveTo>
                    <a:pt x="50545" y="90665"/>
                  </a:moveTo>
                  <a:lnTo>
                    <a:pt x="40805" y="90665"/>
                  </a:lnTo>
                </a:path>
                <a:path w="76834" h="100964">
                  <a:moveTo>
                    <a:pt x="40805" y="4927"/>
                  </a:moveTo>
                  <a:lnTo>
                    <a:pt x="50545" y="4927"/>
                  </a:lnTo>
                </a:path>
                <a:path w="76834" h="100964">
                  <a:moveTo>
                    <a:pt x="60274" y="50215"/>
                  </a:moveTo>
                  <a:lnTo>
                    <a:pt x="60807" y="50203"/>
                  </a:lnTo>
                  <a:lnTo>
                    <a:pt x="61328" y="50177"/>
                  </a:lnTo>
                  <a:lnTo>
                    <a:pt x="61848" y="50152"/>
                  </a:lnTo>
                </a:path>
                <a:path w="76834" h="100964">
                  <a:moveTo>
                    <a:pt x="61848" y="100431"/>
                  </a:moveTo>
                  <a:lnTo>
                    <a:pt x="76212" y="100431"/>
                  </a:lnTo>
                </a:path>
                <a:path w="76834" h="100964">
                  <a:moveTo>
                    <a:pt x="53098" y="99961"/>
                  </a:moveTo>
                  <a:lnTo>
                    <a:pt x="47256" y="99961"/>
                  </a:lnTo>
                </a:path>
                <a:path w="76834" h="100964">
                  <a:moveTo>
                    <a:pt x="39903" y="0"/>
                  </a:moveTo>
                  <a:lnTo>
                    <a:pt x="39903" y="266"/>
                  </a:lnTo>
                </a:path>
                <a:path w="76834" h="100964">
                  <a:moveTo>
                    <a:pt x="39903" y="0"/>
                  </a:moveTo>
                  <a:lnTo>
                    <a:pt x="52743" y="0"/>
                  </a:lnTo>
                </a:path>
                <a:path w="76834" h="100964">
                  <a:moveTo>
                    <a:pt x="52743" y="25"/>
                  </a:moveTo>
                  <a:lnTo>
                    <a:pt x="76212" y="25"/>
                  </a:lnTo>
                </a:path>
                <a:path w="76834" h="100964">
                  <a:moveTo>
                    <a:pt x="12" y="66103"/>
                  </a:moveTo>
                  <a:lnTo>
                    <a:pt x="507" y="68897"/>
                  </a:lnTo>
                  <a:lnTo>
                    <a:pt x="1066" y="71678"/>
                  </a:lnTo>
                  <a:lnTo>
                    <a:pt x="1676" y="74460"/>
                  </a:lnTo>
                </a:path>
                <a:path w="76834" h="100964">
                  <a:moveTo>
                    <a:pt x="1765" y="78536"/>
                  </a:moveTo>
                  <a:lnTo>
                    <a:pt x="1676" y="74460"/>
                  </a:lnTo>
                </a:path>
                <a:path w="76834" h="100964">
                  <a:moveTo>
                    <a:pt x="0" y="78473"/>
                  </a:moveTo>
                  <a:lnTo>
                    <a:pt x="0" y="66103"/>
                  </a:lnTo>
                </a:path>
                <a:path w="76834" h="100964">
                  <a:moveTo>
                    <a:pt x="36347" y="62141"/>
                  </a:moveTo>
                  <a:lnTo>
                    <a:pt x="37452" y="62141"/>
                  </a:lnTo>
                </a:path>
                <a:path w="76834" h="100964">
                  <a:moveTo>
                    <a:pt x="37452" y="94157"/>
                  </a:moveTo>
                  <a:lnTo>
                    <a:pt x="37452" y="62141"/>
                  </a:lnTo>
                </a:path>
              </a:pathLst>
            </a:custGeom>
            <a:ln w="7442">
              <a:solidFill>
                <a:srgbClr val="070101"/>
              </a:solidFill>
            </a:ln>
          </p:spPr>
          <p:txBody>
            <a:bodyPr wrap="square" lIns="0" tIns="0" rIns="0" bIns="0" rtlCol="0"/>
            <a:lstStyle/>
            <a:p/>
          </p:txBody>
        </p:sp>
        <p:sp>
          <p:nvSpPr>
            <p:cNvPr id="4032" name="object 4032" descr=""/>
            <p:cNvSpPr/>
            <p:nvPr/>
          </p:nvSpPr>
          <p:spPr>
            <a:xfrm>
              <a:off x="1106388" y="1551515"/>
              <a:ext cx="1428115" cy="784860"/>
            </a:xfrm>
            <a:custGeom>
              <a:avLst/>
              <a:gdLst/>
              <a:ahLst/>
              <a:cxnLst/>
              <a:rect l="l" t="t" r="r" b="b"/>
              <a:pathLst>
                <a:path w="1428114" h="784860">
                  <a:moveTo>
                    <a:pt x="1300276" y="780922"/>
                  </a:moveTo>
                  <a:lnTo>
                    <a:pt x="1296301" y="780922"/>
                  </a:lnTo>
                </a:path>
                <a:path w="1428114" h="784860">
                  <a:moveTo>
                    <a:pt x="1274330" y="725677"/>
                  </a:moveTo>
                  <a:lnTo>
                    <a:pt x="1280604" y="725677"/>
                  </a:lnTo>
                </a:path>
                <a:path w="1428114" h="784860">
                  <a:moveTo>
                    <a:pt x="1381036" y="725677"/>
                  </a:moveTo>
                  <a:lnTo>
                    <a:pt x="1387322" y="725677"/>
                  </a:lnTo>
                </a:path>
                <a:path w="1428114" h="784860">
                  <a:moveTo>
                    <a:pt x="483362" y="725677"/>
                  </a:moveTo>
                  <a:lnTo>
                    <a:pt x="477088" y="725677"/>
                  </a:lnTo>
                </a:path>
                <a:path w="1428114" h="784860">
                  <a:moveTo>
                    <a:pt x="376643" y="725677"/>
                  </a:moveTo>
                  <a:lnTo>
                    <a:pt x="370370" y="725677"/>
                  </a:lnTo>
                </a:path>
                <a:path w="1428114" h="784860">
                  <a:moveTo>
                    <a:pt x="461391" y="740994"/>
                  </a:moveTo>
                  <a:lnTo>
                    <a:pt x="457415" y="740994"/>
                  </a:lnTo>
                </a:path>
                <a:path w="1428114" h="784860">
                  <a:moveTo>
                    <a:pt x="396316" y="740994"/>
                  </a:moveTo>
                  <a:lnTo>
                    <a:pt x="392341" y="740994"/>
                  </a:lnTo>
                </a:path>
                <a:path w="1428114" h="784860">
                  <a:moveTo>
                    <a:pt x="366598" y="721918"/>
                  </a:moveTo>
                  <a:lnTo>
                    <a:pt x="376643" y="721918"/>
                  </a:lnTo>
                </a:path>
                <a:path w="1428114" h="784860">
                  <a:moveTo>
                    <a:pt x="477100" y="721918"/>
                  </a:moveTo>
                  <a:lnTo>
                    <a:pt x="487133" y="721918"/>
                  </a:lnTo>
                </a:path>
                <a:path w="1428114" h="784860">
                  <a:moveTo>
                    <a:pt x="392341" y="780922"/>
                  </a:moveTo>
                  <a:lnTo>
                    <a:pt x="396316" y="780922"/>
                  </a:lnTo>
                </a:path>
                <a:path w="1428114" h="784860">
                  <a:moveTo>
                    <a:pt x="457415" y="780922"/>
                  </a:moveTo>
                  <a:lnTo>
                    <a:pt x="461391" y="780922"/>
                  </a:lnTo>
                </a:path>
                <a:path w="1428114" h="784860">
                  <a:moveTo>
                    <a:pt x="1391081" y="721918"/>
                  </a:moveTo>
                  <a:lnTo>
                    <a:pt x="1381036" y="721918"/>
                  </a:lnTo>
                </a:path>
                <a:path w="1428114" h="784860">
                  <a:moveTo>
                    <a:pt x="1280604" y="721918"/>
                  </a:moveTo>
                  <a:lnTo>
                    <a:pt x="1270558" y="721918"/>
                  </a:lnTo>
                </a:path>
                <a:path w="1428114" h="784860">
                  <a:moveTo>
                    <a:pt x="1292542" y="784694"/>
                  </a:moveTo>
                  <a:lnTo>
                    <a:pt x="1300276" y="784694"/>
                  </a:lnTo>
                </a:path>
                <a:path w="1428114" h="784860">
                  <a:moveTo>
                    <a:pt x="1361376" y="784694"/>
                  </a:moveTo>
                  <a:lnTo>
                    <a:pt x="1369123" y="784694"/>
                  </a:lnTo>
                </a:path>
                <a:path w="1428114" h="784860">
                  <a:moveTo>
                    <a:pt x="329666" y="721918"/>
                  </a:moveTo>
                  <a:lnTo>
                    <a:pt x="331406" y="721918"/>
                  </a:lnTo>
                </a:path>
                <a:path w="1428114" h="784860">
                  <a:moveTo>
                    <a:pt x="1426286" y="721918"/>
                  </a:moveTo>
                  <a:lnTo>
                    <a:pt x="1428038" y="721918"/>
                  </a:lnTo>
                </a:path>
                <a:path w="1428114" h="784860">
                  <a:moveTo>
                    <a:pt x="465162" y="784694"/>
                  </a:moveTo>
                  <a:lnTo>
                    <a:pt x="457415" y="784694"/>
                  </a:lnTo>
                </a:path>
                <a:path w="1428114" h="784860">
                  <a:moveTo>
                    <a:pt x="396316" y="784694"/>
                  </a:moveTo>
                  <a:lnTo>
                    <a:pt x="388581" y="784694"/>
                  </a:lnTo>
                </a:path>
                <a:path w="1428114" h="784860">
                  <a:moveTo>
                    <a:pt x="255790" y="784694"/>
                  </a:moveTo>
                  <a:lnTo>
                    <a:pt x="201764" y="784694"/>
                  </a:lnTo>
                  <a:lnTo>
                    <a:pt x="147840" y="784694"/>
                  </a:lnTo>
                  <a:lnTo>
                    <a:pt x="116078" y="784694"/>
                  </a:lnTo>
                </a:path>
                <a:path w="1428114" h="784860">
                  <a:moveTo>
                    <a:pt x="0" y="784694"/>
                  </a:moveTo>
                  <a:lnTo>
                    <a:pt x="0" y="459206"/>
                  </a:lnTo>
                </a:path>
                <a:path w="1428114" h="784860">
                  <a:moveTo>
                    <a:pt x="116078" y="784694"/>
                  </a:moveTo>
                  <a:lnTo>
                    <a:pt x="0" y="784694"/>
                  </a:lnTo>
                </a:path>
                <a:path w="1428114" h="784860">
                  <a:moveTo>
                    <a:pt x="0" y="314820"/>
                  </a:moveTo>
                  <a:lnTo>
                    <a:pt x="94500" y="314820"/>
                  </a:lnTo>
                </a:path>
                <a:path w="1428114" h="784860">
                  <a:moveTo>
                    <a:pt x="0" y="459206"/>
                  </a:moveTo>
                  <a:lnTo>
                    <a:pt x="0" y="345008"/>
                  </a:lnTo>
                  <a:lnTo>
                    <a:pt x="0" y="314820"/>
                  </a:lnTo>
                </a:path>
                <a:path w="1428114" h="784860">
                  <a:moveTo>
                    <a:pt x="1255496" y="31394"/>
                  </a:moveTo>
                  <a:lnTo>
                    <a:pt x="1255496" y="0"/>
                  </a:lnTo>
                </a:path>
                <a:path w="1428114" h="784860">
                  <a:moveTo>
                    <a:pt x="502196" y="0"/>
                  </a:moveTo>
                  <a:lnTo>
                    <a:pt x="502196" y="31394"/>
                  </a:lnTo>
                </a:path>
                <a:path w="1428114" h="784860">
                  <a:moveTo>
                    <a:pt x="502196" y="0"/>
                  </a:moveTo>
                  <a:lnTo>
                    <a:pt x="502196" y="0"/>
                  </a:lnTo>
                  <a:lnTo>
                    <a:pt x="1237894" y="0"/>
                  </a:lnTo>
                  <a:lnTo>
                    <a:pt x="1255496" y="0"/>
                  </a:lnTo>
                </a:path>
              </a:pathLst>
            </a:custGeom>
            <a:ln w="7442">
              <a:solidFill>
                <a:srgbClr val="070101"/>
              </a:solidFill>
            </a:ln>
          </p:spPr>
          <p:txBody>
            <a:bodyPr wrap="square" lIns="0" tIns="0" rIns="0" bIns="0" rtlCol="0"/>
            <a:lstStyle/>
            <a:p/>
          </p:txBody>
        </p:sp>
        <p:pic>
          <p:nvPicPr>
            <p:cNvPr id="4033" name="object 4033" descr=""/>
            <p:cNvPicPr/>
            <p:nvPr/>
          </p:nvPicPr>
          <p:blipFill>
            <a:blip r:embed="rId49" cstate="print"/>
            <a:stretch>
              <a:fillRect/>
            </a:stretch>
          </p:blipFill>
          <p:spPr>
            <a:xfrm>
              <a:off x="1479311" y="2219485"/>
              <a:ext cx="107886" cy="227164"/>
            </a:xfrm>
            <a:prstGeom prst="rect">
              <a:avLst/>
            </a:prstGeom>
          </p:spPr>
        </p:pic>
        <p:pic>
          <p:nvPicPr>
            <p:cNvPr id="4034" name="object 4034" descr=""/>
            <p:cNvPicPr/>
            <p:nvPr/>
          </p:nvPicPr>
          <p:blipFill>
            <a:blip r:embed="rId50" cstate="print"/>
            <a:stretch>
              <a:fillRect/>
            </a:stretch>
          </p:blipFill>
          <p:spPr>
            <a:xfrm>
              <a:off x="1000495" y="2054689"/>
              <a:ext cx="109512" cy="206768"/>
            </a:xfrm>
            <a:prstGeom prst="rect">
              <a:avLst/>
            </a:prstGeom>
          </p:spPr>
        </p:pic>
        <p:pic>
          <p:nvPicPr>
            <p:cNvPr id="4035" name="object 4035" descr=""/>
            <p:cNvPicPr/>
            <p:nvPr/>
          </p:nvPicPr>
          <p:blipFill>
            <a:blip r:embed="rId51" cstate="print"/>
            <a:stretch>
              <a:fillRect/>
            </a:stretch>
          </p:blipFill>
          <p:spPr>
            <a:xfrm>
              <a:off x="1432036" y="1775320"/>
              <a:ext cx="199097" cy="119514"/>
            </a:xfrm>
            <a:prstGeom prst="rect">
              <a:avLst/>
            </a:prstGeom>
          </p:spPr>
        </p:pic>
        <p:sp>
          <p:nvSpPr>
            <p:cNvPr id="4036" name="object 4036" descr=""/>
            <p:cNvSpPr/>
            <p:nvPr/>
          </p:nvSpPr>
          <p:spPr>
            <a:xfrm>
              <a:off x="988997" y="1866336"/>
              <a:ext cx="1584960" cy="469900"/>
            </a:xfrm>
            <a:custGeom>
              <a:avLst/>
              <a:gdLst/>
              <a:ahLst/>
              <a:cxnLst/>
              <a:rect l="l" t="t" r="r" b="b"/>
              <a:pathLst>
                <a:path w="1584960" h="469900">
                  <a:moveTo>
                    <a:pt x="1520063" y="388264"/>
                  </a:moveTo>
                  <a:lnTo>
                    <a:pt x="1520063" y="24777"/>
                  </a:lnTo>
                </a:path>
                <a:path w="1584960" h="469900">
                  <a:moveTo>
                    <a:pt x="1354061" y="388264"/>
                  </a:moveTo>
                  <a:lnTo>
                    <a:pt x="1398003" y="388264"/>
                  </a:lnTo>
                </a:path>
                <a:path w="1584960" h="469900">
                  <a:moveTo>
                    <a:pt x="1498434" y="388264"/>
                  </a:moveTo>
                  <a:lnTo>
                    <a:pt x="1520063" y="388264"/>
                  </a:lnTo>
                </a:path>
                <a:path w="1584960" h="469900">
                  <a:moveTo>
                    <a:pt x="472414" y="388264"/>
                  </a:moveTo>
                  <a:lnTo>
                    <a:pt x="472414" y="24777"/>
                  </a:lnTo>
                </a:path>
                <a:path w="1584960" h="469900">
                  <a:moveTo>
                    <a:pt x="472414" y="388264"/>
                  </a:moveTo>
                  <a:lnTo>
                    <a:pt x="494042" y="388264"/>
                  </a:lnTo>
                </a:path>
                <a:path w="1584960" h="469900">
                  <a:moveTo>
                    <a:pt x="594474" y="388264"/>
                  </a:moveTo>
                  <a:lnTo>
                    <a:pt x="638416" y="388264"/>
                  </a:lnTo>
                </a:path>
                <a:path w="1584960" h="469900">
                  <a:moveTo>
                    <a:pt x="373176" y="469874"/>
                  </a:moveTo>
                  <a:lnTo>
                    <a:pt x="373782" y="453625"/>
                  </a:lnTo>
                  <a:lnTo>
                    <a:pt x="374383" y="437376"/>
                  </a:lnTo>
                  <a:lnTo>
                    <a:pt x="374984" y="421131"/>
                  </a:lnTo>
                  <a:lnTo>
                    <a:pt x="375589" y="404888"/>
                  </a:lnTo>
                  <a:lnTo>
                    <a:pt x="376106" y="390829"/>
                  </a:lnTo>
                  <a:lnTo>
                    <a:pt x="376624" y="376770"/>
                  </a:lnTo>
                  <a:lnTo>
                    <a:pt x="377143" y="362712"/>
                  </a:lnTo>
                  <a:lnTo>
                    <a:pt x="377659" y="348653"/>
                  </a:lnTo>
                  <a:lnTo>
                    <a:pt x="378281" y="331803"/>
                  </a:lnTo>
                  <a:lnTo>
                    <a:pt x="378904" y="314953"/>
                  </a:lnTo>
                  <a:lnTo>
                    <a:pt x="379527" y="298103"/>
                  </a:lnTo>
                  <a:lnTo>
                    <a:pt x="380149" y="281254"/>
                  </a:lnTo>
                  <a:lnTo>
                    <a:pt x="380682" y="266900"/>
                  </a:lnTo>
                  <a:lnTo>
                    <a:pt x="381215" y="252545"/>
                  </a:lnTo>
                  <a:lnTo>
                    <a:pt x="381749" y="238191"/>
                  </a:lnTo>
                  <a:lnTo>
                    <a:pt x="382282" y="223837"/>
                  </a:lnTo>
                  <a:lnTo>
                    <a:pt x="382905" y="206854"/>
                  </a:lnTo>
                  <a:lnTo>
                    <a:pt x="383535" y="189871"/>
                  </a:lnTo>
                  <a:lnTo>
                    <a:pt x="384166" y="172888"/>
                  </a:lnTo>
                  <a:lnTo>
                    <a:pt x="384797" y="155905"/>
                  </a:lnTo>
                  <a:lnTo>
                    <a:pt x="384835" y="154724"/>
                  </a:lnTo>
                  <a:lnTo>
                    <a:pt x="384886" y="153555"/>
                  </a:lnTo>
                  <a:lnTo>
                    <a:pt x="384924" y="152387"/>
                  </a:lnTo>
                </a:path>
                <a:path w="1584960" h="469900">
                  <a:moveTo>
                    <a:pt x="407962" y="387667"/>
                  </a:moveTo>
                  <a:lnTo>
                    <a:pt x="408459" y="363064"/>
                  </a:lnTo>
                  <a:lnTo>
                    <a:pt x="408960" y="338461"/>
                  </a:lnTo>
                  <a:lnTo>
                    <a:pt x="409464" y="313858"/>
                  </a:lnTo>
                  <a:lnTo>
                    <a:pt x="409968" y="289255"/>
                  </a:lnTo>
                  <a:lnTo>
                    <a:pt x="411784" y="200291"/>
                  </a:lnTo>
                  <a:lnTo>
                    <a:pt x="412032" y="188311"/>
                  </a:lnTo>
                  <a:lnTo>
                    <a:pt x="412278" y="176334"/>
                  </a:lnTo>
                  <a:lnTo>
                    <a:pt x="412522" y="164360"/>
                  </a:lnTo>
                  <a:lnTo>
                    <a:pt x="412762" y="152387"/>
                  </a:lnTo>
                </a:path>
                <a:path w="1584960" h="469900">
                  <a:moveTo>
                    <a:pt x="407962" y="387667"/>
                  </a:moveTo>
                  <a:lnTo>
                    <a:pt x="408672" y="397470"/>
                  </a:lnTo>
                  <a:lnTo>
                    <a:pt x="411219" y="406925"/>
                  </a:lnTo>
                  <a:lnTo>
                    <a:pt x="415880" y="415387"/>
                  </a:lnTo>
                  <a:lnTo>
                    <a:pt x="422935" y="422211"/>
                  </a:lnTo>
                </a:path>
                <a:path w="1584960" h="469900">
                  <a:moveTo>
                    <a:pt x="436486" y="388264"/>
                  </a:moveTo>
                  <a:lnTo>
                    <a:pt x="429354" y="388019"/>
                  </a:lnTo>
                  <a:lnTo>
                    <a:pt x="422224" y="387837"/>
                  </a:lnTo>
                  <a:lnTo>
                    <a:pt x="415094" y="387719"/>
                  </a:lnTo>
                  <a:lnTo>
                    <a:pt x="407962" y="387667"/>
                  </a:lnTo>
                </a:path>
                <a:path w="1584960" h="469900">
                  <a:moveTo>
                    <a:pt x="436486" y="388264"/>
                  </a:moveTo>
                  <a:lnTo>
                    <a:pt x="436219" y="394881"/>
                  </a:lnTo>
                  <a:lnTo>
                    <a:pt x="438277" y="407047"/>
                  </a:lnTo>
                  <a:lnTo>
                    <a:pt x="447065" y="407098"/>
                  </a:lnTo>
                </a:path>
                <a:path w="1584960" h="469900">
                  <a:moveTo>
                    <a:pt x="447065" y="407098"/>
                  </a:moveTo>
                  <a:lnTo>
                    <a:pt x="446430" y="407098"/>
                  </a:lnTo>
                  <a:lnTo>
                    <a:pt x="445820" y="407162"/>
                  </a:lnTo>
                  <a:lnTo>
                    <a:pt x="445198" y="407276"/>
                  </a:lnTo>
                </a:path>
                <a:path w="1584960" h="469900">
                  <a:moveTo>
                    <a:pt x="1569529" y="422211"/>
                  </a:moveTo>
                  <a:lnTo>
                    <a:pt x="1576578" y="415392"/>
                  </a:lnTo>
                  <a:lnTo>
                    <a:pt x="1581251" y="406930"/>
                  </a:lnTo>
                  <a:lnTo>
                    <a:pt x="1583809" y="397472"/>
                  </a:lnTo>
                  <a:lnTo>
                    <a:pt x="1584515" y="387667"/>
                  </a:lnTo>
                </a:path>
                <a:path w="1584960" h="469900">
                  <a:moveTo>
                    <a:pt x="1579702" y="152387"/>
                  </a:moveTo>
                  <a:lnTo>
                    <a:pt x="1580207" y="176990"/>
                  </a:lnTo>
                  <a:lnTo>
                    <a:pt x="1580711" y="201593"/>
                  </a:lnTo>
                  <a:lnTo>
                    <a:pt x="1581216" y="226196"/>
                  </a:lnTo>
                  <a:lnTo>
                    <a:pt x="1581721" y="250799"/>
                  </a:lnTo>
                  <a:lnTo>
                    <a:pt x="1582171" y="273047"/>
                  </a:lnTo>
                  <a:lnTo>
                    <a:pt x="1582624" y="295292"/>
                  </a:lnTo>
                  <a:lnTo>
                    <a:pt x="1583080" y="317534"/>
                  </a:lnTo>
                  <a:lnTo>
                    <a:pt x="1583537" y="339775"/>
                  </a:lnTo>
                  <a:lnTo>
                    <a:pt x="1583785" y="351748"/>
                  </a:lnTo>
                  <a:lnTo>
                    <a:pt x="1584031" y="363721"/>
                  </a:lnTo>
                  <a:lnTo>
                    <a:pt x="1584275" y="375694"/>
                  </a:lnTo>
                  <a:lnTo>
                    <a:pt x="1584515" y="387667"/>
                  </a:lnTo>
                </a:path>
                <a:path w="1584960" h="469900">
                  <a:moveTo>
                    <a:pt x="1545424" y="407098"/>
                  </a:moveTo>
                  <a:lnTo>
                    <a:pt x="1546047" y="407098"/>
                  </a:lnTo>
                  <a:lnTo>
                    <a:pt x="1546669" y="407162"/>
                  </a:lnTo>
                  <a:lnTo>
                    <a:pt x="1547266" y="407276"/>
                  </a:lnTo>
                </a:path>
                <a:path w="1584960" h="469900">
                  <a:moveTo>
                    <a:pt x="1555991" y="388264"/>
                  </a:moveTo>
                  <a:lnTo>
                    <a:pt x="1556258" y="394881"/>
                  </a:lnTo>
                  <a:lnTo>
                    <a:pt x="1554200" y="407035"/>
                  </a:lnTo>
                  <a:lnTo>
                    <a:pt x="1545424" y="407098"/>
                  </a:lnTo>
                </a:path>
                <a:path w="1584960" h="469900">
                  <a:moveTo>
                    <a:pt x="1584515" y="387667"/>
                  </a:moveTo>
                  <a:lnTo>
                    <a:pt x="1577383" y="387719"/>
                  </a:lnTo>
                  <a:lnTo>
                    <a:pt x="1570253" y="387837"/>
                  </a:lnTo>
                  <a:lnTo>
                    <a:pt x="1563123" y="388019"/>
                  </a:lnTo>
                  <a:lnTo>
                    <a:pt x="1555991" y="388264"/>
                  </a:lnTo>
                </a:path>
                <a:path w="1584960" h="469900">
                  <a:moveTo>
                    <a:pt x="472414" y="388264"/>
                  </a:moveTo>
                  <a:lnTo>
                    <a:pt x="473100" y="392861"/>
                  </a:lnTo>
                  <a:lnTo>
                    <a:pt x="473519" y="397230"/>
                  </a:lnTo>
                  <a:lnTo>
                    <a:pt x="476389" y="401129"/>
                  </a:lnTo>
                  <a:lnTo>
                    <a:pt x="479196" y="404939"/>
                  </a:lnTo>
                  <a:lnTo>
                    <a:pt x="482422" y="405955"/>
                  </a:lnTo>
                  <a:lnTo>
                    <a:pt x="486778" y="407098"/>
                  </a:lnTo>
                </a:path>
                <a:path w="1584960" h="469900">
                  <a:moveTo>
                    <a:pt x="1520063" y="388264"/>
                  </a:moveTo>
                  <a:lnTo>
                    <a:pt x="1519364" y="392861"/>
                  </a:lnTo>
                  <a:lnTo>
                    <a:pt x="1518958" y="397230"/>
                  </a:lnTo>
                  <a:lnTo>
                    <a:pt x="1516087" y="401129"/>
                  </a:lnTo>
                  <a:lnTo>
                    <a:pt x="1513281" y="404939"/>
                  </a:lnTo>
                  <a:lnTo>
                    <a:pt x="1510068" y="405955"/>
                  </a:lnTo>
                  <a:lnTo>
                    <a:pt x="1505699" y="407098"/>
                  </a:lnTo>
                </a:path>
                <a:path w="1584960" h="469900">
                  <a:moveTo>
                    <a:pt x="436486" y="388264"/>
                  </a:moveTo>
                  <a:lnTo>
                    <a:pt x="472414" y="388264"/>
                  </a:lnTo>
                </a:path>
                <a:path w="1584960" h="469900">
                  <a:moveTo>
                    <a:pt x="1520063" y="388264"/>
                  </a:moveTo>
                  <a:lnTo>
                    <a:pt x="1555991" y="388264"/>
                  </a:lnTo>
                </a:path>
                <a:path w="1584960" h="469900">
                  <a:moveTo>
                    <a:pt x="1551152" y="152984"/>
                  </a:moveTo>
                  <a:lnTo>
                    <a:pt x="1558292" y="152733"/>
                  </a:lnTo>
                  <a:lnTo>
                    <a:pt x="1565427" y="152552"/>
                  </a:lnTo>
                  <a:lnTo>
                    <a:pt x="1572562" y="152437"/>
                  </a:lnTo>
                  <a:lnTo>
                    <a:pt x="1579702" y="152387"/>
                  </a:lnTo>
                </a:path>
                <a:path w="1584960" h="469900">
                  <a:moveTo>
                    <a:pt x="1551152" y="152984"/>
                  </a:moveTo>
                  <a:lnTo>
                    <a:pt x="1545853" y="101688"/>
                  </a:lnTo>
                  <a:lnTo>
                    <a:pt x="1532229" y="51993"/>
                  </a:lnTo>
                  <a:lnTo>
                    <a:pt x="1523321" y="31491"/>
                  </a:lnTo>
                  <a:lnTo>
                    <a:pt x="1520063" y="24777"/>
                  </a:lnTo>
                </a:path>
                <a:path w="1584960" h="469900">
                  <a:moveTo>
                    <a:pt x="472414" y="24777"/>
                  </a:moveTo>
                  <a:lnTo>
                    <a:pt x="453547" y="71783"/>
                  </a:lnTo>
                  <a:lnTo>
                    <a:pt x="443471" y="121399"/>
                  </a:lnTo>
                  <a:lnTo>
                    <a:pt x="441708" y="145062"/>
                  </a:lnTo>
                  <a:lnTo>
                    <a:pt x="441312" y="152984"/>
                  </a:lnTo>
                </a:path>
                <a:path w="1584960" h="469900">
                  <a:moveTo>
                    <a:pt x="441312" y="152984"/>
                  </a:moveTo>
                  <a:lnTo>
                    <a:pt x="434177" y="152733"/>
                  </a:lnTo>
                  <a:lnTo>
                    <a:pt x="427042" y="152552"/>
                  </a:lnTo>
                  <a:lnTo>
                    <a:pt x="419904" y="152437"/>
                  </a:lnTo>
                  <a:lnTo>
                    <a:pt x="412762" y="152387"/>
                  </a:lnTo>
                </a:path>
                <a:path w="1584960" h="469900">
                  <a:moveTo>
                    <a:pt x="1555991" y="388264"/>
                  </a:moveTo>
                  <a:lnTo>
                    <a:pt x="1555459" y="362497"/>
                  </a:lnTo>
                  <a:lnTo>
                    <a:pt x="1554930" y="336727"/>
                  </a:lnTo>
                  <a:lnTo>
                    <a:pt x="1554401" y="310958"/>
                  </a:lnTo>
                  <a:lnTo>
                    <a:pt x="1553870" y="285191"/>
                  </a:lnTo>
                  <a:lnTo>
                    <a:pt x="1553441" y="264209"/>
                  </a:lnTo>
                  <a:lnTo>
                    <a:pt x="1553011" y="243228"/>
                  </a:lnTo>
                  <a:lnTo>
                    <a:pt x="1552579" y="222245"/>
                  </a:lnTo>
                  <a:lnTo>
                    <a:pt x="1552143" y="201256"/>
                  </a:lnTo>
                  <a:lnTo>
                    <a:pt x="1551902" y="189188"/>
                  </a:lnTo>
                  <a:lnTo>
                    <a:pt x="1551657" y="177120"/>
                  </a:lnTo>
                  <a:lnTo>
                    <a:pt x="1551407" y="165052"/>
                  </a:lnTo>
                  <a:lnTo>
                    <a:pt x="1551152" y="152984"/>
                  </a:lnTo>
                </a:path>
                <a:path w="1584960" h="469900">
                  <a:moveTo>
                    <a:pt x="441312" y="152984"/>
                  </a:moveTo>
                  <a:lnTo>
                    <a:pt x="439191" y="256044"/>
                  </a:lnTo>
                  <a:lnTo>
                    <a:pt x="438768" y="277028"/>
                  </a:lnTo>
                  <a:lnTo>
                    <a:pt x="438338" y="298011"/>
                  </a:lnTo>
                  <a:lnTo>
                    <a:pt x="437907" y="318995"/>
                  </a:lnTo>
                  <a:lnTo>
                    <a:pt x="437476" y="339979"/>
                  </a:lnTo>
                  <a:lnTo>
                    <a:pt x="437223" y="352047"/>
                  </a:lnTo>
                  <a:lnTo>
                    <a:pt x="436976" y="364116"/>
                  </a:lnTo>
                  <a:lnTo>
                    <a:pt x="436732" y="376188"/>
                  </a:lnTo>
                  <a:lnTo>
                    <a:pt x="436486" y="388264"/>
                  </a:lnTo>
                </a:path>
                <a:path w="1584960" h="469900">
                  <a:moveTo>
                    <a:pt x="384924" y="152387"/>
                  </a:moveTo>
                  <a:lnTo>
                    <a:pt x="357473" y="151292"/>
                  </a:lnTo>
                  <a:lnTo>
                    <a:pt x="330022" y="150198"/>
                  </a:lnTo>
                  <a:lnTo>
                    <a:pt x="302571" y="149106"/>
                  </a:lnTo>
                  <a:lnTo>
                    <a:pt x="275120" y="148018"/>
                  </a:lnTo>
                  <a:lnTo>
                    <a:pt x="267917" y="147727"/>
                  </a:lnTo>
                  <a:lnTo>
                    <a:pt x="260710" y="147440"/>
                  </a:lnTo>
                  <a:lnTo>
                    <a:pt x="253501" y="147154"/>
                  </a:lnTo>
                  <a:lnTo>
                    <a:pt x="246291" y="146862"/>
                  </a:lnTo>
                </a:path>
                <a:path w="1584960" h="469900">
                  <a:moveTo>
                    <a:pt x="233464" y="469874"/>
                  </a:moveTo>
                  <a:lnTo>
                    <a:pt x="234128" y="453282"/>
                  </a:lnTo>
                  <a:lnTo>
                    <a:pt x="234788" y="436689"/>
                  </a:lnTo>
                  <a:lnTo>
                    <a:pt x="235442" y="420096"/>
                  </a:lnTo>
                  <a:lnTo>
                    <a:pt x="236093" y="403504"/>
                  </a:lnTo>
                  <a:lnTo>
                    <a:pt x="236660" y="389333"/>
                  </a:lnTo>
                  <a:lnTo>
                    <a:pt x="237223" y="375164"/>
                  </a:lnTo>
                  <a:lnTo>
                    <a:pt x="237786" y="360995"/>
                  </a:lnTo>
                  <a:lnTo>
                    <a:pt x="238353" y="346824"/>
                  </a:lnTo>
                  <a:lnTo>
                    <a:pt x="239032" y="329623"/>
                  </a:lnTo>
                  <a:lnTo>
                    <a:pt x="239714" y="312424"/>
                  </a:lnTo>
                  <a:lnTo>
                    <a:pt x="240398" y="295223"/>
                  </a:lnTo>
                  <a:lnTo>
                    <a:pt x="241084" y="278015"/>
                  </a:lnTo>
                  <a:lnTo>
                    <a:pt x="241659" y="263402"/>
                  </a:lnTo>
                  <a:lnTo>
                    <a:pt x="242239" y="248785"/>
                  </a:lnTo>
                  <a:lnTo>
                    <a:pt x="242820" y="234165"/>
                  </a:lnTo>
                  <a:lnTo>
                    <a:pt x="243395" y="219544"/>
                  </a:lnTo>
                  <a:lnTo>
                    <a:pt x="244088" y="202292"/>
                  </a:lnTo>
                  <a:lnTo>
                    <a:pt x="244778" y="185037"/>
                  </a:lnTo>
                  <a:lnTo>
                    <a:pt x="245465" y="167779"/>
                  </a:lnTo>
                  <a:lnTo>
                    <a:pt x="246151" y="150520"/>
                  </a:lnTo>
                  <a:lnTo>
                    <a:pt x="246202" y="149301"/>
                  </a:lnTo>
                  <a:lnTo>
                    <a:pt x="246240" y="148082"/>
                  </a:lnTo>
                  <a:lnTo>
                    <a:pt x="246291" y="146862"/>
                  </a:lnTo>
                </a:path>
                <a:path w="1584960" h="469900">
                  <a:moveTo>
                    <a:pt x="385000" y="150914"/>
                  </a:moveTo>
                  <a:lnTo>
                    <a:pt x="357551" y="149618"/>
                  </a:lnTo>
                  <a:lnTo>
                    <a:pt x="330106" y="148323"/>
                  </a:lnTo>
                  <a:lnTo>
                    <a:pt x="302663" y="147027"/>
                  </a:lnTo>
                  <a:lnTo>
                    <a:pt x="275221" y="145732"/>
                  </a:lnTo>
                  <a:lnTo>
                    <a:pt x="268020" y="145398"/>
                  </a:lnTo>
                  <a:lnTo>
                    <a:pt x="260818" y="145064"/>
                  </a:lnTo>
                  <a:lnTo>
                    <a:pt x="253613" y="144727"/>
                  </a:lnTo>
                  <a:lnTo>
                    <a:pt x="246405" y="144386"/>
                  </a:lnTo>
                </a:path>
                <a:path w="1584960" h="469900">
                  <a:moveTo>
                    <a:pt x="246405" y="144386"/>
                  </a:moveTo>
                  <a:lnTo>
                    <a:pt x="248875" y="128753"/>
                  </a:lnTo>
                  <a:lnTo>
                    <a:pt x="251709" y="113142"/>
                  </a:lnTo>
                  <a:lnTo>
                    <a:pt x="254326" y="97510"/>
                  </a:lnTo>
                  <a:lnTo>
                    <a:pt x="256146" y="81813"/>
                  </a:lnTo>
                  <a:lnTo>
                    <a:pt x="256111" y="65366"/>
                  </a:lnTo>
                  <a:lnTo>
                    <a:pt x="253252" y="49742"/>
                  </a:lnTo>
                  <a:lnTo>
                    <a:pt x="232666" y="15028"/>
                  </a:lnTo>
                  <a:lnTo>
                    <a:pt x="219318" y="4017"/>
                  </a:lnTo>
                  <a:lnTo>
                    <a:pt x="211886" y="0"/>
                  </a:lnTo>
                </a:path>
                <a:path w="1584960" h="469900">
                  <a:moveTo>
                    <a:pt x="246291" y="146862"/>
                  </a:moveTo>
                  <a:lnTo>
                    <a:pt x="246329" y="146037"/>
                  </a:lnTo>
                  <a:lnTo>
                    <a:pt x="246367" y="145211"/>
                  </a:lnTo>
                  <a:lnTo>
                    <a:pt x="246405" y="144386"/>
                  </a:lnTo>
                </a:path>
                <a:path w="1584960" h="469900">
                  <a:moveTo>
                    <a:pt x="246405" y="144386"/>
                  </a:moveTo>
                  <a:lnTo>
                    <a:pt x="143852" y="144386"/>
                  </a:lnTo>
                  <a:lnTo>
                    <a:pt x="117259" y="144386"/>
                  </a:lnTo>
                </a:path>
                <a:path w="1584960" h="469900">
                  <a:moveTo>
                    <a:pt x="111963" y="313715"/>
                  </a:moveTo>
                  <a:lnTo>
                    <a:pt x="109626" y="314210"/>
                  </a:lnTo>
                  <a:lnTo>
                    <a:pt x="108775" y="314236"/>
                  </a:lnTo>
                  <a:lnTo>
                    <a:pt x="107264" y="316064"/>
                  </a:lnTo>
                </a:path>
                <a:path w="1584960" h="469900">
                  <a:moveTo>
                    <a:pt x="111963" y="313715"/>
                  </a:moveTo>
                  <a:lnTo>
                    <a:pt x="114300" y="314210"/>
                  </a:lnTo>
                  <a:lnTo>
                    <a:pt x="115150" y="314236"/>
                  </a:lnTo>
                  <a:lnTo>
                    <a:pt x="116674" y="316064"/>
                  </a:lnTo>
                </a:path>
                <a:path w="1584960" h="469900">
                  <a:moveTo>
                    <a:pt x="594474" y="363156"/>
                  </a:moveTo>
                  <a:lnTo>
                    <a:pt x="515734" y="363156"/>
                  </a:lnTo>
                  <a:lnTo>
                    <a:pt x="494042" y="363156"/>
                  </a:lnTo>
                </a:path>
                <a:path w="1584960" h="469900">
                  <a:moveTo>
                    <a:pt x="574802" y="422160"/>
                  </a:moveTo>
                  <a:lnTo>
                    <a:pt x="513715" y="422160"/>
                  </a:lnTo>
                </a:path>
                <a:path w="1584960" h="469900">
                  <a:moveTo>
                    <a:pt x="15227" y="331762"/>
                  </a:moveTo>
                  <a:lnTo>
                    <a:pt x="27787" y="331762"/>
                  </a:lnTo>
                </a:path>
                <a:path w="1584960" h="469900">
                  <a:moveTo>
                    <a:pt x="27787" y="331762"/>
                  </a:moveTo>
                  <a:lnTo>
                    <a:pt x="70472" y="331762"/>
                  </a:lnTo>
                </a:path>
                <a:path w="1584960" h="469900">
                  <a:moveTo>
                    <a:pt x="100279" y="243878"/>
                  </a:moveTo>
                  <a:lnTo>
                    <a:pt x="100761" y="216242"/>
                  </a:lnTo>
                </a:path>
                <a:path w="1584960" h="469900">
                  <a:moveTo>
                    <a:pt x="100761" y="216242"/>
                  </a:moveTo>
                  <a:lnTo>
                    <a:pt x="117398" y="217106"/>
                  </a:lnTo>
                </a:path>
                <a:path w="1584960" h="469900">
                  <a:moveTo>
                    <a:pt x="100761" y="271513"/>
                  </a:moveTo>
                  <a:lnTo>
                    <a:pt x="100279" y="243878"/>
                  </a:lnTo>
                </a:path>
                <a:path w="1584960" h="469900">
                  <a:moveTo>
                    <a:pt x="117398" y="270662"/>
                  </a:moveTo>
                  <a:lnTo>
                    <a:pt x="100761" y="271513"/>
                  </a:lnTo>
                </a:path>
                <a:path w="1584960" h="469900">
                  <a:moveTo>
                    <a:pt x="100926" y="214655"/>
                  </a:moveTo>
                  <a:lnTo>
                    <a:pt x="100838" y="215176"/>
                  </a:lnTo>
                  <a:lnTo>
                    <a:pt x="100787" y="215709"/>
                  </a:lnTo>
                  <a:lnTo>
                    <a:pt x="100761" y="216242"/>
                  </a:lnTo>
                </a:path>
                <a:path w="1584960" h="469900">
                  <a:moveTo>
                    <a:pt x="117398" y="215506"/>
                  </a:moveTo>
                  <a:lnTo>
                    <a:pt x="100926" y="214655"/>
                  </a:lnTo>
                </a:path>
                <a:path w="1584960" h="469900">
                  <a:moveTo>
                    <a:pt x="100761" y="271513"/>
                  </a:moveTo>
                  <a:lnTo>
                    <a:pt x="100787" y="272046"/>
                  </a:lnTo>
                  <a:lnTo>
                    <a:pt x="100838" y="272580"/>
                  </a:lnTo>
                  <a:lnTo>
                    <a:pt x="100926" y="273113"/>
                  </a:lnTo>
                </a:path>
                <a:path w="1584960" h="469900">
                  <a:moveTo>
                    <a:pt x="100926" y="273113"/>
                  </a:moveTo>
                  <a:lnTo>
                    <a:pt x="117398" y="272262"/>
                  </a:lnTo>
                </a:path>
                <a:path w="1584960" h="469900">
                  <a:moveTo>
                    <a:pt x="100926" y="214655"/>
                  </a:moveTo>
                  <a:lnTo>
                    <a:pt x="101028" y="209270"/>
                  </a:lnTo>
                </a:path>
                <a:path w="1584960" h="469900">
                  <a:moveTo>
                    <a:pt x="117398" y="209270"/>
                  </a:moveTo>
                  <a:lnTo>
                    <a:pt x="101028" y="209270"/>
                  </a:lnTo>
                </a:path>
                <a:path w="1584960" h="469900">
                  <a:moveTo>
                    <a:pt x="101028" y="278485"/>
                  </a:moveTo>
                  <a:lnTo>
                    <a:pt x="100926" y="273113"/>
                  </a:lnTo>
                </a:path>
                <a:path w="1584960" h="469900">
                  <a:moveTo>
                    <a:pt x="101028" y="278485"/>
                  </a:moveTo>
                  <a:lnTo>
                    <a:pt x="117398" y="278485"/>
                  </a:lnTo>
                </a:path>
                <a:path w="1584960" h="469900">
                  <a:moveTo>
                    <a:pt x="100761" y="216242"/>
                  </a:moveTo>
                  <a:lnTo>
                    <a:pt x="100190" y="216230"/>
                  </a:lnTo>
                  <a:lnTo>
                    <a:pt x="99606" y="216230"/>
                  </a:lnTo>
                  <a:lnTo>
                    <a:pt x="99034" y="216242"/>
                  </a:lnTo>
                </a:path>
                <a:path w="1584960" h="469900">
                  <a:moveTo>
                    <a:pt x="99034" y="271513"/>
                  </a:moveTo>
                  <a:lnTo>
                    <a:pt x="99606" y="271526"/>
                  </a:lnTo>
                  <a:lnTo>
                    <a:pt x="100190" y="271526"/>
                  </a:lnTo>
                  <a:lnTo>
                    <a:pt x="100761" y="271513"/>
                  </a:lnTo>
                </a:path>
                <a:path w="1584960" h="469900">
                  <a:moveTo>
                    <a:pt x="99034" y="216242"/>
                  </a:moveTo>
                  <a:lnTo>
                    <a:pt x="99263" y="215315"/>
                  </a:lnTo>
                  <a:lnTo>
                    <a:pt x="99961" y="214731"/>
                  </a:lnTo>
                  <a:lnTo>
                    <a:pt x="100926" y="214655"/>
                  </a:lnTo>
                </a:path>
                <a:path w="1584960" h="469900">
                  <a:moveTo>
                    <a:pt x="100926" y="273113"/>
                  </a:moveTo>
                  <a:lnTo>
                    <a:pt x="99987" y="273011"/>
                  </a:lnTo>
                  <a:lnTo>
                    <a:pt x="99263" y="272453"/>
                  </a:lnTo>
                  <a:lnTo>
                    <a:pt x="99034" y="271513"/>
                  </a:lnTo>
                </a:path>
                <a:path w="1584960" h="469900">
                  <a:moveTo>
                    <a:pt x="99136" y="276898"/>
                  </a:moveTo>
                  <a:lnTo>
                    <a:pt x="99364" y="277812"/>
                  </a:lnTo>
                  <a:lnTo>
                    <a:pt x="100050" y="278409"/>
                  </a:lnTo>
                  <a:lnTo>
                    <a:pt x="101028" y="278485"/>
                  </a:lnTo>
                </a:path>
                <a:path w="1584960" h="469900">
                  <a:moveTo>
                    <a:pt x="101028" y="209270"/>
                  </a:moveTo>
                  <a:lnTo>
                    <a:pt x="100076" y="209372"/>
                  </a:lnTo>
                  <a:lnTo>
                    <a:pt x="99352" y="209931"/>
                  </a:lnTo>
                  <a:lnTo>
                    <a:pt x="99136" y="210870"/>
                  </a:lnTo>
                </a:path>
                <a:path w="1584960" h="469900">
                  <a:moveTo>
                    <a:pt x="80606" y="196697"/>
                  </a:moveTo>
                  <a:lnTo>
                    <a:pt x="81178" y="208490"/>
                  </a:lnTo>
                  <a:lnTo>
                    <a:pt x="81562" y="220295"/>
                  </a:lnTo>
                  <a:lnTo>
                    <a:pt x="81874" y="232103"/>
                  </a:lnTo>
                  <a:lnTo>
                    <a:pt x="82232" y="243903"/>
                  </a:lnTo>
                </a:path>
                <a:path w="1584960" h="469900">
                  <a:moveTo>
                    <a:pt x="82232" y="287718"/>
                  </a:moveTo>
                  <a:lnTo>
                    <a:pt x="82232" y="243903"/>
                  </a:lnTo>
                </a:path>
                <a:path w="1584960" h="469900">
                  <a:moveTo>
                    <a:pt x="75018" y="287718"/>
                  </a:moveTo>
                  <a:lnTo>
                    <a:pt x="82232" y="287718"/>
                  </a:lnTo>
                </a:path>
                <a:path w="1584960" h="469900">
                  <a:moveTo>
                    <a:pt x="75018" y="194513"/>
                  </a:moveTo>
                  <a:lnTo>
                    <a:pt x="75018" y="268211"/>
                  </a:lnTo>
                  <a:lnTo>
                    <a:pt x="75018" y="287718"/>
                  </a:lnTo>
                </a:path>
                <a:path w="1584960" h="469900">
                  <a:moveTo>
                    <a:pt x="76212" y="194513"/>
                  </a:moveTo>
                  <a:lnTo>
                    <a:pt x="75018" y="194513"/>
                  </a:lnTo>
                </a:path>
                <a:path w="1584960" h="469900">
                  <a:moveTo>
                    <a:pt x="82232" y="287718"/>
                  </a:moveTo>
                  <a:lnTo>
                    <a:pt x="82880" y="287655"/>
                  </a:lnTo>
                  <a:lnTo>
                    <a:pt x="83299" y="287337"/>
                  </a:lnTo>
                  <a:lnTo>
                    <a:pt x="83489" y="286727"/>
                  </a:lnTo>
                </a:path>
                <a:path w="1584960" h="469900">
                  <a:moveTo>
                    <a:pt x="80606" y="196697"/>
                  </a:moveTo>
                  <a:lnTo>
                    <a:pt x="81267" y="196761"/>
                  </a:lnTo>
                  <a:lnTo>
                    <a:pt x="81686" y="197104"/>
                  </a:lnTo>
                  <a:lnTo>
                    <a:pt x="81864" y="197739"/>
                  </a:lnTo>
                </a:path>
                <a:path w="1584960" h="469900">
                  <a:moveTo>
                    <a:pt x="75018" y="194513"/>
                  </a:moveTo>
                  <a:lnTo>
                    <a:pt x="74345" y="194602"/>
                  </a:lnTo>
                  <a:lnTo>
                    <a:pt x="73926" y="194970"/>
                  </a:lnTo>
                  <a:lnTo>
                    <a:pt x="73761" y="195618"/>
                  </a:lnTo>
                </a:path>
                <a:path w="1584960" h="469900">
                  <a:moveTo>
                    <a:pt x="73761" y="286727"/>
                  </a:moveTo>
                  <a:lnTo>
                    <a:pt x="73952" y="287337"/>
                  </a:lnTo>
                  <a:lnTo>
                    <a:pt x="74383" y="287655"/>
                  </a:lnTo>
                  <a:lnTo>
                    <a:pt x="75018" y="287718"/>
                  </a:lnTo>
                </a:path>
                <a:path w="1584960" h="469900">
                  <a:moveTo>
                    <a:pt x="101028" y="278485"/>
                  </a:moveTo>
                  <a:lnTo>
                    <a:pt x="101028" y="278739"/>
                  </a:lnTo>
                </a:path>
                <a:path w="1584960" h="469900">
                  <a:moveTo>
                    <a:pt x="101028" y="209016"/>
                  </a:moveTo>
                  <a:lnTo>
                    <a:pt x="101028" y="209270"/>
                  </a:lnTo>
                </a:path>
                <a:path w="1584960" h="469900">
                  <a:moveTo>
                    <a:pt x="99136" y="210870"/>
                  </a:moveTo>
                  <a:lnTo>
                    <a:pt x="99314" y="209880"/>
                  </a:lnTo>
                  <a:lnTo>
                    <a:pt x="99987" y="209156"/>
                  </a:lnTo>
                  <a:lnTo>
                    <a:pt x="101028" y="209016"/>
                  </a:lnTo>
                </a:path>
                <a:path w="1584960" h="469900">
                  <a:moveTo>
                    <a:pt x="101346" y="295744"/>
                  </a:moveTo>
                  <a:lnTo>
                    <a:pt x="101231" y="290080"/>
                  </a:lnTo>
                  <a:lnTo>
                    <a:pt x="101117" y="284403"/>
                  </a:lnTo>
                  <a:lnTo>
                    <a:pt x="101028" y="278739"/>
                  </a:lnTo>
                </a:path>
                <a:path w="1584960" h="469900">
                  <a:moveTo>
                    <a:pt x="117398" y="295744"/>
                  </a:moveTo>
                  <a:lnTo>
                    <a:pt x="101346" y="295744"/>
                  </a:lnTo>
                </a:path>
                <a:path w="1584960" h="469900">
                  <a:moveTo>
                    <a:pt x="101028" y="209016"/>
                  </a:moveTo>
                  <a:lnTo>
                    <a:pt x="101117" y="203352"/>
                  </a:lnTo>
                  <a:lnTo>
                    <a:pt x="101231" y="197688"/>
                  </a:lnTo>
                  <a:lnTo>
                    <a:pt x="101346" y="192011"/>
                  </a:lnTo>
                </a:path>
                <a:path w="1584960" h="469900">
                  <a:moveTo>
                    <a:pt x="101346" y="192011"/>
                  </a:moveTo>
                  <a:lnTo>
                    <a:pt x="117398" y="192011"/>
                  </a:lnTo>
                </a:path>
                <a:path w="1584960" h="469900">
                  <a:moveTo>
                    <a:pt x="101346" y="295744"/>
                  </a:moveTo>
                  <a:lnTo>
                    <a:pt x="100711" y="295770"/>
                  </a:lnTo>
                  <a:lnTo>
                    <a:pt x="100088" y="295744"/>
                  </a:lnTo>
                  <a:lnTo>
                    <a:pt x="99453" y="295694"/>
                  </a:lnTo>
                </a:path>
                <a:path w="1584960" h="469900">
                  <a:moveTo>
                    <a:pt x="101346" y="192011"/>
                  </a:moveTo>
                  <a:lnTo>
                    <a:pt x="100711" y="191985"/>
                  </a:lnTo>
                  <a:lnTo>
                    <a:pt x="100076" y="192011"/>
                  </a:lnTo>
                  <a:lnTo>
                    <a:pt x="99453" y="192074"/>
                  </a:lnTo>
                </a:path>
                <a:path w="1584960" h="469900">
                  <a:moveTo>
                    <a:pt x="81673" y="198970"/>
                  </a:moveTo>
                  <a:lnTo>
                    <a:pt x="85064" y="198970"/>
                  </a:lnTo>
                </a:path>
                <a:path w="1584960" h="469900">
                  <a:moveTo>
                    <a:pt x="85064" y="198970"/>
                  </a:moveTo>
                  <a:lnTo>
                    <a:pt x="85064" y="243827"/>
                  </a:lnTo>
                </a:path>
                <a:path w="1584960" h="469900">
                  <a:moveTo>
                    <a:pt x="85064" y="293624"/>
                  </a:moveTo>
                  <a:lnTo>
                    <a:pt x="85064" y="294106"/>
                  </a:lnTo>
                </a:path>
                <a:path w="1584960" h="469900">
                  <a:moveTo>
                    <a:pt x="81622" y="293624"/>
                  </a:moveTo>
                  <a:lnTo>
                    <a:pt x="85064" y="293624"/>
                  </a:lnTo>
                </a:path>
                <a:path w="1584960" h="469900">
                  <a:moveTo>
                    <a:pt x="76314" y="293624"/>
                  </a:moveTo>
                  <a:lnTo>
                    <a:pt x="81622" y="293624"/>
                  </a:lnTo>
                </a:path>
                <a:path w="1584960" h="469900">
                  <a:moveTo>
                    <a:pt x="0" y="243878"/>
                  </a:moveTo>
                  <a:lnTo>
                    <a:pt x="0" y="252323"/>
                  </a:lnTo>
                </a:path>
                <a:path w="1584960" h="469900">
                  <a:moveTo>
                    <a:pt x="0" y="235432"/>
                  </a:moveTo>
                  <a:lnTo>
                    <a:pt x="0" y="243878"/>
                  </a:lnTo>
                </a:path>
                <a:path w="1584960" h="469900">
                  <a:moveTo>
                    <a:pt x="0" y="195224"/>
                  </a:moveTo>
                  <a:lnTo>
                    <a:pt x="0" y="235432"/>
                  </a:lnTo>
                </a:path>
                <a:path w="1584960" h="469900">
                  <a:moveTo>
                    <a:pt x="0" y="252323"/>
                  </a:moveTo>
                  <a:lnTo>
                    <a:pt x="0" y="292531"/>
                  </a:lnTo>
                </a:path>
                <a:path w="1584960" h="469900">
                  <a:moveTo>
                    <a:pt x="101346" y="191160"/>
                  </a:moveTo>
                  <a:lnTo>
                    <a:pt x="101346" y="192011"/>
                  </a:lnTo>
                </a:path>
                <a:path w="1584960" h="469900">
                  <a:moveTo>
                    <a:pt x="99453" y="192074"/>
                  </a:moveTo>
                  <a:lnTo>
                    <a:pt x="99910" y="191439"/>
                  </a:lnTo>
                  <a:lnTo>
                    <a:pt x="100533" y="191147"/>
                  </a:lnTo>
                  <a:lnTo>
                    <a:pt x="101346" y="191160"/>
                  </a:lnTo>
                </a:path>
                <a:path w="1584960" h="469900">
                  <a:moveTo>
                    <a:pt x="101346" y="295744"/>
                  </a:moveTo>
                  <a:lnTo>
                    <a:pt x="101346" y="296608"/>
                  </a:lnTo>
                </a:path>
                <a:path w="1584960" h="469900">
                  <a:moveTo>
                    <a:pt x="117398" y="296608"/>
                  </a:moveTo>
                  <a:lnTo>
                    <a:pt x="101346" y="296608"/>
                  </a:lnTo>
                </a:path>
                <a:path w="1584960" h="469900">
                  <a:moveTo>
                    <a:pt x="101346" y="296608"/>
                  </a:moveTo>
                  <a:lnTo>
                    <a:pt x="100533" y="296633"/>
                  </a:lnTo>
                  <a:lnTo>
                    <a:pt x="99898" y="296341"/>
                  </a:lnTo>
                  <a:lnTo>
                    <a:pt x="99453" y="295694"/>
                  </a:lnTo>
                </a:path>
                <a:path w="1584960" h="469900">
                  <a:moveTo>
                    <a:pt x="101346" y="191160"/>
                  </a:moveTo>
                  <a:lnTo>
                    <a:pt x="117398" y="191160"/>
                  </a:lnTo>
                </a:path>
                <a:path w="1584960" h="469900">
                  <a:moveTo>
                    <a:pt x="75018" y="287718"/>
                  </a:moveTo>
                  <a:lnTo>
                    <a:pt x="75018" y="287985"/>
                  </a:lnTo>
                </a:path>
                <a:path w="1584960" h="469900">
                  <a:moveTo>
                    <a:pt x="82232" y="287985"/>
                  </a:moveTo>
                  <a:lnTo>
                    <a:pt x="82232" y="287718"/>
                  </a:lnTo>
                </a:path>
                <a:path w="1584960" h="469900">
                  <a:moveTo>
                    <a:pt x="101587" y="177012"/>
                  </a:moveTo>
                  <a:lnTo>
                    <a:pt x="100787" y="176987"/>
                  </a:lnTo>
                  <a:lnTo>
                    <a:pt x="100139" y="177279"/>
                  </a:lnTo>
                  <a:lnTo>
                    <a:pt x="99707" y="177939"/>
                  </a:lnTo>
                </a:path>
                <a:path w="1584960" h="469900">
                  <a:moveTo>
                    <a:pt x="101346" y="191160"/>
                  </a:moveTo>
                  <a:lnTo>
                    <a:pt x="101587" y="177012"/>
                  </a:lnTo>
                </a:path>
                <a:path w="1584960" h="469900">
                  <a:moveTo>
                    <a:pt x="117398" y="177012"/>
                  </a:moveTo>
                  <a:lnTo>
                    <a:pt x="101587" y="177012"/>
                  </a:lnTo>
                </a:path>
                <a:path w="1584960" h="469900">
                  <a:moveTo>
                    <a:pt x="101358" y="297243"/>
                  </a:moveTo>
                  <a:lnTo>
                    <a:pt x="101346" y="296608"/>
                  </a:lnTo>
                </a:path>
                <a:path w="1584960" h="469900">
                  <a:moveTo>
                    <a:pt x="76212" y="194513"/>
                  </a:moveTo>
                  <a:lnTo>
                    <a:pt x="76212" y="194360"/>
                  </a:lnTo>
                </a:path>
                <a:path w="1584960" h="469900">
                  <a:moveTo>
                    <a:pt x="101587" y="176085"/>
                  </a:moveTo>
                  <a:lnTo>
                    <a:pt x="101587" y="177012"/>
                  </a:lnTo>
                </a:path>
                <a:path w="1584960" h="469900">
                  <a:moveTo>
                    <a:pt x="75018" y="194360"/>
                  </a:moveTo>
                  <a:lnTo>
                    <a:pt x="75018" y="194513"/>
                  </a:lnTo>
                </a:path>
                <a:path w="1584960" h="469900">
                  <a:moveTo>
                    <a:pt x="81953" y="298475"/>
                  </a:moveTo>
                  <a:lnTo>
                    <a:pt x="80086" y="298234"/>
                  </a:lnTo>
                  <a:lnTo>
                    <a:pt x="78181" y="298196"/>
                  </a:lnTo>
                  <a:lnTo>
                    <a:pt x="76301" y="298196"/>
                  </a:lnTo>
                </a:path>
                <a:path w="1584960" h="469900">
                  <a:moveTo>
                    <a:pt x="76301" y="298196"/>
                  </a:moveTo>
                  <a:lnTo>
                    <a:pt x="76301" y="299453"/>
                  </a:lnTo>
                </a:path>
                <a:path w="1584960" h="469900">
                  <a:moveTo>
                    <a:pt x="75018" y="298196"/>
                  </a:moveTo>
                  <a:lnTo>
                    <a:pt x="76301" y="298196"/>
                  </a:lnTo>
                </a:path>
                <a:path w="1584960" h="469900">
                  <a:moveTo>
                    <a:pt x="75018" y="299453"/>
                  </a:moveTo>
                  <a:lnTo>
                    <a:pt x="76301" y="299453"/>
                  </a:lnTo>
                </a:path>
                <a:path w="1584960" h="469900">
                  <a:moveTo>
                    <a:pt x="75018" y="298196"/>
                  </a:moveTo>
                  <a:lnTo>
                    <a:pt x="75018" y="299453"/>
                  </a:lnTo>
                </a:path>
                <a:path w="1584960" h="469900">
                  <a:moveTo>
                    <a:pt x="75018" y="294055"/>
                  </a:moveTo>
                  <a:lnTo>
                    <a:pt x="75018" y="298196"/>
                  </a:lnTo>
                </a:path>
                <a:path w="1584960" h="469900">
                  <a:moveTo>
                    <a:pt x="73761" y="298196"/>
                  </a:moveTo>
                  <a:lnTo>
                    <a:pt x="75018" y="298196"/>
                  </a:lnTo>
                </a:path>
                <a:path w="1584960" h="469900">
                  <a:moveTo>
                    <a:pt x="75018" y="299453"/>
                  </a:moveTo>
                  <a:lnTo>
                    <a:pt x="75018" y="299745"/>
                  </a:lnTo>
                </a:path>
                <a:path w="1584960" h="469900">
                  <a:moveTo>
                    <a:pt x="75018" y="189280"/>
                  </a:moveTo>
                  <a:lnTo>
                    <a:pt x="75018" y="193230"/>
                  </a:lnTo>
                </a:path>
                <a:path w="1584960" h="469900">
                  <a:moveTo>
                    <a:pt x="82296" y="189280"/>
                  </a:moveTo>
                  <a:lnTo>
                    <a:pt x="75018" y="189280"/>
                  </a:lnTo>
                </a:path>
                <a:path w="1584960" h="469900">
                  <a:moveTo>
                    <a:pt x="82296" y="189280"/>
                  </a:moveTo>
                  <a:lnTo>
                    <a:pt x="82296" y="193052"/>
                  </a:lnTo>
                </a:path>
                <a:path w="1584960" h="469900">
                  <a:moveTo>
                    <a:pt x="75018" y="188023"/>
                  </a:moveTo>
                  <a:lnTo>
                    <a:pt x="75018" y="189280"/>
                  </a:lnTo>
                </a:path>
                <a:path w="1584960" h="469900">
                  <a:moveTo>
                    <a:pt x="82296" y="189280"/>
                  </a:moveTo>
                  <a:lnTo>
                    <a:pt x="82296" y="188023"/>
                  </a:lnTo>
                </a:path>
                <a:path w="1584960" h="469900">
                  <a:moveTo>
                    <a:pt x="83553" y="189280"/>
                  </a:moveTo>
                  <a:lnTo>
                    <a:pt x="82334" y="189280"/>
                  </a:lnTo>
                </a:path>
                <a:path w="1584960" h="469900">
                  <a:moveTo>
                    <a:pt x="82334" y="189280"/>
                  </a:moveTo>
                  <a:lnTo>
                    <a:pt x="82296" y="189280"/>
                  </a:lnTo>
                </a:path>
                <a:path w="1584960" h="469900">
                  <a:moveTo>
                    <a:pt x="73761" y="189280"/>
                  </a:moveTo>
                  <a:lnTo>
                    <a:pt x="75018" y="189280"/>
                  </a:lnTo>
                </a:path>
                <a:path w="1584960" h="469900">
                  <a:moveTo>
                    <a:pt x="1498434" y="363156"/>
                  </a:moveTo>
                  <a:lnTo>
                    <a:pt x="1419694" y="363156"/>
                  </a:lnTo>
                  <a:lnTo>
                    <a:pt x="1398003" y="363156"/>
                  </a:lnTo>
                </a:path>
                <a:path w="1584960" h="469900">
                  <a:moveTo>
                    <a:pt x="1478762" y="422160"/>
                  </a:moveTo>
                  <a:lnTo>
                    <a:pt x="1417662" y="422160"/>
                  </a:lnTo>
                </a:path>
              </a:pathLst>
            </a:custGeom>
            <a:ln w="7442">
              <a:solidFill>
                <a:srgbClr val="070101"/>
              </a:solidFill>
            </a:ln>
          </p:spPr>
          <p:txBody>
            <a:bodyPr wrap="square" lIns="0" tIns="0" rIns="0" bIns="0" rtlCol="0"/>
            <a:lstStyle/>
            <a:p/>
          </p:txBody>
        </p:sp>
        <p:sp>
          <p:nvSpPr>
            <p:cNvPr id="4037" name="object 4037" descr=""/>
            <p:cNvSpPr/>
            <p:nvPr/>
          </p:nvSpPr>
          <p:spPr>
            <a:xfrm>
              <a:off x="966391" y="1702972"/>
              <a:ext cx="1594485" cy="633730"/>
            </a:xfrm>
            <a:custGeom>
              <a:avLst/>
              <a:gdLst/>
              <a:ahLst/>
              <a:cxnLst/>
              <a:rect l="l" t="t" r="r" b="b"/>
              <a:pathLst>
                <a:path w="1594485" h="633730">
                  <a:moveTo>
                    <a:pt x="3276" y="473786"/>
                  </a:moveTo>
                  <a:lnTo>
                    <a:pt x="3136" y="468706"/>
                  </a:lnTo>
                  <a:lnTo>
                    <a:pt x="3086" y="463613"/>
                  </a:lnTo>
                  <a:lnTo>
                    <a:pt x="3009" y="458520"/>
                  </a:lnTo>
                </a:path>
                <a:path w="1594485" h="633730">
                  <a:moveTo>
                    <a:pt x="0" y="473786"/>
                  </a:moveTo>
                  <a:lnTo>
                    <a:pt x="3276" y="473786"/>
                  </a:lnTo>
                </a:path>
                <a:path w="1594485" h="633730">
                  <a:moveTo>
                    <a:pt x="4889" y="473786"/>
                  </a:moveTo>
                  <a:lnTo>
                    <a:pt x="5676" y="473786"/>
                  </a:lnTo>
                </a:path>
                <a:path w="1594485" h="633730">
                  <a:moveTo>
                    <a:pt x="11963" y="473786"/>
                  </a:moveTo>
                  <a:lnTo>
                    <a:pt x="11175" y="473786"/>
                  </a:lnTo>
                </a:path>
                <a:path w="1594485" h="633730">
                  <a:moveTo>
                    <a:pt x="37071" y="473786"/>
                  </a:moveTo>
                  <a:lnTo>
                    <a:pt x="36283" y="473786"/>
                  </a:lnTo>
                </a:path>
                <a:path w="1594485" h="633730">
                  <a:moveTo>
                    <a:pt x="18237" y="473786"/>
                  </a:moveTo>
                  <a:lnTo>
                    <a:pt x="17449" y="473786"/>
                  </a:lnTo>
                </a:path>
                <a:path w="1594485" h="633730">
                  <a:moveTo>
                    <a:pt x="24510" y="473786"/>
                  </a:moveTo>
                  <a:lnTo>
                    <a:pt x="23723" y="473786"/>
                  </a:lnTo>
                </a:path>
                <a:path w="1594485" h="633730">
                  <a:moveTo>
                    <a:pt x="30784" y="473786"/>
                  </a:moveTo>
                  <a:lnTo>
                    <a:pt x="29997" y="473786"/>
                  </a:lnTo>
                </a:path>
                <a:path w="1594485" h="633730">
                  <a:moveTo>
                    <a:pt x="84124" y="342125"/>
                  </a:moveTo>
                  <a:lnTo>
                    <a:pt x="84124" y="346697"/>
                  </a:lnTo>
                </a:path>
                <a:path w="1594485" h="633730">
                  <a:moveTo>
                    <a:pt x="66547" y="351828"/>
                  </a:moveTo>
                  <a:lnTo>
                    <a:pt x="67589" y="351434"/>
                  </a:lnTo>
                  <a:lnTo>
                    <a:pt x="68630" y="351028"/>
                  </a:lnTo>
                  <a:lnTo>
                    <a:pt x="69684" y="350634"/>
                  </a:lnTo>
                </a:path>
                <a:path w="1594485" h="633730">
                  <a:moveTo>
                    <a:pt x="122300" y="342099"/>
                  </a:moveTo>
                  <a:lnTo>
                    <a:pt x="84124" y="342099"/>
                  </a:lnTo>
                </a:path>
                <a:path w="1594485" h="633730">
                  <a:moveTo>
                    <a:pt x="84124" y="342125"/>
                  </a:moveTo>
                  <a:lnTo>
                    <a:pt x="84124" y="342099"/>
                  </a:lnTo>
                </a:path>
                <a:path w="1594485" h="633730">
                  <a:moveTo>
                    <a:pt x="93078" y="472389"/>
                  </a:moveTo>
                  <a:lnTo>
                    <a:pt x="112598" y="472389"/>
                  </a:lnTo>
                </a:path>
                <a:path w="1594485" h="633730">
                  <a:moveTo>
                    <a:pt x="112598" y="477697"/>
                  </a:moveTo>
                  <a:lnTo>
                    <a:pt x="93078" y="477697"/>
                  </a:lnTo>
                </a:path>
                <a:path w="1594485" h="633730">
                  <a:moveTo>
                    <a:pt x="84124" y="336791"/>
                  </a:moveTo>
                  <a:lnTo>
                    <a:pt x="140004" y="336791"/>
                  </a:lnTo>
                </a:path>
                <a:path w="1594485" h="633730">
                  <a:moveTo>
                    <a:pt x="84124" y="336791"/>
                  </a:moveTo>
                  <a:lnTo>
                    <a:pt x="84124" y="342099"/>
                  </a:lnTo>
                </a:path>
                <a:path w="1594485" h="633730">
                  <a:moveTo>
                    <a:pt x="66547" y="347052"/>
                  </a:moveTo>
                  <a:lnTo>
                    <a:pt x="84124" y="347052"/>
                  </a:lnTo>
                </a:path>
                <a:path w="1594485" h="633730">
                  <a:moveTo>
                    <a:pt x="66547" y="347052"/>
                  </a:moveTo>
                  <a:lnTo>
                    <a:pt x="66547" y="351828"/>
                  </a:lnTo>
                </a:path>
                <a:path w="1594485" h="633730">
                  <a:moveTo>
                    <a:pt x="84124" y="335051"/>
                  </a:moveTo>
                  <a:lnTo>
                    <a:pt x="66547" y="335051"/>
                  </a:lnTo>
                </a:path>
                <a:path w="1594485" h="633730">
                  <a:moveTo>
                    <a:pt x="66547" y="335051"/>
                  </a:moveTo>
                  <a:lnTo>
                    <a:pt x="66547" y="347052"/>
                  </a:lnTo>
                </a:path>
                <a:path w="1594485" h="633730">
                  <a:moveTo>
                    <a:pt x="5295" y="347535"/>
                  </a:moveTo>
                  <a:lnTo>
                    <a:pt x="4648" y="348386"/>
                  </a:lnTo>
                  <a:lnTo>
                    <a:pt x="4000" y="349250"/>
                  </a:lnTo>
                  <a:lnTo>
                    <a:pt x="3340" y="350113"/>
                  </a:lnTo>
                </a:path>
                <a:path w="1594485" h="633730">
                  <a:moveTo>
                    <a:pt x="3340" y="350113"/>
                  </a:moveTo>
                  <a:lnTo>
                    <a:pt x="3251" y="346976"/>
                  </a:lnTo>
                  <a:lnTo>
                    <a:pt x="3174" y="343839"/>
                  </a:lnTo>
                  <a:lnTo>
                    <a:pt x="2984" y="340702"/>
                  </a:lnTo>
                </a:path>
                <a:path w="1594485" h="633730">
                  <a:moveTo>
                    <a:pt x="5105" y="340702"/>
                  </a:moveTo>
                  <a:lnTo>
                    <a:pt x="2984" y="340702"/>
                  </a:lnTo>
                </a:path>
                <a:path w="1594485" h="633730">
                  <a:moveTo>
                    <a:pt x="5295" y="347535"/>
                  </a:moveTo>
                  <a:lnTo>
                    <a:pt x="5245" y="345249"/>
                  </a:lnTo>
                  <a:lnTo>
                    <a:pt x="5168" y="342976"/>
                  </a:lnTo>
                  <a:lnTo>
                    <a:pt x="5105" y="340702"/>
                  </a:lnTo>
                </a:path>
                <a:path w="1594485" h="633730">
                  <a:moveTo>
                    <a:pt x="40208" y="350113"/>
                  </a:moveTo>
                  <a:lnTo>
                    <a:pt x="39560" y="349250"/>
                  </a:lnTo>
                  <a:lnTo>
                    <a:pt x="38925" y="348386"/>
                  </a:lnTo>
                  <a:lnTo>
                    <a:pt x="38265" y="347535"/>
                  </a:lnTo>
                </a:path>
                <a:path w="1594485" h="633730">
                  <a:moveTo>
                    <a:pt x="38049" y="340702"/>
                  </a:moveTo>
                  <a:lnTo>
                    <a:pt x="38138" y="342976"/>
                  </a:lnTo>
                  <a:lnTo>
                    <a:pt x="38214" y="345249"/>
                  </a:lnTo>
                  <a:lnTo>
                    <a:pt x="38265" y="347535"/>
                  </a:lnTo>
                </a:path>
                <a:path w="1594485" h="633730">
                  <a:moveTo>
                    <a:pt x="38049" y="340702"/>
                  </a:moveTo>
                  <a:lnTo>
                    <a:pt x="39865" y="340702"/>
                  </a:lnTo>
                </a:path>
                <a:path w="1594485" h="633730">
                  <a:moveTo>
                    <a:pt x="39865" y="340702"/>
                  </a:moveTo>
                  <a:lnTo>
                    <a:pt x="40055" y="343839"/>
                  </a:lnTo>
                  <a:lnTo>
                    <a:pt x="40131" y="346976"/>
                  </a:lnTo>
                  <a:lnTo>
                    <a:pt x="40208" y="350113"/>
                  </a:lnTo>
                </a:path>
                <a:path w="1594485" h="633730">
                  <a:moveTo>
                    <a:pt x="33934" y="350113"/>
                  </a:moveTo>
                  <a:lnTo>
                    <a:pt x="33286" y="349250"/>
                  </a:lnTo>
                  <a:lnTo>
                    <a:pt x="32638" y="348386"/>
                  </a:lnTo>
                  <a:lnTo>
                    <a:pt x="31991" y="347535"/>
                  </a:lnTo>
                </a:path>
                <a:path w="1594485" h="633730">
                  <a:moveTo>
                    <a:pt x="31775" y="340702"/>
                  </a:moveTo>
                  <a:lnTo>
                    <a:pt x="31864" y="342976"/>
                  </a:lnTo>
                  <a:lnTo>
                    <a:pt x="31927" y="345249"/>
                  </a:lnTo>
                  <a:lnTo>
                    <a:pt x="31991" y="347535"/>
                  </a:lnTo>
                </a:path>
                <a:path w="1594485" h="633730">
                  <a:moveTo>
                    <a:pt x="31775" y="340702"/>
                  </a:moveTo>
                  <a:lnTo>
                    <a:pt x="33578" y="340702"/>
                  </a:lnTo>
                </a:path>
                <a:path w="1594485" h="633730">
                  <a:moveTo>
                    <a:pt x="33578" y="340702"/>
                  </a:moveTo>
                  <a:lnTo>
                    <a:pt x="33781" y="343839"/>
                  </a:lnTo>
                  <a:lnTo>
                    <a:pt x="33858" y="346976"/>
                  </a:lnTo>
                  <a:lnTo>
                    <a:pt x="33934" y="350113"/>
                  </a:lnTo>
                </a:path>
                <a:path w="1594485" h="633730">
                  <a:moveTo>
                    <a:pt x="46494" y="350113"/>
                  </a:moveTo>
                  <a:lnTo>
                    <a:pt x="45846" y="349250"/>
                  </a:lnTo>
                  <a:lnTo>
                    <a:pt x="45199" y="348386"/>
                  </a:lnTo>
                  <a:lnTo>
                    <a:pt x="44538" y="347535"/>
                  </a:lnTo>
                </a:path>
                <a:path w="1594485" h="633730">
                  <a:moveTo>
                    <a:pt x="44335" y="340702"/>
                  </a:moveTo>
                  <a:lnTo>
                    <a:pt x="44411" y="342976"/>
                  </a:lnTo>
                  <a:lnTo>
                    <a:pt x="44488" y="345249"/>
                  </a:lnTo>
                  <a:lnTo>
                    <a:pt x="44538" y="347535"/>
                  </a:lnTo>
                </a:path>
                <a:path w="1594485" h="633730">
                  <a:moveTo>
                    <a:pt x="44335" y="340702"/>
                  </a:moveTo>
                  <a:lnTo>
                    <a:pt x="46139" y="340702"/>
                  </a:lnTo>
                </a:path>
                <a:path w="1594485" h="633730">
                  <a:moveTo>
                    <a:pt x="46139" y="340702"/>
                  </a:moveTo>
                  <a:lnTo>
                    <a:pt x="46342" y="343839"/>
                  </a:lnTo>
                  <a:lnTo>
                    <a:pt x="46405" y="346976"/>
                  </a:lnTo>
                  <a:lnTo>
                    <a:pt x="46494" y="350113"/>
                  </a:lnTo>
                </a:path>
                <a:path w="1594485" h="633730">
                  <a:moveTo>
                    <a:pt x="11569" y="347535"/>
                  </a:moveTo>
                  <a:lnTo>
                    <a:pt x="10934" y="348386"/>
                  </a:lnTo>
                  <a:lnTo>
                    <a:pt x="10274" y="349250"/>
                  </a:lnTo>
                  <a:lnTo>
                    <a:pt x="9613" y="350113"/>
                  </a:lnTo>
                </a:path>
                <a:path w="1594485" h="633730">
                  <a:moveTo>
                    <a:pt x="9613" y="350113"/>
                  </a:moveTo>
                  <a:lnTo>
                    <a:pt x="9524" y="346976"/>
                  </a:lnTo>
                  <a:lnTo>
                    <a:pt x="9448" y="343839"/>
                  </a:lnTo>
                  <a:lnTo>
                    <a:pt x="9258" y="340702"/>
                  </a:lnTo>
                </a:path>
                <a:path w="1594485" h="633730">
                  <a:moveTo>
                    <a:pt x="11379" y="340702"/>
                  </a:moveTo>
                  <a:lnTo>
                    <a:pt x="9258" y="340702"/>
                  </a:lnTo>
                </a:path>
                <a:path w="1594485" h="633730">
                  <a:moveTo>
                    <a:pt x="11569" y="347535"/>
                  </a:moveTo>
                  <a:lnTo>
                    <a:pt x="11518" y="345249"/>
                  </a:lnTo>
                  <a:lnTo>
                    <a:pt x="11468" y="342976"/>
                  </a:lnTo>
                  <a:lnTo>
                    <a:pt x="11379" y="340702"/>
                  </a:lnTo>
                </a:path>
                <a:path w="1594485" h="633730">
                  <a:moveTo>
                    <a:pt x="42964" y="347535"/>
                  </a:moveTo>
                  <a:lnTo>
                    <a:pt x="42303" y="348386"/>
                  </a:lnTo>
                  <a:lnTo>
                    <a:pt x="41655" y="349250"/>
                  </a:lnTo>
                  <a:lnTo>
                    <a:pt x="41008" y="350113"/>
                  </a:lnTo>
                </a:path>
                <a:path w="1594485" h="633730">
                  <a:moveTo>
                    <a:pt x="40639" y="340702"/>
                  </a:moveTo>
                  <a:lnTo>
                    <a:pt x="40843" y="343839"/>
                  </a:lnTo>
                  <a:lnTo>
                    <a:pt x="40919" y="346976"/>
                  </a:lnTo>
                  <a:lnTo>
                    <a:pt x="41008" y="350113"/>
                  </a:lnTo>
                </a:path>
                <a:path w="1594485" h="633730">
                  <a:moveTo>
                    <a:pt x="42760" y="340702"/>
                  </a:moveTo>
                  <a:lnTo>
                    <a:pt x="40639" y="340702"/>
                  </a:lnTo>
                </a:path>
                <a:path w="1594485" h="633730">
                  <a:moveTo>
                    <a:pt x="42964" y="347535"/>
                  </a:moveTo>
                  <a:lnTo>
                    <a:pt x="42900" y="345249"/>
                  </a:lnTo>
                  <a:lnTo>
                    <a:pt x="42849" y="342976"/>
                  </a:lnTo>
                  <a:lnTo>
                    <a:pt x="42760" y="340702"/>
                  </a:lnTo>
                </a:path>
                <a:path w="1594485" h="633730">
                  <a:moveTo>
                    <a:pt x="36690" y="347535"/>
                  </a:moveTo>
                  <a:lnTo>
                    <a:pt x="36029" y="348386"/>
                  </a:lnTo>
                  <a:lnTo>
                    <a:pt x="35369" y="349250"/>
                  </a:lnTo>
                  <a:lnTo>
                    <a:pt x="34734" y="350113"/>
                  </a:lnTo>
                </a:path>
                <a:path w="1594485" h="633730">
                  <a:moveTo>
                    <a:pt x="34366" y="340702"/>
                  </a:moveTo>
                  <a:lnTo>
                    <a:pt x="34569" y="343839"/>
                  </a:lnTo>
                  <a:lnTo>
                    <a:pt x="34645" y="346976"/>
                  </a:lnTo>
                  <a:lnTo>
                    <a:pt x="34734" y="350113"/>
                  </a:lnTo>
                </a:path>
                <a:path w="1594485" h="633730">
                  <a:moveTo>
                    <a:pt x="36474" y="340702"/>
                  </a:moveTo>
                  <a:lnTo>
                    <a:pt x="34366" y="340702"/>
                  </a:lnTo>
                </a:path>
                <a:path w="1594485" h="633730">
                  <a:moveTo>
                    <a:pt x="36690" y="347535"/>
                  </a:moveTo>
                  <a:lnTo>
                    <a:pt x="36626" y="345249"/>
                  </a:lnTo>
                  <a:lnTo>
                    <a:pt x="36563" y="342976"/>
                  </a:lnTo>
                  <a:lnTo>
                    <a:pt x="36474" y="340702"/>
                  </a:lnTo>
                </a:path>
                <a:path w="1594485" h="633730">
                  <a:moveTo>
                    <a:pt x="49237" y="347535"/>
                  </a:moveTo>
                  <a:lnTo>
                    <a:pt x="48577" y="348386"/>
                  </a:lnTo>
                  <a:lnTo>
                    <a:pt x="47942" y="349250"/>
                  </a:lnTo>
                  <a:lnTo>
                    <a:pt x="47282" y="350113"/>
                  </a:lnTo>
                </a:path>
                <a:path w="1594485" h="633730">
                  <a:moveTo>
                    <a:pt x="46926" y="340702"/>
                  </a:moveTo>
                  <a:lnTo>
                    <a:pt x="47116" y="343839"/>
                  </a:lnTo>
                  <a:lnTo>
                    <a:pt x="47193" y="346976"/>
                  </a:lnTo>
                  <a:lnTo>
                    <a:pt x="47282" y="350113"/>
                  </a:lnTo>
                </a:path>
                <a:path w="1594485" h="633730">
                  <a:moveTo>
                    <a:pt x="49047" y="340702"/>
                  </a:moveTo>
                  <a:lnTo>
                    <a:pt x="46926" y="340702"/>
                  </a:lnTo>
                </a:path>
                <a:path w="1594485" h="633730">
                  <a:moveTo>
                    <a:pt x="49237" y="347535"/>
                  </a:moveTo>
                  <a:lnTo>
                    <a:pt x="49187" y="345249"/>
                  </a:lnTo>
                  <a:lnTo>
                    <a:pt x="49123" y="342976"/>
                  </a:lnTo>
                  <a:lnTo>
                    <a:pt x="49047" y="340702"/>
                  </a:lnTo>
                </a:path>
                <a:path w="1594485" h="633730">
                  <a:moveTo>
                    <a:pt x="8826" y="350113"/>
                  </a:moveTo>
                  <a:lnTo>
                    <a:pt x="8178" y="349250"/>
                  </a:lnTo>
                  <a:lnTo>
                    <a:pt x="7531" y="348386"/>
                  </a:lnTo>
                  <a:lnTo>
                    <a:pt x="6870" y="347535"/>
                  </a:lnTo>
                </a:path>
                <a:path w="1594485" h="633730">
                  <a:moveTo>
                    <a:pt x="6680" y="340702"/>
                  </a:moveTo>
                  <a:lnTo>
                    <a:pt x="6756" y="342976"/>
                  </a:lnTo>
                  <a:lnTo>
                    <a:pt x="6819" y="345249"/>
                  </a:lnTo>
                  <a:lnTo>
                    <a:pt x="6870" y="347535"/>
                  </a:lnTo>
                </a:path>
                <a:path w="1594485" h="633730">
                  <a:moveTo>
                    <a:pt x="8470" y="340702"/>
                  </a:moveTo>
                  <a:lnTo>
                    <a:pt x="6680" y="340702"/>
                  </a:lnTo>
                </a:path>
                <a:path w="1594485" h="633730">
                  <a:moveTo>
                    <a:pt x="8826" y="350113"/>
                  </a:moveTo>
                  <a:lnTo>
                    <a:pt x="8750" y="346976"/>
                  </a:lnTo>
                  <a:lnTo>
                    <a:pt x="8674" y="343839"/>
                  </a:lnTo>
                  <a:lnTo>
                    <a:pt x="8470" y="340702"/>
                  </a:lnTo>
                </a:path>
                <a:path w="1594485" h="633730">
                  <a:moveTo>
                    <a:pt x="21386" y="350113"/>
                  </a:moveTo>
                  <a:lnTo>
                    <a:pt x="20739" y="349250"/>
                  </a:lnTo>
                  <a:lnTo>
                    <a:pt x="20078" y="348386"/>
                  </a:lnTo>
                  <a:lnTo>
                    <a:pt x="19430" y="347535"/>
                  </a:lnTo>
                </a:path>
                <a:path w="1594485" h="633730">
                  <a:moveTo>
                    <a:pt x="19227" y="340702"/>
                  </a:moveTo>
                  <a:lnTo>
                    <a:pt x="19316" y="342976"/>
                  </a:lnTo>
                  <a:lnTo>
                    <a:pt x="19380" y="345249"/>
                  </a:lnTo>
                  <a:lnTo>
                    <a:pt x="19430" y="347535"/>
                  </a:lnTo>
                </a:path>
                <a:path w="1594485" h="633730">
                  <a:moveTo>
                    <a:pt x="21018" y="340702"/>
                  </a:moveTo>
                  <a:lnTo>
                    <a:pt x="19227" y="340702"/>
                  </a:lnTo>
                </a:path>
                <a:path w="1594485" h="633730">
                  <a:moveTo>
                    <a:pt x="21386" y="350113"/>
                  </a:moveTo>
                  <a:lnTo>
                    <a:pt x="21297" y="346976"/>
                  </a:lnTo>
                  <a:lnTo>
                    <a:pt x="21221" y="343839"/>
                  </a:lnTo>
                  <a:lnTo>
                    <a:pt x="21018" y="340702"/>
                  </a:lnTo>
                </a:path>
                <a:path w="1594485" h="633730">
                  <a:moveTo>
                    <a:pt x="15112" y="350113"/>
                  </a:moveTo>
                  <a:lnTo>
                    <a:pt x="14452" y="349250"/>
                  </a:lnTo>
                  <a:lnTo>
                    <a:pt x="13804" y="348386"/>
                  </a:lnTo>
                  <a:lnTo>
                    <a:pt x="13157" y="347535"/>
                  </a:lnTo>
                </a:path>
                <a:path w="1594485" h="633730">
                  <a:moveTo>
                    <a:pt x="12953" y="340702"/>
                  </a:moveTo>
                  <a:lnTo>
                    <a:pt x="13042" y="342976"/>
                  </a:lnTo>
                  <a:lnTo>
                    <a:pt x="13093" y="345249"/>
                  </a:lnTo>
                  <a:lnTo>
                    <a:pt x="13157" y="347535"/>
                  </a:lnTo>
                </a:path>
                <a:path w="1594485" h="633730">
                  <a:moveTo>
                    <a:pt x="14744" y="340702"/>
                  </a:moveTo>
                  <a:lnTo>
                    <a:pt x="12953" y="340702"/>
                  </a:lnTo>
                </a:path>
                <a:path w="1594485" h="633730">
                  <a:moveTo>
                    <a:pt x="15112" y="350113"/>
                  </a:moveTo>
                  <a:lnTo>
                    <a:pt x="15024" y="346976"/>
                  </a:lnTo>
                  <a:lnTo>
                    <a:pt x="14947" y="343839"/>
                  </a:lnTo>
                  <a:lnTo>
                    <a:pt x="14744" y="340702"/>
                  </a:lnTo>
                </a:path>
                <a:path w="1594485" h="633730">
                  <a:moveTo>
                    <a:pt x="30416" y="347535"/>
                  </a:moveTo>
                  <a:lnTo>
                    <a:pt x="29756" y="348386"/>
                  </a:lnTo>
                  <a:lnTo>
                    <a:pt x="29095" y="349250"/>
                  </a:lnTo>
                  <a:lnTo>
                    <a:pt x="28435" y="350113"/>
                  </a:lnTo>
                </a:path>
                <a:path w="1594485" h="633730">
                  <a:moveTo>
                    <a:pt x="28092" y="340702"/>
                  </a:moveTo>
                  <a:lnTo>
                    <a:pt x="28295" y="343839"/>
                  </a:lnTo>
                  <a:lnTo>
                    <a:pt x="28371" y="346976"/>
                  </a:lnTo>
                  <a:lnTo>
                    <a:pt x="28435" y="350113"/>
                  </a:lnTo>
                </a:path>
                <a:path w="1594485" h="633730">
                  <a:moveTo>
                    <a:pt x="30200" y="340702"/>
                  </a:moveTo>
                  <a:lnTo>
                    <a:pt x="28092" y="340702"/>
                  </a:lnTo>
                </a:path>
                <a:path w="1594485" h="633730">
                  <a:moveTo>
                    <a:pt x="30416" y="347535"/>
                  </a:moveTo>
                  <a:lnTo>
                    <a:pt x="30352" y="345249"/>
                  </a:lnTo>
                  <a:lnTo>
                    <a:pt x="30289" y="342976"/>
                  </a:lnTo>
                  <a:lnTo>
                    <a:pt x="30200" y="340702"/>
                  </a:lnTo>
                </a:path>
                <a:path w="1594485" h="633730">
                  <a:moveTo>
                    <a:pt x="24142" y="347535"/>
                  </a:moveTo>
                  <a:lnTo>
                    <a:pt x="23482" y="348386"/>
                  </a:lnTo>
                  <a:lnTo>
                    <a:pt x="22821" y="349250"/>
                  </a:lnTo>
                  <a:lnTo>
                    <a:pt x="22161" y="350113"/>
                  </a:lnTo>
                </a:path>
                <a:path w="1594485" h="633730">
                  <a:moveTo>
                    <a:pt x="22161" y="350113"/>
                  </a:moveTo>
                  <a:lnTo>
                    <a:pt x="22085" y="346976"/>
                  </a:lnTo>
                  <a:lnTo>
                    <a:pt x="22009" y="343839"/>
                  </a:lnTo>
                  <a:lnTo>
                    <a:pt x="21805" y="340702"/>
                  </a:lnTo>
                </a:path>
                <a:path w="1594485" h="633730">
                  <a:moveTo>
                    <a:pt x="23926" y="340702"/>
                  </a:moveTo>
                  <a:lnTo>
                    <a:pt x="21805" y="340702"/>
                  </a:lnTo>
                </a:path>
                <a:path w="1594485" h="633730">
                  <a:moveTo>
                    <a:pt x="24142" y="347535"/>
                  </a:moveTo>
                  <a:lnTo>
                    <a:pt x="24079" y="345249"/>
                  </a:lnTo>
                  <a:lnTo>
                    <a:pt x="24015" y="342976"/>
                  </a:lnTo>
                  <a:lnTo>
                    <a:pt x="23926" y="340702"/>
                  </a:lnTo>
                </a:path>
                <a:path w="1594485" h="633730">
                  <a:moveTo>
                    <a:pt x="27660" y="350113"/>
                  </a:moveTo>
                  <a:lnTo>
                    <a:pt x="27012" y="349250"/>
                  </a:lnTo>
                  <a:lnTo>
                    <a:pt x="26352" y="348386"/>
                  </a:lnTo>
                  <a:lnTo>
                    <a:pt x="25717" y="347535"/>
                  </a:lnTo>
                </a:path>
                <a:path w="1594485" h="633730">
                  <a:moveTo>
                    <a:pt x="25501" y="340702"/>
                  </a:moveTo>
                  <a:lnTo>
                    <a:pt x="25590" y="342976"/>
                  </a:lnTo>
                  <a:lnTo>
                    <a:pt x="25653" y="345249"/>
                  </a:lnTo>
                  <a:lnTo>
                    <a:pt x="25717" y="347535"/>
                  </a:lnTo>
                </a:path>
                <a:path w="1594485" h="633730">
                  <a:moveTo>
                    <a:pt x="25501" y="340702"/>
                  </a:moveTo>
                  <a:lnTo>
                    <a:pt x="27304" y="340702"/>
                  </a:lnTo>
                </a:path>
                <a:path w="1594485" h="633730">
                  <a:moveTo>
                    <a:pt x="27304" y="340702"/>
                  </a:moveTo>
                  <a:lnTo>
                    <a:pt x="27495" y="343839"/>
                  </a:lnTo>
                  <a:lnTo>
                    <a:pt x="27571" y="346976"/>
                  </a:lnTo>
                  <a:lnTo>
                    <a:pt x="27660" y="350113"/>
                  </a:lnTo>
                </a:path>
                <a:path w="1594485" h="633730">
                  <a:moveTo>
                    <a:pt x="17843" y="347535"/>
                  </a:moveTo>
                  <a:lnTo>
                    <a:pt x="17208" y="348386"/>
                  </a:lnTo>
                  <a:lnTo>
                    <a:pt x="16548" y="349250"/>
                  </a:lnTo>
                  <a:lnTo>
                    <a:pt x="15887" y="350113"/>
                  </a:lnTo>
                </a:path>
                <a:path w="1594485" h="633730">
                  <a:moveTo>
                    <a:pt x="15887" y="350113"/>
                  </a:moveTo>
                  <a:lnTo>
                    <a:pt x="15798" y="346976"/>
                  </a:lnTo>
                  <a:lnTo>
                    <a:pt x="15722" y="343839"/>
                  </a:lnTo>
                  <a:lnTo>
                    <a:pt x="15532" y="340702"/>
                  </a:lnTo>
                </a:path>
                <a:path w="1594485" h="633730">
                  <a:moveTo>
                    <a:pt x="17652" y="340702"/>
                  </a:moveTo>
                  <a:lnTo>
                    <a:pt x="15532" y="340702"/>
                  </a:lnTo>
                </a:path>
                <a:path w="1594485" h="633730">
                  <a:moveTo>
                    <a:pt x="17843" y="347535"/>
                  </a:moveTo>
                  <a:lnTo>
                    <a:pt x="17805" y="345249"/>
                  </a:lnTo>
                  <a:lnTo>
                    <a:pt x="17741" y="342976"/>
                  </a:lnTo>
                  <a:lnTo>
                    <a:pt x="17652" y="340702"/>
                  </a:lnTo>
                </a:path>
                <a:path w="1594485" h="633730">
                  <a:moveTo>
                    <a:pt x="17843" y="347535"/>
                  </a:moveTo>
                  <a:lnTo>
                    <a:pt x="19430" y="347535"/>
                  </a:lnTo>
                </a:path>
                <a:path w="1594485" h="633730">
                  <a:moveTo>
                    <a:pt x="19227" y="340702"/>
                  </a:moveTo>
                  <a:lnTo>
                    <a:pt x="17652" y="340702"/>
                  </a:lnTo>
                </a:path>
                <a:path w="1594485" h="633730">
                  <a:moveTo>
                    <a:pt x="56502" y="351828"/>
                  </a:moveTo>
                  <a:lnTo>
                    <a:pt x="56502" y="347535"/>
                  </a:lnTo>
                </a:path>
                <a:path w="1594485" h="633730">
                  <a:moveTo>
                    <a:pt x="1879" y="349211"/>
                  </a:moveTo>
                  <a:lnTo>
                    <a:pt x="1257" y="349694"/>
                  </a:lnTo>
                  <a:lnTo>
                    <a:pt x="634" y="350164"/>
                  </a:lnTo>
                  <a:lnTo>
                    <a:pt x="0" y="350634"/>
                  </a:lnTo>
                </a:path>
                <a:path w="1594485" h="633730">
                  <a:moveTo>
                    <a:pt x="2552" y="350113"/>
                  </a:moveTo>
                  <a:lnTo>
                    <a:pt x="2324" y="349808"/>
                  </a:lnTo>
                  <a:lnTo>
                    <a:pt x="2095" y="349516"/>
                  </a:lnTo>
                  <a:lnTo>
                    <a:pt x="1879" y="349211"/>
                  </a:lnTo>
                </a:path>
                <a:path w="1594485" h="633730">
                  <a:moveTo>
                    <a:pt x="2552" y="350113"/>
                  </a:moveTo>
                  <a:lnTo>
                    <a:pt x="3340" y="350113"/>
                  </a:lnTo>
                </a:path>
                <a:path w="1594485" h="633730">
                  <a:moveTo>
                    <a:pt x="5295" y="347535"/>
                  </a:moveTo>
                  <a:lnTo>
                    <a:pt x="6870" y="347535"/>
                  </a:lnTo>
                </a:path>
                <a:path w="1594485" h="633730">
                  <a:moveTo>
                    <a:pt x="9613" y="350113"/>
                  </a:moveTo>
                  <a:lnTo>
                    <a:pt x="8826" y="350113"/>
                  </a:lnTo>
                </a:path>
                <a:path w="1594485" h="633730">
                  <a:moveTo>
                    <a:pt x="11569" y="347535"/>
                  </a:moveTo>
                  <a:lnTo>
                    <a:pt x="13157" y="347535"/>
                  </a:lnTo>
                </a:path>
                <a:path w="1594485" h="633730">
                  <a:moveTo>
                    <a:pt x="15887" y="350113"/>
                  </a:moveTo>
                  <a:lnTo>
                    <a:pt x="15112" y="350113"/>
                  </a:lnTo>
                </a:path>
                <a:path w="1594485" h="633730">
                  <a:moveTo>
                    <a:pt x="22161" y="350113"/>
                  </a:moveTo>
                  <a:lnTo>
                    <a:pt x="21386" y="350113"/>
                  </a:lnTo>
                </a:path>
                <a:path w="1594485" h="633730">
                  <a:moveTo>
                    <a:pt x="24142" y="347535"/>
                  </a:moveTo>
                  <a:lnTo>
                    <a:pt x="25717" y="347535"/>
                  </a:lnTo>
                </a:path>
                <a:path w="1594485" h="633730">
                  <a:moveTo>
                    <a:pt x="28435" y="350113"/>
                  </a:moveTo>
                  <a:lnTo>
                    <a:pt x="27660" y="350113"/>
                  </a:lnTo>
                </a:path>
                <a:path w="1594485" h="633730">
                  <a:moveTo>
                    <a:pt x="30416" y="347535"/>
                  </a:moveTo>
                  <a:lnTo>
                    <a:pt x="31991" y="347535"/>
                  </a:lnTo>
                </a:path>
                <a:path w="1594485" h="633730">
                  <a:moveTo>
                    <a:pt x="34734" y="350113"/>
                  </a:moveTo>
                  <a:lnTo>
                    <a:pt x="33934" y="350113"/>
                  </a:lnTo>
                </a:path>
                <a:path w="1594485" h="633730">
                  <a:moveTo>
                    <a:pt x="36690" y="347535"/>
                  </a:moveTo>
                  <a:lnTo>
                    <a:pt x="38265" y="347535"/>
                  </a:lnTo>
                </a:path>
                <a:path w="1594485" h="633730">
                  <a:moveTo>
                    <a:pt x="41008" y="350113"/>
                  </a:moveTo>
                  <a:lnTo>
                    <a:pt x="40208" y="350113"/>
                  </a:lnTo>
                </a:path>
                <a:path w="1594485" h="633730">
                  <a:moveTo>
                    <a:pt x="42964" y="347535"/>
                  </a:moveTo>
                  <a:lnTo>
                    <a:pt x="44538" y="347535"/>
                  </a:lnTo>
                </a:path>
                <a:path w="1594485" h="633730">
                  <a:moveTo>
                    <a:pt x="47282" y="350113"/>
                  </a:moveTo>
                  <a:lnTo>
                    <a:pt x="46494" y="350113"/>
                  </a:lnTo>
                </a:path>
                <a:path w="1594485" h="633730">
                  <a:moveTo>
                    <a:pt x="49237" y="347535"/>
                  </a:moveTo>
                  <a:lnTo>
                    <a:pt x="56502" y="347535"/>
                  </a:lnTo>
                </a:path>
                <a:path w="1594485" h="633730">
                  <a:moveTo>
                    <a:pt x="56502" y="340702"/>
                  </a:moveTo>
                  <a:lnTo>
                    <a:pt x="49047" y="340702"/>
                  </a:lnTo>
                </a:path>
                <a:path w="1594485" h="633730">
                  <a:moveTo>
                    <a:pt x="56502" y="347535"/>
                  </a:moveTo>
                  <a:lnTo>
                    <a:pt x="56502" y="340702"/>
                  </a:lnTo>
                </a:path>
                <a:path w="1594485" h="633730">
                  <a:moveTo>
                    <a:pt x="12953" y="340702"/>
                  </a:moveTo>
                  <a:lnTo>
                    <a:pt x="11379" y="340702"/>
                  </a:lnTo>
                </a:path>
                <a:path w="1594485" h="633730">
                  <a:moveTo>
                    <a:pt x="44335" y="340702"/>
                  </a:moveTo>
                  <a:lnTo>
                    <a:pt x="42748" y="340702"/>
                  </a:lnTo>
                </a:path>
                <a:path w="1594485" h="633730">
                  <a:moveTo>
                    <a:pt x="25501" y="340702"/>
                  </a:moveTo>
                  <a:lnTo>
                    <a:pt x="23926" y="340702"/>
                  </a:lnTo>
                </a:path>
                <a:path w="1594485" h="633730">
                  <a:moveTo>
                    <a:pt x="6680" y="340702"/>
                  </a:moveTo>
                  <a:lnTo>
                    <a:pt x="5092" y="340702"/>
                  </a:lnTo>
                </a:path>
                <a:path w="1594485" h="633730">
                  <a:moveTo>
                    <a:pt x="31775" y="340702"/>
                  </a:moveTo>
                  <a:lnTo>
                    <a:pt x="30200" y="340702"/>
                  </a:lnTo>
                </a:path>
                <a:path w="1594485" h="633730">
                  <a:moveTo>
                    <a:pt x="38061" y="340702"/>
                  </a:moveTo>
                  <a:lnTo>
                    <a:pt x="36474" y="340702"/>
                  </a:lnTo>
                </a:path>
                <a:path w="1594485" h="633730">
                  <a:moveTo>
                    <a:pt x="1879" y="349211"/>
                  </a:moveTo>
                  <a:lnTo>
                    <a:pt x="1828" y="346379"/>
                  </a:lnTo>
                  <a:lnTo>
                    <a:pt x="1777" y="343547"/>
                  </a:lnTo>
                  <a:lnTo>
                    <a:pt x="1676" y="340702"/>
                  </a:lnTo>
                </a:path>
                <a:path w="1594485" h="633730">
                  <a:moveTo>
                    <a:pt x="2197" y="340702"/>
                  </a:moveTo>
                  <a:lnTo>
                    <a:pt x="1676" y="340702"/>
                  </a:lnTo>
                </a:path>
                <a:path w="1594485" h="633730">
                  <a:moveTo>
                    <a:pt x="2197" y="340702"/>
                  </a:moveTo>
                  <a:lnTo>
                    <a:pt x="2387" y="343839"/>
                  </a:lnTo>
                  <a:lnTo>
                    <a:pt x="2476" y="346976"/>
                  </a:lnTo>
                  <a:lnTo>
                    <a:pt x="2552" y="350113"/>
                  </a:lnTo>
                </a:path>
                <a:path w="1594485" h="633730">
                  <a:moveTo>
                    <a:pt x="1689" y="340702"/>
                  </a:moveTo>
                  <a:lnTo>
                    <a:pt x="0" y="340702"/>
                  </a:lnTo>
                </a:path>
                <a:path w="1594485" h="633730">
                  <a:moveTo>
                    <a:pt x="2984" y="340702"/>
                  </a:moveTo>
                  <a:lnTo>
                    <a:pt x="2197" y="340702"/>
                  </a:lnTo>
                </a:path>
                <a:path w="1594485" h="633730">
                  <a:moveTo>
                    <a:pt x="39865" y="340702"/>
                  </a:moveTo>
                  <a:lnTo>
                    <a:pt x="40639" y="340702"/>
                  </a:lnTo>
                </a:path>
                <a:path w="1594485" h="633730">
                  <a:moveTo>
                    <a:pt x="33578" y="340702"/>
                  </a:moveTo>
                  <a:lnTo>
                    <a:pt x="34366" y="340702"/>
                  </a:lnTo>
                </a:path>
                <a:path w="1594485" h="633730">
                  <a:moveTo>
                    <a:pt x="46139" y="340702"/>
                  </a:moveTo>
                  <a:lnTo>
                    <a:pt x="46926" y="340702"/>
                  </a:lnTo>
                </a:path>
                <a:path w="1594485" h="633730">
                  <a:moveTo>
                    <a:pt x="9258" y="340702"/>
                  </a:moveTo>
                  <a:lnTo>
                    <a:pt x="8470" y="340702"/>
                  </a:lnTo>
                </a:path>
                <a:path w="1594485" h="633730">
                  <a:moveTo>
                    <a:pt x="27304" y="340702"/>
                  </a:moveTo>
                  <a:lnTo>
                    <a:pt x="28092" y="340702"/>
                  </a:lnTo>
                </a:path>
                <a:path w="1594485" h="633730">
                  <a:moveTo>
                    <a:pt x="15532" y="340702"/>
                  </a:moveTo>
                  <a:lnTo>
                    <a:pt x="14744" y="340702"/>
                  </a:lnTo>
                </a:path>
                <a:path w="1594485" h="633730">
                  <a:moveTo>
                    <a:pt x="21805" y="340702"/>
                  </a:moveTo>
                  <a:lnTo>
                    <a:pt x="21018" y="340702"/>
                  </a:lnTo>
                </a:path>
                <a:path w="1594485" h="633730">
                  <a:moveTo>
                    <a:pt x="140004" y="331063"/>
                  </a:moveTo>
                  <a:lnTo>
                    <a:pt x="84124" y="331063"/>
                  </a:lnTo>
                </a:path>
                <a:path w="1594485" h="633730">
                  <a:moveTo>
                    <a:pt x="84124" y="331063"/>
                  </a:moveTo>
                  <a:lnTo>
                    <a:pt x="84124" y="336791"/>
                  </a:lnTo>
                </a:path>
                <a:path w="1594485" h="633730">
                  <a:moveTo>
                    <a:pt x="93078" y="483425"/>
                  </a:moveTo>
                  <a:lnTo>
                    <a:pt x="112598" y="483425"/>
                  </a:lnTo>
                </a:path>
                <a:path w="1594485" h="633730">
                  <a:moveTo>
                    <a:pt x="84124" y="329222"/>
                  </a:moveTo>
                  <a:lnTo>
                    <a:pt x="140004" y="329222"/>
                  </a:lnTo>
                </a:path>
                <a:path w="1594485" h="633730">
                  <a:moveTo>
                    <a:pt x="84124" y="329222"/>
                  </a:moveTo>
                  <a:lnTo>
                    <a:pt x="84124" y="331063"/>
                  </a:lnTo>
                </a:path>
                <a:path w="1594485" h="633730">
                  <a:moveTo>
                    <a:pt x="140004" y="328777"/>
                  </a:moveTo>
                  <a:lnTo>
                    <a:pt x="84124" y="328777"/>
                  </a:lnTo>
                </a:path>
                <a:path w="1594485" h="633730">
                  <a:moveTo>
                    <a:pt x="84124" y="328777"/>
                  </a:moveTo>
                  <a:lnTo>
                    <a:pt x="84124" y="329222"/>
                  </a:lnTo>
                </a:path>
                <a:path w="1594485" h="633730">
                  <a:moveTo>
                    <a:pt x="56502" y="336308"/>
                  </a:moveTo>
                  <a:lnTo>
                    <a:pt x="56502" y="340702"/>
                  </a:lnTo>
                </a:path>
                <a:path w="1594485" h="633730">
                  <a:moveTo>
                    <a:pt x="56502" y="347535"/>
                  </a:moveTo>
                  <a:lnTo>
                    <a:pt x="56502" y="357022"/>
                  </a:lnTo>
                </a:path>
                <a:path w="1594485" h="633730">
                  <a:moveTo>
                    <a:pt x="66547" y="355676"/>
                  </a:moveTo>
                  <a:lnTo>
                    <a:pt x="66547" y="347052"/>
                  </a:lnTo>
                </a:path>
                <a:path w="1594485" h="633730">
                  <a:moveTo>
                    <a:pt x="1505343" y="629462"/>
                  </a:moveTo>
                  <a:lnTo>
                    <a:pt x="1505343" y="589534"/>
                  </a:lnTo>
                </a:path>
                <a:path w="1594485" h="633730">
                  <a:moveTo>
                    <a:pt x="1509115" y="633234"/>
                  </a:moveTo>
                  <a:lnTo>
                    <a:pt x="1505343" y="629462"/>
                  </a:lnTo>
                </a:path>
                <a:path w="1594485" h="633730">
                  <a:moveTo>
                    <a:pt x="1594192" y="633234"/>
                  </a:moveTo>
                  <a:lnTo>
                    <a:pt x="1509115" y="633234"/>
                  </a:lnTo>
                </a:path>
                <a:path w="1594485" h="633730">
                  <a:moveTo>
                    <a:pt x="1592135" y="585584"/>
                  </a:moveTo>
                  <a:lnTo>
                    <a:pt x="1592649" y="597492"/>
                  </a:lnTo>
                  <a:lnTo>
                    <a:pt x="1593164" y="609404"/>
                  </a:lnTo>
                  <a:lnTo>
                    <a:pt x="1593678" y="621319"/>
                  </a:lnTo>
                  <a:lnTo>
                    <a:pt x="1594192" y="633234"/>
                  </a:lnTo>
                </a:path>
                <a:path w="1594485" h="633730">
                  <a:moveTo>
                    <a:pt x="1569872" y="570636"/>
                  </a:moveTo>
                  <a:lnTo>
                    <a:pt x="1577342" y="571743"/>
                  </a:lnTo>
                  <a:lnTo>
                    <a:pt x="1584342" y="574033"/>
                  </a:lnTo>
                  <a:lnTo>
                    <a:pt x="1589673" y="578362"/>
                  </a:lnTo>
                  <a:lnTo>
                    <a:pt x="1592135" y="585584"/>
                  </a:lnTo>
                </a:path>
                <a:path w="1594485" h="633730">
                  <a:moveTo>
                    <a:pt x="1566278" y="570458"/>
                  </a:moveTo>
                  <a:lnTo>
                    <a:pt x="1567484" y="570458"/>
                  </a:lnTo>
                  <a:lnTo>
                    <a:pt x="1568691" y="570522"/>
                  </a:lnTo>
                  <a:lnTo>
                    <a:pt x="1569872" y="570636"/>
                  </a:lnTo>
                </a:path>
                <a:path w="1594485" h="633730">
                  <a:moveTo>
                    <a:pt x="1531086" y="570458"/>
                  </a:moveTo>
                  <a:lnTo>
                    <a:pt x="1566278" y="570458"/>
                  </a:lnTo>
                </a:path>
                <a:path w="1594485" h="633730">
                  <a:moveTo>
                    <a:pt x="1527314" y="574230"/>
                  </a:moveTo>
                  <a:lnTo>
                    <a:pt x="1531086" y="570458"/>
                  </a:lnTo>
                </a:path>
                <a:path w="1594485" h="633730">
                  <a:moveTo>
                    <a:pt x="1527314" y="583018"/>
                  </a:moveTo>
                  <a:lnTo>
                    <a:pt x="1527314" y="574230"/>
                  </a:lnTo>
                </a:path>
                <a:path w="1594485" h="633730">
                  <a:moveTo>
                    <a:pt x="1509115" y="583018"/>
                  </a:moveTo>
                  <a:lnTo>
                    <a:pt x="1527314" y="583018"/>
                  </a:lnTo>
                </a:path>
                <a:path w="1594485" h="633730">
                  <a:moveTo>
                    <a:pt x="1505343" y="589534"/>
                  </a:moveTo>
                  <a:lnTo>
                    <a:pt x="1509115" y="583018"/>
                  </a:lnTo>
                </a:path>
                <a:path w="1594485" h="633730">
                  <a:moveTo>
                    <a:pt x="1414322" y="583018"/>
                  </a:moveTo>
                  <a:lnTo>
                    <a:pt x="1432534" y="583018"/>
                  </a:lnTo>
                </a:path>
                <a:path w="1594485" h="633730">
                  <a:moveTo>
                    <a:pt x="1414322" y="574230"/>
                  </a:moveTo>
                  <a:lnTo>
                    <a:pt x="1414322" y="583018"/>
                  </a:lnTo>
                </a:path>
                <a:path w="1594485" h="633730">
                  <a:moveTo>
                    <a:pt x="1410563" y="570458"/>
                  </a:moveTo>
                  <a:lnTo>
                    <a:pt x="1414322" y="574230"/>
                  </a:lnTo>
                </a:path>
                <a:path w="1594485" h="633730">
                  <a:moveTo>
                    <a:pt x="1395488" y="570458"/>
                  </a:moveTo>
                  <a:lnTo>
                    <a:pt x="1410563" y="570458"/>
                  </a:lnTo>
                </a:path>
                <a:path w="1594485" h="633730">
                  <a:moveTo>
                    <a:pt x="1376667" y="113512"/>
                  </a:moveTo>
                  <a:lnTo>
                    <a:pt x="1376667" y="551624"/>
                  </a:lnTo>
                </a:path>
                <a:path w="1594485" h="633730">
                  <a:moveTo>
                    <a:pt x="1364767" y="92202"/>
                  </a:moveTo>
                  <a:lnTo>
                    <a:pt x="1373136" y="96037"/>
                  </a:lnTo>
                  <a:lnTo>
                    <a:pt x="1376197" y="104952"/>
                  </a:lnTo>
                  <a:lnTo>
                    <a:pt x="1376667" y="113512"/>
                  </a:lnTo>
                </a:path>
                <a:path w="1594485" h="633730">
                  <a:moveTo>
                    <a:pt x="1018844" y="0"/>
                  </a:moveTo>
                  <a:lnTo>
                    <a:pt x="1070065" y="2925"/>
                  </a:lnTo>
                  <a:lnTo>
                    <a:pt x="1120981" y="10899"/>
                  </a:lnTo>
                  <a:lnTo>
                    <a:pt x="1171440" y="23043"/>
                  </a:lnTo>
                  <a:lnTo>
                    <a:pt x="1221727" y="37922"/>
                  </a:lnTo>
                  <a:lnTo>
                    <a:pt x="1272762" y="55363"/>
                  </a:lnTo>
                  <a:lnTo>
                    <a:pt x="1323824" y="74939"/>
                  </a:lnTo>
                  <a:lnTo>
                    <a:pt x="1360042" y="90144"/>
                  </a:lnTo>
                  <a:lnTo>
                    <a:pt x="1362405" y="91173"/>
                  </a:lnTo>
                  <a:lnTo>
                    <a:pt x="1364767" y="92202"/>
                  </a:lnTo>
                </a:path>
                <a:path w="1594485" h="633730">
                  <a:moveTo>
                    <a:pt x="672922" y="92202"/>
                  </a:moveTo>
                  <a:lnTo>
                    <a:pt x="720215" y="72317"/>
                  </a:lnTo>
                  <a:lnTo>
                    <a:pt x="768850" y="53889"/>
                  </a:lnTo>
                  <a:lnTo>
                    <a:pt x="818613" y="37106"/>
                  </a:lnTo>
                  <a:lnTo>
                    <a:pt x="869289" y="22186"/>
                  </a:lnTo>
                  <a:lnTo>
                    <a:pt x="922112" y="9960"/>
                  </a:lnTo>
                  <a:lnTo>
                    <a:pt x="975520" y="2265"/>
                  </a:lnTo>
                  <a:lnTo>
                    <a:pt x="1011364" y="177"/>
                  </a:lnTo>
                  <a:lnTo>
                    <a:pt x="1018844" y="0"/>
                  </a:lnTo>
                </a:path>
                <a:path w="1594485" h="633730">
                  <a:moveTo>
                    <a:pt x="661022" y="113512"/>
                  </a:moveTo>
                  <a:lnTo>
                    <a:pt x="661530" y="104381"/>
                  </a:lnTo>
                  <a:lnTo>
                    <a:pt x="664743" y="96837"/>
                  </a:lnTo>
                  <a:lnTo>
                    <a:pt x="672922" y="92202"/>
                  </a:lnTo>
                </a:path>
                <a:path w="1594485" h="633730">
                  <a:moveTo>
                    <a:pt x="661022" y="551624"/>
                  </a:moveTo>
                  <a:lnTo>
                    <a:pt x="661022" y="113512"/>
                  </a:lnTo>
                </a:path>
                <a:path w="1594485" h="633730">
                  <a:moveTo>
                    <a:pt x="627126" y="570458"/>
                  </a:moveTo>
                  <a:lnTo>
                    <a:pt x="642200" y="570458"/>
                  </a:lnTo>
                </a:path>
                <a:path w="1594485" h="633730">
                  <a:moveTo>
                    <a:pt x="623354" y="574230"/>
                  </a:moveTo>
                  <a:lnTo>
                    <a:pt x="627126" y="570458"/>
                  </a:lnTo>
                </a:path>
                <a:path w="1594485" h="633730">
                  <a:moveTo>
                    <a:pt x="623354" y="583018"/>
                  </a:moveTo>
                  <a:lnTo>
                    <a:pt x="623354" y="574230"/>
                  </a:lnTo>
                </a:path>
                <a:path w="1594485" h="633730">
                  <a:moveTo>
                    <a:pt x="605167" y="583018"/>
                  </a:moveTo>
                  <a:lnTo>
                    <a:pt x="623354" y="583018"/>
                  </a:lnTo>
                </a:path>
                <a:path w="1594485" h="633730">
                  <a:moveTo>
                    <a:pt x="601395" y="589534"/>
                  </a:moveTo>
                  <a:lnTo>
                    <a:pt x="605167" y="583018"/>
                  </a:lnTo>
                </a:path>
                <a:path w="1594485" h="633730">
                  <a:moveTo>
                    <a:pt x="601395" y="629462"/>
                  </a:moveTo>
                  <a:lnTo>
                    <a:pt x="601395" y="589534"/>
                  </a:lnTo>
                </a:path>
                <a:path w="1594485" h="633730">
                  <a:moveTo>
                    <a:pt x="605167" y="633234"/>
                  </a:moveTo>
                  <a:lnTo>
                    <a:pt x="601395" y="629462"/>
                  </a:lnTo>
                </a:path>
                <a:path w="1594485" h="633730">
                  <a:moveTo>
                    <a:pt x="1432534" y="633234"/>
                  </a:moveTo>
                  <a:lnTo>
                    <a:pt x="605167" y="633234"/>
                  </a:lnTo>
                </a:path>
                <a:path w="1594485" h="633730">
                  <a:moveTo>
                    <a:pt x="1436293" y="629462"/>
                  </a:moveTo>
                  <a:lnTo>
                    <a:pt x="1432534" y="633234"/>
                  </a:lnTo>
                </a:path>
                <a:path w="1594485" h="633730">
                  <a:moveTo>
                    <a:pt x="1436293" y="589534"/>
                  </a:moveTo>
                  <a:lnTo>
                    <a:pt x="1436293" y="629462"/>
                  </a:lnTo>
                </a:path>
                <a:path w="1594485" h="633730">
                  <a:moveTo>
                    <a:pt x="1432534" y="583018"/>
                  </a:moveTo>
                  <a:lnTo>
                    <a:pt x="1436293" y="589534"/>
                  </a:lnTo>
                </a:path>
              </a:pathLst>
            </a:custGeom>
            <a:ln w="7442">
              <a:solidFill>
                <a:srgbClr val="070101"/>
              </a:solidFill>
            </a:ln>
          </p:spPr>
          <p:txBody>
            <a:bodyPr wrap="square" lIns="0" tIns="0" rIns="0" bIns="0" rtlCol="0"/>
            <a:lstStyle/>
            <a:p/>
          </p:txBody>
        </p:sp>
        <p:pic>
          <p:nvPicPr>
            <p:cNvPr id="4038" name="object 4038" descr=""/>
            <p:cNvPicPr/>
            <p:nvPr/>
          </p:nvPicPr>
          <p:blipFill>
            <a:blip r:embed="rId52" cstate="print"/>
            <a:stretch>
              <a:fillRect/>
            </a:stretch>
          </p:blipFill>
          <p:spPr>
            <a:xfrm>
              <a:off x="1406166" y="2269709"/>
              <a:ext cx="96278" cy="70218"/>
            </a:xfrm>
            <a:prstGeom prst="rect">
              <a:avLst/>
            </a:prstGeom>
          </p:spPr>
        </p:pic>
        <p:pic>
          <p:nvPicPr>
            <p:cNvPr id="4039" name="object 4039" descr=""/>
            <p:cNvPicPr/>
            <p:nvPr/>
          </p:nvPicPr>
          <p:blipFill>
            <a:blip r:embed="rId53" cstate="print"/>
            <a:stretch>
              <a:fillRect/>
            </a:stretch>
          </p:blipFill>
          <p:spPr>
            <a:xfrm>
              <a:off x="1313647" y="1579198"/>
              <a:ext cx="188798" cy="246849"/>
            </a:xfrm>
            <a:prstGeom prst="rect">
              <a:avLst/>
            </a:prstGeom>
          </p:spPr>
        </p:pic>
        <p:sp>
          <p:nvSpPr>
            <p:cNvPr id="4040" name="object 4040" descr=""/>
            <p:cNvSpPr/>
            <p:nvPr/>
          </p:nvSpPr>
          <p:spPr>
            <a:xfrm>
              <a:off x="1362174" y="1582906"/>
              <a:ext cx="1407795" cy="753745"/>
            </a:xfrm>
            <a:custGeom>
              <a:avLst/>
              <a:gdLst/>
              <a:ahLst/>
              <a:cxnLst/>
              <a:rect l="l" t="t" r="r" b="b"/>
              <a:pathLst>
                <a:path w="1407795" h="753744">
                  <a:moveTo>
                    <a:pt x="136550" y="0"/>
                  </a:moveTo>
                  <a:lnTo>
                    <a:pt x="136550" y="0"/>
                  </a:lnTo>
                  <a:lnTo>
                    <a:pt x="614159" y="0"/>
                  </a:lnTo>
                  <a:lnTo>
                    <a:pt x="623061" y="0"/>
                  </a:lnTo>
                </a:path>
                <a:path w="1407795" h="753744">
                  <a:moveTo>
                    <a:pt x="1397558" y="435800"/>
                  </a:moveTo>
                  <a:lnTo>
                    <a:pt x="1389897" y="382708"/>
                  </a:lnTo>
                  <a:lnTo>
                    <a:pt x="1370177" y="332816"/>
                  </a:lnTo>
                  <a:lnTo>
                    <a:pt x="1341416" y="290480"/>
                  </a:lnTo>
                  <a:lnTo>
                    <a:pt x="1306207" y="253250"/>
                  </a:lnTo>
                  <a:lnTo>
                    <a:pt x="1265293" y="217651"/>
                  </a:lnTo>
                  <a:lnTo>
                    <a:pt x="1223378" y="183222"/>
                  </a:lnTo>
                  <a:lnTo>
                    <a:pt x="1203150" y="166107"/>
                  </a:lnTo>
                  <a:lnTo>
                    <a:pt x="1165001" y="129405"/>
                  </a:lnTo>
                  <a:lnTo>
                    <a:pt x="1133521" y="87633"/>
                  </a:lnTo>
                  <a:lnTo>
                    <a:pt x="1113898" y="39629"/>
                  </a:lnTo>
                  <a:lnTo>
                    <a:pt x="1109560" y="4686"/>
                  </a:lnTo>
                  <a:lnTo>
                    <a:pt x="1109713" y="12"/>
                  </a:lnTo>
                </a:path>
                <a:path w="1407795" h="753744">
                  <a:moveTo>
                    <a:pt x="623061" y="0"/>
                  </a:moveTo>
                  <a:lnTo>
                    <a:pt x="623061" y="0"/>
                  </a:lnTo>
                  <a:lnTo>
                    <a:pt x="1097876" y="0"/>
                  </a:lnTo>
                  <a:lnTo>
                    <a:pt x="1109560" y="0"/>
                  </a:lnTo>
                </a:path>
                <a:path w="1407795" h="753744">
                  <a:moveTo>
                    <a:pt x="0" y="753300"/>
                  </a:moveTo>
                  <a:lnTo>
                    <a:pt x="47739" y="753300"/>
                  </a:lnTo>
                </a:path>
                <a:path w="1407795" h="753744">
                  <a:moveTo>
                    <a:pt x="1198435" y="753300"/>
                  </a:moveTo>
                  <a:lnTo>
                    <a:pt x="1281341" y="753300"/>
                  </a:lnTo>
                  <a:lnTo>
                    <a:pt x="1361757" y="753300"/>
                  </a:lnTo>
                  <a:lnTo>
                    <a:pt x="1407744" y="753300"/>
                  </a:lnTo>
                </a:path>
                <a:path w="1407795" h="753744">
                  <a:moveTo>
                    <a:pt x="1407744" y="753300"/>
                  </a:moveTo>
                  <a:lnTo>
                    <a:pt x="1397774" y="435813"/>
                  </a:lnTo>
                </a:path>
                <a:path w="1407795" h="753744">
                  <a:moveTo>
                    <a:pt x="1040510" y="709599"/>
                  </a:moveTo>
                  <a:lnTo>
                    <a:pt x="1044486" y="709599"/>
                  </a:lnTo>
                </a:path>
                <a:path w="1407795" h="753744">
                  <a:moveTo>
                    <a:pt x="1105585" y="709599"/>
                  </a:moveTo>
                  <a:lnTo>
                    <a:pt x="1109560" y="709599"/>
                  </a:lnTo>
                </a:path>
                <a:path w="1407795" h="753744">
                  <a:moveTo>
                    <a:pt x="1109560" y="749528"/>
                  </a:moveTo>
                  <a:lnTo>
                    <a:pt x="1105585" y="749528"/>
                  </a:lnTo>
                </a:path>
              </a:pathLst>
            </a:custGeom>
            <a:ln w="7442">
              <a:solidFill>
                <a:srgbClr val="070101"/>
              </a:solidFill>
            </a:ln>
          </p:spPr>
          <p:txBody>
            <a:bodyPr wrap="square" lIns="0" tIns="0" rIns="0" bIns="0" rtlCol="0"/>
            <a:lstStyle/>
            <a:p/>
          </p:txBody>
        </p:sp>
        <p:sp>
          <p:nvSpPr>
            <p:cNvPr id="4041" name="object 4041" descr=""/>
            <p:cNvSpPr/>
            <p:nvPr/>
          </p:nvSpPr>
          <p:spPr>
            <a:xfrm>
              <a:off x="935019" y="2042734"/>
              <a:ext cx="115570" cy="135255"/>
            </a:xfrm>
            <a:custGeom>
              <a:avLst/>
              <a:gdLst/>
              <a:ahLst/>
              <a:cxnLst/>
              <a:rect l="l" t="t" r="r" b="b"/>
              <a:pathLst>
                <a:path w="115569" h="135255">
                  <a:moveTo>
                    <a:pt x="51130" y="23228"/>
                  </a:moveTo>
                  <a:lnTo>
                    <a:pt x="51879" y="73596"/>
                  </a:lnTo>
                  <a:lnTo>
                    <a:pt x="51942" y="78612"/>
                  </a:lnTo>
                  <a:lnTo>
                    <a:pt x="52006" y="83616"/>
                  </a:lnTo>
                  <a:lnTo>
                    <a:pt x="52082" y="88620"/>
                  </a:lnTo>
                </a:path>
                <a:path w="115569" h="135255">
                  <a:moveTo>
                    <a:pt x="51130" y="23228"/>
                  </a:moveTo>
                  <a:lnTo>
                    <a:pt x="52095" y="23228"/>
                  </a:lnTo>
                </a:path>
                <a:path w="115569" h="135255">
                  <a:moveTo>
                    <a:pt x="41732" y="102222"/>
                  </a:moveTo>
                  <a:lnTo>
                    <a:pt x="39750" y="102222"/>
                  </a:lnTo>
                </a:path>
                <a:path w="115569" h="135255">
                  <a:moveTo>
                    <a:pt x="38569" y="23228"/>
                  </a:moveTo>
                  <a:lnTo>
                    <a:pt x="38819" y="38591"/>
                  </a:lnTo>
                  <a:lnTo>
                    <a:pt x="39044" y="53954"/>
                  </a:lnTo>
                  <a:lnTo>
                    <a:pt x="39257" y="69314"/>
                  </a:lnTo>
                  <a:lnTo>
                    <a:pt x="39471" y="84670"/>
                  </a:lnTo>
                  <a:lnTo>
                    <a:pt x="39560" y="90525"/>
                  </a:lnTo>
                  <a:lnTo>
                    <a:pt x="39649" y="96367"/>
                  </a:lnTo>
                  <a:lnTo>
                    <a:pt x="39750" y="102222"/>
                  </a:lnTo>
                </a:path>
                <a:path w="115569" h="135255">
                  <a:moveTo>
                    <a:pt x="38569" y="23228"/>
                  </a:moveTo>
                  <a:lnTo>
                    <a:pt x="40487" y="23228"/>
                  </a:lnTo>
                </a:path>
                <a:path w="115569" h="135255">
                  <a:moveTo>
                    <a:pt x="41732" y="102222"/>
                  </a:moveTo>
                  <a:lnTo>
                    <a:pt x="41479" y="86565"/>
                  </a:lnTo>
                  <a:lnTo>
                    <a:pt x="41246" y="70912"/>
                  </a:lnTo>
                  <a:lnTo>
                    <a:pt x="41017" y="55261"/>
                  </a:lnTo>
                  <a:lnTo>
                    <a:pt x="40779" y="39611"/>
                  </a:lnTo>
                  <a:lnTo>
                    <a:pt x="40690" y="34150"/>
                  </a:lnTo>
                  <a:lnTo>
                    <a:pt x="40589" y="28689"/>
                  </a:lnTo>
                  <a:lnTo>
                    <a:pt x="40487" y="23228"/>
                  </a:lnTo>
                </a:path>
                <a:path w="115569" h="135255">
                  <a:moveTo>
                    <a:pt x="44449" y="102222"/>
                  </a:moveTo>
                  <a:lnTo>
                    <a:pt x="42506" y="102222"/>
                  </a:lnTo>
                </a:path>
                <a:path w="115569" h="135255">
                  <a:moveTo>
                    <a:pt x="42506" y="102222"/>
                  </a:moveTo>
                  <a:lnTo>
                    <a:pt x="42259" y="86565"/>
                  </a:lnTo>
                  <a:lnTo>
                    <a:pt x="42025" y="70912"/>
                  </a:lnTo>
                  <a:lnTo>
                    <a:pt x="41794" y="55261"/>
                  </a:lnTo>
                  <a:lnTo>
                    <a:pt x="41554" y="39611"/>
                  </a:lnTo>
                  <a:lnTo>
                    <a:pt x="41465" y="34150"/>
                  </a:lnTo>
                  <a:lnTo>
                    <a:pt x="41363" y="28689"/>
                  </a:lnTo>
                  <a:lnTo>
                    <a:pt x="41274" y="23228"/>
                  </a:lnTo>
                </a:path>
                <a:path w="115569" h="135255">
                  <a:moveTo>
                    <a:pt x="41274" y="23228"/>
                  </a:moveTo>
                  <a:lnTo>
                    <a:pt x="43268" y="23228"/>
                  </a:lnTo>
                </a:path>
                <a:path w="115569" h="135255">
                  <a:moveTo>
                    <a:pt x="44449" y="102222"/>
                  </a:moveTo>
                  <a:lnTo>
                    <a:pt x="44214" y="87134"/>
                  </a:lnTo>
                  <a:lnTo>
                    <a:pt x="43995" y="72048"/>
                  </a:lnTo>
                  <a:lnTo>
                    <a:pt x="43782" y="56964"/>
                  </a:lnTo>
                  <a:lnTo>
                    <a:pt x="43560" y="41884"/>
                  </a:lnTo>
                  <a:lnTo>
                    <a:pt x="43472" y="35661"/>
                  </a:lnTo>
                  <a:lnTo>
                    <a:pt x="43383" y="29451"/>
                  </a:lnTo>
                  <a:lnTo>
                    <a:pt x="43268" y="23228"/>
                  </a:lnTo>
                </a:path>
                <a:path w="115569" h="135255">
                  <a:moveTo>
                    <a:pt x="38163" y="102222"/>
                  </a:moveTo>
                  <a:lnTo>
                    <a:pt x="36233" y="102222"/>
                  </a:lnTo>
                </a:path>
                <a:path w="115569" h="135255">
                  <a:moveTo>
                    <a:pt x="36233" y="102222"/>
                  </a:moveTo>
                  <a:lnTo>
                    <a:pt x="35983" y="86270"/>
                  </a:lnTo>
                  <a:lnTo>
                    <a:pt x="35744" y="70321"/>
                  </a:lnTo>
                  <a:lnTo>
                    <a:pt x="35504" y="54375"/>
                  </a:lnTo>
                  <a:lnTo>
                    <a:pt x="35255" y="38430"/>
                  </a:lnTo>
                  <a:lnTo>
                    <a:pt x="35178" y="33362"/>
                  </a:lnTo>
                  <a:lnTo>
                    <a:pt x="35090" y="28295"/>
                  </a:lnTo>
                  <a:lnTo>
                    <a:pt x="34988" y="23228"/>
                  </a:lnTo>
                </a:path>
                <a:path w="115569" h="135255">
                  <a:moveTo>
                    <a:pt x="34988" y="23228"/>
                  </a:moveTo>
                  <a:lnTo>
                    <a:pt x="36995" y="23228"/>
                  </a:lnTo>
                </a:path>
                <a:path w="115569" h="135255">
                  <a:moveTo>
                    <a:pt x="38163" y="102222"/>
                  </a:moveTo>
                  <a:lnTo>
                    <a:pt x="37941" y="87260"/>
                  </a:lnTo>
                  <a:lnTo>
                    <a:pt x="37726" y="72301"/>
                  </a:lnTo>
                  <a:lnTo>
                    <a:pt x="37515" y="57341"/>
                  </a:lnTo>
                  <a:lnTo>
                    <a:pt x="37299" y="42379"/>
                  </a:lnTo>
                  <a:lnTo>
                    <a:pt x="37210" y="36004"/>
                  </a:lnTo>
                  <a:lnTo>
                    <a:pt x="37109" y="29616"/>
                  </a:lnTo>
                  <a:lnTo>
                    <a:pt x="36995" y="23228"/>
                  </a:lnTo>
                </a:path>
                <a:path w="115569" h="135255">
                  <a:moveTo>
                    <a:pt x="34201" y="102222"/>
                  </a:moveTo>
                  <a:lnTo>
                    <a:pt x="31368" y="102222"/>
                  </a:lnTo>
                </a:path>
                <a:path w="115569" h="135255">
                  <a:moveTo>
                    <a:pt x="31368" y="102222"/>
                  </a:moveTo>
                  <a:lnTo>
                    <a:pt x="31368" y="67487"/>
                  </a:lnTo>
                </a:path>
                <a:path w="115569" h="135255">
                  <a:moveTo>
                    <a:pt x="31368" y="67487"/>
                  </a:moveTo>
                  <a:lnTo>
                    <a:pt x="31368" y="23228"/>
                  </a:lnTo>
                </a:path>
                <a:path w="115569" h="135255">
                  <a:moveTo>
                    <a:pt x="31368" y="23228"/>
                  </a:moveTo>
                  <a:lnTo>
                    <a:pt x="33426" y="23228"/>
                  </a:lnTo>
                </a:path>
                <a:path w="115569" h="135255">
                  <a:moveTo>
                    <a:pt x="34201" y="102222"/>
                  </a:moveTo>
                  <a:lnTo>
                    <a:pt x="34051" y="87361"/>
                  </a:lnTo>
                  <a:lnTo>
                    <a:pt x="33916" y="72497"/>
                  </a:lnTo>
                  <a:lnTo>
                    <a:pt x="33784" y="57634"/>
                  </a:lnTo>
                  <a:lnTo>
                    <a:pt x="33642" y="42773"/>
                  </a:lnTo>
                  <a:lnTo>
                    <a:pt x="33578" y="36258"/>
                  </a:lnTo>
                  <a:lnTo>
                    <a:pt x="33515" y="29743"/>
                  </a:lnTo>
                  <a:lnTo>
                    <a:pt x="33426" y="23228"/>
                  </a:lnTo>
                </a:path>
                <a:path w="115569" h="135255">
                  <a:moveTo>
                    <a:pt x="46024" y="102222"/>
                  </a:moveTo>
                  <a:lnTo>
                    <a:pt x="44449" y="102222"/>
                  </a:lnTo>
                </a:path>
                <a:path w="115569" h="135255">
                  <a:moveTo>
                    <a:pt x="43268" y="23228"/>
                  </a:moveTo>
                  <a:lnTo>
                    <a:pt x="44843" y="23228"/>
                  </a:lnTo>
                </a:path>
                <a:path w="115569" h="135255">
                  <a:moveTo>
                    <a:pt x="52095" y="102222"/>
                  </a:moveTo>
                  <a:lnTo>
                    <a:pt x="50723" y="102222"/>
                  </a:lnTo>
                </a:path>
                <a:path w="115569" h="135255">
                  <a:moveTo>
                    <a:pt x="49542" y="23228"/>
                  </a:moveTo>
                  <a:lnTo>
                    <a:pt x="51130" y="23228"/>
                  </a:lnTo>
                </a:path>
                <a:path w="115569" h="135255">
                  <a:moveTo>
                    <a:pt x="39750" y="102222"/>
                  </a:moveTo>
                  <a:lnTo>
                    <a:pt x="38163" y="102222"/>
                  </a:lnTo>
                </a:path>
                <a:path w="115569" h="135255">
                  <a:moveTo>
                    <a:pt x="36995" y="23228"/>
                  </a:moveTo>
                  <a:lnTo>
                    <a:pt x="38569" y="23228"/>
                  </a:lnTo>
                </a:path>
                <a:path w="115569" h="135255">
                  <a:moveTo>
                    <a:pt x="35458" y="102222"/>
                  </a:moveTo>
                  <a:lnTo>
                    <a:pt x="34201" y="102222"/>
                  </a:lnTo>
                </a:path>
                <a:path w="115569" h="135255">
                  <a:moveTo>
                    <a:pt x="33426" y="23228"/>
                  </a:moveTo>
                  <a:lnTo>
                    <a:pt x="34213" y="23228"/>
                  </a:lnTo>
                </a:path>
                <a:path w="115569" h="135255">
                  <a:moveTo>
                    <a:pt x="34213" y="23228"/>
                  </a:moveTo>
                  <a:lnTo>
                    <a:pt x="34472" y="38220"/>
                  </a:lnTo>
                  <a:lnTo>
                    <a:pt x="34705" y="53212"/>
                  </a:lnTo>
                  <a:lnTo>
                    <a:pt x="34924" y="68205"/>
                  </a:lnTo>
                  <a:lnTo>
                    <a:pt x="35140" y="83197"/>
                  </a:lnTo>
                  <a:lnTo>
                    <a:pt x="35242" y="89534"/>
                  </a:lnTo>
                  <a:lnTo>
                    <a:pt x="35344" y="95884"/>
                  </a:lnTo>
                  <a:lnTo>
                    <a:pt x="35458" y="102222"/>
                  </a:lnTo>
                </a:path>
                <a:path w="115569" h="135255">
                  <a:moveTo>
                    <a:pt x="48780" y="102222"/>
                  </a:moveTo>
                  <a:lnTo>
                    <a:pt x="48005" y="102222"/>
                  </a:lnTo>
                </a:path>
                <a:path w="115569" h="135255">
                  <a:moveTo>
                    <a:pt x="46761" y="23228"/>
                  </a:moveTo>
                  <a:lnTo>
                    <a:pt x="47548" y="23228"/>
                  </a:lnTo>
                </a:path>
                <a:path w="115569" h="135255">
                  <a:moveTo>
                    <a:pt x="42506" y="102222"/>
                  </a:moveTo>
                  <a:lnTo>
                    <a:pt x="41732" y="102222"/>
                  </a:lnTo>
                </a:path>
                <a:path w="115569" h="135255">
                  <a:moveTo>
                    <a:pt x="40487" y="23228"/>
                  </a:moveTo>
                  <a:lnTo>
                    <a:pt x="41274" y="23228"/>
                  </a:lnTo>
                </a:path>
                <a:path w="115569" h="135255">
                  <a:moveTo>
                    <a:pt x="35471" y="102222"/>
                  </a:moveTo>
                  <a:lnTo>
                    <a:pt x="36233" y="102222"/>
                  </a:lnTo>
                </a:path>
                <a:path w="115569" h="135255">
                  <a:moveTo>
                    <a:pt x="34213" y="23228"/>
                  </a:moveTo>
                  <a:lnTo>
                    <a:pt x="34988" y="23228"/>
                  </a:lnTo>
                </a:path>
                <a:path w="115569" h="135255">
                  <a:moveTo>
                    <a:pt x="87883" y="0"/>
                  </a:moveTo>
                  <a:lnTo>
                    <a:pt x="3759" y="0"/>
                  </a:lnTo>
                </a:path>
                <a:path w="115569" h="135255">
                  <a:moveTo>
                    <a:pt x="84734" y="15036"/>
                  </a:moveTo>
                  <a:lnTo>
                    <a:pt x="84734" y="10871"/>
                  </a:lnTo>
                </a:path>
                <a:path w="115569" h="135255">
                  <a:moveTo>
                    <a:pt x="31368" y="10871"/>
                  </a:moveTo>
                  <a:lnTo>
                    <a:pt x="31368" y="939"/>
                  </a:lnTo>
                </a:path>
                <a:path w="115569" h="135255">
                  <a:moveTo>
                    <a:pt x="84734" y="10871"/>
                  </a:moveTo>
                  <a:lnTo>
                    <a:pt x="31368" y="10871"/>
                  </a:lnTo>
                </a:path>
                <a:path w="115569" h="135255">
                  <a:moveTo>
                    <a:pt x="3759" y="134962"/>
                  </a:moveTo>
                  <a:lnTo>
                    <a:pt x="69202" y="134962"/>
                  </a:lnTo>
                </a:path>
                <a:path w="115569" h="135255">
                  <a:moveTo>
                    <a:pt x="31368" y="116852"/>
                  </a:moveTo>
                  <a:lnTo>
                    <a:pt x="69202" y="116852"/>
                  </a:lnTo>
                </a:path>
                <a:path w="115569" h="135255">
                  <a:moveTo>
                    <a:pt x="31368" y="134023"/>
                  </a:moveTo>
                  <a:lnTo>
                    <a:pt x="31368" y="116852"/>
                  </a:lnTo>
                </a:path>
                <a:path w="115569" h="135255">
                  <a:moveTo>
                    <a:pt x="0" y="3771"/>
                  </a:moveTo>
                  <a:lnTo>
                    <a:pt x="0" y="67487"/>
                  </a:lnTo>
                </a:path>
                <a:path w="115569" h="135255">
                  <a:moveTo>
                    <a:pt x="0" y="67487"/>
                  </a:moveTo>
                  <a:lnTo>
                    <a:pt x="0" y="131203"/>
                  </a:lnTo>
                </a:path>
                <a:path w="115569" h="135255">
                  <a:moveTo>
                    <a:pt x="101066" y="16421"/>
                  </a:moveTo>
                  <a:lnTo>
                    <a:pt x="101066" y="10871"/>
                  </a:lnTo>
                </a:path>
                <a:path w="115569" h="135255">
                  <a:moveTo>
                    <a:pt x="115493" y="10871"/>
                  </a:moveTo>
                  <a:lnTo>
                    <a:pt x="101066" y="10871"/>
                  </a:lnTo>
                </a:path>
                <a:path w="115569" h="135255">
                  <a:moveTo>
                    <a:pt x="97929" y="16090"/>
                  </a:moveTo>
                  <a:lnTo>
                    <a:pt x="97929" y="12077"/>
                  </a:lnTo>
                </a:path>
                <a:path w="115569" h="135255">
                  <a:moveTo>
                    <a:pt x="115493" y="6934"/>
                  </a:moveTo>
                  <a:lnTo>
                    <a:pt x="115493" y="11607"/>
                  </a:lnTo>
                </a:path>
                <a:path w="115569" h="135255">
                  <a:moveTo>
                    <a:pt x="84734" y="10871"/>
                  </a:moveTo>
                  <a:lnTo>
                    <a:pt x="85788" y="11277"/>
                  </a:lnTo>
                  <a:lnTo>
                    <a:pt x="86842" y="11671"/>
                  </a:lnTo>
                  <a:lnTo>
                    <a:pt x="87883" y="12077"/>
                  </a:lnTo>
                </a:path>
                <a:path w="115569" h="135255">
                  <a:moveTo>
                    <a:pt x="42798" y="117297"/>
                  </a:moveTo>
                  <a:lnTo>
                    <a:pt x="43446" y="118008"/>
                  </a:lnTo>
                  <a:lnTo>
                    <a:pt x="44094" y="118732"/>
                  </a:lnTo>
                  <a:lnTo>
                    <a:pt x="44742" y="119443"/>
                  </a:lnTo>
                </a:path>
                <a:path w="115569" h="135255">
                  <a:moveTo>
                    <a:pt x="45135" y="134023"/>
                  </a:moveTo>
                  <a:lnTo>
                    <a:pt x="44970" y="129171"/>
                  </a:lnTo>
                  <a:lnTo>
                    <a:pt x="44856" y="124307"/>
                  </a:lnTo>
                  <a:lnTo>
                    <a:pt x="44742" y="119443"/>
                  </a:lnTo>
                </a:path>
                <a:path w="115569" h="135255">
                  <a:moveTo>
                    <a:pt x="45135" y="134023"/>
                  </a:moveTo>
                  <a:lnTo>
                    <a:pt x="43332" y="134023"/>
                  </a:lnTo>
                </a:path>
                <a:path w="115569" h="135255">
                  <a:moveTo>
                    <a:pt x="43332" y="134023"/>
                  </a:moveTo>
                  <a:lnTo>
                    <a:pt x="42976" y="128460"/>
                  </a:lnTo>
                  <a:lnTo>
                    <a:pt x="42925" y="122872"/>
                  </a:lnTo>
                  <a:lnTo>
                    <a:pt x="42798" y="117297"/>
                  </a:lnTo>
                </a:path>
                <a:path w="115569" h="135255">
                  <a:moveTo>
                    <a:pt x="65150" y="119443"/>
                  </a:moveTo>
                  <a:lnTo>
                    <a:pt x="65811" y="118732"/>
                  </a:lnTo>
                  <a:lnTo>
                    <a:pt x="66471" y="118008"/>
                  </a:lnTo>
                  <a:lnTo>
                    <a:pt x="67119" y="117297"/>
                  </a:lnTo>
                </a:path>
                <a:path w="115569" h="135255">
                  <a:moveTo>
                    <a:pt x="67119" y="117297"/>
                  </a:moveTo>
                  <a:lnTo>
                    <a:pt x="67246" y="122872"/>
                  </a:lnTo>
                  <a:lnTo>
                    <a:pt x="67297" y="128460"/>
                  </a:lnTo>
                  <a:lnTo>
                    <a:pt x="67652" y="134023"/>
                  </a:lnTo>
                </a:path>
                <a:path w="115569" h="135255">
                  <a:moveTo>
                    <a:pt x="67652" y="134023"/>
                  </a:moveTo>
                  <a:lnTo>
                    <a:pt x="65531" y="134023"/>
                  </a:lnTo>
                </a:path>
                <a:path w="115569" h="135255">
                  <a:moveTo>
                    <a:pt x="65150" y="119443"/>
                  </a:moveTo>
                  <a:lnTo>
                    <a:pt x="65252" y="124307"/>
                  </a:lnTo>
                  <a:lnTo>
                    <a:pt x="65341" y="129171"/>
                  </a:lnTo>
                  <a:lnTo>
                    <a:pt x="65531" y="134023"/>
                  </a:lnTo>
                </a:path>
                <a:path w="115569" h="135255">
                  <a:moveTo>
                    <a:pt x="67906" y="117297"/>
                  </a:moveTo>
                  <a:lnTo>
                    <a:pt x="68338" y="117767"/>
                  </a:lnTo>
                  <a:lnTo>
                    <a:pt x="68770" y="118249"/>
                  </a:lnTo>
                  <a:lnTo>
                    <a:pt x="69202" y="118732"/>
                  </a:lnTo>
                </a:path>
                <a:path w="115569" h="135255">
                  <a:moveTo>
                    <a:pt x="68440" y="134023"/>
                  </a:moveTo>
                  <a:lnTo>
                    <a:pt x="69202" y="134023"/>
                  </a:lnTo>
                </a:path>
                <a:path w="115569" h="135255">
                  <a:moveTo>
                    <a:pt x="67906" y="117297"/>
                  </a:moveTo>
                  <a:lnTo>
                    <a:pt x="68021" y="122872"/>
                  </a:lnTo>
                  <a:lnTo>
                    <a:pt x="68084" y="128460"/>
                  </a:lnTo>
                  <a:lnTo>
                    <a:pt x="68440" y="134023"/>
                  </a:lnTo>
                </a:path>
                <a:path w="115569" h="135255">
                  <a:moveTo>
                    <a:pt x="40043" y="119443"/>
                  </a:moveTo>
                  <a:lnTo>
                    <a:pt x="40703" y="118732"/>
                  </a:lnTo>
                  <a:lnTo>
                    <a:pt x="41351" y="118008"/>
                  </a:lnTo>
                  <a:lnTo>
                    <a:pt x="42011" y="117297"/>
                  </a:lnTo>
                </a:path>
                <a:path w="115569" h="135255">
                  <a:moveTo>
                    <a:pt x="42544" y="134023"/>
                  </a:moveTo>
                  <a:lnTo>
                    <a:pt x="42189" y="128460"/>
                  </a:lnTo>
                  <a:lnTo>
                    <a:pt x="42125" y="122872"/>
                  </a:lnTo>
                  <a:lnTo>
                    <a:pt x="42011" y="117297"/>
                  </a:lnTo>
                </a:path>
                <a:path w="115569" h="135255">
                  <a:moveTo>
                    <a:pt x="42544" y="134023"/>
                  </a:moveTo>
                  <a:lnTo>
                    <a:pt x="40424" y="134023"/>
                  </a:lnTo>
                </a:path>
                <a:path w="115569" h="135255">
                  <a:moveTo>
                    <a:pt x="40043" y="119443"/>
                  </a:moveTo>
                  <a:lnTo>
                    <a:pt x="40144" y="124307"/>
                  </a:lnTo>
                  <a:lnTo>
                    <a:pt x="40233" y="129171"/>
                  </a:lnTo>
                  <a:lnTo>
                    <a:pt x="40424" y="134023"/>
                  </a:lnTo>
                </a:path>
                <a:path w="115569" h="135255">
                  <a:moveTo>
                    <a:pt x="46316" y="119443"/>
                  </a:moveTo>
                  <a:lnTo>
                    <a:pt x="46977" y="118732"/>
                  </a:lnTo>
                  <a:lnTo>
                    <a:pt x="47637" y="118008"/>
                  </a:lnTo>
                  <a:lnTo>
                    <a:pt x="48285" y="117297"/>
                  </a:lnTo>
                </a:path>
                <a:path w="115569" h="135255">
                  <a:moveTo>
                    <a:pt x="48818" y="134023"/>
                  </a:moveTo>
                  <a:lnTo>
                    <a:pt x="48475" y="128460"/>
                  </a:lnTo>
                  <a:lnTo>
                    <a:pt x="48412" y="122872"/>
                  </a:lnTo>
                  <a:lnTo>
                    <a:pt x="48285" y="117297"/>
                  </a:lnTo>
                </a:path>
                <a:path w="115569" h="135255">
                  <a:moveTo>
                    <a:pt x="48818" y="134023"/>
                  </a:moveTo>
                  <a:lnTo>
                    <a:pt x="46697" y="134023"/>
                  </a:lnTo>
                </a:path>
                <a:path w="115569" h="135255">
                  <a:moveTo>
                    <a:pt x="46316" y="119443"/>
                  </a:moveTo>
                  <a:lnTo>
                    <a:pt x="46418" y="124307"/>
                  </a:lnTo>
                  <a:lnTo>
                    <a:pt x="46520" y="129171"/>
                  </a:lnTo>
                  <a:lnTo>
                    <a:pt x="46697" y="134023"/>
                  </a:lnTo>
                </a:path>
                <a:path w="115569" h="135255">
                  <a:moveTo>
                    <a:pt x="61633" y="117297"/>
                  </a:moveTo>
                  <a:lnTo>
                    <a:pt x="62280" y="118008"/>
                  </a:lnTo>
                  <a:lnTo>
                    <a:pt x="62928" y="118732"/>
                  </a:lnTo>
                  <a:lnTo>
                    <a:pt x="63576" y="119443"/>
                  </a:lnTo>
                </a:path>
                <a:path w="115569" h="135255">
                  <a:moveTo>
                    <a:pt x="63969" y="134023"/>
                  </a:moveTo>
                  <a:lnTo>
                    <a:pt x="63792" y="129171"/>
                  </a:lnTo>
                  <a:lnTo>
                    <a:pt x="63677" y="124307"/>
                  </a:lnTo>
                  <a:lnTo>
                    <a:pt x="63576" y="119443"/>
                  </a:lnTo>
                </a:path>
                <a:path w="115569" h="135255">
                  <a:moveTo>
                    <a:pt x="62153" y="134023"/>
                  </a:moveTo>
                  <a:lnTo>
                    <a:pt x="63969" y="134023"/>
                  </a:lnTo>
                </a:path>
                <a:path w="115569" h="135255">
                  <a:moveTo>
                    <a:pt x="61633" y="117297"/>
                  </a:moveTo>
                  <a:lnTo>
                    <a:pt x="61747" y="122872"/>
                  </a:lnTo>
                  <a:lnTo>
                    <a:pt x="61810" y="128460"/>
                  </a:lnTo>
                  <a:lnTo>
                    <a:pt x="62153" y="134023"/>
                  </a:lnTo>
                </a:path>
                <a:path w="115569" h="135255">
                  <a:moveTo>
                    <a:pt x="52603" y="119443"/>
                  </a:moveTo>
                  <a:lnTo>
                    <a:pt x="53251" y="118732"/>
                  </a:lnTo>
                  <a:lnTo>
                    <a:pt x="53911" y="118008"/>
                  </a:lnTo>
                  <a:lnTo>
                    <a:pt x="54571" y="117297"/>
                  </a:lnTo>
                </a:path>
                <a:path w="115569" h="135255">
                  <a:moveTo>
                    <a:pt x="55092" y="134023"/>
                  </a:moveTo>
                  <a:lnTo>
                    <a:pt x="54749" y="128460"/>
                  </a:lnTo>
                  <a:lnTo>
                    <a:pt x="54686" y="122859"/>
                  </a:lnTo>
                  <a:lnTo>
                    <a:pt x="54571" y="117297"/>
                  </a:lnTo>
                </a:path>
                <a:path w="115569" h="135255">
                  <a:moveTo>
                    <a:pt x="55092" y="134023"/>
                  </a:moveTo>
                  <a:lnTo>
                    <a:pt x="52984" y="134023"/>
                  </a:lnTo>
                </a:path>
                <a:path w="115569" h="135255">
                  <a:moveTo>
                    <a:pt x="52603" y="119443"/>
                  </a:moveTo>
                  <a:lnTo>
                    <a:pt x="52704" y="124307"/>
                  </a:lnTo>
                  <a:lnTo>
                    <a:pt x="52793" y="129171"/>
                  </a:lnTo>
                  <a:lnTo>
                    <a:pt x="52984" y="134023"/>
                  </a:lnTo>
                </a:path>
                <a:path w="115569" h="135255">
                  <a:moveTo>
                    <a:pt x="49072" y="117297"/>
                  </a:moveTo>
                  <a:lnTo>
                    <a:pt x="49733" y="118008"/>
                  </a:lnTo>
                  <a:lnTo>
                    <a:pt x="50368" y="118732"/>
                  </a:lnTo>
                  <a:lnTo>
                    <a:pt x="51028" y="119443"/>
                  </a:lnTo>
                </a:path>
                <a:path w="115569" h="135255">
                  <a:moveTo>
                    <a:pt x="51409" y="134023"/>
                  </a:moveTo>
                  <a:lnTo>
                    <a:pt x="51244" y="129171"/>
                  </a:lnTo>
                  <a:lnTo>
                    <a:pt x="51130" y="124307"/>
                  </a:lnTo>
                  <a:lnTo>
                    <a:pt x="51028" y="119443"/>
                  </a:lnTo>
                </a:path>
                <a:path w="115569" h="135255">
                  <a:moveTo>
                    <a:pt x="51409" y="134023"/>
                  </a:moveTo>
                  <a:lnTo>
                    <a:pt x="49606" y="134023"/>
                  </a:lnTo>
                </a:path>
                <a:path w="115569" h="135255">
                  <a:moveTo>
                    <a:pt x="49606" y="134023"/>
                  </a:moveTo>
                  <a:lnTo>
                    <a:pt x="49263" y="128460"/>
                  </a:lnTo>
                  <a:lnTo>
                    <a:pt x="49199" y="122872"/>
                  </a:lnTo>
                  <a:lnTo>
                    <a:pt x="49072" y="117297"/>
                  </a:lnTo>
                </a:path>
                <a:path w="115569" h="135255">
                  <a:moveTo>
                    <a:pt x="36525" y="117297"/>
                  </a:moveTo>
                  <a:lnTo>
                    <a:pt x="37160" y="118008"/>
                  </a:lnTo>
                  <a:lnTo>
                    <a:pt x="37820" y="118732"/>
                  </a:lnTo>
                  <a:lnTo>
                    <a:pt x="38468" y="119443"/>
                  </a:lnTo>
                </a:path>
                <a:path w="115569" h="135255">
                  <a:moveTo>
                    <a:pt x="38849" y="134023"/>
                  </a:moveTo>
                  <a:lnTo>
                    <a:pt x="38684" y="129171"/>
                  </a:lnTo>
                  <a:lnTo>
                    <a:pt x="38569" y="124307"/>
                  </a:lnTo>
                  <a:lnTo>
                    <a:pt x="38468" y="119443"/>
                  </a:lnTo>
                </a:path>
                <a:path w="115569" h="135255">
                  <a:moveTo>
                    <a:pt x="38849" y="134023"/>
                  </a:moveTo>
                  <a:lnTo>
                    <a:pt x="37058" y="134023"/>
                  </a:lnTo>
                </a:path>
                <a:path w="115569" h="135255">
                  <a:moveTo>
                    <a:pt x="37058" y="134023"/>
                  </a:moveTo>
                  <a:lnTo>
                    <a:pt x="36690" y="128460"/>
                  </a:lnTo>
                  <a:lnTo>
                    <a:pt x="36626" y="122859"/>
                  </a:lnTo>
                  <a:lnTo>
                    <a:pt x="36525" y="117284"/>
                  </a:lnTo>
                </a:path>
                <a:path w="115569" h="135255">
                  <a:moveTo>
                    <a:pt x="58877" y="119443"/>
                  </a:moveTo>
                  <a:lnTo>
                    <a:pt x="59537" y="118732"/>
                  </a:lnTo>
                  <a:lnTo>
                    <a:pt x="60185" y="118008"/>
                  </a:lnTo>
                  <a:lnTo>
                    <a:pt x="60845" y="117297"/>
                  </a:lnTo>
                </a:path>
                <a:path w="115569" h="135255">
                  <a:moveTo>
                    <a:pt x="60845" y="117297"/>
                  </a:moveTo>
                  <a:lnTo>
                    <a:pt x="60959" y="122872"/>
                  </a:lnTo>
                  <a:lnTo>
                    <a:pt x="61023" y="128460"/>
                  </a:lnTo>
                  <a:lnTo>
                    <a:pt x="61379" y="134023"/>
                  </a:lnTo>
                </a:path>
                <a:path w="115569" h="135255">
                  <a:moveTo>
                    <a:pt x="61379" y="134023"/>
                  </a:moveTo>
                  <a:lnTo>
                    <a:pt x="59258" y="134023"/>
                  </a:lnTo>
                </a:path>
                <a:path w="115569" h="135255">
                  <a:moveTo>
                    <a:pt x="58877" y="119443"/>
                  </a:moveTo>
                  <a:lnTo>
                    <a:pt x="58978" y="124307"/>
                  </a:lnTo>
                  <a:lnTo>
                    <a:pt x="59067" y="129171"/>
                  </a:lnTo>
                  <a:lnTo>
                    <a:pt x="59258" y="134023"/>
                  </a:lnTo>
                </a:path>
                <a:path w="115569" h="135255">
                  <a:moveTo>
                    <a:pt x="55346" y="117297"/>
                  </a:moveTo>
                  <a:lnTo>
                    <a:pt x="56006" y="118008"/>
                  </a:lnTo>
                  <a:lnTo>
                    <a:pt x="56654" y="118732"/>
                  </a:lnTo>
                  <a:lnTo>
                    <a:pt x="57302" y="119443"/>
                  </a:lnTo>
                </a:path>
                <a:path w="115569" h="135255">
                  <a:moveTo>
                    <a:pt x="57696" y="134023"/>
                  </a:moveTo>
                  <a:lnTo>
                    <a:pt x="57518" y="129171"/>
                  </a:lnTo>
                  <a:lnTo>
                    <a:pt x="57403" y="124307"/>
                  </a:lnTo>
                  <a:lnTo>
                    <a:pt x="57302" y="119443"/>
                  </a:lnTo>
                </a:path>
                <a:path w="115569" h="135255">
                  <a:moveTo>
                    <a:pt x="57696" y="134023"/>
                  </a:moveTo>
                  <a:lnTo>
                    <a:pt x="55879" y="134023"/>
                  </a:lnTo>
                </a:path>
                <a:path w="115569" h="135255">
                  <a:moveTo>
                    <a:pt x="55879" y="134023"/>
                  </a:moveTo>
                  <a:lnTo>
                    <a:pt x="55537" y="128460"/>
                  </a:lnTo>
                  <a:lnTo>
                    <a:pt x="55473" y="122859"/>
                  </a:lnTo>
                  <a:lnTo>
                    <a:pt x="55346" y="117297"/>
                  </a:lnTo>
                </a:path>
                <a:path w="115569" h="135255">
                  <a:moveTo>
                    <a:pt x="67119" y="117297"/>
                  </a:moveTo>
                  <a:lnTo>
                    <a:pt x="67906" y="117297"/>
                  </a:lnTo>
                </a:path>
                <a:path w="115569" h="135255">
                  <a:moveTo>
                    <a:pt x="63576" y="119443"/>
                  </a:moveTo>
                  <a:lnTo>
                    <a:pt x="65150" y="119443"/>
                  </a:lnTo>
                </a:path>
                <a:path w="115569" h="135255">
                  <a:moveTo>
                    <a:pt x="60845" y="117297"/>
                  </a:moveTo>
                  <a:lnTo>
                    <a:pt x="61633" y="117297"/>
                  </a:lnTo>
                </a:path>
                <a:path w="115569" h="135255">
                  <a:moveTo>
                    <a:pt x="57302" y="119443"/>
                  </a:moveTo>
                  <a:lnTo>
                    <a:pt x="58877" y="119443"/>
                  </a:lnTo>
                </a:path>
                <a:path w="115569" h="135255">
                  <a:moveTo>
                    <a:pt x="54571" y="117297"/>
                  </a:moveTo>
                  <a:lnTo>
                    <a:pt x="55346" y="117297"/>
                  </a:lnTo>
                </a:path>
                <a:path w="115569" h="135255">
                  <a:moveTo>
                    <a:pt x="51015" y="119443"/>
                  </a:moveTo>
                  <a:lnTo>
                    <a:pt x="52603" y="119443"/>
                  </a:lnTo>
                </a:path>
                <a:path w="115569" h="135255">
                  <a:moveTo>
                    <a:pt x="48285" y="117297"/>
                  </a:moveTo>
                  <a:lnTo>
                    <a:pt x="49072" y="117297"/>
                  </a:lnTo>
                </a:path>
                <a:path w="115569" h="135255">
                  <a:moveTo>
                    <a:pt x="44742" y="119443"/>
                  </a:moveTo>
                  <a:lnTo>
                    <a:pt x="46329" y="119443"/>
                  </a:lnTo>
                </a:path>
                <a:path w="115569" h="135255">
                  <a:moveTo>
                    <a:pt x="42011" y="117297"/>
                  </a:moveTo>
                  <a:lnTo>
                    <a:pt x="42798" y="117297"/>
                  </a:lnTo>
                </a:path>
                <a:path w="115569" h="135255">
                  <a:moveTo>
                    <a:pt x="38468" y="119443"/>
                  </a:moveTo>
                  <a:lnTo>
                    <a:pt x="40043" y="119443"/>
                  </a:lnTo>
                </a:path>
                <a:path w="115569" h="135255">
                  <a:moveTo>
                    <a:pt x="36525" y="117284"/>
                  </a:moveTo>
                  <a:lnTo>
                    <a:pt x="35737" y="117284"/>
                  </a:lnTo>
                </a:path>
                <a:path w="115569" h="135255">
                  <a:moveTo>
                    <a:pt x="34391" y="118757"/>
                  </a:moveTo>
                  <a:lnTo>
                    <a:pt x="34836" y="118275"/>
                  </a:lnTo>
                  <a:lnTo>
                    <a:pt x="35280" y="117779"/>
                  </a:lnTo>
                  <a:lnTo>
                    <a:pt x="35737" y="117297"/>
                  </a:lnTo>
                </a:path>
                <a:path w="115569" h="135255">
                  <a:moveTo>
                    <a:pt x="31368" y="116852"/>
                  </a:moveTo>
                  <a:lnTo>
                    <a:pt x="32372" y="117487"/>
                  </a:lnTo>
                  <a:lnTo>
                    <a:pt x="33388" y="118135"/>
                  </a:lnTo>
                  <a:lnTo>
                    <a:pt x="34391" y="118757"/>
                  </a:lnTo>
                </a:path>
                <a:path w="115569" h="135255">
                  <a:moveTo>
                    <a:pt x="51396" y="134023"/>
                  </a:moveTo>
                  <a:lnTo>
                    <a:pt x="52984" y="134023"/>
                  </a:lnTo>
                </a:path>
                <a:path w="115569" h="135255">
                  <a:moveTo>
                    <a:pt x="57683" y="134023"/>
                  </a:moveTo>
                  <a:lnTo>
                    <a:pt x="59270" y="134023"/>
                  </a:lnTo>
                </a:path>
                <a:path w="115569" h="135255">
                  <a:moveTo>
                    <a:pt x="45123" y="134023"/>
                  </a:moveTo>
                  <a:lnTo>
                    <a:pt x="46697" y="134023"/>
                  </a:lnTo>
                </a:path>
                <a:path w="115569" h="135255">
                  <a:moveTo>
                    <a:pt x="38849" y="134023"/>
                  </a:moveTo>
                  <a:lnTo>
                    <a:pt x="40424" y="134023"/>
                  </a:lnTo>
                </a:path>
                <a:path w="115569" h="135255">
                  <a:moveTo>
                    <a:pt x="63957" y="134023"/>
                  </a:moveTo>
                  <a:lnTo>
                    <a:pt x="65544" y="134023"/>
                  </a:lnTo>
                </a:path>
                <a:path w="115569" h="135255">
                  <a:moveTo>
                    <a:pt x="35737" y="117284"/>
                  </a:moveTo>
                  <a:lnTo>
                    <a:pt x="35852" y="122859"/>
                  </a:lnTo>
                  <a:lnTo>
                    <a:pt x="35915" y="128460"/>
                  </a:lnTo>
                  <a:lnTo>
                    <a:pt x="36271" y="134023"/>
                  </a:lnTo>
                </a:path>
                <a:path w="115569" h="135255">
                  <a:moveTo>
                    <a:pt x="34645" y="134023"/>
                  </a:moveTo>
                  <a:lnTo>
                    <a:pt x="36258" y="134023"/>
                  </a:lnTo>
                </a:path>
              </a:pathLst>
            </a:custGeom>
            <a:ln w="7442">
              <a:solidFill>
                <a:srgbClr val="070101"/>
              </a:solidFill>
            </a:ln>
          </p:spPr>
          <p:txBody>
            <a:bodyPr wrap="square" lIns="0" tIns="0" rIns="0" bIns="0" rtlCol="0"/>
            <a:lstStyle/>
            <a:p/>
          </p:txBody>
        </p:sp>
        <p:sp>
          <p:nvSpPr>
            <p:cNvPr id="4042" name="object 4042" descr=""/>
            <p:cNvSpPr/>
            <p:nvPr/>
          </p:nvSpPr>
          <p:spPr>
            <a:xfrm>
              <a:off x="984559" y="2065958"/>
              <a:ext cx="1270" cy="79375"/>
            </a:xfrm>
            <a:custGeom>
              <a:avLst/>
              <a:gdLst/>
              <a:ahLst/>
              <a:cxnLst/>
              <a:rect l="l" t="t" r="r" b="b"/>
              <a:pathLst>
                <a:path w="1269" h="79375">
                  <a:moveTo>
                    <a:pt x="1181" y="78994"/>
                  </a:moveTo>
                  <a:lnTo>
                    <a:pt x="951" y="63913"/>
                  </a:lnTo>
                  <a:lnTo>
                    <a:pt x="735" y="48829"/>
                  </a:lnTo>
                  <a:lnTo>
                    <a:pt x="525" y="33743"/>
                  </a:lnTo>
                  <a:lnTo>
                    <a:pt x="317" y="18656"/>
                  </a:lnTo>
                  <a:lnTo>
                    <a:pt x="215" y="12433"/>
                  </a:lnTo>
                  <a:lnTo>
                    <a:pt x="114" y="6223"/>
                  </a:lnTo>
                  <a:lnTo>
                    <a:pt x="0" y="0"/>
                  </a:lnTo>
                </a:path>
              </a:pathLst>
            </a:custGeom>
            <a:ln w="7442">
              <a:solidFill>
                <a:srgbClr val="070101"/>
              </a:solidFill>
            </a:ln>
          </p:spPr>
          <p:txBody>
            <a:bodyPr wrap="square" lIns="0" tIns="0" rIns="0" bIns="0" rtlCol="0"/>
            <a:lstStyle/>
            <a:p/>
          </p:txBody>
        </p:sp>
        <p:sp>
          <p:nvSpPr>
            <p:cNvPr id="4043" name="object 4043" descr=""/>
            <p:cNvSpPr/>
            <p:nvPr/>
          </p:nvSpPr>
          <p:spPr>
            <a:xfrm>
              <a:off x="982565" y="2065962"/>
              <a:ext cx="2540" cy="0"/>
            </a:xfrm>
            <a:custGeom>
              <a:avLst/>
              <a:gdLst/>
              <a:ahLst/>
              <a:cxnLst/>
              <a:rect l="l" t="t" r="r" b="b"/>
              <a:pathLst>
                <a:path w="2540" h="0">
                  <a:moveTo>
                    <a:pt x="0" y="0"/>
                  </a:moveTo>
                  <a:lnTo>
                    <a:pt x="1993" y="0"/>
                  </a:lnTo>
                </a:path>
              </a:pathLst>
            </a:custGeom>
            <a:ln w="7442">
              <a:solidFill>
                <a:srgbClr val="070101"/>
              </a:solidFill>
            </a:ln>
          </p:spPr>
          <p:txBody>
            <a:bodyPr wrap="square" lIns="0" tIns="0" rIns="0" bIns="0" rtlCol="0"/>
            <a:lstStyle/>
            <a:p/>
          </p:txBody>
        </p:sp>
        <p:sp>
          <p:nvSpPr>
            <p:cNvPr id="4044" name="object 4044" descr=""/>
            <p:cNvSpPr/>
            <p:nvPr/>
          </p:nvSpPr>
          <p:spPr>
            <a:xfrm>
              <a:off x="982560" y="2065958"/>
              <a:ext cx="1270" cy="79375"/>
            </a:xfrm>
            <a:custGeom>
              <a:avLst/>
              <a:gdLst/>
              <a:ahLst/>
              <a:cxnLst/>
              <a:rect l="l" t="t" r="r" b="b"/>
              <a:pathLst>
                <a:path w="1269" h="79375">
                  <a:moveTo>
                    <a:pt x="1244" y="78994"/>
                  </a:moveTo>
                  <a:lnTo>
                    <a:pt x="995" y="63213"/>
                  </a:lnTo>
                  <a:lnTo>
                    <a:pt x="757" y="47434"/>
                  </a:lnTo>
                  <a:lnTo>
                    <a:pt x="521" y="31655"/>
                  </a:lnTo>
                  <a:lnTo>
                    <a:pt x="279" y="15875"/>
                  </a:lnTo>
                  <a:lnTo>
                    <a:pt x="203" y="10579"/>
                  </a:lnTo>
                  <a:lnTo>
                    <a:pt x="101" y="5295"/>
                  </a:lnTo>
                  <a:lnTo>
                    <a:pt x="0" y="0"/>
                  </a:lnTo>
                </a:path>
              </a:pathLst>
            </a:custGeom>
            <a:ln w="7442">
              <a:solidFill>
                <a:srgbClr val="070101"/>
              </a:solidFill>
            </a:ln>
          </p:spPr>
          <p:txBody>
            <a:bodyPr wrap="square" lIns="0" tIns="0" rIns="0" bIns="0" rtlCol="0"/>
            <a:lstStyle/>
            <a:p/>
          </p:txBody>
        </p:sp>
        <p:sp>
          <p:nvSpPr>
            <p:cNvPr id="4045" name="object 4045" descr=""/>
            <p:cNvSpPr/>
            <p:nvPr/>
          </p:nvSpPr>
          <p:spPr>
            <a:xfrm>
              <a:off x="983810" y="2144952"/>
              <a:ext cx="2540" cy="0"/>
            </a:xfrm>
            <a:custGeom>
              <a:avLst/>
              <a:gdLst/>
              <a:ahLst/>
              <a:cxnLst/>
              <a:rect l="l" t="t" r="r" b="b"/>
              <a:pathLst>
                <a:path w="2540" h="0">
                  <a:moveTo>
                    <a:pt x="1930" y="0"/>
                  </a:moveTo>
                  <a:lnTo>
                    <a:pt x="0" y="0"/>
                  </a:lnTo>
                </a:path>
              </a:pathLst>
            </a:custGeom>
            <a:ln w="7442">
              <a:solidFill>
                <a:srgbClr val="070101"/>
              </a:solidFill>
            </a:ln>
          </p:spPr>
          <p:txBody>
            <a:bodyPr wrap="square" lIns="0" tIns="0" rIns="0" bIns="0" rtlCol="0"/>
            <a:lstStyle/>
            <a:p/>
          </p:txBody>
        </p:sp>
        <p:sp>
          <p:nvSpPr>
            <p:cNvPr id="4046" name="object 4046" descr=""/>
            <p:cNvSpPr/>
            <p:nvPr/>
          </p:nvSpPr>
          <p:spPr>
            <a:xfrm>
              <a:off x="981779" y="2065958"/>
              <a:ext cx="1270" cy="79375"/>
            </a:xfrm>
            <a:custGeom>
              <a:avLst/>
              <a:gdLst/>
              <a:ahLst/>
              <a:cxnLst/>
              <a:rect l="l" t="t" r="r" b="b"/>
              <a:pathLst>
                <a:path w="1269" h="79375">
                  <a:moveTo>
                    <a:pt x="1244" y="78994"/>
                  </a:moveTo>
                  <a:lnTo>
                    <a:pt x="995" y="63213"/>
                  </a:lnTo>
                  <a:lnTo>
                    <a:pt x="757" y="47434"/>
                  </a:lnTo>
                  <a:lnTo>
                    <a:pt x="521" y="31655"/>
                  </a:lnTo>
                  <a:lnTo>
                    <a:pt x="279" y="15875"/>
                  </a:lnTo>
                  <a:lnTo>
                    <a:pt x="190" y="10579"/>
                  </a:lnTo>
                  <a:lnTo>
                    <a:pt x="101" y="5295"/>
                  </a:lnTo>
                  <a:lnTo>
                    <a:pt x="0" y="0"/>
                  </a:lnTo>
                </a:path>
              </a:pathLst>
            </a:custGeom>
            <a:ln w="7442">
              <a:solidFill>
                <a:srgbClr val="070101"/>
              </a:solidFill>
            </a:ln>
          </p:spPr>
          <p:txBody>
            <a:bodyPr wrap="square" lIns="0" tIns="0" rIns="0" bIns="0" rtlCol="0"/>
            <a:lstStyle/>
            <a:p/>
          </p:txBody>
        </p:sp>
        <p:sp>
          <p:nvSpPr>
            <p:cNvPr id="4047" name="object 4047" descr=""/>
            <p:cNvSpPr/>
            <p:nvPr/>
          </p:nvSpPr>
          <p:spPr>
            <a:xfrm>
              <a:off x="979862" y="2065962"/>
              <a:ext cx="2540" cy="79375"/>
            </a:xfrm>
            <a:custGeom>
              <a:avLst/>
              <a:gdLst/>
              <a:ahLst/>
              <a:cxnLst/>
              <a:rect l="l" t="t" r="r" b="b"/>
              <a:pathLst>
                <a:path w="2540" h="79375">
                  <a:moveTo>
                    <a:pt x="0" y="0"/>
                  </a:moveTo>
                  <a:lnTo>
                    <a:pt x="1917" y="0"/>
                  </a:lnTo>
                </a:path>
                <a:path w="2540" h="79375">
                  <a:moveTo>
                    <a:pt x="0" y="0"/>
                  </a:moveTo>
                  <a:lnTo>
                    <a:pt x="698" y="46086"/>
                  </a:lnTo>
                  <a:lnTo>
                    <a:pt x="990" y="67297"/>
                  </a:lnTo>
                  <a:lnTo>
                    <a:pt x="1079" y="73139"/>
                  </a:lnTo>
                  <a:lnTo>
                    <a:pt x="1181" y="78994"/>
                  </a:lnTo>
                </a:path>
              </a:pathLst>
            </a:custGeom>
            <a:ln w="7442">
              <a:solidFill>
                <a:srgbClr val="070101"/>
              </a:solidFill>
            </a:ln>
          </p:spPr>
          <p:txBody>
            <a:bodyPr wrap="square" lIns="0" tIns="0" rIns="0" bIns="0" rtlCol="0"/>
            <a:lstStyle/>
            <a:p/>
          </p:txBody>
        </p:sp>
        <p:sp>
          <p:nvSpPr>
            <p:cNvPr id="4048" name="object 4048" descr=""/>
            <p:cNvSpPr/>
            <p:nvPr/>
          </p:nvSpPr>
          <p:spPr>
            <a:xfrm>
              <a:off x="981043" y="2144952"/>
              <a:ext cx="2540" cy="0"/>
            </a:xfrm>
            <a:custGeom>
              <a:avLst/>
              <a:gdLst/>
              <a:ahLst/>
              <a:cxnLst/>
              <a:rect l="l" t="t" r="r" b="b"/>
              <a:pathLst>
                <a:path w="2540" h="0">
                  <a:moveTo>
                    <a:pt x="1981" y="0"/>
                  </a:moveTo>
                  <a:lnTo>
                    <a:pt x="0" y="0"/>
                  </a:lnTo>
                </a:path>
              </a:pathLst>
            </a:custGeom>
            <a:ln w="7442">
              <a:solidFill>
                <a:srgbClr val="070101"/>
              </a:solidFill>
            </a:ln>
          </p:spPr>
          <p:txBody>
            <a:bodyPr wrap="square" lIns="0" tIns="0" rIns="0" bIns="0" rtlCol="0"/>
            <a:lstStyle/>
            <a:p/>
          </p:txBody>
        </p:sp>
        <p:pic>
          <p:nvPicPr>
            <p:cNvPr id="4049" name="object 4049" descr=""/>
            <p:cNvPicPr/>
            <p:nvPr/>
          </p:nvPicPr>
          <p:blipFill>
            <a:blip r:embed="rId54" cstate="print"/>
            <a:stretch>
              <a:fillRect/>
            </a:stretch>
          </p:blipFill>
          <p:spPr>
            <a:xfrm>
              <a:off x="2327438" y="1760709"/>
              <a:ext cx="432507" cy="261734"/>
            </a:xfrm>
            <a:prstGeom prst="rect">
              <a:avLst/>
            </a:prstGeom>
          </p:spPr>
        </p:pic>
        <p:sp>
          <p:nvSpPr>
            <p:cNvPr id="4050" name="object 4050" descr=""/>
            <p:cNvSpPr/>
            <p:nvPr/>
          </p:nvSpPr>
          <p:spPr>
            <a:xfrm>
              <a:off x="1985233" y="1582904"/>
              <a:ext cx="0" cy="120650"/>
            </a:xfrm>
            <a:custGeom>
              <a:avLst/>
              <a:gdLst/>
              <a:ahLst/>
              <a:cxnLst/>
              <a:rect l="l" t="t" r="r" b="b"/>
              <a:pathLst>
                <a:path w="0" h="120650">
                  <a:moveTo>
                    <a:pt x="0" y="120065"/>
                  </a:moveTo>
                  <a:lnTo>
                    <a:pt x="0" y="24790"/>
                  </a:lnTo>
                  <a:lnTo>
                    <a:pt x="0" y="0"/>
                  </a:lnTo>
                </a:path>
              </a:pathLst>
            </a:custGeom>
            <a:ln w="7442">
              <a:solidFill>
                <a:srgbClr val="070101"/>
              </a:solidFill>
            </a:ln>
          </p:spPr>
          <p:txBody>
            <a:bodyPr wrap="square" lIns="0" tIns="0" rIns="0" bIns="0" rtlCol="0"/>
            <a:lstStyle/>
            <a:p/>
          </p:txBody>
        </p:sp>
        <p:sp>
          <p:nvSpPr>
            <p:cNvPr id="4051" name="object 4051" descr=""/>
            <p:cNvSpPr/>
            <p:nvPr/>
          </p:nvSpPr>
          <p:spPr>
            <a:xfrm>
              <a:off x="1317303" y="1822249"/>
              <a:ext cx="58419" cy="195580"/>
            </a:xfrm>
            <a:custGeom>
              <a:avLst/>
              <a:gdLst/>
              <a:ahLst/>
              <a:cxnLst/>
              <a:rect l="l" t="t" r="r" b="b"/>
              <a:pathLst>
                <a:path w="58419" h="195580">
                  <a:moveTo>
                    <a:pt x="56692" y="194995"/>
                  </a:moveTo>
                  <a:lnTo>
                    <a:pt x="57644" y="173661"/>
                  </a:lnTo>
                  <a:lnTo>
                    <a:pt x="58073" y="152296"/>
                  </a:lnTo>
                  <a:lnTo>
                    <a:pt x="57746" y="130939"/>
                  </a:lnTo>
                  <a:lnTo>
                    <a:pt x="53702" y="87742"/>
                  </a:lnTo>
                  <a:lnTo>
                    <a:pt x="41325" y="45395"/>
                  </a:lnTo>
                  <a:lnTo>
                    <a:pt x="16640" y="11376"/>
                  </a:lnTo>
                  <a:lnTo>
                    <a:pt x="8670" y="5052"/>
                  </a:lnTo>
                  <a:lnTo>
                    <a:pt x="0" y="0"/>
                  </a:lnTo>
                </a:path>
              </a:pathLst>
            </a:custGeom>
            <a:ln w="7442">
              <a:solidFill>
                <a:srgbClr val="070101"/>
              </a:solidFill>
            </a:ln>
          </p:spPr>
          <p:txBody>
            <a:bodyPr wrap="square" lIns="0" tIns="0" rIns="0" bIns="0" rtlCol="0"/>
            <a:lstStyle/>
            <a:p/>
          </p:txBody>
        </p:sp>
        <p:sp>
          <p:nvSpPr>
            <p:cNvPr id="4052" name="object 4052" descr=""/>
            <p:cNvSpPr/>
            <p:nvPr/>
          </p:nvSpPr>
          <p:spPr>
            <a:xfrm>
              <a:off x="1373921" y="2017249"/>
              <a:ext cx="27940" cy="1905"/>
            </a:xfrm>
            <a:custGeom>
              <a:avLst/>
              <a:gdLst/>
              <a:ahLst/>
              <a:cxnLst/>
              <a:rect l="l" t="t" r="r" b="b"/>
              <a:pathLst>
                <a:path w="27940" h="1905">
                  <a:moveTo>
                    <a:pt x="0" y="1473"/>
                  </a:moveTo>
                  <a:lnTo>
                    <a:pt x="25" y="977"/>
                  </a:lnTo>
                  <a:lnTo>
                    <a:pt x="50" y="482"/>
                  </a:lnTo>
                  <a:lnTo>
                    <a:pt x="76" y="0"/>
                  </a:lnTo>
                </a:path>
                <a:path w="27940" h="1905">
                  <a:moveTo>
                    <a:pt x="0" y="1473"/>
                  </a:moveTo>
                  <a:lnTo>
                    <a:pt x="27838" y="1473"/>
                  </a:lnTo>
                </a:path>
              </a:pathLst>
            </a:custGeom>
            <a:ln w="7442">
              <a:solidFill>
                <a:srgbClr val="070101"/>
              </a:solidFill>
            </a:ln>
          </p:spPr>
          <p:txBody>
            <a:bodyPr wrap="square" lIns="0" tIns="0" rIns="0" bIns="0" rtlCol="0"/>
            <a:lstStyle/>
            <a:p/>
          </p:txBody>
        </p:sp>
        <p:sp>
          <p:nvSpPr>
            <p:cNvPr id="4053" name="object 4053" descr=""/>
            <p:cNvSpPr/>
            <p:nvPr/>
          </p:nvSpPr>
          <p:spPr>
            <a:xfrm>
              <a:off x="1401765" y="1879530"/>
              <a:ext cx="34290" cy="139700"/>
            </a:xfrm>
            <a:custGeom>
              <a:avLst/>
              <a:gdLst/>
              <a:ahLst/>
              <a:cxnLst/>
              <a:rect l="l" t="t" r="r" b="b"/>
              <a:pathLst>
                <a:path w="34290" h="139700">
                  <a:moveTo>
                    <a:pt x="0" y="139192"/>
                  </a:moveTo>
                  <a:lnTo>
                    <a:pt x="5988" y="82824"/>
                  </a:lnTo>
                  <a:lnTo>
                    <a:pt x="21196" y="28257"/>
                  </a:lnTo>
                  <a:lnTo>
                    <a:pt x="30579" y="6970"/>
                  </a:lnTo>
                  <a:lnTo>
                    <a:pt x="33997" y="0"/>
                  </a:lnTo>
                </a:path>
              </a:pathLst>
            </a:custGeom>
            <a:ln w="7442">
              <a:solidFill>
                <a:srgbClr val="070101"/>
              </a:solidFill>
            </a:ln>
          </p:spPr>
          <p:txBody>
            <a:bodyPr wrap="square" lIns="0" tIns="0" rIns="0" bIns="0" rtlCol="0"/>
            <a:lstStyle/>
            <a:p/>
          </p:txBody>
        </p:sp>
        <p:sp>
          <p:nvSpPr>
            <p:cNvPr id="4054" name="object 4054" descr=""/>
            <p:cNvSpPr/>
            <p:nvPr/>
          </p:nvSpPr>
          <p:spPr>
            <a:xfrm>
              <a:off x="1435760" y="1764639"/>
              <a:ext cx="203835" cy="114935"/>
            </a:xfrm>
            <a:custGeom>
              <a:avLst/>
              <a:gdLst/>
              <a:ahLst/>
              <a:cxnLst/>
              <a:rect l="l" t="t" r="r" b="b"/>
              <a:pathLst>
                <a:path w="203835" h="114935">
                  <a:moveTo>
                    <a:pt x="0" y="114884"/>
                  </a:moveTo>
                  <a:lnTo>
                    <a:pt x="31478" y="70891"/>
                  </a:lnTo>
                  <a:lnTo>
                    <a:pt x="72529" y="35547"/>
                  </a:lnTo>
                  <a:lnTo>
                    <a:pt x="108480" y="14585"/>
                  </a:lnTo>
                  <a:lnTo>
                    <a:pt x="155672" y="114"/>
                  </a:lnTo>
                  <a:lnTo>
                    <a:pt x="167525" y="0"/>
                  </a:lnTo>
                  <a:lnTo>
                    <a:pt x="174074" y="866"/>
                  </a:lnTo>
                  <a:lnTo>
                    <a:pt x="201587" y="22059"/>
                  </a:lnTo>
                  <a:lnTo>
                    <a:pt x="203542" y="30530"/>
                  </a:lnTo>
                </a:path>
              </a:pathLst>
            </a:custGeom>
            <a:ln w="7442">
              <a:solidFill>
                <a:srgbClr val="070101"/>
              </a:solidFill>
            </a:ln>
          </p:spPr>
          <p:txBody>
            <a:bodyPr wrap="square" lIns="0" tIns="0" rIns="0" bIns="0" rtlCol="0"/>
            <a:lstStyle/>
            <a:p/>
          </p:txBody>
        </p:sp>
        <p:sp>
          <p:nvSpPr>
            <p:cNvPr id="4055" name="object 4055" descr=""/>
            <p:cNvSpPr/>
            <p:nvPr/>
          </p:nvSpPr>
          <p:spPr>
            <a:xfrm>
              <a:off x="1027921" y="2034262"/>
              <a:ext cx="0" cy="26670"/>
            </a:xfrm>
            <a:custGeom>
              <a:avLst/>
              <a:gdLst/>
              <a:ahLst/>
              <a:cxnLst/>
              <a:rect l="l" t="t" r="r" b="b"/>
              <a:pathLst>
                <a:path w="0" h="26669">
                  <a:moveTo>
                    <a:pt x="0" y="0"/>
                  </a:moveTo>
                  <a:lnTo>
                    <a:pt x="0" y="26581"/>
                  </a:lnTo>
                </a:path>
              </a:pathLst>
            </a:custGeom>
            <a:ln w="7442">
              <a:solidFill>
                <a:srgbClr val="070101"/>
              </a:solidFill>
            </a:ln>
          </p:spPr>
          <p:txBody>
            <a:bodyPr wrap="square" lIns="0" tIns="0" rIns="0" bIns="0" rtlCol="0"/>
            <a:lstStyle/>
            <a:p/>
          </p:txBody>
        </p:sp>
        <p:sp>
          <p:nvSpPr>
            <p:cNvPr id="4056" name="object 4056" descr=""/>
            <p:cNvSpPr/>
            <p:nvPr/>
          </p:nvSpPr>
          <p:spPr>
            <a:xfrm>
              <a:off x="1050516" y="2045101"/>
              <a:ext cx="38735" cy="0"/>
            </a:xfrm>
            <a:custGeom>
              <a:avLst/>
              <a:gdLst/>
              <a:ahLst/>
              <a:cxnLst/>
              <a:rect l="l" t="t" r="r" b="b"/>
              <a:pathLst>
                <a:path w="38734" h="0">
                  <a:moveTo>
                    <a:pt x="38176" y="0"/>
                  </a:moveTo>
                  <a:lnTo>
                    <a:pt x="0" y="0"/>
                  </a:lnTo>
                </a:path>
              </a:pathLst>
            </a:custGeom>
            <a:ln w="7442">
              <a:solidFill>
                <a:srgbClr val="070101"/>
              </a:solidFill>
            </a:ln>
          </p:spPr>
          <p:txBody>
            <a:bodyPr wrap="square" lIns="0" tIns="0" rIns="0" bIns="0" rtlCol="0"/>
            <a:lstStyle/>
            <a:p/>
          </p:txBody>
        </p:sp>
        <p:sp>
          <p:nvSpPr>
            <p:cNvPr id="4057" name="object 4057" descr=""/>
            <p:cNvSpPr/>
            <p:nvPr/>
          </p:nvSpPr>
          <p:spPr>
            <a:xfrm>
              <a:off x="1059474" y="2175332"/>
              <a:ext cx="19685" cy="0"/>
            </a:xfrm>
            <a:custGeom>
              <a:avLst/>
              <a:gdLst/>
              <a:ahLst/>
              <a:cxnLst/>
              <a:rect l="l" t="t" r="r" b="b"/>
              <a:pathLst>
                <a:path w="19684" h="0">
                  <a:moveTo>
                    <a:pt x="19519" y="0"/>
                  </a:moveTo>
                  <a:lnTo>
                    <a:pt x="0" y="0"/>
                  </a:lnTo>
                </a:path>
              </a:pathLst>
            </a:custGeom>
            <a:ln w="7442">
              <a:solidFill>
                <a:srgbClr val="070101"/>
              </a:solidFill>
            </a:ln>
          </p:spPr>
          <p:txBody>
            <a:bodyPr wrap="square" lIns="0" tIns="0" rIns="0" bIns="0" rtlCol="0"/>
            <a:lstStyle/>
            <a:p/>
          </p:txBody>
        </p:sp>
        <p:sp>
          <p:nvSpPr>
            <p:cNvPr id="4058" name="object 4058" descr=""/>
            <p:cNvSpPr/>
            <p:nvPr/>
          </p:nvSpPr>
          <p:spPr>
            <a:xfrm>
              <a:off x="1034011" y="2060300"/>
              <a:ext cx="1905" cy="635"/>
            </a:xfrm>
            <a:custGeom>
              <a:avLst/>
              <a:gdLst/>
              <a:ahLst/>
              <a:cxnLst/>
              <a:rect l="l" t="t" r="r" b="b"/>
              <a:pathLst>
                <a:path w="1905" h="635">
                  <a:moveTo>
                    <a:pt x="0" y="533"/>
                  </a:moveTo>
                  <a:lnTo>
                    <a:pt x="1447" y="0"/>
                  </a:lnTo>
                </a:path>
              </a:pathLst>
            </a:custGeom>
            <a:ln w="7442">
              <a:solidFill>
                <a:srgbClr val="070101"/>
              </a:solidFill>
            </a:ln>
          </p:spPr>
          <p:txBody>
            <a:bodyPr wrap="square" lIns="0" tIns="0" rIns="0" bIns="0" rtlCol="0"/>
            <a:lstStyle/>
            <a:p/>
          </p:txBody>
        </p:sp>
        <p:sp>
          <p:nvSpPr>
            <p:cNvPr id="4059" name="object 4059" descr=""/>
            <p:cNvSpPr/>
            <p:nvPr/>
          </p:nvSpPr>
          <p:spPr>
            <a:xfrm>
              <a:off x="1059474" y="2170761"/>
              <a:ext cx="19685" cy="0"/>
            </a:xfrm>
            <a:custGeom>
              <a:avLst/>
              <a:gdLst/>
              <a:ahLst/>
              <a:cxnLst/>
              <a:rect l="l" t="t" r="r" b="b"/>
              <a:pathLst>
                <a:path w="19684" h="0">
                  <a:moveTo>
                    <a:pt x="19519" y="0"/>
                  </a:moveTo>
                  <a:lnTo>
                    <a:pt x="0" y="0"/>
                  </a:lnTo>
                </a:path>
              </a:pathLst>
            </a:custGeom>
            <a:ln w="7442">
              <a:solidFill>
                <a:srgbClr val="070101"/>
              </a:solidFill>
            </a:ln>
          </p:spPr>
          <p:txBody>
            <a:bodyPr wrap="square" lIns="0" tIns="0" rIns="0" bIns="0" rtlCol="0"/>
            <a:lstStyle/>
            <a:p/>
          </p:txBody>
        </p:sp>
        <p:sp>
          <p:nvSpPr>
            <p:cNvPr id="4060" name="object 4060" descr=""/>
            <p:cNvSpPr/>
            <p:nvPr/>
          </p:nvSpPr>
          <p:spPr>
            <a:xfrm>
              <a:off x="1050518" y="2049672"/>
              <a:ext cx="38100" cy="0"/>
            </a:xfrm>
            <a:custGeom>
              <a:avLst/>
              <a:gdLst/>
              <a:ahLst/>
              <a:cxnLst/>
              <a:rect l="l" t="t" r="r" b="b"/>
              <a:pathLst>
                <a:path w="38100" h="0">
                  <a:moveTo>
                    <a:pt x="38100" y="0"/>
                  </a:moveTo>
                  <a:lnTo>
                    <a:pt x="0" y="0"/>
                  </a:lnTo>
                </a:path>
              </a:pathLst>
            </a:custGeom>
            <a:ln w="7442">
              <a:solidFill>
                <a:srgbClr val="070101"/>
              </a:solidFill>
            </a:ln>
          </p:spPr>
          <p:txBody>
            <a:bodyPr wrap="square" lIns="0" tIns="0" rIns="0" bIns="0" rtlCol="0"/>
            <a:lstStyle/>
            <a:p/>
          </p:txBody>
        </p:sp>
        <p:sp>
          <p:nvSpPr>
            <p:cNvPr id="4061" name="object 4061" descr=""/>
            <p:cNvSpPr/>
            <p:nvPr/>
          </p:nvSpPr>
          <p:spPr>
            <a:xfrm>
              <a:off x="935014" y="2110219"/>
              <a:ext cx="3810" cy="0"/>
            </a:xfrm>
            <a:custGeom>
              <a:avLst/>
              <a:gdLst/>
              <a:ahLst/>
              <a:cxnLst/>
              <a:rect l="l" t="t" r="r" b="b"/>
              <a:pathLst>
                <a:path w="3809" h="0">
                  <a:moveTo>
                    <a:pt x="0" y="0"/>
                  </a:moveTo>
                  <a:lnTo>
                    <a:pt x="3759" y="0"/>
                  </a:lnTo>
                </a:path>
              </a:pathLst>
            </a:custGeom>
            <a:ln w="7442">
              <a:solidFill>
                <a:srgbClr val="070101"/>
              </a:solidFill>
            </a:ln>
          </p:spPr>
          <p:txBody>
            <a:bodyPr wrap="square" lIns="0" tIns="0" rIns="0" bIns="0" rtlCol="0"/>
            <a:lstStyle/>
            <a:p/>
          </p:txBody>
        </p:sp>
        <p:sp>
          <p:nvSpPr>
            <p:cNvPr id="4062" name="object 4062" descr=""/>
            <p:cNvSpPr/>
            <p:nvPr/>
          </p:nvSpPr>
          <p:spPr>
            <a:xfrm>
              <a:off x="938772" y="2042731"/>
              <a:ext cx="27940" cy="135255"/>
            </a:xfrm>
            <a:custGeom>
              <a:avLst/>
              <a:gdLst/>
              <a:ahLst/>
              <a:cxnLst/>
              <a:rect l="l" t="t" r="r" b="b"/>
              <a:pathLst>
                <a:path w="27940" h="135255">
                  <a:moveTo>
                    <a:pt x="0" y="67487"/>
                  </a:moveTo>
                  <a:lnTo>
                    <a:pt x="0" y="134962"/>
                  </a:lnTo>
                </a:path>
                <a:path w="27940" h="135255">
                  <a:moveTo>
                    <a:pt x="0" y="67487"/>
                  </a:moveTo>
                  <a:lnTo>
                    <a:pt x="0" y="0"/>
                  </a:lnTo>
                </a:path>
                <a:path w="27940" h="135255">
                  <a:moveTo>
                    <a:pt x="0" y="67487"/>
                  </a:moveTo>
                  <a:lnTo>
                    <a:pt x="27622" y="67487"/>
                  </a:lnTo>
                </a:path>
              </a:pathLst>
            </a:custGeom>
            <a:ln w="7442">
              <a:solidFill>
                <a:srgbClr val="070101"/>
              </a:solidFill>
            </a:ln>
          </p:spPr>
          <p:txBody>
            <a:bodyPr wrap="square" lIns="0" tIns="0" rIns="0" bIns="0" rtlCol="0"/>
            <a:lstStyle/>
            <a:p/>
          </p:txBody>
        </p:sp>
        <p:sp>
          <p:nvSpPr>
            <p:cNvPr id="4063" name="object 4063" descr=""/>
            <p:cNvSpPr/>
            <p:nvPr/>
          </p:nvSpPr>
          <p:spPr>
            <a:xfrm>
              <a:off x="1627413" y="1764098"/>
              <a:ext cx="88265" cy="88265"/>
            </a:xfrm>
            <a:custGeom>
              <a:avLst/>
              <a:gdLst/>
              <a:ahLst/>
              <a:cxnLst/>
              <a:rect l="l" t="t" r="r" b="b"/>
              <a:pathLst>
                <a:path w="88264" h="88264">
                  <a:moveTo>
                    <a:pt x="0" y="88252"/>
                  </a:moveTo>
                  <a:lnTo>
                    <a:pt x="88252" y="0"/>
                  </a:lnTo>
                </a:path>
              </a:pathLst>
            </a:custGeom>
            <a:ln w="7442">
              <a:solidFill>
                <a:srgbClr val="070101"/>
              </a:solidFill>
            </a:ln>
          </p:spPr>
          <p:txBody>
            <a:bodyPr wrap="square" lIns="0" tIns="0" rIns="0" bIns="0" rtlCol="0"/>
            <a:lstStyle/>
            <a:p/>
          </p:txBody>
        </p:sp>
        <p:sp>
          <p:nvSpPr>
            <p:cNvPr id="4064" name="object 4064" descr=""/>
            <p:cNvSpPr/>
            <p:nvPr/>
          </p:nvSpPr>
          <p:spPr>
            <a:xfrm>
              <a:off x="1627413" y="1736441"/>
              <a:ext cx="169545" cy="169545"/>
            </a:xfrm>
            <a:custGeom>
              <a:avLst/>
              <a:gdLst/>
              <a:ahLst/>
              <a:cxnLst/>
              <a:rect l="l" t="t" r="r" b="b"/>
              <a:pathLst>
                <a:path w="169544" h="169544">
                  <a:moveTo>
                    <a:pt x="0" y="169176"/>
                  </a:moveTo>
                  <a:lnTo>
                    <a:pt x="169176" y="0"/>
                  </a:lnTo>
                </a:path>
              </a:pathLst>
            </a:custGeom>
            <a:ln w="7442">
              <a:solidFill>
                <a:srgbClr val="070101"/>
              </a:solidFill>
            </a:ln>
          </p:spPr>
          <p:txBody>
            <a:bodyPr wrap="square" lIns="0" tIns="0" rIns="0" bIns="0" rtlCol="0"/>
            <a:lstStyle/>
            <a:p/>
          </p:txBody>
        </p:sp>
        <p:sp>
          <p:nvSpPr>
            <p:cNvPr id="4065" name="object 4065" descr=""/>
            <p:cNvSpPr/>
            <p:nvPr/>
          </p:nvSpPr>
          <p:spPr>
            <a:xfrm>
              <a:off x="1627413" y="1716849"/>
              <a:ext cx="242570" cy="242570"/>
            </a:xfrm>
            <a:custGeom>
              <a:avLst/>
              <a:gdLst/>
              <a:ahLst/>
              <a:cxnLst/>
              <a:rect l="l" t="t" r="r" b="b"/>
              <a:pathLst>
                <a:path w="242569" h="242569">
                  <a:moveTo>
                    <a:pt x="0" y="242036"/>
                  </a:moveTo>
                  <a:lnTo>
                    <a:pt x="242036" y="0"/>
                  </a:lnTo>
                </a:path>
              </a:pathLst>
            </a:custGeom>
            <a:ln w="7442">
              <a:solidFill>
                <a:srgbClr val="070101"/>
              </a:solidFill>
            </a:ln>
          </p:spPr>
          <p:txBody>
            <a:bodyPr wrap="square" lIns="0" tIns="0" rIns="0" bIns="0" rtlCol="0"/>
            <a:lstStyle/>
            <a:p/>
          </p:txBody>
        </p:sp>
        <p:sp>
          <p:nvSpPr>
            <p:cNvPr id="4066" name="object 4066" descr=""/>
            <p:cNvSpPr/>
            <p:nvPr/>
          </p:nvSpPr>
          <p:spPr>
            <a:xfrm>
              <a:off x="1627413" y="1705989"/>
              <a:ext cx="306705" cy="306705"/>
            </a:xfrm>
            <a:custGeom>
              <a:avLst/>
              <a:gdLst/>
              <a:ahLst/>
              <a:cxnLst/>
              <a:rect l="l" t="t" r="r" b="b"/>
              <a:pathLst>
                <a:path w="306705" h="306705">
                  <a:moveTo>
                    <a:pt x="0" y="306158"/>
                  </a:moveTo>
                  <a:lnTo>
                    <a:pt x="306158" y="0"/>
                  </a:lnTo>
                </a:path>
              </a:pathLst>
            </a:custGeom>
            <a:ln w="7442">
              <a:solidFill>
                <a:srgbClr val="070101"/>
              </a:solidFill>
            </a:ln>
          </p:spPr>
          <p:txBody>
            <a:bodyPr wrap="square" lIns="0" tIns="0" rIns="0" bIns="0" rtlCol="0"/>
            <a:lstStyle/>
            <a:p/>
          </p:txBody>
        </p:sp>
        <p:sp>
          <p:nvSpPr>
            <p:cNvPr id="4067" name="object 4067" descr=""/>
            <p:cNvSpPr/>
            <p:nvPr/>
          </p:nvSpPr>
          <p:spPr>
            <a:xfrm>
              <a:off x="1627413" y="1703085"/>
              <a:ext cx="362585" cy="362585"/>
            </a:xfrm>
            <a:custGeom>
              <a:avLst/>
              <a:gdLst/>
              <a:ahLst/>
              <a:cxnLst/>
              <a:rect l="l" t="t" r="r" b="b"/>
              <a:pathLst>
                <a:path w="362585" h="362585">
                  <a:moveTo>
                    <a:pt x="0" y="362331"/>
                  </a:moveTo>
                  <a:lnTo>
                    <a:pt x="362331" y="0"/>
                  </a:lnTo>
                </a:path>
              </a:pathLst>
            </a:custGeom>
            <a:ln w="7442">
              <a:solidFill>
                <a:srgbClr val="070101"/>
              </a:solidFill>
            </a:ln>
          </p:spPr>
          <p:txBody>
            <a:bodyPr wrap="square" lIns="0" tIns="0" rIns="0" bIns="0" rtlCol="0"/>
            <a:lstStyle/>
            <a:p/>
          </p:txBody>
        </p:sp>
        <p:sp>
          <p:nvSpPr>
            <p:cNvPr id="4068" name="object 4068" descr=""/>
            <p:cNvSpPr/>
            <p:nvPr/>
          </p:nvSpPr>
          <p:spPr>
            <a:xfrm>
              <a:off x="1627413" y="1706327"/>
              <a:ext cx="412750" cy="412750"/>
            </a:xfrm>
            <a:custGeom>
              <a:avLst/>
              <a:gdLst/>
              <a:ahLst/>
              <a:cxnLst/>
              <a:rect l="l" t="t" r="r" b="b"/>
              <a:pathLst>
                <a:path w="412750" h="412750">
                  <a:moveTo>
                    <a:pt x="0" y="412356"/>
                  </a:moveTo>
                  <a:lnTo>
                    <a:pt x="412356" y="0"/>
                  </a:lnTo>
                </a:path>
              </a:pathLst>
            </a:custGeom>
            <a:ln w="7442">
              <a:solidFill>
                <a:srgbClr val="070101"/>
              </a:solidFill>
            </a:ln>
          </p:spPr>
          <p:txBody>
            <a:bodyPr wrap="square" lIns="0" tIns="0" rIns="0" bIns="0" rtlCol="0"/>
            <a:lstStyle/>
            <a:p/>
          </p:txBody>
        </p:sp>
        <p:sp>
          <p:nvSpPr>
            <p:cNvPr id="4069" name="object 4069" descr=""/>
            <p:cNvSpPr/>
            <p:nvPr/>
          </p:nvSpPr>
          <p:spPr>
            <a:xfrm>
              <a:off x="1409887" y="2273433"/>
              <a:ext cx="62865" cy="62865"/>
            </a:xfrm>
            <a:custGeom>
              <a:avLst/>
              <a:gdLst/>
              <a:ahLst/>
              <a:cxnLst/>
              <a:rect l="l" t="t" r="r" b="b"/>
              <a:pathLst>
                <a:path w="62865" h="62864">
                  <a:moveTo>
                    <a:pt x="0" y="62776"/>
                  </a:moveTo>
                  <a:lnTo>
                    <a:pt x="62776" y="0"/>
                  </a:lnTo>
                </a:path>
              </a:pathLst>
            </a:custGeom>
            <a:ln w="7442">
              <a:solidFill>
                <a:srgbClr val="070101"/>
              </a:solidFill>
            </a:ln>
          </p:spPr>
          <p:txBody>
            <a:bodyPr wrap="square" lIns="0" tIns="0" rIns="0" bIns="0" rtlCol="0"/>
            <a:lstStyle/>
            <a:p/>
          </p:txBody>
        </p:sp>
        <p:sp>
          <p:nvSpPr>
            <p:cNvPr id="4070" name="object 4070" descr=""/>
            <p:cNvSpPr/>
            <p:nvPr/>
          </p:nvSpPr>
          <p:spPr>
            <a:xfrm>
              <a:off x="1627413" y="1713578"/>
              <a:ext cx="458470" cy="458470"/>
            </a:xfrm>
            <a:custGeom>
              <a:avLst/>
              <a:gdLst/>
              <a:ahLst/>
              <a:cxnLst/>
              <a:rect l="l" t="t" r="r" b="b"/>
              <a:pathLst>
                <a:path w="458469" h="458469">
                  <a:moveTo>
                    <a:pt x="0" y="458368"/>
                  </a:moveTo>
                  <a:lnTo>
                    <a:pt x="458381" y="0"/>
                  </a:lnTo>
                </a:path>
              </a:pathLst>
            </a:custGeom>
            <a:ln w="7442">
              <a:solidFill>
                <a:srgbClr val="070101"/>
              </a:solidFill>
            </a:ln>
          </p:spPr>
          <p:txBody>
            <a:bodyPr wrap="square" lIns="0" tIns="0" rIns="0" bIns="0" rtlCol="0"/>
            <a:lstStyle/>
            <a:p/>
          </p:txBody>
        </p:sp>
        <p:sp>
          <p:nvSpPr>
            <p:cNvPr id="4071" name="object 4071" descr=""/>
            <p:cNvSpPr/>
            <p:nvPr/>
          </p:nvSpPr>
          <p:spPr>
            <a:xfrm>
              <a:off x="1463156" y="2300636"/>
              <a:ext cx="36195" cy="36195"/>
            </a:xfrm>
            <a:custGeom>
              <a:avLst/>
              <a:gdLst/>
              <a:ahLst/>
              <a:cxnLst/>
              <a:rect l="l" t="t" r="r" b="b"/>
              <a:pathLst>
                <a:path w="36194" h="36194">
                  <a:moveTo>
                    <a:pt x="0" y="35572"/>
                  </a:moveTo>
                  <a:lnTo>
                    <a:pt x="35572" y="0"/>
                  </a:lnTo>
                </a:path>
              </a:pathLst>
            </a:custGeom>
            <a:ln w="7442">
              <a:solidFill>
                <a:srgbClr val="070101"/>
              </a:solidFill>
            </a:ln>
          </p:spPr>
          <p:txBody>
            <a:bodyPr wrap="square" lIns="0" tIns="0" rIns="0" bIns="0" rtlCol="0"/>
            <a:lstStyle/>
            <a:p/>
          </p:txBody>
        </p:sp>
        <p:sp>
          <p:nvSpPr>
            <p:cNvPr id="4072" name="object 4072" descr=""/>
            <p:cNvSpPr/>
            <p:nvPr/>
          </p:nvSpPr>
          <p:spPr>
            <a:xfrm>
              <a:off x="1627413" y="1723653"/>
              <a:ext cx="501650" cy="501650"/>
            </a:xfrm>
            <a:custGeom>
              <a:avLst/>
              <a:gdLst/>
              <a:ahLst/>
              <a:cxnLst/>
              <a:rect l="l" t="t" r="r" b="b"/>
              <a:pathLst>
                <a:path w="501650" h="501650">
                  <a:moveTo>
                    <a:pt x="0" y="501561"/>
                  </a:moveTo>
                  <a:lnTo>
                    <a:pt x="501573" y="0"/>
                  </a:lnTo>
                </a:path>
              </a:pathLst>
            </a:custGeom>
            <a:ln w="7442">
              <a:solidFill>
                <a:srgbClr val="070101"/>
              </a:solidFill>
            </a:ln>
          </p:spPr>
          <p:txBody>
            <a:bodyPr wrap="square" lIns="0" tIns="0" rIns="0" bIns="0" rtlCol="0"/>
            <a:lstStyle/>
            <a:p/>
          </p:txBody>
        </p:sp>
        <p:sp>
          <p:nvSpPr>
            <p:cNvPr id="4073" name="object 4073" descr=""/>
            <p:cNvSpPr/>
            <p:nvPr/>
          </p:nvSpPr>
          <p:spPr>
            <a:xfrm>
              <a:off x="1570622" y="1735394"/>
              <a:ext cx="600075" cy="600075"/>
            </a:xfrm>
            <a:custGeom>
              <a:avLst/>
              <a:gdLst/>
              <a:ahLst/>
              <a:cxnLst/>
              <a:rect l="l" t="t" r="r" b="b"/>
              <a:pathLst>
                <a:path w="600075" h="600075">
                  <a:moveTo>
                    <a:pt x="0" y="599884"/>
                  </a:moveTo>
                  <a:lnTo>
                    <a:pt x="599871" y="0"/>
                  </a:lnTo>
                </a:path>
              </a:pathLst>
            </a:custGeom>
            <a:ln w="7442">
              <a:solidFill>
                <a:srgbClr val="070101"/>
              </a:solidFill>
            </a:ln>
          </p:spPr>
          <p:txBody>
            <a:bodyPr wrap="square" lIns="0" tIns="0" rIns="0" bIns="0" rtlCol="0"/>
            <a:lstStyle/>
            <a:p/>
          </p:txBody>
        </p:sp>
        <p:sp>
          <p:nvSpPr>
            <p:cNvPr id="4074" name="object 4074" descr=""/>
            <p:cNvSpPr/>
            <p:nvPr/>
          </p:nvSpPr>
          <p:spPr>
            <a:xfrm>
              <a:off x="1622960" y="1748377"/>
              <a:ext cx="588010" cy="588010"/>
            </a:xfrm>
            <a:custGeom>
              <a:avLst/>
              <a:gdLst/>
              <a:ahLst/>
              <a:cxnLst/>
              <a:rect l="l" t="t" r="r" b="b"/>
              <a:pathLst>
                <a:path w="588010" h="588010">
                  <a:moveTo>
                    <a:pt x="0" y="587832"/>
                  </a:moveTo>
                  <a:lnTo>
                    <a:pt x="587819" y="0"/>
                  </a:lnTo>
                </a:path>
              </a:pathLst>
            </a:custGeom>
            <a:ln w="7442">
              <a:solidFill>
                <a:srgbClr val="070101"/>
              </a:solidFill>
            </a:ln>
          </p:spPr>
          <p:txBody>
            <a:bodyPr wrap="square" lIns="0" tIns="0" rIns="0" bIns="0" rtlCol="0"/>
            <a:lstStyle/>
            <a:p/>
          </p:txBody>
        </p:sp>
        <p:sp>
          <p:nvSpPr>
            <p:cNvPr id="4075" name="object 4075" descr=""/>
            <p:cNvSpPr/>
            <p:nvPr/>
          </p:nvSpPr>
          <p:spPr>
            <a:xfrm>
              <a:off x="1676228" y="1762321"/>
              <a:ext cx="574040" cy="574040"/>
            </a:xfrm>
            <a:custGeom>
              <a:avLst/>
              <a:gdLst/>
              <a:ahLst/>
              <a:cxnLst/>
              <a:rect l="l" t="t" r="r" b="b"/>
              <a:pathLst>
                <a:path w="574039" h="574039">
                  <a:moveTo>
                    <a:pt x="0" y="573887"/>
                  </a:moveTo>
                  <a:lnTo>
                    <a:pt x="573874" y="0"/>
                  </a:lnTo>
                </a:path>
              </a:pathLst>
            </a:custGeom>
            <a:ln w="7442">
              <a:solidFill>
                <a:srgbClr val="070101"/>
              </a:solidFill>
            </a:ln>
          </p:spPr>
          <p:txBody>
            <a:bodyPr wrap="square" lIns="0" tIns="0" rIns="0" bIns="0" rtlCol="0"/>
            <a:lstStyle/>
            <a:p/>
          </p:txBody>
        </p:sp>
        <p:sp>
          <p:nvSpPr>
            <p:cNvPr id="4076" name="object 4076" descr=""/>
            <p:cNvSpPr/>
            <p:nvPr/>
          </p:nvSpPr>
          <p:spPr>
            <a:xfrm>
              <a:off x="1729497" y="1777155"/>
              <a:ext cx="559435" cy="559435"/>
            </a:xfrm>
            <a:custGeom>
              <a:avLst/>
              <a:gdLst/>
              <a:ahLst/>
              <a:cxnLst/>
              <a:rect l="l" t="t" r="r" b="b"/>
              <a:pathLst>
                <a:path w="559435" h="559435">
                  <a:moveTo>
                    <a:pt x="0" y="559053"/>
                  </a:moveTo>
                  <a:lnTo>
                    <a:pt x="559041" y="0"/>
                  </a:lnTo>
                </a:path>
              </a:pathLst>
            </a:custGeom>
            <a:ln w="7442">
              <a:solidFill>
                <a:srgbClr val="070101"/>
              </a:solidFill>
            </a:ln>
          </p:spPr>
          <p:txBody>
            <a:bodyPr wrap="square" lIns="0" tIns="0" rIns="0" bIns="0" rtlCol="0"/>
            <a:lstStyle/>
            <a:p/>
          </p:txBody>
        </p:sp>
        <p:sp>
          <p:nvSpPr>
            <p:cNvPr id="4077" name="object 4077" descr=""/>
            <p:cNvSpPr/>
            <p:nvPr/>
          </p:nvSpPr>
          <p:spPr>
            <a:xfrm>
              <a:off x="1782752" y="1792941"/>
              <a:ext cx="543560" cy="543560"/>
            </a:xfrm>
            <a:custGeom>
              <a:avLst/>
              <a:gdLst/>
              <a:ahLst/>
              <a:cxnLst/>
              <a:rect l="l" t="t" r="r" b="b"/>
              <a:pathLst>
                <a:path w="543560" h="543560">
                  <a:moveTo>
                    <a:pt x="0" y="543267"/>
                  </a:moveTo>
                  <a:lnTo>
                    <a:pt x="543267" y="0"/>
                  </a:lnTo>
                </a:path>
              </a:pathLst>
            </a:custGeom>
            <a:ln w="7442">
              <a:solidFill>
                <a:srgbClr val="070101"/>
              </a:solidFill>
            </a:ln>
          </p:spPr>
          <p:txBody>
            <a:bodyPr wrap="square" lIns="0" tIns="0" rIns="0" bIns="0" rtlCol="0"/>
            <a:lstStyle/>
            <a:p/>
          </p:txBody>
        </p:sp>
        <p:sp>
          <p:nvSpPr>
            <p:cNvPr id="4078" name="object 4078" descr=""/>
            <p:cNvSpPr/>
            <p:nvPr/>
          </p:nvSpPr>
          <p:spPr>
            <a:xfrm>
              <a:off x="1836021" y="1829174"/>
              <a:ext cx="507365" cy="507365"/>
            </a:xfrm>
            <a:custGeom>
              <a:avLst/>
              <a:gdLst/>
              <a:ahLst/>
              <a:cxnLst/>
              <a:rect l="l" t="t" r="r" b="b"/>
              <a:pathLst>
                <a:path w="507364" h="507364">
                  <a:moveTo>
                    <a:pt x="0" y="507034"/>
                  </a:moveTo>
                  <a:lnTo>
                    <a:pt x="507034" y="0"/>
                  </a:lnTo>
                </a:path>
              </a:pathLst>
            </a:custGeom>
            <a:ln w="7442">
              <a:solidFill>
                <a:srgbClr val="070101"/>
              </a:solidFill>
            </a:ln>
          </p:spPr>
          <p:txBody>
            <a:bodyPr wrap="square" lIns="0" tIns="0" rIns="0" bIns="0" rtlCol="0"/>
            <a:lstStyle/>
            <a:p/>
          </p:txBody>
        </p:sp>
        <p:sp>
          <p:nvSpPr>
            <p:cNvPr id="4079" name="object 4079" descr=""/>
            <p:cNvSpPr/>
            <p:nvPr/>
          </p:nvSpPr>
          <p:spPr>
            <a:xfrm>
              <a:off x="1889288" y="1882451"/>
              <a:ext cx="454025" cy="454025"/>
            </a:xfrm>
            <a:custGeom>
              <a:avLst/>
              <a:gdLst/>
              <a:ahLst/>
              <a:cxnLst/>
              <a:rect l="l" t="t" r="r" b="b"/>
              <a:pathLst>
                <a:path w="454025" h="454025">
                  <a:moveTo>
                    <a:pt x="0" y="453758"/>
                  </a:moveTo>
                  <a:lnTo>
                    <a:pt x="453758" y="0"/>
                  </a:lnTo>
                </a:path>
              </a:pathLst>
            </a:custGeom>
            <a:ln w="7442">
              <a:solidFill>
                <a:srgbClr val="070101"/>
              </a:solidFill>
            </a:ln>
          </p:spPr>
          <p:txBody>
            <a:bodyPr wrap="square" lIns="0" tIns="0" rIns="0" bIns="0" rtlCol="0"/>
            <a:lstStyle/>
            <a:p/>
          </p:txBody>
        </p:sp>
        <p:sp>
          <p:nvSpPr>
            <p:cNvPr id="4080" name="object 4080" descr=""/>
            <p:cNvSpPr/>
            <p:nvPr/>
          </p:nvSpPr>
          <p:spPr>
            <a:xfrm>
              <a:off x="1942556" y="1935715"/>
              <a:ext cx="400685" cy="400685"/>
            </a:xfrm>
            <a:custGeom>
              <a:avLst/>
              <a:gdLst/>
              <a:ahLst/>
              <a:cxnLst/>
              <a:rect l="l" t="t" r="r" b="b"/>
              <a:pathLst>
                <a:path w="400685" h="400685">
                  <a:moveTo>
                    <a:pt x="0" y="400494"/>
                  </a:moveTo>
                  <a:lnTo>
                    <a:pt x="400494" y="0"/>
                  </a:lnTo>
                </a:path>
              </a:pathLst>
            </a:custGeom>
            <a:ln w="7442">
              <a:solidFill>
                <a:srgbClr val="070101"/>
              </a:solidFill>
            </a:ln>
          </p:spPr>
          <p:txBody>
            <a:bodyPr wrap="square" lIns="0" tIns="0" rIns="0" bIns="0" rtlCol="0"/>
            <a:lstStyle/>
            <a:p/>
          </p:txBody>
        </p:sp>
        <p:sp>
          <p:nvSpPr>
            <p:cNvPr id="4081" name="object 4081" descr=""/>
            <p:cNvSpPr/>
            <p:nvPr/>
          </p:nvSpPr>
          <p:spPr>
            <a:xfrm>
              <a:off x="1995825" y="1988978"/>
              <a:ext cx="347345" cy="347345"/>
            </a:xfrm>
            <a:custGeom>
              <a:avLst/>
              <a:gdLst/>
              <a:ahLst/>
              <a:cxnLst/>
              <a:rect l="l" t="t" r="r" b="b"/>
              <a:pathLst>
                <a:path w="347344" h="347344">
                  <a:moveTo>
                    <a:pt x="0" y="347230"/>
                  </a:moveTo>
                  <a:lnTo>
                    <a:pt x="347230" y="0"/>
                  </a:lnTo>
                </a:path>
              </a:pathLst>
            </a:custGeom>
            <a:ln w="7442">
              <a:solidFill>
                <a:srgbClr val="070101"/>
              </a:solidFill>
            </a:ln>
          </p:spPr>
          <p:txBody>
            <a:bodyPr wrap="square" lIns="0" tIns="0" rIns="0" bIns="0" rtlCol="0"/>
            <a:lstStyle/>
            <a:p/>
          </p:txBody>
        </p:sp>
        <p:sp>
          <p:nvSpPr>
            <p:cNvPr id="4082" name="object 4082" descr=""/>
            <p:cNvSpPr/>
            <p:nvPr/>
          </p:nvSpPr>
          <p:spPr>
            <a:xfrm>
              <a:off x="2049092" y="2042242"/>
              <a:ext cx="294005" cy="294005"/>
            </a:xfrm>
            <a:custGeom>
              <a:avLst/>
              <a:gdLst/>
              <a:ahLst/>
              <a:cxnLst/>
              <a:rect l="l" t="t" r="r" b="b"/>
              <a:pathLst>
                <a:path w="294005" h="294005">
                  <a:moveTo>
                    <a:pt x="0" y="293966"/>
                  </a:moveTo>
                  <a:lnTo>
                    <a:pt x="293954" y="0"/>
                  </a:lnTo>
                </a:path>
              </a:pathLst>
            </a:custGeom>
            <a:ln w="7442">
              <a:solidFill>
                <a:srgbClr val="070101"/>
              </a:solidFill>
            </a:ln>
          </p:spPr>
          <p:txBody>
            <a:bodyPr wrap="square" lIns="0" tIns="0" rIns="0" bIns="0" rtlCol="0"/>
            <a:lstStyle/>
            <a:p/>
          </p:txBody>
        </p:sp>
        <p:sp>
          <p:nvSpPr>
            <p:cNvPr id="4083" name="object 4083" descr=""/>
            <p:cNvSpPr/>
            <p:nvPr/>
          </p:nvSpPr>
          <p:spPr>
            <a:xfrm>
              <a:off x="2102349" y="2095506"/>
              <a:ext cx="241300" cy="241300"/>
            </a:xfrm>
            <a:custGeom>
              <a:avLst/>
              <a:gdLst/>
              <a:ahLst/>
              <a:cxnLst/>
              <a:rect l="l" t="t" r="r" b="b"/>
              <a:pathLst>
                <a:path w="241300" h="241300">
                  <a:moveTo>
                    <a:pt x="0" y="240703"/>
                  </a:moveTo>
                  <a:lnTo>
                    <a:pt x="240703" y="0"/>
                  </a:lnTo>
                </a:path>
              </a:pathLst>
            </a:custGeom>
            <a:ln w="7442">
              <a:solidFill>
                <a:srgbClr val="070101"/>
              </a:solidFill>
            </a:ln>
          </p:spPr>
          <p:txBody>
            <a:bodyPr wrap="square" lIns="0" tIns="0" rIns="0" bIns="0" rtlCol="0"/>
            <a:lstStyle/>
            <a:p/>
          </p:txBody>
        </p:sp>
        <p:sp>
          <p:nvSpPr>
            <p:cNvPr id="4084" name="object 4084" descr=""/>
            <p:cNvSpPr/>
            <p:nvPr/>
          </p:nvSpPr>
          <p:spPr>
            <a:xfrm>
              <a:off x="2155616" y="2148782"/>
              <a:ext cx="187960" cy="187960"/>
            </a:xfrm>
            <a:custGeom>
              <a:avLst/>
              <a:gdLst/>
              <a:ahLst/>
              <a:cxnLst/>
              <a:rect l="l" t="t" r="r" b="b"/>
              <a:pathLst>
                <a:path w="187960" h="187960">
                  <a:moveTo>
                    <a:pt x="0" y="187426"/>
                  </a:moveTo>
                  <a:lnTo>
                    <a:pt x="187439" y="0"/>
                  </a:lnTo>
                </a:path>
              </a:pathLst>
            </a:custGeom>
            <a:ln w="7442">
              <a:solidFill>
                <a:srgbClr val="070101"/>
              </a:solidFill>
            </a:ln>
          </p:spPr>
          <p:txBody>
            <a:bodyPr wrap="square" lIns="0" tIns="0" rIns="0" bIns="0" rtlCol="0"/>
            <a:lstStyle/>
            <a:p/>
          </p:txBody>
        </p:sp>
        <p:sp>
          <p:nvSpPr>
            <p:cNvPr id="4085" name="object 4085" descr=""/>
            <p:cNvSpPr/>
            <p:nvPr/>
          </p:nvSpPr>
          <p:spPr>
            <a:xfrm>
              <a:off x="2208884" y="2202046"/>
              <a:ext cx="134620" cy="134620"/>
            </a:xfrm>
            <a:custGeom>
              <a:avLst/>
              <a:gdLst/>
              <a:ahLst/>
              <a:cxnLst/>
              <a:rect l="l" t="t" r="r" b="b"/>
              <a:pathLst>
                <a:path w="134619" h="134619">
                  <a:moveTo>
                    <a:pt x="0" y="134162"/>
                  </a:moveTo>
                  <a:lnTo>
                    <a:pt x="134162" y="0"/>
                  </a:lnTo>
                </a:path>
              </a:pathLst>
            </a:custGeom>
            <a:ln w="7442">
              <a:solidFill>
                <a:srgbClr val="070101"/>
              </a:solidFill>
            </a:ln>
          </p:spPr>
          <p:txBody>
            <a:bodyPr wrap="square" lIns="0" tIns="0" rIns="0" bIns="0" rtlCol="0"/>
            <a:lstStyle/>
            <a:p/>
          </p:txBody>
        </p:sp>
        <p:sp>
          <p:nvSpPr>
            <p:cNvPr id="4086" name="object 4086" descr=""/>
            <p:cNvSpPr/>
            <p:nvPr/>
          </p:nvSpPr>
          <p:spPr>
            <a:xfrm>
              <a:off x="2262153" y="2255297"/>
              <a:ext cx="81280" cy="81280"/>
            </a:xfrm>
            <a:custGeom>
              <a:avLst/>
              <a:gdLst/>
              <a:ahLst/>
              <a:cxnLst/>
              <a:rect l="l" t="t" r="r" b="b"/>
              <a:pathLst>
                <a:path w="81280" h="81280">
                  <a:moveTo>
                    <a:pt x="0" y="80911"/>
                  </a:moveTo>
                  <a:lnTo>
                    <a:pt x="80911" y="0"/>
                  </a:lnTo>
                </a:path>
              </a:pathLst>
            </a:custGeom>
            <a:ln w="7442">
              <a:solidFill>
                <a:srgbClr val="070101"/>
              </a:solidFill>
            </a:ln>
          </p:spPr>
          <p:txBody>
            <a:bodyPr wrap="square" lIns="0" tIns="0" rIns="0" bIns="0" rtlCol="0"/>
            <a:lstStyle/>
            <a:p/>
          </p:txBody>
        </p:sp>
        <p:sp>
          <p:nvSpPr>
            <p:cNvPr id="4087" name="object 4087" descr=""/>
            <p:cNvSpPr/>
            <p:nvPr/>
          </p:nvSpPr>
          <p:spPr>
            <a:xfrm>
              <a:off x="2315420" y="2274055"/>
              <a:ext cx="62230" cy="62230"/>
            </a:xfrm>
            <a:custGeom>
              <a:avLst/>
              <a:gdLst/>
              <a:ahLst/>
              <a:cxnLst/>
              <a:rect l="l" t="t" r="r" b="b"/>
              <a:pathLst>
                <a:path w="62230" h="62230">
                  <a:moveTo>
                    <a:pt x="0" y="62153"/>
                  </a:moveTo>
                  <a:lnTo>
                    <a:pt x="62153" y="0"/>
                  </a:lnTo>
                </a:path>
              </a:pathLst>
            </a:custGeom>
            <a:ln w="7442">
              <a:solidFill>
                <a:srgbClr val="070101"/>
              </a:solidFill>
            </a:ln>
          </p:spPr>
          <p:txBody>
            <a:bodyPr wrap="square" lIns="0" tIns="0" rIns="0" bIns="0" rtlCol="0"/>
            <a:lstStyle/>
            <a:p/>
          </p:txBody>
        </p:sp>
        <p:sp>
          <p:nvSpPr>
            <p:cNvPr id="4088" name="object 4088" descr=""/>
            <p:cNvSpPr/>
            <p:nvPr/>
          </p:nvSpPr>
          <p:spPr>
            <a:xfrm>
              <a:off x="2368688" y="2302199"/>
              <a:ext cx="34290" cy="34290"/>
            </a:xfrm>
            <a:custGeom>
              <a:avLst/>
              <a:gdLst/>
              <a:ahLst/>
              <a:cxnLst/>
              <a:rect l="l" t="t" r="r" b="b"/>
              <a:pathLst>
                <a:path w="34289" h="34289">
                  <a:moveTo>
                    <a:pt x="0" y="34010"/>
                  </a:moveTo>
                  <a:lnTo>
                    <a:pt x="33997" y="0"/>
                  </a:lnTo>
                </a:path>
              </a:pathLst>
            </a:custGeom>
            <a:ln w="7442">
              <a:solidFill>
                <a:srgbClr val="070101"/>
              </a:solidFill>
            </a:ln>
          </p:spPr>
          <p:txBody>
            <a:bodyPr wrap="square" lIns="0" tIns="0" rIns="0" bIns="0" rtlCol="0"/>
            <a:lstStyle/>
            <a:p/>
          </p:txBody>
        </p:sp>
        <p:sp>
          <p:nvSpPr>
            <p:cNvPr id="4089" name="object 4089" descr=""/>
            <p:cNvSpPr/>
            <p:nvPr/>
          </p:nvSpPr>
          <p:spPr>
            <a:xfrm>
              <a:off x="2475362" y="2273767"/>
              <a:ext cx="62865" cy="62865"/>
            </a:xfrm>
            <a:custGeom>
              <a:avLst/>
              <a:gdLst/>
              <a:ahLst/>
              <a:cxnLst/>
              <a:rect l="l" t="t" r="r" b="b"/>
              <a:pathLst>
                <a:path w="62864" h="62864">
                  <a:moveTo>
                    <a:pt x="0" y="62293"/>
                  </a:moveTo>
                  <a:lnTo>
                    <a:pt x="62293" y="0"/>
                  </a:lnTo>
                </a:path>
              </a:pathLst>
            </a:custGeom>
            <a:ln w="7442">
              <a:solidFill>
                <a:srgbClr val="070101"/>
              </a:solidFill>
            </a:ln>
          </p:spPr>
          <p:txBody>
            <a:bodyPr wrap="square" lIns="0" tIns="0" rIns="0" bIns="0" rtlCol="0"/>
            <a:lstStyle/>
            <a:p/>
          </p:txBody>
        </p:sp>
        <p:sp>
          <p:nvSpPr>
            <p:cNvPr id="4090" name="object 4090" descr=""/>
            <p:cNvSpPr/>
            <p:nvPr/>
          </p:nvSpPr>
          <p:spPr>
            <a:xfrm>
              <a:off x="2528481" y="2305437"/>
              <a:ext cx="31115" cy="31115"/>
            </a:xfrm>
            <a:custGeom>
              <a:avLst/>
              <a:gdLst/>
              <a:ahLst/>
              <a:cxnLst/>
              <a:rect l="l" t="t" r="r" b="b"/>
              <a:pathLst>
                <a:path w="31114" h="31114">
                  <a:moveTo>
                    <a:pt x="0" y="30772"/>
                  </a:moveTo>
                  <a:lnTo>
                    <a:pt x="30772" y="0"/>
                  </a:lnTo>
                </a:path>
              </a:pathLst>
            </a:custGeom>
            <a:ln w="7442">
              <a:solidFill>
                <a:srgbClr val="070101"/>
              </a:solidFill>
            </a:ln>
          </p:spPr>
          <p:txBody>
            <a:bodyPr wrap="square" lIns="0" tIns="0" rIns="0" bIns="0" rtlCol="0"/>
            <a:lstStyle/>
            <a:p/>
          </p:txBody>
        </p:sp>
        <p:sp>
          <p:nvSpPr>
            <p:cNvPr id="4091" name="object 4091" descr=""/>
            <p:cNvSpPr/>
            <p:nvPr/>
          </p:nvSpPr>
          <p:spPr>
            <a:xfrm>
              <a:off x="2463405" y="2299150"/>
              <a:ext cx="4445" cy="15240"/>
            </a:xfrm>
            <a:custGeom>
              <a:avLst/>
              <a:gdLst/>
              <a:ahLst/>
              <a:cxnLst/>
              <a:rect l="l" t="t" r="r" b="b"/>
              <a:pathLst>
                <a:path w="4444" h="15239">
                  <a:moveTo>
                    <a:pt x="0" y="15087"/>
                  </a:moveTo>
                  <a:lnTo>
                    <a:pt x="4356" y="0"/>
                  </a:lnTo>
                </a:path>
              </a:pathLst>
            </a:custGeom>
            <a:ln w="7442">
              <a:solidFill>
                <a:srgbClr val="070101"/>
              </a:solidFill>
            </a:ln>
          </p:spPr>
          <p:txBody>
            <a:bodyPr wrap="square" lIns="0" tIns="0" rIns="0" bIns="0" rtlCol="0"/>
            <a:lstStyle/>
            <a:p/>
          </p:txBody>
        </p:sp>
        <p:sp>
          <p:nvSpPr>
            <p:cNvPr id="4092" name="object 4092" descr=""/>
            <p:cNvSpPr/>
            <p:nvPr/>
          </p:nvSpPr>
          <p:spPr>
            <a:xfrm>
              <a:off x="2463405" y="2314236"/>
              <a:ext cx="0" cy="128905"/>
            </a:xfrm>
            <a:custGeom>
              <a:avLst/>
              <a:gdLst/>
              <a:ahLst/>
              <a:cxnLst/>
              <a:rect l="l" t="t" r="r" b="b"/>
              <a:pathLst>
                <a:path w="0" h="128905">
                  <a:moveTo>
                    <a:pt x="0" y="128689"/>
                  </a:moveTo>
                  <a:lnTo>
                    <a:pt x="0" y="0"/>
                  </a:lnTo>
                </a:path>
              </a:pathLst>
            </a:custGeom>
            <a:ln w="7442">
              <a:solidFill>
                <a:srgbClr val="070101"/>
              </a:solidFill>
            </a:ln>
          </p:spPr>
          <p:txBody>
            <a:bodyPr wrap="square" lIns="0" tIns="0" rIns="0" bIns="0" rtlCol="0"/>
            <a:lstStyle/>
            <a:p/>
          </p:txBody>
        </p:sp>
        <p:sp>
          <p:nvSpPr>
            <p:cNvPr id="4093" name="object 4093" descr=""/>
            <p:cNvSpPr/>
            <p:nvPr/>
          </p:nvSpPr>
          <p:spPr>
            <a:xfrm>
              <a:off x="2406661" y="2299150"/>
              <a:ext cx="4445" cy="15240"/>
            </a:xfrm>
            <a:custGeom>
              <a:avLst/>
              <a:gdLst/>
              <a:ahLst/>
              <a:cxnLst/>
              <a:rect l="l" t="t" r="r" b="b"/>
              <a:pathLst>
                <a:path w="4444" h="15239">
                  <a:moveTo>
                    <a:pt x="4356" y="15087"/>
                  </a:moveTo>
                  <a:lnTo>
                    <a:pt x="0" y="0"/>
                  </a:lnTo>
                </a:path>
              </a:pathLst>
            </a:custGeom>
            <a:ln w="7442">
              <a:solidFill>
                <a:srgbClr val="070101"/>
              </a:solidFill>
            </a:ln>
          </p:spPr>
          <p:txBody>
            <a:bodyPr wrap="square" lIns="0" tIns="0" rIns="0" bIns="0" rtlCol="0"/>
            <a:lstStyle/>
            <a:p/>
          </p:txBody>
        </p:sp>
        <p:sp>
          <p:nvSpPr>
            <p:cNvPr id="4094" name="object 4094" descr=""/>
            <p:cNvSpPr/>
            <p:nvPr/>
          </p:nvSpPr>
          <p:spPr>
            <a:xfrm>
              <a:off x="2411017" y="2314236"/>
              <a:ext cx="0" cy="128905"/>
            </a:xfrm>
            <a:custGeom>
              <a:avLst/>
              <a:gdLst/>
              <a:ahLst/>
              <a:cxnLst/>
              <a:rect l="l" t="t" r="r" b="b"/>
              <a:pathLst>
                <a:path w="0" h="128905">
                  <a:moveTo>
                    <a:pt x="0" y="128689"/>
                  </a:moveTo>
                  <a:lnTo>
                    <a:pt x="0" y="0"/>
                  </a:lnTo>
                </a:path>
              </a:pathLst>
            </a:custGeom>
            <a:ln w="7442">
              <a:solidFill>
                <a:srgbClr val="070101"/>
              </a:solidFill>
            </a:ln>
          </p:spPr>
          <p:txBody>
            <a:bodyPr wrap="square" lIns="0" tIns="0" rIns="0" bIns="0" rtlCol="0"/>
            <a:lstStyle/>
            <a:p/>
          </p:txBody>
        </p:sp>
        <p:sp>
          <p:nvSpPr>
            <p:cNvPr id="4095" name="object 4095" descr=""/>
            <p:cNvSpPr/>
            <p:nvPr/>
          </p:nvSpPr>
          <p:spPr>
            <a:xfrm>
              <a:off x="1559448" y="2299150"/>
              <a:ext cx="4445" cy="15240"/>
            </a:xfrm>
            <a:custGeom>
              <a:avLst/>
              <a:gdLst/>
              <a:ahLst/>
              <a:cxnLst/>
              <a:rect l="l" t="t" r="r" b="b"/>
              <a:pathLst>
                <a:path w="4444" h="15239">
                  <a:moveTo>
                    <a:pt x="0" y="15087"/>
                  </a:moveTo>
                  <a:lnTo>
                    <a:pt x="4356" y="0"/>
                  </a:lnTo>
                </a:path>
              </a:pathLst>
            </a:custGeom>
            <a:ln w="7442">
              <a:solidFill>
                <a:srgbClr val="070101"/>
              </a:solidFill>
            </a:ln>
          </p:spPr>
          <p:txBody>
            <a:bodyPr wrap="square" lIns="0" tIns="0" rIns="0" bIns="0" rtlCol="0"/>
            <a:lstStyle/>
            <a:p/>
          </p:txBody>
        </p:sp>
        <p:sp>
          <p:nvSpPr>
            <p:cNvPr id="4096" name="object 4096" descr=""/>
            <p:cNvSpPr/>
            <p:nvPr/>
          </p:nvSpPr>
          <p:spPr>
            <a:xfrm>
              <a:off x="1559448" y="2314236"/>
              <a:ext cx="0" cy="128905"/>
            </a:xfrm>
            <a:custGeom>
              <a:avLst/>
              <a:gdLst/>
              <a:ahLst/>
              <a:cxnLst/>
              <a:rect l="l" t="t" r="r" b="b"/>
              <a:pathLst>
                <a:path w="0" h="128905">
                  <a:moveTo>
                    <a:pt x="0" y="128689"/>
                  </a:moveTo>
                  <a:lnTo>
                    <a:pt x="0" y="0"/>
                  </a:lnTo>
                </a:path>
              </a:pathLst>
            </a:custGeom>
            <a:ln w="7442">
              <a:solidFill>
                <a:srgbClr val="070101"/>
              </a:solidFill>
            </a:ln>
          </p:spPr>
          <p:txBody>
            <a:bodyPr wrap="square" lIns="0" tIns="0" rIns="0" bIns="0" rtlCol="0"/>
            <a:lstStyle/>
            <a:p/>
          </p:txBody>
        </p:sp>
        <p:sp>
          <p:nvSpPr>
            <p:cNvPr id="4097" name="object 4097" descr=""/>
            <p:cNvSpPr/>
            <p:nvPr/>
          </p:nvSpPr>
          <p:spPr>
            <a:xfrm>
              <a:off x="1502704" y="2299150"/>
              <a:ext cx="4445" cy="15240"/>
            </a:xfrm>
            <a:custGeom>
              <a:avLst/>
              <a:gdLst/>
              <a:ahLst/>
              <a:cxnLst/>
              <a:rect l="l" t="t" r="r" b="b"/>
              <a:pathLst>
                <a:path w="4444" h="15239">
                  <a:moveTo>
                    <a:pt x="4356" y="15087"/>
                  </a:moveTo>
                  <a:lnTo>
                    <a:pt x="0" y="0"/>
                  </a:lnTo>
                </a:path>
              </a:pathLst>
            </a:custGeom>
            <a:ln w="7442">
              <a:solidFill>
                <a:srgbClr val="070101"/>
              </a:solidFill>
            </a:ln>
          </p:spPr>
          <p:txBody>
            <a:bodyPr wrap="square" lIns="0" tIns="0" rIns="0" bIns="0" rtlCol="0"/>
            <a:lstStyle/>
            <a:p/>
          </p:txBody>
        </p:sp>
        <p:sp>
          <p:nvSpPr>
            <p:cNvPr id="4098" name="object 4098" descr=""/>
            <p:cNvSpPr/>
            <p:nvPr/>
          </p:nvSpPr>
          <p:spPr>
            <a:xfrm>
              <a:off x="1507060" y="2314236"/>
              <a:ext cx="0" cy="128905"/>
            </a:xfrm>
            <a:custGeom>
              <a:avLst/>
              <a:gdLst/>
              <a:ahLst/>
              <a:cxnLst/>
              <a:rect l="l" t="t" r="r" b="b"/>
              <a:pathLst>
                <a:path w="0" h="128905">
                  <a:moveTo>
                    <a:pt x="0" y="128689"/>
                  </a:moveTo>
                  <a:lnTo>
                    <a:pt x="0" y="0"/>
                  </a:lnTo>
                </a:path>
              </a:pathLst>
            </a:custGeom>
            <a:ln w="7442">
              <a:solidFill>
                <a:srgbClr val="070101"/>
              </a:solidFill>
            </a:ln>
          </p:spPr>
          <p:txBody>
            <a:bodyPr wrap="square" lIns="0" tIns="0" rIns="0" bIns="0" rtlCol="0"/>
            <a:lstStyle/>
            <a:p/>
          </p:txBody>
        </p:sp>
        <p:sp>
          <p:nvSpPr>
            <p:cNvPr id="4099" name="object 4099" descr=""/>
            <p:cNvSpPr/>
            <p:nvPr/>
          </p:nvSpPr>
          <p:spPr>
            <a:xfrm>
              <a:off x="1565606" y="2757858"/>
              <a:ext cx="48895" cy="0"/>
            </a:xfrm>
            <a:custGeom>
              <a:avLst/>
              <a:gdLst/>
              <a:ahLst/>
              <a:cxnLst/>
              <a:rect l="l" t="t" r="r" b="b"/>
              <a:pathLst>
                <a:path w="48894" h="0">
                  <a:moveTo>
                    <a:pt x="48412" y="0"/>
                  </a:moveTo>
                  <a:lnTo>
                    <a:pt x="0" y="0"/>
                  </a:lnTo>
                </a:path>
              </a:pathLst>
            </a:custGeom>
            <a:ln w="7442">
              <a:solidFill>
                <a:srgbClr val="070101"/>
              </a:solidFill>
            </a:ln>
          </p:spPr>
          <p:txBody>
            <a:bodyPr wrap="square" lIns="0" tIns="0" rIns="0" bIns="0" rtlCol="0"/>
            <a:lstStyle/>
            <a:p/>
          </p:txBody>
        </p:sp>
        <p:sp>
          <p:nvSpPr>
            <p:cNvPr id="4100" name="object 4100" descr=""/>
            <p:cNvSpPr/>
            <p:nvPr/>
          </p:nvSpPr>
          <p:spPr>
            <a:xfrm>
              <a:off x="1569225" y="2757219"/>
              <a:ext cx="45085" cy="0"/>
            </a:xfrm>
            <a:custGeom>
              <a:avLst/>
              <a:gdLst/>
              <a:ahLst/>
              <a:cxnLst/>
              <a:rect l="l" t="t" r="r" b="b"/>
              <a:pathLst>
                <a:path w="45084" h="0">
                  <a:moveTo>
                    <a:pt x="44792" y="0"/>
                  </a:moveTo>
                  <a:lnTo>
                    <a:pt x="0" y="0"/>
                  </a:lnTo>
                </a:path>
              </a:pathLst>
            </a:custGeom>
            <a:ln w="7442">
              <a:solidFill>
                <a:srgbClr val="070101"/>
              </a:solidFill>
            </a:ln>
          </p:spPr>
          <p:txBody>
            <a:bodyPr wrap="square" lIns="0" tIns="0" rIns="0" bIns="0" rtlCol="0"/>
            <a:lstStyle/>
            <a:p/>
          </p:txBody>
        </p:sp>
        <p:sp>
          <p:nvSpPr>
            <p:cNvPr id="4101" name="object 4101" descr=""/>
            <p:cNvSpPr/>
            <p:nvPr/>
          </p:nvSpPr>
          <p:spPr>
            <a:xfrm>
              <a:off x="1572845" y="2756580"/>
              <a:ext cx="41275" cy="0"/>
            </a:xfrm>
            <a:custGeom>
              <a:avLst/>
              <a:gdLst/>
              <a:ahLst/>
              <a:cxnLst/>
              <a:rect l="l" t="t" r="r" b="b"/>
              <a:pathLst>
                <a:path w="41275" h="0">
                  <a:moveTo>
                    <a:pt x="41173" y="0"/>
                  </a:moveTo>
                  <a:lnTo>
                    <a:pt x="0" y="0"/>
                  </a:lnTo>
                </a:path>
              </a:pathLst>
            </a:custGeom>
            <a:ln w="7442">
              <a:solidFill>
                <a:srgbClr val="070101"/>
              </a:solidFill>
            </a:ln>
          </p:spPr>
          <p:txBody>
            <a:bodyPr wrap="square" lIns="0" tIns="0" rIns="0" bIns="0" rtlCol="0"/>
            <a:lstStyle/>
            <a:p/>
          </p:txBody>
        </p:sp>
        <p:sp>
          <p:nvSpPr>
            <p:cNvPr id="4102" name="object 4102" descr=""/>
            <p:cNvSpPr/>
            <p:nvPr/>
          </p:nvSpPr>
          <p:spPr>
            <a:xfrm>
              <a:off x="1576464" y="2755942"/>
              <a:ext cx="38100" cy="0"/>
            </a:xfrm>
            <a:custGeom>
              <a:avLst/>
              <a:gdLst/>
              <a:ahLst/>
              <a:cxnLst/>
              <a:rect l="l" t="t" r="r" b="b"/>
              <a:pathLst>
                <a:path w="38100" h="0">
                  <a:moveTo>
                    <a:pt x="37553" y="0"/>
                  </a:moveTo>
                  <a:lnTo>
                    <a:pt x="0" y="0"/>
                  </a:lnTo>
                </a:path>
              </a:pathLst>
            </a:custGeom>
            <a:ln w="7442">
              <a:solidFill>
                <a:srgbClr val="070101"/>
              </a:solidFill>
            </a:ln>
          </p:spPr>
          <p:txBody>
            <a:bodyPr wrap="square" lIns="0" tIns="0" rIns="0" bIns="0" rtlCol="0"/>
            <a:lstStyle/>
            <a:p/>
          </p:txBody>
        </p:sp>
        <p:sp>
          <p:nvSpPr>
            <p:cNvPr id="4103" name="object 4103" descr=""/>
            <p:cNvSpPr/>
            <p:nvPr/>
          </p:nvSpPr>
          <p:spPr>
            <a:xfrm>
              <a:off x="1580071" y="2755309"/>
              <a:ext cx="34290" cy="0"/>
            </a:xfrm>
            <a:custGeom>
              <a:avLst/>
              <a:gdLst/>
              <a:ahLst/>
              <a:cxnLst/>
              <a:rect l="l" t="t" r="r" b="b"/>
              <a:pathLst>
                <a:path w="34290" h="0">
                  <a:moveTo>
                    <a:pt x="33947" y="0"/>
                  </a:moveTo>
                  <a:lnTo>
                    <a:pt x="0" y="0"/>
                  </a:lnTo>
                </a:path>
              </a:pathLst>
            </a:custGeom>
            <a:ln w="7442">
              <a:solidFill>
                <a:srgbClr val="070101"/>
              </a:solidFill>
            </a:ln>
          </p:spPr>
          <p:txBody>
            <a:bodyPr wrap="square" lIns="0" tIns="0" rIns="0" bIns="0" rtlCol="0"/>
            <a:lstStyle/>
            <a:p/>
          </p:txBody>
        </p:sp>
        <p:sp>
          <p:nvSpPr>
            <p:cNvPr id="4104" name="object 4104" descr=""/>
            <p:cNvSpPr/>
            <p:nvPr/>
          </p:nvSpPr>
          <p:spPr>
            <a:xfrm>
              <a:off x="1583691" y="2754670"/>
              <a:ext cx="30480" cy="0"/>
            </a:xfrm>
            <a:custGeom>
              <a:avLst/>
              <a:gdLst/>
              <a:ahLst/>
              <a:cxnLst/>
              <a:rect l="l" t="t" r="r" b="b"/>
              <a:pathLst>
                <a:path w="30480" h="0">
                  <a:moveTo>
                    <a:pt x="30327" y="0"/>
                  </a:moveTo>
                  <a:lnTo>
                    <a:pt x="0" y="0"/>
                  </a:lnTo>
                </a:path>
              </a:pathLst>
            </a:custGeom>
            <a:ln w="7442">
              <a:solidFill>
                <a:srgbClr val="070101"/>
              </a:solidFill>
            </a:ln>
          </p:spPr>
          <p:txBody>
            <a:bodyPr wrap="square" lIns="0" tIns="0" rIns="0" bIns="0" rtlCol="0"/>
            <a:lstStyle/>
            <a:p/>
          </p:txBody>
        </p:sp>
        <p:sp>
          <p:nvSpPr>
            <p:cNvPr id="4105" name="object 4105" descr=""/>
            <p:cNvSpPr/>
            <p:nvPr/>
          </p:nvSpPr>
          <p:spPr>
            <a:xfrm>
              <a:off x="1587310" y="2754031"/>
              <a:ext cx="27305" cy="0"/>
            </a:xfrm>
            <a:custGeom>
              <a:avLst/>
              <a:gdLst/>
              <a:ahLst/>
              <a:cxnLst/>
              <a:rect l="l" t="t" r="r" b="b"/>
              <a:pathLst>
                <a:path w="27305" h="0">
                  <a:moveTo>
                    <a:pt x="26708" y="0"/>
                  </a:moveTo>
                  <a:lnTo>
                    <a:pt x="0" y="0"/>
                  </a:lnTo>
                </a:path>
              </a:pathLst>
            </a:custGeom>
            <a:ln w="7442">
              <a:solidFill>
                <a:srgbClr val="070101"/>
              </a:solidFill>
            </a:ln>
          </p:spPr>
          <p:txBody>
            <a:bodyPr wrap="square" lIns="0" tIns="0" rIns="0" bIns="0" rtlCol="0"/>
            <a:lstStyle/>
            <a:p/>
          </p:txBody>
        </p:sp>
        <p:sp>
          <p:nvSpPr>
            <p:cNvPr id="4106" name="object 4106" descr=""/>
            <p:cNvSpPr/>
            <p:nvPr/>
          </p:nvSpPr>
          <p:spPr>
            <a:xfrm>
              <a:off x="1590930" y="2753393"/>
              <a:ext cx="23495" cy="0"/>
            </a:xfrm>
            <a:custGeom>
              <a:avLst/>
              <a:gdLst/>
              <a:ahLst/>
              <a:cxnLst/>
              <a:rect l="l" t="t" r="r" b="b"/>
              <a:pathLst>
                <a:path w="23494" h="0">
                  <a:moveTo>
                    <a:pt x="23088" y="0"/>
                  </a:moveTo>
                  <a:lnTo>
                    <a:pt x="0" y="0"/>
                  </a:lnTo>
                </a:path>
              </a:pathLst>
            </a:custGeom>
            <a:ln w="7442">
              <a:solidFill>
                <a:srgbClr val="070101"/>
              </a:solidFill>
            </a:ln>
          </p:spPr>
          <p:txBody>
            <a:bodyPr wrap="square" lIns="0" tIns="0" rIns="0" bIns="0" rtlCol="0"/>
            <a:lstStyle/>
            <a:p/>
          </p:txBody>
        </p:sp>
        <p:sp>
          <p:nvSpPr>
            <p:cNvPr id="4107" name="object 4107" descr=""/>
            <p:cNvSpPr/>
            <p:nvPr/>
          </p:nvSpPr>
          <p:spPr>
            <a:xfrm>
              <a:off x="1594549" y="2752754"/>
              <a:ext cx="19685" cy="0"/>
            </a:xfrm>
            <a:custGeom>
              <a:avLst/>
              <a:gdLst/>
              <a:ahLst/>
              <a:cxnLst/>
              <a:rect l="l" t="t" r="r" b="b"/>
              <a:pathLst>
                <a:path w="19684" h="0">
                  <a:moveTo>
                    <a:pt x="19469" y="0"/>
                  </a:moveTo>
                  <a:lnTo>
                    <a:pt x="0" y="0"/>
                  </a:lnTo>
                </a:path>
              </a:pathLst>
            </a:custGeom>
            <a:ln w="7442">
              <a:solidFill>
                <a:srgbClr val="070101"/>
              </a:solidFill>
            </a:ln>
          </p:spPr>
          <p:txBody>
            <a:bodyPr wrap="square" lIns="0" tIns="0" rIns="0" bIns="0" rtlCol="0"/>
            <a:lstStyle/>
            <a:p/>
          </p:txBody>
        </p:sp>
        <p:sp>
          <p:nvSpPr>
            <p:cNvPr id="4108" name="object 4108" descr=""/>
            <p:cNvSpPr/>
            <p:nvPr/>
          </p:nvSpPr>
          <p:spPr>
            <a:xfrm>
              <a:off x="1598169" y="2752115"/>
              <a:ext cx="15875" cy="0"/>
            </a:xfrm>
            <a:custGeom>
              <a:avLst/>
              <a:gdLst/>
              <a:ahLst/>
              <a:cxnLst/>
              <a:rect l="l" t="t" r="r" b="b"/>
              <a:pathLst>
                <a:path w="15875" h="0">
                  <a:moveTo>
                    <a:pt x="15849" y="0"/>
                  </a:moveTo>
                  <a:lnTo>
                    <a:pt x="0" y="0"/>
                  </a:lnTo>
                </a:path>
              </a:pathLst>
            </a:custGeom>
            <a:ln w="7442">
              <a:solidFill>
                <a:srgbClr val="070101"/>
              </a:solidFill>
            </a:ln>
          </p:spPr>
          <p:txBody>
            <a:bodyPr wrap="square" lIns="0" tIns="0" rIns="0" bIns="0" rtlCol="0"/>
            <a:lstStyle/>
            <a:p/>
          </p:txBody>
        </p:sp>
        <p:sp>
          <p:nvSpPr>
            <p:cNvPr id="4109" name="object 4109" descr=""/>
            <p:cNvSpPr/>
            <p:nvPr/>
          </p:nvSpPr>
          <p:spPr>
            <a:xfrm>
              <a:off x="1601776" y="2751483"/>
              <a:ext cx="12700" cy="0"/>
            </a:xfrm>
            <a:custGeom>
              <a:avLst/>
              <a:gdLst/>
              <a:ahLst/>
              <a:cxnLst/>
              <a:rect l="l" t="t" r="r" b="b"/>
              <a:pathLst>
                <a:path w="12700" h="0">
                  <a:moveTo>
                    <a:pt x="12242" y="0"/>
                  </a:moveTo>
                  <a:lnTo>
                    <a:pt x="0" y="0"/>
                  </a:lnTo>
                </a:path>
              </a:pathLst>
            </a:custGeom>
            <a:ln w="7442">
              <a:solidFill>
                <a:srgbClr val="070101"/>
              </a:solidFill>
            </a:ln>
          </p:spPr>
          <p:txBody>
            <a:bodyPr wrap="square" lIns="0" tIns="0" rIns="0" bIns="0" rtlCol="0"/>
            <a:lstStyle/>
            <a:p/>
          </p:txBody>
        </p:sp>
        <p:sp>
          <p:nvSpPr>
            <p:cNvPr id="4110" name="object 4110" descr=""/>
            <p:cNvSpPr/>
            <p:nvPr/>
          </p:nvSpPr>
          <p:spPr>
            <a:xfrm>
              <a:off x="1605395" y="2750844"/>
              <a:ext cx="8890" cy="0"/>
            </a:xfrm>
            <a:custGeom>
              <a:avLst/>
              <a:gdLst/>
              <a:ahLst/>
              <a:cxnLst/>
              <a:rect l="l" t="t" r="r" b="b"/>
              <a:pathLst>
                <a:path w="8890" h="0">
                  <a:moveTo>
                    <a:pt x="8623" y="0"/>
                  </a:moveTo>
                  <a:lnTo>
                    <a:pt x="0" y="0"/>
                  </a:lnTo>
                </a:path>
              </a:pathLst>
            </a:custGeom>
            <a:ln w="7442">
              <a:solidFill>
                <a:srgbClr val="070101"/>
              </a:solidFill>
            </a:ln>
          </p:spPr>
          <p:txBody>
            <a:bodyPr wrap="square" lIns="0" tIns="0" rIns="0" bIns="0" rtlCol="0"/>
            <a:lstStyle/>
            <a:p/>
          </p:txBody>
        </p:sp>
        <p:sp>
          <p:nvSpPr>
            <p:cNvPr id="4111" name="object 4111" descr=""/>
            <p:cNvSpPr/>
            <p:nvPr/>
          </p:nvSpPr>
          <p:spPr>
            <a:xfrm>
              <a:off x="1609015" y="2750205"/>
              <a:ext cx="5080" cy="0"/>
            </a:xfrm>
            <a:custGeom>
              <a:avLst/>
              <a:gdLst/>
              <a:ahLst/>
              <a:cxnLst/>
              <a:rect l="l" t="t" r="r" b="b"/>
              <a:pathLst>
                <a:path w="5080" h="0">
                  <a:moveTo>
                    <a:pt x="5003" y="0"/>
                  </a:moveTo>
                  <a:lnTo>
                    <a:pt x="0" y="0"/>
                  </a:lnTo>
                </a:path>
              </a:pathLst>
            </a:custGeom>
            <a:ln w="7442">
              <a:solidFill>
                <a:srgbClr val="070101"/>
              </a:solidFill>
            </a:ln>
          </p:spPr>
          <p:txBody>
            <a:bodyPr wrap="square" lIns="0" tIns="0" rIns="0" bIns="0" rtlCol="0"/>
            <a:lstStyle/>
            <a:p/>
          </p:txBody>
        </p:sp>
        <p:sp>
          <p:nvSpPr>
            <p:cNvPr id="4112" name="object 4112" descr=""/>
            <p:cNvSpPr/>
            <p:nvPr/>
          </p:nvSpPr>
          <p:spPr>
            <a:xfrm>
              <a:off x="1612634" y="2749566"/>
              <a:ext cx="1905" cy="0"/>
            </a:xfrm>
            <a:custGeom>
              <a:avLst/>
              <a:gdLst/>
              <a:ahLst/>
              <a:cxnLst/>
              <a:rect l="l" t="t" r="r" b="b"/>
              <a:pathLst>
                <a:path w="1905" h="0">
                  <a:moveTo>
                    <a:pt x="1384" y="0"/>
                  </a:moveTo>
                  <a:lnTo>
                    <a:pt x="0" y="0"/>
                  </a:lnTo>
                </a:path>
                <a:path w="1905" h="0">
                  <a:moveTo>
                    <a:pt x="1384" y="0"/>
                  </a:moveTo>
                  <a:lnTo>
                    <a:pt x="0" y="0"/>
                  </a:lnTo>
                </a:path>
              </a:pathLst>
            </a:custGeom>
            <a:ln w="7442">
              <a:solidFill>
                <a:srgbClr val="070101"/>
              </a:solidFill>
            </a:ln>
          </p:spPr>
          <p:txBody>
            <a:bodyPr wrap="square" lIns="0" tIns="0" rIns="0" bIns="0" rtlCol="0"/>
            <a:lstStyle/>
            <a:p/>
          </p:txBody>
        </p:sp>
        <p:sp>
          <p:nvSpPr>
            <p:cNvPr id="4113" name="object 4113" descr=""/>
            <p:cNvSpPr/>
            <p:nvPr/>
          </p:nvSpPr>
          <p:spPr>
            <a:xfrm>
              <a:off x="1565606" y="2758497"/>
              <a:ext cx="48895" cy="0"/>
            </a:xfrm>
            <a:custGeom>
              <a:avLst/>
              <a:gdLst/>
              <a:ahLst/>
              <a:cxnLst/>
              <a:rect l="l" t="t" r="r" b="b"/>
              <a:pathLst>
                <a:path w="48894" h="0">
                  <a:moveTo>
                    <a:pt x="48412" y="0"/>
                  </a:moveTo>
                  <a:lnTo>
                    <a:pt x="0" y="0"/>
                  </a:lnTo>
                </a:path>
              </a:pathLst>
            </a:custGeom>
            <a:ln w="7442">
              <a:solidFill>
                <a:srgbClr val="070101"/>
              </a:solidFill>
            </a:ln>
          </p:spPr>
          <p:txBody>
            <a:bodyPr wrap="square" lIns="0" tIns="0" rIns="0" bIns="0" rtlCol="0"/>
            <a:lstStyle/>
            <a:p/>
          </p:txBody>
        </p:sp>
        <p:sp>
          <p:nvSpPr>
            <p:cNvPr id="4114" name="object 4114" descr=""/>
            <p:cNvSpPr/>
            <p:nvPr/>
          </p:nvSpPr>
          <p:spPr>
            <a:xfrm>
              <a:off x="1569225" y="2759134"/>
              <a:ext cx="45085" cy="0"/>
            </a:xfrm>
            <a:custGeom>
              <a:avLst/>
              <a:gdLst/>
              <a:ahLst/>
              <a:cxnLst/>
              <a:rect l="l" t="t" r="r" b="b"/>
              <a:pathLst>
                <a:path w="45084" h="0">
                  <a:moveTo>
                    <a:pt x="44792" y="0"/>
                  </a:moveTo>
                  <a:lnTo>
                    <a:pt x="0" y="0"/>
                  </a:lnTo>
                </a:path>
              </a:pathLst>
            </a:custGeom>
            <a:ln w="7442">
              <a:solidFill>
                <a:srgbClr val="070101"/>
              </a:solidFill>
            </a:ln>
          </p:spPr>
          <p:txBody>
            <a:bodyPr wrap="square" lIns="0" tIns="0" rIns="0" bIns="0" rtlCol="0"/>
            <a:lstStyle/>
            <a:p/>
          </p:txBody>
        </p:sp>
        <p:sp>
          <p:nvSpPr>
            <p:cNvPr id="4115" name="object 4115" descr=""/>
            <p:cNvSpPr/>
            <p:nvPr/>
          </p:nvSpPr>
          <p:spPr>
            <a:xfrm>
              <a:off x="1572845" y="2759773"/>
              <a:ext cx="41275" cy="0"/>
            </a:xfrm>
            <a:custGeom>
              <a:avLst/>
              <a:gdLst/>
              <a:ahLst/>
              <a:cxnLst/>
              <a:rect l="l" t="t" r="r" b="b"/>
              <a:pathLst>
                <a:path w="41275" h="0">
                  <a:moveTo>
                    <a:pt x="41173" y="0"/>
                  </a:moveTo>
                  <a:lnTo>
                    <a:pt x="0" y="0"/>
                  </a:lnTo>
                </a:path>
              </a:pathLst>
            </a:custGeom>
            <a:ln w="7442">
              <a:solidFill>
                <a:srgbClr val="070101"/>
              </a:solidFill>
            </a:ln>
          </p:spPr>
          <p:txBody>
            <a:bodyPr wrap="square" lIns="0" tIns="0" rIns="0" bIns="0" rtlCol="0"/>
            <a:lstStyle/>
            <a:p/>
          </p:txBody>
        </p:sp>
        <p:sp>
          <p:nvSpPr>
            <p:cNvPr id="4116" name="object 4116" descr=""/>
            <p:cNvSpPr/>
            <p:nvPr/>
          </p:nvSpPr>
          <p:spPr>
            <a:xfrm>
              <a:off x="1576464" y="2760406"/>
              <a:ext cx="38100" cy="0"/>
            </a:xfrm>
            <a:custGeom>
              <a:avLst/>
              <a:gdLst/>
              <a:ahLst/>
              <a:cxnLst/>
              <a:rect l="l" t="t" r="r" b="b"/>
              <a:pathLst>
                <a:path w="38100" h="0">
                  <a:moveTo>
                    <a:pt x="37553" y="0"/>
                  </a:moveTo>
                  <a:lnTo>
                    <a:pt x="0" y="0"/>
                  </a:lnTo>
                </a:path>
              </a:pathLst>
            </a:custGeom>
            <a:ln w="7442">
              <a:solidFill>
                <a:srgbClr val="070101"/>
              </a:solidFill>
            </a:ln>
          </p:spPr>
          <p:txBody>
            <a:bodyPr wrap="square" lIns="0" tIns="0" rIns="0" bIns="0" rtlCol="0"/>
            <a:lstStyle/>
            <a:p/>
          </p:txBody>
        </p:sp>
        <p:sp>
          <p:nvSpPr>
            <p:cNvPr id="4117" name="object 4117" descr=""/>
            <p:cNvSpPr/>
            <p:nvPr/>
          </p:nvSpPr>
          <p:spPr>
            <a:xfrm>
              <a:off x="1580071" y="2761044"/>
              <a:ext cx="34290" cy="0"/>
            </a:xfrm>
            <a:custGeom>
              <a:avLst/>
              <a:gdLst/>
              <a:ahLst/>
              <a:cxnLst/>
              <a:rect l="l" t="t" r="r" b="b"/>
              <a:pathLst>
                <a:path w="34290" h="0">
                  <a:moveTo>
                    <a:pt x="33947" y="0"/>
                  </a:moveTo>
                  <a:lnTo>
                    <a:pt x="0" y="0"/>
                  </a:lnTo>
                </a:path>
              </a:pathLst>
            </a:custGeom>
            <a:ln w="7442">
              <a:solidFill>
                <a:srgbClr val="070101"/>
              </a:solidFill>
            </a:ln>
          </p:spPr>
          <p:txBody>
            <a:bodyPr wrap="square" lIns="0" tIns="0" rIns="0" bIns="0" rtlCol="0"/>
            <a:lstStyle/>
            <a:p/>
          </p:txBody>
        </p:sp>
        <p:sp>
          <p:nvSpPr>
            <p:cNvPr id="4118" name="object 4118" descr=""/>
            <p:cNvSpPr/>
            <p:nvPr/>
          </p:nvSpPr>
          <p:spPr>
            <a:xfrm>
              <a:off x="1583691" y="2761683"/>
              <a:ext cx="30480" cy="0"/>
            </a:xfrm>
            <a:custGeom>
              <a:avLst/>
              <a:gdLst/>
              <a:ahLst/>
              <a:cxnLst/>
              <a:rect l="l" t="t" r="r" b="b"/>
              <a:pathLst>
                <a:path w="30480" h="0">
                  <a:moveTo>
                    <a:pt x="30327" y="0"/>
                  </a:moveTo>
                  <a:lnTo>
                    <a:pt x="0" y="0"/>
                  </a:lnTo>
                </a:path>
              </a:pathLst>
            </a:custGeom>
            <a:ln w="7442">
              <a:solidFill>
                <a:srgbClr val="070101"/>
              </a:solidFill>
            </a:ln>
          </p:spPr>
          <p:txBody>
            <a:bodyPr wrap="square" lIns="0" tIns="0" rIns="0" bIns="0" rtlCol="0"/>
            <a:lstStyle/>
            <a:p/>
          </p:txBody>
        </p:sp>
        <p:sp>
          <p:nvSpPr>
            <p:cNvPr id="4119" name="object 4119" descr=""/>
            <p:cNvSpPr/>
            <p:nvPr/>
          </p:nvSpPr>
          <p:spPr>
            <a:xfrm>
              <a:off x="1587310" y="2762322"/>
              <a:ext cx="27305" cy="0"/>
            </a:xfrm>
            <a:custGeom>
              <a:avLst/>
              <a:gdLst/>
              <a:ahLst/>
              <a:cxnLst/>
              <a:rect l="l" t="t" r="r" b="b"/>
              <a:pathLst>
                <a:path w="27305" h="0">
                  <a:moveTo>
                    <a:pt x="26708" y="0"/>
                  </a:moveTo>
                  <a:lnTo>
                    <a:pt x="0" y="0"/>
                  </a:lnTo>
                </a:path>
              </a:pathLst>
            </a:custGeom>
            <a:ln w="7442">
              <a:solidFill>
                <a:srgbClr val="070101"/>
              </a:solidFill>
            </a:ln>
          </p:spPr>
          <p:txBody>
            <a:bodyPr wrap="square" lIns="0" tIns="0" rIns="0" bIns="0" rtlCol="0"/>
            <a:lstStyle/>
            <a:p/>
          </p:txBody>
        </p:sp>
        <p:sp>
          <p:nvSpPr>
            <p:cNvPr id="4120" name="object 4120" descr=""/>
            <p:cNvSpPr/>
            <p:nvPr/>
          </p:nvSpPr>
          <p:spPr>
            <a:xfrm>
              <a:off x="1590930" y="2762961"/>
              <a:ext cx="23495" cy="0"/>
            </a:xfrm>
            <a:custGeom>
              <a:avLst/>
              <a:gdLst/>
              <a:ahLst/>
              <a:cxnLst/>
              <a:rect l="l" t="t" r="r" b="b"/>
              <a:pathLst>
                <a:path w="23494" h="0">
                  <a:moveTo>
                    <a:pt x="23088" y="0"/>
                  </a:moveTo>
                  <a:lnTo>
                    <a:pt x="0" y="0"/>
                  </a:lnTo>
                </a:path>
              </a:pathLst>
            </a:custGeom>
            <a:ln w="7442">
              <a:solidFill>
                <a:srgbClr val="070101"/>
              </a:solidFill>
            </a:ln>
          </p:spPr>
          <p:txBody>
            <a:bodyPr wrap="square" lIns="0" tIns="0" rIns="0" bIns="0" rtlCol="0"/>
            <a:lstStyle/>
            <a:p/>
          </p:txBody>
        </p:sp>
        <p:sp>
          <p:nvSpPr>
            <p:cNvPr id="4121" name="object 4121" descr=""/>
            <p:cNvSpPr/>
            <p:nvPr/>
          </p:nvSpPr>
          <p:spPr>
            <a:xfrm>
              <a:off x="1594549" y="2763600"/>
              <a:ext cx="19685" cy="0"/>
            </a:xfrm>
            <a:custGeom>
              <a:avLst/>
              <a:gdLst/>
              <a:ahLst/>
              <a:cxnLst/>
              <a:rect l="l" t="t" r="r" b="b"/>
              <a:pathLst>
                <a:path w="19684" h="0">
                  <a:moveTo>
                    <a:pt x="19469" y="0"/>
                  </a:moveTo>
                  <a:lnTo>
                    <a:pt x="0" y="0"/>
                  </a:lnTo>
                </a:path>
              </a:pathLst>
            </a:custGeom>
            <a:ln w="7442">
              <a:solidFill>
                <a:srgbClr val="070101"/>
              </a:solidFill>
            </a:ln>
          </p:spPr>
          <p:txBody>
            <a:bodyPr wrap="square" lIns="0" tIns="0" rIns="0" bIns="0" rtlCol="0"/>
            <a:lstStyle/>
            <a:p/>
          </p:txBody>
        </p:sp>
        <p:sp>
          <p:nvSpPr>
            <p:cNvPr id="4122" name="object 4122" descr=""/>
            <p:cNvSpPr/>
            <p:nvPr/>
          </p:nvSpPr>
          <p:spPr>
            <a:xfrm>
              <a:off x="1598169" y="2764238"/>
              <a:ext cx="15875" cy="0"/>
            </a:xfrm>
            <a:custGeom>
              <a:avLst/>
              <a:gdLst/>
              <a:ahLst/>
              <a:cxnLst/>
              <a:rect l="l" t="t" r="r" b="b"/>
              <a:pathLst>
                <a:path w="15875" h="0">
                  <a:moveTo>
                    <a:pt x="15849" y="0"/>
                  </a:moveTo>
                  <a:lnTo>
                    <a:pt x="0" y="0"/>
                  </a:lnTo>
                </a:path>
              </a:pathLst>
            </a:custGeom>
            <a:ln w="7442">
              <a:solidFill>
                <a:srgbClr val="070101"/>
              </a:solidFill>
            </a:ln>
          </p:spPr>
          <p:txBody>
            <a:bodyPr wrap="square" lIns="0" tIns="0" rIns="0" bIns="0" rtlCol="0"/>
            <a:lstStyle/>
            <a:p/>
          </p:txBody>
        </p:sp>
        <p:sp>
          <p:nvSpPr>
            <p:cNvPr id="4123" name="object 4123" descr=""/>
            <p:cNvSpPr/>
            <p:nvPr/>
          </p:nvSpPr>
          <p:spPr>
            <a:xfrm>
              <a:off x="1601776" y="2764871"/>
              <a:ext cx="12700" cy="0"/>
            </a:xfrm>
            <a:custGeom>
              <a:avLst/>
              <a:gdLst/>
              <a:ahLst/>
              <a:cxnLst/>
              <a:rect l="l" t="t" r="r" b="b"/>
              <a:pathLst>
                <a:path w="12700" h="0">
                  <a:moveTo>
                    <a:pt x="12242" y="0"/>
                  </a:moveTo>
                  <a:lnTo>
                    <a:pt x="0" y="0"/>
                  </a:lnTo>
                </a:path>
              </a:pathLst>
            </a:custGeom>
            <a:ln w="7442">
              <a:solidFill>
                <a:srgbClr val="070101"/>
              </a:solidFill>
            </a:ln>
          </p:spPr>
          <p:txBody>
            <a:bodyPr wrap="square" lIns="0" tIns="0" rIns="0" bIns="0" rtlCol="0"/>
            <a:lstStyle/>
            <a:p/>
          </p:txBody>
        </p:sp>
        <p:sp>
          <p:nvSpPr>
            <p:cNvPr id="4124" name="object 4124" descr=""/>
            <p:cNvSpPr/>
            <p:nvPr/>
          </p:nvSpPr>
          <p:spPr>
            <a:xfrm>
              <a:off x="1605395" y="2765510"/>
              <a:ext cx="8890" cy="0"/>
            </a:xfrm>
            <a:custGeom>
              <a:avLst/>
              <a:gdLst/>
              <a:ahLst/>
              <a:cxnLst/>
              <a:rect l="l" t="t" r="r" b="b"/>
              <a:pathLst>
                <a:path w="8890" h="0">
                  <a:moveTo>
                    <a:pt x="8623" y="0"/>
                  </a:moveTo>
                  <a:lnTo>
                    <a:pt x="0" y="0"/>
                  </a:lnTo>
                </a:path>
              </a:pathLst>
            </a:custGeom>
            <a:ln w="7442">
              <a:solidFill>
                <a:srgbClr val="070101"/>
              </a:solidFill>
            </a:ln>
          </p:spPr>
          <p:txBody>
            <a:bodyPr wrap="square" lIns="0" tIns="0" rIns="0" bIns="0" rtlCol="0"/>
            <a:lstStyle/>
            <a:p/>
          </p:txBody>
        </p:sp>
        <p:sp>
          <p:nvSpPr>
            <p:cNvPr id="4125" name="object 4125" descr=""/>
            <p:cNvSpPr/>
            <p:nvPr/>
          </p:nvSpPr>
          <p:spPr>
            <a:xfrm>
              <a:off x="1609015" y="2766149"/>
              <a:ext cx="5080" cy="0"/>
            </a:xfrm>
            <a:custGeom>
              <a:avLst/>
              <a:gdLst/>
              <a:ahLst/>
              <a:cxnLst/>
              <a:rect l="l" t="t" r="r" b="b"/>
              <a:pathLst>
                <a:path w="5080" h="0">
                  <a:moveTo>
                    <a:pt x="5003" y="0"/>
                  </a:moveTo>
                  <a:lnTo>
                    <a:pt x="0" y="0"/>
                  </a:lnTo>
                </a:path>
              </a:pathLst>
            </a:custGeom>
            <a:ln w="7442">
              <a:solidFill>
                <a:srgbClr val="070101"/>
              </a:solidFill>
            </a:ln>
          </p:spPr>
          <p:txBody>
            <a:bodyPr wrap="square" lIns="0" tIns="0" rIns="0" bIns="0" rtlCol="0"/>
            <a:lstStyle/>
            <a:p/>
          </p:txBody>
        </p:sp>
        <p:sp>
          <p:nvSpPr>
            <p:cNvPr id="4126" name="object 4126" descr=""/>
            <p:cNvSpPr/>
            <p:nvPr/>
          </p:nvSpPr>
          <p:spPr>
            <a:xfrm>
              <a:off x="1612634" y="2766787"/>
              <a:ext cx="1905" cy="0"/>
            </a:xfrm>
            <a:custGeom>
              <a:avLst/>
              <a:gdLst/>
              <a:ahLst/>
              <a:cxnLst/>
              <a:rect l="l" t="t" r="r" b="b"/>
              <a:pathLst>
                <a:path w="1905" h="0">
                  <a:moveTo>
                    <a:pt x="1384" y="0"/>
                  </a:moveTo>
                  <a:lnTo>
                    <a:pt x="0" y="0"/>
                  </a:lnTo>
                </a:path>
                <a:path w="1905" h="0">
                  <a:moveTo>
                    <a:pt x="1384" y="0"/>
                  </a:moveTo>
                  <a:lnTo>
                    <a:pt x="0" y="0"/>
                  </a:lnTo>
                </a:path>
              </a:pathLst>
            </a:custGeom>
            <a:ln w="7442">
              <a:solidFill>
                <a:srgbClr val="070101"/>
              </a:solidFill>
            </a:ln>
          </p:spPr>
          <p:txBody>
            <a:bodyPr wrap="square" lIns="0" tIns="0" rIns="0" bIns="0" rtlCol="0"/>
            <a:lstStyle/>
            <a:p/>
          </p:txBody>
        </p:sp>
        <p:sp>
          <p:nvSpPr>
            <p:cNvPr id="4127" name="object 4127" descr=""/>
            <p:cNvSpPr/>
            <p:nvPr/>
          </p:nvSpPr>
          <p:spPr>
            <a:xfrm>
              <a:off x="1563803" y="2749319"/>
              <a:ext cx="50800" cy="8890"/>
            </a:xfrm>
            <a:custGeom>
              <a:avLst/>
              <a:gdLst/>
              <a:ahLst/>
              <a:cxnLst/>
              <a:rect l="l" t="t" r="r" b="b"/>
              <a:pathLst>
                <a:path w="50800" h="8889">
                  <a:moveTo>
                    <a:pt x="50215" y="0"/>
                  </a:moveTo>
                  <a:lnTo>
                    <a:pt x="0" y="8851"/>
                  </a:lnTo>
                </a:path>
              </a:pathLst>
            </a:custGeom>
            <a:ln w="7442">
              <a:solidFill>
                <a:srgbClr val="070101"/>
              </a:solidFill>
            </a:ln>
          </p:spPr>
          <p:txBody>
            <a:bodyPr wrap="square" lIns="0" tIns="0" rIns="0" bIns="0" rtlCol="0"/>
            <a:lstStyle/>
            <a:p/>
          </p:txBody>
        </p:sp>
        <p:sp>
          <p:nvSpPr>
            <p:cNvPr id="4128" name="object 4128" descr=""/>
            <p:cNvSpPr/>
            <p:nvPr/>
          </p:nvSpPr>
          <p:spPr>
            <a:xfrm>
              <a:off x="1614018" y="2749312"/>
              <a:ext cx="0" cy="17780"/>
            </a:xfrm>
            <a:custGeom>
              <a:avLst/>
              <a:gdLst/>
              <a:ahLst/>
              <a:cxnLst/>
              <a:rect l="l" t="t" r="r" b="b"/>
              <a:pathLst>
                <a:path w="0" h="17780">
                  <a:moveTo>
                    <a:pt x="0" y="17716"/>
                  </a:moveTo>
                  <a:lnTo>
                    <a:pt x="0" y="0"/>
                  </a:lnTo>
                </a:path>
              </a:pathLst>
            </a:custGeom>
            <a:ln w="7442">
              <a:solidFill>
                <a:srgbClr val="070101"/>
              </a:solidFill>
            </a:ln>
          </p:spPr>
          <p:txBody>
            <a:bodyPr wrap="square" lIns="0" tIns="0" rIns="0" bIns="0" rtlCol="0"/>
            <a:lstStyle/>
            <a:p/>
          </p:txBody>
        </p:sp>
        <p:sp>
          <p:nvSpPr>
            <p:cNvPr id="4129" name="object 4129" descr=""/>
            <p:cNvSpPr/>
            <p:nvPr/>
          </p:nvSpPr>
          <p:spPr>
            <a:xfrm>
              <a:off x="1563801" y="2758174"/>
              <a:ext cx="50800" cy="8890"/>
            </a:xfrm>
            <a:custGeom>
              <a:avLst/>
              <a:gdLst/>
              <a:ahLst/>
              <a:cxnLst/>
              <a:rect l="l" t="t" r="r" b="b"/>
              <a:pathLst>
                <a:path w="50800" h="8889">
                  <a:moveTo>
                    <a:pt x="0" y="0"/>
                  </a:moveTo>
                  <a:lnTo>
                    <a:pt x="50215" y="8851"/>
                  </a:lnTo>
                </a:path>
              </a:pathLst>
            </a:custGeom>
            <a:ln w="7442">
              <a:solidFill>
                <a:srgbClr val="070101"/>
              </a:solidFill>
            </a:ln>
          </p:spPr>
          <p:txBody>
            <a:bodyPr wrap="square" lIns="0" tIns="0" rIns="0" bIns="0" rtlCol="0"/>
            <a:lstStyle/>
            <a:p/>
          </p:txBody>
        </p:sp>
        <p:sp>
          <p:nvSpPr>
            <p:cNvPr id="4130" name="object 4130" descr=""/>
            <p:cNvSpPr/>
            <p:nvPr/>
          </p:nvSpPr>
          <p:spPr>
            <a:xfrm>
              <a:off x="1452490" y="2758497"/>
              <a:ext cx="48895" cy="0"/>
            </a:xfrm>
            <a:custGeom>
              <a:avLst/>
              <a:gdLst/>
              <a:ahLst/>
              <a:cxnLst/>
              <a:rect l="l" t="t" r="r" b="b"/>
              <a:pathLst>
                <a:path w="48894" h="0">
                  <a:moveTo>
                    <a:pt x="0" y="0"/>
                  </a:moveTo>
                  <a:lnTo>
                    <a:pt x="48412" y="0"/>
                  </a:lnTo>
                </a:path>
              </a:pathLst>
            </a:custGeom>
            <a:ln w="7442">
              <a:solidFill>
                <a:srgbClr val="070101"/>
              </a:solidFill>
            </a:ln>
          </p:spPr>
          <p:txBody>
            <a:bodyPr wrap="square" lIns="0" tIns="0" rIns="0" bIns="0" rtlCol="0"/>
            <a:lstStyle/>
            <a:p/>
          </p:txBody>
        </p:sp>
        <p:sp>
          <p:nvSpPr>
            <p:cNvPr id="4131" name="object 4131" descr=""/>
            <p:cNvSpPr/>
            <p:nvPr/>
          </p:nvSpPr>
          <p:spPr>
            <a:xfrm>
              <a:off x="1452490" y="2759134"/>
              <a:ext cx="45085" cy="0"/>
            </a:xfrm>
            <a:custGeom>
              <a:avLst/>
              <a:gdLst/>
              <a:ahLst/>
              <a:cxnLst/>
              <a:rect l="l" t="t" r="r" b="b"/>
              <a:pathLst>
                <a:path w="45084" h="0">
                  <a:moveTo>
                    <a:pt x="0" y="0"/>
                  </a:moveTo>
                  <a:lnTo>
                    <a:pt x="44792" y="0"/>
                  </a:lnTo>
                </a:path>
              </a:pathLst>
            </a:custGeom>
            <a:ln w="7442">
              <a:solidFill>
                <a:srgbClr val="070101"/>
              </a:solidFill>
            </a:ln>
          </p:spPr>
          <p:txBody>
            <a:bodyPr wrap="square" lIns="0" tIns="0" rIns="0" bIns="0" rtlCol="0"/>
            <a:lstStyle/>
            <a:p/>
          </p:txBody>
        </p:sp>
        <p:sp>
          <p:nvSpPr>
            <p:cNvPr id="4132" name="object 4132" descr=""/>
            <p:cNvSpPr/>
            <p:nvPr/>
          </p:nvSpPr>
          <p:spPr>
            <a:xfrm>
              <a:off x="1452490" y="2759773"/>
              <a:ext cx="41275" cy="0"/>
            </a:xfrm>
            <a:custGeom>
              <a:avLst/>
              <a:gdLst/>
              <a:ahLst/>
              <a:cxnLst/>
              <a:rect l="l" t="t" r="r" b="b"/>
              <a:pathLst>
                <a:path w="41275" h="0">
                  <a:moveTo>
                    <a:pt x="0" y="0"/>
                  </a:moveTo>
                  <a:lnTo>
                    <a:pt x="41173" y="0"/>
                  </a:lnTo>
                </a:path>
              </a:pathLst>
            </a:custGeom>
            <a:ln w="7442">
              <a:solidFill>
                <a:srgbClr val="070101"/>
              </a:solidFill>
            </a:ln>
          </p:spPr>
          <p:txBody>
            <a:bodyPr wrap="square" lIns="0" tIns="0" rIns="0" bIns="0" rtlCol="0"/>
            <a:lstStyle/>
            <a:p/>
          </p:txBody>
        </p:sp>
        <p:sp>
          <p:nvSpPr>
            <p:cNvPr id="4133" name="object 4133" descr=""/>
            <p:cNvSpPr/>
            <p:nvPr/>
          </p:nvSpPr>
          <p:spPr>
            <a:xfrm>
              <a:off x="1452490" y="2760406"/>
              <a:ext cx="38100" cy="0"/>
            </a:xfrm>
            <a:custGeom>
              <a:avLst/>
              <a:gdLst/>
              <a:ahLst/>
              <a:cxnLst/>
              <a:rect l="l" t="t" r="r" b="b"/>
              <a:pathLst>
                <a:path w="38100" h="0">
                  <a:moveTo>
                    <a:pt x="0" y="0"/>
                  </a:moveTo>
                  <a:lnTo>
                    <a:pt x="37553" y="0"/>
                  </a:lnTo>
                </a:path>
              </a:pathLst>
            </a:custGeom>
            <a:ln w="7442">
              <a:solidFill>
                <a:srgbClr val="070101"/>
              </a:solidFill>
            </a:ln>
          </p:spPr>
          <p:txBody>
            <a:bodyPr wrap="square" lIns="0" tIns="0" rIns="0" bIns="0" rtlCol="0"/>
            <a:lstStyle/>
            <a:p/>
          </p:txBody>
        </p:sp>
        <p:sp>
          <p:nvSpPr>
            <p:cNvPr id="4134" name="object 4134" descr=""/>
            <p:cNvSpPr/>
            <p:nvPr/>
          </p:nvSpPr>
          <p:spPr>
            <a:xfrm>
              <a:off x="1452490" y="2761044"/>
              <a:ext cx="34290" cy="0"/>
            </a:xfrm>
            <a:custGeom>
              <a:avLst/>
              <a:gdLst/>
              <a:ahLst/>
              <a:cxnLst/>
              <a:rect l="l" t="t" r="r" b="b"/>
              <a:pathLst>
                <a:path w="34290" h="0">
                  <a:moveTo>
                    <a:pt x="0" y="0"/>
                  </a:moveTo>
                  <a:lnTo>
                    <a:pt x="33947" y="0"/>
                  </a:lnTo>
                </a:path>
              </a:pathLst>
            </a:custGeom>
            <a:ln w="7442">
              <a:solidFill>
                <a:srgbClr val="070101"/>
              </a:solidFill>
            </a:ln>
          </p:spPr>
          <p:txBody>
            <a:bodyPr wrap="square" lIns="0" tIns="0" rIns="0" bIns="0" rtlCol="0"/>
            <a:lstStyle/>
            <a:p/>
          </p:txBody>
        </p:sp>
        <p:sp>
          <p:nvSpPr>
            <p:cNvPr id="4135" name="object 4135" descr=""/>
            <p:cNvSpPr/>
            <p:nvPr/>
          </p:nvSpPr>
          <p:spPr>
            <a:xfrm>
              <a:off x="1452490" y="2761683"/>
              <a:ext cx="30480" cy="0"/>
            </a:xfrm>
            <a:custGeom>
              <a:avLst/>
              <a:gdLst/>
              <a:ahLst/>
              <a:cxnLst/>
              <a:rect l="l" t="t" r="r" b="b"/>
              <a:pathLst>
                <a:path w="30480" h="0">
                  <a:moveTo>
                    <a:pt x="0" y="0"/>
                  </a:moveTo>
                  <a:lnTo>
                    <a:pt x="30327" y="0"/>
                  </a:lnTo>
                </a:path>
              </a:pathLst>
            </a:custGeom>
            <a:ln w="7442">
              <a:solidFill>
                <a:srgbClr val="070101"/>
              </a:solidFill>
            </a:ln>
          </p:spPr>
          <p:txBody>
            <a:bodyPr wrap="square" lIns="0" tIns="0" rIns="0" bIns="0" rtlCol="0"/>
            <a:lstStyle/>
            <a:p/>
          </p:txBody>
        </p:sp>
        <p:sp>
          <p:nvSpPr>
            <p:cNvPr id="4136" name="object 4136" descr=""/>
            <p:cNvSpPr/>
            <p:nvPr/>
          </p:nvSpPr>
          <p:spPr>
            <a:xfrm>
              <a:off x="1452490" y="2762322"/>
              <a:ext cx="27305" cy="0"/>
            </a:xfrm>
            <a:custGeom>
              <a:avLst/>
              <a:gdLst/>
              <a:ahLst/>
              <a:cxnLst/>
              <a:rect l="l" t="t" r="r" b="b"/>
              <a:pathLst>
                <a:path w="27305" h="0">
                  <a:moveTo>
                    <a:pt x="0" y="0"/>
                  </a:moveTo>
                  <a:lnTo>
                    <a:pt x="26708" y="0"/>
                  </a:lnTo>
                </a:path>
              </a:pathLst>
            </a:custGeom>
            <a:ln w="7442">
              <a:solidFill>
                <a:srgbClr val="070101"/>
              </a:solidFill>
            </a:ln>
          </p:spPr>
          <p:txBody>
            <a:bodyPr wrap="square" lIns="0" tIns="0" rIns="0" bIns="0" rtlCol="0"/>
            <a:lstStyle/>
            <a:p/>
          </p:txBody>
        </p:sp>
        <p:sp>
          <p:nvSpPr>
            <p:cNvPr id="4137" name="object 4137" descr=""/>
            <p:cNvSpPr/>
            <p:nvPr/>
          </p:nvSpPr>
          <p:spPr>
            <a:xfrm>
              <a:off x="1452490" y="2762961"/>
              <a:ext cx="23495" cy="0"/>
            </a:xfrm>
            <a:custGeom>
              <a:avLst/>
              <a:gdLst/>
              <a:ahLst/>
              <a:cxnLst/>
              <a:rect l="l" t="t" r="r" b="b"/>
              <a:pathLst>
                <a:path w="23494" h="0">
                  <a:moveTo>
                    <a:pt x="0" y="0"/>
                  </a:moveTo>
                  <a:lnTo>
                    <a:pt x="23088" y="0"/>
                  </a:lnTo>
                </a:path>
              </a:pathLst>
            </a:custGeom>
            <a:ln w="7442">
              <a:solidFill>
                <a:srgbClr val="070101"/>
              </a:solidFill>
            </a:ln>
          </p:spPr>
          <p:txBody>
            <a:bodyPr wrap="square" lIns="0" tIns="0" rIns="0" bIns="0" rtlCol="0"/>
            <a:lstStyle/>
            <a:p/>
          </p:txBody>
        </p:sp>
        <p:sp>
          <p:nvSpPr>
            <p:cNvPr id="4138" name="object 4138" descr=""/>
            <p:cNvSpPr/>
            <p:nvPr/>
          </p:nvSpPr>
          <p:spPr>
            <a:xfrm>
              <a:off x="1452490" y="2763600"/>
              <a:ext cx="19685" cy="0"/>
            </a:xfrm>
            <a:custGeom>
              <a:avLst/>
              <a:gdLst/>
              <a:ahLst/>
              <a:cxnLst/>
              <a:rect l="l" t="t" r="r" b="b"/>
              <a:pathLst>
                <a:path w="19684" h="0">
                  <a:moveTo>
                    <a:pt x="0" y="0"/>
                  </a:moveTo>
                  <a:lnTo>
                    <a:pt x="19469" y="0"/>
                  </a:lnTo>
                </a:path>
              </a:pathLst>
            </a:custGeom>
            <a:ln w="7442">
              <a:solidFill>
                <a:srgbClr val="070101"/>
              </a:solidFill>
            </a:ln>
          </p:spPr>
          <p:txBody>
            <a:bodyPr wrap="square" lIns="0" tIns="0" rIns="0" bIns="0" rtlCol="0"/>
            <a:lstStyle/>
            <a:p/>
          </p:txBody>
        </p:sp>
        <p:sp>
          <p:nvSpPr>
            <p:cNvPr id="4139" name="object 4139" descr=""/>
            <p:cNvSpPr/>
            <p:nvPr/>
          </p:nvSpPr>
          <p:spPr>
            <a:xfrm>
              <a:off x="1452490" y="2764238"/>
              <a:ext cx="15875" cy="0"/>
            </a:xfrm>
            <a:custGeom>
              <a:avLst/>
              <a:gdLst/>
              <a:ahLst/>
              <a:cxnLst/>
              <a:rect l="l" t="t" r="r" b="b"/>
              <a:pathLst>
                <a:path w="15875" h="0">
                  <a:moveTo>
                    <a:pt x="0" y="0"/>
                  </a:moveTo>
                  <a:lnTo>
                    <a:pt x="15862" y="0"/>
                  </a:lnTo>
                </a:path>
              </a:pathLst>
            </a:custGeom>
            <a:ln w="7442">
              <a:solidFill>
                <a:srgbClr val="070101"/>
              </a:solidFill>
            </a:ln>
          </p:spPr>
          <p:txBody>
            <a:bodyPr wrap="square" lIns="0" tIns="0" rIns="0" bIns="0" rtlCol="0"/>
            <a:lstStyle/>
            <a:p/>
          </p:txBody>
        </p:sp>
        <p:sp>
          <p:nvSpPr>
            <p:cNvPr id="4140" name="object 4140" descr=""/>
            <p:cNvSpPr/>
            <p:nvPr/>
          </p:nvSpPr>
          <p:spPr>
            <a:xfrm>
              <a:off x="1452490" y="2764871"/>
              <a:ext cx="12700" cy="0"/>
            </a:xfrm>
            <a:custGeom>
              <a:avLst/>
              <a:gdLst/>
              <a:ahLst/>
              <a:cxnLst/>
              <a:rect l="l" t="t" r="r" b="b"/>
              <a:pathLst>
                <a:path w="12700" h="0">
                  <a:moveTo>
                    <a:pt x="0" y="0"/>
                  </a:moveTo>
                  <a:lnTo>
                    <a:pt x="12242" y="0"/>
                  </a:lnTo>
                </a:path>
              </a:pathLst>
            </a:custGeom>
            <a:ln w="7442">
              <a:solidFill>
                <a:srgbClr val="070101"/>
              </a:solidFill>
            </a:ln>
          </p:spPr>
          <p:txBody>
            <a:bodyPr wrap="square" lIns="0" tIns="0" rIns="0" bIns="0" rtlCol="0"/>
            <a:lstStyle/>
            <a:p/>
          </p:txBody>
        </p:sp>
        <p:sp>
          <p:nvSpPr>
            <p:cNvPr id="4141" name="object 4141" descr=""/>
            <p:cNvSpPr/>
            <p:nvPr/>
          </p:nvSpPr>
          <p:spPr>
            <a:xfrm>
              <a:off x="1452490" y="2765510"/>
              <a:ext cx="8890" cy="0"/>
            </a:xfrm>
            <a:custGeom>
              <a:avLst/>
              <a:gdLst/>
              <a:ahLst/>
              <a:cxnLst/>
              <a:rect l="l" t="t" r="r" b="b"/>
              <a:pathLst>
                <a:path w="8890" h="0">
                  <a:moveTo>
                    <a:pt x="0" y="0"/>
                  </a:moveTo>
                  <a:lnTo>
                    <a:pt x="8623" y="0"/>
                  </a:lnTo>
                </a:path>
              </a:pathLst>
            </a:custGeom>
            <a:ln w="7442">
              <a:solidFill>
                <a:srgbClr val="070101"/>
              </a:solidFill>
            </a:ln>
          </p:spPr>
          <p:txBody>
            <a:bodyPr wrap="square" lIns="0" tIns="0" rIns="0" bIns="0" rtlCol="0"/>
            <a:lstStyle/>
            <a:p/>
          </p:txBody>
        </p:sp>
        <p:sp>
          <p:nvSpPr>
            <p:cNvPr id="4142" name="object 4142" descr=""/>
            <p:cNvSpPr/>
            <p:nvPr/>
          </p:nvSpPr>
          <p:spPr>
            <a:xfrm>
              <a:off x="1452490" y="2766149"/>
              <a:ext cx="5080" cy="0"/>
            </a:xfrm>
            <a:custGeom>
              <a:avLst/>
              <a:gdLst/>
              <a:ahLst/>
              <a:cxnLst/>
              <a:rect l="l" t="t" r="r" b="b"/>
              <a:pathLst>
                <a:path w="5080" h="0">
                  <a:moveTo>
                    <a:pt x="0" y="0"/>
                  </a:moveTo>
                  <a:lnTo>
                    <a:pt x="5016" y="0"/>
                  </a:lnTo>
                </a:path>
              </a:pathLst>
            </a:custGeom>
            <a:ln w="7442">
              <a:solidFill>
                <a:srgbClr val="070101"/>
              </a:solidFill>
            </a:ln>
          </p:spPr>
          <p:txBody>
            <a:bodyPr wrap="square" lIns="0" tIns="0" rIns="0" bIns="0" rtlCol="0"/>
            <a:lstStyle/>
            <a:p/>
          </p:txBody>
        </p:sp>
        <p:sp>
          <p:nvSpPr>
            <p:cNvPr id="4143" name="object 4143" descr=""/>
            <p:cNvSpPr/>
            <p:nvPr/>
          </p:nvSpPr>
          <p:spPr>
            <a:xfrm>
              <a:off x="1452490" y="2766787"/>
              <a:ext cx="1905" cy="0"/>
            </a:xfrm>
            <a:custGeom>
              <a:avLst/>
              <a:gdLst/>
              <a:ahLst/>
              <a:cxnLst/>
              <a:rect l="l" t="t" r="r" b="b"/>
              <a:pathLst>
                <a:path w="1905" h="0">
                  <a:moveTo>
                    <a:pt x="0" y="0"/>
                  </a:moveTo>
                  <a:lnTo>
                    <a:pt x="1384" y="0"/>
                  </a:lnTo>
                </a:path>
                <a:path w="1905" h="0">
                  <a:moveTo>
                    <a:pt x="0" y="0"/>
                  </a:moveTo>
                  <a:lnTo>
                    <a:pt x="1384" y="0"/>
                  </a:lnTo>
                </a:path>
              </a:pathLst>
            </a:custGeom>
            <a:ln w="7442">
              <a:solidFill>
                <a:srgbClr val="070101"/>
              </a:solidFill>
            </a:ln>
          </p:spPr>
          <p:txBody>
            <a:bodyPr wrap="square" lIns="0" tIns="0" rIns="0" bIns="0" rtlCol="0"/>
            <a:lstStyle/>
            <a:p/>
          </p:txBody>
        </p:sp>
        <p:sp>
          <p:nvSpPr>
            <p:cNvPr id="4144" name="object 4144" descr=""/>
            <p:cNvSpPr/>
            <p:nvPr/>
          </p:nvSpPr>
          <p:spPr>
            <a:xfrm>
              <a:off x="1452490" y="2757858"/>
              <a:ext cx="48895" cy="0"/>
            </a:xfrm>
            <a:custGeom>
              <a:avLst/>
              <a:gdLst/>
              <a:ahLst/>
              <a:cxnLst/>
              <a:rect l="l" t="t" r="r" b="b"/>
              <a:pathLst>
                <a:path w="48894" h="0">
                  <a:moveTo>
                    <a:pt x="0" y="0"/>
                  </a:moveTo>
                  <a:lnTo>
                    <a:pt x="48412" y="0"/>
                  </a:lnTo>
                </a:path>
              </a:pathLst>
            </a:custGeom>
            <a:ln w="7442">
              <a:solidFill>
                <a:srgbClr val="070101"/>
              </a:solidFill>
            </a:ln>
          </p:spPr>
          <p:txBody>
            <a:bodyPr wrap="square" lIns="0" tIns="0" rIns="0" bIns="0" rtlCol="0"/>
            <a:lstStyle/>
            <a:p/>
          </p:txBody>
        </p:sp>
        <p:sp>
          <p:nvSpPr>
            <p:cNvPr id="4145" name="object 4145" descr=""/>
            <p:cNvSpPr/>
            <p:nvPr/>
          </p:nvSpPr>
          <p:spPr>
            <a:xfrm>
              <a:off x="1452490" y="2757219"/>
              <a:ext cx="45085" cy="0"/>
            </a:xfrm>
            <a:custGeom>
              <a:avLst/>
              <a:gdLst/>
              <a:ahLst/>
              <a:cxnLst/>
              <a:rect l="l" t="t" r="r" b="b"/>
              <a:pathLst>
                <a:path w="45084" h="0">
                  <a:moveTo>
                    <a:pt x="0" y="0"/>
                  </a:moveTo>
                  <a:lnTo>
                    <a:pt x="44792" y="0"/>
                  </a:lnTo>
                </a:path>
              </a:pathLst>
            </a:custGeom>
            <a:ln w="7442">
              <a:solidFill>
                <a:srgbClr val="070101"/>
              </a:solidFill>
            </a:ln>
          </p:spPr>
          <p:txBody>
            <a:bodyPr wrap="square" lIns="0" tIns="0" rIns="0" bIns="0" rtlCol="0"/>
            <a:lstStyle/>
            <a:p/>
          </p:txBody>
        </p:sp>
        <p:sp>
          <p:nvSpPr>
            <p:cNvPr id="4146" name="object 4146" descr=""/>
            <p:cNvSpPr/>
            <p:nvPr/>
          </p:nvSpPr>
          <p:spPr>
            <a:xfrm>
              <a:off x="1452490" y="2756580"/>
              <a:ext cx="41275" cy="0"/>
            </a:xfrm>
            <a:custGeom>
              <a:avLst/>
              <a:gdLst/>
              <a:ahLst/>
              <a:cxnLst/>
              <a:rect l="l" t="t" r="r" b="b"/>
              <a:pathLst>
                <a:path w="41275" h="0">
                  <a:moveTo>
                    <a:pt x="0" y="0"/>
                  </a:moveTo>
                  <a:lnTo>
                    <a:pt x="41173" y="0"/>
                  </a:lnTo>
                </a:path>
              </a:pathLst>
            </a:custGeom>
            <a:ln w="7442">
              <a:solidFill>
                <a:srgbClr val="070101"/>
              </a:solidFill>
            </a:ln>
          </p:spPr>
          <p:txBody>
            <a:bodyPr wrap="square" lIns="0" tIns="0" rIns="0" bIns="0" rtlCol="0"/>
            <a:lstStyle/>
            <a:p/>
          </p:txBody>
        </p:sp>
        <p:sp>
          <p:nvSpPr>
            <p:cNvPr id="4147" name="object 4147" descr=""/>
            <p:cNvSpPr/>
            <p:nvPr/>
          </p:nvSpPr>
          <p:spPr>
            <a:xfrm>
              <a:off x="1452490" y="2755942"/>
              <a:ext cx="38100" cy="0"/>
            </a:xfrm>
            <a:custGeom>
              <a:avLst/>
              <a:gdLst/>
              <a:ahLst/>
              <a:cxnLst/>
              <a:rect l="l" t="t" r="r" b="b"/>
              <a:pathLst>
                <a:path w="38100" h="0">
                  <a:moveTo>
                    <a:pt x="0" y="0"/>
                  </a:moveTo>
                  <a:lnTo>
                    <a:pt x="37553" y="0"/>
                  </a:lnTo>
                </a:path>
              </a:pathLst>
            </a:custGeom>
            <a:ln w="7442">
              <a:solidFill>
                <a:srgbClr val="070101"/>
              </a:solidFill>
            </a:ln>
          </p:spPr>
          <p:txBody>
            <a:bodyPr wrap="square" lIns="0" tIns="0" rIns="0" bIns="0" rtlCol="0"/>
            <a:lstStyle/>
            <a:p/>
          </p:txBody>
        </p:sp>
        <p:sp>
          <p:nvSpPr>
            <p:cNvPr id="4148" name="object 4148" descr=""/>
            <p:cNvSpPr/>
            <p:nvPr/>
          </p:nvSpPr>
          <p:spPr>
            <a:xfrm>
              <a:off x="1452490" y="2755309"/>
              <a:ext cx="34290" cy="0"/>
            </a:xfrm>
            <a:custGeom>
              <a:avLst/>
              <a:gdLst/>
              <a:ahLst/>
              <a:cxnLst/>
              <a:rect l="l" t="t" r="r" b="b"/>
              <a:pathLst>
                <a:path w="34290" h="0">
                  <a:moveTo>
                    <a:pt x="0" y="0"/>
                  </a:moveTo>
                  <a:lnTo>
                    <a:pt x="33947" y="0"/>
                  </a:lnTo>
                </a:path>
              </a:pathLst>
            </a:custGeom>
            <a:ln w="7442">
              <a:solidFill>
                <a:srgbClr val="070101"/>
              </a:solidFill>
            </a:ln>
          </p:spPr>
          <p:txBody>
            <a:bodyPr wrap="square" lIns="0" tIns="0" rIns="0" bIns="0" rtlCol="0"/>
            <a:lstStyle/>
            <a:p/>
          </p:txBody>
        </p:sp>
        <p:sp>
          <p:nvSpPr>
            <p:cNvPr id="4149" name="object 4149" descr=""/>
            <p:cNvSpPr/>
            <p:nvPr/>
          </p:nvSpPr>
          <p:spPr>
            <a:xfrm>
              <a:off x="1452490" y="2754670"/>
              <a:ext cx="30480" cy="0"/>
            </a:xfrm>
            <a:custGeom>
              <a:avLst/>
              <a:gdLst/>
              <a:ahLst/>
              <a:cxnLst/>
              <a:rect l="l" t="t" r="r" b="b"/>
              <a:pathLst>
                <a:path w="30480" h="0">
                  <a:moveTo>
                    <a:pt x="0" y="0"/>
                  </a:moveTo>
                  <a:lnTo>
                    <a:pt x="30327" y="0"/>
                  </a:lnTo>
                </a:path>
              </a:pathLst>
            </a:custGeom>
            <a:ln w="7442">
              <a:solidFill>
                <a:srgbClr val="070101"/>
              </a:solidFill>
            </a:ln>
          </p:spPr>
          <p:txBody>
            <a:bodyPr wrap="square" lIns="0" tIns="0" rIns="0" bIns="0" rtlCol="0"/>
            <a:lstStyle/>
            <a:p/>
          </p:txBody>
        </p:sp>
        <p:sp>
          <p:nvSpPr>
            <p:cNvPr id="4150" name="object 4150" descr=""/>
            <p:cNvSpPr/>
            <p:nvPr/>
          </p:nvSpPr>
          <p:spPr>
            <a:xfrm>
              <a:off x="1452490" y="2754031"/>
              <a:ext cx="27305" cy="0"/>
            </a:xfrm>
            <a:custGeom>
              <a:avLst/>
              <a:gdLst/>
              <a:ahLst/>
              <a:cxnLst/>
              <a:rect l="l" t="t" r="r" b="b"/>
              <a:pathLst>
                <a:path w="27305" h="0">
                  <a:moveTo>
                    <a:pt x="0" y="0"/>
                  </a:moveTo>
                  <a:lnTo>
                    <a:pt x="26708" y="0"/>
                  </a:lnTo>
                </a:path>
              </a:pathLst>
            </a:custGeom>
            <a:ln w="7442">
              <a:solidFill>
                <a:srgbClr val="070101"/>
              </a:solidFill>
            </a:ln>
          </p:spPr>
          <p:txBody>
            <a:bodyPr wrap="square" lIns="0" tIns="0" rIns="0" bIns="0" rtlCol="0"/>
            <a:lstStyle/>
            <a:p/>
          </p:txBody>
        </p:sp>
        <p:sp>
          <p:nvSpPr>
            <p:cNvPr id="4151" name="object 4151" descr=""/>
            <p:cNvSpPr/>
            <p:nvPr/>
          </p:nvSpPr>
          <p:spPr>
            <a:xfrm>
              <a:off x="1452490" y="2753393"/>
              <a:ext cx="23495" cy="0"/>
            </a:xfrm>
            <a:custGeom>
              <a:avLst/>
              <a:gdLst/>
              <a:ahLst/>
              <a:cxnLst/>
              <a:rect l="l" t="t" r="r" b="b"/>
              <a:pathLst>
                <a:path w="23494" h="0">
                  <a:moveTo>
                    <a:pt x="0" y="0"/>
                  </a:moveTo>
                  <a:lnTo>
                    <a:pt x="23088" y="0"/>
                  </a:lnTo>
                </a:path>
              </a:pathLst>
            </a:custGeom>
            <a:ln w="7442">
              <a:solidFill>
                <a:srgbClr val="070101"/>
              </a:solidFill>
            </a:ln>
          </p:spPr>
          <p:txBody>
            <a:bodyPr wrap="square" lIns="0" tIns="0" rIns="0" bIns="0" rtlCol="0"/>
            <a:lstStyle/>
            <a:p/>
          </p:txBody>
        </p:sp>
        <p:sp>
          <p:nvSpPr>
            <p:cNvPr id="4152" name="object 4152" descr=""/>
            <p:cNvSpPr/>
            <p:nvPr/>
          </p:nvSpPr>
          <p:spPr>
            <a:xfrm>
              <a:off x="1452490" y="2752754"/>
              <a:ext cx="19685" cy="0"/>
            </a:xfrm>
            <a:custGeom>
              <a:avLst/>
              <a:gdLst/>
              <a:ahLst/>
              <a:cxnLst/>
              <a:rect l="l" t="t" r="r" b="b"/>
              <a:pathLst>
                <a:path w="19684" h="0">
                  <a:moveTo>
                    <a:pt x="0" y="0"/>
                  </a:moveTo>
                  <a:lnTo>
                    <a:pt x="19469" y="0"/>
                  </a:lnTo>
                </a:path>
              </a:pathLst>
            </a:custGeom>
            <a:ln w="7442">
              <a:solidFill>
                <a:srgbClr val="070101"/>
              </a:solidFill>
            </a:ln>
          </p:spPr>
          <p:txBody>
            <a:bodyPr wrap="square" lIns="0" tIns="0" rIns="0" bIns="0" rtlCol="0"/>
            <a:lstStyle/>
            <a:p/>
          </p:txBody>
        </p:sp>
        <p:sp>
          <p:nvSpPr>
            <p:cNvPr id="4153" name="object 4153" descr=""/>
            <p:cNvSpPr/>
            <p:nvPr/>
          </p:nvSpPr>
          <p:spPr>
            <a:xfrm>
              <a:off x="1452490" y="2752115"/>
              <a:ext cx="15875" cy="0"/>
            </a:xfrm>
            <a:custGeom>
              <a:avLst/>
              <a:gdLst/>
              <a:ahLst/>
              <a:cxnLst/>
              <a:rect l="l" t="t" r="r" b="b"/>
              <a:pathLst>
                <a:path w="15875" h="0">
                  <a:moveTo>
                    <a:pt x="0" y="0"/>
                  </a:moveTo>
                  <a:lnTo>
                    <a:pt x="15862" y="0"/>
                  </a:lnTo>
                </a:path>
              </a:pathLst>
            </a:custGeom>
            <a:ln w="7442">
              <a:solidFill>
                <a:srgbClr val="070101"/>
              </a:solidFill>
            </a:ln>
          </p:spPr>
          <p:txBody>
            <a:bodyPr wrap="square" lIns="0" tIns="0" rIns="0" bIns="0" rtlCol="0"/>
            <a:lstStyle/>
            <a:p/>
          </p:txBody>
        </p:sp>
        <p:sp>
          <p:nvSpPr>
            <p:cNvPr id="4154" name="object 4154" descr=""/>
            <p:cNvSpPr/>
            <p:nvPr/>
          </p:nvSpPr>
          <p:spPr>
            <a:xfrm>
              <a:off x="1452490" y="2751483"/>
              <a:ext cx="12700" cy="0"/>
            </a:xfrm>
            <a:custGeom>
              <a:avLst/>
              <a:gdLst/>
              <a:ahLst/>
              <a:cxnLst/>
              <a:rect l="l" t="t" r="r" b="b"/>
              <a:pathLst>
                <a:path w="12700" h="0">
                  <a:moveTo>
                    <a:pt x="0" y="0"/>
                  </a:moveTo>
                  <a:lnTo>
                    <a:pt x="12242" y="0"/>
                  </a:lnTo>
                </a:path>
              </a:pathLst>
            </a:custGeom>
            <a:ln w="7442">
              <a:solidFill>
                <a:srgbClr val="070101"/>
              </a:solidFill>
            </a:ln>
          </p:spPr>
          <p:txBody>
            <a:bodyPr wrap="square" lIns="0" tIns="0" rIns="0" bIns="0" rtlCol="0"/>
            <a:lstStyle/>
            <a:p/>
          </p:txBody>
        </p:sp>
        <p:sp>
          <p:nvSpPr>
            <p:cNvPr id="4155" name="object 4155" descr=""/>
            <p:cNvSpPr/>
            <p:nvPr/>
          </p:nvSpPr>
          <p:spPr>
            <a:xfrm>
              <a:off x="1452490" y="2750844"/>
              <a:ext cx="8890" cy="0"/>
            </a:xfrm>
            <a:custGeom>
              <a:avLst/>
              <a:gdLst/>
              <a:ahLst/>
              <a:cxnLst/>
              <a:rect l="l" t="t" r="r" b="b"/>
              <a:pathLst>
                <a:path w="8890" h="0">
                  <a:moveTo>
                    <a:pt x="0" y="0"/>
                  </a:moveTo>
                  <a:lnTo>
                    <a:pt x="8623" y="0"/>
                  </a:lnTo>
                </a:path>
              </a:pathLst>
            </a:custGeom>
            <a:ln w="7442">
              <a:solidFill>
                <a:srgbClr val="070101"/>
              </a:solidFill>
            </a:ln>
          </p:spPr>
          <p:txBody>
            <a:bodyPr wrap="square" lIns="0" tIns="0" rIns="0" bIns="0" rtlCol="0"/>
            <a:lstStyle/>
            <a:p/>
          </p:txBody>
        </p:sp>
        <p:sp>
          <p:nvSpPr>
            <p:cNvPr id="4156" name="object 4156" descr=""/>
            <p:cNvSpPr/>
            <p:nvPr/>
          </p:nvSpPr>
          <p:spPr>
            <a:xfrm>
              <a:off x="1452490" y="2750205"/>
              <a:ext cx="5080" cy="0"/>
            </a:xfrm>
            <a:custGeom>
              <a:avLst/>
              <a:gdLst/>
              <a:ahLst/>
              <a:cxnLst/>
              <a:rect l="l" t="t" r="r" b="b"/>
              <a:pathLst>
                <a:path w="5080" h="0">
                  <a:moveTo>
                    <a:pt x="0" y="0"/>
                  </a:moveTo>
                  <a:lnTo>
                    <a:pt x="5016" y="0"/>
                  </a:lnTo>
                </a:path>
              </a:pathLst>
            </a:custGeom>
            <a:ln w="7442">
              <a:solidFill>
                <a:srgbClr val="070101"/>
              </a:solidFill>
            </a:ln>
          </p:spPr>
          <p:txBody>
            <a:bodyPr wrap="square" lIns="0" tIns="0" rIns="0" bIns="0" rtlCol="0"/>
            <a:lstStyle/>
            <a:p/>
          </p:txBody>
        </p:sp>
        <p:sp>
          <p:nvSpPr>
            <p:cNvPr id="4157" name="object 4157" descr=""/>
            <p:cNvSpPr/>
            <p:nvPr/>
          </p:nvSpPr>
          <p:spPr>
            <a:xfrm>
              <a:off x="1452490" y="2749566"/>
              <a:ext cx="1905" cy="0"/>
            </a:xfrm>
            <a:custGeom>
              <a:avLst/>
              <a:gdLst/>
              <a:ahLst/>
              <a:cxnLst/>
              <a:rect l="l" t="t" r="r" b="b"/>
              <a:pathLst>
                <a:path w="1905" h="0">
                  <a:moveTo>
                    <a:pt x="0" y="0"/>
                  </a:moveTo>
                  <a:lnTo>
                    <a:pt x="1384" y="0"/>
                  </a:lnTo>
                </a:path>
                <a:path w="1905" h="0">
                  <a:moveTo>
                    <a:pt x="0" y="0"/>
                  </a:moveTo>
                  <a:lnTo>
                    <a:pt x="1384" y="0"/>
                  </a:lnTo>
                </a:path>
              </a:pathLst>
            </a:custGeom>
            <a:ln w="7442">
              <a:solidFill>
                <a:srgbClr val="070101"/>
              </a:solidFill>
            </a:ln>
          </p:spPr>
          <p:txBody>
            <a:bodyPr wrap="square" lIns="0" tIns="0" rIns="0" bIns="0" rtlCol="0"/>
            <a:lstStyle/>
            <a:p/>
          </p:txBody>
        </p:sp>
        <p:sp>
          <p:nvSpPr>
            <p:cNvPr id="4158" name="object 4158" descr=""/>
            <p:cNvSpPr/>
            <p:nvPr/>
          </p:nvSpPr>
          <p:spPr>
            <a:xfrm>
              <a:off x="1452490" y="2758177"/>
              <a:ext cx="50800" cy="8890"/>
            </a:xfrm>
            <a:custGeom>
              <a:avLst/>
              <a:gdLst/>
              <a:ahLst/>
              <a:cxnLst/>
              <a:rect l="l" t="t" r="r" b="b"/>
              <a:pathLst>
                <a:path w="50800" h="8889">
                  <a:moveTo>
                    <a:pt x="0" y="8851"/>
                  </a:moveTo>
                  <a:lnTo>
                    <a:pt x="50215" y="0"/>
                  </a:lnTo>
                </a:path>
              </a:pathLst>
            </a:custGeom>
            <a:ln w="7442">
              <a:solidFill>
                <a:srgbClr val="070101"/>
              </a:solidFill>
            </a:ln>
          </p:spPr>
          <p:txBody>
            <a:bodyPr wrap="square" lIns="0" tIns="0" rIns="0" bIns="0" rtlCol="0"/>
            <a:lstStyle/>
            <a:p/>
          </p:txBody>
        </p:sp>
        <p:sp>
          <p:nvSpPr>
            <p:cNvPr id="4159" name="object 4159" descr=""/>
            <p:cNvSpPr/>
            <p:nvPr/>
          </p:nvSpPr>
          <p:spPr>
            <a:xfrm>
              <a:off x="1452490" y="2749319"/>
              <a:ext cx="0" cy="17780"/>
            </a:xfrm>
            <a:custGeom>
              <a:avLst/>
              <a:gdLst/>
              <a:ahLst/>
              <a:cxnLst/>
              <a:rect l="l" t="t" r="r" b="b"/>
              <a:pathLst>
                <a:path w="0" h="17780">
                  <a:moveTo>
                    <a:pt x="0" y="0"/>
                  </a:moveTo>
                  <a:lnTo>
                    <a:pt x="0" y="17716"/>
                  </a:lnTo>
                </a:path>
              </a:pathLst>
            </a:custGeom>
            <a:ln w="7442">
              <a:solidFill>
                <a:srgbClr val="070101"/>
              </a:solidFill>
            </a:ln>
          </p:spPr>
          <p:txBody>
            <a:bodyPr wrap="square" lIns="0" tIns="0" rIns="0" bIns="0" rtlCol="0"/>
            <a:lstStyle/>
            <a:p/>
          </p:txBody>
        </p:sp>
        <p:sp>
          <p:nvSpPr>
            <p:cNvPr id="4160" name="object 4160" descr=""/>
            <p:cNvSpPr/>
            <p:nvPr/>
          </p:nvSpPr>
          <p:spPr>
            <a:xfrm>
              <a:off x="1452491" y="2749322"/>
              <a:ext cx="50800" cy="8890"/>
            </a:xfrm>
            <a:custGeom>
              <a:avLst/>
              <a:gdLst/>
              <a:ahLst/>
              <a:cxnLst/>
              <a:rect l="l" t="t" r="r" b="b"/>
              <a:pathLst>
                <a:path w="50800" h="8889">
                  <a:moveTo>
                    <a:pt x="50215" y="8851"/>
                  </a:moveTo>
                  <a:lnTo>
                    <a:pt x="0" y="0"/>
                  </a:lnTo>
                </a:path>
              </a:pathLst>
            </a:custGeom>
            <a:ln w="7442">
              <a:solidFill>
                <a:srgbClr val="070101"/>
              </a:solidFill>
            </a:ln>
          </p:spPr>
          <p:txBody>
            <a:bodyPr wrap="square" lIns="0" tIns="0" rIns="0" bIns="0" rtlCol="0"/>
            <a:lstStyle/>
            <a:p/>
          </p:txBody>
        </p:sp>
        <p:sp>
          <p:nvSpPr>
            <p:cNvPr id="4161" name="object 4161" descr=""/>
            <p:cNvSpPr/>
            <p:nvPr/>
          </p:nvSpPr>
          <p:spPr>
            <a:xfrm>
              <a:off x="1392857" y="2758174"/>
              <a:ext cx="1668145" cy="0"/>
            </a:xfrm>
            <a:custGeom>
              <a:avLst/>
              <a:gdLst/>
              <a:ahLst/>
              <a:cxnLst/>
              <a:rect l="l" t="t" r="r" b="b"/>
              <a:pathLst>
                <a:path w="1668145" h="0">
                  <a:moveTo>
                    <a:pt x="1668043" y="0"/>
                  </a:moveTo>
                  <a:lnTo>
                    <a:pt x="0" y="0"/>
                  </a:lnTo>
                </a:path>
              </a:pathLst>
            </a:custGeom>
            <a:ln w="7442">
              <a:solidFill>
                <a:srgbClr val="070101"/>
              </a:solidFill>
            </a:ln>
          </p:spPr>
          <p:txBody>
            <a:bodyPr wrap="square" lIns="0" tIns="0" rIns="0" bIns="0" rtlCol="0"/>
            <a:lstStyle/>
            <a:p/>
          </p:txBody>
        </p:sp>
        <p:sp>
          <p:nvSpPr>
            <p:cNvPr id="4162" name="object 4162" descr=""/>
            <p:cNvSpPr/>
            <p:nvPr/>
          </p:nvSpPr>
          <p:spPr>
            <a:xfrm>
              <a:off x="1563801" y="2439868"/>
              <a:ext cx="0" cy="343535"/>
            </a:xfrm>
            <a:custGeom>
              <a:avLst/>
              <a:gdLst/>
              <a:ahLst/>
              <a:cxnLst/>
              <a:rect l="l" t="t" r="r" b="b"/>
              <a:pathLst>
                <a:path w="0" h="343535">
                  <a:moveTo>
                    <a:pt x="0" y="0"/>
                  </a:moveTo>
                  <a:lnTo>
                    <a:pt x="0" y="343420"/>
                  </a:lnTo>
                </a:path>
              </a:pathLst>
            </a:custGeom>
            <a:ln w="7442">
              <a:solidFill>
                <a:srgbClr val="070101"/>
              </a:solidFill>
            </a:ln>
          </p:spPr>
          <p:txBody>
            <a:bodyPr wrap="square" lIns="0" tIns="0" rIns="0" bIns="0" rtlCol="0"/>
            <a:lstStyle/>
            <a:p/>
          </p:txBody>
        </p:sp>
        <p:sp>
          <p:nvSpPr>
            <p:cNvPr id="4163" name="object 4163" descr=""/>
            <p:cNvSpPr/>
            <p:nvPr/>
          </p:nvSpPr>
          <p:spPr>
            <a:xfrm>
              <a:off x="1502707" y="2439868"/>
              <a:ext cx="0" cy="343535"/>
            </a:xfrm>
            <a:custGeom>
              <a:avLst/>
              <a:gdLst/>
              <a:ahLst/>
              <a:cxnLst/>
              <a:rect l="l" t="t" r="r" b="b"/>
              <a:pathLst>
                <a:path w="0" h="343535">
                  <a:moveTo>
                    <a:pt x="0" y="0"/>
                  </a:moveTo>
                  <a:lnTo>
                    <a:pt x="0" y="343420"/>
                  </a:lnTo>
                </a:path>
              </a:pathLst>
            </a:custGeom>
            <a:ln w="7442">
              <a:solidFill>
                <a:srgbClr val="070101"/>
              </a:solidFill>
            </a:ln>
          </p:spPr>
          <p:txBody>
            <a:bodyPr wrap="square" lIns="0" tIns="0" rIns="0" bIns="0" rtlCol="0"/>
            <a:lstStyle/>
            <a:p/>
          </p:txBody>
        </p:sp>
        <p:sp>
          <p:nvSpPr>
            <p:cNvPr id="4164" name="object 4164" descr=""/>
            <p:cNvSpPr/>
            <p:nvPr/>
          </p:nvSpPr>
          <p:spPr>
            <a:xfrm>
              <a:off x="2437211" y="2509228"/>
              <a:ext cx="0" cy="6350"/>
            </a:xfrm>
            <a:custGeom>
              <a:avLst/>
              <a:gdLst/>
              <a:ahLst/>
              <a:cxnLst/>
              <a:rect l="l" t="t" r="r" b="b"/>
              <a:pathLst>
                <a:path w="0" h="6350">
                  <a:moveTo>
                    <a:pt x="0" y="0"/>
                  </a:moveTo>
                  <a:lnTo>
                    <a:pt x="0" y="5880"/>
                  </a:lnTo>
                </a:path>
              </a:pathLst>
            </a:custGeom>
            <a:ln w="7442">
              <a:solidFill>
                <a:srgbClr val="070101"/>
              </a:solidFill>
            </a:ln>
          </p:spPr>
          <p:txBody>
            <a:bodyPr wrap="square" lIns="0" tIns="0" rIns="0" bIns="0" rtlCol="0"/>
            <a:lstStyle/>
            <a:p/>
          </p:txBody>
        </p:sp>
        <p:sp>
          <p:nvSpPr>
            <p:cNvPr id="4165" name="object 4165" descr=""/>
            <p:cNvSpPr/>
            <p:nvPr/>
          </p:nvSpPr>
          <p:spPr>
            <a:xfrm>
              <a:off x="2437211" y="2485688"/>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66" name="object 4166" descr=""/>
            <p:cNvSpPr/>
            <p:nvPr/>
          </p:nvSpPr>
          <p:spPr>
            <a:xfrm>
              <a:off x="2437211" y="2462149"/>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67" name="object 4167" descr=""/>
            <p:cNvSpPr/>
            <p:nvPr/>
          </p:nvSpPr>
          <p:spPr>
            <a:xfrm>
              <a:off x="2437211" y="2438609"/>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68" name="object 4168" descr=""/>
            <p:cNvSpPr/>
            <p:nvPr/>
          </p:nvSpPr>
          <p:spPr>
            <a:xfrm>
              <a:off x="2437211" y="2415068"/>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69" name="object 4169" descr=""/>
            <p:cNvSpPr/>
            <p:nvPr/>
          </p:nvSpPr>
          <p:spPr>
            <a:xfrm>
              <a:off x="2437211" y="2391529"/>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70" name="object 4170" descr=""/>
            <p:cNvSpPr/>
            <p:nvPr/>
          </p:nvSpPr>
          <p:spPr>
            <a:xfrm>
              <a:off x="2437211" y="2373868"/>
              <a:ext cx="0" cy="6350"/>
            </a:xfrm>
            <a:custGeom>
              <a:avLst/>
              <a:gdLst/>
              <a:ahLst/>
              <a:cxnLst/>
              <a:rect l="l" t="t" r="r" b="b"/>
              <a:pathLst>
                <a:path w="0" h="6350">
                  <a:moveTo>
                    <a:pt x="0" y="0"/>
                  </a:moveTo>
                  <a:lnTo>
                    <a:pt x="0" y="5892"/>
                  </a:lnTo>
                </a:path>
              </a:pathLst>
            </a:custGeom>
            <a:ln w="7442">
              <a:solidFill>
                <a:srgbClr val="070101"/>
              </a:solidFill>
            </a:ln>
          </p:spPr>
          <p:txBody>
            <a:bodyPr wrap="square" lIns="0" tIns="0" rIns="0" bIns="0" rtlCol="0"/>
            <a:lstStyle/>
            <a:p/>
          </p:txBody>
        </p:sp>
        <p:sp>
          <p:nvSpPr>
            <p:cNvPr id="4171" name="object 4171" descr=""/>
            <p:cNvSpPr/>
            <p:nvPr/>
          </p:nvSpPr>
          <p:spPr>
            <a:xfrm>
              <a:off x="2437211" y="2345622"/>
              <a:ext cx="0" cy="9525"/>
            </a:xfrm>
            <a:custGeom>
              <a:avLst/>
              <a:gdLst/>
              <a:ahLst/>
              <a:cxnLst/>
              <a:rect l="l" t="t" r="r" b="b"/>
              <a:pathLst>
                <a:path w="0" h="9525">
                  <a:moveTo>
                    <a:pt x="0" y="0"/>
                  </a:moveTo>
                  <a:lnTo>
                    <a:pt x="0" y="9410"/>
                  </a:lnTo>
                </a:path>
              </a:pathLst>
            </a:custGeom>
            <a:ln w="7442">
              <a:solidFill>
                <a:srgbClr val="070101"/>
              </a:solidFill>
            </a:ln>
          </p:spPr>
          <p:txBody>
            <a:bodyPr wrap="square" lIns="0" tIns="0" rIns="0" bIns="0" rtlCol="0"/>
            <a:lstStyle/>
            <a:p/>
          </p:txBody>
        </p:sp>
        <p:sp>
          <p:nvSpPr>
            <p:cNvPr id="4172" name="object 4172" descr=""/>
            <p:cNvSpPr/>
            <p:nvPr/>
          </p:nvSpPr>
          <p:spPr>
            <a:xfrm>
              <a:off x="2437211" y="2317376"/>
              <a:ext cx="0" cy="9525"/>
            </a:xfrm>
            <a:custGeom>
              <a:avLst/>
              <a:gdLst/>
              <a:ahLst/>
              <a:cxnLst/>
              <a:rect l="l" t="t" r="r" b="b"/>
              <a:pathLst>
                <a:path w="0" h="9525">
                  <a:moveTo>
                    <a:pt x="0" y="0"/>
                  </a:moveTo>
                  <a:lnTo>
                    <a:pt x="0" y="9410"/>
                  </a:lnTo>
                </a:path>
              </a:pathLst>
            </a:custGeom>
            <a:ln w="7442">
              <a:solidFill>
                <a:srgbClr val="070101"/>
              </a:solidFill>
            </a:ln>
          </p:spPr>
          <p:txBody>
            <a:bodyPr wrap="square" lIns="0" tIns="0" rIns="0" bIns="0" rtlCol="0"/>
            <a:lstStyle/>
            <a:p/>
          </p:txBody>
        </p:sp>
        <p:sp>
          <p:nvSpPr>
            <p:cNvPr id="4173" name="object 4173" descr=""/>
            <p:cNvSpPr/>
            <p:nvPr/>
          </p:nvSpPr>
          <p:spPr>
            <a:xfrm>
              <a:off x="2437211" y="2292658"/>
              <a:ext cx="0" cy="6350"/>
            </a:xfrm>
            <a:custGeom>
              <a:avLst/>
              <a:gdLst/>
              <a:ahLst/>
              <a:cxnLst/>
              <a:rect l="l" t="t" r="r" b="b"/>
              <a:pathLst>
                <a:path w="0" h="6350">
                  <a:moveTo>
                    <a:pt x="0" y="0"/>
                  </a:moveTo>
                  <a:lnTo>
                    <a:pt x="0" y="5880"/>
                  </a:lnTo>
                </a:path>
              </a:pathLst>
            </a:custGeom>
            <a:ln w="7442">
              <a:solidFill>
                <a:srgbClr val="070101"/>
              </a:solidFill>
            </a:ln>
          </p:spPr>
          <p:txBody>
            <a:bodyPr wrap="square" lIns="0" tIns="0" rIns="0" bIns="0" rtlCol="0"/>
            <a:lstStyle/>
            <a:p/>
          </p:txBody>
        </p:sp>
        <p:sp>
          <p:nvSpPr>
            <p:cNvPr id="4174" name="object 4174" descr=""/>
            <p:cNvSpPr/>
            <p:nvPr/>
          </p:nvSpPr>
          <p:spPr>
            <a:xfrm>
              <a:off x="2437211" y="2269119"/>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75" name="object 4175" descr=""/>
            <p:cNvSpPr/>
            <p:nvPr/>
          </p:nvSpPr>
          <p:spPr>
            <a:xfrm>
              <a:off x="2437211" y="2245573"/>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76" name="object 4176" descr=""/>
            <p:cNvSpPr/>
            <p:nvPr/>
          </p:nvSpPr>
          <p:spPr>
            <a:xfrm>
              <a:off x="2437211" y="2222032"/>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77" name="object 4177" descr=""/>
            <p:cNvSpPr/>
            <p:nvPr/>
          </p:nvSpPr>
          <p:spPr>
            <a:xfrm>
              <a:off x="2437211" y="2198493"/>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78" name="object 4178" descr=""/>
            <p:cNvSpPr/>
            <p:nvPr/>
          </p:nvSpPr>
          <p:spPr>
            <a:xfrm>
              <a:off x="2437211" y="2174953"/>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79" name="object 4179" descr=""/>
            <p:cNvSpPr/>
            <p:nvPr/>
          </p:nvSpPr>
          <p:spPr>
            <a:xfrm>
              <a:off x="2437211" y="2157299"/>
              <a:ext cx="0" cy="6350"/>
            </a:xfrm>
            <a:custGeom>
              <a:avLst/>
              <a:gdLst/>
              <a:ahLst/>
              <a:cxnLst/>
              <a:rect l="l" t="t" r="r" b="b"/>
              <a:pathLst>
                <a:path w="0" h="6350">
                  <a:moveTo>
                    <a:pt x="0" y="0"/>
                  </a:moveTo>
                  <a:lnTo>
                    <a:pt x="0" y="5880"/>
                  </a:lnTo>
                </a:path>
              </a:pathLst>
            </a:custGeom>
            <a:ln w="7442">
              <a:solidFill>
                <a:srgbClr val="070101"/>
              </a:solidFill>
            </a:ln>
          </p:spPr>
          <p:txBody>
            <a:bodyPr wrap="square" lIns="0" tIns="0" rIns="0" bIns="0" rtlCol="0"/>
            <a:lstStyle/>
            <a:p/>
          </p:txBody>
        </p:sp>
        <p:sp>
          <p:nvSpPr>
            <p:cNvPr id="4180" name="object 4180" descr=""/>
            <p:cNvSpPr/>
            <p:nvPr/>
          </p:nvSpPr>
          <p:spPr>
            <a:xfrm>
              <a:off x="1533254" y="2509228"/>
              <a:ext cx="0" cy="6350"/>
            </a:xfrm>
            <a:custGeom>
              <a:avLst/>
              <a:gdLst/>
              <a:ahLst/>
              <a:cxnLst/>
              <a:rect l="l" t="t" r="r" b="b"/>
              <a:pathLst>
                <a:path w="0" h="6350">
                  <a:moveTo>
                    <a:pt x="0" y="0"/>
                  </a:moveTo>
                  <a:lnTo>
                    <a:pt x="0" y="5880"/>
                  </a:lnTo>
                </a:path>
              </a:pathLst>
            </a:custGeom>
            <a:ln w="7442">
              <a:solidFill>
                <a:srgbClr val="070101"/>
              </a:solidFill>
            </a:ln>
          </p:spPr>
          <p:txBody>
            <a:bodyPr wrap="square" lIns="0" tIns="0" rIns="0" bIns="0" rtlCol="0"/>
            <a:lstStyle/>
            <a:p/>
          </p:txBody>
        </p:sp>
        <p:sp>
          <p:nvSpPr>
            <p:cNvPr id="4181" name="object 4181" descr=""/>
            <p:cNvSpPr/>
            <p:nvPr/>
          </p:nvSpPr>
          <p:spPr>
            <a:xfrm>
              <a:off x="1533254" y="2485688"/>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82" name="object 4182" descr=""/>
            <p:cNvSpPr/>
            <p:nvPr/>
          </p:nvSpPr>
          <p:spPr>
            <a:xfrm>
              <a:off x="1533254" y="2462149"/>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83" name="object 4183" descr=""/>
            <p:cNvSpPr/>
            <p:nvPr/>
          </p:nvSpPr>
          <p:spPr>
            <a:xfrm>
              <a:off x="1533254" y="2438609"/>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84" name="object 4184" descr=""/>
            <p:cNvSpPr/>
            <p:nvPr/>
          </p:nvSpPr>
          <p:spPr>
            <a:xfrm>
              <a:off x="1533254" y="2415068"/>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85" name="object 4185" descr=""/>
            <p:cNvSpPr/>
            <p:nvPr/>
          </p:nvSpPr>
          <p:spPr>
            <a:xfrm>
              <a:off x="1533254" y="2391529"/>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86" name="object 4186" descr=""/>
            <p:cNvSpPr/>
            <p:nvPr/>
          </p:nvSpPr>
          <p:spPr>
            <a:xfrm>
              <a:off x="1533254" y="2373868"/>
              <a:ext cx="0" cy="6350"/>
            </a:xfrm>
            <a:custGeom>
              <a:avLst/>
              <a:gdLst/>
              <a:ahLst/>
              <a:cxnLst/>
              <a:rect l="l" t="t" r="r" b="b"/>
              <a:pathLst>
                <a:path w="0" h="6350">
                  <a:moveTo>
                    <a:pt x="0" y="0"/>
                  </a:moveTo>
                  <a:lnTo>
                    <a:pt x="0" y="5892"/>
                  </a:lnTo>
                </a:path>
              </a:pathLst>
            </a:custGeom>
            <a:ln w="7442">
              <a:solidFill>
                <a:srgbClr val="070101"/>
              </a:solidFill>
            </a:ln>
          </p:spPr>
          <p:txBody>
            <a:bodyPr wrap="square" lIns="0" tIns="0" rIns="0" bIns="0" rtlCol="0"/>
            <a:lstStyle/>
            <a:p/>
          </p:txBody>
        </p:sp>
        <p:sp>
          <p:nvSpPr>
            <p:cNvPr id="4187" name="object 4187" descr=""/>
            <p:cNvSpPr/>
            <p:nvPr/>
          </p:nvSpPr>
          <p:spPr>
            <a:xfrm>
              <a:off x="1533254" y="2345622"/>
              <a:ext cx="0" cy="9525"/>
            </a:xfrm>
            <a:custGeom>
              <a:avLst/>
              <a:gdLst/>
              <a:ahLst/>
              <a:cxnLst/>
              <a:rect l="l" t="t" r="r" b="b"/>
              <a:pathLst>
                <a:path w="0" h="9525">
                  <a:moveTo>
                    <a:pt x="0" y="0"/>
                  </a:moveTo>
                  <a:lnTo>
                    <a:pt x="0" y="9410"/>
                  </a:lnTo>
                </a:path>
              </a:pathLst>
            </a:custGeom>
            <a:ln w="7442">
              <a:solidFill>
                <a:srgbClr val="070101"/>
              </a:solidFill>
            </a:ln>
          </p:spPr>
          <p:txBody>
            <a:bodyPr wrap="square" lIns="0" tIns="0" rIns="0" bIns="0" rtlCol="0"/>
            <a:lstStyle/>
            <a:p/>
          </p:txBody>
        </p:sp>
        <p:sp>
          <p:nvSpPr>
            <p:cNvPr id="4188" name="object 4188" descr=""/>
            <p:cNvSpPr/>
            <p:nvPr/>
          </p:nvSpPr>
          <p:spPr>
            <a:xfrm>
              <a:off x="1533254" y="2317376"/>
              <a:ext cx="0" cy="9525"/>
            </a:xfrm>
            <a:custGeom>
              <a:avLst/>
              <a:gdLst/>
              <a:ahLst/>
              <a:cxnLst/>
              <a:rect l="l" t="t" r="r" b="b"/>
              <a:pathLst>
                <a:path w="0" h="9525">
                  <a:moveTo>
                    <a:pt x="0" y="0"/>
                  </a:moveTo>
                  <a:lnTo>
                    <a:pt x="0" y="9410"/>
                  </a:lnTo>
                </a:path>
              </a:pathLst>
            </a:custGeom>
            <a:ln w="7442">
              <a:solidFill>
                <a:srgbClr val="070101"/>
              </a:solidFill>
            </a:ln>
          </p:spPr>
          <p:txBody>
            <a:bodyPr wrap="square" lIns="0" tIns="0" rIns="0" bIns="0" rtlCol="0"/>
            <a:lstStyle/>
            <a:p/>
          </p:txBody>
        </p:sp>
        <p:sp>
          <p:nvSpPr>
            <p:cNvPr id="4189" name="object 4189" descr=""/>
            <p:cNvSpPr/>
            <p:nvPr/>
          </p:nvSpPr>
          <p:spPr>
            <a:xfrm>
              <a:off x="1533254" y="2292658"/>
              <a:ext cx="0" cy="6350"/>
            </a:xfrm>
            <a:custGeom>
              <a:avLst/>
              <a:gdLst/>
              <a:ahLst/>
              <a:cxnLst/>
              <a:rect l="l" t="t" r="r" b="b"/>
              <a:pathLst>
                <a:path w="0" h="6350">
                  <a:moveTo>
                    <a:pt x="0" y="0"/>
                  </a:moveTo>
                  <a:lnTo>
                    <a:pt x="0" y="5880"/>
                  </a:lnTo>
                </a:path>
              </a:pathLst>
            </a:custGeom>
            <a:ln w="7442">
              <a:solidFill>
                <a:srgbClr val="070101"/>
              </a:solidFill>
            </a:ln>
          </p:spPr>
          <p:txBody>
            <a:bodyPr wrap="square" lIns="0" tIns="0" rIns="0" bIns="0" rtlCol="0"/>
            <a:lstStyle/>
            <a:p/>
          </p:txBody>
        </p:sp>
        <p:sp>
          <p:nvSpPr>
            <p:cNvPr id="4190" name="object 4190" descr=""/>
            <p:cNvSpPr/>
            <p:nvPr/>
          </p:nvSpPr>
          <p:spPr>
            <a:xfrm>
              <a:off x="1533254" y="2269119"/>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91" name="object 4191" descr=""/>
            <p:cNvSpPr/>
            <p:nvPr/>
          </p:nvSpPr>
          <p:spPr>
            <a:xfrm>
              <a:off x="1533254" y="2245573"/>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92" name="object 4192" descr=""/>
            <p:cNvSpPr/>
            <p:nvPr/>
          </p:nvSpPr>
          <p:spPr>
            <a:xfrm>
              <a:off x="1533254" y="2222032"/>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93" name="object 4193" descr=""/>
            <p:cNvSpPr/>
            <p:nvPr/>
          </p:nvSpPr>
          <p:spPr>
            <a:xfrm>
              <a:off x="1533254" y="2198493"/>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94" name="object 4194" descr=""/>
            <p:cNvSpPr/>
            <p:nvPr/>
          </p:nvSpPr>
          <p:spPr>
            <a:xfrm>
              <a:off x="1533254" y="2174953"/>
              <a:ext cx="0" cy="12065"/>
            </a:xfrm>
            <a:custGeom>
              <a:avLst/>
              <a:gdLst/>
              <a:ahLst/>
              <a:cxnLst/>
              <a:rect l="l" t="t" r="r" b="b"/>
              <a:pathLst>
                <a:path w="0" h="12064">
                  <a:moveTo>
                    <a:pt x="0" y="0"/>
                  </a:moveTo>
                  <a:lnTo>
                    <a:pt x="0" y="11772"/>
                  </a:lnTo>
                </a:path>
              </a:pathLst>
            </a:custGeom>
            <a:ln w="7442">
              <a:solidFill>
                <a:srgbClr val="070101"/>
              </a:solidFill>
            </a:ln>
          </p:spPr>
          <p:txBody>
            <a:bodyPr wrap="square" lIns="0" tIns="0" rIns="0" bIns="0" rtlCol="0"/>
            <a:lstStyle/>
            <a:p/>
          </p:txBody>
        </p:sp>
        <p:sp>
          <p:nvSpPr>
            <p:cNvPr id="4195" name="object 4195" descr=""/>
            <p:cNvSpPr/>
            <p:nvPr/>
          </p:nvSpPr>
          <p:spPr>
            <a:xfrm>
              <a:off x="1533254" y="2157299"/>
              <a:ext cx="0" cy="6350"/>
            </a:xfrm>
            <a:custGeom>
              <a:avLst/>
              <a:gdLst/>
              <a:ahLst/>
              <a:cxnLst/>
              <a:rect l="l" t="t" r="r" b="b"/>
              <a:pathLst>
                <a:path w="0" h="6350">
                  <a:moveTo>
                    <a:pt x="0" y="0"/>
                  </a:moveTo>
                  <a:lnTo>
                    <a:pt x="0" y="5880"/>
                  </a:lnTo>
                </a:path>
              </a:pathLst>
            </a:custGeom>
            <a:ln w="7442">
              <a:solidFill>
                <a:srgbClr val="070101"/>
              </a:solidFill>
            </a:ln>
          </p:spPr>
          <p:txBody>
            <a:bodyPr wrap="square" lIns="0" tIns="0" rIns="0" bIns="0" rtlCol="0"/>
            <a:lstStyle/>
            <a:p/>
          </p:txBody>
        </p:sp>
      </p:grpSp>
      <p:grpSp>
        <p:nvGrpSpPr>
          <p:cNvPr id="4196" name="object 4196" descr=""/>
          <p:cNvGrpSpPr/>
          <p:nvPr/>
        </p:nvGrpSpPr>
        <p:grpSpPr>
          <a:xfrm>
            <a:off x="3846360" y="1137746"/>
            <a:ext cx="2044700" cy="1965325"/>
            <a:chOff x="3846360" y="1137746"/>
            <a:chExt cx="2044700" cy="1965325"/>
          </a:xfrm>
        </p:grpSpPr>
        <p:pic>
          <p:nvPicPr>
            <p:cNvPr id="4197" name="object 4197" descr=""/>
            <p:cNvPicPr/>
            <p:nvPr/>
          </p:nvPicPr>
          <p:blipFill>
            <a:blip r:embed="rId55" cstate="print"/>
            <a:stretch>
              <a:fillRect/>
            </a:stretch>
          </p:blipFill>
          <p:spPr>
            <a:xfrm>
              <a:off x="5256503" y="2627844"/>
              <a:ext cx="68446" cy="68036"/>
            </a:xfrm>
            <a:prstGeom prst="rect">
              <a:avLst/>
            </a:prstGeom>
          </p:spPr>
        </p:pic>
        <p:sp>
          <p:nvSpPr>
            <p:cNvPr id="4198" name="object 4198" descr=""/>
            <p:cNvSpPr/>
            <p:nvPr/>
          </p:nvSpPr>
          <p:spPr>
            <a:xfrm>
              <a:off x="4954044" y="2999470"/>
              <a:ext cx="635" cy="1905"/>
            </a:xfrm>
            <a:custGeom>
              <a:avLst/>
              <a:gdLst/>
              <a:ahLst/>
              <a:cxnLst/>
              <a:rect l="l" t="t" r="r" b="b"/>
              <a:pathLst>
                <a:path w="635" h="1905">
                  <a:moveTo>
                    <a:pt x="0" y="1447"/>
                  </a:moveTo>
                  <a:lnTo>
                    <a:pt x="254" y="1003"/>
                  </a:lnTo>
                  <a:lnTo>
                    <a:pt x="381" y="508"/>
                  </a:lnTo>
                  <a:lnTo>
                    <a:pt x="381" y="0"/>
                  </a:lnTo>
                </a:path>
              </a:pathLst>
            </a:custGeom>
            <a:ln w="6426">
              <a:solidFill>
                <a:srgbClr val="070101"/>
              </a:solidFill>
            </a:ln>
          </p:spPr>
          <p:txBody>
            <a:bodyPr wrap="square" lIns="0" tIns="0" rIns="0" bIns="0" rtlCol="0"/>
            <a:lstStyle/>
            <a:p/>
          </p:txBody>
        </p:sp>
        <p:sp>
          <p:nvSpPr>
            <p:cNvPr id="4199" name="object 4199" descr=""/>
            <p:cNvSpPr/>
            <p:nvPr/>
          </p:nvSpPr>
          <p:spPr>
            <a:xfrm>
              <a:off x="4777298" y="2999474"/>
              <a:ext cx="635" cy="1905"/>
            </a:xfrm>
            <a:custGeom>
              <a:avLst/>
              <a:gdLst/>
              <a:ahLst/>
              <a:cxnLst/>
              <a:rect l="l" t="t" r="r" b="b"/>
              <a:pathLst>
                <a:path w="635" h="1905">
                  <a:moveTo>
                    <a:pt x="0" y="0"/>
                  </a:moveTo>
                  <a:lnTo>
                    <a:pt x="0" y="508"/>
                  </a:lnTo>
                  <a:lnTo>
                    <a:pt x="139" y="1003"/>
                  </a:lnTo>
                  <a:lnTo>
                    <a:pt x="381" y="1447"/>
                  </a:lnTo>
                </a:path>
              </a:pathLst>
            </a:custGeom>
            <a:ln w="6426">
              <a:solidFill>
                <a:srgbClr val="070101"/>
              </a:solidFill>
            </a:ln>
          </p:spPr>
          <p:txBody>
            <a:bodyPr wrap="square" lIns="0" tIns="0" rIns="0" bIns="0" rtlCol="0"/>
            <a:lstStyle/>
            <a:p/>
          </p:txBody>
        </p:sp>
        <p:pic>
          <p:nvPicPr>
            <p:cNvPr id="4200" name="object 4200" descr=""/>
            <p:cNvPicPr/>
            <p:nvPr/>
          </p:nvPicPr>
          <p:blipFill>
            <a:blip r:embed="rId56" cstate="print"/>
            <a:stretch>
              <a:fillRect/>
            </a:stretch>
          </p:blipFill>
          <p:spPr>
            <a:xfrm>
              <a:off x="4406309" y="1624148"/>
              <a:ext cx="68446" cy="68036"/>
            </a:xfrm>
            <a:prstGeom prst="rect">
              <a:avLst/>
            </a:prstGeom>
          </p:spPr>
        </p:pic>
        <p:sp>
          <p:nvSpPr>
            <p:cNvPr id="4201" name="object 4201" descr=""/>
            <p:cNvSpPr/>
            <p:nvPr/>
          </p:nvSpPr>
          <p:spPr>
            <a:xfrm>
              <a:off x="4279554" y="1422301"/>
              <a:ext cx="1323975" cy="1476375"/>
            </a:xfrm>
            <a:custGeom>
              <a:avLst/>
              <a:gdLst/>
              <a:ahLst/>
              <a:cxnLst/>
              <a:rect l="l" t="t" r="r" b="b"/>
              <a:pathLst>
                <a:path w="1323975" h="1476375">
                  <a:moveTo>
                    <a:pt x="0" y="1186586"/>
                  </a:moveTo>
                  <a:lnTo>
                    <a:pt x="28891" y="1222018"/>
                  </a:lnTo>
                  <a:lnTo>
                    <a:pt x="59890" y="1255609"/>
                  </a:lnTo>
                  <a:lnTo>
                    <a:pt x="92893" y="1287225"/>
                  </a:lnTo>
                  <a:lnTo>
                    <a:pt x="127800" y="1316736"/>
                  </a:lnTo>
                  <a:lnTo>
                    <a:pt x="163048" y="1342988"/>
                  </a:lnTo>
                  <a:lnTo>
                    <a:pt x="199802" y="1367077"/>
                  </a:lnTo>
                  <a:lnTo>
                    <a:pt x="237928" y="1388925"/>
                  </a:lnTo>
                  <a:lnTo>
                    <a:pt x="277291" y="1408455"/>
                  </a:lnTo>
                  <a:lnTo>
                    <a:pt x="317401" y="1425460"/>
                  </a:lnTo>
                  <a:lnTo>
                    <a:pt x="358441" y="1440067"/>
                  </a:lnTo>
                  <a:lnTo>
                    <a:pt x="400267" y="1452237"/>
                  </a:lnTo>
                  <a:lnTo>
                    <a:pt x="442734" y="1461935"/>
                  </a:lnTo>
                  <a:lnTo>
                    <a:pt x="485444" y="1469079"/>
                  </a:lnTo>
                  <a:lnTo>
                    <a:pt x="528496" y="1473720"/>
                  </a:lnTo>
                  <a:lnTo>
                    <a:pt x="571745" y="1475847"/>
                  </a:lnTo>
                  <a:lnTo>
                    <a:pt x="615048" y="1475447"/>
                  </a:lnTo>
                  <a:lnTo>
                    <a:pt x="658593" y="1472481"/>
                  </a:lnTo>
                  <a:lnTo>
                    <a:pt x="701884" y="1466945"/>
                  </a:lnTo>
                  <a:lnTo>
                    <a:pt x="744775" y="1458856"/>
                  </a:lnTo>
                  <a:lnTo>
                    <a:pt x="787120" y="1448231"/>
                  </a:lnTo>
                  <a:lnTo>
                    <a:pt x="829677" y="1434774"/>
                  </a:lnTo>
                  <a:lnTo>
                    <a:pt x="871334" y="1418751"/>
                  </a:lnTo>
                  <a:lnTo>
                    <a:pt x="911943" y="1400229"/>
                  </a:lnTo>
                  <a:lnTo>
                    <a:pt x="951357" y="1379270"/>
                  </a:lnTo>
                  <a:lnTo>
                    <a:pt x="990623" y="1355190"/>
                  </a:lnTo>
                  <a:lnTo>
                    <a:pt x="1028334" y="1328724"/>
                  </a:lnTo>
                  <a:lnTo>
                    <a:pt x="1064346" y="1299982"/>
                  </a:lnTo>
                  <a:lnTo>
                    <a:pt x="1098511" y="1269072"/>
                  </a:lnTo>
                  <a:lnTo>
                    <a:pt x="1129803" y="1237060"/>
                  </a:lnTo>
                  <a:lnTo>
                    <a:pt x="1159084" y="1203209"/>
                  </a:lnTo>
                  <a:lnTo>
                    <a:pt x="1186251" y="1167640"/>
                  </a:lnTo>
                  <a:lnTo>
                    <a:pt x="1211199" y="1130477"/>
                  </a:lnTo>
                  <a:lnTo>
                    <a:pt x="1233323" y="1092777"/>
                  </a:lnTo>
                  <a:lnTo>
                    <a:pt x="1253158" y="1053833"/>
                  </a:lnTo>
                  <a:lnTo>
                    <a:pt x="1270647" y="1013784"/>
                  </a:lnTo>
                  <a:lnTo>
                    <a:pt x="1285735" y="972769"/>
                  </a:lnTo>
                  <a:lnTo>
                    <a:pt x="1298266" y="931309"/>
                  </a:lnTo>
                  <a:lnTo>
                    <a:pt x="1308352" y="889188"/>
                  </a:lnTo>
                  <a:lnTo>
                    <a:pt x="1315969" y="846551"/>
                  </a:lnTo>
                  <a:lnTo>
                    <a:pt x="1321092" y="803541"/>
                  </a:lnTo>
                  <a:lnTo>
                    <a:pt x="1323692" y="760222"/>
                  </a:lnTo>
                  <a:lnTo>
                    <a:pt x="1323755" y="716829"/>
                  </a:lnTo>
                  <a:lnTo>
                    <a:pt x="1321281" y="673507"/>
                  </a:lnTo>
                  <a:lnTo>
                    <a:pt x="1316266" y="630402"/>
                  </a:lnTo>
                  <a:lnTo>
                    <a:pt x="1308564" y="586939"/>
                  </a:lnTo>
                  <a:lnTo>
                    <a:pt x="1298267" y="544017"/>
                  </a:lnTo>
                  <a:lnTo>
                    <a:pt x="1285412" y="501790"/>
                  </a:lnTo>
                  <a:lnTo>
                    <a:pt x="1270038" y="460413"/>
                  </a:lnTo>
                  <a:lnTo>
                    <a:pt x="1251711" y="419039"/>
                  </a:lnTo>
                  <a:lnTo>
                    <a:pt x="1230872" y="378882"/>
                  </a:lnTo>
                  <a:lnTo>
                    <a:pt x="1207617" y="340073"/>
                  </a:lnTo>
                  <a:lnTo>
                    <a:pt x="1182039" y="302742"/>
                  </a:lnTo>
                  <a:lnTo>
                    <a:pt x="1153845" y="266544"/>
                  </a:lnTo>
                  <a:lnTo>
                    <a:pt x="1123489" y="232146"/>
                  </a:lnTo>
                  <a:lnTo>
                    <a:pt x="1091071" y="199686"/>
                  </a:lnTo>
                  <a:lnTo>
                    <a:pt x="1056690" y="169303"/>
                  </a:lnTo>
                  <a:lnTo>
                    <a:pt x="1021963" y="142233"/>
                  </a:lnTo>
                  <a:lnTo>
                    <a:pt x="985670" y="117295"/>
                  </a:lnTo>
                  <a:lnTo>
                    <a:pt x="947946" y="94574"/>
                  </a:lnTo>
                  <a:lnTo>
                    <a:pt x="908926" y="74155"/>
                  </a:lnTo>
                  <a:lnTo>
                    <a:pt x="869156" y="56289"/>
                  </a:lnTo>
                  <a:lnTo>
                    <a:pt x="828405" y="40801"/>
                  </a:lnTo>
                  <a:lnTo>
                    <a:pt x="786811" y="27738"/>
                  </a:lnTo>
                  <a:lnTo>
                    <a:pt x="744512" y="17145"/>
                  </a:lnTo>
                  <a:lnTo>
                    <a:pt x="702109" y="9129"/>
                  </a:lnTo>
                  <a:lnTo>
                    <a:pt x="659314" y="3590"/>
                  </a:lnTo>
                  <a:lnTo>
                    <a:pt x="616271" y="542"/>
                  </a:lnTo>
                  <a:lnTo>
                    <a:pt x="573125" y="0"/>
                  </a:lnTo>
                  <a:lnTo>
                    <a:pt x="529435" y="2026"/>
                  </a:lnTo>
                  <a:lnTo>
                    <a:pt x="485944" y="6630"/>
                  </a:lnTo>
                  <a:lnTo>
                    <a:pt x="442803" y="13799"/>
                  </a:lnTo>
                  <a:lnTo>
                    <a:pt x="400164" y="23520"/>
                  </a:lnTo>
                  <a:lnTo>
                    <a:pt x="357576" y="35971"/>
                  </a:lnTo>
                  <a:lnTo>
                    <a:pt x="315823" y="50976"/>
                  </a:lnTo>
                  <a:lnTo>
                    <a:pt x="275052" y="68474"/>
                  </a:lnTo>
                  <a:lnTo>
                    <a:pt x="235407" y="88404"/>
                  </a:lnTo>
                  <a:lnTo>
                    <a:pt x="192050" y="113818"/>
                  </a:lnTo>
                  <a:lnTo>
                    <a:pt x="150502" y="142113"/>
                  </a:lnTo>
                  <a:lnTo>
                    <a:pt x="110957" y="173151"/>
                  </a:lnTo>
                  <a:lnTo>
                    <a:pt x="73609" y="206794"/>
                  </a:lnTo>
                  <a:lnTo>
                    <a:pt x="35266" y="246675"/>
                  </a:lnTo>
                  <a:lnTo>
                    <a:pt x="0" y="289318"/>
                  </a:lnTo>
                </a:path>
              </a:pathLst>
            </a:custGeom>
            <a:ln w="6426">
              <a:solidFill>
                <a:srgbClr val="070101"/>
              </a:solidFill>
            </a:ln>
          </p:spPr>
          <p:txBody>
            <a:bodyPr wrap="square" lIns="0" tIns="0" rIns="0" bIns="0" rtlCol="0"/>
            <a:lstStyle/>
            <a:p/>
          </p:txBody>
        </p:sp>
        <p:sp>
          <p:nvSpPr>
            <p:cNvPr id="4202" name="object 4202" descr=""/>
            <p:cNvSpPr/>
            <p:nvPr/>
          </p:nvSpPr>
          <p:spPr>
            <a:xfrm>
              <a:off x="5254800" y="2626139"/>
              <a:ext cx="72390" cy="71755"/>
            </a:xfrm>
            <a:custGeom>
              <a:avLst/>
              <a:gdLst/>
              <a:ahLst/>
              <a:cxnLst/>
              <a:rect l="l" t="t" r="r" b="b"/>
              <a:pathLst>
                <a:path w="72389" h="71755">
                  <a:moveTo>
                    <a:pt x="71859" y="35960"/>
                  </a:moveTo>
                  <a:lnTo>
                    <a:pt x="48072" y="2076"/>
                  </a:lnTo>
                  <a:lnTo>
                    <a:pt x="37101" y="0"/>
                  </a:lnTo>
                  <a:lnTo>
                    <a:pt x="26179" y="1343"/>
                  </a:lnTo>
                  <a:lnTo>
                    <a:pt x="16145" y="5862"/>
                  </a:lnTo>
                  <a:lnTo>
                    <a:pt x="7839" y="13315"/>
                  </a:lnTo>
                  <a:lnTo>
                    <a:pt x="2377" y="22745"/>
                  </a:lnTo>
                  <a:lnTo>
                    <a:pt x="0" y="33243"/>
                  </a:lnTo>
                  <a:lnTo>
                    <a:pt x="770" y="43982"/>
                  </a:lnTo>
                  <a:lnTo>
                    <a:pt x="4752" y="54133"/>
                  </a:lnTo>
                  <a:lnTo>
                    <a:pt x="11814" y="62730"/>
                  </a:lnTo>
                  <a:lnTo>
                    <a:pt x="21010" y="68699"/>
                  </a:lnTo>
                  <a:lnTo>
                    <a:pt x="31561" y="71684"/>
                  </a:lnTo>
                  <a:lnTo>
                    <a:pt x="42687" y="71329"/>
                  </a:lnTo>
                  <a:lnTo>
                    <a:pt x="54307" y="66837"/>
                  </a:lnTo>
                  <a:lnTo>
                    <a:pt x="63550" y="58821"/>
                  </a:lnTo>
                  <a:lnTo>
                    <a:pt x="69655" y="48217"/>
                  </a:lnTo>
                  <a:lnTo>
                    <a:pt x="71859" y="35960"/>
                  </a:lnTo>
                </a:path>
              </a:pathLst>
            </a:custGeom>
            <a:ln w="6426">
              <a:solidFill>
                <a:srgbClr val="070101"/>
              </a:solidFill>
            </a:ln>
          </p:spPr>
          <p:txBody>
            <a:bodyPr wrap="square" lIns="0" tIns="0" rIns="0" bIns="0" rtlCol="0"/>
            <a:lstStyle/>
            <a:p/>
          </p:txBody>
        </p:sp>
        <p:sp>
          <p:nvSpPr>
            <p:cNvPr id="4203" name="object 4203" descr=""/>
            <p:cNvSpPr/>
            <p:nvPr/>
          </p:nvSpPr>
          <p:spPr>
            <a:xfrm>
              <a:off x="4404611" y="2626139"/>
              <a:ext cx="72390" cy="71755"/>
            </a:xfrm>
            <a:custGeom>
              <a:avLst/>
              <a:gdLst/>
              <a:ahLst/>
              <a:cxnLst/>
              <a:rect l="l" t="t" r="r" b="b"/>
              <a:pathLst>
                <a:path w="72389" h="71755">
                  <a:moveTo>
                    <a:pt x="71855" y="35960"/>
                  </a:moveTo>
                  <a:lnTo>
                    <a:pt x="48067" y="2076"/>
                  </a:lnTo>
                  <a:lnTo>
                    <a:pt x="37096" y="0"/>
                  </a:lnTo>
                  <a:lnTo>
                    <a:pt x="26174" y="1343"/>
                  </a:lnTo>
                  <a:lnTo>
                    <a:pt x="16140" y="5862"/>
                  </a:lnTo>
                  <a:lnTo>
                    <a:pt x="7834" y="13315"/>
                  </a:lnTo>
                  <a:lnTo>
                    <a:pt x="2378" y="22745"/>
                  </a:lnTo>
                  <a:lnTo>
                    <a:pt x="0" y="33243"/>
                  </a:lnTo>
                  <a:lnTo>
                    <a:pt x="767" y="43982"/>
                  </a:lnTo>
                  <a:lnTo>
                    <a:pt x="4748" y="54133"/>
                  </a:lnTo>
                  <a:lnTo>
                    <a:pt x="11811" y="62730"/>
                  </a:lnTo>
                  <a:lnTo>
                    <a:pt x="21010" y="68699"/>
                  </a:lnTo>
                  <a:lnTo>
                    <a:pt x="31562" y="71684"/>
                  </a:lnTo>
                  <a:lnTo>
                    <a:pt x="42683" y="71329"/>
                  </a:lnTo>
                  <a:lnTo>
                    <a:pt x="54302" y="66837"/>
                  </a:lnTo>
                  <a:lnTo>
                    <a:pt x="63546" y="58821"/>
                  </a:lnTo>
                  <a:lnTo>
                    <a:pt x="69650" y="48217"/>
                  </a:lnTo>
                  <a:lnTo>
                    <a:pt x="71855" y="35960"/>
                  </a:lnTo>
                </a:path>
              </a:pathLst>
            </a:custGeom>
            <a:ln w="6426">
              <a:solidFill>
                <a:srgbClr val="070101"/>
              </a:solidFill>
            </a:ln>
          </p:spPr>
          <p:txBody>
            <a:bodyPr wrap="square" lIns="0" tIns="0" rIns="0" bIns="0" rtlCol="0"/>
            <a:lstStyle/>
            <a:p/>
          </p:txBody>
        </p:sp>
        <p:sp>
          <p:nvSpPr>
            <p:cNvPr id="4204" name="object 4204" descr=""/>
            <p:cNvSpPr/>
            <p:nvPr/>
          </p:nvSpPr>
          <p:spPr>
            <a:xfrm>
              <a:off x="5254800" y="1622442"/>
              <a:ext cx="72390" cy="71755"/>
            </a:xfrm>
            <a:custGeom>
              <a:avLst/>
              <a:gdLst/>
              <a:ahLst/>
              <a:cxnLst/>
              <a:rect l="l" t="t" r="r" b="b"/>
              <a:pathLst>
                <a:path w="72389" h="71755">
                  <a:moveTo>
                    <a:pt x="71859" y="35960"/>
                  </a:moveTo>
                  <a:lnTo>
                    <a:pt x="48072" y="2076"/>
                  </a:lnTo>
                  <a:lnTo>
                    <a:pt x="37101" y="0"/>
                  </a:lnTo>
                  <a:lnTo>
                    <a:pt x="26179" y="1343"/>
                  </a:lnTo>
                  <a:lnTo>
                    <a:pt x="16145" y="5862"/>
                  </a:lnTo>
                  <a:lnTo>
                    <a:pt x="7839" y="13315"/>
                  </a:lnTo>
                  <a:lnTo>
                    <a:pt x="2377" y="22745"/>
                  </a:lnTo>
                  <a:lnTo>
                    <a:pt x="0" y="33243"/>
                  </a:lnTo>
                  <a:lnTo>
                    <a:pt x="770" y="43982"/>
                  </a:lnTo>
                  <a:lnTo>
                    <a:pt x="4752" y="54133"/>
                  </a:lnTo>
                  <a:lnTo>
                    <a:pt x="11814" y="62730"/>
                  </a:lnTo>
                  <a:lnTo>
                    <a:pt x="21010" y="68699"/>
                  </a:lnTo>
                  <a:lnTo>
                    <a:pt x="31561" y="71684"/>
                  </a:lnTo>
                  <a:lnTo>
                    <a:pt x="42687" y="71329"/>
                  </a:lnTo>
                  <a:lnTo>
                    <a:pt x="54307" y="66837"/>
                  </a:lnTo>
                  <a:lnTo>
                    <a:pt x="63550" y="58821"/>
                  </a:lnTo>
                  <a:lnTo>
                    <a:pt x="69655" y="48217"/>
                  </a:lnTo>
                  <a:lnTo>
                    <a:pt x="71859" y="35960"/>
                  </a:lnTo>
                </a:path>
              </a:pathLst>
            </a:custGeom>
            <a:ln w="6426">
              <a:solidFill>
                <a:srgbClr val="070101"/>
              </a:solidFill>
            </a:ln>
          </p:spPr>
          <p:txBody>
            <a:bodyPr wrap="square" lIns="0" tIns="0" rIns="0" bIns="0" rtlCol="0"/>
            <a:lstStyle/>
            <a:p/>
          </p:txBody>
        </p:sp>
        <p:sp>
          <p:nvSpPr>
            <p:cNvPr id="4205" name="object 4205" descr=""/>
            <p:cNvSpPr/>
            <p:nvPr/>
          </p:nvSpPr>
          <p:spPr>
            <a:xfrm>
              <a:off x="4404611" y="1622442"/>
              <a:ext cx="72390" cy="71755"/>
            </a:xfrm>
            <a:custGeom>
              <a:avLst/>
              <a:gdLst/>
              <a:ahLst/>
              <a:cxnLst/>
              <a:rect l="l" t="t" r="r" b="b"/>
              <a:pathLst>
                <a:path w="72389" h="71755">
                  <a:moveTo>
                    <a:pt x="71855" y="35960"/>
                  </a:moveTo>
                  <a:lnTo>
                    <a:pt x="48067" y="2076"/>
                  </a:lnTo>
                  <a:lnTo>
                    <a:pt x="37096" y="0"/>
                  </a:lnTo>
                  <a:lnTo>
                    <a:pt x="26174" y="1343"/>
                  </a:lnTo>
                  <a:lnTo>
                    <a:pt x="16140" y="5862"/>
                  </a:lnTo>
                  <a:lnTo>
                    <a:pt x="7834" y="13315"/>
                  </a:lnTo>
                  <a:lnTo>
                    <a:pt x="2378" y="22745"/>
                  </a:lnTo>
                  <a:lnTo>
                    <a:pt x="0" y="33243"/>
                  </a:lnTo>
                  <a:lnTo>
                    <a:pt x="767" y="43982"/>
                  </a:lnTo>
                  <a:lnTo>
                    <a:pt x="4748" y="54133"/>
                  </a:lnTo>
                  <a:lnTo>
                    <a:pt x="11811" y="62730"/>
                  </a:lnTo>
                  <a:lnTo>
                    <a:pt x="21010" y="68699"/>
                  </a:lnTo>
                  <a:lnTo>
                    <a:pt x="31562" y="71684"/>
                  </a:lnTo>
                  <a:lnTo>
                    <a:pt x="42683" y="71329"/>
                  </a:lnTo>
                  <a:lnTo>
                    <a:pt x="54302" y="66837"/>
                  </a:lnTo>
                  <a:lnTo>
                    <a:pt x="63546" y="58821"/>
                  </a:lnTo>
                  <a:lnTo>
                    <a:pt x="69650" y="48217"/>
                  </a:lnTo>
                  <a:lnTo>
                    <a:pt x="71855" y="35960"/>
                  </a:lnTo>
                </a:path>
              </a:pathLst>
            </a:custGeom>
            <a:ln w="6426">
              <a:solidFill>
                <a:srgbClr val="070101"/>
              </a:solidFill>
            </a:ln>
          </p:spPr>
          <p:txBody>
            <a:bodyPr wrap="square" lIns="0" tIns="0" rIns="0" bIns="0" rtlCol="0"/>
            <a:lstStyle/>
            <a:p/>
          </p:txBody>
        </p:sp>
        <p:sp>
          <p:nvSpPr>
            <p:cNvPr id="4206" name="object 4206" descr=""/>
            <p:cNvSpPr/>
            <p:nvPr/>
          </p:nvSpPr>
          <p:spPr>
            <a:xfrm>
              <a:off x="4493595" y="1670203"/>
              <a:ext cx="35560" cy="35560"/>
            </a:xfrm>
            <a:custGeom>
              <a:avLst/>
              <a:gdLst/>
              <a:ahLst/>
              <a:cxnLst/>
              <a:rect l="l" t="t" r="r" b="b"/>
              <a:pathLst>
                <a:path w="35560" h="35560">
                  <a:moveTo>
                    <a:pt x="35420" y="17716"/>
                  </a:moveTo>
                  <a:lnTo>
                    <a:pt x="35420" y="8064"/>
                  </a:lnTo>
                  <a:lnTo>
                    <a:pt x="27355" y="0"/>
                  </a:lnTo>
                  <a:lnTo>
                    <a:pt x="17703" y="0"/>
                  </a:lnTo>
                  <a:lnTo>
                    <a:pt x="8064" y="0"/>
                  </a:lnTo>
                  <a:lnTo>
                    <a:pt x="0" y="8064"/>
                  </a:lnTo>
                  <a:lnTo>
                    <a:pt x="0" y="17716"/>
                  </a:lnTo>
                  <a:lnTo>
                    <a:pt x="0" y="27368"/>
                  </a:lnTo>
                  <a:lnTo>
                    <a:pt x="8064" y="35432"/>
                  </a:lnTo>
                  <a:lnTo>
                    <a:pt x="17703" y="35432"/>
                  </a:lnTo>
                  <a:lnTo>
                    <a:pt x="27355" y="35432"/>
                  </a:lnTo>
                  <a:lnTo>
                    <a:pt x="35420" y="27368"/>
                  </a:lnTo>
                  <a:lnTo>
                    <a:pt x="35420" y="17716"/>
                  </a:lnTo>
                </a:path>
              </a:pathLst>
            </a:custGeom>
            <a:ln w="6426">
              <a:solidFill>
                <a:srgbClr val="070101"/>
              </a:solidFill>
            </a:ln>
          </p:spPr>
          <p:txBody>
            <a:bodyPr wrap="square" lIns="0" tIns="0" rIns="0" bIns="0" rtlCol="0"/>
            <a:lstStyle/>
            <a:p/>
          </p:txBody>
        </p:sp>
        <p:sp>
          <p:nvSpPr>
            <p:cNvPr id="4207" name="object 4207" descr=""/>
            <p:cNvSpPr/>
            <p:nvPr/>
          </p:nvSpPr>
          <p:spPr>
            <a:xfrm>
              <a:off x="5202091" y="2614858"/>
              <a:ext cx="35560" cy="35560"/>
            </a:xfrm>
            <a:custGeom>
              <a:avLst/>
              <a:gdLst/>
              <a:ahLst/>
              <a:cxnLst/>
              <a:rect l="l" t="t" r="r" b="b"/>
              <a:pathLst>
                <a:path w="35560" h="35560">
                  <a:moveTo>
                    <a:pt x="35420" y="17716"/>
                  </a:moveTo>
                  <a:lnTo>
                    <a:pt x="35420" y="8064"/>
                  </a:lnTo>
                  <a:lnTo>
                    <a:pt x="27355" y="0"/>
                  </a:lnTo>
                  <a:lnTo>
                    <a:pt x="17703" y="0"/>
                  </a:lnTo>
                  <a:lnTo>
                    <a:pt x="8064" y="0"/>
                  </a:lnTo>
                  <a:lnTo>
                    <a:pt x="0" y="8064"/>
                  </a:lnTo>
                  <a:lnTo>
                    <a:pt x="0" y="17716"/>
                  </a:lnTo>
                  <a:lnTo>
                    <a:pt x="0" y="27368"/>
                  </a:lnTo>
                  <a:lnTo>
                    <a:pt x="8064" y="35432"/>
                  </a:lnTo>
                  <a:lnTo>
                    <a:pt x="17703" y="35432"/>
                  </a:lnTo>
                  <a:lnTo>
                    <a:pt x="27355" y="35432"/>
                  </a:lnTo>
                  <a:lnTo>
                    <a:pt x="35420" y="27368"/>
                  </a:lnTo>
                  <a:lnTo>
                    <a:pt x="35420" y="17716"/>
                  </a:lnTo>
                </a:path>
              </a:pathLst>
            </a:custGeom>
            <a:ln w="6426">
              <a:solidFill>
                <a:srgbClr val="070101"/>
              </a:solidFill>
            </a:ln>
          </p:spPr>
          <p:txBody>
            <a:bodyPr wrap="square" lIns="0" tIns="0" rIns="0" bIns="0" rtlCol="0"/>
            <a:lstStyle/>
            <a:p/>
          </p:txBody>
        </p:sp>
        <p:sp>
          <p:nvSpPr>
            <p:cNvPr id="4208" name="object 4208" descr=""/>
            <p:cNvSpPr/>
            <p:nvPr/>
          </p:nvSpPr>
          <p:spPr>
            <a:xfrm>
              <a:off x="5258324" y="2629675"/>
              <a:ext cx="65405" cy="64769"/>
            </a:xfrm>
            <a:custGeom>
              <a:avLst/>
              <a:gdLst/>
              <a:ahLst/>
              <a:cxnLst/>
              <a:rect l="l" t="t" r="r" b="b"/>
              <a:pathLst>
                <a:path w="65404" h="64769">
                  <a:moveTo>
                    <a:pt x="64800" y="32423"/>
                  </a:moveTo>
                  <a:lnTo>
                    <a:pt x="33556" y="0"/>
                  </a:lnTo>
                  <a:lnTo>
                    <a:pt x="23729" y="1173"/>
                  </a:lnTo>
                  <a:lnTo>
                    <a:pt x="14686" y="5201"/>
                  </a:lnTo>
                  <a:lnTo>
                    <a:pt x="7180" y="11874"/>
                  </a:lnTo>
                  <a:lnTo>
                    <a:pt x="2171" y="20437"/>
                  </a:lnTo>
                  <a:lnTo>
                    <a:pt x="0" y="29980"/>
                  </a:lnTo>
                  <a:lnTo>
                    <a:pt x="716" y="39744"/>
                  </a:lnTo>
                  <a:lnTo>
                    <a:pt x="4373" y="48971"/>
                  </a:lnTo>
                  <a:lnTo>
                    <a:pt x="10768" y="56674"/>
                  </a:lnTo>
                  <a:lnTo>
                    <a:pt x="19076" y="62006"/>
                  </a:lnTo>
                  <a:lnTo>
                    <a:pt x="28590" y="64650"/>
                  </a:lnTo>
                  <a:lnTo>
                    <a:pt x="38600" y="64287"/>
                  </a:lnTo>
                  <a:lnTo>
                    <a:pt x="49037" y="60217"/>
                  </a:lnTo>
                  <a:lnTo>
                    <a:pt x="57338" y="52998"/>
                  </a:lnTo>
                  <a:lnTo>
                    <a:pt x="62820" y="43458"/>
                  </a:lnTo>
                  <a:lnTo>
                    <a:pt x="64800" y="32423"/>
                  </a:lnTo>
                </a:path>
              </a:pathLst>
            </a:custGeom>
            <a:ln w="6426">
              <a:solidFill>
                <a:srgbClr val="070101"/>
              </a:solidFill>
            </a:ln>
          </p:spPr>
          <p:txBody>
            <a:bodyPr wrap="square" lIns="0" tIns="0" rIns="0" bIns="0" rtlCol="0"/>
            <a:lstStyle/>
            <a:p/>
          </p:txBody>
        </p:sp>
        <p:sp>
          <p:nvSpPr>
            <p:cNvPr id="4209" name="object 4209" descr=""/>
            <p:cNvSpPr/>
            <p:nvPr/>
          </p:nvSpPr>
          <p:spPr>
            <a:xfrm>
              <a:off x="4408137" y="2629675"/>
              <a:ext cx="65405" cy="64769"/>
            </a:xfrm>
            <a:custGeom>
              <a:avLst/>
              <a:gdLst/>
              <a:ahLst/>
              <a:cxnLst/>
              <a:rect l="l" t="t" r="r" b="b"/>
              <a:pathLst>
                <a:path w="65404" h="64769">
                  <a:moveTo>
                    <a:pt x="64795" y="32423"/>
                  </a:moveTo>
                  <a:lnTo>
                    <a:pt x="33552" y="0"/>
                  </a:lnTo>
                  <a:lnTo>
                    <a:pt x="23725" y="1173"/>
                  </a:lnTo>
                  <a:lnTo>
                    <a:pt x="14681" y="5201"/>
                  </a:lnTo>
                  <a:lnTo>
                    <a:pt x="7175" y="11874"/>
                  </a:lnTo>
                  <a:lnTo>
                    <a:pt x="2172" y="20437"/>
                  </a:lnTo>
                  <a:lnTo>
                    <a:pt x="0" y="29980"/>
                  </a:lnTo>
                  <a:lnTo>
                    <a:pt x="713" y="39744"/>
                  </a:lnTo>
                  <a:lnTo>
                    <a:pt x="4368" y="48971"/>
                  </a:lnTo>
                  <a:lnTo>
                    <a:pt x="10763" y="56674"/>
                  </a:lnTo>
                  <a:lnTo>
                    <a:pt x="19072" y="62006"/>
                  </a:lnTo>
                  <a:lnTo>
                    <a:pt x="28586" y="64650"/>
                  </a:lnTo>
                  <a:lnTo>
                    <a:pt x="38595" y="64287"/>
                  </a:lnTo>
                  <a:lnTo>
                    <a:pt x="49032" y="60217"/>
                  </a:lnTo>
                  <a:lnTo>
                    <a:pt x="57334" y="52998"/>
                  </a:lnTo>
                  <a:lnTo>
                    <a:pt x="62816" y="43458"/>
                  </a:lnTo>
                  <a:lnTo>
                    <a:pt x="64795" y="32423"/>
                  </a:lnTo>
                </a:path>
              </a:pathLst>
            </a:custGeom>
            <a:ln w="6426">
              <a:solidFill>
                <a:srgbClr val="070101"/>
              </a:solidFill>
            </a:ln>
          </p:spPr>
          <p:txBody>
            <a:bodyPr wrap="square" lIns="0" tIns="0" rIns="0" bIns="0" rtlCol="0"/>
            <a:lstStyle/>
            <a:p/>
          </p:txBody>
        </p:sp>
        <p:sp>
          <p:nvSpPr>
            <p:cNvPr id="4210" name="object 4210" descr=""/>
            <p:cNvSpPr/>
            <p:nvPr/>
          </p:nvSpPr>
          <p:spPr>
            <a:xfrm>
              <a:off x="4408137" y="1625979"/>
              <a:ext cx="65405" cy="64769"/>
            </a:xfrm>
            <a:custGeom>
              <a:avLst/>
              <a:gdLst/>
              <a:ahLst/>
              <a:cxnLst/>
              <a:rect l="l" t="t" r="r" b="b"/>
              <a:pathLst>
                <a:path w="65404" h="64769">
                  <a:moveTo>
                    <a:pt x="64795" y="32423"/>
                  </a:moveTo>
                  <a:lnTo>
                    <a:pt x="33552" y="0"/>
                  </a:lnTo>
                  <a:lnTo>
                    <a:pt x="23725" y="1173"/>
                  </a:lnTo>
                  <a:lnTo>
                    <a:pt x="14681" y="5201"/>
                  </a:lnTo>
                  <a:lnTo>
                    <a:pt x="7175" y="11874"/>
                  </a:lnTo>
                  <a:lnTo>
                    <a:pt x="2172" y="20437"/>
                  </a:lnTo>
                  <a:lnTo>
                    <a:pt x="0" y="29980"/>
                  </a:lnTo>
                  <a:lnTo>
                    <a:pt x="713" y="39744"/>
                  </a:lnTo>
                  <a:lnTo>
                    <a:pt x="4368" y="48971"/>
                  </a:lnTo>
                  <a:lnTo>
                    <a:pt x="10763" y="56674"/>
                  </a:lnTo>
                  <a:lnTo>
                    <a:pt x="19072" y="62006"/>
                  </a:lnTo>
                  <a:lnTo>
                    <a:pt x="28586" y="64650"/>
                  </a:lnTo>
                  <a:lnTo>
                    <a:pt x="38595" y="64287"/>
                  </a:lnTo>
                  <a:lnTo>
                    <a:pt x="49032" y="60217"/>
                  </a:lnTo>
                  <a:lnTo>
                    <a:pt x="57334" y="52998"/>
                  </a:lnTo>
                  <a:lnTo>
                    <a:pt x="62816" y="43458"/>
                  </a:lnTo>
                  <a:lnTo>
                    <a:pt x="64795" y="32423"/>
                  </a:lnTo>
                </a:path>
              </a:pathLst>
            </a:custGeom>
            <a:ln w="6426">
              <a:solidFill>
                <a:srgbClr val="070101"/>
              </a:solidFill>
            </a:ln>
          </p:spPr>
          <p:txBody>
            <a:bodyPr wrap="square" lIns="0" tIns="0" rIns="0" bIns="0" rtlCol="0"/>
            <a:lstStyle/>
            <a:p/>
          </p:txBody>
        </p:sp>
        <p:sp>
          <p:nvSpPr>
            <p:cNvPr id="4211" name="object 4211" descr=""/>
            <p:cNvSpPr/>
            <p:nvPr/>
          </p:nvSpPr>
          <p:spPr>
            <a:xfrm>
              <a:off x="5258324" y="1625979"/>
              <a:ext cx="65405" cy="64769"/>
            </a:xfrm>
            <a:custGeom>
              <a:avLst/>
              <a:gdLst/>
              <a:ahLst/>
              <a:cxnLst/>
              <a:rect l="l" t="t" r="r" b="b"/>
              <a:pathLst>
                <a:path w="65404" h="64769">
                  <a:moveTo>
                    <a:pt x="64800" y="32423"/>
                  </a:moveTo>
                  <a:lnTo>
                    <a:pt x="33556" y="0"/>
                  </a:lnTo>
                  <a:lnTo>
                    <a:pt x="23729" y="1173"/>
                  </a:lnTo>
                  <a:lnTo>
                    <a:pt x="14686" y="5201"/>
                  </a:lnTo>
                  <a:lnTo>
                    <a:pt x="7180" y="11874"/>
                  </a:lnTo>
                  <a:lnTo>
                    <a:pt x="2171" y="20437"/>
                  </a:lnTo>
                  <a:lnTo>
                    <a:pt x="0" y="29980"/>
                  </a:lnTo>
                  <a:lnTo>
                    <a:pt x="716" y="39744"/>
                  </a:lnTo>
                  <a:lnTo>
                    <a:pt x="4373" y="48971"/>
                  </a:lnTo>
                  <a:lnTo>
                    <a:pt x="10768" y="56674"/>
                  </a:lnTo>
                  <a:lnTo>
                    <a:pt x="19076" y="62006"/>
                  </a:lnTo>
                  <a:lnTo>
                    <a:pt x="28590" y="64650"/>
                  </a:lnTo>
                  <a:lnTo>
                    <a:pt x="38600" y="64287"/>
                  </a:lnTo>
                  <a:lnTo>
                    <a:pt x="49037" y="60217"/>
                  </a:lnTo>
                  <a:lnTo>
                    <a:pt x="57338" y="52998"/>
                  </a:lnTo>
                  <a:lnTo>
                    <a:pt x="62820" y="43458"/>
                  </a:lnTo>
                  <a:lnTo>
                    <a:pt x="64800" y="32423"/>
                  </a:lnTo>
                </a:path>
              </a:pathLst>
            </a:custGeom>
            <a:ln w="6426">
              <a:solidFill>
                <a:srgbClr val="070101"/>
              </a:solidFill>
            </a:ln>
          </p:spPr>
          <p:txBody>
            <a:bodyPr wrap="square" lIns="0" tIns="0" rIns="0" bIns="0" rtlCol="0"/>
            <a:lstStyle/>
            <a:p/>
          </p:txBody>
        </p:sp>
        <p:sp>
          <p:nvSpPr>
            <p:cNvPr id="4212" name="object 4212" descr=""/>
            <p:cNvSpPr/>
            <p:nvPr/>
          </p:nvSpPr>
          <p:spPr>
            <a:xfrm>
              <a:off x="3942894" y="2000049"/>
              <a:ext cx="26670" cy="26670"/>
            </a:xfrm>
            <a:custGeom>
              <a:avLst/>
              <a:gdLst/>
              <a:ahLst/>
              <a:cxnLst/>
              <a:rect l="l" t="t" r="r" b="b"/>
              <a:pathLst>
                <a:path w="26670" h="26669">
                  <a:moveTo>
                    <a:pt x="0" y="0"/>
                  </a:moveTo>
                  <a:lnTo>
                    <a:pt x="2088" y="10339"/>
                  </a:lnTo>
                  <a:lnTo>
                    <a:pt x="7783" y="18784"/>
                  </a:lnTo>
                  <a:lnTo>
                    <a:pt x="16228" y="24479"/>
                  </a:lnTo>
                  <a:lnTo>
                    <a:pt x="26568" y="26568"/>
                  </a:lnTo>
                </a:path>
              </a:pathLst>
            </a:custGeom>
            <a:ln w="6426">
              <a:solidFill>
                <a:srgbClr val="070101"/>
              </a:solidFill>
            </a:ln>
          </p:spPr>
          <p:txBody>
            <a:bodyPr wrap="square" lIns="0" tIns="0" rIns="0" bIns="0" rtlCol="0"/>
            <a:lstStyle/>
            <a:p/>
          </p:txBody>
        </p:sp>
        <p:sp>
          <p:nvSpPr>
            <p:cNvPr id="4213" name="object 4213" descr=""/>
            <p:cNvSpPr/>
            <p:nvPr/>
          </p:nvSpPr>
          <p:spPr>
            <a:xfrm>
              <a:off x="3951748" y="2000049"/>
              <a:ext cx="17780" cy="17780"/>
            </a:xfrm>
            <a:custGeom>
              <a:avLst/>
              <a:gdLst/>
              <a:ahLst/>
              <a:cxnLst/>
              <a:rect l="l" t="t" r="r" b="b"/>
              <a:pathLst>
                <a:path w="17779" h="17780">
                  <a:moveTo>
                    <a:pt x="0" y="0"/>
                  </a:moveTo>
                  <a:lnTo>
                    <a:pt x="0" y="9791"/>
                  </a:lnTo>
                  <a:lnTo>
                    <a:pt x="7924" y="17716"/>
                  </a:lnTo>
                  <a:lnTo>
                    <a:pt x="17716" y="17716"/>
                  </a:lnTo>
                </a:path>
              </a:pathLst>
            </a:custGeom>
            <a:ln w="6426">
              <a:solidFill>
                <a:srgbClr val="070101"/>
              </a:solidFill>
            </a:ln>
          </p:spPr>
          <p:txBody>
            <a:bodyPr wrap="square" lIns="0" tIns="0" rIns="0" bIns="0" rtlCol="0"/>
            <a:lstStyle/>
            <a:p/>
          </p:txBody>
        </p:sp>
        <p:sp>
          <p:nvSpPr>
            <p:cNvPr id="4214" name="object 4214" descr=""/>
            <p:cNvSpPr/>
            <p:nvPr/>
          </p:nvSpPr>
          <p:spPr>
            <a:xfrm>
              <a:off x="3965181" y="2289440"/>
              <a:ext cx="5080" cy="5080"/>
            </a:xfrm>
            <a:custGeom>
              <a:avLst/>
              <a:gdLst/>
              <a:ahLst/>
              <a:cxnLst/>
              <a:rect l="l" t="t" r="r" b="b"/>
              <a:pathLst>
                <a:path w="5079" h="5080">
                  <a:moveTo>
                    <a:pt x="4724" y="4724"/>
                  </a:moveTo>
                  <a:lnTo>
                    <a:pt x="4724" y="2120"/>
                  </a:lnTo>
                  <a:lnTo>
                    <a:pt x="2603" y="0"/>
                  </a:lnTo>
                  <a:lnTo>
                    <a:pt x="0" y="0"/>
                  </a:lnTo>
                </a:path>
              </a:pathLst>
            </a:custGeom>
            <a:ln w="6426">
              <a:solidFill>
                <a:srgbClr val="070101"/>
              </a:solidFill>
            </a:ln>
          </p:spPr>
          <p:txBody>
            <a:bodyPr wrap="square" lIns="0" tIns="0" rIns="0" bIns="0" rtlCol="0"/>
            <a:lstStyle/>
            <a:p/>
          </p:txBody>
        </p:sp>
        <p:sp>
          <p:nvSpPr>
            <p:cNvPr id="4215" name="object 4215" descr=""/>
            <p:cNvSpPr/>
            <p:nvPr/>
          </p:nvSpPr>
          <p:spPr>
            <a:xfrm>
              <a:off x="3965180" y="2427596"/>
              <a:ext cx="5080" cy="5080"/>
            </a:xfrm>
            <a:custGeom>
              <a:avLst/>
              <a:gdLst/>
              <a:ahLst/>
              <a:cxnLst/>
              <a:rect l="l" t="t" r="r" b="b"/>
              <a:pathLst>
                <a:path w="5079" h="5080">
                  <a:moveTo>
                    <a:pt x="0" y="4724"/>
                  </a:moveTo>
                  <a:lnTo>
                    <a:pt x="2603" y="4724"/>
                  </a:lnTo>
                  <a:lnTo>
                    <a:pt x="4724" y="2603"/>
                  </a:lnTo>
                  <a:lnTo>
                    <a:pt x="4724" y="0"/>
                  </a:lnTo>
                </a:path>
              </a:pathLst>
            </a:custGeom>
            <a:ln w="6426">
              <a:solidFill>
                <a:srgbClr val="070101"/>
              </a:solidFill>
            </a:ln>
          </p:spPr>
          <p:txBody>
            <a:bodyPr wrap="square" lIns="0" tIns="0" rIns="0" bIns="0" rtlCol="0"/>
            <a:lstStyle/>
            <a:p/>
          </p:txBody>
        </p:sp>
        <p:sp>
          <p:nvSpPr>
            <p:cNvPr id="4216" name="object 4216" descr=""/>
            <p:cNvSpPr/>
            <p:nvPr/>
          </p:nvSpPr>
          <p:spPr>
            <a:xfrm>
              <a:off x="3960455" y="2289445"/>
              <a:ext cx="5080" cy="5080"/>
            </a:xfrm>
            <a:custGeom>
              <a:avLst/>
              <a:gdLst/>
              <a:ahLst/>
              <a:cxnLst/>
              <a:rect l="l" t="t" r="r" b="b"/>
              <a:pathLst>
                <a:path w="5079" h="5080">
                  <a:moveTo>
                    <a:pt x="4724" y="0"/>
                  </a:moveTo>
                  <a:lnTo>
                    <a:pt x="2108" y="0"/>
                  </a:lnTo>
                  <a:lnTo>
                    <a:pt x="0" y="2120"/>
                  </a:lnTo>
                  <a:lnTo>
                    <a:pt x="0" y="4724"/>
                  </a:lnTo>
                </a:path>
              </a:pathLst>
            </a:custGeom>
            <a:ln w="6426">
              <a:solidFill>
                <a:srgbClr val="070101"/>
              </a:solidFill>
            </a:ln>
          </p:spPr>
          <p:txBody>
            <a:bodyPr wrap="square" lIns="0" tIns="0" rIns="0" bIns="0" rtlCol="0"/>
            <a:lstStyle/>
            <a:p/>
          </p:txBody>
        </p:sp>
        <p:sp>
          <p:nvSpPr>
            <p:cNvPr id="4217" name="object 4217" descr=""/>
            <p:cNvSpPr/>
            <p:nvPr/>
          </p:nvSpPr>
          <p:spPr>
            <a:xfrm>
              <a:off x="3960455" y="2427602"/>
              <a:ext cx="5080" cy="5080"/>
            </a:xfrm>
            <a:custGeom>
              <a:avLst/>
              <a:gdLst/>
              <a:ahLst/>
              <a:cxnLst/>
              <a:rect l="l" t="t" r="r" b="b"/>
              <a:pathLst>
                <a:path w="5079" h="5080">
                  <a:moveTo>
                    <a:pt x="0" y="0"/>
                  </a:moveTo>
                  <a:lnTo>
                    <a:pt x="0" y="2603"/>
                  </a:lnTo>
                  <a:lnTo>
                    <a:pt x="2108" y="4724"/>
                  </a:lnTo>
                  <a:lnTo>
                    <a:pt x="4724" y="4724"/>
                  </a:lnTo>
                </a:path>
              </a:pathLst>
            </a:custGeom>
            <a:ln w="6426">
              <a:solidFill>
                <a:srgbClr val="070101"/>
              </a:solidFill>
            </a:ln>
          </p:spPr>
          <p:txBody>
            <a:bodyPr wrap="square" lIns="0" tIns="0" rIns="0" bIns="0" rtlCol="0"/>
            <a:lstStyle/>
            <a:p/>
          </p:txBody>
        </p:sp>
        <p:sp>
          <p:nvSpPr>
            <p:cNvPr id="4218" name="object 4218" descr=""/>
            <p:cNvSpPr/>
            <p:nvPr/>
          </p:nvSpPr>
          <p:spPr>
            <a:xfrm>
              <a:off x="4414767" y="2637113"/>
              <a:ext cx="52069" cy="50800"/>
            </a:xfrm>
            <a:custGeom>
              <a:avLst/>
              <a:gdLst/>
              <a:ahLst/>
              <a:cxnLst/>
              <a:rect l="l" t="t" r="r" b="b"/>
              <a:pathLst>
                <a:path w="52070" h="50800">
                  <a:moveTo>
                    <a:pt x="51541" y="24985"/>
                  </a:moveTo>
                  <a:lnTo>
                    <a:pt x="46558" y="9909"/>
                  </a:lnTo>
                  <a:lnTo>
                    <a:pt x="34455" y="1061"/>
                  </a:lnTo>
                  <a:lnTo>
                    <a:pt x="19496" y="0"/>
                  </a:lnTo>
                  <a:lnTo>
                    <a:pt x="5948" y="8284"/>
                  </a:lnTo>
                  <a:lnTo>
                    <a:pt x="0" y="23081"/>
                  </a:lnTo>
                  <a:lnTo>
                    <a:pt x="3594" y="37691"/>
                  </a:lnTo>
                  <a:lnTo>
                    <a:pt x="14429" y="48139"/>
                  </a:lnTo>
                  <a:lnTo>
                    <a:pt x="30205" y="50448"/>
                  </a:lnTo>
                  <a:lnTo>
                    <a:pt x="38682" y="47298"/>
                  </a:lnTo>
                  <a:lnTo>
                    <a:pt x="45445" y="41546"/>
                  </a:lnTo>
                  <a:lnTo>
                    <a:pt x="49922" y="33878"/>
                  </a:lnTo>
                  <a:lnTo>
                    <a:pt x="51541" y="24985"/>
                  </a:lnTo>
                </a:path>
              </a:pathLst>
            </a:custGeom>
            <a:ln w="6426">
              <a:solidFill>
                <a:srgbClr val="070101"/>
              </a:solidFill>
            </a:ln>
          </p:spPr>
          <p:txBody>
            <a:bodyPr wrap="square" lIns="0" tIns="0" rIns="0" bIns="0" rtlCol="0"/>
            <a:lstStyle/>
            <a:p/>
          </p:txBody>
        </p:sp>
        <p:sp>
          <p:nvSpPr>
            <p:cNvPr id="4219" name="object 4219" descr=""/>
            <p:cNvSpPr/>
            <p:nvPr/>
          </p:nvSpPr>
          <p:spPr>
            <a:xfrm>
              <a:off x="4411887" y="2634383"/>
              <a:ext cx="57785" cy="55880"/>
            </a:xfrm>
            <a:custGeom>
              <a:avLst/>
              <a:gdLst/>
              <a:ahLst/>
              <a:cxnLst/>
              <a:rect l="l" t="t" r="r" b="b"/>
              <a:pathLst>
                <a:path w="57785" h="55880">
                  <a:moveTo>
                    <a:pt x="57299" y="27715"/>
                  </a:moveTo>
                  <a:lnTo>
                    <a:pt x="51715" y="10895"/>
                  </a:lnTo>
                  <a:lnTo>
                    <a:pt x="38168" y="1079"/>
                  </a:lnTo>
                  <a:lnTo>
                    <a:pt x="21472" y="0"/>
                  </a:lnTo>
                  <a:lnTo>
                    <a:pt x="6436" y="9389"/>
                  </a:lnTo>
                  <a:lnTo>
                    <a:pt x="0" y="25987"/>
                  </a:lnTo>
                  <a:lnTo>
                    <a:pt x="4266" y="42228"/>
                  </a:lnTo>
                  <a:lnTo>
                    <a:pt x="16564" y="53673"/>
                  </a:lnTo>
                  <a:lnTo>
                    <a:pt x="34223" y="55884"/>
                  </a:lnTo>
                  <a:lnTo>
                    <a:pt x="43423" y="52267"/>
                  </a:lnTo>
                  <a:lnTo>
                    <a:pt x="50733" y="45872"/>
                  </a:lnTo>
                  <a:lnTo>
                    <a:pt x="55558" y="37441"/>
                  </a:lnTo>
                  <a:lnTo>
                    <a:pt x="57299" y="27715"/>
                  </a:lnTo>
                </a:path>
              </a:pathLst>
            </a:custGeom>
            <a:ln w="6426">
              <a:solidFill>
                <a:srgbClr val="070101"/>
              </a:solidFill>
            </a:ln>
          </p:spPr>
          <p:txBody>
            <a:bodyPr wrap="square" lIns="0" tIns="0" rIns="0" bIns="0" rtlCol="0"/>
            <a:lstStyle/>
            <a:p/>
          </p:txBody>
        </p:sp>
        <p:sp>
          <p:nvSpPr>
            <p:cNvPr id="4220" name="object 4220" descr=""/>
            <p:cNvSpPr/>
            <p:nvPr/>
          </p:nvSpPr>
          <p:spPr>
            <a:xfrm>
              <a:off x="4409522" y="2631057"/>
              <a:ext cx="62230" cy="62230"/>
            </a:xfrm>
            <a:custGeom>
              <a:avLst/>
              <a:gdLst/>
              <a:ahLst/>
              <a:cxnLst/>
              <a:rect l="l" t="t" r="r" b="b"/>
              <a:pathLst>
                <a:path w="62229" h="62230">
                  <a:moveTo>
                    <a:pt x="62020" y="31041"/>
                  </a:moveTo>
                  <a:lnTo>
                    <a:pt x="32028" y="0"/>
                  </a:lnTo>
                  <a:lnTo>
                    <a:pt x="22601" y="1150"/>
                  </a:lnTo>
                  <a:lnTo>
                    <a:pt x="13938" y="5042"/>
                  </a:lnTo>
                  <a:lnTo>
                    <a:pt x="6762" y="11471"/>
                  </a:lnTo>
                  <a:lnTo>
                    <a:pt x="0" y="29310"/>
                  </a:lnTo>
                  <a:lnTo>
                    <a:pt x="4592" y="46723"/>
                  </a:lnTo>
                  <a:lnTo>
                    <a:pt x="17740" y="59044"/>
                  </a:lnTo>
                  <a:lnTo>
                    <a:pt x="36645" y="61610"/>
                  </a:lnTo>
                  <a:lnTo>
                    <a:pt x="46739" y="57770"/>
                  </a:lnTo>
                  <a:lnTo>
                    <a:pt x="54781" y="50850"/>
                  </a:lnTo>
                  <a:lnTo>
                    <a:pt x="60098" y="41668"/>
                  </a:lnTo>
                  <a:lnTo>
                    <a:pt x="62020" y="31041"/>
                  </a:lnTo>
                </a:path>
              </a:pathLst>
            </a:custGeom>
            <a:ln w="6426">
              <a:solidFill>
                <a:srgbClr val="070101"/>
              </a:solidFill>
            </a:ln>
          </p:spPr>
          <p:txBody>
            <a:bodyPr wrap="square" lIns="0" tIns="0" rIns="0" bIns="0" rtlCol="0"/>
            <a:lstStyle/>
            <a:p/>
          </p:txBody>
        </p:sp>
        <p:sp>
          <p:nvSpPr>
            <p:cNvPr id="4221" name="object 4221" descr=""/>
            <p:cNvSpPr/>
            <p:nvPr/>
          </p:nvSpPr>
          <p:spPr>
            <a:xfrm>
              <a:off x="4415999" y="2638305"/>
              <a:ext cx="48260" cy="48260"/>
            </a:xfrm>
            <a:custGeom>
              <a:avLst/>
              <a:gdLst/>
              <a:ahLst/>
              <a:cxnLst/>
              <a:rect l="l" t="t" r="r" b="b"/>
              <a:pathLst>
                <a:path w="48260" h="48260">
                  <a:moveTo>
                    <a:pt x="30825" y="0"/>
                  </a:moveTo>
                  <a:lnTo>
                    <a:pt x="16236" y="682"/>
                  </a:lnTo>
                  <a:lnTo>
                    <a:pt x="5168" y="8990"/>
                  </a:lnTo>
                  <a:lnTo>
                    <a:pt x="0" y="21829"/>
                  </a:lnTo>
                  <a:lnTo>
                    <a:pt x="3113" y="36106"/>
                  </a:lnTo>
                  <a:lnTo>
                    <a:pt x="13923" y="45950"/>
                  </a:lnTo>
                  <a:lnTo>
                    <a:pt x="27634" y="47898"/>
                  </a:lnTo>
                  <a:lnTo>
                    <a:pt x="40368" y="42464"/>
                  </a:lnTo>
                  <a:lnTo>
                    <a:pt x="48249" y="30162"/>
                  </a:lnTo>
                </a:path>
              </a:pathLst>
            </a:custGeom>
            <a:ln w="6426">
              <a:solidFill>
                <a:srgbClr val="070101"/>
              </a:solidFill>
            </a:ln>
          </p:spPr>
          <p:txBody>
            <a:bodyPr wrap="square" lIns="0" tIns="0" rIns="0" bIns="0" rtlCol="0"/>
            <a:lstStyle/>
            <a:p/>
          </p:txBody>
        </p:sp>
        <p:sp>
          <p:nvSpPr>
            <p:cNvPr id="4222" name="object 4222" descr=""/>
            <p:cNvSpPr/>
            <p:nvPr/>
          </p:nvSpPr>
          <p:spPr>
            <a:xfrm>
              <a:off x="3877793" y="2420811"/>
              <a:ext cx="3810" cy="3810"/>
            </a:xfrm>
            <a:custGeom>
              <a:avLst/>
              <a:gdLst/>
              <a:ahLst/>
              <a:cxnLst/>
              <a:rect l="l" t="t" r="r" b="b"/>
              <a:pathLst>
                <a:path w="3810" h="3810">
                  <a:moveTo>
                    <a:pt x="0" y="0"/>
                  </a:moveTo>
                  <a:lnTo>
                    <a:pt x="0" y="1905"/>
                  </a:lnTo>
                  <a:lnTo>
                    <a:pt x="1638" y="3543"/>
                  </a:lnTo>
                  <a:lnTo>
                    <a:pt x="3543" y="3543"/>
                  </a:lnTo>
                </a:path>
              </a:pathLst>
            </a:custGeom>
            <a:ln w="6426">
              <a:solidFill>
                <a:srgbClr val="070101"/>
              </a:solidFill>
            </a:ln>
          </p:spPr>
          <p:txBody>
            <a:bodyPr wrap="square" lIns="0" tIns="0" rIns="0" bIns="0" rtlCol="0"/>
            <a:lstStyle/>
            <a:p/>
          </p:txBody>
        </p:sp>
        <p:sp>
          <p:nvSpPr>
            <p:cNvPr id="4223" name="object 4223" descr=""/>
            <p:cNvSpPr/>
            <p:nvPr/>
          </p:nvSpPr>
          <p:spPr>
            <a:xfrm>
              <a:off x="3877797" y="2297414"/>
              <a:ext cx="3810" cy="3810"/>
            </a:xfrm>
            <a:custGeom>
              <a:avLst/>
              <a:gdLst/>
              <a:ahLst/>
              <a:cxnLst/>
              <a:rect l="l" t="t" r="r" b="b"/>
              <a:pathLst>
                <a:path w="3810" h="3810">
                  <a:moveTo>
                    <a:pt x="3543" y="0"/>
                  </a:moveTo>
                  <a:lnTo>
                    <a:pt x="1638" y="0"/>
                  </a:lnTo>
                  <a:lnTo>
                    <a:pt x="0" y="1638"/>
                  </a:lnTo>
                  <a:lnTo>
                    <a:pt x="0" y="3543"/>
                  </a:lnTo>
                </a:path>
              </a:pathLst>
            </a:custGeom>
            <a:ln w="6426">
              <a:solidFill>
                <a:srgbClr val="070101"/>
              </a:solidFill>
            </a:ln>
          </p:spPr>
          <p:txBody>
            <a:bodyPr wrap="square" lIns="0" tIns="0" rIns="0" bIns="0" rtlCol="0"/>
            <a:lstStyle/>
            <a:p/>
          </p:txBody>
        </p:sp>
        <p:sp>
          <p:nvSpPr>
            <p:cNvPr id="4224" name="object 4224" descr=""/>
            <p:cNvSpPr/>
            <p:nvPr/>
          </p:nvSpPr>
          <p:spPr>
            <a:xfrm>
              <a:off x="3997947" y="2188001"/>
              <a:ext cx="1270" cy="1270"/>
            </a:xfrm>
            <a:custGeom>
              <a:avLst/>
              <a:gdLst/>
              <a:ahLst/>
              <a:cxnLst/>
              <a:rect l="l" t="t" r="r" b="b"/>
              <a:pathLst>
                <a:path w="1270" h="1269">
                  <a:moveTo>
                    <a:pt x="0" y="0"/>
                  </a:moveTo>
                  <a:lnTo>
                    <a:pt x="0" y="647"/>
                  </a:lnTo>
                  <a:lnTo>
                    <a:pt x="520" y="1181"/>
                  </a:lnTo>
                  <a:lnTo>
                    <a:pt x="1181" y="1181"/>
                  </a:lnTo>
                </a:path>
              </a:pathLst>
            </a:custGeom>
            <a:ln w="6426">
              <a:solidFill>
                <a:srgbClr val="070101"/>
              </a:solidFill>
            </a:ln>
          </p:spPr>
          <p:txBody>
            <a:bodyPr wrap="square" lIns="0" tIns="0" rIns="0" bIns="0" rtlCol="0"/>
            <a:lstStyle/>
            <a:p/>
          </p:txBody>
        </p:sp>
        <p:sp>
          <p:nvSpPr>
            <p:cNvPr id="4225" name="object 4225" descr=""/>
            <p:cNvSpPr/>
            <p:nvPr/>
          </p:nvSpPr>
          <p:spPr>
            <a:xfrm>
              <a:off x="3997944" y="2130138"/>
              <a:ext cx="1270" cy="1270"/>
            </a:xfrm>
            <a:custGeom>
              <a:avLst/>
              <a:gdLst/>
              <a:ahLst/>
              <a:cxnLst/>
              <a:rect l="l" t="t" r="r" b="b"/>
              <a:pathLst>
                <a:path w="1270" h="1269">
                  <a:moveTo>
                    <a:pt x="1181" y="0"/>
                  </a:moveTo>
                  <a:lnTo>
                    <a:pt x="520" y="0"/>
                  </a:lnTo>
                  <a:lnTo>
                    <a:pt x="0" y="533"/>
                  </a:lnTo>
                  <a:lnTo>
                    <a:pt x="0" y="1181"/>
                  </a:lnTo>
                </a:path>
              </a:pathLst>
            </a:custGeom>
            <a:ln w="6426">
              <a:solidFill>
                <a:srgbClr val="070101"/>
              </a:solidFill>
            </a:ln>
          </p:spPr>
          <p:txBody>
            <a:bodyPr wrap="square" lIns="0" tIns="0" rIns="0" bIns="0" rtlCol="0"/>
            <a:lstStyle/>
            <a:p/>
          </p:txBody>
        </p:sp>
        <p:sp>
          <p:nvSpPr>
            <p:cNvPr id="4226" name="object 4226" descr=""/>
            <p:cNvSpPr/>
            <p:nvPr/>
          </p:nvSpPr>
          <p:spPr>
            <a:xfrm>
              <a:off x="3997944" y="2084087"/>
              <a:ext cx="1270" cy="1270"/>
            </a:xfrm>
            <a:custGeom>
              <a:avLst/>
              <a:gdLst/>
              <a:ahLst/>
              <a:cxnLst/>
              <a:rect l="l" t="t" r="r" b="b"/>
              <a:pathLst>
                <a:path w="1270" h="1269">
                  <a:moveTo>
                    <a:pt x="1181" y="0"/>
                  </a:moveTo>
                  <a:lnTo>
                    <a:pt x="520" y="0"/>
                  </a:lnTo>
                  <a:lnTo>
                    <a:pt x="0" y="533"/>
                  </a:lnTo>
                  <a:lnTo>
                    <a:pt x="0" y="1181"/>
                  </a:lnTo>
                </a:path>
              </a:pathLst>
            </a:custGeom>
            <a:ln w="6426">
              <a:solidFill>
                <a:srgbClr val="070101"/>
              </a:solidFill>
            </a:ln>
          </p:spPr>
          <p:txBody>
            <a:bodyPr wrap="square" lIns="0" tIns="0" rIns="0" bIns="0" rtlCol="0"/>
            <a:lstStyle/>
            <a:p/>
          </p:txBody>
        </p:sp>
        <p:sp>
          <p:nvSpPr>
            <p:cNvPr id="4227" name="object 4227" descr=""/>
            <p:cNvSpPr/>
            <p:nvPr/>
          </p:nvSpPr>
          <p:spPr>
            <a:xfrm>
              <a:off x="5264961" y="1633417"/>
              <a:ext cx="52069" cy="50800"/>
            </a:xfrm>
            <a:custGeom>
              <a:avLst/>
              <a:gdLst/>
              <a:ahLst/>
              <a:cxnLst/>
              <a:rect l="l" t="t" r="r" b="b"/>
              <a:pathLst>
                <a:path w="52070" h="50800">
                  <a:moveTo>
                    <a:pt x="51541" y="24985"/>
                  </a:moveTo>
                  <a:lnTo>
                    <a:pt x="46558" y="9909"/>
                  </a:lnTo>
                  <a:lnTo>
                    <a:pt x="34455" y="1061"/>
                  </a:lnTo>
                  <a:lnTo>
                    <a:pt x="19496" y="0"/>
                  </a:lnTo>
                  <a:lnTo>
                    <a:pt x="5948" y="8284"/>
                  </a:lnTo>
                  <a:lnTo>
                    <a:pt x="0" y="23081"/>
                  </a:lnTo>
                  <a:lnTo>
                    <a:pt x="3594" y="37691"/>
                  </a:lnTo>
                  <a:lnTo>
                    <a:pt x="14429" y="48139"/>
                  </a:lnTo>
                  <a:lnTo>
                    <a:pt x="30205" y="50448"/>
                  </a:lnTo>
                  <a:lnTo>
                    <a:pt x="38682" y="47298"/>
                  </a:lnTo>
                  <a:lnTo>
                    <a:pt x="45445" y="41546"/>
                  </a:lnTo>
                  <a:lnTo>
                    <a:pt x="49922" y="33878"/>
                  </a:lnTo>
                  <a:lnTo>
                    <a:pt x="51541" y="24985"/>
                  </a:lnTo>
                </a:path>
              </a:pathLst>
            </a:custGeom>
            <a:ln w="6426">
              <a:solidFill>
                <a:srgbClr val="070101"/>
              </a:solidFill>
            </a:ln>
          </p:spPr>
          <p:txBody>
            <a:bodyPr wrap="square" lIns="0" tIns="0" rIns="0" bIns="0" rtlCol="0"/>
            <a:lstStyle/>
            <a:p/>
          </p:txBody>
        </p:sp>
        <p:sp>
          <p:nvSpPr>
            <p:cNvPr id="4228" name="object 4228" descr=""/>
            <p:cNvSpPr/>
            <p:nvPr/>
          </p:nvSpPr>
          <p:spPr>
            <a:xfrm>
              <a:off x="5262078" y="1630686"/>
              <a:ext cx="57785" cy="55880"/>
            </a:xfrm>
            <a:custGeom>
              <a:avLst/>
              <a:gdLst/>
              <a:ahLst/>
              <a:cxnLst/>
              <a:rect l="l" t="t" r="r" b="b"/>
              <a:pathLst>
                <a:path w="57785" h="55880">
                  <a:moveTo>
                    <a:pt x="57301" y="27715"/>
                  </a:moveTo>
                  <a:lnTo>
                    <a:pt x="51716" y="10895"/>
                  </a:lnTo>
                  <a:lnTo>
                    <a:pt x="38170" y="1079"/>
                  </a:lnTo>
                  <a:lnTo>
                    <a:pt x="21473" y="0"/>
                  </a:lnTo>
                  <a:lnTo>
                    <a:pt x="6438" y="9389"/>
                  </a:lnTo>
                  <a:lnTo>
                    <a:pt x="0" y="25987"/>
                  </a:lnTo>
                  <a:lnTo>
                    <a:pt x="4263" y="42228"/>
                  </a:lnTo>
                  <a:lnTo>
                    <a:pt x="16560" y="53673"/>
                  </a:lnTo>
                  <a:lnTo>
                    <a:pt x="34225" y="55884"/>
                  </a:lnTo>
                  <a:lnTo>
                    <a:pt x="43424" y="52267"/>
                  </a:lnTo>
                  <a:lnTo>
                    <a:pt x="50735" y="45872"/>
                  </a:lnTo>
                  <a:lnTo>
                    <a:pt x="55560" y="37441"/>
                  </a:lnTo>
                  <a:lnTo>
                    <a:pt x="57301" y="27715"/>
                  </a:lnTo>
                </a:path>
              </a:pathLst>
            </a:custGeom>
            <a:ln w="6426">
              <a:solidFill>
                <a:srgbClr val="070101"/>
              </a:solidFill>
            </a:ln>
          </p:spPr>
          <p:txBody>
            <a:bodyPr wrap="square" lIns="0" tIns="0" rIns="0" bIns="0" rtlCol="0"/>
            <a:lstStyle/>
            <a:p/>
          </p:txBody>
        </p:sp>
        <p:sp>
          <p:nvSpPr>
            <p:cNvPr id="4229" name="object 4229" descr=""/>
            <p:cNvSpPr/>
            <p:nvPr/>
          </p:nvSpPr>
          <p:spPr>
            <a:xfrm>
              <a:off x="5259716" y="1627361"/>
              <a:ext cx="62230" cy="62230"/>
            </a:xfrm>
            <a:custGeom>
              <a:avLst/>
              <a:gdLst/>
              <a:ahLst/>
              <a:cxnLst/>
              <a:rect l="l" t="t" r="r" b="b"/>
              <a:pathLst>
                <a:path w="62229" h="62230">
                  <a:moveTo>
                    <a:pt x="62020" y="31041"/>
                  </a:moveTo>
                  <a:lnTo>
                    <a:pt x="32028" y="0"/>
                  </a:lnTo>
                  <a:lnTo>
                    <a:pt x="22601" y="1150"/>
                  </a:lnTo>
                  <a:lnTo>
                    <a:pt x="13938" y="5042"/>
                  </a:lnTo>
                  <a:lnTo>
                    <a:pt x="6762" y="11471"/>
                  </a:lnTo>
                  <a:lnTo>
                    <a:pt x="0" y="29310"/>
                  </a:lnTo>
                  <a:lnTo>
                    <a:pt x="4592" y="46723"/>
                  </a:lnTo>
                  <a:lnTo>
                    <a:pt x="17740" y="59044"/>
                  </a:lnTo>
                  <a:lnTo>
                    <a:pt x="36645" y="61610"/>
                  </a:lnTo>
                  <a:lnTo>
                    <a:pt x="46739" y="57770"/>
                  </a:lnTo>
                  <a:lnTo>
                    <a:pt x="54781" y="50850"/>
                  </a:lnTo>
                  <a:lnTo>
                    <a:pt x="60098" y="41668"/>
                  </a:lnTo>
                  <a:lnTo>
                    <a:pt x="62020" y="31041"/>
                  </a:lnTo>
                </a:path>
              </a:pathLst>
            </a:custGeom>
            <a:ln w="6426">
              <a:solidFill>
                <a:srgbClr val="070101"/>
              </a:solidFill>
            </a:ln>
          </p:spPr>
          <p:txBody>
            <a:bodyPr wrap="square" lIns="0" tIns="0" rIns="0" bIns="0" rtlCol="0"/>
            <a:lstStyle/>
            <a:p/>
          </p:txBody>
        </p:sp>
        <p:sp>
          <p:nvSpPr>
            <p:cNvPr id="4230" name="object 4230" descr=""/>
            <p:cNvSpPr/>
            <p:nvPr/>
          </p:nvSpPr>
          <p:spPr>
            <a:xfrm>
              <a:off x="5266191" y="1634608"/>
              <a:ext cx="48260" cy="48260"/>
            </a:xfrm>
            <a:custGeom>
              <a:avLst/>
              <a:gdLst/>
              <a:ahLst/>
              <a:cxnLst/>
              <a:rect l="l" t="t" r="r" b="b"/>
              <a:pathLst>
                <a:path w="48260" h="48260">
                  <a:moveTo>
                    <a:pt x="30827" y="0"/>
                  </a:moveTo>
                  <a:lnTo>
                    <a:pt x="16233" y="682"/>
                  </a:lnTo>
                  <a:lnTo>
                    <a:pt x="5165" y="8990"/>
                  </a:lnTo>
                  <a:lnTo>
                    <a:pt x="0" y="21829"/>
                  </a:lnTo>
                  <a:lnTo>
                    <a:pt x="3115" y="36106"/>
                  </a:lnTo>
                  <a:lnTo>
                    <a:pt x="13923" y="45950"/>
                  </a:lnTo>
                  <a:lnTo>
                    <a:pt x="27631" y="47898"/>
                  </a:lnTo>
                  <a:lnTo>
                    <a:pt x="40364" y="42464"/>
                  </a:lnTo>
                  <a:lnTo>
                    <a:pt x="48251" y="30162"/>
                  </a:lnTo>
                </a:path>
              </a:pathLst>
            </a:custGeom>
            <a:ln w="6426">
              <a:solidFill>
                <a:srgbClr val="070101"/>
              </a:solidFill>
            </a:ln>
          </p:spPr>
          <p:txBody>
            <a:bodyPr wrap="square" lIns="0" tIns="0" rIns="0" bIns="0" rtlCol="0"/>
            <a:lstStyle/>
            <a:p/>
          </p:txBody>
        </p:sp>
        <p:sp>
          <p:nvSpPr>
            <p:cNvPr id="4231" name="object 4231" descr=""/>
            <p:cNvSpPr/>
            <p:nvPr/>
          </p:nvSpPr>
          <p:spPr>
            <a:xfrm>
              <a:off x="3985627" y="2182789"/>
              <a:ext cx="635" cy="635"/>
            </a:xfrm>
            <a:custGeom>
              <a:avLst/>
              <a:gdLst/>
              <a:ahLst/>
              <a:cxnLst/>
              <a:rect l="l" t="t" r="r" b="b"/>
              <a:pathLst>
                <a:path w="635" h="635">
                  <a:moveTo>
                    <a:pt x="215" y="101"/>
                  </a:moveTo>
                  <a:lnTo>
                    <a:pt x="0" y="0"/>
                  </a:lnTo>
                </a:path>
              </a:pathLst>
            </a:custGeom>
            <a:ln w="6426">
              <a:solidFill>
                <a:srgbClr val="070101"/>
              </a:solidFill>
            </a:ln>
          </p:spPr>
          <p:txBody>
            <a:bodyPr wrap="square" lIns="0" tIns="0" rIns="0" bIns="0" rtlCol="0"/>
            <a:lstStyle/>
            <a:p/>
          </p:txBody>
        </p:sp>
        <p:sp>
          <p:nvSpPr>
            <p:cNvPr id="4232" name="object 4232" descr=""/>
            <p:cNvSpPr/>
            <p:nvPr/>
          </p:nvSpPr>
          <p:spPr>
            <a:xfrm>
              <a:off x="3950421" y="2182389"/>
              <a:ext cx="0" cy="635"/>
            </a:xfrm>
            <a:custGeom>
              <a:avLst/>
              <a:gdLst/>
              <a:ahLst/>
              <a:cxnLst/>
              <a:rect l="l" t="t" r="r" b="b"/>
              <a:pathLst>
                <a:path w="0" h="635">
                  <a:moveTo>
                    <a:pt x="0" y="0"/>
                  </a:moveTo>
                  <a:lnTo>
                    <a:pt x="0" y="406"/>
                  </a:lnTo>
                </a:path>
              </a:pathLst>
            </a:custGeom>
            <a:ln w="6426">
              <a:solidFill>
                <a:srgbClr val="070101"/>
              </a:solidFill>
            </a:ln>
          </p:spPr>
          <p:txBody>
            <a:bodyPr wrap="square" lIns="0" tIns="0" rIns="0" bIns="0" rtlCol="0"/>
            <a:lstStyle/>
            <a:p/>
          </p:txBody>
        </p:sp>
        <p:sp>
          <p:nvSpPr>
            <p:cNvPr id="4233" name="object 4233" descr=""/>
            <p:cNvSpPr/>
            <p:nvPr/>
          </p:nvSpPr>
          <p:spPr>
            <a:xfrm>
              <a:off x="3950421" y="2182792"/>
              <a:ext cx="35560" cy="0"/>
            </a:xfrm>
            <a:custGeom>
              <a:avLst/>
              <a:gdLst/>
              <a:ahLst/>
              <a:cxnLst/>
              <a:rect l="l" t="t" r="r" b="b"/>
              <a:pathLst>
                <a:path w="35560" h="0">
                  <a:moveTo>
                    <a:pt x="0" y="0"/>
                  </a:moveTo>
                  <a:lnTo>
                    <a:pt x="35204" y="0"/>
                  </a:lnTo>
                </a:path>
              </a:pathLst>
            </a:custGeom>
            <a:ln w="6426">
              <a:solidFill>
                <a:srgbClr val="070101"/>
              </a:solidFill>
            </a:ln>
          </p:spPr>
          <p:txBody>
            <a:bodyPr wrap="square" lIns="0" tIns="0" rIns="0" bIns="0" rtlCol="0"/>
            <a:lstStyle/>
            <a:p/>
          </p:txBody>
        </p:sp>
        <p:sp>
          <p:nvSpPr>
            <p:cNvPr id="4234" name="object 4234" descr=""/>
            <p:cNvSpPr/>
            <p:nvPr/>
          </p:nvSpPr>
          <p:spPr>
            <a:xfrm>
              <a:off x="4005859" y="2084161"/>
              <a:ext cx="635" cy="635"/>
            </a:xfrm>
            <a:custGeom>
              <a:avLst/>
              <a:gdLst/>
              <a:ahLst/>
              <a:cxnLst/>
              <a:rect l="l" t="t" r="r" b="b"/>
              <a:pathLst>
                <a:path w="635" h="635">
                  <a:moveTo>
                    <a:pt x="584" y="50"/>
                  </a:moveTo>
                  <a:lnTo>
                    <a:pt x="0" y="0"/>
                  </a:lnTo>
                </a:path>
              </a:pathLst>
            </a:custGeom>
            <a:ln w="6426">
              <a:solidFill>
                <a:srgbClr val="070101"/>
              </a:solidFill>
            </a:ln>
          </p:spPr>
          <p:txBody>
            <a:bodyPr wrap="square" lIns="0" tIns="0" rIns="0" bIns="0" rtlCol="0"/>
            <a:lstStyle/>
            <a:p/>
          </p:txBody>
        </p:sp>
        <p:sp>
          <p:nvSpPr>
            <p:cNvPr id="4235" name="object 4235" descr=""/>
            <p:cNvSpPr/>
            <p:nvPr/>
          </p:nvSpPr>
          <p:spPr>
            <a:xfrm>
              <a:off x="3926795" y="2090873"/>
              <a:ext cx="1905" cy="2540"/>
            </a:xfrm>
            <a:custGeom>
              <a:avLst/>
              <a:gdLst/>
              <a:ahLst/>
              <a:cxnLst/>
              <a:rect l="l" t="t" r="r" b="b"/>
              <a:pathLst>
                <a:path w="1904" h="2539">
                  <a:moveTo>
                    <a:pt x="0" y="1777"/>
                  </a:moveTo>
                  <a:lnTo>
                    <a:pt x="0" y="2451"/>
                  </a:lnTo>
                </a:path>
                <a:path w="1904" h="2539">
                  <a:moveTo>
                    <a:pt x="0" y="1777"/>
                  </a:moveTo>
                  <a:lnTo>
                    <a:pt x="1778" y="0"/>
                  </a:lnTo>
                </a:path>
              </a:pathLst>
            </a:custGeom>
            <a:ln w="6426">
              <a:solidFill>
                <a:srgbClr val="070101"/>
              </a:solidFill>
            </a:ln>
          </p:spPr>
          <p:txBody>
            <a:bodyPr wrap="square" lIns="0" tIns="0" rIns="0" bIns="0" rtlCol="0"/>
            <a:lstStyle/>
            <a:p/>
          </p:txBody>
        </p:sp>
        <p:sp>
          <p:nvSpPr>
            <p:cNvPr id="4236" name="object 4236" descr=""/>
            <p:cNvSpPr/>
            <p:nvPr/>
          </p:nvSpPr>
          <p:spPr>
            <a:xfrm>
              <a:off x="3926795" y="2179939"/>
              <a:ext cx="0" cy="1270"/>
            </a:xfrm>
            <a:custGeom>
              <a:avLst/>
              <a:gdLst/>
              <a:ahLst/>
              <a:cxnLst/>
              <a:rect l="l" t="t" r="r" b="b"/>
              <a:pathLst>
                <a:path w="0" h="1269">
                  <a:moveTo>
                    <a:pt x="0" y="0"/>
                  </a:moveTo>
                  <a:lnTo>
                    <a:pt x="0" y="685"/>
                  </a:lnTo>
                </a:path>
              </a:pathLst>
            </a:custGeom>
            <a:ln w="6426">
              <a:solidFill>
                <a:srgbClr val="070101"/>
              </a:solidFill>
            </a:ln>
          </p:spPr>
          <p:txBody>
            <a:bodyPr wrap="square" lIns="0" tIns="0" rIns="0" bIns="0" rtlCol="0"/>
            <a:lstStyle/>
            <a:p/>
          </p:txBody>
        </p:sp>
        <p:sp>
          <p:nvSpPr>
            <p:cNvPr id="4237" name="object 4237" descr=""/>
            <p:cNvSpPr/>
            <p:nvPr/>
          </p:nvSpPr>
          <p:spPr>
            <a:xfrm>
              <a:off x="3926791" y="2180625"/>
              <a:ext cx="635" cy="1270"/>
            </a:xfrm>
            <a:custGeom>
              <a:avLst/>
              <a:gdLst/>
              <a:ahLst/>
              <a:cxnLst/>
              <a:rect l="l" t="t" r="r" b="b"/>
              <a:pathLst>
                <a:path w="635" h="1269">
                  <a:moveTo>
                    <a:pt x="126" y="647"/>
                  </a:moveTo>
                  <a:lnTo>
                    <a:pt x="50" y="431"/>
                  </a:lnTo>
                  <a:lnTo>
                    <a:pt x="0" y="215"/>
                  </a:lnTo>
                  <a:lnTo>
                    <a:pt x="0" y="0"/>
                  </a:lnTo>
                </a:path>
              </a:pathLst>
            </a:custGeom>
            <a:ln w="6426">
              <a:solidFill>
                <a:srgbClr val="070101"/>
              </a:solidFill>
            </a:ln>
          </p:spPr>
          <p:txBody>
            <a:bodyPr wrap="square" lIns="0" tIns="0" rIns="0" bIns="0" rtlCol="0"/>
            <a:lstStyle/>
            <a:p/>
          </p:txBody>
        </p:sp>
        <p:sp>
          <p:nvSpPr>
            <p:cNvPr id="4238" name="object 4238" descr=""/>
            <p:cNvSpPr/>
            <p:nvPr/>
          </p:nvSpPr>
          <p:spPr>
            <a:xfrm>
              <a:off x="3926917" y="2181272"/>
              <a:ext cx="1905" cy="1270"/>
            </a:xfrm>
            <a:custGeom>
              <a:avLst/>
              <a:gdLst/>
              <a:ahLst/>
              <a:cxnLst/>
              <a:rect l="l" t="t" r="r" b="b"/>
              <a:pathLst>
                <a:path w="1904" h="1269">
                  <a:moveTo>
                    <a:pt x="1650" y="1117"/>
                  </a:moveTo>
                  <a:lnTo>
                    <a:pt x="901" y="1079"/>
                  </a:lnTo>
                  <a:lnTo>
                    <a:pt x="317" y="685"/>
                  </a:lnTo>
                  <a:lnTo>
                    <a:pt x="0" y="0"/>
                  </a:lnTo>
                </a:path>
              </a:pathLst>
            </a:custGeom>
            <a:ln w="6426">
              <a:solidFill>
                <a:srgbClr val="070101"/>
              </a:solidFill>
            </a:ln>
          </p:spPr>
          <p:txBody>
            <a:bodyPr wrap="square" lIns="0" tIns="0" rIns="0" bIns="0" rtlCol="0"/>
            <a:lstStyle/>
            <a:p/>
          </p:txBody>
        </p:sp>
        <p:sp>
          <p:nvSpPr>
            <p:cNvPr id="4239" name="object 4239" descr=""/>
            <p:cNvSpPr/>
            <p:nvPr/>
          </p:nvSpPr>
          <p:spPr>
            <a:xfrm>
              <a:off x="3950421" y="2091573"/>
              <a:ext cx="0" cy="635"/>
            </a:xfrm>
            <a:custGeom>
              <a:avLst/>
              <a:gdLst/>
              <a:ahLst/>
              <a:cxnLst/>
              <a:rect l="l" t="t" r="r" b="b"/>
              <a:pathLst>
                <a:path w="0" h="635">
                  <a:moveTo>
                    <a:pt x="0" y="0"/>
                  </a:moveTo>
                  <a:lnTo>
                    <a:pt x="0" y="609"/>
                  </a:lnTo>
                </a:path>
              </a:pathLst>
            </a:custGeom>
            <a:ln w="6426">
              <a:solidFill>
                <a:srgbClr val="070101"/>
              </a:solidFill>
            </a:ln>
          </p:spPr>
          <p:txBody>
            <a:bodyPr wrap="square" lIns="0" tIns="0" rIns="0" bIns="0" rtlCol="0"/>
            <a:lstStyle/>
            <a:p/>
          </p:txBody>
        </p:sp>
        <p:sp>
          <p:nvSpPr>
            <p:cNvPr id="4240" name="object 4240" descr=""/>
            <p:cNvSpPr/>
            <p:nvPr/>
          </p:nvSpPr>
          <p:spPr>
            <a:xfrm>
              <a:off x="3928568" y="2090878"/>
              <a:ext cx="57785" cy="0"/>
            </a:xfrm>
            <a:custGeom>
              <a:avLst/>
              <a:gdLst/>
              <a:ahLst/>
              <a:cxnLst/>
              <a:rect l="l" t="t" r="r" b="b"/>
              <a:pathLst>
                <a:path w="57785" h="0">
                  <a:moveTo>
                    <a:pt x="0" y="0"/>
                  </a:moveTo>
                  <a:lnTo>
                    <a:pt x="57277" y="0"/>
                  </a:lnTo>
                </a:path>
              </a:pathLst>
            </a:custGeom>
            <a:ln w="6426">
              <a:solidFill>
                <a:srgbClr val="070101"/>
              </a:solidFill>
            </a:ln>
          </p:spPr>
          <p:txBody>
            <a:bodyPr wrap="square" lIns="0" tIns="0" rIns="0" bIns="0" rtlCol="0"/>
            <a:lstStyle/>
            <a:p/>
          </p:txBody>
        </p:sp>
        <p:sp>
          <p:nvSpPr>
            <p:cNvPr id="4241" name="object 4241" descr=""/>
            <p:cNvSpPr/>
            <p:nvPr/>
          </p:nvSpPr>
          <p:spPr>
            <a:xfrm>
              <a:off x="3950421" y="2180720"/>
              <a:ext cx="0" cy="1270"/>
            </a:xfrm>
            <a:custGeom>
              <a:avLst/>
              <a:gdLst/>
              <a:ahLst/>
              <a:cxnLst/>
              <a:rect l="l" t="t" r="r" b="b"/>
              <a:pathLst>
                <a:path w="0" h="1269">
                  <a:moveTo>
                    <a:pt x="0" y="0"/>
                  </a:moveTo>
                  <a:lnTo>
                    <a:pt x="0" y="977"/>
                  </a:lnTo>
                </a:path>
              </a:pathLst>
            </a:custGeom>
            <a:ln w="6426">
              <a:solidFill>
                <a:srgbClr val="070101"/>
              </a:solidFill>
            </a:ln>
          </p:spPr>
          <p:txBody>
            <a:bodyPr wrap="square" lIns="0" tIns="0" rIns="0" bIns="0" rtlCol="0"/>
            <a:lstStyle/>
            <a:p/>
          </p:txBody>
        </p:sp>
        <p:sp>
          <p:nvSpPr>
            <p:cNvPr id="4242" name="object 4242" descr=""/>
            <p:cNvSpPr/>
            <p:nvPr/>
          </p:nvSpPr>
          <p:spPr>
            <a:xfrm>
              <a:off x="3928568" y="2182389"/>
              <a:ext cx="22225" cy="0"/>
            </a:xfrm>
            <a:custGeom>
              <a:avLst/>
              <a:gdLst/>
              <a:ahLst/>
              <a:cxnLst/>
              <a:rect l="l" t="t" r="r" b="b"/>
              <a:pathLst>
                <a:path w="22225" h="0">
                  <a:moveTo>
                    <a:pt x="0" y="0"/>
                  </a:moveTo>
                  <a:lnTo>
                    <a:pt x="21856" y="0"/>
                  </a:lnTo>
                </a:path>
              </a:pathLst>
            </a:custGeom>
            <a:ln w="6426">
              <a:solidFill>
                <a:srgbClr val="070101"/>
              </a:solidFill>
            </a:ln>
          </p:spPr>
          <p:txBody>
            <a:bodyPr wrap="square" lIns="0" tIns="0" rIns="0" bIns="0" rtlCol="0"/>
            <a:lstStyle/>
            <a:p/>
          </p:txBody>
        </p:sp>
        <p:sp>
          <p:nvSpPr>
            <p:cNvPr id="4243" name="object 4243" descr=""/>
            <p:cNvSpPr/>
            <p:nvPr/>
          </p:nvSpPr>
          <p:spPr>
            <a:xfrm>
              <a:off x="3950422" y="2182389"/>
              <a:ext cx="35560" cy="0"/>
            </a:xfrm>
            <a:custGeom>
              <a:avLst/>
              <a:gdLst/>
              <a:ahLst/>
              <a:cxnLst/>
              <a:rect l="l" t="t" r="r" b="b"/>
              <a:pathLst>
                <a:path w="35560" h="0">
                  <a:moveTo>
                    <a:pt x="35420" y="0"/>
                  </a:moveTo>
                  <a:lnTo>
                    <a:pt x="0" y="0"/>
                  </a:lnTo>
                </a:path>
              </a:pathLst>
            </a:custGeom>
            <a:ln w="6426">
              <a:solidFill>
                <a:srgbClr val="070101"/>
              </a:solidFill>
            </a:ln>
          </p:spPr>
          <p:txBody>
            <a:bodyPr wrap="square" lIns="0" tIns="0" rIns="0" bIns="0" rtlCol="0"/>
            <a:lstStyle/>
            <a:p/>
          </p:txBody>
        </p:sp>
        <p:sp>
          <p:nvSpPr>
            <p:cNvPr id="4244" name="object 4244" descr=""/>
            <p:cNvSpPr/>
            <p:nvPr/>
          </p:nvSpPr>
          <p:spPr>
            <a:xfrm>
              <a:off x="4022876" y="2196150"/>
              <a:ext cx="16510" cy="1905"/>
            </a:xfrm>
            <a:custGeom>
              <a:avLst/>
              <a:gdLst/>
              <a:ahLst/>
              <a:cxnLst/>
              <a:rect l="l" t="t" r="r" b="b"/>
              <a:pathLst>
                <a:path w="16510" h="1905">
                  <a:moveTo>
                    <a:pt x="0" y="0"/>
                  </a:moveTo>
                  <a:lnTo>
                    <a:pt x="16103" y="1409"/>
                  </a:lnTo>
                </a:path>
              </a:pathLst>
            </a:custGeom>
            <a:ln w="6426">
              <a:solidFill>
                <a:srgbClr val="070101"/>
              </a:solidFill>
            </a:ln>
          </p:spPr>
          <p:txBody>
            <a:bodyPr wrap="square" lIns="0" tIns="0" rIns="0" bIns="0" rtlCol="0"/>
            <a:lstStyle/>
            <a:p/>
          </p:txBody>
        </p:sp>
        <p:sp>
          <p:nvSpPr>
            <p:cNvPr id="4245" name="object 4245" descr=""/>
            <p:cNvSpPr/>
            <p:nvPr/>
          </p:nvSpPr>
          <p:spPr>
            <a:xfrm>
              <a:off x="4022871" y="2075710"/>
              <a:ext cx="16510" cy="1905"/>
            </a:xfrm>
            <a:custGeom>
              <a:avLst/>
              <a:gdLst/>
              <a:ahLst/>
              <a:cxnLst/>
              <a:rect l="l" t="t" r="r" b="b"/>
              <a:pathLst>
                <a:path w="16510" h="1905">
                  <a:moveTo>
                    <a:pt x="16103" y="0"/>
                  </a:moveTo>
                  <a:lnTo>
                    <a:pt x="0" y="1409"/>
                  </a:lnTo>
                </a:path>
              </a:pathLst>
            </a:custGeom>
            <a:ln w="6426">
              <a:solidFill>
                <a:srgbClr val="070101"/>
              </a:solidFill>
            </a:ln>
          </p:spPr>
          <p:txBody>
            <a:bodyPr wrap="square" lIns="0" tIns="0" rIns="0" bIns="0" rtlCol="0"/>
            <a:lstStyle/>
            <a:p/>
          </p:txBody>
        </p:sp>
        <p:sp>
          <p:nvSpPr>
            <p:cNvPr id="4246" name="object 4246" descr=""/>
            <p:cNvSpPr/>
            <p:nvPr/>
          </p:nvSpPr>
          <p:spPr>
            <a:xfrm>
              <a:off x="4021263" y="2077120"/>
              <a:ext cx="1905" cy="1905"/>
            </a:xfrm>
            <a:custGeom>
              <a:avLst/>
              <a:gdLst/>
              <a:ahLst/>
              <a:cxnLst/>
              <a:rect l="l" t="t" r="r" b="b"/>
              <a:pathLst>
                <a:path w="1904" h="1905">
                  <a:moveTo>
                    <a:pt x="0" y="1765"/>
                  </a:moveTo>
                  <a:lnTo>
                    <a:pt x="50" y="825"/>
                  </a:lnTo>
                  <a:lnTo>
                    <a:pt x="685" y="127"/>
                  </a:lnTo>
                  <a:lnTo>
                    <a:pt x="1612" y="0"/>
                  </a:lnTo>
                </a:path>
              </a:pathLst>
            </a:custGeom>
            <a:ln w="6426">
              <a:solidFill>
                <a:srgbClr val="070101"/>
              </a:solidFill>
            </a:ln>
          </p:spPr>
          <p:txBody>
            <a:bodyPr wrap="square" lIns="0" tIns="0" rIns="0" bIns="0" rtlCol="0"/>
            <a:lstStyle/>
            <a:p/>
          </p:txBody>
        </p:sp>
        <p:sp>
          <p:nvSpPr>
            <p:cNvPr id="4247" name="object 4247" descr=""/>
            <p:cNvSpPr/>
            <p:nvPr/>
          </p:nvSpPr>
          <p:spPr>
            <a:xfrm>
              <a:off x="4021263" y="2194382"/>
              <a:ext cx="1905" cy="1905"/>
            </a:xfrm>
            <a:custGeom>
              <a:avLst/>
              <a:gdLst/>
              <a:ahLst/>
              <a:cxnLst/>
              <a:rect l="l" t="t" r="r" b="b"/>
              <a:pathLst>
                <a:path w="1904" h="1905">
                  <a:moveTo>
                    <a:pt x="0" y="0"/>
                  </a:moveTo>
                  <a:lnTo>
                    <a:pt x="50" y="939"/>
                  </a:lnTo>
                  <a:lnTo>
                    <a:pt x="685" y="1638"/>
                  </a:lnTo>
                  <a:lnTo>
                    <a:pt x="1612" y="1765"/>
                  </a:lnTo>
                </a:path>
              </a:pathLst>
            </a:custGeom>
            <a:ln w="6426">
              <a:solidFill>
                <a:srgbClr val="070101"/>
              </a:solidFill>
            </a:ln>
          </p:spPr>
          <p:txBody>
            <a:bodyPr wrap="square" lIns="0" tIns="0" rIns="0" bIns="0" rtlCol="0"/>
            <a:lstStyle/>
            <a:p/>
          </p:txBody>
        </p:sp>
        <p:sp>
          <p:nvSpPr>
            <p:cNvPr id="4248" name="object 4248" descr=""/>
            <p:cNvSpPr/>
            <p:nvPr/>
          </p:nvSpPr>
          <p:spPr>
            <a:xfrm>
              <a:off x="3988790" y="2088999"/>
              <a:ext cx="9525" cy="0"/>
            </a:xfrm>
            <a:custGeom>
              <a:avLst/>
              <a:gdLst/>
              <a:ahLst/>
              <a:cxnLst/>
              <a:rect l="l" t="t" r="r" b="b"/>
              <a:pathLst>
                <a:path w="9525" h="0">
                  <a:moveTo>
                    <a:pt x="9156" y="0"/>
                  </a:moveTo>
                  <a:lnTo>
                    <a:pt x="0" y="0"/>
                  </a:lnTo>
                </a:path>
              </a:pathLst>
            </a:custGeom>
            <a:ln w="6426">
              <a:solidFill>
                <a:srgbClr val="070101"/>
              </a:solidFill>
            </a:ln>
          </p:spPr>
          <p:txBody>
            <a:bodyPr wrap="square" lIns="0" tIns="0" rIns="0" bIns="0" rtlCol="0"/>
            <a:lstStyle/>
            <a:p/>
          </p:txBody>
        </p:sp>
        <p:sp>
          <p:nvSpPr>
            <p:cNvPr id="4249" name="object 4249" descr=""/>
            <p:cNvSpPr/>
            <p:nvPr/>
          </p:nvSpPr>
          <p:spPr>
            <a:xfrm>
              <a:off x="3969694" y="2092868"/>
              <a:ext cx="1905" cy="0"/>
            </a:xfrm>
            <a:custGeom>
              <a:avLst/>
              <a:gdLst/>
              <a:ahLst/>
              <a:cxnLst/>
              <a:rect l="l" t="t" r="r" b="b"/>
              <a:pathLst>
                <a:path w="1904" h="0">
                  <a:moveTo>
                    <a:pt x="0" y="0"/>
                  </a:moveTo>
                  <a:lnTo>
                    <a:pt x="1473" y="0"/>
                  </a:lnTo>
                </a:path>
              </a:pathLst>
            </a:custGeom>
            <a:ln w="6426">
              <a:solidFill>
                <a:srgbClr val="070101"/>
              </a:solidFill>
            </a:ln>
          </p:spPr>
          <p:txBody>
            <a:bodyPr wrap="square" lIns="0" tIns="0" rIns="0" bIns="0" rtlCol="0"/>
            <a:lstStyle/>
            <a:p/>
          </p:txBody>
        </p:sp>
        <p:sp>
          <p:nvSpPr>
            <p:cNvPr id="4250" name="object 4250" descr=""/>
            <p:cNvSpPr/>
            <p:nvPr/>
          </p:nvSpPr>
          <p:spPr>
            <a:xfrm>
              <a:off x="3970106" y="2106933"/>
              <a:ext cx="1905" cy="0"/>
            </a:xfrm>
            <a:custGeom>
              <a:avLst/>
              <a:gdLst/>
              <a:ahLst/>
              <a:cxnLst/>
              <a:rect l="l" t="t" r="r" b="b"/>
              <a:pathLst>
                <a:path w="1904" h="0">
                  <a:moveTo>
                    <a:pt x="1473" y="0"/>
                  </a:moveTo>
                  <a:lnTo>
                    <a:pt x="0" y="0"/>
                  </a:lnTo>
                </a:path>
              </a:pathLst>
            </a:custGeom>
            <a:ln w="6426">
              <a:solidFill>
                <a:srgbClr val="070101"/>
              </a:solidFill>
            </a:ln>
          </p:spPr>
          <p:txBody>
            <a:bodyPr wrap="square" lIns="0" tIns="0" rIns="0" bIns="0" rtlCol="0"/>
            <a:lstStyle/>
            <a:p/>
          </p:txBody>
        </p:sp>
        <p:sp>
          <p:nvSpPr>
            <p:cNvPr id="4251" name="object 4251" descr=""/>
            <p:cNvSpPr/>
            <p:nvPr/>
          </p:nvSpPr>
          <p:spPr>
            <a:xfrm>
              <a:off x="3981502" y="2092868"/>
              <a:ext cx="1905" cy="0"/>
            </a:xfrm>
            <a:custGeom>
              <a:avLst/>
              <a:gdLst/>
              <a:ahLst/>
              <a:cxnLst/>
              <a:rect l="l" t="t" r="r" b="b"/>
              <a:pathLst>
                <a:path w="1904" h="0">
                  <a:moveTo>
                    <a:pt x="0" y="0"/>
                  </a:moveTo>
                  <a:lnTo>
                    <a:pt x="1460" y="0"/>
                  </a:lnTo>
                </a:path>
              </a:pathLst>
            </a:custGeom>
            <a:ln w="6426">
              <a:solidFill>
                <a:srgbClr val="070101"/>
              </a:solidFill>
            </a:ln>
          </p:spPr>
          <p:txBody>
            <a:bodyPr wrap="square" lIns="0" tIns="0" rIns="0" bIns="0" rtlCol="0"/>
            <a:lstStyle/>
            <a:p/>
          </p:txBody>
        </p:sp>
        <p:sp>
          <p:nvSpPr>
            <p:cNvPr id="4252" name="object 4252" descr=""/>
            <p:cNvSpPr/>
            <p:nvPr/>
          </p:nvSpPr>
          <p:spPr>
            <a:xfrm>
              <a:off x="3981913" y="2106933"/>
              <a:ext cx="1905" cy="0"/>
            </a:xfrm>
            <a:custGeom>
              <a:avLst/>
              <a:gdLst/>
              <a:ahLst/>
              <a:cxnLst/>
              <a:rect l="l" t="t" r="r" b="b"/>
              <a:pathLst>
                <a:path w="1904" h="0">
                  <a:moveTo>
                    <a:pt x="1473" y="0"/>
                  </a:moveTo>
                  <a:lnTo>
                    <a:pt x="0" y="0"/>
                  </a:lnTo>
                </a:path>
              </a:pathLst>
            </a:custGeom>
            <a:ln w="6426">
              <a:solidFill>
                <a:srgbClr val="070101"/>
              </a:solidFill>
            </a:ln>
          </p:spPr>
          <p:txBody>
            <a:bodyPr wrap="square" lIns="0" tIns="0" rIns="0" bIns="0" rtlCol="0"/>
            <a:lstStyle/>
            <a:p/>
          </p:txBody>
        </p:sp>
        <p:sp>
          <p:nvSpPr>
            <p:cNvPr id="4253" name="object 4253" descr=""/>
            <p:cNvSpPr/>
            <p:nvPr/>
          </p:nvSpPr>
          <p:spPr>
            <a:xfrm>
              <a:off x="3951984" y="2092868"/>
              <a:ext cx="1905" cy="0"/>
            </a:xfrm>
            <a:custGeom>
              <a:avLst/>
              <a:gdLst/>
              <a:ahLst/>
              <a:cxnLst/>
              <a:rect l="l" t="t" r="r" b="b"/>
              <a:pathLst>
                <a:path w="1904" h="0">
                  <a:moveTo>
                    <a:pt x="0" y="0"/>
                  </a:moveTo>
                  <a:lnTo>
                    <a:pt x="1473" y="0"/>
                  </a:lnTo>
                </a:path>
              </a:pathLst>
            </a:custGeom>
            <a:ln w="6426">
              <a:solidFill>
                <a:srgbClr val="070101"/>
              </a:solidFill>
            </a:ln>
          </p:spPr>
          <p:txBody>
            <a:bodyPr wrap="square" lIns="0" tIns="0" rIns="0" bIns="0" rtlCol="0"/>
            <a:lstStyle/>
            <a:p/>
          </p:txBody>
        </p:sp>
        <p:sp>
          <p:nvSpPr>
            <p:cNvPr id="4254" name="object 4254" descr=""/>
            <p:cNvSpPr/>
            <p:nvPr/>
          </p:nvSpPr>
          <p:spPr>
            <a:xfrm>
              <a:off x="3952396" y="2106945"/>
              <a:ext cx="1905" cy="0"/>
            </a:xfrm>
            <a:custGeom>
              <a:avLst/>
              <a:gdLst/>
              <a:ahLst/>
              <a:cxnLst/>
              <a:rect l="l" t="t" r="r" b="b"/>
              <a:pathLst>
                <a:path w="1904" h="0">
                  <a:moveTo>
                    <a:pt x="1473" y="0"/>
                  </a:moveTo>
                  <a:lnTo>
                    <a:pt x="0" y="0"/>
                  </a:lnTo>
                </a:path>
              </a:pathLst>
            </a:custGeom>
            <a:ln w="6426">
              <a:solidFill>
                <a:srgbClr val="070101"/>
              </a:solidFill>
            </a:ln>
          </p:spPr>
          <p:txBody>
            <a:bodyPr wrap="square" lIns="0" tIns="0" rIns="0" bIns="0" rtlCol="0"/>
            <a:lstStyle/>
            <a:p/>
          </p:txBody>
        </p:sp>
        <p:sp>
          <p:nvSpPr>
            <p:cNvPr id="4255" name="object 4255" descr=""/>
            <p:cNvSpPr/>
            <p:nvPr/>
          </p:nvSpPr>
          <p:spPr>
            <a:xfrm>
              <a:off x="3957887" y="2092868"/>
              <a:ext cx="1905" cy="0"/>
            </a:xfrm>
            <a:custGeom>
              <a:avLst/>
              <a:gdLst/>
              <a:ahLst/>
              <a:cxnLst/>
              <a:rect l="l" t="t" r="r" b="b"/>
              <a:pathLst>
                <a:path w="1904" h="0">
                  <a:moveTo>
                    <a:pt x="0" y="0"/>
                  </a:moveTo>
                  <a:lnTo>
                    <a:pt x="1473" y="0"/>
                  </a:lnTo>
                </a:path>
              </a:pathLst>
            </a:custGeom>
            <a:ln w="6426">
              <a:solidFill>
                <a:srgbClr val="070101"/>
              </a:solidFill>
            </a:ln>
          </p:spPr>
          <p:txBody>
            <a:bodyPr wrap="square" lIns="0" tIns="0" rIns="0" bIns="0" rtlCol="0"/>
            <a:lstStyle/>
            <a:p/>
          </p:txBody>
        </p:sp>
        <p:sp>
          <p:nvSpPr>
            <p:cNvPr id="4256" name="object 4256" descr=""/>
            <p:cNvSpPr/>
            <p:nvPr/>
          </p:nvSpPr>
          <p:spPr>
            <a:xfrm>
              <a:off x="3958300" y="2106945"/>
              <a:ext cx="1905" cy="0"/>
            </a:xfrm>
            <a:custGeom>
              <a:avLst/>
              <a:gdLst/>
              <a:ahLst/>
              <a:cxnLst/>
              <a:rect l="l" t="t" r="r" b="b"/>
              <a:pathLst>
                <a:path w="1904" h="0">
                  <a:moveTo>
                    <a:pt x="1473" y="0"/>
                  </a:moveTo>
                  <a:lnTo>
                    <a:pt x="0" y="0"/>
                  </a:lnTo>
                </a:path>
              </a:pathLst>
            </a:custGeom>
            <a:ln w="6426">
              <a:solidFill>
                <a:srgbClr val="070101"/>
              </a:solidFill>
            </a:ln>
          </p:spPr>
          <p:txBody>
            <a:bodyPr wrap="square" lIns="0" tIns="0" rIns="0" bIns="0" rtlCol="0"/>
            <a:lstStyle/>
            <a:p/>
          </p:txBody>
        </p:sp>
        <p:sp>
          <p:nvSpPr>
            <p:cNvPr id="4257" name="object 4257" descr=""/>
            <p:cNvSpPr/>
            <p:nvPr/>
          </p:nvSpPr>
          <p:spPr>
            <a:xfrm>
              <a:off x="3963792" y="2092868"/>
              <a:ext cx="1905" cy="0"/>
            </a:xfrm>
            <a:custGeom>
              <a:avLst/>
              <a:gdLst/>
              <a:ahLst/>
              <a:cxnLst/>
              <a:rect l="l" t="t" r="r" b="b"/>
              <a:pathLst>
                <a:path w="1904" h="0">
                  <a:moveTo>
                    <a:pt x="0" y="0"/>
                  </a:moveTo>
                  <a:lnTo>
                    <a:pt x="1473" y="0"/>
                  </a:lnTo>
                </a:path>
              </a:pathLst>
            </a:custGeom>
            <a:ln w="6426">
              <a:solidFill>
                <a:srgbClr val="070101"/>
              </a:solidFill>
            </a:ln>
          </p:spPr>
          <p:txBody>
            <a:bodyPr wrap="square" lIns="0" tIns="0" rIns="0" bIns="0" rtlCol="0"/>
            <a:lstStyle/>
            <a:p/>
          </p:txBody>
        </p:sp>
        <p:sp>
          <p:nvSpPr>
            <p:cNvPr id="4258" name="object 4258" descr=""/>
            <p:cNvSpPr/>
            <p:nvPr/>
          </p:nvSpPr>
          <p:spPr>
            <a:xfrm>
              <a:off x="3964203" y="2106945"/>
              <a:ext cx="1905" cy="0"/>
            </a:xfrm>
            <a:custGeom>
              <a:avLst/>
              <a:gdLst/>
              <a:ahLst/>
              <a:cxnLst/>
              <a:rect l="l" t="t" r="r" b="b"/>
              <a:pathLst>
                <a:path w="1904" h="0">
                  <a:moveTo>
                    <a:pt x="1485" y="0"/>
                  </a:moveTo>
                  <a:lnTo>
                    <a:pt x="0" y="0"/>
                  </a:lnTo>
                </a:path>
              </a:pathLst>
            </a:custGeom>
            <a:ln w="6426">
              <a:solidFill>
                <a:srgbClr val="070101"/>
              </a:solidFill>
            </a:ln>
          </p:spPr>
          <p:txBody>
            <a:bodyPr wrap="square" lIns="0" tIns="0" rIns="0" bIns="0" rtlCol="0"/>
            <a:lstStyle/>
            <a:p/>
          </p:txBody>
        </p:sp>
        <p:sp>
          <p:nvSpPr>
            <p:cNvPr id="4259" name="object 4259" descr=""/>
            <p:cNvSpPr/>
            <p:nvPr/>
          </p:nvSpPr>
          <p:spPr>
            <a:xfrm>
              <a:off x="3975597" y="2092868"/>
              <a:ext cx="1905" cy="0"/>
            </a:xfrm>
            <a:custGeom>
              <a:avLst/>
              <a:gdLst/>
              <a:ahLst/>
              <a:cxnLst/>
              <a:rect l="l" t="t" r="r" b="b"/>
              <a:pathLst>
                <a:path w="1904" h="0">
                  <a:moveTo>
                    <a:pt x="0" y="0"/>
                  </a:moveTo>
                  <a:lnTo>
                    <a:pt x="1473" y="0"/>
                  </a:lnTo>
                </a:path>
              </a:pathLst>
            </a:custGeom>
            <a:ln w="6426">
              <a:solidFill>
                <a:srgbClr val="070101"/>
              </a:solidFill>
            </a:ln>
          </p:spPr>
          <p:txBody>
            <a:bodyPr wrap="square" lIns="0" tIns="0" rIns="0" bIns="0" rtlCol="0"/>
            <a:lstStyle/>
            <a:p/>
          </p:txBody>
        </p:sp>
        <p:sp>
          <p:nvSpPr>
            <p:cNvPr id="4260" name="object 4260" descr=""/>
            <p:cNvSpPr/>
            <p:nvPr/>
          </p:nvSpPr>
          <p:spPr>
            <a:xfrm>
              <a:off x="3976008" y="2106939"/>
              <a:ext cx="1905" cy="0"/>
            </a:xfrm>
            <a:custGeom>
              <a:avLst/>
              <a:gdLst/>
              <a:ahLst/>
              <a:cxnLst/>
              <a:rect l="l" t="t" r="r" b="b"/>
              <a:pathLst>
                <a:path w="1904" h="0">
                  <a:moveTo>
                    <a:pt x="0" y="0"/>
                  </a:moveTo>
                  <a:lnTo>
                    <a:pt x="1473" y="0"/>
                  </a:lnTo>
                </a:path>
              </a:pathLst>
            </a:custGeom>
            <a:ln w="6426">
              <a:solidFill>
                <a:srgbClr val="070101"/>
              </a:solidFill>
            </a:ln>
          </p:spPr>
          <p:txBody>
            <a:bodyPr wrap="square" lIns="0" tIns="0" rIns="0" bIns="0" rtlCol="0"/>
            <a:lstStyle/>
            <a:p/>
          </p:txBody>
        </p:sp>
        <p:sp>
          <p:nvSpPr>
            <p:cNvPr id="4261" name="object 4261" descr=""/>
            <p:cNvSpPr/>
            <p:nvPr/>
          </p:nvSpPr>
          <p:spPr>
            <a:xfrm>
              <a:off x="3974171" y="2106937"/>
              <a:ext cx="1905" cy="2540"/>
            </a:xfrm>
            <a:custGeom>
              <a:avLst/>
              <a:gdLst/>
              <a:ahLst/>
              <a:cxnLst/>
              <a:rect l="l" t="t" r="r" b="b"/>
              <a:pathLst>
                <a:path w="1904" h="2539">
                  <a:moveTo>
                    <a:pt x="0" y="1917"/>
                  </a:moveTo>
                  <a:lnTo>
                    <a:pt x="609" y="1282"/>
                  </a:lnTo>
                  <a:lnTo>
                    <a:pt x="1231" y="634"/>
                  </a:lnTo>
                  <a:lnTo>
                    <a:pt x="1841" y="0"/>
                  </a:lnTo>
                </a:path>
              </a:pathLst>
            </a:custGeom>
            <a:ln w="6426">
              <a:solidFill>
                <a:srgbClr val="070101"/>
              </a:solidFill>
            </a:ln>
          </p:spPr>
          <p:txBody>
            <a:bodyPr wrap="square" lIns="0" tIns="0" rIns="0" bIns="0" rtlCol="0"/>
            <a:lstStyle/>
            <a:p/>
          </p:txBody>
        </p:sp>
        <p:sp>
          <p:nvSpPr>
            <p:cNvPr id="4262" name="object 4262" descr=""/>
            <p:cNvSpPr/>
            <p:nvPr/>
          </p:nvSpPr>
          <p:spPr>
            <a:xfrm>
              <a:off x="3975601" y="2092867"/>
              <a:ext cx="635" cy="14604"/>
            </a:xfrm>
            <a:custGeom>
              <a:avLst/>
              <a:gdLst/>
              <a:ahLst/>
              <a:cxnLst/>
              <a:rect l="l" t="t" r="r" b="b"/>
              <a:pathLst>
                <a:path w="635" h="14605">
                  <a:moveTo>
                    <a:pt x="406" y="14071"/>
                  </a:moveTo>
                  <a:lnTo>
                    <a:pt x="304" y="9372"/>
                  </a:lnTo>
                  <a:lnTo>
                    <a:pt x="177" y="4686"/>
                  </a:lnTo>
                  <a:lnTo>
                    <a:pt x="0" y="0"/>
                  </a:lnTo>
                </a:path>
              </a:pathLst>
            </a:custGeom>
            <a:ln w="6426">
              <a:solidFill>
                <a:srgbClr val="070101"/>
              </a:solidFill>
            </a:ln>
          </p:spPr>
          <p:txBody>
            <a:bodyPr wrap="square" lIns="0" tIns="0" rIns="0" bIns="0" rtlCol="0"/>
            <a:lstStyle/>
            <a:p/>
          </p:txBody>
        </p:sp>
        <p:sp>
          <p:nvSpPr>
            <p:cNvPr id="4263" name="object 4263" descr=""/>
            <p:cNvSpPr/>
            <p:nvPr/>
          </p:nvSpPr>
          <p:spPr>
            <a:xfrm>
              <a:off x="3973539" y="2091857"/>
              <a:ext cx="2540" cy="1270"/>
            </a:xfrm>
            <a:custGeom>
              <a:avLst/>
              <a:gdLst/>
              <a:ahLst/>
              <a:cxnLst/>
              <a:rect l="l" t="t" r="r" b="b"/>
              <a:pathLst>
                <a:path w="2539" h="1269">
                  <a:moveTo>
                    <a:pt x="0" y="0"/>
                  </a:moveTo>
                  <a:lnTo>
                    <a:pt x="635" y="431"/>
                  </a:lnTo>
                  <a:lnTo>
                    <a:pt x="1320" y="774"/>
                  </a:lnTo>
                  <a:lnTo>
                    <a:pt x="2057" y="1016"/>
                  </a:lnTo>
                </a:path>
              </a:pathLst>
            </a:custGeom>
            <a:ln w="6426">
              <a:solidFill>
                <a:srgbClr val="070101"/>
              </a:solidFill>
            </a:ln>
          </p:spPr>
          <p:txBody>
            <a:bodyPr wrap="square" lIns="0" tIns="0" rIns="0" bIns="0" rtlCol="0"/>
            <a:lstStyle/>
            <a:p/>
          </p:txBody>
        </p:sp>
        <p:sp>
          <p:nvSpPr>
            <p:cNvPr id="4264" name="object 4264" descr=""/>
            <p:cNvSpPr/>
            <p:nvPr/>
          </p:nvSpPr>
          <p:spPr>
            <a:xfrm>
              <a:off x="3968268" y="2106937"/>
              <a:ext cx="1905" cy="2540"/>
            </a:xfrm>
            <a:custGeom>
              <a:avLst/>
              <a:gdLst/>
              <a:ahLst/>
              <a:cxnLst/>
              <a:rect l="l" t="t" r="r" b="b"/>
              <a:pathLst>
                <a:path w="1904" h="2539">
                  <a:moveTo>
                    <a:pt x="0" y="1917"/>
                  </a:moveTo>
                  <a:lnTo>
                    <a:pt x="609" y="1282"/>
                  </a:lnTo>
                  <a:lnTo>
                    <a:pt x="1231" y="634"/>
                  </a:lnTo>
                  <a:lnTo>
                    <a:pt x="1841" y="0"/>
                  </a:lnTo>
                </a:path>
              </a:pathLst>
            </a:custGeom>
            <a:ln w="6426">
              <a:solidFill>
                <a:srgbClr val="070101"/>
              </a:solidFill>
            </a:ln>
          </p:spPr>
          <p:txBody>
            <a:bodyPr wrap="square" lIns="0" tIns="0" rIns="0" bIns="0" rtlCol="0"/>
            <a:lstStyle/>
            <a:p/>
          </p:txBody>
        </p:sp>
        <p:sp>
          <p:nvSpPr>
            <p:cNvPr id="4265" name="object 4265" descr=""/>
            <p:cNvSpPr/>
            <p:nvPr/>
          </p:nvSpPr>
          <p:spPr>
            <a:xfrm>
              <a:off x="3969697" y="2092875"/>
              <a:ext cx="635" cy="14604"/>
            </a:xfrm>
            <a:custGeom>
              <a:avLst/>
              <a:gdLst/>
              <a:ahLst/>
              <a:cxnLst/>
              <a:rect l="l" t="t" r="r" b="b"/>
              <a:pathLst>
                <a:path w="635" h="14605">
                  <a:moveTo>
                    <a:pt x="406" y="14058"/>
                  </a:moveTo>
                  <a:lnTo>
                    <a:pt x="304" y="9372"/>
                  </a:lnTo>
                  <a:lnTo>
                    <a:pt x="177" y="4686"/>
                  </a:lnTo>
                  <a:lnTo>
                    <a:pt x="0" y="0"/>
                  </a:lnTo>
                </a:path>
              </a:pathLst>
            </a:custGeom>
            <a:ln w="6426">
              <a:solidFill>
                <a:srgbClr val="070101"/>
              </a:solidFill>
            </a:ln>
          </p:spPr>
          <p:txBody>
            <a:bodyPr wrap="square" lIns="0" tIns="0" rIns="0" bIns="0" rtlCol="0"/>
            <a:lstStyle/>
            <a:p/>
          </p:txBody>
        </p:sp>
        <p:sp>
          <p:nvSpPr>
            <p:cNvPr id="4266" name="object 4266" descr=""/>
            <p:cNvSpPr/>
            <p:nvPr/>
          </p:nvSpPr>
          <p:spPr>
            <a:xfrm>
              <a:off x="3967636" y="2091857"/>
              <a:ext cx="2540" cy="1270"/>
            </a:xfrm>
            <a:custGeom>
              <a:avLst/>
              <a:gdLst/>
              <a:ahLst/>
              <a:cxnLst/>
              <a:rect l="l" t="t" r="r" b="b"/>
              <a:pathLst>
                <a:path w="2539" h="1269">
                  <a:moveTo>
                    <a:pt x="0" y="0"/>
                  </a:moveTo>
                  <a:lnTo>
                    <a:pt x="635" y="431"/>
                  </a:lnTo>
                  <a:lnTo>
                    <a:pt x="1320" y="774"/>
                  </a:lnTo>
                  <a:lnTo>
                    <a:pt x="2057" y="1016"/>
                  </a:lnTo>
                </a:path>
              </a:pathLst>
            </a:custGeom>
            <a:ln w="6426">
              <a:solidFill>
                <a:srgbClr val="070101"/>
              </a:solidFill>
            </a:ln>
          </p:spPr>
          <p:txBody>
            <a:bodyPr wrap="square" lIns="0" tIns="0" rIns="0" bIns="0" rtlCol="0"/>
            <a:lstStyle/>
            <a:p/>
          </p:txBody>
        </p:sp>
        <p:sp>
          <p:nvSpPr>
            <p:cNvPr id="4267" name="object 4267" descr=""/>
            <p:cNvSpPr/>
            <p:nvPr/>
          </p:nvSpPr>
          <p:spPr>
            <a:xfrm>
              <a:off x="3980075" y="2106937"/>
              <a:ext cx="1905" cy="2540"/>
            </a:xfrm>
            <a:custGeom>
              <a:avLst/>
              <a:gdLst/>
              <a:ahLst/>
              <a:cxnLst/>
              <a:rect l="l" t="t" r="r" b="b"/>
              <a:pathLst>
                <a:path w="1904" h="2539">
                  <a:moveTo>
                    <a:pt x="0" y="1917"/>
                  </a:moveTo>
                  <a:lnTo>
                    <a:pt x="1841" y="0"/>
                  </a:lnTo>
                </a:path>
              </a:pathLst>
            </a:custGeom>
            <a:ln w="6426">
              <a:solidFill>
                <a:srgbClr val="070101"/>
              </a:solidFill>
            </a:ln>
          </p:spPr>
          <p:txBody>
            <a:bodyPr wrap="square" lIns="0" tIns="0" rIns="0" bIns="0" rtlCol="0"/>
            <a:lstStyle/>
            <a:p/>
          </p:txBody>
        </p:sp>
        <p:sp>
          <p:nvSpPr>
            <p:cNvPr id="4268" name="object 4268" descr=""/>
            <p:cNvSpPr/>
            <p:nvPr/>
          </p:nvSpPr>
          <p:spPr>
            <a:xfrm>
              <a:off x="3981504" y="2092875"/>
              <a:ext cx="635" cy="14604"/>
            </a:xfrm>
            <a:custGeom>
              <a:avLst/>
              <a:gdLst/>
              <a:ahLst/>
              <a:cxnLst/>
              <a:rect l="l" t="t" r="r" b="b"/>
              <a:pathLst>
                <a:path w="635" h="14605">
                  <a:moveTo>
                    <a:pt x="406" y="14058"/>
                  </a:moveTo>
                  <a:lnTo>
                    <a:pt x="304" y="9372"/>
                  </a:lnTo>
                  <a:lnTo>
                    <a:pt x="177" y="4686"/>
                  </a:lnTo>
                  <a:lnTo>
                    <a:pt x="0" y="0"/>
                  </a:lnTo>
                </a:path>
              </a:pathLst>
            </a:custGeom>
            <a:ln w="6426">
              <a:solidFill>
                <a:srgbClr val="070101"/>
              </a:solidFill>
            </a:ln>
          </p:spPr>
          <p:txBody>
            <a:bodyPr wrap="square" lIns="0" tIns="0" rIns="0" bIns="0" rtlCol="0"/>
            <a:lstStyle/>
            <a:p/>
          </p:txBody>
        </p:sp>
        <p:sp>
          <p:nvSpPr>
            <p:cNvPr id="4269" name="object 4269" descr=""/>
            <p:cNvSpPr/>
            <p:nvPr/>
          </p:nvSpPr>
          <p:spPr>
            <a:xfrm>
              <a:off x="3979443" y="2091857"/>
              <a:ext cx="2540" cy="1270"/>
            </a:xfrm>
            <a:custGeom>
              <a:avLst/>
              <a:gdLst/>
              <a:ahLst/>
              <a:cxnLst/>
              <a:rect l="l" t="t" r="r" b="b"/>
              <a:pathLst>
                <a:path w="2539" h="1269">
                  <a:moveTo>
                    <a:pt x="0" y="0"/>
                  </a:moveTo>
                  <a:lnTo>
                    <a:pt x="635" y="431"/>
                  </a:lnTo>
                  <a:lnTo>
                    <a:pt x="1320" y="762"/>
                  </a:lnTo>
                  <a:lnTo>
                    <a:pt x="2057" y="1016"/>
                  </a:lnTo>
                </a:path>
              </a:pathLst>
            </a:custGeom>
            <a:ln w="6426">
              <a:solidFill>
                <a:srgbClr val="070101"/>
              </a:solidFill>
            </a:ln>
          </p:spPr>
          <p:txBody>
            <a:bodyPr wrap="square" lIns="0" tIns="0" rIns="0" bIns="0" rtlCol="0"/>
            <a:lstStyle/>
            <a:p/>
          </p:txBody>
        </p:sp>
        <p:sp>
          <p:nvSpPr>
            <p:cNvPr id="4270" name="object 4270" descr=""/>
            <p:cNvSpPr/>
            <p:nvPr/>
          </p:nvSpPr>
          <p:spPr>
            <a:xfrm>
              <a:off x="3953460" y="2091852"/>
              <a:ext cx="1905" cy="15240"/>
            </a:xfrm>
            <a:custGeom>
              <a:avLst/>
              <a:gdLst/>
              <a:ahLst/>
              <a:cxnLst/>
              <a:rect l="l" t="t" r="r" b="b"/>
              <a:pathLst>
                <a:path w="1904" h="15239">
                  <a:moveTo>
                    <a:pt x="0" y="1016"/>
                  </a:moveTo>
                  <a:lnTo>
                    <a:pt x="596" y="787"/>
                  </a:lnTo>
                  <a:lnTo>
                    <a:pt x="1155" y="444"/>
                  </a:lnTo>
                  <a:lnTo>
                    <a:pt x="1612" y="0"/>
                  </a:lnTo>
                </a:path>
                <a:path w="1904" h="15239">
                  <a:moveTo>
                    <a:pt x="0" y="1016"/>
                  </a:moveTo>
                  <a:lnTo>
                    <a:pt x="190" y="5702"/>
                  </a:lnTo>
                  <a:lnTo>
                    <a:pt x="304" y="10388"/>
                  </a:lnTo>
                  <a:lnTo>
                    <a:pt x="419" y="15087"/>
                  </a:lnTo>
                </a:path>
              </a:pathLst>
            </a:custGeom>
            <a:ln w="6426">
              <a:solidFill>
                <a:srgbClr val="070101"/>
              </a:solidFill>
            </a:ln>
          </p:spPr>
          <p:txBody>
            <a:bodyPr wrap="square" lIns="0" tIns="0" rIns="0" bIns="0" rtlCol="0"/>
            <a:lstStyle/>
            <a:p/>
          </p:txBody>
        </p:sp>
        <p:sp>
          <p:nvSpPr>
            <p:cNvPr id="4271" name="object 4271" descr=""/>
            <p:cNvSpPr/>
            <p:nvPr/>
          </p:nvSpPr>
          <p:spPr>
            <a:xfrm>
              <a:off x="3953882" y="2106939"/>
              <a:ext cx="1905" cy="2540"/>
            </a:xfrm>
            <a:custGeom>
              <a:avLst/>
              <a:gdLst/>
              <a:ahLst/>
              <a:cxnLst/>
              <a:rect l="l" t="t" r="r" b="b"/>
              <a:pathLst>
                <a:path w="1904" h="2539">
                  <a:moveTo>
                    <a:pt x="0" y="0"/>
                  </a:moveTo>
                  <a:lnTo>
                    <a:pt x="609" y="635"/>
                  </a:lnTo>
                  <a:lnTo>
                    <a:pt x="1219" y="1282"/>
                  </a:lnTo>
                  <a:lnTo>
                    <a:pt x="1841" y="1917"/>
                  </a:lnTo>
                </a:path>
              </a:pathLst>
            </a:custGeom>
            <a:ln w="6426">
              <a:solidFill>
                <a:srgbClr val="070101"/>
              </a:solidFill>
            </a:ln>
          </p:spPr>
          <p:txBody>
            <a:bodyPr wrap="square" lIns="0" tIns="0" rIns="0" bIns="0" rtlCol="0"/>
            <a:lstStyle/>
            <a:p/>
          </p:txBody>
        </p:sp>
        <p:sp>
          <p:nvSpPr>
            <p:cNvPr id="4272" name="object 4272" descr=""/>
            <p:cNvSpPr/>
            <p:nvPr/>
          </p:nvSpPr>
          <p:spPr>
            <a:xfrm>
              <a:off x="3983386" y="2106939"/>
              <a:ext cx="1905" cy="2540"/>
            </a:xfrm>
            <a:custGeom>
              <a:avLst/>
              <a:gdLst/>
              <a:ahLst/>
              <a:cxnLst/>
              <a:rect l="l" t="t" r="r" b="b"/>
              <a:pathLst>
                <a:path w="1904" h="2539">
                  <a:moveTo>
                    <a:pt x="0" y="0"/>
                  </a:moveTo>
                  <a:lnTo>
                    <a:pt x="609" y="635"/>
                  </a:lnTo>
                  <a:lnTo>
                    <a:pt x="1231" y="1282"/>
                  </a:lnTo>
                  <a:lnTo>
                    <a:pt x="1841" y="1917"/>
                  </a:lnTo>
                </a:path>
              </a:pathLst>
            </a:custGeom>
            <a:ln w="6426">
              <a:solidFill>
                <a:srgbClr val="070101"/>
              </a:solidFill>
            </a:ln>
          </p:spPr>
          <p:txBody>
            <a:bodyPr wrap="square" lIns="0" tIns="0" rIns="0" bIns="0" rtlCol="0"/>
            <a:lstStyle/>
            <a:p/>
          </p:txBody>
        </p:sp>
        <p:sp>
          <p:nvSpPr>
            <p:cNvPr id="4273" name="object 4273" descr=""/>
            <p:cNvSpPr/>
            <p:nvPr/>
          </p:nvSpPr>
          <p:spPr>
            <a:xfrm>
              <a:off x="3982965" y="2091852"/>
              <a:ext cx="1905" cy="1270"/>
            </a:xfrm>
            <a:custGeom>
              <a:avLst/>
              <a:gdLst/>
              <a:ahLst/>
              <a:cxnLst/>
              <a:rect l="l" t="t" r="r" b="b"/>
              <a:pathLst>
                <a:path w="1904" h="1269">
                  <a:moveTo>
                    <a:pt x="0" y="1016"/>
                  </a:moveTo>
                  <a:lnTo>
                    <a:pt x="609" y="787"/>
                  </a:lnTo>
                  <a:lnTo>
                    <a:pt x="1168" y="444"/>
                  </a:lnTo>
                  <a:lnTo>
                    <a:pt x="1625" y="0"/>
                  </a:lnTo>
                </a:path>
              </a:pathLst>
            </a:custGeom>
            <a:ln w="6426">
              <a:solidFill>
                <a:srgbClr val="070101"/>
              </a:solidFill>
            </a:ln>
          </p:spPr>
          <p:txBody>
            <a:bodyPr wrap="square" lIns="0" tIns="0" rIns="0" bIns="0" rtlCol="0"/>
            <a:lstStyle/>
            <a:p/>
          </p:txBody>
        </p:sp>
        <p:sp>
          <p:nvSpPr>
            <p:cNvPr id="4274" name="object 4274" descr=""/>
            <p:cNvSpPr/>
            <p:nvPr/>
          </p:nvSpPr>
          <p:spPr>
            <a:xfrm>
              <a:off x="3982967" y="2092875"/>
              <a:ext cx="635" cy="14604"/>
            </a:xfrm>
            <a:custGeom>
              <a:avLst/>
              <a:gdLst/>
              <a:ahLst/>
              <a:cxnLst/>
              <a:rect l="l" t="t" r="r" b="b"/>
              <a:pathLst>
                <a:path w="635" h="14605">
                  <a:moveTo>
                    <a:pt x="419" y="14058"/>
                  </a:moveTo>
                  <a:lnTo>
                    <a:pt x="304" y="9372"/>
                  </a:lnTo>
                  <a:lnTo>
                    <a:pt x="190" y="4686"/>
                  </a:lnTo>
                  <a:lnTo>
                    <a:pt x="0" y="0"/>
                  </a:lnTo>
                </a:path>
              </a:pathLst>
            </a:custGeom>
            <a:ln w="6426">
              <a:solidFill>
                <a:srgbClr val="070101"/>
              </a:solidFill>
            </a:ln>
          </p:spPr>
          <p:txBody>
            <a:bodyPr wrap="square" lIns="0" tIns="0" rIns="0" bIns="0" rtlCol="0"/>
            <a:lstStyle/>
            <a:p/>
          </p:txBody>
        </p:sp>
        <p:sp>
          <p:nvSpPr>
            <p:cNvPr id="4275" name="object 4275" descr=""/>
            <p:cNvSpPr/>
            <p:nvPr/>
          </p:nvSpPr>
          <p:spPr>
            <a:xfrm>
              <a:off x="3956461" y="2106950"/>
              <a:ext cx="1905" cy="1905"/>
            </a:xfrm>
            <a:custGeom>
              <a:avLst/>
              <a:gdLst/>
              <a:ahLst/>
              <a:cxnLst/>
              <a:rect l="l" t="t" r="r" b="b"/>
              <a:pathLst>
                <a:path w="1904" h="1905">
                  <a:moveTo>
                    <a:pt x="0" y="1904"/>
                  </a:moveTo>
                  <a:lnTo>
                    <a:pt x="609" y="1269"/>
                  </a:lnTo>
                  <a:lnTo>
                    <a:pt x="1219" y="634"/>
                  </a:lnTo>
                  <a:lnTo>
                    <a:pt x="1841" y="0"/>
                  </a:lnTo>
                </a:path>
              </a:pathLst>
            </a:custGeom>
            <a:ln w="6426">
              <a:solidFill>
                <a:srgbClr val="070101"/>
              </a:solidFill>
            </a:ln>
          </p:spPr>
          <p:txBody>
            <a:bodyPr wrap="square" lIns="0" tIns="0" rIns="0" bIns="0" rtlCol="0"/>
            <a:lstStyle/>
            <a:p/>
          </p:txBody>
        </p:sp>
        <p:sp>
          <p:nvSpPr>
            <p:cNvPr id="4276" name="object 4276" descr=""/>
            <p:cNvSpPr/>
            <p:nvPr/>
          </p:nvSpPr>
          <p:spPr>
            <a:xfrm>
              <a:off x="3957877" y="2092886"/>
              <a:ext cx="635" cy="14604"/>
            </a:xfrm>
            <a:custGeom>
              <a:avLst/>
              <a:gdLst/>
              <a:ahLst/>
              <a:cxnLst/>
              <a:rect l="l" t="t" r="r" b="b"/>
              <a:pathLst>
                <a:path w="635" h="14605">
                  <a:moveTo>
                    <a:pt x="419" y="14058"/>
                  </a:moveTo>
                  <a:lnTo>
                    <a:pt x="304" y="9372"/>
                  </a:lnTo>
                  <a:lnTo>
                    <a:pt x="190" y="4673"/>
                  </a:lnTo>
                  <a:lnTo>
                    <a:pt x="0" y="0"/>
                  </a:lnTo>
                </a:path>
              </a:pathLst>
            </a:custGeom>
            <a:ln w="6426">
              <a:solidFill>
                <a:srgbClr val="070101"/>
              </a:solidFill>
            </a:ln>
          </p:spPr>
          <p:txBody>
            <a:bodyPr wrap="square" lIns="0" tIns="0" rIns="0" bIns="0" rtlCol="0"/>
            <a:lstStyle/>
            <a:p/>
          </p:txBody>
        </p:sp>
        <p:sp>
          <p:nvSpPr>
            <p:cNvPr id="4277" name="object 4277" descr=""/>
            <p:cNvSpPr/>
            <p:nvPr/>
          </p:nvSpPr>
          <p:spPr>
            <a:xfrm>
              <a:off x="3955829" y="2091857"/>
              <a:ext cx="2540" cy="1270"/>
            </a:xfrm>
            <a:custGeom>
              <a:avLst/>
              <a:gdLst/>
              <a:ahLst/>
              <a:cxnLst/>
              <a:rect l="l" t="t" r="r" b="b"/>
              <a:pathLst>
                <a:path w="2539" h="1269">
                  <a:moveTo>
                    <a:pt x="0" y="0"/>
                  </a:moveTo>
                  <a:lnTo>
                    <a:pt x="635" y="431"/>
                  </a:lnTo>
                  <a:lnTo>
                    <a:pt x="1320" y="762"/>
                  </a:lnTo>
                  <a:lnTo>
                    <a:pt x="2057" y="1016"/>
                  </a:lnTo>
                </a:path>
              </a:pathLst>
            </a:custGeom>
            <a:ln w="6426">
              <a:solidFill>
                <a:srgbClr val="070101"/>
              </a:solidFill>
            </a:ln>
          </p:spPr>
          <p:txBody>
            <a:bodyPr wrap="square" lIns="0" tIns="0" rIns="0" bIns="0" rtlCol="0"/>
            <a:lstStyle/>
            <a:p/>
          </p:txBody>
        </p:sp>
        <p:sp>
          <p:nvSpPr>
            <p:cNvPr id="4278" name="object 4278" descr=""/>
            <p:cNvSpPr/>
            <p:nvPr/>
          </p:nvSpPr>
          <p:spPr>
            <a:xfrm>
              <a:off x="3959363" y="2091852"/>
              <a:ext cx="1905" cy="15240"/>
            </a:xfrm>
            <a:custGeom>
              <a:avLst/>
              <a:gdLst/>
              <a:ahLst/>
              <a:cxnLst/>
              <a:rect l="l" t="t" r="r" b="b"/>
              <a:pathLst>
                <a:path w="1904" h="15239">
                  <a:moveTo>
                    <a:pt x="0" y="1016"/>
                  </a:moveTo>
                  <a:lnTo>
                    <a:pt x="596" y="787"/>
                  </a:lnTo>
                  <a:lnTo>
                    <a:pt x="1155" y="444"/>
                  </a:lnTo>
                  <a:lnTo>
                    <a:pt x="1612" y="0"/>
                  </a:lnTo>
                </a:path>
                <a:path w="1904" h="15239">
                  <a:moveTo>
                    <a:pt x="0" y="1016"/>
                  </a:moveTo>
                  <a:lnTo>
                    <a:pt x="190" y="5702"/>
                  </a:lnTo>
                  <a:lnTo>
                    <a:pt x="304" y="10388"/>
                  </a:lnTo>
                  <a:lnTo>
                    <a:pt x="419" y="15074"/>
                  </a:lnTo>
                </a:path>
              </a:pathLst>
            </a:custGeom>
            <a:ln w="6426">
              <a:solidFill>
                <a:srgbClr val="070101"/>
              </a:solidFill>
            </a:ln>
          </p:spPr>
          <p:txBody>
            <a:bodyPr wrap="square" lIns="0" tIns="0" rIns="0" bIns="0" rtlCol="0"/>
            <a:lstStyle/>
            <a:p/>
          </p:txBody>
        </p:sp>
        <p:sp>
          <p:nvSpPr>
            <p:cNvPr id="4279" name="object 4279" descr=""/>
            <p:cNvSpPr/>
            <p:nvPr/>
          </p:nvSpPr>
          <p:spPr>
            <a:xfrm>
              <a:off x="3959785" y="2106939"/>
              <a:ext cx="1905" cy="2540"/>
            </a:xfrm>
            <a:custGeom>
              <a:avLst/>
              <a:gdLst/>
              <a:ahLst/>
              <a:cxnLst/>
              <a:rect l="l" t="t" r="r" b="b"/>
              <a:pathLst>
                <a:path w="1904" h="2539">
                  <a:moveTo>
                    <a:pt x="0" y="0"/>
                  </a:moveTo>
                  <a:lnTo>
                    <a:pt x="609" y="635"/>
                  </a:lnTo>
                  <a:lnTo>
                    <a:pt x="1219" y="1282"/>
                  </a:lnTo>
                  <a:lnTo>
                    <a:pt x="1841" y="1917"/>
                  </a:lnTo>
                </a:path>
              </a:pathLst>
            </a:custGeom>
            <a:ln w="6426">
              <a:solidFill>
                <a:srgbClr val="070101"/>
              </a:solidFill>
            </a:ln>
          </p:spPr>
          <p:txBody>
            <a:bodyPr wrap="square" lIns="0" tIns="0" rIns="0" bIns="0" rtlCol="0"/>
            <a:lstStyle/>
            <a:p/>
          </p:txBody>
        </p:sp>
        <p:sp>
          <p:nvSpPr>
            <p:cNvPr id="4280" name="object 4280" descr=""/>
            <p:cNvSpPr/>
            <p:nvPr/>
          </p:nvSpPr>
          <p:spPr>
            <a:xfrm>
              <a:off x="3965267" y="2092881"/>
              <a:ext cx="635" cy="14604"/>
            </a:xfrm>
            <a:custGeom>
              <a:avLst/>
              <a:gdLst/>
              <a:ahLst/>
              <a:cxnLst/>
              <a:rect l="l" t="t" r="r" b="b"/>
              <a:pathLst>
                <a:path w="635" h="14605">
                  <a:moveTo>
                    <a:pt x="0" y="0"/>
                  </a:moveTo>
                  <a:lnTo>
                    <a:pt x="190" y="4686"/>
                  </a:lnTo>
                  <a:lnTo>
                    <a:pt x="304" y="9372"/>
                  </a:lnTo>
                  <a:lnTo>
                    <a:pt x="419" y="14058"/>
                  </a:lnTo>
                </a:path>
              </a:pathLst>
            </a:custGeom>
            <a:ln w="6426">
              <a:solidFill>
                <a:srgbClr val="070101"/>
              </a:solidFill>
            </a:ln>
          </p:spPr>
          <p:txBody>
            <a:bodyPr wrap="square" lIns="0" tIns="0" rIns="0" bIns="0" rtlCol="0"/>
            <a:lstStyle/>
            <a:p/>
          </p:txBody>
        </p:sp>
        <p:sp>
          <p:nvSpPr>
            <p:cNvPr id="4281" name="object 4281" descr=""/>
            <p:cNvSpPr/>
            <p:nvPr/>
          </p:nvSpPr>
          <p:spPr>
            <a:xfrm>
              <a:off x="3965689" y="2106939"/>
              <a:ext cx="1905" cy="2540"/>
            </a:xfrm>
            <a:custGeom>
              <a:avLst/>
              <a:gdLst/>
              <a:ahLst/>
              <a:cxnLst/>
              <a:rect l="l" t="t" r="r" b="b"/>
              <a:pathLst>
                <a:path w="1904" h="2539">
                  <a:moveTo>
                    <a:pt x="0" y="0"/>
                  </a:moveTo>
                  <a:lnTo>
                    <a:pt x="609" y="635"/>
                  </a:lnTo>
                  <a:lnTo>
                    <a:pt x="1219" y="1282"/>
                  </a:lnTo>
                  <a:lnTo>
                    <a:pt x="1841" y="1917"/>
                  </a:lnTo>
                </a:path>
              </a:pathLst>
            </a:custGeom>
            <a:ln w="6426">
              <a:solidFill>
                <a:srgbClr val="070101"/>
              </a:solidFill>
            </a:ln>
          </p:spPr>
          <p:txBody>
            <a:bodyPr wrap="square" lIns="0" tIns="0" rIns="0" bIns="0" rtlCol="0"/>
            <a:lstStyle/>
            <a:p/>
          </p:txBody>
        </p:sp>
        <p:sp>
          <p:nvSpPr>
            <p:cNvPr id="4282" name="object 4282" descr=""/>
            <p:cNvSpPr/>
            <p:nvPr/>
          </p:nvSpPr>
          <p:spPr>
            <a:xfrm>
              <a:off x="3965267" y="2091852"/>
              <a:ext cx="1905" cy="1270"/>
            </a:xfrm>
            <a:custGeom>
              <a:avLst/>
              <a:gdLst/>
              <a:ahLst/>
              <a:cxnLst/>
              <a:rect l="l" t="t" r="r" b="b"/>
              <a:pathLst>
                <a:path w="1904" h="1269">
                  <a:moveTo>
                    <a:pt x="0" y="1016"/>
                  </a:moveTo>
                  <a:lnTo>
                    <a:pt x="596" y="787"/>
                  </a:lnTo>
                  <a:lnTo>
                    <a:pt x="1155" y="444"/>
                  </a:lnTo>
                  <a:lnTo>
                    <a:pt x="1612" y="0"/>
                  </a:lnTo>
                </a:path>
              </a:pathLst>
            </a:custGeom>
            <a:ln w="6426">
              <a:solidFill>
                <a:srgbClr val="070101"/>
              </a:solidFill>
            </a:ln>
          </p:spPr>
          <p:txBody>
            <a:bodyPr wrap="square" lIns="0" tIns="0" rIns="0" bIns="0" rtlCol="0"/>
            <a:lstStyle/>
            <a:p/>
          </p:txBody>
        </p:sp>
        <p:sp>
          <p:nvSpPr>
            <p:cNvPr id="4283" name="object 4283" descr=""/>
            <p:cNvSpPr/>
            <p:nvPr/>
          </p:nvSpPr>
          <p:spPr>
            <a:xfrm>
              <a:off x="3962365" y="2106950"/>
              <a:ext cx="1905" cy="1905"/>
            </a:xfrm>
            <a:custGeom>
              <a:avLst/>
              <a:gdLst/>
              <a:ahLst/>
              <a:cxnLst/>
              <a:rect l="l" t="t" r="r" b="b"/>
              <a:pathLst>
                <a:path w="1904" h="1905">
                  <a:moveTo>
                    <a:pt x="0" y="1904"/>
                  </a:moveTo>
                  <a:lnTo>
                    <a:pt x="609" y="1269"/>
                  </a:lnTo>
                  <a:lnTo>
                    <a:pt x="1231" y="634"/>
                  </a:lnTo>
                  <a:lnTo>
                    <a:pt x="1841" y="0"/>
                  </a:lnTo>
                </a:path>
              </a:pathLst>
            </a:custGeom>
            <a:ln w="6426">
              <a:solidFill>
                <a:srgbClr val="070101"/>
              </a:solidFill>
            </a:ln>
          </p:spPr>
          <p:txBody>
            <a:bodyPr wrap="square" lIns="0" tIns="0" rIns="0" bIns="0" rtlCol="0"/>
            <a:lstStyle/>
            <a:p/>
          </p:txBody>
        </p:sp>
        <p:sp>
          <p:nvSpPr>
            <p:cNvPr id="4284" name="object 4284" descr=""/>
            <p:cNvSpPr/>
            <p:nvPr/>
          </p:nvSpPr>
          <p:spPr>
            <a:xfrm>
              <a:off x="3963781" y="2092886"/>
              <a:ext cx="635" cy="14604"/>
            </a:xfrm>
            <a:custGeom>
              <a:avLst/>
              <a:gdLst/>
              <a:ahLst/>
              <a:cxnLst/>
              <a:rect l="l" t="t" r="r" b="b"/>
              <a:pathLst>
                <a:path w="635" h="14605">
                  <a:moveTo>
                    <a:pt x="419" y="14058"/>
                  </a:moveTo>
                  <a:lnTo>
                    <a:pt x="304" y="9372"/>
                  </a:lnTo>
                  <a:lnTo>
                    <a:pt x="190" y="4686"/>
                  </a:lnTo>
                  <a:lnTo>
                    <a:pt x="0" y="0"/>
                  </a:lnTo>
                </a:path>
              </a:pathLst>
            </a:custGeom>
            <a:ln w="6426">
              <a:solidFill>
                <a:srgbClr val="070101"/>
              </a:solidFill>
            </a:ln>
          </p:spPr>
          <p:txBody>
            <a:bodyPr wrap="square" lIns="0" tIns="0" rIns="0" bIns="0" rtlCol="0"/>
            <a:lstStyle/>
            <a:p/>
          </p:txBody>
        </p:sp>
        <p:sp>
          <p:nvSpPr>
            <p:cNvPr id="4285" name="object 4285" descr=""/>
            <p:cNvSpPr/>
            <p:nvPr/>
          </p:nvSpPr>
          <p:spPr>
            <a:xfrm>
              <a:off x="3961732" y="2091857"/>
              <a:ext cx="2540" cy="1270"/>
            </a:xfrm>
            <a:custGeom>
              <a:avLst/>
              <a:gdLst/>
              <a:ahLst/>
              <a:cxnLst/>
              <a:rect l="l" t="t" r="r" b="b"/>
              <a:pathLst>
                <a:path w="2539" h="1269">
                  <a:moveTo>
                    <a:pt x="0" y="0"/>
                  </a:moveTo>
                  <a:lnTo>
                    <a:pt x="635" y="431"/>
                  </a:lnTo>
                  <a:lnTo>
                    <a:pt x="1320" y="762"/>
                  </a:lnTo>
                  <a:lnTo>
                    <a:pt x="2057" y="1016"/>
                  </a:lnTo>
                </a:path>
              </a:pathLst>
            </a:custGeom>
            <a:ln w="6426">
              <a:solidFill>
                <a:srgbClr val="070101"/>
              </a:solidFill>
            </a:ln>
          </p:spPr>
          <p:txBody>
            <a:bodyPr wrap="square" lIns="0" tIns="0" rIns="0" bIns="0" rtlCol="0"/>
            <a:lstStyle/>
            <a:p/>
          </p:txBody>
        </p:sp>
        <p:sp>
          <p:nvSpPr>
            <p:cNvPr id="4286" name="object 4286" descr=""/>
            <p:cNvSpPr/>
            <p:nvPr/>
          </p:nvSpPr>
          <p:spPr>
            <a:xfrm>
              <a:off x="3977062" y="2091852"/>
              <a:ext cx="1905" cy="15240"/>
            </a:xfrm>
            <a:custGeom>
              <a:avLst/>
              <a:gdLst/>
              <a:ahLst/>
              <a:cxnLst/>
              <a:rect l="l" t="t" r="r" b="b"/>
              <a:pathLst>
                <a:path w="1904" h="15239">
                  <a:moveTo>
                    <a:pt x="0" y="1016"/>
                  </a:moveTo>
                  <a:lnTo>
                    <a:pt x="609" y="800"/>
                  </a:lnTo>
                  <a:lnTo>
                    <a:pt x="1168" y="457"/>
                  </a:lnTo>
                  <a:lnTo>
                    <a:pt x="1625" y="0"/>
                  </a:lnTo>
                </a:path>
                <a:path w="1904" h="15239">
                  <a:moveTo>
                    <a:pt x="0" y="1016"/>
                  </a:moveTo>
                  <a:lnTo>
                    <a:pt x="203" y="5702"/>
                  </a:lnTo>
                  <a:lnTo>
                    <a:pt x="279" y="10401"/>
                  </a:lnTo>
                  <a:lnTo>
                    <a:pt x="406" y="15087"/>
                  </a:lnTo>
                </a:path>
              </a:pathLst>
            </a:custGeom>
            <a:ln w="6426">
              <a:solidFill>
                <a:srgbClr val="070101"/>
              </a:solidFill>
            </a:ln>
          </p:spPr>
          <p:txBody>
            <a:bodyPr wrap="square" lIns="0" tIns="0" rIns="0" bIns="0" rtlCol="0"/>
            <a:lstStyle/>
            <a:p/>
          </p:txBody>
        </p:sp>
        <p:sp>
          <p:nvSpPr>
            <p:cNvPr id="4287" name="object 4287" descr=""/>
            <p:cNvSpPr/>
            <p:nvPr/>
          </p:nvSpPr>
          <p:spPr>
            <a:xfrm>
              <a:off x="3977483" y="2106939"/>
              <a:ext cx="1905" cy="2540"/>
            </a:xfrm>
            <a:custGeom>
              <a:avLst/>
              <a:gdLst/>
              <a:ahLst/>
              <a:cxnLst/>
              <a:rect l="l" t="t" r="r" b="b"/>
              <a:pathLst>
                <a:path w="1904" h="2539">
                  <a:moveTo>
                    <a:pt x="0" y="0"/>
                  </a:moveTo>
                  <a:lnTo>
                    <a:pt x="609" y="635"/>
                  </a:lnTo>
                  <a:lnTo>
                    <a:pt x="1231" y="1282"/>
                  </a:lnTo>
                  <a:lnTo>
                    <a:pt x="1841" y="1917"/>
                  </a:lnTo>
                </a:path>
              </a:pathLst>
            </a:custGeom>
            <a:ln w="6426">
              <a:solidFill>
                <a:srgbClr val="070101"/>
              </a:solidFill>
            </a:ln>
          </p:spPr>
          <p:txBody>
            <a:bodyPr wrap="square" lIns="0" tIns="0" rIns="0" bIns="0" rtlCol="0"/>
            <a:lstStyle/>
            <a:p/>
          </p:txBody>
        </p:sp>
        <p:sp>
          <p:nvSpPr>
            <p:cNvPr id="4288" name="object 4288" descr=""/>
            <p:cNvSpPr/>
            <p:nvPr/>
          </p:nvSpPr>
          <p:spPr>
            <a:xfrm>
              <a:off x="3971170" y="2091852"/>
              <a:ext cx="1905" cy="1270"/>
            </a:xfrm>
            <a:custGeom>
              <a:avLst/>
              <a:gdLst/>
              <a:ahLst/>
              <a:cxnLst/>
              <a:rect l="l" t="t" r="r" b="b"/>
              <a:pathLst>
                <a:path w="1904" h="1269">
                  <a:moveTo>
                    <a:pt x="0" y="1016"/>
                  </a:moveTo>
                  <a:lnTo>
                    <a:pt x="596" y="787"/>
                  </a:lnTo>
                  <a:lnTo>
                    <a:pt x="1155" y="457"/>
                  </a:lnTo>
                  <a:lnTo>
                    <a:pt x="1612" y="0"/>
                  </a:lnTo>
                </a:path>
              </a:pathLst>
            </a:custGeom>
            <a:ln w="6426">
              <a:solidFill>
                <a:srgbClr val="070101"/>
              </a:solidFill>
            </a:ln>
          </p:spPr>
          <p:txBody>
            <a:bodyPr wrap="square" lIns="0" tIns="0" rIns="0" bIns="0" rtlCol="0"/>
            <a:lstStyle/>
            <a:p/>
          </p:txBody>
        </p:sp>
        <p:sp>
          <p:nvSpPr>
            <p:cNvPr id="4289" name="object 4289" descr=""/>
            <p:cNvSpPr/>
            <p:nvPr/>
          </p:nvSpPr>
          <p:spPr>
            <a:xfrm>
              <a:off x="3971173" y="2092875"/>
              <a:ext cx="2540" cy="16510"/>
            </a:xfrm>
            <a:custGeom>
              <a:avLst/>
              <a:gdLst/>
              <a:ahLst/>
              <a:cxnLst/>
              <a:rect l="l" t="t" r="r" b="b"/>
              <a:pathLst>
                <a:path w="2539" h="16510">
                  <a:moveTo>
                    <a:pt x="406" y="14058"/>
                  </a:moveTo>
                  <a:lnTo>
                    <a:pt x="292" y="9372"/>
                  </a:lnTo>
                  <a:lnTo>
                    <a:pt x="165" y="4686"/>
                  </a:lnTo>
                  <a:lnTo>
                    <a:pt x="0" y="0"/>
                  </a:lnTo>
                </a:path>
                <a:path w="2539" h="16510">
                  <a:moveTo>
                    <a:pt x="406" y="14058"/>
                  </a:moveTo>
                  <a:lnTo>
                    <a:pt x="1028" y="14693"/>
                  </a:lnTo>
                  <a:lnTo>
                    <a:pt x="1638" y="15341"/>
                  </a:lnTo>
                  <a:lnTo>
                    <a:pt x="2260" y="15976"/>
                  </a:lnTo>
                </a:path>
              </a:pathLst>
            </a:custGeom>
            <a:ln w="6426">
              <a:solidFill>
                <a:srgbClr val="070101"/>
              </a:solidFill>
            </a:ln>
          </p:spPr>
          <p:txBody>
            <a:bodyPr wrap="square" lIns="0" tIns="0" rIns="0" bIns="0" rtlCol="0"/>
            <a:lstStyle/>
            <a:p/>
          </p:txBody>
        </p:sp>
        <p:sp>
          <p:nvSpPr>
            <p:cNvPr id="4290" name="object 4290" descr=""/>
            <p:cNvSpPr/>
            <p:nvPr/>
          </p:nvSpPr>
          <p:spPr>
            <a:xfrm>
              <a:off x="3950421" y="2092190"/>
              <a:ext cx="0" cy="12065"/>
            </a:xfrm>
            <a:custGeom>
              <a:avLst/>
              <a:gdLst/>
              <a:ahLst/>
              <a:cxnLst/>
              <a:rect l="l" t="t" r="r" b="b"/>
              <a:pathLst>
                <a:path w="0" h="12064">
                  <a:moveTo>
                    <a:pt x="0" y="11506"/>
                  </a:moveTo>
                  <a:lnTo>
                    <a:pt x="0" y="0"/>
                  </a:lnTo>
                </a:path>
              </a:pathLst>
            </a:custGeom>
            <a:ln w="6426">
              <a:solidFill>
                <a:srgbClr val="070101"/>
              </a:solidFill>
            </a:ln>
          </p:spPr>
          <p:txBody>
            <a:bodyPr wrap="square" lIns="0" tIns="0" rIns="0" bIns="0" rtlCol="0"/>
            <a:lstStyle/>
            <a:p/>
          </p:txBody>
        </p:sp>
        <p:sp>
          <p:nvSpPr>
            <p:cNvPr id="4291" name="object 4291" descr=""/>
            <p:cNvSpPr/>
            <p:nvPr/>
          </p:nvSpPr>
          <p:spPr>
            <a:xfrm>
              <a:off x="3950558" y="2106950"/>
              <a:ext cx="1905" cy="1905"/>
            </a:xfrm>
            <a:custGeom>
              <a:avLst/>
              <a:gdLst/>
              <a:ahLst/>
              <a:cxnLst/>
              <a:rect l="l" t="t" r="r" b="b"/>
              <a:pathLst>
                <a:path w="1904" h="1905">
                  <a:moveTo>
                    <a:pt x="0" y="1904"/>
                  </a:moveTo>
                  <a:lnTo>
                    <a:pt x="622" y="1269"/>
                  </a:lnTo>
                  <a:lnTo>
                    <a:pt x="1231" y="634"/>
                  </a:lnTo>
                  <a:lnTo>
                    <a:pt x="1841" y="0"/>
                  </a:lnTo>
                </a:path>
              </a:pathLst>
            </a:custGeom>
            <a:ln w="6426">
              <a:solidFill>
                <a:srgbClr val="070101"/>
              </a:solidFill>
            </a:ln>
          </p:spPr>
          <p:txBody>
            <a:bodyPr wrap="square" lIns="0" tIns="0" rIns="0" bIns="0" rtlCol="0"/>
            <a:lstStyle/>
            <a:p/>
          </p:txBody>
        </p:sp>
        <p:sp>
          <p:nvSpPr>
            <p:cNvPr id="4292" name="object 4292" descr=""/>
            <p:cNvSpPr/>
            <p:nvPr/>
          </p:nvSpPr>
          <p:spPr>
            <a:xfrm>
              <a:off x="3951987" y="2092873"/>
              <a:ext cx="635" cy="14604"/>
            </a:xfrm>
            <a:custGeom>
              <a:avLst/>
              <a:gdLst/>
              <a:ahLst/>
              <a:cxnLst/>
              <a:rect l="l" t="t" r="r" b="b"/>
              <a:pathLst>
                <a:path w="635" h="14605">
                  <a:moveTo>
                    <a:pt x="406" y="14071"/>
                  </a:moveTo>
                  <a:lnTo>
                    <a:pt x="279" y="9385"/>
                  </a:lnTo>
                  <a:lnTo>
                    <a:pt x="190" y="4686"/>
                  </a:lnTo>
                  <a:lnTo>
                    <a:pt x="0" y="0"/>
                  </a:lnTo>
                </a:path>
              </a:pathLst>
            </a:custGeom>
            <a:ln w="6426">
              <a:solidFill>
                <a:srgbClr val="070101"/>
              </a:solidFill>
            </a:ln>
          </p:spPr>
          <p:txBody>
            <a:bodyPr wrap="square" lIns="0" tIns="0" rIns="0" bIns="0" rtlCol="0"/>
            <a:lstStyle/>
            <a:p/>
          </p:txBody>
        </p:sp>
        <p:sp>
          <p:nvSpPr>
            <p:cNvPr id="4293" name="object 4293" descr=""/>
            <p:cNvSpPr/>
            <p:nvPr/>
          </p:nvSpPr>
          <p:spPr>
            <a:xfrm>
              <a:off x="3950421" y="2092186"/>
              <a:ext cx="1905" cy="1270"/>
            </a:xfrm>
            <a:custGeom>
              <a:avLst/>
              <a:gdLst/>
              <a:ahLst/>
              <a:cxnLst/>
              <a:rect l="l" t="t" r="r" b="b"/>
              <a:pathLst>
                <a:path w="1904" h="1269">
                  <a:moveTo>
                    <a:pt x="0" y="0"/>
                  </a:moveTo>
                  <a:lnTo>
                    <a:pt x="508" y="266"/>
                  </a:lnTo>
                  <a:lnTo>
                    <a:pt x="1028" y="495"/>
                  </a:lnTo>
                  <a:lnTo>
                    <a:pt x="1562" y="685"/>
                  </a:lnTo>
                </a:path>
              </a:pathLst>
            </a:custGeom>
            <a:ln w="6426">
              <a:solidFill>
                <a:srgbClr val="070101"/>
              </a:solidFill>
            </a:ln>
          </p:spPr>
          <p:txBody>
            <a:bodyPr wrap="square" lIns="0" tIns="0" rIns="0" bIns="0" rtlCol="0"/>
            <a:lstStyle/>
            <a:p/>
          </p:txBody>
        </p:sp>
        <p:sp>
          <p:nvSpPr>
            <p:cNvPr id="4294" name="object 4294" descr=""/>
            <p:cNvSpPr/>
            <p:nvPr/>
          </p:nvSpPr>
          <p:spPr>
            <a:xfrm>
              <a:off x="4007100" y="2104785"/>
              <a:ext cx="0" cy="2540"/>
            </a:xfrm>
            <a:custGeom>
              <a:avLst/>
              <a:gdLst/>
              <a:ahLst/>
              <a:cxnLst/>
              <a:rect l="l" t="t" r="r" b="b"/>
              <a:pathLst>
                <a:path w="0" h="2539">
                  <a:moveTo>
                    <a:pt x="0" y="2489"/>
                  </a:moveTo>
                  <a:lnTo>
                    <a:pt x="0" y="0"/>
                  </a:lnTo>
                </a:path>
              </a:pathLst>
            </a:custGeom>
            <a:ln w="6426">
              <a:solidFill>
                <a:srgbClr val="070101"/>
              </a:solidFill>
            </a:ln>
          </p:spPr>
          <p:txBody>
            <a:bodyPr wrap="square" lIns="0" tIns="0" rIns="0" bIns="0" rtlCol="0"/>
            <a:lstStyle/>
            <a:p/>
          </p:txBody>
        </p:sp>
        <p:sp>
          <p:nvSpPr>
            <p:cNvPr id="4295" name="object 4295" descr=""/>
            <p:cNvSpPr/>
            <p:nvPr/>
          </p:nvSpPr>
          <p:spPr>
            <a:xfrm>
              <a:off x="3997944" y="2107029"/>
              <a:ext cx="1270" cy="1270"/>
            </a:xfrm>
            <a:custGeom>
              <a:avLst/>
              <a:gdLst/>
              <a:ahLst/>
              <a:cxnLst/>
              <a:rect l="l" t="t" r="r" b="b"/>
              <a:pathLst>
                <a:path w="1270" h="1269">
                  <a:moveTo>
                    <a:pt x="1181" y="939"/>
                  </a:moveTo>
                  <a:lnTo>
                    <a:pt x="558" y="927"/>
                  </a:lnTo>
                  <a:lnTo>
                    <a:pt x="114" y="596"/>
                  </a:lnTo>
                  <a:lnTo>
                    <a:pt x="0" y="0"/>
                  </a:lnTo>
                </a:path>
              </a:pathLst>
            </a:custGeom>
            <a:ln w="6426">
              <a:solidFill>
                <a:srgbClr val="070101"/>
              </a:solidFill>
            </a:ln>
          </p:spPr>
          <p:txBody>
            <a:bodyPr wrap="square" lIns="0" tIns="0" rIns="0" bIns="0" rtlCol="0"/>
            <a:lstStyle/>
            <a:p/>
          </p:txBody>
        </p:sp>
        <p:sp>
          <p:nvSpPr>
            <p:cNvPr id="4296" name="object 4296" descr=""/>
            <p:cNvSpPr/>
            <p:nvPr/>
          </p:nvSpPr>
          <p:spPr>
            <a:xfrm>
              <a:off x="3997947" y="2104787"/>
              <a:ext cx="0" cy="2540"/>
            </a:xfrm>
            <a:custGeom>
              <a:avLst/>
              <a:gdLst/>
              <a:ahLst/>
              <a:cxnLst/>
              <a:rect l="l" t="t" r="r" b="b"/>
              <a:pathLst>
                <a:path w="0" h="2539">
                  <a:moveTo>
                    <a:pt x="0" y="0"/>
                  </a:moveTo>
                  <a:lnTo>
                    <a:pt x="0" y="2247"/>
                  </a:lnTo>
                </a:path>
              </a:pathLst>
            </a:custGeom>
            <a:ln w="6426">
              <a:solidFill>
                <a:srgbClr val="070101"/>
              </a:solidFill>
            </a:ln>
          </p:spPr>
          <p:txBody>
            <a:bodyPr wrap="square" lIns="0" tIns="0" rIns="0" bIns="0" rtlCol="0"/>
            <a:lstStyle/>
            <a:p/>
          </p:txBody>
        </p:sp>
        <p:sp>
          <p:nvSpPr>
            <p:cNvPr id="4297" name="object 4297" descr=""/>
            <p:cNvSpPr/>
            <p:nvPr/>
          </p:nvSpPr>
          <p:spPr>
            <a:xfrm>
              <a:off x="3997947" y="2085266"/>
              <a:ext cx="0" cy="19685"/>
            </a:xfrm>
            <a:custGeom>
              <a:avLst/>
              <a:gdLst/>
              <a:ahLst/>
              <a:cxnLst/>
              <a:rect l="l" t="t" r="r" b="b"/>
              <a:pathLst>
                <a:path w="0" h="19685">
                  <a:moveTo>
                    <a:pt x="0" y="0"/>
                  </a:moveTo>
                  <a:lnTo>
                    <a:pt x="0" y="19519"/>
                  </a:lnTo>
                </a:path>
              </a:pathLst>
            </a:custGeom>
            <a:ln w="6426">
              <a:solidFill>
                <a:srgbClr val="070101"/>
              </a:solidFill>
            </a:ln>
          </p:spPr>
          <p:txBody>
            <a:bodyPr wrap="square" lIns="0" tIns="0" rIns="0" bIns="0" rtlCol="0"/>
            <a:lstStyle/>
            <a:p/>
          </p:txBody>
        </p:sp>
        <p:sp>
          <p:nvSpPr>
            <p:cNvPr id="4298" name="object 4298" descr=""/>
            <p:cNvSpPr/>
            <p:nvPr/>
          </p:nvSpPr>
          <p:spPr>
            <a:xfrm>
              <a:off x="4007100" y="2085267"/>
              <a:ext cx="0" cy="19685"/>
            </a:xfrm>
            <a:custGeom>
              <a:avLst/>
              <a:gdLst/>
              <a:ahLst/>
              <a:cxnLst/>
              <a:rect l="l" t="t" r="r" b="b"/>
              <a:pathLst>
                <a:path w="0" h="19685">
                  <a:moveTo>
                    <a:pt x="0" y="19519"/>
                  </a:moveTo>
                  <a:lnTo>
                    <a:pt x="0" y="0"/>
                  </a:lnTo>
                </a:path>
              </a:pathLst>
            </a:custGeom>
            <a:ln w="6426">
              <a:solidFill>
                <a:srgbClr val="070101"/>
              </a:solidFill>
            </a:ln>
          </p:spPr>
          <p:txBody>
            <a:bodyPr wrap="square" lIns="0" tIns="0" rIns="0" bIns="0" rtlCol="0"/>
            <a:lstStyle/>
            <a:p/>
          </p:txBody>
        </p:sp>
        <p:sp>
          <p:nvSpPr>
            <p:cNvPr id="4299" name="object 4299" descr=""/>
            <p:cNvSpPr/>
            <p:nvPr/>
          </p:nvSpPr>
          <p:spPr>
            <a:xfrm>
              <a:off x="4005910" y="2084087"/>
              <a:ext cx="1270" cy="1270"/>
            </a:xfrm>
            <a:custGeom>
              <a:avLst/>
              <a:gdLst/>
              <a:ahLst/>
              <a:cxnLst/>
              <a:rect l="l" t="t" r="r" b="b"/>
              <a:pathLst>
                <a:path w="1270" h="1269">
                  <a:moveTo>
                    <a:pt x="0" y="0"/>
                  </a:moveTo>
                  <a:lnTo>
                    <a:pt x="698" y="63"/>
                  </a:lnTo>
                  <a:lnTo>
                    <a:pt x="1130" y="495"/>
                  </a:lnTo>
                  <a:lnTo>
                    <a:pt x="1193" y="1181"/>
                  </a:lnTo>
                </a:path>
              </a:pathLst>
            </a:custGeom>
            <a:ln w="6426">
              <a:solidFill>
                <a:srgbClr val="070101"/>
              </a:solidFill>
            </a:ln>
          </p:spPr>
          <p:txBody>
            <a:bodyPr wrap="square" lIns="0" tIns="0" rIns="0" bIns="0" rtlCol="0"/>
            <a:lstStyle/>
            <a:p/>
          </p:txBody>
        </p:sp>
        <p:sp>
          <p:nvSpPr>
            <p:cNvPr id="4300" name="object 4300" descr=""/>
            <p:cNvSpPr/>
            <p:nvPr/>
          </p:nvSpPr>
          <p:spPr>
            <a:xfrm>
              <a:off x="3999124" y="2084087"/>
              <a:ext cx="6985" cy="0"/>
            </a:xfrm>
            <a:custGeom>
              <a:avLst/>
              <a:gdLst/>
              <a:ahLst/>
              <a:cxnLst/>
              <a:rect l="l" t="t" r="r" b="b"/>
              <a:pathLst>
                <a:path w="6985" h="0">
                  <a:moveTo>
                    <a:pt x="6934" y="0"/>
                  </a:moveTo>
                  <a:lnTo>
                    <a:pt x="0" y="0"/>
                  </a:lnTo>
                </a:path>
              </a:pathLst>
            </a:custGeom>
            <a:ln w="6426">
              <a:solidFill>
                <a:srgbClr val="070101"/>
              </a:solidFill>
            </a:ln>
          </p:spPr>
          <p:txBody>
            <a:bodyPr wrap="square" lIns="0" tIns="0" rIns="0" bIns="0" rtlCol="0"/>
            <a:lstStyle/>
            <a:p/>
          </p:txBody>
        </p:sp>
        <p:sp>
          <p:nvSpPr>
            <p:cNvPr id="4301" name="object 4301" descr=""/>
            <p:cNvSpPr/>
            <p:nvPr/>
          </p:nvSpPr>
          <p:spPr>
            <a:xfrm>
              <a:off x="3985843" y="2084087"/>
              <a:ext cx="0" cy="20955"/>
            </a:xfrm>
            <a:custGeom>
              <a:avLst/>
              <a:gdLst/>
              <a:ahLst/>
              <a:cxnLst/>
              <a:rect l="l" t="t" r="r" b="b"/>
              <a:pathLst>
                <a:path w="0" h="20955">
                  <a:moveTo>
                    <a:pt x="0" y="0"/>
                  </a:moveTo>
                  <a:lnTo>
                    <a:pt x="0" y="20916"/>
                  </a:lnTo>
                </a:path>
              </a:pathLst>
            </a:custGeom>
            <a:ln w="6426">
              <a:solidFill>
                <a:srgbClr val="070101"/>
              </a:solidFill>
            </a:ln>
          </p:spPr>
          <p:txBody>
            <a:bodyPr wrap="square" lIns="0" tIns="0" rIns="0" bIns="0" rtlCol="0"/>
            <a:lstStyle/>
            <a:p/>
          </p:txBody>
        </p:sp>
        <p:sp>
          <p:nvSpPr>
            <p:cNvPr id="4302" name="object 4302" descr=""/>
            <p:cNvSpPr/>
            <p:nvPr/>
          </p:nvSpPr>
          <p:spPr>
            <a:xfrm>
              <a:off x="3988794" y="2084094"/>
              <a:ext cx="0" cy="20955"/>
            </a:xfrm>
            <a:custGeom>
              <a:avLst/>
              <a:gdLst/>
              <a:ahLst/>
              <a:cxnLst/>
              <a:rect l="l" t="t" r="r" b="b"/>
              <a:pathLst>
                <a:path w="0" h="20955">
                  <a:moveTo>
                    <a:pt x="0" y="20916"/>
                  </a:moveTo>
                  <a:lnTo>
                    <a:pt x="0" y="0"/>
                  </a:lnTo>
                </a:path>
              </a:pathLst>
            </a:custGeom>
            <a:ln w="6426">
              <a:solidFill>
                <a:srgbClr val="070101"/>
              </a:solidFill>
            </a:ln>
          </p:spPr>
          <p:txBody>
            <a:bodyPr wrap="square" lIns="0" tIns="0" rIns="0" bIns="0" rtlCol="0"/>
            <a:lstStyle/>
            <a:p/>
          </p:txBody>
        </p:sp>
        <p:sp>
          <p:nvSpPr>
            <p:cNvPr id="4303" name="object 4303" descr=""/>
            <p:cNvSpPr/>
            <p:nvPr/>
          </p:nvSpPr>
          <p:spPr>
            <a:xfrm>
              <a:off x="3985848" y="2084087"/>
              <a:ext cx="3175" cy="0"/>
            </a:xfrm>
            <a:custGeom>
              <a:avLst/>
              <a:gdLst/>
              <a:ahLst/>
              <a:cxnLst/>
              <a:rect l="l" t="t" r="r" b="b"/>
              <a:pathLst>
                <a:path w="3175" h="0">
                  <a:moveTo>
                    <a:pt x="2946" y="0"/>
                  </a:moveTo>
                  <a:lnTo>
                    <a:pt x="0" y="0"/>
                  </a:lnTo>
                </a:path>
              </a:pathLst>
            </a:custGeom>
            <a:ln w="6426">
              <a:solidFill>
                <a:srgbClr val="070101"/>
              </a:solidFill>
            </a:ln>
          </p:spPr>
          <p:txBody>
            <a:bodyPr wrap="square" lIns="0" tIns="0" rIns="0" bIns="0" rtlCol="0"/>
            <a:lstStyle/>
            <a:p/>
          </p:txBody>
        </p:sp>
        <p:sp>
          <p:nvSpPr>
            <p:cNvPr id="4304" name="object 4304" descr=""/>
            <p:cNvSpPr/>
            <p:nvPr/>
          </p:nvSpPr>
          <p:spPr>
            <a:xfrm>
              <a:off x="3985843" y="2105011"/>
              <a:ext cx="0" cy="3810"/>
            </a:xfrm>
            <a:custGeom>
              <a:avLst/>
              <a:gdLst/>
              <a:ahLst/>
              <a:cxnLst/>
              <a:rect l="l" t="t" r="r" b="b"/>
              <a:pathLst>
                <a:path w="0" h="3810">
                  <a:moveTo>
                    <a:pt x="0" y="0"/>
                  </a:moveTo>
                  <a:lnTo>
                    <a:pt x="0" y="3784"/>
                  </a:lnTo>
                </a:path>
              </a:pathLst>
            </a:custGeom>
            <a:ln w="6426">
              <a:solidFill>
                <a:srgbClr val="070101"/>
              </a:solidFill>
            </a:ln>
          </p:spPr>
          <p:txBody>
            <a:bodyPr wrap="square" lIns="0" tIns="0" rIns="0" bIns="0" rtlCol="0"/>
            <a:lstStyle/>
            <a:p/>
          </p:txBody>
        </p:sp>
        <p:sp>
          <p:nvSpPr>
            <p:cNvPr id="4305" name="object 4305" descr=""/>
            <p:cNvSpPr/>
            <p:nvPr/>
          </p:nvSpPr>
          <p:spPr>
            <a:xfrm>
              <a:off x="3988794" y="2105009"/>
              <a:ext cx="0" cy="3175"/>
            </a:xfrm>
            <a:custGeom>
              <a:avLst/>
              <a:gdLst/>
              <a:ahLst/>
              <a:cxnLst/>
              <a:rect l="l" t="t" r="r" b="b"/>
              <a:pathLst>
                <a:path w="0" h="3175">
                  <a:moveTo>
                    <a:pt x="0" y="2959"/>
                  </a:moveTo>
                  <a:lnTo>
                    <a:pt x="0" y="0"/>
                  </a:lnTo>
                </a:path>
              </a:pathLst>
            </a:custGeom>
            <a:ln w="6426">
              <a:solidFill>
                <a:srgbClr val="070101"/>
              </a:solidFill>
            </a:ln>
          </p:spPr>
          <p:txBody>
            <a:bodyPr wrap="square" lIns="0" tIns="0" rIns="0" bIns="0" rtlCol="0"/>
            <a:lstStyle/>
            <a:p/>
          </p:txBody>
        </p:sp>
        <p:sp>
          <p:nvSpPr>
            <p:cNvPr id="4306" name="object 4306" descr=""/>
            <p:cNvSpPr/>
            <p:nvPr/>
          </p:nvSpPr>
          <p:spPr>
            <a:xfrm>
              <a:off x="3988800" y="2107969"/>
              <a:ext cx="10795" cy="0"/>
            </a:xfrm>
            <a:custGeom>
              <a:avLst/>
              <a:gdLst/>
              <a:ahLst/>
              <a:cxnLst/>
              <a:rect l="l" t="t" r="r" b="b"/>
              <a:pathLst>
                <a:path w="10795" h="0">
                  <a:moveTo>
                    <a:pt x="10325" y="0"/>
                  </a:moveTo>
                  <a:lnTo>
                    <a:pt x="0" y="0"/>
                  </a:lnTo>
                </a:path>
              </a:pathLst>
            </a:custGeom>
            <a:ln w="6426">
              <a:solidFill>
                <a:srgbClr val="070101"/>
              </a:solidFill>
            </a:ln>
          </p:spPr>
          <p:txBody>
            <a:bodyPr wrap="square" lIns="0" tIns="0" rIns="0" bIns="0" rtlCol="0"/>
            <a:lstStyle/>
            <a:p/>
          </p:txBody>
        </p:sp>
        <p:sp>
          <p:nvSpPr>
            <p:cNvPr id="4307" name="object 4307" descr=""/>
            <p:cNvSpPr/>
            <p:nvPr/>
          </p:nvSpPr>
          <p:spPr>
            <a:xfrm>
              <a:off x="3985848" y="2105011"/>
              <a:ext cx="3175" cy="0"/>
            </a:xfrm>
            <a:custGeom>
              <a:avLst/>
              <a:gdLst/>
              <a:ahLst/>
              <a:cxnLst/>
              <a:rect l="l" t="t" r="r" b="b"/>
              <a:pathLst>
                <a:path w="3175" h="0">
                  <a:moveTo>
                    <a:pt x="2946" y="0"/>
                  </a:moveTo>
                  <a:lnTo>
                    <a:pt x="0" y="0"/>
                  </a:lnTo>
                </a:path>
              </a:pathLst>
            </a:custGeom>
            <a:ln w="6426">
              <a:solidFill>
                <a:srgbClr val="070101"/>
              </a:solidFill>
            </a:ln>
          </p:spPr>
          <p:txBody>
            <a:bodyPr wrap="square" lIns="0" tIns="0" rIns="0" bIns="0" rtlCol="0"/>
            <a:lstStyle/>
            <a:p/>
          </p:txBody>
        </p:sp>
        <p:sp>
          <p:nvSpPr>
            <p:cNvPr id="4308" name="object 4308" descr=""/>
            <p:cNvSpPr/>
            <p:nvPr/>
          </p:nvSpPr>
          <p:spPr>
            <a:xfrm>
              <a:off x="3928564" y="2181695"/>
              <a:ext cx="22225" cy="0"/>
            </a:xfrm>
            <a:custGeom>
              <a:avLst/>
              <a:gdLst/>
              <a:ahLst/>
              <a:cxnLst/>
              <a:rect l="l" t="t" r="r" b="b"/>
              <a:pathLst>
                <a:path w="22225" h="0">
                  <a:moveTo>
                    <a:pt x="21856" y="0"/>
                  </a:moveTo>
                  <a:lnTo>
                    <a:pt x="0" y="0"/>
                  </a:lnTo>
                </a:path>
              </a:pathLst>
            </a:custGeom>
            <a:ln w="6426">
              <a:solidFill>
                <a:srgbClr val="070101"/>
              </a:solidFill>
            </a:ln>
          </p:spPr>
          <p:txBody>
            <a:bodyPr wrap="square" lIns="0" tIns="0" rIns="0" bIns="0" rtlCol="0"/>
            <a:lstStyle/>
            <a:p/>
          </p:txBody>
        </p:sp>
        <p:sp>
          <p:nvSpPr>
            <p:cNvPr id="4309" name="object 4309" descr=""/>
            <p:cNvSpPr/>
            <p:nvPr/>
          </p:nvSpPr>
          <p:spPr>
            <a:xfrm>
              <a:off x="3928568" y="2091573"/>
              <a:ext cx="22225" cy="0"/>
            </a:xfrm>
            <a:custGeom>
              <a:avLst/>
              <a:gdLst/>
              <a:ahLst/>
              <a:cxnLst/>
              <a:rect l="l" t="t" r="r" b="b"/>
              <a:pathLst>
                <a:path w="22225" h="0">
                  <a:moveTo>
                    <a:pt x="0" y="0"/>
                  </a:moveTo>
                  <a:lnTo>
                    <a:pt x="21856" y="0"/>
                  </a:lnTo>
                </a:path>
              </a:pathLst>
            </a:custGeom>
            <a:ln w="6426">
              <a:solidFill>
                <a:srgbClr val="070101"/>
              </a:solidFill>
            </a:ln>
          </p:spPr>
          <p:txBody>
            <a:bodyPr wrap="square" lIns="0" tIns="0" rIns="0" bIns="0" rtlCol="0"/>
            <a:lstStyle/>
            <a:p/>
          </p:txBody>
        </p:sp>
        <p:sp>
          <p:nvSpPr>
            <p:cNvPr id="4310" name="object 4310" descr=""/>
            <p:cNvSpPr/>
            <p:nvPr/>
          </p:nvSpPr>
          <p:spPr>
            <a:xfrm>
              <a:off x="3926795" y="2091575"/>
              <a:ext cx="1905" cy="88900"/>
            </a:xfrm>
            <a:custGeom>
              <a:avLst/>
              <a:gdLst/>
              <a:ahLst/>
              <a:cxnLst/>
              <a:rect l="l" t="t" r="r" b="b"/>
              <a:pathLst>
                <a:path w="1904" h="88900">
                  <a:moveTo>
                    <a:pt x="0" y="1752"/>
                  </a:moveTo>
                  <a:lnTo>
                    <a:pt x="50" y="749"/>
                  </a:lnTo>
                  <a:lnTo>
                    <a:pt x="787" y="50"/>
                  </a:lnTo>
                  <a:lnTo>
                    <a:pt x="1778" y="0"/>
                  </a:lnTo>
                </a:path>
                <a:path w="1904" h="88900">
                  <a:moveTo>
                    <a:pt x="0" y="1752"/>
                  </a:moveTo>
                  <a:lnTo>
                    <a:pt x="0" y="70129"/>
                  </a:lnTo>
                  <a:lnTo>
                    <a:pt x="0" y="88366"/>
                  </a:lnTo>
                </a:path>
              </a:pathLst>
            </a:custGeom>
            <a:ln w="6426">
              <a:solidFill>
                <a:srgbClr val="070101"/>
              </a:solidFill>
            </a:ln>
          </p:spPr>
          <p:txBody>
            <a:bodyPr wrap="square" lIns="0" tIns="0" rIns="0" bIns="0" rtlCol="0"/>
            <a:lstStyle/>
            <a:p/>
          </p:txBody>
        </p:sp>
        <p:sp>
          <p:nvSpPr>
            <p:cNvPr id="4311" name="object 4311" descr=""/>
            <p:cNvSpPr/>
            <p:nvPr/>
          </p:nvSpPr>
          <p:spPr>
            <a:xfrm>
              <a:off x="3926790" y="2179942"/>
              <a:ext cx="1905" cy="1905"/>
            </a:xfrm>
            <a:custGeom>
              <a:avLst/>
              <a:gdLst/>
              <a:ahLst/>
              <a:cxnLst/>
              <a:rect l="l" t="t" r="r" b="b"/>
              <a:pathLst>
                <a:path w="1904" h="1905">
                  <a:moveTo>
                    <a:pt x="1777" y="1752"/>
                  </a:moveTo>
                  <a:lnTo>
                    <a:pt x="800" y="1714"/>
                  </a:lnTo>
                  <a:lnTo>
                    <a:pt x="50" y="990"/>
                  </a:lnTo>
                  <a:lnTo>
                    <a:pt x="0" y="0"/>
                  </a:lnTo>
                </a:path>
              </a:pathLst>
            </a:custGeom>
            <a:ln w="6426">
              <a:solidFill>
                <a:srgbClr val="070101"/>
              </a:solidFill>
            </a:ln>
          </p:spPr>
          <p:txBody>
            <a:bodyPr wrap="square" lIns="0" tIns="0" rIns="0" bIns="0" rtlCol="0"/>
            <a:lstStyle/>
            <a:p/>
          </p:txBody>
        </p:sp>
        <p:sp>
          <p:nvSpPr>
            <p:cNvPr id="4312" name="object 4312" descr=""/>
            <p:cNvSpPr/>
            <p:nvPr/>
          </p:nvSpPr>
          <p:spPr>
            <a:xfrm>
              <a:off x="3950421" y="2103696"/>
              <a:ext cx="0" cy="33020"/>
            </a:xfrm>
            <a:custGeom>
              <a:avLst/>
              <a:gdLst/>
              <a:ahLst/>
              <a:cxnLst/>
              <a:rect l="l" t="t" r="r" b="b"/>
              <a:pathLst>
                <a:path w="0" h="33019">
                  <a:moveTo>
                    <a:pt x="0" y="0"/>
                  </a:moveTo>
                  <a:lnTo>
                    <a:pt x="0" y="32931"/>
                  </a:lnTo>
                </a:path>
              </a:pathLst>
            </a:custGeom>
            <a:ln w="6426">
              <a:solidFill>
                <a:srgbClr val="070101"/>
              </a:solidFill>
            </a:ln>
          </p:spPr>
          <p:txBody>
            <a:bodyPr wrap="square" lIns="0" tIns="0" rIns="0" bIns="0" rtlCol="0"/>
            <a:lstStyle/>
            <a:p/>
          </p:txBody>
        </p:sp>
        <p:sp>
          <p:nvSpPr>
            <p:cNvPr id="4313" name="object 4313" descr=""/>
            <p:cNvSpPr/>
            <p:nvPr/>
          </p:nvSpPr>
          <p:spPr>
            <a:xfrm>
              <a:off x="3978686" y="2091857"/>
              <a:ext cx="1270" cy="0"/>
            </a:xfrm>
            <a:custGeom>
              <a:avLst/>
              <a:gdLst/>
              <a:ahLst/>
              <a:cxnLst/>
              <a:rect l="l" t="t" r="r" b="b"/>
              <a:pathLst>
                <a:path w="1270" h="0">
                  <a:moveTo>
                    <a:pt x="0" y="0"/>
                  </a:moveTo>
                  <a:lnTo>
                    <a:pt x="762" y="0"/>
                  </a:lnTo>
                </a:path>
              </a:pathLst>
            </a:custGeom>
            <a:ln w="6426">
              <a:solidFill>
                <a:srgbClr val="070101"/>
              </a:solidFill>
            </a:ln>
          </p:spPr>
          <p:txBody>
            <a:bodyPr wrap="square" lIns="0" tIns="0" rIns="0" bIns="0" rtlCol="0"/>
            <a:lstStyle/>
            <a:p/>
          </p:txBody>
        </p:sp>
        <p:sp>
          <p:nvSpPr>
            <p:cNvPr id="4314" name="object 4314" descr=""/>
            <p:cNvSpPr/>
            <p:nvPr/>
          </p:nvSpPr>
          <p:spPr>
            <a:xfrm>
              <a:off x="3974175" y="2091862"/>
              <a:ext cx="5715" cy="17145"/>
            </a:xfrm>
            <a:custGeom>
              <a:avLst/>
              <a:gdLst/>
              <a:ahLst/>
              <a:cxnLst/>
              <a:rect l="l" t="t" r="r" b="b"/>
              <a:pathLst>
                <a:path w="5714" h="17144">
                  <a:moveTo>
                    <a:pt x="5143" y="16992"/>
                  </a:moveTo>
                  <a:lnTo>
                    <a:pt x="4991" y="11328"/>
                  </a:lnTo>
                  <a:lnTo>
                    <a:pt x="4940" y="5638"/>
                  </a:lnTo>
                  <a:lnTo>
                    <a:pt x="4508" y="0"/>
                  </a:lnTo>
                </a:path>
                <a:path w="5714" h="17144">
                  <a:moveTo>
                    <a:pt x="5143" y="16992"/>
                  </a:moveTo>
                  <a:lnTo>
                    <a:pt x="0" y="16992"/>
                  </a:lnTo>
                </a:path>
              </a:pathLst>
            </a:custGeom>
            <a:ln w="6426">
              <a:solidFill>
                <a:srgbClr val="070101"/>
              </a:solidFill>
            </a:ln>
          </p:spPr>
          <p:txBody>
            <a:bodyPr wrap="square" lIns="0" tIns="0" rIns="0" bIns="0" rtlCol="0"/>
            <a:lstStyle/>
            <a:p/>
          </p:txBody>
        </p:sp>
        <p:sp>
          <p:nvSpPr>
            <p:cNvPr id="4315" name="object 4315" descr=""/>
            <p:cNvSpPr/>
            <p:nvPr/>
          </p:nvSpPr>
          <p:spPr>
            <a:xfrm>
              <a:off x="3973539" y="2091857"/>
              <a:ext cx="635" cy="17145"/>
            </a:xfrm>
            <a:custGeom>
              <a:avLst/>
              <a:gdLst/>
              <a:ahLst/>
              <a:cxnLst/>
              <a:rect l="l" t="t" r="r" b="b"/>
              <a:pathLst>
                <a:path w="635" h="17144">
                  <a:moveTo>
                    <a:pt x="0" y="0"/>
                  </a:moveTo>
                  <a:lnTo>
                    <a:pt x="419" y="5651"/>
                  </a:lnTo>
                  <a:lnTo>
                    <a:pt x="495" y="11341"/>
                  </a:lnTo>
                  <a:lnTo>
                    <a:pt x="635" y="16992"/>
                  </a:lnTo>
                </a:path>
              </a:pathLst>
            </a:custGeom>
            <a:ln w="6426">
              <a:solidFill>
                <a:srgbClr val="070101"/>
              </a:solidFill>
            </a:ln>
          </p:spPr>
          <p:txBody>
            <a:bodyPr wrap="square" lIns="0" tIns="0" rIns="0" bIns="0" rtlCol="0"/>
            <a:lstStyle/>
            <a:p/>
          </p:txBody>
        </p:sp>
        <p:sp>
          <p:nvSpPr>
            <p:cNvPr id="4316" name="object 4316" descr=""/>
            <p:cNvSpPr/>
            <p:nvPr/>
          </p:nvSpPr>
          <p:spPr>
            <a:xfrm>
              <a:off x="3972783" y="2091857"/>
              <a:ext cx="1270" cy="0"/>
            </a:xfrm>
            <a:custGeom>
              <a:avLst/>
              <a:gdLst/>
              <a:ahLst/>
              <a:cxnLst/>
              <a:rect l="l" t="t" r="r" b="b"/>
              <a:pathLst>
                <a:path w="1270" h="0">
                  <a:moveTo>
                    <a:pt x="0" y="0"/>
                  </a:moveTo>
                  <a:lnTo>
                    <a:pt x="762" y="0"/>
                  </a:lnTo>
                </a:path>
              </a:pathLst>
            </a:custGeom>
            <a:ln w="6426">
              <a:solidFill>
                <a:srgbClr val="070101"/>
              </a:solidFill>
            </a:ln>
          </p:spPr>
          <p:txBody>
            <a:bodyPr wrap="square" lIns="0" tIns="0" rIns="0" bIns="0" rtlCol="0"/>
            <a:lstStyle/>
            <a:p/>
          </p:txBody>
        </p:sp>
        <p:sp>
          <p:nvSpPr>
            <p:cNvPr id="4317" name="object 4317" descr=""/>
            <p:cNvSpPr/>
            <p:nvPr/>
          </p:nvSpPr>
          <p:spPr>
            <a:xfrm>
              <a:off x="3972779" y="2091862"/>
              <a:ext cx="1270" cy="17145"/>
            </a:xfrm>
            <a:custGeom>
              <a:avLst/>
              <a:gdLst/>
              <a:ahLst/>
              <a:cxnLst/>
              <a:rect l="l" t="t" r="r" b="b"/>
              <a:pathLst>
                <a:path w="1270" h="17144">
                  <a:moveTo>
                    <a:pt x="647" y="16992"/>
                  </a:moveTo>
                  <a:lnTo>
                    <a:pt x="482" y="11341"/>
                  </a:lnTo>
                  <a:lnTo>
                    <a:pt x="469" y="5638"/>
                  </a:lnTo>
                  <a:lnTo>
                    <a:pt x="0" y="0"/>
                  </a:lnTo>
                </a:path>
              </a:pathLst>
            </a:custGeom>
            <a:ln w="6426">
              <a:solidFill>
                <a:srgbClr val="070101"/>
              </a:solidFill>
            </a:ln>
          </p:spPr>
          <p:txBody>
            <a:bodyPr wrap="square" lIns="0" tIns="0" rIns="0" bIns="0" rtlCol="0"/>
            <a:lstStyle/>
            <a:p/>
          </p:txBody>
        </p:sp>
        <p:sp>
          <p:nvSpPr>
            <p:cNvPr id="4318" name="object 4318" descr=""/>
            <p:cNvSpPr/>
            <p:nvPr/>
          </p:nvSpPr>
          <p:spPr>
            <a:xfrm>
              <a:off x="3968268" y="2108855"/>
              <a:ext cx="5715" cy="0"/>
            </a:xfrm>
            <a:custGeom>
              <a:avLst/>
              <a:gdLst/>
              <a:ahLst/>
              <a:cxnLst/>
              <a:rect l="l" t="t" r="r" b="b"/>
              <a:pathLst>
                <a:path w="5714" h="0">
                  <a:moveTo>
                    <a:pt x="0" y="0"/>
                  </a:moveTo>
                  <a:lnTo>
                    <a:pt x="5156" y="0"/>
                  </a:lnTo>
                </a:path>
              </a:pathLst>
            </a:custGeom>
            <a:ln w="6426">
              <a:solidFill>
                <a:srgbClr val="070101"/>
              </a:solidFill>
            </a:ln>
          </p:spPr>
          <p:txBody>
            <a:bodyPr wrap="square" lIns="0" tIns="0" rIns="0" bIns="0" rtlCol="0"/>
            <a:lstStyle/>
            <a:p/>
          </p:txBody>
        </p:sp>
        <p:sp>
          <p:nvSpPr>
            <p:cNvPr id="4319" name="object 4319" descr=""/>
            <p:cNvSpPr/>
            <p:nvPr/>
          </p:nvSpPr>
          <p:spPr>
            <a:xfrm>
              <a:off x="3967636" y="2091857"/>
              <a:ext cx="635" cy="17145"/>
            </a:xfrm>
            <a:custGeom>
              <a:avLst/>
              <a:gdLst/>
              <a:ahLst/>
              <a:cxnLst/>
              <a:rect l="l" t="t" r="r" b="b"/>
              <a:pathLst>
                <a:path w="635" h="17144">
                  <a:moveTo>
                    <a:pt x="0" y="0"/>
                  </a:moveTo>
                  <a:lnTo>
                    <a:pt x="419" y="5651"/>
                  </a:lnTo>
                  <a:lnTo>
                    <a:pt x="495" y="11341"/>
                  </a:lnTo>
                  <a:lnTo>
                    <a:pt x="635" y="16992"/>
                  </a:lnTo>
                </a:path>
              </a:pathLst>
            </a:custGeom>
            <a:ln w="6426">
              <a:solidFill>
                <a:srgbClr val="070101"/>
              </a:solidFill>
            </a:ln>
          </p:spPr>
          <p:txBody>
            <a:bodyPr wrap="square" lIns="0" tIns="0" rIns="0" bIns="0" rtlCol="0"/>
            <a:lstStyle/>
            <a:p/>
          </p:txBody>
        </p:sp>
        <p:sp>
          <p:nvSpPr>
            <p:cNvPr id="4320" name="object 4320" descr=""/>
            <p:cNvSpPr/>
            <p:nvPr/>
          </p:nvSpPr>
          <p:spPr>
            <a:xfrm>
              <a:off x="3966879" y="2091857"/>
              <a:ext cx="1270" cy="0"/>
            </a:xfrm>
            <a:custGeom>
              <a:avLst/>
              <a:gdLst/>
              <a:ahLst/>
              <a:cxnLst/>
              <a:rect l="l" t="t" r="r" b="b"/>
              <a:pathLst>
                <a:path w="1270" h="0">
                  <a:moveTo>
                    <a:pt x="0" y="0"/>
                  </a:moveTo>
                  <a:lnTo>
                    <a:pt x="762" y="0"/>
                  </a:lnTo>
                </a:path>
              </a:pathLst>
            </a:custGeom>
            <a:ln w="6426">
              <a:solidFill>
                <a:srgbClr val="070101"/>
              </a:solidFill>
            </a:ln>
          </p:spPr>
          <p:txBody>
            <a:bodyPr wrap="square" lIns="0" tIns="0" rIns="0" bIns="0" rtlCol="0"/>
            <a:lstStyle/>
            <a:p/>
          </p:txBody>
        </p:sp>
        <p:sp>
          <p:nvSpPr>
            <p:cNvPr id="4321" name="object 4321" descr=""/>
            <p:cNvSpPr/>
            <p:nvPr/>
          </p:nvSpPr>
          <p:spPr>
            <a:xfrm>
              <a:off x="3966876" y="2091862"/>
              <a:ext cx="1270" cy="17145"/>
            </a:xfrm>
            <a:custGeom>
              <a:avLst/>
              <a:gdLst/>
              <a:ahLst/>
              <a:cxnLst/>
              <a:rect l="l" t="t" r="r" b="b"/>
              <a:pathLst>
                <a:path w="1270" h="17144">
                  <a:moveTo>
                    <a:pt x="647" y="16992"/>
                  </a:moveTo>
                  <a:lnTo>
                    <a:pt x="507" y="11328"/>
                  </a:lnTo>
                  <a:lnTo>
                    <a:pt x="419" y="5638"/>
                  </a:lnTo>
                  <a:lnTo>
                    <a:pt x="0" y="0"/>
                  </a:lnTo>
                </a:path>
              </a:pathLst>
            </a:custGeom>
            <a:ln w="6426">
              <a:solidFill>
                <a:srgbClr val="070101"/>
              </a:solidFill>
            </a:ln>
          </p:spPr>
          <p:txBody>
            <a:bodyPr wrap="square" lIns="0" tIns="0" rIns="0" bIns="0" rtlCol="0"/>
            <a:lstStyle/>
            <a:p/>
          </p:txBody>
        </p:sp>
        <p:sp>
          <p:nvSpPr>
            <p:cNvPr id="4322" name="object 4322" descr=""/>
            <p:cNvSpPr/>
            <p:nvPr/>
          </p:nvSpPr>
          <p:spPr>
            <a:xfrm>
              <a:off x="3962365" y="2108855"/>
              <a:ext cx="5715" cy="0"/>
            </a:xfrm>
            <a:custGeom>
              <a:avLst/>
              <a:gdLst/>
              <a:ahLst/>
              <a:cxnLst/>
              <a:rect l="l" t="t" r="r" b="b"/>
              <a:pathLst>
                <a:path w="5714" h="0">
                  <a:moveTo>
                    <a:pt x="0" y="0"/>
                  </a:moveTo>
                  <a:lnTo>
                    <a:pt x="5156" y="0"/>
                  </a:lnTo>
                </a:path>
              </a:pathLst>
            </a:custGeom>
            <a:ln w="6426">
              <a:solidFill>
                <a:srgbClr val="070101"/>
              </a:solidFill>
            </a:ln>
          </p:spPr>
          <p:txBody>
            <a:bodyPr wrap="square" lIns="0" tIns="0" rIns="0" bIns="0" rtlCol="0"/>
            <a:lstStyle/>
            <a:p/>
          </p:txBody>
        </p:sp>
        <p:sp>
          <p:nvSpPr>
            <p:cNvPr id="4323" name="object 4323" descr=""/>
            <p:cNvSpPr/>
            <p:nvPr/>
          </p:nvSpPr>
          <p:spPr>
            <a:xfrm>
              <a:off x="3961732" y="2091857"/>
              <a:ext cx="635" cy="17145"/>
            </a:xfrm>
            <a:custGeom>
              <a:avLst/>
              <a:gdLst/>
              <a:ahLst/>
              <a:cxnLst/>
              <a:rect l="l" t="t" r="r" b="b"/>
              <a:pathLst>
                <a:path w="635" h="17144">
                  <a:moveTo>
                    <a:pt x="0" y="0"/>
                  </a:moveTo>
                  <a:lnTo>
                    <a:pt x="444" y="5638"/>
                  </a:lnTo>
                  <a:lnTo>
                    <a:pt x="495" y="11341"/>
                  </a:lnTo>
                  <a:lnTo>
                    <a:pt x="635" y="16992"/>
                  </a:lnTo>
                </a:path>
              </a:pathLst>
            </a:custGeom>
            <a:ln w="6426">
              <a:solidFill>
                <a:srgbClr val="070101"/>
              </a:solidFill>
            </a:ln>
          </p:spPr>
          <p:txBody>
            <a:bodyPr wrap="square" lIns="0" tIns="0" rIns="0" bIns="0" rtlCol="0"/>
            <a:lstStyle/>
            <a:p/>
          </p:txBody>
        </p:sp>
        <p:sp>
          <p:nvSpPr>
            <p:cNvPr id="4324" name="object 4324" descr=""/>
            <p:cNvSpPr/>
            <p:nvPr/>
          </p:nvSpPr>
          <p:spPr>
            <a:xfrm>
              <a:off x="3960976" y="2091857"/>
              <a:ext cx="1270" cy="0"/>
            </a:xfrm>
            <a:custGeom>
              <a:avLst/>
              <a:gdLst/>
              <a:ahLst/>
              <a:cxnLst/>
              <a:rect l="l" t="t" r="r" b="b"/>
              <a:pathLst>
                <a:path w="1270" h="0">
                  <a:moveTo>
                    <a:pt x="0" y="0"/>
                  </a:moveTo>
                  <a:lnTo>
                    <a:pt x="762" y="0"/>
                  </a:lnTo>
                </a:path>
              </a:pathLst>
            </a:custGeom>
            <a:ln w="6426">
              <a:solidFill>
                <a:srgbClr val="070101"/>
              </a:solidFill>
            </a:ln>
          </p:spPr>
          <p:txBody>
            <a:bodyPr wrap="square" lIns="0" tIns="0" rIns="0" bIns="0" rtlCol="0"/>
            <a:lstStyle/>
            <a:p/>
          </p:txBody>
        </p:sp>
        <p:sp>
          <p:nvSpPr>
            <p:cNvPr id="4325" name="object 4325" descr=""/>
            <p:cNvSpPr/>
            <p:nvPr/>
          </p:nvSpPr>
          <p:spPr>
            <a:xfrm>
              <a:off x="3960973" y="2091862"/>
              <a:ext cx="1270" cy="17145"/>
            </a:xfrm>
            <a:custGeom>
              <a:avLst/>
              <a:gdLst/>
              <a:ahLst/>
              <a:cxnLst/>
              <a:rect l="l" t="t" r="r" b="b"/>
              <a:pathLst>
                <a:path w="1270" h="17144">
                  <a:moveTo>
                    <a:pt x="647" y="16992"/>
                  </a:moveTo>
                  <a:lnTo>
                    <a:pt x="507" y="11328"/>
                  </a:lnTo>
                  <a:lnTo>
                    <a:pt x="431" y="5638"/>
                  </a:lnTo>
                  <a:lnTo>
                    <a:pt x="0" y="0"/>
                  </a:lnTo>
                </a:path>
              </a:pathLst>
            </a:custGeom>
            <a:ln w="6426">
              <a:solidFill>
                <a:srgbClr val="070101"/>
              </a:solidFill>
            </a:ln>
          </p:spPr>
          <p:txBody>
            <a:bodyPr wrap="square" lIns="0" tIns="0" rIns="0" bIns="0" rtlCol="0"/>
            <a:lstStyle/>
            <a:p/>
          </p:txBody>
        </p:sp>
        <p:sp>
          <p:nvSpPr>
            <p:cNvPr id="4326" name="object 4326" descr=""/>
            <p:cNvSpPr/>
            <p:nvPr/>
          </p:nvSpPr>
          <p:spPr>
            <a:xfrm>
              <a:off x="3956461" y="2108855"/>
              <a:ext cx="5715" cy="0"/>
            </a:xfrm>
            <a:custGeom>
              <a:avLst/>
              <a:gdLst/>
              <a:ahLst/>
              <a:cxnLst/>
              <a:rect l="l" t="t" r="r" b="b"/>
              <a:pathLst>
                <a:path w="5714" h="0">
                  <a:moveTo>
                    <a:pt x="0" y="0"/>
                  </a:moveTo>
                  <a:lnTo>
                    <a:pt x="5156" y="0"/>
                  </a:lnTo>
                </a:path>
              </a:pathLst>
            </a:custGeom>
            <a:ln w="6426">
              <a:solidFill>
                <a:srgbClr val="070101"/>
              </a:solidFill>
            </a:ln>
          </p:spPr>
          <p:txBody>
            <a:bodyPr wrap="square" lIns="0" tIns="0" rIns="0" bIns="0" rtlCol="0"/>
            <a:lstStyle/>
            <a:p/>
          </p:txBody>
        </p:sp>
        <p:sp>
          <p:nvSpPr>
            <p:cNvPr id="4327" name="object 4327" descr=""/>
            <p:cNvSpPr/>
            <p:nvPr/>
          </p:nvSpPr>
          <p:spPr>
            <a:xfrm>
              <a:off x="3955829" y="2091857"/>
              <a:ext cx="635" cy="17145"/>
            </a:xfrm>
            <a:custGeom>
              <a:avLst/>
              <a:gdLst/>
              <a:ahLst/>
              <a:cxnLst/>
              <a:rect l="l" t="t" r="r" b="b"/>
              <a:pathLst>
                <a:path w="635" h="17144">
                  <a:moveTo>
                    <a:pt x="0" y="0"/>
                  </a:moveTo>
                  <a:lnTo>
                    <a:pt x="419" y="5651"/>
                  </a:lnTo>
                  <a:lnTo>
                    <a:pt x="495" y="11341"/>
                  </a:lnTo>
                  <a:lnTo>
                    <a:pt x="635" y="16992"/>
                  </a:lnTo>
                </a:path>
              </a:pathLst>
            </a:custGeom>
            <a:ln w="6426">
              <a:solidFill>
                <a:srgbClr val="070101"/>
              </a:solidFill>
            </a:ln>
          </p:spPr>
          <p:txBody>
            <a:bodyPr wrap="square" lIns="0" tIns="0" rIns="0" bIns="0" rtlCol="0"/>
            <a:lstStyle/>
            <a:p/>
          </p:txBody>
        </p:sp>
        <p:sp>
          <p:nvSpPr>
            <p:cNvPr id="4328" name="object 4328" descr=""/>
            <p:cNvSpPr/>
            <p:nvPr/>
          </p:nvSpPr>
          <p:spPr>
            <a:xfrm>
              <a:off x="3955072" y="2091857"/>
              <a:ext cx="1270" cy="0"/>
            </a:xfrm>
            <a:custGeom>
              <a:avLst/>
              <a:gdLst/>
              <a:ahLst/>
              <a:cxnLst/>
              <a:rect l="l" t="t" r="r" b="b"/>
              <a:pathLst>
                <a:path w="1270" h="0">
                  <a:moveTo>
                    <a:pt x="0" y="0"/>
                  </a:moveTo>
                  <a:lnTo>
                    <a:pt x="762" y="0"/>
                  </a:lnTo>
                </a:path>
              </a:pathLst>
            </a:custGeom>
            <a:ln w="6426">
              <a:solidFill>
                <a:srgbClr val="070101"/>
              </a:solidFill>
            </a:ln>
          </p:spPr>
          <p:txBody>
            <a:bodyPr wrap="square" lIns="0" tIns="0" rIns="0" bIns="0" rtlCol="0"/>
            <a:lstStyle/>
            <a:p/>
          </p:txBody>
        </p:sp>
        <p:sp>
          <p:nvSpPr>
            <p:cNvPr id="4329" name="object 4329" descr=""/>
            <p:cNvSpPr/>
            <p:nvPr/>
          </p:nvSpPr>
          <p:spPr>
            <a:xfrm>
              <a:off x="3955069" y="2091862"/>
              <a:ext cx="1270" cy="17145"/>
            </a:xfrm>
            <a:custGeom>
              <a:avLst/>
              <a:gdLst/>
              <a:ahLst/>
              <a:cxnLst/>
              <a:rect l="l" t="t" r="r" b="b"/>
              <a:pathLst>
                <a:path w="1270" h="17144">
                  <a:moveTo>
                    <a:pt x="647" y="16992"/>
                  </a:moveTo>
                  <a:lnTo>
                    <a:pt x="495" y="11328"/>
                  </a:lnTo>
                  <a:lnTo>
                    <a:pt x="431" y="5638"/>
                  </a:lnTo>
                  <a:lnTo>
                    <a:pt x="0" y="0"/>
                  </a:lnTo>
                </a:path>
              </a:pathLst>
            </a:custGeom>
            <a:ln w="6426">
              <a:solidFill>
                <a:srgbClr val="070101"/>
              </a:solidFill>
            </a:ln>
          </p:spPr>
          <p:txBody>
            <a:bodyPr wrap="square" lIns="0" tIns="0" rIns="0" bIns="0" rtlCol="0"/>
            <a:lstStyle/>
            <a:p/>
          </p:txBody>
        </p:sp>
        <p:sp>
          <p:nvSpPr>
            <p:cNvPr id="4330" name="object 4330" descr=""/>
            <p:cNvSpPr/>
            <p:nvPr/>
          </p:nvSpPr>
          <p:spPr>
            <a:xfrm>
              <a:off x="3950558" y="2108855"/>
              <a:ext cx="5715" cy="0"/>
            </a:xfrm>
            <a:custGeom>
              <a:avLst/>
              <a:gdLst/>
              <a:ahLst/>
              <a:cxnLst/>
              <a:rect l="l" t="t" r="r" b="b"/>
              <a:pathLst>
                <a:path w="5714" h="0">
                  <a:moveTo>
                    <a:pt x="0" y="0"/>
                  </a:moveTo>
                  <a:lnTo>
                    <a:pt x="5156" y="0"/>
                  </a:lnTo>
                </a:path>
              </a:pathLst>
            </a:custGeom>
            <a:ln w="6426">
              <a:solidFill>
                <a:srgbClr val="070101"/>
              </a:solidFill>
            </a:ln>
          </p:spPr>
          <p:txBody>
            <a:bodyPr wrap="square" lIns="0" tIns="0" rIns="0" bIns="0" rtlCol="0"/>
            <a:lstStyle/>
            <a:p/>
          </p:txBody>
        </p:sp>
        <p:sp>
          <p:nvSpPr>
            <p:cNvPr id="4331" name="object 4331" descr=""/>
            <p:cNvSpPr/>
            <p:nvPr/>
          </p:nvSpPr>
          <p:spPr>
            <a:xfrm>
              <a:off x="3950421" y="2103696"/>
              <a:ext cx="635" cy="5715"/>
            </a:xfrm>
            <a:custGeom>
              <a:avLst/>
              <a:gdLst/>
              <a:ahLst/>
              <a:cxnLst/>
              <a:rect l="l" t="t" r="r" b="b"/>
              <a:pathLst>
                <a:path w="635" h="5714">
                  <a:moveTo>
                    <a:pt x="0" y="0"/>
                  </a:moveTo>
                  <a:lnTo>
                    <a:pt x="50" y="1714"/>
                  </a:lnTo>
                  <a:lnTo>
                    <a:pt x="101" y="3441"/>
                  </a:lnTo>
                  <a:lnTo>
                    <a:pt x="139" y="5156"/>
                  </a:lnTo>
                </a:path>
              </a:pathLst>
            </a:custGeom>
            <a:ln w="6426">
              <a:solidFill>
                <a:srgbClr val="070101"/>
              </a:solidFill>
            </a:ln>
          </p:spPr>
          <p:txBody>
            <a:bodyPr wrap="square" lIns="0" tIns="0" rIns="0" bIns="0" rtlCol="0"/>
            <a:lstStyle/>
            <a:p/>
          </p:txBody>
        </p:sp>
        <p:sp>
          <p:nvSpPr>
            <p:cNvPr id="4332" name="object 4332" descr=""/>
            <p:cNvSpPr/>
            <p:nvPr/>
          </p:nvSpPr>
          <p:spPr>
            <a:xfrm>
              <a:off x="3951657" y="2181409"/>
              <a:ext cx="1270" cy="0"/>
            </a:xfrm>
            <a:custGeom>
              <a:avLst/>
              <a:gdLst/>
              <a:ahLst/>
              <a:cxnLst/>
              <a:rect l="l" t="t" r="r" b="b"/>
              <a:pathLst>
                <a:path w="1270" h="0">
                  <a:moveTo>
                    <a:pt x="749" y="0"/>
                  </a:moveTo>
                  <a:lnTo>
                    <a:pt x="0" y="0"/>
                  </a:lnTo>
                </a:path>
              </a:pathLst>
            </a:custGeom>
            <a:ln w="6426">
              <a:solidFill>
                <a:srgbClr val="070101"/>
              </a:solidFill>
            </a:ln>
          </p:spPr>
          <p:txBody>
            <a:bodyPr wrap="square" lIns="0" tIns="0" rIns="0" bIns="0" rtlCol="0"/>
            <a:lstStyle/>
            <a:p/>
          </p:txBody>
        </p:sp>
        <p:sp>
          <p:nvSpPr>
            <p:cNvPr id="4333" name="object 4333" descr=""/>
            <p:cNvSpPr/>
            <p:nvPr/>
          </p:nvSpPr>
          <p:spPr>
            <a:xfrm>
              <a:off x="3957560" y="2181409"/>
              <a:ext cx="1270" cy="0"/>
            </a:xfrm>
            <a:custGeom>
              <a:avLst/>
              <a:gdLst/>
              <a:ahLst/>
              <a:cxnLst/>
              <a:rect l="l" t="t" r="r" b="b"/>
              <a:pathLst>
                <a:path w="1270" h="0">
                  <a:moveTo>
                    <a:pt x="762" y="0"/>
                  </a:moveTo>
                  <a:lnTo>
                    <a:pt x="0" y="0"/>
                  </a:lnTo>
                </a:path>
              </a:pathLst>
            </a:custGeom>
            <a:ln w="6426">
              <a:solidFill>
                <a:srgbClr val="070101"/>
              </a:solidFill>
            </a:ln>
          </p:spPr>
          <p:txBody>
            <a:bodyPr wrap="square" lIns="0" tIns="0" rIns="0" bIns="0" rtlCol="0"/>
            <a:lstStyle/>
            <a:p/>
          </p:txBody>
        </p:sp>
        <p:sp>
          <p:nvSpPr>
            <p:cNvPr id="4334" name="object 4334" descr=""/>
            <p:cNvSpPr/>
            <p:nvPr/>
          </p:nvSpPr>
          <p:spPr>
            <a:xfrm>
              <a:off x="3963463" y="2181409"/>
              <a:ext cx="1270" cy="0"/>
            </a:xfrm>
            <a:custGeom>
              <a:avLst/>
              <a:gdLst/>
              <a:ahLst/>
              <a:cxnLst/>
              <a:rect l="l" t="t" r="r" b="b"/>
              <a:pathLst>
                <a:path w="1270" h="0">
                  <a:moveTo>
                    <a:pt x="762" y="0"/>
                  </a:moveTo>
                  <a:lnTo>
                    <a:pt x="0" y="0"/>
                  </a:lnTo>
                </a:path>
              </a:pathLst>
            </a:custGeom>
            <a:ln w="6426">
              <a:solidFill>
                <a:srgbClr val="070101"/>
              </a:solidFill>
            </a:ln>
          </p:spPr>
          <p:txBody>
            <a:bodyPr wrap="square" lIns="0" tIns="0" rIns="0" bIns="0" rtlCol="0"/>
            <a:lstStyle/>
            <a:p/>
          </p:txBody>
        </p:sp>
        <p:sp>
          <p:nvSpPr>
            <p:cNvPr id="4335" name="object 4335" descr=""/>
            <p:cNvSpPr/>
            <p:nvPr/>
          </p:nvSpPr>
          <p:spPr>
            <a:xfrm>
              <a:off x="3969367" y="2181409"/>
              <a:ext cx="1270" cy="0"/>
            </a:xfrm>
            <a:custGeom>
              <a:avLst/>
              <a:gdLst/>
              <a:ahLst/>
              <a:cxnLst/>
              <a:rect l="l" t="t" r="r" b="b"/>
              <a:pathLst>
                <a:path w="1270" h="0">
                  <a:moveTo>
                    <a:pt x="749" y="0"/>
                  </a:moveTo>
                  <a:lnTo>
                    <a:pt x="0" y="0"/>
                  </a:lnTo>
                </a:path>
              </a:pathLst>
            </a:custGeom>
            <a:ln w="6426">
              <a:solidFill>
                <a:srgbClr val="070101"/>
              </a:solidFill>
            </a:ln>
          </p:spPr>
          <p:txBody>
            <a:bodyPr wrap="square" lIns="0" tIns="0" rIns="0" bIns="0" rtlCol="0"/>
            <a:lstStyle/>
            <a:p/>
          </p:txBody>
        </p:sp>
        <p:sp>
          <p:nvSpPr>
            <p:cNvPr id="4336" name="object 4336" descr=""/>
            <p:cNvSpPr/>
            <p:nvPr/>
          </p:nvSpPr>
          <p:spPr>
            <a:xfrm>
              <a:off x="3975270" y="2181409"/>
              <a:ext cx="1270" cy="0"/>
            </a:xfrm>
            <a:custGeom>
              <a:avLst/>
              <a:gdLst/>
              <a:ahLst/>
              <a:cxnLst/>
              <a:rect l="l" t="t" r="r" b="b"/>
              <a:pathLst>
                <a:path w="1270" h="0">
                  <a:moveTo>
                    <a:pt x="749" y="0"/>
                  </a:moveTo>
                  <a:lnTo>
                    <a:pt x="0" y="0"/>
                  </a:lnTo>
                </a:path>
              </a:pathLst>
            </a:custGeom>
            <a:ln w="6426">
              <a:solidFill>
                <a:srgbClr val="070101"/>
              </a:solidFill>
            </a:ln>
          </p:spPr>
          <p:txBody>
            <a:bodyPr wrap="square" lIns="0" tIns="0" rIns="0" bIns="0" rtlCol="0"/>
            <a:lstStyle/>
            <a:p/>
          </p:txBody>
        </p:sp>
        <p:sp>
          <p:nvSpPr>
            <p:cNvPr id="4337" name="object 4337" descr=""/>
            <p:cNvSpPr/>
            <p:nvPr/>
          </p:nvSpPr>
          <p:spPr>
            <a:xfrm>
              <a:off x="3981174" y="2181409"/>
              <a:ext cx="1270" cy="0"/>
            </a:xfrm>
            <a:custGeom>
              <a:avLst/>
              <a:gdLst/>
              <a:ahLst/>
              <a:cxnLst/>
              <a:rect l="l" t="t" r="r" b="b"/>
              <a:pathLst>
                <a:path w="1270" h="0">
                  <a:moveTo>
                    <a:pt x="749" y="0"/>
                  </a:moveTo>
                  <a:lnTo>
                    <a:pt x="0" y="0"/>
                  </a:lnTo>
                </a:path>
              </a:pathLst>
            </a:custGeom>
            <a:ln w="6426">
              <a:solidFill>
                <a:srgbClr val="070101"/>
              </a:solidFill>
            </a:ln>
          </p:spPr>
          <p:txBody>
            <a:bodyPr wrap="square" lIns="0" tIns="0" rIns="0" bIns="0" rtlCol="0"/>
            <a:lstStyle/>
            <a:p/>
          </p:txBody>
        </p:sp>
        <p:sp>
          <p:nvSpPr>
            <p:cNvPr id="4338" name="object 4338" descr=""/>
            <p:cNvSpPr/>
            <p:nvPr/>
          </p:nvSpPr>
          <p:spPr>
            <a:xfrm>
              <a:off x="3984590" y="2091857"/>
              <a:ext cx="1270" cy="0"/>
            </a:xfrm>
            <a:custGeom>
              <a:avLst/>
              <a:gdLst/>
              <a:ahLst/>
              <a:cxnLst/>
              <a:rect l="l" t="t" r="r" b="b"/>
              <a:pathLst>
                <a:path w="1270" h="0">
                  <a:moveTo>
                    <a:pt x="0" y="0"/>
                  </a:moveTo>
                  <a:lnTo>
                    <a:pt x="1041" y="0"/>
                  </a:lnTo>
                </a:path>
              </a:pathLst>
            </a:custGeom>
            <a:ln w="6426">
              <a:solidFill>
                <a:srgbClr val="070101"/>
              </a:solidFill>
            </a:ln>
          </p:spPr>
          <p:txBody>
            <a:bodyPr wrap="square" lIns="0" tIns="0" rIns="0" bIns="0" rtlCol="0"/>
            <a:lstStyle/>
            <a:p/>
          </p:txBody>
        </p:sp>
        <p:sp>
          <p:nvSpPr>
            <p:cNvPr id="4339" name="object 4339" descr=""/>
            <p:cNvSpPr/>
            <p:nvPr/>
          </p:nvSpPr>
          <p:spPr>
            <a:xfrm>
              <a:off x="3980079" y="2091862"/>
              <a:ext cx="5715" cy="17145"/>
            </a:xfrm>
            <a:custGeom>
              <a:avLst/>
              <a:gdLst/>
              <a:ahLst/>
              <a:cxnLst/>
              <a:rect l="l" t="t" r="r" b="b"/>
              <a:pathLst>
                <a:path w="5714" h="17144">
                  <a:moveTo>
                    <a:pt x="5143" y="16992"/>
                  </a:moveTo>
                  <a:lnTo>
                    <a:pt x="5003" y="11328"/>
                  </a:lnTo>
                  <a:lnTo>
                    <a:pt x="4927" y="5638"/>
                  </a:lnTo>
                  <a:lnTo>
                    <a:pt x="4508" y="0"/>
                  </a:lnTo>
                </a:path>
                <a:path w="5714" h="17144">
                  <a:moveTo>
                    <a:pt x="5143" y="16992"/>
                  </a:moveTo>
                  <a:lnTo>
                    <a:pt x="0" y="16992"/>
                  </a:lnTo>
                </a:path>
              </a:pathLst>
            </a:custGeom>
            <a:ln w="6426">
              <a:solidFill>
                <a:srgbClr val="070101"/>
              </a:solidFill>
            </a:ln>
          </p:spPr>
          <p:txBody>
            <a:bodyPr wrap="square" lIns="0" tIns="0" rIns="0" bIns="0" rtlCol="0"/>
            <a:lstStyle/>
            <a:p/>
          </p:txBody>
        </p:sp>
        <p:sp>
          <p:nvSpPr>
            <p:cNvPr id="4340" name="object 4340" descr=""/>
            <p:cNvSpPr/>
            <p:nvPr/>
          </p:nvSpPr>
          <p:spPr>
            <a:xfrm>
              <a:off x="3979443" y="2091857"/>
              <a:ext cx="635" cy="17145"/>
            </a:xfrm>
            <a:custGeom>
              <a:avLst/>
              <a:gdLst/>
              <a:ahLst/>
              <a:cxnLst/>
              <a:rect l="l" t="t" r="r" b="b"/>
              <a:pathLst>
                <a:path w="635" h="17144">
                  <a:moveTo>
                    <a:pt x="0" y="0"/>
                  </a:moveTo>
                  <a:lnTo>
                    <a:pt x="431" y="5651"/>
                  </a:lnTo>
                  <a:lnTo>
                    <a:pt x="495" y="11341"/>
                  </a:lnTo>
                  <a:lnTo>
                    <a:pt x="635" y="16992"/>
                  </a:lnTo>
                </a:path>
              </a:pathLst>
            </a:custGeom>
            <a:ln w="6426">
              <a:solidFill>
                <a:srgbClr val="070101"/>
              </a:solidFill>
            </a:ln>
          </p:spPr>
          <p:txBody>
            <a:bodyPr wrap="square" lIns="0" tIns="0" rIns="0" bIns="0" rtlCol="0"/>
            <a:lstStyle/>
            <a:p/>
          </p:txBody>
        </p:sp>
        <p:sp>
          <p:nvSpPr>
            <p:cNvPr id="4341" name="object 4341" descr=""/>
            <p:cNvSpPr/>
            <p:nvPr/>
          </p:nvSpPr>
          <p:spPr>
            <a:xfrm>
              <a:off x="3985632" y="2091860"/>
              <a:ext cx="0" cy="38735"/>
            </a:xfrm>
            <a:custGeom>
              <a:avLst/>
              <a:gdLst/>
              <a:ahLst/>
              <a:cxnLst/>
              <a:rect l="l" t="t" r="r" b="b"/>
              <a:pathLst>
                <a:path w="0" h="38735">
                  <a:moveTo>
                    <a:pt x="0" y="38277"/>
                  </a:moveTo>
                  <a:lnTo>
                    <a:pt x="0" y="0"/>
                  </a:lnTo>
                </a:path>
              </a:pathLst>
            </a:custGeom>
            <a:ln w="6426">
              <a:solidFill>
                <a:srgbClr val="070101"/>
              </a:solidFill>
            </a:ln>
          </p:spPr>
          <p:txBody>
            <a:bodyPr wrap="square" lIns="0" tIns="0" rIns="0" bIns="0" rtlCol="0"/>
            <a:lstStyle/>
            <a:p/>
          </p:txBody>
        </p:sp>
        <p:sp>
          <p:nvSpPr>
            <p:cNvPr id="4342" name="object 4342" descr=""/>
            <p:cNvSpPr/>
            <p:nvPr/>
          </p:nvSpPr>
          <p:spPr>
            <a:xfrm>
              <a:off x="3985843" y="2108210"/>
              <a:ext cx="2540" cy="635"/>
            </a:xfrm>
            <a:custGeom>
              <a:avLst/>
              <a:gdLst/>
              <a:ahLst/>
              <a:cxnLst/>
              <a:rect l="l" t="t" r="r" b="b"/>
              <a:pathLst>
                <a:path w="2539" h="635">
                  <a:moveTo>
                    <a:pt x="2082" y="0"/>
                  </a:moveTo>
                  <a:lnTo>
                    <a:pt x="0" y="584"/>
                  </a:lnTo>
                </a:path>
              </a:pathLst>
            </a:custGeom>
            <a:ln w="6426">
              <a:solidFill>
                <a:srgbClr val="070101"/>
              </a:solidFill>
            </a:ln>
          </p:spPr>
          <p:txBody>
            <a:bodyPr wrap="square" lIns="0" tIns="0" rIns="0" bIns="0" rtlCol="0"/>
            <a:lstStyle/>
            <a:p/>
          </p:txBody>
        </p:sp>
        <p:sp>
          <p:nvSpPr>
            <p:cNvPr id="4343" name="object 4343" descr=""/>
            <p:cNvSpPr/>
            <p:nvPr/>
          </p:nvSpPr>
          <p:spPr>
            <a:xfrm>
              <a:off x="4005906" y="2107274"/>
              <a:ext cx="1270" cy="1270"/>
            </a:xfrm>
            <a:custGeom>
              <a:avLst/>
              <a:gdLst/>
              <a:ahLst/>
              <a:cxnLst/>
              <a:rect l="l" t="t" r="r" b="b"/>
              <a:pathLst>
                <a:path w="1270" h="1269">
                  <a:moveTo>
                    <a:pt x="1193" y="0"/>
                  </a:moveTo>
                  <a:lnTo>
                    <a:pt x="1054" y="584"/>
                  </a:lnTo>
                  <a:lnTo>
                    <a:pt x="622" y="927"/>
                  </a:lnTo>
                  <a:lnTo>
                    <a:pt x="0" y="939"/>
                  </a:lnTo>
                </a:path>
              </a:pathLst>
            </a:custGeom>
            <a:ln w="6426">
              <a:solidFill>
                <a:srgbClr val="070101"/>
              </a:solidFill>
            </a:ln>
          </p:spPr>
          <p:txBody>
            <a:bodyPr wrap="square" lIns="0" tIns="0" rIns="0" bIns="0" rtlCol="0"/>
            <a:lstStyle/>
            <a:p/>
          </p:txBody>
        </p:sp>
        <p:sp>
          <p:nvSpPr>
            <p:cNvPr id="4344" name="object 4344" descr=""/>
            <p:cNvSpPr/>
            <p:nvPr/>
          </p:nvSpPr>
          <p:spPr>
            <a:xfrm>
              <a:off x="3987925" y="2108210"/>
              <a:ext cx="18415" cy="22225"/>
            </a:xfrm>
            <a:custGeom>
              <a:avLst/>
              <a:gdLst/>
              <a:ahLst/>
              <a:cxnLst/>
              <a:rect l="l" t="t" r="r" b="b"/>
              <a:pathLst>
                <a:path w="18414" h="22225">
                  <a:moveTo>
                    <a:pt x="0" y="0"/>
                  </a:moveTo>
                  <a:lnTo>
                    <a:pt x="17983" y="0"/>
                  </a:lnTo>
                </a:path>
                <a:path w="18414" h="22225">
                  <a:moveTo>
                    <a:pt x="0" y="0"/>
                  </a:moveTo>
                  <a:lnTo>
                    <a:pt x="0" y="21932"/>
                  </a:lnTo>
                </a:path>
              </a:pathLst>
            </a:custGeom>
            <a:ln w="6426">
              <a:solidFill>
                <a:srgbClr val="070101"/>
              </a:solidFill>
            </a:ln>
          </p:spPr>
          <p:txBody>
            <a:bodyPr wrap="square" lIns="0" tIns="0" rIns="0" bIns="0" rtlCol="0"/>
            <a:lstStyle/>
            <a:p/>
          </p:txBody>
        </p:sp>
        <p:sp>
          <p:nvSpPr>
            <p:cNvPr id="4345" name="object 4345" descr=""/>
            <p:cNvSpPr/>
            <p:nvPr/>
          </p:nvSpPr>
          <p:spPr>
            <a:xfrm>
              <a:off x="4007102" y="2089402"/>
              <a:ext cx="14604" cy="0"/>
            </a:xfrm>
            <a:custGeom>
              <a:avLst/>
              <a:gdLst/>
              <a:ahLst/>
              <a:cxnLst/>
              <a:rect l="l" t="t" r="r" b="b"/>
              <a:pathLst>
                <a:path w="14604" h="0">
                  <a:moveTo>
                    <a:pt x="14160" y="0"/>
                  </a:moveTo>
                  <a:lnTo>
                    <a:pt x="0" y="0"/>
                  </a:lnTo>
                </a:path>
              </a:pathLst>
            </a:custGeom>
            <a:ln w="6426">
              <a:solidFill>
                <a:srgbClr val="070101"/>
              </a:solidFill>
            </a:ln>
          </p:spPr>
          <p:txBody>
            <a:bodyPr wrap="square" lIns="0" tIns="0" rIns="0" bIns="0" rtlCol="0"/>
            <a:lstStyle/>
            <a:p/>
          </p:txBody>
        </p:sp>
        <p:sp>
          <p:nvSpPr>
            <p:cNvPr id="4346" name="object 4346" descr=""/>
            <p:cNvSpPr/>
            <p:nvPr/>
          </p:nvSpPr>
          <p:spPr>
            <a:xfrm>
              <a:off x="4008352" y="2183865"/>
              <a:ext cx="635" cy="0"/>
            </a:xfrm>
            <a:custGeom>
              <a:avLst/>
              <a:gdLst/>
              <a:ahLst/>
              <a:cxnLst/>
              <a:rect l="l" t="t" r="r" b="b"/>
              <a:pathLst>
                <a:path w="635" h="0">
                  <a:moveTo>
                    <a:pt x="0" y="0"/>
                  </a:moveTo>
                  <a:lnTo>
                    <a:pt x="228" y="0"/>
                  </a:lnTo>
                </a:path>
              </a:pathLst>
            </a:custGeom>
            <a:ln w="6426">
              <a:solidFill>
                <a:srgbClr val="070101"/>
              </a:solidFill>
            </a:ln>
          </p:spPr>
          <p:txBody>
            <a:bodyPr wrap="square" lIns="0" tIns="0" rIns="0" bIns="0" rtlCol="0"/>
            <a:lstStyle/>
            <a:p/>
          </p:txBody>
        </p:sp>
        <p:sp>
          <p:nvSpPr>
            <p:cNvPr id="4347" name="object 4347" descr=""/>
            <p:cNvSpPr/>
            <p:nvPr/>
          </p:nvSpPr>
          <p:spPr>
            <a:xfrm>
              <a:off x="4008347" y="2183865"/>
              <a:ext cx="13335" cy="0"/>
            </a:xfrm>
            <a:custGeom>
              <a:avLst/>
              <a:gdLst/>
              <a:ahLst/>
              <a:cxnLst/>
              <a:rect l="l" t="t" r="r" b="b"/>
              <a:pathLst>
                <a:path w="13335" h="0">
                  <a:moveTo>
                    <a:pt x="228" y="0"/>
                  </a:moveTo>
                  <a:lnTo>
                    <a:pt x="12915" y="0"/>
                  </a:lnTo>
                </a:path>
                <a:path w="13335" h="0">
                  <a:moveTo>
                    <a:pt x="228" y="0"/>
                  </a:moveTo>
                  <a:lnTo>
                    <a:pt x="0" y="0"/>
                  </a:lnTo>
                </a:path>
              </a:pathLst>
            </a:custGeom>
            <a:ln w="6426">
              <a:solidFill>
                <a:srgbClr val="070101"/>
              </a:solidFill>
            </a:ln>
          </p:spPr>
          <p:txBody>
            <a:bodyPr wrap="square" lIns="0" tIns="0" rIns="0" bIns="0" rtlCol="0"/>
            <a:lstStyle/>
            <a:p/>
          </p:txBody>
        </p:sp>
        <p:sp>
          <p:nvSpPr>
            <p:cNvPr id="4348" name="object 4348" descr=""/>
            <p:cNvSpPr/>
            <p:nvPr/>
          </p:nvSpPr>
          <p:spPr>
            <a:xfrm>
              <a:off x="3950426" y="2103849"/>
              <a:ext cx="88900" cy="80645"/>
            </a:xfrm>
            <a:custGeom>
              <a:avLst/>
              <a:gdLst/>
              <a:ahLst/>
              <a:cxnLst/>
              <a:rect l="l" t="t" r="r" b="b"/>
              <a:pathLst>
                <a:path w="88900" h="80644">
                  <a:moveTo>
                    <a:pt x="2451" y="26289"/>
                  </a:moveTo>
                  <a:lnTo>
                    <a:pt x="3924" y="26289"/>
                  </a:lnTo>
                </a:path>
                <a:path w="88900" h="80644">
                  <a:moveTo>
                    <a:pt x="3936" y="26289"/>
                  </a:moveTo>
                  <a:lnTo>
                    <a:pt x="4135" y="37042"/>
                  </a:lnTo>
                  <a:lnTo>
                    <a:pt x="4330" y="47794"/>
                  </a:lnTo>
                  <a:lnTo>
                    <a:pt x="4554" y="58544"/>
                  </a:lnTo>
                  <a:lnTo>
                    <a:pt x="4838" y="69291"/>
                  </a:lnTo>
                  <a:lnTo>
                    <a:pt x="4902" y="71704"/>
                  </a:lnTo>
                  <a:lnTo>
                    <a:pt x="4991" y="74129"/>
                  </a:lnTo>
                  <a:lnTo>
                    <a:pt x="5079" y="76542"/>
                  </a:lnTo>
                </a:path>
                <a:path w="88900" h="80644">
                  <a:moveTo>
                    <a:pt x="15417" y="76555"/>
                  </a:moveTo>
                  <a:lnTo>
                    <a:pt x="14808" y="76771"/>
                  </a:lnTo>
                  <a:lnTo>
                    <a:pt x="14262" y="77114"/>
                  </a:lnTo>
                  <a:lnTo>
                    <a:pt x="13804" y="77558"/>
                  </a:lnTo>
                </a:path>
                <a:path w="88900" h="80644">
                  <a:moveTo>
                    <a:pt x="12547" y="32778"/>
                  </a:moveTo>
                  <a:lnTo>
                    <a:pt x="12697" y="43968"/>
                  </a:lnTo>
                  <a:lnTo>
                    <a:pt x="12833" y="55187"/>
                  </a:lnTo>
                  <a:lnTo>
                    <a:pt x="13140" y="66397"/>
                  </a:lnTo>
                  <a:lnTo>
                    <a:pt x="13804" y="77558"/>
                  </a:lnTo>
                </a:path>
                <a:path w="88900" h="80644">
                  <a:moveTo>
                    <a:pt x="12420" y="26289"/>
                  </a:moveTo>
                  <a:lnTo>
                    <a:pt x="12458" y="28448"/>
                  </a:lnTo>
                  <a:lnTo>
                    <a:pt x="12496" y="30619"/>
                  </a:lnTo>
                  <a:lnTo>
                    <a:pt x="12547" y="32778"/>
                  </a:lnTo>
                </a:path>
                <a:path w="88900" h="80644">
                  <a:moveTo>
                    <a:pt x="14262" y="26289"/>
                  </a:moveTo>
                  <a:lnTo>
                    <a:pt x="12420" y="26289"/>
                  </a:lnTo>
                </a:path>
                <a:path w="88900" h="80644">
                  <a:moveTo>
                    <a:pt x="14262" y="26289"/>
                  </a:moveTo>
                  <a:lnTo>
                    <a:pt x="14489" y="38832"/>
                  </a:lnTo>
                  <a:lnTo>
                    <a:pt x="14706" y="51401"/>
                  </a:lnTo>
                  <a:lnTo>
                    <a:pt x="14990" y="63977"/>
                  </a:lnTo>
                  <a:lnTo>
                    <a:pt x="15417" y="76542"/>
                  </a:lnTo>
                </a:path>
                <a:path w="88900" h="80644">
                  <a:moveTo>
                    <a:pt x="16890" y="76555"/>
                  </a:moveTo>
                  <a:lnTo>
                    <a:pt x="15417" y="76555"/>
                  </a:lnTo>
                </a:path>
                <a:path w="88900" h="80644">
                  <a:moveTo>
                    <a:pt x="14262" y="26289"/>
                  </a:moveTo>
                  <a:lnTo>
                    <a:pt x="15735" y="26289"/>
                  </a:lnTo>
                </a:path>
                <a:path w="88900" h="80644">
                  <a:moveTo>
                    <a:pt x="15747" y="26289"/>
                  </a:moveTo>
                  <a:lnTo>
                    <a:pt x="16738" y="72542"/>
                  </a:lnTo>
                  <a:lnTo>
                    <a:pt x="16789" y="73875"/>
                  </a:lnTo>
                  <a:lnTo>
                    <a:pt x="16840" y="75209"/>
                  </a:lnTo>
                  <a:lnTo>
                    <a:pt x="16903" y="76542"/>
                  </a:lnTo>
                </a:path>
                <a:path w="88900" h="80644">
                  <a:moveTo>
                    <a:pt x="18948" y="77558"/>
                  </a:moveTo>
                  <a:lnTo>
                    <a:pt x="18313" y="77127"/>
                  </a:lnTo>
                  <a:lnTo>
                    <a:pt x="17614" y="76796"/>
                  </a:lnTo>
                  <a:lnTo>
                    <a:pt x="16890" y="76555"/>
                  </a:lnTo>
                </a:path>
                <a:path w="88900" h="80644">
                  <a:moveTo>
                    <a:pt x="17564" y="26289"/>
                  </a:moveTo>
                  <a:lnTo>
                    <a:pt x="15747" y="26289"/>
                  </a:lnTo>
                </a:path>
                <a:path w="88900" h="80644">
                  <a:moveTo>
                    <a:pt x="17703" y="32778"/>
                  </a:moveTo>
                  <a:lnTo>
                    <a:pt x="17652" y="30619"/>
                  </a:lnTo>
                  <a:lnTo>
                    <a:pt x="17602" y="28448"/>
                  </a:lnTo>
                  <a:lnTo>
                    <a:pt x="17564" y="26289"/>
                  </a:lnTo>
                </a:path>
                <a:path w="88900" h="80644">
                  <a:moveTo>
                    <a:pt x="18948" y="77558"/>
                  </a:moveTo>
                  <a:lnTo>
                    <a:pt x="18298" y="66391"/>
                  </a:lnTo>
                  <a:lnTo>
                    <a:pt x="17997" y="55183"/>
                  </a:lnTo>
                  <a:lnTo>
                    <a:pt x="17860" y="43967"/>
                  </a:lnTo>
                  <a:lnTo>
                    <a:pt x="17703" y="32778"/>
                  </a:lnTo>
                </a:path>
                <a:path w="88900" h="80644">
                  <a:moveTo>
                    <a:pt x="736" y="32778"/>
                  </a:moveTo>
                  <a:lnTo>
                    <a:pt x="893" y="43968"/>
                  </a:lnTo>
                  <a:lnTo>
                    <a:pt x="1030" y="55187"/>
                  </a:lnTo>
                  <a:lnTo>
                    <a:pt x="1331" y="66397"/>
                  </a:lnTo>
                  <a:lnTo>
                    <a:pt x="1981" y="77558"/>
                  </a:lnTo>
                </a:path>
                <a:path w="88900" h="80644">
                  <a:moveTo>
                    <a:pt x="596" y="26289"/>
                  </a:moveTo>
                  <a:lnTo>
                    <a:pt x="647" y="28448"/>
                  </a:lnTo>
                  <a:lnTo>
                    <a:pt x="698" y="30619"/>
                  </a:lnTo>
                  <a:lnTo>
                    <a:pt x="736" y="32778"/>
                  </a:lnTo>
                </a:path>
                <a:path w="88900" h="80644">
                  <a:moveTo>
                    <a:pt x="2451" y="26289"/>
                  </a:moveTo>
                  <a:lnTo>
                    <a:pt x="596" y="26289"/>
                  </a:lnTo>
                </a:path>
                <a:path w="88900" h="80644">
                  <a:moveTo>
                    <a:pt x="3606" y="76555"/>
                  </a:moveTo>
                  <a:lnTo>
                    <a:pt x="2997" y="76771"/>
                  </a:lnTo>
                  <a:lnTo>
                    <a:pt x="2438" y="77114"/>
                  </a:lnTo>
                  <a:lnTo>
                    <a:pt x="1981" y="77558"/>
                  </a:lnTo>
                </a:path>
                <a:path w="88900" h="80644">
                  <a:moveTo>
                    <a:pt x="30251" y="32778"/>
                  </a:moveTo>
                  <a:lnTo>
                    <a:pt x="30410" y="43967"/>
                  </a:lnTo>
                  <a:lnTo>
                    <a:pt x="30549" y="55183"/>
                  </a:lnTo>
                  <a:lnTo>
                    <a:pt x="30851" y="66391"/>
                  </a:lnTo>
                  <a:lnTo>
                    <a:pt x="31495" y="77558"/>
                  </a:lnTo>
                </a:path>
                <a:path w="88900" h="80644">
                  <a:moveTo>
                    <a:pt x="30124" y="26289"/>
                  </a:moveTo>
                  <a:lnTo>
                    <a:pt x="30175" y="28448"/>
                  </a:lnTo>
                  <a:lnTo>
                    <a:pt x="30213" y="30619"/>
                  </a:lnTo>
                  <a:lnTo>
                    <a:pt x="30251" y="32778"/>
                  </a:lnTo>
                </a:path>
                <a:path w="88900" h="80644">
                  <a:moveTo>
                    <a:pt x="30124" y="26289"/>
                  </a:moveTo>
                  <a:lnTo>
                    <a:pt x="31940" y="26289"/>
                  </a:lnTo>
                </a:path>
                <a:path w="88900" h="80644">
                  <a:moveTo>
                    <a:pt x="33121" y="76542"/>
                  </a:moveTo>
                  <a:lnTo>
                    <a:pt x="32703" y="63984"/>
                  </a:lnTo>
                  <a:lnTo>
                    <a:pt x="32415" y="51420"/>
                  </a:lnTo>
                  <a:lnTo>
                    <a:pt x="32191" y="38854"/>
                  </a:lnTo>
                  <a:lnTo>
                    <a:pt x="31965" y="26289"/>
                  </a:lnTo>
                </a:path>
                <a:path w="88900" h="80644">
                  <a:moveTo>
                    <a:pt x="33121" y="76542"/>
                  </a:moveTo>
                  <a:lnTo>
                    <a:pt x="32511" y="76771"/>
                  </a:lnTo>
                  <a:lnTo>
                    <a:pt x="31965" y="77114"/>
                  </a:lnTo>
                  <a:lnTo>
                    <a:pt x="31495" y="77558"/>
                  </a:lnTo>
                </a:path>
                <a:path w="88900" h="80644">
                  <a:moveTo>
                    <a:pt x="24358" y="32778"/>
                  </a:moveTo>
                  <a:lnTo>
                    <a:pt x="24511" y="43972"/>
                  </a:lnTo>
                  <a:lnTo>
                    <a:pt x="24650" y="55187"/>
                  </a:lnTo>
                  <a:lnTo>
                    <a:pt x="24951" y="66393"/>
                  </a:lnTo>
                  <a:lnTo>
                    <a:pt x="25590" y="77558"/>
                  </a:lnTo>
                </a:path>
                <a:path w="88900" h="80644">
                  <a:moveTo>
                    <a:pt x="24218" y="26289"/>
                  </a:moveTo>
                  <a:lnTo>
                    <a:pt x="24269" y="28448"/>
                  </a:lnTo>
                  <a:lnTo>
                    <a:pt x="24307" y="30619"/>
                  </a:lnTo>
                  <a:lnTo>
                    <a:pt x="24358" y="32778"/>
                  </a:lnTo>
                </a:path>
                <a:path w="88900" h="80644">
                  <a:moveTo>
                    <a:pt x="24218" y="26289"/>
                  </a:moveTo>
                  <a:lnTo>
                    <a:pt x="26034" y="26289"/>
                  </a:lnTo>
                </a:path>
                <a:path w="88900" h="80644">
                  <a:moveTo>
                    <a:pt x="27216" y="76542"/>
                  </a:moveTo>
                  <a:lnTo>
                    <a:pt x="26792" y="63984"/>
                  </a:lnTo>
                  <a:lnTo>
                    <a:pt x="26504" y="51420"/>
                  </a:lnTo>
                  <a:lnTo>
                    <a:pt x="26283" y="38854"/>
                  </a:lnTo>
                  <a:lnTo>
                    <a:pt x="26060" y="26289"/>
                  </a:lnTo>
                </a:path>
                <a:path w="88900" h="80644">
                  <a:moveTo>
                    <a:pt x="27216" y="76542"/>
                  </a:moveTo>
                  <a:lnTo>
                    <a:pt x="26606" y="76771"/>
                  </a:lnTo>
                  <a:lnTo>
                    <a:pt x="26060" y="77114"/>
                  </a:lnTo>
                  <a:lnTo>
                    <a:pt x="25590" y="77558"/>
                  </a:lnTo>
                </a:path>
                <a:path w="88900" h="80644">
                  <a:moveTo>
                    <a:pt x="5892" y="32778"/>
                  </a:moveTo>
                  <a:lnTo>
                    <a:pt x="5854" y="30619"/>
                  </a:lnTo>
                  <a:lnTo>
                    <a:pt x="5803" y="28448"/>
                  </a:lnTo>
                  <a:lnTo>
                    <a:pt x="5765" y="26289"/>
                  </a:lnTo>
                </a:path>
                <a:path w="88900" h="80644">
                  <a:moveTo>
                    <a:pt x="7137" y="77558"/>
                  </a:moveTo>
                  <a:lnTo>
                    <a:pt x="6492" y="66393"/>
                  </a:lnTo>
                  <a:lnTo>
                    <a:pt x="6191" y="55187"/>
                  </a:lnTo>
                  <a:lnTo>
                    <a:pt x="6051" y="43972"/>
                  </a:lnTo>
                  <a:lnTo>
                    <a:pt x="5892" y="32778"/>
                  </a:lnTo>
                </a:path>
                <a:path w="88900" h="80644">
                  <a:moveTo>
                    <a:pt x="7137" y="77558"/>
                  </a:moveTo>
                  <a:lnTo>
                    <a:pt x="6502" y="77127"/>
                  </a:lnTo>
                  <a:lnTo>
                    <a:pt x="5816" y="76796"/>
                  </a:lnTo>
                  <a:lnTo>
                    <a:pt x="5079" y="76555"/>
                  </a:lnTo>
                </a:path>
                <a:path w="88900" h="80644">
                  <a:moveTo>
                    <a:pt x="5765" y="26289"/>
                  </a:moveTo>
                  <a:lnTo>
                    <a:pt x="3936" y="26289"/>
                  </a:lnTo>
                </a:path>
                <a:path w="88900" h="80644">
                  <a:moveTo>
                    <a:pt x="27546" y="26289"/>
                  </a:moveTo>
                  <a:lnTo>
                    <a:pt x="27756" y="38854"/>
                  </a:lnTo>
                  <a:lnTo>
                    <a:pt x="27973" y="51420"/>
                  </a:lnTo>
                  <a:lnTo>
                    <a:pt x="28258" y="63984"/>
                  </a:lnTo>
                  <a:lnTo>
                    <a:pt x="28676" y="76542"/>
                  </a:lnTo>
                </a:path>
                <a:path w="88900" h="80644">
                  <a:moveTo>
                    <a:pt x="29362" y="26289"/>
                  </a:moveTo>
                  <a:lnTo>
                    <a:pt x="27571" y="26289"/>
                  </a:lnTo>
                </a:path>
                <a:path w="88900" h="80644">
                  <a:moveTo>
                    <a:pt x="29502" y="32778"/>
                  </a:moveTo>
                  <a:lnTo>
                    <a:pt x="29463" y="30619"/>
                  </a:lnTo>
                  <a:lnTo>
                    <a:pt x="29413" y="28448"/>
                  </a:lnTo>
                  <a:lnTo>
                    <a:pt x="29362" y="26289"/>
                  </a:lnTo>
                </a:path>
                <a:path w="88900" h="80644">
                  <a:moveTo>
                    <a:pt x="30759" y="77558"/>
                  </a:moveTo>
                  <a:lnTo>
                    <a:pt x="30093" y="66393"/>
                  </a:lnTo>
                  <a:lnTo>
                    <a:pt x="29792" y="55187"/>
                  </a:lnTo>
                  <a:lnTo>
                    <a:pt x="29661" y="43972"/>
                  </a:lnTo>
                  <a:lnTo>
                    <a:pt x="29502" y="32778"/>
                  </a:lnTo>
                </a:path>
                <a:path w="88900" h="80644">
                  <a:moveTo>
                    <a:pt x="30759" y="77558"/>
                  </a:moveTo>
                  <a:lnTo>
                    <a:pt x="30124" y="77127"/>
                  </a:lnTo>
                  <a:lnTo>
                    <a:pt x="29413" y="76796"/>
                  </a:lnTo>
                  <a:lnTo>
                    <a:pt x="28676" y="76555"/>
                  </a:lnTo>
                </a:path>
                <a:path w="88900" h="80644">
                  <a:moveTo>
                    <a:pt x="88544" y="0"/>
                  </a:moveTo>
                  <a:lnTo>
                    <a:pt x="73456" y="0"/>
                  </a:lnTo>
                </a:path>
                <a:path w="88900" h="80644">
                  <a:moveTo>
                    <a:pt x="88544" y="65570"/>
                  </a:moveTo>
                  <a:lnTo>
                    <a:pt x="73456" y="65570"/>
                  </a:lnTo>
                </a:path>
                <a:path w="88900" h="80644">
                  <a:moveTo>
                    <a:pt x="18453" y="32778"/>
                  </a:moveTo>
                  <a:lnTo>
                    <a:pt x="18606" y="43967"/>
                  </a:lnTo>
                  <a:lnTo>
                    <a:pt x="18745" y="55183"/>
                  </a:lnTo>
                  <a:lnTo>
                    <a:pt x="19046" y="66391"/>
                  </a:lnTo>
                  <a:lnTo>
                    <a:pt x="19684" y="77558"/>
                  </a:lnTo>
                </a:path>
                <a:path w="88900" h="80644">
                  <a:moveTo>
                    <a:pt x="18313" y="26289"/>
                  </a:moveTo>
                  <a:lnTo>
                    <a:pt x="18364" y="28448"/>
                  </a:lnTo>
                  <a:lnTo>
                    <a:pt x="18402" y="30619"/>
                  </a:lnTo>
                  <a:lnTo>
                    <a:pt x="18453" y="32778"/>
                  </a:lnTo>
                </a:path>
                <a:path w="88900" h="80644">
                  <a:moveTo>
                    <a:pt x="18313" y="26289"/>
                  </a:moveTo>
                  <a:lnTo>
                    <a:pt x="20142" y="26289"/>
                  </a:lnTo>
                </a:path>
                <a:path w="88900" h="80644">
                  <a:moveTo>
                    <a:pt x="21310" y="76542"/>
                  </a:moveTo>
                  <a:lnTo>
                    <a:pt x="20898" y="63984"/>
                  </a:lnTo>
                  <a:lnTo>
                    <a:pt x="20610" y="51420"/>
                  </a:lnTo>
                  <a:lnTo>
                    <a:pt x="20387" y="38854"/>
                  </a:lnTo>
                  <a:lnTo>
                    <a:pt x="20167" y="26289"/>
                  </a:lnTo>
                </a:path>
                <a:path w="88900" h="80644">
                  <a:moveTo>
                    <a:pt x="21310" y="76542"/>
                  </a:moveTo>
                  <a:lnTo>
                    <a:pt x="20700" y="76771"/>
                  </a:lnTo>
                  <a:lnTo>
                    <a:pt x="20167" y="77114"/>
                  </a:lnTo>
                  <a:lnTo>
                    <a:pt x="19684" y="77558"/>
                  </a:lnTo>
                </a:path>
                <a:path w="88900" h="80644">
                  <a:moveTo>
                    <a:pt x="11798" y="32791"/>
                  </a:moveTo>
                  <a:lnTo>
                    <a:pt x="11747" y="30619"/>
                  </a:lnTo>
                  <a:lnTo>
                    <a:pt x="11709" y="28448"/>
                  </a:lnTo>
                  <a:lnTo>
                    <a:pt x="11671" y="26289"/>
                  </a:lnTo>
                </a:path>
                <a:path w="88900" h="80644">
                  <a:moveTo>
                    <a:pt x="13042" y="77558"/>
                  </a:moveTo>
                  <a:lnTo>
                    <a:pt x="12393" y="66393"/>
                  </a:lnTo>
                  <a:lnTo>
                    <a:pt x="12091" y="55189"/>
                  </a:lnTo>
                  <a:lnTo>
                    <a:pt x="11955" y="43977"/>
                  </a:lnTo>
                  <a:lnTo>
                    <a:pt x="11798" y="32791"/>
                  </a:lnTo>
                </a:path>
                <a:path w="88900" h="80644">
                  <a:moveTo>
                    <a:pt x="13042" y="77558"/>
                  </a:moveTo>
                  <a:lnTo>
                    <a:pt x="12407" y="77127"/>
                  </a:lnTo>
                  <a:lnTo>
                    <a:pt x="11709" y="76796"/>
                  </a:lnTo>
                  <a:lnTo>
                    <a:pt x="10985" y="76555"/>
                  </a:lnTo>
                </a:path>
                <a:path w="88900" h="80644">
                  <a:moveTo>
                    <a:pt x="11671" y="26289"/>
                  </a:moveTo>
                  <a:lnTo>
                    <a:pt x="9842" y="26289"/>
                  </a:lnTo>
                </a:path>
                <a:path w="88900" h="80644">
                  <a:moveTo>
                    <a:pt x="28689" y="76542"/>
                  </a:moveTo>
                  <a:lnTo>
                    <a:pt x="27216" y="76542"/>
                  </a:lnTo>
                </a:path>
                <a:path w="88900" h="80644">
                  <a:moveTo>
                    <a:pt x="27546" y="26289"/>
                  </a:moveTo>
                  <a:lnTo>
                    <a:pt x="26060" y="26289"/>
                  </a:lnTo>
                </a:path>
                <a:path w="88900" h="80644">
                  <a:moveTo>
                    <a:pt x="34594" y="76555"/>
                  </a:moveTo>
                  <a:lnTo>
                    <a:pt x="33121" y="76555"/>
                  </a:lnTo>
                </a:path>
                <a:path w="88900" h="80644">
                  <a:moveTo>
                    <a:pt x="31965" y="26289"/>
                  </a:moveTo>
                  <a:lnTo>
                    <a:pt x="33439" y="26289"/>
                  </a:lnTo>
                </a:path>
                <a:path w="88900" h="80644">
                  <a:moveTo>
                    <a:pt x="22796" y="76555"/>
                  </a:moveTo>
                  <a:lnTo>
                    <a:pt x="21310" y="76555"/>
                  </a:lnTo>
                </a:path>
                <a:path w="88900" h="80644">
                  <a:moveTo>
                    <a:pt x="20167" y="26289"/>
                  </a:moveTo>
                  <a:lnTo>
                    <a:pt x="21640" y="26289"/>
                  </a:lnTo>
                </a:path>
                <a:path w="88900" h="80644">
                  <a:moveTo>
                    <a:pt x="1231" y="77558"/>
                  </a:moveTo>
                  <a:lnTo>
                    <a:pt x="850" y="77279"/>
                  </a:lnTo>
                  <a:lnTo>
                    <a:pt x="431" y="77050"/>
                  </a:lnTo>
                  <a:lnTo>
                    <a:pt x="0" y="76873"/>
                  </a:lnTo>
                </a:path>
                <a:path w="88900" h="80644">
                  <a:moveTo>
                    <a:pt x="1231" y="77558"/>
                  </a:moveTo>
                  <a:lnTo>
                    <a:pt x="684" y="66381"/>
                  </a:lnTo>
                  <a:lnTo>
                    <a:pt x="373" y="55184"/>
                  </a:lnTo>
                  <a:lnTo>
                    <a:pt x="183" y="43983"/>
                  </a:lnTo>
                  <a:lnTo>
                    <a:pt x="0" y="32791"/>
                  </a:lnTo>
                </a:path>
                <a:path w="88900" h="80644">
                  <a:moveTo>
                    <a:pt x="0" y="76860"/>
                  </a:moveTo>
                  <a:lnTo>
                    <a:pt x="0" y="32778"/>
                  </a:lnTo>
                </a:path>
                <a:path w="88900" h="80644">
                  <a:moveTo>
                    <a:pt x="47523" y="80416"/>
                  </a:moveTo>
                  <a:lnTo>
                    <a:pt x="38366" y="80416"/>
                  </a:lnTo>
                </a:path>
                <a:path w="88900" h="80644">
                  <a:moveTo>
                    <a:pt x="38366" y="26289"/>
                  </a:moveTo>
                  <a:lnTo>
                    <a:pt x="48704" y="26289"/>
                  </a:lnTo>
                </a:path>
              </a:pathLst>
            </a:custGeom>
            <a:ln w="6426">
              <a:solidFill>
                <a:srgbClr val="070101"/>
              </a:solidFill>
            </a:ln>
          </p:spPr>
          <p:txBody>
            <a:bodyPr wrap="square" lIns="0" tIns="0" rIns="0" bIns="0" rtlCol="0"/>
            <a:lstStyle/>
            <a:p/>
          </p:txBody>
        </p:sp>
        <p:sp>
          <p:nvSpPr>
            <p:cNvPr id="4349" name="object 4349" descr=""/>
            <p:cNvSpPr/>
            <p:nvPr/>
          </p:nvSpPr>
          <p:spPr>
            <a:xfrm>
              <a:off x="3907310" y="2424262"/>
              <a:ext cx="67310" cy="5080"/>
            </a:xfrm>
            <a:custGeom>
              <a:avLst/>
              <a:gdLst/>
              <a:ahLst/>
              <a:cxnLst/>
              <a:rect l="l" t="t" r="r" b="b"/>
              <a:pathLst>
                <a:path w="67310" h="5080">
                  <a:moveTo>
                    <a:pt x="33921" y="3848"/>
                  </a:moveTo>
                </a:path>
                <a:path w="67310" h="5080">
                  <a:moveTo>
                    <a:pt x="28066" y="3924"/>
                  </a:moveTo>
                  <a:lnTo>
                    <a:pt x="29921" y="723"/>
                  </a:lnTo>
                </a:path>
                <a:path w="67310" h="5080">
                  <a:moveTo>
                    <a:pt x="28016" y="3848"/>
                  </a:moveTo>
                  <a:lnTo>
                    <a:pt x="28625" y="2781"/>
                  </a:lnTo>
                  <a:lnTo>
                    <a:pt x="29235" y="1714"/>
                  </a:lnTo>
                  <a:lnTo>
                    <a:pt x="29857" y="660"/>
                  </a:lnTo>
                </a:path>
                <a:path w="67310" h="5080">
                  <a:moveTo>
                    <a:pt x="29857" y="660"/>
                  </a:moveTo>
                  <a:lnTo>
                    <a:pt x="29921" y="723"/>
                  </a:lnTo>
                </a:path>
                <a:path w="67310" h="5080">
                  <a:moveTo>
                    <a:pt x="28054" y="3924"/>
                  </a:moveTo>
                  <a:lnTo>
                    <a:pt x="28079" y="3911"/>
                  </a:lnTo>
                </a:path>
                <a:path w="67310" h="5080">
                  <a:moveTo>
                    <a:pt x="28016" y="3848"/>
                  </a:moveTo>
                </a:path>
                <a:path w="67310" h="5080">
                  <a:moveTo>
                    <a:pt x="24701" y="711"/>
                  </a:moveTo>
                  <a:lnTo>
                    <a:pt x="25323" y="1790"/>
                  </a:lnTo>
                  <a:lnTo>
                    <a:pt x="25946" y="2857"/>
                  </a:lnTo>
                  <a:lnTo>
                    <a:pt x="26568" y="3924"/>
                  </a:lnTo>
                </a:path>
                <a:path w="67310" h="5080">
                  <a:moveTo>
                    <a:pt x="24676" y="660"/>
                  </a:moveTo>
                  <a:lnTo>
                    <a:pt x="25298" y="1714"/>
                  </a:lnTo>
                  <a:lnTo>
                    <a:pt x="25907" y="2781"/>
                  </a:lnTo>
                  <a:lnTo>
                    <a:pt x="26530" y="3848"/>
                  </a:lnTo>
                </a:path>
                <a:path w="67310" h="5080">
                  <a:moveTo>
                    <a:pt x="26555" y="3911"/>
                  </a:moveTo>
                  <a:lnTo>
                    <a:pt x="26530" y="3848"/>
                  </a:lnTo>
                </a:path>
                <a:path w="67310" h="5080">
                  <a:moveTo>
                    <a:pt x="24701" y="711"/>
                  </a:moveTo>
                  <a:lnTo>
                    <a:pt x="24676" y="660"/>
                  </a:lnTo>
                </a:path>
                <a:path w="67310" h="5080">
                  <a:moveTo>
                    <a:pt x="12903" y="711"/>
                  </a:moveTo>
                  <a:lnTo>
                    <a:pt x="13525" y="1790"/>
                  </a:lnTo>
                  <a:lnTo>
                    <a:pt x="14135" y="2857"/>
                  </a:lnTo>
                  <a:lnTo>
                    <a:pt x="14757" y="3924"/>
                  </a:lnTo>
                </a:path>
                <a:path w="67310" h="5080">
                  <a:moveTo>
                    <a:pt x="12877" y="660"/>
                  </a:moveTo>
                  <a:lnTo>
                    <a:pt x="13500" y="1727"/>
                  </a:lnTo>
                  <a:lnTo>
                    <a:pt x="14096" y="2781"/>
                  </a:lnTo>
                  <a:lnTo>
                    <a:pt x="14719" y="3848"/>
                  </a:lnTo>
                </a:path>
                <a:path w="67310" h="5080">
                  <a:moveTo>
                    <a:pt x="14744" y="3911"/>
                  </a:moveTo>
                  <a:lnTo>
                    <a:pt x="14719" y="3848"/>
                  </a:lnTo>
                </a:path>
                <a:path w="67310" h="5080">
                  <a:moveTo>
                    <a:pt x="12903" y="711"/>
                  </a:moveTo>
                  <a:lnTo>
                    <a:pt x="12877" y="660"/>
                  </a:lnTo>
                </a:path>
                <a:path w="67310" h="5080">
                  <a:moveTo>
                    <a:pt x="36512" y="711"/>
                  </a:moveTo>
                  <a:lnTo>
                    <a:pt x="37134" y="1790"/>
                  </a:lnTo>
                  <a:lnTo>
                    <a:pt x="37757" y="2857"/>
                  </a:lnTo>
                  <a:lnTo>
                    <a:pt x="38379" y="3924"/>
                  </a:lnTo>
                </a:path>
                <a:path w="67310" h="5080">
                  <a:moveTo>
                    <a:pt x="36487" y="660"/>
                  </a:moveTo>
                  <a:lnTo>
                    <a:pt x="37109" y="1727"/>
                  </a:lnTo>
                  <a:lnTo>
                    <a:pt x="37718" y="2781"/>
                  </a:lnTo>
                  <a:lnTo>
                    <a:pt x="38341" y="3848"/>
                  </a:lnTo>
                </a:path>
                <a:path w="67310" h="5080">
                  <a:moveTo>
                    <a:pt x="38366" y="3911"/>
                  </a:moveTo>
                  <a:lnTo>
                    <a:pt x="38341" y="3848"/>
                  </a:lnTo>
                </a:path>
                <a:path w="67310" h="5080">
                  <a:moveTo>
                    <a:pt x="36487" y="660"/>
                  </a:moveTo>
                  <a:lnTo>
                    <a:pt x="36512" y="711"/>
                  </a:lnTo>
                </a:path>
                <a:path w="67310" h="5080">
                  <a:moveTo>
                    <a:pt x="10363" y="3924"/>
                  </a:moveTo>
                  <a:lnTo>
                    <a:pt x="10972" y="2857"/>
                  </a:lnTo>
                  <a:lnTo>
                    <a:pt x="11595" y="1790"/>
                  </a:lnTo>
                  <a:lnTo>
                    <a:pt x="12217" y="711"/>
                  </a:lnTo>
                </a:path>
                <a:path w="67310" h="5080">
                  <a:moveTo>
                    <a:pt x="10299" y="3848"/>
                  </a:moveTo>
                  <a:lnTo>
                    <a:pt x="10909" y="2781"/>
                  </a:lnTo>
                  <a:lnTo>
                    <a:pt x="11518" y="1714"/>
                  </a:lnTo>
                  <a:lnTo>
                    <a:pt x="12141" y="660"/>
                  </a:lnTo>
                </a:path>
                <a:path w="67310" h="5080">
                  <a:moveTo>
                    <a:pt x="12217" y="711"/>
                  </a:moveTo>
                  <a:lnTo>
                    <a:pt x="12141" y="660"/>
                  </a:lnTo>
                </a:path>
                <a:path w="67310" h="5080">
                  <a:moveTo>
                    <a:pt x="10350" y="3924"/>
                  </a:moveTo>
                  <a:lnTo>
                    <a:pt x="10375" y="3911"/>
                  </a:lnTo>
                </a:path>
                <a:path w="67310" h="5080">
                  <a:moveTo>
                    <a:pt x="10299" y="3848"/>
                  </a:moveTo>
                </a:path>
                <a:path w="67310" h="5080">
                  <a:moveTo>
                    <a:pt x="39877" y="3924"/>
                  </a:moveTo>
                  <a:lnTo>
                    <a:pt x="41719" y="723"/>
                  </a:lnTo>
                </a:path>
                <a:path w="67310" h="5080">
                  <a:moveTo>
                    <a:pt x="39827" y="3848"/>
                  </a:moveTo>
                  <a:lnTo>
                    <a:pt x="40436" y="2781"/>
                  </a:lnTo>
                  <a:lnTo>
                    <a:pt x="41046" y="1727"/>
                  </a:lnTo>
                  <a:lnTo>
                    <a:pt x="41655" y="660"/>
                  </a:lnTo>
                </a:path>
                <a:path w="67310" h="5080">
                  <a:moveTo>
                    <a:pt x="41655" y="660"/>
                  </a:moveTo>
                  <a:lnTo>
                    <a:pt x="41719" y="723"/>
                  </a:lnTo>
                </a:path>
                <a:path w="67310" h="5080">
                  <a:moveTo>
                    <a:pt x="39865" y="3924"/>
                  </a:moveTo>
                  <a:lnTo>
                    <a:pt x="39890" y="3911"/>
                  </a:lnTo>
                </a:path>
                <a:path w="67310" h="5080">
                  <a:moveTo>
                    <a:pt x="39827" y="3848"/>
                  </a:moveTo>
                </a:path>
                <a:path w="67310" h="5080">
                  <a:moveTo>
                    <a:pt x="22161" y="3924"/>
                  </a:moveTo>
                  <a:lnTo>
                    <a:pt x="22783" y="2857"/>
                  </a:lnTo>
                  <a:lnTo>
                    <a:pt x="23406" y="1790"/>
                  </a:lnTo>
                  <a:lnTo>
                    <a:pt x="24028" y="711"/>
                  </a:lnTo>
                </a:path>
                <a:path w="67310" h="5080">
                  <a:moveTo>
                    <a:pt x="22097" y="3848"/>
                  </a:moveTo>
                  <a:lnTo>
                    <a:pt x="22720" y="2781"/>
                  </a:lnTo>
                  <a:lnTo>
                    <a:pt x="23329" y="1714"/>
                  </a:lnTo>
                  <a:lnTo>
                    <a:pt x="23952" y="660"/>
                  </a:lnTo>
                </a:path>
                <a:path w="67310" h="5080">
                  <a:moveTo>
                    <a:pt x="24028" y="711"/>
                  </a:moveTo>
                  <a:lnTo>
                    <a:pt x="23952" y="660"/>
                  </a:lnTo>
                </a:path>
                <a:path w="67310" h="5080">
                  <a:moveTo>
                    <a:pt x="22148" y="3924"/>
                  </a:moveTo>
                  <a:lnTo>
                    <a:pt x="22174" y="3911"/>
                  </a:lnTo>
                </a:path>
                <a:path w="67310" h="5080">
                  <a:moveTo>
                    <a:pt x="22097" y="3848"/>
                  </a:moveTo>
                </a:path>
                <a:path w="67310" h="5080">
                  <a:moveTo>
                    <a:pt x="16255" y="3924"/>
                  </a:moveTo>
                  <a:lnTo>
                    <a:pt x="16878" y="2857"/>
                  </a:lnTo>
                  <a:lnTo>
                    <a:pt x="17500" y="1790"/>
                  </a:lnTo>
                  <a:lnTo>
                    <a:pt x="18122" y="711"/>
                  </a:lnTo>
                </a:path>
                <a:path w="67310" h="5080">
                  <a:moveTo>
                    <a:pt x="16192" y="3848"/>
                  </a:moveTo>
                  <a:lnTo>
                    <a:pt x="16814" y="2781"/>
                  </a:lnTo>
                  <a:lnTo>
                    <a:pt x="17424" y="1714"/>
                  </a:lnTo>
                  <a:lnTo>
                    <a:pt x="18046" y="660"/>
                  </a:lnTo>
                </a:path>
                <a:path w="67310" h="5080">
                  <a:moveTo>
                    <a:pt x="18122" y="711"/>
                  </a:moveTo>
                  <a:lnTo>
                    <a:pt x="18046" y="660"/>
                  </a:lnTo>
                </a:path>
                <a:path w="67310" h="5080">
                  <a:moveTo>
                    <a:pt x="16243" y="3924"/>
                  </a:moveTo>
                  <a:lnTo>
                    <a:pt x="16268" y="3911"/>
                  </a:lnTo>
                </a:path>
                <a:path w="67310" h="5080">
                  <a:moveTo>
                    <a:pt x="16192" y="3848"/>
                  </a:moveTo>
                </a:path>
                <a:path w="67310" h="5080">
                  <a:moveTo>
                    <a:pt x="30606" y="711"/>
                  </a:moveTo>
                  <a:lnTo>
                    <a:pt x="31229" y="1790"/>
                  </a:lnTo>
                  <a:lnTo>
                    <a:pt x="31851" y="2857"/>
                  </a:lnTo>
                  <a:lnTo>
                    <a:pt x="32473" y="3924"/>
                  </a:lnTo>
                </a:path>
                <a:path w="67310" h="5080">
                  <a:moveTo>
                    <a:pt x="30581" y="660"/>
                  </a:moveTo>
                  <a:lnTo>
                    <a:pt x="31203" y="1714"/>
                  </a:lnTo>
                  <a:lnTo>
                    <a:pt x="31813" y="2781"/>
                  </a:lnTo>
                  <a:lnTo>
                    <a:pt x="32435" y="3848"/>
                  </a:lnTo>
                </a:path>
                <a:path w="67310" h="5080">
                  <a:moveTo>
                    <a:pt x="32461" y="3911"/>
                  </a:moveTo>
                  <a:lnTo>
                    <a:pt x="32435" y="3848"/>
                  </a:lnTo>
                </a:path>
                <a:path w="67310" h="5080">
                  <a:moveTo>
                    <a:pt x="30581" y="660"/>
                  </a:moveTo>
                  <a:lnTo>
                    <a:pt x="30606" y="711"/>
                  </a:lnTo>
                </a:path>
                <a:path w="67310" h="5080">
                  <a:moveTo>
                    <a:pt x="42417" y="711"/>
                  </a:moveTo>
                  <a:lnTo>
                    <a:pt x="43040" y="1790"/>
                  </a:lnTo>
                  <a:lnTo>
                    <a:pt x="43662" y="2857"/>
                  </a:lnTo>
                  <a:lnTo>
                    <a:pt x="44272" y="3924"/>
                  </a:lnTo>
                </a:path>
                <a:path w="67310" h="5080">
                  <a:moveTo>
                    <a:pt x="42392" y="660"/>
                  </a:moveTo>
                  <a:lnTo>
                    <a:pt x="43014" y="1727"/>
                  </a:lnTo>
                  <a:lnTo>
                    <a:pt x="43637" y="2781"/>
                  </a:lnTo>
                  <a:lnTo>
                    <a:pt x="44234" y="3848"/>
                  </a:lnTo>
                </a:path>
                <a:path w="67310" h="5080">
                  <a:moveTo>
                    <a:pt x="44259" y="3911"/>
                  </a:moveTo>
                  <a:lnTo>
                    <a:pt x="44234" y="3848"/>
                  </a:lnTo>
                </a:path>
                <a:path w="67310" h="5080">
                  <a:moveTo>
                    <a:pt x="42392" y="660"/>
                  </a:moveTo>
                  <a:lnTo>
                    <a:pt x="42443" y="736"/>
                  </a:lnTo>
                </a:path>
                <a:path w="67310" h="5080">
                  <a:moveTo>
                    <a:pt x="0" y="88"/>
                  </a:moveTo>
                  <a:lnTo>
                    <a:pt x="596" y="673"/>
                  </a:lnTo>
                </a:path>
                <a:path w="67310" h="5080">
                  <a:moveTo>
                    <a:pt x="660" y="660"/>
                  </a:moveTo>
                  <a:lnTo>
                    <a:pt x="431" y="431"/>
                  </a:lnTo>
                  <a:lnTo>
                    <a:pt x="228" y="215"/>
                  </a:lnTo>
                  <a:lnTo>
                    <a:pt x="0" y="0"/>
                  </a:lnTo>
                </a:path>
                <a:path w="67310" h="5080">
                  <a:moveTo>
                    <a:pt x="4394" y="3848"/>
                  </a:moveTo>
                  <a:lnTo>
                    <a:pt x="5016" y="2781"/>
                  </a:lnTo>
                  <a:lnTo>
                    <a:pt x="5613" y="1714"/>
                  </a:lnTo>
                  <a:lnTo>
                    <a:pt x="6235" y="660"/>
                  </a:lnTo>
                </a:path>
                <a:path w="67310" h="5080">
                  <a:moveTo>
                    <a:pt x="6235" y="647"/>
                  </a:moveTo>
                </a:path>
                <a:path w="67310" h="5080">
                  <a:moveTo>
                    <a:pt x="4394" y="3848"/>
                  </a:moveTo>
                </a:path>
                <a:path w="67310" h="5080">
                  <a:moveTo>
                    <a:pt x="6997" y="711"/>
                  </a:moveTo>
                  <a:lnTo>
                    <a:pt x="7619" y="1777"/>
                  </a:lnTo>
                  <a:lnTo>
                    <a:pt x="8229" y="2844"/>
                  </a:lnTo>
                  <a:lnTo>
                    <a:pt x="8839" y="3898"/>
                  </a:lnTo>
                </a:path>
                <a:path w="67310" h="5080">
                  <a:moveTo>
                    <a:pt x="6972" y="647"/>
                  </a:moveTo>
                  <a:lnTo>
                    <a:pt x="7594" y="1714"/>
                  </a:lnTo>
                  <a:lnTo>
                    <a:pt x="8204" y="2781"/>
                  </a:lnTo>
                  <a:lnTo>
                    <a:pt x="8813" y="3848"/>
                  </a:lnTo>
                </a:path>
                <a:path w="67310" h="5080">
                  <a:moveTo>
                    <a:pt x="8864" y="3924"/>
                  </a:moveTo>
                </a:path>
                <a:path w="67310" h="5080">
                  <a:moveTo>
                    <a:pt x="6997" y="711"/>
                  </a:moveTo>
                  <a:lnTo>
                    <a:pt x="6972" y="647"/>
                  </a:lnTo>
                </a:path>
                <a:path w="67310" h="5080">
                  <a:moveTo>
                    <a:pt x="1587" y="1676"/>
                  </a:moveTo>
                  <a:lnTo>
                    <a:pt x="3848" y="3924"/>
                  </a:lnTo>
                </a:path>
                <a:path w="67310" h="5080">
                  <a:moveTo>
                    <a:pt x="1638" y="1638"/>
                  </a:moveTo>
                  <a:lnTo>
                    <a:pt x="2374" y="2374"/>
                  </a:lnTo>
                  <a:lnTo>
                    <a:pt x="3098" y="3111"/>
                  </a:lnTo>
                  <a:lnTo>
                    <a:pt x="3848" y="3848"/>
                  </a:lnTo>
                </a:path>
                <a:path w="67310" h="5080">
                  <a:moveTo>
                    <a:pt x="3848" y="3924"/>
                  </a:moveTo>
                  <a:lnTo>
                    <a:pt x="3848" y="3848"/>
                  </a:lnTo>
                </a:path>
                <a:path w="67310" h="5080">
                  <a:moveTo>
                    <a:pt x="6235" y="647"/>
                  </a:moveTo>
                  <a:lnTo>
                    <a:pt x="6972" y="647"/>
                  </a:lnTo>
                </a:path>
                <a:path w="67310" h="5080">
                  <a:moveTo>
                    <a:pt x="6286" y="736"/>
                  </a:moveTo>
                  <a:lnTo>
                    <a:pt x="7023" y="736"/>
                  </a:lnTo>
                </a:path>
                <a:path w="67310" h="5080">
                  <a:moveTo>
                    <a:pt x="53149" y="3848"/>
                  </a:moveTo>
                  <a:lnTo>
                    <a:pt x="53149" y="419"/>
                  </a:lnTo>
                </a:path>
                <a:path w="67310" h="5080">
                  <a:moveTo>
                    <a:pt x="48475" y="3848"/>
                  </a:moveTo>
                  <a:lnTo>
                    <a:pt x="53149" y="3848"/>
                  </a:lnTo>
                </a:path>
                <a:path w="67310" h="5080">
                  <a:moveTo>
                    <a:pt x="48475" y="3848"/>
                  </a:moveTo>
                  <a:lnTo>
                    <a:pt x="48361" y="3657"/>
                  </a:lnTo>
                </a:path>
                <a:path w="67310" h="5080">
                  <a:moveTo>
                    <a:pt x="47561" y="3568"/>
                  </a:moveTo>
                  <a:lnTo>
                    <a:pt x="48310" y="3568"/>
                  </a:lnTo>
                </a:path>
                <a:path w="67310" h="5080">
                  <a:moveTo>
                    <a:pt x="47561" y="3568"/>
                  </a:moveTo>
                  <a:lnTo>
                    <a:pt x="47447" y="3746"/>
                  </a:lnTo>
                </a:path>
                <a:path w="67310" h="5080">
                  <a:moveTo>
                    <a:pt x="44234" y="3848"/>
                  </a:moveTo>
                  <a:lnTo>
                    <a:pt x="47409" y="3848"/>
                  </a:lnTo>
                </a:path>
                <a:path w="67310" h="5080">
                  <a:moveTo>
                    <a:pt x="41655" y="660"/>
                  </a:moveTo>
                  <a:lnTo>
                    <a:pt x="42392" y="660"/>
                  </a:lnTo>
                </a:path>
                <a:path w="67310" h="5080">
                  <a:moveTo>
                    <a:pt x="38341" y="3848"/>
                  </a:moveTo>
                  <a:lnTo>
                    <a:pt x="39827" y="3848"/>
                  </a:lnTo>
                </a:path>
                <a:path w="67310" h="5080">
                  <a:moveTo>
                    <a:pt x="35763" y="660"/>
                  </a:moveTo>
                  <a:lnTo>
                    <a:pt x="36487" y="660"/>
                  </a:lnTo>
                </a:path>
                <a:path w="67310" h="5080">
                  <a:moveTo>
                    <a:pt x="32435" y="3848"/>
                  </a:moveTo>
                  <a:lnTo>
                    <a:pt x="33921" y="3848"/>
                  </a:lnTo>
                </a:path>
                <a:path w="67310" h="5080">
                  <a:moveTo>
                    <a:pt x="29857" y="660"/>
                  </a:moveTo>
                  <a:lnTo>
                    <a:pt x="30581" y="660"/>
                  </a:lnTo>
                </a:path>
                <a:path w="67310" h="5080">
                  <a:moveTo>
                    <a:pt x="26530" y="3848"/>
                  </a:moveTo>
                  <a:lnTo>
                    <a:pt x="28016" y="3848"/>
                  </a:lnTo>
                </a:path>
                <a:path w="67310" h="5080">
                  <a:moveTo>
                    <a:pt x="23952" y="660"/>
                  </a:moveTo>
                  <a:lnTo>
                    <a:pt x="24676" y="660"/>
                  </a:lnTo>
                </a:path>
                <a:path w="67310" h="5080">
                  <a:moveTo>
                    <a:pt x="20624" y="3848"/>
                  </a:moveTo>
                  <a:lnTo>
                    <a:pt x="22110" y="3848"/>
                  </a:lnTo>
                </a:path>
                <a:path w="67310" h="5080">
                  <a:moveTo>
                    <a:pt x="18046" y="660"/>
                  </a:moveTo>
                  <a:lnTo>
                    <a:pt x="18783" y="660"/>
                  </a:lnTo>
                </a:path>
                <a:path w="67310" h="5080">
                  <a:moveTo>
                    <a:pt x="14719" y="3848"/>
                  </a:moveTo>
                  <a:lnTo>
                    <a:pt x="16192" y="3848"/>
                  </a:lnTo>
                </a:path>
                <a:path w="67310" h="5080">
                  <a:moveTo>
                    <a:pt x="12141" y="660"/>
                  </a:moveTo>
                  <a:lnTo>
                    <a:pt x="12877" y="660"/>
                  </a:lnTo>
                </a:path>
                <a:path w="67310" h="5080">
                  <a:moveTo>
                    <a:pt x="8813" y="3848"/>
                  </a:moveTo>
                  <a:lnTo>
                    <a:pt x="10299" y="3848"/>
                  </a:lnTo>
                </a:path>
                <a:path w="67310" h="5080">
                  <a:moveTo>
                    <a:pt x="3848" y="3848"/>
                  </a:moveTo>
                  <a:lnTo>
                    <a:pt x="4394" y="3848"/>
                  </a:lnTo>
                </a:path>
                <a:path w="67310" h="5080">
                  <a:moveTo>
                    <a:pt x="48336" y="3670"/>
                  </a:moveTo>
                  <a:lnTo>
                    <a:pt x="48450" y="3860"/>
                  </a:lnTo>
                </a:path>
                <a:path w="67310" h="5080">
                  <a:moveTo>
                    <a:pt x="48475" y="3848"/>
                  </a:moveTo>
                  <a:lnTo>
                    <a:pt x="48475" y="3924"/>
                  </a:lnTo>
                </a:path>
                <a:path w="67310" h="5080">
                  <a:moveTo>
                    <a:pt x="48348" y="3670"/>
                  </a:moveTo>
                  <a:lnTo>
                    <a:pt x="48310" y="3568"/>
                  </a:lnTo>
                </a:path>
                <a:path w="67310" h="5080">
                  <a:moveTo>
                    <a:pt x="48488" y="3924"/>
                  </a:moveTo>
                  <a:lnTo>
                    <a:pt x="53149" y="3924"/>
                  </a:lnTo>
                </a:path>
                <a:path w="67310" h="5080">
                  <a:moveTo>
                    <a:pt x="44284" y="3924"/>
                  </a:moveTo>
                  <a:lnTo>
                    <a:pt x="47472" y="3924"/>
                  </a:lnTo>
                </a:path>
                <a:path w="67310" h="5080">
                  <a:moveTo>
                    <a:pt x="53149" y="3924"/>
                  </a:moveTo>
                  <a:lnTo>
                    <a:pt x="53149" y="3848"/>
                  </a:lnTo>
                </a:path>
                <a:path w="67310" h="5080">
                  <a:moveTo>
                    <a:pt x="47472" y="3924"/>
                  </a:moveTo>
                </a:path>
                <a:path w="67310" h="5080">
                  <a:moveTo>
                    <a:pt x="47523" y="3873"/>
                  </a:moveTo>
                  <a:lnTo>
                    <a:pt x="47472" y="3924"/>
                  </a:lnTo>
                </a:path>
                <a:path w="67310" h="5080">
                  <a:moveTo>
                    <a:pt x="8864" y="3924"/>
                  </a:moveTo>
                  <a:lnTo>
                    <a:pt x="10350" y="3924"/>
                  </a:lnTo>
                </a:path>
                <a:path w="67310" h="5080">
                  <a:moveTo>
                    <a:pt x="3848" y="3924"/>
                  </a:moveTo>
                  <a:lnTo>
                    <a:pt x="4444" y="3924"/>
                  </a:lnTo>
                </a:path>
                <a:path w="67310" h="5080">
                  <a:moveTo>
                    <a:pt x="47523" y="3873"/>
                  </a:moveTo>
                  <a:lnTo>
                    <a:pt x="47637" y="3695"/>
                  </a:lnTo>
                </a:path>
                <a:path w="67310" h="5080">
                  <a:moveTo>
                    <a:pt x="47624" y="3695"/>
                  </a:moveTo>
                  <a:lnTo>
                    <a:pt x="47561" y="3568"/>
                  </a:lnTo>
                </a:path>
                <a:path w="67310" h="5080">
                  <a:moveTo>
                    <a:pt x="35813" y="723"/>
                  </a:moveTo>
                  <a:lnTo>
                    <a:pt x="36525" y="723"/>
                  </a:lnTo>
                </a:path>
                <a:path w="67310" h="5080">
                  <a:moveTo>
                    <a:pt x="29921" y="723"/>
                  </a:moveTo>
                  <a:lnTo>
                    <a:pt x="30619" y="723"/>
                  </a:lnTo>
                </a:path>
                <a:path w="67310" h="5080">
                  <a:moveTo>
                    <a:pt x="47624" y="3695"/>
                  </a:moveTo>
                  <a:lnTo>
                    <a:pt x="48348" y="3695"/>
                  </a:lnTo>
                </a:path>
                <a:path w="67310" h="5080">
                  <a:moveTo>
                    <a:pt x="20675" y="3924"/>
                  </a:moveTo>
                  <a:lnTo>
                    <a:pt x="22148" y="3924"/>
                  </a:lnTo>
                </a:path>
                <a:path w="67310" h="5080">
                  <a:moveTo>
                    <a:pt x="14770" y="3924"/>
                  </a:moveTo>
                  <a:lnTo>
                    <a:pt x="16243" y="3924"/>
                  </a:lnTo>
                </a:path>
                <a:path w="67310" h="5080">
                  <a:moveTo>
                    <a:pt x="26581" y="3924"/>
                  </a:moveTo>
                  <a:lnTo>
                    <a:pt x="28054" y="3924"/>
                  </a:lnTo>
                </a:path>
                <a:path w="67310" h="5080">
                  <a:moveTo>
                    <a:pt x="38392" y="3924"/>
                  </a:moveTo>
                  <a:lnTo>
                    <a:pt x="39865" y="3924"/>
                  </a:lnTo>
                </a:path>
                <a:path w="67310" h="5080">
                  <a:moveTo>
                    <a:pt x="32486" y="3924"/>
                  </a:moveTo>
                  <a:lnTo>
                    <a:pt x="33959" y="3924"/>
                  </a:lnTo>
                </a:path>
                <a:path w="67310" h="5080">
                  <a:moveTo>
                    <a:pt x="41719" y="723"/>
                  </a:moveTo>
                  <a:lnTo>
                    <a:pt x="42430" y="723"/>
                  </a:lnTo>
                </a:path>
                <a:path w="67310" h="5080">
                  <a:moveTo>
                    <a:pt x="62585" y="4432"/>
                  </a:moveTo>
                  <a:lnTo>
                    <a:pt x="62598" y="1015"/>
                  </a:lnTo>
                </a:path>
                <a:path w="67310" h="5080">
                  <a:moveTo>
                    <a:pt x="63779" y="4432"/>
                  </a:moveTo>
                  <a:lnTo>
                    <a:pt x="63779" y="1015"/>
                  </a:lnTo>
                </a:path>
                <a:path w="67310" h="5080">
                  <a:moveTo>
                    <a:pt x="62585" y="4432"/>
                  </a:moveTo>
                  <a:lnTo>
                    <a:pt x="63779" y="4432"/>
                  </a:lnTo>
                </a:path>
                <a:path w="67310" h="5080">
                  <a:moveTo>
                    <a:pt x="66725" y="4521"/>
                  </a:moveTo>
                  <a:lnTo>
                    <a:pt x="66725" y="1015"/>
                  </a:lnTo>
                </a:path>
                <a:path w="67310" h="5080">
                  <a:moveTo>
                    <a:pt x="63779" y="4432"/>
                  </a:moveTo>
                  <a:lnTo>
                    <a:pt x="64757" y="4483"/>
                  </a:lnTo>
                  <a:lnTo>
                    <a:pt x="65735" y="4508"/>
                  </a:lnTo>
                  <a:lnTo>
                    <a:pt x="66725" y="4521"/>
                  </a:lnTo>
                </a:path>
                <a:path w="67310" h="5080">
                  <a:moveTo>
                    <a:pt x="62585" y="4521"/>
                  </a:moveTo>
                  <a:lnTo>
                    <a:pt x="66725" y="4521"/>
                  </a:lnTo>
                </a:path>
              </a:pathLst>
            </a:custGeom>
            <a:ln w="6426">
              <a:solidFill>
                <a:srgbClr val="070101"/>
              </a:solidFill>
            </a:ln>
          </p:spPr>
          <p:txBody>
            <a:bodyPr wrap="square" lIns="0" tIns="0" rIns="0" bIns="0" rtlCol="0"/>
            <a:lstStyle/>
            <a:p/>
          </p:txBody>
        </p:sp>
        <p:sp>
          <p:nvSpPr>
            <p:cNvPr id="4350" name="object 4350" descr=""/>
            <p:cNvSpPr/>
            <p:nvPr/>
          </p:nvSpPr>
          <p:spPr>
            <a:xfrm>
              <a:off x="3970822" y="2425570"/>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070101"/>
            </a:solidFill>
          </p:spPr>
          <p:txBody>
            <a:bodyPr wrap="square" lIns="0" tIns="0" rIns="0" bIns="0" rtlCol="0"/>
            <a:lstStyle/>
            <a:p/>
          </p:txBody>
        </p:sp>
        <p:sp>
          <p:nvSpPr>
            <p:cNvPr id="4351" name="object 4351" descr=""/>
            <p:cNvSpPr/>
            <p:nvPr/>
          </p:nvSpPr>
          <p:spPr>
            <a:xfrm>
              <a:off x="3911767" y="2078885"/>
              <a:ext cx="111125" cy="350520"/>
            </a:xfrm>
            <a:custGeom>
              <a:avLst/>
              <a:gdLst/>
              <a:ahLst/>
              <a:cxnLst/>
              <a:rect l="l" t="t" r="r" b="b"/>
              <a:pathLst>
                <a:path w="111125" h="350519">
                  <a:moveTo>
                    <a:pt x="62268" y="349897"/>
                  </a:moveTo>
                  <a:lnTo>
                    <a:pt x="62280" y="348742"/>
                  </a:lnTo>
                  <a:lnTo>
                    <a:pt x="62306" y="347586"/>
                  </a:lnTo>
                  <a:lnTo>
                    <a:pt x="62331" y="346430"/>
                  </a:lnTo>
                </a:path>
                <a:path w="111125" h="350519">
                  <a:moveTo>
                    <a:pt x="58127" y="349808"/>
                  </a:moveTo>
                  <a:lnTo>
                    <a:pt x="58127" y="349897"/>
                  </a:lnTo>
                </a:path>
                <a:path w="111125" h="350519">
                  <a:moveTo>
                    <a:pt x="0" y="349300"/>
                  </a:moveTo>
                  <a:lnTo>
                    <a:pt x="622" y="348221"/>
                  </a:lnTo>
                  <a:lnTo>
                    <a:pt x="1231" y="347154"/>
                  </a:lnTo>
                  <a:lnTo>
                    <a:pt x="1854" y="346075"/>
                  </a:lnTo>
                </a:path>
                <a:path w="111125" h="350519">
                  <a:moveTo>
                    <a:pt x="42773" y="214693"/>
                  </a:moveTo>
                  <a:lnTo>
                    <a:pt x="42151" y="215760"/>
                  </a:lnTo>
                  <a:lnTo>
                    <a:pt x="41528" y="216827"/>
                  </a:lnTo>
                  <a:lnTo>
                    <a:pt x="40919" y="217906"/>
                  </a:lnTo>
                </a:path>
                <a:path w="111125" h="350519">
                  <a:moveTo>
                    <a:pt x="110350" y="26720"/>
                  </a:moveTo>
                  <a:lnTo>
                    <a:pt x="110515" y="32080"/>
                  </a:lnTo>
                </a:path>
                <a:path w="111125" h="350519">
                  <a:moveTo>
                    <a:pt x="110515" y="83413"/>
                  </a:moveTo>
                  <a:lnTo>
                    <a:pt x="110350" y="88760"/>
                  </a:lnTo>
                </a:path>
                <a:path w="111125" h="350519">
                  <a:moveTo>
                    <a:pt x="109956" y="419"/>
                  </a:moveTo>
                  <a:lnTo>
                    <a:pt x="110045" y="9055"/>
                  </a:lnTo>
                </a:path>
                <a:path w="111125" h="350519">
                  <a:moveTo>
                    <a:pt x="110350" y="26720"/>
                  </a:moveTo>
                  <a:lnTo>
                    <a:pt x="109651" y="20942"/>
                  </a:lnTo>
                  <a:lnTo>
                    <a:pt x="110045" y="14871"/>
                  </a:lnTo>
                  <a:lnTo>
                    <a:pt x="110045" y="9055"/>
                  </a:lnTo>
                </a:path>
                <a:path w="111125" h="350519">
                  <a:moveTo>
                    <a:pt x="110045" y="106438"/>
                  </a:moveTo>
                  <a:lnTo>
                    <a:pt x="110045" y="100609"/>
                  </a:lnTo>
                  <a:lnTo>
                    <a:pt x="109689" y="94564"/>
                  </a:lnTo>
                  <a:lnTo>
                    <a:pt x="110350" y="88760"/>
                  </a:lnTo>
                </a:path>
                <a:path w="111125" h="350519">
                  <a:moveTo>
                    <a:pt x="110045" y="106438"/>
                  </a:moveTo>
                  <a:lnTo>
                    <a:pt x="109956" y="115074"/>
                  </a:lnTo>
                </a:path>
                <a:path w="111125" h="350519">
                  <a:moveTo>
                    <a:pt x="109499" y="115493"/>
                  </a:moveTo>
                  <a:lnTo>
                    <a:pt x="109499" y="104978"/>
                  </a:lnTo>
                </a:path>
                <a:path w="111125" h="350519">
                  <a:moveTo>
                    <a:pt x="110324" y="57746"/>
                  </a:moveTo>
                  <a:lnTo>
                    <a:pt x="110299" y="65811"/>
                  </a:lnTo>
                  <a:lnTo>
                    <a:pt x="110286" y="73875"/>
                  </a:lnTo>
                  <a:lnTo>
                    <a:pt x="110197" y="81940"/>
                  </a:lnTo>
                  <a:lnTo>
                    <a:pt x="110121" y="89408"/>
                  </a:lnTo>
                  <a:lnTo>
                    <a:pt x="110870" y="97612"/>
                  </a:lnTo>
                  <a:lnTo>
                    <a:pt x="109499" y="104978"/>
                  </a:lnTo>
                </a:path>
                <a:path w="111125" h="350519">
                  <a:moveTo>
                    <a:pt x="109499" y="10515"/>
                  </a:moveTo>
                  <a:lnTo>
                    <a:pt x="110870" y="17868"/>
                  </a:lnTo>
                  <a:lnTo>
                    <a:pt x="110121" y="26085"/>
                  </a:lnTo>
                  <a:lnTo>
                    <a:pt x="110197" y="33566"/>
                  </a:lnTo>
                  <a:lnTo>
                    <a:pt x="110286" y="41617"/>
                  </a:lnTo>
                  <a:lnTo>
                    <a:pt x="110299" y="49682"/>
                  </a:lnTo>
                  <a:lnTo>
                    <a:pt x="110324" y="57746"/>
                  </a:lnTo>
                </a:path>
                <a:path w="111125" h="350519">
                  <a:moveTo>
                    <a:pt x="109499" y="10515"/>
                  </a:moveTo>
                  <a:lnTo>
                    <a:pt x="109499" y="0"/>
                  </a:lnTo>
                </a:path>
                <a:path w="111125" h="350519">
                  <a:moveTo>
                    <a:pt x="88569" y="52311"/>
                  </a:moveTo>
                  <a:lnTo>
                    <a:pt x="90792" y="52362"/>
                  </a:lnTo>
                  <a:lnTo>
                    <a:pt x="92557" y="54127"/>
                  </a:lnTo>
                  <a:lnTo>
                    <a:pt x="92697" y="56337"/>
                  </a:lnTo>
                </a:path>
                <a:path w="111125" h="350519">
                  <a:moveTo>
                    <a:pt x="92697" y="56337"/>
                  </a:moveTo>
                  <a:lnTo>
                    <a:pt x="92709" y="56807"/>
                  </a:lnTo>
                  <a:lnTo>
                    <a:pt x="92735" y="57277"/>
                  </a:lnTo>
                  <a:lnTo>
                    <a:pt x="92760" y="57746"/>
                  </a:lnTo>
                </a:path>
                <a:path w="111125" h="350519">
                  <a:moveTo>
                    <a:pt x="95288" y="110248"/>
                  </a:moveTo>
                  <a:lnTo>
                    <a:pt x="95402" y="110299"/>
                  </a:lnTo>
                </a:path>
                <a:path w="111125" h="350519">
                  <a:moveTo>
                    <a:pt x="95402" y="110299"/>
                  </a:moveTo>
                  <a:lnTo>
                    <a:pt x="87363" y="110299"/>
                  </a:lnTo>
                </a:path>
                <a:path w="111125" h="350519">
                  <a:moveTo>
                    <a:pt x="95275" y="110248"/>
                  </a:moveTo>
                  <a:lnTo>
                    <a:pt x="95465" y="110274"/>
                  </a:lnTo>
                  <a:lnTo>
                    <a:pt x="95643" y="110261"/>
                  </a:lnTo>
                  <a:lnTo>
                    <a:pt x="95834" y="110197"/>
                  </a:lnTo>
                </a:path>
                <a:path w="111125" h="350519">
                  <a:moveTo>
                    <a:pt x="95402" y="110299"/>
                  </a:moveTo>
                  <a:lnTo>
                    <a:pt x="96100" y="110223"/>
                  </a:lnTo>
                  <a:lnTo>
                    <a:pt x="96519" y="109791"/>
                  </a:lnTo>
                  <a:lnTo>
                    <a:pt x="96583" y="109118"/>
                  </a:lnTo>
                </a:path>
                <a:path w="111125" h="350519">
                  <a:moveTo>
                    <a:pt x="96583" y="109118"/>
                  </a:moveTo>
                  <a:lnTo>
                    <a:pt x="94995" y="107175"/>
                  </a:lnTo>
                  <a:lnTo>
                    <a:pt x="95542" y="102336"/>
                  </a:lnTo>
                  <a:lnTo>
                    <a:pt x="95427" y="99936"/>
                  </a:lnTo>
                  <a:lnTo>
                    <a:pt x="95211" y="95402"/>
                  </a:lnTo>
                  <a:lnTo>
                    <a:pt x="95072" y="90855"/>
                  </a:lnTo>
                  <a:lnTo>
                    <a:pt x="94919" y="86309"/>
                  </a:lnTo>
                  <a:lnTo>
                    <a:pt x="94694" y="78811"/>
                  </a:lnTo>
                  <a:lnTo>
                    <a:pt x="94461" y="71310"/>
                  </a:lnTo>
                  <a:lnTo>
                    <a:pt x="94196" y="63809"/>
                  </a:lnTo>
                  <a:lnTo>
                    <a:pt x="93878" y="56311"/>
                  </a:lnTo>
                </a:path>
                <a:path w="111125" h="350519">
                  <a:moveTo>
                    <a:pt x="93878" y="56311"/>
                  </a:moveTo>
                  <a:lnTo>
                    <a:pt x="93738" y="53517"/>
                  </a:lnTo>
                  <a:lnTo>
                    <a:pt x="91376" y="51269"/>
                  </a:lnTo>
                  <a:lnTo>
                    <a:pt x="88569" y="51257"/>
                  </a:lnTo>
                </a:path>
                <a:path w="111125" h="350519">
                  <a:moveTo>
                    <a:pt x="77025" y="57746"/>
                  </a:moveTo>
                  <a:lnTo>
                    <a:pt x="77025" y="51257"/>
                  </a:lnTo>
                </a:path>
                <a:path w="111125" h="350519">
                  <a:moveTo>
                    <a:pt x="77025" y="110299"/>
                  </a:moveTo>
                  <a:lnTo>
                    <a:pt x="77025" y="57746"/>
                  </a:lnTo>
                </a:path>
                <a:path w="111125" h="350519">
                  <a:moveTo>
                    <a:pt x="77025" y="110299"/>
                  </a:moveTo>
                  <a:lnTo>
                    <a:pt x="74079" y="110299"/>
                  </a:lnTo>
                </a:path>
                <a:path w="111125" h="350519">
                  <a:moveTo>
                    <a:pt x="74079" y="57746"/>
                  </a:moveTo>
                  <a:lnTo>
                    <a:pt x="74079" y="110299"/>
                  </a:lnTo>
                </a:path>
                <a:path w="111125" h="350519">
                  <a:moveTo>
                    <a:pt x="74079" y="51257"/>
                  </a:moveTo>
                  <a:lnTo>
                    <a:pt x="74079" y="57746"/>
                  </a:lnTo>
                </a:path>
                <a:path w="111125" h="350519">
                  <a:moveTo>
                    <a:pt x="74079" y="51257"/>
                  </a:moveTo>
                  <a:lnTo>
                    <a:pt x="77025" y="51257"/>
                  </a:lnTo>
                </a:path>
                <a:path w="111125" h="350519">
                  <a:moveTo>
                    <a:pt x="86182" y="52438"/>
                  </a:moveTo>
                  <a:lnTo>
                    <a:pt x="86182" y="109118"/>
                  </a:lnTo>
                </a:path>
                <a:path w="111125" h="350519">
                  <a:moveTo>
                    <a:pt x="87363" y="51257"/>
                  </a:moveTo>
                  <a:lnTo>
                    <a:pt x="88569" y="51257"/>
                  </a:lnTo>
                </a:path>
                <a:path w="111125" h="350519">
                  <a:moveTo>
                    <a:pt x="96583" y="104978"/>
                  </a:moveTo>
                  <a:lnTo>
                    <a:pt x="94830" y="102870"/>
                  </a:lnTo>
                  <a:lnTo>
                    <a:pt x="95453" y="97396"/>
                  </a:lnTo>
                  <a:lnTo>
                    <a:pt x="95338" y="94716"/>
                  </a:lnTo>
                  <a:lnTo>
                    <a:pt x="95122" y="90220"/>
                  </a:lnTo>
                  <a:lnTo>
                    <a:pt x="94983" y="85725"/>
                  </a:lnTo>
                  <a:lnTo>
                    <a:pt x="94830" y="81241"/>
                  </a:lnTo>
                  <a:lnTo>
                    <a:pt x="94576" y="73406"/>
                  </a:lnTo>
                  <a:lnTo>
                    <a:pt x="94310" y="65570"/>
                  </a:lnTo>
                  <a:lnTo>
                    <a:pt x="93941" y="57734"/>
                  </a:lnTo>
                </a:path>
                <a:path w="111125" h="350519">
                  <a:moveTo>
                    <a:pt x="96583" y="104978"/>
                  </a:moveTo>
                  <a:lnTo>
                    <a:pt x="96583" y="109118"/>
                  </a:lnTo>
                </a:path>
                <a:path w="111125" h="350519">
                  <a:moveTo>
                    <a:pt x="49644" y="101511"/>
                  </a:moveTo>
                  <a:lnTo>
                    <a:pt x="48171" y="101511"/>
                  </a:lnTo>
                </a:path>
                <a:path w="111125" h="350519">
                  <a:moveTo>
                    <a:pt x="48158" y="101498"/>
                  </a:moveTo>
                  <a:lnTo>
                    <a:pt x="47841" y="92390"/>
                  </a:lnTo>
                  <a:lnTo>
                    <a:pt x="47620" y="83278"/>
                  </a:lnTo>
                  <a:lnTo>
                    <a:pt x="47449" y="74164"/>
                  </a:lnTo>
                  <a:lnTo>
                    <a:pt x="47282" y="65049"/>
                  </a:lnTo>
                  <a:lnTo>
                    <a:pt x="47193" y="60452"/>
                  </a:lnTo>
                  <a:lnTo>
                    <a:pt x="47104" y="55854"/>
                  </a:lnTo>
                  <a:lnTo>
                    <a:pt x="47015" y="51257"/>
                  </a:lnTo>
                </a:path>
                <a:path w="111125" h="350519">
                  <a:moveTo>
                    <a:pt x="47015" y="51257"/>
                  </a:moveTo>
                  <a:lnTo>
                    <a:pt x="48488" y="51257"/>
                  </a:lnTo>
                </a:path>
                <a:path w="111125" h="350519">
                  <a:moveTo>
                    <a:pt x="48501" y="51257"/>
                  </a:moveTo>
                  <a:lnTo>
                    <a:pt x="48717" y="63815"/>
                  </a:lnTo>
                  <a:lnTo>
                    <a:pt x="48936" y="76377"/>
                  </a:lnTo>
                  <a:lnTo>
                    <a:pt x="49226" y="88940"/>
                  </a:lnTo>
                  <a:lnTo>
                    <a:pt x="49656" y="101498"/>
                  </a:lnTo>
                </a:path>
                <a:path w="111125" h="350519">
                  <a:moveTo>
                    <a:pt x="45300" y="57746"/>
                  </a:moveTo>
                  <a:lnTo>
                    <a:pt x="45466" y="68938"/>
                  </a:lnTo>
                  <a:lnTo>
                    <a:pt x="45619" y="80151"/>
                  </a:lnTo>
                  <a:lnTo>
                    <a:pt x="45927" y="91356"/>
                  </a:lnTo>
                  <a:lnTo>
                    <a:pt x="46558" y="102527"/>
                  </a:lnTo>
                </a:path>
                <a:path w="111125" h="350519">
                  <a:moveTo>
                    <a:pt x="45161" y="51257"/>
                  </a:moveTo>
                  <a:lnTo>
                    <a:pt x="45211" y="53416"/>
                  </a:lnTo>
                  <a:lnTo>
                    <a:pt x="45250" y="55575"/>
                  </a:lnTo>
                  <a:lnTo>
                    <a:pt x="45300" y="57746"/>
                  </a:lnTo>
                </a:path>
                <a:path w="111125" h="350519">
                  <a:moveTo>
                    <a:pt x="47015" y="51257"/>
                  </a:moveTo>
                  <a:lnTo>
                    <a:pt x="45161" y="51257"/>
                  </a:lnTo>
                </a:path>
                <a:path w="111125" h="350519">
                  <a:moveTo>
                    <a:pt x="48171" y="101511"/>
                  </a:moveTo>
                  <a:lnTo>
                    <a:pt x="47561" y="101739"/>
                  </a:lnTo>
                  <a:lnTo>
                    <a:pt x="47015" y="102082"/>
                  </a:lnTo>
                  <a:lnTo>
                    <a:pt x="46558" y="102527"/>
                  </a:lnTo>
                </a:path>
                <a:path w="111125" h="350519">
                  <a:moveTo>
                    <a:pt x="62268" y="57746"/>
                  </a:moveTo>
                  <a:lnTo>
                    <a:pt x="62217" y="55575"/>
                  </a:lnTo>
                  <a:lnTo>
                    <a:pt x="62166" y="53416"/>
                  </a:lnTo>
                  <a:lnTo>
                    <a:pt x="62128" y="51257"/>
                  </a:lnTo>
                </a:path>
                <a:path w="111125" h="350519">
                  <a:moveTo>
                    <a:pt x="63512" y="102527"/>
                  </a:moveTo>
                  <a:lnTo>
                    <a:pt x="62893" y="91351"/>
                  </a:lnTo>
                  <a:lnTo>
                    <a:pt x="62585" y="80146"/>
                  </a:lnTo>
                  <a:lnTo>
                    <a:pt x="62430" y="68937"/>
                  </a:lnTo>
                  <a:lnTo>
                    <a:pt x="62268" y="57746"/>
                  </a:lnTo>
                </a:path>
                <a:path w="111125" h="350519">
                  <a:moveTo>
                    <a:pt x="63512" y="102527"/>
                  </a:moveTo>
                  <a:lnTo>
                    <a:pt x="62877" y="102095"/>
                  </a:lnTo>
                  <a:lnTo>
                    <a:pt x="62179" y="101752"/>
                  </a:lnTo>
                  <a:lnTo>
                    <a:pt x="61455" y="101511"/>
                  </a:lnTo>
                </a:path>
                <a:path w="111125" h="350519">
                  <a:moveTo>
                    <a:pt x="60299" y="51257"/>
                  </a:moveTo>
                  <a:lnTo>
                    <a:pt x="60517" y="63817"/>
                  </a:lnTo>
                  <a:lnTo>
                    <a:pt x="60729" y="76384"/>
                  </a:lnTo>
                  <a:lnTo>
                    <a:pt x="61015" y="88951"/>
                  </a:lnTo>
                  <a:lnTo>
                    <a:pt x="61455" y="101511"/>
                  </a:lnTo>
                </a:path>
                <a:path w="111125" h="350519">
                  <a:moveTo>
                    <a:pt x="62128" y="51257"/>
                  </a:moveTo>
                  <a:lnTo>
                    <a:pt x="60337" y="51257"/>
                  </a:lnTo>
                </a:path>
                <a:path w="111125" h="350519">
                  <a:moveTo>
                    <a:pt x="74066" y="101841"/>
                  </a:moveTo>
                  <a:lnTo>
                    <a:pt x="73799" y="101714"/>
                  </a:lnTo>
                  <a:lnTo>
                    <a:pt x="73532" y="101612"/>
                  </a:lnTo>
                  <a:lnTo>
                    <a:pt x="73253" y="101511"/>
                  </a:lnTo>
                </a:path>
                <a:path w="111125" h="350519">
                  <a:moveTo>
                    <a:pt x="72097" y="51257"/>
                  </a:moveTo>
                  <a:lnTo>
                    <a:pt x="72321" y="63817"/>
                  </a:lnTo>
                  <a:lnTo>
                    <a:pt x="72551" y="76384"/>
                  </a:lnTo>
                  <a:lnTo>
                    <a:pt x="72844" y="88951"/>
                  </a:lnTo>
                  <a:lnTo>
                    <a:pt x="73253" y="101511"/>
                  </a:lnTo>
                </a:path>
                <a:path w="111125" h="350519">
                  <a:moveTo>
                    <a:pt x="72123" y="51257"/>
                  </a:moveTo>
                  <a:lnTo>
                    <a:pt x="73926" y="51257"/>
                  </a:lnTo>
                </a:path>
                <a:path w="111125" h="350519">
                  <a:moveTo>
                    <a:pt x="73926" y="51257"/>
                  </a:moveTo>
                  <a:lnTo>
                    <a:pt x="73952" y="53416"/>
                  </a:lnTo>
                  <a:lnTo>
                    <a:pt x="73990" y="55575"/>
                  </a:lnTo>
                  <a:lnTo>
                    <a:pt x="74028" y="57746"/>
                  </a:lnTo>
                </a:path>
                <a:path w="111125" h="350519">
                  <a:moveTo>
                    <a:pt x="74028" y="57746"/>
                  </a:moveTo>
                  <a:lnTo>
                    <a:pt x="74040" y="58699"/>
                  </a:lnTo>
                  <a:lnTo>
                    <a:pt x="74053" y="59639"/>
                  </a:lnTo>
                  <a:lnTo>
                    <a:pt x="74066" y="60579"/>
                  </a:lnTo>
                </a:path>
                <a:path w="111125" h="350519">
                  <a:moveTo>
                    <a:pt x="43738" y="101511"/>
                  </a:moveTo>
                  <a:lnTo>
                    <a:pt x="42265" y="101511"/>
                  </a:lnTo>
                </a:path>
                <a:path w="111125" h="350519">
                  <a:moveTo>
                    <a:pt x="42265" y="101498"/>
                  </a:moveTo>
                  <a:lnTo>
                    <a:pt x="41300" y="60388"/>
                  </a:lnTo>
                  <a:lnTo>
                    <a:pt x="41198" y="55816"/>
                  </a:lnTo>
                  <a:lnTo>
                    <a:pt x="41109" y="51257"/>
                  </a:lnTo>
                </a:path>
              </a:pathLst>
            </a:custGeom>
            <a:ln w="6426">
              <a:solidFill>
                <a:srgbClr val="070101"/>
              </a:solidFill>
            </a:ln>
          </p:spPr>
          <p:txBody>
            <a:bodyPr wrap="square" lIns="0" tIns="0" rIns="0" bIns="0" rtlCol="0"/>
            <a:lstStyle/>
            <a:p/>
          </p:txBody>
        </p:sp>
        <p:sp>
          <p:nvSpPr>
            <p:cNvPr id="4352" name="object 4352" descr=""/>
            <p:cNvSpPr/>
            <p:nvPr/>
          </p:nvSpPr>
          <p:spPr>
            <a:xfrm>
              <a:off x="3877791" y="2285899"/>
              <a:ext cx="161290" cy="149225"/>
            </a:xfrm>
            <a:custGeom>
              <a:avLst/>
              <a:gdLst/>
              <a:ahLst/>
              <a:cxnLst/>
              <a:rect l="l" t="t" r="r" b="b"/>
              <a:pathLst>
                <a:path w="161289" h="149225">
                  <a:moveTo>
                    <a:pt x="39801" y="138366"/>
                  </a:moveTo>
                  <a:lnTo>
                    <a:pt x="43738" y="138366"/>
                  </a:lnTo>
                </a:path>
                <a:path w="161289" h="149225">
                  <a:moveTo>
                    <a:pt x="45707" y="138366"/>
                  </a:moveTo>
                  <a:lnTo>
                    <a:pt x="49631" y="138366"/>
                  </a:lnTo>
                </a:path>
                <a:path w="161289" h="149225">
                  <a:moveTo>
                    <a:pt x="51612" y="138366"/>
                  </a:moveTo>
                  <a:lnTo>
                    <a:pt x="55537" y="138366"/>
                  </a:lnTo>
                </a:path>
                <a:path w="161289" h="149225">
                  <a:moveTo>
                    <a:pt x="57531" y="138366"/>
                  </a:moveTo>
                  <a:lnTo>
                    <a:pt x="61442" y="138366"/>
                  </a:lnTo>
                </a:path>
                <a:path w="161289" h="149225">
                  <a:moveTo>
                    <a:pt x="63423" y="138366"/>
                  </a:moveTo>
                  <a:lnTo>
                    <a:pt x="67348" y="138366"/>
                  </a:lnTo>
                </a:path>
                <a:path w="161289" h="149225">
                  <a:moveTo>
                    <a:pt x="69329" y="138366"/>
                  </a:moveTo>
                  <a:lnTo>
                    <a:pt x="73253" y="138366"/>
                  </a:lnTo>
                </a:path>
                <a:path w="161289" h="149225">
                  <a:moveTo>
                    <a:pt x="76758" y="138366"/>
                  </a:moveTo>
                  <a:lnTo>
                    <a:pt x="77635" y="138366"/>
                  </a:lnTo>
                </a:path>
                <a:path w="161289" h="149225">
                  <a:moveTo>
                    <a:pt x="29514" y="138455"/>
                  </a:moveTo>
                  <a:lnTo>
                    <a:pt x="29514" y="138366"/>
                  </a:lnTo>
                </a:path>
                <a:path w="161289" h="149225">
                  <a:moveTo>
                    <a:pt x="29514" y="138455"/>
                  </a:moveTo>
                  <a:lnTo>
                    <a:pt x="3556" y="138455"/>
                  </a:lnTo>
                </a:path>
                <a:path w="161289" h="149225">
                  <a:moveTo>
                    <a:pt x="3556" y="11518"/>
                  </a:moveTo>
                  <a:lnTo>
                    <a:pt x="29514" y="11518"/>
                  </a:lnTo>
                </a:path>
                <a:path w="161289" h="149225">
                  <a:moveTo>
                    <a:pt x="29514" y="20573"/>
                  </a:moveTo>
                  <a:lnTo>
                    <a:pt x="29514" y="11518"/>
                  </a:lnTo>
                </a:path>
                <a:path w="161289" h="149225">
                  <a:moveTo>
                    <a:pt x="79717" y="20573"/>
                  </a:moveTo>
                  <a:lnTo>
                    <a:pt x="29514" y="20573"/>
                  </a:lnTo>
                </a:path>
                <a:path w="161289" h="149225">
                  <a:moveTo>
                    <a:pt x="79717" y="28587"/>
                  </a:moveTo>
                  <a:lnTo>
                    <a:pt x="79717" y="20573"/>
                  </a:lnTo>
                </a:path>
                <a:path w="161289" h="149225">
                  <a:moveTo>
                    <a:pt x="29514" y="64414"/>
                  </a:moveTo>
                  <a:lnTo>
                    <a:pt x="29514" y="31711"/>
                  </a:lnTo>
                </a:path>
                <a:path w="161289" h="149225">
                  <a:moveTo>
                    <a:pt x="82664" y="64414"/>
                  </a:moveTo>
                  <a:lnTo>
                    <a:pt x="29514" y="64414"/>
                  </a:lnTo>
                </a:path>
                <a:path w="161289" h="149225">
                  <a:moveTo>
                    <a:pt x="29514" y="85547"/>
                  </a:moveTo>
                  <a:lnTo>
                    <a:pt x="82664" y="85547"/>
                  </a:lnTo>
                </a:path>
                <a:path w="161289" h="149225">
                  <a:moveTo>
                    <a:pt x="29514" y="134988"/>
                  </a:moveTo>
                  <a:lnTo>
                    <a:pt x="29514" y="85547"/>
                  </a:lnTo>
                </a:path>
                <a:path w="161289" h="149225">
                  <a:moveTo>
                    <a:pt x="0" y="15062"/>
                  </a:moveTo>
                  <a:lnTo>
                    <a:pt x="0" y="108445"/>
                  </a:lnTo>
                  <a:lnTo>
                    <a:pt x="0" y="134912"/>
                  </a:lnTo>
                </a:path>
                <a:path w="161289" h="149225">
                  <a:moveTo>
                    <a:pt x="36233" y="135635"/>
                  </a:moveTo>
                  <a:lnTo>
                    <a:pt x="35483" y="135635"/>
                  </a:lnTo>
                </a:path>
                <a:path w="161289" h="149225">
                  <a:moveTo>
                    <a:pt x="35280" y="88925"/>
                  </a:moveTo>
                  <a:lnTo>
                    <a:pt x="34531" y="88925"/>
                  </a:lnTo>
                </a:path>
                <a:path w="161289" h="149225">
                  <a:moveTo>
                    <a:pt x="76695" y="95605"/>
                  </a:moveTo>
                  <a:lnTo>
                    <a:pt x="75958" y="95605"/>
                  </a:lnTo>
                </a:path>
                <a:path w="161289" h="149225">
                  <a:moveTo>
                    <a:pt x="75222" y="99745"/>
                  </a:moveTo>
                  <a:lnTo>
                    <a:pt x="72682" y="99745"/>
                  </a:lnTo>
                </a:path>
                <a:path w="161289" h="149225">
                  <a:moveTo>
                    <a:pt x="70700" y="88925"/>
                  </a:moveTo>
                  <a:lnTo>
                    <a:pt x="69951" y="88925"/>
                  </a:lnTo>
                </a:path>
                <a:path w="161289" h="149225">
                  <a:moveTo>
                    <a:pt x="68262" y="99745"/>
                  </a:moveTo>
                  <a:lnTo>
                    <a:pt x="66776" y="99745"/>
                  </a:lnTo>
                </a:path>
                <a:path w="161289" h="149225">
                  <a:moveTo>
                    <a:pt x="64795" y="88925"/>
                  </a:moveTo>
                  <a:lnTo>
                    <a:pt x="64046" y="88925"/>
                  </a:lnTo>
                </a:path>
                <a:path w="161289" h="149225">
                  <a:moveTo>
                    <a:pt x="62357" y="99745"/>
                  </a:moveTo>
                  <a:lnTo>
                    <a:pt x="60871" y="99745"/>
                  </a:lnTo>
                </a:path>
                <a:path w="161289" h="149225">
                  <a:moveTo>
                    <a:pt x="58889" y="88925"/>
                  </a:moveTo>
                  <a:lnTo>
                    <a:pt x="58140" y="88925"/>
                  </a:lnTo>
                </a:path>
                <a:path w="161289" h="149225">
                  <a:moveTo>
                    <a:pt x="56464" y="99745"/>
                  </a:moveTo>
                  <a:lnTo>
                    <a:pt x="54965" y="99745"/>
                  </a:lnTo>
                </a:path>
                <a:path w="161289" h="149225">
                  <a:moveTo>
                    <a:pt x="52984" y="88925"/>
                  </a:moveTo>
                  <a:lnTo>
                    <a:pt x="52235" y="88925"/>
                  </a:lnTo>
                </a:path>
                <a:path w="161289" h="149225">
                  <a:moveTo>
                    <a:pt x="50558" y="99745"/>
                  </a:moveTo>
                  <a:lnTo>
                    <a:pt x="49060" y="99745"/>
                  </a:lnTo>
                </a:path>
                <a:path w="161289" h="149225">
                  <a:moveTo>
                    <a:pt x="47078" y="88925"/>
                  </a:moveTo>
                  <a:lnTo>
                    <a:pt x="46342" y="88925"/>
                  </a:lnTo>
                </a:path>
                <a:path w="161289" h="149225">
                  <a:moveTo>
                    <a:pt x="44653" y="99745"/>
                  </a:moveTo>
                  <a:lnTo>
                    <a:pt x="43167" y="99745"/>
                  </a:lnTo>
                </a:path>
                <a:path w="161289" h="149225">
                  <a:moveTo>
                    <a:pt x="41173" y="88925"/>
                  </a:moveTo>
                  <a:lnTo>
                    <a:pt x="40436" y="88925"/>
                  </a:lnTo>
                </a:path>
                <a:path w="161289" h="149225">
                  <a:moveTo>
                    <a:pt x="38747" y="99745"/>
                  </a:moveTo>
                  <a:lnTo>
                    <a:pt x="37261" y="99745"/>
                  </a:lnTo>
                </a:path>
                <a:path w="161289" h="149225">
                  <a:moveTo>
                    <a:pt x="33020" y="98818"/>
                  </a:moveTo>
                  <a:lnTo>
                    <a:pt x="31572" y="94437"/>
                  </a:lnTo>
                  <a:lnTo>
                    <a:pt x="30403" y="90081"/>
                  </a:lnTo>
                  <a:lnTo>
                    <a:pt x="29514" y="85547"/>
                  </a:lnTo>
                </a:path>
                <a:path w="161289" h="149225">
                  <a:moveTo>
                    <a:pt x="82664" y="99745"/>
                  </a:moveTo>
                  <a:lnTo>
                    <a:pt x="77533" y="99745"/>
                  </a:lnTo>
                </a:path>
                <a:path w="161289" h="149225">
                  <a:moveTo>
                    <a:pt x="82664" y="85547"/>
                  </a:moveTo>
                  <a:lnTo>
                    <a:pt x="82664" y="99745"/>
                  </a:lnTo>
                </a:path>
                <a:path w="161289" h="149225">
                  <a:moveTo>
                    <a:pt x="65747" y="135635"/>
                  </a:moveTo>
                  <a:lnTo>
                    <a:pt x="65011" y="135635"/>
                  </a:lnTo>
                </a:path>
                <a:path w="161289" h="149225">
                  <a:moveTo>
                    <a:pt x="29514" y="64414"/>
                  </a:moveTo>
                  <a:lnTo>
                    <a:pt x="30403" y="60312"/>
                  </a:lnTo>
                  <a:lnTo>
                    <a:pt x="31407" y="56375"/>
                  </a:lnTo>
                  <a:lnTo>
                    <a:pt x="32600" y="52374"/>
                  </a:lnTo>
                </a:path>
                <a:path w="161289" h="149225">
                  <a:moveTo>
                    <a:pt x="34124" y="61061"/>
                  </a:moveTo>
                  <a:lnTo>
                    <a:pt x="34861" y="61061"/>
                  </a:lnTo>
                </a:path>
                <a:path w="161289" h="149225">
                  <a:moveTo>
                    <a:pt x="36550" y="50215"/>
                  </a:moveTo>
                  <a:lnTo>
                    <a:pt x="38036" y="50215"/>
                  </a:lnTo>
                </a:path>
                <a:path w="161289" h="149225">
                  <a:moveTo>
                    <a:pt x="40754" y="61036"/>
                  </a:moveTo>
                  <a:lnTo>
                    <a:pt x="40030" y="61036"/>
                  </a:lnTo>
                </a:path>
                <a:path w="161289" h="149225">
                  <a:moveTo>
                    <a:pt x="42456" y="50215"/>
                  </a:moveTo>
                  <a:lnTo>
                    <a:pt x="43942" y="50215"/>
                  </a:lnTo>
                </a:path>
                <a:path w="161289" h="149225">
                  <a:moveTo>
                    <a:pt x="46672" y="61036"/>
                  </a:moveTo>
                  <a:lnTo>
                    <a:pt x="45923" y="61036"/>
                  </a:lnTo>
                </a:path>
                <a:path w="161289" h="149225">
                  <a:moveTo>
                    <a:pt x="48361" y="50215"/>
                  </a:moveTo>
                  <a:lnTo>
                    <a:pt x="49847" y="50215"/>
                  </a:lnTo>
                </a:path>
                <a:path w="161289" h="149225">
                  <a:moveTo>
                    <a:pt x="52578" y="61048"/>
                  </a:moveTo>
                  <a:lnTo>
                    <a:pt x="51828" y="61048"/>
                  </a:lnTo>
                </a:path>
                <a:path w="161289" h="149225">
                  <a:moveTo>
                    <a:pt x="54267" y="50215"/>
                  </a:moveTo>
                  <a:lnTo>
                    <a:pt x="55753" y="50215"/>
                  </a:lnTo>
                </a:path>
                <a:path w="161289" h="149225">
                  <a:moveTo>
                    <a:pt x="58483" y="61048"/>
                  </a:moveTo>
                  <a:lnTo>
                    <a:pt x="57734" y="61048"/>
                  </a:lnTo>
                </a:path>
                <a:path w="161289" h="149225">
                  <a:moveTo>
                    <a:pt x="60172" y="50215"/>
                  </a:moveTo>
                  <a:lnTo>
                    <a:pt x="61658" y="50215"/>
                  </a:lnTo>
                </a:path>
                <a:path w="161289" h="149225">
                  <a:moveTo>
                    <a:pt x="64389" y="61048"/>
                  </a:moveTo>
                  <a:lnTo>
                    <a:pt x="63639" y="61048"/>
                  </a:lnTo>
                </a:path>
                <a:path w="161289" h="149225">
                  <a:moveTo>
                    <a:pt x="66065" y="50215"/>
                  </a:moveTo>
                  <a:lnTo>
                    <a:pt x="67564" y="50215"/>
                  </a:lnTo>
                </a:path>
                <a:path w="161289" h="149225">
                  <a:moveTo>
                    <a:pt x="70281" y="61048"/>
                  </a:moveTo>
                  <a:lnTo>
                    <a:pt x="69545" y="61048"/>
                  </a:lnTo>
                </a:path>
                <a:path w="161289" h="149225">
                  <a:moveTo>
                    <a:pt x="71970" y="50215"/>
                  </a:moveTo>
                  <a:lnTo>
                    <a:pt x="74104" y="50215"/>
                  </a:lnTo>
                </a:path>
                <a:path w="161289" h="149225">
                  <a:moveTo>
                    <a:pt x="76111" y="56273"/>
                  </a:moveTo>
                  <a:lnTo>
                    <a:pt x="75387" y="56273"/>
                  </a:lnTo>
                </a:path>
                <a:path w="161289" h="149225">
                  <a:moveTo>
                    <a:pt x="77228" y="50215"/>
                  </a:moveTo>
                  <a:lnTo>
                    <a:pt x="82664" y="50215"/>
                  </a:lnTo>
                </a:path>
                <a:path w="161289" h="149225">
                  <a:moveTo>
                    <a:pt x="82664" y="50215"/>
                  </a:moveTo>
                  <a:lnTo>
                    <a:pt x="82664" y="64414"/>
                  </a:lnTo>
                </a:path>
                <a:path w="161289" h="149225">
                  <a:moveTo>
                    <a:pt x="34353" y="31203"/>
                  </a:moveTo>
                  <a:lnTo>
                    <a:pt x="33629" y="31203"/>
                  </a:lnTo>
                </a:path>
                <a:path w="161289" h="149225">
                  <a:moveTo>
                    <a:pt x="39535" y="31203"/>
                  </a:moveTo>
                  <a:lnTo>
                    <a:pt x="40259" y="31203"/>
                  </a:lnTo>
                </a:path>
                <a:path w="161289" h="149225">
                  <a:moveTo>
                    <a:pt x="69049" y="31203"/>
                  </a:moveTo>
                  <a:lnTo>
                    <a:pt x="69773" y="31203"/>
                  </a:lnTo>
                </a:path>
                <a:path w="161289" h="149225">
                  <a:moveTo>
                    <a:pt x="69088" y="138785"/>
                  </a:moveTo>
                  <a:lnTo>
                    <a:pt x="67589" y="138785"/>
                  </a:lnTo>
                </a:path>
                <a:path w="161289" h="149225">
                  <a:moveTo>
                    <a:pt x="63144" y="31203"/>
                  </a:moveTo>
                  <a:lnTo>
                    <a:pt x="63881" y="31203"/>
                  </a:lnTo>
                </a:path>
                <a:path w="161289" h="149225">
                  <a:moveTo>
                    <a:pt x="45427" y="31203"/>
                  </a:moveTo>
                  <a:lnTo>
                    <a:pt x="46164" y="31203"/>
                  </a:lnTo>
                </a:path>
                <a:path w="161289" h="149225">
                  <a:moveTo>
                    <a:pt x="51333" y="31203"/>
                  </a:moveTo>
                  <a:lnTo>
                    <a:pt x="52070" y="31203"/>
                  </a:lnTo>
                </a:path>
                <a:path w="161289" h="149225">
                  <a:moveTo>
                    <a:pt x="57238" y="31203"/>
                  </a:moveTo>
                  <a:lnTo>
                    <a:pt x="57975" y="31203"/>
                  </a:lnTo>
                </a:path>
                <a:path w="161289" h="149225">
                  <a:moveTo>
                    <a:pt x="63182" y="138785"/>
                  </a:moveTo>
                  <a:lnTo>
                    <a:pt x="61696" y="138785"/>
                  </a:lnTo>
                </a:path>
                <a:path w="161289" h="149225">
                  <a:moveTo>
                    <a:pt x="59804" y="28701"/>
                  </a:moveTo>
                  <a:lnTo>
                    <a:pt x="61290" y="28701"/>
                  </a:lnTo>
                </a:path>
                <a:path w="161289" h="149225">
                  <a:moveTo>
                    <a:pt x="39560" y="138785"/>
                  </a:moveTo>
                  <a:lnTo>
                    <a:pt x="38074" y="138785"/>
                  </a:lnTo>
                </a:path>
                <a:path w="161289" h="149225">
                  <a:moveTo>
                    <a:pt x="65709" y="28701"/>
                  </a:moveTo>
                  <a:lnTo>
                    <a:pt x="67195" y="28701"/>
                  </a:lnTo>
                </a:path>
                <a:path w="161289" h="149225">
                  <a:moveTo>
                    <a:pt x="53898" y="28701"/>
                  </a:moveTo>
                  <a:lnTo>
                    <a:pt x="55397" y="28701"/>
                  </a:lnTo>
                </a:path>
                <a:path w="161289" h="149225">
                  <a:moveTo>
                    <a:pt x="48006" y="28701"/>
                  </a:moveTo>
                  <a:lnTo>
                    <a:pt x="49491" y="28701"/>
                  </a:lnTo>
                </a:path>
                <a:path w="161289" h="149225">
                  <a:moveTo>
                    <a:pt x="36195" y="28701"/>
                  </a:moveTo>
                  <a:lnTo>
                    <a:pt x="37680" y="28701"/>
                  </a:lnTo>
                </a:path>
                <a:path w="161289" h="149225">
                  <a:moveTo>
                    <a:pt x="42100" y="28701"/>
                  </a:moveTo>
                  <a:lnTo>
                    <a:pt x="43586" y="28701"/>
                  </a:lnTo>
                </a:path>
                <a:path w="161289" h="149225">
                  <a:moveTo>
                    <a:pt x="71615" y="28701"/>
                  </a:moveTo>
                  <a:lnTo>
                    <a:pt x="73545" y="28701"/>
                  </a:lnTo>
                </a:path>
                <a:path w="161289" h="149225">
                  <a:moveTo>
                    <a:pt x="77571" y="138252"/>
                  </a:moveTo>
                  <a:lnTo>
                    <a:pt x="76822" y="138252"/>
                  </a:lnTo>
                </a:path>
                <a:path w="161289" h="149225">
                  <a:moveTo>
                    <a:pt x="74955" y="30606"/>
                  </a:moveTo>
                  <a:lnTo>
                    <a:pt x="75679" y="30606"/>
                  </a:lnTo>
                </a:path>
                <a:path w="161289" h="149225">
                  <a:moveTo>
                    <a:pt x="57277" y="138785"/>
                  </a:moveTo>
                  <a:lnTo>
                    <a:pt x="55791" y="138785"/>
                  </a:lnTo>
                </a:path>
                <a:path w="161289" h="149225">
                  <a:moveTo>
                    <a:pt x="29514" y="31711"/>
                  </a:moveTo>
                  <a:lnTo>
                    <a:pt x="30467" y="30975"/>
                  </a:lnTo>
                  <a:lnTo>
                    <a:pt x="31419" y="30238"/>
                  </a:lnTo>
                  <a:lnTo>
                    <a:pt x="32359" y="29489"/>
                  </a:lnTo>
                </a:path>
                <a:path w="161289" h="149225">
                  <a:moveTo>
                    <a:pt x="76517" y="138785"/>
                  </a:moveTo>
                  <a:lnTo>
                    <a:pt x="73494" y="138785"/>
                  </a:lnTo>
                </a:path>
                <a:path w="161289" h="149225">
                  <a:moveTo>
                    <a:pt x="51371" y="138785"/>
                  </a:moveTo>
                  <a:lnTo>
                    <a:pt x="49885" y="138785"/>
                  </a:lnTo>
                </a:path>
                <a:path w="161289" h="149225">
                  <a:moveTo>
                    <a:pt x="82664" y="138785"/>
                  </a:moveTo>
                  <a:lnTo>
                    <a:pt x="77876" y="138785"/>
                  </a:lnTo>
                </a:path>
                <a:path w="161289" h="149225">
                  <a:moveTo>
                    <a:pt x="82664" y="138785"/>
                  </a:moveTo>
                  <a:lnTo>
                    <a:pt x="82664" y="99745"/>
                  </a:lnTo>
                </a:path>
                <a:path w="161289" h="149225">
                  <a:moveTo>
                    <a:pt x="59842" y="135635"/>
                  </a:moveTo>
                  <a:lnTo>
                    <a:pt x="59118" y="135635"/>
                  </a:lnTo>
                </a:path>
                <a:path w="161289" h="149225">
                  <a:moveTo>
                    <a:pt x="45466" y="138785"/>
                  </a:moveTo>
                  <a:lnTo>
                    <a:pt x="43980" y="138785"/>
                  </a:lnTo>
                </a:path>
                <a:path w="161289" h="149225">
                  <a:moveTo>
                    <a:pt x="71653" y="135635"/>
                  </a:moveTo>
                  <a:lnTo>
                    <a:pt x="70916" y="135635"/>
                  </a:lnTo>
                </a:path>
                <a:path w="161289" h="149225">
                  <a:moveTo>
                    <a:pt x="30175" y="135635"/>
                  </a:moveTo>
                  <a:lnTo>
                    <a:pt x="29959" y="135420"/>
                  </a:lnTo>
                  <a:lnTo>
                    <a:pt x="29743" y="135204"/>
                  </a:lnTo>
                  <a:lnTo>
                    <a:pt x="29514" y="134988"/>
                  </a:lnTo>
                </a:path>
                <a:path w="161289" h="149225">
                  <a:moveTo>
                    <a:pt x="33362" y="138785"/>
                  </a:moveTo>
                  <a:lnTo>
                    <a:pt x="33362" y="129070"/>
                  </a:lnTo>
                </a:path>
                <a:path w="161289" h="149225">
                  <a:moveTo>
                    <a:pt x="33362" y="138785"/>
                  </a:moveTo>
                  <a:lnTo>
                    <a:pt x="32423" y="137858"/>
                  </a:lnTo>
                  <a:lnTo>
                    <a:pt x="31483" y="136918"/>
                  </a:lnTo>
                  <a:lnTo>
                    <a:pt x="30543" y="135991"/>
                  </a:lnTo>
                </a:path>
                <a:path w="161289" h="149225">
                  <a:moveTo>
                    <a:pt x="30175" y="131508"/>
                  </a:moveTo>
                  <a:lnTo>
                    <a:pt x="30289" y="133007"/>
                  </a:lnTo>
                  <a:lnTo>
                    <a:pt x="30403" y="134505"/>
                  </a:lnTo>
                  <a:lnTo>
                    <a:pt x="30543" y="135991"/>
                  </a:lnTo>
                </a:path>
                <a:path w="161289" h="149225">
                  <a:moveTo>
                    <a:pt x="30162" y="135623"/>
                  </a:moveTo>
                  <a:lnTo>
                    <a:pt x="30162" y="131508"/>
                  </a:lnTo>
                </a:path>
                <a:path w="161289" h="149225">
                  <a:moveTo>
                    <a:pt x="53936" y="135635"/>
                  </a:moveTo>
                  <a:lnTo>
                    <a:pt x="53213" y="135635"/>
                  </a:lnTo>
                </a:path>
                <a:path w="161289" h="149225">
                  <a:moveTo>
                    <a:pt x="42138" y="135635"/>
                  </a:moveTo>
                  <a:lnTo>
                    <a:pt x="41402" y="135635"/>
                  </a:lnTo>
                </a:path>
                <a:path w="161289" h="149225">
                  <a:moveTo>
                    <a:pt x="48031" y="135635"/>
                  </a:moveTo>
                  <a:lnTo>
                    <a:pt x="47307" y="135635"/>
                  </a:lnTo>
                </a:path>
                <a:path w="161289" h="149225">
                  <a:moveTo>
                    <a:pt x="77089" y="28701"/>
                  </a:moveTo>
                  <a:lnTo>
                    <a:pt x="82664" y="28701"/>
                  </a:lnTo>
                </a:path>
                <a:path w="161289" h="149225">
                  <a:moveTo>
                    <a:pt x="82664" y="50215"/>
                  </a:moveTo>
                  <a:lnTo>
                    <a:pt x="82664" y="28701"/>
                  </a:lnTo>
                </a:path>
                <a:path w="161289" h="149225">
                  <a:moveTo>
                    <a:pt x="82664" y="22301"/>
                  </a:moveTo>
                  <a:lnTo>
                    <a:pt x="82664" y="28613"/>
                  </a:lnTo>
                </a:path>
                <a:path w="161289" h="149225">
                  <a:moveTo>
                    <a:pt x="108635" y="33845"/>
                  </a:moveTo>
                  <a:lnTo>
                    <a:pt x="108635" y="33794"/>
                  </a:lnTo>
                </a:path>
                <a:path w="161289" h="149225">
                  <a:moveTo>
                    <a:pt x="108635" y="116166"/>
                  </a:moveTo>
                  <a:lnTo>
                    <a:pt x="108635" y="116128"/>
                  </a:lnTo>
                </a:path>
                <a:path w="161289" h="149225">
                  <a:moveTo>
                    <a:pt x="108635" y="31216"/>
                  </a:moveTo>
                  <a:lnTo>
                    <a:pt x="108635" y="33794"/>
                  </a:lnTo>
                </a:path>
                <a:path w="161289" h="149225">
                  <a:moveTo>
                    <a:pt x="108635" y="116166"/>
                  </a:moveTo>
                  <a:lnTo>
                    <a:pt x="108635" y="118744"/>
                  </a:lnTo>
                </a:path>
                <a:path w="161289" h="149225">
                  <a:moveTo>
                    <a:pt x="108635" y="118744"/>
                  </a:moveTo>
                  <a:lnTo>
                    <a:pt x="108635" y="122758"/>
                  </a:lnTo>
                </a:path>
                <a:path w="161289" h="149225">
                  <a:moveTo>
                    <a:pt x="108635" y="122999"/>
                  </a:moveTo>
                  <a:lnTo>
                    <a:pt x="108635" y="133235"/>
                  </a:lnTo>
                </a:path>
                <a:path w="161289" h="149225">
                  <a:moveTo>
                    <a:pt x="108635" y="16738"/>
                  </a:moveTo>
                  <a:lnTo>
                    <a:pt x="108635" y="31216"/>
                  </a:lnTo>
                </a:path>
                <a:path w="161289" h="149225">
                  <a:moveTo>
                    <a:pt x="95059" y="20573"/>
                  </a:moveTo>
                  <a:lnTo>
                    <a:pt x="94068" y="21145"/>
                  </a:lnTo>
                  <a:lnTo>
                    <a:pt x="93091" y="21716"/>
                  </a:lnTo>
                  <a:lnTo>
                    <a:pt x="92100" y="22301"/>
                  </a:lnTo>
                </a:path>
                <a:path w="161289" h="149225">
                  <a:moveTo>
                    <a:pt x="79717" y="20573"/>
                  </a:moveTo>
                  <a:lnTo>
                    <a:pt x="80695" y="21145"/>
                  </a:lnTo>
                  <a:lnTo>
                    <a:pt x="81686" y="21716"/>
                  </a:lnTo>
                  <a:lnTo>
                    <a:pt x="82664" y="22301"/>
                  </a:lnTo>
                </a:path>
                <a:path w="161289" h="149225">
                  <a:moveTo>
                    <a:pt x="108635" y="15366"/>
                  </a:moveTo>
                  <a:lnTo>
                    <a:pt x="161188" y="15366"/>
                  </a:lnTo>
                </a:path>
                <a:path w="161289" h="149225">
                  <a:moveTo>
                    <a:pt x="108635" y="15366"/>
                  </a:moveTo>
                  <a:lnTo>
                    <a:pt x="108635" y="16738"/>
                  </a:lnTo>
                </a:path>
                <a:path w="161289" h="149225">
                  <a:moveTo>
                    <a:pt x="161188" y="134594"/>
                  </a:moveTo>
                  <a:lnTo>
                    <a:pt x="108635" y="134594"/>
                  </a:lnTo>
                </a:path>
                <a:path w="161289" h="149225">
                  <a:moveTo>
                    <a:pt x="108635" y="133235"/>
                  </a:moveTo>
                  <a:lnTo>
                    <a:pt x="108635" y="134594"/>
                  </a:lnTo>
                </a:path>
                <a:path w="161289" h="149225">
                  <a:moveTo>
                    <a:pt x="161188" y="10248"/>
                  </a:moveTo>
                  <a:lnTo>
                    <a:pt x="108635" y="10248"/>
                  </a:lnTo>
                </a:path>
                <a:path w="161289" h="149225">
                  <a:moveTo>
                    <a:pt x="108635" y="10248"/>
                  </a:moveTo>
                  <a:lnTo>
                    <a:pt x="108635" y="15366"/>
                  </a:lnTo>
                </a:path>
                <a:path w="161289" h="149225">
                  <a:moveTo>
                    <a:pt x="108635" y="142468"/>
                  </a:moveTo>
                  <a:lnTo>
                    <a:pt x="161188" y="142468"/>
                  </a:lnTo>
                </a:path>
                <a:path w="161289" h="149225">
                  <a:moveTo>
                    <a:pt x="108635" y="134594"/>
                  </a:moveTo>
                  <a:lnTo>
                    <a:pt x="108635" y="142468"/>
                  </a:lnTo>
                </a:path>
                <a:path w="161289" h="149225">
                  <a:moveTo>
                    <a:pt x="33667" y="138785"/>
                  </a:moveTo>
                  <a:lnTo>
                    <a:pt x="33362" y="138785"/>
                  </a:lnTo>
                </a:path>
                <a:path w="161289" h="149225">
                  <a:moveTo>
                    <a:pt x="108635" y="5905"/>
                  </a:moveTo>
                  <a:lnTo>
                    <a:pt x="108635" y="10248"/>
                  </a:lnTo>
                </a:path>
                <a:path w="161289" h="149225">
                  <a:moveTo>
                    <a:pt x="35420" y="7670"/>
                  </a:moveTo>
                  <a:lnTo>
                    <a:pt x="33566" y="10896"/>
                  </a:lnTo>
                </a:path>
                <a:path w="161289" h="149225">
                  <a:moveTo>
                    <a:pt x="35902" y="16128"/>
                  </a:moveTo>
                  <a:lnTo>
                    <a:pt x="35306" y="17360"/>
                  </a:lnTo>
                  <a:lnTo>
                    <a:pt x="34696" y="18580"/>
                  </a:lnTo>
                  <a:lnTo>
                    <a:pt x="34099" y="19811"/>
                  </a:lnTo>
                </a:path>
                <a:path w="161289" h="149225">
                  <a:moveTo>
                    <a:pt x="34099" y="19811"/>
                  </a:moveTo>
                  <a:lnTo>
                    <a:pt x="33997" y="16878"/>
                  </a:lnTo>
                  <a:lnTo>
                    <a:pt x="34124" y="13766"/>
                  </a:lnTo>
                  <a:lnTo>
                    <a:pt x="33591" y="10871"/>
                  </a:lnTo>
                </a:path>
                <a:path w="161289" h="149225">
                  <a:moveTo>
                    <a:pt x="35902" y="16128"/>
                  </a:moveTo>
                  <a:lnTo>
                    <a:pt x="35839" y="13398"/>
                  </a:lnTo>
                  <a:lnTo>
                    <a:pt x="36029" y="10350"/>
                  </a:lnTo>
                  <a:lnTo>
                    <a:pt x="35433" y="7670"/>
                  </a:lnTo>
                </a:path>
                <a:path w="161289" h="149225">
                  <a:moveTo>
                    <a:pt x="56489" y="10883"/>
                  </a:moveTo>
                  <a:lnTo>
                    <a:pt x="55880" y="9817"/>
                  </a:lnTo>
                  <a:lnTo>
                    <a:pt x="55257" y="8750"/>
                  </a:lnTo>
                  <a:lnTo>
                    <a:pt x="54635" y="7670"/>
                  </a:lnTo>
                </a:path>
                <a:path w="161289" h="149225">
                  <a:moveTo>
                    <a:pt x="56972" y="19811"/>
                  </a:moveTo>
                  <a:lnTo>
                    <a:pt x="56349" y="18580"/>
                  </a:lnTo>
                  <a:lnTo>
                    <a:pt x="55727" y="17360"/>
                  </a:lnTo>
                  <a:lnTo>
                    <a:pt x="55105" y="16128"/>
                  </a:lnTo>
                </a:path>
                <a:path w="161289" h="149225">
                  <a:moveTo>
                    <a:pt x="54648" y="7696"/>
                  </a:moveTo>
                  <a:lnTo>
                    <a:pt x="55156" y="10426"/>
                  </a:lnTo>
                  <a:lnTo>
                    <a:pt x="55016" y="13373"/>
                  </a:lnTo>
                  <a:lnTo>
                    <a:pt x="55105" y="16128"/>
                  </a:lnTo>
                </a:path>
                <a:path w="161289" h="149225">
                  <a:moveTo>
                    <a:pt x="56464" y="10858"/>
                  </a:moveTo>
                  <a:lnTo>
                    <a:pt x="56972" y="13779"/>
                  </a:lnTo>
                  <a:lnTo>
                    <a:pt x="56870" y="16865"/>
                  </a:lnTo>
                  <a:lnTo>
                    <a:pt x="56972" y="19811"/>
                  </a:lnTo>
                </a:path>
                <a:path w="161289" h="149225">
                  <a:moveTo>
                    <a:pt x="53136" y="7670"/>
                  </a:moveTo>
                  <a:lnTo>
                    <a:pt x="52514" y="8737"/>
                  </a:lnTo>
                  <a:lnTo>
                    <a:pt x="51892" y="9817"/>
                  </a:lnTo>
                  <a:lnTo>
                    <a:pt x="51269" y="10883"/>
                  </a:lnTo>
                </a:path>
                <a:path w="161289" h="149225">
                  <a:moveTo>
                    <a:pt x="53619" y="16128"/>
                  </a:moveTo>
                  <a:lnTo>
                    <a:pt x="53009" y="17360"/>
                  </a:lnTo>
                  <a:lnTo>
                    <a:pt x="52400" y="18580"/>
                  </a:lnTo>
                  <a:lnTo>
                    <a:pt x="51803" y="19811"/>
                  </a:lnTo>
                </a:path>
                <a:path w="161289" h="149225">
                  <a:moveTo>
                    <a:pt x="51803" y="19811"/>
                  </a:moveTo>
                  <a:lnTo>
                    <a:pt x="51701" y="16814"/>
                  </a:lnTo>
                  <a:lnTo>
                    <a:pt x="51600" y="13842"/>
                  </a:lnTo>
                  <a:lnTo>
                    <a:pt x="51295" y="10858"/>
                  </a:lnTo>
                </a:path>
                <a:path w="161289" h="149225">
                  <a:moveTo>
                    <a:pt x="53619" y="16128"/>
                  </a:moveTo>
                  <a:lnTo>
                    <a:pt x="53543" y="13398"/>
                  </a:lnTo>
                  <a:lnTo>
                    <a:pt x="53759" y="10337"/>
                  </a:lnTo>
                  <a:lnTo>
                    <a:pt x="53149" y="7670"/>
                  </a:lnTo>
                </a:path>
                <a:path w="161289" h="149225">
                  <a:moveTo>
                    <a:pt x="62395" y="10883"/>
                  </a:moveTo>
                  <a:lnTo>
                    <a:pt x="61772" y="9817"/>
                  </a:lnTo>
                  <a:lnTo>
                    <a:pt x="61163" y="8750"/>
                  </a:lnTo>
                  <a:lnTo>
                    <a:pt x="60540" y="7670"/>
                  </a:lnTo>
                </a:path>
                <a:path w="161289" h="149225">
                  <a:moveTo>
                    <a:pt x="62865" y="19811"/>
                  </a:moveTo>
                  <a:lnTo>
                    <a:pt x="62255" y="18580"/>
                  </a:lnTo>
                  <a:lnTo>
                    <a:pt x="61633" y="17360"/>
                  </a:lnTo>
                  <a:lnTo>
                    <a:pt x="61010" y="16128"/>
                  </a:lnTo>
                </a:path>
                <a:path w="161289" h="149225">
                  <a:moveTo>
                    <a:pt x="60553" y="7696"/>
                  </a:moveTo>
                  <a:lnTo>
                    <a:pt x="61061" y="10426"/>
                  </a:lnTo>
                  <a:lnTo>
                    <a:pt x="60921" y="13373"/>
                  </a:lnTo>
                  <a:lnTo>
                    <a:pt x="61010" y="16128"/>
                  </a:lnTo>
                </a:path>
                <a:path w="161289" h="149225">
                  <a:moveTo>
                    <a:pt x="62369" y="10858"/>
                  </a:moveTo>
                  <a:lnTo>
                    <a:pt x="62941" y="13741"/>
                  </a:lnTo>
                  <a:lnTo>
                    <a:pt x="62801" y="16878"/>
                  </a:lnTo>
                  <a:lnTo>
                    <a:pt x="62865" y="19811"/>
                  </a:lnTo>
                </a:path>
                <a:path w="161289" h="149225">
                  <a:moveTo>
                    <a:pt x="59042" y="7670"/>
                  </a:moveTo>
                  <a:lnTo>
                    <a:pt x="58420" y="8737"/>
                  </a:lnTo>
                  <a:lnTo>
                    <a:pt x="57797" y="9817"/>
                  </a:lnTo>
                  <a:lnTo>
                    <a:pt x="57175" y="10883"/>
                  </a:lnTo>
                </a:path>
                <a:path w="161289" h="149225">
                  <a:moveTo>
                    <a:pt x="59524" y="16128"/>
                  </a:moveTo>
                  <a:lnTo>
                    <a:pt x="58915" y="17360"/>
                  </a:lnTo>
                  <a:lnTo>
                    <a:pt x="58305" y="18580"/>
                  </a:lnTo>
                  <a:lnTo>
                    <a:pt x="57708" y="19811"/>
                  </a:lnTo>
                </a:path>
                <a:path w="161289" h="149225">
                  <a:moveTo>
                    <a:pt x="57200" y="10858"/>
                  </a:moveTo>
                  <a:lnTo>
                    <a:pt x="57708" y="13779"/>
                  </a:lnTo>
                  <a:lnTo>
                    <a:pt x="57607" y="16865"/>
                  </a:lnTo>
                  <a:lnTo>
                    <a:pt x="57708" y="19811"/>
                  </a:lnTo>
                </a:path>
                <a:path w="161289" h="149225">
                  <a:moveTo>
                    <a:pt x="59524" y="16128"/>
                  </a:moveTo>
                  <a:lnTo>
                    <a:pt x="59448" y="13398"/>
                  </a:lnTo>
                  <a:lnTo>
                    <a:pt x="59651" y="10337"/>
                  </a:lnTo>
                  <a:lnTo>
                    <a:pt x="59055" y="7670"/>
                  </a:lnTo>
                </a:path>
                <a:path w="161289" h="149225">
                  <a:moveTo>
                    <a:pt x="70840" y="7670"/>
                  </a:moveTo>
                  <a:lnTo>
                    <a:pt x="70231" y="8737"/>
                  </a:lnTo>
                  <a:lnTo>
                    <a:pt x="69608" y="9817"/>
                  </a:lnTo>
                  <a:lnTo>
                    <a:pt x="68986" y="10883"/>
                  </a:lnTo>
                </a:path>
                <a:path w="161289" h="149225">
                  <a:moveTo>
                    <a:pt x="71323" y="16128"/>
                  </a:moveTo>
                  <a:lnTo>
                    <a:pt x="70726" y="17360"/>
                  </a:lnTo>
                  <a:lnTo>
                    <a:pt x="70116" y="18580"/>
                  </a:lnTo>
                  <a:lnTo>
                    <a:pt x="69519" y="19811"/>
                  </a:lnTo>
                </a:path>
                <a:path w="161289" h="149225">
                  <a:moveTo>
                    <a:pt x="69011" y="10858"/>
                  </a:moveTo>
                  <a:lnTo>
                    <a:pt x="69596" y="13741"/>
                  </a:lnTo>
                  <a:lnTo>
                    <a:pt x="69430" y="16878"/>
                  </a:lnTo>
                  <a:lnTo>
                    <a:pt x="69519" y="19811"/>
                  </a:lnTo>
                </a:path>
                <a:path w="161289" h="149225">
                  <a:moveTo>
                    <a:pt x="71323" y="16128"/>
                  </a:moveTo>
                  <a:lnTo>
                    <a:pt x="71259" y="13398"/>
                  </a:lnTo>
                  <a:lnTo>
                    <a:pt x="71462" y="10337"/>
                  </a:lnTo>
                  <a:lnTo>
                    <a:pt x="70853" y="7670"/>
                  </a:lnTo>
                </a:path>
                <a:path w="161289" h="149225">
                  <a:moveTo>
                    <a:pt x="44691" y="10883"/>
                  </a:moveTo>
                  <a:lnTo>
                    <a:pt x="44069" y="9817"/>
                  </a:lnTo>
                  <a:lnTo>
                    <a:pt x="43446" y="8737"/>
                  </a:lnTo>
                  <a:lnTo>
                    <a:pt x="42824" y="7670"/>
                  </a:lnTo>
                </a:path>
                <a:path w="161289" h="149225">
                  <a:moveTo>
                    <a:pt x="45161" y="19811"/>
                  </a:moveTo>
                  <a:lnTo>
                    <a:pt x="44538" y="18580"/>
                  </a:lnTo>
                  <a:lnTo>
                    <a:pt x="43916" y="17360"/>
                  </a:lnTo>
                  <a:lnTo>
                    <a:pt x="43294" y="16128"/>
                  </a:lnTo>
                </a:path>
                <a:path w="161289" h="149225">
                  <a:moveTo>
                    <a:pt x="42837" y="7696"/>
                  </a:moveTo>
                  <a:lnTo>
                    <a:pt x="43332" y="10439"/>
                  </a:lnTo>
                  <a:lnTo>
                    <a:pt x="43218" y="13360"/>
                  </a:lnTo>
                  <a:lnTo>
                    <a:pt x="43281" y="16128"/>
                  </a:lnTo>
                </a:path>
                <a:path w="161289" h="149225">
                  <a:moveTo>
                    <a:pt x="45161" y="19811"/>
                  </a:moveTo>
                  <a:lnTo>
                    <a:pt x="45072" y="16827"/>
                  </a:lnTo>
                  <a:lnTo>
                    <a:pt x="44919" y="13868"/>
                  </a:lnTo>
                  <a:lnTo>
                    <a:pt x="44691" y="10883"/>
                  </a:lnTo>
                </a:path>
                <a:path w="161289" h="149225">
                  <a:moveTo>
                    <a:pt x="64935" y="7670"/>
                  </a:moveTo>
                  <a:lnTo>
                    <a:pt x="64325" y="8737"/>
                  </a:lnTo>
                  <a:lnTo>
                    <a:pt x="63703" y="9817"/>
                  </a:lnTo>
                  <a:lnTo>
                    <a:pt x="63080" y="10883"/>
                  </a:lnTo>
                </a:path>
                <a:path w="161289" h="149225">
                  <a:moveTo>
                    <a:pt x="65430" y="16128"/>
                  </a:moveTo>
                  <a:lnTo>
                    <a:pt x="64820" y="17360"/>
                  </a:lnTo>
                  <a:lnTo>
                    <a:pt x="64211" y="18580"/>
                  </a:lnTo>
                  <a:lnTo>
                    <a:pt x="63614" y="19811"/>
                  </a:lnTo>
                </a:path>
                <a:path w="161289" h="149225">
                  <a:moveTo>
                    <a:pt x="63106" y="10858"/>
                  </a:moveTo>
                  <a:lnTo>
                    <a:pt x="63677" y="13741"/>
                  </a:lnTo>
                  <a:lnTo>
                    <a:pt x="63525" y="16878"/>
                  </a:lnTo>
                  <a:lnTo>
                    <a:pt x="63614" y="19811"/>
                  </a:lnTo>
                </a:path>
                <a:path w="161289" h="149225">
                  <a:moveTo>
                    <a:pt x="65430" y="16128"/>
                  </a:moveTo>
                  <a:lnTo>
                    <a:pt x="65354" y="13398"/>
                  </a:lnTo>
                  <a:lnTo>
                    <a:pt x="65557" y="10337"/>
                  </a:lnTo>
                  <a:lnTo>
                    <a:pt x="64947" y="7670"/>
                  </a:lnTo>
                </a:path>
                <a:path w="161289" h="149225">
                  <a:moveTo>
                    <a:pt x="38785" y="10883"/>
                  </a:moveTo>
                  <a:lnTo>
                    <a:pt x="38163" y="9817"/>
                  </a:lnTo>
                  <a:lnTo>
                    <a:pt x="37541" y="8737"/>
                  </a:lnTo>
                  <a:lnTo>
                    <a:pt x="36918" y="7670"/>
                  </a:lnTo>
                </a:path>
                <a:path w="161289" h="149225">
                  <a:moveTo>
                    <a:pt x="39255" y="19811"/>
                  </a:moveTo>
                  <a:lnTo>
                    <a:pt x="38633" y="18580"/>
                  </a:lnTo>
                  <a:lnTo>
                    <a:pt x="38011" y="17360"/>
                  </a:lnTo>
                  <a:lnTo>
                    <a:pt x="37388" y="16128"/>
                  </a:lnTo>
                </a:path>
                <a:path w="161289" h="149225">
                  <a:moveTo>
                    <a:pt x="36931" y="7696"/>
                  </a:moveTo>
                  <a:lnTo>
                    <a:pt x="37426" y="10439"/>
                  </a:lnTo>
                  <a:lnTo>
                    <a:pt x="37312" y="13360"/>
                  </a:lnTo>
                  <a:lnTo>
                    <a:pt x="37388" y="16128"/>
                  </a:lnTo>
                </a:path>
                <a:path w="161289" h="149225">
                  <a:moveTo>
                    <a:pt x="39255" y="19811"/>
                  </a:moveTo>
                  <a:lnTo>
                    <a:pt x="39166" y="16865"/>
                  </a:lnTo>
                  <a:lnTo>
                    <a:pt x="39243" y="13804"/>
                  </a:lnTo>
                  <a:lnTo>
                    <a:pt x="38785" y="10883"/>
                  </a:lnTo>
                </a:path>
                <a:path w="161289" h="149225">
                  <a:moveTo>
                    <a:pt x="50596" y="10883"/>
                  </a:moveTo>
                  <a:lnTo>
                    <a:pt x="49974" y="9817"/>
                  </a:lnTo>
                  <a:lnTo>
                    <a:pt x="49352" y="8750"/>
                  </a:lnTo>
                  <a:lnTo>
                    <a:pt x="48729" y="7670"/>
                  </a:lnTo>
                </a:path>
                <a:path w="161289" h="149225">
                  <a:moveTo>
                    <a:pt x="51066" y="19811"/>
                  </a:moveTo>
                  <a:lnTo>
                    <a:pt x="50444" y="18580"/>
                  </a:lnTo>
                  <a:lnTo>
                    <a:pt x="49822" y="17360"/>
                  </a:lnTo>
                  <a:lnTo>
                    <a:pt x="49199" y="16128"/>
                  </a:lnTo>
                </a:path>
                <a:path w="161289" h="149225">
                  <a:moveTo>
                    <a:pt x="48742" y="7696"/>
                  </a:moveTo>
                  <a:lnTo>
                    <a:pt x="49237" y="10439"/>
                  </a:lnTo>
                  <a:lnTo>
                    <a:pt x="49110" y="13360"/>
                  </a:lnTo>
                  <a:lnTo>
                    <a:pt x="49199" y="16128"/>
                  </a:lnTo>
                </a:path>
                <a:path w="161289" h="149225">
                  <a:moveTo>
                    <a:pt x="51066" y="19811"/>
                  </a:moveTo>
                  <a:lnTo>
                    <a:pt x="50965" y="16827"/>
                  </a:lnTo>
                  <a:lnTo>
                    <a:pt x="50850" y="13868"/>
                  </a:lnTo>
                  <a:lnTo>
                    <a:pt x="50596" y="10883"/>
                  </a:lnTo>
                </a:path>
                <a:path w="161289" h="149225">
                  <a:moveTo>
                    <a:pt x="47231" y="7670"/>
                  </a:moveTo>
                  <a:lnTo>
                    <a:pt x="46609" y="8737"/>
                  </a:lnTo>
                  <a:lnTo>
                    <a:pt x="45986" y="9817"/>
                  </a:lnTo>
                  <a:lnTo>
                    <a:pt x="45364" y="10883"/>
                  </a:lnTo>
                </a:path>
                <a:path w="161289" h="149225">
                  <a:moveTo>
                    <a:pt x="47713" y="16128"/>
                  </a:moveTo>
                  <a:lnTo>
                    <a:pt x="47104" y="17360"/>
                  </a:lnTo>
                  <a:lnTo>
                    <a:pt x="46494" y="18580"/>
                  </a:lnTo>
                  <a:lnTo>
                    <a:pt x="45897" y="19811"/>
                  </a:lnTo>
                </a:path>
                <a:path w="161289" h="149225">
                  <a:moveTo>
                    <a:pt x="45897" y="19811"/>
                  </a:moveTo>
                  <a:lnTo>
                    <a:pt x="45808" y="16890"/>
                  </a:lnTo>
                  <a:lnTo>
                    <a:pt x="45974" y="13728"/>
                  </a:lnTo>
                  <a:lnTo>
                    <a:pt x="45389" y="10858"/>
                  </a:lnTo>
                </a:path>
                <a:path w="161289" h="149225">
                  <a:moveTo>
                    <a:pt x="47713" y="16128"/>
                  </a:moveTo>
                  <a:lnTo>
                    <a:pt x="47637" y="13398"/>
                  </a:lnTo>
                  <a:lnTo>
                    <a:pt x="47853" y="10337"/>
                  </a:lnTo>
                  <a:lnTo>
                    <a:pt x="47244" y="7670"/>
                  </a:lnTo>
                </a:path>
                <a:path w="161289" h="149225">
                  <a:moveTo>
                    <a:pt x="68300" y="10883"/>
                  </a:moveTo>
                  <a:lnTo>
                    <a:pt x="67678" y="9817"/>
                  </a:lnTo>
                  <a:lnTo>
                    <a:pt x="67056" y="8750"/>
                  </a:lnTo>
                  <a:lnTo>
                    <a:pt x="66446" y="7670"/>
                  </a:lnTo>
                </a:path>
                <a:path w="161289" h="149225">
                  <a:moveTo>
                    <a:pt x="68770" y="19811"/>
                  </a:moveTo>
                  <a:lnTo>
                    <a:pt x="68148" y="18580"/>
                  </a:lnTo>
                  <a:lnTo>
                    <a:pt x="67538" y="17360"/>
                  </a:lnTo>
                  <a:lnTo>
                    <a:pt x="66916" y="16128"/>
                  </a:lnTo>
                </a:path>
                <a:path w="161289" h="149225">
                  <a:moveTo>
                    <a:pt x="66459" y="7696"/>
                  </a:moveTo>
                  <a:lnTo>
                    <a:pt x="66967" y="10426"/>
                  </a:lnTo>
                  <a:lnTo>
                    <a:pt x="66827" y="13373"/>
                  </a:lnTo>
                  <a:lnTo>
                    <a:pt x="66916" y="16128"/>
                  </a:lnTo>
                </a:path>
                <a:path w="161289" h="149225">
                  <a:moveTo>
                    <a:pt x="68275" y="10858"/>
                  </a:moveTo>
                  <a:lnTo>
                    <a:pt x="68859" y="13741"/>
                  </a:lnTo>
                  <a:lnTo>
                    <a:pt x="68681" y="16878"/>
                  </a:lnTo>
                  <a:lnTo>
                    <a:pt x="68770" y="19811"/>
                  </a:lnTo>
                </a:path>
                <a:path w="161289" h="149225">
                  <a:moveTo>
                    <a:pt x="41325" y="7670"/>
                  </a:moveTo>
                  <a:lnTo>
                    <a:pt x="40703" y="8737"/>
                  </a:lnTo>
                  <a:lnTo>
                    <a:pt x="40081" y="9817"/>
                  </a:lnTo>
                  <a:lnTo>
                    <a:pt x="39471" y="10883"/>
                  </a:lnTo>
                </a:path>
                <a:path w="161289" h="149225">
                  <a:moveTo>
                    <a:pt x="41808" y="16128"/>
                  </a:moveTo>
                  <a:lnTo>
                    <a:pt x="41198" y="17360"/>
                  </a:lnTo>
                  <a:lnTo>
                    <a:pt x="40589" y="18580"/>
                  </a:lnTo>
                  <a:lnTo>
                    <a:pt x="40005" y="19811"/>
                  </a:lnTo>
                </a:path>
                <a:path w="161289" h="149225">
                  <a:moveTo>
                    <a:pt x="40005" y="19811"/>
                  </a:moveTo>
                  <a:lnTo>
                    <a:pt x="39903" y="16878"/>
                  </a:lnTo>
                  <a:lnTo>
                    <a:pt x="40068" y="13741"/>
                  </a:lnTo>
                  <a:lnTo>
                    <a:pt x="39497" y="10858"/>
                  </a:lnTo>
                </a:path>
                <a:path w="161289" h="149225">
                  <a:moveTo>
                    <a:pt x="41808" y="16128"/>
                  </a:moveTo>
                  <a:lnTo>
                    <a:pt x="41719" y="13398"/>
                  </a:lnTo>
                  <a:lnTo>
                    <a:pt x="41948" y="10337"/>
                  </a:lnTo>
                  <a:lnTo>
                    <a:pt x="41338" y="7670"/>
                  </a:lnTo>
                </a:path>
                <a:path w="161289" h="149225">
                  <a:moveTo>
                    <a:pt x="74231" y="10896"/>
                  </a:moveTo>
                  <a:lnTo>
                    <a:pt x="73596" y="9817"/>
                  </a:lnTo>
                  <a:lnTo>
                    <a:pt x="72974" y="8737"/>
                  </a:lnTo>
                  <a:lnTo>
                    <a:pt x="72351" y="7670"/>
                  </a:lnTo>
                </a:path>
                <a:path w="161289" h="149225">
                  <a:moveTo>
                    <a:pt x="74676" y="19240"/>
                  </a:moveTo>
                  <a:lnTo>
                    <a:pt x="74142" y="18199"/>
                  </a:lnTo>
                  <a:lnTo>
                    <a:pt x="73621" y="17170"/>
                  </a:lnTo>
                  <a:lnTo>
                    <a:pt x="73088" y="16128"/>
                  </a:lnTo>
                </a:path>
                <a:path w="161289" h="149225">
                  <a:moveTo>
                    <a:pt x="73088" y="16128"/>
                  </a:moveTo>
                  <a:lnTo>
                    <a:pt x="72961" y="13423"/>
                  </a:lnTo>
                  <a:lnTo>
                    <a:pt x="73063" y="10375"/>
                  </a:lnTo>
                  <a:lnTo>
                    <a:pt x="72390" y="7721"/>
                  </a:lnTo>
                </a:path>
                <a:path w="161289" h="149225">
                  <a:moveTo>
                    <a:pt x="74676" y="19240"/>
                  </a:moveTo>
                  <a:lnTo>
                    <a:pt x="74599" y="16497"/>
                  </a:lnTo>
                  <a:lnTo>
                    <a:pt x="74701" y="13576"/>
                  </a:lnTo>
                  <a:lnTo>
                    <a:pt x="74218" y="10871"/>
                  </a:lnTo>
                </a:path>
                <a:path w="161289" h="149225">
                  <a:moveTo>
                    <a:pt x="76962" y="16141"/>
                  </a:moveTo>
                  <a:lnTo>
                    <a:pt x="76454" y="17170"/>
                  </a:lnTo>
                  <a:lnTo>
                    <a:pt x="75933" y="18199"/>
                  </a:lnTo>
                  <a:lnTo>
                    <a:pt x="75425" y="19240"/>
                  </a:lnTo>
                </a:path>
                <a:path w="161289" h="149225">
                  <a:moveTo>
                    <a:pt x="75425" y="19240"/>
                  </a:moveTo>
                  <a:lnTo>
                    <a:pt x="75336" y="16548"/>
                  </a:lnTo>
                  <a:lnTo>
                    <a:pt x="75539" y="13487"/>
                  </a:lnTo>
                  <a:lnTo>
                    <a:pt x="74930" y="10858"/>
                  </a:lnTo>
                </a:path>
                <a:path w="161289" h="149225">
                  <a:moveTo>
                    <a:pt x="74917" y="10858"/>
                  </a:moveTo>
                  <a:lnTo>
                    <a:pt x="75526" y="9804"/>
                  </a:lnTo>
                  <a:lnTo>
                    <a:pt x="76136" y="8737"/>
                  </a:lnTo>
                  <a:lnTo>
                    <a:pt x="76758" y="7670"/>
                  </a:lnTo>
                </a:path>
                <a:path w="161289" h="149225">
                  <a:moveTo>
                    <a:pt x="76758" y="7670"/>
                  </a:moveTo>
                  <a:lnTo>
                    <a:pt x="77038" y="10477"/>
                  </a:lnTo>
                  <a:lnTo>
                    <a:pt x="76923" y="13334"/>
                  </a:lnTo>
                  <a:lnTo>
                    <a:pt x="76962" y="16128"/>
                  </a:lnTo>
                </a:path>
                <a:path w="161289" h="149225">
                  <a:moveTo>
                    <a:pt x="32880" y="10909"/>
                  </a:moveTo>
                  <a:lnTo>
                    <a:pt x="32588" y="10375"/>
                  </a:lnTo>
                  <a:lnTo>
                    <a:pt x="32270" y="9855"/>
                  </a:lnTo>
                  <a:lnTo>
                    <a:pt x="31978" y="9334"/>
                  </a:lnTo>
                </a:path>
                <a:path w="161289" h="149225">
                  <a:moveTo>
                    <a:pt x="33350" y="19811"/>
                  </a:moveTo>
                  <a:lnTo>
                    <a:pt x="32969" y="19037"/>
                  </a:lnTo>
                  <a:lnTo>
                    <a:pt x="32575" y="18262"/>
                  </a:lnTo>
                  <a:lnTo>
                    <a:pt x="32169" y="17487"/>
                  </a:lnTo>
                </a:path>
                <a:path w="161289" h="149225">
                  <a:moveTo>
                    <a:pt x="32169" y="17487"/>
                  </a:moveTo>
                  <a:lnTo>
                    <a:pt x="32131" y="14770"/>
                  </a:lnTo>
                  <a:lnTo>
                    <a:pt x="32283" y="11874"/>
                  </a:lnTo>
                  <a:lnTo>
                    <a:pt x="31864" y="9169"/>
                  </a:lnTo>
                </a:path>
                <a:path w="161289" h="149225">
                  <a:moveTo>
                    <a:pt x="32854" y="10871"/>
                  </a:moveTo>
                  <a:lnTo>
                    <a:pt x="33464" y="13728"/>
                  </a:lnTo>
                  <a:lnTo>
                    <a:pt x="33274" y="16916"/>
                  </a:lnTo>
                  <a:lnTo>
                    <a:pt x="33350" y="19811"/>
                  </a:lnTo>
                </a:path>
                <a:path w="161289" h="149225">
                  <a:moveTo>
                    <a:pt x="161188" y="0"/>
                  </a:moveTo>
                  <a:lnTo>
                    <a:pt x="108635" y="0"/>
                  </a:lnTo>
                </a:path>
                <a:path w="161289" h="149225">
                  <a:moveTo>
                    <a:pt x="108635" y="0"/>
                  </a:moveTo>
                  <a:lnTo>
                    <a:pt x="108635" y="5905"/>
                  </a:lnTo>
                </a:path>
                <a:path w="161289" h="149225">
                  <a:moveTo>
                    <a:pt x="82664" y="16128"/>
                  </a:moveTo>
                  <a:lnTo>
                    <a:pt x="82664" y="22301"/>
                  </a:lnTo>
                </a:path>
                <a:path w="161289" h="149225">
                  <a:moveTo>
                    <a:pt x="32169" y="17487"/>
                  </a:moveTo>
                  <a:lnTo>
                    <a:pt x="31292" y="18516"/>
                  </a:lnTo>
                  <a:lnTo>
                    <a:pt x="30403" y="19545"/>
                  </a:lnTo>
                  <a:lnTo>
                    <a:pt x="29514" y="20573"/>
                  </a:lnTo>
                </a:path>
                <a:path w="161289" h="149225">
                  <a:moveTo>
                    <a:pt x="33350" y="19824"/>
                  </a:moveTo>
                  <a:lnTo>
                    <a:pt x="34099" y="19824"/>
                  </a:lnTo>
                </a:path>
                <a:path w="161289" h="149225">
                  <a:moveTo>
                    <a:pt x="37401" y="16128"/>
                  </a:moveTo>
                  <a:lnTo>
                    <a:pt x="35902" y="16128"/>
                  </a:lnTo>
                </a:path>
                <a:path w="161289" h="149225">
                  <a:moveTo>
                    <a:pt x="40005" y="19811"/>
                  </a:moveTo>
                  <a:lnTo>
                    <a:pt x="39255" y="19811"/>
                  </a:lnTo>
                </a:path>
                <a:path w="161289" h="149225">
                  <a:moveTo>
                    <a:pt x="43294" y="16128"/>
                  </a:moveTo>
                  <a:lnTo>
                    <a:pt x="41808" y="16128"/>
                  </a:lnTo>
                </a:path>
                <a:path w="161289" h="149225">
                  <a:moveTo>
                    <a:pt x="45897" y="19811"/>
                  </a:moveTo>
                  <a:lnTo>
                    <a:pt x="45161" y="19811"/>
                  </a:lnTo>
                </a:path>
                <a:path w="161289" h="149225">
                  <a:moveTo>
                    <a:pt x="49199" y="16128"/>
                  </a:moveTo>
                  <a:lnTo>
                    <a:pt x="47713" y="16128"/>
                  </a:lnTo>
                </a:path>
                <a:path w="161289" h="149225">
                  <a:moveTo>
                    <a:pt x="51803" y="19811"/>
                  </a:moveTo>
                  <a:lnTo>
                    <a:pt x="51066" y="19811"/>
                  </a:lnTo>
                </a:path>
                <a:path w="161289" h="149225">
                  <a:moveTo>
                    <a:pt x="55105" y="16128"/>
                  </a:moveTo>
                  <a:lnTo>
                    <a:pt x="53619" y="16128"/>
                  </a:lnTo>
                </a:path>
                <a:path w="161289" h="149225">
                  <a:moveTo>
                    <a:pt x="57708" y="19811"/>
                  </a:moveTo>
                  <a:lnTo>
                    <a:pt x="56972" y="19811"/>
                  </a:lnTo>
                </a:path>
                <a:path w="161289" h="149225">
                  <a:moveTo>
                    <a:pt x="61010" y="16128"/>
                  </a:moveTo>
                  <a:lnTo>
                    <a:pt x="59524" y="16128"/>
                  </a:lnTo>
                </a:path>
                <a:path w="161289" h="149225">
                  <a:moveTo>
                    <a:pt x="63614" y="19811"/>
                  </a:moveTo>
                  <a:lnTo>
                    <a:pt x="62865" y="19811"/>
                  </a:lnTo>
                </a:path>
                <a:path w="161289" h="149225">
                  <a:moveTo>
                    <a:pt x="66916" y="16128"/>
                  </a:moveTo>
                  <a:lnTo>
                    <a:pt x="65430" y="16128"/>
                  </a:lnTo>
                </a:path>
                <a:path w="161289" h="149225">
                  <a:moveTo>
                    <a:pt x="69519" y="19811"/>
                  </a:moveTo>
                  <a:lnTo>
                    <a:pt x="68770" y="19811"/>
                  </a:lnTo>
                </a:path>
                <a:path w="161289" h="149225">
                  <a:moveTo>
                    <a:pt x="73088" y="16128"/>
                  </a:moveTo>
                  <a:lnTo>
                    <a:pt x="71323" y="16128"/>
                  </a:lnTo>
                </a:path>
                <a:path w="161289" h="149225">
                  <a:moveTo>
                    <a:pt x="75425" y="19240"/>
                  </a:moveTo>
                  <a:lnTo>
                    <a:pt x="74676" y="19240"/>
                  </a:lnTo>
                </a:path>
                <a:path w="161289" h="149225">
                  <a:moveTo>
                    <a:pt x="82664" y="16128"/>
                  </a:moveTo>
                  <a:lnTo>
                    <a:pt x="76962" y="16128"/>
                  </a:lnTo>
                </a:path>
                <a:path w="161289" h="149225">
                  <a:moveTo>
                    <a:pt x="74930" y="10858"/>
                  </a:moveTo>
                  <a:lnTo>
                    <a:pt x="74193" y="10858"/>
                  </a:lnTo>
                </a:path>
                <a:path w="161289" h="149225">
                  <a:moveTo>
                    <a:pt x="72339" y="7670"/>
                  </a:moveTo>
                  <a:lnTo>
                    <a:pt x="70853" y="7670"/>
                  </a:lnTo>
                </a:path>
                <a:path w="161289" h="149225">
                  <a:moveTo>
                    <a:pt x="82664" y="7670"/>
                  </a:moveTo>
                  <a:lnTo>
                    <a:pt x="76758" y="7670"/>
                  </a:lnTo>
                </a:path>
                <a:path w="161289" h="149225">
                  <a:moveTo>
                    <a:pt x="82664" y="16128"/>
                  </a:moveTo>
                  <a:lnTo>
                    <a:pt x="82664" y="7670"/>
                  </a:lnTo>
                </a:path>
                <a:path w="161289" h="149225">
                  <a:moveTo>
                    <a:pt x="33591" y="10871"/>
                  </a:moveTo>
                  <a:lnTo>
                    <a:pt x="32867" y="10871"/>
                  </a:lnTo>
                </a:path>
                <a:path w="161289" h="149225">
                  <a:moveTo>
                    <a:pt x="36906" y="7670"/>
                  </a:moveTo>
                  <a:lnTo>
                    <a:pt x="35433" y="7670"/>
                  </a:lnTo>
                </a:path>
                <a:path w="161289" h="149225">
                  <a:moveTo>
                    <a:pt x="51295" y="10858"/>
                  </a:moveTo>
                  <a:lnTo>
                    <a:pt x="50584" y="10858"/>
                  </a:lnTo>
                </a:path>
                <a:path w="161289" h="149225">
                  <a:moveTo>
                    <a:pt x="63106" y="10858"/>
                  </a:moveTo>
                  <a:lnTo>
                    <a:pt x="62382" y="10858"/>
                  </a:lnTo>
                </a:path>
                <a:path w="161289" h="149225">
                  <a:moveTo>
                    <a:pt x="45389" y="10858"/>
                  </a:moveTo>
                  <a:lnTo>
                    <a:pt x="44678" y="10858"/>
                  </a:lnTo>
                </a:path>
                <a:path w="161289" h="149225">
                  <a:moveTo>
                    <a:pt x="69011" y="10858"/>
                  </a:moveTo>
                  <a:lnTo>
                    <a:pt x="68287" y="10858"/>
                  </a:lnTo>
                </a:path>
                <a:path w="161289" h="149225">
                  <a:moveTo>
                    <a:pt x="39497" y="10858"/>
                  </a:moveTo>
                  <a:lnTo>
                    <a:pt x="38773" y="10858"/>
                  </a:lnTo>
                </a:path>
                <a:path w="161289" h="149225">
                  <a:moveTo>
                    <a:pt x="66433" y="7670"/>
                  </a:moveTo>
                  <a:lnTo>
                    <a:pt x="64947" y="7670"/>
                  </a:lnTo>
                </a:path>
                <a:path w="161289" h="149225">
                  <a:moveTo>
                    <a:pt x="54622" y="7670"/>
                  </a:moveTo>
                  <a:lnTo>
                    <a:pt x="53149" y="7670"/>
                  </a:lnTo>
                </a:path>
                <a:path w="161289" h="149225">
                  <a:moveTo>
                    <a:pt x="48717" y="7670"/>
                  </a:moveTo>
                  <a:lnTo>
                    <a:pt x="47244" y="7670"/>
                  </a:lnTo>
                </a:path>
                <a:path w="161289" h="149225">
                  <a:moveTo>
                    <a:pt x="60528" y="7670"/>
                  </a:moveTo>
                  <a:lnTo>
                    <a:pt x="59055" y="7670"/>
                  </a:lnTo>
                </a:path>
                <a:path w="161289" h="149225">
                  <a:moveTo>
                    <a:pt x="42811" y="7670"/>
                  </a:moveTo>
                  <a:lnTo>
                    <a:pt x="41338" y="7670"/>
                  </a:lnTo>
                </a:path>
                <a:path w="161289" h="149225">
                  <a:moveTo>
                    <a:pt x="31750" y="9283"/>
                  </a:moveTo>
                  <a:lnTo>
                    <a:pt x="29514" y="11518"/>
                  </a:lnTo>
                </a:path>
                <a:path w="161289" h="149225">
                  <a:moveTo>
                    <a:pt x="92100" y="22301"/>
                  </a:moveTo>
                  <a:lnTo>
                    <a:pt x="92100" y="15468"/>
                  </a:lnTo>
                </a:path>
                <a:path w="161289" h="149225">
                  <a:moveTo>
                    <a:pt x="92100" y="15468"/>
                  </a:moveTo>
                  <a:lnTo>
                    <a:pt x="97434" y="15468"/>
                  </a:lnTo>
                </a:path>
                <a:path w="161289" h="149225">
                  <a:moveTo>
                    <a:pt x="97472" y="20573"/>
                  </a:moveTo>
                  <a:lnTo>
                    <a:pt x="97459" y="18859"/>
                  </a:lnTo>
                  <a:lnTo>
                    <a:pt x="97447" y="17170"/>
                  </a:lnTo>
                  <a:lnTo>
                    <a:pt x="97434" y="15468"/>
                  </a:lnTo>
                </a:path>
                <a:path w="161289" h="149225">
                  <a:moveTo>
                    <a:pt x="57213" y="10858"/>
                  </a:moveTo>
                  <a:lnTo>
                    <a:pt x="56476" y="10858"/>
                  </a:lnTo>
                </a:path>
                <a:path w="161289" h="149225">
                  <a:moveTo>
                    <a:pt x="96875" y="7086"/>
                  </a:moveTo>
                  <a:lnTo>
                    <a:pt x="92100" y="7086"/>
                  </a:lnTo>
                </a:path>
                <a:path w="161289" h="149225">
                  <a:moveTo>
                    <a:pt x="92100" y="7086"/>
                  </a:moveTo>
                  <a:lnTo>
                    <a:pt x="92100" y="15468"/>
                  </a:lnTo>
                </a:path>
                <a:path w="161289" h="149225">
                  <a:moveTo>
                    <a:pt x="96875" y="7086"/>
                  </a:moveTo>
                  <a:lnTo>
                    <a:pt x="97586" y="9690"/>
                  </a:lnTo>
                  <a:lnTo>
                    <a:pt x="97345" y="12776"/>
                  </a:lnTo>
                  <a:lnTo>
                    <a:pt x="97434" y="15468"/>
                  </a:lnTo>
                </a:path>
                <a:path w="161289" h="149225">
                  <a:moveTo>
                    <a:pt x="30327" y="135623"/>
                  </a:moveTo>
                  <a:lnTo>
                    <a:pt x="30467" y="135864"/>
                  </a:lnTo>
                </a:path>
                <a:path w="161289" h="149225">
                  <a:moveTo>
                    <a:pt x="30327" y="135623"/>
                  </a:moveTo>
                  <a:lnTo>
                    <a:pt x="30264" y="134251"/>
                  </a:lnTo>
                  <a:lnTo>
                    <a:pt x="30213" y="132880"/>
                  </a:lnTo>
                  <a:lnTo>
                    <a:pt x="30175" y="131508"/>
                  </a:lnTo>
                </a:path>
                <a:path w="161289" h="149225">
                  <a:moveTo>
                    <a:pt x="30327" y="135623"/>
                  </a:moveTo>
                  <a:lnTo>
                    <a:pt x="30175" y="135623"/>
                  </a:lnTo>
                </a:path>
                <a:path w="161289" h="149225">
                  <a:moveTo>
                    <a:pt x="161188" y="145884"/>
                  </a:moveTo>
                  <a:lnTo>
                    <a:pt x="108635" y="145884"/>
                  </a:lnTo>
                </a:path>
                <a:path w="161289" h="149225">
                  <a:moveTo>
                    <a:pt x="108635" y="142468"/>
                  </a:moveTo>
                  <a:lnTo>
                    <a:pt x="108635" y="145884"/>
                  </a:lnTo>
                </a:path>
                <a:path w="161289" h="149225">
                  <a:moveTo>
                    <a:pt x="108635" y="148615"/>
                  </a:moveTo>
                  <a:lnTo>
                    <a:pt x="161188" y="148615"/>
                  </a:lnTo>
                </a:path>
                <a:path w="161289" h="149225">
                  <a:moveTo>
                    <a:pt x="108635" y="145884"/>
                  </a:moveTo>
                  <a:lnTo>
                    <a:pt x="108635" y="148615"/>
                  </a:lnTo>
                </a:path>
                <a:path w="161289" h="149225">
                  <a:moveTo>
                    <a:pt x="29946" y="138988"/>
                  </a:moveTo>
                  <a:lnTo>
                    <a:pt x="30060" y="138988"/>
                  </a:lnTo>
                </a:path>
              </a:pathLst>
            </a:custGeom>
            <a:ln w="6426">
              <a:solidFill>
                <a:srgbClr val="070101"/>
              </a:solidFill>
            </a:ln>
          </p:spPr>
          <p:txBody>
            <a:bodyPr wrap="square" lIns="0" tIns="0" rIns="0" bIns="0" rtlCol="0"/>
            <a:lstStyle/>
            <a:p/>
          </p:txBody>
        </p:sp>
        <p:sp>
          <p:nvSpPr>
            <p:cNvPr id="4353" name="object 4353" descr=""/>
            <p:cNvSpPr/>
            <p:nvPr/>
          </p:nvSpPr>
          <p:spPr>
            <a:xfrm>
              <a:off x="3904715" y="2421675"/>
              <a:ext cx="6985" cy="6985"/>
            </a:xfrm>
            <a:custGeom>
              <a:avLst/>
              <a:gdLst/>
              <a:ahLst/>
              <a:cxnLst/>
              <a:rect l="l" t="t" r="r" b="b"/>
              <a:pathLst>
                <a:path w="6985" h="6985">
                  <a:moveTo>
                    <a:pt x="0" y="3213"/>
                  </a:moveTo>
                  <a:lnTo>
                    <a:pt x="941" y="941"/>
                  </a:lnTo>
                  <a:lnTo>
                    <a:pt x="3213" y="0"/>
                  </a:lnTo>
                  <a:lnTo>
                    <a:pt x="5485" y="941"/>
                  </a:lnTo>
                  <a:lnTo>
                    <a:pt x="6426" y="3213"/>
                  </a:lnTo>
                  <a:lnTo>
                    <a:pt x="5485" y="5485"/>
                  </a:lnTo>
                  <a:lnTo>
                    <a:pt x="3213" y="6426"/>
                  </a:lnTo>
                  <a:lnTo>
                    <a:pt x="941" y="5485"/>
                  </a:lnTo>
                  <a:lnTo>
                    <a:pt x="0" y="3213"/>
                  </a:lnTo>
                  <a:close/>
                </a:path>
              </a:pathLst>
            </a:custGeom>
            <a:solidFill>
              <a:srgbClr val="070101"/>
            </a:solidFill>
          </p:spPr>
          <p:txBody>
            <a:bodyPr wrap="square" lIns="0" tIns="0" rIns="0" bIns="0" rtlCol="0"/>
            <a:lstStyle/>
            <a:p/>
          </p:txBody>
        </p:sp>
        <p:sp>
          <p:nvSpPr>
            <p:cNvPr id="4354" name="object 4354" descr=""/>
            <p:cNvSpPr/>
            <p:nvPr/>
          </p:nvSpPr>
          <p:spPr>
            <a:xfrm>
              <a:off x="3907953" y="2424914"/>
              <a:ext cx="35560" cy="3810"/>
            </a:xfrm>
            <a:custGeom>
              <a:avLst/>
              <a:gdLst/>
              <a:ahLst/>
              <a:cxnLst/>
              <a:rect l="l" t="t" r="r" b="b"/>
              <a:pathLst>
                <a:path w="35560" h="3810">
                  <a:moveTo>
                    <a:pt x="444" y="63"/>
                  </a:moveTo>
                  <a:lnTo>
                    <a:pt x="419" y="0"/>
                  </a:lnTo>
                </a:path>
                <a:path w="35560" h="3810">
                  <a:moveTo>
                    <a:pt x="0" y="88"/>
                  </a:moveTo>
                  <a:lnTo>
                    <a:pt x="0" y="0"/>
                  </a:lnTo>
                </a:path>
                <a:path w="35560" h="3810">
                  <a:moveTo>
                    <a:pt x="12" y="0"/>
                  </a:moveTo>
                  <a:lnTo>
                    <a:pt x="419" y="0"/>
                  </a:lnTo>
                </a:path>
                <a:path w="35560" h="3810">
                  <a:moveTo>
                    <a:pt x="444" y="63"/>
                  </a:moveTo>
                  <a:lnTo>
                    <a:pt x="635" y="393"/>
                  </a:lnTo>
                  <a:lnTo>
                    <a:pt x="825" y="711"/>
                  </a:lnTo>
                  <a:lnTo>
                    <a:pt x="1016" y="1041"/>
                  </a:lnTo>
                </a:path>
                <a:path w="35560" h="3810">
                  <a:moveTo>
                    <a:pt x="990" y="977"/>
                  </a:moveTo>
                  <a:lnTo>
                    <a:pt x="812" y="660"/>
                  </a:lnTo>
                  <a:lnTo>
                    <a:pt x="609" y="330"/>
                  </a:lnTo>
                  <a:lnTo>
                    <a:pt x="419" y="0"/>
                  </a:lnTo>
                </a:path>
                <a:path w="35560" h="3810">
                  <a:moveTo>
                    <a:pt x="18161" y="63"/>
                  </a:moveTo>
                  <a:lnTo>
                    <a:pt x="18783" y="1142"/>
                  </a:lnTo>
                  <a:lnTo>
                    <a:pt x="19405" y="2209"/>
                  </a:lnTo>
                  <a:lnTo>
                    <a:pt x="20015" y="3276"/>
                  </a:lnTo>
                </a:path>
                <a:path w="35560" h="3810">
                  <a:moveTo>
                    <a:pt x="18135" y="0"/>
                  </a:moveTo>
                  <a:lnTo>
                    <a:pt x="18757" y="1066"/>
                  </a:lnTo>
                  <a:lnTo>
                    <a:pt x="19367" y="2133"/>
                  </a:lnTo>
                  <a:lnTo>
                    <a:pt x="19977" y="3200"/>
                  </a:lnTo>
                </a:path>
                <a:path w="35560" h="3810">
                  <a:moveTo>
                    <a:pt x="20002" y="3263"/>
                  </a:moveTo>
                  <a:lnTo>
                    <a:pt x="19977" y="3200"/>
                  </a:lnTo>
                </a:path>
                <a:path w="35560" h="3810">
                  <a:moveTo>
                    <a:pt x="18161" y="63"/>
                  </a:moveTo>
                  <a:lnTo>
                    <a:pt x="18135" y="0"/>
                  </a:lnTo>
                </a:path>
                <a:path w="35560" h="3810">
                  <a:moveTo>
                    <a:pt x="33324" y="3276"/>
                  </a:moveTo>
                  <a:lnTo>
                    <a:pt x="35179" y="76"/>
                  </a:lnTo>
                </a:path>
                <a:path w="35560" h="3810">
                  <a:moveTo>
                    <a:pt x="33274" y="3200"/>
                  </a:moveTo>
                  <a:lnTo>
                    <a:pt x="33883" y="2133"/>
                  </a:lnTo>
                  <a:lnTo>
                    <a:pt x="34493" y="1066"/>
                  </a:lnTo>
                  <a:lnTo>
                    <a:pt x="35115" y="0"/>
                  </a:lnTo>
                </a:path>
                <a:path w="35560" h="3810">
                  <a:moveTo>
                    <a:pt x="35115" y="0"/>
                  </a:moveTo>
                </a:path>
                <a:path w="35560" h="3810">
                  <a:moveTo>
                    <a:pt x="33312" y="3276"/>
                  </a:moveTo>
                  <a:lnTo>
                    <a:pt x="33337" y="3263"/>
                  </a:lnTo>
                </a:path>
              </a:pathLst>
            </a:custGeom>
            <a:ln w="6426">
              <a:solidFill>
                <a:srgbClr val="070101"/>
              </a:solidFill>
            </a:ln>
          </p:spPr>
          <p:txBody>
            <a:bodyPr wrap="square" lIns="0" tIns="0" rIns="0" bIns="0" rtlCol="0"/>
            <a:lstStyle/>
            <a:p/>
          </p:txBody>
        </p:sp>
        <p:sp>
          <p:nvSpPr>
            <p:cNvPr id="4355" name="object 4355" descr=""/>
            <p:cNvSpPr/>
            <p:nvPr/>
          </p:nvSpPr>
          <p:spPr>
            <a:xfrm>
              <a:off x="3907315" y="2297408"/>
              <a:ext cx="79375" cy="127635"/>
            </a:xfrm>
            <a:custGeom>
              <a:avLst/>
              <a:gdLst/>
              <a:ahLst/>
              <a:cxnLst/>
              <a:rect l="l" t="t" r="r" b="b"/>
              <a:pathLst>
                <a:path w="79375" h="127635">
                  <a:moveTo>
                    <a:pt x="19964" y="17195"/>
                  </a:moveTo>
                  <a:lnTo>
                    <a:pt x="20574" y="18021"/>
                  </a:lnTo>
                  <a:lnTo>
                    <a:pt x="21196" y="18859"/>
                  </a:lnTo>
                  <a:lnTo>
                    <a:pt x="21818" y="19697"/>
                  </a:lnTo>
                </a:path>
                <a:path w="79375" h="127635">
                  <a:moveTo>
                    <a:pt x="22313" y="49530"/>
                  </a:moveTo>
                  <a:lnTo>
                    <a:pt x="22204" y="42071"/>
                  </a:lnTo>
                  <a:lnTo>
                    <a:pt x="22085" y="34613"/>
                  </a:lnTo>
                  <a:lnTo>
                    <a:pt x="21956" y="27155"/>
                  </a:lnTo>
                  <a:lnTo>
                    <a:pt x="21818" y="19697"/>
                  </a:lnTo>
                </a:path>
                <a:path w="79375" h="127635">
                  <a:moveTo>
                    <a:pt x="22313" y="49530"/>
                  </a:moveTo>
                  <a:lnTo>
                    <a:pt x="21717" y="45897"/>
                  </a:lnTo>
                  <a:lnTo>
                    <a:pt x="21056" y="42316"/>
                  </a:lnTo>
                  <a:lnTo>
                    <a:pt x="20307" y="38709"/>
                  </a:lnTo>
                </a:path>
                <a:path w="79375" h="127635">
                  <a:moveTo>
                    <a:pt x="19964" y="17195"/>
                  </a:moveTo>
                  <a:lnTo>
                    <a:pt x="20091" y="24358"/>
                  </a:lnTo>
                  <a:lnTo>
                    <a:pt x="20205" y="31534"/>
                  </a:lnTo>
                  <a:lnTo>
                    <a:pt x="20307" y="38709"/>
                  </a:lnTo>
                </a:path>
                <a:path w="79375" h="127635">
                  <a:moveTo>
                    <a:pt x="40259" y="19697"/>
                  </a:moveTo>
                  <a:lnTo>
                    <a:pt x="40868" y="18859"/>
                  </a:lnTo>
                  <a:lnTo>
                    <a:pt x="41478" y="18021"/>
                  </a:lnTo>
                  <a:lnTo>
                    <a:pt x="42087" y="17195"/>
                  </a:lnTo>
                </a:path>
                <a:path w="79375" h="127635">
                  <a:moveTo>
                    <a:pt x="42456" y="38709"/>
                  </a:moveTo>
                  <a:lnTo>
                    <a:pt x="42354" y="31534"/>
                  </a:lnTo>
                  <a:lnTo>
                    <a:pt x="42227" y="24358"/>
                  </a:lnTo>
                  <a:lnTo>
                    <a:pt x="42087" y="17195"/>
                  </a:lnTo>
                </a:path>
                <a:path w="79375" h="127635">
                  <a:moveTo>
                    <a:pt x="40767" y="49530"/>
                  </a:moveTo>
                  <a:lnTo>
                    <a:pt x="41211" y="45897"/>
                  </a:lnTo>
                  <a:lnTo>
                    <a:pt x="41783" y="42303"/>
                  </a:lnTo>
                  <a:lnTo>
                    <a:pt x="42456" y="38709"/>
                  </a:lnTo>
                </a:path>
                <a:path w="79375" h="127635">
                  <a:moveTo>
                    <a:pt x="40259" y="19697"/>
                  </a:moveTo>
                  <a:lnTo>
                    <a:pt x="40397" y="27155"/>
                  </a:lnTo>
                  <a:lnTo>
                    <a:pt x="40527" y="34613"/>
                  </a:lnTo>
                  <a:lnTo>
                    <a:pt x="40650" y="42071"/>
                  </a:lnTo>
                  <a:lnTo>
                    <a:pt x="40767" y="49530"/>
                  </a:lnTo>
                </a:path>
                <a:path w="79375" h="127635">
                  <a:moveTo>
                    <a:pt x="16637" y="19697"/>
                  </a:moveTo>
                  <a:lnTo>
                    <a:pt x="17259" y="18859"/>
                  </a:lnTo>
                  <a:lnTo>
                    <a:pt x="17868" y="18021"/>
                  </a:lnTo>
                  <a:lnTo>
                    <a:pt x="18478" y="17195"/>
                  </a:lnTo>
                </a:path>
                <a:path w="79375" h="127635">
                  <a:moveTo>
                    <a:pt x="18846" y="38709"/>
                  </a:moveTo>
                  <a:lnTo>
                    <a:pt x="18732" y="31534"/>
                  </a:lnTo>
                  <a:lnTo>
                    <a:pt x="18618" y="24358"/>
                  </a:lnTo>
                  <a:lnTo>
                    <a:pt x="18478" y="17195"/>
                  </a:lnTo>
                </a:path>
                <a:path w="79375" h="127635">
                  <a:moveTo>
                    <a:pt x="18846" y="38709"/>
                  </a:moveTo>
                  <a:lnTo>
                    <a:pt x="18161" y="42303"/>
                  </a:lnTo>
                  <a:lnTo>
                    <a:pt x="17589" y="45897"/>
                  </a:lnTo>
                  <a:lnTo>
                    <a:pt x="17145" y="49530"/>
                  </a:lnTo>
                </a:path>
                <a:path w="79375" h="127635">
                  <a:moveTo>
                    <a:pt x="17145" y="49530"/>
                  </a:moveTo>
                  <a:lnTo>
                    <a:pt x="17035" y="42071"/>
                  </a:lnTo>
                  <a:lnTo>
                    <a:pt x="16914" y="34613"/>
                  </a:lnTo>
                  <a:lnTo>
                    <a:pt x="16782" y="27155"/>
                  </a:lnTo>
                  <a:lnTo>
                    <a:pt x="16637" y="19697"/>
                  </a:lnTo>
                </a:path>
                <a:path w="79375" h="127635">
                  <a:moveTo>
                    <a:pt x="34353" y="19697"/>
                  </a:moveTo>
                  <a:lnTo>
                    <a:pt x="34975" y="18859"/>
                  </a:lnTo>
                  <a:lnTo>
                    <a:pt x="35572" y="18021"/>
                  </a:lnTo>
                  <a:lnTo>
                    <a:pt x="36182" y="17195"/>
                  </a:lnTo>
                </a:path>
                <a:path w="79375" h="127635">
                  <a:moveTo>
                    <a:pt x="36563" y="38709"/>
                  </a:moveTo>
                  <a:lnTo>
                    <a:pt x="36449" y="31534"/>
                  </a:lnTo>
                  <a:lnTo>
                    <a:pt x="36322" y="24358"/>
                  </a:lnTo>
                  <a:lnTo>
                    <a:pt x="36182" y="17195"/>
                  </a:lnTo>
                </a:path>
                <a:path w="79375" h="127635">
                  <a:moveTo>
                    <a:pt x="34861" y="49530"/>
                  </a:moveTo>
                  <a:lnTo>
                    <a:pt x="35306" y="45897"/>
                  </a:lnTo>
                  <a:lnTo>
                    <a:pt x="35877" y="42303"/>
                  </a:lnTo>
                  <a:lnTo>
                    <a:pt x="36563" y="38709"/>
                  </a:lnTo>
                </a:path>
                <a:path w="79375" h="127635">
                  <a:moveTo>
                    <a:pt x="34353" y="19697"/>
                  </a:moveTo>
                  <a:lnTo>
                    <a:pt x="34491" y="27155"/>
                  </a:lnTo>
                  <a:lnTo>
                    <a:pt x="34621" y="34613"/>
                  </a:lnTo>
                  <a:lnTo>
                    <a:pt x="34744" y="42071"/>
                  </a:lnTo>
                  <a:lnTo>
                    <a:pt x="34861" y="49530"/>
                  </a:lnTo>
                </a:path>
                <a:path w="79375" h="127635">
                  <a:moveTo>
                    <a:pt x="23685" y="124117"/>
                  </a:moveTo>
                  <a:lnTo>
                    <a:pt x="23063" y="125171"/>
                  </a:lnTo>
                  <a:lnTo>
                    <a:pt x="22453" y="126225"/>
                  </a:lnTo>
                  <a:lnTo>
                    <a:pt x="21844" y="127279"/>
                  </a:lnTo>
                </a:path>
                <a:path w="79375" h="127635">
                  <a:moveTo>
                    <a:pt x="21031" y="88239"/>
                  </a:moveTo>
                  <a:lnTo>
                    <a:pt x="21165" y="98002"/>
                  </a:lnTo>
                  <a:lnTo>
                    <a:pt x="21313" y="107764"/>
                  </a:lnTo>
                  <a:lnTo>
                    <a:pt x="21524" y="117523"/>
                  </a:lnTo>
                  <a:lnTo>
                    <a:pt x="21844" y="127279"/>
                  </a:lnTo>
                </a:path>
                <a:path w="79375" h="127635">
                  <a:moveTo>
                    <a:pt x="22720" y="77419"/>
                  </a:moveTo>
                  <a:lnTo>
                    <a:pt x="22275" y="81051"/>
                  </a:lnTo>
                  <a:lnTo>
                    <a:pt x="21717" y="84645"/>
                  </a:lnTo>
                  <a:lnTo>
                    <a:pt x="21031" y="88239"/>
                  </a:lnTo>
                </a:path>
                <a:path w="79375" h="127635">
                  <a:moveTo>
                    <a:pt x="23685" y="124117"/>
                  </a:moveTo>
                  <a:lnTo>
                    <a:pt x="23272" y="112450"/>
                  </a:lnTo>
                  <a:lnTo>
                    <a:pt x="23026" y="100772"/>
                  </a:lnTo>
                  <a:lnTo>
                    <a:pt x="22869" y="89093"/>
                  </a:lnTo>
                  <a:lnTo>
                    <a:pt x="22720" y="77419"/>
                  </a:lnTo>
                </a:path>
                <a:path w="79375" h="127635">
                  <a:moveTo>
                    <a:pt x="28448" y="19697"/>
                  </a:moveTo>
                  <a:lnTo>
                    <a:pt x="29070" y="18859"/>
                  </a:lnTo>
                  <a:lnTo>
                    <a:pt x="29679" y="18021"/>
                  </a:lnTo>
                  <a:lnTo>
                    <a:pt x="30276" y="17195"/>
                  </a:lnTo>
                </a:path>
                <a:path w="79375" h="127635">
                  <a:moveTo>
                    <a:pt x="30657" y="38709"/>
                  </a:moveTo>
                  <a:lnTo>
                    <a:pt x="30543" y="31534"/>
                  </a:lnTo>
                  <a:lnTo>
                    <a:pt x="30416" y="24358"/>
                  </a:lnTo>
                  <a:lnTo>
                    <a:pt x="30276" y="17195"/>
                  </a:lnTo>
                </a:path>
                <a:path w="79375" h="127635">
                  <a:moveTo>
                    <a:pt x="28956" y="49530"/>
                  </a:moveTo>
                  <a:lnTo>
                    <a:pt x="29400" y="45897"/>
                  </a:lnTo>
                  <a:lnTo>
                    <a:pt x="29972" y="42303"/>
                  </a:lnTo>
                  <a:lnTo>
                    <a:pt x="30657" y="38709"/>
                  </a:lnTo>
                </a:path>
                <a:path w="79375" h="127635">
                  <a:moveTo>
                    <a:pt x="28448" y="19697"/>
                  </a:moveTo>
                  <a:lnTo>
                    <a:pt x="28591" y="27155"/>
                  </a:lnTo>
                  <a:lnTo>
                    <a:pt x="28721" y="34613"/>
                  </a:lnTo>
                  <a:lnTo>
                    <a:pt x="28840" y="42071"/>
                  </a:lnTo>
                  <a:lnTo>
                    <a:pt x="28956" y="49530"/>
                  </a:lnTo>
                </a:path>
                <a:path w="79375" h="127635">
                  <a:moveTo>
                    <a:pt x="11874" y="124117"/>
                  </a:moveTo>
                  <a:lnTo>
                    <a:pt x="11252" y="125171"/>
                  </a:lnTo>
                  <a:lnTo>
                    <a:pt x="10655" y="126225"/>
                  </a:lnTo>
                  <a:lnTo>
                    <a:pt x="10045" y="127279"/>
                  </a:lnTo>
                </a:path>
                <a:path w="79375" h="127635">
                  <a:moveTo>
                    <a:pt x="9207" y="88239"/>
                  </a:moveTo>
                  <a:lnTo>
                    <a:pt x="9352" y="98002"/>
                  </a:lnTo>
                  <a:lnTo>
                    <a:pt x="9512" y="107764"/>
                  </a:lnTo>
                  <a:lnTo>
                    <a:pt x="9728" y="117523"/>
                  </a:lnTo>
                  <a:lnTo>
                    <a:pt x="10045" y="127279"/>
                  </a:lnTo>
                </a:path>
                <a:path w="79375" h="127635">
                  <a:moveTo>
                    <a:pt x="10909" y="77419"/>
                  </a:moveTo>
                  <a:lnTo>
                    <a:pt x="10464" y="81051"/>
                  </a:lnTo>
                  <a:lnTo>
                    <a:pt x="9893" y="84645"/>
                  </a:lnTo>
                  <a:lnTo>
                    <a:pt x="9207" y="88239"/>
                  </a:lnTo>
                </a:path>
                <a:path w="79375" h="127635">
                  <a:moveTo>
                    <a:pt x="11874" y="124117"/>
                  </a:moveTo>
                  <a:lnTo>
                    <a:pt x="11468" y="112450"/>
                  </a:lnTo>
                  <a:lnTo>
                    <a:pt x="11225" y="100772"/>
                  </a:lnTo>
                  <a:lnTo>
                    <a:pt x="11065" y="89093"/>
                  </a:lnTo>
                  <a:lnTo>
                    <a:pt x="10909" y="77419"/>
                  </a:lnTo>
                </a:path>
                <a:path w="79375" h="127635">
                  <a:moveTo>
                    <a:pt x="17780" y="124117"/>
                  </a:moveTo>
                  <a:lnTo>
                    <a:pt x="17157" y="125171"/>
                  </a:lnTo>
                  <a:lnTo>
                    <a:pt x="16548" y="126225"/>
                  </a:lnTo>
                  <a:lnTo>
                    <a:pt x="15951" y="127279"/>
                  </a:lnTo>
                </a:path>
                <a:path w="79375" h="127635">
                  <a:moveTo>
                    <a:pt x="15125" y="88239"/>
                  </a:moveTo>
                  <a:lnTo>
                    <a:pt x="15263" y="98002"/>
                  </a:lnTo>
                  <a:lnTo>
                    <a:pt x="15419" y="107764"/>
                  </a:lnTo>
                  <a:lnTo>
                    <a:pt x="15634" y="117523"/>
                  </a:lnTo>
                  <a:lnTo>
                    <a:pt x="15951" y="127279"/>
                  </a:lnTo>
                </a:path>
                <a:path w="79375" h="127635">
                  <a:moveTo>
                    <a:pt x="16814" y="77419"/>
                  </a:moveTo>
                  <a:lnTo>
                    <a:pt x="16370" y="81051"/>
                  </a:lnTo>
                  <a:lnTo>
                    <a:pt x="15811" y="84645"/>
                  </a:lnTo>
                  <a:lnTo>
                    <a:pt x="15125" y="88239"/>
                  </a:lnTo>
                </a:path>
                <a:path w="79375" h="127635">
                  <a:moveTo>
                    <a:pt x="17780" y="124117"/>
                  </a:moveTo>
                  <a:lnTo>
                    <a:pt x="17368" y="112450"/>
                  </a:lnTo>
                  <a:lnTo>
                    <a:pt x="17125" y="100772"/>
                  </a:lnTo>
                  <a:lnTo>
                    <a:pt x="16969" y="89093"/>
                  </a:lnTo>
                  <a:lnTo>
                    <a:pt x="16814" y="77419"/>
                  </a:lnTo>
                </a:path>
                <a:path w="79375" h="127635">
                  <a:moveTo>
                    <a:pt x="4838" y="19697"/>
                  </a:moveTo>
                  <a:lnTo>
                    <a:pt x="5448" y="18859"/>
                  </a:lnTo>
                  <a:lnTo>
                    <a:pt x="6057" y="18034"/>
                  </a:lnTo>
                  <a:lnTo>
                    <a:pt x="6667" y="17195"/>
                  </a:lnTo>
                </a:path>
                <a:path w="79375" h="127635">
                  <a:moveTo>
                    <a:pt x="7035" y="38709"/>
                  </a:moveTo>
                  <a:lnTo>
                    <a:pt x="6934" y="31534"/>
                  </a:lnTo>
                  <a:lnTo>
                    <a:pt x="6807" y="24358"/>
                  </a:lnTo>
                  <a:lnTo>
                    <a:pt x="6667" y="17195"/>
                  </a:lnTo>
                </a:path>
                <a:path w="79375" h="127635">
                  <a:moveTo>
                    <a:pt x="7035" y="38709"/>
                  </a:moveTo>
                  <a:lnTo>
                    <a:pt x="6362" y="42303"/>
                  </a:lnTo>
                  <a:lnTo>
                    <a:pt x="5791" y="45897"/>
                  </a:lnTo>
                  <a:lnTo>
                    <a:pt x="5346" y="49530"/>
                  </a:lnTo>
                </a:path>
                <a:path w="79375" h="127635">
                  <a:moveTo>
                    <a:pt x="5334" y="49530"/>
                  </a:moveTo>
                  <a:lnTo>
                    <a:pt x="5224" y="42071"/>
                  </a:lnTo>
                  <a:lnTo>
                    <a:pt x="5105" y="34613"/>
                  </a:lnTo>
                  <a:lnTo>
                    <a:pt x="4976" y="27155"/>
                  </a:lnTo>
                  <a:lnTo>
                    <a:pt x="4838" y="19697"/>
                  </a:lnTo>
                </a:path>
                <a:path w="79375" h="127635">
                  <a:moveTo>
                    <a:pt x="25869" y="17195"/>
                  </a:moveTo>
                  <a:lnTo>
                    <a:pt x="26492" y="18021"/>
                  </a:lnTo>
                  <a:lnTo>
                    <a:pt x="27101" y="18859"/>
                  </a:lnTo>
                  <a:lnTo>
                    <a:pt x="27711" y="19697"/>
                  </a:lnTo>
                </a:path>
                <a:path w="79375" h="127635">
                  <a:moveTo>
                    <a:pt x="27711" y="19697"/>
                  </a:moveTo>
                  <a:lnTo>
                    <a:pt x="27854" y="27155"/>
                  </a:lnTo>
                  <a:lnTo>
                    <a:pt x="27982" y="34613"/>
                  </a:lnTo>
                  <a:lnTo>
                    <a:pt x="28098" y="42071"/>
                  </a:lnTo>
                  <a:lnTo>
                    <a:pt x="28206" y="49530"/>
                  </a:lnTo>
                </a:path>
                <a:path w="79375" h="127635">
                  <a:moveTo>
                    <a:pt x="28206" y="49530"/>
                  </a:moveTo>
                  <a:lnTo>
                    <a:pt x="27622" y="45897"/>
                  </a:lnTo>
                  <a:lnTo>
                    <a:pt x="26962" y="42316"/>
                  </a:lnTo>
                  <a:lnTo>
                    <a:pt x="26212" y="38709"/>
                  </a:lnTo>
                </a:path>
                <a:path w="79375" h="127635">
                  <a:moveTo>
                    <a:pt x="25869" y="17195"/>
                  </a:moveTo>
                  <a:lnTo>
                    <a:pt x="25996" y="24358"/>
                  </a:lnTo>
                  <a:lnTo>
                    <a:pt x="26098" y="31534"/>
                  </a:lnTo>
                  <a:lnTo>
                    <a:pt x="26212" y="38709"/>
                  </a:lnTo>
                </a:path>
                <a:path w="79375" h="127635">
                  <a:moveTo>
                    <a:pt x="41389" y="124117"/>
                  </a:moveTo>
                  <a:lnTo>
                    <a:pt x="40779" y="125171"/>
                  </a:lnTo>
                  <a:lnTo>
                    <a:pt x="40170" y="126225"/>
                  </a:lnTo>
                  <a:lnTo>
                    <a:pt x="39560" y="127279"/>
                  </a:lnTo>
                </a:path>
                <a:path w="79375" h="127635">
                  <a:moveTo>
                    <a:pt x="38747" y="88239"/>
                  </a:moveTo>
                  <a:lnTo>
                    <a:pt x="38878" y="98002"/>
                  </a:lnTo>
                  <a:lnTo>
                    <a:pt x="39030" y="107764"/>
                  </a:lnTo>
                  <a:lnTo>
                    <a:pt x="39244" y="117523"/>
                  </a:lnTo>
                  <a:lnTo>
                    <a:pt x="39560" y="127279"/>
                  </a:lnTo>
                </a:path>
                <a:path w="79375" h="127635">
                  <a:moveTo>
                    <a:pt x="40424" y="77419"/>
                  </a:moveTo>
                  <a:lnTo>
                    <a:pt x="39979" y="81051"/>
                  </a:lnTo>
                  <a:lnTo>
                    <a:pt x="39420" y="84645"/>
                  </a:lnTo>
                  <a:lnTo>
                    <a:pt x="38747" y="88239"/>
                  </a:lnTo>
                </a:path>
                <a:path w="79375" h="127635">
                  <a:moveTo>
                    <a:pt x="40424" y="77419"/>
                  </a:moveTo>
                  <a:lnTo>
                    <a:pt x="40582" y="89093"/>
                  </a:lnTo>
                  <a:lnTo>
                    <a:pt x="40744" y="100772"/>
                  </a:lnTo>
                  <a:lnTo>
                    <a:pt x="40988" y="112450"/>
                  </a:lnTo>
                  <a:lnTo>
                    <a:pt x="41389" y="124117"/>
                  </a:lnTo>
                </a:path>
                <a:path w="79375" h="127635">
                  <a:moveTo>
                    <a:pt x="22542" y="19697"/>
                  </a:moveTo>
                  <a:lnTo>
                    <a:pt x="23164" y="18859"/>
                  </a:lnTo>
                  <a:lnTo>
                    <a:pt x="23774" y="18021"/>
                  </a:lnTo>
                  <a:lnTo>
                    <a:pt x="24384" y="17195"/>
                  </a:lnTo>
                </a:path>
                <a:path w="79375" h="127635">
                  <a:moveTo>
                    <a:pt x="24752" y="38709"/>
                  </a:moveTo>
                  <a:lnTo>
                    <a:pt x="24638" y="31534"/>
                  </a:lnTo>
                  <a:lnTo>
                    <a:pt x="24511" y="24358"/>
                  </a:lnTo>
                  <a:lnTo>
                    <a:pt x="24384" y="17195"/>
                  </a:lnTo>
                </a:path>
                <a:path w="79375" h="127635">
                  <a:moveTo>
                    <a:pt x="24752" y="38709"/>
                  </a:moveTo>
                  <a:lnTo>
                    <a:pt x="24066" y="42303"/>
                  </a:lnTo>
                  <a:lnTo>
                    <a:pt x="23495" y="45897"/>
                  </a:lnTo>
                  <a:lnTo>
                    <a:pt x="23050" y="49530"/>
                  </a:lnTo>
                </a:path>
                <a:path w="79375" h="127635">
                  <a:moveTo>
                    <a:pt x="23050" y="49530"/>
                  </a:moveTo>
                  <a:lnTo>
                    <a:pt x="22935" y="42071"/>
                  </a:lnTo>
                  <a:lnTo>
                    <a:pt x="22815" y="34613"/>
                  </a:lnTo>
                  <a:lnTo>
                    <a:pt x="22686" y="27155"/>
                  </a:lnTo>
                  <a:lnTo>
                    <a:pt x="22542" y="19697"/>
                  </a:lnTo>
                </a:path>
                <a:path w="79375" h="127635">
                  <a:moveTo>
                    <a:pt x="2832" y="17983"/>
                  </a:moveTo>
                  <a:lnTo>
                    <a:pt x="4102" y="19697"/>
                  </a:lnTo>
                </a:path>
                <a:path w="79375" h="127635">
                  <a:moveTo>
                    <a:pt x="4102" y="19697"/>
                  </a:moveTo>
                  <a:lnTo>
                    <a:pt x="4243" y="27155"/>
                  </a:lnTo>
                  <a:lnTo>
                    <a:pt x="4368" y="34613"/>
                  </a:lnTo>
                  <a:lnTo>
                    <a:pt x="4484" y="42071"/>
                  </a:lnTo>
                  <a:lnTo>
                    <a:pt x="4597" y="49530"/>
                  </a:lnTo>
                </a:path>
                <a:path w="79375" h="127635">
                  <a:moveTo>
                    <a:pt x="3073" y="40855"/>
                  </a:moveTo>
                  <a:lnTo>
                    <a:pt x="3657" y="43738"/>
                  </a:lnTo>
                  <a:lnTo>
                    <a:pt x="4165" y="46621"/>
                  </a:lnTo>
                  <a:lnTo>
                    <a:pt x="4597" y="49530"/>
                  </a:lnTo>
                </a:path>
                <a:path w="79375" h="127635">
                  <a:moveTo>
                    <a:pt x="3073" y="40855"/>
                  </a:moveTo>
                  <a:lnTo>
                    <a:pt x="2997" y="33235"/>
                  </a:lnTo>
                  <a:lnTo>
                    <a:pt x="2921" y="25615"/>
                  </a:lnTo>
                  <a:lnTo>
                    <a:pt x="2832" y="17983"/>
                  </a:lnTo>
                </a:path>
                <a:path w="79375" h="127635">
                  <a:moveTo>
                    <a:pt x="44030" y="17195"/>
                  </a:moveTo>
                  <a:lnTo>
                    <a:pt x="44488" y="17830"/>
                  </a:lnTo>
                  <a:lnTo>
                    <a:pt x="44958" y="18465"/>
                  </a:lnTo>
                  <a:lnTo>
                    <a:pt x="45427" y="19088"/>
                  </a:lnTo>
                </a:path>
                <a:path w="79375" h="127635">
                  <a:moveTo>
                    <a:pt x="45859" y="44754"/>
                  </a:moveTo>
                  <a:lnTo>
                    <a:pt x="45756" y="38342"/>
                  </a:lnTo>
                  <a:lnTo>
                    <a:pt x="45653" y="31926"/>
                  </a:lnTo>
                  <a:lnTo>
                    <a:pt x="45545" y="25507"/>
                  </a:lnTo>
                  <a:lnTo>
                    <a:pt x="45427" y="19088"/>
                  </a:lnTo>
                </a:path>
                <a:path w="79375" h="127635">
                  <a:moveTo>
                    <a:pt x="45859" y="44754"/>
                  </a:moveTo>
                  <a:lnTo>
                    <a:pt x="45453" y="42735"/>
                  </a:lnTo>
                  <a:lnTo>
                    <a:pt x="45034" y="40728"/>
                  </a:lnTo>
                  <a:lnTo>
                    <a:pt x="44577" y="38709"/>
                  </a:lnTo>
                </a:path>
                <a:path w="79375" h="127635">
                  <a:moveTo>
                    <a:pt x="44577" y="38709"/>
                  </a:moveTo>
                  <a:lnTo>
                    <a:pt x="44411" y="31534"/>
                  </a:lnTo>
                  <a:lnTo>
                    <a:pt x="44221" y="24358"/>
                  </a:lnTo>
                  <a:lnTo>
                    <a:pt x="44030" y="17195"/>
                  </a:lnTo>
                </a:path>
                <a:path w="79375" h="127635">
                  <a:moveTo>
                    <a:pt x="46164" y="19088"/>
                  </a:moveTo>
                  <a:lnTo>
                    <a:pt x="46634" y="18465"/>
                  </a:lnTo>
                  <a:lnTo>
                    <a:pt x="47091" y="17830"/>
                  </a:lnTo>
                  <a:lnTo>
                    <a:pt x="47561" y="17195"/>
                  </a:lnTo>
                </a:path>
                <a:path w="79375" h="127635">
                  <a:moveTo>
                    <a:pt x="47561" y="17195"/>
                  </a:moveTo>
                  <a:lnTo>
                    <a:pt x="47612" y="24358"/>
                  </a:lnTo>
                  <a:lnTo>
                    <a:pt x="47663" y="31534"/>
                  </a:lnTo>
                  <a:lnTo>
                    <a:pt x="47713" y="38709"/>
                  </a:lnTo>
                </a:path>
                <a:path w="79375" h="127635">
                  <a:moveTo>
                    <a:pt x="47713" y="38709"/>
                  </a:moveTo>
                  <a:lnTo>
                    <a:pt x="47307" y="40728"/>
                  </a:lnTo>
                  <a:lnTo>
                    <a:pt x="46939" y="42735"/>
                  </a:lnTo>
                  <a:lnTo>
                    <a:pt x="46596" y="44754"/>
                  </a:lnTo>
                </a:path>
                <a:path w="79375" h="127635">
                  <a:moveTo>
                    <a:pt x="46596" y="44754"/>
                  </a:moveTo>
                  <a:lnTo>
                    <a:pt x="46498" y="38342"/>
                  </a:lnTo>
                  <a:lnTo>
                    <a:pt x="46394" y="31926"/>
                  </a:lnTo>
                  <a:lnTo>
                    <a:pt x="46283" y="25507"/>
                  </a:lnTo>
                  <a:lnTo>
                    <a:pt x="46164" y="19088"/>
                  </a:lnTo>
                </a:path>
                <a:path w="79375" h="127635">
                  <a:moveTo>
                    <a:pt x="48348" y="127279"/>
                  </a:moveTo>
                  <a:lnTo>
                    <a:pt x="48260" y="127101"/>
                  </a:lnTo>
                  <a:lnTo>
                    <a:pt x="48145" y="126923"/>
                  </a:lnTo>
                  <a:lnTo>
                    <a:pt x="48044" y="126733"/>
                  </a:lnTo>
                </a:path>
                <a:path w="79375" h="127635">
                  <a:moveTo>
                    <a:pt x="48044" y="126733"/>
                  </a:moveTo>
                  <a:lnTo>
                    <a:pt x="47717" y="116080"/>
                  </a:lnTo>
                  <a:lnTo>
                    <a:pt x="47491" y="105421"/>
                  </a:lnTo>
                  <a:lnTo>
                    <a:pt x="47322" y="94759"/>
                  </a:lnTo>
                  <a:lnTo>
                    <a:pt x="47167" y="84099"/>
                  </a:lnTo>
                </a:path>
                <a:path w="79375" h="127635">
                  <a:moveTo>
                    <a:pt x="48006" y="88239"/>
                  </a:moveTo>
                  <a:lnTo>
                    <a:pt x="47726" y="86855"/>
                  </a:lnTo>
                  <a:lnTo>
                    <a:pt x="47434" y="85483"/>
                  </a:lnTo>
                  <a:lnTo>
                    <a:pt x="47180" y="84099"/>
                  </a:lnTo>
                </a:path>
                <a:path w="79375" h="127635">
                  <a:moveTo>
                    <a:pt x="48006" y="88239"/>
                  </a:moveTo>
                  <a:lnTo>
                    <a:pt x="48064" y="98002"/>
                  </a:lnTo>
                  <a:lnTo>
                    <a:pt x="48125" y="107764"/>
                  </a:lnTo>
                  <a:lnTo>
                    <a:pt x="48211" y="117523"/>
                  </a:lnTo>
                  <a:lnTo>
                    <a:pt x="48348" y="127279"/>
                  </a:lnTo>
                </a:path>
                <a:path w="79375" h="127635">
                  <a:moveTo>
                    <a:pt x="47294" y="126733"/>
                  </a:moveTo>
                  <a:lnTo>
                    <a:pt x="47205" y="126923"/>
                  </a:lnTo>
                  <a:lnTo>
                    <a:pt x="47091" y="127101"/>
                  </a:lnTo>
                  <a:lnTo>
                    <a:pt x="46990" y="127279"/>
                  </a:lnTo>
                </a:path>
                <a:path w="79375" h="127635">
                  <a:moveTo>
                    <a:pt x="46990" y="127279"/>
                  </a:moveTo>
                  <a:lnTo>
                    <a:pt x="46457" y="117532"/>
                  </a:lnTo>
                  <a:lnTo>
                    <a:pt x="46127" y="107769"/>
                  </a:lnTo>
                  <a:lnTo>
                    <a:pt x="45905" y="98000"/>
                  </a:lnTo>
                  <a:lnTo>
                    <a:pt x="45694" y="88239"/>
                  </a:lnTo>
                </a:path>
                <a:path w="79375" h="127635">
                  <a:moveTo>
                    <a:pt x="46431" y="84099"/>
                  </a:moveTo>
                  <a:lnTo>
                    <a:pt x="46189" y="85483"/>
                  </a:lnTo>
                  <a:lnTo>
                    <a:pt x="45948" y="86855"/>
                  </a:lnTo>
                  <a:lnTo>
                    <a:pt x="45694" y="88239"/>
                  </a:lnTo>
                </a:path>
                <a:path w="79375" h="127635">
                  <a:moveTo>
                    <a:pt x="47294" y="126733"/>
                  </a:moveTo>
                  <a:lnTo>
                    <a:pt x="46975" y="116080"/>
                  </a:lnTo>
                  <a:lnTo>
                    <a:pt x="46753" y="105421"/>
                  </a:lnTo>
                  <a:lnTo>
                    <a:pt x="46585" y="94759"/>
                  </a:lnTo>
                  <a:lnTo>
                    <a:pt x="46431" y="84099"/>
                  </a:lnTo>
                </a:path>
                <a:path w="79375" h="127635">
                  <a:moveTo>
                    <a:pt x="79108" y="0"/>
                  </a:moveTo>
                  <a:lnTo>
                    <a:pt x="67348" y="0"/>
                  </a:lnTo>
                </a:path>
                <a:path w="79375" h="127635">
                  <a:moveTo>
                    <a:pt x="67843" y="104863"/>
                  </a:moveTo>
                  <a:lnTo>
                    <a:pt x="79108" y="104863"/>
                  </a:lnTo>
                </a:path>
                <a:path w="79375" h="127635">
                  <a:moveTo>
                    <a:pt x="65544" y="9055"/>
                  </a:moveTo>
                  <a:lnTo>
                    <a:pt x="65544" y="17907"/>
                  </a:lnTo>
                </a:path>
                <a:path w="79375" h="127635">
                  <a:moveTo>
                    <a:pt x="67945" y="9055"/>
                  </a:moveTo>
                  <a:lnTo>
                    <a:pt x="65532" y="9055"/>
                  </a:lnTo>
                </a:path>
                <a:path w="79375" h="127635">
                  <a:moveTo>
                    <a:pt x="0" y="126860"/>
                  </a:moveTo>
                  <a:lnTo>
                    <a:pt x="3416" y="126860"/>
                  </a:lnTo>
                </a:path>
                <a:path w="79375" h="127635">
                  <a:moveTo>
                    <a:pt x="4368" y="126860"/>
                  </a:moveTo>
                  <a:lnTo>
                    <a:pt x="8305" y="126860"/>
                  </a:lnTo>
                </a:path>
              </a:pathLst>
            </a:custGeom>
            <a:ln w="6426">
              <a:solidFill>
                <a:srgbClr val="070101"/>
              </a:solidFill>
            </a:ln>
          </p:spPr>
          <p:txBody>
            <a:bodyPr wrap="square" lIns="0" tIns="0" rIns="0" bIns="0" rtlCol="0"/>
            <a:lstStyle/>
            <a:p/>
          </p:txBody>
        </p:sp>
        <p:sp>
          <p:nvSpPr>
            <p:cNvPr id="4356" name="object 4356" descr=""/>
            <p:cNvSpPr/>
            <p:nvPr/>
          </p:nvSpPr>
          <p:spPr>
            <a:xfrm>
              <a:off x="3910811" y="2314606"/>
              <a:ext cx="40640" cy="110489"/>
            </a:xfrm>
            <a:custGeom>
              <a:avLst/>
              <a:gdLst/>
              <a:ahLst/>
              <a:cxnLst/>
              <a:rect l="l" t="t" r="r" b="b"/>
              <a:pathLst>
                <a:path w="40639" h="110489">
                  <a:moveTo>
                    <a:pt x="33756" y="71043"/>
                  </a:moveTo>
                  <a:lnTo>
                    <a:pt x="32981" y="67449"/>
                  </a:lnTo>
                  <a:lnTo>
                    <a:pt x="32321" y="63855"/>
                  </a:lnTo>
                  <a:lnTo>
                    <a:pt x="31775" y="60223"/>
                  </a:lnTo>
                </a:path>
                <a:path w="40639" h="110489">
                  <a:moveTo>
                    <a:pt x="34569" y="110083"/>
                  </a:moveTo>
                  <a:lnTo>
                    <a:pt x="34262" y="100326"/>
                  </a:lnTo>
                  <a:lnTo>
                    <a:pt x="34053" y="90563"/>
                  </a:lnTo>
                  <a:lnTo>
                    <a:pt x="33899" y="80801"/>
                  </a:lnTo>
                  <a:lnTo>
                    <a:pt x="33756" y="71043"/>
                  </a:lnTo>
                </a:path>
                <a:path w="40639" h="110489">
                  <a:moveTo>
                    <a:pt x="40474" y="110083"/>
                  </a:moveTo>
                  <a:lnTo>
                    <a:pt x="39865" y="109029"/>
                  </a:lnTo>
                  <a:lnTo>
                    <a:pt x="39255" y="107975"/>
                  </a:lnTo>
                  <a:lnTo>
                    <a:pt x="38633" y="106921"/>
                  </a:lnTo>
                </a:path>
                <a:path w="40639" h="110489">
                  <a:moveTo>
                    <a:pt x="37680" y="60223"/>
                  </a:moveTo>
                  <a:lnTo>
                    <a:pt x="37831" y="71897"/>
                  </a:lnTo>
                  <a:lnTo>
                    <a:pt x="37990" y="83577"/>
                  </a:lnTo>
                  <a:lnTo>
                    <a:pt x="38232" y="95254"/>
                  </a:lnTo>
                  <a:lnTo>
                    <a:pt x="38633" y="106921"/>
                  </a:lnTo>
                </a:path>
                <a:path w="40639" h="110489">
                  <a:moveTo>
                    <a:pt x="39662" y="71043"/>
                  </a:moveTo>
                  <a:lnTo>
                    <a:pt x="38887" y="67449"/>
                  </a:lnTo>
                  <a:lnTo>
                    <a:pt x="38227" y="63855"/>
                  </a:lnTo>
                  <a:lnTo>
                    <a:pt x="37680" y="60223"/>
                  </a:lnTo>
                </a:path>
                <a:path w="40639" h="110489">
                  <a:moveTo>
                    <a:pt x="40474" y="110083"/>
                  </a:moveTo>
                  <a:lnTo>
                    <a:pt x="40160" y="100326"/>
                  </a:lnTo>
                  <a:lnTo>
                    <a:pt x="39949" y="90563"/>
                  </a:lnTo>
                  <a:lnTo>
                    <a:pt x="39798" y="80801"/>
                  </a:lnTo>
                  <a:lnTo>
                    <a:pt x="39662" y="71043"/>
                  </a:lnTo>
                </a:path>
                <a:path w="40639" h="110489">
                  <a:moveTo>
                    <a:pt x="5054" y="110083"/>
                  </a:moveTo>
                  <a:lnTo>
                    <a:pt x="4432" y="109029"/>
                  </a:lnTo>
                  <a:lnTo>
                    <a:pt x="3835" y="107975"/>
                  </a:lnTo>
                  <a:lnTo>
                    <a:pt x="3213" y="106921"/>
                  </a:lnTo>
                </a:path>
                <a:path w="40639" h="110489">
                  <a:moveTo>
                    <a:pt x="3213" y="106921"/>
                  </a:moveTo>
                  <a:lnTo>
                    <a:pt x="2805" y="95254"/>
                  </a:lnTo>
                  <a:lnTo>
                    <a:pt x="2560" y="83577"/>
                  </a:lnTo>
                  <a:lnTo>
                    <a:pt x="2404" y="71897"/>
                  </a:lnTo>
                  <a:lnTo>
                    <a:pt x="2260" y="60223"/>
                  </a:lnTo>
                </a:path>
                <a:path w="40639" h="110489">
                  <a:moveTo>
                    <a:pt x="4241" y="71043"/>
                  </a:moveTo>
                  <a:lnTo>
                    <a:pt x="3467" y="67449"/>
                  </a:lnTo>
                  <a:lnTo>
                    <a:pt x="2794" y="63855"/>
                  </a:lnTo>
                  <a:lnTo>
                    <a:pt x="2260" y="60223"/>
                  </a:lnTo>
                </a:path>
                <a:path w="40639" h="110489">
                  <a:moveTo>
                    <a:pt x="5054" y="110083"/>
                  </a:moveTo>
                  <a:lnTo>
                    <a:pt x="4738" y="100326"/>
                  </a:lnTo>
                  <a:lnTo>
                    <a:pt x="4524" y="90563"/>
                  </a:lnTo>
                  <a:lnTo>
                    <a:pt x="4372" y="80801"/>
                  </a:lnTo>
                  <a:lnTo>
                    <a:pt x="4241" y="71043"/>
                  </a:lnTo>
                </a:path>
                <a:path w="40639" h="110489">
                  <a:moveTo>
                    <a:pt x="10960" y="110083"/>
                  </a:moveTo>
                  <a:lnTo>
                    <a:pt x="10337" y="109029"/>
                  </a:lnTo>
                  <a:lnTo>
                    <a:pt x="9728" y="107975"/>
                  </a:lnTo>
                  <a:lnTo>
                    <a:pt x="9118" y="106921"/>
                  </a:lnTo>
                </a:path>
                <a:path w="40639" h="110489">
                  <a:moveTo>
                    <a:pt x="9118" y="106921"/>
                  </a:moveTo>
                  <a:lnTo>
                    <a:pt x="8710" y="95254"/>
                  </a:lnTo>
                  <a:lnTo>
                    <a:pt x="8464" y="83577"/>
                  </a:lnTo>
                  <a:lnTo>
                    <a:pt x="8304" y="71897"/>
                  </a:lnTo>
                  <a:lnTo>
                    <a:pt x="8153" y="60223"/>
                  </a:lnTo>
                </a:path>
                <a:path w="40639" h="110489">
                  <a:moveTo>
                    <a:pt x="10147" y="71043"/>
                  </a:moveTo>
                  <a:lnTo>
                    <a:pt x="9372" y="67449"/>
                  </a:lnTo>
                  <a:lnTo>
                    <a:pt x="8699" y="63855"/>
                  </a:lnTo>
                  <a:lnTo>
                    <a:pt x="8153" y="60223"/>
                  </a:lnTo>
                </a:path>
                <a:path w="40639" h="110489">
                  <a:moveTo>
                    <a:pt x="10960" y="110083"/>
                  </a:moveTo>
                  <a:lnTo>
                    <a:pt x="10643" y="100326"/>
                  </a:lnTo>
                  <a:lnTo>
                    <a:pt x="10429" y="90563"/>
                  </a:lnTo>
                  <a:lnTo>
                    <a:pt x="10277" y="80801"/>
                  </a:lnTo>
                  <a:lnTo>
                    <a:pt x="10147" y="71043"/>
                  </a:lnTo>
                </a:path>
                <a:path w="40639" h="110489">
                  <a:moveTo>
                    <a:pt x="22771" y="110083"/>
                  </a:moveTo>
                  <a:lnTo>
                    <a:pt x="22148" y="109029"/>
                  </a:lnTo>
                  <a:lnTo>
                    <a:pt x="21539" y="107975"/>
                  </a:lnTo>
                  <a:lnTo>
                    <a:pt x="20916" y="106921"/>
                  </a:lnTo>
                </a:path>
                <a:path w="40639" h="110489">
                  <a:moveTo>
                    <a:pt x="20916" y="106921"/>
                  </a:moveTo>
                  <a:lnTo>
                    <a:pt x="20518" y="95254"/>
                  </a:lnTo>
                  <a:lnTo>
                    <a:pt x="20278" y="83577"/>
                  </a:lnTo>
                  <a:lnTo>
                    <a:pt x="20120" y="71897"/>
                  </a:lnTo>
                  <a:lnTo>
                    <a:pt x="19964" y="60223"/>
                  </a:lnTo>
                </a:path>
                <a:path w="40639" h="110489">
                  <a:moveTo>
                    <a:pt x="21945" y="71043"/>
                  </a:moveTo>
                  <a:lnTo>
                    <a:pt x="21183" y="67449"/>
                  </a:lnTo>
                  <a:lnTo>
                    <a:pt x="20510" y="63855"/>
                  </a:lnTo>
                  <a:lnTo>
                    <a:pt x="19964" y="60223"/>
                  </a:lnTo>
                </a:path>
                <a:path w="40639" h="110489">
                  <a:moveTo>
                    <a:pt x="22771" y="110083"/>
                  </a:moveTo>
                  <a:lnTo>
                    <a:pt x="22454" y="100326"/>
                  </a:lnTo>
                  <a:lnTo>
                    <a:pt x="22239" y="90563"/>
                  </a:lnTo>
                  <a:lnTo>
                    <a:pt x="22083" y="80801"/>
                  </a:lnTo>
                  <a:lnTo>
                    <a:pt x="21945" y="71043"/>
                  </a:lnTo>
                </a:path>
                <a:path w="40639" h="110489">
                  <a:moveTo>
                    <a:pt x="16865" y="110083"/>
                  </a:moveTo>
                  <a:lnTo>
                    <a:pt x="16243" y="109029"/>
                  </a:lnTo>
                  <a:lnTo>
                    <a:pt x="15633" y="107975"/>
                  </a:lnTo>
                  <a:lnTo>
                    <a:pt x="15011" y="106921"/>
                  </a:lnTo>
                </a:path>
                <a:path w="40639" h="110489">
                  <a:moveTo>
                    <a:pt x="15011" y="106921"/>
                  </a:moveTo>
                  <a:lnTo>
                    <a:pt x="14612" y="95254"/>
                  </a:lnTo>
                  <a:lnTo>
                    <a:pt x="14373" y="83577"/>
                  </a:lnTo>
                  <a:lnTo>
                    <a:pt x="14214" y="71897"/>
                  </a:lnTo>
                  <a:lnTo>
                    <a:pt x="14058" y="60223"/>
                  </a:lnTo>
                </a:path>
                <a:path w="40639" h="110489">
                  <a:moveTo>
                    <a:pt x="16040" y="71043"/>
                  </a:moveTo>
                  <a:lnTo>
                    <a:pt x="15278" y="67449"/>
                  </a:lnTo>
                  <a:lnTo>
                    <a:pt x="14605" y="63855"/>
                  </a:lnTo>
                  <a:lnTo>
                    <a:pt x="14058" y="60223"/>
                  </a:lnTo>
                </a:path>
                <a:path w="40639" h="110489">
                  <a:moveTo>
                    <a:pt x="16865" y="110083"/>
                  </a:moveTo>
                  <a:lnTo>
                    <a:pt x="16549" y="100326"/>
                  </a:lnTo>
                  <a:lnTo>
                    <a:pt x="16333" y="90563"/>
                  </a:lnTo>
                  <a:lnTo>
                    <a:pt x="16178" y="80801"/>
                  </a:lnTo>
                  <a:lnTo>
                    <a:pt x="16040" y="71043"/>
                  </a:lnTo>
                </a:path>
                <a:path w="40639" h="110489">
                  <a:moveTo>
                    <a:pt x="2463" y="106921"/>
                  </a:moveTo>
                  <a:lnTo>
                    <a:pt x="1854" y="107975"/>
                  </a:lnTo>
                  <a:lnTo>
                    <a:pt x="1244" y="109029"/>
                  </a:lnTo>
                  <a:lnTo>
                    <a:pt x="647" y="110083"/>
                  </a:lnTo>
                </a:path>
                <a:path w="40639" h="110489">
                  <a:moveTo>
                    <a:pt x="342" y="100368"/>
                  </a:moveTo>
                  <a:lnTo>
                    <a:pt x="419" y="103593"/>
                  </a:lnTo>
                  <a:lnTo>
                    <a:pt x="495" y="106845"/>
                  </a:lnTo>
                  <a:lnTo>
                    <a:pt x="647" y="110083"/>
                  </a:lnTo>
                </a:path>
                <a:path w="40639" h="110489">
                  <a:moveTo>
                    <a:pt x="342" y="100368"/>
                  </a:moveTo>
                  <a:lnTo>
                    <a:pt x="239" y="92803"/>
                  </a:lnTo>
                  <a:lnTo>
                    <a:pt x="152" y="85236"/>
                  </a:lnTo>
                  <a:lnTo>
                    <a:pt x="75" y="77668"/>
                  </a:lnTo>
                  <a:lnTo>
                    <a:pt x="0" y="70104"/>
                  </a:lnTo>
                </a:path>
                <a:path w="40639" h="110489">
                  <a:moveTo>
                    <a:pt x="1511" y="60223"/>
                  </a:moveTo>
                  <a:lnTo>
                    <a:pt x="1104" y="63538"/>
                  </a:lnTo>
                  <a:lnTo>
                    <a:pt x="609" y="66814"/>
                  </a:lnTo>
                  <a:lnTo>
                    <a:pt x="0" y="70104"/>
                  </a:lnTo>
                </a:path>
                <a:path w="40639" h="110489">
                  <a:moveTo>
                    <a:pt x="1511" y="60223"/>
                  </a:moveTo>
                  <a:lnTo>
                    <a:pt x="1660" y="71897"/>
                  </a:lnTo>
                  <a:lnTo>
                    <a:pt x="1816" y="83577"/>
                  </a:lnTo>
                  <a:lnTo>
                    <a:pt x="2057" y="95254"/>
                  </a:lnTo>
                  <a:lnTo>
                    <a:pt x="2463" y="106921"/>
                  </a:lnTo>
                </a:path>
                <a:path w="40639" h="110489">
                  <a:moveTo>
                    <a:pt x="28676" y="110083"/>
                  </a:moveTo>
                  <a:lnTo>
                    <a:pt x="28054" y="109029"/>
                  </a:lnTo>
                  <a:lnTo>
                    <a:pt x="27444" y="107975"/>
                  </a:lnTo>
                  <a:lnTo>
                    <a:pt x="26822" y="106921"/>
                  </a:lnTo>
                </a:path>
                <a:path w="40639" h="110489">
                  <a:moveTo>
                    <a:pt x="25869" y="60223"/>
                  </a:moveTo>
                  <a:lnTo>
                    <a:pt x="26018" y="71897"/>
                  </a:lnTo>
                  <a:lnTo>
                    <a:pt x="26174" y="83577"/>
                  </a:lnTo>
                  <a:lnTo>
                    <a:pt x="26416" y="95254"/>
                  </a:lnTo>
                  <a:lnTo>
                    <a:pt x="26822" y="106921"/>
                  </a:lnTo>
                </a:path>
                <a:path w="40639" h="110489">
                  <a:moveTo>
                    <a:pt x="27851" y="71043"/>
                  </a:moveTo>
                  <a:lnTo>
                    <a:pt x="27089" y="67449"/>
                  </a:lnTo>
                  <a:lnTo>
                    <a:pt x="26416" y="63855"/>
                  </a:lnTo>
                  <a:lnTo>
                    <a:pt x="25869" y="60223"/>
                  </a:lnTo>
                </a:path>
                <a:path w="40639" h="110489">
                  <a:moveTo>
                    <a:pt x="28676" y="110083"/>
                  </a:moveTo>
                  <a:lnTo>
                    <a:pt x="28361" y="100326"/>
                  </a:lnTo>
                  <a:lnTo>
                    <a:pt x="28149" y="90563"/>
                  </a:lnTo>
                  <a:lnTo>
                    <a:pt x="27994" y="80801"/>
                  </a:lnTo>
                  <a:lnTo>
                    <a:pt x="27851" y="71043"/>
                  </a:lnTo>
                </a:path>
                <a:path w="40639" h="110489">
                  <a:moveTo>
                    <a:pt x="7239" y="2501"/>
                  </a:moveTo>
                  <a:lnTo>
                    <a:pt x="7848" y="1663"/>
                  </a:lnTo>
                  <a:lnTo>
                    <a:pt x="8470" y="825"/>
                  </a:lnTo>
                  <a:lnTo>
                    <a:pt x="9080" y="0"/>
                  </a:lnTo>
                </a:path>
                <a:path w="40639" h="110489">
                  <a:moveTo>
                    <a:pt x="9448" y="21513"/>
                  </a:moveTo>
                  <a:lnTo>
                    <a:pt x="9334" y="14338"/>
                  </a:lnTo>
                  <a:lnTo>
                    <a:pt x="9207" y="7162"/>
                  </a:lnTo>
                  <a:lnTo>
                    <a:pt x="9080" y="0"/>
                  </a:lnTo>
                </a:path>
                <a:path w="40639" h="110489">
                  <a:moveTo>
                    <a:pt x="9448" y="21513"/>
                  </a:moveTo>
                  <a:lnTo>
                    <a:pt x="8750" y="25107"/>
                  </a:lnTo>
                  <a:lnTo>
                    <a:pt x="8191" y="28702"/>
                  </a:lnTo>
                  <a:lnTo>
                    <a:pt x="7734" y="32334"/>
                  </a:lnTo>
                </a:path>
                <a:path w="40639" h="110489">
                  <a:moveTo>
                    <a:pt x="7734" y="32334"/>
                  </a:moveTo>
                  <a:lnTo>
                    <a:pt x="7626" y="24870"/>
                  </a:lnTo>
                  <a:lnTo>
                    <a:pt x="7510" y="17413"/>
                  </a:lnTo>
                  <a:lnTo>
                    <a:pt x="7382" y="9958"/>
                  </a:lnTo>
                  <a:lnTo>
                    <a:pt x="7239" y="2501"/>
                  </a:lnTo>
                </a:path>
                <a:path w="40639" h="110489">
                  <a:moveTo>
                    <a:pt x="34175" y="0"/>
                  </a:moveTo>
                  <a:lnTo>
                    <a:pt x="34798" y="825"/>
                  </a:lnTo>
                  <a:lnTo>
                    <a:pt x="35407" y="1663"/>
                  </a:lnTo>
                  <a:lnTo>
                    <a:pt x="36029" y="2501"/>
                  </a:lnTo>
                </a:path>
                <a:path w="40639" h="110489">
                  <a:moveTo>
                    <a:pt x="36029" y="2501"/>
                  </a:moveTo>
                  <a:lnTo>
                    <a:pt x="36166" y="9958"/>
                  </a:lnTo>
                  <a:lnTo>
                    <a:pt x="36291" y="17413"/>
                  </a:lnTo>
                  <a:lnTo>
                    <a:pt x="36410" y="24870"/>
                  </a:lnTo>
                  <a:lnTo>
                    <a:pt x="36525" y="32334"/>
                  </a:lnTo>
                </a:path>
                <a:path w="40639" h="110489">
                  <a:moveTo>
                    <a:pt x="36525" y="32334"/>
                  </a:moveTo>
                  <a:lnTo>
                    <a:pt x="35941" y="28702"/>
                  </a:lnTo>
                  <a:lnTo>
                    <a:pt x="35267" y="25107"/>
                  </a:lnTo>
                  <a:lnTo>
                    <a:pt x="34531" y="21513"/>
                  </a:lnTo>
                </a:path>
                <a:path w="40639" h="110489">
                  <a:moveTo>
                    <a:pt x="34175" y="0"/>
                  </a:moveTo>
                  <a:lnTo>
                    <a:pt x="34302" y="7162"/>
                  </a:lnTo>
                  <a:lnTo>
                    <a:pt x="34417" y="14338"/>
                  </a:lnTo>
                  <a:lnTo>
                    <a:pt x="34531" y="21513"/>
                  </a:lnTo>
                </a:path>
                <a:path w="40639" h="110489">
                  <a:moveTo>
                    <a:pt x="4660" y="0"/>
                  </a:moveTo>
                  <a:lnTo>
                    <a:pt x="5270" y="825"/>
                  </a:lnTo>
                  <a:lnTo>
                    <a:pt x="5892" y="1663"/>
                  </a:lnTo>
                  <a:lnTo>
                    <a:pt x="6502" y="2501"/>
                  </a:lnTo>
                </a:path>
                <a:path w="40639" h="110489">
                  <a:moveTo>
                    <a:pt x="7010" y="32334"/>
                  </a:moveTo>
                  <a:lnTo>
                    <a:pt x="6893" y="24870"/>
                  </a:lnTo>
                  <a:lnTo>
                    <a:pt x="6770" y="17413"/>
                  </a:lnTo>
                  <a:lnTo>
                    <a:pt x="6640" y="9958"/>
                  </a:lnTo>
                  <a:lnTo>
                    <a:pt x="6502" y="2501"/>
                  </a:lnTo>
                </a:path>
                <a:path w="40639" h="110489">
                  <a:moveTo>
                    <a:pt x="7010" y="32334"/>
                  </a:moveTo>
                  <a:lnTo>
                    <a:pt x="6413" y="28702"/>
                  </a:lnTo>
                  <a:lnTo>
                    <a:pt x="5753" y="25107"/>
                  </a:lnTo>
                  <a:lnTo>
                    <a:pt x="5003" y="21513"/>
                  </a:lnTo>
                </a:path>
                <a:path w="40639" h="110489">
                  <a:moveTo>
                    <a:pt x="4660" y="0"/>
                  </a:moveTo>
                  <a:lnTo>
                    <a:pt x="4787" y="7162"/>
                  </a:lnTo>
                  <a:lnTo>
                    <a:pt x="4902" y="14338"/>
                  </a:lnTo>
                  <a:lnTo>
                    <a:pt x="5003" y="21513"/>
                  </a:lnTo>
                </a:path>
                <a:path w="40639" h="110489">
                  <a:moveTo>
                    <a:pt x="26085" y="106921"/>
                  </a:moveTo>
                  <a:lnTo>
                    <a:pt x="25476" y="107975"/>
                  </a:lnTo>
                  <a:lnTo>
                    <a:pt x="24866" y="109029"/>
                  </a:lnTo>
                  <a:lnTo>
                    <a:pt x="24257" y="110083"/>
                  </a:lnTo>
                </a:path>
                <a:path w="40639" h="110489">
                  <a:moveTo>
                    <a:pt x="23431" y="71043"/>
                  </a:moveTo>
                  <a:lnTo>
                    <a:pt x="23567" y="80801"/>
                  </a:lnTo>
                  <a:lnTo>
                    <a:pt x="23720" y="90563"/>
                  </a:lnTo>
                  <a:lnTo>
                    <a:pt x="23935" y="100326"/>
                  </a:lnTo>
                  <a:lnTo>
                    <a:pt x="24257" y="110083"/>
                  </a:lnTo>
                </a:path>
                <a:path w="40639" h="110489">
                  <a:moveTo>
                    <a:pt x="25120" y="60223"/>
                  </a:moveTo>
                  <a:lnTo>
                    <a:pt x="24676" y="63855"/>
                  </a:lnTo>
                  <a:lnTo>
                    <a:pt x="24117" y="67449"/>
                  </a:lnTo>
                  <a:lnTo>
                    <a:pt x="23431" y="71043"/>
                  </a:lnTo>
                </a:path>
                <a:path w="40639" h="110489">
                  <a:moveTo>
                    <a:pt x="25120" y="60223"/>
                  </a:moveTo>
                  <a:lnTo>
                    <a:pt x="25276" y="71897"/>
                  </a:lnTo>
                  <a:lnTo>
                    <a:pt x="25436" y="83577"/>
                  </a:lnTo>
                  <a:lnTo>
                    <a:pt x="25679" y="95254"/>
                  </a:lnTo>
                  <a:lnTo>
                    <a:pt x="26085" y="106921"/>
                  </a:lnTo>
                </a:path>
                <a:path w="40639" h="110489">
                  <a:moveTo>
                    <a:pt x="10566" y="0"/>
                  </a:moveTo>
                  <a:lnTo>
                    <a:pt x="11176" y="825"/>
                  </a:lnTo>
                  <a:lnTo>
                    <a:pt x="11798" y="1663"/>
                  </a:lnTo>
                  <a:lnTo>
                    <a:pt x="12407" y="2501"/>
                  </a:lnTo>
                </a:path>
                <a:path w="40639" h="110489">
                  <a:moveTo>
                    <a:pt x="12903" y="32334"/>
                  </a:moveTo>
                  <a:lnTo>
                    <a:pt x="12799" y="24870"/>
                  </a:lnTo>
                  <a:lnTo>
                    <a:pt x="12679" y="17413"/>
                  </a:lnTo>
                  <a:lnTo>
                    <a:pt x="12547" y="9958"/>
                  </a:lnTo>
                  <a:lnTo>
                    <a:pt x="12407" y="2501"/>
                  </a:lnTo>
                </a:path>
                <a:path w="40639" h="110489">
                  <a:moveTo>
                    <a:pt x="12903" y="32334"/>
                  </a:moveTo>
                  <a:lnTo>
                    <a:pt x="12319" y="28702"/>
                  </a:lnTo>
                  <a:lnTo>
                    <a:pt x="11658" y="25107"/>
                  </a:lnTo>
                  <a:lnTo>
                    <a:pt x="10909" y="21513"/>
                  </a:lnTo>
                </a:path>
                <a:path w="40639" h="110489">
                  <a:moveTo>
                    <a:pt x="10566" y="0"/>
                  </a:moveTo>
                  <a:lnTo>
                    <a:pt x="10693" y="7162"/>
                  </a:lnTo>
                  <a:lnTo>
                    <a:pt x="10795" y="14338"/>
                  </a:lnTo>
                  <a:lnTo>
                    <a:pt x="10909" y="21513"/>
                  </a:lnTo>
                </a:path>
                <a:path w="40639" h="110489">
                  <a:moveTo>
                    <a:pt x="28270" y="0"/>
                  </a:moveTo>
                  <a:lnTo>
                    <a:pt x="28892" y="825"/>
                  </a:lnTo>
                  <a:lnTo>
                    <a:pt x="29502" y="1663"/>
                  </a:lnTo>
                  <a:lnTo>
                    <a:pt x="30124" y="2501"/>
                  </a:lnTo>
                </a:path>
                <a:path w="40639" h="110489">
                  <a:moveTo>
                    <a:pt x="30124" y="2501"/>
                  </a:moveTo>
                  <a:lnTo>
                    <a:pt x="30260" y="9958"/>
                  </a:lnTo>
                  <a:lnTo>
                    <a:pt x="30386" y="17413"/>
                  </a:lnTo>
                  <a:lnTo>
                    <a:pt x="30504" y="24870"/>
                  </a:lnTo>
                  <a:lnTo>
                    <a:pt x="30619" y="32334"/>
                  </a:lnTo>
                </a:path>
                <a:path w="40639" h="110489">
                  <a:moveTo>
                    <a:pt x="30619" y="32334"/>
                  </a:moveTo>
                  <a:lnTo>
                    <a:pt x="30022" y="28702"/>
                  </a:lnTo>
                  <a:lnTo>
                    <a:pt x="29362" y="25107"/>
                  </a:lnTo>
                  <a:lnTo>
                    <a:pt x="28625" y="21513"/>
                  </a:lnTo>
                </a:path>
                <a:path w="40639" h="110489">
                  <a:moveTo>
                    <a:pt x="28270" y="0"/>
                  </a:moveTo>
                  <a:lnTo>
                    <a:pt x="28397" y="7162"/>
                  </a:lnTo>
                  <a:lnTo>
                    <a:pt x="28511" y="14338"/>
                  </a:lnTo>
                  <a:lnTo>
                    <a:pt x="28625" y="21513"/>
                  </a:lnTo>
                </a:path>
              </a:pathLst>
            </a:custGeom>
            <a:ln w="6426">
              <a:solidFill>
                <a:srgbClr val="070101"/>
              </a:solidFill>
            </a:ln>
          </p:spPr>
          <p:txBody>
            <a:bodyPr wrap="square" lIns="0" tIns="0" rIns="0" bIns="0" rtlCol="0"/>
            <a:lstStyle/>
            <a:p/>
          </p:txBody>
        </p:sp>
        <p:sp>
          <p:nvSpPr>
            <p:cNvPr id="4357" name="object 4357" descr=""/>
            <p:cNvSpPr/>
            <p:nvPr/>
          </p:nvSpPr>
          <p:spPr>
            <a:xfrm>
              <a:off x="3928568" y="2090878"/>
              <a:ext cx="0" cy="1270"/>
            </a:xfrm>
            <a:custGeom>
              <a:avLst/>
              <a:gdLst/>
              <a:ahLst/>
              <a:cxnLst/>
              <a:rect l="l" t="t" r="r" b="b"/>
              <a:pathLst>
                <a:path w="0" h="1269">
                  <a:moveTo>
                    <a:pt x="0" y="0"/>
                  </a:moveTo>
                  <a:lnTo>
                    <a:pt x="0" y="698"/>
                  </a:lnTo>
                </a:path>
              </a:pathLst>
            </a:custGeom>
            <a:ln w="6426">
              <a:solidFill>
                <a:srgbClr val="070101"/>
              </a:solidFill>
            </a:ln>
          </p:spPr>
          <p:txBody>
            <a:bodyPr wrap="square" lIns="0" tIns="0" rIns="0" bIns="0" rtlCol="0"/>
            <a:lstStyle/>
            <a:p/>
          </p:txBody>
        </p:sp>
        <p:sp>
          <p:nvSpPr>
            <p:cNvPr id="4358" name="object 4358" descr=""/>
            <p:cNvSpPr/>
            <p:nvPr/>
          </p:nvSpPr>
          <p:spPr>
            <a:xfrm>
              <a:off x="3928568" y="2181695"/>
              <a:ext cx="0" cy="1270"/>
            </a:xfrm>
            <a:custGeom>
              <a:avLst/>
              <a:gdLst/>
              <a:ahLst/>
              <a:cxnLst/>
              <a:rect l="l" t="t" r="r" b="b"/>
              <a:pathLst>
                <a:path w="0" h="1269">
                  <a:moveTo>
                    <a:pt x="0" y="0"/>
                  </a:moveTo>
                  <a:lnTo>
                    <a:pt x="0" y="698"/>
                  </a:lnTo>
                </a:path>
              </a:pathLst>
            </a:custGeom>
            <a:ln w="6426">
              <a:solidFill>
                <a:srgbClr val="070101"/>
              </a:solidFill>
            </a:ln>
          </p:spPr>
          <p:txBody>
            <a:bodyPr wrap="square" lIns="0" tIns="0" rIns="0" bIns="0" rtlCol="0"/>
            <a:lstStyle/>
            <a:p/>
          </p:txBody>
        </p:sp>
        <p:sp>
          <p:nvSpPr>
            <p:cNvPr id="4359" name="object 4359" descr=""/>
            <p:cNvSpPr/>
            <p:nvPr/>
          </p:nvSpPr>
          <p:spPr>
            <a:xfrm>
              <a:off x="4022877" y="2077114"/>
              <a:ext cx="635" cy="635"/>
            </a:xfrm>
            <a:custGeom>
              <a:avLst/>
              <a:gdLst/>
              <a:ahLst/>
              <a:cxnLst/>
              <a:rect l="l" t="t" r="r" b="b"/>
              <a:pathLst>
                <a:path w="635" h="635">
                  <a:moveTo>
                    <a:pt x="457" y="419"/>
                  </a:moveTo>
                  <a:lnTo>
                    <a:pt x="0" y="0"/>
                  </a:lnTo>
                </a:path>
              </a:pathLst>
            </a:custGeom>
            <a:ln w="6426">
              <a:solidFill>
                <a:srgbClr val="070101"/>
              </a:solidFill>
            </a:ln>
          </p:spPr>
          <p:txBody>
            <a:bodyPr wrap="square" lIns="0" tIns="0" rIns="0" bIns="0" rtlCol="0"/>
            <a:lstStyle/>
            <a:p/>
          </p:txBody>
        </p:sp>
        <p:sp>
          <p:nvSpPr>
            <p:cNvPr id="4360" name="object 4360" descr=""/>
            <p:cNvSpPr/>
            <p:nvPr/>
          </p:nvSpPr>
          <p:spPr>
            <a:xfrm>
              <a:off x="4022876" y="2195731"/>
              <a:ext cx="635" cy="635"/>
            </a:xfrm>
            <a:custGeom>
              <a:avLst/>
              <a:gdLst/>
              <a:ahLst/>
              <a:cxnLst/>
              <a:rect l="l" t="t" r="r" b="b"/>
              <a:pathLst>
                <a:path w="635" h="635">
                  <a:moveTo>
                    <a:pt x="0" y="419"/>
                  </a:moveTo>
                  <a:lnTo>
                    <a:pt x="457" y="0"/>
                  </a:lnTo>
                </a:path>
              </a:pathLst>
            </a:custGeom>
            <a:ln w="6426">
              <a:solidFill>
                <a:srgbClr val="070101"/>
              </a:solidFill>
            </a:ln>
          </p:spPr>
          <p:txBody>
            <a:bodyPr wrap="square" lIns="0" tIns="0" rIns="0" bIns="0" rtlCol="0"/>
            <a:lstStyle/>
            <a:p/>
          </p:txBody>
        </p:sp>
        <p:sp>
          <p:nvSpPr>
            <p:cNvPr id="4361" name="object 4361" descr=""/>
            <p:cNvSpPr/>
            <p:nvPr/>
          </p:nvSpPr>
          <p:spPr>
            <a:xfrm>
              <a:off x="4023341" y="2076150"/>
              <a:ext cx="15875" cy="1905"/>
            </a:xfrm>
            <a:custGeom>
              <a:avLst/>
              <a:gdLst/>
              <a:ahLst/>
              <a:cxnLst/>
              <a:rect l="l" t="t" r="r" b="b"/>
              <a:pathLst>
                <a:path w="15875" h="1905">
                  <a:moveTo>
                    <a:pt x="15633" y="0"/>
                  </a:moveTo>
                  <a:lnTo>
                    <a:pt x="0" y="1384"/>
                  </a:lnTo>
                </a:path>
              </a:pathLst>
            </a:custGeom>
            <a:ln w="6426">
              <a:solidFill>
                <a:srgbClr val="070101"/>
              </a:solidFill>
            </a:ln>
          </p:spPr>
          <p:txBody>
            <a:bodyPr wrap="square" lIns="0" tIns="0" rIns="0" bIns="0" rtlCol="0"/>
            <a:lstStyle/>
            <a:p/>
          </p:txBody>
        </p:sp>
        <p:sp>
          <p:nvSpPr>
            <p:cNvPr id="4362" name="object 4362" descr=""/>
            <p:cNvSpPr/>
            <p:nvPr/>
          </p:nvSpPr>
          <p:spPr>
            <a:xfrm>
              <a:off x="4021721" y="2193968"/>
              <a:ext cx="17780" cy="3175"/>
            </a:xfrm>
            <a:custGeom>
              <a:avLst/>
              <a:gdLst/>
              <a:ahLst/>
              <a:cxnLst/>
              <a:rect l="l" t="t" r="r" b="b"/>
              <a:pathLst>
                <a:path w="17779" h="3175">
                  <a:moveTo>
                    <a:pt x="1612" y="1765"/>
                  </a:moveTo>
                  <a:lnTo>
                    <a:pt x="17246" y="3149"/>
                  </a:lnTo>
                </a:path>
                <a:path w="17779" h="3175">
                  <a:moveTo>
                    <a:pt x="1612" y="1765"/>
                  </a:moveTo>
                  <a:lnTo>
                    <a:pt x="736" y="1549"/>
                  </a:lnTo>
                  <a:lnTo>
                    <a:pt x="127" y="914"/>
                  </a:lnTo>
                  <a:lnTo>
                    <a:pt x="0" y="0"/>
                  </a:lnTo>
                </a:path>
              </a:pathLst>
            </a:custGeom>
            <a:ln w="6426">
              <a:solidFill>
                <a:srgbClr val="070101"/>
              </a:solidFill>
            </a:ln>
          </p:spPr>
          <p:txBody>
            <a:bodyPr wrap="square" lIns="0" tIns="0" rIns="0" bIns="0" rtlCol="0"/>
            <a:lstStyle/>
            <a:p/>
          </p:txBody>
        </p:sp>
        <p:sp>
          <p:nvSpPr>
            <p:cNvPr id="4363" name="object 4363" descr=""/>
            <p:cNvSpPr/>
            <p:nvPr/>
          </p:nvSpPr>
          <p:spPr>
            <a:xfrm>
              <a:off x="4023332" y="2194866"/>
              <a:ext cx="635" cy="1270"/>
            </a:xfrm>
            <a:custGeom>
              <a:avLst/>
              <a:gdLst/>
              <a:ahLst/>
              <a:cxnLst/>
              <a:rect l="l" t="t" r="r" b="b"/>
              <a:pathLst>
                <a:path w="635" h="1269">
                  <a:moveTo>
                    <a:pt x="152" y="0"/>
                  </a:moveTo>
                  <a:lnTo>
                    <a:pt x="127" y="292"/>
                  </a:lnTo>
                  <a:lnTo>
                    <a:pt x="76" y="584"/>
                  </a:lnTo>
                  <a:lnTo>
                    <a:pt x="0" y="863"/>
                  </a:lnTo>
                </a:path>
              </a:pathLst>
            </a:custGeom>
            <a:ln w="6426">
              <a:solidFill>
                <a:srgbClr val="070101"/>
              </a:solidFill>
            </a:ln>
          </p:spPr>
          <p:txBody>
            <a:bodyPr wrap="square" lIns="0" tIns="0" rIns="0" bIns="0" rtlCol="0"/>
            <a:lstStyle/>
            <a:p/>
          </p:txBody>
        </p:sp>
        <p:sp>
          <p:nvSpPr>
            <p:cNvPr id="4364" name="object 4364" descr=""/>
            <p:cNvSpPr/>
            <p:nvPr/>
          </p:nvSpPr>
          <p:spPr>
            <a:xfrm>
              <a:off x="4021723" y="2077535"/>
              <a:ext cx="1905" cy="1905"/>
            </a:xfrm>
            <a:custGeom>
              <a:avLst/>
              <a:gdLst/>
              <a:ahLst/>
              <a:cxnLst/>
              <a:rect l="l" t="t" r="r" b="b"/>
              <a:pathLst>
                <a:path w="1904" h="1905">
                  <a:moveTo>
                    <a:pt x="0" y="1765"/>
                  </a:moveTo>
                  <a:lnTo>
                    <a:pt x="127" y="863"/>
                  </a:lnTo>
                  <a:lnTo>
                    <a:pt x="723" y="203"/>
                  </a:lnTo>
                  <a:lnTo>
                    <a:pt x="1612" y="0"/>
                  </a:lnTo>
                </a:path>
              </a:pathLst>
            </a:custGeom>
            <a:ln w="6426">
              <a:solidFill>
                <a:srgbClr val="070101"/>
              </a:solidFill>
            </a:ln>
          </p:spPr>
          <p:txBody>
            <a:bodyPr wrap="square" lIns="0" tIns="0" rIns="0" bIns="0" rtlCol="0"/>
            <a:lstStyle/>
            <a:p/>
          </p:txBody>
        </p:sp>
        <p:sp>
          <p:nvSpPr>
            <p:cNvPr id="4365" name="object 4365" descr=""/>
            <p:cNvSpPr/>
            <p:nvPr/>
          </p:nvSpPr>
          <p:spPr>
            <a:xfrm>
              <a:off x="4023334" y="2077533"/>
              <a:ext cx="635" cy="1270"/>
            </a:xfrm>
            <a:custGeom>
              <a:avLst/>
              <a:gdLst/>
              <a:ahLst/>
              <a:cxnLst/>
              <a:rect l="l" t="t" r="r" b="b"/>
              <a:pathLst>
                <a:path w="635" h="1269">
                  <a:moveTo>
                    <a:pt x="0" y="0"/>
                  </a:moveTo>
                  <a:lnTo>
                    <a:pt x="76" y="279"/>
                  </a:lnTo>
                  <a:lnTo>
                    <a:pt x="127" y="571"/>
                  </a:lnTo>
                  <a:lnTo>
                    <a:pt x="152" y="863"/>
                  </a:lnTo>
                </a:path>
              </a:pathLst>
            </a:custGeom>
            <a:ln w="6426">
              <a:solidFill>
                <a:srgbClr val="070101"/>
              </a:solidFill>
            </a:ln>
          </p:spPr>
          <p:txBody>
            <a:bodyPr wrap="square" lIns="0" tIns="0" rIns="0" bIns="0" rtlCol="0"/>
            <a:lstStyle/>
            <a:p/>
          </p:txBody>
        </p:sp>
        <p:sp>
          <p:nvSpPr>
            <p:cNvPr id="4366" name="object 4366" descr=""/>
            <p:cNvSpPr/>
            <p:nvPr/>
          </p:nvSpPr>
          <p:spPr>
            <a:xfrm>
              <a:off x="4023484" y="2077043"/>
              <a:ext cx="15875" cy="1905"/>
            </a:xfrm>
            <a:custGeom>
              <a:avLst/>
              <a:gdLst/>
              <a:ahLst/>
              <a:cxnLst/>
              <a:rect l="l" t="t" r="r" b="b"/>
              <a:pathLst>
                <a:path w="15875" h="1905">
                  <a:moveTo>
                    <a:pt x="0" y="1358"/>
                  </a:moveTo>
                  <a:lnTo>
                    <a:pt x="15494" y="0"/>
                  </a:lnTo>
                </a:path>
              </a:pathLst>
            </a:custGeom>
            <a:ln w="6426">
              <a:solidFill>
                <a:srgbClr val="070101"/>
              </a:solidFill>
            </a:ln>
          </p:spPr>
          <p:txBody>
            <a:bodyPr wrap="square" lIns="0" tIns="0" rIns="0" bIns="0" rtlCol="0"/>
            <a:lstStyle/>
            <a:p/>
          </p:txBody>
        </p:sp>
        <p:sp>
          <p:nvSpPr>
            <p:cNvPr id="4367" name="object 4367" descr=""/>
            <p:cNvSpPr/>
            <p:nvPr/>
          </p:nvSpPr>
          <p:spPr>
            <a:xfrm>
              <a:off x="4023480" y="2194871"/>
              <a:ext cx="15875" cy="1905"/>
            </a:xfrm>
            <a:custGeom>
              <a:avLst/>
              <a:gdLst/>
              <a:ahLst/>
              <a:cxnLst/>
              <a:rect l="l" t="t" r="r" b="b"/>
              <a:pathLst>
                <a:path w="15875" h="1905">
                  <a:moveTo>
                    <a:pt x="15494" y="1358"/>
                  </a:moveTo>
                  <a:lnTo>
                    <a:pt x="0" y="0"/>
                  </a:lnTo>
                </a:path>
              </a:pathLst>
            </a:custGeom>
            <a:ln w="6426">
              <a:solidFill>
                <a:srgbClr val="070101"/>
              </a:solidFill>
            </a:ln>
          </p:spPr>
          <p:txBody>
            <a:bodyPr wrap="square" lIns="0" tIns="0" rIns="0" bIns="0" rtlCol="0"/>
            <a:lstStyle/>
            <a:p/>
          </p:txBody>
        </p:sp>
        <p:sp>
          <p:nvSpPr>
            <p:cNvPr id="4368" name="object 4368" descr=""/>
            <p:cNvSpPr/>
            <p:nvPr/>
          </p:nvSpPr>
          <p:spPr>
            <a:xfrm>
              <a:off x="4021723" y="2193967"/>
              <a:ext cx="1905" cy="1270"/>
            </a:xfrm>
            <a:custGeom>
              <a:avLst/>
              <a:gdLst/>
              <a:ahLst/>
              <a:cxnLst/>
              <a:rect l="l" t="t" r="r" b="b"/>
              <a:pathLst>
                <a:path w="1904" h="1269">
                  <a:moveTo>
                    <a:pt x="0" y="0"/>
                  </a:moveTo>
                  <a:lnTo>
                    <a:pt x="406" y="596"/>
                  </a:lnTo>
                  <a:lnTo>
                    <a:pt x="1016" y="889"/>
                  </a:lnTo>
                  <a:lnTo>
                    <a:pt x="1765" y="901"/>
                  </a:lnTo>
                </a:path>
              </a:pathLst>
            </a:custGeom>
            <a:ln w="6426">
              <a:solidFill>
                <a:srgbClr val="070101"/>
              </a:solidFill>
            </a:ln>
          </p:spPr>
          <p:txBody>
            <a:bodyPr wrap="square" lIns="0" tIns="0" rIns="0" bIns="0" rtlCol="0"/>
            <a:lstStyle/>
            <a:p/>
          </p:txBody>
        </p:sp>
        <p:sp>
          <p:nvSpPr>
            <p:cNvPr id="4369" name="object 4369" descr=""/>
            <p:cNvSpPr/>
            <p:nvPr/>
          </p:nvSpPr>
          <p:spPr>
            <a:xfrm>
              <a:off x="4023484" y="2186217"/>
              <a:ext cx="635" cy="8890"/>
            </a:xfrm>
            <a:custGeom>
              <a:avLst/>
              <a:gdLst/>
              <a:ahLst/>
              <a:cxnLst/>
              <a:rect l="l" t="t" r="r" b="b"/>
              <a:pathLst>
                <a:path w="635" h="8889">
                  <a:moveTo>
                    <a:pt x="0" y="8648"/>
                  </a:moveTo>
                  <a:lnTo>
                    <a:pt x="101" y="0"/>
                  </a:lnTo>
                </a:path>
              </a:pathLst>
            </a:custGeom>
            <a:ln w="6426">
              <a:solidFill>
                <a:srgbClr val="070101"/>
              </a:solidFill>
            </a:ln>
          </p:spPr>
          <p:txBody>
            <a:bodyPr wrap="square" lIns="0" tIns="0" rIns="0" bIns="0" rtlCol="0"/>
            <a:lstStyle/>
            <a:p/>
          </p:txBody>
        </p:sp>
        <p:sp>
          <p:nvSpPr>
            <p:cNvPr id="4370" name="object 4370" descr=""/>
            <p:cNvSpPr/>
            <p:nvPr/>
          </p:nvSpPr>
          <p:spPr>
            <a:xfrm>
              <a:off x="4023482" y="2078397"/>
              <a:ext cx="635" cy="8890"/>
            </a:xfrm>
            <a:custGeom>
              <a:avLst/>
              <a:gdLst/>
              <a:ahLst/>
              <a:cxnLst/>
              <a:rect l="l" t="t" r="r" b="b"/>
              <a:pathLst>
                <a:path w="635" h="8889">
                  <a:moveTo>
                    <a:pt x="101" y="8648"/>
                  </a:moveTo>
                  <a:lnTo>
                    <a:pt x="0" y="0"/>
                  </a:lnTo>
                </a:path>
              </a:pathLst>
            </a:custGeom>
            <a:ln w="6426">
              <a:solidFill>
                <a:srgbClr val="070101"/>
              </a:solidFill>
            </a:ln>
          </p:spPr>
          <p:txBody>
            <a:bodyPr wrap="square" lIns="0" tIns="0" rIns="0" bIns="0" rtlCol="0"/>
            <a:lstStyle/>
            <a:p/>
          </p:txBody>
        </p:sp>
        <p:sp>
          <p:nvSpPr>
            <p:cNvPr id="4371" name="object 4371" descr=""/>
            <p:cNvSpPr/>
            <p:nvPr/>
          </p:nvSpPr>
          <p:spPr>
            <a:xfrm>
              <a:off x="4021719" y="2078389"/>
              <a:ext cx="1905" cy="1270"/>
            </a:xfrm>
            <a:custGeom>
              <a:avLst/>
              <a:gdLst/>
              <a:ahLst/>
              <a:cxnLst/>
              <a:rect l="l" t="t" r="r" b="b"/>
              <a:pathLst>
                <a:path w="1904" h="1269">
                  <a:moveTo>
                    <a:pt x="1765" y="12"/>
                  </a:moveTo>
                  <a:lnTo>
                    <a:pt x="1003" y="0"/>
                  </a:lnTo>
                  <a:lnTo>
                    <a:pt x="406" y="292"/>
                  </a:lnTo>
                  <a:lnTo>
                    <a:pt x="0" y="914"/>
                  </a:lnTo>
                </a:path>
              </a:pathLst>
            </a:custGeom>
            <a:ln w="6426">
              <a:solidFill>
                <a:srgbClr val="070101"/>
              </a:solidFill>
            </a:ln>
          </p:spPr>
          <p:txBody>
            <a:bodyPr wrap="square" lIns="0" tIns="0" rIns="0" bIns="0" rtlCol="0"/>
            <a:lstStyle/>
            <a:p/>
          </p:txBody>
        </p:sp>
        <p:sp>
          <p:nvSpPr>
            <p:cNvPr id="4372" name="object 4372" descr=""/>
            <p:cNvSpPr/>
            <p:nvPr/>
          </p:nvSpPr>
          <p:spPr>
            <a:xfrm>
              <a:off x="4023582" y="2186221"/>
              <a:ext cx="15875" cy="0"/>
            </a:xfrm>
            <a:custGeom>
              <a:avLst/>
              <a:gdLst/>
              <a:ahLst/>
              <a:cxnLst/>
              <a:rect l="l" t="t" r="r" b="b"/>
              <a:pathLst>
                <a:path w="15875" h="0">
                  <a:moveTo>
                    <a:pt x="15392" y="0"/>
                  </a:moveTo>
                  <a:lnTo>
                    <a:pt x="0" y="0"/>
                  </a:lnTo>
                </a:path>
              </a:pathLst>
            </a:custGeom>
            <a:ln w="6426">
              <a:solidFill>
                <a:srgbClr val="070101"/>
              </a:solidFill>
            </a:ln>
          </p:spPr>
          <p:txBody>
            <a:bodyPr wrap="square" lIns="0" tIns="0" rIns="0" bIns="0" rtlCol="0"/>
            <a:lstStyle/>
            <a:p/>
          </p:txBody>
        </p:sp>
        <p:sp>
          <p:nvSpPr>
            <p:cNvPr id="4373" name="object 4373" descr=""/>
            <p:cNvSpPr/>
            <p:nvPr/>
          </p:nvSpPr>
          <p:spPr>
            <a:xfrm>
              <a:off x="4021805" y="2185332"/>
              <a:ext cx="1905" cy="1270"/>
            </a:xfrm>
            <a:custGeom>
              <a:avLst/>
              <a:gdLst/>
              <a:ahLst/>
              <a:cxnLst/>
              <a:rect l="l" t="t" r="r" b="b"/>
              <a:pathLst>
                <a:path w="1904" h="1269">
                  <a:moveTo>
                    <a:pt x="1777" y="889"/>
                  </a:moveTo>
                  <a:lnTo>
                    <a:pt x="1003" y="901"/>
                  </a:lnTo>
                  <a:lnTo>
                    <a:pt x="406" y="609"/>
                  </a:lnTo>
                  <a:lnTo>
                    <a:pt x="0" y="0"/>
                  </a:lnTo>
                </a:path>
              </a:pathLst>
            </a:custGeom>
            <a:ln w="6426">
              <a:solidFill>
                <a:srgbClr val="070101"/>
              </a:solidFill>
            </a:ln>
          </p:spPr>
          <p:txBody>
            <a:bodyPr wrap="square" lIns="0" tIns="0" rIns="0" bIns="0" rtlCol="0"/>
            <a:lstStyle/>
            <a:p/>
          </p:txBody>
        </p:sp>
        <p:sp>
          <p:nvSpPr>
            <p:cNvPr id="4374" name="object 4374" descr=""/>
            <p:cNvSpPr/>
            <p:nvPr/>
          </p:nvSpPr>
          <p:spPr>
            <a:xfrm>
              <a:off x="4023583" y="2185414"/>
              <a:ext cx="0" cy="1270"/>
            </a:xfrm>
            <a:custGeom>
              <a:avLst/>
              <a:gdLst/>
              <a:ahLst/>
              <a:cxnLst/>
              <a:rect l="l" t="t" r="r" b="b"/>
              <a:pathLst>
                <a:path w="0" h="1269">
                  <a:moveTo>
                    <a:pt x="0" y="0"/>
                  </a:moveTo>
                  <a:lnTo>
                    <a:pt x="0" y="800"/>
                  </a:lnTo>
                </a:path>
              </a:pathLst>
            </a:custGeom>
            <a:ln w="6426">
              <a:solidFill>
                <a:srgbClr val="070101"/>
              </a:solidFill>
            </a:ln>
          </p:spPr>
          <p:txBody>
            <a:bodyPr wrap="square" lIns="0" tIns="0" rIns="0" bIns="0" rtlCol="0"/>
            <a:lstStyle/>
            <a:p/>
          </p:txBody>
        </p:sp>
        <p:sp>
          <p:nvSpPr>
            <p:cNvPr id="4375" name="object 4375" descr=""/>
            <p:cNvSpPr/>
            <p:nvPr/>
          </p:nvSpPr>
          <p:spPr>
            <a:xfrm>
              <a:off x="4023583" y="2087045"/>
              <a:ext cx="15875" cy="0"/>
            </a:xfrm>
            <a:custGeom>
              <a:avLst/>
              <a:gdLst/>
              <a:ahLst/>
              <a:cxnLst/>
              <a:rect l="l" t="t" r="r" b="b"/>
              <a:pathLst>
                <a:path w="15875" h="0">
                  <a:moveTo>
                    <a:pt x="0" y="0"/>
                  </a:moveTo>
                  <a:lnTo>
                    <a:pt x="15392" y="0"/>
                  </a:lnTo>
                </a:path>
              </a:pathLst>
            </a:custGeom>
            <a:ln w="6426">
              <a:solidFill>
                <a:srgbClr val="070101"/>
              </a:solidFill>
            </a:ln>
          </p:spPr>
          <p:txBody>
            <a:bodyPr wrap="square" lIns="0" tIns="0" rIns="0" bIns="0" rtlCol="0"/>
            <a:lstStyle/>
            <a:p/>
          </p:txBody>
        </p:sp>
        <p:sp>
          <p:nvSpPr>
            <p:cNvPr id="4376" name="object 4376" descr=""/>
            <p:cNvSpPr/>
            <p:nvPr/>
          </p:nvSpPr>
          <p:spPr>
            <a:xfrm>
              <a:off x="4021809" y="2087049"/>
              <a:ext cx="1905" cy="1270"/>
            </a:xfrm>
            <a:custGeom>
              <a:avLst/>
              <a:gdLst/>
              <a:ahLst/>
              <a:cxnLst/>
              <a:rect l="l" t="t" r="r" b="b"/>
              <a:pathLst>
                <a:path w="1904" h="1269">
                  <a:moveTo>
                    <a:pt x="0" y="889"/>
                  </a:moveTo>
                  <a:lnTo>
                    <a:pt x="406" y="292"/>
                  </a:lnTo>
                  <a:lnTo>
                    <a:pt x="1016" y="0"/>
                  </a:lnTo>
                  <a:lnTo>
                    <a:pt x="1778" y="0"/>
                  </a:lnTo>
                </a:path>
              </a:pathLst>
            </a:custGeom>
            <a:ln w="6426">
              <a:solidFill>
                <a:srgbClr val="070101"/>
              </a:solidFill>
            </a:ln>
          </p:spPr>
          <p:txBody>
            <a:bodyPr wrap="square" lIns="0" tIns="0" rIns="0" bIns="0" rtlCol="0"/>
            <a:lstStyle/>
            <a:p/>
          </p:txBody>
        </p:sp>
        <p:sp>
          <p:nvSpPr>
            <p:cNvPr id="4377" name="object 4377" descr=""/>
            <p:cNvSpPr/>
            <p:nvPr/>
          </p:nvSpPr>
          <p:spPr>
            <a:xfrm>
              <a:off x="4023583" y="2087045"/>
              <a:ext cx="0" cy="1270"/>
            </a:xfrm>
            <a:custGeom>
              <a:avLst/>
              <a:gdLst/>
              <a:ahLst/>
              <a:cxnLst/>
              <a:rect l="l" t="t" r="r" b="b"/>
              <a:pathLst>
                <a:path w="0" h="1269">
                  <a:moveTo>
                    <a:pt x="0" y="0"/>
                  </a:moveTo>
                  <a:lnTo>
                    <a:pt x="0" y="800"/>
                  </a:lnTo>
                </a:path>
              </a:pathLst>
            </a:custGeom>
            <a:ln w="6426">
              <a:solidFill>
                <a:srgbClr val="070101"/>
              </a:solidFill>
            </a:ln>
          </p:spPr>
          <p:txBody>
            <a:bodyPr wrap="square" lIns="0" tIns="0" rIns="0" bIns="0" rtlCol="0"/>
            <a:lstStyle/>
            <a:p/>
          </p:txBody>
        </p:sp>
        <p:sp>
          <p:nvSpPr>
            <p:cNvPr id="4378" name="object 4378" descr=""/>
            <p:cNvSpPr/>
            <p:nvPr/>
          </p:nvSpPr>
          <p:spPr>
            <a:xfrm>
              <a:off x="3999125" y="2084087"/>
              <a:ext cx="0" cy="20320"/>
            </a:xfrm>
            <a:custGeom>
              <a:avLst/>
              <a:gdLst/>
              <a:ahLst/>
              <a:cxnLst/>
              <a:rect l="l" t="t" r="r" b="b"/>
              <a:pathLst>
                <a:path w="0" h="20319">
                  <a:moveTo>
                    <a:pt x="0" y="0"/>
                  </a:moveTo>
                  <a:lnTo>
                    <a:pt x="0" y="19964"/>
                  </a:lnTo>
                </a:path>
              </a:pathLst>
            </a:custGeom>
            <a:ln w="6426">
              <a:solidFill>
                <a:srgbClr val="070101"/>
              </a:solidFill>
            </a:ln>
          </p:spPr>
          <p:txBody>
            <a:bodyPr wrap="square" lIns="0" tIns="0" rIns="0" bIns="0" rtlCol="0"/>
            <a:lstStyle/>
            <a:p/>
          </p:txBody>
        </p:sp>
        <p:sp>
          <p:nvSpPr>
            <p:cNvPr id="4379" name="object 4379" descr=""/>
            <p:cNvSpPr/>
            <p:nvPr/>
          </p:nvSpPr>
          <p:spPr>
            <a:xfrm>
              <a:off x="4005910" y="2084091"/>
              <a:ext cx="0" cy="20320"/>
            </a:xfrm>
            <a:custGeom>
              <a:avLst/>
              <a:gdLst/>
              <a:ahLst/>
              <a:cxnLst/>
              <a:rect l="l" t="t" r="r" b="b"/>
              <a:pathLst>
                <a:path w="0" h="20319">
                  <a:moveTo>
                    <a:pt x="0" y="19964"/>
                  </a:moveTo>
                  <a:lnTo>
                    <a:pt x="0" y="0"/>
                  </a:lnTo>
                </a:path>
              </a:pathLst>
            </a:custGeom>
            <a:ln w="6426">
              <a:solidFill>
                <a:srgbClr val="070101"/>
              </a:solidFill>
            </a:ln>
          </p:spPr>
          <p:txBody>
            <a:bodyPr wrap="square" lIns="0" tIns="0" rIns="0" bIns="0" rtlCol="0"/>
            <a:lstStyle/>
            <a:p/>
          </p:txBody>
        </p:sp>
        <p:sp>
          <p:nvSpPr>
            <p:cNvPr id="4380" name="object 4380" descr=""/>
            <p:cNvSpPr/>
            <p:nvPr/>
          </p:nvSpPr>
          <p:spPr>
            <a:xfrm>
              <a:off x="4005906" y="2104787"/>
              <a:ext cx="1270" cy="1270"/>
            </a:xfrm>
            <a:custGeom>
              <a:avLst/>
              <a:gdLst/>
              <a:ahLst/>
              <a:cxnLst/>
              <a:rect l="l" t="t" r="r" b="b"/>
              <a:pathLst>
                <a:path w="1270" h="1269">
                  <a:moveTo>
                    <a:pt x="1193" y="0"/>
                  </a:moveTo>
                  <a:lnTo>
                    <a:pt x="1003" y="571"/>
                  </a:lnTo>
                  <a:lnTo>
                    <a:pt x="609" y="876"/>
                  </a:lnTo>
                  <a:lnTo>
                    <a:pt x="0" y="939"/>
                  </a:lnTo>
                </a:path>
              </a:pathLst>
            </a:custGeom>
            <a:ln w="6426">
              <a:solidFill>
                <a:srgbClr val="070101"/>
              </a:solidFill>
            </a:ln>
          </p:spPr>
          <p:txBody>
            <a:bodyPr wrap="square" lIns="0" tIns="0" rIns="0" bIns="0" rtlCol="0"/>
            <a:lstStyle/>
            <a:p/>
          </p:txBody>
        </p:sp>
        <p:sp>
          <p:nvSpPr>
            <p:cNvPr id="4381" name="object 4381" descr=""/>
            <p:cNvSpPr/>
            <p:nvPr/>
          </p:nvSpPr>
          <p:spPr>
            <a:xfrm>
              <a:off x="4005910" y="2104056"/>
              <a:ext cx="1270" cy="1270"/>
            </a:xfrm>
            <a:custGeom>
              <a:avLst/>
              <a:gdLst/>
              <a:ahLst/>
              <a:cxnLst/>
              <a:rect l="l" t="t" r="r" b="b"/>
              <a:pathLst>
                <a:path w="1270" h="1269">
                  <a:moveTo>
                    <a:pt x="0" y="0"/>
                  </a:moveTo>
                  <a:lnTo>
                    <a:pt x="558" y="0"/>
                  </a:lnTo>
                  <a:lnTo>
                    <a:pt x="952" y="254"/>
                  </a:lnTo>
                  <a:lnTo>
                    <a:pt x="1193" y="736"/>
                  </a:lnTo>
                </a:path>
              </a:pathLst>
            </a:custGeom>
            <a:ln w="6426">
              <a:solidFill>
                <a:srgbClr val="070101"/>
              </a:solidFill>
            </a:ln>
          </p:spPr>
          <p:txBody>
            <a:bodyPr wrap="square" lIns="0" tIns="0" rIns="0" bIns="0" rtlCol="0"/>
            <a:lstStyle/>
            <a:p/>
          </p:txBody>
        </p:sp>
        <p:sp>
          <p:nvSpPr>
            <p:cNvPr id="4382" name="object 4382" descr=""/>
            <p:cNvSpPr/>
            <p:nvPr/>
          </p:nvSpPr>
          <p:spPr>
            <a:xfrm>
              <a:off x="4005910" y="2104053"/>
              <a:ext cx="0" cy="1905"/>
            </a:xfrm>
            <a:custGeom>
              <a:avLst/>
              <a:gdLst/>
              <a:ahLst/>
              <a:cxnLst/>
              <a:rect l="l" t="t" r="r" b="b"/>
              <a:pathLst>
                <a:path w="0" h="1905">
                  <a:moveTo>
                    <a:pt x="0" y="1676"/>
                  </a:moveTo>
                  <a:lnTo>
                    <a:pt x="0" y="0"/>
                  </a:lnTo>
                </a:path>
              </a:pathLst>
            </a:custGeom>
            <a:ln w="6426">
              <a:solidFill>
                <a:srgbClr val="070101"/>
              </a:solidFill>
            </a:ln>
          </p:spPr>
          <p:txBody>
            <a:bodyPr wrap="square" lIns="0" tIns="0" rIns="0" bIns="0" rtlCol="0"/>
            <a:lstStyle/>
            <a:p/>
          </p:txBody>
        </p:sp>
        <p:sp>
          <p:nvSpPr>
            <p:cNvPr id="4383" name="object 4383" descr=""/>
            <p:cNvSpPr/>
            <p:nvPr/>
          </p:nvSpPr>
          <p:spPr>
            <a:xfrm>
              <a:off x="3999125" y="2104056"/>
              <a:ext cx="6985" cy="0"/>
            </a:xfrm>
            <a:custGeom>
              <a:avLst/>
              <a:gdLst/>
              <a:ahLst/>
              <a:cxnLst/>
              <a:rect l="l" t="t" r="r" b="b"/>
              <a:pathLst>
                <a:path w="6985" h="0">
                  <a:moveTo>
                    <a:pt x="0" y="0"/>
                  </a:moveTo>
                  <a:lnTo>
                    <a:pt x="6781" y="0"/>
                  </a:lnTo>
                </a:path>
              </a:pathLst>
            </a:custGeom>
            <a:ln w="6426">
              <a:solidFill>
                <a:srgbClr val="070101"/>
              </a:solidFill>
            </a:ln>
          </p:spPr>
          <p:txBody>
            <a:bodyPr wrap="square" lIns="0" tIns="0" rIns="0" bIns="0" rtlCol="0"/>
            <a:lstStyle/>
            <a:p/>
          </p:txBody>
        </p:sp>
        <p:sp>
          <p:nvSpPr>
            <p:cNvPr id="4384" name="object 4384" descr=""/>
            <p:cNvSpPr/>
            <p:nvPr/>
          </p:nvSpPr>
          <p:spPr>
            <a:xfrm>
              <a:off x="3997944" y="2104790"/>
              <a:ext cx="1270" cy="1270"/>
            </a:xfrm>
            <a:custGeom>
              <a:avLst/>
              <a:gdLst/>
              <a:ahLst/>
              <a:cxnLst/>
              <a:rect l="l" t="t" r="r" b="b"/>
              <a:pathLst>
                <a:path w="1270" h="1269">
                  <a:moveTo>
                    <a:pt x="1181" y="939"/>
                  </a:moveTo>
                  <a:lnTo>
                    <a:pt x="571" y="876"/>
                  </a:lnTo>
                  <a:lnTo>
                    <a:pt x="177" y="571"/>
                  </a:lnTo>
                  <a:lnTo>
                    <a:pt x="0" y="0"/>
                  </a:lnTo>
                </a:path>
              </a:pathLst>
            </a:custGeom>
            <a:ln w="6426">
              <a:solidFill>
                <a:srgbClr val="070101"/>
              </a:solidFill>
            </a:ln>
          </p:spPr>
          <p:txBody>
            <a:bodyPr wrap="square" lIns="0" tIns="0" rIns="0" bIns="0" rtlCol="0"/>
            <a:lstStyle/>
            <a:p/>
          </p:txBody>
        </p:sp>
        <p:sp>
          <p:nvSpPr>
            <p:cNvPr id="4385" name="object 4385" descr=""/>
            <p:cNvSpPr/>
            <p:nvPr/>
          </p:nvSpPr>
          <p:spPr>
            <a:xfrm>
              <a:off x="3999125" y="2104056"/>
              <a:ext cx="0" cy="1905"/>
            </a:xfrm>
            <a:custGeom>
              <a:avLst/>
              <a:gdLst/>
              <a:ahLst/>
              <a:cxnLst/>
              <a:rect l="l" t="t" r="r" b="b"/>
              <a:pathLst>
                <a:path w="0" h="1905">
                  <a:moveTo>
                    <a:pt x="0" y="0"/>
                  </a:moveTo>
                  <a:lnTo>
                    <a:pt x="0" y="1676"/>
                  </a:lnTo>
                </a:path>
              </a:pathLst>
            </a:custGeom>
            <a:ln w="6426">
              <a:solidFill>
                <a:srgbClr val="070101"/>
              </a:solidFill>
            </a:ln>
          </p:spPr>
          <p:txBody>
            <a:bodyPr wrap="square" lIns="0" tIns="0" rIns="0" bIns="0" rtlCol="0"/>
            <a:lstStyle/>
            <a:p/>
          </p:txBody>
        </p:sp>
        <p:sp>
          <p:nvSpPr>
            <p:cNvPr id="4386" name="object 4386" descr=""/>
            <p:cNvSpPr/>
            <p:nvPr/>
          </p:nvSpPr>
          <p:spPr>
            <a:xfrm>
              <a:off x="3997947" y="2104051"/>
              <a:ext cx="1270" cy="1270"/>
            </a:xfrm>
            <a:custGeom>
              <a:avLst/>
              <a:gdLst/>
              <a:ahLst/>
              <a:cxnLst/>
              <a:rect l="l" t="t" r="r" b="b"/>
              <a:pathLst>
                <a:path w="1270" h="1269">
                  <a:moveTo>
                    <a:pt x="0" y="736"/>
                  </a:moveTo>
                  <a:lnTo>
                    <a:pt x="228" y="253"/>
                  </a:lnTo>
                  <a:lnTo>
                    <a:pt x="635" y="12"/>
                  </a:lnTo>
                  <a:lnTo>
                    <a:pt x="1181" y="0"/>
                  </a:lnTo>
                </a:path>
              </a:pathLst>
            </a:custGeom>
            <a:ln w="6426">
              <a:solidFill>
                <a:srgbClr val="070101"/>
              </a:solidFill>
            </a:ln>
          </p:spPr>
          <p:txBody>
            <a:bodyPr wrap="square" lIns="0" tIns="0" rIns="0" bIns="0" rtlCol="0"/>
            <a:lstStyle/>
            <a:p/>
          </p:txBody>
        </p:sp>
        <p:sp>
          <p:nvSpPr>
            <p:cNvPr id="4387" name="object 4387" descr=""/>
            <p:cNvSpPr/>
            <p:nvPr/>
          </p:nvSpPr>
          <p:spPr>
            <a:xfrm>
              <a:off x="4005910" y="2105733"/>
              <a:ext cx="0" cy="2540"/>
            </a:xfrm>
            <a:custGeom>
              <a:avLst/>
              <a:gdLst/>
              <a:ahLst/>
              <a:cxnLst/>
              <a:rect l="l" t="t" r="r" b="b"/>
              <a:pathLst>
                <a:path w="0" h="2539">
                  <a:moveTo>
                    <a:pt x="0" y="2476"/>
                  </a:moveTo>
                  <a:lnTo>
                    <a:pt x="0" y="0"/>
                  </a:lnTo>
                </a:path>
              </a:pathLst>
            </a:custGeom>
            <a:ln w="6426">
              <a:solidFill>
                <a:srgbClr val="070101"/>
              </a:solidFill>
            </a:ln>
          </p:spPr>
          <p:txBody>
            <a:bodyPr wrap="square" lIns="0" tIns="0" rIns="0" bIns="0" rtlCol="0"/>
            <a:lstStyle/>
            <a:p/>
          </p:txBody>
        </p:sp>
        <p:sp>
          <p:nvSpPr>
            <p:cNvPr id="4388" name="object 4388" descr=""/>
            <p:cNvSpPr/>
            <p:nvPr/>
          </p:nvSpPr>
          <p:spPr>
            <a:xfrm>
              <a:off x="3999128" y="2105729"/>
              <a:ext cx="6985" cy="0"/>
            </a:xfrm>
            <a:custGeom>
              <a:avLst/>
              <a:gdLst/>
              <a:ahLst/>
              <a:cxnLst/>
              <a:rect l="l" t="t" r="r" b="b"/>
              <a:pathLst>
                <a:path w="6985" h="0">
                  <a:moveTo>
                    <a:pt x="6781" y="0"/>
                  </a:moveTo>
                  <a:lnTo>
                    <a:pt x="0" y="0"/>
                  </a:lnTo>
                </a:path>
              </a:pathLst>
            </a:custGeom>
            <a:ln w="6426">
              <a:solidFill>
                <a:srgbClr val="070101"/>
              </a:solidFill>
            </a:ln>
          </p:spPr>
          <p:txBody>
            <a:bodyPr wrap="square" lIns="0" tIns="0" rIns="0" bIns="0" rtlCol="0"/>
            <a:lstStyle/>
            <a:p/>
          </p:txBody>
        </p:sp>
        <p:sp>
          <p:nvSpPr>
            <p:cNvPr id="4389" name="object 4389" descr=""/>
            <p:cNvSpPr/>
            <p:nvPr/>
          </p:nvSpPr>
          <p:spPr>
            <a:xfrm>
              <a:off x="3999125" y="2105729"/>
              <a:ext cx="0" cy="2540"/>
            </a:xfrm>
            <a:custGeom>
              <a:avLst/>
              <a:gdLst/>
              <a:ahLst/>
              <a:cxnLst/>
              <a:rect l="l" t="t" r="r" b="b"/>
              <a:pathLst>
                <a:path w="0" h="2539">
                  <a:moveTo>
                    <a:pt x="0" y="0"/>
                  </a:moveTo>
                  <a:lnTo>
                    <a:pt x="0" y="2235"/>
                  </a:lnTo>
                </a:path>
              </a:pathLst>
            </a:custGeom>
            <a:ln w="6426">
              <a:solidFill>
                <a:srgbClr val="070101"/>
              </a:solidFill>
            </a:ln>
          </p:spPr>
          <p:txBody>
            <a:bodyPr wrap="square" lIns="0" tIns="0" rIns="0" bIns="0" rtlCol="0"/>
            <a:lstStyle/>
            <a:p/>
          </p:txBody>
        </p:sp>
        <p:sp>
          <p:nvSpPr>
            <p:cNvPr id="4390" name="object 4390" descr=""/>
            <p:cNvSpPr/>
            <p:nvPr/>
          </p:nvSpPr>
          <p:spPr>
            <a:xfrm>
              <a:off x="3928568" y="2136630"/>
              <a:ext cx="0" cy="45085"/>
            </a:xfrm>
            <a:custGeom>
              <a:avLst/>
              <a:gdLst/>
              <a:ahLst/>
              <a:cxnLst/>
              <a:rect l="l" t="t" r="r" b="b"/>
              <a:pathLst>
                <a:path w="0" h="45085">
                  <a:moveTo>
                    <a:pt x="0" y="0"/>
                  </a:moveTo>
                  <a:lnTo>
                    <a:pt x="0" y="45059"/>
                  </a:lnTo>
                </a:path>
              </a:pathLst>
            </a:custGeom>
            <a:ln w="6426">
              <a:solidFill>
                <a:srgbClr val="070101"/>
              </a:solidFill>
            </a:ln>
          </p:spPr>
          <p:txBody>
            <a:bodyPr wrap="square" lIns="0" tIns="0" rIns="0" bIns="0" rtlCol="0"/>
            <a:lstStyle/>
            <a:p/>
          </p:txBody>
        </p:sp>
        <p:sp>
          <p:nvSpPr>
            <p:cNvPr id="4391" name="object 4391" descr=""/>
            <p:cNvSpPr/>
            <p:nvPr/>
          </p:nvSpPr>
          <p:spPr>
            <a:xfrm>
              <a:off x="3928568" y="2091573"/>
              <a:ext cx="0" cy="45085"/>
            </a:xfrm>
            <a:custGeom>
              <a:avLst/>
              <a:gdLst/>
              <a:ahLst/>
              <a:cxnLst/>
              <a:rect l="l" t="t" r="r" b="b"/>
              <a:pathLst>
                <a:path w="0" h="45085">
                  <a:moveTo>
                    <a:pt x="0" y="0"/>
                  </a:moveTo>
                  <a:lnTo>
                    <a:pt x="0" y="45059"/>
                  </a:lnTo>
                </a:path>
              </a:pathLst>
            </a:custGeom>
            <a:ln w="6426">
              <a:solidFill>
                <a:srgbClr val="070101"/>
              </a:solidFill>
            </a:ln>
          </p:spPr>
          <p:txBody>
            <a:bodyPr wrap="square" lIns="0" tIns="0" rIns="0" bIns="0" rtlCol="0"/>
            <a:lstStyle/>
            <a:p/>
          </p:txBody>
        </p:sp>
        <p:sp>
          <p:nvSpPr>
            <p:cNvPr id="4392" name="object 4392" descr=""/>
            <p:cNvSpPr/>
            <p:nvPr/>
          </p:nvSpPr>
          <p:spPr>
            <a:xfrm>
              <a:off x="4008576" y="2136630"/>
              <a:ext cx="0" cy="47625"/>
            </a:xfrm>
            <a:custGeom>
              <a:avLst/>
              <a:gdLst/>
              <a:ahLst/>
              <a:cxnLst/>
              <a:rect l="l" t="t" r="r" b="b"/>
              <a:pathLst>
                <a:path w="0" h="47625">
                  <a:moveTo>
                    <a:pt x="0" y="0"/>
                  </a:moveTo>
                  <a:lnTo>
                    <a:pt x="0" y="47231"/>
                  </a:lnTo>
                </a:path>
              </a:pathLst>
            </a:custGeom>
            <a:ln w="6426">
              <a:solidFill>
                <a:srgbClr val="070101"/>
              </a:solidFill>
            </a:ln>
          </p:spPr>
          <p:txBody>
            <a:bodyPr wrap="square" lIns="0" tIns="0" rIns="0" bIns="0" rtlCol="0"/>
            <a:lstStyle/>
            <a:p/>
          </p:txBody>
        </p:sp>
        <p:sp>
          <p:nvSpPr>
            <p:cNvPr id="4393" name="object 4393" descr=""/>
            <p:cNvSpPr/>
            <p:nvPr/>
          </p:nvSpPr>
          <p:spPr>
            <a:xfrm>
              <a:off x="4008576" y="2130138"/>
              <a:ext cx="0" cy="6985"/>
            </a:xfrm>
            <a:custGeom>
              <a:avLst/>
              <a:gdLst/>
              <a:ahLst/>
              <a:cxnLst/>
              <a:rect l="l" t="t" r="r" b="b"/>
              <a:pathLst>
                <a:path w="0" h="6985">
                  <a:moveTo>
                    <a:pt x="0" y="0"/>
                  </a:moveTo>
                  <a:lnTo>
                    <a:pt x="0" y="6489"/>
                  </a:lnTo>
                </a:path>
              </a:pathLst>
            </a:custGeom>
            <a:ln w="6426">
              <a:solidFill>
                <a:srgbClr val="070101"/>
              </a:solidFill>
            </a:ln>
          </p:spPr>
          <p:txBody>
            <a:bodyPr wrap="square" lIns="0" tIns="0" rIns="0" bIns="0" rtlCol="0"/>
            <a:lstStyle/>
            <a:p/>
          </p:txBody>
        </p:sp>
        <p:sp>
          <p:nvSpPr>
            <p:cNvPr id="4394" name="object 4394" descr=""/>
            <p:cNvSpPr/>
            <p:nvPr/>
          </p:nvSpPr>
          <p:spPr>
            <a:xfrm>
              <a:off x="4005338" y="2130138"/>
              <a:ext cx="3810" cy="0"/>
            </a:xfrm>
            <a:custGeom>
              <a:avLst/>
              <a:gdLst/>
              <a:ahLst/>
              <a:cxnLst/>
              <a:rect l="l" t="t" r="r" b="b"/>
              <a:pathLst>
                <a:path w="3810" h="0">
                  <a:moveTo>
                    <a:pt x="0" y="0"/>
                  </a:moveTo>
                  <a:lnTo>
                    <a:pt x="3238" y="0"/>
                  </a:lnTo>
                </a:path>
              </a:pathLst>
            </a:custGeom>
            <a:ln w="6426">
              <a:solidFill>
                <a:srgbClr val="070101"/>
              </a:solidFill>
            </a:ln>
          </p:spPr>
          <p:txBody>
            <a:bodyPr wrap="square" lIns="0" tIns="0" rIns="0" bIns="0" rtlCol="0"/>
            <a:lstStyle/>
            <a:p/>
          </p:txBody>
        </p:sp>
        <p:sp>
          <p:nvSpPr>
            <p:cNvPr id="4395" name="object 4395" descr=""/>
            <p:cNvSpPr/>
            <p:nvPr/>
          </p:nvSpPr>
          <p:spPr>
            <a:xfrm>
              <a:off x="4000354" y="2130138"/>
              <a:ext cx="5080" cy="0"/>
            </a:xfrm>
            <a:custGeom>
              <a:avLst/>
              <a:gdLst/>
              <a:ahLst/>
              <a:cxnLst/>
              <a:rect l="l" t="t" r="r" b="b"/>
              <a:pathLst>
                <a:path w="5079" h="0">
                  <a:moveTo>
                    <a:pt x="0" y="0"/>
                  </a:moveTo>
                  <a:lnTo>
                    <a:pt x="4991" y="0"/>
                  </a:lnTo>
                </a:path>
              </a:pathLst>
            </a:custGeom>
            <a:ln w="6426">
              <a:solidFill>
                <a:srgbClr val="070101"/>
              </a:solidFill>
            </a:ln>
          </p:spPr>
          <p:txBody>
            <a:bodyPr wrap="square" lIns="0" tIns="0" rIns="0" bIns="0" rtlCol="0"/>
            <a:lstStyle/>
            <a:p/>
          </p:txBody>
        </p:sp>
        <p:sp>
          <p:nvSpPr>
            <p:cNvPr id="4396" name="object 4396" descr=""/>
            <p:cNvSpPr/>
            <p:nvPr/>
          </p:nvSpPr>
          <p:spPr>
            <a:xfrm>
              <a:off x="4021805" y="2185326"/>
              <a:ext cx="1905" cy="635"/>
            </a:xfrm>
            <a:custGeom>
              <a:avLst/>
              <a:gdLst/>
              <a:ahLst/>
              <a:cxnLst/>
              <a:rect l="l" t="t" r="r" b="b"/>
              <a:pathLst>
                <a:path w="1904" h="635">
                  <a:moveTo>
                    <a:pt x="1777" y="88"/>
                  </a:moveTo>
                  <a:lnTo>
                    <a:pt x="1181" y="88"/>
                  </a:lnTo>
                  <a:lnTo>
                    <a:pt x="584" y="76"/>
                  </a:lnTo>
                  <a:lnTo>
                    <a:pt x="0" y="0"/>
                  </a:lnTo>
                </a:path>
              </a:pathLst>
            </a:custGeom>
            <a:ln w="6426">
              <a:solidFill>
                <a:srgbClr val="070101"/>
              </a:solidFill>
            </a:ln>
          </p:spPr>
          <p:txBody>
            <a:bodyPr wrap="square" lIns="0" tIns="0" rIns="0" bIns="0" rtlCol="0"/>
            <a:lstStyle/>
            <a:p/>
          </p:txBody>
        </p:sp>
        <p:sp>
          <p:nvSpPr>
            <p:cNvPr id="4397" name="object 4397" descr=""/>
            <p:cNvSpPr/>
            <p:nvPr/>
          </p:nvSpPr>
          <p:spPr>
            <a:xfrm>
              <a:off x="4021809" y="2087849"/>
              <a:ext cx="1905" cy="635"/>
            </a:xfrm>
            <a:custGeom>
              <a:avLst/>
              <a:gdLst/>
              <a:ahLst/>
              <a:cxnLst/>
              <a:rect l="l" t="t" r="r" b="b"/>
              <a:pathLst>
                <a:path w="1904" h="635">
                  <a:moveTo>
                    <a:pt x="0" y="88"/>
                  </a:moveTo>
                  <a:lnTo>
                    <a:pt x="584" y="25"/>
                  </a:lnTo>
                  <a:lnTo>
                    <a:pt x="1181" y="0"/>
                  </a:lnTo>
                  <a:lnTo>
                    <a:pt x="1778" y="0"/>
                  </a:lnTo>
                </a:path>
              </a:pathLst>
            </a:custGeom>
            <a:ln w="6426">
              <a:solidFill>
                <a:srgbClr val="070101"/>
              </a:solidFill>
            </a:ln>
          </p:spPr>
          <p:txBody>
            <a:bodyPr wrap="square" lIns="0" tIns="0" rIns="0" bIns="0" rtlCol="0"/>
            <a:lstStyle/>
            <a:p/>
          </p:txBody>
        </p:sp>
        <p:sp>
          <p:nvSpPr>
            <p:cNvPr id="4398" name="object 4398" descr=""/>
            <p:cNvSpPr/>
            <p:nvPr/>
          </p:nvSpPr>
          <p:spPr>
            <a:xfrm>
              <a:off x="4023582" y="2185414"/>
              <a:ext cx="15875" cy="0"/>
            </a:xfrm>
            <a:custGeom>
              <a:avLst/>
              <a:gdLst/>
              <a:ahLst/>
              <a:cxnLst/>
              <a:rect l="l" t="t" r="r" b="b"/>
              <a:pathLst>
                <a:path w="15875" h="0">
                  <a:moveTo>
                    <a:pt x="15392" y="0"/>
                  </a:moveTo>
                  <a:lnTo>
                    <a:pt x="0" y="0"/>
                  </a:lnTo>
                </a:path>
              </a:pathLst>
            </a:custGeom>
            <a:ln w="6426">
              <a:solidFill>
                <a:srgbClr val="070101"/>
              </a:solidFill>
            </a:ln>
          </p:spPr>
          <p:txBody>
            <a:bodyPr wrap="square" lIns="0" tIns="0" rIns="0" bIns="0" rtlCol="0"/>
            <a:lstStyle/>
            <a:p/>
          </p:txBody>
        </p:sp>
        <p:sp>
          <p:nvSpPr>
            <p:cNvPr id="4399" name="object 4399" descr=""/>
            <p:cNvSpPr/>
            <p:nvPr/>
          </p:nvSpPr>
          <p:spPr>
            <a:xfrm>
              <a:off x="4023253" y="2169425"/>
              <a:ext cx="635" cy="16510"/>
            </a:xfrm>
            <a:custGeom>
              <a:avLst/>
              <a:gdLst/>
              <a:ahLst/>
              <a:cxnLst/>
              <a:rect l="l" t="t" r="r" b="b"/>
              <a:pathLst>
                <a:path w="635" h="16510">
                  <a:moveTo>
                    <a:pt x="330" y="15989"/>
                  </a:moveTo>
                  <a:lnTo>
                    <a:pt x="330" y="10718"/>
                  </a:lnTo>
                  <a:lnTo>
                    <a:pt x="0" y="5232"/>
                  </a:lnTo>
                  <a:lnTo>
                    <a:pt x="622" y="0"/>
                  </a:lnTo>
                </a:path>
              </a:pathLst>
            </a:custGeom>
            <a:ln w="6426">
              <a:solidFill>
                <a:srgbClr val="070101"/>
              </a:solidFill>
            </a:ln>
          </p:spPr>
          <p:txBody>
            <a:bodyPr wrap="square" lIns="0" tIns="0" rIns="0" bIns="0" rtlCol="0"/>
            <a:lstStyle/>
            <a:p/>
          </p:txBody>
        </p:sp>
        <p:sp>
          <p:nvSpPr>
            <p:cNvPr id="4400" name="object 4400" descr=""/>
            <p:cNvSpPr/>
            <p:nvPr/>
          </p:nvSpPr>
          <p:spPr>
            <a:xfrm>
              <a:off x="4023582" y="2087852"/>
              <a:ext cx="15875" cy="0"/>
            </a:xfrm>
            <a:custGeom>
              <a:avLst/>
              <a:gdLst/>
              <a:ahLst/>
              <a:cxnLst/>
              <a:rect l="l" t="t" r="r" b="b"/>
              <a:pathLst>
                <a:path w="15875" h="0">
                  <a:moveTo>
                    <a:pt x="15392" y="0"/>
                  </a:moveTo>
                  <a:lnTo>
                    <a:pt x="0" y="0"/>
                  </a:lnTo>
                </a:path>
              </a:pathLst>
            </a:custGeom>
            <a:ln w="6426">
              <a:solidFill>
                <a:srgbClr val="070101"/>
              </a:solidFill>
            </a:ln>
          </p:spPr>
          <p:txBody>
            <a:bodyPr wrap="square" lIns="0" tIns="0" rIns="0" bIns="0" rtlCol="0"/>
            <a:lstStyle/>
            <a:p/>
          </p:txBody>
        </p:sp>
        <p:sp>
          <p:nvSpPr>
            <p:cNvPr id="4401" name="object 4401" descr=""/>
            <p:cNvSpPr/>
            <p:nvPr/>
          </p:nvSpPr>
          <p:spPr>
            <a:xfrm>
              <a:off x="4022115" y="2087855"/>
              <a:ext cx="1905" cy="17780"/>
            </a:xfrm>
            <a:custGeom>
              <a:avLst/>
              <a:gdLst/>
              <a:ahLst/>
              <a:cxnLst/>
              <a:rect l="l" t="t" r="r" b="b"/>
              <a:pathLst>
                <a:path w="1904" h="17780">
                  <a:moveTo>
                    <a:pt x="1765" y="15989"/>
                  </a:moveTo>
                  <a:lnTo>
                    <a:pt x="1117" y="10756"/>
                  </a:lnTo>
                  <a:lnTo>
                    <a:pt x="1473" y="5257"/>
                  </a:lnTo>
                  <a:lnTo>
                    <a:pt x="1473" y="0"/>
                  </a:lnTo>
                </a:path>
                <a:path w="1904" h="17780">
                  <a:moveTo>
                    <a:pt x="1765" y="15989"/>
                  </a:moveTo>
                  <a:lnTo>
                    <a:pt x="838" y="16141"/>
                  </a:lnTo>
                  <a:lnTo>
                    <a:pt x="127" y="16789"/>
                  </a:lnTo>
                  <a:lnTo>
                    <a:pt x="0" y="17754"/>
                  </a:lnTo>
                </a:path>
                <a:path w="1904" h="17780">
                  <a:moveTo>
                    <a:pt x="1765" y="15989"/>
                  </a:moveTo>
                  <a:lnTo>
                    <a:pt x="1765" y="16230"/>
                  </a:lnTo>
                </a:path>
              </a:pathLst>
            </a:custGeom>
            <a:ln w="6426">
              <a:solidFill>
                <a:srgbClr val="070101"/>
              </a:solidFill>
            </a:ln>
          </p:spPr>
          <p:txBody>
            <a:bodyPr wrap="square" lIns="0" tIns="0" rIns="0" bIns="0" rtlCol="0"/>
            <a:lstStyle/>
            <a:p/>
          </p:txBody>
        </p:sp>
        <p:sp>
          <p:nvSpPr>
            <p:cNvPr id="4402" name="object 4402" descr=""/>
            <p:cNvSpPr/>
            <p:nvPr/>
          </p:nvSpPr>
          <p:spPr>
            <a:xfrm>
              <a:off x="4022119" y="2167648"/>
              <a:ext cx="1905" cy="1905"/>
            </a:xfrm>
            <a:custGeom>
              <a:avLst/>
              <a:gdLst/>
              <a:ahLst/>
              <a:cxnLst/>
              <a:rect l="l" t="t" r="r" b="b"/>
              <a:pathLst>
                <a:path w="1904" h="1905">
                  <a:moveTo>
                    <a:pt x="0" y="0"/>
                  </a:moveTo>
                  <a:lnTo>
                    <a:pt x="152" y="939"/>
                  </a:lnTo>
                  <a:lnTo>
                    <a:pt x="787" y="1638"/>
                  </a:lnTo>
                  <a:lnTo>
                    <a:pt x="1765" y="1778"/>
                  </a:lnTo>
                </a:path>
              </a:pathLst>
            </a:custGeom>
            <a:ln w="6426">
              <a:solidFill>
                <a:srgbClr val="070101"/>
              </a:solidFill>
            </a:ln>
          </p:spPr>
          <p:txBody>
            <a:bodyPr wrap="square" lIns="0" tIns="0" rIns="0" bIns="0" rtlCol="0"/>
            <a:lstStyle/>
            <a:p/>
          </p:txBody>
        </p:sp>
        <p:sp>
          <p:nvSpPr>
            <p:cNvPr id="4403" name="object 4403" descr=""/>
            <p:cNvSpPr/>
            <p:nvPr/>
          </p:nvSpPr>
          <p:spPr>
            <a:xfrm>
              <a:off x="4023880" y="2169180"/>
              <a:ext cx="0" cy="635"/>
            </a:xfrm>
            <a:custGeom>
              <a:avLst/>
              <a:gdLst/>
              <a:ahLst/>
              <a:cxnLst/>
              <a:rect l="l" t="t" r="r" b="b"/>
              <a:pathLst>
                <a:path w="0" h="635">
                  <a:moveTo>
                    <a:pt x="0" y="0"/>
                  </a:moveTo>
                  <a:lnTo>
                    <a:pt x="0" y="241"/>
                  </a:lnTo>
                </a:path>
              </a:pathLst>
            </a:custGeom>
            <a:ln w="6426">
              <a:solidFill>
                <a:srgbClr val="070101"/>
              </a:solidFill>
            </a:ln>
          </p:spPr>
          <p:txBody>
            <a:bodyPr wrap="square" lIns="0" tIns="0" rIns="0" bIns="0" rtlCol="0"/>
            <a:lstStyle/>
            <a:p/>
          </p:txBody>
        </p:sp>
        <p:sp>
          <p:nvSpPr>
            <p:cNvPr id="4404" name="object 4404" descr=""/>
            <p:cNvSpPr/>
            <p:nvPr/>
          </p:nvSpPr>
          <p:spPr>
            <a:xfrm>
              <a:off x="4005637" y="2135172"/>
              <a:ext cx="635" cy="635"/>
            </a:xfrm>
            <a:custGeom>
              <a:avLst/>
              <a:gdLst/>
              <a:ahLst/>
              <a:cxnLst/>
              <a:rect l="l" t="t" r="r" b="b"/>
              <a:pathLst>
                <a:path w="635" h="635">
                  <a:moveTo>
                    <a:pt x="12" y="25"/>
                  </a:moveTo>
                </a:path>
              </a:pathLst>
            </a:custGeom>
            <a:ln w="6426">
              <a:solidFill>
                <a:srgbClr val="070101"/>
              </a:solidFill>
            </a:ln>
          </p:spPr>
          <p:txBody>
            <a:bodyPr wrap="square" lIns="0" tIns="0" rIns="0" bIns="0" rtlCol="0"/>
            <a:lstStyle/>
            <a:p/>
          </p:txBody>
        </p:sp>
        <p:sp>
          <p:nvSpPr>
            <p:cNvPr id="4405" name="object 4405" descr=""/>
            <p:cNvSpPr/>
            <p:nvPr/>
          </p:nvSpPr>
          <p:spPr>
            <a:xfrm>
              <a:off x="3999125" y="2130138"/>
              <a:ext cx="0" cy="1270"/>
            </a:xfrm>
            <a:custGeom>
              <a:avLst/>
              <a:gdLst/>
              <a:ahLst/>
              <a:cxnLst/>
              <a:rect l="l" t="t" r="r" b="b"/>
              <a:pathLst>
                <a:path w="0" h="1269">
                  <a:moveTo>
                    <a:pt x="0" y="0"/>
                  </a:moveTo>
                  <a:lnTo>
                    <a:pt x="0" y="1054"/>
                  </a:lnTo>
                </a:path>
              </a:pathLst>
            </a:custGeom>
            <a:ln w="6426">
              <a:solidFill>
                <a:srgbClr val="070101"/>
              </a:solidFill>
            </a:ln>
          </p:spPr>
          <p:txBody>
            <a:bodyPr wrap="square" lIns="0" tIns="0" rIns="0" bIns="0" rtlCol="0"/>
            <a:lstStyle/>
            <a:p/>
          </p:txBody>
        </p:sp>
        <p:sp>
          <p:nvSpPr>
            <p:cNvPr id="4406" name="object 4406" descr=""/>
            <p:cNvSpPr/>
            <p:nvPr/>
          </p:nvSpPr>
          <p:spPr>
            <a:xfrm>
              <a:off x="3997947" y="2131183"/>
              <a:ext cx="1270" cy="635"/>
            </a:xfrm>
            <a:custGeom>
              <a:avLst/>
              <a:gdLst/>
              <a:ahLst/>
              <a:cxnLst/>
              <a:rect l="l" t="t" r="r" b="b"/>
              <a:pathLst>
                <a:path w="1270" h="635">
                  <a:moveTo>
                    <a:pt x="0" y="139"/>
                  </a:moveTo>
                  <a:lnTo>
                    <a:pt x="381" y="38"/>
                  </a:lnTo>
                  <a:lnTo>
                    <a:pt x="787" y="0"/>
                  </a:lnTo>
                  <a:lnTo>
                    <a:pt x="1181" y="12"/>
                  </a:lnTo>
                </a:path>
              </a:pathLst>
            </a:custGeom>
            <a:ln w="6426">
              <a:solidFill>
                <a:srgbClr val="070101"/>
              </a:solidFill>
            </a:ln>
          </p:spPr>
          <p:txBody>
            <a:bodyPr wrap="square" lIns="0" tIns="0" rIns="0" bIns="0" rtlCol="0"/>
            <a:lstStyle/>
            <a:p/>
          </p:txBody>
        </p:sp>
        <p:sp>
          <p:nvSpPr>
            <p:cNvPr id="4407" name="object 4407" descr=""/>
            <p:cNvSpPr/>
            <p:nvPr/>
          </p:nvSpPr>
          <p:spPr>
            <a:xfrm>
              <a:off x="4000341" y="2130138"/>
              <a:ext cx="0" cy="1270"/>
            </a:xfrm>
            <a:custGeom>
              <a:avLst/>
              <a:gdLst/>
              <a:ahLst/>
              <a:cxnLst/>
              <a:rect l="l" t="t" r="r" b="b"/>
              <a:pathLst>
                <a:path w="0" h="1269">
                  <a:moveTo>
                    <a:pt x="0" y="0"/>
                  </a:moveTo>
                  <a:lnTo>
                    <a:pt x="0" y="1054"/>
                  </a:lnTo>
                </a:path>
              </a:pathLst>
            </a:custGeom>
            <a:ln w="6426">
              <a:solidFill>
                <a:srgbClr val="070101"/>
              </a:solidFill>
            </a:ln>
          </p:spPr>
          <p:txBody>
            <a:bodyPr wrap="square" lIns="0" tIns="0" rIns="0" bIns="0" rtlCol="0"/>
            <a:lstStyle/>
            <a:p/>
          </p:txBody>
        </p:sp>
        <p:sp>
          <p:nvSpPr>
            <p:cNvPr id="4408" name="object 4408" descr=""/>
            <p:cNvSpPr/>
            <p:nvPr/>
          </p:nvSpPr>
          <p:spPr>
            <a:xfrm>
              <a:off x="4004458" y="2135197"/>
              <a:ext cx="1270" cy="635"/>
            </a:xfrm>
            <a:custGeom>
              <a:avLst/>
              <a:gdLst/>
              <a:ahLst/>
              <a:cxnLst/>
              <a:rect l="l" t="t" r="r" b="b"/>
              <a:pathLst>
                <a:path w="1270" h="635">
                  <a:moveTo>
                    <a:pt x="0" y="25"/>
                  </a:moveTo>
                  <a:lnTo>
                    <a:pt x="393" y="0"/>
                  </a:lnTo>
                  <a:lnTo>
                    <a:pt x="787" y="0"/>
                  </a:lnTo>
                  <a:lnTo>
                    <a:pt x="1193" y="0"/>
                  </a:lnTo>
                </a:path>
              </a:pathLst>
            </a:custGeom>
            <a:ln w="6426">
              <a:solidFill>
                <a:srgbClr val="070101"/>
              </a:solidFill>
            </a:ln>
          </p:spPr>
          <p:txBody>
            <a:bodyPr wrap="square" lIns="0" tIns="0" rIns="0" bIns="0" rtlCol="0"/>
            <a:lstStyle/>
            <a:p/>
          </p:txBody>
        </p:sp>
        <p:sp>
          <p:nvSpPr>
            <p:cNvPr id="4409" name="object 4409" descr=""/>
            <p:cNvSpPr/>
            <p:nvPr/>
          </p:nvSpPr>
          <p:spPr>
            <a:xfrm>
              <a:off x="4004533" y="2136630"/>
              <a:ext cx="2540" cy="52705"/>
            </a:xfrm>
            <a:custGeom>
              <a:avLst/>
              <a:gdLst/>
              <a:ahLst/>
              <a:cxnLst/>
              <a:rect l="l" t="t" r="r" b="b"/>
              <a:pathLst>
                <a:path w="2539" h="52705">
                  <a:moveTo>
                    <a:pt x="0" y="0"/>
                  </a:moveTo>
                  <a:lnTo>
                    <a:pt x="250" y="6821"/>
                  </a:lnTo>
                  <a:lnTo>
                    <a:pt x="485" y="13646"/>
                  </a:lnTo>
                  <a:lnTo>
                    <a:pt x="707" y="20470"/>
                  </a:lnTo>
                  <a:lnTo>
                    <a:pt x="914" y="27292"/>
                  </a:lnTo>
                  <a:lnTo>
                    <a:pt x="1181" y="35674"/>
                  </a:lnTo>
                  <a:lnTo>
                    <a:pt x="1016" y="44234"/>
                  </a:lnTo>
                  <a:lnTo>
                    <a:pt x="2514" y="52501"/>
                  </a:lnTo>
                </a:path>
              </a:pathLst>
            </a:custGeom>
            <a:ln w="6426">
              <a:solidFill>
                <a:srgbClr val="070101"/>
              </a:solidFill>
            </a:ln>
          </p:spPr>
          <p:txBody>
            <a:bodyPr wrap="square" lIns="0" tIns="0" rIns="0" bIns="0" rtlCol="0"/>
            <a:lstStyle/>
            <a:p/>
          </p:txBody>
        </p:sp>
        <p:sp>
          <p:nvSpPr>
            <p:cNvPr id="4410" name="object 4410" descr=""/>
            <p:cNvSpPr/>
            <p:nvPr/>
          </p:nvSpPr>
          <p:spPr>
            <a:xfrm>
              <a:off x="3999125" y="2131198"/>
              <a:ext cx="1270" cy="5715"/>
            </a:xfrm>
            <a:custGeom>
              <a:avLst/>
              <a:gdLst/>
              <a:ahLst/>
              <a:cxnLst/>
              <a:rect l="l" t="t" r="r" b="b"/>
              <a:pathLst>
                <a:path w="1270" h="5714">
                  <a:moveTo>
                    <a:pt x="0" y="0"/>
                  </a:moveTo>
                  <a:lnTo>
                    <a:pt x="1219" y="0"/>
                  </a:lnTo>
                </a:path>
                <a:path w="1270" h="5714">
                  <a:moveTo>
                    <a:pt x="0" y="0"/>
                  </a:moveTo>
                  <a:lnTo>
                    <a:pt x="0" y="5435"/>
                  </a:lnTo>
                </a:path>
              </a:pathLst>
            </a:custGeom>
            <a:ln w="6426">
              <a:solidFill>
                <a:srgbClr val="070101"/>
              </a:solidFill>
            </a:ln>
          </p:spPr>
          <p:txBody>
            <a:bodyPr wrap="square" lIns="0" tIns="0" rIns="0" bIns="0" rtlCol="0"/>
            <a:lstStyle/>
            <a:p/>
          </p:txBody>
        </p:sp>
        <p:sp>
          <p:nvSpPr>
            <p:cNvPr id="4411" name="object 4411" descr=""/>
            <p:cNvSpPr/>
            <p:nvPr/>
          </p:nvSpPr>
          <p:spPr>
            <a:xfrm>
              <a:off x="3999125" y="2136630"/>
              <a:ext cx="0" cy="52705"/>
            </a:xfrm>
            <a:custGeom>
              <a:avLst/>
              <a:gdLst/>
              <a:ahLst/>
              <a:cxnLst/>
              <a:rect l="l" t="t" r="r" b="b"/>
              <a:pathLst>
                <a:path w="0" h="52705">
                  <a:moveTo>
                    <a:pt x="0" y="0"/>
                  </a:moveTo>
                  <a:lnTo>
                    <a:pt x="0" y="52552"/>
                  </a:lnTo>
                </a:path>
              </a:pathLst>
            </a:custGeom>
            <a:ln w="6426">
              <a:solidFill>
                <a:srgbClr val="070101"/>
              </a:solidFill>
            </a:ln>
          </p:spPr>
          <p:txBody>
            <a:bodyPr wrap="square" lIns="0" tIns="0" rIns="0" bIns="0" rtlCol="0"/>
            <a:lstStyle/>
            <a:p/>
          </p:txBody>
        </p:sp>
        <p:sp>
          <p:nvSpPr>
            <p:cNvPr id="4412" name="object 4412" descr=""/>
            <p:cNvSpPr/>
            <p:nvPr/>
          </p:nvSpPr>
          <p:spPr>
            <a:xfrm>
              <a:off x="4021265" y="2193967"/>
              <a:ext cx="635" cy="635"/>
            </a:xfrm>
            <a:custGeom>
              <a:avLst/>
              <a:gdLst/>
              <a:ahLst/>
              <a:cxnLst/>
              <a:rect l="l" t="t" r="r" b="b"/>
              <a:pathLst>
                <a:path w="635" h="635">
                  <a:moveTo>
                    <a:pt x="457" y="0"/>
                  </a:moveTo>
                  <a:lnTo>
                    <a:pt x="0" y="419"/>
                  </a:lnTo>
                </a:path>
              </a:pathLst>
            </a:custGeom>
            <a:ln w="6426">
              <a:solidFill>
                <a:srgbClr val="070101"/>
              </a:solidFill>
            </a:ln>
          </p:spPr>
          <p:txBody>
            <a:bodyPr wrap="square" lIns="0" tIns="0" rIns="0" bIns="0" rtlCol="0"/>
            <a:lstStyle/>
            <a:p/>
          </p:txBody>
        </p:sp>
        <p:sp>
          <p:nvSpPr>
            <p:cNvPr id="4413" name="object 4413" descr=""/>
            <p:cNvSpPr/>
            <p:nvPr/>
          </p:nvSpPr>
          <p:spPr>
            <a:xfrm>
              <a:off x="4021263" y="2078885"/>
              <a:ext cx="635" cy="635"/>
            </a:xfrm>
            <a:custGeom>
              <a:avLst/>
              <a:gdLst/>
              <a:ahLst/>
              <a:cxnLst/>
              <a:rect l="l" t="t" r="r" b="b"/>
              <a:pathLst>
                <a:path w="635" h="635">
                  <a:moveTo>
                    <a:pt x="0" y="0"/>
                  </a:moveTo>
                  <a:lnTo>
                    <a:pt x="457" y="419"/>
                  </a:lnTo>
                </a:path>
              </a:pathLst>
            </a:custGeom>
            <a:ln w="6426">
              <a:solidFill>
                <a:srgbClr val="070101"/>
              </a:solidFill>
            </a:ln>
          </p:spPr>
          <p:txBody>
            <a:bodyPr wrap="square" lIns="0" tIns="0" rIns="0" bIns="0" rtlCol="0"/>
            <a:lstStyle/>
            <a:p/>
          </p:txBody>
        </p:sp>
        <p:sp>
          <p:nvSpPr>
            <p:cNvPr id="4414" name="object 4414" descr=""/>
            <p:cNvSpPr/>
            <p:nvPr/>
          </p:nvSpPr>
          <p:spPr>
            <a:xfrm>
              <a:off x="4022119" y="2167648"/>
              <a:ext cx="1905" cy="1905"/>
            </a:xfrm>
            <a:custGeom>
              <a:avLst/>
              <a:gdLst/>
              <a:ahLst/>
              <a:cxnLst/>
              <a:rect l="l" t="t" r="r" b="b"/>
              <a:pathLst>
                <a:path w="1904" h="1905">
                  <a:moveTo>
                    <a:pt x="0" y="0"/>
                  </a:moveTo>
                  <a:lnTo>
                    <a:pt x="203" y="876"/>
                  </a:lnTo>
                  <a:lnTo>
                    <a:pt x="850" y="1447"/>
                  </a:lnTo>
                  <a:lnTo>
                    <a:pt x="1765" y="1536"/>
                  </a:lnTo>
                </a:path>
              </a:pathLst>
            </a:custGeom>
            <a:ln w="6426">
              <a:solidFill>
                <a:srgbClr val="070101"/>
              </a:solidFill>
            </a:ln>
          </p:spPr>
          <p:txBody>
            <a:bodyPr wrap="square" lIns="0" tIns="0" rIns="0" bIns="0" rtlCol="0"/>
            <a:lstStyle/>
            <a:p/>
          </p:txBody>
        </p:sp>
        <p:sp>
          <p:nvSpPr>
            <p:cNvPr id="4415" name="object 4415" descr=""/>
            <p:cNvSpPr/>
            <p:nvPr/>
          </p:nvSpPr>
          <p:spPr>
            <a:xfrm>
              <a:off x="4022115" y="2104086"/>
              <a:ext cx="1905" cy="1905"/>
            </a:xfrm>
            <a:custGeom>
              <a:avLst/>
              <a:gdLst/>
              <a:ahLst/>
              <a:cxnLst/>
              <a:rect l="l" t="t" r="r" b="b"/>
              <a:pathLst>
                <a:path w="1904" h="1905">
                  <a:moveTo>
                    <a:pt x="1765" y="0"/>
                  </a:moveTo>
                  <a:lnTo>
                    <a:pt x="889" y="101"/>
                  </a:lnTo>
                  <a:lnTo>
                    <a:pt x="203" y="635"/>
                  </a:lnTo>
                  <a:lnTo>
                    <a:pt x="0" y="1524"/>
                  </a:lnTo>
                </a:path>
              </a:pathLst>
            </a:custGeom>
            <a:ln w="6426">
              <a:solidFill>
                <a:srgbClr val="070101"/>
              </a:solidFill>
            </a:ln>
          </p:spPr>
          <p:txBody>
            <a:bodyPr wrap="square" lIns="0" tIns="0" rIns="0" bIns="0" rtlCol="0"/>
            <a:lstStyle/>
            <a:p/>
          </p:txBody>
        </p:sp>
        <p:sp>
          <p:nvSpPr>
            <p:cNvPr id="4416" name="object 4416" descr=""/>
            <p:cNvSpPr/>
            <p:nvPr/>
          </p:nvSpPr>
          <p:spPr>
            <a:xfrm>
              <a:off x="4022280" y="2110969"/>
              <a:ext cx="0" cy="51435"/>
            </a:xfrm>
            <a:custGeom>
              <a:avLst/>
              <a:gdLst/>
              <a:ahLst/>
              <a:cxnLst/>
              <a:rect l="l" t="t" r="r" b="b"/>
              <a:pathLst>
                <a:path w="0" h="51435">
                  <a:moveTo>
                    <a:pt x="0" y="51333"/>
                  </a:moveTo>
                  <a:lnTo>
                    <a:pt x="0" y="0"/>
                  </a:lnTo>
                </a:path>
              </a:pathLst>
            </a:custGeom>
            <a:ln w="6426">
              <a:solidFill>
                <a:srgbClr val="070101"/>
              </a:solidFill>
            </a:ln>
          </p:spPr>
          <p:txBody>
            <a:bodyPr wrap="square" lIns="0" tIns="0" rIns="0" bIns="0" rtlCol="0"/>
            <a:lstStyle/>
            <a:p/>
          </p:txBody>
        </p:sp>
        <p:sp>
          <p:nvSpPr>
            <p:cNvPr id="4417" name="object 4417" descr=""/>
            <p:cNvSpPr/>
            <p:nvPr/>
          </p:nvSpPr>
          <p:spPr>
            <a:xfrm>
              <a:off x="4022280" y="2109439"/>
              <a:ext cx="1905" cy="1905"/>
            </a:xfrm>
            <a:custGeom>
              <a:avLst/>
              <a:gdLst/>
              <a:ahLst/>
              <a:cxnLst/>
              <a:rect l="l" t="t" r="r" b="b"/>
              <a:pathLst>
                <a:path w="1904" h="1905">
                  <a:moveTo>
                    <a:pt x="0" y="1524"/>
                  </a:moveTo>
                  <a:lnTo>
                    <a:pt x="203" y="660"/>
                  </a:lnTo>
                  <a:lnTo>
                    <a:pt x="850" y="88"/>
                  </a:lnTo>
                  <a:lnTo>
                    <a:pt x="1765" y="0"/>
                  </a:lnTo>
                </a:path>
              </a:pathLst>
            </a:custGeom>
            <a:ln w="6426">
              <a:solidFill>
                <a:srgbClr val="070101"/>
              </a:solidFill>
            </a:ln>
          </p:spPr>
          <p:txBody>
            <a:bodyPr wrap="square" lIns="0" tIns="0" rIns="0" bIns="0" rtlCol="0"/>
            <a:lstStyle/>
            <a:p/>
          </p:txBody>
        </p:sp>
        <p:sp>
          <p:nvSpPr>
            <p:cNvPr id="4418" name="object 4418" descr=""/>
            <p:cNvSpPr/>
            <p:nvPr/>
          </p:nvSpPr>
          <p:spPr>
            <a:xfrm>
              <a:off x="4022280" y="2110963"/>
              <a:ext cx="1905" cy="0"/>
            </a:xfrm>
            <a:custGeom>
              <a:avLst/>
              <a:gdLst/>
              <a:ahLst/>
              <a:cxnLst/>
              <a:rect l="l" t="t" r="r" b="b"/>
              <a:pathLst>
                <a:path w="1904" h="0">
                  <a:moveTo>
                    <a:pt x="1612" y="0"/>
                  </a:moveTo>
                  <a:lnTo>
                    <a:pt x="0" y="0"/>
                  </a:lnTo>
                </a:path>
              </a:pathLst>
            </a:custGeom>
            <a:ln w="6426">
              <a:solidFill>
                <a:srgbClr val="070101"/>
              </a:solidFill>
            </a:ln>
          </p:spPr>
          <p:txBody>
            <a:bodyPr wrap="square" lIns="0" tIns="0" rIns="0" bIns="0" rtlCol="0"/>
            <a:lstStyle/>
            <a:p/>
          </p:txBody>
        </p:sp>
        <p:sp>
          <p:nvSpPr>
            <p:cNvPr id="4419" name="object 4419" descr=""/>
            <p:cNvSpPr/>
            <p:nvPr/>
          </p:nvSpPr>
          <p:spPr>
            <a:xfrm>
              <a:off x="4022280" y="2162303"/>
              <a:ext cx="1905" cy="0"/>
            </a:xfrm>
            <a:custGeom>
              <a:avLst/>
              <a:gdLst/>
              <a:ahLst/>
              <a:cxnLst/>
              <a:rect l="l" t="t" r="r" b="b"/>
              <a:pathLst>
                <a:path w="1904" h="0">
                  <a:moveTo>
                    <a:pt x="0" y="0"/>
                  </a:moveTo>
                  <a:lnTo>
                    <a:pt x="1612" y="0"/>
                  </a:lnTo>
                </a:path>
              </a:pathLst>
            </a:custGeom>
            <a:ln w="6426">
              <a:solidFill>
                <a:srgbClr val="070101"/>
              </a:solidFill>
            </a:ln>
          </p:spPr>
          <p:txBody>
            <a:bodyPr wrap="square" lIns="0" tIns="0" rIns="0" bIns="0" rtlCol="0"/>
            <a:lstStyle/>
            <a:p/>
          </p:txBody>
        </p:sp>
        <p:sp>
          <p:nvSpPr>
            <p:cNvPr id="4420" name="object 4420" descr=""/>
            <p:cNvSpPr/>
            <p:nvPr/>
          </p:nvSpPr>
          <p:spPr>
            <a:xfrm>
              <a:off x="4022276" y="2162304"/>
              <a:ext cx="1905" cy="1905"/>
            </a:xfrm>
            <a:custGeom>
              <a:avLst/>
              <a:gdLst/>
              <a:ahLst/>
              <a:cxnLst/>
              <a:rect l="l" t="t" r="r" b="b"/>
              <a:pathLst>
                <a:path w="1904" h="1905">
                  <a:moveTo>
                    <a:pt x="1765" y="1524"/>
                  </a:moveTo>
                  <a:lnTo>
                    <a:pt x="876" y="1422"/>
                  </a:lnTo>
                  <a:lnTo>
                    <a:pt x="203" y="889"/>
                  </a:lnTo>
                  <a:lnTo>
                    <a:pt x="0" y="0"/>
                  </a:lnTo>
                </a:path>
              </a:pathLst>
            </a:custGeom>
            <a:ln w="6426">
              <a:solidFill>
                <a:srgbClr val="070101"/>
              </a:solidFill>
            </a:ln>
          </p:spPr>
          <p:txBody>
            <a:bodyPr wrap="square" lIns="0" tIns="0" rIns="0" bIns="0" rtlCol="0"/>
            <a:lstStyle/>
            <a:p/>
          </p:txBody>
        </p:sp>
        <p:sp>
          <p:nvSpPr>
            <p:cNvPr id="4421" name="object 4421" descr=""/>
            <p:cNvSpPr/>
            <p:nvPr/>
          </p:nvSpPr>
          <p:spPr>
            <a:xfrm>
              <a:off x="4023887" y="2104086"/>
              <a:ext cx="15240" cy="0"/>
            </a:xfrm>
            <a:custGeom>
              <a:avLst/>
              <a:gdLst/>
              <a:ahLst/>
              <a:cxnLst/>
              <a:rect l="l" t="t" r="r" b="b"/>
              <a:pathLst>
                <a:path w="15239" h="0">
                  <a:moveTo>
                    <a:pt x="15087" y="0"/>
                  </a:moveTo>
                  <a:lnTo>
                    <a:pt x="0" y="0"/>
                  </a:lnTo>
                </a:path>
              </a:pathLst>
            </a:custGeom>
            <a:ln w="6426">
              <a:solidFill>
                <a:srgbClr val="070101"/>
              </a:solidFill>
            </a:ln>
          </p:spPr>
          <p:txBody>
            <a:bodyPr wrap="square" lIns="0" tIns="0" rIns="0" bIns="0" rtlCol="0"/>
            <a:lstStyle/>
            <a:p/>
          </p:txBody>
        </p:sp>
        <p:sp>
          <p:nvSpPr>
            <p:cNvPr id="4422" name="object 4422" descr=""/>
            <p:cNvSpPr/>
            <p:nvPr/>
          </p:nvSpPr>
          <p:spPr>
            <a:xfrm>
              <a:off x="4023876" y="2104091"/>
              <a:ext cx="635" cy="5715"/>
            </a:xfrm>
            <a:custGeom>
              <a:avLst/>
              <a:gdLst/>
              <a:ahLst/>
              <a:cxnLst/>
              <a:rect l="l" t="t" r="r" b="b"/>
              <a:pathLst>
                <a:path w="635" h="5714">
                  <a:moveTo>
                    <a:pt x="165" y="5346"/>
                  </a:moveTo>
                  <a:lnTo>
                    <a:pt x="0" y="0"/>
                  </a:lnTo>
                </a:path>
              </a:pathLst>
            </a:custGeom>
            <a:ln w="6426">
              <a:solidFill>
                <a:srgbClr val="070101"/>
              </a:solidFill>
            </a:ln>
          </p:spPr>
          <p:txBody>
            <a:bodyPr wrap="square" lIns="0" tIns="0" rIns="0" bIns="0" rtlCol="0"/>
            <a:lstStyle/>
            <a:p/>
          </p:txBody>
        </p:sp>
        <p:sp>
          <p:nvSpPr>
            <p:cNvPr id="4423" name="object 4423" descr=""/>
            <p:cNvSpPr/>
            <p:nvPr/>
          </p:nvSpPr>
          <p:spPr>
            <a:xfrm>
              <a:off x="4023880" y="2163833"/>
              <a:ext cx="15240" cy="5715"/>
            </a:xfrm>
            <a:custGeom>
              <a:avLst/>
              <a:gdLst/>
              <a:ahLst/>
              <a:cxnLst/>
              <a:rect l="l" t="t" r="r" b="b"/>
              <a:pathLst>
                <a:path w="15239" h="5714">
                  <a:moveTo>
                    <a:pt x="0" y="5346"/>
                  </a:moveTo>
                  <a:lnTo>
                    <a:pt x="15087" y="5346"/>
                  </a:lnTo>
                </a:path>
                <a:path w="15239" h="5714">
                  <a:moveTo>
                    <a:pt x="0" y="5346"/>
                  </a:moveTo>
                  <a:lnTo>
                    <a:pt x="165" y="0"/>
                  </a:lnTo>
                </a:path>
              </a:pathLst>
            </a:custGeom>
            <a:ln w="6426">
              <a:solidFill>
                <a:srgbClr val="070101"/>
              </a:solidFill>
            </a:ln>
          </p:spPr>
          <p:txBody>
            <a:bodyPr wrap="square" lIns="0" tIns="0" rIns="0" bIns="0" rtlCol="0"/>
            <a:lstStyle/>
            <a:p/>
          </p:txBody>
        </p:sp>
        <p:sp>
          <p:nvSpPr>
            <p:cNvPr id="4424" name="object 4424" descr=""/>
            <p:cNvSpPr/>
            <p:nvPr/>
          </p:nvSpPr>
          <p:spPr>
            <a:xfrm>
              <a:off x="4023893" y="2110963"/>
              <a:ext cx="15240" cy="51435"/>
            </a:xfrm>
            <a:custGeom>
              <a:avLst/>
              <a:gdLst/>
              <a:ahLst/>
              <a:cxnLst/>
              <a:rect l="l" t="t" r="r" b="b"/>
              <a:pathLst>
                <a:path w="15239" h="51435">
                  <a:moveTo>
                    <a:pt x="0" y="0"/>
                  </a:moveTo>
                  <a:lnTo>
                    <a:pt x="0" y="51333"/>
                  </a:lnTo>
                </a:path>
                <a:path w="15239" h="51435">
                  <a:moveTo>
                    <a:pt x="0" y="0"/>
                  </a:moveTo>
                  <a:lnTo>
                    <a:pt x="15074" y="774"/>
                  </a:lnTo>
                </a:path>
              </a:pathLst>
            </a:custGeom>
            <a:ln w="6426">
              <a:solidFill>
                <a:srgbClr val="070101"/>
              </a:solidFill>
            </a:ln>
          </p:spPr>
          <p:txBody>
            <a:bodyPr wrap="square" lIns="0" tIns="0" rIns="0" bIns="0" rtlCol="0"/>
            <a:lstStyle/>
            <a:p/>
          </p:txBody>
        </p:sp>
        <p:sp>
          <p:nvSpPr>
            <p:cNvPr id="4425" name="object 4425" descr=""/>
            <p:cNvSpPr/>
            <p:nvPr/>
          </p:nvSpPr>
          <p:spPr>
            <a:xfrm>
              <a:off x="4024039" y="2109439"/>
              <a:ext cx="15240" cy="1270"/>
            </a:xfrm>
            <a:custGeom>
              <a:avLst/>
              <a:gdLst/>
              <a:ahLst/>
              <a:cxnLst/>
              <a:rect l="l" t="t" r="r" b="b"/>
              <a:pathLst>
                <a:path w="15239" h="1269">
                  <a:moveTo>
                    <a:pt x="14935" y="761"/>
                  </a:moveTo>
                  <a:lnTo>
                    <a:pt x="0" y="0"/>
                  </a:lnTo>
                </a:path>
              </a:pathLst>
            </a:custGeom>
            <a:ln w="6426">
              <a:solidFill>
                <a:srgbClr val="070101"/>
              </a:solidFill>
            </a:ln>
          </p:spPr>
          <p:txBody>
            <a:bodyPr wrap="square" lIns="0" tIns="0" rIns="0" bIns="0" rtlCol="0"/>
            <a:lstStyle/>
            <a:p/>
          </p:txBody>
        </p:sp>
        <p:sp>
          <p:nvSpPr>
            <p:cNvPr id="4426" name="object 4426" descr=""/>
            <p:cNvSpPr/>
            <p:nvPr/>
          </p:nvSpPr>
          <p:spPr>
            <a:xfrm>
              <a:off x="4023889" y="2109438"/>
              <a:ext cx="635" cy="1905"/>
            </a:xfrm>
            <a:custGeom>
              <a:avLst/>
              <a:gdLst/>
              <a:ahLst/>
              <a:cxnLst/>
              <a:rect l="l" t="t" r="r" b="b"/>
              <a:pathLst>
                <a:path w="635" h="1905">
                  <a:moveTo>
                    <a:pt x="152" y="0"/>
                  </a:moveTo>
                  <a:lnTo>
                    <a:pt x="76" y="508"/>
                  </a:lnTo>
                  <a:lnTo>
                    <a:pt x="25" y="1016"/>
                  </a:lnTo>
                  <a:lnTo>
                    <a:pt x="0" y="1524"/>
                  </a:lnTo>
                </a:path>
              </a:pathLst>
            </a:custGeom>
            <a:ln w="6426">
              <a:solidFill>
                <a:srgbClr val="070101"/>
              </a:solidFill>
            </a:ln>
          </p:spPr>
          <p:txBody>
            <a:bodyPr wrap="square" lIns="0" tIns="0" rIns="0" bIns="0" rtlCol="0"/>
            <a:lstStyle/>
            <a:p/>
          </p:txBody>
        </p:sp>
        <p:sp>
          <p:nvSpPr>
            <p:cNvPr id="4427" name="object 4427" descr=""/>
            <p:cNvSpPr/>
            <p:nvPr/>
          </p:nvSpPr>
          <p:spPr>
            <a:xfrm>
              <a:off x="4024042" y="2163066"/>
              <a:ext cx="15240" cy="1270"/>
            </a:xfrm>
            <a:custGeom>
              <a:avLst/>
              <a:gdLst/>
              <a:ahLst/>
              <a:cxnLst/>
              <a:rect l="l" t="t" r="r" b="b"/>
              <a:pathLst>
                <a:path w="15239" h="1269">
                  <a:moveTo>
                    <a:pt x="0" y="761"/>
                  </a:moveTo>
                  <a:lnTo>
                    <a:pt x="14935" y="0"/>
                  </a:lnTo>
                </a:path>
              </a:pathLst>
            </a:custGeom>
            <a:ln w="6426">
              <a:solidFill>
                <a:srgbClr val="070101"/>
              </a:solidFill>
            </a:ln>
          </p:spPr>
          <p:txBody>
            <a:bodyPr wrap="square" lIns="0" tIns="0" rIns="0" bIns="0" rtlCol="0"/>
            <a:lstStyle/>
            <a:p/>
          </p:txBody>
        </p:sp>
        <p:sp>
          <p:nvSpPr>
            <p:cNvPr id="4428" name="object 4428" descr=""/>
            <p:cNvSpPr/>
            <p:nvPr/>
          </p:nvSpPr>
          <p:spPr>
            <a:xfrm>
              <a:off x="4023899" y="2161528"/>
              <a:ext cx="15240" cy="1270"/>
            </a:xfrm>
            <a:custGeom>
              <a:avLst/>
              <a:gdLst/>
              <a:ahLst/>
              <a:cxnLst/>
              <a:rect l="l" t="t" r="r" b="b"/>
              <a:pathLst>
                <a:path w="15239" h="1269">
                  <a:moveTo>
                    <a:pt x="15074" y="0"/>
                  </a:moveTo>
                  <a:lnTo>
                    <a:pt x="0" y="774"/>
                  </a:lnTo>
                </a:path>
              </a:pathLst>
            </a:custGeom>
            <a:ln w="6426">
              <a:solidFill>
                <a:srgbClr val="070101"/>
              </a:solidFill>
            </a:ln>
          </p:spPr>
          <p:txBody>
            <a:bodyPr wrap="square" lIns="0" tIns="0" rIns="0" bIns="0" rtlCol="0"/>
            <a:lstStyle/>
            <a:p/>
          </p:txBody>
        </p:sp>
        <p:sp>
          <p:nvSpPr>
            <p:cNvPr id="4429" name="object 4429" descr=""/>
            <p:cNvSpPr/>
            <p:nvPr/>
          </p:nvSpPr>
          <p:spPr>
            <a:xfrm>
              <a:off x="4023893" y="2162303"/>
              <a:ext cx="635" cy="1905"/>
            </a:xfrm>
            <a:custGeom>
              <a:avLst/>
              <a:gdLst/>
              <a:ahLst/>
              <a:cxnLst/>
              <a:rect l="l" t="t" r="r" b="b"/>
              <a:pathLst>
                <a:path w="635" h="1905">
                  <a:moveTo>
                    <a:pt x="0" y="0"/>
                  </a:moveTo>
                  <a:lnTo>
                    <a:pt x="25" y="508"/>
                  </a:lnTo>
                  <a:lnTo>
                    <a:pt x="76" y="1016"/>
                  </a:lnTo>
                  <a:lnTo>
                    <a:pt x="152" y="1524"/>
                  </a:lnTo>
                </a:path>
              </a:pathLst>
            </a:custGeom>
            <a:ln w="6426">
              <a:solidFill>
                <a:srgbClr val="070101"/>
              </a:solidFill>
            </a:ln>
          </p:spPr>
          <p:txBody>
            <a:bodyPr wrap="square" lIns="0" tIns="0" rIns="0" bIns="0" rtlCol="0"/>
            <a:lstStyle/>
            <a:p/>
          </p:txBody>
        </p:sp>
        <p:sp>
          <p:nvSpPr>
            <p:cNvPr id="4430" name="object 4430" descr=""/>
            <p:cNvSpPr/>
            <p:nvPr/>
          </p:nvSpPr>
          <p:spPr>
            <a:xfrm>
              <a:off x="3911751" y="2425004"/>
              <a:ext cx="1905" cy="3810"/>
            </a:xfrm>
            <a:custGeom>
              <a:avLst/>
              <a:gdLst/>
              <a:ahLst/>
              <a:cxnLst/>
              <a:rect l="l" t="t" r="r" b="b"/>
              <a:pathLst>
                <a:path w="1904" h="3810">
                  <a:moveTo>
                    <a:pt x="0" y="3187"/>
                  </a:moveTo>
                  <a:lnTo>
                    <a:pt x="622" y="2120"/>
                  </a:lnTo>
                  <a:lnTo>
                    <a:pt x="1231" y="1066"/>
                  </a:lnTo>
                  <a:lnTo>
                    <a:pt x="1841" y="0"/>
                  </a:lnTo>
                </a:path>
              </a:pathLst>
            </a:custGeom>
            <a:ln w="6426">
              <a:solidFill>
                <a:srgbClr val="070101"/>
              </a:solidFill>
            </a:ln>
          </p:spPr>
          <p:txBody>
            <a:bodyPr wrap="square" lIns="0" tIns="0" rIns="0" bIns="0" rtlCol="0"/>
            <a:lstStyle/>
            <a:p/>
          </p:txBody>
        </p:sp>
        <p:sp>
          <p:nvSpPr>
            <p:cNvPr id="4431" name="object 4431" descr=""/>
            <p:cNvSpPr/>
            <p:nvPr/>
          </p:nvSpPr>
          <p:spPr>
            <a:xfrm>
              <a:off x="3986422" y="2291802"/>
              <a:ext cx="52705" cy="0"/>
            </a:xfrm>
            <a:custGeom>
              <a:avLst/>
              <a:gdLst/>
              <a:ahLst/>
              <a:cxnLst/>
              <a:rect l="l" t="t" r="r" b="b"/>
              <a:pathLst>
                <a:path w="52704" h="0">
                  <a:moveTo>
                    <a:pt x="52552" y="0"/>
                  </a:moveTo>
                  <a:lnTo>
                    <a:pt x="0" y="0"/>
                  </a:lnTo>
                </a:path>
              </a:pathLst>
            </a:custGeom>
            <a:ln w="6426">
              <a:solidFill>
                <a:srgbClr val="070101"/>
              </a:solidFill>
            </a:ln>
          </p:spPr>
          <p:txBody>
            <a:bodyPr wrap="square" lIns="0" tIns="0" rIns="0" bIns="0" rtlCol="0"/>
            <a:lstStyle/>
            <a:p/>
          </p:txBody>
        </p:sp>
        <p:sp>
          <p:nvSpPr>
            <p:cNvPr id="4432" name="object 4432" descr=""/>
            <p:cNvSpPr/>
            <p:nvPr/>
          </p:nvSpPr>
          <p:spPr>
            <a:xfrm>
              <a:off x="3986422" y="2302635"/>
              <a:ext cx="52705" cy="0"/>
            </a:xfrm>
            <a:custGeom>
              <a:avLst/>
              <a:gdLst/>
              <a:ahLst/>
              <a:cxnLst/>
              <a:rect l="l" t="t" r="r" b="b"/>
              <a:pathLst>
                <a:path w="52704" h="0">
                  <a:moveTo>
                    <a:pt x="52552" y="0"/>
                  </a:moveTo>
                  <a:lnTo>
                    <a:pt x="0" y="0"/>
                  </a:lnTo>
                </a:path>
              </a:pathLst>
            </a:custGeom>
            <a:ln w="6426">
              <a:solidFill>
                <a:srgbClr val="070101"/>
              </a:solidFill>
            </a:ln>
          </p:spPr>
          <p:txBody>
            <a:bodyPr wrap="square" lIns="0" tIns="0" rIns="0" bIns="0" rtlCol="0"/>
            <a:lstStyle/>
            <a:p/>
          </p:txBody>
        </p:sp>
        <p:sp>
          <p:nvSpPr>
            <p:cNvPr id="4433" name="object 4433" descr=""/>
            <p:cNvSpPr/>
            <p:nvPr/>
          </p:nvSpPr>
          <p:spPr>
            <a:xfrm>
              <a:off x="3986422" y="2419131"/>
              <a:ext cx="52705" cy="0"/>
            </a:xfrm>
            <a:custGeom>
              <a:avLst/>
              <a:gdLst/>
              <a:ahLst/>
              <a:cxnLst/>
              <a:rect l="l" t="t" r="r" b="b"/>
              <a:pathLst>
                <a:path w="52704" h="0">
                  <a:moveTo>
                    <a:pt x="52552" y="0"/>
                  </a:moveTo>
                  <a:lnTo>
                    <a:pt x="0" y="0"/>
                  </a:lnTo>
                </a:path>
              </a:pathLst>
            </a:custGeom>
            <a:ln w="6426">
              <a:solidFill>
                <a:srgbClr val="070101"/>
              </a:solidFill>
            </a:ln>
          </p:spPr>
          <p:txBody>
            <a:bodyPr wrap="square" lIns="0" tIns="0" rIns="0" bIns="0" rtlCol="0"/>
            <a:lstStyle/>
            <a:p/>
          </p:txBody>
        </p:sp>
        <p:sp>
          <p:nvSpPr>
            <p:cNvPr id="4434" name="object 4434" descr=""/>
            <p:cNvSpPr/>
            <p:nvPr/>
          </p:nvSpPr>
          <p:spPr>
            <a:xfrm>
              <a:off x="3986422" y="2404644"/>
              <a:ext cx="52705" cy="0"/>
            </a:xfrm>
            <a:custGeom>
              <a:avLst/>
              <a:gdLst/>
              <a:ahLst/>
              <a:cxnLst/>
              <a:rect l="l" t="t" r="r" b="b"/>
              <a:pathLst>
                <a:path w="52704" h="0">
                  <a:moveTo>
                    <a:pt x="52552" y="0"/>
                  </a:moveTo>
                  <a:lnTo>
                    <a:pt x="0" y="0"/>
                  </a:lnTo>
                </a:path>
              </a:pathLst>
            </a:custGeom>
            <a:ln w="6426">
              <a:solidFill>
                <a:srgbClr val="070101"/>
              </a:solidFill>
            </a:ln>
          </p:spPr>
          <p:txBody>
            <a:bodyPr wrap="square" lIns="0" tIns="0" rIns="0" bIns="0" rtlCol="0"/>
            <a:lstStyle/>
            <a:p/>
          </p:txBody>
        </p:sp>
        <p:sp>
          <p:nvSpPr>
            <p:cNvPr id="4435" name="object 4435" descr=""/>
            <p:cNvSpPr/>
            <p:nvPr/>
          </p:nvSpPr>
          <p:spPr>
            <a:xfrm>
              <a:off x="3986422" y="2317121"/>
              <a:ext cx="52705" cy="0"/>
            </a:xfrm>
            <a:custGeom>
              <a:avLst/>
              <a:gdLst/>
              <a:ahLst/>
              <a:cxnLst/>
              <a:rect l="l" t="t" r="r" b="b"/>
              <a:pathLst>
                <a:path w="52704" h="0">
                  <a:moveTo>
                    <a:pt x="52552" y="0"/>
                  </a:moveTo>
                  <a:lnTo>
                    <a:pt x="0" y="0"/>
                  </a:lnTo>
                </a:path>
              </a:pathLst>
            </a:custGeom>
            <a:ln w="6426">
              <a:solidFill>
                <a:srgbClr val="070101"/>
              </a:solidFill>
            </a:ln>
          </p:spPr>
          <p:txBody>
            <a:bodyPr wrap="square" lIns="0" tIns="0" rIns="0" bIns="0" rtlCol="0"/>
            <a:lstStyle/>
            <a:p/>
          </p:txBody>
        </p:sp>
        <p:sp>
          <p:nvSpPr>
            <p:cNvPr id="4436" name="object 4436" descr=""/>
            <p:cNvSpPr/>
            <p:nvPr/>
          </p:nvSpPr>
          <p:spPr>
            <a:xfrm>
              <a:off x="3986425" y="2402065"/>
              <a:ext cx="52705" cy="0"/>
            </a:xfrm>
            <a:custGeom>
              <a:avLst/>
              <a:gdLst/>
              <a:ahLst/>
              <a:cxnLst/>
              <a:rect l="l" t="t" r="r" b="b"/>
              <a:pathLst>
                <a:path w="52704" h="0">
                  <a:moveTo>
                    <a:pt x="0" y="0"/>
                  </a:moveTo>
                  <a:lnTo>
                    <a:pt x="52552" y="0"/>
                  </a:lnTo>
                </a:path>
              </a:pathLst>
            </a:custGeom>
            <a:ln w="6426">
              <a:solidFill>
                <a:srgbClr val="070101"/>
              </a:solidFill>
            </a:ln>
          </p:spPr>
          <p:txBody>
            <a:bodyPr wrap="square" lIns="0" tIns="0" rIns="0" bIns="0" rtlCol="0"/>
            <a:lstStyle/>
            <a:p/>
          </p:txBody>
        </p:sp>
        <p:sp>
          <p:nvSpPr>
            <p:cNvPr id="4437" name="object 4437" descr=""/>
            <p:cNvSpPr/>
            <p:nvPr/>
          </p:nvSpPr>
          <p:spPr>
            <a:xfrm>
              <a:off x="3986422" y="2319702"/>
              <a:ext cx="52705" cy="0"/>
            </a:xfrm>
            <a:custGeom>
              <a:avLst/>
              <a:gdLst/>
              <a:ahLst/>
              <a:cxnLst/>
              <a:rect l="l" t="t" r="r" b="b"/>
              <a:pathLst>
                <a:path w="52704" h="0">
                  <a:moveTo>
                    <a:pt x="52552" y="0"/>
                  </a:moveTo>
                  <a:lnTo>
                    <a:pt x="0" y="0"/>
                  </a:lnTo>
                </a:path>
              </a:pathLst>
            </a:custGeom>
            <a:ln w="6426">
              <a:solidFill>
                <a:srgbClr val="070101"/>
              </a:solidFill>
            </a:ln>
          </p:spPr>
          <p:txBody>
            <a:bodyPr wrap="square" lIns="0" tIns="0" rIns="0" bIns="0" rtlCol="0"/>
            <a:lstStyle/>
            <a:p/>
          </p:txBody>
        </p:sp>
        <p:sp>
          <p:nvSpPr>
            <p:cNvPr id="4438" name="object 4438" descr=""/>
            <p:cNvSpPr/>
            <p:nvPr/>
          </p:nvSpPr>
          <p:spPr>
            <a:xfrm>
              <a:off x="3881341" y="2297414"/>
              <a:ext cx="0" cy="127000"/>
            </a:xfrm>
            <a:custGeom>
              <a:avLst/>
              <a:gdLst/>
              <a:ahLst/>
              <a:cxnLst/>
              <a:rect l="l" t="t" r="r" b="b"/>
              <a:pathLst>
                <a:path w="0" h="127000">
                  <a:moveTo>
                    <a:pt x="0" y="0"/>
                  </a:moveTo>
                  <a:lnTo>
                    <a:pt x="0" y="99060"/>
                  </a:lnTo>
                  <a:lnTo>
                    <a:pt x="0" y="126936"/>
                  </a:lnTo>
                </a:path>
              </a:pathLst>
            </a:custGeom>
            <a:ln w="6426">
              <a:solidFill>
                <a:srgbClr val="070101"/>
              </a:solidFill>
            </a:ln>
          </p:spPr>
          <p:txBody>
            <a:bodyPr wrap="square" lIns="0" tIns="0" rIns="0" bIns="0" rtlCol="0"/>
            <a:lstStyle/>
            <a:p/>
          </p:txBody>
        </p:sp>
        <p:sp>
          <p:nvSpPr>
            <p:cNvPr id="4439" name="object 4439" descr=""/>
            <p:cNvSpPr/>
            <p:nvPr/>
          </p:nvSpPr>
          <p:spPr>
            <a:xfrm>
              <a:off x="3986425" y="2408769"/>
              <a:ext cx="0" cy="635"/>
            </a:xfrm>
            <a:custGeom>
              <a:avLst/>
              <a:gdLst/>
              <a:ahLst/>
              <a:cxnLst/>
              <a:rect l="l" t="t" r="r" b="b"/>
              <a:pathLst>
                <a:path w="0" h="635">
                  <a:moveTo>
                    <a:pt x="0" y="0"/>
                  </a:moveTo>
                  <a:lnTo>
                    <a:pt x="0" y="127"/>
                  </a:lnTo>
                </a:path>
                <a:path w="0" h="635">
                  <a:moveTo>
                    <a:pt x="0" y="0"/>
                  </a:moveTo>
                  <a:lnTo>
                    <a:pt x="0" y="114"/>
                  </a:lnTo>
                </a:path>
              </a:pathLst>
            </a:custGeom>
            <a:ln w="6426">
              <a:solidFill>
                <a:srgbClr val="070101"/>
              </a:solidFill>
            </a:ln>
          </p:spPr>
          <p:txBody>
            <a:bodyPr wrap="square" lIns="0" tIns="0" rIns="0" bIns="0" rtlCol="0"/>
            <a:lstStyle/>
            <a:p/>
          </p:txBody>
        </p:sp>
        <p:sp>
          <p:nvSpPr>
            <p:cNvPr id="4440" name="object 4440" descr=""/>
            <p:cNvSpPr/>
            <p:nvPr/>
          </p:nvSpPr>
          <p:spPr>
            <a:xfrm>
              <a:off x="3965180" y="2289445"/>
              <a:ext cx="0" cy="142875"/>
            </a:xfrm>
            <a:custGeom>
              <a:avLst/>
              <a:gdLst/>
              <a:ahLst/>
              <a:cxnLst/>
              <a:rect l="l" t="t" r="r" b="b"/>
              <a:pathLst>
                <a:path w="0" h="142875">
                  <a:moveTo>
                    <a:pt x="0" y="0"/>
                  </a:moveTo>
                  <a:lnTo>
                    <a:pt x="0" y="54228"/>
                  </a:lnTo>
                  <a:lnTo>
                    <a:pt x="0" y="112890"/>
                  </a:lnTo>
                  <a:lnTo>
                    <a:pt x="0" y="142875"/>
                  </a:lnTo>
                </a:path>
              </a:pathLst>
            </a:custGeom>
            <a:ln w="6426">
              <a:solidFill>
                <a:srgbClr val="070101"/>
              </a:solidFill>
            </a:ln>
          </p:spPr>
          <p:txBody>
            <a:bodyPr wrap="square" lIns="0" tIns="0" rIns="0" bIns="0" rtlCol="0"/>
            <a:lstStyle/>
            <a:p/>
          </p:txBody>
        </p:sp>
        <p:sp>
          <p:nvSpPr>
            <p:cNvPr id="4441" name="object 4441" descr=""/>
            <p:cNvSpPr/>
            <p:nvPr/>
          </p:nvSpPr>
          <p:spPr>
            <a:xfrm>
              <a:off x="3942896" y="1988181"/>
              <a:ext cx="8890" cy="0"/>
            </a:xfrm>
            <a:custGeom>
              <a:avLst/>
              <a:gdLst/>
              <a:ahLst/>
              <a:cxnLst/>
              <a:rect l="l" t="t" r="r" b="b"/>
              <a:pathLst>
                <a:path w="8889" h="0">
                  <a:moveTo>
                    <a:pt x="8851" y="0"/>
                  </a:moveTo>
                  <a:lnTo>
                    <a:pt x="0" y="0"/>
                  </a:lnTo>
                </a:path>
              </a:pathLst>
            </a:custGeom>
            <a:ln w="6426">
              <a:solidFill>
                <a:srgbClr val="070101"/>
              </a:solidFill>
            </a:ln>
          </p:spPr>
          <p:txBody>
            <a:bodyPr wrap="square" lIns="0" tIns="0" rIns="0" bIns="0" rtlCol="0"/>
            <a:lstStyle/>
            <a:p/>
          </p:txBody>
        </p:sp>
        <p:sp>
          <p:nvSpPr>
            <p:cNvPr id="4442" name="object 4442" descr=""/>
            <p:cNvSpPr/>
            <p:nvPr/>
          </p:nvSpPr>
          <p:spPr>
            <a:xfrm>
              <a:off x="4028854" y="1929988"/>
              <a:ext cx="1270" cy="0"/>
            </a:xfrm>
            <a:custGeom>
              <a:avLst/>
              <a:gdLst/>
              <a:ahLst/>
              <a:cxnLst/>
              <a:rect l="l" t="t" r="r" b="b"/>
              <a:pathLst>
                <a:path w="1270" h="0">
                  <a:moveTo>
                    <a:pt x="0" y="0"/>
                  </a:moveTo>
                  <a:lnTo>
                    <a:pt x="977" y="0"/>
                  </a:lnTo>
                </a:path>
              </a:pathLst>
            </a:custGeom>
            <a:ln w="6426">
              <a:solidFill>
                <a:srgbClr val="070101"/>
              </a:solidFill>
            </a:ln>
          </p:spPr>
          <p:txBody>
            <a:bodyPr wrap="square" lIns="0" tIns="0" rIns="0" bIns="0" rtlCol="0"/>
            <a:lstStyle/>
            <a:p/>
          </p:txBody>
        </p:sp>
        <p:sp>
          <p:nvSpPr>
            <p:cNvPr id="4443" name="object 4443" descr=""/>
            <p:cNvSpPr/>
            <p:nvPr/>
          </p:nvSpPr>
          <p:spPr>
            <a:xfrm>
              <a:off x="4037909" y="1929988"/>
              <a:ext cx="1270" cy="0"/>
            </a:xfrm>
            <a:custGeom>
              <a:avLst/>
              <a:gdLst/>
              <a:ahLst/>
              <a:cxnLst/>
              <a:rect l="l" t="t" r="r" b="b"/>
              <a:pathLst>
                <a:path w="1270" h="0">
                  <a:moveTo>
                    <a:pt x="977" y="0"/>
                  </a:moveTo>
                  <a:lnTo>
                    <a:pt x="0" y="0"/>
                  </a:lnTo>
                </a:path>
              </a:pathLst>
            </a:custGeom>
            <a:ln w="6426">
              <a:solidFill>
                <a:srgbClr val="070101"/>
              </a:solidFill>
            </a:ln>
          </p:spPr>
          <p:txBody>
            <a:bodyPr wrap="square" lIns="0" tIns="0" rIns="0" bIns="0" rtlCol="0"/>
            <a:lstStyle/>
            <a:p/>
          </p:txBody>
        </p:sp>
        <p:sp>
          <p:nvSpPr>
            <p:cNvPr id="4444" name="object 4444" descr=""/>
            <p:cNvSpPr/>
            <p:nvPr/>
          </p:nvSpPr>
          <p:spPr>
            <a:xfrm>
              <a:off x="4026463" y="1929995"/>
              <a:ext cx="12700" cy="10160"/>
            </a:xfrm>
            <a:custGeom>
              <a:avLst/>
              <a:gdLst/>
              <a:ahLst/>
              <a:cxnLst/>
              <a:rect l="l" t="t" r="r" b="b"/>
              <a:pathLst>
                <a:path w="12700" h="10160">
                  <a:moveTo>
                    <a:pt x="12534" y="5308"/>
                  </a:moveTo>
                  <a:lnTo>
                    <a:pt x="7924" y="9728"/>
                  </a:lnTo>
                  <a:lnTo>
                    <a:pt x="0" y="6248"/>
                  </a:lnTo>
                  <a:lnTo>
                    <a:pt x="38" y="0"/>
                  </a:lnTo>
                </a:path>
              </a:pathLst>
            </a:custGeom>
            <a:ln w="6426">
              <a:solidFill>
                <a:srgbClr val="070101"/>
              </a:solidFill>
            </a:ln>
          </p:spPr>
          <p:txBody>
            <a:bodyPr wrap="square" lIns="0" tIns="0" rIns="0" bIns="0" rtlCol="0"/>
            <a:lstStyle/>
            <a:p/>
          </p:txBody>
        </p:sp>
        <p:sp>
          <p:nvSpPr>
            <p:cNvPr id="4445" name="object 4445" descr=""/>
            <p:cNvSpPr/>
            <p:nvPr/>
          </p:nvSpPr>
          <p:spPr>
            <a:xfrm>
              <a:off x="4013215" y="1929988"/>
              <a:ext cx="13335" cy="0"/>
            </a:xfrm>
            <a:custGeom>
              <a:avLst/>
              <a:gdLst/>
              <a:ahLst/>
              <a:cxnLst/>
              <a:rect l="l" t="t" r="r" b="b"/>
              <a:pathLst>
                <a:path w="13335" h="0">
                  <a:moveTo>
                    <a:pt x="0" y="0"/>
                  </a:moveTo>
                  <a:lnTo>
                    <a:pt x="13284" y="0"/>
                  </a:lnTo>
                </a:path>
              </a:pathLst>
            </a:custGeom>
            <a:ln w="6426">
              <a:solidFill>
                <a:srgbClr val="070101"/>
              </a:solidFill>
            </a:ln>
          </p:spPr>
          <p:txBody>
            <a:bodyPr wrap="square" lIns="0" tIns="0" rIns="0" bIns="0" rtlCol="0"/>
            <a:lstStyle/>
            <a:p/>
          </p:txBody>
        </p:sp>
        <p:sp>
          <p:nvSpPr>
            <p:cNvPr id="4446" name="object 4446" descr=""/>
            <p:cNvSpPr/>
            <p:nvPr/>
          </p:nvSpPr>
          <p:spPr>
            <a:xfrm>
              <a:off x="3942896" y="1982487"/>
              <a:ext cx="8890" cy="0"/>
            </a:xfrm>
            <a:custGeom>
              <a:avLst/>
              <a:gdLst/>
              <a:ahLst/>
              <a:cxnLst/>
              <a:rect l="l" t="t" r="r" b="b"/>
              <a:pathLst>
                <a:path w="8889" h="0">
                  <a:moveTo>
                    <a:pt x="8851" y="0"/>
                  </a:moveTo>
                  <a:lnTo>
                    <a:pt x="0" y="0"/>
                  </a:lnTo>
                </a:path>
              </a:pathLst>
            </a:custGeom>
            <a:ln w="6426">
              <a:solidFill>
                <a:srgbClr val="070101"/>
              </a:solidFill>
            </a:ln>
          </p:spPr>
          <p:txBody>
            <a:bodyPr wrap="square" lIns="0" tIns="0" rIns="0" bIns="0" rtlCol="0"/>
            <a:lstStyle/>
            <a:p/>
          </p:txBody>
        </p:sp>
        <p:pic>
          <p:nvPicPr>
            <p:cNvPr id="4447" name="object 4447" descr=""/>
            <p:cNvPicPr/>
            <p:nvPr/>
          </p:nvPicPr>
          <p:blipFill>
            <a:blip r:embed="rId57" cstate="print"/>
            <a:stretch>
              <a:fillRect/>
            </a:stretch>
          </p:blipFill>
          <p:spPr>
            <a:xfrm>
              <a:off x="4774085" y="2891508"/>
              <a:ext cx="183558" cy="165862"/>
            </a:xfrm>
            <a:prstGeom prst="rect">
              <a:avLst/>
            </a:prstGeom>
          </p:spPr>
        </p:pic>
        <p:sp>
          <p:nvSpPr>
            <p:cNvPr id="4448" name="object 4448" descr=""/>
            <p:cNvSpPr/>
            <p:nvPr/>
          </p:nvSpPr>
          <p:spPr>
            <a:xfrm>
              <a:off x="4148152" y="2544010"/>
              <a:ext cx="131445" cy="65405"/>
            </a:xfrm>
            <a:custGeom>
              <a:avLst/>
              <a:gdLst/>
              <a:ahLst/>
              <a:cxnLst/>
              <a:rect l="l" t="t" r="r" b="b"/>
              <a:pathLst>
                <a:path w="131445" h="65405">
                  <a:moveTo>
                    <a:pt x="0" y="0"/>
                  </a:moveTo>
                  <a:lnTo>
                    <a:pt x="43441" y="5843"/>
                  </a:lnTo>
                  <a:lnTo>
                    <a:pt x="84224" y="23053"/>
                  </a:lnTo>
                  <a:lnTo>
                    <a:pt x="120435" y="52063"/>
                  </a:lnTo>
                  <a:lnTo>
                    <a:pt x="126050" y="58344"/>
                  </a:lnTo>
                  <a:lnTo>
                    <a:pt x="131406" y="64871"/>
                  </a:lnTo>
                </a:path>
              </a:pathLst>
            </a:custGeom>
            <a:ln w="6426">
              <a:solidFill>
                <a:srgbClr val="070101"/>
              </a:solidFill>
            </a:ln>
          </p:spPr>
          <p:txBody>
            <a:bodyPr wrap="square" lIns="0" tIns="0" rIns="0" bIns="0" rtlCol="0"/>
            <a:lstStyle/>
            <a:p/>
          </p:txBody>
        </p:sp>
        <p:pic>
          <p:nvPicPr>
            <p:cNvPr id="4449" name="object 4449" descr=""/>
            <p:cNvPicPr/>
            <p:nvPr/>
          </p:nvPicPr>
          <p:blipFill>
            <a:blip r:embed="rId58" cstate="print"/>
            <a:stretch>
              <a:fillRect/>
            </a:stretch>
          </p:blipFill>
          <p:spPr>
            <a:xfrm>
              <a:off x="4144939" y="1708401"/>
              <a:ext cx="137833" cy="71297"/>
            </a:xfrm>
            <a:prstGeom prst="rect">
              <a:avLst/>
            </a:prstGeom>
          </p:spPr>
        </p:pic>
        <p:sp>
          <p:nvSpPr>
            <p:cNvPr id="4450" name="object 4450" descr=""/>
            <p:cNvSpPr/>
            <p:nvPr/>
          </p:nvSpPr>
          <p:spPr>
            <a:xfrm>
              <a:off x="3942895" y="1776486"/>
              <a:ext cx="205740" cy="767715"/>
            </a:xfrm>
            <a:custGeom>
              <a:avLst/>
              <a:gdLst/>
              <a:ahLst/>
              <a:cxnLst/>
              <a:rect l="l" t="t" r="r" b="b"/>
              <a:pathLst>
                <a:path w="205739" h="767714">
                  <a:moveTo>
                    <a:pt x="96075" y="767524"/>
                  </a:moveTo>
                  <a:lnTo>
                    <a:pt x="205257" y="767524"/>
                  </a:lnTo>
                </a:path>
                <a:path w="205739" h="767714">
                  <a:moveTo>
                    <a:pt x="96075" y="0"/>
                  </a:moveTo>
                  <a:lnTo>
                    <a:pt x="96075" y="767524"/>
                  </a:lnTo>
                </a:path>
                <a:path w="205739" h="767714">
                  <a:moveTo>
                    <a:pt x="205257" y="0"/>
                  </a:moveTo>
                  <a:lnTo>
                    <a:pt x="96075" y="0"/>
                  </a:lnTo>
                </a:path>
                <a:path w="205739" h="767714">
                  <a:moveTo>
                    <a:pt x="0" y="95783"/>
                  </a:moveTo>
                  <a:lnTo>
                    <a:pt x="11811" y="95783"/>
                  </a:lnTo>
                </a:path>
                <a:path w="205739" h="767714">
                  <a:moveTo>
                    <a:pt x="8851" y="207949"/>
                  </a:moveTo>
                  <a:lnTo>
                    <a:pt x="11811" y="207949"/>
                  </a:lnTo>
                </a:path>
                <a:path w="205739" h="767714">
                  <a:moveTo>
                    <a:pt x="0" y="95783"/>
                  </a:moveTo>
                  <a:lnTo>
                    <a:pt x="0" y="183146"/>
                  </a:lnTo>
                  <a:lnTo>
                    <a:pt x="0" y="206006"/>
                  </a:lnTo>
                </a:path>
                <a:path w="205739" h="767714">
                  <a:moveTo>
                    <a:pt x="11811" y="95783"/>
                  </a:moveTo>
                  <a:lnTo>
                    <a:pt x="11811" y="183095"/>
                  </a:lnTo>
                  <a:lnTo>
                    <a:pt x="11811" y="207949"/>
                  </a:lnTo>
                </a:path>
                <a:path w="205739" h="767714">
                  <a:moveTo>
                    <a:pt x="11811" y="110540"/>
                  </a:moveTo>
                  <a:lnTo>
                    <a:pt x="51955" y="110540"/>
                  </a:lnTo>
                </a:path>
                <a:path w="205739" h="767714">
                  <a:moveTo>
                    <a:pt x="11811" y="193192"/>
                  </a:moveTo>
                  <a:lnTo>
                    <a:pt x="51955" y="193192"/>
                  </a:lnTo>
                </a:path>
                <a:path w="205739" h="767714">
                  <a:moveTo>
                    <a:pt x="51955" y="110540"/>
                  </a:moveTo>
                  <a:lnTo>
                    <a:pt x="51955" y="175399"/>
                  </a:lnTo>
                  <a:lnTo>
                    <a:pt x="51955" y="193192"/>
                  </a:lnTo>
                </a:path>
                <a:path w="205739" h="767714">
                  <a:moveTo>
                    <a:pt x="70319" y="185978"/>
                  </a:moveTo>
                  <a:lnTo>
                    <a:pt x="96075" y="185978"/>
                  </a:lnTo>
                </a:path>
                <a:path w="205739" h="767714">
                  <a:moveTo>
                    <a:pt x="70319" y="153504"/>
                  </a:moveTo>
                  <a:lnTo>
                    <a:pt x="70319" y="185978"/>
                  </a:lnTo>
                </a:path>
                <a:path w="205739" h="767714">
                  <a:moveTo>
                    <a:pt x="96075" y="121031"/>
                  </a:moveTo>
                  <a:lnTo>
                    <a:pt x="70319" y="121031"/>
                  </a:lnTo>
                </a:path>
                <a:path w="205739" h="767714">
                  <a:moveTo>
                    <a:pt x="70319" y="121031"/>
                  </a:moveTo>
                  <a:lnTo>
                    <a:pt x="70319" y="153504"/>
                  </a:lnTo>
                </a:path>
                <a:path w="205739" h="767714">
                  <a:moveTo>
                    <a:pt x="95986" y="153504"/>
                  </a:moveTo>
                  <a:lnTo>
                    <a:pt x="95973" y="159969"/>
                  </a:lnTo>
                  <a:lnTo>
                    <a:pt x="85991" y="159981"/>
                  </a:lnTo>
                  <a:lnTo>
                    <a:pt x="85953" y="153504"/>
                  </a:lnTo>
                </a:path>
                <a:path w="205739" h="767714">
                  <a:moveTo>
                    <a:pt x="85953" y="153504"/>
                  </a:moveTo>
                  <a:lnTo>
                    <a:pt x="85979" y="147040"/>
                  </a:lnTo>
                  <a:lnTo>
                    <a:pt x="95961" y="147027"/>
                  </a:lnTo>
                  <a:lnTo>
                    <a:pt x="95986" y="153504"/>
                  </a:lnTo>
                </a:path>
                <a:path w="205739" h="767714">
                  <a:moveTo>
                    <a:pt x="86944" y="153504"/>
                  </a:moveTo>
                  <a:lnTo>
                    <a:pt x="87007" y="158229"/>
                  </a:lnTo>
                  <a:lnTo>
                    <a:pt x="94919" y="158229"/>
                  </a:lnTo>
                  <a:lnTo>
                    <a:pt x="95008" y="153504"/>
                  </a:lnTo>
                </a:path>
                <a:path w="205739" h="767714">
                  <a:moveTo>
                    <a:pt x="95008" y="153504"/>
                  </a:moveTo>
                  <a:lnTo>
                    <a:pt x="94932" y="148767"/>
                  </a:lnTo>
                  <a:lnTo>
                    <a:pt x="87020" y="148767"/>
                  </a:lnTo>
                  <a:lnTo>
                    <a:pt x="86944" y="153504"/>
                  </a:lnTo>
                </a:path>
                <a:path w="205739" h="767714">
                  <a:moveTo>
                    <a:pt x="8851" y="206006"/>
                  </a:moveTo>
                  <a:lnTo>
                    <a:pt x="8851" y="211696"/>
                  </a:lnTo>
                </a:path>
                <a:path w="205739" h="767714">
                  <a:moveTo>
                    <a:pt x="0" y="211696"/>
                  </a:moveTo>
                  <a:lnTo>
                    <a:pt x="0" y="206006"/>
                  </a:lnTo>
                </a:path>
                <a:path w="205739" h="767714">
                  <a:moveTo>
                    <a:pt x="96075" y="241274"/>
                  </a:moveTo>
                  <a:lnTo>
                    <a:pt x="26568" y="241274"/>
                  </a:lnTo>
                </a:path>
                <a:path w="205739" h="767714">
                  <a:moveTo>
                    <a:pt x="26568" y="250139"/>
                  </a:moveTo>
                  <a:lnTo>
                    <a:pt x="96075" y="250139"/>
                  </a:lnTo>
                </a:path>
                <a:path w="205739" h="767714">
                  <a:moveTo>
                    <a:pt x="8851" y="223558"/>
                  </a:moveTo>
                  <a:lnTo>
                    <a:pt x="8851" y="211696"/>
                  </a:lnTo>
                </a:path>
                <a:path w="205739" h="767714">
                  <a:moveTo>
                    <a:pt x="0" y="211696"/>
                  </a:moveTo>
                  <a:lnTo>
                    <a:pt x="0" y="223558"/>
                  </a:lnTo>
                </a:path>
              </a:pathLst>
            </a:custGeom>
            <a:ln w="6426">
              <a:solidFill>
                <a:srgbClr val="070101"/>
              </a:solidFill>
            </a:ln>
          </p:spPr>
          <p:txBody>
            <a:bodyPr wrap="square" lIns="0" tIns="0" rIns="0" bIns="0" rtlCol="0"/>
            <a:lstStyle/>
            <a:p/>
          </p:txBody>
        </p:sp>
        <p:pic>
          <p:nvPicPr>
            <p:cNvPr id="4451" name="object 4451" descr=""/>
            <p:cNvPicPr/>
            <p:nvPr/>
          </p:nvPicPr>
          <p:blipFill>
            <a:blip r:embed="rId59" cstate="print"/>
            <a:stretch>
              <a:fillRect/>
            </a:stretch>
          </p:blipFill>
          <p:spPr>
            <a:xfrm>
              <a:off x="3936926" y="2301364"/>
              <a:ext cx="102044" cy="127126"/>
            </a:xfrm>
            <a:prstGeom prst="rect">
              <a:avLst/>
            </a:prstGeom>
          </p:spPr>
        </p:pic>
        <p:sp>
          <p:nvSpPr>
            <p:cNvPr id="4452" name="object 4452" descr=""/>
            <p:cNvSpPr/>
            <p:nvPr/>
          </p:nvSpPr>
          <p:spPr>
            <a:xfrm>
              <a:off x="4865864" y="3032229"/>
              <a:ext cx="0" cy="6350"/>
            </a:xfrm>
            <a:custGeom>
              <a:avLst/>
              <a:gdLst/>
              <a:ahLst/>
              <a:cxnLst/>
              <a:rect l="l" t="t" r="r" b="b"/>
              <a:pathLst>
                <a:path w="0" h="6350">
                  <a:moveTo>
                    <a:pt x="0" y="0"/>
                  </a:moveTo>
                  <a:lnTo>
                    <a:pt x="0" y="6159"/>
                  </a:lnTo>
                </a:path>
              </a:pathLst>
            </a:custGeom>
            <a:ln w="6426">
              <a:solidFill>
                <a:srgbClr val="070101"/>
              </a:solidFill>
            </a:ln>
          </p:spPr>
          <p:txBody>
            <a:bodyPr wrap="square" lIns="0" tIns="0" rIns="0" bIns="0" rtlCol="0"/>
            <a:lstStyle/>
            <a:p/>
          </p:txBody>
        </p:sp>
        <p:sp>
          <p:nvSpPr>
            <p:cNvPr id="4453" name="object 4453" descr=""/>
            <p:cNvSpPr/>
            <p:nvPr/>
          </p:nvSpPr>
          <p:spPr>
            <a:xfrm>
              <a:off x="4492279" y="2811061"/>
              <a:ext cx="22225" cy="40640"/>
            </a:xfrm>
            <a:custGeom>
              <a:avLst/>
              <a:gdLst/>
              <a:ahLst/>
              <a:cxnLst/>
              <a:rect l="l" t="t" r="r" b="b"/>
              <a:pathLst>
                <a:path w="22225" h="40639">
                  <a:moveTo>
                    <a:pt x="0" y="40043"/>
                  </a:moveTo>
                  <a:lnTo>
                    <a:pt x="21666" y="0"/>
                  </a:lnTo>
                </a:path>
              </a:pathLst>
            </a:custGeom>
            <a:ln w="6426">
              <a:solidFill>
                <a:srgbClr val="070101"/>
              </a:solidFill>
            </a:ln>
          </p:spPr>
          <p:txBody>
            <a:bodyPr wrap="square" lIns="0" tIns="0" rIns="0" bIns="0" rtlCol="0"/>
            <a:lstStyle/>
            <a:p/>
          </p:txBody>
        </p:sp>
        <p:sp>
          <p:nvSpPr>
            <p:cNvPr id="4454" name="object 4454" descr=""/>
            <p:cNvSpPr/>
            <p:nvPr/>
          </p:nvSpPr>
          <p:spPr>
            <a:xfrm>
              <a:off x="4492813" y="2814331"/>
              <a:ext cx="20320" cy="37465"/>
            </a:xfrm>
            <a:custGeom>
              <a:avLst/>
              <a:gdLst/>
              <a:ahLst/>
              <a:cxnLst/>
              <a:rect l="l" t="t" r="r" b="b"/>
              <a:pathLst>
                <a:path w="20320" h="37464">
                  <a:moveTo>
                    <a:pt x="0" y="37058"/>
                  </a:moveTo>
                  <a:lnTo>
                    <a:pt x="20040" y="0"/>
                  </a:lnTo>
                </a:path>
              </a:pathLst>
            </a:custGeom>
            <a:ln w="6426">
              <a:solidFill>
                <a:srgbClr val="070101"/>
              </a:solidFill>
            </a:ln>
          </p:spPr>
          <p:txBody>
            <a:bodyPr wrap="square" lIns="0" tIns="0" rIns="0" bIns="0" rtlCol="0"/>
            <a:lstStyle/>
            <a:p/>
          </p:txBody>
        </p:sp>
        <p:sp>
          <p:nvSpPr>
            <p:cNvPr id="4455" name="object 4455" descr=""/>
            <p:cNvSpPr/>
            <p:nvPr/>
          </p:nvSpPr>
          <p:spPr>
            <a:xfrm>
              <a:off x="4493346" y="2817614"/>
              <a:ext cx="18415" cy="34290"/>
            </a:xfrm>
            <a:custGeom>
              <a:avLst/>
              <a:gdLst/>
              <a:ahLst/>
              <a:cxnLst/>
              <a:rect l="l" t="t" r="r" b="b"/>
              <a:pathLst>
                <a:path w="18414" h="34289">
                  <a:moveTo>
                    <a:pt x="0" y="34061"/>
                  </a:moveTo>
                  <a:lnTo>
                    <a:pt x="18415" y="0"/>
                  </a:lnTo>
                </a:path>
              </a:pathLst>
            </a:custGeom>
            <a:ln w="6426">
              <a:solidFill>
                <a:srgbClr val="070101"/>
              </a:solidFill>
            </a:ln>
          </p:spPr>
          <p:txBody>
            <a:bodyPr wrap="square" lIns="0" tIns="0" rIns="0" bIns="0" rtlCol="0"/>
            <a:lstStyle/>
            <a:p/>
          </p:txBody>
        </p:sp>
        <p:sp>
          <p:nvSpPr>
            <p:cNvPr id="4456" name="object 4456" descr=""/>
            <p:cNvSpPr/>
            <p:nvPr/>
          </p:nvSpPr>
          <p:spPr>
            <a:xfrm>
              <a:off x="4493867" y="2820883"/>
              <a:ext cx="17145" cy="31115"/>
            </a:xfrm>
            <a:custGeom>
              <a:avLst/>
              <a:gdLst/>
              <a:ahLst/>
              <a:cxnLst/>
              <a:rect l="l" t="t" r="r" b="b"/>
              <a:pathLst>
                <a:path w="17145" h="31114">
                  <a:moveTo>
                    <a:pt x="0" y="31076"/>
                  </a:moveTo>
                  <a:lnTo>
                    <a:pt x="16802" y="0"/>
                  </a:lnTo>
                </a:path>
              </a:pathLst>
            </a:custGeom>
            <a:ln w="6426">
              <a:solidFill>
                <a:srgbClr val="070101"/>
              </a:solidFill>
            </a:ln>
          </p:spPr>
          <p:txBody>
            <a:bodyPr wrap="square" lIns="0" tIns="0" rIns="0" bIns="0" rtlCol="0"/>
            <a:lstStyle/>
            <a:p/>
          </p:txBody>
        </p:sp>
        <p:sp>
          <p:nvSpPr>
            <p:cNvPr id="4457" name="object 4457" descr=""/>
            <p:cNvSpPr/>
            <p:nvPr/>
          </p:nvSpPr>
          <p:spPr>
            <a:xfrm>
              <a:off x="4494400" y="2824166"/>
              <a:ext cx="15240" cy="28575"/>
            </a:xfrm>
            <a:custGeom>
              <a:avLst/>
              <a:gdLst/>
              <a:ahLst/>
              <a:cxnLst/>
              <a:rect l="l" t="t" r="r" b="b"/>
              <a:pathLst>
                <a:path w="15239" h="28575">
                  <a:moveTo>
                    <a:pt x="0" y="28079"/>
                  </a:moveTo>
                  <a:lnTo>
                    <a:pt x="15176" y="0"/>
                  </a:lnTo>
                </a:path>
              </a:pathLst>
            </a:custGeom>
            <a:ln w="6426">
              <a:solidFill>
                <a:srgbClr val="070101"/>
              </a:solidFill>
            </a:ln>
          </p:spPr>
          <p:txBody>
            <a:bodyPr wrap="square" lIns="0" tIns="0" rIns="0" bIns="0" rtlCol="0"/>
            <a:lstStyle/>
            <a:p/>
          </p:txBody>
        </p:sp>
        <p:sp>
          <p:nvSpPr>
            <p:cNvPr id="4458" name="object 4458" descr=""/>
            <p:cNvSpPr/>
            <p:nvPr/>
          </p:nvSpPr>
          <p:spPr>
            <a:xfrm>
              <a:off x="4494921" y="2827449"/>
              <a:ext cx="13970" cy="25400"/>
            </a:xfrm>
            <a:custGeom>
              <a:avLst/>
              <a:gdLst/>
              <a:ahLst/>
              <a:cxnLst/>
              <a:rect l="l" t="t" r="r" b="b"/>
              <a:pathLst>
                <a:path w="13970" h="25400">
                  <a:moveTo>
                    <a:pt x="0" y="25082"/>
                  </a:moveTo>
                  <a:lnTo>
                    <a:pt x="13563" y="0"/>
                  </a:lnTo>
                </a:path>
              </a:pathLst>
            </a:custGeom>
            <a:ln w="6426">
              <a:solidFill>
                <a:srgbClr val="070101"/>
              </a:solidFill>
            </a:ln>
          </p:spPr>
          <p:txBody>
            <a:bodyPr wrap="square" lIns="0" tIns="0" rIns="0" bIns="0" rtlCol="0"/>
            <a:lstStyle/>
            <a:p/>
          </p:txBody>
        </p:sp>
        <p:sp>
          <p:nvSpPr>
            <p:cNvPr id="4459" name="object 4459" descr=""/>
            <p:cNvSpPr/>
            <p:nvPr/>
          </p:nvSpPr>
          <p:spPr>
            <a:xfrm>
              <a:off x="4495454" y="2830718"/>
              <a:ext cx="12065" cy="22225"/>
            </a:xfrm>
            <a:custGeom>
              <a:avLst/>
              <a:gdLst/>
              <a:ahLst/>
              <a:cxnLst/>
              <a:rect l="l" t="t" r="r" b="b"/>
              <a:pathLst>
                <a:path w="12064" h="22225">
                  <a:moveTo>
                    <a:pt x="0" y="22098"/>
                  </a:moveTo>
                  <a:lnTo>
                    <a:pt x="11938" y="0"/>
                  </a:lnTo>
                </a:path>
              </a:pathLst>
            </a:custGeom>
            <a:ln w="6426">
              <a:solidFill>
                <a:srgbClr val="070101"/>
              </a:solidFill>
            </a:ln>
          </p:spPr>
          <p:txBody>
            <a:bodyPr wrap="square" lIns="0" tIns="0" rIns="0" bIns="0" rtlCol="0"/>
            <a:lstStyle/>
            <a:p/>
          </p:txBody>
        </p:sp>
        <p:sp>
          <p:nvSpPr>
            <p:cNvPr id="4460" name="object 4460" descr=""/>
            <p:cNvSpPr/>
            <p:nvPr/>
          </p:nvSpPr>
          <p:spPr>
            <a:xfrm>
              <a:off x="4495976" y="2834001"/>
              <a:ext cx="10795" cy="19685"/>
            </a:xfrm>
            <a:custGeom>
              <a:avLst/>
              <a:gdLst/>
              <a:ahLst/>
              <a:cxnLst/>
              <a:rect l="l" t="t" r="r" b="b"/>
              <a:pathLst>
                <a:path w="10795" h="19685">
                  <a:moveTo>
                    <a:pt x="0" y="19100"/>
                  </a:moveTo>
                  <a:lnTo>
                    <a:pt x="10325" y="0"/>
                  </a:lnTo>
                </a:path>
              </a:pathLst>
            </a:custGeom>
            <a:ln w="6426">
              <a:solidFill>
                <a:srgbClr val="070101"/>
              </a:solidFill>
            </a:ln>
          </p:spPr>
          <p:txBody>
            <a:bodyPr wrap="square" lIns="0" tIns="0" rIns="0" bIns="0" rtlCol="0"/>
            <a:lstStyle/>
            <a:p/>
          </p:txBody>
        </p:sp>
        <p:sp>
          <p:nvSpPr>
            <p:cNvPr id="4461" name="object 4461" descr=""/>
            <p:cNvSpPr/>
            <p:nvPr/>
          </p:nvSpPr>
          <p:spPr>
            <a:xfrm>
              <a:off x="4496508" y="2837270"/>
              <a:ext cx="8890" cy="16510"/>
            </a:xfrm>
            <a:custGeom>
              <a:avLst/>
              <a:gdLst/>
              <a:ahLst/>
              <a:cxnLst/>
              <a:rect l="l" t="t" r="r" b="b"/>
              <a:pathLst>
                <a:path w="8889" h="16510">
                  <a:moveTo>
                    <a:pt x="0" y="16116"/>
                  </a:moveTo>
                  <a:lnTo>
                    <a:pt x="8712" y="0"/>
                  </a:lnTo>
                </a:path>
              </a:pathLst>
            </a:custGeom>
            <a:ln w="6426">
              <a:solidFill>
                <a:srgbClr val="070101"/>
              </a:solidFill>
            </a:ln>
          </p:spPr>
          <p:txBody>
            <a:bodyPr wrap="square" lIns="0" tIns="0" rIns="0" bIns="0" rtlCol="0"/>
            <a:lstStyle/>
            <a:p/>
          </p:txBody>
        </p:sp>
        <p:sp>
          <p:nvSpPr>
            <p:cNvPr id="4462" name="object 4462" descr=""/>
            <p:cNvSpPr/>
            <p:nvPr/>
          </p:nvSpPr>
          <p:spPr>
            <a:xfrm>
              <a:off x="4497030" y="2840553"/>
              <a:ext cx="7620" cy="13335"/>
            </a:xfrm>
            <a:custGeom>
              <a:avLst/>
              <a:gdLst/>
              <a:ahLst/>
              <a:cxnLst/>
              <a:rect l="l" t="t" r="r" b="b"/>
              <a:pathLst>
                <a:path w="7620" h="13335">
                  <a:moveTo>
                    <a:pt x="0" y="13119"/>
                  </a:moveTo>
                  <a:lnTo>
                    <a:pt x="7099" y="0"/>
                  </a:lnTo>
                </a:path>
              </a:pathLst>
            </a:custGeom>
            <a:ln w="6426">
              <a:solidFill>
                <a:srgbClr val="070101"/>
              </a:solidFill>
            </a:ln>
          </p:spPr>
          <p:txBody>
            <a:bodyPr wrap="square" lIns="0" tIns="0" rIns="0" bIns="0" rtlCol="0"/>
            <a:lstStyle/>
            <a:p/>
          </p:txBody>
        </p:sp>
        <p:sp>
          <p:nvSpPr>
            <p:cNvPr id="4463" name="object 4463" descr=""/>
            <p:cNvSpPr/>
            <p:nvPr/>
          </p:nvSpPr>
          <p:spPr>
            <a:xfrm>
              <a:off x="4497564" y="2843836"/>
              <a:ext cx="5715" cy="10160"/>
            </a:xfrm>
            <a:custGeom>
              <a:avLst/>
              <a:gdLst/>
              <a:ahLst/>
              <a:cxnLst/>
              <a:rect l="l" t="t" r="r" b="b"/>
              <a:pathLst>
                <a:path w="5714" h="10160">
                  <a:moveTo>
                    <a:pt x="0" y="10121"/>
                  </a:moveTo>
                  <a:lnTo>
                    <a:pt x="5473" y="0"/>
                  </a:lnTo>
                </a:path>
              </a:pathLst>
            </a:custGeom>
            <a:ln w="6426">
              <a:solidFill>
                <a:srgbClr val="070101"/>
              </a:solidFill>
            </a:ln>
          </p:spPr>
          <p:txBody>
            <a:bodyPr wrap="square" lIns="0" tIns="0" rIns="0" bIns="0" rtlCol="0"/>
            <a:lstStyle/>
            <a:p/>
          </p:txBody>
        </p:sp>
        <p:sp>
          <p:nvSpPr>
            <p:cNvPr id="4464" name="object 4464" descr=""/>
            <p:cNvSpPr/>
            <p:nvPr/>
          </p:nvSpPr>
          <p:spPr>
            <a:xfrm>
              <a:off x="4498084" y="2847105"/>
              <a:ext cx="4445" cy="7620"/>
            </a:xfrm>
            <a:custGeom>
              <a:avLst/>
              <a:gdLst/>
              <a:ahLst/>
              <a:cxnLst/>
              <a:rect l="l" t="t" r="r" b="b"/>
              <a:pathLst>
                <a:path w="4445" h="7619">
                  <a:moveTo>
                    <a:pt x="0" y="7137"/>
                  </a:moveTo>
                  <a:lnTo>
                    <a:pt x="3873" y="0"/>
                  </a:lnTo>
                </a:path>
              </a:pathLst>
            </a:custGeom>
            <a:ln w="6426">
              <a:solidFill>
                <a:srgbClr val="070101"/>
              </a:solidFill>
            </a:ln>
          </p:spPr>
          <p:txBody>
            <a:bodyPr wrap="square" lIns="0" tIns="0" rIns="0" bIns="0" rtlCol="0"/>
            <a:lstStyle/>
            <a:p/>
          </p:txBody>
        </p:sp>
        <p:sp>
          <p:nvSpPr>
            <p:cNvPr id="4465" name="object 4465" descr=""/>
            <p:cNvSpPr/>
            <p:nvPr/>
          </p:nvSpPr>
          <p:spPr>
            <a:xfrm>
              <a:off x="4498618" y="2850388"/>
              <a:ext cx="2540" cy="4445"/>
            </a:xfrm>
            <a:custGeom>
              <a:avLst/>
              <a:gdLst/>
              <a:ahLst/>
              <a:cxnLst/>
              <a:rect l="l" t="t" r="r" b="b"/>
              <a:pathLst>
                <a:path w="2539" h="4444">
                  <a:moveTo>
                    <a:pt x="0" y="4140"/>
                  </a:moveTo>
                  <a:lnTo>
                    <a:pt x="2247" y="0"/>
                  </a:lnTo>
                </a:path>
              </a:pathLst>
            </a:custGeom>
            <a:ln w="6426">
              <a:solidFill>
                <a:srgbClr val="070101"/>
              </a:solidFill>
            </a:ln>
          </p:spPr>
          <p:txBody>
            <a:bodyPr wrap="square" lIns="0" tIns="0" rIns="0" bIns="0" rtlCol="0"/>
            <a:lstStyle/>
            <a:p/>
          </p:txBody>
        </p:sp>
        <p:sp>
          <p:nvSpPr>
            <p:cNvPr id="4466" name="object 4466" descr=""/>
            <p:cNvSpPr/>
            <p:nvPr/>
          </p:nvSpPr>
          <p:spPr>
            <a:xfrm>
              <a:off x="4499151" y="2853663"/>
              <a:ext cx="635" cy="1270"/>
            </a:xfrm>
            <a:custGeom>
              <a:avLst/>
              <a:gdLst/>
              <a:ahLst/>
              <a:cxnLst/>
              <a:rect l="l" t="t" r="r" b="b"/>
              <a:pathLst>
                <a:path w="635" h="1269">
                  <a:moveTo>
                    <a:pt x="0" y="1155"/>
                  </a:moveTo>
                  <a:lnTo>
                    <a:pt x="622" y="0"/>
                  </a:lnTo>
                </a:path>
                <a:path w="635" h="1269">
                  <a:moveTo>
                    <a:pt x="0" y="1155"/>
                  </a:moveTo>
                  <a:lnTo>
                    <a:pt x="622" y="0"/>
                  </a:lnTo>
                </a:path>
              </a:pathLst>
            </a:custGeom>
            <a:ln w="6426">
              <a:solidFill>
                <a:srgbClr val="070101"/>
              </a:solidFill>
            </a:ln>
          </p:spPr>
          <p:txBody>
            <a:bodyPr wrap="square" lIns="0" tIns="0" rIns="0" bIns="0" rtlCol="0"/>
            <a:lstStyle/>
            <a:p/>
          </p:txBody>
        </p:sp>
        <p:sp>
          <p:nvSpPr>
            <p:cNvPr id="4467" name="object 4467" descr=""/>
            <p:cNvSpPr/>
            <p:nvPr/>
          </p:nvSpPr>
          <p:spPr>
            <a:xfrm>
              <a:off x="4491758" y="2810776"/>
              <a:ext cx="22225" cy="40640"/>
            </a:xfrm>
            <a:custGeom>
              <a:avLst/>
              <a:gdLst/>
              <a:ahLst/>
              <a:cxnLst/>
              <a:rect l="l" t="t" r="r" b="b"/>
              <a:pathLst>
                <a:path w="22225" h="40639">
                  <a:moveTo>
                    <a:pt x="0" y="40043"/>
                  </a:moveTo>
                  <a:lnTo>
                    <a:pt x="21653" y="0"/>
                  </a:lnTo>
                </a:path>
              </a:pathLst>
            </a:custGeom>
            <a:ln w="6426">
              <a:solidFill>
                <a:srgbClr val="070101"/>
              </a:solidFill>
            </a:ln>
          </p:spPr>
          <p:txBody>
            <a:bodyPr wrap="square" lIns="0" tIns="0" rIns="0" bIns="0" rtlCol="0"/>
            <a:lstStyle/>
            <a:p/>
          </p:txBody>
        </p:sp>
        <p:sp>
          <p:nvSpPr>
            <p:cNvPr id="4468" name="object 4468" descr=""/>
            <p:cNvSpPr/>
            <p:nvPr/>
          </p:nvSpPr>
          <p:spPr>
            <a:xfrm>
              <a:off x="4491225" y="2813475"/>
              <a:ext cx="20320" cy="37465"/>
            </a:xfrm>
            <a:custGeom>
              <a:avLst/>
              <a:gdLst/>
              <a:ahLst/>
              <a:cxnLst/>
              <a:rect l="l" t="t" r="r" b="b"/>
              <a:pathLst>
                <a:path w="20320" h="37464">
                  <a:moveTo>
                    <a:pt x="0" y="37058"/>
                  </a:moveTo>
                  <a:lnTo>
                    <a:pt x="20040" y="0"/>
                  </a:lnTo>
                </a:path>
              </a:pathLst>
            </a:custGeom>
            <a:ln w="6426">
              <a:solidFill>
                <a:srgbClr val="070101"/>
              </a:solidFill>
            </a:ln>
          </p:spPr>
          <p:txBody>
            <a:bodyPr wrap="square" lIns="0" tIns="0" rIns="0" bIns="0" rtlCol="0"/>
            <a:lstStyle/>
            <a:p/>
          </p:txBody>
        </p:sp>
        <p:sp>
          <p:nvSpPr>
            <p:cNvPr id="4469" name="object 4469" descr=""/>
            <p:cNvSpPr/>
            <p:nvPr/>
          </p:nvSpPr>
          <p:spPr>
            <a:xfrm>
              <a:off x="4490704" y="2816188"/>
              <a:ext cx="18415" cy="34290"/>
            </a:xfrm>
            <a:custGeom>
              <a:avLst/>
              <a:gdLst/>
              <a:ahLst/>
              <a:cxnLst/>
              <a:rect l="l" t="t" r="r" b="b"/>
              <a:pathLst>
                <a:path w="18414" h="34289">
                  <a:moveTo>
                    <a:pt x="0" y="34061"/>
                  </a:moveTo>
                  <a:lnTo>
                    <a:pt x="18415" y="0"/>
                  </a:lnTo>
                </a:path>
              </a:pathLst>
            </a:custGeom>
            <a:ln w="6426">
              <a:solidFill>
                <a:srgbClr val="070101"/>
              </a:solidFill>
            </a:ln>
          </p:spPr>
          <p:txBody>
            <a:bodyPr wrap="square" lIns="0" tIns="0" rIns="0" bIns="0" rtlCol="0"/>
            <a:lstStyle/>
            <a:p/>
          </p:txBody>
        </p:sp>
        <p:sp>
          <p:nvSpPr>
            <p:cNvPr id="4470" name="object 4470" descr=""/>
            <p:cNvSpPr/>
            <p:nvPr/>
          </p:nvSpPr>
          <p:spPr>
            <a:xfrm>
              <a:off x="4490171" y="2818887"/>
              <a:ext cx="17145" cy="31115"/>
            </a:xfrm>
            <a:custGeom>
              <a:avLst/>
              <a:gdLst/>
              <a:ahLst/>
              <a:cxnLst/>
              <a:rect l="l" t="t" r="r" b="b"/>
              <a:pathLst>
                <a:path w="17145" h="31114">
                  <a:moveTo>
                    <a:pt x="0" y="31076"/>
                  </a:moveTo>
                  <a:lnTo>
                    <a:pt x="16802" y="0"/>
                  </a:lnTo>
                </a:path>
              </a:pathLst>
            </a:custGeom>
            <a:ln w="6426">
              <a:solidFill>
                <a:srgbClr val="070101"/>
              </a:solidFill>
            </a:ln>
          </p:spPr>
          <p:txBody>
            <a:bodyPr wrap="square" lIns="0" tIns="0" rIns="0" bIns="0" rtlCol="0"/>
            <a:lstStyle/>
            <a:p/>
          </p:txBody>
        </p:sp>
        <p:sp>
          <p:nvSpPr>
            <p:cNvPr id="4471" name="object 4471" descr=""/>
            <p:cNvSpPr/>
            <p:nvPr/>
          </p:nvSpPr>
          <p:spPr>
            <a:xfrm>
              <a:off x="4489650" y="2821598"/>
              <a:ext cx="15240" cy="28575"/>
            </a:xfrm>
            <a:custGeom>
              <a:avLst/>
              <a:gdLst/>
              <a:ahLst/>
              <a:cxnLst/>
              <a:rect l="l" t="t" r="r" b="b"/>
              <a:pathLst>
                <a:path w="15239" h="28575">
                  <a:moveTo>
                    <a:pt x="0" y="28079"/>
                  </a:moveTo>
                  <a:lnTo>
                    <a:pt x="15176" y="0"/>
                  </a:lnTo>
                </a:path>
              </a:pathLst>
            </a:custGeom>
            <a:ln w="6426">
              <a:solidFill>
                <a:srgbClr val="070101"/>
              </a:solidFill>
            </a:ln>
          </p:spPr>
          <p:txBody>
            <a:bodyPr wrap="square" lIns="0" tIns="0" rIns="0" bIns="0" rtlCol="0"/>
            <a:lstStyle/>
            <a:p/>
          </p:txBody>
        </p:sp>
        <p:sp>
          <p:nvSpPr>
            <p:cNvPr id="4472" name="object 4472" descr=""/>
            <p:cNvSpPr/>
            <p:nvPr/>
          </p:nvSpPr>
          <p:spPr>
            <a:xfrm>
              <a:off x="4489117" y="2824298"/>
              <a:ext cx="13970" cy="25400"/>
            </a:xfrm>
            <a:custGeom>
              <a:avLst/>
              <a:gdLst/>
              <a:ahLst/>
              <a:cxnLst/>
              <a:rect l="l" t="t" r="r" b="b"/>
              <a:pathLst>
                <a:path w="13970" h="25400">
                  <a:moveTo>
                    <a:pt x="0" y="25095"/>
                  </a:moveTo>
                  <a:lnTo>
                    <a:pt x="13563" y="0"/>
                  </a:lnTo>
                </a:path>
              </a:pathLst>
            </a:custGeom>
            <a:ln w="6426">
              <a:solidFill>
                <a:srgbClr val="070101"/>
              </a:solidFill>
            </a:ln>
          </p:spPr>
          <p:txBody>
            <a:bodyPr wrap="square" lIns="0" tIns="0" rIns="0" bIns="0" rtlCol="0"/>
            <a:lstStyle/>
            <a:p/>
          </p:txBody>
        </p:sp>
        <p:sp>
          <p:nvSpPr>
            <p:cNvPr id="4473" name="object 4473" descr=""/>
            <p:cNvSpPr/>
            <p:nvPr/>
          </p:nvSpPr>
          <p:spPr>
            <a:xfrm>
              <a:off x="4488596" y="2827009"/>
              <a:ext cx="12065" cy="22225"/>
            </a:xfrm>
            <a:custGeom>
              <a:avLst/>
              <a:gdLst/>
              <a:ahLst/>
              <a:cxnLst/>
              <a:rect l="l" t="t" r="r" b="b"/>
              <a:pathLst>
                <a:path w="12064" h="22225">
                  <a:moveTo>
                    <a:pt x="0" y="22098"/>
                  </a:moveTo>
                  <a:lnTo>
                    <a:pt x="11938" y="0"/>
                  </a:lnTo>
                </a:path>
              </a:pathLst>
            </a:custGeom>
            <a:ln w="6426">
              <a:solidFill>
                <a:srgbClr val="070101"/>
              </a:solidFill>
            </a:ln>
          </p:spPr>
          <p:txBody>
            <a:bodyPr wrap="square" lIns="0" tIns="0" rIns="0" bIns="0" rtlCol="0"/>
            <a:lstStyle/>
            <a:p/>
          </p:txBody>
        </p:sp>
        <p:sp>
          <p:nvSpPr>
            <p:cNvPr id="4474" name="object 4474" descr=""/>
            <p:cNvSpPr/>
            <p:nvPr/>
          </p:nvSpPr>
          <p:spPr>
            <a:xfrm>
              <a:off x="4488063" y="2829722"/>
              <a:ext cx="10795" cy="19685"/>
            </a:xfrm>
            <a:custGeom>
              <a:avLst/>
              <a:gdLst/>
              <a:ahLst/>
              <a:cxnLst/>
              <a:rect l="l" t="t" r="r" b="b"/>
              <a:pathLst>
                <a:path w="10795" h="19685">
                  <a:moveTo>
                    <a:pt x="0" y="19100"/>
                  </a:moveTo>
                  <a:lnTo>
                    <a:pt x="10325" y="0"/>
                  </a:lnTo>
                </a:path>
              </a:pathLst>
            </a:custGeom>
            <a:ln w="6426">
              <a:solidFill>
                <a:srgbClr val="070101"/>
              </a:solidFill>
            </a:ln>
          </p:spPr>
          <p:txBody>
            <a:bodyPr wrap="square" lIns="0" tIns="0" rIns="0" bIns="0" rtlCol="0"/>
            <a:lstStyle/>
            <a:p/>
          </p:txBody>
        </p:sp>
        <p:sp>
          <p:nvSpPr>
            <p:cNvPr id="4475" name="object 4475" descr=""/>
            <p:cNvSpPr/>
            <p:nvPr/>
          </p:nvSpPr>
          <p:spPr>
            <a:xfrm>
              <a:off x="4487542" y="2832421"/>
              <a:ext cx="8890" cy="16510"/>
            </a:xfrm>
            <a:custGeom>
              <a:avLst/>
              <a:gdLst/>
              <a:ahLst/>
              <a:cxnLst/>
              <a:rect l="l" t="t" r="r" b="b"/>
              <a:pathLst>
                <a:path w="8889" h="16510">
                  <a:moveTo>
                    <a:pt x="0" y="16116"/>
                  </a:moveTo>
                  <a:lnTo>
                    <a:pt x="8712" y="0"/>
                  </a:lnTo>
                </a:path>
              </a:pathLst>
            </a:custGeom>
            <a:ln w="6426">
              <a:solidFill>
                <a:srgbClr val="070101"/>
              </a:solidFill>
            </a:ln>
          </p:spPr>
          <p:txBody>
            <a:bodyPr wrap="square" lIns="0" tIns="0" rIns="0" bIns="0" rtlCol="0"/>
            <a:lstStyle/>
            <a:p/>
          </p:txBody>
        </p:sp>
        <p:sp>
          <p:nvSpPr>
            <p:cNvPr id="4476" name="object 4476" descr=""/>
            <p:cNvSpPr/>
            <p:nvPr/>
          </p:nvSpPr>
          <p:spPr>
            <a:xfrm>
              <a:off x="4487009" y="2835132"/>
              <a:ext cx="7620" cy="13335"/>
            </a:xfrm>
            <a:custGeom>
              <a:avLst/>
              <a:gdLst/>
              <a:ahLst/>
              <a:cxnLst/>
              <a:rect l="l" t="t" r="r" b="b"/>
              <a:pathLst>
                <a:path w="7620" h="13335">
                  <a:moveTo>
                    <a:pt x="0" y="13119"/>
                  </a:moveTo>
                  <a:lnTo>
                    <a:pt x="7099" y="0"/>
                  </a:lnTo>
                </a:path>
              </a:pathLst>
            </a:custGeom>
            <a:ln w="6426">
              <a:solidFill>
                <a:srgbClr val="070101"/>
              </a:solidFill>
            </a:ln>
          </p:spPr>
          <p:txBody>
            <a:bodyPr wrap="square" lIns="0" tIns="0" rIns="0" bIns="0" rtlCol="0"/>
            <a:lstStyle/>
            <a:p/>
          </p:txBody>
        </p:sp>
        <p:sp>
          <p:nvSpPr>
            <p:cNvPr id="4477" name="object 4477" descr=""/>
            <p:cNvSpPr/>
            <p:nvPr/>
          </p:nvSpPr>
          <p:spPr>
            <a:xfrm>
              <a:off x="4486475" y="2837845"/>
              <a:ext cx="5715" cy="10160"/>
            </a:xfrm>
            <a:custGeom>
              <a:avLst/>
              <a:gdLst/>
              <a:ahLst/>
              <a:cxnLst/>
              <a:rect l="l" t="t" r="r" b="b"/>
              <a:pathLst>
                <a:path w="5714" h="10160">
                  <a:moveTo>
                    <a:pt x="0" y="10121"/>
                  </a:moveTo>
                  <a:lnTo>
                    <a:pt x="5486" y="0"/>
                  </a:lnTo>
                </a:path>
              </a:pathLst>
            </a:custGeom>
            <a:ln w="6426">
              <a:solidFill>
                <a:srgbClr val="070101"/>
              </a:solidFill>
            </a:ln>
          </p:spPr>
          <p:txBody>
            <a:bodyPr wrap="square" lIns="0" tIns="0" rIns="0" bIns="0" rtlCol="0"/>
            <a:lstStyle/>
            <a:p/>
          </p:txBody>
        </p:sp>
        <p:sp>
          <p:nvSpPr>
            <p:cNvPr id="4478" name="object 4478" descr=""/>
            <p:cNvSpPr/>
            <p:nvPr/>
          </p:nvSpPr>
          <p:spPr>
            <a:xfrm>
              <a:off x="4485955" y="2840544"/>
              <a:ext cx="4445" cy="7620"/>
            </a:xfrm>
            <a:custGeom>
              <a:avLst/>
              <a:gdLst/>
              <a:ahLst/>
              <a:cxnLst/>
              <a:rect l="l" t="t" r="r" b="b"/>
              <a:pathLst>
                <a:path w="4445" h="7619">
                  <a:moveTo>
                    <a:pt x="0" y="7137"/>
                  </a:moveTo>
                  <a:lnTo>
                    <a:pt x="3860" y="0"/>
                  </a:lnTo>
                </a:path>
              </a:pathLst>
            </a:custGeom>
            <a:ln w="6426">
              <a:solidFill>
                <a:srgbClr val="070101"/>
              </a:solidFill>
            </a:ln>
          </p:spPr>
          <p:txBody>
            <a:bodyPr wrap="square" lIns="0" tIns="0" rIns="0" bIns="0" rtlCol="0"/>
            <a:lstStyle/>
            <a:p/>
          </p:txBody>
        </p:sp>
        <p:sp>
          <p:nvSpPr>
            <p:cNvPr id="4479" name="object 4479" descr=""/>
            <p:cNvSpPr/>
            <p:nvPr/>
          </p:nvSpPr>
          <p:spPr>
            <a:xfrm>
              <a:off x="4485421" y="2843257"/>
              <a:ext cx="2540" cy="4445"/>
            </a:xfrm>
            <a:custGeom>
              <a:avLst/>
              <a:gdLst/>
              <a:ahLst/>
              <a:cxnLst/>
              <a:rect l="l" t="t" r="r" b="b"/>
              <a:pathLst>
                <a:path w="2539" h="4444">
                  <a:moveTo>
                    <a:pt x="0" y="4140"/>
                  </a:moveTo>
                  <a:lnTo>
                    <a:pt x="2247" y="0"/>
                  </a:lnTo>
                </a:path>
              </a:pathLst>
            </a:custGeom>
            <a:ln w="6426">
              <a:solidFill>
                <a:srgbClr val="070101"/>
              </a:solidFill>
            </a:ln>
          </p:spPr>
          <p:txBody>
            <a:bodyPr wrap="square" lIns="0" tIns="0" rIns="0" bIns="0" rtlCol="0"/>
            <a:lstStyle/>
            <a:p/>
          </p:txBody>
        </p:sp>
        <p:sp>
          <p:nvSpPr>
            <p:cNvPr id="4480" name="object 4480" descr=""/>
            <p:cNvSpPr/>
            <p:nvPr/>
          </p:nvSpPr>
          <p:spPr>
            <a:xfrm>
              <a:off x="4484900" y="2845968"/>
              <a:ext cx="635" cy="1270"/>
            </a:xfrm>
            <a:custGeom>
              <a:avLst/>
              <a:gdLst/>
              <a:ahLst/>
              <a:cxnLst/>
              <a:rect l="l" t="t" r="r" b="b"/>
              <a:pathLst>
                <a:path w="635" h="1269">
                  <a:moveTo>
                    <a:pt x="0" y="1143"/>
                  </a:moveTo>
                  <a:lnTo>
                    <a:pt x="622" y="0"/>
                  </a:lnTo>
                </a:path>
                <a:path w="635" h="1269">
                  <a:moveTo>
                    <a:pt x="0" y="1143"/>
                  </a:moveTo>
                  <a:lnTo>
                    <a:pt x="622" y="0"/>
                  </a:lnTo>
                </a:path>
              </a:pathLst>
            </a:custGeom>
            <a:ln w="6426">
              <a:solidFill>
                <a:srgbClr val="070101"/>
              </a:solidFill>
            </a:ln>
          </p:spPr>
          <p:txBody>
            <a:bodyPr wrap="square" lIns="0" tIns="0" rIns="0" bIns="0" rtlCol="0"/>
            <a:lstStyle/>
            <a:p/>
          </p:txBody>
        </p:sp>
        <p:sp>
          <p:nvSpPr>
            <p:cNvPr id="4481" name="object 4481" descr=""/>
            <p:cNvSpPr/>
            <p:nvPr/>
          </p:nvSpPr>
          <p:spPr>
            <a:xfrm>
              <a:off x="4499349" y="2809420"/>
              <a:ext cx="15240" cy="45720"/>
            </a:xfrm>
            <a:custGeom>
              <a:avLst/>
              <a:gdLst/>
              <a:ahLst/>
              <a:cxnLst/>
              <a:rect l="l" t="t" r="r" b="b"/>
              <a:pathLst>
                <a:path w="15239" h="45719">
                  <a:moveTo>
                    <a:pt x="0" y="45504"/>
                  </a:moveTo>
                  <a:lnTo>
                    <a:pt x="15138" y="0"/>
                  </a:lnTo>
                </a:path>
              </a:pathLst>
            </a:custGeom>
            <a:ln w="6426">
              <a:solidFill>
                <a:srgbClr val="070101"/>
              </a:solidFill>
            </a:ln>
          </p:spPr>
          <p:txBody>
            <a:bodyPr wrap="square" lIns="0" tIns="0" rIns="0" bIns="0" rtlCol="0"/>
            <a:lstStyle/>
            <a:p/>
          </p:txBody>
        </p:sp>
        <p:sp>
          <p:nvSpPr>
            <p:cNvPr id="4482" name="object 4482" descr=""/>
            <p:cNvSpPr/>
            <p:nvPr/>
          </p:nvSpPr>
          <p:spPr>
            <a:xfrm>
              <a:off x="4484702" y="2846999"/>
              <a:ext cx="15240" cy="8255"/>
            </a:xfrm>
            <a:custGeom>
              <a:avLst/>
              <a:gdLst/>
              <a:ahLst/>
              <a:cxnLst/>
              <a:rect l="l" t="t" r="r" b="b"/>
              <a:pathLst>
                <a:path w="15239" h="8255">
                  <a:moveTo>
                    <a:pt x="0" y="0"/>
                  </a:moveTo>
                  <a:lnTo>
                    <a:pt x="14643" y="7924"/>
                  </a:lnTo>
                </a:path>
              </a:pathLst>
            </a:custGeom>
            <a:ln w="6426">
              <a:solidFill>
                <a:srgbClr val="070101"/>
              </a:solidFill>
            </a:ln>
          </p:spPr>
          <p:txBody>
            <a:bodyPr wrap="square" lIns="0" tIns="0" rIns="0" bIns="0" rtlCol="0"/>
            <a:lstStyle/>
            <a:p/>
          </p:txBody>
        </p:sp>
        <p:sp>
          <p:nvSpPr>
            <p:cNvPr id="4483" name="object 4483" descr=""/>
            <p:cNvSpPr/>
            <p:nvPr/>
          </p:nvSpPr>
          <p:spPr>
            <a:xfrm>
              <a:off x="4357648" y="2809414"/>
              <a:ext cx="156845" cy="290195"/>
            </a:xfrm>
            <a:custGeom>
              <a:avLst/>
              <a:gdLst/>
              <a:ahLst/>
              <a:cxnLst/>
              <a:rect l="l" t="t" r="r" b="b"/>
              <a:pathLst>
                <a:path w="156845" h="290194">
                  <a:moveTo>
                    <a:pt x="156845" y="0"/>
                  </a:moveTo>
                  <a:lnTo>
                    <a:pt x="127050" y="37579"/>
                  </a:lnTo>
                </a:path>
                <a:path w="156845" h="290194">
                  <a:moveTo>
                    <a:pt x="156845" y="0"/>
                  </a:moveTo>
                  <a:lnTo>
                    <a:pt x="0" y="290017"/>
                  </a:lnTo>
                </a:path>
              </a:pathLst>
            </a:custGeom>
            <a:ln w="6426">
              <a:solidFill>
                <a:srgbClr val="070101"/>
              </a:solidFill>
            </a:ln>
          </p:spPr>
          <p:txBody>
            <a:bodyPr wrap="square" lIns="0" tIns="0" rIns="0" bIns="0" rtlCol="0"/>
            <a:lstStyle/>
            <a:p/>
          </p:txBody>
        </p:sp>
        <p:sp>
          <p:nvSpPr>
            <p:cNvPr id="4484" name="object 4484" descr=""/>
            <p:cNvSpPr/>
            <p:nvPr/>
          </p:nvSpPr>
          <p:spPr>
            <a:xfrm>
              <a:off x="5225999" y="2650968"/>
              <a:ext cx="13970" cy="43815"/>
            </a:xfrm>
            <a:custGeom>
              <a:avLst/>
              <a:gdLst/>
              <a:ahLst/>
              <a:cxnLst/>
              <a:rect l="l" t="t" r="r" b="b"/>
              <a:pathLst>
                <a:path w="13970" h="43814">
                  <a:moveTo>
                    <a:pt x="13893" y="43370"/>
                  </a:moveTo>
                  <a:lnTo>
                    <a:pt x="0" y="0"/>
                  </a:lnTo>
                </a:path>
              </a:pathLst>
            </a:custGeom>
            <a:ln w="6426">
              <a:solidFill>
                <a:srgbClr val="070101"/>
              </a:solidFill>
            </a:ln>
          </p:spPr>
          <p:txBody>
            <a:bodyPr wrap="square" lIns="0" tIns="0" rIns="0" bIns="0" rtlCol="0"/>
            <a:lstStyle/>
            <a:p/>
          </p:txBody>
        </p:sp>
        <p:sp>
          <p:nvSpPr>
            <p:cNvPr id="4485" name="object 4485" descr=""/>
            <p:cNvSpPr/>
            <p:nvPr/>
          </p:nvSpPr>
          <p:spPr>
            <a:xfrm>
              <a:off x="5227610" y="2654033"/>
              <a:ext cx="13335" cy="40640"/>
            </a:xfrm>
            <a:custGeom>
              <a:avLst/>
              <a:gdLst/>
              <a:ahLst/>
              <a:cxnLst/>
              <a:rect l="l" t="t" r="r" b="b"/>
              <a:pathLst>
                <a:path w="13335" h="40639">
                  <a:moveTo>
                    <a:pt x="12852" y="40119"/>
                  </a:moveTo>
                  <a:lnTo>
                    <a:pt x="0" y="0"/>
                  </a:lnTo>
                </a:path>
              </a:pathLst>
            </a:custGeom>
            <a:ln w="6426">
              <a:solidFill>
                <a:srgbClr val="070101"/>
              </a:solidFill>
            </a:ln>
          </p:spPr>
          <p:txBody>
            <a:bodyPr wrap="square" lIns="0" tIns="0" rIns="0" bIns="0" rtlCol="0"/>
            <a:lstStyle/>
            <a:p/>
          </p:txBody>
        </p:sp>
        <p:sp>
          <p:nvSpPr>
            <p:cNvPr id="4486" name="object 4486" descr=""/>
            <p:cNvSpPr/>
            <p:nvPr/>
          </p:nvSpPr>
          <p:spPr>
            <a:xfrm>
              <a:off x="5229211" y="2657092"/>
              <a:ext cx="12065" cy="37465"/>
            </a:xfrm>
            <a:custGeom>
              <a:avLst/>
              <a:gdLst/>
              <a:ahLst/>
              <a:cxnLst/>
              <a:rect l="l" t="t" r="r" b="b"/>
              <a:pathLst>
                <a:path w="12064" h="37464">
                  <a:moveTo>
                    <a:pt x="11823" y="36880"/>
                  </a:moveTo>
                  <a:lnTo>
                    <a:pt x="0" y="0"/>
                  </a:lnTo>
                </a:path>
              </a:pathLst>
            </a:custGeom>
            <a:ln w="6426">
              <a:solidFill>
                <a:srgbClr val="070101"/>
              </a:solidFill>
            </a:ln>
          </p:spPr>
          <p:txBody>
            <a:bodyPr wrap="square" lIns="0" tIns="0" rIns="0" bIns="0" rtlCol="0"/>
            <a:lstStyle/>
            <a:p/>
          </p:txBody>
        </p:sp>
        <p:sp>
          <p:nvSpPr>
            <p:cNvPr id="4487" name="object 4487" descr=""/>
            <p:cNvSpPr/>
            <p:nvPr/>
          </p:nvSpPr>
          <p:spPr>
            <a:xfrm>
              <a:off x="5230822" y="2660144"/>
              <a:ext cx="10795" cy="33655"/>
            </a:xfrm>
            <a:custGeom>
              <a:avLst/>
              <a:gdLst/>
              <a:ahLst/>
              <a:cxnLst/>
              <a:rect l="l" t="t" r="r" b="b"/>
              <a:pathLst>
                <a:path w="10795" h="33655">
                  <a:moveTo>
                    <a:pt x="10782" y="33642"/>
                  </a:moveTo>
                  <a:lnTo>
                    <a:pt x="0" y="0"/>
                  </a:lnTo>
                </a:path>
              </a:pathLst>
            </a:custGeom>
            <a:ln w="6426">
              <a:solidFill>
                <a:srgbClr val="070101"/>
              </a:solidFill>
            </a:ln>
          </p:spPr>
          <p:txBody>
            <a:bodyPr wrap="square" lIns="0" tIns="0" rIns="0" bIns="0" rtlCol="0"/>
            <a:lstStyle/>
            <a:p/>
          </p:txBody>
        </p:sp>
        <p:sp>
          <p:nvSpPr>
            <p:cNvPr id="4488" name="object 4488" descr=""/>
            <p:cNvSpPr/>
            <p:nvPr/>
          </p:nvSpPr>
          <p:spPr>
            <a:xfrm>
              <a:off x="5232434" y="2663204"/>
              <a:ext cx="10160" cy="30480"/>
            </a:xfrm>
            <a:custGeom>
              <a:avLst/>
              <a:gdLst/>
              <a:ahLst/>
              <a:cxnLst/>
              <a:rect l="l" t="t" r="r" b="b"/>
              <a:pathLst>
                <a:path w="10160" h="30480">
                  <a:moveTo>
                    <a:pt x="9740" y="30403"/>
                  </a:moveTo>
                  <a:lnTo>
                    <a:pt x="0" y="0"/>
                  </a:lnTo>
                </a:path>
              </a:pathLst>
            </a:custGeom>
            <a:ln w="6426">
              <a:solidFill>
                <a:srgbClr val="070101"/>
              </a:solidFill>
            </a:ln>
          </p:spPr>
          <p:txBody>
            <a:bodyPr wrap="square" lIns="0" tIns="0" rIns="0" bIns="0" rtlCol="0"/>
            <a:lstStyle/>
            <a:p/>
          </p:txBody>
        </p:sp>
        <p:sp>
          <p:nvSpPr>
            <p:cNvPr id="4489" name="object 4489" descr=""/>
            <p:cNvSpPr/>
            <p:nvPr/>
          </p:nvSpPr>
          <p:spPr>
            <a:xfrm>
              <a:off x="5234046" y="2666255"/>
              <a:ext cx="8890" cy="27305"/>
            </a:xfrm>
            <a:custGeom>
              <a:avLst/>
              <a:gdLst/>
              <a:ahLst/>
              <a:cxnLst/>
              <a:rect l="l" t="t" r="r" b="b"/>
              <a:pathLst>
                <a:path w="8889" h="27305">
                  <a:moveTo>
                    <a:pt x="8699" y="27165"/>
                  </a:moveTo>
                  <a:lnTo>
                    <a:pt x="0" y="0"/>
                  </a:lnTo>
                </a:path>
              </a:pathLst>
            </a:custGeom>
            <a:ln w="6426">
              <a:solidFill>
                <a:srgbClr val="070101"/>
              </a:solidFill>
            </a:ln>
          </p:spPr>
          <p:txBody>
            <a:bodyPr wrap="square" lIns="0" tIns="0" rIns="0" bIns="0" rtlCol="0"/>
            <a:lstStyle/>
            <a:p/>
          </p:txBody>
        </p:sp>
        <p:sp>
          <p:nvSpPr>
            <p:cNvPr id="4490" name="object 4490" descr=""/>
            <p:cNvSpPr/>
            <p:nvPr/>
          </p:nvSpPr>
          <p:spPr>
            <a:xfrm>
              <a:off x="5235646" y="2669315"/>
              <a:ext cx="8255" cy="24130"/>
            </a:xfrm>
            <a:custGeom>
              <a:avLst/>
              <a:gdLst/>
              <a:ahLst/>
              <a:cxnLst/>
              <a:rect l="l" t="t" r="r" b="b"/>
              <a:pathLst>
                <a:path w="8254" h="24130">
                  <a:moveTo>
                    <a:pt x="7670" y="23926"/>
                  </a:moveTo>
                  <a:lnTo>
                    <a:pt x="0" y="0"/>
                  </a:lnTo>
                </a:path>
              </a:pathLst>
            </a:custGeom>
            <a:ln w="6426">
              <a:solidFill>
                <a:srgbClr val="070101"/>
              </a:solidFill>
            </a:ln>
          </p:spPr>
          <p:txBody>
            <a:bodyPr wrap="square" lIns="0" tIns="0" rIns="0" bIns="0" rtlCol="0"/>
            <a:lstStyle/>
            <a:p/>
          </p:txBody>
        </p:sp>
        <p:sp>
          <p:nvSpPr>
            <p:cNvPr id="4491" name="object 4491" descr=""/>
            <p:cNvSpPr/>
            <p:nvPr/>
          </p:nvSpPr>
          <p:spPr>
            <a:xfrm>
              <a:off x="5237270" y="2672379"/>
              <a:ext cx="6985" cy="20955"/>
            </a:xfrm>
            <a:custGeom>
              <a:avLst/>
              <a:gdLst/>
              <a:ahLst/>
              <a:cxnLst/>
              <a:rect l="l" t="t" r="r" b="b"/>
              <a:pathLst>
                <a:path w="6985" h="20955">
                  <a:moveTo>
                    <a:pt x="6616" y="20675"/>
                  </a:moveTo>
                  <a:lnTo>
                    <a:pt x="0" y="0"/>
                  </a:lnTo>
                </a:path>
              </a:pathLst>
            </a:custGeom>
            <a:ln w="6426">
              <a:solidFill>
                <a:srgbClr val="070101"/>
              </a:solidFill>
            </a:ln>
          </p:spPr>
          <p:txBody>
            <a:bodyPr wrap="square" lIns="0" tIns="0" rIns="0" bIns="0" rtlCol="0"/>
            <a:lstStyle/>
            <a:p/>
          </p:txBody>
        </p:sp>
        <p:sp>
          <p:nvSpPr>
            <p:cNvPr id="4492" name="object 4492" descr=""/>
            <p:cNvSpPr/>
            <p:nvPr/>
          </p:nvSpPr>
          <p:spPr>
            <a:xfrm>
              <a:off x="5238882" y="2675426"/>
              <a:ext cx="5715" cy="17780"/>
            </a:xfrm>
            <a:custGeom>
              <a:avLst/>
              <a:gdLst/>
              <a:ahLst/>
              <a:cxnLst/>
              <a:rect l="l" t="t" r="r" b="b"/>
              <a:pathLst>
                <a:path w="5714" h="17780">
                  <a:moveTo>
                    <a:pt x="5575" y="17449"/>
                  </a:moveTo>
                  <a:lnTo>
                    <a:pt x="0" y="0"/>
                  </a:lnTo>
                </a:path>
              </a:pathLst>
            </a:custGeom>
            <a:ln w="6426">
              <a:solidFill>
                <a:srgbClr val="070101"/>
              </a:solidFill>
            </a:ln>
          </p:spPr>
          <p:txBody>
            <a:bodyPr wrap="square" lIns="0" tIns="0" rIns="0" bIns="0" rtlCol="0"/>
            <a:lstStyle/>
            <a:p/>
          </p:txBody>
        </p:sp>
        <p:sp>
          <p:nvSpPr>
            <p:cNvPr id="4493" name="object 4493" descr=""/>
            <p:cNvSpPr/>
            <p:nvPr/>
          </p:nvSpPr>
          <p:spPr>
            <a:xfrm>
              <a:off x="5240481" y="2678491"/>
              <a:ext cx="5080" cy="14604"/>
            </a:xfrm>
            <a:custGeom>
              <a:avLst/>
              <a:gdLst/>
              <a:ahLst/>
              <a:cxnLst/>
              <a:rect l="l" t="t" r="r" b="b"/>
              <a:pathLst>
                <a:path w="5079" h="14605">
                  <a:moveTo>
                    <a:pt x="4546" y="14198"/>
                  </a:moveTo>
                  <a:lnTo>
                    <a:pt x="0" y="0"/>
                  </a:lnTo>
                </a:path>
              </a:pathLst>
            </a:custGeom>
            <a:ln w="6426">
              <a:solidFill>
                <a:srgbClr val="070101"/>
              </a:solidFill>
            </a:ln>
          </p:spPr>
          <p:txBody>
            <a:bodyPr wrap="square" lIns="0" tIns="0" rIns="0" bIns="0" rtlCol="0"/>
            <a:lstStyle/>
            <a:p/>
          </p:txBody>
        </p:sp>
        <p:sp>
          <p:nvSpPr>
            <p:cNvPr id="4494" name="object 4494" descr=""/>
            <p:cNvSpPr/>
            <p:nvPr/>
          </p:nvSpPr>
          <p:spPr>
            <a:xfrm>
              <a:off x="5242092" y="2681550"/>
              <a:ext cx="3810" cy="11430"/>
            </a:xfrm>
            <a:custGeom>
              <a:avLst/>
              <a:gdLst/>
              <a:ahLst/>
              <a:cxnLst/>
              <a:rect l="l" t="t" r="r" b="b"/>
              <a:pathLst>
                <a:path w="3810" h="11430">
                  <a:moveTo>
                    <a:pt x="3505" y="10960"/>
                  </a:moveTo>
                  <a:lnTo>
                    <a:pt x="0" y="0"/>
                  </a:lnTo>
                </a:path>
              </a:pathLst>
            </a:custGeom>
            <a:ln w="6426">
              <a:solidFill>
                <a:srgbClr val="070101"/>
              </a:solidFill>
            </a:ln>
          </p:spPr>
          <p:txBody>
            <a:bodyPr wrap="square" lIns="0" tIns="0" rIns="0" bIns="0" rtlCol="0"/>
            <a:lstStyle/>
            <a:p/>
          </p:txBody>
        </p:sp>
        <p:sp>
          <p:nvSpPr>
            <p:cNvPr id="4495" name="object 4495" descr=""/>
            <p:cNvSpPr/>
            <p:nvPr/>
          </p:nvSpPr>
          <p:spPr>
            <a:xfrm>
              <a:off x="5243705" y="2684602"/>
              <a:ext cx="2540" cy="8255"/>
            </a:xfrm>
            <a:custGeom>
              <a:avLst/>
              <a:gdLst/>
              <a:ahLst/>
              <a:cxnLst/>
              <a:rect l="l" t="t" r="r" b="b"/>
              <a:pathLst>
                <a:path w="2539" h="8255">
                  <a:moveTo>
                    <a:pt x="2463" y="7721"/>
                  </a:moveTo>
                  <a:lnTo>
                    <a:pt x="0" y="0"/>
                  </a:lnTo>
                </a:path>
              </a:pathLst>
            </a:custGeom>
            <a:ln w="6426">
              <a:solidFill>
                <a:srgbClr val="070101"/>
              </a:solidFill>
            </a:ln>
          </p:spPr>
          <p:txBody>
            <a:bodyPr wrap="square" lIns="0" tIns="0" rIns="0" bIns="0" rtlCol="0"/>
            <a:lstStyle/>
            <a:p/>
          </p:txBody>
        </p:sp>
        <p:sp>
          <p:nvSpPr>
            <p:cNvPr id="4496" name="object 4496" descr=""/>
            <p:cNvSpPr/>
            <p:nvPr/>
          </p:nvSpPr>
          <p:spPr>
            <a:xfrm>
              <a:off x="5245317" y="2687660"/>
              <a:ext cx="1905" cy="5080"/>
            </a:xfrm>
            <a:custGeom>
              <a:avLst/>
              <a:gdLst/>
              <a:ahLst/>
              <a:cxnLst/>
              <a:rect l="l" t="t" r="r" b="b"/>
              <a:pathLst>
                <a:path w="1904" h="5080">
                  <a:moveTo>
                    <a:pt x="1422" y="4483"/>
                  </a:moveTo>
                  <a:lnTo>
                    <a:pt x="0" y="0"/>
                  </a:lnTo>
                </a:path>
              </a:pathLst>
            </a:custGeom>
            <a:ln w="6426">
              <a:solidFill>
                <a:srgbClr val="070101"/>
              </a:solidFill>
            </a:ln>
          </p:spPr>
          <p:txBody>
            <a:bodyPr wrap="square" lIns="0" tIns="0" rIns="0" bIns="0" rtlCol="0"/>
            <a:lstStyle/>
            <a:p/>
          </p:txBody>
        </p:sp>
        <p:sp>
          <p:nvSpPr>
            <p:cNvPr id="4497" name="object 4497" descr=""/>
            <p:cNvSpPr/>
            <p:nvPr/>
          </p:nvSpPr>
          <p:spPr>
            <a:xfrm>
              <a:off x="5246916" y="2690713"/>
              <a:ext cx="635" cy="1270"/>
            </a:xfrm>
            <a:custGeom>
              <a:avLst/>
              <a:gdLst/>
              <a:ahLst/>
              <a:cxnLst/>
              <a:rect l="l" t="t" r="r" b="b"/>
              <a:pathLst>
                <a:path w="635" h="1269">
                  <a:moveTo>
                    <a:pt x="393" y="1244"/>
                  </a:moveTo>
                  <a:lnTo>
                    <a:pt x="0" y="0"/>
                  </a:lnTo>
                </a:path>
                <a:path w="635" h="1269">
                  <a:moveTo>
                    <a:pt x="393" y="1244"/>
                  </a:moveTo>
                  <a:lnTo>
                    <a:pt x="0" y="0"/>
                  </a:lnTo>
                </a:path>
              </a:pathLst>
            </a:custGeom>
            <a:ln w="6426">
              <a:solidFill>
                <a:srgbClr val="070101"/>
              </a:solidFill>
            </a:ln>
          </p:spPr>
          <p:txBody>
            <a:bodyPr wrap="square" lIns="0" tIns="0" rIns="0" bIns="0" rtlCol="0"/>
            <a:lstStyle/>
            <a:p/>
          </p:txBody>
        </p:sp>
        <p:sp>
          <p:nvSpPr>
            <p:cNvPr id="4498" name="object 4498" descr=""/>
            <p:cNvSpPr/>
            <p:nvPr/>
          </p:nvSpPr>
          <p:spPr>
            <a:xfrm>
              <a:off x="5225429" y="2651162"/>
              <a:ext cx="13970" cy="43815"/>
            </a:xfrm>
            <a:custGeom>
              <a:avLst/>
              <a:gdLst/>
              <a:ahLst/>
              <a:cxnLst/>
              <a:rect l="l" t="t" r="r" b="b"/>
              <a:pathLst>
                <a:path w="13970" h="43814">
                  <a:moveTo>
                    <a:pt x="13893" y="43357"/>
                  </a:moveTo>
                  <a:lnTo>
                    <a:pt x="0" y="0"/>
                  </a:lnTo>
                </a:path>
              </a:pathLst>
            </a:custGeom>
            <a:ln w="6426">
              <a:solidFill>
                <a:srgbClr val="070101"/>
              </a:solidFill>
            </a:ln>
          </p:spPr>
          <p:txBody>
            <a:bodyPr wrap="square" lIns="0" tIns="0" rIns="0" bIns="0" rtlCol="0"/>
            <a:lstStyle/>
            <a:p/>
          </p:txBody>
        </p:sp>
        <p:sp>
          <p:nvSpPr>
            <p:cNvPr id="4499" name="object 4499" descr=""/>
            <p:cNvSpPr/>
            <p:nvPr/>
          </p:nvSpPr>
          <p:spPr>
            <a:xfrm>
              <a:off x="5225900" y="2654585"/>
              <a:ext cx="13335" cy="40640"/>
            </a:xfrm>
            <a:custGeom>
              <a:avLst/>
              <a:gdLst/>
              <a:ahLst/>
              <a:cxnLst/>
              <a:rect l="l" t="t" r="r" b="b"/>
              <a:pathLst>
                <a:path w="13335" h="40639">
                  <a:moveTo>
                    <a:pt x="12839" y="40119"/>
                  </a:moveTo>
                  <a:lnTo>
                    <a:pt x="0" y="0"/>
                  </a:lnTo>
                </a:path>
              </a:pathLst>
            </a:custGeom>
            <a:ln w="6426">
              <a:solidFill>
                <a:srgbClr val="070101"/>
              </a:solidFill>
            </a:ln>
          </p:spPr>
          <p:txBody>
            <a:bodyPr wrap="square" lIns="0" tIns="0" rIns="0" bIns="0" rtlCol="0"/>
            <a:lstStyle/>
            <a:p/>
          </p:txBody>
        </p:sp>
        <p:sp>
          <p:nvSpPr>
            <p:cNvPr id="4500" name="object 4500" descr=""/>
            <p:cNvSpPr/>
            <p:nvPr/>
          </p:nvSpPr>
          <p:spPr>
            <a:xfrm>
              <a:off x="5226358" y="2658004"/>
              <a:ext cx="12065" cy="37465"/>
            </a:xfrm>
            <a:custGeom>
              <a:avLst/>
              <a:gdLst/>
              <a:ahLst/>
              <a:cxnLst/>
              <a:rect l="l" t="t" r="r" b="b"/>
              <a:pathLst>
                <a:path w="12064" h="37464">
                  <a:moveTo>
                    <a:pt x="11811" y="36880"/>
                  </a:moveTo>
                  <a:lnTo>
                    <a:pt x="0" y="0"/>
                  </a:lnTo>
                </a:path>
              </a:pathLst>
            </a:custGeom>
            <a:ln w="6426">
              <a:solidFill>
                <a:srgbClr val="070101"/>
              </a:solidFill>
            </a:ln>
          </p:spPr>
          <p:txBody>
            <a:bodyPr wrap="square" lIns="0" tIns="0" rIns="0" bIns="0" rtlCol="0"/>
            <a:lstStyle/>
            <a:p/>
          </p:txBody>
        </p:sp>
        <p:sp>
          <p:nvSpPr>
            <p:cNvPr id="4501" name="object 4501" descr=""/>
            <p:cNvSpPr/>
            <p:nvPr/>
          </p:nvSpPr>
          <p:spPr>
            <a:xfrm>
              <a:off x="5226829" y="2661428"/>
              <a:ext cx="10795" cy="33655"/>
            </a:xfrm>
            <a:custGeom>
              <a:avLst/>
              <a:gdLst/>
              <a:ahLst/>
              <a:cxnLst/>
              <a:rect l="l" t="t" r="r" b="b"/>
              <a:pathLst>
                <a:path w="10795" h="33655">
                  <a:moveTo>
                    <a:pt x="10769" y="33642"/>
                  </a:moveTo>
                  <a:lnTo>
                    <a:pt x="0" y="0"/>
                  </a:lnTo>
                </a:path>
              </a:pathLst>
            </a:custGeom>
            <a:ln w="6426">
              <a:solidFill>
                <a:srgbClr val="070101"/>
              </a:solidFill>
            </a:ln>
          </p:spPr>
          <p:txBody>
            <a:bodyPr wrap="square" lIns="0" tIns="0" rIns="0" bIns="0" rtlCol="0"/>
            <a:lstStyle/>
            <a:p/>
          </p:txBody>
        </p:sp>
        <p:sp>
          <p:nvSpPr>
            <p:cNvPr id="4502" name="object 4502" descr=""/>
            <p:cNvSpPr/>
            <p:nvPr/>
          </p:nvSpPr>
          <p:spPr>
            <a:xfrm>
              <a:off x="5227287" y="2664847"/>
              <a:ext cx="10160" cy="30480"/>
            </a:xfrm>
            <a:custGeom>
              <a:avLst/>
              <a:gdLst/>
              <a:ahLst/>
              <a:cxnLst/>
              <a:rect l="l" t="t" r="r" b="b"/>
              <a:pathLst>
                <a:path w="10160" h="30480">
                  <a:moveTo>
                    <a:pt x="9740" y="30403"/>
                  </a:moveTo>
                  <a:lnTo>
                    <a:pt x="0" y="0"/>
                  </a:lnTo>
                </a:path>
              </a:pathLst>
            </a:custGeom>
            <a:ln w="6426">
              <a:solidFill>
                <a:srgbClr val="070101"/>
              </a:solidFill>
            </a:ln>
          </p:spPr>
          <p:txBody>
            <a:bodyPr wrap="square" lIns="0" tIns="0" rIns="0" bIns="0" rtlCol="0"/>
            <a:lstStyle/>
            <a:p/>
          </p:txBody>
        </p:sp>
        <p:sp>
          <p:nvSpPr>
            <p:cNvPr id="4503" name="object 4503" descr=""/>
            <p:cNvSpPr/>
            <p:nvPr/>
          </p:nvSpPr>
          <p:spPr>
            <a:xfrm>
              <a:off x="5227758" y="2668271"/>
              <a:ext cx="8890" cy="27305"/>
            </a:xfrm>
            <a:custGeom>
              <a:avLst/>
              <a:gdLst/>
              <a:ahLst/>
              <a:cxnLst/>
              <a:rect l="l" t="t" r="r" b="b"/>
              <a:pathLst>
                <a:path w="8889" h="27305">
                  <a:moveTo>
                    <a:pt x="8699" y="27165"/>
                  </a:moveTo>
                  <a:lnTo>
                    <a:pt x="0" y="0"/>
                  </a:lnTo>
                </a:path>
              </a:pathLst>
            </a:custGeom>
            <a:ln w="6426">
              <a:solidFill>
                <a:srgbClr val="070101"/>
              </a:solidFill>
            </a:ln>
          </p:spPr>
          <p:txBody>
            <a:bodyPr wrap="square" lIns="0" tIns="0" rIns="0" bIns="0" rtlCol="0"/>
            <a:lstStyle/>
            <a:p/>
          </p:txBody>
        </p:sp>
        <p:sp>
          <p:nvSpPr>
            <p:cNvPr id="4504" name="object 4504" descr=""/>
            <p:cNvSpPr/>
            <p:nvPr/>
          </p:nvSpPr>
          <p:spPr>
            <a:xfrm>
              <a:off x="5228229" y="2671690"/>
              <a:ext cx="8255" cy="24130"/>
            </a:xfrm>
            <a:custGeom>
              <a:avLst/>
              <a:gdLst/>
              <a:ahLst/>
              <a:cxnLst/>
              <a:rect l="l" t="t" r="r" b="b"/>
              <a:pathLst>
                <a:path w="8254" h="24130">
                  <a:moveTo>
                    <a:pt x="7658" y="23926"/>
                  </a:moveTo>
                  <a:lnTo>
                    <a:pt x="0" y="0"/>
                  </a:lnTo>
                </a:path>
              </a:pathLst>
            </a:custGeom>
            <a:ln w="6426">
              <a:solidFill>
                <a:srgbClr val="070101"/>
              </a:solidFill>
            </a:ln>
          </p:spPr>
          <p:txBody>
            <a:bodyPr wrap="square" lIns="0" tIns="0" rIns="0" bIns="0" rtlCol="0"/>
            <a:lstStyle/>
            <a:p/>
          </p:txBody>
        </p:sp>
        <p:sp>
          <p:nvSpPr>
            <p:cNvPr id="4505" name="object 4505" descr=""/>
            <p:cNvSpPr/>
            <p:nvPr/>
          </p:nvSpPr>
          <p:spPr>
            <a:xfrm>
              <a:off x="5228700" y="2675114"/>
              <a:ext cx="6985" cy="20955"/>
            </a:xfrm>
            <a:custGeom>
              <a:avLst/>
              <a:gdLst/>
              <a:ahLst/>
              <a:cxnLst/>
              <a:rect l="l" t="t" r="r" b="b"/>
              <a:pathLst>
                <a:path w="6985" h="20955">
                  <a:moveTo>
                    <a:pt x="6616" y="20688"/>
                  </a:moveTo>
                  <a:lnTo>
                    <a:pt x="0" y="0"/>
                  </a:lnTo>
                </a:path>
              </a:pathLst>
            </a:custGeom>
            <a:ln w="6426">
              <a:solidFill>
                <a:srgbClr val="070101"/>
              </a:solidFill>
            </a:ln>
          </p:spPr>
          <p:txBody>
            <a:bodyPr wrap="square" lIns="0" tIns="0" rIns="0" bIns="0" rtlCol="0"/>
            <a:lstStyle/>
            <a:p/>
          </p:txBody>
        </p:sp>
        <p:sp>
          <p:nvSpPr>
            <p:cNvPr id="4506" name="object 4506" descr=""/>
            <p:cNvSpPr/>
            <p:nvPr/>
          </p:nvSpPr>
          <p:spPr>
            <a:xfrm>
              <a:off x="5229171" y="2678533"/>
              <a:ext cx="5715" cy="17780"/>
            </a:xfrm>
            <a:custGeom>
              <a:avLst/>
              <a:gdLst/>
              <a:ahLst/>
              <a:cxnLst/>
              <a:rect l="l" t="t" r="r" b="b"/>
              <a:pathLst>
                <a:path w="5714" h="17780">
                  <a:moveTo>
                    <a:pt x="5575" y="17449"/>
                  </a:moveTo>
                  <a:lnTo>
                    <a:pt x="0" y="0"/>
                  </a:lnTo>
                </a:path>
              </a:pathLst>
            </a:custGeom>
            <a:ln w="6426">
              <a:solidFill>
                <a:srgbClr val="070101"/>
              </a:solidFill>
            </a:ln>
          </p:spPr>
          <p:txBody>
            <a:bodyPr wrap="square" lIns="0" tIns="0" rIns="0" bIns="0" rtlCol="0"/>
            <a:lstStyle/>
            <a:p/>
          </p:txBody>
        </p:sp>
        <p:sp>
          <p:nvSpPr>
            <p:cNvPr id="4507" name="object 4507" descr=""/>
            <p:cNvSpPr/>
            <p:nvPr/>
          </p:nvSpPr>
          <p:spPr>
            <a:xfrm>
              <a:off x="5229628" y="2681956"/>
              <a:ext cx="5080" cy="14604"/>
            </a:xfrm>
            <a:custGeom>
              <a:avLst/>
              <a:gdLst/>
              <a:ahLst/>
              <a:cxnLst/>
              <a:rect l="l" t="t" r="r" b="b"/>
              <a:pathLst>
                <a:path w="5079" h="14605">
                  <a:moveTo>
                    <a:pt x="4546" y="14211"/>
                  </a:moveTo>
                  <a:lnTo>
                    <a:pt x="0" y="0"/>
                  </a:lnTo>
                </a:path>
              </a:pathLst>
            </a:custGeom>
            <a:ln w="6426">
              <a:solidFill>
                <a:srgbClr val="070101"/>
              </a:solidFill>
            </a:ln>
          </p:spPr>
          <p:txBody>
            <a:bodyPr wrap="square" lIns="0" tIns="0" rIns="0" bIns="0" rtlCol="0"/>
            <a:lstStyle/>
            <a:p/>
          </p:txBody>
        </p:sp>
        <p:sp>
          <p:nvSpPr>
            <p:cNvPr id="4508" name="object 4508" descr=""/>
            <p:cNvSpPr/>
            <p:nvPr/>
          </p:nvSpPr>
          <p:spPr>
            <a:xfrm>
              <a:off x="5230100" y="2685388"/>
              <a:ext cx="3810" cy="11430"/>
            </a:xfrm>
            <a:custGeom>
              <a:avLst/>
              <a:gdLst/>
              <a:ahLst/>
              <a:cxnLst/>
              <a:rect l="l" t="t" r="r" b="b"/>
              <a:pathLst>
                <a:path w="3810" h="11430">
                  <a:moveTo>
                    <a:pt x="3505" y="10960"/>
                  </a:moveTo>
                  <a:lnTo>
                    <a:pt x="0" y="0"/>
                  </a:lnTo>
                </a:path>
              </a:pathLst>
            </a:custGeom>
            <a:ln w="6426">
              <a:solidFill>
                <a:srgbClr val="070101"/>
              </a:solidFill>
            </a:ln>
          </p:spPr>
          <p:txBody>
            <a:bodyPr wrap="square" lIns="0" tIns="0" rIns="0" bIns="0" rtlCol="0"/>
            <a:lstStyle/>
            <a:p/>
          </p:txBody>
        </p:sp>
        <p:sp>
          <p:nvSpPr>
            <p:cNvPr id="4509" name="object 4509" descr=""/>
            <p:cNvSpPr/>
            <p:nvPr/>
          </p:nvSpPr>
          <p:spPr>
            <a:xfrm>
              <a:off x="5230558" y="2688812"/>
              <a:ext cx="2540" cy="8255"/>
            </a:xfrm>
            <a:custGeom>
              <a:avLst/>
              <a:gdLst/>
              <a:ahLst/>
              <a:cxnLst/>
              <a:rect l="l" t="t" r="r" b="b"/>
              <a:pathLst>
                <a:path w="2539" h="8255">
                  <a:moveTo>
                    <a:pt x="2476" y="7721"/>
                  </a:moveTo>
                  <a:lnTo>
                    <a:pt x="0" y="0"/>
                  </a:lnTo>
                </a:path>
              </a:pathLst>
            </a:custGeom>
            <a:ln w="6426">
              <a:solidFill>
                <a:srgbClr val="070101"/>
              </a:solidFill>
            </a:ln>
          </p:spPr>
          <p:txBody>
            <a:bodyPr wrap="square" lIns="0" tIns="0" rIns="0" bIns="0" rtlCol="0"/>
            <a:lstStyle/>
            <a:p/>
          </p:txBody>
        </p:sp>
        <p:sp>
          <p:nvSpPr>
            <p:cNvPr id="4510" name="object 4510" descr=""/>
            <p:cNvSpPr/>
            <p:nvPr/>
          </p:nvSpPr>
          <p:spPr>
            <a:xfrm>
              <a:off x="5231029" y="2692231"/>
              <a:ext cx="1905" cy="5080"/>
            </a:xfrm>
            <a:custGeom>
              <a:avLst/>
              <a:gdLst/>
              <a:ahLst/>
              <a:cxnLst/>
              <a:rect l="l" t="t" r="r" b="b"/>
              <a:pathLst>
                <a:path w="1904" h="5080">
                  <a:moveTo>
                    <a:pt x="1435" y="4483"/>
                  </a:moveTo>
                  <a:lnTo>
                    <a:pt x="0" y="0"/>
                  </a:lnTo>
                </a:path>
              </a:pathLst>
            </a:custGeom>
            <a:ln w="6426">
              <a:solidFill>
                <a:srgbClr val="070101"/>
              </a:solidFill>
            </a:ln>
          </p:spPr>
          <p:txBody>
            <a:bodyPr wrap="square" lIns="0" tIns="0" rIns="0" bIns="0" rtlCol="0"/>
            <a:lstStyle/>
            <a:p/>
          </p:txBody>
        </p:sp>
        <p:sp>
          <p:nvSpPr>
            <p:cNvPr id="4511" name="object 4511" descr=""/>
            <p:cNvSpPr/>
            <p:nvPr/>
          </p:nvSpPr>
          <p:spPr>
            <a:xfrm>
              <a:off x="5231499" y="2695656"/>
              <a:ext cx="635" cy="1270"/>
            </a:xfrm>
            <a:custGeom>
              <a:avLst/>
              <a:gdLst/>
              <a:ahLst/>
              <a:cxnLst/>
              <a:rect l="l" t="t" r="r" b="b"/>
              <a:pathLst>
                <a:path w="635" h="1269">
                  <a:moveTo>
                    <a:pt x="393" y="1244"/>
                  </a:moveTo>
                  <a:lnTo>
                    <a:pt x="0" y="0"/>
                  </a:lnTo>
                </a:path>
                <a:path w="635" h="1269">
                  <a:moveTo>
                    <a:pt x="393" y="1244"/>
                  </a:moveTo>
                  <a:lnTo>
                    <a:pt x="0" y="0"/>
                  </a:lnTo>
                </a:path>
              </a:pathLst>
            </a:custGeom>
            <a:ln w="6426">
              <a:solidFill>
                <a:srgbClr val="070101"/>
              </a:solidFill>
            </a:ln>
          </p:spPr>
          <p:txBody>
            <a:bodyPr wrap="square" lIns="0" tIns="0" rIns="0" bIns="0" rtlCol="0"/>
            <a:lstStyle/>
            <a:p/>
          </p:txBody>
        </p:sp>
        <p:sp>
          <p:nvSpPr>
            <p:cNvPr id="4512" name="object 4512" descr=""/>
            <p:cNvSpPr/>
            <p:nvPr/>
          </p:nvSpPr>
          <p:spPr>
            <a:xfrm>
              <a:off x="5225194" y="2649446"/>
              <a:ext cx="22860" cy="42545"/>
            </a:xfrm>
            <a:custGeom>
              <a:avLst/>
              <a:gdLst/>
              <a:ahLst/>
              <a:cxnLst/>
              <a:rect l="l" t="t" r="r" b="b"/>
              <a:pathLst>
                <a:path w="22860" h="42544">
                  <a:moveTo>
                    <a:pt x="22339" y="42443"/>
                  </a:moveTo>
                  <a:lnTo>
                    <a:pt x="0" y="0"/>
                  </a:lnTo>
                </a:path>
              </a:pathLst>
            </a:custGeom>
            <a:ln w="6426">
              <a:solidFill>
                <a:srgbClr val="070101"/>
              </a:solidFill>
            </a:ln>
          </p:spPr>
          <p:txBody>
            <a:bodyPr wrap="square" lIns="0" tIns="0" rIns="0" bIns="0" rtlCol="0"/>
            <a:lstStyle/>
            <a:p/>
          </p:txBody>
        </p:sp>
        <p:sp>
          <p:nvSpPr>
            <p:cNvPr id="4513" name="object 4513" descr=""/>
            <p:cNvSpPr/>
            <p:nvPr/>
          </p:nvSpPr>
          <p:spPr>
            <a:xfrm>
              <a:off x="5231671" y="2691888"/>
              <a:ext cx="15875" cy="5080"/>
            </a:xfrm>
            <a:custGeom>
              <a:avLst/>
              <a:gdLst/>
              <a:ahLst/>
              <a:cxnLst/>
              <a:rect l="l" t="t" r="r" b="b"/>
              <a:pathLst>
                <a:path w="15875" h="5080">
                  <a:moveTo>
                    <a:pt x="0" y="5079"/>
                  </a:moveTo>
                  <a:lnTo>
                    <a:pt x="15862" y="0"/>
                  </a:lnTo>
                </a:path>
              </a:pathLst>
            </a:custGeom>
            <a:ln w="6426">
              <a:solidFill>
                <a:srgbClr val="070101"/>
              </a:solidFill>
            </a:ln>
          </p:spPr>
          <p:txBody>
            <a:bodyPr wrap="square" lIns="0" tIns="0" rIns="0" bIns="0" rtlCol="0"/>
            <a:lstStyle/>
            <a:p/>
          </p:txBody>
        </p:sp>
        <p:sp>
          <p:nvSpPr>
            <p:cNvPr id="4514" name="object 4514" descr=""/>
            <p:cNvSpPr/>
            <p:nvPr/>
          </p:nvSpPr>
          <p:spPr>
            <a:xfrm>
              <a:off x="5225196" y="2649448"/>
              <a:ext cx="136525" cy="426084"/>
            </a:xfrm>
            <a:custGeom>
              <a:avLst/>
              <a:gdLst/>
              <a:ahLst/>
              <a:cxnLst/>
              <a:rect l="l" t="t" r="r" b="b"/>
              <a:pathLst>
                <a:path w="136525" h="426085">
                  <a:moveTo>
                    <a:pt x="0" y="0"/>
                  </a:moveTo>
                  <a:lnTo>
                    <a:pt x="6477" y="47523"/>
                  </a:lnTo>
                </a:path>
                <a:path w="136525" h="426085">
                  <a:moveTo>
                    <a:pt x="0" y="0"/>
                  </a:moveTo>
                  <a:lnTo>
                    <a:pt x="136283" y="425615"/>
                  </a:lnTo>
                </a:path>
              </a:pathLst>
            </a:custGeom>
            <a:ln w="6426">
              <a:solidFill>
                <a:srgbClr val="070101"/>
              </a:solidFill>
            </a:ln>
          </p:spPr>
          <p:txBody>
            <a:bodyPr wrap="square" lIns="0" tIns="0" rIns="0" bIns="0" rtlCol="0"/>
            <a:lstStyle/>
            <a:p/>
          </p:txBody>
        </p:sp>
        <p:sp>
          <p:nvSpPr>
            <p:cNvPr id="4515" name="object 4515" descr=""/>
            <p:cNvSpPr/>
            <p:nvPr/>
          </p:nvSpPr>
          <p:spPr>
            <a:xfrm>
              <a:off x="5361485" y="3075066"/>
              <a:ext cx="529590" cy="0"/>
            </a:xfrm>
            <a:custGeom>
              <a:avLst/>
              <a:gdLst/>
              <a:ahLst/>
              <a:cxnLst/>
              <a:rect l="l" t="t" r="r" b="b"/>
              <a:pathLst>
                <a:path w="529589" h="0">
                  <a:moveTo>
                    <a:pt x="0" y="0"/>
                  </a:moveTo>
                  <a:lnTo>
                    <a:pt x="529513" y="0"/>
                  </a:lnTo>
                </a:path>
              </a:pathLst>
            </a:custGeom>
            <a:ln w="6426">
              <a:solidFill>
                <a:srgbClr val="070101"/>
              </a:solidFill>
            </a:ln>
          </p:spPr>
          <p:txBody>
            <a:bodyPr wrap="square" lIns="0" tIns="0" rIns="0" bIns="0" rtlCol="0"/>
            <a:lstStyle/>
            <a:p/>
          </p:txBody>
        </p:sp>
        <p:pic>
          <p:nvPicPr>
            <p:cNvPr id="4516" name="object 4516" descr=""/>
            <p:cNvPicPr/>
            <p:nvPr/>
          </p:nvPicPr>
          <p:blipFill>
            <a:blip r:embed="rId60" cstate="print"/>
            <a:stretch>
              <a:fillRect/>
            </a:stretch>
          </p:blipFill>
          <p:spPr>
            <a:xfrm>
              <a:off x="5312062" y="2680181"/>
              <a:ext cx="158012" cy="164054"/>
            </a:xfrm>
            <a:prstGeom prst="rect">
              <a:avLst/>
            </a:prstGeom>
          </p:spPr>
        </p:pic>
        <p:sp>
          <p:nvSpPr>
            <p:cNvPr id="4517" name="object 4517" descr=""/>
            <p:cNvSpPr/>
            <p:nvPr/>
          </p:nvSpPr>
          <p:spPr>
            <a:xfrm>
              <a:off x="3846369" y="2160251"/>
              <a:ext cx="257810" cy="0"/>
            </a:xfrm>
            <a:custGeom>
              <a:avLst/>
              <a:gdLst/>
              <a:ahLst/>
              <a:cxnLst/>
              <a:rect l="l" t="t" r="r" b="b"/>
              <a:pathLst>
                <a:path w="257810" h="0">
                  <a:moveTo>
                    <a:pt x="257556" y="0"/>
                  </a:moveTo>
                  <a:lnTo>
                    <a:pt x="0" y="0"/>
                  </a:lnTo>
                </a:path>
              </a:pathLst>
            </a:custGeom>
            <a:ln w="6426">
              <a:solidFill>
                <a:srgbClr val="070101"/>
              </a:solidFill>
            </a:ln>
          </p:spPr>
          <p:txBody>
            <a:bodyPr wrap="square" lIns="0" tIns="0" rIns="0" bIns="0" rtlCol="0"/>
            <a:lstStyle/>
            <a:p/>
          </p:txBody>
        </p:sp>
        <p:sp>
          <p:nvSpPr>
            <p:cNvPr id="4518" name="object 4518" descr=""/>
            <p:cNvSpPr/>
            <p:nvPr/>
          </p:nvSpPr>
          <p:spPr>
            <a:xfrm>
              <a:off x="3869682" y="2113017"/>
              <a:ext cx="0" cy="45720"/>
            </a:xfrm>
            <a:custGeom>
              <a:avLst/>
              <a:gdLst/>
              <a:ahLst/>
              <a:cxnLst/>
              <a:rect l="l" t="t" r="r" b="b"/>
              <a:pathLst>
                <a:path w="0" h="45719">
                  <a:moveTo>
                    <a:pt x="0" y="0"/>
                  </a:moveTo>
                  <a:lnTo>
                    <a:pt x="0" y="45529"/>
                  </a:lnTo>
                </a:path>
              </a:pathLst>
            </a:custGeom>
            <a:ln w="6426">
              <a:solidFill>
                <a:srgbClr val="070101"/>
              </a:solidFill>
            </a:ln>
          </p:spPr>
          <p:txBody>
            <a:bodyPr wrap="square" lIns="0" tIns="0" rIns="0" bIns="0" rtlCol="0"/>
            <a:lstStyle/>
            <a:p/>
          </p:txBody>
        </p:sp>
        <p:sp>
          <p:nvSpPr>
            <p:cNvPr id="4519" name="object 4519" descr=""/>
            <p:cNvSpPr/>
            <p:nvPr/>
          </p:nvSpPr>
          <p:spPr>
            <a:xfrm>
              <a:off x="3869086" y="2113017"/>
              <a:ext cx="0" cy="42545"/>
            </a:xfrm>
            <a:custGeom>
              <a:avLst/>
              <a:gdLst/>
              <a:ahLst/>
              <a:cxnLst/>
              <a:rect l="l" t="t" r="r" b="b"/>
              <a:pathLst>
                <a:path w="0" h="42544">
                  <a:moveTo>
                    <a:pt x="0" y="0"/>
                  </a:moveTo>
                  <a:lnTo>
                    <a:pt x="0" y="42125"/>
                  </a:lnTo>
                </a:path>
              </a:pathLst>
            </a:custGeom>
            <a:ln w="6426">
              <a:solidFill>
                <a:srgbClr val="070101"/>
              </a:solidFill>
            </a:ln>
          </p:spPr>
          <p:txBody>
            <a:bodyPr wrap="square" lIns="0" tIns="0" rIns="0" bIns="0" rtlCol="0"/>
            <a:lstStyle/>
            <a:p/>
          </p:txBody>
        </p:sp>
        <p:sp>
          <p:nvSpPr>
            <p:cNvPr id="4520" name="object 4520" descr=""/>
            <p:cNvSpPr/>
            <p:nvPr/>
          </p:nvSpPr>
          <p:spPr>
            <a:xfrm>
              <a:off x="3868492" y="2113017"/>
              <a:ext cx="0" cy="38735"/>
            </a:xfrm>
            <a:custGeom>
              <a:avLst/>
              <a:gdLst/>
              <a:ahLst/>
              <a:cxnLst/>
              <a:rect l="l" t="t" r="r" b="b"/>
              <a:pathLst>
                <a:path w="0" h="38735">
                  <a:moveTo>
                    <a:pt x="0" y="0"/>
                  </a:moveTo>
                  <a:lnTo>
                    <a:pt x="0" y="38722"/>
                  </a:lnTo>
                </a:path>
              </a:pathLst>
            </a:custGeom>
            <a:ln w="6426">
              <a:solidFill>
                <a:srgbClr val="070101"/>
              </a:solidFill>
            </a:ln>
          </p:spPr>
          <p:txBody>
            <a:bodyPr wrap="square" lIns="0" tIns="0" rIns="0" bIns="0" rtlCol="0"/>
            <a:lstStyle/>
            <a:p/>
          </p:txBody>
        </p:sp>
        <p:sp>
          <p:nvSpPr>
            <p:cNvPr id="4521" name="object 4521" descr=""/>
            <p:cNvSpPr/>
            <p:nvPr/>
          </p:nvSpPr>
          <p:spPr>
            <a:xfrm>
              <a:off x="3867884" y="2113017"/>
              <a:ext cx="0" cy="35560"/>
            </a:xfrm>
            <a:custGeom>
              <a:avLst/>
              <a:gdLst/>
              <a:ahLst/>
              <a:cxnLst/>
              <a:rect l="l" t="t" r="r" b="b"/>
              <a:pathLst>
                <a:path w="0" h="35560">
                  <a:moveTo>
                    <a:pt x="0" y="0"/>
                  </a:moveTo>
                  <a:lnTo>
                    <a:pt x="0" y="35331"/>
                  </a:lnTo>
                </a:path>
              </a:pathLst>
            </a:custGeom>
            <a:ln w="6426">
              <a:solidFill>
                <a:srgbClr val="070101"/>
              </a:solidFill>
            </a:ln>
          </p:spPr>
          <p:txBody>
            <a:bodyPr wrap="square" lIns="0" tIns="0" rIns="0" bIns="0" rtlCol="0"/>
            <a:lstStyle/>
            <a:p/>
          </p:txBody>
        </p:sp>
        <p:sp>
          <p:nvSpPr>
            <p:cNvPr id="4522" name="object 4522" descr=""/>
            <p:cNvSpPr/>
            <p:nvPr/>
          </p:nvSpPr>
          <p:spPr>
            <a:xfrm>
              <a:off x="3867288" y="2113017"/>
              <a:ext cx="0" cy="32384"/>
            </a:xfrm>
            <a:custGeom>
              <a:avLst/>
              <a:gdLst/>
              <a:ahLst/>
              <a:cxnLst/>
              <a:rect l="l" t="t" r="r" b="b"/>
              <a:pathLst>
                <a:path w="0" h="32385">
                  <a:moveTo>
                    <a:pt x="0" y="0"/>
                  </a:moveTo>
                  <a:lnTo>
                    <a:pt x="0" y="31927"/>
                  </a:lnTo>
                </a:path>
              </a:pathLst>
            </a:custGeom>
            <a:ln w="6426">
              <a:solidFill>
                <a:srgbClr val="070101"/>
              </a:solidFill>
            </a:ln>
          </p:spPr>
          <p:txBody>
            <a:bodyPr wrap="square" lIns="0" tIns="0" rIns="0" bIns="0" rtlCol="0"/>
            <a:lstStyle/>
            <a:p/>
          </p:txBody>
        </p:sp>
        <p:sp>
          <p:nvSpPr>
            <p:cNvPr id="4523" name="object 4523" descr=""/>
            <p:cNvSpPr/>
            <p:nvPr/>
          </p:nvSpPr>
          <p:spPr>
            <a:xfrm>
              <a:off x="3866681" y="2113017"/>
              <a:ext cx="0" cy="28575"/>
            </a:xfrm>
            <a:custGeom>
              <a:avLst/>
              <a:gdLst/>
              <a:ahLst/>
              <a:cxnLst/>
              <a:rect l="l" t="t" r="r" b="b"/>
              <a:pathLst>
                <a:path w="0" h="28575">
                  <a:moveTo>
                    <a:pt x="0" y="0"/>
                  </a:moveTo>
                  <a:lnTo>
                    <a:pt x="0" y="28524"/>
                  </a:lnTo>
                </a:path>
              </a:pathLst>
            </a:custGeom>
            <a:ln w="6426">
              <a:solidFill>
                <a:srgbClr val="070101"/>
              </a:solidFill>
            </a:ln>
          </p:spPr>
          <p:txBody>
            <a:bodyPr wrap="square" lIns="0" tIns="0" rIns="0" bIns="0" rtlCol="0"/>
            <a:lstStyle/>
            <a:p/>
          </p:txBody>
        </p:sp>
        <p:sp>
          <p:nvSpPr>
            <p:cNvPr id="4524" name="object 4524" descr=""/>
            <p:cNvSpPr/>
            <p:nvPr/>
          </p:nvSpPr>
          <p:spPr>
            <a:xfrm>
              <a:off x="3866085" y="2113017"/>
              <a:ext cx="0" cy="25400"/>
            </a:xfrm>
            <a:custGeom>
              <a:avLst/>
              <a:gdLst/>
              <a:ahLst/>
              <a:cxnLst/>
              <a:rect l="l" t="t" r="r" b="b"/>
              <a:pathLst>
                <a:path w="0" h="25400">
                  <a:moveTo>
                    <a:pt x="0" y="0"/>
                  </a:moveTo>
                  <a:lnTo>
                    <a:pt x="0" y="25120"/>
                  </a:lnTo>
                </a:path>
              </a:pathLst>
            </a:custGeom>
            <a:ln w="6426">
              <a:solidFill>
                <a:srgbClr val="070101"/>
              </a:solidFill>
            </a:ln>
          </p:spPr>
          <p:txBody>
            <a:bodyPr wrap="square" lIns="0" tIns="0" rIns="0" bIns="0" rtlCol="0"/>
            <a:lstStyle/>
            <a:p/>
          </p:txBody>
        </p:sp>
        <p:sp>
          <p:nvSpPr>
            <p:cNvPr id="4525" name="object 4525" descr=""/>
            <p:cNvSpPr/>
            <p:nvPr/>
          </p:nvSpPr>
          <p:spPr>
            <a:xfrm>
              <a:off x="3865490" y="2113017"/>
              <a:ext cx="0" cy="22225"/>
            </a:xfrm>
            <a:custGeom>
              <a:avLst/>
              <a:gdLst/>
              <a:ahLst/>
              <a:cxnLst/>
              <a:rect l="l" t="t" r="r" b="b"/>
              <a:pathLst>
                <a:path w="0" h="22225">
                  <a:moveTo>
                    <a:pt x="0" y="0"/>
                  </a:moveTo>
                  <a:lnTo>
                    <a:pt x="0" y="21717"/>
                  </a:lnTo>
                </a:path>
              </a:pathLst>
            </a:custGeom>
            <a:ln w="6426">
              <a:solidFill>
                <a:srgbClr val="070101"/>
              </a:solidFill>
            </a:ln>
          </p:spPr>
          <p:txBody>
            <a:bodyPr wrap="square" lIns="0" tIns="0" rIns="0" bIns="0" rtlCol="0"/>
            <a:lstStyle/>
            <a:p/>
          </p:txBody>
        </p:sp>
        <p:sp>
          <p:nvSpPr>
            <p:cNvPr id="4526" name="object 4526" descr=""/>
            <p:cNvSpPr/>
            <p:nvPr/>
          </p:nvSpPr>
          <p:spPr>
            <a:xfrm>
              <a:off x="3864883" y="2113017"/>
              <a:ext cx="0" cy="18415"/>
            </a:xfrm>
            <a:custGeom>
              <a:avLst/>
              <a:gdLst/>
              <a:ahLst/>
              <a:cxnLst/>
              <a:rect l="l" t="t" r="r" b="b"/>
              <a:pathLst>
                <a:path w="0" h="18414">
                  <a:moveTo>
                    <a:pt x="0" y="0"/>
                  </a:moveTo>
                  <a:lnTo>
                    <a:pt x="0" y="18313"/>
                  </a:lnTo>
                </a:path>
              </a:pathLst>
            </a:custGeom>
            <a:ln w="6426">
              <a:solidFill>
                <a:srgbClr val="070101"/>
              </a:solidFill>
            </a:ln>
          </p:spPr>
          <p:txBody>
            <a:bodyPr wrap="square" lIns="0" tIns="0" rIns="0" bIns="0" rtlCol="0"/>
            <a:lstStyle/>
            <a:p/>
          </p:txBody>
        </p:sp>
        <p:sp>
          <p:nvSpPr>
            <p:cNvPr id="4527" name="object 4527" descr=""/>
            <p:cNvSpPr/>
            <p:nvPr/>
          </p:nvSpPr>
          <p:spPr>
            <a:xfrm>
              <a:off x="3864287" y="2113017"/>
              <a:ext cx="0" cy="15240"/>
            </a:xfrm>
            <a:custGeom>
              <a:avLst/>
              <a:gdLst/>
              <a:ahLst/>
              <a:cxnLst/>
              <a:rect l="l" t="t" r="r" b="b"/>
              <a:pathLst>
                <a:path w="0" h="15239">
                  <a:moveTo>
                    <a:pt x="0" y="0"/>
                  </a:moveTo>
                  <a:lnTo>
                    <a:pt x="0" y="14909"/>
                  </a:lnTo>
                </a:path>
              </a:pathLst>
            </a:custGeom>
            <a:ln w="6426">
              <a:solidFill>
                <a:srgbClr val="070101"/>
              </a:solidFill>
            </a:ln>
          </p:spPr>
          <p:txBody>
            <a:bodyPr wrap="square" lIns="0" tIns="0" rIns="0" bIns="0" rtlCol="0"/>
            <a:lstStyle/>
            <a:p/>
          </p:txBody>
        </p:sp>
        <p:sp>
          <p:nvSpPr>
            <p:cNvPr id="4528" name="object 4528" descr=""/>
            <p:cNvSpPr/>
            <p:nvPr/>
          </p:nvSpPr>
          <p:spPr>
            <a:xfrm>
              <a:off x="3863691" y="2113017"/>
              <a:ext cx="0" cy="12065"/>
            </a:xfrm>
            <a:custGeom>
              <a:avLst/>
              <a:gdLst/>
              <a:ahLst/>
              <a:cxnLst/>
              <a:rect l="l" t="t" r="r" b="b"/>
              <a:pathLst>
                <a:path w="0" h="12064">
                  <a:moveTo>
                    <a:pt x="0" y="0"/>
                  </a:moveTo>
                  <a:lnTo>
                    <a:pt x="0" y="11518"/>
                  </a:lnTo>
                </a:path>
              </a:pathLst>
            </a:custGeom>
            <a:ln w="6426">
              <a:solidFill>
                <a:srgbClr val="070101"/>
              </a:solidFill>
            </a:ln>
          </p:spPr>
          <p:txBody>
            <a:bodyPr wrap="square" lIns="0" tIns="0" rIns="0" bIns="0" rtlCol="0"/>
            <a:lstStyle/>
            <a:p/>
          </p:txBody>
        </p:sp>
        <p:sp>
          <p:nvSpPr>
            <p:cNvPr id="4529" name="object 4529" descr=""/>
            <p:cNvSpPr/>
            <p:nvPr/>
          </p:nvSpPr>
          <p:spPr>
            <a:xfrm>
              <a:off x="3863084" y="2113017"/>
              <a:ext cx="0" cy="8255"/>
            </a:xfrm>
            <a:custGeom>
              <a:avLst/>
              <a:gdLst/>
              <a:ahLst/>
              <a:cxnLst/>
              <a:rect l="l" t="t" r="r" b="b"/>
              <a:pathLst>
                <a:path w="0" h="8255">
                  <a:moveTo>
                    <a:pt x="0" y="0"/>
                  </a:moveTo>
                  <a:lnTo>
                    <a:pt x="0" y="8115"/>
                  </a:lnTo>
                </a:path>
              </a:pathLst>
            </a:custGeom>
            <a:ln w="6426">
              <a:solidFill>
                <a:srgbClr val="070101"/>
              </a:solidFill>
            </a:ln>
          </p:spPr>
          <p:txBody>
            <a:bodyPr wrap="square" lIns="0" tIns="0" rIns="0" bIns="0" rtlCol="0"/>
            <a:lstStyle/>
            <a:p/>
          </p:txBody>
        </p:sp>
        <p:sp>
          <p:nvSpPr>
            <p:cNvPr id="4530" name="object 4530" descr=""/>
            <p:cNvSpPr/>
            <p:nvPr/>
          </p:nvSpPr>
          <p:spPr>
            <a:xfrm>
              <a:off x="3862489" y="2113017"/>
              <a:ext cx="0" cy="5080"/>
            </a:xfrm>
            <a:custGeom>
              <a:avLst/>
              <a:gdLst/>
              <a:ahLst/>
              <a:cxnLst/>
              <a:rect l="l" t="t" r="r" b="b"/>
              <a:pathLst>
                <a:path w="0" h="5080">
                  <a:moveTo>
                    <a:pt x="0" y="0"/>
                  </a:moveTo>
                  <a:lnTo>
                    <a:pt x="0" y="4711"/>
                  </a:lnTo>
                </a:path>
              </a:pathLst>
            </a:custGeom>
            <a:ln w="6426">
              <a:solidFill>
                <a:srgbClr val="070101"/>
              </a:solidFill>
            </a:ln>
          </p:spPr>
          <p:txBody>
            <a:bodyPr wrap="square" lIns="0" tIns="0" rIns="0" bIns="0" rtlCol="0"/>
            <a:lstStyle/>
            <a:p/>
          </p:txBody>
        </p:sp>
        <p:sp>
          <p:nvSpPr>
            <p:cNvPr id="4531" name="object 4531" descr=""/>
            <p:cNvSpPr/>
            <p:nvPr/>
          </p:nvSpPr>
          <p:spPr>
            <a:xfrm>
              <a:off x="3861880" y="2113017"/>
              <a:ext cx="0" cy="1905"/>
            </a:xfrm>
            <a:custGeom>
              <a:avLst/>
              <a:gdLst/>
              <a:ahLst/>
              <a:cxnLst/>
              <a:rect l="l" t="t" r="r" b="b"/>
              <a:pathLst>
                <a:path w="0" h="1905">
                  <a:moveTo>
                    <a:pt x="0" y="0"/>
                  </a:moveTo>
                  <a:lnTo>
                    <a:pt x="0" y="1308"/>
                  </a:lnTo>
                </a:path>
                <a:path w="0" h="1905">
                  <a:moveTo>
                    <a:pt x="0" y="0"/>
                  </a:moveTo>
                  <a:lnTo>
                    <a:pt x="0" y="1308"/>
                  </a:lnTo>
                </a:path>
              </a:pathLst>
            </a:custGeom>
            <a:ln w="6426">
              <a:solidFill>
                <a:srgbClr val="070101"/>
              </a:solidFill>
            </a:ln>
          </p:spPr>
          <p:txBody>
            <a:bodyPr wrap="square" lIns="0" tIns="0" rIns="0" bIns="0" rtlCol="0"/>
            <a:lstStyle/>
            <a:p/>
          </p:txBody>
        </p:sp>
        <p:sp>
          <p:nvSpPr>
            <p:cNvPr id="4532" name="object 4532" descr=""/>
            <p:cNvSpPr/>
            <p:nvPr/>
          </p:nvSpPr>
          <p:spPr>
            <a:xfrm>
              <a:off x="3870290" y="2113017"/>
              <a:ext cx="0" cy="45720"/>
            </a:xfrm>
            <a:custGeom>
              <a:avLst/>
              <a:gdLst/>
              <a:ahLst/>
              <a:cxnLst/>
              <a:rect l="l" t="t" r="r" b="b"/>
              <a:pathLst>
                <a:path w="0" h="45719">
                  <a:moveTo>
                    <a:pt x="0" y="0"/>
                  </a:moveTo>
                  <a:lnTo>
                    <a:pt x="0" y="45529"/>
                  </a:lnTo>
                </a:path>
              </a:pathLst>
            </a:custGeom>
            <a:ln w="6426">
              <a:solidFill>
                <a:srgbClr val="070101"/>
              </a:solidFill>
            </a:ln>
          </p:spPr>
          <p:txBody>
            <a:bodyPr wrap="square" lIns="0" tIns="0" rIns="0" bIns="0" rtlCol="0"/>
            <a:lstStyle/>
            <a:p/>
          </p:txBody>
        </p:sp>
        <p:sp>
          <p:nvSpPr>
            <p:cNvPr id="4533" name="object 4533" descr=""/>
            <p:cNvSpPr/>
            <p:nvPr/>
          </p:nvSpPr>
          <p:spPr>
            <a:xfrm>
              <a:off x="3870885" y="2113017"/>
              <a:ext cx="0" cy="42545"/>
            </a:xfrm>
            <a:custGeom>
              <a:avLst/>
              <a:gdLst/>
              <a:ahLst/>
              <a:cxnLst/>
              <a:rect l="l" t="t" r="r" b="b"/>
              <a:pathLst>
                <a:path w="0" h="42544">
                  <a:moveTo>
                    <a:pt x="0" y="0"/>
                  </a:moveTo>
                  <a:lnTo>
                    <a:pt x="0" y="42125"/>
                  </a:lnTo>
                </a:path>
              </a:pathLst>
            </a:custGeom>
            <a:ln w="6426">
              <a:solidFill>
                <a:srgbClr val="070101"/>
              </a:solidFill>
            </a:ln>
          </p:spPr>
          <p:txBody>
            <a:bodyPr wrap="square" lIns="0" tIns="0" rIns="0" bIns="0" rtlCol="0"/>
            <a:lstStyle/>
            <a:p/>
          </p:txBody>
        </p:sp>
        <p:sp>
          <p:nvSpPr>
            <p:cNvPr id="4534" name="object 4534" descr=""/>
            <p:cNvSpPr/>
            <p:nvPr/>
          </p:nvSpPr>
          <p:spPr>
            <a:xfrm>
              <a:off x="3871480" y="2113017"/>
              <a:ext cx="0" cy="38735"/>
            </a:xfrm>
            <a:custGeom>
              <a:avLst/>
              <a:gdLst/>
              <a:ahLst/>
              <a:cxnLst/>
              <a:rect l="l" t="t" r="r" b="b"/>
              <a:pathLst>
                <a:path w="0" h="38735">
                  <a:moveTo>
                    <a:pt x="0" y="0"/>
                  </a:moveTo>
                  <a:lnTo>
                    <a:pt x="0" y="38722"/>
                  </a:lnTo>
                </a:path>
              </a:pathLst>
            </a:custGeom>
            <a:ln w="6426">
              <a:solidFill>
                <a:srgbClr val="070101"/>
              </a:solidFill>
            </a:ln>
          </p:spPr>
          <p:txBody>
            <a:bodyPr wrap="square" lIns="0" tIns="0" rIns="0" bIns="0" rtlCol="0"/>
            <a:lstStyle/>
            <a:p/>
          </p:txBody>
        </p:sp>
        <p:sp>
          <p:nvSpPr>
            <p:cNvPr id="4535" name="object 4535" descr=""/>
            <p:cNvSpPr/>
            <p:nvPr/>
          </p:nvSpPr>
          <p:spPr>
            <a:xfrm>
              <a:off x="3872089" y="2113017"/>
              <a:ext cx="0" cy="35560"/>
            </a:xfrm>
            <a:custGeom>
              <a:avLst/>
              <a:gdLst/>
              <a:ahLst/>
              <a:cxnLst/>
              <a:rect l="l" t="t" r="r" b="b"/>
              <a:pathLst>
                <a:path w="0" h="35560">
                  <a:moveTo>
                    <a:pt x="0" y="0"/>
                  </a:moveTo>
                  <a:lnTo>
                    <a:pt x="0" y="35331"/>
                  </a:lnTo>
                </a:path>
              </a:pathLst>
            </a:custGeom>
            <a:ln w="6426">
              <a:solidFill>
                <a:srgbClr val="070101"/>
              </a:solidFill>
            </a:ln>
          </p:spPr>
          <p:txBody>
            <a:bodyPr wrap="square" lIns="0" tIns="0" rIns="0" bIns="0" rtlCol="0"/>
            <a:lstStyle/>
            <a:p/>
          </p:txBody>
        </p:sp>
        <p:sp>
          <p:nvSpPr>
            <p:cNvPr id="4536" name="object 4536" descr=""/>
            <p:cNvSpPr/>
            <p:nvPr/>
          </p:nvSpPr>
          <p:spPr>
            <a:xfrm>
              <a:off x="3872683" y="2113017"/>
              <a:ext cx="0" cy="32384"/>
            </a:xfrm>
            <a:custGeom>
              <a:avLst/>
              <a:gdLst/>
              <a:ahLst/>
              <a:cxnLst/>
              <a:rect l="l" t="t" r="r" b="b"/>
              <a:pathLst>
                <a:path w="0" h="32385">
                  <a:moveTo>
                    <a:pt x="0" y="0"/>
                  </a:moveTo>
                  <a:lnTo>
                    <a:pt x="0" y="31927"/>
                  </a:lnTo>
                </a:path>
              </a:pathLst>
            </a:custGeom>
            <a:ln w="6426">
              <a:solidFill>
                <a:srgbClr val="070101"/>
              </a:solidFill>
            </a:ln>
          </p:spPr>
          <p:txBody>
            <a:bodyPr wrap="square" lIns="0" tIns="0" rIns="0" bIns="0" rtlCol="0"/>
            <a:lstStyle/>
            <a:p/>
          </p:txBody>
        </p:sp>
        <p:sp>
          <p:nvSpPr>
            <p:cNvPr id="4537" name="object 4537" descr=""/>
            <p:cNvSpPr/>
            <p:nvPr/>
          </p:nvSpPr>
          <p:spPr>
            <a:xfrm>
              <a:off x="3873279" y="2113017"/>
              <a:ext cx="0" cy="28575"/>
            </a:xfrm>
            <a:custGeom>
              <a:avLst/>
              <a:gdLst/>
              <a:ahLst/>
              <a:cxnLst/>
              <a:rect l="l" t="t" r="r" b="b"/>
              <a:pathLst>
                <a:path w="0" h="28575">
                  <a:moveTo>
                    <a:pt x="0" y="0"/>
                  </a:moveTo>
                  <a:lnTo>
                    <a:pt x="0" y="28524"/>
                  </a:lnTo>
                </a:path>
              </a:pathLst>
            </a:custGeom>
            <a:ln w="6426">
              <a:solidFill>
                <a:srgbClr val="070101"/>
              </a:solidFill>
            </a:ln>
          </p:spPr>
          <p:txBody>
            <a:bodyPr wrap="square" lIns="0" tIns="0" rIns="0" bIns="0" rtlCol="0"/>
            <a:lstStyle/>
            <a:p/>
          </p:txBody>
        </p:sp>
        <p:sp>
          <p:nvSpPr>
            <p:cNvPr id="4538" name="object 4538" descr=""/>
            <p:cNvSpPr/>
            <p:nvPr/>
          </p:nvSpPr>
          <p:spPr>
            <a:xfrm>
              <a:off x="3873887" y="2113017"/>
              <a:ext cx="0" cy="25400"/>
            </a:xfrm>
            <a:custGeom>
              <a:avLst/>
              <a:gdLst/>
              <a:ahLst/>
              <a:cxnLst/>
              <a:rect l="l" t="t" r="r" b="b"/>
              <a:pathLst>
                <a:path w="0" h="25400">
                  <a:moveTo>
                    <a:pt x="0" y="0"/>
                  </a:moveTo>
                  <a:lnTo>
                    <a:pt x="0" y="25120"/>
                  </a:lnTo>
                </a:path>
              </a:pathLst>
            </a:custGeom>
            <a:ln w="6426">
              <a:solidFill>
                <a:srgbClr val="070101"/>
              </a:solidFill>
            </a:ln>
          </p:spPr>
          <p:txBody>
            <a:bodyPr wrap="square" lIns="0" tIns="0" rIns="0" bIns="0" rtlCol="0"/>
            <a:lstStyle/>
            <a:p/>
          </p:txBody>
        </p:sp>
        <p:sp>
          <p:nvSpPr>
            <p:cNvPr id="4539" name="object 4539" descr=""/>
            <p:cNvSpPr/>
            <p:nvPr/>
          </p:nvSpPr>
          <p:spPr>
            <a:xfrm>
              <a:off x="3874481" y="2113017"/>
              <a:ext cx="0" cy="22225"/>
            </a:xfrm>
            <a:custGeom>
              <a:avLst/>
              <a:gdLst/>
              <a:ahLst/>
              <a:cxnLst/>
              <a:rect l="l" t="t" r="r" b="b"/>
              <a:pathLst>
                <a:path w="0" h="22225">
                  <a:moveTo>
                    <a:pt x="0" y="0"/>
                  </a:moveTo>
                  <a:lnTo>
                    <a:pt x="0" y="21717"/>
                  </a:lnTo>
                </a:path>
              </a:pathLst>
            </a:custGeom>
            <a:ln w="6426">
              <a:solidFill>
                <a:srgbClr val="070101"/>
              </a:solidFill>
            </a:ln>
          </p:spPr>
          <p:txBody>
            <a:bodyPr wrap="square" lIns="0" tIns="0" rIns="0" bIns="0" rtlCol="0"/>
            <a:lstStyle/>
            <a:p/>
          </p:txBody>
        </p:sp>
        <p:sp>
          <p:nvSpPr>
            <p:cNvPr id="4540" name="object 4540" descr=""/>
            <p:cNvSpPr/>
            <p:nvPr/>
          </p:nvSpPr>
          <p:spPr>
            <a:xfrm>
              <a:off x="3875090" y="2113017"/>
              <a:ext cx="0" cy="18415"/>
            </a:xfrm>
            <a:custGeom>
              <a:avLst/>
              <a:gdLst/>
              <a:ahLst/>
              <a:cxnLst/>
              <a:rect l="l" t="t" r="r" b="b"/>
              <a:pathLst>
                <a:path w="0" h="18414">
                  <a:moveTo>
                    <a:pt x="0" y="0"/>
                  </a:moveTo>
                  <a:lnTo>
                    <a:pt x="0" y="18313"/>
                  </a:lnTo>
                </a:path>
              </a:pathLst>
            </a:custGeom>
            <a:ln w="6426">
              <a:solidFill>
                <a:srgbClr val="070101"/>
              </a:solidFill>
            </a:ln>
          </p:spPr>
          <p:txBody>
            <a:bodyPr wrap="square" lIns="0" tIns="0" rIns="0" bIns="0" rtlCol="0"/>
            <a:lstStyle/>
            <a:p/>
          </p:txBody>
        </p:sp>
        <p:sp>
          <p:nvSpPr>
            <p:cNvPr id="4541" name="object 4541" descr=""/>
            <p:cNvSpPr/>
            <p:nvPr/>
          </p:nvSpPr>
          <p:spPr>
            <a:xfrm>
              <a:off x="3875685" y="2113017"/>
              <a:ext cx="0" cy="15240"/>
            </a:xfrm>
            <a:custGeom>
              <a:avLst/>
              <a:gdLst/>
              <a:ahLst/>
              <a:cxnLst/>
              <a:rect l="l" t="t" r="r" b="b"/>
              <a:pathLst>
                <a:path w="0" h="15239">
                  <a:moveTo>
                    <a:pt x="0" y="0"/>
                  </a:moveTo>
                  <a:lnTo>
                    <a:pt x="0" y="14909"/>
                  </a:lnTo>
                </a:path>
              </a:pathLst>
            </a:custGeom>
            <a:ln w="6426">
              <a:solidFill>
                <a:srgbClr val="070101"/>
              </a:solidFill>
            </a:ln>
          </p:spPr>
          <p:txBody>
            <a:bodyPr wrap="square" lIns="0" tIns="0" rIns="0" bIns="0" rtlCol="0"/>
            <a:lstStyle/>
            <a:p/>
          </p:txBody>
        </p:sp>
        <p:sp>
          <p:nvSpPr>
            <p:cNvPr id="4542" name="object 4542" descr=""/>
            <p:cNvSpPr/>
            <p:nvPr/>
          </p:nvSpPr>
          <p:spPr>
            <a:xfrm>
              <a:off x="3876280" y="2113017"/>
              <a:ext cx="0" cy="12065"/>
            </a:xfrm>
            <a:custGeom>
              <a:avLst/>
              <a:gdLst/>
              <a:ahLst/>
              <a:cxnLst/>
              <a:rect l="l" t="t" r="r" b="b"/>
              <a:pathLst>
                <a:path w="0" h="12064">
                  <a:moveTo>
                    <a:pt x="0" y="0"/>
                  </a:moveTo>
                  <a:lnTo>
                    <a:pt x="0" y="11518"/>
                  </a:lnTo>
                </a:path>
              </a:pathLst>
            </a:custGeom>
            <a:ln w="6426">
              <a:solidFill>
                <a:srgbClr val="070101"/>
              </a:solidFill>
            </a:ln>
          </p:spPr>
          <p:txBody>
            <a:bodyPr wrap="square" lIns="0" tIns="0" rIns="0" bIns="0" rtlCol="0"/>
            <a:lstStyle/>
            <a:p/>
          </p:txBody>
        </p:sp>
        <p:sp>
          <p:nvSpPr>
            <p:cNvPr id="4543" name="object 4543" descr=""/>
            <p:cNvSpPr/>
            <p:nvPr/>
          </p:nvSpPr>
          <p:spPr>
            <a:xfrm>
              <a:off x="3876888" y="2113017"/>
              <a:ext cx="0" cy="8255"/>
            </a:xfrm>
            <a:custGeom>
              <a:avLst/>
              <a:gdLst/>
              <a:ahLst/>
              <a:cxnLst/>
              <a:rect l="l" t="t" r="r" b="b"/>
              <a:pathLst>
                <a:path w="0" h="8255">
                  <a:moveTo>
                    <a:pt x="0" y="0"/>
                  </a:moveTo>
                  <a:lnTo>
                    <a:pt x="0" y="8115"/>
                  </a:lnTo>
                </a:path>
              </a:pathLst>
            </a:custGeom>
            <a:ln w="6426">
              <a:solidFill>
                <a:srgbClr val="070101"/>
              </a:solidFill>
            </a:ln>
          </p:spPr>
          <p:txBody>
            <a:bodyPr wrap="square" lIns="0" tIns="0" rIns="0" bIns="0" rtlCol="0"/>
            <a:lstStyle/>
            <a:p/>
          </p:txBody>
        </p:sp>
        <p:sp>
          <p:nvSpPr>
            <p:cNvPr id="4544" name="object 4544" descr=""/>
            <p:cNvSpPr/>
            <p:nvPr/>
          </p:nvSpPr>
          <p:spPr>
            <a:xfrm>
              <a:off x="3877484" y="2113017"/>
              <a:ext cx="0" cy="5080"/>
            </a:xfrm>
            <a:custGeom>
              <a:avLst/>
              <a:gdLst/>
              <a:ahLst/>
              <a:cxnLst/>
              <a:rect l="l" t="t" r="r" b="b"/>
              <a:pathLst>
                <a:path w="0" h="5080">
                  <a:moveTo>
                    <a:pt x="0" y="0"/>
                  </a:moveTo>
                  <a:lnTo>
                    <a:pt x="0" y="4711"/>
                  </a:lnTo>
                </a:path>
              </a:pathLst>
            </a:custGeom>
            <a:ln w="6426">
              <a:solidFill>
                <a:srgbClr val="070101"/>
              </a:solidFill>
            </a:ln>
          </p:spPr>
          <p:txBody>
            <a:bodyPr wrap="square" lIns="0" tIns="0" rIns="0" bIns="0" rtlCol="0"/>
            <a:lstStyle/>
            <a:p/>
          </p:txBody>
        </p:sp>
        <p:sp>
          <p:nvSpPr>
            <p:cNvPr id="4545" name="object 4545" descr=""/>
            <p:cNvSpPr/>
            <p:nvPr/>
          </p:nvSpPr>
          <p:spPr>
            <a:xfrm>
              <a:off x="3878078" y="2113017"/>
              <a:ext cx="0" cy="1905"/>
            </a:xfrm>
            <a:custGeom>
              <a:avLst/>
              <a:gdLst/>
              <a:ahLst/>
              <a:cxnLst/>
              <a:rect l="l" t="t" r="r" b="b"/>
              <a:pathLst>
                <a:path w="0" h="1905">
                  <a:moveTo>
                    <a:pt x="0" y="0"/>
                  </a:moveTo>
                  <a:lnTo>
                    <a:pt x="0" y="1308"/>
                  </a:lnTo>
                </a:path>
                <a:path w="0" h="1905">
                  <a:moveTo>
                    <a:pt x="0" y="0"/>
                  </a:moveTo>
                  <a:lnTo>
                    <a:pt x="0" y="1308"/>
                  </a:lnTo>
                </a:path>
              </a:pathLst>
            </a:custGeom>
            <a:ln w="6426">
              <a:solidFill>
                <a:srgbClr val="070101"/>
              </a:solidFill>
            </a:ln>
          </p:spPr>
          <p:txBody>
            <a:bodyPr wrap="square" lIns="0" tIns="0" rIns="0" bIns="0" rtlCol="0"/>
            <a:lstStyle/>
            <a:p/>
          </p:txBody>
        </p:sp>
        <p:sp>
          <p:nvSpPr>
            <p:cNvPr id="4546" name="object 4546" descr=""/>
            <p:cNvSpPr/>
            <p:nvPr/>
          </p:nvSpPr>
          <p:spPr>
            <a:xfrm>
              <a:off x="3861658" y="2113017"/>
              <a:ext cx="8890" cy="47625"/>
            </a:xfrm>
            <a:custGeom>
              <a:avLst/>
              <a:gdLst/>
              <a:ahLst/>
              <a:cxnLst/>
              <a:rect l="l" t="t" r="r" b="b"/>
              <a:pathLst>
                <a:path w="8889" h="47625">
                  <a:moveTo>
                    <a:pt x="0" y="0"/>
                  </a:moveTo>
                  <a:lnTo>
                    <a:pt x="8318" y="47231"/>
                  </a:lnTo>
                </a:path>
              </a:pathLst>
            </a:custGeom>
            <a:ln w="6426">
              <a:solidFill>
                <a:srgbClr val="070101"/>
              </a:solidFill>
            </a:ln>
          </p:spPr>
          <p:txBody>
            <a:bodyPr wrap="square" lIns="0" tIns="0" rIns="0" bIns="0" rtlCol="0"/>
            <a:lstStyle/>
            <a:p/>
          </p:txBody>
        </p:sp>
        <p:sp>
          <p:nvSpPr>
            <p:cNvPr id="4547" name="object 4547" descr=""/>
            <p:cNvSpPr/>
            <p:nvPr/>
          </p:nvSpPr>
          <p:spPr>
            <a:xfrm>
              <a:off x="3861652" y="2113017"/>
              <a:ext cx="17145" cy="0"/>
            </a:xfrm>
            <a:custGeom>
              <a:avLst/>
              <a:gdLst/>
              <a:ahLst/>
              <a:cxnLst/>
              <a:rect l="l" t="t" r="r" b="b"/>
              <a:pathLst>
                <a:path w="17145" h="0">
                  <a:moveTo>
                    <a:pt x="16662" y="0"/>
                  </a:moveTo>
                  <a:lnTo>
                    <a:pt x="0" y="0"/>
                  </a:lnTo>
                </a:path>
              </a:pathLst>
            </a:custGeom>
            <a:ln w="6426">
              <a:solidFill>
                <a:srgbClr val="070101"/>
              </a:solidFill>
            </a:ln>
          </p:spPr>
          <p:txBody>
            <a:bodyPr wrap="square" lIns="0" tIns="0" rIns="0" bIns="0" rtlCol="0"/>
            <a:lstStyle/>
            <a:p/>
          </p:txBody>
        </p:sp>
        <p:sp>
          <p:nvSpPr>
            <p:cNvPr id="4548" name="object 4548" descr=""/>
            <p:cNvSpPr/>
            <p:nvPr/>
          </p:nvSpPr>
          <p:spPr>
            <a:xfrm>
              <a:off x="3869979" y="2113019"/>
              <a:ext cx="8890" cy="47625"/>
            </a:xfrm>
            <a:custGeom>
              <a:avLst/>
              <a:gdLst/>
              <a:ahLst/>
              <a:cxnLst/>
              <a:rect l="l" t="t" r="r" b="b"/>
              <a:pathLst>
                <a:path w="8889" h="47625">
                  <a:moveTo>
                    <a:pt x="0" y="47231"/>
                  </a:moveTo>
                  <a:lnTo>
                    <a:pt x="8331" y="0"/>
                  </a:lnTo>
                </a:path>
              </a:pathLst>
            </a:custGeom>
            <a:ln w="6426">
              <a:solidFill>
                <a:srgbClr val="070101"/>
              </a:solidFill>
            </a:ln>
          </p:spPr>
          <p:txBody>
            <a:bodyPr wrap="square" lIns="0" tIns="0" rIns="0" bIns="0" rtlCol="0"/>
            <a:lstStyle/>
            <a:p/>
          </p:txBody>
        </p:sp>
        <p:sp>
          <p:nvSpPr>
            <p:cNvPr id="4549" name="object 4549" descr=""/>
            <p:cNvSpPr/>
            <p:nvPr/>
          </p:nvSpPr>
          <p:spPr>
            <a:xfrm>
              <a:off x="3870290" y="1689624"/>
              <a:ext cx="0" cy="45720"/>
            </a:xfrm>
            <a:custGeom>
              <a:avLst/>
              <a:gdLst/>
              <a:ahLst/>
              <a:cxnLst/>
              <a:rect l="l" t="t" r="r" b="b"/>
              <a:pathLst>
                <a:path w="0" h="45719">
                  <a:moveTo>
                    <a:pt x="0" y="45529"/>
                  </a:moveTo>
                  <a:lnTo>
                    <a:pt x="0" y="0"/>
                  </a:lnTo>
                </a:path>
              </a:pathLst>
            </a:custGeom>
            <a:ln w="6426">
              <a:solidFill>
                <a:srgbClr val="070101"/>
              </a:solidFill>
            </a:ln>
          </p:spPr>
          <p:txBody>
            <a:bodyPr wrap="square" lIns="0" tIns="0" rIns="0" bIns="0" rtlCol="0"/>
            <a:lstStyle/>
            <a:p/>
          </p:txBody>
        </p:sp>
        <p:sp>
          <p:nvSpPr>
            <p:cNvPr id="4550" name="object 4550" descr=""/>
            <p:cNvSpPr/>
            <p:nvPr/>
          </p:nvSpPr>
          <p:spPr>
            <a:xfrm>
              <a:off x="3870885" y="1693028"/>
              <a:ext cx="0" cy="42545"/>
            </a:xfrm>
            <a:custGeom>
              <a:avLst/>
              <a:gdLst/>
              <a:ahLst/>
              <a:cxnLst/>
              <a:rect l="l" t="t" r="r" b="b"/>
              <a:pathLst>
                <a:path w="0" h="42544">
                  <a:moveTo>
                    <a:pt x="0" y="42125"/>
                  </a:moveTo>
                  <a:lnTo>
                    <a:pt x="0" y="0"/>
                  </a:lnTo>
                </a:path>
              </a:pathLst>
            </a:custGeom>
            <a:ln w="6426">
              <a:solidFill>
                <a:srgbClr val="070101"/>
              </a:solidFill>
            </a:ln>
          </p:spPr>
          <p:txBody>
            <a:bodyPr wrap="square" lIns="0" tIns="0" rIns="0" bIns="0" rtlCol="0"/>
            <a:lstStyle/>
            <a:p/>
          </p:txBody>
        </p:sp>
        <p:sp>
          <p:nvSpPr>
            <p:cNvPr id="4551" name="object 4551" descr=""/>
            <p:cNvSpPr/>
            <p:nvPr/>
          </p:nvSpPr>
          <p:spPr>
            <a:xfrm>
              <a:off x="3871480" y="1696431"/>
              <a:ext cx="0" cy="38735"/>
            </a:xfrm>
            <a:custGeom>
              <a:avLst/>
              <a:gdLst/>
              <a:ahLst/>
              <a:cxnLst/>
              <a:rect l="l" t="t" r="r" b="b"/>
              <a:pathLst>
                <a:path w="0" h="38735">
                  <a:moveTo>
                    <a:pt x="0" y="38722"/>
                  </a:moveTo>
                  <a:lnTo>
                    <a:pt x="0" y="0"/>
                  </a:lnTo>
                </a:path>
              </a:pathLst>
            </a:custGeom>
            <a:ln w="6426">
              <a:solidFill>
                <a:srgbClr val="070101"/>
              </a:solidFill>
            </a:ln>
          </p:spPr>
          <p:txBody>
            <a:bodyPr wrap="square" lIns="0" tIns="0" rIns="0" bIns="0" rtlCol="0"/>
            <a:lstStyle/>
            <a:p/>
          </p:txBody>
        </p:sp>
        <p:sp>
          <p:nvSpPr>
            <p:cNvPr id="4552" name="object 4552" descr=""/>
            <p:cNvSpPr/>
            <p:nvPr/>
          </p:nvSpPr>
          <p:spPr>
            <a:xfrm>
              <a:off x="3872089" y="1699822"/>
              <a:ext cx="0" cy="35560"/>
            </a:xfrm>
            <a:custGeom>
              <a:avLst/>
              <a:gdLst/>
              <a:ahLst/>
              <a:cxnLst/>
              <a:rect l="l" t="t" r="r" b="b"/>
              <a:pathLst>
                <a:path w="0" h="35560">
                  <a:moveTo>
                    <a:pt x="0" y="35331"/>
                  </a:moveTo>
                  <a:lnTo>
                    <a:pt x="0" y="0"/>
                  </a:lnTo>
                </a:path>
              </a:pathLst>
            </a:custGeom>
            <a:ln w="6426">
              <a:solidFill>
                <a:srgbClr val="070101"/>
              </a:solidFill>
            </a:ln>
          </p:spPr>
          <p:txBody>
            <a:bodyPr wrap="square" lIns="0" tIns="0" rIns="0" bIns="0" rtlCol="0"/>
            <a:lstStyle/>
            <a:p/>
          </p:txBody>
        </p:sp>
        <p:sp>
          <p:nvSpPr>
            <p:cNvPr id="4553" name="object 4553" descr=""/>
            <p:cNvSpPr/>
            <p:nvPr/>
          </p:nvSpPr>
          <p:spPr>
            <a:xfrm>
              <a:off x="3872683" y="1703226"/>
              <a:ext cx="0" cy="32384"/>
            </a:xfrm>
            <a:custGeom>
              <a:avLst/>
              <a:gdLst/>
              <a:ahLst/>
              <a:cxnLst/>
              <a:rect l="l" t="t" r="r" b="b"/>
              <a:pathLst>
                <a:path w="0" h="32385">
                  <a:moveTo>
                    <a:pt x="0" y="31927"/>
                  </a:moveTo>
                  <a:lnTo>
                    <a:pt x="0" y="0"/>
                  </a:lnTo>
                </a:path>
              </a:pathLst>
            </a:custGeom>
            <a:ln w="6426">
              <a:solidFill>
                <a:srgbClr val="070101"/>
              </a:solidFill>
            </a:ln>
          </p:spPr>
          <p:txBody>
            <a:bodyPr wrap="square" lIns="0" tIns="0" rIns="0" bIns="0" rtlCol="0"/>
            <a:lstStyle/>
            <a:p/>
          </p:txBody>
        </p:sp>
        <p:sp>
          <p:nvSpPr>
            <p:cNvPr id="4554" name="object 4554" descr=""/>
            <p:cNvSpPr/>
            <p:nvPr/>
          </p:nvSpPr>
          <p:spPr>
            <a:xfrm>
              <a:off x="3873279" y="1706629"/>
              <a:ext cx="0" cy="28575"/>
            </a:xfrm>
            <a:custGeom>
              <a:avLst/>
              <a:gdLst/>
              <a:ahLst/>
              <a:cxnLst/>
              <a:rect l="l" t="t" r="r" b="b"/>
              <a:pathLst>
                <a:path w="0" h="28575">
                  <a:moveTo>
                    <a:pt x="0" y="28524"/>
                  </a:moveTo>
                  <a:lnTo>
                    <a:pt x="0" y="0"/>
                  </a:lnTo>
                </a:path>
              </a:pathLst>
            </a:custGeom>
            <a:ln w="6426">
              <a:solidFill>
                <a:srgbClr val="070101"/>
              </a:solidFill>
            </a:ln>
          </p:spPr>
          <p:txBody>
            <a:bodyPr wrap="square" lIns="0" tIns="0" rIns="0" bIns="0" rtlCol="0"/>
            <a:lstStyle/>
            <a:p/>
          </p:txBody>
        </p:sp>
        <p:sp>
          <p:nvSpPr>
            <p:cNvPr id="4555" name="object 4555" descr=""/>
            <p:cNvSpPr/>
            <p:nvPr/>
          </p:nvSpPr>
          <p:spPr>
            <a:xfrm>
              <a:off x="3873887" y="1710033"/>
              <a:ext cx="0" cy="25400"/>
            </a:xfrm>
            <a:custGeom>
              <a:avLst/>
              <a:gdLst/>
              <a:ahLst/>
              <a:cxnLst/>
              <a:rect l="l" t="t" r="r" b="b"/>
              <a:pathLst>
                <a:path w="0" h="25400">
                  <a:moveTo>
                    <a:pt x="0" y="25120"/>
                  </a:moveTo>
                  <a:lnTo>
                    <a:pt x="0" y="0"/>
                  </a:lnTo>
                </a:path>
              </a:pathLst>
            </a:custGeom>
            <a:ln w="6426">
              <a:solidFill>
                <a:srgbClr val="070101"/>
              </a:solidFill>
            </a:ln>
          </p:spPr>
          <p:txBody>
            <a:bodyPr wrap="square" lIns="0" tIns="0" rIns="0" bIns="0" rtlCol="0"/>
            <a:lstStyle/>
            <a:p/>
          </p:txBody>
        </p:sp>
        <p:sp>
          <p:nvSpPr>
            <p:cNvPr id="4556" name="object 4556" descr=""/>
            <p:cNvSpPr/>
            <p:nvPr/>
          </p:nvSpPr>
          <p:spPr>
            <a:xfrm>
              <a:off x="3874481" y="1713437"/>
              <a:ext cx="0" cy="22225"/>
            </a:xfrm>
            <a:custGeom>
              <a:avLst/>
              <a:gdLst/>
              <a:ahLst/>
              <a:cxnLst/>
              <a:rect l="l" t="t" r="r" b="b"/>
              <a:pathLst>
                <a:path w="0" h="22225">
                  <a:moveTo>
                    <a:pt x="0" y="21717"/>
                  </a:moveTo>
                  <a:lnTo>
                    <a:pt x="0" y="0"/>
                  </a:lnTo>
                </a:path>
              </a:pathLst>
            </a:custGeom>
            <a:ln w="6426">
              <a:solidFill>
                <a:srgbClr val="070101"/>
              </a:solidFill>
            </a:ln>
          </p:spPr>
          <p:txBody>
            <a:bodyPr wrap="square" lIns="0" tIns="0" rIns="0" bIns="0" rtlCol="0"/>
            <a:lstStyle/>
            <a:p/>
          </p:txBody>
        </p:sp>
        <p:sp>
          <p:nvSpPr>
            <p:cNvPr id="4557" name="object 4557" descr=""/>
            <p:cNvSpPr/>
            <p:nvPr/>
          </p:nvSpPr>
          <p:spPr>
            <a:xfrm>
              <a:off x="3875090" y="1716840"/>
              <a:ext cx="0" cy="18415"/>
            </a:xfrm>
            <a:custGeom>
              <a:avLst/>
              <a:gdLst/>
              <a:ahLst/>
              <a:cxnLst/>
              <a:rect l="l" t="t" r="r" b="b"/>
              <a:pathLst>
                <a:path w="0" h="18414">
                  <a:moveTo>
                    <a:pt x="0" y="18313"/>
                  </a:moveTo>
                  <a:lnTo>
                    <a:pt x="0" y="0"/>
                  </a:lnTo>
                </a:path>
              </a:pathLst>
            </a:custGeom>
            <a:ln w="6426">
              <a:solidFill>
                <a:srgbClr val="070101"/>
              </a:solidFill>
            </a:ln>
          </p:spPr>
          <p:txBody>
            <a:bodyPr wrap="square" lIns="0" tIns="0" rIns="0" bIns="0" rtlCol="0"/>
            <a:lstStyle/>
            <a:p/>
          </p:txBody>
        </p:sp>
        <p:sp>
          <p:nvSpPr>
            <p:cNvPr id="4558" name="object 4558" descr=""/>
            <p:cNvSpPr/>
            <p:nvPr/>
          </p:nvSpPr>
          <p:spPr>
            <a:xfrm>
              <a:off x="3875685" y="1720244"/>
              <a:ext cx="0" cy="15240"/>
            </a:xfrm>
            <a:custGeom>
              <a:avLst/>
              <a:gdLst/>
              <a:ahLst/>
              <a:cxnLst/>
              <a:rect l="l" t="t" r="r" b="b"/>
              <a:pathLst>
                <a:path w="0" h="15239">
                  <a:moveTo>
                    <a:pt x="0" y="14909"/>
                  </a:moveTo>
                  <a:lnTo>
                    <a:pt x="0" y="0"/>
                  </a:lnTo>
                </a:path>
              </a:pathLst>
            </a:custGeom>
            <a:ln w="6426">
              <a:solidFill>
                <a:srgbClr val="070101"/>
              </a:solidFill>
            </a:ln>
          </p:spPr>
          <p:txBody>
            <a:bodyPr wrap="square" lIns="0" tIns="0" rIns="0" bIns="0" rtlCol="0"/>
            <a:lstStyle/>
            <a:p/>
          </p:txBody>
        </p:sp>
        <p:sp>
          <p:nvSpPr>
            <p:cNvPr id="4559" name="object 4559" descr=""/>
            <p:cNvSpPr/>
            <p:nvPr/>
          </p:nvSpPr>
          <p:spPr>
            <a:xfrm>
              <a:off x="3876280" y="1723647"/>
              <a:ext cx="0" cy="12065"/>
            </a:xfrm>
            <a:custGeom>
              <a:avLst/>
              <a:gdLst/>
              <a:ahLst/>
              <a:cxnLst/>
              <a:rect l="l" t="t" r="r" b="b"/>
              <a:pathLst>
                <a:path w="0" h="12064">
                  <a:moveTo>
                    <a:pt x="0" y="11506"/>
                  </a:moveTo>
                  <a:lnTo>
                    <a:pt x="0" y="0"/>
                  </a:lnTo>
                </a:path>
              </a:pathLst>
            </a:custGeom>
            <a:ln w="6426">
              <a:solidFill>
                <a:srgbClr val="070101"/>
              </a:solidFill>
            </a:ln>
          </p:spPr>
          <p:txBody>
            <a:bodyPr wrap="square" lIns="0" tIns="0" rIns="0" bIns="0" rtlCol="0"/>
            <a:lstStyle/>
            <a:p/>
          </p:txBody>
        </p:sp>
        <p:sp>
          <p:nvSpPr>
            <p:cNvPr id="4560" name="object 4560" descr=""/>
            <p:cNvSpPr/>
            <p:nvPr/>
          </p:nvSpPr>
          <p:spPr>
            <a:xfrm>
              <a:off x="3876888" y="1727038"/>
              <a:ext cx="0" cy="8255"/>
            </a:xfrm>
            <a:custGeom>
              <a:avLst/>
              <a:gdLst/>
              <a:ahLst/>
              <a:cxnLst/>
              <a:rect l="l" t="t" r="r" b="b"/>
              <a:pathLst>
                <a:path w="0" h="8255">
                  <a:moveTo>
                    <a:pt x="0" y="8115"/>
                  </a:moveTo>
                  <a:lnTo>
                    <a:pt x="0" y="0"/>
                  </a:lnTo>
                </a:path>
              </a:pathLst>
            </a:custGeom>
            <a:ln w="6426">
              <a:solidFill>
                <a:srgbClr val="070101"/>
              </a:solidFill>
            </a:ln>
          </p:spPr>
          <p:txBody>
            <a:bodyPr wrap="square" lIns="0" tIns="0" rIns="0" bIns="0" rtlCol="0"/>
            <a:lstStyle/>
            <a:p/>
          </p:txBody>
        </p:sp>
        <p:sp>
          <p:nvSpPr>
            <p:cNvPr id="4561" name="object 4561" descr=""/>
            <p:cNvSpPr/>
            <p:nvPr/>
          </p:nvSpPr>
          <p:spPr>
            <a:xfrm>
              <a:off x="3877484" y="1730442"/>
              <a:ext cx="0" cy="5080"/>
            </a:xfrm>
            <a:custGeom>
              <a:avLst/>
              <a:gdLst/>
              <a:ahLst/>
              <a:cxnLst/>
              <a:rect l="l" t="t" r="r" b="b"/>
              <a:pathLst>
                <a:path w="0" h="5080">
                  <a:moveTo>
                    <a:pt x="0" y="4711"/>
                  </a:moveTo>
                  <a:lnTo>
                    <a:pt x="0" y="0"/>
                  </a:lnTo>
                </a:path>
              </a:pathLst>
            </a:custGeom>
            <a:ln w="6426">
              <a:solidFill>
                <a:srgbClr val="070101"/>
              </a:solidFill>
            </a:ln>
          </p:spPr>
          <p:txBody>
            <a:bodyPr wrap="square" lIns="0" tIns="0" rIns="0" bIns="0" rtlCol="0"/>
            <a:lstStyle/>
            <a:p/>
          </p:txBody>
        </p:sp>
        <p:sp>
          <p:nvSpPr>
            <p:cNvPr id="4562" name="object 4562" descr=""/>
            <p:cNvSpPr/>
            <p:nvPr/>
          </p:nvSpPr>
          <p:spPr>
            <a:xfrm>
              <a:off x="3878078" y="1733846"/>
              <a:ext cx="0" cy="1905"/>
            </a:xfrm>
            <a:custGeom>
              <a:avLst/>
              <a:gdLst/>
              <a:ahLst/>
              <a:cxnLst/>
              <a:rect l="l" t="t" r="r" b="b"/>
              <a:pathLst>
                <a:path w="0" h="1905">
                  <a:moveTo>
                    <a:pt x="0" y="1308"/>
                  </a:moveTo>
                  <a:lnTo>
                    <a:pt x="0" y="0"/>
                  </a:lnTo>
                </a:path>
                <a:path w="0" h="1905">
                  <a:moveTo>
                    <a:pt x="0" y="1308"/>
                  </a:moveTo>
                  <a:lnTo>
                    <a:pt x="0" y="0"/>
                  </a:lnTo>
                </a:path>
              </a:pathLst>
            </a:custGeom>
            <a:ln w="6426">
              <a:solidFill>
                <a:srgbClr val="070101"/>
              </a:solidFill>
            </a:ln>
          </p:spPr>
          <p:txBody>
            <a:bodyPr wrap="square" lIns="0" tIns="0" rIns="0" bIns="0" rtlCol="0"/>
            <a:lstStyle/>
            <a:p/>
          </p:txBody>
        </p:sp>
        <p:sp>
          <p:nvSpPr>
            <p:cNvPr id="4563" name="object 4563" descr=""/>
            <p:cNvSpPr/>
            <p:nvPr/>
          </p:nvSpPr>
          <p:spPr>
            <a:xfrm>
              <a:off x="3869682" y="1689624"/>
              <a:ext cx="0" cy="45720"/>
            </a:xfrm>
            <a:custGeom>
              <a:avLst/>
              <a:gdLst/>
              <a:ahLst/>
              <a:cxnLst/>
              <a:rect l="l" t="t" r="r" b="b"/>
              <a:pathLst>
                <a:path w="0" h="45719">
                  <a:moveTo>
                    <a:pt x="0" y="45529"/>
                  </a:moveTo>
                  <a:lnTo>
                    <a:pt x="0" y="0"/>
                  </a:lnTo>
                </a:path>
              </a:pathLst>
            </a:custGeom>
            <a:ln w="6426">
              <a:solidFill>
                <a:srgbClr val="070101"/>
              </a:solidFill>
            </a:ln>
          </p:spPr>
          <p:txBody>
            <a:bodyPr wrap="square" lIns="0" tIns="0" rIns="0" bIns="0" rtlCol="0"/>
            <a:lstStyle/>
            <a:p/>
          </p:txBody>
        </p:sp>
        <p:sp>
          <p:nvSpPr>
            <p:cNvPr id="4564" name="object 4564" descr=""/>
            <p:cNvSpPr/>
            <p:nvPr/>
          </p:nvSpPr>
          <p:spPr>
            <a:xfrm>
              <a:off x="3869086" y="1693028"/>
              <a:ext cx="0" cy="42545"/>
            </a:xfrm>
            <a:custGeom>
              <a:avLst/>
              <a:gdLst/>
              <a:ahLst/>
              <a:cxnLst/>
              <a:rect l="l" t="t" r="r" b="b"/>
              <a:pathLst>
                <a:path w="0" h="42544">
                  <a:moveTo>
                    <a:pt x="0" y="42125"/>
                  </a:moveTo>
                  <a:lnTo>
                    <a:pt x="0" y="0"/>
                  </a:lnTo>
                </a:path>
              </a:pathLst>
            </a:custGeom>
            <a:ln w="6426">
              <a:solidFill>
                <a:srgbClr val="070101"/>
              </a:solidFill>
            </a:ln>
          </p:spPr>
          <p:txBody>
            <a:bodyPr wrap="square" lIns="0" tIns="0" rIns="0" bIns="0" rtlCol="0"/>
            <a:lstStyle/>
            <a:p/>
          </p:txBody>
        </p:sp>
        <p:sp>
          <p:nvSpPr>
            <p:cNvPr id="4565" name="object 4565" descr=""/>
            <p:cNvSpPr/>
            <p:nvPr/>
          </p:nvSpPr>
          <p:spPr>
            <a:xfrm>
              <a:off x="3868492" y="1696431"/>
              <a:ext cx="0" cy="38735"/>
            </a:xfrm>
            <a:custGeom>
              <a:avLst/>
              <a:gdLst/>
              <a:ahLst/>
              <a:cxnLst/>
              <a:rect l="l" t="t" r="r" b="b"/>
              <a:pathLst>
                <a:path w="0" h="38735">
                  <a:moveTo>
                    <a:pt x="0" y="38722"/>
                  </a:moveTo>
                  <a:lnTo>
                    <a:pt x="0" y="0"/>
                  </a:lnTo>
                </a:path>
              </a:pathLst>
            </a:custGeom>
            <a:ln w="6426">
              <a:solidFill>
                <a:srgbClr val="070101"/>
              </a:solidFill>
            </a:ln>
          </p:spPr>
          <p:txBody>
            <a:bodyPr wrap="square" lIns="0" tIns="0" rIns="0" bIns="0" rtlCol="0"/>
            <a:lstStyle/>
            <a:p/>
          </p:txBody>
        </p:sp>
        <p:sp>
          <p:nvSpPr>
            <p:cNvPr id="4566" name="object 4566" descr=""/>
            <p:cNvSpPr/>
            <p:nvPr/>
          </p:nvSpPr>
          <p:spPr>
            <a:xfrm>
              <a:off x="3867884" y="1699822"/>
              <a:ext cx="0" cy="35560"/>
            </a:xfrm>
            <a:custGeom>
              <a:avLst/>
              <a:gdLst/>
              <a:ahLst/>
              <a:cxnLst/>
              <a:rect l="l" t="t" r="r" b="b"/>
              <a:pathLst>
                <a:path w="0" h="35560">
                  <a:moveTo>
                    <a:pt x="0" y="35331"/>
                  </a:moveTo>
                  <a:lnTo>
                    <a:pt x="0" y="0"/>
                  </a:lnTo>
                </a:path>
              </a:pathLst>
            </a:custGeom>
            <a:ln w="6426">
              <a:solidFill>
                <a:srgbClr val="070101"/>
              </a:solidFill>
            </a:ln>
          </p:spPr>
          <p:txBody>
            <a:bodyPr wrap="square" lIns="0" tIns="0" rIns="0" bIns="0" rtlCol="0"/>
            <a:lstStyle/>
            <a:p/>
          </p:txBody>
        </p:sp>
        <p:sp>
          <p:nvSpPr>
            <p:cNvPr id="4567" name="object 4567" descr=""/>
            <p:cNvSpPr/>
            <p:nvPr/>
          </p:nvSpPr>
          <p:spPr>
            <a:xfrm>
              <a:off x="3867288" y="1703226"/>
              <a:ext cx="0" cy="32384"/>
            </a:xfrm>
            <a:custGeom>
              <a:avLst/>
              <a:gdLst/>
              <a:ahLst/>
              <a:cxnLst/>
              <a:rect l="l" t="t" r="r" b="b"/>
              <a:pathLst>
                <a:path w="0" h="32385">
                  <a:moveTo>
                    <a:pt x="0" y="31927"/>
                  </a:moveTo>
                  <a:lnTo>
                    <a:pt x="0" y="0"/>
                  </a:lnTo>
                </a:path>
              </a:pathLst>
            </a:custGeom>
            <a:ln w="6426">
              <a:solidFill>
                <a:srgbClr val="070101"/>
              </a:solidFill>
            </a:ln>
          </p:spPr>
          <p:txBody>
            <a:bodyPr wrap="square" lIns="0" tIns="0" rIns="0" bIns="0" rtlCol="0"/>
            <a:lstStyle/>
            <a:p/>
          </p:txBody>
        </p:sp>
        <p:sp>
          <p:nvSpPr>
            <p:cNvPr id="4568" name="object 4568" descr=""/>
            <p:cNvSpPr/>
            <p:nvPr/>
          </p:nvSpPr>
          <p:spPr>
            <a:xfrm>
              <a:off x="3866681" y="1706629"/>
              <a:ext cx="0" cy="28575"/>
            </a:xfrm>
            <a:custGeom>
              <a:avLst/>
              <a:gdLst/>
              <a:ahLst/>
              <a:cxnLst/>
              <a:rect l="l" t="t" r="r" b="b"/>
              <a:pathLst>
                <a:path w="0" h="28575">
                  <a:moveTo>
                    <a:pt x="0" y="28524"/>
                  </a:moveTo>
                  <a:lnTo>
                    <a:pt x="0" y="0"/>
                  </a:lnTo>
                </a:path>
              </a:pathLst>
            </a:custGeom>
            <a:ln w="6426">
              <a:solidFill>
                <a:srgbClr val="070101"/>
              </a:solidFill>
            </a:ln>
          </p:spPr>
          <p:txBody>
            <a:bodyPr wrap="square" lIns="0" tIns="0" rIns="0" bIns="0" rtlCol="0"/>
            <a:lstStyle/>
            <a:p/>
          </p:txBody>
        </p:sp>
        <p:sp>
          <p:nvSpPr>
            <p:cNvPr id="4569" name="object 4569" descr=""/>
            <p:cNvSpPr/>
            <p:nvPr/>
          </p:nvSpPr>
          <p:spPr>
            <a:xfrm>
              <a:off x="3866085" y="1710033"/>
              <a:ext cx="0" cy="25400"/>
            </a:xfrm>
            <a:custGeom>
              <a:avLst/>
              <a:gdLst/>
              <a:ahLst/>
              <a:cxnLst/>
              <a:rect l="l" t="t" r="r" b="b"/>
              <a:pathLst>
                <a:path w="0" h="25400">
                  <a:moveTo>
                    <a:pt x="0" y="25120"/>
                  </a:moveTo>
                  <a:lnTo>
                    <a:pt x="0" y="0"/>
                  </a:lnTo>
                </a:path>
              </a:pathLst>
            </a:custGeom>
            <a:ln w="6426">
              <a:solidFill>
                <a:srgbClr val="070101"/>
              </a:solidFill>
            </a:ln>
          </p:spPr>
          <p:txBody>
            <a:bodyPr wrap="square" lIns="0" tIns="0" rIns="0" bIns="0" rtlCol="0"/>
            <a:lstStyle/>
            <a:p/>
          </p:txBody>
        </p:sp>
        <p:sp>
          <p:nvSpPr>
            <p:cNvPr id="4570" name="object 4570" descr=""/>
            <p:cNvSpPr/>
            <p:nvPr/>
          </p:nvSpPr>
          <p:spPr>
            <a:xfrm>
              <a:off x="3865490" y="1713437"/>
              <a:ext cx="0" cy="22225"/>
            </a:xfrm>
            <a:custGeom>
              <a:avLst/>
              <a:gdLst/>
              <a:ahLst/>
              <a:cxnLst/>
              <a:rect l="l" t="t" r="r" b="b"/>
              <a:pathLst>
                <a:path w="0" h="22225">
                  <a:moveTo>
                    <a:pt x="0" y="21717"/>
                  </a:moveTo>
                  <a:lnTo>
                    <a:pt x="0" y="0"/>
                  </a:lnTo>
                </a:path>
              </a:pathLst>
            </a:custGeom>
            <a:ln w="6426">
              <a:solidFill>
                <a:srgbClr val="070101"/>
              </a:solidFill>
            </a:ln>
          </p:spPr>
          <p:txBody>
            <a:bodyPr wrap="square" lIns="0" tIns="0" rIns="0" bIns="0" rtlCol="0"/>
            <a:lstStyle/>
            <a:p/>
          </p:txBody>
        </p:sp>
        <p:sp>
          <p:nvSpPr>
            <p:cNvPr id="4571" name="object 4571" descr=""/>
            <p:cNvSpPr/>
            <p:nvPr/>
          </p:nvSpPr>
          <p:spPr>
            <a:xfrm>
              <a:off x="3864883" y="1716840"/>
              <a:ext cx="0" cy="18415"/>
            </a:xfrm>
            <a:custGeom>
              <a:avLst/>
              <a:gdLst/>
              <a:ahLst/>
              <a:cxnLst/>
              <a:rect l="l" t="t" r="r" b="b"/>
              <a:pathLst>
                <a:path w="0" h="18414">
                  <a:moveTo>
                    <a:pt x="0" y="18313"/>
                  </a:moveTo>
                  <a:lnTo>
                    <a:pt x="0" y="0"/>
                  </a:lnTo>
                </a:path>
              </a:pathLst>
            </a:custGeom>
            <a:ln w="6426">
              <a:solidFill>
                <a:srgbClr val="070101"/>
              </a:solidFill>
            </a:ln>
          </p:spPr>
          <p:txBody>
            <a:bodyPr wrap="square" lIns="0" tIns="0" rIns="0" bIns="0" rtlCol="0"/>
            <a:lstStyle/>
            <a:p/>
          </p:txBody>
        </p:sp>
        <p:sp>
          <p:nvSpPr>
            <p:cNvPr id="4572" name="object 4572" descr=""/>
            <p:cNvSpPr/>
            <p:nvPr/>
          </p:nvSpPr>
          <p:spPr>
            <a:xfrm>
              <a:off x="3864287" y="1720244"/>
              <a:ext cx="0" cy="15240"/>
            </a:xfrm>
            <a:custGeom>
              <a:avLst/>
              <a:gdLst/>
              <a:ahLst/>
              <a:cxnLst/>
              <a:rect l="l" t="t" r="r" b="b"/>
              <a:pathLst>
                <a:path w="0" h="15239">
                  <a:moveTo>
                    <a:pt x="0" y="14909"/>
                  </a:moveTo>
                  <a:lnTo>
                    <a:pt x="0" y="0"/>
                  </a:lnTo>
                </a:path>
              </a:pathLst>
            </a:custGeom>
            <a:ln w="6426">
              <a:solidFill>
                <a:srgbClr val="070101"/>
              </a:solidFill>
            </a:ln>
          </p:spPr>
          <p:txBody>
            <a:bodyPr wrap="square" lIns="0" tIns="0" rIns="0" bIns="0" rtlCol="0"/>
            <a:lstStyle/>
            <a:p/>
          </p:txBody>
        </p:sp>
        <p:sp>
          <p:nvSpPr>
            <p:cNvPr id="4573" name="object 4573" descr=""/>
            <p:cNvSpPr/>
            <p:nvPr/>
          </p:nvSpPr>
          <p:spPr>
            <a:xfrm>
              <a:off x="3863691" y="1723647"/>
              <a:ext cx="0" cy="12065"/>
            </a:xfrm>
            <a:custGeom>
              <a:avLst/>
              <a:gdLst/>
              <a:ahLst/>
              <a:cxnLst/>
              <a:rect l="l" t="t" r="r" b="b"/>
              <a:pathLst>
                <a:path w="0" h="12064">
                  <a:moveTo>
                    <a:pt x="0" y="11506"/>
                  </a:moveTo>
                  <a:lnTo>
                    <a:pt x="0" y="0"/>
                  </a:lnTo>
                </a:path>
              </a:pathLst>
            </a:custGeom>
            <a:ln w="6426">
              <a:solidFill>
                <a:srgbClr val="070101"/>
              </a:solidFill>
            </a:ln>
          </p:spPr>
          <p:txBody>
            <a:bodyPr wrap="square" lIns="0" tIns="0" rIns="0" bIns="0" rtlCol="0"/>
            <a:lstStyle/>
            <a:p/>
          </p:txBody>
        </p:sp>
        <p:sp>
          <p:nvSpPr>
            <p:cNvPr id="4574" name="object 4574" descr=""/>
            <p:cNvSpPr/>
            <p:nvPr/>
          </p:nvSpPr>
          <p:spPr>
            <a:xfrm>
              <a:off x="3863084" y="1727038"/>
              <a:ext cx="0" cy="8255"/>
            </a:xfrm>
            <a:custGeom>
              <a:avLst/>
              <a:gdLst/>
              <a:ahLst/>
              <a:cxnLst/>
              <a:rect l="l" t="t" r="r" b="b"/>
              <a:pathLst>
                <a:path w="0" h="8255">
                  <a:moveTo>
                    <a:pt x="0" y="8115"/>
                  </a:moveTo>
                  <a:lnTo>
                    <a:pt x="0" y="0"/>
                  </a:lnTo>
                </a:path>
              </a:pathLst>
            </a:custGeom>
            <a:ln w="6426">
              <a:solidFill>
                <a:srgbClr val="070101"/>
              </a:solidFill>
            </a:ln>
          </p:spPr>
          <p:txBody>
            <a:bodyPr wrap="square" lIns="0" tIns="0" rIns="0" bIns="0" rtlCol="0"/>
            <a:lstStyle/>
            <a:p/>
          </p:txBody>
        </p:sp>
        <p:sp>
          <p:nvSpPr>
            <p:cNvPr id="4575" name="object 4575" descr=""/>
            <p:cNvSpPr/>
            <p:nvPr/>
          </p:nvSpPr>
          <p:spPr>
            <a:xfrm>
              <a:off x="3862489" y="1730442"/>
              <a:ext cx="0" cy="5080"/>
            </a:xfrm>
            <a:custGeom>
              <a:avLst/>
              <a:gdLst/>
              <a:ahLst/>
              <a:cxnLst/>
              <a:rect l="l" t="t" r="r" b="b"/>
              <a:pathLst>
                <a:path w="0" h="5080">
                  <a:moveTo>
                    <a:pt x="0" y="4711"/>
                  </a:moveTo>
                  <a:lnTo>
                    <a:pt x="0" y="0"/>
                  </a:lnTo>
                </a:path>
              </a:pathLst>
            </a:custGeom>
            <a:ln w="6426">
              <a:solidFill>
                <a:srgbClr val="070101"/>
              </a:solidFill>
            </a:ln>
          </p:spPr>
          <p:txBody>
            <a:bodyPr wrap="square" lIns="0" tIns="0" rIns="0" bIns="0" rtlCol="0"/>
            <a:lstStyle/>
            <a:p/>
          </p:txBody>
        </p:sp>
        <p:sp>
          <p:nvSpPr>
            <p:cNvPr id="4576" name="object 4576" descr=""/>
            <p:cNvSpPr/>
            <p:nvPr/>
          </p:nvSpPr>
          <p:spPr>
            <a:xfrm>
              <a:off x="3861880" y="1733846"/>
              <a:ext cx="0" cy="1905"/>
            </a:xfrm>
            <a:custGeom>
              <a:avLst/>
              <a:gdLst/>
              <a:ahLst/>
              <a:cxnLst/>
              <a:rect l="l" t="t" r="r" b="b"/>
              <a:pathLst>
                <a:path w="0" h="1905">
                  <a:moveTo>
                    <a:pt x="0" y="1308"/>
                  </a:moveTo>
                  <a:lnTo>
                    <a:pt x="0" y="0"/>
                  </a:lnTo>
                </a:path>
                <a:path w="0" h="1905">
                  <a:moveTo>
                    <a:pt x="0" y="1308"/>
                  </a:moveTo>
                  <a:lnTo>
                    <a:pt x="0" y="0"/>
                  </a:lnTo>
                </a:path>
              </a:pathLst>
            </a:custGeom>
            <a:ln w="6426">
              <a:solidFill>
                <a:srgbClr val="070101"/>
              </a:solidFill>
            </a:ln>
          </p:spPr>
          <p:txBody>
            <a:bodyPr wrap="square" lIns="0" tIns="0" rIns="0" bIns="0" rtlCol="0"/>
            <a:lstStyle/>
            <a:p/>
          </p:txBody>
        </p:sp>
        <p:sp>
          <p:nvSpPr>
            <p:cNvPr id="4577" name="object 4577" descr=""/>
            <p:cNvSpPr/>
            <p:nvPr/>
          </p:nvSpPr>
          <p:spPr>
            <a:xfrm>
              <a:off x="3869983" y="1687922"/>
              <a:ext cx="8890" cy="47625"/>
            </a:xfrm>
            <a:custGeom>
              <a:avLst/>
              <a:gdLst/>
              <a:ahLst/>
              <a:cxnLst/>
              <a:rect l="l" t="t" r="r" b="b"/>
              <a:pathLst>
                <a:path w="8889" h="47625">
                  <a:moveTo>
                    <a:pt x="8331" y="47231"/>
                  </a:moveTo>
                  <a:lnTo>
                    <a:pt x="0" y="0"/>
                  </a:lnTo>
                </a:path>
              </a:pathLst>
            </a:custGeom>
            <a:ln w="6426">
              <a:solidFill>
                <a:srgbClr val="070101"/>
              </a:solidFill>
            </a:ln>
          </p:spPr>
          <p:txBody>
            <a:bodyPr wrap="square" lIns="0" tIns="0" rIns="0" bIns="0" rtlCol="0"/>
            <a:lstStyle/>
            <a:p/>
          </p:txBody>
        </p:sp>
        <p:sp>
          <p:nvSpPr>
            <p:cNvPr id="4578" name="object 4578" descr=""/>
            <p:cNvSpPr/>
            <p:nvPr/>
          </p:nvSpPr>
          <p:spPr>
            <a:xfrm>
              <a:off x="3861658" y="1735154"/>
              <a:ext cx="17145" cy="0"/>
            </a:xfrm>
            <a:custGeom>
              <a:avLst/>
              <a:gdLst/>
              <a:ahLst/>
              <a:cxnLst/>
              <a:rect l="l" t="t" r="r" b="b"/>
              <a:pathLst>
                <a:path w="17145" h="0">
                  <a:moveTo>
                    <a:pt x="0" y="0"/>
                  </a:moveTo>
                  <a:lnTo>
                    <a:pt x="16662" y="0"/>
                  </a:lnTo>
                </a:path>
              </a:pathLst>
            </a:custGeom>
            <a:ln w="6426">
              <a:solidFill>
                <a:srgbClr val="070101"/>
              </a:solidFill>
            </a:ln>
          </p:spPr>
          <p:txBody>
            <a:bodyPr wrap="square" lIns="0" tIns="0" rIns="0" bIns="0" rtlCol="0"/>
            <a:lstStyle/>
            <a:p/>
          </p:txBody>
        </p:sp>
        <p:sp>
          <p:nvSpPr>
            <p:cNvPr id="4579" name="object 4579" descr=""/>
            <p:cNvSpPr/>
            <p:nvPr/>
          </p:nvSpPr>
          <p:spPr>
            <a:xfrm>
              <a:off x="3861661" y="1687920"/>
              <a:ext cx="8890" cy="472440"/>
            </a:xfrm>
            <a:custGeom>
              <a:avLst/>
              <a:gdLst/>
              <a:ahLst/>
              <a:cxnLst/>
              <a:rect l="l" t="t" r="r" b="b"/>
              <a:pathLst>
                <a:path w="8889" h="472439">
                  <a:moveTo>
                    <a:pt x="8318" y="0"/>
                  </a:moveTo>
                  <a:lnTo>
                    <a:pt x="0" y="47231"/>
                  </a:lnTo>
                </a:path>
                <a:path w="8889" h="472439">
                  <a:moveTo>
                    <a:pt x="8318" y="0"/>
                  </a:moveTo>
                  <a:lnTo>
                    <a:pt x="8318" y="472325"/>
                  </a:lnTo>
                </a:path>
              </a:pathLst>
            </a:custGeom>
            <a:ln w="6426">
              <a:solidFill>
                <a:srgbClr val="070101"/>
              </a:solidFill>
            </a:ln>
          </p:spPr>
          <p:txBody>
            <a:bodyPr wrap="square" lIns="0" tIns="0" rIns="0" bIns="0" rtlCol="0"/>
            <a:lstStyle/>
            <a:p/>
          </p:txBody>
        </p:sp>
        <p:sp>
          <p:nvSpPr>
            <p:cNvPr id="4580" name="object 4580" descr=""/>
            <p:cNvSpPr/>
            <p:nvPr/>
          </p:nvSpPr>
          <p:spPr>
            <a:xfrm>
              <a:off x="3846369" y="2160251"/>
              <a:ext cx="257810" cy="0"/>
            </a:xfrm>
            <a:custGeom>
              <a:avLst/>
              <a:gdLst/>
              <a:ahLst/>
              <a:cxnLst/>
              <a:rect l="l" t="t" r="r" b="b"/>
              <a:pathLst>
                <a:path w="257810" h="0">
                  <a:moveTo>
                    <a:pt x="257556" y="0"/>
                  </a:moveTo>
                  <a:lnTo>
                    <a:pt x="0" y="0"/>
                  </a:lnTo>
                </a:path>
              </a:pathLst>
            </a:custGeom>
            <a:ln w="6426">
              <a:solidFill>
                <a:srgbClr val="070101"/>
              </a:solidFill>
            </a:ln>
          </p:spPr>
          <p:txBody>
            <a:bodyPr wrap="square" lIns="0" tIns="0" rIns="0" bIns="0" rtlCol="0"/>
            <a:lstStyle/>
            <a:p/>
          </p:txBody>
        </p:sp>
        <p:sp>
          <p:nvSpPr>
            <p:cNvPr id="4581" name="object 4581" descr=""/>
            <p:cNvSpPr/>
            <p:nvPr/>
          </p:nvSpPr>
          <p:spPr>
            <a:xfrm>
              <a:off x="3846365" y="1687920"/>
              <a:ext cx="570865" cy="0"/>
            </a:xfrm>
            <a:custGeom>
              <a:avLst/>
              <a:gdLst/>
              <a:ahLst/>
              <a:cxnLst/>
              <a:rect l="l" t="t" r="r" b="b"/>
              <a:pathLst>
                <a:path w="570864" h="0">
                  <a:moveTo>
                    <a:pt x="570471" y="0"/>
                  </a:moveTo>
                  <a:lnTo>
                    <a:pt x="0" y="0"/>
                  </a:lnTo>
                </a:path>
              </a:pathLst>
            </a:custGeom>
            <a:ln w="6426">
              <a:solidFill>
                <a:srgbClr val="070101"/>
              </a:solidFill>
            </a:ln>
          </p:spPr>
          <p:txBody>
            <a:bodyPr wrap="square" lIns="0" tIns="0" rIns="0" bIns="0" rtlCol="0"/>
            <a:lstStyle/>
            <a:p/>
          </p:txBody>
        </p:sp>
        <p:sp>
          <p:nvSpPr>
            <p:cNvPr id="4582" name="object 4582" descr=""/>
            <p:cNvSpPr/>
            <p:nvPr/>
          </p:nvSpPr>
          <p:spPr>
            <a:xfrm>
              <a:off x="4865553" y="1356459"/>
              <a:ext cx="0" cy="42545"/>
            </a:xfrm>
            <a:custGeom>
              <a:avLst/>
              <a:gdLst/>
              <a:ahLst/>
              <a:cxnLst/>
              <a:rect l="l" t="t" r="r" b="b"/>
              <a:pathLst>
                <a:path w="0" h="42544">
                  <a:moveTo>
                    <a:pt x="0" y="42163"/>
                  </a:moveTo>
                  <a:lnTo>
                    <a:pt x="0" y="0"/>
                  </a:lnTo>
                </a:path>
              </a:pathLst>
            </a:custGeom>
            <a:ln w="6426">
              <a:solidFill>
                <a:srgbClr val="070101"/>
              </a:solidFill>
            </a:ln>
          </p:spPr>
          <p:txBody>
            <a:bodyPr wrap="square" lIns="0" tIns="0" rIns="0" bIns="0" rtlCol="0"/>
            <a:lstStyle/>
            <a:p/>
          </p:txBody>
        </p:sp>
        <p:sp>
          <p:nvSpPr>
            <p:cNvPr id="4583" name="object 4583" descr=""/>
            <p:cNvSpPr/>
            <p:nvPr/>
          </p:nvSpPr>
          <p:spPr>
            <a:xfrm>
              <a:off x="4513003" y="1379771"/>
              <a:ext cx="45720" cy="0"/>
            </a:xfrm>
            <a:custGeom>
              <a:avLst/>
              <a:gdLst/>
              <a:ahLst/>
              <a:cxnLst/>
              <a:rect l="l" t="t" r="r" b="b"/>
              <a:pathLst>
                <a:path w="45720" h="0">
                  <a:moveTo>
                    <a:pt x="45529" y="0"/>
                  </a:moveTo>
                  <a:lnTo>
                    <a:pt x="0" y="0"/>
                  </a:lnTo>
                </a:path>
              </a:pathLst>
            </a:custGeom>
            <a:ln w="6426">
              <a:solidFill>
                <a:srgbClr val="070101"/>
              </a:solidFill>
            </a:ln>
          </p:spPr>
          <p:txBody>
            <a:bodyPr wrap="square" lIns="0" tIns="0" rIns="0" bIns="0" rtlCol="0"/>
            <a:lstStyle/>
            <a:p/>
          </p:txBody>
        </p:sp>
        <p:sp>
          <p:nvSpPr>
            <p:cNvPr id="4584" name="object 4584" descr=""/>
            <p:cNvSpPr/>
            <p:nvPr/>
          </p:nvSpPr>
          <p:spPr>
            <a:xfrm>
              <a:off x="4516407" y="1379170"/>
              <a:ext cx="42545" cy="0"/>
            </a:xfrm>
            <a:custGeom>
              <a:avLst/>
              <a:gdLst/>
              <a:ahLst/>
              <a:cxnLst/>
              <a:rect l="l" t="t" r="r" b="b"/>
              <a:pathLst>
                <a:path w="42545" h="0">
                  <a:moveTo>
                    <a:pt x="42125" y="0"/>
                  </a:moveTo>
                  <a:lnTo>
                    <a:pt x="0" y="0"/>
                  </a:lnTo>
                </a:path>
              </a:pathLst>
            </a:custGeom>
            <a:ln w="6426">
              <a:solidFill>
                <a:srgbClr val="070101"/>
              </a:solidFill>
            </a:ln>
          </p:spPr>
          <p:txBody>
            <a:bodyPr wrap="square" lIns="0" tIns="0" rIns="0" bIns="0" rtlCol="0"/>
            <a:lstStyle/>
            <a:p/>
          </p:txBody>
        </p:sp>
        <p:sp>
          <p:nvSpPr>
            <p:cNvPr id="4585" name="object 4585" descr=""/>
            <p:cNvSpPr/>
            <p:nvPr/>
          </p:nvSpPr>
          <p:spPr>
            <a:xfrm>
              <a:off x="4519810" y="1378568"/>
              <a:ext cx="38735" cy="0"/>
            </a:xfrm>
            <a:custGeom>
              <a:avLst/>
              <a:gdLst/>
              <a:ahLst/>
              <a:cxnLst/>
              <a:rect l="l" t="t" r="r" b="b"/>
              <a:pathLst>
                <a:path w="38735" h="0">
                  <a:moveTo>
                    <a:pt x="38722" y="0"/>
                  </a:moveTo>
                  <a:lnTo>
                    <a:pt x="0" y="0"/>
                  </a:lnTo>
                </a:path>
              </a:pathLst>
            </a:custGeom>
            <a:ln w="6426">
              <a:solidFill>
                <a:srgbClr val="070101"/>
              </a:solidFill>
            </a:ln>
          </p:spPr>
          <p:txBody>
            <a:bodyPr wrap="square" lIns="0" tIns="0" rIns="0" bIns="0" rtlCol="0"/>
            <a:lstStyle/>
            <a:p/>
          </p:txBody>
        </p:sp>
        <p:sp>
          <p:nvSpPr>
            <p:cNvPr id="4586" name="object 4586" descr=""/>
            <p:cNvSpPr/>
            <p:nvPr/>
          </p:nvSpPr>
          <p:spPr>
            <a:xfrm>
              <a:off x="4523214" y="1377966"/>
              <a:ext cx="35560" cy="0"/>
            </a:xfrm>
            <a:custGeom>
              <a:avLst/>
              <a:gdLst/>
              <a:ahLst/>
              <a:cxnLst/>
              <a:rect l="l" t="t" r="r" b="b"/>
              <a:pathLst>
                <a:path w="35560" h="0">
                  <a:moveTo>
                    <a:pt x="35318" y="0"/>
                  </a:moveTo>
                  <a:lnTo>
                    <a:pt x="0" y="0"/>
                  </a:lnTo>
                </a:path>
              </a:pathLst>
            </a:custGeom>
            <a:ln w="6426">
              <a:solidFill>
                <a:srgbClr val="070101"/>
              </a:solidFill>
            </a:ln>
          </p:spPr>
          <p:txBody>
            <a:bodyPr wrap="square" lIns="0" tIns="0" rIns="0" bIns="0" rtlCol="0"/>
            <a:lstStyle/>
            <a:p/>
          </p:txBody>
        </p:sp>
        <p:sp>
          <p:nvSpPr>
            <p:cNvPr id="4587" name="object 4587" descr=""/>
            <p:cNvSpPr/>
            <p:nvPr/>
          </p:nvSpPr>
          <p:spPr>
            <a:xfrm>
              <a:off x="4526605" y="1377372"/>
              <a:ext cx="32384" cy="0"/>
            </a:xfrm>
            <a:custGeom>
              <a:avLst/>
              <a:gdLst/>
              <a:ahLst/>
              <a:cxnLst/>
              <a:rect l="l" t="t" r="r" b="b"/>
              <a:pathLst>
                <a:path w="32385" h="0">
                  <a:moveTo>
                    <a:pt x="31927" y="0"/>
                  </a:moveTo>
                  <a:lnTo>
                    <a:pt x="0" y="0"/>
                  </a:lnTo>
                </a:path>
              </a:pathLst>
            </a:custGeom>
            <a:ln w="6426">
              <a:solidFill>
                <a:srgbClr val="070101"/>
              </a:solidFill>
            </a:ln>
          </p:spPr>
          <p:txBody>
            <a:bodyPr wrap="square" lIns="0" tIns="0" rIns="0" bIns="0" rtlCol="0"/>
            <a:lstStyle/>
            <a:p/>
          </p:txBody>
        </p:sp>
        <p:sp>
          <p:nvSpPr>
            <p:cNvPr id="4588" name="object 4588" descr=""/>
            <p:cNvSpPr/>
            <p:nvPr/>
          </p:nvSpPr>
          <p:spPr>
            <a:xfrm>
              <a:off x="4530021" y="1376770"/>
              <a:ext cx="28575" cy="0"/>
            </a:xfrm>
            <a:custGeom>
              <a:avLst/>
              <a:gdLst/>
              <a:ahLst/>
              <a:cxnLst/>
              <a:rect l="l" t="t" r="r" b="b"/>
              <a:pathLst>
                <a:path w="28575" h="0">
                  <a:moveTo>
                    <a:pt x="28511" y="0"/>
                  </a:moveTo>
                  <a:lnTo>
                    <a:pt x="0" y="0"/>
                  </a:lnTo>
                </a:path>
              </a:pathLst>
            </a:custGeom>
            <a:ln w="6426">
              <a:solidFill>
                <a:srgbClr val="070101"/>
              </a:solidFill>
            </a:ln>
          </p:spPr>
          <p:txBody>
            <a:bodyPr wrap="square" lIns="0" tIns="0" rIns="0" bIns="0" rtlCol="0"/>
            <a:lstStyle/>
            <a:p/>
          </p:txBody>
        </p:sp>
        <p:sp>
          <p:nvSpPr>
            <p:cNvPr id="4589" name="object 4589" descr=""/>
            <p:cNvSpPr/>
            <p:nvPr/>
          </p:nvSpPr>
          <p:spPr>
            <a:xfrm>
              <a:off x="4533412" y="1376168"/>
              <a:ext cx="25400" cy="0"/>
            </a:xfrm>
            <a:custGeom>
              <a:avLst/>
              <a:gdLst/>
              <a:ahLst/>
              <a:cxnLst/>
              <a:rect l="l" t="t" r="r" b="b"/>
              <a:pathLst>
                <a:path w="25400" h="0">
                  <a:moveTo>
                    <a:pt x="25120" y="0"/>
                  </a:moveTo>
                  <a:lnTo>
                    <a:pt x="0" y="0"/>
                  </a:lnTo>
                </a:path>
              </a:pathLst>
            </a:custGeom>
            <a:ln w="6426">
              <a:solidFill>
                <a:srgbClr val="070101"/>
              </a:solidFill>
            </a:ln>
          </p:spPr>
          <p:txBody>
            <a:bodyPr wrap="square" lIns="0" tIns="0" rIns="0" bIns="0" rtlCol="0"/>
            <a:lstStyle/>
            <a:p/>
          </p:txBody>
        </p:sp>
        <p:sp>
          <p:nvSpPr>
            <p:cNvPr id="4590" name="object 4590" descr=""/>
            <p:cNvSpPr/>
            <p:nvPr/>
          </p:nvSpPr>
          <p:spPr>
            <a:xfrm>
              <a:off x="4536816" y="1375573"/>
              <a:ext cx="22225" cy="0"/>
            </a:xfrm>
            <a:custGeom>
              <a:avLst/>
              <a:gdLst/>
              <a:ahLst/>
              <a:cxnLst/>
              <a:rect l="l" t="t" r="r" b="b"/>
              <a:pathLst>
                <a:path w="22225" h="0">
                  <a:moveTo>
                    <a:pt x="21716" y="0"/>
                  </a:moveTo>
                  <a:lnTo>
                    <a:pt x="0" y="0"/>
                  </a:lnTo>
                </a:path>
              </a:pathLst>
            </a:custGeom>
            <a:ln w="6426">
              <a:solidFill>
                <a:srgbClr val="070101"/>
              </a:solidFill>
            </a:ln>
          </p:spPr>
          <p:txBody>
            <a:bodyPr wrap="square" lIns="0" tIns="0" rIns="0" bIns="0" rtlCol="0"/>
            <a:lstStyle/>
            <a:p/>
          </p:txBody>
        </p:sp>
        <p:sp>
          <p:nvSpPr>
            <p:cNvPr id="4591" name="object 4591" descr=""/>
            <p:cNvSpPr/>
            <p:nvPr/>
          </p:nvSpPr>
          <p:spPr>
            <a:xfrm>
              <a:off x="4540232" y="1374971"/>
              <a:ext cx="18415" cy="0"/>
            </a:xfrm>
            <a:custGeom>
              <a:avLst/>
              <a:gdLst/>
              <a:ahLst/>
              <a:cxnLst/>
              <a:rect l="l" t="t" r="r" b="b"/>
              <a:pathLst>
                <a:path w="18414" h="0">
                  <a:moveTo>
                    <a:pt x="18300" y="0"/>
                  </a:moveTo>
                  <a:lnTo>
                    <a:pt x="0" y="0"/>
                  </a:lnTo>
                </a:path>
              </a:pathLst>
            </a:custGeom>
            <a:ln w="6426">
              <a:solidFill>
                <a:srgbClr val="070101"/>
              </a:solidFill>
            </a:ln>
          </p:spPr>
          <p:txBody>
            <a:bodyPr wrap="square" lIns="0" tIns="0" rIns="0" bIns="0" rtlCol="0"/>
            <a:lstStyle/>
            <a:p/>
          </p:txBody>
        </p:sp>
        <p:sp>
          <p:nvSpPr>
            <p:cNvPr id="4592" name="object 4592" descr=""/>
            <p:cNvSpPr/>
            <p:nvPr/>
          </p:nvSpPr>
          <p:spPr>
            <a:xfrm>
              <a:off x="4543623" y="1374370"/>
              <a:ext cx="15240" cy="0"/>
            </a:xfrm>
            <a:custGeom>
              <a:avLst/>
              <a:gdLst/>
              <a:ahLst/>
              <a:cxnLst/>
              <a:rect l="l" t="t" r="r" b="b"/>
              <a:pathLst>
                <a:path w="15239" h="0">
                  <a:moveTo>
                    <a:pt x="14909" y="0"/>
                  </a:moveTo>
                  <a:lnTo>
                    <a:pt x="0" y="0"/>
                  </a:lnTo>
                </a:path>
              </a:pathLst>
            </a:custGeom>
            <a:ln w="6426">
              <a:solidFill>
                <a:srgbClr val="070101"/>
              </a:solidFill>
            </a:ln>
          </p:spPr>
          <p:txBody>
            <a:bodyPr wrap="square" lIns="0" tIns="0" rIns="0" bIns="0" rtlCol="0"/>
            <a:lstStyle/>
            <a:p/>
          </p:txBody>
        </p:sp>
        <p:sp>
          <p:nvSpPr>
            <p:cNvPr id="4593" name="object 4593" descr=""/>
            <p:cNvSpPr/>
            <p:nvPr/>
          </p:nvSpPr>
          <p:spPr>
            <a:xfrm>
              <a:off x="4547026" y="1373769"/>
              <a:ext cx="12065" cy="0"/>
            </a:xfrm>
            <a:custGeom>
              <a:avLst/>
              <a:gdLst/>
              <a:ahLst/>
              <a:cxnLst/>
              <a:rect l="l" t="t" r="r" b="b"/>
              <a:pathLst>
                <a:path w="12064" h="0">
                  <a:moveTo>
                    <a:pt x="11506" y="0"/>
                  </a:moveTo>
                  <a:lnTo>
                    <a:pt x="0" y="0"/>
                  </a:lnTo>
                </a:path>
              </a:pathLst>
            </a:custGeom>
            <a:ln w="6426">
              <a:solidFill>
                <a:srgbClr val="070101"/>
              </a:solidFill>
            </a:ln>
          </p:spPr>
          <p:txBody>
            <a:bodyPr wrap="square" lIns="0" tIns="0" rIns="0" bIns="0" rtlCol="0"/>
            <a:lstStyle/>
            <a:p/>
          </p:txBody>
        </p:sp>
        <p:sp>
          <p:nvSpPr>
            <p:cNvPr id="4594" name="object 4594" descr=""/>
            <p:cNvSpPr/>
            <p:nvPr/>
          </p:nvSpPr>
          <p:spPr>
            <a:xfrm>
              <a:off x="4550417" y="1373173"/>
              <a:ext cx="8255" cy="0"/>
            </a:xfrm>
            <a:custGeom>
              <a:avLst/>
              <a:gdLst/>
              <a:ahLst/>
              <a:cxnLst/>
              <a:rect l="l" t="t" r="r" b="b"/>
              <a:pathLst>
                <a:path w="8254" h="0">
                  <a:moveTo>
                    <a:pt x="8115" y="0"/>
                  </a:moveTo>
                  <a:lnTo>
                    <a:pt x="0" y="0"/>
                  </a:lnTo>
                </a:path>
              </a:pathLst>
            </a:custGeom>
            <a:ln w="6426">
              <a:solidFill>
                <a:srgbClr val="070101"/>
              </a:solidFill>
            </a:ln>
          </p:spPr>
          <p:txBody>
            <a:bodyPr wrap="square" lIns="0" tIns="0" rIns="0" bIns="0" rtlCol="0"/>
            <a:lstStyle/>
            <a:p/>
          </p:txBody>
        </p:sp>
        <p:sp>
          <p:nvSpPr>
            <p:cNvPr id="4595" name="object 4595" descr=""/>
            <p:cNvSpPr/>
            <p:nvPr/>
          </p:nvSpPr>
          <p:spPr>
            <a:xfrm>
              <a:off x="4553834" y="1372571"/>
              <a:ext cx="5080" cy="0"/>
            </a:xfrm>
            <a:custGeom>
              <a:avLst/>
              <a:gdLst/>
              <a:ahLst/>
              <a:cxnLst/>
              <a:rect l="l" t="t" r="r" b="b"/>
              <a:pathLst>
                <a:path w="5079" h="0">
                  <a:moveTo>
                    <a:pt x="4699" y="0"/>
                  </a:moveTo>
                  <a:lnTo>
                    <a:pt x="0" y="0"/>
                  </a:lnTo>
                </a:path>
              </a:pathLst>
            </a:custGeom>
            <a:ln w="6426">
              <a:solidFill>
                <a:srgbClr val="070101"/>
              </a:solidFill>
            </a:ln>
          </p:spPr>
          <p:txBody>
            <a:bodyPr wrap="square" lIns="0" tIns="0" rIns="0" bIns="0" rtlCol="0"/>
            <a:lstStyle/>
            <a:p/>
          </p:txBody>
        </p:sp>
        <p:sp>
          <p:nvSpPr>
            <p:cNvPr id="4596" name="object 4596" descr=""/>
            <p:cNvSpPr/>
            <p:nvPr/>
          </p:nvSpPr>
          <p:spPr>
            <a:xfrm>
              <a:off x="4557224" y="1371970"/>
              <a:ext cx="1905" cy="0"/>
            </a:xfrm>
            <a:custGeom>
              <a:avLst/>
              <a:gdLst/>
              <a:ahLst/>
              <a:cxnLst/>
              <a:rect l="l" t="t" r="r" b="b"/>
              <a:pathLst>
                <a:path w="1904" h="0">
                  <a:moveTo>
                    <a:pt x="1308" y="0"/>
                  </a:moveTo>
                  <a:lnTo>
                    <a:pt x="0" y="0"/>
                  </a:lnTo>
                </a:path>
                <a:path w="1904" h="0">
                  <a:moveTo>
                    <a:pt x="1308" y="0"/>
                  </a:moveTo>
                  <a:lnTo>
                    <a:pt x="0" y="0"/>
                  </a:lnTo>
                </a:path>
              </a:pathLst>
            </a:custGeom>
            <a:ln w="6426">
              <a:solidFill>
                <a:srgbClr val="070101"/>
              </a:solidFill>
            </a:ln>
          </p:spPr>
          <p:txBody>
            <a:bodyPr wrap="square" lIns="0" tIns="0" rIns="0" bIns="0" rtlCol="0"/>
            <a:lstStyle/>
            <a:p/>
          </p:txBody>
        </p:sp>
        <p:sp>
          <p:nvSpPr>
            <p:cNvPr id="4597" name="object 4597" descr=""/>
            <p:cNvSpPr/>
            <p:nvPr/>
          </p:nvSpPr>
          <p:spPr>
            <a:xfrm>
              <a:off x="4513003" y="1380366"/>
              <a:ext cx="45720" cy="0"/>
            </a:xfrm>
            <a:custGeom>
              <a:avLst/>
              <a:gdLst/>
              <a:ahLst/>
              <a:cxnLst/>
              <a:rect l="l" t="t" r="r" b="b"/>
              <a:pathLst>
                <a:path w="45720" h="0">
                  <a:moveTo>
                    <a:pt x="45529" y="0"/>
                  </a:moveTo>
                  <a:lnTo>
                    <a:pt x="0" y="0"/>
                  </a:lnTo>
                </a:path>
              </a:pathLst>
            </a:custGeom>
            <a:ln w="6426">
              <a:solidFill>
                <a:srgbClr val="070101"/>
              </a:solidFill>
            </a:ln>
          </p:spPr>
          <p:txBody>
            <a:bodyPr wrap="square" lIns="0" tIns="0" rIns="0" bIns="0" rtlCol="0"/>
            <a:lstStyle/>
            <a:p/>
          </p:txBody>
        </p:sp>
        <p:sp>
          <p:nvSpPr>
            <p:cNvPr id="4598" name="object 4598" descr=""/>
            <p:cNvSpPr/>
            <p:nvPr/>
          </p:nvSpPr>
          <p:spPr>
            <a:xfrm>
              <a:off x="4516407" y="1380968"/>
              <a:ext cx="42545" cy="0"/>
            </a:xfrm>
            <a:custGeom>
              <a:avLst/>
              <a:gdLst/>
              <a:ahLst/>
              <a:cxnLst/>
              <a:rect l="l" t="t" r="r" b="b"/>
              <a:pathLst>
                <a:path w="42545" h="0">
                  <a:moveTo>
                    <a:pt x="42125" y="0"/>
                  </a:moveTo>
                  <a:lnTo>
                    <a:pt x="0" y="0"/>
                  </a:lnTo>
                </a:path>
              </a:pathLst>
            </a:custGeom>
            <a:ln w="6426">
              <a:solidFill>
                <a:srgbClr val="070101"/>
              </a:solidFill>
            </a:ln>
          </p:spPr>
          <p:txBody>
            <a:bodyPr wrap="square" lIns="0" tIns="0" rIns="0" bIns="0" rtlCol="0"/>
            <a:lstStyle/>
            <a:p/>
          </p:txBody>
        </p:sp>
        <p:sp>
          <p:nvSpPr>
            <p:cNvPr id="4599" name="object 4599" descr=""/>
            <p:cNvSpPr/>
            <p:nvPr/>
          </p:nvSpPr>
          <p:spPr>
            <a:xfrm>
              <a:off x="4519810" y="1381569"/>
              <a:ext cx="38735" cy="0"/>
            </a:xfrm>
            <a:custGeom>
              <a:avLst/>
              <a:gdLst/>
              <a:ahLst/>
              <a:cxnLst/>
              <a:rect l="l" t="t" r="r" b="b"/>
              <a:pathLst>
                <a:path w="38735" h="0">
                  <a:moveTo>
                    <a:pt x="38722" y="0"/>
                  </a:moveTo>
                  <a:lnTo>
                    <a:pt x="0" y="0"/>
                  </a:lnTo>
                </a:path>
              </a:pathLst>
            </a:custGeom>
            <a:ln w="6426">
              <a:solidFill>
                <a:srgbClr val="070101"/>
              </a:solidFill>
            </a:ln>
          </p:spPr>
          <p:txBody>
            <a:bodyPr wrap="square" lIns="0" tIns="0" rIns="0" bIns="0" rtlCol="0"/>
            <a:lstStyle/>
            <a:p/>
          </p:txBody>
        </p:sp>
        <p:sp>
          <p:nvSpPr>
            <p:cNvPr id="4600" name="object 4600" descr=""/>
            <p:cNvSpPr/>
            <p:nvPr/>
          </p:nvSpPr>
          <p:spPr>
            <a:xfrm>
              <a:off x="4523214" y="1382171"/>
              <a:ext cx="35560" cy="0"/>
            </a:xfrm>
            <a:custGeom>
              <a:avLst/>
              <a:gdLst/>
              <a:ahLst/>
              <a:cxnLst/>
              <a:rect l="l" t="t" r="r" b="b"/>
              <a:pathLst>
                <a:path w="35560" h="0">
                  <a:moveTo>
                    <a:pt x="35318" y="0"/>
                  </a:moveTo>
                  <a:lnTo>
                    <a:pt x="0" y="0"/>
                  </a:lnTo>
                </a:path>
              </a:pathLst>
            </a:custGeom>
            <a:ln w="6426">
              <a:solidFill>
                <a:srgbClr val="070101"/>
              </a:solidFill>
            </a:ln>
          </p:spPr>
          <p:txBody>
            <a:bodyPr wrap="square" lIns="0" tIns="0" rIns="0" bIns="0" rtlCol="0"/>
            <a:lstStyle/>
            <a:p/>
          </p:txBody>
        </p:sp>
        <p:sp>
          <p:nvSpPr>
            <p:cNvPr id="4601" name="object 4601" descr=""/>
            <p:cNvSpPr/>
            <p:nvPr/>
          </p:nvSpPr>
          <p:spPr>
            <a:xfrm>
              <a:off x="4526605" y="1382767"/>
              <a:ext cx="32384" cy="0"/>
            </a:xfrm>
            <a:custGeom>
              <a:avLst/>
              <a:gdLst/>
              <a:ahLst/>
              <a:cxnLst/>
              <a:rect l="l" t="t" r="r" b="b"/>
              <a:pathLst>
                <a:path w="32385" h="0">
                  <a:moveTo>
                    <a:pt x="31927" y="0"/>
                  </a:moveTo>
                  <a:lnTo>
                    <a:pt x="0" y="0"/>
                  </a:lnTo>
                </a:path>
              </a:pathLst>
            </a:custGeom>
            <a:ln w="6426">
              <a:solidFill>
                <a:srgbClr val="070101"/>
              </a:solidFill>
            </a:ln>
          </p:spPr>
          <p:txBody>
            <a:bodyPr wrap="square" lIns="0" tIns="0" rIns="0" bIns="0" rtlCol="0"/>
            <a:lstStyle/>
            <a:p/>
          </p:txBody>
        </p:sp>
        <p:sp>
          <p:nvSpPr>
            <p:cNvPr id="4602" name="object 4602" descr=""/>
            <p:cNvSpPr/>
            <p:nvPr/>
          </p:nvSpPr>
          <p:spPr>
            <a:xfrm>
              <a:off x="4530021" y="1383367"/>
              <a:ext cx="28575" cy="0"/>
            </a:xfrm>
            <a:custGeom>
              <a:avLst/>
              <a:gdLst/>
              <a:ahLst/>
              <a:cxnLst/>
              <a:rect l="l" t="t" r="r" b="b"/>
              <a:pathLst>
                <a:path w="28575" h="0">
                  <a:moveTo>
                    <a:pt x="28511" y="0"/>
                  </a:moveTo>
                  <a:lnTo>
                    <a:pt x="0" y="0"/>
                  </a:lnTo>
                </a:path>
              </a:pathLst>
            </a:custGeom>
            <a:ln w="6426">
              <a:solidFill>
                <a:srgbClr val="070101"/>
              </a:solidFill>
            </a:ln>
          </p:spPr>
          <p:txBody>
            <a:bodyPr wrap="square" lIns="0" tIns="0" rIns="0" bIns="0" rtlCol="0"/>
            <a:lstStyle/>
            <a:p/>
          </p:txBody>
        </p:sp>
        <p:sp>
          <p:nvSpPr>
            <p:cNvPr id="4603" name="object 4603" descr=""/>
            <p:cNvSpPr/>
            <p:nvPr/>
          </p:nvSpPr>
          <p:spPr>
            <a:xfrm>
              <a:off x="4533412" y="1383969"/>
              <a:ext cx="25400" cy="0"/>
            </a:xfrm>
            <a:custGeom>
              <a:avLst/>
              <a:gdLst/>
              <a:ahLst/>
              <a:cxnLst/>
              <a:rect l="l" t="t" r="r" b="b"/>
              <a:pathLst>
                <a:path w="25400" h="0">
                  <a:moveTo>
                    <a:pt x="25120" y="0"/>
                  </a:moveTo>
                  <a:lnTo>
                    <a:pt x="0" y="0"/>
                  </a:lnTo>
                </a:path>
              </a:pathLst>
            </a:custGeom>
            <a:ln w="6426">
              <a:solidFill>
                <a:srgbClr val="070101"/>
              </a:solidFill>
            </a:ln>
          </p:spPr>
          <p:txBody>
            <a:bodyPr wrap="square" lIns="0" tIns="0" rIns="0" bIns="0" rtlCol="0"/>
            <a:lstStyle/>
            <a:p/>
          </p:txBody>
        </p:sp>
        <p:sp>
          <p:nvSpPr>
            <p:cNvPr id="4604" name="object 4604" descr=""/>
            <p:cNvSpPr/>
            <p:nvPr/>
          </p:nvSpPr>
          <p:spPr>
            <a:xfrm>
              <a:off x="4536816" y="1384565"/>
              <a:ext cx="22225" cy="0"/>
            </a:xfrm>
            <a:custGeom>
              <a:avLst/>
              <a:gdLst/>
              <a:ahLst/>
              <a:cxnLst/>
              <a:rect l="l" t="t" r="r" b="b"/>
              <a:pathLst>
                <a:path w="22225" h="0">
                  <a:moveTo>
                    <a:pt x="21716" y="0"/>
                  </a:moveTo>
                  <a:lnTo>
                    <a:pt x="0" y="0"/>
                  </a:lnTo>
                </a:path>
              </a:pathLst>
            </a:custGeom>
            <a:ln w="6426">
              <a:solidFill>
                <a:srgbClr val="070101"/>
              </a:solidFill>
            </a:ln>
          </p:spPr>
          <p:txBody>
            <a:bodyPr wrap="square" lIns="0" tIns="0" rIns="0" bIns="0" rtlCol="0"/>
            <a:lstStyle/>
            <a:p/>
          </p:txBody>
        </p:sp>
        <p:sp>
          <p:nvSpPr>
            <p:cNvPr id="4605" name="object 4605" descr=""/>
            <p:cNvSpPr/>
            <p:nvPr/>
          </p:nvSpPr>
          <p:spPr>
            <a:xfrm>
              <a:off x="4540232" y="1385166"/>
              <a:ext cx="18415" cy="0"/>
            </a:xfrm>
            <a:custGeom>
              <a:avLst/>
              <a:gdLst/>
              <a:ahLst/>
              <a:cxnLst/>
              <a:rect l="l" t="t" r="r" b="b"/>
              <a:pathLst>
                <a:path w="18414" h="0">
                  <a:moveTo>
                    <a:pt x="18300" y="0"/>
                  </a:moveTo>
                  <a:lnTo>
                    <a:pt x="0" y="0"/>
                  </a:lnTo>
                </a:path>
              </a:pathLst>
            </a:custGeom>
            <a:ln w="6426">
              <a:solidFill>
                <a:srgbClr val="070101"/>
              </a:solidFill>
            </a:ln>
          </p:spPr>
          <p:txBody>
            <a:bodyPr wrap="square" lIns="0" tIns="0" rIns="0" bIns="0" rtlCol="0"/>
            <a:lstStyle/>
            <a:p/>
          </p:txBody>
        </p:sp>
        <p:sp>
          <p:nvSpPr>
            <p:cNvPr id="4606" name="object 4606" descr=""/>
            <p:cNvSpPr/>
            <p:nvPr/>
          </p:nvSpPr>
          <p:spPr>
            <a:xfrm>
              <a:off x="4543623" y="1385768"/>
              <a:ext cx="15240" cy="0"/>
            </a:xfrm>
            <a:custGeom>
              <a:avLst/>
              <a:gdLst/>
              <a:ahLst/>
              <a:cxnLst/>
              <a:rect l="l" t="t" r="r" b="b"/>
              <a:pathLst>
                <a:path w="15239" h="0">
                  <a:moveTo>
                    <a:pt x="14909" y="0"/>
                  </a:moveTo>
                  <a:lnTo>
                    <a:pt x="0" y="0"/>
                  </a:lnTo>
                </a:path>
              </a:pathLst>
            </a:custGeom>
            <a:ln w="6426">
              <a:solidFill>
                <a:srgbClr val="070101"/>
              </a:solidFill>
            </a:ln>
          </p:spPr>
          <p:txBody>
            <a:bodyPr wrap="square" lIns="0" tIns="0" rIns="0" bIns="0" rtlCol="0"/>
            <a:lstStyle/>
            <a:p/>
          </p:txBody>
        </p:sp>
        <p:sp>
          <p:nvSpPr>
            <p:cNvPr id="4607" name="object 4607" descr=""/>
            <p:cNvSpPr/>
            <p:nvPr/>
          </p:nvSpPr>
          <p:spPr>
            <a:xfrm>
              <a:off x="4547026" y="1386368"/>
              <a:ext cx="12065" cy="0"/>
            </a:xfrm>
            <a:custGeom>
              <a:avLst/>
              <a:gdLst/>
              <a:ahLst/>
              <a:cxnLst/>
              <a:rect l="l" t="t" r="r" b="b"/>
              <a:pathLst>
                <a:path w="12064" h="0">
                  <a:moveTo>
                    <a:pt x="11506" y="0"/>
                  </a:moveTo>
                  <a:lnTo>
                    <a:pt x="0" y="0"/>
                  </a:lnTo>
                </a:path>
              </a:pathLst>
            </a:custGeom>
            <a:ln w="6426">
              <a:solidFill>
                <a:srgbClr val="070101"/>
              </a:solidFill>
            </a:ln>
          </p:spPr>
          <p:txBody>
            <a:bodyPr wrap="square" lIns="0" tIns="0" rIns="0" bIns="0" rtlCol="0"/>
            <a:lstStyle/>
            <a:p/>
          </p:txBody>
        </p:sp>
        <p:sp>
          <p:nvSpPr>
            <p:cNvPr id="4608" name="object 4608" descr=""/>
            <p:cNvSpPr/>
            <p:nvPr/>
          </p:nvSpPr>
          <p:spPr>
            <a:xfrm>
              <a:off x="4550417" y="1386964"/>
              <a:ext cx="8255" cy="0"/>
            </a:xfrm>
            <a:custGeom>
              <a:avLst/>
              <a:gdLst/>
              <a:ahLst/>
              <a:cxnLst/>
              <a:rect l="l" t="t" r="r" b="b"/>
              <a:pathLst>
                <a:path w="8254" h="0">
                  <a:moveTo>
                    <a:pt x="8115" y="0"/>
                  </a:moveTo>
                  <a:lnTo>
                    <a:pt x="0" y="0"/>
                  </a:lnTo>
                </a:path>
              </a:pathLst>
            </a:custGeom>
            <a:ln w="6426">
              <a:solidFill>
                <a:srgbClr val="070101"/>
              </a:solidFill>
            </a:ln>
          </p:spPr>
          <p:txBody>
            <a:bodyPr wrap="square" lIns="0" tIns="0" rIns="0" bIns="0" rtlCol="0"/>
            <a:lstStyle/>
            <a:p/>
          </p:txBody>
        </p:sp>
        <p:sp>
          <p:nvSpPr>
            <p:cNvPr id="4609" name="object 4609" descr=""/>
            <p:cNvSpPr/>
            <p:nvPr/>
          </p:nvSpPr>
          <p:spPr>
            <a:xfrm>
              <a:off x="4553834" y="1387566"/>
              <a:ext cx="5080" cy="0"/>
            </a:xfrm>
            <a:custGeom>
              <a:avLst/>
              <a:gdLst/>
              <a:ahLst/>
              <a:cxnLst/>
              <a:rect l="l" t="t" r="r" b="b"/>
              <a:pathLst>
                <a:path w="5079" h="0">
                  <a:moveTo>
                    <a:pt x="4699" y="0"/>
                  </a:moveTo>
                  <a:lnTo>
                    <a:pt x="0" y="0"/>
                  </a:lnTo>
                </a:path>
              </a:pathLst>
            </a:custGeom>
            <a:ln w="6426">
              <a:solidFill>
                <a:srgbClr val="070101"/>
              </a:solidFill>
            </a:ln>
          </p:spPr>
          <p:txBody>
            <a:bodyPr wrap="square" lIns="0" tIns="0" rIns="0" bIns="0" rtlCol="0"/>
            <a:lstStyle/>
            <a:p/>
          </p:txBody>
        </p:sp>
        <p:sp>
          <p:nvSpPr>
            <p:cNvPr id="4610" name="object 4610" descr=""/>
            <p:cNvSpPr/>
            <p:nvPr/>
          </p:nvSpPr>
          <p:spPr>
            <a:xfrm>
              <a:off x="4557224" y="1388168"/>
              <a:ext cx="1905" cy="0"/>
            </a:xfrm>
            <a:custGeom>
              <a:avLst/>
              <a:gdLst/>
              <a:ahLst/>
              <a:cxnLst/>
              <a:rect l="l" t="t" r="r" b="b"/>
              <a:pathLst>
                <a:path w="1904" h="0">
                  <a:moveTo>
                    <a:pt x="1308" y="0"/>
                  </a:moveTo>
                  <a:lnTo>
                    <a:pt x="0" y="0"/>
                  </a:lnTo>
                </a:path>
                <a:path w="1904" h="0">
                  <a:moveTo>
                    <a:pt x="1308" y="0"/>
                  </a:moveTo>
                  <a:lnTo>
                    <a:pt x="0" y="0"/>
                  </a:lnTo>
                </a:path>
              </a:pathLst>
            </a:custGeom>
            <a:ln w="6426">
              <a:solidFill>
                <a:srgbClr val="070101"/>
              </a:solidFill>
            </a:ln>
          </p:spPr>
          <p:txBody>
            <a:bodyPr wrap="square" lIns="0" tIns="0" rIns="0" bIns="0" rtlCol="0"/>
            <a:lstStyle/>
            <a:p/>
          </p:txBody>
        </p:sp>
        <p:sp>
          <p:nvSpPr>
            <p:cNvPr id="4611" name="object 4611" descr=""/>
            <p:cNvSpPr/>
            <p:nvPr/>
          </p:nvSpPr>
          <p:spPr>
            <a:xfrm>
              <a:off x="4511301" y="1371741"/>
              <a:ext cx="47625" cy="8890"/>
            </a:xfrm>
            <a:custGeom>
              <a:avLst/>
              <a:gdLst/>
              <a:ahLst/>
              <a:cxnLst/>
              <a:rect l="l" t="t" r="r" b="b"/>
              <a:pathLst>
                <a:path w="47625" h="8890">
                  <a:moveTo>
                    <a:pt x="47231" y="0"/>
                  </a:moveTo>
                  <a:lnTo>
                    <a:pt x="0" y="8331"/>
                  </a:lnTo>
                </a:path>
              </a:pathLst>
            </a:custGeom>
            <a:ln w="6426">
              <a:solidFill>
                <a:srgbClr val="070101"/>
              </a:solidFill>
            </a:ln>
          </p:spPr>
          <p:txBody>
            <a:bodyPr wrap="square" lIns="0" tIns="0" rIns="0" bIns="0" rtlCol="0"/>
            <a:lstStyle/>
            <a:p/>
          </p:txBody>
        </p:sp>
        <p:sp>
          <p:nvSpPr>
            <p:cNvPr id="4612" name="object 4612" descr=""/>
            <p:cNvSpPr/>
            <p:nvPr/>
          </p:nvSpPr>
          <p:spPr>
            <a:xfrm>
              <a:off x="4558532" y="1371734"/>
              <a:ext cx="0" cy="17145"/>
            </a:xfrm>
            <a:custGeom>
              <a:avLst/>
              <a:gdLst/>
              <a:ahLst/>
              <a:cxnLst/>
              <a:rect l="l" t="t" r="r" b="b"/>
              <a:pathLst>
                <a:path w="0" h="17144">
                  <a:moveTo>
                    <a:pt x="0" y="16662"/>
                  </a:moveTo>
                  <a:lnTo>
                    <a:pt x="0" y="0"/>
                  </a:lnTo>
                </a:path>
              </a:pathLst>
            </a:custGeom>
            <a:ln w="6426">
              <a:solidFill>
                <a:srgbClr val="070101"/>
              </a:solidFill>
            </a:ln>
          </p:spPr>
          <p:txBody>
            <a:bodyPr wrap="square" lIns="0" tIns="0" rIns="0" bIns="0" rtlCol="0"/>
            <a:lstStyle/>
            <a:p/>
          </p:txBody>
        </p:sp>
        <p:sp>
          <p:nvSpPr>
            <p:cNvPr id="4613" name="object 4613" descr=""/>
            <p:cNvSpPr/>
            <p:nvPr/>
          </p:nvSpPr>
          <p:spPr>
            <a:xfrm>
              <a:off x="4511305" y="1380069"/>
              <a:ext cx="47625" cy="8890"/>
            </a:xfrm>
            <a:custGeom>
              <a:avLst/>
              <a:gdLst/>
              <a:ahLst/>
              <a:cxnLst/>
              <a:rect l="l" t="t" r="r" b="b"/>
              <a:pathLst>
                <a:path w="47625" h="8890">
                  <a:moveTo>
                    <a:pt x="0" y="0"/>
                  </a:moveTo>
                  <a:lnTo>
                    <a:pt x="47231" y="8331"/>
                  </a:lnTo>
                </a:path>
              </a:pathLst>
            </a:custGeom>
            <a:ln w="6426">
              <a:solidFill>
                <a:srgbClr val="070101"/>
              </a:solidFill>
            </a:ln>
          </p:spPr>
          <p:txBody>
            <a:bodyPr wrap="square" lIns="0" tIns="0" rIns="0" bIns="0" rtlCol="0"/>
            <a:lstStyle/>
            <a:p/>
          </p:txBody>
        </p:sp>
        <p:sp>
          <p:nvSpPr>
            <p:cNvPr id="4614" name="object 4614" descr=""/>
            <p:cNvSpPr/>
            <p:nvPr/>
          </p:nvSpPr>
          <p:spPr>
            <a:xfrm>
              <a:off x="4818312" y="1380366"/>
              <a:ext cx="45720" cy="0"/>
            </a:xfrm>
            <a:custGeom>
              <a:avLst/>
              <a:gdLst/>
              <a:ahLst/>
              <a:cxnLst/>
              <a:rect l="l" t="t" r="r" b="b"/>
              <a:pathLst>
                <a:path w="45720" h="0">
                  <a:moveTo>
                    <a:pt x="0" y="0"/>
                  </a:moveTo>
                  <a:lnTo>
                    <a:pt x="45542" y="0"/>
                  </a:lnTo>
                </a:path>
              </a:pathLst>
            </a:custGeom>
            <a:ln w="6426">
              <a:solidFill>
                <a:srgbClr val="070101"/>
              </a:solidFill>
            </a:ln>
          </p:spPr>
          <p:txBody>
            <a:bodyPr wrap="square" lIns="0" tIns="0" rIns="0" bIns="0" rtlCol="0"/>
            <a:lstStyle/>
            <a:p/>
          </p:txBody>
        </p:sp>
        <p:sp>
          <p:nvSpPr>
            <p:cNvPr id="4615" name="object 4615" descr=""/>
            <p:cNvSpPr/>
            <p:nvPr/>
          </p:nvSpPr>
          <p:spPr>
            <a:xfrm>
              <a:off x="4818312" y="1380968"/>
              <a:ext cx="42545" cy="0"/>
            </a:xfrm>
            <a:custGeom>
              <a:avLst/>
              <a:gdLst/>
              <a:ahLst/>
              <a:cxnLst/>
              <a:rect l="l" t="t" r="r" b="b"/>
              <a:pathLst>
                <a:path w="42545" h="0">
                  <a:moveTo>
                    <a:pt x="0" y="0"/>
                  </a:moveTo>
                  <a:lnTo>
                    <a:pt x="42125" y="0"/>
                  </a:lnTo>
                </a:path>
              </a:pathLst>
            </a:custGeom>
            <a:ln w="6426">
              <a:solidFill>
                <a:srgbClr val="070101"/>
              </a:solidFill>
            </a:ln>
          </p:spPr>
          <p:txBody>
            <a:bodyPr wrap="square" lIns="0" tIns="0" rIns="0" bIns="0" rtlCol="0"/>
            <a:lstStyle/>
            <a:p/>
          </p:txBody>
        </p:sp>
        <p:sp>
          <p:nvSpPr>
            <p:cNvPr id="4616" name="object 4616" descr=""/>
            <p:cNvSpPr/>
            <p:nvPr/>
          </p:nvSpPr>
          <p:spPr>
            <a:xfrm>
              <a:off x="4818312" y="1381569"/>
              <a:ext cx="38735" cy="0"/>
            </a:xfrm>
            <a:custGeom>
              <a:avLst/>
              <a:gdLst/>
              <a:ahLst/>
              <a:cxnLst/>
              <a:rect l="l" t="t" r="r" b="b"/>
              <a:pathLst>
                <a:path w="38735" h="0">
                  <a:moveTo>
                    <a:pt x="0" y="0"/>
                  </a:moveTo>
                  <a:lnTo>
                    <a:pt x="38735" y="0"/>
                  </a:lnTo>
                </a:path>
              </a:pathLst>
            </a:custGeom>
            <a:ln w="6426">
              <a:solidFill>
                <a:srgbClr val="070101"/>
              </a:solidFill>
            </a:ln>
          </p:spPr>
          <p:txBody>
            <a:bodyPr wrap="square" lIns="0" tIns="0" rIns="0" bIns="0" rtlCol="0"/>
            <a:lstStyle/>
            <a:p/>
          </p:txBody>
        </p:sp>
        <p:sp>
          <p:nvSpPr>
            <p:cNvPr id="4617" name="object 4617" descr=""/>
            <p:cNvSpPr/>
            <p:nvPr/>
          </p:nvSpPr>
          <p:spPr>
            <a:xfrm>
              <a:off x="4818312" y="1382171"/>
              <a:ext cx="35560" cy="0"/>
            </a:xfrm>
            <a:custGeom>
              <a:avLst/>
              <a:gdLst/>
              <a:ahLst/>
              <a:cxnLst/>
              <a:rect l="l" t="t" r="r" b="b"/>
              <a:pathLst>
                <a:path w="35560" h="0">
                  <a:moveTo>
                    <a:pt x="0" y="0"/>
                  </a:moveTo>
                  <a:lnTo>
                    <a:pt x="35331" y="0"/>
                  </a:lnTo>
                </a:path>
              </a:pathLst>
            </a:custGeom>
            <a:ln w="6426">
              <a:solidFill>
                <a:srgbClr val="070101"/>
              </a:solidFill>
            </a:ln>
          </p:spPr>
          <p:txBody>
            <a:bodyPr wrap="square" lIns="0" tIns="0" rIns="0" bIns="0" rtlCol="0"/>
            <a:lstStyle/>
            <a:p/>
          </p:txBody>
        </p:sp>
        <p:sp>
          <p:nvSpPr>
            <p:cNvPr id="4618" name="object 4618" descr=""/>
            <p:cNvSpPr/>
            <p:nvPr/>
          </p:nvSpPr>
          <p:spPr>
            <a:xfrm>
              <a:off x="4818312" y="1382767"/>
              <a:ext cx="32384" cy="0"/>
            </a:xfrm>
            <a:custGeom>
              <a:avLst/>
              <a:gdLst/>
              <a:ahLst/>
              <a:cxnLst/>
              <a:rect l="l" t="t" r="r" b="b"/>
              <a:pathLst>
                <a:path w="32385" h="0">
                  <a:moveTo>
                    <a:pt x="0" y="0"/>
                  </a:moveTo>
                  <a:lnTo>
                    <a:pt x="31927" y="0"/>
                  </a:lnTo>
                </a:path>
              </a:pathLst>
            </a:custGeom>
            <a:ln w="6426">
              <a:solidFill>
                <a:srgbClr val="070101"/>
              </a:solidFill>
            </a:ln>
          </p:spPr>
          <p:txBody>
            <a:bodyPr wrap="square" lIns="0" tIns="0" rIns="0" bIns="0" rtlCol="0"/>
            <a:lstStyle/>
            <a:p/>
          </p:txBody>
        </p:sp>
        <p:sp>
          <p:nvSpPr>
            <p:cNvPr id="4619" name="object 4619" descr=""/>
            <p:cNvSpPr/>
            <p:nvPr/>
          </p:nvSpPr>
          <p:spPr>
            <a:xfrm>
              <a:off x="4818312" y="1383367"/>
              <a:ext cx="28575" cy="0"/>
            </a:xfrm>
            <a:custGeom>
              <a:avLst/>
              <a:gdLst/>
              <a:ahLst/>
              <a:cxnLst/>
              <a:rect l="l" t="t" r="r" b="b"/>
              <a:pathLst>
                <a:path w="28575" h="0">
                  <a:moveTo>
                    <a:pt x="0" y="0"/>
                  </a:moveTo>
                  <a:lnTo>
                    <a:pt x="28524" y="0"/>
                  </a:lnTo>
                </a:path>
              </a:pathLst>
            </a:custGeom>
            <a:ln w="6426">
              <a:solidFill>
                <a:srgbClr val="070101"/>
              </a:solidFill>
            </a:ln>
          </p:spPr>
          <p:txBody>
            <a:bodyPr wrap="square" lIns="0" tIns="0" rIns="0" bIns="0" rtlCol="0"/>
            <a:lstStyle/>
            <a:p/>
          </p:txBody>
        </p:sp>
        <p:sp>
          <p:nvSpPr>
            <p:cNvPr id="4620" name="object 4620" descr=""/>
            <p:cNvSpPr/>
            <p:nvPr/>
          </p:nvSpPr>
          <p:spPr>
            <a:xfrm>
              <a:off x="4818312" y="1383969"/>
              <a:ext cx="25400" cy="0"/>
            </a:xfrm>
            <a:custGeom>
              <a:avLst/>
              <a:gdLst/>
              <a:ahLst/>
              <a:cxnLst/>
              <a:rect l="l" t="t" r="r" b="b"/>
              <a:pathLst>
                <a:path w="25400" h="0">
                  <a:moveTo>
                    <a:pt x="0" y="0"/>
                  </a:moveTo>
                  <a:lnTo>
                    <a:pt x="25133" y="0"/>
                  </a:lnTo>
                </a:path>
              </a:pathLst>
            </a:custGeom>
            <a:ln w="6426">
              <a:solidFill>
                <a:srgbClr val="070101"/>
              </a:solidFill>
            </a:ln>
          </p:spPr>
          <p:txBody>
            <a:bodyPr wrap="square" lIns="0" tIns="0" rIns="0" bIns="0" rtlCol="0"/>
            <a:lstStyle/>
            <a:p/>
          </p:txBody>
        </p:sp>
        <p:sp>
          <p:nvSpPr>
            <p:cNvPr id="4621" name="object 4621" descr=""/>
            <p:cNvSpPr/>
            <p:nvPr/>
          </p:nvSpPr>
          <p:spPr>
            <a:xfrm>
              <a:off x="4818312" y="1384565"/>
              <a:ext cx="22225" cy="0"/>
            </a:xfrm>
            <a:custGeom>
              <a:avLst/>
              <a:gdLst/>
              <a:ahLst/>
              <a:cxnLst/>
              <a:rect l="l" t="t" r="r" b="b"/>
              <a:pathLst>
                <a:path w="22225" h="0">
                  <a:moveTo>
                    <a:pt x="0" y="0"/>
                  </a:moveTo>
                  <a:lnTo>
                    <a:pt x="21729" y="0"/>
                  </a:lnTo>
                </a:path>
              </a:pathLst>
            </a:custGeom>
            <a:ln w="6426">
              <a:solidFill>
                <a:srgbClr val="070101"/>
              </a:solidFill>
            </a:ln>
          </p:spPr>
          <p:txBody>
            <a:bodyPr wrap="square" lIns="0" tIns="0" rIns="0" bIns="0" rtlCol="0"/>
            <a:lstStyle/>
            <a:p/>
          </p:txBody>
        </p:sp>
        <p:sp>
          <p:nvSpPr>
            <p:cNvPr id="4622" name="object 4622" descr=""/>
            <p:cNvSpPr/>
            <p:nvPr/>
          </p:nvSpPr>
          <p:spPr>
            <a:xfrm>
              <a:off x="4818312" y="1385166"/>
              <a:ext cx="18415" cy="0"/>
            </a:xfrm>
            <a:custGeom>
              <a:avLst/>
              <a:gdLst/>
              <a:ahLst/>
              <a:cxnLst/>
              <a:rect l="l" t="t" r="r" b="b"/>
              <a:pathLst>
                <a:path w="18414" h="0">
                  <a:moveTo>
                    <a:pt x="0" y="0"/>
                  </a:moveTo>
                  <a:lnTo>
                    <a:pt x="18313" y="0"/>
                  </a:lnTo>
                </a:path>
              </a:pathLst>
            </a:custGeom>
            <a:ln w="6426">
              <a:solidFill>
                <a:srgbClr val="070101"/>
              </a:solidFill>
            </a:ln>
          </p:spPr>
          <p:txBody>
            <a:bodyPr wrap="square" lIns="0" tIns="0" rIns="0" bIns="0" rtlCol="0"/>
            <a:lstStyle/>
            <a:p/>
          </p:txBody>
        </p:sp>
        <p:sp>
          <p:nvSpPr>
            <p:cNvPr id="4623" name="object 4623" descr=""/>
            <p:cNvSpPr/>
            <p:nvPr/>
          </p:nvSpPr>
          <p:spPr>
            <a:xfrm>
              <a:off x="4818312" y="1385768"/>
              <a:ext cx="15240" cy="0"/>
            </a:xfrm>
            <a:custGeom>
              <a:avLst/>
              <a:gdLst/>
              <a:ahLst/>
              <a:cxnLst/>
              <a:rect l="l" t="t" r="r" b="b"/>
              <a:pathLst>
                <a:path w="15239" h="0">
                  <a:moveTo>
                    <a:pt x="0" y="0"/>
                  </a:moveTo>
                  <a:lnTo>
                    <a:pt x="14922" y="0"/>
                  </a:lnTo>
                </a:path>
              </a:pathLst>
            </a:custGeom>
            <a:ln w="6426">
              <a:solidFill>
                <a:srgbClr val="070101"/>
              </a:solidFill>
            </a:ln>
          </p:spPr>
          <p:txBody>
            <a:bodyPr wrap="square" lIns="0" tIns="0" rIns="0" bIns="0" rtlCol="0"/>
            <a:lstStyle/>
            <a:p/>
          </p:txBody>
        </p:sp>
        <p:sp>
          <p:nvSpPr>
            <p:cNvPr id="4624" name="object 4624" descr=""/>
            <p:cNvSpPr/>
            <p:nvPr/>
          </p:nvSpPr>
          <p:spPr>
            <a:xfrm>
              <a:off x="4818312" y="1386368"/>
              <a:ext cx="12065" cy="0"/>
            </a:xfrm>
            <a:custGeom>
              <a:avLst/>
              <a:gdLst/>
              <a:ahLst/>
              <a:cxnLst/>
              <a:rect l="l" t="t" r="r" b="b"/>
              <a:pathLst>
                <a:path w="12064" h="0">
                  <a:moveTo>
                    <a:pt x="0" y="0"/>
                  </a:moveTo>
                  <a:lnTo>
                    <a:pt x="11518" y="0"/>
                  </a:lnTo>
                </a:path>
              </a:pathLst>
            </a:custGeom>
            <a:ln w="6426">
              <a:solidFill>
                <a:srgbClr val="070101"/>
              </a:solidFill>
            </a:ln>
          </p:spPr>
          <p:txBody>
            <a:bodyPr wrap="square" lIns="0" tIns="0" rIns="0" bIns="0" rtlCol="0"/>
            <a:lstStyle/>
            <a:p/>
          </p:txBody>
        </p:sp>
        <p:sp>
          <p:nvSpPr>
            <p:cNvPr id="4625" name="object 4625" descr=""/>
            <p:cNvSpPr/>
            <p:nvPr/>
          </p:nvSpPr>
          <p:spPr>
            <a:xfrm>
              <a:off x="4818312" y="1386964"/>
              <a:ext cx="8255" cy="0"/>
            </a:xfrm>
            <a:custGeom>
              <a:avLst/>
              <a:gdLst/>
              <a:ahLst/>
              <a:cxnLst/>
              <a:rect l="l" t="t" r="r" b="b"/>
              <a:pathLst>
                <a:path w="8254" h="0">
                  <a:moveTo>
                    <a:pt x="0" y="0"/>
                  </a:moveTo>
                  <a:lnTo>
                    <a:pt x="8115" y="0"/>
                  </a:lnTo>
                </a:path>
              </a:pathLst>
            </a:custGeom>
            <a:ln w="6426">
              <a:solidFill>
                <a:srgbClr val="070101"/>
              </a:solidFill>
            </a:ln>
          </p:spPr>
          <p:txBody>
            <a:bodyPr wrap="square" lIns="0" tIns="0" rIns="0" bIns="0" rtlCol="0"/>
            <a:lstStyle/>
            <a:p/>
          </p:txBody>
        </p:sp>
        <p:sp>
          <p:nvSpPr>
            <p:cNvPr id="4626" name="object 4626" descr=""/>
            <p:cNvSpPr/>
            <p:nvPr/>
          </p:nvSpPr>
          <p:spPr>
            <a:xfrm>
              <a:off x="4818312" y="1387566"/>
              <a:ext cx="5080" cy="0"/>
            </a:xfrm>
            <a:custGeom>
              <a:avLst/>
              <a:gdLst/>
              <a:ahLst/>
              <a:cxnLst/>
              <a:rect l="l" t="t" r="r" b="b"/>
              <a:pathLst>
                <a:path w="5079" h="0">
                  <a:moveTo>
                    <a:pt x="0" y="0"/>
                  </a:moveTo>
                  <a:lnTo>
                    <a:pt x="4711" y="0"/>
                  </a:lnTo>
                </a:path>
              </a:pathLst>
            </a:custGeom>
            <a:ln w="6426">
              <a:solidFill>
                <a:srgbClr val="070101"/>
              </a:solidFill>
            </a:ln>
          </p:spPr>
          <p:txBody>
            <a:bodyPr wrap="square" lIns="0" tIns="0" rIns="0" bIns="0" rtlCol="0"/>
            <a:lstStyle/>
            <a:p/>
          </p:txBody>
        </p:sp>
        <p:sp>
          <p:nvSpPr>
            <p:cNvPr id="4627" name="object 4627" descr=""/>
            <p:cNvSpPr/>
            <p:nvPr/>
          </p:nvSpPr>
          <p:spPr>
            <a:xfrm>
              <a:off x="4818312" y="1388168"/>
              <a:ext cx="1905" cy="0"/>
            </a:xfrm>
            <a:custGeom>
              <a:avLst/>
              <a:gdLst/>
              <a:ahLst/>
              <a:cxnLst/>
              <a:rect l="l" t="t" r="r" b="b"/>
              <a:pathLst>
                <a:path w="1904" h="0">
                  <a:moveTo>
                    <a:pt x="0" y="0"/>
                  </a:moveTo>
                  <a:lnTo>
                    <a:pt x="1320" y="0"/>
                  </a:lnTo>
                </a:path>
                <a:path w="1904" h="0">
                  <a:moveTo>
                    <a:pt x="0" y="0"/>
                  </a:moveTo>
                  <a:lnTo>
                    <a:pt x="1320" y="0"/>
                  </a:lnTo>
                </a:path>
              </a:pathLst>
            </a:custGeom>
            <a:ln w="6426">
              <a:solidFill>
                <a:srgbClr val="070101"/>
              </a:solidFill>
            </a:ln>
          </p:spPr>
          <p:txBody>
            <a:bodyPr wrap="square" lIns="0" tIns="0" rIns="0" bIns="0" rtlCol="0"/>
            <a:lstStyle/>
            <a:p/>
          </p:txBody>
        </p:sp>
        <p:sp>
          <p:nvSpPr>
            <p:cNvPr id="4628" name="object 4628" descr=""/>
            <p:cNvSpPr/>
            <p:nvPr/>
          </p:nvSpPr>
          <p:spPr>
            <a:xfrm>
              <a:off x="4818312" y="1379771"/>
              <a:ext cx="45720" cy="0"/>
            </a:xfrm>
            <a:custGeom>
              <a:avLst/>
              <a:gdLst/>
              <a:ahLst/>
              <a:cxnLst/>
              <a:rect l="l" t="t" r="r" b="b"/>
              <a:pathLst>
                <a:path w="45720" h="0">
                  <a:moveTo>
                    <a:pt x="0" y="0"/>
                  </a:moveTo>
                  <a:lnTo>
                    <a:pt x="45542" y="0"/>
                  </a:lnTo>
                </a:path>
              </a:pathLst>
            </a:custGeom>
            <a:ln w="6426">
              <a:solidFill>
                <a:srgbClr val="070101"/>
              </a:solidFill>
            </a:ln>
          </p:spPr>
          <p:txBody>
            <a:bodyPr wrap="square" lIns="0" tIns="0" rIns="0" bIns="0" rtlCol="0"/>
            <a:lstStyle/>
            <a:p/>
          </p:txBody>
        </p:sp>
        <p:sp>
          <p:nvSpPr>
            <p:cNvPr id="4629" name="object 4629" descr=""/>
            <p:cNvSpPr/>
            <p:nvPr/>
          </p:nvSpPr>
          <p:spPr>
            <a:xfrm>
              <a:off x="4818312" y="1379170"/>
              <a:ext cx="42545" cy="0"/>
            </a:xfrm>
            <a:custGeom>
              <a:avLst/>
              <a:gdLst/>
              <a:ahLst/>
              <a:cxnLst/>
              <a:rect l="l" t="t" r="r" b="b"/>
              <a:pathLst>
                <a:path w="42545" h="0">
                  <a:moveTo>
                    <a:pt x="0" y="0"/>
                  </a:moveTo>
                  <a:lnTo>
                    <a:pt x="42125" y="0"/>
                  </a:lnTo>
                </a:path>
              </a:pathLst>
            </a:custGeom>
            <a:ln w="6426">
              <a:solidFill>
                <a:srgbClr val="070101"/>
              </a:solidFill>
            </a:ln>
          </p:spPr>
          <p:txBody>
            <a:bodyPr wrap="square" lIns="0" tIns="0" rIns="0" bIns="0" rtlCol="0"/>
            <a:lstStyle/>
            <a:p/>
          </p:txBody>
        </p:sp>
        <p:sp>
          <p:nvSpPr>
            <p:cNvPr id="4630" name="object 4630" descr=""/>
            <p:cNvSpPr/>
            <p:nvPr/>
          </p:nvSpPr>
          <p:spPr>
            <a:xfrm>
              <a:off x="4818312" y="1378568"/>
              <a:ext cx="38735" cy="0"/>
            </a:xfrm>
            <a:custGeom>
              <a:avLst/>
              <a:gdLst/>
              <a:ahLst/>
              <a:cxnLst/>
              <a:rect l="l" t="t" r="r" b="b"/>
              <a:pathLst>
                <a:path w="38735" h="0">
                  <a:moveTo>
                    <a:pt x="0" y="0"/>
                  </a:moveTo>
                  <a:lnTo>
                    <a:pt x="38735" y="0"/>
                  </a:lnTo>
                </a:path>
              </a:pathLst>
            </a:custGeom>
            <a:ln w="6426">
              <a:solidFill>
                <a:srgbClr val="070101"/>
              </a:solidFill>
            </a:ln>
          </p:spPr>
          <p:txBody>
            <a:bodyPr wrap="square" lIns="0" tIns="0" rIns="0" bIns="0" rtlCol="0"/>
            <a:lstStyle/>
            <a:p/>
          </p:txBody>
        </p:sp>
        <p:sp>
          <p:nvSpPr>
            <p:cNvPr id="4631" name="object 4631" descr=""/>
            <p:cNvSpPr/>
            <p:nvPr/>
          </p:nvSpPr>
          <p:spPr>
            <a:xfrm>
              <a:off x="4818312" y="1377966"/>
              <a:ext cx="35560" cy="0"/>
            </a:xfrm>
            <a:custGeom>
              <a:avLst/>
              <a:gdLst/>
              <a:ahLst/>
              <a:cxnLst/>
              <a:rect l="l" t="t" r="r" b="b"/>
              <a:pathLst>
                <a:path w="35560" h="0">
                  <a:moveTo>
                    <a:pt x="0" y="0"/>
                  </a:moveTo>
                  <a:lnTo>
                    <a:pt x="35331" y="0"/>
                  </a:lnTo>
                </a:path>
              </a:pathLst>
            </a:custGeom>
            <a:ln w="6426">
              <a:solidFill>
                <a:srgbClr val="070101"/>
              </a:solidFill>
            </a:ln>
          </p:spPr>
          <p:txBody>
            <a:bodyPr wrap="square" lIns="0" tIns="0" rIns="0" bIns="0" rtlCol="0"/>
            <a:lstStyle/>
            <a:p/>
          </p:txBody>
        </p:sp>
        <p:sp>
          <p:nvSpPr>
            <p:cNvPr id="4632" name="object 4632" descr=""/>
            <p:cNvSpPr/>
            <p:nvPr/>
          </p:nvSpPr>
          <p:spPr>
            <a:xfrm>
              <a:off x="4818312" y="1377372"/>
              <a:ext cx="32384" cy="0"/>
            </a:xfrm>
            <a:custGeom>
              <a:avLst/>
              <a:gdLst/>
              <a:ahLst/>
              <a:cxnLst/>
              <a:rect l="l" t="t" r="r" b="b"/>
              <a:pathLst>
                <a:path w="32385" h="0">
                  <a:moveTo>
                    <a:pt x="0" y="0"/>
                  </a:moveTo>
                  <a:lnTo>
                    <a:pt x="31927" y="0"/>
                  </a:lnTo>
                </a:path>
              </a:pathLst>
            </a:custGeom>
            <a:ln w="6426">
              <a:solidFill>
                <a:srgbClr val="070101"/>
              </a:solidFill>
            </a:ln>
          </p:spPr>
          <p:txBody>
            <a:bodyPr wrap="square" lIns="0" tIns="0" rIns="0" bIns="0" rtlCol="0"/>
            <a:lstStyle/>
            <a:p/>
          </p:txBody>
        </p:sp>
        <p:sp>
          <p:nvSpPr>
            <p:cNvPr id="4633" name="object 4633" descr=""/>
            <p:cNvSpPr/>
            <p:nvPr/>
          </p:nvSpPr>
          <p:spPr>
            <a:xfrm>
              <a:off x="4818312" y="1376770"/>
              <a:ext cx="28575" cy="0"/>
            </a:xfrm>
            <a:custGeom>
              <a:avLst/>
              <a:gdLst/>
              <a:ahLst/>
              <a:cxnLst/>
              <a:rect l="l" t="t" r="r" b="b"/>
              <a:pathLst>
                <a:path w="28575" h="0">
                  <a:moveTo>
                    <a:pt x="0" y="0"/>
                  </a:moveTo>
                  <a:lnTo>
                    <a:pt x="28524" y="0"/>
                  </a:lnTo>
                </a:path>
              </a:pathLst>
            </a:custGeom>
            <a:ln w="6426">
              <a:solidFill>
                <a:srgbClr val="070101"/>
              </a:solidFill>
            </a:ln>
          </p:spPr>
          <p:txBody>
            <a:bodyPr wrap="square" lIns="0" tIns="0" rIns="0" bIns="0" rtlCol="0"/>
            <a:lstStyle/>
            <a:p/>
          </p:txBody>
        </p:sp>
        <p:sp>
          <p:nvSpPr>
            <p:cNvPr id="4634" name="object 4634" descr=""/>
            <p:cNvSpPr/>
            <p:nvPr/>
          </p:nvSpPr>
          <p:spPr>
            <a:xfrm>
              <a:off x="4818312" y="1376168"/>
              <a:ext cx="25400" cy="0"/>
            </a:xfrm>
            <a:custGeom>
              <a:avLst/>
              <a:gdLst/>
              <a:ahLst/>
              <a:cxnLst/>
              <a:rect l="l" t="t" r="r" b="b"/>
              <a:pathLst>
                <a:path w="25400" h="0">
                  <a:moveTo>
                    <a:pt x="0" y="0"/>
                  </a:moveTo>
                  <a:lnTo>
                    <a:pt x="25133" y="0"/>
                  </a:lnTo>
                </a:path>
              </a:pathLst>
            </a:custGeom>
            <a:ln w="6426">
              <a:solidFill>
                <a:srgbClr val="070101"/>
              </a:solidFill>
            </a:ln>
          </p:spPr>
          <p:txBody>
            <a:bodyPr wrap="square" lIns="0" tIns="0" rIns="0" bIns="0" rtlCol="0"/>
            <a:lstStyle/>
            <a:p/>
          </p:txBody>
        </p:sp>
        <p:sp>
          <p:nvSpPr>
            <p:cNvPr id="4635" name="object 4635" descr=""/>
            <p:cNvSpPr/>
            <p:nvPr/>
          </p:nvSpPr>
          <p:spPr>
            <a:xfrm>
              <a:off x="4818312" y="1375573"/>
              <a:ext cx="22225" cy="0"/>
            </a:xfrm>
            <a:custGeom>
              <a:avLst/>
              <a:gdLst/>
              <a:ahLst/>
              <a:cxnLst/>
              <a:rect l="l" t="t" r="r" b="b"/>
              <a:pathLst>
                <a:path w="22225" h="0">
                  <a:moveTo>
                    <a:pt x="0" y="0"/>
                  </a:moveTo>
                  <a:lnTo>
                    <a:pt x="21729" y="0"/>
                  </a:lnTo>
                </a:path>
              </a:pathLst>
            </a:custGeom>
            <a:ln w="6426">
              <a:solidFill>
                <a:srgbClr val="070101"/>
              </a:solidFill>
            </a:ln>
          </p:spPr>
          <p:txBody>
            <a:bodyPr wrap="square" lIns="0" tIns="0" rIns="0" bIns="0" rtlCol="0"/>
            <a:lstStyle/>
            <a:p/>
          </p:txBody>
        </p:sp>
        <p:sp>
          <p:nvSpPr>
            <p:cNvPr id="4636" name="object 4636" descr=""/>
            <p:cNvSpPr/>
            <p:nvPr/>
          </p:nvSpPr>
          <p:spPr>
            <a:xfrm>
              <a:off x="4818312" y="1374971"/>
              <a:ext cx="18415" cy="0"/>
            </a:xfrm>
            <a:custGeom>
              <a:avLst/>
              <a:gdLst/>
              <a:ahLst/>
              <a:cxnLst/>
              <a:rect l="l" t="t" r="r" b="b"/>
              <a:pathLst>
                <a:path w="18414" h="0">
                  <a:moveTo>
                    <a:pt x="0" y="0"/>
                  </a:moveTo>
                  <a:lnTo>
                    <a:pt x="18313" y="0"/>
                  </a:lnTo>
                </a:path>
              </a:pathLst>
            </a:custGeom>
            <a:ln w="6426">
              <a:solidFill>
                <a:srgbClr val="070101"/>
              </a:solidFill>
            </a:ln>
          </p:spPr>
          <p:txBody>
            <a:bodyPr wrap="square" lIns="0" tIns="0" rIns="0" bIns="0" rtlCol="0"/>
            <a:lstStyle/>
            <a:p/>
          </p:txBody>
        </p:sp>
        <p:sp>
          <p:nvSpPr>
            <p:cNvPr id="4637" name="object 4637" descr=""/>
            <p:cNvSpPr/>
            <p:nvPr/>
          </p:nvSpPr>
          <p:spPr>
            <a:xfrm>
              <a:off x="4818312" y="1374370"/>
              <a:ext cx="15240" cy="0"/>
            </a:xfrm>
            <a:custGeom>
              <a:avLst/>
              <a:gdLst/>
              <a:ahLst/>
              <a:cxnLst/>
              <a:rect l="l" t="t" r="r" b="b"/>
              <a:pathLst>
                <a:path w="15239" h="0">
                  <a:moveTo>
                    <a:pt x="0" y="0"/>
                  </a:moveTo>
                  <a:lnTo>
                    <a:pt x="14922" y="0"/>
                  </a:lnTo>
                </a:path>
              </a:pathLst>
            </a:custGeom>
            <a:ln w="6426">
              <a:solidFill>
                <a:srgbClr val="070101"/>
              </a:solidFill>
            </a:ln>
          </p:spPr>
          <p:txBody>
            <a:bodyPr wrap="square" lIns="0" tIns="0" rIns="0" bIns="0" rtlCol="0"/>
            <a:lstStyle/>
            <a:p/>
          </p:txBody>
        </p:sp>
        <p:sp>
          <p:nvSpPr>
            <p:cNvPr id="4638" name="object 4638" descr=""/>
            <p:cNvSpPr/>
            <p:nvPr/>
          </p:nvSpPr>
          <p:spPr>
            <a:xfrm>
              <a:off x="4818312" y="1373769"/>
              <a:ext cx="12065" cy="0"/>
            </a:xfrm>
            <a:custGeom>
              <a:avLst/>
              <a:gdLst/>
              <a:ahLst/>
              <a:cxnLst/>
              <a:rect l="l" t="t" r="r" b="b"/>
              <a:pathLst>
                <a:path w="12064" h="0">
                  <a:moveTo>
                    <a:pt x="0" y="0"/>
                  </a:moveTo>
                  <a:lnTo>
                    <a:pt x="11518" y="0"/>
                  </a:lnTo>
                </a:path>
              </a:pathLst>
            </a:custGeom>
            <a:ln w="6426">
              <a:solidFill>
                <a:srgbClr val="070101"/>
              </a:solidFill>
            </a:ln>
          </p:spPr>
          <p:txBody>
            <a:bodyPr wrap="square" lIns="0" tIns="0" rIns="0" bIns="0" rtlCol="0"/>
            <a:lstStyle/>
            <a:p/>
          </p:txBody>
        </p:sp>
        <p:sp>
          <p:nvSpPr>
            <p:cNvPr id="4639" name="object 4639" descr=""/>
            <p:cNvSpPr/>
            <p:nvPr/>
          </p:nvSpPr>
          <p:spPr>
            <a:xfrm>
              <a:off x="4818312" y="1373173"/>
              <a:ext cx="8255" cy="0"/>
            </a:xfrm>
            <a:custGeom>
              <a:avLst/>
              <a:gdLst/>
              <a:ahLst/>
              <a:cxnLst/>
              <a:rect l="l" t="t" r="r" b="b"/>
              <a:pathLst>
                <a:path w="8254" h="0">
                  <a:moveTo>
                    <a:pt x="0" y="0"/>
                  </a:moveTo>
                  <a:lnTo>
                    <a:pt x="8115" y="0"/>
                  </a:lnTo>
                </a:path>
              </a:pathLst>
            </a:custGeom>
            <a:ln w="6426">
              <a:solidFill>
                <a:srgbClr val="070101"/>
              </a:solidFill>
            </a:ln>
          </p:spPr>
          <p:txBody>
            <a:bodyPr wrap="square" lIns="0" tIns="0" rIns="0" bIns="0" rtlCol="0"/>
            <a:lstStyle/>
            <a:p/>
          </p:txBody>
        </p:sp>
        <p:sp>
          <p:nvSpPr>
            <p:cNvPr id="4640" name="object 4640" descr=""/>
            <p:cNvSpPr/>
            <p:nvPr/>
          </p:nvSpPr>
          <p:spPr>
            <a:xfrm>
              <a:off x="4818312" y="1372571"/>
              <a:ext cx="5080" cy="0"/>
            </a:xfrm>
            <a:custGeom>
              <a:avLst/>
              <a:gdLst/>
              <a:ahLst/>
              <a:cxnLst/>
              <a:rect l="l" t="t" r="r" b="b"/>
              <a:pathLst>
                <a:path w="5079" h="0">
                  <a:moveTo>
                    <a:pt x="0" y="0"/>
                  </a:moveTo>
                  <a:lnTo>
                    <a:pt x="4711" y="0"/>
                  </a:lnTo>
                </a:path>
              </a:pathLst>
            </a:custGeom>
            <a:ln w="6426">
              <a:solidFill>
                <a:srgbClr val="070101"/>
              </a:solidFill>
            </a:ln>
          </p:spPr>
          <p:txBody>
            <a:bodyPr wrap="square" lIns="0" tIns="0" rIns="0" bIns="0" rtlCol="0"/>
            <a:lstStyle/>
            <a:p/>
          </p:txBody>
        </p:sp>
        <p:sp>
          <p:nvSpPr>
            <p:cNvPr id="4641" name="object 4641" descr=""/>
            <p:cNvSpPr/>
            <p:nvPr/>
          </p:nvSpPr>
          <p:spPr>
            <a:xfrm>
              <a:off x="4818312" y="1371970"/>
              <a:ext cx="1905" cy="0"/>
            </a:xfrm>
            <a:custGeom>
              <a:avLst/>
              <a:gdLst/>
              <a:ahLst/>
              <a:cxnLst/>
              <a:rect l="l" t="t" r="r" b="b"/>
              <a:pathLst>
                <a:path w="1904" h="0">
                  <a:moveTo>
                    <a:pt x="0" y="0"/>
                  </a:moveTo>
                  <a:lnTo>
                    <a:pt x="1320" y="0"/>
                  </a:lnTo>
                </a:path>
                <a:path w="1904" h="0">
                  <a:moveTo>
                    <a:pt x="0" y="0"/>
                  </a:moveTo>
                  <a:lnTo>
                    <a:pt x="1320" y="0"/>
                  </a:lnTo>
                </a:path>
              </a:pathLst>
            </a:custGeom>
            <a:ln w="6426">
              <a:solidFill>
                <a:srgbClr val="070101"/>
              </a:solidFill>
            </a:ln>
          </p:spPr>
          <p:txBody>
            <a:bodyPr wrap="square" lIns="0" tIns="0" rIns="0" bIns="0" rtlCol="0"/>
            <a:lstStyle/>
            <a:p/>
          </p:txBody>
        </p:sp>
        <p:sp>
          <p:nvSpPr>
            <p:cNvPr id="4642" name="object 4642" descr=""/>
            <p:cNvSpPr/>
            <p:nvPr/>
          </p:nvSpPr>
          <p:spPr>
            <a:xfrm>
              <a:off x="4818312" y="1380065"/>
              <a:ext cx="47625" cy="8890"/>
            </a:xfrm>
            <a:custGeom>
              <a:avLst/>
              <a:gdLst/>
              <a:ahLst/>
              <a:cxnLst/>
              <a:rect l="l" t="t" r="r" b="b"/>
              <a:pathLst>
                <a:path w="47625" h="8890">
                  <a:moveTo>
                    <a:pt x="0" y="8331"/>
                  </a:moveTo>
                  <a:lnTo>
                    <a:pt x="47244" y="0"/>
                  </a:lnTo>
                </a:path>
              </a:pathLst>
            </a:custGeom>
            <a:ln w="6426">
              <a:solidFill>
                <a:srgbClr val="070101"/>
              </a:solidFill>
            </a:ln>
          </p:spPr>
          <p:txBody>
            <a:bodyPr wrap="square" lIns="0" tIns="0" rIns="0" bIns="0" rtlCol="0"/>
            <a:lstStyle/>
            <a:p/>
          </p:txBody>
        </p:sp>
        <p:sp>
          <p:nvSpPr>
            <p:cNvPr id="4643" name="object 4643" descr=""/>
            <p:cNvSpPr/>
            <p:nvPr/>
          </p:nvSpPr>
          <p:spPr>
            <a:xfrm>
              <a:off x="4818312" y="1371741"/>
              <a:ext cx="0" cy="17145"/>
            </a:xfrm>
            <a:custGeom>
              <a:avLst/>
              <a:gdLst/>
              <a:ahLst/>
              <a:cxnLst/>
              <a:rect l="l" t="t" r="r" b="b"/>
              <a:pathLst>
                <a:path w="0" h="17144">
                  <a:moveTo>
                    <a:pt x="0" y="0"/>
                  </a:moveTo>
                  <a:lnTo>
                    <a:pt x="0" y="16662"/>
                  </a:lnTo>
                </a:path>
              </a:pathLst>
            </a:custGeom>
            <a:ln w="6426">
              <a:solidFill>
                <a:srgbClr val="070101"/>
              </a:solidFill>
            </a:ln>
          </p:spPr>
          <p:txBody>
            <a:bodyPr wrap="square" lIns="0" tIns="0" rIns="0" bIns="0" rtlCol="0"/>
            <a:lstStyle/>
            <a:p/>
          </p:txBody>
        </p:sp>
        <p:sp>
          <p:nvSpPr>
            <p:cNvPr id="4644" name="object 4644" descr=""/>
            <p:cNvSpPr/>
            <p:nvPr/>
          </p:nvSpPr>
          <p:spPr>
            <a:xfrm>
              <a:off x="4511299" y="1371738"/>
              <a:ext cx="354330" cy="8890"/>
            </a:xfrm>
            <a:custGeom>
              <a:avLst/>
              <a:gdLst/>
              <a:ahLst/>
              <a:cxnLst/>
              <a:rect l="l" t="t" r="r" b="b"/>
              <a:pathLst>
                <a:path w="354329" h="8890">
                  <a:moveTo>
                    <a:pt x="354253" y="8331"/>
                  </a:moveTo>
                  <a:lnTo>
                    <a:pt x="307009" y="0"/>
                  </a:lnTo>
                </a:path>
                <a:path w="354329" h="8890">
                  <a:moveTo>
                    <a:pt x="354253" y="8331"/>
                  </a:moveTo>
                  <a:lnTo>
                    <a:pt x="0" y="8331"/>
                  </a:lnTo>
                </a:path>
              </a:pathLst>
            </a:custGeom>
            <a:ln w="6426">
              <a:solidFill>
                <a:srgbClr val="070101"/>
              </a:solidFill>
            </a:ln>
          </p:spPr>
          <p:txBody>
            <a:bodyPr wrap="square" lIns="0" tIns="0" rIns="0" bIns="0" rtlCol="0"/>
            <a:lstStyle/>
            <a:p/>
          </p:txBody>
        </p:sp>
        <p:sp>
          <p:nvSpPr>
            <p:cNvPr id="4645" name="object 4645" descr=""/>
            <p:cNvSpPr/>
            <p:nvPr/>
          </p:nvSpPr>
          <p:spPr>
            <a:xfrm>
              <a:off x="4865553" y="1379771"/>
              <a:ext cx="45720" cy="0"/>
            </a:xfrm>
            <a:custGeom>
              <a:avLst/>
              <a:gdLst/>
              <a:ahLst/>
              <a:cxnLst/>
              <a:rect l="l" t="t" r="r" b="b"/>
              <a:pathLst>
                <a:path w="45720" h="0">
                  <a:moveTo>
                    <a:pt x="45529" y="0"/>
                  </a:moveTo>
                  <a:lnTo>
                    <a:pt x="0" y="0"/>
                  </a:lnTo>
                </a:path>
              </a:pathLst>
            </a:custGeom>
            <a:ln w="6426">
              <a:solidFill>
                <a:srgbClr val="070101"/>
              </a:solidFill>
            </a:ln>
          </p:spPr>
          <p:txBody>
            <a:bodyPr wrap="square" lIns="0" tIns="0" rIns="0" bIns="0" rtlCol="0"/>
            <a:lstStyle/>
            <a:p/>
          </p:txBody>
        </p:sp>
        <p:sp>
          <p:nvSpPr>
            <p:cNvPr id="4646" name="object 4646" descr=""/>
            <p:cNvSpPr/>
            <p:nvPr/>
          </p:nvSpPr>
          <p:spPr>
            <a:xfrm>
              <a:off x="4868956" y="1379170"/>
              <a:ext cx="42545" cy="0"/>
            </a:xfrm>
            <a:custGeom>
              <a:avLst/>
              <a:gdLst/>
              <a:ahLst/>
              <a:cxnLst/>
              <a:rect l="l" t="t" r="r" b="b"/>
              <a:pathLst>
                <a:path w="42545" h="0">
                  <a:moveTo>
                    <a:pt x="42125" y="0"/>
                  </a:moveTo>
                  <a:lnTo>
                    <a:pt x="0" y="0"/>
                  </a:lnTo>
                </a:path>
              </a:pathLst>
            </a:custGeom>
            <a:ln w="6426">
              <a:solidFill>
                <a:srgbClr val="070101"/>
              </a:solidFill>
            </a:ln>
          </p:spPr>
          <p:txBody>
            <a:bodyPr wrap="square" lIns="0" tIns="0" rIns="0" bIns="0" rtlCol="0"/>
            <a:lstStyle/>
            <a:p/>
          </p:txBody>
        </p:sp>
        <p:sp>
          <p:nvSpPr>
            <p:cNvPr id="4647" name="object 4647" descr=""/>
            <p:cNvSpPr/>
            <p:nvPr/>
          </p:nvSpPr>
          <p:spPr>
            <a:xfrm>
              <a:off x="4872347" y="1378568"/>
              <a:ext cx="38735" cy="0"/>
            </a:xfrm>
            <a:custGeom>
              <a:avLst/>
              <a:gdLst/>
              <a:ahLst/>
              <a:cxnLst/>
              <a:rect l="l" t="t" r="r" b="b"/>
              <a:pathLst>
                <a:path w="38735" h="0">
                  <a:moveTo>
                    <a:pt x="38735" y="0"/>
                  </a:moveTo>
                  <a:lnTo>
                    <a:pt x="0" y="0"/>
                  </a:lnTo>
                </a:path>
              </a:pathLst>
            </a:custGeom>
            <a:ln w="6426">
              <a:solidFill>
                <a:srgbClr val="070101"/>
              </a:solidFill>
            </a:ln>
          </p:spPr>
          <p:txBody>
            <a:bodyPr wrap="square" lIns="0" tIns="0" rIns="0" bIns="0" rtlCol="0"/>
            <a:lstStyle/>
            <a:p/>
          </p:txBody>
        </p:sp>
        <p:sp>
          <p:nvSpPr>
            <p:cNvPr id="4648" name="object 4648" descr=""/>
            <p:cNvSpPr/>
            <p:nvPr/>
          </p:nvSpPr>
          <p:spPr>
            <a:xfrm>
              <a:off x="4875763" y="1377966"/>
              <a:ext cx="35560" cy="0"/>
            </a:xfrm>
            <a:custGeom>
              <a:avLst/>
              <a:gdLst/>
              <a:ahLst/>
              <a:cxnLst/>
              <a:rect l="l" t="t" r="r" b="b"/>
              <a:pathLst>
                <a:path w="35560" h="0">
                  <a:moveTo>
                    <a:pt x="35318" y="0"/>
                  </a:moveTo>
                  <a:lnTo>
                    <a:pt x="0" y="0"/>
                  </a:lnTo>
                </a:path>
              </a:pathLst>
            </a:custGeom>
            <a:ln w="6426">
              <a:solidFill>
                <a:srgbClr val="070101"/>
              </a:solidFill>
            </a:ln>
          </p:spPr>
          <p:txBody>
            <a:bodyPr wrap="square" lIns="0" tIns="0" rIns="0" bIns="0" rtlCol="0"/>
            <a:lstStyle/>
            <a:p/>
          </p:txBody>
        </p:sp>
        <p:sp>
          <p:nvSpPr>
            <p:cNvPr id="4649" name="object 4649" descr=""/>
            <p:cNvSpPr/>
            <p:nvPr/>
          </p:nvSpPr>
          <p:spPr>
            <a:xfrm>
              <a:off x="4879154" y="1377372"/>
              <a:ext cx="32384" cy="0"/>
            </a:xfrm>
            <a:custGeom>
              <a:avLst/>
              <a:gdLst/>
              <a:ahLst/>
              <a:cxnLst/>
              <a:rect l="l" t="t" r="r" b="b"/>
              <a:pathLst>
                <a:path w="32385" h="0">
                  <a:moveTo>
                    <a:pt x="31927" y="0"/>
                  </a:moveTo>
                  <a:lnTo>
                    <a:pt x="0" y="0"/>
                  </a:lnTo>
                </a:path>
              </a:pathLst>
            </a:custGeom>
            <a:ln w="6426">
              <a:solidFill>
                <a:srgbClr val="070101"/>
              </a:solidFill>
            </a:ln>
          </p:spPr>
          <p:txBody>
            <a:bodyPr wrap="square" lIns="0" tIns="0" rIns="0" bIns="0" rtlCol="0"/>
            <a:lstStyle/>
            <a:p/>
          </p:txBody>
        </p:sp>
        <p:sp>
          <p:nvSpPr>
            <p:cNvPr id="4650" name="object 4650" descr=""/>
            <p:cNvSpPr/>
            <p:nvPr/>
          </p:nvSpPr>
          <p:spPr>
            <a:xfrm>
              <a:off x="4882558" y="1376770"/>
              <a:ext cx="28575" cy="0"/>
            </a:xfrm>
            <a:custGeom>
              <a:avLst/>
              <a:gdLst/>
              <a:ahLst/>
              <a:cxnLst/>
              <a:rect l="l" t="t" r="r" b="b"/>
              <a:pathLst>
                <a:path w="28575" h="0">
                  <a:moveTo>
                    <a:pt x="28524" y="0"/>
                  </a:moveTo>
                  <a:lnTo>
                    <a:pt x="0" y="0"/>
                  </a:lnTo>
                </a:path>
              </a:pathLst>
            </a:custGeom>
            <a:ln w="6426">
              <a:solidFill>
                <a:srgbClr val="070101"/>
              </a:solidFill>
            </a:ln>
          </p:spPr>
          <p:txBody>
            <a:bodyPr wrap="square" lIns="0" tIns="0" rIns="0" bIns="0" rtlCol="0"/>
            <a:lstStyle/>
            <a:p/>
          </p:txBody>
        </p:sp>
        <p:sp>
          <p:nvSpPr>
            <p:cNvPr id="4651" name="object 4651" descr=""/>
            <p:cNvSpPr/>
            <p:nvPr/>
          </p:nvSpPr>
          <p:spPr>
            <a:xfrm>
              <a:off x="4885961" y="1376168"/>
              <a:ext cx="25400" cy="0"/>
            </a:xfrm>
            <a:custGeom>
              <a:avLst/>
              <a:gdLst/>
              <a:ahLst/>
              <a:cxnLst/>
              <a:rect l="l" t="t" r="r" b="b"/>
              <a:pathLst>
                <a:path w="25400" h="0">
                  <a:moveTo>
                    <a:pt x="25120" y="0"/>
                  </a:moveTo>
                  <a:lnTo>
                    <a:pt x="0" y="0"/>
                  </a:lnTo>
                </a:path>
              </a:pathLst>
            </a:custGeom>
            <a:ln w="6426">
              <a:solidFill>
                <a:srgbClr val="070101"/>
              </a:solidFill>
            </a:ln>
          </p:spPr>
          <p:txBody>
            <a:bodyPr wrap="square" lIns="0" tIns="0" rIns="0" bIns="0" rtlCol="0"/>
            <a:lstStyle/>
            <a:p/>
          </p:txBody>
        </p:sp>
        <p:sp>
          <p:nvSpPr>
            <p:cNvPr id="4652" name="object 4652" descr=""/>
            <p:cNvSpPr/>
            <p:nvPr/>
          </p:nvSpPr>
          <p:spPr>
            <a:xfrm>
              <a:off x="4889365" y="1375573"/>
              <a:ext cx="22225" cy="0"/>
            </a:xfrm>
            <a:custGeom>
              <a:avLst/>
              <a:gdLst/>
              <a:ahLst/>
              <a:cxnLst/>
              <a:rect l="l" t="t" r="r" b="b"/>
              <a:pathLst>
                <a:path w="22225" h="0">
                  <a:moveTo>
                    <a:pt x="21716" y="0"/>
                  </a:moveTo>
                  <a:lnTo>
                    <a:pt x="0" y="0"/>
                  </a:lnTo>
                </a:path>
              </a:pathLst>
            </a:custGeom>
            <a:ln w="6426">
              <a:solidFill>
                <a:srgbClr val="070101"/>
              </a:solidFill>
            </a:ln>
          </p:spPr>
          <p:txBody>
            <a:bodyPr wrap="square" lIns="0" tIns="0" rIns="0" bIns="0" rtlCol="0"/>
            <a:lstStyle/>
            <a:p/>
          </p:txBody>
        </p:sp>
        <p:sp>
          <p:nvSpPr>
            <p:cNvPr id="4653" name="object 4653" descr=""/>
            <p:cNvSpPr/>
            <p:nvPr/>
          </p:nvSpPr>
          <p:spPr>
            <a:xfrm>
              <a:off x="4892769" y="1374971"/>
              <a:ext cx="18415" cy="0"/>
            </a:xfrm>
            <a:custGeom>
              <a:avLst/>
              <a:gdLst/>
              <a:ahLst/>
              <a:cxnLst/>
              <a:rect l="l" t="t" r="r" b="b"/>
              <a:pathLst>
                <a:path w="18414" h="0">
                  <a:moveTo>
                    <a:pt x="18313" y="0"/>
                  </a:moveTo>
                  <a:lnTo>
                    <a:pt x="0" y="0"/>
                  </a:lnTo>
                </a:path>
              </a:pathLst>
            </a:custGeom>
            <a:ln w="6426">
              <a:solidFill>
                <a:srgbClr val="070101"/>
              </a:solidFill>
            </a:ln>
          </p:spPr>
          <p:txBody>
            <a:bodyPr wrap="square" lIns="0" tIns="0" rIns="0" bIns="0" rtlCol="0"/>
            <a:lstStyle/>
            <a:p/>
          </p:txBody>
        </p:sp>
        <p:sp>
          <p:nvSpPr>
            <p:cNvPr id="4654" name="object 4654" descr=""/>
            <p:cNvSpPr/>
            <p:nvPr/>
          </p:nvSpPr>
          <p:spPr>
            <a:xfrm>
              <a:off x="4896172" y="1374370"/>
              <a:ext cx="15240" cy="0"/>
            </a:xfrm>
            <a:custGeom>
              <a:avLst/>
              <a:gdLst/>
              <a:ahLst/>
              <a:cxnLst/>
              <a:rect l="l" t="t" r="r" b="b"/>
              <a:pathLst>
                <a:path w="15239" h="0">
                  <a:moveTo>
                    <a:pt x="14909" y="0"/>
                  </a:moveTo>
                  <a:lnTo>
                    <a:pt x="0" y="0"/>
                  </a:lnTo>
                </a:path>
              </a:pathLst>
            </a:custGeom>
            <a:ln w="6426">
              <a:solidFill>
                <a:srgbClr val="070101"/>
              </a:solidFill>
            </a:ln>
          </p:spPr>
          <p:txBody>
            <a:bodyPr wrap="square" lIns="0" tIns="0" rIns="0" bIns="0" rtlCol="0"/>
            <a:lstStyle/>
            <a:p/>
          </p:txBody>
        </p:sp>
        <p:sp>
          <p:nvSpPr>
            <p:cNvPr id="4655" name="object 4655" descr=""/>
            <p:cNvSpPr/>
            <p:nvPr/>
          </p:nvSpPr>
          <p:spPr>
            <a:xfrm>
              <a:off x="4899576" y="1373769"/>
              <a:ext cx="12065" cy="0"/>
            </a:xfrm>
            <a:custGeom>
              <a:avLst/>
              <a:gdLst/>
              <a:ahLst/>
              <a:cxnLst/>
              <a:rect l="l" t="t" r="r" b="b"/>
              <a:pathLst>
                <a:path w="12064" h="0">
                  <a:moveTo>
                    <a:pt x="11506" y="0"/>
                  </a:moveTo>
                  <a:lnTo>
                    <a:pt x="0" y="0"/>
                  </a:lnTo>
                </a:path>
              </a:pathLst>
            </a:custGeom>
            <a:ln w="6426">
              <a:solidFill>
                <a:srgbClr val="070101"/>
              </a:solidFill>
            </a:ln>
          </p:spPr>
          <p:txBody>
            <a:bodyPr wrap="square" lIns="0" tIns="0" rIns="0" bIns="0" rtlCol="0"/>
            <a:lstStyle/>
            <a:p/>
          </p:txBody>
        </p:sp>
        <p:sp>
          <p:nvSpPr>
            <p:cNvPr id="4656" name="object 4656" descr=""/>
            <p:cNvSpPr/>
            <p:nvPr/>
          </p:nvSpPr>
          <p:spPr>
            <a:xfrm>
              <a:off x="4902967" y="1373173"/>
              <a:ext cx="8255" cy="0"/>
            </a:xfrm>
            <a:custGeom>
              <a:avLst/>
              <a:gdLst/>
              <a:ahLst/>
              <a:cxnLst/>
              <a:rect l="l" t="t" r="r" b="b"/>
              <a:pathLst>
                <a:path w="8254" h="0">
                  <a:moveTo>
                    <a:pt x="8115" y="0"/>
                  </a:moveTo>
                  <a:lnTo>
                    <a:pt x="0" y="0"/>
                  </a:lnTo>
                </a:path>
              </a:pathLst>
            </a:custGeom>
            <a:ln w="6426">
              <a:solidFill>
                <a:srgbClr val="070101"/>
              </a:solidFill>
            </a:ln>
          </p:spPr>
          <p:txBody>
            <a:bodyPr wrap="square" lIns="0" tIns="0" rIns="0" bIns="0" rtlCol="0"/>
            <a:lstStyle/>
            <a:p/>
          </p:txBody>
        </p:sp>
        <p:sp>
          <p:nvSpPr>
            <p:cNvPr id="4657" name="object 4657" descr=""/>
            <p:cNvSpPr/>
            <p:nvPr/>
          </p:nvSpPr>
          <p:spPr>
            <a:xfrm>
              <a:off x="4906370" y="1372571"/>
              <a:ext cx="5080" cy="0"/>
            </a:xfrm>
            <a:custGeom>
              <a:avLst/>
              <a:gdLst/>
              <a:ahLst/>
              <a:cxnLst/>
              <a:rect l="l" t="t" r="r" b="b"/>
              <a:pathLst>
                <a:path w="5079" h="0">
                  <a:moveTo>
                    <a:pt x="4711" y="0"/>
                  </a:moveTo>
                  <a:lnTo>
                    <a:pt x="0" y="0"/>
                  </a:lnTo>
                </a:path>
              </a:pathLst>
            </a:custGeom>
            <a:ln w="6426">
              <a:solidFill>
                <a:srgbClr val="070101"/>
              </a:solidFill>
            </a:ln>
          </p:spPr>
          <p:txBody>
            <a:bodyPr wrap="square" lIns="0" tIns="0" rIns="0" bIns="0" rtlCol="0"/>
            <a:lstStyle/>
            <a:p/>
          </p:txBody>
        </p:sp>
        <p:sp>
          <p:nvSpPr>
            <p:cNvPr id="4658" name="object 4658" descr=""/>
            <p:cNvSpPr/>
            <p:nvPr/>
          </p:nvSpPr>
          <p:spPr>
            <a:xfrm>
              <a:off x="4909774" y="1371970"/>
              <a:ext cx="1905" cy="0"/>
            </a:xfrm>
            <a:custGeom>
              <a:avLst/>
              <a:gdLst/>
              <a:ahLst/>
              <a:cxnLst/>
              <a:rect l="l" t="t" r="r" b="b"/>
              <a:pathLst>
                <a:path w="1904" h="0">
                  <a:moveTo>
                    <a:pt x="1308" y="0"/>
                  </a:moveTo>
                  <a:lnTo>
                    <a:pt x="0" y="0"/>
                  </a:lnTo>
                </a:path>
                <a:path w="1904" h="0">
                  <a:moveTo>
                    <a:pt x="1308" y="0"/>
                  </a:moveTo>
                  <a:lnTo>
                    <a:pt x="0" y="0"/>
                  </a:lnTo>
                </a:path>
              </a:pathLst>
            </a:custGeom>
            <a:ln w="6426">
              <a:solidFill>
                <a:srgbClr val="070101"/>
              </a:solidFill>
            </a:ln>
          </p:spPr>
          <p:txBody>
            <a:bodyPr wrap="square" lIns="0" tIns="0" rIns="0" bIns="0" rtlCol="0"/>
            <a:lstStyle/>
            <a:p/>
          </p:txBody>
        </p:sp>
        <p:sp>
          <p:nvSpPr>
            <p:cNvPr id="4659" name="object 4659" descr=""/>
            <p:cNvSpPr/>
            <p:nvPr/>
          </p:nvSpPr>
          <p:spPr>
            <a:xfrm>
              <a:off x="4865553" y="1380366"/>
              <a:ext cx="45720" cy="0"/>
            </a:xfrm>
            <a:custGeom>
              <a:avLst/>
              <a:gdLst/>
              <a:ahLst/>
              <a:cxnLst/>
              <a:rect l="l" t="t" r="r" b="b"/>
              <a:pathLst>
                <a:path w="45720" h="0">
                  <a:moveTo>
                    <a:pt x="45529" y="0"/>
                  </a:moveTo>
                  <a:lnTo>
                    <a:pt x="0" y="0"/>
                  </a:lnTo>
                </a:path>
              </a:pathLst>
            </a:custGeom>
            <a:ln w="6426">
              <a:solidFill>
                <a:srgbClr val="070101"/>
              </a:solidFill>
            </a:ln>
          </p:spPr>
          <p:txBody>
            <a:bodyPr wrap="square" lIns="0" tIns="0" rIns="0" bIns="0" rtlCol="0"/>
            <a:lstStyle/>
            <a:p/>
          </p:txBody>
        </p:sp>
        <p:sp>
          <p:nvSpPr>
            <p:cNvPr id="4660" name="object 4660" descr=""/>
            <p:cNvSpPr/>
            <p:nvPr/>
          </p:nvSpPr>
          <p:spPr>
            <a:xfrm>
              <a:off x="4868956" y="1380968"/>
              <a:ext cx="42545" cy="0"/>
            </a:xfrm>
            <a:custGeom>
              <a:avLst/>
              <a:gdLst/>
              <a:ahLst/>
              <a:cxnLst/>
              <a:rect l="l" t="t" r="r" b="b"/>
              <a:pathLst>
                <a:path w="42545" h="0">
                  <a:moveTo>
                    <a:pt x="42125" y="0"/>
                  </a:moveTo>
                  <a:lnTo>
                    <a:pt x="0" y="0"/>
                  </a:lnTo>
                </a:path>
              </a:pathLst>
            </a:custGeom>
            <a:ln w="6426">
              <a:solidFill>
                <a:srgbClr val="070101"/>
              </a:solidFill>
            </a:ln>
          </p:spPr>
          <p:txBody>
            <a:bodyPr wrap="square" lIns="0" tIns="0" rIns="0" bIns="0" rtlCol="0"/>
            <a:lstStyle/>
            <a:p/>
          </p:txBody>
        </p:sp>
        <p:sp>
          <p:nvSpPr>
            <p:cNvPr id="4661" name="object 4661" descr=""/>
            <p:cNvSpPr/>
            <p:nvPr/>
          </p:nvSpPr>
          <p:spPr>
            <a:xfrm>
              <a:off x="4872347" y="1381569"/>
              <a:ext cx="38735" cy="0"/>
            </a:xfrm>
            <a:custGeom>
              <a:avLst/>
              <a:gdLst/>
              <a:ahLst/>
              <a:cxnLst/>
              <a:rect l="l" t="t" r="r" b="b"/>
              <a:pathLst>
                <a:path w="38735" h="0">
                  <a:moveTo>
                    <a:pt x="38735" y="0"/>
                  </a:moveTo>
                  <a:lnTo>
                    <a:pt x="0" y="0"/>
                  </a:lnTo>
                </a:path>
              </a:pathLst>
            </a:custGeom>
            <a:ln w="6426">
              <a:solidFill>
                <a:srgbClr val="070101"/>
              </a:solidFill>
            </a:ln>
          </p:spPr>
          <p:txBody>
            <a:bodyPr wrap="square" lIns="0" tIns="0" rIns="0" bIns="0" rtlCol="0"/>
            <a:lstStyle/>
            <a:p/>
          </p:txBody>
        </p:sp>
        <p:sp>
          <p:nvSpPr>
            <p:cNvPr id="4662" name="object 4662" descr=""/>
            <p:cNvSpPr/>
            <p:nvPr/>
          </p:nvSpPr>
          <p:spPr>
            <a:xfrm>
              <a:off x="4875763" y="1382171"/>
              <a:ext cx="35560" cy="0"/>
            </a:xfrm>
            <a:custGeom>
              <a:avLst/>
              <a:gdLst/>
              <a:ahLst/>
              <a:cxnLst/>
              <a:rect l="l" t="t" r="r" b="b"/>
              <a:pathLst>
                <a:path w="35560" h="0">
                  <a:moveTo>
                    <a:pt x="35318" y="0"/>
                  </a:moveTo>
                  <a:lnTo>
                    <a:pt x="0" y="0"/>
                  </a:lnTo>
                </a:path>
              </a:pathLst>
            </a:custGeom>
            <a:ln w="6426">
              <a:solidFill>
                <a:srgbClr val="070101"/>
              </a:solidFill>
            </a:ln>
          </p:spPr>
          <p:txBody>
            <a:bodyPr wrap="square" lIns="0" tIns="0" rIns="0" bIns="0" rtlCol="0"/>
            <a:lstStyle/>
            <a:p/>
          </p:txBody>
        </p:sp>
        <p:sp>
          <p:nvSpPr>
            <p:cNvPr id="4663" name="object 4663" descr=""/>
            <p:cNvSpPr/>
            <p:nvPr/>
          </p:nvSpPr>
          <p:spPr>
            <a:xfrm>
              <a:off x="4879154" y="1382767"/>
              <a:ext cx="32384" cy="0"/>
            </a:xfrm>
            <a:custGeom>
              <a:avLst/>
              <a:gdLst/>
              <a:ahLst/>
              <a:cxnLst/>
              <a:rect l="l" t="t" r="r" b="b"/>
              <a:pathLst>
                <a:path w="32385" h="0">
                  <a:moveTo>
                    <a:pt x="31927" y="0"/>
                  </a:moveTo>
                  <a:lnTo>
                    <a:pt x="0" y="0"/>
                  </a:lnTo>
                </a:path>
              </a:pathLst>
            </a:custGeom>
            <a:ln w="6426">
              <a:solidFill>
                <a:srgbClr val="070101"/>
              </a:solidFill>
            </a:ln>
          </p:spPr>
          <p:txBody>
            <a:bodyPr wrap="square" lIns="0" tIns="0" rIns="0" bIns="0" rtlCol="0"/>
            <a:lstStyle/>
            <a:p/>
          </p:txBody>
        </p:sp>
        <p:sp>
          <p:nvSpPr>
            <p:cNvPr id="4664" name="object 4664" descr=""/>
            <p:cNvSpPr/>
            <p:nvPr/>
          </p:nvSpPr>
          <p:spPr>
            <a:xfrm>
              <a:off x="4882558" y="1383367"/>
              <a:ext cx="28575" cy="0"/>
            </a:xfrm>
            <a:custGeom>
              <a:avLst/>
              <a:gdLst/>
              <a:ahLst/>
              <a:cxnLst/>
              <a:rect l="l" t="t" r="r" b="b"/>
              <a:pathLst>
                <a:path w="28575" h="0">
                  <a:moveTo>
                    <a:pt x="28524" y="0"/>
                  </a:moveTo>
                  <a:lnTo>
                    <a:pt x="0" y="0"/>
                  </a:lnTo>
                </a:path>
              </a:pathLst>
            </a:custGeom>
            <a:ln w="6426">
              <a:solidFill>
                <a:srgbClr val="070101"/>
              </a:solidFill>
            </a:ln>
          </p:spPr>
          <p:txBody>
            <a:bodyPr wrap="square" lIns="0" tIns="0" rIns="0" bIns="0" rtlCol="0"/>
            <a:lstStyle/>
            <a:p/>
          </p:txBody>
        </p:sp>
        <p:sp>
          <p:nvSpPr>
            <p:cNvPr id="4665" name="object 4665" descr=""/>
            <p:cNvSpPr/>
            <p:nvPr/>
          </p:nvSpPr>
          <p:spPr>
            <a:xfrm>
              <a:off x="4885961" y="1383969"/>
              <a:ext cx="25400" cy="0"/>
            </a:xfrm>
            <a:custGeom>
              <a:avLst/>
              <a:gdLst/>
              <a:ahLst/>
              <a:cxnLst/>
              <a:rect l="l" t="t" r="r" b="b"/>
              <a:pathLst>
                <a:path w="25400" h="0">
                  <a:moveTo>
                    <a:pt x="25120" y="0"/>
                  </a:moveTo>
                  <a:lnTo>
                    <a:pt x="0" y="0"/>
                  </a:lnTo>
                </a:path>
              </a:pathLst>
            </a:custGeom>
            <a:ln w="6426">
              <a:solidFill>
                <a:srgbClr val="070101"/>
              </a:solidFill>
            </a:ln>
          </p:spPr>
          <p:txBody>
            <a:bodyPr wrap="square" lIns="0" tIns="0" rIns="0" bIns="0" rtlCol="0"/>
            <a:lstStyle/>
            <a:p/>
          </p:txBody>
        </p:sp>
        <p:sp>
          <p:nvSpPr>
            <p:cNvPr id="4666" name="object 4666" descr=""/>
            <p:cNvSpPr/>
            <p:nvPr/>
          </p:nvSpPr>
          <p:spPr>
            <a:xfrm>
              <a:off x="4889365" y="1384565"/>
              <a:ext cx="22225" cy="0"/>
            </a:xfrm>
            <a:custGeom>
              <a:avLst/>
              <a:gdLst/>
              <a:ahLst/>
              <a:cxnLst/>
              <a:rect l="l" t="t" r="r" b="b"/>
              <a:pathLst>
                <a:path w="22225" h="0">
                  <a:moveTo>
                    <a:pt x="21716" y="0"/>
                  </a:moveTo>
                  <a:lnTo>
                    <a:pt x="0" y="0"/>
                  </a:lnTo>
                </a:path>
              </a:pathLst>
            </a:custGeom>
            <a:ln w="6426">
              <a:solidFill>
                <a:srgbClr val="070101"/>
              </a:solidFill>
            </a:ln>
          </p:spPr>
          <p:txBody>
            <a:bodyPr wrap="square" lIns="0" tIns="0" rIns="0" bIns="0" rtlCol="0"/>
            <a:lstStyle/>
            <a:p/>
          </p:txBody>
        </p:sp>
        <p:sp>
          <p:nvSpPr>
            <p:cNvPr id="4667" name="object 4667" descr=""/>
            <p:cNvSpPr/>
            <p:nvPr/>
          </p:nvSpPr>
          <p:spPr>
            <a:xfrm>
              <a:off x="4892769" y="1385166"/>
              <a:ext cx="18415" cy="0"/>
            </a:xfrm>
            <a:custGeom>
              <a:avLst/>
              <a:gdLst/>
              <a:ahLst/>
              <a:cxnLst/>
              <a:rect l="l" t="t" r="r" b="b"/>
              <a:pathLst>
                <a:path w="18414" h="0">
                  <a:moveTo>
                    <a:pt x="18313" y="0"/>
                  </a:moveTo>
                  <a:lnTo>
                    <a:pt x="0" y="0"/>
                  </a:lnTo>
                </a:path>
              </a:pathLst>
            </a:custGeom>
            <a:ln w="6426">
              <a:solidFill>
                <a:srgbClr val="070101"/>
              </a:solidFill>
            </a:ln>
          </p:spPr>
          <p:txBody>
            <a:bodyPr wrap="square" lIns="0" tIns="0" rIns="0" bIns="0" rtlCol="0"/>
            <a:lstStyle/>
            <a:p/>
          </p:txBody>
        </p:sp>
        <p:sp>
          <p:nvSpPr>
            <p:cNvPr id="4668" name="object 4668" descr=""/>
            <p:cNvSpPr/>
            <p:nvPr/>
          </p:nvSpPr>
          <p:spPr>
            <a:xfrm>
              <a:off x="4896172" y="1385768"/>
              <a:ext cx="15240" cy="0"/>
            </a:xfrm>
            <a:custGeom>
              <a:avLst/>
              <a:gdLst/>
              <a:ahLst/>
              <a:cxnLst/>
              <a:rect l="l" t="t" r="r" b="b"/>
              <a:pathLst>
                <a:path w="15239" h="0">
                  <a:moveTo>
                    <a:pt x="14909" y="0"/>
                  </a:moveTo>
                  <a:lnTo>
                    <a:pt x="0" y="0"/>
                  </a:lnTo>
                </a:path>
              </a:pathLst>
            </a:custGeom>
            <a:ln w="6426">
              <a:solidFill>
                <a:srgbClr val="070101"/>
              </a:solidFill>
            </a:ln>
          </p:spPr>
          <p:txBody>
            <a:bodyPr wrap="square" lIns="0" tIns="0" rIns="0" bIns="0" rtlCol="0"/>
            <a:lstStyle/>
            <a:p/>
          </p:txBody>
        </p:sp>
        <p:sp>
          <p:nvSpPr>
            <p:cNvPr id="4669" name="object 4669" descr=""/>
            <p:cNvSpPr/>
            <p:nvPr/>
          </p:nvSpPr>
          <p:spPr>
            <a:xfrm>
              <a:off x="4899576" y="1386368"/>
              <a:ext cx="12065" cy="0"/>
            </a:xfrm>
            <a:custGeom>
              <a:avLst/>
              <a:gdLst/>
              <a:ahLst/>
              <a:cxnLst/>
              <a:rect l="l" t="t" r="r" b="b"/>
              <a:pathLst>
                <a:path w="12064" h="0">
                  <a:moveTo>
                    <a:pt x="11506" y="0"/>
                  </a:moveTo>
                  <a:lnTo>
                    <a:pt x="0" y="0"/>
                  </a:lnTo>
                </a:path>
              </a:pathLst>
            </a:custGeom>
            <a:ln w="6426">
              <a:solidFill>
                <a:srgbClr val="070101"/>
              </a:solidFill>
            </a:ln>
          </p:spPr>
          <p:txBody>
            <a:bodyPr wrap="square" lIns="0" tIns="0" rIns="0" bIns="0" rtlCol="0"/>
            <a:lstStyle/>
            <a:p/>
          </p:txBody>
        </p:sp>
        <p:sp>
          <p:nvSpPr>
            <p:cNvPr id="4670" name="object 4670" descr=""/>
            <p:cNvSpPr/>
            <p:nvPr/>
          </p:nvSpPr>
          <p:spPr>
            <a:xfrm>
              <a:off x="4902967" y="1386964"/>
              <a:ext cx="8255" cy="0"/>
            </a:xfrm>
            <a:custGeom>
              <a:avLst/>
              <a:gdLst/>
              <a:ahLst/>
              <a:cxnLst/>
              <a:rect l="l" t="t" r="r" b="b"/>
              <a:pathLst>
                <a:path w="8254" h="0">
                  <a:moveTo>
                    <a:pt x="8115" y="0"/>
                  </a:moveTo>
                  <a:lnTo>
                    <a:pt x="0" y="0"/>
                  </a:lnTo>
                </a:path>
              </a:pathLst>
            </a:custGeom>
            <a:ln w="6426">
              <a:solidFill>
                <a:srgbClr val="070101"/>
              </a:solidFill>
            </a:ln>
          </p:spPr>
          <p:txBody>
            <a:bodyPr wrap="square" lIns="0" tIns="0" rIns="0" bIns="0" rtlCol="0"/>
            <a:lstStyle/>
            <a:p/>
          </p:txBody>
        </p:sp>
        <p:sp>
          <p:nvSpPr>
            <p:cNvPr id="4671" name="object 4671" descr=""/>
            <p:cNvSpPr/>
            <p:nvPr/>
          </p:nvSpPr>
          <p:spPr>
            <a:xfrm>
              <a:off x="4906370" y="1387566"/>
              <a:ext cx="5080" cy="0"/>
            </a:xfrm>
            <a:custGeom>
              <a:avLst/>
              <a:gdLst/>
              <a:ahLst/>
              <a:cxnLst/>
              <a:rect l="l" t="t" r="r" b="b"/>
              <a:pathLst>
                <a:path w="5079" h="0">
                  <a:moveTo>
                    <a:pt x="4711" y="0"/>
                  </a:moveTo>
                  <a:lnTo>
                    <a:pt x="0" y="0"/>
                  </a:lnTo>
                </a:path>
              </a:pathLst>
            </a:custGeom>
            <a:ln w="6426">
              <a:solidFill>
                <a:srgbClr val="070101"/>
              </a:solidFill>
            </a:ln>
          </p:spPr>
          <p:txBody>
            <a:bodyPr wrap="square" lIns="0" tIns="0" rIns="0" bIns="0" rtlCol="0"/>
            <a:lstStyle/>
            <a:p/>
          </p:txBody>
        </p:sp>
        <p:sp>
          <p:nvSpPr>
            <p:cNvPr id="4672" name="object 4672" descr=""/>
            <p:cNvSpPr/>
            <p:nvPr/>
          </p:nvSpPr>
          <p:spPr>
            <a:xfrm>
              <a:off x="4909774" y="1388168"/>
              <a:ext cx="1905" cy="0"/>
            </a:xfrm>
            <a:custGeom>
              <a:avLst/>
              <a:gdLst/>
              <a:ahLst/>
              <a:cxnLst/>
              <a:rect l="l" t="t" r="r" b="b"/>
              <a:pathLst>
                <a:path w="1904" h="0">
                  <a:moveTo>
                    <a:pt x="1308" y="0"/>
                  </a:moveTo>
                  <a:lnTo>
                    <a:pt x="0" y="0"/>
                  </a:lnTo>
                </a:path>
                <a:path w="1904" h="0">
                  <a:moveTo>
                    <a:pt x="1308" y="0"/>
                  </a:moveTo>
                  <a:lnTo>
                    <a:pt x="0" y="0"/>
                  </a:lnTo>
                </a:path>
              </a:pathLst>
            </a:custGeom>
            <a:ln w="6426">
              <a:solidFill>
                <a:srgbClr val="070101"/>
              </a:solidFill>
            </a:ln>
          </p:spPr>
          <p:txBody>
            <a:bodyPr wrap="square" lIns="0" tIns="0" rIns="0" bIns="0" rtlCol="0"/>
            <a:lstStyle/>
            <a:p/>
          </p:txBody>
        </p:sp>
        <p:sp>
          <p:nvSpPr>
            <p:cNvPr id="4673" name="object 4673" descr=""/>
            <p:cNvSpPr/>
            <p:nvPr/>
          </p:nvSpPr>
          <p:spPr>
            <a:xfrm>
              <a:off x="4863851" y="1371741"/>
              <a:ext cx="47625" cy="8890"/>
            </a:xfrm>
            <a:custGeom>
              <a:avLst/>
              <a:gdLst/>
              <a:ahLst/>
              <a:cxnLst/>
              <a:rect l="l" t="t" r="r" b="b"/>
              <a:pathLst>
                <a:path w="47625" h="8890">
                  <a:moveTo>
                    <a:pt x="47231" y="0"/>
                  </a:moveTo>
                  <a:lnTo>
                    <a:pt x="0" y="8331"/>
                  </a:lnTo>
                </a:path>
              </a:pathLst>
            </a:custGeom>
            <a:ln w="6426">
              <a:solidFill>
                <a:srgbClr val="070101"/>
              </a:solidFill>
            </a:ln>
          </p:spPr>
          <p:txBody>
            <a:bodyPr wrap="square" lIns="0" tIns="0" rIns="0" bIns="0" rtlCol="0"/>
            <a:lstStyle/>
            <a:p/>
          </p:txBody>
        </p:sp>
        <p:sp>
          <p:nvSpPr>
            <p:cNvPr id="4674" name="object 4674" descr=""/>
            <p:cNvSpPr/>
            <p:nvPr/>
          </p:nvSpPr>
          <p:spPr>
            <a:xfrm>
              <a:off x="4911082" y="1371734"/>
              <a:ext cx="0" cy="17145"/>
            </a:xfrm>
            <a:custGeom>
              <a:avLst/>
              <a:gdLst/>
              <a:ahLst/>
              <a:cxnLst/>
              <a:rect l="l" t="t" r="r" b="b"/>
              <a:pathLst>
                <a:path w="0" h="17144">
                  <a:moveTo>
                    <a:pt x="0" y="16662"/>
                  </a:moveTo>
                  <a:lnTo>
                    <a:pt x="0" y="0"/>
                  </a:lnTo>
                </a:path>
              </a:pathLst>
            </a:custGeom>
            <a:ln w="6426">
              <a:solidFill>
                <a:srgbClr val="070101"/>
              </a:solidFill>
            </a:ln>
          </p:spPr>
          <p:txBody>
            <a:bodyPr wrap="square" lIns="0" tIns="0" rIns="0" bIns="0" rtlCol="0"/>
            <a:lstStyle/>
            <a:p/>
          </p:txBody>
        </p:sp>
        <p:sp>
          <p:nvSpPr>
            <p:cNvPr id="4675" name="object 4675" descr=""/>
            <p:cNvSpPr/>
            <p:nvPr/>
          </p:nvSpPr>
          <p:spPr>
            <a:xfrm>
              <a:off x="4863854" y="1380069"/>
              <a:ext cx="47625" cy="8890"/>
            </a:xfrm>
            <a:custGeom>
              <a:avLst/>
              <a:gdLst/>
              <a:ahLst/>
              <a:cxnLst/>
              <a:rect l="l" t="t" r="r" b="b"/>
              <a:pathLst>
                <a:path w="47625" h="8890">
                  <a:moveTo>
                    <a:pt x="0" y="0"/>
                  </a:moveTo>
                  <a:lnTo>
                    <a:pt x="47231" y="8331"/>
                  </a:lnTo>
                </a:path>
              </a:pathLst>
            </a:custGeom>
            <a:ln w="6426">
              <a:solidFill>
                <a:srgbClr val="070101"/>
              </a:solidFill>
            </a:ln>
          </p:spPr>
          <p:txBody>
            <a:bodyPr wrap="square" lIns="0" tIns="0" rIns="0" bIns="0" rtlCol="0"/>
            <a:lstStyle/>
            <a:p/>
          </p:txBody>
        </p:sp>
        <p:sp>
          <p:nvSpPr>
            <p:cNvPr id="4676" name="object 4676" descr=""/>
            <p:cNvSpPr/>
            <p:nvPr/>
          </p:nvSpPr>
          <p:spPr>
            <a:xfrm>
              <a:off x="5170862" y="1380366"/>
              <a:ext cx="45720" cy="0"/>
            </a:xfrm>
            <a:custGeom>
              <a:avLst/>
              <a:gdLst/>
              <a:ahLst/>
              <a:cxnLst/>
              <a:rect l="l" t="t" r="r" b="b"/>
              <a:pathLst>
                <a:path w="45720" h="0">
                  <a:moveTo>
                    <a:pt x="0" y="0"/>
                  </a:moveTo>
                  <a:lnTo>
                    <a:pt x="45529" y="0"/>
                  </a:lnTo>
                </a:path>
              </a:pathLst>
            </a:custGeom>
            <a:ln w="6426">
              <a:solidFill>
                <a:srgbClr val="070101"/>
              </a:solidFill>
            </a:ln>
          </p:spPr>
          <p:txBody>
            <a:bodyPr wrap="square" lIns="0" tIns="0" rIns="0" bIns="0" rtlCol="0"/>
            <a:lstStyle/>
            <a:p/>
          </p:txBody>
        </p:sp>
        <p:sp>
          <p:nvSpPr>
            <p:cNvPr id="4677" name="object 4677" descr=""/>
            <p:cNvSpPr/>
            <p:nvPr/>
          </p:nvSpPr>
          <p:spPr>
            <a:xfrm>
              <a:off x="5170862" y="1380968"/>
              <a:ext cx="42545" cy="0"/>
            </a:xfrm>
            <a:custGeom>
              <a:avLst/>
              <a:gdLst/>
              <a:ahLst/>
              <a:cxnLst/>
              <a:rect l="l" t="t" r="r" b="b"/>
              <a:pathLst>
                <a:path w="42545" h="0">
                  <a:moveTo>
                    <a:pt x="0" y="0"/>
                  </a:moveTo>
                  <a:lnTo>
                    <a:pt x="42125" y="0"/>
                  </a:lnTo>
                </a:path>
              </a:pathLst>
            </a:custGeom>
            <a:ln w="6426">
              <a:solidFill>
                <a:srgbClr val="070101"/>
              </a:solidFill>
            </a:ln>
          </p:spPr>
          <p:txBody>
            <a:bodyPr wrap="square" lIns="0" tIns="0" rIns="0" bIns="0" rtlCol="0"/>
            <a:lstStyle/>
            <a:p/>
          </p:txBody>
        </p:sp>
        <p:sp>
          <p:nvSpPr>
            <p:cNvPr id="4678" name="object 4678" descr=""/>
            <p:cNvSpPr/>
            <p:nvPr/>
          </p:nvSpPr>
          <p:spPr>
            <a:xfrm>
              <a:off x="5170862" y="1381569"/>
              <a:ext cx="38735" cy="0"/>
            </a:xfrm>
            <a:custGeom>
              <a:avLst/>
              <a:gdLst/>
              <a:ahLst/>
              <a:cxnLst/>
              <a:rect l="l" t="t" r="r" b="b"/>
              <a:pathLst>
                <a:path w="38735" h="0">
                  <a:moveTo>
                    <a:pt x="0" y="0"/>
                  </a:moveTo>
                  <a:lnTo>
                    <a:pt x="38735" y="0"/>
                  </a:lnTo>
                </a:path>
              </a:pathLst>
            </a:custGeom>
            <a:ln w="6426">
              <a:solidFill>
                <a:srgbClr val="070101"/>
              </a:solidFill>
            </a:ln>
          </p:spPr>
          <p:txBody>
            <a:bodyPr wrap="square" lIns="0" tIns="0" rIns="0" bIns="0" rtlCol="0"/>
            <a:lstStyle/>
            <a:p/>
          </p:txBody>
        </p:sp>
        <p:sp>
          <p:nvSpPr>
            <p:cNvPr id="4679" name="object 4679" descr=""/>
            <p:cNvSpPr/>
            <p:nvPr/>
          </p:nvSpPr>
          <p:spPr>
            <a:xfrm>
              <a:off x="5170862" y="1382171"/>
              <a:ext cx="35560" cy="0"/>
            </a:xfrm>
            <a:custGeom>
              <a:avLst/>
              <a:gdLst/>
              <a:ahLst/>
              <a:cxnLst/>
              <a:rect l="l" t="t" r="r" b="b"/>
              <a:pathLst>
                <a:path w="35560" h="0">
                  <a:moveTo>
                    <a:pt x="0" y="0"/>
                  </a:moveTo>
                  <a:lnTo>
                    <a:pt x="35318" y="0"/>
                  </a:lnTo>
                </a:path>
              </a:pathLst>
            </a:custGeom>
            <a:ln w="6426">
              <a:solidFill>
                <a:srgbClr val="070101"/>
              </a:solidFill>
            </a:ln>
          </p:spPr>
          <p:txBody>
            <a:bodyPr wrap="square" lIns="0" tIns="0" rIns="0" bIns="0" rtlCol="0"/>
            <a:lstStyle/>
            <a:p/>
          </p:txBody>
        </p:sp>
        <p:sp>
          <p:nvSpPr>
            <p:cNvPr id="4680" name="object 4680" descr=""/>
            <p:cNvSpPr/>
            <p:nvPr/>
          </p:nvSpPr>
          <p:spPr>
            <a:xfrm>
              <a:off x="5170862" y="1382767"/>
              <a:ext cx="32384" cy="0"/>
            </a:xfrm>
            <a:custGeom>
              <a:avLst/>
              <a:gdLst/>
              <a:ahLst/>
              <a:cxnLst/>
              <a:rect l="l" t="t" r="r" b="b"/>
              <a:pathLst>
                <a:path w="32385" h="0">
                  <a:moveTo>
                    <a:pt x="0" y="0"/>
                  </a:moveTo>
                  <a:lnTo>
                    <a:pt x="31927" y="0"/>
                  </a:lnTo>
                </a:path>
              </a:pathLst>
            </a:custGeom>
            <a:ln w="6426">
              <a:solidFill>
                <a:srgbClr val="070101"/>
              </a:solidFill>
            </a:ln>
          </p:spPr>
          <p:txBody>
            <a:bodyPr wrap="square" lIns="0" tIns="0" rIns="0" bIns="0" rtlCol="0"/>
            <a:lstStyle/>
            <a:p/>
          </p:txBody>
        </p:sp>
        <p:sp>
          <p:nvSpPr>
            <p:cNvPr id="4681" name="object 4681" descr=""/>
            <p:cNvSpPr/>
            <p:nvPr/>
          </p:nvSpPr>
          <p:spPr>
            <a:xfrm>
              <a:off x="5170862" y="1383367"/>
              <a:ext cx="28575" cy="0"/>
            </a:xfrm>
            <a:custGeom>
              <a:avLst/>
              <a:gdLst/>
              <a:ahLst/>
              <a:cxnLst/>
              <a:rect l="l" t="t" r="r" b="b"/>
              <a:pathLst>
                <a:path w="28575" h="0">
                  <a:moveTo>
                    <a:pt x="0" y="0"/>
                  </a:moveTo>
                  <a:lnTo>
                    <a:pt x="28524" y="0"/>
                  </a:lnTo>
                </a:path>
              </a:pathLst>
            </a:custGeom>
            <a:ln w="6426">
              <a:solidFill>
                <a:srgbClr val="070101"/>
              </a:solidFill>
            </a:ln>
          </p:spPr>
          <p:txBody>
            <a:bodyPr wrap="square" lIns="0" tIns="0" rIns="0" bIns="0" rtlCol="0"/>
            <a:lstStyle/>
            <a:p/>
          </p:txBody>
        </p:sp>
        <p:sp>
          <p:nvSpPr>
            <p:cNvPr id="4682" name="object 4682" descr=""/>
            <p:cNvSpPr/>
            <p:nvPr/>
          </p:nvSpPr>
          <p:spPr>
            <a:xfrm>
              <a:off x="5170862" y="1383969"/>
              <a:ext cx="25400" cy="0"/>
            </a:xfrm>
            <a:custGeom>
              <a:avLst/>
              <a:gdLst/>
              <a:ahLst/>
              <a:cxnLst/>
              <a:rect l="l" t="t" r="r" b="b"/>
              <a:pathLst>
                <a:path w="25400" h="0">
                  <a:moveTo>
                    <a:pt x="0" y="0"/>
                  </a:moveTo>
                  <a:lnTo>
                    <a:pt x="25133" y="0"/>
                  </a:lnTo>
                </a:path>
              </a:pathLst>
            </a:custGeom>
            <a:ln w="6426">
              <a:solidFill>
                <a:srgbClr val="070101"/>
              </a:solidFill>
            </a:ln>
          </p:spPr>
          <p:txBody>
            <a:bodyPr wrap="square" lIns="0" tIns="0" rIns="0" bIns="0" rtlCol="0"/>
            <a:lstStyle/>
            <a:p/>
          </p:txBody>
        </p:sp>
        <p:sp>
          <p:nvSpPr>
            <p:cNvPr id="4683" name="object 4683" descr=""/>
            <p:cNvSpPr/>
            <p:nvPr/>
          </p:nvSpPr>
          <p:spPr>
            <a:xfrm>
              <a:off x="5170862" y="1384565"/>
              <a:ext cx="22225" cy="0"/>
            </a:xfrm>
            <a:custGeom>
              <a:avLst/>
              <a:gdLst/>
              <a:ahLst/>
              <a:cxnLst/>
              <a:rect l="l" t="t" r="r" b="b"/>
              <a:pathLst>
                <a:path w="22225" h="0">
                  <a:moveTo>
                    <a:pt x="0" y="0"/>
                  </a:moveTo>
                  <a:lnTo>
                    <a:pt x="21717" y="0"/>
                  </a:lnTo>
                </a:path>
              </a:pathLst>
            </a:custGeom>
            <a:ln w="6426">
              <a:solidFill>
                <a:srgbClr val="070101"/>
              </a:solidFill>
            </a:ln>
          </p:spPr>
          <p:txBody>
            <a:bodyPr wrap="square" lIns="0" tIns="0" rIns="0" bIns="0" rtlCol="0"/>
            <a:lstStyle/>
            <a:p/>
          </p:txBody>
        </p:sp>
        <p:sp>
          <p:nvSpPr>
            <p:cNvPr id="4684" name="object 4684" descr=""/>
            <p:cNvSpPr/>
            <p:nvPr/>
          </p:nvSpPr>
          <p:spPr>
            <a:xfrm>
              <a:off x="5170862" y="1385166"/>
              <a:ext cx="18415" cy="0"/>
            </a:xfrm>
            <a:custGeom>
              <a:avLst/>
              <a:gdLst/>
              <a:ahLst/>
              <a:cxnLst/>
              <a:rect l="l" t="t" r="r" b="b"/>
              <a:pathLst>
                <a:path w="18414" h="0">
                  <a:moveTo>
                    <a:pt x="0" y="0"/>
                  </a:moveTo>
                  <a:lnTo>
                    <a:pt x="18313" y="0"/>
                  </a:lnTo>
                </a:path>
              </a:pathLst>
            </a:custGeom>
            <a:ln w="6426">
              <a:solidFill>
                <a:srgbClr val="070101"/>
              </a:solidFill>
            </a:ln>
          </p:spPr>
          <p:txBody>
            <a:bodyPr wrap="square" lIns="0" tIns="0" rIns="0" bIns="0" rtlCol="0"/>
            <a:lstStyle/>
            <a:p/>
          </p:txBody>
        </p:sp>
        <p:sp>
          <p:nvSpPr>
            <p:cNvPr id="4685" name="object 4685" descr=""/>
            <p:cNvSpPr/>
            <p:nvPr/>
          </p:nvSpPr>
          <p:spPr>
            <a:xfrm>
              <a:off x="5170862" y="1385768"/>
              <a:ext cx="15240" cy="0"/>
            </a:xfrm>
            <a:custGeom>
              <a:avLst/>
              <a:gdLst/>
              <a:ahLst/>
              <a:cxnLst/>
              <a:rect l="l" t="t" r="r" b="b"/>
              <a:pathLst>
                <a:path w="15239" h="0">
                  <a:moveTo>
                    <a:pt x="0" y="0"/>
                  </a:moveTo>
                  <a:lnTo>
                    <a:pt x="14922" y="0"/>
                  </a:lnTo>
                </a:path>
              </a:pathLst>
            </a:custGeom>
            <a:ln w="6426">
              <a:solidFill>
                <a:srgbClr val="070101"/>
              </a:solidFill>
            </a:ln>
          </p:spPr>
          <p:txBody>
            <a:bodyPr wrap="square" lIns="0" tIns="0" rIns="0" bIns="0" rtlCol="0"/>
            <a:lstStyle/>
            <a:p/>
          </p:txBody>
        </p:sp>
        <p:sp>
          <p:nvSpPr>
            <p:cNvPr id="4686" name="object 4686" descr=""/>
            <p:cNvSpPr/>
            <p:nvPr/>
          </p:nvSpPr>
          <p:spPr>
            <a:xfrm>
              <a:off x="5170862" y="1386368"/>
              <a:ext cx="12065" cy="0"/>
            </a:xfrm>
            <a:custGeom>
              <a:avLst/>
              <a:gdLst/>
              <a:ahLst/>
              <a:cxnLst/>
              <a:rect l="l" t="t" r="r" b="b"/>
              <a:pathLst>
                <a:path w="12064" h="0">
                  <a:moveTo>
                    <a:pt x="0" y="0"/>
                  </a:moveTo>
                  <a:lnTo>
                    <a:pt x="11506" y="0"/>
                  </a:lnTo>
                </a:path>
              </a:pathLst>
            </a:custGeom>
            <a:ln w="6426">
              <a:solidFill>
                <a:srgbClr val="070101"/>
              </a:solidFill>
            </a:ln>
          </p:spPr>
          <p:txBody>
            <a:bodyPr wrap="square" lIns="0" tIns="0" rIns="0" bIns="0" rtlCol="0"/>
            <a:lstStyle/>
            <a:p/>
          </p:txBody>
        </p:sp>
        <p:sp>
          <p:nvSpPr>
            <p:cNvPr id="4687" name="object 4687" descr=""/>
            <p:cNvSpPr/>
            <p:nvPr/>
          </p:nvSpPr>
          <p:spPr>
            <a:xfrm>
              <a:off x="5170862" y="1386964"/>
              <a:ext cx="8255" cy="0"/>
            </a:xfrm>
            <a:custGeom>
              <a:avLst/>
              <a:gdLst/>
              <a:ahLst/>
              <a:cxnLst/>
              <a:rect l="l" t="t" r="r" b="b"/>
              <a:pathLst>
                <a:path w="8254" h="0">
                  <a:moveTo>
                    <a:pt x="0" y="0"/>
                  </a:moveTo>
                  <a:lnTo>
                    <a:pt x="8115" y="0"/>
                  </a:lnTo>
                </a:path>
              </a:pathLst>
            </a:custGeom>
            <a:ln w="6426">
              <a:solidFill>
                <a:srgbClr val="070101"/>
              </a:solidFill>
            </a:ln>
          </p:spPr>
          <p:txBody>
            <a:bodyPr wrap="square" lIns="0" tIns="0" rIns="0" bIns="0" rtlCol="0"/>
            <a:lstStyle/>
            <a:p/>
          </p:txBody>
        </p:sp>
        <p:sp>
          <p:nvSpPr>
            <p:cNvPr id="4688" name="object 4688" descr=""/>
            <p:cNvSpPr/>
            <p:nvPr/>
          </p:nvSpPr>
          <p:spPr>
            <a:xfrm>
              <a:off x="5170862" y="1387566"/>
              <a:ext cx="5080" cy="0"/>
            </a:xfrm>
            <a:custGeom>
              <a:avLst/>
              <a:gdLst/>
              <a:ahLst/>
              <a:cxnLst/>
              <a:rect l="l" t="t" r="r" b="b"/>
              <a:pathLst>
                <a:path w="5079" h="0">
                  <a:moveTo>
                    <a:pt x="0" y="0"/>
                  </a:moveTo>
                  <a:lnTo>
                    <a:pt x="4711" y="0"/>
                  </a:lnTo>
                </a:path>
              </a:pathLst>
            </a:custGeom>
            <a:ln w="6426">
              <a:solidFill>
                <a:srgbClr val="070101"/>
              </a:solidFill>
            </a:ln>
          </p:spPr>
          <p:txBody>
            <a:bodyPr wrap="square" lIns="0" tIns="0" rIns="0" bIns="0" rtlCol="0"/>
            <a:lstStyle/>
            <a:p/>
          </p:txBody>
        </p:sp>
        <p:sp>
          <p:nvSpPr>
            <p:cNvPr id="4689" name="object 4689" descr=""/>
            <p:cNvSpPr/>
            <p:nvPr/>
          </p:nvSpPr>
          <p:spPr>
            <a:xfrm>
              <a:off x="5170862" y="1388168"/>
              <a:ext cx="1905" cy="0"/>
            </a:xfrm>
            <a:custGeom>
              <a:avLst/>
              <a:gdLst/>
              <a:ahLst/>
              <a:cxnLst/>
              <a:rect l="l" t="t" r="r" b="b"/>
              <a:pathLst>
                <a:path w="1904" h="0">
                  <a:moveTo>
                    <a:pt x="0" y="0"/>
                  </a:moveTo>
                  <a:lnTo>
                    <a:pt x="1308" y="0"/>
                  </a:lnTo>
                </a:path>
                <a:path w="1904" h="0">
                  <a:moveTo>
                    <a:pt x="0" y="0"/>
                  </a:moveTo>
                  <a:lnTo>
                    <a:pt x="1308" y="0"/>
                  </a:lnTo>
                </a:path>
              </a:pathLst>
            </a:custGeom>
            <a:ln w="6426">
              <a:solidFill>
                <a:srgbClr val="070101"/>
              </a:solidFill>
            </a:ln>
          </p:spPr>
          <p:txBody>
            <a:bodyPr wrap="square" lIns="0" tIns="0" rIns="0" bIns="0" rtlCol="0"/>
            <a:lstStyle/>
            <a:p/>
          </p:txBody>
        </p:sp>
        <p:sp>
          <p:nvSpPr>
            <p:cNvPr id="4690" name="object 4690" descr=""/>
            <p:cNvSpPr/>
            <p:nvPr/>
          </p:nvSpPr>
          <p:spPr>
            <a:xfrm>
              <a:off x="5170862" y="1379771"/>
              <a:ext cx="45720" cy="0"/>
            </a:xfrm>
            <a:custGeom>
              <a:avLst/>
              <a:gdLst/>
              <a:ahLst/>
              <a:cxnLst/>
              <a:rect l="l" t="t" r="r" b="b"/>
              <a:pathLst>
                <a:path w="45720" h="0">
                  <a:moveTo>
                    <a:pt x="0" y="0"/>
                  </a:moveTo>
                  <a:lnTo>
                    <a:pt x="45529" y="0"/>
                  </a:lnTo>
                </a:path>
              </a:pathLst>
            </a:custGeom>
            <a:ln w="6426">
              <a:solidFill>
                <a:srgbClr val="070101"/>
              </a:solidFill>
            </a:ln>
          </p:spPr>
          <p:txBody>
            <a:bodyPr wrap="square" lIns="0" tIns="0" rIns="0" bIns="0" rtlCol="0"/>
            <a:lstStyle/>
            <a:p/>
          </p:txBody>
        </p:sp>
        <p:sp>
          <p:nvSpPr>
            <p:cNvPr id="4691" name="object 4691" descr=""/>
            <p:cNvSpPr/>
            <p:nvPr/>
          </p:nvSpPr>
          <p:spPr>
            <a:xfrm>
              <a:off x="5170862" y="1379170"/>
              <a:ext cx="42545" cy="0"/>
            </a:xfrm>
            <a:custGeom>
              <a:avLst/>
              <a:gdLst/>
              <a:ahLst/>
              <a:cxnLst/>
              <a:rect l="l" t="t" r="r" b="b"/>
              <a:pathLst>
                <a:path w="42545" h="0">
                  <a:moveTo>
                    <a:pt x="0" y="0"/>
                  </a:moveTo>
                  <a:lnTo>
                    <a:pt x="42125" y="0"/>
                  </a:lnTo>
                </a:path>
              </a:pathLst>
            </a:custGeom>
            <a:ln w="6426">
              <a:solidFill>
                <a:srgbClr val="070101"/>
              </a:solidFill>
            </a:ln>
          </p:spPr>
          <p:txBody>
            <a:bodyPr wrap="square" lIns="0" tIns="0" rIns="0" bIns="0" rtlCol="0"/>
            <a:lstStyle/>
            <a:p/>
          </p:txBody>
        </p:sp>
        <p:sp>
          <p:nvSpPr>
            <p:cNvPr id="4692" name="object 4692" descr=""/>
            <p:cNvSpPr/>
            <p:nvPr/>
          </p:nvSpPr>
          <p:spPr>
            <a:xfrm>
              <a:off x="5170862" y="1378568"/>
              <a:ext cx="38735" cy="0"/>
            </a:xfrm>
            <a:custGeom>
              <a:avLst/>
              <a:gdLst/>
              <a:ahLst/>
              <a:cxnLst/>
              <a:rect l="l" t="t" r="r" b="b"/>
              <a:pathLst>
                <a:path w="38735" h="0">
                  <a:moveTo>
                    <a:pt x="0" y="0"/>
                  </a:moveTo>
                  <a:lnTo>
                    <a:pt x="38735" y="0"/>
                  </a:lnTo>
                </a:path>
              </a:pathLst>
            </a:custGeom>
            <a:ln w="6426">
              <a:solidFill>
                <a:srgbClr val="070101"/>
              </a:solidFill>
            </a:ln>
          </p:spPr>
          <p:txBody>
            <a:bodyPr wrap="square" lIns="0" tIns="0" rIns="0" bIns="0" rtlCol="0"/>
            <a:lstStyle/>
            <a:p/>
          </p:txBody>
        </p:sp>
        <p:sp>
          <p:nvSpPr>
            <p:cNvPr id="4693" name="object 4693" descr=""/>
            <p:cNvSpPr/>
            <p:nvPr/>
          </p:nvSpPr>
          <p:spPr>
            <a:xfrm>
              <a:off x="5170862" y="1377966"/>
              <a:ext cx="35560" cy="0"/>
            </a:xfrm>
            <a:custGeom>
              <a:avLst/>
              <a:gdLst/>
              <a:ahLst/>
              <a:cxnLst/>
              <a:rect l="l" t="t" r="r" b="b"/>
              <a:pathLst>
                <a:path w="35560" h="0">
                  <a:moveTo>
                    <a:pt x="0" y="0"/>
                  </a:moveTo>
                  <a:lnTo>
                    <a:pt x="35318" y="0"/>
                  </a:lnTo>
                </a:path>
              </a:pathLst>
            </a:custGeom>
            <a:ln w="6426">
              <a:solidFill>
                <a:srgbClr val="070101"/>
              </a:solidFill>
            </a:ln>
          </p:spPr>
          <p:txBody>
            <a:bodyPr wrap="square" lIns="0" tIns="0" rIns="0" bIns="0" rtlCol="0"/>
            <a:lstStyle/>
            <a:p/>
          </p:txBody>
        </p:sp>
        <p:sp>
          <p:nvSpPr>
            <p:cNvPr id="4694" name="object 4694" descr=""/>
            <p:cNvSpPr/>
            <p:nvPr/>
          </p:nvSpPr>
          <p:spPr>
            <a:xfrm>
              <a:off x="5170862" y="1377372"/>
              <a:ext cx="32384" cy="0"/>
            </a:xfrm>
            <a:custGeom>
              <a:avLst/>
              <a:gdLst/>
              <a:ahLst/>
              <a:cxnLst/>
              <a:rect l="l" t="t" r="r" b="b"/>
              <a:pathLst>
                <a:path w="32385" h="0">
                  <a:moveTo>
                    <a:pt x="0" y="0"/>
                  </a:moveTo>
                  <a:lnTo>
                    <a:pt x="31927" y="0"/>
                  </a:lnTo>
                </a:path>
              </a:pathLst>
            </a:custGeom>
            <a:ln w="6426">
              <a:solidFill>
                <a:srgbClr val="070101"/>
              </a:solidFill>
            </a:ln>
          </p:spPr>
          <p:txBody>
            <a:bodyPr wrap="square" lIns="0" tIns="0" rIns="0" bIns="0" rtlCol="0"/>
            <a:lstStyle/>
            <a:p/>
          </p:txBody>
        </p:sp>
        <p:sp>
          <p:nvSpPr>
            <p:cNvPr id="4695" name="object 4695" descr=""/>
            <p:cNvSpPr/>
            <p:nvPr/>
          </p:nvSpPr>
          <p:spPr>
            <a:xfrm>
              <a:off x="5170862" y="1376770"/>
              <a:ext cx="28575" cy="0"/>
            </a:xfrm>
            <a:custGeom>
              <a:avLst/>
              <a:gdLst/>
              <a:ahLst/>
              <a:cxnLst/>
              <a:rect l="l" t="t" r="r" b="b"/>
              <a:pathLst>
                <a:path w="28575" h="0">
                  <a:moveTo>
                    <a:pt x="0" y="0"/>
                  </a:moveTo>
                  <a:lnTo>
                    <a:pt x="28524" y="0"/>
                  </a:lnTo>
                </a:path>
              </a:pathLst>
            </a:custGeom>
            <a:ln w="6426">
              <a:solidFill>
                <a:srgbClr val="070101"/>
              </a:solidFill>
            </a:ln>
          </p:spPr>
          <p:txBody>
            <a:bodyPr wrap="square" lIns="0" tIns="0" rIns="0" bIns="0" rtlCol="0"/>
            <a:lstStyle/>
            <a:p/>
          </p:txBody>
        </p:sp>
        <p:sp>
          <p:nvSpPr>
            <p:cNvPr id="4696" name="object 4696" descr=""/>
            <p:cNvSpPr/>
            <p:nvPr/>
          </p:nvSpPr>
          <p:spPr>
            <a:xfrm>
              <a:off x="5170862" y="1376168"/>
              <a:ext cx="25400" cy="0"/>
            </a:xfrm>
            <a:custGeom>
              <a:avLst/>
              <a:gdLst/>
              <a:ahLst/>
              <a:cxnLst/>
              <a:rect l="l" t="t" r="r" b="b"/>
              <a:pathLst>
                <a:path w="25400" h="0">
                  <a:moveTo>
                    <a:pt x="0" y="0"/>
                  </a:moveTo>
                  <a:lnTo>
                    <a:pt x="25133" y="0"/>
                  </a:lnTo>
                </a:path>
              </a:pathLst>
            </a:custGeom>
            <a:ln w="6426">
              <a:solidFill>
                <a:srgbClr val="070101"/>
              </a:solidFill>
            </a:ln>
          </p:spPr>
          <p:txBody>
            <a:bodyPr wrap="square" lIns="0" tIns="0" rIns="0" bIns="0" rtlCol="0"/>
            <a:lstStyle/>
            <a:p/>
          </p:txBody>
        </p:sp>
        <p:sp>
          <p:nvSpPr>
            <p:cNvPr id="4697" name="object 4697" descr=""/>
            <p:cNvSpPr/>
            <p:nvPr/>
          </p:nvSpPr>
          <p:spPr>
            <a:xfrm>
              <a:off x="5170862" y="1375573"/>
              <a:ext cx="22225" cy="0"/>
            </a:xfrm>
            <a:custGeom>
              <a:avLst/>
              <a:gdLst/>
              <a:ahLst/>
              <a:cxnLst/>
              <a:rect l="l" t="t" r="r" b="b"/>
              <a:pathLst>
                <a:path w="22225" h="0">
                  <a:moveTo>
                    <a:pt x="0" y="0"/>
                  </a:moveTo>
                  <a:lnTo>
                    <a:pt x="21717" y="0"/>
                  </a:lnTo>
                </a:path>
              </a:pathLst>
            </a:custGeom>
            <a:ln w="6426">
              <a:solidFill>
                <a:srgbClr val="070101"/>
              </a:solidFill>
            </a:ln>
          </p:spPr>
          <p:txBody>
            <a:bodyPr wrap="square" lIns="0" tIns="0" rIns="0" bIns="0" rtlCol="0"/>
            <a:lstStyle/>
            <a:p/>
          </p:txBody>
        </p:sp>
        <p:sp>
          <p:nvSpPr>
            <p:cNvPr id="4698" name="object 4698" descr=""/>
            <p:cNvSpPr/>
            <p:nvPr/>
          </p:nvSpPr>
          <p:spPr>
            <a:xfrm>
              <a:off x="5170862" y="1374971"/>
              <a:ext cx="18415" cy="0"/>
            </a:xfrm>
            <a:custGeom>
              <a:avLst/>
              <a:gdLst/>
              <a:ahLst/>
              <a:cxnLst/>
              <a:rect l="l" t="t" r="r" b="b"/>
              <a:pathLst>
                <a:path w="18414" h="0">
                  <a:moveTo>
                    <a:pt x="0" y="0"/>
                  </a:moveTo>
                  <a:lnTo>
                    <a:pt x="18313" y="0"/>
                  </a:lnTo>
                </a:path>
              </a:pathLst>
            </a:custGeom>
            <a:ln w="6426">
              <a:solidFill>
                <a:srgbClr val="070101"/>
              </a:solidFill>
            </a:ln>
          </p:spPr>
          <p:txBody>
            <a:bodyPr wrap="square" lIns="0" tIns="0" rIns="0" bIns="0" rtlCol="0"/>
            <a:lstStyle/>
            <a:p/>
          </p:txBody>
        </p:sp>
        <p:sp>
          <p:nvSpPr>
            <p:cNvPr id="4699" name="object 4699" descr=""/>
            <p:cNvSpPr/>
            <p:nvPr/>
          </p:nvSpPr>
          <p:spPr>
            <a:xfrm>
              <a:off x="5170862" y="1374370"/>
              <a:ext cx="15240" cy="0"/>
            </a:xfrm>
            <a:custGeom>
              <a:avLst/>
              <a:gdLst/>
              <a:ahLst/>
              <a:cxnLst/>
              <a:rect l="l" t="t" r="r" b="b"/>
              <a:pathLst>
                <a:path w="15239" h="0">
                  <a:moveTo>
                    <a:pt x="0" y="0"/>
                  </a:moveTo>
                  <a:lnTo>
                    <a:pt x="14922" y="0"/>
                  </a:lnTo>
                </a:path>
              </a:pathLst>
            </a:custGeom>
            <a:ln w="6426">
              <a:solidFill>
                <a:srgbClr val="070101"/>
              </a:solidFill>
            </a:ln>
          </p:spPr>
          <p:txBody>
            <a:bodyPr wrap="square" lIns="0" tIns="0" rIns="0" bIns="0" rtlCol="0"/>
            <a:lstStyle/>
            <a:p/>
          </p:txBody>
        </p:sp>
        <p:sp>
          <p:nvSpPr>
            <p:cNvPr id="4700" name="object 4700" descr=""/>
            <p:cNvSpPr/>
            <p:nvPr/>
          </p:nvSpPr>
          <p:spPr>
            <a:xfrm>
              <a:off x="5170862" y="1373769"/>
              <a:ext cx="12065" cy="0"/>
            </a:xfrm>
            <a:custGeom>
              <a:avLst/>
              <a:gdLst/>
              <a:ahLst/>
              <a:cxnLst/>
              <a:rect l="l" t="t" r="r" b="b"/>
              <a:pathLst>
                <a:path w="12064" h="0">
                  <a:moveTo>
                    <a:pt x="0" y="0"/>
                  </a:moveTo>
                  <a:lnTo>
                    <a:pt x="11506" y="0"/>
                  </a:lnTo>
                </a:path>
              </a:pathLst>
            </a:custGeom>
            <a:ln w="6426">
              <a:solidFill>
                <a:srgbClr val="070101"/>
              </a:solidFill>
            </a:ln>
          </p:spPr>
          <p:txBody>
            <a:bodyPr wrap="square" lIns="0" tIns="0" rIns="0" bIns="0" rtlCol="0"/>
            <a:lstStyle/>
            <a:p/>
          </p:txBody>
        </p:sp>
        <p:sp>
          <p:nvSpPr>
            <p:cNvPr id="4701" name="object 4701" descr=""/>
            <p:cNvSpPr/>
            <p:nvPr/>
          </p:nvSpPr>
          <p:spPr>
            <a:xfrm>
              <a:off x="5170862" y="1373173"/>
              <a:ext cx="8255" cy="0"/>
            </a:xfrm>
            <a:custGeom>
              <a:avLst/>
              <a:gdLst/>
              <a:ahLst/>
              <a:cxnLst/>
              <a:rect l="l" t="t" r="r" b="b"/>
              <a:pathLst>
                <a:path w="8254" h="0">
                  <a:moveTo>
                    <a:pt x="0" y="0"/>
                  </a:moveTo>
                  <a:lnTo>
                    <a:pt x="8115" y="0"/>
                  </a:lnTo>
                </a:path>
              </a:pathLst>
            </a:custGeom>
            <a:ln w="6426">
              <a:solidFill>
                <a:srgbClr val="070101"/>
              </a:solidFill>
            </a:ln>
          </p:spPr>
          <p:txBody>
            <a:bodyPr wrap="square" lIns="0" tIns="0" rIns="0" bIns="0" rtlCol="0"/>
            <a:lstStyle/>
            <a:p/>
          </p:txBody>
        </p:sp>
        <p:sp>
          <p:nvSpPr>
            <p:cNvPr id="4702" name="object 4702" descr=""/>
            <p:cNvSpPr/>
            <p:nvPr/>
          </p:nvSpPr>
          <p:spPr>
            <a:xfrm>
              <a:off x="5170862" y="1372571"/>
              <a:ext cx="5080" cy="0"/>
            </a:xfrm>
            <a:custGeom>
              <a:avLst/>
              <a:gdLst/>
              <a:ahLst/>
              <a:cxnLst/>
              <a:rect l="l" t="t" r="r" b="b"/>
              <a:pathLst>
                <a:path w="5079" h="0">
                  <a:moveTo>
                    <a:pt x="0" y="0"/>
                  </a:moveTo>
                  <a:lnTo>
                    <a:pt x="4711" y="0"/>
                  </a:lnTo>
                </a:path>
              </a:pathLst>
            </a:custGeom>
            <a:ln w="6426">
              <a:solidFill>
                <a:srgbClr val="070101"/>
              </a:solidFill>
            </a:ln>
          </p:spPr>
          <p:txBody>
            <a:bodyPr wrap="square" lIns="0" tIns="0" rIns="0" bIns="0" rtlCol="0"/>
            <a:lstStyle/>
            <a:p/>
          </p:txBody>
        </p:sp>
        <p:sp>
          <p:nvSpPr>
            <p:cNvPr id="4703" name="object 4703" descr=""/>
            <p:cNvSpPr/>
            <p:nvPr/>
          </p:nvSpPr>
          <p:spPr>
            <a:xfrm>
              <a:off x="5170862" y="1371970"/>
              <a:ext cx="1905" cy="0"/>
            </a:xfrm>
            <a:custGeom>
              <a:avLst/>
              <a:gdLst/>
              <a:ahLst/>
              <a:cxnLst/>
              <a:rect l="l" t="t" r="r" b="b"/>
              <a:pathLst>
                <a:path w="1904" h="0">
                  <a:moveTo>
                    <a:pt x="0" y="0"/>
                  </a:moveTo>
                  <a:lnTo>
                    <a:pt x="1308" y="0"/>
                  </a:lnTo>
                </a:path>
                <a:path w="1904" h="0">
                  <a:moveTo>
                    <a:pt x="0" y="0"/>
                  </a:moveTo>
                  <a:lnTo>
                    <a:pt x="1308" y="0"/>
                  </a:lnTo>
                </a:path>
              </a:pathLst>
            </a:custGeom>
            <a:ln w="6426">
              <a:solidFill>
                <a:srgbClr val="070101"/>
              </a:solidFill>
            </a:ln>
          </p:spPr>
          <p:txBody>
            <a:bodyPr wrap="square" lIns="0" tIns="0" rIns="0" bIns="0" rtlCol="0"/>
            <a:lstStyle/>
            <a:p/>
          </p:txBody>
        </p:sp>
        <p:sp>
          <p:nvSpPr>
            <p:cNvPr id="4704" name="object 4704" descr=""/>
            <p:cNvSpPr/>
            <p:nvPr/>
          </p:nvSpPr>
          <p:spPr>
            <a:xfrm>
              <a:off x="5170862" y="1380065"/>
              <a:ext cx="47625" cy="8890"/>
            </a:xfrm>
            <a:custGeom>
              <a:avLst/>
              <a:gdLst/>
              <a:ahLst/>
              <a:cxnLst/>
              <a:rect l="l" t="t" r="r" b="b"/>
              <a:pathLst>
                <a:path w="47625" h="8890">
                  <a:moveTo>
                    <a:pt x="0" y="8331"/>
                  </a:moveTo>
                  <a:lnTo>
                    <a:pt x="47231" y="0"/>
                  </a:lnTo>
                </a:path>
              </a:pathLst>
            </a:custGeom>
            <a:ln w="6426">
              <a:solidFill>
                <a:srgbClr val="070101"/>
              </a:solidFill>
            </a:ln>
          </p:spPr>
          <p:txBody>
            <a:bodyPr wrap="square" lIns="0" tIns="0" rIns="0" bIns="0" rtlCol="0"/>
            <a:lstStyle/>
            <a:p/>
          </p:txBody>
        </p:sp>
        <p:sp>
          <p:nvSpPr>
            <p:cNvPr id="4705" name="object 4705" descr=""/>
            <p:cNvSpPr/>
            <p:nvPr/>
          </p:nvSpPr>
          <p:spPr>
            <a:xfrm>
              <a:off x="5170862" y="1371741"/>
              <a:ext cx="0" cy="17145"/>
            </a:xfrm>
            <a:custGeom>
              <a:avLst/>
              <a:gdLst/>
              <a:ahLst/>
              <a:cxnLst/>
              <a:rect l="l" t="t" r="r" b="b"/>
              <a:pathLst>
                <a:path w="0" h="17144">
                  <a:moveTo>
                    <a:pt x="0" y="0"/>
                  </a:moveTo>
                  <a:lnTo>
                    <a:pt x="0" y="16662"/>
                  </a:lnTo>
                </a:path>
              </a:pathLst>
            </a:custGeom>
            <a:ln w="6426">
              <a:solidFill>
                <a:srgbClr val="070101"/>
              </a:solidFill>
            </a:ln>
          </p:spPr>
          <p:txBody>
            <a:bodyPr wrap="square" lIns="0" tIns="0" rIns="0" bIns="0" rtlCol="0"/>
            <a:lstStyle/>
            <a:p/>
          </p:txBody>
        </p:sp>
        <p:sp>
          <p:nvSpPr>
            <p:cNvPr id="4706" name="object 4706" descr=""/>
            <p:cNvSpPr/>
            <p:nvPr/>
          </p:nvSpPr>
          <p:spPr>
            <a:xfrm>
              <a:off x="4863848" y="1371738"/>
              <a:ext cx="354330" cy="8890"/>
            </a:xfrm>
            <a:custGeom>
              <a:avLst/>
              <a:gdLst/>
              <a:ahLst/>
              <a:cxnLst/>
              <a:rect l="l" t="t" r="r" b="b"/>
              <a:pathLst>
                <a:path w="354329" h="8890">
                  <a:moveTo>
                    <a:pt x="354241" y="8331"/>
                  </a:moveTo>
                  <a:lnTo>
                    <a:pt x="307009" y="0"/>
                  </a:lnTo>
                </a:path>
                <a:path w="354329" h="8890">
                  <a:moveTo>
                    <a:pt x="354241" y="8331"/>
                  </a:moveTo>
                  <a:lnTo>
                    <a:pt x="0" y="8331"/>
                  </a:lnTo>
                </a:path>
              </a:pathLst>
            </a:custGeom>
            <a:ln w="6426">
              <a:solidFill>
                <a:srgbClr val="070101"/>
              </a:solidFill>
            </a:ln>
          </p:spPr>
          <p:txBody>
            <a:bodyPr wrap="square" lIns="0" tIns="0" rIns="0" bIns="0" rtlCol="0"/>
            <a:lstStyle/>
            <a:p/>
          </p:txBody>
        </p:sp>
        <p:sp>
          <p:nvSpPr>
            <p:cNvPr id="4707" name="object 4707" descr=""/>
            <p:cNvSpPr/>
            <p:nvPr/>
          </p:nvSpPr>
          <p:spPr>
            <a:xfrm>
              <a:off x="4511305" y="1356450"/>
              <a:ext cx="0" cy="237490"/>
            </a:xfrm>
            <a:custGeom>
              <a:avLst/>
              <a:gdLst/>
              <a:ahLst/>
              <a:cxnLst/>
              <a:rect l="l" t="t" r="r" b="b"/>
              <a:pathLst>
                <a:path w="0" h="237490">
                  <a:moveTo>
                    <a:pt x="0" y="237007"/>
                  </a:moveTo>
                  <a:lnTo>
                    <a:pt x="0" y="0"/>
                  </a:lnTo>
                </a:path>
              </a:pathLst>
            </a:custGeom>
            <a:ln w="6426">
              <a:solidFill>
                <a:srgbClr val="070101"/>
              </a:solidFill>
            </a:ln>
          </p:spPr>
          <p:txBody>
            <a:bodyPr wrap="square" lIns="0" tIns="0" rIns="0" bIns="0" rtlCol="0"/>
            <a:lstStyle/>
            <a:p/>
          </p:txBody>
        </p:sp>
        <p:sp>
          <p:nvSpPr>
            <p:cNvPr id="4708" name="object 4708" descr=""/>
            <p:cNvSpPr/>
            <p:nvPr/>
          </p:nvSpPr>
          <p:spPr>
            <a:xfrm>
              <a:off x="4865553" y="1356459"/>
              <a:ext cx="0" cy="42545"/>
            </a:xfrm>
            <a:custGeom>
              <a:avLst/>
              <a:gdLst/>
              <a:ahLst/>
              <a:cxnLst/>
              <a:rect l="l" t="t" r="r" b="b"/>
              <a:pathLst>
                <a:path w="0" h="42544">
                  <a:moveTo>
                    <a:pt x="0" y="42163"/>
                  </a:moveTo>
                  <a:lnTo>
                    <a:pt x="0" y="0"/>
                  </a:lnTo>
                </a:path>
              </a:pathLst>
            </a:custGeom>
            <a:ln w="6426">
              <a:solidFill>
                <a:srgbClr val="070101"/>
              </a:solidFill>
            </a:ln>
          </p:spPr>
          <p:txBody>
            <a:bodyPr wrap="square" lIns="0" tIns="0" rIns="0" bIns="0" rtlCol="0"/>
            <a:lstStyle/>
            <a:p/>
          </p:txBody>
        </p:sp>
        <p:sp>
          <p:nvSpPr>
            <p:cNvPr id="4709" name="object 4709" descr=""/>
            <p:cNvSpPr/>
            <p:nvPr/>
          </p:nvSpPr>
          <p:spPr>
            <a:xfrm>
              <a:off x="5281789" y="2160251"/>
              <a:ext cx="345440" cy="0"/>
            </a:xfrm>
            <a:custGeom>
              <a:avLst/>
              <a:gdLst/>
              <a:ahLst/>
              <a:cxnLst/>
              <a:rect l="l" t="t" r="r" b="b"/>
              <a:pathLst>
                <a:path w="345439" h="0">
                  <a:moveTo>
                    <a:pt x="0" y="0"/>
                  </a:moveTo>
                  <a:lnTo>
                    <a:pt x="345389" y="0"/>
                  </a:lnTo>
                </a:path>
              </a:pathLst>
            </a:custGeom>
            <a:ln w="6426">
              <a:solidFill>
                <a:srgbClr val="070101"/>
              </a:solidFill>
            </a:ln>
          </p:spPr>
          <p:txBody>
            <a:bodyPr wrap="square" lIns="0" tIns="0" rIns="0" bIns="0" rtlCol="0"/>
            <a:lstStyle/>
            <a:p/>
          </p:txBody>
        </p:sp>
        <p:sp>
          <p:nvSpPr>
            <p:cNvPr id="4710" name="object 4710" descr=""/>
            <p:cNvSpPr/>
            <p:nvPr/>
          </p:nvSpPr>
          <p:spPr>
            <a:xfrm>
              <a:off x="5228657" y="2160251"/>
              <a:ext cx="35560" cy="0"/>
            </a:xfrm>
            <a:custGeom>
              <a:avLst/>
              <a:gdLst/>
              <a:ahLst/>
              <a:cxnLst/>
              <a:rect l="l" t="t" r="r" b="b"/>
              <a:pathLst>
                <a:path w="35560" h="0">
                  <a:moveTo>
                    <a:pt x="0" y="0"/>
                  </a:moveTo>
                  <a:lnTo>
                    <a:pt x="35420" y="0"/>
                  </a:lnTo>
                </a:path>
              </a:pathLst>
            </a:custGeom>
            <a:ln w="6426">
              <a:solidFill>
                <a:srgbClr val="070101"/>
              </a:solidFill>
            </a:ln>
          </p:spPr>
          <p:txBody>
            <a:bodyPr wrap="square" lIns="0" tIns="0" rIns="0" bIns="0" rtlCol="0"/>
            <a:lstStyle/>
            <a:p/>
          </p:txBody>
        </p:sp>
        <p:sp>
          <p:nvSpPr>
            <p:cNvPr id="4711" name="object 4711" descr=""/>
            <p:cNvSpPr/>
            <p:nvPr/>
          </p:nvSpPr>
          <p:spPr>
            <a:xfrm>
              <a:off x="4865553" y="2160251"/>
              <a:ext cx="345440" cy="0"/>
            </a:xfrm>
            <a:custGeom>
              <a:avLst/>
              <a:gdLst/>
              <a:ahLst/>
              <a:cxnLst/>
              <a:rect l="l" t="t" r="r" b="b"/>
              <a:pathLst>
                <a:path w="345439" h="0">
                  <a:moveTo>
                    <a:pt x="0" y="0"/>
                  </a:moveTo>
                  <a:lnTo>
                    <a:pt x="345389" y="0"/>
                  </a:lnTo>
                </a:path>
              </a:pathLst>
            </a:custGeom>
            <a:ln w="6426">
              <a:solidFill>
                <a:srgbClr val="070101"/>
              </a:solidFill>
            </a:ln>
          </p:spPr>
          <p:txBody>
            <a:bodyPr wrap="square" lIns="0" tIns="0" rIns="0" bIns="0" rtlCol="0"/>
            <a:lstStyle/>
            <a:p/>
          </p:txBody>
        </p:sp>
        <p:sp>
          <p:nvSpPr>
            <p:cNvPr id="4712" name="object 4712" descr=""/>
            <p:cNvSpPr/>
            <p:nvPr/>
          </p:nvSpPr>
          <p:spPr>
            <a:xfrm>
              <a:off x="4467029" y="2160251"/>
              <a:ext cx="35560" cy="0"/>
            </a:xfrm>
            <a:custGeom>
              <a:avLst/>
              <a:gdLst/>
              <a:ahLst/>
              <a:cxnLst/>
              <a:rect l="l" t="t" r="r" b="b"/>
              <a:pathLst>
                <a:path w="35560" h="0">
                  <a:moveTo>
                    <a:pt x="35420" y="0"/>
                  </a:moveTo>
                  <a:lnTo>
                    <a:pt x="0" y="0"/>
                  </a:lnTo>
                </a:path>
              </a:pathLst>
            </a:custGeom>
            <a:ln w="6426">
              <a:solidFill>
                <a:srgbClr val="070101"/>
              </a:solidFill>
            </a:ln>
          </p:spPr>
          <p:txBody>
            <a:bodyPr wrap="square" lIns="0" tIns="0" rIns="0" bIns="0" rtlCol="0"/>
            <a:lstStyle/>
            <a:p/>
          </p:txBody>
        </p:sp>
        <p:sp>
          <p:nvSpPr>
            <p:cNvPr id="4713" name="object 4713" descr=""/>
            <p:cNvSpPr/>
            <p:nvPr/>
          </p:nvSpPr>
          <p:spPr>
            <a:xfrm>
              <a:off x="4520163" y="2160251"/>
              <a:ext cx="345440" cy="0"/>
            </a:xfrm>
            <a:custGeom>
              <a:avLst/>
              <a:gdLst/>
              <a:ahLst/>
              <a:cxnLst/>
              <a:rect l="l" t="t" r="r" b="b"/>
              <a:pathLst>
                <a:path w="345439" h="0">
                  <a:moveTo>
                    <a:pt x="345389" y="0"/>
                  </a:moveTo>
                  <a:lnTo>
                    <a:pt x="0" y="0"/>
                  </a:lnTo>
                </a:path>
              </a:pathLst>
            </a:custGeom>
            <a:ln w="6426">
              <a:solidFill>
                <a:srgbClr val="070101"/>
              </a:solidFill>
            </a:ln>
          </p:spPr>
          <p:txBody>
            <a:bodyPr wrap="square" lIns="0" tIns="0" rIns="0" bIns="0" rtlCol="0"/>
            <a:lstStyle/>
            <a:p/>
          </p:txBody>
        </p:sp>
        <p:sp>
          <p:nvSpPr>
            <p:cNvPr id="4714" name="object 4714" descr=""/>
            <p:cNvSpPr/>
            <p:nvPr/>
          </p:nvSpPr>
          <p:spPr>
            <a:xfrm>
              <a:off x="4103928" y="2160251"/>
              <a:ext cx="345440" cy="0"/>
            </a:xfrm>
            <a:custGeom>
              <a:avLst/>
              <a:gdLst/>
              <a:ahLst/>
              <a:cxnLst/>
              <a:rect l="l" t="t" r="r" b="b"/>
              <a:pathLst>
                <a:path w="345439" h="0">
                  <a:moveTo>
                    <a:pt x="345389" y="0"/>
                  </a:moveTo>
                  <a:lnTo>
                    <a:pt x="0" y="0"/>
                  </a:lnTo>
                </a:path>
              </a:pathLst>
            </a:custGeom>
            <a:ln w="6426">
              <a:solidFill>
                <a:srgbClr val="070101"/>
              </a:solidFill>
            </a:ln>
          </p:spPr>
          <p:txBody>
            <a:bodyPr wrap="square" lIns="0" tIns="0" rIns="0" bIns="0" rtlCol="0"/>
            <a:lstStyle/>
            <a:p/>
          </p:txBody>
        </p:sp>
        <p:sp>
          <p:nvSpPr>
            <p:cNvPr id="4715" name="object 4715" descr=""/>
            <p:cNvSpPr/>
            <p:nvPr/>
          </p:nvSpPr>
          <p:spPr>
            <a:xfrm>
              <a:off x="3869682" y="2584498"/>
              <a:ext cx="0" cy="45720"/>
            </a:xfrm>
            <a:custGeom>
              <a:avLst/>
              <a:gdLst/>
              <a:ahLst/>
              <a:cxnLst/>
              <a:rect l="l" t="t" r="r" b="b"/>
              <a:pathLst>
                <a:path w="0" h="45719">
                  <a:moveTo>
                    <a:pt x="0" y="0"/>
                  </a:moveTo>
                  <a:lnTo>
                    <a:pt x="0" y="45529"/>
                  </a:lnTo>
                </a:path>
              </a:pathLst>
            </a:custGeom>
            <a:ln w="6426">
              <a:solidFill>
                <a:srgbClr val="070101"/>
              </a:solidFill>
            </a:ln>
          </p:spPr>
          <p:txBody>
            <a:bodyPr wrap="square" lIns="0" tIns="0" rIns="0" bIns="0" rtlCol="0"/>
            <a:lstStyle/>
            <a:p/>
          </p:txBody>
        </p:sp>
        <p:sp>
          <p:nvSpPr>
            <p:cNvPr id="4716" name="object 4716" descr=""/>
            <p:cNvSpPr/>
            <p:nvPr/>
          </p:nvSpPr>
          <p:spPr>
            <a:xfrm>
              <a:off x="3869086" y="2584498"/>
              <a:ext cx="0" cy="42545"/>
            </a:xfrm>
            <a:custGeom>
              <a:avLst/>
              <a:gdLst/>
              <a:ahLst/>
              <a:cxnLst/>
              <a:rect l="l" t="t" r="r" b="b"/>
              <a:pathLst>
                <a:path w="0" h="42544">
                  <a:moveTo>
                    <a:pt x="0" y="0"/>
                  </a:moveTo>
                  <a:lnTo>
                    <a:pt x="0" y="42125"/>
                  </a:lnTo>
                </a:path>
              </a:pathLst>
            </a:custGeom>
            <a:ln w="6426">
              <a:solidFill>
                <a:srgbClr val="070101"/>
              </a:solidFill>
            </a:ln>
          </p:spPr>
          <p:txBody>
            <a:bodyPr wrap="square" lIns="0" tIns="0" rIns="0" bIns="0" rtlCol="0"/>
            <a:lstStyle/>
            <a:p/>
          </p:txBody>
        </p:sp>
        <p:sp>
          <p:nvSpPr>
            <p:cNvPr id="4717" name="object 4717" descr=""/>
            <p:cNvSpPr/>
            <p:nvPr/>
          </p:nvSpPr>
          <p:spPr>
            <a:xfrm>
              <a:off x="3868492" y="2584498"/>
              <a:ext cx="0" cy="38735"/>
            </a:xfrm>
            <a:custGeom>
              <a:avLst/>
              <a:gdLst/>
              <a:ahLst/>
              <a:cxnLst/>
              <a:rect l="l" t="t" r="r" b="b"/>
              <a:pathLst>
                <a:path w="0" h="38735">
                  <a:moveTo>
                    <a:pt x="0" y="0"/>
                  </a:moveTo>
                  <a:lnTo>
                    <a:pt x="0" y="38722"/>
                  </a:lnTo>
                </a:path>
              </a:pathLst>
            </a:custGeom>
            <a:ln w="6426">
              <a:solidFill>
                <a:srgbClr val="070101"/>
              </a:solidFill>
            </a:ln>
          </p:spPr>
          <p:txBody>
            <a:bodyPr wrap="square" lIns="0" tIns="0" rIns="0" bIns="0" rtlCol="0"/>
            <a:lstStyle/>
            <a:p/>
          </p:txBody>
        </p:sp>
        <p:sp>
          <p:nvSpPr>
            <p:cNvPr id="4718" name="object 4718" descr=""/>
            <p:cNvSpPr/>
            <p:nvPr/>
          </p:nvSpPr>
          <p:spPr>
            <a:xfrm>
              <a:off x="3867884" y="2584498"/>
              <a:ext cx="0" cy="35560"/>
            </a:xfrm>
            <a:custGeom>
              <a:avLst/>
              <a:gdLst/>
              <a:ahLst/>
              <a:cxnLst/>
              <a:rect l="l" t="t" r="r" b="b"/>
              <a:pathLst>
                <a:path w="0" h="35560">
                  <a:moveTo>
                    <a:pt x="0" y="0"/>
                  </a:moveTo>
                  <a:lnTo>
                    <a:pt x="0" y="35331"/>
                  </a:lnTo>
                </a:path>
              </a:pathLst>
            </a:custGeom>
            <a:ln w="6426">
              <a:solidFill>
                <a:srgbClr val="070101"/>
              </a:solidFill>
            </a:ln>
          </p:spPr>
          <p:txBody>
            <a:bodyPr wrap="square" lIns="0" tIns="0" rIns="0" bIns="0" rtlCol="0"/>
            <a:lstStyle/>
            <a:p/>
          </p:txBody>
        </p:sp>
        <p:sp>
          <p:nvSpPr>
            <p:cNvPr id="4719" name="object 4719" descr=""/>
            <p:cNvSpPr/>
            <p:nvPr/>
          </p:nvSpPr>
          <p:spPr>
            <a:xfrm>
              <a:off x="3867288" y="2584498"/>
              <a:ext cx="0" cy="32384"/>
            </a:xfrm>
            <a:custGeom>
              <a:avLst/>
              <a:gdLst/>
              <a:ahLst/>
              <a:cxnLst/>
              <a:rect l="l" t="t" r="r" b="b"/>
              <a:pathLst>
                <a:path w="0" h="32385">
                  <a:moveTo>
                    <a:pt x="0" y="0"/>
                  </a:moveTo>
                  <a:lnTo>
                    <a:pt x="0" y="31927"/>
                  </a:lnTo>
                </a:path>
              </a:pathLst>
            </a:custGeom>
            <a:ln w="6426">
              <a:solidFill>
                <a:srgbClr val="070101"/>
              </a:solidFill>
            </a:ln>
          </p:spPr>
          <p:txBody>
            <a:bodyPr wrap="square" lIns="0" tIns="0" rIns="0" bIns="0" rtlCol="0"/>
            <a:lstStyle/>
            <a:p/>
          </p:txBody>
        </p:sp>
        <p:sp>
          <p:nvSpPr>
            <p:cNvPr id="4720" name="object 4720" descr=""/>
            <p:cNvSpPr/>
            <p:nvPr/>
          </p:nvSpPr>
          <p:spPr>
            <a:xfrm>
              <a:off x="3866681" y="2584498"/>
              <a:ext cx="0" cy="28575"/>
            </a:xfrm>
            <a:custGeom>
              <a:avLst/>
              <a:gdLst/>
              <a:ahLst/>
              <a:cxnLst/>
              <a:rect l="l" t="t" r="r" b="b"/>
              <a:pathLst>
                <a:path w="0" h="28575">
                  <a:moveTo>
                    <a:pt x="0" y="0"/>
                  </a:moveTo>
                  <a:lnTo>
                    <a:pt x="0" y="28524"/>
                  </a:lnTo>
                </a:path>
              </a:pathLst>
            </a:custGeom>
            <a:ln w="6426">
              <a:solidFill>
                <a:srgbClr val="070101"/>
              </a:solidFill>
            </a:ln>
          </p:spPr>
          <p:txBody>
            <a:bodyPr wrap="square" lIns="0" tIns="0" rIns="0" bIns="0" rtlCol="0"/>
            <a:lstStyle/>
            <a:p/>
          </p:txBody>
        </p:sp>
        <p:sp>
          <p:nvSpPr>
            <p:cNvPr id="4721" name="object 4721" descr=""/>
            <p:cNvSpPr/>
            <p:nvPr/>
          </p:nvSpPr>
          <p:spPr>
            <a:xfrm>
              <a:off x="3866085" y="2584498"/>
              <a:ext cx="0" cy="25400"/>
            </a:xfrm>
            <a:custGeom>
              <a:avLst/>
              <a:gdLst/>
              <a:ahLst/>
              <a:cxnLst/>
              <a:rect l="l" t="t" r="r" b="b"/>
              <a:pathLst>
                <a:path w="0" h="25400">
                  <a:moveTo>
                    <a:pt x="0" y="0"/>
                  </a:moveTo>
                  <a:lnTo>
                    <a:pt x="0" y="25120"/>
                  </a:lnTo>
                </a:path>
              </a:pathLst>
            </a:custGeom>
            <a:ln w="6426">
              <a:solidFill>
                <a:srgbClr val="070101"/>
              </a:solidFill>
            </a:ln>
          </p:spPr>
          <p:txBody>
            <a:bodyPr wrap="square" lIns="0" tIns="0" rIns="0" bIns="0" rtlCol="0"/>
            <a:lstStyle/>
            <a:p/>
          </p:txBody>
        </p:sp>
        <p:sp>
          <p:nvSpPr>
            <p:cNvPr id="4722" name="object 4722" descr=""/>
            <p:cNvSpPr/>
            <p:nvPr/>
          </p:nvSpPr>
          <p:spPr>
            <a:xfrm>
              <a:off x="3865490" y="2584498"/>
              <a:ext cx="0" cy="22225"/>
            </a:xfrm>
            <a:custGeom>
              <a:avLst/>
              <a:gdLst/>
              <a:ahLst/>
              <a:cxnLst/>
              <a:rect l="l" t="t" r="r" b="b"/>
              <a:pathLst>
                <a:path w="0" h="22225">
                  <a:moveTo>
                    <a:pt x="0" y="0"/>
                  </a:moveTo>
                  <a:lnTo>
                    <a:pt x="0" y="21717"/>
                  </a:lnTo>
                </a:path>
              </a:pathLst>
            </a:custGeom>
            <a:ln w="6426">
              <a:solidFill>
                <a:srgbClr val="070101"/>
              </a:solidFill>
            </a:ln>
          </p:spPr>
          <p:txBody>
            <a:bodyPr wrap="square" lIns="0" tIns="0" rIns="0" bIns="0" rtlCol="0"/>
            <a:lstStyle/>
            <a:p/>
          </p:txBody>
        </p:sp>
        <p:sp>
          <p:nvSpPr>
            <p:cNvPr id="4723" name="object 4723" descr=""/>
            <p:cNvSpPr/>
            <p:nvPr/>
          </p:nvSpPr>
          <p:spPr>
            <a:xfrm>
              <a:off x="3864883" y="2584498"/>
              <a:ext cx="0" cy="18415"/>
            </a:xfrm>
            <a:custGeom>
              <a:avLst/>
              <a:gdLst/>
              <a:ahLst/>
              <a:cxnLst/>
              <a:rect l="l" t="t" r="r" b="b"/>
              <a:pathLst>
                <a:path w="0" h="18414">
                  <a:moveTo>
                    <a:pt x="0" y="0"/>
                  </a:moveTo>
                  <a:lnTo>
                    <a:pt x="0" y="18313"/>
                  </a:lnTo>
                </a:path>
              </a:pathLst>
            </a:custGeom>
            <a:ln w="6426">
              <a:solidFill>
                <a:srgbClr val="070101"/>
              </a:solidFill>
            </a:ln>
          </p:spPr>
          <p:txBody>
            <a:bodyPr wrap="square" lIns="0" tIns="0" rIns="0" bIns="0" rtlCol="0"/>
            <a:lstStyle/>
            <a:p/>
          </p:txBody>
        </p:sp>
        <p:sp>
          <p:nvSpPr>
            <p:cNvPr id="4724" name="object 4724" descr=""/>
            <p:cNvSpPr/>
            <p:nvPr/>
          </p:nvSpPr>
          <p:spPr>
            <a:xfrm>
              <a:off x="3864287" y="2584498"/>
              <a:ext cx="0" cy="15240"/>
            </a:xfrm>
            <a:custGeom>
              <a:avLst/>
              <a:gdLst/>
              <a:ahLst/>
              <a:cxnLst/>
              <a:rect l="l" t="t" r="r" b="b"/>
              <a:pathLst>
                <a:path w="0" h="15239">
                  <a:moveTo>
                    <a:pt x="0" y="0"/>
                  </a:moveTo>
                  <a:lnTo>
                    <a:pt x="0" y="14909"/>
                  </a:lnTo>
                </a:path>
              </a:pathLst>
            </a:custGeom>
            <a:ln w="6426">
              <a:solidFill>
                <a:srgbClr val="070101"/>
              </a:solidFill>
            </a:ln>
          </p:spPr>
          <p:txBody>
            <a:bodyPr wrap="square" lIns="0" tIns="0" rIns="0" bIns="0" rtlCol="0"/>
            <a:lstStyle/>
            <a:p/>
          </p:txBody>
        </p:sp>
        <p:sp>
          <p:nvSpPr>
            <p:cNvPr id="4725" name="object 4725" descr=""/>
            <p:cNvSpPr/>
            <p:nvPr/>
          </p:nvSpPr>
          <p:spPr>
            <a:xfrm>
              <a:off x="3863691" y="2584498"/>
              <a:ext cx="0" cy="12065"/>
            </a:xfrm>
            <a:custGeom>
              <a:avLst/>
              <a:gdLst/>
              <a:ahLst/>
              <a:cxnLst/>
              <a:rect l="l" t="t" r="r" b="b"/>
              <a:pathLst>
                <a:path w="0" h="12064">
                  <a:moveTo>
                    <a:pt x="0" y="0"/>
                  </a:moveTo>
                  <a:lnTo>
                    <a:pt x="0" y="11518"/>
                  </a:lnTo>
                </a:path>
              </a:pathLst>
            </a:custGeom>
            <a:ln w="6426">
              <a:solidFill>
                <a:srgbClr val="070101"/>
              </a:solidFill>
            </a:ln>
          </p:spPr>
          <p:txBody>
            <a:bodyPr wrap="square" lIns="0" tIns="0" rIns="0" bIns="0" rtlCol="0"/>
            <a:lstStyle/>
            <a:p/>
          </p:txBody>
        </p:sp>
        <p:sp>
          <p:nvSpPr>
            <p:cNvPr id="4726" name="object 4726" descr=""/>
            <p:cNvSpPr/>
            <p:nvPr/>
          </p:nvSpPr>
          <p:spPr>
            <a:xfrm>
              <a:off x="3863084" y="2584498"/>
              <a:ext cx="0" cy="8255"/>
            </a:xfrm>
            <a:custGeom>
              <a:avLst/>
              <a:gdLst/>
              <a:ahLst/>
              <a:cxnLst/>
              <a:rect l="l" t="t" r="r" b="b"/>
              <a:pathLst>
                <a:path w="0" h="8255">
                  <a:moveTo>
                    <a:pt x="0" y="0"/>
                  </a:moveTo>
                  <a:lnTo>
                    <a:pt x="0" y="8115"/>
                  </a:lnTo>
                </a:path>
              </a:pathLst>
            </a:custGeom>
            <a:ln w="6426">
              <a:solidFill>
                <a:srgbClr val="070101"/>
              </a:solidFill>
            </a:ln>
          </p:spPr>
          <p:txBody>
            <a:bodyPr wrap="square" lIns="0" tIns="0" rIns="0" bIns="0" rtlCol="0"/>
            <a:lstStyle/>
            <a:p/>
          </p:txBody>
        </p:sp>
        <p:sp>
          <p:nvSpPr>
            <p:cNvPr id="4727" name="object 4727" descr=""/>
            <p:cNvSpPr/>
            <p:nvPr/>
          </p:nvSpPr>
          <p:spPr>
            <a:xfrm>
              <a:off x="3862489" y="2584498"/>
              <a:ext cx="0" cy="5080"/>
            </a:xfrm>
            <a:custGeom>
              <a:avLst/>
              <a:gdLst/>
              <a:ahLst/>
              <a:cxnLst/>
              <a:rect l="l" t="t" r="r" b="b"/>
              <a:pathLst>
                <a:path w="0" h="5080">
                  <a:moveTo>
                    <a:pt x="0" y="0"/>
                  </a:moveTo>
                  <a:lnTo>
                    <a:pt x="0" y="4711"/>
                  </a:lnTo>
                </a:path>
              </a:pathLst>
            </a:custGeom>
            <a:ln w="6426">
              <a:solidFill>
                <a:srgbClr val="070101"/>
              </a:solidFill>
            </a:ln>
          </p:spPr>
          <p:txBody>
            <a:bodyPr wrap="square" lIns="0" tIns="0" rIns="0" bIns="0" rtlCol="0"/>
            <a:lstStyle/>
            <a:p/>
          </p:txBody>
        </p:sp>
        <p:sp>
          <p:nvSpPr>
            <p:cNvPr id="4728" name="object 4728" descr=""/>
            <p:cNvSpPr/>
            <p:nvPr/>
          </p:nvSpPr>
          <p:spPr>
            <a:xfrm>
              <a:off x="3861880" y="2584498"/>
              <a:ext cx="0" cy="1905"/>
            </a:xfrm>
            <a:custGeom>
              <a:avLst/>
              <a:gdLst/>
              <a:ahLst/>
              <a:cxnLst/>
              <a:rect l="l" t="t" r="r" b="b"/>
              <a:pathLst>
                <a:path w="0" h="1905">
                  <a:moveTo>
                    <a:pt x="0" y="0"/>
                  </a:moveTo>
                  <a:lnTo>
                    <a:pt x="0" y="1308"/>
                  </a:lnTo>
                </a:path>
                <a:path w="0" h="1905">
                  <a:moveTo>
                    <a:pt x="0" y="0"/>
                  </a:moveTo>
                  <a:lnTo>
                    <a:pt x="0" y="1308"/>
                  </a:lnTo>
                </a:path>
              </a:pathLst>
            </a:custGeom>
            <a:ln w="6426">
              <a:solidFill>
                <a:srgbClr val="070101"/>
              </a:solidFill>
            </a:ln>
          </p:spPr>
          <p:txBody>
            <a:bodyPr wrap="square" lIns="0" tIns="0" rIns="0" bIns="0" rtlCol="0"/>
            <a:lstStyle/>
            <a:p/>
          </p:txBody>
        </p:sp>
        <p:sp>
          <p:nvSpPr>
            <p:cNvPr id="4729" name="object 4729" descr=""/>
            <p:cNvSpPr/>
            <p:nvPr/>
          </p:nvSpPr>
          <p:spPr>
            <a:xfrm>
              <a:off x="3870290" y="2584498"/>
              <a:ext cx="0" cy="45720"/>
            </a:xfrm>
            <a:custGeom>
              <a:avLst/>
              <a:gdLst/>
              <a:ahLst/>
              <a:cxnLst/>
              <a:rect l="l" t="t" r="r" b="b"/>
              <a:pathLst>
                <a:path w="0" h="45719">
                  <a:moveTo>
                    <a:pt x="0" y="0"/>
                  </a:moveTo>
                  <a:lnTo>
                    <a:pt x="0" y="45529"/>
                  </a:lnTo>
                </a:path>
              </a:pathLst>
            </a:custGeom>
            <a:ln w="6426">
              <a:solidFill>
                <a:srgbClr val="070101"/>
              </a:solidFill>
            </a:ln>
          </p:spPr>
          <p:txBody>
            <a:bodyPr wrap="square" lIns="0" tIns="0" rIns="0" bIns="0" rtlCol="0"/>
            <a:lstStyle/>
            <a:p/>
          </p:txBody>
        </p:sp>
        <p:sp>
          <p:nvSpPr>
            <p:cNvPr id="4730" name="object 4730" descr=""/>
            <p:cNvSpPr/>
            <p:nvPr/>
          </p:nvSpPr>
          <p:spPr>
            <a:xfrm>
              <a:off x="3870885" y="2584498"/>
              <a:ext cx="0" cy="42545"/>
            </a:xfrm>
            <a:custGeom>
              <a:avLst/>
              <a:gdLst/>
              <a:ahLst/>
              <a:cxnLst/>
              <a:rect l="l" t="t" r="r" b="b"/>
              <a:pathLst>
                <a:path w="0" h="42544">
                  <a:moveTo>
                    <a:pt x="0" y="0"/>
                  </a:moveTo>
                  <a:lnTo>
                    <a:pt x="0" y="42125"/>
                  </a:lnTo>
                </a:path>
              </a:pathLst>
            </a:custGeom>
            <a:ln w="6426">
              <a:solidFill>
                <a:srgbClr val="070101"/>
              </a:solidFill>
            </a:ln>
          </p:spPr>
          <p:txBody>
            <a:bodyPr wrap="square" lIns="0" tIns="0" rIns="0" bIns="0" rtlCol="0"/>
            <a:lstStyle/>
            <a:p/>
          </p:txBody>
        </p:sp>
        <p:sp>
          <p:nvSpPr>
            <p:cNvPr id="4731" name="object 4731" descr=""/>
            <p:cNvSpPr/>
            <p:nvPr/>
          </p:nvSpPr>
          <p:spPr>
            <a:xfrm>
              <a:off x="3871480" y="2584498"/>
              <a:ext cx="0" cy="38735"/>
            </a:xfrm>
            <a:custGeom>
              <a:avLst/>
              <a:gdLst/>
              <a:ahLst/>
              <a:cxnLst/>
              <a:rect l="l" t="t" r="r" b="b"/>
              <a:pathLst>
                <a:path w="0" h="38735">
                  <a:moveTo>
                    <a:pt x="0" y="0"/>
                  </a:moveTo>
                  <a:lnTo>
                    <a:pt x="0" y="38722"/>
                  </a:lnTo>
                </a:path>
              </a:pathLst>
            </a:custGeom>
            <a:ln w="6426">
              <a:solidFill>
                <a:srgbClr val="070101"/>
              </a:solidFill>
            </a:ln>
          </p:spPr>
          <p:txBody>
            <a:bodyPr wrap="square" lIns="0" tIns="0" rIns="0" bIns="0" rtlCol="0"/>
            <a:lstStyle/>
            <a:p/>
          </p:txBody>
        </p:sp>
        <p:sp>
          <p:nvSpPr>
            <p:cNvPr id="4732" name="object 4732" descr=""/>
            <p:cNvSpPr/>
            <p:nvPr/>
          </p:nvSpPr>
          <p:spPr>
            <a:xfrm>
              <a:off x="3872089" y="2584498"/>
              <a:ext cx="0" cy="35560"/>
            </a:xfrm>
            <a:custGeom>
              <a:avLst/>
              <a:gdLst/>
              <a:ahLst/>
              <a:cxnLst/>
              <a:rect l="l" t="t" r="r" b="b"/>
              <a:pathLst>
                <a:path w="0" h="35560">
                  <a:moveTo>
                    <a:pt x="0" y="0"/>
                  </a:moveTo>
                  <a:lnTo>
                    <a:pt x="0" y="35331"/>
                  </a:lnTo>
                </a:path>
              </a:pathLst>
            </a:custGeom>
            <a:ln w="6426">
              <a:solidFill>
                <a:srgbClr val="070101"/>
              </a:solidFill>
            </a:ln>
          </p:spPr>
          <p:txBody>
            <a:bodyPr wrap="square" lIns="0" tIns="0" rIns="0" bIns="0" rtlCol="0"/>
            <a:lstStyle/>
            <a:p/>
          </p:txBody>
        </p:sp>
        <p:sp>
          <p:nvSpPr>
            <p:cNvPr id="4733" name="object 4733" descr=""/>
            <p:cNvSpPr/>
            <p:nvPr/>
          </p:nvSpPr>
          <p:spPr>
            <a:xfrm>
              <a:off x="3872683" y="2584498"/>
              <a:ext cx="0" cy="32384"/>
            </a:xfrm>
            <a:custGeom>
              <a:avLst/>
              <a:gdLst/>
              <a:ahLst/>
              <a:cxnLst/>
              <a:rect l="l" t="t" r="r" b="b"/>
              <a:pathLst>
                <a:path w="0" h="32385">
                  <a:moveTo>
                    <a:pt x="0" y="0"/>
                  </a:moveTo>
                  <a:lnTo>
                    <a:pt x="0" y="31927"/>
                  </a:lnTo>
                </a:path>
              </a:pathLst>
            </a:custGeom>
            <a:ln w="6426">
              <a:solidFill>
                <a:srgbClr val="070101"/>
              </a:solidFill>
            </a:ln>
          </p:spPr>
          <p:txBody>
            <a:bodyPr wrap="square" lIns="0" tIns="0" rIns="0" bIns="0" rtlCol="0"/>
            <a:lstStyle/>
            <a:p/>
          </p:txBody>
        </p:sp>
        <p:sp>
          <p:nvSpPr>
            <p:cNvPr id="4734" name="object 4734" descr=""/>
            <p:cNvSpPr/>
            <p:nvPr/>
          </p:nvSpPr>
          <p:spPr>
            <a:xfrm>
              <a:off x="3873279" y="2584498"/>
              <a:ext cx="0" cy="28575"/>
            </a:xfrm>
            <a:custGeom>
              <a:avLst/>
              <a:gdLst/>
              <a:ahLst/>
              <a:cxnLst/>
              <a:rect l="l" t="t" r="r" b="b"/>
              <a:pathLst>
                <a:path w="0" h="28575">
                  <a:moveTo>
                    <a:pt x="0" y="0"/>
                  </a:moveTo>
                  <a:lnTo>
                    <a:pt x="0" y="28524"/>
                  </a:lnTo>
                </a:path>
              </a:pathLst>
            </a:custGeom>
            <a:ln w="6426">
              <a:solidFill>
                <a:srgbClr val="070101"/>
              </a:solidFill>
            </a:ln>
          </p:spPr>
          <p:txBody>
            <a:bodyPr wrap="square" lIns="0" tIns="0" rIns="0" bIns="0" rtlCol="0"/>
            <a:lstStyle/>
            <a:p/>
          </p:txBody>
        </p:sp>
        <p:sp>
          <p:nvSpPr>
            <p:cNvPr id="4735" name="object 4735" descr=""/>
            <p:cNvSpPr/>
            <p:nvPr/>
          </p:nvSpPr>
          <p:spPr>
            <a:xfrm>
              <a:off x="3873887" y="2584498"/>
              <a:ext cx="0" cy="25400"/>
            </a:xfrm>
            <a:custGeom>
              <a:avLst/>
              <a:gdLst/>
              <a:ahLst/>
              <a:cxnLst/>
              <a:rect l="l" t="t" r="r" b="b"/>
              <a:pathLst>
                <a:path w="0" h="25400">
                  <a:moveTo>
                    <a:pt x="0" y="0"/>
                  </a:moveTo>
                  <a:lnTo>
                    <a:pt x="0" y="25120"/>
                  </a:lnTo>
                </a:path>
              </a:pathLst>
            </a:custGeom>
            <a:ln w="6426">
              <a:solidFill>
                <a:srgbClr val="070101"/>
              </a:solidFill>
            </a:ln>
          </p:spPr>
          <p:txBody>
            <a:bodyPr wrap="square" lIns="0" tIns="0" rIns="0" bIns="0" rtlCol="0"/>
            <a:lstStyle/>
            <a:p/>
          </p:txBody>
        </p:sp>
        <p:sp>
          <p:nvSpPr>
            <p:cNvPr id="4736" name="object 4736" descr=""/>
            <p:cNvSpPr/>
            <p:nvPr/>
          </p:nvSpPr>
          <p:spPr>
            <a:xfrm>
              <a:off x="3874481" y="2584498"/>
              <a:ext cx="0" cy="22225"/>
            </a:xfrm>
            <a:custGeom>
              <a:avLst/>
              <a:gdLst/>
              <a:ahLst/>
              <a:cxnLst/>
              <a:rect l="l" t="t" r="r" b="b"/>
              <a:pathLst>
                <a:path w="0" h="22225">
                  <a:moveTo>
                    <a:pt x="0" y="0"/>
                  </a:moveTo>
                  <a:lnTo>
                    <a:pt x="0" y="21717"/>
                  </a:lnTo>
                </a:path>
              </a:pathLst>
            </a:custGeom>
            <a:ln w="6426">
              <a:solidFill>
                <a:srgbClr val="070101"/>
              </a:solidFill>
            </a:ln>
          </p:spPr>
          <p:txBody>
            <a:bodyPr wrap="square" lIns="0" tIns="0" rIns="0" bIns="0" rtlCol="0"/>
            <a:lstStyle/>
            <a:p/>
          </p:txBody>
        </p:sp>
        <p:sp>
          <p:nvSpPr>
            <p:cNvPr id="4737" name="object 4737" descr=""/>
            <p:cNvSpPr/>
            <p:nvPr/>
          </p:nvSpPr>
          <p:spPr>
            <a:xfrm>
              <a:off x="3875090" y="2584498"/>
              <a:ext cx="0" cy="18415"/>
            </a:xfrm>
            <a:custGeom>
              <a:avLst/>
              <a:gdLst/>
              <a:ahLst/>
              <a:cxnLst/>
              <a:rect l="l" t="t" r="r" b="b"/>
              <a:pathLst>
                <a:path w="0" h="18414">
                  <a:moveTo>
                    <a:pt x="0" y="0"/>
                  </a:moveTo>
                  <a:lnTo>
                    <a:pt x="0" y="18313"/>
                  </a:lnTo>
                </a:path>
              </a:pathLst>
            </a:custGeom>
            <a:ln w="6426">
              <a:solidFill>
                <a:srgbClr val="070101"/>
              </a:solidFill>
            </a:ln>
          </p:spPr>
          <p:txBody>
            <a:bodyPr wrap="square" lIns="0" tIns="0" rIns="0" bIns="0" rtlCol="0"/>
            <a:lstStyle/>
            <a:p/>
          </p:txBody>
        </p:sp>
        <p:sp>
          <p:nvSpPr>
            <p:cNvPr id="4738" name="object 4738" descr=""/>
            <p:cNvSpPr/>
            <p:nvPr/>
          </p:nvSpPr>
          <p:spPr>
            <a:xfrm>
              <a:off x="3875685" y="2584498"/>
              <a:ext cx="0" cy="15240"/>
            </a:xfrm>
            <a:custGeom>
              <a:avLst/>
              <a:gdLst/>
              <a:ahLst/>
              <a:cxnLst/>
              <a:rect l="l" t="t" r="r" b="b"/>
              <a:pathLst>
                <a:path w="0" h="15239">
                  <a:moveTo>
                    <a:pt x="0" y="0"/>
                  </a:moveTo>
                  <a:lnTo>
                    <a:pt x="0" y="14909"/>
                  </a:lnTo>
                </a:path>
              </a:pathLst>
            </a:custGeom>
            <a:ln w="6426">
              <a:solidFill>
                <a:srgbClr val="070101"/>
              </a:solidFill>
            </a:ln>
          </p:spPr>
          <p:txBody>
            <a:bodyPr wrap="square" lIns="0" tIns="0" rIns="0" bIns="0" rtlCol="0"/>
            <a:lstStyle/>
            <a:p/>
          </p:txBody>
        </p:sp>
        <p:sp>
          <p:nvSpPr>
            <p:cNvPr id="4739" name="object 4739" descr=""/>
            <p:cNvSpPr/>
            <p:nvPr/>
          </p:nvSpPr>
          <p:spPr>
            <a:xfrm>
              <a:off x="3876280" y="2584498"/>
              <a:ext cx="0" cy="12065"/>
            </a:xfrm>
            <a:custGeom>
              <a:avLst/>
              <a:gdLst/>
              <a:ahLst/>
              <a:cxnLst/>
              <a:rect l="l" t="t" r="r" b="b"/>
              <a:pathLst>
                <a:path w="0" h="12064">
                  <a:moveTo>
                    <a:pt x="0" y="0"/>
                  </a:moveTo>
                  <a:lnTo>
                    <a:pt x="0" y="11518"/>
                  </a:lnTo>
                </a:path>
              </a:pathLst>
            </a:custGeom>
            <a:ln w="6426">
              <a:solidFill>
                <a:srgbClr val="070101"/>
              </a:solidFill>
            </a:ln>
          </p:spPr>
          <p:txBody>
            <a:bodyPr wrap="square" lIns="0" tIns="0" rIns="0" bIns="0" rtlCol="0"/>
            <a:lstStyle/>
            <a:p/>
          </p:txBody>
        </p:sp>
        <p:sp>
          <p:nvSpPr>
            <p:cNvPr id="4740" name="object 4740" descr=""/>
            <p:cNvSpPr/>
            <p:nvPr/>
          </p:nvSpPr>
          <p:spPr>
            <a:xfrm>
              <a:off x="3876888" y="2584498"/>
              <a:ext cx="0" cy="8255"/>
            </a:xfrm>
            <a:custGeom>
              <a:avLst/>
              <a:gdLst/>
              <a:ahLst/>
              <a:cxnLst/>
              <a:rect l="l" t="t" r="r" b="b"/>
              <a:pathLst>
                <a:path w="0" h="8255">
                  <a:moveTo>
                    <a:pt x="0" y="0"/>
                  </a:moveTo>
                  <a:lnTo>
                    <a:pt x="0" y="8115"/>
                  </a:lnTo>
                </a:path>
              </a:pathLst>
            </a:custGeom>
            <a:ln w="6426">
              <a:solidFill>
                <a:srgbClr val="070101"/>
              </a:solidFill>
            </a:ln>
          </p:spPr>
          <p:txBody>
            <a:bodyPr wrap="square" lIns="0" tIns="0" rIns="0" bIns="0" rtlCol="0"/>
            <a:lstStyle/>
            <a:p/>
          </p:txBody>
        </p:sp>
        <p:sp>
          <p:nvSpPr>
            <p:cNvPr id="4741" name="object 4741" descr=""/>
            <p:cNvSpPr/>
            <p:nvPr/>
          </p:nvSpPr>
          <p:spPr>
            <a:xfrm>
              <a:off x="3877484" y="2584498"/>
              <a:ext cx="0" cy="5080"/>
            </a:xfrm>
            <a:custGeom>
              <a:avLst/>
              <a:gdLst/>
              <a:ahLst/>
              <a:cxnLst/>
              <a:rect l="l" t="t" r="r" b="b"/>
              <a:pathLst>
                <a:path w="0" h="5080">
                  <a:moveTo>
                    <a:pt x="0" y="0"/>
                  </a:moveTo>
                  <a:lnTo>
                    <a:pt x="0" y="4711"/>
                  </a:lnTo>
                </a:path>
              </a:pathLst>
            </a:custGeom>
            <a:ln w="6426">
              <a:solidFill>
                <a:srgbClr val="070101"/>
              </a:solidFill>
            </a:ln>
          </p:spPr>
          <p:txBody>
            <a:bodyPr wrap="square" lIns="0" tIns="0" rIns="0" bIns="0" rtlCol="0"/>
            <a:lstStyle/>
            <a:p/>
          </p:txBody>
        </p:sp>
        <p:sp>
          <p:nvSpPr>
            <p:cNvPr id="4742" name="object 4742" descr=""/>
            <p:cNvSpPr/>
            <p:nvPr/>
          </p:nvSpPr>
          <p:spPr>
            <a:xfrm>
              <a:off x="3878078" y="2584498"/>
              <a:ext cx="0" cy="1905"/>
            </a:xfrm>
            <a:custGeom>
              <a:avLst/>
              <a:gdLst/>
              <a:ahLst/>
              <a:cxnLst/>
              <a:rect l="l" t="t" r="r" b="b"/>
              <a:pathLst>
                <a:path w="0" h="1905">
                  <a:moveTo>
                    <a:pt x="0" y="0"/>
                  </a:moveTo>
                  <a:lnTo>
                    <a:pt x="0" y="1308"/>
                  </a:lnTo>
                </a:path>
                <a:path w="0" h="1905">
                  <a:moveTo>
                    <a:pt x="0" y="0"/>
                  </a:moveTo>
                  <a:lnTo>
                    <a:pt x="0" y="1308"/>
                  </a:lnTo>
                </a:path>
              </a:pathLst>
            </a:custGeom>
            <a:ln w="6426">
              <a:solidFill>
                <a:srgbClr val="070101"/>
              </a:solidFill>
            </a:ln>
          </p:spPr>
          <p:txBody>
            <a:bodyPr wrap="square" lIns="0" tIns="0" rIns="0" bIns="0" rtlCol="0"/>
            <a:lstStyle/>
            <a:p/>
          </p:txBody>
        </p:sp>
        <p:sp>
          <p:nvSpPr>
            <p:cNvPr id="4743" name="object 4743" descr=""/>
            <p:cNvSpPr/>
            <p:nvPr/>
          </p:nvSpPr>
          <p:spPr>
            <a:xfrm>
              <a:off x="3861658" y="2584498"/>
              <a:ext cx="8890" cy="47625"/>
            </a:xfrm>
            <a:custGeom>
              <a:avLst/>
              <a:gdLst/>
              <a:ahLst/>
              <a:cxnLst/>
              <a:rect l="l" t="t" r="r" b="b"/>
              <a:pathLst>
                <a:path w="8889" h="47625">
                  <a:moveTo>
                    <a:pt x="0" y="0"/>
                  </a:moveTo>
                  <a:lnTo>
                    <a:pt x="8318" y="47231"/>
                  </a:lnTo>
                </a:path>
              </a:pathLst>
            </a:custGeom>
            <a:ln w="6426">
              <a:solidFill>
                <a:srgbClr val="070101"/>
              </a:solidFill>
            </a:ln>
          </p:spPr>
          <p:txBody>
            <a:bodyPr wrap="square" lIns="0" tIns="0" rIns="0" bIns="0" rtlCol="0"/>
            <a:lstStyle/>
            <a:p/>
          </p:txBody>
        </p:sp>
        <p:sp>
          <p:nvSpPr>
            <p:cNvPr id="4744" name="object 4744" descr=""/>
            <p:cNvSpPr/>
            <p:nvPr/>
          </p:nvSpPr>
          <p:spPr>
            <a:xfrm>
              <a:off x="3861652" y="2584498"/>
              <a:ext cx="17145" cy="0"/>
            </a:xfrm>
            <a:custGeom>
              <a:avLst/>
              <a:gdLst/>
              <a:ahLst/>
              <a:cxnLst/>
              <a:rect l="l" t="t" r="r" b="b"/>
              <a:pathLst>
                <a:path w="17145" h="0">
                  <a:moveTo>
                    <a:pt x="16662" y="0"/>
                  </a:moveTo>
                  <a:lnTo>
                    <a:pt x="0" y="0"/>
                  </a:lnTo>
                </a:path>
              </a:pathLst>
            </a:custGeom>
            <a:ln w="6426">
              <a:solidFill>
                <a:srgbClr val="070101"/>
              </a:solidFill>
            </a:ln>
          </p:spPr>
          <p:txBody>
            <a:bodyPr wrap="square" lIns="0" tIns="0" rIns="0" bIns="0" rtlCol="0"/>
            <a:lstStyle/>
            <a:p/>
          </p:txBody>
        </p:sp>
        <p:sp>
          <p:nvSpPr>
            <p:cNvPr id="4745" name="object 4745" descr=""/>
            <p:cNvSpPr/>
            <p:nvPr/>
          </p:nvSpPr>
          <p:spPr>
            <a:xfrm>
              <a:off x="3869979" y="2584500"/>
              <a:ext cx="8890" cy="47625"/>
            </a:xfrm>
            <a:custGeom>
              <a:avLst/>
              <a:gdLst/>
              <a:ahLst/>
              <a:cxnLst/>
              <a:rect l="l" t="t" r="r" b="b"/>
              <a:pathLst>
                <a:path w="8889" h="47625">
                  <a:moveTo>
                    <a:pt x="0" y="47231"/>
                  </a:moveTo>
                  <a:lnTo>
                    <a:pt x="8331" y="0"/>
                  </a:lnTo>
                </a:path>
              </a:pathLst>
            </a:custGeom>
            <a:ln w="6426">
              <a:solidFill>
                <a:srgbClr val="070101"/>
              </a:solidFill>
            </a:ln>
          </p:spPr>
          <p:txBody>
            <a:bodyPr wrap="square" lIns="0" tIns="0" rIns="0" bIns="0" rtlCol="0"/>
            <a:lstStyle/>
            <a:p/>
          </p:txBody>
        </p:sp>
        <p:sp>
          <p:nvSpPr>
            <p:cNvPr id="4746" name="object 4746" descr=""/>
            <p:cNvSpPr/>
            <p:nvPr/>
          </p:nvSpPr>
          <p:spPr>
            <a:xfrm>
              <a:off x="3870290" y="2161105"/>
              <a:ext cx="0" cy="45720"/>
            </a:xfrm>
            <a:custGeom>
              <a:avLst/>
              <a:gdLst/>
              <a:ahLst/>
              <a:cxnLst/>
              <a:rect l="l" t="t" r="r" b="b"/>
              <a:pathLst>
                <a:path w="0" h="45719">
                  <a:moveTo>
                    <a:pt x="0" y="45529"/>
                  </a:moveTo>
                  <a:lnTo>
                    <a:pt x="0" y="0"/>
                  </a:lnTo>
                </a:path>
              </a:pathLst>
            </a:custGeom>
            <a:ln w="6426">
              <a:solidFill>
                <a:srgbClr val="070101"/>
              </a:solidFill>
            </a:ln>
          </p:spPr>
          <p:txBody>
            <a:bodyPr wrap="square" lIns="0" tIns="0" rIns="0" bIns="0" rtlCol="0"/>
            <a:lstStyle/>
            <a:p/>
          </p:txBody>
        </p:sp>
        <p:sp>
          <p:nvSpPr>
            <p:cNvPr id="4747" name="object 4747" descr=""/>
            <p:cNvSpPr/>
            <p:nvPr/>
          </p:nvSpPr>
          <p:spPr>
            <a:xfrm>
              <a:off x="3870885" y="2164509"/>
              <a:ext cx="0" cy="42545"/>
            </a:xfrm>
            <a:custGeom>
              <a:avLst/>
              <a:gdLst/>
              <a:ahLst/>
              <a:cxnLst/>
              <a:rect l="l" t="t" r="r" b="b"/>
              <a:pathLst>
                <a:path w="0" h="42544">
                  <a:moveTo>
                    <a:pt x="0" y="42125"/>
                  </a:moveTo>
                  <a:lnTo>
                    <a:pt x="0" y="0"/>
                  </a:lnTo>
                </a:path>
              </a:pathLst>
            </a:custGeom>
            <a:ln w="6426">
              <a:solidFill>
                <a:srgbClr val="070101"/>
              </a:solidFill>
            </a:ln>
          </p:spPr>
          <p:txBody>
            <a:bodyPr wrap="square" lIns="0" tIns="0" rIns="0" bIns="0" rtlCol="0"/>
            <a:lstStyle/>
            <a:p/>
          </p:txBody>
        </p:sp>
        <p:sp>
          <p:nvSpPr>
            <p:cNvPr id="4748" name="object 4748" descr=""/>
            <p:cNvSpPr/>
            <p:nvPr/>
          </p:nvSpPr>
          <p:spPr>
            <a:xfrm>
              <a:off x="3871480" y="2167913"/>
              <a:ext cx="0" cy="38735"/>
            </a:xfrm>
            <a:custGeom>
              <a:avLst/>
              <a:gdLst/>
              <a:ahLst/>
              <a:cxnLst/>
              <a:rect l="l" t="t" r="r" b="b"/>
              <a:pathLst>
                <a:path w="0" h="38735">
                  <a:moveTo>
                    <a:pt x="0" y="38722"/>
                  </a:moveTo>
                  <a:lnTo>
                    <a:pt x="0" y="0"/>
                  </a:lnTo>
                </a:path>
              </a:pathLst>
            </a:custGeom>
            <a:ln w="6426">
              <a:solidFill>
                <a:srgbClr val="070101"/>
              </a:solidFill>
            </a:ln>
          </p:spPr>
          <p:txBody>
            <a:bodyPr wrap="square" lIns="0" tIns="0" rIns="0" bIns="0" rtlCol="0"/>
            <a:lstStyle/>
            <a:p/>
          </p:txBody>
        </p:sp>
        <p:sp>
          <p:nvSpPr>
            <p:cNvPr id="4749" name="object 4749" descr=""/>
            <p:cNvSpPr/>
            <p:nvPr/>
          </p:nvSpPr>
          <p:spPr>
            <a:xfrm>
              <a:off x="3872089" y="2171316"/>
              <a:ext cx="0" cy="35560"/>
            </a:xfrm>
            <a:custGeom>
              <a:avLst/>
              <a:gdLst/>
              <a:ahLst/>
              <a:cxnLst/>
              <a:rect l="l" t="t" r="r" b="b"/>
              <a:pathLst>
                <a:path w="0" h="35560">
                  <a:moveTo>
                    <a:pt x="0" y="35318"/>
                  </a:moveTo>
                  <a:lnTo>
                    <a:pt x="0" y="0"/>
                  </a:lnTo>
                </a:path>
              </a:pathLst>
            </a:custGeom>
            <a:ln w="6426">
              <a:solidFill>
                <a:srgbClr val="070101"/>
              </a:solidFill>
            </a:ln>
          </p:spPr>
          <p:txBody>
            <a:bodyPr wrap="square" lIns="0" tIns="0" rIns="0" bIns="0" rtlCol="0"/>
            <a:lstStyle/>
            <a:p/>
          </p:txBody>
        </p:sp>
        <p:sp>
          <p:nvSpPr>
            <p:cNvPr id="4750" name="object 4750" descr=""/>
            <p:cNvSpPr/>
            <p:nvPr/>
          </p:nvSpPr>
          <p:spPr>
            <a:xfrm>
              <a:off x="3872683" y="2174707"/>
              <a:ext cx="0" cy="32384"/>
            </a:xfrm>
            <a:custGeom>
              <a:avLst/>
              <a:gdLst/>
              <a:ahLst/>
              <a:cxnLst/>
              <a:rect l="l" t="t" r="r" b="b"/>
              <a:pathLst>
                <a:path w="0" h="32385">
                  <a:moveTo>
                    <a:pt x="0" y="31927"/>
                  </a:moveTo>
                  <a:lnTo>
                    <a:pt x="0" y="0"/>
                  </a:lnTo>
                </a:path>
              </a:pathLst>
            </a:custGeom>
            <a:ln w="6426">
              <a:solidFill>
                <a:srgbClr val="070101"/>
              </a:solidFill>
            </a:ln>
          </p:spPr>
          <p:txBody>
            <a:bodyPr wrap="square" lIns="0" tIns="0" rIns="0" bIns="0" rtlCol="0"/>
            <a:lstStyle/>
            <a:p/>
          </p:txBody>
        </p:sp>
        <p:sp>
          <p:nvSpPr>
            <p:cNvPr id="4751" name="object 4751" descr=""/>
            <p:cNvSpPr/>
            <p:nvPr/>
          </p:nvSpPr>
          <p:spPr>
            <a:xfrm>
              <a:off x="3873279" y="2178111"/>
              <a:ext cx="0" cy="28575"/>
            </a:xfrm>
            <a:custGeom>
              <a:avLst/>
              <a:gdLst/>
              <a:ahLst/>
              <a:cxnLst/>
              <a:rect l="l" t="t" r="r" b="b"/>
              <a:pathLst>
                <a:path w="0" h="28575">
                  <a:moveTo>
                    <a:pt x="0" y="28524"/>
                  </a:moveTo>
                  <a:lnTo>
                    <a:pt x="0" y="0"/>
                  </a:lnTo>
                </a:path>
              </a:pathLst>
            </a:custGeom>
            <a:ln w="6426">
              <a:solidFill>
                <a:srgbClr val="070101"/>
              </a:solidFill>
            </a:ln>
          </p:spPr>
          <p:txBody>
            <a:bodyPr wrap="square" lIns="0" tIns="0" rIns="0" bIns="0" rtlCol="0"/>
            <a:lstStyle/>
            <a:p/>
          </p:txBody>
        </p:sp>
        <p:sp>
          <p:nvSpPr>
            <p:cNvPr id="4752" name="object 4752" descr=""/>
            <p:cNvSpPr/>
            <p:nvPr/>
          </p:nvSpPr>
          <p:spPr>
            <a:xfrm>
              <a:off x="3873887" y="2181514"/>
              <a:ext cx="0" cy="25400"/>
            </a:xfrm>
            <a:custGeom>
              <a:avLst/>
              <a:gdLst/>
              <a:ahLst/>
              <a:cxnLst/>
              <a:rect l="l" t="t" r="r" b="b"/>
              <a:pathLst>
                <a:path w="0" h="25400">
                  <a:moveTo>
                    <a:pt x="0" y="25120"/>
                  </a:moveTo>
                  <a:lnTo>
                    <a:pt x="0" y="0"/>
                  </a:lnTo>
                </a:path>
              </a:pathLst>
            </a:custGeom>
            <a:ln w="6426">
              <a:solidFill>
                <a:srgbClr val="070101"/>
              </a:solidFill>
            </a:ln>
          </p:spPr>
          <p:txBody>
            <a:bodyPr wrap="square" lIns="0" tIns="0" rIns="0" bIns="0" rtlCol="0"/>
            <a:lstStyle/>
            <a:p/>
          </p:txBody>
        </p:sp>
        <p:sp>
          <p:nvSpPr>
            <p:cNvPr id="4753" name="object 4753" descr=""/>
            <p:cNvSpPr/>
            <p:nvPr/>
          </p:nvSpPr>
          <p:spPr>
            <a:xfrm>
              <a:off x="3874481" y="2184918"/>
              <a:ext cx="0" cy="22225"/>
            </a:xfrm>
            <a:custGeom>
              <a:avLst/>
              <a:gdLst/>
              <a:ahLst/>
              <a:cxnLst/>
              <a:rect l="l" t="t" r="r" b="b"/>
              <a:pathLst>
                <a:path w="0" h="22225">
                  <a:moveTo>
                    <a:pt x="0" y="21717"/>
                  </a:moveTo>
                  <a:lnTo>
                    <a:pt x="0" y="0"/>
                  </a:lnTo>
                </a:path>
              </a:pathLst>
            </a:custGeom>
            <a:ln w="6426">
              <a:solidFill>
                <a:srgbClr val="070101"/>
              </a:solidFill>
            </a:ln>
          </p:spPr>
          <p:txBody>
            <a:bodyPr wrap="square" lIns="0" tIns="0" rIns="0" bIns="0" rtlCol="0"/>
            <a:lstStyle/>
            <a:p/>
          </p:txBody>
        </p:sp>
        <p:sp>
          <p:nvSpPr>
            <p:cNvPr id="4754" name="object 4754" descr=""/>
            <p:cNvSpPr/>
            <p:nvPr/>
          </p:nvSpPr>
          <p:spPr>
            <a:xfrm>
              <a:off x="3875090" y="2188321"/>
              <a:ext cx="0" cy="18415"/>
            </a:xfrm>
            <a:custGeom>
              <a:avLst/>
              <a:gdLst/>
              <a:ahLst/>
              <a:cxnLst/>
              <a:rect l="l" t="t" r="r" b="b"/>
              <a:pathLst>
                <a:path w="0" h="18414">
                  <a:moveTo>
                    <a:pt x="0" y="18313"/>
                  </a:moveTo>
                  <a:lnTo>
                    <a:pt x="0" y="0"/>
                  </a:lnTo>
                </a:path>
              </a:pathLst>
            </a:custGeom>
            <a:ln w="6426">
              <a:solidFill>
                <a:srgbClr val="070101"/>
              </a:solidFill>
            </a:ln>
          </p:spPr>
          <p:txBody>
            <a:bodyPr wrap="square" lIns="0" tIns="0" rIns="0" bIns="0" rtlCol="0"/>
            <a:lstStyle/>
            <a:p/>
          </p:txBody>
        </p:sp>
        <p:sp>
          <p:nvSpPr>
            <p:cNvPr id="4755" name="object 4755" descr=""/>
            <p:cNvSpPr/>
            <p:nvPr/>
          </p:nvSpPr>
          <p:spPr>
            <a:xfrm>
              <a:off x="3875685" y="2191725"/>
              <a:ext cx="0" cy="15240"/>
            </a:xfrm>
            <a:custGeom>
              <a:avLst/>
              <a:gdLst/>
              <a:ahLst/>
              <a:cxnLst/>
              <a:rect l="l" t="t" r="r" b="b"/>
              <a:pathLst>
                <a:path w="0" h="15239">
                  <a:moveTo>
                    <a:pt x="0" y="14909"/>
                  </a:moveTo>
                  <a:lnTo>
                    <a:pt x="0" y="0"/>
                  </a:lnTo>
                </a:path>
              </a:pathLst>
            </a:custGeom>
            <a:ln w="6426">
              <a:solidFill>
                <a:srgbClr val="070101"/>
              </a:solidFill>
            </a:ln>
          </p:spPr>
          <p:txBody>
            <a:bodyPr wrap="square" lIns="0" tIns="0" rIns="0" bIns="0" rtlCol="0"/>
            <a:lstStyle/>
            <a:p/>
          </p:txBody>
        </p:sp>
        <p:sp>
          <p:nvSpPr>
            <p:cNvPr id="4756" name="object 4756" descr=""/>
            <p:cNvSpPr/>
            <p:nvPr/>
          </p:nvSpPr>
          <p:spPr>
            <a:xfrm>
              <a:off x="3876280" y="2195129"/>
              <a:ext cx="0" cy="12065"/>
            </a:xfrm>
            <a:custGeom>
              <a:avLst/>
              <a:gdLst/>
              <a:ahLst/>
              <a:cxnLst/>
              <a:rect l="l" t="t" r="r" b="b"/>
              <a:pathLst>
                <a:path w="0" h="12064">
                  <a:moveTo>
                    <a:pt x="0" y="11506"/>
                  </a:moveTo>
                  <a:lnTo>
                    <a:pt x="0" y="0"/>
                  </a:lnTo>
                </a:path>
              </a:pathLst>
            </a:custGeom>
            <a:ln w="6426">
              <a:solidFill>
                <a:srgbClr val="070101"/>
              </a:solidFill>
            </a:ln>
          </p:spPr>
          <p:txBody>
            <a:bodyPr wrap="square" lIns="0" tIns="0" rIns="0" bIns="0" rtlCol="0"/>
            <a:lstStyle/>
            <a:p/>
          </p:txBody>
        </p:sp>
        <p:sp>
          <p:nvSpPr>
            <p:cNvPr id="4757" name="object 4757" descr=""/>
            <p:cNvSpPr/>
            <p:nvPr/>
          </p:nvSpPr>
          <p:spPr>
            <a:xfrm>
              <a:off x="3876888" y="2198519"/>
              <a:ext cx="0" cy="8255"/>
            </a:xfrm>
            <a:custGeom>
              <a:avLst/>
              <a:gdLst/>
              <a:ahLst/>
              <a:cxnLst/>
              <a:rect l="l" t="t" r="r" b="b"/>
              <a:pathLst>
                <a:path w="0" h="8255">
                  <a:moveTo>
                    <a:pt x="0" y="8115"/>
                  </a:moveTo>
                  <a:lnTo>
                    <a:pt x="0" y="0"/>
                  </a:lnTo>
                </a:path>
              </a:pathLst>
            </a:custGeom>
            <a:ln w="6426">
              <a:solidFill>
                <a:srgbClr val="070101"/>
              </a:solidFill>
            </a:ln>
          </p:spPr>
          <p:txBody>
            <a:bodyPr wrap="square" lIns="0" tIns="0" rIns="0" bIns="0" rtlCol="0"/>
            <a:lstStyle/>
            <a:p/>
          </p:txBody>
        </p:sp>
        <p:sp>
          <p:nvSpPr>
            <p:cNvPr id="4758" name="object 4758" descr=""/>
            <p:cNvSpPr/>
            <p:nvPr/>
          </p:nvSpPr>
          <p:spPr>
            <a:xfrm>
              <a:off x="3877484" y="2201923"/>
              <a:ext cx="0" cy="5080"/>
            </a:xfrm>
            <a:custGeom>
              <a:avLst/>
              <a:gdLst/>
              <a:ahLst/>
              <a:cxnLst/>
              <a:rect l="l" t="t" r="r" b="b"/>
              <a:pathLst>
                <a:path w="0" h="5080">
                  <a:moveTo>
                    <a:pt x="0" y="4711"/>
                  </a:moveTo>
                  <a:lnTo>
                    <a:pt x="0" y="0"/>
                  </a:lnTo>
                </a:path>
              </a:pathLst>
            </a:custGeom>
            <a:ln w="6426">
              <a:solidFill>
                <a:srgbClr val="070101"/>
              </a:solidFill>
            </a:ln>
          </p:spPr>
          <p:txBody>
            <a:bodyPr wrap="square" lIns="0" tIns="0" rIns="0" bIns="0" rtlCol="0"/>
            <a:lstStyle/>
            <a:p/>
          </p:txBody>
        </p:sp>
        <p:sp>
          <p:nvSpPr>
            <p:cNvPr id="4759" name="object 4759" descr=""/>
            <p:cNvSpPr/>
            <p:nvPr/>
          </p:nvSpPr>
          <p:spPr>
            <a:xfrm>
              <a:off x="3878078" y="2205327"/>
              <a:ext cx="0" cy="1905"/>
            </a:xfrm>
            <a:custGeom>
              <a:avLst/>
              <a:gdLst/>
              <a:ahLst/>
              <a:cxnLst/>
              <a:rect l="l" t="t" r="r" b="b"/>
              <a:pathLst>
                <a:path w="0" h="1905">
                  <a:moveTo>
                    <a:pt x="0" y="1308"/>
                  </a:moveTo>
                  <a:lnTo>
                    <a:pt x="0" y="0"/>
                  </a:lnTo>
                </a:path>
                <a:path w="0" h="1905">
                  <a:moveTo>
                    <a:pt x="0" y="1308"/>
                  </a:moveTo>
                  <a:lnTo>
                    <a:pt x="0" y="0"/>
                  </a:lnTo>
                </a:path>
              </a:pathLst>
            </a:custGeom>
            <a:ln w="6426">
              <a:solidFill>
                <a:srgbClr val="070101"/>
              </a:solidFill>
            </a:ln>
          </p:spPr>
          <p:txBody>
            <a:bodyPr wrap="square" lIns="0" tIns="0" rIns="0" bIns="0" rtlCol="0"/>
            <a:lstStyle/>
            <a:p/>
          </p:txBody>
        </p:sp>
        <p:sp>
          <p:nvSpPr>
            <p:cNvPr id="4760" name="object 4760" descr=""/>
            <p:cNvSpPr/>
            <p:nvPr/>
          </p:nvSpPr>
          <p:spPr>
            <a:xfrm>
              <a:off x="3869682" y="2161105"/>
              <a:ext cx="0" cy="45720"/>
            </a:xfrm>
            <a:custGeom>
              <a:avLst/>
              <a:gdLst/>
              <a:ahLst/>
              <a:cxnLst/>
              <a:rect l="l" t="t" r="r" b="b"/>
              <a:pathLst>
                <a:path w="0" h="45719">
                  <a:moveTo>
                    <a:pt x="0" y="45529"/>
                  </a:moveTo>
                  <a:lnTo>
                    <a:pt x="0" y="0"/>
                  </a:lnTo>
                </a:path>
              </a:pathLst>
            </a:custGeom>
            <a:ln w="6426">
              <a:solidFill>
                <a:srgbClr val="070101"/>
              </a:solidFill>
            </a:ln>
          </p:spPr>
          <p:txBody>
            <a:bodyPr wrap="square" lIns="0" tIns="0" rIns="0" bIns="0" rtlCol="0"/>
            <a:lstStyle/>
            <a:p/>
          </p:txBody>
        </p:sp>
        <p:sp>
          <p:nvSpPr>
            <p:cNvPr id="4761" name="object 4761" descr=""/>
            <p:cNvSpPr/>
            <p:nvPr/>
          </p:nvSpPr>
          <p:spPr>
            <a:xfrm>
              <a:off x="3869086" y="2164509"/>
              <a:ext cx="0" cy="42545"/>
            </a:xfrm>
            <a:custGeom>
              <a:avLst/>
              <a:gdLst/>
              <a:ahLst/>
              <a:cxnLst/>
              <a:rect l="l" t="t" r="r" b="b"/>
              <a:pathLst>
                <a:path w="0" h="42544">
                  <a:moveTo>
                    <a:pt x="0" y="42125"/>
                  </a:moveTo>
                  <a:lnTo>
                    <a:pt x="0" y="0"/>
                  </a:lnTo>
                </a:path>
              </a:pathLst>
            </a:custGeom>
            <a:ln w="6426">
              <a:solidFill>
                <a:srgbClr val="070101"/>
              </a:solidFill>
            </a:ln>
          </p:spPr>
          <p:txBody>
            <a:bodyPr wrap="square" lIns="0" tIns="0" rIns="0" bIns="0" rtlCol="0"/>
            <a:lstStyle/>
            <a:p/>
          </p:txBody>
        </p:sp>
        <p:sp>
          <p:nvSpPr>
            <p:cNvPr id="4762" name="object 4762" descr=""/>
            <p:cNvSpPr/>
            <p:nvPr/>
          </p:nvSpPr>
          <p:spPr>
            <a:xfrm>
              <a:off x="3868492" y="2167913"/>
              <a:ext cx="0" cy="38735"/>
            </a:xfrm>
            <a:custGeom>
              <a:avLst/>
              <a:gdLst/>
              <a:ahLst/>
              <a:cxnLst/>
              <a:rect l="l" t="t" r="r" b="b"/>
              <a:pathLst>
                <a:path w="0" h="38735">
                  <a:moveTo>
                    <a:pt x="0" y="38722"/>
                  </a:moveTo>
                  <a:lnTo>
                    <a:pt x="0" y="0"/>
                  </a:lnTo>
                </a:path>
              </a:pathLst>
            </a:custGeom>
            <a:ln w="6426">
              <a:solidFill>
                <a:srgbClr val="070101"/>
              </a:solidFill>
            </a:ln>
          </p:spPr>
          <p:txBody>
            <a:bodyPr wrap="square" lIns="0" tIns="0" rIns="0" bIns="0" rtlCol="0"/>
            <a:lstStyle/>
            <a:p/>
          </p:txBody>
        </p:sp>
        <p:sp>
          <p:nvSpPr>
            <p:cNvPr id="4763" name="object 4763" descr=""/>
            <p:cNvSpPr/>
            <p:nvPr/>
          </p:nvSpPr>
          <p:spPr>
            <a:xfrm>
              <a:off x="3867884" y="2171316"/>
              <a:ext cx="0" cy="35560"/>
            </a:xfrm>
            <a:custGeom>
              <a:avLst/>
              <a:gdLst/>
              <a:ahLst/>
              <a:cxnLst/>
              <a:rect l="l" t="t" r="r" b="b"/>
              <a:pathLst>
                <a:path w="0" h="35560">
                  <a:moveTo>
                    <a:pt x="0" y="35318"/>
                  </a:moveTo>
                  <a:lnTo>
                    <a:pt x="0" y="0"/>
                  </a:lnTo>
                </a:path>
              </a:pathLst>
            </a:custGeom>
            <a:ln w="6426">
              <a:solidFill>
                <a:srgbClr val="070101"/>
              </a:solidFill>
            </a:ln>
          </p:spPr>
          <p:txBody>
            <a:bodyPr wrap="square" lIns="0" tIns="0" rIns="0" bIns="0" rtlCol="0"/>
            <a:lstStyle/>
            <a:p/>
          </p:txBody>
        </p:sp>
        <p:sp>
          <p:nvSpPr>
            <p:cNvPr id="4764" name="object 4764" descr=""/>
            <p:cNvSpPr/>
            <p:nvPr/>
          </p:nvSpPr>
          <p:spPr>
            <a:xfrm>
              <a:off x="3867288" y="2174707"/>
              <a:ext cx="0" cy="32384"/>
            </a:xfrm>
            <a:custGeom>
              <a:avLst/>
              <a:gdLst/>
              <a:ahLst/>
              <a:cxnLst/>
              <a:rect l="l" t="t" r="r" b="b"/>
              <a:pathLst>
                <a:path w="0" h="32385">
                  <a:moveTo>
                    <a:pt x="0" y="31927"/>
                  </a:moveTo>
                  <a:lnTo>
                    <a:pt x="0" y="0"/>
                  </a:lnTo>
                </a:path>
              </a:pathLst>
            </a:custGeom>
            <a:ln w="6426">
              <a:solidFill>
                <a:srgbClr val="070101"/>
              </a:solidFill>
            </a:ln>
          </p:spPr>
          <p:txBody>
            <a:bodyPr wrap="square" lIns="0" tIns="0" rIns="0" bIns="0" rtlCol="0"/>
            <a:lstStyle/>
            <a:p/>
          </p:txBody>
        </p:sp>
        <p:sp>
          <p:nvSpPr>
            <p:cNvPr id="4765" name="object 4765" descr=""/>
            <p:cNvSpPr/>
            <p:nvPr/>
          </p:nvSpPr>
          <p:spPr>
            <a:xfrm>
              <a:off x="3866681" y="2178111"/>
              <a:ext cx="0" cy="28575"/>
            </a:xfrm>
            <a:custGeom>
              <a:avLst/>
              <a:gdLst/>
              <a:ahLst/>
              <a:cxnLst/>
              <a:rect l="l" t="t" r="r" b="b"/>
              <a:pathLst>
                <a:path w="0" h="28575">
                  <a:moveTo>
                    <a:pt x="0" y="28524"/>
                  </a:moveTo>
                  <a:lnTo>
                    <a:pt x="0" y="0"/>
                  </a:lnTo>
                </a:path>
              </a:pathLst>
            </a:custGeom>
            <a:ln w="6426">
              <a:solidFill>
                <a:srgbClr val="070101"/>
              </a:solidFill>
            </a:ln>
          </p:spPr>
          <p:txBody>
            <a:bodyPr wrap="square" lIns="0" tIns="0" rIns="0" bIns="0" rtlCol="0"/>
            <a:lstStyle/>
            <a:p/>
          </p:txBody>
        </p:sp>
        <p:sp>
          <p:nvSpPr>
            <p:cNvPr id="4766" name="object 4766" descr=""/>
            <p:cNvSpPr/>
            <p:nvPr/>
          </p:nvSpPr>
          <p:spPr>
            <a:xfrm>
              <a:off x="3866085" y="2181514"/>
              <a:ext cx="0" cy="25400"/>
            </a:xfrm>
            <a:custGeom>
              <a:avLst/>
              <a:gdLst/>
              <a:ahLst/>
              <a:cxnLst/>
              <a:rect l="l" t="t" r="r" b="b"/>
              <a:pathLst>
                <a:path w="0" h="25400">
                  <a:moveTo>
                    <a:pt x="0" y="25120"/>
                  </a:moveTo>
                  <a:lnTo>
                    <a:pt x="0" y="0"/>
                  </a:lnTo>
                </a:path>
              </a:pathLst>
            </a:custGeom>
            <a:ln w="6426">
              <a:solidFill>
                <a:srgbClr val="070101"/>
              </a:solidFill>
            </a:ln>
          </p:spPr>
          <p:txBody>
            <a:bodyPr wrap="square" lIns="0" tIns="0" rIns="0" bIns="0" rtlCol="0"/>
            <a:lstStyle/>
            <a:p/>
          </p:txBody>
        </p:sp>
        <p:sp>
          <p:nvSpPr>
            <p:cNvPr id="4767" name="object 4767" descr=""/>
            <p:cNvSpPr/>
            <p:nvPr/>
          </p:nvSpPr>
          <p:spPr>
            <a:xfrm>
              <a:off x="3865490" y="2184918"/>
              <a:ext cx="0" cy="22225"/>
            </a:xfrm>
            <a:custGeom>
              <a:avLst/>
              <a:gdLst/>
              <a:ahLst/>
              <a:cxnLst/>
              <a:rect l="l" t="t" r="r" b="b"/>
              <a:pathLst>
                <a:path w="0" h="22225">
                  <a:moveTo>
                    <a:pt x="0" y="21717"/>
                  </a:moveTo>
                  <a:lnTo>
                    <a:pt x="0" y="0"/>
                  </a:lnTo>
                </a:path>
              </a:pathLst>
            </a:custGeom>
            <a:ln w="6426">
              <a:solidFill>
                <a:srgbClr val="070101"/>
              </a:solidFill>
            </a:ln>
          </p:spPr>
          <p:txBody>
            <a:bodyPr wrap="square" lIns="0" tIns="0" rIns="0" bIns="0" rtlCol="0"/>
            <a:lstStyle/>
            <a:p/>
          </p:txBody>
        </p:sp>
        <p:sp>
          <p:nvSpPr>
            <p:cNvPr id="4768" name="object 4768" descr=""/>
            <p:cNvSpPr/>
            <p:nvPr/>
          </p:nvSpPr>
          <p:spPr>
            <a:xfrm>
              <a:off x="3864883" y="2188321"/>
              <a:ext cx="0" cy="18415"/>
            </a:xfrm>
            <a:custGeom>
              <a:avLst/>
              <a:gdLst/>
              <a:ahLst/>
              <a:cxnLst/>
              <a:rect l="l" t="t" r="r" b="b"/>
              <a:pathLst>
                <a:path w="0" h="18414">
                  <a:moveTo>
                    <a:pt x="0" y="18313"/>
                  </a:moveTo>
                  <a:lnTo>
                    <a:pt x="0" y="0"/>
                  </a:lnTo>
                </a:path>
              </a:pathLst>
            </a:custGeom>
            <a:ln w="6426">
              <a:solidFill>
                <a:srgbClr val="070101"/>
              </a:solidFill>
            </a:ln>
          </p:spPr>
          <p:txBody>
            <a:bodyPr wrap="square" lIns="0" tIns="0" rIns="0" bIns="0" rtlCol="0"/>
            <a:lstStyle/>
            <a:p/>
          </p:txBody>
        </p:sp>
        <p:sp>
          <p:nvSpPr>
            <p:cNvPr id="4769" name="object 4769" descr=""/>
            <p:cNvSpPr/>
            <p:nvPr/>
          </p:nvSpPr>
          <p:spPr>
            <a:xfrm>
              <a:off x="3864287" y="2191725"/>
              <a:ext cx="0" cy="15240"/>
            </a:xfrm>
            <a:custGeom>
              <a:avLst/>
              <a:gdLst/>
              <a:ahLst/>
              <a:cxnLst/>
              <a:rect l="l" t="t" r="r" b="b"/>
              <a:pathLst>
                <a:path w="0" h="15239">
                  <a:moveTo>
                    <a:pt x="0" y="14909"/>
                  </a:moveTo>
                  <a:lnTo>
                    <a:pt x="0" y="0"/>
                  </a:lnTo>
                </a:path>
              </a:pathLst>
            </a:custGeom>
            <a:ln w="6426">
              <a:solidFill>
                <a:srgbClr val="070101"/>
              </a:solidFill>
            </a:ln>
          </p:spPr>
          <p:txBody>
            <a:bodyPr wrap="square" lIns="0" tIns="0" rIns="0" bIns="0" rtlCol="0"/>
            <a:lstStyle/>
            <a:p/>
          </p:txBody>
        </p:sp>
        <p:sp>
          <p:nvSpPr>
            <p:cNvPr id="4770" name="object 4770" descr=""/>
            <p:cNvSpPr/>
            <p:nvPr/>
          </p:nvSpPr>
          <p:spPr>
            <a:xfrm>
              <a:off x="3863691" y="2195129"/>
              <a:ext cx="0" cy="12065"/>
            </a:xfrm>
            <a:custGeom>
              <a:avLst/>
              <a:gdLst/>
              <a:ahLst/>
              <a:cxnLst/>
              <a:rect l="l" t="t" r="r" b="b"/>
              <a:pathLst>
                <a:path w="0" h="12064">
                  <a:moveTo>
                    <a:pt x="0" y="11506"/>
                  </a:moveTo>
                  <a:lnTo>
                    <a:pt x="0" y="0"/>
                  </a:lnTo>
                </a:path>
              </a:pathLst>
            </a:custGeom>
            <a:ln w="6426">
              <a:solidFill>
                <a:srgbClr val="070101"/>
              </a:solidFill>
            </a:ln>
          </p:spPr>
          <p:txBody>
            <a:bodyPr wrap="square" lIns="0" tIns="0" rIns="0" bIns="0" rtlCol="0"/>
            <a:lstStyle/>
            <a:p/>
          </p:txBody>
        </p:sp>
        <p:sp>
          <p:nvSpPr>
            <p:cNvPr id="4771" name="object 4771" descr=""/>
            <p:cNvSpPr/>
            <p:nvPr/>
          </p:nvSpPr>
          <p:spPr>
            <a:xfrm>
              <a:off x="3863084" y="2198519"/>
              <a:ext cx="0" cy="8255"/>
            </a:xfrm>
            <a:custGeom>
              <a:avLst/>
              <a:gdLst/>
              <a:ahLst/>
              <a:cxnLst/>
              <a:rect l="l" t="t" r="r" b="b"/>
              <a:pathLst>
                <a:path w="0" h="8255">
                  <a:moveTo>
                    <a:pt x="0" y="8115"/>
                  </a:moveTo>
                  <a:lnTo>
                    <a:pt x="0" y="0"/>
                  </a:lnTo>
                </a:path>
              </a:pathLst>
            </a:custGeom>
            <a:ln w="6426">
              <a:solidFill>
                <a:srgbClr val="070101"/>
              </a:solidFill>
            </a:ln>
          </p:spPr>
          <p:txBody>
            <a:bodyPr wrap="square" lIns="0" tIns="0" rIns="0" bIns="0" rtlCol="0"/>
            <a:lstStyle/>
            <a:p/>
          </p:txBody>
        </p:sp>
        <p:sp>
          <p:nvSpPr>
            <p:cNvPr id="4772" name="object 4772" descr=""/>
            <p:cNvSpPr/>
            <p:nvPr/>
          </p:nvSpPr>
          <p:spPr>
            <a:xfrm>
              <a:off x="3862489" y="2201923"/>
              <a:ext cx="0" cy="5080"/>
            </a:xfrm>
            <a:custGeom>
              <a:avLst/>
              <a:gdLst/>
              <a:ahLst/>
              <a:cxnLst/>
              <a:rect l="l" t="t" r="r" b="b"/>
              <a:pathLst>
                <a:path w="0" h="5080">
                  <a:moveTo>
                    <a:pt x="0" y="4711"/>
                  </a:moveTo>
                  <a:lnTo>
                    <a:pt x="0" y="0"/>
                  </a:lnTo>
                </a:path>
              </a:pathLst>
            </a:custGeom>
            <a:ln w="6426">
              <a:solidFill>
                <a:srgbClr val="070101"/>
              </a:solidFill>
            </a:ln>
          </p:spPr>
          <p:txBody>
            <a:bodyPr wrap="square" lIns="0" tIns="0" rIns="0" bIns="0" rtlCol="0"/>
            <a:lstStyle/>
            <a:p/>
          </p:txBody>
        </p:sp>
        <p:sp>
          <p:nvSpPr>
            <p:cNvPr id="4773" name="object 4773" descr=""/>
            <p:cNvSpPr/>
            <p:nvPr/>
          </p:nvSpPr>
          <p:spPr>
            <a:xfrm>
              <a:off x="3861880" y="2205327"/>
              <a:ext cx="0" cy="1905"/>
            </a:xfrm>
            <a:custGeom>
              <a:avLst/>
              <a:gdLst/>
              <a:ahLst/>
              <a:cxnLst/>
              <a:rect l="l" t="t" r="r" b="b"/>
              <a:pathLst>
                <a:path w="0" h="1905">
                  <a:moveTo>
                    <a:pt x="0" y="1308"/>
                  </a:moveTo>
                  <a:lnTo>
                    <a:pt x="0" y="0"/>
                  </a:lnTo>
                </a:path>
                <a:path w="0" h="1905">
                  <a:moveTo>
                    <a:pt x="0" y="1308"/>
                  </a:moveTo>
                  <a:lnTo>
                    <a:pt x="0" y="0"/>
                  </a:lnTo>
                </a:path>
              </a:pathLst>
            </a:custGeom>
            <a:ln w="6426">
              <a:solidFill>
                <a:srgbClr val="070101"/>
              </a:solidFill>
            </a:ln>
          </p:spPr>
          <p:txBody>
            <a:bodyPr wrap="square" lIns="0" tIns="0" rIns="0" bIns="0" rtlCol="0"/>
            <a:lstStyle/>
            <a:p/>
          </p:txBody>
        </p:sp>
        <p:sp>
          <p:nvSpPr>
            <p:cNvPr id="4774" name="object 4774" descr=""/>
            <p:cNvSpPr/>
            <p:nvPr/>
          </p:nvSpPr>
          <p:spPr>
            <a:xfrm>
              <a:off x="3869983" y="2159404"/>
              <a:ext cx="8890" cy="47625"/>
            </a:xfrm>
            <a:custGeom>
              <a:avLst/>
              <a:gdLst/>
              <a:ahLst/>
              <a:cxnLst/>
              <a:rect l="l" t="t" r="r" b="b"/>
              <a:pathLst>
                <a:path w="8889" h="47625">
                  <a:moveTo>
                    <a:pt x="8331" y="47231"/>
                  </a:moveTo>
                  <a:lnTo>
                    <a:pt x="0" y="0"/>
                  </a:lnTo>
                </a:path>
              </a:pathLst>
            </a:custGeom>
            <a:ln w="6426">
              <a:solidFill>
                <a:srgbClr val="070101"/>
              </a:solidFill>
            </a:ln>
          </p:spPr>
          <p:txBody>
            <a:bodyPr wrap="square" lIns="0" tIns="0" rIns="0" bIns="0" rtlCol="0"/>
            <a:lstStyle/>
            <a:p/>
          </p:txBody>
        </p:sp>
        <p:sp>
          <p:nvSpPr>
            <p:cNvPr id="4775" name="object 4775" descr=""/>
            <p:cNvSpPr/>
            <p:nvPr/>
          </p:nvSpPr>
          <p:spPr>
            <a:xfrm>
              <a:off x="3861658" y="2206635"/>
              <a:ext cx="17145" cy="0"/>
            </a:xfrm>
            <a:custGeom>
              <a:avLst/>
              <a:gdLst/>
              <a:ahLst/>
              <a:cxnLst/>
              <a:rect l="l" t="t" r="r" b="b"/>
              <a:pathLst>
                <a:path w="17145" h="0">
                  <a:moveTo>
                    <a:pt x="0" y="0"/>
                  </a:moveTo>
                  <a:lnTo>
                    <a:pt x="16662" y="0"/>
                  </a:lnTo>
                </a:path>
              </a:pathLst>
            </a:custGeom>
            <a:ln w="6426">
              <a:solidFill>
                <a:srgbClr val="070101"/>
              </a:solidFill>
            </a:ln>
          </p:spPr>
          <p:txBody>
            <a:bodyPr wrap="square" lIns="0" tIns="0" rIns="0" bIns="0" rtlCol="0"/>
            <a:lstStyle/>
            <a:p/>
          </p:txBody>
        </p:sp>
        <p:sp>
          <p:nvSpPr>
            <p:cNvPr id="4776" name="object 4776" descr=""/>
            <p:cNvSpPr/>
            <p:nvPr/>
          </p:nvSpPr>
          <p:spPr>
            <a:xfrm>
              <a:off x="3861661" y="2159401"/>
              <a:ext cx="8890" cy="472440"/>
            </a:xfrm>
            <a:custGeom>
              <a:avLst/>
              <a:gdLst/>
              <a:ahLst/>
              <a:cxnLst/>
              <a:rect l="l" t="t" r="r" b="b"/>
              <a:pathLst>
                <a:path w="8889" h="472439">
                  <a:moveTo>
                    <a:pt x="8318" y="0"/>
                  </a:moveTo>
                  <a:lnTo>
                    <a:pt x="0" y="47231"/>
                  </a:lnTo>
                </a:path>
                <a:path w="8889" h="472439">
                  <a:moveTo>
                    <a:pt x="8318" y="0"/>
                  </a:moveTo>
                  <a:lnTo>
                    <a:pt x="8318" y="472325"/>
                  </a:lnTo>
                </a:path>
              </a:pathLst>
            </a:custGeom>
            <a:ln w="6426">
              <a:solidFill>
                <a:srgbClr val="070101"/>
              </a:solidFill>
            </a:ln>
          </p:spPr>
          <p:txBody>
            <a:bodyPr wrap="square" lIns="0" tIns="0" rIns="0" bIns="0" rtlCol="0"/>
            <a:lstStyle/>
            <a:p/>
          </p:txBody>
        </p:sp>
        <p:sp>
          <p:nvSpPr>
            <p:cNvPr id="4777" name="object 4777" descr=""/>
            <p:cNvSpPr/>
            <p:nvPr/>
          </p:nvSpPr>
          <p:spPr>
            <a:xfrm>
              <a:off x="4865553" y="1398620"/>
              <a:ext cx="0" cy="345440"/>
            </a:xfrm>
            <a:custGeom>
              <a:avLst/>
              <a:gdLst/>
              <a:ahLst/>
              <a:cxnLst/>
              <a:rect l="l" t="t" r="r" b="b"/>
              <a:pathLst>
                <a:path w="0" h="345439">
                  <a:moveTo>
                    <a:pt x="0" y="345389"/>
                  </a:moveTo>
                  <a:lnTo>
                    <a:pt x="0" y="0"/>
                  </a:lnTo>
                </a:path>
              </a:pathLst>
            </a:custGeom>
            <a:ln w="6426">
              <a:solidFill>
                <a:srgbClr val="070101"/>
              </a:solidFill>
            </a:ln>
          </p:spPr>
          <p:txBody>
            <a:bodyPr wrap="square" lIns="0" tIns="0" rIns="0" bIns="0" rtlCol="0"/>
            <a:lstStyle/>
            <a:p/>
          </p:txBody>
        </p:sp>
        <p:sp>
          <p:nvSpPr>
            <p:cNvPr id="4778" name="object 4778" descr=""/>
            <p:cNvSpPr/>
            <p:nvPr/>
          </p:nvSpPr>
          <p:spPr>
            <a:xfrm>
              <a:off x="4865553" y="1761714"/>
              <a:ext cx="0" cy="35560"/>
            </a:xfrm>
            <a:custGeom>
              <a:avLst/>
              <a:gdLst/>
              <a:ahLst/>
              <a:cxnLst/>
              <a:rect l="l" t="t" r="r" b="b"/>
              <a:pathLst>
                <a:path w="0" h="35560">
                  <a:moveTo>
                    <a:pt x="0" y="35432"/>
                  </a:moveTo>
                  <a:lnTo>
                    <a:pt x="0" y="0"/>
                  </a:lnTo>
                </a:path>
              </a:pathLst>
            </a:custGeom>
            <a:ln w="6426">
              <a:solidFill>
                <a:srgbClr val="070101"/>
              </a:solidFill>
            </a:ln>
          </p:spPr>
          <p:txBody>
            <a:bodyPr wrap="square" lIns="0" tIns="0" rIns="0" bIns="0" rtlCol="0"/>
            <a:lstStyle/>
            <a:p/>
          </p:txBody>
        </p:sp>
        <p:sp>
          <p:nvSpPr>
            <p:cNvPr id="4779" name="object 4779" descr=""/>
            <p:cNvSpPr/>
            <p:nvPr/>
          </p:nvSpPr>
          <p:spPr>
            <a:xfrm>
              <a:off x="4865553" y="1814861"/>
              <a:ext cx="0" cy="345440"/>
            </a:xfrm>
            <a:custGeom>
              <a:avLst/>
              <a:gdLst/>
              <a:ahLst/>
              <a:cxnLst/>
              <a:rect l="l" t="t" r="r" b="b"/>
              <a:pathLst>
                <a:path w="0" h="345439">
                  <a:moveTo>
                    <a:pt x="0" y="345389"/>
                  </a:moveTo>
                  <a:lnTo>
                    <a:pt x="0" y="0"/>
                  </a:lnTo>
                </a:path>
              </a:pathLst>
            </a:custGeom>
            <a:ln w="6426">
              <a:solidFill>
                <a:srgbClr val="070101"/>
              </a:solidFill>
            </a:ln>
          </p:spPr>
          <p:txBody>
            <a:bodyPr wrap="square" lIns="0" tIns="0" rIns="0" bIns="0" rtlCol="0"/>
            <a:lstStyle/>
            <a:p/>
          </p:txBody>
        </p:sp>
        <p:sp>
          <p:nvSpPr>
            <p:cNvPr id="4780" name="object 4780" descr=""/>
            <p:cNvSpPr/>
            <p:nvPr/>
          </p:nvSpPr>
          <p:spPr>
            <a:xfrm>
              <a:off x="4865553" y="2523354"/>
              <a:ext cx="0" cy="35560"/>
            </a:xfrm>
            <a:custGeom>
              <a:avLst/>
              <a:gdLst/>
              <a:ahLst/>
              <a:cxnLst/>
              <a:rect l="l" t="t" r="r" b="b"/>
              <a:pathLst>
                <a:path w="0" h="35560">
                  <a:moveTo>
                    <a:pt x="0" y="0"/>
                  </a:moveTo>
                  <a:lnTo>
                    <a:pt x="0" y="35420"/>
                  </a:lnTo>
                </a:path>
              </a:pathLst>
            </a:custGeom>
            <a:ln w="6426">
              <a:solidFill>
                <a:srgbClr val="070101"/>
              </a:solidFill>
            </a:ln>
          </p:spPr>
          <p:txBody>
            <a:bodyPr wrap="square" lIns="0" tIns="0" rIns="0" bIns="0" rtlCol="0"/>
            <a:lstStyle/>
            <a:p/>
          </p:txBody>
        </p:sp>
        <p:sp>
          <p:nvSpPr>
            <p:cNvPr id="4781" name="object 4781" descr=""/>
            <p:cNvSpPr/>
            <p:nvPr/>
          </p:nvSpPr>
          <p:spPr>
            <a:xfrm>
              <a:off x="4865553" y="2160251"/>
              <a:ext cx="0" cy="345440"/>
            </a:xfrm>
            <a:custGeom>
              <a:avLst/>
              <a:gdLst/>
              <a:ahLst/>
              <a:cxnLst/>
              <a:rect l="l" t="t" r="r" b="b"/>
              <a:pathLst>
                <a:path w="0" h="345439">
                  <a:moveTo>
                    <a:pt x="0" y="0"/>
                  </a:moveTo>
                  <a:lnTo>
                    <a:pt x="0" y="345389"/>
                  </a:lnTo>
                </a:path>
              </a:pathLst>
            </a:custGeom>
            <a:ln w="6426">
              <a:solidFill>
                <a:srgbClr val="070101"/>
              </a:solidFill>
            </a:ln>
          </p:spPr>
          <p:txBody>
            <a:bodyPr wrap="square" lIns="0" tIns="0" rIns="0" bIns="0" rtlCol="0"/>
            <a:lstStyle/>
            <a:p/>
          </p:txBody>
        </p:sp>
        <p:sp>
          <p:nvSpPr>
            <p:cNvPr id="4782" name="object 4782" descr=""/>
            <p:cNvSpPr/>
            <p:nvPr/>
          </p:nvSpPr>
          <p:spPr>
            <a:xfrm>
              <a:off x="4865553" y="2576485"/>
              <a:ext cx="0" cy="345440"/>
            </a:xfrm>
            <a:custGeom>
              <a:avLst/>
              <a:gdLst/>
              <a:ahLst/>
              <a:cxnLst/>
              <a:rect l="l" t="t" r="r" b="b"/>
              <a:pathLst>
                <a:path w="0" h="345439">
                  <a:moveTo>
                    <a:pt x="0" y="0"/>
                  </a:moveTo>
                  <a:lnTo>
                    <a:pt x="0" y="345389"/>
                  </a:lnTo>
                </a:path>
              </a:pathLst>
            </a:custGeom>
            <a:ln w="6426">
              <a:solidFill>
                <a:srgbClr val="070101"/>
              </a:solidFill>
            </a:ln>
          </p:spPr>
          <p:txBody>
            <a:bodyPr wrap="square" lIns="0" tIns="0" rIns="0" bIns="0" rtlCol="0"/>
            <a:lstStyle/>
            <a:p/>
          </p:txBody>
        </p:sp>
        <p:sp>
          <p:nvSpPr>
            <p:cNvPr id="4783" name="object 4783" descr=""/>
            <p:cNvSpPr/>
            <p:nvPr/>
          </p:nvSpPr>
          <p:spPr>
            <a:xfrm>
              <a:off x="5744445" y="2614865"/>
              <a:ext cx="0" cy="45720"/>
            </a:xfrm>
            <a:custGeom>
              <a:avLst/>
              <a:gdLst/>
              <a:ahLst/>
              <a:cxnLst/>
              <a:rect l="l" t="t" r="r" b="b"/>
              <a:pathLst>
                <a:path w="0" h="45719">
                  <a:moveTo>
                    <a:pt x="0" y="0"/>
                  </a:moveTo>
                  <a:lnTo>
                    <a:pt x="0" y="45529"/>
                  </a:lnTo>
                </a:path>
              </a:pathLst>
            </a:custGeom>
            <a:ln w="6426">
              <a:solidFill>
                <a:srgbClr val="070101"/>
              </a:solidFill>
            </a:ln>
          </p:spPr>
          <p:txBody>
            <a:bodyPr wrap="square" lIns="0" tIns="0" rIns="0" bIns="0" rtlCol="0"/>
            <a:lstStyle/>
            <a:p/>
          </p:txBody>
        </p:sp>
        <p:sp>
          <p:nvSpPr>
            <p:cNvPr id="4784" name="object 4784" descr=""/>
            <p:cNvSpPr/>
            <p:nvPr/>
          </p:nvSpPr>
          <p:spPr>
            <a:xfrm>
              <a:off x="5743850" y="2614865"/>
              <a:ext cx="0" cy="42545"/>
            </a:xfrm>
            <a:custGeom>
              <a:avLst/>
              <a:gdLst/>
              <a:ahLst/>
              <a:cxnLst/>
              <a:rect l="l" t="t" r="r" b="b"/>
              <a:pathLst>
                <a:path w="0" h="42544">
                  <a:moveTo>
                    <a:pt x="0" y="0"/>
                  </a:moveTo>
                  <a:lnTo>
                    <a:pt x="0" y="42125"/>
                  </a:lnTo>
                </a:path>
              </a:pathLst>
            </a:custGeom>
            <a:ln w="6426">
              <a:solidFill>
                <a:srgbClr val="070101"/>
              </a:solidFill>
            </a:ln>
          </p:spPr>
          <p:txBody>
            <a:bodyPr wrap="square" lIns="0" tIns="0" rIns="0" bIns="0" rtlCol="0"/>
            <a:lstStyle/>
            <a:p/>
          </p:txBody>
        </p:sp>
        <p:sp>
          <p:nvSpPr>
            <p:cNvPr id="4785" name="object 4785" descr=""/>
            <p:cNvSpPr/>
            <p:nvPr/>
          </p:nvSpPr>
          <p:spPr>
            <a:xfrm>
              <a:off x="5743242" y="2614865"/>
              <a:ext cx="0" cy="38735"/>
            </a:xfrm>
            <a:custGeom>
              <a:avLst/>
              <a:gdLst/>
              <a:ahLst/>
              <a:cxnLst/>
              <a:rect l="l" t="t" r="r" b="b"/>
              <a:pathLst>
                <a:path w="0" h="38735">
                  <a:moveTo>
                    <a:pt x="0" y="0"/>
                  </a:moveTo>
                  <a:lnTo>
                    <a:pt x="0" y="38722"/>
                  </a:lnTo>
                </a:path>
              </a:pathLst>
            </a:custGeom>
            <a:ln w="6426">
              <a:solidFill>
                <a:srgbClr val="070101"/>
              </a:solidFill>
            </a:ln>
          </p:spPr>
          <p:txBody>
            <a:bodyPr wrap="square" lIns="0" tIns="0" rIns="0" bIns="0" rtlCol="0"/>
            <a:lstStyle/>
            <a:p/>
          </p:txBody>
        </p:sp>
        <p:sp>
          <p:nvSpPr>
            <p:cNvPr id="4786" name="object 4786" descr=""/>
            <p:cNvSpPr/>
            <p:nvPr/>
          </p:nvSpPr>
          <p:spPr>
            <a:xfrm>
              <a:off x="5742646" y="2614865"/>
              <a:ext cx="0" cy="35560"/>
            </a:xfrm>
            <a:custGeom>
              <a:avLst/>
              <a:gdLst/>
              <a:ahLst/>
              <a:cxnLst/>
              <a:rect l="l" t="t" r="r" b="b"/>
              <a:pathLst>
                <a:path w="0" h="35560">
                  <a:moveTo>
                    <a:pt x="0" y="0"/>
                  </a:moveTo>
                  <a:lnTo>
                    <a:pt x="0" y="35331"/>
                  </a:lnTo>
                </a:path>
              </a:pathLst>
            </a:custGeom>
            <a:ln w="6426">
              <a:solidFill>
                <a:srgbClr val="070101"/>
              </a:solidFill>
            </a:ln>
          </p:spPr>
          <p:txBody>
            <a:bodyPr wrap="square" lIns="0" tIns="0" rIns="0" bIns="0" rtlCol="0"/>
            <a:lstStyle/>
            <a:p/>
          </p:txBody>
        </p:sp>
        <p:sp>
          <p:nvSpPr>
            <p:cNvPr id="4787" name="object 4787" descr=""/>
            <p:cNvSpPr/>
            <p:nvPr/>
          </p:nvSpPr>
          <p:spPr>
            <a:xfrm>
              <a:off x="5742052" y="2614865"/>
              <a:ext cx="0" cy="32384"/>
            </a:xfrm>
            <a:custGeom>
              <a:avLst/>
              <a:gdLst/>
              <a:ahLst/>
              <a:cxnLst/>
              <a:rect l="l" t="t" r="r" b="b"/>
              <a:pathLst>
                <a:path w="0" h="32385">
                  <a:moveTo>
                    <a:pt x="0" y="0"/>
                  </a:moveTo>
                  <a:lnTo>
                    <a:pt x="0" y="31927"/>
                  </a:lnTo>
                </a:path>
              </a:pathLst>
            </a:custGeom>
            <a:ln w="6426">
              <a:solidFill>
                <a:srgbClr val="070101"/>
              </a:solidFill>
            </a:ln>
          </p:spPr>
          <p:txBody>
            <a:bodyPr wrap="square" lIns="0" tIns="0" rIns="0" bIns="0" rtlCol="0"/>
            <a:lstStyle/>
            <a:p/>
          </p:txBody>
        </p:sp>
        <p:sp>
          <p:nvSpPr>
            <p:cNvPr id="4788" name="object 4788" descr=""/>
            <p:cNvSpPr/>
            <p:nvPr/>
          </p:nvSpPr>
          <p:spPr>
            <a:xfrm>
              <a:off x="5741443" y="2614865"/>
              <a:ext cx="0" cy="28575"/>
            </a:xfrm>
            <a:custGeom>
              <a:avLst/>
              <a:gdLst/>
              <a:ahLst/>
              <a:cxnLst/>
              <a:rect l="l" t="t" r="r" b="b"/>
              <a:pathLst>
                <a:path w="0" h="28575">
                  <a:moveTo>
                    <a:pt x="0" y="0"/>
                  </a:moveTo>
                  <a:lnTo>
                    <a:pt x="0" y="28524"/>
                  </a:lnTo>
                </a:path>
              </a:pathLst>
            </a:custGeom>
            <a:ln w="6426">
              <a:solidFill>
                <a:srgbClr val="070101"/>
              </a:solidFill>
            </a:ln>
          </p:spPr>
          <p:txBody>
            <a:bodyPr wrap="square" lIns="0" tIns="0" rIns="0" bIns="0" rtlCol="0"/>
            <a:lstStyle/>
            <a:p/>
          </p:txBody>
        </p:sp>
        <p:sp>
          <p:nvSpPr>
            <p:cNvPr id="4789" name="object 4789" descr=""/>
            <p:cNvSpPr/>
            <p:nvPr/>
          </p:nvSpPr>
          <p:spPr>
            <a:xfrm>
              <a:off x="5740848" y="2614865"/>
              <a:ext cx="0" cy="25400"/>
            </a:xfrm>
            <a:custGeom>
              <a:avLst/>
              <a:gdLst/>
              <a:ahLst/>
              <a:cxnLst/>
              <a:rect l="l" t="t" r="r" b="b"/>
              <a:pathLst>
                <a:path w="0" h="25400">
                  <a:moveTo>
                    <a:pt x="0" y="0"/>
                  </a:moveTo>
                  <a:lnTo>
                    <a:pt x="0" y="25120"/>
                  </a:lnTo>
                </a:path>
              </a:pathLst>
            </a:custGeom>
            <a:ln w="6426">
              <a:solidFill>
                <a:srgbClr val="070101"/>
              </a:solidFill>
            </a:ln>
          </p:spPr>
          <p:txBody>
            <a:bodyPr wrap="square" lIns="0" tIns="0" rIns="0" bIns="0" rtlCol="0"/>
            <a:lstStyle/>
            <a:p/>
          </p:txBody>
        </p:sp>
        <p:sp>
          <p:nvSpPr>
            <p:cNvPr id="4790" name="object 4790" descr=""/>
            <p:cNvSpPr/>
            <p:nvPr/>
          </p:nvSpPr>
          <p:spPr>
            <a:xfrm>
              <a:off x="5740241" y="2614865"/>
              <a:ext cx="0" cy="22225"/>
            </a:xfrm>
            <a:custGeom>
              <a:avLst/>
              <a:gdLst/>
              <a:ahLst/>
              <a:cxnLst/>
              <a:rect l="l" t="t" r="r" b="b"/>
              <a:pathLst>
                <a:path w="0" h="22225">
                  <a:moveTo>
                    <a:pt x="0" y="0"/>
                  </a:moveTo>
                  <a:lnTo>
                    <a:pt x="0" y="21717"/>
                  </a:lnTo>
                </a:path>
              </a:pathLst>
            </a:custGeom>
            <a:ln w="6426">
              <a:solidFill>
                <a:srgbClr val="070101"/>
              </a:solidFill>
            </a:ln>
          </p:spPr>
          <p:txBody>
            <a:bodyPr wrap="square" lIns="0" tIns="0" rIns="0" bIns="0" rtlCol="0"/>
            <a:lstStyle/>
            <a:p/>
          </p:txBody>
        </p:sp>
        <p:sp>
          <p:nvSpPr>
            <p:cNvPr id="4791" name="object 4791" descr=""/>
            <p:cNvSpPr/>
            <p:nvPr/>
          </p:nvSpPr>
          <p:spPr>
            <a:xfrm>
              <a:off x="5739645" y="2614865"/>
              <a:ext cx="0" cy="18415"/>
            </a:xfrm>
            <a:custGeom>
              <a:avLst/>
              <a:gdLst/>
              <a:ahLst/>
              <a:cxnLst/>
              <a:rect l="l" t="t" r="r" b="b"/>
              <a:pathLst>
                <a:path w="0" h="18414">
                  <a:moveTo>
                    <a:pt x="0" y="0"/>
                  </a:moveTo>
                  <a:lnTo>
                    <a:pt x="0" y="18313"/>
                  </a:lnTo>
                </a:path>
              </a:pathLst>
            </a:custGeom>
            <a:ln w="6426">
              <a:solidFill>
                <a:srgbClr val="070101"/>
              </a:solidFill>
            </a:ln>
          </p:spPr>
          <p:txBody>
            <a:bodyPr wrap="square" lIns="0" tIns="0" rIns="0" bIns="0" rtlCol="0"/>
            <a:lstStyle/>
            <a:p/>
          </p:txBody>
        </p:sp>
        <p:sp>
          <p:nvSpPr>
            <p:cNvPr id="4792" name="object 4792" descr=""/>
            <p:cNvSpPr/>
            <p:nvPr/>
          </p:nvSpPr>
          <p:spPr>
            <a:xfrm>
              <a:off x="5739050" y="2614865"/>
              <a:ext cx="0" cy="15240"/>
            </a:xfrm>
            <a:custGeom>
              <a:avLst/>
              <a:gdLst/>
              <a:ahLst/>
              <a:cxnLst/>
              <a:rect l="l" t="t" r="r" b="b"/>
              <a:pathLst>
                <a:path w="0" h="15239">
                  <a:moveTo>
                    <a:pt x="0" y="0"/>
                  </a:moveTo>
                  <a:lnTo>
                    <a:pt x="0" y="14909"/>
                  </a:lnTo>
                </a:path>
              </a:pathLst>
            </a:custGeom>
            <a:ln w="6426">
              <a:solidFill>
                <a:srgbClr val="070101"/>
              </a:solidFill>
            </a:ln>
          </p:spPr>
          <p:txBody>
            <a:bodyPr wrap="square" lIns="0" tIns="0" rIns="0" bIns="0" rtlCol="0"/>
            <a:lstStyle/>
            <a:p/>
          </p:txBody>
        </p:sp>
        <p:sp>
          <p:nvSpPr>
            <p:cNvPr id="4793" name="object 4793" descr=""/>
            <p:cNvSpPr/>
            <p:nvPr/>
          </p:nvSpPr>
          <p:spPr>
            <a:xfrm>
              <a:off x="5738442" y="2614865"/>
              <a:ext cx="0" cy="12065"/>
            </a:xfrm>
            <a:custGeom>
              <a:avLst/>
              <a:gdLst/>
              <a:ahLst/>
              <a:cxnLst/>
              <a:rect l="l" t="t" r="r" b="b"/>
              <a:pathLst>
                <a:path w="0" h="12064">
                  <a:moveTo>
                    <a:pt x="0" y="0"/>
                  </a:moveTo>
                  <a:lnTo>
                    <a:pt x="0" y="11518"/>
                  </a:lnTo>
                </a:path>
              </a:pathLst>
            </a:custGeom>
            <a:ln w="6426">
              <a:solidFill>
                <a:srgbClr val="070101"/>
              </a:solidFill>
            </a:ln>
          </p:spPr>
          <p:txBody>
            <a:bodyPr wrap="square" lIns="0" tIns="0" rIns="0" bIns="0" rtlCol="0"/>
            <a:lstStyle/>
            <a:p/>
          </p:txBody>
        </p:sp>
        <p:sp>
          <p:nvSpPr>
            <p:cNvPr id="4794" name="object 4794" descr=""/>
            <p:cNvSpPr/>
            <p:nvPr/>
          </p:nvSpPr>
          <p:spPr>
            <a:xfrm>
              <a:off x="5737847" y="2614865"/>
              <a:ext cx="0" cy="8255"/>
            </a:xfrm>
            <a:custGeom>
              <a:avLst/>
              <a:gdLst/>
              <a:ahLst/>
              <a:cxnLst/>
              <a:rect l="l" t="t" r="r" b="b"/>
              <a:pathLst>
                <a:path w="0" h="8255">
                  <a:moveTo>
                    <a:pt x="0" y="0"/>
                  </a:moveTo>
                  <a:lnTo>
                    <a:pt x="0" y="8115"/>
                  </a:lnTo>
                </a:path>
              </a:pathLst>
            </a:custGeom>
            <a:ln w="6426">
              <a:solidFill>
                <a:srgbClr val="070101"/>
              </a:solidFill>
            </a:ln>
          </p:spPr>
          <p:txBody>
            <a:bodyPr wrap="square" lIns="0" tIns="0" rIns="0" bIns="0" rtlCol="0"/>
            <a:lstStyle/>
            <a:p/>
          </p:txBody>
        </p:sp>
        <p:sp>
          <p:nvSpPr>
            <p:cNvPr id="4795" name="object 4795" descr=""/>
            <p:cNvSpPr/>
            <p:nvPr/>
          </p:nvSpPr>
          <p:spPr>
            <a:xfrm>
              <a:off x="5737251" y="2614865"/>
              <a:ext cx="0" cy="5080"/>
            </a:xfrm>
            <a:custGeom>
              <a:avLst/>
              <a:gdLst/>
              <a:ahLst/>
              <a:cxnLst/>
              <a:rect l="l" t="t" r="r" b="b"/>
              <a:pathLst>
                <a:path w="0" h="5080">
                  <a:moveTo>
                    <a:pt x="0" y="0"/>
                  </a:moveTo>
                  <a:lnTo>
                    <a:pt x="0" y="4711"/>
                  </a:lnTo>
                </a:path>
              </a:pathLst>
            </a:custGeom>
            <a:ln w="6426">
              <a:solidFill>
                <a:srgbClr val="070101"/>
              </a:solidFill>
            </a:ln>
          </p:spPr>
          <p:txBody>
            <a:bodyPr wrap="square" lIns="0" tIns="0" rIns="0" bIns="0" rtlCol="0"/>
            <a:lstStyle/>
            <a:p/>
          </p:txBody>
        </p:sp>
        <p:sp>
          <p:nvSpPr>
            <p:cNvPr id="4796" name="object 4796" descr=""/>
            <p:cNvSpPr/>
            <p:nvPr/>
          </p:nvSpPr>
          <p:spPr>
            <a:xfrm>
              <a:off x="5736644" y="2614865"/>
              <a:ext cx="0" cy="1905"/>
            </a:xfrm>
            <a:custGeom>
              <a:avLst/>
              <a:gdLst/>
              <a:ahLst/>
              <a:cxnLst/>
              <a:rect l="l" t="t" r="r" b="b"/>
              <a:pathLst>
                <a:path w="0" h="1905">
                  <a:moveTo>
                    <a:pt x="0" y="0"/>
                  </a:moveTo>
                  <a:lnTo>
                    <a:pt x="0" y="1308"/>
                  </a:lnTo>
                </a:path>
                <a:path w="0" h="1905">
                  <a:moveTo>
                    <a:pt x="0" y="0"/>
                  </a:moveTo>
                  <a:lnTo>
                    <a:pt x="0" y="1308"/>
                  </a:lnTo>
                </a:path>
              </a:pathLst>
            </a:custGeom>
            <a:ln w="6426">
              <a:solidFill>
                <a:srgbClr val="070101"/>
              </a:solidFill>
            </a:ln>
          </p:spPr>
          <p:txBody>
            <a:bodyPr wrap="square" lIns="0" tIns="0" rIns="0" bIns="0" rtlCol="0"/>
            <a:lstStyle/>
            <a:p/>
          </p:txBody>
        </p:sp>
        <p:sp>
          <p:nvSpPr>
            <p:cNvPr id="4797" name="object 4797" descr=""/>
            <p:cNvSpPr/>
            <p:nvPr/>
          </p:nvSpPr>
          <p:spPr>
            <a:xfrm>
              <a:off x="5745040" y="2614865"/>
              <a:ext cx="0" cy="45720"/>
            </a:xfrm>
            <a:custGeom>
              <a:avLst/>
              <a:gdLst/>
              <a:ahLst/>
              <a:cxnLst/>
              <a:rect l="l" t="t" r="r" b="b"/>
              <a:pathLst>
                <a:path w="0" h="45719">
                  <a:moveTo>
                    <a:pt x="0" y="0"/>
                  </a:moveTo>
                  <a:lnTo>
                    <a:pt x="0" y="45529"/>
                  </a:lnTo>
                </a:path>
              </a:pathLst>
            </a:custGeom>
            <a:ln w="6426">
              <a:solidFill>
                <a:srgbClr val="070101"/>
              </a:solidFill>
            </a:ln>
          </p:spPr>
          <p:txBody>
            <a:bodyPr wrap="square" lIns="0" tIns="0" rIns="0" bIns="0" rtlCol="0"/>
            <a:lstStyle/>
            <a:p/>
          </p:txBody>
        </p:sp>
        <p:sp>
          <p:nvSpPr>
            <p:cNvPr id="4798" name="object 4798" descr=""/>
            <p:cNvSpPr/>
            <p:nvPr/>
          </p:nvSpPr>
          <p:spPr>
            <a:xfrm>
              <a:off x="5745648" y="2614865"/>
              <a:ext cx="0" cy="42545"/>
            </a:xfrm>
            <a:custGeom>
              <a:avLst/>
              <a:gdLst/>
              <a:ahLst/>
              <a:cxnLst/>
              <a:rect l="l" t="t" r="r" b="b"/>
              <a:pathLst>
                <a:path w="0" h="42544">
                  <a:moveTo>
                    <a:pt x="0" y="0"/>
                  </a:moveTo>
                  <a:lnTo>
                    <a:pt x="0" y="42125"/>
                  </a:lnTo>
                </a:path>
              </a:pathLst>
            </a:custGeom>
            <a:ln w="6426">
              <a:solidFill>
                <a:srgbClr val="070101"/>
              </a:solidFill>
            </a:ln>
          </p:spPr>
          <p:txBody>
            <a:bodyPr wrap="square" lIns="0" tIns="0" rIns="0" bIns="0" rtlCol="0"/>
            <a:lstStyle/>
            <a:p/>
          </p:txBody>
        </p:sp>
        <p:sp>
          <p:nvSpPr>
            <p:cNvPr id="4799" name="object 4799" descr=""/>
            <p:cNvSpPr/>
            <p:nvPr/>
          </p:nvSpPr>
          <p:spPr>
            <a:xfrm>
              <a:off x="5746243" y="2614865"/>
              <a:ext cx="0" cy="38735"/>
            </a:xfrm>
            <a:custGeom>
              <a:avLst/>
              <a:gdLst/>
              <a:ahLst/>
              <a:cxnLst/>
              <a:rect l="l" t="t" r="r" b="b"/>
              <a:pathLst>
                <a:path w="0" h="38735">
                  <a:moveTo>
                    <a:pt x="0" y="0"/>
                  </a:moveTo>
                  <a:lnTo>
                    <a:pt x="0" y="38722"/>
                  </a:lnTo>
                </a:path>
              </a:pathLst>
            </a:custGeom>
            <a:ln w="6426">
              <a:solidFill>
                <a:srgbClr val="070101"/>
              </a:solidFill>
            </a:ln>
          </p:spPr>
          <p:txBody>
            <a:bodyPr wrap="square" lIns="0" tIns="0" rIns="0" bIns="0" rtlCol="0"/>
            <a:lstStyle/>
            <a:p/>
          </p:txBody>
        </p:sp>
        <p:sp>
          <p:nvSpPr>
            <p:cNvPr id="4800" name="object 4800" descr=""/>
            <p:cNvSpPr/>
            <p:nvPr/>
          </p:nvSpPr>
          <p:spPr>
            <a:xfrm>
              <a:off x="5746851" y="2614865"/>
              <a:ext cx="0" cy="35560"/>
            </a:xfrm>
            <a:custGeom>
              <a:avLst/>
              <a:gdLst/>
              <a:ahLst/>
              <a:cxnLst/>
              <a:rect l="l" t="t" r="r" b="b"/>
              <a:pathLst>
                <a:path w="0" h="35560">
                  <a:moveTo>
                    <a:pt x="0" y="0"/>
                  </a:moveTo>
                  <a:lnTo>
                    <a:pt x="0" y="35331"/>
                  </a:lnTo>
                </a:path>
              </a:pathLst>
            </a:custGeom>
            <a:ln w="6426">
              <a:solidFill>
                <a:srgbClr val="070101"/>
              </a:solidFill>
            </a:ln>
          </p:spPr>
          <p:txBody>
            <a:bodyPr wrap="square" lIns="0" tIns="0" rIns="0" bIns="0" rtlCol="0"/>
            <a:lstStyle/>
            <a:p/>
          </p:txBody>
        </p:sp>
        <p:sp>
          <p:nvSpPr>
            <p:cNvPr id="4801" name="object 4801" descr=""/>
            <p:cNvSpPr/>
            <p:nvPr/>
          </p:nvSpPr>
          <p:spPr>
            <a:xfrm>
              <a:off x="5747447" y="2614865"/>
              <a:ext cx="0" cy="32384"/>
            </a:xfrm>
            <a:custGeom>
              <a:avLst/>
              <a:gdLst/>
              <a:ahLst/>
              <a:cxnLst/>
              <a:rect l="l" t="t" r="r" b="b"/>
              <a:pathLst>
                <a:path w="0" h="32385">
                  <a:moveTo>
                    <a:pt x="0" y="0"/>
                  </a:moveTo>
                  <a:lnTo>
                    <a:pt x="0" y="31927"/>
                  </a:lnTo>
                </a:path>
              </a:pathLst>
            </a:custGeom>
            <a:ln w="6426">
              <a:solidFill>
                <a:srgbClr val="070101"/>
              </a:solidFill>
            </a:ln>
          </p:spPr>
          <p:txBody>
            <a:bodyPr wrap="square" lIns="0" tIns="0" rIns="0" bIns="0" rtlCol="0"/>
            <a:lstStyle/>
            <a:p/>
          </p:txBody>
        </p:sp>
        <p:sp>
          <p:nvSpPr>
            <p:cNvPr id="4802" name="object 4802" descr=""/>
            <p:cNvSpPr/>
            <p:nvPr/>
          </p:nvSpPr>
          <p:spPr>
            <a:xfrm>
              <a:off x="5748041" y="2614865"/>
              <a:ext cx="0" cy="28575"/>
            </a:xfrm>
            <a:custGeom>
              <a:avLst/>
              <a:gdLst/>
              <a:ahLst/>
              <a:cxnLst/>
              <a:rect l="l" t="t" r="r" b="b"/>
              <a:pathLst>
                <a:path w="0" h="28575">
                  <a:moveTo>
                    <a:pt x="0" y="0"/>
                  </a:moveTo>
                  <a:lnTo>
                    <a:pt x="0" y="28524"/>
                  </a:lnTo>
                </a:path>
              </a:pathLst>
            </a:custGeom>
            <a:ln w="6426">
              <a:solidFill>
                <a:srgbClr val="070101"/>
              </a:solidFill>
            </a:ln>
          </p:spPr>
          <p:txBody>
            <a:bodyPr wrap="square" lIns="0" tIns="0" rIns="0" bIns="0" rtlCol="0"/>
            <a:lstStyle/>
            <a:p/>
          </p:txBody>
        </p:sp>
        <p:sp>
          <p:nvSpPr>
            <p:cNvPr id="4803" name="object 4803" descr=""/>
            <p:cNvSpPr/>
            <p:nvPr/>
          </p:nvSpPr>
          <p:spPr>
            <a:xfrm>
              <a:off x="5748650" y="2614865"/>
              <a:ext cx="0" cy="25400"/>
            </a:xfrm>
            <a:custGeom>
              <a:avLst/>
              <a:gdLst/>
              <a:ahLst/>
              <a:cxnLst/>
              <a:rect l="l" t="t" r="r" b="b"/>
              <a:pathLst>
                <a:path w="0" h="25400">
                  <a:moveTo>
                    <a:pt x="0" y="0"/>
                  </a:moveTo>
                  <a:lnTo>
                    <a:pt x="0" y="25120"/>
                  </a:lnTo>
                </a:path>
              </a:pathLst>
            </a:custGeom>
            <a:ln w="6426">
              <a:solidFill>
                <a:srgbClr val="070101"/>
              </a:solidFill>
            </a:ln>
          </p:spPr>
          <p:txBody>
            <a:bodyPr wrap="square" lIns="0" tIns="0" rIns="0" bIns="0" rtlCol="0"/>
            <a:lstStyle/>
            <a:p/>
          </p:txBody>
        </p:sp>
        <p:sp>
          <p:nvSpPr>
            <p:cNvPr id="4804" name="object 4804" descr=""/>
            <p:cNvSpPr/>
            <p:nvPr/>
          </p:nvSpPr>
          <p:spPr>
            <a:xfrm>
              <a:off x="5749245" y="2614865"/>
              <a:ext cx="0" cy="22225"/>
            </a:xfrm>
            <a:custGeom>
              <a:avLst/>
              <a:gdLst/>
              <a:ahLst/>
              <a:cxnLst/>
              <a:rect l="l" t="t" r="r" b="b"/>
              <a:pathLst>
                <a:path w="0" h="22225">
                  <a:moveTo>
                    <a:pt x="0" y="0"/>
                  </a:moveTo>
                  <a:lnTo>
                    <a:pt x="0" y="21717"/>
                  </a:lnTo>
                </a:path>
              </a:pathLst>
            </a:custGeom>
            <a:ln w="6426">
              <a:solidFill>
                <a:srgbClr val="070101"/>
              </a:solidFill>
            </a:ln>
          </p:spPr>
          <p:txBody>
            <a:bodyPr wrap="square" lIns="0" tIns="0" rIns="0" bIns="0" rtlCol="0"/>
            <a:lstStyle/>
            <a:p/>
          </p:txBody>
        </p:sp>
        <p:sp>
          <p:nvSpPr>
            <p:cNvPr id="4805" name="object 4805" descr=""/>
            <p:cNvSpPr/>
            <p:nvPr/>
          </p:nvSpPr>
          <p:spPr>
            <a:xfrm>
              <a:off x="5749839" y="2614865"/>
              <a:ext cx="0" cy="18415"/>
            </a:xfrm>
            <a:custGeom>
              <a:avLst/>
              <a:gdLst/>
              <a:ahLst/>
              <a:cxnLst/>
              <a:rect l="l" t="t" r="r" b="b"/>
              <a:pathLst>
                <a:path w="0" h="18414">
                  <a:moveTo>
                    <a:pt x="0" y="0"/>
                  </a:moveTo>
                  <a:lnTo>
                    <a:pt x="0" y="18313"/>
                  </a:lnTo>
                </a:path>
              </a:pathLst>
            </a:custGeom>
            <a:ln w="6426">
              <a:solidFill>
                <a:srgbClr val="070101"/>
              </a:solidFill>
            </a:ln>
          </p:spPr>
          <p:txBody>
            <a:bodyPr wrap="square" lIns="0" tIns="0" rIns="0" bIns="0" rtlCol="0"/>
            <a:lstStyle/>
            <a:p/>
          </p:txBody>
        </p:sp>
        <p:sp>
          <p:nvSpPr>
            <p:cNvPr id="4806" name="object 4806" descr=""/>
            <p:cNvSpPr/>
            <p:nvPr/>
          </p:nvSpPr>
          <p:spPr>
            <a:xfrm>
              <a:off x="5750448" y="2614865"/>
              <a:ext cx="0" cy="15240"/>
            </a:xfrm>
            <a:custGeom>
              <a:avLst/>
              <a:gdLst/>
              <a:ahLst/>
              <a:cxnLst/>
              <a:rect l="l" t="t" r="r" b="b"/>
              <a:pathLst>
                <a:path w="0" h="15239">
                  <a:moveTo>
                    <a:pt x="0" y="0"/>
                  </a:moveTo>
                  <a:lnTo>
                    <a:pt x="0" y="14909"/>
                  </a:lnTo>
                </a:path>
              </a:pathLst>
            </a:custGeom>
            <a:ln w="6426">
              <a:solidFill>
                <a:srgbClr val="070101"/>
              </a:solidFill>
            </a:ln>
          </p:spPr>
          <p:txBody>
            <a:bodyPr wrap="square" lIns="0" tIns="0" rIns="0" bIns="0" rtlCol="0"/>
            <a:lstStyle/>
            <a:p/>
          </p:txBody>
        </p:sp>
        <p:sp>
          <p:nvSpPr>
            <p:cNvPr id="4807" name="object 4807" descr=""/>
            <p:cNvSpPr/>
            <p:nvPr/>
          </p:nvSpPr>
          <p:spPr>
            <a:xfrm>
              <a:off x="5751043" y="2614865"/>
              <a:ext cx="0" cy="12065"/>
            </a:xfrm>
            <a:custGeom>
              <a:avLst/>
              <a:gdLst/>
              <a:ahLst/>
              <a:cxnLst/>
              <a:rect l="l" t="t" r="r" b="b"/>
              <a:pathLst>
                <a:path w="0" h="12064">
                  <a:moveTo>
                    <a:pt x="0" y="0"/>
                  </a:moveTo>
                  <a:lnTo>
                    <a:pt x="0" y="11518"/>
                  </a:lnTo>
                </a:path>
              </a:pathLst>
            </a:custGeom>
            <a:ln w="6426">
              <a:solidFill>
                <a:srgbClr val="070101"/>
              </a:solidFill>
            </a:ln>
          </p:spPr>
          <p:txBody>
            <a:bodyPr wrap="square" lIns="0" tIns="0" rIns="0" bIns="0" rtlCol="0"/>
            <a:lstStyle/>
            <a:p/>
          </p:txBody>
        </p:sp>
        <p:sp>
          <p:nvSpPr>
            <p:cNvPr id="4808" name="object 4808" descr=""/>
            <p:cNvSpPr/>
            <p:nvPr/>
          </p:nvSpPr>
          <p:spPr>
            <a:xfrm>
              <a:off x="5751638" y="2614865"/>
              <a:ext cx="0" cy="8255"/>
            </a:xfrm>
            <a:custGeom>
              <a:avLst/>
              <a:gdLst/>
              <a:ahLst/>
              <a:cxnLst/>
              <a:rect l="l" t="t" r="r" b="b"/>
              <a:pathLst>
                <a:path w="0" h="8255">
                  <a:moveTo>
                    <a:pt x="0" y="0"/>
                  </a:moveTo>
                  <a:lnTo>
                    <a:pt x="0" y="8115"/>
                  </a:lnTo>
                </a:path>
              </a:pathLst>
            </a:custGeom>
            <a:ln w="6426">
              <a:solidFill>
                <a:srgbClr val="070101"/>
              </a:solidFill>
            </a:ln>
          </p:spPr>
          <p:txBody>
            <a:bodyPr wrap="square" lIns="0" tIns="0" rIns="0" bIns="0" rtlCol="0"/>
            <a:lstStyle/>
            <a:p/>
          </p:txBody>
        </p:sp>
        <p:sp>
          <p:nvSpPr>
            <p:cNvPr id="4809" name="object 4809" descr=""/>
            <p:cNvSpPr/>
            <p:nvPr/>
          </p:nvSpPr>
          <p:spPr>
            <a:xfrm>
              <a:off x="5752246" y="2614865"/>
              <a:ext cx="0" cy="5080"/>
            </a:xfrm>
            <a:custGeom>
              <a:avLst/>
              <a:gdLst/>
              <a:ahLst/>
              <a:cxnLst/>
              <a:rect l="l" t="t" r="r" b="b"/>
              <a:pathLst>
                <a:path w="0" h="5080">
                  <a:moveTo>
                    <a:pt x="0" y="0"/>
                  </a:moveTo>
                  <a:lnTo>
                    <a:pt x="0" y="4711"/>
                  </a:lnTo>
                </a:path>
              </a:pathLst>
            </a:custGeom>
            <a:ln w="6426">
              <a:solidFill>
                <a:srgbClr val="070101"/>
              </a:solidFill>
            </a:ln>
          </p:spPr>
          <p:txBody>
            <a:bodyPr wrap="square" lIns="0" tIns="0" rIns="0" bIns="0" rtlCol="0"/>
            <a:lstStyle/>
            <a:p/>
          </p:txBody>
        </p:sp>
        <p:sp>
          <p:nvSpPr>
            <p:cNvPr id="4810" name="object 4810" descr=""/>
            <p:cNvSpPr/>
            <p:nvPr/>
          </p:nvSpPr>
          <p:spPr>
            <a:xfrm>
              <a:off x="5752842" y="2614865"/>
              <a:ext cx="0" cy="1905"/>
            </a:xfrm>
            <a:custGeom>
              <a:avLst/>
              <a:gdLst/>
              <a:ahLst/>
              <a:cxnLst/>
              <a:rect l="l" t="t" r="r" b="b"/>
              <a:pathLst>
                <a:path w="0" h="1905">
                  <a:moveTo>
                    <a:pt x="0" y="0"/>
                  </a:moveTo>
                  <a:lnTo>
                    <a:pt x="0" y="1308"/>
                  </a:lnTo>
                </a:path>
                <a:path w="0" h="1905">
                  <a:moveTo>
                    <a:pt x="0" y="0"/>
                  </a:moveTo>
                  <a:lnTo>
                    <a:pt x="0" y="1308"/>
                  </a:lnTo>
                </a:path>
              </a:pathLst>
            </a:custGeom>
            <a:ln w="6426">
              <a:solidFill>
                <a:srgbClr val="070101"/>
              </a:solidFill>
            </a:ln>
          </p:spPr>
          <p:txBody>
            <a:bodyPr wrap="square" lIns="0" tIns="0" rIns="0" bIns="0" rtlCol="0"/>
            <a:lstStyle/>
            <a:p/>
          </p:txBody>
        </p:sp>
        <p:sp>
          <p:nvSpPr>
            <p:cNvPr id="4811" name="object 4811" descr=""/>
            <p:cNvSpPr/>
            <p:nvPr/>
          </p:nvSpPr>
          <p:spPr>
            <a:xfrm>
              <a:off x="5736421" y="2614865"/>
              <a:ext cx="8890" cy="47625"/>
            </a:xfrm>
            <a:custGeom>
              <a:avLst/>
              <a:gdLst/>
              <a:ahLst/>
              <a:cxnLst/>
              <a:rect l="l" t="t" r="r" b="b"/>
              <a:pathLst>
                <a:path w="8889" h="47625">
                  <a:moveTo>
                    <a:pt x="0" y="0"/>
                  </a:moveTo>
                  <a:lnTo>
                    <a:pt x="8318" y="47231"/>
                  </a:lnTo>
                </a:path>
              </a:pathLst>
            </a:custGeom>
            <a:ln w="6426">
              <a:solidFill>
                <a:srgbClr val="070101"/>
              </a:solidFill>
            </a:ln>
          </p:spPr>
          <p:txBody>
            <a:bodyPr wrap="square" lIns="0" tIns="0" rIns="0" bIns="0" rtlCol="0"/>
            <a:lstStyle/>
            <a:p/>
          </p:txBody>
        </p:sp>
        <p:sp>
          <p:nvSpPr>
            <p:cNvPr id="4812" name="object 4812" descr=""/>
            <p:cNvSpPr/>
            <p:nvPr/>
          </p:nvSpPr>
          <p:spPr>
            <a:xfrm>
              <a:off x="5736414" y="2614865"/>
              <a:ext cx="17145" cy="0"/>
            </a:xfrm>
            <a:custGeom>
              <a:avLst/>
              <a:gdLst/>
              <a:ahLst/>
              <a:cxnLst/>
              <a:rect l="l" t="t" r="r" b="b"/>
              <a:pathLst>
                <a:path w="17145" h="0">
                  <a:moveTo>
                    <a:pt x="16662" y="0"/>
                  </a:moveTo>
                  <a:lnTo>
                    <a:pt x="0" y="0"/>
                  </a:lnTo>
                </a:path>
              </a:pathLst>
            </a:custGeom>
            <a:ln w="6426">
              <a:solidFill>
                <a:srgbClr val="070101"/>
              </a:solidFill>
            </a:ln>
          </p:spPr>
          <p:txBody>
            <a:bodyPr wrap="square" lIns="0" tIns="0" rIns="0" bIns="0" rtlCol="0"/>
            <a:lstStyle/>
            <a:p/>
          </p:txBody>
        </p:sp>
        <p:sp>
          <p:nvSpPr>
            <p:cNvPr id="4813" name="object 4813" descr=""/>
            <p:cNvSpPr/>
            <p:nvPr/>
          </p:nvSpPr>
          <p:spPr>
            <a:xfrm>
              <a:off x="5744743" y="2614867"/>
              <a:ext cx="8890" cy="47625"/>
            </a:xfrm>
            <a:custGeom>
              <a:avLst/>
              <a:gdLst/>
              <a:ahLst/>
              <a:cxnLst/>
              <a:rect l="l" t="t" r="r" b="b"/>
              <a:pathLst>
                <a:path w="8889" h="47625">
                  <a:moveTo>
                    <a:pt x="0" y="47231"/>
                  </a:moveTo>
                  <a:lnTo>
                    <a:pt x="8331" y="0"/>
                  </a:lnTo>
                </a:path>
              </a:pathLst>
            </a:custGeom>
            <a:ln w="6426">
              <a:solidFill>
                <a:srgbClr val="070101"/>
              </a:solidFill>
            </a:ln>
          </p:spPr>
          <p:txBody>
            <a:bodyPr wrap="square" lIns="0" tIns="0" rIns="0" bIns="0" rtlCol="0"/>
            <a:lstStyle/>
            <a:p/>
          </p:txBody>
        </p:sp>
        <p:sp>
          <p:nvSpPr>
            <p:cNvPr id="4814" name="object 4814" descr=""/>
            <p:cNvSpPr/>
            <p:nvPr/>
          </p:nvSpPr>
          <p:spPr>
            <a:xfrm>
              <a:off x="5745040" y="1660107"/>
              <a:ext cx="0" cy="45720"/>
            </a:xfrm>
            <a:custGeom>
              <a:avLst/>
              <a:gdLst/>
              <a:ahLst/>
              <a:cxnLst/>
              <a:rect l="l" t="t" r="r" b="b"/>
              <a:pathLst>
                <a:path w="0" h="45719">
                  <a:moveTo>
                    <a:pt x="0" y="45529"/>
                  </a:moveTo>
                  <a:lnTo>
                    <a:pt x="0" y="0"/>
                  </a:lnTo>
                </a:path>
              </a:pathLst>
            </a:custGeom>
            <a:ln w="6426">
              <a:solidFill>
                <a:srgbClr val="070101"/>
              </a:solidFill>
            </a:ln>
          </p:spPr>
          <p:txBody>
            <a:bodyPr wrap="square" lIns="0" tIns="0" rIns="0" bIns="0" rtlCol="0"/>
            <a:lstStyle/>
            <a:p/>
          </p:txBody>
        </p:sp>
        <p:sp>
          <p:nvSpPr>
            <p:cNvPr id="4815" name="object 4815" descr=""/>
            <p:cNvSpPr/>
            <p:nvPr/>
          </p:nvSpPr>
          <p:spPr>
            <a:xfrm>
              <a:off x="5745648" y="1663510"/>
              <a:ext cx="0" cy="42545"/>
            </a:xfrm>
            <a:custGeom>
              <a:avLst/>
              <a:gdLst/>
              <a:ahLst/>
              <a:cxnLst/>
              <a:rect l="l" t="t" r="r" b="b"/>
              <a:pathLst>
                <a:path w="0" h="42544">
                  <a:moveTo>
                    <a:pt x="0" y="42125"/>
                  </a:moveTo>
                  <a:lnTo>
                    <a:pt x="0" y="0"/>
                  </a:lnTo>
                </a:path>
              </a:pathLst>
            </a:custGeom>
            <a:ln w="6426">
              <a:solidFill>
                <a:srgbClr val="070101"/>
              </a:solidFill>
            </a:ln>
          </p:spPr>
          <p:txBody>
            <a:bodyPr wrap="square" lIns="0" tIns="0" rIns="0" bIns="0" rtlCol="0"/>
            <a:lstStyle/>
            <a:p/>
          </p:txBody>
        </p:sp>
        <p:sp>
          <p:nvSpPr>
            <p:cNvPr id="4816" name="object 4816" descr=""/>
            <p:cNvSpPr/>
            <p:nvPr/>
          </p:nvSpPr>
          <p:spPr>
            <a:xfrm>
              <a:off x="5746243" y="1666901"/>
              <a:ext cx="0" cy="38735"/>
            </a:xfrm>
            <a:custGeom>
              <a:avLst/>
              <a:gdLst/>
              <a:ahLst/>
              <a:cxnLst/>
              <a:rect l="l" t="t" r="r" b="b"/>
              <a:pathLst>
                <a:path w="0" h="38735">
                  <a:moveTo>
                    <a:pt x="0" y="38734"/>
                  </a:moveTo>
                  <a:lnTo>
                    <a:pt x="0" y="0"/>
                  </a:lnTo>
                </a:path>
              </a:pathLst>
            </a:custGeom>
            <a:ln w="6426">
              <a:solidFill>
                <a:srgbClr val="070101"/>
              </a:solidFill>
            </a:ln>
          </p:spPr>
          <p:txBody>
            <a:bodyPr wrap="square" lIns="0" tIns="0" rIns="0" bIns="0" rtlCol="0"/>
            <a:lstStyle/>
            <a:p/>
          </p:txBody>
        </p:sp>
        <p:sp>
          <p:nvSpPr>
            <p:cNvPr id="4817" name="object 4817" descr=""/>
            <p:cNvSpPr/>
            <p:nvPr/>
          </p:nvSpPr>
          <p:spPr>
            <a:xfrm>
              <a:off x="5746851" y="1670305"/>
              <a:ext cx="0" cy="35560"/>
            </a:xfrm>
            <a:custGeom>
              <a:avLst/>
              <a:gdLst/>
              <a:ahLst/>
              <a:cxnLst/>
              <a:rect l="l" t="t" r="r" b="b"/>
              <a:pathLst>
                <a:path w="0" h="35560">
                  <a:moveTo>
                    <a:pt x="0" y="35331"/>
                  </a:moveTo>
                  <a:lnTo>
                    <a:pt x="0" y="0"/>
                  </a:lnTo>
                </a:path>
              </a:pathLst>
            </a:custGeom>
            <a:ln w="6426">
              <a:solidFill>
                <a:srgbClr val="070101"/>
              </a:solidFill>
            </a:ln>
          </p:spPr>
          <p:txBody>
            <a:bodyPr wrap="square" lIns="0" tIns="0" rIns="0" bIns="0" rtlCol="0"/>
            <a:lstStyle/>
            <a:p/>
          </p:txBody>
        </p:sp>
        <p:sp>
          <p:nvSpPr>
            <p:cNvPr id="4818" name="object 4818" descr=""/>
            <p:cNvSpPr/>
            <p:nvPr/>
          </p:nvSpPr>
          <p:spPr>
            <a:xfrm>
              <a:off x="5747447" y="1673709"/>
              <a:ext cx="0" cy="32384"/>
            </a:xfrm>
            <a:custGeom>
              <a:avLst/>
              <a:gdLst/>
              <a:ahLst/>
              <a:cxnLst/>
              <a:rect l="l" t="t" r="r" b="b"/>
              <a:pathLst>
                <a:path w="0" h="32385">
                  <a:moveTo>
                    <a:pt x="0" y="31927"/>
                  </a:moveTo>
                  <a:lnTo>
                    <a:pt x="0" y="0"/>
                  </a:lnTo>
                </a:path>
              </a:pathLst>
            </a:custGeom>
            <a:ln w="6426">
              <a:solidFill>
                <a:srgbClr val="070101"/>
              </a:solidFill>
            </a:ln>
          </p:spPr>
          <p:txBody>
            <a:bodyPr wrap="square" lIns="0" tIns="0" rIns="0" bIns="0" rtlCol="0"/>
            <a:lstStyle/>
            <a:p/>
          </p:txBody>
        </p:sp>
        <p:sp>
          <p:nvSpPr>
            <p:cNvPr id="4819" name="object 4819" descr=""/>
            <p:cNvSpPr/>
            <p:nvPr/>
          </p:nvSpPr>
          <p:spPr>
            <a:xfrm>
              <a:off x="5748041" y="1677112"/>
              <a:ext cx="0" cy="28575"/>
            </a:xfrm>
            <a:custGeom>
              <a:avLst/>
              <a:gdLst/>
              <a:ahLst/>
              <a:cxnLst/>
              <a:rect l="l" t="t" r="r" b="b"/>
              <a:pathLst>
                <a:path w="0" h="28575">
                  <a:moveTo>
                    <a:pt x="0" y="28524"/>
                  </a:moveTo>
                  <a:lnTo>
                    <a:pt x="0" y="0"/>
                  </a:lnTo>
                </a:path>
              </a:pathLst>
            </a:custGeom>
            <a:ln w="6426">
              <a:solidFill>
                <a:srgbClr val="070101"/>
              </a:solidFill>
            </a:ln>
          </p:spPr>
          <p:txBody>
            <a:bodyPr wrap="square" lIns="0" tIns="0" rIns="0" bIns="0" rtlCol="0"/>
            <a:lstStyle/>
            <a:p/>
          </p:txBody>
        </p:sp>
        <p:sp>
          <p:nvSpPr>
            <p:cNvPr id="4820" name="object 4820" descr=""/>
            <p:cNvSpPr/>
            <p:nvPr/>
          </p:nvSpPr>
          <p:spPr>
            <a:xfrm>
              <a:off x="5748650" y="1680516"/>
              <a:ext cx="0" cy="25400"/>
            </a:xfrm>
            <a:custGeom>
              <a:avLst/>
              <a:gdLst/>
              <a:ahLst/>
              <a:cxnLst/>
              <a:rect l="l" t="t" r="r" b="b"/>
              <a:pathLst>
                <a:path w="0" h="25400">
                  <a:moveTo>
                    <a:pt x="0" y="25120"/>
                  </a:moveTo>
                  <a:lnTo>
                    <a:pt x="0" y="0"/>
                  </a:lnTo>
                </a:path>
              </a:pathLst>
            </a:custGeom>
            <a:ln w="6426">
              <a:solidFill>
                <a:srgbClr val="070101"/>
              </a:solidFill>
            </a:ln>
          </p:spPr>
          <p:txBody>
            <a:bodyPr wrap="square" lIns="0" tIns="0" rIns="0" bIns="0" rtlCol="0"/>
            <a:lstStyle/>
            <a:p/>
          </p:txBody>
        </p:sp>
        <p:sp>
          <p:nvSpPr>
            <p:cNvPr id="4821" name="object 4821" descr=""/>
            <p:cNvSpPr/>
            <p:nvPr/>
          </p:nvSpPr>
          <p:spPr>
            <a:xfrm>
              <a:off x="5749245" y="1683919"/>
              <a:ext cx="0" cy="22225"/>
            </a:xfrm>
            <a:custGeom>
              <a:avLst/>
              <a:gdLst/>
              <a:ahLst/>
              <a:cxnLst/>
              <a:rect l="l" t="t" r="r" b="b"/>
              <a:pathLst>
                <a:path w="0" h="22225">
                  <a:moveTo>
                    <a:pt x="0" y="21717"/>
                  </a:moveTo>
                  <a:lnTo>
                    <a:pt x="0" y="0"/>
                  </a:lnTo>
                </a:path>
              </a:pathLst>
            </a:custGeom>
            <a:ln w="6426">
              <a:solidFill>
                <a:srgbClr val="070101"/>
              </a:solidFill>
            </a:ln>
          </p:spPr>
          <p:txBody>
            <a:bodyPr wrap="square" lIns="0" tIns="0" rIns="0" bIns="0" rtlCol="0"/>
            <a:lstStyle/>
            <a:p/>
          </p:txBody>
        </p:sp>
        <p:sp>
          <p:nvSpPr>
            <p:cNvPr id="4822" name="object 4822" descr=""/>
            <p:cNvSpPr/>
            <p:nvPr/>
          </p:nvSpPr>
          <p:spPr>
            <a:xfrm>
              <a:off x="5749839" y="1687323"/>
              <a:ext cx="0" cy="18415"/>
            </a:xfrm>
            <a:custGeom>
              <a:avLst/>
              <a:gdLst/>
              <a:ahLst/>
              <a:cxnLst/>
              <a:rect l="l" t="t" r="r" b="b"/>
              <a:pathLst>
                <a:path w="0" h="18414">
                  <a:moveTo>
                    <a:pt x="0" y="18313"/>
                  </a:moveTo>
                  <a:lnTo>
                    <a:pt x="0" y="0"/>
                  </a:lnTo>
                </a:path>
              </a:pathLst>
            </a:custGeom>
            <a:ln w="6426">
              <a:solidFill>
                <a:srgbClr val="070101"/>
              </a:solidFill>
            </a:ln>
          </p:spPr>
          <p:txBody>
            <a:bodyPr wrap="square" lIns="0" tIns="0" rIns="0" bIns="0" rtlCol="0"/>
            <a:lstStyle/>
            <a:p/>
          </p:txBody>
        </p:sp>
        <p:sp>
          <p:nvSpPr>
            <p:cNvPr id="4823" name="object 4823" descr=""/>
            <p:cNvSpPr/>
            <p:nvPr/>
          </p:nvSpPr>
          <p:spPr>
            <a:xfrm>
              <a:off x="5750448" y="1690727"/>
              <a:ext cx="0" cy="15240"/>
            </a:xfrm>
            <a:custGeom>
              <a:avLst/>
              <a:gdLst/>
              <a:ahLst/>
              <a:cxnLst/>
              <a:rect l="l" t="t" r="r" b="b"/>
              <a:pathLst>
                <a:path w="0" h="15239">
                  <a:moveTo>
                    <a:pt x="0" y="14909"/>
                  </a:moveTo>
                  <a:lnTo>
                    <a:pt x="0" y="0"/>
                  </a:lnTo>
                </a:path>
              </a:pathLst>
            </a:custGeom>
            <a:ln w="6426">
              <a:solidFill>
                <a:srgbClr val="070101"/>
              </a:solidFill>
            </a:ln>
          </p:spPr>
          <p:txBody>
            <a:bodyPr wrap="square" lIns="0" tIns="0" rIns="0" bIns="0" rtlCol="0"/>
            <a:lstStyle/>
            <a:p/>
          </p:txBody>
        </p:sp>
        <p:sp>
          <p:nvSpPr>
            <p:cNvPr id="4824" name="object 4824" descr=""/>
            <p:cNvSpPr/>
            <p:nvPr/>
          </p:nvSpPr>
          <p:spPr>
            <a:xfrm>
              <a:off x="5751043" y="1694117"/>
              <a:ext cx="0" cy="12065"/>
            </a:xfrm>
            <a:custGeom>
              <a:avLst/>
              <a:gdLst/>
              <a:ahLst/>
              <a:cxnLst/>
              <a:rect l="l" t="t" r="r" b="b"/>
              <a:pathLst>
                <a:path w="0" h="12064">
                  <a:moveTo>
                    <a:pt x="0" y="11518"/>
                  </a:moveTo>
                  <a:lnTo>
                    <a:pt x="0" y="0"/>
                  </a:lnTo>
                </a:path>
              </a:pathLst>
            </a:custGeom>
            <a:ln w="6426">
              <a:solidFill>
                <a:srgbClr val="070101"/>
              </a:solidFill>
            </a:ln>
          </p:spPr>
          <p:txBody>
            <a:bodyPr wrap="square" lIns="0" tIns="0" rIns="0" bIns="0" rtlCol="0"/>
            <a:lstStyle/>
            <a:p/>
          </p:txBody>
        </p:sp>
        <p:sp>
          <p:nvSpPr>
            <p:cNvPr id="4825" name="object 4825" descr=""/>
            <p:cNvSpPr/>
            <p:nvPr/>
          </p:nvSpPr>
          <p:spPr>
            <a:xfrm>
              <a:off x="5751638" y="1697521"/>
              <a:ext cx="0" cy="8255"/>
            </a:xfrm>
            <a:custGeom>
              <a:avLst/>
              <a:gdLst/>
              <a:ahLst/>
              <a:cxnLst/>
              <a:rect l="l" t="t" r="r" b="b"/>
              <a:pathLst>
                <a:path w="0" h="8255">
                  <a:moveTo>
                    <a:pt x="0" y="8115"/>
                  </a:moveTo>
                  <a:lnTo>
                    <a:pt x="0" y="0"/>
                  </a:lnTo>
                </a:path>
              </a:pathLst>
            </a:custGeom>
            <a:ln w="6426">
              <a:solidFill>
                <a:srgbClr val="070101"/>
              </a:solidFill>
            </a:ln>
          </p:spPr>
          <p:txBody>
            <a:bodyPr wrap="square" lIns="0" tIns="0" rIns="0" bIns="0" rtlCol="0"/>
            <a:lstStyle/>
            <a:p/>
          </p:txBody>
        </p:sp>
        <p:sp>
          <p:nvSpPr>
            <p:cNvPr id="4826" name="object 4826" descr=""/>
            <p:cNvSpPr/>
            <p:nvPr/>
          </p:nvSpPr>
          <p:spPr>
            <a:xfrm>
              <a:off x="5752246" y="1700925"/>
              <a:ext cx="0" cy="5080"/>
            </a:xfrm>
            <a:custGeom>
              <a:avLst/>
              <a:gdLst/>
              <a:ahLst/>
              <a:cxnLst/>
              <a:rect l="l" t="t" r="r" b="b"/>
              <a:pathLst>
                <a:path w="0" h="5080">
                  <a:moveTo>
                    <a:pt x="0" y="4711"/>
                  </a:moveTo>
                  <a:lnTo>
                    <a:pt x="0" y="0"/>
                  </a:lnTo>
                </a:path>
              </a:pathLst>
            </a:custGeom>
            <a:ln w="6426">
              <a:solidFill>
                <a:srgbClr val="070101"/>
              </a:solidFill>
            </a:ln>
          </p:spPr>
          <p:txBody>
            <a:bodyPr wrap="square" lIns="0" tIns="0" rIns="0" bIns="0" rtlCol="0"/>
            <a:lstStyle/>
            <a:p/>
          </p:txBody>
        </p:sp>
        <p:sp>
          <p:nvSpPr>
            <p:cNvPr id="4827" name="object 4827" descr=""/>
            <p:cNvSpPr/>
            <p:nvPr/>
          </p:nvSpPr>
          <p:spPr>
            <a:xfrm>
              <a:off x="5752842" y="1704328"/>
              <a:ext cx="0" cy="1905"/>
            </a:xfrm>
            <a:custGeom>
              <a:avLst/>
              <a:gdLst/>
              <a:ahLst/>
              <a:cxnLst/>
              <a:rect l="l" t="t" r="r" b="b"/>
              <a:pathLst>
                <a:path w="0" h="1905">
                  <a:moveTo>
                    <a:pt x="0" y="1308"/>
                  </a:moveTo>
                  <a:lnTo>
                    <a:pt x="0" y="0"/>
                  </a:lnTo>
                </a:path>
                <a:path w="0" h="1905">
                  <a:moveTo>
                    <a:pt x="0" y="1308"/>
                  </a:moveTo>
                  <a:lnTo>
                    <a:pt x="0" y="0"/>
                  </a:lnTo>
                </a:path>
              </a:pathLst>
            </a:custGeom>
            <a:ln w="6426">
              <a:solidFill>
                <a:srgbClr val="070101"/>
              </a:solidFill>
            </a:ln>
          </p:spPr>
          <p:txBody>
            <a:bodyPr wrap="square" lIns="0" tIns="0" rIns="0" bIns="0" rtlCol="0"/>
            <a:lstStyle/>
            <a:p/>
          </p:txBody>
        </p:sp>
        <p:sp>
          <p:nvSpPr>
            <p:cNvPr id="4828" name="object 4828" descr=""/>
            <p:cNvSpPr/>
            <p:nvPr/>
          </p:nvSpPr>
          <p:spPr>
            <a:xfrm>
              <a:off x="5744445" y="1660107"/>
              <a:ext cx="0" cy="45720"/>
            </a:xfrm>
            <a:custGeom>
              <a:avLst/>
              <a:gdLst/>
              <a:ahLst/>
              <a:cxnLst/>
              <a:rect l="l" t="t" r="r" b="b"/>
              <a:pathLst>
                <a:path w="0" h="45719">
                  <a:moveTo>
                    <a:pt x="0" y="45529"/>
                  </a:moveTo>
                  <a:lnTo>
                    <a:pt x="0" y="0"/>
                  </a:lnTo>
                </a:path>
              </a:pathLst>
            </a:custGeom>
            <a:ln w="6426">
              <a:solidFill>
                <a:srgbClr val="070101"/>
              </a:solidFill>
            </a:ln>
          </p:spPr>
          <p:txBody>
            <a:bodyPr wrap="square" lIns="0" tIns="0" rIns="0" bIns="0" rtlCol="0"/>
            <a:lstStyle/>
            <a:p/>
          </p:txBody>
        </p:sp>
        <p:sp>
          <p:nvSpPr>
            <p:cNvPr id="4829" name="object 4829" descr=""/>
            <p:cNvSpPr/>
            <p:nvPr/>
          </p:nvSpPr>
          <p:spPr>
            <a:xfrm>
              <a:off x="5743850" y="1663510"/>
              <a:ext cx="0" cy="42545"/>
            </a:xfrm>
            <a:custGeom>
              <a:avLst/>
              <a:gdLst/>
              <a:ahLst/>
              <a:cxnLst/>
              <a:rect l="l" t="t" r="r" b="b"/>
              <a:pathLst>
                <a:path w="0" h="42544">
                  <a:moveTo>
                    <a:pt x="0" y="42125"/>
                  </a:moveTo>
                  <a:lnTo>
                    <a:pt x="0" y="0"/>
                  </a:lnTo>
                </a:path>
              </a:pathLst>
            </a:custGeom>
            <a:ln w="6426">
              <a:solidFill>
                <a:srgbClr val="070101"/>
              </a:solidFill>
            </a:ln>
          </p:spPr>
          <p:txBody>
            <a:bodyPr wrap="square" lIns="0" tIns="0" rIns="0" bIns="0" rtlCol="0"/>
            <a:lstStyle/>
            <a:p/>
          </p:txBody>
        </p:sp>
        <p:sp>
          <p:nvSpPr>
            <p:cNvPr id="4830" name="object 4830" descr=""/>
            <p:cNvSpPr/>
            <p:nvPr/>
          </p:nvSpPr>
          <p:spPr>
            <a:xfrm>
              <a:off x="5743242" y="1666901"/>
              <a:ext cx="0" cy="38735"/>
            </a:xfrm>
            <a:custGeom>
              <a:avLst/>
              <a:gdLst/>
              <a:ahLst/>
              <a:cxnLst/>
              <a:rect l="l" t="t" r="r" b="b"/>
              <a:pathLst>
                <a:path w="0" h="38735">
                  <a:moveTo>
                    <a:pt x="0" y="38734"/>
                  </a:moveTo>
                  <a:lnTo>
                    <a:pt x="0" y="0"/>
                  </a:lnTo>
                </a:path>
              </a:pathLst>
            </a:custGeom>
            <a:ln w="6426">
              <a:solidFill>
                <a:srgbClr val="070101"/>
              </a:solidFill>
            </a:ln>
          </p:spPr>
          <p:txBody>
            <a:bodyPr wrap="square" lIns="0" tIns="0" rIns="0" bIns="0" rtlCol="0"/>
            <a:lstStyle/>
            <a:p/>
          </p:txBody>
        </p:sp>
        <p:sp>
          <p:nvSpPr>
            <p:cNvPr id="4831" name="object 4831" descr=""/>
            <p:cNvSpPr/>
            <p:nvPr/>
          </p:nvSpPr>
          <p:spPr>
            <a:xfrm>
              <a:off x="5742646" y="1670305"/>
              <a:ext cx="0" cy="35560"/>
            </a:xfrm>
            <a:custGeom>
              <a:avLst/>
              <a:gdLst/>
              <a:ahLst/>
              <a:cxnLst/>
              <a:rect l="l" t="t" r="r" b="b"/>
              <a:pathLst>
                <a:path w="0" h="35560">
                  <a:moveTo>
                    <a:pt x="0" y="35331"/>
                  </a:moveTo>
                  <a:lnTo>
                    <a:pt x="0" y="0"/>
                  </a:lnTo>
                </a:path>
              </a:pathLst>
            </a:custGeom>
            <a:ln w="6426">
              <a:solidFill>
                <a:srgbClr val="070101"/>
              </a:solidFill>
            </a:ln>
          </p:spPr>
          <p:txBody>
            <a:bodyPr wrap="square" lIns="0" tIns="0" rIns="0" bIns="0" rtlCol="0"/>
            <a:lstStyle/>
            <a:p/>
          </p:txBody>
        </p:sp>
        <p:sp>
          <p:nvSpPr>
            <p:cNvPr id="4832" name="object 4832" descr=""/>
            <p:cNvSpPr/>
            <p:nvPr/>
          </p:nvSpPr>
          <p:spPr>
            <a:xfrm>
              <a:off x="5742052" y="1673709"/>
              <a:ext cx="0" cy="32384"/>
            </a:xfrm>
            <a:custGeom>
              <a:avLst/>
              <a:gdLst/>
              <a:ahLst/>
              <a:cxnLst/>
              <a:rect l="l" t="t" r="r" b="b"/>
              <a:pathLst>
                <a:path w="0" h="32385">
                  <a:moveTo>
                    <a:pt x="0" y="31927"/>
                  </a:moveTo>
                  <a:lnTo>
                    <a:pt x="0" y="0"/>
                  </a:lnTo>
                </a:path>
              </a:pathLst>
            </a:custGeom>
            <a:ln w="6426">
              <a:solidFill>
                <a:srgbClr val="070101"/>
              </a:solidFill>
            </a:ln>
          </p:spPr>
          <p:txBody>
            <a:bodyPr wrap="square" lIns="0" tIns="0" rIns="0" bIns="0" rtlCol="0"/>
            <a:lstStyle/>
            <a:p/>
          </p:txBody>
        </p:sp>
        <p:sp>
          <p:nvSpPr>
            <p:cNvPr id="4833" name="object 4833" descr=""/>
            <p:cNvSpPr/>
            <p:nvPr/>
          </p:nvSpPr>
          <p:spPr>
            <a:xfrm>
              <a:off x="5741443" y="1677112"/>
              <a:ext cx="0" cy="28575"/>
            </a:xfrm>
            <a:custGeom>
              <a:avLst/>
              <a:gdLst/>
              <a:ahLst/>
              <a:cxnLst/>
              <a:rect l="l" t="t" r="r" b="b"/>
              <a:pathLst>
                <a:path w="0" h="28575">
                  <a:moveTo>
                    <a:pt x="0" y="28524"/>
                  </a:moveTo>
                  <a:lnTo>
                    <a:pt x="0" y="0"/>
                  </a:lnTo>
                </a:path>
              </a:pathLst>
            </a:custGeom>
            <a:ln w="6426">
              <a:solidFill>
                <a:srgbClr val="070101"/>
              </a:solidFill>
            </a:ln>
          </p:spPr>
          <p:txBody>
            <a:bodyPr wrap="square" lIns="0" tIns="0" rIns="0" bIns="0" rtlCol="0"/>
            <a:lstStyle/>
            <a:p/>
          </p:txBody>
        </p:sp>
        <p:sp>
          <p:nvSpPr>
            <p:cNvPr id="4834" name="object 4834" descr=""/>
            <p:cNvSpPr/>
            <p:nvPr/>
          </p:nvSpPr>
          <p:spPr>
            <a:xfrm>
              <a:off x="5740848" y="1680516"/>
              <a:ext cx="0" cy="25400"/>
            </a:xfrm>
            <a:custGeom>
              <a:avLst/>
              <a:gdLst/>
              <a:ahLst/>
              <a:cxnLst/>
              <a:rect l="l" t="t" r="r" b="b"/>
              <a:pathLst>
                <a:path w="0" h="25400">
                  <a:moveTo>
                    <a:pt x="0" y="25120"/>
                  </a:moveTo>
                  <a:lnTo>
                    <a:pt x="0" y="0"/>
                  </a:lnTo>
                </a:path>
              </a:pathLst>
            </a:custGeom>
            <a:ln w="6426">
              <a:solidFill>
                <a:srgbClr val="070101"/>
              </a:solidFill>
            </a:ln>
          </p:spPr>
          <p:txBody>
            <a:bodyPr wrap="square" lIns="0" tIns="0" rIns="0" bIns="0" rtlCol="0"/>
            <a:lstStyle/>
            <a:p/>
          </p:txBody>
        </p:sp>
        <p:sp>
          <p:nvSpPr>
            <p:cNvPr id="4835" name="object 4835" descr=""/>
            <p:cNvSpPr/>
            <p:nvPr/>
          </p:nvSpPr>
          <p:spPr>
            <a:xfrm>
              <a:off x="5740241" y="1683919"/>
              <a:ext cx="0" cy="22225"/>
            </a:xfrm>
            <a:custGeom>
              <a:avLst/>
              <a:gdLst/>
              <a:ahLst/>
              <a:cxnLst/>
              <a:rect l="l" t="t" r="r" b="b"/>
              <a:pathLst>
                <a:path w="0" h="22225">
                  <a:moveTo>
                    <a:pt x="0" y="21717"/>
                  </a:moveTo>
                  <a:lnTo>
                    <a:pt x="0" y="0"/>
                  </a:lnTo>
                </a:path>
              </a:pathLst>
            </a:custGeom>
            <a:ln w="6426">
              <a:solidFill>
                <a:srgbClr val="070101"/>
              </a:solidFill>
            </a:ln>
          </p:spPr>
          <p:txBody>
            <a:bodyPr wrap="square" lIns="0" tIns="0" rIns="0" bIns="0" rtlCol="0"/>
            <a:lstStyle/>
            <a:p/>
          </p:txBody>
        </p:sp>
        <p:sp>
          <p:nvSpPr>
            <p:cNvPr id="4836" name="object 4836" descr=""/>
            <p:cNvSpPr/>
            <p:nvPr/>
          </p:nvSpPr>
          <p:spPr>
            <a:xfrm>
              <a:off x="5739645" y="1687323"/>
              <a:ext cx="0" cy="18415"/>
            </a:xfrm>
            <a:custGeom>
              <a:avLst/>
              <a:gdLst/>
              <a:ahLst/>
              <a:cxnLst/>
              <a:rect l="l" t="t" r="r" b="b"/>
              <a:pathLst>
                <a:path w="0" h="18414">
                  <a:moveTo>
                    <a:pt x="0" y="18313"/>
                  </a:moveTo>
                  <a:lnTo>
                    <a:pt x="0" y="0"/>
                  </a:lnTo>
                </a:path>
              </a:pathLst>
            </a:custGeom>
            <a:ln w="6426">
              <a:solidFill>
                <a:srgbClr val="070101"/>
              </a:solidFill>
            </a:ln>
          </p:spPr>
          <p:txBody>
            <a:bodyPr wrap="square" lIns="0" tIns="0" rIns="0" bIns="0" rtlCol="0"/>
            <a:lstStyle/>
            <a:p/>
          </p:txBody>
        </p:sp>
        <p:sp>
          <p:nvSpPr>
            <p:cNvPr id="4837" name="object 4837" descr=""/>
            <p:cNvSpPr/>
            <p:nvPr/>
          </p:nvSpPr>
          <p:spPr>
            <a:xfrm>
              <a:off x="5739050" y="1690727"/>
              <a:ext cx="0" cy="15240"/>
            </a:xfrm>
            <a:custGeom>
              <a:avLst/>
              <a:gdLst/>
              <a:ahLst/>
              <a:cxnLst/>
              <a:rect l="l" t="t" r="r" b="b"/>
              <a:pathLst>
                <a:path w="0" h="15239">
                  <a:moveTo>
                    <a:pt x="0" y="14909"/>
                  </a:moveTo>
                  <a:lnTo>
                    <a:pt x="0" y="0"/>
                  </a:lnTo>
                </a:path>
              </a:pathLst>
            </a:custGeom>
            <a:ln w="6426">
              <a:solidFill>
                <a:srgbClr val="070101"/>
              </a:solidFill>
            </a:ln>
          </p:spPr>
          <p:txBody>
            <a:bodyPr wrap="square" lIns="0" tIns="0" rIns="0" bIns="0" rtlCol="0"/>
            <a:lstStyle/>
            <a:p/>
          </p:txBody>
        </p:sp>
        <p:sp>
          <p:nvSpPr>
            <p:cNvPr id="4838" name="object 4838" descr=""/>
            <p:cNvSpPr/>
            <p:nvPr/>
          </p:nvSpPr>
          <p:spPr>
            <a:xfrm>
              <a:off x="5738442" y="1694117"/>
              <a:ext cx="0" cy="12065"/>
            </a:xfrm>
            <a:custGeom>
              <a:avLst/>
              <a:gdLst/>
              <a:ahLst/>
              <a:cxnLst/>
              <a:rect l="l" t="t" r="r" b="b"/>
              <a:pathLst>
                <a:path w="0" h="12064">
                  <a:moveTo>
                    <a:pt x="0" y="11518"/>
                  </a:moveTo>
                  <a:lnTo>
                    <a:pt x="0" y="0"/>
                  </a:lnTo>
                </a:path>
              </a:pathLst>
            </a:custGeom>
            <a:ln w="6426">
              <a:solidFill>
                <a:srgbClr val="070101"/>
              </a:solidFill>
            </a:ln>
          </p:spPr>
          <p:txBody>
            <a:bodyPr wrap="square" lIns="0" tIns="0" rIns="0" bIns="0" rtlCol="0"/>
            <a:lstStyle/>
            <a:p/>
          </p:txBody>
        </p:sp>
        <p:sp>
          <p:nvSpPr>
            <p:cNvPr id="4839" name="object 4839" descr=""/>
            <p:cNvSpPr/>
            <p:nvPr/>
          </p:nvSpPr>
          <p:spPr>
            <a:xfrm>
              <a:off x="5737847" y="1697521"/>
              <a:ext cx="0" cy="8255"/>
            </a:xfrm>
            <a:custGeom>
              <a:avLst/>
              <a:gdLst/>
              <a:ahLst/>
              <a:cxnLst/>
              <a:rect l="l" t="t" r="r" b="b"/>
              <a:pathLst>
                <a:path w="0" h="8255">
                  <a:moveTo>
                    <a:pt x="0" y="8115"/>
                  </a:moveTo>
                  <a:lnTo>
                    <a:pt x="0" y="0"/>
                  </a:lnTo>
                </a:path>
              </a:pathLst>
            </a:custGeom>
            <a:ln w="6426">
              <a:solidFill>
                <a:srgbClr val="070101"/>
              </a:solidFill>
            </a:ln>
          </p:spPr>
          <p:txBody>
            <a:bodyPr wrap="square" lIns="0" tIns="0" rIns="0" bIns="0" rtlCol="0"/>
            <a:lstStyle/>
            <a:p/>
          </p:txBody>
        </p:sp>
        <p:sp>
          <p:nvSpPr>
            <p:cNvPr id="4840" name="object 4840" descr=""/>
            <p:cNvSpPr/>
            <p:nvPr/>
          </p:nvSpPr>
          <p:spPr>
            <a:xfrm>
              <a:off x="5737251" y="1700925"/>
              <a:ext cx="0" cy="5080"/>
            </a:xfrm>
            <a:custGeom>
              <a:avLst/>
              <a:gdLst/>
              <a:ahLst/>
              <a:cxnLst/>
              <a:rect l="l" t="t" r="r" b="b"/>
              <a:pathLst>
                <a:path w="0" h="5080">
                  <a:moveTo>
                    <a:pt x="0" y="4711"/>
                  </a:moveTo>
                  <a:lnTo>
                    <a:pt x="0" y="0"/>
                  </a:lnTo>
                </a:path>
              </a:pathLst>
            </a:custGeom>
            <a:ln w="6426">
              <a:solidFill>
                <a:srgbClr val="070101"/>
              </a:solidFill>
            </a:ln>
          </p:spPr>
          <p:txBody>
            <a:bodyPr wrap="square" lIns="0" tIns="0" rIns="0" bIns="0" rtlCol="0"/>
            <a:lstStyle/>
            <a:p/>
          </p:txBody>
        </p:sp>
        <p:sp>
          <p:nvSpPr>
            <p:cNvPr id="4841" name="object 4841" descr=""/>
            <p:cNvSpPr/>
            <p:nvPr/>
          </p:nvSpPr>
          <p:spPr>
            <a:xfrm>
              <a:off x="5736644" y="1704328"/>
              <a:ext cx="0" cy="1905"/>
            </a:xfrm>
            <a:custGeom>
              <a:avLst/>
              <a:gdLst/>
              <a:ahLst/>
              <a:cxnLst/>
              <a:rect l="l" t="t" r="r" b="b"/>
              <a:pathLst>
                <a:path w="0" h="1905">
                  <a:moveTo>
                    <a:pt x="0" y="1308"/>
                  </a:moveTo>
                  <a:lnTo>
                    <a:pt x="0" y="0"/>
                  </a:lnTo>
                </a:path>
                <a:path w="0" h="1905">
                  <a:moveTo>
                    <a:pt x="0" y="1308"/>
                  </a:moveTo>
                  <a:lnTo>
                    <a:pt x="0" y="0"/>
                  </a:lnTo>
                </a:path>
              </a:pathLst>
            </a:custGeom>
            <a:ln w="6426">
              <a:solidFill>
                <a:srgbClr val="070101"/>
              </a:solidFill>
            </a:ln>
          </p:spPr>
          <p:txBody>
            <a:bodyPr wrap="square" lIns="0" tIns="0" rIns="0" bIns="0" rtlCol="0"/>
            <a:lstStyle/>
            <a:p/>
          </p:txBody>
        </p:sp>
        <p:sp>
          <p:nvSpPr>
            <p:cNvPr id="4842" name="object 4842" descr=""/>
            <p:cNvSpPr/>
            <p:nvPr/>
          </p:nvSpPr>
          <p:spPr>
            <a:xfrm>
              <a:off x="5744746" y="1658405"/>
              <a:ext cx="8890" cy="47625"/>
            </a:xfrm>
            <a:custGeom>
              <a:avLst/>
              <a:gdLst/>
              <a:ahLst/>
              <a:cxnLst/>
              <a:rect l="l" t="t" r="r" b="b"/>
              <a:pathLst>
                <a:path w="8889" h="47625">
                  <a:moveTo>
                    <a:pt x="8331" y="47231"/>
                  </a:moveTo>
                  <a:lnTo>
                    <a:pt x="0" y="0"/>
                  </a:lnTo>
                </a:path>
              </a:pathLst>
            </a:custGeom>
            <a:ln w="6426">
              <a:solidFill>
                <a:srgbClr val="070101"/>
              </a:solidFill>
            </a:ln>
          </p:spPr>
          <p:txBody>
            <a:bodyPr wrap="square" lIns="0" tIns="0" rIns="0" bIns="0" rtlCol="0"/>
            <a:lstStyle/>
            <a:p/>
          </p:txBody>
        </p:sp>
        <p:sp>
          <p:nvSpPr>
            <p:cNvPr id="4843" name="object 4843" descr=""/>
            <p:cNvSpPr/>
            <p:nvPr/>
          </p:nvSpPr>
          <p:spPr>
            <a:xfrm>
              <a:off x="5736421" y="1705636"/>
              <a:ext cx="17145" cy="0"/>
            </a:xfrm>
            <a:custGeom>
              <a:avLst/>
              <a:gdLst/>
              <a:ahLst/>
              <a:cxnLst/>
              <a:rect l="l" t="t" r="r" b="b"/>
              <a:pathLst>
                <a:path w="17145" h="0">
                  <a:moveTo>
                    <a:pt x="0" y="0"/>
                  </a:moveTo>
                  <a:lnTo>
                    <a:pt x="16662" y="0"/>
                  </a:lnTo>
                </a:path>
              </a:pathLst>
            </a:custGeom>
            <a:ln w="6426">
              <a:solidFill>
                <a:srgbClr val="070101"/>
              </a:solidFill>
            </a:ln>
          </p:spPr>
          <p:txBody>
            <a:bodyPr wrap="square" lIns="0" tIns="0" rIns="0" bIns="0" rtlCol="0"/>
            <a:lstStyle/>
            <a:p/>
          </p:txBody>
        </p:sp>
        <p:sp>
          <p:nvSpPr>
            <p:cNvPr id="4844" name="object 4844" descr=""/>
            <p:cNvSpPr/>
            <p:nvPr/>
          </p:nvSpPr>
          <p:spPr>
            <a:xfrm>
              <a:off x="5736425" y="1658402"/>
              <a:ext cx="8890" cy="1003935"/>
            </a:xfrm>
            <a:custGeom>
              <a:avLst/>
              <a:gdLst/>
              <a:ahLst/>
              <a:cxnLst/>
              <a:rect l="l" t="t" r="r" b="b"/>
              <a:pathLst>
                <a:path w="8889" h="1003935">
                  <a:moveTo>
                    <a:pt x="8318" y="0"/>
                  </a:moveTo>
                  <a:lnTo>
                    <a:pt x="0" y="47231"/>
                  </a:lnTo>
                </a:path>
                <a:path w="8889" h="1003935">
                  <a:moveTo>
                    <a:pt x="8318" y="0"/>
                  </a:moveTo>
                  <a:lnTo>
                    <a:pt x="8318" y="1003693"/>
                  </a:lnTo>
                </a:path>
              </a:pathLst>
            </a:custGeom>
            <a:ln w="6426">
              <a:solidFill>
                <a:srgbClr val="070101"/>
              </a:solidFill>
            </a:ln>
          </p:spPr>
          <p:txBody>
            <a:bodyPr wrap="square" lIns="0" tIns="0" rIns="0" bIns="0" rtlCol="0"/>
            <a:lstStyle/>
            <a:p/>
          </p:txBody>
        </p:sp>
        <p:sp>
          <p:nvSpPr>
            <p:cNvPr id="4845" name="object 4845" descr=""/>
            <p:cNvSpPr/>
            <p:nvPr/>
          </p:nvSpPr>
          <p:spPr>
            <a:xfrm>
              <a:off x="4535514" y="2662099"/>
              <a:ext cx="1233170" cy="0"/>
            </a:xfrm>
            <a:custGeom>
              <a:avLst/>
              <a:gdLst/>
              <a:ahLst/>
              <a:cxnLst/>
              <a:rect l="l" t="t" r="r" b="b"/>
              <a:pathLst>
                <a:path w="1233170" h="0">
                  <a:moveTo>
                    <a:pt x="0" y="0"/>
                  </a:moveTo>
                  <a:lnTo>
                    <a:pt x="1232839" y="0"/>
                  </a:lnTo>
                </a:path>
              </a:pathLst>
            </a:custGeom>
            <a:ln w="6426">
              <a:solidFill>
                <a:srgbClr val="070101"/>
              </a:solidFill>
            </a:ln>
          </p:spPr>
          <p:txBody>
            <a:bodyPr wrap="square" lIns="0" tIns="0" rIns="0" bIns="0" rtlCol="0"/>
            <a:lstStyle/>
            <a:p/>
          </p:txBody>
        </p:sp>
        <p:sp>
          <p:nvSpPr>
            <p:cNvPr id="4846" name="object 4846" descr=""/>
            <p:cNvSpPr/>
            <p:nvPr/>
          </p:nvSpPr>
          <p:spPr>
            <a:xfrm>
              <a:off x="4535514" y="1658402"/>
              <a:ext cx="1233170" cy="0"/>
            </a:xfrm>
            <a:custGeom>
              <a:avLst/>
              <a:gdLst/>
              <a:ahLst/>
              <a:cxnLst/>
              <a:rect l="l" t="t" r="r" b="b"/>
              <a:pathLst>
                <a:path w="1233170" h="0">
                  <a:moveTo>
                    <a:pt x="0" y="0"/>
                  </a:moveTo>
                  <a:lnTo>
                    <a:pt x="1232839" y="0"/>
                  </a:lnTo>
                </a:path>
              </a:pathLst>
            </a:custGeom>
            <a:ln w="6426">
              <a:solidFill>
                <a:srgbClr val="070101"/>
              </a:solidFill>
            </a:ln>
          </p:spPr>
          <p:txBody>
            <a:bodyPr wrap="square" lIns="0" tIns="0" rIns="0" bIns="0" rtlCol="0"/>
            <a:lstStyle/>
            <a:p/>
          </p:txBody>
        </p:sp>
        <p:sp>
          <p:nvSpPr>
            <p:cNvPr id="4847" name="object 4847" descr=""/>
            <p:cNvSpPr/>
            <p:nvPr/>
          </p:nvSpPr>
          <p:spPr>
            <a:xfrm>
              <a:off x="5243416" y="1161657"/>
              <a:ext cx="45720" cy="0"/>
            </a:xfrm>
            <a:custGeom>
              <a:avLst/>
              <a:gdLst/>
              <a:ahLst/>
              <a:cxnLst/>
              <a:rect l="l" t="t" r="r" b="b"/>
              <a:pathLst>
                <a:path w="45720" h="0">
                  <a:moveTo>
                    <a:pt x="0" y="0"/>
                  </a:moveTo>
                  <a:lnTo>
                    <a:pt x="45529" y="0"/>
                  </a:lnTo>
                </a:path>
              </a:pathLst>
            </a:custGeom>
            <a:ln w="6426">
              <a:solidFill>
                <a:srgbClr val="070101"/>
              </a:solidFill>
            </a:ln>
          </p:spPr>
          <p:txBody>
            <a:bodyPr wrap="square" lIns="0" tIns="0" rIns="0" bIns="0" rtlCol="0"/>
            <a:lstStyle/>
            <a:p/>
          </p:txBody>
        </p:sp>
        <p:sp>
          <p:nvSpPr>
            <p:cNvPr id="4848" name="object 4848" descr=""/>
            <p:cNvSpPr/>
            <p:nvPr/>
          </p:nvSpPr>
          <p:spPr>
            <a:xfrm>
              <a:off x="5243416" y="1162253"/>
              <a:ext cx="42545" cy="0"/>
            </a:xfrm>
            <a:custGeom>
              <a:avLst/>
              <a:gdLst/>
              <a:ahLst/>
              <a:cxnLst/>
              <a:rect l="l" t="t" r="r" b="b"/>
              <a:pathLst>
                <a:path w="42545" h="0">
                  <a:moveTo>
                    <a:pt x="0" y="0"/>
                  </a:moveTo>
                  <a:lnTo>
                    <a:pt x="42125" y="0"/>
                  </a:lnTo>
                </a:path>
              </a:pathLst>
            </a:custGeom>
            <a:ln w="6426">
              <a:solidFill>
                <a:srgbClr val="070101"/>
              </a:solidFill>
            </a:ln>
          </p:spPr>
          <p:txBody>
            <a:bodyPr wrap="square" lIns="0" tIns="0" rIns="0" bIns="0" rtlCol="0"/>
            <a:lstStyle/>
            <a:p/>
          </p:txBody>
        </p:sp>
        <p:sp>
          <p:nvSpPr>
            <p:cNvPr id="4849" name="object 4849" descr=""/>
            <p:cNvSpPr/>
            <p:nvPr/>
          </p:nvSpPr>
          <p:spPr>
            <a:xfrm>
              <a:off x="5243416" y="1162854"/>
              <a:ext cx="38735" cy="0"/>
            </a:xfrm>
            <a:custGeom>
              <a:avLst/>
              <a:gdLst/>
              <a:ahLst/>
              <a:cxnLst/>
              <a:rect l="l" t="t" r="r" b="b"/>
              <a:pathLst>
                <a:path w="38735" h="0">
                  <a:moveTo>
                    <a:pt x="0" y="0"/>
                  </a:moveTo>
                  <a:lnTo>
                    <a:pt x="38722" y="0"/>
                  </a:lnTo>
                </a:path>
              </a:pathLst>
            </a:custGeom>
            <a:ln w="6426">
              <a:solidFill>
                <a:srgbClr val="070101"/>
              </a:solidFill>
            </a:ln>
          </p:spPr>
          <p:txBody>
            <a:bodyPr wrap="square" lIns="0" tIns="0" rIns="0" bIns="0" rtlCol="0"/>
            <a:lstStyle/>
            <a:p/>
          </p:txBody>
        </p:sp>
        <p:sp>
          <p:nvSpPr>
            <p:cNvPr id="4850" name="object 4850" descr=""/>
            <p:cNvSpPr/>
            <p:nvPr/>
          </p:nvSpPr>
          <p:spPr>
            <a:xfrm>
              <a:off x="5243416" y="1163456"/>
              <a:ext cx="35560" cy="0"/>
            </a:xfrm>
            <a:custGeom>
              <a:avLst/>
              <a:gdLst/>
              <a:ahLst/>
              <a:cxnLst/>
              <a:rect l="l" t="t" r="r" b="b"/>
              <a:pathLst>
                <a:path w="35560" h="0">
                  <a:moveTo>
                    <a:pt x="0" y="0"/>
                  </a:moveTo>
                  <a:lnTo>
                    <a:pt x="35318" y="0"/>
                  </a:lnTo>
                </a:path>
              </a:pathLst>
            </a:custGeom>
            <a:ln w="6426">
              <a:solidFill>
                <a:srgbClr val="070101"/>
              </a:solidFill>
            </a:ln>
          </p:spPr>
          <p:txBody>
            <a:bodyPr wrap="square" lIns="0" tIns="0" rIns="0" bIns="0" rtlCol="0"/>
            <a:lstStyle/>
            <a:p/>
          </p:txBody>
        </p:sp>
        <p:sp>
          <p:nvSpPr>
            <p:cNvPr id="4851" name="object 4851" descr=""/>
            <p:cNvSpPr/>
            <p:nvPr/>
          </p:nvSpPr>
          <p:spPr>
            <a:xfrm>
              <a:off x="5243416" y="1164051"/>
              <a:ext cx="32384" cy="0"/>
            </a:xfrm>
            <a:custGeom>
              <a:avLst/>
              <a:gdLst/>
              <a:ahLst/>
              <a:cxnLst/>
              <a:rect l="l" t="t" r="r" b="b"/>
              <a:pathLst>
                <a:path w="32385" h="0">
                  <a:moveTo>
                    <a:pt x="0" y="0"/>
                  </a:moveTo>
                  <a:lnTo>
                    <a:pt x="31927" y="0"/>
                  </a:lnTo>
                </a:path>
              </a:pathLst>
            </a:custGeom>
            <a:ln w="6426">
              <a:solidFill>
                <a:srgbClr val="070101"/>
              </a:solidFill>
            </a:ln>
          </p:spPr>
          <p:txBody>
            <a:bodyPr wrap="square" lIns="0" tIns="0" rIns="0" bIns="0" rtlCol="0"/>
            <a:lstStyle/>
            <a:p/>
          </p:txBody>
        </p:sp>
        <p:sp>
          <p:nvSpPr>
            <p:cNvPr id="4852" name="object 4852" descr=""/>
            <p:cNvSpPr/>
            <p:nvPr/>
          </p:nvSpPr>
          <p:spPr>
            <a:xfrm>
              <a:off x="5243416" y="1164652"/>
              <a:ext cx="28575" cy="0"/>
            </a:xfrm>
            <a:custGeom>
              <a:avLst/>
              <a:gdLst/>
              <a:ahLst/>
              <a:cxnLst/>
              <a:rect l="l" t="t" r="r" b="b"/>
              <a:pathLst>
                <a:path w="28575" h="0">
                  <a:moveTo>
                    <a:pt x="0" y="0"/>
                  </a:moveTo>
                  <a:lnTo>
                    <a:pt x="28524" y="0"/>
                  </a:lnTo>
                </a:path>
              </a:pathLst>
            </a:custGeom>
            <a:ln w="6426">
              <a:solidFill>
                <a:srgbClr val="070101"/>
              </a:solidFill>
            </a:ln>
          </p:spPr>
          <p:txBody>
            <a:bodyPr wrap="square" lIns="0" tIns="0" rIns="0" bIns="0" rtlCol="0"/>
            <a:lstStyle/>
            <a:p/>
          </p:txBody>
        </p:sp>
        <p:sp>
          <p:nvSpPr>
            <p:cNvPr id="4853" name="object 4853" descr=""/>
            <p:cNvSpPr/>
            <p:nvPr/>
          </p:nvSpPr>
          <p:spPr>
            <a:xfrm>
              <a:off x="5243416" y="1165254"/>
              <a:ext cx="25400" cy="0"/>
            </a:xfrm>
            <a:custGeom>
              <a:avLst/>
              <a:gdLst/>
              <a:ahLst/>
              <a:cxnLst/>
              <a:rect l="l" t="t" r="r" b="b"/>
              <a:pathLst>
                <a:path w="25400" h="0">
                  <a:moveTo>
                    <a:pt x="0" y="0"/>
                  </a:moveTo>
                  <a:lnTo>
                    <a:pt x="25120" y="0"/>
                  </a:lnTo>
                </a:path>
              </a:pathLst>
            </a:custGeom>
            <a:ln w="6426">
              <a:solidFill>
                <a:srgbClr val="070101"/>
              </a:solidFill>
            </a:ln>
          </p:spPr>
          <p:txBody>
            <a:bodyPr wrap="square" lIns="0" tIns="0" rIns="0" bIns="0" rtlCol="0"/>
            <a:lstStyle/>
            <a:p/>
          </p:txBody>
        </p:sp>
        <p:sp>
          <p:nvSpPr>
            <p:cNvPr id="4854" name="object 4854" descr=""/>
            <p:cNvSpPr/>
            <p:nvPr/>
          </p:nvSpPr>
          <p:spPr>
            <a:xfrm>
              <a:off x="5243416" y="1165856"/>
              <a:ext cx="22225" cy="0"/>
            </a:xfrm>
            <a:custGeom>
              <a:avLst/>
              <a:gdLst/>
              <a:ahLst/>
              <a:cxnLst/>
              <a:rect l="l" t="t" r="r" b="b"/>
              <a:pathLst>
                <a:path w="22225" h="0">
                  <a:moveTo>
                    <a:pt x="0" y="0"/>
                  </a:moveTo>
                  <a:lnTo>
                    <a:pt x="21717" y="0"/>
                  </a:lnTo>
                </a:path>
              </a:pathLst>
            </a:custGeom>
            <a:ln w="6426">
              <a:solidFill>
                <a:srgbClr val="070101"/>
              </a:solidFill>
            </a:ln>
          </p:spPr>
          <p:txBody>
            <a:bodyPr wrap="square" lIns="0" tIns="0" rIns="0" bIns="0" rtlCol="0"/>
            <a:lstStyle/>
            <a:p/>
          </p:txBody>
        </p:sp>
        <p:sp>
          <p:nvSpPr>
            <p:cNvPr id="4855" name="object 4855" descr=""/>
            <p:cNvSpPr/>
            <p:nvPr/>
          </p:nvSpPr>
          <p:spPr>
            <a:xfrm>
              <a:off x="5243416" y="1166450"/>
              <a:ext cx="18415" cy="0"/>
            </a:xfrm>
            <a:custGeom>
              <a:avLst/>
              <a:gdLst/>
              <a:ahLst/>
              <a:cxnLst/>
              <a:rect l="l" t="t" r="r" b="b"/>
              <a:pathLst>
                <a:path w="18414" h="0">
                  <a:moveTo>
                    <a:pt x="0" y="0"/>
                  </a:moveTo>
                  <a:lnTo>
                    <a:pt x="18313" y="0"/>
                  </a:lnTo>
                </a:path>
              </a:pathLst>
            </a:custGeom>
            <a:ln w="6426">
              <a:solidFill>
                <a:srgbClr val="070101"/>
              </a:solidFill>
            </a:ln>
          </p:spPr>
          <p:txBody>
            <a:bodyPr wrap="square" lIns="0" tIns="0" rIns="0" bIns="0" rtlCol="0"/>
            <a:lstStyle/>
            <a:p/>
          </p:txBody>
        </p:sp>
        <p:sp>
          <p:nvSpPr>
            <p:cNvPr id="4856" name="object 4856" descr=""/>
            <p:cNvSpPr/>
            <p:nvPr/>
          </p:nvSpPr>
          <p:spPr>
            <a:xfrm>
              <a:off x="5243416" y="1167052"/>
              <a:ext cx="15240" cy="0"/>
            </a:xfrm>
            <a:custGeom>
              <a:avLst/>
              <a:gdLst/>
              <a:ahLst/>
              <a:cxnLst/>
              <a:rect l="l" t="t" r="r" b="b"/>
              <a:pathLst>
                <a:path w="15239" h="0">
                  <a:moveTo>
                    <a:pt x="0" y="0"/>
                  </a:moveTo>
                  <a:lnTo>
                    <a:pt x="14909" y="0"/>
                  </a:lnTo>
                </a:path>
              </a:pathLst>
            </a:custGeom>
            <a:ln w="6426">
              <a:solidFill>
                <a:srgbClr val="070101"/>
              </a:solidFill>
            </a:ln>
          </p:spPr>
          <p:txBody>
            <a:bodyPr wrap="square" lIns="0" tIns="0" rIns="0" bIns="0" rtlCol="0"/>
            <a:lstStyle/>
            <a:p/>
          </p:txBody>
        </p:sp>
        <p:sp>
          <p:nvSpPr>
            <p:cNvPr id="4857" name="object 4857" descr=""/>
            <p:cNvSpPr/>
            <p:nvPr/>
          </p:nvSpPr>
          <p:spPr>
            <a:xfrm>
              <a:off x="5243416" y="1167654"/>
              <a:ext cx="12065" cy="0"/>
            </a:xfrm>
            <a:custGeom>
              <a:avLst/>
              <a:gdLst/>
              <a:ahLst/>
              <a:cxnLst/>
              <a:rect l="l" t="t" r="r" b="b"/>
              <a:pathLst>
                <a:path w="12064" h="0">
                  <a:moveTo>
                    <a:pt x="0" y="0"/>
                  </a:moveTo>
                  <a:lnTo>
                    <a:pt x="11506" y="0"/>
                  </a:lnTo>
                </a:path>
              </a:pathLst>
            </a:custGeom>
            <a:ln w="6426">
              <a:solidFill>
                <a:srgbClr val="070101"/>
              </a:solidFill>
            </a:ln>
          </p:spPr>
          <p:txBody>
            <a:bodyPr wrap="square" lIns="0" tIns="0" rIns="0" bIns="0" rtlCol="0"/>
            <a:lstStyle/>
            <a:p/>
          </p:txBody>
        </p:sp>
        <p:sp>
          <p:nvSpPr>
            <p:cNvPr id="4858" name="object 4858" descr=""/>
            <p:cNvSpPr/>
            <p:nvPr/>
          </p:nvSpPr>
          <p:spPr>
            <a:xfrm>
              <a:off x="5243416" y="1168255"/>
              <a:ext cx="8255" cy="0"/>
            </a:xfrm>
            <a:custGeom>
              <a:avLst/>
              <a:gdLst/>
              <a:ahLst/>
              <a:cxnLst/>
              <a:rect l="l" t="t" r="r" b="b"/>
              <a:pathLst>
                <a:path w="8254" h="0">
                  <a:moveTo>
                    <a:pt x="0" y="0"/>
                  </a:moveTo>
                  <a:lnTo>
                    <a:pt x="8115" y="0"/>
                  </a:lnTo>
                </a:path>
              </a:pathLst>
            </a:custGeom>
            <a:ln w="6426">
              <a:solidFill>
                <a:srgbClr val="070101"/>
              </a:solidFill>
            </a:ln>
          </p:spPr>
          <p:txBody>
            <a:bodyPr wrap="square" lIns="0" tIns="0" rIns="0" bIns="0" rtlCol="0"/>
            <a:lstStyle/>
            <a:p/>
          </p:txBody>
        </p:sp>
        <p:sp>
          <p:nvSpPr>
            <p:cNvPr id="4859" name="object 4859" descr=""/>
            <p:cNvSpPr/>
            <p:nvPr/>
          </p:nvSpPr>
          <p:spPr>
            <a:xfrm>
              <a:off x="5243416" y="1168850"/>
              <a:ext cx="5080" cy="0"/>
            </a:xfrm>
            <a:custGeom>
              <a:avLst/>
              <a:gdLst/>
              <a:ahLst/>
              <a:cxnLst/>
              <a:rect l="l" t="t" r="r" b="b"/>
              <a:pathLst>
                <a:path w="5079" h="0">
                  <a:moveTo>
                    <a:pt x="0" y="0"/>
                  </a:moveTo>
                  <a:lnTo>
                    <a:pt x="4699" y="0"/>
                  </a:lnTo>
                </a:path>
              </a:pathLst>
            </a:custGeom>
            <a:ln w="6426">
              <a:solidFill>
                <a:srgbClr val="070101"/>
              </a:solidFill>
            </a:ln>
          </p:spPr>
          <p:txBody>
            <a:bodyPr wrap="square" lIns="0" tIns="0" rIns="0" bIns="0" rtlCol="0"/>
            <a:lstStyle/>
            <a:p/>
          </p:txBody>
        </p:sp>
        <p:sp>
          <p:nvSpPr>
            <p:cNvPr id="4860" name="object 4860" descr=""/>
            <p:cNvSpPr/>
            <p:nvPr/>
          </p:nvSpPr>
          <p:spPr>
            <a:xfrm>
              <a:off x="5243416" y="1169452"/>
              <a:ext cx="1905" cy="0"/>
            </a:xfrm>
            <a:custGeom>
              <a:avLst/>
              <a:gdLst/>
              <a:ahLst/>
              <a:cxnLst/>
              <a:rect l="l" t="t" r="r" b="b"/>
              <a:pathLst>
                <a:path w="1904" h="0">
                  <a:moveTo>
                    <a:pt x="0" y="0"/>
                  </a:moveTo>
                  <a:lnTo>
                    <a:pt x="1308" y="0"/>
                  </a:lnTo>
                </a:path>
                <a:path w="1904" h="0">
                  <a:moveTo>
                    <a:pt x="0" y="0"/>
                  </a:moveTo>
                  <a:lnTo>
                    <a:pt x="1308" y="0"/>
                  </a:lnTo>
                </a:path>
              </a:pathLst>
            </a:custGeom>
            <a:ln w="6426">
              <a:solidFill>
                <a:srgbClr val="070101"/>
              </a:solidFill>
            </a:ln>
          </p:spPr>
          <p:txBody>
            <a:bodyPr wrap="square" lIns="0" tIns="0" rIns="0" bIns="0" rtlCol="0"/>
            <a:lstStyle/>
            <a:p/>
          </p:txBody>
        </p:sp>
        <p:sp>
          <p:nvSpPr>
            <p:cNvPr id="4861" name="object 4861" descr=""/>
            <p:cNvSpPr/>
            <p:nvPr/>
          </p:nvSpPr>
          <p:spPr>
            <a:xfrm>
              <a:off x="5243416" y="1161055"/>
              <a:ext cx="45720" cy="0"/>
            </a:xfrm>
            <a:custGeom>
              <a:avLst/>
              <a:gdLst/>
              <a:ahLst/>
              <a:cxnLst/>
              <a:rect l="l" t="t" r="r" b="b"/>
              <a:pathLst>
                <a:path w="45720" h="0">
                  <a:moveTo>
                    <a:pt x="0" y="0"/>
                  </a:moveTo>
                  <a:lnTo>
                    <a:pt x="45529" y="0"/>
                  </a:lnTo>
                </a:path>
              </a:pathLst>
            </a:custGeom>
            <a:ln w="6426">
              <a:solidFill>
                <a:srgbClr val="070101"/>
              </a:solidFill>
            </a:ln>
          </p:spPr>
          <p:txBody>
            <a:bodyPr wrap="square" lIns="0" tIns="0" rIns="0" bIns="0" rtlCol="0"/>
            <a:lstStyle/>
            <a:p/>
          </p:txBody>
        </p:sp>
        <p:sp>
          <p:nvSpPr>
            <p:cNvPr id="4862" name="object 4862" descr=""/>
            <p:cNvSpPr/>
            <p:nvPr/>
          </p:nvSpPr>
          <p:spPr>
            <a:xfrm>
              <a:off x="5243416" y="1160455"/>
              <a:ext cx="42545" cy="0"/>
            </a:xfrm>
            <a:custGeom>
              <a:avLst/>
              <a:gdLst/>
              <a:ahLst/>
              <a:cxnLst/>
              <a:rect l="l" t="t" r="r" b="b"/>
              <a:pathLst>
                <a:path w="42545" h="0">
                  <a:moveTo>
                    <a:pt x="0" y="0"/>
                  </a:moveTo>
                  <a:lnTo>
                    <a:pt x="42125" y="0"/>
                  </a:lnTo>
                </a:path>
              </a:pathLst>
            </a:custGeom>
            <a:ln w="6426">
              <a:solidFill>
                <a:srgbClr val="070101"/>
              </a:solidFill>
            </a:ln>
          </p:spPr>
          <p:txBody>
            <a:bodyPr wrap="square" lIns="0" tIns="0" rIns="0" bIns="0" rtlCol="0"/>
            <a:lstStyle/>
            <a:p/>
          </p:txBody>
        </p:sp>
        <p:sp>
          <p:nvSpPr>
            <p:cNvPr id="4863" name="object 4863" descr=""/>
            <p:cNvSpPr/>
            <p:nvPr/>
          </p:nvSpPr>
          <p:spPr>
            <a:xfrm>
              <a:off x="5243416" y="1159853"/>
              <a:ext cx="38735" cy="0"/>
            </a:xfrm>
            <a:custGeom>
              <a:avLst/>
              <a:gdLst/>
              <a:ahLst/>
              <a:cxnLst/>
              <a:rect l="l" t="t" r="r" b="b"/>
              <a:pathLst>
                <a:path w="38735" h="0">
                  <a:moveTo>
                    <a:pt x="0" y="0"/>
                  </a:moveTo>
                  <a:lnTo>
                    <a:pt x="38722" y="0"/>
                  </a:lnTo>
                </a:path>
              </a:pathLst>
            </a:custGeom>
            <a:ln w="6426">
              <a:solidFill>
                <a:srgbClr val="070101"/>
              </a:solidFill>
            </a:ln>
          </p:spPr>
          <p:txBody>
            <a:bodyPr wrap="square" lIns="0" tIns="0" rIns="0" bIns="0" rtlCol="0"/>
            <a:lstStyle/>
            <a:p/>
          </p:txBody>
        </p:sp>
        <p:sp>
          <p:nvSpPr>
            <p:cNvPr id="4864" name="object 4864" descr=""/>
            <p:cNvSpPr/>
            <p:nvPr/>
          </p:nvSpPr>
          <p:spPr>
            <a:xfrm>
              <a:off x="5243416" y="1159257"/>
              <a:ext cx="35560" cy="0"/>
            </a:xfrm>
            <a:custGeom>
              <a:avLst/>
              <a:gdLst/>
              <a:ahLst/>
              <a:cxnLst/>
              <a:rect l="l" t="t" r="r" b="b"/>
              <a:pathLst>
                <a:path w="35560" h="0">
                  <a:moveTo>
                    <a:pt x="0" y="0"/>
                  </a:moveTo>
                  <a:lnTo>
                    <a:pt x="35318" y="0"/>
                  </a:lnTo>
                </a:path>
              </a:pathLst>
            </a:custGeom>
            <a:ln w="6426">
              <a:solidFill>
                <a:srgbClr val="070101"/>
              </a:solidFill>
            </a:ln>
          </p:spPr>
          <p:txBody>
            <a:bodyPr wrap="square" lIns="0" tIns="0" rIns="0" bIns="0" rtlCol="0"/>
            <a:lstStyle/>
            <a:p/>
          </p:txBody>
        </p:sp>
        <p:sp>
          <p:nvSpPr>
            <p:cNvPr id="4865" name="object 4865" descr=""/>
            <p:cNvSpPr/>
            <p:nvPr/>
          </p:nvSpPr>
          <p:spPr>
            <a:xfrm>
              <a:off x="5243416" y="1158656"/>
              <a:ext cx="32384" cy="0"/>
            </a:xfrm>
            <a:custGeom>
              <a:avLst/>
              <a:gdLst/>
              <a:ahLst/>
              <a:cxnLst/>
              <a:rect l="l" t="t" r="r" b="b"/>
              <a:pathLst>
                <a:path w="32385" h="0">
                  <a:moveTo>
                    <a:pt x="0" y="0"/>
                  </a:moveTo>
                  <a:lnTo>
                    <a:pt x="31927" y="0"/>
                  </a:lnTo>
                </a:path>
              </a:pathLst>
            </a:custGeom>
            <a:ln w="6426">
              <a:solidFill>
                <a:srgbClr val="070101"/>
              </a:solidFill>
            </a:ln>
          </p:spPr>
          <p:txBody>
            <a:bodyPr wrap="square" lIns="0" tIns="0" rIns="0" bIns="0" rtlCol="0"/>
            <a:lstStyle/>
            <a:p/>
          </p:txBody>
        </p:sp>
        <p:sp>
          <p:nvSpPr>
            <p:cNvPr id="4866" name="object 4866" descr=""/>
            <p:cNvSpPr/>
            <p:nvPr/>
          </p:nvSpPr>
          <p:spPr>
            <a:xfrm>
              <a:off x="5243416" y="1158054"/>
              <a:ext cx="28575" cy="0"/>
            </a:xfrm>
            <a:custGeom>
              <a:avLst/>
              <a:gdLst/>
              <a:ahLst/>
              <a:cxnLst/>
              <a:rect l="l" t="t" r="r" b="b"/>
              <a:pathLst>
                <a:path w="28575" h="0">
                  <a:moveTo>
                    <a:pt x="0" y="0"/>
                  </a:moveTo>
                  <a:lnTo>
                    <a:pt x="28524" y="0"/>
                  </a:lnTo>
                </a:path>
              </a:pathLst>
            </a:custGeom>
            <a:ln w="6426">
              <a:solidFill>
                <a:srgbClr val="070101"/>
              </a:solidFill>
            </a:ln>
          </p:spPr>
          <p:txBody>
            <a:bodyPr wrap="square" lIns="0" tIns="0" rIns="0" bIns="0" rtlCol="0"/>
            <a:lstStyle/>
            <a:p/>
          </p:txBody>
        </p:sp>
        <p:sp>
          <p:nvSpPr>
            <p:cNvPr id="4867" name="object 4867" descr=""/>
            <p:cNvSpPr/>
            <p:nvPr/>
          </p:nvSpPr>
          <p:spPr>
            <a:xfrm>
              <a:off x="5243416" y="1157452"/>
              <a:ext cx="25400" cy="0"/>
            </a:xfrm>
            <a:custGeom>
              <a:avLst/>
              <a:gdLst/>
              <a:ahLst/>
              <a:cxnLst/>
              <a:rect l="l" t="t" r="r" b="b"/>
              <a:pathLst>
                <a:path w="25400" h="0">
                  <a:moveTo>
                    <a:pt x="0" y="0"/>
                  </a:moveTo>
                  <a:lnTo>
                    <a:pt x="25120" y="0"/>
                  </a:lnTo>
                </a:path>
              </a:pathLst>
            </a:custGeom>
            <a:ln w="6426">
              <a:solidFill>
                <a:srgbClr val="070101"/>
              </a:solidFill>
            </a:ln>
          </p:spPr>
          <p:txBody>
            <a:bodyPr wrap="square" lIns="0" tIns="0" rIns="0" bIns="0" rtlCol="0"/>
            <a:lstStyle/>
            <a:p/>
          </p:txBody>
        </p:sp>
        <p:sp>
          <p:nvSpPr>
            <p:cNvPr id="4868" name="object 4868" descr=""/>
            <p:cNvSpPr/>
            <p:nvPr/>
          </p:nvSpPr>
          <p:spPr>
            <a:xfrm>
              <a:off x="5243416" y="1156858"/>
              <a:ext cx="22225" cy="0"/>
            </a:xfrm>
            <a:custGeom>
              <a:avLst/>
              <a:gdLst/>
              <a:ahLst/>
              <a:cxnLst/>
              <a:rect l="l" t="t" r="r" b="b"/>
              <a:pathLst>
                <a:path w="22225" h="0">
                  <a:moveTo>
                    <a:pt x="0" y="0"/>
                  </a:moveTo>
                  <a:lnTo>
                    <a:pt x="21717" y="0"/>
                  </a:lnTo>
                </a:path>
              </a:pathLst>
            </a:custGeom>
            <a:ln w="6426">
              <a:solidFill>
                <a:srgbClr val="070101"/>
              </a:solidFill>
            </a:ln>
          </p:spPr>
          <p:txBody>
            <a:bodyPr wrap="square" lIns="0" tIns="0" rIns="0" bIns="0" rtlCol="0"/>
            <a:lstStyle/>
            <a:p/>
          </p:txBody>
        </p:sp>
        <p:sp>
          <p:nvSpPr>
            <p:cNvPr id="4869" name="object 4869" descr=""/>
            <p:cNvSpPr/>
            <p:nvPr/>
          </p:nvSpPr>
          <p:spPr>
            <a:xfrm>
              <a:off x="5243416" y="1156256"/>
              <a:ext cx="18415" cy="0"/>
            </a:xfrm>
            <a:custGeom>
              <a:avLst/>
              <a:gdLst/>
              <a:ahLst/>
              <a:cxnLst/>
              <a:rect l="l" t="t" r="r" b="b"/>
              <a:pathLst>
                <a:path w="18414" h="0">
                  <a:moveTo>
                    <a:pt x="0" y="0"/>
                  </a:moveTo>
                  <a:lnTo>
                    <a:pt x="18313" y="0"/>
                  </a:lnTo>
                </a:path>
              </a:pathLst>
            </a:custGeom>
            <a:ln w="6426">
              <a:solidFill>
                <a:srgbClr val="070101"/>
              </a:solidFill>
            </a:ln>
          </p:spPr>
          <p:txBody>
            <a:bodyPr wrap="square" lIns="0" tIns="0" rIns="0" bIns="0" rtlCol="0"/>
            <a:lstStyle/>
            <a:p/>
          </p:txBody>
        </p:sp>
        <p:sp>
          <p:nvSpPr>
            <p:cNvPr id="4870" name="object 4870" descr=""/>
            <p:cNvSpPr/>
            <p:nvPr/>
          </p:nvSpPr>
          <p:spPr>
            <a:xfrm>
              <a:off x="5243416" y="1155654"/>
              <a:ext cx="15240" cy="0"/>
            </a:xfrm>
            <a:custGeom>
              <a:avLst/>
              <a:gdLst/>
              <a:ahLst/>
              <a:cxnLst/>
              <a:rect l="l" t="t" r="r" b="b"/>
              <a:pathLst>
                <a:path w="15239" h="0">
                  <a:moveTo>
                    <a:pt x="0" y="0"/>
                  </a:moveTo>
                  <a:lnTo>
                    <a:pt x="14909" y="0"/>
                  </a:lnTo>
                </a:path>
              </a:pathLst>
            </a:custGeom>
            <a:ln w="6426">
              <a:solidFill>
                <a:srgbClr val="070101"/>
              </a:solidFill>
            </a:ln>
          </p:spPr>
          <p:txBody>
            <a:bodyPr wrap="square" lIns="0" tIns="0" rIns="0" bIns="0" rtlCol="0"/>
            <a:lstStyle/>
            <a:p/>
          </p:txBody>
        </p:sp>
        <p:sp>
          <p:nvSpPr>
            <p:cNvPr id="4871" name="object 4871" descr=""/>
            <p:cNvSpPr/>
            <p:nvPr/>
          </p:nvSpPr>
          <p:spPr>
            <a:xfrm>
              <a:off x="5243416" y="1155053"/>
              <a:ext cx="12065" cy="0"/>
            </a:xfrm>
            <a:custGeom>
              <a:avLst/>
              <a:gdLst/>
              <a:ahLst/>
              <a:cxnLst/>
              <a:rect l="l" t="t" r="r" b="b"/>
              <a:pathLst>
                <a:path w="12064" h="0">
                  <a:moveTo>
                    <a:pt x="0" y="0"/>
                  </a:moveTo>
                  <a:lnTo>
                    <a:pt x="11506" y="0"/>
                  </a:lnTo>
                </a:path>
              </a:pathLst>
            </a:custGeom>
            <a:ln w="6426">
              <a:solidFill>
                <a:srgbClr val="070101"/>
              </a:solidFill>
            </a:ln>
          </p:spPr>
          <p:txBody>
            <a:bodyPr wrap="square" lIns="0" tIns="0" rIns="0" bIns="0" rtlCol="0"/>
            <a:lstStyle/>
            <a:p/>
          </p:txBody>
        </p:sp>
        <p:sp>
          <p:nvSpPr>
            <p:cNvPr id="4872" name="object 4872" descr=""/>
            <p:cNvSpPr/>
            <p:nvPr/>
          </p:nvSpPr>
          <p:spPr>
            <a:xfrm>
              <a:off x="5243416" y="1154458"/>
              <a:ext cx="8255" cy="0"/>
            </a:xfrm>
            <a:custGeom>
              <a:avLst/>
              <a:gdLst/>
              <a:ahLst/>
              <a:cxnLst/>
              <a:rect l="l" t="t" r="r" b="b"/>
              <a:pathLst>
                <a:path w="8254" h="0">
                  <a:moveTo>
                    <a:pt x="0" y="0"/>
                  </a:moveTo>
                  <a:lnTo>
                    <a:pt x="8115" y="0"/>
                  </a:lnTo>
                </a:path>
              </a:pathLst>
            </a:custGeom>
            <a:ln w="6426">
              <a:solidFill>
                <a:srgbClr val="070101"/>
              </a:solidFill>
            </a:ln>
          </p:spPr>
          <p:txBody>
            <a:bodyPr wrap="square" lIns="0" tIns="0" rIns="0" bIns="0" rtlCol="0"/>
            <a:lstStyle/>
            <a:p/>
          </p:txBody>
        </p:sp>
        <p:sp>
          <p:nvSpPr>
            <p:cNvPr id="4873" name="object 4873" descr=""/>
            <p:cNvSpPr/>
            <p:nvPr/>
          </p:nvSpPr>
          <p:spPr>
            <a:xfrm>
              <a:off x="5243416" y="1153856"/>
              <a:ext cx="5080" cy="0"/>
            </a:xfrm>
            <a:custGeom>
              <a:avLst/>
              <a:gdLst/>
              <a:ahLst/>
              <a:cxnLst/>
              <a:rect l="l" t="t" r="r" b="b"/>
              <a:pathLst>
                <a:path w="5079" h="0">
                  <a:moveTo>
                    <a:pt x="0" y="0"/>
                  </a:moveTo>
                  <a:lnTo>
                    <a:pt x="4699" y="0"/>
                  </a:lnTo>
                </a:path>
              </a:pathLst>
            </a:custGeom>
            <a:ln w="6426">
              <a:solidFill>
                <a:srgbClr val="070101"/>
              </a:solidFill>
            </a:ln>
          </p:spPr>
          <p:txBody>
            <a:bodyPr wrap="square" lIns="0" tIns="0" rIns="0" bIns="0" rtlCol="0"/>
            <a:lstStyle/>
            <a:p/>
          </p:txBody>
        </p:sp>
        <p:sp>
          <p:nvSpPr>
            <p:cNvPr id="4874" name="object 4874" descr=""/>
            <p:cNvSpPr/>
            <p:nvPr/>
          </p:nvSpPr>
          <p:spPr>
            <a:xfrm>
              <a:off x="5243416" y="1153255"/>
              <a:ext cx="1905" cy="0"/>
            </a:xfrm>
            <a:custGeom>
              <a:avLst/>
              <a:gdLst/>
              <a:ahLst/>
              <a:cxnLst/>
              <a:rect l="l" t="t" r="r" b="b"/>
              <a:pathLst>
                <a:path w="1904" h="0">
                  <a:moveTo>
                    <a:pt x="0" y="0"/>
                  </a:moveTo>
                  <a:lnTo>
                    <a:pt x="1308" y="0"/>
                  </a:lnTo>
                </a:path>
                <a:path w="1904" h="0">
                  <a:moveTo>
                    <a:pt x="0" y="0"/>
                  </a:moveTo>
                  <a:lnTo>
                    <a:pt x="1308" y="0"/>
                  </a:lnTo>
                </a:path>
              </a:pathLst>
            </a:custGeom>
            <a:ln w="6426">
              <a:solidFill>
                <a:srgbClr val="070101"/>
              </a:solidFill>
            </a:ln>
          </p:spPr>
          <p:txBody>
            <a:bodyPr wrap="square" lIns="0" tIns="0" rIns="0" bIns="0" rtlCol="0"/>
            <a:lstStyle/>
            <a:p/>
          </p:txBody>
        </p:sp>
        <p:sp>
          <p:nvSpPr>
            <p:cNvPr id="4875" name="object 4875" descr=""/>
            <p:cNvSpPr/>
            <p:nvPr/>
          </p:nvSpPr>
          <p:spPr>
            <a:xfrm>
              <a:off x="5243416" y="1161350"/>
              <a:ext cx="47625" cy="8890"/>
            </a:xfrm>
            <a:custGeom>
              <a:avLst/>
              <a:gdLst/>
              <a:ahLst/>
              <a:cxnLst/>
              <a:rect l="l" t="t" r="r" b="b"/>
              <a:pathLst>
                <a:path w="47625" h="8890">
                  <a:moveTo>
                    <a:pt x="0" y="8331"/>
                  </a:moveTo>
                  <a:lnTo>
                    <a:pt x="47231" y="0"/>
                  </a:lnTo>
                </a:path>
              </a:pathLst>
            </a:custGeom>
            <a:ln w="6426">
              <a:solidFill>
                <a:srgbClr val="070101"/>
              </a:solidFill>
            </a:ln>
          </p:spPr>
          <p:txBody>
            <a:bodyPr wrap="square" lIns="0" tIns="0" rIns="0" bIns="0" rtlCol="0"/>
            <a:lstStyle/>
            <a:p/>
          </p:txBody>
        </p:sp>
        <p:sp>
          <p:nvSpPr>
            <p:cNvPr id="4876" name="object 4876" descr=""/>
            <p:cNvSpPr/>
            <p:nvPr/>
          </p:nvSpPr>
          <p:spPr>
            <a:xfrm>
              <a:off x="5243416" y="1153025"/>
              <a:ext cx="0" cy="17145"/>
            </a:xfrm>
            <a:custGeom>
              <a:avLst/>
              <a:gdLst/>
              <a:ahLst/>
              <a:cxnLst/>
              <a:rect l="l" t="t" r="r" b="b"/>
              <a:pathLst>
                <a:path w="0" h="17144">
                  <a:moveTo>
                    <a:pt x="0" y="0"/>
                  </a:moveTo>
                  <a:lnTo>
                    <a:pt x="0" y="16662"/>
                  </a:lnTo>
                </a:path>
              </a:pathLst>
            </a:custGeom>
            <a:ln w="6426">
              <a:solidFill>
                <a:srgbClr val="070101"/>
              </a:solidFill>
            </a:ln>
          </p:spPr>
          <p:txBody>
            <a:bodyPr wrap="square" lIns="0" tIns="0" rIns="0" bIns="0" rtlCol="0"/>
            <a:lstStyle/>
            <a:p/>
          </p:txBody>
        </p:sp>
        <p:sp>
          <p:nvSpPr>
            <p:cNvPr id="4877" name="object 4877" descr=""/>
            <p:cNvSpPr/>
            <p:nvPr/>
          </p:nvSpPr>
          <p:spPr>
            <a:xfrm>
              <a:off x="5243412" y="1153022"/>
              <a:ext cx="47625" cy="8890"/>
            </a:xfrm>
            <a:custGeom>
              <a:avLst/>
              <a:gdLst/>
              <a:ahLst/>
              <a:cxnLst/>
              <a:rect l="l" t="t" r="r" b="b"/>
              <a:pathLst>
                <a:path w="47625" h="8890">
                  <a:moveTo>
                    <a:pt x="47231" y="8331"/>
                  </a:moveTo>
                  <a:lnTo>
                    <a:pt x="0" y="0"/>
                  </a:lnTo>
                </a:path>
              </a:pathLst>
            </a:custGeom>
            <a:ln w="6426">
              <a:solidFill>
                <a:srgbClr val="070101"/>
              </a:solidFill>
            </a:ln>
          </p:spPr>
          <p:txBody>
            <a:bodyPr wrap="square" lIns="0" tIns="0" rIns="0" bIns="0" rtlCol="0"/>
            <a:lstStyle/>
            <a:p/>
          </p:txBody>
        </p:sp>
        <p:sp>
          <p:nvSpPr>
            <p:cNvPr id="4878" name="object 4878" descr=""/>
            <p:cNvSpPr/>
            <p:nvPr/>
          </p:nvSpPr>
          <p:spPr>
            <a:xfrm>
              <a:off x="4442161" y="1161055"/>
              <a:ext cx="45720" cy="0"/>
            </a:xfrm>
            <a:custGeom>
              <a:avLst/>
              <a:gdLst/>
              <a:ahLst/>
              <a:cxnLst/>
              <a:rect l="l" t="t" r="r" b="b"/>
              <a:pathLst>
                <a:path w="45720" h="0">
                  <a:moveTo>
                    <a:pt x="45529" y="0"/>
                  </a:moveTo>
                  <a:lnTo>
                    <a:pt x="0" y="0"/>
                  </a:lnTo>
                </a:path>
              </a:pathLst>
            </a:custGeom>
            <a:ln w="6426">
              <a:solidFill>
                <a:srgbClr val="070101"/>
              </a:solidFill>
            </a:ln>
          </p:spPr>
          <p:txBody>
            <a:bodyPr wrap="square" lIns="0" tIns="0" rIns="0" bIns="0" rtlCol="0"/>
            <a:lstStyle/>
            <a:p/>
          </p:txBody>
        </p:sp>
        <p:sp>
          <p:nvSpPr>
            <p:cNvPr id="4879" name="object 4879" descr=""/>
            <p:cNvSpPr/>
            <p:nvPr/>
          </p:nvSpPr>
          <p:spPr>
            <a:xfrm>
              <a:off x="4445565" y="1160455"/>
              <a:ext cx="42545" cy="0"/>
            </a:xfrm>
            <a:custGeom>
              <a:avLst/>
              <a:gdLst/>
              <a:ahLst/>
              <a:cxnLst/>
              <a:rect l="l" t="t" r="r" b="b"/>
              <a:pathLst>
                <a:path w="42545" h="0">
                  <a:moveTo>
                    <a:pt x="42125" y="0"/>
                  </a:moveTo>
                  <a:lnTo>
                    <a:pt x="0" y="0"/>
                  </a:lnTo>
                </a:path>
              </a:pathLst>
            </a:custGeom>
            <a:ln w="6426">
              <a:solidFill>
                <a:srgbClr val="070101"/>
              </a:solidFill>
            </a:ln>
          </p:spPr>
          <p:txBody>
            <a:bodyPr wrap="square" lIns="0" tIns="0" rIns="0" bIns="0" rtlCol="0"/>
            <a:lstStyle/>
            <a:p/>
          </p:txBody>
        </p:sp>
        <p:sp>
          <p:nvSpPr>
            <p:cNvPr id="4880" name="object 4880" descr=""/>
            <p:cNvSpPr/>
            <p:nvPr/>
          </p:nvSpPr>
          <p:spPr>
            <a:xfrm>
              <a:off x="4448956" y="1159853"/>
              <a:ext cx="38735" cy="0"/>
            </a:xfrm>
            <a:custGeom>
              <a:avLst/>
              <a:gdLst/>
              <a:ahLst/>
              <a:cxnLst/>
              <a:rect l="l" t="t" r="r" b="b"/>
              <a:pathLst>
                <a:path w="38735" h="0">
                  <a:moveTo>
                    <a:pt x="38735" y="0"/>
                  </a:moveTo>
                  <a:lnTo>
                    <a:pt x="0" y="0"/>
                  </a:lnTo>
                </a:path>
              </a:pathLst>
            </a:custGeom>
            <a:ln w="6426">
              <a:solidFill>
                <a:srgbClr val="070101"/>
              </a:solidFill>
            </a:ln>
          </p:spPr>
          <p:txBody>
            <a:bodyPr wrap="square" lIns="0" tIns="0" rIns="0" bIns="0" rtlCol="0"/>
            <a:lstStyle/>
            <a:p/>
          </p:txBody>
        </p:sp>
        <p:sp>
          <p:nvSpPr>
            <p:cNvPr id="4881" name="object 4881" descr=""/>
            <p:cNvSpPr/>
            <p:nvPr/>
          </p:nvSpPr>
          <p:spPr>
            <a:xfrm>
              <a:off x="4452359" y="1159257"/>
              <a:ext cx="35560" cy="0"/>
            </a:xfrm>
            <a:custGeom>
              <a:avLst/>
              <a:gdLst/>
              <a:ahLst/>
              <a:cxnLst/>
              <a:rect l="l" t="t" r="r" b="b"/>
              <a:pathLst>
                <a:path w="35560" h="0">
                  <a:moveTo>
                    <a:pt x="35331" y="0"/>
                  </a:moveTo>
                  <a:lnTo>
                    <a:pt x="0" y="0"/>
                  </a:lnTo>
                </a:path>
              </a:pathLst>
            </a:custGeom>
            <a:ln w="6426">
              <a:solidFill>
                <a:srgbClr val="070101"/>
              </a:solidFill>
            </a:ln>
          </p:spPr>
          <p:txBody>
            <a:bodyPr wrap="square" lIns="0" tIns="0" rIns="0" bIns="0" rtlCol="0"/>
            <a:lstStyle/>
            <a:p/>
          </p:txBody>
        </p:sp>
        <p:sp>
          <p:nvSpPr>
            <p:cNvPr id="4882" name="object 4882" descr=""/>
            <p:cNvSpPr/>
            <p:nvPr/>
          </p:nvSpPr>
          <p:spPr>
            <a:xfrm>
              <a:off x="4455763" y="1158656"/>
              <a:ext cx="32384" cy="0"/>
            </a:xfrm>
            <a:custGeom>
              <a:avLst/>
              <a:gdLst/>
              <a:ahLst/>
              <a:cxnLst/>
              <a:rect l="l" t="t" r="r" b="b"/>
              <a:pathLst>
                <a:path w="32385" h="0">
                  <a:moveTo>
                    <a:pt x="31927" y="0"/>
                  </a:moveTo>
                  <a:lnTo>
                    <a:pt x="0" y="0"/>
                  </a:lnTo>
                </a:path>
              </a:pathLst>
            </a:custGeom>
            <a:ln w="6426">
              <a:solidFill>
                <a:srgbClr val="070101"/>
              </a:solidFill>
            </a:ln>
          </p:spPr>
          <p:txBody>
            <a:bodyPr wrap="square" lIns="0" tIns="0" rIns="0" bIns="0" rtlCol="0"/>
            <a:lstStyle/>
            <a:p/>
          </p:txBody>
        </p:sp>
        <p:sp>
          <p:nvSpPr>
            <p:cNvPr id="4883" name="object 4883" descr=""/>
            <p:cNvSpPr/>
            <p:nvPr/>
          </p:nvSpPr>
          <p:spPr>
            <a:xfrm>
              <a:off x="4459166" y="1158054"/>
              <a:ext cx="28575" cy="0"/>
            </a:xfrm>
            <a:custGeom>
              <a:avLst/>
              <a:gdLst/>
              <a:ahLst/>
              <a:cxnLst/>
              <a:rect l="l" t="t" r="r" b="b"/>
              <a:pathLst>
                <a:path w="28575" h="0">
                  <a:moveTo>
                    <a:pt x="28524" y="0"/>
                  </a:moveTo>
                  <a:lnTo>
                    <a:pt x="0" y="0"/>
                  </a:lnTo>
                </a:path>
              </a:pathLst>
            </a:custGeom>
            <a:ln w="6426">
              <a:solidFill>
                <a:srgbClr val="070101"/>
              </a:solidFill>
            </a:ln>
          </p:spPr>
          <p:txBody>
            <a:bodyPr wrap="square" lIns="0" tIns="0" rIns="0" bIns="0" rtlCol="0"/>
            <a:lstStyle/>
            <a:p/>
          </p:txBody>
        </p:sp>
        <p:sp>
          <p:nvSpPr>
            <p:cNvPr id="4884" name="object 4884" descr=""/>
            <p:cNvSpPr/>
            <p:nvPr/>
          </p:nvSpPr>
          <p:spPr>
            <a:xfrm>
              <a:off x="4462557" y="1157452"/>
              <a:ext cx="25400" cy="0"/>
            </a:xfrm>
            <a:custGeom>
              <a:avLst/>
              <a:gdLst/>
              <a:ahLst/>
              <a:cxnLst/>
              <a:rect l="l" t="t" r="r" b="b"/>
              <a:pathLst>
                <a:path w="25400" h="0">
                  <a:moveTo>
                    <a:pt x="25133" y="0"/>
                  </a:moveTo>
                  <a:lnTo>
                    <a:pt x="0" y="0"/>
                  </a:lnTo>
                </a:path>
              </a:pathLst>
            </a:custGeom>
            <a:ln w="6426">
              <a:solidFill>
                <a:srgbClr val="070101"/>
              </a:solidFill>
            </a:ln>
          </p:spPr>
          <p:txBody>
            <a:bodyPr wrap="square" lIns="0" tIns="0" rIns="0" bIns="0" rtlCol="0"/>
            <a:lstStyle/>
            <a:p/>
          </p:txBody>
        </p:sp>
        <p:sp>
          <p:nvSpPr>
            <p:cNvPr id="4885" name="object 4885" descr=""/>
            <p:cNvSpPr/>
            <p:nvPr/>
          </p:nvSpPr>
          <p:spPr>
            <a:xfrm>
              <a:off x="4465974" y="1156858"/>
              <a:ext cx="22225" cy="0"/>
            </a:xfrm>
            <a:custGeom>
              <a:avLst/>
              <a:gdLst/>
              <a:ahLst/>
              <a:cxnLst/>
              <a:rect l="l" t="t" r="r" b="b"/>
              <a:pathLst>
                <a:path w="22225" h="0">
                  <a:moveTo>
                    <a:pt x="21716" y="0"/>
                  </a:moveTo>
                  <a:lnTo>
                    <a:pt x="0" y="0"/>
                  </a:lnTo>
                </a:path>
              </a:pathLst>
            </a:custGeom>
            <a:ln w="6426">
              <a:solidFill>
                <a:srgbClr val="070101"/>
              </a:solidFill>
            </a:ln>
          </p:spPr>
          <p:txBody>
            <a:bodyPr wrap="square" lIns="0" tIns="0" rIns="0" bIns="0" rtlCol="0"/>
            <a:lstStyle/>
            <a:p/>
          </p:txBody>
        </p:sp>
        <p:sp>
          <p:nvSpPr>
            <p:cNvPr id="4886" name="object 4886" descr=""/>
            <p:cNvSpPr/>
            <p:nvPr/>
          </p:nvSpPr>
          <p:spPr>
            <a:xfrm>
              <a:off x="4469377" y="1156256"/>
              <a:ext cx="18415" cy="0"/>
            </a:xfrm>
            <a:custGeom>
              <a:avLst/>
              <a:gdLst/>
              <a:ahLst/>
              <a:cxnLst/>
              <a:rect l="l" t="t" r="r" b="b"/>
              <a:pathLst>
                <a:path w="18414" h="0">
                  <a:moveTo>
                    <a:pt x="18313" y="0"/>
                  </a:moveTo>
                  <a:lnTo>
                    <a:pt x="0" y="0"/>
                  </a:lnTo>
                </a:path>
              </a:pathLst>
            </a:custGeom>
            <a:ln w="6426">
              <a:solidFill>
                <a:srgbClr val="070101"/>
              </a:solidFill>
            </a:ln>
          </p:spPr>
          <p:txBody>
            <a:bodyPr wrap="square" lIns="0" tIns="0" rIns="0" bIns="0" rtlCol="0"/>
            <a:lstStyle/>
            <a:p/>
          </p:txBody>
        </p:sp>
        <p:sp>
          <p:nvSpPr>
            <p:cNvPr id="4887" name="object 4887" descr=""/>
            <p:cNvSpPr/>
            <p:nvPr/>
          </p:nvSpPr>
          <p:spPr>
            <a:xfrm>
              <a:off x="4472768" y="1155654"/>
              <a:ext cx="15240" cy="0"/>
            </a:xfrm>
            <a:custGeom>
              <a:avLst/>
              <a:gdLst/>
              <a:ahLst/>
              <a:cxnLst/>
              <a:rect l="l" t="t" r="r" b="b"/>
              <a:pathLst>
                <a:path w="15239" h="0">
                  <a:moveTo>
                    <a:pt x="14922" y="0"/>
                  </a:moveTo>
                  <a:lnTo>
                    <a:pt x="0" y="0"/>
                  </a:lnTo>
                </a:path>
              </a:pathLst>
            </a:custGeom>
            <a:ln w="6426">
              <a:solidFill>
                <a:srgbClr val="070101"/>
              </a:solidFill>
            </a:ln>
          </p:spPr>
          <p:txBody>
            <a:bodyPr wrap="square" lIns="0" tIns="0" rIns="0" bIns="0" rtlCol="0"/>
            <a:lstStyle/>
            <a:p/>
          </p:txBody>
        </p:sp>
        <p:sp>
          <p:nvSpPr>
            <p:cNvPr id="4888" name="object 4888" descr=""/>
            <p:cNvSpPr/>
            <p:nvPr/>
          </p:nvSpPr>
          <p:spPr>
            <a:xfrm>
              <a:off x="4476184" y="1155053"/>
              <a:ext cx="12065" cy="0"/>
            </a:xfrm>
            <a:custGeom>
              <a:avLst/>
              <a:gdLst/>
              <a:ahLst/>
              <a:cxnLst/>
              <a:rect l="l" t="t" r="r" b="b"/>
              <a:pathLst>
                <a:path w="12064" h="0">
                  <a:moveTo>
                    <a:pt x="11506" y="0"/>
                  </a:moveTo>
                  <a:lnTo>
                    <a:pt x="0" y="0"/>
                  </a:lnTo>
                </a:path>
              </a:pathLst>
            </a:custGeom>
            <a:ln w="6426">
              <a:solidFill>
                <a:srgbClr val="070101"/>
              </a:solidFill>
            </a:ln>
          </p:spPr>
          <p:txBody>
            <a:bodyPr wrap="square" lIns="0" tIns="0" rIns="0" bIns="0" rtlCol="0"/>
            <a:lstStyle/>
            <a:p/>
          </p:txBody>
        </p:sp>
        <p:sp>
          <p:nvSpPr>
            <p:cNvPr id="4889" name="object 4889" descr=""/>
            <p:cNvSpPr/>
            <p:nvPr/>
          </p:nvSpPr>
          <p:spPr>
            <a:xfrm>
              <a:off x="4479575" y="1154458"/>
              <a:ext cx="8255" cy="0"/>
            </a:xfrm>
            <a:custGeom>
              <a:avLst/>
              <a:gdLst/>
              <a:ahLst/>
              <a:cxnLst/>
              <a:rect l="l" t="t" r="r" b="b"/>
              <a:pathLst>
                <a:path w="8254" h="0">
                  <a:moveTo>
                    <a:pt x="8115" y="0"/>
                  </a:moveTo>
                  <a:lnTo>
                    <a:pt x="0" y="0"/>
                  </a:lnTo>
                </a:path>
              </a:pathLst>
            </a:custGeom>
            <a:ln w="6426">
              <a:solidFill>
                <a:srgbClr val="070101"/>
              </a:solidFill>
            </a:ln>
          </p:spPr>
          <p:txBody>
            <a:bodyPr wrap="square" lIns="0" tIns="0" rIns="0" bIns="0" rtlCol="0"/>
            <a:lstStyle/>
            <a:p/>
          </p:txBody>
        </p:sp>
        <p:sp>
          <p:nvSpPr>
            <p:cNvPr id="4890" name="object 4890" descr=""/>
            <p:cNvSpPr/>
            <p:nvPr/>
          </p:nvSpPr>
          <p:spPr>
            <a:xfrm>
              <a:off x="4482979" y="1153856"/>
              <a:ext cx="5080" cy="0"/>
            </a:xfrm>
            <a:custGeom>
              <a:avLst/>
              <a:gdLst/>
              <a:ahLst/>
              <a:cxnLst/>
              <a:rect l="l" t="t" r="r" b="b"/>
              <a:pathLst>
                <a:path w="5079" h="0">
                  <a:moveTo>
                    <a:pt x="4711" y="0"/>
                  </a:moveTo>
                  <a:lnTo>
                    <a:pt x="0" y="0"/>
                  </a:lnTo>
                </a:path>
              </a:pathLst>
            </a:custGeom>
            <a:ln w="6426">
              <a:solidFill>
                <a:srgbClr val="070101"/>
              </a:solidFill>
            </a:ln>
          </p:spPr>
          <p:txBody>
            <a:bodyPr wrap="square" lIns="0" tIns="0" rIns="0" bIns="0" rtlCol="0"/>
            <a:lstStyle/>
            <a:p/>
          </p:txBody>
        </p:sp>
        <p:sp>
          <p:nvSpPr>
            <p:cNvPr id="4891" name="object 4891" descr=""/>
            <p:cNvSpPr/>
            <p:nvPr/>
          </p:nvSpPr>
          <p:spPr>
            <a:xfrm>
              <a:off x="4486383" y="1153255"/>
              <a:ext cx="1905" cy="0"/>
            </a:xfrm>
            <a:custGeom>
              <a:avLst/>
              <a:gdLst/>
              <a:ahLst/>
              <a:cxnLst/>
              <a:rect l="l" t="t" r="r" b="b"/>
              <a:pathLst>
                <a:path w="1904" h="0">
                  <a:moveTo>
                    <a:pt x="1308" y="0"/>
                  </a:moveTo>
                  <a:lnTo>
                    <a:pt x="0" y="0"/>
                  </a:lnTo>
                </a:path>
                <a:path w="1904" h="0">
                  <a:moveTo>
                    <a:pt x="1308" y="0"/>
                  </a:moveTo>
                  <a:lnTo>
                    <a:pt x="0" y="0"/>
                  </a:lnTo>
                </a:path>
              </a:pathLst>
            </a:custGeom>
            <a:ln w="6426">
              <a:solidFill>
                <a:srgbClr val="070101"/>
              </a:solidFill>
            </a:ln>
          </p:spPr>
          <p:txBody>
            <a:bodyPr wrap="square" lIns="0" tIns="0" rIns="0" bIns="0" rtlCol="0"/>
            <a:lstStyle/>
            <a:p/>
          </p:txBody>
        </p:sp>
        <p:sp>
          <p:nvSpPr>
            <p:cNvPr id="4892" name="object 4892" descr=""/>
            <p:cNvSpPr/>
            <p:nvPr/>
          </p:nvSpPr>
          <p:spPr>
            <a:xfrm>
              <a:off x="4442161" y="1161657"/>
              <a:ext cx="45720" cy="0"/>
            </a:xfrm>
            <a:custGeom>
              <a:avLst/>
              <a:gdLst/>
              <a:ahLst/>
              <a:cxnLst/>
              <a:rect l="l" t="t" r="r" b="b"/>
              <a:pathLst>
                <a:path w="45720" h="0">
                  <a:moveTo>
                    <a:pt x="45529" y="0"/>
                  </a:moveTo>
                  <a:lnTo>
                    <a:pt x="0" y="0"/>
                  </a:lnTo>
                </a:path>
              </a:pathLst>
            </a:custGeom>
            <a:ln w="6426">
              <a:solidFill>
                <a:srgbClr val="070101"/>
              </a:solidFill>
            </a:ln>
          </p:spPr>
          <p:txBody>
            <a:bodyPr wrap="square" lIns="0" tIns="0" rIns="0" bIns="0" rtlCol="0"/>
            <a:lstStyle/>
            <a:p/>
          </p:txBody>
        </p:sp>
        <p:sp>
          <p:nvSpPr>
            <p:cNvPr id="4893" name="object 4893" descr=""/>
            <p:cNvSpPr/>
            <p:nvPr/>
          </p:nvSpPr>
          <p:spPr>
            <a:xfrm>
              <a:off x="4445565" y="1162253"/>
              <a:ext cx="42545" cy="0"/>
            </a:xfrm>
            <a:custGeom>
              <a:avLst/>
              <a:gdLst/>
              <a:ahLst/>
              <a:cxnLst/>
              <a:rect l="l" t="t" r="r" b="b"/>
              <a:pathLst>
                <a:path w="42545" h="0">
                  <a:moveTo>
                    <a:pt x="42125" y="0"/>
                  </a:moveTo>
                  <a:lnTo>
                    <a:pt x="0" y="0"/>
                  </a:lnTo>
                </a:path>
              </a:pathLst>
            </a:custGeom>
            <a:ln w="6426">
              <a:solidFill>
                <a:srgbClr val="070101"/>
              </a:solidFill>
            </a:ln>
          </p:spPr>
          <p:txBody>
            <a:bodyPr wrap="square" lIns="0" tIns="0" rIns="0" bIns="0" rtlCol="0"/>
            <a:lstStyle/>
            <a:p/>
          </p:txBody>
        </p:sp>
        <p:sp>
          <p:nvSpPr>
            <p:cNvPr id="4894" name="object 4894" descr=""/>
            <p:cNvSpPr/>
            <p:nvPr/>
          </p:nvSpPr>
          <p:spPr>
            <a:xfrm>
              <a:off x="4448956" y="1162854"/>
              <a:ext cx="38735" cy="0"/>
            </a:xfrm>
            <a:custGeom>
              <a:avLst/>
              <a:gdLst/>
              <a:ahLst/>
              <a:cxnLst/>
              <a:rect l="l" t="t" r="r" b="b"/>
              <a:pathLst>
                <a:path w="38735" h="0">
                  <a:moveTo>
                    <a:pt x="38735" y="0"/>
                  </a:moveTo>
                  <a:lnTo>
                    <a:pt x="0" y="0"/>
                  </a:lnTo>
                </a:path>
              </a:pathLst>
            </a:custGeom>
            <a:ln w="6426">
              <a:solidFill>
                <a:srgbClr val="070101"/>
              </a:solidFill>
            </a:ln>
          </p:spPr>
          <p:txBody>
            <a:bodyPr wrap="square" lIns="0" tIns="0" rIns="0" bIns="0" rtlCol="0"/>
            <a:lstStyle/>
            <a:p/>
          </p:txBody>
        </p:sp>
        <p:sp>
          <p:nvSpPr>
            <p:cNvPr id="4895" name="object 4895" descr=""/>
            <p:cNvSpPr/>
            <p:nvPr/>
          </p:nvSpPr>
          <p:spPr>
            <a:xfrm>
              <a:off x="4452359" y="1163456"/>
              <a:ext cx="35560" cy="0"/>
            </a:xfrm>
            <a:custGeom>
              <a:avLst/>
              <a:gdLst/>
              <a:ahLst/>
              <a:cxnLst/>
              <a:rect l="l" t="t" r="r" b="b"/>
              <a:pathLst>
                <a:path w="35560" h="0">
                  <a:moveTo>
                    <a:pt x="35331" y="0"/>
                  </a:moveTo>
                  <a:lnTo>
                    <a:pt x="0" y="0"/>
                  </a:lnTo>
                </a:path>
              </a:pathLst>
            </a:custGeom>
            <a:ln w="6426">
              <a:solidFill>
                <a:srgbClr val="070101"/>
              </a:solidFill>
            </a:ln>
          </p:spPr>
          <p:txBody>
            <a:bodyPr wrap="square" lIns="0" tIns="0" rIns="0" bIns="0" rtlCol="0"/>
            <a:lstStyle/>
            <a:p/>
          </p:txBody>
        </p:sp>
        <p:sp>
          <p:nvSpPr>
            <p:cNvPr id="4896" name="object 4896" descr=""/>
            <p:cNvSpPr/>
            <p:nvPr/>
          </p:nvSpPr>
          <p:spPr>
            <a:xfrm>
              <a:off x="4455763" y="1164051"/>
              <a:ext cx="32384" cy="0"/>
            </a:xfrm>
            <a:custGeom>
              <a:avLst/>
              <a:gdLst/>
              <a:ahLst/>
              <a:cxnLst/>
              <a:rect l="l" t="t" r="r" b="b"/>
              <a:pathLst>
                <a:path w="32385" h="0">
                  <a:moveTo>
                    <a:pt x="31927" y="0"/>
                  </a:moveTo>
                  <a:lnTo>
                    <a:pt x="0" y="0"/>
                  </a:lnTo>
                </a:path>
              </a:pathLst>
            </a:custGeom>
            <a:ln w="6426">
              <a:solidFill>
                <a:srgbClr val="070101"/>
              </a:solidFill>
            </a:ln>
          </p:spPr>
          <p:txBody>
            <a:bodyPr wrap="square" lIns="0" tIns="0" rIns="0" bIns="0" rtlCol="0"/>
            <a:lstStyle/>
            <a:p/>
          </p:txBody>
        </p:sp>
        <p:sp>
          <p:nvSpPr>
            <p:cNvPr id="4897" name="object 4897" descr=""/>
            <p:cNvSpPr/>
            <p:nvPr/>
          </p:nvSpPr>
          <p:spPr>
            <a:xfrm>
              <a:off x="4459166" y="1164652"/>
              <a:ext cx="28575" cy="0"/>
            </a:xfrm>
            <a:custGeom>
              <a:avLst/>
              <a:gdLst/>
              <a:ahLst/>
              <a:cxnLst/>
              <a:rect l="l" t="t" r="r" b="b"/>
              <a:pathLst>
                <a:path w="28575" h="0">
                  <a:moveTo>
                    <a:pt x="28524" y="0"/>
                  </a:moveTo>
                  <a:lnTo>
                    <a:pt x="0" y="0"/>
                  </a:lnTo>
                </a:path>
              </a:pathLst>
            </a:custGeom>
            <a:ln w="6426">
              <a:solidFill>
                <a:srgbClr val="070101"/>
              </a:solidFill>
            </a:ln>
          </p:spPr>
          <p:txBody>
            <a:bodyPr wrap="square" lIns="0" tIns="0" rIns="0" bIns="0" rtlCol="0"/>
            <a:lstStyle/>
            <a:p/>
          </p:txBody>
        </p:sp>
        <p:sp>
          <p:nvSpPr>
            <p:cNvPr id="4898" name="object 4898" descr=""/>
            <p:cNvSpPr/>
            <p:nvPr/>
          </p:nvSpPr>
          <p:spPr>
            <a:xfrm>
              <a:off x="4462557" y="1165254"/>
              <a:ext cx="25400" cy="0"/>
            </a:xfrm>
            <a:custGeom>
              <a:avLst/>
              <a:gdLst/>
              <a:ahLst/>
              <a:cxnLst/>
              <a:rect l="l" t="t" r="r" b="b"/>
              <a:pathLst>
                <a:path w="25400" h="0">
                  <a:moveTo>
                    <a:pt x="25133" y="0"/>
                  </a:moveTo>
                  <a:lnTo>
                    <a:pt x="0" y="0"/>
                  </a:lnTo>
                </a:path>
              </a:pathLst>
            </a:custGeom>
            <a:ln w="6426">
              <a:solidFill>
                <a:srgbClr val="070101"/>
              </a:solidFill>
            </a:ln>
          </p:spPr>
          <p:txBody>
            <a:bodyPr wrap="square" lIns="0" tIns="0" rIns="0" bIns="0" rtlCol="0"/>
            <a:lstStyle/>
            <a:p/>
          </p:txBody>
        </p:sp>
        <p:sp>
          <p:nvSpPr>
            <p:cNvPr id="4899" name="object 4899" descr=""/>
            <p:cNvSpPr/>
            <p:nvPr/>
          </p:nvSpPr>
          <p:spPr>
            <a:xfrm>
              <a:off x="4465974" y="1165856"/>
              <a:ext cx="22225" cy="0"/>
            </a:xfrm>
            <a:custGeom>
              <a:avLst/>
              <a:gdLst/>
              <a:ahLst/>
              <a:cxnLst/>
              <a:rect l="l" t="t" r="r" b="b"/>
              <a:pathLst>
                <a:path w="22225" h="0">
                  <a:moveTo>
                    <a:pt x="21716" y="0"/>
                  </a:moveTo>
                  <a:lnTo>
                    <a:pt x="0" y="0"/>
                  </a:lnTo>
                </a:path>
              </a:pathLst>
            </a:custGeom>
            <a:ln w="6426">
              <a:solidFill>
                <a:srgbClr val="070101"/>
              </a:solidFill>
            </a:ln>
          </p:spPr>
          <p:txBody>
            <a:bodyPr wrap="square" lIns="0" tIns="0" rIns="0" bIns="0" rtlCol="0"/>
            <a:lstStyle/>
            <a:p/>
          </p:txBody>
        </p:sp>
        <p:sp>
          <p:nvSpPr>
            <p:cNvPr id="4900" name="object 4900" descr=""/>
            <p:cNvSpPr/>
            <p:nvPr/>
          </p:nvSpPr>
          <p:spPr>
            <a:xfrm>
              <a:off x="4469377" y="1166450"/>
              <a:ext cx="18415" cy="0"/>
            </a:xfrm>
            <a:custGeom>
              <a:avLst/>
              <a:gdLst/>
              <a:ahLst/>
              <a:cxnLst/>
              <a:rect l="l" t="t" r="r" b="b"/>
              <a:pathLst>
                <a:path w="18414" h="0">
                  <a:moveTo>
                    <a:pt x="18313" y="0"/>
                  </a:moveTo>
                  <a:lnTo>
                    <a:pt x="0" y="0"/>
                  </a:lnTo>
                </a:path>
              </a:pathLst>
            </a:custGeom>
            <a:ln w="6426">
              <a:solidFill>
                <a:srgbClr val="070101"/>
              </a:solidFill>
            </a:ln>
          </p:spPr>
          <p:txBody>
            <a:bodyPr wrap="square" lIns="0" tIns="0" rIns="0" bIns="0" rtlCol="0"/>
            <a:lstStyle/>
            <a:p/>
          </p:txBody>
        </p:sp>
        <p:sp>
          <p:nvSpPr>
            <p:cNvPr id="4901" name="object 4901" descr=""/>
            <p:cNvSpPr/>
            <p:nvPr/>
          </p:nvSpPr>
          <p:spPr>
            <a:xfrm>
              <a:off x="4472768" y="1167052"/>
              <a:ext cx="15240" cy="0"/>
            </a:xfrm>
            <a:custGeom>
              <a:avLst/>
              <a:gdLst/>
              <a:ahLst/>
              <a:cxnLst/>
              <a:rect l="l" t="t" r="r" b="b"/>
              <a:pathLst>
                <a:path w="15239" h="0">
                  <a:moveTo>
                    <a:pt x="14922" y="0"/>
                  </a:moveTo>
                  <a:lnTo>
                    <a:pt x="0" y="0"/>
                  </a:lnTo>
                </a:path>
              </a:pathLst>
            </a:custGeom>
            <a:ln w="6426">
              <a:solidFill>
                <a:srgbClr val="070101"/>
              </a:solidFill>
            </a:ln>
          </p:spPr>
          <p:txBody>
            <a:bodyPr wrap="square" lIns="0" tIns="0" rIns="0" bIns="0" rtlCol="0"/>
            <a:lstStyle/>
            <a:p/>
          </p:txBody>
        </p:sp>
        <p:sp>
          <p:nvSpPr>
            <p:cNvPr id="4902" name="object 4902" descr=""/>
            <p:cNvSpPr/>
            <p:nvPr/>
          </p:nvSpPr>
          <p:spPr>
            <a:xfrm>
              <a:off x="4476184" y="1167654"/>
              <a:ext cx="12065" cy="0"/>
            </a:xfrm>
            <a:custGeom>
              <a:avLst/>
              <a:gdLst/>
              <a:ahLst/>
              <a:cxnLst/>
              <a:rect l="l" t="t" r="r" b="b"/>
              <a:pathLst>
                <a:path w="12064" h="0">
                  <a:moveTo>
                    <a:pt x="11506" y="0"/>
                  </a:moveTo>
                  <a:lnTo>
                    <a:pt x="0" y="0"/>
                  </a:lnTo>
                </a:path>
              </a:pathLst>
            </a:custGeom>
            <a:ln w="6426">
              <a:solidFill>
                <a:srgbClr val="070101"/>
              </a:solidFill>
            </a:ln>
          </p:spPr>
          <p:txBody>
            <a:bodyPr wrap="square" lIns="0" tIns="0" rIns="0" bIns="0" rtlCol="0"/>
            <a:lstStyle/>
            <a:p/>
          </p:txBody>
        </p:sp>
        <p:sp>
          <p:nvSpPr>
            <p:cNvPr id="4903" name="object 4903" descr=""/>
            <p:cNvSpPr/>
            <p:nvPr/>
          </p:nvSpPr>
          <p:spPr>
            <a:xfrm>
              <a:off x="4479575" y="1168255"/>
              <a:ext cx="8255" cy="0"/>
            </a:xfrm>
            <a:custGeom>
              <a:avLst/>
              <a:gdLst/>
              <a:ahLst/>
              <a:cxnLst/>
              <a:rect l="l" t="t" r="r" b="b"/>
              <a:pathLst>
                <a:path w="8254" h="0">
                  <a:moveTo>
                    <a:pt x="8115" y="0"/>
                  </a:moveTo>
                  <a:lnTo>
                    <a:pt x="0" y="0"/>
                  </a:lnTo>
                </a:path>
              </a:pathLst>
            </a:custGeom>
            <a:ln w="6426">
              <a:solidFill>
                <a:srgbClr val="070101"/>
              </a:solidFill>
            </a:ln>
          </p:spPr>
          <p:txBody>
            <a:bodyPr wrap="square" lIns="0" tIns="0" rIns="0" bIns="0" rtlCol="0"/>
            <a:lstStyle/>
            <a:p/>
          </p:txBody>
        </p:sp>
        <p:sp>
          <p:nvSpPr>
            <p:cNvPr id="4904" name="object 4904" descr=""/>
            <p:cNvSpPr/>
            <p:nvPr/>
          </p:nvSpPr>
          <p:spPr>
            <a:xfrm>
              <a:off x="4482979" y="1168850"/>
              <a:ext cx="5080" cy="0"/>
            </a:xfrm>
            <a:custGeom>
              <a:avLst/>
              <a:gdLst/>
              <a:ahLst/>
              <a:cxnLst/>
              <a:rect l="l" t="t" r="r" b="b"/>
              <a:pathLst>
                <a:path w="5079" h="0">
                  <a:moveTo>
                    <a:pt x="4711" y="0"/>
                  </a:moveTo>
                  <a:lnTo>
                    <a:pt x="0" y="0"/>
                  </a:lnTo>
                </a:path>
              </a:pathLst>
            </a:custGeom>
            <a:ln w="6426">
              <a:solidFill>
                <a:srgbClr val="070101"/>
              </a:solidFill>
            </a:ln>
          </p:spPr>
          <p:txBody>
            <a:bodyPr wrap="square" lIns="0" tIns="0" rIns="0" bIns="0" rtlCol="0"/>
            <a:lstStyle/>
            <a:p/>
          </p:txBody>
        </p:sp>
        <p:sp>
          <p:nvSpPr>
            <p:cNvPr id="4905" name="object 4905" descr=""/>
            <p:cNvSpPr/>
            <p:nvPr/>
          </p:nvSpPr>
          <p:spPr>
            <a:xfrm>
              <a:off x="4486383" y="1169452"/>
              <a:ext cx="1905" cy="0"/>
            </a:xfrm>
            <a:custGeom>
              <a:avLst/>
              <a:gdLst/>
              <a:ahLst/>
              <a:cxnLst/>
              <a:rect l="l" t="t" r="r" b="b"/>
              <a:pathLst>
                <a:path w="1904" h="0">
                  <a:moveTo>
                    <a:pt x="1308" y="0"/>
                  </a:moveTo>
                  <a:lnTo>
                    <a:pt x="0" y="0"/>
                  </a:lnTo>
                </a:path>
                <a:path w="1904" h="0">
                  <a:moveTo>
                    <a:pt x="1308" y="0"/>
                  </a:moveTo>
                  <a:lnTo>
                    <a:pt x="0" y="0"/>
                  </a:lnTo>
                </a:path>
              </a:pathLst>
            </a:custGeom>
            <a:ln w="6426">
              <a:solidFill>
                <a:srgbClr val="070101"/>
              </a:solidFill>
            </a:ln>
          </p:spPr>
          <p:txBody>
            <a:bodyPr wrap="square" lIns="0" tIns="0" rIns="0" bIns="0" rtlCol="0"/>
            <a:lstStyle/>
            <a:p/>
          </p:txBody>
        </p:sp>
        <p:sp>
          <p:nvSpPr>
            <p:cNvPr id="4906" name="object 4906" descr=""/>
            <p:cNvSpPr/>
            <p:nvPr/>
          </p:nvSpPr>
          <p:spPr>
            <a:xfrm>
              <a:off x="4440447" y="1153025"/>
              <a:ext cx="47625" cy="8890"/>
            </a:xfrm>
            <a:custGeom>
              <a:avLst/>
              <a:gdLst/>
              <a:ahLst/>
              <a:cxnLst/>
              <a:rect l="l" t="t" r="r" b="b"/>
              <a:pathLst>
                <a:path w="47625" h="8890">
                  <a:moveTo>
                    <a:pt x="47244" y="0"/>
                  </a:moveTo>
                  <a:lnTo>
                    <a:pt x="0" y="8331"/>
                  </a:lnTo>
                </a:path>
              </a:pathLst>
            </a:custGeom>
            <a:ln w="6426">
              <a:solidFill>
                <a:srgbClr val="070101"/>
              </a:solidFill>
            </a:ln>
          </p:spPr>
          <p:txBody>
            <a:bodyPr wrap="square" lIns="0" tIns="0" rIns="0" bIns="0" rtlCol="0"/>
            <a:lstStyle/>
            <a:p/>
          </p:txBody>
        </p:sp>
        <p:sp>
          <p:nvSpPr>
            <p:cNvPr id="4907" name="object 4907" descr=""/>
            <p:cNvSpPr/>
            <p:nvPr/>
          </p:nvSpPr>
          <p:spPr>
            <a:xfrm>
              <a:off x="4487691" y="1153019"/>
              <a:ext cx="0" cy="17145"/>
            </a:xfrm>
            <a:custGeom>
              <a:avLst/>
              <a:gdLst/>
              <a:ahLst/>
              <a:cxnLst/>
              <a:rect l="l" t="t" r="r" b="b"/>
              <a:pathLst>
                <a:path w="0" h="17144">
                  <a:moveTo>
                    <a:pt x="0" y="16662"/>
                  </a:moveTo>
                  <a:lnTo>
                    <a:pt x="0" y="0"/>
                  </a:lnTo>
                </a:path>
              </a:pathLst>
            </a:custGeom>
            <a:ln w="6426">
              <a:solidFill>
                <a:srgbClr val="070101"/>
              </a:solidFill>
            </a:ln>
          </p:spPr>
          <p:txBody>
            <a:bodyPr wrap="square" lIns="0" tIns="0" rIns="0" bIns="0" rtlCol="0"/>
            <a:lstStyle/>
            <a:p/>
          </p:txBody>
        </p:sp>
        <p:sp>
          <p:nvSpPr>
            <p:cNvPr id="4908" name="object 4908" descr=""/>
            <p:cNvSpPr/>
            <p:nvPr/>
          </p:nvSpPr>
          <p:spPr>
            <a:xfrm>
              <a:off x="4440450" y="1161354"/>
              <a:ext cx="850265" cy="8890"/>
            </a:xfrm>
            <a:custGeom>
              <a:avLst/>
              <a:gdLst/>
              <a:ahLst/>
              <a:cxnLst/>
              <a:rect l="l" t="t" r="r" b="b"/>
              <a:pathLst>
                <a:path w="850264" h="8890">
                  <a:moveTo>
                    <a:pt x="0" y="0"/>
                  </a:moveTo>
                  <a:lnTo>
                    <a:pt x="47244" y="8331"/>
                  </a:lnTo>
                </a:path>
                <a:path w="850264" h="8890">
                  <a:moveTo>
                    <a:pt x="0" y="0"/>
                  </a:moveTo>
                  <a:lnTo>
                    <a:pt x="850188" y="0"/>
                  </a:lnTo>
                </a:path>
              </a:pathLst>
            </a:custGeom>
            <a:ln w="6426">
              <a:solidFill>
                <a:srgbClr val="070101"/>
              </a:solidFill>
            </a:ln>
          </p:spPr>
          <p:txBody>
            <a:bodyPr wrap="square" lIns="0" tIns="0" rIns="0" bIns="0" rtlCol="0"/>
            <a:lstStyle/>
            <a:p/>
          </p:txBody>
        </p:sp>
        <p:sp>
          <p:nvSpPr>
            <p:cNvPr id="4909" name="object 4909" descr=""/>
            <p:cNvSpPr/>
            <p:nvPr/>
          </p:nvSpPr>
          <p:spPr>
            <a:xfrm>
              <a:off x="5290643" y="1137746"/>
              <a:ext cx="0" cy="1429385"/>
            </a:xfrm>
            <a:custGeom>
              <a:avLst/>
              <a:gdLst/>
              <a:ahLst/>
              <a:cxnLst/>
              <a:rect l="l" t="t" r="r" b="b"/>
              <a:pathLst>
                <a:path w="0" h="1429385">
                  <a:moveTo>
                    <a:pt x="0" y="1429296"/>
                  </a:moveTo>
                  <a:lnTo>
                    <a:pt x="0" y="0"/>
                  </a:lnTo>
                </a:path>
              </a:pathLst>
            </a:custGeom>
            <a:ln w="6426">
              <a:solidFill>
                <a:srgbClr val="070101"/>
              </a:solidFill>
            </a:ln>
          </p:spPr>
          <p:txBody>
            <a:bodyPr wrap="square" lIns="0" tIns="0" rIns="0" bIns="0" rtlCol="0"/>
            <a:lstStyle/>
            <a:p/>
          </p:txBody>
        </p:sp>
        <p:sp>
          <p:nvSpPr>
            <p:cNvPr id="4910" name="object 4910" descr=""/>
            <p:cNvSpPr/>
            <p:nvPr/>
          </p:nvSpPr>
          <p:spPr>
            <a:xfrm>
              <a:off x="4440450" y="1137746"/>
              <a:ext cx="0" cy="1429385"/>
            </a:xfrm>
            <a:custGeom>
              <a:avLst/>
              <a:gdLst/>
              <a:ahLst/>
              <a:cxnLst/>
              <a:rect l="l" t="t" r="r" b="b"/>
              <a:pathLst>
                <a:path w="0" h="1429385">
                  <a:moveTo>
                    <a:pt x="0" y="1429296"/>
                  </a:moveTo>
                  <a:lnTo>
                    <a:pt x="0" y="0"/>
                  </a:lnTo>
                </a:path>
              </a:pathLst>
            </a:custGeom>
            <a:ln w="6426">
              <a:solidFill>
                <a:srgbClr val="070101"/>
              </a:solidFill>
            </a:ln>
          </p:spPr>
          <p:txBody>
            <a:bodyPr wrap="square" lIns="0" tIns="0" rIns="0" bIns="0" rtlCol="0"/>
            <a:lstStyle/>
            <a:p/>
          </p:txBody>
        </p:sp>
        <p:sp>
          <p:nvSpPr>
            <p:cNvPr id="4911" name="object 4911" descr=""/>
            <p:cNvSpPr/>
            <p:nvPr/>
          </p:nvSpPr>
          <p:spPr>
            <a:xfrm>
              <a:off x="3846360" y="1356454"/>
              <a:ext cx="1468120" cy="1370965"/>
            </a:xfrm>
            <a:custGeom>
              <a:avLst/>
              <a:gdLst/>
              <a:ahLst/>
              <a:cxnLst/>
              <a:rect l="l" t="t" r="r" b="b"/>
              <a:pathLst>
                <a:path w="1468120" h="1370964">
                  <a:moveTo>
                    <a:pt x="1373441" y="1276121"/>
                  </a:moveTo>
                  <a:lnTo>
                    <a:pt x="1467891" y="1276121"/>
                  </a:lnTo>
                </a:path>
                <a:path w="1468120" h="1370964">
                  <a:moveTo>
                    <a:pt x="1373441" y="1276121"/>
                  </a:moveTo>
                  <a:lnTo>
                    <a:pt x="0" y="1276121"/>
                  </a:lnTo>
                </a:path>
                <a:path w="1468120" h="1370964">
                  <a:moveTo>
                    <a:pt x="1373441" y="1276121"/>
                  </a:moveTo>
                  <a:lnTo>
                    <a:pt x="1373441" y="0"/>
                  </a:lnTo>
                </a:path>
                <a:path w="1468120" h="1370964">
                  <a:moveTo>
                    <a:pt x="1373441" y="1276121"/>
                  </a:moveTo>
                  <a:lnTo>
                    <a:pt x="1373441" y="1370583"/>
                  </a:lnTo>
                </a:path>
              </a:pathLst>
            </a:custGeom>
            <a:ln w="6426">
              <a:solidFill>
                <a:srgbClr val="070101"/>
              </a:solidFill>
            </a:ln>
          </p:spPr>
          <p:txBody>
            <a:bodyPr wrap="square" lIns="0" tIns="0" rIns="0" bIns="0" rtlCol="0"/>
            <a:lstStyle/>
            <a:p/>
          </p:txBody>
        </p:sp>
        <p:sp>
          <p:nvSpPr>
            <p:cNvPr id="4912" name="object 4912" descr=""/>
            <p:cNvSpPr/>
            <p:nvPr/>
          </p:nvSpPr>
          <p:spPr>
            <a:xfrm>
              <a:off x="4416842" y="1593457"/>
              <a:ext cx="189230" cy="189230"/>
            </a:xfrm>
            <a:custGeom>
              <a:avLst/>
              <a:gdLst/>
              <a:ahLst/>
              <a:cxnLst/>
              <a:rect l="l" t="t" r="r" b="b"/>
              <a:pathLst>
                <a:path w="189229" h="189230">
                  <a:moveTo>
                    <a:pt x="94462" y="94462"/>
                  </a:moveTo>
                  <a:lnTo>
                    <a:pt x="188925" y="94462"/>
                  </a:lnTo>
                </a:path>
                <a:path w="189229" h="189230">
                  <a:moveTo>
                    <a:pt x="94462" y="94462"/>
                  </a:moveTo>
                  <a:lnTo>
                    <a:pt x="0" y="94462"/>
                  </a:lnTo>
                </a:path>
                <a:path w="189229" h="189230">
                  <a:moveTo>
                    <a:pt x="94462" y="94462"/>
                  </a:moveTo>
                  <a:lnTo>
                    <a:pt x="94462" y="0"/>
                  </a:lnTo>
                </a:path>
                <a:path w="189229" h="189230">
                  <a:moveTo>
                    <a:pt x="94462" y="94462"/>
                  </a:moveTo>
                  <a:lnTo>
                    <a:pt x="94462" y="188925"/>
                  </a:lnTo>
                </a:path>
              </a:pathLst>
            </a:custGeom>
            <a:ln w="6426">
              <a:solidFill>
                <a:srgbClr val="070101"/>
              </a:solidFill>
            </a:ln>
          </p:spPr>
          <p:txBody>
            <a:bodyPr wrap="square" lIns="0" tIns="0" rIns="0" bIns="0" rtlCol="0"/>
            <a:lstStyle/>
            <a:p/>
          </p:txBody>
        </p:sp>
        <p:sp>
          <p:nvSpPr>
            <p:cNvPr id="4913" name="object 4913" descr=""/>
            <p:cNvSpPr/>
            <p:nvPr/>
          </p:nvSpPr>
          <p:spPr>
            <a:xfrm>
              <a:off x="4523409" y="1658402"/>
              <a:ext cx="12700" cy="0"/>
            </a:xfrm>
            <a:custGeom>
              <a:avLst/>
              <a:gdLst/>
              <a:ahLst/>
              <a:cxnLst/>
              <a:rect l="l" t="t" r="r" b="b"/>
              <a:pathLst>
                <a:path w="12700" h="0">
                  <a:moveTo>
                    <a:pt x="0" y="0"/>
                  </a:moveTo>
                  <a:lnTo>
                    <a:pt x="12103" y="0"/>
                  </a:lnTo>
                </a:path>
              </a:pathLst>
            </a:custGeom>
            <a:ln w="6426">
              <a:solidFill>
                <a:srgbClr val="070101"/>
              </a:solidFill>
            </a:ln>
          </p:spPr>
          <p:txBody>
            <a:bodyPr wrap="square" lIns="0" tIns="0" rIns="0" bIns="0" rtlCol="0"/>
            <a:lstStyle/>
            <a:p/>
          </p:txBody>
        </p:sp>
        <p:sp>
          <p:nvSpPr>
            <p:cNvPr id="4914" name="object 4914" descr=""/>
            <p:cNvSpPr/>
            <p:nvPr/>
          </p:nvSpPr>
          <p:spPr>
            <a:xfrm>
              <a:off x="4470265" y="1658402"/>
              <a:ext cx="35560" cy="0"/>
            </a:xfrm>
            <a:custGeom>
              <a:avLst/>
              <a:gdLst/>
              <a:ahLst/>
              <a:cxnLst/>
              <a:rect l="l" t="t" r="r" b="b"/>
              <a:pathLst>
                <a:path w="35560" h="0">
                  <a:moveTo>
                    <a:pt x="0" y="0"/>
                  </a:moveTo>
                  <a:lnTo>
                    <a:pt x="35433" y="0"/>
                  </a:lnTo>
                </a:path>
              </a:pathLst>
            </a:custGeom>
            <a:ln w="6426">
              <a:solidFill>
                <a:srgbClr val="070101"/>
              </a:solidFill>
            </a:ln>
          </p:spPr>
          <p:txBody>
            <a:bodyPr wrap="square" lIns="0" tIns="0" rIns="0" bIns="0" rtlCol="0"/>
            <a:lstStyle/>
            <a:p/>
          </p:txBody>
        </p:sp>
        <p:sp>
          <p:nvSpPr>
            <p:cNvPr id="4915" name="object 4915" descr=""/>
            <p:cNvSpPr/>
            <p:nvPr/>
          </p:nvSpPr>
          <p:spPr>
            <a:xfrm>
              <a:off x="4440450" y="1658402"/>
              <a:ext cx="12700" cy="0"/>
            </a:xfrm>
            <a:custGeom>
              <a:avLst/>
              <a:gdLst/>
              <a:ahLst/>
              <a:cxnLst/>
              <a:rect l="l" t="t" r="r" b="b"/>
              <a:pathLst>
                <a:path w="12700" h="0">
                  <a:moveTo>
                    <a:pt x="0" y="0"/>
                  </a:moveTo>
                  <a:lnTo>
                    <a:pt x="12103" y="0"/>
                  </a:lnTo>
                </a:path>
              </a:pathLst>
            </a:custGeom>
            <a:ln w="6426">
              <a:solidFill>
                <a:srgbClr val="070101"/>
              </a:solidFill>
            </a:ln>
          </p:spPr>
          <p:txBody>
            <a:bodyPr wrap="square" lIns="0" tIns="0" rIns="0" bIns="0" rtlCol="0"/>
            <a:lstStyle/>
            <a:p/>
          </p:txBody>
        </p:sp>
        <p:sp>
          <p:nvSpPr>
            <p:cNvPr id="4916" name="object 4916" descr=""/>
            <p:cNvSpPr/>
            <p:nvPr/>
          </p:nvSpPr>
          <p:spPr>
            <a:xfrm>
              <a:off x="4375214" y="1658402"/>
              <a:ext cx="35560" cy="0"/>
            </a:xfrm>
            <a:custGeom>
              <a:avLst/>
              <a:gdLst/>
              <a:ahLst/>
              <a:cxnLst/>
              <a:rect l="l" t="t" r="r" b="b"/>
              <a:pathLst>
                <a:path w="35560" h="0">
                  <a:moveTo>
                    <a:pt x="35420" y="0"/>
                  </a:moveTo>
                  <a:lnTo>
                    <a:pt x="0" y="0"/>
                  </a:lnTo>
                </a:path>
              </a:pathLst>
            </a:custGeom>
            <a:ln w="6426">
              <a:solidFill>
                <a:srgbClr val="070101"/>
              </a:solidFill>
            </a:ln>
          </p:spPr>
          <p:txBody>
            <a:bodyPr wrap="square" lIns="0" tIns="0" rIns="0" bIns="0" rtlCol="0"/>
            <a:lstStyle/>
            <a:p/>
          </p:txBody>
        </p:sp>
        <p:sp>
          <p:nvSpPr>
            <p:cNvPr id="4917" name="object 4917" descr=""/>
            <p:cNvSpPr/>
            <p:nvPr/>
          </p:nvSpPr>
          <p:spPr>
            <a:xfrm>
              <a:off x="4428360" y="1658402"/>
              <a:ext cx="12700" cy="0"/>
            </a:xfrm>
            <a:custGeom>
              <a:avLst/>
              <a:gdLst/>
              <a:ahLst/>
              <a:cxnLst/>
              <a:rect l="l" t="t" r="r" b="b"/>
              <a:pathLst>
                <a:path w="12700" h="0">
                  <a:moveTo>
                    <a:pt x="12090" y="0"/>
                  </a:moveTo>
                  <a:lnTo>
                    <a:pt x="0" y="0"/>
                  </a:lnTo>
                </a:path>
              </a:pathLst>
            </a:custGeom>
            <a:ln w="6426">
              <a:solidFill>
                <a:srgbClr val="070101"/>
              </a:solidFill>
            </a:ln>
          </p:spPr>
          <p:txBody>
            <a:bodyPr wrap="square" lIns="0" tIns="0" rIns="0" bIns="0" rtlCol="0"/>
            <a:lstStyle/>
            <a:p/>
          </p:txBody>
        </p:sp>
        <p:sp>
          <p:nvSpPr>
            <p:cNvPr id="4918" name="object 4918" descr=""/>
            <p:cNvSpPr/>
            <p:nvPr/>
          </p:nvSpPr>
          <p:spPr>
            <a:xfrm>
              <a:off x="4345400" y="1658402"/>
              <a:ext cx="12700" cy="0"/>
            </a:xfrm>
            <a:custGeom>
              <a:avLst/>
              <a:gdLst/>
              <a:ahLst/>
              <a:cxnLst/>
              <a:rect l="l" t="t" r="r" b="b"/>
              <a:pathLst>
                <a:path w="12700" h="0">
                  <a:moveTo>
                    <a:pt x="12103" y="0"/>
                  </a:moveTo>
                  <a:lnTo>
                    <a:pt x="0" y="0"/>
                  </a:lnTo>
                </a:path>
              </a:pathLst>
            </a:custGeom>
            <a:ln w="6426">
              <a:solidFill>
                <a:srgbClr val="070101"/>
              </a:solidFill>
            </a:ln>
          </p:spPr>
          <p:txBody>
            <a:bodyPr wrap="square" lIns="0" tIns="0" rIns="0" bIns="0" rtlCol="0"/>
            <a:lstStyle/>
            <a:p/>
          </p:txBody>
        </p:sp>
        <p:sp>
          <p:nvSpPr>
            <p:cNvPr id="4919" name="object 4919" descr=""/>
            <p:cNvSpPr/>
            <p:nvPr/>
          </p:nvSpPr>
          <p:spPr>
            <a:xfrm>
              <a:off x="4440450" y="1563345"/>
              <a:ext cx="0" cy="12700"/>
            </a:xfrm>
            <a:custGeom>
              <a:avLst/>
              <a:gdLst/>
              <a:ahLst/>
              <a:cxnLst/>
              <a:rect l="l" t="t" r="r" b="b"/>
              <a:pathLst>
                <a:path w="0" h="12700">
                  <a:moveTo>
                    <a:pt x="0" y="12103"/>
                  </a:moveTo>
                  <a:lnTo>
                    <a:pt x="0" y="0"/>
                  </a:lnTo>
                </a:path>
              </a:pathLst>
            </a:custGeom>
            <a:ln w="6426">
              <a:solidFill>
                <a:srgbClr val="070101"/>
              </a:solidFill>
            </a:ln>
          </p:spPr>
          <p:txBody>
            <a:bodyPr wrap="square" lIns="0" tIns="0" rIns="0" bIns="0" rtlCol="0"/>
            <a:lstStyle/>
            <a:p/>
          </p:txBody>
        </p:sp>
        <p:sp>
          <p:nvSpPr>
            <p:cNvPr id="4920" name="object 4920" descr=""/>
            <p:cNvSpPr/>
            <p:nvPr/>
          </p:nvSpPr>
          <p:spPr>
            <a:xfrm>
              <a:off x="4440450" y="1593154"/>
              <a:ext cx="0" cy="35560"/>
            </a:xfrm>
            <a:custGeom>
              <a:avLst/>
              <a:gdLst/>
              <a:ahLst/>
              <a:cxnLst/>
              <a:rect l="l" t="t" r="r" b="b"/>
              <a:pathLst>
                <a:path w="0" h="35560">
                  <a:moveTo>
                    <a:pt x="0" y="35432"/>
                  </a:moveTo>
                  <a:lnTo>
                    <a:pt x="0" y="0"/>
                  </a:lnTo>
                </a:path>
              </a:pathLst>
            </a:custGeom>
            <a:ln w="6426">
              <a:solidFill>
                <a:srgbClr val="070101"/>
              </a:solidFill>
            </a:ln>
          </p:spPr>
          <p:txBody>
            <a:bodyPr wrap="square" lIns="0" tIns="0" rIns="0" bIns="0" rtlCol="0"/>
            <a:lstStyle/>
            <a:p/>
          </p:txBody>
        </p:sp>
        <p:sp>
          <p:nvSpPr>
            <p:cNvPr id="4921" name="object 4921" descr=""/>
            <p:cNvSpPr/>
            <p:nvPr/>
          </p:nvSpPr>
          <p:spPr>
            <a:xfrm>
              <a:off x="4440450" y="1646299"/>
              <a:ext cx="0" cy="12700"/>
            </a:xfrm>
            <a:custGeom>
              <a:avLst/>
              <a:gdLst/>
              <a:ahLst/>
              <a:cxnLst/>
              <a:rect l="l" t="t" r="r" b="b"/>
              <a:pathLst>
                <a:path w="0" h="12700">
                  <a:moveTo>
                    <a:pt x="0" y="12103"/>
                  </a:moveTo>
                  <a:lnTo>
                    <a:pt x="0" y="0"/>
                  </a:lnTo>
                </a:path>
              </a:pathLst>
            </a:custGeom>
            <a:ln w="6426">
              <a:solidFill>
                <a:srgbClr val="070101"/>
              </a:solidFill>
            </a:ln>
          </p:spPr>
          <p:txBody>
            <a:bodyPr wrap="square" lIns="0" tIns="0" rIns="0" bIns="0" rtlCol="0"/>
            <a:lstStyle/>
            <a:p/>
          </p:txBody>
        </p:sp>
        <p:sp>
          <p:nvSpPr>
            <p:cNvPr id="4922" name="object 4922" descr=""/>
            <p:cNvSpPr/>
            <p:nvPr/>
          </p:nvSpPr>
          <p:spPr>
            <a:xfrm>
              <a:off x="4440450" y="1688217"/>
              <a:ext cx="0" cy="35560"/>
            </a:xfrm>
            <a:custGeom>
              <a:avLst/>
              <a:gdLst/>
              <a:ahLst/>
              <a:cxnLst/>
              <a:rect l="l" t="t" r="r" b="b"/>
              <a:pathLst>
                <a:path w="0" h="35560">
                  <a:moveTo>
                    <a:pt x="0" y="0"/>
                  </a:moveTo>
                  <a:lnTo>
                    <a:pt x="0" y="35420"/>
                  </a:lnTo>
                </a:path>
              </a:pathLst>
            </a:custGeom>
            <a:ln w="6426">
              <a:solidFill>
                <a:srgbClr val="070101"/>
              </a:solidFill>
            </a:ln>
          </p:spPr>
          <p:txBody>
            <a:bodyPr wrap="square" lIns="0" tIns="0" rIns="0" bIns="0" rtlCol="0"/>
            <a:lstStyle/>
            <a:p/>
          </p:txBody>
        </p:sp>
        <p:sp>
          <p:nvSpPr>
            <p:cNvPr id="4923" name="object 4923" descr=""/>
            <p:cNvSpPr/>
            <p:nvPr/>
          </p:nvSpPr>
          <p:spPr>
            <a:xfrm>
              <a:off x="4440450" y="1658402"/>
              <a:ext cx="0" cy="12700"/>
            </a:xfrm>
            <a:custGeom>
              <a:avLst/>
              <a:gdLst/>
              <a:ahLst/>
              <a:cxnLst/>
              <a:rect l="l" t="t" r="r" b="b"/>
              <a:pathLst>
                <a:path w="0" h="12700">
                  <a:moveTo>
                    <a:pt x="0" y="0"/>
                  </a:moveTo>
                  <a:lnTo>
                    <a:pt x="0" y="12103"/>
                  </a:lnTo>
                </a:path>
              </a:pathLst>
            </a:custGeom>
            <a:ln w="6426">
              <a:solidFill>
                <a:srgbClr val="070101"/>
              </a:solidFill>
            </a:ln>
          </p:spPr>
          <p:txBody>
            <a:bodyPr wrap="square" lIns="0" tIns="0" rIns="0" bIns="0" rtlCol="0"/>
            <a:lstStyle/>
            <a:p/>
          </p:txBody>
        </p:sp>
        <p:sp>
          <p:nvSpPr>
            <p:cNvPr id="4924" name="object 4924" descr=""/>
            <p:cNvSpPr/>
            <p:nvPr/>
          </p:nvSpPr>
          <p:spPr>
            <a:xfrm>
              <a:off x="4440450" y="1741355"/>
              <a:ext cx="0" cy="12700"/>
            </a:xfrm>
            <a:custGeom>
              <a:avLst/>
              <a:gdLst/>
              <a:ahLst/>
              <a:cxnLst/>
              <a:rect l="l" t="t" r="r" b="b"/>
              <a:pathLst>
                <a:path w="0" h="12700">
                  <a:moveTo>
                    <a:pt x="0" y="0"/>
                  </a:moveTo>
                  <a:lnTo>
                    <a:pt x="0" y="12103"/>
                  </a:lnTo>
                </a:path>
              </a:pathLst>
            </a:custGeom>
            <a:ln w="6426">
              <a:solidFill>
                <a:srgbClr val="070101"/>
              </a:solidFill>
            </a:ln>
          </p:spPr>
          <p:txBody>
            <a:bodyPr wrap="square" lIns="0" tIns="0" rIns="0" bIns="0" rtlCol="0"/>
            <a:lstStyle/>
            <a:p/>
          </p:txBody>
        </p:sp>
        <p:sp>
          <p:nvSpPr>
            <p:cNvPr id="4925" name="object 4925" descr=""/>
            <p:cNvSpPr/>
            <p:nvPr/>
          </p:nvSpPr>
          <p:spPr>
            <a:xfrm>
              <a:off x="5373602" y="1658402"/>
              <a:ext cx="12700" cy="0"/>
            </a:xfrm>
            <a:custGeom>
              <a:avLst/>
              <a:gdLst/>
              <a:ahLst/>
              <a:cxnLst/>
              <a:rect l="l" t="t" r="r" b="b"/>
              <a:pathLst>
                <a:path w="12700" h="0">
                  <a:moveTo>
                    <a:pt x="0" y="0"/>
                  </a:moveTo>
                  <a:lnTo>
                    <a:pt x="12103" y="0"/>
                  </a:lnTo>
                </a:path>
              </a:pathLst>
            </a:custGeom>
            <a:ln w="6426">
              <a:solidFill>
                <a:srgbClr val="070101"/>
              </a:solidFill>
            </a:ln>
          </p:spPr>
          <p:txBody>
            <a:bodyPr wrap="square" lIns="0" tIns="0" rIns="0" bIns="0" rtlCol="0"/>
            <a:lstStyle/>
            <a:p/>
          </p:txBody>
        </p:sp>
        <p:sp>
          <p:nvSpPr>
            <p:cNvPr id="4926" name="object 4926" descr=""/>
            <p:cNvSpPr/>
            <p:nvPr/>
          </p:nvSpPr>
          <p:spPr>
            <a:xfrm>
              <a:off x="5320459" y="1658402"/>
              <a:ext cx="35560" cy="0"/>
            </a:xfrm>
            <a:custGeom>
              <a:avLst/>
              <a:gdLst/>
              <a:ahLst/>
              <a:cxnLst/>
              <a:rect l="l" t="t" r="r" b="b"/>
              <a:pathLst>
                <a:path w="35560" h="0">
                  <a:moveTo>
                    <a:pt x="0" y="0"/>
                  </a:moveTo>
                  <a:lnTo>
                    <a:pt x="35433" y="0"/>
                  </a:lnTo>
                </a:path>
              </a:pathLst>
            </a:custGeom>
            <a:ln w="6426">
              <a:solidFill>
                <a:srgbClr val="070101"/>
              </a:solidFill>
            </a:ln>
          </p:spPr>
          <p:txBody>
            <a:bodyPr wrap="square" lIns="0" tIns="0" rIns="0" bIns="0" rtlCol="0"/>
            <a:lstStyle/>
            <a:p/>
          </p:txBody>
        </p:sp>
        <p:sp>
          <p:nvSpPr>
            <p:cNvPr id="4927" name="object 4927" descr=""/>
            <p:cNvSpPr/>
            <p:nvPr/>
          </p:nvSpPr>
          <p:spPr>
            <a:xfrm>
              <a:off x="5290643" y="1658402"/>
              <a:ext cx="12700" cy="0"/>
            </a:xfrm>
            <a:custGeom>
              <a:avLst/>
              <a:gdLst/>
              <a:ahLst/>
              <a:cxnLst/>
              <a:rect l="l" t="t" r="r" b="b"/>
              <a:pathLst>
                <a:path w="12700" h="0">
                  <a:moveTo>
                    <a:pt x="0" y="0"/>
                  </a:moveTo>
                  <a:lnTo>
                    <a:pt x="12103" y="0"/>
                  </a:lnTo>
                </a:path>
              </a:pathLst>
            </a:custGeom>
            <a:ln w="6426">
              <a:solidFill>
                <a:srgbClr val="070101"/>
              </a:solidFill>
            </a:ln>
          </p:spPr>
          <p:txBody>
            <a:bodyPr wrap="square" lIns="0" tIns="0" rIns="0" bIns="0" rtlCol="0"/>
            <a:lstStyle/>
            <a:p/>
          </p:txBody>
        </p:sp>
        <p:sp>
          <p:nvSpPr>
            <p:cNvPr id="4928" name="object 4928" descr=""/>
            <p:cNvSpPr/>
            <p:nvPr/>
          </p:nvSpPr>
          <p:spPr>
            <a:xfrm>
              <a:off x="5225408" y="1658402"/>
              <a:ext cx="35560" cy="0"/>
            </a:xfrm>
            <a:custGeom>
              <a:avLst/>
              <a:gdLst/>
              <a:ahLst/>
              <a:cxnLst/>
              <a:rect l="l" t="t" r="r" b="b"/>
              <a:pathLst>
                <a:path w="35560" h="0">
                  <a:moveTo>
                    <a:pt x="35420" y="0"/>
                  </a:moveTo>
                  <a:lnTo>
                    <a:pt x="0" y="0"/>
                  </a:lnTo>
                </a:path>
              </a:pathLst>
            </a:custGeom>
            <a:ln w="6426">
              <a:solidFill>
                <a:srgbClr val="070101"/>
              </a:solidFill>
            </a:ln>
          </p:spPr>
          <p:txBody>
            <a:bodyPr wrap="square" lIns="0" tIns="0" rIns="0" bIns="0" rtlCol="0"/>
            <a:lstStyle/>
            <a:p/>
          </p:txBody>
        </p:sp>
        <p:sp>
          <p:nvSpPr>
            <p:cNvPr id="4929" name="object 4929" descr=""/>
            <p:cNvSpPr/>
            <p:nvPr/>
          </p:nvSpPr>
          <p:spPr>
            <a:xfrm>
              <a:off x="5278540" y="1658402"/>
              <a:ext cx="12700" cy="0"/>
            </a:xfrm>
            <a:custGeom>
              <a:avLst/>
              <a:gdLst/>
              <a:ahLst/>
              <a:cxnLst/>
              <a:rect l="l" t="t" r="r" b="b"/>
              <a:pathLst>
                <a:path w="12700" h="0">
                  <a:moveTo>
                    <a:pt x="12103" y="0"/>
                  </a:moveTo>
                  <a:lnTo>
                    <a:pt x="0" y="0"/>
                  </a:lnTo>
                </a:path>
              </a:pathLst>
            </a:custGeom>
            <a:ln w="6426">
              <a:solidFill>
                <a:srgbClr val="070101"/>
              </a:solidFill>
            </a:ln>
          </p:spPr>
          <p:txBody>
            <a:bodyPr wrap="square" lIns="0" tIns="0" rIns="0" bIns="0" rtlCol="0"/>
            <a:lstStyle/>
            <a:p/>
          </p:txBody>
        </p:sp>
        <p:sp>
          <p:nvSpPr>
            <p:cNvPr id="4930" name="object 4930" descr=""/>
            <p:cNvSpPr/>
            <p:nvPr/>
          </p:nvSpPr>
          <p:spPr>
            <a:xfrm>
              <a:off x="5195594" y="1658402"/>
              <a:ext cx="12700" cy="0"/>
            </a:xfrm>
            <a:custGeom>
              <a:avLst/>
              <a:gdLst/>
              <a:ahLst/>
              <a:cxnLst/>
              <a:rect l="l" t="t" r="r" b="b"/>
              <a:pathLst>
                <a:path w="12700" h="0">
                  <a:moveTo>
                    <a:pt x="12103" y="0"/>
                  </a:moveTo>
                  <a:lnTo>
                    <a:pt x="0" y="0"/>
                  </a:lnTo>
                </a:path>
              </a:pathLst>
            </a:custGeom>
            <a:ln w="6426">
              <a:solidFill>
                <a:srgbClr val="070101"/>
              </a:solidFill>
            </a:ln>
          </p:spPr>
          <p:txBody>
            <a:bodyPr wrap="square" lIns="0" tIns="0" rIns="0" bIns="0" rtlCol="0"/>
            <a:lstStyle/>
            <a:p/>
          </p:txBody>
        </p:sp>
        <p:sp>
          <p:nvSpPr>
            <p:cNvPr id="4931" name="object 4931" descr=""/>
            <p:cNvSpPr/>
            <p:nvPr/>
          </p:nvSpPr>
          <p:spPr>
            <a:xfrm>
              <a:off x="5290643" y="1563345"/>
              <a:ext cx="0" cy="12700"/>
            </a:xfrm>
            <a:custGeom>
              <a:avLst/>
              <a:gdLst/>
              <a:ahLst/>
              <a:cxnLst/>
              <a:rect l="l" t="t" r="r" b="b"/>
              <a:pathLst>
                <a:path w="0" h="12700">
                  <a:moveTo>
                    <a:pt x="0" y="12103"/>
                  </a:moveTo>
                  <a:lnTo>
                    <a:pt x="0" y="0"/>
                  </a:lnTo>
                </a:path>
              </a:pathLst>
            </a:custGeom>
            <a:ln w="6426">
              <a:solidFill>
                <a:srgbClr val="070101"/>
              </a:solidFill>
            </a:ln>
          </p:spPr>
          <p:txBody>
            <a:bodyPr wrap="square" lIns="0" tIns="0" rIns="0" bIns="0" rtlCol="0"/>
            <a:lstStyle/>
            <a:p/>
          </p:txBody>
        </p:sp>
        <p:sp>
          <p:nvSpPr>
            <p:cNvPr id="4932" name="object 4932" descr=""/>
            <p:cNvSpPr/>
            <p:nvPr/>
          </p:nvSpPr>
          <p:spPr>
            <a:xfrm>
              <a:off x="5290643" y="1593154"/>
              <a:ext cx="0" cy="35560"/>
            </a:xfrm>
            <a:custGeom>
              <a:avLst/>
              <a:gdLst/>
              <a:ahLst/>
              <a:cxnLst/>
              <a:rect l="l" t="t" r="r" b="b"/>
              <a:pathLst>
                <a:path w="0" h="35560">
                  <a:moveTo>
                    <a:pt x="0" y="35432"/>
                  </a:moveTo>
                  <a:lnTo>
                    <a:pt x="0" y="0"/>
                  </a:lnTo>
                </a:path>
              </a:pathLst>
            </a:custGeom>
            <a:ln w="6426">
              <a:solidFill>
                <a:srgbClr val="070101"/>
              </a:solidFill>
            </a:ln>
          </p:spPr>
          <p:txBody>
            <a:bodyPr wrap="square" lIns="0" tIns="0" rIns="0" bIns="0" rtlCol="0"/>
            <a:lstStyle/>
            <a:p/>
          </p:txBody>
        </p:sp>
        <p:sp>
          <p:nvSpPr>
            <p:cNvPr id="4933" name="object 4933" descr=""/>
            <p:cNvSpPr/>
            <p:nvPr/>
          </p:nvSpPr>
          <p:spPr>
            <a:xfrm>
              <a:off x="5290643" y="1646299"/>
              <a:ext cx="0" cy="12700"/>
            </a:xfrm>
            <a:custGeom>
              <a:avLst/>
              <a:gdLst/>
              <a:ahLst/>
              <a:cxnLst/>
              <a:rect l="l" t="t" r="r" b="b"/>
              <a:pathLst>
                <a:path w="0" h="12700">
                  <a:moveTo>
                    <a:pt x="0" y="12103"/>
                  </a:moveTo>
                  <a:lnTo>
                    <a:pt x="0" y="0"/>
                  </a:lnTo>
                </a:path>
              </a:pathLst>
            </a:custGeom>
            <a:ln w="6426">
              <a:solidFill>
                <a:srgbClr val="070101"/>
              </a:solidFill>
            </a:ln>
          </p:spPr>
          <p:txBody>
            <a:bodyPr wrap="square" lIns="0" tIns="0" rIns="0" bIns="0" rtlCol="0"/>
            <a:lstStyle/>
            <a:p/>
          </p:txBody>
        </p:sp>
        <p:sp>
          <p:nvSpPr>
            <p:cNvPr id="4934" name="object 4934" descr=""/>
            <p:cNvSpPr/>
            <p:nvPr/>
          </p:nvSpPr>
          <p:spPr>
            <a:xfrm>
              <a:off x="5290643" y="1688217"/>
              <a:ext cx="0" cy="35560"/>
            </a:xfrm>
            <a:custGeom>
              <a:avLst/>
              <a:gdLst/>
              <a:ahLst/>
              <a:cxnLst/>
              <a:rect l="l" t="t" r="r" b="b"/>
              <a:pathLst>
                <a:path w="0" h="35560">
                  <a:moveTo>
                    <a:pt x="0" y="0"/>
                  </a:moveTo>
                  <a:lnTo>
                    <a:pt x="0" y="35420"/>
                  </a:lnTo>
                </a:path>
              </a:pathLst>
            </a:custGeom>
            <a:ln w="6426">
              <a:solidFill>
                <a:srgbClr val="070101"/>
              </a:solidFill>
            </a:ln>
          </p:spPr>
          <p:txBody>
            <a:bodyPr wrap="square" lIns="0" tIns="0" rIns="0" bIns="0" rtlCol="0"/>
            <a:lstStyle/>
            <a:p/>
          </p:txBody>
        </p:sp>
        <p:sp>
          <p:nvSpPr>
            <p:cNvPr id="4935" name="object 4935" descr=""/>
            <p:cNvSpPr/>
            <p:nvPr/>
          </p:nvSpPr>
          <p:spPr>
            <a:xfrm>
              <a:off x="5290643" y="1658402"/>
              <a:ext cx="0" cy="12700"/>
            </a:xfrm>
            <a:custGeom>
              <a:avLst/>
              <a:gdLst/>
              <a:ahLst/>
              <a:cxnLst/>
              <a:rect l="l" t="t" r="r" b="b"/>
              <a:pathLst>
                <a:path w="0" h="12700">
                  <a:moveTo>
                    <a:pt x="0" y="0"/>
                  </a:moveTo>
                  <a:lnTo>
                    <a:pt x="0" y="12103"/>
                  </a:lnTo>
                </a:path>
              </a:pathLst>
            </a:custGeom>
            <a:ln w="6426">
              <a:solidFill>
                <a:srgbClr val="070101"/>
              </a:solidFill>
            </a:ln>
          </p:spPr>
          <p:txBody>
            <a:bodyPr wrap="square" lIns="0" tIns="0" rIns="0" bIns="0" rtlCol="0"/>
            <a:lstStyle/>
            <a:p/>
          </p:txBody>
        </p:sp>
        <p:sp>
          <p:nvSpPr>
            <p:cNvPr id="4936" name="object 4936" descr=""/>
            <p:cNvSpPr/>
            <p:nvPr/>
          </p:nvSpPr>
          <p:spPr>
            <a:xfrm>
              <a:off x="5290643" y="1741355"/>
              <a:ext cx="0" cy="12700"/>
            </a:xfrm>
            <a:custGeom>
              <a:avLst/>
              <a:gdLst/>
              <a:ahLst/>
              <a:cxnLst/>
              <a:rect l="l" t="t" r="r" b="b"/>
              <a:pathLst>
                <a:path w="0" h="12700">
                  <a:moveTo>
                    <a:pt x="0" y="0"/>
                  </a:moveTo>
                  <a:lnTo>
                    <a:pt x="0" y="12103"/>
                  </a:lnTo>
                </a:path>
              </a:pathLst>
            </a:custGeom>
            <a:ln w="6426">
              <a:solidFill>
                <a:srgbClr val="070101"/>
              </a:solidFill>
            </a:ln>
          </p:spPr>
          <p:txBody>
            <a:bodyPr wrap="square" lIns="0" tIns="0" rIns="0" bIns="0" rtlCol="0"/>
            <a:lstStyle/>
            <a:p/>
          </p:txBody>
        </p:sp>
        <p:sp>
          <p:nvSpPr>
            <p:cNvPr id="4937" name="object 4937" descr=""/>
            <p:cNvSpPr/>
            <p:nvPr/>
          </p:nvSpPr>
          <p:spPr>
            <a:xfrm>
              <a:off x="4523409" y="2662099"/>
              <a:ext cx="12700" cy="0"/>
            </a:xfrm>
            <a:custGeom>
              <a:avLst/>
              <a:gdLst/>
              <a:ahLst/>
              <a:cxnLst/>
              <a:rect l="l" t="t" r="r" b="b"/>
              <a:pathLst>
                <a:path w="12700" h="0">
                  <a:moveTo>
                    <a:pt x="0" y="0"/>
                  </a:moveTo>
                  <a:lnTo>
                    <a:pt x="12103" y="0"/>
                  </a:lnTo>
                </a:path>
              </a:pathLst>
            </a:custGeom>
            <a:ln w="6426">
              <a:solidFill>
                <a:srgbClr val="070101"/>
              </a:solidFill>
            </a:ln>
          </p:spPr>
          <p:txBody>
            <a:bodyPr wrap="square" lIns="0" tIns="0" rIns="0" bIns="0" rtlCol="0"/>
            <a:lstStyle/>
            <a:p/>
          </p:txBody>
        </p:sp>
        <p:sp>
          <p:nvSpPr>
            <p:cNvPr id="4938" name="object 4938" descr=""/>
            <p:cNvSpPr/>
            <p:nvPr/>
          </p:nvSpPr>
          <p:spPr>
            <a:xfrm>
              <a:off x="4470265" y="2662099"/>
              <a:ext cx="35560" cy="0"/>
            </a:xfrm>
            <a:custGeom>
              <a:avLst/>
              <a:gdLst/>
              <a:ahLst/>
              <a:cxnLst/>
              <a:rect l="l" t="t" r="r" b="b"/>
              <a:pathLst>
                <a:path w="35560" h="0">
                  <a:moveTo>
                    <a:pt x="0" y="0"/>
                  </a:moveTo>
                  <a:lnTo>
                    <a:pt x="35433" y="0"/>
                  </a:lnTo>
                </a:path>
              </a:pathLst>
            </a:custGeom>
            <a:ln w="6426">
              <a:solidFill>
                <a:srgbClr val="070101"/>
              </a:solidFill>
            </a:ln>
          </p:spPr>
          <p:txBody>
            <a:bodyPr wrap="square" lIns="0" tIns="0" rIns="0" bIns="0" rtlCol="0"/>
            <a:lstStyle/>
            <a:p/>
          </p:txBody>
        </p:sp>
        <p:sp>
          <p:nvSpPr>
            <p:cNvPr id="4939" name="object 4939" descr=""/>
            <p:cNvSpPr/>
            <p:nvPr/>
          </p:nvSpPr>
          <p:spPr>
            <a:xfrm>
              <a:off x="4440450" y="2662099"/>
              <a:ext cx="12700" cy="0"/>
            </a:xfrm>
            <a:custGeom>
              <a:avLst/>
              <a:gdLst/>
              <a:ahLst/>
              <a:cxnLst/>
              <a:rect l="l" t="t" r="r" b="b"/>
              <a:pathLst>
                <a:path w="12700" h="0">
                  <a:moveTo>
                    <a:pt x="0" y="0"/>
                  </a:moveTo>
                  <a:lnTo>
                    <a:pt x="12103" y="0"/>
                  </a:lnTo>
                </a:path>
              </a:pathLst>
            </a:custGeom>
            <a:ln w="6426">
              <a:solidFill>
                <a:srgbClr val="070101"/>
              </a:solidFill>
            </a:ln>
          </p:spPr>
          <p:txBody>
            <a:bodyPr wrap="square" lIns="0" tIns="0" rIns="0" bIns="0" rtlCol="0"/>
            <a:lstStyle/>
            <a:p/>
          </p:txBody>
        </p:sp>
        <p:sp>
          <p:nvSpPr>
            <p:cNvPr id="4940" name="object 4940" descr=""/>
            <p:cNvSpPr/>
            <p:nvPr/>
          </p:nvSpPr>
          <p:spPr>
            <a:xfrm>
              <a:off x="4375214" y="2662099"/>
              <a:ext cx="35560" cy="0"/>
            </a:xfrm>
            <a:custGeom>
              <a:avLst/>
              <a:gdLst/>
              <a:ahLst/>
              <a:cxnLst/>
              <a:rect l="l" t="t" r="r" b="b"/>
              <a:pathLst>
                <a:path w="35560" h="0">
                  <a:moveTo>
                    <a:pt x="35420" y="0"/>
                  </a:moveTo>
                  <a:lnTo>
                    <a:pt x="0" y="0"/>
                  </a:lnTo>
                </a:path>
              </a:pathLst>
            </a:custGeom>
            <a:ln w="6426">
              <a:solidFill>
                <a:srgbClr val="070101"/>
              </a:solidFill>
            </a:ln>
          </p:spPr>
          <p:txBody>
            <a:bodyPr wrap="square" lIns="0" tIns="0" rIns="0" bIns="0" rtlCol="0"/>
            <a:lstStyle/>
            <a:p/>
          </p:txBody>
        </p:sp>
        <p:sp>
          <p:nvSpPr>
            <p:cNvPr id="4941" name="object 4941" descr=""/>
            <p:cNvSpPr/>
            <p:nvPr/>
          </p:nvSpPr>
          <p:spPr>
            <a:xfrm>
              <a:off x="4428360" y="2662099"/>
              <a:ext cx="12700" cy="0"/>
            </a:xfrm>
            <a:custGeom>
              <a:avLst/>
              <a:gdLst/>
              <a:ahLst/>
              <a:cxnLst/>
              <a:rect l="l" t="t" r="r" b="b"/>
              <a:pathLst>
                <a:path w="12700" h="0">
                  <a:moveTo>
                    <a:pt x="12090" y="0"/>
                  </a:moveTo>
                  <a:lnTo>
                    <a:pt x="0" y="0"/>
                  </a:lnTo>
                </a:path>
              </a:pathLst>
            </a:custGeom>
            <a:ln w="6426">
              <a:solidFill>
                <a:srgbClr val="070101"/>
              </a:solidFill>
            </a:ln>
          </p:spPr>
          <p:txBody>
            <a:bodyPr wrap="square" lIns="0" tIns="0" rIns="0" bIns="0" rtlCol="0"/>
            <a:lstStyle/>
            <a:p/>
          </p:txBody>
        </p:sp>
        <p:sp>
          <p:nvSpPr>
            <p:cNvPr id="4942" name="object 4942" descr=""/>
            <p:cNvSpPr/>
            <p:nvPr/>
          </p:nvSpPr>
          <p:spPr>
            <a:xfrm>
              <a:off x="4345400" y="2662099"/>
              <a:ext cx="12700" cy="0"/>
            </a:xfrm>
            <a:custGeom>
              <a:avLst/>
              <a:gdLst/>
              <a:ahLst/>
              <a:cxnLst/>
              <a:rect l="l" t="t" r="r" b="b"/>
              <a:pathLst>
                <a:path w="12700" h="0">
                  <a:moveTo>
                    <a:pt x="12103" y="0"/>
                  </a:moveTo>
                  <a:lnTo>
                    <a:pt x="0" y="0"/>
                  </a:lnTo>
                </a:path>
              </a:pathLst>
            </a:custGeom>
            <a:ln w="6426">
              <a:solidFill>
                <a:srgbClr val="070101"/>
              </a:solidFill>
            </a:ln>
          </p:spPr>
          <p:txBody>
            <a:bodyPr wrap="square" lIns="0" tIns="0" rIns="0" bIns="0" rtlCol="0"/>
            <a:lstStyle/>
            <a:p/>
          </p:txBody>
        </p:sp>
        <p:sp>
          <p:nvSpPr>
            <p:cNvPr id="4943" name="object 4943" descr=""/>
            <p:cNvSpPr/>
            <p:nvPr/>
          </p:nvSpPr>
          <p:spPr>
            <a:xfrm>
              <a:off x="4440450" y="2567043"/>
              <a:ext cx="0" cy="12700"/>
            </a:xfrm>
            <a:custGeom>
              <a:avLst/>
              <a:gdLst/>
              <a:ahLst/>
              <a:cxnLst/>
              <a:rect l="l" t="t" r="r" b="b"/>
              <a:pathLst>
                <a:path w="0" h="12700">
                  <a:moveTo>
                    <a:pt x="0" y="12103"/>
                  </a:moveTo>
                  <a:lnTo>
                    <a:pt x="0" y="0"/>
                  </a:lnTo>
                </a:path>
              </a:pathLst>
            </a:custGeom>
            <a:ln w="6426">
              <a:solidFill>
                <a:srgbClr val="070101"/>
              </a:solidFill>
            </a:ln>
          </p:spPr>
          <p:txBody>
            <a:bodyPr wrap="square" lIns="0" tIns="0" rIns="0" bIns="0" rtlCol="0"/>
            <a:lstStyle/>
            <a:p/>
          </p:txBody>
        </p:sp>
        <p:sp>
          <p:nvSpPr>
            <p:cNvPr id="4944" name="object 4944" descr=""/>
            <p:cNvSpPr/>
            <p:nvPr/>
          </p:nvSpPr>
          <p:spPr>
            <a:xfrm>
              <a:off x="4440450" y="2596851"/>
              <a:ext cx="0" cy="35560"/>
            </a:xfrm>
            <a:custGeom>
              <a:avLst/>
              <a:gdLst/>
              <a:ahLst/>
              <a:cxnLst/>
              <a:rect l="l" t="t" r="r" b="b"/>
              <a:pathLst>
                <a:path w="0" h="35560">
                  <a:moveTo>
                    <a:pt x="0" y="35432"/>
                  </a:moveTo>
                  <a:lnTo>
                    <a:pt x="0" y="0"/>
                  </a:lnTo>
                </a:path>
              </a:pathLst>
            </a:custGeom>
            <a:ln w="6426">
              <a:solidFill>
                <a:srgbClr val="070101"/>
              </a:solidFill>
            </a:ln>
          </p:spPr>
          <p:txBody>
            <a:bodyPr wrap="square" lIns="0" tIns="0" rIns="0" bIns="0" rtlCol="0"/>
            <a:lstStyle/>
            <a:p/>
          </p:txBody>
        </p:sp>
        <p:sp>
          <p:nvSpPr>
            <p:cNvPr id="4945" name="object 4945" descr=""/>
            <p:cNvSpPr/>
            <p:nvPr/>
          </p:nvSpPr>
          <p:spPr>
            <a:xfrm>
              <a:off x="4437237" y="2649996"/>
              <a:ext cx="6985" cy="12700"/>
            </a:xfrm>
            <a:custGeom>
              <a:avLst/>
              <a:gdLst/>
              <a:ahLst/>
              <a:cxnLst/>
              <a:rect l="l" t="t" r="r" b="b"/>
              <a:pathLst>
                <a:path w="6985" h="12700">
                  <a:moveTo>
                    <a:pt x="0" y="12103"/>
                  </a:moveTo>
                  <a:lnTo>
                    <a:pt x="6426" y="12103"/>
                  </a:lnTo>
                  <a:lnTo>
                    <a:pt x="6426" y="0"/>
                  </a:lnTo>
                  <a:lnTo>
                    <a:pt x="0" y="0"/>
                  </a:lnTo>
                  <a:lnTo>
                    <a:pt x="0" y="12103"/>
                  </a:lnTo>
                  <a:close/>
                </a:path>
              </a:pathLst>
            </a:custGeom>
            <a:solidFill>
              <a:srgbClr val="070101"/>
            </a:solidFill>
          </p:spPr>
          <p:txBody>
            <a:bodyPr wrap="square" lIns="0" tIns="0" rIns="0" bIns="0" rtlCol="0"/>
            <a:lstStyle/>
            <a:p/>
          </p:txBody>
        </p:sp>
        <p:sp>
          <p:nvSpPr>
            <p:cNvPr id="4946" name="object 4946" descr=""/>
            <p:cNvSpPr/>
            <p:nvPr/>
          </p:nvSpPr>
          <p:spPr>
            <a:xfrm>
              <a:off x="4440450" y="2691915"/>
              <a:ext cx="0" cy="35560"/>
            </a:xfrm>
            <a:custGeom>
              <a:avLst/>
              <a:gdLst/>
              <a:ahLst/>
              <a:cxnLst/>
              <a:rect l="l" t="t" r="r" b="b"/>
              <a:pathLst>
                <a:path w="0" h="35560">
                  <a:moveTo>
                    <a:pt x="0" y="0"/>
                  </a:moveTo>
                  <a:lnTo>
                    <a:pt x="0" y="35433"/>
                  </a:lnTo>
                </a:path>
              </a:pathLst>
            </a:custGeom>
            <a:ln w="6426">
              <a:solidFill>
                <a:srgbClr val="070101"/>
              </a:solidFill>
            </a:ln>
          </p:spPr>
          <p:txBody>
            <a:bodyPr wrap="square" lIns="0" tIns="0" rIns="0" bIns="0" rtlCol="0"/>
            <a:lstStyle/>
            <a:p/>
          </p:txBody>
        </p:sp>
        <p:sp>
          <p:nvSpPr>
            <p:cNvPr id="4947" name="object 4947" descr=""/>
            <p:cNvSpPr/>
            <p:nvPr/>
          </p:nvSpPr>
          <p:spPr>
            <a:xfrm>
              <a:off x="4437237" y="2662099"/>
              <a:ext cx="6985" cy="12700"/>
            </a:xfrm>
            <a:custGeom>
              <a:avLst/>
              <a:gdLst/>
              <a:ahLst/>
              <a:cxnLst/>
              <a:rect l="l" t="t" r="r" b="b"/>
              <a:pathLst>
                <a:path w="6985" h="12700">
                  <a:moveTo>
                    <a:pt x="0" y="12103"/>
                  </a:moveTo>
                  <a:lnTo>
                    <a:pt x="6426" y="12103"/>
                  </a:lnTo>
                  <a:lnTo>
                    <a:pt x="6426" y="0"/>
                  </a:lnTo>
                  <a:lnTo>
                    <a:pt x="0" y="0"/>
                  </a:lnTo>
                  <a:lnTo>
                    <a:pt x="0" y="12103"/>
                  </a:lnTo>
                  <a:close/>
                </a:path>
              </a:pathLst>
            </a:custGeom>
            <a:solidFill>
              <a:srgbClr val="070101"/>
            </a:solidFill>
          </p:spPr>
          <p:txBody>
            <a:bodyPr wrap="square" lIns="0" tIns="0" rIns="0" bIns="0" rtlCol="0"/>
            <a:lstStyle/>
            <a:p/>
          </p:txBody>
        </p:sp>
        <p:sp>
          <p:nvSpPr>
            <p:cNvPr id="4948" name="object 4948" descr=""/>
            <p:cNvSpPr/>
            <p:nvPr/>
          </p:nvSpPr>
          <p:spPr>
            <a:xfrm>
              <a:off x="4440450" y="2745053"/>
              <a:ext cx="0" cy="12700"/>
            </a:xfrm>
            <a:custGeom>
              <a:avLst/>
              <a:gdLst/>
              <a:ahLst/>
              <a:cxnLst/>
              <a:rect l="l" t="t" r="r" b="b"/>
              <a:pathLst>
                <a:path w="0" h="12700">
                  <a:moveTo>
                    <a:pt x="0" y="0"/>
                  </a:moveTo>
                  <a:lnTo>
                    <a:pt x="0" y="12103"/>
                  </a:lnTo>
                </a:path>
              </a:pathLst>
            </a:custGeom>
            <a:ln w="6426">
              <a:solidFill>
                <a:srgbClr val="070101"/>
              </a:solidFill>
            </a:ln>
          </p:spPr>
          <p:txBody>
            <a:bodyPr wrap="square" lIns="0" tIns="0" rIns="0" bIns="0" rtlCol="0"/>
            <a:lstStyle/>
            <a:p/>
          </p:txBody>
        </p:sp>
        <p:sp>
          <p:nvSpPr>
            <p:cNvPr id="4949" name="object 4949" descr=""/>
            <p:cNvSpPr/>
            <p:nvPr/>
          </p:nvSpPr>
          <p:spPr>
            <a:xfrm>
              <a:off x="5373602" y="2662099"/>
              <a:ext cx="12700" cy="0"/>
            </a:xfrm>
            <a:custGeom>
              <a:avLst/>
              <a:gdLst/>
              <a:ahLst/>
              <a:cxnLst/>
              <a:rect l="l" t="t" r="r" b="b"/>
              <a:pathLst>
                <a:path w="12700" h="0">
                  <a:moveTo>
                    <a:pt x="0" y="0"/>
                  </a:moveTo>
                  <a:lnTo>
                    <a:pt x="12103" y="0"/>
                  </a:lnTo>
                </a:path>
              </a:pathLst>
            </a:custGeom>
            <a:ln w="6426">
              <a:solidFill>
                <a:srgbClr val="070101"/>
              </a:solidFill>
            </a:ln>
          </p:spPr>
          <p:txBody>
            <a:bodyPr wrap="square" lIns="0" tIns="0" rIns="0" bIns="0" rtlCol="0"/>
            <a:lstStyle/>
            <a:p/>
          </p:txBody>
        </p:sp>
        <p:sp>
          <p:nvSpPr>
            <p:cNvPr id="4950" name="object 4950" descr=""/>
            <p:cNvSpPr/>
            <p:nvPr/>
          </p:nvSpPr>
          <p:spPr>
            <a:xfrm>
              <a:off x="5320459" y="2662099"/>
              <a:ext cx="35560" cy="0"/>
            </a:xfrm>
            <a:custGeom>
              <a:avLst/>
              <a:gdLst/>
              <a:ahLst/>
              <a:cxnLst/>
              <a:rect l="l" t="t" r="r" b="b"/>
              <a:pathLst>
                <a:path w="35560" h="0">
                  <a:moveTo>
                    <a:pt x="0" y="0"/>
                  </a:moveTo>
                  <a:lnTo>
                    <a:pt x="35433" y="0"/>
                  </a:lnTo>
                </a:path>
              </a:pathLst>
            </a:custGeom>
            <a:ln w="6426">
              <a:solidFill>
                <a:srgbClr val="070101"/>
              </a:solidFill>
            </a:ln>
          </p:spPr>
          <p:txBody>
            <a:bodyPr wrap="square" lIns="0" tIns="0" rIns="0" bIns="0" rtlCol="0"/>
            <a:lstStyle/>
            <a:p/>
          </p:txBody>
        </p:sp>
        <p:sp>
          <p:nvSpPr>
            <p:cNvPr id="4951" name="object 4951" descr=""/>
            <p:cNvSpPr/>
            <p:nvPr/>
          </p:nvSpPr>
          <p:spPr>
            <a:xfrm>
              <a:off x="5290643" y="2662099"/>
              <a:ext cx="12700" cy="0"/>
            </a:xfrm>
            <a:custGeom>
              <a:avLst/>
              <a:gdLst/>
              <a:ahLst/>
              <a:cxnLst/>
              <a:rect l="l" t="t" r="r" b="b"/>
              <a:pathLst>
                <a:path w="12700" h="0">
                  <a:moveTo>
                    <a:pt x="0" y="0"/>
                  </a:moveTo>
                  <a:lnTo>
                    <a:pt x="12103" y="0"/>
                  </a:lnTo>
                </a:path>
              </a:pathLst>
            </a:custGeom>
            <a:ln w="6426">
              <a:solidFill>
                <a:srgbClr val="070101"/>
              </a:solidFill>
            </a:ln>
          </p:spPr>
          <p:txBody>
            <a:bodyPr wrap="square" lIns="0" tIns="0" rIns="0" bIns="0" rtlCol="0"/>
            <a:lstStyle/>
            <a:p/>
          </p:txBody>
        </p:sp>
        <p:sp>
          <p:nvSpPr>
            <p:cNvPr id="4952" name="object 4952" descr=""/>
            <p:cNvSpPr/>
            <p:nvPr/>
          </p:nvSpPr>
          <p:spPr>
            <a:xfrm>
              <a:off x="5225408" y="2662099"/>
              <a:ext cx="35560" cy="0"/>
            </a:xfrm>
            <a:custGeom>
              <a:avLst/>
              <a:gdLst/>
              <a:ahLst/>
              <a:cxnLst/>
              <a:rect l="l" t="t" r="r" b="b"/>
              <a:pathLst>
                <a:path w="35560" h="0">
                  <a:moveTo>
                    <a:pt x="35420" y="0"/>
                  </a:moveTo>
                  <a:lnTo>
                    <a:pt x="0" y="0"/>
                  </a:lnTo>
                </a:path>
              </a:pathLst>
            </a:custGeom>
            <a:ln w="6426">
              <a:solidFill>
                <a:srgbClr val="070101"/>
              </a:solidFill>
            </a:ln>
          </p:spPr>
          <p:txBody>
            <a:bodyPr wrap="square" lIns="0" tIns="0" rIns="0" bIns="0" rtlCol="0"/>
            <a:lstStyle/>
            <a:p/>
          </p:txBody>
        </p:sp>
        <p:sp>
          <p:nvSpPr>
            <p:cNvPr id="4953" name="object 4953" descr=""/>
            <p:cNvSpPr/>
            <p:nvPr/>
          </p:nvSpPr>
          <p:spPr>
            <a:xfrm>
              <a:off x="5278540" y="2662099"/>
              <a:ext cx="12700" cy="0"/>
            </a:xfrm>
            <a:custGeom>
              <a:avLst/>
              <a:gdLst/>
              <a:ahLst/>
              <a:cxnLst/>
              <a:rect l="l" t="t" r="r" b="b"/>
              <a:pathLst>
                <a:path w="12700" h="0">
                  <a:moveTo>
                    <a:pt x="12103" y="0"/>
                  </a:moveTo>
                  <a:lnTo>
                    <a:pt x="0" y="0"/>
                  </a:lnTo>
                </a:path>
              </a:pathLst>
            </a:custGeom>
            <a:ln w="6426">
              <a:solidFill>
                <a:srgbClr val="070101"/>
              </a:solidFill>
            </a:ln>
          </p:spPr>
          <p:txBody>
            <a:bodyPr wrap="square" lIns="0" tIns="0" rIns="0" bIns="0" rtlCol="0"/>
            <a:lstStyle/>
            <a:p/>
          </p:txBody>
        </p:sp>
        <p:sp>
          <p:nvSpPr>
            <p:cNvPr id="4954" name="object 4954" descr=""/>
            <p:cNvSpPr/>
            <p:nvPr/>
          </p:nvSpPr>
          <p:spPr>
            <a:xfrm>
              <a:off x="5195594" y="2662099"/>
              <a:ext cx="12700" cy="0"/>
            </a:xfrm>
            <a:custGeom>
              <a:avLst/>
              <a:gdLst/>
              <a:ahLst/>
              <a:cxnLst/>
              <a:rect l="l" t="t" r="r" b="b"/>
              <a:pathLst>
                <a:path w="12700" h="0">
                  <a:moveTo>
                    <a:pt x="12103" y="0"/>
                  </a:moveTo>
                  <a:lnTo>
                    <a:pt x="0" y="0"/>
                  </a:lnTo>
                </a:path>
              </a:pathLst>
            </a:custGeom>
            <a:ln w="6426">
              <a:solidFill>
                <a:srgbClr val="070101"/>
              </a:solidFill>
            </a:ln>
          </p:spPr>
          <p:txBody>
            <a:bodyPr wrap="square" lIns="0" tIns="0" rIns="0" bIns="0" rtlCol="0"/>
            <a:lstStyle/>
            <a:p/>
          </p:txBody>
        </p:sp>
        <p:sp>
          <p:nvSpPr>
            <p:cNvPr id="4955" name="object 4955" descr=""/>
            <p:cNvSpPr/>
            <p:nvPr/>
          </p:nvSpPr>
          <p:spPr>
            <a:xfrm>
              <a:off x="5290643" y="2567043"/>
              <a:ext cx="0" cy="12700"/>
            </a:xfrm>
            <a:custGeom>
              <a:avLst/>
              <a:gdLst/>
              <a:ahLst/>
              <a:cxnLst/>
              <a:rect l="l" t="t" r="r" b="b"/>
              <a:pathLst>
                <a:path w="0" h="12700">
                  <a:moveTo>
                    <a:pt x="0" y="12103"/>
                  </a:moveTo>
                  <a:lnTo>
                    <a:pt x="0" y="0"/>
                  </a:lnTo>
                </a:path>
              </a:pathLst>
            </a:custGeom>
            <a:ln w="6426">
              <a:solidFill>
                <a:srgbClr val="070101"/>
              </a:solidFill>
            </a:ln>
          </p:spPr>
          <p:txBody>
            <a:bodyPr wrap="square" lIns="0" tIns="0" rIns="0" bIns="0" rtlCol="0"/>
            <a:lstStyle/>
            <a:p/>
          </p:txBody>
        </p:sp>
        <p:sp>
          <p:nvSpPr>
            <p:cNvPr id="4956" name="object 4956" descr=""/>
            <p:cNvSpPr/>
            <p:nvPr/>
          </p:nvSpPr>
          <p:spPr>
            <a:xfrm>
              <a:off x="5290643" y="2596851"/>
              <a:ext cx="0" cy="35560"/>
            </a:xfrm>
            <a:custGeom>
              <a:avLst/>
              <a:gdLst/>
              <a:ahLst/>
              <a:cxnLst/>
              <a:rect l="l" t="t" r="r" b="b"/>
              <a:pathLst>
                <a:path w="0" h="35560">
                  <a:moveTo>
                    <a:pt x="0" y="35432"/>
                  </a:moveTo>
                  <a:lnTo>
                    <a:pt x="0" y="0"/>
                  </a:lnTo>
                </a:path>
              </a:pathLst>
            </a:custGeom>
            <a:ln w="6426">
              <a:solidFill>
                <a:srgbClr val="070101"/>
              </a:solidFill>
            </a:ln>
          </p:spPr>
          <p:txBody>
            <a:bodyPr wrap="square" lIns="0" tIns="0" rIns="0" bIns="0" rtlCol="0"/>
            <a:lstStyle/>
            <a:p/>
          </p:txBody>
        </p:sp>
        <p:sp>
          <p:nvSpPr>
            <p:cNvPr id="4957" name="object 4957" descr=""/>
            <p:cNvSpPr/>
            <p:nvPr/>
          </p:nvSpPr>
          <p:spPr>
            <a:xfrm>
              <a:off x="5287430" y="2649996"/>
              <a:ext cx="6985" cy="12700"/>
            </a:xfrm>
            <a:custGeom>
              <a:avLst/>
              <a:gdLst/>
              <a:ahLst/>
              <a:cxnLst/>
              <a:rect l="l" t="t" r="r" b="b"/>
              <a:pathLst>
                <a:path w="6985" h="12700">
                  <a:moveTo>
                    <a:pt x="0" y="12103"/>
                  </a:moveTo>
                  <a:lnTo>
                    <a:pt x="6426" y="12103"/>
                  </a:lnTo>
                  <a:lnTo>
                    <a:pt x="6426" y="0"/>
                  </a:lnTo>
                  <a:lnTo>
                    <a:pt x="0" y="0"/>
                  </a:lnTo>
                  <a:lnTo>
                    <a:pt x="0" y="12103"/>
                  </a:lnTo>
                  <a:close/>
                </a:path>
              </a:pathLst>
            </a:custGeom>
            <a:solidFill>
              <a:srgbClr val="070101"/>
            </a:solidFill>
          </p:spPr>
          <p:txBody>
            <a:bodyPr wrap="square" lIns="0" tIns="0" rIns="0" bIns="0" rtlCol="0"/>
            <a:lstStyle/>
            <a:p/>
          </p:txBody>
        </p:sp>
        <p:sp>
          <p:nvSpPr>
            <p:cNvPr id="4958" name="object 4958" descr=""/>
            <p:cNvSpPr/>
            <p:nvPr/>
          </p:nvSpPr>
          <p:spPr>
            <a:xfrm>
              <a:off x="5290643" y="2691915"/>
              <a:ext cx="0" cy="35560"/>
            </a:xfrm>
            <a:custGeom>
              <a:avLst/>
              <a:gdLst/>
              <a:ahLst/>
              <a:cxnLst/>
              <a:rect l="l" t="t" r="r" b="b"/>
              <a:pathLst>
                <a:path w="0" h="35560">
                  <a:moveTo>
                    <a:pt x="0" y="0"/>
                  </a:moveTo>
                  <a:lnTo>
                    <a:pt x="0" y="35433"/>
                  </a:lnTo>
                </a:path>
              </a:pathLst>
            </a:custGeom>
            <a:ln w="6426">
              <a:solidFill>
                <a:srgbClr val="070101"/>
              </a:solidFill>
            </a:ln>
          </p:spPr>
          <p:txBody>
            <a:bodyPr wrap="square" lIns="0" tIns="0" rIns="0" bIns="0" rtlCol="0"/>
            <a:lstStyle/>
            <a:p/>
          </p:txBody>
        </p:sp>
        <p:sp>
          <p:nvSpPr>
            <p:cNvPr id="4959" name="object 4959" descr=""/>
            <p:cNvSpPr/>
            <p:nvPr/>
          </p:nvSpPr>
          <p:spPr>
            <a:xfrm>
              <a:off x="5287430" y="2662099"/>
              <a:ext cx="6985" cy="12700"/>
            </a:xfrm>
            <a:custGeom>
              <a:avLst/>
              <a:gdLst/>
              <a:ahLst/>
              <a:cxnLst/>
              <a:rect l="l" t="t" r="r" b="b"/>
              <a:pathLst>
                <a:path w="6985" h="12700">
                  <a:moveTo>
                    <a:pt x="0" y="12103"/>
                  </a:moveTo>
                  <a:lnTo>
                    <a:pt x="6426" y="12103"/>
                  </a:lnTo>
                  <a:lnTo>
                    <a:pt x="6426" y="0"/>
                  </a:lnTo>
                  <a:lnTo>
                    <a:pt x="0" y="0"/>
                  </a:lnTo>
                  <a:lnTo>
                    <a:pt x="0" y="12103"/>
                  </a:lnTo>
                  <a:close/>
                </a:path>
              </a:pathLst>
            </a:custGeom>
            <a:solidFill>
              <a:srgbClr val="070101"/>
            </a:solidFill>
          </p:spPr>
          <p:txBody>
            <a:bodyPr wrap="square" lIns="0" tIns="0" rIns="0" bIns="0" rtlCol="0"/>
            <a:lstStyle/>
            <a:p/>
          </p:txBody>
        </p:sp>
        <p:sp>
          <p:nvSpPr>
            <p:cNvPr id="4960" name="object 4960" descr=""/>
            <p:cNvSpPr/>
            <p:nvPr/>
          </p:nvSpPr>
          <p:spPr>
            <a:xfrm>
              <a:off x="5290643" y="2745053"/>
              <a:ext cx="0" cy="12700"/>
            </a:xfrm>
            <a:custGeom>
              <a:avLst/>
              <a:gdLst/>
              <a:ahLst/>
              <a:cxnLst/>
              <a:rect l="l" t="t" r="r" b="b"/>
              <a:pathLst>
                <a:path w="0" h="12700">
                  <a:moveTo>
                    <a:pt x="0" y="0"/>
                  </a:moveTo>
                  <a:lnTo>
                    <a:pt x="0" y="12103"/>
                  </a:lnTo>
                </a:path>
              </a:pathLst>
            </a:custGeom>
            <a:ln w="6426">
              <a:solidFill>
                <a:srgbClr val="070101"/>
              </a:solidFill>
            </a:ln>
          </p:spPr>
          <p:txBody>
            <a:bodyPr wrap="square" lIns="0" tIns="0" rIns="0" bIns="0" rtlCol="0"/>
            <a:lstStyle/>
            <a:p/>
          </p:txBody>
        </p:sp>
      </p:grpSp>
      <p:sp>
        <p:nvSpPr>
          <p:cNvPr id="4961" name="object 4961" descr=""/>
          <p:cNvSpPr txBox="1"/>
          <p:nvPr/>
        </p:nvSpPr>
        <p:spPr>
          <a:xfrm>
            <a:off x="7143318" y="14483697"/>
            <a:ext cx="220979" cy="153670"/>
          </a:xfrm>
          <a:prstGeom prst="rect">
            <a:avLst/>
          </a:prstGeom>
        </p:spPr>
        <p:txBody>
          <a:bodyPr wrap="square" lIns="0" tIns="1905" rIns="0" bIns="0" rtlCol="0" vert="horz">
            <a:spAutoFit/>
          </a:bodyPr>
          <a:lstStyle/>
          <a:p>
            <a:pPr marL="12700">
              <a:lnSpc>
                <a:spcPct val="100000"/>
              </a:lnSpc>
              <a:spcBef>
                <a:spcPts val="15"/>
              </a:spcBef>
            </a:pPr>
            <a:r>
              <a:rPr dirty="0" u="sng" sz="900" spc="-50">
                <a:solidFill>
                  <a:srgbClr val="A7A9AC"/>
                </a:solidFill>
                <a:uFill>
                  <a:solidFill>
                    <a:srgbClr val="CB272B"/>
                  </a:solidFill>
                </a:uFill>
                <a:latin typeface="Arial MT"/>
                <a:cs typeface="Arial MT"/>
              </a:rPr>
              <a:t> </a:t>
            </a:r>
            <a:r>
              <a:rPr dirty="0" u="sng" sz="900" spc="-25">
                <a:solidFill>
                  <a:srgbClr val="A7A9AC"/>
                </a:solidFill>
                <a:uFill>
                  <a:solidFill>
                    <a:srgbClr val="CB272B"/>
                  </a:solidFill>
                </a:uFill>
                <a:latin typeface="Arial MT"/>
                <a:cs typeface="Arial MT"/>
              </a:rPr>
              <a:t>12</a:t>
            </a:r>
            <a:endParaRPr sz="900">
              <a:latin typeface="Arial MT"/>
              <a:cs typeface="Arial MT"/>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descr=""/>
          <p:cNvGraphicFramePr>
            <a:graphicFrameLocks noGrp="1"/>
          </p:cNvGraphicFramePr>
          <p:nvPr/>
        </p:nvGraphicFramePr>
        <p:xfrm>
          <a:off x="806574" y="1887917"/>
          <a:ext cx="6032500" cy="1173480"/>
        </p:xfrm>
        <a:graphic>
          <a:graphicData uri="http://schemas.openxmlformats.org/drawingml/2006/table">
            <a:tbl>
              <a:tblPr firstRow="1" bandRow="1">
                <a:tableStyleId>{2D5ABB26-0587-4C30-8999-92F81FD0307C}</a:tableStyleId>
              </a:tblPr>
              <a:tblGrid>
                <a:gridCol w="972185"/>
                <a:gridCol w="1320800"/>
                <a:gridCol w="1219200"/>
                <a:gridCol w="1231900"/>
                <a:gridCol w="1212214"/>
              </a:tblGrid>
              <a:tr h="167640">
                <a:tc>
                  <a:txBody>
                    <a:bodyPr/>
                    <a:lstStyle/>
                    <a:p>
                      <a:pPr marL="1270">
                        <a:lnSpc>
                          <a:spcPct val="100000"/>
                        </a:lnSpc>
                        <a:spcBef>
                          <a:spcPts val="260"/>
                        </a:spcBef>
                      </a:pPr>
                      <a:r>
                        <a:rPr dirty="0" sz="800" spc="-25">
                          <a:solidFill>
                            <a:srgbClr val="504F51"/>
                          </a:solidFill>
                          <a:latin typeface="SimSun"/>
                          <a:cs typeface="SimSun"/>
                        </a:rPr>
                        <a:t>负载</a:t>
                      </a:r>
                      <a:endParaRPr sz="800">
                        <a:latin typeface="SimSun"/>
                        <a:cs typeface="SimSun"/>
                      </a:endParaRPr>
                    </a:p>
                  </a:txBody>
                  <a:tcPr marL="0" marR="0" marB="0" marT="3302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9845">
                        <a:lnSpc>
                          <a:spcPct val="100000"/>
                        </a:lnSpc>
                        <a:spcBef>
                          <a:spcPts val="160"/>
                        </a:spcBef>
                      </a:pPr>
                      <a:r>
                        <a:rPr dirty="0" sz="800" spc="-25">
                          <a:solidFill>
                            <a:srgbClr val="504F51"/>
                          </a:solidFill>
                          <a:latin typeface="SimSun"/>
                          <a:cs typeface="SimSun"/>
                        </a:rPr>
                        <a:t>7kg</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2225">
                        <a:lnSpc>
                          <a:spcPct val="100000"/>
                        </a:lnSpc>
                        <a:spcBef>
                          <a:spcPts val="160"/>
                        </a:spcBef>
                      </a:pPr>
                      <a:r>
                        <a:rPr dirty="0" sz="800" spc="-20">
                          <a:solidFill>
                            <a:srgbClr val="504F51"/>
                          </a:solidFill>
                          <a:latin typeface="SimSun"/>
                          <a:cs typeface="SimSun"/>
                        </a:rPr>
                        <a:t>12kg</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6510">
                        <a:lnSpc>
                          <a:spcPct val="100000"/>
                        </a:lnSpc>
                        <a:spcBef>
                          <a:spcPts val="160"/>
                        </a:spcBef>
                      </a:pPr>
                      <a:r>
                        <a:rPr dirty="0" sz="800" spc="-20">
                          <a:solidFill>
                            <a:srgbClr val="504F51"/>
                          </a:solidFill>
                          <a:latin typeface="SimSun"/>
                          <a:cs typeface="SimSun"/>
                        </a:rPr>
                        <a:t>18kg</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5240">
                        <a:lnSpc>
                          <a:spcPct val="100000"/>
                        </a:lnSpc>
                        <a:spcBef>
                          <a:spcPts val="160"/>
                        </a:spcBef>
                      </a:pPr>
                      <a:r>
                        <a:rPr dirty="0" sz="800" spc="-20">
                          <a:solidFill>
                            <a:srgbClr val="504F51"/>
                          </a:solidFill>
                          <a:latin typeface="SimSun"/>
                          <a:cs typeface="SimSun"/>
                        </a:rPr>
                        <a:t>20kg</a:t>
                      </a:r>
                      <a:endParaRPr sz="800">
                        <a:latin typeface="SimSun"/>
                        <a:cs typeface="SimSun"/>
                      </a:endParaRPr>
                    </a:p>
                  </a:txBody>
                  <a:tcPr marL="0" marR="0" marB="0" marT="20320">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235"/>
                        </a:spcBef>
                      </a:pPr>
                      <a:r>
                        <a:rPr dirty="0" sz="800" spc="-15">
                          <a:solidFill>
                            <a:srgbClr val="504F51"/>
                          </a:solidFill>
                          <a:latin typeface="SimSun"/>
                          <a:cs typeface="SimSun"/>
                        </a:rPr>
                        <a:t>工作半径</a:t>
                      </a:r>
                      <a:endParaRPr sz="800">
                        <a:latin typeface="SimSun"/>
                        <a:cs typeface="SimSun"/>
                      </a:endParaRPr>
                    </a:p>
                  </a:txBody>
                  <a:tcPr marL="0" marR="0" marB="0" marT="2984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9209">
                        <a:lnSpc>
                          <a:spcPct val="100000"/>
                        </a:lnSpc>
                        <a:spcBef>
                          <a:spcPts val="155"/>
                        </a:spcBef>
                      </a:pPr>
                      <a:r>
                        <a:rPr dirty="0" sz="800" spc="145">
                          <a:solidFill>
                            <a:srgbClr val="504F51"/>
                          </a:solidFill>
                          <a:latin typeface="SimSun"/>
                          <a:cs typeface="SimSun"/>
                        </a:rPr>
                        <a:t>988mm</a:t>
                      </a:r>
                      <a:endParaRPr sz="800">
                        <a:latin typeface="SimSun"/>
                        <a:cs typeface="SimSun"/>
                      </a:endParaRPr>
                    </a:p>
                  </a:txBody>
                  <a:tcPr marL="0" marR="0" marB="0" marT="1968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2225">
                        <a:lnSpc>
                          <a:spcPct val="100000"/>
                        </a:lnSpc>
                        <a:spcBef>
                          <a:spcPts val="155"/>
                        </a:spcBef>
                      </a:pPr>
                      <a:r>
                        <a:rPr dirty="0" sz="800" spc="125">
                          <a:solidFill>
                            <a:srgbClr val="504F51"/>
                          </a:solidFill>
                          <a:latin typeface="SimSun"/>
                          <a:cs typeface="SimSun"/>
                        </a:rPr>
                        <a:t>1434mm</a:t>
                      </a:r>
                      <a:endParaRPr sz="800">
                        <a:latin typeface="SimSun"/>
                        <a:cs typeface="SimSun"/>
                      </a:endParaRPr>
                    </a:p>
                  </a:txBody>
                  <a:tcPr marL="0" marR="0" marB="0" marT="1968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5875">
                        <a:lnSpc>
                          <a:spcPct val="100000"/>
                        </a:lnSpc>
                        <a:spcBef>
                          <a:spcPts val="155"/>
                        </a:spcBef>
                      </a:pPr>
                      <a:r>
                        <a:rPr dirty="0" sz="800" spc="125">
                          <a:solidFill>
                            <a:srgbClr val="504F51"/>
                          </a:solidFill>
                          <a:latin typeface="SimSun"/>
                          <a:cs typeface="SimSun"/>
                        </a:rPr>
                        <a:t>1062mm</a:t>
                      </a:r>
                      <a:endParaRPr sz="800">
                        <a:latin typeface="SimSun"/>
                        <a:cs typeface="SimSun"/>
                      </a:endParaRPr>
                    </a:p>
                  </a:txBody>
                  <a:tcPr marL="0" marR="0" marB="0" marT="1968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5240">
                        <a:lnSpc>
                          <a:spcPct val="100000"/>
                        </a:lnSpc>
                        <a:spcBef>
                          <a:spcPts val="155"/>
                        </a:spcBef>
                      </a:pPr>
                      <a:r>
                        <a:rPr dirty="0" sz="800" spc="125">
                          <a:solidFill>
                            <a:srgbClr val="504F51"/>
                          </a:solidFill>
                          <a:latin typeface="SimSun"/>
                          <a:cs typeface="SimSun"/>
                        </a:rPr>
                        <a:t>1798mm</a:t>
                      </a:r>
                      <a:endParaRPr sz="800">
                        <a:latin typeface="SimSun"/>
                        <a:cs typeface="SimSun"/>
                      </a:endParaRPr>
                    </a:p>
                  </a:txBody>
                  <a:tcPr marL="0" marR="0" marB="0" marT="19685">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210"/>
                        </a:spcBef>
                      </a:pPr>
                      <a:r>
                        <a:rPr dirty="0" sz="800" spc="-190">
                          <a:solidFill>
                            <a:srgbClr val="504F51"/>
                          </a:solidFill>
                          <a:latin typeface="SimSun"/>
                          <a:cs typeface="SimSun"/>
                        </a:rPr>
                        <a:t>重量</a:t>
                      </a:r>
                      <a:r>
                        <a:rPr dirty="0" sz="800" spc="-30">
                          <a:solidFill>
                            <a:srgbClr val="504F51"/>
                          </a:solidFill>
                          <a:latin typeface="SimSun"/>
                          <a:cs typeface="SimSun"/>
                        </a:rPr>
                        <a:t>（</a:t>
                      </a:r>
                      <a:r>
                        <a:rPr dirty="0" sz="800" spc="-5">
                          <a:solidFill>
                            <a:srgbClr val="504F51"/>
                          </a:solidFill>
                          <a:latin typeface="SimSun"/>
                          <a:cs typeface="SimSun"/>
                        </a:rPr>
                        <a:t>含内置控制柜</a:t>
                      </a:r>
                      <a:r>
                        <a:rPr dirty="0" sz="800" spc="-50">
                          <a:solidFill>
                            <a:srgbClr val="504F51"/>
                          </a:solidFill>
                          <a:latin typeface="SimSun"/>
                          <a:cs typeface="SimSun"/>
                        </a:rPr>
                        <a:t>）</a:t>
                      </a:r>
                      <a:endParaRPr sz="800">
                        <a:latin typeface="SimSun"/>
                        <a:cs typeface="SimSun"/>
                      </a:endParaRPr>
                    </a:p>
                  </a:txBody>
                  <a:tcPr marL="0" marR="0" marB="0" marT="2667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9209">
                        <a:lnSpc>
                          <a:spcPct val="100000"/>
                        </a:lnSpc>
                        <a:spcBef>
                          <a:spcPts val="150"/>
                        </a:spcBef>
                      </a:pPr>
                      <a:r>
                        <a:rPr dirty="0" sz="800">
                          <a:solidFill>
                            <a:srgbClr val="504F51"/>
                          </a:solidFill>
                          <a:latin typeface="SimSun"/>
                          <a:cs typeface="SimSun"/>
                        </a:rPr>
                        <a:t>约</a:t>
                      </a:r>
                      <a:r>
                        <a:rPr dirty="0" sz="800" spc="-20">
                          <a:solidFill>
                            <a:srgbClr val="504F51"/>
                          </a:solidFill>
                          <a:latin typeface="SimSun"/>
                          <a:cs typeface="SimSun"/>
                        </a:rPr>
                        <a:t>27kg</a:t>
                      </a:r>
                      <a:endParaRPr sz="80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2225">
                        <a:lnSpc>
                          <a:spcPct val="100000"/>
                        </a:lnSpc>
                        <a:spcBef>
                          <a:spcPts val="150"/>
                        </a:spcBef>
                      </a:pPr>
                      <a:r>
                        <a:rPr dirty="0" sz="800">
                          <a:solidFill>
                            <a:srgbClr val="504F51"/>
                          </a:solidFill>
                          <a:latin typeface="SimSun"/>
                          <a:cs typeface="SimSun"/>
                        </a:rPr>
                        <a:t>约</a:t>
                      </a:r>
                      <a:r>
                        <a:rPr dirty="0" sz="800" spc="-20">
                          <a:solidFill>
                            <a:srgbClr val="504F51"/>
                          </a:solidFill>
                          <a:latin typeface="SimSun"/>
                          <a:cs typeface="SimSun"/>
                        </a:rPr>
                        <a:t>43kg</a:t>
                      </a:r>
                      <a:endParaRPr sz="80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6510">
                        <a:lnSpc>
                          <a:spcPct val="100000"/>
                        </a:lnSpc>
                        <a:spcBef>
                          <a:spcPts val="150"/>
                        </a:spcBef>
                      </a:pPr>
                      <a:r>
                        <a:rPr dirty="0" sz="800">
                          <a:solidFill>
                            <a:srgbClr val="504F51"/>
                          </a:solidFill>
                          <a:latin typeface="SimSun"/>
                          <a:cs typeface="SimSun"/>
                        </a:rPr>
                        <a:t>约</a:t>
                      </a:r>
                      <a:r>
                        <a:rPr dirty="0" sz="800" spc="-20">
                          <a:solidFill>
                            <a:srgbClr val="504F51"/>
                          </a:solidFill>
                          <a:latin typeface="SimSun"/>
                          <a:cs typeface="SimSun"/>
                        </a:rPr>
                        <a:t>40kg</a:t>
                      </a:r>
                      <a:endParaRPr sz="80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5240">
                        <a:lnSpc>
                          <a:spcPct val="100000"/>
                        </a:lnSpc>
                        <a:spcBef>
                          <a:spcPts val="150"/>
                        </a:spcBef>
                      </a:pPr>
                      <a:r>
                        <a:rPr dirty="0" sz="800">
                          <a:solidFill>
                            <a:srgbClr val="504F51"/>
                          </a:solidFill>
                          <a:latin typeface="SimSun"/>
                          <a:cs typeface="SimSun"/>
                        </a:rPr>
                        <a:t>约</a:t>
                      </a:r>
                      <a:r>
                        <a:rPr dirty="0" sz="800" spc="-20">
                          <a:solidFill>
                            <a:srgbClr val="504F51"/>
                          </a:solidFill>
                          <a:latin typeface="SimSun"/>
                          <a:cs typeface="SimSun"/>
                        </a:rPr>
                        <a:t>75kg</a:t>
                      </a:r>
                      <a:endParaRPr sz="800">
                        <a:latin typeface="SimSun"/>
                        <a:cs typeface="SimSun"/>
                      </a:endParaRPr>
                    </a:p>
                  </a:txBody>
                  <a:tcPr marL="0" marR="0" marB="0" marT="19050">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190"/>
                        </a:spcBef>
                      </a:pPr>
                      <a:r>
                        <a:rPr dirty="0" sz="800" spc="-20">
                          <a:solidFill>
                            <a:srgbClr val="504F51"/>
                          </a:solidFill>
                          <a:latin typeface="SimSun"/>
                          <a:cs typeface="SimSun"/>
                        </a:rPr>
                        <a:t>自由度</a:t>
                      </a:r>
                      <a:endParaRPr sz="800">
                        <a:latin typeface="SimSun"/>
                        <a:cs typeface="SimSun"/>
                      </a:endParaRPr>
                    </a:p>
                  </a:txBody>
                  <a:tcPr marL="0" marR="0" marB="0" marT="2413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9209">
                        <a:lnSpc>
                          <a:spcPct val="100000"/>
                        </a:lnSpc>
                        <a:spcBef>
                          <a:spcPts val="145"/>
                        </a:spcBef>
                      </a:pPr>
                      <a:r>
                        <a:rPr dirty="0" sz="800" spc="-50">
                          <a:solidFill>
                            <a:srgbClr val="504F51"/>
                          </a:solidFill>
                          <a:latin typeface="SimSun"/>
                          <a:cs typeface="SimSun"/>
                        </a:rPr>
                        <a:t>6</a:t>
                      </a:r>
                      <a:endParaRPr sz="80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2225">
                        <a:lnSpc>
                          <a:spcPct val="100000"/>
                        </a:lnSpc>
                        <a:spcBef>
                          <a:spcPts val="145"/>
                        </a:spcBef>
                      </a:pPr>
                      <a:r>
                        <a:rPr dirty="0" sz="800" spc="-50">
                          <a:solidFill>
                            <a:srgbClr val="504F51"/>
                          </a:solidFill>
                          <a:latin typeface="SimSun"/>
                          <a:cs typeface="SimSun"/>
                        </a:rPr>
                        <a:t>6</a:t>
                      </a:r>
                      <a:endParaRPr sz="80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6510">
                        <a:lnSpc>
                          <a:spcPct val="100000"/>
                        </a:lnSpc>
                        <a:spcBef>
                          <a:spcPts val="145"/>
                        </a:spcBef>
                      </a:pPr>
                      <a:r>
                        <a:rPr dirty="0" sz="800" spc="-50">
                          <a:solidFill>
                            <a:srgbClr val="504F51"/>
                          </a:solidFill>
                          <a:latin typeface="SimSun"/>
                          <a:cs typeface="SimSun"/>
                        </a:rPr>
                        <a:t>6</a:t>
                      </a:r>
                      <a:endParaRPr sz="80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5240">
                        <a:lnSpc>
                          <a:spcPct val="100000"/>
                        </a:lnSpc>
                        <a:spcBef>
                          <a:spcPts val="145"/>
                        </a:spcBef>
                      </a:pPr>
                      <a:r>
                        <a:rPr dirty="0" sz="800" spc="-50">
                          <a:solidFill>
                            <a:srgbClr val="504F51"/>
                          </a:solidFill>
                          <a:latin typeface="SimSun"/>
                          <a:cs typeface="SimSun"/>
                        </a:rPr>
                        <a:t>6</a:t>
                      </a:r>
                      <a:endParaRPr sz="800">
                        <a:latin typeface="SimSun"/>
                        <a:cs typeface="SimSun"/>
                      </a:endParaRPr>
                    </a:p>
                  </a:txBody>
                  <a:tcPr marL="0" marR="0" marB="0" marT="18415">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165"/>
                        </a:spcBef>
                      </a:pPr>
                      <a:r>
                        <a:rPr dirty="0" sz="800" spc="110">
                          <a:solidFill>
                            <a:srgbClr val="504F51"/>
                          </a:solidFill>
                          <a:latin typeface="SimSun"/>
                          <a:cs typeface="SimSun"/>
                        </a:rPr>
                        <a:t>MTBF</a:t>
                      </a:r>
                      <a:endParaRPr sz="8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9209">
                        <a:lnSpc>
                          <a:spcPct val="100000"/>
                        </a:lnSpc>
                        <a:spcBef>
                          <a:spcPts val="145"/>
                        </a:spcBef>
                      </a:pPr>
                      <a:r>
                        <a:rPr dirty="0" sz="800">
                          <a:solidFill>
                            <a:srgbClr val="504F51"/>
                          </a:solidFill>
                          <a:latin typeface="SimSun"/>
                          <a:cs typeface="SimSun"/>
                        </a:rPr>
                        <a:t>&gt;</a:t>
                      </a:r>
                      <a:r>
                        <a:rPr dirty="0" sz="800" spc="-190">
                          <a:solidFill>
                            <a:srgbClr val="504F51"/>
                          </a:solidFill>
                          <a:latin typeface="SimSun"/>
                          <a:cs typeface="SimSun"/>
                        </a:rPr>
                        <a:t> </a:t>
                      </a:r>
                      <a:r>
                        <a:rPr dirty="0" sz="800" spc="-10">
                          <a:solidFill>
                            <a:srgbClr val="504F51"/>
                          </a:solidFill>
                          <a:latin typeface="SimSun"/>
                          <a:cs typeface="SimSun"/>
                        </a:rPr>
                        <a:t>80000h</a:t>
                      </a:r>
                      <a:endParaRPr sz="80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2225">
                        <a:lnSpc>
                          <a:spcPct val="100000"/>
                        </a:lnSpc>
                        <a:spcBef>
                          <a:spcPts val="145"/>
                        </a:spcBef>
                      </a:pPr>
                      <a:r>
                        <a:rPr dirty="0" sz="800">
                          <a:solidFill>
                            <a:srgbClr val="504F51"/>
                          </a:solidFill>
                          <a:latin typeface="SimSun"/>
                          <a:cs typeface="SimSun"/>
                        </a:rPr>
                        <a:t>&gt;</a:t>
                      </a:r>
                      <a:r>
                        <a:rPr dirty="0" sz="800" spc="-190">
                          <a:solidFill>
                            <a:srgbClr val="504F51"/>
                          </a:solidFill>
                          <a:latin typeface="SimSun"/>
                          <a:cs typeface="SimSun"/>
                        </a:rPr>
                        <a:t> </a:t>
                      </a:r>
                      <a:r>
                        <a:rPr dirty="0" sz="800" spc="-10">
                          <a:solidFill>
                            <a:srgbClr val="504F51"/>
                          </a:solidFill>
                          <a:latin typeface="SimSun"/>
                          <a:cs typeface="SimSun"/>
                        </a:rPr>
                        <a:t>80000h</a:t>
                      </a:r>
                      <a:endParaRPr sz="80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6510">
                        <a:lnSpc>
                          <a:spcPct val="100000"/>
                        </a:lnSpc>
                        <a:spcBef>
                          <a:spcPts val="145"/>
                        </a:spcBef>
                      </a:pPr>
                      <a:r>
                        <a:rPr dirty="0" sz="800">
                          <a:solidFill>
                            <a:srgbClr val="504F51"/>
                          </a:solidFill>
                          <a:latin typeface="SimSun"/>
                          <a:cs typeface="SimSun"/>
                        </a:rPr>
                        <a:t>&gt;</a:t>
                      </a:r>
                      <a:r>
                        <a:rPr dirty="0" sz="800" spc="-190">
                          <a:solidFill>
                            <a:srgbClr val="504F51"/>
                          </a:solidFill>
                          <a:latin typeface="SimSun"/>
                          <a:cs typeface="SimSun"/>
                        </a:rPr>
                        <a:t> </a:t>
                      </a:r>
                      <a:r>
                        <a:rPr dirty="0" sz="800" spc="-10">
                          <a:solidFill>
                            <a:srgbClr val="504F51"/>
                          </a:solidFill>
                          <a:latin typeface="SimSun"/>
                          <a:cs typeface="SimSun"/>
                        </a:rPr>
                        <a:t>80000h</a:t>
                      </a:r>
                      <a:endParaRPr sz="80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5240">
                        <a:lnSpc>
                          <a:spcPct val="100000"/>
                        </a:lnSpc>
                        <a:spcBef>
                          <a:spcPts val="145"/>
                        </a:spcBef>
                      </a:pPr>
                      <a:r>
                        <a:rPr dirty="0" sz="800">
                          <a:solidFill>
                            <a:srgbClr val="504F51"/>
                          </a:solidFill>
                          <a:latin typeface="SimSun"/>
                          <a:cs typeface="SimSun"/>
                        </a:rPr>
                        <a:t>&gt;</a:t>
                      </a:r>
                      <a:r>
                        <a:rPr dirty="0" sz="800" spc="-190">
                          <a:solidFill>
                            <a:srgbClr val="504F51"/>
                          </a:solidFill>
                          <a:latin typeface="SimSun"/>
                          <a:cs typeface="SimSun"/>
                        </a:rPr>
                        <a:t> </a:t>
                      </a:r>
                      <a:r>
                        <a:rPr dirty="0" sz="800" spc="-10">
                          <a:solidFill>
                            <a:srgbClr val="504F51"/>
                          </a:solidFill>
                          <a:latin typeface="SimSun"/>
                          <a:cs typeface="SimSun"/>
                        </a:rPr>
                        <a:t>80000h</a:t>
                      </a:r>
                      <a:endParaRPr sz="800">
                        <a:latin typeface="SimSun"/>
                        <a:cs typeface="SimSun"/>
                      </a:endParaRPr>
                    </a:p>
                  </a:txBody>
                  <a:tcPr marL="0" marR="0" marB="0" marT="18415">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140"/>
                        </a:spcBef>
                      </a:pPr>
                      <a:r>
                        <a:rPr dirty="0" sz="800" spc="-15">
                          <a:solidFill>
                            <a:srgbClr val="504F51"/>
                          </a:solidFill>
                          <a:latin typeface="SimSun"/>
                          <a:cs typeface="SimSun"/>
                        </a:rPr>
                        <a:t>供电电源</a:t>
                      </a:r>
                      <a:endParaRPr sz="800">
                        <a:latin typeface="SimSun"/>
                        <a:cs typeface="SimSun"/>
                      </a:endParaRPr>
                    </a:p>
                  </a:txBody>
                  <a:tcPr marL="0" marR="0" marB="0" marT="17780">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marL="1036955">
                        <a:lnSpc>
                          <a:spcPct val="100000"/>
                        </a:lnSpc>
                        <a:spcBef>
                          <a:spcPts val="140"/>
                        </a:spcBef>
                      </a:pPr>
                      <a:r>
                        <a:rPr dirty="0" sz="800">
                          <a:solidFill>
                            <a:srgbClr val="504F51"/>
                          </a:solidFill>
                          <a:latin typeface="SimSun"/>
                          <a:cs typeface="SimSun"/>
                        </a:rPr>
                        <a:t>单相90-</a:t>
                      </a:r>
                      <a:r>
                        <a:rPr dirty="0" sz="800" spc="-40">
                          <a:solidFill>
                            <a:srgbClr val="504F51"/>
                          </a:solidFill>
                          <a:latin typeface="SimSun"/>
                          <a:cs typeface="SimSun"/>
                        </a:rPr>
                        <a:t>264VAC</a:t>
                      </a:r>
                      <a:r>
                        <a:rPr dirty="0" sz="800" spc="-15">
                          <a:solidFill>
                            <a:srgbClr val="504F51"/>
                          </a:solidFill>
                          <a:latin typeface="SimSun"/>
                          <a:cs typeface="SimSun"/>
                        </a:rPr>
                        <a:t>，频率</a:t>
                      </a:r>
                      <a:r>
                        <a:rPr dirty="0" sz="800">
                          <a:solidFill>
                            <a:srgbClr val="504F51"/>
                          </a:solidFill>
                          <a:latin typeface="SimSun"/>
                          <a:cs typeface="SimSun"/>
                        </a:rPr>
                        <a:t>47-63Hz</a:t>
                      </a:r>
                      <a:r>
                        <a:rPr dirty="0" sz="800" spc="-80">
                          <a:solidFill>
                            <a:srgbClr val="504F51"/>
                          </a:solidFill>
                          <a:latin typeface="SimSun"/>
                          <a:cs typeface="SimSun"/>
                        </a:rPr>
                        <a:t> / </a:t>
                      </a:r>
                      <a:r>
                        <a:rPr dirty="0" sz="800" spc="65">
                          <a:solidFill>
                            <a:srgbClr val="504F51"/>
                          </a:solidFill>
                          <a:latin typeface="SimSun"/>
                          <a:cs typeface="SimSun"/>
                        </a:rPr>
                        <a:t>48VDC</a:t>
                      </a:r>
                      <a:endParaRPr sz="80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marL="249554" marR="226695" indent="34290">
                        <a:lnSpc>
                          <a:spcPts val="600"/>
                        </a:lnSpc>
                        <a:spcBef>
                          <a:spcPts val="40"/>
                        </a:spcBef>
                      </a:pPr>
                      <a:r>
                        <a:rPr dirty="0" sz="600" spc="35">
                          <a:solidFill>
                            <a:srgbClr val="504F51"/>
                          </a:solidFill>
                          <a:latin typeface="SimSun"/>
                          <a:cs typeface="SimSun"/>
                        </a:rPr>
                        <a:t>单相</a:t>
                      </a:r>
                      <a:r>
                        <a:rPr dirty="0" sz="600" spc="25">
                          <a:solidFill>
                            <a:srgbClr val="504F51"/>
                          </a:solidFill>
                          <a:latin typeface="SimSun"/>
                          <a:cs typeface="SimSun"/>
                        </a:rPr>
                        <a:t>180V～264VAC</a:t>
                      </a:r>
                      <a:r>
                        <a:rPr dirty="0" sz="600" spc="20">
                          <a:solidFill>
                            <a:srgbClr val="504F51"/>
                          </a:solidFill>
                          <a:latin typeface="SimSun"/>
                          <a:cs typeface="SimSun"/>
                        </a:rPr>
                        <a:t>频率</a:t>
                      </a:r>
                      <a:r>
                        <a:rPr dirty="0" sz="600" spc="10">
                          <a:solidFill>
                            <a:srgbClr val="504F51"/>
                          </a:solidFill>
                          <a:latin typeface="SimSun"/>
                          <a:cs typeface="SimSun"/>
                        </a:rPr>
                        <a:t>47-63Hz</a:t>
                      </a:r>
                      <a:r>
                        <a:rPr dirty="0" sz="600" spc="-140">
                          <a:solidFill>
                            <a:srgbClr val="504F51"/>
                          </a:solidFill>
                          <a:latin typeface="SimSun"/>
                          <a:cs typeface="SimSun"/>
                        </a:rPr>
                        <a:t> / </a:t>
                      </a:r>
                      <a:r>
                        <a:rPr dirty="0" sz="600" spc="55">
                          <a:solidFill>
                            <a:srgbClr val="504F51"/>
                          </a:solidFill>
                          <a:latin typeface="SimSun"/>
                          <a:cs typeface="SimSun"/>
                        </a:rPr>
                        <a:t>48VDC</a:t>
                      </a:r>
                      <a:endParaRPr sz="600">
                        <a:latin typeface="SimSun"/>
                        <a:cs typeface="SimSun"/>
                      </a:endParaRPr>
                    </a:p>
                  </a:txBody>
                  <a:tcPr marL="0" marR="0" marB="0" marT="5080">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114"/>
                        </a:spcBef>
                      </a:pPr>
                      <a:r>
                        <a:rPr dirty="0" sz="800" spc="-25">
                          <a:solidFill>
                            <a:srgbClr val="504F51"/>
                          </a:solidFill>
                          <a:latin typeface="SimSun"/>
                          <a:cs typeface="SimSun"/>
                        </a:rPr>
                        <a:t>编程</a:t>
                      </a:r>
                      <a:endParaRPr sz="800">
                        <a:latin typeface="SimSun"/>
                        <a:cs typeface="SimSun"/>
                      </a:endParaRPr>
                    </a:p>
                  </a:txBody>
                  <a:tcPr marL="0" marR="0" marB="0" marT="14604">
                    <a:lnR w="3175">
                      <a:solidFill>
                        <a:srgbClr val="939498"/>
                      </a:solidFill>
                      <a:prstDash val="solid"/>
                    </a:lnR>
                    <a:lnT w="3175">
                      <a:solidFill>
                        <a:srgbClr val="939498"/>
                      </a:solidFill>
                      <a:prstDash val="solid"/>
                    </a:lnT>
                    <a:lnB w="3175">
                      <a:solidFill>
                        <a:srgbClr val="939498"/>
                      </a:solidFill>
                      <a:prstDash val="solid"/>
                    </a:lnB>
                  </a:tcPr>
                </a:tc>
                <a:tc gridSpan="4">
                  <a:txBody>
                    <a:bodyPr/>
                    <a:lstStyle/>
                    <a:p>
                      <a:pPr algn="ctr" marL="70485">
                        <a:lnSpc>
                          <a:spcPct val="100000"/>
                        </a:lnSpc>
                        <a:spcBef>
                          <a:spcPts val="215"/>
                        </a:spcBef>
                      </a:pPr>
                      <a:r>
                        <a:rPr dirty="0" sz="800" spc="-55">
                          <a:solidFill>
                            <a:srgbClr val="504F51"/>
                          </a:solidFill>
                          <a:latin typeface="SimSun"/>
                          <a:cs typeface="SimSun"/>
                        </a:rPr>
                        <a:t>拖动示教，图形化界面</a:t>
                      </a:r>
                      <a:endParaRPr sz="800">
                        <a:latin typeface="SimSun"/>
                        <a:cs typeface="SimSun"/>
                      </a:endParaRPr>
                    </a:p>
                  </a:txBody>
                  <a:tcPr marL="0" marR="0" marB="0" marT="2730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3" name="object 3" descr=""/>
          <p:cNvSpPr txBox="1"/>
          <p:nvPr/>
        </p:nvSpPr>
        <p:spPr>
          <a:xfrm>
            <a:off x="795324" y="1694146"/>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规格</a:t>
            </a:r>
            <a:endParaRPr sz="1000">
              <a:latin typeface="Microsoft JhengHei"/>
              <a:cs typeface="Microsoft JhengHei"/>
            </a:endParaRPr>
          </a:p>
        </p:txBody>
      </p:sp>
      <p:sp>
        <p:nvSpPr>
          <p:cNvPr id="4" name="object 4" descr=""/>
          <p:cNvSpPr txBox="1"/>
          <p:nvPr/>
        </p:nvSpPr>
        <p:spPr>
          <a:xfrm>
            <a:off x="2261152" y="1281112"/>
            <a:ext cx="319405" cy="208279"/>
          </a:xfrm>
          <a:prstGeom prst="rect">
            <a:avLst/>
          </a:prstGeom>
        </p:spPr>
        <p:txBody>
          <a:bodyPr wrap="square" lIns="0" tIns="12700" rIns="0" bIns="0" rtlCol="0" vert="horz">
            <a:spAutoFit/>
          </a:bodyPr>
          <a:lstStyle/>
          <a:p>
            <a:pPr marL="12700">
              <a:lnSpc>
                <a:spcPct val="100000"/>
              </a:lnSpc>
              <a:spcBef>
                <a:spcPts val="100"/>
              </a:spcBef>
            </a:pPr>
            <a:r>
              <a:rPr dirty="0" sz="1200" spc="-25" b="1">
                <a:solidFill>
                  <a:srgbClr val="343435"/>
                </a:solidFill>
                <a:latin typeface="Microsoft JhengHei"/>
                <a:cs typeface="Microsoft JhengHei"/>
              </a:rPr>
              <a:t>CR7</a:t>
            </a:r>
            <a:endParaRPr sz="1200">
              <a:latin typeface="Microsoft JhengHei"/>
              <a:cs typeface="Microsoft JhengHei"/>
            </a:endParaRPr>
          </a:p>
        </p:txBody>
      </p:sp>
      <p:sp>
        <p:nvSpPr>
          <p:cNvPr id="5" name="object 5" descr=""/>
          <p:cNvSpPr txBox="1"/>
          <p:nvPr/>
        </p:nvSpPr>
        <p:spPr>
          <a:xfrm>
            <a:off x="3489649" y="1281112"/>
            <a:ext cx="409575" cy="208279"/>
          </a:xfrm>
          <a:prstGeom prst="rect">
            <a:avLst/>
          </a:prstGeom>
        </p:spPr>
        <p:txBody>
          <a:bodyPr wrap="square" lIns="0" tIns="12700" rIns="0" bIns="0" rtlCol="0" vert="horz">
            <a:spAutoFit/>
          </a:bodyPr>
          <a:lstStyle/>
          <a:p>
            <a:pPr marL="12700">
              <a:lnSpc>
                <a:spcPct val="100000"/>
              </a:lnSpc>
              <a:spcBef>
                <a:spcPts val="100"/>
              </a:spcBef>
            </a:pPr>
            <a:r>
              <a:rPr dirty="0" sz="1200" spc="-20" b="1">
                <a:solidFill>
                  <a:srgbClr val="343435"/>
                </a:solidFill>
                <a:latin typeface="Microsoft JhengHei"/>
                <a:cs typeface="Microsoft JhengHei"/>
              </a:rPr>
              <a:t>CR12</a:t>
            </a:r>
            <a:endParaRPr sz="1200">
              <a:latin typeface="Microsoft JhengHei"/>
              <a:cs typeface="Microsoft JhengHei"/>
            </a:endParaRPr>
          </a:p>
        </p:txBody>
      </p:sp>
      <p:graphicFrame>
        <p:nvGraphicFramePr>
          <p:cNvPr id="6" name="object 6" descr=""/>
          <p:cNvGraphicFramePr>
            <a:graphicFrameLocks noGrp="1"/>
          </p:cNvGraphicFramePr>
          <p:nvPr/>
        </p:nvGraphicFramePr>
        <p:xfrm>
          <a:off x="806574" y="3462717"/>
          <a:ext cx="6032500" cy="1191259"/>
        </p:xfrm>
        <a:graphic>
          <a:graphicData uri="http://schemas.openxmlformats.org/drawingml/2006/table">
            <a:tbl>
              <a:tblPr firstRow="1" bandRow="1">
                <a:tableStyleId>{2D5ABB26-0587-4C30-8999-92F81FD0307C}</a:tableStyleId>
              </a:tblPr>
              <a:tblGrid>
                <a:gridCol w="972185"/>
                <a:gridCol w="660400"/>
                <a:gridCol w="660400"/>
                <a:gridCol w="596900"/>
                <a:gridCol w="622300"/>
                <a:gridCol w="584200"/>
                <a:gridCol w="647700"/>
                <a:gridCol w="584200"/>
                <a:gridCol w="628014"/>
              </a:tblGrid>
              <a:tr h="173990">
                <a:tc>
                  <a:txBody>
                    <a:bodyPr/>
                    <a:lstStyle/>
                    <a:p>
                      <a:pPr marL="1270">
                        <a:lnSpc>
                          <a:spcPct val="100000"/>
                        </a:lnSpc>
                        <a:spcBef>
                          <a:spcPts val="260"/>
                        </a:spcBef>
                      </a:pPr>
                      <a:r>
                        <a:rPr dirty="0" sz="800" spc="-15">
                          <a:solidFill>
                            <a:srgbClr val="504F51"/>
                          </a:solidFill>
                          <a:latin typeface="SimSun"/>
                          <a:cs typeface="SimSun"/>
                        </a:rPr>
                        <a:t>典型功耗</a:t>
                      </a:r>
                      <a:endParaRPr sz="800">
                        <a:latin typeface="SimSun"/>
                        <a:cs typeface="SimSun"/>
                      </a:endParaRPr>
                    </a:p>
                  </a:txBody>
                  <a:tcPr marL="0" marR="0" marB="0" marT="33020">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algn="ctr" marL="40005">
                        <a:lnSpc>
                          <a:spcPct val="100000"/>
                        </a:lnSpc>
                        <a:spcBef>
                          <a:spcPts val="160"/>
                        </a:spcBef>
                      </a:pPr>
                      <a:r>
                        <a:rPr dirty="0" sz="800" spc="60">
                          <a:solidFill>
                            <a:srgbClr val="504F51"/>
                          </a:solidFill>
                          <a:latin typeface="SimSun"/>
                          <a:cs typeface="SimSun"/>
                        </a:rPr>
                        <a:t>300w</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L="14604">
                        <a:lnSpc>
                          <a:spcPct val="100000"/>
                        </a:lnSpc>
                        <a:spcBef>
                          <a:spcPts val="160"/>
                        </a:spcBef>
                      </a:pPr>
                      <a:r>
                        <a:rPr dirty="0" sz="800" spc="60">
                          <a:solidFill>
                            <a:srgbClr val="504F51"/>
                          </a:solidFill>
                          <a:latin typeface="SimSun"/>
                          <a:cs typeface="SimSun"/>
                        </a:rPr>
                        <a:t>500w</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L="1905">
                        <a:lnSpc>
                          <a:spcPct val="100000"/>
                        </a:lnSpc>
                        <a:spcBef>
                          <a:spcPts val="160"/>
                        </a:spcBef>
                      </a:pPr>
                      <a:r>
                        <a:rPr dirty="0" sz="800" spc="60">
                          <a:solidFill>
                            <a:srgbClr val="504F51"/>
                          </a:solidFill>
                          <a:latin typeface="SimSun"/>
                          <a:cs typeface="SimSun"/>
                        </a:rPr>
                        <a:t>600w</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R="20955">
                        <a:lnSpc>
                          <a:spcPct val="100000"/>
                        </a:lnSpc>
                        <a:spcBef>
                          <a:spcPts val="160"/>
                        </a:spcBef>
                      </a:pPr>
                      <a:r>
                        <a:rPr dirty="0" sz="800" spc="65">
                          <a:solidFill>
                            <a:srgbClr val="504F51"/>
                          </a:solidFill>
                          <a:latin typeface="SimSun"/>
                          <a:cs typeface="SimSun"/>
                        </a:rPr>
                        <a:t>1000w</a:t>
                      </a:r>
                      <a:endParaRPr sz="800">
                        <a:latin typeface="SimSun"/>
                        <a:cs typeface="SimSun"/>
                      </a:endParaRPr>
                    </a:p>
                  </a:txBody>
                  <a:tcPr marL="0" marR="0" marB="0" marT="2032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r>
              <a:tr h="165100">
                <a:tc>
                  <a:txBody>
                    <a:bodyPr/>
                    <a:lstStyle/>
                    <a:p>
                      <a:pPr marL="1270">
                        <a:lnSpc>
                          <a:spcPct val="100000"/>
                        </a:lnSpc>
                        <a:spcBef>
                          <a:spcPts val="204"/>
                        </a:spcBef>
                      </a:pPr>
                      <a:r>
                        <a:rPr dirty="0" sz="800" spc="-25">
                          <a:solidFill>
                            <a:srgbClr val="504F51"/>
                          </a:solidFill>
                          <a:latin typeface="SimSun"/>
                          <a:cs typeface="SimSun"/>
                        </a:rPr>
                        <a:t>安全</a:t>
                      </a:r>
                      <a:endParaRPr sz="800">
                        <a:latin typeface="SimSun"/>
                        <a:cs typeface="SimSun"/>
                      </a:endParaRPr>
                    </a:p>
                  </a:txBody>
                  <a:tcPr marL="0" marR="0" marB="0" marT="26034">
                    <a:lnR w="3175">
                      <a:solidFill>
                        <a:srgbClr val="939498"/>
                      </a:solidFill>
                      <a:prstDash val="solid"/>
                    </a:lnR>
                    <a:lnT w="3175">
                      <a:solidFill>
                        <a:srgbClr val="939498"/>
                      </a:solidFill>
                      <a:prstDash val="solid"/>
                    </a:lnT>
                    <a:lnB w="3175">
                      <a:solidFill>
                        <a:srgbClr val="939498"/>
                      </a:solidFill>
                      <a:prstDash val="solid"/>
                    </a:lnB>
                  </a:tcPr>
                </a:tc>
                <a:tc gridSpan="8">
                  <a:txBody>
                    <a:bodyPr/>
                    <a:lstStyle/>
                    <a:p>
                      <a:pPr algn="ctr" marL="70485">
                        <a:lnSpc>
                          <a:spcPct val="100000"/>
                        </a:lnSpc>
                        <a:spcBef>
                          <a:spcPts val="185"/>
                        </a:spcBef>
                      </a:pPr>
                      <a:r>
                        <a:rPr dirty="0" sz="800" spc="-70">
                          <a:solidFill>
                            <a:srgbClr val="504F51"/>
                          </a:solidFill>
                          <a:latin typeface="SimSun"/>
                          <a:cs typeface="SimSun"/>
                        </a:rPr>
                        <a:t>碰撞检测、虚拟墙、协作模式等</a:t>
                      </a:r>
                      <a:r>
                        <a:rPr dirty="0" sz="800">
                          <a:solidFill>
                            <a:srgbClr val="504F51"/>
                          </a:solidFill>
                          <a:latin typeface="SimSun"/>
                          <a:cs typeface="SimSun"/>
                        </a:rPr>
                        <a:t>21</a:t>
                      </a:r>
                      <a:r>
                        <a:rPr dirty="0" sz="800" spc="-10">
                          <a:solidFill>
                            <a:srgbClr val="504F51"/>
                          </a:solidFill>
                          <a:latin typeface="SimSun"/>
                          <a:cs typeface="SimSun"/>
                        </a:rPr>
                        <a:t>余项可调安全功能</a:t>
                      </a:r>
                      <a:endParaRPr sz="8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9545">
                <a:tc>
                  <a:txBody>
                    <a:bodyPr/>
                    <a:lstStyle/>
                    <a:p>
                      <a:pPr marL="1270">
                        <a:lnSpc>
                          <a:spcPct val="100000"/>
                        </a:lnSpc>
                        <a:spcBef>
                          <a:spcPts val="225"/>
                        </a:spcBef>
                      </a:pPr>
                      <a:r>
                        <a:rPr dirty="0" sz="800" spc="-25">
                          <a:solidFill>
                            <a:srgbClr val="504F51"/>
                          </a:solidFill>
                          <a:latin typeface="SimSun"/>
                          <a:cs typeface="SimSun"/>
                        </a:rPr>
                        <a:t>认证</a:t>
                      </a:r>
                      <a:endParaRPr sz="800">
                        <a:latin typeface="SimSun"/>
                        <a:cs typeface="SimSun"/>
                      </a:endParaRPr>
                    </a:p>
                  </a:txBody>
                  <a:tcPr marL="0" marR="0" marB="0" marT="28575">
                    <a:lnR w="3175">
                      <a:solidFill>
                        <a:srgbClr val="939498"/>
                      </a:solidFill>
                      <a:prstDash val="solid"/>
                    </a:lnR>
                    <a:lnT w="3175">
                      <a:solidFill>
                        <a:srgbClr val="939498"/>
                      </a:solidFill>
                      <a:prstDash val="solid"/>
                    </a:lnT>
                    <a:lnB w="3175">
                      <a:solidFill>
                        <a:srgbClr val="939498"/>
                      </a:solidFill>
                      <a:prstDash val="solid"/>
                    </a:lnB>
                  </a:tcPr>
                </a:tc>
                <a:tc gridSpan="8">
                  <a:txBody>
                    <a:bodyPr/>
                    <a:lstStyle/>
                    <a:p>
                      <a:pPr marL="519430">
                        <a:lnSpc>
                          <a:spcPct val="100000"/>
                        </a:lnSpc>
                        <a:spcBef>
                          <a:spcPts val="204"/>
                        </a:spcBef>
                      </a:pPr>
                      <a:r>
                        <a:rPr dirty="0" sz="800" spc="120">
                          <a:solidFill>
                            <a:srgbClr val="504F51"/>
                          </a:solidFill>
                          <a:latin typeface="SimSun"/>
                          <a:cs typeface="SimSun"/>
                        </a:rPr>
                        <a:t>EN</a:t>
                      </a:r>
                      <a:r>
                        <a:rPr dirty="0" sz="800" spc="-155">
                          <a:solidFill>
                            <a:srgbClr val="504F51"/>
                          </a:solidFill>
                          <a:latin typeface="SimSun"/>
                          <a:cs typeface="SimSun"/>
                        </a:rPr>
                        <a:t> </a:t>
                      </a:r>
                      <a:r>
                        <a:rPr dirty="0" sz="800">
                          <a:solidFill>
                            <a:srgbClr val="504F51"/>
                          </a:solidFill>
                          <a:latin typeface="SimSun"/>
                          <a:cs typeface="SimSun"/>
                        </a:rPr>
                        <a:t>ISO</a:t>
                      </a:r>
                      <a:r>
                        <a:rPr dirty="0" sz="800" spc="-155">
                          <a:solidFill>
                            <a:srgbClr val="504F51"/>
                          </a:solidFill>
                          <a:latin typeface="SimSun"/>
                          <a:cs typeface="SimSun"/>
                        </a:rPr>
                        <a:t> </a:t>
                      </a:r>
                      <a:r>
                        <a:rPr dirty="0" sz="800" spc="-20">
                          <a:solidFill>
                            <a:srgbClr val="504F51"/>
                          </a:solidFill>
                          <a:latin typeface="SimSun"/>
                          <a:cs typeface="SimSun"/>
                        </a:rPr>
                        <a:t>13849-1,</a:t>
                      </a:r>
                      <a:r>
                        <a:rPr dirty="0" sz="800" spc="-155">
                          <a:solidFill>
                            <a:srgbClr val="504F51"/>
                          </a:solidFill>
                          <a:latin typeface="SimSun"/>
                          <a:cs typeface="SimSun"/>
                        </a:rPr>
                        <a:t> </a:t>
                      </a:r>
                      <a:r>
                        <a:rPr dirty="0" sz="800" spc="120">
                          <a:solidFill>
                            <a:srgbClr val="504F51"/>
                          </a:solidFill>
                          <a:latin typeface="SimSun"/>
                          <a:cs typeface="SimSun"/>
                        </a:rPr>
                        <a:t>EN</a:t>
                      </a:r>
                      <a:r>
                        <a:rPr dirty="0" sz="800" spc="-155">
                          <a:solidFill>
                            <a:srgbClr val="504F51"/>
                          </a:solidFill>
                          <a:latin typeface="SimSun"/>
                          <a:cs typeface="SimSun"/>
                        </a:rPr>
                        <a:t> </a:t>
                      </a:r>
                      <a:r>
                        <a:rPr dirty="0" sz="800">
                          <a:solidFill>
                            <a:srgbClr val="504F51"/>
                          </a:solidFill>
                          <a:latin typeface="SimSun"/>
                          <a:cs typeface="SimSun"/>
                        </a:rPr>
                        <a:t>ISO</a:t>
                      </a:r>
                      <a:r>
                        <a:rPr dirty="0" sz="800" spc="-155">
                          <a:solidFill>
                            <a:srgbClr val="504F51"/>
                          </a:solidFill>
                          <a:latin typeface="SimSun"/>
                          <a:cs typeface="SimSun"/>
                        </a:rPr>
                        <a:t> </a:t>
                      </a:r>
                      <a:r>
                        <a:rPr dirty="0" sz="800">
                          <a:solidFill>
                            <a:srgbClr val="504F51"/>
                          </a:solidFill>
                          <a:latin typeface="SimSun"/>
                          <a:cs typeface="SimSun"/>
                        </a:rPr>
                        <a:t>10218-1/PL</a:t>
                      </a:r>
                      <a:r>
                        <a:rPr dirty="0" sz="800" spc="-155">
                          <a:solidFill>
                            <a:srgbClr val="504F51"/>
                          </a:solidFill>
                          <a:latin typeface="SimSun"/>
                          <a:cs typeface="SimSun"/>
                        </a:rPr>
                        <a:t> </a:t>
                      </a:r>
                      <a:r>
                        <a:rPr dirty="0" sz="800" spc="-50">
                          <a:solidFill>
                            <a:srgbClr val="504F51"/>
                          </a:solidFill>
                          <a:latin typeface="SimSun"/>
                          <a:cs typeface="SimSun"/>
                        </a:rPr>
                        <a:t>d,</a:t>
                      </a:r>
                      <a:r>
                        <a:rPr dirty="0" sz="800" spc="95">
                          <a:solidFill>
                            <a:srgbClr val="504F51"/>
                          </a:solidFill>
                          <a:latin typeface="SimSun"/>
                          <a:cs typeface="SimSun"/>
                        </a:rPr>
                        <a:t> </a:t>
                      </a:r>
                      <a:r>
                        <a:rPr dirty="0" sz="800" spc="-45">
                          <a:solidFill>
                            <a:srgbClr val="504F51"/>
                          </a:solidFill>
                          <a:latin typeface="SimSun"/>
                          <a:cs typeface="SimSun"/>
                        </a:rPr>
                        <a:t>Cat</a:t>
                      </a:r>
                      <a:r>
                        <a:rPr dirty="0" sz="800" spc="-100">
                          <a:solidFill>
                            <a:srgbClr val="504F51"/>
                          </a:solidFill>
                          <a:latin typeface="SimSun"/>
                          <a:cs typeface="SimSun"/>
                        </a:rPr>
                        <a:t>. </a:t>
                      </a:r>
                      <a:r>
                        <a:rPr dirty="0" sz="800" spc="-85">
                          <a:solidFill>
                            <a:srgbClr val="504F51"/>
                          </a:solidFill>
                          <a:latin typeface="SimSun"/>
                          <a:cs typeface="SimSun"/>
                        </a:rPr>
                        <a:t>3;</a:t>
                      </a:r>
                      <a:r>
                        <a:rPr dirty="0" sz="800" spc="-155">
                          <a:solidFill>
                            <a:srgbClr val="504F51"/>
                          </a:solidFill>
                          <a:latin typeface="SimSun"/>
                          <a:cs typeface="SimSun"/>
                        </a:rPr>
                        <a:t> </a:t>
                      </a:r>
                      <a:r>
                        <a:rPr dirty="0" sz="800">
                          <a:solidFill>
                            <a:srgbClr val="504F51"/>
                          </a:solidFill>
                          <a:latin typeface="SimSun"/>
                          <a:cs typeface="SimSun"/>
                        </a:rPr>
                        <a:t>ISO</a:t>
                      </a:r>
                      <a:r>
                        <a:rPr dirty="0" sz="800" spc="-155">
                          <a:solidFill>
                            <a:srgbClr val="504F51"/>
                          </a:solidFill>
                          <a:latin typeface="SimSun"/>
                          <a:cs typeface="SimSun"/>
                        </a:rPr>
                        <a:t> </a:t>
                      </a:r>
                      <a:r>
                        <a:rPr dirty="0" sz="800" spc="-45">
                          <a:solidFill>
                            <a:srgbClr val="504F51"/>
                          </a:solidFill>
                          <a:latin typeface="SimSun"/>
                          <a:cs typeface="SimSun"/>
                        </a:rPr>
                        <a:t>15066</a:t>
                      </a:r>
                      <a:r>
                        <a:rPr dirty="0" sz="800" spc="-20">
                          <a:solidFill>
                            <a:srgbClr val="504F51"/>
                          </a:solidFill>
                          <a:latin typeface="SimSun"/>
                          <a:cs typeface="SimSun"/>
                        </a:rPr>
                        <a:t>，欧盟</a:t>
                      </a:r>
                      <a:r>
                        <a:rPr dirty="0" sz="800">
                          <a:solidFill>
                            <a:srgbClr val="504F51"/>
                          </a:solidFill>
                          <a:latin typeface="SimSun"/>
                          <a:cs typeface="SimSun"/>
                        </a:rPr>
                        <a:t>CE</a:t>
                      </a:r>
                      <a:r>
                        <a:rPr dirty="0" sz="800" spc="-30">
                          <a:solidFill>
                            <a:srgbClr val="504F51"/>
                          </a:solidFill>
                          <a:latin typeface="SimSun"/>
                          <a:cs typeface="SimSun"/>
                        </a:rPr>
                        <a:t>认证，</a:t>
                      </a:r>
                      <a:r>
                        <a:rPr dirty="0" sz="800" spc="-65">
                          <a:solidFill>
                            <a:srgbClr val="504F51"/>
                          </a:solidFill>
                          <a:latin typeface="SimSun"/>
                          <a:cs typeface="SimSun"/>
                        </a:rPr>
                        <a:t>KCs</a:t>
                      </a:r>
                      <a:r>
                        <a:rPr dirty="0" sz="800" spc="-35">
                          <a:solidFill>
                            <a:srgbClr val="504F51"/>
                          </a:solidFill>
                          <a:latin typeface="SimSun"/>
                          <a:cs typeface="SimSun"/>
                        </a:rPr>
                        <a:t>认证，</a:t>
                      </a:r>
                      <a:r>
                        <a:rPr dirty="0" sz="800" spc="-55">
                          <a:solidFill>
                            <a:srgbClr val="504F51"/>
                          </a:solidFill>
                          <a:latin typeface="SimSun"/>
                          <a:cs typeface="SimSun"/>
                        </a:rPr>
                        <a:t>EAC</a:t>
                      </a:r>
                      <a:r>
                        <a:rPr dirty="0" sz="800" spc="-25">
                          <a:solidFill>
                            <a:srgbClr val="504F51"/>
                          </a:solidFill>
                          <a:latin typeface="SimSun"/>
                          <a:cs typeface="SimSun"/>
                        </a:rPr>
                        <a:t>认证</a:t>
                      </a:r>
                      <a:endParaRPr sz="800">
                        <a:latin typeface="SimSun"/>
                        <a:cs typeface="SimSun"/>
                      </a:endParaRPr>
                    </a:p>
                  </a:txBody>
                  <a:tcPr marL="0" marR="0" marB="0" marT="26034">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73990">
                <a:tc>
                  <a:txBody>
                    <a:bodyPr/>
                    <a:lstStyle/>
                    <a:p>
                      <a:pPr marL="1270">
                        <a:lnSpc>
                          <a:spcPct val="100000"/>
                        </a:lnSpc>
                        <a:spcBef>
                          <a:spcPts val="210"/>
                        </a:spcBef>
                      </a:pPr>
                      <a:r>
                        <a:rPr dirty="0" sz="800" spc="-65">
                          <a:solidFill>
                            <a:srgbClr val="504F51"/>
                          </a:solidFill>
                          <a:latin typeface="SimSun"/>
                          <a:cs typeface="SimSun"/>
                        </a:rPr>
                        <a:t>力感应，工具法兰</a:t>
                      </a:r>
                      <a:endParaRPr sz="800">
                        <a:latin typeface="SimSun"/>
                        <a:cs typeface="SimSun"/>
                      </a:endParaRPr>
                    </a:p>
                  </a:txBody>
                  <a:tcPr marL="0" marR="0" marB="0" marT="2667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4290">
                        <a:lnSpc>
                          <a:spcPct val="100000"/>
                        </a:lnSpc>
                        <a:spcBef>
                          <a:spcPts val="250"/>
                        </a:spcBef>
                      </a:pPr>
                      <a:r>
                        <a:rPr dirty="0" sz="800" spc="-105">
                          <a:solidFill>
                            <a:srgbClr val="504F51"/>
                          </a:solidFill>
                          <a:latin typeface="SimSun"/>
                          <a:cs typeface="SimSun"/>
                        </a:rPr>
                        <a:t>力，</a:t>
                      </a:r>
                      <a:r>
                        <a:rPr dirty="0" sz="800" spc="-155">
                          <a:solidFill>
                            <a:srgbClr val="504F51"/>
                          </a:solidFill>
                          <a:latin typeface="SimSun"/>
                          <a:cs typeface="SimSun"/>
                        </a:rPr>
                        <a:t>x-</a:t>
                      </a:r>
                      <a:r>
                        <a:rPr dirty="0" sz="800" spc="-75">
                          <a:solidFill>
                            <a:srgbClr val="504F51"/>
                          </a:solidFill>
                          <a:latin typeface="SimSun"/>
                          <a:cs typeface="SimSun"/>
                        </a:rPr>
                        <a:t>y-</a:t>
                      </a:r>
                      <a:r>
                        <a:rPr dirty="0" sz="800" spc="-50">
                          <a:solidFill>
                            <a:srgbClr val="504F51"/>
                          </a:solidFill>
                          <a:latin typeface="SimSun"/>
                          <a:cs typeface="SimSun"/>
                        </a:rPr>
                        <a:t>z</a:t>
                      </a:r>
                      <a:endParaRPr sz="8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0955">
                        <a:lnSpc>
                          <a:spcPct val="100000"/>
                        </a:lnSpc>
                        <a:spcBef>
                          <a:spcPts val="250"/>
                        </a:spcBef>
                      </a:pPr>
                      <a:r>
                        <a:rPr dirty="0" sz="800" spc="-75">
                          <a:solidFill>
                            <a:srgbClr val="504F51"/>
                          </a:solidFill>
                          <a:latin typeface="SimSun"/>
                          <a:cs typeface="SimSun"/>
                        </a:rPr>
                        <a:t>力矩，</a:t>
                      </a:r>
                      <a:r>
                        <a:rPr dirty="0" sz="800" spc="-155">
                          <a:solidFill>
                            <a:srgbClr val="504F51"/>
                          </a:solidFill>
                          <a:latin typeface="SimSun"/>
                          <a:cs typeface="SimSun"/>
                        </a:rPr>
                        <a:t>x-</a:t>
                      </a:r>
                      <a:r>
                        <a:rPr dirty="0" sz="800" spc="-75">
                          <a:solidFill>
                            <a:srgbClr val="504F51"/>
                          </a:solidFill>
                          <a:latin typeface="SimSun"/>
                          <a:cs typeface="SimSun"/>
                        </a:rPr>
                        <a:t>y-</a:t>
                      </a:r>
                      <a:r>
                        <a:rPr dirty="0" sz="800" spc="-50">
                          <a:solidFill>
                            <a:srgbClr val="504F51"/>
                          </a:solidFill>
                          <a:latin typeface="SimSun"/>
                          <a:cs typeface="SimSun"/>
                        </a:rPr>
                        <a:t>z</a:t>
                      </a:r>
                      <a:endParaRPr sz="8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9845">
                        <a:lnSpc>
                          <a:spcPct val="100000"/>
                        </a:lnSpc>
                        <a:spcBef>
                          <a:spcPts val="250"/>
                        </a:spcBef>
                      </a:pPr>
                      <a:r>
                        <a:rPr dirty="0" sz="800" spc="-105">
                          <a:solidFill>
                            <a:srgbClr val="504F51"/>
                          </a:solidFill>
                          <a:latin typeface="SimSun"/>
                          <a:cs typeface="SimSun"/>
                        </a:rPr>
                        <a:t>力，</a:t>
                      </a:r>
                      <a:r>
                        <a:rPr dirty="0" sz="800" spc="-155">
                          <a:solidFill>
                            <a:srgbClr val="504F51"/>
                          </a:solidFill>
                          <a:latin typeface="SimSun"/>
                          <a:cs typeface="SimSun"/>
                        </a:rPr>
                        <a:t>x-</a:t>
                      </a:r>
                      <a:r>
                        <a:rPr dirty="0" sz="800" spc="-75">
                          <a:solidFill>
                            <a:srgbClr val="504F51"/>
                          </a:solidFill>
                          <a:latin typeface="SimSun"/>
                          <a:cs typeface="SimSun"/>
                        </a:rPr>
                        <a:t>y-</a:t>
                      </a:r>
                      <a:r>
                        <a:rPr dirty="0" sz="800" spc="-50">
                          <a:solidFill>
                            <a:srgbClr val="504F51"/>
                          </a:solidFill>
                          <a:latin typeface="SimSun"/>
                          <a:cs typeface="SimSun"/>
                        </a:rPr>
                        <a:t>z</a:t>
                      </a:r>
                      <a:endParaRPr sz="8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635">
                        <a:lnSpc>
                          <a:spcPct val="100000"/>
                        </a:lnSpc>
                        <a:spcBef>
                          <a:spcPts val="250"/>
                        </a:spcBef>
                      </a:pPr>
                      <a:r>
                        <a:rPr dirty="0" sz="800" spc="-75">
                          <a:solidFill>
                            <a:srgbClr val="504F51"/>
                          </a:solidFill>
                          <a:latin typeface="SimSun"/>
                          <a:cs typeface="SimSun"/>
                        </a:rPr>
                        <a:t>力矩，</a:t>
                      </a:r>
                      <a:r>
                        <a:rPr dirty="0" sz="800" spc="-155">
                          <a:solidFill>
                            <a:srgbClr val="504F51"/>
                          </a:solidFill>
                          <a:latin typeface="SimSun"/>
                          <a:cs typeface="SimSun"/>
                        </a:rPr>
                        <a:t>x-</a:t>
                      </a:r>
                      <a:r>
                        <a:rPr dirty="0" sz="800" spc="-75">
                          <a:solidFill>
                            <a:srgbClr val="504F51"/>
                          </a:solidFill>
                          <a:latin typeface="SimSun"/>
                          <a:cs typeface="SimSun"/>
                        </a:rPr>
                        <a:t>y-</a:t>
                      </a:r>
                      <a:r>
                        <a:rPr dirty="0" sz="800" spc="-50">
                          <a:solidFill>
                            <a:srgbClr val="504F51"/>
                          </a:solidFill>
                          <a:latin typeface="SimSun"/>
                          <a:cs typeface="SimSun"/>
                        </a:rPr>
                        <a:t>z</a:t>
                      </a:r>
                      <a:endParaRPr sz="8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7145">
                        <a:lnSpc>
                          <a:spcPct val="100000"/>
                        </a:lnSpc>
                        <a:spcBef>
                          <a:spcPts val="250"/>
                        </a:spcBef>
                      </a:pPr>
                      <a:r>
                        <a:rPr dirty="0" sz="800" spc="-105">
                          <a:solidFill>
                            <a:srgbClr val="504F51"/>
                          </a:solidFill>
                          <a:latin typeface="SimSun"/>
                          <a:cs typeface="SimSun"/>
                        </a:rPr>
                        <a:t>力，</a:t>
                      </a:r>
                      <a:r>
                        <a:rPr dirty="0" sz="800" spc="-155">
                          <a:solidFill>
                            <a:srgbClr val="504F51"/>
                          </a:solidFill>
                          <a:latin typeface="SimSun"/>
                          <a:cs typeface="SimSun"/>
                        </a:rPr>
                        <a:t>x-</a:t>
                      </a:r>
                      <a:r>
                        <a:rPr dirty="0" sz="800" spc="-75">
                          <a:solidFill>
                            <a:srgbClr val="504F51"/>
                          </a:solidFill>
                          <a:latin typeface="SimSun"/>
                          <a:cs typeface="SimSun"/>
                        </a:rPr>
                        <a:t>y-</a:t>
                      </a:r>
                      <a:r>
                        <a:rPr dirty="0" sz="800" spc="-50">
                          <a:solidFill>
                            <a:srgbClr val="504F51"/>
                          </a:solidFill>
                          <a:latin typeface="SimSun"/>
                          <a:cs typeface="SimSun"/>
                        </a:rPr>
                        <a:t>z</a:t>
                      </a:r>
                      <a:endParaRPr sz="8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635">
                        <a:lnSpc>
                          <a:spcPct val="100000"/>
                        </a:lnSpc>
                        <a:spcBef>
                          <a:spcPts val="250"/>
                        </a:spcBef>
                      </a:pPr>
                      <a:r>
                        <a:rPr dirty="0" sz="800" spc="-75">
                          <a:solidFill>
                            <a:srgbClr val="504F51"/>
                          </a:solidFill>
                          <a:latin typeface="SimSun"/>
                          <a:cs typeface="SimSun"/>
                        </a:rPr>
                        <a:t>力矩，</a:t>
                      </a:r>
                      <a:r>
                        <a:rPr dirty="0" sz="800" spc="-155">
                          <a:solidFill>
                            <a:srgbClr val="504F51"/>
                          </a:solidFill>
                          <a:latin typeface="SimSun"/>
                          <a:cs typeface="SimSun"/>
                        </a:rPr>
                        <a:t>x-</a:t>
                      </a:r>
                      <a:r>
                        <a:rPr dirty="0" sz="800" spc="-75">
                          <a:solidFill>
                            <a:srgbClr val="504F51"/>
                          </a:solidFill>
                          <a:latin typeface="SimSun"/>
                          <a:cs typeface="SimSun"/>
                        </a:rPr>
                        <a:t>y-</a:t>
                      </a:r>
                      <a:r>
                        <a:rPr dirty="0" sz="800" spc="-50">
                          <a:solidFill>
                            <a:srgbClr val="504F51"/>
                          </a:solidFill>
                          <a:latin typeface="SimSun"/>
                          <a:cs typeface="SimSun"/>
                        </a:rPr>
                        <a:t>z</a:t>
                      </a:r>
                      <a:endParaRPr sz="8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0005">
                        <a:lnSpc>
                          <a:spcPct val="100000"/>
                        </a:lnSpc>
                        <a:spcBef>
                          <a:spcPts val="250"/>
                        </a:spcBef>
                      </a:pPr>
                      <a:r>
                        <a:rPr dirty="0" sz="800" spc="-105">
                          <a:solidFill>
                            <a:srgbClr val="504F51"/>
                          </a:solidFill>
                          <a:latin typeface="SimSun"/>
                          <a:cs typeface="SimSun"/>
                        </a:rPr>
                        <a:t>力，</a:t>
                      </a:r>
                      <a:r>
                        <a:rPr dirty="0" sz="800" spc="-155">
                          <a:solidFill>
                            <a:srgbClr val="504F51"/>
                          </a:solidFill>
                          <a:latin typeface="SimSun"/>
                          <a:cs typeface="SimSun"/>
                        </a:rPr>
                        <a:t>x-</a:t>
                      </a:r>
                      <a:r>
                        <a:rPr dirty="0" sz="800" spc="-75">
                          <a:solidFill>
                            <a:srgbClr val="504F51"/>
                          </a:solidFill>
                          <a:latin typeface="SimSun"/>
                          <a:cs typeface="SimSun"/>
                        </a:rPr>
                        <a:t>y-</a:t>
                      </a:r>
                      <a:r>
                        <a:rPr dirty="0" sz="800" spc="-50">
                          <a:solidFill>
                            <a:srgbClr val="504F51"/>
                          </a:solidFill>
                          <a:latin typeface="SimSun"/>
                          <a:cs typeface="SimSun"/>
                        </a:rPr>
                        <a:t>z</a:t>
                      </a:r>
                      <a:endParaRPr sz="8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3655">
                        <a:lnSpc>
                          <a:spcPct val="100000"/>
                        </a:lnSpc>
                        <a:spcBef>
                          <a:spcPts val="250"/>
                        </a:spcBef>
                      </a:pPr>
                      <a:r>
                        <a:rPr dirty="0" sz="800" spc="-75">
                          <a:solidFill>
                            <a:srgbClr val="504F51"/>
                          </a:solidFill>
                          <a:latin typeface="SimSun"/>
                          <a:cs typeface="SimSun"/>
                        </a:rPr>
                        <a:t>力矩，</a:t>
                      </a:r>
                      <a:r>
                        <a:rPr dirty="0" sz="800" spc="-155">
                          <a:solidFill>
                            <a:srgbClr val="504F51"/>
                          </a:solidFill>
                          <a:latin typeface="SimSun"/>
                          <a:cs typeface="SimSun"/>
                        </a:rPr>
                        <a:t>x-</a:t>
                      </a:r>
                      <a:r>
                        <a:rPr dirty="0" sz="800" spc="-75">
                          <a:solidFill>
                            <a:srgbClr val="504F51"/>
                          </a:solidFill>
                          <a:latin typeface="SimSun"/>
                          <a:cs typeface="SimSun"/>
                        </a:rPr>
                        <a:t>y-</a:t>
                      </a:r>
                      <a:r>
                        <a:rPr dirty="0" sz="800" spc="-50">
                          <a:solidFill>
                            <a:srgbClr val="504F51"/>
                          </a:solidFill>
                          <a:latin typeface="SimSun"/>
                          <a:cs typeface="SimSun"/>
                        </a:rPr>
                        <a:t>z</a:t>
                      </a:r>
                      <a:endParaRPr sz="8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155"/>
                        </a:spcBef>
                      </a:pPr>
                      <a:r>
                        <a:rPr dirty="0" sz="800" spc="-10">
                          <a:solidFill>
                            <a:srgbClr val="504F51"/>
                          </a:solidFill>
                          <a:latin typeface="SimSun"/>
                          <a:cs typeface="SimSun"/>
                        </a:rPr>
                        <a:t>力测量分辨率</a:t>
                      </a:r>
                      <a:endParaRPr sz="800">
                        <a:latin typeface="SimSun"/>
                        <a:cs typeface="SimSun"/>
                      </a:endParaRPr>
                    </a:p>
                  </a:txBody>
                  <a:tcPr marL="0" marR="0" marB="0" marT="1968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60325">
                        <a:lnSpc>
                          <a:spcPct val="100000"/>
                        </a:lnSpc>
                        <a:spcBef>
                          <a:spcPts val="195"/>
                        </a:spcBef>
                      </a:pPr>
                      <a:r>
                        <a:rPr dirty="0" sz="800" spc="-20">
                          <a:solidFill>
                            <a:srgbClr val="504F51"/>
                          </a:solidFill>
                          <a:latin typeface="SimSun"/>
                          <a:cs typeface="SimSun"/>
                        </a:rPr>
                        <a:t>0.1N</a:t>
                      </a:r>
                      <a:endParaRPr sz="8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4450">
                        <a:lnSpc>
                          <a:spcPct val="100000"/>
                        </a:lnSpc>
                        <a:spcBef>
                          <a:spcPts val="195"/>
                        </a:spcBef>
                      </a:pPr>
                      <a:r>
                        <a:rPr dirty="0" sz="800" spc="60">
                          <a:solidFill>
                            <a:srgbClr val="504F51"/>
                          </a:solidFill>
                          <a:latin typeface="SimSun"/>
                          <a:cs typeface="SimSun"/>
                        </a:rPr>
                        <a:t>0.02Nm</a:t>
                      </a:r>
                      <a:endParaRPr sz="8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78740">
                        <a:lnSpc>
                          <a:spcPct val="100000"/>
                        </a:lnSpc>
                        <a:spcBef>
                          <a:spcPts val="195"/>
                        </a:spcBef>
                      </a:pPr>
                      <a:r>
                        <a:rPr dirty="0" sz="800" spc="-20">
                          <a:solidFill>
                            <a:srgbClr val="504F51"/>
                          </a:solidFill>
                          <a:latin typeface="SimSun"/>
                          <a:cs typeface="SimSun"/>
                        </a:rPr>
                        <a:t>0.1N</a:t>
                      </a:r>
                      <a:endParaRPr sz="8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95"/>
                        </a:spcBef>
                      </a:pPr>
                      <a:r>
                        <a:rPr dirty="0" sz="800" spc="60">
                          <a:solidFill>
                            <a:srgbClr val="504F51"/>
                          </a:solidFill>
                          <a:latin typeface="SimSun"/>
                          <a:cs typeface="SimSun"/>
                        </a:rPr>
                        <a:t>0.02Nm</a:t>
                      </a:r>
                      <a:endParaRPr sz="8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3180">
                        <a:lnSpc>
                          <a:spcPct val="100000"/>
                        </a:lnSpc>
                        <a:spcBef>
                          <a:spcPts val="195"/>
                        </a:spcBef>
                      </a:pPr>
                      <a:r>
                        <a:rPr dirty="0" sz="800" spc="-20">
                          <a:solidFill>
                            <a:srgbClr val="504F51"/>
                          </a:solidFill>
                          <a:latin typeface="SimSun"/>
                          <a:cs typeface="SimSun"/>
                        </a:rPr>
                        <a:t>0.1N</a:t>
                      </a:r>
                      <a:endParaRPr sz="8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4604">
                        <a:lnSpc>
                          <a:spcPct val="100000"/>
                        </a:lnSpc>
                        <a:spcBef>
                          <a:spcPts val="195"/>
                        </a:spcBef>
                      </a:pPr>
                      <a:r>
                        <a:rPr dirty="0" sz="800" spc="60">
                          <a:solidFill>
                            <a:srgbClr val="504F51"/>
                          </a:solidFill>
                          <a:latin typeface="SimSun"/>
                          <a:cs typeface="SimSun"/>
                        </a:rPr>
                        <a:t>0.02Nm</a:t>
                      </a:r>
                      <a:endParaRPr sz="8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66040">
                        <a:lnSpc>
                          <a:spcPct val="100000"/>
                        </a:lnSpc>
                        <a:spcBef>
                          <a:spcPts val="195"/>
                        </a:spcBef>
                      </a:pPr>
                      <a:r>
                        <a:rPr dirty="0" sz="800" spc="-20">
                          <a:solidFill>
                            <a:srgbClr val="504F51"/>
                          </a:solidFill>
                          <a:latin typeface="SimSun"/>
                          <a:cs typeface="SimSun"/>
                        </a:rPr>
                        <a:t>0.1N</a:t>
                      </a:r>
                      <a:endParaRPr sz="8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195"/>
                        </a:spcBef>
                      </a:pPr>
                      <a:r>
                        <a:rPr dirty="0" sz="800" spc="60">
                          <a:solidFill>
                            <a:srgbClr val="504F51"/>
                          </a:solidFill>
                          <a:latin typeface="SimSun"/>
                          <a:cs typeface="SimSun"/>
                        </a:rPr>
                        <a:t>0.02Nm</a:t>
                      </a:r>
                      <a:endParaRPr sz="8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140"/>
                        </a:spcBef>
                      </a:pPr>
                      <a:r>
                        <a:rPr dirty="0" sz="800" spc="-10">
                          <a:solidFill>
                            <a:srgbClr val="504F51"/>
                          </a:solidFill>
                          <a:latin typeface="SimSun"/>
                          <a:cs typeface="SimSun"/>
                        </a:rPr>
                        <a:t>力控相对精度</a:t>
                      </a:r>
                      <a:endParaRPr sz="800">
                        <a:latin typeface="SimSun"/>
                        <a:cs typeface="SimSun"/>
                      </a:endParaRPr>
                    </a:p>
                  </a:txBody>
                  <a:tcPr marL="0" marR="0" marB="0" marT="1778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0165">
                        <a:lnSpc>
                          <a:spcPct val="100000"/>
                        </a:lnSpc>
                        <a:spcBef>
                          <a:spcPts val="180"/>
                        </a:spcBef>
                      </a:pPr>
                      <a:r>
                        <a:rPr dirty="0" sz="800" spc="-20">
                          <a:solidFill>
                            <a:srgbClr val="504F51"/>
                          </a:solidFill>
                          <a:latin typeface="SimSun"/>
                          <a:cs typeface="SimSun"/>
                        </a:rPr>
                        <a:t>0.5N</a:t>
                      </a:r>
                      <a:endParaRPr sz="8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4450">
                        <a:lnSpc>
                          <a:spcPct val="100000"/>
                        </a:lnSpc>
                        <a:spcBef>
                          <a:spcPts val="180"/>
                        </a:spcBef>
                      </a:pPr>
                      <a:r>
                        <a:rPr dirty="0" sz="800" spc="65">
                          <a:solidFill>
                            <a:srgbClr val="504F51"/>
                          </a:solidFill>
                          <a:latin typeface="SimSun"/>
                          <a:cs typeface="SimSun"/>
                        </a:rPr>
                        <a:t>0.1Nm</a:t>
                      </a:r>
                      <a:endParaRPr sz="8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5085">
                        <a:lnSpc>
                          <a:spcPct val="100000"/>
                        </a:lnSpc>
                        <a:spcBef>
                          <a:spcPts val="180"/>
                        </a:spcBef>
                      </a:pPr>
                      <a:r>
                        <a:rPr dirty="0" sz="800" spc="-20">
                          <a:solidFill>
                            <a:srgbClr val="504F51"/>
                          </a:solidFill>
                          <a:latin typeface="SimSun"/>
                          <a:cs typeface="SimSun"/>
                        </a:rPr>
                        <a:t>0.5N</a:t>
                      </a:r>
                      <a:endParaRPr sz="8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4604">
                        <a:lnSpc>
                          <a:spcPct val="100000"/>
                        </a:lnSpc>
                        <a:spcBef>
                          <a:spcPts val="180"/>
                        </a:spcBef>
                      </a:pPr>
                      <a:r>
                        <a:rPr dirty="0" sz="800" spc="65">
                          <a:solidFill>
                            <a:srgbClr val="504F51"/>
                          </a:solidFill>
                          <a:latin typeface="SimSun"/>
                          <a:cs typeface="SimSun"/>
                        </a:rPr>
                        <a:t>0.1Nm</a:t>
                      </a:r>
                      <a:endParaRPr sz="8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3020">
                        <a:lnSpc>
                          <a:spcPct val="100000"/>
                        </a:lnSpc>
                        <a:spcBef>
                          <a:spcPts val="180"/>
                        </a:spcBef>
                      </a:pPr>
                      <a:r>
                        <a:rPr dirty="0" sz="800" spc="-20">
                          <a:solidFill>
                            <a:srgbClr val="504F51"/>
                          </a:solidFill>
                          <a:latin typeface="SimSun"/>
                          <a:cs typeface="SimSun"/>
                        </a:rPr>
                        <a:t>0.5N</a:t>
                      </a:r>
                      <a:endParaRPr sz="8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4604">
                        <a:lnSpc>
                          <a:spcPct val="100000"/>
                        </a:lnSpc>
                        <a:spcBef>
                          <a:spcPts val="180"/>
                        </a:spcBef>
                      </a:pPr>
                      <a:r>
                        <a:rPr dirty="0" sz="800" spc="65">
                          <a:solidFill>
                            <a:srgbClr val="504F51"/>
                          </a:solidFill>
                          <a:latin typeface="SimSun"/>
                          <a:cs typeface="SimSun"/>
                        </a:rPr>
                        <a:t>0.1Nm</a:t>
                      </a:r>
                      <a:endParaRPr sz="8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5244">
                        <a:lnSpc>
                          <a:spcPct val="100000"/>
                        </a:lnSpc>
                        <a:spcBef>
                          <a:spcPts val="180"/>
                        </a:spcBef>
                      </a:pPr>
                      <a:r>
                        <a:rPr dirty="0" sz="800" spc="-20">
                          <a:solidFill>
                            <a:srgbClr val="504F51"/>
                          </a:solidFill>
                          <a:latin typeface="SimSun"/>
                          <a:cs typeface="SimSun"/>
                        </a:rPr>
                        <a:t>0.5N</a:t>
                      </a:r>
                      <a:endParaRPr sz="8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7150">
                        <a:lnSpc>
                          <a:spcPct val="100000"/>
                        </a:lnSpc>
                        <a:spcBef>
                          <a:spcPts val="180"/>
                        </a:spcBef>
                      </a:pPr>
                      <a:r>
                        <a:rPr dirty="0" sz="800" spc="65">
                          <a:solidFill>
                            <a:srgbClr val="504F51"/>
                          </a:solidFill>
                          <a:latin typeface="SimSun"/>
                          <a:cs typeface="SimSun"/>
                        </a:rPr>
                        <a:t>0.1Nm</a:t>
                      </a:r>
                      <a:endParaRPr sz="80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120"/>
                        </a:spcBef>
                      </a:pPr>
                      <a:r>
                        <a:rPr dirty="0" sz="800" spc="-10">
                          <a:solidFill>
                            <a:srgbClr val="504F51"/>
                          </a:solidFill>
                          <a:latin typeface="SimSun"/>
                          <a:cs typeface="SimSun"/>
                        </a:rPr>
                        <a:t>笛卡尔刚度可调范围</a:t>
                      </a:r>
                      <a:endParaRPr sz="800">
                        <a:latin typeface="SimSun"/>
                        <a:cs typeface="SimSun"/>
                      </a:endParaRPr>
                    </a:p>
                  </a:txBody>
                  <a:tcPr marL="0" marR="0" marB="0" marT="15240">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102870">
                        <a:lnSpc>
                          <a:spcPct val="100000"/>
                        </a:lnSpc>
                        <a:spcBef>
                          <a:spcPts val="210"/>
                        </a:spcBef>
                      </a:pPr>
                      <a:r>
                        <a:rPr dirty="0" sz="750" spc="-10">
                          <a:solidFill>
                            <a:srgbClr val="504F51"/>
                          </a:solidFill>
                          <a:latin typeface="SimSun"/>
                          <a:cs typeface="SimSun"/>
                        </a:rPr>
                        <a:t>0~3000N/m，0~300Nm/rad</a:t>
                      </a:r>
                      <a:endParaRPr sz="75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9370">
                        <a:lnSpc>
                          <a:spcPct val="100000"/>
                        </a:lnSpc>
                        <a:spcBef>
                          <a:spcPts val="210"/>
                        </a:spcBef>
                      </a:pPr>
                      <a:r>
                        <a:rPr dirty="0" sz="750" spc="-10">
                          <a:solidFill>
                            <a:srgbClr val="504F51"/>
                          </a:solidFill>
                          <a:latin typeface="SimSun"/>
                          <a:cs typeface="SimSun"/>
                        </a:rPr>
                        <a:t>0~3000N/m，0~300Nm/rad</a:t>
                      </a:r>
                      <a:endParaRPr sz="75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9370">
                        <a:lnSpc>
                          <a:spcPct val="100000"/>
                        </a:lnSpc>
                        <a:spcBef>
                          <a:spcPts val="210"/>
                        </a:spcBef>
                      </a:pPr>
                      <a:r>
                        <a:rPr dirty="0" sz="750" spc="-10">
                          <a:solidFill>
                            <a:srgbClr val="504F51"/>
                          </a:solidFill>
                          <a:latin typeface="SimSun"/>
                          <a:cs typeface="SimSun"/>
                        </a:rPr>
                        <a:t>0~3000N/m，0~300Nm/rad</a:t>
                      </a:r>
                      <a:endParaRPr sz="75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9370">
                        <a:lnSpc>
                          <a:spcPct val="100000"/>
                        </a:lnSpc>
                        <a:spcBef>
                          <a:spcPts val="210"/>
                        </a:spcBef>
                      </a:pPr>
                      <a:r>
                        <a:rPr dirty="0" sz="750" spc="-10">
                          <a:solidFill>
                            <a:srgbClr val="504F51"/>
                          </a:solidFill>
                          <a:latin typeface="SimSun"/>
                          <a:cs typeface="SimSun"/>
                        </a:rPr>
                        <a:t>0~3000N/m，0~300Nm/rad</a:t>
                      </a:r>
                      <a:endParaRPr sz="75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r>
            </a:tbl>
          </a:graphicData>
        </a:graphic>
      </p:graphicFrame>
      <p:sp>
        <p:nvSpPr>
          <p:cNvPr id="7" name="object 7" descr=""/>
          <p:cNvSpPr txBox="1"/>
          <p:nvPr/>
        </p:nvSpPr>
        <p:spPr>
          <a:xfrm>
            <a:off x="795324" y="3256246"/>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性能</a:t>
            </a:r>
            <a:endParaRPr sz="1000">
              <a:latin typeface="Microsoft JhengHei"/>
              <a:cs typeface="Microsoft JhengHei"/>
            </a:endParaRPr>
          </a:p>
        </p:txBody>
      </p:sp>
      <p:graphicFrame>
        <p:nvGraphicFramePr>
          <p:cNvPr id="8" name="object 8" descr=""/>
          <p:cNvGraphicFramePr>
            <a:graphicFrameLocks noGrp="1"/>
          </p:cNvGraphicFramePr>
          <p:nvPr/>
        </p:nvGraphicFramePr>
        <p:xfrm>
          <a:off x="806574" y="5062917"/>
          <a:ext cx="6032500" cy="1525904"/>
        </p:xfrm>
        <a:graphic>
          <a:graphicData uri="http://schemas.openxmlformats.org/drawingml/2006/table">
            <a:tbl>
              <a:tblPr firstRow="1" bandRow="1">
                <a:tableStyleId>{2D5ABB26-0587-4C30-8999-92F81FD0307C}</a:tableStyleId>
              </a:tblPr>
              <a:tblGrid>
                <a:gridCol w="972185"/>
                <a:gridCol w="660400"/>
                <a:gridCol w="660400"/>
                <a:gridCol w="596900"/>
                <a:gridCol w="622300"/>
                <a:gridCol w="584200"/>
                <a:gridCol w="647700"/>
                <a:gridCol w="584200"/>
                <a:gridCol w="628014"/>
              </a:tblGrid>
              <a:tr h="169545">
                <a:tc>
                  <a:txBody>
                    <a:bodyPr/>
                    <a:lstStyle/>
                    <a:p>
                      <a:pPr marL="1270">
                        <a:lnSpc>
                          <a:spcPct val="100000"/>
                        </a:lnSpc>
                        <a:spcBef>
                          <a:spcPts val="260"/>
                        </a:spcBef>
                      </a:pPr>
                      <a:r>
                        <a:rPr dirty="0" sz="800" spc="-15">
                          <a:solidFill>
                            <a:srgbClr val="504F51"/>
                          </a:solidFill>
                          <a:latin typeface="SimSun"/>
                          <a:cs typeface="SimSun"/>
                        </a:rPr>
                        <a:t>可重复性</a:t>
                      </a:r>
                      <a:endParaRPr sz="800">
                        <a:latin typeface="SimSun"/>
                        <a:cs typeface="SimSun"/>
                      </a:endParaRPr>
                    </a:p>
                  </a:txBody>
                  <a:tcPr marL="0" marR="0" marB="0" marT="33020">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427355">
                        <a:lnSpc>
                          <a:spcPct val="100000"/>
                        </a:lnSpc>
                        <a:spcBef>
                          <a:spcPts val="260"/>
                        </a:spcBef>
                      </a:pPr>
                      <a:r>
                        <a:rPr dirty="0" sz="800" spc="-20">
                          <a:solidFill>
                            <a:srgbClr val="504F51"/>
                          </a:solidFill>
                          <a:latin typeface="SimSun"/>
                          <a:cs typeface="SimSun"/>
                        </a:rPr>
                        <a:t>±0.02</a:t>
                      </a:r>
                      <a:r>
                        <a:rPr dirty="0" sz="800" spc="-200">
                          <a:solidFill>
                            <a:srgbClr val="504F51"/>
                          </a:solidFill>
                          <a:latin typeface="SimSun"/>
                          <a:cs typeface="SimSun"/>
                        </a:rPr>
                        <a:t> </a:t>
                      </a:r>
                      <a:r>
                        <a:rPr dirty="0" sz="800" spc="305">
                          <a:solidFill>
                            <a:srgbClr val="504F51"/>
                          </a:solidFill>
                          <a:latin typeface="SimSun"/>
                          <a:cs typeface="SimSun"/>
                        </a:rPr>
                        <a:t>mm</a:t>
                      </a:r>
                      <a:endParaRPr sz="8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38455">
                        <a:lnSpc>
                          <a:spcPct val="100000"/>
                        </a:lnSpc>
                        <a:spcBef>
                          <a:spcPts val="260"/>
                        </a:spcBef>
                      </a:pPr>
                      <a:r>
                        <a:rPr dirty="0" sz="800" spc="-20">
                          <a:solidFill>
                            <a:srgbClr val="504F51"/>
                          </a:solidFill>
                          <a:latin typeface="SimSun"/>
                          <a:cs typeface="SimSun"/>
                        </a:rPr>
                        <a:t>±0.03</a:t>
                      </a:r>
                      <a:r>
                        <a:rPr dirty="0" sz="800" spc="-200">
                          <a:solidFill>
                            <a:srgbClr val="504F51"/>
                          </a:solidFill>
                          <a:latin typeface="SimSun"/>
                          <a:cs typeface="SimSun"/>
                        </a:rPr>
                        <a:t> </a:t>
                      </a:r>
                      <a:r>
                        <a:rPr dirty="0" sz="800" spc="305">
                          <a:solidFill>
                            <a:srgbClr val="504F51"/>
                          </a:solidFill>
                          <a:latin typeface="SimSun"/>
                          <a:cs typeface="SimSun"/>
                        </a:rPr>
                        <a:t>mm</a:t>
                      </a:r>
                      <a:endParaRPr sz="8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38455">
                        <a:lnSpc>
                          <a:spcPct val="100000"/>
                        </a:lnSpc>
                        <a:spcBef>
                          <a:spcPts val="260"/>
                        </a:spcBef>
                      </a:pPr>
                      <a:r>
                        <a:rPr dirty="0" sz="800" spc="-20">
                          <a:solidFill>
                            <a:srgbClr val="504F51"/>
                          </a:solidFill>
                          <a:latin typeface="SimSun"/>
                          <a:cs typeface="SimSun"/>
                        </a:rPr>
                        <a:t>±0.03</a:t>
                      </a:r>
                      <a:r>
                        <a:rPr dirty="0" sz="800" spc="-200">
                          <a:solidFill>
                            <a:srgbClr val="504F51"/>
                          </a:solidFill>
                          <a:latin typeface="SimSun"/>
                          <a:cs typeface="SimSun"/>
                        </a:rPr>
                        <a:t> </a:t>
                      </a:r>
                      <a:r>
                        <a:rPr dirty="0" sz="800" spc="305">
                          <a:solidFill>
                            <a:srgbClr val="504F51"/>
                          </a:solidFill>
                          <a:latin typeface="SimSun"/>
                          <a:cs typeface="SimSun"/>
                        </a:rPr>
                        <a:t>mm</a:t>
                      </a:r>
                      <a:endParaRPr sz="8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38455">
                        <a:lnSpc>
                          <a:spcPct val="100000"/>
                        </a:lnSpc>
                        <a:spcBef>
                          <a:spcPts val="260"/>
                        </a:spcBef>
                      </a:pPr>
                      <a:r>
                        <a:rPr dirty="0" sz="800" spc="-20">
                          <a:solidFill>
                            <a:srgbClr val="504F51"/>
                          </a:solidFill>
                          <a:latin typeface="SimSun"/>
                          <a:cs typeface="SimSun"/>
                        </a:rPr>
                        <a:t>±0.05</a:t>
                      </a:r>
                      <a:r>
                        <a:rPr dirty="0" sz="800" spc="-200">
                          <a:solidFill>
                            <a:srgbClr val="504F51"/>
                          </a:solidFill>
                          <a:latin typeface="SimSun"/>
                          <a:cs typeface="SimSun"/>
                        </a:rPr>
                        <a:t> </a:t>
                      </a:r>
                      <a:r>
                        <a:rPr dirty="0" sz="800" spc="305">
                          <a:solidFill>
                            <a:srgbClr val="504F51"/>
                          </a:solidFill>
                          <a:latin typeface="SimSun"/>
                          <a:cs typeface="SimSun"/>
                        </a:rPr>
                        <a:t>mm</a:t>
                      </a:r>
                      <a:endParaRPr sz="800">
                        <a:latin typeface="SimSun"/>
                        <a:cs typeface="SimSun"/>
                      </a:endParaRPr>
                    </a:p>
                  </a:txBody>
                  <a:tcPr marL="0" marR="0" marB="0" marT="3302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r>
              <a:tr h="169545">
                <a:tc>
                  <a:txBody>
                    <a:bodyPr/>
                    <a:lstStyle/>
                    <a:p>
                      <a:pPr marL="1270">
                        <a:lnSpc>
                          <a:spcPct val="100000"/>
                        </a:lnSpc>
                        <a:spcBef>
                          <a:spcPts val="245"/>
                        </a:spcBef>
                      </a:pPr>
                      <a:r>
                        <a:rPr dirty="0" sz="800" spc="-15">
                          <a:solidFill>
                            <a:srgbClr val="504F51"/>
                          </a:solidFill>
                          <a:latin typeface="SimSun"/>
                          <a:cs typeface="SimSun"/>
                        </a:rPr>
                        <a:t>运动关节</a:t>
                      </a:r>
                      <a:endParaRPr sz="800">
                        <a:latin typeface="SimSun"/>
                        <a:cs typeface="SimSun"/>
                      </a:endParaRPr>
                    </a:p>
                  </a:txBody>
                  <a:tcPr marL="0" marR="0" marB="0" marT="3111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5085">
                        <a:lnSpc>
                          <a:spcPct val="100000"/>
                        </a:lnSpc>
                        <a:spcBef>
                          <a:spcPts val="245"/>
                        </a:spcBef>
                      </a:pPr>
                      <a:r>
                        <a:rPr dirty="0" sz="800" spc="-15">
                          <a:solidFill>
                            <a:srgbClr val="504F51"/>
                          </a:solidFill>
                          <a:latin typeface="SimSun"/>
                          <a:cs typeface="SimSun"/>
                        </a:rPr>
                        <a:t>工作范围</a:t>
                      </a:r>
                      <a:endParaRPr sz="8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5560">
                        <a:lnSpc>
                          <a:spcPct val="100000"/>
                        </a:lnSpc>
                        <a:spcBef>
                          <a:spcPts val="245"/>
                        </a:spcBef>
                      </a:pPr>
                      <a:r>
                        <a:rPr dirty="0" sz="800" spc="-15">
                          <a:solidFill>
                            <a:srgbClr val="504F51"/>
                          </a:solidFill>
                          <a:latin typeface="SimSun"/>
                          <a:cs typeface="SimSun"/>
                        </a:rPr>
                        <a:t>最大速度</a:t>
                      </a:r>
                      <a:endParaRPr sz="8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10489">
                        <a:lnSpc>
                          <a:spcPct val="100000"/>
                        </a:lnSpc>
                        <a:spcBef>
                          <a:spcPts val="245"/>
                        </a:spcBef>
                      </a:pPr>
                      <a:r>
                        <a:rPr dirty="0" sz="800" spc="-15">
                          <a:solidFill>
                            <a:srgbClr val="504F51"/>
                          </a:solidFill>
                          <a:latin typeface="SimSun"/>
                          <a:cs typeface="SimSun"/>
                        </a:rPr>
                        <a:t>工作范围</a:t>
                      </a:r>
                      <a:endParaRPr sz="8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45"/>
                        </a:spcBef>
                      </a:pPr>
                      <a:r>
                        <a:rPr dirty="0" sz="800" spc="-15">
                          <a:solidFill>
                            <a:srgbClr val="504F51"/>
                          </a:solidFill>
                          <a:latin typeface="SimSun"/>
                          <a:cs typeface="SimSun"/>
                        </a:rPr>
                        <a:t>最大速度</a:t>
                      </a:r>
                      <a:endParaRPr sz="8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97790">
                        <a:lnSpc>
                          <a:spcPct val="100000"/>
                        </a:lnSpc>
                        <a:spcBef>
                          <a:spcPts val="245"/>
                        </a:spcBef>
                      </a:pPr>
                      <a:r>
                        <a:rPr dirty="0" sz="800" spc="-15">
                          <a:solidFill>
                            <a:srgbClr val="504F51"/>
                          </a:solidFill>
                          <a:latin typeface="SimSun"/>
                          <a:cs typeface="SimSun"/>
                        </a:rPr>
                        <a:t>工作范围</a:t>
                      </a:r>
                      <a:endParaRPr sz="8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45"/>
                        </a:spcBef>
                      </a:pPr>
                      <a:r>
                        <a:rPr dirty="0" sz="800" spc="-15">
                          <a:solidFill>
                            <a:srgbClr val="504F51"/>
                          </a:solidFill>
                          <a:latin typeface="SimSun"/>
                          <a:cs typeface="SimSun"/>
                        </a:rPr>
                        <a:t>最大速度</a:t>
                      </a:r>
                      <a:endParaRPr sz="8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6034">
                        <a:lnSpc>
                          <a:spcPct val="100000"/>
                        </a:lnSpc>
                        <a:spcBef>
                          <a:spcPts val="245"/>
                        </a:spcBef>
                      </a:pPr>
                      <a:r>
                        <a:rPr dirty="0" sz="800" spc="-15">
                          <a:solidFill>
                            <a:srgbClr val="504F51"/>
                          </a:solidFill>
                          <a:latin typeface="SimSun"/>
                          <a:cs typeface="SimSun"/>
                        </a:rPr>
                        <a:t>工作范围</a:t>
                      </a:r>
                      <a:endParaRPr sz="8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45"/>
                        </a:spcBef>
                      </a:pPr>
                      <a:r>
                        <a:rPr dirty="0" sz="800" spc="-15">
                          <a:solidFill>
                            <a:srgbClr val="504F51"/>
                          </a:solidFill>
                          <a:latin typeface="SimSun"/>
                          <a:cs typeface="SimSun"/>
                        </a:rPr>
                        <a:t>最大速度</a:t>
                      </a:r>
                      <a:endParaRPr sz="8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225"/>
                        </a:spcBef>
                      </a:pPr>
                      <a:r>
                        <a:rPr dirty="0" sz="800" spc="-25">
                          <a:solidFill>
                            <a:srgbClr val="504F51"/>
                          </a:solidFill>
                          <a:latin typeface="SimSun"/>
                          <a:cs typeface="SimSun"/>
                        </a:rPr>
                        <a:t>Axis</a:t>
                      </a:r>
                      <a:r>
                        <a:rPr dirty="0" sz="800" spc="-200">
                          <a:solidFill>
                            <a:srgbClr val="504F51"/>
                          </a:solidFill>
                          <a:latin typeface="SimSun"/>
                          <a:cs typeface="SimSun"/>
                        </a:rPr>
                        <a:t> </a:t>
                      </a:r>
                      <a:r>
                        <a:rPr dirty="0" sz="800" spc="5">
                          <a:solidFill>
                            <a:srgbClr val="504F51"/>
                          </a:solidFill>
                          <a:latin typeface="SimSun"/>
                          <a:cs typeface="SimSun"/>
                        </a:rPr>
                        <a:t>1</a:t>
                      </a:r>
                      <a:endParaRPr sz="800">
                        <a:latin typeface="SimSun"/>
                        <a:cs typeface="SimSun"/>
                      </a:endParaRPr>
                    </a:p>
                  </a:txBody>
                  <a:tcPr marL="0" marR="0" marB="0" marT="2857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69850">
                        <a:lnSpc>
                          <a:spcPct val="100000"/>
                        </a:lnSpc>
                        <a:spcBef>
                          <a:spcPts val="225"/>
                        </a:spcBef>
                      </a:pPr>
                      <a:r>
                        <a:rPr dirty="0" sz="800" spc="-10">
                          <a:solidFill>
                            <a:srgbClr val="504F51"/>
                          </a:solidFill>
                          <a:latin typeface="SimSun"/>
                          <a:cs typeface="SimSun"/>
                        </a:rPr>
                        <a:t>±360°</a:t>
                      </a:r>
                      <a:endParaRPr sz="8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5400">
                        <a:lnSpc>
                          <a:spcPct val="100000"/>
                        </a:lnSpc>
                        <a:spcBef>
                          <a:spcPts val="225"/>
                        </a:spcBef>
                      </a:pPr>
                      <a:r>
                        <a:rPr dirty="0" sz="800" spc="-10">
                          <a:solidFill>
                            <a:srgbClr val="504F51"/>
                          </a:solidFill>
                          <a:latin typeface="SimSun"/>
                          <a:cs typeface="SimSun"/>
                        </a:rPr>
                        <a:t>180°/s</a:t>
                      </a:r>
                      <a:endParaRPr sz="8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48590">
                        <a:lnSpc>
                          <a:spcPct val="100000"/>
                        </a:lnSpc>
                        <a:spcBef>
                          <a:spcPts val="225"/>
                        </a:spcBef>
                      </a:pPr>
                      <a:r>
                        <a:rPr dirty="0" sz="800" spc="-10">
                          <a:solidFill>
                            <a:srgbClr val="504F51"/>
                          </a:solidFill>
                          <a:latin typeface="SimSun"/>
                          <a:cs typeface="SimSun"/>
                        </a:rPr>
                        <a:t>±360°</a:t>
                      </a:r>
                      <a:endParaRPr sz="8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225"/>
                        </a:spcBef>
                      </a:pPr>
                      <a:r>
                        <a:rPr dirty="0" sz="800" spc="-10">
                          <a:solidFill>
                            <a:srgbClr val="504F51"/>
                          </a:solidFill>
                          <a:latin typeface="SimSun"/>
                          <a:cs typeface="SimSun"/>
                        </a:rPr>
                        <a:t>120°/s</a:t>
                      </a:r>
                      <a:endParaRPr sz="8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35890">
                        <a:lnSpc>
                          <a:spcPct val="100000"/>
                        </a:lnSpc>
                        <a:spcBef>
                          <a:spcPts val="225"/>
                        </a:spcBef>
                      </a:pPr>
                      <a:r>
                        <a:rPr dirty="0" sz="800" spc="-10">
                          <a:solidFill>
                            <a:srgbClr val="504F51"/>
                          </a:solidFill>
                          <a:latin typeface="SimSun"/>
                          <a:cs typeface="SimSun"/>
                        </a:rPr>
                        <a:t>±360°</a:t>
                      </a:r>
                      <a:endParaRPr sz="8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05">
                        <a:lnSpc>
                          <a:spcPct val="100000"/>
                        </a:lnSpc>
                        <a:spcBef>
                          <a:spcPts val="225"/>
                        </a:spcBef>
                      </a:pPr>
                      <a:r>
                        <a:rPr dirty="0" sz="800" spc="-10">
                          <a:solidFill>
                            <a:srgbClr val="504F51"/>
                          </a:solidFill>
                          <a:latin typeface="SimSun"/>
                          <a:cs typeface="SimSun"/>
                        </a:rPr>
                        <a:t>120°/s</a:t>
                      </a:r>
                      <a:endParaRPr sz="8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225"/>
                        </a:spcBef>
                      </a:pPr>
                      <a:r>
                        <a:rPr dirty="0" sz="800" spc="-10">
                          <a:solidFill>
                            <a:srgbClr val="504F51"/>
                          </a:solidFill>
                          <a:latin typeface="SimSun"/>
                          <a:cs typeface="SimSun"/>
                        </a:rPr>
                        <a:t>±360°</a:t>
                      </a:r>
                      <a:endParaRPr sz="8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9525">
                        <a:lnSpc>
                          <a:spcPct val="100000"/>
                        </a:lnSpc>
                        <a:spcBef>
                          <a:spcPts val="225"/>
                        </a:spcBef>
                      </a:pPr>
                      <a:r>
                        <a:rPr dirty="0" sz="800" spc="-10">
                          <a:solidFill>
                            <a:srgbClr val="504F51"/>
                          </a:solidFill>
                          <a:latin typeface="SimSun"/>
                          <a:cs typeface="SimSun"/>
                        </a:rPr>
                        <a:t>120°/s</a:t>
                      </a:r>
                      <a:endParaRPr sz="8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210"/>
                        </a:spcBef>
                      </a:pPr>
                      <a:r>
                        <a:rPr dirty="0" sz="800" spc="-25">
                          <a:solidFill>
                            <a:srgbClr val="504F51"/>
                          </a:solidFill>
                          <a:latin typeface="SimSun"/>
                          <a:cs typeface="SimSun"/>
                        </a:rPr>
                        <a:t>Axis</a:t>
                      </a:r>
                      <a:r>
                        <a:rPr dirty="0" sz="800" spc="-200">
                          <a:solidFill>
                            <a:srgbClr val="504F51"/>
                          </a:solidFill>
                          <a:latin typeface="SimSun"/>
                          <a:cs typeface="SimSun"/>
                        </a:rPr>
                        <a:t> </a:t>
                      </a:r>
                      <a:r>
                        <a:rPr dirty="0" sz="800" spc="5">
                          <a:solidFill>
                            <a:srgbClr val="504F51"/>
                          </a:solidFill>
                          <a:latin typeface="SimSun"/>
                          <a:cs typeface="SimSun"/>
                        </a:rPr>
                        <a:t>2</a:t>
                      </a:r>
                      <a:endParaRPr sz="800">
                        <a:latin typeface="SimSun"/>
                        <a:cs typeface="SimSun"/>
                      </a:endParaRPr>
                    </a:p>
                  </a:txBody>
                  <a:tcPr marL="0" marR="0" marB="0" marT="2667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69850">
                        <a:lnSpc>
                          <a:spcPct val="100000"/>
                        </a:lnSpc>
                        <a:spcBef>
                          <a:spcPts val="210"/>
                        </a:spcBef>
                      </a:pPr>
                      <a:r>
                        <a:rPr dirty="0" sz="800" spc="-10">
                          <a:solidFill>
                            <a:srgbClr val="504F51"/>
                          </a:solidFill>
                          <a:latin typeface="SimSun"/>
                          <a:cs typeface="SimSun"/>
                        </a:rPr>
                        <a:t>±360°</a:t>
                      </a:r>
                      <a:endParaRPr sz="8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5400">
                        <a:lnSpc>
                          <a:spcPct val="100000"/>
                        </a:lnSpc>
                        <a:spcBef>
                          <a:spcPts val="210"/>
                        </a:spcBef>
                      </a:pPr>
                      <a:r>
                        <a:rPr dirty="0" sz="800" spc="-10">
                          <a:solidFill>
                            <a:srgbClr val="504F51"/>
                          </a:solidFill>
                          <a:latin typeface="SimSun"/>
                          <a:cs typeface="SimSun"/>
                        </a:rPr>
                        <a:t>180°/s</a:t>
                      </a:r>
                      <a:endParaRPr sz="8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48590">
                        <a:lnSpc>
                          <a:spcPct val="100000"/>
                        </a:lnSpc>
                        <a:spcBef>
                          <a:spcPts val="210"/>
                        </a:spcBef>
                      </a:pPr>
                      <a:r>
                        <a:rPr dirty="0" sz="800" spc="-10">
                          <a:solidFill>
                            <a:srgbClr val="504F51"/>
                          </a:solidFill>
                          <a:latin typeface="SimSun"/>
                          <a:cs typeface="SimSun"/>
                        </a:rPr>
                        <a:t>±170°</a:t>
                      </a:r>
                      <a:endParaRPr sz="8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210"/>
                        </a:spcBef>
                      </a:pPr>
                      <a:r>
                        <a:rPr dirty="0" sz="800" spc="-10">
                          <a:solidFill>
                            <a:srgbClr val="504F51"/>
                          </a:solidFill>
                          <a:latin typeface="SimSun"/>
                          <a:cs typeface="SimSun"/>
                        </a:rPr>
                        <a:t>120°/s</a:t>
                      </a:r>
                      <a:endParaRPr sz="8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35890">
                        <a:lnSpc>
                          <a:spcPct val="100000"/>
                        </a:lnSpc>
                        <a:spcBef>
                          <a:spcPts val="210"/>
                        </a:spcBef>
                      </a:pPr>
                      <a:r>
                        <a:rPr dirty="0" sz="800" spc="-10">
                          <a:solidFill>
                            <a:srgbClr val="504F51"/>
                          </a:solidFill>
                          <a:latin typeface="SimSun"/>
                          <a:cs typeface="SimSun"/>
                        </a:rPr>
                        <a:t>±170°</a:t>
                      </a:r>
                      <a:endParaRPr sz="8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05">
                        <a:lnSpc>
                          <a:spcPct val="100000"/>
                        </a:lnSpc>
                        <a:spcBef>
                          <a:spcPts val="210"/>
                        </a:spcBef>
                      </a:pPr>
                      <a:r>
                        <a:rPr dirty="0" sz="800" spc="-10">
                          <a:solidFill>
                            <a:srgbClr val="504F51"/>
                          </a:solidFill>
                          <a:latin typeface="SimSun"/>
                          <a:cs typeface="SimSun"/>
                        </a:rPr>
                        <a:t>120°/s</a:t>
                      </a:r>
                      <a:endParaRPr sz="8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210"/>
                        </a:spcBef>
                      </a:pPr>
                      <a:r>
                        <a:rPr dirty="0" sz="800" spc="-10">
                          <a:solidFill>
                            <a:srgbClr val="504F51"/>
                          </a:solidFill>
                          <a:latin typeface="SimSun"/>
                          <a:cs typeface="SimSun"/>
                        </a:rPr>
                        <a:t>±360°</a:t>
                      </a:r>
                      <a:endParaRPr sz="8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9525">
                        <a:lnSpc>
                          <a:spcPct val="100000"/>
                        </a:lnSpc>
                        <a:spcBef>
                          <a:spcPts val="210"/>
                        </a:spcBef>
                      </a:pPr>
                      <a:r>
                        <a:rPr dirty="0" sz="800" spc="-10">
                          <a:solidFill>
                            <a:srgbClr val="504F51"/>
                          </a:solidFill>
                          <a:latin typeface="SimSun"/>
                          <a:cs typeface="SimSun"/>
                        </a:rPr>
                        <a:t>120°/s</a:t>
                      </a:r>
                      <a:endParaRPr sz="80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190"/>
                        </a:spcBef>
                      </a:pPr>
                      <a:r>
                        <a:rPr dirty="0" sz="800" spc="-25">
                          <a:solidFill>
                            <a:srgbClr val="504F51"/>
                          </a:solidFill>
                          <a:latin typeface="SimSun"/>
                          <a:cs typeface="SimSun"/>
                        </a:rPr>
                        <a:t>Axis</a:t>
                      </a:r>
                      <a:r>
                        <a:rPr dirty="0" sz="800" spc="-200">
                          <a:solidFill>
                            <a:srgbClr val="504F51"/>
                          </a:solidFill>
                          <a:latin typeface="SimSun"/>
                          <a:cs typeface="SimSun"/>
                        </a:rPr>
                        <a:t> </a:t>
                      </a:r>
                      <a:r>
                        <a:rPr dirty="0" sz="800" spc="5">
                          <a:solidFill>
                            <a:srgbClr val="504F51"/>
                          </a:solidFill>
                          <a:latin typeface="SimSun"/>
                          <a:cs typeface="SimSun"/>
                        </a:rPr>
                        <a:t>3</a:t>
                      </a:r>
                      <a:endParaRPr sz="800">
                        <a:latin typeface="SimSun"/>
                        <a:cs typeface="SimSun"/>
                      </a:endParaRPr>
                    </a:p>
                  </a:txBody>
                  <a:tcPr marL="0" marR="0" marB="0" marT="2413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69850">
                        <a:lnSpc>
                          <a:spcPct val="100000"/>
                        </a:lnSpc>
                        <a:spcBef>
                          <a:spcPts val="190"/>
                        </a:spcBef>
                      </a:pPr>
                      <a:r>
                        <a:rPr dirty="0" sz="800" spc="-10">
                          <a:solidFill>
                            <a:srgbClr val="504F51"/>
                          </a:solidFill>
                          <a:latin typeface="SimSun"/>
                          <a:cs typeface="SimSun"/>
                        </a:rPr>
                        <a:t>±360°</a:t>
                      </a:r>
                      <a:endParaRPr sz="8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5400">
                        <a:lnSpc>
                          <a:spcPct val="100000"/>
                        </a:lnSpc>
                        <a:spcBef>
                          <a:spcPts val="190"/>
                        </a:spcBef>
                      </a:pPr>
                      <a:r>
                        <a:rPr dirty="0" sz="800" spc="-10">
                          <a:solidFill>
                            <a:srgbClr val="504F51"/>
                          </a:solidFill>
                          <a:latin typeface="SimSun"/>
                          <a:cs typeface="SimSun"/>
                        </a:rPr>
                        <a:t>234°/s</a:t>
                      </a:r>
                      <a:endParaRPr sz="8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48590">
                        <a:lnSpc>
                          <a:spcPct val="100000"/>
                        </a:lnSpc>
                        <a:spcBef>
                          <a:spcPts val="190"/>
                        </a:spcBef>
                      </a:pPr>
                      <a:r>
                        <a:rPr dirty="0" sz="800" spc="-10">
                          <a:solidFill>
                            <a:srgbClr val="504F51"/>
                          </a:solidFill>
                          <a:latin typeface="SimSun"/>
                          <a:cs typeface="SimSun"/>
                        </a:rPr>
                        <a:t>±360°</a:t>
                      </a:r>
                      <a:endParaRPr sz="8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90"/>
                        </a:spcBef>
                      </a:pPr>
                      <a:r>
                        <a:rPr dirty="0" sz="800" spc="-10">
                          <a:solidFill>
                            <a:srgbClr val="504F51"/>
                          </a:solidFill>
                          <a:latin typeface="SimSun"/>
                          <a:cs typeface="SimSun"/>
                        </a:rPr>
                        <a:t>180°/s</a:t>
                      </a:r>
                      <a:endParaRPr sz="8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35890">
                        <a:lnSpc>
                          <a:spcPct val="100000"/>
                        </a:lnSpc>
                        <a:spcBef>
                          <a:spcPts val="190"/>
                        </a:spcBef>
                      </a:pPr>
                      <a:r>
                        <a:rPr dirty="0" sz="800" spc="-10">
                          <a:solidFill>
                            <a:srgbClr val="504F51"/>
                          </a:solidFill>
                          <a:latin typeface="SimSun"/>
                          <a:cs typeface="SimSun"/>
                        </a:rPr>
                        <a:t>±165°</a:t>
                      </a:r>
                      <a:endParaRPr sz="8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05">
                        <a:lnSpc>
                          <a:spcPct val="100000"/>
                        </a:lnSpc>
                        <a:spcBef>
                          <a:spcPts val="190"/>
                        </a:spcBef>
                      </a:pPr>
                      <a:r>
                        <a:rPr dirty="0" sz="800" spc="-10">
                          <a:solidFill>
                            <a:srgbClr val="504F51"/>
                          </a:solidFill>
                          <a:latin typeface="SimSun"/>
                          <a:cs typeface="SimSun"/>
                        </a:rPr>
                        <a:t>180°/s</a:t>
                      </a:r>
                      <a:endParaRPr sz="8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90"/>
                        </a:spcBef>
                      </a:pPr>
                      <a:r>
                        <a:rPr dirty="0" sz="800" spc="-10">
                          <a:solidFill>
                            <a:srgbClr val="504F51"/>
                          </a:solidFill>
                          <a:latin typeface="SimSun"/>
                          <a:cs typeface="SimSun"/>
                        </a:rPr>
                        <a:t>±170°</a:t>
                      </a:r>
                      <a:endParaRPr sz="8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9525">
                        <a:lnSpc>
                          <a:spcPct val="100000"/>
                        </a:lnSpc>
                        <a:spcBef>
                          <a:spcPts val="190"/>
                        </a:spcBef>
                      </a:pPr>
                      <a:r>
                        <a:rPr dirty="0" sz="800" spc="-10">
                          <a:solidFill>
                            <a:srgbClr val="504F51"/>
                          </a:solidFill>
                          <a:latin typeface="SimSun"/>
                          <a:cs typeface="SimSun"/>
                        </a:rPr>
                        <a:t>120°/s</a:t>
                      </a:r>
                      <a:endParaRPr sz="8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175"/>
                        </a:spcBef>
                      </a:pPr>
                      <a:r>
                        <a:rPr dirty="0" sz="800" spc="-25">
                          <a:solidFill>
                            <a:srgbClr val="504F51"/>
                          </a:solidFill>
                          <a:latin typeface="SimSun"/>
                          <a:cs typeface="SimSun"/>
                        </a:rPr>
                        <a:t>Axis</a:t>
                      </a:r>
                      <a:r>
                        <a:rPr dirty="0" sz="800" spc="-200">
                          <a:solidFill>
                            <a:srgbClr val="504F51"/>
                          </a:solidFill>
                          <a:latin typeface="SimSun"/>
                          <a:cs typeface="SimSun"/>
                        </a:rPr>
                        <a:t> </a:t>
                      </a:r>
                      <a:r>
                        <a:rPr dirty="0" sz="800" spc="5">
                          <a:solidFill>
                            <a:srgbClr val="504F51"/>
                          </a:solidFill>
                          <a:latin typeface="SimSun"/>
                          <a:cs typeface="SimSun"/>
                        </a:rPr>
                        <a:t>4</a:t>
                      </a:r>
                      <a:endParaRPr sz="800">
                        <a:latin typeface="SimSun"/>
                        <a:cs typeface="SimSun"/>
                      </a:endParaRPr>
                    </a:p>
                  </a:txBody>
                  <a:tcPr marL="0" marR="0" marB="0" marT="2222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69850">
                        <a:lnSpc>
                          <a:spcPct val="100000"/>
                        </a:lnSpc>
                        <a:spcBef>
                          <a:spcPts val="175"/>
                        </a:spcBef>
                      </a:pPr>
                      <a:r>
                        <a:rPr dirty="0" sz="800" spc="-10">
                          <a:solidFill>
                            <a:srgbClr val="504F51"/>
                          </a:solidFill>
                          <a:latin typeface="SimSun"/>
                          <a:cs typeface="SimSun"/>
                        </a:rPr>
                        <a:t>±360°</a:t>
                      </a:r>
                      <a:endParaRPr sz="8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5400">
                        <a:lnSpc>
                          <a:spcPct val="100000"/>
                        </a:lnSpc>
                        <a:spcBef>
                          <a:spcPts val="175"/>
                        </a:spcBef>
                      </a:pPr>
                      <a:r>
                        <a:rPr dirty="0" sz="800" spc="-10">
                          <a:solidFill>
                            <a:srgbClr val="504F51"/>
                          </a:solidFill>
                          <a:latin typeface="SimSun"/>
                          <a:cs typeface="SimSun"/>
                        </a:rPr>
                        <a:t>240°/s</a:t>
                      </a:r>
                      <a:endParaRPr sz="8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48590">
                        <a:lnSpc>
                          <a:spcPct val="100000"/>
                        </a:lnSpc>
                        <a:spcBef>
                          <a:spcPts val="175"/>
                        </a:spcBef>
                      </a:pPr>
                      <a:r>
                        <a:rPr dirty="0" sz="800" spc="-10">
                          <a:solidFill>
                            <a:srgbClr val="504F51"/>
                          </a:solidFill>
                          <a:latin typeface="SimSun"/>
                          <a:cs typeface="SimSun"/>
                        </a:rPr>
                        <a:t>±360°</a:t>
                      </a:r>
                      <a:endParaRPr sz="8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75"/>
                        </a:spcBef>
                      </a:pPr>
                      <a:r>
                        <a:rPr dirty="0" sz="800" spc="-10">
                          <a:solidFill>
                            <a:srgbClr val="504F51"/>
                          </a:solidFill>
                          <a:latin typeface="SimSun"/>
                          <a:cs typeface="SimSun"/>
                        </a:rPr>
                        <a:t>234°/s</a:t>
                      </a:r>
                      <a:endParaRPr sz="8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35890">
                        <a:lnSpc>
                          <a:spcPct val="100000"/>
                        </a:lnSpc>
                        <a:spcBef>
                          <a:spcPts val="175"/>
                        </a:spcBef>
                      </a:pPr>
                      <a:r>
                        <a:rPr dirty="0" sz="800" spc="-10">
                          <a:solidFill>
                            <a:srgbClr val="504F51"/>
                          </a:solidFill>
                          <a:latin typeface="SimSun"/>
                          <a:cs typeface="SimSun"/>
                        </a:rPr>
                        <a:t>±360°</a:t>
                      </a:r>
                      <a:endParaRPr sz="8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05">
                        <a:lnSpc>
                          <a:spcPct val="100000"/>
                        </a:lnSpc>
                        <a:spcBef>
                          <a:spcPts val="175"/>
                        </a:spcBef>
                      </a:pPr>
                      <a:r>
                        <a:rPr dirty="0" sz="800" spc="-10">
                          <a:solidFill>
                            <a:srgbClr val="504F51"/>
                          </a:solidFill>
                          <a:latin typeface="SimSun"/>
                          <a:cs typeface="SimSun"/>
                        </a:rPr>
                        <a:t>180°/s</a:t>
                      </a:r>
                      <a:endParaRPr sz="8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75"/>
                        </a:spcBef>
                      </a:pPr>
                      <a:r>
                        <a:rPr dirty="0" sz="800" spc="-10">
                          <a:solidFill>
                            <a:srgbClr val="504F51"/>
                          </a:solidFill>
                          <a:latin typeface="SimSun"/>
                          <a:cs typeface="SimSun"/>
                        </a:rPr>
                        <a:t>±360°</a:t>
                      </a:r>
                      <a:endParaRPr sz="8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9525">
                        <a:lnSpc>
                          <a:spcPct val="100000"/>
                        </a:lnSpc>
                        <a:spcBef>
                          <a:spcPts val="175"/>
                        </a:spcBef>
                      </a:pPr>
                      <a:r>
                        <a:rPr dirty="0" sz="800" spc="-10">
                          <a:solidFill>
                            <a:srgbClr val="504F51"/>
                          </a:solidFill>
                          <a:latin typeface="SimSun"/>
                          <a:cs typeface="SimSun"/>
                        </a:rPr>
                        <a:t>180°/s</a:t>
                      </a:r>
                      <a:endParaRPr sz="8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160"/>
                        </a:spcBef>
                      </a:pPr>
                      <a:r>
                        <a:rPr dirty="0" sz="800" spc="-25">
                          <a:solidFill>
                            <a:srgbClr val="504F51"/>
                          </a:solidFill>
                          <a:latin typeface="SimSun"/>
                          <a:cs typeface="SimSun"/>
                        </a:rPr>
                        <a:t>Axis</a:t>
                      </a:r>
                      <a:r>
                        <a:rPr dirty="0" sz="800" spc="-200">
                          <a:solidFill>
                            <a:srgbClr val="504F51"/>
                          </a:solidFill>
                          <a:latin typeface="SimSun"/>
                          <a:cs typeface="SimSun"/>
                        </a:rPr>
                        <a:t> </a:t>
                      </a:r>
                      <a:r>
                        <a:rPr dirty="0" sz="800" spc="5">
                          <a:solidFill>
                            <a:srgbClr val="504F51"/>
                          </a:solidFill>
                          <a:latin typeface="SimSun"/>
                          <a:cs typeface="SimSun"/>
                        </a:rPr>
                        <a:t>5</a:t>
                      </a:r>
                      <a:endParaRPr sz="800">
                        <a:latin typeface="SimSun"/>
                        <a:cs typeface="SimSun"/>
                      </a:endParaRPr>
                    </a:p>
                  </a:txBody>
                  <a:tcPr marL="0" marR="0" marB="0" marT="2032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69850">
                        <a:lnSpc>
                          <a:spcPct val="100000"/>
                        </a:lnSpc>
                        <a:spcBef>
                          <a:spcPts val="160"/>
                        </a:spcBef>
                      </a:pPr>
                      <a:r>
                        <a:rPr dirty="0" sz="800" spc="-10">
                          <a:solidFill>
                            <a:srgbClr val="504F51"/>
                          </a:solidFill>
                          <a:latin typeface="SimSun"/>
                          <a:cs typeface="SimSun"/>
                        </a:rPr>
                        <a:t>±360°</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5400">
                        <a:lnSpc>
                          <a:spcPct val="100000"/>
                        </a:lnSpc>
                        <a:spcBef>
                          <a:spcPts val="160"/>
                        </a:spcBef>
                      </a:pPr>
                      <a:r>
                        <a:rPr dirty="0" sz="800" spc="-10">
                          <a:solidFill>
                            <a:srgbClr val="504F51"/>
                          </a:solidFill>
                          <a:latin typeface="SimSun"/>
                          <a:cs typeface="SimSun"/>
                        </a:rPr>
                        <a:t>240°/s</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48590">
                        <a:lnSpc>
                          <a:spcPct val="100000"/>
                        </a:lnSpc>
                        <a:spcBef>
                          <a:spcPts val="160"/>
                        </a:spcBef>
                      </a:pPr>
                      <a:r>
                        <a:rPr dirty="0" sz="800" spc="-10">
                          <a:solidFill>
                            <a:srgbClr val="504F51"/>
                          </a:solidFill>
                          <a:latin typeface="SimSun"/>
                          <a:cs typeface="SimSun"/>
                        </a:rPr>
                        <a:t>±360°</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60"/>
                        </a:spcBef>
                      </a:pPr>
                      <a:r>
                        <a:rPr dirty="0" sz="800" spc="-10">
                          <a:solidFill>
                            <a:srgbClr val="504F51"/>
                          </a:solidFill>
                          <a:latin typeface="SimSun"/>
                          <a:cs typeface="SimSun"/>
                        </a:rPr>
                        <a:t>240°/s</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35890">
                        <a:lnSpc>
                          <a:spcPct val="100000"/>
                        </a:lnSpc>
                        <a:spcBef>
                          <a:spcPts val="160"/>
                        </a:spcBef>
                      </a:pPr>
                      <a:r>
                        <a:rPr dirty="0" sz="800" spc="-10">
                          <a:solidFill>
                            <a:srgbClr val="504F51"/>
                          </a:solidFill>
                          <a:latin typeface="SimSun"/>
                          <a:cs typeface="SimSun"/>
                        </a:rPr>
                        <a:t>±360°</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05">
                        <a:lnSpc>
                          <a:spcPct val="100000"/>
                        </a:lnSpc>
                        <a:spcBef>
                          <a:spcPts val="160"/>
                        </a:spcBef>
                      </a:pPr>
                      <a:r>
                        <a:rPr dirty="0" sz="800" spc="-10">
                          <a:solidFill>
                            <a:srgbClr val="504F51"/>
                          </a:solidFill>
                          <a:latin typeface="SimSun"/>
                          <a:cs typeface="SimSun"/>
                        </a:rPr>
                        <a:t>180°/s</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60"/>
                        </a:spcBef>
                      </a:pPr>
                      <a:r>
                        <a:rPr dirty="0" sz="800" spc="-10">
                          <a:solidFill>
                            <a:srgbClr val="504F51"/>
                          </a:solidFill>
                          <a:latin typeface="SimSun"/>
                          <a:cs typeface="SimSun"/>
                        </a:rPr>
                        <a:t>±360°</a:t>
                      </a:r>
                      <a:endParaRPr sz="800">
                        <a:latin typeface="SimSun"/>
                        <a:cs typeface="SimSun"/>
                      </a:endParaRPr>
                    </a:p>
                  </a:txBody>
                  <a:tcPr marL="0" marR="0" marB="0" marT="203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9525">
                        <a:lnSpc>
                          <a:spcPct val="100000"/>
                        </a:lnSpc>
                        <a:spcBef>
                          <a:spcPts val="160"/>
                        </a:spcBef>
                      </a:pPr>
                      <a:r>
                        <a:rPr dirty="0" sz="800" spc="-10">
                          <a:solidFill>
                            <a:srgbClr val="504F51"/>
                          </a:solidFill>
                          <a:latin typeface="SimSun"/>
                          <a:cs typeface="SimSun"/>
                        </a:rPr>
                        <a:t>234°/s</a:t>
                      </a:r>
                      <a:endParaRPr sz="800">
                        <a:latin typeface="SimSun"/>
                        <a:cs typeface="SimSun"/>
                      </a:endParaRPr>
                    </a:p>
                  </a:txBody>
                  <a:tcPr marL="0" marR="0" marB="0" marT="20320">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140"/>
                        </a:spcBef>
                      </a:pPr>
                      <a:r>
                        <a:rPr dirty="0" sz="800" spc="-25">
                          <a:solidFill>
                            <a:srgbClr val="504F51"/>
                          </a:solidFill>
                          <a:latin typeface="SimSun"/>
                          <a:cs typeface="SimSun"/>
                        </a:rPr>
                        <a:t>Axis</a:t>
                      </a:r>
                      <a:r>
                        <a:rPr dirty="0" sz="800" spc="-200">
                          <a:solidFill>
                            <a:srgbClr val="504F51"/>
                          </a:solidFill>
                          <a:latin typeface="SimSun"/>
                          <a:cs typeface="SimSun"/>
                        </a:rPr>
                        <a:t> </a:t>
                      </a:r>
                      <a:r>
                        <a:rPr dirty="0" sz="800" spc="5">
                          <a:solidFill>
                            <a:srgbClr val="504F51"/>
                          </a:solidFill>
                          <a:latin typeface="SimSun"/>
                          <a:cs typeface="SimSun"/>
                        </a:rPr>
                        <a:t>6</a:t>
                      </a:r>
                      <a:endParaRPr sz="800">
                        <a:latin typeface="SimSun"/>
                        <a:cs typeface="SimSun"/>
                      </a:endParaRPr>
                    </a:p>
                  </a:txBody>
                  <a:tcPr marL="0" marR="0" marB="0" marT="1778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69850">
                        <a:lnSpc>
                          <a:spcPct val="100000"/>
                        </a:lnSpc>
                        <a:spcBef>
                          <a:spcPts val="140"/>
                        </a:spcBef>
                      </a:pPr>
                      <a:r>
                        <a:rPr dirty="0" sz="800" spc="-10">
                          <a:solidFill>
                            <a:srgbClr val="504F51"/>
                          </a:solidFill>
                          <a:latin typeface="SimSun"/>
                          <a:cs typeface="SimSun"/>
                        </a:rPr>
                        <a:t>±360°</a:t>
                      </a:r>
                      <a:endParaRPr sz="80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5400">
                        <a:lnSpc>
                          <a:spcPct val="100000"/>
                        </a:lnSpc>
                        <a:spcBef>
                          <a:spcPts val="140"/>
                        </a:spcBef>
                      </a:pPr>
                      <a:r>
                        <a:rPr dirty="0" sz="800" spc="-10">
                          <a:solidFill>
                            <a:srgbClr val="504F51"/>
                          </a:solidFill>
                          <a:latin typeface="SimSun"/>
                          <a:cs typeface="SimSun"/>
                        </a:rPr>
                        <a:t>240°/s</a:t>
                      </a:r>
                      <a:endParaRPr sz="80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48590">
                        <a:lnSpc>
                          <a:spcPct val="100000"/>
                        </a:lnSpc>
                        <a:spcBef>
                          <a:spcPts val="140"/>
                        </a:spcBef>
                      </a:pPr>
                      <a:r>
                        <a:rPr dirty="0" sz="800" spc="-10">
                          <a:solidFill>
                            <a:srgbClr val="504F51"/>
                          </a:solidFill>
                          <a:latin typeface="SimSun"/>
                          <a:cs typeface="SimSun"/>
                        </a:rPr>
                        <a:t>±360°</a:t>
                      </a:r>
                      <a:endParaRPr sz="80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40"/>
                        </a:spcBef>
                      </a:pPr>
                      <a:r>
                        <a:rPr dirty="0" sz="800" spc="-10">
                          <a:solidFill>
                            <a:srgbClr val="504F51"/>
                          </a:solidFill>
                          <a:latin typeface="SimSun"/>
                          <a:cs typeface="SimSun"/>
                        </a:rPr>
                        <a:t>240°/s</a:t>
                      </a:r>
                      <a:endParaRPr sz="80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35890">
                        <a:lnSpc>
                          <a:spcPct val="100000"/>
                        </a:lnSpc>
                        <a:spcBef>
                          <a:spcPts val="140"/>
                        </a:spcBef>
                      </a:pPr>
                      <a:r>
                        <a:rPr dirty="0" sz="800" spc="-10">
                          <a:solidFill>
                            <a:srgbClr val="504F51"/>
                          </a:solidFill>
                          <a:latin typeface="SimSun"/>
                          <a:cs typeface="SimSun"/>
                        </a:rPr>
                        <a:t>±360°</a:t>
                      </a:r>
                      <a:endParaRPr sz="80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05">
                        <a:lnSpc>
                          <a:spcPct val="100000"/>
                        </a:lnSpc>
                        <a:spcBef>
                          <a:spcPts val="140"/>
                        </a:spcBef>
                      </a:pPr>
                      <a:r>
                        <a:rPr dirty="0" sz="800" spc="-10">
                          <a:solidFill>
                            <a:srgbClr val="504F51"/>
                          </a:solidFill>
                          <a:latin typeface="SimSun"/>
                          <a:cs typeface="SimSun"/>
                        </a:rPr>
                        <a:t>180°/s</a:t>
                      </a:r>
                      <a:endParaRPr sz="80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40"/>
                        </a:spcBef>
                      </a:pPr>
                      <a:r>
                        <a:rPr dirty="0" sz="800" spc="-10">
                          <a:solidFill>
                            <a:srgbClr val="504F51"/>
                          </a:solidFill>
                          <a:latin typeface="SimSun"/>
                          <a:cs typeface="SimSun"/>
                        </a:rPr>
                        <a:t>±360°</a:t>
                      </a:r>
                      <a:endParaRPr sz="80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9525">
                        <a:lnSpc>
                          <a:spcPct val="100000"/>
                        </a:lnSpc>
                        <a:spcBef>
                          <a:spcPts val="140"/>
                        </a:spcBef>
                      </a:pPr>
                      <a:r>
                        <a:rPr dirty="0" sz="800" spc="-10">
                          <a:solidFill>
                            <a:srgbClr val="504F51"/>
                          </a:solidFill>
                          <a:latin typeface="SimSun"/>
                          <a:cs typeface="SimSun"/>
                        </a:rPr>
                        <a:t>234°/s</a:t>
                      </a:r>
                      <a:endParaRPr sz="800">
                        <a:latin typeface="SimSun"/>
                        <a:cs typeface="SimSun"/>
                      </a:endParaRPr>
                    </a:p>
                  </a:txBody>
                  <a:tcPr marL="0" marR="0" marB="0" marT="17780">
                    <a:lnL w="3175">
                      <a:solidFill>
                        <a:srgbClr val="939498"/>
                      </a:solidFill>
                      <a:prstDash val="solid"/>
                    </a:lnL>
                    <a:lnT w="3175">
                      <a:solidFill>
                        <a:srgbClr val="939498"/>
                      </a:solidFill>
                      <a:prstDash val="solid"/>
                    </a:lnT>
                    <a:lnB w="3175">
                      <a:solidFill>
                        <a:srgbClr val="939498"/>
                      </a:solidFill>
                      <a:prstDash val="solid"/>
                    </a:lnB>
                  </a:tcPr>
                </a:tc>
              </a:tr>
              <a:tr h="169545">
                <a:tc>
                  <a:txBody>
                    <a:bodyPr/>
                    <a:lstStyle/>
                    <a:p>
                      <a:pPr marL="1270">
                        <a:lnSpc>
                          <a:spcPct val="100000"/>
                        </a:lnSpc>
                        <a:spcBef>
                          <a:spcPts val="125"/>
                        </a:spcBef>
                      </a:pPr>
                      <a:r>
                        <a:rPr dirty="0" sz="800" spc="-10">
                          <a:solidFill>
                            <a:srgbClr val="504F51"/>
                          </a:solidFill>
                          <a:latin typeface="SimSun"/>
                          <a:cs typeface="SimSun"/>
                        </a:rPr>
                        <a:t>工具端最大速度</a:t>
                      </a:r>
                      <a:endParaRPr sz="800">
                        <a:latin typeface="SimSun"/>
                        <a:cs typeface="SimSun"/>
                      </a:endParaRPr>
                    </a:p>
                  </a:txBody>
                  <a:tcPr marL="0" marR="0" marB="0" marT="15875">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469900">
                        <a:lnSpc>
                          <a:spcPct val="100000"/>
                        </a:lnSpc>
                        <a:spcBef>
                          <a:spcPts val="125"/>
                        </a:spcBef>
                      </a:pPr>
                      <a:r>
                        <a:rPr dirty="0" sz="800" spc="-10">
                          <a:solidFill>
                            <a:srgbClr val="504F51"/>
                          </a:solidFill>
                          <a:latin typeface="SimSun"/>
                          <a:cs typeface="SimSun"/>
                        </a:rPr>
                        <a:t>≤3.2m/s</a:t>
                      </a:r>
                      <a:endParaRPr sz="800">
                        <a:latin typeface="SimSun"/>
                        <a:cs typeface="SimSun"/>
                      </a:endParaRPr>
                    </a:p>
                  </a:txBody>
                  <a:tcPr marL="0" marR="0" marB="0" marT="158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81000">
                        <a:lnSpc>
                          <a:spcPct val="100000"/>
                        </a:lnSpc>
                        <a:spcBef>
                          <a:spcPts val="125"/>
                        </a:spcBef>
                      </a:pPr>
                      <a:r>
                        <a:rPr dirty="0" sz="800" spc="-10">
                          <a:solidFill>
                            <a:srgbClr val="504F51"/>
                          </a:solidFill>
                          <a:latin typeface="SimSun"/>
                          <a:cs typeface="SimSun"/>
                        </a:rPr>
                        <a:t>≤3.0m/s</a:t>
                      </a:r>
                      <a:endParaRPr sz="800">
                        <a:latin typeface="SimSun"/>
                        <a:cs typeface="SimSun"/>
                      </a:endParaRPr>
                    </a:p>
                  </a:txBody>
                  <a:tcPr marL="0" marR="0" marB="0" marT="158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81000">
                        <a:lnSpc>
                          <a:spcPct val="100000"/>
                        </a:lnSpc>
                        <a:spcBef>
                          <a:spcPts val="125"/>
                        </a:spcBef>
                      </a:pPr>
                      <a:r>
                        <a:rPr dirty="0" sz="800" spc="-10">
                          <a:solidFill>
                            <a:srgbClr val="504F51"/>
                          </a:solidFill>
                          <a:latin typeface="SimSun"/>
                          <a:cs typeface="SimSun"/>
                        </a:rPr>
                        <a:t>≤3.0m/s</a:t>
                      </a:r>
                      <a:endParaRPr sz="800">
                        <a:latin typeface="SimSun"/>
                        <a:cs typeface="SimSun"/>
                      </a:endParaRPr>
                    </a:p>
                  </a:txBody>
                  <a:tcPr marL="0" marR="0" marB="0" marT="158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81000">
                        <a:lnSpc>
                          <a:spcPct val="100000"/>
                        </a:lnSpc>
                        <a:spcBef>
                          <a:spcPts val="125"/>
                        </a:spcBef>
                      </a:pPr>
                      <a:r>
                        <a:rPr dirty="0" sz="800" spc="-10">
                          <a:solidFill>
                            <a:srgbClr val="504F51"/>
                          </a:solidFill>
                          <a:latin typeface="SimSun"/>
                          <a:cs typeface="SimSun"/>
                        </a:rPr>
                        <a:t>≤3.5m/s</a:t>
                      </a:r>
                      <a:endParaRPr sz="800">
                        <a:latin typeface="SimSun"/>
                        <a:cs typeface="SimSun"/>
                      </a:endParaRPr>
                    </a:p>
                  </a:txBody>
                  <a:tcPr marL="0" marR="0" marB="0" marT="1587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r>
            </a:tbl>
          </a:graphicData>
        </a:graphic>
      </p:graphicFrame>
      <p:sp>
        <p:nvSpPr>
          <p:cNvPr id="9" name="object 9" descr=""/>
          <p:cNvSpPr txBox="1"/>
          <p:nvPr/>
        </p:nvSpPr>
        <p:spPr>
          <a:xfrm>
            <a:off x="795324" y="4856447"/>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运动</a:t>
            </a:r>
            <a:endParaRPr sz="1000">
              <a:latin typeface="Microsoft JhengHei"/>
              <a:cs typeface="Microsoft JhengHei"/>
            </a:endParaRPr>
          </a:p>
        </p:txBody>
      </p:sp>
      <p:grpSp>
        <p:nvGrpSpPr>
          <p:cNvPr id="10" name="object 10" descr=""/>
          <p:cNvGrpSpPr/>
          <p:nvPr/>
        </p:nvGrpSpPr>
        <p:grpSpPr>
          <a:xfrm>
            <a:off x="807876" y="1596542"/>
            <a:ext cx="5955030" cy="12700"/>
            <a:chOff x="807876" y="1596542"/>
            <a:chExt cx="5955030" cy="12700"/>
          </a:xfrm>
        </p:grpSpPr>
        <p:sp>
          <p:nvSpPr>
            <p:cNvPr id="11" name="object 11" descr=""/>
            <p:cNvSpPr/>
            <p:nvPr/>
          </p:nvSpPr>
          <p:spPr>
            <a:xfrm>
              <a:off x="807876" y="1602754"/>
              <a:ext cx="5955030" cy="0"/>
            </a:xfrm>
            <a:custGeom>
              <a:avLst/>
              <a:gdLst/>
              <a:ahLst/>
              <a:cxnLst/>
              <a:rect l="l" t="t" r="r" b="b"/>
              <a:pathLst>
                <a:path w="5955030" h="0">
                  <a:moveTo>
                    <a:pt x="0" y="0"/>
                  </a:moveTo>
                  <a:lnTo>
                    <a:pt x="5954991" y="0"/>
                  </a:lnTo>
                </a:path>
              </a:pathLst>
            </a:custGeom>
            <a:ln w="6032">
              <a:solidFill>
                <a:srgbClr val="939498"/>
              </a:solidFill>
            </a:ln>
          </p:spPr>
          <p:txBody>
            <a:bodyPr wrap="square" lIns="0" tIns="0" rIns="0" bIns="0" rtlCol="0"/>
            <a:lstStyle/>
            <a:p/>
          </p:txBody>
        </p:sp>
        <p:sp>
          <p:nvSpPr>
            <p:cNvPr id="12" name="object 12" descr=""/>
            <p:cNvSpPr/>
            <p:nvPr/>
          </p:nvSpPr>
          <p:spPr>
            <a:xfrm>
              <a:off x="808024" y="1596542"/>
              <a:ext cx="284480" cy="12700"/>
            </a:xfrm>
            <a:custGeom>
              <a:avLst/>
              <a:gdLst/>
              <a:ahLst/>
              <a:cxnLst/>
              <a:rect l="l" t="t" r="r" b="b"/>
              <a:pathLst>
                <a:path w="284480" h="12700">
                  <a:moveTo>
                    <a:pt x="284378" y="0"/>
                  </a:moveTo>
                  <a:lnTo>
                    <a:pt x="0" y="0"/>
                  </a:lnTo>
                  <a:lnTo>
                    <a:pt x="0" y="12420"/>
                  </a:lnTo>
                  <a:lnTo>
                    <a:pt x="284378" y="12420"/>
                  </a:lnTo>
                  <a:lnTo>
                    <a:pt x="284378" y="0"/>
                  </a:lnTo>
                  <a:close/>
                </a:path>
              </a:pathLst>
            </a:custGeom>
            <a:solidFill>
              <a:srgbClr val="DA2128"/>
            </a:solidFill>
          </p:spPr>
          <p:txBody>
            <a:bodyPr wrap="square" lIns="0" tIns="0" rIns="0" bIns="0" rtlCol="0"/>
            <a:lstStyle/>
            <a:p/>
          </p:txBody>
        </p:sp>
      </p:grpSp>
      <p:sp>
        <p:nvSpPr>
          <p:cNvPr id="13" name="object 13" descr=""/>
          <p:cNvSpPr txBox="1"/>
          <p:nvPr/>
        </p:nvSpPr>
        <p:spPr>
          <a:xfrm>
            <a:off x="4724952" y="1281112"/>
            <a:ext cx="409575" cy="208279"/>
          </a:xfrm>
          <a:prstGeom prst="rect">
            <a:avLst/>
          </a:prstGeom>
        </p:spPr>
        <p:txBody>
          <a:bodyPr wrap="square" lIns="0" tIns="12700" rIns="0" bIns="0" rtlCol="0" vert="horz">
            <a:spAutoFit/>
          </a:bodyPr>
          <a:lstStyle/>
          <a:p>
            <a:pPr marL="12700">
              <a:lnSpc>
                <a:spcPct val="100000"/>
              </a:lnSpc>
              <a:spcBef>
                <a:spcPts val="100"/>
              </a:spcBef>
            </a:pPr>
            <a:r>
              <a:rPr dirty="0" sz="1200" spc="-20" b="1">
                <a:solidFill>
                  <a:srgbClr val="343435"/>
                </a:solidFill>
                <a:latin typeface="Microsoft JhengHei"/>
                <a:cs typeface="Microsoft JhengHei"/>
              </a:rPr>
              <a:t>CR18</a:t>
            </a:r>
            <a:endParaRPr sz="1200">
              <a:latin typeface="Microsoft JhengHei"/>
              <a:cs typeface="Microsoft JhengHei"/>
            </a:endParaRPr>
          </a:p>
        </p:txBody>
      </p:sp>
      <p:sp>
        <p:nvSpPr>
          <p:cNvPr id="14" name="object 14" descr=""/>
          <p:cNvSpPr txBox="1"/>
          <p:nvPr/>
        </p:nvSpPr>
        <p:spPr>
          <a:xfrm>
            <a:off x="5940799" y="1281112"/>
            <a:ext cx="409575" cy="208279"/>
          </a:xfrm>
          <a:prstGeom prst="rect">
            <a:avLst/>
          </a:prstGeom>
        </p:spPr>
        <p:txBody>
          <a:bodyPr wrap="square" lIns="0" tIns="12700" rIns="0" bIns="0" rtlCol="0" vert="horz">
            <a:spAutoFit/>
          </a:bodyPr>
          <a:lstStyle/>
          <a:p>
            <a:pPr marL="12700">
              <a:lnSpc>
                <a:spcPct val="100000"/>
              </a:lnSpc>
              <a:spcBef>
                <a:spcPts val="100"/>
              </a:spcBef>
            </a:pPr>
            <a:r>
              <a:rPr dirty="0" sz="1200" spc="-20" b="1">
                <a:solidFill>
                  <a:srgbClr val="343435"/>
                </a:solidFill>
                <a:latin typeface="Microsoft JhengHei"/>
                <a:cs typeface="Microsoft JhengHei"/>
              </a:rPr>
              <a:t>CR20</a:t>
            </a:r>
            <a:endParaRPr sz="1200">
              <a:latin typeface="Microsoft JhengHei"/>
              <a:cs typeface="Microsoft JhengHei"/>
            </a:endParaRPr>
          </a:p>
        </p:txBody>
      </p:sp>
      <p:graphicFrame>
        <p:nvGraphicFramePr>
          <p:cNvPr id="15" name="object 15" descr=""/>
          <p:cNvGraphicFramePr>
            <a:graphicFrameLocks noGrp="1"/>
          </p:cNvGraphicFramePr>
          <p:nvPr/>
        </p:nvGraphicFramePr>
        <p:xfrm>
          <a:off x="806574" y="7200765"/>
          <a:ext cx="6032500" cy="1997710"/>
        </p:xfrm>
        <a:graphic>
          <a:graphicData uri="http://schemas.openxmlformats.org/drawingml/2006/table">
            <a:tbl>
              <a:tblPr firstRow="1" bandRow="1">
                <a:tableStyleId>{2D5ABB26-0587-4C30-8999-92F81FD0307C}</a:tableStyleId>
              </a:tblPr>
              <a:tblGrid>
                <a:gridCol w="728980"/>
                <a:gridCol w="5226685"/>
              </a:tblGrid>
              <a:tr h="167640">
                <a:tc>
                  <a:txBody>
                    <a:bodyPr/>
                    <a:lstStyle/>
                    <a:p>
                      <a:pPr marL="1270">
                        <a:lnSpc>
                          <a:spcPct val="100000"/>
                        </a:lnSpc>
                        <a:spcBef>
                          <a:spcPts val="260"/>
                        </a:spcBef>
                      </a:pPr>
                      <a:r>
                        <a:rPr dirty="0" sz="800" spc="-10">
                          <a:solidFill>
                            <a:srgbClr val="504F51"/>
                          </a:solidFill>
                          <a:latin typeface="SimSun"/>
                          <a:cs typeface="SimSun"/>
                        </a:rPr>
                        <a:t>IP</a:t>
                      </a:r>
                      <a:r>
                        <a:rPr dirty="0" sz="800" spc="-20">
                          <a:solidFill>
                            <a:srgbClr val="504F51"/>
                          </a:solidFill>
                          <a:latin typeface="SimSun"/>
                          <a:cs typeface="SimSun"/>
                        </a:rPr>
                        <a:t>防护等级</a:t>
                      </a:r>
                      <a:endParaRPr sz="800">
                        <a:latin typeface="SimSun"/>
                        <a:cs typeface="SimSun"/>
                      </a:endParaRPr>
                    </a:p>
                  </a:txBody>
                  <a:tcPr marL="0" marR="0" marB="0" marT="3302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200"/>
                        </a:spcBef>
                      </a:pPr>
                      <a:r>
                        <a:rPr dirty="0" sz="800" spc="-20">
                          <a:solidFill>
                            <a:srgbClr val="504F51"/>
                          </a:solidFill>
                          <a:latin typeface="SimSun"/>
                          <a:cs typeface="SimSun"/>
                        </a:rPr>
                        <a:t>IP54</a:t>
                      </a:r>
                      <a:endParaRPr sz="800">
                        <a:latin typeface="SimSun"/>
                        <a:cs typeface="SimSun"/>
                      </a:endParaRPr>
                    </a:p>
                  </a:txBody>
                  <a:tcPr marL="0" marR="0" marB="0" marT="25400">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235"/>
                        </a:spcBef>
                      </a:pPr>
                      <a:r>
                        <a:rPr dirty="0" sz="800">
                          <a:solidFill>
                            <a:srgbClr val="504F51"/>
                          </a:solidFill>
                          <a:latin typeface="SimSun"/>
                          <a:cs typeface="SimSun"/>
                        </a:rPr>
                        <a:t>ISO</a:t>
                      </a:r>
                      <a:r>
                        <a:rPr dirty="0" sz="800" spc="-10">
                          <a:solidFill>
                            <a:srgbClr val="504F51"/>
                          </a:solidFill>
                          <a:latin typeface="SimSun"/>
                          <a:cs typeface="SimSun"/>
                        </a:rPr>
                        <a:t>洁净室等级</a:t>
                      </a:r>
                      <a:endParaRPr sz="800">
                        <a:latin typeface="SimSun"/>
                        <a:cs typeface="SimSun"/>
                      </a:endParaRPr>
                    </a:p>
                  </a:txBody>
                  <a:tcPr marL="0" marR="0" marB="0" marT="2984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195"/>
                        </a:spcBef>
                      </a:pPr>
                      <a:r>
                        <a:rPr dirty="0" sz="800" spc="-50">
                          <a:solidFill>
                            <a:srgbClr val="504F51"/>
                          </a:solidFill>
                          <a:latin typeface="SimSun"/>
                          <a:cs typeface="SimSun"/>
                        </a:rPr>
                        <a:t>5</a:t>
                      </a:r>
                      <a:endParaRPr sz="8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215"/>
                        </a:spcBef>
                      </a:pPr>
                      <a:r>
                        <a:rPr dirty="0" sz="800" spc="-25">
                          <a:solidFill>
                            <a:srgbClr val="504F51"/>
                          </a:solidFill>
                          <a:latin typeface="SimSun"/>
                          <a:cs typeface="SimSun"/>
                        </a:rPr>
                        <a:t>噪声</a:t>
                      </a:r>
                      <a:endParaRPr sz="800">
                        <a:latin typeface="SimSun"/>
                        <a:cs typeface="SimSun"/>
                      </a:endParaRPr>
                    </a:p>
                  </a:txBody>
                  <a:tcPr marL="0" marR="0" marB="0" marT="2730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195"/>
                        </a:spcBef>
                      </a:pPr>
                      <a:r>
                        <a:rPr dirty="0" sz="800" spc="-10">
                          <a:solidFill>
                            <a:srgbClr val="504F51"/>
                          </a:solidFill>
                          <a:latin typeface="SimSun"/>
                          <a:cs typeface="SimSun"/>
                        </a:rPr>
                        <a:t>≤70dB(A)</a:t>
                      </a:r>
                      <a:endParaRPr sz="8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190"/>
                        </a:spcBef>
                      </a:pPr>
                      <a:r>
                        <a:rPr dirty="0" sz="800" spc="-10">
                          <a:solidFill>
                            <a:srgbClr val="504F51"/>
                          </a:solidFill>
                          <a:latin typeface="SimSun"/>
                          <a:cs typeface="SimSun"/>
                        </a:rPr>
                        <a:t>机器人安装</a:t>
                      </a:r>
                      <a:endParaRPr sz="800">
                        <a:latin typeface="SimSun"/>
                        <a:cs typeface="SimSun"/>
                      </a:endParaRPr>
                    </a:p>
                  </a:txBody>
                  <a:tcPr marL="0" marR="0" marB="0" marT="2413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190"/>
                        </a:spcBef>
                      </a:pPr>
                      <a:r>
                        <a:rPr dirty="0" sz="800" spc="-10">
                          <a:solidFill>
                            <a:srgbClr val="504F51"/>
                          </a:solidFill>
                          <a:latin typeface="SimSun"/>
                          <a:cs typeface="SimSun"/>
                        </a:rPr>
                        <a:t>任意角度安装</a:t>
                      </a:r>
                      <a:endParaRPr sz="8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165"/>
                        </a:spcBef>
                      </a:pPr>
                      <a:r>
                        <a:rPr dirty="0" sz="800" spc="-95">
                          <a:solidFill>
                            <a:srgbClr val="504F51"/>
                          </a:solidFill>
                          <a:latin typeface="SimSun"/>
                          <a:cs typeface="SimSun"/>
                        </a:rPr>
                        <a:t>工具</a:t>
                      </a:r>
                      <a:r>
                        <a:rPr dirty="0" sz="800" spc="-25">
                          <a:solidFill>
                            <a:srgbClr val="504F51"/>
                          </a:solidFill>
                          <a:latin typeface="SimSun"/>
                          <a:cs typeface="SimSun"/>
                        </a:rPr>
                        <a:t>I/O</a:t>
                      </a:r>
                      <a:r>
                        <a:rPr dirty="0" sz="800" spc="55">
                          <a:solidFill>
                            <a:srgbClr val="504F51"/>
                          </a:solidFill>
                          <a:latin typeface="SimSun"/>
                          <a:cs typeface="SimSun"/>
                        </a:rPr>
                        <a:t>端口</a:t>
                      </a:r>
                      <a:endParaRPr sz="8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185"/>
                        </a:spcBef>
                      </a:pPr>
                      <a:r>
                        <a:rPr dirty="0" sz="800">
                          <a:solidFill>
                            <a:srgbClr val="504F51"/>
                          </a:solidFill>
                          <a:latin typeface="SimSun"/>
                          <a:cs typeface="SimSun"/>
                        </a:rPr>
                        <a:t>2</a:t>
                      </a:r>
                      <a:r>
                        <a:rPr dirty="0" sz="800" spc="-40">
                          <a:solidFill>
                            <a:srgbClr val="504F51"/>
                          </a:solidFill>
                          <a:latin typeface="SimSun"/>
                          <a:cs typeface="SimSun"/>
                        </a:rPr>
                        <a:t>路数字输入，</a:t>
                      </a:r>
                      <a:r>
                        <a:rPr dirty="0" sz="800" spc="-165">
                          <a:solidFill>
                            <a:srgbClr val="504F51"/>
                          </a:solidFill>
                          <a:latin typeface="SimSun"/>
                          <a:cs typeface="SimSun"/>
                        </a:rPr>
                        <a:t>2</a:t>
                      </a:r>
                      <a:r>
                        <a:rPr dirty="0" sz="800" spc="-40">
                          <a:solidFill>
                            <a:srgbClr val="504F51"/>
                          </a:solidFill>
                          <a:latin typeface="SimSun"/>
                          <a:cs typeface="SimSun"/>
                        </a:rPr>
                        <a:t>路数字输出，</a:t>
                      </a:r>
                      <a:r>
                        <a:rPr dirty="0" sz="800" spc="-165">
                          <a:solidFill>
                            <a:srgbClr val="504F51"/>
                          </a:solidFill>
                          <a:latin typeface="SimSun"/>
                          <a:cs typeface="SimSun"/>
                        </a:rPr>
                        <a:t>2</a:t>
                      </a:r>
                      <a:r>
                        <a:rPr dirty="0" sz="800" spc="-10">
                          <a:solidFill>
                            <a:srgbClr val="504F51"/>
                          </a:solidFill>
                          <a:latin typeface="SimSun"/>
                          <a:cs typeface="SimSun"/>
                        </a:rPr>
                        <a:t>路模拟输入</a:t>
                      </a:r>
                      <a:endParaRPr sz="8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145"/>
                        </a:spcBef>
                      </a:pPr>
                      <a:r>
                        <a:rPr dirty="0" sz="800" spc="-10">
                          <a:solidFill>
                            <a:srgbClr val="504F51"/>
                          </a:solidFill>
                          <a:latin typeface="SimSun"/>
                          <a:cs typeface="SimSun"/>
                        </a:rPr>
                        <a:t>工具通讯接口</a:t>
                      </a:r>
                      <a:endParaRPr sz="800">
                        <a:latin typeface="SimSun"/>
                        <a:cs typeface="SimSun"/>
                      </a:endParaRPr>
                    </a:p>
                  </a:txBody>
                  <a:tcPr marL="0" marR="0" marB="0" marT="1841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60680">
                        <a:lnSpc>
                          <a:spcPct val="100000"/>
                        </a:lnSpc>
                        <a:spcBef>
                          <a:spcPts val="180"/>
                        </a:spcBef>
                      </a:pPr>
                      <a:r>
                        <a:rPr dirty="0" sz="800" spc="-30">
                          <a:solidFill>
                            <a:srgbClr val="504F51"/>
                          </a:solidFill>
                          <a:latin typeface="SimSun"/>
                          <a:cs typeface="SimSun"/>
                        </a:rPr>
                        <a:t>RS485（</a:t>
                      </a:r>
                      <a:r>
                        <a:rPr dirty="0" sz="800">
                          <a:solidFill>
                            <a:srgbClr val="504F51"/>
                          </a:solidFill>
                          <a:latin typeface="SimSun"/>
                          <a:cs typeface="SimSun"/>
                        </a:rPr>
                        <a:t>与2</a:t>
                      </a:r>
                      <a:r>
                        <a:rPr dirty="0" sz="800" spc="-45">
                          <a:solidFill>
                            <a:srgbClr val="504F51"/>
                          </a:solidFill>
                          <a:latin typeface="SimSun"/>
                          <a:cs typeface="SimSun"/>
                        </a:rPr>
                        <a:t>路模拟输入引脚复用，二者不可同时使用</a:t>
                      </a:r>
                      <a:r>
                        <a:rPr dirty="0" sz="800" spc="-50">
                          <a:solidFill>
                            <a:srgbClr val="504F51"/>
                          </a:solidFill>
                          <a:latin typeface="SimSun"/>
                          <a:cs typeface="SimSun"/>
                        </a:rPr>
                        <a:t>）</a:t>
                      </a:r>
                      <a:endParaRPr sz="80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120"/>
                        </a:spcBef>
                      </a:pPr>
                      <a:r>
                        <a:rPr dirty="0" sz="800" spc="-95">
                          <a:solidFill>
                            <a:srgbClr val="504F51"/>
                          </a:solidFill>
                          <a:latin typeface="SimSun"/>
                          <a:cs typeface="SimSun"/>
                        </a:rPr>
                        <a:t>工具</a:t>
                      </a:r>
                      <a:r>
                        <a:rPr dirty="0" sz="800" spc="-25">
                          <a:solidFill>
                            <a:srgbClr val="504F51"/>
                          </a:solidFill>
                          <a:latin typeface="SimSun"/>
                          <a:cs typeface="SimSun"/>
                        </a:rPr>
                        <a:t>I/O</a:t>
                      </a:r>
                      <a:r>
                        <a:rPr dirty="0" sz="800" spc="55">
                          <a:solidFill>
                            <a:srgbClr val="504F51"/>
                          </a:solidFill>
                          <a:latin typeface="SimSun"/>
                          <a:cs typeface="SimSun"/>
                        </a:rPr>
                        <a:t>电源</a:t>
                      </a:r>
                      <a:endParaRPr sz="800">
                        <a:latin typeface="SimSun"/>
                        <a:cs typeface="SimSun"/>
                      </a:endParaRPr>
                    </a:p>
                  </a:txBody>
                  <a:tcPr marL="0" marR="0" marB="0" marT="1524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180"/>
                        </a:spcBef>
                      </a:pPr>
                      <a:r>
                        <a:rPr dirty="0" sz="800">
                          <a:solidFill>
                            <a:srgbClr val="504F51"/>
                          </a:solidFill>
                          <a:latin typeface="SimSun"/>
                          <a:cs typeface="SimSun"/>
                        </a:rPr>
                        <a:t>12V/24V</a:t>
                      </a:r>
                      <a:r>
                        <a:rPr dirty="0" sz="800" spc="-110">
                          <a:solidFill>
                            <a:srgbClr val="504F51"/>
                          </a:solidFill>
                          <a:latin typeface="SimSun"/>
                          <a:cs typeface="SimSun"/>
                        </a:rPr>
                        <a:t> </a:t>
                      </a:r>
                      <a:r>
                        <a:rPr dirty="0" sz="800" spc="35">
                          <a:solidFill>
                            <a:srgbClr val="504F51"/>
                          </a:solidFill>
                          <a:latin typeface="SimSun"/>
                          <a:cs typeface="SimSun"/>
                        </a:rPr>
                        <a:t>1A</a:t>
                      </a:r>
                      <a:endParaRPr sz="80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95"/>
                        </a:spcBef>
                      </a:pPr>
                      <a:r>
                        <a:rPr dirty="0" sz="800" spc="-95">
                          <a:solidFill>
                            <a:srgbClr val="504F51"/>
                          </a:solidFill>
                          <a:latin typeface="SimSun"/>
                          <a:cs typeface="SimSun"/>
                        </a:rPr>
                        <a:t>底座</a:t>
                      </a:r>
                      <a:r>
                        <a:rPr dirty="0" sz="800" spc="-25">
                          <a:solidFill>
                            <a:srgbClr val="504F51"/>
                          </a:solidFill>
                          <a:latin typeface="SimSun"/>
                          <a:cs typeface="SimSun"/>
                        </a:rPr>
                        <a:t>I/O</a:t>
                      </a:r>
                      <a:r>
                        <a:rPr dirty="0" sz="800" spc="55">
                          <a:solidFill>
                            <a:srgbClr val="504F51"/>
                          </a:solidFill>
                          <a:latin typeface="SimSun"/>
                          <a:cs typeface="SimSun"/>
                        </a:rPr>
                        <a:t>端口</a:t>
                      </a:r>
                      <a:endParaRPr sz="800">
                        <a:latin typeface="SimSun"/>
                        <a:cs typeface="SimSun"/>
                      </a:endParaRPr>
                    </a:p>
                  </a:txBody>
                  <a:tcPr marL="0" marR="0" marB="0" marT="1206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175"/>
                        </a:spcBef>
                      </a:pPr>
                      <a:r>
                        <a:rPr dirty="0" sz="800">
                          <a:solidFill>
                            <a:srgbClr val="504F51"/>
                          </a:solidFill>
                          <a:latin typeface="SimSun"/>
                          <a:cs typeface="SimSun"/>
                        </a:rPr>
                        <a:t>4</a:t>
                      </a:r>
                      <a:r>
                        <a:rPr dirty="0" sz="800" spc="-40">
                          <a:solidFill>
                            <a:srgbClr val="504F51"/>
                          </a:solidFill>
                          <a:latin typeface="SimSun"/>
                          <a:cs typeface="SimSun"/>
                        </a:rPr>
                        <a:t>路数字输入，</a:t>
                      </a:r>
                      <a:r>
                        <a:rPr dirty="0" sz="800" spc="-165">
                          <a:solidFill>
                            <a:srgbClr val="504F51"/>
                          </a:solidFill>
                          <a:latin typeface="SimSun"/>
                          <a:cs typeface="SimSun"/>
                        </a:rPr>
                        <a:t>4</a:t>
                      </a:r>
                      <a:r>
                        <a:rPr dirty="0" sz="800" spc="-40">
                          <a:solidFill>
                            <a:srgbClr val="504F51"/>
                          </a:solidFill>
                          <a:latin typeface="SimSun"/>
                          <a:cs typeface="SimSun"/>
                        </a:rPr>
                        <a:t>路数字输出，</a:t>
                      </a:r>
                      <a:r>
                        <a:rPr dirty="0" sz="800" spc="-165">
                          <a:solidFill>
                            <a:srgbClr val="504F51"/>
                          </a:solidFill>
                          <a:latin typeface="SimSun"/>
                          <a:cs typeface="SimSun"/>
                        </a:rPr>
                        <a:t>2</a:t>
                      </a:r>
                      <a:r>
                        <a:rPr dirty="0" sz="800" spc="-40">
                          <a:solidFill>
                            <a:srgbClr val="504F51"/>
                          </a:solidFill>
                          <a:latin typeface="SimSun"/>
                          <a:cs typeface="SimSun"/>
                        </a:rPr>
                        <a:t>路安全输入，</a:t>
                      </a:r>
                      <a:r>
                        <a:rPr dirty="0" sz="800" spc="-165">
                          <a:solidFill>
                            <a:srgbClr val="504F51"/>
                          </a:solidFill>
                          <a:latin typeface="SimSun"/>
                          <a:cs typeface="SimSun"/>
                        </a:rPr>
                        <a:t>1</a:t>
                      </a:r>
                      <a:r>
                        <a:rPr dirty="0" sz="800" spc="-10">
                          <a:solidFill>
                            <a:srgbClr val="504F51"/>
                          </a:solidFill>
                          <a:latin typeface="SimSun"/>
                          <a:cs typeface="SimSun"/>
                        </a:rPr>
                        <a:t>路安全输出</a:t>
                      </a:r>
                      <a:endParaRPr sz="8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70"/>
                        </a:spcBef>
                      </a:pPr>
                      <a:r>
                        <a:rPr dirty="0" sz="800" spc="-10">
                          <a:solidFill>
                            <a:srgbClr val="504F51"/>
                          </a:solidFill>
                          <a:latin typeface="SimSun"/>
                          <a:cs typeface="SimSun"/>
                        </a:rPr>
                        <a:t>底座通讯接口</a:t>
                      </a:r>
                      <a:endParaRPr sz="800">
                        <a:latin typeface="SimSun"/>
                        <a:cs typeface="SimSun"/>
                      </a:endParaRPr>
                    </a:p>
                  </a:txBody>
                  <a:tcPr marL="0" marR="0" marB="0" marT="889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170"/>
                        </a:spcBef>
                      </a:pPr>
                      <a:r>
                        <a:rPr dirty="0" sz="800">
                          <a:solidFill>
                            <a:srgbClr val="504F51"/>
                          </a:solidFill>
                          <a:latin typeface="SimSun"/>
                          <a:cs typeface="SimSun"/>
                        </a:rPr>
                        <a:t>1</a:t>
                      </a:r>
                      <a:r>
                        <a:rPr dirty="0" sz="800" spc="-95">
                          <a:solidFill>
                            <a:srgbClr val="504F51"/>
                          </a:solidFill>
                          <a:latin typeface="SimSun"/>
                          <a:cs typeface="SimSun"/>
                        </a:rPr>
                        <a:t>路 </a:t>
                      </a:r>
                      <a:r>
                        <a:rPr dirty="0" sz="800" spc="-10">
                          <a:solidFill>
                            <a:srgbClr val="504F51"/>
                          </a:solidFill>
                          <a:latin typeface="SimSun"/>
                          <a:cs typeface="SimSun"/>
                        </a:rPr>
                        <a:t>Ethernet</a:t>
                      </a:r>
                      <a:endParaRPr sz="8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r>
              <a:tr h="161925">
                <a:tc>
                  <a:txBody>
                    <a:bodyPr/>
                    <a:lstStyle/>
                    <a:p>
                      <a:pPr marL="1270">
                        <a:lnSpc>
                          <a:spcPct val="100000"/>
                        </a:lnSpc>
                        <a:spcBef>
                          <a:spcPts val="50"/>
                        </a:spcBef>
                      </a:pPr>
                      <a:r>
                        <a:rPr dirty="0" sz="800" spc="-10">
                          <a:solidFill>
                            <a:srgbClr val="504F51"/>
                          </a:solidFill>
                          <a:latin typeface="SimSun"/>
                          <a:cs typeface="SimSun"/>
                        </a:rPr>
                        <a:t>底座输出电源</a:t>
                      </a:r>
                      <a:endParaRPr sz="800">
                        <a:latin typeface="SimSun"/>
                        <a:cs typeface="SimSun"/>
                      </a:endParaRPr>
                    </a:p>
                  </a:txBody>
                  <a:tcPr marL="0" marR="0" marB="0" marT="635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165"/>
                        </a:spcBef>
                      </a:pPr>
                      <a:r>
                        <a:rPr dirty="0" sz="800">
                          <a:solidFill>
                            <a:srgbClr val="504F51"/>
                          </a:solidFill>
                          <a:latin typeface="SimSun"/>
                          <a:cs typeface="SimSun"/>
                        </a:rPr>
                        <a:t>24V</a:t>
                      </a:r>
                      <a:r>
                        <a:rPr dirty="0" sz="800" spc="-95">
                          <a:solidFill>
                            <a:srgbClr val="504F51"/>
                          </a:solidFill>
                          <a:latin typeface="SimSun"/>
                          <a:cs typeface="SimSun"/>
                        </a:rPr>
                        <a:t> </a:t>
                      </a:r>
                      <a:r>
                        <a:rPr dirty="0" sz="800" spc="-20">
                          <a:solidFill>
                            <a:srgbClr val="504F51"/>
                          </a:solidFill>
                          <a:latin typeface="SimSun"/>
                          <a:cs typeface="SimSun"/>
                        </a:rPr>
                        <a:t>1.5A</a:t>
                      </a:r>
                      <a:endParaRPr sz="8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67640">
                <a:tc>
                  <a:txBody>
                    <a:bodyPr/>
                    <a:lstStyle/>
                    <a:p>
                      <a:pPr marL="1270">
                        <a:lnSpc>
                          <a:spcPct val="100000"/>
                        </a:lnSpc>
                        <a:spcBef>
                          <a:spcPts val="90"/>
                        </a:spcBef>
                      </a:pPr>
                      <a:r>
                        <a:rPr dirty="0" sz="800" spc="-10">
                          <a:solidFill>
                            <a:srgbClr val="504F51"/>
                          </a:solidFill>
                          <a:latin typeface="SimSun"/>
                          <a:cs typeface="SimSun"/>
                        </a:rPr>
                        <a:t>工作温度范围</a:t>
                      </a:r>
                      <a:endParaRPr sz="800">
                        <a:latin typeface="SimSun"/>
                        <a:cs typeface="SimSun"/>
                      </a:endParaRPr>
                    </a:p>
                  </a:txBody>
                  <a:tcPr marL="0" marR="0" marB="0" marT="1143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3690">
                        <a:lnSpc>
                          <a:spcPct val="100000"/>
                        </a:lnSpc>
                        <a:spcBef>
                          <a:spcPts val="210"/>
                        </a:spcBef>
                      </a:pPr>
                      <a:r>
                        <a:rPr dirty="0" sz="800" spc="-10">
                          <a:solidFill>
                            <a:srgbClr val="504F51"/>
                          </a:solidFill>
                          <a:latin typeface="SimSun"/>
                          <a:cs typeface="SimSun"/>
                        </a:rPr>
                        <a:t>0℃~50°C</a:t>
                      </a:r>
                      <a:endParaRPr sz="80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r>
              <a:tr h="159385">
                <a:tc>
                  <a:txBody>
                    <a:bodyPr/>
                    <a:lstStyle/>
                    <a:p>
                      <a:pPr marL="1270">
                        <a:lnSpc>
                          <a:spcPct val="100000"/>
                        </a:lnSpc>
                        <a:spcBef>
                          <a:spcPts val="90"/>
                        </a:spcBef>
                      </a:pPr>
                      <a:r>
                        <a:rPr dirty="0" sz="800" spc="-25">
                          <a:solidFill>
                            <a:srgbClr val="504F51"/>
                          </a:solidFill>
                          <a:latin typeface="SimSun"/>
                          <a:cs typeface="SimSun"/>
                        </a:rPr>
                        <a:t>湿度</a:t>
                      </a:r>
                      <a:endParaRPr sz="800">
                        <a:latin typeface="SimSun"/>
                        <a:cs typeface="SimSun"/>
                      </a:endParaRPr>
                    </a:p>
                  </a:txBody>
                  <a:tcPr marL="0" marR="0" marB="0" marT="11430">
                    <a:lnR w="3175">
                      <a:solidFill>
                        <a:srgbClr val="939498"/>
                      </a:solidFill>
                      <a:prstDash val="solid"/>
                    </a:lnR>
                    <a:lnT w="3175">
                      <a:solidFill>
                        <a:srgbClr val="939498"/>
                      </a:solidFill>
                      <a:prstDash val="solid"/>
                    </a:lnT>
                    <a:lnB w="6350">
                      <a:solidFill>
                        <a:srgbClr val="7F8083"/>
                      </a:solidFill>
                      <a:prstDash val="solid"/>
                    </a:lnB>
                  </a:tcPr>
                </a:tc>
                <a:tc>
                  <a:txBody>
                    <a:bodyPr/>
                    <a:lstStyle/>
                    <a:p>
                      <a:pPr algn="ctr" marL="360680">
                        <a:lnSpc>
                          <a:spcPts val="944"/>
                        </a:lnSpc>
                        <a:spcBef>
                          <a:spcPts val="204"/>
                        </a:spcBef>
                      </a:pPr>
                      <a:r>
                        <a:rPr dirty="0" sz="800">
                          <a:solidFill>
                            <a:srgbClr val="504F51"/>
                          </a:solidFill>
                          <a:latin typeface="SimSun"/>
                          <a:cs typeface="SimSun"/>
                        </a:rPr>
                        <a:t>≤93%</a:t>
                      </a:r>
                      <a:r>
                        <a:rPr dirty="0" sz="800" spc="-45">
                          <a:solidFill>
                            <a:srgbClr val="504F51"/>
                          </a:solidFill>
                          <a:latin typeface="SimSun"/>
                          <a:cs typeface="SimSun"/>
                        </a:rPr>
                        <a:t>相对湿度</a:t>
                      </a:r>
                      <a:r>
                        <a:rPr dirty="0" sz="800" spc="-30">
                          <a:solidFill>
                            <a:srgbClr val="504F51"/>
                          </a:solidFill>
                          <a:latin typeface="SimSun"/>
                          <a:cs typeface="SimSun"/>
                        </a:rPr>
                        <a:t>（</a:t>
                      </a:r>
                      <a:r>
                        <a:rPr dirty="0" sz="800" spc="-10">
                          <a:solidFill>
                            <a:srgbClr val="504F51"/>
                          </a:solidFill>
                          <a:latin typeface="SimSun"/>
                          <a:cs typeface="SimSun"/>
                        </a:rPr>
                        <a:t>无冷凝</a:t>
                      </a:r>
                      <a:r>
                        <a:rPr dirty="0" sz="800" spc="-50">
                          <a:solidFill>
                            <a:srgbClr val="504F51"/>
                          </a:solidFill>
                          <a:latin typeface="SimSun"/>
                          <a:cs typeface="SimSun"/>
                        </a:rPr>
                        <a:t>）</a:t>
                      </a:r>
                      <a:endParaRPr sz="800">
                        <a:latin typeface="SimSun"/>
                        <a:cs typeface="SimSun"/>
                      </a:endParaRPr>
                    </a:p>
                  </a:txBody>
                  <a:tcPr marL="0" marR="0" marB="0" marT="26034">
                    <a:lnL w="3175">
                      <a:solidFill>
                        <a:srgbClr val="939498"/>
                      </a:solidFill>
                      <a:prstDash val="solid"/>
                    </a:lnL>
                    <a:lnT w="3175">
                      <a:solidFill>
                        <a:srgbClr val="939498"/>
                      </a:solidFill>
                      <a:prstDash val="solid"/>
                    </a:lnT>
                    <a:lnB w="6350">
                      <a:solidFill>
                        <a:srgbClr val="7F8083"/>
                      </a:solidFill>
                      <a:prstDash val="solid"/>
                    </a:lnB>
                  </a:tcPr>
                </a:tc>
              </a:tr>
            </a:tbl>
          </a:graphicData>
        </a:graphic>
      </p:graphicFrame>
      <p:sp>
        <p:nvSpPr>
          <p:cNvPr id="16" name="object 16" descr=""/>
          <p:cNvSpPr txBox="1"/>
          <p:nvPr/>
        </p:nvSpPr>
        <p:spPr>
          <a:xfrm>
            <a:off x="795331" y="6983163"/>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DA2128"/>
                </a:solidFill>
                <a:latin typeface="Microsoft JhengHei"/>
                <a:cs typeface="Microsoft JhengHei"/>
              </a:rPr>
              <a:t>物理特性</a:t>
            </a:r>
            <a:endParaRPr sz="1000">
              <a:latin typeface="Microsoft JhengHei"/>
              <a:cs typeface="Microsoft JhengHei"/>
            </a:endParaRPr>
          </a:p>
        </p:txBody>
      </p:sp>
      <p:sp>
        <p:nvSpPr>
          <p:cNvPr id="17" name="object 17" descr=""/>
          <p:cNvSpPr txBox="1"/>
          <p:nvPr/>
        </p:nvSpPr>
        <p:spPr>
          <a:xfrm>
            <a:off x="759233" y="6614256"/>
            <a:ext cx="2042795" cy="116839"/>
          </a:xfrm>
          <a:prstGeom prst="rect">
            <a:avLst/>
          </a:prstGeom>
        </p:spPr>
        <p:txBody>
          <a:bodyPr wrap="square" lIns="0" tIns="12700" rIns="0" bIns="0" rtlCol="0" vert="horz">
            <a:spAutoFit/>
          </a:bodyPr>
          <a:lstStyle/>
          <a:p>
            <a:pPr marL="12700">
              <a:lnSpc>
                <a:spcPct val="100000"/>
              </a:lnSpc>
              <a:spcBef>
                <a:spcPts val="100"/>
              </a:spcBef>
            </a:pPr>
            <a:r>
              <a:rPr dirty="0" sz="600" spc="-45">
                <a:solidFill>
                  <a:srgbClr val="504F51"/>
                </a:solidFill>
                <a:latin typeface="SimSun"/>
                <a:cs typeface="SimSun"/>
              </a:rPr>
              <a:t>“产品涉及升级，实际参数以机型对应的硬件安装手册为准”</a:t>
            </a:r>
            <a:endParaRPr sz="600">
              <a:latin typeface="SimSun"/>
              <a:cs typeface="SimSun"/>
            </a:endParaRPr>
          </a:p>
        </p:txBody>
      </p:sp>
      <p:sp>
        <p:nvSpPr>
          <p:cNvPr id="18" name="object 18" descr=""/>
          <p:cNvSpPr txBox="1"/>
          <p:nvPr/>
        </p:nvSpPr>
        <p:spPr>
          <a:xfrm>
            <a:off x="671301" y="523627"/>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规格参数</a:t>
            </a:r>
            <a:endParaRPr sz="1400">
              <a:latin typeface="Microsoft JhengHei"/>
              <a:cs typeface="Microsoft JhengHei"/>
            </a:endParaRPr>
          </a:p>
        </p:txBody>
      </p:sp>
      <p:grpSp>
        <p:nvGrpSpPr>
          <p:cNvPr id="19" name="object 19" descr=""/>
          <p:cNvGrpSpPr/>
          <p:nvPr/>
        </p:nvGrpSpPr>
        <p:grpSpPr>
          <a:xfrm>
            <a:off x="684009" y="783094"/>
            <a:ext cx="6192520" cy="25400"/>
            <a:chOff x="684009" y="783094"/>
            <a:chExt cx="6192520" cy="25400"/>
          </a:xfrm>
        </p:grpSpPr>
        <p:sp>
          <p:nvSpPr>
            <p:cNvPr id="20" name="object 20" descr=""/>
            <p:cNvSpPr/>
            <p:nvPr/>
          </p:nvSpPr>
          <p:spPr>
            <a:xfrm>
              <a:off x="684009" y="793724"/>
              <a:ext cx="6192520" cy="3810"/>
            </a:xfrm>
            <a:custGeom>
              <a:avLst/>
              <a:gdLst/>
              <a:ahLst/>
              <a:cxnLst/>
              <a:rect l="l" t="t" r="r" b="b"/>
              <a:pathLst>
                <a:path w="6192520" h="3809">
                  <a:moveTo>
                    <a:pt x="6191986" y="0"/>
                  </a:moveTo>
                  <a:lnTo>
                    <a:pt x="0" y="0"/>
                  </a:lnTo>
                  <a:lnTo>
                    <a:pt x="0" y="3606"/>
                  </a:lnTo>
                  <a:lnTo>
                    <a:pt x="6191986" y="3606"/>
                  </a:lnTo>
                  <a:lnTo>
                    <a:pt x="6191986" y="0"/>
                  </a:lnTo>
                  <a:close/>
                </a:path>
              </a:pathLst>
            </a:custGeom>
            <a:solidFill>
              <a:srgbClr val="BCBEC0"/>
            </a:solidFill>
          </p:spPr>
          <p:txBody>
            <a:bodyPr wrap="square" lIns="0" tIns="0" rIns="0" bIns="0" rtlCol="0"/>
            <a:lstStyle/>
            <a:p/>
          </p:txBody>
        </p:sp>
        <p:sp>
          <p:nvSpPr>
            <p:cNvPr id="21" name="object 21" descr=""/>
            <p:cNvSpPr/>
            <p:nvPr/>
          </p:nvSpPr>
          <p:spPr>
            <a:xfrm>
              <a:off x="684009" y="783094"/>
              <a:ext cx="180340" cy="25400"/>
            </a:xfrm>
            <a:custGeom>
              <a:avLst/>
              <a:gdLst/>
              <a:ahLst/>
              <a:cxnLst/>
              <a:rect l="l" t="t" r="r" b="b"/>
              <a:pathLst>
                <a:path w="180339"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22" name="object 22"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13</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3693382"/>
          </a:xfrm>
          <a:prstGeom prst="rect">
            <a:avLst/>
          </a:prstGeom>
        </p:spPr>
      </p:pic>
      <p:sp>
        <p:nvSpPr>
          <p:cNvPr id="3" name="object 3" descr=""/>
          <p:cNvSpPr txBox="1"/>
          <p:nvPr/>
        </p:nvSpPr>
        <p:spPr>
          <a:xfrm>
            <a:off x="703002" y="4856722"/>
            <a:ext cx="6193790" cy="873760"/>
          </a:xfrm>
          <a:prstGeom prst="rect">
            <a:avLst/>
          </a:prstGeom>
        </p:spPr>
        <p:txBody>
          <a:bodyPr wrap="square" lIns="0" tIns="12700" rIns="0" bIns="0" rtlCol="0" vert="horz">
            <a:spAutoFit/>
          </a:bodyPr>
          <a:lstStyle/>
          <a:p>
            <a:pPr algn="just" marL="12700" marR="5080">
              <a:lnSpc>
                <a:spcPct val="114399"/>
              </a:lnSpc>
              <a:spcBef>
                <a:spcPts val="100"/>
              </a:spcBef>
            </a:pPr>
            <a:r>
              <a:rPr dirty="0" sz="900" spc="90">
                <a:solidFill>
                  <a:srgbClr val="7F8083"/>
                </a:solidFill>
                <a:latin typeface="SimSun"/>
                <a:cs typeface="SimSun"/>
              </a:rPr>
              <a:t>xMate</a:t>
            </a:r>
            <a:r>
              <a:rPr dirty="0" sz="900" spc="310">
                <a:solidFill>
                  <a:srgbClr val="7F8083"/>
                </a:solidFill>
                <a:latin typeface="SimSun"/>
                <a:cs typeface="SimSun"/>
              </a:rPr>
              <a:t> </a:t>
            </a:r>
            <a:r>
              <a:rPr dirty="0" sz="900" spc="30">
                <a:solidFill>
                  <a:srgbClr val="7F8083"/>
                </a:solidFill>
                <a:latin typeface="SimSun"/>
                <a:cs typeface="SimSun"/>
              </a:rPr>
              <a:t>CR-C</a:t>
            </a:r>
            <a:r>
              <a:rPr dirty="0" sz="900" spc="25">
                <a:solidFill>
                  <a:srgbClr val="7F8083"/>
                </a:solidFill>
                <a:latin typeface="SimSun"/>
                <a:cs typeface="SimSun"/>
              </a:rPr>
              <a:t>系列柔性协作机器人延续了</a:t>
            </a:r>
            <a:r>
              <a:rPr dirty="0" sz="900" spc="30">
                <a:solidFill>
                  <a:srgbClr val="7F8083"/>
                </a:solidFill>
                <a:latin typeface="SimSun"/>
                <a:cs typeface="SimSun"/>
              </a:rPr>
              <a:t>CR</a:t>
            </a:r>
            <a:r>
              <a:rPr dirty="0" sz="900" spc="25">
                <a:solidFill>
                  <a:srgbClr val="7F8083"/>
                </a:solidFill>
                <a:latin typeface="SimSun"/>
                <a:cs typeface="SimSun"/>
              </a:rPr>
              <a:t>系列刚柔并济、全面领先的功能特点，将</a:t>
            </a:r>
            <a:r>
              <a:rPr dirty="0" sz="900" spc="30">
                <a:solidFill>
                  <a:srgbClr val="7F8083"/>
                </a:solidFill>
                <a:latin typeface="SimSun"/>
                <a:cs typeface="SimSun"/>
              </a:rPr>
              <a:t>CR</a:t>
            </a:r>
            <a:r>
              <a:rPr dirty="0" sz="900" spc="25">
                <a:solidFill>
                  <a:srgbClr val="7F8083"/>
                </a:solidFill>
                <a:latin typeface="SimSun"/>
                <a:cs typeface="SimSun"/>
              </a:rPr>
              <a:t>系列底座内的控制器移出本体形</a:t>
            </a:r>
            <a:r>
              <a:rPr dirty="0" sz="900" spc="20">
                <a:solidFill>
                  <a:srgbClr val="7F8083"/>
                </a:solidFill>
                <a:latin typeface="SimSun"/>
                <a:cs typeface="SimSun"/>
              </a:rPr>
              <a:t>成</a:t>
            </a:r>
            <a:r>
              <a:rPr dirty="0" sz="900" spc="30">
                <a:solidFill>
                  <a:srgbClr val="7F8083"/>
                </a:solidFill>
                <a:latin typeface="SimSun"/>
                <a:cs typeface="SimSun"/>
              </a:rPr>
              <a:t>IP54</a:t>
            </a:r>
            <a:r>
              <a:rPr dirty="0" sz="900" spc="20">
                <a:solidFill>
                  <a:srgbClr val="7F8083"/>
                </a:solidFill>
                <a:latin typeface="SimSun"/>
                <a:cs typeface="SimSun"/>
              </a:rPr>
              <a:t>防护等级的独立控制柜，缩小了底座的安装尺寸，将本体的防护等级提升到</a:t>
            </a:r>
            <a:r>
              <a:rPr dirty="0" sz="900" spc="25">
                <a:solidFill>
                  <a:srgbClr val="7F8083"/>
                </a:solidFill>
                <a:latin typeface="SimSun"/>
                <a:cs typeface="SimSun"/>
              </a:rPr>
              <a:t>IP67，</a:t>
            </a:r>
            <a:r>
              <a:rPr dirty="0" sz="900" spc="20">
                <a:solidFill>
                  <a:srgbClr val="7F8083"/>
                </a:solidFill>
                <a:latin typeface="SimSun"/>
                <a:cs typeface="SimSun"/>
              </a:rPr>
              <a:t>可适应更严格的应用场景。独</a:t>
            </a:r>
            <a:r>
              <a:rPr dirty="0" sz="900" spc="25">
                <a:solidFill>
                  <a:srgbClr val="7F8083"/>
                </a:solidFill>
                <a:latin typeface="SimSun"/>
                <a:cs typeface="SimSun"/>
              </a:rPr>
              <a:t>立的控制柜提供了更加丰富的</a:t>
            </a:r>
            <a:r>
              <a:rPr dirty="0" sz="900" spc="30">
                <a:solidFill>
                  <a:srgbClr val="7F8083"/>
                </a:solidFill>
                <a:latin typeface="SimSun"/>
                <a:cs typeface="SimSun"/>
              </a:rPr>
              <a:t>IO</a:t>
            </a:r>
            <a:r>
              <a:rPr dirty="0" sz="900" spc="25">
                <a:solidFill>
                  <a:srgbClr val="7F8083"/>
                </a:solidFill>
                <a:latin typeface="SimSun"/>
                <a:cs typeface="SimSun"/>
              </a:rPr>
              <a:t>资源与更加灵活的可扩展性；内置独立的安全控制器，获得</a:t>
            </a:r>
            <a:r>
              <a:rPr dirty="0" sz="900" spc="30">
                <a:solidFill>
                  <a:srgbClr val="7F8083"/>
                </a:solidFill>
                <a:latin typeface="SimSun"/>
                <a:cs typeface="SimSun"/>
              </a:rPr>
              <a:t>TÜV</a:t>
            </a:r>
            <a:r>
              <a:rPr dirty="0" sz="900" spc="25">
                <a:solidFill>
                  <a:srgbClr val="7F8083"/>
                </a:solidFill>
                <a:latin typeface="SimSun"/>
                <a:cs typeface="SimSun"/>
              </a:rPr>
              <a:t>认证，功能安全满足</a:t>
            </a:r>
            <a:r>
              <a:rPr dirty="0" sz="900" spc="30">
                <a:solidFill>
                  <a:srgbClr val="7F8083"/>
                </a:solidFill>
                <a:latin typeface="SimSun"/>
                <a:cs typeface="SimSun"/>
              </a:rPr>
              <a:t>ISO </a:t>
            </a:r>
            <a:r>
              <a:rPr dirty="0" sz="900" spc="80">
                <a:solidFill>
                  <a:srgbClr val="7F8083"/>
                </a:solidFill>
                <a:latin typeface="SimSun"/>
                <a:cs typeface="SimSun"/>
              </a:rPr>
              <a:t>13849-</a:t>
            </a:r>
            <a:r>
              <a:rPr dirty="0" sz="900" spc="35">
                <a:solidFill>
                  <a:srgbClr val="7F8083"/>
                </a:solidFill>
                <a:latin typeface="SimSun"/>
                <a:cs typeface="SimSun"/>
              </a:rPr>
              <a:t>1:2015</a:t>
            </a:r>
            <a:r>
              <a:rPr dirty="0" sz="900" spc="50">
                <a:solidFill>
                  <a:srgbClr val="7F8083"/>
                </a:solidFill>
                <a:latin typeface="SimSun"/>
                <a:cs typeface="SimSun"/>
              </a:rPr>
              <a:t>标准，达到</a:t>
            </a:r>
            <a:r>
              <a:rPr dirty="0" sz="900" spc="25">
                <a:solidFill>
                  <a:srgbClr val="7F8083"/>
                </a:solidFill>
                <a:latin typeface="SimSun"/>
                <a:cs typeface="SimSun"/>
              </a:rPr>
              <a:t>PL</a:t>
            </a:r>
            <a:r>
              <a:rPr dirty="0" sz="900" spc="-150">
                <a:solidFill>
                  <a:srgbClr val="7F8083"/>
                </a:solidFill>
                <a:latin typeface="SimSun"/>
                <a:cs typeface="SimSun"/>
              </a:rPr>
              <a:t> </a:t>
            </a:r>
            <a:r>
              <a:rPr dirty="0" sz="900" spc="-15">
                <a:solidFill>
                  <a:srgbClr val="7F8083"/>
                </a:solidFill>
                <a:latin typeface="SimSun"/>
                <a:cs typeface="SimSun"/>
              </a:rPr>
              <a:t>d,Cat</a:t>
            </a:r>
            <a:r>
              <a:rPr dirty="0" sz="900" spc="-85">
                <a:solidFill>
                  <a:srgbClr val="7F8083"/>
                </a:solidFill>
                <a:latin typeface="SimSun"/>
                <a:cs typeface="SimSun"/>
              </a:rPr>
              <a:t>. </a:t>
            </a:r>
            <a:r>
              <a:rPr dirty="0" sz="900" spc="35">
                <a:solidFill>
                  <a:srgbClr val="7F8083"/>
                </a:solidFill>
                <a:latin typeface="SimSun"/>
                <a:cs typeface="SimSun"/>
              </a:rPr>
              <a:t>3等级。</a:t>
            </a:r>
            <a:endParaRPr sz="900">
              <a:latin typeface="SimSun"/>
              <a:cs typeface="SimSun"/>
            </a:endParaRPr>
          </a:p>
          <a:p>
            <a:pPr algn="just" marL="12700">
              <a:lnSpc>
                <a:spcPct val="100000"/>
              </a:lnSpc>
              <a:spcBef>
                <a:spcPts val="655"/>
              </a:spcBef>
            </a:pPr>
            <a:r>
              <a:rPr dirty="0" sz="900" spc="60">
                <a:solidFill>
                  <a:srgbClr val="7F8083"/>
                </a:solidFill>
                <a:latin typeface="SimSun"/>
                <a:cs typeface="SimSun"/>
              </a:rPr>
              <a:t>全新升级的</a:t>
            </a:r>
            <a:r>
              <a:rPr dirty="0" sz="900">
                <a:solidFill>
                  <a:srgbClr val="7F8083"/>
                </a:solidFill>
                <a:latin typeface="SimSun"/>
                <a:cs typeface="SimSun"/>
              </a:rPr>
              <a:t>xMate</a:t>
            </a:r>
            <a:r>
              <a:rPr dirty="0" sz="900" spc="335">
                <a:solidFill>
                  <a:srgbClr val="7F8083"/>
                </a:solidFill>
                <a:latin typeface="SimSun"/>
                <a:cs typeface="SimSun"/>
              </a:rPr>
              <a:t>  </a:t>
            </a:r>
            <a:r>
              <a:rPr dirty="0" sz="900">
                <a:solidFill>
                  <a:srgbClr val="7F8083"/>
                </a:solidFill>
                <a:latin typeface="SimSun"/>
                <a:cs typeface="SimSun"/>
              </a:rPr>
              <a:t>CR-C</a:t>
            </a:r>
            <a:r>
              <a:rPr dirty="0" sz="900" spc="-5">
                <a:solidFill>
                  <a:srgbClr val="7F8083"/>
                </a:solidFill>
                <a:latin typeface="SimSun"/>
                <a:cs typeface="SimSun"/>
              </a:rPr>
              <a:t>系列柔性协作机器人以更加安全，灵活，易用的特点，进一步拓宽了行业应用场景。</a:t>
            </a:r>
            <a:endParaRPr sz="900">
              <a:latin typeface="SimSun"/>
              <a:cs typeface="SimSun"/>
            </a:endParaRPr>
          </a:p>
        </p:txBody>
      </p:sp>
      <p:sp>
        <p:nvSpPr>
          <p:cNvPr id="4" name="object 4"/>
          <p:cNvSpPr txBox="1">
            <a:spLocks noGrp="1"/>
          </p:cNvSpPr>
          <p:nvPr>
            <p:ph type="title"/>
          </p:nvPr>
        </p:nvSpPr>
        <p:spPr>
          <a:xfrm>
            <a:off x="699474" y="3735942"/>
            <a:ext cx="3045460" cy="786130"/>
          </a:xfrm>
          <a:prstGeom prst="rect"/>
        </p:spPr>
        <p:txBody>
          <a:bodyPr wrap="square" lIns="0" tIns="11430" rIns="0" bIns="0" rtlCol="0" vert="horz">
            <a:spAutoFit/>
          </a:bodyPr>
          <a:lstStyle/>
          <a:p>
            <a:pPr marL="12700">
              <a:lnSpc>
                <a:spcPct val="100000"/>
              </a:lnSpc>
              <a:spcBef>
                <a:spcPts val="90"/>
              </a:spcBef>
            </a:pPr>
            <a:r>
              <a:rPr dirty="0" sz="3500"/>
              <a:t>xMate</a:t>
            </a:r>
            <a:r>
              <a:rPr dirty="0" sz="3500" spc="310"/>
              <a:t> </a:t>
            </a:r>
            <a:r>
              <a:rPr dirty="0" spc="-40"/>
              <a:t>CR-</a:t>
            </a:r>
            <a:r>
              <a:rPr dirty="0" spc="-50"/>
              <a:t>C</a:t>
            </a:r>
            <a:endParaRPr sz="3500"/>
          </a:p>
        </p:txBody>
      </p:sp>
      <p:sp>
        <p:nvSpPr>
          <p:cNvPr id="5" name="object 5" descr=""/>
          <p:cNvSpPr/>
          <p:nvPr/>
        </p:nvSpPr>
        <p:spPr>
          <a:xfrm>
            <a:off x="717575" y="4382478"/>
            <a:ext cx="2982595" cy="363220"/>
          </a:xfrm>
          <a:custGeom>
            <a:avLst/>
            <a:gdLst/>
            <a:ahLst/>
            <a:cxnLst/>
            <a:rect l="l" t="t" r="r" b="b"/>
            <a:pathLst>
              <a:path w="2982595" h="363220">
                <a:moveTo>
                  <a:pt x="2982480" y="0"/>
                </a:moveTo>
                <a:lnTo>
                  <a:pt x="0" y="0"/>
                </a:lnTo>
                <a:lnTo>
                  <a:pt x="0" y="362915"/>
                </a:lnTo>
                <a:lnTo>
                  <a:pt x="2982480" y="362915"/>
                </a:lnTo>
                <a:lnTo>
                  <a:pt x="2982480" y="0"/>
                </a:lnTo>
                <a:close/>
              </a:path>
            </a:pathLst>
          </a:custGeom>
          <a:solidFill>
            <a:srgbClr val="CB272B"/>
          </a:solidFill>
        </p:spPr>
        <p:txBody>
          <a:bodyPr wrap="square" lIns="0" tIns="0" rIns="0" bIns="0" rtlCol="0"/>
          <a:lstStyle/>
          <a:p/>
        </p:txBody>
      </p:sp>
      <p:sp>
        <p:nvSpPr>
          <p:cNvPr id="6" name="object 6" descr=""/>
          <p:cNvSpPr txBox="1"/>
          <p:nvPr/>
        </p:nvSpPr>
        <p:spPr>
          <a:xfrm>
            <a:off x="805253" y="4400357"/>
            <a:ext cx="2458085" cy="330200"/>
          </a:xfrm>
          <a:prstGeom prst="rect">
            <a:avLst/>
          </a:prstGeom>
        </p:spPr>
        <p:txBody>
          <a:bodyPr wrap="square" lIns="0" tIns="12700" rIns="0" bIns="0" rtlCol="0" vert="horz">
            <a:spAutoFit/>
          </a:bodyPr>
          <a:lstStyle/>
          <a:p>
            <a:pPr marL="12700">
              <a:lnSpc>
                <a:spcPct val="100000"/>
              </a:lnSpc>
              <a:spcBef>
                <a:spcPts val="100"/>
              </a:spcBef>
            </a:pPr>
            <a:r>
              <a:rPr dirty="0" sz="2000" spc="110">
                <a:solidFill>
                  <a:srgbClr val="FFFFFF"/>
                </a:solidFill>
                <a:latin typeface="SimSun"/>
                <a:cs typeface="SimSun"/>
              </a:rPr>
              <a:t>系列柔性协作机器人</a:t>
            </a:r>
            <a:endParaRPr sz="2000">
              <a:latin typeface="SimSun"/>
              <a:cs typeface="SimSun"/>
            </a:endParaRPr>
          </a:p>
        </p:txBody>
      </p:sp>
      <p:sp>
        <p:nvSpPr>
          <p:cNvPr id="7" name="object 7" descr=""/>
          <p:cNvSpPr txBox="1"/>
          <p:nvPr/>
        </p:nvSpPr>
        <p:spPr>
          <a:xfrm>
            <a:off x="2970063" y="6269844"/>
            <a:ext cx="325755"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CR7-</a:t>
            </a:r>
            <a:r>
              <a:rPr dirty="0" sz="800" spc="-50" b="1">
                <a:solidFill>
                  <a:srgbClr val="58595B"/>
                </a:solidFill>
                <a:latin typeface="Microsoft JhengHei"/>
                <a:cs typeface="Microsoft JhengHei"/>
              </a:rPr>
              <a:t>C</a:t>
            </a:r>
            <a:endParaRPr sz="800">
              <a:latin typeface="Microsoft JhengHei"/>
              <a:cs typeface="Microsoft JhengHei"/>
            </a:endParaRPr>
          </a:p>
        </p:txBody>
      </p:sp>
      <p:sp>
        <p:nvSpPr>
          <p:cNvPr id="8" name="object 8" descr=""/>
          <p:cNvSpPr txBox="1"/>
          <p:nvPr/>
        </p:nvSpPr>
        <p:spPr>
          <a:xfrm>
            <a:off x="3591246" y="6269844"/>
            <a:ext cx="38608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CR12-</a:t>
            </a:r>
            <a:r>
              <a:rPr dirty="0" sz="800" spc="-50" b="1">
                <a:solidFill>
                  <a:srgbClr val="58595B"/>
                </a:solidFill>
                <a:latin typeface="Microsoft JhengHei"/>
                <a:cs typeface="Microsoft JhengHei"/>
              </a:rPr>
              <a:t>C</a:t>
            </a:r>
            <a:endParaRPr sz="800">
              <a:latin typeface="Microsoft JhengHei"/>
              <a:cs typeface="Microsoft JhengHei"/>
            </a:endParaRPr>
          </a:p>
        </p:txBody>
      </p:sp>
      <p:sp>
        <p:nvSpPr>
          <p:cNvPr id="9" name="object 9" descr=""/>
          <p:cNvSpPr txBox="1"/>
          <p:nvPr/>
        </p:nvSpPr>
        <p:spPr>
          <a:xfrm>
            <a:off x="4278367" y="6269844"/>
            <a:ext cx="38608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CR18-</a:t>
            </a:r>
            <a:r>
              <a:rPr dirty="0" sz="800" spc="-50" b="1">
                <a:solidFill>
                  <a:srgbClr val="58595B"/>
                </a:solidFill>
                <a:latin typeface="Microsoft JhengHei"/>
                <a:cs typeface="Microsoft JhengHei"/>
              </a:rPr>
              <a:t>C</a:t>
            </a:r>
            <a:endParaRPr sz="800">
              <a:latin typeface="Microsoft JhengHei"/>
              <a:cs typeface="Microsoft JhengHei"/>
            </a:endParaRPr>
          </a:p>
        </p:txBody>
      </p:sp>
      <p:sp>
        <p:nvSpPr>
          <p:cNvPr id="10" name="object 10" descr=""/>
          <p:cNvSpPr txBox="1"/>
          <p:nvPr/>
        </p:nvSpPr>
        <p:spPr>
          <a:xfrm>
            <a:off x="4959594" y="6269844"/>
            <a:ext cx="38608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CR20-</a:t>
            </a:r>
            <a:r>
              <a:rPr dirty="0" sz="800" spc="-50" b="1">
                <a:solidFill>
                  <a:srgbClr val="58595B"/>
                </a:solidFill>
                <a:latin typeface="Microsoft JhengHei"/>
                <a:cs typeface="Microsoft JhengHei"/>
              </a:rPr>
              <a:t>C</a:t>
            </a:r>
            <a:endParaRPr sz="800">
              <a:latin typeface="Microsoft JhengHei"/>
              <a:cs typeface="Microsoft JhengHei"/>
            </a:endParaRPr>
          </a:p>
        </p:txBody>
      </p:sp>
      <p:grpSp>
        <p:nvGrpSpPr>
          <p:cNvPr id="11" name="object 11" descr=""/>
          <p:cNvGrpSpPr/>
          <p:nvPr/>
        </p:nvGrpSpPr>
        <p:grpSpPr>
          <a:xfrm>
            <a:off x="2835076" y="6293372"/>
            <a:ext cx="2114550" cy="108585"/>
            <a:chOff x="2835076" y="6293372"/>
            <a:chExt cx="2114550" cy="108585"/>
          </a:xfrm>
        </p:grpSpPr>
        <p:pic>
          <p:nvPicPr>
            <p:cNvPr id="12" name="object 12" descr=""/>
            <p:cNvPicPr/>
            <p:nvPr/>
          </p:nvPicPr>
          <p:blipFill>
            <a:blip r:embed="rId3" cstate="print"/>
            <a:stretch>
              <a:fillRect/>
            </a:stretch>
          </p:blipFill>
          <p:spPr>
            <a:xfrm>
              <a:off x="3473611" y="6293372"/>
              <a:ext cx="108038" cy="108000"/>
            </a:xfrm>
            <a:prstGeom prst="rect">
              <a:avLst/>
            </a:prstGeom>
          </p:spPr>
        </p:pic>
        <p:pic>
          <p:nvPicPr>
            <p:cNvPr id="13" name="object 13" descr=""/>
            <p:cNvPicPr/>
            <p:nvPr/>
          </p:nvPicPr>
          <p:blipFill>
            <a:blip r:embed="rId4" cstate="print"/>
            <a:stretch>
              <a:fillRect/>
            </a:stretch>
          </p:blipFill>
          <p:spPr>
            <a:xfrm>
              <a:off x="2835076" y="6293372"/>
              <a:ext cx="108038" cy="108000"/>
            </a:xfrm>
            <a:prstGeom prst="rect">
              <a:avLst/>
            </a:prstGeom>
          </p:spPr>
        </p:pic>
        <p:pic>
          <p:nvPicPr>
            <p:cNvPr id="14" name="object 14" descr=""/>
            <p:cNvPicPr/>
            <p:nvPr/>
          </p:nvPicPr>
          <p:blipFill>
            <a:blip r:embed="rId5" cstate="print"/>
            <a:stretch>
              <a:fillRect/>
            </a:stretch>
          </p:blipFill>
          <p:spPr>
            <a:xfrm>
              <a:off x="4841205" y="6293372"/>
              <a:ext cx="108038" cy="108000"/>
            </a:xfrm>
            <a:prstGeom prst="rect">
              <a:avLst/>
            </a:prstGeom>
          </p:spPr>
        </p:pic>
      </p:grpSp>
      <p:sp>
        <p:nvSpPr>
          <p:cNvPr id="15" name="object 15" descr=""/>
          <p:cNvSpPr txBox="1"/>
          <p:nvPr/>
        </p:nvSpPr>
        <p:spPr>
          <a:xfrm>
            <a:off x="5628326" y="6269844"/>
            <a:ext cx="485140"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CR25/5-</a:t>
            </a:r>
            <a:r>
              <a:rPr dirty="0" sz="800" spc="-50" b="1">
                <a:solidFill>
                  <a:srgbClr val="58595B"/>
                </a:solidFill>
                <a:latin typeface="Microsoft JhengHei"/>
                <a:cs typeface="Microsoft JhengHei"/>
              </a:rPr>
              <a:t>C</a:t>
            </a:r>
            <a:endParaRPr sz="800">
              <a:latin typeface="Microsoft JhengHei"/>
              <a:cs typeface="Microsoft JhengHei"/>
            </a:endParaRPr>
          </a:p>
        </p:txBody>
      </p:sp>
      <p:pic>
        <p:nvPicPr>
          <p:cNvPr id="16" name="object 16" descr=""/>
          <p:cNvPicPr/>
          <p:nvPr/>
        </p:nvPicPr>
        <p:blipFill>
          <a:blip r:embed="rId6" cstate="print"/>
          <a:stretch>
            <a:fillRect/>
          </a:stretch>
        </p:blipFill>
        <p:spPr>
          <a:xfrm>
            <a:off x="5511291" y="6293372"/>
            <a:ext cx="108038" cy="108000"/>
          </a:xfrm>
          <a:prstGeom prst="rect">
            <a:avLst/>
          </a:prstGeom>
        </p:spPr>
      </p:pic>
      <p:sp>
        <p:nvSpPr>
          <p:cNvPr id="17" name="object 17" descr=""/>
          <p:cNvSpPr txBox="1"/>
          <p:nvPr/>
        </p:nvSpPr>
        <p:spPr>
          <a:xfrm>
            <a:off x="6403987" y="6269844"/>
            <a:ext cx="485140"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CR17/5-</a:t>
            </a:r>
            <a:r>
              <a:rPr dirty="0" sz="800" spc="-50" b="1">
                <a:solidFill>
                  <a:srgbClr val="58595B"/>
                </a:solidFill>
                <a:latin typeface="Microsoft JhengHei"/>
                <a:cs typeface="Microsoft JhengHei"/>
              </a:rPr>
              <a:t>C</a:t>
            </a:r>
            <a:endParaRPr sz="800">
              <a:latin typeface="Microsoft JhengHei"/>
              <a:cs typeface="Microsoft JhengHei"/>
            </a:endParaRPr>
          </a:p>
        </p:txBody>
      </p:sp>
      <p:grpSp>
        <p:nvGrpSpPr>
          <p:cNvPr id="18" name="object 18" descr=""/>
          <p:cNvGrpSpPr/>
          <p:nvPr/>
        </p:nvGrpSpPr>
        <p:grpSpPr>
          <a:xfrm>
            <a:off x="4151238" y="6293372"/>
            <a:ext cx="2235835" cy="108585"/>
            <a:chOff x="4151238" y="6293372"/>
            <a:chExt cx="2235835" cy="108585"/>
          </a:xfrm>
        </p:grpSpPr>
        <p:pic>
          <p:nvPicPr>
            <p:cNvPr id="19" name="object 19" descr=""/>
            <p:cNvPicPr/>
            <p:nvPr/>
          </p:nvPicPr>
          <p:blipFill>
            <a:blip r:embed="rId7" cstate="print"/>
            <a:stretch>
              <a:fillRect/>
            </a:stretch>
          </p:blipFill>
          <p:spPr>
            <a:xfrm>
              <a:off x="6278711" y="6293372"/>
              <a:ext cx="108051" cy="108000"/>
            </a:xfrm>
            <a:prstGeom prst="rect">
              <a:avLst/>
            </a:prstGeom>
          </p:spPr>
        </p:pic>
        <p:pic>
          <p:nvPicPr>
            <p:cNvPr id="20" name="object 20" descr=""/>
            <p:cNvPicPr/>
            <p:nvPr/>
          </p:nvPicPr>
          <p:blipFill>
            <a:blip r:embed="rId8" cstate="print"/>
            <a:stretch>
              <a:fillRect/>
            </a:stretch>
          </p:blipFill>
          <p:spPr>
            <a:xfrm>
              <a:off x="4151238" y="6293372"/>
              <a:ext cx="108038" cy="108000"/>
            </a:xfrm>
            <a:prstGeom prst="rect">
              <a:avLst/>
            </a:prstGeom>
          </p:spPr>
        </p:pic>
      </p:grpSp>
      <p:grpSp>
        <p:nvGrpSpPr>
          <p:cNvPr id="21" name="object 21" descr=""/>
          <p:cNvGrpSpPr/>
          <p:nvPr/>
        </p:nvGrpSpPr>
        <p:grpSpPr>
          <a:xfrm>
            <a:off x="6160472" y="6955095"/>
            <a:ext cx="236220" cy="487680"/>
            <a:chOff x="6160472" y="6955095"/>
            <a:chExt cx="236220" cy="487680"/>
          </a:xfrm>
        </p:grpSpPr>
        <p:pic>
          <p:nvPicPr>
            <p:cNvPr id="22" name="object 22" descr=""/>
            <p:cNvPicPr/>
            <p:nvPr/>
          </p:nvPicPr>
          <p:blipFill>
            <a:blip r:embed="rId9" cstate="print"/>
            <a:stretch>
              <a:fillRect/>
            </a:stretch>
          </p:blipFill>
          <p:spPr>
            <a:xfrm>
              <a:off x="6288998" y="7082009"/>
              <a:ext cx="106235" cy="106197"/>
            </a:xfrm>
            <a:prstGeom prst="rect">
              <a:avLst/>
            </a:prstGeom>
          </p:spPr>
        </p:pic>
        <p:pic>
          <p:nvPicPr>
            <p:cNvPr id="23" name="object 23" descr=""/>
            <p:cNvPicPr/>
            <p:nvPr/>
          </p:nvPicPr>
          <p:blipFill>
            <a:blip r:embed="rId10" cstate="print"/>
            <a:stretch>
              <a:fillRect/>
            </a:stretch>
          </p:blipFill>
          <p:spPr>
            <a:xfrm>
              <a:off x="6288998" y="6955095"/>
              <a:ext cx="106235" cy="106197"/>
            </a:xfrm>
            <a:prstGeom prst="rect">
              <a:avLst/>
            </a:prstGeom>
          </p:spPr>
        </p:pic>
        <p:pic>
          <p:nvPicPr>
            <p:cNvPr id="24" name="object 24" descr=""/>
            <p:cNvPicPr/>
            <p:nvPr/>
          </p:nvPicPr>
          <p:blipFill>
            <a:blip r:embed="rId11" cstate="print"/>
            <a:stretch>
              <a:fillRect/>
            </a:stretch>
          </p:blipFill>
          <p:spPr>
            <a:xfrm>
              <a:off x="6288998" y="7208190"/>
              <a:ext cx="106235" cy="106210"/>
            </a:xfrm>
            <a:prstGeom prst="rect">
              <a:avLst/>
            </a:prstGeom>
          </p:spPr>
        </p:pic>
        <p:pic>
          <p:nvPicPr>
            <p:cNvPr id="25" name="object 25" descr=""/>
            <p:cNvPicPr/>
            <p:nvPr/>
          </p:nvPicPr>
          <p:blipFill>
            <a:blip r:embed="rId12" cstate="print"/>
            <a:stretch>
              <a:fillRect/>
            </a:stretch>
          </p:blipFill>
          <p:spPr>
            <a:xfrm>
              <a:off x="6290275" y="7336095"/>
              <a:ext cx="106235" cy="106197"/>
            </a:xfrm>
            <a:prstGeom prst="rect">
              <a:avLst/>
            </a:prstGeom>
          </p:spPr>
        </p:pic>
        <p:pic>
          <p:nvPicPr>
            <p:cNvPr id="26" name="object 26" descr=""/>
            <p:cNvPicPr/>
            <p:nvPr/>
          </p:nvPicPr>
          <p:blipFill>
            <a:blip r:embed="rId12" cstate="print"/>
            <a:stretch>
              <a:fillRect/>
            </a:stretch>
          </p:blipFill>
          <p:spPr>
            <a:xfrm>
              <a:off x="6160472" y="7336095"/>
              <a:ext cx="106235" cy="106197"/>
            </a:xfrm>
            <a:prstGeom prst="rect">
              <a:avLst/>
            </a:prstGeom>
          </p:spPr>
        </p:pic>
      </p:grpSp>
      <p:sp>
        <p:nvSpPr>
          <p:cNvPr id="27" name="object 27" descr=""/>
          <p:cNvSpPr txBox="1"/>
          <p:nvPr/>
        </p:nvSpPr>
        <p:spPr>
          <a:xfrm>
            <a:off x="6138204" y="6915288"/>
            <a:ext cx="615950" cy="541020"/>
          </a:xfrm>
          <a:prstGeom prst="rect">
            <a:avLst/>
          </a:prstGeom>
        </p:spPr>
        <p:txBody>
          <a:bodyPr wrap="square" lIns="0" tIns="26034" rIns="0" bIns="0" rtlCol="0" vert="horz">
            <a:spAutoFit/>
          </a:bodyPr>
          <a:lstStyle/>
          <a:p>
            <a:pPr algn="r" marL="139065" marR="82550" indent="-139065">
              <a:lnSpc>
                <a:spcPct val="100000"/>
              </a:lnSpc>
              <a:spcBef>
                <a:spcPts val="204"/>
              </a:spcBef>
              <a:buClr>
                <a:srgbClr val="FFFFFF"/>
              </a:buClr>
              <a:buSzPct val="107142"/>
              <a:buFont typeface="Arial MT"/>
              <a:buAutoNum type="alphaLcPeriod"/>
              <a:tabLst>
                <a:tab pos="139065" algn="l"/>
              </a:tabLst>
            </a:pPr>
            <a:r>
              <a:rPr dirty="0" sz="700" spc="-20">
                <a:solidFill>
                  <a:srgbClr val="565658"/>
                </a:solidFill>
                <a:latin typeface="Microsoft YaHei"/>
                <a:cs typeface="Microsoft YaHei"/>
              </a:rPr>
              <a:t>R850</a:t>
            </a:r>
            <a:endParaRPr sz="700">
              <a:latin typeface="Microsoft YaHei"/>
              <a:cs typeface="Microsoft YaHei"/>
            </a:endParaRPr>
          </a:p>
          <a:p>
            <a:pPr algn="r" marL="138430" marR="30480" indent="-138430">
              <a:lnSpc>
                <a:spcPct val="100000"/>
              </a:lnSpc>
              <a:spcBef>
                <a:spcPts val="114"/>
              </a:spcBef>
              <a:buClr>
                <a:srgbClr val="FFFFFF"/>
              </a:buClr>
              <a:buSzPct val="107142"/>
              <a:buFont typeface="Arial MT"/>
              <a:buAutoNum type="alphaLcPeriod"/>
              <a:tabLst>
                <a:tab pos="138430" algn="l"/>
              </a:tabLst>
            </a:pPr>
            <a:r>
              <a:rPr dirty="0" sz="700" spc="-10">
                <a:solidFill>
                  <a:srgbClr val="565658"/>
                </a:solidFill>
                <a:latin typeface="Microsoft YaHei"/>
                <a:cs typeface="Microsoft YaHei"/>
              </a:rPr>
              <a:t>R1300</a:t>
            </a:r>
            <a:endParaRPr sz="700">
              <a:latin typeface="Microsoft YaHei"/>
              <a:cs typeface="Microsoft YaHei"/>
            </a:endParaRPr>
          </a:p>
          <a:p>
            <a:pPr algn="r" marL="139065" marR="82550" indent="-139065">
              <a:lnSpc>
                <a:spcPct val="100000"/>
              </a:lnSpc>
              <a:spcBef>
                <a:spcPts val="105"/>
              </a:spcBef>
              <a:buClr>
                <a:srgbClr val="FFFFFF"/>
              </a:buClr>
              <a:buSzPct val="107142"/>
              <a:buFont typeface="Arial MT"/>
              <a:buAutoNum type="alphaLcPeriod"/>
              <a:tabLst>
                <a:tab pos="139065" algn="l"/>
              </a:tabLst>
            </a:pPr>
            <a:r>
              <a:rPr dirty="0" sz="700" spc="-20">
                <a:solidFill>
                  <a:srgbClr val="565658"/>
                </a:solidFill>
                <a:latin typeface="Microsoft YaHei"/>
                <a:cs typeface="Microsoft YaHei"/>
              </a:rPr>
              <a:t>R925</a:t>
            </a:r>
            <a:endParaRPr sz="700">
              <a:latin typeface="Microsoft YaHei"/>
              <a:cs typeface="Microsoft YaHei"/>
            </a:endParaRPr>
          </a:p>
          <a:p>
            <a:pPr algn="r" marL="134620" marR="30480" indent="-134620">
              <a:lnSpc>
                <a:spcPct val="100000"/>
              </a:lnSpc>
              <a:spcBef>
                <a:spcPts val="125"/>
              </a:spcBef>
              <a:buAutoNum type="alphaLcPeriod"/>
              <a:tabLst>
                <a:tab pos="134620" algn="l"/>
              </a:tabLst>
            </a:pPr>
            <a:r>
              <a:rPr dirty="0" baseline="7407" sz="1125" spc="157">
                <a:solidFill>
                  <a:srgbClr val="FFFFFF"/>
                </a:solidFill>
                <a:latin typeface="Arial MT"/>
                <a:cs typeface="Arial MT"/>
              </a:rPr>
              <a:t>e</a:t>
            </a:r>
            <a:r>
              <a:rPr dirty="0" baseline="7407" sz="1125" spc="562">
                <a:solidFill>
                  <a:srgbClr val="FFFFFF"/>
                </a:solidFill>
                <a:latin typeface="Arial MT"/>
                <a:cs typeface="Arial MT"/>
              </a:rPr>
              <a:t> </a:t>
            </a:r>
            <a:r>
              <a:rPr dirty="0" sz="700" spc="-10">
                <a:solidFill>
                  <a:srgbClr val="565658"/>
                </a:solidFill>
                <a:latin typeface="Microsoft YaHei"/>
                <a:cs typeface="Microsoft YaHei"/>
              </a:rPr>
              <a:t>R1650</a:t>
            </a:r>
            <a:endParaRPr sz="700">
              <a:latin typeface="Microsoft YaHei"/>
              <a:cs typeface="Microsoft YaHei"/>
            </a:endParaRPr>
          </a:p>
        </p:txBody>
      </p:sp>
      <p:pic>
        <p:nvPicPr>
          <p:cNvPr id="28" name="object 28" descr=""/>
          <p:cNvPicPr/>
          <p:nvPr/>
        </p:nvPicPr>
        <p:blipFill>
          <a:blip r:embed="rId13" cstate="print"/>
          <a:stretch>
            <a:fillRect/>
          </a:stretch>
        </p:blipFill>
        <p:spPr>
          <a:xfrm>
            <a:off x="6288997" y="7465141"/>
            <a:ext cx="106235" cy="106210"/>
          </a:xfrm>
          <a:prstGeom prst="rect">
            <a:avLst/>
          </a:prstGeom>
        </p:spPr>
      </p:pic>
      <p:sp>
        <p:nvSpPr>
          <p:cNvPr id="29" name="object 29" descr=""/>
          <p:cNvSpPr txBox="1"/>
          <p:nvPr/>
        </p:nvSpPr>
        <p:spPr>
          <a:xfrm>
            <a:off x="6308488" y="7444529"/>
            <a:ext cx="60960" cy="145415"/>
          </a:xfrm>
          <a:prstGeom prst="rect">
            <a:avLst/>
          </a:prstGeom>
        </p:spPr>
        <p:txBody>
          <a:bodyPr wrap="square" lIns="0" tIns="17145" rIns="0" bIns="0" rtlCol="0" vert="horz">
            <a:spAutoFit/>
          </a:bodyPr>
          <a:lstStyle/>
          <a:p>
            <a:pPr marL="12700">
              <a:lnSpc>
                <a:spcPct val="100000"/>
              </a:lnSpc>
              <a:spcBef>
                <a:spcPts val="135"/>
              </a:spcBef>
            </a:pPr>
            <a:r>
              <a:rPr dirty="0" sz="750" spc="10">
                <a:solidFill>
                  <a:srgbClr val="FFFFFF"/>
                </a:solidFill>
                <a:latin typeface="Arial MT"/>
                <a:cs typeface="Arial MT"/>
              </a:rPr>
              <a:t>f</a:t>
            </a:r>
            <a:endParaRPr sz="750">
              <a:latin typeface="Arial MT"/>
              <a:cs typeface="Arial MT"/>
            </a:endParaRPr>
          </a:p>
        </p:txBody>
      </p:sp>
      <p:sp>
        <p:nvSpPr>
          <p:cNvPr id="30" name="object 30" descr=""/>
          <p:cNvSpPr txBox="1"/>
          <p:nvPr/>
        </p:nvSpPr>
        <p:spPr>
          <a:xfrm>
            <a:off x="6436735" y="7448872"/>
            <a:ext cx="292100" cy="132080"/>
          </a:xfrm>
          <a:prstGeom prst="rect">
            <a:avLst/>
          </a:prstGeom>
        </p:spPr>
        <p:txBody>
          <a:bodyPr wrap="square" lIns="0" tIns="12700" rIns="0" bIns="0" rtlCol="0" vert="horz">
            <a:spAutoFit/>
          </a:bodyPr>
          <a:lstStyle/>
          <a:p>
            <a:pPr marL="12700">
              <a:lnSpc>
                <a:spcPct val="100000"/>
              </a:lnSpc>
              <a:spcBef>
                <a:spcPts val="100"/>
              </a:spcBef>
            </a:pPr>
            <a:r>
              <a:rPr dirty="0" sz="700" spc="-10">
                <a:solidFill>
                  <a:srgbClr val="565658"/>
                </a:solidFill>
                <a:latin typeface="Microsoft YaHei"/>
                <a:cs typeface="Microsoft YaHei"/>
              </a:rPr>
              <a:t>R1900</a:t>
            </a:r>
            <a:endParaRPr sz="700">
              <a:latin typeface="Microsoft YaHei"/>
              <a:cs typeface="Microsoft YaHei"/>
            </a:endParaRPr>
          </a:p>
        </p:txBody>
      </p:sp>
      <p:grpSp>
        <p:nvGrpSpPr>
          <p:cNvPr id="31" name="object 31" descr=""/>
          <p:cNvGrpSpPr/>
          <p:nvPr/>
        </p:nvGrpSpPr>
        <p:grpSpPr>
          <a:xfrm>
            <a:off x="3976160" y="7150887"/>
            <a:ext cx="2771775" cy="2261235"/>
            <a:chOff x="3976160" y="7150887"/>
            <a:chExt cx="2771775" cy="2261235"/>
          </a:xfrm>
        </p:grpSpPr>
        <p:sp>
          <p:nvSpPr>
            <p:cNvPr id="32" name="object 32" descr=""/>
            <p:cNvSpPr/>
            <p:nvPr/>
          </p:nvSpPr>
          <p:spPr>
            <a:xfrm>
              <a:off x="3979176" y="7154150"/>
              <a:ext cx="2254885" cy="2254885"/>
            </a:xfrm>
            <a:custGeom>
              <a:avLst/>
              <a:gdLst/>
              <a:ahLst/>
              <a:cxnLst/>
              <a:rect l="l" t="t" r="r" b="b"/>
              <a:pathLst>
                <a:path w="2254885" h="2254884">
                  <a:moveTo>
                    <a:pt x="1127251" y="0"/>
                  </a:moveTo>
                  <a:lnTo>
                    <a:pt x="1059116" y="2070"/>
                  </a:lnTo>
                  <a:lnTo>
                    <a:pt x="991222" y="8026"/>
                  </a:lnTo>
                  <a:lnTo>
                    <a:pt x="924128" y="18389"/>
                  </a:lnTo>
                  <a:lnTo>
                    <a:pt x="857542" y="32639"/>
                  </a:lnTo>
                  <a:lnTo>
                    <a:pt x="791730" y="51028"/>
                  </a:lnTo>
                  <a:lnTo>
                    <a:pt x="727494" y="73063"/>
                  </a:lnTo>
                  <a:lnTo>
                    <a:pt x="664540" y="99225"/>
                  </a:lnTo>
                  <a:lnTo>
                    <a:pt x="603389" y="129019"/>
                  </a:lnTo>
                  <a:lnTo>
                    <a:pt x="544055" y="162445"/>
                  </a:lnTo>
                  <a:lnTo>
                    <a:pt x="486803" y="199491"/>
                  </a:lnTo>
                  <a:lnTo>
                    <a:pt x="432130" y="239903"/>
                  </a:lnTo>
                  <a:lnTo>
                    <a:pt x="379806" y="283425"/>
                  </a:lnTo>
                  <a:lnTo>
                    <a:pt x="330060" y="330060"/>
                  </a:lnTo>
                  <a:lnTo>
                    <a:pt x="283425" y="379539"/>
                  </a:lnTo>
                  <a:lnTo>
                    <a:pt x="239890" y="431876"/>
                  </a:lnTo>
                  <a:lnTo>
                    <a:pt x="199491" y="486816"/>
                  </a:lnTo>
                  <a:lnTo>
                    <a:pt x="162432" y="544055"/>
                  </a:lnTo>
                  <a:lnTo>
                    <a:pt x="129019" y="603389"/>
                  </a:lnTo>
                  <a:lnTo>
                    <a:pt x="99212" y="664540"/>
                  </a:lnTo>
                  <a:lnTo>
                    <a:pt x="73304" y="727494"/>
                  </a:lnTo>
                  <a:lnTo>
                    <a:pt x="51028" y="791743"/>
                  </a:lnTo>
                  <a:lnTo>
                    <a:pt x="32638" y="857300"/>
                  </a:lnTo>
                  <a:lnTo>
                    <a:pt x="18389" y="923886"/>
                  </a:lnTo>
                  <a:lnTo>
                    <a:pt x="8280" y="991235"/>
                  </a:lnTo>
                  <a:lnTo>
                    <a:pt x="2070" y="1059116"/>
                  </a:lnTo>
                  <a:lnTo>
                    <a:pt x="0" y="1127252"/>
                  </a:lnTo>
                  <a:lnTo>
                    <a:pt x="507" y="1161186"/>
                  </a:lnTo>
                  <a:lnTo>
                    <a:pt x="4660" y="1229080"/>
                  </a:lnTo>
                  <a:lnTo>
                    <a:pt x="12687" y="1296695"/>
                  </a:lnTo>
                  <a:lnTo>
                    <a:pt x="25120" y="1363789"/>
                  </a:lnTo>
                  <a:lnTo>
                    <a:pt x="41440" y="1429867"/>
                  </a:lnTo>
                  <a:lnTo>
                    <a:pt x="61645" y="1494891"/>
                  </a:lnTo>
                  <a:lnTo>
                    <a:pt x="85737" y="1558620"/>
                  </a:lnTo>
                  <a:lnTo>
                    <a:pt x="113728" y="1620545"/>
                  </a:lnTo>
                  <a:lnTo>
                    <a:pt x="145338" y="1680908"/>
                  </a:lnTo>
                  <a:lnTo>
                    <a:pt x="180568" y="1739201"/>
                  </a:lnTo>
                  <a:lnTo>
                    <a:pt x="219163" y="1795170"/>
                  </a:lnTo>
                  <a:lnTo>
                    <a:pt x="261137" y="1848802"/>
                  </a:lnTo>
                  <a:lnTo>
                    <a:pt x="306476" y="1899831"/>
                  </a:lnTo>
                  <a:lnTo>
                    <a:pt x="354660" y="1948014"/>
                  </a:lnTo>
                  <a:lnTo>
                    <a:pt x="405447" y="1993099"/>
                  </a:lnTo>
                  <a:lnTo>
                    <a:pt x="459079" y="2035073"/>
                  </a:lnTo>
                  <a:lnTo>
                    <a:pt x="515035" y="2073681"/>
                  </a:lnTo>
                  <a:lnTo>
                    <a:pt x="573328" y="2108911"/>
                  </a:lnTo>
                  <a:lnTo>
                    <a:pt x="633704" y="2140534"/>
                  </a:lnTo>
                  <a:lnTo>
                    <a:pt x="695871" y="2168512"/>
                  </a:lnTo>
                  <a:lnTo>
                    <a:pt x="759612" y="2192591"/>
                  </a:lnTo>
                  <a:lnTo>
                    <a:pt x="824382" y="2213063"/>
                  </a:lnTo>
                  <a:lnTo>
                    <a:pt x="890701" y="2229129"/>
                  </a:lnTo>
                  <a:lnTo>
                    <a:pt x="957554" y="2241562"/>
                  </a:lnTo>
                  <a:lnTo>
                    <a:pt x="1025169" y="2249855"/>
                  </a:lnTo>
                  <a:lnTo>
                    <a:pt x="1093050" y="2253742"/>
                  </a:lnTo>
                  <a:lnTo>
                    <a:pt x="1127251" y="2254262"/>
                  </a:lnTo>
                  <a:lnTo>
                    <a:pt x="1161186" y="2253742"/>
                  </a:lnTo>
                  <a:lnTo>
                    <a:pt x="1229067" y="2249855"/>
                  </a:lnTo>
                  <a:lnTo>
                    <a:pt x="1296682" y="2241562"/>
                  </a:lnTo>
                  <a:lnTo>
                    <a:pt x="1363789" y="2229129"/>
                  </a:lnTo>
                  <a:lnTo>
                    <a:pt x="1429854" y="2213063"/>
                  </a:lnTo>
                  <a:lnTo>
                    <a:pt x="1494891" y="2192591"/>
                  </a:lnTo>
                  <a:lnTo>
                    <a:pt x="1558620" y="2168512"/>
                  </a:lnTo>
                  <a:lnTo>
                    <a:pt x="1620532" y="2140534"/>
                  </a:lnTo>
                  <a:lnTo>
                    <a:pt x="1680908" y="2108911"/>
                  </a:lnTo>
                  <a:lnTo>
                    <a:pt x="1739201" y="2073681"/>
                  </a:lnTo>
                  <a:lnTo>
                    <a:pt x="1795157" y="2035073"/>
                  </a:lnTo>
                  <a:lnTo>
                    <a:pt x="1848789" y="1993099"/>
                  </a:lnTo>
                  <a:lnTo>
                    <a:pt x="1899831" y="1948014"/>
                  </a:lnTo>
                  <a:lnTo>
                    <a:pt x="1948014" y="1899831"/>
                  </a:lnTo>
                  <a:lnTo>
                    <a:pt x="1993099" y="1848802"/>
                  </a:lnTo>
                  <a:lnTo>
                    <a:pt x="2035073" y="1795170"/>
                  </a:lnTo>
                  <a:lnTo>
                    <a:pt x="2073681" y="1739201"/>
                  </a:lnTo>
                  <a:lnTo>
                    <a:pt x="2108911" y="1680908"/>
                  </a:lnTo>
                  <a:lnTo>
                    <a:pt x="2140508" y="1620545"/>
                  </a:lnTo>
                  <a:lnTo>
                    <a:pt x="2168499" y="1558620"/>
                  </a:lnTo>
                  <a:lnTo>
                    <a:pt x="2192858" y="1494891"/>
                  </a:lnTo>
                  <a:lnTo>
                    <a:pt x="2213051" y="1429867"/>
                  </a:lnTo>
                  <a:lnTo>
                    <a:pt x="2229383" y="1363789"/>
                  </a:lnTo>
                  <a:lnTo>
                    <a:pt x="2241562" y="1296695"/>
                  </a:lnTo>
                  <a:lnTo>
                    <a:pt x="2249843" y="1229080"/>
                  </a:lnTo>
                  <a:lnTo>
                    <a:pt x="2253995" y="1161186"/>
                  </a:lnTo>
                  <a:lnTo>
                    <a:pt x="2254516" y="1127252"/>
                  </a:lnTo>
                  <a:lnTo>
                    <a:pt x="2253995" y="1093063"/>
                  </a:lnTo>
                  <a:lnTo>
                    <a:pt x="2249843" y="1025169"/>
                  </a:lnTo>
                  <a:lnTo>
                    <a:pt x="2241562" y="957554"/>
                  </a:lnTo>
                  <a:lnTo>
                    <a:pt x="2229383" y="890460"/>
                  </a:lnTo>
                  <a:lnTo>
                    <a:pt x="2213051" y="824395"/>
                  </a:lnTo>
                  <a:lnTo>
                    <a:pt x="2192858" y="759371"/>
                  </a:lnTo>
                  <a:lnTo>
                    <a:pt x="2168499" y="695896"/>
                  </a:lnTo>
                  <a:lnTo>
                    <a:pt x="2140508" y="633704"/>
                  </a:lnTo>
                  <a:lnTo>
                    <a:pt x="2108911" y="573341"/>
                  </a:lnTo>
                  <a:lnTo>
                    <a:pt x="2073681" y="515048"/>
                  </a:lnTo>
                  <a:lnTo>
                    <a:pt x="2035073" y="459079"/>
                  </a:lnTo>
                  <a:lnTo>
                    <a:pt x="1993099" y="405447"/>
                  </a:lnTo>
                  <a:lnTo>
                    <a:pt x="1948014" y="354418"/>
                  </a:lnTo>
                  <a:lnTo>
                    <a:pt x="1899831" y="306476"/>
                  </a:lnTo>
                  <a:lnTo>
                    <a:pt x="1848789" y="261150"/>
                  </a:lnTo>
                  <a:lnTo>
                    <a:pt x="1795157" y="219176"/>
                  </a:lnTo>
                  <a:lnTo>
                    <a:pt x="1739201" y="180568"/>
                  </a:lnTo>
                  <a:lnTo>
                    <a:pt x="1680908" y="145338"/>
                  </a:lnTo>
                  <a:lnTo>
                    <a:pt x="1620532" y="113741"/>
                  </a:lnTo>
                  <a:lnTo>
                    <a:pt x="1558620" y="85750"/>
                  </a:lnTo>
                  <a:lnTo>
                    <a:pt x="1494891" y="61658"/>
                  </a:lnTo>
                  <a:lnTo>
                    <a:pt x="1429854" y="41440"/>
                  </a:lnTo>
                  <a:lnTo>
                    <a:pt x="1363789" y="25120"/>
                  </a:lnTo>
                  <a:lnTo>
                    <a:pt x="1296682" y="12700"/>
                  </a:lnTo>
                  <a:lnTo>
                    <a:pt x="1229067" y="4660"/>
                  </a:lnTo>
                  <a:lnTo>
                    <a:pt x="1161186" y="520"/>
                  </a:lnTo>
                  <a:lnTo>
                    <a:pt x="1127251" y="0"/>
                  </a:lnTo>
                  <a:close/>
                </a:path>
              </a:pathLst>
            </a:custGeom>
            <a:solidFill>
              <a:srgbClr val="D3D3D4"/>
            </a:solidFill>
          </p:spPr>
          <p:txBody>
            <a:bodyPr wrap="square" lIns="0" tIns="0" rIns="0" bIns="0" rtlCol="0"/>
            <a:lstStyle/>
            <a:p/>
          </p:txBody>
        </p:sp>
        <p:sp>
          <p:nvSpPr>
            <p:cNvPr id="33" name="object 33" descr=""/>
            <p:cNvSpPr/>
            <p:nvPr/>
          </p:nvSpPr>
          <p:spPr>
            <a:xfrm>
              <a:off x="5111094"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34" name="object 34" descr=""/>
            <p:cNvSpPr/>
            <p:nvPr/>
          </p:nvSpPr>
          <p:spPr>
            <a:xfrm>
              <a:off x="5101507"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35" name="object 35" descr=""/>
            <p:cNvSpPr/>
            <p:nvPr/>
          </p:nvSpPr>
          <p:spPr>
            <a:xfrm>
              <a:off x="5112384" y="8456533"/>
              <a:ext cx="0" cy="1905"/>
            </a:xfrm>
            <a:custGeom>
              <a:avLst/>
              <a:gdLst/>
              <a:ahLst/>
              <a:cxnLst/>
              <a:rect l="l" t="t" r="r" b="b"/>
              <a:pathLst>
                <a:path w="0" h="1904">
                  <a:moveTo>
                    <a:pt x="0" y="1308"/>
                  </a:moveTo>
                  <a:lnTo>
                    <a:pt x="0" y="0"/>
                  </a:lnTo>
                </a:path>
              </a:pathLst>
            </a:custGeom>
            <a:ln w="3530">
              <a:solidFill>
                <a:srgbClr val="565659"/>
              </a:solidFill>
            </a:ln>
          </p:spPr>
          <p:txBody>
            <a:bodyPr wrap="square" lIns="0" tIns="0" rIns="0" bIns="0" rtlCol="0"/>
            <a:lstStyle/>
            <a:p/>
          </p:txBody>
        </p:sp>
        <p:sp>
          <p:nvSpPr>
            <p:cNvPr id="36" name="object 36" descr=""/>
            <p:cNvSpPr/>
            <p:nvPr/>
          </p:nvSpPr>
          <p:spPr>
            <a:xfrm>
              <a:off x="5100205" y="8456540"/>
              <a:ext cx="0" cy="1905"/>
            </a:xfrm>
            <a:custGeom>
              <a:avLst/>
              <a:gdLst/>
              <a:ahLst/>
              <a:cxnLst/>
              <a:rect l="l" t="t" r="r" b="b"/>
              <a:pathLst>
                <a:path w="0" h="1904">
                  <a:moveTo>
                    <a:pt x="0" y="0"/>
                  </a:moveTo>
                  <a:lnTo>
                    <a:pt x="0" y="1308"/>
                  </a:lnTo>
                </a:path>
              </a:pathLst>
            </a:custGeom>
            <a:ln w="3530">
              <a:solidFill>
                <a:srgbClr val="565659"/>
              </a:solidFill>
            </a:ln>
          </p:spPr>
          <p:txBody>
            <a:bodyPr wrap="square" lIns="0" tIns="0" rIns="0" bIns="0" rtlCol="0"/>
            <a:lstStyle/>
            <a:p/>
          </p:txBody>
        </p:sp>
        <p:sp>
          <p:nvSpPr>
            <p:cNvPr id="37" name="object 37" descr=""/>
            <p:cNvSpPr/>
            <p:nvPr/>
          </p:nvSpPr>
          <p:spPr>
            <a:xfrm>
              <a:off x="4984405" y="8280116"/>
              <a:ext cx="1270" cy="0"/>
            </a:xfrm>
            <a:custGeom>
              <a:avLst/>
              <a:gdLst/>
              <a:ahLst/>
              <a:cxnLst/>
              <a:rect l="l" t="t" r="r" b="b"/>
              <a:pathLst>
                <a:path w="1270" h="0">
                  <a:moveTo>
                    <a:pt x="1028" y="0"/>
                  </a:moveTo>
                  <a:lnTo>
                    <a:pt x="0" y="0"/>
                  </a:lnTo>
                </a:path>
              </a:pathLst>
            </a:custGeom>
            <a:ln w="3530">
              <a:solidFill>
                <a:srgbClr val="565659"/>
              </a:solidFill>
            </a:ln>
          </p:spPr>
          <p:txBody>
            <a:bodyPr wrap="square" lIns="0" tIns="0" rIns="0" bIns="0" rtlCol="0"/>
            <a:lstStyle/>
            <a:p/>
          </p:txBody>
        </p:sp>
        <p:sp>
          <p:nvSpPr>
            <p:cNvPr id="38" name="object 38" descr=""/>
            <p:cNvSpPr/>
            <p:nvPr/>
          </p:nvSpPr>
          <p:spPr>
            <a:xfrm>
              <a:off x="4984404" y="8281927"/>
              <a:ext cx="1270" cy="0"/>
            </a:xfrm>
            <a:custGeom>
              <a:avLst/>
              <a:gdLst/>
              <a:ahLst/>
              <a:cxnLst/>
              <a:rect l="l" t="t" r="r" b="b"/>
              <a:pathLst>
                <a:path w="1270" h="0">
                  <a:moveTo>
                    <a:pt x="0" y="0"/>
                  </a:moveTo>
                  <a:lnTo>
                    <a:pt x="1028" y="0"/>
                  </a:lnTo>
                </a:path>
              </a:pathLst>
            </a:custGeom>
            <a:ln w="3530">
              <a:solidFill>
                <a:srgbClr val="565659"/>
              </a:solidFill>
            </a:ln>
          </p:spPr>
          <p:txBody>
            <a:bodyPr wrap="square" lIns="0" tIns="0" rIns="0" bIns="0" rtlCol="0"/>
            <a:lstStyle/>
            <a:p/>
          </p:txBody>
        </p:sp>
        <p:sp>
          <p:nvSpPr>
            <p:cNvPr id="39" name="object 39" descr=""/>
            <p:cNvSpPr/>
            <p:nvPr/>
          </p:nvSpPr>
          <p:spPr>
            <a:xfrm>
              <a:off x="4991140" y="8249545"/>
              <a:ext cx="635" cy="0"/>
            </a:xfrm>
            <a:custGeom>
              <a:avLst/>
              <a:gdLst/>
              <a:ahLst/>
              <a:cxnLst/>
              <a:rect l="l" t="t" r="r" b="b"/>
              <a:pathLst>
                <a:path w="635" h="0">
                  <a:moveTo>
                    <a:pt x="508" y="0"/>
                  </a:moveTo>
                  <a:lnTo>
                    <a:pt x="0" y="0"/>
                  </a:lnTo>
                </a:path>
              </a:pathLst>
            </a:custGeom>
            <a:ln w="3530">
              <a:solidFill>
                <a:srgbClr val="565659"/>
              </a:solidFill>
            </a:ln>
          </p:spPr>
          <p:txBody>
            <a:bodyPr wrap="square" lIns="0" tIns="0" rIns="0" bIns="0" rtlCol="0"/>
            <a:lstStyle/>
            <a:p/>
          </p:txBody>
        </p:sp>
        <p:sp>
          <p:nvSpPr>
            <p:cNvPr id="40" name="object 40" descr=""/>
            <p:cNvSpPr/>
            <p:nvPr/>
          </p:nvSpPr>
          <p:spPr>
            <a:xfrm>
              <a:off x="4985951" y="8249545"/>
              <a:ext cx="3810" cy="635"/>
            </a:xfrm>
            <a:custGeom>
              <a:avLst/>
              <a:gdLst/>
              <a:ahLst/>
              <a:cxnLst/>
              <a:rect l="l" t="t" r="r" b="b"/>
              <a:pathLst>
                <a:path w="3810" h="634">
                  <a:moveTo>
                    <a:pt x="3365" y="0"/>
                  </a:moveTo>
                  <a:lnTo>
                    <a:pt x="0" y="253"/>
                  </a:lnTo>
                </a:path>
              </a:pathLst>
            </a:custGeom>
            <a:ln w="3530">
              <a:solidFill>
                <a:srgbClr val="565659"/>
              </a:solidFill>
            </a:ln>
          </p:spPr>
          <p:txBody>
            <a:bodyPr wrap="square" lIns="0" tIns="0" rIns="0" bIns="0" rtlCol="0"/>
            <a:lstStyle/>
            <a:p/>
          </p:txBody>
        </p:sp>
        <p:sp>
          <p:nvSpPr>
            <p:cNvPr id="41" name="object 41" descr=""/>
            <p:cNvSpPr/>
            <p:nvPr/>
          </p:nvSpPr>
          <p:spPr>
            <a:xfrm>
              <a:off x="4985955" y="8282956"/>
              <a:ext cx="5715" cy="0"/>
            </a:xfrm>
            <a:custGeom>
              <a:avLst/>
              <a:gdLst/>
              <a:ahLst/>
              <a:cxnLst/>
              <a:rect l="l" t="t" r="r" b="b"/>
              <a:pathLst>
                <a:path w="5714" h="0">
                  <a:moveTo>
                    <a:pt x="0" y="0"/>
                  </a:moveTo>
                  <a:lnTo>
                    <a:pt x="5689" y="0"/>
                  </a:lnTo>
                </a:path>
              </a:pathLst>
            </a:custGeom>
            <a:ln w="3530">
              <a:solidFill>
                <a:srgbClr val="565659"/>
              </a:solidFill>
            </a:ln>
          </p:spPr>
          <p:txBody>
            <a:bodyPr wrap="square" lIns="0" tIns="0" rIns="0" bIns="0" rtlCol="0"/>
            <a:lstStyle/>
            <a:p/>
          </p:txBody>
        </p:sp>
        <p:sp>
          <p:nvSpPr>
            <p:cNvPr id="42" name="object 42" descr=""/>
            <p:cNvSpPr/>
            <p:nvPr/>
          </p:nvSpPr>
          <p:spPr>
            <a:xfrm>
              <a:off x="4985434" y="8249793"/>
              <a:ext cx="635" cy="635"/>
            </a:xfrm>
            <a:custGeom>
              <a:avLst/>
              <a:gdLst/>
              <a:ahLst/>
              <a:cxnLst/>
              <a:rect l="l" t="t" r="r" b="b"/>
              <a:pathLst>
                <a:path w="635" h="634">
                  <a:moveTo>
                    <a:pt x="520" y="0"/>
                  </a:moveTo>
                  <a:lnTo>
                    <a:pt x="0" y="520"/>
                  </a:lnTo>
                </a:path>
              </a:pathLst>
            </a:custGeom>
            <a:ln w="3530">
              <a:solidFill>
                <a:srgbClr val="565659"/>
              </a:solidFill>
            </a:ln>
          </p:spPr>
          <p:txBody>
            <a:bodyPr wrap="square" lIns="0" tIns="0" rIns="0" bIns="0" rtlCol="0"/>
            <a:lstStyle/>
            <a:p/>
          </p:txBody>
        </p:sp>
        <p:sp>
          <p:nvSpPr>
            <p:cNvPr id="43" name="object 43" descr=""/>
            <p:cNvSpPr/>
            <p:nvPr/>
          </p:nvSpPr>
          <p:spPr>
            <a:xfrm>
              <a:off x="4985434" y="8282188"/>
              <a:ext cx="635" cy="1270"/>
            </a:xfrm>
            <a:custGeom>
              <a:avLst/>
              <a:gdLst/>
              <a:ahLst/>
              <a:cxnLst/>
              <a:rect l="l" t="t" r="r" b="b"/>
              <a:pathLst>
                <a:path w="635" h="1270">
                  <a:moveTo>
                    <a:pt x="0" y="0"/>
                  </a:moveTo>
                  <a:lnTo>
                    <a:pt x="520" y="774"/>
                  </a:lnTo>
                </a:path>
              </a:pathLst>
            </a:custGeom>
            <a:ln w="3530">
              <a:solidFill>
                <a:srgbClr val="565659"/>
              </a:solidFill>
            </a:ln>
          </p:spPr>
          <p:txBody>
            <a:bodyPr wrap="square" lIns="0" tIns="0" rIns="0" bIns="0" rtlCol="0"/>
            <a:lstStyle/>
            <a:p/>
          </p:txBody>
        </p:sp>
        <p:sp>
          <p:nvSpPr>
            <p:cNvPr id="44" name="object 44" descr=""/>
            <p:cNvSpPr/>
            <p:nvPr/>
          </p:nvSpPr>
          <p:spPr>
            <a:xfrm>
              <a:off x="4988808" y="8302912"/>
              <a:ext cx="1270" cy="0"/>
            </a:xfrm>
            <a:custGeom>
              <a:avLst/>
              <a:gdLst/>
              <a:ahLst/>
              <a:cxnLst/>
              <a:rect l="l" t="t" r="r" b="b"/>
              <a:pathLst>
                <a:path w="1270" h="0">
                  <a:moveTo>
                    <a:pt x="1028" y="0"/>
                  </a:moveTo>
                  <a:lnTo>
                    <a:pt x="0" y="0"/>
                  </a:lnTo>
                </a:path>
              </a:pathLst>
            </a:custGeom>
            <a:ln w="3530">
              <a:solidFill>
                <a:srgbClr val="565659"/>
              </a:solidFill>
            </a:ln>
          </p:spPr>
          <p:txBody>
            <a:bodyPr wrap="square" lIns="0" tIns="0" rIns="0" bIns="0" rtlCol="0"/>
            <a:lstStyle/>
            <a:p/>
          </p:txBody>
        </p:sp>
        <p:sp>
          <p:nvSpPr>
            <p:cNvPr id="45" name="object 45" descr=""/>
            <p:cNvSpPr/>
            <p:nvPr/>
          </p:nvSpPr>
          <p:spPr>
            <a:xfrm>
              <a:off x="4988807" y="8309646"/>
              <a:ext cx="1270" cy="0"/>
            </a:xfrm>
            <a:custGeom>
              <a:avLst/>
              <a:gdLst/>
              <a:ahLst/>
              <a:cxnLst/>
              <a:rect l="l" t="t" r="r" b="b"/>
              <a:pathLst>
                <a:path w="1270" h="0">
                  <a:moveTo>
                    <a:pt x="0" y="0"/>
                  </a:moveTo>
                  <a:lnTo>
                    <a:pt x="1028" y="0"/>
                  </a:lnTo>
                </a:path>
              </a:pathLst>
            </a:custGeom>
            <a:ln w="3530">
              <a:solidFill>
                <a:srgbClr val="565659"/>
              </a:solidFill>
            </a:ln>
          </p:spPr>
          <p:txBody>
            <a:bodyPr wrap="square" lIns="0" tIns="0" rIns="0" bIns="0" rtlCol="0"/>
            <a:lstStyle/>
            <a:p/>
          </p:txBody>
        </p:sp>
        <p:sp>
          <p:nvSpPr>
            <p:cNvPr id="46" name="object 46" descr=""/>
            <p:cNvSpPr/>
            <p:nvPr/>
          </p:nvSpPr>
          <p:spPr>
            <a:xfrm>
              <a:off x="4988808" y="8306534"/>
              <a:ext cx="1270" cy="0"/>
            </a:xfrm>
            <a:custGeom>
              <a:avLst/>
              <a:gdLst/>
              <a:ahLst/>
              <a:cxnLst/>
              <a:rect l="l" t="t" r="r" b="b"/>
              <a:pathLst>
                <a:path w="1270" h="0">
                  <a:moveTo>
                    <a:pt x="1028" y="0"/>
                  </a:moveTo>
                  <a:lnTo>
                    <a:pt x="0" y="0"/>
                  </a:lnTo>
                </a:path>
              </a:pathLst>
            </a:custGeom>
            <a:ln w="3530">
              <a:solidFill>
                <a:srgbClr val="565659"/>
              </a:solidFill>
            </a:ln>
          </p:spPr>
          <p:txBody>
            <a:bodyPr wrap="square" lIns="0" tIns="0" rIns="0" bIns="0" rtlCol="0"/>
            <a:lstStyle/>
            <a:p/>
          </p:txBody>
        </p:sp>
        <p:sp>
          <p:nvSpPr>
            <p:cNvPr id="47" name="object 47" descr=""/>
            <p:cNvSpPr/>
            <p:nvPr/>
          </p:nvSpPr>
          <p:spPr>
            <a:xfrm>
              <a:off x="4988807" y="8305764"/>
              <a:ext cx="1270" cy="0"/>
            </a:xfrm>
            <a:custGeom>
              <a:avLst/>
              <a:gdLst/>
              <a:ahLst/>
              <a:cxnLst/>
              <a:rect l="l" t="t" r="r" b="b"/>
              <a:pathLst>
                <a:path w="1270" h="0">
                  <a:moveTo>
                    <a:pt x="0" y="0"/>
                  </a:moveTo>
                  <a:lnTo>
                    <a:pt x="1028" y="0"/>
                  </a:lnTo>
                </a:path>
              </a:pathLst>
            </a:custGeom>
            <a:ln w="3530">
              <a:solidFill>
                <a:srgbClr val="565659"/>
              </a:solidFill>
            </a:ln>
          </p:spPr>
          <p:txBody>
            <a:bodyPr wrap="square" lIns="0" tIns="0" rIns="0" bIns="0" rtlCol="0"/>
            <a:lstStyle/>
            <a:p/>
          </p:txBody>
        </p:sp>
        <p:sp>
          <p:nvSpPr>
            <p:cNvPr id="48" name="object 48" descr=""/>
            <p:cNvSpPr/>
            <p:nvPr/>
          </p:nvSpPr>
          <p:spPr>
            <a:xfrm>
              <a:off x="4991648" y="8281140"/>
              <a:ext cx="1270" cy="1905"/>
            </a:xfrm>
            <a:custGeom>
              <a:avLst/>
              <a:gdLst/>
              <a:ahLst/>
              <a:cxnLst/>
              <a:rect l="l" t="t" r="r" b="b"/>
              <a:pathLst>
                <a:path w="1270" h="1904">
                  <a:moveTo>
                    <a:pt x="0" y="1816"/>
                  </a:moveTo>
                  <a:lnTo>
                    <a:pt x="1041" y="0"/>
                  </a:lnTo>
                </a:path>
              </a:pathLst>
            </a:custGeom>
            <a:ln w="3530">
              <a:solidFill>
                <a:srgbClr val="565659"/>
              </a:solidFill>
            </a:ln>
          </p:spPr>
          <p:txBody>
            <a:bodyPr wrap="square" lIns="0" tIns="0" rIns="0" bIns="0" rtlCol="0"/>
            <a:lstStyle/>
            <a:p/>
          </p:txBody>
        </p:sp>
        <p:sp>
          <p:nvSpPr>
            <p:cNvPr id="49" name="object 49" descr=""/>
            <p:cNvSpPr/>
            <p:nvPr/>
          </p:nvSpPr>
          <p:spPr>
            <a:xfrm>
              <a:off x="4991648" y="8249539"/>
              <a:ext cx="1270" cy="1905"/>
            </a:xfrm>
            <a:custGeom>
              <a:avLst/>
              <a:gdLst/>
              <a:ahLst/>
              <a:cxnLst/>
              <a:rect l="l" t="t" r="r" b="b"/>
              <a:pathLst>
                <a:path w="1270" h="1904">
                  <a:moveTo>
                    <a:pt x="1041" y="1816"/>
                  </a:moveTo>
                  <a:lnTo>
                    <a:pt x="0" y="0"/>
                  </a:lnTo>
                </a:path>
              </a:pathLst>
            </a:custGeom>
            <a:ln w="3530">
              <a:solidFill>
                <a:srgbClr val="565659"/>
              </a:solidFill>
            </a:ln>
          </p:spPr>
          <p:txBody>
            <a:bodyPr wrap="square" lIns="0" tIns="0" rIns="0" bIns="0" rtlCol="0"/>
            <a:lstStyle/>
            <a:p/>
          </p:txBody>
        </p:sp>
        <p:sp>
          <p:nvSpPr>
            <p:cNvPr id="50" name="object 50" descr=""/>
            <p:cNvSpPr/>
            <p:nvPr/>
          </p:nvSpPr>
          <p:spPr>
            <a:xfrm>
              <a:off x="4996103" y="8250364"/>
              <a:ext cx="3810" cy="32384"/>
            </a:xfrm>
            <a:custGeom>
              <a:avLst/>
              <a:gdLst/>
              <a:ahLst/>
              <a:cxnLst/>
              <a:rect l="l" t="t" r="r" b="b"/>
              <a:pathLst>
                <a:path w="3810" h="32384">
                  <a:moveTo>
                    <a:pt x="3530" y="27673"/>
                  </a:moveTo>
                  <a:lnTo>
                    <a:pt x="3009" y="26428"/>
                  </a:lnTo>
                  <a:lnTo>
                    <a:pt x="1765" y="25908"/>
                  </a:lnTo>
                  <a:lnTo>
                    <a:pt x="520" y="26428"/>
                  </a:lnTo>
                  <a:lnTo>
                    <a:pt x="0" y="27673"/>
                  </a:lnTo>
                  <a:lnTo>
                    <a:pt x="520" y="28917"/>
                  </a:lnTo>
                  <a:lnTo>
                    <a:pt x="0" y="30264"/>
                  </a:lnTo>
                  <a:lnTo>
                    <a:pt x="520" y="31508"/>
                  </a:lnTo>
                  <a:lnTo>
                    <a:pt x="1765" y="32029"/>
                  </a:lnTo>
                  <a:lnTo>
                    <a:pt x="3009" y="31508"/>
                  </a:lnTo>
                  <a:lnTo>
                    <a:pt x="3530" y="30264"/>
                  </a:lnTo>
                  <a:lnTo>
                    <a:pt x="3009" y="29019"/>
                  </a:lnTo>
                  <a:lnTo>
                    <a:pt x="2882" y="28968"/>
                  </a:lnTo>
                  <a:lnTo>
                    <a:pt x="3009" y="28917"/>
                  </a:lnTo>
                  <a:lnTo>
                    <a:pt x="3530" y="27673"/>
                  </a:lnTo>
                  <a:close/>
                </a:path>
                <a:path w="3810" h="32384">
                  <a:moveTo>
                    <a:pt x="3530" y="1765"/>
                  </a:moveTo>
                  <a:lnTo>
                    <a:pt x="3009" y="520"/>
                  </a:lnTo>
                  <a:lnTo>
                    <a:pt x="1765" y="0"/>
                  </a:lnTo>
                  <a:lnTo>
                    <a:pt x="520" y="520"/>
                  </a:lnTo>
                  <a:lnTo>
                    <a:pt x="0" y="1765"/>
                  </a:lnTo>
                  <a:lnTo>
                    <a:pt x="482" y="2933"/>
                  </a:lnTo>
                  <a:lnTo>
                    <a:pt x="0" y="4102"/>
                  </a:lnTo>
                  <a:lnTo>
                    <a:pt x="520" y="5346"/>
                  </a:lnTo>
                  <a:lnTo>
                    <a:pt x="1765" y="5867"/>
                  </a:lnTo>
                  <a:lnTo>
                    <a:pt x="3009" y="5346"/>
                  </a:lnTo>
                  <a:lnTo>
                    <a:pt x="3530" y="4102"/>
                  </a:lnTo>
                  <a:lnTo>
                    <a:pt x="3035" y="2933"/>
                  </a:lnTo>
                  <a:lnTo>
                    <a:pt x="3530" y="1765"/>
                  </a:lnTo>
                  <a:close/>
                </a:path>
              </a:pathLst>
            </a:custGeom>
            <a:solidFill>
              <a:srgbClr val="565659"/>
            </a:solidFill>
          </p:spPr>
          <p:txBody>
            <a:bodyPr wrap="square" lIns="0" tIns="0" rIns="0" bIns="0" rtlCol="0"/>
            <a:lstStyle/>
            <a:p/>
          </p:txBody>
        </p:sp>
        <p:sp>
          <p:nvSpPr>
            <p:cNvPr id="51" name="object 51" descr=""/>
            <p:cNvSpPr/>
            <p:nvPr/>
          </p:nvSpPr>
          <p:spPr>
            <a:xfrm>
              <a:off x="4993471" y="8281667"/>
              <a:ext cx="2540" cy="0"/>
            </a:xfrm>
            <a:custGeom>
              <a:avLst/>
              <a:gdLst/>
              <a:ahLst/>
              <a:cxnLst/>
              <a:rect l="l" t="t" r="r" b="b"/>
              <a:pathLst>
                <a:path w="2539" h="0">
                  <a:moveTo>
                    <a:pt x="0" y="0"/>
                  </a:moveTo>
                  <a:lnTo>
                    <a:pt x="2336" y="0"/>
                  </a:lnTo>
                </a:path>
              </a:pathLst>
            </a:custGeom>
            <a:ln w="3530">
              <a:solidFill>
                <a:srgbClr val="565659"/>
              </a:solidFill>
            </a:ln>
          </p:spPr>
          <p:txBody>
            <a:bodyPr wrap="square" lIns="0" tIns="0" rIns="0" bIns="0" rtlCol="0"/>
            <a:lstStyle/>
            <a:p/>
          </p:txBody>
        </p:sp>
        <p:sp>
          <p:nvSpPr>
            <p:cNvPr id="52" name="object 52" descr=""/>
            <p:cNvSpPr/>
            <p:nvPr/>
          </p:nvSpPr>
          <p:spPr>
            <a:xfrm>
              <a:off x="4993465" y="8277004"/>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53" name="object 53" descr=""/>
            <p:cNvSpPr/>
            <p:nvPr/>
          </p:nvSpPr>
          <p:spPr>
            <a:xfrm>
              <a:off x="4994240" y="8255758"/>
              <a:ext cx="1905" cy="0"/>
            </a:xfrm>
            <a:custGeom>
              <a:avLst/>
              <a:gdLst/>
              <a:ahLst/>
              <a:cxnLst/>
              <a:rect l="l" t="t" r="r" b="b"/>
              <a:pathLst>
                <a:path w="1904" h="0">
                  <a:moveTo>
                    <a:pt x="0" y="0"/>
                  </a:moveTo>
                  <a:lnTo>
                    <a:pt x="1562" y="0"/>
                  </a:lnTo>
                </a:path>
              </a:pathLst>
            </a:custGeom>
            <a:ln w="3530">
              <a:solidFill>
                <a:srgbClr val="565659"/>
              </a:solidFill>
            </a:ln>
          </p:spPr>
          <p:txBody>
            <a:bodyPr wrap="square" lIns="0" tIns="0" rIns="0" bIns="0" rtlCol="0"/>
            <a:lstStyle/>
            <a:p/>
          </p:txBody>
        </p:sp>
        <p:sp>
          <p:nvSpPr>
            <p:cNvPr id="54" name="object 54" descr=""/>
            <p:cNvSpPr/>
            <p:nvPr/>
          </p:nvSpPr>
          <p:spPr>
            <a:xfrm>
              <a:off x="4994240" y="8250834"/>
              <a:ext cx="1905" cy="0"/>
            </a:xfrm>
            <a:custGeom>
              <a:avLst/>
              <a:gdLst/>
              <a:ahLst/>
              <a:cxnLst/>
              <a:rect l="l" t="t" r="r" b="b"/>
              <a:pathLst>
                <a:path w="1904" h="0">
                  <a:moveTo>
                    <a:pt x="1562" y="0"/>
                  </a:moveTo>
                  <a:lnTo>
                    <a:pt x="0" y="0"/>
                  </a:lnTo>
                </a:path>
              </a:pathLst>
            </a:custGeom>
            <a:ln w="3530">
              <a:solidFill>
                <a:srgbClr val="565659"/>
              </a:solidFill>
            </a:ln>
          </p:spPr>
          <p:txBody>
            <a:bodyPr wrap="square" lIns="0" tIns="0" rIns="0" bIns="0" rtlCol="0"/>
            <a:lstStyle/>
            <a:p/>
          </p:txBody>
        </p:sp>
        <p:sp>
          <p:nvSpPr>
            <p:cNvPr id="55" name="object 55" descr=""/>
            <p:cNvSpPr/>
            <p:nvPr/>
          </p:nvSpPr>
          <p:spPr>
            <a:xfrm>
              <a:off x="4997353" y="8248763"/>
              <a:ext cx="2540" cy="0"/>
            </a:xfrm>
            <a:custGeom>
              <a:avLst/>
              <a:gdLst/>
              <a:ahLst/>
              <a:cxnLst/>
              <a:rect l="l" t="t" r="r" b="b"/>
              <a:pathLst>
                <a:path w="2539" h="0">
                  <a:moveTo>
                    <a:pt x="0" y="0"/>
                  </a:moveTo>
                  <a:lnTo>
                    <a:pt x="2336" y="0"/>
                  </a:lnTo>
                </a:path>
              </a:pathLst>
            </a:custGeom>
            <a:ln w="3530">
              <a:solidFill>
                <a:srgbClr val="565659"/>
              </a:solidFill>
            </a:ln>
          </p:spPr>
          <p:txBody>
            <a:bodyPr wrap="square" lIns="0" tIns="0" rIns="0" bIns="0" rtlCol="0"/>
            <a:lstStyle/>
            <a:p/>
          </p:txBody>
        </p:sp>
        <p:sp>
          <p:nvSpPr>
            <p:cNvPr id="56" name="object 56" descr=""/>
            <p:cNvSpPr/>
            <p:nvPr/>
          </p:nvSpPr>
          <p:spPr>
            <a:xfrm>
              <a:off x="4997348" y="8244099"/>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57" name="object 57" descr=""/>
            <p:cNvSpPr/>
            <p:nvPr/>
          </p:nvSpPr>
          <p:spPr>
            <a:xfrm>
              <a:off x="4997353" y="8318973"/>
              <a:ext cx="2540" cy="0"/>
            </a:xfrm>
            <a:custGeom>
              <a:avLst/>
              <a:gdLst/>
              <a:ahLst/>
              <a:cxnLst/>
              <a:rect l="l" t="t" r="r" b="b"/>
              <a:pathLst>
                <a:path w="2539" h="0">
                  <a:moveTo>
                    <a:pt x="0" y="0"/>
                  </a:moveTo>
                  <a:lnTo>
                    <a:pt x="2336" y="0"/>
                  </a:lnTo>
                </a:path>
              </a:pathLst>
            </a:custGeom>
            <a:ln w="3530">
              <a:solidFill>
                <a:srgbClr val="565659"/>
              </a:solidFill>
            </a:ln>
          </p:spPr>
          <p:txBody>
            <a:bodyPr wrap="square" lIns="0" tIns="0" rIns="0" bIns="0" rtlCol="0"/>
            <a:lstStyle/>
            <a:p/>
          </p:txBody>
        </p:sp>
        <p:sp>
          <p:nvSpPr>
            <p:cNvPr id="58" name="object 58" descr=""/>
            <p:cNvSpPr/>
            <p:nvPr/>
          </p:nvSpPr>
          <p:spPr>
            <a:xfrm>
              <a:off x="4997348" y="8314310"/>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59" name="object 59" descr=""/>
            <p:cNvSpPr/>
            <p:nvPr/>
          </p:nvSpPr>
          <p:spPr>
            <a:xfrm>
              <a:off x="5059018" y="8407575"/>
              <a:ext cx="1905" cy="0"/>
            </a:xfrm>
            <a:custGeom>
              <a:avLst/>
              <a:gdLst/>
              <a:ahLst/>
              <a:cxnLst/>
              <a:rect l="l" t="t" r="r" b="b"/>
              <a:pathLst>
                <a:path w="1904" h="0">
                  <a:moveTo>
                    <a:pt x="1549" y="0"/>
                  </a:moveTo>
                  <a:lnTo>
                    <a:pt x="0" y="0"/>
                  </a:lnTo>
                </a:path>
              </a:pathLst>
            </a:custGeom>
            <a:ln w="3530">
              <a:solidFill>
                <a:srgbClr val="565659"/>
              </a:solidFill>
            </a:ln>
          </p:spPr>
          <p:txBody>
            <a:bodyPr wrap="square" lIns="0" tIns="0" rIns="0" bIns="0" rtlCol="0"/>
            <a:lstStyle/>
            <a:p/>
          </p:txBody>
        </p:sp>
        <p:sp>
          <p:nvSpPr>
            <p:cNvPr id="60" name="object 60" descr=""/>
            <p:cNvSpPr/>
            <p:nvPr/>
          </p:nvSpPr>
          <p:spPr>
            <a:xfrm>
              <a:off x="5059016" y="8415611"/>
              <a:ext cx="1905" cy="0"/>
            </a:xfrm>
            <a:custGeom>
              <a:avLst/>
              <a:gdLst/>
              <a:ahLst/>
              <a:cxnLst/>
              <a:rect l="l" t="t" r="r" b="b"/>
              <a:pathLst>
                <a:path w="1904" h="0">
                  <a:moveTo>
                    <a:pt x="0" y="0"/>
                  </a:moveTo>
                  <a:lnTo>
                    <a:pt x="1549" y="0"/>
                  </a:lnTo>
                </a:path>
              </a:pathLst>
            </a:custGeom>
            <a:ln w="3530">
              <a:solidFill>
                <a:srgbClr val="565659"/>
              </a:solidFill>
            </a:ln>
          </p:spPr>
          <p:txBody>
            <a:bodyPr wrap="square" lIns="0" tIns="0" rIns="0" bIns="0" rtlCol="0"/>
            <a:lstStyle/>
            <a:p/>
          </p:txBody>
        </p:sp>
        <p:sp>
          <p:nvSpPr>
            <p:cNvPr id="61" name="object 61" descr=""/>
            <p:cNvSpPr/>
            <p:nvPr/>
          </p:nvSpPr>
          <p:spPr>
            <a:xfrm>
              <a:off x="5061082" y="8405503"/>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62" name="object 62" descr=""/>
            <p:cNvSpPr/>
            <p:nvPr/>
          </p:nvSpPr>
          <p:spPr>
            <a:xfrm>
              <a:off x="5061088" y="8417683"/>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63" name="object 63" descr=""/>
            <p:cNvSpPr/>
            <p:nvPr/>
          </p:nvSpPr>
          <p:spPr>
            <a:xfrm>
              <a:off x="5134978" y="844622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64" name="object 64" descr=""/>
            <p:cNvSpPr/>
            <p:nvPr/>
          </p:nvSpPr>
          <p:spPr>
            <a:xfrm>
              <a:off x="5105129" y="8366126"/>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65" name="object 65" descr=""/>
            <p:cNvSpPr/>
            <p:nvPr/>
          </p:nvSpPr>
          <p:spPr>
            <a:xfrm>
              <a:off x="5107721" y="8366121"/>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66" name="object 66" descr=""/>
            <p:cNvSpPr/>
            <p:nvPr/>
          </p:nvSpPr>
          <p:spPr>
            <a:xfrm>
              <a:off x="5111094" y="846276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67" name="object 67" descr=""/>
            <p:cNvSpPr/>
            <p:nvPr/>
          </p:nvSpPr>
          <p:spPr>
            <a:xfrm>
              <a:off x="5109329" y="845995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68" name="object 68" descr=""/>
            <p:cNvSpPr/>
            <p:nvPr/>
          </p:nvSpPr>
          <p:spPr>
            <a:xfrm>
              <a:off x="5111094"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69" name="object 69" descr=""/>
            <p:cNvSpPr/>
            <p:nvPr/>
          </p:nvSpPr>
          <p:spPr>
            <a:xfrm>
              <a:off x="5101769"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70" name="object 70" descr=""/>
            <p:cNvSpPr/>
            <p:nvPr/>
          </p:nvSpPr>
          <p:spPr>
            <a:xfrm>
              <a:off x="5101769" y="846276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71" name="object 71" descr=""/>
            <p:cNvSpPr/>
            <p:nvPr/>
          </p:nvSpPr>
          <p:spPr>
            <a:xfrm>
              <a:off x="5111094"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72" name="object 72" descr=""/>
            <p:cNvSpPr/>
            <p:nvPr/>
          </p:nvSpPr>
          <p:spPr>
            <a:xfrm>
              <a:off x="5110834" y="846276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73" name="object 73" descr=""/>
            <p:cNvSpPr/>
            <p:nvPr/>
          </p:nvSpPr>
          <p:spPr>
            <a:xfrm>
              <a:off x="5111094"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74" name="object 74" descr=""/>
            <p:cNvSpPr/>
            <p:nvPr/>
          </p:nvSpPr>
          <p:spPr>
            <a:xfrm>
              <a:off x="5101769"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75" name="object 75" descr=""/>
            <p:cNvSpPr/>
            <p:nvPr/>
          </p:nvSpPr>
          <p:spPr>
            <a:xfrm>
              <a:off x="5102016"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76" name="object 76" descr=""/>
            <p:cNvSpPr/>
            <p:nvPr/>
          </p:nvSpPr>
          <p:spPr>
            <a:xfrm>
              <a:off x="5102016" y="846276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77" name="object 77" descr=""/>
            <p:cNvSpPr/>
            <p:nvPr/>
          </p:nvSpPr>
          <p:spPr>
            <a:xfrm>
              <a:off x="5111094"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78" name="object 78" descr=""/>
            <p:cNvSpPr/>
            <p:nvPr/>
          </p:nvSpPr>
          <p:spPr>
            <a:xfrm>
              <a:off x="5110573" y="8462505"/>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79" name="object 79" descr=""/>
            <p:cNvSpPr/>
            <p:nvPr/>
          </p:nvSpPr>
          <p:spPr>
            <a:xfrm>
              <a:off x="5110573"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80" name="object 80" descr=""/>
            <p:cNvSpPr/>
            <p:nvPr/>
          </p:nvSpPr>
          <p:spPr>
            <a:xfrm>
              <a:off x="5102016"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81" name="object 81" descr=""/>
            <p:cNvSpPr/>
            <p:nvPr/>
          </p:nvSpPr>
          <p:spPr>
            <a:xfrm>
              <a:off x="5102277"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82" name="object 82" descr=""/>
            <p:cNvSpPr/>
            <p:nvPr/>
          </p:nvSpPr>
          <p:spPr>
            <a:xfrm>
              <a:off x="5102537" y="8462505"/>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83" name="object 83" descr=""/>
            <p:cNvSpPr/>
            <p:nvPr/>
          </p:nvSpPr>
          <p:spPr>
            <a:xfrm>
              <a:off x="5110573"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84" name="object 84" descr=""/>
            <p:cNvSpPr/>
            <p:nvPr/>
          </p:nvSpPr>
          <p:spPr>
            <a:xfrm>
              <a:off x="5110053" y="8462245"/>
              <a:ext cx="0" cy="1270"/>
            </a:xfrm>
            <a:custGeom>
              <a:avLst/>
              <a:gdLst/>
              <a:ahLst/>
              <a:cxnLst/>
              <a:rect l="l" t="t" r="r" b="b"/>
              <a:pathLst>
                <a:path w="0" h="1270">
                  <a:moveTo>
                    <a:pt x="0" y="0"/>
                  </a:moveTo>
                  <a:lnTo>
                    <a:pt x="0" y="787"/>
                  </a:lnTo>
                </a:path>
              </a:pathLst>
            </a:custGeom>
            <a:ln w="3530">
              <a:solidFill>
                <a:srgbClr val="565659"/>
              </a:solidFill>
            </a:ln>
          </p:spPr>
          <p:txBody>
            <a:bodyPr wrap="square" lIns="0" tIns="0" rIns="0" bIns="0" rtlCol="0"/>
            <a:lstStyle/>
            <a:p/>
          </p:txBody>
        </p:sp>
        <p:sp>
          <p:nvSpPr>
            <p:cNvPr id="85" name="object 85" descr=""/>
            <p:cNvSpPr/>
            <p:nvPr/>
          </p:nvSpPr>
          <p:spPr>
            <a:xfrm>
              <a:off x="5110053"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86" name="object 86" descr=""/>
            <p:cNvSpPr/>
            <p:nvPr/>
          </p:nvSpPr>
          <p:spPr>
            <a:xfrm>
              <a:off x="5102537"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87" name="object 87" descr=""/>
            <p:cNvSpPr/>
            <p:nvPr/>
          </p:nvSpPr>
          <p:spPr>
            <a:xfrm>
              <a:off x="5103058" y="8458612"/>
              <a:ext cx="0" cy="4445"/>
            </a:xfrm>
            <a:custGeom>
              <a:avLst/>
              <a:gdLst/>
              <a:ahLst/>
              <a:cxnLst/>
              <a:rect l="l" t="t" r="r" b="b"/>
              <a:pathLst>
                <a:path w="0" h="4445">
                  <a:moveTo>
                    <a:pt x="0" y="3111"/>
                  </a:moveTo>
                  <a:lnTo>
                    <a:pt x="0" y="0"/>
                  </a:lnTo>
                  <a:lnTo>
                    <a:pt x="0" y="4419"/>
                  </a:lnTo>
                </a:path>
              </a:pathLst>
            </a:custGeom>
            <a:ln w="3530">
              <a:solidFill>
                <a:srgbClr val="565659"/>
              </a:solidFill>
            </a:ln>
          </p:spPr>
          <p:txBody>
            <a:bodyPr wrap="square" lIns="0" tIns="0" rIns="0" bIns="0" rtlCol="0"/>
            <a:lstStyle/>
            <a:p/>
          </p:txBody>
        </p:sp>
        <p:sp>
          <p:nvSpPr>
            <p:cNvPr id="88" name="object 88" descr=""/>
            <p:cNvSpPr/>
            <p:nvPr/>
          </p:nvSpPr>
          <p:spPr>
            <a:xfrm>
              <a:off x="5110053"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89" name="object 89" descr=""/>
            <p:cNvSpPr/>
            <p:nvPr/>
          </p:nvSpPr>
          <p:spPr>
            <a:xfrm>
              <a:off x="5109272" y="8458611"/>
              <a:ext cx="0" cy="4445"/>
            </a:xfrm>
            <a:custGeom>
              <a:avLst/>
              <a:gdLst/>
              <a:ahLst/>
              <a:cxnLst/>
              <a:rect l="l" t="t" r="r" b="b"/>
              <a:pathLst>
                <a:path w="0" h="4445">
                  <a:moveTo>
                    <a:pt x="0" y="0"/>
                  </a:moveTo>
                  <a:lnTo>
                    <a:pt x="0" y="4419"/>
                  </a:lnTo>
                </a:path>
              </a:pathLst>
            </a:custGeom>
            <a:ln w="3530">
              <a:solidFill>
                <a:srgbClr val="565659"/>
              </a:solidFill>
            </a:ln>
          </p:spPr>
          <p:txBody>
            <a:bodyPr wrap="square" lIns="0" tIns="0" rIns="0" bIns="0" rtlCol="0"/>
            <a:lstStyle/>
            <a:p/>
          </p:txBody>
        </p:sp>
        <p:sp>
          <p:nvSpPr>
            <p:cNvPr id="90" name="object 90" descr=""/>
            <p:cNvSpPr/>
            <p:nvPr/>
          </p:nvSpPr>
          <p:spPr>
            <a:xfrm>
              <a:off x="5109532"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91" name="object 91" descr=""/>
            <p:cNvSpPr/>
            <p:nvPr/>
          </p:nvSpPr>
          <p:spPr>
            <a:xfrm>
              <a:off x="5103058"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92" name="object 92" descr=""/>
            <p:cNvSpPr/>
            <p:nvPr/>
          </p:nvSpPr>
          <p:spPr>
            <a:xfrm>
              <a:off x="5103839" y="8458612"/>
              <a:ext cx="0" cy="4445"/>
            </a:xfrm>
            <a:custGeom>
              <a:avLst/>
              <a:gdLst/>
              <a:ahLst/>
              <a:cxnLst/>
              <a:rect l="l" t="t" r="r" b="b"/>
              <a:pathLst>
                <a:path w="0" h="4445">
                  <a:moveTo>
                    <a:pt x="0" y="3111"/>
                  </a:moveTo>
                  <a:lnTo>
                    <a:pt x="0" y="0"/>
                  </a:lnTo>
                  <a:lnTo>
                    <a:pt x="0" y="4419"/>
                  </a:lnTo>
                </a:path>
              </a:pathLst>
            </a:custGeom>
            <a:ln w="3530">
              <a:solidFill>
                <a:srgbClr val="565659"/>
              </a:solidFill>
            </a:ln>
          </p:spPr>
          <p:txBody>
            <a:bodyPr wrap="square" lIns="0" tIns="0" rIns="0" bIns="0" rtlCol="0"/>
            <a:lstStyle/>
            <a:p/>
          </p:txBody>
        </p:sp>
        <p:sp>
          <p:nvSpPr>
            <p:cNvPr id="93" name="object 93" descr=""/>
            <p:cNvSpPr/>
            <p:nvPr/>
          </p:nvSpPr>
          <p:spPr>
            <a:xfrm>
              <a:off x="5109272"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94" name="object 94" descr=""/>
            <p:cNvSpPr/>
            <p:nvPr/>
          </p:nvSpPr>
          <p:spPr>
            <a:xfrm>
              <a:off x="5108502" y="8458611"/>
              <a:ext cx="0" cy="4445"/>
            </a:xfrm>
            <a:custGeom>
              <a:avLst/>
              <a:gdLst/>
              <a:ahLst/>
              <a:cxnLst/>
              <a:rect l="l" t="t" r="r" b="b"/>
              <a:pathLst>
                <a:path w="0" h="4445">
                  <a:moveTo>
                    <a:pt x="0" y="0"/>
                  </a:moveTo>
                  <a:lnTo>
                    <a:pt x="0" y="4419"/>
                  </a:lnTo>
                </a:path>
              </a:pathLst>
            </a:custGeom>
            <a:ln w="3530">
              <a:solidFill>
                <a:srgbClr val="565659"/>
              </a:solidFill>
            </a:ln>
          </p:spPr>
          <p:txBody>
            <a:bodyPr wrap="square" lIns="0" tIns="0" rIns="0" bIns="0" rtlCol="0"/>
            <a:lstStyle/>
            <a:p/>
          </p:txBody>
        </p:sp>
        <p:sp>
          <p:nvSpPr>
            <p:cNvPr id="95" name="object 95" descr=""/>
            <p:cNvSpPr/>
            <p:nvPr/>
          </p:nvSpPr>
          <p:spPr>
            <a:xfrm>
              <a:off x="5108762"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96" name="object 96" descr=""/>
            <p:cNvSpPr/>
            <p:nvPr/>
          </p:nvSpPr>
          <p:spPr>
            <a:xfrm>
              <a:off x="5103839"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97" name="object 97" descr=""/>
            <p:cNvSpPr/>
            <p:nvPr/>
          </p:nvSpPr>
          <p:spPr>
            <a:xfrm>
              <a:off x="5104608" y="8458612"/>
              <a:ext cx="0" cy="4445"/>
            </a:xfrm>
            <a:custGeom>
              <a:avLst/>
              <a:gdLst/>
              <a:ahLst/>
              <a:cxnLst/>
              <a:rect l="l" t="t" r="r" b="b"/>
              <a:pathLst>
                <a:path w="0" h="4445">
                  <a:moveTo>
                    <a:pt x="0" y="3111"/>
                  </a:moveTo>
                  <a:lnTo>
                    <a:pt x="0" y="0"/>
                  </a:lnTo>
                  <a:lnTo>
                    <a:pt x="0" y="4419"/>
                  </a:lnTo>
                </a:path>
              </a:pathLst>
            </a:custGeom>
            <a:ln w="3530">
              <a:solidFill>
                <a:srgbClr val="565659"/>
              </a:solidFill>
            </a:ln>
          </p:spPr>
          <p:txBody>
            <a:bodyPr wrap="square" lIns="0" tIns="0" rIns="0" bIns="0" rtlCol="0"/>
            <a:lstStyle/>
            <a:p/>
          </p:txBody>
        </p:sp>
        <p:sp>
          <p:nvSpPr>
            <p:cNvPr id="98" name="object 98" descr=""/>
            <p:cNvSpPr/>
            <p:nvPr/>
          </p:nvSpPr>
          <p:spPr>
            <a:xfrm>
              <a:off x="5108502"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99" name="object 99" descr=""/>
            <p:cNvSpPr/>
            <p:nvPr/>
          </p:nvSpPr>
          <p:spPr>
            <a:xfrm>
              <a:off x="5105650" y="8458611"/>
              <a:ext cx="0" cy="4445"/>
            </a:xfrm>
            <a:custGeom>
              <a:avLst/>
              <a:gdLst/>
              <a:ahLst/>
              <a:cxnLst/>
              <a:rect l="l" t="t" r="r" b="b"/>
              <a:pathLst>
                <a:path w="0" h="4445">
                  <a:moveTo>
                    <a:pt x="0" y="0"/>
                  </a:moveTo>
                  <a:lnTo>
                    <a:pt x="0" y="4419"/>
                  </a:lnTo>
                </a:path>
              </a:pathLst>
            </a:custGeom>
            <a:ln w="3530">
              <a:solidFill>
                <a:srgbClr val="565659"/>
              </a:solidFill>
            </a:ln>
          </p:spPr>
          <p:txBody>
            <a:bodyPr wrap="square" lIns="0" tIns="0" rIns="0" bIns="0" rtlCol="0"/>
            <a:lstStyle/>
            <a:p/>
          </p:txBody>
        </p:sp>
        <p:sp>
          <p:nvSpPr>
            <p:cNvPr id="100" name="object 100" descr=""/>
            <p:cNvSpPr/>
            <p:nvPr/>
          </p:nvSpPr>
          <p:spPr>
            <a:xfrm>
              <a:off x="5104869"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101" name="object 101" descr=""/>
            <p:cNvSpPr/>
            <p:nvPr/>
          </p:nvSpPr>
          <p:spPr>
            <a:xfrm>
              <a:off x="5105650"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102" name="object 102" descr=""/>
            <p:cNvSpPr/>
            <p:nvPr/>
          </p:nvSpPr>
          <p:spPr>
            <a:xfrm>
              <a:off x="5107721" y="8458612"/>
              <a:ext cx="0" cy="4445"/>
            </a:xfrm>
            <a:custGeom>
              <a:avLst/>
              <a:gdLst/>
              <a:ahLst/>
              <a:cxnLst/>
              <a:rect l="l" t="t" r="r" b="b"/>
              <a:pathLst>
                <a:path w="0" h="4445">
                  <a:moveTo>
                    <a:pt x="0" y="3111"/>
                  </a:moveTo>
                  <a:lnTo>
                    <a:pt x="0" y="0"/>
                  </a:lnTo>
                  <a:lnTo>
                    <a:pt x="0" y="4419"/>
                  </a:lnTo>
                </a:path>
              </a:pathLst>
            </a:custGeom>
            <a:ln w="3530">
              <a:solidFill>
                <a:srgbClr val="565659"/>
              </a:solidFill>
            </a:ln>
          </p:spPr>
          <p:txBody>
            <a:bodyPr wrap="square" lIns="0" tIns="0" rIns="0" bIns="0" rtlCol="0"/>
            <a:lstStyle/>
            <a:p/>
          </p:txBody>
        </p:sp>
        <p:sp>
          <p:nvSpPr>
            <p:cNvPr id="103" name="object 103" descr=""/>
            <p:cNvSpPr/>
            <p:nvPr/>
          </p:nvSpPr>
          <p:spPr>
            <a:xfrm>
              <a:off x="5107461" y="8458612"/>
              <a:ext cx="0" cy="3175"/>
            </a:xfrm>
            <a:custGeom>
              <a:avLst/>
              <a:gdLst/>
              <a:ahLst/>
              <a:cxnLst/>
              <a:rect l="l" t="t" r="r" b="b"/>
              <a:pathLst>
                <a:path w="0" h="3175">
                  <a:moveTo>
                    <a:pt x="0" y="3111"/>
                  </a:moveTo>
                  <a:lnTo>
                    <a:pt x="0" y="0"/>
                  </a:lnTo>
                </a:path>
              </a:pathLst>
            </a:custGeom>
            <a:ln w="3530">
              <a:solidFill>
                <a:srgbClr val="565659"/>
              </a:solidFill>
            </a:ln>
          </p:spPr>
          <p:txBody>
            <a:bodyPr wrap="square" lIns="0" tIns="0" rIns="0" bIns="0" rtlCol="0"/>
            <a:lstStyle/>
            <a:p/>
          </p:txBody>
        </p:sp>
        <p:sp>
          <p:nvSpPr>
            <p:cNvPr id="104" name="object 104" descr=""/>
            <p:cNvSpPr/>
            <p:nvPr/>
          </p:nvSpPr>
          <p:spPr>
            <a:xfrm>
              <a:off x="5105650" y="8458611"/>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105" name="object 105" descr=""/>
            <p:cNvSpPr/>
            <p:nvPr/>
          </p:nvSpPr>
          <p:spPr>
            <a:xfrm>
              <a:off x="5106680" y="8458611"/>
              <a:ext cx="0" cy="4445"/>
            </a:xfrm>
            <a:custGeom>
              <a:avLst/>
              <a:gdLst/>
              <a:ahLst/>
              <a:cxnLst/>
              <a:rect l="l" t="t" r="r" b="b"/>
              <a:pathLst>
                <a:path w="0" h="4445">
                  <a:moveTo>
                    <a:pt x="0" y="0"/>
                  </a:moveTo>
                  <a:lnTo>
                    <a:pt x="0" y="3111"/>
                  </a:lnTo>
                  <a:lnTo>
                    <a:pt x="0" y="0"/>
                  </a:lnTo>
                  <a:lnTo>
                    <a:pt x="0" y="4419"/>
                  </a:lnTo>
                </a:path>
              </a:pathLst>
            </a:custGeom>
            <a:ln w="3530">
              <a:solidFill>
                <a:srgbClr val="565659"/>
              </a:solidFill>
            </a:ln>
          </p:spPr>
          <p:txBody>
            <a:bodyPr wrap="square" lIns="0" tIns="0" rIns="0" bIns="0" rtlCol="0"/>
            <a:lstStyle/>
            <a:p/>
          </p:txBody>
        </p:sp>
        <p:sp>
          <p:nvSpPr>
            <p:cNvPr id="106" name="object 106" descr=""/>
            <p:cNvSpPr/>
            <p:nvPr/>
          </p:nvSpPr>
          <p:spPr>
            <a:xfrm>
              <a:off x="5102537" y="8461724"/>
              <a:ext cx="2540" cy="0"/>
            </a:xfrm>
            <a:custGeom>
              <a:avLst/>
              <a:gdLst/>
              <a:ahLst/>
              <a:cxnLst/>
              <a:rect l="l" t="t" r="r" b="b"/>
              <a:pathLst>
                <a:path w="2539" h="0">
                  <a:moveTo>
                    <a:pt x="0" y="0"/>
                  </a:moveTo>
                  <a:lnTo>
                    <a:pt x="520" y="0"/>
                  </a:lnTo>
                  <a:lnTo>
                    <a:pt x="1308" y="0"/>
                  </a:lnTo>
                  <a:lnTo>
                    <a:pt x="2070" y="0"/>
                  </a:lnTo>
                </a:path>
              </a:pathLst>
            </a:custGeom>
            <a:ln w="3530">
              <a:solidFill>
                <a:srgbClr val="565659"/>
              </a:solidFill>
            </a:ln>
          </p:spPr>
          <p:txBody>
            <a:bodyPr wrap="square" lIns="0" tIns="0" rIns="0" bIns="0" rtlCol="0"/>
            <a:lstStyle/>
            <a:p/>
          </p:txBody>
        </p:sp>
        <p:sp>
          <p:nvSpPr>
            <p:cNvPr id="107" name="object 107" descr=""/>
            <p:cNvSpPr/>
            <p:nvPr/>
          </p:nvSpPr>
          <p:spPr>
            <a:xfrm>
              <a:off x="5101507" y="8461724"/>
              <a:ext cx="1270" cy="0"/>
            </a:xfrm>
            <a:custGeom>
              <a:avLst/>
              <a:gdLst/>
              <a:ahLst/>
              <a:cxnLst/>
              <a:rect l="l" t="t" r="r" b="b"/>
              <a:pathLst>
                <a:path w="1270" h="0">
                  <a:moveTo>
                    <a:pt x="0" y="0"/>
                  </a:moveTo>
                  <a:lnTo>
                    <a:pt x="266" y="0"/>
                  </a:lnTo>
                  <a:lnTo>
                    <a:pt x="508" y="0"/>
                  </a:lnTo>
                  <a:lnTo>
                    <a:pt x="774" y="0"/>
                  </a:lnTo>
                </a:path>
              </a:pathLst>
            </a:custGeom>
            <a:ln w="3530">
              <a:solidFill>
                <a:srgbClr val="565659"/>
              </a:solidFill>
            </a:ln>
          </p:spPr>
          <p:txBody>
            <a:bodyPr wrap="square" lIns="0" tIns="0" rIns="0" bIns="0" rtlCol="0"/>
            <a:lstStyle/>
            <a:p/>
          </p:txBody>
        </p:sp>
        <p:sp>
          <p:nvSpPr>
            <p:cNvPr id="108" name="object 108" descr=""/>
            <p:cNvSpPr/>
            <p:nvPr/>
          </p:nvSpPr>
          <p:spPr>
            <a:xfrm>
              <a:off x="5109532" y="8461724"/>
              <a:ext cx="1905" cy="0"/>
            </a:xfrm>
            <a:custGeom>
              <a:avLst/>
              <a:gdLst/>
              <a:ahLst/>
              <a:cxnLst/>
              <a:rect l="l" t="t" r="r" b="b"/>
              <a:pathLst>
                <a:path w="1904" h="0">
                  <a:moveTo>
                    <a:pt x="1562" y="0"/>
                  </a:moveTo>
                  <a:lnTo>
                    <a:pt x="1041" y="0"/>
                  </a:lnTo>
                  <a:lnTo>
                    <a:pt x="520" y="0"/>
                  </a:lnTo>
                  <a:lnTo>
                    <a:pt x="0" y="0"/>
                  </a:lnTo>
                </a:path>
              </a:pathLst>
            </a:custGeom>
            <a:ln w="3530">
              <a:solidFill>
                <a:srgbClr val="565659"/>
              </a:solidFill>
            </a:ln>
          </p:spPr>
          <p:txBody>
            <a:bodyPr wrap="square" lIns="0" tIns="0" rIns="0" bIns="0" rtlCol="0"/>
            <a:lstStyle/>
            <a:p/>
          </p:txBody>
        </p:sp>
        <p:sp>
          <p:nvSpPr>
            <p:cNvPr id="109" name="object 109" descr=""/>
            <p:cNvSpPr/>
            <p:nvPr/>
          </p:nvSpPr>
          <p:spPr>
            <a:xfrm>
              <a:off x="5108762" y="8461724"/>
              <a:ext cx="635" cy="0"/>
            </a:xfrm>
            <a:custGeom>
              <a:avLst/>
              <a:gdLst/>
              <a:ahLst/>
              <a:cxnLst/>
              <a:rect l="l" t="t" r="r" b="b"/>
              <a:pathLst>
                <a:path w="635" h="0">
                  <a:moveTo>
                    <a:pt x="0" y="0"/>
                  </a:moveTo>
                  <a:lnTo>
                    <a:pt x="508" y="0"/>
                  </a:lnTo>
                </a:path>
              </a:pathLst>
            </a:custGeom>
            <a:ln w="3530">
              <a:solidFill>
                <a:srgbClr val="565659"/>
              </a:solidFill>
            </a:ln>
          </p:spPr>
          <p:txBody>
            <a:bodyPr wrap="square" lIns="0" tIns="0" rIns="0" bIns="0" rtlCol="0"/>
            <a:lstStyle/>
            <a:p/>
          </p:txBody>
        </p:sp>
        <p:sp>
          <p:nvSpPr>
            <p:cNvPr id="110" name="object 110" descr=""/>
            <p:cNvSpPr/>
            <p:nvPr/>
          </p:nvSpPr>
          <p:spPr>
            <a:xfrm>
              <a:off x="5107721" y="8461724"/>
              <a:ext cx="1270" cy="0"/>
            </a:xfrm>
            <a:custGeom>
              <a:avLst/>
              <a:gdLst/>
              <a:ahLst/>
              <a:cxnLst/>
              <a:rect l="l" t="t" r="r" b="b"/>
              <a:pathLst>
                <a:path w="1270" h="0">
                  <a:moveTo>
                    <a:pt x="0" y="0"/>
                  </a:moveTo>
                  <a:lnTo>
                    <a:pt x="787" y="0"/>
                  </a:lnTo>
                </a:path>
              </a:pathLst>
            </a:custGeom>
            <a:ln w="3530">
              <a:solidFill>
                <a:srgbClr val="565659"/>
              </a:solidFill>
            </a:ln>
          </p:spPr>
          <p:txBody>
            <a:bodyPr wrap="square" lIns="0" tIns="0" rIns="0" bIns="0" rtlCol="0"/>
            <a:lstStyle/>
            <a:p/>
          </p:txBody>
        </p:sp>
        <p:sp>
          <p:nvSpPr>
            <p:cNvPr id="111" name="object 111" descr=""/>
            <p:cNvSpPr/>
            <p:nvPr/>
          </p:nvSpPr>
          <p:spPr>
            <a:xfrm>
              <a:off x="5104869" y="8461724"/>
              <a:ext cx="3175" cy="0"/>
            </a:xfrm>
            <a:custGeom>
              <a:avLst/>
              <a:gdLst/>
              <a:ahLst/>
              <a:cxnLst/>
              <a:rect l="l" t="t" r="r" b="b"/>
              <a:pathLst>
                <a:path w="3175" h="0">
                  <a:moveTo>
                    <a:pt x="0" y="0"/>
                  </a:moveTo>
                  <a:lnTo>
                    <a:pt x="787" y="0"/>
                  </a:lnTo>
                  <a:lnTo>
                    <a:pt x="1816" y="0"/>
                  </a:lnTo>
                  <a:lnTo>
                    <a:pt x="2590" y="0"/>
                  </a:lnTo>
                </a:path>
              </a:pathLst>
            </a:custGeom>
            <a:ln w="3530">
              <a:solidFill>
                <a:srgbClr val="565659"/>
              </a:solidFill>
            </a:ln>
          </p:spPr>
          <p:txBody>
            <a:bodyPr wrap="square" lIns="0" tIns="0" rIns="0" bIns="0" rtlCol="0"/>
            <a:lstStyle/>
            <a:p/>
          </p:txBody>
        </p:sp>
        <p:sp>
          <p:nvSpPr>
            <p:cNvPr id="112" name="object 112" descr=""/>
            <p:cNvSpPr/>
            <p:nvPr/>
          </p:nvSpPr>
          <p:spPr>
            <a:xfrm>
              <a:off x="5105905" y="8466127"/>
              <a:ext cx="1270" cy="0"/>
            </a:xfrm>
            <a:custGeom>
              <a:avLst/>
              <a:gdLst/>
              <a:ahLst/>
              <a:cxnLst/>
              <a:rect l="l" t="t" r="r" b="b"/>
              <a:pathLst>
                <a:path w="1270" h="0">
                  <a:moveTo>
                    <a:pt x="774" y="0"/>
                  </a:moveTo>
                  <a:lnTo>
                    <a:pt x="0" y="0"/>
                  </a:lnTo>
                </a:path>
              </a:pathLst>
            </a:custGeom>
            <a:ln w="3530">
              <a:solidFill>
                <a:srgbClr val="565659"/>
              </a:solidFill>
            </a:ln>
          </p:spPr>
          <p:txBody>
            <a:bodyPr wrap="square" lIns="0" tIns="0" rIns="0" bIns="0" rtlCol="0"/>
            <a:lstStyle/>
            <a:p/>
          </p:txBody>
        </p:sp>
        <p:sp>
          <p:nvSpPr>
            <p:cNvPr id="113" name="object 113" descr=""/>
            <p:cNvSpPr/>
            <p:nvPr/>
          </p:nvSpPr>
          <p:spPr>
            <a:xfrm>
              <a:off x="5101502" y="8458611"/>
              <a:ext cx="10160" cy="0"/>
            </a:xfrm>
            <a:custGeom>
              <a:avLst/>
              <a:gdLst/>
              <a:ahLst/>
              <a:cxnLst/>
              <a:rect l="l" t="t" r="r" b="b"/>
              <a:pathLst>
                <a:path w="10160" h="0">
                  <a:moveTo>
                    <a:pt x="2336" y="0"/>
                  </a:moveTo>
                  <a:lnTo>
                    <a:pt x="3111" y="0"/>
                  </a:lnTo>
                  <a:lnTo>
                    <a:pt x="9067" y="0"/>
                  </a:lnTo>
                  <a:lnTo>
                    <a:pt x="9588" y="0"/>
                  </a:lnTo>
                </a:path>
                <a:path w="10160" h="0">
                  <a:moveTo>
                    <a:pt x="2336" y="0"/>
                  </a:moveTo>
                  <a:lnTo>
                    <a:pt x="2336" y="0"/>
                  </a:lnTo>
                  <a:lnTo>
                    <a:pt x="266" y="0"/>
                  </a:lnTo>
                  <a:lnTo>
                    <a:pt x="0" y="0"/>
                  </a:lnTo>
                </a:path>
              </a:pathLst>
            </a:custGeom>
            <a:ln w="3530">
              <a:solidFill>
                <a:srgbClr val="565659"/>
              </a:solidFill>
            </a:ln>
          </p:spPr>
          <p:txBody>
            <a:bodyPr wrap="square" lIns="0" tIns="0" rIns="0" bIns="0" rtlCol="0"/>
            <a:lstStyle/>
            <a:p/>
          </p:txBody>
        </p:sp>
        <p:sp>
          <p:nvSpPr>
            <p:cNvPr id="114" name="object 114" descr=""/>
            <p:cNvSpPr/>
            <p:nvPr/>
          </p:nvSpPr>
          <p:spPr>
            <a:xfrm>
              <a:off x="5100205" y="8457841"/>
              <a:ext cx="12700" cy="0"/>
            </a:xfrm>
            <a:custGeom>
              <a:avLst/>
              <a:gdLst/>
              <a:ahLst/>
              <a:cxnLst/>
              <a:rect l="l" t="t" r="r" b="b"/>
              <a:pathLst>
                <a:path w="12700" h="0">
                  <a:moveTo>
                    <a:pt x="12179" y="0"/>
                  </a:moveTo>
                  <a:lnTo>
                    <a:pt x="11137" y="0"/>
                  </a:lnTo>
                  <a:lnTo>
                    <a:pt x="0" y="0"/>
                  </a:lnTo>
                </a:path>
              </a:pathLst>
            </a:custGeom>
            <a:ln w="3530">
              <a:solidFill>
                <a:srgbClr val="565659"/>
              </a:solidFill>
            </a:ln>
          </p:spPr>
          <p:txBody>
            <a:bodyPr wrap="square" lIns="0" tIns="0" rIns="0" bIns="0" rtlCol="0"/>
            <a:lstStyle/>
            <a:p/>
          </p:txBody>
        </p:sp>
        <p:sp>
          <p:nvSpPr>
            <p:cNvPr id="115" name="object 115" descr=""/>
            <p:cNvSpPr/>
            <p:nvPr/>
          </p:nvSpPr>
          <p:spPr>
            <a:xfrm>
              <a:off x="5100726" y="8458362"/>
              <a:ext cx="11430" cy="0"/>
            </a:xfrm>
            <a:custGeom>
              <a:avLst/>
              <a:gdLst/>
              <a:ahLst/>
              <a:cxnLst/>
              <a:rect l="l" t="t" r="r" b="b"/>
              <a:pathLst>
                <a:path w="11429" h="0">
                  <a:moveTo>
                    <a:pt x="0" y="0"/>
                  </a:moveTo>
                  <a:lnTo>
                    <a:pt x="10363" y="0"/>
                  </a:lnTo>
                  <a:lnTo>
                    <a:pt x="11391" y="0"/>
                  </a:lnTo>
                </a:path>
              </a:pathLst>
            </a:custGeom>
            <a:ln w="3530">
              <a:solidFill>
                <a:srgbClr val="565659"/>
              </a:solidFill>
            </a:ln>
          </p:spPr>
          <p:txBody>
            <a:bodyPr wrap="square" lIns="0" tIns="0" rIns="0" bIns="0" rtlCol="0"/>
            <a:lstStyle/>
            <a:p/>
          </p:txBody>
        </p:sp>
        <p:sp>
          <p:nvSpPr>
            <p:cNvPr id="116" name="object 116" descr=""/>
            <p:cNvSpPr/>
            <p:nvPr/>
          </p:nvSpPr>
          <p:spPr>
            <a:xfrm>
              <a:off x="4985434" y="825083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7" name="object 117" descr=""/>
            <p:cNvSpPr/>
            <p:nvPr/>
          </p:nvSpPr>
          <p:spPr>
            <a:xfrm>
              <a:off x="4985434" y="828088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8" name="object 118" descr=""/>
            <p:cNvSpPr/>
            <p:nvPr/>
          </p:nvSpPr>
          <p:spPr>
            <a:xfrm>
              <a:off x="4983669" y="824985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9" name="object 119" descr=""/>
            <p:cNvSpPr/>
            <p:nvPr/>
          </p:nvSpPr>
          <p:spPr>
            <a:xfrm>
              <a:off x="4985434" y="8280116"/>
              <a:ext cx="0" cy="635"/>
            </a:xfrm>
            <a:custGeom>
              <a:avLst/>
              <a:gdLst/>
              <a:ahLst/>
              <a:cxnLst/>
              <a:rect l="l" t="t" r="r" b="b"/>
              <a:pathLst>
                <a:path w="0" h="634">
                  <a:moveTo>
                    <a:pt x="0" y="0"/>
                  </a:moveTo>
                  <a:lnTo>
                    <a:pt x="0" y="254"/>
                  </a:lnTo>
                </a:path>
              </a:pathLst>
            </a:custGeom>
            <a:ln w="3530">
              <a:solidFill>
                <a:srgbClr val="565659"/>
              </a:solidFill>
            </a:ln>
          </p:spPr>
          <p:txBody>
            <a:bodyPr wrap="square" lIns="0" tIns="0" rIns="0" bIns="0" rtlCol="0"/>
            <a:lstStyle/>
            <a:p/>
          </p:txBody>
        </p:sp>
        <p:sp>
          <p:nvSpPr>
            <p:cNvPr id="120" name="object 120" descr=""/>
            <p:cNvSpPr/>
            <p:nvPr/>
          </p:nvSpPr>
          <p:spPr>
            <a:xfrm>
              <a:off x="4983658" y="8250631"/>
              <a:ext cx="3810" cy="31115"/>
            </a:xfrm>
            <a:custGeom>
              <a:avLst/>
              <a:gdLst/>
              <a:ahLst/>
              <a:cxnLst/>
              <a:rect l="l" t="t" r="r" b="b"/>
              <a:pathLst>
                <a:path w="3810" h="31115">
                  <a:moveTo>
                    <a:pt x="3530" y="28194"/>
                  </a:moveTo>
                  <a:lnTo>
                    <a:pt x="3022" y="26936"/>
                  </a:lnTo>
                  <a:lnTo>
                    <a:pt x="1765" y="26428"/>
                  </a:lnTo>
                  <a:lnTo>
                    <a:pt x="520" y="26936"/>
                  </a:lnTo>
                  <a:lnTo>
                    <a:pt x="0" y="28194"/>
                  </a:lnTo>
                  <a:lnTo>
                    <a:pt x="152" y="28587"/>
                  </a:lnTo>
                  <a:lnTo>
                    <a:pt x="0" y="28968"/>
                  </a:lnTo>
                  <a:lnTo>
                    <a:pt x="520" y="30213"/>
                  </a:lnTo>
                  <a:lnTo>
                    <a:pt x="1765" y="30734"/>
                  </a:lnTo>
                  <a:lnTo>
                    <a:pt x="3022" y="30213"/>
                  </a:lnTo>
                  <a:lnTo>
                    <a:pt x="3530" y="28968"/>
                  </a:lnTo>
                  <a:lnTo>
                    <a:pt x="3365" y="28587"/>
                  </a:lnTo>
                  <a:lnTo>
                    <a:pt x="3530" y="28194"/>
                  </a:lnTo>
                  <a:close/>
                </a:path>
                <a:path w="3810" h="31115">
                  <a:moveTo>
                    <a:pt x="3530" y="1765"/>
                  </a:moveTo>
                  <a:lnTo>
                    <a:pt x="3022" y="508"/>
                  </a:lnTo>
                  <a:lnTo>
                    <a:pt x="1765" y="0"/>
                  </a:lnTo>
                  <a:lnTo>
                    <a:pt x="520" y="508"/>
                  </a:lnTo>
                  <a:lnTo>
                    <a:pt x="0" y="1765"/>
                  </a:lnTo>
                  <a:lnTo>
                    <a:pt x="152" y="2159"/>
                  </a:lnTo>
                  <a:lnTo>
                    <a:pt x="0" y="2540"/>
                  </a:lnTo>
                  <a:lnTo>
                    <a:pt x="101" y="2806"/>
                  </a:lnTo>
                  <a:lnTo>
                    <a:pt x="0" y="3060"/>
                  </a:lnTo>
                  <a:lnTo>
                    <a:pt x="520" y="4305"/>
                  </a:lnTo>
                  <a:lnTo>
                    <a:pt x="1765" y="4826"/>
                  </a:lnTo>
                  <a:lnTo>
                    <a:pt x="3022" y="4305"/>
                  </a:lnTo>
                  <a:lnTo>
                    <a:pt x="3530" y="3060"/>
                  </a:lnTo>
                  <a:lnTo>
                    <a:pt x="3416" y="2806"/>
                  </a:lnTo>
                  <a:lnTo>
                    <a:pt x="3530" y="2540"/>
                  </a:lnTo>
                  <a:lnTo>
                    <a:pt x="3365" y="2159"/>
                  </a:lnTo>
                  <a:lnTo>
                    <a:pt x="3530" y="1765"/>
                  </a:lnTo>
                  <a:close/>
                </a:path>
              </a:pathLst>
            </a:custGeom>
            <a:solidFill>
              <a:srgbClr val="565659"/>
            </a:solidFill>
          </p:spPr>
          <p:txBody>
            <a:bodyPr wrap="square" lIns="0" tIns="0" rIns="0" bIns="0" rtlCol="0"/>
            <a:lstStyle/>
            <a:p/>
          </p:txBody>
        </p:sp>
        <p:sp>
          <p:nvSpPr>
            <p:cNvPr id="121" name="object 121" descr=""/>
            <p:cNvSpPr/>
            <p:nvPr/>
          </p:nvSpPr>
          <p:spPr>
            <a:xfrm>
              <a:off x="5186470" y="8341508"/>
              <a:ext cx="1270" cy="635"/>
            </a:xfrm>
            <a:custGeom>
              <a:avLst/>
              <a:gdLst/>
              <a:ahLst/>
              <a:cxnLst/>
              <a:rect l="l" t="t" r="r" b="b"/>
              <a:pathLst>
                <a:path w="1270" h="634">
                  <a:moveTo>
                    <a:pt x="787" y="520"/>
                  </a:moveTo>
                  <a:lnTo>
                    <a:pt x="0" y="0"/>
                  </a:lnTo>
                </a:path>
              </a:pathLst>
            </a:custGeom>
            <a:ln w="3530">
              <a:solidFill>
                <a:srgbClr val="565659"/>
              </a:solidFill>
            </a:ln>
          </p:spPr>
          <p:txBody>
            <a:bodyPr wrap="square" lIns="0" tIns="0" rIns="0" bIns="0" rtlCol="0"/>
            <a:lstStyle/>
            <a:p/>
          </p:txBody>
        </p:sp>
        <p:sp>
          <p:nvSpPr>
            <p:cNvPr id="122" name="object 122" descr=""/>
            <p:cNvSpPr/>
            <p:nvPr/>
          </p:nvSpPr>
          <p:spPr>
            <a:xfrm>
              <a:off x="5025593" y="8341508"/>
              <a:ext cx="635" cy="635"/>
            </a:xfrm>
            <a:custGeom>
              <a:avLst/>
              <a:gdLst/>
              <a:ahLst/>
              <a:cxnLst/>
              <a:rect l="l" t="t" r="r" b="b"/>
              <a:pathLst>
                <a:path w="635" h="634">
                  <a:moveTo>
                    <a:pt x="0" y="520"/>
                  </a:moveTo>
                  <a:lnTo>
                    <a:pt x="520" y="0"/>
                  </a:lnTo>
                </a:path>
              </a:pathLst>
            </a:custGeom>
            <a:ln w="3530">
              <a:solidFill>
                <a:srgbClr val="565659"/>
              </a:solidFill>
            </a:ln>
          </p:spPr>
          <p:txBody>
            <a:bodyPr wrap="square" lIns="0" tIns="0" rIns="0" bIns="0" rtlCol="0"/>
            <a:lstStyle/>
            <a:p/>
          </p:txBody>
        </p:sp>
        <p:sp>
          <p:nvSpPr>
            <p:cNvPr id="123" name="object 123" descr=""/>
            <p:cNvSpPr/>
            <p:nvPr/>
          </p:nvSpPr>
          <p:spPr>
            <a:xfrm>
              <a:off x="5045796" y="8361718"/>
              <a:ext cx="635" cy="1270"/>
            </a:xfrm>
            <a:custGeom>
              <a:avLst/>
              <a:gdLst/>
              <a:ahLst/>
              <a:cxnLst/>
              <a:rect l="l" t="t" r="r" b="b"/>
              <a:pathLst>
                <a:path w="635" h="1270">
                  <a:moveTo>
                    <a:pt x="0" y="774"/>
                  </a:moveTo>
                  <a:lnTo>
                    <a:pt x="520" y="0"/>
                  </a:lnTo>
                </a:path>
              </a:pathLst>
            </a:custGeom>
            <a:ln w="3530">
              <a:solidFill>
                <a:srgbClr val="565659"/>
              </a:solidFill>
            </a:ln>
          </p:spPr>
          <p:txBody>
            <a:bodyPr wrap="square" lIns="0" tIns="0" rIns="0" bIns="0" rtlCol="0"/>
            <a:lstStyle/>
            <a:p/>
          </p:txBody>
        </p:sp>
        <p:sp>
          <p:nvSpPr>
            <p:cNvPr id="124" name="object 124" descr=""/>
            <p:cNvSpPr/>
            <p:nvPr/>
          </p:nvSpPr>
          <p:spPr>
            <a:xfrm>
              <a:off x="5166273" y="8361718"/>
              <a:ext cx="635" cy="1270"/>
            </a:xfrm>
            <a:custGeom>
              <a:avLst/>
              <a:gdLst/>
              <a:ahLst/>
              <a:cxnLst/>
              <a:rect l="l" t="t" r="r" b="b"/>
              <a:pathLst>
                <a:path w="635" h="1270">
                  <a:moveTo>
                    <a:pt x="520" y="774"/>
                  </a:moveTo>
                  <a:lnTo>
                    <a:pt x="0" y="0"/>
                  </a:lnTo>
                </a:path>
              </a:pathLst>
            </a:custGeom>
            <a:ln w="3530">
              <a:solidFill>
                <a:srgbClr val="565659"/>
              </a:solidFill>
            </a:ln>
          </p:spPr>
          <p:txBody>
            <a:bodyPr wrap="square" lIns="0" tIns="0" rIns="0" bIns="0" rtlCol="0"/>
            <a:lstStyle/>
            <a:p/>
          </p:txBody>
        </p:sp>
        <p:sp>
          <p:nvSpPr>
            <p:cNvPr id="125" name="object 125" descr=""/>
            <p:cNvSpPr/>
            <p:nvPr/>
          </p:nvSpPr>
          <p:spPr>
            <a:xfrm>
              <a:off x="4984137" y="8280885"/>
              <a:ext cx="635" cy="1270"/>
            </a:xfrm>
            <a:custGeom>
              <a:avLst/>
              <a:gdLst/>
              <a:ahLst/>
              <a:cxnLst/>
              <a:rect l="l" t="t" r="r" b="b"/>
              <a:pathLst>
                <a:path w="635" h="1270">
                  <a:moveTo>
                    <a:pt x="266" y="0"/>
                  </a:moveTo>
                  <a:lnTo>
                    <a:pt x="0" y="0"/>
                  </a:lnTo>
                  <a:lnTo>
                    <a:pt x="0" y="787"/>
                  </a:lnTo>
                </a:path>
              </a:pathLst>
            </a:custGeom>
            <a:ln w="3530">
              <a:solidFill>
                <a:srgbClr val="565659"/>
              </a:solidFill>
            </a:ln>
          </p:spPr>
          <p:txBody>
            <a:bodyPr wrap="square" lIns="0" tIns="0" rIns="0" bIns="0" rtlCol="0"/>
            <a:lstStyle/>
            <a:p/>
          </p:txBody>
        </p:sp>
        <p:sp>
          <p:nvSpPr>
            <p:cNvPr id="126" name="object 126" descr=""/>
            <p:cNvSpPr/>
            <p:nvPr/>
          </p:nvSpPr>
          <p:spPr>
            <a:xfrm>
              <a:off x="4984144" y="8280364"/>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127" name="object 127" descr=""/>
            <p:cNvSpPr/>
            <p:nvPr/>
          </p:nvSpPr>
          <p:spPr>
            <a:xfrm>
              <a:off x="4984405" y="8280110"/>
              <a:ext cx="1270" cy="1270"/>
            </a:xfrm>
            <a:custGeom>
              <a:avLst/>
              <a:gdLst/>
              <a:ahLst/>
              <a:cxnLst/>
              <a:rect l="l" t="t" r="r" b="b"/>
              <a:pathLst>
                <a:path w="1270" h="1270">
                  <a:moveTo>
                    <a:pt x="1028" y="774"/>
                  </a:moveTo>
                  <a:lnTo>
                    <a:pt x="0" y="774"/>
                  </a:lnTo>
                  <a:lnTo>
                    <a:pt x="0" y="0"/>
                  </a:lnTo>
                </a:path>
              </a:pathLst>
            </a:custGeom>
            <a:ln w="3530">
              <a:solidFill>
                <a:srgbClr val="565659"/>
              </a:solidFill>
            </a:ln>
          </p:spPr>
          <p:txBody>
            <a:bodyPr wrap="square" lIns="0" tIns="0" rIns="0" bIns="0" rtlCol="0"/>
            <a:lstStyle/>
            <a:p/>
          </p:txBody>
        </p:sp>
        <p:sp>
          <p:nvSpPr>
            <p:cNvPr id="128" name="object 128" descr=""/>
            <p:cNvSpPr/>
            <p:nvPr/>
          </p:nvSpPr>
          <p:spPr>
            <a:xfrm>
              <a:off x="4984404" y="8280885"/>
              <a:ext cx="0" cy="1270"/>
            </a:xfrm>
            <a:custGeom>
              <a:avLst/>
              <a:gdLst/>
              <a:ahLst/>
              <a:cxnLst/>
              <a:rect l="l" t="t" r="r" b="b"/>
              <a:pathLst>
                <a:path w="0" h="1270">
                  <a:moveTo>
                    <a:pt x="0" y="0"/>
                  </a:moveTo>
                  <a:lnTo>
                    <a:pt x="0" y="1041"/>
                  </a:lnTo>
                </a:path>
              </a:pathLst>
            </a:custGeom>
            <a:ln w="3530">
              <a:solidFill>
                <a:srgbClr val="565659"/>
              </a:solidFill>
            </a:ln>
          </p:spPr>
          <p:txBody>
            <a:bodyPr wrap="square" lIns="0" tIns="0" rIns="0" bIns="0" rtlCol="0"/>
            <a:lstStyle/>
            <a:p/>
          </p:txBody>
        </p:sp>
        <p:sp>
          <p:nvSpPr>
            <p:cNvPr id="129" name="object 129" descr=""/>
            <p:cNvSpPr/>
            <p:nvPr/>
          </p:nvSpPr>
          <p:spPr>
            <a:xfrm>
              <a:off x="4985434" y="8250313"/>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130" name="object 130" descr=""/>
            <p:cNvSpPr/>
            <p:nvPr/>
          </p:nvSpPr>
          <p:spPr>
            <a:xfrm>
              <a:off x="4984189" y="824802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31" name="object 131" descr=""/>
            <p:cNvSpPr/>
            <p:nvPr/>
          </p:nvSpPr>
          <p:spPr>
            <a:xfrm>
              <a:off x="4985434" y="8281667"/>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132" name="object 132" descr=""/>
            <p:cNvSpPr/>
            <p:nvPr/>
          </p:nvSpPr>
          <p:spPr>
            <a:xfrm>
              <a:off x="4985955" y="8282696"/>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33" name="object 133" descr=""/>
            <p:cNvSpPr/>
            <p:nvPr/>
          </p:nvSpPr>
          <p:spPr>
            <a:xfrm>
              <a:off x="4985434" y="8250313"/>
              <a:ext cx="635" cy="635"/>
            </a:xfrm>
            <a:custGeom>
              <a:avLst/>
              <a:gdLst/>
              <a:ahLst/>
              <a:cxnLst/>
              <a:rect l="l" t="t" r="r" b="b"/>
              <a:pathLst>
                <a:path w="635" h="634">
                  <a:moveTo>
                    <a:pt x="0" y="520"/>
                  </a:moveTo>
                  <a:lnTo>
                    <a:pt x="266" y="0"/>
                  </a:lnTo>
                </a:path>
              </a:pathLst>
            </a:custGeom>
            <a:ln w="3530">
              <a:solidFill>
                <a:srgbClr val="565659"/>
              </a:solidFill>
            </a:ln>
          </p:spPr>
          <p:txBody>
            <a:bodyPr wrap="square" lIns="0" tIns="0" rIns="0" bIns="0" rtlCol="0"/>
            <a:lstStyle/>
            <a:p/>
          </p:txBody>
        </p:sp>
        <p:sp>
          <p:nvSpPr>
            <p:cNvPr id="134" name="object 134" descr=""/>
            <p:cNvSpPr/>
            <p:nvPr/>
          </p:nvSpPr>
          <p:spPr>
            <a:xfrm>
              <a:off x="4985694" y="8250053"/>
              <a:ext cx="6350" cy="0"/>
            </a:xfrm>
            <a:custGeom>
              <a:avLst/>
              <a:gdLst/>
              <a:ahLst/>
              <a:cxnLst/>
              <a:rect l="l" t="t" r="r" b="b"/>
              <a:pathLst>
                <a:path w="6350" h="0">
                  <a:moveTo>
                    <a:pt x="0" y="0"/>
                  </a:moveTo>
                  <a:lnTo>
                    <a:pt x="5956" y="0"/>
                  </a:lnTo>
                </a:path>
              </a:pathLst>
            </a:custGeom>
            <a:ln w="3530">
              <a:solidFill>
                <a:srgbClr val="565659"/>
              </a:solidFill>
            </a:ln>
          </p:spPr>
          <p:txBody>
            <a:bodyPr wrap="square" lIns="0" tIns="0" rIns="0" bIns="0" rtlCol="0"/>
            <a:lstStyle/>
            <a:p/>
          </p:txBody>
        </p:sp>
        <p:sp>
          <p:nvSpPr>
            <p:cNvPr id="135" name="object 135" descr=""/>
            <p:cNvSpPr/>
            <p:nvPr/>
          </p:nvSpPr>
          <p:spPr>
            <a:xfrm>
              <a:off x="4985694" y="8250313"/>
              <a:ext cx="6350" cy="0"/>
            </a:xfrm>
            <a:custGeom>
              <a:avLst/>
              <a:gdLst/>
              <a:ahLst/>
              <a:cxnLst/>
              <a:rect l="l" t="t" r="r" b="b"/>
              <a:pathLst>
                <a:path w="6350" h="0">
                  <a:moveTo>
                    <a:pt x="0" y="0"/>
                  </a:moveTo>
                  <a:lnTo>
                    <a:pt x="6210" y="0"/>
                  </a:lnTo>
                </a:path>
              </a:pathLst>
            </a:custGeom>
            <a:ln w="3530">
              <a:solidFill>
                <a:srgbClr val="565659"/>
              </a:solidFill>
            </a:ln>
          </p:spPr>
          <p:txBody>
            <a:bodyPr wrap="square" lIns="0" tIns="0" rIns="0" bIns="0" rtlCol="0"/>
            <a:lstStyle/>
            <a:p/>
          </p:txBody>
        </p:sp>
        <p:sp>
          <p:nvSpPr>
            <p:cNvPr id="136" name="object 136" descr=""/>
            <p:cNvSpPr/>
            <p:nvPr/>
          </p:nvSpPr>
          <p:spPr>
            <a:xfrm>
              <a:off x="4985431" y="8281927"/>
              <a:ext cx="6985" cy="635"/>
            </a:xfrm>
            <a:custGeom>
              <a:avLst/>
              <a:gdLst/>
              <a:ahLst/>
              <a:cxnLst/>
              <a:rect l="l" t="t" r="r" b="b"/>
              <a:pathLst>
                <a:path w="6985" h="634">
                  <a:moveTo>
                    <a:pt x="6476" y="520"/>
                  </a:moveTo>
                  <a:lnTo>
                    <a:pt x="266" y="520"/>
                  </a:lnTo>
                  <a:lnTo>
                    <a:pt x="0" y="0"/>
                  </a:lnTo>
                </a:path>
              </a:pathLst>
            </a:custGeom>
            <a:ln w="3530">
              <a:solidFill>
                <a:srgbClr val="565659"/>
              </a:solidFill>
            </a:ln>
          </p:spPr>
          <p:txBody>
            <a:bodyPr wrap="square" lIns="0" tIns="0" rIns="0" bIns="0" rtlCol="0"/>
            <a:lstStyle/>
            <a:p/>
          </p:txBody>
        </p:sp>
        <p:sp>
          <p:nvSpPr>
            <p:cNvPr id="137" name="object 137" descr=""/>
            <p:cNvSpPr/>
            <p:nvPr/>
          </p:nvSpPr>
          <p:spPr>
            <a:xfrm>
              <a:off x="4985694" y="8282448"/>
              <a:ext cx="6350" cy="635"/>
            </a:xfrm>
            <a:custGeom>
              <a:avLst/>
              <a:gdLst/>
              <a:ahLst/>
              <a:cxnLst/>
              <a:rect l="l" t="t" r="r" b="b"/>
              <a:pathLst>
                <a:path w="6350" h="634">
                  <a:moveTo>
                    <a:pt x="0" y="0"/>
                  </a:moveTo>
                  <a:lnTo>
                    <a:pt x="5956" y="254"/>
                  </a:lnTo>
                </a:path>
              </a:pathLst>
            </a:custGeom>
            <a:ln w="3530">
              <a:solidFill>
                <a:srgbClr val="565659"/>
              </a:solidFill>
            </a:ln>
          </p:spPr>
          <p:txBody>
            <a:bodyPr wrap="square" lIns="0" tIns="0" rIns="0" bIns="0" rtlCol="0"/>
            <a:lstStyle/>
            <a:p/>
          </p:txBody>
        </p:sp>
        <p:sp>
          <p:nvSpPr>
            <p:cNvPr id="138" name="object 138" descr=""/>
            <p:cNvSpPr/>
            <p:nvPr/>
          </p:nvSpPr>
          <p:spPr>
            <a:xfrm>
              <a:off x="4985434" y="8281400"/>
              <a:ext cx="0" cy="635"/>
            </a:xfrm>
            <a:custGeom>
              <a:avLst/>
              <a:gdLst/>
              <a:ahLst/>
              <a:cxnLst/>
              <a:rect l="l" t="t" r="r" b="b"/>
              <a:pathLst>
                <a:path w="0" h="634">
                  <a:moveTo>
                    <a:pt x="0" y="266"/>
                  </a:moveTo>
                  <a:lnTo>
                    <a:pt x="0" y="266"/>
                  </a:lnTo>
                  <a:lnTo>
                    <a:pt x="0" y="0"/>
                  </a:lnTo>
                </a:path>
              </a:pathLst>
            </a:custGeom>
            <a:ln w="3530">
              <a:solidFill>
                <a:srgbClr val="565659"/>
              </a:solidFill>
            </a:ln>
          </p:spPr>
          <p:txBody>
            <a:bodyPr wrap="square" lIns="0" tIns="0" rIns="0" bIns="0" rtlCol="0"/>
            <a:lstStyle/>
            <a:p/>
          </p:txBody>
        </p:sp>
        <p:sp>
          <p:nvSpPr>
            <p:cNvPr id="139" name="object 139" descr=""/>
            <p:cNvSpPr/>
            <p:nvPr/>
          </p:nvSpPr>
          <p:spPr>
            <a:xfrm>
              <a:off x="4985434" y="8251094"/>
              <a:ext cx="0" cy="635"/>
            </a:xfrm>
            <a:custGeom>
              <a:avLst/>
              <a:gdLst/>
              <a:ahLst/>
              <a:cxnLst/>
              <a:rect l="l" t="t" r="r" b="b"/>
              <a:pathLst>
                <a:path w="0" h="634">
                  <a:moveTo>
                    <a:pt x="0" y="520"/>
                  </a:moveTo>
                  <a:lnTo>
                    <a:pt x="0" y="0"/>
                  </a:lnTo>
                </a:path>
              </a:pathLst>
            </a:custGeom>
            <a:ln w="3530">
              <a:solidFill>
                <a:srgbClr val="565659"/>
              </a:solidFill>
            </a:ln>
          </p:spPr>
          <p:txBody>
            <a:bodyPr wrap="square" lIns="0" tIns="0" rIns="0" bIns="0" rtlCol="0"/>
            <a:lstStyle/>
            <a:p/>
          </p:txBody>
        </p:sp>
        <p:sp>
          <p:nvSpPr>
            <p:cNvPr id="140" name="object 140" descr=""/>
            <p:cNvSpPr/>
            <p:nvPr/>
          </p:nvSpPr>
          <p:spPr>
            <a:xfrm>
              <a:off x="4985434" y="8250834"/>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141" name="object 141" descr=""/>
            <p:cNvSpPr/>
            <p:nvPr/>
          </p:nvSpPr>
          <p:spPr>
            <a:xfrm>
              <a:off x="4985434" y="8251094"/>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142" name="object 142" descr=""/>
            <p:cNvSpPr/>
            <p:nvPr/>
          </p:nvSpPr>
          <p:spPr>
            <a:xfrm>
              <a:off x="4985434" y="8281145"/>
              <a:ext cx="6985" cy="635"/>
            </a:xfrm>
            <a:custGeom>
              <a:avLst/>
              <a:gdLst/>
              <a:ahLst/>
              <a:cxnLst/>
              <a:rect l="l" t="t" r="r" b="b"/>
              <a:pathLst>
                <a:path w="6985" h="634">
                  <a:moveTo>
                    <a:pt x="0" y="0"/>
                  </a:moveTo>
                  <a:lnTo>
                    <a:pt x="0" y="266"/>
                  </a:lnTo>
                  <a:lnTo>
                    <a:pt x="6731" y="266"/>
                  </a:lnTo>
                </a:path>
              </a:pathLst>
            </a:custGeom>
            <a:ln w="3530">
              <a:solidFill>
                <a:srgbClr val="565659"/>
              </a:solidFill>
            </a:ln>
          </p:spPr>
          <p:txBody>
            <a:bodyPr wrap="square" lIns="0" tIns="0" rIns="0" bIns="0" rtlCol="0"/>
            <a:lstStyle/>
            <a:p/>
          </p:txBody>
        </p:sp>
        <p:sp>
          <p:nvSpPr>
            <p:cNvPr id="143" name="object 143" descr=""/>
            <p:cNvSpPr/>
            <p:nvPr/>
          </p:nvSpPr>
          <p:spPr>
            <a:xfrm>
              <a:off x="4985434" y="8281667"/>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144" name="object 144" descr=""/>
            <p:cNvSpPr/>
            <p:nvPr/>
          </p:nvSpPr>
          <p:spPr>
            <a:xfrm>
              <a:off x="4986782" y="8298815"/>
              <a:ext cx="5080" cy="12700"/>
            </a:xfrm>
            <a:custGeom>
              <a:avLst/>
              <a:gdLst/>
              <a:ahLst/>
              <a:cxnLst/>
              <a:rect l="l" t="t" r="r" b="b"/>
              <a:pathLst>
                <a:path w="5079" h="12700">
                  <a:moveTo>
                    <a:pt x="3784" y="10833"/>
                  </a:moveTo>
                  <a:lnTo>
                    <a:pt x="3263" y="9588"/>
                  </a:lnTo>
                  <a:lnTo>
                    <a:pt x="3073" y="9525"/>
                  </a:lnTo>
                  <a:lnTo>
                    <a:pt x="3009" y="9334"/>
                  </a:lnTo>
                  <a:lnTo>
                    <a:pt x="1765" y="8813"/>
                  </a:lnTo>
                  <a:lnTo>
                    <a:pt x="508" y="9334"/>
                  </a:lnTo>
                  <a:lnTo>
                    <a:pt x="0" y="10579"/>
                  </a:lnTo>
                  <a:lnTo>
                    <a:pt x="508" y="11823"/>
                  </a:lnTo>
                  <a:lnTo>
                    <a:pt x="685" y="11912"/>
                  </a:lnTo>
                  <a:lnTo>
                    <a:pt x="774" y="12090"/>
                  </a:lnTo>
                  <a:lnTo>
                    <a:pt x="2019" y="12598"/>
                  </a:lnTo>
                  <a:lnTo>
                    <a:pt x="3263" y="12090"/>
                  </a:lnTo>
                  <a:lnTo>
                    <a:pt x="3784" y="10833"/>
                  </a:lnTo>
                  <a:close/>
                </a:path>
                <a:path w="5079" h="12700">
                  <a:moveTo>
                    <a:pt x="4813" y="1765"/>
                  </a:moveTo>
                  <a:lnTo>
                    <a:pt x="4292" y="520"/>
                  </a:lnTo>
                  <a:lnTo>
                    <a:pt x="3048" y="0"/>
                  </a:lnTo>
                  <a:lnTo>
                    <a:pt x="1803" y="520"/>
                  </a:lnTo>
                  <a:lnTo>
                    <a:pt x="1282" y="1765"/>
                  </a:lnTo>
                  <a:lnTo>
                    <a:pt x="1549" y="2425"/>
                  </a:lnTo>
                  <a:lnTo>
                    <a:pt x="508" y="2857"/>
                  </a:lnTo>
                  <a:lnTo>
                    <a:pt x="0" y="4102"/>
                  </a:lnTo>
                  <a:lnTo>
                    <a:pt x="508" y="5346"/>
                  </a:lnTo>
                  <a:lnTo>
                    <a:pt x="1765" y="5867"/>
                  </a:lnTo>
                  <a:lnTo>
                    <a:pt x="1892" y="5816"/>
                  </a:lnTo>
                  <a:lnTo>
                    <a:pt x="2019" y="5867"/>
                  </a:lnTo>
                  <a:lnTo>
                    <a:pt x="3263" y="5346"/>
                  </a:lnTo>
                  <a:lnTo>
                    <a:pt x="3784" y="4102"/>
                  </a:lnTo>
                  <a:lnTo>
                    <a:pt x="3467" y="3365"/>
                  </a:lnTo>
                  <a:lnTo>
                    <a:pt x="4292" y="3022"/>
                  </a:lnTo>
                  <a:lnTo>
                    <a:pt x="4813" y="1765"/>
                  </a:lnTo>
                  <a:close/>
                </a:path>
              </a:pathLst>
            </a:custGeom>
            <a:solidFill>
              <a:srgbClr val="565659"/>
            </a:solidFill>
          </p:spPr>
          <p:txBody>
            <a:bodyPr wrap="square" lIns="0" tIns="0" rIns="0" bIns="0" rtlCol="0"/>
            <a:lstStyle/>
            <a:p/>
          </p:txBody>
        </p:sp>
        <p:sp>
          <p:nvSpPr>
            <p:cNvPr id="145" name="object 145" descr=""/>
            <p:cNvSpPr/>
            <p:nvPr/>
          </p:nvSpPr>
          <p:spPr>
            <a:xfrm>
              <a:off x="4989837" y="8311718"/>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46" name="object 146" descr=""/>
            <p:cNvSpPr/>
            <p:nvPr/>
          </p:nvSpPr>
          <p:spPr>
            <a:xfrm>
              <a:off x="4985434" y="8280624"/>
              <a:ext cx="7620" cy="635"/>
            </a:xfrm>
            <a:custGeom>
              <a:avLst/>
              <a:gdLst/>
              <a:ahLst/>
              <a:cxnLst/>
              <a:rect l="l" t="t" r="r" b="b"/>
              <a:pathLst>
                <a:path w="7620" h="634">
                  <a:moveTo>
                    <a:pt x="0" y="0"/>
                  </a:moveTo>
                  <a:lnTo>
                    <a:pt x="0" y="266"/>
                  </a:lnTo>
                  <a:lnTo>
                    <a:pt x="6997" y="266"/>
                  </a:lnTo>
                </a:path>
              </a:pathLst>
            </a:custGeom>
            <a:ln w="3530">
              <a:solidFill>
                <a:srgbClr val="565659"/>
              </a:solidFill>
            </a:ln>
          </p:spPr>
          <p:txBody>
            <a:bodyPr wrap="square" lIns="0" tIns="0" rIns="0" bIns="0" rtlCol="0"/>
            <a:lstStyle/>
            <a:p/>
          </p:txBody>
        </p:sp>
        <p:sp>
          <p:nvSpPr>
            <p:cNvPr id="147" name="object 147" descr=""/>
            <p:cNvSpPr/>
            <p:nvPr/>
          </p:nvSpPr>
          <p:spPr>
            <a:xfrm>
              <a:off x="4985434" y="8251877"/>
              <a:ext cx="0" cy="635"/>
            </a:xfrm>
            <a:custGeom>
              <a:avLst/>
              <a:gdLst/>
              <a:ahLst/>
              <a:cxnLst/>
              <a:rect l="l" t="t" r="r" b="b"/>
              <a:pathLst>
                <a:path w="0" h="634">
                  <a:moveTo>
                    <a:pt x="0" y="0"/>
                  </a:moveTo>
                  <a:lnTo>
                    <a:pt x="0" y="508"/>
                  </a:lnTo>
                </a:path>
              </a:pathLst>
            </a:custGeom>
            <a:ln w="3530">
              <a:solidFill>
                <a:srgbClr val="565659"/>
              </a:solidFill>
            </a:ln>
          </p:spPr>
          <p:txBody>
            <a:bodyPr wrap="square" lIns="0" tIns="0" rIns="0" bIns="0" rtlCol="0"/>
            <a:lstStyle/>
            <a:p/>
          </p:txBody>
        </p:sp>
        <p:sp>
          <p:nvSpPr>
            <p:cNvPr id="148" name="object 148" descr=""/>
            <p:cNvSpPr/>
            <p:nvPr/>
          </p:nvSpPr>
          <p:spPr>
            <a:xfrm>
              <a:off x="4985434" y="8280364"/>
              <a:ext cx="7620" cy="635"/>
            </a:xfrm>
            <a:custGeom>
              <a:avLst/>
              <a:gdLst/>
              <a:ahLst/>
              <a:cxnLst/>
              <a:rect l="l" t="t" r="r" b="b"/>
              <a:pathLst>
                <a:path w="7620" h="634">
                  <a:moveTo>
                    <a:pt x="0" y="0"/>
                  </a:moveTo>
                  <a:lnTo>
                    <a:pt x="0" y="266"/>
                  </a:lnTo>
                  <a:lnTo>
                    <a:pt x="6997" y="266"/>
                  </a:lnTo>
                </a:path>
              </a:pathLst>
            </a:custGeom>
            <a:ln w="3530">
              <a:solidFill>
                <a:srgbClr val="565659"/>
              </a:solidFill>
            </a:ln>
          </p:spPr>
          <p:txBody>
            <a:bodyPr wrap="square" lIns="0" tIns="0" rIns="0" bIns="0" rtlCol="0"/>
            <a:lstStyle/>
            <a:p/>
          </p:txBody>
        </p:sp>
        <p:sp>
          <p:nvSpPr>
            <p:cNvPr id="149" name="object 149" descr=""/>
            <p:cNvSpPr/>
            <p:nvPr/>
          </p:nvSpPr>
          <p:spPr>
            <a:xfrm>
              <a:off x="4985431" y="8251615"/>
              <a:ext cx="7620" cy="635"/>
            </a:xfrm>
            <a:custGeom>
              <a:avLst/>
              <a:gdLst/>
              <a:ahLst/>
              <a:cxnLst/>
              <a:rect l="l" t="t" r="r" b="b"/>
              <a:pathLst>
                <a:path w="7620" h="634">
                  <a:moveTo>
                    <a:pt x="6997" y="0"/>
                  </a:moveTo>
                  <a:lnTo>
                    <a:pt x="0" y="0"/>
                  </a:lnTo>
                  <a:lnTo>
                    <a:pt x="0" y="266"/>
                  </a:lnTo>
                  <a:lnTo>
                    <a:pt x="6997" y="266"/>
                  </a:lnTo>
                </a:path>
              </a:pathLst>
            </a:custGeom>
            <a:ln w="3530">
              <a:solidFill>
                <a:srgbClr val="565659"/>
              </a:solidFill>
            </a:ln>
          </p:spPr>
          <p:txBody>
            <a:bodyPr wrap="square" lIns="0" tIns="0" rIns="0" bIns="0" rtlCol="0"/>
            <a:lstStyle/>
            <a:p/>
          </p:txBody>
        </p:sp>
        <p:sp>
          <p:nvSpPr>
            <p:cNvPr id="150" name="object 150" descr=""/>
            <p:cNvSpPr/>
            <p:nvPr/>
          </p:nvSpPr>
          <p:spPr>
            <a:xfrm>
              <a:off x="4986781" y="830502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51" name="object 151" descr=""/>
            <p:cNvSpPr/>
            <p:nvPr/>
          </p:nvSpPr>
          <p:spPr>
            <a:xfrm>
              <a:off x="4988547" y="8305497"/>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52" name="object 152" descr=""/>
            <p:cNvSpPr/>
            <p:nvPr/>
          </p:nvSpPr>
          <p:spPr>
            <a:xfrm>
              <a:off x="4988807" y="830653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53" name="object 153" descr=""/>
            <p:cNvSpPr/>
            <p:nvPr/>
          </p:nvSpPr>
          <p:spPr>
            <a:xfrm>
              <a:off x="4987042" y="830399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54" name="object 154" descr=""/>
            <p:cNvSpPr/>
            <p:nvPr/>
          </p:nvSpPr>
          <p:spPr>
            <a:xfrm>
              <a:off x="4985431" y="8252385"/>
              <a:ext cx="7620" cy="1270"/>
            </a:xfrm>
            <a:custGeom>
              <a:avLst/>
              <a:gdLst/>
              <a:ahLst/>
              <a:cxnLst/>
              <a:rect l="l" t="t" r="r" b="b"/>
              <a:pathLst>
                <a:path w="7620" h="1270">
                  <a:moveTo>
                    <a:pt x="6997" y="0"/>
                  </a:moveTo>
                  <a:lnTo>
                    <a:pt x="0" y="0"/>
                  </a:lnTo>
                  <a:lnTo>
                    <a:pt x="0" y="266"/>
                  </a:lnTo>
                  <a:lnTo>
                    <a:pt x="0" y="787"/>
                  </a:lnTo>
                </a:path>
              </a:pathLst>
            </a:custGeom>
            <a:ln w="3530">
              <a:solidFill>
                <a:srgbClr val="565659"/>
              </a:solidFill>
            </a:ln>
          </p:spPr>
          <p:txBody>
            <a:bodyPr wrap="square" lIns="0" tIns="0" rIns="0" bIns="0" rtlCol="0"/>
            <a:lstStyle/>
            <a:p/>
          </p:txBody>
        </p:sp>
        <p:sp>
          <p:nvSpPr>
            <p:cNvPr id="155" name="object 155" descr=""/>
            <p:cNvSpPr/>
            <p:nvPr/>
          </p:nvSpPr>
          <p:spPr>
            <a:xfrm>
              <a:off x="4985434" y="8252645"/>
              <a:ext cx="7620" cy="0"/>
            </a:xfrm>
            <a:custGeom>
              <a:avLst/>
              <a:gdLst/>
              <a:ahLst/>
              <a:cxnLst/>
              <a:rect l="l" t="t" r="r" b="b"/>
              <a:pathLst>
                <a:path w="7620" h="0">
                  <a:moveTo>
                    <a:pt x="0" y="0"/>
                  </a:moveTo>
                  <a:lnTo>
                    <a:pt x="6997" y="0"/>
                  </a:lnTo>
                </a:path>
              </a:pathLst>
            </a:custGeom>
            <a:ln w="3530">
              <a:solidFill>
                <a:srgbClr val="565659"/>
              </a:solidFill>
            </a:ln>
          </p:spPr>
          <p:txBody>
            <a:bodyPr wrap="square" lIns="0" tIns="0" rIns="0" bIns="0" rtlCol="0"/>
            <a:lstStyle/>
            <a:p/>
          </p:txBody>
        </p:sp>
        <p:sp>
          <p:nvSpPr>
            <p:cNvPr id="156" name="object 156" descr=""/>
            <p:cNvSpPr/>
            <p:nvPr/>
          </p:nvSpPr>
          <p:spPr>
            <a:xfrm>
              <a:off x="4985434" y="8279596"/>
              <a:ext cx="7620" cy="635"/>
            </a:xfrm>
            <a:custGeom>
              <a:avLst/>
              <a:gdLst/>
              <a:ahLst/>
              <a:cxnLst/>
              <a:rect l="l" t="t" r="r" b="b"/>
              <a:pathLst>
                <a:path w="7620" h="634">
                  <a:moveTo>
                    <a:pt x="0" y="0"/>
                  </a:moveTo>
                  <a:lnTo>
                    <a:pt x="0" y="520"/>
                  </a:lnTo>
                  <a:lnTo>
                    <a:pt x="6997" y="520"/>
                  </a:lnTo>
                  <a:lnTo>
                    <a:pt x="0" y="520"/>
                  </a:lnTo>
                </a:path>
              </a:pathLst>
            </a:custGeom>
            <a:ln w="3530">
              <a:solidFill>
                <a:srgbClr val="565659"/>
              </a:solidFill>
            </a:ln>
          </p:spPr>
          <p:txBody>
            <a:bodyPr wrap="square" lIns="0" tIns="0" rIns="0" bIns="0" rtlCol="0"/>
            <a:lstStyle/>
            <a:p/>
          </p:txBody>
        </p:sp>
        <p:sp>
          <p:nvSpPr>
            <p:cNvPr id="157" name="object 157" descr=""/>
            <p:cNvSpPr/>
            <p:nvPr/>
          </p:nvSpPr>
          <p:spPr>
            <a:xfrm>
              <a:off x="4988808" y="8305764"/>
              <a:ext cx="1270" cy="0"/>
            </a:xfrm>
            <a:custGeom>
              <a:avLst/>
              <a:gdLst/>
              <a:ahLst/>
              <a:cxnLst/>
              <a:rect l="l" t="t" r="r" b="b"/>
              <a:pathLst>
                <a:path w="1270" h="0">
                  <a:moveTo>
                    <a:pt x="1028" y="0"/>
                  </a:moveTo>
                  <a:lnTo>
                    <a:pt x="0" y="0"/>
                  </a:lnTo>
                </a:path>
              </a:pathLst>
            </a:custGeom>
            <a:ln w="3530">
              <a:solidFill>
                <a:srgbClr val="565659"/>
              </a:solidFill>
            </a:ln>
          </p:spPr>
          <p:txBody>
            <a:bodyPr wrap="square" lIns="0" tIns="0" rIns="0" bIns="0" rtlCol="0"/>
            <a:lstStyle/>
            <a:p/>
          </p:txBody>
        </p:sp>
        <p:sp>
          <p:nvSpPr>
            <p:cNvPr id="158" name="object 158" descr=""/>
            <p:cNvSpPr/>
            <p:nvPr/>
          </p:nvSpPr>
          <p:spPr>
            <a:xfrm>
              <a:off x="4986782" y="8303742"/>
              <a:ext cx="3810" cy="3810"/>
            </a:xfrm>
            <a:custGeom>
              <a:avLst/>
              <a:gdLst/>
              <a:ahLst/>
              <a:cxnLst/>
              <a:rect l="l" t="t" r="r" b="b"/>
              <a:pathLst>
                <a:path w="3810" h="3809">
                  <a:moveTo>
                    <a:pt x="3784" y="2032"/>
                  </a:moveTo>
                  <a:lnTo>
                    <a:pt x="3263" y="774"/>
                  </a:lnTo>
                  <a:lnTo>
                    <a:pt x="3073" y="711"/>
                  </a:lnTo>
                  <a:lnTo>
                    <a:pt x="3009" y="520"/>
                  </a:lnTo>
                  <a:lnTo>
                    <a:pt x="1765" y="0"/>
                  </a:lnTo>
                  <a:lnTo>
                    <a:pt x="508" y="520"/>
                  </a:lnTo>
                  <a:lnTo>
                    <a:pt x="0" y="1765"/>
                  </a:lnTo>
                  <a:lnTo>
                    <a:pt x="508" y="3009"/>
                  </a:lnTo>
                  <a:lnTo>
                    <a:pt x="685" y="3098"/>
                  </a:lnTo>
                  <a:lnTo>
                    <a:pt x="774" y="3276"/>
                  </a:lnTo>
                  <a:lnTo>
                    <a:pt x="2019" y="3797"/>
                  </a:lnTo>
                  <a:lnTo>
                    <a:pt x="3263" y="3276"/>
                  </a:lnTo>
                  <a:lnTo>
                    <a:pt x="3784" y="2032"/>
                  </a:lnTo>
                  <a:close/>
                </a:path>
              </a:pathLst>
            </a:custGeom>
            <a:solidFill>
              <a:srgbClr val="565659"/>
            </a:solidFill>
          </p:spPr>
          <p:txBody>
            <a:bodyPr wrap="square" lIns="0" tIns="0" rIns="0" bIns="0" rtlCol="0"/>
            <a:lstStyle/>
            <a:p/>
          </p:txBody>
        </p:sp>
        <p:sp>
          <p:nvSpPr>
            <p:cNvPr id="159" name="object 159" descr=""/>
            <p:cNvSpPr/>
            <p:nvPr/>
          </p:nvSpPr>
          <p:spPr>
            <a:xfrm>
              <a:off x="4988807" y="8306794"/>
              <a:ext cx="1270" cy="0"/>
            </a:xfrm>
            <a:custGeom>
              <a:avLst/>
              <a:gdLst/>
              <a:ahLst/>
              <a:cxnLst/>
              <a:rect l="l" t="t" r="r" b="b"/>
              <a:pathLst>
                <a:path w="1270" h="0">
                  <a:moveTo>
                    <a:pt x="0" y="0"/>
                  </a:moveTo>
                  <a:lnTo>
                    <a:pt x="1028" y="0"/>
                  </a:lnTo>
                </a:path>
              </a:pathLst>
            </a:custGeom>
            <a:ln w="3530">
              <a:solidFill>
                <a:srgbClr val="565659"/>
              </a:solidFill>
            </a:ln>
          </p:spPr>
          <p:txBody>
            <a:bodyPr wrap="square" lIns="0" tIns="0" rIns="0" bIns="0" rtlCol="0"/>
            <a:lstStyle/>
            <a:p/>
          </p:txBody>
        </p:sp>
        <p:sp>
          <p:nvSpPr>
            <p:cNvPr id="160" name="object 160" descr=""/>
            <p:cNvSpPr/>
            <p:nvPr/>
          </p:nvSpPr>
          <p:spPr>
            <a:xfrm>
              <a:off x="4986782" y="8305038"/>
              <a:ext cx="3810" cy="3810"/>
            </a:xfrm>
            <a:custGeom>
              <a:avLst/>
              <a:gdLst/>
              <a:ahLst/>
              <a:cxnLst/>
              <a:rect l="l" t="t" r="r" b="b"/>
              <a:pathLst>
                <a:path w="3810" h="3809">
                  <a:moveTo>
                    <a:pt x="3784" y="1765"/>
                  </a:moveTo>
                  <a:lnTo>
                    <a:pt x="3263" y="520"/>
                  </a:lnTo>
                  <a:lnTo>
                    <a:pt x="2019" y="0"/>
                  </a:lnTo>
                  <a:lnTo>
                    <a:pt x="1892" y="63"/>
                  </a:lnTo>
                  <a:lnTo>
                    <a:pt x="1765" y="0"/>
                  </a:lnTo>
                  <a:lnTo>
                    <a:pt x="508" y="520"/>
                  </a:lnTo>
                  <a:lnTo>
                    <a:pt x="0" y="1765"/>
                  </a:lnTo>
                  <a:lnTo>
                    <a:pt x="508" y="3009"/>
                  </a:lnTo>
                  <a:lnTo>
                    <a:pt x="1765" y="3530"/>
                  </a:lnTo>
                  <a:lnTo>
                    <a:pt x="1892" y="3479"/>
                  </a:lnTo>
                  <a:lnTo>
                    <a:pt x="2019" y="3530"/>
                  </a:lnTo>
                  <a:lnTo>
                    <a:pt x="3263" y="3009"/>
                  </a:lnTo>
                  <a:lnTo>
                    <a:pt x="3784" y="1765"/>
                  </a:lnTo>
                  <a:close/>
                </a:path>
              </a:pathLst>
            </a:custGeom>
            <a:solidFill>
              <a:srgbClr val="565659"/>
            </a:solidFill>
          </p:spPr>
          <p:txBody>
            <a:bodyPr wrap="square" lIns="0" tIns="0" rIns="0" bIns="0" rtlCol="0"/>
            <a:lstStyle/>
            <a:p/>
          </p:txBody>
        </p:sp>
        <p:sp>
          <p:nvSpPr>
            <p:cNvPr id="161" name="object 161" descr=""/>
            <p:cNvSpPr/>
            <p:nvPr/>
          </p:nvSpPr>
          <p:spPr>
            <a:xfrm>
              <a:off x="4991908" y="8281927"/>
              <a:ext cx="635" cy="635"/>
            </a:xfrm>
            <a:custGeom>
              <a:avLst/>
              <a:gdLst/>
              <a:ahLst/>
              <a:cxnLst/>
              <a:rect l="l" t="t" r="r" b="b"/>
              <a:pathLst>
                <a:path w="635" h="634">
                  <a:moveTo>
                    <a:pt x="0" y="520"/>
                  </a:moveTo>
                  <a:lnTo>
                    <a:pt x="266" y="0"/>
                  </a:lnTo>
                </a:path>
              </a:pathLst>
            </a:custGeom>
            <a:ln w="3530">
              <a:solidFill>
                <a:srgbClr val="565659"/>
              </a:solidFill>
            </a:ln>
          </p:spPr>
          <p:txBody>
            <a:bodyPr wrap="square" lIns="0" tIns="0" rIns="0" bIns="0" rtlCol="0"/>
            <a:lstStyle/>
            <a:p/>
          </p:txBody>
        </p:sp>
        <p:sp>
          <p:nvSpPr>
            <p:cNvPr id="162" name="object 162" descr=""/>
            <p:cNvSpPr/>
            <p:nvPr/>
          </p:nvSpPr>
          <p:spPr>
            <a:xfrm>
              <a:off x="4991648" y="8282689"/>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63" name="object 163" descr=""/>
            <p:cNvSpPr/>
            <p:nvPr/>
          </p:nvSpPr>
          <p:spPr>
            <a:xfrm>
              <a:off x="4991648" y="8249539"/>
              <a:ext cx="0" cy="635"/>
            </a:xfrm>
            <a:custGeom>
              <a:avLst/>
              <a:gdLst/>
              <a:ahLst/>
              <a:cxnLst/>
              <a:rect l="l" t="t" r="r" b="b"/>
              <a:pathLst>
                <a:path w="0" h="634">
                  <a:moveTo>
                    <a:pt x="0" y="253"/>
                  </a:moveTo>
                  <a:lnTo>
                    <a:pt x="0" y="0"/>
                  </a:lnTo>
                </a:path>
              </a:pathLst>
            </a:custGeom>
            <a:ln w="3530">
              <a:solidFill>
                <a:srgbClr val="565659"/>
              </a:solidFill>
            </a:ln>
          </p:spPr>
          <p:txBody>
            <a:bodyPr wrap="square" lIns="0" tIns="0" rIns="0" bIns="0" rtlCol="0"/>
            <a:lstStyle/>
            <a:p/>
          </p:txBody>
        </p:sp>
        <p:sp>
          <p:nvSpPr>
            <p:cNvPr id="164" name="object 164" descr=""/>
            <p:cNvSpPr/>
            <p:nvPr/>
          </p:nvSpPr>
          <p:spPr>
            <a:xfrm>
              <a:off x="4991902" y="8250313"/>
              <a:ext cx="635" cy="635"/>
            </a:xfrm>
            <a:custGeom>
              <a:avLst/>
              <a:gdLst/>
              <a:ahLst/>
              <a:cxnLst/>
              <a:rect l="l" t="t" r="r" b="b"/>
              <a:pathLst>
                <a:path w="635" h="634">
                  <a:moveTo>
                    <a:pt x="266" y="520"/>
                  </a:moveTo>
                  <a:lnTo>
                    <a:pt x="0" y="0"/>
                  </a:lnTo>
                </a:path>
              </a:pathLst>
            </a:custGeom>
            <a:ln w="3530">
              <a:solidFill>
                <a:srgbClr val="565659"/>
              </a:solidFill>
            </a:ln>
          </p:spPr>
          <p:txBody>
            <a:bodyPr wrap="square" lIns="0" tIns="0" rIns="0" bIns="0" rtlCol="0"/>
            <a:lstStyle/>
            <a:p/>
          </p:txBody>
        </p:sp>
        <p:sp>
          <p:nvSpPr>
            <p:cNvPr id="165" name="object 165" descr=""/>
            <p:cNvSpPr/>
            <p:nvPr/>
          </p:nvSpPr>
          <p:spPr>
            <a:xfrm>
              <a:off x="4988547" y="8307049"/>
              <a:ext cx="0" cy="2540"/>
            </a:xfrm>
            <a:custGeom>
              <a:avLst/>
              <a:gdLst/>
              <a:ahLst/>
              <a:cxnLst/>
              <a:rect l="l" t="t" r="r" b="b"/>
              <a:pathLst>
                <a:path w="0" h="2540">
                  <a:moveTo>
                    <a:pt x="0" y="2336"/>
                  </a:moveTo>
                  <a:lnTo>
                    <a:pt x="0" y="0"/>
                  </a:lnTo>
                </a:path>
              </a:pathLst>
            </a:custGeom>
            <a:ln w="3530">
              <a:solidFill>
                <a:srgbClr val="565659"/>
              </a:solidFill>
            </a:ln>
          </p:spPr>
          <p:txBody>
            <a:bodyPr wrap="square" lIns="0" tIns="0" rIns="0" bIns="0" rtlCol="0"/>
            <a:lstStyle/>
            <a:p/>
          </p:txBody>
        </p:sp>
        <p:sp>
          <p:nvSpPr>
            <p:cNvPr id="166" name="object 166" descr=""/>
            <p:cNvSpPr/>
            <p:nvPr/>
          </p:nvSpPr>
          <p:spPr>
            <a:xfrm>
              <a:off x="4988547" y="8302913"/>
              <a:ext cx="0" cy="3175"/>
            </a:xfrm>
            <a:custGeom>
              <a:avLst/>
              <a:gdLst/>
              <a:ahLst/>
              <a:cxnLst/>
              <a:rect l="l" t="t" r="r" b="b"/>
              <a:pathLst>
                <a:path w="0" h="3175">
                  <a:moveTo>
                    <a:pt x="0" y="2590"/>
                  </a:moveTo>
                  <a:lnTo>
                    <a:pt x="0" y="0"/>
                  </a:lnTo>
                </a:path>
              </a:pathLst>
            </a:custGeom>
            <a:ln w="3530">
              <a:solidFill>
                <a:srgbClr val="565659"/>
              </a:solidFill>
            </a:ln>
          </p:spPr>
          <p:txBody>
            <a:bodyPr wrap="square" lIns="0" tIns="0" rIns="0" bIns="0" rtlCol="0"/>
            <a:lstStyle/>
            <a:p/>
          </p:txBody>
        </p:sp>
        <p:sp>
          <p:nvSpPr>
            <p:cNvPr id="167" name="object 167" descr=""/>
            <p:cNvSpPr/>
            <p:nvPr/>
          </p:nvSpPr>
          <p:spPr>
            <a:xfrm>
              <a:off x="4988547" y="8306788"/>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68" name="object 168" descr=""/>
            <p:cNvSpPr/>
            <p:nvPr/>
          </p:nvSpPr>
          <p:spPr>
            <a:xfrm>
              <a:off x="4986781" y="830373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69" name="object 169" descr=""/>
            <p:cNvSpPr/>
            <p:nvPr/>
          </p:nvSpPr>
          <p:spPr>
            <a:xfrm>
              <a:off x="4988808" y="8307056"/>
              <a:ext cx="1270" cy="3175"/>
            </a:xfrm>
            <a:custGeom>
              <a:avLst/>
              <a:gdLst/>
              <a:ahLst/>
              <a:cxnLst/>
              <a:rect l="l" t="t" r="r" b="b"/>
              <a:pathLst>
                <a:path w="1270" h="3175">
                  <a:moveTo>
                    <a:pt x="1028" y="2590"/>
                  </a:moveTo>
                  <a:lnTo>
                    <a:pt x="0" y="2590"/>
                  </a:lnTo>
                  <a:lnTo>
                    <a:pt x="0" y="0"/>
                  </a:lnTo>
                </a:path>
              </a:pathLst>
            </a:custGeom>
            <a:ln w="3530">
              <a:solidFill>
                <a:srgbClr val="565659"/>
              </a:solidFill>
            </a:ln>
          </p:spPr>
          <p:txBody>
            <a:bodyPr wrap="square" lIns="0" tIns="0" rIns="0" bIns="0" rtlCol="0"/>
            <a:lstStyle/>
            <a:p/>
          </p:txBody>
        </p:sp>
        <p:sp>
          <p:nvSpPr>
            <p:cNvPr id="170" name="object 170" descr=""/>
            <p:cNvSpPr/>
            <p:nvPr/>
          </p:nvSpPr>
          <p:spPr>
            <a:xfrm>
              <a:off x="4988807" y="8302907"/>
              <a:ext cx="1270" cy="2540"/>
            </a:xfrm>
            <a:custGeom>
              <a:avLst/>
              <a:gdLst/>
              <a:ahLst/>
              <a:cxnLst/>
              <a:rect l="l" t="t" r="r" b="b"/>
              <a:pathLst>
                <a:path w="1270" h="2540">
                  <a:moveTo>
                    <a:pt x="0" y="2336"/>
                  </a:moveTo>
                  <a:lnTo>
                    <a:pt x="0" y="0"/>
                  </a:lnTo>
                  <a:lnTo>
                    <a:pt x="1028" y="0"/>
                  </a:lnTo>
                </a:path>
              </a:pathLst>
            </a:custGeom>
            <a:ln w="3530">
              <a:solidFill>
                <a:srgbClr val="565659"/>
              </a:solidFill>
            </a:ln>
          </p:spPr>
          <p:txBody>
            <a:bodyPr wrap="square" lIns="0" tIns="0" rIns="0" bIns="0" rtlCol="0"/>
            <a:lstStyle/>
            <a:p/>
          </p:txBody>
        </p:sp>
        <p:sp>
          <p:nvSpPr>
            <p:cNvPr id="171" name="object 171" descr=""/>
            <p:cNvSpPr/>
            <p:nvPr/>
          </p:nvSpPr>
          <p:spPr>
            <a:xfrm>
              <a:off x="4988808" y="8306794"/>
              <a:ext cx="1270" cy="635"/>
            </a:xfrm>
            <a:custGeom>
              <a:avLst/>
              <a:gdLst/>
              <a:ahLst/>
              <a:cxnLst/>
              <a:rect l="l" t="t" r="r" b="b"/>
              <a:pathLst>
                <a:path w="1270" h="634">
                  <a:moveTo>
                    <a:pt x="1028" y="0"/>
                  </a:moveTo>
                  <a:lnTo>
                    <a:pt x="0" y="0"/>
                  </a:lnTo>
                  <a:lnTo>
                    <a:pt x="0" y="266"/>
                  </a:lnTo>
                  <a:lnTo>
                    <a:pt x="1028" y="266"/>
                  </a:lnTo>
                </a:path>
              </a:pathLst>
            </a:custGeom>
            <a:ln w="3530">
              <a:solidFill>
                <a:srgbClr val="565659"/>
              </a:solidFill>
            </a:ln>
          </p:spPr>
          <p:txBody>
            <a:bodyPr wrap="square" lIns="0" tIns="0" rIns="0" bIns="0" rtlCol="0"/>
            <a:lstStyle/>
            <a:p/>
          </p:txBody>
        </p:sp>
        <p:sp>
          <p:nvSpPr>
            <p:cNvPr id="172" name="object 172" descr=""/>
            <p:cNvSpPr/>
            <p:nvPr/>
          </p:nvSpPr>
          <p:spPr>
            <a:xfrm>
              <a:off x="4988808" y="8305243"/>
              <a:ext cx="1270" cy="635"/>
            </a:xfrm>
            <a:custGeom>
              <a:avLst/>
              <a:gdLst/>
              <a:ahLst/>
              <a:cxnLst/>
              <a:rect l="l" t="t" r="r" b="b"/>
              <a:pathLst>
                <a:path w="1270" h="634">
                  <a:moveTo>
                    <a:pt x="1028" y="0"/>
                  </a:moveTo>
                  <a:lnTo>
                    <a:pt x="0" y="0"/>
                  </a:lnTo>
                  <a:lnTo>
                    <a:pt x="0" y="520"/>
                  </a:lnTo>
                  <a:lnTo>
                    <a:pt x="1028" y="520"/>
                  </a:lnTo>
                </a:path>
              </a:pathLst>
            </a:custGeom>
            <a:ln w="3530">
              <a:solidFill>
                <a:srgbClr val="565659"/>
              </a:solidFill>
            </a:ln>
          </p:spPr>
          <p:txBody>
            <a:bodyPr wrap="square" lIns="0" tIns="0" rIns="0" bIns="0" rtlCol="0"/>
            <a:lstStyle/>
            <a:p/>
          </p:txBody>
        </p:sp>
        <p:sp>
          <p:nvSpPr>
            <p:cNvPr id="173" name="object 173" descr=""/>
            <p:cNvSpPr/>
            <p:nvPr/>
          </p:nvSpPr>
          <p:spPr>
            <a:xfrm>
              <a:off x="4989837" y="8311978"/>
              <a:ext cx="8890" cy="0"/>
            </a:xfrm>
            <a:custGeom>
              <a:avLst/>
              <a:gdLst/>
              <a:ahLst/>
              <a:cxnLst/>
              <a:rect l="l" t="t" r="r" b="b"/>
              <a:pathLst>
                <a:path w="8889" h="0">
                  <a:moveTo>
                    <a:pt x="0" y="0"/>
                  </a:moveTo>
                  <a:lnTo>
                    <a:pt x="8801" y="0"/>
                  </a:lnTo>
                </a:path>
              </a:pathLst>
            </a:custGeom>
            <a:ln w="3530">
              <a:solidFill>
                <a:srgbClr val="565659"/>
              </a:solidFill>
            </a:ln>
          </p:spPr>
          <p:txBody>
            <a:bodyPr wrap="square" lIns="0" tIns="0" rIns="0" bIns="0" rtlCol="0"/>
            <a:lstStyle/>
            <a:p/>
          </p:txBody>
        </p:sp>
        <p:sp>
          <p:nvSpPr>
            <p:cNvPr id="174" name="object 174" descr=""/>
            <p:cNvSpPr/>
            <p:nvPr/>
          </p:nvSpPr>
          <p:spPr>
            <a:xfrm>
              <a:off x="4989837" y="8300580"/>
              <a:ext cx="8890" cy="0"/>
            </a:xfrm>
            <a:custGeom>
              <a:avLst/>
              <a:gdLst/>
              <a:ahLst/>
              <a:cxnLst/>
              <a:rect l="l" t="t" r="r" b="b"/>
              <a:pathLst>
                <a:path w="8889" h="0">
                  <a:moveTo>
                    <a:pt x="0" y="0"/>
                  </a:moveTo>
                  <a:lnTo>
                    <a:pt x="8801" y="0"/>
                  </a:lnTo>
                </a:path>
              </a:pathLst>
            </a:custGeom>
            <a:ln w="3530">
              <a:solidFill>
                <a:srgbClr val="565659"/>
              </a:solidFill>
            </a:ln>
          </p:spPr>
          <p:txBody>
            <a:bodyPr wrap="square" lIns="0" tIns="0" rIns="0" bIns="0" rtlCol="0"/>
            <a:lstStyle/>
            <a:p/>
          </p:txBody>
        </p:sp>
        <p:sp>
          <p:nvSpPr>
            <p:cNvPr id="175" name="object 175" descr=""/>
            <p:cNvSpPr/>
            <p:nvPr/>
          </p:nvSpPr>
          <p:spPr>
            <a:xfrm>
              <a:off x="4985434" y="8253166"/>
              <a:ext cx="7620" cy="0"/>
            </a:xfrm>
            <a:custGeom>
              <a:avLst/>
              <a:gdLst/>
              <a:ahLst/>
              <a:cxnLst/>
              <a:rect l="l" t="t" r="r" b="b"/>
              <a:pathLst>
                <a:path w="7620" h="0">
                  <a:moveTo>
                    <a:pt x="0" y="0"/>
                  </a:moveTo>
                  <a:lnTo>
                    <a:pt x="0" y="0"/>
                  </a:lnTo>
                  <a:lnTo>
                    <a:pt x="6997" y="0"/>
                  </a:lnTo>
                </a:path>
              </a:pathLst>
            </a:custGeom>
            <a:ln w="3530">
              <a:solidFill>
                <a:srgbClr val="565659"/>
              </a:solidFill>
            </a:ln>
          </p:spPr>
          <p:txBody>
            <a:bodyPr wrap="square" lIns="0" tIns="0" rIns="0" bIns="0" rtlCol="0"/>
            <a:lstStyle/>
            <a:p/>
          </p:txBody>
        </p:sp>
        <p:sp>
          <p:nvSpPr>
            <p:cNvPr id="176" name="object 176" descr=""/>
            <p:cNvSpPr/>
            <p:nvPr/>
          </p:nvSpPr>
          <p:spPr>
            <a:xfrm>
              <a:off x="4985434" y="8279335"/>
              <a:ext cx="7620" cy="635"/>
            </a:xfrm>
            <a:custGeom>
              <a:avLst/>
              <a:gdLst/>
              <a:ahLst/>
              <a:cxnLst/>
              <a:rect l="l" t="t" r="r" b="b"/>
              <a:pathLst>
                <a:path w="7620" h="634">
                  <a:moveTo>
                    <a:pt x="0" y="0"/>
                  </a:moveTo>
                  <a:lnTo>
                    <a:pt x="0" y="266"/>
                  </a:lnTo>
                  <a:lnTo>
                    <a:pt x="6997" y="266"/>
                  </a:lnTo>
                </a:path>
              </a:pathLst>
            </a:custGeom>
            <a:ln w="3530">
              <a:solidFill>
                <a:srgbClr val="565659"/>
              </a:solidFill>
            </a:ln>
          </p:spPr>
          <p:txBody>
            <a:bodyPr wrap="square" lIns="0" tIns="0" rIns="0" bIns="0" rtlCol="0"/>
            <a:lstStyle/>
            <a:p/>
          </p:txBody>
        </p:sp>
        <p:sp>
          <p:nvSpPr>
            <p:cNvPr id="177" name="object 177" descr=""/>
            <p:cNvSpPr/>
            <p:nvPr/>
          </p:nvSpPr>
          <p:spPr>
            <a:xfrm>
              <a:off x="4985431" y="8253166"/>
              <a:ext cx="7620" cy="635"/>
            </a:xfrm>
            <a:custGeom>
              <a:avLst/>
              <a:gdLst/>
              <a:ahLst/>
              <a:cxnLst/>
              <a:rect l="l" t="t" r="r" b="b"/>
              <a:pathLst>
                <a:path w="7620" h="634">
                  <a:moveTo>
                    <a:pt x="6997" y="0"/>
                  </a:moveTo>
                  <a:lnTo>
                    <a:pt x="0" y="0"/>
                  </a:lnTo>
                  <a:lnTo>
                    <a:pt x="0" y="520"/>
                  </a:lnTo>
                </a:path>
              </a:pathLst>
            </a:custGeom>
            <a:ln w="3530">
              <a:solidFill>
                <a:srgbClr val="565659"/>
              </a:solidFill>
            </a:ln>
          </p:spPr>
          <p:txBody>
            <a:bodyPr wrap="square" lIns="0" tIns="0" rIns="0" bIns="0" rtlCol="0"/>
            <a:lstStyle/>
            <a:p/>
          </p:txBody>
        </p:sp>
        <p:sp>
          <p:nvSpPr>
            <p:cNvPr id="178" name="object 178" descr=""/>
            <p:cNvSpPr/>
            <p:nvPr/>
          </p:nvSpPr>
          <p:spPr>
            <a:xfrm>
              <a:off x="4985434" y="8278813"/>
              <a:ext cx="7620" cy="635"/>
            </a:xfrm>
            <a:custGeom>
              <a:avLst/>
              <a:gdLst/>
              <a:ahLst/>
              <a:cxnLst/>
              <a:rect l="l" t="t" r="r" b="b"/>
              <a:pathLst>
                <a:path w="7620" h="634">
                  <a:moveTo>
                    <a:pt x="0" y="0"/>
                  </a:moveTo>
                  <a:lnTo>
                    <a:pt x="0" y="520"/>
                  </a:lnTo>
                  <a:lnTo>
                    <a:pt x="6997" y="520"/>
                  </a:lnTo>
                </a:path>
              </a:pathLst>
            </a:custGeom>
            <a:ln w="3530">
              <a:solidFill>
                <a:srgbClr val="565659"/>
              </a:solidFill>
            </a:ln>
          </p:spPr>
          <p:txBody>
            <a:bodyPr wrap="square" lIns="0" tIns="0" rIns="0" bIns="0" rtlCol="0"/>
            <a:lstStyle/>
            <a:p/>
          </p:txBody>
        </p:sp>
        <p:sp>
          <p:nvSpPr>
            <p:cNvPr id="179" name="object 179" descr=""/>
            <p:cNvSpPr/>
            <p:nvPr/>
          </p:nvSpPr>
          <p:spPr>
            <a:xfrm>
              <a:off x="4985431" y="8253686"/>
              <a:ext cx="7620" cy="635"/>
            </a:xfrm>
            <a:custGeom>
              <a:avLst/>
              <a:gdLst/>
              <a:ahLst/>
              <a:cxnLst/>
              <a:rect l="l" t="t" r="r" b="b"/>
              <a:pathLst>
                <a:path w="7620" h="634">
                  <a:moveTo>
                    <a:pt x="6997" y="0"/>
                  </a:moveTo>
                  <a:lnTo>
                    <a:pt x="0" y="0"/>
                  </a:lnTo>
                  <a:lnTo>
                    <a:pt x="0" y="266"/>
                  </a:lnTo>
                </a:path>
              </a:pathLst>
            </a:custGeom>
            <a:ln w="3530">
              <a:solidFill>
                <a:srgbClr val="565659"/>
              </a:solidFill>
            </a:ln>
          </p:spPr>
          <p:txBody>
            <a:bodyPr wrap="square" lIns="0" tIns="0" rIns="0" bIns="0" rtlCol="0"/>
            <a:lstStyle/>
            <a:p/>
          </p:txBody>
        </p:sp>
        <p:sp>
          <p:nvSpPr>
            <p:cNvPr id="180" name="object 180" descr=""/>
            <p:cNvSpPr/>
            <p:nvPr/>
          </p:nvSpPr>
          <p:spPr>
            <a:xfrm>
              <a:off x="4985431" y="8278288"/>
              <a:ext cx="7620" cy="1270"/>
            </a:xfrm>
            <a:custGeom>
              <a:avLst/>
              <a:gdLst/>
              <a:ahLst/>
              <a:cxnLst/>
              <a:rect l="l" t="t" r="r" b="b"/>
              <a:pathLst>
                <a:path w="7620" h="1270">
                  <a:moveTo>
                    <a:pt x="6997" y="787"/>
                  </a:moveTo>
                  <a:lnTo>
                    <a:pt x="0" y="520"/>
                  </a:lnTo>
                  <a:lnTo>
                    <a:pt x="0" y="0"/>
                  </a:lnTo>
                </a:path>
              </a:pathLst>
            </a:custGeom>
            <a:ln w="3530">
              <a:solidFill>
                <a:srgbClr val="565659"/>
              </a:solidFill>
            </a:ln>
          </p:spPr>
          <p:txBody>
            <a:bodyPr wrap="square" lIns="0" tIns="0" rIns="0" bIns="0" rtlCol="0"/>
            <a:lstStyle/>
            <a:p/>
          </p:txBody>
        </p:sp>
        <p:sp>
          <p:nvSpPr>
            <p:cNvPr id="181" name="object 181" descr=""/>
            <p:cNvSpPr/>
            <p:nvPr/>
          </p:nvSpPr>
          <p:spPr>
            <a:xfrm>
              <a:off x="4985434" y="8278813"/>
              <a:ext cx="7620" cy="0"/>
            </a:xfrm>
            <a:custGeom>
              <a:avLst/>
              <a:gdLst/>
              <a:ahLst/>
              <a:cxnLst/>
              <a:rect l="l" t="t" r="r" b="b"/>
              <a:pathLst>
                <a:path w="7620" h="0">
                  <a:moveTo>
                    <a:pt x="0" y="0"/>
                  </a:moveTo>
                  <a:lnTo>
                    <a:pt x="6997" y="0"/>
                  </a:lnTo>
                </a:path>
              </a:pathLst>
            </a:custGeom>
            <a:ln w="3530">
              <a:solidFill>
                <a:srgbClr val="565659"/>
              </a:solidFill>
            </a:ln>
          </p:spPr>
          <p:txBody>
            <a:bodyPr wrap="square" lIns="0" tIns="0" rIns="0" bIns="0" rtlCol="0"/>
            <a:lstStyle/>
            <a:p/>
          </p:txBody>
        </p:sp>
        <p:sp>
          <p:nvSpPr>
            <p:cNvPr id="182" name="object 182" descr=""/>
            <p:cNvSpPr/>
            <p:nvPr/>
          </p:nvSpPr>
          <p:spPr>
            <a:xfrm>
              <a:off x="4985431" y="8253947"/>
              <a:ext cx="7620" cy="635"/>
            </a:xfrm>
            <a:custGeom>
              <a:avLst/>
              <a:gdLst/>
              <a:ahLst/>
              <a:cxnLst/>
              <a:rect l="l" t="t" r="r" b="b"/>
              <a:pathLst>
                <a:path w="7620" h="634">
                  <a:moveTo>
                    <a:pt x="6997" y="0"/>
                  </a:moveTo>
                  <a:lnTo>
                    <a:pt x="0" y="0"/>
                  </a:lnTo>
                  <a:lnTo>
                    <a:pt x="0" y="266"/>
                  </a:lnTo>
                </a:path>
              </a:pathLst>
            </a:custGeom>
            <a:ln w="3530">
              <a:solidFill>
                <a:srgbClr val="565659"/>
              </a:solidFill>
            </a:ln>
          </p:spPr>
          <p:txBody>
            <a:bodyPr wrap="square" lIns="0" tIns="0" rIns="0" bIns="0" rtlCol="0"/>
            <a:lstStyle/>
            <a:p/>
          </p:txBody>
        </p:sp>
        <p:sp>
          <p:nvSpPr>
            <p:cNvPr id="183" name="object 183" descr=""/>
            <p:cNvSpPr/>
            <p:nvPr/>
          </p:nvSpPr>
          <p:spPr>
            <a:xfrm>
              <a:off x="4998642" y="8298510"/>
              <a:ext cx="1270" cy="1270"/>
            </a:xfrm>
            <a:custGeom>
              <a:avLst/>
              <a:gdLst/>
              <a:ahLst/>
              <a:cxnLst/>
              <a:rect l="l" t="t" r="r" b="b"/>
              <a:pathLst>
                <a:path w="1270" h="1270">
                  <a:moveTo>
                    <a:pt x="0" y="1028"/>
                  </a:moveTo>
                  <a:lnTo>
                    <a:pt x="0" y="0"/>
                  </a:lnTo>
                  <a:lnTo>
                    <a:pt x="1041" y="0"/>
                  </a:lnTo>
                </a:path>
              </a:pathLst>
            </a:custGeom>
            <a:ln w="3530">
              <a:solidFill>
                <a:srgbClr val="565659"/>
              </a:solidFill>
            </a:ln>
          </p:spPr>
          <p:txBody>
            <a:bodyPr wrap="square" lIns="0" tIns="0" rIns="0" bIns="0" rtlCol="0"/>
            <a:lstStyle/>
            <a:p/>
          </p:txBody>
        </p:sp>
        <p:sp>
          <p:nvSpPr>
            <p:cNvPr id="184" name="object 184" descr=""/>
            <p:cNvSpPr/>
            <p:nvPr/>
          </p:nvSpPr>
          <p:spPr>
            <a:xfrm>
              <a:off x="4998643" y="8313021"/>
              <a:ext cx="1270" cy="1270"/>
            </a:xfrm>
            <a:custGeom>
              <a:avLst/>
              <a:gdLst/>
              <a:ahLst/>
              <a:cxnLst/>
              <a:rect l="l" t="t" r="r" b="b"/>
              <a:pathLst>
                <a:path w="1270" h="1270">
                  <a:moveTo>
                    <a:pt x="1041" y="1028"/>
                  </a:moveTo>
                  <a:lnTo>
                    <a:pt x="0" y="1028"/>
                  </a:lnTo>
                  <a:lnTo>
                    <a:pt x="0" y="0"/>
                  </a:lnTo>
                </a:path>
              </a:pathLst>
            </a:custGeom>
            <a:ln w="3530">
              <a:solidFill>
                <a:srgbClr val="565659"/>
              </a:solidFill>
            </a:ln>
          </p:spPr>
          <p:txBody>
            <a:bodyPr wrap="square" lIns="0" tIns="0" rIns="0" bIns="0" rtlCol="0"/>
            <a:lstStyle/>
            <a:p/>
          </p:txBody>
        </p:sp>
        <p:sp>
          <p:nvSpPr>
            <p:cNvPr id="185" name="object 185" descr=""/>
            <p:cNvSpPr/>
            <p:nvPr/>
          </p:nvSpPr>
          <p:spPr>
            <a:xfrm>
              <a:off x="4989837" y="8300580"/>
              <a:ext cx="0" cy="11430"/>
            </a:xfrm>
            <a:custGeom>
              <a:avLst/>
              <a:gdLst/>
              <a:ahLst/>
              <a:cxnLst/>
              <a:rect l="l" t="t" r="r" b="b"/>
              <a:pathLst>
                <a:path w="0" h="11429">
                  <a:moveTo>
                    <a:pt x="0" y="11137"/>
                  </a:moveTo>
                  <a:lnTo>
                    <a:pt x="0" y="0"/>
                  </a:lnTo>
                </a:path>
              </a:pathLst>
            </a:custGeom>
            <a:ln w="3530">
              <a:solidFill>
                <a:srgbClr val="565659"/>
              </a:solidFill>
            </a:ln>
          </p:spPr>
          <p:txBody>
            <a:bodyPr wrap="square" lIns="0" tIns="0" rIns="0" bIns="0" rtlCol="0"/>
            <a:lstStyle/>
            <a:p/>
          </p:txBody>
        </p:sp>
        <p:sp>
          <p:nvSpPr>
            <p:cNvPr id="186" name="object 186" descr=""/>
            <p:cNvSpPr/>
            <p:nvPr/>
          </p:nvSpPr>
          <p:spPr>
            <a:xfrm>
              <a:off x="4990094" y="8300580"/>
              <a:ext cx="5080" cy="11430"/>
            </a:xfrm>
            <a:custGeom>
              <a:avLst/>
              <a:gdLst/>
              <a:ahLst/>
              <a:cxnLst/>
              <a:rect l="l" t="t" r="r" b="b"/>
              <a:pathLst>
                <a:path w="5079" h="11429">
                  <a:moveTo>
                    <a:pt x="4927" y="0"/>
                  </a:moveTo>
                  <a:lnTo>
                    <a:pt x="0" y="0"/>
                  </a:lnTo>
                  <a:lnTo>
                    <a:pt x="0" y="11391"/>
                  </a:lnTo>
                  <a:lnTo>
                    <a:pt x="4927" y="11391"/>
                  </a:lnTo>
                </a:path>
              </a:pathLst>
            </a:custGeom>
            <a:ln w="3530">
              <a:solidFill>
                <a:srgbClr val="565659"/>
              </a:solidFill>
            </a:ln>
          </p:spPr>
          <p:txBody>
            <a:bodyPr wrap="square" lIns="0" tIns="0" rIns="0" bIns="0" rtlCol="0"/>
            <a:lstStyle/>
            <a:p/>
          </p:txBody>
        </p:sp>
        <p:sp>
          <p:nvSpPr>
            <p:cNvPr id="187" name="object 187" descr=""/>
            <p:cNvSpPr/>
            <p:nvPr/>
          </p:nvSpPr>
          <p:spPr>
            <a:xfrm>
              <a:off x="4997607" y="8300580"/>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188" name="object 188" descr=""/>
            <p:cNvSpPr/>
            <p:nvPr/>
          </p:nvSpPr>
          <p:spPr>
            <a:xfrm>
              <a:off x="4998134" y="8311978"/>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89" name="object 189" descr=""/>
            <p:cNvSpPr/>
            <p:nvPr/>
          </p:nvSpPr>
          <p:spPr>
            <a:xfrm>
              <a:off x="4995542" y="8303681"/>
              <a:ext cx="1270" cy="0"/>
            </a:xfrm>
            <a:custGeom>
              <a:avLst/>
              <a:gdLst/>
              <a:ahLst/>
              <a:cxnLst/>
              <a:rect l="l" t="t" r="r" b="b"/>
              <a:pathLst>
                <a:path w="1270" h="0">
                  <a:moveTo>
                    <a:pt x="0" y="0"/>
                  </a:moveTo>
                  <a:lnTo>
                    <a:pt x="774" y="0"/>
                  </a:lnTo>
                </a:path>
              </a:pathLst>
            </a:custGeom>
            <a:ln w="3530">
              <a:solidFill>
                <a:srgbClr val="565659"/>
              </a:solidFill>
            </a:ln>
          </p:spPr>
          <p:txBody>
            <a:bodyPr wrap="square" lIns="0" tIns="0" rIns="0" bIns="0" rtlCol="0"/>
            <a:lstStyle/>
            <a:p/>
          </p:txBody>
        </p:sp>
        <p:sp>
          <p:nvSpPr>
            <p:cNvPr id="190" name="object 190" descr=""/>
            <p:cNvSpPr/>
            <p:nvPr/>
          </p:nvSpPr>
          <p:spPr>
            <a:xfrm>
              <a:off x="4996832" y="8311978"/>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91" name="object 191" descr=""/>
            <p:cNvSpPr/>
            <p:nvPr/>
          </p:nvSpPr>
          <p:spPr>
            <a:xfrm>
              <a:off x="4995275" y="8300580"/>
              <a:ext cx="1905" cy="0"/>
            </a:xfrm>
            <a:custGeom>
              <a:avLst/>
              <a:gdLst/>
              <a:ahLst/>
              <a:cxnLst/>
              <a:rect l="l" t="t" r="r" b="b"/>
              <a:pathLst>
                <a:path w="1904" h="0">
                  <a:moveTo>
                    <a:pt x="1295" y="0"/>
                  </a:moveTo>
                  <a:lnTo>
                    <a:pt x="0" y="0"/>
                  </a:lnTo>
                </a:path>
              </a:pathLst>
            </a:custGeom>
            <a:ln w="3530">
              <a:solidFill>
                <a:srgbClr val="565659"/>
              </a:solidFill>
            </a:ln>
          </p:spPr>
          <p:txBody>
            <a:bodyPr wrap="square" lIns="0" tIns="0" rIns="0" bIns="0" rtlCol="0"/>
            <a:lstStyle/>
            <a:p/>
          </p:txBody>
        </p:sp>
        <p:sp>
          <p:nvSpPr>
            <p:cNvPr id="192" name="object 192" descr=""/>
            <p:cNvSpPr/>
            <p:nvPr/>
          </p:nvSpPr>
          <p:spPr>
            <a:xfrm>
              <a:off x="4995282" y="8311978"/>
              <a:ext cx="635" cy="0"/>
            </a:xfrm>
            <a:custGeom>
              <a:avLst/>
              <a:gdLst/>
              <a:ahLst/>
              <a:cxnLst/>
              <a:rect l="l" t="t" r="r" b="b"/>
              <a:pathLst>
                <a:path w="635" h="0">
                  <a:moveTo>
                    <a:pt x="0" y="0"/>
                  </a:moveTo>
                  <a:lnTo>
                    <a:pt x="520" y="0"/>
                  </a:lnTo>
                </a:path>
              </a:pathLst>
            </a:custGeom>
            <a:ln w="3530">
              <a:solidFill>
                <a:srgbClr val="565659"/>
              </a:solidFill>
            </a:ln>
          </p:spPr>
          <p:txBody>
            <a:bodyPr wrap="square" lIns="0" tIns="0" rIns="0" bIns="0" rtlCol="0"/>
            <a:lstStyle/>
            <a:p/>
          </p:txBody>
        </p:sp>
        <p:sp>
          <p:nvSpPr>
            <p:cNvPr id="193" name="object 193" descr=""/>
            <p:cNvSpPr/>
            <p:nvPr/>
          </p:nvSpPr>
          <p:spPr>
            <a:xfrm>
              <a:off x="4995021" y="8300580"/>
              <a:ext cx="0" cy="11430"/>
            </a:xfrm>
            <a:custGeom>
              <a:avLst/>
              <a:gdLst/>
              <a:ahLst/>
              <a:cxnLst/>
              <a:rect l="l" t="t" r="r" b="b"/>
              <a:pathLst>
                <a:path w="0" h="11429">
                  <a:moveTo>
                    <a:pt x="0" y="0"/>
                  </a:moveTo>
                  <a:lnTo>
                    <a:pt x="0" y="2857"/>
                  </a:lnTo>
                  <a:lnTo>
                    <a:pt x="0" y="10617"/>
                  </a:lnTo>
                  <a:lnTo>
                    <a:pt x="0" y="11391"/>
                  </a:lnTo>
                </a:path>
              </a:pathLst>
            </a:custGeom>
            <a:ln w="3530">
              <a:solidFill>
                <a:srgbClr val="565659"/>
              </a:solidFill>
            </a:ln>
          </p:spPr>
          <p:txBody>
            <a:bodyPr wrap="square" lIns="0" tIns="0" rIns="0" bIns="0" rtlCol="0"/>
            <a:lstStyle/>
            <a:p/>
          </p:txBody>
        </p:sp>
        <p:sp>
          <p:nvSpPr>
            <p:cNvPr id="194" name="object 194" descr=""/>
            <p:cNvSpPr/>
            <p:nvPr/>
          </p:nvSpPr>
          <p:spPr>
            <a:xfrm>
              <a:off x="4995282" y="8300586"/>
              <a:ext cx="0" cy="11430"/>
            </a:xfrm>
            <a:custGeom>
              <a:avLst/>
              <a:gdLst/>
              <a:ahLst/>
              <a:cxnLst/>
              <a:rect l="l" t="t" r="r" b="b"/>
              <a:pathLst>
                <a:path w="0" h="11429">
                  <a:moveTo>
                    <a:pt x="0" y="11391"/>
                  </a:moveTo>
                  <a:lnTo>
                    <a:pt x="0" y="10871"/>
                  </a:lnTo>
                  <a:lnTo>
                    <a:pt x="0" y="2590"/>
                  </a:lnTo>
                  <a:lnTo>
                    <a:pt x="0" y="0"/>
                  </a:lnTo>
                </a:path>
              </a:pathLst>
            </a:custGeom>
            <a:ln w="3530">
              <a:solidFill>
                <a:srgbClr val="565659"/>
              </a:solidFill>
            </a:ln>
          </p:spPr>
          <p:txBody>
            <a:bodyPr wrap="square" lIns="0" tIns="0" rIns="0" bIns="0" rtlCol="0"/>
            <a:lstStyle/>
            <a:p/>
          </p:txBody>
        </p:sp>
        <p:sp>
          <p:nvSpPr>
            <p:cNvPr id="195" name="object 195" descr=""/>
            <p:cNvSpPr/>
            <p:nvPr/>
          </p:nvSpPr>
          <p:spPr>
            <a:xfrm>
              <a:off x="4985431" y="8254207"/>
              <a:ext cx="7620" cy="635"/>
            </a:xfrm>
            <a:custGeom>
              <a:avLst/>
              <a:gdLst/>
              <a:ahLst/>
              <a:cxnLst/>
              <a:rect l="l" t="t" r="r" b="b"/>
              <a:pathLst>
                <a:path w="7620" h="634">
                  <a:moveTo>
                    <a:pt x="6997" y="0"/>
                  </a:moveTo>
                  <a:lnTo>
                    <a:pt x="0" y="0"/>
                  </a:lnTo>
                  <a:lnTo>
                    <a:pt x="0" y="254"/>
                  </a:lnTo>
                </a:path>
              </a:pathLst>
            </a:custGeom>
            <a:ln w="3530">
              <a:solidFill>
                <a:srgbClr val="565659"/>
              </a:solidFill>
            </a:ln>
          </p:spPr>
          <p:txBody>
            <a:bodyPr wrap="square" lIns="0" tIns="0" rIns="0" bIns="0" rtlCol="0"/>
            <a:lstStyle/>
            <a:p/>
          </p:txBody>
        </p:sp>
        <p:sp>
          <p:nvSpPr>
            <p:cNvPr id="196" name="object 196" descr=""/>
            <p:cNvSpPr/>
            <p:nvPr/>
          </p:nvSpPr>
          <p:spPr>
            <a:xfrm>
              <a:off x="4985434" y="8277785"/>
              <a:ext cx="7620" cy="635"/>
            </a:xfrm>
            <a:custGeom>
              <a:avLst/>
              <a:gdLst/>
              <a:ahLst/>
              <a:cxnLst/>
              <a:rect l="l" t="t" r="r" b="b"/>
              <a:pathLst>
                <a:path w="7620" h="634">
                  <a:moveTo>
                    <a:pt x="0" y="507"/>
                  </a:moveTo>
                  <a:lnTo>
                    <a:pt x="6997" y="507"/>
                  </a:lnTo>
                  <a:lnTo>
                    <a:pt x="0" y="507"/>
                  </a:lnTo>
                  <a:lnTo>
                    <a:pt x="0" y="0"/>
                  </a:lnTo>
                </a:path>
              </a:pathLst>
            </a:custGeom>
            <a:ln w="3530">
              <a:solidFill>
                <a:srgbClr val="565659"/>
              </a:solidFill>
            </a:ln>
          </p:spPr>
          <p:txBody>
            <a:bodyPr wrap="square" lIns="0" tIns="0" rIns="0" bIns="0" rtlCol="0"/>
            <a:lstStyle/>
            <a:p/>
          </p:txBody>
        </p:sp>
        <p:sp>
          <p:nvSpPr>
            <p:cNvPr id="197" name="object 197" descr=""/>
            <p:cNvSpPr/>
            <p:nvPr/>
          </p:nvSpPr>
          <p:spPr>
            <a:xfrm>
              <a:off x="4985431" y="8254456"/>
              <a:ext cx="7620" cy="635"/>
            </a:xfrm>
            <a:custGeom>
              <a:avLst/>
              <a:gdLst/>
              <a:ahLst/>
              <a:cxnLst/>
              <a:rect l="l" t="t" r="r" b="b"/>
              <a:pathLst>
                <a:path w="7620" h="634">
                  <a:moveTo>
                    <a:pt x="6997" y="0"/>
                  </a:moveTo>
                  <a:lnTo>
                    <a:pt x="0" y="0"/>
                  </a:lnTo>
                  <a:lnTo>
                    <a:pt x="0" y="266"/>
                  </a:lnTo>
                </a:path>
              </a:pathLst>
            </a:custGeom>
            <a:ln w="3530">
              <a:solidFill>
                <a:srgbClr val="565659"/>
              </a:solidFill>
            </a:ln>
          </p:spPr>
          <p:txBody>
            <a:bodyPr wrap="square" lIns="0" tIns="0" rIns="0" bIns="0" rtlCol="0"/>
            <a:lstStyle/>
            <a:p/>
          </p:txBody>
        </p:sp>
        <p:sp>
          <p:nvSpPr>
            <p:cNvPr id="198" name="object 198" descr=""/>
            <p:cNvSpPr/>
            <p:nvPr/>
          </p:nvSpPr>
          <p:spPr>
            <a:xfrm>
              <a:off x="4995542" y="8303681"/>
              <a:ext cx="1270" cy="0"/>
            </a:xfrm>
            <a:custGeom>
              <a:avLst/>
              <a:gdLst/>
              <a:ahLst/>
              <a:cxnLst/>
              <a:rect l="l" t="t" r="r" b="b"/>
              <a:pathLst>
                <a:path w="1270" h="0">
                  <a:moveTo>
                    <a:pt x="0" y="0"/>
                  </a:moveTo>
                  <a:lnTo>
                    <a:pt x="774" y="0"/>
                  </a:lnTo>
                </a:path>
              </a:pathLst>
            </a:custGeom>
            <a:ln w="3530">
              <a:solidFill>
                <a:srgbClr val="565659"/>
              </a:solidFill>
            </a:ln>
          </p:spPr>
          <p:txBody>
            <a:bodyPr wrap="square" lIns="0" tIns="0" rIns="0" bIns="0" rtlCol="0"/>
            <a:lstStyle/>
            <a:p/>
          </p:txBody>
        </p:sp>
        <p:sp>
          <p:nvSpPr>
            <p:cNvPr id="199" name="object 199" descr=""/>
            <p:cNvSpPr/>
            <p:nvPr/>
          </p:nvSpPr>
          <p:spPr>
            <a:xfrm>
              <a:off x="4985434" y="8254716"/>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00" name="object 200" descr=""/>
            <p:cNvSpPr/>
            <p:nvPr/>
          </p:nvSpPr>
          <p:spPr>
            <a:xfrm>
              <a:off x="4985434" y="827752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01" name="object 201" descr=""/>
            <p:cNvSpPr/>
            <p:nvPr/>
          </p:nvSpPr>
          <p:spPr>
            <a:xfrm>
              <a:off x="4985434" y="8254716"/>
              <a:ext cx="6985" cy="0"/>
            </a:xfrm>
            <a:custGeom>
              <a:avLst/>
              <a:gdLst/>
              <a:ahLst/>
              <a:cxnLst/>
              <a:rect l="l" t="t" r="r" b="b"/>
              <a:pathLst>
                <a:path w="6985" h="0">
                  <a:moveTo>
                    <a:pt x="0" y="0"/>
                  </a:moveTo>
                  <a:lnTo>
                    <a:pt x="0" y="0"/>
                  </a:lnTo>
                  <a:lnTo>
                    <a:pt x="6731" y="0"/>
                  </a:lnTo>
                </a:path>
              </a:pathLst>
            </a:custGeom>
            <a:ln w="3530">
              <a:solidFill>
                <a:srgbClr val="565659"/>
              </a:solidFill>
            </a:ln>
          </p:spPr>
          <p:txBody>
            <a:bodyPr wrap="square" lIns="0" tIns="0" rIns="0" bIns="0" rtlCol="0"/>
            <a:lstStyle/>
            <a:p/>
          </p:txBody>
        </p:sp>
        <p:sp>
          <p:nvSpPr>
            <p:cNvPr id="202" name="object 202" descr=""/>
            <p:cNvSpPr/>
            <p:nvPr/>
          </p:nvSpPr>
          <p:spPr>
            <a:xfrm>
              <a:off x="4985438" y="8277778"/>
              <a:ext cx="6985" cy="635"/>
            </a:xfrm>
            <a:custGeom>
              <a:avLst/>
              <a:gdLst/>
              <a:ahLst/>
              <a:cxnLst/>
              <a:rect l="l" t="t" r="r" b="b"/>
              <a:pathLst>
                <a:path w="6985" h="634">
                  <a:moveTo>
                    <a:pt x="6730" y="254"/>
                  </a:moveTo>
                  <a:lnTo>
                    <a:pt x="0" y="0"/>
                  </a:lnTo>
                </a:path>
              </a:pathLst>
            </a:custGeom>
            <a:ln w="3530">
              <a:solidFill>
                <a:srgbClr val="565659"/>
              </a:solidFill>
            </a:ln>
          </p:spPr>
          <p:txBody>
            <a:bodyPr wrap="square" lIns="0" tIns="0" rIns="0" bIns="0" rtlCol="0"/>
            <a:lstStyle/>
            <a:p/>
          </p:txBody>
        </p:sp>
        <p:sp>
          <p:nvSpPr>
            <p:cNvPr id="203" name="object 203" descr=""/>
            <p:cNvSpPr/>
            <p:nvPr/>
          </p:nvSpPr>
          <p:spPr>
            <a:xfrm>
              <a:off x="4985434" y="8254977"/>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04" name="object 204" descr=""/>
            <p:cNvSpPr/>
            <p:nvPr/>
          </p:nvSpPr>
          <p:spPr>
            <a:xfrm>
              <a:off x="4985434" y="8254716"/>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205" name="object 205" descr=""/>
            <p:cNvSpPr/>
            <p:nvPr/>
          </p:nvSpPr>
          <p:spPr>
            <a:xfrm>
              <a:off x="4985434" y="827726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06" name="object 206" descr=""/>
            <p:cNvSpPr/>
            <p:nvPr/>
          </p:nvSpPr>
          <p:spPr>
            <a:xfrm>
              <a:off x="4985434" y="8277785"/>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207" name="object 207" descr=""/>
            <p:cNvSpPr/>
            <p:nvPr/>
          </p:nvSpPr>
          <p:spPr>
            <a:xfrm>
              <a:off x="4983669" y="827549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08" name="object 208" descr=""/>
            <p:cNvSpPr/>
            <p:nvPr/>
          </p:nvSpPr>
          <p:spPr>
            <a:xfrm>
              <a:off x="4985434" y="8255237"/>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09" name="object 209" descr=""/>
            <p:cNvSpPr/>
            <p:nvPr/>
          </p:nvSpPr>
          <p:spPr>
            <a:xfrm>
              <a:off x="4996108" y="826461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10" name="object 210" descr=""/>
            <p:cNvSpPr/>
            <p:nvPr/>
          </p:nvSpPr>
          <p:spPr>
            <a:xfrm>
              <a:off x="4998643" y="8307317"/>
              <a:ext cx="1270" cy="5715"/>
            </a:xfrm>
            <a:custGeom>
              <a:avLst/>
              <a:gdLst/>
              <a:ahLst/>
              <a:cxnLst/>
              <a:rect l="l" t="t" r="r" b="b"/>
              <a:pathLst>
                <a:path w="1270" h="5715">
                  <a:moveTo>
                    <a:pt x="1041" y="5702"/>
                  </a:moveTo>
                  <a:lnTo>
                    <a:pt x="0" y="5702"/>
                  </a:lnTo>
                  <a:lnTo>
                    <a:pt x="0" y="0"/>
                  </a:lnTo>
                </a:path>
              </a:pathLst>
            </a:custGeom>
            <a:ln w="3530">
              <a:solidFill>
                <a:srgbClr val="565659"/>
              </a:solidFill>
            </a:ln>
          </p:spPr>
          <p:txBody>
            <a:bodyPr wrap="square" lIns="0" tIns="0" rIns="0" bIns="0" rtlCol="0"/>
            <a:lstStyle/>
            <a:p/>
          </p:txBody>
        </p:sp>
        <p:sp>
          <p:nvSpPr>
            <p:cNvPr id="211" name="object 211" descr=""/>
            <p:cNvSpPr/>
            <p:nvPr/>
          </p:nvSpPr>
          <p:spPr>
            <a:xfrm>
              <a:off x="4998642" y="8299541"/>
              <a:ext cx="1270" cy="5715"/>
            </a:xfrm>
            <a:custGeom>
              <a:avLst/>
              <a:gdLst/>
              <a:ahLst/>
              <a:cxnLst/>
              <a:rect l="l" t="t" r="r" b="b"/>
              <a:pathLst>
                <a:path w="1270" h="5715">
                  <a:moveTo>
                    <a:pt x="0" y="5702"/>
                  </a:moveTo>
                  <a:lnTo>
                    <a:pt x="0" y="0"/>
                  </a:lnTo>
                  <a:lnTo>
                    <a:pt x="1041" y="0"/>
                  </a:lnTo>
                </a:path>
              </a:pathLst>
            </a:custGeom>
            <a:ln w="3530">
              <a:solidFill>
                <a:srgbClr val="565659"/>
              </a:solidFill>
            </a:ln>
          </p:spPr>
          <p:txBody>
            <a:bodyPr wrap="square" lIns="0" tIns="0" rIns="0" bIns="0" rtlCol="0"/>
            <a:lstStyle/>
            <a:p/>
          </p:txBody>
        </p:sp>
        <p:sp>
          <p:nvSpPr>
            <p:cNvPr id="212" name="object 212" descr=""/>
            <p:cNvSpPr/>
            <p:nvPr/>
          </p:nvSpPr>
          <p:spPr>
            <a:xfrm>
              <a:off x="4998643" y="8305245"/>
              <a:ext cx="1270" cy="2540"/>
            </a:xfrm>
            <a:custGeom>
              <a:avLst/>
              <a:gdLst/>
              <a:ahLst/>
              <a:cxnLst/>
              <a:rect l="l" t="t" r="r" b="b"/>
              <a:pathLst>
                <a:path w="1270" h="2540">
                  <a:moveTo>
                    <a:pt x="1041" y="2070"/>
                  </a:moveTo>
                  <a:lnTo>
                    <a:pt x="0" y="2070"/>
                  </a:lnTo>
                  <a:lnTo>
                    <a:pt x="0" y="1028"/>
                  </a:lnTo>
                  <a:lnTo>
                    <a:pt x="0" y="0"/>
                  </a:lnTo>
                  <a:lnTo>
                    <a:pt x="1041" y="0"/>
                  </a:lnTo>
                </a:path>
              </a:pathLst>
            </a:custGeom>
            <a:ln w="3530">
              <a:solidFill>
                <a:srgbClr val="565659"/>
              </a:solidFill>
            </a:ln>
          </p:spPr>
          <p:txBody>
            <a:bodyPr wrap="square" lIns="0" tIns="0" rIns="0" bIns="0" rtlCol="0"/>
            <a:lstStyle/>
            <a:p/>
          </p:txBody>
        </p:sp>
        <p:sp>
          <p:nvSpPr>
            <p:cNvPr id="213" name="object 213" descr=""/>
            <p:cNvSpPr/>
            <p:nvPr/>
          </p:nvSpPr>
          <p:spPr>
            <a:xfrm>
              <a:off x="4985694" y="8254970"/>
              <a:ext cx="6350" cy="635"/>
            </a:xfrm>
            <a:custGeom>
              <a:avLst/>
              <a:gdLst/>
              <a:ahLst/>
              <a:cxnLst/>
              <a:rect l="l" t="t" r="r" b="b"/>
              <a:pathLst>
                <a:path w="6350" h="634">
                  <a:moveTo>
                    <a:pt x="0" y="266"/>
                  </a:moveTo>
                  <a:lnTo>
                    <a:pt x="6210" y="0"/>
                  </a:lnTo>
                </a:path>
              </a:pathLst>
            </a:custGeom>
            <a:ln w="3530">
              <a:solidFill>
                <a:srgbClr val="565659"/>
              </a:solidFill>
            </a:ln>
          </p:spPr>
          <p:txBody>
            <a:bodyPr wrap="square" lIns="0" tIns="0" rIns="0" bIns="0" rtlCol="0"/>
            <a:lstStyle/>
            <a:p/>
          </p:txBody>
        </p:sp>
        <p:sp>
          <p:nvSpPr>
            <p:cNvPr id="214" name="object 214" descr=""/>
            <p:cNvSpPr/>
            <p:nvPr/>
          </p:nvSpPr>
          <p:spPr>
            <a:xfrm>
              <a:off x="4985694" y="8277524"/>
              <a:ext cx="6350" cy="0"/>
            </a:xfrm>
            <a:custGeom>
              <a:avLst/>
              <a:gdLst/>
              <a:ahLst/>
              <a:cxnLst/>
              <a:rect l="l" t="t" r="r" b="b"/>
              <a:pathLst>
                <a:path w="6350" h="0">
                  <a:moveTo>
                    <a:pt x="0" y="0"/>
                  </a:moveTo>
                  <a:lnTo>
                    <a:pt x="6210" y="0"/>
                  </a:lnTo>
                </a:path>
              </a:pathLst>
            </a:custGeom>
            <a:ln w="3530">
              <a:solidFill>
                <a:srgbClr val="565659"/>
              </a:solidFill>
            </a:ln>
          </p:spPr>
          <p:txBody>
            <a:bodyPr wrap="square" lIns="0" tIns="0" rIns="0" bIns="0" rtlCol="0"/>
            <a:lstStyle/>
            <a:p/>
          </p:txBody>
        </p:sp>
        <p:sp>
          <p:nvSpPr>
            <p:cNvPr id="215" name="object 215" descr=""/>
            <p:cNvSpPr/>
            <p:nvPr/>
          </p:nvSpPr>
          <p:spPr>
            <a:xfrm>
              <a:off x="4985694" y="8277264"/>
              <a:ext cx="6350" cy="635"/>
            </a:xfrm>
            <a:custGeom>
              <a:avLst/>
              <a:gdLst/>
              <a:ahLst/>
              <a:cxnLst/>
              <a:rect l="l" t="t" r="r" b="b"/>
              <a:pathLst>
                <a:path w="6350" h="634">
                  <a:moveTo>
                    <a:pt x="0" y="0"/>
                  </a:moveTo>
                  <a:lnTo>
                    <a:pt x="5956" y="266"/>
                  </a:lnTo>
                </a:path>
              </a:pathLst>
            </a:custGeom>
            <a:ln w="3530">
              <a:solidFill>
                <a:srgbClr val="565659"/>
              </a:solidFill>
            </a:ln>
          </p:spPr>
          <p:txBody>
            <a:bodyPr wrap="square" lIns="0" tIns="0" rIns="0" bIns="0" rtlCol="0"/>
            <a:lstStyle/>
            <a:p/>
          </p:txBody>
        </p:sp>
        <p:sp>
          <p:nvSpPr>
            <p:cNvPr id="216" name="object 216" descr=""/>
            <p:cNvSpPr/>
            <p:nvPr/>
          </p:nvSpPr>
          <p:spPr>
            <a:xfrm>
              <a:off x="4985694" y="8255237"/>
              <a:ext cx="6350" cy="0"/>
            </a:xfrm>
            <a:custGeom>
              <a:avLst/>
              <a:gdLst/>
              <a:ahLst/>
              <a:cxnLst/>
              <a:rect l="l" t="t" r="r" b="b"/>
              <a:pathLst>
                <a:path w="6350" h="0">
                  <a:moveTo>
                    <a:pt x="0" y="0"/>
                  </a:moveTo>
                  <a:lnTo>
                    <a:pt x="5956" y="0"/>
                  </a:lnTo>
                </a:path>
              </a:pathLst>
            </a:custGeom>
            <a:ln w="3530">
              <a:solidFill>
                <a:srgbClr val="565659"/>
              </a:solidFill>
            </a:ln>
          </p:spPr>
          <p:txBody>
            <a:bodyPr wrap="square" lIns="0" tIns="0" rIns="0" bIns="0" rtlCol="0"/>
            <a:lstStyle/>
            <a:p/>
          </p:txBody>
        </p:sp>
        <p:sp>
          <p:nvSpPr>
            <p:cNvPr id="217" name="object 217" descr=""/>
            <p:cNvSpPr/>
            <p:nvPr/>
          </p:nvSpPr>
          <p:spPr>
            <a:xfrm>
              <a:off x="4985434" y="8266635"/>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218" name="object 218" descr=""/>
            <p:cNvSpPr/>
            <p:nvPr/>
          </p:nvSpPr>
          <p:spPr>
            <a:xfrm>
              <a:off x="4985434" y="8265345"/>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219" name="object 219" descr=""/>
            <p:cNvSpPr/>
            <p:nvPr/>
          </p:nvSpPr>
          <p:spPr>
            <a:xfrm>
              <a:off x="4992690" y="8278813"/>
              <a:ext cx="635" cy="635"/>
            </a:xfrm>
            <a:custGeom>
              <a:avLst/>
              <a:gdLst/>
              <a:ahLst/>
              <a:cxnLst/>
              <a:rect l="l" t="t" r="r" b="b"/>
              <a:pathLst>
                <a:path w="635" h="634">
                  <a:moveTo>
                    <a:pt x="0" y="0"/>
                  </a:moveTo>
                  <a:lnTo>
                    <a:pt x="0" y="520"/>
                  </a:lnTo>
                  <a:lnTo>
                    <a:pt x="520" y="520"/>
                  </a:lnTo>
                </a:path>
              </a:pathLst>
            </a:custGeom>
            <a:ln w="3530">
              <a:solidFill>
                <a:srgbClr val="565659"/>
              </a:solidFill>
            </a:ln>
          </p:spPr>
          <p:txBody>
            <a:bodyPr wrap="square" lIns="0" tIns="0" rIns="0" bIns="0" rtlCol="0"/>
            <a:lstStyle/>
            <a:p/>
          </p:txBody>
        </p:sp>
        <p:sp>
          <p:nvSpPr>
            <p:cNvPr id="220" name="object 220" descr=""/>
            <p:cNvSpPr/>
            <p:nvPr/>
          </p:nvSpPr>
          <p:spPr>
            <a:xfrm>
              <a:off x="4992690" y="8279335"/>
              <a:ext cx="635" cy="1905"/>
            </a:xfrm>
            <a:custGeom>
              <a:avLst/>
              <a:gdLst/>
              <a:ahLst/>
              <a:cxnLst/>
              <a:rect l="l" t="t" r="r" b="b"/>
              <a:pathLst>
                <a:path w="635" h="1904">
                  <a:moveTo>
                    <a:pt x="0" y="0"/>
                  </a:moveTo>
                  <a:lnTo>
                    <a:pt x="0" y="1816"/>
                  </a:lnTo>
                  <a:lnTo>
                    <a:pt x="520" y="1816"/>
                  </a:lnTo>
                </a:path>
              </a:pathLst>
            </a:custGeom>
            <a:ln w="3530">
              <a:solidFill>
                <a:srgbClr val="565659"/>
              </a:solidFill>
            </a:ln>
          </p:spPr>
          <p:txBody>
            <a:bodyPr wrap="square" lIns="0" tIns="0" rIns="0" bIns="0" rtlCol="0"/>
            <a:lstStyle/>
            <a:p/>
          </p:txBody>
        </p:sp>
        <p:sp>
          <p:nvSpPr>
            <p:cNvPr id="221" name="object 221" descr=""/>
            <p:cNvSpPr/>
            <p:nvPr/>
          </p:nvSpPr>
          <p:spPr>
            <a:xfrm>
              <a:off x="4994501" y="8255757"/>
              <a:ext cx="0" cy="21590"/>
            </a:xfrm>
            <a:custGeom>
              <a:avLst/>
              <a:gdLst/>
              <a:ahLst/>
              <a:cxnLst/>
              <a:rect l="l" t="t" r="r" b="b"/>
              <a:pathLst>
                <a:path w="0" h="21590">
                  <a:moveTo>
                    <a:pt x="0" y="21247"/>
                  </a:moveTo>
                  <a:lnTo>
                    <a:pt x="0" y="0"/>
                  </a:lnTo>
                </a:path>
              </a:pathLst>
            </a:custGeom>
            <a:ln w="3530">
              <a:solidFill>
                <a:srgbClr val="565659"/>
              </a:solidFill>
            </a:ln>
          </p:spPr>
          <p:txBody>
            <a:bodyPr wrap="square" lIns="0" tIns="0" rIns="0" bIns="0" rtlCol="0"/>
            <a:lstStyle/>
            <a:p/>
          </p:txBody>
        </p:sp>
        <p:sp>
          <p:nvSpPr>
            <p:cNvPr id="222" name="object 222" descr=""/>
            <p:cNvSpPr/>
            <p:nvPr/>
          </p:nvSpPr>
          <p:spPr>
            <a:xfrm>
              <a:off x="4992683" y="8251350"/>
              <a:ext cx="1905" cy="2540"/>
            </a:xfrm>
            <a:custGeom>
              <a:avLst/>
              <a:gdLst/>
              <a:ahLst/>
              <a:cxnLst/>
              <a:rect l="l" t="t" r="r" b="b"/>
              <a:pathLst>
                <a:path w="1904" h="2540">
                  <a:moveTo>
                    <a:pt x="787" y="2336"/>
                  </a:moveTo>
                  <a:lnTo>
                    <a:pt x="0" y="2336"/>
                  </a:lnTo>
                  <a:lnTo>
                    <a:pt x="0" y="1816"/>
                  </a:lnTo>
                  <a:lnTo>
                    <a:pt x="0" y="0"/>
                  </a:lnTo>
                  <a:lnTo>
                    <a:pt x="1295" y="0"/>
                  </a:lnTo>
                </a:path>
              </a:pathLst>
            </a:custGeom>
            <a:ln w="3530">
              <a:solidFill>
                <a:srgbClr val="565659"/>
              </a:solidFill>
            </a:ln>
          </p:spPr>
          <p:txBody>
            <a:bodyPr wrap="square" lIns="0" tIns="0" rIns="0" bIns="0" rtlCol="0"/>
            <a:lstStyle/>
            <a:p/>
          </p:txBody>
        </p:sp>
        <p:sp>
          <p:nvSpPr>
            <p:cNvPr id="223" name="object 223" descr=""/>
            <p:cNvSpPr/>
            <p:nvPr/>
          </p:nvSpPr>
          <p:spPr>
            <a:xfrm>
              <a:off x="4985434" y="8267937"/>
              <a:ext cx="0" cy="635"/>
            </a:xfrm>
            <a:custGeom>
              <a:avLst/>
              <a:gdLst/>
              <a:ahLst/>
              <a:cxnLst/>
              <a:rect l="l" t="t" r="r" b="b"/>
              <a:pathLst>
                <a:path w="0" h="634">
                  <a:moveTo>
                    <a:pt x="0" y="0"/>
                  </a:moveTo>
                  <a:lnTo>
                    <a:pt x="0" y="507"/>
                  </a:lnTo>
                </a:path>
              </a:pathLst>
            </a:custGeom>
            <a:ln w="3530">
              <a:solidFill>
                <a:srgbClr val="565659"/>
              </a:solidFill>
            </a:ln>
          </p:spPr>
          <p:txBody>
            <a:bodyPr wrap="square" lIns="0" tIns="0" rIns="0" bIns="0" rtlCol="0"/>
            <a:lstStyle/>
            <a:p/>
          </p:txBody>
        </p:sp>
        <p:sp>
          <p:nvSpPr>
            <p:cNvPr id="224" name="object 224" descr=""/>
            <p:cNvSpPr/>
            <p:nvPr/>
          </p:nvSpPr>
          <p:spPr>
            <a:xfrm>
              <a:off x="4985434" y="8264043"/>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225" name="object 225" descr=""/>
            <p:cNvSpPr/>
            <p:nvPr/>
          </p:nvSpPr>
          <p:spPr>
            <a:xfrm>
              <a:off x="4985434" y="8269227"/>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226" name="object 226" descr=""/>
            <p:cNvSpPr/>
            <p:nvPr/>
          </p:nvSpPr>
          <p:spPr>
            <a:xfrm>
              <a:off x="4985434" y="8262753"/>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227" name="object 227" descr=""/>
            <p:cNvSpPr/>
            <p:nvPr/>
          </p:nvSpPr>
          <p:spPr>
            <a:xfrm>
              <a:off x="4985434" y="826637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28" name="object 228" descr=""/>
            <p:cNvSpPr/>
            <p:nvPr/>
          </p:nvSpPr>
          <p:spPr>
            <a:xfrm>
              <a:off x="4992683" y="8265861"/>
              <a:ext cx="1270" cy="1270"/>
            </a:xfrm>
            <a:custGeom>
              <a:avLst/>
              <a:gdLst/>
              <a:ahLst/>
              <a:cxnLst/>
              <a:rect l="l" t="t" r="r" b="b"/>
              <a:pathLst>
                <a:path w="1270" h="1270">
                  <a:moveTo>
                    <a:pt x="787" y="774"/>
                  </a:moveTo>
                  <a:lnTo>
                    <a:pt x="0" y="774"/>
                  </a:lnTo>
                  <a:lnTo>
                    <a:pt x="0" y="0"/>
                  </a:lnTo>
                </a:path>
              </a:pathLst>
            </a:custGeom>
            <a:ln w="3530">
              <a:solidFill>
                <a:srgbClr val="565659"/>
              </a:solidFill>
            </a:ln>
          </p:spPr>
          <p:txBody>
            <a:bodyPr wrap="square" lIns="0" tIns="0" rIns="0" bIns="0" rtlCol="0"/>
            <a:lstStyle/>
            <a:p/>
          </p:txBody>
        </p:sp>
        <p:sp>
          <p:nvSpPr>
            <p:cNvPr id="229" name="object 229" descr=""/>
            <p:cNvSpPr/>
            <p:nvPr/>
          </p:nvSpPr>
          <p:spPr>
            <a:xfrm>
              <a:off x="4985434" y="8265866"/>
              <a:ext cx="0" cy="635"/>
            </a:xfrm>
            <a:custGeom>
              <a:avLst/>
              <a:gdLst/>
              <a:ahLst/>
              <a:cxnLst/>
              <a:rect l="l" t="t" r="r" b="b"/>
              <a:pathLst>
                <a:path w="0" h="634">
                  <a:moveTo>
                    <a:pt x="0" y="0"/>
                  </a:moveTo>
                  <a:lnTo>
                    <a:pt x="0" y="254"/>
                  </a:lnTo>
                  <a:lnTo>
                    <a:pt x="0" y="508"/>
                  </a:lnTo>
                </a:path>
              </a:pathLst>
            </a:custGeom>
            <a:ln w="3530">
              <a:solidFill>
                <a:srgbClr val="565659"/>
              </a:solidFill>
            </a:ln>
          </p:spPr>
          <p:txBody>
            <a:bodyPr wrap="square" lIns="0" tIns="0" rIns="0" bIns="0" rtlCol="0"/>
            <a:lstStyle/>
            <a:p/>
          </p:txBody>
        </p:sp>
        <p:sp>
          <p:nvSpPr>
            <p:cNvPr id="230" name="object 230" descr=""/>
            <p:cNvSpPr/>
            <p:nvPr/>
          </p:nvSpPr>
          <p:spPr>
            <a:xfrm>
              <a:off x="4985431" y="8266113"/>
              <a:ext cx="7620" cy="0"/>
            </a:xfrm>
            <a:custGeom>
              <a:avLst/>
              <a:gdLst/>
              <a:ahLst/>
              <a:cxnLst/>
              <a:rect l="l" t="t" r="r" b="b"/>
              <a:pathLst>
                <a:path w="7620" h="0">
                  <a:moveTo>
                    <a:pt x="6997" y="0"/>
                  </a:moveTo>
                  <a:lnTo>
                    <a:pt x="0" y="0"/>
                  </a:lnTo>
                </a:path>
              </a:pathLst>
            </a:custGeom>
            <a:ln w="3530">
              <a:solidFill>
                <a:srgbClr val="565659"/>
              </a:solidFill>
            </a:ln>
          </p:spPr>
          <p:txBody>
            <a:bodyPr wrap="square" lIns="0" tIns="0" rIns="0" bIns="0" rtlCol="0"/>
            <a:lstStyle/>
            <a:p/>
          </p:txBody>
        </p:sp>
        <p:sp>
          <p:nvSpPr>
            <p:cNvPr id="231" name="object 231" descr=""/>
            <p:cNvSpPr/>
            <p:nvPr/>
          </p:nvSpPr>
          <p:spPr>
            <a:xfrm>
              <a:off x="4985431" y="8266375"/>
              <a:ext cx="7620" cy="0"/>
            </a:xfrm>
            <a:custGeom>
              <a:avLst/>
              <a:gdLst/>
              <a:ahLst/>
              <a:cxnLst/>
              <a:rect l="l" t="t" r="r" b="b"/>
              <a:pathLst>
                <a:path w="7620" h="0">
                  <a:moveTo>
                    <a:pt x="6997" y="0"/>
                  </a:moveTo>
                  <a:lnTo>
                    <a:pt x="0" y="0"/>
                  </a:lnTo>
                </a:path>
              </a:pathLst>
            </a:custGeom>
            <a:ln w="3530">
              <a:solidFill>
                <a:srgbClr val="565659"/>
              </a:solidFill>
            </a:ln>
          </p:spPr>
          <p:txBody>
            <a:bodyPr wrap="square" lIns="0" tIns="0" rIns="0" bIns="0" rtlCol="0"/>
            <a:lstStyle/>
            <a:p/>
          </p:txBody>
        </p:sp>
        <p:sp>
          <p:nvSpPr>
            <p:cNvPr id="232" name="object 232" descr=""/>
            <p:cNvSpPr/>
            <p:nvPr/>
          </p:nvSpPr>
          <p:spPr>
            <a:xfrm>
              <a:off x="4985434" y="826508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33" name="object 233" descr=""/>
            <p:cNvSpPr/>
            <p:nvPr/>
          </p:nvSpPr>
          <p:spPr>
            <a:xfrm>
              <a:off x="4985434" y="8267156"/>
              <a:ext cx="0" cy="635"/>
            </a:xfrm>
            <a:custGeom>
              <a:avLst/>
              <a:gdLst/>
              <a:ahLst/>
              <a:cxnLst/>
              <a:rect l="l" t="t" r="r" b="b"/>
              <a:pathLst>
                <a:path w="0" h="634">
                  <a:moveTo>
                    <a:pt x="0" y="0"/>
                  </a:moveTo>
                  <a:lnTo>
                    <a:pt x="0" y="266"/>
                  </a:lnTo>
                  <a:lnTo>
                    <a:pt x="0" y="520"/>
                  </a:lnTo>
                </a:path>
              </a:pathLst>
            </a:custGeom>
            <a:ln w="3530">
              <a:solidFill>
                <a:srgbClr val="565659"/>
              </a:solidFill>
            </a:ln>
          </p:spPr>
          <p:txBody>
            <a:bodyPr wrap="square" lIns="0" tIns="0" rIns="0" bIns="0" rtlCol="0"/>
            <a:lstStyle/>
            <a:p/>
          </p:txBody>
        </p:sp>
        <p:sp>
          <p:nvSpPr>
            <p:cNvPr id="234" name="object 234" descr=""/>
            <p:cNvSpPr/>
            <p:nvPr/>
          </p:nvSpPr>
          <p:spPr>
            <a:xfrm>
              <a:off x="4985431" y="8267416"/>
              <a:ext cx="7620" cy="0"/>
            </a:xfrm>
            <a:custGeom>
              <a:avLst/>
              <a:gdLst/>
              <a:ahLst/>
              <a:cxnLst/>
              <a:rect l="l" t="t" r="r" b="b"/>
              <a:pathLst>
                <a:path w="7620" h="0">
                  <a:moveTo>
                    <a:pt x="6997" y="0"/>
                  </a:moveTo>
                  <a:lnTo>
                    <a:pt x="0" y="0"/>
                  </a:lnTo>
                </a:path>
              </a:pathLst>
            </a:custGeom>
            <a:ln w="3530">
              <a:solidFill>
                <a:srgbClr val="565659"/>
              </a:solidFill>
            </a:ln>
          </p:spPr>
          <p:txBody>
            <a:bodyPr wrap="square" lIns="0" tIns="0" rIns="0" bIns="0" rtlCol="0"/>
            <a:lstStyle/>
            <a:p/>
          </p:txBody>
        </p:sp>
        <p:sp>
          <p:nvSpPr>
            <p:cNvPr id="235" name="object 235" descr=""/>
            <p:cNvSpPr/>
            <p:nvPr/>
          </p:nvSpPr>
          <p:spPr>
            <a:xfrm>
              <a:off x="4985434" y="8264824"/>
              <a:ext cx="7620" cy="635"/>
            </a:xfrm>
            <a:custGeom>
              <a:avLst/>
              <a:gdLst/>
              <a:ahLst/>
              <a:cxnLst/>
              <a:rect l="l" t="t" r="r" b="b"/>
              <a:pathLst>
                <a:path w="7620" h="634">
                  <a:moveTo>
                    <a:pt x="0" y="0"/>
                  </a:moveTo>
                  <a:lnTo>
                    <a:pt x="0" y="266"/>
                  </a:lnTo>
                  <a:lnTo>
                    <a:pt x="6997" y="520"/>
                  </a:lnTo>
                </a:path>
              </a:pathLst>
            </a:custGeom>
            <a:ln w="3530">
              <a:solidFill>
                <a:srgbClr val="565659"/>
              </a:solidFill>
            </a:ln>
          </p:spPr>
          <p:txBody>
            <a:bodyPr wrap="square" lIns="0" tIns="0" rIns="0" bIns="0" rtlCol="0"/>
            <a:lstStyle/>
            <a:p/>
          </p:txBody>
        </p:sp>
        <p:sp>
          <p:nvSpPr>
            <p:cNvPr id="236" name="object 236" descr=""/>
            <p:cNvSpPr/>
            <p:nvPr/>
          </p:nvSpPr>
          <p:spPr>
            <a:xfrm>
              <a:off x="4985431" y="8267677"/>
              <a:ext cx="7620" cy="635"/>
            </a:xfrm>
            <a:custGeom>
              <a:avLst/>
              <a:gdLst/>
              <a:ahLst/>
              <a:cxnLst/>
              <a:rect l="l" t="t" r="r" b="b"/>
              <a:pathLst>
                <a:path w="7620" h="634">
                  <a:moveTo>
                    <a:pt x="6997" y="0"/>
                  </a:moveTo>
                  <a:lnTo>
                    <a:pt x="0" y="0"/>
                  </a:lnTo>
                  <a:lnTo>
                    <a:pt x="0" y="266"/>
                  </a:lnTo>
                </a:path>
              </a:pathLst>
            </a:custGeom>
            <a:ln w="3530">
              <a:solidFill>
                <a:srgbClr val="565659"/>
              </a:solidFill>
            </a:ln>
          </p:spPr>
          <p:txBody>
            <a:bodyPr wrap="square" lIns="0" tIns="0" rIns="0" bIns="0" rtlCol="0"/>
            <a:lstStyle/>
            <a:p/>
          </p:txBody>
        </p:sp>
        <p:sp>
          <p:nvSpPr>
            <p:cNvPr id="237" name="object 237" descr=""/>
            <p:cNvSpPr/>
            <p:nvPr/>
          </p:nvSpPr>
          <p:spPr>
            <a:xfrm>
              <a:off x="4985434" y="8264564"/>
              <a:ext cx="7620" cy="635"/>
            </a:xfrm>
            <a:custGeom>
              <a:avLst/>
              <a:gdLst/>
              <a:ahLst/>
              <a:cxnLst/>
              <a:rect l="l" t="t" r="r" b="b"/>
              <a:pathLst>
                <a:path w="7620" h="634">
                  <a:moveTo>
                    <a:pt x="0" y="0"/>
                  </a:moveTo>
                  <a:lnTo>
                    <a:pt x="0" y="266"/>
                  </a:lnTo>
                  <a:lnTo>
                    <a:pt x="6997" y="266"/>
                  </a:lnTo>
                </a:path>
              </a:pathLst>
            </a:custGeom>
            <a:ln w="3530">
              <a:solidFill>
                <a:srgbClr val="565659"/>
              </a:solidFill>
            </a:ln>
          </p:spPr>
          <p:txBody>
            <a:bodyPr wrap="square" lIns="0" tIns="0" rIns="0" bIns="0" rtlCol="0"/>
            <a:lstStyle/>
            <a:p/>
          </p:txBody>
        </p:sp>
        <p:sp>
          <p:nvSpPr>
            <p:cNvPr id="238" name="object 238" descr=""/>
            <p:cNvSpPr/>
            <p:nvPr/>
          </p:nvSpPr>
          <p:spPr>
            <a:xfrm>
              <a:off x="4985434" y="8270529"/>
              <a:ext cx="0" cy="635"/>
            </a:xfrm>
            <a:custGeom>
              <a:avLst/>
              <a:gdLst/>
              <a:ahLst/>
              <a:cxnLst/>
              <a:rect l="l" t="t" r="r" b="b"/>
              <a:pathLst>
                <a:path w="0" h="634">
                  <a:moveTo>
                    <a:pt x="0" y="0"/>
                  </a:moveTo>
                  <a:lnTo>
                    <a:pt x="0" y="254"/>
                  </a:lnTo>
                </a:path>
              </a:pathLst>
            </a:custGeom>
            <a:ln w="3530">
              <a:solidFill>
                <a:srgbClr val="565659"/>
              </a:solidFill>
            </a:ln>
          </p:spPr>
          <p:txBody>
            <a:bodyPr wrap="square" lIns="0" tIns="0" rIns="0" bIns="0" rtlCol="0"/>
            <a:lstStyle/>
            <a:p/>
          </p:txBody>
        </p:sp>
        <p:sp>
          <p:nvSpPr>
            <p:cNvPr id="239" name="object 239" descr=""/>
            <p:cNvSpPr/>
            <p:nvPr/>
          </p:nvSpPr>
          <p:spPr>
            <a:xfrm>
              <a:off x="4985434" y="8261712"/>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40" name="object 240" descr=""/>
            <p:cNvSpPr/>
            <p:nvPr/>
          </p:nvSpPr>
          <p:spPr>
            <a:xfrm>
              <a:off x="4985434" y="826844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41" name="object 241" descr=""/>
            <p:cNvSpPr/>
            <p:nvPr/>
          </p:nvSpPr>
          <p:spPr>
            <a:xfrm>
              <a:off x="4983669" y="826227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242" name="object 242" descr=""/>
            <p:cNvSpPr/>
            <p:nvPr/>
          </p:nvSpPr>
          <p:spPr>
            <a:xfrm>
              <a:off x="4993979" y="8251091"/>
              <a:ext cx="0" cy="4445"/>
            </a:xfrm>
            <a:custGeom>
              <a:avLst/>
              <a:gdLst/>
              <a:ahLst/>
              <a:cxnLst/>
              <a:rect l="l" t="t" r="r" b="b"/>
              <a:pathLst>
                <a:path w="0" h="4445">
                  <a:moveTo>
                    <a:pt x="0" y="4406"/>
                  </a:moveTo>
                  <a:lnTo>
                    <a:pt x="0" y="0"/>
                  </a:lnTo>
                </a:path>
              </a:pathLst>
            </a:custGeom>
            <a:ln w="3530">
              <a:solidFill>
                <a:srgbClr val="565659"/>
              </a:solidFill>
            </a:ln>
          </p:spPr>
          <p:txBody>
            <a:bodyPr wrap="square" lIns="0" tIns="0" rIns="0" bIns="0" rtlCol="0"/>
            <a:lstStyle/>
            <a:p/>
          </p:txBody>
        </p:sp>
        <p:sp>
          <p:nvSpPr>
            <p:cNvPr id="243" name="object 243" descr=""/>
            <p:cNvSpPr/>
            <p:nvPr/>
          </p:nvSpPr>
          <p:spPr>
            <a:xfrm>
              <a:off x="4993210" y="8277265"/>
              <a:ext cx="0" cy="4445"/>
            </a:xfrm>
            <a:custGeom>
              <a:avLst/>
              <a:gdLst/>
              <a:ahLst/>
              <a:cxnLst/>
              <a:rect l="l" t="t" r="r" b="b"/>
              <a:pathLst>
                <a:path w="0" h="4445">
                  <a:moveTo>
                    <a:pt x="0" y="4140"/>
                  </a:moveTo>
                  <a:lnTo>
                    <a:pt x="0" y="0"/>
                  </a:lnTo>
                </a:path>
              </a:pathLst>
            </a:custGeom>
            <a:ln w="3530">
              <a:solidFill>
                <a:srgbClr val="565659"/>
              </a:solidFill>
            </a:ln>
          </p:spPr>
          <p:txBody>
            <a:bodyPr wrap="square" lIns="0" tIns="0" rIns="0" bIns="0" rtlCol="0"/>
            <a:lstStyle/>
            <a:p/>
          </p:txBody>
        </p:sp>
        <p:sp>
          <p:nvSpPr>
            <p:cNvPr id="244" name="object 244" descr=""/>
            <p:cNvSpPr/>
            <p:nvPr/>
          </p:nvSpPr>
          <p:spPr>
            <a:xfrm>
              <a:off x="4993471" y="8277004"/>
              <a:ext cx="0" cy="5080"/>
            </a:xfrm>
            <a:custGeom>
              <a:avLst/>
              <a:gdLst/>
              <a:ahLst/>
              <a:cxnLst/>
              <a:rect l="l" t="t" r="r" b="b"/>
              <a:pathLst>
                <a:path w="0" h="5079">
                  <a:moveTo>
                    <a:pt x="0" y="0"/>
                  </a:moveTo>
                  <a:lnTo>
                    <a:pt x="0" y="4660"/>
                  </a:lnTo>
                </a:path>
              </a:pathLst>
            </a:custGeom>
            <a:ln w="3530">
              <a:solidFill>
                <a:srgbClr val="565659"/>
              </a:solidFill>
            </a:ln>
          </p:spPr>
          <p:txBody>
            <a:bodyPr wrap="square" lIns="0" tIns="0" rIns="0" bIns="0" rtlCol="0"/>
            <a:lstStyle/>
            <a:p/>
          </p:txBody>
        </p:sp>
        <p:sp>
          <p:nvSpPr>
            <p:cNvPr id="245" name="object 245" descr=""/>
            <p:cNvSpPr/>
            <p:nvPr/>
          </p:nvSpPr>
          <p:spPr>
            <a:xfrm>
              <a:off x="4994240" y="8250834"/>
              <a:ext cx="0" cy="5080"/>
            </a:xfrm>
            <a:custGeom>
              <a:avLst/>
              <a:gdLst/>
              <a:ahLst/>
              <a:cxnLst/>
              <a:rect l="l" t="t" r="r" b="b"/>
              <a:pathLst>
                <a:path w="0" h="5079">
                  <a:moveTo>
                    <a:pt x="0" y="0"/>
                  </a:moveTo>
                  <a:lnTo>
                    <a:pt x="0" y="4927"/>
                  </a:lnTo>
                </a:path>
              </a:pathLst>
            </a:custGeom>
            <a:ln w="3530">
              <a:solidFill>
                <a:srgbClr val="565659"/>
              </a:solidFill>
            </a:ln>
          </p:spPr>
          <p:txBody>
            <a:bodyPr wrap="square" lIns="0" tIns="0" rIns="0" bIns="0" rtlCol="0"/>
            <a:lstStyle/>
            <a:p/>
          </p:txBody>
        </p:sp>
        <p:sp>
          <p:nvSpPr>
            <p:cNvPr id="246" name="object 246" descr=""/>
            <p:cNvSpPr/>
            <p:nvPr/>
          </p:nvSpPr>
          <p:spPr>
            <a:xfrm>
              <a:off x="4985434" y="8268967"/>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47" name="object 247" descr=""/>
            <p:cNvSpPr/>
            <p:nvPr/>
          </p:nvSpPr>
          <p:spPr>
            <a:xfrm>
              <a:off x="4985434" y="8263274"/>
              <a:ext cx="0" cy="1270"/>
            </a:xfrm>
            <a:custGeom>
              <a:avLst/>
              <a:gdLst/>
              <a:ahLst/>
              <a:cxnLst/>
              <a:rect l="l" t="t" r="r" b="b"/>
              <a:pathLst>
                <a:path w="0" h="1270">
                  <a:moveTo>
                    <a:pt x="0" y="0"/>
                  </a:moveTo>
                  <a:lnTo>
                    <a:pt x="0" y="266"/>
                  </a:lnTo>
                  <a:lnTo>
                    <a:pt x="0" y="774"/>
                  </a:lnTo>
                </a:path>
              </a:pathLst>
            </a:custGeom>
            <a:ln w="3530">
              <a:solidFill>
                <a:srgbClr val="565659"/>
              </a:solidFill>
            </a:ln>
          </p:spPr>
          <p:txBody>
            <a:bodyPr wrap="square" lIns="0" tIns="0" rIns="0" bIns="0" rtlCol="0"/>
            <a:lstStyle/>
            <a:p/>
          </p:txBody>
        </p:sp>
        <p:sp>
          <p:nvSpPr>
            <p:cNvPr id="248" name="object 248" descr=""/>
            <p:cNvSpPr/>
            <p:nvPr/>
          </p:nvSpPr>
          <p:spPr>
            <a:xfrm>
              <a:off x="4985434" y="8263534"/>
              <a:ext cx="7620" cy="0"/>
            </a:xfrm>
            <a:custGeom>
              <a:avLst/>
              <a:gdLst/>
              <a:ahLst/>
              <a:cxnLst/>
              <a:rect l="l" t="t" r="r" b="b"/>
              <a:pathLst>
                <a:path w="7620" h="0">
                  <a:moveTo>
                    <a:pt x="0" y="0"/>
                  </a:moveTo>
                  <a:lnTo>
                    <a:pt x="6997" y="0"/>
                  </a:lnTo>
                </a:path>
              </a:pathLst>
            </a:custGeom>
            <a:ln w="3530">
              <a:solidFill>
                <a:srgbClr val="565659"/>
              </a:solidFill>
            </a:ln>
          </p:spPr>
          <p:txBody>
            <a:bodyPr wrap="square" lIns="0" tIns="0" rIns="0" bIns="0" rtlCol="0"/>
            <a:lstStyle/>
            <a:p/>
          </p:txBody>
        </p:sp>
        <p:sp>
          <p:nvSpPr>
            <p:cNvPr id="249" name="object 249" descr=""/>
            <p:cNvSpPr/>
            <p:nvPr/>
          </p:nvSpPr>
          <p:spPr>
            <a:xfrm>
              <a:off x="4985434" y="8264043"/>
              <a:ext cx="7620" cy="0"/>
            </a:xfrm>
            <a:custGeom>
              <a:avLst/>
              <a:gdLst/>
              <a:ahLst/>
              <a:cxnLst/>
              <a:rect l="l" t="t" r="r" b="b"/>
              <a:pathLst>
                <a:path w="7620" h="0">
                  <a:moveTo>
                    <a:pt x="0" y="0"/>
                  </a:moveTo>
                  <a:lnTo>
                    <a:pt x="6997" y="0"/>
                  </a:lnTo>
                </a:path>
              </a:pathLst>
            </a:custGeom>
            <a:ln w="3530">
              <a:solidFill>
                <a:srgbClr val="565659"/>
              </a:solidFill>
            </a:ln>
          </p:spPr>
          <p:txBody>
            <a:bodyPr wrap="square" lIns="0" tIns="0" rIns="0" bIns="0" rtlCol="0"/>
            <a:lstStyle/>
            <a:p/>
          </p:txBody>
        </p:sp>
        <p:sp>
          <p:nvSpPr>
            <p:cNvPr id="250" name="object 250" descr=""/>
            <p:cNvSpPr/>
            <p:nvPr/>
          </p:nvSpPr>
          <p:spPr>
            <a:xfrm>
              <a:off x="4985431" y="8268705"/>
              <a:ext cx="7620" cy="635"/>
            </a:xfrm>
            <a:custGeom>
              <a:avLst/>
              <a:gdLst/>
              <a:ahLst/>
              <a:cxnLst/>
              <a:rect l="l" t="t" r="r" b="b"/>
              <a:pathLst>
                <a:path w="7620" h="634">
                  <a:moveTo>
                    <a:pt x="6997" y="0"/>
                  </a:moveTo>
                  <a:lnTo>
                    <a:pt x="0" y="0"/>
                  </a:lnTo>
                  <a:lnTo>
                    <a:pt x="0" y="266"/>
                  </a:lnTo>
                  <a:lnTo>
                    <a:pt x="6997" y="266"/>
                  </a:lnTo>
                </a:path>
              </a:pathLst>
            </a:custGeom>
            <a:ln w="3530">
              <a:solidFill>
                <a:srgbClr val="565659"/>
              </a:solidFill>
            </a:ln>
          </p:spPr>
          <p:txBody>
            <a:bodyPr wrap="square" lIns="0" tIns="0" rIns="0" bIns="0" rtlCol="0"/>
            <a:lstStyle/>
            <a:p/>
          </p:txBody>
        </p:sp>
        <p:sp>
          <p:nvSpPr>
            <p:cNvPr id="251" name="object 251" descr=""/>
            <p:cNvSpPr/>
            <p:nvPr/>
          </p:nvSpPr>
          <p:spPr>
            <a:xfrm>
              <a:off x="4985434" y="8262232"/>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252" name="object 252" descr=""/>
            <p:cNvSpPr/>
            <p:nvPr/>
          </p:nvSpPr>
          <p:spPr>
            <a:xfrm>
              <a:off x="4985434" y="8269748"/>
              <a:ext cx="0" cy="635"/>
            </a:xfrm>
            <a:custGeom>
              <a:avLst/>
              <a:gdLst/>
              <a:ahLst/>
              <a:cxnLst/>
              <a:rect l="l" t="t" r="r" b="b"/>
              <a:pathLst>
                <a:path w="0" h="634">
                  <a:moveTo>
                    <a:pt x="0" y="0"/>
                  </a:moveTo>
                  <a:lnTo>
                    <a:pt x="0" y="266"/>
                  </a:lnTo>
                  <a:lnTo>
                    <a:pt x="0" y="520"/>
                  </a:lnTo>
                </a:path>
              </a:pathLst>
            </a:custGeom>
            <a:ln w="3530">
              <a:solidFill>
                <a:srgbClr val="565659"/>
              </a:solidFill>
            </a:ln>
          </p:spPr>
          <p:txBody>
            <a:bodyPr wrap="square" lIns="0" tIns="0" rIns="0" bIns="0" rtlCol="0"/>
            <a:lstStyle/>
            <a:p/>
          </p:txBody>
        </p:sp>
        <p:sp>
          <p:nvSpPr>
            <p:cNvPr id="253" name="object 253" descr=""/>
            <p:cNvSpPr/>
            <p:nvPr/>
          </p:nvSpPr>
          <p:spPr>
            <a:xfrm>
              <a:off x="4985438" y="8262753"/>
              <a:ext cx="6985" cy="0"/>
            </a:xfrm>
            <a:custGeom>
              <a:avLst/>
              <a:gdLst/>
              <a:ahLst/>
              <a:cxnLst/>
              <a:rect l="l" t="t" r="r" b="b"/>
              <a:pathLst>
                <a:path w="6985" h="0">
                  <a:moveTo>
                    <a:pt x="6730" y="0"/>
                  </a:moveTo>
                  <a:lnTo>
                    <a:pt x="0" y="0"/>
                  </a:lnTo>
                </a:path>
              </a:pathLst>
            </a:custGeom>
            <a:ln w="3530">
              <a:solidFill>
                <a:srgbClr val="565659"/>
              </a:solidFill>
            </a:ln>
          </p:spPr>
          <p:txBody>
            <a:bodyPr wrap="square" lIns="0" tIns="0" rIns="0" bIns="0" rtlCol="0"/>
            <a:lstStyle/>
            <a:p/>
          </p:txBody>
        </p:sp>
        <p:sp>
          <p:nvSpPr>
            <p:cNvPr id="254" name="object 254" descr=""/>
            <p:cNvSpPr/>
            <p:nvPr/>
          </p:nvSpPr>
          <p:spPr>
            <a:xfrm>
              <a:off x="4985434" y="8270269"/>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55" name="object 255" descr=""/>
            <p:cNvSpPr/>
            <p:nvPr/>
          </p:nvSpPr>
          <p:spPr>
            <a:xfrm>
              <a:off x="4985434" y="8270008"/>
              <a:ext cx="6985" cy="0"/>
            </a:xfrm>
            <a:custGeom>
              <a:avLst/>
              <a:gdLst/>
              <a:ahLst/>
              <a:cxnLst/>
              <a:rect l="l" t="t" r="r" b="b"/>
              <a:pathLst>
                <a:path w="6985" h="0">
                  <a:moveTo>
                    <a:pt x="0" y="0"/>
                  </a:moveTo>
                  <a:lnTo>
                    <a:pt x="0" y="0"/>
                  </a:lnTo>
                  <a:lnTo>
                    <a:pt x="6731" y="0"/>
                  </a:lnTo>
                </a:path>
              </a:pathLst>
            </a:custGeom>
            <a:ln w="3530">
              <a:solidFill>
                <a:srgbClr val="565659"/>
              </a:solidFill>
            </a:ln>
          </p:spPr>
          <p:txBody>
            <a:bodyPr wrap="square" lIns="0" tIns="0" rIns="0" bIns="0" rtlCol="0"/>
            <a:lstStyle/>
            <a:p/>
          </p:txBody>
        </p:sp>
        <p:sp>
          <p:nvSpPr>
            <p:cNvPr id="256" name="object 256" descr=""/>
            <p:cNvSpPr/>
            <p:nvPr/>
          </p:nvSpPr>
          <p:spPr>
            <a:xfrm>
              <a:off x="4985434" y="8270269"/>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257" name="object 257" descr=""/>
            <p:cNvSpPr/>
            <p:nvPr/>
          </p:nvSpPr>
          <p:spPr>
            <a:xfrm>
              <a:off x="4985434" y="8261972"/>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258" name="object 258" descr=""/>
            <p:cNvSpPr/>
            <p:nvPr/>
          </p:nvSpPr>
          <p:spPr>
            <a:xfrm>
              <a:off x="4985434" y="8262493"/>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259" name="object 259" descr=""/>
            <p:cNvSpPr/>
            <p:nvPr/>
          </p:nvSpPr>
          <p:spPr>
            <a:xfrm>
              <a:off x="4997874" y="8252905"/>
              <a:ext cx="1905" cy="29209"/>
            </a:xfrm>
            <a:custGeom>
              <a:avLst/>
              <a:gdLst/>
              <a:ahLst/>
              <a:cxnLst/>
              <a:rect l="l" t="t" r="r" b="b"/>
              <a:pathLst>
                <a:path w="1904" h="29209">
                  <a:moveTo>
                    <a:pt x="0" y="0"/>
                  </a:moveTo>
                  <a:lnTo>
                    <a:pt x="0" y="26949"/>
                  </a:lnTo>
                  <a:lnTo>
                    <a:pt x="0" y="29019"/>
                  </a:lnTo>
                  <a:lnTo>
                    <a:pt x="1549" y="29019"/>
                  </a:lnTo>
                </a:path>
              </a:pathLst>
            </a:custGeom>
            <a:ln w="3530">
              <a:solidFill>
                <a:srgbClr val="565659"/>
              </a:solidFill>
            </a:ln>
          </p:spPr>
          <p:txBody>
            <a:bodyPr wrap="square" lIns="0" tIns="0" rIns="0" bIns="0" rtlCol="0"/>
            <a:lstStyle/>
            <a:p/>
          </p:txBody>
        </p:sp>
        <p:sp>
          <p:nvSpPr>
            <p:cNvPr id="260" name="object 260" descr=""/>
            <p:cNvSpPr/>
            <p:nvPr/>
          </p:nvSpPr>
          <p:spPr>
            <a:xfrm>
              <a:off x="4997874" y="8279856"/>
              <a:ext cx="1905" cy="2540"/>
            </a:xfrm>
            <a:custGeom>
              <a:avLst/>
              <a:gdLst/>
              <a:ahLst/>
              <a:cxnLst/>
              <a:rect l="l" t="t" r="r" b="b"/>
              <a:pathLst>
                <a:path w="1904" h="2540">
                  <a:moveTo>
                    <a:pt x="0" y="0"/>
                  </a:moveTo>
                  <a:lnTo>
                    <a:pt x="1549" y="0"/>
                  </a:lnTo>
                  <a:lnTo>
                    <a:pt x="1549" y="2070"/>
                  </a:lnTo>
                </a:path>
              </a:pathLst>
            </a:custGeom>
            <a:ln w="3530">
              <a:solidFill>
                <a:srgbClr val="565659"/>
              </a:solidFill>
            </a:ln>
          </p:spPr>
          <p:txBody>
            <a:bodyPr wrap="square" lIns="0" tIns="0" rIns="0" bIns="0" rtlCol="0"/>
            <a:lstStyle/>
            <a:p/>
          </p:txBody>
        </p:sp>
        <p:sp>
          <p:nvSpPr>
            <p:cNvPr id="261" name="object 261" descr=""/>
            <p:cNvSpPr/>
            <p:nvPr/>
          </p:nvSpPr>
          <p:spPr>
            <a:xfrm>
              <a:off x="4997869" y="8250569"/>
              <a:ext cx="1905" cy="29845"/>
            </a:xfrm>
            <a:custGeom>
              <a:avLst/>
              <a:gdLst/>
              <a:ahLst/>
              <a:cxnLst/>
              <a:rect l="l" t="t" r="r" b="b"/>
              <a:pathLst>
                <a:path w="1904" h="29845">
                  <a:moveTo>
                    <a:pt x="1816" y="2336"/>
                  </a:moveTo>
                  <a:lnTo>
                    <a:pt x="1549" y="2336"/>
                  </a:lnTo>
                  <a:lnTo>
                    <a:pt x="1549" y="0"/>
                  </a:lnTo>
                  <a:lnTo>
                    <a:pt x="0" y="0"/>
                  </a:lnTo>
                  <a:lnTo>
                    <a:pt x="0" y="2336"/>
                  </a:lnTo>
                  <a:lnTo>
                    <a:pt x="1549" y="2336"/>
                  </a:lnTo>
                  <a:lnTo>
                    <a:pt x="1549" y="29286"/>
                  </a:lnTo>
                  <a:lnTo>
                    <a:pt x="1816" y="29286"/>
                  </a:lnTo>
                </a:path>
              </a:pathLst>
            </a:custGeom>
            <a:ln w="3530">
              <a:solidFill>
                <a:srgbClr val="565659"/>
              </a:solidFill>
            </a:ln>
          </p:spPr>
          <p:txBody>
            <a:bodyPr wrap="square" lIns="0" tIns="0" rIns="0" bIns="0" rtlCol="0"/>
            <a:lstStyle/>
            <a:p/>
          </p:txBody>
        </p:sp>
        <p:sp>
          <p:nvSpPr>
            <p:cNvPr id="262" name="object 262" descr=""/>
            <p:cNvSpPr/>
            <p:nvPr/>
          </p:nvSpPr>
          <p:spPr>
            <a:xfrm>
              <a:off x="4995802" y="8250569"/>
              <a:ext cx="2540" cy="2540"/>
            </a:xfrm>
            <a:custGeom>
              <a:avLst/>
              <a:gdLst/>
              <a:ahLst/>
              <a:cxnLst/>
              <a:rect l="l" t="t" r="r" b="b"/>
              <a:pathLst>
                <a:path w="2539" h="2540">
                  <a:moveTo>
                    <a:pt x="0" y="2336"/>
                  </a:moveTo>
                  <a:lnTo>
                    <a:pt x="0" y="0"/>
                  </a:lnTo>
                  <a:lnTo>
                    <a:pt x="2070" y="0"/>
                  </a:lnTo>
                </a:path>
              </a:pathLst>
            </a:custGeom>
            <a:ln w="3530">
              <a:solidFill>
                <a:srgbClr val="565659"/>
              </a:solidFill>
            </a:ln>
          </p:spPr>
          <p:txBody>
            <a:bodyPr wrap="square" lIns="0" tIns="0" rIns="0" bIns="0" rtlCol="0"/>
            <a:lstStyle/>
            <a:p/>
          </p:txBody>
        </p:sp>
        <p:sp>
          <p:nvSpPr>
            <p:cNvPr id="263" name="object 263" descr=""/>
            <p:cNvSpPr/>
            <p:nvPr/>
          </p:nvSpPr>
          <p:spPr>
            <a:xfrm>
              <a:off x="4997874" y="8250574"/>
              <a:ext cx="0" cy="2540"/>
            </a:xfrm>
            <a:custGeom>
              <a:avLst/>
              <a:gdLst/>
              <a:ahLst/>
              <a:cxnLst/>
              <a:rect l="l" t="t" r="r" b="b"/>
              <a:pathLst>
                <a:path w="0" h="2540">
                  <a:moveTo>
                    <a:pt x="0" y="0"/>
                  </a:moveTo>
                  <a:lnTo>
                    <a:pt x="0" y="2336"/>
                  </a:lnTo>
                  <a:lnTo>
                    <a:pt x="0" y="266"/>
                  </a:lnTo>
                </a:path>
              </a:pathLst>
            </a:custGeom>
            <a:ln w="3530">
              <a:solidFill>
                <a:srgbClr val="565659"/>
              </a:solidFill>
            </a:ln>
          </p:spPr>
          <p:txBody>
            <a:bodyPr wrap="square" lIns="0" tIns="0" rIns="0" bIns="0" rtlCol="0"/>
            <a:lstStyle/>
            <a:p/>
          </p:txBody>
        </p:sp>
        <p:sp>
          <p:nvSpPr>
            <p:cNvPr id="264" name="object 264" descr=""/>
            <p:cNvSpPr/>
            <p:nvPr/>
          </p:nvSpPr>
          <p:spPr>
            <a:xfrm>
              <a:off x="4995804" y="8252908"/>
              <a:ext cx="2540" cy="29209"/>
            </a:xfrm>
            <a:custGeom>
              <a:avLst/>
              <a:gdLst/>
              <a:ahLst/>
              <a:cxnLst/>
              <a:rect l="l" t="t" r="r" b="b"/>
              <a:pathLst>
                <a:path w="2539" h="29209">
                  <a:moveTo>
                    <a:pt x="2070" y="29019"/>
                  </a:moveTo>
                  <a:lnTo>
                    <a:pt x="2070" y="26949"/>
                  </a:lnTo>
                  <a:lnTo>
                    <a:pt x="2070" y="0"/>
                  </a:lnTo>
                  <a:lnTo>
                    <a:pt x="0" y="0"/>
                  </a:lnTo>
                  <a:lnTo>
                    <a:pt x="0" y="26949"/>
                  </a:lnTo>
                </a:path>
              </a:pathLst>
            </a:custGeom>
            <a:ln w="3530">
              <a:solidFill>
                <a:srgbClr val="565659"/>
              </a:solidFill>
            </a:ln>
          </p:spPr>
          <p:txBody>
            <a:bodyPr wrap="square" lIns="0" tIns="0" rIns="0" bIns="0" rtlCol="0"/>
            <a:lstStyle/>
            <a:p/>
          </p:txBody>
        </p:sp>
        <p:sp>
          <p:nvSpPr>
            <p:cNvPr id="265" name="object 265" descr=""/>
            <p:cNvSpPr/>
            <p:nvPr/>
          </p:nvSpPr>
          <p:spPr>
            <a:xfrm>
              <a:off x="4995798" y="8252904"/>
              <a:ext cx="2540" cy="29209"/>
            </a:xfrm>
            <a:custGeom>
              <a:avLst/>
              <a:gdLst/>
              <a:ahLst/>
              <a:cxnLst/>
              <a:rect l="l" t="t" r="r" b="b"/>
              <a:pathLst>
                <a:path w="2539" h="29209">
                  <a:moveTo>
                    <a:pt x="2070" y="29019"/>
                  </a:moveTo>
                  <a:lnTo>
                    <a:pt x="0" y="29019"/>
                  </a:lnTo>
                  <a:lnTo>
                    <a:pt x="0" y="26949"/>
                  </a:lnTo>
                  <a:lnTo>
                    <a:pt x="2070" y="26949"/>
                  </a:lnTo>
                  <a:lnTo>
                    <a:pt x="2070" y="29019"/>
                  </a:lnTo>
                  <a:close/>
                </a:path>
                <a:path w="2539" h="29209">
                  <a:moveTo>
                    <a:pt x="2070" y="26949"/>
                  </a:moveTo>
                  <a:lnTo>
                    <a:pt x="2070" y="0"/>
                  </a:lnTo>
                </a:path>
              </a:pathLst>
            </a:custGeom>
            <a:ln w="3530">
              <a:solidFill>
                <a:srgbClr val="565659"/>
              </a:solidFill>
            </a:ln>
          </p:spPr>
          <p:txBody>
            <a:bodyPr wrap="square" lIns="0" tIns="0" rIns="0" bIns="0" rtlCol="0"/>
            <a:lstStyle/>
            <a:p/>
          </p:txBody>
        </p:sp>
        <p:sp>
          <p:nvSpPr>
            <p:cNvPr id="266" name="object 266" descr=""/>
            <p:cNvSpPr/>
            <p:nvPr/>
          </p:nvSpPr>
          <p:spPr>
            <a:xfrm>
              <a:off x="4985428" y="8255237"/>
              <a:ext cx="635" cy="6985"/>
            </a:xfrm>
            <a:custGeom>
              <a:avLst/>
              <a:gdLst/>
              <a:ahLst/>
              <a:cxnLst/>
              <a:rect l="l" t="t" r="r" b="b"/>
              <a:pathLst>
                <a:path w="635" h="6984">
                  <a:moveTo>
                    <a:pt x="266" y="0"/>
                  </a:moveTo>
                  <a:lnTo>
                    <a:pt x="0" y="266"/>
                  </a:lnTo>
                  <a:lnTo>
                    <a:pt x="0" y="6476"/>
                  </a:lnTo>
                  <a:lnTo>
                    <a:pt x="266" y="6210"/>
                  </a:lnTo>
                </a:path>
              </a:pathLst>
            </a:custGeom>
            <a:ln w="3530">
              <a:solidFill>
                <a:srgbClr val="565659"/>
              </a:solidFill>
            </a:ln>
          </p:spPr>
          <p:txBody>
            <a:bodyPr wrap="square" lIns="0" tIns="0" rIns="0" bIns="0" rtlCol="0"/>
            <a:lstStyle/>
            <a:p/>
          </p:txBody>
        </p:sp>
        <p:sp>
          <p:nvSpPr>
            <p:cNvPr id="267" name="object 267" descr=""/>
            <p:cNvSpPr/>
            <p:nvPr/>
          </p:nvSpPr>
          <p:spPr>
            <a:xfrm>
              <a:off x="4985955" y="8255758"/>
              <a:ext cx="0" cy="5080"/>
            </a:xfrm>
            <a:custGeom>
              <a:avLst/>
              <a:gdLst/>
              <a:ahLst/>
              <a:cxnLst/>
              <a:rect l="l" t="t" r="r" b="b"/>
              <a:pathLst>
                <a:path w="0" h="5079">
                  <a:moveTo>
                    <a:pt x="0" y="0"/>
                  </a:moveTo>
                  <a:lnTo>
                    <a:pt x="0" y="4660"/>
                  </a:lnTo>
                </a:path>
              </a:pathLst>
            </a:custGeom>
            <a:ln w="3530">
              <a:solidFill>
                <a:srgbClr val="565659"/>
              </a:solidFill>
            </a:ln>
          </p:spPr>
          <p:txBody>
            <a:bodyPr wrap="square" lIns="0" tIns="0" rIns="0" bIns="0" rtlCol="0"/>
            <a:lstStyle/>
            <a:p/>
          </p:txBody>
        </p:sp>
        <p:sp>
          <p:nvSpPr>
            <p:cNvPr id="268" name="object 268" descr=""/>
            <p:cNvSpPr/>
            <p:nvPr/>
          </p:nvSpPr>
          <p:spPr>
            <a:xfrm>
              <a:off x="4985428" y="8271037"/>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269" name="object 269" descr=""/>
            <p:cNvSpPr/>
            <p:nvPr/>
          </p:nvSpPr>
          <p:spPr>
            <a:xfrm>
              <a:off x="4985434" y="8270777"/>
              <a:ext cx="635" cy="6985"/>
            </a:xfrm>
            <a:custGeom>
              <a:avLst/>
              <a:gdLst/>
              <a:ahLst/>
              <a:cxnLst/>
              <a:rect l="l" t="t" r="r" b="b"/>
              <a:pathLst>
                <a:path w="635" h="6984">
                  <a:moveTo>
                    <a:pt x="0" y="0"/>
                  </a:moveTo>
                  <a:lnTo>
                    <a:pt x="0" y="6489"/>
                  </a:lnTo>
                  <a:lnTo>
                    <a:pt x="266" y="6743"/>
                  </a:lnTo>
                </a:path>
              </a:pathLst>
            </a:custGeom>
            <a:ln w="3530">
              <a:solidFill>
                <a:srgbClr val="565659"/>
              </a:solidFill>
            </a:ln>
          </p:spPr>
          <p:txBody>
            <a:bodyPr wrap="square" lIns="0" tIns="0" rIns="0" bIns="0" rtlCol="0"/>
            <a:lstStyle/>
            <a:p/>
          </p:txBody>
        </p:sp>
        <p:sp>
          <p:nvSpPr>
            <p:cNvPr id="270" name="object 270" descr=""/>
            <p:cNvSpPr/>
            <p:nvPr/>
          </p:nvSpPr>
          <p:spPr>
            <a:xfrm>
              <a:off x="4985955" y="8272080"/>
              <a:ext cx="0" cy="5080"/>
            </a:xfrm>
            <a:custGeom>
              <a:avLst/>
              <a:gdLst/>
              <a:ahLst/>
              <a:cxnLst/>
              <a:rect l="l" t="t" r="r" b="b"/>
              <a:pathLst>
                <a:path w="0" h="5079">
                  <a:moveTo>
                    <a:pt x="0" y="0"/>
                  </a:moveTo>
                  <a:lnTo>
                    <a:pt x="0" y="4660"/>
                  </a:lnTo>
                </a:path>
              </a:pathLst>
            </a:custGeom>
            <a:ln w="3530">
              <a:solidFill>
                <a:srgbClr val="565659"/>
              </a:solidFill>
            </a:ln>
          </p:spPr>
          <p:txBody>
            <a:bodyPr wrap="square" lIns="0" tIns="0" rIns="0" bIns="0" rtlCol="0"/>
            <a:lstStyle/>
            <a:p/>
          </p:txBody>
        </p:sp>
        <p:sp>
          <p:nvSpPr>
            <p:cNvPr id="271" name="object 271" descr=""/>
            <p:cNvSpPr/>
            <p:nvPr/>
          </p:nvSpPr>
          <p:spPr>
            <a:xfrm>
              <a:off x="4991902" y="8261445"/>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272" name="object 272" descr=""/>
            <p:cNvSpPr/>
            <p:nvPr/>
          </p:nvSpPr>
          <p:spPr>
            <a:xfrm>
              <a:off x="4992690" y="8253686"/>
              <a:ext cx="0" cy="12700"/>
            </a:xfrm>
            <a:custGeom>
              <a:avLst/>
              <a:gdLst/>
              <a:ahLst/>
              <a:cxnLst/>
              <a:rect l="l" t="t" r="r" b="b"/>
              <a:pathLst>
                <a:path w="0" h="12700">
                  <a:moveTo>
                    <a:pt x="0" y="0"/>
                  </a:moveTo>
                  <a:lnTo>
                    <a:pt x="0" y="12179"/>
                  </a:lnTo>
                </a:path>
              </a:pathLst>
            </a:custGeom>
            <a:ln w="3530">
              <a:solidFill>
                <a:srgbClr val="565659"/>
              </a:solidFill>
            </a:ln>
          </p:spPr>
          <p:txBody>
            <a:bodyPr wrap="square" lIns="0" tIns="0" rIns="0" bIns="0" rtlCol="0"/>
            <a:lstStyle/>
            <a:p/>
          </p:txBody>
        </p:sp>
        <p:sp>
          <p:nvSpPr>
            <p:cNvPr id="273" name="object 273" descr=""/>
            <p:cNvSpPr/>
            <p:nvPr/>
          </p:nvSpPr>
          <p:spPr>
            <a:xfrm>
              <a:off x="4991908" y="8254977"/>
              <a:ext cx="635" cy="635"/>
            </a:xfrm>
            <a:custGeom>
              <a:avLst/>
              <a:gdLst/>
              <a:ahLst/>
              <a:cxnLst/>
              <a:rect l="l" t="t" r="r" b="b"/>
              <a:pathLst>
                <a:path w="635" h="634">
                  <a:moveTo>
                    <a:pt x="0" y="0"/>
                  </a:moveTo>
                  <a:lnTo>
                    <a:pt x="266" y="520"/>
                  </a:lnTo>
                </a:path>
              </a:pathLst>
            </a:custGeom>
            <a:ln w="3530">
              <a:solidFill>
                <a:srgbClr val="565659"/>
              </a:solidFill>
            </a:ln>
          </p:spPr>
          <p:txBody>
            <a:bodyPr wrap="square" lIns="0" tIns="0" rIns="0" bIns="0" rtlCol="0"/>
            <a:lstStyle/>
            <a:p/>
          </p:txBody>
        </p:sp>
        <p:sp>
          <p:nvSpPr>
            <p:cNvPr id="274" name="object 274" descr=""/>
            <p:cNvSpPr/>
            <p:nvPr/>
          </p:nvSpPr>
          <p:spPr>
            <a:xfrm>
              <a:off x="4991648" y="8255760"/>
              <a:ext cx="0" cy="5080"/>
            </a:xfrm>
            <a:custGeom>
              <a:avLst/>
              <a:gdLst/>
              <a:ahLst/>
              <a:cxnLst/>
              <a:rect l="l" t="t" r="r" b="b"/>
              <a:pathLst>
                <a:path w="0" h="5079">
                  <a:moveTo>
                    <a:pt x="0" y="4660"/>
                  </a:moveTo>
                  <a:lnTo>
                    <a:pt x="0" y="0"/>
                  </a:lnTo>
                </a:path>
              </a:pathLst>
            </a:custGeom>
            <a:ln w="3530">
              <a:solidFill>
                <a:srgbClr val="565659"/>
              </a:solidFill>
            </a:ln>
          </p:spPr>
          <p:txBody>
            <a:bodyPr wrap="square" lIns="0" tIns="0" rIns="0" bIns="0" rtlCol="0"/>
            <a:lstStyle/>
            <a:p/>
          </p:txBody>
        </p:sp>
        <p:sp>
          <p:nvSpPr>
            <p:cNvPr id="275" name="object 275" descr=""/>
            <p:cNvSpPr/>
            <p:nvPr/>
          </p:nvSpPr>
          <p:spPr>
            <a:xfrm>
              <a:off x="4991902" y="8277264"/>
              <a:ext cx="635" cy="635"/>
            </a:xfrm>
            <a:custGeom>
              <a:avLst/>
              <a:gdLst/>
              <a:ahLst/>
              <a:cxnLst/>
              <a:rect l="l" t="t" r="r" b="b"/>
              <a:pathLst>
                <a:path w="635" h="634">
                  <a:moveTo>
                    <a:pt x="266" y="0"/>
                  </a:moveTo>
                  <a:lnTo>
                    <a:pt x="0" y="266"/>
                  </a:lnTo>
                </a:path>
              </a:pathLst>
            </a:custGeom>
            <a:ln w="3530">
              <a:solidFill>
                <a:srgbClr val="565659"/>
              </a:solidFill>
            </a:ln>
          </p:spPr>
          <p:txBody>
            <a:bodyPr wrap="square" lIns="0" tIns="0" rIns="0" bIns="0" rtlCol="0"/>
            <a:lstStyle/>
            <a:p/>
          </p:txBody>
        </p:sp>
        <p:sp>
          <p:nvSpPr>
            <p:cNvPr id="276" name="object 276" descr=""/>
            <p:cNvSpPr/>
            <p:nvPr/>
          </p:nvSpPr>
          <p:spPr>
            <a:xfrm>
              <a:off x="4992690" y="8266896"/>
              <a:ext cx="0" cy="12065"/>
            </a:xfrm>
            <a:custGeom>
              <a:avLst/>
              <a:gdLst/>
              <a:ahLst/>
              <a:cxnLst/>
              <a:rect l="l" t="t" r="r" b="b"/>
              <a:pathLst>
                <a:path w="0" h="12065">
                  <a:moveTo>
                    <a:pt x="0" y="0"/>
                  </a:moveTo>
                  <a:lnTo>
                    <a:pt x="0" y="11912"/>
                  </a:lnTo>
                </a:path>
              </a:pathLst>
            </a:custGeom>
            <a:ln w="3530">
              <a:solidFill>
                <a:srgbClr val="565659"/>
              </a:solidFill>
            </a:ln>
          </p:spPr>
          <p:txBody>
            <a:bodyPr wrap="square" lIns="0" tIns="0" rIns="0" bIns="0" rtlCol="0"/>
            <a:lstStyle/>
            <a:p/>
          </p:txBody>
        </p:sp>
        <p:sp>
          <p:nvSpPr>
            <p:cNvPr id="277" name="object 277" descr=""/>
            <p:cNvSpPr/>
            <p:nvPr/>
          </p:nvSpPr>
          <p:spPr>
            <a:xfrm>
              <a:off x="4991908" y="8271037"/>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278" name="object 278" descr=""/>
            <p:cNvSpPr/>
            <p:nvPr/>
          </p:nvSpPr>
          <p:spPr>
            <a:xfrm>
              <a:off x="4991648" y="8272336"/>
              <a:ext cx="0" cy="4445"/>
            </a:xfrm>
            <a:custGeom>
              <a:avLst/>
              <a:gdLst/>
              <a:ahLst/>
              <a:cxnLst/>
              <a:rect l="l" t="t" r="r" b="b"/>
              <a:pathLst>
                <a:path w="0" h="4445">
                  <a:moveTo>
                    <a:pt x="0" y="4406"/>
                  </a:moveTo>
                  <a:lnTo>
                    <a:pt x="0" y="0"/>
                  </a:lnTo>
                </a:path>
              </a:pathLst>
            </a:custGeom>
            <a:ln w="3530">
              <a:solidFill>
                <a:srgbClr val="565659"/>
              </a:solidFill>
            </a:ln>
          </p:spPr>
          <p:txBody>
            <a:bodyPr wrap="square" lIns="0" tIns="0" rIns="0" bIns="0" rtlCol="0"/>
            <a:lstStyle/>
            <a:p/>
          </p:txBody>
        </p:sp>
        <p:sp>
          <p:nvSpPr>
            <p:cNvPr id="279" name="object 279" descr=""/>
            <p:cNvSpPr/>
            <p:nvPr/>
          </p:nvSpPr>
          <p:spPr>
            <a:xfrm>
              <a:off x="4985694" y="8261451"/>
              <a:ext cx="6350" cy="0"/>
            </a:xfrm>
            <a:custGeom>
              <a:avLst/>
              <a:gdLst/>
              <a:ahLst/>
              <a:cxnLst/>
              <a:rect l="l" t="t" r="r" b="b"/>
              <a:pathLst>
                <a:path w="6350" h="0">
                  <a:moveTo>
                    <a:pt x="0" y="0"/>
                  </a:moveTo>
                  <a:lnTo>
                    <a:pt x="6210" y="0"/>
                  </a:lnTo>
                </a:path>
              </a:pathLst>
            </a:custGeom>
            <a:ln w="3530">
              <a:solidFill>
                <a:srgbClr val="565659"/>
              </a:solidFill>
            </a:ln>
          </p:spPr>
          <p:txBody>
            <a:bodyPr wrap="square" lIns="0" tIns="0" rIns="0" bIns="0" rtlCol="0"/>
            <a:lstStyle/>
            <a:p/>
          </p:txBody>
        </p:sp>
        <p:sp>
          <p:nvSpPr>
            <p:cNvPr id="280" name="object 280" descr=""/>
            <p:cNvSpPr/>
            <p:nvPr/>
          </p:nvSpPr>
          <p:spPr>
            <a:xfrm>
              <a:off x="4985694" y="8271037"/>
              <a:ext cx="6350" cy="0"/>
            </a:xfrm>
            <a:custGeom>
              <a:avLst/>
              <a:gdLst/>
              <a:ahLst/>
              <a:cxnLst/>
              <a:rect l="l" t="t" r="r" b="b"/>
              <a:pathLst>
                <a:path w="6350" h="0">
                  <a:moveTo>
                    <a:pt x="0" y="0"/>
                  </a:moveTo>
                  <a:lnTo>
                    <a:pt x="6210" y="0"/>
                  </a:lnTo>
                </a:path>
              </a:pathLst>
            </a:custGeom>
            <a:ln w="3530">
              <a:solidFill>
                <a:srgbClr val="565659"/>
              </a:solidFill>
            </a:ln>
          </p:spPr>
          <p:txBody>
            <a:bodyPr wrap="square" lIns="0" tIns="0" rIns="0" bIns="0" rtlCol="0"/>
            <a:lstStyle/>
            <a:p/>
          </p:txBody>
        </p:sp>
        <p:sp>
          <p:nvSpPr>
            <p:cNvPr id="281" name="object 281" descr=""/>
            <p:cNvSpPr/>
            <p:nvPr/>
          </p:nvSpPr>
          <p:spPr>
            <a:xfrm>
              <a:off x="4985694" y="8271559"/>
              <a:ext cx="6350" cy="0"/>
            </a:xfrm>
            <a:custGeom>
              <a:avLst/>
              <a:gdLst/>
              <a:ahLst/>
              <a:cxnLst/>
              <a:rect l="l" t="t" r="r" b="b"/>
              <a:pathLst>
                <a:path w="6350" h="0">
                  <a:moveTo>
                    <a:pt x="0" y="0"/>
                  </a:moveTo>
                  <a:lnTo>
                    <a:pt x="5956" y="0"/>
                  </a:lnTo>
                </a:path>
              </a:pathLst>
            </a:custGeom>
            <a:ln w="3530">
              <a:solidFill>
                <a:srgbClr val="565659"/>
              </a:solidFill>
            </a:ln>
          </p:spPr>
          <p:txBody>
            <a:bodyPr wrap="square" lIns="0" tIns="0" rIns="0" bIns="0" rtlCol="0"/>
            <a:lstStyle/>
            <a:p/>
          </p:txBody>
        </p:sp>
        <p:sp>
          <p:nvSpPr>
            <p:cNvPr id="282" name="object 282" descr=""/>
            <p:cNvSpPr/>
            <p:nvPr/>
          </p:nvSpPr>
          <p:spPr>
            <a:xfrm>
              <a:off x="4985694" y="8261202"/>
              <a:ext cx="6350" cy="0"/>
            </a:xfrm>
            <a:custGeom>
              <a:avLst/>
              <a:gdLst/>
              <a:ahLst/>
              <a:cxnLst/>
              <a:rect l="l" t="t" r="r" b="b"/>
              <a:pathLst>
                <a:path w="6350" h="0">
                  <a:moveTo>
                    <a:pt x="0" y="0"/>
                  </a:moveTo>
                  <a:lnTo>
                    <a:pt x="5956" y="0"/>
                  </a:lnTo>
                </a:path>
              </a:pathLst>
            </a:custGeom>
            <a:ln w="3530">
              <a:solidFill>
                <a:srgbClr val="565659"/>
              </a:solidFill>
            </a:ln>
          </p:spPr>
          <p:txBody>
            <a:bodyPr wrap="square" lIns="0" tIns="0" rIns="0" bIns="0" rtlCol="0"/>
            <a:lstStyle/>
            <a:p/>
          </p:txBody>
        </p:sp>
        <p:sp>
          <p:nvSpPr>
            <p:cNvPr id="283" name="object 283" descr=""/>
            <p:cNvSpPr/>
            <p:nvPr/>
          </p:nvSpPr>
          <p:spPr>
            <a:xfrm>
              <a:off x="4997093" y="8244362"/>
              <a:ext cx="0" cy="4445"/>
            </a:xfrm>
            <a:custGeom>
              <a:avLst/>
              <a:gdLst/>
              <a:ahLst/>
              <a:cxnLst/>
              <a:rect l="l" t="t" r="r" b="b"/>
              <a:pathLst>
                <a:path w="0" h="4445">
                  <a:moveTo>
                    <a:pt x="0" y="4140"/>
                  </a:moveTo>
                  <a:lnTo>
                    <a:pt x="0" y="0"/>
                  </a:lnTo>
                </a:path>
              </a:pathLst>
            </a:custGeom>
            <a:ln w="3530">
              <a:solidFill>
                <a:srgbClr val="565659"/>
              </a:solidFill>
            </a:ln>
          </p:spPr>
          <p:txBody>
            <a:bodyPr wrap="square" lIns="0" tIns="0" rIns="0" bIns="0" rtlCol="0"/>
            <a:lstStyle/>
            <a:p/>
          </p:txBody>
        </p:sp>
        <p:sp>
          <p:nvSpPr>
            <p:cNvPr id="284" name="object 284" descr=""/>
            <p:cNvSpPr/>
            <p:nvPr/>
          </p:nvSpPr>
          <p:spPr>
            <a:xfrm>
              <a:off x="4997353" y="8244099"/>
              <a:ext cx="0" cy="5080"/>
            </a:xfrm>
            <a:custGeom>
              <a:avLst/>
              <a:gdLst/>
              <a:ahLst/>
              <a:cxnLst/>
              <a:rect l="l" t="t" r="r" b="b"/>
              <a:pathLst>
                <a:path w="0" h="5079">
                  <a:moveTo>
                    <a:pt x="0" y="0"/>
                  </a:moveTo>
                  <a:lnTo>
                    <a:pt x="0" y="4660"/>
                  </a:lnTo>
                </a:path>
              </a:pathLst>
            </a:custGeom>
            <a:ln w="3530">
              <a:solidFill>
                <a:srgbClr val="565659"/>
              </a:solidFill>
            </a:ln>
          </p:spPr>
          <p:txBody>
            <a:bodyPr wrap="square" lIns="0" tIns="0" rIns="0" bIns="0" rtlCol="0"/>
            <a:lstStyle/>
            <a:p/>
          </p:txBody>
        </p:sp>
        <p:sp>
          <p:nvSpPr>
            <p:cNvPr id="285" name="object 285" descr=""/>
            <p:cNvSpPr/>
            <p:nvPr/>
          </p:nvSpPr>
          <p:spPr>
            <a:xfrm>
              <a:off x="4997093" y="8314572"/>
              <a:ext cx="0" cy="4445"/>
            </a:xfrm>
            <a:custGeom>
              <a:avLst/>
              <a:gdLst/>
              <a:ahLst/>
              <a:cxnLst/>
              <a:rect l="l" t="t" r="r" b="b"/>
              <a:pathLst>
                <a:path w="0" h="4445">
                  <a:moveTo>
                    <a:pt x="0" y="4140"/>
                  </a:moveTo>
                  <a:lnTo>
                    <a:pt x="0" y="0"/>
                  </a:lnTo>
                </a:path>
              </a:pathLst>
            </a:custGeom>
            <a:ln w="3530">
              <a:solidFill>
                <a:srgbClr val="565659"/>
              </a:solidFill>
            </a:ln>
          </p:spPr>
          <p:txBody>
            <a:bodyPr wrap="square" lIns="0" tIns="0" rIns="0" bIns="0" rtlCol="0"/>
            <a:lstStyle/>
            <a:p/>
          </p:txBody>
        </p:sp>
        <p:sp>
          <p:nvSpPr>
            <p:cNvPr id="286" name="object 286" descr=""/>
            <p:cNvSpPr/>
            <p:nvPr/>
          </p:nvSpPr>
          <p:spPr>
            <a:xfrm>
              <a:off x="4997353" y="8314310"/>
              <a:ext cx="0" cy="5080"/>
            </a:xfrm>
            <a:custGeom>
              <a:avLst/>
              <a:gdLst/>
              <a:ahLst/>
              <a:cxnLst/>
              <a:rect l="l" t="t" r="r" b="b"/>
              <a:pathLst>
                <a:path w="0" h="5079">
                  <a:moveTo>
                    <a:pt x="0" y="0"/>
                  </a:moveTo>
                  <a:lnTo>
                    <a:pt x="0" y="4660"/>
                  </a:lnTo>
                </a:path>
              </a:pathLst>
            </a:custGeom>
            <a:ln w="3530">
              <a:solidFill>
                <a:srgbClr val="565659"/>
              </a:solidFill>
            </a:ln>
          </p:spPr>
          <p:txBody>
            <a:bodyPr wrap="square" lIns="0" tIns="0" rIns="0" bIns="0" rtlCol="0"/>
            <a:lstStyle/>
            <a:p/>
          </p:txBody>
        </p:sp>
        <p:sp>
          <p:nvSpPr>
            <p:cNvPr id="287" name="object 287" descr=""/>
            <p:cNvSpPr/>
            <p:nvPr/>
          </p:nvSpPr>
          <p:spPr>
            <a:xfrm>
              <a:off x="4999685" y="8248505"/>
              <a:ext cx="0" cy="66675"/>
            </a:xfrm>
            <a:custGeom>
              <a:avLst/>
              <a:gdLst/>
              <a:ahLst/>
              <a:cxnLst/>
              <a:rect l="l" t="t" r="r" b="b"/>
              <a:pathLst>
                <a:path w="0" h="66675">
                  <a:moveTo>
                    <a:pt x="0" y="66065"/>
                  </a:moveTo>
                  <a:lnTo>
                    <a:pt x="0" y="0"/>
                  </a:lnTo>
                </a:path>
              </a:pathLst>
            </a:custGeom>
            <a:ln w="3530">
              <a:solidFill>
                <a:srgbClr val="565659"/>
              </a:solidFill>
            </a:ln>
          </p:spPr>
          <p:txBody>
            <a:bodyPr wrap="square" lIns="0" tIns="0" rIns="0" bIns="0" rtlCol="0"/>
            <a:lstStyle/>
            <a:p/>
          </p:txBody>
        </p:sp>
        <p:sp>
          <p:nvSpPr>
            <p:cNvPr id="288" name="object 288" descr=""/>
            <p:cNvSpPr/>
            <p:nvPr/>
          </p:nvSpPr>
          <p:spPr>
            <a:xfrm>
              <a:off x="5002016" y="8241769"/>
              <a:ext cx="635" cy="635"/>
            </a:xfrm>
            <a:custGeom>
              <a:avLst/>
              <a:gdLst/>
              <a:ahLst/>
              <a:cxnLst/>
              <a:rect l="l" t="t" r="r" b="b"/>
              <a:pathLst>
                <a:path w="635" h="634">
                  <a:moveTo>
                    <a:pt x="0" y="0"/>
                  </a:moveTo>
                  <a:lnTo>
                    <a:pt x="266" y="266"/>
                  </a:lnTo>
                </a:path>
              </a:pathLst>
            </a:custGeom>
            <a:ln w="3530">
              <a:solidFill>
                <a:srgbClr val="565659"/>
              </a:solidFill>
            </a:ln>
          </p:spPr>
          <p:txBody>
            <a:bodyPr wrap="square" lIns="0" tIns="0" rIns="0" bIns="0" rtlCol="0"/>
            <a:lstStyle/>
            <a:p/>
          </p:txBody>
        </p:sp>
        <p:sp>
          <p:nvSpPr>
            <p:cNvPr id="289" name="object 289" descr=""/>
            <p:cNvSpPr/>
            <p:nvPr/>
          </p:nvSpPr>
          <p:spPr>
            <a:xfrm>
              <a:off x="4999685" y="8241766"/>
              <a:ext cx="2540" cy="6985"/>
            </a:xfrm>
            <a:custGeom>
              <a:avLst/>
              <a:gdLst/>
              <a:ahLst/>
              <a:cxnLst/>
              <a:rect l="l" t="t" r="r" b="b"/>
              <a:pathLst>
                <a:path w="2539" h="6984">
                  <a:moveTo>
                    <a:pt x="2336" y="6730"/>
                  </a:moveTo>
                  <a:lnTo>
                    <a:pt x="0" y="6730"/>
                  </a:lnTo>
                  <a:lnTo>
                    <a:pt x="0" y="0"/>
                  </a:lnTo>
                  <a:lnTo>
                    <a:pt x="2336" y="0"/>
                  </a:lnTo>
                  <a:lnTo>
                    <a:pt x="2336" y="6730"/>
                  </a:lnTo>
                  <a:close/>
                </a:path>
              </a:pathLst>
            </a:custGeom>
            <a:ln w="3530">
              <a:solidFill>
                <a:srgbClr val="565659"/>
              </a:solidFill>
            </a:ln>
          </p:spPr>
          <p:txBody>
            <a:bodyPr wrap="square" lIns="0" tIns="0" rIns="0" bIns="0" rtlCol="0"/>
            <a:lstStyle/>
            <a:p/>
          </p:txBody>
        </p:sp>
        <p:sp>
          <p:nvSpPr>
            <p:cNvPr id="290" name="object 290" descr=""/>
            <p:cNvSpPr/>
            <p:nvPr/>
          </p:nvSpPr>
          <p:spPr>
            <a:xfrm>
              <a:off x="5002016" y="8248505"/>
              <a:ext cx="635" cy="66675"/>
            </a:xfrm>
            <a:custGeom>
              <a:avLst/>
              <a:gdLst/>
              <a:ahLst/>
              <a:cxnLst/>
              <a:rect l="l" t="t" r="r" b="b"/>
              <a:pathLst>
                <a:path w="635" h="66675">
                  <a:moveTo>
                    <a:pt x="0" y="66065"/>
                  </a:moveTo>
                  <a:lnTo>
                    <a:pt x="0" y="0"/>
                  </a:lnTo>
                  <a:lnTo>
                    <a:pt x="266" y="0"/>
                  </a:lnTo>
                </a:path>
              </a:pathLst>
            </a:custGeom>
            <a:ln w="3530">
              <a:solidFill>
                <a:srgbClr val="565659"/>
              </a:solidFill>
            </a:ln>
          </p:spPr>
          <p:txBody>
            <a:bodyPr wrap="square" lIns="0" tIns="0" rIns="0" bIns="0" rtlCol="0"/>
            <a:lstStyle/>
            <a:p/>
          </p:txBody>
        </p:sp>
        <p:sp>
          <p:nvSpPr>
            <p:cNvPr id="291" name="object 291" descr=""/>
            <p:cNvSpPr/>
            <p:nvPr/>
          </p:nvSpPr>
          <p:spPr>
            <a:xfrm>
              <a:off x="4999680" y="8321304"/>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292" name="object 292" descr=""/>
            <p:cNvSpPr/>
            <p:nvPr/>
          </p:nvSpPr>
          <p:spPr>
            <a:xfrm>
              <a:off x="4999685" y="8314573"/>
              <a:ext cx="2540" cy="6985"/>
            </a:xfrm>
            <a:custGeom>
              <a:avLst/>
              <a:gdLst/>
              <a:ahLst/>
              <a:cxnLst/>
              <a:rect l="l" t="t" r="r" b="b"/>
              <a:pathLst>
                <a:path w="2539" h="6984">
                  <a:moveTo>
                    <a:pt x="0" y="6730"/>
                  </a:moveTo>
                  <a:lnTo>
                    <a:pt x="0" y="0"/>
                  </a:lnTo>
                  <a:lnTo>
                    <a:pt x="2336" y="0"/>
                  </a:lnTo>
                </a:path>
              </a:pathLst>
            </a:custGeom>
            <a:ln w="3530">
              <a:solidFill>
                <a:srgbClr val="565659"/>
              </a:solidFill>
            </a:ln>
          </p:spPr>
          <p:txBody>
            <a:bodyPr wrap="square" lIns="0" tIns="0" rIns="0" bIns="0" rtlCol="0"/>
            <a:lstStyle/>
            <a:p/>
          </p:txBody>
        </p:sp>
        <p:sp>
          <p:nvSpPr>
            <p:cNvPr id="293" name="object 293" descr=""/>
            <p:cNvSpPr/>
            <p:nvPr/>
          </p:nvSpPr>
          <p:spPr>
            <a:xfrm>
              <a:off x="5002016" y="8314573"/>
              <a:ext cx="22860" cy="6985"/>
            </a:xfrm>
            <a:custGeom>
              <a:avLst/>
              <a:gdLst/>
              <a:ahLst/>
              <a:cxnLst/>
              <a:rect l="l" t="t" r="r" b="b"/>
              <a:pathLst>
                <a:path w="22860" h="6984">
                  <a:moveTo>
                    <a:pt x="0" y="6730"/>
                  </a:moveTo>
                  <a:lnTo>
                    <a:pt x="266" y="6464"/>
                  </a:lnTo>
                </a:path>
                <a:path w="22860" h="6984">
                  <a:moveTo>
                    <a:pt x="0" y="6730"/>
                  </a:moveTo>
                  <a:lnTo>
                    <a:pt x="0" y="0"/>
                  </a:lnTo>
                  <a:lnTo>
                    <a:pt x="266" y="0"/>
                  </a:lnTo>
                  <a:lnTo>
                    <a:pt x="266" y="6730"/>
                  </a:lnTo>
                  <a:lnTo>
                    <a:pt x="22796" y="6730"/>
                  </a:lnTo>
                </a:path>
              </a:pathLst>
            </a:custGeom>
            <a:ln w="3530">
              <a:solidFill>
                <a:srgbClr val="565659"/>
              </a:solidFill>
            </a:ln>
          </p:spPr>
          <p:txBody>
            <a:bodyPr wrap="square" lIns="0" tIns="0" rIns="0" bIns="0" rtlCol="0"/>
            <a:lstStyle/>
            <a:p/>
          </p:txBody>
        </p:sp>
        <p:sp>
          <p:nvSpPr>
            <p:cNvPr id="294" name="object 294" descr=""/>
            <p:cNvSpPr/>
            <p:nvPr/>
          </p:nvSpPr>
          <p:spPr>
            <a:xfrm>
              <a:off x="5002277" y="8248502"/>
              <a:ext cx="19050" cy="66675"/>
            </a:xfrm>
            <a:custGeom>
              <a:avLst/>
              <a:gdLst/>
              <a:ahLst/>
              <a:cxnLst/>
              <a:rect l="l" t="t" r="r" b="b"/>
              <a:pathLst>
                <a:path w="19050" h="66675">
                  <a:moveTo>
                    <a:pt x="0" y="0"/>
                  </a:moveTo>
                  <a:lnTo>
                    <a:pt x="0" y="66065"/>
                  </a:lnTo>
                  <a:lnTo>
                    <a:pt x="18656" y="66065"/>
                  </a:lnTo>
                </a:path>
              </a:pathLst>
            </a:custGeom>
            <a:ln w="3530">
              <a:solidFill>
                <a:srgbClr val="565659"/>
              </a:solidFill>
            </a:ln>
          </p:spPr>
          <p:txBody>
            <a:bodyPr wrap="square" lIns="0" tIns="0" rIns="0" bIns="0" rtlCol="0"/>
            <a:lstStyle/>
            <a:p/>
          </p:txBody>
        </p:sp>
        <p:sp>
          <p:nvSpPr>
            <p:cNvPr id="295" name="object 295" descr=""/>
            <p:cNvSpPr/>
            <p:nvPr/>
          </p:nvSpPr>
          <p:spPr>
            <a:xfrm>
              <a:off x="5002273" y="8241771"/>
              <a:ext cx="21590" cy="6985"/>
            </a:xfrm>
            <a:custGeom>
              <a:avLst/>
              <a:gdLst/>
              <a:ahLst/>
              <a:cxnLst/>
              <a:rect l="l" t="t" r="r" b="b"/>
              <a:pathLst>
                <a:path w="21589" h="6984">
                  <a:moveTo>
                    <a:pt x="18656" y="6731"/>
                  </a:moveTo>
                  <a:lnTo>
                    <a:pt x="0" y="6731"/>
                  </a:lnTo>
                  <a:lnTo>
                    <a:pt x="0" y="0"/>
                  </a:lnTo>
                  <a:lnTo>
                    <a:pt x="21513" y="0"/>
                  </a:lnTo>
                </a:path>
              </a:pathLst>
            </a:custGeom>
            <a:ln w="3530">
              <a:solidFill>
                <a:srgbClr val="565659"/>
              </a:solidFill>
            </a:ln>
          </p:spPr>
          <p:txBody>
            <a:bodyPr wrap="square" lIns="0" tIns="0" rIns="0" bIns="0" rtlCol="0"/>
            <a:lstStyle/>
            <a:p/>
          </p:txBody>
        </p:sp>
        <p:sp>
          <p:nvSpPr>
            <p:cNvPr id="296" name="object 296" descr=""/>
            <p:cNvSpPr/>
            <p:nvPr/>
          </p:nvSpPr>
          <p:spPr>
            <a:xfrm>
              <a:off x="5020929" y="8312234"/>
              <a:ext cx="6350" cy="2540"/>
            </a:xfrm>
            <a:custGeom>
              <a:avLst/>
              <a:gdLst/>
              <a:ahLst/>
              <a:cxnLst/>
              <a:rect l="l" t="t" r="r" b="b"/>
              <a:pathLst>
                <a:path w="6350" h="2540">
                  <a:moveTo>
                    <a:pt x="0" y="2336"/>
                  </a:moveTo>
                  <a:lnTo>
                    <a:pt x="5956" y="0"/>
                  </a:lnTo>
                </a:path>
              </a:pathLst>
            </a:custGeom>
            <a:ln w="3530">
              <a:solidFill>
                <a:srgbClr val="565659"/>
              </a:solidFill>
            </a:ln>
          </p:spPr>
          <p:txBody>
            <a:bodyPr wrap="square" lIns="0" tIns="0" rIns="0" bIns="0" rtlCol="0"/>
            <a:lstStyle/>
            <a:p/>
          </p:txBody>
        </p:sp>
        <p:sp>
          <p:nvSpPr>
            <p:cNvPr id="297" name="object 297" descr=""/>
            <p:cNvSpPr/>
            <p:nvPr/>
          </p:nvSpPr>
          <p:spPr>
            <a:xfrm>
              <a:off x="5020929" y="8248502"/>
              <a:ext cx="2540" cy="1270"/>
            </a:xfrm>
            <a:custGeom>
              <a:avLst/>
              <a:gdLst/>
              <a:ahLst/>
              <a:cxnLst/>
              <a:rect l="l" t="t" r="r" b="b"/>
              <a:pathLst>
                <a:path w="2539" h="1270">
                  <a:moveTo>
                    <a:pt x="0" y="0"/>
                  </a:moveTo>
                  <a:lnTo>
                    <a:pt x="2070" y="787"/>
                  </a:lnTo>
                </a:path>
              </a:pathLst>
            </a:custGeom>
            <a:ln w="3530">
              <a:solidFill>
                <a:srgbClr val="565659"/>
              </a:solidFill>
            </a:ln>
          </p:spPr>
          <p:txBody>
            <a:bodyPr wrap="square" lIns="0" tIns="0" rIns="0" bIns="0" rtlCol="0"/>
            <a:lstStyle/>
            <a:p/>
          </p:txBody>
        </p:sp>
        <p:sp>
          <p:nvSpPr>
            <p:cNvPr id="298" name="object 298" descr=""/>
            <p:cNvSpPr/>
            <p:nvPr/>
          </p:nvSpPr>
          <p:spPr>
            <a:xfrm>
              <a:off x="5059016" y="8407575"/>
              <a:ext cx="0" cy="8255"/>
            </a:xfrm>
            <a:custGeom>
              <a:avLst/>
              <a:gdLst/>
              <a:ahLst/>
              <a:cxnLst/>
              <a:rect l="l" t="t" r="r" b="b"/>
              <a:pathLst>
                <a:path w="0" h="8254">
                  <a:moveTo>
                    <a:pt x="0" y="0"/>
                  </a:moveTo>
                  <a:lnTo>
                    <a:pt x="0" y="8039"/>
                  </a:lnTo>
                  <a:lnTo>
                    <a:pt x="0" y="0"/>
                  </a:lnTo>
                </a:path>
              </a:pathLst>
            </a:custGeom>
            <a:ln w="3530">
              <a:solidFill>
                <a:srgbClr val="565659"/>
              </a:solidFill>
            </a:ln>
          </p:spPr>
          <p:txBody>
            <a:bodyPr wrap="square" lIns="0" tIns="0" rIns="0" bIns="0" rtlCol="0"/>
            <a:lstStyle/>
            <a:p/>
          </p:txBody>
        </p:sp>
        <p:sp>
          <p:nvSpPr>
            <p:cNvPr id="299" name="object 299" descr=""/>
            <p:cNvSpPr/>
            <p:nvPr/>
          </p:nvSpPr>
          <p:spPr>
            <a:xfrm>
              <a:off x="5060567" y="8406546"/>
              <a:ext cx="0" cy="10160"/>
            </a:xfrm>
            <a:custGeom>
              <a:avLst/>
              <a:gdLst/>
              <a:ahLst/>
              <a:cxnLst/>
              <a:rect l="l" t="t" r="r" b="b"/>
              <a:pathLst>
                <a:path w="0" h="10159">
                  <a:moveTo>
                    <a:pt x="0" y="0"/>
                  </a:moveTo>
                  <a:lnTo>
                    <a:pt x="0" y="10096"/>
                  </a:lnTo>
                  <a:lnTo>
                    <a:pt x="0" y="0"/>
                  </a:lnTo>
                </a:path>
              </a:pathLst>
            </a:custGeom>
            <a:ln w="3530">
              <a:solidFill>
                <a:srgbClr val="565659"/>
              </a:solidFill>
            </a:ln>
          </p:spPr>
          <p:txBody>
            <a:bodyPr wrap="square" lIns="0" tIns="0" rIns="0" bIns="0" rtlCol="0"/>
            <a:lstStyle/>
            <a:p/>
          </p:txBody>
        </p:sp>
        <p:sp>
          <p:nvSpPr>
            <p:cNvPr id="300" name="object 300" descr=""/>
            <p:cNvSpPr/>
            <p:nvPr/>
          </p:nvSpPr>
          <p:spPr>
            <a:xfrm>
              <a:off x="5061088" y="8405764"/>
              <a:ext cx="0" cy="12065"/>
            </a:xfrm>
            <a:custGeom>
              <a:avLst/>
              <a:gdLst/>
              <a:ahLst/>
              <a:cxnLst/>
              <a:rect l="l" t="t" r="r" b="b"/>
              <a:pathLst>
                <a:path w="0" h="12065">
                  <a:moveTo>
                    <a:pt x="0" y="0"/>
                  </a:moveTo>
                  <a:lnTo>
                    <a:pt x="0" y="11658"/>
                  </a:lnTo>
                </a:path>
              </a:pathLst>
            </a:custGeom>
            <a:ln w="3530">
              <a:solidFill>
                <a:srgbClr val="565659"/>
              </a:solidFill>
            </a:ln>
          </p:spPr>
          <p:txBody>
            <a:bodyPr wrap="square" lIns="0" tIns="0" rIns="0" bIns="0" rtlCol="0"/>
            <a:lstStyle/>
            <a:p/>
          </p:txBody>
        </p:sp>
        <p:sp>
          <p:nvSpPr>
            <p:cNvPr id="301" name="object 301" descr=""/>
            <p:cNvSpPr/>
            <p:nvPr/>
          </p:nvSpPr>
          <p:spPr>
            <a:xfrm>
              <a:off x="5061088" y="8414825"/>
              <a:ext cx="0" cy="3175"/>
            </a:xfrm>
            <a:custGeom>
              <a:avLst/>
              <a:gdLst/>
              <a:ahLst/>
              <a:cxnLst/>
              <a:rect l="l" t="t" r="r" b="b"/>
              <a:pathLst>
                <a:path w="0" h="3175">
                  <a:moveTo>
                    <a:pt x="0" y="2857"/>
                  </a:moveTo>
                  <a:lnTo>
                    <a:pt x="0" y="0"/>
                  </a:lnTo>
                </a:path>
              </a:pathLst>
            </a:custGeom>
            <a:ln w="3530">
              <a:solidFill>
                <a:srgbClr val="565659"/>
              </a:solidFill>
            </a:ln>
          </p:spPr>
          <p:txBody>
            <a:bodyPr wrap="square" lIns="0" tIns="0" rIns="0" bIns="0" rtlCol="0"/>
            <a:lstStyle/>
            <a:p/>
          </p:txBody>
        </p:sp>
        <p:sp>
          <p:nvSpPr>
            <p:cNvPr id="302" name="object 302" descr=""/>
            <p:cNvSpPr/>
            <p:nvPr/>
          </p:nvSpPr>
          <p:spPr>
            <a:xfrm>
              <a:off x="5061088" y="8405498"/>
              <a:ext cx="0" cy="3175"/>
            </a:xfrm>
            <a:custGeom>
              <a:avLst/>
              <a:gdLst/>
              <a:ahLst/>
              <a:cxnLst/>
              <a:rect l="l" t="t" r="r" b="b"/>
              <a:pathLst>
                <a:path w="0" h="3175">
                  <a:moveTo>
                    <a:pt x="0" y="2857"/>
                  </a:moveTo>
                  <a:lnTo>
                    <a:pt x="0" y="0"/>
                  </a:lnTo>
                </a:path>
              </a:pathLst>
            </a:custGeom>
            <a:ln w="3530">
              <a:solidFill>
                <a:srgbClr val="565659"/>
              </a:solidFill>
            </a:ln>
          </p:spPr>
          <p:txBody>
            <a:bodyPr wrap="square" lIns="0" tIns="0" rIns="0" bIns="0" rtlCol="0"/>
            <a:lstStyle/>
            <a:p/>
          </p:txBody>
        </p:sp>
        <p:sp>
          <p:nvSpPr>
            <p:cNvPr id="303" name="object 303" descr=""/>
            <p:cNvSpPr/>
            <p:nvPr/>
          </p:nvSpPr>
          <p:spPr>
            <a:xfrm>
              <a:off x="5062639" y="8399551"/>
              <a:ext cx="0" cy="635"/>
            </a:xfrm>
            <a:custGeom>
              <a:avLst/>
              <a:gdLst/>
              <a:ahLst/>
              <a:cxnLst/>
              <a:rect l="l" t="t" r="r" b="b"/>
              <a:pathLst>
                <a:path w="0" h="634">
                  <a:moveTo>
                    <a:pt x="0" y="0"/>
                  </a:moveTo>
                  <a:lnTo>
                    <a:pt x="0" y="0"/>
                  </a:lnTo>
                  <a:lnTo>
                    <a:pt x="0" y="266"/>
                  </a:lnTo>
                </a:path>
              </a:pathLst>
            </a:custGeom>
            <a:ln w="3530">
              <a:solidFill>
                <a:srgbClr val="565659"/>
              </a:solidFill>
            </a:ln>
          </p:spPr>
          <p:txBody>
            <a:bodyPr wrap="square" lIns="0" tIns="0" rIns="0" bIns="0" rtlCol="0"/>
            <a:lstStyle/>
            <a:p/>
          </p:txBody>
        </p:sp>
        <p:sp>
          <p:nvSpPr>
            <p:cNvPr id="304" name="object 304" descr=""/>
            <p:cNvSpPr/>
            <p:nvPr/>
          </p:nvSpPr>
          <p:spPr>
            <a:xfrm>
              <a:off x="5062639" y="8423383"/>
              <a:ext cx="0" cy="635"/>
            </a:xfrm>
            <a:custGeom>
              <a:avLst/>
              <a:gdLst/>
              <a:ahLst/>
              <a:cxnLst/>
              <a:rect l="l" t="t" r="r" b="b"/>
              <a:pathLst>
                <a:path w="0" h="634">
                  <a:moveTo>
                    <a:pt x="0" y="254"/>
                  </a:moveTo>
                  <a:lnTo>
                    <a:pt x="0" y="254"/>
                  </a:lnTo>
                  <a:lnTo>
                    <a:pt x="0" y="0"/>
                  </a:lnTo>
                </a:path>
              </a:pathLst>
            </a:custGeom>
            <a:ln w="3530">
              <a:solidFill>
                <a:srgbClr val="565659"/>
              </a:solidFill>
            </a:ln>
          </p:spPr>
          <p:txBody>
            <a:bodyPr wrap="square" lIns="0" tIns="0" rIns="0" bIns="0" rtlCol="0"/>
            <a:lstStyle/>
            <a:p/>
          </p:txBody>
        </p:sp>
        <p:sp>
          <p:nvSpPr>
            <p:cNvPr id="305" name="object 305" descr=""/>
            <p:cNvSpPr/>
            <p:nvPr/>
          </p:nvSpPr>
          <p:spPr>
            <a:xfrm>
              <a:off x="5106815" y="8461599"/>
              <a:ext cx="4445" cy="4445"/>
            </a:xfrm>
            <a:custGeom>
              <a:avLst/>
              <a:gdLst/>
              <a:ahLst/>
              <a:cxnLst/>
              <a:rect l="l" t="t" r="r" b="b"/>
              <a:pathLst>
                <a:path w="4445" h="4445">
                  <a:moveTo>
                    <a:pt x="0" y="4267"/>
                  </a:moveTo>
                  <a:lnTo>
                    <a:pt x="2362" y="4267"/>
                  </a:lnTo>
                  <a:lnTo>
                    <a:pt x="4279" y="2362"/>
                  </a:lnTo>
                  <a:lnTo>
                    <a:pt x="4279" y="0"/>
                  </a:lnTo>
                </a:path>
              </a:pathLst>
            </a:custGeom>
            <a:ln w="3530">
              <a:solidFill>
                <a:srgbClr val="565659"/>
              </a:solidFill>
            </a:ln>
          </p:spPr>
          <p:txBody>
            <a:bodyPr wrap="square" lIns="0" tIns="0" rIns="0" bIns="0" rtlCol="0"/>
            <a:lstStyle/>
            <a:p/>
          </p:txBody>
        </p:sp>
        <p:sp>
          <p:nvSpPr>
            <p:cNvPr id="306" name="object 306" descr=""/>
            <p:cNvSpPr/>
            <p:nvPr/>
          </p:nvSpPr>
          <p:spPr>
            <a:xfrm>
              <a:off x="5101769" y="8461599"/>
              <a:ext cx="4445" cy="4445"/>
            </a:xfrm>
            <a:custGeom>
              <a:avLst/>
              <a:gdLst/>
              <a:ahLst/>
              <a:cxnLst/>
              <a:rect l="l" t="t" r="r" b="b"/>
              <a:pathLst>
                <a:path w="4445" h="4445">
                  <a:moveTo>
                    <a:pt x="0" y="0"/>
                  </a:moveTo>
                  <a:lnTo>
                    <a:pt x="0" y="2362"/>
                  </a:lnTo>
                  <a:lnTo>
                    <a:pt x="1905" y="4267"/>
                  </a:lnTo>
                  <a:lnTo>
                    <a:pt x="4267" y="4267"/>
                  </a:lnTo>
                </a:path>
              </a:pathLst>
            </a:custGeom>
            <a:ln w="3530">
              <a:solidFill>
                <a:srgbClr val="565659"/>
              </a:solidFill>
            </a:ln>
          </p:spPr>
          <p:txBody>
            <a:bodyPr wrap="square" lIns="0" tIns="0" rIns="0" bIns="0" rtlCol="0"/>
            <a:lstStyle/>
            <a:p/>
          </p:txBody>
        </p:sp>
        <p:sp>
          <p:nvSpPr>
            <p:cNvPr id="307" name="object 307" descr=""/>
            <p:cNvSpPr/>
            <p:nvPr/>
          </p:nvSpPr>
          <p:spPr>
            <a:xfrm>
              <a:off x="5101375" y="8458106"/>
              <a:ext cx="635" cy="635"/>
            </a:xfrm>
            <a:custGeom>
              <a:avLst/>
              <a:gdLst/>
              <a:ahLst/>
              <a:cxnLst/>
              <a:rect l="l" t="t" r="r" b="b"/>
              <a:pathLst>
                <a:path w="635" h="634">
                  <a:moveTo>
                    <a:pt x="393" y="380"/>
                  </a:moveTo>
                  <a:lnTo>
                    <a:pt x="393" y="165"/>
                  </a:lnTo>
                  <a:lnTo>
                    <a:pt x="203" y="0"/>
                  </a:lnTo>
                  <a:lnTo>
                    <a:pt x="0" y="0"/>
                  </a:lnTo>
                </a:path>
              </a:pathLst>
            </a:custGeom>
            <a:ln w="3530">
              <a:solidFill>
                <a:srgbClr val="565659"/>
              </a:solidFill>
            </a:ln>
          </p:spPr>
          <p:txBody>
            <a:bodyPr wrap="square" lIns="0" tIns="0" rIns="0" bIns="0" rtlCol="0"/>
            <a:lstStyle/>
            <a:p/>
          </p:txBody>
        </p:sp>
        <p:sp>
          <p:nvSpPr>
            <p:cNvPr id="308" name="object 308" descr=""/>
            <p:cNvSpPr/>
            <p:nvPr/>
          </p:nvSpPr>
          <p:spPr>
            <a:xfrm>
              <a:off x="5111346" y="8458102"/>
              <a:ext cx="635" cy="635"/>
            </a:xfrm>
            <a:custGeom>
              <a:avLst/>
              <a:gdLst/>
              <a:ahLst/>
              <a:cxnLst/>
              <a:rect l="l" t="t" r="r" b="b"/>
              <a:pathLst>
                <a:path w="635" h="634">
                  <a:moveTo>
                    <a:pt x="393" y="0"/>
                  </a:moveTo>
                  <a:lnTo>
                    <a:pt x="165" y="0"/>
                  </a:lnTo>
                  <a:lnTo>
                    <a:pt x="0" y="177"/>
                  </a:lnTo>
                  <a:lnTo>
                    <a:pt x="0" y="381"/>
                  </a:lnTo>
                </a:path>
              </a:pathLst>
            </a:custGeom>
            <a:ln w="3530">
              <a:solidFill>
                <a:srgbClr val="565659"/>
              </a:solidFill>
            </a:ln>
          </p:spPr>
          <p:txBody>
            <a:bodyPr wrap="square" lIns="0" tIns="0" rIns="0" bIns="0" rtlCol="0"/>
            <a:lstStyle/>
            <a:p/>
          </p:txBody>
        </p:sp>
        <p:sp>
          <p:nvSpPr>
            <p:cNvPr id="309" name="object 309" descr=""/>
            <p:cNvSpPr/>
            <p:nvPr/>
          </p:nvSpPr>
          <p:spPr>
            <a:xfrm>
              <a:off x="5100465" y="8457706"/>
              <a:ext cx="635" cy="635"/>
            </a:xfrm>
            <a:custGeom>
              <a:avLst/>
              <a:gdLst/>
              <a:ahLst/>
              <a:cxnLst/>
              <a:rect l="l" t="t" r="r" b="b"/>
              <a:pathLst>
                <a:path w="635" h="634">
                  <a:moveTo>
                    <a:pt x="0" y="0"/>
                  </a:moveTo>
                  <a:lnTo>
                    <a:pt x="0" y="228"/>
                  </a:lnTo>
                  <a:lnTo>
                    <a:pt x="177" y="393"/>
                  </a:lnTo>
                  <a:lnTo>
                    <a:pt x="381" y="393"/>
                  </a:lnTo>
                </a:path>
              </a:pathLst>
            </a:custGeom>
            <a:ln w="3530">
              <a:solidFill>
                <a:srgbClr val="565659"/>
              </a:solidFill>
            </a:ln>
          </p:spPr>
          <p:txBody>
            <a:bodyPr wrap="square" lIns="0" tIns="0" rIns="0" bIns="0" rtlCol="0"/>
            <a:lstStyle/>
            <a:p/>
          </p:txBody>
        </p:sp>
        <p:sp>
          <p:nvSpPr>
            <p:cNvPr id="310" name="object 310" descr=""/>
            <p:cNvSpPr/>
            <p:nvPr/>
          </p:nvSpPr>
          <p:spPr>
            <a:xfrm>
              <a:off x="5112260" y="8457708"/>
              <a:ext cx="635" cy="635"/>
            </a:xfrm>
            <a:custGeom>
              <a:avLst/>
              <a:gdLst/>
              <a:ahLst/>
              <a:cxnLst/>
              <a:rect l="l" t="t" r="r" b="b"/>
              <a:pathLst>
                <a:path w="635" h="634">
                  <a:moveTo>
                    <a:pt x="0" y="393"/>
                  </a:moveTo>
                  <a:lnTo>
                    <a:pt x="215" y="393"/>
                  </a:lnTo>
                  <a:lnTo>
                    <a:pt x="381" y="215"/>
                  </a:lnTo>
                  <a:lnTo>
                    <a:pt x="381" y="0"/>
                  </a:lnTo>
                </a:path>
              </a:pathLst>
            </a:custGeom>
            <a:ln w="3530">
              <a:solidFill>
                <a:srgbClr val="565659"/>
              </a:solidFill>
            </a:ln>
          </p:spPr>
          <p:txBody>
            <a:bodyPr wrap="square" lIns="0" tIns="0" rIns="0" bIns="0" rtlCol="0"/>
            <a:lstStyle/>
            <a:p/>
          </p:txBody>
        </p:sp>
        <p:sp>
          <p:nvSpPr>
            <p:cNvPr id="311" name="object 311" descr=""/>
            <p:cNvSpPr/>
            <p:nvPr/>
          </p:nvSpPr>
          <p:spPr>
            <a:xfrm>
              <a:off x="4988332" y="831021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312" name="object 312" descr=""/>
            <p:cNvSpPr/>
            <p:nvPr/>
          </p:nvSpPr>
          <p:spPr>
            <a:xfrm>
              <a:off x="4984144" y="8281530"/>
              <a:ext cx="635" cy="635"/>
            </a:xfrm>
            <a:custGeom>
              <a:avLst/>
              <a:gdLst/>
              <a:ahLst/>
              <a:cxnLst/>
              <a:rect l="l" t="t" r="r" b="b"/>
              <a:pathLst>
                <a:path w="635" h="634">
                  <a:moveTo>
                    <a:pt x="0" y="0"/>
                  </a:moveTo>
                  <a:lnTo>
                    <a:pt x="0" y="228"/>
                  </a:lnTo>
                  <a:lnTo>
                    <a:pt x="165" y="380"/>
                  </a:lnTo>
                  <a:lnTo>
                    <a:pt x="381" y="393"/>
                  </a:lnTo>
                </a:path>
              </a:pathLst>
            </a:custGeom>
            <a:ln w="3530">
              <a:solidFill>
                <a:srgbClr val="565659"/>
              </a:solidFill>
            </a:ln>
          </p:spPr>
          <p:txBody>
            <a:bodyPr wrap="square" lIns="0" tIns="0" rIns="0" bIns="0" rtlCol="0"/>
            <a:lstStyle/>
            <a:p/>
          </p:txBody>
        </p:sp>
        <p:sp>
          <p:nvSpPr>
            <p:cNvPr id="313" name="object 313" descr=""/>
            <p:cNvSpPr/>
            <p:nvPr/>
          </p:nvSpPr>
          <p:spPr>
            <a:xfrm>
              <a:off x="4984148" y="8279856"/>
              <a:ext cx="635" cy="635"/>
            </a:xfrm>
            <a:custGeom>
              <a:avLst/>
              <a:gdLst/>
              <a:ahLst/>
              <a:cxnLst/>
              <a:rect l="l" t="t" r="r" b="b"/>
              <a:pathLst>
                <a:path w="635" h="634">
                  <a:moveTo>
                    <a:pt x="380" y="0"/>
                  </a:moveTo>
                  <a:lnTo>
                    <a:pt x="152" y="0"/>
                  </a:lnTo>
                  <a:lnTo>
                    <a:pt x="0" y="177"/>
                  </a:lnTo>
                  <a:lnTo>
                    <a:pt x="0" y="380"/>
                  </a:lnTo>
                </a:path>
              </a:pathLst>
            </a:custGeom>
            <a:ln w="3530">
              <a:solidFill>
                <a:srgbClr val="565659"/>
              </a:solidFill>
            </a:ln>
          </p:spPr>
          <p:txBody>
            <a:bodyPr wrap="square" lIns="0" tIns="0" rIns="0" bIns="0" rtlCol="0"/>
            <a:lstStyle/>
            <a:p/>
          </p:txBody>
        </p:sp>
        <p:sp>
          <p:nvSpPr>
            <p:cNvPr id="314" name="object 314" descr=""/>
            <p:cNvSpPr/>
            <p:nvPr/>
          </p:nvSpPr>
          <p:spPr>
            <a:xfrm>
              <a:off x="4987036" y="8298815"/>
              <a:ext cx="5080" cy="12700"/>
            </a:xfrm>
            <a:custGeom>
              <a:avLst/>
              <a:gdLst/>
              <a:ahLst/>
              <a:cxnLst/>
              <a:rect l="l" t="t" r="r" b="b"/>
              <a:pathLst>
                <a:path w="5079" h="12700">
                  <a:moveTo>
                    <a:pt x="4826" y="1765"/>
                  </a:moveTo>
                  <a:lnTo>
                    <a:pt x="4305" y="520"/>
                  </a:lnTo>
                  <a:lnTo>
                    <a:pt x="3060" y="0"/>
                  </a:lnTo>
                  <a:lnTo>
                    <a:pt x="1803" y="520"/>
                  </a:lnTo>
                  <a:lnTo>
                    <a:pt x="1295" y="1765"/>
                  </a:lnTo>
                  <a:lnTo>
                    <a:pt x="1549" y="2425"/>
                  </a:lnTo>
                  <a:lnTo>
                    <a:pt x="520" y="2857"/>
                  </a:lnTo>
                  <a:lnTo>
                    <a:pt x="0" y="4102"/>
                  </a:lnTo>
                  <a:lnTo>
                    <a:pt x="520" y="5346"/>
                  </a:lnTo>
                  <a:lnTo>
                    <a:pt x="939" y="5537"/>
                  </a:lnTo>
                  <a:lnTo>
                    <a:pt x="520" y="5702"/>
                  </a:lnTo>
                  <a:lnTo>
                    <a:pt x="0" y="6959"/>
                  </a:lnTo>
                  <a:lnTo>
                    <a:pt x="203" y="7480"/>
                  </a:lnTo>
                  <a:lnTo>
                    <a:pt x="0" y="7988"/>
                  </a:lnTo>
                  <a:lnTo>
                    <a:pt x="520" y="9232"/>
                  </a:lnTo>
                  <a:lnTo>
                    <a:pt x="0" y="10579"/>
                  </a:lnTo>
                  <a:lnTo>
                    <a:pt x="520" y="11823"/>
                  </a:lnTo>
                  <a:lnTo>
                    <a:pt x="1765" y="12344"/>
                  </a:lnTo>
                  <a:lnTo>
                    <a:pt x="3009" y="11823"/>
                  </a:lnTo>
                  <a:lnTo>
                    <a:pt x="3530" y="10579"/>
                  </a:lnTo>
                  <a:lnTo>
                    <a:pt x="3009" y="9334"/>
                  </a:lnTo>
                  <a:lnTo>
                    <a:pt x="2882" y="9283"/>
                  </a:lnTo>
                  <a:lnTo>
                    <a:pt x="3009" y="9232"/>
                  </a:lnTo>
                  <a:lnTo>
                    <a:pt x="3530" y="7988"/>
                  </a:lnTo>
                  <a:lnTo>
                    <a:pt x="3314" y="7480"/>
                  </a:lnTo>
                  <a:lnTo>
                    <a:pt x="3530" y="6959"/>
                  </a:lnTo>
                  <a:lnTo>
                    <a:pt x="3009" y="5702"/>
                  </a:lnTo>
                  <a:lnTo>
                    <a:pt x="2578" y="5537"/>
                  </a:lnTo>
                  <a:lnTo>
                    <a:pt x="3009" y="5346"/>
                  </a:lnTo>
                  <a:lnTo>
                    <a:pt x="3530" y="4102"/>
                  </a:lnTo>
                  <a:lnTo>
                    <a:pt x="3251" y="3454"/>
                  </a:lnTo>
                  <a:lnTo>
                    <a:pt x="4305" y="3022"/>
                  </a:lnTo>
                  <a:lnTo>
                    <a:pt x="4826" y="1765"/>
                  </a:lnTo>
                  <a:close/>
                </a:path>
              </a:pathLst>
            </a:custGeom>
            <a:solidFill>
              <a:srgbClr val="565659"/>
            </a:solidFill>
          </p:spPr>
          <p:txBody>
            <a:bodyPr wrap="square" lIns="0" tIns="0" rIns="0" bIns="0" rtlCol="0"/>
            <a:lstStyle/>
            <a:p/>
          </p:txBody>
        </p:sp>
        <p:sp>
          <p:nvSpPr>
            <p:cNvPr id="315" name="object 315" descr=""/>
            <p:cNvSpPr/>
            <p:nvPr/>
          </p:nvSpPr>
          <p:spPr>
            <a:xfrm>
              <a:off x="4993979" y="8255373"/>
              <a:ext cx="635" cy="635"/>
            </a:xfrm>
            <a:custGeom>
              <a:avLst/>
              <a:gdLst/>
              <a:ahLst/>
              <a:cxnLst/>
              <a:rect l="l" t="t" r="r" b="b"/>
              <a:pathLst>
                <a:path w="635" h="634">
                  <a:moveTo>
                    <a:pt x="0" y="0"/>
                  </a:moveTo>
                  <a:lnTo>
                    <a:pt x="0" y="215"/>
                  </a:lnTo>
                  <a:lnTo>
                    <a:pt x="177" y="381"/>
                  </a:lnTo>
                  <a:lnTo>
                    <a:pt x="393" y="381"/>
                  </a:lnTo>
                </a:path>
              </a:pathLst>
            </a:custGeom>
            <a:ln w="3530">
              <a:solidFill>
                <a:srgbClr val="565659"/>
              </a:solidFill>
            </a:ln>
          </p:spPr>
          <p:txBody>
            <a:bodyPr wrap="square" lIns="0" tIns="0" rIns="0" bIns="0" rtlCol="0"/>
            <a:lstStyle/>
            <a:p/>
          </p:txBody>
        </p:sp>
        <p:sp>
          <p:nvSpPr>
            <p:cNvPr id="316" name="object 316" descr=""/>
            <p:cNvSpPr/>
            <p:nvPr/>
          </p:nvSpPr>
          <p:spPr>
            <a:xfrm>
              <a:off x="4993982" y="8250574"/>
              <a:ext cx="635" cy="635"/>
            </a:xfrm>
            <a:custGeom>
              <a:avLst/>
              <a:gdLst/>
              <a:ahLst/>
              <a:cxnLst/>
              <a:rect l="l" t="t" r="r" b="b"/>
              <a:pathLst>
                <a:path w="635" h="634">
                  <a:moveTo>
                    <a:pt x="393" y="0"/>
                  </a:moveTo>
                  <a:lnTo>
                    <a:pt x="165" y="0"/>
                  </a:lnTo>
                  <a:lnTo>
                    <a:pt x="0" y="177"/>
                  </a:lnTo>
                  <a:lnTo>
                    <a:pt x="0" y="380"/>
                  </a:lnTo>
                </a:path>
              </a:pathLst>
            </a:custGeom>
            <a:ln w="3530">
              <a:solidFill>
                <a:srgbClr val="565659"/>
              </a:solidFill>
            </a:ln>
          </p:spPr>
          <p:txBody>
            <a:bodyPr wrap="square" lIns="0" tIns="0" rIns="0" bIns="0" rtlCol="0"/>
            <a:lstStyle/>
            <a:p/>
          </p:txBody>
        </p:sp>
        <p:sp>
          <p:nvSpPr>
            <p:cNvPr id="317" name="object 317" descr=""/>
            <p:cNvSpPr/>
            <p:nvPr/>
          </p:nvSpPr>
          <p:spPr>
            <a:xfrm>
              <a:off x="4993210" y="8281282"/>
              <a:ext cx="635" cy="635"/>
            </a:xfrm>
            <a:custGeom>
              <a:avLst/>
              <a:gdLst/>
              <a:ahLst/>
              <a:cxnLst/>
              <a:rect l="l" t="t" r="r" b="b"/>
              <a:pathLst>
                <a:path w="635" h="634">
                  <a:moveTo>
                    <a:pt x="0" y="0"/>
                  </a:moveTo>
                  <a:lnTo>
                    <a:pt x="0" y="215"/>
                  </a:lnTo>
                  <a:lnTo>
                    <a:pt x="177" y="380"/>
                  </a:lnTo>
                  <a:lnTo>
                    <a:pt x="381" y="380"/>
                  </a:lnTo>
                </a:path>
              </a:pathLst>
            </a:custGeom>
            <a:ln w="3530">
              <a:solidFill>
                <a:srgbClr val="565659"/>
              </a:solidFill>
            </a:ln>
          </p:spPr>
          <p:txBody>
            <a:bodyPr wrap="square" lIns="0" tIns="0" rIns="0" bIns="0" rtlCol="0"/>
            <a:lstStyle/>
            <a:p/>
          </p:txBody>
        </p:sp>
        <p:sp>
          <p:nvSpPr>
            <p:cNvPr id="318" name="object 318" descr=""/>
            <p:cNvSpPr/>
            <p:nvPr/>
          </p:nvSpPr>
          <p:spPr>
            <a:xfrm>
              <a:off x="4993214" y="8276743"/>
              <a:ext cx="635" cy="635"/>
            </a:xfrm>
            <a:custGeom>
              <a:avLst/>
              <a:gdLst/>
              <a:ahLst/>
              <a:cxnLst/>
              <a:rect l="l" t="t" r="r" b="b"/>
              <a:pathLst>
                <a:path w="635" h="634">
                  <a:moveTo>
                    <a:pt x="380" y="0"/>
                  </a:moveTo>
                  <a:lnTo>
                    <a:pt x="165" y="0"/>
                  </a:lnTo>
                  <a:lnTo>
                    <a:pt x="0" y="177"/>
                  </a:lnTo>
                  <a:lnTo>
                    <a:pt x="0" y="381"/>
                  </a:lnTo>
                </a:path>
              </a:pathLst>
            </a:custGeom>
            <a:ln w="3530">
              <a:solidFill>
                <a:srgbClr val="565659"/>
              </a:solidFill>
            </a:ln>
          </p:spPr>
          <p:txBody>
            <a:bodyPr wrap="square" lIns="0" tIns="0" rIns="0" bIns="0" rtlCol="0"/>
            <a:lstStyle/>
            <a:p/>
          </p:txBody>
        </p:sp>
        <p:sp>
          <p:nvSpPr>
            <p:cNvPr id="319" name="object 319" descr=""/>
            <p:cNvSpPr/>
            <p:nvPr/>
          </p:nvSpPr>
          <p:spPr>
            <a:xfrm>
              <a:off x="4997093" y="8248379"/>
              <a:ext cx="635" cy="635"/>
            </a:xfrm>
            <a:custGeom>
              <a:avLst/>
              <a:gdLst/>
              <a:ahLst/>
              <a:cxnLst/>
              <a:rect l="l" t="t" r="r" b="b"/>
              <a:pathLst>
                <a:path w="635" h="634">
                  <a:moveTo>
                    <a:pt x="0" y="0"/>
                  </a:moveTo>
                  <a:lnTo>
                    <a:pt x="0" y="215"/>
                  </a:lnTo>
                  <a:lnTo>
                    <a:pt x="177" y="381"/>
                  </a:lnTo>
                  <a:lnTo>
                    <a:pt x="381" y="381"/>
                  </a:lnTo>
                </a:path>
              </a:pathLst>
            </a:custGeom>
            <a:ln w="3530">
              <a:solidFill>
                <a:srgbClr val="565659"/>
              </a:solidFill>
            </a:ln>
          </p:spPr>
          <p:txBody>
            <a:bodyPr wrap="square" lIns="0" tIns="0" rIns="0" bIns="0" rtlCol="0"/>
            <a:lstStyle/>
            <a:p/>
          </p:txBody>
        </p:sp>
        <p:sp>
          <p:nvSpPr>
            <p:cNvPr id="320" name="object 320" descr=""/>
            <p:cNvSpPr/>
            <p:nvPr/>
          </p:nvSpPr>
          <p:spPr>
            <a:xfrm>
              <a:off x="4997095" y="8243839"/>
              <a:ext cx="635" cy="635"/>
            </a:xfrm>
            <a:custGeom>
              <a:avLst/>
              <a:gdLst/>
              <a:ahLst/>
              <a:cxnLst/>
              <a:rect l="l" t="t" r="r" b="b"/>
              <a:pathLst>
                <a:path w="635" h="634">
                  <a:moveTo>
                    <a:pt x="380" y="0"/>
                  </a:moveTo>
                  <a:lnTo>
                    <a:pt x="165" y="0"/>
                  </a:lnTo>
                  <a:lnTo>
                    <a:pt x="0" y="177"/>
                  </a:lnTo>
                  <a:lnTo>
                    <a:pt x="0" y="380"/>
                  </a:lnTo>
                </a:path>
              </a:pathLst>
            </a:custGeom>
            <a:ln w="3530">
              <a:solidFill>
                <a:srgbClr val="565659"/>
              </a:solidFill>
            </a:ln>
          </p:spPr>
          <p:txBody>
            <a:bodyPr wrap="square" lIns="0" tIns="0" rIns="0" bIns="0" rtlCol="0"/>
            <a:lstStyle/>
            <a:p/>
          </p:txBody>
        </p:sp>
        <p:sp>
          <p:nvSpPr>
            <p:cNvPr id="321" name="object 321" descr=""/>
            <p:cNvSpPr/>
            <p:nvPr/>
          </p:nvSpPr>
          <p:spPr>
            <a:xfrm>
              <a:off x="4997093" y="8318589"/>
              <a:ext cx="635" cy="635"/>
            </a:xfrm>
            <a:custGeom>
              <a:avLst/>
              <a:gdLst/>
              <a:ahLst/>
              <a:cxnLst/>
              <a:rect l="l" t="t" r="r" b="b"/>
              <a:pathLst>
                <a:path w="635" h="634">
                  <a:moveTo>
                    <a:pt x="0" y="0"/>
                  </a:moveTo>
                  <a:lnTo>
                    <a:pt x="0" y="215"/>
                  </a:lnTo>
                  <a:lnTo>
                    <a:pt x="177" y="380"/>
                  </a:lnTo>
                  <a:lnTo>
                    <a:pt x="381" y="380"/>
                  </a:lnTo>
                </a:path>
              </a:pathLst>
            </a:custGeom>
            <a:ln w="3530">
              <a:solidFill>
                <a:srgbClr val="565659"/>
              </a:solidFill>
            </a:ln>
          </p:spPr>
          <p:txBody>
            <a:bodyPr wrap="square" lIns="0" tIns="0" rIns="0" bIns="0" rtlCol="0"/>
            <a:lstStyle/>
            <a:p/>
          </p:txBody>
        </p:sp>
        <p:sp>
          <p:nvSpPr>
            <p:cNvPr id="322" name="object 322" descr=""/>
            <p:cNvSpPr/>
            <p:nvPr/>
          </p:nvSpPr>
          <p:spPr>
            <a:xfrm>
              <a:off x="4997095" y="8314050"/>
              <a:ext cx="635" cy="635"/>
            </a:xfrm>
            <a:custGeom>
              <a:avLst/>
              <a:gdLst/>
              <a:ahLst/>
              <a:cxnLst/>
              <a:rect l="l" t="t" r="r" b="b"/>
              <a:pathLst>
                <a:path w="635" h="634">
                  <a:moveTo>
                    <a:pt x="380" y="0"/>
                  </a:moveTo>
                  <a:lnTo>
                    <a:pt x="165" y="0"/>
                  </a:lnTo>
                  <a:lnTo>
                    <a:pt x="0" y="177"/>
                  </a:lnTo>
                  <a:lnTo>
                    <a:pt x="0" y="381"/>
                  </a:lnTo>
                </a:path>
              </a:pathLst>
            </a:custGeom>
            <a:ln w="3530">
              <a:solidFill>
                <a:srgbClr val="565659"/>
              </a:solidFill>
            </a:ln>
          </p:spPr>
          <p:txBody>
            <a:bodyPr wrap="square" lIns="0" tIns="0" rIns="0" bIns="0" rtlCol="0"/>
            <a:lstStyle/>
            <a:p/>
          </p:txBody>
        </p:sp>
        <p:sp>
          <p:nvSpPr>
            <p:cNvPr id="323" name="object 323" descr=""/>
            <p:cNvSpPr/>
            <p:nvPr/>
          </p:nvSpPr>
          <p:spPr>
            <a:xfrm>
              <a:off x="5057241" y="8404783"/>
              <a:ext cx="5715" cy="13970"/>
            </a:xfrm>
            <a:custGeom>
              <a:avLst/>
              <a:gdLst/>
              <a:ahLst/>
              <a:cxnLst/>
              <a:rect l="l" t="t" r="r" b="b"/>
              <a:pathLst>
                <a:path w="5714" h="13970">
                  <a:moveTo>
                    <a:pt x="5346" y="11861"/>
                  </a:moveTo>
                  <a:lnTo>
                    <a:pt x="4826" y="10617"/>
                  </a:lnTo>
                  <a:lnTo>
                    <a:pt x="3581" y="10096"/>
                  </a:lnTo>
                  <a:lnTo>
                    <a:pt x="3276" y="10223"/>
                  </a:lnTo>
                  <a:lnTo>
                    <a:pt x="3022" y="9588"/>
                  </a:lnTo>
                  <a:lnTo>
                    <a:pt x="1765" y="9067"/>
                  </a:lnTo>
                  <a:lnTo>
                    <a:pt x="520" y="9588"/>
                  </a:lnTo>
                  <a:lnTo>
                    <a:pt x="0" y="10833"/>
                  </a:lnTo>
                  <a:lnTo>
                    <a:pt x="520" y="12077"/>
                  </a:lnTo>
                  <a:lnTo>
                    <a:pt x="1765" y="12598"/>
                  </a:lnTo>
                  <a:lnTo>
                    <a:pt x="2070" y="12484"/>
                  </a:lnTo>
                  <a:lnTo>
                    <a:pt x="2336" y="13106"/>
                  </a:lnTo>
                  <a:lnTo>
                    <a:pt x="3581" y="13627"/>
                  </a:lnTo>
                  <a:lnTo>
                    <a:pt x="4826" y="13106"/>
                  </a:lnTo>
                  <a:lnTo>
                    <a:pt x="5346" y="11861"/>
                  </a:lnTo>
                  <a:close/>
                </a:path>
                <a:path w="5714" h="13970">
                  <a:moveTo>
                    <a:pt x="5346" y="1765"/>
                  </a:moveTo>
                  <a:lnTo>
                    <a:pt x="4826" y="520"/>
                  </a:lnTo>
                  <a:lnTo>
                    <a:pt x="3581" y="0"/>
                  </a:lnTo>
                  <a:lnTo>
                    <a:pt x="2336" y="520"/>
                  </a:lnTo>
                  <a:lnTo>
                    <a:pt x="2070" y="1155"/>
                  </a:lnTo>
                  <a:lnTo>
                    <a:pt x="1765" y="1028"/>
                  </a:lnTo>
                  <a:lnTo>
                    <a:pt x="520" y="1549"/>
                  </a:lnTo>
                  <a:lnTo>
                    <a:pt x="0" y="2794"/>
                  </a:lnTo>
                  <a:lnTo>
                    <a:pt x="520" y="4051"/>
                  </a:lnTo>
                  <a:lnTo>
                    <a:pt x="1765" y="4559"/>
                  </a:lnTo>
                  <a:lnTo>
                    <a:pt x="3022" y="4051"/>
                  </a:lnTo>
                  <a:lnTo>
                    <a:pt x="3276" y="3416"/>
                  </a:lnTo>
                  <a:lnTo>
                    <a:pt x="3581" y="3530"/>
                  </a:lnTo>
                  <a:lnTo>
                    <a:pt x="4826" y="3022"/>
                  </a:lnTo>
                  <a:lnTo>
                    <a:pt x="5346" y="1765"/>
                  </a:lnTo>
                  <a:close/>
                </a:path>
              </a:pathLst>
            </a:custGeom>
            <a:solidFill>
              <a:srgbClr val="565659"/>
            </a:solidFill>
          </p:spPr>
          <p:txBody>
            <a:bodyPr wrap="square" lIns="0" tIns="0" rIns="0" bIns="0" rtlCol="0"/>
            <a:lstStyle/>
            <a:p/>
          </p:txBody>
        </p:sp>
        <p:sp>
          <p:nvSpPr>
            <p:cNvPr id="324" name="object 324" descr=""/>
            <p:cNvSpPr/>
            <p:nvPr/>
          </p:nvSpPr>
          <p:spPr>
            <a:xfrm>
              <a:off x="5060957" y="8405628"/>
              <a:ext cx="635" cy="1270"/>
            </a:xfrm>
            <a:custGeom>
              <a:avLst/>
              <a:gdLst/>
              <a:ahLst/>
              <a:cxnLst/>
              <a:rect l="l" t="t" r="r" b="b"/>
              <a:pathLst>
                <a:path w="635" h="1270">
                  <a:moveTo>
                    <a:pt x="279" y="0"/>
                  </a:moveTo>
                  <a:lnTo>
                    <a:pt x="152" y="266"/>
                  </a:lnTo>
                  <a:lnTo>
                    <a:pt x="50" y="533"/>
                  </a:lnTo>
                  <a:lnTo>
                    <a:pt x="0" y="812"/>
                  </a:lnTo>
                </a:path>
              </a:pathLst>
            </a:custGeom>
            <a:ln w="3530">
              <a:solidFill>
                <a:srgbClr val="565659"/>
              </a:solidFill>
            </a:ln>
          </p:spPr>
          <p:txBody>
            <a:bodyPr wrap="square" lIns="0" tIns="0" rIns="0" bIns="0" rtlCol="0"/>
            <a:lstStyle/>
            <a:p/>
          </p:txBody>
        </p:sp>
        <p:sp>
          <p:nvSpPr>
            <p:cNvPr id="325" name="object 325" descr=""/>
            <p:cNvSpPr/>
            <p:nvPr/>
          </p:nvSpPr>
          <p:spPr>
            <a:xfrm>
              <a:off x="5060952" y="8416480"/>
              <a:ext cx="635" cy="1270"/>
            </a:xfrm>
            <a:custGeom>
              <a:avLst/>
              <a:gdLst/>
              <a:ahLst/>
              <a:cxnLst/>
              <a:rect l="l" t="t" r="r" b="b"/>
              <a:pathLst>
                <a:path w="635" h="1270">
                  <a:moveTo>
                    <a:pt x="0" y="0"/>
                  </a:moveTo>
                  <a:lnTo>
                    <a:pt x="63" y="279"/>
                  </a:lnTo>
                  <a:lnTo>
                    <a:pt x="165" y="558"/>
                  </a:lnTo>
                  <a:lnTo>
                    <a:pt x="279" y="812"/>
                  </a:lnTo>
                </a:path>
              </a:pathLst>
            </a:custGeom>
            <a:ln w="3530">
              <a:solidFill>
                <a:srgbClr val="565659"/>
              </a:solidFill>
            </a:ln>
          </p:spPr>
          <p:txBody>
            <a:bodyPr wrap="square" lIns="0" tIns="0" rIns="0" bIns="0" rtlCol="0"/>
            <a:lstStyle/>
            <a:p/>
          </p:txBody>
        </p:sp>
        <p:sp>
          <p:nvSpPr>
            <p:cNvPr id="326" name="object 326" descr=""/>
            <p:cNvSpPr/>
            <p:nvPr/>
          </p:nvSpPr>
          <p:spPr>
            <a:xfrm>
              <a:off x="5059311" y="8404009"/>
              <a:ext cx="3810" cy="15240"/>
            </a:xfrm>
            <a:custGeom>
              <a:avLst/>
              <a:gdLst/>
              <a:ahLst/>
              <a:cxnLst/>
              <a:rect l="l" t="t" r="r" b="b"/>
              <a:pathLst>
                <a:path w="3810" h="15240">
                  <a:moveTo>
                    <a:pt x="3530" y="13423"/>
                  </a:moveTo>
                  <a:lnTo>
                    <a:pt x="3022" y="12166"/>
                  </a:lnTo>
                  <a:lnTo>
                    <a:pt x="1765" y="11658"/>
                  </a:lnTo>
                  <a:lnTo>
                    <a:pt x="520" y="12166"/>
                  </a:lnTo>
                  <a:lnTo>
                    <a:pt x="0" y="13423"/>
                  </a:lnTo>
                  <a:lnTo>
                    <a:pt x="520" y="14668"/>
                  </a:lnTo>
                  <a:lnTo>
                    <a:pt x="1765" y="15189"/>
                  </a:lnTo>
                  <a:lnTo>
                    <a:pt x="3022" y="14668"/>
                  </a:lnTo>
                  <a:lnTo>
                    <a:pt x="3530" y="13423"/>
                  </a:lnTo>
                  <a:close/>
                </a:path>
                <a:path w="3810" h="15240">
                  <a:moveTo>
                    <a:pt x="3530" y="1765"/>
                  </a:moveTo>
                  <a:lnTo>
                    <a:pt x="3022" y="508"/>
                  </a:lnTo>
                  <a:lnTo>
                    <a:pt x="1765" y="0"/>
                  </a:lnTo>
                  <a:lnTo>
                    <a:pt x="520" y="508"/>
                  </a:lnTo>
                  <a:lnTo>
                    <a:pt x="0" y="1765"/>
                  </a:lnTo>
                  <a:lnTo>
                    <a:pt x="520" y="3009"/>
                  </a:lnTo>
                  <a:lnTo>
                    <a:pt x="1765" y="3530"/>
                  </a:lnTo>
                  <a:lnTo>
                    <a:pt x="3022" y="3009"/>
                  </a:lnTo>
                  <a:lnTo>
                    <a:pt x="3530" y="1765"/>
                  </a:lnTo>
                  <a:close/>
                </a:path>
              </a:pathLst>
            </a:custGeom>
            <a:solidFill>
              <a:srgbClr val="565659"/>
            </a:solidFill>
          </p:spPr>
          <p:txBody>
            <a:bodyPr wrap="square" lIns="0" tIns="0" rIns="0" bIns="0" rtlCol="0"/>
            <a:lstStyle/>
            <a:p/>
          </p:txBody>
        </p:sp>
        <p:sp>
          <p:nvSpPr>
            <p:cNvPr id="327" name="object 327" descr=""/>
            <p:cNvSpPr/>
            <p:nvPr/>
          </p:nvSpPr>
          <p:spPr>
            <a:xfrm>
              <a:off x="5167313" y="8342288"/>
              <a:ext cx="10160" cy="10160"/>
            </a:xfrm>
            <a:custGeom>
              <a:avLst/>
              <a:gdLst/>
              <a:ahLst/>
              <a:cxnLst/>
              <a:rect l="l" t="t" r="r" b="b"/>
              <a:pathLst>
                <a:path w="10160" h="10159">
                  <a:moveTo>
                    <a:pt x="9588" y="4787"/>
                  </a:moveTo>
                  <a:lnTo>
                    <a:pt x="9588" y="2146"/>
                  </a:lnTo>
                  <a:lnTo>
                    <a:pt x="7429" y="0"/>
                  </a:lnTo>
                  <a:lnTo>
                    <a:pt x="4787" y="0"/>
                  </a:lnTo>
                  <a:lnTo>
                    <a:pt x="2146" y="0"/>
                  </a:lnTo>
                  <a:lnTo>
                    <a:pt x="0" y="2146"/>
                  </a:lnTo>
                  <a:lnTo>
                    <a:pt x="0" y="4787"/>
                  </a:lnTo>
                  <a:lnTo>
                    <a:pt x="0" y="7442"/>
                  </a:lnTo>
                  <a:lnTo>
                    <a:pt x="2146" y="9588"/>
                  </a:lnTo>
                  <a:lnTo>
                    <a:pt x="4787" y="9588"/>
                  </a:lnTo>
                  <a:lnTo>
                    <a:pt x="7429" y="9588"/>
                  </a:lnTo>
                  <a:lnTo>
                    <a:pt x="9588" y="7442"/>
                  </a:lnTo>
                  <a:lnTo>
                    <a:pt x="9588" y="4787"/>
                  </a:lnTo>
                </a:path>
              </a:pathLst>
            </a:custGeom>
            <a:ln w="3530">
              <a:solidFill>
                <a:srgbClr val="565659"/>
              </a:solidFill>
            </a:ln>
          </p:spPr>
          <p:txBody>
            <a:bodyPr wrap="square" lIns="0" tIns="0" rIns="0" bIns="0" rtlCol="0"/>
            <a:lstStyle/>
            <a:p/>
          </p:txBody>
        </p:sp>
        <p:sp>
          <p:nvSpPr>
            <p:cNvPr id="328" name="object 328" descr=""/>
            <p:cNvSpPr/>
            <p:nvPr/>
          </p:nvSpPr>
          <p:spPr>
            <a:xfrm>
              <a:off x="5036207" y="8342288"/>
              <a:ext cx="10160" cy="10160"/>
            </a:xfrm>
            <a:custGeom>
              <a:avLst/>
              <a:gdLst/>
              <a:ahLst/>
              <a:cxnLst/>
              <a:rect l="l" t="t" r="r" b="b"/>
              <a:pathLst>
                <a:path w="10160" h="10159">
                  <a:moveTo>
                    <a:pt x="9588" y="4787"/>
                  </a:moveTo>
                  <a:lnTo>
                    <a:pt x="9588" y="2146"/>
                  </a:lnTo>
                  <a:lnTo>
                    <a:pt x="7442" y="0"/>
                  </a:lnTo>
                  <a:lnTo>
                    <a:pt x="4800" y="0"/>
                  </a:lnTo>
                  <a:lnTo>
                    <a:pt x="2146" y="0"/>
                  </a:lnTo>
                  <a:lnTo>
                    <a:pt x="0" y="2146"/>
                  </a:lnTo>
                  <a:lnTo>
                    <a:pt x="0" y="4787"/>
                  </a:lnTo>
                  <a:lnTo>
                    <a:pt x="0" y="7442"/>
                  </a:lnTo>
                  <a:lnTo>
                    <a:pt x="2146" y="9588"/>
                  </a:lnTo>
                  <a:lnTo>
                    <a:pt x="4800" y="9588"/>
                  </a:lnTo>
                  <a:lnTo>
                    <a:pt x="7442" y="9588"/>
                  </a:lnTo>
                  <a:lnTo>
                    <a:pt x="9588" y="7442"/>
                  </a:lnTo>
                  <a:lnTo>
                    <a:pt x="9588" y="4787"/>
                  </a:lnTo>
                </a:path>
              </a:pathLst>
            </a:custGeom>
            <a:ln w="3530">
              <a:solidFill>
                <a:srgbClr val="565659"/>
              </a:solidFill>
            </a:ln>
          </p:spPr>
          <p:txBody>
            <a:bodyPr wrap="square" lIns="0" tIns="0" rIns="0" bIns="0" rtlCol="0"/>
            <a:lstStyle/>
            <a:p/>
          </p:txBody>
        </p:sp>
        <p:sp>
          <p:nvSpPr>
            <p:cNvPr id="329" name="object 329" descr=""/>
            <p:cNvSpPr/>
            <p:nvPr/>
          </p:nvSpPr>
          <p:spPr>
            <a:xfrm>
              <a:off x="5166992" y="8341713"/>
              <a:ext cx="20955" cy="20955"/>
            </a:xfrm>
            <a:custGeom>
              <a:avLst/>
              <a:gdLst/>
              <a:ahLst/>
              <a:cxnLst/>
              <a:rect l="l" t="t" r="r" b="b"/>
              <a:pathLst>
                <a:path w="20954" h="20954">
                  <a:moveTo>
                    <a:pt x="0" y="20383"/>
                  </a:moveTo>
                  <a:lnTo>
                    <a:pt x="5627" y="15843"/>
                  </a:lnTo>
                  <a:lnTo>
                    <a:pt x="10914" y="10920"/>
                  </a:lnTo>
                  <a:lnTo>
                    <a:pt x="15835" y="5633"/>
                  </a:lnTo>
                  <a:lnTo>
                    <a:pt x="20370" y="0"/>
                  </a:lnTo>
                </a:path>
              </a:pathLst>
            </a:custGeom>
            <a:ln w="3530">
              <a:solidFill>
                <a:srgbClr val="565659"/>
              </a:solidFill>
            </a:ln>
          </p:spPr>
          <p:txBody>
            <a:bodyPr wrap="square" lIns="0" tIns="0" rIns="0" bIns="0" rtlCol="0"/>
            <a:lstStyle/>
            <a:p/>
          </p:txBody>
        </p:sp>
        <p:sp>
          <p:nvSpPr>
            <p:cNvPr id="330" name="object 330" descr=""/>
            <p:cNvSpPr/>
            <p:nvPr/>
          </p:nvSpPr>
          <p:spPr>
            <a:xfrm>
              <a:off x="5167723" y="8342435"/>
              <a:ext cx="18415" cy="18415"/>
            </a:xfrm>
            <a:custGeom>
              <a:avLst/>
              <a:gdLst/>
              <a:ahLst/>
              <a:cxnLst/>
              <a:rect l="l" t="t" r="r" b="b"/>
              <a:pathLst>
                <a:path w="18414" h="18415">
                  <a:moveTo>
                    <a:pt x="0" y="18122"/>
                  </a:moveTo>
                  <a:lnTo>
                    <a:pt x="4955" y="14039"/>
                  </a:lnTo>
                  <a:lnTo>
                    <a:pt x="9637" y="9647"/>
                  </a:lnTo>
                  <a:lnTo>
                    <a:pt x="14032" y="4962"/>
                  </a:lnTo>
                  <a:lnTo>
                    <a:pt x="18122" y="0"/>
                  </a:lnTo>
                </a:path>
              </a:pathLst>
            </a:custGeom>
            <a:ln w="3530">
              <a:solidFill>
                <a:srgbClr val="565659"/>
              </a:solidFill>
            </a:ln>
          </p:spPr>
          <p:txBody>
            <a:bodyPr wrap="square" lIns="0" tIns="0" rIns="0" bIns="0" rtlCol="0"/>
            <a:lstStyle/>
            <a:p/>
          </p:txBody>
        </p:sp>
        <p:sp>
          <p:nvSpPr>
            <p:cNvPr id="331" name="object 331" descr=""/>
            <p:cNvSpPr/>
            <p:nvPr/>
          </p:nvSpPr>
          <p:spPr>
            <a:xfrm>
              <a:off x="5025741" y="8341706"/>
              <a:ext cx="20955" cy="20955"/>
            </a:xfrm>
            <a:custGeom>
              <a:avLst/>
              <a:gdLst/>
              <a:ahLst/>
              <a:cxnLst/>
              <a:rect l="l" t="t" r="r" b="b"/>
              <a:pathLst>
                <a:path w="20954" h="20954">
                  <a:moveTo>
                    <a:pt x="0" y="0"/>
                  </a:moveTo>
                  <a:lnTo>
                    <a:pt x="4534" y="5633"/>
                  </a:lnTo>
                  <a:lnTo>
                    <a:pt x="9456" y="10920"/>
                  </a:lnTo>
                  <a:lnTo>
                    <a:pt x="14742" y="15843"/>
                  </a:lnTo>
                  <a:lnTo>
                    <a:pt x="20370" y="20383"/>
                  </a:lnTo>
                </a:path>
              </a:pathLst>
            </a:custGeom>
            <a:ln w="3530">
              <a:solidFill>
                <a:srgbClr val="565659"/>
              </a:solidFill>
            </a:ln>
          </p:spPr>
          <p:txBody>
            <a:bodyPr wrap="square" lIns="0" tIns="0" rIns="0" bIns="0" rtlCol="0"/>
            <a:lstStyle/>
            <a:p/>
          </p:txBody>
        </p:sp>
        <p:sp>
          <p:nvSpPr>
            <p:cNvPr id="332" name="object 332" descr=""/>
            <p:cNvSpPr/>
            <p:nvPr/>
          </p:nvSpPr>
          <p:spPr>
            <a:xfrm>
              <a:off x="5027266" y="8342438"/>
              <a:ext cx="18415" cy="18415"/>
            </a:xfrm>
            <a:custGeom>
              <a:avLst/>
              <a:gdLst/>
              <a:ahLst/>
              <a:cxnLst/>
              <a:rect l="l" t="t" r="r" b="b"/>
              <a:pathLst>
                <a:path w="18414" h="18415">
                  <a:moveTo>
                    <a:pt x="0" y="0"/>
                  </a:moveTo>
                  <a:lnTo>
                    <a:pt x="4090" y="4962"/>
                  </a:lnTo>
                  <a:lnTo>
                    <a:pt x="8485" y="9647"/>
                  </a:lnTo>
                  <a:lnTo>
                    <a:pt x="13167" y="14039"/>
                  </a:lnTo>
                  <a:lnTo>
                    <a:pt x="18122" y="18122"/>
                  </a:lnTo>
                </a:path>
              </a:pathLst>
            </a:custGeom>
            <a:ln w="3530">
              <a:solidFill>
                <a:srgbClr val="565659"/>
              </a:solidFill>
            </a:ln>
          </p:spPr>
          <p:txBody>
            <a:bodyPr wrap="square" lIns="0" tIns="0" rIns="0" bIns="0" rtlCol="0"/>
            <a:lstStyle/>
            <a:p/>
          </p:txBody>
        </p:sp>
        <p:sp>
          <p:nvSpPr>
            <p:cNvPr id="333" name="object 333" descr=""/>
            <p:cNvSpPr/>
            <p:nvPr/>
          </p:nvSpPr>
          <p:spPr>
            <a:xfrm>
              <a:off x="5185657" y="8341865"/>
              <a:ext cx="1905" cy="1270"/>
            </a:xfrm>
            <a:custGeom>
              <a:avLst/>
              <a:gdLst/>
              <a:ahLst/>
              <a:cxnLst/>
              <a:rect l="l" t="t" r="r" b="b"/>
              <a:pathLst>
                <a:path w="1904" h="1270">
                  <a:moveTo>
                    <a:pt x="0" y="622"/>
                  </a:moveTo>
                  <a:lnTo>
                    <a:pt x="673" y="812"/>
                  </a:lnTo>
                  <a:lnTo>
                    <a:pt x="1371" y="558"/>
                  </a:lnTo>
                  <a:lnTo>
                    <a:pt x="1790" y="0"/>
                  </a:lnTo>
                </a:path>
              </a:pathLst>
            </a:custGeom>
            <a:ln w="3530">
              <a:solidFill>
                <a:srgbClr val="565659"/>
              </a:solidFill>
            </a:ln>
          </p:spPr>
          <p:txBody>
            <a:bodyPr wrap="square" lIns="0" tIns="0" rIns="0" bIns="0" rtlCol="0"/>
            <a:lstStyle/>
            <a:p/>
          </p:txBody>
        </p:sp>
        <p:sp>
          <p:nvSpPr>
            <p:cNvPr id="334" name="object 334" descr=""/>
            <p:cNvSpPr/>
            <p:nvPr/>
          </p:nvSpPr>
          <p:spPr>
            <a:xfrm>
              <a:off x="5015632" y="8220858"/>
              <a:ext cx="10160" cy="17145"/>
            </a:xfrm>
            <a:custGeom>
              <a:avLst/>
              <a:gdLst/>
              <a:ahLst/>
              <a:cxnLst/>
              <a:rect l="l" t="t" r="r" b="b"/>
              <a:pathLst>
                <a:path w="10160" h="17145">
                  <a:moveTo>
                    <a:pt x="10096" y="0"/>
                  </a:moveTo>
                  <a:lnTo>
                    <a:pt x="6197" y="5207"/>
                  </a:lnTo>
                  <a:lnTo>
                    <a:pt x="2819" y="10795"/>
                  </a:lnTo>
                  <a:lnTo>
                    <a:pt x="0" y="16662"/>
                  </a:lnTo>
                </a:path>
              </a:pathLst>
            </a:custGeom>
            <a:ln w="3530">
              <a:solidFill>
                <a:srgbClr val="565659"/>
              </a:solidFill>
            </a:ln>
          </p:spPr>
          <p:txBody>
            <a:bodyPr wrap="square" lIns="0" tIns="0" rIns="0" bIns="0" rtlCol="0"/>
            <a:lstStyle/>
            <a:p/>
          </p:txBody>
        </p:sp>
        <p:sp>
          <p:nvSpPr>
            <p:cNvPr id="335" name="object 335" descr=""/>
            <p:cNvSpPr/>
            <p:nvPr/>
          </p:nvSpPr>
          <p:spPr>
            <a:xfrm>
              <a:off x="5045160" y="8360372"/>
              <a:ext cx="1270" cy="1905"/>
            </a:xfrm>
            <a:custGeom>
              <a:avLst/>
              <a:gdLst/>
              <a:ahLst/>
              <a:cxnLst/>
              <a:rect l="l" t="t" r="r" b="b"/>
              <a:pathLst>
                <a:path w="1270" h="1904">
                  <a:moveTo>
                    <a:pt x="177" y="0"/>
                  </a:moveTo>
                  <a:lnTo>
                    <a:pt x="0" y="673"/>
                  </a:lnTo>
                  <a:lnTo>
                    <a:pt x="254" y="1371"/>
                  </a:lnTo>
                  <a:lnTo>
                    <a:pt x="800" y="1790"/>
                  </a:lnTo>
                </a:path>
              </a:pathLst>
            </a:custGeom>
            <a:ln w="3530">
              <a:solidFill>
                <a:srgbClr val="565659"/>
              </a:solidFill>
            </a:ln>
          </p:spPr>
          <p:txBody>
            <a:bodyPr wrap="square" lIns="0" tIns="0" rIns="0" bIns="0" rtlCol="0"/>
            <a:lstStyle/>
            <a:p/>
          </p:txBody>
        </p:sp>
        <p:sp>
          <p:nvSpPr>
            <p:cNvPr id="336" name="object 336" descr=""/>
            <p:cNvSpPr/>
            <p:nvPr/>
          </p:nvSpPr>
          <p:spPr>
            <a:xfrm>
              <a:off x="5187369" y="8220853"/>
              <a:ext cx="20320" cy="121285"/>
            </a:xfrm>
            <a:custGeom>
              <a:avLst/>
              <a:gdLst/>
              <a:ahLst/>
              <a:cxnLst/>
              <a:rect l="l" t="t" r="r" b="b"/>
              <a:pathLst>
                <a:path w="20320" h="121284">
                  <a:moveTo>
                    <a:pt x="0" y="120853"/>
                  </a:moveTo>
                  <a:lnTo>
                    <a:pt x="15068" y="91895"/>
                  </a:lnTo>
                  <a:lnTo>
                    <a:pt x="20094" y="60431"/>
                  </a:lnTo>
                  <a:lnTo>
                    <a:pt x="15076" y="28964"/>
                  </a:lnTo>
                  <a:lnTo>
                    <a:pt x="12" y="0"/>
                  </a:lnTo>
                </a:path>
              </a:pathLst>
            </a:custGeom>
            <a:ln w="3530">
              <a:solidFill>
                <a:srgbClr val="565659"/>
              </a:solidFill>
            </a:ln>
          </p:spPr>
          <p:txBody>
            <a:bodyPr wrap="square" lIns="0" tIns="0" rIns="0" bIns="0" rtlCol="0"/>
            <a:lstStyle/>
            <a:p/>
          </p:txBody>
        </p:sp>
        <p:sp>
          <p:nvSpPr>
            <p:cNvPr id="337" name="object 337" descr=""/>
            <p:cNvSpPr/>
            <p:nvPr/>
          </p:nvSpPr>
          <p:spPr>
            <a:xfrm>
              <a:off x="5166893" y="8360366"/>
              <a:ext cx="1270" cy="1905"/>
            </a:xfrm>
            <a:custGeom>
              <a:avLst/>
              <a:gdLst/>
              <a:ahLst/>
              <a:cxnLst/>
              <a:rect l="l" t="t" r="r" b="b"/>
              <a:pathLst>
                <a:path w="1270" h="1904">
                  <a:moveTo>
                    <a:pt x="0" y="1790"/>
                  </a:moveTo>
                  <a:lnTo>
                    <a:pt x="558" y="1384"/>
                  </a:lnTo>
                  <a:lnTo>
                    <a:pt x="787" y="673"/>
                  </a:lnTo>
                  <a:lnTo>
                    <a:pt x="622" y="0"/>
                  </a:lnTo>
                </a:path>
              </a:pathLst>
            </a:custGeom>
            <a:ln w="3530">
              <a:solidFill>
                <a:srgbClr val="565659"/>
              </a:solidFill>
            </a:ln>
          </p:spPr>
          <p:txBody>
            <a:bodyPr wrap="square" lIns="0" tIns="0" rIns="0" bIns="0" rtlCol="0"/>
            <a:lstStyle/>
            <a:p/>
          </p:txBody>
        </p:sp>
        <p:sp>
          <p:nvSpPr>
            <p:cNvPr id="338" name="object 338" descr=""/>
            <p:cNvSpPr/>
            <p:nvPr/>
          </p:nvSpPr>
          <p:spPr>
            <a:xfrm>
              <a:off x="5025668" y="8341868"/>
              <a:ext cx="1905" cy="1270"/>
            </a:xfrm>
            <a:custGeom>
              <a:avLst/>
              <a:gdLst/>
              <a:ahLst/>
              <a:cxnLst/>
              <a:rect l="l" t="t" r="r" b="b"/>
              <a:pathLst>
                <a:path w="1904" h="1270">
                  <a:moveTo>
                    <a:pt x="0" y="0"/>
                  </a:moveTo>
                  <a:lnTo>
                    <a:pt x="406" y="558"/>
                  </a:lnTo>
                  <a:lnTo>
                    <a:pt x="1117" y="800"/>
                  </a:lnTo>
                  <a:lnTo>
                    <a:pt x="1790" y="622"/>
                  </a:lnTo>
                </a:path>
              </a:pathLst>
            </a:custGeom>
            <a:ln w="3530">
              <a:solidFill>
                <a:srgbClr val="565659"/>
              </a:solidFill>
            </a:ln>
          </p:spPr>
          <p:txBody>
            <a:bodyPr wrap="square" lIns="0" tIns="0" rIns="0" bIns="0" rtlCol="0"/>
            <a:lstStyle/>
            <a:p/>
          </p:txBody>
        </p:sp>
        <p:sp>
          <p:nvSpPr>
            <p:cNvPr id="339" name="object 339" descr=""/>
            <p:cNvSpPr/>
            <p:nvPr/>
          </p:nvSpPr>
          <p:spPr>
            <a:xfrm>
              <a:off x="5015633" y="8325038"/>
              <a:ext cx="10160" cy="17145"/>
            </a:xfrm>
            <a:custGeom>
              <a:avLst/>
              <a:gdLst/>
              <a:ahLst/>
              <a:cxnLst/>
              <a:rect l="l" t="t" r="r" b="b"/>
              <a:pathLst>
                <a:path w="10160" h="17145">
                  <a:moveTo>
                    <a:pt x="0" y="0"/>
                  </a:moveTo>
                  <a:lnTo>
                    <a:pt x="2819" y="5867"/>
                  </a:lnTo>
                  <a:lnTo>
                    <a:pt x="6197" y="11455"/>
                  </a:lnTo>
                  <a:lnTo>
                    <a:pt x="10109" y="16662"/>
                  </a:lnTo>
                </a:path>
              </a:pathLst>
            </a:custGeom>
            <a:ln w="3530">
              <a:solidFill>
                <a:srgbClr val="565659"/>
              </a:solidFill>
            </a:ln>
          </p:spPr>
          <p:txBody>
            <a:bodyPr wrap="square" lIns="0" tIns="0" rIns="0" bIns="0" rtlCol="0"/>
            <a:lstStyle/>
            <a:p/>
          </p:txBody>
        </p:sp>
        <p:sp>
          <p:nvSpPr>
            <p:cNvPr id="340" name="object 340" descr=""/>
            <p:cNvSpPr/>
            <p:nvPr/>
          </p:nvSpPr>
          <p:spPr>
            <a:xfrm>
              <a:off x="5152208" y="8362091"/>
              <a:ext cx="15240" cy="9525"/>
            </a:xfrm>
            <a:custGeom>
              <a:avLst/>
              <a:gdLst/>
              <a:ahLst/>
              <a:cxnLst/>
              <a:rect l="l" t="t" r="r" b="b"/>
              <a:pathLst>
                <a:path w="15239" h="9525">
                  <a:moveTo>
                    <a:pt x="0" y="9182"/>
                  </a:moveTo>
                  <a:lnTo>
                    <a:pt x="5168" y="6553"/>
                  </a:lnTo>
                  <a:lnTo>
                    <a:pt x="10121" y="3479"/>
                  </a:lnTo>
                  <a:lnTo>
                    <a:pt x="14782" y="0"/>
                  </a:lnTo>
                </a:path>
              </a:pathLst>
            </a:custGeom>
            <a:ln w="3530">
              <a:solidFill>
                <a:srgbClr val="565659"/>
              </a:solidFill>
            </a:ln>
          </p:spPr>
          <p:txBody>
            <a:bodyPr wrap="square" lIns="0" tIns="0" rIns="0" bIns="0" rtlCol="0"/>
            <a:lstStyle/>
            <a:p/>
          </p:txBody>
        </p:sp>
        <p:sp>
          <p:nvSpPr>
            <p:cNvPr id="341" name="object 341" descr=""/>
            <p:cNvSpPr/>
            <p:nvPr/>
          </p:nvSpPr>
          <p:spPr>
            <a:xfrm>
              <a:off x="5046118" y="8362096"/>
              <a:ext cx="15240" cy="9525"/>
            </a:xfrm>
            <a:custGeom>
              <a:avLst/>
              <a:gdLst/>
              <a:ahLst/>
              <a:cxnLst/>
              <a:rect l="l" t="t" r="r" b="b"/>
              <a:pathLst>
                <a:path w="15239" h="9525">
                  <a:moveTo>
                    <a:pt x="0" y="0"/>
                  </a:moveTo>
                  <a:lnTo>
                    <a:pt x="4660" y="3467"/>
                  </a:lnTo>
                  <a:lnTo>
                    <a:pt x="9601" y="6553"/>
                  </a:lnTo>
                  <a:lnTo>
                    <a:pt x="14782" y="9182"/>
                  </a:lnTo>
                </a:path>
              </a:pathLst>
            </a:custGeom>
            <a:ln w="3530">
              <a:solidFill>
                <a:srgbClr val="565659"/>
              </a:solidFill>
            </a:ln>
          </p:spPr>
          <p:txBody>
            <a:bodyPr wrap="square" lIns="0" tIns="0" rIns="0" bIns="0" rtlCol="0"/>
            <a:lstStyle/>
            <a:p/>
          </p:txBody>
        </p:sp>
        <p:sp>
          <p:nvSpPr>
            <p:cNvPr id="342" name="object 342" descr=""/>
            <p:cNvSpPr/>
            <p:nvPr/>
          </p:nvSpPr>
          <p:spPr>
            <a:xfrm>
              <a:off x="5009147" y="8237608"/>
              <a:ext cx="6350" cy="4445"/>
            </a:xfrm>
            <a:custGeom>
              <a:avLst/>
              <a:gdLst/>
              <a:ahLst/>
              <a:cxnLst/>
              <a:rect l="l" t="t" r="r" b="b"/>
              <a:pathLst>
                <a:path w="6350" h="4445">
                  <a:moveTo>
                    <a:pt x="0" y="3898"/>
                  </a:moveTo>
                  <a:lnTo>
                    <a:pt x="2641" y="3898"/>
                  </a:lnTo>
                  <a:lnTo>
                    <a:pt x="5029" y="2387"/>
                  </a:lnTo>
                  <a:lnTo>
                    <a:pt x="6172" y="0"/>
                  </a:lnTo>
                </a:path>
              </a:pathLst>
            </a:custGeom>
            <a:ln w="3530">
              <a:solidFill>
                <a:srgbClr val="565659"/>
              </a:solidFill>
            </a:ln>
          </p:spPr>
          <p:txBody>
            <a:bodyPr wrap="square" lIns="0" tIns="0" rIns="0" bIns="0" rtlCol="0"/>
            <a:lstStyle/>
            <a:p/>
          </p:txBody>
        </p:sp>
        <p:sp>
          <p:nvSpPr>
            <p:cNvPr id="343" name="object 343" descr=""/>
            <p:cNvSpPr/>
            <p:nvPr/>
          </p:nvSpPr>
          <p:spPr>
            <a:xfrm>
              <a:off x="5009139" y="8321300"/>
              <a:ext cx="6350" cy="4445"/>
            </a:xfrm>
            <a:custGeom>
              <a:avLst/>
              <a:gdLst/>
              <a:ahLst/>
              <a:cxnLst/>
              <a:rect l="l" t="t" r="r" b="b"/>
              <a:pathLst>
                <a:path w="6350" h="4445">
                  <a:moveTo>
                    <a:pt x="6184" y="3886"/>
                  </a:moveTo>
                  <a:lnTo>
                    <a:pt x="5041" y="1511"/>
                  </a:lnTo>
                  <a:lnTo>
                    <a:pt x="2641" y="0"/>
                  </a:lnTo>
                  <a:lnTo>
                    <a:pt x="0" y="0"/>
                  </a:lnTo>
                </a:path>
              </a:pathLst>
            </a:custGeom>
            <a:ln w="3530">
              <a:solidFill>
                <a:srgbClr val="565659"/>
              </a:solidFill>
            </a:ln>
          </p:spPr>
          <p:txBody>
            <a:bodyPr wrap="square" lIns="0" tIns="0" rIns="0" bIns="0" rtlCol="0"/>
            <a:lstStyle/>
            <a:p/>
          </p:txBody>
        </p:sp>
        <p:sp>
          <p:nvSpPr>
            <p:cNvPr id="344" name="object 344" descr=""/>
            <p:cNvSpPr/>
            <p:nvPr/>
          </p:nvSpPr>
          <p:spPr>
            <a:xfrm>
              <a:off x="4987036" y="8249069"/>
              <a:ext cx="14604" cy="59690"/>
            </a:xfrm>
            <a:custGeom>
              <a:avLst/>
              <a:gdLst/>
              <a:ahLst/>
              <a:cxnLst/>
              <a:rect l="l" t="t" r="r" b="b"/>
              <a:pathLst>
                <a:path w="14604" h="59690">
                  <a:moveTo>
                    <a:pt x="3530" y="56438"/>
                  </a:moveTo>
                  <a:lnTo>
                    <a:pt x="3009" y="55194"/>
                  </a:lnTo>
                  <a:lnTo>
                    <a:pt x="1765" y="54673"/>
                  </a:lnTo>
                  <a:lnTo>
                    <a:pt x="520" y="55194"/>
                  </a:lnTo>
                  <a:lnTo>
                    <a:pt x="0" y="56438"/>
                  </a:lnTo>
                  <a:lnTo>
                    <a:pt x="266" y="57086"/>
                  </a:lnTo>
                  <a:lnTo>
                    <a:pt x="0" y="57734"/>
                  </a:lnTo>
                  <a:lnTo>
                    <a:pt x="520" y="58978"/>
                  </a:lnTo>
                  <a:lnTo>
                    <a:pt x="1765" y="59499"/>
                  </a:lnTo>
                  <a:lnTo>
                    <a:pt x="3009" y="58978"/>
                  </a:lnTo>
                  <a:lnTo>
                    <a:pt x="3530" y="57734"/>
                  </a:lnTo>
                  <a:lnTo>
                    <a:pt x="3251" y="57086"/>
                  </a:lnTo>
                  <a:lnTo>
                    <a:pt x="3530" y="56438"/>
                  </a:lnTo>
                  <a:close/>
                </a:path>
                <a:path w="14604" h="59690">
                  <a:moveTo>
                    <a:pt x="14147" y="32867"/>
                  </a:moveTo>
                  <a:lnTo>
                    <a:pt x="13627" y="31623"/>
                  </a:lnTo>
                  <a:lnTo>
                    <a:pt x="12382" y="31102"/>
                  </a:lnTo>
                  <a:lnTo>
                    <a:pt x="11607" y="31432"/>
                  </a:lnTo>
                  <a:lnTo>
                    <a:pt x="10833" y="31102"/>
                  </a:lnTo>
                  <a:lnTo>
                    <a:pt x="9588" y="31623"/>
                  </a:lnTo>
                  <a:lnTo>
                    <a:pt x="9067" y="32867"/>
                  </a:lnTo>
                  <a:lnTo>
                    <a:pt x="9588" y="34112"/>
                  </a:lnTo>
                  <a:lnTo>
                    <a:pt x="10833" y="34632"/>
                  </a:lnTo>
                  <a:lnTo>
                    <a:pt x="11607" y="34315"/>
                  </a:lnTo>
                  <a:lnTo>
                    <a:pt x="12382" y="34632"/>
                  </a:lnTo>
                  <a:lnTo>
                    <a:pt x="13627" y="34112"/>
                  </a:lnTo>
                  <a:lnTo>
                    <a:pt x="14147" y="32867"/>
                  </a:lnTo>
                  <a:close/>
                </a:path>
                <a:path w="14604" h="59690">
                  <a:moveTo>
                    <a:pt x="14147" y="1765"/>
                  </a:moveTo>
                  <a:lnTo>
                    <a:pt x="13627" y="520"/>
                  </a:lnTo>
                  <a:lnTo>
                    <a:pt x="12382" y="0"/>
                  </a:lnTo>
                  <a:lnTo>
                    <a:pt x="11607" y="330"/>
                  </a:lnTo>
                  <a:lnTo>
                    <a:pt x="10833" y="0"/>
                  </a:lnTo>
                  <a:lnTo>
                    <a:pt x="9588" y="520"/>
                  </a:lnTo>
                  <a:lnTo>
                    <a:pt x="9067" y="1765"/>
                  </a:lnTo>
                  <a:lnTo>
                    <a:pt x="9588" y="3022"/>
                  </a:lnTo>
                  <a:lnTo>
                    <a:pt x="10833" y="3530"/>
                  </a:lnTo>
                  <a:lnTo>
                    <a:pt x="11607" y="3225"/>
                  </a:lnTo>
                  <a:lnTo>
                    <a:pt x="12382" y="3530"/>
                  </a:lnTo>
                  <a:lnTo>
                    <a:pt x="13627" y="3022"/>
                  </a:lnTo>
                  <a:lnTo>
                    <a:pt x="14147" y="1765"/>
                  </a:lnTo>
                  <a:close/>
                </a:path>
              </a:pathLst>
            </a:custGeom>
            <a:solidFill>
              <a:srgbClr val="565659"/>
            </a:solidFill>
          </p:spPr>
          <p:txBody>
            <a:bodyPr wrap="square" lIns="0" tIns="0" rIns="0" bIns="0" rtlCol="0"/>
            <a:lstStyle/>
            <a:p/>
          </p:txBody>
        </p:sp>
        <p:sp>
          <p:nvSpPr>
            <p:cNvPr id="345" name="object 345" descr=""/>
            <p:cNvSpPr/>
            <p:nvPr/>
          </p:nvSpPr>
          <p:spPr>
            <a:xfrm>
              <a:off x="5014963" y="8248304"/>
              <a:ext cx="6350" cy="66040"/>
            </a:xfrm>
            <a:custGeom>
              <a:avLst/>
              <a:gdLst/>
              <a:ahLst/>
              <a:cxnLst/>
              <a:rect l="l" t="t" r="r" b="b"/>
              <a:pathLst>
                <a:path w="6350" h="66040">
                  <a:moveTo>
                    <a:pt x="6153" y="0"/>
                  </a:moveTo>
                  <a:lnTo>
                    <a:pt x="1538" y="16271"/>
                  </a:lnTo>
                  <a:lnTo>
                    <a:pt x="0" y="32969"/>
                  </a:lnTo>
                  <a:lnTo>
                    <a:pt x="1538" y="49666"/>
                  </a:lnTo>
                  <a:lnTo>
                    <a:pt x="6153" y="65938"/>
                  </a:lnTo>
                </a:path>
              </a:pathLst>
            </a:custGeom>
            <a:ln w="3530">
              <a:solidFill>
                <a:srgbClr val="565659"/>
              </a:solidFill>
            </a:ln>
          </p:spPr>
          <p:txBody>
            <a:bodyPr wrap="square" lIns="0" tIns="0" rIns="0" bIns="0" rtlCol="0"/>
            <a:lstStyle/>
            <a:p/>
          </p:txBody>
        </p:sp>
        <p:sp>
          <p:nvSpPr>
            <p:cNvPr id="346" name="object 346" descr=""/>
            <p:cNvSpPr/>
            <p:nvPr/>
          </p:nvSpPr>
          <p:spPr>
            <a:xfrm>
              <a:off x="5046590" y="8361475"/>
              <a:ext cx="14604" cy="9525"/>
            </a:xfrm>
            <a:custGeom>
              <a:avLst/>
              <a:gdLst/>
              <a:ahLst/>
              <a:cxnLst/>
              <a:rect l="l" t="t" r="r" b="b"/>
              <a:pathLst>
                <a:path w="14604" h="9525">
                  <a:moveTo>
                    <a:pt x="0" y="0"/>
                  </a:moveTo>
                  <a:lnTo>
                    <a:pt x="4521" y="3378"/>
                  </a:lnTo>
                  <a:lnTo>
                    <a:pt x="9321" y="6375"/>
                  </a:lnTo>
                  <a:lnTo>
                    <a:pt x="14350" y="8940"/>
                  </a:lnTo>
                </a:path>
              </a:pathLst>
            </a:custGeom>
            <a:ln w="3530">
              <a:solidFill>
                <a:srgbClr val="565659"/>
              </a:solidFill>
            </a:ln>
          </p:spPr>
          <p:txBody>
            <a:bodyPr wrap="square" lIns="0" tIns="0" rIns="0" bIns="0" rtlCol="0"/>
            <a:lstStyle/>
            <a:p/>
          </p:txBody>
        </p:sp>
        <p:sp>
          <p:nvSpPr>
            <p:cNvPr id="347" name="object 347" descr=""/>
            <p:cNvSpPr/>
            <p:nvPr/>
          </p:nvSpPr>
          <p:spPr>
            <a:xfrm>
              <a:off x="5152171" y="8361476"/>
              <a:ext cx="14604" cy="9525"/>
            </a:xfrm>
            <a:custGeom>
              <a:avLst/>
              <a:gdLst/>
              <a:ahLst/>
              <a:cxnLst/>
              <a:rect l="l" t="t" r="r" b="b"/>
              <a:pathLst>
                <a:path w="14604" h="9525">
                  <a:moveTo>
                    <a:pt x="0" y="8940"/>
                  </a:moveTo>
                  <a:lnTo>
                    <a:pt x="5029" y="6375"/>
                  </a:lnTo>
                  <a:lnTo>
                    <a:pt x="9817" y="3378"/>
                  </a:lnTo>
                  <a:lnTo>
                    <a:pt x="14350" y="0"/>
                  </a:lnTo>
                </a:path>
              </a:pathLst>
            </a:custGeom>
            <a:ln w="3530">
              <a:solidFill>
                <a:srgbClr val="565659"/>
              </a:solidFill>
            </a:ln>
          </p:spPr>
          <p:txBody>
            <a:bodyPr wrap="square" lIns="0" tIns="0" rIns="0" bIns="0" rtlCol="0"/>
            <a:lstStyle/>
            <a:p/>
          </p:txBody>
        </p:sp>
        <p:sp>
          <p:nvSpPr>
            <p:cNvPr id="348" name="object 348" descr=""/>
            <p:cNvSpPr/>
            <p:nvPr/>
          </p:nvSpPr>
          <p:spPr>
            <a:xfrm>
              <a:off x="5186749" y="8222325"/>
              <a:ext cx="20320" cy="119380"/>
            </a:xfrm>
            <a:custGeom>
              <a:avLst/>
              <a:gdLst/>
              <a:ahLst/>
              <a:cxnLst/>
              <a:rect l="l" t="t" r="r" b="b"/>
              <a:pathLst>
                <a:path w="20320" h="119379">
                  <a:moveTo>
                    <a:pt x="0" y="118922"/>
                  </a:moveTo>
                  <a:lnTo>
                    <a:pt x="14851" y="90488"/>
                  </a:lnTo>
                  <a:lnTo>
                    <a:pt x="19939" y="59580"/>
                  </a:lnTo>
                  <a:lnTo>
                    <a:pt x="15244" y="28613"/>
                  </a:lnTo>
                  <a:lnTo>
                    <a:pt x="749" y="0"/>
                  </a:lnTo>
                </a:path>
              </a:pathLst>
            </a:custGeom>
            <a:ln w="3530">
              <a:solidFill>
                <a:srgbClr val="565659"/>
              </a:solidFill>
            </a:ln>
          </p:spPr>
          <p:txBody>
            <a:bodyPr wrap="square" lIns="0" tIns="0" rIns="0" bIns="0" rtlCol="0"/>
            <a:lstStyle/>
            <a:p/>
          </p:txBody>
        </p:sp>
        <p:sp>
          <p:nvSpPr>
            <p:cNvPr id="349" name="object 349" descr=""/>
            <p:cNvSpPr/>
            <p:nvPr/>
          </p:nvSpPr>
          <p:spPr>
            <a:xfrm>
              <a:off x="5017173" y="8222321"/>
              <a:ext cx="8890" cy="13970"/>
            </a:xfrm>
            <a:custGeom>
              <a:avLst/>
              <a:gdLst/>
              <a:ahLst/>
              <a:cxnLst/>
              <a:rect l="l" t="t" r="r" b="b"/>
              <a:pathLst>
                <a:path w="8889" h="13970">
                  <a:moveTo>
                    <a:pt x="8445" y="0"/>
                  </a:moveTo>
                  <a:lnTo>
                    <a:pt x="5257" y="4368"/>
                  </a:lnTo>
                  <a:lnTo>
                    <a:pt x="2438" y="8991"/>
                  </a:lnTo>
                  <a:lnTo>
                    <a:pt x="0" y="13817"/>
                  </a:lnTo>
                </a:path>
              </a:pathLst>
            </a:custGeom>
            <a:ln w="3530">
              <a:solidFill>
                <a:srgbClr val="565659"/>
              </a:solidFill>
            </a:ln>
          </p:spPr>
          <p:txBody>
            <a:bodyPr wrap="square" lIns="0" tIns="0" rIns="0" bIns="0" rtlCol="0"/>
            <a:lstStyle/>
            <a:p/>
          </p:txBody>
        </p:sp>
        <p:sp>
          <p:nvSpPr>
            <p:cNvPr id="350" name="object 350" descr=""/>
            <p:cNvSpPr/>
            <p:nvPr/>
          </p:nvSpPr>
          <p:spPr>
            <a:xfrm>
              <a:off x="5017171" y="8326414"/>
              <a:ext cx="9525" cy="15240"/>
            </a:xfrm>
            <a:custGeom>
              <a:avLst/>
              <a:gdLst/>
              <a:ahLst/>
              <a:cxnLst/>
              <a:rect l="l" t="t" r="r" b="b"/>
              <a:pathLst>
                <a:path w="9525" h="15240">
                  <a:moveTo>
                    <a:pt x="0" y="0"/>
                  </a:moveTo>
                  <a:lnTo>
                    <a:pt x="2628" y="5207"/>
                  </a:lnTo>
                  <a:lnTo>
                    <a:pt x="5702" y="10160"/>
                  </a:lnTo>
                  <a:lnTo>
                    <a:pt x="9194" y="14833"/>
                  </a:lnTo>
                </a:path>
              </a:pathLst>
            </a:custGeom>
            <a:ln w="3530">
              <a:solidFill>
                <a:srgbClr val="565659"/>
              </a:solidFill>
            </a:ln>
          </p:spPr>
          <p:txBody>
            <a:bodyPr wrap="square" lIns="0" tIns="0" rIns="0" bIns="0" rtlCol="0"/>
            <a:lstStyle/>
            <a:p/>
          </p:txBody>
        </p:sp>
        <p:sp>
          <p:nvSpPr>
            <p:cNvPr id="351" name="object 351" descr=""/>
            <p:cNvSpPr/>
            <p:nvPr/>
          </p:nvSpPr>
          <p:spPr>
            <a:xfrm>
              <a:off x="5069039" y="8425347"/>
              <a:ext cx="635" cy="1905"/>
            </a:xfrm>
            <a:custGeom>
              <a:avLst/>
              <a:gdLst/>
              <a:ahLst/>
              <a:cxnLst/>
              <a:rect l="l" t="t" r="r" b="b"/>
              <a:pathLst>
                <a:path w="635" h="1904">
                  <a:moveTo>
                    <a:pt x="495" y="0"/>
                  </a:moveTo>
                  <a:lnTo>
                    <a:pt x="139" y="368"/>
                  </a:lnTo>
                  <a:lnTo>
                    <a:pt x="0" y="889"/>
                  </a:lnTo>
                  <a:lnTo>
                    <a:pt x="126" y="1371"/>
                  </a:lnTo>
                </a:path>
              </a:pathLst>
            </a:custGeom>
            <a:ln w="3530">
              <a:solidFill>
                <a:srgbClr val="565659"/>
              </a:solidFill>
            </a:ln>
          </p:spPr>
          <p:txBody>
            <a:bodyPr wrap="square" lIns="0" tIns="0" rIns="0" bIns="0" rtlCol="0"/>
            <a:lstStyle/>
            <a:p/>
          </p:txBody>
        </p:sp>
        <p:sp>
          <p:nvSpPr>
            <p:cNvPr id="352" name="object 352" descr=""/>
            <p:cNvSpPr/>
            <p:nvPr/>
          </p:nvSpPr>
          <p:spPr>
            <a:xfrm>
              <a:off x="5069163" y="8426724"/>
              <a:ext cx="1270" cy="1270"/>
            </a:xfrm>
            <a:custGeom>
              <a:avLst/>
              <a:gdLst/>
              <a:ahLst/>
              <a:cxnLst/>
              <a:rect l="l" t="t" r="r" b="b"/>
              <a:pathLst>
                <a:path w="1270" h="1270">
                  <a:moveTo>
                    <a:pt x="0" y="0"/>
                  </a:moveTo>
                  <a:lnTo>
                    <a:pt x="139" y="495"/>
                  </a:lnTo>
                  <a:lnTo>
                    <a:pt x="520" y="876"/>
                  </a:lnTo>
                  <a:lnTo>
                    <a:pt x="1016" y="1016"/>
                  </a:lnTo>
                </a:path>
              </a:pathLst>
            </a:custGeom>
            <a:ln w="3530">
              <a:solidFill>
                <a:srgbClr val="565659"/>
              </a:solidFill>
            </a:ln>
          </p:spPr>
          <p:txBody>
            <a:bodyPr wrap="square" lIns="0" tIns="0" rIns="0" bIns="0" rtlCol="0"/>
            <a:lstStyle/>
            <a:p/>
          </p:txBody>
        </p:sp>
        <p:sp>
          <p:nvSpPr>
            <p:cNvPr id="353" name="object 353" descr=""/>
            <p:cNvSpPr/>
            <p:nvPr/>
          </p:nvSpPr>
          <p:spPr>
            <a:xfrm>
              <a:off x="5070913" y="8424989"/>
              <a:ext cx="1270" cy="1270"/>
            </a:xfrm>
            <a:custGeom>
              <a:avLst/>
              <a:gdLst/>
              <a:ahLst/>
              <a:cxnLst/>
              <a:rect l="l" t="t" r="r" b="b"/>
              <a:pathLst>
                <a:path w="1270" h="1270">
                  <a:moveTo>
                    <a:pt x="1003" y="1003"/>
                  </a:moveTo>
                  <a:lnTo>
                    <a:pt x="876" y="508"/>
                  </a:lnTo>
                  <a:lnTo>
                    <a:pt x="495" y="127"/>
                  </a:lnTo>
                  <a:lnTo>
                    <a:pt x="0" y="0"/>
                  </a:lnTo>
                </a:path>
              </a:pathLst>
            </a:custGeom>
            <a:ln w="3530">
              <a:solidFill>
                <a:srgbClr val="565659"/>
              </a:solidFill>
            </a:ln>
          </p:spPr>
          <p:txBody>
            <a:bodyPr wrap="square" lIns="0" tIns="0" rIns="0" bIns="0" rtlCol="0"/>
            <a:lstStyle/>
            <a:p/>
          </p:txBody>
        </p:sp>
        <p:sp>
          <p:nvSpPr>
            <p:cNvPr id="354" name="object 354" descr=""/>
            <p:cNvSpPr/>
            <p:nvPr/>
          </p:nvSpPr>
          <p:spPr>
            <a:xfrm>
              <a:off x="5090148" y="8373940"/>
              <a:ext cx="1270" cy="1270"/>
            </a:xfrm>
            <a:custGeom>
              <a:avLst/>
              <a:gdLst/>
              <a:ahLst/>
              <a:cxnLst/>
              <a:rect l="l" t="t" r="r" b="b"/>
              <a:pathLst>
                <a:path w="1270" h="1270">
                  <a:moveTo>
                    <a:pt x="1015" y="0"/>
                  </a:moveTo>
                  <a:lnTo>
                    <a:pt x="520" y="139"/>
                  </a:lnTo>
                  <a:lnTo>
                    <a:pt x="139" y="520"/>
                  </a:lnTo>
                  <a:lnTo>
                    <a:pt x="0" y="1016"/>
                  </a:lnTo>
                </a:path>
              </a:pathLst>
            </a:custGeom>
            <a:ln w="3530">
              <a:solidFill>
                <a:srgbClr val="565659"/>
              </a:solidFill>
            </a:ln>
          </p:spPr>
          <p:txBody>
            <a:bodyPr wrap="square" lIns="0" tIns="0" rIns="0" bIns="0" rtlCol="0"/>
            <a:lstStyle/>
            <a:p/>
          </p:txBody>
        </p:sp>
        <p:sp>
          <p:nvSpPr>
            <p:cNvPr id="355" name="object 355" descr=""/>
            <p:cNvSpPr/>
            <p:nvPr/>
          </p:nvSpPr>
          <p:spPr>
            <a:xfrm>
              <a:off x="5090020" y="8374957"/>
              <a:ext cx="635" cy="1905"/>
            </a:xfrm>
            <a:custGeom>
              <a:avLst/>
              <a:gdLst/>
              <a:ahLst/>
              <a:cxnLst/>
              <a:rect l="l" t="t" r="r" b="b"/>
              <a:pathLst>
                <a:path w="635" h="1904">
                  <a:moveTo>
                    <a:pt x="126" y="0"/>
                  </a:moveTo>
                  <a:lnTo>
                    <a:pt x="0" y="482"/>
                  </a:lnTo>
                  <a:lnTo>
                    <a:pt x="139" y="1015"/>
                  </a:lnTo>
                  <a:lnTo>
                    <a:pt x="495" y="1371"/>
                  </a:lnTo>
                </a:path>
              </a:pathLst>
            </a:custGeom>
            <a:ln w="3530">
              <a:solidFill>
                <a:srgbClr val="565659"/>
              </a:solidFill>
            </a:ln>
          </p:spPr>
          <p:txBody>
            <a:bodyPr wrap="square" lIns="0" tIns="0" rIns="0" bIns="0" rtlCol="0"/>
            <a:lstStyle/>
            <a:p/>
          </p:txBody>
        </p:sp>
        <p:sp>
          <p:nvSpPr>
            <p:cNvPr id="356" name="object 356" descr=""/>
            <p:cNvSpPr/>
            <p:nvPr/>
          </p:nvSpPr>
          <p:spPr>
            <a:xfrm>
              <a:off x="5070179" y="8427373"/>
              <a:ext cx="1905" cy="635"/>
            </a:xfrm>
            <a:custGeom>
              <a:avLst/>
              <a:gdLst/>
              <a:ahLst/>
              <a:cxnLst/>
              <a:rect l="l" t="t" r="r" b="b"/>
              <a:pathLst>
                <a:path w="1904" h="634">
                  <a:moveTo>
                    <a:pt x="0" y="368"/>
                  </a:moveTo>
                  <a:lnTo>
                    <a:pt x="482" y="495"/>
                  </a:lnTo>
                  <a:lnTo>
                    <a:pt x="1016" y="355"/>
                  </a:lnTo>
                  <a:lnTo>
                    <a:pt x="1371" y="0"/>
                  </a:lnTo>
                </a:path>
              </a:pathLst>
            </a:custGeom>
            <a:ln w="3530">
              <a:solidFill>
                <a:srgbClr val="565659"/>
              </a:solidFill>
            </a:ln>
          </p:spPr>
          <p:txBody>
            <a:bodyPr wrap="square" lIns="0" tIns="0" rIns="0" bIns="0" rtlCol="0"/>
            <a:lstStyle/>
            <a:p/>
          </p:txBody>
        </p:sp>
        <p:sp>
          <p:nvSpPr>
            <p:cNvPr id="357" name="object 357" descr=""/>
            <p:cNvSpPr/>
            <p:nvPr/>
          </p:nvSpPr>
          <p:spPr>
            <a:xfrm>
              <a:off x="5069540" y="8424848"/>
              <a:ext cx="1905" cy="635"/>
            </a:xfrm>
            <a:custGeom>
              <a:avLst/>
              <a:gdLst/>
              <a:ahLst/>
              <a:cxnLst/>
              <a:rect l="l" t="t" r="r" b="b"/>
              <a:pathLst>
                <a:path w="1904" h="634">
                  <a:moveTo>
                    <a:pt x="1371" y="139"/>
                  </a:moveTo>
                  <a:lnTo>
                    <a:pt x="876" y="0"/>
                  </a:lnTo>
                  <a:lnTo>
                    <a:pt x="355" y="139"/>
                  </a:lnTo>
                  <a:lnTo>
                    <a:pt x="0" y="495"/>
                  </a:lnTo>
                </a:path>
              </a:pathLst>
            </a:custGeom>
            <a:ln w="3530">
              <a:solidFill>
                <a:srgbClr val="565659"/>
              </a:solidFill>
            </a:ln>
          </p:spPr>
          <p:txBody>
            <a:bodyPr wrap="square" lIns="0" tIns="0" rIns="0" bIns="0" rtlCol="0"/>
            <a:lstStyle/>
            <a:p/>
          </p:txBody>
        </p:sp>
        <p:sp>
          <p:nvSpPr>
            <p:cNvPr id="358" name="object 358" descr=""/>
            <p:cNvSpPr/>
            <p:nvPr/>
          </p:nvSpPr>
          <p:spPr>
            <a:xfrm>
              <a:off x="5090092" y="8446370"/>
              <a:ext cx="1270" cy="1270"/>
            </a:xfrm>
            <a:custGeom>
              <a:avLst/>
              <a:gdLst/>
              <a:ahLst/>
              <a:cxnLst/>
              <a:rect l="l" t="t" r="r" b="b"/>
              <a:pathLst>
                <a:path w="1270" h="1270">
                  <a:moveTo>
                    <a:pt x="723" y="0"/>
                  </a:moveTo>
                  <a:lnTo>
                    <a:pt x="279" y="266"/>
                  </a:lnTo>
                  <a:lnTo>
                    <a:pt x="0" y="736"/>
                  </a:lnTo>
                  <a:lnTo>
                    <a:pt x="0" y="1244"/>
                  </a:lnTo>
                </a:path>
              </a:pathLst>
            </a:custGeom>
            <a:ln w="3530">
              <a:solidFill>
                <a:srgbClr val="565659"/>
              </a:solidFill>
            </a:ln>
          </p:spPr>
          <p:txBody>
            <a:bodyPr wrap="square" lIns="0" tIns="0" rIns="0" bIns="0" rtlCol="0"/>
            <a:lstStyle/>
            <a:p/>
          </p:txBody>
        </p:sp>
        <p:sp>
          <p:nvSpPr>
            <p:cNvPr id="359" name="object 359" descr=""/>
            <p:cNvSpPr/>
            <p:nvPr/>
          </p:nvSpPr>
          <p:spPr>
            <a:xfrm>
              <a:off x="5119951" y="8446234"/>
              <a:ext cx="1270" cy="1270"/>
            </a:xfrm>
            <a:custGeom>
              <a:avLst/>
              <a:gdLst/>
              <a:ahLst/>
              <a:cxnLst/>
              <a:rect l="l" t="t" r="r" b="b"/>
              <a:pathLst>
                <a:path w="1270" h="1270">
                  <a:moveTo>
                    <a:pt x="1003" y="0"/>
                  </a:moveTo>
                  <a:lnTo>
                    <a:pt x="508" y="126"/>
                  </a:lnTo>
                  <a:lnTo>
                    <a:pt x="127" y="507"/>
                  </a:lnTo>
                  <a:lnTo>
                    <a:pt x="0" y="1003"/>
                  </a:lnTo>
                </a:path>
              </a:pathLst>
            </a:custGeom>
            <a:ln w="3530">
              <a:solidFill>
                <a:srgbClr val="565659"/>
              </a:solidFill>
            </a:ln>
          </p:spPr>
          <p:txBody>
            <a:bodyPr wrap="square" lIns="0" tIns="0" rIns="0" bIns="0" rtlCol="0"/>
            <a:lstStyle/>
            <a:p/>
          </p:txBody>
        </p:sp>
        <p:sp>
          <p:nvSpPr>
            <p:cNvPr id="360" name="object 360" descr=""/>
            <p:cNvSpPr/>
            <p:nvPr/>
          </p:nvSpPr>
          <p:spPr>
            <a:xfrm>
              <a:off x="5071555" y="8425997"/>
              <a:ext cx="635" cy="1905"/>
            </a:xfrm>
            <a:custGeom>
              <a:avLst/>
              <a:gdLst/>
              <a:ahLst/>
              <a:cxnLst/>
              <a:rect l="l" t="t" r="r" b="b"/>
              <a:pathLst>
                <a:path w="635" h="1904">
                  <a:moveTo>
                    <a:pt x="0" y="1371"/>
                  </a:moveTo>
                  <a:lnTo>
                    <a:pt x="355" y="1015"/>
                  </a:lnTo>
                  <a:lnTo>
                    <a:pt x="495" y="495"/>
                  </a:lnTo>
                  <a:lnTo>
                    <a:pt x="355" y="0"/>
                  </a:lnTo>
                </a:path>
              </a:pathLst>
            </a:custGeom>
            <a:ln w="3530">
              <a:solidFill>
                <a:srgbClr val="565659"/>
              </a:solidFill>
            </a:ln>
          </p:spPr>
          <p:txBody>
            <a:bodyPr wrap="square" lIns="0" tIns="0" rIns="0" bIns="0" rtlCol="0"/>
            <a:lstStyle/>
            <a:p/>
          </p:txBody>
        </p:sp>
        <p:sp>
          <p:nvSpPr>
            <p:cNvPr id="361" name="object 361" descr=""/>
            <p:cNvSpPr/>
            <p:nvPr/>
          </p:nvSpPr>
          <p:spPr>
            <a:xfrm>
              <a:off x="5119810" y="8447238"/>
              <a:ext cx="635" cy="1905"/>
            </a:xfrm>
            <a:custGeom>
              <a:avLst/>
              <a:gdLst/>
              <a:ahLst/>
              <a:cxnLst/>
              <a:rect l="l" t="t" r="r" b="b"/>
              <a:pathLst>
                <a:path w="635" h="1904">
                  <a:moveTo>
                    <a:pt x="139" y="0"/>
                  </a:moveTo>
                  <a:lnTo>
                    <a:pt x="0" y="495"/>
                  </a:lnTo>
                  <a:lnTo>
                    <a:pt x="139" y="1016"/>
                  </a:lnTo>
                  <a:lnTo>
                    <a:pt x="495" y="1371"/>
                  </a:lnTo>
                </a:path>
              </a:pathLst>
            </a:custGeom>
            <a:ln w="3530">
              <a:solidFill>
                <a:srgbClr val="565659"/>
              </a:solidFill>
            </a:ln>
          </p:spPr>
          <p:txBody>
            <a:bodyPr wrap="square" lIns="0" tIns="0" rIns="0" bIns="0" rtlCol="0"/>
            <a:lstStyle/>
            <a:p/>
          </p:txBody>
        </p:sp>
        <p:sp>
          <p:nvSpPr>
            <p:cNvPr id="362" name="object 362" descr=""/>
            <p:cNvSpPr/>
            <p:nvPr/>
          </p:nvSpPr>
          <p:spPr>
            <a:xfrm>
              <a:off x="5120309" y="8448615"/>
              <a:ext cx="1905" cy="635"/>
            </a:xfrm>
            <a:custGeom>
              <a:avLst/>
              <a:gdLst/>
              <a:ahLst/>
              <a:cxnLst/>
              <a:rect l="l" t="t" r="r" b="b"/>
              <a:pathLst>
                <a:path w="1904" h="634">
                  <a:moveTo>
                    <a:pt x="0" y="0"/>
                  </a:moveTo>
                  <a:lnTo>
                    <a:pt x="355" y="355"/>
                  </a:lnTo>
                  <a:lnTo>
                    <a:pt x="889" y="495"/>
                  </a:lnTo>
                  <a:lnTo>
                    <a:pt x="1371" y="368"/>
                  </a:lnTo>
                </a:path>
              </a:pathLst>
            </a:custGeom>
            <a:ln w="3530">
              <a:solidFill>
                <a:srgbClr val="565659"/>
              </a:solidFill>
            </a:ln>
          </p:spPr>
          <p:txBody>
            <a:bodyPr wrap="square" lIns="0" tIns="0" rIns="0" bIns="0" rtlCol="0"/>
            <a:lstStyle/>
            <a:p/>
          </p:txBody>
        </p:sp>
        <p:sp>
          <p:nvSpPr>
            <p:cNvPr id="363" name="object 363" descr=""/>
            <p:cNvSpPr/>
            <p:nvPr/>
          </p:nvSpPr>
          <p:spPr>
            <a:xfrm>
              <a:off x="5092238" y="8446366"/>
              <a:ext cx="1270" cy="1270"/>
            </a:xfrm>
            <a:custGeom>
              <a:avLst/>
              <a:gdLst/>
              <a:ahLst/>
              <a:cxnLst/>
              <a:rect l="l" t="t" r="r" b="b"/>
              <a:pathLst>
                <a:path w="1270" h="1270">
                  <a:moveTo>
                    <a:pt x="711" y="1244"/>
                  </a:moveTo>
                  <a:lnTo>
                    <a:pt x="711" y="736"/>
                  </a:lnTo>
                  <a:lnTo>
                    <a:pt x="444" y="266"/>
                  </a:lnTo>
                  <a:lnTo>
                    <a:pt x="0" y="0"/>
                  </a:lnTo>
                </a:path>
              </a:pathLst>
            </a:custGeom>
            <a:ln w="3530">
              <a:solidFill>
                <a:srgbClr val="565659"/>
              </a:solidFill>
            </a:ln>
          </p:spPr>
          <p:txBody>
            <a:bodyPr wrap="square" lIns="0" tIns="0" rIns="0" bIns="0" rtlCol="0"/>
            <a:lstStyle/>
            <a:p/>
          </p:txBody>
        </p:sp>
        <p:sp>
          <p:nvSpPr>
            <p:cNvPr id="364" name="object 364" descr=""/>
            <p:cNvSpPr/>
            <p:nvPr/>
          </p:nvSpPr>
          <p:spPr>
            <a:xfrm>
              <a:off x="5091896" y="8375690"/>
              <a:ext cx="1270" cy="1270"/>
            </a:xfrm>
            <a:custGeom>
              <a:avLst/>
              <a:gdLst/>
              <a:ahLst/>
              <a:cxnLst/>
              <a:rect l="l" t="t" r="r" b="b"/>
              <a:pathLst>
                <a:path w="1270" h="1270">
                  <a:moveTo>
                    <a:pt x="0" y="1003"/>
                  </a:moveTo>
                  <a:lnTo>
                    <a:pt x="495" y="876"/>
                  </a:lnTo>
                  <a:lnTo>
                    <a:pt x="876" y="495"/>
                  </a:lnTo>
                  <a:lnTo>
                    <a:pt x="1003" y="0"/>
                  </a:lnTo>
                </a:path>
              </a:pathLst>
            </a:custGeom>
            <a:ln w="3530">
              <a:solidFill>
                <a:srgbClr val="565659"/>
              </a:solidFill>
            </a:ln>
          </p:spPr>
          <p:txBody>
            <a:bodyPr wrap="square" lIns="0" tIns="0" rIns="0" bIns="0" rtlCol="0"/>
            <a:lstStyle/>
            <a:p/>
          </p:txBody>
        </p:sp>
        <p:sp>
          <p:nvSpPr>
            <p:cNvPr id="365" name="object 365" descr=""/>
            <p:cNvSpPr/>
            <p:nvPr/>
          </p:nvSpPr>
          <p:spPr>
            <a:xfrm>
              <a:off x="5092544" y="8374317"/>
              <a:ext cx="635" cy="1905"/>
            </a:xfrm>
            <a:custGeom>
              <a:avLst/>
              <a:gdLst/>
              <a:ahLst/>
              <a:cxnLst/>
              <a:rect l="l" t="t" r="r" b="b"/>
              <a:pathLst>
                <a:path w="635" h="1904">
                  <a:moveTo>
                    <a:pt x="355" y="1371"/>
                  </a:moveTo>
                  <a:lnTo>
                    <a:pt x="495" y="889"/>
                  </a:lnTo>
                  <a:lnTo>
                    <a:pt x="355" y="355"/>
                  </a:lnTo>
                  <a:lnTo>
                    <a:pt x="0" y="0"/>
                  </a:lnTo>
                </a:path>
              </a:pathLst>
            </a:custGeom>
            <a:ln w="3530">
              <a:solidFill>
                <a:srgbClr val="565659"/>
              </a:solidFill>
            </a:ln>
          </p:spPr>
          <p:txBody>
            <a:bodyPr wrap="square" lIns="0" tIns="0" rIns="0" bIns="0" rtlCol="0"/>
            <a:lstStyle/>
            <a:p/>
          </p:txBody>
        </p:sp>
        <p:sp>
          <p:nvSpPr>
            <p:cNvPr id="366" name="object 366" descr=""/>
            <p:cNvSpPr/>
            <p:nvPr/>
          </p:nvSpPr>
          <p:spPr>
            <a:xfrm>
              <a:off x="5091169" y="8373817"/>
              <a:ext cx="1905" cy="635"/>
            </a:xfrm>
            <a:custGeom>
              <a:avLst/>
              <a:gdLst/>
              <a:ahLst/>
              <a:cxnLst/>
              <a:rect l="l" t="t" r="r" b="b"/>
              <a:pathLst>
                <a:path w="1904" h="634">
                  <a:moveTo>
                    <a:pt x="1371" y="495"/>
                  </a:moveTo>
                  <a:lnTo>
                    <a:pt x="1016" y="139"/>
                  </a:lnTo>
                  <a:lnTo>
                    <a:pt x="482" y="0"/>
                  </a:lnTo>
                  <a:lnTo>
                    <a:pt x="0" y="126"/>
                  </a:lnTo>
                </a:path>
              </a:pathLst>
            </a:custGeom>
            <a:ln w="3530">
              <a:solidFill>
                <a:srgbClr val="565659"/>
              </a:solidFill>
            </a:ln>
          </p:spPr>
          <p:txBody>
            <a:bodyPr wrap="square" lIns="0" tIns="0" rIns="0" bIns="0" rtlCol="0"/>
            <a:lstStyle/>
            <a:p/>
          </p:txBody>
        </p:sp>
        <p:sp>
          <p:nvSpPr>
            <p:cNvPr id="367" name="object 367" descr=""/>
            <p:cNvSpPr/>
            <p:nvPr/>
          </p:nvSpPr>
          <p:spPr>
            <a:xfrm>
              <a:off x="5119895" y="8374089"/>
              <a:ext cx="1270" cy="1270"/>
            </a:xfrm>
            <a:custGeom>
              <a:avLst/>
              <a:gdLst/>
              <a:ahLst/>
              <a:cxnLst/>
              <a:rect l="l" t="t" r="r" b="b"/>
              <a:pathLst>
                <a:path w="1270" h="1270">
                  <a:moveTo>
                    <a:pt x="711" y="0"/>
                  </a:moveTo>
                  <a:lnTo>
                    <a:pt x="279" y="253"/>
                  </a:lnTo>
                  <a:lnTo>
                    <a:pt x="0" y="723"/>
                  </a:lnTo>
                  <a:lnTo>
                    <a:pt x="0" y="1231"/>
                  </a:lnTo>
                </a:path>
              </a:pathLst>
            </a:custGeom>
            <a:ln w="3530">
              <a:solidFill>
                <a:srgbClr val="565659"/>
              </a:solidFill>
            </a:ln>
          </p:spPr>
          <p:txBody>
            <a:bodyPr wrap="square" lIns="0" tIns="0" rIns="0" bIns="0" rtlCol="0"/>
            <a:lstStyle/>
            <a:p/>
          </p:txBody>
        </p:sp>
        <p:sp>
          <p:nvSpPr>
            <p:cNvPr id="368" name="object 368" descr=""/>
            <p:cNvSpPr/>
            <p:nvPr/>
          </p:nvSpPr>
          <p:spPr>
            <a:xfrm>
              <a:off x="5120606" y="8376556"/>
              <a:ext cx="1905" cy="635"/>
            </a:xfrm>
            <a:custGeom>
              <a:avLst/>
              <a:gdLst/>
              <a:ahLst/>
              <a:cxnLst/>
              <a:rect l="l" t="t" r="r" b="b"/>
              <a:pathLst>
                <a:path w="1904" h="634">
                  <a:moveTo>
                    <a:pt x="0" y="0"/>
                  </a:moveTo>
                  <a:lnTo>
                    <a:pt x="444" y="253"/>
                  </a:lnTo>
                  <a:lnTo>
                    <a:pt x="990" y="253"/>
                  </a:lnTo>
                  <a:lnTo>
                    <a:pt x="1422" y="0"/>
                  </a:lnTo>
                </a:path>
              </a:pathLst>
            </a:custGeom>
            <a:ln w="3530">
              <a:solidFill>
                <a:srgbClr val="565659"/>
              </a:solidFill>
            </a:ln>
          </p:spPr>
          <p:txBody>
            <a:bodyPr wrap="square" lIns="0" tIns="0" rIns="0" bIns="0" rtlCol="0"/>
            <a:lstStyle/>
            <a:p/>
          </p:txBody>
        </p:sp>
        <p:sp>
          <p:nvSpPr>
            <p:cNvPr id="369" name="object 369" descr=""/>
            <p:cNvSpPr/>
            <p:nvPr/>
          </p:nvSpPr>
          <p:spPr>
            <a:xfrm>
              <a:off x="5090821" y="8446116"/>
              <a:ext cx="1905" cy="635"/>
            </a:xfrm>
            <a:custGeom>
              <a:avLst/>
              <a:gdLst/>
              <a:ahLst/>
              <a:cxnLst/>
              <a:rect l="l" t="t" r="r" b="b"/>
              <a:pathLst>
                <a:path w="1904" h="634">
                  <a:moveTo>
                    <a:pt x="1422" y="254"/>
                  </a:moveTo>
                  <a:lnTo>
                    <a:pt x="977" y="0"/>
                  </a:lnTo>
                  <a:lnTo>
                    <a:pt x="431" y="0"/>
                  </a:lnTo>
                  <a:lnTo>
                    <a:pt x="0" y="254"/>
                  </a:lnTo>
                </a:path>
              </a:pathLst>
            </a:custGeom>
            <a:ln w="3530">
              <a:solidFill>
                <a:srgbClr val="565659"/>
              </a:solidFill>
            </a:ln>
          </p:spPr>
          <p:txBody>
            <a:bodyPr wrap="square" lIns="0" tIns="0" rIns="0" bIns="0" rtlCol="0"/>
            <a:lstStyle/>
            <a:p/>
          </p:txBody>
        </p:sp>
        <p:sp>
          <p:nvSpPr>
            <p:cNvPr id="370" name="object 370" descr=""/>
            <p:cNvSpPr/>
            <p:nvPr/>
          </p:nvSpPr>
          <p:spPr>
            <a:xfrm>
              <a:off x="5090519" y="8376334"/>
              <a:ext cx="1905" cy="635"/>
            </a:xfrm>
            <a:custGeom>
              <a:avLst/>
              <a:gdLst/>
              <a:ahLst/>
              <a:cxnLst/>
              <a:rect l="l" t="t" r="r" b="b"/>
              <a:pathLst>
                <a:path w="1904" h="634">
                  <a:moveTo>
                    <a:pt x="0" y="0"/>
                  </a:moveTo>
                  <a:lnTo>
                    <a:pt x="355" y="355"/>
                  </a:lnTo>
                  <a:lnTo>
                    <a:pt x="876" y="495"/>
                  </a:lnTo>
                  <a:lnTo>
                    <a:pt x="1371" y="355"/>
                  </a:lnTo>
                </a:path>
              </a:pathLst>
            </a:custGeom>
            <a:ln w="3530">
              <a:solidFill>
                <a:srgbClr val="565659"/>
              </a:solidFill>
            </a:ln>
          </p:spPr>
          <p:txBody>
            <a:bodyPr wrap="square" lIns="0" tIns="0" rIns="0" bIns="0" rtlCol="0"/>
            <a:lstStyle/>
            <a:p/>
          </p:txBody>
        </p:sp>
        <p:sp>
          <p:nvSpPr>
            <p:cNvPr id="371" name="object 371" descr=""/>
            <p:cNvSpPr/>
            <p:nvPr/>
          </p:nvSpPr>
          <p:spPr>
            <a:xfrm>
              <a:off x="5090097" y="8447610"/>
              <a:ext cx="1270" cy="1270"/>
            </a:xfrm>
            <a:custGeom>
              <a:avLst/>
              <a:gdLst/>
              <a:ahLst/>
              <a:cxnLst/>
              <a:rect l="l" t="t" r="r" b="b"/>
              <a:pathLst>
                <a:path w="1270" h="1270">
                  <a:moveTo>
                    <a:pt x="0" y="0"/>
                  </a:moveTo>
                  <a:lnTo>
                    <a:pt x="0" y="508"/>
                  </a:lnTo>
                  <a:lnTo>
                    <a:pt x="266" y="977"/>
                  </a:lnTo>
                  <a:lnTo>
                    <a:pt x="723" y="1231"/>
                  </a:lnTo>
                </a:path>
              </a:pathLst>
            </a:custGeom>
            <a:ln w="3530">
              <a:solidFill>
                <a:srgbClr val="565659"/>
              </a:solidFill>
            </a:ln>
          </p:spPr>
          <p:txBody>
            <a:bodyPr wrap="square" lIns="0" tIns="0" rIns="0" bIns="0" rtlCol="0"/>
            <a:lstStyle/>
            <a:p/>
          </p:txBody>
        </p:sp>
        <p:sp>
          <p:nvSpPr>
            <p:cNvPr id="372" name="object 372" descr=""/>
            <p:cNvSpPr/>
            <p:nvPr/>
          </p:nvSpPr>
          <p:spPr>
            <a:xfrm>
              <a:off x="5069044" y="8395855"/>
              <a:ext cx="635" cy="1905"/>
            </a:xfrm>
            <a:custGeom>
              <a:avLst/>
              <a:gdLst/>
              <a:ahLst/>
              <a:cxnLst/>
              <a:rect l="l" t="t" r="r" b="b"/>
              <a:pathLst>
                <a:path w="635" h="1904">
                  <a:moveTo>
                    <a:pt x="266" y="0"/>
                  </a:moveTo>
                  <a:lnTo>
                    <a:pt x="0" y="444"/>
                  </a:lnTo>
                  <a:lnTo>
                    <a:pt x="0" y="977"/>
                  </a:lnTo>
                  <a:lnTo>
                    <a:pt x="266" y="1422"/>
                  </a:lnTo>
                </a:path>
              </a:pathLst>
            </a:custGeom>
            <a:ln w="3530">
              <a:solidFill>
                <a:srgbClr val="565659"/>
              </a:solidFill>
            </a:ln>
          </p:spPr>
          <p:txBody>
            <a:bodyPr wrap="square" lIns="0" tIns="0" rIns="0" bIns="0" rtlCol="0"/>
            <a:lstStyle/>
            <a:p/>
          </p:txBody>
        </p:sp>
        <p:sp>
          <p:nvSpPr>
            <p:cNvPr id="373" name="object 373" descr=""/>
            <p:cNvSpPr/>
            <p:nvPr/>
          </p:nvSpPr>
          <p:spPr>
            <a:xfrm>
              <a:off x="5069311" y="8397282"/>
              <a:ext cx="1270" cy="1270"/>
            </a:xfrm>
            <a:custGeom>
              <a:avLst/>
              <a:gdLst/>
              <a:ahLst/>
              <a:cxnLst/>
              <a:rect l="l" t="t" r="r" b="b"/>
              <a:pathLst>
                <a:path w="1270" h="1270">
                  <a:moveTo>
                    <a:pt x="0" y="0"/>
                  </a:moveTo>
                  <a:lnTo>
                    <a:pt x="254" y="431"/>
                  </a:lnTo>
                  <a:lnTo>
                    <a:pt x="723" y="711"/>
                  </a:lnTo>
                  <a:lnTo>
                    <a:pt x="1231" y="711"/>
                  </a:lnTo>
                </a:path>
              </a:pathLst>
            </a:custGeom>
            <a:ln w="3530">
              <a:solidFill>
                <a:srgbClr val="565659"/>
              </a:solidFill>
            </a:ln>
          </p:spPr>
          <p:txBody>
            <a:bodyPr wrap="square" lIns="0" tIns="0" rIns="0" bIns="0" rtlCol="0"/>
            <a:lstStyle/>
            <a:p/>
          </p:txBody>
        </p:sp>
        <p:sp>
          <p:nvSpPr>
            <p:cNvPr id="374" name="object 374" descr=""/>
            <p:cNvSpPr/>
            <p:nvPr/>
          </p:nvSpPr>
          <p:spPr>
            <a:xfrm>
              <a:off x="5070539" y="8397276"/>
              <a:ext cx="1270" cy="1270"/>
            </a:xfrm>
            <a:custGeom>
              <a:avLst/>
              <a:gdLst/>
              <a:ahLst/>
              <a:cxnLst/>
              <a:rect l="l" t="t" r="r" b="b"/>
              <a:pathLst>
                <a:path w="1270" h="1270">
                  <a:moveTo>
                    <a:pt x="0" y="711"/>
                  </a:moveTo>
                  <a:lnTo>
                    <a:pt x="508" y="711"/>
                  </a:lnTo>
                  <a:lnTo>
                    <a:pt x="977" y="444"/>
                  </a:lnTo>
                  <a:lnTo>
                    <a:pt x="1244" y="0"/>
                  </a:lnTo>
                </a:path>
              </a:pathLst>
            </a:custGeom>
            <a:ln w="3530">
              <a:solidFill>
                <a:srgbClr val="565659"/>
              </a:solidFill>
            </a:ln>
          </p:spPr>
          <p:txBody>
            <a:bodyPr wrap="square" lIns="0" tIns="0" rIns="0" bIns="0" rtlCol="0"/>
            <a:lstStyle/>
            <a:p/>
          </p:txBody>
        </p:sp>
        <p:sp>
          <p:nvSpPr>
            <p:cNvPr id="375" name="object 375" descr=""/>
            <p:cNvSpPr/>
            <p:nvPr/>
          </p:nvSpPr>
          <p:spPr>
            <a:xfrm>
              <a:off x="5071779" y="8395859"/>
              <a:ext cx="635" cy="1905"/>
            </a:xfrm>
            <a:custGeom>
              <a:avLst/>
              <a:gdLst/>
              <a:ahLst/>
              <a:cxnLst/>
              <a:rect l="l" t="t" r="r" b="b"/>
              <a:pathLst>
                <a:path w="635" h="1904">
                  <a:moveTo>
                    <a:pt x="0" y="1422"/>
                  </a:moveTo>
                  <a:lnTo>
                    <a:pt x="254" y="977"/>
                  </a:lnTo>
                  <a:lnTo>
                    <a:pt x="254" y="444"/>
                  </a:lnTo>
                  <a:lnTo>
                    <a:pt x="0" y="0"/>
                  </a:lnTo>
                </a:path>
              </a:pathLst>
            </a:custGeom>
            <a:ln w="3530">
              <a:solidFill>
                <a:srgbClr val="565659"/>
              </a:solidFill>
            </a:ln>
          </p:spPr>
          <p:txBody>
            <a:bodyPr wrap="square" lIns="0" tIns="0" rIns="0" bIns="0" rtlCol="0"/>
            <a:lstStyle/>
            <a:p/>
          </p:txBody>
        </p:sp>
        <p:sp>
          <p:nvSpPr>
            <p:cNvPr id="376" name="object 376" descr=""/>
            <p:cNvSpPr/>
            <p:nvPr/>
          </p:nvSpPr>
          <p:spPr>
            <a:xfrm>
              <a:off x="5142571" y="8427067"/>
              <a:ext cx="1270" cy="1270"/>
            </a:xfrm>
            <a:custGeom>
              <a:avLst/>
              <a:gdLst/>
              <a:ahLst/>
              <a:cxnLst/>
              <a:rect l="l" t="t" r="r" b="b"/>
              <a:pathLst>
                <a:path w="1270" h="1270">
                  <a:moveTo>
                    <a:pt x="0" y="723"/>
                  </a:moveTo>
                  <a:lnTo>
                    <a:pt x="508" y="723"/>
                  </a:lnTo>
                  <a:lnTo>
                    <a:pt x="977" y="457"/>
                  </a:lnTo>
                  <a:lnTo>
                    <a:pt x="1231" y="0"/>
                  </a:lnTo>
                </a:path>
              </a:pathLst>
            </a:custGeom>
            <a:ln w="3530">
              <a:solidFill>
                <a:srgbClr val="565659"/>
              </a:solidFill>
            </a:ln>
          </p:spPr>
          <p:txBody>
            <a:bodyPr wrap="square" lIns="0" tIns="0" rIns="0" bIns="0" rtlCol="0"/>
            <a:lstStyle/>
            <a:p/>
          </p:txBody>
        </p:sp>
        <p:sp>
          <p:nvSpPr>
            <p:cNvPr id="377" name="object 377" descr=""/>
            <p:cNvSpPr/>
            <p:nvPr/>
          </p:nvSpPr>
          <p:spPr>
            <a:xfrm>
              <a:off x="5143799" y="8425650"/>
              <a:ext cx="635" cy="1905"/>
            </a:xfrm>
            <a:custGeom>
              <a:avLst/>
              <a:gdLst/>
              <a:ahLst/>
              <a:cxnLst/>
              <a:rect l="l" t="t" r="r" b="b"/>
              <a:pathLst>
                <a:path w="635" h="1904">
                  <a:moveTo>
                    <a:pt x="0" y="1422"/>
                  </a:moveTo>
                  <a:lnTo>
                    <a:pt x="266" y="990"/>
                  </a:lnTo>
                  <a:lnTo>
                    <a:pt x="266" y="444"/>
                  </a:lnTo>
                  <a:lnTo>
                    <a:pt x="0" y="0"/>
                  </a:lnTo>
                </a:path>
              </a:pathLst>
            </a:custGeom>
            <a:ln w="3530">
              <a:solidFill>
                <a:srgbClr val="565659"/>
              </a:solidFill>
            </a:ln>
          </p:spPr>
          <p:txBody>
            <a:bodyPr wrap="square" lIns="0" tIns="0" rIns="0" bIns="0" rtlCol="0"/>
            <a:lstStyle/>
            <a:p/>
          </p:txBody>
        </p:sp>
        <p:sp>
          <p:nvSpPr>
            <p:cNvPr id="378" name="object 378" descr=""/>
            <p:cNvSpPr/>
            <p:nvPr/>
          </p:nvSpPr>
          <p:spPr>
            <a:xfrm>
              <a:off x="5142567" y="8424935"/>
              <a:ext cx="1270" cy="1270"/>
            </a:xfrm>
            <a:custGeom>
              <a:avLst/>
              <a:gdLst/>
              <a:ahLst/>
              <a:cxnLst/>
              <a:rect l="l" t="t" r="r" b="b"/>
              <a:pathLst>
                <a:path w="1270" h="1270">
                  <a:moveTo>
                    <a:pt x="1231" y="711"/>
                  </a:moveTo>
                  <a:lnTo>
                    <a:pt x="977" y="279"/>
                  </a:lnTo>
                  <a:lnTo>
                    <a:pt x="507" y="0"/>
                  </a:lnTo>
                  <a:lnTo>
                    <a:pt x="0" y="0"/>
                  </a:lnTo>
                </a:path>
              </a:pathLst>
            </a:custGeom>
            <a:ln w="3530">
              <a:solidFill>
                <a:srgbClr val="565659"/>
              </a:solidFill>
            </a:ln>
          </p:spPr>
          <p:txBody>
            <a:bodyPr wrap="square" lIns="0" tIns="0" rIns="0" bIns="0" rtlCol="0"/>
            <a:lstStyle/>
            <a:p/>
          </p:txBody>
        </p:sp>
        <p:sp>
          <p:nvSpPr>
            <p:cNvPr id="379" name="object 379" descr=""/>
            <p:cNvSpPr/>
            <p:nvPr/>
          </p:nvSpPr>
          <p:spPr>
            <a:xfrm>
              <a:off x="5141326" y="8424938"/>
              <a:ext cx="1270" cy="1270"/>
            </a:xfrm>
            <a:custGeom>
              <a:avLst/>
              <a:gdLst/>
              <a:ahLst/>
              <a:cxnLst/>
              <a:rect l="l" t="t" r="r" b="b"/>
              <a:pathLst>
                <a:path w="1270" h="1270">
                  <a:moveTo>
                    <a:pt x="1244" y="0"/>
                  </a:moveTo>
                  <a:lnTo>
                    <a:pt x="736" y="0"/>
                  </a:lnTo>
                  <a:lnTo>
                    <a:pt x="266" y="266"/>
                  </a:lnTo>
                  <a:lnTo>
                    <a:pt x="0" y="711"/>
                  </a:lnTo>
                </a:path>
              </a:pathLst>
            </a:custGeom>
            <a:ln w="3530">
              <a:solidFill>
                <a:srgbClr val="565659"/>
              </a:solidFill>
            </a:ln>
          </p:spPr>
          <p:txBody>
            <a:bodyPr wrap="square" lIns="0" tIns="0" rIns="0" bIns="0" rtlCol="0"/>
            <a:lstStyle/>
            <a:p/>
          </p:txBody>
        </p:sp>
        <p:sp>
          <p:nvSpPr>
            <p:cNvPr id="380" name="object 380" descr=""/>
            <p:cNvSpPr/>
            <p:nvPr/>
          </p:nvSpPr>
          <p:spPr>
            <a:xfrm>
              <a:off x="5092244" y="8447605"/>
              <a:ext cx="1270" cy="1270"/>
            </a:xfrm>
            <a:custGeom>
              <a:avLst/>
              <a:gdLst/>
              <a:ahLst/>
              <a:cxnLst/>
              <a:rect l="l" t="t" r="r" b="b"/>
              <a:pathLst>
                <a:path w="1270" h="1270">
                  <a:moveTo>
                    <a:pt x="0" y="1231"/>
                  </a:moveTo>
                  <a:lnTo>
                    <a:pt x="431" y="977"/>
                  </a:lnTo>
                  <a:lnTo>
                    <a:pt x="711" y="508"/>
                  </a:lnTo>
                  <a:lnTo>
                    <a:pt x="711" y="0"/>
                  </a:lnTo>
                </a:path>
              </a:pathLst>
            </a:custGeom>
            <a:ln w="3530">
              <a:solidFill>
                <a:srgbClr val="565659"/>
              </a:solidFill>
            </a:ln>
          </p:spPr>
          <p:txBody>
            <a:bodyPr wrap="square" lIns="0" tIns="0" rIns="0" bIns="0" rtlCol="0"/>
            <a:lstStyle/>
            <a:p/>
          </p:txBody>
        </p:sp>
        <p:sp>
          <p:nvSpPr>
            <p:cNvPr id="381" name="object 381" descr=""/>
            <p:cNvSpPr/>
            <p:nvPr/>
          </p:nvSpPr>
          <p:spPr>
            <a:xfrm>
              <a:off x="5069307" y="8395148"/>
              <a:ext cx="1270" cy="1270"/>
            </a:xfrm>
            <a:custGeom>
              <a:avLst/>
              <a:gdLst/>
              <a:ahLst/>
              <a:cxnLst/>
              <a:rect l="l" t="t" r="r" b="b"/>
              <a:pathLst>
                <a:path w="1270" h="1270">
                  <a:moveTo>
                    <a:pt x="1231" y="0"/>
                  </a:moveTo>
                  <a:lnTo>
                    <a:pt x="723" y="0"/>
                  </a:lnTo>
                  <a:lnTo>
                    <a:pt x="253" y="266"/>
                  </a:lnTo>
                  <a:lnTo>
                    <a:pt x="0" y="711"/>
                  </a:lnTo>
                </a:path>
              </a:pathLst>
            </a:custGeom>
            <a:ln w="3530">
              <a:solidFill>
                <a:srgbClr val="565659"/>
              </a:solidFill>
            </a:ln>
          </p:spPr>
          <p:txBody>
            <a:bodyPr wrap="square" lIns="0" tIns="0" rIns="0" bIns="0" rtlCol="0"/>
            <a:lstStyle/>
            <a:p/>
          </p:txBody>
        </p:sp>
        <p:sp>
          <p:nvSpPr>
            <p:cNvPr id="382" name="object 382" descr=""/>
            <p:cNvSpPr/>
            <p:nvPr/>
          </p:nvSpPr>
          <p:spPr>
            <a:xfrm>
              <a:off x="5141332" y="8427072"/>
              <a:ext cx="1270" cy="1270"/>
            </a:xfrm>
            <a:custGeom>
              <a:avLst/>
              <a:gdLst/>
              <a:ahLst/>
              <a:cxnLst/>
              <a:rect l="l" t="t" r="r" b="b"/>
              <a:pathLst>
                <a:path w="1270" h="1270">
                  <a:moveTo>
                    <a:pt x="0" y="0"/>
                  </a:moveTo>
                  <a:lnTo>
                    <a:pt x="266" y="444"/>
                  </a:lnTo>
                  <a:lnTo>
                    <a:pt x="736" y="723"/>
                  </a:lnTo>
                  <a:lnTo>
                    <a:pt x="1244" y="723"/>
                  </a:lnTo>
                </a:path>
              </a:pathLst>
            </a:custGeom>
            <a:ln w="3530">
              <a:solidFill>
                <a:srgbClr val="565659"/>
              </a:solidFill>
            </a:ln>
          </p:spPr>
          <p:txBody>
            <a:bodyPr wrap="square" lIns="0" tIns="0" rIns="0" bIns="0" rtlCol="0"/>
            <a:lstStyle/>
            <a:p/>
          </p:txBody>
        </p:sp>
        <p:sp>
          <p:nvSpPr>
            <p:cNvPr id="383" name="object 383" descr=""/>
            <p:cNvSpPr/>
            <p:nvPr/>
          </p:nvSpPr>
          <p:spPr>
            <a:xfrm>
              <a:off x="5122029" y="8374085"/>
              <a:ext cx="1270" cy="1270"/>
            </a:xfrm>
            <a:custGeom>
              <a:avLst/>
              <a:gdLst/>
              <a:ahLst/>
              <a:cxnLst/>
              <a:rect l="l" t="t" r="r" b="b"/>
              <a:pathLst>
                <a:path w="1270" h="1270">
                  <a:moveTo>
                    <a:pt x="723" y="1231"/>
                  </a:moveTo>
                  <a:lnTo>
                    <a:pt x="723" y="723"/>
                  </a:lnTo>
                  <a:lnTo>
                    <a:pt x="457" y="254"/>
                  </a:lnTo>
                  <a:lnTo>
                    <a:pt x="0" y="0"/>
                  </a:lnTo>
                </a:path>
              </a:pathLst>
            </a:custGeom>
            <a:ln w="3530">
              <a:solidFill>
                <a:srgbClr val="565659"/>
              </a:solidFill>
            </a:ln>
          </p:spPr>
          <p:txBody>
            <a:bodyPr wrap="square" lIns="0" tIns="0" rIns="0" bIns="0" rtlCol="0"/>
            <a:lstStyle/>
            <a:p/>
          </p:txBody>
        </p:sp>
        <p:sp>
          <p:nvSpPr>
            <p:cNvPr id="384" name="object 384" descr=""/>
            <p:cNvSpPr/>
            <p:nvPr/>
          </p:nvSpPr>
          <p:spPr>
            <a:xfrm>
              <a:off x="5122335" y="8446598"/>
              <a:ext cx="635" cy="1905"/>
            </a:xfrm>
            <a:custGeom>
              <a:avLst/>
              <a:gdLst/>
              <a:ahLst/>
              <a:cxnLst/>
              <a:rect l="l" t="t" r="r" b="b"/>
              <a:pathLst>
                <a:path w="635" h="1904">
                  <a:moveTo>
                    <a:pt x="368" y="1371"/>
                  </a:moveTo>
                  <a:lnTo>
                    <a:pt x="495" y="889"/>
                  </a:lnTo>
                  <a:lnTo>
                    <a:pt x="355" y="355"/>
                  </a:lnTo>
                  <a:lnTo>
                    <a:pt x="0" y="0"/>
                  </a:lnTo>
                </a:path>
              </a:pathLst>
            </a:custGeom>
            <a:ln w="3530">
              <a:solidFill>
                <a:srgbClr val="565659"/>
              </a:solidFill>
            </a:ln>
          </p:spPr>
          <p:txBody>
            <a:bodyPr wrap="square" lIns="0" tIns="0" rIns="0" bIns="0" rtlCol="0"/>
            <a:lstStyle/>
            <a:p/>
          </p:txBody>
        </p:sp>
        <p:sp>
          <p:nvSpPr>
            <p:cNvPr id="385" name="object 385" descr=""/>
            <p:cNvSpPr/>
            <p:nvPr/>
          </p:nvSpPr>
          <p:spPr>
            <a:xfrm>
              <a:off x="5120959" y="8446098"/>
              <a:ext cx="1905" cy="635"/>
            </a:xfrm>
            <a:custGeom>
              <a:avLst/>
              <a:gdLst/>
              <a:ahLst/>
              <a:cxnLst/>
              <a:rect l="l" t="t" r="r" b="b"/>
              <a:pathLst>
                <a:path w="1904" h="634">
                  <a:moveTo>
                    <a:pt x="1371" y="495"/>
                  </a:moveTo>
                  <a:lnTo>
                    <a:pt x="1016" y="139"/>
                  </a:lnTo>
                  <a:lnTo>
                    <a:pt x="495" y="0"/>
                  </a:lnTo>
                  <a:lnTo>
                    <a:pt x="0" y="139"/>
                  </a:lnTo>
                </a:path>
              </a:pathLst>
            </a:custGeom>
            <a:ln w="3530">
              <a:solidFill>
                <a:srgbClr val="565659"/>
              </a:solidFill>
            </a:ln>
          </p:spPr>
          <p:txBody>
            <a:bodyPr wrap="square" lIns="0" tIns="0" rIns="0" bIns="0" rtlCol="0"/>
            <a:lstStyle/>
            <a:p/>
          </p:txBody>
        </p:sp>
        <p:sp>
          <p:nvSpPr>
            <p:cNvPr id="386" name="object 386" descr=""/>
            <p:cNvSpPr/>
            <p:nvPr/>
          </p:nvSpPr>
          <p:spPr>
            <a:xfrm>
              <a:off x="5120612" y="8373822"/>
              <a:ext cx="1905" cy="635"/>
            </a:xfrm>
            <a:custGeom>
              <a:avLst/>
              <a:gdLst/>
              <a:ahLst/>
              <a:cxnLst/>
              <a:rect l="l" t="t" r="r" b="b"/>
              <a:pathLst>
                <a:path w="1904" h="634">
                  <a:moveTo>
                    <a:pt x="1422" y="266"/>
                  </a:moveTo>
                  <a:lnTo>
                    <a:pt x="990" y="0"/>
                  </a:lnTo>
                  <a:lnTo>
                    <a:pt x="444" y="0"/>
                  </a:lnTo>
                  <a:lnTo>
                    <a:pt x="0" y="266"/>
                  </a:lnTo>
                </a:path>
              </a:pathLst>
            </a:custGeom>
            <a:ln w="3530">
              <a:solidFill>
                <a:srgbClr val="565659"/>
              </a:solidFill>
            </a:ln>
          </p:spPr>
          <p:txBody>
            <a:bodyPr wrap="square" lIns="0" tIns="0" rIns="0" bIns="0" rtlCol="0"/>
            <a:lstStyle/>
            <a:p/>
          </p:txBody>
        </p:sp>
        <p:sp>
          <p:nvSpPr>
            <p:cNvPr id="387" name="object 387" descr=""/>
            <p:cNvSpPr/>
            <p:nvPr/>
          </p:nvSpPr>
          <p:spPr>
            <a:xfrm>
              <a:off x="5090816" y="8448837"/>
              <a:ext cx="1905" cy="635"/>
            </a:xfrm>
            <a:custGeom>
              <a:avLst/>
              <a:gdLst/>
              <a:ahLst/>
              <a:cxnLst/>
              <a:rect l="l" t="t" r="r" b="b"/>
              <a:pathLst>
                <a:path w="1904" h="634">
                  <a:moveTo>
                    <a:pt x="0" y="0"/>
                  </a:moveTo>
                  <a:lnTo>
                    <a:pt x="431" y="266"/>
                  </a:lnTo>
                  <a:lnTo>
                    <a:pt x="977" y="266"/>
                  </a:lnTo>
                  <a:lnTo>
                    <a:pt x="1422" y="0"/>
                  </a:lnTo>
                </a:path>
              </a:pathLst>
            </a:custGeom>
            <a:ln w="3530">
              <a:solidFill>
                <a:srgbClr val="565659"/>
              </a:solidFill>
            </a:ln>
          </p:spPr>
          <p:txBody>
            <a:bodyPr wrap="square" lIns="0" tIns="0" rIns="0" bIns="0" rtlCol="0"/>
            <a:lstStyle/>
            <a:p/>
          </p:txBody>
        </p:sp>
        <p:sp>
          <p:nvSpPr>
            <p:cNvPr id="388" name="object 388" descr=""/>
            <p:cNvSpPr/>
            <p:nvPr/>
          </p:nvSpPr>
          <p:spPr>
            <a:xfrm>
              <a:off x="5119900" y="8375317"/>
              <a:ext cx="1270" cy="1270"/>
            </a:xfrm>
            <a:custGeom>
              <a:avLst/>
              <a:gdLst/>
              <a:ahLst/>
              <a:cxnLst/>
              <a:rect l="l" t="t" r="r" b="b"/>
              <a:pathLst>
                <a:path w="1270" h="1270">
                  <a:moveTo>
                    <a:pt x="0" y="0"/>
                  </a:moveTo>
                  <a:lnTo>
                    <a:pt x="0" y="520"/>
                  </a:lnTo>
                  <a:lnTo>
                    <a:pt x="266" y="977"/>
                  </a:lnTo>
                  <a:lnTo>
                    <a:pt x="711" y="1244"/>
                  </a:lnTo>
                </a:path>
              </a:pathLst>
            </a:custGeom>
            <a:ln w="3530">
              <a:solidFill>
                <a:srgbClr val="565659"/>
              </a:solidFill>
            </a:ln>
          </p:spPr>
          <p:txBody>
            <a:bodyPr wrap="square" lIns="0" tIns="0" rIns="0" bIns="0" rtlCol="0"/>
            <a:lstStyle/>
            <a:p/>
          </p:txBody>
        </p:sp>
        <p:sp>
          <p:nvSpPr>
            <p:cNvPr id="389" name="object 389" descr=""/>
            <p:cNvSpPr/>
            <p:nvPr/>
          </p:nvSpPr>
          <p:spPr>
            <a:xfrm>
              <a:off x="5121686" y="8447971"/>
              <a:ext cx="1270" cy="1270"/>
            </a:xfrm>
            <a:custGeom>
              <a:avLst/>
              <a:gdLst/>
              <a:ahLst/>
              <a:cxnLst/>
              <a:rect l="l" t="t" r="r" b="b"/>
              <a:pathLst>
                <a:path w="1270" h="1270">
                  <a:moveTo>
                    <a:pt x="0" y="1015"/>
                  </a:moveTo>
                  <a:lnTo>
                    <a:pt x="495" y="876"/>
                  </a:lnTo>
                  <a:lnTo>
                    <a:pt x="876" y="495"/>
                  </a:lnTo>
                  <a:lnTo>
                    <a:pt x="1016" y="0"/>
                  </a:lnTo>
                </a:path>
              </a:pathLst>
            </a:custGeom>
            <a:ln w="3530">
              <a:solidFill>
                <a:srgbClr val="565659"/>
              </a:solidFill>
            </a:ln>
          </p:spPr>
          <p:txBody>
            <a:bodyPr wrap="square" lIns="0" tIns="0" rIns="0" bIns="0" rtlCol="0"/>
            <a:lstStyle/>
            <a:p/>
          </p:txBody>
        </p:sp>
        <p:sp>
          <p:nvSpPr>
            <p:cNvPr id="390" name="object 390" descr=""/>
            <p:cNvSpPr/>
            <p:nvPr/>
          </p:nvSpPr>
          <p:spPr>
            <a:xfrm>
              <a:off x="5122034" y="8375312"/>
              <a:ext cx="1270" cy="1270"/>
            </a:xfrm>
            <a:custGeom>
              <a:avLst/>
              <a:gdLst/>
              <a:ahLst/>
              <a:cxnLst/>
              <a:rect l="l" t="t" r="r" b="b"/>
              <a:pathLst>
                <a:path w="1270" h="1270">
                  <a:moveTo>
                    <a:pt x="0" y="1244"/>
                  </a:moveTo>
                  <a:lnTo>
                    <a:pt x="444" y="977"/>
                  </a:lnTo>
                  <a:lnTo>
                    <a:pt x="723" y="520"/>
                  </a:lnTo>
                  <a:lnTo>
                    <a:pt x="723" y="0"/>
                  </a:lnTo>
                </a:path>
              </a:pathLst>
            </a:custGeom>
            <a:ln w="3530">
              <a:solidFill>
                <a:srgbClr val="565659"/>
              </a:solidFill>
            </a:ln>
          </p:spPr>
          <p:txBody>
            <a:bodyPr wrap="square" lIns="0" tIns="0" rIns="0" bIns="0" rtlCol="0"/>
            <a:lstStyle/>
            <a:p/>
          </p:txBody>
        </p:sp>
        <p:sp>
          <p:nvSpPr>
            <p:cNvPr id="391" name="object 391" descr=""/>
            <p:cNvSpPr/>
            <p:nvPr/>
          </p:nvSpPr>
          <p:spPr>
            <a:xfrm>
              <a:off x="5142199" y="8397583"/>
              <a:ext cx="1905" cy="635"/>
            </a:xfrm>
            <a:custGeom>
              <a:avLst/>
              <a:gdLst/>
              <a:ahLst/>
              <a:cxnLst/>
              <a:rect l="l" t="t" r="r" b="b"/>
              <a:pathLst>
                <a:path w="1904" h="634">
                  <a:moveTo>
                    <a:pt x="0" y="355"/>
                  </a:moveTo>
                  <a:lnTo>
                    <a:pt x="495" y="495"/>
                  </a:lnTo>
                  <a:lnTo>
                    <a:pt x="1016" y="355"/>
                  </a:lnTo>
                  <a:lnTo>
                    <a:pt x="1371" y="0"/>
                  </a:lnTo>
                </a:path>
              </a:pathLst>
            </a:custGeom>
            <a:ln w="3530">
              <a:solidFill>
                <a:srgbClr val="565659"/>
              </a:solidFill>
            </a:ln>
          </p:spPr>
          <p:txBody>
            <a:bodyPr wrap="square" lIns="0" tIns="0" rIns="0" bIns="0" rtlCol="0"/>
            <a:lstStyle/>
            <a:p/>
          </p:txBody>
        </p:sp>
        <p:sp>
          <p:nvSpPr>
            <p:cNvPr id="392" name="object 392" descr=""/>
            <p:cNvSpPr/>
            <p:nvPr/>
          </p:nvSpPr>
          <p:spPr>
            <a:xfrm>
              <a:off x="5143576" y="8396207"/>
              <a:ext cx="635" cy="1905"/>
            </a:xfrm>
            <a:custGeom>
              <a:avLst/>
              <a:gdLst/>
              <a:ahLst/>
              <a:cxnLst/>
              <a:rect l="l" t="t" r="r" b="b"/>
              <a:pathLst>
                <a:path w="635" h="1904">
                  <a:moveTo>
                    <a:pt x="0" y="1371"/>
                  </a:moveTo>
                  <a:lnTo>
                    <a:pt x="355" y="1016"/>
                  </a:lnTo>
                  <a:lnTo>
                    <a:pt x="495" y="482"/>
                  </a:lnTo>
                  <a:lnTo>
                    <a:pt x="368" y="0"/>
                  </a:lnTo>
                </a:path>
              </a:pathLst>
            </a:custGeom>
            <a:ln w="3530">
              <a:solidFill>
                <a:srgbClr val="565659"/>
              </a:solidFill>
            </a:ln>
          </p:spPr>
          <p:txBody>
            <a:bodyPr wrap="square" lIns="0" tIns="0" rIns="0" bIns="0" rtlCol="0"/>
            <a:lstStyle/>
            <a:p/>
          </p:txBody>
        </p:sp>
        <p:sp>
          <p:nvSpPr>
            <p:cNvPr id="393" name="object 393" descr=""/>
            <p:cNvSpPr/>
            <p:nvPr/>
          </p:nvSpPr>
          <p:spPr>
            <a:xfrm>
              <a:off x="5142932" y="8395186"/>
              <a:ext cx="1270" cy="1270"/>
            </a:xfrm>
            <a:custGeom>
              <a:avLst/>
              <a:gdLst/>
              <a:ahLst/>
              <a:cxnLst/>
              <a:rect l="l" t="t" r="r" b="b"/>
              <a:pathLst>
                <a:path w="1270" h="1270">
                  <a:moveTo>
                    <a:pt x="1015" y="1015"/>
                  </a:moveTo>
                  <a:lnTo>
                    <a:pt x="876" y="520"/>
                  </a:lnTo>
                  <a:lnTo>
                    <a:pt x="495" y="139"/>
                  </a:lnTo>
                  <a:lnTo>
                    <a:pt x="0" y="0"/>
                  </a:lnTo>
                </a:path>
              </a:pathLst>
            </a:custGeom>
            <a:ln w="3530">
              <a:solidFill>
                <a:srgbClr val="565659"/>
              </a:solidFill>
            </a:ln>
          </p:spPr>
          <p:txBody>
            <a:bodyPr wrap="square" lIns="0" tIns="0" rIns="0" bIns="0" rtlCol="0"/>
            <a:lstStyle/>
            <a:p/>
          </p:txBody>
        </p:sp>
        <p:sp>
          <p:nvSpPr>
            <p:cNvPr id="394" name="object 394" descr=""/>
            <p:cNvSpPr/>
            <p:nvPr/>
          </p:nvSpPr>
          <p:spPr>
            <a:xfrm>
              <a:off x="5141560" y="8395058"/>
              <a:ext cx="1905" cy="635"/>
            </a:xfrm>
            <a:custGeom>
              <a:avLst/>
              <a:gdLst/>
              <a:ahLst/>
              <a:cxnLst/>
              <a:rect l="l" t="t" r="r" b="b"/>
              <a:pathLst>
                <a:path w="1904" h="634">
                  <a:moveTo>
                    <a:pt x="1371" y="127"/>
                  </a:moveTo>
                  <a:lnTo>
                    <a:pt x="889" y="0"/>
                  </a:lnTo>
                  <a:lnTo>
                    <a:pt x="355" y="139"/>
                  </a:lnTo>
                  <a:lnTo>
                    <a:pt x="0" y="495"/>
                  </a:lnTo>
                </a:path>
              </a:pathLst>
            </a:custGeom>
            <a:ln w="3530">
              <a:solidFill>
                <a:srgbClr val="565659"/>
              </a:solidFill>
            </a:ln>
          </p:spPr>
          <p:txBody>
            <a:bodyPr wrap="square" lIns="0" tIns="0" rIns="0" bIns="0" rtlCol="0"/>
            <a:lstStyle/>
            <a:p/>
          </p:txBody>
        </p:sp>
        <p:sp>
          <p:nvSpPr>
            <p:cNvPr id="395" name="object 395" descr=""/>
            <p:cNvSpPr/>
            <p:nvPr/>
          </p:nvSpPr>
          <p:spPr>
            <a:xfrm>
              <a:off x="5141060" y="8395557"/>
              <a:ext cx="635" cy="1905"/>
            </a:xfrm>
            <a:custGeom>
              <a:avLst/>
              <a:gdLst/>
              <a:ahLst/>
              <a:cxnLst/>
              <a:rect l="l" t="t" r="r" b="b"/>
              <a:pathLst>
                <a:path w="635" h="1904">
                  <a:moveTo>
                    <a:pt x="495" y="0"/>
                  </a:moveTo>
                  <a:lnTo>
                    <a:pt x="139" y="355"/>
                  </a:lnTo>
                  <a:lnTo>
                    <a:pt x="0" y="889"/>
                  </a:lnTo>
                  <a:lnTo>
                    <a:pt x="139" y="1371"/>
                  </a:lnTo>
                </a:path>
              </a:pathLst>
            </a:custGeom>
            <a:ln w="3530">
              <a:solidFill>
                <a:srgbClr val="565659"/>
              </a:solidFill>
            </a:ln>
          </p:spPr>
          <p:txBody>
            <a:bodyPr wrap="square" lIns="0" tIns="0" rIns="0" bIns="0" rtlCol="0"/>
            <a:lstStyle/>
            <a:p/>
          </p:txBody>
        </p:sp>
        <p:sp>
          <p:nvSpPr>
            <p:cNvPr id="396" name="object 396" descr=""/>
            <p:cNvSpPr/>
            <p:nvPr/>
          </p:nvSpPr>
          <p:spPr>
            <a:xfrm>
              <a:off x="5141194" y="8396934"/>
              <a:ext cx="1270" cy="1270"/>
            </a:xfrm>
            <a:custGeom>
              <a:avLst/>
              <a:gdLst/>
              <a:ahLst/>
              <a:cxnLst/>
              <a:rect l="l" t="t" r="r" b="b"/>
              <a:pathLst>
                <a:path w="1270" h="1270">
                  <a:moveTo>
                    <a:pt x="0" y="0"/>
                  </a:moveTo>
                  <a:lnTo>
                    <a:pt x="127" y="495"/>
                  </a:lnTo>
                  <a:lnTo>
                    <a:pt x="508" y="876"/>
                  </a:lnTo>
                  <a:lnTo>
                    <a:pt x="1003" y="1003"/>
                  </a:lnTo>
                </a:path>
              </a:pathLst>
            </a:custGeom>
            <a:ln w="3530">
              <a:solidFill>
                <a:srgbClr val="565659"/>
              </a:solidFill>
            </a:ln>
          </p:spPr>
          <p:txBody>
            <a:bodyPr wrap="square" lIns="0" tIns="0" rIns="0" bIns="0" rtlCol="0"/>
            <a:lstStyle/>
            <a:p/>
          </p:txBody>
        </p:sp>
        <p:sp>
          <p:nvSpPr>
            <p:cNvPr id="397" name="object 397" descr=""/>
            <p:cNvSpPr/>
            <p:nvPr/>
          </p:nvSpPr>
          <p:spPr>
            <a:xfrm>
              <a:off x="5070534" y="8395144"/>
              <a:ext cx="1270" cy="1270"/>
            </a:xfrm>
            <a:custGeom>
              <a:avLst/>
              <a:gdLst/>
              <a:ahLst/>
              <a:cxnLst/>
              <a:rect l="l" t="t" r="r" b="b"/>
              <a:pathLst>
                <a:path w="1270" h="1270">
                  <a:moveTo>
                    <a:pt x="1244" y="711"/>
                  </a:moveTo>
                  <a:lnTo>
                    <a:pt x="977" y="266"/>
                  </a:lnTo>
                  <a:lnTo>
                    <a:pt x="508" y="0"/>
                  </a:lnTo>
                  <a:lnTo>
                    <a:pt x="0" y="0"/>
                  </a:lnTo>
                </a:path>
              </a:pathLst>
            </a:custGeom>
            <a:ln w="3530">
              <a:solidFill>
                <a:srgbClr val="565659"/>
              </a:solidFill>
            </a:ln>
          </p:spPr>
          <p:txBody>
            <a:bodyPr wrap="square" lIns="0" tIns="0" rIns="0" bIns="0" rtlCol="0"/>
            <a:lstStyle/>
            <a:p/>
          </p:txBody>
        </p:sp>
        <p:sp>
          <p:nvSpPr>
            <p:cNvPr id="398" name="object 398" descr=""/>
            <p:cNvSpPr/>
            <p:nvPr/>
          </p:nvSpPr>
          <p:spPr>
            <a:xfrm>
              <a:off x="5141078" y="8425646"/>
              <a:ext cx="635" cy="1905"/>
            </a:xfrm>
            <a:custGeom>
              <a:avLst/>
              <a:gdLst/>
              <a:ahLst/>
              <a:cxnLst/>
              <a:rect l="l" t="t" r="r" b="b"/>
              <a:pathLst>
                <a:path w="635" h="1904">
                  <a:moveTo>
                    <a:pt x="253" y="0"/>
                  </a:moveTo>
                  <a:lnTo>
                    <a:pt x="0" y="444"/>
                  </a:lnTo>
                  <a:lnTo>
                    <a:pt x="0" y="990"/>
                  </a:lnTo>
                  <a:lnTo>
                    <a:pt x="253" y="1422"/>
                  </a:lnTo>
                </a:path>
              </a:pathLst>
            </a:custGeom>
            <a:ln w="3530">
              <a:solidFill>
                <a:srgbClr val="565659"/>
              </a:solidFill>
            </a:ln>
          </p:spPr>
          <p:txBody>
            <a:bodyPr wrap="square" lIns="0" tIns="0" rIns="0" bIns="0" rtlCol="0"/>
            <a:lstStyle/>
            <a:p/>
          </p:txBody>
        </p:sp>
        <p:sp>
          <p:nvSpPr>
            <p:cNvPr id="399" name="object 399" descr=""/>
            <p:cNvSpPr/>
            <p:nvPr/>
          </p:nvSpPr>
          <p:spPr>
            <a:xfrm>
              <a:off x="5088544" y="8444626"/>
              <a:ext cx="6350" cy="6350"/>
            </a:xfrm>
            <a:custGeom>
              <a:avLst/>
              <a:gdLst/>
              <a:ahLst/>
              <a:cxnLst/>
              <a:rect l="l" t="t" r="r" b="b"/>
              <a:pathLst>
                <a:path w="6350" h="6350">
                  <a:moveTo>
                    <a:pt x="5969" y="2984"/>
                  </a:moveTo>
                  <a:lnTo>
                    <a:pt x="5969" y="1333"/>
                  </a:lnTo>
                  <a:lnTo>
                    <a:pt x="4635" y="0"/>
                  </a:lnTo>
                  <a:lnTo>
                    <a:pt x="2984" y="0"/>
                  </a:lnTo>
                  <a:lnTo>
                    <a:pt x="1346" y="0"/>
                  </a:lnTo>
                  <a:lnTo>
                    <a:pt x="0" y="1333"/>
                  </a:lnTo>
                  <a:lnTo>
                    <a:pt x="0" y="2984"/>
                  </a:lnTo>
                  <a:lnTo>
                    <a:pt x="0" y="4622"/>
                  </a:lnTo>
                  <a:lnTo>
                    <a:pt x="1346" y="5956"/>
                  </a:lnTo>
                  <a:lnTo>
                    <a:pt x="2984" y="5956"/>
                  </a:lnTo>
                  <a:lnTo>
                    <a:pt x="4635" y="5956"/>
                  </a:lnTo>
                  <a:lnTo>
                    <a:pt x="5969" y="4622"/>
                  </a:lnTo>
                  <a:lnTo>
                    <a:pt x="5969" y="2984"/>
                  </a:lnTo>
                </a:path>
              </a:pathLst>
            </a:custGeom>
            <a:ln w="3530">
              <a:solidFill>
                <a:srgbClr val="565659"/>
              </a:solidFill>
            </a:ln>
          </p:spPr>
          <p:txBody>
            <a:bodyPr wrap="square" lIns="0" tIns="0" rIns="0" bIns="0" rtlCol="0"/>
            <a:lstStyle/>
            <a:p/>
          </p:txBody>
        </p:sp>
        <p:sp>
          <p:nvSpPr>
            <p:cNvPr id="400" name="object 400" descr=""/>
            <p:cNvSpPr/>
            <p:nvPr/>
          </p:nvSpPr>
          <p:spPr>
            <a:xfrm>
              <a:off x="5088544" y="8372345"/>
              <a:ext cx="6350" cy="6350"/>
            </a:xfrm>
            <a:custGeom>
              <a:avLst/>
              <a:gdLst/>
              <a:ahLst/>
              <a:cxnLst/>
              <a:rect l="l" t="t" r="r" b="b"/>
              <a:pathLst>
                <a:path w="6350" h="6350">
                  <a:moveTo>
                    <a:pt x="5969" y="2971"/>
                  </a:moveTo>
                  <a:lnTo>
                    <a:pt x="5969" y="1333"/>
                  </a:lnTo>
                  <a:lnTo>
                    <a:pt x="4635" y="0"/>
                  </a:lnTo>
                  <a:lnTo>
                    <a:pt x="2984" y="0"/>
                  </a:lnTo>
                  <a:lnTo>
                    <a:pt x="1346" y="0"/>
                  </a:lnTo>
                  <a:lnTo>
                    <a:pt x="0" y="1333"/>
                  </a:lnTo>
                  <a:lnTo>
                    <a:pt x="0" y="2971"/>
                  </a:lnTo>
                  <a:lnTo>
                    <a:pt x="0" y="4622"/>
                  </a:lnTo>
                  <a:lnTo>
                    <a:pt x="1346" y="5956"/>
                  </a:lnTo>
                  <a:lnTo>
                    <a:pt x="2984" y="5956"/>
                  </a:lnTo>
                  <a:lnTo>
                    <a:pt x="4635" y="5956"/>
                  </a:lnTo>
                  <a:lnTo>
                    <a:pt x="5969" y="4622"/>
                  </a:lnTo>
                  <a:lnTo>
                    <a:pt x="5969" y="2971"/>
                  </a:lnTo>
                </a:path>
              </a:pathLst>
            </a:custGeom>
            <a:ln w="3530">
              <a:solidFill>
                <a:srgbClr val="565659"/>
              </a:solidFill>
            </a:ln>
          </p:spPr>
          <p:txBody>
            <a:bodyPr wrap="square" lIns="0" tIns="0" rIns="0" bIns="0" rtlCol="0"/>
            <a:lstStyle/>
            <a:p/>
          </p:txBody>
        </p:sp>
        <p:sp>
          <p:nvSpPr>
            <p:cNvPr id="401" name="object 401" descr=""/>
            <p:cNvSpPr/>
            <p:nvPr/>
          </p:nvSpPr>
          <p:spPr>
            <a:xfrm>
              <a:off x="5067558" y="8393590"/>
              <a:ext cx="6350" cy="6350"/>
            </a:xfrm>
            <a:custGeom>
              <a:avLst/>
              <a:gdLst/>
              <a:ahLst/>
              <a:cxnLst/>
              <a:rect l="l" t="t" r="r" b="b"/>
              <a:pathLst>
                <a:path w="6350" h="6350">
                  <a:moveTo>
                    <a:pt x="5969" y="2971"/>
                  </a:moveTo>
                  <a:lnTo>
                    <a:pt x="5969" y="1333"/>
                  </a:lnTo>
                  <a:lnTo>
                    <a:pt x="4635" y="0"/>
                  </a:lnTo>
                  <a:lnTo>
                    <a:pt x="2984" y="0"/>
                  </a:lnTo>
                  <a:lnTo>
                    <a:pt x="1346" y="0"/>
                  </a:lnTo>
                  <a:lnTo>
                    <a:pt x="0" y="1333"/>
                  </a:lnTo>
                  <a:lnTo>
                    <a:pt x="0" y="2971"/>
                  </a:lnTo>
                  <a:lnTo>
                    <a:pt x="0" y="4622"/>
                  </a:lnTo>
                  <a:lnTo>
                    <a:pt x="1346" y="5956"/>
                  </a:lnTo>
                  <a:lnTo>
                    <a:pt x="2984" y="5956"/>
                  </a:lnTo>
                  <a:lnTo>
                    <a:pt x="4635" y="5956"/>
                  </a:lnTo>
                  <a:lnTo>
                    <a:pt x="5969" y="4622"/>
                  </a:lnTo>
                  <a:lnTo>
                    <a:pt x="5969" y="2971"/>
                  </a:lnTo>
                </a:path>
              </a:pathLst>
            </a:custGeom>
            <a:ln w="3530">
              <a:solidFill>
                <a:srgbClr val="565659"/>
              </a:solidFill>
            </a:ln>
          </p:spPr>
          <p:txBody>
            <a:bodyPr wrap="square" lIns="0" tIns="0" rIns="0" bIns="0" rtlCol="0"/>
            <a:lstStyle/>
            <a:p/>
          </p:txBody>
        </p:sp>
        <p:sp>
          <p:nvSpPr>
            <p:cNvPr id="402" name="object 402" descr=""/>
            <p:cNvSpPr/>
            <p:nvPr/>
          </p:nvSpPr>
          <p:spPr>
            <a:xfrm>
              <a:off x="5067558" y="8423393"/>
              <a:ext cx="6350" cy="6350"/>
            </a:xfrm>
            <a:custGeom>
              <a:avLst/>
              <a:gdLst/>
              <a:ahLst/>
              <a:cxnLst/>
              <a:rect l="l" t="t" r="r" b="b"/>
              <a:pathLst>
                <a:path w="6350" h="6350">
                  <a:moveTo>
                    <a:pt x="5969" y="2971"/>
                  </a:moveTo>
                  <a:lnTo>
                    <a:pt x="5969" y="1320"/>
                  </a:lnTo>
                  <a:lnTo>
                    <a:pt x="4635" y="0"/>
                  </a:lnTo>
                  <a:lnTo>
                    <a:pt x="2984" y="0"/>
                  </a:lnTo>
                  <a:lnTo>
                    <a:pt x="1346" y="0"/>
                  </a:lnTo>
                  <a:lnTo>
                    <a:pt x="0" y="1320"/>
                  </a:lnTo>
                  <a:lnTo>
                    <a:pt x="0" y="2971"/>
                  </a:lnTo>
                  <a:lnTo>
                    <a:pt x="0" y="4610"/>
                  </a:lnTo>
                  <a:lnTo>
                    <a:pt x="1346" y="5943"/>
                  </a:lnTo>
                  <a:lnTo>
                    <a:pt x="2984" y="5943"/>
                  </a:lnTo>
                  <a:lnTo>
                    <a:pt x="4635" y="5943"/>
                  </a:lnTo>
                  <a:lnTo>
                    <a:pt x="5969" y="4610"/>
                  </a:lnTo>
                  <a:lnTo>
                    <a:pt x="5969" y="2971"/>
                  </a:lnTo>
                </a:path>
              </a:pathLst>
            </a:custGeom>
            <a:ln w="3530">
              <a:solidFill>
                <a:srgbClr val="565659"/>
              </a:solidFill>
            </a:ln>
          </p:spPr>
          <p:txBody>
            <a:bodyPr wrap="square" lIns="0" tIns="0" rIns="0" bIns="0" rtlCol="0"/>
            <a:lstStyle/>
            <a:p/>
          </p:txBody>
        </p:sp>
        <p:sp>
          <p:nvSpPr>
            <p:cNvPr id="403" name="object 403" descr=""/>
            <p:cNvSpPr/>
            <p:nvPr/>
          </p:nvSpPr>
          <p:spPr>
            <a:xfrm>
              <a:off x="5118595" y="8372599"/>
              <a:ext cx="5715" cy="5715"/>
            </a:xfrm>
            <a:custGeom>
              <a:avLst/>
              <a:gdLst/>
              <a:ahLst/>
              <a:cxnLst/>
              <a:rect l="l" t="t" r="r" b="b"/>
              <a:pathLst>
                <a:path w="5714" h="5715">
                  <a:moveTo>
                    <a:pt x="5448" y="2717"/>
                  </a:moveTo>
                  <a:lnTo>
                    <a:pt x="5448" y="1219"/>
                  </a:lnTo>
                  <a:lnTo>
                    <a:pt x="4229" y="0"/>
                  </a:lnTo>
                  <a:lnTo>
                    <a:pt x="2730" y="0"/>
                  </a:lnTo>
                  <a:lnTo>
                    <a:pt x="1231" y="0"/>
                  </a:lnTo>
                  <a:lnTo>
                    <a:pt x="0" y="1219"/>
                  </a:lnTo>
                  <a:lnTo>
                    <a:pt x="0" y="2717"/>
                  </a:lnTo>
                  <a:lnTo>
                    <a:pt x="0" y="4229"/>
                  </a:lnTo>
                  <a:lnTo>
                    <a:pt x="1231" y="5448"/>
                  </a:lnTo>
                  <a:lnTo>
                    <a:pt x="2730" y="5448"/>
                  </a:lnTo>
                  <a:lnTo>
                    <a:pt x="4229" y="5448"/>
                  </a:lnTo>
                  <a:lnTo>
                    <a:pt x="5448" y="4229"/>
                  </a:lnTo>
                  <a:lnTo>
                    <a:pt x="5448" y="2717"/>
                  </a:lnTo>
                </a:path>
              </a:pathLst>
            </a:custGeom>
            <a:ln w="3530">
              <a:solidFill>
                <a:srgbClr val="565659"/>
              </a:solidFill>
            </a:ln>
          </p:spPr>
          <p:txBody>
            <a:bodyPr wrap="square" lIns="0" tIns="0" rIns="0" bIns="0" rtlCol="0"/>
            <a:lstStyle/>
            <a:p/>
          </p:txBody>
        </p:sp>
        <p:sp>
          <p:nvSpPr>
            <p:cNvPr id="404" name="object 404" descr=""/>
            <p:cNvSpPr/>
            <p:nvPr/>
          </p:nvSpPr>
          <p:spPr>
            <a:xfrm>
              <a:off x="5118334" y="8372345"/>
              <a:ext cx="6350" cy="6350"/>
            </a:xfrm>
            <a:custGeom>
              <a:avLst/>
              <a:gdLst/>
              <a:ahLst/>
              <a:cxnLst/>
              <a:rect l="l" t="t" r="r" b="b"/>
              <a:pathLst>
                <a:path w="6350" h="6350">
                  <a:moveTo>
                    <a:pt x="5969" y="2971"/>
                  </a:moveTo>
                  <a:lnTo>
                    <a:pt x="5969" y="1333"/>
                  </a:lnTo>
                  <a:lnTo>
                    <a:pt x="4635" y="0"/>
                  </a:lnTo>
                  <a:lnTo>
                    <a:pt x="2997" y="0"/>
                  </a:lnTo>
                  <a:lnTo>
                    <a:pt x="1346" y="0"/>
                  </a:lnTo>
                  <a:lnTo>
                    <a:pt x="0" y="1333"/>
                  </a:lnTo>
                  <a:lnTo>
                    <a:pt x="0" y="2971"/>
                  </a:lnTo>
                  <a:lnTo>
                    <a:pt x="0" y="4622"/>
                  </a:lnTo>
                  <a:lnTo>
                    <a:pt x="1346" y="5956"/>
                  </a:lnTo>
                  <a:lnTo>
                    <a:pt x="2997" y="5956"/>
                  </a:lnTo>
                  <a:lnTo>
                    <a:pt x="4635" y="5956"/>
                  </a:lnTo>
                  <a:lnTo>
                    <a:pt x="5969" y="4622"/>
                  </a:lnTo>
                  <a:lnTo>
                    <a:pt x="5969" y="2971"/>
                  </a:lnTo>
                </a:path>
              </a:pathLst>
            </a:custGeom>
            <a:ln w="3530">
              <a:solidFill>
                <a:srgbClr val="565659"/>
              </a:solidFill>
            </a:ln>
          </p:spPr>
          <p:txBody>
            <a:bodyPr wrap="square" lIns="0" tIns="0" rIns="0" bIns="0" rtlCol="0"/>
            <a:lstStyle/>
            <a:p/>
          </p:txBody>
        </p:sp>
        <p:sp>
          <p:nvSpPr>
            <p:cNvPr id="405" name="object 405" descr=""/>
            <p:cNvSpPr/>
            <p:nvPr/>
          </p:nvSpPr>
          <p:spPr>
            <a:xfrm>
              <a:off x="5139579" y="8423393"/>
              <a:ext cx="6350" cy="6350"/>
            </a:xfrm>
            <a:custGeom>
              <a:avLst/>
              <a:gdLst/>
              <a:ahLst/>
              <a:cxnLst/>
              <a:rect l="l" t="t" r="r" b="b"/>
              <a:pathLst>
                <a:path w="6350" h="6350">
                  <a:moveTo>
                    <a:pt x="5969" y="2971"/>
                  </a:moveTo>
                  <a:lnTo>
                    <a:pt x="5969" y="1320"/>
                  </a:lnTo>
                  <a:lnTo>
                    <a:pt x="4635" y="0"/>
                  </a:lnTo>
                  <a:lnTo>
                    <a:pt x="2997" y="0"/>
                  </a:lnTo>
                  <a:lnTo>
                    <a:pt x="1346" y="0"/>
                  </a:lnTo>
                  <a:lnTo>
                    <a:pt x="0" y="1320"/>
                  </a:lnTo>
                  <a:lnTo>
                    <a:pt x="0" y="2971"/>
                  </a:lnTo>
                  <a:lnTo>
                    <a:pt x="0" y="4610"/>
                  </a:lnTo>
                  <a:lnTo>
                    <a:pt x="1346" y="5943"/>
                  </a:lnTo>
                  <a:lnTo>
                    <a:pt x="2997" y="5943"/>
                  </a:lnTo>
                  <a:lnTo>
                    <a:pt x="4635" y="5943"/>
                  </a:lnTo>
                  <a:lnTo>
                    <a:pt x="5969" y="4610"/>
                  </a:lnTo>
                  <a:lnTo>
                    <a:pt x="5969" y="2971"/>
                  </a:lnTo>
                </a:path>
              </a:pathLst>
            </a:custGeom>
            <a:ln w="3530">
              <a:solidFill>
                <a:srgbClr val="565659"/>
              </a:solidFill>
            </a:ln>
          </p:spPr>
          <p:txBody>
            <a:bodyPr wrap="square" lIns="0" tIns="0" rIns="0" bIns="0" rtlCol="0"/>
            <a:lstStyle/>
            <a:p/>
          </p:txBody>
        </p:sp>
        <p:sp>
          <p:nvSpPr>
            <p:cNvPr id="406" name="object 406" descr=""/>
            <p:cNvSpPr/>
            <p:nvPr/>
          </p:nvSpPr>
          <p:spPr>
            <a:xfrm>
              <a:off x="5088804" y="8444880"/>
              <a:ext cx="5715" cy="5715"/>
            </a:xfrm>
            <a:custGeom>
              <a:avLst/>
              <a:gdLst/>
              <a:ahLst/>
              <a:cxnLst/>
              <a:rect l="l" t="t" r="r" b="b"/>
              <a:pathLst>
                <a:path w="5714" h="5715">
                  <a:moveTo>
                    <a:pt x="5448" y="2730"/>
                  </a:moveTo>
                  <a:lnTo>
                    <a:pt x="5448" y="1231"/>
                  </a:lnTo>
                  <a:lnTo>
                    <a:pt x="4229" y="0"/>
                  </a:lnTo>
                  <a:lnTo>
                    <a:pt x="2717" y="0"/>
                  </a:lnTo>
                  <a:lnTo>
                    <a:pt x="1219" y="0"/>
                  </a:lnTo>
                  <a:lnTo>
                    <a:pt x="0" y="1231"/>
                  </a:lnTo>
                  <a:lnTo>
                    <a:pt x="0" y="2730"/>
                  </a:lnTo>
                  <a:lnTo>
                    <a:pt x="0" y="4229"/>
                  </a:lnTo>
                  <a:lnTo>
                    <a:pt x="1219" y="5448"/>
                  </a:lnTo>
                  <a:lnTo>
                    <a:pt x="2717" y="5448"/>
                  </a:lnTo>
                  <a:lnTo>
                    <a:pt x="4229" y="5448"/>
                  </a:lnTo>
                  <a:lnTo>
                    <a:pt x="5448" y="4229"/>
                  </a:lnTo>
                  <a:lnTo>
                    <a:pt x="5448" y="2730"/>
                  </a:lnTo>
                </a:path>
              </a:pathLst>
            </a:custGeom>
            <a:ln w="3530">
              <a:solidFill>
                <a:srgbClr val="565659"/>
              </a:solidFill>
            </a:ln>
          </p:spPr>
          <p:txBody>
            <a:bodyPr wrap="square" lIns="0" tIns="0" rIns="0" bIns="0" rtlCol="0"/>
            <a:lstStyle/>
            <a:p/>
          </p:txBody>
        </p:sp>
        <p:sp>
          <p:nvSpPr>
            <p:cNvPr id="407" name="object 407" descr=""/>
            <p:cNvSpPr/>
            <p:nvPr/>
          </p:nvSpPr>
          <p:spPr>
            <a:xfrm>
              <a:off x="5088804" y="8372599"/>
              <a:ext cx="5715" cy="5715"/>
            </a:xfrm>
            <a:custGeom>
              <a:avLst/>
              <a:gdLst/>
              <a:ahLst/>
              <a:cxnLst/>
              <a:rect l="l" t="t" r="r" b="b"/>
              <a:pathLst>
                <a:path w="5714" h="5715">
                  <a:moveTo>
                    <a:pt x="5448" y="2717"/>
                  </a:moveTo>
                  <a:lnTo>
                    <a:pt x="5448" y="1219"/>
                  </a:lnTo>
                  <a:lnTo>
                    <a:pt x="4229" y="0"/>
                  </a:lnTo>
                  <a:lnTo>
                    <a:pt x="2717" y="0"/>
                  </a:lnTo>
                  <a:lnTo>
                    <a:pt x="1219" y="0"/>
                  </a:lnTo>
                  <a:lnTo>
                    <a:pt x="0" y="1219"/>
                  </a:lnTo>
                  <a:lnTo>
                    <a:pt x="0" y="2717"/>
                  </a:lnTo>
                  <a:lnTo>
                    <a:pt x="0" y="4229"/>
                  </a:lnTo>
                  <a:lnTo>
                    <a:pt x="1219" y="5448"/>
                  </a:lnTo>
                  <a:lnTo>
                    <a:pt x="2717" y="5448"/>
                  </a:lnTo>
                  <a:lnTo>
                    <a:pt x="4229" y="5448"/>
                  </a:lnTo>
                  <a:lnTo>
                    <a:pt x="5448" y="4229"/>
                  </a:lnTo>
                  <a:lnTo>
                    <a:pt x="5448" y="2717"/>
                  </a:lnTo>
                </a:path>
              </a:pathLst>
            </a:custGeom>
            <a:ln w="3530">
              <a:solidFill>
                <a:srgbClr val="565659"/>
              </a:solidFill>
            </a:ln>
          </p:spPr>
          <p:txBody>
            <a:bodyPr wrap="square" lIns="0" tIns="0" rIns="0" bIns="0" rtlCol="0"/>
            <a:lstStyle/>
            <a:p/>
          </p:txBody>
        </p:sp>
        <p:sp>
          <p:nvSpPr>
            <p:cNvPr id="408" name="object 408" descr=""/>
            <p:cNvSpPr/>
            <p:nvPr/>
          </p:nvSpPr>
          <p:spPr>
            <a:xfrm>
              <a:off x="5067819" y="8393844"/>
              <a:ext cx="5715" cy="5715"/>
            </a:xfrm>
            <a:custGeom>
              <a:avLst/>
              <a:gdLst/>
              <a:ahLst/>
              <a:cxnLst/>
              <a:rect l="l" t="t" r="r" b="b"/>
              <a:pathLst>
                <a:path w="5714" h="5715">
                  <a:moveTo>
                    <a:pt x="5448" y="2717"/>
                  </a:moveTo>
                  <a:lnTo>
                    <a:pt x="5448" y="1219"/>
                  </a:lnTo>
                  <a:lnTo>
                    <a:pt x="4216" y="0"/>
                  </a:lnTo>
                  <a:lnTo>
                    <a:pt x="2717" y="0"/>
                  </a:lnTo>
                  <a:lnTo>
                    <a:pt x="1219" y="0"/>
                  </a:lnTo>
                  <a:lnTo>
                    <a:pt x="0" y="1219"/>
                  </a:lnTo>
                  <a:lnTo>
                    <a:pt x="0" y="2717"/>
                  </a:lnTo>
                  <a:lnTo>
                    <a:pt x="0" y="4229"/>
                  </a:lnTo>
                  <a:lnTo>
                    <a:pt x="1219" y="5448"/>
                  </a:lnTo>
                  <a:lnTo>
                    <a:pt x="2717" y="5448"/>
                  </a:lnTo>
                  <a:lnTo>
                    <a:pt x="4216" y="5448"/>
                  </a:lnTo>
                  <a:lnTo>
                    <a:pt x="5448" y="4229"/>
                  </a:lnTo>
                  <a:lnTo>
                    <a:pt x="5448" y="2717"/>
                  </a:lnTo>
                </a:path>
              </a:pathLst>
            </a:custGeom>
            <a:ln w="3530">
              <a:solidFill>
                <a:srgbClr val="565659"/>
              </a:solidFill>
            </a:ln>
          </p:spPr>
          <p:txBody>
            <a:bodyPr wrap="square" lIns="0" tIns="0" rIns="0" bIns="0" rtlCol="0"/>
            <a:lstStyle/>
            <a:p/>
          </p:txBody>
        </p:sp>
        <p:sp>
          <p:nvSpPr>
            <p:cNvPr id="409" name="object 409" descr=""/>
            <p:cNvSpPr/>
            <p:nvPr/>
          </p:nvSpPr>
          <p:spPr>
            <a:xfrm>
              <a:off x="5118595" y="8444880"/>
              <a:ext cx="5715" cy="5715"/>
            </a:xfrm>
            <a:custGeom>
              <a:avLst/>
              <a:gdLst/>
              <a:ahLst/>
              <a:cxnLst/>
              <a:rect l="l" t="t" r="r" b="b"/>
              <a:pathLst>
                <a:path w="5714" h="5715">
                  <a:moveTo>
                    <a:pt x="5448" y="2730"/>
                  </a:moveTo>
                  <a:lnTo>
                    <a:pt x="5448" y="1231"/>
                  </a:lnTo>
                  <a:lnTo>
                    <a:pt x="4229" y="0"/>
                  </a:lnTo>
                  <a:lnTo>
                    <a:pt x="2730" y="0"/>
                  </a:lnTo>
                  <a:lnTo>
                    <a:pt x="1231" y="0"/>
                  </a:lnTo>
                  <a:lnTo>
                    <a:pt x="0" y="1231"/>
                  </a:lnTo>
                  <a:lnTo>
                    <a:pt x="0" y="2730"/>
                  </a:lnTo>
                  <a:lnTo>
                    <a:pt x="0" y="4229"/>
                  </a:lnTo>
                  <a:lnTo>
                    <a:pt x="1231" y="5448"/>
                  </a:lnTo>
                  <a:lnTo>
                    <a:pt x="2730" y="5448"/>
                  </a:lnTo>
                  <a:lnTo>
                    <a:pt x="4229" y="5448"/>
                  </a:lnTo>
                  <a:lnTo>
                    <a:pt x="5448" y="4229"/>
                  </a:lnTo>
                  <a:lnTo>
                    <a:pt x="5448" y="2730"/>
                  </a:lnTo>
                </a:path>
              </a:pathLst>
            </a:custGeom>
            <a:ln w="3530">
              <a:solidFill>
                <a:srgbClr val="565659"/>
              </a:solidFill>
            </a:ln>
          </p:spPr>
          <p:txBody>
            <a:bodyPr wrap="square" lIns="0" tIns="0" rIns="0" bIns="0" rtlCol="0"/>
            <a:lstStyle/>
            <a:p/>
          </p:txBody>
        </p:sp>
        <p:sp>
          <p:nvSpPr>
            <p:cNvPr id="410" name="object 410" descr=""/>
            <p:cNvSpPr/>
            <p:nvPr/>
          </p:nvSpPr>
          <p:spPr>
            <a:xfrm>
              <a:off x="5118334" y="8444626"/>
              <a:ext cx="6350" cy="6350"/>
            </a:xfrm>
            <a:custGeom>
              <a:avLst/>
              <a:gdLst/>
              <a:ahLst/>
              <a:cxnLst/>
              <a:rect l="l" t="t" r="r" b="b"/>
              <a:pathLst>
                <a:path w="6350" h="6350">
                  <a:moveTo>
                    <a:pt x="5969" y="2984"/>
                  </a:moveTo>
                  <a:lnTo>
                    <a:pt x="5969" y="1333"/>
                  </a:lnTo>
                  <a:lnTo>
                    <a:pt x="4635" y="0"/>
                  </a:lnTo>
                  <a:lnTo>
                    <a:pt x="2997" y="0"/>
                  </a:lnTo>
                  <a:lnTo>
                    <a:pt x="1346" y="0"/>
                  </a:lnTo>
                  <a:lnTo>
                    <a:pt x="0" y="1333"/>
                  </a:lnTo>
                  <a:lnTo>
                    <a:pt x="0" y="2984"/>
                  </a:lnTo>
                  <a:lnTo>
                    <a:pt x="0" y="4622"/>
                  </a:lnTo>
                  <a:lnTo>
                    <a:pt x="1346" y="5956"/>
                  </a:lnTo>
                  <a:lnTo>
                    <a:pt x="2997" y="5956"/>
                  </a:lnTo>
                  <a:lnTo>
                    <a:pt x="4635" y="5956"/>
                  </a:lnTo>
                  <a:lnTo>
                    <a:pt x="5969" y="4622"/>
                  </a:lnTo>
                  <a:lnTo>
                    <a:pt x="5969" y="2984"/>
                  </a:lnTo>
                </a:path>
              </a:pathLst>
            </a:custGeom>
            <a:ln w="3530">
              <a:solidFill>
                <a:srgbClr val="565659"/>
              </a:solidFill>
            </a:ln>
          </p:spPr>
          <p:txBody>
            <a:bodyPr wrap="square" lIns="0" tIns="0" rIns="0" bIns="0" rtlCol="0"/>
            <a:lstStyle/>
            <a:p/>
          </p:txBody>
        </p:sp>
        <p:sp>
          <p:nvSpPr>
            <p:cNvPr id="411" name="object 411" descr=""/>
            <p:cNvSpPr/>
            <p:nvPr/>
          </p:nvSpPr>
          <p:spPr>
            <a:xfrm>
              <a:off x="5139839" y="8423634"/>
              <a:ext cx="5715" cy="5715"/>
            </a:xfrm>
            <a:custGeom>
              <a:avLst/>
              <a:gdLst/>
              <a:ahLst/>
              <a:cxnLst/>
              <a:rect l="l" t="t" r="r" b="b"/>
              <a:pathLst>
                <a:path w="5714" h="5715">
                  <a:moveTo>
                    <a:pt x="5448" y="2730"/>
                  </a:moveTo>
                  <a:lnTo>
                    <a:pt x="5448" y="1231"/>
                  </a:lnTo>
                  <a:lnTo>
                    <a:pt x="4229" y="0"/>
                  </a:lnTo>
                  <a:lnTo>
                    <a:pt x="2730" y="0"/>
                  </a:lnTo>
                  <a:lnTo>
                    <a:pt x="1231" y="0"/>
                  </a:lnTo>
                  <a:lnTo>
                    <a:pt x="0" y="1231"/>
                  </a:lnTo>
                  <a:lnTo>
                    <a:pt x="0" y="2730"/>
                  </a:lnTo>
                  <a:lnTo>
                    <a:pt x="0" y="4229"/>
                  </a:lnTo>
                  <a:lnTo>
                    <a:pt x="1231" y="5448"/>
                  </a:lnTo>
                  <a:lnTo>
                    <a:pt x="2730" y="5448"/>
                  </a:lnTo>
                  <a:lnTo>
                    <a:pt x="4229" y="5448"/>
                  </a:lnTo>
                  <a:lnTo>
                    <a:pt x="5448" y="4229"/>
                  </a:lnTo>
                  <a:lnTo>
                    <a:pt x="5448" y="2730"/>
                  </a:lnTo>
                </a:path>
              </a:pathLst>
            </a:custGeom>
            <a:ln w="3530">
              <a:solidFill>
                <a:srgbClr val="565659"/>
              </a:solidFill>
            </a:ln>
          </p:spPr>
          <p:txBody>
            <a:bodyPr wrap="square" lIns="0" tIns="0" rIns="0" bIns="0" rtlCol="0"/>
            <a:lstStyle/>
            <a:p/>
          </p:txBody>
        </p:sp>
        <p:sp>
          <p:nvSpPr>
            <p:cNvPr id="412" name="object 412" descr=""/>
            <p:cNvSpPr/>
            <p:nvPr/>
          </p:nvSpPr>
          <p:spPr>
            <a:xfrm>
              <a:off x="5139839" y="8393844"/>
              <a:ext cx="5715" cy="5715"/>
            </a:xfrm>
            <a:custGeom>
              <a:avLst/>
              <a:gdLst/>
              <a:ahLst/>
              <a:cxnLst/>
              <a:rect l="l" t="t" r="r" b="b"/>
              <a:pathLst>
                <a:path w="5714" h="5715">
                  <a:moveTo>
                    <a:pt x="5448" y="2717"/>
                  </a:moveTo>
                  <a:lnTo>
                    <a:pt x="5448" y="1219"/>
                  </a:lnTo>
                  <a:lnTo>
                    <a:pt x="4229" y="0"/>
                  </a:lnTo>
                  <a:lnTo>
                    <a:pt x="2730" y="0"/>
                  </a:lnTo>
                  <a:lnTo>
                    <a:pt x="1231" y="0"/>
                  </a:lnTo>
                  <a:lnTo>
                    <a:pt x="0" y="1219"/>
                  </a:lnTo>
                  <a:lnTo>
                    <a:pt x="0" y="2717"/>
                  </a:lnTo>
                  <a:lnTo>
                    <a:pt x="0" y="4229"/>
                  </a:lnTo>
                  <a:lnTo>
                    <a:pt x="1231" y="5448"/>
                  </a:lnTo>
                  <a:lnTo>
                    <a:pt x="2730" y="5448"/>
                  </a:lnTo>
                  <a:lnTo>
                    <a:pt x="4229" y="5448"/>
                  </a:lnTo>
                  <a:lnTo>
                    <a:pt x="5448" y="4229"/>
                  </a:lnTo>
                  <a:lnTo>
                    <a:pt x="5448" y="2717"/>
                  </a:lnTo>
                </a:path>
              </a:pathLst>
            </a:custGeom>
            <a:ln w="3530">
              <a:solidFill>
                <a:srgbClr val="565659"/>
              </a:solidFill>
            </a:ln>
          </p:spPr>
          <p:txBody>
            <a:bodyPr wrap="square" lIns="0" tIns="0" rIns="0" bIns="0" rtlCol="0"/>
            <a:lstStyle/>
            <a:p/>
          </p:txBody>
        </p:sp>
        <p:sp>
          <p:nvSpPr>
            <p:cNvPr id="413" name="object 413" descr=""/>
            <p:cNvSpPr/>
            <p:nvPr/>
          </p:nvSpPr>
          <p:spPr>
            <a:xfrm>
              <a:off x="5139579" y="8393590"/>
              <a:ext cx="6350" cy="6350"/>
            </a:xfrm>
            <a:custGeom>
              <a:avLst/>
              <a:gdLst/>
              <a:ahLst/>
              <a:cxnLst/>
              <a:rect l="l" t="t" r="r" b="b"/>
              <a:pathLst>
                <a:path w="6350" h="6350">
                  <a:moveTo>
                    <a:pt x="5969" y="2971"/>
                  </a:moveTo>
                  <a:lnTo>
                    <a:pt x="5969" y="1333"/>
                  </a:lnTo>
                  <a:lnTo>
                    <a:pt x="4635" y="0"/>
                  </a:lnTo>
                  <a:lnTo>
                    <a:pt x="2997" y="0"/>
                  </a:lnTo>
                  <a:lnTo>
                    <a:pt x="1346" y="0"/>
                  </a:lnTo>
                  <a:lnTo>
                    <a:pt x="0" y="1333"/>
                  </a:lnTo>
                  <a:lnTo>
                    <a:pt x="0" y="2971"/>
                  </a:lnTo>
                  <a:lnTo>
                    <a:pt x="0" y="4622"/>
                  </a:lnTo>
                  <a:lnTo>
                    <a:pt x="1346" y="5956"/>
                  </a:lnTo>
                  <a:lnTo>
                    <a:pt x="2997" y="5956"/>
                  </a:lnTo>
                  <a:lnTo>
                    <a:pt x="4635" y="5956"/>
                  </a:lnTo>
                  <a:lnTo>
                    <a:pt x="5969" y="4622"/>
                  </a:lnTo>
                  <a:lnTo>
                    <a:pt x="5969" y="2971"/>
                  </a:lnTo>
                </a:path>
              </a:pathLst>
            </a:custGeom>
            <a:ln w="3530">
              <a:solidFill>
                <a:srgbClr val="565659"/>
              </a:solidFill>
            </a:ln>
          </p:spPr>
          <p:txBody>
            <a:bodyPr wrap="square" lIns="0" tIns="0" rIns="0" bIns="0" rtlCol="0"/>
            <a:lstStyle/>
            <a:p/>
          </p:txBody>
        </p:sp>
        <p:sp>
          <p:nvSpPr>
            <p:cNvPr id="414" name="object 414" descr=""/>
            <p:cNvSpPr/>
            <p:nvPr/>
          </p:nvSpPr>
          <p:spPr>
            <a:xfrm>
              <a:off x="5067819" y="8423634"/>
              <a:ext cx="5715" cy="5715"/>
            </a:xfrm>
            <a:custGeom>
              <a:avLst/>
              <a:gdLst/>
              <a:ahLst/>
              <a:cxnLst/>
              <a:rect l="l" t="t" r="r" b="b"/>
              <a:pathLst>
                <a:path w="5714" h="5715">
                  <a:moveTo>
                    <a:pt x="5448" y="2730"/>
                  </a:moveTo>
                  <a:lnTo>
                    <a:pt x="5448" y="1231"/>
                  </a:lnTo>
                  <a:lnTo>
                    <a:pt x="4216" y="0"/>
                  </a:lnTo>
                  <a:lnTo>
                    <a:pt x="2717" y="0"/>
                  </a:lnTo>
                  <a:lnTo>
                    <a:pt x="1219" y="0"/>
                  </a:lnTo>
                  <a:lnTo>
                    <a:pt x="0" y="1231"/>
                  </a:lnTo>
                  <a:lnTo>
                    <a:pt x="0" y="2730"/>
                  </a:lnTo>
                  <a:lnTo>
                    <a:pt x="0" y="4229"/>
                  </a:lnTo>
                  <a:lnTo>
                    <a:pt x="1219" y="5448"/>
                  </a:lnTo>
                  <a:lnTo>
                    <a:pt x="2717" y="5448"/>
                  </a:lnTo>
                  <a:lnTo>
                    <a:pt x="4216" y="5448"/>
                  </a:lnTo>
                  <a:lnTo>
                    <a:pt x="5448" y="4229"/>
                  </a:lnTo>
                  <a:lnTo>
                    <a:pt x="5448" y="2730"/>
                  </a:lnTo>
                </a:path>
              </a:pathLst>
            </a:custGeom>
            <a:ln w="3530">
              <a:solidFill>
                <a:srgbClr val="565659"/>
              </a:solidFill>
            </a:ln>
          </p:spPr>
          <p:txBody>
            <a:bodyPr wrap="square" lIns="0" tIns="0" rIns="0" bIns="0" rtlCol="0"/>
            <a:lstStyle/>
            <a:p/>
          </p:txBody>
        </p:sp>
        <p:sp>
          <p:nvSpPr>
            <p:cNvPr id="415" name="object 415" descr=""/>
            <p:cNvSpPr/>
            <p:nvPr/>
          </p:nvSpPr>
          <p:spPr>
            <a:xfrm>
              <a:off x="5069832" y="8397802"/>
              <a:ext cx="1905" cy="635"/>
            </a:xfrm>
            <a:custGeom>
              <a:avLst/>
              <a:gdLst/>
              <a:ahLst/>
              <a:cxnLst/>
              <a:rect l="l" t="t" r="r" b="b"/>
              <a:pathLst>
                <a:path w="1904" h="634">
                  <a:moveTo>
                    <a:pt x="0" y="0"/>
                  </a:moveTo>
                  <a:lnTo>
                    <a:pt x="431" y="253"/>
                  </a:lnTo>
                  <a:lnTo>
                    <a:pt x="977" y="253"/>
                  </a:lnTo>
                  <a:lnTo>
                    <a:pt x="1422" y="0"/>
                  </a:lnTo>
                </a:path>
              </a:pathLst>
            </a:custGeom>
            <a:ln w="3530">
              <a:solidFill>
                <a:srgbClr val="565659"/>
              </a:solidFill>
            </a:ln>
          </p:spPr>
          <p:txBody>
            <a:bodyPr wrap="square" lIns="0" tIns="0" rIns="0" bIns="0" rtlCol="0"/>
            <a:lstStyle/>
            <a:p/>
          </p:txBody>
        </p:sp>
        <p:sp>
          <p:nvSpPr>
            <p:cNvPr id="416" name="object 416" descr=""/>
            <p:cNvSpPr/>
            <p:nvPr/>
          </p:nvSpPr>
          <p:spPr>
            <a:xfrm>
              <a:off x="5141856" y="8424871"/>
              <a:ext cx="1905" cy="635"/>
            </a:xfrm>
            <a:custGeom>
              <a:avLst/>
              <a:gdLst/>
              <a:ahLst/>
              <a:cxnLst/>
              <a:rect l="l" t="t" r="r" b="b"/>
              <a:pathLst>
                <a:path w="1904" h="634">
                  <a:moveTo>
                    <a:pt x="1422" y="253"/>
                  </a:moveTo>
                  <a:lnTo>
                    <a:pt x="990" y="0"/>
                  </a:lnTo>
                  <a:lnTo>
                    <a:pt x="444" y="0"/>
                  </a:lnTo>
                  <a:lnTo>
                    <a:pt x="0" y="253"/>
                  </a:lnTo>
                </a:path>
              </a:pathLst>
            </a:custGeom>
            <a:ln w="3530">
              <a:solidFill>
                <a:srgbClr val="565659"/>
              </a:solidFill>
            </a:ln>
          </p:spPr>
          <p:txBody>
            <a:bodyPr wrap="square" lIns="0" tIns="0" rIns="0" bIns="0" rtlCol="0"/>
            <a:lstStyle/>
            <a:p/>
          </p:txBody>
        </p:sp>
        <p:sp>
          <p:nvSpPr>
            <p:cNvPr id="417" name="object 417" descr=""/>
            <p:cNvSpPr/>
            <p:nvPr/>
          </p:nvSpPr>
          <p:spPr>
            <a:xfrm>
              <a:off x="5119950" y="8447970"/>
              <a:ext cx="1270" cy="1270"/>
            </a:xfrm>
            <a:custGeom>
              <a:avLst/>
              <a:gdLst/>
              <a:ahLst/>
              <a:cxnLst/>
              <a:rect l="l" t="t" r="r" b="b"/>
              <a:pathLst>
                <a:path w="1270" h="1270">
                  <a:moveTo>
                    <a:pt x="0" y="0"/>
                  </a:moveTo>
                  <a:lnTo>
                    <a:pt x="127" y="495"/>
                  </a:lnTo>
                  <a:lnTo>
                    <a:pt x="508" y="876"/>
                  </a:lnTo>
                  <a:lnTo>
                    <a:pt x="1003" y="1015"/>
                  </a:lnTo>
                </a:path>
              </a:pathLst>
            </a:custGeom>
            <a:ln w="3530">
              <a:solidFill>
                <a:srgbClr val="565659"/>
              </a:solidFill>
            </a:ln>
          </p:spPr>
          <p:txBody>
            <a:bodyPr wrap="square" lIns="0" tIns="0" rIns="0" bIns="0" rtlCol="0"/>
            <a:lstStyle/>
            <a:p/>
          </p:txBody>
        </p:sp>
        <p:sp>
          <p:nvSpPr>
            <p:cNvPr id="418" name="object 418" descr=""/>
            <p:cNvSpPr/>
            <p:nvPr/>
          </p:nvSpPr>
          <p:spPr>
            <a:xfrm>
              <a:off x="5091897" y="8373941"/>
              <a:ext cx="1270" cy="1270"/>
            </a:xfrm>
            <a:custGeom>
              <a:avLst/>
              <a:gdLst/>
              <a:ahLst/>
              <a:cxnLst/>
              <a:rect l="l" t="t" r="r" b="b"/>
              <a:pathLst>
                <a:path w="1270" h="1270">
                  <a:moveTo>
                    <a:pt x="1003" y="1016"/>
                  </a:moveTo>
                  <a:lnTo>
                    <a:pt x="876" y="520"/>
                  </a:lnTo>
                  <a:lnTo>
                    <a:pt x="495" y="139"/>
                  </a:lnTo>
                  <a:lnTo>
                    <a:pt x="0" y="0"/>
                  </a:lnTo>
                </a:path>
              </a:pathLst>
            </a:custGeom>
            <a:ln w="3530">
              <a:solidFill>
                <a:srgbClr val="565659"/>
              </a:solidFill>
            </a:ln>
          </p:spPr>
          <p:txBody>
            <a:bodyPr wrap="square" lIns="0" tIns="0" rIns="0" bIns="0" rtlCol="0"/>
            <a:lstStyle/>
            <a:p/>
          </p:txBody>
        </p:sp>
        <p:sp>
          <p:nvSpPr>
            <p:cNvPr id="419" name="object 419" descr=""/>
            <p:cNvSpPr/>
            <p:nvPr/>
          </p:nvSpPr>
          <p:spPr>
            <a:xfrm>
              <a:off x="5141852" y="8427593"/>
              <a:ext cx="1905" cy="635"/>
            </a:xfrm>
            <a:custGeom>
              <a:avLst/>
              <a:gdLst/>
              <a:ahLst/>
              <a:cxnLst/>
              <a:rect l="l" t="t" r="r" b="b"/>
              <a:pathLst>
                <a:path w="1904" h="634">
                  <a:moveTo>
                    <a:pt x="0" y="0"/>
                  </a:moveTo>
                  <a:lnTo>
                    <a:pt x="444" y="266"/>
                  </a:lnTo>
                  <a:lnTo>
                    <a:pt x="990" y="266"/>
                  </a:lnTo>
                  <a:lnTo>
                    <a:pt x="1422" y="0"/>
                  </a:lnTo>
                </a:path>
              </a:pathLst>
            </a:custGeom>
            <a:ln w="3530">
              <a:solidFill>
                <a:srgbClr val="565659"/>
              </a:solidFill>
            </a:ln>
          </p:spPr>
          <p:txBody>
            <a:bodyPr wrap="square" lIns="0" tIns="0" rIns="0" bIns="0" rtlCol="0"/>
            <a:lstStyle/>
            <a:p/>
          </p:txBody>
        </p:sp>
        <p:sp>
          <p:nvSpPr>
            <p:cNvPr id="420" name="object 420" descr=""/>
            <p:cNvSpPr/>
            <p:nvPr/>
          </p:nvSpPr>
          <p:spPr>
            <a:xfrm>
              <a:off x="5090029" y="8446890"/>
              <a:ext cx="635" cy="1905"/>
            </a:xfrm>
            <a:custGeom>
              <a:avLst/>
              <a:gdLst/>
              <a:ahLst/>
              <a:cxnLst/>
              <a:rect l="l" t="t" r="r" b="b"/>
              <a:pathLst>
                <a:path w="635" h="1904">
                  <a:moveTo>
                    <a:pt x="266" y="0"/>
                  </a:moveTo>
                  <a:lnTo>
                    <a:pt x="0" y="444"/>
                  </a:lnTo>
                  <a:lnTo>
                    <a:pt x="0" y="990"/>
                  </a:lnTo>
                  <a:lnTo>
                    <a:pt x="266" y="1422"/>
                  </a:lnTo>
                </a:path>
              </a:pathLst>
            </a:custGeom>
            <a:ln w="3530">
              <a:solidFill>
                <a:srgbClr val="565659"/>
              </a:solidFill>
            </a:ln>
          </p:spPr>
          <p:txBody>
            <a:bodyPr wrap="square" lIns="0" tIns="0" rIns="0" bIns="0" rtlCol="0"/>
            <a:lstStyle/>
            <a:p/>
          </p:txBody>
        </p:sp>
        <p:sp>
          <p:nvSpPr>
            <p:cNvPr id="421" name="object 421" descr=""/>
            <p:cNvSpPr/>
            <p:nvPr/>
          </p:nvSpPr>
          <p:spPr>
            <a:xfrm>
              <a:off x="5121687" y="8446235"/>
              <a:ext cx="1270" cy="1270"/>
            </a:xfrm>
            <a:custGeom>
              <a:avLst/>
              <a:gdLst/>
              <a:ahLst/>
              <a:cxnLst/>
              <a:rect l="l" t="t" r="r" b="b"/>
              <a:pathLst>
                <a:path w="1270" h="1270">
                  <a:moveTo>
                    <a:pt x="1015" y="1003"/>
                  </a:moveTo>
                  <a:lnTo>
                    <a:pt x="876" y="508"/>
                  </a:lnTo>
                  <a:lnTo>
                    <a:pt x="495" y="127"/>
                  </a:lnTo>
                  <a:lnTo>
                    <a:pt x="0" y="0"/>
                  </a:lnTo>
                </a:path>
              </a:pathLst>
            </a:custGeom>
            <a:ln w="3530">
              <a:solidFill>
                <a:srgbClr val="565659"/>
              </a:solidFill>
            </a:ln>
          </p:spPr>
          <p:txBody>
            <a:bodyPr wrap="square" lIns="0" tIns="0" rIns="0" bIns="0" rtlCol="0"/>
            <a:lstStyle/>
            <a:p/>
          </p:txBody>
        </p:sp>
        <p:sp>
          <p:nvSpPr>
            <p:cNvPr id="422" name="object 422" descr=""/>
            <p:cNvSpPr/>
            <p:nvPr/>
          </p:nvSpPr>
          <p:spPr>
            <a:xfrm>
              <a:off x="5122555" y="8374613"/>
              <a:ext cx="635" cy="1905"/>
            </a:xfrm>
            <a:custGeom>
              <a:avLst/>
              <a:gdLst/>
              <a:ahLst/>
              <a:cxnLst/>
              <a:rect l="l" t="t" r="r" b="b"/>
              <a:pathLst>
                <a:path w="635" h="1904">
                  <a:moveTo>
                    <a:pt x="0" y="1422"/>
                  </a:moveTo>
                  <a:lnTo>
                    <a:pt x="266" y="977"/>
                  </a:lnTo>
                  <a:lnTo>
                    <a:pt x="266" y="444"/>
                  </a:lnTo>
                  <a:lnTo>
                    <a:pt x="0" y="0"/>
                  </a:lnTo>
                </a:path>
              </a:pathLst>
            </a:custGeom>
            <a:ln w="3530">
              <a:solidFill>
                <a:srgbClr val="565659"/>
              </a:solidFill>
            </a:ln>
          </p:spPr>
          <p:txBody>
            <a:bodyPr wrap="square" lIns="0" tIns="0" rIns="0" bIns="0" rtlCol="0"/>
            <a:lstStyle/>
            <a:p/>
          </p:txBody>
        </p:sp>
        <p:sp>
          <p:nvSpPr>
            <p:cNvPr id="423" name="object 423" descr=""/>
            <p:cNvSpPr/>
            <p:nvPr/>
          </p:nvSpPr>
          <p:spPr>
            <a:xfrm>
              <a:off x="5119832" y="8374610"/>
              <a:ext cx="635" cy="1905"/>
            </a:xfrm>
            <a:custGeom>
              <a:avLst/>
              <a:gdLst/>
              <a:ahLst/>
              <a:cxnLst/>
              <a:rect l="l" t="t" r="r" b="b"/>
              <a:pathLst>
                <a:path w="635" h="1904">
                  <a:moveTo>
                    <a:pt x="253" y="0"/>
                  </a:moveTo>
                  <a:lnTo>
                    <a:pt x="0" y="444"/>
                  </a:lnTo>
                  <a:lnTo>
                    <a:pt x="0" y="977"/>
                  </a:lnTo>
                  <a:lnTo>
                    <a:pt x="253" y="1422"/>
                  </a:lnTo>
                </a:path>
              </a:pathLst>
            </a:custGeom>
            <a:ln w="3530">
              <a:solidFill>
                <a:srgbClr val="565659"/>
              </a:solidFill>
            </a:ln>
          </p:spPr>
          <p:txBody>
            <a:bodyPr wrap="square" lIns="0" tIns="0" rIns="0" bIns="0" rtlCol="0"/>
            <a:lstStyle/>
            <a:p/>
          </p:txBody>
        </p:sp>
        <p:sp>
          <p:nvSpPr>
            <p:cNvPr id="424" name="object 424" descr=""/>
            <p:cNvSpPr/>
            <p:nvPr/>
          </p:nvSpPr>
          <p:spPr>
            <a:xfrm>
              <a:off x="5142932" y="8396935"/>
              <a:ext cx="1270" cy="1270"/>
            </a:xfrm>
            <a:custGeom>
              <a:avLst/>
              <a:gdLst/>
              <a:ahLst/>
              <a:cxnLst/>
              <a:rect l="l" t="t" r="r" b="b"/>
              <a:pathLst>
                <a:path w="1270" h="1270">
                  <a:moveTo>
                    <a:pt x="0" y="1003"/>
                  </a:moveTo>
                  <a:lnTo>
                    <a:pt x="495" y="876"/>
                  </a:lnTo>
                  <a:lnTo>
                    <a:pt x="876" y="495"/>
                  </a:lnTo>
                  <a:lnTo>
                    <a:pt x="1016" y="0"/>
                  </a:lnTo>
                </a:path>
              </a:pathLst>
            </a:custGeom>
            <a:ln w="3530">
              <a:solidFill>
                <a:srgbClr val="565659"/>
              </a:solidFill>
            </a:ln>
          </p:spPr>
          <p:txBody>
            <a:bodyPr wrap="square" lIns="0" tIns="0" rIns="0" bIns="0" rtlCol="0"/>
            <a:lstStyle/>
            <a:p/>
          </p:txBody>
        </p:sp>
        <p:sp>
          <p:nvSpPr>
            <p:cNvPr id="425" name="object 425" descr=""/>
            <p:cNvSpPr/>
            <p:nvPr/>
          </p:nvSpPr>
          <p:spPr>
            <a:xfrm>
              <a:off x="5141196" y="8395185"/>
              <a:ext cx="1270" cy="1270"/>
            </a:xfrm>
            <a:custGeom>
              <a:avLst/>
              <a:gdLst/>
              <a:ahLst/>
              <a:cxnLst/>
              <a:rect l="l" t="t" r="r" b="b"/>
              <a:pathLst>
                <a:path w="1270" h="1270">
                  <a:moveTo>
                    <a:pt x="1003" y="0"/>
                  </a:moveTo>
                  <a:lnTo>
                    <a:pt x="508" y="139"/>
                  </a:lnTo>
                  <a:lnTo>
                    <a:pt x="127" y="520"/>
                  </a:lnTo>
                  <a:lnTo>
                    <a:pt x="0" y="1016"/>
                  </a:lnTo>
                </a:path>
              </a:pathLst>
            </a:custGeom>
            <a:ln w="3530">
              <a:solidFill>
                <a:srgbClr val="565659"/>
              </a:solidFill>
            </a:ln>
          </p:spPr>
          <p:txBody>
            <a:bodyPr wrap="square" lIns="0" tIns="0" rIns="0" bIns="0" rtlCol="0"/>
            <a:lstStyle/>
            <a:p/>
          </p:txBody>
        </p:sp>
        <p:sp>
          <p:nvSpPr>
            <p:cNvPr id="426" name="object 426" descr=""/>
            <p:cNvSpPr/>
            <p:nvPr/>
          </p:nvSpPr>
          <p:spPr>
            <a:xfrm>
              <a:off x="5069836" y="8395067"/>
              <a:ext cx="1905" cy="635"/>
            </a:xfrm>
            <a:custGeom>
              <a:avLst/>
              <a:gdLst/>
              <a:ahLst/>
              <a:cxnLst/>
              <a:rect l="l" t="t" r="r" b="b"/>
              <a:pathLst>
                <a:path w="1904" h="634">
                  <a:moveTo>
                    <a:pt x="1422" y="266"/>
                  </a:moveTo>
                  <a:lnTo>
                    <a:pt x="977" y="0"/>
                  </a:lnTo>
                  <a:lnTo>
                    <a:pt x="431" y="0"/>
                  </a:lnTo>
                  <a:lnTo>
                    <a:pt x="0" y="266"/>
                  </a:lnTo>
                </a:path>
              </a:pathLst>
            </a:custGeom>
            <a:ln w="3530">
              <a:solidFill>
                <a:srgbClr val="565659"/>
              </a:solidFill>
            </a:ln>
          </p:spPr>
          <p:txBody>
            <a:bodyPr wrap="square" lIns="0" tIns="0" rIns="0" bIns="0" rtlCol="0"/>
            <a:lstStyle/>
            <a:p/>
          </p:txBody>
        </p:sp>
        <p:sp>
          <p:nvSpPr>
            <p:cNvPr id="427" name="object 427" descr=""/>
            <p:cNvSpPr/>
            <p:nvPr/>
          </p:nvSpPr>
          <p:spPr>
            <a:xfrm>
              <a:off x="5090147" y="8375689"/>
              <a:ext cx="1270" cy="1270"/>
            </a:xfrm>
            <a:custGeom>
              <a:avLst/>
              <a:gdLst/>
              <a:ahLst/>
              <a:cxnLst/>
              <a:rect l="l" t="t" r="r" b="b"/>
              <a:pathLst>
                <a:path w="1270" h="1270">
                  <a:moveTo>
                    <a:pt x="0" y="0"/>
                  </a:moveTo>
                  <a:lnTo>
                    <a:pt x="139" y="495"/>
                  </a:lnTo>
                  <a:lnTo>
                    <a:pt x="520" y="876"/>
                  </a:lnTo>
                  <a:lnTo>
                    <a:pt x="1016" y="1003"/>
                  </a:lnTo>
                </a:path>
              </a:pathLst>
            </a:custGeom>
            <a:ln w="3530">
              <a:solidFill>
                <a:srgbClr val="565659"/>
              </a:solidFill>
            </a:ln>
          </p:spPr>
          <p:txBody>
            <a:bodyPr wrap="square" lIns="0" tIns="0" rIns="0" bIns="0" rtlCol="0"/>
            <a:lstStyle/>
            <a:p/>
          </p:txBody>
        </p:sp>
        <p:sp>
          <p:nvSpPr>
            <p:cNvPr id="428" name="object 428" descr=""/>
            <p:cNvSpPr/>
            <p:nvPr/>
          </p:nvSpPr>
          <p:spPr>
            <a:xfrm>
              <a:off x="5070911" y="8426725"/>
              <a:ext cx="1270" cy="1270"/>
            </a:xfrm>
            <a:custGeom>
              <a:avLst/>
              <a:gdLst/>
              <a:ahLst/>
              <a:cxnLst/>
              <a:rect l="l" t="t" r="r" b="b"/>
              <a:pathLst>
                <a:path w="1270" h="1270">
                  <a:moveTo>
                    <a:pt x="0" y="1016"/>
                  </a:moveTo>
                  <a:lnTo>
                    <a:pt x="495" y="876"/>
                  </a:lnTo>
                  <a:lnTo>
                    <a:pt x="876" y="495"/>
                  </a:lnTo>
                  <a:lnTo>
                    <a:pt x="1003" y="0"/>
                  </a:lnTo>
                </a:path>
              </a:pathLst>
            </a:custGeom>
            <a:ln w="3530">
              <a:solidFill>
                <a:srgbClr val="565659"/>
              </a:solidFill>
            </a:ln>
          </p:spPr>
          <p:txBody>
            <a:bodyPr wrap="square" lIns="0" tIns="0" rIns="0" bIns="0" rtlCol="0"/>
            <a:lstStyle/>
            <a:p/>
          </p:txBody>
        </p:sp>
        <p:sp>
          <p:nvSpPr>
            <p:cNvPr id="429" name="object 429" descr=""/>
            <p:cNvSpPr/>
            <p:nvPr/>
          </p:nvSpPr>
          <p:spPr>
            <a:xfrm>
              <a:off x="5092764" y="8446894"/>
              <a:ext cx="635" cy="1905"/>
            </a:xfrm>
            <a:custGeom>
              <a:avLst/>
              <a:gdLst/>
              <a:ahLst/>
              <a:cxnLst/>
              <a:rect l="l" t="t" r="r" b="b"/>
              <a:pathLst>
                <a:path w="635" h="1904">
                  <a:moveTo>
                    <a:pt x="0" y="1422"/>
                  </a:moveTo>
                  <a:lnTo>
                    <a:pt x="254" y="990"/>
                  </a:lnTo>
                  <a:lnTo>
                    <a:pt x="254" y="444"/>
                  </a:lnTo>
                  <a:lnTo>
                    <a:pt x="0" y="0"/>
                  </a:lnTo>
                </a:path>
              </a:pathLst>
            </a:custGeom>
            <a:ln w="3530">
              <a:solidFill>
                <a:srgbClr val="565659"/>
              </a:solidFill>
            </a:ln>
          </p:spPr>
          <p:txBody>
            <a:bodyPr wrap="square" lIns="0" tIns="0" rIns="0" bIns="0" rtlCol="0"/>
            <a:lstStyle/>
            <a:p/>
          </p:txBody>
        </p:sp>
        <p:sp>
          <p:nvSpPr>
            <p:cNvPr id="430" name="object 430" descr=""/>
            <p:cNvSpPr/>
            <p:nvPr/>
          </p:nvSpPr>
          <p:spPr>
            <a:xfrm>
              <a:off x="5069163" y="8424988"/>
              <a:ext cx="1270" cy="1270"/>
            </a:xfrm>
            <a:custGeom>
              <a:avLst/>
              <a:gdLst/>
              <a:ahLst/>
              <a:cxnLst/>
              <a:rect l="l" t="t" r="r" b="b"/>
              <a:pathLst>
                <a:path w="1270" h="1270">
                  <a:moveTo>
                    <a:pt x="1015" y="0"/>
                  </a:moveTo>
                  <a:lnTo>
                    <a:pt x="520" y="127"/>
                  </a:lnTo>
                  <a:lnTo>
                    <a:pt x="139" y="508"/>
                  </a:lnTo>
                  <a:lnTo>
                    <a:pt x="0" y="1003"/>
                  </a:lnTo>
                </a:path>
              </a:pathLst>
            </a:custGeom>
            <a:ln w="3530">
              <a:solidFill>
                <a:srgbClr val="565659"/>
              </a:solidFill>
            </a:ln>
          </p:spPr>
          <p:txBody>
            <a:bodyPr wrap="square" lIns="0" tIns="0" rIns="0" bIns="0" rtlCol="0"/>
            <a:lstStyle/>
            <a:p/>
          </p:txBody>
        </p:sp>
        <p:sp>
          <p:nvSpPr>
            <p:cNvPr id="431" name="object 431" descr=""/>
            <p:cNvSpPr/>
            <p:nvPr/>
          </p:nvSpPr>
          <p:spPr>
            <a:xfrm>
              <a:off x="5143273" y="8425120"/>
              <a:ext cx="1270" cy="1270"/>
            </a:xfrm>
            <a:custGeom>
              <a:avLst/>
              <a:gdLst/>
              <a:ahLst/>
              <a:cxnLst/>
              <a:rect l="l" t="t" r="r" b="b"/>
              <a:pathLst>
                <a:path w="1270" h="1270">
                  <a:moveTo>
                    <a:pt x="723" y="1244"/>
                  </a:moveTo>
                  <a:lnTo>
                    <a:pt x="723" y="736"/>
                  </a:lnTo>
                  <a:lnTo>
                    <a:pt x="457" y="266"/>
                  </a:lnTo>
                  <a:lnTo>
                    <a:pt x="0" y="0"/>
                  </a:lnTo>
                </a:path>
              </a:pathLst>
            </a:custGeom>
            <a:ln w="3530">
              <a:solidFill>
                <a:srgbClr val="565659"/>
              </a:solidFill>
            </a:ln>
          </p:spPr>
          <p:txBody>
            <a:bodyPr wrap="square" lIns="0" tIns="0" rIns="0" bIns="0" rtlCol="0"/>
            <a:lstStyle/>
            <a:p/>
          </p:txBody>
        </p:sp>
        <p:sp>
          <p:nvSpPr>
            <p:cNvPr id="432" name="object 432" descr=""/>
            <p:cNvSpPr/>
            <p:nvPr/>
          </p:nvSpPr>
          <p:spPr>
            <a:xfrm>
              <a:off x="5141141" y="8425125"/>
              <a:ext cx="1270" cy="1270"/>
            </a:xfrm>
            <a:custGeom>
              <a:avLst/>
              <a:gdLst/>
              <a:ahLst/>
              <a:cxnLst/>
              <a:rect l="l" t="t" r="r" b="b"/>
              <a:pathLst>
                <a:path w="1270" h="1270">
                  <a:moveTo>
                    <a:pt x="711" y="0"/>
                  </a:moveTo>
                  <a:lnTo>
                    <a:pt x="279" y="266"/>
                  </a:lnTo>
                  <a:lnTo>
                    <a:pt x="0" y="736"/>
                  </a:lnTo>
                  <a:lnTo>
                    <a:pt x="0" y="1244"/>
                  </a:lnTo>
                </a:path>
              </a:pathLst>
            </a:custGeom>
            <a:ln w="3530">
              <a:solidFill>
                <a:srgbClr val="565659"/>
              </a:solidFill>
            </a:ln>
          </p:spPr>
          <p:txBody>
            <a:bodyPr wrap="square" lIns="0" tIns="0" rIns="0" bIns="0" rtlCol="0"/>
            <a:lstStyle/>
            <a:p/>
          </p:txBody>
        </p:sp>
        <p:sp>
          <p:nvSpPr>
            <p:cNvPr id="433" name="object 433" descr=""/>
            <p:cNvSpPr/>
            <p:nvPr/>
          </p:nvSpPr>
          <p:spPr>
            <a:xfrm>
              <a:off x="5142204" y="8395062"/>
              <a:ext cx="1905" cy="635"/>
            </a:xfrm>
            <a:custGeom>
              <a:avLst/>
              <a:gdLst/>
              <a:ahLst/>
              <a:cxnLst/>
              <a:rect l="l" t="t" r="r" b="b"/>
              <a:pathLst>
                <a:path w="1904" h="634">
                  <a:moveTo>
                    <a:pt x="1371" y="495"/>
                  </a:moveTo>
                  <a:lnTo>
                    <a:pt x="1016" y="139"/>
                  </a:lnTo>
                  <a:lnTo>
                    <a:pt x="495" y="0"/>
                  </a:lnTo>
                  <a:lnTo>
                    <a:pt x="0" y="127"/>
                  </a:lnTo>
                </a:path>
              </a:pathLst>
            </a:custGeom>
            <a:ln w="3530">
              <a:solidFill>
                <a:srgbClr val="565659"/>
              </a:solidFill>
            </a:ln>
          </p:spPr>
          <p:txBody>
            <a:bodyPr wrap="square" lIns="0" tIns="0" rIns="0" bIns="0" rtlCol="0"/>
            <a:lstStyle/>
            <a:p/>
          </p:txBody>
        </p:sp>
        <p:sp>
          <p:nvSpPr>
            <p:cNvPr id="434" name="object 434" descr=""/>
            <p:cNvSpPr/>
            <p:nvPr/>
          </p:nvSpPr>
          <p:spPr>
            <a:xfrm>
              <a:off x="5069108" y="8395333"/>
              <a:ext cx="1270" cy="1270"/>
            </a:xfrm>
            <a:custGeom>
              <a:avLst/>
              <a:gdLst/>
              <a:ahLst/>
              <a:cxnLst/>
              <a:rect l="l" t="t" r="r" b="b"/>
              <a:pathLst>
                <a:path w="1270" h="1270">
                  <a:moveTo>
                    <a:pt x="723" y="0"/>
                  </a:moveTo>
                  <a:lnTo>
                    <a:pt x="279" y="254"/>
                  </a:lnTo>
                  <a:lnTo>
                    <a:pt x="0" y="723"/>
                  </a:lnTo>
                  <a:lnTo>
                    <a:pt x="0" y="1231"/>
                  </a:lnTo>
                </a:path>
              </a:pathLst>
            </a:custGeom>
            <a:ln w="3530">
              <a:solidFill>
                <a:srgbClr val="565659"/>
              </a:solidFill>
            </a:ln>
          </p:spPr>
          <p:txBody>
            <a:bodyPr wrap="square" lIns="0" tIns="0" rIns="0" bIns="0" rtlCol="0"/>
            <a:lstStyle/>
            <a:p/>
          </p:txBody>
        </p:sp>
        <p:sp>
          <p:nvSpPr>
            <p:cNvPr id="435" name="object 435" descr=""/>
            <p:cNvSpPr/>
            <p:nvPr/>
          </p:nvSpPr>
          <p:spPr>
            <a:xfrm>
              <a:off x="5069113" y="8396561"/>
              <a:ext cx="1270" cy="1270"/>
            </a:xfrm>
            <a:custGeom>
              <a:avLst/>
              <a:gdLst/>
              <a:ahLst/>
              <a:cxnLst/>
              <a:rect l="l" t="t" r="r" b="b"/>
              <a:pathLst>
                <a:path w="1270" h="1270">
                  <a:moveTo>
                    <a:pt x="0" y="0"/>
                  </a:moveTo>
                  <a:lnTo>
                    <a:pt x="0" y="508"/>
                  </a:lnTo>
                  <a:lnTo>
                    <a:pt x="266" y="977"/>
                  </a:lnTo>
                  <a:lnTo>
                    <a:pt x="723" y="1244"/>
                  </a:lnTo>
                </a:path>
              </a:pathLst>
            </a:custGeom>
            <a:ln w="3530">
              <a:solidFill>
                <a:srgbClr val="565659"/>
              </a:solidFill>
            </a:ln>
          </p:spPr>
          <p:txBody>
            <a:bodyPr wrap="square" lIns="0" tIns="0" rIns="0" bIns="0" rtlCol="0"/>
            <a:lstStyle/>
            <a:p/>
          </p:txBody>
        </p:sp>
        <p:sp>
          <p:nvSpPr>
            <p:cNvPr id="436" name="object 436" descr=""/>
            <p:cNvSpPr/>
            <p:nvPr/>
          </p:nvSpPr>
          <p:spPr>
            <a:xfrm>
              <a:off x="5090292" y="8446184"/>
              <a:ext cx="1270" cy="1270"/>
            </a:xfrm>
            <a:custGeom>
              <a:avLst/>
              <a:gdLst/>
              <a:ahLst/>
              <a:cxnLst/>
              <a:rect l="l" t="t" r="r" b="b"/>
              <a:pathLst>
                <a:path w="1270" h="1270">
                  <a:moveTo>
                    <a:pt x="1231" y="0"/>
                  </a:moveTo>
                  <a:lnTo>
                    <a:pt x="723" y="0"/>
                  </a:lnTo>
                  <a:lnTo>
                    <a:pt x="253" y="266"/>
                  </a:lnTo>
                  <a:lnTo>
                    <a:pt x="0" y="711"/>
                  </a:lnTo>
                </a:path>
              </a:pathLst>
            </a:custGeom>
            <a:ln w="3530">
              <a:solidFill>
                <a:srgbClr val="565659"/>
              </a:solidFill>
            </a:ln>
          </p:spPr>
          <p:txBody>
            <a:bodyPr wrap="square" lIns="0" tIns="0" rIns="0" bIns="0" rtlCol="0"/>
            <a:lstStyle/>
            <a:p/>
          </p:txBody>
        </p:sp>
        <p:sp>
          <p:nvSpPr>
            <p:cNvPr id="437" name="object 437" descr=""/>
            <p:cNvSpPr/>
            <p:nvPr/>
          </p:nvSpPr>
          <p:spPr>
            <a:xfrm>
              <a:off x="5141555" y="8397579"/>
              <a:ext cx="1905" cy="635"/>
            </a:xfrm>
            <a:custGeom>
              <a:avLst/>
              <a:gdLst/>
              <a:ahLst/>
              <a:cxnLst/>
              <a:rect l="l" t="t" r="r" b="b"/>
              <a:pathLst>
                <a:path w="1904" h="634">
                  <a:moveTo>
                    <a:pt x="0" y="0"/>
                  </a:moveTo>
                  <a:lnTo>
                    <a:pt x="355" y="355"/>
                  </a:lnTo>
                  <a:lnTo>
                    <a:pt x="889" y="495"/>
                  </a:lnTo>
                  <a:lnTo>
                    <a:pt x="1371" y="355"/>
                  </a:lnTo>
                </a:path>
              </a:pathLst>
            </a:custGeom>
            <a:ln w="3530">
              <a:solidFill>
                <a:srgbClr val="565659"/>
              </a:solidFill>
            </a:ln>
          </p:spPr>
          <p:txBody>
            <a:bodyPr wrap="square" lIns="0" tIns="0" rIns="0" bIns="0" rtlCol="0"/>
            <a:lstStyle/>
            <a:p/>
          </p:txBody>
        </p:sp>
        <p:sp>
          <p:nvSpPr>
            <p:cNvPr id="438" name="object 438" descr=""/>
            <p:cNvSpPr/>
            <p:nvPr/>
          </p:nvSpPr>
          <p:spPr>
            <a:xfrm>
              <a:off x="5071254" y="8395330"/>
              <a:ext cx="1270" cy="1270"/>
            </a:xfrm>
            <a:custGeom>
              <a:avLst/>
              <a:gdLst/>
              <a:ahLst/>
              <a:cxnLst/>
              <a:rect l="l" t="t" r="r" b="b"/>
              <a:pathLst>
                <a:path w="1270" h="1270">
                  <a:moveTo>
                    <a:pt x="711" y="1231"/>
                  </a:moveTo>
                  <a:lnTo>
                    <a:pt x="711" y="723"/>
                  </a:lnTo>
                  <a:lnTo>
                    <a:pt x="444" y="253"/>
                  </a:lnTo>
                  <a:lnTo>
                    <a:pt x="0" y="0"/>
                  </a:lnTo>
                </a:path>
              </a:pathLst>
            </a:custGeom>
            <a:ln w="3530">
              <a:solidFill>
                <a:srgbClr val="565659"/>
              </a:solidFill>
            </a:ln>
          </p:spPr>
          <p:txBody>
            <a:bodyPr wrap="square" lIns="0" tIns="0" rIns="0" bIns="0" rtlCol="0"/>
            <a:lstStyle/>
            <a:p/>
          </p:txBody>
        </p:sp>
        <p:sp>
          <p:nvSpPr>
            <p:cNvPr id="439" name="object 439" descr=""/>
            <p:cNvSpPr/>
            <p:nvPr/>
          </p:nvSpPr>
          <p:spPr>
            <a:xfrm>
              <a:off x="5120086" y="8376036"/>
              <a:ext cx="1270" cy="1270"/>
            </a:xfrm>
            <a:custGeom>
              <a:avLst/>
              <a:gdLst/>
              <a:ahLst/>
              <a:cxnLst/>
              <a:rect l="l" t="t" r="r" b="b"/>
              <a:pathLst>
                <a:path w="1270" h="1270">
                  <a:moveTo>
                    <a:pt x="0" y="0"/>
                  </a:moveTo>
                  <a:lnTo>
                    <a:pt x="266" y="431"/>
                  </a:lnTo>
                  <a:lnTo>
                    <a:pt x="736" y="711"/>
                  </a:lnTo>
                  <a:lnTo>
                    <a:pt x="1244" y="711"/>
                  </a:lnTo>
                </a:path>
              </a:pathLst>
            </a:custGeom>
            <a:ln w="3530">
              <a:solidFill>
                <a:srgbClr val="565659"/>
              </a:solidFill>
            </a:ln>
          </p:spPr>
          <p:txBody>
            <a:bodyPr wrap="square" lIns="0" tIns="0" rIns="0" bIns="0" rtlCol="0"/>
            <a:lstStyle/>
            <a:p/>
          </p:txBody>
        </p:sp>
        <p:sp>
          <p:nvSpPr>
            <p:cNvPr id="440" name="object 440" descr=""/>
            <p:cNvSpPr/>
            <p:nvPr/>
          </p:nvSpPr>
          <p:spPr>
            <a:xfrm>
              <a:off x="5121327" y="8376032"/>
              <a:ext cx="1270" cy="1270"/>
            </a:xfrm>
            <a:custGeom>
              <a:avLst/>
              <a:gdLst/>
              <a:ahLst/>
              <a:cxnLst/>
              <a:rect l="l" t="t" r="r" b="b"/>
              <a:pathLst>
                <a:path w="1270" h="1270">
                  <a:moveTo>
                    <a:pt x="0" y="711"/>
                  </a:moveTo>
                  <a:lnTo>
                    <a:pt x="508" y="711"/>
                  </a:lnTo>
                  <a:lnTo>
                    <a:pt x="977" y="444"/>
                  </a:lnTo>
                  <a:lnTo>
                    <a:pt x="1231" y="0"/>
                  </a:lnTo>
                </a:path>
              </a:pathLst>
            </a:custGeom>
            <a:ln w="3530">
              <a:solidFill>
                <a:srgbClr val="565659"/>
              </a:solidFill>
            </a:ln>
          </p:spPr>
          <p:txBody>
            <a:bodyPr wrap="square" lIns="0" tIns="0" rIns="0" bIns="0" rtlCol="0"/>
            <a:lstStyle/>
            <a:p/>
          </p:txBody>
        </p:sp>
        <p:sp>
          <p:nvSpPr>
            <p:cNvPr id="441" name="object 441" descr=""/>
            <p:cNvSpPr/>
            <p:nvPr/>
          </p:nvSpPr>
          <p:spPr>
            <a:xfrm>
              <a:off x="5122331" y="8447243"/>
              <a:ext cx="635" cy="1905"/>
            </a:xfrm>
            <a:custGeom>
              <a:avLst/>
              <a:gdLst/>
              <a:ahLst/>
              <a:cxnLst/>
              <a:rect l="l" t="t" r="r" b="b"/>
              <a:pathLst>
                <a:path w="635" h="1904">
                  <a:moveTo>
                    <a:pt x="0" y="1371"/>
                  </a:moveTo>
                  <a:lnTo>
                    <a:pt x="355" y="1016"/>
                  </a:lnTo>
                  <a:lnTo>
                    <a:pt x="495" y="495"/>
                  </a:lnTo>
                  <a:lnTo>
                    <a:pt x="368" y="0"/>
                  </a:lnTo>
                </a:path>
              </a:pathLst>
            </a:custGeom>
            <a:ln w="3530">
              <a:solidFill>
                <a:srgbClr val="565659"/>
              </a:solidFill>
            </a:ln>
          </p:spPr>
          <p:txBody>
            <a:bodyPr wrap="square" lIns="0" tIns="0" rIns="0" bIns="0" rtlCol="0"/>
            <a:lstStyle/>
            <a:p/>
          </p:txBody>
        </p:sp>
        <p:sp>
          <p:nvSpPr>
            <p:cNvPr id="442" name="object 442" descr=""/>
            <p:cNvSpPr/>
            <p:nvPr/>
          </p:nvSpPr>
          <p:spPr>
            <a:xfrm>
              <a:off x="5121323" y="8373898"/>
              <a:ext cx="1270" cy="1270"/>
            </a:xfrm>
            <a:custGeom>
              <a:avLst/>
              <a:gdLst/>
              <a:ahLst/>
              <a:cxnLst/>
              <a:rect l="l" t="t" r="r" b="b"/>
              <a:pathLst>
                <a:path w="1270" h="1270">
                  <a:moveTo>
                    <a:pt x="1231" y="711"/>
                  </a:moveTo>
                  <a:lnTo>
                    <a:pt x="977" y="266"/>
                  </a:lnTo>
                  <a:lnTo>
                    <a:pt x="507" y="0"/>
                  </a:lnTo>
                  <a:lnTo>
                    <a:pt x="0" y="0"/>
                  </a:lnTo>
                </a:path>
              </a:pathLst>
            </a:custGeom>
            <a:ln w="3530">
              <a:solidFill>
                <a:srgbClr val="565659"/>
              </a:solidFill>
            </a:ln>
          </p:spPr>
          <p:txBody>
            <a:bodyPr wrap="square" lIns="0" tIns="0" rIns="0" bIns="0" rtlCol="0"/>
            <a:lstStyle/>
            <a:p/>
          </p:txBody>
        </p:sp>
        <p:sp>
          <p:nvSpPr>
            <p:cNvPr id="443" name="object 443" descr=""/>
            <p:cNvSpPr/>
            <p:nvPr/>
          </p:nvSpPr>
          <p:spPr>
            <a:xfrm>
              <a:off x="5141055" y="8396202"/>
              <a:ext cx="635" cy="1905"/>
            </a:xfrm>
            <a:custGeom>
              <a:avLst/>
              <a:gdLst/>
              <a:ahLst/>
              <a:cxnLst/>
              <a:rect l="l" t="t" r="r" b="b"/>
              <a:pathLst>
                <a:path w="635" h="1904">
                  <a:moveTo>
                    <a:pt x="139" y="0"/>
                  </a:moveTo>
                  <a:lnTo>
                    <a:pt x="0" y="482"/>
                  </a:lnTo>
                  <a:lnTo>
                    <a:pt x="139" y="1015"/>
                  </a:lnTo>
                  <a:lnTo>
                    <a:pt x="495" y="1371"/>
                  </a:lnTo>
                </a:path>
              </a:pathLst>
            </a:custGeom>
            <a:ln w="3530">
              <a:solidFill>
                <a:srgbClr val="565659"/>
              </a:solidFill>
            </a:ln>
          </p:spPr>
          <p:txBody>
            <a:bodyPr wrap="square" lIns="0" tIns="0" rIns="0" bIns="0" rtlCol="0"/>
            <a:lstStyle/>
            <a:p/>
          </p:txBody>
        </p:sp>
        <p:sp>
          <p:nvSpPr>
            <p:cNvPr id="444" name="object 444" descr=""/>
            <p:cNvSpPr/>
            <p:nvPr/>
          </p:nvSpPr>
          <p:spPr>
            <a:xfrm>
              <a:off x="5143278" y="8426361"/>
              <a:ext cx="1270" cy="1270"/>
            </a:xfrm>
            <a:custGeom>
              <a:avLst/>
              <a:gdLst/>
              <a:ahLst/>
              <a:cxnLst/>
              <a:rect l="l" t="t" r="r" b="b"/>
              <a:pathLst>
                <a:path w="1270" h="1270">
                  <a:moveTo>
                    <a:pt x="0" y="1231"/>
                  </a:moveTo>
                  <a:lnTo>
                    <a:pt x="444" y="977"/>
                  </a:lnTo>
                  <a:lnTo>
                    <a:pt x="723" y="507"/>
                  </a:lnTo>
                  <a:lnTo>
                    <a:pt x="723" y="0"/>
                  </a:lnTo>
                </a:path>
              </a:pathLst>
            </a:custGeom>
            <a:ln w="3530">
              <a:solidFill>
                <a:srgbClr val="565659"/>
              </a:solidFill>
            </a:ln>
          </p:spPr>
          <p:txBody>
            <a:bodyPr wrap="square" lIns="0" tIns="0" rIns="0" bIns="0" rtlCol="0"/>
            <a:lstStyle/>
            <a:p/>
          </p:txBody>
        </p:sp>
        <p:sp>
          <p:nvSpPr>
            <p:cNvPr id="445" name="object 445" descr=""/>
            <p:cNvSpPr/>
            <p:nvPr/>
          </p:nvSpPr>
          <p:spPr>
            <a:xfrm>
              <a:off x="5090024" y="8374312"/>
              <a:ext cx="635" cy="1905"/>
            </a:xfrm>
            <a:custGeom>
              <a:avLst/>
              <a:gdLst/>
              <a:ahLst/>
              <a:cxnLst/>
              <a:rect l="l" t="t" r="r" b="b"/>
              <a:pathLst>
                <a:path w="635" h="1904">
                  <a:moveTo>
                    <a:pt x="495" y="0"/>
                  </a:moveTo>
                  <a:lnTo>
                    <a:pt x="139" y="355"/>
                  </a:lnTo>
                  <a:lnTo>
                    <a:pt x="0" y="888"/>
                  </a:lnTo>
                  <a:lnTo>
                    <a:pt x="126" y="1371"/>
                  </a:lnTo>
                </a:path>
              </a:pathLst>
            </a:custGeom>
            <a:ln w="3530">
              <a:solidFill>
                <a:srgbClr val="565659"/>
              </a:solidFill>
            </a:ln>
          </p:spPr>
          <p:txBody>
            <a:bodyPr wrap="square" lIns="0" tIns="0" rIns="0" bIns="0" rtlCol="0"/>
            <a:lstStyle/>
            <a:p/>
          </p:txBody>
        </p:sp>
        <p:sp>
          <p:nvSpPr>
            <p:cNvPr id="446" name="object 446" descr=""/>
            <p:cNvSpPr/>
            <p:nvPr/>
          </p:nvSpPr>
          <p:spPr>
            <a:xfrm>
              <a:off x="5143579" y="8395562"/>
              <a:ext cx="635" cy="1905"/>
            </a:xfrm>
            <a:custGeom>
              <a:avLst/>
              <a:gdLst/>
              <a:ahLst/>
              <a:cxnLst/>
              <a:rect l="l" t="t" r="r" b="b"/>
              <a:pathLst>
                <a:path w="635" h="1904">
                  <a:moveTo>
                    <a:pt x="368" y="1371"/>
                  </a:moveTo>
                  <a:lnTo>
                    <a:pt x="495" y="889"/>
                  </a:lnTo>
                  <a:lnTo>
                    <a:pt x="355" y="355"/>
                  </a:lnTo>
                  <a:lnTo>
                    <a:pt x="0" y="0"/>
                  </a:lnTo>
                </a:path>
              </a:pathLst>
            </a:custGeom>
            <a:ln w="3530">
              <a:solidFill>
                <a:srgbClr val="565659"/>
              </a:solidFill>
            </a:ln>
          </p:spPr>
          <p:txBody>
            <a:bodyPr wrap="square" lIns="0" tIns="0" rIns="0" bIns="0" rtlCol="0"/>
            <a:lstStyle/>
            <a:p/>
          </p:txBody>
        </p:sp>
        <p:sp>
          <p:nvSpPr>
            <p:cNvPr id="447" name="object 447" descr=""/>
            <p:cNvSpPr/>
            <p:nvPr/>
          </p:nvSpPr>
          <p:spPr>
            <a:xfrm>
              <a:off x="5071258" y="8396558"/>
              <a:ext cx="1270" cy="1270"/>
            </a:xfrm>
            <a:custGeom>
              <a:avLst/>
              <a:gdLst/>
              <a:ahLst/>
              <a:cxnLst/>
              <a:rect l="l" t="t" r="r" b="b"/>
              <a:pathLst>
                <a:path w="1270" h="1270">
                  <a:moveTo>
                    <a:pt x="0" y="1244"/>
                  </a:moveTo>
                  <a:lnTo>
                    <a:pt x="431" y="977"/>
                  </a:lnTo>
                  <a:lnTo>
                    <a:pt x="711" y="508"/>
                  </a:lnTo>
                  <a:lnTo>
                    <a:pt x="711" y="0"/>
                  </a:lnTo>
                </a:path>
              </a:pathLst>
            </a:custGeom>
            <a:ln w="3530">
              <a:solidFill>
                <a:srgbClr val="565659"/>
              </a:solidFill>
            </a:ln>
          </p:spPr>
          <p:txBody>
            <a:bodyPr wrap="square" lIns="0" tIns="0" rIns="0" bIns="0" rtlCol="0"/>
            <a:lstStyle/>
            <a:p/>
          </p:txBody>
        </p:sp>
        <p:sp>
          <p:nvSpPr>
            <p:cNvPr id="448" name="object 448" descr=""/>
            <p:cNvSpPr/>
            <p:nvPr/>
          </p:nvSpPr>
          <p:spPr>
            <a:xfrm>
              <a:off x="5071560" y="8425352"/>
              <a:ext cx="635" cy="1905"/>
            </a:xfrm>
            <a:custGeom>
              <a:avLst/>
              <a:gdLst/>
              <a:ahLst/>
              <a:cxnLst/>
              <a:rect l="l" t="t" r="r" b="b"/>
              <a:pathLst>
                <a:path w="635" h="1904">
                  <a:moveTo>
                    <a:pt x="355" y="1371"/>
                  </a:moveTo>
                  <a:lnTo>
                    <a:pt x="495" y="888"/>
                  </a:lnTo>
                  <a:lnTo>
                    <a:pt x="355" y="368"/>
                  </a:lnTo>
                  <a:lnTo>
                    <a:pt x="0" y="0"/>
                  </a:lnTo>
                </a:path>
              </a:pathLst>
            </a:custGeom>
            <a:ln w="3530">
              <a:solidFill>
                <a:srgbClr val="565659"/>
              </a:solidFill>
            </a:ln>
          </p:spPr>
          <p:txBody>
            <a:bodyPr wrap="square" lIns="0" tIns="0" rIns="0" bIns="0" rtlCol="0"/>
            <a:lstStyle/>
            <a:p/>
          </p:txBody>
        </p:sp>
        <p:sp>
          <p:nvSpPr>
            <p:cNvPr id="449" name="object 449" descr=""/>
            <p:cNvSpPr/>
            <p:nvPr/>
          </p:nvSpPr>
          <p:spPr>
            <a:xfrm>
              <a:off x="5070184" y="8424852"/>
              <a:ext cx="1905" cy="635"/>
            </a:xfrm>
            <a:custGeom>
              <a:avLst/>
              <a:gdLst/>
              <a:ahLst/>
              <a:cxnLst/>
              <a:rect l="l" t="t" r="r" b="b"/>
              <a:pathLst>
                <a:path w="1904" h="634">
                  <a:moveTo>
                    <a:pt x="1371" y="495"/>
                  </a:moveTo>
                  <a:lnTo>
                    <a:pt x="1016" y="139"/>
                  </a:lnTo>
                  <a:lnTo>
                    <a:pt x="482" y="0"/>
                  </a:lnTo>
                  <a:lnTo>
                    <a:pt x="0" y="139"/>
                  </a:lnTo>
                </a:path>
              </a:pathLst>
            </a:custGeom>
            <a:ln w="3530">
              <a:solidFill>
                <a:srgbClr val="565659"/>
              </a:solidFill>
            </a:ln>
          </p:spPr>
          <p:txBody>
            <a:bodyPr wrap="square" lIns="0" tIns="0" rIns="0" bIns="0" rtlCol="0"/>
            <a:lstStyle/>
            <a:p/>
          </p:txBody>
        </p:sp>
        <p:sp>
          <p:nvSpPr>
            <p:cNvPr id="450" name="object 450" descr=""/>
            <p:cNvSpPr/>
            <p:nvPr/>
          </p:nvSpPr>
          <p:spPr>
            <a:xfrm>
              <a:off x="5069036" y="8425992"/>
              <a:ext cx="635" cy="1905"/>
            </a:xfrm>
            <a:custGeom>
              <a:avLst/>
              <a:gdLst/>
              <a:ahLst/>
              <a:cxnLst/>
              <a:rect l="l" t="t" r="r" b="b"/>
              <a:pathLst>
                <a:path w="635" h="1904">
                  <a:moveTo>
                    <a:pt x="126" y="0"/>
                  </a:moveTo>
                  <a:lnTo>
                    <a:pt x="0" y="495"/>
                  </a:lnTo>
                  <a:lnTo>
                    <a:pt x="139" y="1015"/>
                  </a:lnTo>
                  <a:lnTo>
                    <a:pt x="495" y="1371"/>
                  </a:lnTo>
                </a:path>
              </a:pathLst>
            </a:custGeom>
            <a:ln w="3530">
              <a:solidFill>
                <a:srgbClr val="565659"/>
              </a:solidFill>
            </a:ln>
          </p:spPr>
          <p:txBody>
            <a:bodyPr wrap="square" lIns="0" tIns="0" rIns="0" bIns="0" rtlCol="0"/>
            <a:lstStyle/>
            <a:p/>
          </p:txBody>
        </p:sp>
        <p:sp>
          <p:nvSpPr>
            <p:cNvPr id="451" name="object 451" descr=""/>
            <p:cNvSpPr/>
            <p:nvPr/>
          </p:nvSpPr>
          <p:spPr>
            <a:xfrm>
              <a:off x="5090295" y="8448316"/>
              <a:ext cx="1270" cy="1270"/>
            </a:xfrm>
            <a:custGeom>
              <a:avLst/>
              <a:gdLst/>
              <a:ahLst/>
              <a:cxnLst/>
              <a:rect l="l" t="t" r="r" b="b"/>
              <a:pathLst>
                <a:path w="1270" h="1270">
                  <a:moveTo>
                    <a:pt x="0" y="0"/>
                  </a:moveTo>
                  <a:lnTo>
                    <a:pt x="254" y="444"/>
                  </a:lnTo>
                  <a:lnTo>
                    <a:pt x="723" y="723"/>
                  </a:lnTo>
                  <a:lnTo>
                    <a:pt x="1231" y="723"/>
                  </a:lnTo>
                </a:path>
              </a:pathLst>
            </a:custGeom>
            <a:ln w="3530">
              <a:solidFill>
                <a:srgbClr val="565659"/>
              </a:solidFill>
            </a:ln>
          </p:spPr>
          <p:txBody>
            <a:bodyPr wrap="square" lIns="0" tIns="0" rIns="0" bIns="0" rtlCol="0"/>
            <a:lstStyle/>
            <a:p/>
          </p:txBody>
        </p:sp>
        <p:sp>
          <p:nvSpPr>
            <p:cNvPr id="452" name="object 452" descr=""/>
            <p:cNvSpPr/>
            <p:nvPr/>
          </p:nvSpPr>
          <p:spPr>
            <a:xfrm>
              <a:off x="5120314" y="8446094"/>
              <a:ext cx="1905" cy="635"/>
            </a:xfrm>
            <a:custGeom>
              <a:avLst/>
              <a:gdLst/>
              <a:ahLst/>
              <a:cxnLst/>
              <a:rect l="l" t="t" r="r" b="b"/>
              <a:pathLst>
                <a:path w="1904" h="634">
                  <a:moveTo>
                    <a:pt x="1371" y="139"/>
                  </a:moveTo>
                  <a:lnTo>
                    <a:pt x="889" y="0"/>
                  </a:lnTo>
                  <a:lnTo>
                    <a:pt x="355" y="139"/>
                  </a:lnTo>
                  <a:lnTo>
                    <a:pt x="0" y="495"/>
                  </a:lnTo>
                </a:path>
              </a:pathLst>
            </a:custGeom>
            <a:ln w="3530">
              <a:solidFill>
                <a:srgbClr val="565659"/>
              </a:solidFill>
            </a:ln>
          </p:spPr>
          <p:txBody>
            <a:bodyPr wrap="square" lIns="0" tIns="0" rIns="0" bIns="0" rtlCol="0"/>
            <a:lstStyle/>
            <a:p/>
          </p:txBody>
        </p:sp>
        <p:sp>
          <p:nvSpPr>
            <p:cNvPr id="453" name="object 453" descr=""/>
            <p:cNvSpPr/>
            <p:nvPr/>
          </p:nvSpPr>
          <p:spPr>
            <a:xfrm>
              <a:off x="5119814" y="8446593"/>
              <a:ext cx="635" cy="1905"/>
            </a:xfrm>
            <a:custGeom>
              <a:avLst/>
              <a:gdLst/>
              <a:ahLst/>
              <a:cxnLst/>
              <a:rect l="l" t="t" r="r" b="b"/>
              <a:pathLst>
                <a:path w="635" h="1904">
                  <a:moveTo>
                    <a:pt x="495" y="0"/>
                  </a:moveTo>
                  <a:lnTo>
                    <a:pt x="139" y="355"/>
                  </a:lnTo>
                  <a:lnTo>
                    <a:pt x="0" y="889"/>
                  </a:lnTo>
                  <a:lnTo>
                    <a:pt x="139" y="1371"/>
                  </a:lnTo>
                </a:path>
              </a:pathLst>
            </a:custGeom>
            <a:ln w="3530">
              <a:solidFill>
                <a:srgbClr val="565659"/>
              </a:solidFill>
            </a:ln>
          </p:spPr>
          <p:txBody>
            <a:bodyPr wrap="square" lIns="0" tIns="0" rIns="0" bIns="0" rtlCol="0"/>
            <a:lstStyle/>
            <a:p/>
          </p:txBody>
        </p:sp>
        <p:sp>
          <p:nvSpPr>
            <p:cNvPr id="454" name="object 454" descr=""/>
            <p:cNvSpPr/>
            <p:nvPr/>
          </p:nvSpPr>
          <p:spPr>
            <a:xfrm>
              <a:off x="5120954" y="8448619"/>
              <a:ext cx="1905" cy="635"/>
            </a:xfrm>
            <a:custGeom>
              <a:avLst/>
              <a:gdLst/>
              <a:ahLst/>
              <a:cxnLst/>
              <a:rect l="l" t="t" r="r" b="b"/>
              <a:pathLst>
                <a:path w="1904" h="634">
                  <a:moveTo>
                    <a:pt x="0" y="368"/>
                  </a:moveTo>
                  <a:lnTo>
                    <a:pt x="495" y="495"/>
                  </a:lnTo>
                  <a:lnTo>
                    <a:pt x="1016" y="355"/>
                  </a:lnTo>
                  <a:lnTo>
                    <a:pt x="1371" y="0"/>
                  </a:lnTo>
                </a:path>
              </a:pathLst>
            </a:custGeom>
            <a:ln w="3530">
              <a:solidFill>
                <a:srgbClr val="565659"/>
              </a:solidFill>
            </a:ln>
          </p:spPr>
          <p:txBody>
            <a:bodyPr wrap="square" lIns="0" tIns="0" rIns="0" bIns="0" rtlCol="0"/>
            <a:lstStyle/>
            <a:p/>
          </p:txBody>
        </p:sp>
        <p:sp>
          <p:nvSpPr>
            <p:cNvPr id="455" name="object 455" descr=""/>
            <p:cNvSpPr/>
            <p:nvPr/>
          </p:nvSpPr>
          <p:spPr>
            <a:xfrm>
              <a:off x="5141145" y="8426365"/>
              <a:ext cx="1270" cy="1270"/>
            </a:xfrm>
            <a:custGeom>
              <a:avLst/>
              <a:gdLst/>
              <a:ahLst/>
              <a:cxnLst/>
              <a:rect l="l" t="t" r="r" b="b"/>
              <a:pathLst>
                <a:path w="1270" h="1270">
                  <a:moveTo>
                    <a:pt x="0" y="0"/>
                  </a:moveTo>
                  <a:lnTo>
                    <a:pt x="0" y="507"/>
                  </a:lnTo>
                  <a:lnTo>
                    <a:pt x="266" y="977"/>
                  </a:lnTo>
                  <a:lnTo>
                    <a:pt x="711" y="1231"/>
                  </a:lnTo>
                </a:path>
              </a:pathLst>
            </a:custGeom>
            <a:ln w="3530">
              <a:solidFill>
                <a:srgbClr val="565659"/>
              </a:solidFill>
            </a:ln>
          </p:spPr>
          <p:txBody>
            <a:bodyPr wrap="square" lIns="0" tIns="0" rIns="0" bIns="0" rtlCol="0"/>
            <a:lstStyle/>
            <a:p/>
          </p:txBody>
        </p:sp>
        <p:sp>
          <p:nvSpPr>
            <p:cNvPr id="456" name="object 456" descr=""/>
            <p:cNvSpPr/>
            <p:nvPr/>
          </p:nvSpPr>
          <p:spPr>
            <a:xfrm>
              <a:off x="5092541" y="8374963"/>
              <a:ext cx="635" cy="1905"/>
            </a:xfrm>
            <a:custGeom>
              <a:avLst/>
              <a:gdLst/>
              <a:ahLst/>
              <a:cxnLst/>
              <a:rect l="l" t="t" r="r" b="b"/>
              <a:pathLst>
                <a:path w="635" h="1904">
                  <a:moveTo>
                    <a:pt x="0" y="1371"/>
                  </a:moveTo>
                  <a:lnTo>
                    <a:pt x="355" y="1015"/>
                  </a:lnTo>
                  <a:lnTo>
                    <a:pt x="495" y="482"/>
                  </a:lnTo>
                  <a:lnTo>
                    <a:pt x="355" y="0"/>
                  </a:lnTo>
                </a:path>
              </a:pathLst>
            </a:custGeom>
            <a:ln w="3530">
              <a:solidFill>
                <a:srgbClr val="565659"/>
              </a:solidFill>
            </a:ln>
          </p:spPr>
          <p:txBody>
            <a:bodyPr wrap="square" lIns="0" tIns="0" rIns="0" bIns="0" rtlCol="0"/>
            <a:lstStyle/>
            <a:p/>
          </p:txBody>
        </p:sp>
        <p:sp>
          <p:nvSpPr>
            <p:cNvPr id="457" name="object 457" descr=""/>
            <p:cNvSpPr/>
            <p:nvPr/>
          </p:nvSpPr>
          <p:spPr>
            <a:xfrm>
              <a:off x="5091520" y="8446179"/>
              <a:ext cx="1270" cy="1270"/>
            </a:xfrm>
            <a:custGeom>
              <a:avLst/>
              <a:gdLst/>
              <a:ahLst/>
              <a:cxnLst/>
              <a:rect l="l" t="t" r="r" b="b"/>
              <a:pathLst>
                <a:path w="1270" h="1270">
                  <a:moveTo>
                    <a:pt x="1244" y="711"/>
                  </a:moveTo>
                  <a:lnTo>
                    <a:pt x="977" y="279"/>
                  </a:lnTo>
                  <a:lnTo>
                    <a:pt x="508" y="0"/>
                  </a:lnTo>
                  <a:lnTo>
                    <a:pt x="0" y="0"/>
                  </a:lnTo>
                </a:path>
              </a:pathLst>
            </a:custGeom>
            <a:ln w="3530">
              <a:solidFill>
                <a:srgbClr val="565659"/>
              </a:solidFill>
            </a:ln>
          </p:spPr>
          <p:txBody>
            <a:bodyPr wrap="square" lIns="0" tIns="0" rIns="0" bIns="0" rtlCol="0"/>
            <a:lstStyle/>
            <a:p/>
          </p:txBody>
        </p:sp>
        <p:sp>
          <p:nvSpPr>
            <p:cNvPr id="458" name="object 458" descr=""/>
            <p:cNvSpPr/>
            <p:nvPr/>
          </p:nvSpPr>
          <p:spPr>
            <a:xfrm>
              <a:off x="5069535" y="8427369"/>
              <a:ext cx="1905" cy="635"/>
            </a:xfrm>
            <a:custGeom>
              <a:avLst/>
              <a:gdLst/>
              <a:ahLst/>
              <a:cxnLst/>
              <a:rect l="l" t="t" r="r" b="b"/>
              <a:pathLst>
                <a:path w="1904" h="634">
                  <a:moveTo>
                    <a:pt x="0" y="0"/>
                  </a:moveTo>
                  <a:lnTo>
                    <a:pt x="355" y="355"/>
                  </a:lnTo>
                  <a:lnTo>
                    <a:pt x="876" y="495"/>
                  </a:lnTo>
                  <a:lnTo>
                    <a:pt x="1371" y="368"/>
                  </a:lnTo>
                </a:path>
              </a:pathLst>
            </a:custGeom>
            <a:ln w="3530">
              <a:solidFill>
                <a:srgbClr val="565659"/>
              </a:solidFill>
            </a:ln>
          </p:spPr>
          <p:txBody>
            <a:bodyPr wrap="square" lIns="0" tIns="0" rIns="0" bIns="0" rtlCol="0"/>
            <a:lstStyle/>
            <a:p/>
          </p:txBody>
        </p:sp>
        <p:sp>
          <p:nvSpPr>
            <p:cNvPr id="459" name="object 459" descr=""/>
            <p:cNvSpPr/>
            <p:nvPr/>
          </p:nvSpPr>
          <p:spPr>
            <a:xfrm>
              <a:off x="5091523" y="8448313"/>
              <a:ext cx="1270" cy="1270"/>
            </a:xfrm>
            <a:custGeom>
              <a:avLst/>
              <a:gdLst/>
              <a:ahLst/>
              <a:cxnLst/>
              <a:rect l="l" t="t" r="r" b="b"/>
              <a:pathLst>
                <a:path w="1270" h="1270">
                  <a:moveTo>
                    <a:pt x="0" y="723"/>
                  </a:moveTo>
                  <a:lnTo>
                    <a:pt x="508" y="723"/>
                  </a:lnTo>
                  <a:lnTo>
                    <a:pt x="977" y="457"/>
                  </a:lnTo>
                  <a:lnTo>
                    <a:pt x="1244" y="0"/>
                  </a:lnTo>
                </a:path>
              </a:pathLst>
            </a:custGeom>
            <a:ln w="3530">
              <a:solidFill>
                <a:srgbClr val="565659"/>
              </a:solidFill>
            </a:ln>
          </p:spPr>
          <p:txBody>
            <a:bodyPr wrap="square" lIns="0" tIns="0" rIns="0" bIns="0" rtlCol="0"/>
            <a:lstStyle/>
            <a:p/>
          </p:txBody>
        </p:sp>
        <p:sp>
          <p:nvSpPr>
            <p:cNvPr id="460" name="object 460" descr=""/>
            <p:cNvSpPr/>
            <p:nvPr/>
          </p:nvSpPr>
          <p:spPr>
            <a:xfrm>
              <a:off x="5091164" y="8376338"/>
              <a:ext cx="1905" cy="635"/>
            </a:xfrm>
            <a:custGeom>
              <a:avLst/>
              <a:gdLst/>
              <a:ahLst/>
              <a:cxnLst/>
              <a:rect l="l" t="t" r="r" b="b"/>
              <a:pathLst>
                <a:path w="1904" h="634">
                  <a:moveTo>
                    <a:pt x="0" y="355"/>
                  </a:moveTo>
                  <a:lnTo>
                    <a:pt x="482" y="495"/>
                  </a:lnTo>
                  <a:lnTo>
                    <a:pt x="1016" y="355"/>
                  </a:lnTo>
                  <a:lnTo>
                    <a:pt x="1371" y="0"/>
                  </a:lnTo>
                </a:path>
              </a:pathLst>
            </a:custGeom>
            <a:ln w="3530">
              <a:solidFill>
                <a:srgbClr val="565659"/>
              </a:solidFill>
            </a:ln>
          </p:spPr>
          <p:txBody>
            <a:bodyPr wrap="square" lIns="0" tIns="0" rIns="0" bIns="0" rtlCol="0"/>
            <a:lstStyle/>
            <a:p/>
          </p:txBody>
        </p:sp>
        <p:sp>
          <p:nvSpPr>
            <p:cNvPr id="461" name="object 461" descr=""/>
            <p:cNvSpPr/>
            <p:nvPr/>
          </p:nvSpPr>
          <p:spPr>
            <a:xfrm>
              <a:off x="5120082" y="8373902"/>
              <a:ext cx="1270" cy="1270"/>
            </a:xfrm>
            <a:custGeom>
              <a:avLst/>
              <a:gdLst/>
              <a:ahLst/>
              <a:cxnLst/>
              <a:rect l="l" t="t" r="r" b="b"/>
              <a:pathLst>
                <a:path w="1270" h="1270">
                  <a:moveTo>
                    <a:pt x="1244" y="0"/>
                  </a:moveTo>
                  <a:lnTo>
                    <a:pt x="736" y="0"/>
                  </a:lnTo>
                  <a:lnTo>
                    <a:pt x="266" y="266"/>
                  </a:lnTo>
                  <a:lnTo>
                    <a:pt x="0" y="711"/>
                  </a:lnTo>
                </a:path>
              </a:pathLst>
            </a:custGeom>
            <a:ln w="3530">
              <a:solidFill>
                <a:srgbClr val="565659"/>
              </a:solidFill>
            </a:ln>
          </p:spPr>
          <p:txBody>
            <a:bodyPr wrap="square" lIns="0" tIns="0" rIns="0" bIns="0" rtlCol="0"/>
            <a:lstStyle/>
            <a:p/>
          </p:txBody>
        </p:sp>
        <p:sp>
          <p:nvSpPr>
            <p:cNvPr id="462" name="object 462" descr=""/>
            <p:cNvSpPr/>
            <p:nvPr/>
          </p:nvSpPr>
          <p:spPr>
            <a:xfrm>
              <a:off x="5090524" y="8373813"/>
              <a:ext cx="1905" cy="635"/>
            </a:xfrm>
            <a:custGeom>
              <a:avLst/>
              <a:gdLst/>
              <a:ahLst/>
              <a:cxnLst/>
              <a:rect l="l" t="t" r="r" b="b"/>
              <a:pathLst>
                <a:path w="1904" h="634">
                  <a:moveTo>
                    <a:pt x="1371" y="126"/>
                  </a:moveTo>
                  <a:lnTo>
                    <a:pt x="876" y="0"/>
                  </a:lnTo>
                  <a:lnTo>
                    <a:pt x="355" y="139"/>
                  </a:lnTo>
                  <a:lnTo>
                    <a:pt x="0" y="495"/>
                  </a:lnTo>
                </a:path>
              </a:pathLst>
            </a:custGeom>
            <a:ln w="3530">
              <a:solidFill>
                <a:srgbClr val="565659"/>
              </a:solidFill>
            </a:ln>
          </p:spPr>
          <p:txBody>
            <a:bodyPr wrap="square" lIns="0" tIns="0" rIns="0" bIns="0" rtlCol="0"/>
            <a:lstStyle/>
            <a:p/>
          </p:txBody>
        </p:sp>
        <p:sp>
          <p:nvSpPr>
            <p:cNvPr id="463" name="object 463" descr=""/>
            <p:cNvSpPr/>
            <p:nvPr/>
          </p:nvSpPr>
          <p:spPr>
            <a:xfrm>
              <a:off x="5139071" y="8393069"/>
              <a:ext cx="7620" cy="6985"/>
            </a:xfrm>
            <a:custGeom>
              <a:avLst/>
              <a:gdLst/>
              <a:ahLst/>
              <a:cxnLst/>
              <a:rect l="l" t="t" r="r" b="b"/>
              <a:pathLst>
                <a:path w="7620" h="6984">
                  <a:moveTo>
                    <a:pt x="6997" y="3492"/>
                  </a:moveTo>
                  <a:lnTo>
                    <a:pt x="6997" y="1574"/>
                  </a:lnTo>
                  <a:lnTo>
                    <a:pt x="5422" y="0"/>
                  </a:lnTo>
                  <a:lnTo>
                    <a:pt x="3505" y="0"/>
                  </a:lnTo>
                  <a:lnTo>
                    <a:pt x="1562" y="0"/>
                  </a:lnTo>
                  <a:lnTo>
                    <a:pt x="0" y="1574"/>
                  </a:lnTo>
                  <a:lnTo>
                    <a:pt x="0" y="3492"/>
                  </a:lnTo>
                  <a:lnTo>
                    <a:pt x="0" y="5422"/>
                  </a:lnTo>
                  <a:lnTo>
                    <a:pt x="1562" y="6984"/>
                  </a:lnTo>
                  <a:lnTo>
                    <a:pt x="3505" y="6984"/>
                  </a:lnTo>
                  <a:lnTo>
                    <a:pt x="5422" y="6984"/>
                  </a:lnTo>
                  <a:lnTo>
                    <a:pt x="6997" y="5422"/>
                  </a:lnTo>
                  <a:lnTo>
                    <a:pt x="6997" y="3492"/>
                  </a:lnTo>
                </a:path>
              </a:pathLst>
            </a:custGeom>
            <a:ln w="3530">
              <a:solidFill>
                <a:srgbClr val="565659"/>
              </a:solidFill>
            </a:ln>
          </p:spPr>
          <p:txBody>
            <a:bodyPr wrap="square" lIns="0" tIns="0" rIns="0" bIns="0" rtlCol="0"/>
            <a:lstStyle/>
            <a:p/>
          </p:txBody>
        </p:sp>
        <p:sp>
          <p:nvSpPr>
            <p:cNvPr id="464" name="object 464" descr=""/>
            <p:cNvSpPr/>
            <p:nvPr/>
          </p:nvSpPr>
          <p:spPr>
            <a:xfrm>
              <a:off x="5067039" y="8393069"/>
              <a:ext cx="7620" cy="6985"/>
            </a:xfrm>
            <a:custGeom>
              <a:avLst/>
              <a:gdLst/>
              <a:ahLst/>
              <a:cxnLst/>
              <a:rect l="l" t="t" r="r" b="b"/>
              <a:pathLst>
                <a:path w="7620" h="6984">
                  <a:moveTo>
                    <a:pt x="6997" y="3492"/>
                  </a:moveTo>
                  <a:lnTo>
                    <a:pt x="6997" y="1574"/>
                  </a:lnTo>
                  <a:lnTo>
                    <a:pt x="5435" y="0"/>
                  </a:lnTo>
                  <a:lnTo>
                    <a:pt x="3505" y="0"/>
                  </a:lnTo>
                  <a:lnTo>
                    <a:pt x="1574" y="0"/>
                  </a:lnTo>
                  <a:lnTo>
                    <a:pt x="0" y="1574"/>
                  </a:lnTo>
                  <a:lnTo>
                    <a:pt x="0" y="3492"/>
                  </a:lnTo>
                  <a:lnTo>
                    <a:pt x="0" y="5422"/>
                  </a:lnTo>
                  <a:lnTo>
                    <a:pt x="1574" y="6984"/>
                  </a:lnTo>
                  <a:lnTo>
                    <a:pt x="3505" y="6984"/>
                  </a:lnTo>
                  <a:lnTo>
                    <a:pt x="5435" y="6984"/>
                  </a:lnTo>
                  <a:lnTo>
                    <a:pt x="6997" y="5422"/>
                  </a:lnTo>
                  <a:lnTo>
                    <a:pt x="6997" y="3492"/>
                  </a:lnTo>
                </a:path>
              </a:pathLst>
            </a:custGeom>
            <a:ln w="3530">
              <a:solidFill>
                <a:srgbClr val="565659"/>
              </a:solidFill>
            </a:ln>
          </p:spPr>
          <p:txBody>
            <a:bodyPr wrap="square" lIns="0" tIns="0" rIns="0" bIns="0" rtlCol="0"/>
            <a:lstStyle/>
            <a:p/>
          </p:txBody>
        </p:sp>
        <p:sp>
          <p:nvSpPr>
            <p:cNvPr id="465" name="object 465" descr=""/>
            <p:cNvSpPr/>
            <p:nvPr/>
          </p:nvSpPr>
          <p:spPr>
            <a:xfrm>
              <a:off x="5067039" y="8422872"/>
              <a:ext cx="7620" cy="6985"/>
            </a:xfrm>
            <a:custGeom>
              <a:avLst/>
              <a:gdLst/>
              <a:ahLst/>
              <a:cxnLst/>
              <a:rect l="l" t="t" r="r" b="b"/>
              <a:pathLst>
                <a:path w="7620" h="6984">
                  <a:moveTo>
                    <a:pt x="6997" y="3492"/>
                  </a:moveTo>
                  <a:lnTo>
                    <a:pt x="6997" y="1562"/>
                  </a:lnTo>
                  <a:lnTo>
                    <a:pt x="5435" y="0"/>
                  </a:lnTo>
                  <a:lnTo>
                    <a:pt x="3505" y="0"/>
                  </a:lnTo>
                  <a:lnTo>
                    <a:pt x="1574" y="0"/>
                  </a:lnTo>
                  <a:lnTo>
                    <a:pt x="0" y="1562"/>
                  </a:lnTo>
                  <a:lnTo>
                    <a:pt x="0" y="3492"/>
                  </a:lnTo>
                  <a:lnTo>
                    <a:pt x="0" y="5410"/>
                  </a:lnTo>
                  <a:lnTo>
                    <a:pt x="1574" y="6985"/>
                  </a:lnTo>
                  <a:lnTo>
                    <a:pt x="3505" y="6985"/>
                  </a:lnTo>
                  <a:lnTo>
                    <a:pt x="5435" y="6985"/>
                  </a:lnTo>
                  <a:lnTo>
                    <a:pt x="6997" y="5410"/>
                  </a:lnTo>
                  <a:lnTo>
                    <a:pt x="6997" y="3492"/>
                  </a:lnTo>
                </a:path>
              </a:pathLst>
            </a:custGeom>
            <a:ln w="3530">
              <a:solidFill>
                <a:srgbClr val="565659"/>
              </a:solidFill>
            </a:ln>
          </p:spPr>
          <p:txBody>
            <a:bodyPr wrap="square" lIns="0" tIns="0" rIns="0" bIns="0" rtlCol="0"/>
            <a:lstStyle/>
            <a:p/>
          </p:txBody>
        </p:sp>
        <p:sp>
          <p:nvSpPr>
            <p:cNvPr id="466" name="object 466" descr=""/>
            <p:cNvSpPr/>
            <p:nvPr/>
          </p:nvSpPr>
          <p:spPr>
            <a:xfrm>
              <a:off x="5088023" y="8371824"/>
              <a:ext cx="7620" cy="6985"/>
            </a:xfrm>
            <a:custGeom>
              <a:avLst/>
              <a:gdLst/>
              <a:ahLst/>
              <a:cxnLst/>
              <a:rect l="l" t="t" r="r" b="b"/>
              <a:pathLst>
                <a:path w="7620" h="6984">
                  <a:moveTo>
                    <a:pt x="6997" y="3492"/>
                  </a:moveTo>
                  <a:lnTo>
                    <a:pt x="6997" y="1574"/>
                  </a:lnTo>
                  <a:lnTo>
                    <a:pt x="5435" y="0"/>
                  </a:lnTo>
                  <a:lnTo>
                    <a:pt x="3505" y="0"/>
                  </a:lnTo>
                  <a:lnTo>
                    <a:pt x="1574" y="0"/>
                  </a:lnTo>
                  <a:lnTo>
                    <a:pt x="0" y="1574"/>
                  </a:lnTo>
                  <a:lnTo>
                    <a:pt x="0" y="3492"/>
                  </a:lnTo>
                  <a:lnTo>
                    <a:pt x="0" y="5422"/>
                  </a:lnTo>
                  <a:lnTo>
                    <a:pt x="1574" y="6985"/>
                  </a:lnTo>
                  <a:lnTo>
                    <a:pt x="3505" y="6985"/>
                  </a:lnTo>
                  <a:lnTo>
                    <a:pt x="5435" y="6985"/>
                  </a:lnTo>
                  <a:lnTo>
                    <a:pt x="6997" y="5422"/>
                  </a:lnTo>
                  <a:lnTo>
                    <a:pt x="6997" y="3492"/>
                  </a:lnTo>
                </a:path>
              </a:pathLst>
            </a:custGeom>
            <a:ln w="3530">
              <a:solidFill>
                <a:srgbClr val="565659"/>
              </a:solidFill>
            </a:ln>
          </p:spPr>
          <p:txBody>
            <a:bodyPr wrap="square" lIns="0" tIns="0" rIns="0" bIns="0" rtlCol="0"/>
            <a:lstStyle/>
            <a:p/>
          </p:txBody>
        </p:sp>
        <p:sp>
          <p:nvSpPr>
            <p:cNvPr id="467" name="object 467" descr=""/>
            <p:cNvSpPr/>
            <p:nvPr/>
          </p:nvSpPr>
          <p:spPr>
            <a:xfrm>
              <a:off x="5117826" y="8444118"/>
              <a:ext cx="7620" cy="6985"/>
            </a:xfrm>
            <a:custGeom>
              <a:avLst/>
              <a:gdLst/>
              <a:ahLst/>
              <a:cxnLst/>
              <a:rect l="l" t="t" r="r" b="b"/>
              <a:pathLst>
                <a:path w="7620" h="6984">
                  <a:moveTo>
                    <a:pt x="6997" y="3492"/>
                  </a:moveTo>
                  <a:lnTo>
                    <a:pt x="6997" y="1562"/>
                  </a:lnTo>
                  <a:lnTo>
                    <a:pt x="5422" y="0"/>
                  </a:lnTo>
                  <a:lnTo>
                    <a:pt x="3505" y="0"/>
                  </a:lnTo>
                  <a:lnTo>
                    <a:pt x="1562" y="0"/>
                  </a:lnTo>
                  <a:lnTo>
                    <a:pt x="0" y="1562"/>
                  </a:lnTo>
                  <a:lnTo>
                    <a:pt x="0" y="3492"/>
                  </a:lnTo>
                  <a:lnTo>
                    <a:pt x="0" y="5410"/>
                  </a:lnTo>
                  <a:lnTo>
                    <a:pt x="1562" y="6985"/>
                  </a:lnTo>
                  <a:lnTo>
                    <a:pt x="3505" y="6985"/>
                  </a:lnTo>
                  <a:lnTo>
                    <a:pt x="5422" y="6985"/>
                  </a:lnTo>
                  <a:lnTo>
                    <a:pt x="6997" y="5410"/>
                  </a:lnTo>
                  <a:lnTo>
                    <a:pt x="6997" y="3492"/>
                  </a:lnTo>
                </a:path>
              </a:pathLst>
            </a:custGeom>
            <a:ln w="3530">
              <a:solidFill>
                <a:srgbClr val="565659"/>
              </a:solidFill>
            </a:ln>
          </p:spPr>
          <p:txBody>
            <a:bodyPr wrap="square" lIns="0" tIns="0" rIns="0" bIns="0" rtlCol="0"/>
            <a:lstStyle/>
            <a:p/>
          </p:txBody>
        </p:sp>
        <p:sp>
          <p:nvSpPr>
            <p:cNvPr id="468" name="object 468" descr=""/>
            <p:cNvSpPr/>
            <p:nvPr/>
          </p:nvSpPr>
          <p:spPr>
            <a:xfrm>
              <a:off x="5088023" y="8444118"/>
              <a:ext cx="7620" cy="6985"/>
            </a:xfrm>
            <a:custGeom>
              <a:avLst/>
              <a:gdLst/>
              <a:ahLst/>
              <a:cxnLst/>
              <a:rect l="l" t="t" r="r" b="b"/>
              <a:pathLst>
                <a:path w="7620" h="6984">
                  <a:moveTo>
                    <a:pt x="6997" y="3492"/>
                  </a:moveTo>
                  <a:lnTo>
                    <a:pt x="6997" y="1562"/>
                  </a:lnTo>
                  <a:lnTo>
                    <a:pt x="5435" y="0"/>
                  </a:lnTo>
                  <a:lnTo>
                    <a:pt x="3505" y="0"/>
                  </a:lnTo>
                  <a:lnTo>
                    <a:pt x="1574" y="0"/>
                  </a:lnTo>
                  <a:lnTo>
                    <a:pt x="0" y="1562"/>
                  </a:lnTo>
                  <a:lnTo>
                    <a:pt x="0" y="3492"/>
                  </a:lnTo>
                  <a:lnTo>
                    <a:pt x="0" y="5410"/>
                  </a:lnTo>
                  <a:lnTo>
                    <a:pt x="1574" y="6985"/>
                  </a:lnTo>
                  <a:lnTo>
                    <a:pt x="3505" y="6985"/>
                  </a:lnTo>
                  <a:lnTo>
                    <a:pt x="5435" y="6985"/>
                  </a:lnTo>
                  <a:lnTo>
                    <a:pt x="6997" y="5410"/>
                  </a:lnTo>
                  <a:lnTo>
                    <a:pt x="6997" y="3492"/>
                  </a:lnTo>
                </a:path>
              </a:pathLst>
            </a:custGeom>
            <a:ln w="3530">
              <a:solidFill>
                <a:srgbClr val="565659"/>
              </a:solidFill>
            </a:ln>
          </p:spPr>
          <p:txBody>
            <a:bodyPr wrap="square" lIns="0" tIns="0" rIns="0" bIns="0" rtlCol="0"/>
            <a:lstStyle/>
            <a:p/>
          </p:txBody>
        </p:sp>
        <p:sp>
          <p:nvSpPr>
            <p:cNvPr id="469" name="object 469" descr=""/>
            <p:cNvSpPr/>
            <p:nvPr/>
          </p:nvSpPr>
          <p:spPr>
            <a:xfrm>
              <a:off x="5117826" y="8371824"/>
              <a:ext cx="7620" cy="6985"/>
            </a:xfrm>
            <a:custGeom>
              <a:avLst/>
              <a:gdLst/>
              <a:ahLst/>
              <a:cxnLst/>
              <a:rect l="l" t="t" r="r" b="b"/>
              <a:pathLst>
                <a:path w="7620" h="6984">
                  <a:moveTo>
                    <a:pt x="6997" y="3492"/>
                  </a:moveTo>
                  <a:lnTo>
                    <a:pt x="6997" y="1574"/>
                  </a:lnTo>
                  <a:lnTo>
                    <a:pt x="5422" y="0"/>
                  </a:lnTo>
                  <a:lnTo>
                    <a:pt x="3505" y="0"/>
                  </a:lnTo>
                  <a:lnTo>
                    <a:pt x="1562" y="0"/>
                  </a:lnTo>
                  <a:lnTo>
                    <a:pt x="0" y="1574"/>
                  </a:lnTo>
                  <a:lnTo>
                    <a:pt x="0" y="3492"/>
                  </a:lnTo>
                  <a:lnTo>
                    <a:pt x="0" y="5422"/>
                  </a:lnTo>
                  <a:lnTo>
                    <a:pt x="1562" y="6985"/>
                  </a:lnTo>
                  <a:lnTo>
                    <a:pt x="3505" y="6985"/>
                  </a:lnTo>
                  <a:lnTo>
                    <a:pt x="5422" y="6985"/>
                  </a:lnTo>
                  <a:lnTo>
                    <a:pt x="6997" y="5422"/>
                  </a:lnTo>
                  <a:lnTo>
                    <a:pt x="6997" y="3492"/>
                  </a:lnTo>
                </a:path>
              </a:pathLst>
            </a:custGeom>
            <a:ln w="3530">
              <a:solidFill>
                <a:srgbClr val="565659"/>
              </a:solidFill>
            </a:ln>
          </p:spPr>
          <p:txBody>
            <a:bodyPr wrap="square" lIns="0" tIns="0" rIns="0" bIns="0" rtlCol="0"/>
            <a:lstStyle/>
            <a:p/>
          </p:txBody>
        </p:sp>
        <p:sp>
          <p:nvSpPr>
            <p:cNvPr id="470" name="object 470" descr=""/>
            <p:cNvSpPr/>
            <p:nvPr/>
          </p:nvSpPr>
          <p:spPr>
            <a:xfrm>
              <a:off x="5139071" y="8422872"/>
              <a:ext cx="7620" cy="6985"/>
            </a:xfrm>
            <a:custGeom>
              <a:avLst/>
              <a:gdLst/>
              <a:ahLst/>
              <a:cxnLst/>
              <a:rect l="l" t="t" r="r" b="b"/>
              <a:pathLst>
                <a:path w="7620" h="6984">
                  <a:moveTo>
                    <a:pt x="6997" y="3492"/>
                  </a:moveTo>
                  <a:lnTo>
                    <a:pt x="6997" y="1562"/>
                  </a:lnTo>
                  <a:lnTo>
                    <a:pt x="5422" y="0"/>
                  </a:lnTo>
                  <a:lnTo>
                    <a:pt x="3505" y="0"/>
                  </a:lnTo>
                  <a:lnTo>
                    <a:pt x="1562" y="0"/>
                  </a:lnTo>
                  <a:lnTo>
                    <a:pt x="0" y="1562"/>
                  </a:lnTo>
                  <a:lnTo>
                    <a:pt x="0" y="3492"/>
                  </a:lnTo>
                  <a:lnTo>
                    <a:pt x="0" y="5410"/>
                  </a:lnTo>
                  <a:lnTo>
                    <a:pt x="1562" y="6985"/>
                  </a:lnTo>
                  <a:lnTo>
                    <a:pt x="3505" y="6985"/>
                  </a:lnTo>
                  <a:lnTo>
                    <a:pt x="5422" y="6985"/>
                  </a:lnTo>
                  <a:lnTo>
                    <a:pt x="6997" y="5410"/>
                  </a:lnTo>
                  <a:lnTo>
                    <a:pt x="6997" y="3492"/>
                  </a:lnTo>
                </a:path>
              </a:pathLst>
            </a:custGeom>
            <a:ln w="3530">
              <a:solidFill>
                <a:srgbClr val="565659"/>
              </a:solidFill>
            </a:ln>
          </p:spPr>
          <p:txBody>
            <a:bodyPr wrap="square" lIns="0" tIns="0" rIns="0" bIns="0" rtlCol="0"/>
            <a:lstStyle/>
            <a:p/>
          </p:txBody>
        </p:sp>
        <p:sp>
          <p:nvSpPr>
            <p:cNvPr id="471" name="object 471" descr=""/>
            <p:cNvSpPr/>
            <p:nvPr/>
          </p:nvSpPr>
          <p:spPr>
            <a:xfrm>
              <a:off x="5061611" y="8366388"/>
              <a:ext cx="90170" cy="90170"/>
            </a:xfrm>
            <a:custGeom>
              <a:avLst/>
              <a:gdLst/>
              <a:ahLst/>
              <a:cxnLst/>
              <a:rect l="l" t="t" r="r" b="b"/>
              <a:pathLst>
                <a:path w="90170" h="90170">
                  <a:moveTo>
                    <a:pt x="89890" y="44945"/>
                  </a:moveTo>
                  <a:lnTo>
                    <a:pt x="86359" y="27448"/>
                  </a:lnTo>
                  <a:lnTo>
                    <a:pt x="76728" y="13161"/>
                  </a:lnTo>
                  <a:lnTo>
                    <a:pt x="62442" y="3531"/>
                  </a:lnTo>
                  <a:lnTo>
                    <a:pt x="44945" y="0"/>
                  </a:lnTo>
                  <a:lnTo>
                    <a:pt x="27448" y="3531"/>
                  </a:lnTo>
                  <a:lnTo>
                    <a:pt x="13161" y="13161"/>
                  </a:lnTo>
                  <a:lnTo>
                    <a:pt x="3531" y="27448"/>
                  </a:lnTo>
                  <a:lnTo>
                    <a:pt x="0" y="44945"/>
                  </a:lnTo>
                  <a:lnTo>
                    <a:pt x="3531" y="62442"/>
                  </a:lnTo>
                  <a:lnTo>
                    <a:pt x="13161" y="76728"/>
                  </a:lnTo>
                  <a:lnTo>
                    <a:pt x="27448" y="86359"/>
                  </a:lnTo>
                  <a:lnTo>
                    <a:pt x="44945" y="89890"/>
                  </a:lnTo>
                  <a:lnTo>
                    <a:pt x="62442" y="86359"/>
                  </a:lnTo>
                  <a:lnTo>
                    <a:pt x="76728" y="76728"/>
                  </a:lnTo>
                  <a:lnTo>
                    <a:pt x="86359" y="62442"/>
                  </a:lnTo>
                  <a:lnTo>
                    <a:pt x="89890" y="44945"/>
                  </a:lnTo>
                </a:path>
              </a:pathLst>
            </a:custGeom>
            <a:ln w="3530">
              <a:solidFill>
                <a:srgbClr val="565659"/>
              </a:solidFill>
            </a:ln>
          </p:spPr>
          <p:txBody>
            <a:bodyPr wrap="square" lIns="0" tIns="0" rIns="0" bIns="0" rtlCol="0"/>
            <a:lstStyle/>
            <a:p/>
          </p:txBody>
        </p:sp>
        <p:sp>
          <p:nvSpPr>
            <p:cNvPr id="472" name="object 472" descr=""/>
            <p:cNvSpPr/>
            <p:nvPr/>
          </p:nvSpPr>
          <p:spPr>
            <a:xfrm>
              <a:off x="5067039" y="8393069"/>
              <a:ext cx="7620" cy="6985"/>
            </a:xfrm>
            <a:custGeom>
              <a:avLst/>
              <a:gdLst/>
              <a:ahLst/>
              <a:cxnLst/>
              <a:rect l="l" t="t" r="r" b="b"/>
              <a:pathLst>
                <a:path w="7620" h="6984">
                  <a:moveTo>
                    <a:pt x="6997" y="3492"/>
                  </a:moveTo>
                  <a:lnTo>
                    <a:pt x="6997" y="1574"/>
                  </a:lnTo>
                  <a:lnTo>
                    <a:pt x="5435" y="0"/>
                  </a:lnTo>
                  <a:lnTo>
                    <a:pt x="3505" y="0"/>
                  </a:lnTo>
                  <a:lnTo>
                    <a:pt x="1574" y="0"/>
                  </a:lnTo>
                  <a:lnTo>
                    <a:pt x="0" y="1574"/>
                  </a:lnTo>
                  <a:lnTo>
                    <a:pt x="0" y="3492"/>
                  </a:lnTo>
                  <a:lnTo>
                    <a:pt x="0" y="5422"/>
                  </a:lnTo>
                  <a:lnTo>
                    <a:pt x="1574" y="6984"/>
                  </a:lnTo>
                  <a:lnTo>
                    <a:pt x="3505" y="6984"/>
                  </a:lnTo>
                  <a:lnTo>
                    <a:pt x="5435" y="6984"/>
                  </a:lnTo>
                  <a:lnTo>
                    <a:pt x="6997" y="5422"/>
                  </a:lnTo>
                  <a:lnTo>
                    <a:pt x="6997" y="3492"/>
                  </a:lnTo>
                </a:path>
              </a:pathLst>
            </a:custGeom>
            <a:ln w="3530">
              <a:solidFill>
                <a:srgbClr val="565659"/>
              </a:solidFill>
            </a:ln>
          </p:spPr>
          <p:txBody>
            <a:bodyPr wrap="square" lIns="0" tIns="0" rIns="0" bIns="0" rtlCol="0"/>
            <a:lstStyle/>
            <a:p/>
          </p:txBody>
        </p:sp>
        <p:sp>
          <p:nvSpPr>
            <p:cNvPr id="473" name="object 473" descr=""/>
            <p:cNvSpPr/>
            <p:nvPr/>
          </p:nvSpPr>
          <p:spPr>
            <a:xfrm>
              <a:off x="5088023" y="8371824"/>
              <a:ext cx="7620" cy="6985"/>
            </a:xfrm>
            <a:custGeom>
              <a:avLst/>
              <a:gdLst/>
              <a:ahLst/>
              <a:cxnLst/>
              <a:rect l="l" t="t" r="r" b="b"/>
              <a:pathLst>
                <a:path w="7620" h="6984">
                  <a:moveTo>
                    <a:pt x="6997" y="3492"/>
                  </a:moveTo>
                  <a:lnTo>
                    <a:pt x="6997" y="1574"/>
                  </a:lnTo>
                  <a:lnTo>
                    <a:pt x="5435" y="0"/>
                  </a:lnTo>
                  <a:lnTo>
                    <a:pt x="3505" y="0"/>
                  </a:lnTo>
                  <a:lnTo>
                    <a:pt x="1574" y="0"/>
                  </a:lnTo>
                  <a:lnTo>
                    <a:pt x="0" y="1574"/>
                  </a:lnTo>
                  <a:lnTo>
                    <a:pt x="0" y="3492"/>
                  </a:lnTo>
                  <a:lnTo>
                    <a:pt x="0" y="5422"/>
                  </a:lnTo>
                  <a:lnTo>
                    <a:pt x="1574" y="6985"/>
                  </a:lnTo>
                  <a:lnTo>
                    <a:pt x="3505" y="6985"/>
                  </a:lnTo>
                  <a:lnTo>
                    <a:pt x="5435" y="6985"/>
                  </a:lnTo>
                  <a:lnTo>
                    <a:pt x="6997" y="5422"/>
                  </a:lnTo>
                  <a:lnTo>
                    <a:pt x="6997" y="3492"/>
                  </a:lnTo>
                </a:path>
              </a:pathLst>
            </a:custGeom>
            <a:ln w="3530">
              <a:solidFill>
                <a:srgbClr val="565659"/>
              </a:solidFill>
            </a:ln>
          </p:spPr>
          <p:txBody>
            <a:bodyPr wrap="square" lIns="0" tIns="0" rIns="0" bIns="0" rtlCol="0"/>
            <a:lstStyle/>
            <a:p/>
          </p:txBody>
        </p:sp>
        <p:sp>
          <p:nvSpPr>
            <p:cNvPr id="474" name="object 474" descr=""/>
            <p:cNvSpPr/>
            <p:nvPr/>
          </p:nvSpPr>
          <p:spPr>
            <a:xfrm>
              <a:off x="5117826" y="8371824"/>
              <a:ext cx="7620" cy="6985"/>
            </a:xfrm>
            <a:custGeom>
              <a:avLst/>
              <a:gdLst/>
              <a:ahLst/>
              <a:cxnLst/>
              <a:rect l="l" t="t" r="r" b="b"/>
              <a:pathLst>
                <a:path w="7620" h="6984">
                  <a:moveTo>
                    <a:pt x="6997" y="3492"/>
                  </a:moveTo>
                  <a:lnTo>
                    <a:pt x="6997" y="1574"/>
                  </a:lnTo>
                  <a:lnTo>
                    <a:pt x="5422" y="0"/>
                  </a:lnTo>
                  <a:lnTo>
                    <a:pt x="3505" y="0"/>
                  </a:lnTo>
                  <a:lnTo>
                    <a:pt x="1562" y="0"/>
                  </a:lnTo>
                  <a:lnTo>
                    <a:pt x="0" y="1574"/>
                  </a:lnTo>
                  <a:lnTo>
                    <a:pt x="0" y="3492"/>
                  </a:lnTo>
                  <a:lnTo>
                    <a:pt x="0" y="5422"/>
                  </a:lnTo>
                  <a:lnTo>
                    <a:pt x="1562" y="6985"/>
                  </a:lnTo>
                  <a:lnTo>
                    <a:pt x="3505" y="6985"/>
                  </a:lnTo>
                  <a:lnTo>
                    <a:pt x="5422" y="6985"/>
                  </a:lnTo>
                  <a:lnTo>
                    <a:pt x="6997" y="5422"/>
                  </a:lnTo>
                  <a:lnTo>
                    <a:pt x="6997" y="3492"/>
                  </a:lnTo>
                </a:path>
              </a:pathLst>
            </a:custGeom>
            <a:ln w="3530">
              <a:solidFill>
                <a:srgbClr val="565659"/>
              </a:solidFill>
            </a:ln>
          </p:spPr>
          <p:txBody>
            <a:bodyPr wrap="square" lIns="0" tIns="0" rIns="0" bIns="0" rtlCol="0"/>
            <a:lstStyle/>
            <a:p/>
          </p:txBody>
        </p:sp>
        <p:sp>
          <p:nvSpPr>
            <p:cNvPr id="475" name="object 475" descr=""/>
            <p:cNvSpPr/>
            <p:nvPr/>
          </p:nvSpPr>
          <p:spPr>
            <a:xfrm>
              <a:off x="5139071" y="8393069"/>
              <a:ext cx="7620" cy="6985"/>
            </a:xfrm>
            <a:custGeom>
              <a:avLst/>
              <a:gdLst/>
              <a:ahLst/>
              <a:cxnLst/>
              <a:rect l="l" t="t" r="r" b="b"/>
              <a:pathLst>
                <a:path w="7620" h="6984">
                  <a:moveTo>
                    <a:pt x="6997" y="3492"/>
                  </a:moveTo>
                  <a:lnTo>
                    <a:pt x="6997" y="1574"/>
                  </a:lnTo>
                  <a:lnTo>
                    <a:pt x="5422" y="0"/>
                  </a:lnTo>
                  <a:lnTo>
                    <a:pt x="3505" y="0"/>
                  </a:lnTo>
                  <a:lnTo>
                    <a:pt x="1562" y="0"/>
                  </a:lnTo>
                  <a:lnTo>
                    <a:pt x="0" y="1574"/>
                  </a:lnTo>
                  <a:lnTo>
                    <a:pt x="0" y="3492"/>
                  </a:lnTo>
                  <a:lnTo>
                    <a:pt x="0" y="5422"/>
                  </a:lnTo>
                  <a:lnTo>
                    <a:pt x="1562" y="6984"/>
                  </a:lnTo>
                  <a:lnTo>
                    <a:pt x="3505" y="6984"/>
                  </a:lnTo>
                  <a:lnTo>
                    <a:pt x="5422" y="6984"/>
                  </a:lnTo>
                  <a:lnTo>
                    <a:pt x="6997" y="5422"/>
                  </a:lnTo>
                  <a:lnTo>
                    <a:pt x="6997" y="3492"/>
                  </a:lnTo>
                </a:path>
              </a:pathLst>
            </a:custGeom>
            <a:ln w="3530">
              <a:solidFill>
                <a:srgbClr val="565659"/>
              </a:solidFill>
            </a:ln>
          </p:spPr>
          <p:txBody>
            <a:bodyPr wrap="square" lIns="0" tIns="0" rIns="0" bIns="0" rtlCol="0"/>
            <a:lstStyle/>
            <a:p/>
          </p:txBody>
        </p:sp>
        <p:sp>
          <p:nvSpPr>
            <p:cNvPr id="476" name="object 476" descr=""/>
            <p:cNvSpPr/>
            <p:nvPr/>
          </p:nvSpPr>
          <p:spPr>
            <a:xfrm>
              <a:off x="5139071" y="8422872"/>
              <a:ext cx="7620" cy="6985"/>
            </a:xfrm>
            <a:custGeom>
              <a:avLst/>
              <a:gdLst/>
              <a:ahLst/>
              <a:cxnLst/>
              <a:rect l="l" t="t" r="r" b="b"/>
              <a:pathLst>
                <a:path w="7620" h="6984">
                  <a:moveTo>
                    <a:pt x="6997" y="3492"/>
                  </a:moveTo>
                  <a:lnTo>
                    <a:pt x="6997" y="1562"/>
                  </a:lnTo>
                  <a:lnTo>
                    <a:pt x="5422" y="0"/>
                  </a:lnTo>
                  <a:lnTo>
                    <a:pt x="3505" y="0"/>
                  </a:lnTo>
                  <a:lnTo>
                    <a:pt x="1562" y="0"/>
                  </a:lnTo>
                  <a:lnTo>
                    <a:pt x="0" y="1562"/>
                  </a:lnTo>
                  <a:lnTo>
                    <a:pt x="0" y="3492"/>
                  </a:lnTo>
                  <a:lnTo>
                    <a:pt x="0" y="5410"/>
                  </a:lnTo>
                  <a:lnTo>
                    <a:pt x="1562" y="6985"/>
                  </a:lnTo>
                  <a:lnTo>
                    <a:pt x="3505" y="6985"/>
                  </a:lnTo>
                  <a:lnTo>
                    <a:pt x="5422" y="6985"/>
                  </a:lnTo>
                  <a:lnTo>
                    <a:pt x="6997" y="5410"/>
                  </a:lnTo>
                  <a:lnTo>
                    <a:pt x="6997" y="3492"/>
                  </a:lnTo>
                </a:path>
              </a:pathLst>
            </a:custGeom>
            <a:ln w="3530">
              <a:solidFill>
                <a:srgbClr val="565659"/>
              </a:solidFill>
            </a:ln>
          </p:spPr>
          <p:txBody>
            <a:bodyPr wrap="square" lIns="0" tIns="0" rIns="0" bIns="0" rtlCol="0"/>
            <a:lstStyle/>
            <a:p/>
          </p:txBody>
        </p:sp>
        <p:sp>
          <p:nvSpPr>
            <p:cNvPr id="477" name="object 477" descr=""/>
            <p:cNvSpPr/>
            <p:nvPr/>
          </p:nvSpPr>
          <p:spPr>
            <a:xfrm>
              <a:off x="5117826" y="8444118"/>
              <a:ext cx="7620" cy="6985"/>
            </a:xfrm>
            <a:custGeom>
              <a:avLst/>
              <a:gdLst/>
              <a:ahLst/>
              <a:cxnLst/>
              <a:rect l="l" t="t" r="r" b="b"/>
              <a:pathLst>
                <a:path w="7620" h="6984">
                  <a:moveTo>
                    <a:pt x="6997" y="3492"/>
                  </a:moveTo>
                  <a:lnTo>
                    <a:pt x="6997" y="1562"/>
                  </a:lnTo>
                  <a:lnTo>
                    <a:pt x="5422" y="0"/>
                  </a:lnTo>
                  <a:lnTo>
                    <a:pt x="3505" y="0"/>
                  </a:lnTo>
                  <a:lnTo>
                    <a:pt x="1562" y="0"/>
                  </a:lnTo>
                  <a:lnTo>
                    <a:pt x="0" y="1562"/>
                  </a:lnTo>
                  <a:lnTo>
                    <a:pt x="0" y="3492"/>
                  </a:lnTo>
                  <a:lnTo>
                    <a:pt x="0" y="5410"/>
                  </a:lnTo>
                  <a:lnTo>
                    <a:pt x="1562" y="6985"/>
                  </a:lnTo>
                  <a:lnTo>
                    <a:pt x="3505" y="6985"/>
                  </a:lnTo>
                  <a:lnTo>
                    <a:pt x="5422" y="6985"/>
                  </a:lnTo>
                  <a:lnTo>
                    <a:pt x="6997" y="5410"/>
                  </a:lnTo>
                  <a:lnTo>
                    <a:pt x="6997" y="3492"/>
                  </a:lnTo>
                </a:path>
              </a:pathLst>
            </a:custGeom>
            <a:ln w="3530">
              <a:solidFill>
                <a:srgbClr val="565659"/>
              </a:solidFill>
            </a:ln>
          </p:spPr>
          <p:txBody>
            <a:bodyPr wrap="square" lIns="0" tIns="0" rIns="0" bIns="0" rtlCol="0"/>
            <a:lstStyle/>
            <a:p/>
          </p:txBody>
        </p:sp>
        <p:sp>
          <p:nvSpPr>
            <p:cNvPr id="478" name="object 478" descr=""/>
            <p:cNvSpPr/>
            <p:nvPr/>
          </p:nvSpPr>
          <p:spPr>
            <a:xfrm>
              <a:off x="5088023" y="8444118"/>
              <a:ext cx="7620" cy="6985"/>
            </a:xfrm>
            <a:custGeom>
              <a:avLst/>
              <a:gdLst/>
              <a:ahLst/>
              <a:cxnLst/>
              <a:rect l="l" t="t" r="r" b="b"/>
              <a:pathLst>
                <a:path w="7620" h="6984">
                  <a:moveTo>
                    <a:pt x="6997" y="3492"/>
                  </a:moveTo>
                  <a:lnTo>
                    <a:pt x="6997" y="1562"/>
                  </a:lnTo>
                  <a:lnTo>
                    <a:pt x="5435" y="0"/>
                  </a:lnTo>
                  <a:lnTo>
                    <a:pt x="3505" y="0"/>
                  </a:lnTo>
                  <a:lnTo>
                    <a:pt x="1574" y="0"/>
                  </a:lnTo>
                  <a:lnTo>
                    <a:pt x="0" y="1562"/>
                  </a:lnTo>
                  <a:lnTo>
                    <a:pt x="0" y="3492"/>
                  </a:lnTo>
                  <a:lnTo>
                    <a:pt x="0" y="5410"/>
                  </a:lnTo>
                  <a:lnTo>
                    <a:pt x="1574" y="6985"/>
                  </a:lnTo>
                  <a:lnTo>
                    <a:pt x="3505" y="6985"/>
                  </a:lnTo>
                  <a:lnTo>
                    <a:pt x="5435" y="6985"/>
                  </a:lnTo>
                  <a:lnTo>
                    <a:pt x="6997" y="5410"/>
                  </a:lnTo>
                  <a:lnTo>
                    <a:pt x="6997" y="3492"/>
                  </a:lnTo>
                </a:path>
              </a:pathLst>
            </a:custGeom>
            <a:ln w="3530">
              <a:solidFill>
                <a:srgbClr val="565659"/>
              </a:solidFill>
            </a:ln>
          </p:spPr>
          <p:txBody>
            <a:bodyPr wrap="square" lIns="0" tIns="0" rIns="0" bIns="0" rtlCol="0"/>
            <a:lstStyle/>
            <a:p/>
          </p:txBody>
        </p:sp>
        <p:sp>
          <p:nvSpPr>
            <p:cNvPr id="479" name="object 479" descr=""/>
            <p:cNvSpPr/>
            <p:nvPr/>
          </p:nvSpPr>
          <p:spPr>
            <a:xfrm>
              <a:off x="5067039" y="8422872"/>
              <a:ext cx="7620" cy="6985"/>
            </a:xfrm>
            <a:custGeom>
              <a:avLst/>
              <a:gdLst/>
              <a:ahLst/>
              <a:cxnLst/>
              <a:rect l="l" t="t" r="r" b="b"/>
              <a:pathLst>
                <a:path w="7620" h="6984">
                  <a:moveTo>
                    <a:pt x="6997" y="3492"/>
                  </a:moveTo>
                  <a:lnTo>
                    <a:pt x="6997" y="1562"/>
                  </a:lnTo>
                  <a:lnTo>
                    <a:pt x="5435" y="0"/>
                  </a:lnTo>
                  <a:lnTo>
                    <a:pt x="3505" y="0"/>
                  </a:lnTo>
                  <a:lnTo>
                    <a:pt x="1574" y="0"/>
                  </a:lnTo>
                  <a:lnTo>
                    <a:pt x="0" y="1562"/>
                  </a:lnTo>
                  <a:lnTo>
                    <a:pt x="0" y="3492"/>
                  </a:lnTo>
                  <a:lnTo>
                    <a:pt x="0" y="5410"/>
                  </a:lnTo>
                  <a:lnTo>
                    <a:pt x="1574" y="6985"/>
                  </a:lnTo>
                  <a:lnTo>
                    <a:pt x="3505" y="6985"/>
                  </a:lnTo>
                  <a:lnTo>
                    <a:pt x="5435" y="6985"/>
                  </a:lnTo>
                  <a:lnTo>
                    <a:pt x="6997" y="5410"/>
                  </a:lnTo>
                  <a:lnTo>
                    <a:pt x="6997" y="3492"/>
                  </a:lnTo>
                </a:path>
              </a:pathLst>
            </a:custGeom>
            <a:ln w="3530">
              <a:solidFill>
                <a:srgbClr val="565659"/>
              </a:solidFill>
            </a:ln>
          </p:spPr>
          <p:txBody>
            <a:bodyPr wrap="square" lIns="0" tIns="0" rIns="0" bIns="0" rtlCol="0"/>
            <a:lstStyle/>
            <a:p/>
          </p:txBody>
        </p:sp>
        <p:sp>
          <p:nvSpPr>
            <p:cNvPr id="480" name="object 480" descr=""/>
            <p:cNvSpPr/>
            <p:nvPr/>
          </p:nvSpPr>
          <p:spPr>
            <a:xfrm>
              <a:off x="5079216" y="8384002"/>
              <a:ext cx="55244" cy="55244"/>
            </a:xfrm>
            <a:custGeom>
              <a:avLst/>
              <a:gdLst/>
              <a:ahLst/>
              <a:cxnLst/>
              <a:rect l="l" t="t" r="r" b="b"/>
              <a:pathLst>
                <a:path w="55245" h="55245">
                  <a:moveTo>
                    <a:pt x="54673" y="27330"/>
                  </a:moveTo>
                  <a:lnTo>
                    <a:pt x="52524" y="16694"/>
                  </a:lnTo>
                  <a:lnTo>
                    <a:pt x="46666" y="8007"/>
                  </a:lnTo>
                  <a:lnTo>
                    <a:pt x="37978" y="2148"/>
                  </a:lnTo>
                  <a:lnTo>
                    <a:pt x="27343" y="0"/>
                  </a:lnTo>
                  <a:lnTo>
                    <a:pt x="16700" y="2148"/>
                  </a:lnTo>
                  <a:lnTo>
                    <a:pt x="8008" y="8007"/>
                  </a:lnTo>
                  <a:lnTo>
                    <a:pt x="2148" y="16694"/>
                  </a:lnTo>
                  <a:lnTo>
                    <a:pt x="0" y="27330"/>
                  </a:lnTo>
                  <a:lnTo>
                    <a:pt x="2148" y="37965"/>
                  </a:lnTo>
                  <a:lnTo>
                    <a:pt x="8008" y="46653"/>
                  </a:lnTo>
                  <a:lnTo>
                    <a:pt x="16700" y="52512"/>
                  </a:lnTo>
                  <a:lnTo>
                    <a:pt x="27343" y="54660"/>
                  </a:lnTo>
                  <a:lnTo>
                    <a:pt x="37978" y="52512"/>
                  </a:lnTo>
                  <a:lnTo>
                    <a:pt x="46666" y="46653"/>
                  </a:lnTo>
                  <a:lnTo>
                    <a:pt x="52524" y="37965"/>
                  </a:lnTo>
                  <a:lnTo>
                    <a:pt x="54673" y="27330"/>
                  </a:lnTo>
                </a:path>
              </a:pathLst>
            </a:custGeom>
            <a:ln w="3530">
              <a:solidFill>
                <a:srgbClr val="565659"/>
              </a:solidFill>
            </a:ln>
          </p:spPr>
          <p:txBody>
            <a:bodyPr wrap="square" lIns="0" tIns="0" rIns="0" bIns="0" rtlCol="0"/>
            <a:lstStyle/>
            <a:p/>
          </p:txBody>
        </p:sp>
        <p:sp>
          <p:nvSpPr>
            <p:cNvPr id="481" name="object 481" descr=""/>
            <p:cNvSpPr/>
            <p:nvPr/>
          </p:nvSpPr>
          <p:spPr>
            <a:xfrm>
              <a:off x="5079737" y="8384523"/>
              <a:ext cx="53975" cy="53975"/>
            </a:xfrm>
            <a:custGeom>
              <a:avLst/>
              <a:gdLst/>
              <a:ahLst/>
              <a:cxnLst/>
              <a:rect l="l" t="t" r="r" b="b"/>
              <a:pathLst>
                <a:path w="53975" h="53975">
                  <a:moveTo>
                    <a:pt x="53632" y="26809"/>
                  </a:moveTo>
                  <a:lnTo>
                    <a:pt x="51525" y="16373"/>
                  </a:lnTo>
                  <a:lnTo>
                    <a:pt x="45780" y="7851"/>
                  </a:lnTo>
                  <a:lnTo>
                    <a:pt x="37258" y="2106"/>
                  </a:lnTo>
                  <a:lnTo>
                    <a:pt x="26822" y="0"/>
                  </a:lnTo>
                  <a:lnTo>
                    <a:pt x="16384" y="2106"/>
                  </a:lnTo>
                  <a:lnTo>
                    <a:pt x="7858" y="7851"/>
                  </a:lnTo>
                  <a:lnTo>
                    <a:pt x="2108" y="16373"/>
                  </a:lnTo>
                  <a:lnTo>
                    <a:pt x="0" y="26809"/>
                  </a:lnTo>
                  <a:lnTo>
                    <a:pt x="2108" y="37245"/>
                  </a:lnTo>
                  <a:lnTo>
                    <a:pt x="7858" y="45767"/>
                  </a:lnTo>
                  <a:lnTo>
                    <a:pt x="16384" y="51512"/>
                  </a:lnTo>
                  <a:lnTo>
                    <a:pt x="26822" y="53619"/>
                  </a:lnTo>
                  <a:lnTo>
                    <a:pt x="37258" y="51512"/>
                  </a:lnTo>
                  <a:lnTo>
                    <a:pt x="45780" y="45767"/>
                  </a:lnTo>
                  <a:lnTo>
                    <a:pt x="51525" y="37245"/>
                  </a:lnTo>
                  <a:lnTo>
                    <a:pt x="53632" y="26809"/>
                  </a:lnTo>
                </a:path>
              </a:pathLst>
            </a:custGeom>
            <a:ln w="3530">
              <a:solidFill>
                <a:srgbClr val="565659"/>
              </a:solidFill>
            </a:ln>
          </p:spPr>
          <p:txBody>
            <a:bodyPr wrap="square" lIns="0" tIns="0" rIns="0" bIns="0" rtlCol="0"/>
            <a:lstStyle/>
            <a:p/>
          </p:txBody>
        </p:sp>
        <p:sp>
          <p:nvSpPr>
            <p:cNvPr id="482" name="object 482" descr=""/>
            <p:cNvSpPr/>
            <p:nvPr/>
          </p:nvSpPr>
          <p:spPr>
            <a:xfrm>
              <a:off x="5092945" y="8397731"/>
              <a:ext cx="27305" cy="27305"/>
            </a:xfrm>
            <a:custGeom>
              <a:avLst/>
              <a:gdLst/>
              <a:ahLst/>
              <a:cxnLst/>
              <a:rect l="l" t="t" r="r" b="b"/>
              <a:pathLst>
                <a:path w="27304" h="27304">
                  <a:moveTo>
                    <a:pt x="27216" y="13601"/>
                  </a:moveTo>
                  <a:lnTo>
                    <a:pt x="27216" y="6083"/>
                  </a:lnTo>
                  <a:lnTo>
                    <a:pt x="21132" y="0"/>
                  </a:lnTo>
                  <a:lnTo>
                    <a:pt x="13614" y="0"/>
                  </a:lnTo>
                  <a:lnTo>
                    <a:pt x="6095" y="0"/>
                  </a:lnTo>
                  <a:lnTo>
                    <a:pt x="0" y="6083"/>
                  </a:lnTo>
                  <a:lnTo>
                    <a:pt x="0" y="13601"/>
                  </a:lnTo>
                  <a:lnTo>
                    <a:pt x="0" y="21120"/>
                  </a:lnTo>
                  <a:lnTo>
                    <a:pt x="6095" y="27203"/>
                  </a:lnTo>
                  <a:lnTo>
                    <a:pt x="13614" y="27203"/>
                  </a:lnTo>
                  <a:lnTo>
                    <a:pt x="21132" y="27203"/>
                  </a:lnTo>
                  <a:lnTo>
                    <a:pt x="27216" y="21120"/>
                  </a:lnTo>
                  <a:lnTo>
                    <a:pt x="27216" y="13601"/>
                  </a:lnTo>
                </a:path>
              </a:pathLst>
            </a:custGeom>
            <a:ln w="3530">
              <a:solidFill>
                <a:srgbClr val="565659"/>
              </a:solidFill>
            </a:ln>
          </p:spPr>
          <p:txBody>
            <a:bodyPr wrap="square" lIns="0" tIns="0" rIns="0" bIns="0" rtlCol="0"/>
            <a:lstStyle/>
            <a:p/>
          </p:txBody>
        </p:sp>
        <p:sp>
          <p:nvSpPr>
            <p:cNvPr id="483" name="object 483" descr=""/>
            <p:cNvSpPr/>
            <p:nvPr/>
          </p:nvSpPr>
          <p:spPr>
            <a:xfrm>
              <a:off x="5092437" y="8397223"/>
              <a:ext cx="28575" cy="28575"/>
            </a:xfrm>
            <a:custGeom>
              <a:avLst/>
              <a:gdLst/>
              <a:ahLst/>
              <a:cxnLst/>
              <a:rect l="l" t="t" r="r" b="b"/>
              <a:pathLst>
                <a:path w="28575" h="28575">
                  <a:moveTo>
                    <a:pt x="28232" y="14109"/>
                  </a:moveTo>
                  <a:lnTo>
                    <a:pt x="28232" y="6311"/>
                  </a:lnTo>
                  <a:lnTo>
                    <a:pt x="21920" y="0"/>
                  </a:lnTo>
                  <a:lnTo>
                    <a:pt x="14122" y="0"/>
                  </a:lnTo>
                  <a:lnTo>
                    <a:pt x="6311" y="0"/>
                  </a:lnTo>
                  <a:lnTo>
                    <a:pt x="0" y="6311"/>
                  </a:lnTo>
                  <a:lnTo>
                    <a:pt x="0" y="14109"/>
                  </a:lnTo>
                  <a:lnTo>
                    <a:pt x="0" y="21907"/>
                  </a:lnTo>
                  <a:lnTo>
                    <a:pt x="6311" y="28232"/>
                  </a:lnTo>
                  <a:lnTo>
                    <a:pt x="14122" y="28232"/>
                  </a:lnTo>
                  <a:lnTo>
                    <a:pt x="21920" y="28232"/>
                  </a:lnTo>
                  <a:lnTo>
                    <a:pt x="28232" y="21907"/>
                  </a:lnTo>
                  <a:lnTo>
                    <a:pt x="28232" y="14109"/>
                  </a:lnTo>
                </a:path>
              </a:pathLst>
            </a:custGeom>
            <a:ln w="3530">
              <a:solidFill>
                <a:srgbClr val="565659"/>
              </a:solidFill>
            </a:ln>
          </p:spPr>
          <p:txBody>
            <a:bodyPr wrap="square" lIns="0" tIns="0" rIns="0" bIns="0" rtlCol="0"/>
            <a:lstStyle/>
            <a:p/>
          </p:txBody>
        </p:sp>
        <p:sp>
          <p:nvSpPr>
            <p:cNvPr id="484" name="object 484" descr=""/>
            <p:cNvSpPr/>
            <p:nvPr/>
          </p:nvSpPr>
          <p:spPr>
            <a:xfrm>
              <a:off x="5089063" y="8424675"/>
              <a:ext cx="4445" cy="4445"/>
            </a:xfrm>
            <a:custGeom>
              <a:avLst/>
              <a:gdLst/>
              <a:ahLst/>
              <a:cxnLst/>
              <a:rect l="l" t="t" r="r" b="b"/>
              <a:pathLst>
                <a:path w="4445" h="4445">
                  <a:moveTo>
                    <a:pt x="4406" y="2209"/>
                  </a:moveTo>
                  <a:lnTo>
                    <a:pt x="4406" y="977"/>
                  </a:lnTo>
                  <a:lnTo>
                    <a:pt x="3428" y="0"/>
                  </a:lnTo>
                  <a:lnTo>
                    <a:pt x="2197" y="0"/>
                  </a:lnTo>
                  <a:lnTo>
                    <a:pt x="977" y="0"/>
                  </a:lnTo>
                  <a:lnTo>
                    <a:pt x="0" y="977"/>
                  </a:lnTo>
                  <a:lnTo>
                    <a:pt x="0" y="2209"/>
                  </a:lnTo>
                  <a:lnTo>
                    <a:pt x="0" y="3428"/>
                  </a:lnTo>
                  <a:lnTo>
                    <a:pt x="977" y="4406"/>
                  </a:lnTo>
                  <a:lnTo>
                    <a:pt x="2197" y="4406"/>
                  </a:lnTo>
                  <a:lnTo>
                    <a:pt x="3428" y="4406"/>
                  </a:lnTo>
                  <a:lnTo>
                    <a:pt x="4406" y="3428"/>
                  </a:lnTo>
                  <a:lnTo>
                    <a:pt x="4406" y="2209"/>
                  </a:lnTo>
                </a:path>
              </a:pathLst>
            </a:custGeom>
            <a:ln w="3530">
              <a:solidFill>
                <a:srgbClr val="565659"/>
              </a:solidFill>
            </a:ln>
          </p:spPr>
          <p:txBody>
            <a:bodyPr wrap="square" lIns="0" tIns="0" rIns="0" bIns="0" rtlCol="0"/>
            <a:lstStyle/>
            <a:p/>
          </p:txBody>
        </p:sp>
        <p:sp>
          <p:nvSpPr>
            <p:cNvPr id="485" name="object 485" descr=""/>
            <p:cNvSpPr/>
            <p:nvPr/>
          </p:nvSpPr>
          <p:spPr>
            <a:xfrm>
              <a:off x="5066531" y="8422351"/>
              <a:ext cx="8255" cy="8255"/>
            </a:xfrm>
            <a:custGeom>
              <a:avLst/>
              <a:gdLst/>
              <a:ahLst/>
              <a:cxnLst/>
              <a:rect l="l" t="t" r="r" b="b"/>
              <a:pathLst>
                <a:path w="8254" h="8254">
                  <a:moveTo>
                    <a:pt x="8026" y="4013"/>
                  </a:moveTo>
                  <a:lnTo>
                    <a:pt x="8026" y="1790"/>
                  </a:lnTo>
                  <a:lnTo>
                    <a:pt x="6223" y="0"/>
                  </a:lnTo>
                  <a:lnTo>
                    <a:pt x="4013" y="0"/>
                  </a:lnTo>
                  <a:lnTo>
                    <a:pt x="1790" y="0"/>
                  </a:lnTo>
                  <a:lnTo>
                    <a:pt x="0" y="1790"/>
                  </a:lnTo>
                  <a:lnTo>
                    <a:pt x="0" y="4013"/>
                  </a:lnTo>
                  <a:lnTo>
                    <a:pt x="0" y="6235"/>
                  </a:lnTo>
                  <a:lnTo>
                    <a:pt x="1790" y="8026"/>
                  </a:lnTo>
                  <a:lnTo>
                    <a:pt x="4013" y="8026"/>
                  </a:lnTo>
                  <a:lnTo>
                    <a:pt x="6223" y="8026"/>
                  </a:lnTo>
                  <a:lnTo>
                    <a:pt x="8026" y="6235"/>
                  </a:lnTo>
                  <a:lnTo>
                    <a:pt x="8026" y="4013"/>
                  </a:lnTo>
                </a:path>
              </a:pathLst>
            </a:custGeom>
            <a:ln w="3530">
              <a:solidFill>
                <a:srgbClr val="565659"/>
              </a:solidFill>
            </a:ln>
          </p:spPr>
          <p:txBody>
            <a:bodyPr wrap="square" lIns="0" tIns="0" rIns="0" bIns="0" rtlCol="0"/>
            <a:lstStyle/>
            <a:p/>
          </p:txBody>
        </p:sp>
        <p:sp>
          <p:nvSpPr>
            <p:cNvPr id="486" name="object 486" descr=""/>
            <p:cNvSpPr/>
            <p:nvPr/>
          </p:nvSpPr>
          <p:spPr>
            <a:xfrm>
              <a:off x="5103836" y="8430382"/>
              <a:ext cx="5715" cy="5715"/>
            </a:xfrm>
            <a:custGeom>
              <a:avLst/>
              <a:gdLst/>
              <a:ahLst/>
              <a:cxnLst/>
              <a:rect l="l" t="t" r="r" b="b"/>
              <a:pathLst>
                <a:path w="5714" h="5715">
                  <a:moveTo>
                    <a:pt x="5435" y="2717"/>
                  </a:moveTo>
                  <a:lnTo>
                    <a:pt x="5435" y="1219"/>
                  </a:lnTo>
                  <a:lnTo>
                    <a:pt x="4216" y="0"/>
                  </a:lnTo>
                  <a:lnTo>
                    <a:pt x="2717" y="0"/>
                  </a:lnTo>
                  <a:lnTo>
                    <a:pt x="1219" y="0"/>
                  </a:lnTo>
                  <a:lnTo>
                    <a:pt x="0" y="1219"/>
                  </a:lnTo>
                  <a:lnTo>
                    <a:pt x="0" y="2717"/>
                  </a:lnTo>
                  <a:lnTo>
                    <a:pt x="0" y="4216"/>
                  </a:lnTo>
                  <a:lnTo>
                    <a:pt x="1219" y="5435"/>
                  </a:lnTo>
                  <a:lnTo>
                    <a:pt x="2717" y="5435"/>
                  </a:lnTo>
                  <a:lnTo>
                    <a:pt x="4216" y="5435"/>
                  </a:lnTo>
                  <a:lnTo>
                    <a:pt x="5435" y="4216"/>
                  </a:lnTo>
                  <a:lnTo>
                    <a:pt x="5435" y="2717"/>
                  </a:lnTo>
                </a:path>
              </a:pathLst>
            </a:custGeom>
            <a:ln w="3530">
              <a:solidFill>
                <a:srgbClr val="565659"/>
              </a:solidFill>
            </a:ln>
          </p:spPr>
          <p:txBody>
            <a:bodyPr wrap="square" lIns="0" tIns="0" rIns="0" bIns="0" rtlCol="0"/>
            <a:lstStyle/>
            <a:p/>
          </p:txBody>
        </p:sp>
        <p:sp>
          <p:nvSpPr>
            <p:cNvPr id="487" name="object 487" descr=""/>
            <p:cNvSpPr/>
            <p:nvPr/>
          </p:nvSpPr>
          <p:spPr>
            <a:xfrm>
              <a:off x="5117306" y="8371316"/>
              <a:ext cx="8255" cy="8255"/>
            </a:xfrm>
            <a:custGeom>
              <a:avLst/>
              <a:gdLst/>
              <a:ahLst/>
              <a:cxnLst/>
              <a:rect l="l" t="t" r="r" b="b"/>
              <a:pathLst>
                <a:path w="8254" h="8254">
                  <a:moveTo>
                    <a:pt x="8039" y="4000"/>
                  </a:moveTo>
                  <a:lnTo>
                    <a:pt x="8039" y="1790"/>
                  </a:lnTo>
                  <a:lnTo>
                    <a:pt x="6235" y="0"/>
                  </a:lnTo>
                  <a:lnTo>
                    <a:pt x="4025" y="0"/>
                  </a:lnTo>
                  <a:lnTo>
                    <a:pt x="1803" y="0"/>
                  </a:lnTo>
                  <a:lnTo>
                    <a:pt x="0" y="1790"/>
                  </a:lnTo>
                  <a:lnTo>
                    <a:pt x="0" y="4000"/>
                  </a:lnTo>
                  <a:lnTo>
                    <a:pt x="0" y="6222"/>
                  </a:lnTo>
                  <a:lnTo>
                    <a:pt x="1803" y="8013"/>
                  </a:lnTo>
                  <a:lnTo>
                    <a:pt x="4025" y="8013"/>
                  </a:lnTo>
                  <a:lnTo>
                    <a:pt x="6235" y="8013"/>
                  </a:lnTo>
                  <a:lnTo>
                    <a:pt x="8039" y="6222"/>
                  </a:lnTo>
                  <a:lnTo>
                    <a:pt x="8039" y="4000"/>
                  </a:lnTo>
                </a:path>
              </a:pathLst>
            </a:custGeom>
            <a:ln w="3530">
              <a:solidFill>
                <a:srgbClr val="565659"/>
              </a:solidFill>
            </a:ln>
          </p:spPr>
          <p:txBody>
            <a:bodyPr wrap="square" lIns="0" tIns="0" rIns="0" bIns="0" rtlCol="0"/>
            <a:lstStyle/>
            <a:p/>
          </p:txBody>
        </p:sp>
        <p:sp>
          <p:nvSpPr>
            <p:cNvPr id="488" name="object 488" descr=""/>
            <p:cNvSpPr/>
            <p:nvPr/>
          </p:nvSpPr>
          <p:spPr>
            <a:xfrm>
              <a:off x="5119636" y="8424675"/>
              <a:ext cx="4445" cy="4445"/>
            </a:xfrm>
            <a:custGeom>
              <a:avLst/>
              <a:gdLst/>
              <a:ahLst/>
              <a:cxnLst/>
              <a:rect l="l" t="t" r="r" b="b"/>
              <a:pathLst>
                <a:path w="4445" h="4445">
                  <a:moveTo>
                    <a:pt x="4406" y="2209"/>
                  </a:moveTo>
                  <a:lnTo>
                    <a:pt x="4406" y="977"/>
                  </a:lnTo>
                  <a:lnTo>
                    <a:pt x="3428" y="0"/>
                  </a:lnTo>
                  <a:lnTo>
                    <a:pt x="2197" y="0"/>
                  </a:lnTo>
                  <a:lnTo>
                    <a:pt x="977" y="0"/>
                  </a:lnTo>
                  <a:lnTo>
                    <a:pt x="0" y="977"/>
                  </a:lnTo>
                  <a:lnTo>
                    <a:pt x="0" y="2209"/>
                  </a:lnTo>
                  <a:lnTo>
                    <a:pt x="0" y="3428"/>
                  </a:lnTo>
                  <a:lnTo>
                    <a:pt x="977" y="4406"/>
                  </a:lnTo>
                  <a:lnTo>
                    <a:pt x="2197" y="4406"/>
                  </a:lnTo>
                  <a:lnTo>
                    <a:pt x="3428" y="4406"/>
                  </a:lnTo>
                  <a:lnTo>
                    <a:pt x="4406" y="3428"/>
                  </a:lnTo>
                  <a:lnTo>
                    <a:pt x="4406" y="2209"/>
                  </a:lnTo>
                </a:path>
              </a:pathLst>
            </a:custGeom>
            <a:ln w="3530">
              <a:solidFill>
                <a:srgbClr val="565659"/>
              </a:solidFill>
            </a:ln>
          </p:spPr>
          <p:txBody>
            <a:bodyPr wrap="square" lIns="0" tIns="0" rIns="0" bIns="0" rtlCol="0"/>
            <a:lstStyle/>
            <a:p/>
          </p:txBody>
        </p:sp>
        <p:sp>
          <p:nvSpPr>
            <p:cNvPr id="489" name="object 489" descr=""/>
            <p:cNvSpPr/>
            <p:nvPr/>
          </p:nvSpPr>
          <p:spPr>
            <a:xfrm>
              <a:off x="5117306" y="8443597"/>
              <a:ext cx="8255" cy="8255"/>
            </a:xfrm>
            <a:custGeom>
              <a:avLst/>
              <a:gdLst/>
              <a:ahLst/>
              <a:cxnLst/>
              <a:rect l="l" t="t" r="r" b="b"/>
              <a:pathLst>
                <a:path w="8254" h="8254">
                  <a:moveTo>
                    <a:pt x="8039" y="4013"/>
                  </a:moveTo>
                  <a:lnTo>
                    <a:pt x="8039" y="1790"/>
                  </a:lnTo>
                  <a:lnTo>
                    <a:pt x="6235" y="0"/>
                  </a:lnTo>
                  <a:lnTo>
                    <a:pt x="4025" y="0"/>
                  </a:lnTo>
                  <a:lnTo>
                    <a:pt x="1803" y="0"/>
                  </a:lnTo>
                  <a:lnTo>
                    <a:pt x="0" y="1790"/>
                  </a:lnTo>
                  <a:lnTo>
                    <a:pt x="0" y="4013"/>
                  </a:lnTo>
                  <a:lnTo>
                    <a:pt x="0" y="6235"/>
                  </a:lnTo>
                  <a:lnTo>
                    <a:pt x="1803" y="8013"/>
                  </a:lnTo>
                  <a:lnTo>
                    <a:pt x="4025" y="8013"/>
                  </a:lnTo>
                  <a:lnTo>
                    <a:pt x="6235" y="8013"/>
                  </a:lnTo>
                  <a:lnTo>
                    <a:pt x="8039" y="6235"/>
                  </a:lnTo>
                  <a:lnTo>
                    <a:pt x="8039" y="4013"/>
                  </a:lnTo>
                </a:path>
              </a:pathLst>
            </a:custGeom>
            <a:ln w="3530">
              <a:solidFill>
                <a:srgbClr val="565659"/>
              </a:solidFill>
            </a:ln>
          </p:spPr>
          <p:txBody>
            <a:bodyPr wrap="square" lIns="0" tIns="0" rIns="0" bIns="0" rtlCol="0"/>
            <a:lstStyle/>
            <a:p/>
          </p:txBody>
        </p:sp>
        <p:sp>
          <p:nvSpPr>
            <p:cNvPr id="490" name="object 490" descr=""/>
            <p:cNvSpPr/>
            <p:nvPr/>
          </p:nvSpPr>
          <p:spPr>
            <a:xfrm>
              <a:off x="5066531" y="8392561"/>
              <a:ext cx="8255" cy="8255"/>
            </a:xfrm>
            <a:custGeom>
              <a:avLst/>
              <a:gdLst/>
              <a:ahLst/>
              <a:cxnLst/>
              <a:rect l="l" t="t" r="r" b="b"/>
              <a:pathLst>
                <a:path w="8254" h="8254">
                  <a:moveTo>
                    <a:pt x="8026" y="4000"/>
                  </a:moveTo>
                  <a:lnTo>
                    <a:pt x="8026" y="1790"/>
                  </a:lnTo>
                  <a:lnTo>
                    <a:pt x="6223" y="0"/>
                  </a:lnTo>
                  <a:lnTo>
                    <a:pt x="4013" y="0"/>
                  </a:lnTo>
                  <a:lnTo>
                    <a:pt x="1790" y="0"/>
                  </a:lnTo>
                  <a:lnTo>
                    <a:pt x="0" y="1790"/>
                  </a:lnTo>
                  <a:lnTo>
                    <a:pt x="0" y="4000"/>
                  </a:lnTo>
                  <a:lnTo>
                    <a:pt x="0" y="6223"/>
                  </a:lnTo>
                  <a:lnTo>
                    <a:pt x="1790" y="8013"/>
                  </a:lnTo>
                  <a:lnTo>
                    <a:pt x="4013" y="8013"/>
                  </a:lnTo>
                  <a:lnTo>
                    <a:pt x="6223" y="8013"/>
                  </a:lnTo>
                  <a:lnTo>
                    <a:pt x="8026" y="6223"/>
                  </a:lnTo>
                  <a:lnTo>
                    <a:pt x="8026" y="4000"/>
                  </a:lnTo>
                </a:path>
              </a:pathLst>
            </a:custGeom>
            <a:ln w="3530">
              <a:solidFill>
                <a:srgbClr val="565659"/>
              </a:solidFill>
            </a:ln>
          </p:spPr>
          <p:txBody>
            <a:bodyPr wrap="square" lIns="0" tIns="0" rIns="0" bIns="0" rtlCol="0"/>
            <a:lstStyle/>
            <a:p/>
          </p:txBody>
        </p:sp>
        <p:sp>
          <p:nvSpPr>
            <p:cNvPr id="491" name="object 491" descr=""/>
            <p:cNvSpPr/>
            <p:nvPr/>
          </p:nvSpPr>
          <p:spPr>
            <a:xfrm>
              <a:off x="5089063" y="8393844"/>
              <a:ext cx="4445" cy="4445"/>
            </a:xfrm>
            <a:custGeom>
              <a:avLst/>
              <a:gdLst/>
              <a:ahLst/>
              <a:cxnLst/>
              <a:rect l="l" t="t" r="r" b="b"/>
              <a:pathLst>
                <a:path w="4445" h="4445">
                  <a:moveTo>
                    <a:pt x="4406" y="2209"/>
                  </a:moveTo>
                  <a:lnTo>
                    <a:pt x="4406" y="990"/>
                  </a:lnTo>
                  <a:lnTo>
                    <a:pt x="3428" y="0"/>
                  </a:lnTo>
                  <a:lnTo>
                    <a:pt x="2197" y="0"/>
                  </a:lnTo>
                  <a:lnTo>
                    <a:pt x="977" y="0"/>
                  </a:lnTo>
                  <a:lnTo>
                    <a:pt x="0" y="990"/>
                  </a:lnTo>
                  <a:lnTo>
                    <a:pt x="0" y="2209"/>
                  </a:lnTo>
                  <a:lnTo>
                    <a:pt x="0" y="3429"/>
                  </a:lnTo>
                  <a:lnTo>
                    <a:pt x="977" y="4406"/>
                  </a:lnTo>
                  <a:lnTo>
                    <a:pt x="2197" y="4406"/>
                  </a:lnTo>
                  <a:lnTo>
                    <a:pt x="3428" y="4406"/>
                  </a:lnTo>
                  <a:lnTo>
                    <a:pt x="4406" y="3429"/>
                  </a:lnTo>
                  <a:lnTo>
                    <a:pt x="4406" y="2209"/>
                  </a:lnTo>
                </a:path>
              </a:pathLst>
            </a:custGeom>
            <a:ln w="3530">
              <a:solidFill>
                <a:srgbClr val="565659"/>
              </a:solidFill>
            </a:ln>
          </p:spPr>
          <p:txBody>
            <a:bodyPr wrap="square" lIns="0" tIns="0" rIns="0" bIns="0" rtlCol="0"/>
            <a:lstStyle/>
            <a:p/>
          </p:txBody>
        </p:sp>
        <p:sp>
          <p:nvSpPr>
            <p:cNvPr id="492" name="object 492" descr=""/>
            <p:cNvSpPr/>
            <p:nvPr/>
          </p:nvSpPr>
          <p:spPr>
            <a:xfrm>
              <a:off x="5119636" y="8393844"/>
              <a:ext cx="4445" cy="4445"/>
            </a:xfrm>
            <a:custGeom>
              <a:avLst/>
              <a:gdLst/>
              <a:ahLst/>
              <a:cxnLst/>
              <a:rect l="l" t="t" r="r" b="b"/>
              <a:pathLst>
                <a:path w="4445" h="4445">
                  <a:moveTo>
                    <a:pt x="4406" y="2209"/>
                  </a:moveTo>
                  <a:lnTo>
                    <a:pt x="4406" y="990"/>
                  </a:lnTo>
                  <a:lnTo>
                    <a:pt x="3428" y="0"/>
                  </a:lnTo>
                  <a:lnTo>
                    <a:pt x="2197" y="0"/>
                  </a:lnTo>
                  <a:lnTo>
                    <a:pt x="977" y="0"/>
                  </a:lnTo>
                  <a:lnTo>
                    <a:pt x="0" y="990"/>
                  </a:lnTo>
                  <a:lnTo>
                    <a:pt x="0" y="2209"/>
                  </a:lnTo>
                  <a:lnTo>
                    <a:pt x="0" y="3429"/>
                  </a:lnTo>
                  <a:lnTo>
                    <a:pt x="977" y="4406"/>
                  </a:lnTo>
                  <a:lnTo>
                    <a:pt x="2197" y="4406"/>
                  </a:lnTo>
                  <a:lnTo>
                    <a:pt x="3428" y="4406"/>
                  </a:lnTo>
                  <a:lnTo>
                    <a:pt x="4406" y="3429"/>
                  </a:lnTo>
                  <a:lnTo>
                    <a:pt x="4406" y="2209"/>
                  </a:lnTo>
                </a:path>
              </a:pathLst>
            </a:custGeom>
            <a:ln w="3530">
              <a:solidFill>
                <a:srgbClr val="565659"/>
              </a:solidFill>
            </a:ln>
          </p:spPr>
          <p:txBody>
            <a:bodyPr wrap="square" lIns="0" tIns="0" rIns="0" bIns="0" rtlCol="0"/>
            <a:lstStyle/>
            <a:p/>
          </p:txBody>
        </p:sp>
        <p:sp>
          <p:nvSpPr>
            <p:cNvPr id="493" name="object 493" descr=""/>
            <p:cNvSpPr/>
            <p:nvPr/>
          </p:nvSpPr>
          <p:spPr>
            <a:xfrm>
              <a:off x="5138552" y="8392561"/>
              <a:ext cx="8255" cy="8255"/>
            </a:xfrm>
            <a:custGeom>
              <a:avLst/>
              <a:gdLst/>
              <a:ahLst/>
              <a:cxnLst/>
              <a:rect l="l" t="t" r="r" b="b"/>
              <a:pathLst>
                <a:path w="8254" h="8254">
                  <a:moveTo>
                    <a:pt x="8026" y="4000"/>
                  </a:moveTo>
                  <a:lnTo>
                    <a:pt x="8026" y="1790"/>
                  </a:lnTo>
                  <a:lnTo>
                    <a:pt x="6223" y="0"/>
                  </a:lnTo>
                  <a:lnTo>
                    <a:pt x="4025" y="0"/>
                  </a:lnTo>
                  <a:lnTo>
                    <a:pt x="1803" y="0"/>
                  </a:lnTo>
                  <a:lnTo>
                    <a:pt x="0" y="1790"/>
                  </a:lnTo>
                  <a:lnTo>
                    <a:pt x="0" y="4000"/>
                  </a:lnTo>
                  <a:lnTo>
                    <a:pt x="0" y="6223"/>
                  </a:lnTo>
                  <a:lnTo>
                    <a:pt x="1803" y="8013"/>
                  </a:lnTo>
                  <a:lnTo>
                    <a:pt x="4025" y="8013"/>
                  </a:lnTo>
                  <a:lnTo>
                    <a:pt x="6223" y="8013"/>
                  </a:lnTo>
                  <a:lnTo>
                    <a:pt x="8026" y="6223"/>
                  </a:lnTo>
                  <a:lnTo>
                    <a:pt x="8026" y="4000"/>
                  </a:lnTo>
                </a:path>
              </a:pathLst>
            </a:custGeom>
            <a:ln w="3530">
              <a:solidFill>
                <a:srgbClr val="565659"/>
              </a:solidFill>
            </a:ln>
          </p:spPr>
          <p:txBody>
            <a:bodyPr wrap="square" lIns="0" tIns="0" rIns="0" bIns="0" rtlCol="0"/>
            <a:lstStyle/>
            <a:p/>
          </p:txBody>
        </p:sp>
        <p:sp>
          <p:nvSpPr>
            <p:cNvPr id="494" name="object 494" descr=""/>
            <p:cNvSpPr/>
            <p:nvPr/>
          </p:nvSpPr>
          <p:spPr>
            <a:xfrm>
              <a:off x="5087515" y="8443597"/>
              <a:ext cx="8255" cy="8255"/>
            </a:xfrm>
            <a:custGeom>
              <a:avLst/>
              <a:gdLst/>
              <a:ahLst/>
              <a:cxnLst/>
              <a:rect l="l" t="t" r="r" b="b"/>
              <a:pathLst>
                <a:path w="8254" h="8254">
                  <a:moveTo>
                    <a:pt x="8026" y="4013"/>
                  </a:moveTo>
                  <a:lnTo>
                    <a:pt x="8026" y="1790"/>
                  </a:lnTo>
                  <a:lnTo>
                    <a:pt x="6223" y="0"/>
                  </a:lnTo>
                  <a:lnTo>
                    <a:pt x="4013" y="0"/>
                  </a:lnTo>
                  <a:lnTo>
                    <a:pt x="1803" y="0"/>
                  </a:lnTo>
                  <a:lnTo>
                    <a:pt x="0" y="1790"/>
                  </a:lnTo>
                  <a:lnTo>
                    <a:pt x="0" y="4013"/>
                  </a:lnTo>
                  <a:lnTo>
                    <a:pt x="0" y="6235"/>
                  </a:lnTo>
                  <a:lnTo>
                    <a:pt x="1803" y="8013"/>
                  </a:lnTo>
                  <a:lnTo>
                    <a:pt x="4013" y="8013"/>
                  </a:lnTo>
                  <a:lnTo>
                    <a:pt x="6223" y="8013"/>
                  </a:lnTo>
                  <a:lnTo>
                    <a:pt x="8026" y="6235"/>
                  </a:lnTo>
                  <a:lnTo>
                    <a:pt x="8026" y="4013"/>
                  </a:lnTo>
                </a:path>
              </a:pathLst>
            </a:custGeom>
            <a:ln w="3530">
              <a:solidFill>
                <a:srgbClr val="565659"/>
              </a:solidFill>
            </a:ln>
          </p:spPr>
          <p:txBody>
            <a:bodyPr wrap="square" lIns="0" tIns="0" rIns="0" bIns="0" rtlCol="0"/>
            <a:lstStyle/>
            <a:p/>
          </p:txBody>
        </p:sp>
        <p:sp>
          <p:nvSpPr>
            <p:cNvPr id="495" name="object 495" descr=""/>
            <p:cNvSpPr/>
            <p:nvPr/>
          </p:nvSpPr>
          <p:spPr>
            <a:xfrm>
              <a:off x="5087515" y="8371316"/>
              <a:ext cx="8255" cy="8255"/>
            </a:xfrm>
            <a:custGeom>
              <a:avLst/>
              <a:gdLst/>
              <a:ahLst/>
              <a:cxnLst/>
              <a:rect l="l" t="t" r="r" b="b"/>
              <a:pathLst>
                <a:path w="8254" h="8254">
                  <a:moveTo>
                    <a:pt x="8026" y="4000"/>
                  </a:moveTo>
                  <a:lnTo>
                    <a:pt x="8026" y="1790"/>
                  </a:lnTo>
                  <a:lnTo>
                    <a:pt x="6223" y="0"/>
                  </a:lnTo>
                  <a:lnTo>
                    <a:pt x="4013" y="0"/>
                  </a:lnTo>
                  <a:lnTo>
                    <a:pt x="1803" y="0"/>
                  </a:lnTo>
                  <a:lnTo>
                    <a:pt x="0" y="1790"/>
                  </a:lnTo>
                  <a:lnTo>
                    <a:pt x="0" y="4000"/>
                  </a:lnTo>
                  <a:lnTo>
                    <a:pt x="0" y="6222"/>
                  </a:lnTo>
                  <a:lnTo>
                    <a:pt x="1803" y="8013"/>
                  </a:lnTo>
                  <a:lnTo>
                    <a:pt x="4013" y="8013"/>
                  </a:lnTo>
                  <a:lnTo>
                    <a:pt x="6223" y="8013"/>
                  </a:lnTo>
                  <a:lnTo>
                    <a:pt x="8026" y="6222"/>
                  </a:lnTo>
                  <a:lnTo>
                    <a:pt x="8026" y="4000"/>
                  </a:lnTo>
                </a:path>
              </a:pathLst>
            </a:custGeom>
            <a:ln w="3530">
              <a:solidFill>
                <a:srgbClr val="565659"/>
              </a:solidFill>
            </a:ln>
          </p:spPr>
          <p:txBody>
            <a:bodyPr wrap="square" lIns="0" tIns="0" rIns="0" bIns="0" rtlCol="0"/>
            <a:lstStyle/>
            <a:p/>
          </p:txBody>
        </p:sp>
        <p:sp>
          <p:nvSpPr>
            <p:cNvPr id="496" name="object 496" descr=""/>
            <p:cNvSpPr/>
            <p:nvPr/>
          </p:nvSpPr>
          <p:spPr>
            <a:xfrm>
              <a:off x="5166793" y="8341767"/>
              <a:ext cx="10795" cy="10795"/>
            </a:xfrm>
            <a:custGeom>
              <a:avLst/>
              <a:gdLst/>
              <a:ahLst/>
              <a:cxnLst/>
              <a:rect l="l" t="t" r="r" b="b"/>
              <a:pathLst>
                <a:path w="10795" h="10795">
                  <a:moveTo>
                    <a:pt x="10617" y="5308"/>
                  </a:moveTo>
                  <a:lnTo>
                    <a:pt x="10617" y="2387"/>
                  </a:lnTo>
                  <a:lnTo>
                    <a:pt x="8242" y="0"/>
                  </a:lnTo>
                  <a:lnTo>
                    <a:pt x="5308" y="0"/>
                  </a:lnTo>
                  <a:lnTo>
                    <a:pt x="2387" y="0"/>
                  </a:lnTo>
                  <a:lnTo>
                    <a:pt x="0" y="2387"/>
                  </a:lnTo>
                  <a:lnTo>
                    <a:pt x="0" y="5308"/>
                  </a:lnTo>
                  <a:lnTo>
                    <a:pt x="0" y="8242"/>
                  </a:lnTo>
                  <a:lnTo>
                    <a:pt x="2387" y="10629"/>
                  </a:lnTo>
                  <a:lnTo>
                    <a:pt x="5308" y="10629"/>
                  </a:lnTo>
                  <a:lnTo>
                    <a:pt x="8242" y="10629"/>
                  </a:lnTo>
                  <a:lnTo>
                    <a:pt x="10617" y="8242"/>
                  </a:lnTo>
                  <a:lnTo>
                    <a:pt x="10617" y="5308"/>
                  </a:lnTo>
                </a:path>
              </a:pathLst>
            </a:custGeom>
            <a:ln w="3530">
              <a:solidFill>
                <a:srgbClr val="565659"/>
              </a:solidFill>
            </a:ln>
          </p:spPr>
          <p:txBody>
            <a:bodyPr wrap="square" lIns="0" tIns="0" rIns="0" bIns="0" rtlCol="0"/>
            <a:lstStyle/>
            <a:p/>
          </p:txBody>
        </p:sp>
        <p:sp>
          <p:nvSpPr>
            <p:cNvPr id="497" name="object 497" descr=""/>
            <p:cNvSpPr/>
            <p:nvPr/>
          </p:nvSpPr>
          <p:spPr>
            <a:xfrm>
              <a:off x="5138552" y="8422351"/>
              <a:ext cx="8255" cy="8255"/>
            </a:xfrm>
            <a:custGeom>
              <a:avLst/>
              <a:gdLst/>
              <a:ahLst/>
              <a:cxnLst/>
              <a:rect l="l" t="t" r="r" b="b"/>
              <a:pathLst>
                <a:path w="8254" h="8254">
                  <a:moveTo>
                    <a:pt x="8026" y="4013"/>
                  </a:moveTo>
                  <a:lnTo>
                    <a:pt x="8026" y="1790"/>
                  </a:lnTo>
                  <a:lnTo>
                    <a:pt x="6223" y="0"/>
                  </a:lnTo>
                  <a:lnTo>
                    <a:pt x="4025" y="0"/>
                  </a:lnTo>
                  <a:lnTo>
                    <a:pt x="1803" y="0"/>
                  </a:lnTo>
                  <a:lnTo>
                    <a:pt x="0" y="1790"/>
                  </a:lnTo>
                  <a:lnTo>
                    <a:pt x="0" y="4013"/>
                  </a:lnTo>
                  <a:lnTo>
                    <a:pt x="0" y="6235"/>
                  </a:lnTo>
                  <a:lnTo>
                    <a:pt x="1803" y="8026"/>
                  </a:lnTo>
                  <a:lnTo>
                    <a:pt x="4025" y="8026"/>
                  </a:lnTo>
                  <a:lnTo>
                    <a:pt x="6223" y="8026"/>
                  </a:lnTo>
                  <a:lnTo>
                    <a:pt x="8026" y="6235"/>
                  </a:lnTo>
                  <a:lnTo>
                    <a:pt x="8026" y="4013"/>
                  </a:lnTo>
                </a:path>
              </a:pathLst>
            </a:custGeom>
            <a:ln w="3530">
              <a:solidFill>
                <a:srgbClr val="565659"/>
              </a:solidFill>
            </a:ln>
          </p:spPr>
          <p:txBody>
            <a:bodyPr wrap="square" lIns="0" tIns="0" rIns="0" bIns="0" rtlCol="0"/>
            <a:lstStyle/>
            <a:p/>
          </p:txBody>
        </p:sp>
        <p:sp>
          <p:nvSpPr>
            <p:cNvPr id="498" name="object 498" descr=""/>
            <p:cNvSpPr/>
            <p:nvPr/>
          </p:nvSpPr>
          <p:spPr>
            <a:xfrm>
              <a:off x="5035699" y="8341767"/>
              <a:ext cx="10795" cy="10795"/>
            </a:xfrm>
            <a:custGeom>
              <a:avLst/>
              <a:gdLst/>
              <a:ahLst/>
              <a:cxnLst/>
              <a:rect l="l" t="t" r="r" b="b"/>
              <a:pathLst>
                <a:path w="10795" h="10795">
                  <a:moveTo>
                    <a:pt x="10617" y="5308"/>
                  </a:moveTo>
                  <a:lnTo>
                    <a:pt x="10617" y="2387"/>
                  </a:lnTo>
                  <a:lnTo>
                    <a:pt x="8242" y="0"/>
                  </a:lnTo>
                  <a:lnTo>
                    <a:pt x="5308" y="0"/>
                  </a:lnTo>
                  <a:lnTo>
                    <a:pt x="2374" y="0"/>
                  </a:lnTo>
                  <a:lnTo>
                    <a:pt x="0" y="2387"/>
                  </a:lnTo>
                  <a:lnTo>
                    <a:pt x="0" y="5308"/>
                  </a:lnTo>
                  <a:lnTo>
                    <a:pt x="0" y="8242"/>
                  </a:lnTo>
                  <a:lnTo>
                    <a:pt x="2374" y="10629"/>
                  </a:lnTo>
                  <a:lnTo>
                    <a:pt x="5308" y="10629"/>
                  </a:lnTo>
                  <a:lnTo>
                    <a:pt x="8242" y="10629"/>
                  </a:lnTo>
                  <a:lnTo>
                    <a:pt x="10617" y="8242"/>
                  </a:lnTo>
                  <a:lnTo>
                    <a:pt x="10617" y="5308"/>
                  </a:lnTo>
                </a:path>
              </a:pathLst>
            </a:custGeom>
            <a:ln w="3530">
              <a:solidFill>
                <a:srgbClr val="565659"/>
              </a:solidFill>
            </a:ln>
          </p:spPr>
          <p:txBody>
            <a:bodyPr wrap="square" lIns="0" tIns="0" rIns="0" bIns="0" rtlCol="0"/>
            <a:lstStyle/>
            <a:p/>
          </p:txBody>
        </p:sp>
        <p:sp>
          <p:nvSpPr>
            <p:cNvPr id="499" name="object 499" descr=""/>
            <p:cNvSpPr/>
            <p:nvPr/>
          </p:nvSpPr>
          <p:spPr>
            <a:xfrm>
              <a:off x="5061090" y="8365867"/>
              <a:ext cx="91440" cy="91440"/>
            </a:xfrm>
            <a:custGeom>
              <a:avLst/>
              <a:gdLst/>
              <a:ahLst/>
              <a:cxnLst/>
              <a:rect l="l" t="t" r="r" b="b"/>
              <a:pathLst>
                <a:path w="91439" h="91440">
                  <a:moveTo>
                    <a:pt x="90932" y="45466"/>
                  </a:moveTo>
                  <a:lnTo>
                    <a:pt x="87358" y="27764"/>
                  </a:lnTo>
                  <a:lnTo>
                    <a:pt x="77614" y="13312"/>
                  </a:lnTo>
                  <a:lnTo>
                    <a:pt x="63162" y="3571"/>
                  </a:lnTo>
                  <a:lnTo>
                    <a:pt x="45466" y="0"/>
                  </a:lnTo>
                  <a:lnTo>
                    <a:pt x="27764" y="3571"/>
                  </a:lnTo>
                  <a:lnTo>
                    <a:pt x="13312" y="13312"/>
                  </a:lnTo>
                  <a:lnTo>
                    <a:pt x="3571" y="27764"/>
                  </a:lnTo>
                  <a:lnTo>
                    <a:pt x="0" y="45466"/>
                  </a:lnTo>
                  <a:lnTo>
                    <a:pt x="3571" y="63167"/>
                  </a:lnTo>
                  <a:lnTo>
                    <a:pt x="13312" y="77619"/>
                  </a:lnTo>
                  <a:lnTo>
                    <a:pt x="27764" y="87360"/>
                  </a:lnTo>
                  <a:lnTo>
                    <a:pt x="45466" y="90932"/>
                  </a:lnTo>
                  <a:lnTo>
                    <a:pt x="63162" y="87360"/>
                  </a:lnTo>
                  <a:lnTo>
                    <a:pt x="77614" y="77619"/>
                  </a:lnTo>
                  <a:lnTo>
                    <a:pt x="87358" y="63167"/>
                  </a:lnTo>
                  <a:lnTo>
                    <a:pt x="90932" y="45466"/>
                  </a:lnTo>
                </a:path>
              </a:pathLst>
            </a:custGeom>
            <a:ln w="3530">
              <a:solidFill>
                <a:srgbClr val="565659"/>
              </a:solidFill>
            </a:ln>
          </p:spPr>
          <p:txBody>
            <a:bodyPr wrap="square" lIns="0" tIns="0" rIns="0" bIns="0" rtlCol="0"/>
            <a:lstStyle/>
            <a:p/>
          </p:txBody>
        </p:sp>
        <p:sp>
          <p:nvSpPr>
            <p:cNvPr id="500" name="object 500" descr=""/>
            <p:cNvSpPr/>
            <p:nvPr/>
          </p:nvSpPr>
          <p:spPr>
            <a:xfrm>
              <a:off x="5110921" y="8461597"/>
              <a:ext cx="635" cy="1270"/>
            </a:xfrm>
            <a:custGeom>
              <a:avLst/>
              <a:gdLst/>
              <a:ahLst/>
              <a:cxnLst/>
              <a:rect l="l" t="t" r="r" b="b"/>
              <a:pathLst>
                <a:path w="635" h="1270">
                  <a:moveTo>
                    <a:pt x="0" y="1193"/>
                  </a:moveTo>
                  <a:lnTo>
                    <a:pt x="114" y="812"/>
                  </a:lnTo>
                  <a:lnTo>
                    <a:pt x="177" y="406"/>
                  </a:lnTo>
                  <a:lnTo>
                    <a:pt x="177" y="0"/>
                  </a:lnTo>
                </a:path>
              </a:pathLst>
            </a:custGeom>
            <a:ln w="3530">
              <a:solidFill>
                <a:srgbClr val="565659"/>
              </a:solidFill>
            </a:ln>
          </p:spPr>
          <p:txBody>
            <a:bodyPr wrap="square" lIns="0" tIns="0" rIns="0" bIns="0" rtlCol="0"/>
            <a:lstStyle/>
            <a:p/>
          </p:txBody>
        </p:sp>
        <p:sp>
          <p:nvSpPr>
            <p:cNvPr id="501" name="object 501" descr=""/>
            <p:cNvSpPr/>
            <p:nvPr/>
          </p:nvSpPr>
          <p:spPr>
            <a:xfrm>
              <a:off x="5104608" y="8461599"/>
              <a:ext cx="635" cy="1270"/>
            </a:xfrm>
            <a:custGeom>
              <a:avLst/>
              <a:gdLst/>
              <a:ahLst/>
              <a:cxnLst/>
              <a:rect l="l" t="t" r="r" b="b"/>
              <a:pathLst>
                <a:path w="635" h="1270">
                  <a:moveTo>
                    <a:pt x="0" y="0"/>
                  </a:moveTo>
                  <a:lnTo>
                    <a:pt x="0" y="393"/>
                  </a:lnTo>
                  <a:lnTo>
                    <a:pt x="25" y="800"/>
                  </a:lnTo>
                  <a:lnTo>
                    <a:pt x="76" y="1193"/>
                  </a:lnTo>
                </a:path>
              </a:pathLst>
            </a:custGeom>
            <a:ln w="3530">
              <a:solidFill>
                <a:srgbClr val="565659"/>
              </a:solidFill>
            </a:ln>
          </p:spPr>
          <p:txBody>
            <a:bodyPr wrap="square" lIns="0" tIns="0" rIns="0" bIns="0" rtlCol="0"/>
            <a:lstStyle/>
            <a:p/>
          </p:txBody>
        </p:sp>
        <p:sp>
          <p:nvSpPr>
            <p:cNvPr id="502" name="object 502" descr=""/>
            <p:cNvSpPr/>
            <p:nvPr/>
          </p:nvSpPr>
          <p:spPr>
            <a:xfrm>
              <a:off x="5103839" y="8461599"/>
              <a:ext cx="635" cy="1270"/>
            </a:xfrm>
            <a:custGeom>
              <a:avLst/>
              <a:gdLst/>
              <a:ahLst/>
              <a:cxnLst/>
              <a:rect l="l" t="t" r="r" b="b"/>
              <a:pathLst>
                <a:path w="635" h="1270">
                  <a:moveTo>
                    <a:pt x="0" y="0"/>
                  </a:moveTo>
                  <a:lnTo>
                    <a:pt x="0" y="393"/>
                  </a:lnTo>
                  <a:lnTo>
                    <a:pt x="25" y="800"/>
                  </a:lnTo>
                  <a:lnTo>
                    <a:pt x="101" y="1193"/>
                  </a:lnTo>
                </a:path>
              </a:pathLst>
            </a:custGeom>
            <a:ln w="3530">
              <a:solidFill>
                <a:srgbClr val="565659"/>
              </a:solidFill>
            </a:ln>
          </p:spPr>
          <p:txBody>
            <a:bodyPr wrap="square" lIns="0" tIns="0" rIns="0" bIns="0" rtlCol="0"/>
            <a:lstStyle/>
            <a:p/>
          </p:txBody>
        </p:sp>
        <p:sp>
          <p:nvSpPr>
            <p:cNvPr id="503" name="object 503" descr=""/>
            <p:cNvSpPr/>
            <p:nvPr/>
          </p:nvSpPr>
          <p:spPr>
            <a:xfrm>
              <a:off x="5103318" y="8461599"/>
              <a:ext cx="635" cy="1270"/>
            </a:xfrm>
            <a:custGeom>
              <a:avLst/>
              <a:gdLst/>
              <a:ahLst/>
              <a:cxnLst/>
              <a:rect l="l" t="t" r="r" b="b"/>
              <a:pathLst>
                <a:path w="635" h="1270">
                  <a:moveTo>
                    <a:pt x="0" y="0"/>
                  </a:moveTo>
                  <a:lnTo>
                    <a:pt x="0" y="393"/>
                  </a:lnTo>
                  <a:lnTo>
                    <a:pt x="38" y="800"/>
                  </a:lnTo>
                  <a:lnTo>
                    <a:pt x="114" y="1193"/>
                  </a:lnTo>
                </a:path>
              </a:pathLst>
            </a:custGeom>
            <a:ln w="3530">
              <a:solidFill>
                <a:srgbClr val="565659"/>
              </a:solidFill>
            </a:ln>
          </p:spPr>
          <p:txBody>
            <a:bodyPr wrap="square" lIns="0" tIns="0" rIns="0" bIns="0" rtlCol="0"/>
            <a:lstStyle/>
            <a:p/>
          </p:txBody>
        </p:sp>
        <p:sp>
          <p:nvSpPr>
            <p:cNvPr id="504" name="object 504" descr=""/>
            <p:cNvSpPr/>
            <p:nvPr/>
          </p:nvSpPr>
          <p:spPr>
            <a:xfrm>
              <a:off x="5102277" y="8461599"/>
              <a:ext cx="635" cy="1270"/>
            </a:xfrm>
            <a:custGeom>
              <a:avLst/>
              <a:gdLst/>
              <a:ahLst/>
              <a:cxnLst/>
              <a:rect l="l" t="t" r="r" b="b"/>
              <a:pathLst>
                <a:path w="635" h="1270">
                  <a:moveTo>
                    <a:pt x="0" y="0"/>
                  </a:moveTo>
                  <a:lnTo>
                    <a:pt x="0" y="393"/>
                  </a:lnTo>
                  <a:lnTo>
                    <a:pt x="50" y="800"/>
                  </a:lnTo>
                  <a:lnTo>
                    <a:pt x="152" y="1193"/>
                  </a:lnTo>
                </a:path>
              </a:pathLst>
            </a:custGeom>
            <a:ln w="3530">
              <a:solidFill>
                <a:srgbClr val="565659"/>
              </a:solidFill>
            </a:ln>
          </p:spPr>
          <p:txBody>
            <a:bodyPr wrap="square" lIns="0" tIns="0" rIns="0" bIns="0" rtlCol="0"/>
            <a:lstStyle/>
            <a:p/>
          </p:txBody>
        </p:sp>
        <p:sp>
          <p:nvSpPr>
            <p:cNvPr id="505" name="object 505" descr=""/>
            <p:cNvSpPr/>
            <p:nvPr/>
          </p:nvSpPr>
          <p:spPr>
            <a:xfrm>
              <a:off x="5102016" y="8461599"/>
              <a:ext cx="635" cy="1270"/>
            </a:xfrm>
            <a:custGeom>
              <a:avLst/>
              <a:gdLst/>
              <a:ahLst/>
              <a:cxnLst/>
              <a:rect l="l" t="t" r="r" b="b"/>
              <a:pathLst>
                <a:path w="635" h="1270">
                  <a:moveTo>
                    <a:pt x="0" y="0"/>
                  </a:moveTo>
                  <a:lnTo>
                    <a:pt x="0" y="393"/>
                  </a:lnTo>
                  <a:lnTo>
                    <a:pt x="63" y="800"/>
                  </a:lnTo>
                  <a:lnTo>
                    <a:pt x="165" y="1193"/>
                  </a:lnTo>
                </a:path>
              </a:pathLst>
            </a:custGeom>
            <a:ln w="3530">
              <a:solidFill>
                <a:srgbClr val="565659"/>
              </a:solidFill>
            </a:ln>
          </p:spPr>
          <p:txBody>
            <a:bodyPr wrap="square" lIns="0" tIns="0" rIns="0" bIns="0" rtlCol="0"/>
            <a:lstStyle/>
            <a:p/>
          </p:txBody>
        </p:sp>
        <p:sp>
          <p:nvSpPr>
            <p:cNvPr id="506" name="object 506" descr=""/>
            <p:cNvSpPr/>
            <p:nvPr/>
          </p:nvSpPr>
          <p:spPr>
            <a:xfrm>
              <a:off x="5101769" y="8461599"/>
              <a:ext cx="635" cy="1270"/>
            </a:xfrm>
            <a:custGeom>
              <a:avLst/>
              <a:gdLst/>
              <a:ahLst/>
              <a:cxnLst/>
              <a:rect l="l" t="t" r="r" b="b"/>
              <a:pathLst>
                <a:path w="635" h="1270">
                  <a:moveTo>
                    <a:pt x="0" y="0"/>
                  </a:moveTo>
                  <a:lnTo>
                    <a:pt x="0" y="393"/>
                  </a:lnTo>
                  <a:lnTo>
                    <a:pt x="50" y="800"/>
                  </a:lnTo>
                  <a:lnTo>
                    <a:pt x="165" y="1193"/>
                  </a:lnTo>
                </a:path>
              </a:pathLst>
            </a:custGeom>
            <a:ln w="3530">
              <a:solidFill>
                <a:srgbClr val="565659"/>
              </a:solidFill>
            </a:ln>
          </p:spPr>
          <p:txBody>
            <a:bodyPr wrap="square" lIns="0" tIns="0" rIns="0" bIns="0" rtlCol="0"/>
            <a:lstStyle/>
            <a:p/>
          </p:txBody>
        </p:sp>
        <p:sp>
          <p:nvSpPr>
            <p:cNvPr id="507" name="object 507" descr=""/>
            <p:cNvSpPr/>
            <p:nvPr/>
          </p:nvSpPr>
          <p:spPr>
            <a:xfrm>
              <a:off x="5110921" y="8461597"/>
              <a:ext cx="635" cy="1270"/>
            </a:xfrm>
            <a:custGeom>
              <a:avLst/>
              <a:gdLst/>
              <a:ahLst/>
              <a:cxnLst/>
              <a:rect l="l" t="t" r="r" b="b"/>
              <a:pathLst>
                <a:path w="635" h="1270">
                  <a:moveTo>
                    <a:pt x="0" y="1193"/>
                  </a:moveTo>
                  <a:lnTo>
                    <a:pt x="114" y="812"/>
                  </a:lnTo>
                  <a:lnTo>
                    <a:pt x="177" y="406"/>
                  </a:lnTo>
                  <a:lnTo>
                    <a:pt x="177" y="0"/>
                  </a:lnTo>
                </a:path>
              </a:pathLst>
            </a:custGeom>
            <a:ln w="3530">
              <a:solidFill>
                <a:srgbClr val="565659"/>
              </a:solidFill>
            </a:ln>
          </p:spPr>
          <p:txBody>
            <a:bodyPr wrap="square" lIns="0" tIns="0" rIns="0" bIns="0" rtlCol="0"/>
            <a:lstStyle/>
            <a:p/>
          </p:txBody>
        </p:sp>
        <p:sp>
          <p:nvSpPr>
            <p:cNvPr id="508" name="object 508" descr=""/>
            <p:cNvSpPr/>
            <p:nvPr/>
          </p:nvSpPr>
          <p:spPr>
            <a:xfrm>
              <a:off x="5110425" y="8461597"/>
              <a:ext cx="635" cy="1270"/>
            </a:xfrm>
            <a:custGeom>
              <a:avLst/>
              <a:gdLst/>
              <a:ahLst/>
              <a:cxnLst/>
              <a:rect l="l" t="t" r="r" b="b"/>
              <a:pathLst>
                <a:path w="635" h="1270">
                  <a:moveTo>
                    <a:pt x="0" y="1193"/>
                  </a:moveTo>
                  <a:lnTo>
                    <a:pt x="101" y="812"/>
                  </a:lnTo>
                  <a:lnTo>
                    <a:pt x="152" y="406"/>
                  </a:lnTo>
                  <a:lnTo>
                    <a:pt x="152" y="0"/>
                  </a:lnTo>
                </a:path>
              </a:pathLst>
            </a:custGeom>
            <a:ln w="3530">
              <a:solidFill>
                <a:srgbClr val="565659"/>
              </a:solidFill>
            </a:ln>
          </p:spPr>
          <p:txBody>
            <a:bodyPr wrap="square" lIns="0" tIns="0" rIns="0" bIns="0" rtlCol="0"/>
            <a:lstStyle/>
            <a:p/>
          </p:txBody>
        </p:sp>
        <p:sp>
          <p:nvSpPr>
            <p:cNvPr id="509" name="object 509" descr=""/>
            <p:cNvSpPr/>
            <p:nvPr/>
          </p:nvSpPr>
          <p:spPr>
            <a:xfrm>
              <a:off x="5109928" y="8461597"/>
              <a:ext cx="635" cy="1270"/>
            </a:xfrm>
            <a:custGeom>
              <a:avLst/>
              <a:gdLst/>
              <a:ahLst/>
              <a:cxnLst/>
              <a:rect l="l" t="t" r="r" b="b"/>
              <a:pathLst>
                <a:path w="635" h="1270">
                  <a:moveTo>
                    <a:pt x="0" y="1193"/>
                  </a:moveTo>
                  <a:lnTo>
                    <a:pt x="76" y="812"/>
                  </a:lnTo>
                  <a:lnTo>
                    <a:pt x="127" y="406"/>
                  </a:lnTo>
                  <a:lnTo>
                    <a:pt x="127" y="0"/>
                  </a:lnTo>
                </a:path>
              </a:pathLst>
            </a:custGeom>
            <a:ln w="3530">
              <a:solidFill>
                <a:srgbClr val="565659"/>
              </a:solidFill>
            </a:ln>
          </p:spPr>
          <p:txBody>
            <a:bodyPr wrap="square" lIns="0" tIns="0" rIns="0" bIns="0" rtlCol="0"/>
            <a:lstStyle/>
            <a:p/>
          </p:txBody>
        </p:sp>
        <p:sp>
          <p:nvSpPr>
            <p:cNvPr id="510" name="object 510" descr=""/>
            <p:cNvSpPr/>
            <p:nvPr/>
          </p:nvSpPr>
          <p:spPr>
            <a:xfrm>
              <a:off x="5109420" y="8461597"/>
              <a:ext cx="635" cy="1270"/>
            </a:xfrm>
            <a:custGeom>
              <a:avLst/>
              <a:gdLst/>
              <a:ahLst/>
              <a:cxnLst/>
              <a:rect l="l" t="t" r="r" b="b"/>
              <a:pathLst>
                <a:path w="635" h="1270">
                  <a:moveTo>
                    <a:pt x="0" y="1193"/>
                  </a:moveTo>
                  <a:lnTo>
                    <a:pt x="76" y="812"/>
                  </a:lnTo>
                  <a:lnTo>
                    <a:pt x="114" y="406"/>
                  </a:lnTo>
                  <a:lnTo>
                    <a:pt x="114" y="0"/>
                  </a:lnTo>
                </a:path>
              </a:pathLst>
            </a:custGeom>
            <a:ln w="3530">
              <a:solidFill>
                <a:srgbClr val="565659"/>
              </a:solidFill>
            </a:ln>
          </p:spPr>
          <p:txBody>
            <a:bodyPr wrap="square" lIns="0" tIns="0" rIns="0" bIns="0" rtlCol="0"/>
            <a:lstStyle/>
            <a:p/>
          </p:txBody>
        </p:sp>
        <p:sp>
          <p:nvSpPr>
            <p:cNvPr id="511" name="object 511" descr=""/>
            <p:cNvSpPr/>
            <p:nvPr/>
          </p:nvSpPr>
          <p:spPr>
            <a:xfrm>
              <a:off x="5108676" y="8461597"/>
              <a:ext cx="635" cy="1270"/>
            </a:xfrm>
            <a:custGeom>
              <a:avLst/>
              <a:gdLst/>
              <a:ahLst/>
              <a:cxnLst/>
              <a:rect l="l" t="t" r="r" b="b"/>
              <a:pathLst>
                <a:path w="635" h="1270">
                  <a:moveTo>
                    <a:pt x="0" y="1193"/>
                  </a:moveTo>
                  <a:lnTo>
                    <a:pt x="50" y="812"/>
                  </a:lnTo>
                  <a:lnTo>
                    <a:pt x="88" y="406"/>
                  </a:lnTo>
                  <a:lnTo>
                    <a:pt x="88" y="0"/>
                  </a:lnTo>
                </a:path>
              </a:pathLst>
            </a:custGeom>
            <a:ln w="3530">
              <a:solidFill>
                <a:srgbClr val="565659"/>
              </a:solidFill>
            </a:ln>
          </p:spPr>
          <p:txBody>
            <a:bodyPr wrap="square" lIns="0" tIns="0" rIns="0" bIns="0" rtlCol="0"/>
            <a:lstStyle/>
            <a:p/>
          </p:txBody>
        </p:sp>
        <p:sp>
          <p:nvSpPr>
            <p:cNvPr id="512" name="object 512" descr=""/>
            <p:cNvSpPr/>
            <p:nvPr/>
          </p:nvSpPr>
          <p:spPr>
            <a:xfrm>
              <a:off x="5107671" y="8461597"/>
              <a:ext cx="635" cy="1270"/>
            </a:xfrm>
            <a:custGeom>
              <a:avLst/>
              <a:gdLst/>
              <a:ahLst/>
              <a:cxnLst/>
              <a:rect l="l" t="t" r="r" b="b"/>
              <a:pathLst>
                <a:path w="635" h="1270">
                  <a:moveTo>
                    <a:pt x="0" y="1193"/>
                  </a:moveTo>
                  <a:lnTo>
                    <a:pt x="38" y="812"/>
                  </a:lnTo>
                  <a:lnTo>
                    <a:pt x="50" y="406"/>
                  </a:lnTo>
                  <a:lnTo>
                    <a:pt x="50" y="0"/>
                  </a:lnTo>
                </a:path>
              </a:pathLst>
            </a:custGeom>
            <a:ln w="3530">
              <a:solidFill>
                <a:srgbClr val="565659"/>
              </a:solidFill>
            </a:ln>
          </p:spPr>
          <p:txBody>
            <a:bodyPr wrap="square" lIns="0" tIns="0" rIns="0" bIns="0" rtlCol="0"/>
            <a:lstStyle/>
            <a:p/>
          </p:txBody>
        </p:sp>
        <p:sp>
          <p:nvSpPr>
            <p:cNvPr id="513" name="object 513" descr=""/>
            <p:cNvSpPr/>
            <p:nvPr/>
          </p:nvSpPr>
          <p:spPr>
            <a:xfrm>
              <a:off x="5106680" y="8461597"/>
              <a:ext cx="0" cy="1270"/>
            </a:xfrm>
            <a:custGeom>
              <a:avLst/>
              <a:gdLst/>
              <a:ahLst/>
              <a:cxnLst/>
              <a:rect l="l" t="t" r="r" b="b"/>
              <a:pathLst>
                <a:path w="0" h="1270">
                  <a:moveTo>
                    <a:pt x="0" y="1193"/>
                  </a:moveTo>
                  <a:lnTo>
                    <a:pt x="0" y="0"/>
                  </a:lnTo>
                </a:path>
              </a:pathLst>
            </a:custGeom>
            <a:ln w="3530">
              <a:solidFill>
                <a:srgbClr val="565659"/>
              </a:solidFill>
            </a:ln>
          </p:spPr>
          <p:txBody>
            <a:bodyPr wrap="square" lIns="0" tIns="0" rIns="0" bIns="0" rtlCol="0"/>
            <a:lstStyle/>
            <a:p/>
          </p:txBody>
        </p:sp>
        <p:sp>
          <p:nvSpPr>
            <p:cNvPr id="514" name="object 514" descr=""/>
            <p:cNvSpPr/>
            <p:nvPr/>
          </p:nvSpPr>
          <p:spPr>
            <a:xfrm>
              <a:off x="5105650" y="8461599"/>
              <a:ext cx="635" cy="1270"/>
            </a:xfrm>
            <a:custGeom>
              <a:avLst/>
              <a:gdLst/>
              <a:ahLst/>
              <a:cxnLst/>
              <a:rect l="l" t="t" r="r" b="b"/>
              <a:pathLst>
                <a:path w="635" h="1270">
                  <a:moveTo>
                    <a:pt x="0" y="0"/>
                  </a:moveTo>
                  <a:lnTo>
                    <a:pt x="0" y="393"/>
                  </a:lnTo>
                  <a:lnTo>
                    <a:pt x="12" y="800"/>
                  </a:lnTo>
                  <a:lnTo>
                    <a:pt x="25" y="1193"/>
                  </a:lnTo>
                </a:path>
              </a:pathLst>
            </a:custGeom>
            <a:ln w="3530">
              <a:solidFill>
                <a:srgbClr val="565659"/>
              </a:solidFill>
            </a:ln>
          </p:spPr>
          <p:txBody>
            <a:bodyPr wrap="square" lIns="0" tIns="0" rIns="0" bIns="0" rtlCol="0"/>
            <a:lstStyle/>
            <a:p/>
          </p:txBody>
        </p:sp>
        <p:sp>
          <p:nvSpPr>
            <p:cNvPr id="515" name="object 515" descr=""/>
            <p:cNvSpPr/>
            <p:nvPr/>
          </p:nvSpPr>
          <p:spPr>
            <a:xfrm>
              <a:off x="4987036" y="8303742"/>
              <a:ext cx="3810" cy="5080"/>
            </a:xfrm>
            <a:custGeom>
              <a:avLst/>
              <a:gdLst/>
              <a:ahLst/>
              <a:cxnLst/>
              <a:rect l="l" t="t" r="r" b="b"/>
              <a:pathLst>
                <a:path w="3810" h="5079">
                  <a:moveTo>
                    <a:pt x="3530" y="1765"/>
                  </a:moveTo>
                  <a:lnTo>
                    <a:pt x="3009" y="520"/>
                  </a:lnTo>
                  <a:lnTo>
                    <a:pt x="1765" y="0"/>
                  </a:lnTo>
                  <a:lnTo>
                    <a:pt x="520" y="520"/>
                  </a:lnTo>
                  <a:lnTo>
                    <a:pt x="0" y="1765"/>
                  </a:lnTo>
                  <a:lnTo>
                    <a:pt x="266" y="2413"/>
                  </a:lnTo>
                  <a:lnTo>
                    <a:pt x="0" y="3060"/>
                  </a:lnTo>
                  <a:lnTo>
                    <a:pt x="520" y="4305"/>
                  </a:lnTo>
                  <a:lnTo>
                    <a:pt x="1765" y="4826"/>
                  </a:lnTo>
                  <a:lnTo>
                    <a:pt x="3009" y="4305"/>
                  </a:lnTo>
                  <a:lnTo>
                    <a:pt x="3530" y="3060"/>
                  </a:lnTo>
                  <a:lnTo>
                    <a:pt x="3251" y="2413"/>
                  </a:lnTo>
                  <a:lnTo>
                    <a:pt x="3530" y="1765"/>
                  </a:lnTo>
                  <a:close/>
                </a:path>
              </a:pathLst>
            </a:custGeom>
            <a:solidFill>
              <a:srgbClr val="565659"/>
            </a:solidFill>
          </p:spPr>
          <p:txBody>
            <a:bodyPr wrap="square" lIns="0" tIns="0" rIns="0" bIns="0" rtlCol="0"/>
            <a:lstStyle/>
            <a:p/>
          </p:txBody>
        </p:sp>
        <p:sp>
          <p:nvSpPr>
            <p:cNvPr id="516" name="object 516" descr=""/>
            <p:cNvSpPr/>
            <p:nvPr/>
          </p:nvSpPr>
          <p:spPr>
            <a:xfrm>
              <a:off x="5185657" y="8341408"/>
              <a:ext cx="1270" cy="1270"/>
            </a:xfrm>
            <a:custGeom>
              <a:avLst/>
              <a:gdLst/>
              <a:ahLst/>
              <a:cxnLst/>
              <a:rect l="l" t="t" r="r" b="b"/>
              <a:pathLst>
                <a:path w="1270" h="1270">
                  <a:moveTo>
                    <a:pt x="0" y="1079"/>
                  </a:moveTo>
                  <a:lnTo>
                    <a:pt x="419" y="1193"/>
                  </a:lnTo>
                  <a:lnTo>
                    <a:pt x="914" y="749"/>
                  </a:lnTo>
                  <a:lnTo>
                    <a:pt x="1206" y="0"/>
                  </a:lnTo>
                </a:path>
              </a:pathLst>
            </a:custGeom>
            <a:ln w="3530">
              <a:solidFill>
                <a:srgbClr val="565659"/>
              </a:solidFill>
            </a:ln>
          </p:spPr>
          <p:txBody>
            <a:bodyPr wrap="square" lIns="0" tIns="0" rIns="0" bIns="0" rtlCol="0"/>
            <a:lstStyle/>
            <a:p/>
          </p:txBody>
        </p:sp>
        <p:sp>
          <p:nvSpPr>
            <p:cNvPr id="517" name="object 517" descr=""/>
            <p:cNvSpPr/>
            <p:nvPr/>
          </p:nvSpPr>
          <p:spPr>
            <a:xfrm>
              <a:off x="5045223" y="8360372"/>
              <a:ext cx="1270" cy="1270"/>
            </a:xfrm>
            <a:custGeom>
              <a:avLst/>
              <a:gdLst/>
              <a:ahLst/>
              <a:cxnLst/>
              <a:rect l="l" t="t" r="r" b="b"/>
              <a:pathLst>
                <a:path w="1270" h="1270">
                  <a:moveTo>
                    <a:pt x="114" y="0"/>
                  </a:moveTo>
                  <a:lnTo>
                    <a:pt x="0" y="419"/>
                  </a:lnTo>
                  <a:lnTo>
                    <a:pt x="457" y="927"/>
                  </a:lnTo>
                  <a:lnTo>
                    <a:pt x="1193" y="1219"/>
                  </a:lnTo>
                </a:path>
              </a:pathLst>
            </a:custGeom>
            <a:ln w="3530">
              <a:solidFill>
                <a:srgbClr val="565659"/>
              </a:solidFill>
            </a:ln>
          </p:spPr>
          <p:txBody>
            <a:bodyPr wrap="square" lIns="0" tIns="0" rIns="0" bIns="0" rtlCol="0"/>
            <a:lstStyle/>
            <a:p/>
          </p:txBody>
        </p:sp>
        <p:sp>
          <p:nvSpPr>
            <p:cNvPr id="518" name="object 518" descr=""/>
            <p:cNvSpPr/>
            <p:nvPr/>
          </p:nvSpPr>
          <p:spPr>
            <a:xfrm>
              <a:off x="5166433" y="8360368"/>
              <a:ext cx="1270" cy="1270"/>
            </a:xfrm>
            <a:custGeom>
              <a:avLst/>
              <a:gdLst/>
              <a:ahLst/>
              <a:cxnLst/>
              <a:rect l="l" t="t" r="r" b="b"/>
              <a:pathLst>
                <a:path w="1270" h="1270">
                  <a:moveTo>
                    <a:pt x="0" y="1219"/>
                  </a:moveTo>
                  <a:lnTo>
                    <a:pt x="749" y="939"/>
                  </a:lnTo>
                  <a:lnTo>
                    <a:pt x="1193" y="431"/>
                  </a:lnTo>
                  <a:lnTo>
                    <a:pt x="1079" y="0"/>
                  </a:lnTo>
                </a:path>
              </a:pathLst>
            </a:custGeom>
            <a:ln w="3530">
              <a:solidFill>
                <a:srgbClr val="565659"/>
              </a:solidFill>
            </a:ln>
          </p:spPr>
          <p:txBody>
            <a:bodyPr wrap="square" lIns="0" tIns="0" rIns="0" bIns="0" rtlCol="0"/>
            <a:lstStyle/>
            <a:p/>
          </p:txBody>
        </p:sp>
        <p:sp>
          <p:nvSpPr>
            <p:cNvPr id="519" name="object 519" descr=""/>
            <p:cNvSpPr/>
            <p:nvPr/>
          </p:nvSpPr>
          <p:spPr>
            <a:xfrm>
              <a:off x="5026251" y="8341409"/>
              <a:ext cx="1270" cy="1270"/>
            </a:xfrm>
            <a:custGeom>
              <a:avLst/>
              <a:gdLst/>
              <a:ahLst/>
              <a:cxnLst/>
              <a:rect l="l" t="t" r="r" b="b"/>
              <a:pathLst>
                <a:path w="1270" h="1270">
                  <a:moveTo>
                    <a:pt x="0" y="0"/>
                  </a:moveTo>
                  <a:lnTo>
                    <a:pt x="279" y="749"/>
                  </a:lnTo>
                  <a:lnTo>
                    <a:pt x="787" y="1193"/>
                  </a:lnTo>
                  <a:lnTo>
                    <a:pt x="1206" y="1079"/>
                  </a:lnTo>
                </a:path>
              </a:pathLst>
            </a:custGeom>
            <a:ln w="3530">
              <a:solidFill>
                <a:srgbClr val="565659"/>
              </a:solidFill>
            </a:ln>
          </p:spPr>
          <p:txBody>
            <a:bodyPr wrap="square" lIns="0" tIns="0" rIns="0" bIns="0" rtlCol="0"/>
            <a:lstStyle/>
            <a:p/>
          </p:txBody>
        </p:sp>
        <p:sp>
          <p:nvSpPr>
            <p:cNvPr id="520" name="object 520" descr=""/>
            <p:cNvSpPr/>
            <p:nvPr/>
          </p:nvSpPr>
          <p:spPr>
            <a:xfrm>
              <a:off x="4987036" y="8298815"/>
              <a:ext cx="5080" cy="15240"/>
            </a:xfrm>
            <a:custGeom>
              <a:avLst/>
              <a:gdLst/>
              <a:ahLst/>
              <a:cxnLst/>
              <a:rect l="l" t="t" r="r" b="b"/>
              <a:pathLst>
                <a:path w="5079" h="15240">
                  <a:moveTo>
                    <a:pt x="4826" y="1765"/>
                  </a:moveTo>
                  <a:lnTo>
                    <a:pt x="4305" y="520"/>
                  </a:lnTo>
                  <a:lnTo>
                    <a:pt x="3060" y="0"/>
                  </a:lnTo>
                  <a:lnTo>
                    <a:pt x="1803" y="520"/>
                  </a:lnTo>
                  <a:lnTo>
                    <a:pt x="1295" y="1765"/>
                  </a:lnTo>
                  <a:lnTo>
                    <a:pt x="1549" y="2425"/>
                  </a:lnTo>
                  <a:lnTo>
                    <a:pt x="520" y="2857"/>
                  </a:lnTo>
                  <a:lnTo>
                    <a:pt x="0" y="4102"/>
                  </a:lnTo>
                  <a:lnTo>
                    <a:pt x="520" y="5346"/>
                  </a:lnTo>
                  <a:lnTo>
                    <a:pt x="0" y="6692"/>
                  </a:lnTo>
                  <a:lnTo>
                    <a:pt x="317" y="7467"/>
                  </a:lnTo>
                  <a:lnTo>
                    <a:pt x="0" y="8242"/>
                  </a:lnTo>
                  <a:lnTo>
                    <a:pt x="482" y="9423"/>
                  </a:lnTo>
                  <a:lnTo>
                    <a:pt x="0" y="10579"/>
                  </a:lnTo>
                  <a:lnTo>
                    <a:pt x="520" y="11823"/>
                  </a:lnTo>
                  <a:lnTo>
                    <a:pt x="1549" y="12268"/>
                  </a:lnTo>
                  <a:lnTo>
                    <a:pt x="1295" y="12903"/>
                  </a:lnTo>
                  <a:lnTo>
                    <a:pt x="1803" y="14160"/>
                  </a:lnTo>
                  <a:lnTo>
                    <a:pt x="3060" y="14668"/>
                  </a:lnTo>
                  <a:lnTo>
                    <a:pt x="4305" y="14160"/>
                  </a:lnTo>
                  <a:lnTo>
                    <a:pt x="4826" y="12903"/>
                  </a:lnTo>
                  <a:lnTo>
                    <a:pt x="4305" y="11658"/>
                  </a:lnTo>
                  <a:lnTo>
                    <a:pt x="3251" y="11226"/>
                  </a:lnTo>
                  <a:lnTo>
                    <a:pt x="3530" y="10579"/>
                  </a:lnTo>
                  <a:lnTo>
                    <a:pt x="3035" y="9423"/>
                  </a:lnTo>
                  <a:lnTo>
                    <a:pt x="3530" y="8242"/>
                  </a:lnTo>
                  <a:lnTo>
                    <a:pt x="3200" y="7467"/>
                  </a:lnTo>
                  <a:lnTo>
                    <a:pt x="3530" y="6692"/>
                  </a:lnTo>
                  <a:lnTo>
                    <a:pt x="3009" y="5448"/>
                  </a:lnTo>
                  <a:lnTo>
                    <a:pt x="2882" y="5397"/>
                  </a:lnTo>
                  <a:lnTo>
                    <a:pt x="3009" y="5346"/>
                  </a:lnTo>
                  <a:lnTo>
                    <a:pt x="3530" y="4102"/>
                  </a:lnTo>
                  <a:lnTo>
                    <a:pt x="3251" y="3454"/>
                  </a:lnTo>
                  <a:lnTo>
                    <a:pt x="4305" y="3022"/>
                  </a:lnTo>
                  <a:lnTo>
                    <a:pt x="4826" y="1765"/>
                  </a:lnTo>
                  <a:close/>
                </a:path>
              </a:pathLst>
            </a:custGeom>
            <a:solidFill>
              <a:srgbClr val="565659"/>
            </a:solidFill>
          </p:spPr>
          <p:txBody>
            <a:bodyPr wrap="square" lIns="0" tIns="0" rIns="0" bIns="0" rtlCol="0"/>
            <a:lstStyle/>
            <a:p/>
          </p:txBody>
        </p:sp>
        <p:sp>
          <p:nvSpPr>
            <p:cNvPr id="521" name="object 521" descr=""/>
            <p:cNvSpPr/>
            <p:nvPr/>
          </p:nvSpPr>
          <p:spPr>
            <a:xfrm>
              <a:off x="5013793" y="8321306"/>
              <a:ext cx="3810" cy="5715"/>
            </a:xfrm>
            <a:custGeom>
              <a:avLst/>
              <a:gdLst/>
              <a:ahLst/>
              <a:cxnLst/>
              <a:rect l="l" t="t" r="r" b="b"/>
              <a:pathLst>
                <a:path w="3810" h="5715">
                  <a:moveTo>
                    <a:pt x="3403" y="5219"/>
                  </a:moveTo>
                  <a:lnTo>
                    <a:pt x="3022" y="2159"/>
                  </a:lnTo>
                  <a:lnTo>
                    <a:pt x="1612" y="0"/>
                  </a:lnTo>
                  <a:lnTo>
                    <a:pt x="0" y="0"/>
                  </a:lnTo>
                </a:path>
              </a:pathLst>
            </a:custGeom>
            <a:ln w="3530">
              <a:solidFill>
                <a:srgbClr val="565659"/>
              </a:solidFill>
            </a:ln>
          </p:spPr>
          <p:txBody>
            <a:bodyPr wrap="square" lIns="0" tIns="0" rIns="0" bIns="0" rtlCol="0"/>
            <a:lstStyle/>
            <a:p/>
          </p:txBody>
        </p:sp>
        <p:sp>
          <p:nvSpPr>
            <p:cNvPr id="522" name="object 522" descr=""/>
            <p:cNvSpPr/>
            <p:nvPr/>
          </p:nvSpPr>
          <p:spPr>
            <a:xfrm>
              <a:off x="5013798" y="8236275"/>
              <a:ext cx="3810" cy="5715"/>
            </a:xfrm>
            <a:custGeom>
              <a:avLst/>
              <a:gdLst/>
              <a:ahLst/>
              <a:cxnLst/>
              <a:rect l="l" t="t" r="r" b="b"/>
              <a:pathLst>
                <a:path w="3810" h="5715">
                  <a:moveTo>
                    <a:pt x="0" y="5232"/>
                  </a:moveTo>
                  <a:lnTo>
                    <a:pt x="1612" y="5232"/>
                  </a:lnTo>
                  <a:lnTo>
                    <a:pt x="3009" y="3073"/>
                  </a:lnTo>
                  <a:lnTo>
                    <a:pt x="3403" y="0"/>
                  </a:lnTo>
                </a:path>
              </a:pathLst>
            </a:custGeom>
            <a:ln w="3530">
              <a:solidFill>
                <a:srgbClr val="565659"/>
              </a:solidFill>
            </a:ln>
          </p:spPr>
          <p:txBody>
            <a:bodyPr wrap="square" lIns="0" tIns="0" rIns="0" bIns="0" rtlCol="0"/>
            <a:lstStyle/>
            <a:p/>
          </p:txBody>
        </p:sp>
        <p:sp>
          <p:nvSpPr>
            <p:cNvPr id="523" name="object 523" descr=""/>
            <p:cNvSpPr/>
            <p:nvPr/>
          </p:nvSpPr>
          <p:spPr>
            <a:xfrm>
              <a:off x="5163718" y="8348975"/>
              <a:ext cx="1270" cy="1905"/>
            </a:xfrm>
            <a:custGeom>
              <a:avLst/>
              <a:gdLst/>
              <a:ahLst/>
              <a:cxnLst/>
              <a:rect l="l" t="t" r="r" b="b"/>
              <a:pathLst>
                <a:path w="1270" h="1904">
                  <a:moveTo>
                    <a:pt x="0" y="1562"/>
                  </a:moveTo>
                  <a:lnTo>
                    <a:pt x="571" y="1181"/>
                  </a:lnTo>
                  <a:lnTo>
                    <a:pt x="825" y="571"/>
                  </a:lnTo>
                  <a:lnTo>
                    <a:pt x="685" y="0"/>
                  </a:lnTo>
                </a:path>
              </a:pathLst>
            </a:custGeom>
            <a:ln w="3530">
              <a:solidFill>
                <a:srgbClr val="565659"/>
              </a:solidFill>
            </a:ln>
          </p:spPr>
          <p:txBody>
            <a:bodyPr wrap="square" lIns="0" tIns="0" rIns="0" bIns="0" rtlCol="0"/>
            <a:lstStyle/>
            <a:p/>
          </p:txBody>
        </p:sp>
        <p:sp>
          <p:nvSpPr>
            <p:cNvPr id="524" name="object 524" descr=""/>
            <p:cNvSpPr/>
            <p:nvPr/>
          </p:nvSpPr>
          <p:spPr>
            <a:xfrm>
              <a:off x="5174260" y="8338702"/>
              <a:ext cx="1905" cy="1270"/>
            </a:xfrm>
            <a:custGeom>
              <a:avLst/>
              <a:gdLst/>
              <a:ahLst/>
              <a:cxnLst/>
              <a:rect l="l" t="t" r="r" b="b"/>
              <a:pathLst>
                <a:path w="1904" h="1270">
                  <a:moveTo>
                    <a:pt x="0" y="685"/>
                  </a:moveTo>
                  <a:lnTo>
                    <a:pt x="558" y="838"/>
                  </a:lnTo>
                  <a:lnTo>
                    <a:pt x="1181" y="558"/>
                  </a:lnTo>
                  <a:lnTo>
                    <a:pt x="1549" y="0"/>
                  </a:lnTo>
                </a:path>
              </a:pathLst>
            </a:custGeom>
            <a:ln w="3530">
              <a:solidFill>
                <a:srgbClr val="565659"/>
              </a:solidFill>
            </a:ln>
          </p:spPr>
          <p:txBody>
            <a:bodyPr wrap="square" lIns="0" tIns="0" rIns="0" bIns="0" rtlCol="0"/>
            <a:lstStyle/>
            <a:p/>
          </p:txBody>
        </p:sp>
        <p:sp>
          <p:nvSpPr>
            <p:cNvPr id="525" name="object 525" descr=""/>
            <p:cNvSpPr/>
            <p:nvPr/>
          </p:nvSpPr>
          <p:spPr>
            <a:xfrm>
              <a:off x="5037301" y="8338705"/>
              <a:ext cx="1905" cy="1270"/>
            </a:xfrm>
            <a:custGeom>
              <a:avLst/>
              <a:gdLst/>
              <a:ahLst/>
              <a:cxnLst/>
              <a:rect l="l" t="t" r="r" b="b"/>
              <a:pathLst>
                <a:path w="1904" h="1270">
                  <a:moveTo>
                    <a:pt x="0" y="0"/>
                  </a:moveTo>
                  <a:lnTo>
                    <a:pt x="368" y="558"/>
                  </a:lnTo>
                  <a:lnTo>
                    <a:pt x="990" y="825"/>
                  </a:lnTo>
                  <a:lnTo>
                    <a:pt x="1549" y="685"/>
                  </a:lnTo>
                </a:path>
              </a:pathLst>
            </a:custGeom>
            <a:ln w="3530">
              <a:solidFill>
                <a:srgbClr val="565659"/>
              </a:solidFill>
            </a:ln>
          </p:spPr>
          <p:txBody>
            <a:bodyPr wrap="square" lIns="0" tIns="0" rIns="0" bIns="0" rtlCol="0"/>
            <a:lstStyle/>
            <a:p/>
          </p:txBody>
        </p:sp>
        <p:sp>
          <p:nvSpPr>
            <p:cNvPr id="526" name="object 526" descr=""/>
            <p:cNvSpPr/>
            <p:nvPr/>
          </p:nvSpPr>
          <p:spPr>
            <a:xfrm>
              <a:off x="5048298" y="8348975"/>
              <a:ext cx="1270" cy="1905"/>
            </a:xfrm>
            <a:custGeom>
              <a:avLst/>
              <a:gdLst/>
              <a:ahLst/>
              <a:cxnLst/>
              <a:rect l="l" t="t" r="r" b="b"/>
              <a:pathLst>
                <a:path w="1270" h="1904">
                  <a:moveTo>
                    <a:pt x="152" y="0"/>
                  </a:moveTo>
                  <a:lnTo>
                    <a:pt x="0" y="571"/>
                  </a:lnTo>
                  <a:lnTo>
                    <a:pt x="279" y="1181"/>
                  </a:lnTo>
                  <a:lnTo>
                    <a:pt x="838" y="1562"/>
                  </a:lnTo>
                </a:path>
              </a:pathLst>
            </a:custGeom>
            <a:ln w="3530">
              <a:solidFill>
                <a:srgbClr val="565659"/>
              </a:solidFill>
            </a:ln>
          </p:spPr>
          <p:txBody>
            <a:bodyPr wrap="square" lIns="0" tIns="0" rIns="0" bIns="0" rtlCol="0"/>
            <a:lstStyle/>
            <a:p/>
          </p:txBody>
        </p:sp>
        <p:sp>
          <p:nvSpPr>
            <p:cNvPr id="527" name="object 527" descr=""/>
            <p:cNvSpPr/>
            <p:nvPr/>
          </p:nvSpPr>
          <p:spPr>
            <a:xfrm>
              <a:off x="5024953" y="8321306"/>
              <a:ext cx="5715" cy="3810"/>
            </a:xfrm>
            <a:custGeom>
              <a:avLst/>
              <a:gdLst/>
              <a:ahLst/>
              <a:cxnLst/>
              <a:rect l="l" t="t" r="r" b="b"/>
              <a:pathLst>
                <a:path w="5714" h="3809">
                  <a:moveTo>
                    <a:pt x="5600" y="3644"/>
                  </a:moveTo>
                  <a:lnTo>
                    <a:pt x="4495" y="1397"/>
                  </a:lnTo>
                  <a:lnTo>
                    <a:pt x="2336" y="0"/>
                  </a:lnTo>
                  <a:lnTo>
                    <a:pt x="0" y="0"/>
                  </a:lnTo>
                </a:path>
              </a:pathLst>
            </a:custGeom>
            <a:ln w="3530">
              <a:solidFill>
                <a:srgbClr val="565659"/>
              </a:solidFill>
            </a:ln>
          </p:spPr>
          <p:txBody>
            <a:bodyPr wrap="square" lIns="0" tIns="0" rIns="0" bIns="0" rtlCol="0"/>
            <a:lstStyle/>
            <a:p/>
          </p:txBody>
        </p:sp>
        <p:sp>
          <p:nvSpPr>
            <p:cNvPr id="528" name="object 528" descr=""/>
            <p:cNvSpPr/>
            <p:nvPr/>
          </p:nvSpPr>
          <p:spPr>
            <a:xfrm>
              <a:off x="5021706" y="8199799"/>
              <a:ext cx="4445" cy="63500"/>
            </a:xfrm>
            <a:custGeom>
              <a:avLst/>
              <a:gdLst/>
              <a:ahLst/>
              <a:cxnLst/>
              <a:rect l="l" t="t" r="r" b="b"/>
              <a:pathLst>
                <a:path w="4445" h="63500">
                  <a:moveTo>
                    <a:pt x="4406" y="0"/>
                  </a:moveTo>
                  <a:lnTo>
                    <a:pt x="2336" y="41452"/>
                  </a:lnTo>
                  <a:lnTo>
                    <a:pt x="774" y="56476"/>
                  </a:lnTo>
                  <a:lnTo>
                    <a:pt x="0" y="63474"/>
                  </a:lnTo>
                </a:path>
              </a:pathLst>
            </a:custGeom>
            <a:ln w="3530">
              <a:solidFill>
                <a:srgbClr val="565659"/>
              </a:solidFill>
            </a:ln>
          </p:spPr>
          <p:txBody>
            <a:bodyPr wrap="square" lIns="0" tIns="0" rIns="0" bIns="0" rtlCol="0"/>
            <a:lstStyle/>
            <a:p/>
          </p:txBody>
        </p:sp>
        <p:sp>
          <p:nvSpPr>
            <p:cNvPr id="529" name="object 529" descr=""/>
            <p:cNvSpPr/>
            <p:nvPr/>
          </p:nvSpPr>
          <p:spPr>
            <a:xfrm>
              <a:off x="5186738" y="8210670"/>
              <a:ext cx="4445" cy="52705"/>
            </a:xfrm>
            <a:custGeom>
              <a:avLst/>
              <a:gdLst/>
              <a:ahLst/>
              <a:cxnLst/>
              <a:rect l="l" t="t" r="r" b="b"/>
              <a:pathLst>
                <a:path w="4445" h="52704">
                  <a:moveTo>
                    <a:pt x="4152" y="52603"/>
                  </a:moveTo>
                  <a:lnTo>
                    <a:pt x="3632" y="46634"/>
                  </a:lnTo>
                  <a:lnTo>
                    <a:pt x="3111" y="40690"/>
                  </a:lnTo>
                  <a:lnTo>
                    <a:pt x="1816" y="27990"/>
                  </a:lnTo>
                  <a:lnTo>
                    <a:pt x="774" y="14249"/>
                  </a:lnTo>
                  <a:lnTo>
                    <a:pt x="0" y="0"/>
                  </a:lnTo>
                </a:path>
              </a:pathLst>
            </a:custGeom>
            <a:ln w="3530">
              <a:solidFill>
                <a:srgbClr val="565659"/>
              </a:solidFill>
            </a:ln>
          </p:spPr>
          <p:txBody>
            <a:bodyPr wrap="square" lIns="0" tIns="0" rIns="0" bIns="0" rtlCol="0"/>
            <a:lstStyle/>
            <a:p/>
          </p:txBody>
        </p:sp>
        <p:sp>
          <p:nvSpPr>
            <p:cNvPr id="530" name="object 530" descr=""/>
            <p:cNvSpPr/>
            <p:nvPr/>
          </p:nvSpPr>
          <p:spPr>
            <a:xfrm>
              <a:off x="5177930" y="8327518"/>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531" name="object 531" descr=""/>
            <p:cNvSpPr/>
            <p:nvPr/>
          </p:nvSpPr>
          <p:spPr>
            <a:xfrm>
              <a:off x="5178451" y="8263535"/>
              <a:ext cx="13335" cy="63500"/>
            </a:xfrm>
            <a:custGeom>
              <a:avLst/>
              <a:gdLst/>
              <a:ahLst/>
              <a:cxnLst/>
              <a:rect l="l" t="t" r="r" b="b"/>
              <a:pathLst>
                <a:path w="13335" h="63500">
                  <a:moveTo>
                    <a:pt x="0" y="63474"/>
                  </a:moveTo>
                  <a:lnTo>
                    <a:pt x="10350" y="38341"/>
                  </a:lnTo>
                  <a:lnTo>
                    <a:pt x="11391" y="34455"/>
                  </a:lnTo>
                  <a:lnTo>
                    <a:pt x="11912" y="31343"/>
                  </a:lnTo>
                  <a:lnTo>
                    <a:pt x="12179" y="28752"/>
                  </a:lnTo>
                  <a:lnTo>
                    <a:pt x="12687" y="23571"/>
                  </a:lnTo>
                  <a:lnTo>
                    <a:pt x="12954" y="20726"/>
                  </a:lnTo>
                  <a:lnTo>
                    <a:pt x="12954" y="17348"/>
                  </a:lnTo>
                  <a:lnTo>
                    <a:pt x="12954" y="13462"/>
                  </a:lnTo>
                  <a:lnTo>
                    <a:pt x="12954" y="9067"/>
                  </a:lnTo>
                  <a:lnTo>
                    <a:pt x="12433" y="0"/>
                  </a:lnTo>
                </a:path>
              </a:pathLst>
            </a:custGeom>
            <a:ln w="3530">
              <a:solidFill>
                <a:srgbClr val="565659"/>
              </a:solidFill>
            </a:ln>
          </p:spPr>
          <p:txBody>
            <a:bodyPr wrap="square" lIns="0" tIns="0" rIns="0" bIns="0" rtlCol="0"/>
            <a:lstStyle/>
            <a:p/>
          </p:txBody>
        </p:sp>
        <p:sp>
          <p:nvSpPr>
            <p:cNvPr id="532" name="object 532" descr=""/>
            <p:cNvSpPr/>
            <p:nvPr/>
          </p:nvSpPr>
          <p:spPr>
            <a:xfrm>
              <a:off x="5021190" y="8263534"/>
              <a:ext cx="13970" cy="64135"/>
            </a:xfrm>
            <a:custGeom>
              <a:avLst/>
              <a:gdLst/>
              <a:ahLst/>
              <a:cxnLst/>
              <a:rect l="l" t="t" r="r" b="b"/>
              <a:pathLst>
                <a:path w="13970" h="64134">
                  <a:moveTo>
                    <a:pt x="520" y="0"/>
                  </a:moveTo>
                  <a:lnTo>
                    <a:pt x="253" y="4660"/>
                  </a:lnTo>
                  <a:lnTo>
                    <a:pt x="253" y="9321"/>
                  </a:lnTo>
                  <a:lnTo>
                    <a:pt x="0" y="13474"/>
                  </a:lnTo>
                  <a:lnTo>
                    <a:pt x="0" y="17348"/>
                  </a:lnTo>
                  <a:lnTo>
                    <a:pt x="253" y="20726"/>
                  </a:lnTo>
                  <a:lnTo>
                    <a:pt x="10617" y="59055"/>
                  </a:lnTo>
                  <a:lnTo>
                    <a:pt x="13474" y="63982"/>
                  </a:lnTo>
                </a:path>
              </a:pathLst>
            </a:custGeom>
            <a:ln w="3530">
              <a:solidFill>
                <a:srgbClr val="565659"/>
              </a:solidFill>
            </a:ln>
          </p:spPr>
          <p:txBody>
            <a:bodyPr wrap="square" lIns="0" tIns="0" rIns="0" bIns="0" rtlCol="0"/>
            <a:lstStyle/>
            <a:p/>
          </p:txBody>
        </p:sp>
        <p:sp>
          <p:nvSpPr>
            <p:cNvPr id="533" name="object 533" descr=""/>
            <p:cNvSpPr/>
            <p:nvPr/>
          </p:nvSpPr>
          <p:spPr>
            <a:xfrm>
              <a:off x="5043465" y="8049538"/>
              <a:ext cx="126364" cy="48895"/>
            </a:xfrm>
            <a:custGeom>
              <a:avLst/>
              <a:gdLst/>
              <a:ahLst/>
              <a:cxnLst/>
              <a:rect l="l" t="t" r="r" b="b"/>
              <a:pathLst>
                <a:path w="126364" h="48895">
                  <a:moveTo>
                    <a:pt x="125920" y="48437"/>
                  </a:moveTo>
                  <a:lnTo>
                    <a:pt x="102349" y="13728"/>
                  </a:lnTo>
                  <a:lnTo>
                    <a:pt x="62966" y="0"/>
                  </a:lnTo>
                  <a:lnTo>
                    <a:pt x="57518" y="253"/>
                  </a:lnTo>
                  <a:lnTo>
                    <a:pt x="19177" y="17081"/>
                  </a:lnTo>
                  <a:lnTo>
                    <a:pt x="1562" y="43256"/>
                  </a:lnTo>
                  <a:lnTo>
                    <a:pt x="0" y="48437"/>
                  </a:lnTo>
                </a:path>
              </a:pathLst>
            </a:custGeom>
            <a:ln w="3530">
              <a:solidFill>
                <a:srgbClr val="565659"/>
              </a:solidFill>
            </a:ln>
          </p:spPr>
          <p:txBody>
            <a:bodyPr wrap="square" lIns="0" tIns="0" rIns="0" bIns="0" rtlCol="0"/>
            <a:lstStyle/>
            <a:p/>
          </p:txBody>
        </p:sp>
        <p:sp>
          <p:nvSpPr>
            <p:cNvPr id="534" name="object 534" descr=""/>
            <p:cNvSpPr/>
            <p:nvPr/>
          </p:nvSpPr>
          <p:spPr>
            <a:xfrm>
              <a:off x="5057980" y="8229323"/>
              <a:ext cx="97155" cy="37465"/>
            </a:xfrm>
            <a:custGeom>
              <a:avLst/>
              <a:gdLst/>
              <a:ahLst/>
              <a:cxnLst/>
              <a:rect l="l" t="t" r="r" b="b"/>
              <a:pathLst>
                <a:path w="97154" h="37465">
                  <a:moveTo>
                    <a:pt x="96634" y="37312"/>
                  </a:moveTo>
                  <a:lnTo>
                    <a:pt x="72542" y="5969"/>
                  </a:lnTo>
                  <a:lnTo>
                    <a:pt x="48450" y="0"/>
                  </a:lnTo>
                  <a:lnTo>
                    <a:pt x="44030" y="266"/>
                  </a:lnTo>
                  <a:lnTo>
                    <a:pt x="8801" y="18923"/>
                  </a:lnTo>
                  <a:lnTo>
                    <a:pt x="1295" y="33426"/>
                  </a:lnTo>
                  <a:lnTo>
                    <a:pt x="0" y="37312"/>
                  </a:lnTo>
                </a:path>
              </a:pathLst>
            </a:custGeom>
            <a:ln w="3530">
              <a:solidFill>
                <a:srgbClr val="565659"/>
              </a:solidFill>
            </a:ln>
          </p:spPr>
          <p:txBody>
            <a:bodyPr wrap="square" lIns="0" tIns="0" rIns="0" bIns="0" rtlCol="0"/>
            <a:lstStyle/>
            <a:p/>
          </p:txBody>
        </p:sp>
        <p:sp>
          <p:nvSpPr>
            <p:cNvPr id="535" name="object 535" descr=""/>
            <p:cNvSpPr/>
            <p:nvPr/>
          </p:nvSpPr>
          <p:spPr>
            <a:xfrm>
              <a:off x="5152283" y="8304462"/>
              <a:ext cx="2540" cy="12700"/>
            </a:xfrm>
            <a:custGeom>
              <a:avLst/>
              <a:gdLst/>
              <a:ahLst/>
              <a:cxnLst/>
              <a:rect l="l" t="t" r="r" b="b"/>
              <a:pathLst>
                <a:path w="2539" h="12700">
                  <a:moveTo>
                    <a:pt x="0" y="12699"/>
                  </a:moveTo>
                  <a:lnTo>
                    <a:pt x="787" y="6997"/>
                  </a:lnTo>
                  <a:lnTo>
                    <a:pt x="1549" y="3632"/>
                  </a:lnTo>
                  <a:lnTo>
                    <a:pt x="2070" y="0"/>
                  </a:lnTo>
                </a:path>
              </a:pathLst>
            </a:custGeom>
            <a:ln w="3530">
              <a:solidFill>
                <a:srgbClr val="565659"/>
              </a:solidFill>
            </a:ln>
          </p:spPr>
          <p:txBody>
            <a:bodyPr wrap="square" lIns="0" tIns="0" rIns="0" bIns="0" rtlCol="0"/>
            <a:lstStyle/>
            <a:p/>
          </p:txBody>
        </p:sp>
        <p:sp>
          <p:nvSpPr>
            <p:cNvPr id="536" name="object 536" descr=""/>
            <p:cNvSpPr/>
            <p:nvPr/>
          </p:nvSpPr>
          <p:spPr>
            <a:xfrm>
              <a:off x="5058235" y="8304462"/>
              <a:ext cx="2540" cy="12700"/>
            </a:xfrm>
            <a:custGeom>
              <a:avLst/>
              <a:gdLst/>
              <a:ahLst/>
              <a:cxnLst/>
              <a:rect l="l" t="t" r="r" b="b"/>
              <a:pathLst>
                <a:path w="2539" h="12700">
                  <a:moveTo>
                    <a:pt x="0" y="0"/>
                  </a:moveTo>
                  <a:lnTo>
                    <a:pt x="787" y="3632"/>
                  </a:lnTo>
                  <a:lnTo>
                    <a:pt x="1308" y="6997"/>
                  </a:lnTo>
                  <a:lnTo>
                    <a:pt x="2336" y="12699"/>
                  </a:lnTo>
                </a:path>
              </a:pathLst>
            </a:custGeom>
            <a:ln w="3530">
              <a:solidFill>
                <a:srgbClr val="565659"/>
              </a:solidFill>
            </a:ln>
          </p:spPr>
          <p:txBody>
            <a:bodyPr wrap="square" lIns="0" tIns="0" rIns="0" bIns="0" rtlCol="0"/>
            <a:lstStyle/>
            <a:p/>
          </p:txBody>
        </p:sp>
        <p:sp>
          <p:nvSpPr>
            <p:cNvPr id="537" name="object 537" descr=""/>
            <p:cNvSpPr/>
            <p:nvPr/>
          </p:nvSpPr>
          <p:spPr>
            <a:xfrm>
              <a:off x="5151502" y="8316905"/>
              <a:ext cx="1270" cy="30480"/>
            </a:xfrm>
            <a:custGeom>
              <a:avLst/>
              <a:gdLst/>
              <a:ahLst/>
              <a:cxnLst/>
              <a:rect l="l" t="t" r="r" b="b"/>
              <a:pathLst>
                <a:path w="1270" h="30479">
                  <a:moveTo>
                    <a:pt x="0" y="30048"/>
                  </a:moveTo>
                  <a:lnTo>
                    <a:pt x="0" y="14770"/>
                  </a:lnTo>
                  <a:lnTo>
                    <a:pt x="266" y="6997"/>
                  </a:lnTo>
                  <a:lnTo>
                    <a:pt x="520" y="3352"/>
                  </a:lnTo>
                  <a:lnTo>
                    <a:pt x="787" y="0"/>
                  </a:lnTo>
                </a:path>
              </a:pathLst>
            </a:custGeom>
            <a:ln w="3530">
              <a:solidFill>
                <a:srgbClr val="565659"/>
              </a:solidFill>
            </a:ln>
          </p:spPr>
          <p:txBody>
            <a:bodyPr wrap="square" lIns="0" tIns="0" rIns="0" bIns="0" rtlCol="0"/>
            <a:lstStyle/>
            <a:p/>
          </p:txBody>
        </p:sp>
        <p:sp>
          <p:nvSpPr>
            <p:cNvPr id="538" name="object 538" descr=""/>
            <p:cNvSpPr/>
            <p:nvPr/>
          </p:nvSpPr>
          <p:spPr>
            <a:xfrm>
              <a:off x="5154354" y="8266629"/>
              <a:ext cx="2540" cy="38100"/>
            </a:xfrm>
            <a:custGeom>
              <a:avLst/>
              <a:gdLst/>
              <a:ahLst/>
              <a:cxnLst/>
              <a:rect l="l" t="t" r="r" b="b"/>
              <a:pathLst>
                <a:path w="2539" h="38100">
                  <a:moveTo>
                    <a:pt x="0" y="37833"/>
                  </a:moveTo>
                  <a:lnTo>
                    <a:pt x="1549" y="28244"/>
                  </a:lnTo>
                  <a:lnTo>
                    <a:pt x="2070" y="18923"/>
                  </a:lnTo>
                  <a:lnTo>
                    <a:pt x="2070" y="14262"/>
                  </a:lnTo>
                  <a:lnTo>
                    <a:pt x="1816" y="9588"/>
                  </a:lnTo>
                  <a:lnTo>
                    <a:pt x="1308" y="4927"/>
                  </a:lnTo>
                  <a:lnTo>
                    <a:pt x="266" y="0"/>
                  </a:lnTo>
                </a:path>
              </a:pathLst>
            </a:custGeom>
            <a:ln w="3530">
              <a:solidFill>
                <a:srgbClr val="565659"/>
              </a:solidFill>
            </a:ln>
          </p:spPr>
          <p:txBody>
            <a:bodyPr wrap="square" lIns="0" tIns="0" rIns="0" bIns="0" rtlCol="0"/>
            <a:lstStyle/>
            <a:p/>
          </p:txBody>
        </p:sp>
        <p:sp>
          <p:nvSpPr>
            <p:cNvPr id="539" name="object 539" descr=""/>
            <p:cNvSpPr/>
            <p:nvPr/>
          </p:nvSpPr>
          <p:spPr>
            <a:xfrm>
              <a:off x="5056159" y="8266635"/>
              <a:ext cx="2540" cy="38100"/>
            </a:xfrm>
            <a:custGeom>
              <a:avLst/>
              <a:gdLst/>
              <a:ahLst/>
              <a:cxnLst/>
              <a:rect l="l" t="t" r="r" b="b"/>
              <a:pathLst>
                <a:path w="2539" h="38100">
                  <a:moveTo>
                    <a:pt x="1816" y="0"/>
                  </a:moveTo>
                  <a:lnTo>
                    <a:pt x="787" y="4927"/>
                  </a:lnTo>
                  <a:lnTo>
                    <a:pt x="266" y="9588"/>
                  </a:lnTo>
                  <a:lnTo>
                    <a:pt x="0" y="14249"/>
                  </a:lnTo>
                  <a:lnTo>
                    <a:pt x="0" y="18910"/>
                  </a:lnTo>
                  <a:lnTo>
                    <a:pt x="787" y="28244"/>
                  </a:lnTo>
                  <a:lnTo>
                    <a:pt x="2082" y="37833"/>
                  </a:lnTo>
                </a:path>
              </a:pathLst>
            </a:custGeom>
            <a:ln w="3530">
              <a:solidFill>
                <a:srgbClr val="565659"/>
              </a:solidFill>
            </a:ln>
          </p:spPr>
          <p:txBody>
            <a:bodyPr wrap="square" lIns="0" tIns="0" rIns="0" bIns="0" rtlCol="0"/>
            <a:lstStyle/>
            <a:p/>
          </p:txBody>
        </p:sp>
        <p:sp>
          <p:nvSpPr>
            <p:cNvPr id="540" name="object 540" descr=""/>
            <p:cNvSpPr/>
            <p:nvPr/>
          </p:nvSpPr>
          <p:spPr>
            <a:xfrm>
              <a:off x="5060307" y="8316902"/>
              <a:ext cx="1270" cy="29845"/>
            </a:xfrm>
            <a:custGeom>
              <a:avLst/>
              <a:gdLst/>
              <a:ahLst/>
              <a:cxnLst/>
              <a:rect l="l" t="t" r="r" b="b"/>
              <a:pathLst>
                <a:path w="1270" h="29845">
                  <a:moveTo>
                    <a:pt x="0" y="0"/>
                  </a:moveTo>
                  <a:lnTo>
                    <a:pt x="520" y="3365"/>
                  </a:lnTo>
                  <a:lnTo>
                    <a:pt x="520" y="6997"/>
                  </a:lnTo>
                  <a:lnTo>
                    <a:pt x="787" y="14516"/>
                  </a:lnTo>
                  <a:lnTo>
                    <a:pt x="1041" y="29527"/>
                  </a:lnTo>
                </a:path>
              </a:pathLst>
            </a:custGeom>
            <a:ln w="3530">
              <a:solidFill>
                <a:srgbClr val="565659"/>
              </a:solidFill>
            </a:ln>
          </p:spPr>
          <p:txBody>
            <a:bodyPr wrap="square" lIns="0" tIns="0" rIns="0" bIns="0" rtlCol="0"/>
            <a:lstStyle/>
            <a:p/>
          </p:txBody>
        </p:sp>
        <p:sp>
          <p:nvSpPr>
            <p:cNvPr id="541" name="object 541" descr=""/>
            <p:cNvSpPr/>
            <p:nvPr/>
          </p:nvSpPr>
          <p:spPr>
            <a:xfrm>
              <a:off x="5136743" y="8423394"/>
              <a:ext cx="15875" cy="24765"/>
            </a:xfrm>
            <a:custGeom>
              <a:avLst/>
              <a:gdLst/>
              <a:ahLst/>
              <a:cxnLst/>
              <a:rect l="l" t="t" r="r" b="b"/>
              <a:pathLst>
                <a:path w="15875" h="24765">
                  <a:moveTo>
                    <a:pt x="0" y="24599"/>
                  </a:moveTo>
                  <a:lnTo>
                    <a:pt x="11912" y="9829"/>
                  </a:lnTo>
                  <a:lnTo>
                    <a:pt x="13474" y="6730"/>
                  </a:lnTo>
                  <a:lnTo>
                    <a:pt x="14757" y="3352"/>
                  </a:lnTo>
                  <a:lnTo>
                    <a:pt x="15798" y="0"/>
                  </a:lnTo>
                </a:path>
              </a:pathLst>
            </a:custGeom>
            <a:ln w="3530">
              <a:solidFill>
                <a:srgbClr val="565659"/>
              </a:solidFill>
            </a:ln>
          </p:spPr>
          <p:txBody>
            <a:bodyPr wrap="square" lIns="0" tIns="0" rIns="0" bIns="0" rtlCol="0"/>
            <a:lstStyle/>
            <a:p/>
          </p:txBody>
        </p:sp>
        <p:sp>
          <p:nvSpPr>
            <p:cNvPr id="542" name="object 542" descr=""/>
            <p:cNvSpPr/>
            <p:nvPr/>
          </p:nvSpPr>
          <p:spPr>
            <a:xfrm>
              <a:off x="5060307" y="8423388"/>
              <a:ext cx="15875" cy="24765"/>
            </a:xfrm>
            <a:custGeom>
              <a:avLst/>
              <a:gdLst/>
              <a:ahLst/>
              <a:cxnLst/>
              <a:rect l="l" t="t" r="r" b="b"/>
              <a:pathLst>
                <a:path w="15875" h="24765">
                  <a:moveTo>
                    <a:pt x="0" y="0"/>
                  </a:moveTo>
                  <a:lnTo>
                    <a:pt x="12433" y="22009"/>
                  </a:lnTo>
                  <a:lnTo>
                    <a:pt x="15557" y="24599"/>
                  </a:lnTo>
                </a:path>
              </a:pathLst>
            </a:custGeom>
            <a:ln w="3530">
              <a:solidFill>
                <a:srgbClr val="565659"/>
              </a:solidFill>
            </a:ln>
          </p:spPr>
          <p:txBody>
            <a:bodyPr wrap="square" lIns="0" tIns="0" rIns="0" bIns="0" rtlCol="0"/>
            <a:lstStyle/>
            <a:p/>
          </p:txBody>
        </p:sp>
        <p:sp>
          <p:nvSpPr>
            <p:cNvPr id="543" name="object 543" descr=""/>
            <p:cNvSpPr/>
            <p:nvPr/>
          </p:nvSpPr>
          <p:spPr>
            <a:xfrm>
              <a:off x="5059277" y="8418713"/>
              <a:ext cx="1270" cy="4445"/>
            </a:xfrm>
            <a:custGeom>
              <a:avLst/>
              <a:gdLst/>
              <a:ahLst/>
              <a:cxnLst/>
              <a:rect l="l" t="t" r="r" b="b"/>
              <a:pathLst>
                <a:path w="1270" h="4445">
                  <a:moveTo>
                    <a:pt x="0" y="0"/>
                  </a:moveTo>
                  <a:lnTo>
                    <a:pt x="774" y="3898"/>
                  </a:lnTo>
                </a:path>
              </a:pathLst>
            </a:custGeom>
            <a:ln w="3530">
              <a:solidFill>
                <a:srgbClr val="565659"/>
              </a:solidFill>
            </a:ln>
          </p:spPr>
          <p:txBody>
            <a:bodyPr wrap="square" lIns="0" tIns="0" rIns="0" bIns="0" rtlCol="0"/>
            <a:lstStyle/>
            <a:p/>
          </p:txBody>
        </p:sp>
        <p:sp>
          <p:nvSpPr>
            <p:cNvPr id="544" name="object 544" descr=""/>
            <p:cNvSpPr/>
            <p:nvPr/>
          </p:nvSpPr>
          <p:spPr>
            <a:xfrm>
              <a:off x="5152803" y="8418708"/>
              <a:ext cx="1270" cy="4445"/>
            </a:xfrm>
            <a:custGeom>
              <a:avLst/>
              <a:gdLst/>
              <a:ahLst/>
              <a:cxnLst/>
              <a:rect l="l" t="t" r="r" b="b"/>
              <a:pathLst>
                <a:path w="1270" h="4445">
                  <a:moveTo>
                    <a:pt x="0" y="3898"/>
                  </a:moveTo>
                  <a:lnTo>
                    <a:pt x="774" y="0"/>
                  </a:lnTo>
                </a:path>
              </a:pathLst>
            </a:custGeom>
            <a:ln w="3530">
              <a:solidFill>
                <a:srgbClr val="565659"/>
              </a:solidFill>
            </a:ln>
          </p:spPr>
          <p:txBody>
            <a:bodyPr wrap="square" lIns="0" tIns="0" rIns="0" bIns="0" rtlCol="0"/>
            <a:lstStyle/>
            <a:p/>
          </p:txBody>
        </p:sp>
        <p:sp>
          <p:nvSpPr>
            <p:cNvPr id="545" name="object 545" descr=""/>
            <p:cNvSpPr/>
            <p:nvPr/>
          </p:nvSpPr>
          <p:spPr>
            <a:xfrm>
              <a:off x="5075859" y="8447994"/>
              <a:ext cx="24765" cy="10160"/>
            </a:xfrm>
            <a:custGeom>
              <a:avLst/>
              <a:gdLst/>
              <a:ahLst/>
              <a:cxnLst/>
              <a:rect l="l" t="t" r="r" b="b"/>
              <a:pathLst>
                <a:path w="24764" h="10159">
                  <a:moveTo>
                    <a:pt x="0" y="0"/>
                  </a:moveTo>
                  <a:lnTo>
                    <a:pt x="5168" y="3619"/>
                  </a:lnTo>
                  <a:lnTo>
                    <a:pt x="10871" y="6476"/>
                  </a:lnTo>
                  <a:lnTo>
                    <a:pt x="17614" y="8547"/>
                  </a:lnTo>
                  <a:lnTo>
                    <a:pt x="24345" y="9842"/>
                  </a:lnTo>
                </a:path>
              </a:pathLst>
            </a:custGeom>
            <a:ln w="3530">
              <a:solidFill>
                <a:srgbClr val="565659"/>
              </a:solidFill>
            </a:ln>
          </p:spPr>
          <p:txBody>
            <a:bodyPr wrap="square" lIns="0" tIns="0" rIns="0" bIns="0" rtlCol="0"/>
            <a:lstStyle/>
            <a:p/>
          </p:txBody>
        </p:sp>
        <p:sp>
          <p:nvSpPr>
            <p:cNvPr id="546" name="object 546" descr=""/>
            <p:cNvSpPr/>
            <p:nvPr/>
          </p:nvSpPr>
          <p:spPr>
            <a:xfrm>
              <a:off x="5112384" y="8447999"/>
              <a:ext cx="24765" cy="10160"/>
            </a:xfrm>
            <a:custGeom>
              <a:avLst/>
              <a:gdLst/>
              <a:ahLst/>
              <a:cxnLst/>
              <a:rect l="l" t="t" r="r" b="b"/>
              <a:pathLst>
                <a:path w="24764" h="10159">
                  <a:moveTo>
                    <a:pt x="0" y="9842"/>
                  </a:moveTo>
                  <a:lnTo>
                    <a:pt x="6997" y="8534"/>
                  </a:lnTo>
                  <a:lnTo>
                    <a:pt x="13474" y="6464"/>
                  </a:lnTo>
                  <a:lnTo>
                    <a:pt x="19431" y="3619"/>
                  </a:lnTo>
                  <a:lnTo>
                    <a:pt x="24358" y="0"/>
                  </a:lnTo>
                </a:path>
              </a:pathLst>
            </a:custGeom>
            <a:ln w="3530">
              <a:solidFill>
                <a:srgbClr val="565659"/>
              </a:solidFill>
            </a:ln>
          </p:spPr>
          <p:txBody>
            <a:bodyPr wrap="square" lIns="0" tIns="0" rIns="0" bIns="0" rtlCol="0"/>
            <a:lstStyle/>
            <a:p/>
          </p:txBody>
        </p:sp>
        <p:sp>
          <p:nvSpPr>
            <p:cNvPr id="547" name="object 547" descr=""/>
            <p:cNvSpPr/>
            <p:nvPr/>
          </p:nvSpPr>
          <p:spPr>
            <a:xfrm>
              <a:off x="5057970" y="8349805"/>
              <a:ext cx="3810" cy="69215"/>
            </a:xfrm>
            <a:custGeom>
              <a:avLst/>
              <a:gdLst/>
              <a:ahLst/>
              <a:cxnLst/>
              <a:rect l="l" t="t" r="r" b="b"/>
              <a:pathLst>
                <a:path w="3810" h="69215">
                  <a:moveTo>
                    <a:pt x="3378" y="0"/>
                  </a:moveTo>
                  <a:lnTo>
                    <a:pt x="2857" y="17614"/>
                  </a:lnTo>
                  <a:lnTo>
                    <a:pt x="2336" y="26174"/>
                  </a:lnTo>
                  <a:lnTo>
                    <a:pt x="1562" y="34455"/>
                  </a:lnTo>
                  <a:lnTo>
                    <a:pt x="520" y="43014"/>
                  </a:lnTo>
                  <a:lnTo>
                    <a:pt x="0" y="51816"/>
                  </a:lnTo>
                  <a:lnTo>
                    <a:pt x="266" y="60363"/>
                  </a:lnTo>
                  <a:lnTo>
                    <a:pt x="1308" y="68910"/>
                  </a:lnTo>
                </a:path>
              </a:pathLst>
            </a:custGeom>
            <a:ln w="3530">
              <a:solidFill>
                <a:srgbClr val="565659"/>
              </a:solidFill>
            </a:ln>
          </p:spPr>
          <p:txBody>
            <a:bodyPr wrap="square" lIns="0" tIns="0" rIns="0" bIns="0" rtlCol="0"/>
            <a:lstStyle/>
            <a:p/>
          </p:txBody>
        </p:sp>
        <p:sp>
          <p:nvSpPr>
            <p:cNvPr id="548" name="object 548" descr=""/>
            <p:cNvSpPr/>
            <p:nvPr/>
          </p:nvSpPr>
          <p:spPr>
            <a:xfrm>
              <a:off x="5151503" y="8349803"/>
              <a:ext cx="3810" cy="69215"/>
            </a:xfrm>
            <a:custGeom>
              <a:avLst/>
              <a:gdLst/>
              <a:ahLst/>
              <a:cxnLst/>
              <a:rect l="l" t="t" r="r" b="b"/>
              <a:pathLst>
                <a:path w="3810" h="69215">
                  <a:moveTo>
                    <a:pt x="2070" y="68910"/>
                  </a:moveTo>
                  <a:lnTo>
                    <a:pt x="3111" y="60363"/>
                  </a:lnTo>
                  <a:lnTo>
                    <a:pt x="3378" y="51816"/>
                  </a:lnTo>
                  <a:lnTo>
                    <a:pt x="2590" y="43014"/>
                  </a:lnTo>
                  <a:lnTo>
                    <a:pt x="1816" y="34455"/>
                  </a:lnTo>
                  <a:lnTo>
                    <a:pt x="774" y="26174"/>
                  </a:lnTo>
                  <a:lnTo>
                    <a:pt x="254" y="17614"/>
                  </a:lnTo>
                  <a:lnTo>
                    <a:pt x="0" y="0"/>
                  </a:lnTo>
                </a:path>
              </a:pathLst>
            </a:custGeom>
            <a:ln w="3530">
              <a:solidFill>
                <a:srgbClr val="565659"/>
              </a:solidFill>
            </a:ln>
          </p:spPr>
          <p:txBody>
            <a:bodyPr wrap="square" lIns="0" tIns="0" rIns="0" bIns="0" rtlCol="0"/>
            <a:lstStyle/>
            <a:p/>
          </p:txBody>
        </p:sp>
        <p:sp>
          <p:nvSpPr>
            <p:cNvPr id="549" name="object 549" descr=""/>
            <p:cNvSpPr/>
            <p:nvPr/>
          </p:nvSpPr>
          <p:spPr>
            <a:xfrm>
              <a:off x="5032853" y="8035804"/>
              <a:ext cx="147320" cy="53975"/>
            </a:xfrm>
            <a:custGeom>
              <a:avLst/>
              <a:gdLst/>
              <a:ahLst/>
              <a:cxnLst/>
              <a:rect l="l" t="t" r="r" b="b"/>
              <a:pathLst>
                <a:path w="147320" h="53975">
                  <a:moveTo>
                    <a:pt x="146888" y="53886"/>
                  </a:moveTo>
                  <a:lnTo>
                    <a:pt x="123316" y="19164"/>
                  </a:lnTo>
                  <a:lnTo>
                    <a:pt x="85483" y="1028"/>
                  </a:lnTo>
                  <a:lnTo>
                    <a:pt x="73583" y="0"/>
                  </a:lnTo>
                  <a:lnTo>
                    <a:pt x="67348" y="241"/>
                  </a:lnTo>
                  <a:lnTo>
                    <a:pt x="28498" y="15532"/>
                  </a:lnTo>
                  <a:lnTo>
                    <a:pt x="2324" y="48437"/>
                  </a:lnTo>
                  <a:lnTo>
                    <a:pt x="0" y="53886"/>
                  </a:lnTo>
                </a:path>
              </a:pathLst>
            </a:custGeom>
            <a:ln w="3530">
              <a:solidFill>
                <a:srgbClr val="565659"/>
              </a:solidFill>
            </a:ln>
          </p:spPr>
          <p:txBody>
            <a:bodyPr wrap="square" lIns="0" tIns="0" rIns="0" bIns="0" rtlCol="0"/>
            <a:lstStyle/>
            <a:p/>
          </p:txBody>
        </p:sp>
        <p:sp>
          <p:nvSpPr>
            <p:cNvPr id="550" name="object 550" descr=""/>
            <p:cNvSpPr/>
            <p:nvPr/>
          </p:nvSpPr>
          <p:spPr>
            <a:xfrm>
              <a:off x="5049951" y="8295396"/>
              <a:ext cx="10160" cy="16510"/>
            </a:xfrm>
            <a:custGeom>
              <a:avLst/>
              <a:gdLst/>
              <a:ahLst/>
              <a:cxnLst/>
              <a:rect l="l" t="t" r="r" b="b"/>
              <a:pathLst>
                <a:path w="10160" h="16509">
                  <a:moveTo>
                    <a:pt x="0" y="0"/>
                  </a:moveTo>
                  <a:lnTo>
                    <a:pt x="2070" y="4406"/>
                  </a:lnTo>
                  <a:lnTo>
                    <a:pt x="4406" y="8547"/>
                  </a:lnTo>
                  <a:lnTo>
                    <a:pt x="6997" y="12433"/>
                  </a:lnTo>
                  <a:lnTo>
                    <a:pt x="9588" y="16319"/>
                  </a:lnTo>
                </a:path>
              </a:pathLst>
            </a:custGeom>
            <a:ln w="3530">
              <a:solidFill>
                <a:srgbClr val="565659"/>
              </a:solidFill>
            </a:ln>
          </p:spPr>
          <p:txBody>
            <a:bodyPr wrap="square" lIns="0" tIns="0" rIns="0" bIns="0" rtlCol="0"/>
            <a:lstStyle/>
            <a:p/>
          </p:txBody>
        </p:sp>
        <p:sp>
          <p:nvSpPr>
            <p:cNvPr id="551" name="object 551" descr=""/>
            <p:cNvSpPr/>
            <p:nvPr/>
          </p:nvSpPr>
          <p:spPr>
            <a:xfrm>
              <a:off x="5153064" y="8295398"/>
              <a:ext cx="10160" cy="16510"/>
            </a:xfrm>
            <a:custGeom>
              <a:avLst/>
              <a:gdLst/>
              <a:ahLst/>
              <a:cxnLst/>
              <a:rect l="l" t="t" r="r" b="b"/>
              <a:pathLst>
                <a:path w="10160" h="16509">
                  <a:moveTo>
                    <a:pt x="0" y="16319"/>
                  </a:moveTo>
                  <a:lnTo>
                    <a:pt x="2844" y="12433"/>
                  </a:lnTo>
                  <a:lnTo>
                    <a:pt x="5435" y="8547"/>
                  </a:lnTo>
                  <a:lnTo>
                    <a:pt x="7759" y="4406"/>
                  </a:lnTo>
                  <a:lnTo>
                    <a:pt x="9842" y="0"/>
                  </a:lnTo>
                </a:path>
              </a:pathLst>
            </a:custGeom>
            <a:ln w="3530">
              <a:solidFill>
                <a:srgbClr val="565659"/>
              </a:solidFill>
            </a:ln>
          </p:spPr>
          <p:txBody>
            <a:bodyPr wrap="square" lIns="0" tIns="0" rIns="0" bIns="0" rtlCol="0"/>
            <a:lstStyle/>
            <a:p/>
          </p:txBody>
        </p:sp>
        <p:sp>
          <p:nvSpPr>
            <p:cNvPr id="552" name="object 552" descr=""/>
            <p:cNvSpPr/>
            <p:nvPr/>
          </p:nvSpPr>
          <p:spPr>
            <a:xfrm>
              <a:off x="5151502" y="8327518"/>
              <a:ext cx="26670" cy="26034"/>
            </a:xfrm>
            <a:custGeom>
              <a:avLst/>
              <a:gdLst/>
              <a:ahLst/>
              <a:cxnLst/>
              <a:rect l="l" t="t" r="r" b="b"/>
              <a:pathLst>
                <a:path w="26670" h="26034">
                  <a:moveTo>
                    <a:pt x="0" y="25908"/>
                  </a:moveTo>
                  <a:lnTo>
                    <a:pt x="23837" y="4152"/>
                  </a:lnTo>
                  <a:lnTo>
                    <a:pt x="26428" y="0"/>
                  </a:lnTo>
                </a:path>
              </a:pathLst>
            </a:custGeom>
            <a:ln w="3530">
              <a:solidFill>
                <a:srgbClr val="565659"/>
              </a:solidFill>
            </a:ln>
          </p:spPr>
          <p:txBody>
            <a:bodyPr wrap="square" lIns="0" tIns="0" rIns="0" bIns="0" rtlCol="0"/>
            <a:lstStyle/>
            <a:p/>
          </p:txBody>
        </p:sp>
        <p:sp>
          <p:nvSpPr>
            <p:cNvPr id="553" name="object 553" descr=""/>
            <p:cNvSpPr/>
            <p:nvPr/>
          </p:nvSpPr>
          <p:spPr>
            <a:xfrm>
              <a:off x="5034659" y="8327518"/>
              <a:ext cx="27305" cy="26034"/>
            </a:xfrm>
            <a:custGeom>
              <a:avLst/>
              <a:gdLst/>
              <a:ahLst/>
              <a:cxnLst/>
              <a:rect l="l" t="t" r="r" b="b"/>
              <a:pathLst>
                <a:path w="27304" h="26034">
                  <a:moveTo>
                    <a:pt x="0" y="0"/>
                  </a:moveTo>
                  <a:lnTo>
                    <a:pt x="18910" y="20726"/>
                  </a:lnTo>
                  <a:lnTo>
                    <a:pt x="26695" y="25908"/>
                  </a:lnTo>
                </a:path>
              </a:pathLst>
            </a:custGeom>
            <a:ln w="3530">
              <a:solidFill>
                <a:srgbClr val="565659"/>
              </a:solidFill>
            </a:ln>
          </p:spPr>
          <p:txBody>
            <a:bodyPr wrap="square" lIns="0" tIns="0" rIns="0" bIns="0" rtlCol="0"/>
            <a:lstStyle/>
            <a:p/>
          </p:txBody>
        </p:sp>
        <p:sp>
          <p:nvSpPr>
            <p:cNvPr id="554" name="object 554" descr=""/>
            <p:cNvSpPr/>
            <p:nvPr/>
          </p:nvSpPr>
          <p:spPr>
            <a:xfrm>
              <a:off x="5040364" y="8194875"/>
              <a:ext cx="10160" cy="100965"/>
            </a:xfrm>
            <a:custGeom>
              <a:avLst/>
              <a:gdLst/>
              <a:ahLst/>
              <a:cxnLst/>
              <a:rect l="l" t="t" r="r" b="b"/>
              <a:pathLst>
                <a:path w="10160" h="100965">
                  <a:moveTo>
                    <a:pt x="0" y="0"/>
                  </a:moveTo>
                  <a:lnTo>
                    <a:pt x="1295" y="51041"/>
                  </a:lnTo>
                  <a:lnTo>
                    <a:pt x="7251" y="94564"/>
                  </a:lnTo>
                  <a:lnTo>
                    <a:pt x="9588" y="100520"/>
                  </a:lnTo>
                </a:path>
              </a:pathLst>
            </a:custGeom>
            <a:ln w="3530">
              <a:solidFill>
                <a:srgbClr val="565659"/>
              </a:solidFill>
            </a:ln>
          </p:spPr>
          <p:txBody>
            <a:bodyPr wrap="square" lIns="0" tIns="0" rIns="0" bIns="0" rtlCol="0"/>
            <a:lstStyle/>
            <a:p/>
          </p:txBody>
        </p:sp>
        <p:sp>
          <p:nvSpPr>
            <p:cNvPr id="555" name="object 555" descr=""/>
            <p:cNvSpPr/>
            <p:nvPr/>
          </p:nvSpPr>
          <p:spPr>
            <a:xfrm>
              <a:off x="5162911" y="8194875"/>
              <a:ext cx="9525" cy="100965"/>
            </a:xfrm>
            <a:custGeom>
              <a:avLst/>
              <a:gdLst/>
              <a:ahLst/>
              <a:cxnLst/>
              <a:rect l="l" t="t" r="r" b="b"/>
              <a:pathLst>
                <a:path w="9525" h="100965">
                  <a:moveTo>
                    <a:pt x="0" y="100520"/>
                  </a:moveTo>
                  <a:lnTo>
                    <a:pt x="8280" y="51041"/>
                  </a:lnTo>
                  <a:lnTo>
                    <a:pt x="9067" y="25641"/>
                  </a:lnTo>
                  <a:lnTo>
                    <a:pt x="9309" y="0"/>
                  </a:lnTo>
                </a:path>
              </a:pathLst>
            </a:custGeom>
            <a:ln w="3530">
              <a:solidFill>
                <a:srgbClr val="565659"/>
              </a:solidFill>
            </a:ln>
          </p:spPr>
          <p:txBody>
            <a:bodyPr wrap="square" lIns="0" tIns="0" rIns="0" bIns="0" rtlCol="0"/>
            <a:lstStyle/>
            <a:p/>
          </p:txBody>
        </p:sp>
        <p:sp>
          <p:nvSpPr>
            <p:cNvPr id="556" name="object 556" descr=""/>
            <p:cNvSpPr/>
            <p:nvPr/>
          </p:nvSpPr>
          <p:spPr>
            <a:xfrm>
              <a:off x="5179745" y="8089685"/>
              <a:ext cx="6985" cy="100330"/>
            </a:xfrm>
            <a:custGeom>
              <a:avLst/>
              <a:gdLst/>
              <a:ahLst/>
              <a:cxnLst/>
              <a:rect l="l" t="t" r="r" b="b"/>
              <a:pathLst>
                <a:path w="6985" h="100329">
                  <a:moveTo>
                    <a:pt x="6730" y="99745"/>
                  </a:moveTo>
                  <a:lnTo>
                    <a:pt x="6730" y="74358"/>
                  </a:lnTo>
                  <a:lnTo>
                    <a:pt x="6730" y="49225"/>
                  </a:lnTo>
                  <a:lnTo>
                    <a:pt x="6476" y="36525"/>
                  </a:lnTo>
                  <a:lnTo>
                    <a:pt x="5435" y="24345"/>
                  </a:lnTo>
                  <a:lnTo>
                    <a:pt x="4660" y="18135"/>
                  </a:lnTo>
                  <a:lnTo>
                    <a:pt x="3365" y="12166"/>
                  </a:lnTo>
                  <a:lnTo>
                    <a:pt x="2070" y="5956"/>
                  </a:lnTo>
                  <a:lnTo>
                    <a:pt x="0" y="0"/>
                  </a:lnTo>
                </a:path>
              </a:pathLst>
            </a:custGeom>
            <a:ln w="3530">
              <a:solidFill>
                <a:srgbClr val="565659"/>
              </a:solidFill>
            </a:ln>
          </p:spPr>
          <p:txBody>
            <a:bodyPr wrap="square" lIns="0" tIns="0" rIns="0" bIns="0" rtlCol="0"/>
            <a:lstStyle/>
            <a:p/>
          </p:txBody>
        </p:sp>
        <p:sp>
          <p:nvSpPr>
            <p:cNvPr id="557" name="object 557" descr=""/>
            <p:cNvSpPr/>
            <p:nvPr/>
          </p:nvSpPr>
          <p:spPr>
            <a:xfrm>
              <a:off x="5026117" y="8089690"/>
              <a:ext cx="6985" cy="100330"/>
            </a:xfrm>
            <a:custGeom>
              <a:avLst/>
              <a:gdLst/>
              <a:ahLst/>
              <a:cxnLst/>
              <a:rect l="l" t="t" r="r" b="b"/>
              <a:pathLst>
                <a:path w="6985" h="100329">
                  <a:moveTo>
                    <a:pt x="6730" y="0"/>
                  </a:moveTo>
                  <a:lnTo>
                    <a:pt x="253" y="49225"/>
                  </a:lnTo>
                  <a:lnTo>
                    <a:pt x="253" y="74345"/>
                  </a:lnTo>
                  <a:lnTo>
                    <a:pt x="0" y="99745"/>
                  </a:lnTo>
                </a:path>
              </a:pathLst>
            </a:custGeom>
            <a:ln w="3530">
              <a:solidFill>
                <a:srgbClr val="565659"/>
              </a:solidFill>
            </a:ln>
          </p:spPr>
          <p:txBody>
            <a:bodyPr wrap="square" lIns="0" tIns="0" rIns="0" bIns="0" rtlCol="0"/>
            <a:lstStyle/>
            <a:p/>
          </p:txBody>
        </p:sp>
        <p:sp>
          <p:nvSpPr>
            <p:cNvPr id="558" name="object 558" descr=""/>
            <p:cNvSpPr/>
            <p:nvPr/>
          </p:nvSpPr>
          <p:spPr>
            <a:xfrm>
              <a:off x="5040365" y="8097976"/>
              <a:ext cx="3175" cy="93345"/>
            </a:xfrm>
            <a:custGeom>
              <a:avLst/>
              <a:gdLst/>
              <a:ahLst/>
              <a:cxnLst/>
              <a:rect l="l" t="t" r="r" b="b"/>
              <a:pathLst>
                <a:path w="3175" h="93345">
                  <a:moveTo>
                    <a:pt x="3098" y="0"/>
                  </a:moveTo>
                  <a:lnTo>
                    <a:pt x="1803" y="5702"/>
                  </a:lnTo>
                  <a:lnTo>
                    <a:pt x="1028" y="11658"/>
                  </a:lnTo>
                  <a:lnTo>
                    <a:pt x="254" y="23050"/>
                  </a:lnTo>
                  <a:lnTo>
                    <a:pt x="0" y="34455"/>
                  </a:lnTo>
                  <a:lnTo>
                    <a:pt x="254" y="46113"/>
                  </a:lnTo>
                  <a:lnTo>
                    <a:pt x="254" y="69684"/>
                  </a:lnTo>
                  <a:lnTo>
                    <a:pt x="0" y="93268"/>
                  </a:lnTo>
                </a:path>
              </a:pathLst>
            </a:custGeom>
            <a:ln w="3530">
              <a:solidFill>
                <a:srgbClr val="565659"/>
              </a:solidFill>
            </a:ln>
          </p:spPr>
          <p:txBody>
            <a:bodyPr wrap="square" lIns="0" tIns="0" rIns="0" bIns="0" rtlCol="0"/>
            <a:lstStyle/>
            <a:p/>
          </p:txBody>
        </p:sp>
        <p:sp>
          <p:nvSpPr>
            <p:cNvPr id="559" name="object 559" descr=""/>
            <p:cNvSpPr/>
            <p:nvPr/>
          </p:nvSpPr>
          <p:spPr>
            <a:xfrm>
              <a:off x="5169381" y="8097978"/>
              <a:ext cx="3175" cy="93345"/>
            </a:xfrm>
            <a:custGeom>
              <a:avLst/>
              <a:gdLst/>
              <a:ahLst/>
              <a:cxnLst/>
              <a:rect l="l" t="t" r="r" b="b"/>
              <a:pathLst>
                <a:path w="3175" h="93345">
                  <a:moveTo>
                    <a:pt x="2844" y="93002"/>
                  </a:moveTo>
                  <a:lnTo>
                    <a:pt x="2844" y="69176"/>
                  </a:lnTo>
                  <a:lnTo>
                    <a:pt x="2844" y="45859"/>
                  </a:lnTo>
                  <a:lnTo>
                    <a:pt x="2844" y="34201"/>
                  </a:lnTo>
                  <a:lnTo>
                    <a:pt x="2844" y="23050"/>
                  </a:lnTo>
                  <a:lnTo>
                    <a:pt x="2070" y="11391"/>
                  </a:lnTo>
                  <a:lnTo>
                    <a:pt x="1295" y="5702"/>
                  </a:lnTo>
                  <a:lnTo>
                    <a:pt x="0" y="0"/>
                  </a:lnTo>
                </a:path>
              </a:pathLst>
            </a:custGeom>
            <a:ln w="3530">
              <a:solidFill>
                <a:srgbClr val="565659"/>
              </a:solidFill>
            </a:ln>
          </p:spPr>
          <p:txBody>
            <a:bodyPr wrap="square" lIns="0" tIns="0" rIns="0" bIns="0" rtlCol="0"/>
            <a:lstStyle/>
            <a:p/>
          </p:txBody>
        </p:sp>
        <p:sp>
          <p:nvSpPr>
            <p:cNvPr id="560" name="object 560" descr=""/>
            <p:cNvSpPr/>
            <p:nvPr/>
          </p:nvSpPr>
          <p:spPr>
            <a:xfrm>
              <a:off x="5172222" y="8194878"/>
              <a:ext cx="19050" cy="69215"/>
            </a:xfrm>
            <a:custGeom>
              <a:avLst/>
              <a:gdLst/>
              <a:ahLst/>
              <a:cxnLst/>
              <a:rect l="l" t="t" r="r" b="b"/>
              <a:pathLst>
                <a:path w="19050" h="69215">
                  <a:moveTo>
                    <a:pt x="18669" y="68656"/>
                  </a:moveTo>
                  <a:lnTo>
                    <a:pt x="18669" y="68389"/>
                  </a:lnTo>
                  <a:lnTo>
                    <a:pt x="18402" y="65277"/>
                  </a:lnTo>
                  <a:lnTo>
                    <a:pt x="18148" y="61912"/>
                  </a:lnTo>
                  <a:lnTo>
                    <a:pt x="17627" y="58292"/>
                  </a:lnTo>
                  <a:lnTo>
                    <a:pt x="17360" y="54406"/>
                  </a:lnTo>
                  <a:lnTo>
                    <a:pt x="16586" y="46113"/>
                  </a:lnTo>
                  <a:lnTo>
                    <a:pt x="15811" y="37299"/>
                  </a:lnTo>
                  <a:lnTo>
                    <a:pt x="14770" y="19176"/>
                  </a:lnTo>
                  <a:lnTo>
                    <a:pt x="14249" y="1028"/>
                  </a:lnTo>
                  <a:lnTo>
                    <a:pt x="14249" y="0"/>
                  </a:lnTo>
                  <a:lnTo>
                    <a:pt x="14008" y="0"/>
                  </a:lnTo>
                  <a:lnTo>
                    <a:pt x="3378" y="0"/>
                  </a:lnTo>
                  <a:lnTo>
                    <a:pt x="0" y="0"/>
                  </a:lnTo>
                </a:path>
              </a:pathLst>
            </a:custGeom>
            <a:ln w="3530">
              <a:solidFill>
                <a:srgbClr val="565659"/>
              </a:solidFill>
            </a:ln>
          </p:spPr>
          <p:txBody>
            <a:bodyPr wrap="square" lIns="0" tIns="0" rIns="0" bIns="0" rtlCol="0"/>
            <a:lstStyle/>
            <a:p/>
          </p:txBody>
        </p:sp>
        <p:sp>
          <p:nvSpPr>
            <p:cNvPr id="561" name="object 561" descr=""/>
            <p:cNvSpPr/>
            <p:nvPr/>
          </p:nvSpPr>
          <p:spPr>
            <a:xfrm>
              <a:off x="5026115" y="8194875"/>
              <a:ext cx="14604" cy="0"/>
            </a:xfrm>
            <a:custGeom>
              <a:avLst/>
              <a:gdLst/>
              <a:ahLst/>
              <a:cxnLst/>
              <a:rect l="l" t="t" r="r" b="b"/>
              <a:pathLst>
                <a:path w="14604" h="0">
                  <a:moveTo>
                    <a:pt x="14249" y="0"/>
                  </a:moveTo>
                  <a:lnTo>
                    <a:pt x="14249" y="0"/>
                  </a:lnTo>
                  <a:lnTo>
                    <a:pt x="520" y="0"/>
                  </a:lnTo>
                  <a:lnTo>
                    <a:pt x="0" y="0"/>
                  </a:lnTo>
                </a:path>
              </a:pathLst>
            </a:custGeom>
            <a:ln w="3530">
              <a:solidFill>
                <a:srgbClr val="565659"/>
              </a:solidFill>
            </a:ln>
          </p:spPr>
          <p:txBody>
            <a:bodyPr wrap="square" lIns="0" tIns="0" rIns="0" bIns="0" rtlCol="0"/>
            <a:lstStyle/>
            <a:p/>
          </p:txBody>
        </p:sp>
        <p:sp>
          <p:nvSpPr>
            <p:cNvPr id="562" name="object 562" descr=""/>
            <p:cNvSpPr/>
            <p:nvPr/>
          </p:nvSpPr>
          <p:spPr>
            <a:xfrm>
              <a:off x="5021710" y="8194878"/>
              <a:ext cx="4445" cy="69215"/>
            </a:xfrm>
            <a:custGeom>
              <a:avLst/>
              <a:gdLst/>
              <a:ahLst/>
              <a:cxnLst/>
              <a:rect l="l" t="t" r="r" b="b"/>
              <a:pathLst>
                <a:path w="4445" h="69215">
                  <a:moveTo>
                    <a:pt x="0" y="68656"/>
                  </a:moveTo>
                  <a:lnTo>
                    <a:pt x="0" y="68389"/>
                  </a:lnTo>
                  <a:lnTo>
                    <a:pt x="266" y="65277"/>
                  </a:lnTo>
                  <a:lnTo>
                    <a:pt x="774" y="61912"/>
                  </a:lnTo>
                  <a:lnTo>
                    <a:pt x="1028" y="58292"/>
                  </a:lnTo>
                  <a:lnTo>
                    <a:pt x="4140" y="19176"/>
                  </a:lnTo>
                  <a:lnTo>
                    <a:pt x="4406" y="1028"/>
                  </a:lnTo>
                  <a:lnTo>
                    <a:pt x="4406" y="0"/>
                  </a:lnTo>
                </a:path>
              </a:pathLst>
            </a:custGeom>
            <a:ln w="3530">
              <a:solidFill>
                <a:srgbClr val="565659"/>
              </a:solidFill>
            </a:ln>
          </p:spPr>
          <p:txBody>
            <a:bodyPr wrap="square" lIns="0" tIns="0" rIns="0" bIns="0" rtlCol="0"/>
            <a:lstStyle/>
            <a:p/>
          </p:txBody>
        </p:sp>
        <p:sp>
          <p:nvSpPr>
            <p:cNvPr id="563" name="object 563" descr=""/>
            <p:cNvSpPr/>
            <p:nvPr/>
          </p:nvSpPr>
          <p:spPr>
            <a:xfrm>
              <a:off x="5023006" y="8280624"/>
              <a:ext cx="22225" cy="46990"/>
            </a:xfrm>
            <a:custGeom>
              <a:avLst/>
              <a:gdLst/>
              <a:ahLst/>
              <a:cxnLst/>
              <a:rect l="l" t="t" r="r" b="b"/>
              <a:pathLst>
                <a:path w="22225" h="46990">
                  <a:moveTo>
                    <a:pt x="22021" y="0"/>
                  </a:moveTo>
                  <a:lnTo>
                    <a:pt x="0" y="9321"/>
                  </a:lnTo>
                  <a:lnTo>
                    <a:pt x="0" y="12179"/>
                  </a:lnTo>
                  <a:lnTo>
                    <a:pt x="0" y="15557"/>
                  </a:lnTo>
                  <a:lnTo>
                    <a:pt x="8534" y="41719"/>
                  </a:lnTo>
                  <a:lnTo>
                    <a:pt x="11658" y="46888"/>
                  </a:lnTo>
                </a:path>
              </a:pathLst>
            </a:custGeom>
            <a:ln w="3530">
              <a:solidFill>
                <a:srgbClr val="565659"/>
              </a:solidFill>
            </a:ln>
          </p:spPr>
          <p:txBody>
            <a:bodyPr wrap="square" lIns="0" tIns="0" rIns="0" bIns="0" rtlCol="0"/>
            <a:lstStyle/>
            <a:p/>
          </p:txBody>
        </p:sp>
        <p:sp>
          <p:nvSpPr>
            <p:cNvPr id="564" name="object 564" descr=""/>
            <p:cNvSpPr/>
            <p:nvPr/>
          </p:nvSpPr>
          <p:spPr>
            <a:xfrm>
              <a:off x="5160826" y="8097976"/>
              <a:ext cx="8890" cy="2540"/>
            </a:xfrm>
            <a:custGeom>
              <a:avLst/>
              <a:gdLst/>
              <a:ahLst/>
              <a:cxnLst/>
              <a:rect l="l" t="t" r="r" b="b"/>
              <a:pathLst>
                <a:path w="8889" h="2540">
                  <a:moveTo>
                    <a:pt x="8559" y="0"/>
                  </a:moveTo>
                  <a:lnTo>
                    <a:pt x="8293" y="1041"/>
                  </a:lnTo>
                  <a:lnTo>
                    <a:pt x="8039" y="1308"/>
                  </a:lnTo>
                  <a:lnTo>
                    <a:pt x="6997" y="1816"/>
                  </a:lnTo>
                  <a:lnTo>
                    <a:pt x="5968" y="2070"/>
                  </a:lnTo>
                  <a:lnTo>
                    <a:pt x="4419" y="2070"/>
                  </a:lnTo>
                  <a:lnTo>
                    <a:pt x="2336" y="2336"/>
                  </a:lnTo>
                  <a:lnTo>
                    <a:pt x="0" y="2336"/>
                  </a:lnTo>
                </a:path>
              </a:pathLst>
            </a:custGeom>
            <a:ln w="3530">
              <a:solidFill>
                <a:srgbClr val="565659"/>
              </a:solidFill>
            </a:ln>
          </p:spPr>
          <p:txBody>
            <a:bodyPr wrap="square" lIns="0" tIns="0" rIns="0" bIns="0" rtlCol="0"/>
            <a:lstStyle/>
            <a:p/>
          </p:txBody>
        </p:sp>
        <p:sp>
          <p:nvSpPr>
            <p:cNvPr id="565" name="object 565" descr=""/>
            <p:cNvSpPr/>
            <p:nvPr/>
          </p:nvSpPr>
          <p:spPr>
            <a:xfrm>
              <a:off x="5106427" y="8099012"/>
              <a:ext cx="54610" cy="1905"/>
            </a:xfrm>
            <a:custGeom>
              <a:avLst/>
              <a:gdLst/>
              <a:ahLst/>
              <a:cxnLst/>
              <a:rect l="l" t="t" r="r" b="b"/>
              <a:pathLst>
                <a:path w="54610" h="1904">
                  <a:moveTo>
                    <a:pt x="54140" y="1295"/>
                  </a:moveTo>
                  <a:lnTo>
                    <a:pt x="49999" y="1295"/>
                  </a:lnTo>
                  <a:lnTo>
                    <a:pt x="44564" y="1028"/>
                  </a:lnTo>
                  <a:lnTo>
                    <a:pt x="38595" y="774"/>
                  </a:lnTo>
                  <a:lnTo>
                    <a:pt x="31610" y="508"/>
                  </a:lnTo>
                  <a:lnTo>
                    <a:pt x="24345" y="266"/>
                  </a:lnTo>
                  <a:lnTo>
                    <a:pt x="16319" y="266"/>
                  </a:lnTo>
                  <a:lnTo>
                    <a:pt x="8293" y="0"/>
                  </a:lnTo>
                  <a:lnTo>
                    <a:pt x="0" y="0"/>
                  </a:lnTo>
                </a:path>
              </a:pathLst>
            </a:custGeom>
            <a:ln w="3530">
              <a:solidFill>
                <a:srgbClr val="565659"/>
              </a:solidFill>
            </a:ln>
          </p:spPr>
          <p:txBody>
            <a:bodyPr wrap="square" lIns="0" tIns="0" rIns="0" bIns="0" rtlCol="0"/>
            <a:lstStyle/>
            <a:p/>
          </p:txBody>
        </p:sp>
        <p:sp>
          <p:nvSpPr>
            <p:cNvPr id="566" name="object 566" descr=""/>
            <p:cNvSpPr/>
            <p:nvPr/>
          </p:nvSpPr>
          <p:spPr>
            <a:xfrm>
              <a:off x="5043464" y="8097976"/>
              <a:ext cx="63500" cy="2540"/>
            </a:xfrm>
            <a:custGeom>
              <a:avLst/>
              <a:gdLst/>
              <a:ahLst/>
              <a:cxnLst/>
              <a:rect l="l" t="t" r="r" b="b"/>
              <a:pathLst>
                <a:path w="63500" h="2540">
                  <a:moveTo>
                    <a:pt x="0" y="0"/>
                  </a:moveTo>
                  <a:lnTo>
                    <a:pt x="0" y="1041"/>
                  </a:lnTo>
                  <a:lnTo>
                    <a:pt x="520" y="1308"/>
                  </a:lnTo>
                  <a:lnTo>
                    <a:pt x="1308" y="1816"/>
                  </a:lnTo>
                  <a:lnTo>
                    <a:pt x="2590" y="2070"/>
                  </a:lnTo>
                  <a:lnTo>
                    <a:pt x="4152" y="2070"/>
                  </a:lnTo>
                  <a:lnTo>
                    <a:pt x="5969" y="2336"/>
                  </a:lnTo>
                  <a:lnTo>
                    <a:pt x="8559" y="2336"/>
                  </a:lnTo>
                  <a:lnTo>
                    <a:pt x="12966" y="2336"/>
                  </a:lnTo>
                  <a:lnTo>
                    <a:pt x="18148" y="2070"/>
                  </a:lnTo>
                  <a:lnTo>
                    <a:pt x="24358" y="1816"/>
                  </a:lnTo>
                  <a:lnTo>
                    <a:pt x="31089" y="1549"/>
                  </a:lnTo>
                  <a:lnTo>
                    <a:pt x="38608" y="1308"/>
                  </a:lnTo>
                  <a:lnTo>
                    <a:pt x="46380" y="1308"/>
                  </a:lnTo>
                  <a:lnTo>
                    <a:pt x="54406" y="1041"/>
                  </a:lnTo>
                  <a:lnTo>
                    <a:pt x="62966" y="1041"/>
                  </a:lnTo>
                </a:path>
              </a:pathLst>
            </a:custGeom>
            <a:ln w="3530">
              <a:solidFill>
                <a:srgbClr val="565659"/>
              </a:solidFill>
            </a:ln>
          </p:spPr>
          <p:txBody>
            <a:bodyPr wrap="square" lIns="0" tIns="0" rIns="0" bIns="0" rtlCol="0"/>
            <a:lstStyle/>
            <a:p/>
          </p:txBody>
        </p:sp>
        <p:sp>
          <p:nvSpPr>
            <p:cNvPr id="567" name="object 567" descr=""/>
            <p:cNvSpPr/>
            <p:nvPr/>
          </p:nvSpPr>
          <p:spPr>
            <a:xfrm>
              <a:off x="5057980" y="8266635"/>
              <a:ext cx="97155" cy="4445"/>
            </a:xfrm>
            <a:custGeom>
              <a:avLst/>
              <a:gdLst/>
              <a:ahLst/>
              <a:cxnLst/>
              <a:rect l="l" t="t" r="r" b="b"/>
              <a:pathLst>
                <a:path w="97154" h="4445">
                  <a:moveTo>
                    <a:pt x="96634" y="0"/>
                  </a:moveTo>
                  <a:lnTo>
                    <a:pt x="96900" y="1308"/>
                  </a:lnTo>
                  <a:lnTo>
                    <a:pt x="96634" y="2070"/>
                  </a:lnTo>
                  <a:lnTo>
                    <a:pt x="95846" y="2590"/>
                  </a:lnTo>
                  <a:lnTo>
                    <a:pt x="84975" y="4140"/>
                  </a:lnTo>
                  <a:lnTo>
                    <a:pt x="80835" y="4140"/>
                  </a:lnTo>
                  <a:lnTo>
                    <a:pt x="76428" y="4406"/>
                  </a:lnTo>
                  <a:lnTo>
                    <a:pt x="20459" y="4406"/>
                  </a:lnTo>
                  <a:lnTo>
                    <a:pt x="16052" y="4140"/>
                  </a:lnTo>
                  <a:lnTo>
                    <a:pt x="11912" y="4140"/>
                  </a:lnTo>
                  <a:lnTo>
                    <a:pt x="8547" y="3898"/>
                  </a:lnTo>
                  <a:lnTo>
                    <a:pt x="5702" y="3632"/>
                  </a:lnTo>
                  <a:lnTo>
                    <a:pt x="3365" y="3378"/>
                  </a:lnTo>
                  <a:lnTo>
                    <a:pt x="1803" y="2857"/>
                  </a:lnTo>
                  <a:lnTo>
                    <a:pt x="774" y="2590"/>
                  </a:lnTo>
                  <a:lnTo>
                    <a:pt x="253" y="2070"/>
                  </a:lnTo>
                  <a:lnTo>
                    <a:pt x="0" y="1562"/>
                  </a:lnTo>
                  <a:lnTo>
                    <a:pt x="0" y="266"/>
                  </a:lnTo>
                </a:path>
              </a:pathLst>
            </a:custGeom>
            <a:ln w="3530">
              <a:solidFill>
                <a:srgbClr val="565659"/>
              </a:solidFill>
            </a:ln>
          </p:spPr>
          <p:txBody>
            <a:bodyPr wrap="square" lIns="0" tIns="0" rIns="0" bIns="0" rtlCol="0"/>
            <a:lstStyle/>
            <a:p/>
          </p:txBody>
        </p:sp>
        <p:sp>
          <p:nvSpPr>
            <p:cNvPr id="568" name="object 568" descr=""/>
            <p:cNvSpPr/>
            <p:nvPr/>
          </p:nvSpPr>
          <p:spPr>
            <a:xfrm>
              <a:off x="5152283" y="8304462"/>
              <a:ext cx="2540" cy="12700"/>
            </a:xfrm>
            <a:custGeom>
              <a:avLst/>
              <a:gdLst/>
              <a:ahLst/>
              <a:cxnLst/>
              <a:rect l="l" t="t" r="r" b="b"/>
              <a:pathLst>
                <a:path w="2539" h="12700">
                  <a:moveTo>
                    <a:pt x="0" y="12699"/>
                  </a:moveTo>
                  <a:lnTo>
                    <a:pt x="0" y="12433"/>
                  </a:lnTo>
                  <a:lnTo>
                    <a:pt x="1041" y="5968"/>
                  </a:lnTo>
                  <a:lnTo>
                    <a:pt x="2070" y="0"/>
                  </a:lnTo>
                </a:path>
              </a:pathLst>
            </a:custGeom>
            <a:ln w="3530">
              <a:solidFill>
                <a:srgbClr val="565659"/>
              </a:solidFill>
            </a:ln>
          </p:spPr>
          <p:txBody>
            <a:bodyPr wrap="square" lIns="0" tIns="0" rIns="0" bIns="0" rtlCol="0"/>
            <a:lstStyle/>
            <a:p/>
          </p:txBody>
        </p:sp>
        <p:sp>
          <p:nvSpPr>
            <p:cNvPr id="569" name="object 569" descr=""/>
            <p:cNvSpPr/>
            <p:nvPr/>
          </p:nvSpPr>
          <p:spPr>
            <a:xfrm>
              <a:off x="5151502" y="8346953"/>
              <a:ext cx="0" cy="3175"/>
            </a:xfrm>
            <a:custGeom>
              <a:avLst/>
              <a:gdLst/>
              <a:ahLst/>
              <a:cxnLst/>
              <a:rect l="l" t="t" r="r" b="b"/>
              <a:pathLst>
                <a:path w="0" h="3175">
                  <a:moveTo>
                    <a:pt x="0" y="0"/>
                  </a:moveTo>
                  <a:lnTo>
                    <a:pt x="0" y="2857"/>
                  </a:lnTo>
                </a:path>
              </a:pathLst>
            </a:custGeom>
            <a:ln w="3530">
              <a:solidFill>
                <a:srgbClr val="565659"/>
              </a:solidFill>
            </a:ln>
          </p:spPr>
          <p:txBody>
            <a:bodyPr wrap="square" lIns="0" tIns="0" rIns="0" bIns="0" rtlCol="0"/>
            <a:lstStyle/>
            <a:p/>
          </p:txBody>
        </p:sp>
        <p:sp>
          <p:nvSpPr>
            <p:cNvPr id="570" name="object 570" descr=""/>
            <p:cNvSpPr/>
            <p:nvPr/>
          </p:nvSpPr>
          <p:spPr>
            <a:xfrm>
              <a:off x="5061348" y="8346427"/>
              <a:ext cx="0" cy="3810"/>
            </a:xfrm>
            <a:custGeom>
              <a:avLst/>
              <a:gdLst/>
              <a:ahLst/>
              <a:cxnLst/>
              <a:rect l="l" t="t" r="r" b="b"/>
              <a:pathLst>
                <a:path w="0" h="3809">
                  <a:moveTo>
                    <a:pt x="0" y="3378"/>
                  </a:moveTo>
                  <a:lnTo>
                    <a:pt x="0" y="0"/>
                  </a:lnTo>
                </a:path>
              </a:pathLst>
            </a:custGeom>
            <a:ln w="3530">
              <a:solidFill>
                <a:srgbClr val="565659"/>
              </a:solidFill>
            </a:ln>
          </p:spPr>
          <p:txBody>
            <a:bodyPr wrap="square" lIns="0" tIns="0" rIns="0" bIns="0" rtlCol="0"/>
            <a:lstStyle/>
            <a:p/>
          </p:txBody>
        </p:sp>
        <p:sp>
          <p:nvSpPr>
            <p:cNvPr id="571" name="object 571" descr=""/>
            <p:cNvSpPr/>
            <p:nvPr/>
          </p:nvSpPr>
          <p:spPr>
            <a:xfrm>
              <a:off x="5058230" y="8304462"/>
              <a:ext cx="2540" cy="12700"/>
            </a:xfrm>
            <a:custGeom>
              <a:avLst/>
              <a:gdLst/>
              <a:ahLst/>
              <a:cxnLst/>
              <a:rect l="l" t="t" r="r" b="b"/>
              <a:pathLst>
                <a:path w="2539" h="12700">
                  <a:moveTo>
                    <a:pt x="2336" y="12699"/>
                  </a:moveTo>
                  <a:lnTo>
                    <a:pt x="2070" y="12433"/>
                  </a:lnTo>
                  <a:lnTo>
                    <a:pt x="1308" y="5968"/>
                  </a:lnTo>
                  <a:lnTo>
                    <a:pt x="0" y="0"/>
                  </a:lnTo>
                </a:path>
              </a:pathLst>
            </a:custGeom>
            <a:ln w="3530">
              <a:solidFill>
                <a:srgbClr val="565659"/>
              </a:solidFill>
            </a:ln>
          </p:spPr>
          <p:txBody>
            <a:bodyPr wrap="square" lIns="0" tIns="0" rIns="0" bIns="0" rtlCol="0"/>
            <a:lstStyle/>
            <a:p/>
          </p:txBody>
        </p:sp>
        <p:sp>
          <p:nvSpPr>
            <p:cNvPr id="572" name="object 572" descr=""/>
            <p:cNvSpPr/>
            <p:nvPr/>
          </p:nvSpPr>
          <p:spPr>
            <a:xfrm>
              <a:off x="5057975" y="8266635"/>
              <a:ext cx="97155" cy="4445"/>
            </a:xfrm>
            <a:custGeom>
              <a:avLst/>
              <a:gdLst/>
              <a:ahLst/>
              <a:cxnLst/>
              <a:rect l="l" t="t" r="r" b="b"/>
              <a:pathLst>
                <a:path w="97154" h="4445">
                  <a:moveTo>
                    <a:pt x="0" y="0"/>
                  </a:moveTo>
                  <a:lnTo>
                    <a:pt x="0" y="1308"/>
                  </a:lnTo>
                  <a:lnTo>
                    <a:pt x="266" y="2070"/>
                  </a:lnTo>
                  <a:lnTo>
                    <a:pt x="787" y="2590"/>
                  </a:lnTo>
                  <a:lnTo>
                    <a:pt x="1816" y="2857"/>
                  </a:lnTo>
                  <a:lnTo>
                    <a:pt x="3378" y="3378"/>
                  </a:lnTo>
                  <a:lnTo>
                    <a:pt x="5448" y="3632"/>
                  </a:lnTo>
                  <a:lnTo>
                    <a:pt x="8293" y="3898"/>
                  </a:lnTo>
                  <a:lnTo>
                    <a:pt x="11658" y="4140"/>
                  </a:lnTo>
                  <a:lnTo>
                    <a:pt x="15798" y="4140"/>
                  </a:lnTo>
                  <a:lnTo>
                    <a:pt x="20459" y="4406"/>
                  </a:lnTo>
                  <a:lnTo>
                    <a:pt x="76441" y="4406"/>
                  </a:lnTo>
                  <a:lnTo>
                    <a:pt x="80835" y="4140"/>
                  </a:lnTo>
                  <a:lnTo>
                    <a:pt x="84975" y="4140"/>
                  </a:lnTo>
                  <a:lnTo>
                    <a:pt x="88353" y="3898"/>
                  </a:lnTo>
                  <a:lnTo>
                    <a:pt x="96901" y="1308"/>
                  </a:lnTo>
                  <a:lnTo>
                    <a:pt x="96634" y="0"/>
                  </a:lnTo>
                </a:path>
              </a:pathLst>
            </a:custGeom>
            <a:ln w="3530">
              <a:solidFill>
                <a:srgbClr val="565659"/>
              </a:solidFill>
            </a:ln>
          </p:spPr>
          <p:txBody>
            <a:bodyPr wrap="square" lIns="0" tIns="0" rIns="0" bIns="0" rtlCol="0"/>
            <a:lstStyle/>
            <a:p/>
          </p:txBody>
        </p:sp>
        <p:sp>
          <p:nvSpPr>
            <p:cNvPr id="573" name="object 573" descr=""/>
            <p:cNvSpPr/>
            <p:nvPr/>
          </p:nvSpPr>
          <p:spPr>
            <a:xfrm>
              <a:off x="5061343" y="8417678"/>
              <a:ext cx="39370" cy="39370"/>
            </a:xfrm>
            <a:custGeom>
              <a:avLst/>
              <a:gdLst/>
              <a:ahLst/>
              <a:cxnLst/>
              <a:rect l="l" t="t" r="r" b="b"/>
              <a:pathLst>
                <a:path w="39370" h="39370">
                  <a:moveTo>
                    <a:pt x="38862" y="38862"/>
                  </a:moveTo>
                  <a:lnTo>
                    <a:pt x="6477" y="18135"/>
                  </a:lnTo>
                  <a:lnTo>
                    <a:pt x="1295" y="5956"/>
                  </a:lnTo>
                  <a:lnTo>
                    <a:pt x="0" y="0"/>
                  </a:lnTo>
                </a:path>
              </a:pathLst>
            </a:custGeom>
            <a:ln w="3530">
              <a:solidFill>
                <a:srgbClr val="565659"/>
              </a:solidFill>
            </a:ln>
          </p:spPr>
          <p:txBody>
            <a:bodyPr wrap="square" lIns="0" tIns="0" rIns="0" bIns="0" rtlCol="0"/>
            <a:lstStyle/>
            <a:p/>
          </p:txBody>
        </p:sp>
        <p:sp>
          <p:nvSpPr>
            <p:cNvPr id="574" name="object 574" descr=""/>
            <p:cNvSpPr/>
            <p:nvPr/>
          </p:nvSpPr>
          <p:spPr>
            <a:xfrm>
              <a:off x="5112379" y="8411470"/>
              <a:ext cx="40005" cy="45085"/>
            </a:xfrm>
            <a:custGeom>
              <a:avLst/>
              <a:gdLst/>
              <a:ahLst/>
              <a:cxnLst/>
              <a:rect l="l" t="t" r="r" b="b"/>
              <a:pathLst>
                <a:path w="40004" h="45084">
                  <a:moveTo>
                    <a:pt x="39382" y="0"/>
                  </a:moveTo>
                  <a:lnTo>
                    <a:pt x="32905" y="23317"/>
                  </a:lnTo>
                  <a:lnTo>
                    <a:pt x="30835" y="26936"/>
                  </a:lnTo>
                  <a:lnTo>
                    <a:pt x="4152" y="44297"/>
                  </a:lnTo>
                  <a:lnTo>
                    <a:pt x="0" y="45072"/>
                  </a:lnTo>
                </a:path>
              </a:pathLst>
            </a:custGeom>
            <a:ln w="3530">
              <a:solidFill>
                <a:srgbClr val="565659"/>
              </a:solidFill>
            </a:ln>
          </p:spPr>
          <p:txBody>
            <a:bodyPr wrap="square" lIns="0" tIns="0" rIns="0" bIns="0" rtlCol="0"/>
            <a:lstStyle/>
            <a:p/>
          </p:txBody>
        </p:sp>
        <p:sp>
          <p:nvSpPr>
            <p:cNvPr id="575" name="object 575" descr=""/>
            <p:cNvSpPr/>
            <p:nvPr/>
          </p:nvSpPr>
          <p:spPr>
            <a:xfrm>
              <a:off x="5057508" y="8348040"/>
              <a:ext cx="95885" cy="73025"/>
            </a:xfrm>
            <a:custGeom>
              <a:avLst/>
              <a:gdLst/>
              <a:ahLst/>
              <a:cxnLst/>
              <a:rect l="l" t="t" r="r" b="b"/>
              <a:pathLst>
                <a:path w="95885" h="73025">
                  <a:moveTo>
                    <a:pt x="3530" y="70675"/>
                  </a:moveTo>
                  <a:lnTo>
                    <a:pt x="3009" y="69430"/>
                  </a:lnTo>
                  <a:lnTo>
                    <a:pt x="1765" y="68910"/>
                  </a:lnTo>
                  <a:lnTo>
                    <a:pt x="520" y="69430"/>
                  </a:lnTo>
                  <a:lnTo>
                    <a:pt x="0" y="70675"/>
                  </a:lnTo>
                  <a:lnTo>
                    <a:pt x="520" y="71932"/>
                  </a:lnTo>
                  <a:lnTo>
                    <a:pt x="1765" y="72440"/>
                  </a:lnTo>
                  <a:lnTo>
                    <a:pt x="3009" y="71932"/>
                  </a:lnTo>
                  <a:lnTo>
                    <a:pt x="3530" y="70675"/>
                  </a:lnTo>
                  <a:close/>
                </a:path>
                <a:path w="95885" h="73025">
                  <a:moveTo>
                    <a:pt x="5600" y="1765"/>
                  </a:moveTo>
                  <a:lnTo>
                    <a:pt x="5080" y="520"/>
                  </a:lnTo>
                  <a:lnTo>
                    <a:pt x="3835" y="0"/>
                  </a:lnTo>
                  <a:lnTo>
                    <a:pt x="2590" y="520"/>
                  </a:lnTo>
                  <a:lnTo>
                    <a:pt x="2070" y="1765"/>
                  </a:lnTo>
                  <a:lnTo>
                    <a:pt x="2590" y="3022"/>
                  </a:lnTo>
                  <a:lnTo>
                    <a:pt x="3835" y="3530"/>
                  </a:lnTo>
                  <a:lnTo>
                    <a:pt x="5080" y="3022"/>
                  </a:lnTo>
                  <a:lnTo>
                    <a:pt x="5600" y="1765"/>
                  </a:lnTo>
                  <a:close/>
                </a:path>
                <a:path w="95885" h="73025">
                  <a:moveTo>
                    <a:pt x="95758" y="1765"/>
                  </a:moveTo>
                  <a:lnTo>
                    <a:pt x="95237" y="520"/>
                  </a:lnTo>
                  <a:lnTo>
                    <a:pt x="93992" y="0"/>
                  </a:lnTo>
                  <a:lnTo>
                    <a:pt x="92735" y="520"/>
                  </a:lnTo>
                  <a:lnTo>
                    <a:pt x="92227" y="1765"/>
                  </a:lnTo>
                  <a:lnTo>
                    <a:pt x="92735" y="3022"/>
                  </a:lnTo>
                  <a:lnTo>
                    <a:pt x="93992" y="3530"/>
                  </a:lnTo>
                  <a:lnTo>
                    <a:pt x="95237" y="3022"/>
                  </a:lnTo>
                  <a:lnTo>
                    <a:pt x="95758" y="1765"/>
                  </a:lnTo>
                  <a:close/>
                </a:path>
              </a:pathLst>
            </a:custGeom>
            <a:solidFill>
              <a:srgbClr val="565659"/>
            </a:solidFill>
          </p:spPr>
          <p:txBody>
            <a:bodyPr wrap="square" lIns="0" tIns="0" rIns="0" bIns="0" rtlCol="0"/>
            <a:lstStyle/>
            <a:p/>
          </p:txBody>
        </p:sp>
        <p:sp>
          <p:nvSpPr>
            <p:cNvPr id="576" name="object 576" descr=""/>
            <p:cNvSpPr/>
            <p:nvPr/>
          </p:nvSpPr>
          <p:spPr>
            <a:xfrm>
              <a:off x="5107721" y="8365605"/>
              <a:ext cx="0" cy="635"/>
            </a:xfrm>
            <a:custGeom>
              <a:avLst/>
              <a:gdLst/>
              <a:ahLst/>
              <a:cxnLst/>
              <a:rect l="l" t="t" r="r" b="b"/>
              <a:pathLst>
                <a:path w="0" h="634">
                  <a:moveTo>
                    <a:pt x="0" y="520"/>
                  </a:moveTo>
                  <a:lnTo>
                    <a:pt x="0" y="0"/>
                  </a:lnTo>
                </a:path>
              </a:pathLst>
            </a:custGeom>
            <a:ln w="3530">
              <a:solidFill>
                <a:srgbClr val="565659"/>
              </a:solidFill>
            </a:ln>
          </p:spPr>
          <p:txBody>
            <a:bodyPr wrap="square" lIns="0" tIns="0" rIns="0" bIns="0" rtlCol="0"/>
            <a:lstStyle/>
            <a:p/>
          </p:txBody>
        </p:sp>
        <p:sp>
          <p:nvSpPr>
            <p:cNvPr id="577" name="object 577" descr=""/>
            <p:cNvSpPr/>
            <p:nvPr/>
          </p:nvSpPr>
          <p:spPr>
            <a:xfrm>
              <a:off x="5105129" y="8365605"/>
              <a:ext cx="0" cy="635"/>
            </a:xfrm>
            <a:custGeom>
              <a:avLst/>
              <a:gdLst/>
              <a:ahLst/>
              <a:cxnLst/>
              <a:rect l="l" t="t" r="r" b="b"/>
              <a:pathLst>
                <a:path w="0" h="634">
                  <a:moveTo>
                    <a:pt x="0" y="520"/>
                  </a:moveTo>
                  <a:lnTo>
                    <a:pt x="0" y="0"/>
                  </a:lnTo>
                </a:path>
              </a:pathLst>
            </a:custGeom>
            <a:ln w="3530">
              <a:solidFill>
                <a:srgbClr val="565659"/>
              </a:solidFill>
            </a:ln>
          </p:spPr>
          <p:txBody>
            <a:bodyPr wrap="square" lIns="0" tIns="0" rIns="0" bIns="0" rtlCol="0"/>
            <a:lstStyle/>
            <a:p/>
          </p:txBody>
        </p:sp>
        <p:sp>
          <p:nvSpPr>
            <p:cNvPr id="578" name="object 578" descr=""/>
            <p:cNvSpPr/>
            <p:nvPr/>
          </p:nvSpPr>
          <p:spPr>
            <a:xfrm>
              <a:off x="5060046" y="8422607"/>
              <a:ext cx="15875" cy="25400"/>
            </a:xfrm>
            <a:custGeom>
              <a:avLst/>
              <a:gdLst/>
              <a:ahLst/>
              <a:cxnLst/>
              <a:rect l="l" t="t" r="r" b="b"/>
              <a:pathLst>
                <a:path w="15875" h="25400">
                  <a:moveTo>
                    <a:pt x="0" y="0"/>
                  </a:moveTo>
                  <a:lnTo>
                    <a:pt x="266" y="787"/>
                  </a:lnTo>
                  <a:lnTo>
                    <a:pt x="2336" y="7518"/>
                  </a:lnTo>
                  <a:lnTo>
                    <a:pt x="3898" y="10617"/>
                  </a:lnTo>
                  <a:lnTo>
                    <a:pt x="5702" y="13728"/>
                  </a:lnTo>
                  <a:lnTo>
                    <a:pt x="7772" y="16840"/>
                  </a:lnTo>
                  <a:lnTo>
                    <a:pt x="10109" y="19938"/>
                  </a:lnTo>
                  <a:lnTo>
                    <a:pt x="12700" y="22796"/>
                  </a:lnTo>
                  <a:lnTo>
                    <a:pt x="15811" y="25387"/>
                  </a:lnTo>
                </a:path>
              </a:pathLst>
            </a:custGeom>
            <a:ln w="3530">
              <a:solidFill>
                <a:srgbClr val="565659"/>
              </a:solidFill>
            </a:ln>
          </p:spPr>
          <p:txBody>
            <a:bodyPr wrap="square" lIns="0" tIns="0" rIns="0" bIns="0" rtlCol="0"/>
            <a:lstStyle/>
            <a:p/>
          </p:txBody>
        </p:sp>
        <p:sp>
          <p:nvSpPr>
            <p:cNvPr id="579" name="object 579" descr=""/>
            <p:cNvSpPr/>
            <p:nvPr/>
          </p:nvSpPr>
          <p:spPr>
            <a:xfrm>
              <a:off x="5112384" y="8422612"/>
              <a:ext cx="40640" cy="35560"/>
            </a:xfrm>
            <a:custGeom>
              <a:avLst/>
              <a:gdLst/>
              <a:ahLst/>
              <a:cxnLst/>
              <a:rect l="l" t="t" r="r" b="b"/>
              <a:pathLst>
                <a:path w="40639" h="35559">
                  <a:moveTo>
                    <a:pt x="0" y="35229"/>
                  </a:moveTo>
                  <a:lnTo>
                    <a:pt x="34709" y="13728"/>
                  </a:lnTo>
                  <a:lnTo>
                    <a:pt x="40157" y="774"/>
                  </a:lnTo>
                  <a:lnTo>
                    <a:pt x="40424" y="0"/>
                  </a:lnTo>
                </a:path>
              </a:pathLst>
            </a:custGeom>
            <a:ln w="3530">
              <a:solidFill>
                <a:srgbClr val="565659"/>
              </a:solidFill>
            </a:ln>
          </p:spPr>
          <p:txBody>
            <a:bodyPr wrap="square" lIns="0" tIns="0" rIns="0" bIns="0" rtlCol="0"/>
            <a:lstStyle/>
            <a:p/>
          </p:txBody>
        </p:sp>
        <p:sp>
          <p:nvSpPr>
            <p:cNvPr id="580" name="object 580" descr=""/>
            <p:cNvSpPr/>
            <p:nvPr/>
          </p:nvSpPr>
          <p:spPr>
            <a:xfrm>
              <a:off x="5137005" y="8445141"/>
              <a:ext cx="3175" cy="3175"/>
            </a:xfrm>
            <a:custGeom>
              <a:avLst/>
              <a:gdLst/>
              <a:ahLst/>
              <a:cxnLst/>
              <a:rect l="l" t="t" r="r" b="b"/>
              <a:pathLst>
                <a:path w="3175" h="3175">
                  <a:moveTo>
                    <a:pt x="2578" y="0"/>
                  </a:moveTo>
                  <a:lnTo>
                    <a:pt x="0" y="2857"/>
                  </a:lnTo>
                </a:path>
              </a:pathLst>
            </a:custGeom>
            <a:ln w="3530">
              <a:solidFill>
                <a:srgbClr val="565659"/>
              </a:solidFill>
            </a:ln>
          </p:spPr>
          <p:txBody>
            <a:bodyPr wrap="square" lIns="0" tIns="0" rIns="0" bIns="0" rtlCol="0"/>
            <a:lstStyle/>
            <a:p/>
          </p:txBody>
        </p:sp>
        <p:sp>
          <p:nvSpPr>
            <p:cNvPr id="581" name="object 581" descr=""/>
            <p:cNvSpPr/>
            <p:nvPr/>
          </p:nvSpPr>
          <p:spPr>
            <a:xfrm>
              <a:off x="5073002" y="8445148"/>
              <a:ext cx="27305" cy="12700"/>
            </a:xfrm>
            <a:custGeom>
              <a:avLst/>
              <a:gdLst/>
              <a:ahLst/>
              <a:cxnLst/>
              <a:rect l="l" t="t" r="r" b="b"/>
              <a:pathLst>
                <a:path w="27304" h="12700">
                  <a:moveTo>
                    <a:pt x="27203" y="12433"/>
                  </a:moveTo>
                  <a:lnTo>
                    <a:pt x="26936" y="12433"/>
                  </a:lnTo>
                  <a:lnTo>
                    <a:pt x="26174" y="12166"/>
                  </a:lnTo>
                  <a:lnTo>
                    <a:pt x="20472" y="11125"/>
                  </a:lnTo>
                  <a:lnTo>
                    <a:pt x="4152" y="3365"/>
                  </a:lnTo>
                  <a:lnTo>
                    <a:pt x="0" y="0"/>
                  </a:lnTo>
                  <a:lnTo>
                    <a:pt x="2857" y="2844"/>
                  </a:lnTo>
                  <a:lnTo>
                    <a:pt x="8026" y="6464"/>
                  </a:lnTo>
                  <a:lnTo>
                    <a:pt x="13728" y="9321"/>
                  </a:lnTo>
                  <a:lnTo>
                    <a:pt x="20205" y="11391"/>
                  </a:lnTo>
                  <a:lnTo>
                    <a:pt x="27203" y="12700"/>
                  </a:lnTo>
                </a:path>
              </a:pathLst>
            </a:custGeom>
            <a:ln w="3530">
              <a:solidFill>
                <a:srgbClr val="565659"/>
              </a:solidFill>
            </a:ln>
          </p:spPr>
          <p:txBody>
            <a:bodyPr wrap="square" lIns="0" tIns="0" rIns="0" bIns="0" rtlCol="0"/>
            <a:lstStyle/>
            <a:p/>
          </p:txBody>
        </p:sp>
        <p:sp>
          <p:nvSpPr>
            <p:cNvPr id="582" name="object 582" descr=""/>
            <p:cNvSpPr/>
            <p:nvPr/>
          </p:nvSpPr>
          <p:spPr>
            <a:xfrm>
              <a:off x="5112384" y="8445148"/>
              <a:ext cx="27305" cy="12700"/>
            </a:xfrm>
            <a:custGeom>
              <a:avLst/>
              <a:gdLst/>
              <a:ahLst/>
              <a:cxnLst/>
              <a:rect l="l" t="t" r="r" b="b"/>
              <a:pathLst>
                <a:path w="27304" h="12700">
                  <a:moveTo>
                    <a:pt x="0" y="12433"/>
                  </a:moveTo>
                  <a:lnTo>
                    <a:pt x="2336" y="12166"/>
                  </a:lnTo>
                  <a:lnTo>
                    <a:pt x="3619" y="11912"/>
                  </a:lnTo>
                  <a:lnTo>
                    <a:pt x="5181" y="11645"/>
                  </a:lnTo>
                  <a:lnTo>
                    <a:pt x="8280" y="10883"/>
                  </a:lnTo>
                  <a:lnTo>
                    <a:pt x="8547" y="10617"/>
                  </a:lnTo>
                  <a:lnTo>
                    <a:pt x="8801" y="10617"/>
                  </a:lnTo>
                  <a:lnTo>
                    <a:pt x="12700" y="9321"/>
                  </a:lnTo>
                  <a:lnTo>
                    <a:pt x="16840" y="7251"/>
                  </a:lnTo>
                  <a:lnTo>
                    <a:pt x="18135" y="6731"/>
                  </a:lnTo>
                  <a:lnTo>
                    <a:pt x="18389" y="6464"/>
                  </a:lnTo>
                  <a:lnTo>
                    <a:pt x="22529" y="3886"/>
                  </a:lnTo>
                  <a:lnTo>
                    <a:pt x="23571" y="3111"/>
                  </a:lnTo>
                  <a:lnTo>
                    <a:pt x="27203" y="0"/>
                  </a:lnTo>
                </a:path>
              </a:pathLst>
            </a:custGeom>
            <a:ln w="3530">
              <a:solidFill>
                <a:srgbClr val="565659"/>
              </a:solidFill>
            </a:ln>
          </p:spPr>
          <p:txBody>
            <a:bodyPr wrap="square" lIns="0" tIns="0" rIns="0" bIns="0" rtlCol="0"/>
            <a:lstStyle/>
            <a:p/>
          </p:txBody>
        </p:sp>
        <p:sp>
          <p:nvSpPr>
            <p:cNvPr id="583" name="object 583" descr=""/>
            <p:cNvSpPr/>
            <p:nvPr/>
          </p:nvSpPr>
          <p:spPr>
            <a:xfrm>
              <a:off x="5061088" y="8417683"/>
              <a:ext cx="12065" cy="27940"/>
            </a:xfrm>
            <a:custGeom>
              <a:avLst/>
              <a:gdLst/>
              <a:ahLst/>
              <a:cxnLst/>
              <a:rect l="l" t="t" r="r" b="b"/>
              <a:pathLst>
                <a:path w="12064" h="27940">
                  <a:moveTo>
                    <a:pt x="0" y="0"/>
                  </a:moveTo>
                  <a:lnTo>
                    <a:pt x="5448" y="17614"/>
                  </a:lnTo>
                  <a:lnTo>
                    <a:pt x="7251" y="20980"/>
                  </a:lnTo>
                  <a:lnTo>
                    <a:pt x="9588" y="24358"/>
                  </a:lnTo>
                  <a:lnTo>
                    <a:pt x="11912" y="27457"/>
                  </a:lnTo>
                </a:path>
              </a:pathLst>
            </a:custGeom>
            <a:ln w="3530">
              <a:solidFill>
                <a:srgbClr val="565659"/>
              </a:solidFill>
            </a:ln>
          </p:spPr>
          <p:txBody>
            <a:bodyPr wrap="square" lIns="0" tIns="0" rIns="0" bIns="0" rtlCol="0"/>
            <a:lstStyle/>
            <a:p/>
          </p:txBody>
        </p:sp>
        <p:sp>
          <p:nvSpPr>
            <p:cNvPr id="584" name="object 584" descr=""/>
            <p:cNvSpPr/>
            <p:nvPr/>
          </p:nvSpPr>
          <p:spPr>
            <a:xfrm>
              <a:off x="5059278" y="8418713"/>
              <a:ext cx="13970" cy="26670"/>
            </a:xfrm>
            <a:custGeom>
              <a:avLst/>
              <a:gdLst/>
              <a:ahLst/>
              <a:cxnLst/>
              <a:rect l="l" t="t" r="r" b="b"/>
              <a:pathLst>
                <a:path w="13970" h="26670">
                  <a:moveTo>
                    <a:pt x="13728" y="26428"/>
                  </a:moveTo>
                  <a:lnTo>
                    <a:pt x="0" y="254"/>
                  </a:lnTo>
                  <a:lnTo>
                    <a:pt x="0" y="0"/>
                  </a:lnTo>
                </a:path>
              </a:pathLst>
            </a:custGeom>
            <a:ln w="3530">
              <a:solidFill>
                <a:srgbClr val="565659"/>
              </a:solidFill>
            </a:ln>
          </p:spPr>
          <p:txBody>
            <a:bodyPr wrap="square" lIns="0" tIns="0" rIns="0" bIns="0" rtlCol="0"/>
            <a:lstStyle/>
            <a:p/>
          </p:txBody>
        </p:sp>
        <p:sp>
          <p:nvSpPr>
            <p:cNvPr id="585" name="object 585" descr=""/>
            <p:cNvSpPr/>
            <p:nvPr/>
          </p:nvSpPr>
          <p:spPr>
            <a:xfrm>
              <a:off x="5107721" y="8366126"/>
              <a:ext cx="46355" cy="79375"/>
            </a:xfrm>
            <a:custGeom>
              <a:avLst/>
              <a:gdLst/>
              <a:ahLst/>
              <a:cxnLst/>
              <a:rect l="l" t="t" r="r" b="b"/>
              <a:pathLst>
                <a:path w="46354" h="79375">
                  <a:moveTo>
                    <a:pt x="0" y="0"/>
                  </a:moveTo>
                  <a:lnTo>
                    <a:pt x="34188" y="17106"/>
                  </a:lnTo>
                  <a:lnTo>
                    <a:pt x="44043" y="45339"/>
                  </a:lnTo>
                  <a:lnTo>
                    <a:pt x="44043" y="49745"/>
                  </a:lnTo>
                  <a:lnTo>
                    <a:pt x="31864" y="79019"/>
                  </a:lnTo>
                  <a:lnTo>
                    <a:pt x="34709" y="76161"/>
                  </a:lnTo>
                  <a:lnTo>
                    <a:pt x="44043" y="59588"/>
                  </a:lnTo>
                  <a:lnTo>
                    <a:pt x="45847" y="52590"/>
                  </a:lnTo>
                </a:path>
              </a:pathLst>
            </a:custGeom>
            <a:ln w="3530">
              <a:solidFill>
                <a:srgbClr val="565659"/>
              </a:solidFill>
            </a:ln>
          </p:spPr>
          <p:txBody>
            <a:bodyPr wrap="square" lIns="0" tIns="0" rIns="0" bIns="0" rtlCol="0"/>
            <a:lstStyle/>
            <a:p/>
          </p:txBody>
        </p:sp>
        <p:sp>
          <p:nvSpPr>
            <p:cNvPr id="586" name="object 586" descr=""/>
            <p:cNvSpPr/>
            <p:nvPr/>
          </p:nvSpPr>
          <p:spPr>
            <a:xfrm>
              <a:off x="5149171" y="8349812"/>
              <a:ext cx="3175" cy="62230"/>
            </a:xfrm>
            <a:custGeom>
              <a:avLst/>
              <a:gdLst/>
              <a:ahLst/>
              <a:cxnLst/>
              <a:rect l="l" t="t" r="r" b="b"/>
              <a:pathLst>
                <a:path w="3175" h="62229">
                  <a:moveTo>
                    <a:pt x="2590" y="61658"/>
                  </a:moveTo>
                  <a:lnTo>
                    <a:pt x="2324" y="54140"/>
                  </a:lnTo>
                  <a:lnTo>
                    <a:pt x="1816" y="46367"/>
                  </a:lnTo>
                  <a:lnTo>
                    <a:pt x="254" y="30822"/>
                  </a:lnTo>
                  <a:lnTo>
                    <a:pt x="0" y="23050"/>
                  </a:lnTo>
                  <a:lnTo>
                    <a:pt x="520" y="15278"/>
                  </a:lnTo>
                  <a:lnTo>
                    <a:pt x="1562" y="7772"/>
                  </a:lnTo>
                  <a:lnTo>
                    <a:pt x="2070" y="3873"/>
                  </a:lnTo>
                  <a:lnTo>
                    <a:pt x="2324" y="0"/>
                  </a:lnTo>
                </a:path>
              </a:pathLst>
            </a:custGeom>
            <a:ln w="3530">
              <a:solidFill>
                <a:srgbClr val="565659"/>
              </a:solidFill>
            </a:ln>
          </p:spPr>
          <p:txBody>
            <a:bodyPr wrap="square" lIns="0" tIns="0" rIns="0" bIns="0" rtlCol="0"/>
            <a:lstStyle/>
            <a:p/>
          </p:txBody>
        </p:sp>
        <p:sp>
          <p:nvSpPr>
            <p:cNvPr id="587" name="object 587" descr=""/>
            <p:cNvSpPr/>
            <p:nvPr/>
          </p:nvSpPr>
          <p:spPr>
            <a:xfrm>
              <a:off x="5106431" y="8365345"/>
              <a:ext cx="1905" cy="635"/>
            </a:xfrm>
            <a:custGeom>
              <a:avLst/>
              <a:gdLst/>
              <a:ahLst/>
              <a:cxnLst/>
              <a:rect l="l" t="t" r="r" b="b"/>
              <a:pathLst>
                <a:path w="1904" h="634">
                  <a:moveTo>
                    <a:pt x="0" y="0"/>
                  </a:moveTo>
                  <a:lnTo>
                    <a:pt x="774" y="0"/>
                  </a:lnTo>
                  <a:lnTo>
                    <a:pt x="1295" y="266"/>
                  </a:lnTo>
                </a:path>
              </a:pathLst>
            </a:custGeom>
            <a:ln w="3530">
              <a:solidFill>
                <a:srgbClr val="565659"/>
              </a:solidFill>
            </a:ln>
          </p:spPr>
          <p:txBody>
            <a:bodyPr wrap="square" lIns="0" tIns="0" rIns="0" bIns="0" rtlCol="0"/>
            <a:lstStyle/>
            <a:p/>
          </p:txBody>
        </p:sp>
        <p:sp>
          <p:nvSpPr>
            <p:cNvPr id="588" name="object 588" descr=""/>
            <p:cNvSpPr/>
            <p:nvPr/>
          </p:nvSpPr>
          <p:spPr>
            <a:xfrm>
              <a:off x="5061348" y="8366121"/>
              <a:ext cx="43815" cy="40005"/>
            </a:xfrm>
            <a:custGeom>
              <a:avLst/>
              <a:gdLst/>
              <a:ahLst/>
              <a:cxnLst/>
              <a:rect l="l" t="t" r="r" b="b"/>
              <a:pathLst>
                <a:path w="43814" h="40004">
                  <a:moveTo>
                    <a:pt x="0" y="39382"/>
                  </a:moveTo>
                  <a:lnTo>
                    <a:pt x="14249" y="12179"/>
                  </a:lnTo>
                  <a:lnTo>
                    <a:pt x="17094" y="9588"/>
                  </a:lnTo>
                  <a:lnTo>
                    <a:pt x="19938" y="7518"/>
                  </a:lnTo>
                  <a:lnTo>
                    <a:pt x="23050" y="5702"/>
                  </a:lnTo>
                  <a:lnTo>
                    <a:pt x="26174" y="4152"/>
                  </a:lnTo>
                  <a:lnTo>
                    <a:pt x="29527" y="2857"/>
                  </a:lnTo>
                  <a:lnTo>
                    <a:pt x="32905" y="1549"/>
                  </a:lnTo>
                  <a:lnTo>
                    <a:pt x="36525" y="787"/>
                  </a:lnTo>
                  <a:lnTo>
                    <a:pt x="40157" y="266"/>
                  </a:lnTo>
                  <a:lnTo>
                    <a:pt x="43776" y="0"/>
                  </a:lnTo>
                </a:path>
              </a:pathLst>
            </a:custGeom>
            <a:ln w="3530">
              <a:solidFill>
                <a:srgbClr val="565659"/>
              </a:solidFill>
            </a:ln>
          </p:spPr>
          <p:txBody>
            <a:bodyPr wrap="square" lIns="0" tIns="0" rIns="0" bIns="0" rtlCol="0"/>
            <a:lstStyle/>
            <a:p/>
          </p:txBody>
        </p:sp>
        <p:sp>
          <p:nvSpPr>
            <p:cNvPr id="589" name="object 589" descr=""/>
            <p:cNvSpPr/>
            <p:nvPr/>
          </p:nvSpPr>
          <p:spPr>
            <a:xfrm>
              <a:off x="5105129" y="8365339"/>
              <a:ext cx="1905" cy="635"/>
            </a:xfrm>
            <a:custGeom>
              <a:avLst/>
              <a:gdLst/>
              <a:ahLst/>
              <a:cxnLst/>
              <a:rect l="l" t="t" r="r" b="b"/>
              <a:pathLst>
                <a:path w="1904" h="634">
                  <a:moveTo>
                    <a:pt x="0" y="266"/>
                  </a:moveTo>
                  <a:lnTo>
                    <a:pt x="266" y="0"/>
                  </a:lnTo>
                  <a:lnTo>
                    <a:pt x="1308" y="0"/>
                  </a:lnTo>
                </a:path>
              </a:pathLst>
            </a:custGeom>
            <a:ln w="3530">
              <a:solidFill>
                <a:srgbClr val="565659"/>
              </a:solidFill>
            </a:ln>
          </p:spPr>
          <p:txBody>
            <a:bodyPr wrap="square" lIns="0" tIns="0" rIns="0" bIns="0" rtlCol="0"/>
            <a:lstStyle/>
            <a:p/>
          </p:txBody>
        </p:sp>
        <p:sp>
          <p:nvSpPr>
            <p:cNvPr id="590" name="object 590" descr=""/>
            <p:cNvSpPr/>
            <p:nvPr/>
          </p:nvSpPr>
          <p:spPr>
            <a:xfrm>
              <a:off x="5061088" y="8349808"/>
              <a:ext cx="3175" cy="56515"/>
            </a:xfrm>
            <a:custGeom>
              <a:avLst/>
              <a:gdLst/>
              <a:ahLst/>
              <a:cxnLst/>
              <a:rect l="l" t="t" r="r" b="b"/>
              <a:pathLst>
                <a:path w="3175" h="56515">
                  <a:moveTo>
                    <a:pt x="0" y="55956"/>
                  </a:moveTo>
                  <a:lnTo>
                    <a:pt x="2590" y="27978"/>
                  </a:lnTo>
                  <a:lnTo>
                    <a:pt x="2336" y="20980"/>
                  </a:lnTo>
                  <a:lnTo>
                    <a:pt x="1816" y="13982"/>
                  </a:lnTo>
                  <a:lnTo>
                    <a:pt x="787" y="6997"/>
                  </a:lnTo>
                  <a:lnTo>
                    <a:pt x="266" y="3352"/>
                  </a:lnTo>
                  <a:lnTo>
                    <a:pt x="266" y="0"/>
                  </a:lnTo>
                </a:path>
              </a:pathLst>
            </a:custGeom>
            <a:ln w="3530">
              <a:solidFill>
                <a:srgbClr val="565659"/>
              </a:solidFill>
            </a:ln>
          </p:spPr>
          <p:txBody>
            <a:bodyPr wrap="square" lIns="0" tIns="0" rIns="0" bIns="0" rtlCol="0"/>
            <a:lstStyle/>
            <a:p/>
          </p:txBody>
        </p:sp>
        <p:sp>
          <p:nvSpPr>
            <p:cNvPr id="591" name="object 591" descr=""/>
            <p:cNvSpPr/>
            <p:nvPr/>
          </p:nvSpPr>
          <p:spPr>
            <a:xfrm>
              <a:off x="5032853" y="8073369"/>
              <a:ext cx="23495" cy="16510"/>
            </a:xfrm>
            <a:custGeom>
              <a:avLst/>
              <a:gdLst/>
              <a:ahLst/>
              <a:cxnLst/>
              <a:rect l="l" t="t" r="r" b="b"/>
              <a:pathLst>
                <a:path w="23495" h="16509">
                  <a:moveTo>
                    <a:pt x="23050" y="0"/>
                  </a:moveTo>
                  <a:lnTo>
                    <a:pt x="6210" y="12954"/>
                  </a:lnTo>
                  <a:lnTo>
                    <a:pt x="3352" y="14503"/>
                  </a:lnTo>
                  <a:lnTo>
                    <a:pt x="1282" y="15544"/>
                  </a:lnTo>
                  <a:lnTo>
                    <a:pt x="520" y="16065"/>
                  </a:lnTo>
                  <a:lnTo>
                    <a:pt x="0" y="16319"/>
                  </a:lnTo>
                </a:path>
              </a:pathLst>
            </a:custGeom>
            <a:ln w="3530">
              <a:solidFill>
                <a:srgbClr val="565659"/>
              </a:solidFill>
            </a:ln>
          </p:spPr>
          <p:txBody>
            <a:bodyPr wrap="square" lIns="0" tIns="0" rIns="0" bIns="0" rtlCol="0"/>
            <a:lstStyle/>
            <a:p/>
          </p:txBody>
        </p:sp>
        <p:sp>
          <p:nvSpPr>
            <p:cNvPr id="592" name="object 592" descr=""/>
            <p:cNvSpPr/>
            <p:nvPr/>
          </p:nvSpPr>
          <p:spPr>
            <a:xfrm>
              <a:off x="5156686" y="8073369"/>
              <a:ext cx="23495" cy="16510"/>
            </a:xfrm>
            <a:custGeom>
              <a:avLst/>
              <a:gdLst/>
              <a:ahLst/>
              <a:cxnLst/>
              <a:rect l="l" t="t" r="r" b="b"/>
              <a:pathLst>
                <a:path w="23495" h="16509">
                  <a:moveTo>
                    <a:pt x="0" y="0"/>
                  </a:moveTo>
                  <a:lnTo>
                    <a:pt x="16840" y="12954"/>
                  </a:lnTo>
                  <a:lnTo>
                    <a:pt x="19697" y="14503"/>
                  </a:lnTo>
                  <a:lnTo>
                    <a:pt x="22021" y="15544"/>
                  </a:lnTo>
                  <a:lnTo>
                    <a:pt x="22796" y="16065"/>
                  </a:lnTo>
                  <a:lnTo>
                    <a:pt x="23050" y="16319"/>
                  </a:lnTo>
                </a:path>
              </a:pathLst>
            </a:custGeom>
            <a:ln w="3530">
              <a:solidFill>
                <a:srgbClr val="565659"/>
              </a:solidFill>
            </a:ln>
          </p:spPr>
          <p:txBody>
            <a:bodyPr wrap="square" lIns="0" tIns="0" rIns="0" bIns="0" rtlCol="0"/>
            <a:lstStyle/>
            <a:p/>
          </p:txBody>
        </p:sp>
        <p:sp>
          <p:nvSpPr>
            <p:cNvPr id="593" name="object 593" descr=""/>
            <p:cNvSpPr/>
            <p:nvPr/>
          </p:nvSpPr>
          <p:spPr>
            <a:xfrm>
              <a:off x="5104608" y="8461718"/>
              <a:ext cx="635" cy="1905"/>
            </a:xfrm>
            <a:custGeom>
              <a:avLst/>
              <a:gdLst/>
              <a:ahLst/>
              <a:cxnLst/>
              <a:rect l="l" t="t" r="r" b="b"/>
              <a:pathLst>
                <a:path w="635" h="1904">
                  <a:moveTo>
                    <a:pt x="0" y="1308"/>
                  </a:moveTo>
                  <a:lnTo>
                    <a:pt x="266" y="1308"/>
                  </a:lnTo>
                  <a:lnTo>
                    <a:pt x="266" y="0"/>
                  </a:lnTo>
                </a:path>
              </a:pathLst>
            </a:custGeom>
            <a:ln w="3530">
              <a:solidFill>
                <a:srgbClr val="565659"/>
              </a:solidFill>
            </a:ln>
          </p:spPr>
          <p:txBody>
            <a:bodyPr wrap="square" lIns="0" tIns="0" rIns="0" bIns="0" rtlCol="0"/>
            <a:lstStyle/>
            <a:p/>
          </p:txBody>
        </p:sp>
        <p:sp>
          <p:nvSpPr>
            <p:cNvPr id="594" name="object 594" descr=""/>
            <p:cNvSpPr/>
            <p:nvPr/>
          </p:nvSpPr>
          <p:spPr>
            <a:xfrm>
              <a:off x="5103839" y="8461718"/>
              <a:ext cx="635" cy="1905"/>
            </a:xfrm>
            <a:custGeom>
              <a:avLst/>
              <a:gdLst/>
              <a:ahLst/>
              <a:cxnLst/>
              <a:rect l="l" t="t" r="r" b="b"/>
              <a:pathLst>
                <a:path w="635" h="1904">
                  <a:moveTo>
                    <a:pt x="0" y="1308"/>
                  </a:moveTo>
                  <a:lnTo>
                    <a:pt x="266" y="1308"/>
                  </a:lnTo>
                  <a:lnTo>
                    <a:pt x="0" y="0"/>
                  </a:lnTo>
                </a:path>
              </a:pathLst>
            </a:custGeom>
            <a:ln w="3530">
              <a:solidFill>
                <a:srgbClr val="565659"/>
              </a:solidFill>
            </a:ln>
          </p:spPr>
          <p:txBody>
            <a:bodyPr wrap="square" lIns="0" tIns="0" rIns="0" bIns="0" rtlCol="0"/>
            <a:lstStyle/>
            <a:p/>
          </p:txBody>
        </p:sp>
        <p:sp>
          <p:nvSpPr>
            <p:cNvPr id="595" name="object 595" descr=""/>
            <p:cNvSpPr/>
            <p:nvPr/>
          </p:nvSpPr>
          <p:spPr>
            <a:xfrm>
              <a:off x="5103058" y="8461718"/>
              <a:ext cx="635" cy="1905"/>
            </a:xfrm>
            <a:custGeom>
              <a:avLst/>
              <a:gdLst/>
              <a:ahLst/>
              <a:cxnLst/>
              <a:rect l="l" t="t" r="r" b="b"/>
              <a:pathLst>
                <a:path w="635" h="1904">
                  <a:moveTo>
                    <a:pt x="0" y="1308"/>
                  </a:moveTo>
                  <a:lnTo>
                    <a:pt x="266" y="1308"/>
                  </a:lnTo>
                  <a:lnTo>
                    <a:pt x="0" y="0"/>
                  </a:lnTo>
                </a:path>
              </a:pathLst>
            </a:custGeom>
            <a:ln w="3530">
              <a:solidFill>
                <a:srgbClr val="565659"/>
              </a:solidFill>
            </a:ln>
          </p:spPr>
          <p:txBody>
            <a:bodyPr wrap="square" lIns="0" tIns="0" rIns="0" bIns="0" rtlCol="0"/>
            <a:lstStyle/>
            <a:p/>
          </p:txBody>
        </p:sp>
        <p:sp>
          <p:nvSpPr>
            <p:cNvPr id="596" name="object 596" descr=""/>
            <p:cNvSpPr/>
            <p:nvPr/>
          </p:nvSpPr>
          <p:spPr>
            <a:xfrm>
              <a:off x="5102537" y="8461718"/>
              <a:ext cx="0" cy="1905"/>
            </a:xfrm>
            <a:custGeom>
              <a:avLst/>
              <a:gdLst/>
              <a:ahLst/>
              <a:cxnLst/>
              <a:rect l="l" t="t" r="r" b="b"/>
              <a:pathLst>
                <a:path w="0" h="1904">
                  <a:moveTo>
                    <a:pt x="0" y="1308"/>
                  </a:moveTo>
                  <a:lnTo>
                    <a:pt x="0" y="1308"/>
                  </a:lnTo>
                  <a:lnTo>
                    <a:pt x="0" y="0"/>
                  </a:lnTo>
                </a:path>
              </a:pathLst>
            </a:custGeom>
            <a:ln w="3530">
              <a:solidFill>
                <a:srgbClr val="565659"/>
              </a:solidFill>
            </a:ln>
          </p:spPr>
          <p:txBody>
            <a:bodyPr wrap="square" lIns="0" tIns="0" rIns="0" bIns="0" rtlCol="0"/>
            <a:lstStyle/>
            <a:p/>
          </p:txBody>
        </p:sp>
        <p:sp>
          <p:nvSpPr>
            <p:cNvPr id="597" name="object 597" descr=""/>
            <p:cNvSpPr/>
            <p:nvPr/>
          </p:nvSpPr>
          <p:spPr>
            <a:xfrm>
              <a:off x="5102016" y="8461718"/>
              <a:ext cx="0" cy="1905"/>
            </a:xfrm>
            <a:custGeom>
              <a:avLst/>
              <a:gdLst/>
              <a:ahLst/>
              <a:cxnLst/>
              <a:rect l="l" t="t" r="r" b="b"/>
              <a:pathLst>
                <a:path w="0" h="1904">
                  <a:moveTo>
                    <a:pt x="0" y="1308"/>
                  </a:moveTo>
                  <a:lnTo>
                    <a:pt x="0" y="1308"/>
                  </a:lnTo>
                  <a:lnTo>
                    <a:pt x="0" y="0"/>
                  </a:lnTo>
                </a:path>
              </a:pathLst>
            </a:custGeom>
            <a:ln w="3530">
              <a:solidFill>
                <a:srgbClr val="565659"/>
              </a:solidFill>
            </a:ln>
          </p:spPr>
          <p:txBody>
            <a:bodyPr wrap="square" lIns="0" tIns="0" rIns="0" bIns="0" rtlCol="0"/>
            <a:lstStyle/>
            <a:p/>
          </p:txBody>
        </p:sp>
        <p:sp>
          <p:nvSpPr>
            <p:cNvPr id="598" name="object 598" descr=""/>
            <p:cNvSpPr/>
            <p:nvPr/>
          </p:nvSpPr>
          <p:spPr>
            <a:xfrm>
              <a:off x="5101769" y="8461718"/>
              <a:ext cx="0" cy="1905"/>
            </a:xfrm>
            <a:custGeom>
              <a:avLst/>
              <a:gdLst/>
              <a:ahLst/>
              <a:cxnLst/>
              <a:rect l="l" t="t" r="r" b="b"/>
              <a:pathLst>
                <a:path w="0" h="1904">
                  <a:moveTo>
                    <a:pt x="0" y="1308"/>
                  </a:moveTo>
                  <a:lnTo>
                    <a:pt x="0" y="1308"/>
                  </a:lnTo>
                  <a:lnTo>
                    <a:pt x="0" y="0"/>
                  </a:lnTo>
                </a:path>
              </a:pathLst>
            </a:custGeom>
            <a:ln w="3530">
              <a:solidFill>
                <a:srgbClr val="565659"/>
              </a:solidFill>
            </a:ln>
          </p:spPr>
          <p:txBody>
            <a:bodyPr wrap="square" lIns="0" tIns="0" rIns="0" bIns="0" rtlCol="0"/>
            <a:lstStyle/>
            <a:p/>
          </p:txBody>
        </p:sp>
        <p:sp>
          <p:nvSpPr>
            <p:cNvPr id="599" name="object 599" descr=""/>
            <p:cNvSpPr/>
            <p:nvPr/>
          </p:nvSpPr>
          <p:spPr>
            <a:xfrm>
              <a:off x="5110827" y="8461724"/>
              <a:ext cx="635" cy="1905"/>
            </a:xfrm>
            <a:custGeom>
              <a:avLst/>
              <a:gdLst/>
              <a:ahLst/>
              <a:cxnLst/>
              <a:rect l="l" t="t" r="r" b="b"/>
              <a:pathLst>
                <a:path w="635" h="1904">
                  <a:moveTo>
                    <a:pt x="266" y="0"/>
                  </a:moveTo>
                  <a:lnTo>
                    <a:pt x="0" y="1308"/>
                  </a:lnTo>
                  <a:lnTo>
                    <a:pt x="266" y="1308"/>
                  </a:lnTo>
                  <a:lnTo>
                    <a:pt x="266" y="0"/>
                  </a:lnTo>
                </a:path>
              </a:pathLst>
            </a:custGeom>
            <a:ln w="3530">
              <a:solidFill>
                <a:srgbClr val="565659"/>
              </a:solidFill>
            </a:ln>
          </p:spPr>
          <p:txBody>
            <a:bodyPr wrap="square" lIns="0" tIns="0" rIns="0" bIns="0" rtlCol="0"/>
            <a:lstStyle/>
            <a:p/>
          </p:txBody>
        </p:sp>
        <p:sp>
          <p:nvSpPr>
            <p:cNvPr id="600" name="object 600" descr=""/>
            <p:cNvSpPr/>
            <p:nvPr/>
          </p:nvSpPr>
          <p:spPr>
            <a:xfrm>
              <a:off x="5109068" y="846126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601" name="object 601" descr=""/>
            <p:cNvSpPr/>
            <p:nvPr/>
          </p:nvSpPr>
          <p:spPr>
            <a:xfrm>
              <a:off x="5110573" y="8461718"/>
              <a:ext cx="0" cy="1905"/>
            </a:xfrm>
            <a:custGeom>
              <a:avLst/>
              <a:gdLst/>
              <a:ahLst/>
              <a:cxnLst/>
              <a:rect l="l" t="t" r="r" b="b"/>
              <a:pathLst>
                <a:path w="0" h="1904">
                  <a:moveTo>
                    <a:pt x="0" y="1308"/>
                  </a:moveTo>
                  <a:lnTo>
                    <a:pt x="0" y="1308"/>
                  </a:lnTo>
                  <a:lnTo>
                    <a:pt x="0" y="0"/>
                  </a:lnTo>
                </a:path>
              </a:pathLst>
            </a:custGeom>
            <a:ln w="3530">
              <a:solidFill>
                <a:srgbClr val="565659"/>
              </a:solidFill>
            </a:ln>
          </p:spPr>
          <p:txBody>
            <a:bodyPr wrap="square" lIns="0" tIns="0" rIns="0" bIns="0" rtlCol="0"/>
            <a:lstStyle/>
            <a:p/>
          </p:txBody>
        </p:sp>
        <p:sp>
          <p:nvSpPr>
            <p:cNvPr id="602" name="object 602" descr=""/>
            <p:cNvSpPr/>
            <p:nvPr/>
          </p:nvSpPr>
          <p:spPr>
            <a:xfrm>
              <a:off x="5110053" y="8461718"/>
              <a:ext cx="0" cy="1905"/>
            </a:xfrm>
            <a:custGeom>
              <a:avLst/>
              <a:gdLst/>
              <a:ahLst/>
              <a:cxnLst/>
              <a:rect l="l" t="t" r="r" b="b"/>
              <a:pathLst>
                <a:path w="0" h="1904">
                  <a:moveTo>
                    <a:pt x="0" y="1308"/>
                  </a:moveTo>
                  <a:lnTo>
                    <a:pt x="0" y="1308"/>
                  </a:lnTo>
                  <a:lnTo>
                    <a:pt x="0" y="0"/>
                  </a:lnTo>
                </a:path>
              </a:pathLst>
            </a:custGeom>
            <a:ln w="3530">
              <a:solidFill>
                <a:srgbClr val="565659"/>
              </a:solidFill>
            </a:ln>
          </p:spPr>
          <p:txBody>
            <a:bodyPr wrap="square" lIns="0" tIns="0" rIns="0" bIns="0" rtlCol="0"/>
            <a:lstStyle/>
            <a:p/>
          </p:txBody>
        </p:sp>
        <p:sp>
          <p:nvSpPr>
            <p:cNvPr id="603" name="object 603" descr=""/>
            <p:cNvSpPr/>
            <p:nvPr/>
          </p:nvSpPr>
          <p:spPr>
            <a:xfrm>
              <a:off x="5109272" y="8461718"/>
              <a:ext cx="635" cy="1905"/>
            </a:xfrm>
            <a:custGeom>
              <a:avLst/>
              <a:gdLst/>
              <a:ahLst/>
              <a:cxnLst/>
              <a:rect l="l" t="t" r="r" b="b"/>
              <a:pathLst>
                <a:path w="635" h="1904">
                  <a:moveTo>
                    <a:pt x="0" y="1308"/>
                  </a:moveTo>
                  <a:lnTo>
                    <a:pt x="0" y="1308"/>
                  </a:lnTo>
                  <a:lnTo>
                    <a:pt x="266" y="0"/>
                  </a:lnTo>
                </a:path>
              </a:pathLst>
            </a:custGeom>
            <a:ln w="3530">
              <a:solidFill>
                <a:srgbClr val="565659"/>
              </a:solidFill>
            </a:ln>
          </p:spPr>
          <p:txBody>
            <a:bodyPr wrap="square" lIns="0" tIns="0" rIns="0" bIns="0" rtlCol="0"/>
            <a:lstStyle/>
            <a:p/>
          </p:txBody>
        </p:sp>
        <p:sp>
          <p:nvSpPr>
            <p:cNvPr id="604" name="object 604" descr=""/>
            <p:cNvSpPr/>
            <p:nvPr/>
          </p:nvSpPr>
          <p:spPr>
            <a:xfrm>
              <a:off x="5108502" y="8461718"/>
              <a:ext cx="635" cy="1905"/>
            </a:xfrm>
            <a:custGeom>
              <a:avLst/>
              <a:gdLst/>
              <a:ahLst/>
              <a:cxnLst/>
              <a:rect l="l" t="t" r="r" b="b"/>
              <a:pathLst>
                <a:path w="635" h="1904">
                  <a:moveTo>
                    <a:pt x="0" y="1308"/>
                  </a:moveTo>
                  <a:lnTo>
                    <a:pt x="0" y="1308"/>
                  </a:lnTo>
                  <a:lnTo>
                    <a:pt x="266" y="0"/>
                  </a:lnTo>
                </a:path>
              </a:pathLst>
            </a:custGeom>
            <a:ln w="3530">
              <a:solidFill>
                <a:srgbClr val="565659"/>
              </a:solidFill>
            </a:ln>
          </p:spPr>
          <p:txBody>
            <a:bodyPr wrap="square" lIns="0" tIns="0" rIns="0" bIns="0" rtlCol="0"/>
            <a:lstStyle/>
            <a:p/>
          </p:txBody>
        </p:sp>
        <p:sp>
          <p:nvSpPr>
            <p:cNvPr id="605" name="object 605" descr=""/>
            <p:cNvSpPr/>
            <p:nvPr/>
          </p:nvSpPr>
          <p:spPr>
            <a:xfrm>
              <a:off x="5107461" y="8461718"/>
              <a:ext cx="635" cy="1905"/>
            </a:xfrm>
            <a:custGeom>
              <a:avLst/>
              <a:gdLst/>
              <a:ahLst/>
              <a:cxnLst/>
              <a:rect l="l" t="t" r="r" b="b"/>
              <a:pathLst>
                <a:path w="635" h="1904">
                  <a:moveTo>
                    <a:pt x="0" y="1308"/>
                  </a:moveTo>
                  <a:lnTo>
                    <a:pt x="266" y="1308"/>
                  </a:lnTo>
                  <a:lnTo>
                    <a:pt x="266" y="0"/>
                  </a:lnTo>
                </a:path>
              </a:pathLst>
            </a:custGeom>
            <a:ln w="3530">
              <a:solidFill>
                <a:srgbClr val="565659"/>
              </a:solidFill>
            </a:ln>
          </p:spPr>
          <p:txBody>
            <a:bodyPr wrap="square" lIns="0" tIns="0" rIns="0" bIns="0" rtlCol="0"/>
            <a:lstStyle/>
            <a:p/>
          </p:txBody>
        </p:sp>
        <p:sp>
          <p:nvSpPr>
            <p:cNvPr id="606" name="object 606" descr=""/>
            <p:cNvSpPr/>
            <p:nvPr/>
          </p:nvSpPr>
          <p:spPr>
            <a:xfrm>
              <a:off x="5106680" y="8461718"/>
              <a:ext cx="0" cy="1905"/>
            </a:xfrm>
            <a:custGeom>
              <a:avLst/>
              <a:gdLst/>
              <a:ahLst/>
              <a:cxnLst/>
              <a:rect l="l" t="t" r="r" b="b"/>
              <a:pathLst>
                <a:path w="0" h="1904">
                  <a:moveTo>
                    <a:pt x="0" y="1308"/>
                  </a:moveTo>
                  <a:lnTo>
                    <a:pt x="0" y="1308"/>
                  </a:lnTo>
                  <a:lnTo>
                    <a:pt x="0" y="0"/>
                  </a:lnTo>
                </a:path>
              </a:pathLst>
            </a:custGeom>
            <a:ln w="3530">
              <a:solidFill>
                <a:srgbClr val="565659"/>
              </a:solidFill>
            </a:ln>
          </p:spPr>
          <p:txBody>
            <a:bodyPr wrap="square" lIns="0" tIns="0" rIns="0" bIns="0" rtlCol="0"/>
            <a:lstStyle/>
            <a:p/>
          </p:txBody>
        </p:sp>
        <p:sp>
          <p:nvSpPr>
            <p:cNvPr id="607" name="object 607" descr=""/>
            <p:cNvSpPr/>
            <p:nvPr/>
          </p:nvSpPr>
          <p:spPr>
            <a:xfrm>
              <a:off x="5105650" y="8461718"/>
              <a:ext cx="635" cy="1905"/>
            </a:xfrm>
            <a:custGeom>
              <a:avLst/>
              <a:gdLst/>
              <a:ahLst/>
              <a:cxnLst/>
              <a:rect l="l" t="t" r="r" b="b"/>
              <a:pathLst>
                <a:path w="635" h="1904">
                  <a:moveTo>
                    <a:pt x="0" y="1308"/>
                  </a:moveTo>
                  <a:lnTo>
                    <a:pt x="266" y="1308"/>
                  </a:lnTo>
                  <a:lnTo>
                    <a:pt x="0" y="0"/>
                  </a:lnTo>
                </a:path>
              </a:pathLst>
            </a:custGeom>
            <a:ln w="3530">
              <a:solidFill>
                <a:srgbClr val="565659"/>
              </a:solidFill>
            </a:ln>
          </p:spPr>
          <p:txBody>
            <a:bodyPr wrap="square" lIns="0" tIns="0" rIns="0" bIns="0" rtlCol="0"/>
            <a:lstStyle/>
            <a:p/>
          </p:txBody>
        </p:sp>
        <p:sp>
          <p:nvSpPr>
            <p:cNvPr id="608" name="object 608" descr=""/>
            <p:cNvSpPr/>
            <p:nvPr/>
          </p:nvSpPr>
          <p:spPr>
            <a:xfrm>
              <a:off x="4996866" y="8293633"/>
              <a:ext cx="168275" cy="15875"/>
            </a:xfrm>
            <a:custGeom>
              <a:avLst/>
              <a:gdLst/>
              <a:ahLst/>
              <a:cxnLst/>
              <a:rect l="l" t="t" r="r" b="b"/>
              <a:pathLst>
                <a:path w="168275" h="15875">
                  <a:moveTo>
                    <a:pt x="3530" y="13944"/>
                  </a:moveTo>
                  <a:lnTo>
                    <a:pt x="3022" y="12700"/>
                  </a:lnTo>
                  <a:lnTo>
                    <a:pt x="1765" y="12179"/>
                  </a:lnTo>
                  <a:lnTo>
                    <a:pt x="520" y="12700"/>
                  </a:lnTo>
                  <a:lnTo>
                    <a:pt x="0" y="13944"/>
                  </a:lnTo>
                  <a:lnTo>
                    <a:pt x="520" y="15201"/>
                  </a:lnTo>
                  <a:lnTo>
                    <a:pt x="1765" y="15709"/>
                  </a:lnTo>
                  <a:lnTo>
                    <a:pt x="3022" y="15201"/>
                  </a:lnTo>
                  <a:lnTo>
                    <a:pt x="3530" y="13944"/>
                  </a:lnTo>
                  <a:close/>
                </a:path>
                <a:path w="168275" h="15875">
                  <a:moveTo>
                    <a:pt x="167805" y="1765"/>
                  </a:moveTo>
                  <a:lnTo>
                    <a:pt x="167284" y="520"/>
                  </a:lnTo>
                  <a:lnTo>
                    <a:pt x="166039" y="0"/>
                  </a:lnTo>
                  <a:lnTo>
                    <a:pt x="164795" y="520"/>
                  </a:lnTo>
                  <a:lnTo>
                    <a:pt x="164274" y="1765"/>
                  </a:lnTo>
                  <a:lnTo>
                    <a:pt x="164795" y="3022"/>
                  </a:lnTo>
                  <a:lnTo>
                    <a:pt x="166039" y="3530"/>
                  </a:lnTo>
                  <a:lnTo>
                    <a:pt x="167284" y="3022"/>
                  </a:lnTo>
                  <a:lnTo>
                    <a:pt x="167805" y="1765"/>
                  </a:lnTo>
                  <a:close/>
                </a:path>
              </a:pathLst>
            </a:custGeom>
            <a:solidFill>
              <a:srgbClr val="565659"/>
            </a:solidFill>
          </p:spPr>
          <p:txBody>
            <a:bodyPr wrap="square" lIns="0" tIns="0" rIns="0" bIns="0" rtlCol="0"/>
            <a:lstStyle/>
            <a:p/>
          </p:txBody>
        </p:sp>
        <p:sp>
          <p:nvSpPr>
            <p:cNvPr id="609" name="object 609" descr=""/>
            <p:cNvSpPr/>
            <p:nvPr/>
          </p:nvSpPr>
          <p:spPr>
            <a:xfrm>
              <a:off x="5015224" y="8236318"/>
              <a:ext cx="1905" cy="1905"/>
            </a:xfrm>
            <a:custGeom>
              <a:avLst/>
              <a:gdLst/>
              <a:ahLst/>
              <a:cxnLst/>
              <a:rect l="l" t="t" r="r" b="b"/>
              <a:pathLst>
                <a:path w="1904" h="1904">
                  <a:moveTo>
                    <a:pt x="0" y="1308"/>
                  </a:moveTo>
                  <a:lnTo>
                    <a:pt x="266" y="1308"/>
                  </a:lnTo>
                  <a:lnTo>
                    <a:pt x="787" y="787"/>
                  </a:lnTo>
                  <a:lnTo>
                    <a:pt x="1828" y="0"/>
                  </a:lnTo>
                </a:path>
              </a:pathLst>
            </a:custGeom>
            <a:ln w="3530">
              <a:solidFill>
                <a:srgbClr val="565659"/>
              </a:solidFill>
            </a:ln>
          </p:spPr>
          <p:txBody>
            <a:bodyPr wrap="square" lIns="0" tIns="0" rIns="0" bIns="0" rtlCol="0"/>
            <a:lstStyle/>
            <a:p/>
          </p:txBody>
        </p:sp>
        <p:sp>
          <p:nvSpPr>
            <p:cNvPr id="610" name="object 610" descr=""/>
            <p:cNvSpPr/>
            <p:nvPr/>
          </p:nvSpPr>
          <p:spPr>
            <a:xfrm>
              <a:off x="5015219" y="8325441"/>
              <a:ext cx="1905" cy="1905"/>
            </a:xfrm>
            <a:custGeom>
              <a:avLst/>
              <a:gdLst/>
              <a:ahLst/>
              <a:cxnLst/>
              <a:rect l="l" t="t" r="r" b="b"/>
              <a:pathLst>
                <a:path w="1904" h="1904">
                  <a:moveTo>
                    <a:pt x="1828" y="1308"/>
                  </a:moveTo>
                  <a:lnTo>
                    <a:pt x="787" y="520"/>
                  </a:lnTo>
                  <a:lnTo>
                    <a:pt x="266" y="0"/>
                  </a:lnTo>
                  <a:lnTo>
                    <a:pt x="0" y="0"/>
                  </a:lnTo>
                </a:path>
              </a:pathLst>
            </a:custGeom>
            <a:ln w="3530">
              <a:solidFill>
                <a:srgbClr val="565659"/>
              </a:solidFill>
            </a:ln>
          </p:spPr>
          <p:txBody>
            <a:bodyPr wrap="square" lIns="0" tIns="0" rIns="0" bIns="0" rtlCol="0"/>
            <a:lstStyle/>
            <a:p/>
          </p:txBody>
        </p:sp>
        <p:sp>
          <p:nvSpPr>
            <p:cNvPr id="611" name="object 611" descr=""/>
            <p:cNvSpPr/>
            <p:nvPr/>
          </p:nvSpPr>
          <p:spPr>
            <a:xfrm>
              <a:off x="4989316" y="8249545"/>
              <a:ext cx="1905" cy="0"/>
            </a:xfrm>
            <a:custGeom>
              <a:avLst/>
              <a:gdLst/>
              <a:ahLst/>
              <a:cxnLst/>
              <a:rect l="l" t="t" r="r" b="b"/>
              <a:pathLst>
                <a:path w="1904" h="0">
                  <a:moveTo>
                    <a:pt x="0" y="0"/>
                  </a:moveTo>
                  <a:lnTo>
                    <a:pt x="266" y="0"/>
                  </a:lnTo>
                  <a:lnTo>
                    <a:pt x="787" y="0"/>
                  </a:lnTo>
                  <a:lnTo>
                    <a:pt x="1562" y="0"/>
                  </a:lnTo>
                  <a:lnTo>
                    <a:pt x="1828" y="0"/>
                  </a:lnTo>
                </a:path>
              </a:pathLst>
            </a:custGeom>
            <a:ln w="3530">
              <a:solidFill>
                <a:srgbClr val="565659"/>
              </a:solidFill>
            </a:ln>
          </p:spPr>
          <p:txBody>
            <a:bodyPr wrap="square" lIns="0" tIns="0" rIns="0" bIns="0" rtlCol="0"/>
            <a:lstStyle/>
            <a:p/>
          </p:txBody>
        </p:sp>
        <p:sp>
          <p:nvSpPr>
            <p:cNvPr id="612" name="object 612" descr=""/>
            <p:cNvSpPr/>
            <p:nvPr/>
          </p:nvSpPr>
          <p:spPr>
            <a:xfrm>
              <a:off x="4985955" y="8282696"/>
              <a:ext cx="5715" cy="0"/>
            </a:xfrm>
            <a:custGeom>
              <a:avLst/>
              <a:gdLst/>
              <a:ahLst/>
              <a:cxnLst/>
              <a:rect l="l" t="t" r="r" b="b"/>
              <a:pathLst>
                <a:path w="5714" h="0">
                  <a:moveTo>
                    <a:pt x="0" y="0"/>
                  </a:moveTo>
                  <a:lnTo>
                    <a:pt x="5689" y="0"/>
                  </a:lnTo>
                </a:path>
              </a:pathLst>
            </a:custGeom>
            <a:ln w="3530">
              <a:solidFill>
                <a:srgbClr val="565659"/>
              </a:solidFill>
            </a:ln>
          </p:spPr>
          <p:txBody>
            <a:bodyPr wrap="square" lIns="0" tIns="0" rIns="0" bIns="0" rtlCol="0"/>
            <a:lstStyle/>
            <a:p/>
          </p:txBody>
        </p:sp>
        <p:sp>
          <p:nvSpPr>
            <p:cNvPr id="613" name="object 613" descr=""/>
            <p:cNvSpPr/>
            <p:nvPr/>
          </p:nvSpPr>
          <p:spPr>
            <a:xfrm>
              <a:off x="4985959" y="8249793"/>
              <a:ext cx="5715" cy="0"/>
            </a:xfrm>
            <a:custGeom>
              <a:avLst/>
              <a:gdLst/>
              <a:ahLst/>
              <a:cxnLst/>
              <a:rect l="l" t="t" r="r" b="b"/>
              <a:pathLst>
                <a:path w="5714" h="0">
                  <a:moveTo>
                    <a:pt x="5689" y="0"/>
                  </a:moveTo>
                  <a:lnTo>
                    <a:pt x="0" y="0"/>
                  </a:lnTo>
                </a:path>
              </a:pathLst>
            </a:custGeom>
            <a:ln w="3530">
              <a:solidFill>
                <a:srgbClr val="565659"/>
              </a:solidFill>
            </a:ln>
          </p:spPr>
          <p:txBody>
            <a:bodyPr wrap="square" lIns="0" tIns="0" rIns="0" bIns="0" rtlCol="0"/>
            <a:lstStyle/>
            <a:p/>
          </p:txBody>
        </p:sp>
        <p:sp>
          <p:nvSpPr>
            <p:cNvPr id="614" name="object 614" descr=""/>
            <p:cNvSpPr/>
            <p:nvPr/>
          </p:nvSpPr>
          <p:spPr>
            <a:xfrm>
              <a:off x="4985688" y="8249793"/>
              <a:ext cx="635" cy="635"/>
            </a:xfrm>
            <a:custGeom>
              <a:avLst/>
              <a:gdLst/>
              <a:ahLst/>
              <a:cxnLst/>
              <a:rect l="l" t="t" r="r" b="b"/>
              <a:pathLst>
                <a:path w="635" h="634">
                  <a:moveTo>
                    <a:pt x="266" y="0"/>
                  </a:moveTo>
                  <a:lnTo>
                    <a:pt x="0" y="520"/>
                  </a:lnTo>
                  <a:lnTo>
                    <a:pt x="0" y="266"/>
                  </a:lnTo>
                </a:path>
              </a:pathLst>
            </a:custGeom>
            <a:ln w="3530">
              <a:solidFill>
                <a:srgbClr val="565659"/>
              </a:solidFill>
            </a:ln>
          </p:spPr>
          <p:txBody>
            <a:bodyPr wrap="square" lIns="0" tIns="0" rIns="0" bIns="0" rtlCol="0"/>
            <a:lstStyle/>
            <a:p/>
          </p:txBody>
        </p:sp>
        <p:sp>
          <p:nvSpPr>
            <p:cNvPr id="615" name="object 615" descr=""/>
            <p:cNvSpPr/>
            <p:nvPr/>
          </p:nvSpPr>
          <p:spPr>
            <a:xfrm>
              <a:off x="4985694" y="8282448"/>
              <a:ext cx="635" cy="635"/>
            </a:xfrm>
            <a:custGeom>
              <a:avLst/>
              <a:gdLst/>
              <a:ahLst/>
              <a:cxnLst/>
              <a:rect l="l" t="t" r="r" b="b"/>
              <a:pathLst>
                <a:path w="635" h="634">
                  <a:moveTo>
                    <a:pt x="0" y="0"/>
                  </a:moveTo>
                  <a:lnTo>
                    <a:pt x="0" y="0"/>
                  </a:lnTo>
                  <a:lnTo>
                    <a:pt x="266" y="254"/>
                  </a:lnTo>
                </a:path>
              </a:pathLst>
            </a:custGeom>
            <a:ln w="3530">
              <a:solidFill>
                <a:srgbClr val="565659"/>
              </a:solidFill>
            </a:ln>
          </p:spPr>
          <p:txBody>
            <a:bodyPr wrap="square" lIns="0" tIns="0" rIns="0" bIns="0" rtlCol="0"/>
            <a:lstStyle/>
            <a:p/>
          </p:txBody>
        </p:sp>
        <p:sp>
          <p:nvSpPr>
            <p:cNvPr id="616" name="object 616" descr=""/>
            <p:cNvSpPr/>
            <p:nvPr/>
          </p:nvSpPr>
          <p:spPr>
            <a:xfrm>
              <a:off x="4985694" y="8250053"/>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617" name="object 617" descr=""/>
            <p:cNvSpPr/>
            <p:nvPr/>
          </p:nvSpPr>
          <p:spPr>
            <a:xfrm>
              <a:off x="4983929" y="828068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618" name="object 618" descr=""/>
            <p:cNvSpPr/>
            <p:nvPr/>
          </p:nvSpPr>
          <p:spPr>
            <a:xfrm>
              <a:off x="4985434" y="8281667"/>
              <a:ext cx="6985" cy="635"/>
            </a:xfrm>
            <a:custGeom>
              <a:avLst/>
              <a:gdLst/>
              <a:ahLst/>
              <a:cxnLst/>
              <a:rect l="l" t="t" r="r" b="b"/>
              <a:pathLst>
                <a:path w="6985" h="634">
                  <a:moveTo>
                    <a:pt x="0" y="0"/>
                  </a:moveTo>
                  <a:lnTo>
                    <a:pt x="0" y="266"/>
                  </a:lnTo>
                  <a:lnTo>
                    <a:pt x="6731" y="266"/>
                  </a:lnTo>
                </a:path>
              </a:pathLst>
            </a:custGeom>
            <a:ln w="3530">
              <a:solidFill>
                <a:srgbClr val="565659"/>
              </a:solidFill>
            </a:ln>
          </p:spPr>
          <p:txBody>
            <a:bodyPr wrap="square" lIns="0" tIns="0" rIns="0" bIns="0" rtlCol="0"/>
            <a:lstStyle/>
            <a:p/>
          </p:txBody>
        </p:sp>
        <p:sp>
          <p:nvSpPr>
            <p:cNvPr id="619" name="object 619" descr=""/>
            <p:cNvSpPr/>
            <p:nvPr/>
          </p:nvSpPr>
          <p:spPr>
            <a:xfrm>
              <a:off x="4985434" y="8250834"/>
              <a:ext cx="6985" cy="0"/>
            </a:xfrm>
            <a:custGeom>
              <a:avLst/>
              <a:gdLst/>
              <a:ahLst/>
              <a:cxnLst/>
              <a:rect l="l" t="t" r="r" b="b"/>
              <a:pathLst>
                <a:path w="6985" h="0">
                  <a:moveTo>
                    <a:pt x="0" y="0"/>
                  </a:moveTo>
                  <a:lnTo>
                    <a:pt x="0" y="0"/>
                  </a:lnTo>
                  <a:lnTo>
                    <a:pt x="6731" y="0"/>
                  </a:lnTo>
                </a:path>
              </a:pathLst>
            </a:custGeom>
            <a:ln w="3530">
              <a:solidFill>
                <a:srgbClr val="565659"/>
              </a:solidFill>
            </a:ln>
          </p:spPr>
          <p:txBody>
            <a:bodyPr wrap="square" lIns="0" tIns="0" rIns="0" bIns="0" rtlCol="0"/>
            <a:lstStyle/>
            <a:p/>
          </p:txBody>
        </p:sp>
        <p:sp>
          <p:nvSpPr>
            <p:cNvPr id="620" name="object 620" descr=""/>
            <p:cNvSpPr/>
            <p:nvPr/>
          </p:nvSpPr>
          <p:spPr>
            <a:xfrm>
              <a:off x="4983669" y="827990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621" name="object 621" descr=""/>
            <p:cNvSpPr/>
            <p:nvPr/>
          </p:nvSpPr>
          <p:spPr>
            <a:xfrm>
              <a:off x="4985434" y="8250828"/>
              <a:ext cx="0" cy="635"/>
            </a:xfrm>
            <a:custGeom>
              <a:avLst/>
              <a:gdLst/>
              <a:ahLst/>
              <a:cxnLst/>
              <a:rect l="l" t="t" r="r" b="b"/>
              <a:pathLst>
                <a:path w="0" h="634">
                  <a:moveTo>
                    <a:pt x="0" y="266"/>
                  </a:moveTo>
                  <a:lnTo>
                    <a:pt x="0" y="0"/>
                  </a:lnTo>
                  <a:lnTo>
                    <a:pt x="0" y="266"/>
                  </a:lnTo>
                </a:path>
              </a:pathLst>
            </a:custGeom>
            <a:ln w="3530">
              <a:solidFill>
                <a:srgbClr val="565659"/>
              </a:solidFill>
            </a:ln>
          </p:spPr>
          <p:txBody>
            <a:bodyPr wrap="square" lIns="0" tIns="0" rIns="0" bIns="0" rtlCol="0"/>
            <a:lstStyle/>
            <a:p/>
          </p:txBody>
        </p:sp>
        <p:sp>
          <p:nvSpPr>
            <p:cNvPr id="622" name="object 622" descr=""/>
            <p:cNvSpPr/>
            <p:nvPr/>
          </p:nvSpPr>
          <p:spPr>
            <a:xfrm>
              <a:off x="4985434" y="828140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623" name="object 623" descr=""/>
            <p:cNvSpPr/>
            <p:nvPr/>
          </p:nvSpPr>
          <p:spPr>
            <a:xfrm>
              <a:off x="4985431" y="8281145"/>
              <a:ext cx="7620" cy="0"/>
            </a:xfrm>
            <a:custGeom>
              <a:avLst/>
              <a:gdLst/>
              <a:ahLst/>
              <a:cxnLst/>
              <a:rect l="l" t="t" r="r" b="b"/>
              <a:pathLst>
                <a:path w="7620" h="0">
                  <a:moveTo>
                    <a:pt x="6997" y="0"/>
                  </a:moveTo>
                  <a:lnTo>
                    <a:pt x="0" y="0"/>
                  </a:lnTo>
                </a:path>
              </a:pathLst>
            </a:custGeom>
            <a:ln w="3530">
              <a:solidFill>
                <a:srgbClr val="565659"/>
              </a:solidFill>
            </a:ln>
          </p:spPr>
          <p:txBody>
            <a:bodyPr wrap="square" lIns="0" tIns="0" rIns="0" bIns="0" rtlCol="0"/>
            <a:lstStyle/>
            <a:p/>
          </p:txBody>
        </p:sp>
        <p:sp>
          <p:nvSpPr>
            <p:cNvPr id="624" name="object 624" descr=""/>
            <p:cNvSpPr/>
            <p:nvPr/>
          </p:nvSpPr>
          <p:spPr>
            <a:xfrm>
              <a:off x="4985434" y="8251615"/>
              <a:ext cx="7620" cy="0"/>
            </a:xfrm>
            <a:custGeom>
              <a:avLst/>
              <a:gdLst/>
              <a:ahLst/>
              <a:cxnLst/>
              <a:rect l="l" t="t" r="r" b="b"/>
              <a:pathLst>
                <a:path w="7620" h="0">
                  <a:moveTo>
                    <a:pt x="0" y="0"/>
                  </a:moveTo>
                  <a:lnTo>
                    <a:pt x="6997" y="0"/>
                  </a:lnTo>
                </a:path>
              </a:pathLst>
            </a:custGeom>
            <a:ln w="3530">
              <a:solidFill>
                <a:srgbClr val="565659"/>
              </a:solidFill>
            </a:ln>
          </p:spPr>
          <p:txBody>
            <a:bodyPr wrap="square" lIns="0" tIns="0" rIns="0" bIns="0" rtlCol="0"/>
            <a:lstStyle/>
            <a:p/>
          </p:txBody>
        </p:sp>
        <p:sp>
          <p:nvSpPr>
            <p:cNvPr id="625" name="object 625" descr=""/>
            <p:cNvSpPr/>
            <p:nvPr/>
          </p:nvSpPr>
          <p:spPr>
            <a:xfrm>
              <a:off x="4985438" y="8280364"/>
              <a:ext cx="7620" cy="0"/>
            </a:xfrm>
            <a:custGeom>
              <a:avLst/>
              <a:gdLst/>
              <a:ahLst/>
              <a:cxnLst/>
              <a:rect l="l" t="t" r="r" b="b"/>
              <a:pathLst>
                <a:path w="7620" h="0">
                  <a:moveTo>
                    <a:pt x="7251" y="0"/>
                  </a:moveTo>
                  <a:lnTo>
                    <a:pt x="0" y="0"/>
                  </a:lnTo>
                </a:path>
              </a:pathLst>
            </a:custGeom>
            <a:ln w="3530">
              <a:solidFill>
                <a:srgbClr val="565659"/>
              </a:solidFill>
            </a:ln>
          </p:spPr>
          <p:txBody>
            <a:bodyPr wrap="square" lIns="0" tIns="0" rIns="0" bIns="0" rtlCol="0"/>
            <a:lstStyle/>
            <a:p/>
          </p:txBody>
        </p:sp>
        <p:sp>
          <p:nvSpPr>
            <p:cNvPr id="626" name="object 626" descr=""/>
            <p:cNvSpPr/>
            <p:nvPr/>
          </p:nvSpPr>
          <p:spPr>
            <a:xfrm>
              <a:off x="4985434" y="8252385"/>
              <a:ext cx="7620" cy="0"/>
            </a:xfrm>
            <a:custGeom>
              <a:avLst/>
              <a:gdLst/>
              <a:ahLst/>
              <a:cxnLst/>
              <a:rect l="l" t="t" r="r" b="b"/>
              <a:pathLst>
                <a:path w="7620" h="0">
                  <a:moveTo>
                    <a:pt x="0" y="0"/>
                  </a:moveTo>
                  <a:lnTo>
                    <a:pt x="7251" y="0"/>
                  </a:lnTo>
                </a:path>
              </a:pathLst>
            </a:custGeom>
            <a:ln w="3530">
              <a:solidFill>
                <a:srgbClr val="565659"/>
              </a:solidFill>
            </a:ln>
          </p:spPr>
          <p:txBody>
            <a:bodyPr wrap="square" lIns="0" tIns="0" rIns="0" bIns="0" rtlCol="0"/>
            <a:lstStyle/>
            <a:p/>
          </p:txBody>
        </p:sp>
        <p:sp>
          <p:nvSpPr>
            <p:cNvPr id="627" name="object 627" descr=""/>
            <p:cNvSpPr/>
            <p:nvPr/>
          </p:nvSpPr>
          <p:spPr>
            <a:xfrm>
              <a:off x="4992169" y="8279591"/>
              <a:ext cx="635" cy="2540"/>
            </a:xfrm>
            <a:custGeom>
              <a:avLst/>
              <a:gdLst/>
              <a:ahLst/>
              <a:cxnLst/>
              <a:rect l="l" t="t" r="r" b="b"/>
              <a:pathLst>
                <a:path w="635" h="2540">
                  <a:moveTo>
                    <a:pt x="0" y="2336"/>
                  </a:moveTo>
                  <a:lnTo>
                    <a:pt x="0" y="2070"/>
                  </a:lnTo>
                  <a:lnTo>
                    <a:pt x="0" y="1816"/>
                  </a:lnTo>
                  <a:lnTo>
                    <a:pt x="266" y="1549"/>
                  </a:lnTo>
                  <a:lnTo>
                    <a:pt x="266" y="1295"/>
                  </a:lnTo>
                  <a:lnTo>
                    <a:pt x="266" y="1028"/>
                  </a:lnTo>
                  <a:lnTo>
                    <a:pt x="520" y="774"/>
                  </a:lnTo>
                  <a:lnTo>
                    <a:pt x="520" y="520"/>
                  </a:lnTo>
                  <a:lnTo>
                    <a:pt x="266" y="520"/>
                  </a:lnTo>
                  <a:lnTo>
                    <a:pt x="520" y="0"/>
                  </a:lnTo>
                </a:path>
              </a:pathLst>
            </a:custGeom>
            <a:ln w="3530">
              <a:solidFill>
                <a:srgbClr val="565659"/>
              </a:solidFill>
            </a:ln>
          </p:spPr>
          <p:txBody>
            <a:bodyPr wrap="square" lIns="0" tIns="0" rIns="0" bIns="0" rtlCol="0"/>
            <a:lstStyle/>
            <a:p/>
          </p:txBody>
        </p:sp>
        <p:sp>
          <p:nvSpPr>
            <p:cNvPr id="628" name="object 628" descr=""/>
            <p:cNvSpPr/>
            <p:nvPr/>
          </p:nvSpPr>
          <p:spPr>
            <a:xfrm>
              <a:off x="4991642" y="8282448"/>
              <a:ext cx="635" cy="635"/>
            </a:xfrm>
            <a:custGeom>
              <a:avLst/>
              <a:gdLst/>
              <a:ahLst/>
              <a:cxnLst/>
              <a:rect l="l" t="t" r="r" b="b"/>
              <a:pathLst>
                <a:path w="635" h="634">
                  <a:moveTo>
                    <a:pt x="266" y="0"/>
                  </a:moveTo>
                  <a:lnTo>
                    <a:pt x="0" y="254"/>
                  </a:lnTo>
                  <a:lnTo>
                    <a:pt x="266" y="0"/>
                  </a:lnTo>
                  <a:lnTo>
                    <a:pt x="0" y="254"/>
                  </a:lnTo>
                </a:path>
              </a:pathLst>
            </a:custGeom>
            <a:ln w="3530">
              <a:solidFill>
                <a:srgbClr val="565659"/>
              </a:solidFill>
            </a:ln>
          </p:spPr>
          <p:txBody>
            <a:bodyPr wrap="square" lIns="0" tIns="0" rIns="0" bIns="0" rtlCol="0"/>
            <a:lstStyle/>
            <a:p/>
          </p:txBody>
        </p:sp>
        <p:sp>
          <p:nvSpPr>
            <p:cNvPr id="629" name="object 629" descr=""/>
            <p:cNvSpPr/>
            <p:nvPr/>
          </p:nvSpPr>
          <p:spPr>
            <a:xfrm>
              <a:off x="4991642" y="8249793"/>
              <a:ext cx="635" cy="635"/>
            </a:xfrm>
            <a:custGeom>
              <a:avLst/>
              <a:gdLst/>
              <a:ahLst/>
              <a:cxnLst/>
              <a:rect l="l" t="t" r="r" b="b"/>
              <a:pathLst>
                <a:path w="635" h="634">
                  <a:moveTo>
                    <a:pt x="266" y="520"/>
                  </a:moveTo>
                  <a:lnTo>
                    <a:pt x="0" y="253"/>
                  </a:lnTo>
                  <a:lnTo>
                    <a:pt x="266" y="253"/>
                  </a:lnTo>
                  <a:lnTo>
                    <a:pt x="0" y="0"/>
                  </a:lnTo>
                </a:path>
              </a:pathLst>
            </a:custGeom>
            <a:ln w="3530">
              <a:solidFill>
                <a:srgbClr val="565659"/>
              </a:solidFill>
            </a:ln>
          </p:spPr>
          <p:txBody>
            <a:bodyPr wrap="square" lIns="0" tIns="0" rIns="0" bIns="0" rtlCol="0"/>
            <a:lstStyle/>
            <a:p/>
          </p:txBody>
        </p:sp>
        <p:sp>
          <p:nvSpPr>
            <p:cNvPr id="630" name="object 630" descr=""/>
            <p:cNvSpPr/>
            <p:nvPr/>
          </p:nvSpPr>
          <p:spPr>
            <a:xfrm>
              <a:off x="4992169" y="8250834"/>
              <a:ext cx="635" cy="2540"/>
            </a:xfrm>
            <a:custGeom>
              <a:avLst/>
              <a:gdLst/>
              <a:ahLst/>
              <a:cxnLst/>
              <a:rect l="l" t="t" r="r" b="b"/>
              <a:pathLst>
                <a:path w="635" h="2540">
                  <a:moveTo>
                    <a:pt x="0" y="0"/>
                  </a:moveTo>
                  <a:lnTo>
                    <a:pt x="0" y="266"/>
                  </a:lnTo>
                  <a:lnTo>
                    <a:pt x="0" y="0"/>
                  </a:lnTo>
                  <a:lnTo>
                    <a:pt x="0" y="266"/>
                  </a:lnTo>
                  <a:lnTo>
                    <a:pt x="266" y="787"/>
                  </a:lnTo>
                  <a:lnTo>
                    <a:pt x="266" y="1041"/>
                  </a:lnTo>
                  <a:lnTo>
                    <a:pt x="266" y="787"/>
                  </a:lnTo>
                  <a:lnTo>
                    <a:pt x="266" y="1041"/>
                  </a:lnTo>
                  <a:lnTo>
                    <a:pt x="520" y="1549"/>
                  </a:lnTo>
                  <a:lnTo>
                    <a:pt x="520" y="1816"/>
                  </a:lnTo>
                  <a:lnTo>
                    <a:pt x="266" y="1549"/>
                  </a:lnTo>
                  <a:lnTo>
                    <a:pt x="266" y="1816"/>
                  </a:lnTo>
                  <a:lnTo>
                    <a:pt x="520" y="2336"/>
                  </a:lnTo>
                </a:path>
              </a:pathLst>
            </a:custGeom>
            <a:ln w="3530">
              <a:solidFill>
                <a:srgbClr val="565659"/>
              </a:solidFill>
            </a:ln>
          </p:spPr>
          <p:txBody>
            <a:bodyPr wrap="square" lIns="0" tIns="0" rIns="0" bIns="0" rtlCol="0"/>
            <a:lstStyle/>
            <a:p/>
          </p:txBody>
        </p:sp>
        <p:sp>
          <p:nvSpPr>
            <p:cNvPr id="631" name="object 631" descr=""/>
            <p:cNvSpPr/>
            <p:nvPr/>
          </p:nvSpPr>
          <p:spPr>
            <a:xfrm>
              <a:off x="5174054" y="8339692"/>
              <a:ext cx="11430" cy="3175"/>
            </a:xfrm>
            <a:custGeom>
              <a:avLst/>
              <a:gdLst/>
              <a:ahLst/>
              <a:cxnLst/>
              <a:rect l="l" t="t" r="r" b="b"/>
              <a:pathLst>
                <a:path w="11429" h="3175">
                  <a:moveTo>
                    <a:pt x="11391" y="2857"/>
                  </a:moveTo>
                  <a:lnTo>
                    <a:pt x="8013" y="2070"/>
                  </a:lnTo>
                  <a:lnTo>
                    <a:pt x="4914" y="1308"/>
                  </a:lnTo>
                  <a:lnTo>
                    <a:pt x="2324" y="520"/>
                  </a:lnTo>
                  <a:lnTo>
                    <a:pt x="0" y="0"/>
                  </a:lnTo>
                </a:path>
              </a:pathLst>
            </a:custGeom>
            <a:ln w="3530">
              <a:solidFill>
                <a:srgbClr val="565659"/>
              </a:solidFill>
            </a:ln>
          </p:spPr>
          <p:txBody>
            <a:bodyPr wrap="square" lIns="0" tIns="0" rIns="0" bIns="0" rtlCol="0"/>
            <a:lstStyle/>
            <a:p/>
          </p:txBody>
        </p:sp>
        <p:sp>
          <p:nvSpPr>
            <p:cNvPr id="632" name="object 632" descr=""/>
            <p:cNvSpPr/>
            <p:nvPr/>
          </p:nvSpPr>
          <p:spPr>
            <a:xfrm>
              <a:off x="5045288" y="8349023"/>
              <a:ext cx="3175" cy="12065"/>
            </a:xfrm>
            <a:custGeom>
              <a:avLst/>
              <a:gdLst/>
              <a:ahLst/>
              <a:cxnLst/>
              <a:rect l="l" t="t" r="r" b="b"/>
              <a:pathLst>
                <a:path w="3175" h="12065">
                  <a:moveTo>
                    <a:pt x="0" y="11658"/>
                  </a:moveTo>
                  <a:lnTo>
                    <a:pt x="774" y="8039"/>
                  </a:lnTo>
                  <a:lnTo>
                    <a:pt x="1549" y="5181"/>
                  </a:lnTo>
                  <a:lnTo>
                    <a:pt x="2336" y="2336"/>
                  </a:lnTo>
                  <a:lnTo>
                    <a:pt x="3098" y="0"/>
                  </a:lnTo>
                </a:path>
              </a:pathLst>
            </a:custGeom>
            <a:ln w="3530">
              <a:solidFill>
                <a:srgbClr val="565659"/>
              </a:solidFill>
            </a:ln>
          </p:spPr>
          <p:txBody>
            <a:bodyPr wrap="square" lIns="0" tIns="0" rIns="0" bIns="0" rtlCol="0"/>
            <a:lstStyle/>
            <a:p/>
          </p:txBody>
        </p:sp>
        <p:sp>
          <p:nvSpPr>
            <p:cNvPr id="633" name="object 633" descr=""/>
            <p:cNvSpPr/>
            <p:nvPr/>
          </p:nvSpPr>
          <p:spPr>
            <a:xfrm>
              <a:off x="5164462" y="8349024"/>
              <a:ext cx="3175" cy="12065"/>
            </a:xfrm>
            <a:custGeom>
              <a:avLst/>
              <a:gdLst/>
              <a:ahLst/>
              <a:cxnLst/>
              <a:rect l="l" t="t" r="r" b="b"/>
              <a:pathLst>
                <a:path w="3175" h="12065">
                  <a:moveTo>
                    <a:pt x="0" y="0"/>
                  </a:moveTo>
                  <a:lnTo>
                    <a:pt x="520" y="2336"/>
                  </a:lnTo>
                  <a:lnTo>
                    <a:pt x="1295" y="5181"/>
                  </a:lnTo>
                  <a:lnTo>
                    <a:pt x="2070" y="8039"/>
                  </a:lnTo>
                  <a:lnTo>
                    <a:pt x="3111" y="11658"/>
                  </a:lnTo>
                </a:path>
              </a:pathLst>
            </a:custGeom>
            <a:ln w="3530">
              <a:solidFill>
                <a:srgbClr val="565659"/>
              </a:solidFill>
            </a:ln>
          </p:spPr>
          <p:txBody>
            <a:bodyPr wrap="square" lIns="0" tIns="0" rIns="0" bIns="0" rtlCol="0"/>
            <a:lstStyle/>
            <a:p/>
          </p:txBody>
        </p:sp>
        <p:sp>
          <p:nvSpPr>
            <p:cNvPr id="634" name="object 634" descr=""/>
            <p:cNvSpPr/>
            <p:nvPr/>
          </p:nvSpPr>
          <p:spPr>
            <a:xfrm>
              <a:off x="5027409" y="8339697"/>
              <a:ext cx="11430" cy="3175"/>
            </a:xfrm>
            <a:custGeom>
              <a:avLst/>
              <a:gdLst/>
              <a:ahLst/>
              <a:cxnLst/>
              <a:rect l="l" t="t" r="r" b="b"/>
              <a:pathLst>
                <a:path w="11429" h="3175">
                  <a:moveTo>
                    <a:pt x="11391" y="0"/>
                  </a:moveTo>
                  <a:lnTo>
                    <a:pt x="9055" y="520"/>
                  </a:lnTo>
                  <a:lnTo>
                    <a:pt x="6464" y="1308"/>
                  </a:lnTo>
                  <a:lnTo>
                    <a:pt x="3365" y="2070"/>
                  </a:lnTo>
                  <a:lnTo>
                    <a:pt x="0" y="2857"/>
                  </a:lnTo>
                </a:path>
              </a:pathLst>
            </a:custGeom>
            <a:ln w="3530">
              <a:solidFill>
                <a:srgbClr val="565659"/>
              </a:solidFill>
            </a:ln>
          </p:spPr>
          <p:txBody>
            <a:bodyPr wrap="square" lIns="0" tIns="0" rIns="0" bIns="0" rtlCol="0"/>
            <a:lstStyle/>
            <a:p/>
          </p:txBody>
        </p:sp>
        <p:sp>
          <p:nvSpPr>
            <p:cNvPr id="635" name="object 635" descr=""/>
            <p:cNvSpPr/>
            <p:nvPr/>
          </p:nvSpPr>
          <p:spPr>
            <a:xfrm>
              <a:off x="4985438" y="8279335"/>
              <a:ext cx="7620" cy="635"/>
            </a:xfrm>
            <a:custGeom>
              <a:avLst/>
              <a:gdLst/>
              <a:ahLst/>
              <a:cxnLst/>
              <a:rect l="l" t="t" r="r" b="b"/>
              <a:pathLst>
                <a:path w="7620" h="634">
                  <a:moveTo>
                    <a:pt x="7251" y="0"/>
                  </a:moveTo>
                  <a:lnTo>
                    <a:pt x="7251" y="266"/>
                  </a:lnTo>
                  <a:lnTo>
                    <a:pt x="0" y="266"/>
                  </a:lnTo>
                </a:path>
              </a:pathLst>
            </a:custGeom>
            <a:ln w="3530">
              <a:solidFill>
                <a:srgbClr val="565659"/>
              </a:solidFill>
            </a:ln>
          </p:spPr>
          <p:txBody>
            <a:bodyPr wrap="square" lIns="0" tIns="0" rIns="0" bIns="0" rtlCol="0"/>
            <a:lstStyle/>
            <a:p/>
          </p:txBody>
        </p:sp>
        <p:sp>
          <p:nvSpPr>
            <p:cNvPr id="636" name="object 636" descr=""/>
            <p:cNvSpPr/>
            <p:nvPr/>
          </p:nvSpPr>
          <p:spPr>
            <a:xfrm>
              <a:off x="4985438" y="8253166"/>
              <a:ext cx="7620" cy="0"/>
            </a:xfrm>
            <a:custGeom>
              <a:avLst/>
              <a:gdLst/>
              <a:ahLst/>
              <a:cxnLst/>
              <a:rect l="l" t="t" r="r" b="b"/>
              <a:pathLst>
                <a:path w="7620" h="0">
                  <a:moveTo>
                    <a:pt x="7251" y="0"/>
                  </a:moveTo>
                  <a:lnTo>
                    <a:pt x="7251" y="0"/>
                  </a:lnTo>
                  <a:lnTo>
                    <a:pt x="0" y="0"/>
                  </a:lnTo>
                </a:path>
              </a:pathLst>
            </a:custGeom>
            <a:ln w="3530">
              <a:solidFill>
                <a:srgbClr val="565659"/>
              </a:solidFill>
            </a:ln>
          </p:spPr>
          <p:txBody>
            <a:bodyPr wrap="square" lIns="0" tIns="0" rIns="0" bIns="0" rtlCol="0"/>
            <a:lstStyle/>
            <a:p/>
          </p:txBody>
        </p:sp>
        <p:sp>
          <p:nvSpPr>
            <p:cNvPr id="637" name="object 637" descr=""/>
            <p:cNvSpPr/>
            <p:nvPr/>
          </p:nvSpPr>
          <p:spPr>
            <a:xfrm>
              <a:off x="4989837" y="8311978"/>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638" name="object 638" descr=""/>
            <p:cNvSpPr/>
            <p:nvPr/>
          </p:nvSpPr>
          <p:spPr>
            <a:xfrm>
              <a:off x="4989831" y="8300580"/>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639" name="object 639" descr=""/>
            <p:cNvSpPr/>
            <p:nvPr/>
          </p:nvSpPr>
          <p:spPr>
            <a:xfrm>
              <a:off x="4992429" y="8253166"/>
              <a:ext cx="635" cy="0"/>
            </a:xfrm>
            <a:custGeom>
              <a:avLst/>
              <a:gdLst/>
              <a:ahLst/>
              <a:cxnLst/>
              <a:rect l="l" t="t" r="r" b="b"/>
              <a:pathLst>
                <a:path w="635" h="0">
                  <a:moveTo>
                    <a:pt x="0" y="0"/>
                  </a:moveTo>
                  <a:lnTo>
                    <a:pt x="0" y="0"/>
                  </a:lnTo>
                  <a:lnTo>
                    <a:pt x="266" y="0"/>
                  </a:lnTo>
                </a:path>
              </a:pathLst>
            </a:custGeom>
            <a:ln w="3530">
              <a:solidFill>
                <a:srgbClr val="565659"/>
              </a:solidFill>
            </a:ln>
          </p:spPr>
          <p:txBody>
            <a:bodyPr wrap="square" lIns="0" tIns="0" rIns="0" bIns="0" rtlCol="0"/>
            <a:lstStyle/>
            <a:p/>
          </p:txBody>
        </p:sp>
        <p:sp>
          <p:nvSpPr>
            <p:cNvPr id="640" name="object 640" descr=""/>
            <p:cNvSpPr/>
            <p:nvPr/>
          </p:nvSpPr>
          <p:spPr>
            <a:xfrm>
              <a:off x="4992423" y="8279335"/>
              <a:ext cx="635" cy="635"/>
            </a:xfrm>
            <a:custGeom>
              <a:avLst/>
              <a:gdLst/>
              <a:ahLst/>
              <a:cxnLst/>
              <a:rect l="l" t="t" r="r" b="b"/>
              <a:pathLst>
                <a:path w="635" h="634">
                  <a:moveTo>
                    <a:pt x="266" y="0"/>
                  </a:moveTo>
                  <a:lnTo>
                    <a:pt x="0" y="266"/>
                  </a:lnTo>
                  <a:lnTo>
                    <a:pt x="0" y="0"/>
                  </a:lnTo>
                </a:path>
              </a:pathLst>
            </a:custGeom>
            <a:ln w="3530">
              <a:solidFill>
                <a:srgbClr val="565659"/>
              </a:solidFill>
            </a:ln>
          </p:spPr>
          <p:txBody>
            <a:bodyPr wrap="square" lIns="0" tIns="0" rIns="0" bIns="0" rtlCol="0"/>
            <a:lstStyle/>
            <a:p/>
          </p:txBody>
        </p:sp>
        <p:sp>
          <p:nvSpPr>
            <p:cNvPr id="641" name="object 641" descr=""/>
            <p:cNvSpPr/>
            <p:nvPr/>
          </p:nvSpPr>
          <p:spPr>
            <a:xfrm>
              <a:off x="4992423" y="8253166"/>
              <a:ext cx="635" cy="635"/>
            </a:xfrm>
            <a:custGeom>
              <a:avLst/>
              <a:gdLst/>
              <a:ahLst/>
              <a:cxnLst/>
              <a:rect l="l" t="t" r="r" b="b"/>
              <a:pathLst>
                <a:path w="635" h="634">
                  <a:moveTo>
                    <a:pt x="266" y="520"/>
                  </a:moveTo>
                  <a:lnTo>
                    <a:pt x="0" y="0"/>
                  </a:lnTo>
                </a:path>
              </a:pathLst>
            </a:custGeom>
            <a:ln w="3530">
              <a:solidFill>
                <a:srgbClr val="565659"/>
              </a:solidFill>
            </a:ln>
          </p:spPr>
          <p:txBody>
            <a:bodyPr wrap="square" lIns="0" tIns="0" rIns="0" bIns="0" rtlCol="0"/>
            <a:lstStyle/>
            <a:p/>
          </p:txBody>
        </p:sp>
        <p:sp>
          <p:nvSpPr>
            <p:cNvPr id="642" name="object 642" descr=""/>
            <p:cNvSpPr/>
            <p:nvPr/>
          </p:nvSpPr>
          <p:spPr>
            <a:xfrm>
              <a:off x="4992429" y="8278815"/>
              <a:ext cx="635" cy="635"/>
            </a:xfrm>
            <a:custGeom>
              <a:avLst/>
              <a:gdLst/>
              <a:ahLst/>
              <a:cxnLst/>
              <a:rect l="l" t="t" r="r" b="b"/>
              <a:pathLst>
                <a:path w="635" h="634">
                  <a:moveTo>
                    <a:pt x="0" y="520"/>
                  </a:moveTo>
                  <a:lnTo>
                    <a:pt x="266" y="0"/>
                  </a:lnTo>
                </a:path>
              </a:pathLst>
            </a:custGeom>
            <a:ln w="3530">
              <a:solidFill>
                <a:srgbClr val="565659"/>
              </a:solidFill>
            </a:ln>
          </p:spPr>
          <p:txBody>
            <a:bodyPr wrap="square" lIns="0" tIns="0" rIns="0" bIns="0" rtlCol="0"/>
            <a:lstStyle/>
            <a:p/>
          </p:txBody>
        </p:sp>
        <p:sp>
          <p:nvSpPr>
            <p:cNvPr id="643" name="object 643" descr=""/>
            <p:cNvSpPr/>
            <p:nvPr/>
          </p:nvSpPr>
          <p:spPr>
            <a:xfrm>
              <a:off x="4992423" y="8278813"/>
              <a:ext cx="1270" cy="0"/>
            </a:xfrm>
            <a:custGeom>
              <a:avLst/>
              <a:gdLst/>
              <a:ahLst/>
              <a:cxnLst/>
              <a:rect l="l" t="t" r="r" b="b"/>
              <a:pathLst>
                <a:path w="1270" h="0">
                  <a:moveTo>
                    <a:pt x="787" y="0"/>
                  </a:moveTo>
                  <a:lnTo>
                    <a:pt x="0" y="0"/>
                  </a:lnTo>
                </a:path>
              </a:pathLst>
            </a:custGeom>
            <a:ln w="3530">
              <a:solidFill>
                <a:srgbClr val="565659"/>
              </a:solidFill>
            </a:ln>
          </p:spPr>
          <p:txBody>
            <a:bodyPr wrap="square" lIns="0" tIns="0" rIns="0" bIns="0" rtlCol="0"/>
            <a:lstStyle/>
            <a:p/>
          </p:txBody>
        </p:sp>
        <p:sp>
          <p:nvSpPr>
            <p:cNvPr id="644" name="object 644" descr=""/>
            <p:cNvSpPr/>
            <p:nvPr/>
          </p:nvSpPr>
          <p:spPr>
            <a:xfrm>
              <a:off x="4985434" y="8278813"/>
              <a:ext cx="635" cy="0"/>
            </a:xfrm>
            <a:custGeom>
              <a:avLst/>
              <a:gdLst/>
              <a:ahLst/>
              <a:cxnLst/>
              <a:rect l="l" t="t" r="r" b="b"/>
              <a:pathLst>
                <a:path w="635" h="0">
                  <a:moveTo>
                    <a:pt x="520" y="0"/>
                  </a:moveTo>
                  <a:lnTo>
                    <a:pt x="0" y="0"/>
                  </a:lnTo>
                </a:path>
              </a:pathLst>
            </a:custGeom>
            <a:ln w="3530">
              <a:solidFill>
                <a:srgbClr val="565659"/>
              </a:solidFill>
            </a:ln>
          </p:spPr>
          <p:txBody>
            <a:bodyPr wrap="square" lIns="0" tIns="0" rIns="0" bIns="0" rtlCol="0"/>
            <a:lstStyle/>
            <a:p/>
          </p:txBody>
        </p:sp>
        <p:sp>
          <p:nvSpPr>
            <p:cNvPr id="645" name="object 645" descr=""/>
            <p:cNvSpPr/>
            <p:nvPr/>
          </p:nvSpPr>
          <p:spPr>
            <a:xfrm>
              <a:off x="4985434" y="8253686"/>
              <a:ext cx="635" cy="0"/>
            </a:xfrm>
            <a:custGeom>
              <a:avLst/>
              <a:gdLst/>
              <a:ahLst/>
              <a:cxnLst/>
              <a:rect l="l" t="t" r="r" b="b"/>
              <a:pathLst>
                <a:path w="635" h="0">
                  <a:moveTo>
                    <a:pt x="0" y="0"/>
                  </a:moveTo>
                  <a:lnTo>
                    <a:pt x="520" y="0"/>
                  </a:lnTo>
                </a:path>
              </a:pathLst>
            </a:custGeom>
            <a:ln w="3530">
              <a:solidFill>
                <a:srgbClr val="565659"/>
              </a:solidFill>
            </a:ln>
          </p:spPr>
          <p:txBody>
            <a:bodyPr wrap="square" lIns="0" tIns="0" rIns="0" bIns="0" rtlCol="0"/>
            <a:lstStyle/>
            <a:p/>
          </p:txBody>
        </p:sp>
        <p:sp>
          <p:nvSpPr>
            <p:cNvPr id="646" name="object 646" descr=""/>
            <p:cNvSpPr/>
            <p:nvPr/>
          </p:nvSpPr>
          <p:spPr>
            <a:xfrm>
              <a:off x="4992429" y="8253686"/>
              <a:ext cx="1270" cy="0"/>
            </a:xfrm>
            <a:custGeom>
              <a:avLst/>
              <a:gdLst/>
              <a:ahLst/>
              <a:cxnLst/>
              <a:rect l="l" t="t" r="r" b="b"/>
              <a:pathLst>
                <a:path w="1270" h="0">
                  <a:moveTo>
                    <a:pt x="0" y="0"/>
                  </a:moveTo>
                  <a:lnTo>
                    <a:pt x="1041" y="0"/>
                  </a:lnTo>
                </a:path>
              </a:pathLst>
            </a:custGeom>
            <a:ln w="3530">
              <a:solidFill>
                <a:srgbClr val="565659"/>
              </a:solidFill>
            </a:ln>
          </p:spPr>
          <p:txBody>
            <a:bodyPr wrap="square" lIns="0" tIns="0" rIns="0" bIns="0" rtlCol="0"/>
            <a:lstStyle/>
            <a:p/>
          </p:txBody>
        </p:sp>
        <p:sp>
          <p:nvSpPr>
            <p:cNvPr id="647" name="object 647" descr=""/>
            <p:cNvSpPr/>
            <p:nvPr/>
          </p:nvSpPr>
          <p:spPr>
            <a:xfrm>
              <a:off x="4992429" y="8254207"/>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648" name="object 648" descr=""/>
            <p:cNvSpPr/>
            <p:nvPr/>
          </p:nvSpPr>
          <p:spPr>
            <a:xfrm>
              <a:off x="4992423" y="8278293"/>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649" name="object 649" descr=""/>
            <p:cNvSpPr/>
            <p:nvPr/>
          </p:nvSpPr>
          <p:spPr>
            <a:xfrm>
              <a:off x="4995021" y="8311978"/>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650" name="object 650" descr=""/>
            <p:cNvSpPr/>
            <p:nvPr/>
          </p:nvSpPr>
          <p:spPr>
            <a:xfrm>
              <a:off x="4995015" y="8300580"/>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651" name="object 651" descr=""/>
            <p:cNvSpPr/>
            <p:nvPr/>
          </p:nvSpPr>
          <p:spPr>
            <a:xfrm>
              <a:off x="4992169" y="8254716"/>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652" name="object 652" descr=""/>
            <p:cNvSpPr/>
            <p:nvPr/>
          </p:nvSpPr>
          <p:spPr>
            <a:xfrm>
              <a:off x="4992162" y="8277785"/>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653" name="object 653" descr=""/>
            <p:cNvSpPr/>
            <p:nvPr/>
          </p:nvSpPr>
          <p:spPr>
            <a:xfrm>
              <a:off x="4998134" y="8307571"/>
              <a:ext cx="635" cy="4445"/>
            </a:xfrm>
            <a:custGeom>
              <a:avLst/>
              <a:gdLst/>
              <a:ahLst/>
              <a:cxnLst/>
              <a:rect l="l" t="t" r="r" b="b"/>
              <a:pathLst>
                <a:path w="635" h="4445">
                  <a:moveTo>
                    <a:pt x="508" y="4406"/>
                  </a:moveTo>
                  <a:lnTo>
                    <a:pt x="254" y="4406"/>
                  </a:lnTo>
                  <a:lnTo>
                    <a:pt x="254" y="3886"/>
                  </a:lnTo>
                  <a:lnTo>
                    <a:pt x="0" y="2336"/>
                  </a:lnTo>
                  <a:lnTo>
                    <a:pt x="0" y="0"/>
                  </a:lnTo>
                </a:path>
              </a:pathLst>
            </a:custGeom>
            <a:ln w="3530">
              <a:solidFill>
                <a:srgbClr val="565659"/>
              </a:solidFill>
            </a:ln>
          </p:spPr>
          <p:txBody>
            <a:bodyPr wrap="square" lIns="0" tIns="0" rIns="0" bIns="0" rtlCol="0"/>
            <a:lstStyle/>
            <a:p/>
          </p:txBody>
        </p:sp>
        <p:sp>
          <p:nvSpPr>
            <p:cNvPr id="654" name="object 654" descr=""/>
            <p:cNvSpPr/>
            <p:nvPr/>
          </p:nvSpPr>
          <p:spPr>
            <a:xfrm>
              <a:off x="4998642" y="8307575"/>
              <a:ext cx="0" cy="3175"/>
            </a:xfrm>
            <a:custGeom>
              <a:avLst/>
              <a:gdLst/>
              <a:ahLst/>
              <a:cxnLst/>
              <a:rect l="l" t="t" r="r" b="b"/>
              <a:pathLst>
                <a:path w="0" h="3175">
                  <a:moveTo>
                    <a:pt x="0" y="0"/>
                  </a:moveTo>
                  <a:lnTo>
                    <a:pt x="0" y="2857"/>
                  </a:lnTo>
                </a:path>
              </a:pathLst>
            </a:custGeom>
            <a:ln w="3530">
              <a:solidFill>
                <a:srgbClr val="565659"/>
              </a:solidFill>
            </a:ln>
          </p:spPr>
          <p:txBody>
            <a:bodyPr wrap="square" lIns="0" tIns="0" rIns="0" bIns="0" rtlCol="0"/>
            <a:lstStyle/>
            <a:p/>
          </p:txBody>
        </p:sp>
        <p:sp>
          <p:nvSpPr>
            <p:cNvPr id="655" name="object 655" descr=""/>
            <p:cNvSpPr/>
            <p:nvPr/>
          </p:nvSpPr>
          <p:spPr>
            <a:xfrm>
              <a:off x="4996572" y="8300580"/>
              <a:ext cx="1905" cy="11430"/>
            </a:xfrm>
            <a:custGeom>
              <a:avLst/>
              <a:gdLst/>
              <a:ahLst/>
              <a:cxnLst/>
              <a:rect l="l" t="t" r="r" b="b"/>
              <a:pathLst>
                <a:path w="1904" h="11429">
                  <a:moveTo>
                    <a:pt x="520" y="0"/>
                  </a:moveTo>
                  <a:lnTo>
                    <a:pt x="787" y="1028"/>
                  </a:lnTo>
                  <a:lnTo>
                    <a:pt x="787" y="2336"/>
                  </a:lnTo>
                  <a:lnTo>
                    <a:pt x="787" y="5689"/>
                  </a:lnTo>
                  <a:lnTo>
                    <a:pt x="1041" y="8801"/>
                  </a:lnTo>
                  <a:lnTo>
                    <a:pt x="1041" y="10350"/>
                  </a:lnTo>
                  <a:lnTo>
                    <a:pt x="1041" y="11391"/>
                  </a:lnTo>
                  <a:lnTo>
                    <a:pt x="787" y="11391"/>
                  </a:lnTo>
                  <a:lnTo>
                    <a:pt x="520" y="11391"/>
                  </a:lnTo>
                  <a:lnTo>
                    <a:pt x="520" y="10871"/>
                  </a:lnTo>
                  <a:lnTo>
                    <a:pt x="520" y="9842"/>
                  </a:lnTo>
                  <a:lnTo>
                    <a:pt x="253" y="8547"/>
                  </a:lnTo>
                  <a:lnTo>
                    <a:pt x="253" y="5181"/>
                  </a:lnTo>
                  <a:lnTo>
                    <a:pt x="0" y="1816"/>
                  </a:lnTo>
                  <a:lnTo>
                    <a:pt x="0" y="774"/>
                  </a:lnTo>
                  <a:lnTo>
                    <a:pt x="0" y="0"/>
                  </a:lnTo>
                  <a:lnTo>
                    <a:pt x="520" y="0"/>
                  </a:lnTo>
                  <a:lnTo>
                    <a:pt x="520" y="1028"/>
                  </a:lnTo>
                  <a:lnTo>
                    <a:pt x="520" y="2336"/>
                  </a:lnTo>
                  <a:lnTo>
                    <a:pt x="787" y="5689"/>
                  </a:lnTo>
                  <a:lnTo>
                    <a:pt x="787" y="8801"/>
                  </a:lnTo>
                  <a:lnTo>
                    <a:pt x="787" y="10350"/>
                  </a:lnTo>
                  <a:lnTo>
                    <a:pt x="787" y="11391"/>
                  </a:lnTo>
                </a:path>
                <a:path w="1904" h="11429">
                  <a:moveTo>
                    <a:pt x="520" y="0"/>
                  </a:moveTo>
                  <a:lnTo>
                    <a:pt x="1041" y="0"/>
                  </a:lnTo>
                  <a:lnTo>
                    <a:pt x="1041" y="774"/>
                  </a:lnTo>
                  <a:lnTo>
                    <a:pt x="1041" y="1816"/>
                  </a:lnTo>
                  <a:lnTo>
                    <a:pt x="1308" y="5181"/>
                  </a:lnTo>
                  <a:lnTo>
                    <a:pt x="1308" y="8547"/>
                  </a:lnTo>
                  <a:lnTo>
                    <a:pt x="1308" y="9842"/>
                  </a:lnTo>
                  <a:lnTo>
                    <a:pt x="1562" y="10871"/>
                  </a:lnTo>
                  <a:lnTo>
                    <a:pt x="1562" y="11391"/>
                  </a:lnTo>
                  <a:lnTo>
                    <a:pt x="1041" y="11391"/>
                  </a:lnTo>
                </a:path>
              </a:pathLst>
            </a:custGeom>
            <a:ln w="3530">
              <a:solidFill>
                <a:srgbClr val="565659"/>
              </a:solidFill>
            </a:ln>
          </p:spPr>
          <p:txBody>
            <a:bodyPr wrap="square" lIns="0" tIns="0" rIns="0" bIns="0" rtlCol="0"/>
            <a:lstStyle/>
            <a:p/>
          </p:txBody>
        </p:sp>
        <p:sp>
          <p:nvSpPr>
            <p:cNvPr id="656" name="object 656" descr=""/>
            <p:cNvSpPr/>
            <p:nvPr/>
          </p:nvSpPr>
          <p:spPr>
            <a:xfrm>
              <a:off x="4996063" y="8303681"/>
              <a:ext cx="635" cy="1270"/>
            </a:xfrm>
            <a:custGeom>
              <a:avLst/>
              <a:gdLst/>
              <a:ahLst/>
              <a:cxnLst/>
              <a:rect l="l" t="t" r="r" b="b"/>
              <a:pathLst>
                <a:path w="635" h="1270">
                  <a:moveTo>
                    <a:pt x="0" y="1041"/>
                  </a:moveTo>
                  <a:lnTo>
                    <a:pt x="254" y="0"/>
                  </a:lnTo>
                </a:path>
              </a:pathLst>
            </a:custGeom>
            <a:ln w="3530">
              <a:solidFill>
                <a:srgbClr val="565659"/>
              </a:solidFill>
            </a:ln>
          </p:spPr>
          <p:txBody>
            <a:bodyPr wrap="square" lIns="0" tIns="0" rIns="0" bIns="0" rtlCol="0"/>
            <a:lstStyle/>
            <a:p/>
          </p:txBody>
        </p:sp>
        <p:sp>
          <p:nvSpPr>
            <p:cNvPr id="657" name="object 657" descr=""/>
            <p:cNvSpPr/>
            <p:nvPr/>
          </p:nvSpPr>
          <p:spPr>
            <a:xfrm>
              <a:off x="4996310" y="8303681"/>
              <a:ext cx="635" cy="8890"/>
            </a:xfrm>
            <a:custGeom>
              <a:avLst/>
              <a:gdLst/>
              <a:ahLst/>
              <a:cxnLst/>
              <a:rect l="l" t="t" r="r" b="b"/>
              <a:pathLst>
                <a:path w="635" h="8890">
                  <a:moveTo>
                    <a:pt x="0" y="0"/>
                  </a:moveTo>
                  <a:lnTo>
                    <a:pt x="266" y="4419"/>
                  </a:lnTo>
                  <a:lnTo>
                    <a:pt x="266" y="6489"/>
                  </a:lnTo>
                  <a:lnTo>
                    <a:pt x="520" y="7772"/>
                  </a:lnTo>
                  <a:lnTo>
                    <a:pt x="520" y="8293"/>
                  </a:lnTo>
                  <a:lnTo>
                    <a:pt x="0" y="8293"/>
                  </a:lnTo>
                </a:path>
              </a:pathLst>
            </a:custGeom>
            <a:ln w="3530">
              <a:solidFill>
                <a:srgbClr val="565659"/>
              </a:solidFill>
            </a:ln>
          </p:spPr>
          <p:txBody>
            <a:bodyPr wrap="square" lIns="0" tIns="0" rIns="0" bIns="0" rtlCol="0"/>
            <a:lstStyle/>
            <a:p/>
          </p:txBody>
        </p:sp>
        <p:sp>
          <p:nvSpPr>
            <p:cNvPr id="658" name="object 658" descr=""/>
            <p:cNvSpPr/>
            <p:nvPr/>
          </p:nvSpPr>
          <p:spPr>
            <a:xfrm>
              <a:off x="4995796" y="8304723"/>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659" name="object 659" descr=""/>
            <p:cNvSpPr/>
            <p:nvPr/>
          </p:nvSpPr>
          <p:spPr>
            <a:xfrm>
              <a:off x="4995542" y="8303685"/>
              <a:ext cx="1270" cy="8890"/>
            </a:xfrm>
            <a:custGeom>
              <a:avLst/>
              <a:gdLst/>
              <a:ahLst/>
              <a:cxnLst/>
              <a:rect l="l" t="t" r="r" b="b"/>
              <a:pathLst>
                <a:path w="1270" h="8890">
                  <a:moveTo>
                    <a:pt x="520" y="8293"/>
                  </a:moveTo>
                  <a:lnTo>
                    <a:pt x="253" y="8293"/>
                  </a:lnTo>
                  <a:lnTo>
                    <a:pt x="253" y="7772"/>
                  </a:lnTo>
                  <a:lnTo>
                    <a:pt x="0" y="6476"/>
                  </a:lnTo>
                  <a:lnTo>
                    <a:pt x="0" y="4406"/>
                  </a:lnTo>
                  <a:lnTo>
                    <a:pt x="0" y="0"/>
                  </a:lnTo>
                  <a:lnTo>
                    <a:pt x="253" y="1041"/>
                  </a:lnTo>
                  <a:lnTo>
                    <a:pt x="520" y="5181"/>
                  </a:lnTo>
                  <a:lnTo>
                    <a:pt x="520" y="6984"/>
                  </a:lnTo>
                  <a:lnTo>
                    <a:pt x="520" y="8293"/>
                  </a:lnTo>
                  <a:lnTo>
                    <a:pt x="774" y="8293"/>
                  </a:lnTo>
                  <a:lnTo>
                    <a:pt x="774" y="6984"/>
                  </a:lnTo>
                  <a:lnTo>
                    <a:pt x="520" y="5181"/>
                  </a:lnTo>
                  <a:lnTo>
                    <a:pt x="520" y="1041"/>
                  </a:lnTo>
                </a:path>
              </a:pathLst>
            </a:custGeom>
            <a:ln w="3530">
              <a:solidFill>
                <a:srgbClr val="565659"/>
              </a:solidFill>
            </a:ln>
          </p:spPr>
          <p:txBody>
            <a:bodyPr wrap="square" lIns="0" tIns="0" rIns="0" bIns="0" rtlCol="0"/>
            <a:lstStyle/>
            <a:p/>
          </p:txBody>
        </p:sp>
        <p:sp>
          <p:nvSpPr>
            <p:cNvPr id="660" name="object 660" descr=""/>
            <p:cNvSpPr/>
            <p:nvPr/>
          </p:nvSpPr>
          <p:spPr>
            <a:xfrm>
              <a:off x="4997867" y="8300577"/>
              <a:ext cx="1270" cy="7620"/>
            </a:xfrm>
            <a:custGeom>
              <a:avLst/>
              <a:gdLst/>
              <a:ahLst/>
              <a:cxnLst/>
              <a:rect l="l" t="t" r="r" b="b"/>
              <a:pathLst>
                <a:path w="1270" h="7620">
                  <a:moveTo>
                    <a:pt x="774" y="6997"/>
                  </a:moveTo>
                  <a:lnTo>
                    <a:pt x="266" y="6997"/>
                  </a:lnTo>
                  <a:lnTo>
                    <a:pt x="266" y="5435"/>
                  </a:lnTo>
                  <a:lnTo>
                    <a:pt x="266" y="2070"/>
                  </a:lnTo>
                  <a:lnTo>
                    <a:pt x="0" y="774"/>
                  </a:lnTo>
                  <a:lnTo>
                    <a:pt x="0" y="0"/>
                  </a:lnTo>
                  <a:lnTo>
                    <a:pt x="520" y="0"/>
                  </a:lnTo>
                  <a:lnTo>
                    <a:pt x="774" y="0"/>
                  </a:lnTo>
                </a:path>
                <a:path w="1270" h="7620">
                  <a:moveTo>
                    <a:pt x="774" y="6997"/>
                  </a:moveTo>
                  <a:lnTo>
                    <a:pt x="774" y="5435"/>
                  </a:lnTo>
                  <a:lnTo>
                    <a:pt x="520" y="2336"/>
                  </a:lnTo>
                  <a:lnTo>
                    <a:pt x="520" y="1028"/>
                  </a:lnTo>
                  <a:lnTo>
                    <a:pt x="520" y="0"/>
                  </a:lnTo>
                  <a:lnTo>
                    <a:pt x="774" y="2070"/>
                  </a:lnTo>
                  <a:lnTo>
                    <a:pt x="774" y="4660"/>
                  </a:lnTo>
                </a:path>
              </a:pathLst>
            </a:custGeom>
            <a:ln w="3530">
              <a:solidFill>
                <a:srgbClr val="565659"/>
              </a:solidFill>
            </a:ln>
          </p:spPr>
          <p:txBody>
            <a:bodyPr wrap="square" lIns="0" tIns="0" rIns="0" bIns="0" rtlCol="0"/>
            <a:lstStyle/>
            <a:p/>
          </p:txBody>
        </p:sp>
        <p:sp>
          <p:nvSpPr>
            <p:cNvPr id="661" name="object 661" descr=""/>
            <p:cNvSpPr/>
            <p:nvPr/>
          </p:nvSpPr>
          <p:spPr>
            <a:xfrm>
              <a:off x="4983658" y="8252955"/>
              <a:ext cx="3810" cy="26670"/>
            </a:xfrm>
            <a:custGeom>
              <a:avLst/>
              <a:gdLst/>
              <a:ahLst/>
              <a:cxnLst/>
              <a:rect l="l" t="t" r="r" b="b"/>
              <a:pathLst>
                <a:path w="3810" h="26670">
                  <a:moveTo>
                    <a:pt x="3530" y="24841"/>
                  </a:moveTo>
                  <a:lnTo>
                    <a:pt x="3022" y="23583"/>
                  </a:lnTo>
                  <a:lnTo>
                    <a:pt x="1765" y="23075"/>
                  </a:lnTo>
                  <a:lnTo>
                    <a:pt x="520" y="23583"/>
                  </a:lnTo>
                  <a:lnTo>
                    <a:pt x="0" y="24841"/>
                  </a:lnTo>
                  <a:lnTo>
                    <a:pt x="520" y="26085"/>
                  </a:lnTo>
                  <a:lnTo>
                    <a:pt x="1765" y="26606"/>
                  </a:lnTo>
                  <a:lnTo>
                    <a:pt x="3022" y="26085"/>
                  </a:lnTo>
                  <a:lnTo>
                    <a:pt x="3530" y="24841"/>
                  </a:lnTo>
                  <a:close/>
                </a:path>
                <a:path w="3810" h="26670">
                  <a:moveTo>
                    <a:pt x="3530" y="1765"/>
                  </a:moveTo>
                  <a:lnTo>
                    <a:pt x="3022" y="520"/>
                  </a:lnTo>
                  <a:lnTo>
                    <a:pt x="1765" y="0"/>
                  </a:lnTo>
                  <a:lnTo>
                    <a:pt x="520" y="520"/>
                  </a:lnTo>
                  <a:lnTo>
                    <a:pt x="0" y="1765"/>
                  </a:lnTo>
                  <a:lnTo>
                    <a:pt x="520" y="3009"/>
                  </a:lnTo>
                  <a:lnTo>
                    <a:pt x="1765" y="3530"/>
                  </a:lnTo>
                  <a:lnTo>
                    <a:pt x="3022" y="3009"/>
                  </a:lnTo>
                  <a:lnTo>
                    <a:pt x="3530" y="1765"/>
                  </a:lnTo>
                  <a:close/>
                </a:path>
              </a:pathLst>
            </a:custGeom>
            <a:solidFill>
              <a:srgbClr val="565659"/>
            </a:solidFill>
          </p:spPr>
          <p:txBody>
            <a:bodyPr wrap="square" lIns="0" tIns="0" rIns="0" bIns="0" rtlCol="0"/>
            <a:lstStyle/>
            <a:p/>
          </p:txBody>
        </p:sp>
        <p:sp>
          <p:nvSpPr>
            <p:cNvPr id="662" name="object 662" descr=""/>
            <p:cNvSpPr/>
            <p:nvPr/>
          </p:nvSpPr>
          <p:spPr>
            <a:xfrm>
              <a:off x="4985434" y="8254716"/>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663" name="object 663" descr=""/>
            <p:cNvSpPr/>
            <p:nvPr/>
          </p:nvSpPr>
          <p:spPr>
            <a:xfrm>
              <a:off x="4985434" y="827752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664" name="object 664" descr=""/>
            <p:cNvSpPr/>
            <p:nvPr/>
          </p:nvSpPr>
          <p:spPr>
            <a:xfrm>
              <a:off x="4991902" y="8277264"/>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665" name="object 665" descr=""/>
            <p:cNvSpPr/>
            <p:nvPr/>
          </p:nvSpPr>
          <p:spPr>
            <a:xfrm>
              <a:off x="4985428" y="8277264"/>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666" name="object 666" descr=""/>
            <p:cNvSpPr/>
            <p:nvPr/>
          </p:nvSpPr>
          <p:spPr>
            <a:xfrm>
              <a:off x="4985434" y="8255237"/>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667" name="object 667" descr=""/>
            <p:cNvSpPr/>
            <p:nvPr/>
          </p:nvSpPr>
          <p:spPr>
            <a:xfrm>
              <a:off x="4991908" y="8255237"/>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668" name="object 668" descr=""/>
            <p:cNvSpPr/>
            <p:nvPr/>
          </p:nvSpPr>
          <p:spPr>
            <a:xfrm>
              <a:off x="4985698" y="8277004"/>
              <a:ext cx="6350" cy="0"/>
            </a:xfrm>
            <a:custGeom>
              <a:avLst/>
              <a:gdLst/>
              <a:ahLst/>
              <a:cxnLst/>
              <a:rect l="l" t="t" r="r" b="b"/>
              <a:pathLst>
                <a:path w="6350" h="0">
                  <a:moveTo>
                    <a:pt x="6210" y="0"/>
                  </a:moveTo>
                  <a:lnTo>
                    <a:pt x="0" y="0"/>
                  </a:lnTo>
                </a:path>
              </a:pathLst>
            </a:custGeom>
            <a:ln w="3530">
              <a:solidFill>
                <a:srgbClr val="565659"/>
              </a:solidFill>
            </a:ln>
          </p:spPr>
          <p:txBody>
            <a:bodyPr wrap="square" lIns="0" tIns="0" rIns="0" bIns="0" rtlCol="0"/>
            <a:lstStyle/>
            <a:p/>
          </p:txBody>
        </p:sp>
        <p:sp>
          <p:nvSpPr>
            <p:cNvPr id="669" name="object 669" descr=""/>
            <p:cNvSpPr/>
            <p:nvPr/>
          </p:nvSpPr>
          <p:spPr>
            <a:xfrm>
              <a:off x="4985694" y="8255758"/>
              <a:ext cx="6350" cy="0"/>
            </a:xfrm>
            <a:custGeom>
              <a:avLst/>
              <a:gdLst/>
              <a:ahLst/>
              <a:cxnLst/>
              <a:rect l="l" t="t" r="r" b="b"/>
              <a:pathLst>
                <a:path w="6350" h="0">
                  <a:moveTo>
                    <a:pt x="0" y="0"/>
                  </a:moveTo>
                  <a:lnTo>
                    <a:pt x="6210" y="0"/>
                  </a:lnTo>
                </a:path>
              </a:pathLst>
            </a:custGeom>
            <a:ln w="3530">
              <a:solidFill>
                <a:srgbClr val="565659"/>
              </a:solidFill>
            </a:ln>
          </p:spPr>
          <p:txBody>
            <a:bodyPr wrap="square" lIns="0" tIns="0" rIns="0" bIns="0" rtlCol="0"/>
            <a:lstStyle/>
            <a:p/>
          </p:txBody>
        </p:sp>
        <p:sp>
          <p:nvSpPr>
            <p:cNvPr id="670" name="object 670" descr=""/>
            <p:cNvSpPr/>
            <p:nvPr/>
          </p:nvSpPr>
          <p:spPr>
            <a:xfrm>
              <a:off x="4989577" y="8274151"/>
              <a:ext cx="1270" cy="0"/>
            </a:xfrm>
            <a:custGeom>
              <a:avLst/>
              <a:gdLst/>
              <a:ahLst/>
              <a:cxnLst/>
              <a:rect l="l" t="t" r="r" b="b"/>
              <a:pathLst>
                <a:path w="1270" h="0">
                  <a:moveTo>
                    <a:pt x="0" y="0"/>
                  </a:moveTo>
                  <a:lnTo>
                    <a:pt x="520" y="0"/>
                  </a:lnTo>
                  <a:lnTo>
                    <a:pt x="1041" y="0"/>
                  </a:lnTo>
                </a:path>
              </a:pathLst>
            </a:custGeom>
            <a:ln w="3530">
              <a:solidFill>
                <a:srgbClr val="565659"/>
              </a:solidFill>
            </a:ln>
          </p:spPr>
          <p:txBody>
            <a:bodyPr wrap="square" lIns="0" tIns="0" rIns="0" bIns="0" rtlCol="0"/>
            <a:lstStyle/>
            <a:p/>
          </p:txBody>
        </p:sp>
        <p:sp>
          <p:nvSpPr>
            <p:cNvPr id="671" name="object 671" descr=""/>
            <p:cNvSpPr/>
            <p:nvPr/>
          </p:nvSpPr>
          <p:spPr>
            <a:xfrm>
              <a:off x="4992690" y="8266629"/>
              <a:ext cx="1270" cy="635"/>
            </a:xfrm>
            <a:custGeom>
              <a:avLst/>
              <a:gdLst/>
              <a:ahLst/>
              <a:cxnLst/>
              <a:rect l="l" t="t" r="r" b="b"/>
              <a:pathLst>
                <a:path w="1270" h="634">
                  <a:moveTo>
                    <a:pt x="0" y="266"/>
                  </a:moveTo>
                  <a:lnTo>
                    <a:pt x="787" y="0"/>
                  </a:lnTo>
                </a:path>
              </a:pathLst>
            </a:custGeom>
            <a:ln w="3530">
              <a:solidFill>
                <a:srgbClr val="565659"/>
              </a:solidFill>
            </a:ln>
          </p:spPr>
          <p:txBody>
            <a:bodyPr wrap="square" lIns="0" tIns="0" rIns="0" bIns="0" rtlCol="0"/>
            <a:lstStyle/>
            <a:p/>
          </p:txBody>
        </p:sp>
        <p:sp>
          <p:nvSpPr>
            <p:cNvPr id="672" name="object 672" descr=""/>
            <p:cNvSpPr/>
            <p:nvPr/>
          </p:nvSpPr>
          <p:spPr>
            <a:xfrm>
              <a:off x="4992690" y="8278813"/>
              <a:ext cx="635" cy="0"/>
            </a:xfrm>
            <a:custGeom>
              <a:avLst/>
              <a:gdLst/>
              <a:ahLst/>
              <a:cxnLst/>
              <a:rect l="l" t="t" r="r" b="b"/>
              <a:pathLst>
                <a:path w="635" h="0">
                  <a:moveTo>
                    <a:pt x="520" y="0"/>
                  </a:moveTo>
                  <a:lnTo>
                    <a:pt x="0" y="0"/>
                  </a:lnTo>
                  <a:lnTo>
                    <a:pt x="520" y="0"/>
                  </a:lnTo>
                </a:path>
              </a:pathLst>
            </a:custGeom>
            <a:ln w="3530">
              <a:solidFill>
                <a:srgbClr val="565659"/>
              </a:solidFill>
            </a:ln>
          </p:spPr>
          <p:txBody>
            <a:bodyPr wrap="square" lIns="0" tIns="0" rIns="0" bIns="0" rtlCol="0"/>
            <a:lstStyle/>
            <a:p/>
          </p:txBody>
        </p:sp>
        <p:sp>
          <p:nvSpPr>
            <p:cNvPr id="673" name="object 673" descr=""/>
            <p:cNvSpPr/>
            <p:nvPr/>
          </p:nvSpPr>
          <p:spPr>
            <a:xfrm>
              <a:off x="4992690" y="8279335"/>
              <a:ext cx="635" cy="0"/>
            </a:xfrm>
            <a:custGeom>
              <a:avLst/>
              <a:gdLst/>
              <a:ahLst/>
              <a:cxnLst/>
              <a:rect l="l" t="t" r="r" b="b"/>
              <a:pathLst>
                <a:path w="635" h="0">
                  <a:moveTo>
                    <a:pt x="0" y="0"/>
                  </a:moveTo>
                  <a:lnTo>
                    <a:pt x="520" y="0"/>
                  </a:lnTo>
                </a:path>
              </a:pathLst>
            </a:custGeom>
            <a:ln w="3530">
              <a:solidFill>
                <a:srgbClr val="565659"/>
              </a:solidFill>
            </a:ln>
          </p:spPr>
          <p:txBody>
            <a:bodyPr wrap="square" lIns="0" tIns="0" rIns="0" bIns="0" rtlCol="0"/>
            <a:lstStyle/>
            <a:p/>
          </p:txBody>
        </p:sp>
        <p:sp>
          <p:nvSpPr>
            <p:cNvPr id="674" name="object 674" descr=""/>
            <p:cNvSpPr/>
            <p:nvPr/>
          </p:nvSpPr>
          <p:spPr>
            <a:xfrm>
              <a:off x="4992683" y="8253166"/>
              <a:ext cx="1270" cy="0"/>
            </a:xfrm>
            <a:custGeom>
              <a:avLst/>
              <a:gdLst/>
              <a:ahLst/>
              <a:cxnLst/>
              <a:rect l="l" t="t" r="r" b="b"/>
              <a:pathLst>
                <a:path w="1270" h="0">
                  <a:moveTo>
                    <a:pt x="787" y="0"/>
                  </a:moveTo>
                  <a:lnTo>
                    <a:pt x="0" y="0"/>
                  </a:lnTo>
                  <a:lnTo>
                    <a:pt x="787" y="0"/>
                  </a:lnTo>
                </a:path>
              </a:pathLst>
            </a:custGeom>
            <a:ln w="3530">
              <a:solidFill>
                <a:srgbClr val="565659"/>
              </a:solidFill>
            </a:ln>
          </p:spPr>
          <p:txBody>
            <a:bodyPr wrap="square" lIns="0" tIns="0" rIns="0" bIns="0" rtlCol="0"/>
            <a:lstStyle/>
            <a:p/>
          </p:txBody>
        </p:sp>
        <p:sp>
          <p:nvSpPr>
            <p:cNvPr id="675" name="object 675" descr=""/>
            <p:cNvSpPr/>
            <p:nvPr/>
          </p:nvSpPr>
          <p:spPr>
            <a:xfrm>
              <a:off x="4992690" y="8253686"/>
              <a:ext cx="1270" cy="0"/>
            </a:xfrm>
            <a:custGeom>
              <a:avLst/>
              <a:gdLst/>
              <a:ahLst/>
              <a:cxnLst/>
              <a:rect l="l" t="t" r="r" b="b"/>
              <a:pathLst>
                <a:path w="1270" h="0">
                  <a:moveTo>
                    <a:pt x="0" y="0"/>
                  </a:moveTo>
                  <a:lnTo>
                    <a:pt x="787" y="0"/>
                  </a:lnTo>
                </a:path>
              </a:pathLst>
            </a:custGeom>
            <a:ln w="3530">
              <a:solidFill>
                <a:srgbClr val="565659"/>
              </a:solidFill>
            </a:ln>
          </p:spPr>
          <p:txBody>
            <a:bodyPr wrap="square" lIns="0" tIns="0" rIns="0" bIns="0" rtlCol="0"/>
            <a:lstStyle/>
            <a:p/>
          </p:txBody>
        </p:sp>
        <p:sp>
          <p:nvSpPr>
            <p:cNvPr id="676" name="object 676" descr=""/>
            <p:cNvSpPr/>
            <p:nvPr/>
          </p:nvSpPr>
          <p:spPr>
            <a:xfrm>
              <a:off x="4992683" y="8265866"/>
              <a:ext cx="1270" cy="0"/>
            </a:xfrm>
            <a:custGeom>
              <a:avLst/>
              <a:gdLst/>
              <a:ahLst/>
              <a:cxnLst/>
              <a:rect l="l" t="t" r="r" b="b"/>
              <a:pathLst>
                <a:path w="1270" h="0">
                  <a:moveTo>
                    <a:pt x="787" y="0"/>
                  </a:moveTo>
                  <a:lnTo>
                    <a:pt x="0" y="0"/>
                  </a:lnTo>
                </a:path>
              </a:pathLst>
            </a:custGeom>
            <a:ln w="3530">
              <a:solidFill>
                <a:srgbClr val="565659"/>
              </a:solidFill>
            </a:ln>
          </p:spPr>
          <p:txBody>
            <a:bodyPr wrap="square" lIns="0" tIns="0" rIns="0" bIns="0" rtlCol="0"/>
            <a:lstStyle/>
            <a:p/>
          </p:txBody>
        </p:sp>
        <p:sp>
          <p:nvSpPr>
            <p:cNvPr id="677" name="object 677" descr=""/>
            <p:cNvSpPr/>
            <p:nvPr/>
          </p:nvSpPr>
          <p:spPr>
            <a:xfrm>
              <a:off x="4985434" y="8266635"/>
              <a:ext cx="8255" cy="0"/>
            </a:xfrm>
            <a:custGeom>
              <a:avLst/>
              <a:gdLst/>
              <a:ahLst/>
              <a:cxnLst/>
              <a:rect l="l" t="t" r="r" b="b"/>
              <a:pathLst>
                <a:path w="8254" h="0">
                  <a:moveTo>
                    <a:pt x="0" y="0"/>
                  </a:moveTo>
                  <a:lnTo>
                    <a:pt x="8039" y="0"/>
                  </a:lnTo>
                </a:path>
              </a:pathLst>
            </a:custGeom>
            <a:ln w="3530">
              <a:solidFill>
                <a:srgbClr val="565659"/>
              </a:solidFill>
            </a:ln>
          </p:spPr>
          <p:txBody>
            <a:bodyPr wrap="square" lIns="0" tIns="0" rIns="0" bIns="0" rtlCol="0"/>
            <a:lstStyle/>
            <a:p/>
          </p:txBody>
        </p:sp>
        <p:sp>
          <p:nvSpPr>
            <p:cNvPr id="678" name="object 678" descr=""/>
            <p:cNvSpPr/>
            <p:nvPr/>
          </p:nvSpPr>
          <p:spPr>
            <a:xfrm>
              <a:off x="4992423" y="8266369"/>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679" name="object 679" descr=""/>
            <p:cNvSpPr/>
            <p:nvPr/>
          </p:nvSpPr>
          <p:spPr>
            <a:xfrm>
              <a:off x="4985431" y="8265866"/>
              <a:ext cx="8255" cy="0"/>
            </a:xfrm>
            <a:custGeom>
              <a:avLst/>
              <a:gdLst/>
              <a:ahLst/>
              <a:cxnLst/>
              <a:rect l="l" t="t" r="r" b="b"/>
              <a:pathLst>
                <a:path w="8254" h="0">
                  <a:moveTo>
                    <a:pt x="8039" y="0"/>
                  </a:moveTo>
                  <a:lnTo>
                    <a:pt x="0" y="0"/>
                  </a:lnTo>
                </a:path>
              </a:pathLst>
            </a:custGeom>
            <a:ln w="3530">
              <a:solidFill>
                <a:srgbClr val="565659"/>
              </a:solidFill>
            </a:ln>
          </p:spPr>
          <p:txBody>
            <a:bodyPr wrap="square" lIns="0" tIns="0" rIns="0" bIns="0" rtlCol="0"/>
            <a:lstStyle/>
            <a:p/>
          </p:txBody>
        </p:sp>
        <p:sp>
          <p:nvSpPr>
            <p:cNvPr id="680" name="object 680" descr=""/>
            <p:cNvSpPr/>
            <p:nvPr/>
          </p:nvSpPr>
          <p:spPr>
            <a:xfrm>
              <a:off x="4992429" y="8265867"/>
              <a:ext cx="1270" cy="635"/>
            </a:xfrm>
            <a:custGeom>
              <a:avLst/>
              <a:gdLst/>
              <a:ahLst/>
              <a:cxnLst/>
              <a:rect l="l" t="t" r="r" b="b"/>
              <a:pathLst>
                <a:path w="1270" h="634">
                  <a:moveTo>
                    <a:pt x="0" y="507"/>
                  </a:moveTo>
                  <a:lnTo>
                    <a:pt x="0" y="241"/>
                  </a:lnTo>
                  <a:lnTo>
                    <a:pt x="266" y="0"/>
                  </a:lnTo>
                  <a:lnTo>
                    <a:pt x="1041" y="0"/>
                  </a:lnTo>
                </a:path>
              </a:pathLst>
            </a:custGeom>
            <a:ln w="3530">
              <a:solidFill>
                <a:srgbClr val="565659"/>
              </a:solidFill>
            </a:ln>
          </p:spPr>
          <p:txBody>
            <a:bodyPr wrap="square" lIns="0" tIns="0" rIns="0" bIns="0" rtlCol="0"/>
            <a:lstStyle/>
            <a:p/>
          </p:txBody>
        </p:sp>
        <p:sp>
          <p:nvSpPr>
            <p:cNvPr id="681" name="object 681" descr=""/>
            <p:cNvSpPr/>
            <p:nvPr/>
          </p:nvSpPr>
          <p:spPr>
            <a:xfrm>
              <a:off x="4985434" y="8265345"/>
              <a:ext cx="7620" cy="0"/>
            </a:xfrm>
            <a:custGeom>
              <a:avLst/>
              <a:gdLst/>
              <a:ahLst/>
              <a:cxnLst/>
              <a:rect l="l" t="t" r="r" b="b"/>
              <a:pathLst>
                <a:path w="7620" h="0">
                  <a:moveTo>
                    <a:pt x="0" y="0"/>
                  </a:moveTo>
                  <a:lnTo>
                    <a:pt x="7251" y="0"/>
                  </a:lnTo>
                </a:path>
              </a:pathLst>
            </a:custGeom>
            <a:ln w="3530">
              <a:solidFill>
                <a:srgbClr val="565659"/>
              </a:solidFill>
            </a:ln>
          </p:spPr>
          <p:txBody>
            <a:bodyPr wrap="square" lIns="0" tIns="0" rIns="0" bIns="0" rtlCol="0"/>
            <a:lstStyle/>
            <a:p/>
          </p:txBody>
        </p:sp>
        <p:sp>
          <p:nvSpPr>
            <p:cNvPr id="682" name="object 682" descr=""/>
            <p:cNvSpPr/>
            <p:nvPr/>
          </p:nvSpPr>
          <p:spPr>
            <a:xfrm>
              <a:off x="4985438" y="8267156"/>
              <a:ext cx="7620" cy="0"/>
            </a:xfrm>
            <a:custGeom>
              <a:avLst/>
              <a:gdLst/>
              <a:ahLst/>
              <a:cxnLst/>
              <a:rect l="l" t="t" r="r" b="b"/>
              <a:pathLst>
                <a:path w="7620" h="0">
                  <a:moveTo>
                    <a:pt x="7251" y="0"/>
                  </a:moveTo>
                  <a:lnTo>
                    <a:pt x="0" y="0"/>
                  </a:lnTo>
                </a:path>
              </a:pathLst>
            </a:custGeom>
            <a:ln w="3530">
              <a:solidFill>
                <a:srgbClr val="565659"/>
              </a:solidFill>
            </a:ln>
          </p:spPr>
          <p:txBody>
            <a:bodyPr wrap="square" lIns="0" tIns="0" rIns="0" bIns="0" rtlCol="0"/>
            <a:lstStyle/>
            <a:p/>
          </p:txBody>
        </p:sp>
        <p:sp>
          <p:nvSpPr>
            <p:cNvPr id="683" name="object 683" descr=""/>
            <p:cNvSpPr/>
            <p:nvPr/>
          </p:nvSpPr>
          <p:spPr>
            <a:xfrm>
              <a:off x="4985434" y="8267937"/>
              <a:ext cx="7620" cy="0"/>
            </a:xfrm>
            <a:custGeom>
              <a:avLst/>
              <a:gdLst/>
              <a:ahLst/>
              <a:cxnLst/>
              <a:rect l="l" t="t" r="r" b="b"/>
              <a:pathLst>
                <a:path w="7620" h="0">
                  <a:moveTo>
                    <a:pt x="0" y="0"/>
                  </a:moveTo>
                  <a:lnTo>
                    <a:pt x="7251" y="0"/>
                  </a:lnTo>
                </a:path>
              </a:pathLst>
            </a:custGeom>
            <a:ln w="3530">
              <a:solidFill>
                <a:srgbClr val="565659"/>
              </a:solidFill>
            </a:ln>
          </p:spPr>
          <p:txBody>
            <a:bodyPr wrap="square" lIns="0" tIns="0" rIns="0" bIns="0" rtlCol="0"/>
            <a:lstStyle/>
            <a:p/>
          </p:txBody>
        </p:sp>
        <p:sp>
          <p:nvSpPr>
            <p:cNvPr id="684" name="object 684" descr=""/>
            <p:cNvSpPr/>
            <p:nvPr/>
          </p:nvSpPr>
          <p:spPr>
            <a:xfrm>
              <a:off x="4985438" y="8264564"/>
              <a:ext cx="7620" cy="0"/>
            </a:xfrm>
            <a:custGeom>
              <a:avLst/>
              <a:gdLst/>
              <a:ahLst/>
              <a:cxnLst/>
              <a:rect l="l" t="t" r="r" b="b"/>
              <a:pathLst>
                <a:path w="7620" h="0">
                  <a:moveTo>
                    <a:pt x="7251" y="0"/>
                  </a:moveTo>
                  <a:lnTo>
                    <a:pt x="0" y="0"/>
                  </a:lnTo>
                </a:path>
              </a:pathLst>
            </a:custGeom>
            <a:ln w="3530">
              <a:solidFill>
                <a:srgbClr val="565659"/>
              </a:solidFill>
            </a:ln>
          </p:spPr>
          <p:txBody>
            <a:bodyPr wrap="square" lIns="0" tIns="0" rIns="0" bIns="0" rtlCol="0"/>
            <a:lstStyle/>
            <a:p/>
          </p:txBody>
        </p:sp>
        <p:sp>
          <p:nvSpPr>
            <p:cNvPr id="685" name="object 685" descr=""/>
            <p:cNvSpPr/>
            <p:nvPr/>
          </p:nvSpPr>
          <p:spPr>
            <a:xfrm>
              <a:off x="4985438" y="8268445"/>
              <a:ext cx="7620" cy="0"/>
            </a:xfrm>
            <a:custGeom>
              <a:avLst/>
              <a:gdLst/>
              <a:ahLst/>
              <a:cxnLst/>
              <a:rect l="l" t="t" r="r" b="b"/>
              <a:pathLst>
                <a:path w="7620" h="0">
                  <a:moveTo>
                    <a:pt x="7251" y="0"/>
                  </a:moveTo>
                  <a:lnTo>
                    <a:pt x="0" y="0"/>
                  </a:lnTo>
                </a:path>
              </a:pathLst>
            </a:custGeom>
            <a:ln w="3530">
              <a:solidFill>
                <a:srgbClr val="565659"/>
              </a:solidFill>
            </a:ln>
          </p:spPr>
          <p:txBody>
            <a:bodyPr wrap="square" lIns="0" tIns="0" rIns="0" bIns="0" rtlCol="0"/>
            <a:lstStyle/>
            <a:p/>
          </p:txBody>
        </p:sp>
        <p:sp>
          <p:nvSpPr>
            <p:cNvPr id="686" name="object 686" descr=""/>
            <p:cNvSpPr/>
            <p:nvPr/>
          </p:nvSpPr>
          <p:spPr>
            <a:xfrm>
              <a:off x="4985434" y="8264043"/>
              <a:ext cx="7620" cy="0"/>
            </a:xfrm>
            <a:custGeom>
              <a:avLst/>
              <a:gdLst/>
              <a:ahLst/>
              <a:cxnLst/>
              <a:rect l="l" t="t" r="r" b="b"/>
              <a:pathLst>
                <a:path w="7620" h="0">
                  <a:moveTo>
                    <a:pt x="0" y="0"/>
                  </a:moveTo>
                  <a:lnTo>
                    <a:pt x="7251" y="0"/>
                  </a:lnTo>
                </a:path>
              </a:pathLst>
            </a:custGeom>
            <a:ln w="3530">
              <a:solidFill>
                <a:srgbClr val="565659"/>
              </a:solidFill>
            </a:ln>
          </p:spPr>
          <p:txBody>
            <a:bodyPr wrap="square" lIns="0" tIns="0" rIns="0" bIns="0" rtlCol="0"/>
            <a:lstStyle/>
            <a:p/>
          </p:txBody>
        </p:sp>
        <p:sp>
          <p:nvSpPr>
            <p:cNvPr id="687" name="object 687" descr=""/>
            <p:cNvSpPr/>
            <p:nvPr/>
          </p:nvSpPr>
          <p:spPr>
            <a:xfrm>
              <a:off x="4985434" y="8269227"/>
              <a:ext cx="7620" cy="0"/>
            </a:xfrm>
            <a:custGeom>
              <a:avLst/>
              <a:gdLst/>
              <a:ahLst/>
              <a:cxnLst/>
              <a:rect l="l" t="t" r="r" b="b"/>
              <a:pathLst>
                <a:path w="7620" h="0">
                  <a:moveTo>
                    <a:pt x="0" y="0"/>
                  </a:moveTo>
                  <a:lnTo>
                    <a:pt x="6997" y="0"/>
                  </a:lnTo>
                </a:path>
              </a:pathLst>
            </a:custGeom>
            <a:ln w="3530">
              <a:solidFill>
                <a:srgbClr val="565659"/>
              </a:solidFill>
            </a:ln>
          </p:spPr>
          <p:txBody>
            <a:bodyPr wrap="square" lIns="0" tIns="0" rIns="0" bIns="0" rtlCol="0"/>
            <a:lstStyle/>
            <a:p/>
          </p:txBody>
        </p:sp>
        <p:sp>
          <p:nvSpPr>
            <p:cNvPr id="688" name="object 688" descr=""/>
            <p:cNvSpPr/>
            <p:nvPr/>
          </p:nvSpPr>
          <p:spPr>
            <a:xfrm>
              <a:off x="4985431" y="8263274"/>
              <a:ext cx="7620" cy="0"/>
            </a:xfrm>
            <a:custGeom>
              <a:avLst/>
              <a:gdLst/>
              <a:ahLst/>
              <a:cxnLst/>
              <a:rect l="l" t="t" r="r" b="b"/>
              <a:pathLst>
                <a:path w="7620" h="0">
                  <a:moveTo>
                    <a:pt x="6997" y="0"/>
                  </a:moveTo>
                  <a:lnTo>
                    <a:pt x="0" y="0"/>
                  </a:lnTo>
                </a:path>
              </a:pathLst>
            </a:custGeom>
            <a:ln w="3530">
              <a:solidFill>
                <a:srgbClr val="565659"/>
              </a:solidFill>
            </a:ln>
          </p:spPr>
          <p:txBody>
            <a:bodyPr wrap="square" lIns="0" tIns="0" rIns="0" bIns="0" rtlCol="0"/>
            <a:lstStyle/>
            <a:p/>
          </p:txBody>
        </p:sp>
        <p:sp>
          <p:nvSpPr>
            <p:cNvPr id="689" name="object 689" descr=""/>
            <p:cNvSpPr/>
            <p:nvPr/>
          </p:nvSpPr>
          <p:spPr>
            <a:xfrm>
              <a:off x="4985431" y="8269748"/>
              <a:ext cx="7620" cy="0"/>
            </a:xfrm>
            <a:custGeom>
              <a:avLst/>
              <a:gdLst/>
              <a:ahLst/>
              <a:cxnLst/>
              <a:rect l="l" t="t" r="r" b="b"/>
              <a:pathLst>
                <a:path w="7620" h="0">
                  <a:moveTo>
                    <a:pt x="6997" y="0"/>
                  </a:moveTo>
                  <a:lnTo>
                    <a:pt x="0" y="0"/>
                  </a:lnTo>
                </a:path>
              </a:pathLst>
            </a:custGeom>
            <a:ln w="3530">
              <a:solidFill>
                <a:srgbClr val="565659"/>
              </a:solidFill>
            </a:ln>
          </p:spPr>
          <p:txBody>
            <a:bodyPr wrap="square" lIns="0" tIns="0" rIns="0" bIns="0" rtlCol="0"/>
            <a:lstStyle/>
            <a:p/>
          </p:txBody>
        </p:sp>
        <p:sp>
          <p:nvSpPr>
            <p:cNvPr id="690" name="object 690" descr=""/>
            <p:cNvSpPr/>
            <p:nvPr/>
          </p:nvSpPr>
          <p:spPr>
            <a:xfrm>
              <a:off x="4985434" y="8262493"/>
              <a:ext cx="7620" cy="635"/>
            </a:xfrm>
            <a:custGeom>
              <a:avLst/>
              <a:gdLst/>
              <a:ahLst/>
              <a:cxnLst/>
              <a:rect l="l" t="t" r="r" b="b"/>
              <a:pathLst>
                <a:path w="7620" h="634">
                  <a:moveTo>
                    <a:pt x="0" y="0"/>
                  </a:moveTo>
                  <a:lnTo>
                    <a:pt x="0" y="266"/>
                  </a:lnTo>
                  <a:lnTo>
                    <a:pt x="6997" y="520"/>
                  </a:lnTo>
                </a:path>
              </a:pathLst>
            </a:custGeom>
            <a:ln w="3530">
              <a:solidFill>
                <a:srgbClr val="565659"/>
              </a:solidFill>
            </a:ln>
          </p:spPr>
          <p:txBody>
            <a:bodyPr wrap="square" lIns="0" tIns="0" rIns="0" bIns="0" rtlCol="0"/>
            <a:lstStyle/>
            <a:p/>
          </p:txBody>
        </p:sp>
        <p:sp>
          <p:nvSpPr>
            <p:cNvPr id="691" name="object 691" descr=""/>
            <p:cNvSpPr/>
            <p:nvPr/>
          </p:nvSpPr>
          <p:spPr>
            <a:xfrm>
              <a:off x="4983669" y="826850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692" name="object 692" descr=""/>
            <p:cNvSpPr/>
            <p:nvPr/>
          </p:nvSpPr>
          <p:spPr>
            <a:xfrm>
              <a:off x="4985434" y="8270529"/>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693" name="object 693" descr=""/>
            <p:cNvSpPr/>
            <p:nvPr/>
          </p:nvSpPr>
          <p:spPr>
            <a:xfrm>
              <a:off x="4985434" y="8270008"/>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694" name="object 694" descr=""/>
            <p:cNvSpPr/>
            <p:nvPr/>
          </p:nvSpPr>
          <p:spPr>
            <a:xfrm>
              <a:off x="4985438" y="8261972"/>
              <a:ext cx="6985" cy="0"/>
            </a:xfrm>
            <a:custGeom>
              <a:avLst/>
              <a:gdLst/>
              <a:ahLst/>
              <a:cxnLst/>
              <a:rect l="l" t="t" r="r" b="b"/>
              <a:pathLst>
                <a:path w="6985" h="0">
                  <a:moveTo>
                    <a:pt x="6730" y="0"/>
                  </a:moveTo>
                  <a:lnTo>
                    <a:pt x="0" y="0"/>
                  </a:lnTo>
                </a:path>
              </a:pathLst>
            </a:custGeom>
            <a:ln w="3530">
              <a:solidFill>
                <a:srgbClr val="565659"/>
              </a:solidFill>
            </a:ln>
          </p:spPr>
          <p:txBody>
            <a:bodyPr wrap="square" lIns="0" tIns="0" rIns="0" bIns="0" rtlCol="0"/>
            <a:lstStyle/>
            <a:p/>
          </p:txBody>
        </p:sp>
        <p:sp>
          <p:nvSpPr>
            <p:cNvPr id="695" name="object 695" descr=""/>
            <p:cNvSpPr/>
            <p:nvPr/>
          </p:nvSpPr>
          <p:spPr>
            <a:xfrm>
              <a:off x="4985434" y="8262232"/>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696" name="object 696" descr=""/>
            <p:cNvSpPr/>
            <p:nvPr/>
          </p:nvSpPr>
          <p:spPr>
            <a:xfrm>
              <a:off x="4985959" y="8276743"/>
              <a:ext cx="5715" cy="0"/>
            </a:xfrm>
            <a:custGeom>
              <a:avLst/>
              <a:gdLst/>
              <a:ahLst/>
              <a:cxnLst/>
              <a:rect l="l" t="t" r="r" b="b"/>
              <a:pathLst>
                <a:path w="5714" h="0">
                  <a:moveTo>
                    <a:pt x="5689" y="0"/>
                  </a:moveTo>
                  <a:lnTo>
                    <a:pt x="0" y="0"/>
                  </a:lnTo>
                </a:path>
              </a:pathLst>
            </a:custGeom>
            <a:ln w="3530">
              <a:solidFill>
                <a:srgbClr val="565659"/>
              </a:solidFill>
            </a:ln>
          </p:spPr>
          <p:txBody>
            <a:bodyPr wrap="square" lIns="0" tIns="0" rIns="0" bIns="0" rtlCol="0"/>
            <a:lstStyle/>
            <a:p/>
          </p:txBody>
        </p:sp>
        <p:sp>
          <p:nvSpPr>
            <p:cNvPr id="697" name="object 697" descr=""/>
            <p:cNvSpPr/>
            <p:nvPr/>
          </p:nvSpPr>
          <p:spPr>
            <a:xfrm>
              <a:off x="4989310" y="8273885"/>
              <a:ext cx="1905" cy="1905"/>
            </a:xfrm>
            <a:custGeom>
              <a:avLst/>
              <a:gdLst/>
              <a:ahLst/>
              <a:cxnLst/>
              <a:rect l="l" t="t" r="r" b="b"/>
              <a:pathLst>
                <a:path w="1904" h="1904">
                  <a:moveTo>
                    <a:pt x="1828" y="787"/>
                  </a:moveTo>
                  <a:lnTo>
                    <a:pt x="1562" y="266"/>
                  </a:lnTo>
                  <a:lnTo>
                    <a:pt x="787" y="0"/>
                  </a:lnTo>
                  <a:lnTo>
                    <a:pt x="266" y="266"/>
                  </a:lnTo>
                  <a:lnTo>
                    <a:pt x="0" y="787"/>
                  </a:lnTo>
                  <a:lnTo>
                    <a:pt x="266" y="1308"/>
                  </a:lnTo>
                  <a:lnTo>
                    <a:pt x="787" y="1562"/>
                  </a:lnTo>
                  <a:lnTo>
                    <a:pt x="1562" y="1308"/>
                  </a:lnTo>
                  <a:lnTo>
                    <a:pt x="1828" y="787"/>
                  </a:lnTo>
                </a:path>
              </a:pathLst>
            </a:custGeom>
            <a:ln w="3530">
              <a:solidFill>
                <a:srgbClr val="565659"/>
              </a:solidFill>
            </a:ln>
          </p:spPr>
          <p:txBody>
            <a:bodyPr wrap="square" lIns="0" tIns="0" rIns="0" bIns="0" rtlCol="0"/>
            <a:lstStyle/>
            <a:p/>
          </p:txBody>
        </p:sp>
        <p:sp>
          <p:nvSpPr>
            <p:cNvPr id="698" name="object 698" descr=""/>
            <p:cNvSpPr/>
            <p:nvPr/>
          </p:nvSpPr>
          <p:spPr>
            <a:xfrm>
              <a:off x="4985959" y="8272074"/>
              <a:ext cx="5715" cy="635"/>
            </a:xfrm>
            <a:custGeom>
              <a:avLst/>
              <a:gdLst/>
              <a:ahLst/>
              <a:cxnLst/>
              <a:rect l="l" t="t" r="r" b="b"/>
              <a:pathLst>
                <a:path w="5714" h="634">
                  <a:moveTo>
                    <a:pt x="5689" y="266"/>
                  </a:moveTo>
                  <a:lnTo>
                    <a:pt x="0" y="0"/>
                  </a:lnTo>
                </a:path>
              </a:pathLst>
            </a:custGeom>
            <a:ln w="3530">
              <a:solidFill>
                <a:srgbClr val="565659"/>
              </a:solidFill>
            </a:ln>
          </p:spPr>
          <p:txBody>
            <a:bodyPr wrap="square" lIns="0" tIns="0" rIns="0" bIns="0" rtlCol="0"/>
            <a:lstStyle/>
            <a:p/>
          </p:txBody>
        </p:sp>
        <p:sp>
          <p:nvSpPr>
            <p:cNvPr id="699" name="object 699" descr=""/>
            <p:cNvSpPr/>
            <p:nvPr/>
          </p:nvSpPr>
          <p:spPr>
            <a:xfrm>
              <a:off x="4985955" y="8255758"/>
              <a:ext cx="5715" cy="0"/>
            </a:xfrm>
            <a:custGeom>
              <a:avLst/>
              <a:gdLst/>
              <a:ahLst/>
              <a:cxnLst/>
              <a:rect l="l" t="t" r="r" b="b"/>
              <a:pathLst>
                <a:path w="5714" h="0">
                  <a:moveTo>
                    <a:pt x="0" y="0"/>
                  </a:moveTo>
                  <a:lnTo>
                    <a:pt x="5689" y="0"/>
                  </a:lnTo>
                </a:path>
              </a:pathLst>
            </a:custGeom>
            <a:ln w="3530">
              <a:solidFill>
                <a:srgbClr val="565659"/>
              </a:solidFill>
            </a:ln>
          </p:spPr>
          <p:txBody>
            <a:bodyPr wrap="square" lIns="0" tIns="0" rIns="0" bIns="0" rtlCol="0"/>
            <a:lstStyle/>
            <a:p/>
          </p:txBody>
        </p:sp>
        <p:sp>
          <p:nvSpPr>
            <p:cNvPr id="700" name="object 700" descr=""/>
            <p:cNvSpPr/>
            <p:nvPr/>
          </p:nvSpPr>
          <p:spPr>
            <a:xfrm>
              <a:off x="4985955" y="8260421"/>
              <a:ext cx="5715" cy="0"/>
            </a:xfrm>
            <a:custGeom>
              <a:avLst/>
              <a:gdLst/>
              <a:ahLst/>
              <a:cxnLst/>
              <a:rect l="l" t="t" r="r" b="b"/>
              <a:pathLst>
                <a:path w="5714" h="0">
                  <a:moveTo>
                    <a:pt x="0" y="0"/>
                  </a:moveTo>
                  <a:lnTo>
                    <a:pt x="5689" y="0"/>
                  </a:lnTo>
                </a:path>
              </a:pathLst>
            </a:custGeom>
            <a:ln w="3530">
              <a:solidFill>
                <a:srgbClr val="565659"/>
              </a:solidFill>
            </a:ln>
          </p:spPr>
          <p:txBody>
            <a:bodyPr wrap="square" lIns="0" tIns="0" rIns="0" bIns="0" rtlCol="0"/>
            <a:lstStyle/>
            <a:p/>
          </p:txBody>
        </p:sp>
        <p:sp>
          <p:nvSpPr>
            <p:cNvPr id="701" name="object 701" descr=""/>
            <p:cNvSpPr/>
            <p:nvPr/>
          </p:nvSpPr>
          <p:spPr>
            <a:xfrm>
              <a:off x="4985434" y="8261712"/>
              <a:ext cx="6985" cy="0"/>
            </a:xfrm>
            <a:custGeom>
              <a:avLst/>
              <a:gdLst/>
              <a:ahLst/>
              <a:cxnLst/>
              <a:rect l="l" t="t" r="r" b="b"/>
              <a:pathLst>
                <a:path w="6985" h="0">
                  <a:moveTo>
                    <a:pt x="0" y="0"/>
                  </a:moveTo>
                  <a:lnTo>
                    <a:pt x="6731" y="0"/>
                  </a:lnTo>
                </a:path>
              </a:pathLst>
            </a:custGeom>
            <a:ln w="3530">
              <a:solidFill>
                <a:srgbClr val="565659"/>
              </a:solidFill>
            </a:ln>
          </p:spPr>
          <p:txBody>
            <a:bodyPr wrap="square" lIns="0" tIns="0" rIns="0" bIns="0" rtlCol="0"/>
            <a:lstStyle/>
            <a:p/>
          </p:txBody>
        </p:sp>
        <p:sp>
          <p:nvSpPr>
            <p:cNvPr id="702" name="object 702" descr=""/>
            <p:cNvSpPr/>
            <p:nvPr/>
          </p:nvSpPr>
          <p:spPr>
            <a:xfrm>
              <a:off x="4985438" y="8271037"/>
              <a:ext cx="6985" cy="0"/>
            </a:xfrm>
            <a:custGeom>
              <a:avLst/>
              <a:gdLst/>
              <a:ahLst/>
              <a:cxnLst/>
              <a:rect l="l" t="t" r="r" b="b"/>
              <a:pathLst>
                <a:path w="6985" h="0">
                  <a:moveTo>
                    <a:pt x="6730" y="0"/>
                  </a:moveTo>
                  <a:lnTo>
                    <a:pt x="0" y="0"/>
                  </a:lnTo>
                </a:path>
              </a:pathLst>
            </a:custGeom>
            <a:ln w="3530">
              <a:solidFill>
                <a:srgbClr val="565659"/>
              </a:solidFill>
            </a:ln>
          </p:spPr>
          <p:txBody>
            <a:bodyPr wrap="square" lIns="0" tIns="0" rIns="0" bIns="0" rtlCol="0"/>
            <a:lstStyle/>
            <a:p/>
          </p:txBody>
        </p:sp>
        <p:sp>
          <p:nvSpPr>
            <p:cNvPr id="703" name="object 703" descr=""/>
            <p:cNvSpPr/>
            <p:nvPr/>
          </p:nvSpPr>
          <p:spPr>
            <a:xfrm>
              <a:off x="4985694" y="8255237"/>
              <a:ext cx="635" cy="635"/>
            </a:xfrm>
            <a:custGeom>
              <a:avLst/>
              <a:gdLst/>
              <a:ahLst/>
              <a:cxnLst/>
              <a:rect l="l" t="t" r="r" b="b"/>
              <a:pathLst>
                <a:path w="635" h="634">
                  <a:moveTo>
                    <a:pt x="0" y="0"/>
                  </a:moveTo>
                  <a:lnTo>
                    <a:pt x="0" y="520"/>
                  </a:lnTo>
                  <a:lnTo>
                    <a:pt x="266" y="520"/>
                  </a:lnTo>
                </a:path>
              </a:pathLst>
            </a:custGeom>
            <a:ln w="3530">
              <a:solidFill>
                <a:srgbClr val="565659"/>
              </a:solidFill>
            </a:ln>
          </p:spPr>
          <p:txBody>
            <a:bodyPr wrap="square" lIns="0" tIns="0" rIns="0" bIns="0" rtlCol="0"/>
            <a:lstStyle/>
            <a:p/>
          </p:txBody>
        </p:sp>
        <p:sp>
          <p:nvSpPr>
            <p:cNvPr id="704" name="object 704" descr=""/>
            <p:cNvSpPr/>
            <p:nvPr/>
          </p:nvSpPr>
          <p:spPr>
            <a:xfrm>
              <a:off x="4983658" y="8253742"/>
              <a:ext cx="3810" cy="10160"/>
            </a:xfrm>
            <a:custGeom>
              <a:avLst/>
              <a:gdLst/>
              <a:ahLst/>
              <a:cxnLst/>
              <a:rect l="l" t="t" r="r" b="b"/>
              <a:pathLst>
                <a:path w="3810" h="10159">
                  <a:moveTo>
                    <a:pt x="3530" y="7975"/>
                  </a:moveTo>
                  <a:lnTo>
                    <a:pt x="3022" y="6731"/>
                  </a:lnTo>
                  <a:lnTo>
                    <a:pt x="1765" y="6210"/>
                  </a:lnTo>
                  <a:lnTo>
                    <a:pt x="520" y="6731"/>
                  </a:lnTo>
                  <a:lnTo>
                    <a:pt x="0" y="7975"/>
                  </a:lnTo>
                  <a:lnTo>
                    <a:pt x="520" y="9220"/>
                  </a:lnTo>
                  <a:lnTo>
                    <a:pt x="1765" y="9740"/>
                  </a:lnTo>
                  <a:lnTo>
                    <a:pt x="3022" y="9220"/>
                  </a:lnTo>
                  <a:lnTo>
                    <a:pt x="3530" y="7975"/>
                  </a:lnTo>
                  <a:close/>
                </a:path>
                <a:path w="3810" h="10159">
                  <a:moveTo>
                    <a:pt x="3530" y="1765"/>
                  </a:moveTo>
                  <a:lnTo>
                    <a:pt x="3022" y="508"/>
                  </a:lnTo>
                  <a:lnTo>
                    <a:pt x="1765" y="0"/>
                  </a:lnTo>
                  <a:lnTo>
                    <a:pt x="520" y="508"/>
                  </a:lnTo>
                  <a:lnTo>
                    <a:pt x="0" y="1765"/>
                  </a:lnTo>
                  <a:lnTo>
                    <a:pt x="520" y="3009"/>
                  </a:lnTo>
                  <a:lnTo>
                    <a:pt x="1765" y="3530"/>
                  </a:lnTo>
                  <a:lnTo>
                    <a:pt x="3022" y="3009"/>
                  </a:lnTo>
                  <a:lnTo>
                    <a:pt x="3530" y="1765"/>
                  </a:lnTo>
                  <a:close/>
                </a:path>
              </a:pathLst>
            </a:custGeom>
            <a:solidFill>
              <a:srgbClr val="565659"/>
            </a:solidFill>
          </p:spPr>
          <p:txBody>
            <a:bodyPr wrap="square" lIns="0" tIns="0" rIns="0" bIns="0" rtlCol="0"/>
            <a:lstStyle/>
            <a:p/>
          </p:txBody>
        </p:sp>
        <p:sp>
          <p:nvSpPr>
            <p:cNvPr id="705" name="object 705" descr=""/>
            <p:cNvSpPr/>
            <p:nvPr/>
          </p:nvSpPr>
          <p:spPr>
            <a:xfrm>
              <a:off x="4985688" y="8260421"/>
              <a:ext cx="635" cy="635"/>
            </a:xfrm>
            <a:custGeom>
              <a:avLst/>
              <a:gdLst/>
              <a:ahLst/>
              <a:cxnLst/>
              <a:rect l="l" t="t" r="r" b="b"/>
              <a:pathLst>
                <a:path w="635" h="634">
                  <a:moveTo>
                    <a:pt x="266" y="0"/>
                  </a:moveTo>
                  <a:lnTo>
                    <a:pt x="0" y="520"/>
                  </a:lnTo>
                </a:path>
              </a:pathLst>
            </a:custGeom>
            <a:ln w="3530">
              <a:solidFill>
                <a:srgbClr val="565659"/>
              </a:solidFill>
            </a:ln>
          </p:spPr>
          <p:txBody>
            <a:bodyPr wrap="square" lIns="0" tIns="0" rIns="0" bIns="0" rtlCol="0"/>
            <a:lstStyle/>
            <a:p/>
          </p:txBody>
        </p:sp>
        <p:sp>
          <p:nvSpPr>
            <p:cNvPr id="706" name="object 706" descr=""/>
            <p:cNvSpPr/>
            <p:nvPr/>
          </p:nvSpPr>
          <p:spPr>
            <a:xfrm>
              <a:off x="4985694" y="8271820"/>
              <a:ext cx="635" cy="635"/>
            </a:xfrm>
            <a:custGeom>
              <a:avLst/>
              <a:gdLst/>
              <a:ahLst/>
              <a:cxnLst/>
              <a:rect l="l" t="t" r="r" b="b"/>
              <a:pathLst>
                <a:path w="635" h="634">
                  <a:moveTo>
                    <a:pt x="0" y="0"/>
                  </a:moveTo>
                  <a:lnTo>
                    <a:pt x="266" y="266"/>
                  </a:lnTo>
                </a:path>
              </a:pathLst>
            </a:custGeom>
            <a:ln w="3530">
              <a:solidFill>
                <a:srgbClr val="565659"/>
              </a:solidFill>
            </a:ln>
          </p:spPr>
          <p:txBody>
            <a:bodyPr wrap="square" lIns="0" tIns="0" rIns="0" bIns="0" rtlCol="0"/>
            <a:lstStyle/>
            <a:p/>
          </p:txBody>
        </p:sp>
        <p:sp>
          <p:nvSpPr>
            <p:cNvPr id="707" name="object 707" descr=""/>
            <p:cNvSpPr/>
            <p:nvPr/>
          </p:nvSpPr>
          <p:spPr>
            <a:xfrm>
              <a:off x="4985434" y="8270777"/>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708" name="object 708" descr=""/>
            <p:cNvSpPr/>
            <p:nvPr/>
          </p:nvSpPr>
          <p:spPr>
            <a:xfrm>
              <a:off x="4983669" y="827549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709" name="object 709" descr=""/>
            <p:cNvSpPr/>
            <p:nvPr/>
          </p:nvSpPr>
          <p:spPr>
            <a:xfrm>
              <a:off x="4985688" y="8276743"/>
              <a:ext cx="635" cy="1270"/>
            </a:xfrm>
            <a:custGeom>
              <a:avLst/>
              <a:gdLst/>
              <a:ahLst/>
              <a:cxnLst/>
              <a:rect l="l" t="t" r="r" b="b"/>
              <a:pathLst>
                <a:path w="635" h="1270">
                  <a:moveTo>
                    <a:pt x="266" y="0"/>
                  </a:moveTo>
                  <a:lnTo>
                    <a:pt x="0" y="266"/>
                  </a:lnTo>
                  <a:lnTo>
                    <a:pt x="0" y="520"/>
                  </a:lnTo>
                  <a:lnTo>
                    <a:pt x="0" y="787"/>
                  </a:lnTo>
                </a:path>
              </a:pathLst>
            </a:custGeom>
            <a:ln w="3530">
              <a:solidFill>
                <a:srgbClr val="565659"/>
              </a:solidFill>
            </a:ln>
          </p:spPr>
          <p:txBody>
            <a:bodyPr wrap="square" lIns="0" tIns="0" rIns="0" bIns="0" rtlCol="0"/>
            <a:lstStyle/>
            <a:p/>
          </p:txBody>
        </p:sp>
        <p:sp>
          <p:nvSpPr>
            <p:cNvPr id="710" name="object 710" descr=""/>
            <p:cNvSpPr/>
            <p:nvPr/>
          </p:nvSpPr>
          <p:spPr>
            <a:xfrm>
              <a:off x="4991642" y="8260421"/>
              <a:ext cx="635" cy="635"/>
            </a:xfrm>
            <a:custGeom>
              <a:avLst/>
              <a:gdLst/>
              <a:ahLst/>
              <a:cxnLst/>
              <a:rect l="l" t="t" r="r" b="b"/>
              <a:pathLst>
                <a:path w="635" h="634">
                  <a:moveTo>
                    <a:pt x="266" y="520"/>
                  </a:moveTo>
                  <a:lnTo>
                    <a:pt x="0" y="0"/>
                  </a:lnTo>
                </a:path>
              </a:pathLst>
            </a:custGeom>
            <a:ln w="3530">
              <a:solidFill>
                <a:srgbClr val="565659"/>
              </a:solidFill>
            </a:ln>
          </p:spPr>
          <p:txBody>
            <a:bodyPr wrap="square" lIns="0" tIns="0" rIns="0" bIns="0" rtlCol="0"/>
            <a:lstStyle/>
            <a:p/>
          </p:txBody>
        </p:sp>
        <p:sp>
          <p:nvSpPr>
            <p:cNvPr id="711" name="object 711" descr=""/>
            <p:cNvSpPr/>
            <p:nvPr/>
          </p:nvSpPr>
          <p:spPr>
            <a:xfrm>
              <a:off x="4992169" y="8261713"/>
              <a:ext cx="635" cy="4445"/>
            </a:xfrm>
            <a:custGeom>
              <a:avLst/>
              <a:gdLst/>
              <a:ahLst/>
              <a:cxnLst/>
              <a:rect l="l" t="t" r="r" b="b"/>
              <a:pathLst>
                <a:path w="635" h="4445">
                  <a:moveTo>
                    <a:pt x="520" y="4152"/>
                  </a:moveTo>
                  <a:lnTo>
                    <a:pt x="520" y="3632"/>
                  </a:lnTo>
                  <a:lnTo>
                    <a:pt x="253" y="3632"/>
                  </a:lnTo>
                  <a:lnTo>
                    <a:pt x="253" y="3111"/>
                  </a:lnTo>
                  <a:lnTo>
                    <a:pt x="520" y="2844"/>
                  </a:lnTo>
                  <a:lnTo>
                    <a:pt x="520" y="2324"/>
                  </a:lnTo>
                  <a:lnTo>
                    <a:pt x="253" y="2324"/>
                  </a:lnTo>
                  <a:lnTo>
                    <a:pt x="253" y="1816"/>
                  </a:lnTo>
                  <a:lnTo>
                    <a:pt x="253" y="1562"/>
                  </a:lnTo>
                  <a:lnTo>
                    <a:pt x="253" y="1295"/>
                  </a:lnTo>
                  <a:lnTo>
                    <a:pt x="0" y="1041"/>
                  </a:lnTo>
                  <a:lnTo>
                    <a:pt x="0" y="774"/>
                  </a:lnTo>
                  <a:lnTo>
                    <a:pt x="0" y="254"/>
                  </a:lnTo>
                  <a:lnTo>
                    <a:pt x="0" y="0"/>
                  </a:lnTo>
                </a:path>
              </a:pathLst>
            </a:custGeom>
            <a:ln w="3530">
              <a:solidFill>
                <a:srgbClr val="565659"/>
              </a:solidFill>
            </a:ln>
          </p:spPr>
          <p:txBody>
            <a:bodyPr wrap="square" lIns="0" tIns="0" rIns="0" bIns="0" rtlCol="0"/>
            <a:lstStyle/>
            <a:p/>
          </p:txBody>
        </p:sp>
        <p:sp>
          <p:nvSpPr>
            <p:cNvPr id="712" name="object 712" descr=""/>
            <p:cNvSpPr/>
            <p:nvPr/>
          </p:nvSpPr>
          <p:spPr>
            <a:xfrm>
              <a:off x="4992169" y="8253681"/>
              <a:ext cx="635" cy="1905"/>
            </a:xfrm>
            <a:custGeom>
              <a:avLst/>
              <a:gdLst/>
              <a:ahLst/>
              <a:cxnLst/>
              <a:rect l="l" t="t" r="r" b="b"/>
              <a:pathLst>
                <a:path w="635" h="1904">
                  <a:moveTo>
                    <a:pt x="0" y="1816"/>
                  </a:moveTo>
                  <a:lnTo>
                    <a:pt x="0" y="1549"/>
                  </a:lnTo>
                  <a:lnTo>
                    <a:pt x="0" y="1028"/>
                  </a:lnTo>
                  <a:lnTo>
                    <a:pt x="266" y="1295"/>
                  </a:lnTo>
                  <a:lnTo>
                    <a:pt x="266" y="1028"/>
                  </a:lnTo>
                  <a:lnTo>
                    <a:pt x="266" y="774"/>
                  </a:lnTo>
                  <a:lnTo>
                    <a:pt x="266" y="520"/>
                  </a:lnTo>
                  <a:lnTo>
                    <a:pt x="520" y="774"/>
                  </a:lnTo>
                  <a:lnTo>
                    <a:pt x="520" y="520"/>
                  </a:lnTo>
                  <a:lnTo>
                    <a:pt x="266" y="266"/>
                  </a:lnTo>
                  <a:lnTo>
                    <a:pt x="266" y="0"/>
                  </a:lnTo>
                  <a:lnTo>
                    <a:pt x="520" y="266"/>
                  </a:lnTo>
                  <a:lnTo>
                    <a:pt x="520" y="0"/>
                  </a:lnTo>
                </a:path>
              </a:pathLst>
            </a:custGeom>
            <a:ln w="3530">
              <a:solidFill>
                <a:srgbClr val="565659"/>
              </a:solidFill>
            </a:ln>
          </p:spPr>
          <p:txBody>
            <a:bodyPr wrap="square" lIns="0" tIns="0" rIns="0" bIns="0" rtlCol="0"/>
            <a:lstStyle/>
            <a:p/>
          </p:txBody>
        </p:sp>
        <p:sp>
          <p:nvSpPr>
            <p:cNvPr id="713" name="object 713" descr=""/>
            <p:cNvSpPr/>
            <p:nvPr/>
          </p:nvSpPr>
          <p:spPr>
            <a:xfrm>
              <a:off x="4991648" y="8254970"/>
              <a:ext cx="635" cy="1270"/>
            </a:xfrm>
            <a:custGeom>
              <a:avLst/>
              <a:gdLst/>
              <a:ahLst/>
              <a:cxnLst/>
              <a:rect l="l" t="t" r="r" b="b"/>
              <a:pathLst>
                <a:path w="635" h="1270">
                  <a:moveTo>
                    <a:pt x="0" y="787"/>
                  </a:moveTo>
                  <a:lnTo>
                    <a:pt x="266" y="787"/>
                  </a:lnTo>
                  <a:lnTo>
                    <a:pt x="0" y="266"/>
                  </a:lnTo>
                  <a:lnTo>
                    <a:pt x="266" y="0"/>
                  </a:lnTo>
                </a:path>
              </a:pathLst>
            </a:custGeom>
            <a:ln w="3530">
              <a:solidFill>
                <a:srgbClr val="565659"/>
              </a:solidFill>
            </a:ln>
          </p:spPr>
          <p:txBody>
            <a:bodyPr wrap="square" lIns="0" tIns="0" rIns="0" bIns="0" rtlCol="0"/>
            <a:lstStyle/>
            <a:p/>
          </p:txBody>
        </p:sp>
        <p:sp>
          <p:nvSpPr>
            <p:cNvPr id="714" name="object 714" descr=""/>
            <p:cNvSpPr/>
            <p:nvPr/>
          </p:nvSpPr>
          <p:spPr>
            <a:xfrm>
              <a:off x="4991642" y="8276737"/>
              <a:ext cx="635" cy="1270"/>
            </a:xfrm>
            <a:custGeom>
              <a:avLst/>
              <a:gdLst/>
              <a:ahLst/>
              <a:cxnLst/>
              <a:rect l="l" t="t" r="r" b="b"/>
              <a:pathLst>
                <a:path w="635" h="1270">
                  <a:moveTo>
                    <a:pt x="266" y="787"/>
                  </a:moveTo>
                  <a:lnTo>
                    <a:pt x="0" y="787"/>
                  </a:lnTo>
                  <a:lnTo>
                    <a:pt x="266" y="266"/>
                  </a:lnTo>
                  <a:lnTo>
                    <a:pt x="0" y="0"/>
                  </a:lnTo>
                </a:path>
              </a:pathLst>
            </a:custGeom>
            <a:ln w="3530">
              <a:solidFill>
                <a:srgbClr val="565659"/>
              </a:solidFill>
            </a:ln>
          </p:spPr>
          <p:txBody>
            <a:bodyPr wrap="square" lIns="0" tIns="0" rIns="0" bIns="0" rtlCol="0"/>
            <a:lstStyle/>
            <a:p/>
          </p:txBody>
        </p:sp>
        <p:sp>
          <p:nvSpPr>
            <p:cNvPr id="715" name="object 715" descr=""/>
            <p:cNvSpPr/>
            <p:nvPr/>
          </p:nvSpPr>
          <p:spPr>
            <a:xfrm>
              <a:off x="4992169" y="8277264"/>
              <a:ext cx="635" cy="1905"/>
            </a:xfrm>
            <a:custGeom>
              <a:avLst/>
              <a:gdLst/>
              <a:ahLst/>
              <a:cxnLst/>
              <a:rect l="l" t="t" r="r" b="b"/>
              <a:pathLst>
                <a:path w="635" h="1904">
                  <a:moveTo>
                    <a:pt x="0" y="0"/>
                  </a:moveTo>
                  <a:lnTo>
                    <a:pt x="0" y="520"/>
                  </a:lnTo>
                  <a:lnTo>
                    <a:pt x="0" y="774"/>
                  </a:lnTo>
                  <a:lnTo>
                    <a:pt x="266" y="520"/>
                  </a:lnTo>
                  <a:lnTo>
                    <a:pt x="266" y="1028"/>
                  </a:lnTo>
                  <a:lnTo>
                    <a:pt x="520" y="774"/>
                  </a:lnTo>
                  <a:lnTo>
                    <a:pt x="520" y="1028"/>
                  </a:lnTo>
                  <a:lnTo>
                    <a:pt x="266" y="1549"/>
                  </a:lnTo>
                  <a:lnTo>
                    <a:pt x="266" y="1816"/>
                  </a:lnTo>
                  <a:lnTo>
                    <a:pt x="520" y="1549"/>
                  </a:lnTo>
                </a:path>
              </a:pathLst>
            </a:custGeom>
            <a:ln w="3530">
              <a:solidFill>
                <a:srgbClr val="565659"/>
              </a:solidFill>
            </a:ln>
          </p:spPr>
          <p:txBody>
            <a:bodyPr wrap="square" lIns="0" tIns="0" rIns="0" bIns="0" rtlCol="0"/>
            <a:lstStyle/>
            <a:p/>
          </p:txBody>
        </p:sp>
        <p:sp>
          <p:nvSpPr>
            <p:cNvPr id="716" name="object 716" descr=""/>
            <p:cNvSpPr/>
            <p:nvPr/>
          </p:nvSpPr>
          <p:spPr>
            <a:xfrm>
              <a:off x="4992169" y="8266897"/>
              <a:ext cx="635" cy="4445"/>
            </a:xfrm>
            <a:custGeom>
              <a:avLst/>
              <a:gdLst/>
              <a:ahLst/>
              <a:cxnLst/>
              <a:rect l="l" t="t" r="r" b="b"/>
              <a:pathLst>
                <a:path w="635" h="4445">
                  <a:moveTo>
                    <a:pt x="0" y="4140"/>
                  </a:moveTo>
                  <a:lnTo>
                    <a:pt x="0" y="3632"/>
                  </a:lnTo>
                  <a:lnTo>
                    <a:pt x="0" y="3365"/>
                  </a:lnTo>
                  <a:lnTo>
                    <a:pt x="0" y="3111"/>
                  </a:lnTo>
                  <a:lnTo>
                    <a:pt x="266" y="2844"/>
                  </a:lnTo>
                  <a:lnTo>
                    <a:pt x="266" y="2324"/>
                  </a:lnTo>
                  <a:lnTo>
                    <a:pt x="266" y="2070"/>
                  </a:lnTo>
                  <a:lnTo>
                    <a:pt x="266" y="1803"/>
                  </a:lnTo>
                  <a:lnTo>
                    <a:pt x="520" y="1549"/>
                  </a:lnTo>
                  <a:lnTo>
                    <a:pt x="520" y="1041"/>
                  </a:lnTo>
                  <a:lnTo>
                    <a:pt x="266" y="774"/>
                  </a:lnTo>
                  <a:lnTo>
                    <a:pt x="266" y="520"/>
                  </a:lnTo>
                  <a:lnTo>
                    <a:pt x="520" y="253"/>
                  </a:lnTo>
                  <a:lnTo>
                    <a:pt x="520" y="0"/>
                  </a:lnTo>
                </a:path>
              </a:pathLst>
            </a:custGeom>
            <a:ln w="3530">
              <a:solidFill>
                <a:srgbClr val="565659"/>
              </a:solidFill>
            </a:ln>
          </p:spPr>
          <p:txBody>
            <a:bodyPr wrap="square" lIns="0" tIns="0" rIns="0" bIns="0" rtlCol="0"/>
            <a:lstStyle/>
            <a:p/>
          </p:txBody>
        </p:sp>
        <p:sp>
          <p:nvSpPr>
            <p:cNvPr id="717" name="object 717" descr=""/>
            <p:cNvSpPr/>
            <p:nvPr/>
          </p:nvSpPr>
          <p:spPr>
            <a:xfrm>
              <a:off x="4991648" y="8271820"/>
              <a:ext cx="635" cy="635"/>
            </a:xfrm>
            <a:custGeom>
              <a:avLst/>
              <a:gdLst/>
              <a:ahLst/>
              <a:cxnLst/>
              <a:rect l="l" t="t" r="r" b="b"/>
              <a:pathLst>
                <a:path w="635" h="634">
                  <a:moveTo>
                    <a:pt x="0" y="520"/>
                  </a:moveTo>
                  <a:lnTo>
                    <a:pt x="266" y="0"/>
                  </a:lnTo>
                </a:path>
              </a:pathLst>
            </a:custGeom>
            <a:ln w="3530">
              <a:solidFill>
                <a:srgbClr val="565659"/>
              </a:solidFill>
            </a:ln>
          </p:spPr>
          <p:txBody>
            <a:bodyPr wrap="square" lIns="0" tIns="0" rIns="0" bIns="0" rtlCol="0"/>
            <a:lstStyle/>
            <a:p/>
          </p:txBody>
        </p:sp>
        <p:sp>
          <p:nvSpPr>
            <p:cNvPr id="718" name="object 718" descr=""/>
            <p:cNvSpPr/>
            <p:nvPr/>
          </p:nvSpPr>
          <p:spPr>
            <a:xfrm>
              <a:off x="4985694" y="8261202"/>
              <a:ext cx="0" cy="635"/>
            </a:xfrm>
            <a:custGeom>
              <a:avLst/>
              <a:gdLst/>
              <a:ahLst/>
              <a:cxnLst/>
              <a:rect l="l" t="t" r="r" b="b"/>
              <a:pathLst>
                <a:path w="0" h="634">
                  <a:moveTo>
                    <a:pt x="0" y="0"/>
                  </a:moveTo>
                  <a:lnTo>
                    <a:pt x="0" y="254"/>
                  </a:lnTo>
                </a:path>
              </a:pathLst>
            </a:custGeom>
            <a:ln w="3530">
              <a:solidFill>
                <a:srgbClr val="565659"/>
              </a:solidFill>
            </a:ln>
          </p:spPr>
          <p:txBody>
            <a:bodyPr wrap="square" lIns="0" tIns="0" rIns="0" bIns="0" rtlCol="0"/>
            <a:lstStyle/>
            <a:p/>
          </p:txBody>
        </p:sp>
        <p:sp>
          <p:nvSpPr>
            <p:cNvPr id="719" name="object 719" descr=""/>
            <p:cNvSpPr/>
            <p:nvPr/>
          </p:nvSpPr>
          <p:spPr>
            <a:xfrm>
              <a:off x="4991642" y="8261197"/>
              <a:ext cx="635" cy="635"/>
            </a:xfrm>
            <a:custGeom>
              <a:avLst/>
              <a:gdLst/>
              <a:ahLst/>
              <a:cxnLst/>
              <a:rect l="l" t="t" r="r" b="b"/>
              <a:pathLst>
                <a:path w="635" h="634">
                  <a:moveTo>
                    <a:pt x="266" y="253"/>
                  </a:moveTo>
                  <a:lnTo>
                    <a:pt x="0" y="0"/>
                  </a:lnTo>
                </a:path>
              </a:pathLst>
            </a:custGeom>
            <a:ln w="3530">
              <a:solidFill>
                <a:srgbClr val="565659"/>
              </a:solidFill>
            </a:ln>
          </p:spPr>
          <p:txBody>
            <a:bodyPr wrap="square" lIns="0" tIns="0" rIns="0" bIns="0" rtlCol="0"/>
            <a:lstStyle/>
            <a:p/>
          </p:txBody>
        </p:sp>
        <p:sp>
          <p:nvSpPr>
            <p:cNvPr id="720" name="object 720" descr=""/>
            <p:cNvSpPr/>
            <p:nvPr/>
          </p:nvSpPr>
          <p:spPr>
            <a:xfrm>
              <a:off x="4985694" y="8271037"/>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721" name="object 721" descr=""/>
            <p:cNvSpPr/>
            <p:nvPr/>
          </p:nvSpPr>
          <p:spPr>
            <a:xfrm>
              <a:off x="4991648" y="8271038"/>
              <a:ext cx="635" cy="635"/>
            </a:xfrm>
            <a:custGeom>
              <a:avLst/>
              <a:gdLst/>
              <a:ahLst/>
              <a:cxnLst/>
              <a:rect l="l" t="t" r="r" b="b"/>
              <a:pathLst>
                <a:path w="635" h="634">
                  <a:moveTo>
                    <a:pt x="0" y="520"/>
                  </a:moveTo>
                  <a:lnTo>
                    <a:pt x="266" y="0"/>
                  </a:lnTo>
                </a:path>
              </a:pathLst>
            </a:custGeom>
            <a:ln w="3530">
              <a:solidFill>
                <a:srgbClr val="565659"/>
              </a:solidFill>
            </a:ln>
          </p:spPr>
          <p:txBody>
            <a:bodyPr wrap="square" lIns="0" tIns="0" rIns="0" bIns="0" rtlCol="0"/>
            <a:lstStyle/>
            <a:p/>
          </p:txBody>
        </p:sp>
        <p:sp>
          <p:nvSpPr>
            <p:cNvPr id="722" name="object 722" descr=""/>
            <p:cNvSpPr/>
            <p:nvPr/>
          </p:nvSpPr>
          <p:spPr>
            <a:xfrm>
              <a:off x="4985694" y="8271559"/>
              <a:ext cx="6350" cy="635"/>
            </a:xfrm>
            <a:custGeom>
              <a:avLst/>
              <a:gdLst/>
              <a:ahLst/>
              <a:cxnLst/>
              <a:rect l="l" t="t" r="r" b="b"/>
              <a:pathLst>
                <a:path w="6350" h="634">
                  <a:moveTo>
                    <a:pt x="0" y="0"/>
                  </a:moveTo>
                  <a:lnTo>
                    <a:pt x="0" y="266"/>
                  </a:lnTo>
                  <a:lnTo>
                    <a:pt x="6210" y="266"/>
                  </a:lnTo>
                  <a:lnTo>
                    <a:pt x="5956" y="0"/>
                  </a:lnTo>
                </a:path>
              </a:pathLst>
            </a:custGeom>
            <a:ln w="3530">
              <a:solidFill>
                <a:srgbClr val="565659"/>
              </a:solidFill>
            </a:ln>
          </p:spPr>
          <p:txBody>
            <a:bodyPr wrap="square" lIns="0" tIns="0" rIns="0" bIns="0" rtlCol="0"/>
            <a:lstStyle/>
            <a:p/>
          </p:txBody>
        </p:sp>
        <p:sp>
          <p:nvSpPr>
            <p:cNvPr id="723" name="object 723" descr=""/>
            <p:cNvSpPr/>
            <p:nvPr/>
          </p:nvSpPr>
          <p:spPr>
            <a:xfrm>
              <a:off x="4985692" y="8260936"/>
              <a:ext cx="6350" cy="635"/>
            </a:xfrm>
            <a:custGeom>
              <a:avLst/>
              <a:gdLst/>
              <a:ahLst/>
              <a:cxnLst/>
              <a:rect l="l" t="t" r="r" b="b"/>
              <a:pathLst>
                <a:path w="6350" h="634">
                  <a:moveTo>
                    <a:pt x="5956" y="266"/>
                  </a:moveTo>
                  <a:lnTo>
                    <a:pt x="6222" y="0"/>
                  </a:lnTo>
                  <a:lnTo>
                    <a:pt x="0" y="0"/>
                  </a:lnTo>
                  <a:lnTo>
                    <a:pt x="0" y="266"/>
                  </a:lnTo>
                </a:path>
              </a:pathLst>
            </a:custGeom>
            <a:ln w="3530">
              <a:solidFill>
                <a:srgbClr val="565659"/>
              </a:solidFill>
            </a:ln>
          </p:spPr>
          <p:txBody>
            <a:bodyPr wrap="square" lIns="0" tIns="0" rIns="0" bIns="0" rtlCol="0"/>
            <a:lstStyle/>
            <a:p/>
          </p:txBody>
        </p:sp>
        <p:sp>
          <p:nvSpPr>
            <p:cNvPr id="724" name="object 724" descr=""/>
            <p:cNvSpPr/>
            <p:nvPr/>
          </p:nvSpPr>
          <p:spPr>
            <a:xfrm>
              <a:off x="5167572" y="8339430"/>
              <a:ext cx="6985" cy="1905"/>
            </a:xfrm>
            <a:custGeom>
              <a:avLst/>
              <a:gdLst/>
              <a:ahLst/>
              <a:cxnLst/>
              <a:rect l="l" t="t" r="r" b="b"/>
              <a:pathLst>
                <a:path w="6985" h="1904">
                  <a:moveTo>
                    <a:pt x="6476" y="266"/>
                  </a:moveTo>
                  <a:lnTo>
                    <a:pt x="4648" y="0"/>
                  </a:lnTo>
                  <a:lnTo>
                    <a:pt x="3098" y="0"/>
                  </a:lnTo>
                  <a:lnTo>
                    <a:pt x="1549" y="533"/>
                  </a:lnTo>
                  <a:lnTo>
                    <a:pt x="0" y="1308"/>
                  </a:lnTo>
                </a:path>
              </a:pathLst>
            </a:custGeom>
            <a:ln w="3530">
              <a:solidFill>
                <a:srgbClr val="565659"/>
              </a:solidFill>
            </a:ln>
          </p:spPr>
          <p:txBody>
            <a:bodyPr wrap="square" lIns="0" tIns="0" rIns="0" bIns="0" rtlCol="0"/>
            <a:lstStyle/>
            <a:p/>
          </p:txBody>
        </p:sp>
        <p:sp>
          <p:nvSpPr>
            <p:cNvPr id="725" name="object 725" descr=""/>
            <p:cNvSpPr/>
            <p:nvPr/>
          </p:nvSpPr>
          <p:spPr>
            <a:xfrm>
              <a:off x="5164195" y="8342550"/>
              <a:ext cx="1905" cy="6985"/>
            </a:xfrm>
            <a:custGeom>
              <a:avLst/>
              <a:gdLst/>
              <a:ahLst/>
              <a:cxnLst/>
              <a:rect l="l" t="t" r="r" b="b"/>
              <a:pathLst>
                <a:path w="1904" h="6984">
                  <a:moveTo>
                    <a:pt x="1295" y="0"/>
                  </a:moveTo>
                  <a:lnTo>
                    <a:pt x="520" y="1549"/>
                  </a:lnTo>
                  <a:lnTo>
                    <a:pt x="0" y="3111"/>
                  </a:lnTo>
                  <a:lnTo>
                    <a:pt x="0" y="4927"/>
                  </a:lnTo>
                  <a:lnTo>
                    <a:pt x="266" y="6476"/>
                  </a:lnTo>
                </a:path>
              </a:pathLst>
            </a:custGeom>
            <a:ln w="3530">
              <a:solidFill>
                <a:srgbClr val="565659"/>
              </a:solidFill>
            </a:ln>
          </p:spPr>
          <p:txBody>
            <a:bodyPr wrap="square" lIns="0" tIns="0" rIns="0" bIns="0" rtlCol="0"/>
            <a:lstStyle/>
            <a:p/>
          </p:txBody>
        </p:sp>
        <p:sp>
          <p:nvSpPr>
            <p:cNvPr id="726" name="object 726" descr=""/>
            <p:cNvSpPr/>
            <p:nvPr/>
          </p:nvSpPr>
          <p:spPr>
            <a:xfrm>
              <a:off x="5047092" y="8342547"/>
              <a:ext cx="1905" cy="6985"/>
            </a:xfrm>
            <a:custGeom>
              <a:avLst/>
              <a:gdLst/>
              <a:ahLst/>
              <a:cxnLst/>
              <a:rect l="l" t="t" r="r" b="b"/>
              <a:pathLst>
                <a:path w="1904" h="6984">
                  <a:moveTo>
                    <a:pt x="1295" y="6477"/>
                  </a:moveTo>
                  <a:lnTo>
                    <a:pt x="1562" y="4927"/>
                  </a:lnTo>
                  <a:lnTo>
                    <a:pt x="1295" y="3111"/>
                  </a:lnTo>
                  <a:lnTo>
                    <a:pt x="774" y="1549"/>
                  </a:lnTo>
                  <a:lnTo>
                    <a:pt x="0" y="0"/>
                  </a:lnTo>
                </a:path>
              </a:pathLst>
            </a:custGeom>
            <a:ln w="3530">
              <a:solidFill>
                <a:srgbClr val="565659"/>
              </a:solidFill>
            </a:ln>
          </p:spPr>
          <p:txBody>
            <a:bodyPr wrap="square" lIns="0" tIns="0" rIns="0" bIns="0" rtlCol="0"/>
            <a:lstStyle/>
            <a:p/>
          </p:txBody>
        </p:sp>
        <p:sp>
          <p:nvSpPr>
            <p:cNvPr id="727" name="object 727" descr=""/>
            <p:cNvSpPr/>
            <p:nvPr/>
          </p:nvSpPr>
          <p:spPr>
            <a:xfrm>
              <a:off x="5038798" y="8339430"/>
              <a:ext cx="6985" cy="1905"/>
            </a:xfrm>
            <a:custGeom>
              <a:avLst/>
              <a:gdLst/>
              <a:ahLst/>
              <a:cxnLst/>
              <a:rect l="l" t="t" r="r" b="b"/>
              <a:pathLst>
                <a:path w="6985" h="1904">
                  <a:moveTo>
                    <a:pt x="6489" y="1308"/>
                  </a:moveTo>
                  <a:lnTo>
                    <a:pt x="4927" y="520"/>
                  </a:lnTo>
                  <a:lnTo>
                    <a:pt x="3378" y="0"/>
                  </a:lnTo>
                  <a:lnTo>
                    <a:pt x="1562" y="0"/>
                  </a:lnTo>
                  <a:lnTo>
                    <a:pt x="0" y="266"/>
                  </a:lnTo>
                </a:path>
              </a:pathLst>
            </a:custGeom>
            <a:ln w="3530">
              <a:solidFill>
                <a:srgbClr val="565659"/>
              </a:solidFill>
            </a:ln>
          </p:spPr>
          <p:txBody>
            <a:bodyPr wrap="square" lIns="0" tIns="0" rIns="0" bIns="0" rtlCol="0"/>
            <a:lstStyle/>
            <a:p/>
          </p:txBody>
        </p:sp>
        <p:sp>
          <p:nvSpPr>
            <p:cNvPr id="728" name="object 728" descr=""/>
            <p:cNvSpPr/>
            <p:nvPr/>
          </p:nvSpPr>
          <p:spPr>
            <a:xfrm>
              <a:off x="5020925" y="8314573"/>
              <a:ext cx="5080" cy="6985"/>
            </a:xfrm>
            <a:custGeom>
              <a:avLst/>
              <a:gdLst/>
              <a:ahLst/>
              <a:cxnLst/>
              <a:rect l="l" t="t" r="r" b="b"/>
              <a:pathLst>
                <a:path w="5079" h="6984">
                  <a:moveTo>
                    <a:pt x="3886" y="6730"/>
                  </a:moveTo>
                  <a:lnTo>
                    <a:pt x="4673" y="6730"/>
                  </a:lnTo>
                  <a:lnTo>
                    <a:pt x="4927" y="6210"/>
                  </a:lnTo>
                  <a:lnTo>
                    <a:pt x="4673" y="5435"/>
                  </a:lnTo>
                  <a:lnTo>
                    <a:pt x="3886" y="4394"/>
                  </a:lnTo>
                  <a:lnTo>
                    <a:pt x="2070" y="2324"/>
                  </a:lnTo>
                  <a:lnTo>
                    <a:pt x="0" y="0"/>
                  </a:lnTo>
                </a:path>
              </a:pathLst>
            </a:custGeom>
            <a:ln w="3530">
              <a:solidFill>
                <a:srgbClr val="565659"/>
              </a:solidFill>
            </a:ln>
          </p:spPr>
          <p:txBody>
            <a:bodyPr wrap="square" lIns="0" tIns="0" rIns="0" bIns="0" rtlCol="0"/>
            <a:lstStyle/>
            <a:p/>
          </p:txBody>
        </p:sp>
        <p:sp>
          <p:nvSpPr>
            <p:cNvPr id="729" name="object 729" descr=""/>
            <p:cNvSpPr/>
            <p:nvPr/>
          </p:nvSpPr>
          <p:spPr>
            <a:xfrm>
              <a:off x="5020929" y="8245645"/>
              <a:ext cx="3175" cy="3175"/>
            </a:xfrm>
            <a:custGeom>
              <a:avLst/>
              <a:gdLst/>
              <a:ahLst/>
              <a:cxnLst/>
              <a:rect l="l" t="t" r="r" b="b"/>
              <a:pathLst>
                <a:path w="3175" h="3175">
                  <a:moveTo>
                    <a:pt x="0" y="2857"/>
                  </a:moveTo>
                  <a:lnTo>
                    <a:pt x="2590" y="0"/>
                  </a:lnTo>
                </a:path>
              </a:pathLst>
            </a:custGeom>
            <a:ln w="3530">
              <a:solidFill>
                <a:srgbClr val="565659"/>
              </a:solidFill>
            </a:ln>
          </p:spPr>
          <p:txBody>
            <a:bodyPr wrap="square" lIns="0" tIns="0" rIns="0" bIns="0" rtlCol="0"/>
            <a:lstStyle/>
            <a:p/>
          </p:txBody>
        </p:sp>
        <p:sp>
          <p:nvSpPr>
            <p:cNvPr id="730" name="object 730" descr=""/>
            <p:cNvSpPr/>
            <p:nvPr/>
          </p:nvSpPr>
          <p:spPr>
            <a:xfrm>
              <a:off x="5036991" y="8338662"/>
              <a:ext cx="8255" cy="1905"/>
            </a:xfrm>
            <a:custGeom>
              <a:avLst/>
              <a:gdLst/>
              <a:ahLst/>
              <a:cxnLst/>
              <a:rect l="l" t="t" r="r" b="b"/>
              <a:pathLst>
                <a:path w="8254" h="1904">
                  <a:moveTo>
                    <a:pt x="0" y="253"/>
                  </a:moveTo>
                  <a:lnTo>
                    <a:pt x="2336" y="0"/>
                  </a:lnTo>
                  <a:lnTo>
                    <a:pt x="4140" y="253"/>
                  </a:lnTo>
                  <a:lnTo>
                    <a:pt x="5969" y="774"/>
                  </a:lnTo>
                  <a:lnTo>
                    <a:pt x="8039" y="1816"/>
                  </a:lnTo>
                </a:path>
              </a:pathLst>
            </a:custGeom>
            <a:ln w="3530">
              <a:solidFill>
                <a:srgbClr val="565659"/>
              </a:solidFill>
            </a:ln>
          </p:spPr>
          <p:txBody>
            <a:bodyPr wrap="square" lIns="0" tIns="0" rIns="0" bIns="0" rtlCol="0"/>
            <a:lstStyle/>
            <a:p/>
          </p:txBody>
        </p:sp>
        <p:sp>
          <p:nvSpPr>
            <p:cNvPr id="731" name="object 731" descr=""/>
            <p:cNvSpPr/>
            <p:nvPr/>
          </p:nvSpPr>
          <p:spPr>
            <a:xfrm>
              <a:off x="5046318" y="8342810"/>
              <a:ext cx="3175" cy="19050"/>
            </a:xfrm>
            <a:custGeom>
              <a:avLst/>
              <a:gdLst/>
              <a:ahLst/>
              <a:cxnLst/>
              <a:rect l="l" t="t" r="r" b="b"/>
              <a:pathLst>
                <a:path w="3175" h="19050">
                  <a:moveTo>
                    <a:pt x="1041" y="0"/>
                  </a:moveTo>
                  <a:lnTo>
                    <a:pt x="2070" y="1816"/>
                  </a:lnTo>
                  <a:lnTo>
                    <a:pt x="2857" y="3886"/>
                  </a:lnTo>
                  <a:lnTo>
                    <a:pt x="2857" y="5956"/>
                  </a:lnTo>
                  <a:lnTo>
                    <a:pt x="2590" y="8026"/>
                  </a:lnTo>
                  <a:lnTo>
                    <a:pt x="2070" y="10109"/>
                  </a:lnTo>
                  <a:lnTo>
                    <a:pt x="1549" y="12687"/>
                  </a:lnTo>
                  <a:lnTo>
                    <a:pt x="774" y="15544"/>
                  </a:lnTo>
                  <a:lnTo>
                    <a:pt x="0" y="18910"/>
                  </a:lnTo>
                </a:path>
              </a:pathLst>
            </a:custGeom>
            <a:ln w="3530">
              <a:solidFill>
                <a:srgbClr val="565659"/>
              </a:solidFill>
            </a:ln>
          </p:spPr>
          <p:txBody>
            <a:bodyPr wrap="square" lIns="0" tIns="0" rIns="0" bIns="0" rtlCol="0"/>
            <a:lstStyle/>
            <a:p/>
          </p:txBody>
        </p:sp>
        <p:sp>
          <p:nvSpPr>
            <p:cNvPr id="732" name="object 732" descr=""/>
            <p:cNvSpPr/>
            <p:nvPr/>
          </p:nvSpPr>
          <p:spPr>
            <a:xfrm>
              <a:off x="5163416" y="8342814"/>
              <a:ext cx="3175" cy="19050"/>
            </a:xfrm>
            <a:custGeom>
              <a:avLst/>
              <a:gdLst/>
              <a:ahLst/>
              <a:cxnLst/>
              <a:rect l="l" t="t" r="r" b="b"/>
              <a:pathLst>
                <a:path w="3175" h="19050">
                  <a:moveTo>
                    <a:pt x="2857" y="18910"/>
                  </a:moveTo>
                  <a:lnTo>
                    <a:pt x="2070" y="15532"/>
                  </a:lnTo>
                  <a:lnTo>
                    <a:pt x="1562" y="12687"/>
                  </a:lnTo>
                  <a:lnTo>
                    <a:pt x="787" y="10109"/>
                  </a:lnTo>
                  <a:lnTo>
                    <a:pt x="266" y="8026"/>
                  </a:lnTo>
                  <a:lnTo>
                    <a:pt x="0" y="5943"/>
                  </a:lnTo>
                  <a:lnTo>
                    <a:pt x="266" y="3873"/>
                  </a:lnTo>
                  <a:lnTo>
                    <a:pt x="787" y="1803"/>
                  </a:lnTo>
                  <a:lnTo>
                    <a:pt x="2070" y="0"/>
                  </a:lnTo>
                </a:path>
              </a:pathLst>
            </a:custGeom>
            <a:ln w="3530">
              <a:solidFill>
                <a:srgbClr val="565659"/>
              </a:solidFill>
            </a:ln>
          </p:spPr>
          <p:txBody>
            <a:bodyPr wrap="square" lIns="0" tIns="0" rIns="0" bIns="0" rtlCol="0"/>
            <a:lstStyle/>
            <a:p/>
          </p:txBody>
        </p:sp>
        <p:sp>
          <p:nvSpPr>
            <p:cNvPr id="733" name="object 733" descr=""/>
            <p:cNvSpPr/>
            <p:nvPr/>
          </p:nvSpPr>
          <p:spPr>
            <a:xfrm>
              <a:off x="5167575" y="8338662"/>
              <a:ext cx="19050" cy="3175"/>
            </a:xfrm>
            <a:custGeom>
              <a:avLst/>
              <a:gdLst/>
              <a:ahLst/>
              <a:cxnLst/>
              <a:rect l="l" t="t" r="r" b="b"/>
              <a:pathLst>
                <a:path w="19050" h="3175">
                  <a:moveTo>
                    <a:pt x="0" y="1816"/>
                  </a:moveTo>
                  <a:lnTo>
                    <a:pt x="2070" y="774"/>
                  </a:lnTo>
                  <a:lnTo>
                    <a:pt x="3886" y="253"/>
                  </a:lnTo>
                  <a:lnTo>
                    <a:pt x="5956" y="0"/>
                  </a:lnTo>
                  <a:lnTo>
                    <a:pt x="8026" y="253"/>
                  </a:lnTo>
                  <a:lnTo>
                    <a:pt x="10350" y="774"/>
                  </a:lnTo>
                  <a:lnTo>
                    <a:pt x="12954" y="1295"/>
                  </a:lnTo>
                  <a:lnTo>
                    <a:pt x="15798" y="2082"/>
                  </a:lnTo>
                  <a:lnTo>
                    <a:pt x="18897" y="2844"/>
                  </a:lnTo>
                </a:path>
              </a:pathLst>
            </a:custGeom>
            <a:ln w="3530">
              <a:solidFill>
                <a:srgbClr val="565659"/>
              </a:solidFill>
            </a:ln>
          </p:spPr>
          <p:txBody>
            <a:bodyPr wrap="square" lIns="0" tIns="0" rIns="0" bIns="0" rtlCol="0"/>
            <a:lstStyle/>
            <a:p/>
          </p:txBody>
        </p:sp>
        <p:sp>
          <p:nvSpPr>
            <p:cNvPr id="734" name="object 734" descr=""/>
            <p:cNvSpPr/>
            <p:nvPr/>
          </p:nvSpPr>
          <p:spPr>
            <a:xfrm>
              <a:off x="5017048" y="8236323"/>
              <a:ext cx="7620" cy="1270"/>
            </a:xfrm>
            <a:custGeom>
              <a:avLst/>
              <a:gdLst/>
              <a:ahLst/>
              <a:cxnLst/>
              <a:rect l="l" t="t" r="r" b="b"/>
              <a:pathLst>
                <a:path w="7620" h="1270">
                  <a:moveTo>
                    <a:pt x="0" y="0"/>
                  </a:moveTo>
                  <a:lnTo>
                    <a:pt x="3886" y="787"/>
                  </a:lnTo>
                  <a:lnTo>
                    <a:pt x="7251" y="1041"/>
                  </a:lnTo>
                </a:path>
              </a:pathLst>
            </a:custGeom>
            <a:ln w="3530">
              <a:solidFill>
                <a:srgbClr val="565659"/>
              </a:solidFill>
            </a:ln>
          </p:spPr>
          <p:txBody>
            <a:bodyPr wrap="square" lIns="0" tIns="0" rIns="0" bIns="0" rtlCol="0"/>
            <a:lstStyle/>
            <a:p/>
          </p:txBody>
        </p:sp>
        <p:sp>
          <p:nvSpPr>
            <p:cNvPr id="735" name="object 735" descr=""/>
            <p:cNvSpPr/>
            <p:nvPr/>
          </p:nvSpPr>
          <p:spPr>
            <a:xfrm>
              <a:off x="5017043" y="8322346"/>
              <a:ext cx="15240" cy="4445"/>
            </a:xfrm>
            <a:custGeom>
              <a:avLst/>
              <a:gdLst/>
              <a:ahLst/>
              <a:cxnLst/>
              <a:rect l="l" t="t" r="r" b="b"/>
              <a:pathLst>
                <a:path w="15239" h="4445">
                  <a:moveTo>
                    <a:pt x="14503" y="0"/>
                  </a:moveTo>
                  <a:lnTo>
                    <a:pt x="14770" y="1295"/>
                  </a:lnTo>
                  <a:lnTo>
                    <a:pt x="14503" y="2070"/>
                  </a:lnTo>
                  <a:lnTo>
                    <a:pt x="13474" y="2844"/>
                  </a:lnTo>
                  <a:lnTo>
                    <a:pt x="10883" y="3098"/>
                  </a:lnTo>
                  <a:lnTo>
                    <a:pt x="7772" y="3365"/>
                  </a:lnTo>
                  <a:lnTo>
                    <a:pt x="4152" y="3619"/>
                  </a:lnTo>
                  <a:lnTo>
                    <a:pt x="0" y="4406"/>
                  </a:lnTo>
                </a:path>
              </a:pathLst>
            </a:custGeom>
            <a:ln w="3530">
              <a:solidFill>
                <a:srgbClr val="565659"/>
              </a:solidFill>
            </a:ln>
          </p:spPr>
          <p:txBody>
            <a:bodyPr wrap="square" lIns="0" tIns="0" rIns="0" bIns="0" rtlCol="0"/>
            <a:lstStyle/>
            <a:p/>
          </p:txBody>
        </p:sp>
        <p:sp>
          <p:nvSpPr>
            <p:cNvPr id="736" name="object 736" descr=""/>
            <p:cNvSpPr/>
            <p:nvPr/>
          </p:nvSpPr>
          <p:spPr>
            <a:xfrm>
              <a:off x="5026113" y="8338917"/>
              <a:ext cx="11430" cy="3175"/>
            </a:xfrm>
            <a:custGeom>
              <a:avLst/>
              <a:gdLst/>
              <a:ahLst/>
              <a:cxnLst/>
              <a:rect l="l" t="t" r="r" b="b"/>
              <a:pathLst>
                <a:path w="11429" h="3175">
                  <a:moveTo>
                    <a:pt x="0" y="2590"/>
                  </a:moveTo>
                  <a:lnTo>
                    <a:pt x="3365" y="1816"/>
                  </a:lnTo>
                  <a:lnTo>
                    <a:pt x="6210" y="1041"/>
                  </a:lnTo>
                  <a:lnTo>
                    <a:pt x="8801" y="520"/>
                  </a:lnTo>
                  <a:lnTo>
                    <a:pt x="10871" y="0"/>
                  </a:lnTo>
                </a:path>
              </a:pathLst>
            </a:custGeom>
            <a:ln w="3530">
              <a:solidFill>
                <a:srgbClr val="565659"/>
              </a:solidFill>
            </a:ln>
          </p:spPr>
          <p:txBody>
            <a:bodyPr wrap="square" lIns="0" tIns="0" rIns="0" bIns="0" rtlCol="0"/>
            <a:lstStyle/>
            <a:p/>
          </p:txBody>
        </p:sp>
        <p:sp>
          <p:nvSpPr>
            <p:cNvPr id="737" name="object 737" descr=""/>
            <p:cNvSpPr/>
            <p:nvPr/>
          </p:nvSpPr>
          <p:spPr>
            <a:xfrm>
              <a:off x="5023001" y="8280630"/>
              <a:ext cx="22225" cy="46990"/>
            </a:xfrm>
            <a:custGeom>
              <a:avLst/>
              <a:gdLst/>
              <a:ahLst/>
              <a:cxnLst/>
              <a:rect l="l" t="t" r="r" b="b"/>
              <a:pathLst>
                <a:path w="22225" h="46990">
                  <a:moveTo>
                    <a:pt x="11658" y="46888"/>
                  </a:moveTo>
                  <a:lnTo>
                    <a:pt x="0" y="15544"/>
                  </a:lnTo>
                  <a:lnTo>
                    <a:pt x="0" y="12179"/>
                  </a:lnTo>
                  <a:lnTo>
                    <a:pt x="0" y="9321"/>
                  </a:lnTo>
                  <a:lnTo>
                    <a:pt x="16065" y="254"/>
                  </a:lnTo>
                  <a:lnTo>
                    <a:pt x="22021" y="0"/>
                  </a:lnTo>
                </a:path>
              </a:pathLst>
            </a:custGeom>
            <a:ln w="3530">
              <a:solidFill>
                <a:srgbClr val="565659"/>
              </a:solidFill>
            </a:ln>
          </p:spPr>
          <p:txBody>
            <a:bodyPr wrap="square" lIns="0" tIns="0" rIns="0" bIns="0" rtlCol="0"/>
            <a:lstStyle/>
            <a:p/>
          </p:txBody>
        </p:sp>
        <p:sp>
          <p:nvSpPr>
            <p:cNvPr id="738" name="object 738" descr=""/>
            <p:cNvSpPr/>
            <p:nvPr/>
          </p:nvSpPr>
          <p:spPr>
            <a:xfrm>
              <a:off x="5177930" y="8327518"/>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739" name="object 739" descr=""/>
            <p:cNvSpPr/>
            <p:nvPr/>
          </p:nvSpPr>
          <p:spPr>
            <a:xfrm>
              <a:off x="5049955" y="8295391"/>
              <a:ext cx="9525" cy="14604"/>
            </a:xfrm>
            <a:custGeom>
              <a:avLst/>
              <a:gdLst/>
              <a:ahLst/>
              <a:cxnLst/>
              <a:rect l="l" t="t" r="r" b="b"/>
              <a:pathLst>
                <a:path w="9525" h="14604">
                  <a:moveTo>
                    <a:pt x="9321" y="13995"/>
                  </a:moveTo>
                  <a:lnTo>
                    <a:pt x="6210" y="10109"/>
                  </a:lnTo>
                  <a:lnTo>
                    <a:pt x="3619" y="6477"/>
                  </a:lnTo>
                  <a:lnTo>
                    <a:pt x="1549" y="3124"/>
                  </a:lnTo>
                  <a:lnTo>
                    <a:pt x="0" y="0"/>
                  </a:lnTo>
                </a:path>
              </a:pathLst>
            </a:custGeom>
            <a:ln w="3530">
              <a:solidFill>
                <a:srgbClr val="565659"/>
              </a:solidFill>
            </a:ln>
          </p:spPr>
          <p:txBody>
            <a:bodyPr wrap="square" lIns="0" tIns="0" rIns="0" bIns="0" rtlCol="0"/>
            <a:lstStyle/>
            <a:p/>
          </p:txBody>
        </p:sp>
        <p:sp>
          <p:nvSpPr>
            <p:cNvPr id="740" name="object 740" descr=""/>
            <p:cNvSpPr/>
            <p:nvPr/>
          </p:nvSpPr>
          <p:spPr>
            <a:xfrm>
              <a:off x="5153577" y="8295396"/>
              <a:ext cx="9525" cy="14604"/>
            </a:xfrm>
            <a:custGeom>
              <a:avLst/>
              <a:gdLst/>
              <a:ahLst/>
              <a:cxnLst/>
              <a:rect l="l" t="t" r="r" b="b"/>
              <a:pathLst>
                <a:path w="9525" h="14604">
                  <a:moveTo>
                    <a:pt x="9334" y="0"/>
                  </a:moveTo>
                  <a:lnTo>
                    <a:pt x="7772" y="3111"/>
                  </a:lnTo>
                  <a:lnTo>
                    <a:pt x="5702" y="6476"/>
                  </a:lnTo>
                  <a:lnTo>
                    <a:pt x="3111" y="10109"/>
                  </a:lnTo>
                  <a:lnTo>
                    <a:pt x="0" y="13995"/>
                  </a:lnTo>
                </a:path>
              </a:pathLst>
            </a:custGeom>
            <a:ln w="3530">
              <a:solidFill>
                <a:srgbClr val="565659"/>
              </a:solidFill>
            </a:ln>
          </p:spPr>
          <p:txBody>
            <a:bodyPr wrap="square" lIns="0" tIns="0" rIns="0" bIns="0" rtlCol="0"/>
            <a:lstStyle/>
            <a:p/>
          </p:txBody>
        </p:sp>
        <p:sp>
          <p:nvSpPr>
            <p:cNvPr id="741" name="object 741" descr=""/>
            <p:cNvSpPr/>
            <p:nvPr/>
          </p:nvSpPr>
          <p:spPr>
            <a:xfrm>
              <a:off x="5069634" y="8397988"/>
              <a:ext cx="1905" cy="0"/>
            </a:xfrm>
            <a:custGeom>
              <a:avLst/>
              <a:gdLst/>
              <a:ahLst/>
              <a:cxnLst/>
              <a:rect l="l" t="t" r="r" b="b"/>
              <a:pathLst>
                <a:path w="1904" h="0">
                  <a:moveTo>
                    <a:pt x="0" y="0"/>
                  </a:moveTo>
                  <a:lnTo>
                    <a:pt x="1562" y="0"/>
                  </a:lnTo>
                </a:path>
              </a:pathLst>
            </a:custGeom>
            <a:ln w="3530">
              <a:solidFill>
                <a:srgbClr val="565659"/>
              </a:solidFill>
            </a:ln>
          </p:spPr>
          <p:txBody>
            <a:bodyPr wrap="square" lIns="0" tIns="0" rIns="0" bIns="0" rtlCol="0"/>
            <a:lstStyle/>
            <a:p/>
          </p:txBody>
        </p:sp>
        <p:sp>
          <p:nvSpPr>
            <p:cNvPr id="742" name="object 742" descr=""/>
            <p:cNvSpPr/>
            <p:nvPr/>
          </p:nvSpPr>
          <p:spPr>
            <a:xfrm>
              <a:off x="5141667" y="8425199"/>
              <a:ext cx="1905" cy="0"/>
            </a:xfrm>
            <a:custGeom>
              <a:avLst/>
              <a:gdLst/>
              <a:ahLst/>
              <a:cxnLst/>
              <a:rect l="l" t="t" r="r" b="b"/>
              <a:pathLst>
                <a:path w="1904" h="0">
                  <a:moveTo>
                    <a:pt x="1549" y="0"/>
                  </a:moveTo>
                  <a:lnTo>
                    <a:pt x="0" y="0"/>
                  </a:lnTo>
                </a:path>
              </a:pathLst>
            </a:custGeom>
            <a:ln w="3530">
              <a:solidFill>
                <a:srgbClr val="565659"/>
              </a:solidFill>
            </a:ln>
          </p:spPr>
          <p:txBody>
            <a:bodyPr wrap="square" lIns="0" tIns="0" rIns="0" bIns="0" rtlCol="0"/>
            <a:lstStyle/>
            <a:p/>
          </p:txBody>
        </p:sp>
        <p:sp>
          <p:nvSpPr>
            <p:cNvPr id="743" name="object 743" descr=""/>
            <p:cNvSpPr/>
            <p:nvPr/>
          </p:nvSpPr>
          <p:spPr>
            <a:xfrm>
              <a:off x="5119900" y="8447995"/>
              <a:ext cx="1270" cy="1270"/>
            </a:xfrm>
            <a:custGeom>
              <a:avLst/>
              <a:gdLst/>
              <a:ahLst/>
              <a:cxnLst/>
              <a:rect l="l" t="t" r="r" b="b"/>
              <a:pathLst>
                <a:path w="1270" h="1270">
                  <a:moveTo>
                    <a:pt x="1028" y="1041"/>
                  </a:moveTo>
                  <a:lnTo>
                    <a:pt x="0" y="0"/>
                  </a:lnTo>
                </a:path>
              </a:pathLst>
            </a:custGeom>
            <a:ln w="3530">
              <a:solidFill>
                <a:srgbClr val="565659"/>
              </a:solidFill>
            </a:ln>
          </p:spPr>
          <p:txBody>
            <a:bodyPr wrap="square" lIns="0" tIns="0" rIns="0" bIns="0" rtlCol="0"/>
            <a:lstStyle/>
            <a:p/>
          </p:txBody>
        </p:sp>
        <p:sp>
          <p:nvSpPr>
            <p:cNvPr id="744" name="object 744" descr=""/>
            <p:cNvSpPr/>
            <p:nvPr/>
          </p:nvSpPr>
          <p:spPr>
            <a:xfrm>
              <a:off x="5091921" y="8374151"/>
              <a:ext cx="1270" cy="1270"/>
            </a:xfrm>
            <a:custGeom>
              <a:avLst/>
              <a:gdLst/>
              <a:ahLst/>
              <a:cxnLst/>
              <a:rect l="l" t="t" r="r" b="b"/>
              <a:pathLst>
                <a:path w="1270" h="1270">
                  <a:moveTo>
                    <a:pt x="0" y="0"/>
                  </a:moveTo>
                  <a:lnTo>
                    <a:pt x="1028" y="1041"/>
                  </a:lnTo>
                </a:path>
              </a:pathLst>
            </a:custGeom>
            <a:ln w="3530">
              <a:solidFill>
                <a:srgbClr val="565659"/>
              </a:solidFill>
            </a:ln>
          </p:spPr>
          <p:txBody>
            <a:bodyPr wrap="square" lIns="0" tIns="0" rIns="0" bIns="0" rtlCol="0"/>
            <a:lstStyle/>
            <a:p/>
          </p:txBody>
        </p:sp>
        <p:sp>
          <p:nvSpPr>
            <p:cNvPr id="745" name="object 745" descr=""/>
            <p:cNvSpPr/>
            <p:nvPr/>
          </p:nvSpPr>
          <p:spPr>
            <a:xfrm>
              <a:off x="5141667" y="8427791"/>
              <a:ext cx="1905" cy="0"/>
            </a:xfrm>
            <a:custGeom>
              <a:avLst/>
              <a:gdLst/>
              <a:ahLst/>
              <a:cxnLst/>
              <a:rect l="l" t="t" r="r" b="b"/>
              <a:pathLst>
                <a:path w="1904" h="0">
                  <a:moveTo>
                    <a:pt x="1549" y="0"/>
                  </a:moveTo>
                  <a:lnTo>
                    <a:pt x="0" y="0"/>
                  </a:lnTo>
                </a:path>
              </a:pathLst>
            </a:custGeom>
            <a:ln w="3530">
              <a:solidFill>
                <a:srgbClr val="565659"/>
              </a:solidFill>
            </a:ln>
          </p:spPr>
          <p:txBody>
            <a:bodyPr wrap="square" lIns="0" tIns="0" rIns="0" bIns="0" rtlCol="0"/>
            <a:lstStyle/>
            <a:p/>
          </p:txBody>
        </p:sp>
        <p:sp>
          <p:nvSpPr>
            <p:cNvPr id="746" name="object 746" descr=""/>
            <p:cNvSpPr/>
            <p:nvPr/>
          </p:nvSpPr>
          <p:spPr>
            <a:xfrm>
              <a:off x="5090097" y="8446953"/>
              <a:ext cx="0" cy="1905"/>
            </a:xfrm>
            <a:custGeom>
              <a:avLst/>
              <a:gdLst/>
              <a:ahLst/>
              <a:cxnLst/>
              <a:rect l="l" t="t" r="r" b="b"/>
              <a:pathLst>
                <a:path w="0" h="1904">
                  <a:moveTo>
                    <a:pt x="0" y="1562"/>
                  </a:moveTo>
                  <a:lnTo>
                    <a:pt x="0" y="0"/>
                  </a:lnTo>
                </a:path>
              </a:pathLst>
            </a:custGeom>
            <a:ln w="3530">
              <a:solidFill>
                <a:srgbClr val="565659"/>
              </a:solidFill>
            </a:ln>
          </p:spPr>
          <p:txBody>
            <a:bodyPr wrap="square" lIns="0" tIns="0" rIns="0" bIns="0" rtlCol="0"/>
            <a:lstStyle/>
            <a:p/>
          </p:txBody>
        </p:sp>
        <p:sp>
          <p:nvSpPr>
            <p:cNvPr id="747" name="object 747" descr=""/>
            <p:cNvSpPr/>
            <p:nvPr/>
          </p:nvSpPr>
          <p:spPr>
            <a:xfrm>
              <a:off x="5121711" y="8446184"/>
              <a:ext cx="1270" cy="1270"/>
            </a:xfrm>
            <a:custGeom>
              <a:avLst/>
              <a:gdLst/>
              <a:ahLst/>
              <a:cxnLst/>
              <a:rect l="l" t="t" r="r" b="b"/>
              <a:pathLst>
                <a:path w="1270" h="1270">
                  <a:moveTo>
                    <a:pt x="1041" y="1028"/>
                  </a:moveTo>
                  <a:lnTo>
                    <a:pt x="0" y="0"/>
                  </a:lnTo>
                </a:path>
              </a:pathLst>
            </a:custGeom>
            <a:ln w="3530">
              <a:solidFill>
                <a:srgbClr val="565659"/>
              </a:solidFill>
            </a:ln>
          </p:spPr>
          <p:txBody>
            <a:bodyPr wrap="square" lIns="0" tIns="0" rIns="0" bIns="0" rtlCol="0"/>
            <a:lstStyle/>
            <a:p/>
          </p:txBody>
        </p:sp>
        <p:sp>
          <p:nvSpPr>
            <p:cNvPr id="748" name="object 748" descr=""/>
            <p:cNvSpPr/>
            <p:nvPr/>
          </p:nvSpPr>
          <p:spPr>
            <a:xfrm>
              <a:off x="5122492" y="8374672"/>
              <a:ext cx="0" cy="1905"/>
            </a:xfrm>
            <a:custGeom>
              <a:avLst/>
              <a:gdLst/>
              <a:ahLst/>
              <a:cxnLst/>
              <a:rect l="l" t="t" r="r" b="b"/>
              <a:pathLst>
                <a:path w="0" h="1904">
                  <a:moveTo>
                    <a:pt x="0" y="0"/>
                  </a:moveTo>
                  <a:lnTo>
                    <a:pt x="0" y="1562"/>
                  </a:lnTo>
                </a:path>
              </a:pathLst>
            </a:custGeom>
            <a:ln w="3530">
              <a:solidFill>
                <a:srgbClr val="565659"/>
              </a:solidFill>
            </a:ln>
          </p:spPr>
          <p:txBody>
            <a:bodyPr wrap="square" lIns="0" tIns="0" rIns="0" bIns="0" rtlCol="0"/>
            <a:lstStyle/>
            <a:p/>
          </p:txBody>
        </p:sp>
        <p:sp>
          <p:nvSpPr>
            <p:cNvPr id="749" name="object 749" descr=""/>
            <p:cNvSpPr/>
            <p:nvPr/>
          </p:nvSpPr>
          <p:spPr>
            <a:xfrm>
              <a:off x="5119900" y="8374672"/>
              <a:ext cx="0" cy="1905"/>
            </a:xfrm>
            <a:custGeom>
              <a:avLst/>
              <a:gdLst/>
              <a:ahLst/>
              <a:cxnLst/>
              <a:rect l="l" t="t" r="r" b="b"/>
              <a:pathLst>
                <a:path w="0" h="1904">
                  <a:moveTo>
                    <a:pt x="0" y="0"/>
                  </a:moveTo>
                  <a:lnTo>
                    <a:pt x="0" y="1562"/>
                  </a:lnTo>
                </a:path>
              </a:pathLst>
            </a:custGeom>
            <a:ln w="3530">
              <a:solidFill>
                <a:srgbClr val="565659"/>
              </a:solidFill>
            </a:ln>
          </p:spPr>
          <p:txBody>
            <a:bodyPr wrap="square" lIns="0" tIns="0" rIns="0" bIns="0" rtlCol="0"/>
            <a:lstStyle/>
            <a:p/>
          </p:txBody>
        </p:sp>
        <p:sp>
          <p:nvSpPr>
            <p:cNvPr id="750" name="object 750" descr=""/>
            <p:cNvSpPr/>
            <p:nvPr/>
          </p:nvSpPr>
          <p:spPr>
            <a:xfrm>
              <a:off x="5142696" y="8396959"/>
              <a:ext cx="1270" cy="1270"/>
            </a:xfrm>
            <a:custGeom>
              <a:avLst/>
              <a:gdLst/>
              <a:ahLst/>
              <a:cxnLst/>
              <a:rect l="l" t="t" r="r" b="b"/>
              <a:pathLst>
                <a:path w="1270" h="1270">
                  <a:moveTo>
                    <a:pt x="1041" y="0"/>
                  </a:moveTo>
                  <a:lnTo>
                    <a:pt x="0" y="1028"/>
                  </a:lnTo>
                </a:path>
              </a:pathLst>
            </a:custGeom>
            <a:ln w="3530">
              <a:solidFill>
                <a:srgbClr val="565659"/>
              </a:solidFill>
            </a:ln>
          </p:spPr>
          <p:txBody>
            <a:bodyPr wrap="square" lIns="0" tIns="0" rIns="0" bIns="0" rtlCol="0"/>
            <a:lstStyle/>
            <a:p/>
          </p:txBody>
        </p:sp>
        <p:sp>
          <p:nvSpPr>
            <p:cNvPr id="751" name="object 751" descr=""/>
            <p:cNvSpPr/>
            <p:nvPr/>
          </p:nvSpPr>
          <p:spPr>
            <a:xfrm>
              <a:off x="5140886" y="8395148"/>
              <a:ext cx="1270" cy="1270"/>
            </a:xfrm>
            <a:custGeom>
              <a:avLst/>
              <a:gdLst/>
              <a:ahLst/>
              <a:cxnLst/>
              <a:rect l="l" t="t" r="r" b="b"/>
              <a:pathLst>
                <a:path w="1270" h="1270">
                  <a:moveTo>
                    <a:pt x="1028" y="0"/>
                  </a:moveTo>
                  <a:lnTo>
                    <a:pt x="0" y="1028"/>
                  </a:lnTo>
                </a:path>
              </a:pathLst>
            </a:custGeom>
            <a:ln w="3530">
              <a:solidFill>
                <a:srgbClr val="565659"/>
              </a:solidFill>
            </a:ln>
          </p:spPr>
          <p:txBody>
            <a:bodyPr wrap="square" lIns="0" tIns="0" rIns="0" bIns="0" rtlCol="0"/>
            <a:lstStyle/>
            <a:p/>
          </p:txBody>
        </p:sp>
        <p:sp>
          <p:nvSpPr>
            <p:cNvPr id="752" name="object 752" descr=""/>
            <p:cNvSpPr/>
            <p:nvPr/>
          </p:nvSpPr>
          <p:spPr>
            <a:xfrm>
              <a:off x="5069634" y="8395396"/>
              <a:ext cx="1905" cy="0"/>
            </a:xfrm>
            <a:custGeom>
              <a:avLst/>
              <a:gdLst/>
              <a:ahLst/>
              <a:cxnLst/>
              <a:rect l="l" t="t" r="r" b="b"/>
              <a:pathLst>
                <a:path w="1904" h="0">
                  <a:moveTo>
                    <a:pt x="0" y="0"/>
                  </a:moveTo>
                  <a:lnTo>
                    <a:pt x="1562" y="0"/>
                  </a:lnTo>
                </a:path>
              </a:pathLst>
            </a:custGeom>
            <a:ln w="3530">
              <a:solidFill>
                <a:srgbClr val="565659"/>
              </a:solidFill>
            </a:ln>
          </p:spPr>
          <p:txBody>
            <a:bodyPr wrap="square" lIns="0" tIns="0" rIns="0" bIns="0" rtlCol="0"/>
            <a:lstStyle/>
            <a:p/>
          </p:txBody>
        </p:sp>
        <p:sp>
          <p:nvSpPr>
            <p:cNvPr id="753" name="object 753" descr=""/>
            <p:cNvSpPr/>
            <p:nvPr/>
          </p:nvSpPr>
          <p:spPr>
            <a:xfrm>
              <a:off x="5090097" y="8375974"/>
              <a:ext cx="1270" cy="1270"/>
            </a:xfrm>
            <a:custGeom>
              <a:avLst/>
              <a:gdLst/>
              <a:ahLst/>
              <a:cxnLst/>
              <a:rect l="l" t="t" r="r" b="b"/>
              <a:pathLst>
                <a:path w="1270" h="1270">
                  <a:moveTo>
                    <a:pt x="0" y="0"/>
                  </a:moveTo>
                  <a:lnTo>
                    <a:pt x="1041" y="1028"/>
                  </a:lnTo>
                </a:path>
              </a:pathLst>
            </a:custGeom>
            <a:ln w="3530">
              <a:solidFill>
                <a:srgbClr val="565659"/>
              </a:solidFill>
            </a:ln>
          </p:spPr>
          <p:txBody>
            <a:bodyPr wrap="square" lIns="0" tIns="0" rIns="0" bIns="0" rtlCol="0"/>
            <a:lstStyle/>
            <a:p/>
          </p:txBody>
        </p:sp>
        <p:sp>
          <p:nvSpPr>
            <p:cNvPr id="754" name="object 754" descr=""/>
            <p:cNvSpPr/>
            <p:nvPr/>
          </p:nvSpPr>
          <p:spPr>
            <a:xfrm>
              <a:off x="5070675" y="8427010"/>
              <a:ext cx="1270" cy="1270"/>
            </a:xfrm>
            <a:custGeom>
              <a:avLst/>
              <a:gdLst/>
              <a:ahLst/>
              <a:cxnLst/>
              <a:rect l="l" t="t" r="r" b="b"/>
              <a:pathLst>
                <a:path w="1270" h="1270">
                  <a:moveTo>
                    <a:pt x="0" y="1041"/>
                  </a:moveTo>
                  <a:lnTo>
                    <a:pt x="1028" y="0"/>
                  </a:lnTo>
                </a:path>
              </a:pathLst>
            </a:custGeom>
            <a:ln w="3530">
              <a:solidFill>
                <a:srgbClr val="565659"/>
              </a:solidFill>
            </a:ln>
          </p:spPr>
          <p:txBody>
            <a:bodyPr wrap="square" lIns="0" tIns="0" rIns="0" bIns="0" rtlCol="0"/>
            <a:lstStyle/>
            <a:p/>
          </p:txBody>
        </p:sp>
        <p:sp>
          <p:nvSpPr>
            <p:cNvPr id="755" name="object 755" descr=""/>
            <p:cNvSpPr/>
            <p:nvPr/>
          </p:nvSpPr>
          <p:spPr>
            <a:xfrm>
              <a:off x="5092689" y="8446953"/>
              <a:ext cx="0" cy="1905"/>
            </a:xfrm>
            <a:custGeom>
              <a:avLst/>
              <a:gdLst/>
              <a:ahLst/>
              <a:cxnLst/>
              <a:rect l="l" t="t" r="r" b="b"/>
              <a:pathLst>
                <a:path w="0" h="1904">
                  <a:moveTo>
                    <a:pt x="0" y="1562"/>
                  </a:moveTo>
                  <a:lnTo>
                    <a:pt x="0" y="0"/>
                  </a:lnTo>
                </a:path>
              </a:pathLst>
            </a:custGeom>
            <a:ln w="3530">
              <a:solidFill>
                <a:srgbClr val="565659"/>
              </a:solidFill>
            </a:ln>
          </p:spPr>
          <p:txBody>
            <a:bodyPr wrap="square" lIns="0" tIns="0" rIns="0" bIns="0" rtlCol="0"/>
            <a:lstStyle/>
            <a:p/>
          </p:txBody>
        </p:sp>
        <p:sp>
          <p:nvSpPr>
            <p:cNvPr id="756" name="object 756" descr=""/>
            <p:cNvSpPr/>
            <p:nvPr/>
          </p:nvSpPr>
          <p:spPr>
            <a:xfrm>
              <a:off x="5068864" y="8425200"/>
              <a:ext cx="1270" cy="1270"/>
            </a:xfrm>
            <a:custGeom>
              <a:avLst/>
              <a:gdLst/>
              <a:ahLst/>
              <a:cxnLst/>
              <a:rect l="l" t="t" r="r" b="b"/>
              <a:pathLst>
                <a:path w="1270" h="1270">
                  <a:moveTo>
                    <a:pt x="0" y="1028"/>
                  </a:moveTo>
                  <a:lnTo>
                    <a:pt x="1028" y="0"/>
                  </a:lnTo>
                </a:path>
              </a:pathLst>
            </a:custGeom>
            <a:ln w="3530">
              <a:solidFill>
                <a:srgbClr val="565659"/>
              </a:solidFill>
            </a:ln>
          </p:spPr>
          <p:txBody>
            <a:bodyPr wrap="square" lIns="0" tIns="0" rIns="0" bIns="0" rtlCol="0"/>
            <a:lstStyle/>
            <a:p/>
          </p:txBody>
        </p:sp>
        <p:sp>
          <p:nvSpPr>
            <p:cNvPr id="757" name="object 757" descr=""/>
            <p:cNvSpPr/>
            <p:nvPr/>
          </p:nvSpPr>
          <p:spPr>
            <a:xfrm>
              <a:off x="5143216" y="8425199"/>
              <a:ext cx="1270" cy="1905"/>
            </a:xfrm>
            <a:custGeom>
              <a:avLst/>
              <a:gdLst/>
              <a:ahLst/>
              <a:cxnLst/>
              <a:rect l="l" t="t" r="r" b="b"/>
              <a:pathLst>
                <a:path w="1270" h="1904">
                  <a:moveTo>
                    <a:pt x="0" y="0"/>
                  </a:moveTo>
                  <a:lnTo>
                    <a:pt x="787" y="1295"/>
                  </a:lnTo>
                </a:path>
              </a:pathLst>
            </a:custGeom>
            <a:ln w="3530">
              <a:solidFill>
                <a:srgbClr val="565659"/>
              </a:solidFill>
            </a:ln>
          </p:spPr>
          <p:txBody>
            <a:bodyPr wrap="square" lIns="0" tIns="0" rIns="0" bIns="0" rtlCol="0"/>
            <a:lstStyle/>
            <a:p/>
          </p:txBody>
        </p:sp>
        <p:sp>
          <p:nvSpPr>
            <p:cNvPr id="758" name="object 758" descr=""/>
            <p:cNvSpPr/>
            <p:nvPr/>
          </p:nvSpPr>
          <p:spPr>
            <a:xfrm>
              <a:off x="5140885" y="8425194"/>
              <a:ext cx="1270" cy="1905"/>
            </a:xfrm>
            <a:custGeom>
              <a:avLst/>
              <a:gdLst/>
              <a:ahLst/>
              <a:cxnLst/>
              <a:rect l="l" t="t" r="r" b="b"/>
              <a:pathLst>
                <a:path w="1270" h="1904">
                  <a:moveTo>
                    <a:pt x="0" y="1295"/>
                  </a:moveTo>
                  <a:lnTo>
                    <a:pt x="787" y="0"/>
                  </a:lnTo>
                </a:path>
              </a:pathLst>
            </a:custGeom>
            <a:ln w="3530">
              <a:solidFill>
                <a:srgbClr val="565659"/>
              </a:solidFill>
            </a:ln>
          </p:spPr>
          <p:txBody>
            <a:bodyPr wrap="square" lIns="0" tIns="0" rIns="0" bIns="0" rtlCol="0"/>
            <a:lstStyle/>
            <a:p/>
          </p:txBody>
        </p:sp>
        <p:sp>
          <p:nvSpPr>
            <p:cNvPr id="759" name="object 759" descr=""/>
            <p:cNvSpPr/>
            <p:nvPr/>
          </p:nvSpPr>
          <p:spPr>
            <a:xfrm>
              <a:off x="5141915" y="8395148"/>
              <a:ext cx="1905" cy="635"/>
            </a:xfrm>
            <a:custGeom>
              <a:avLst/>
              <a:gdLst/>
              <a:ahLst/>
              <a:cxnLst/>
              <a:rect l="l" t="t" r="r" b="b"/>
              <a:pathLst>
                <a:path w="1904" h="634">
                  <a:moveTo>
                    <a:pt x="0" y="0"/>
                  </a:moveTo>
                  <a:lnTo>
                    <a:pt x="1562" y="508"/>
                  </a:lnTo>
                </a:path>
              </a:pathLst>
            </a:custGeom>
            <a:ln w="3530">
              <a:solidFill>
                <a:srgbClr val="565659"/>
              </a:solidFill>
            </a:ln>
          </p:spPr>
          <p:txBody>
            <a:bodyPr wrap="square" lIns="0" tIns="0" rIns="0" bIns="0" rtlCol="0"/>
            <a:lstStyle/>
            <a:p/>
          </p:txBody>
        </p:sp>
        <p:sp>
          <p:nvSpPr>
            <p:cNvPr id="760" name="object 760" descr=""/>
            <p:cNvSpPr/>
            <p:nvPr/>
          </p:nvSpPr>
          <p:spPr>
            <a:xfrm>
              <a:off x="5068859" y="8395397"/>
              <a:ext cx="1270" cy="3175"/>
            </a:xfrm>
            <a:custGeom>
              <a:avLst/>
              <a:gdLst/>
              <a:ahLst/>
              <a:cxnLst/>
              <a:rect l="l" t="t" r="r" b="b"/>
              <a:pathLst>
                <a:path w="1270" h="3175">
                  <a:moveTo>
                    <a:pt x="774" y="2590"/>
                  </a:moveTo>
                  <a:lnTo>
                    <a:pt x="0" y="1295"/>
                  </a:lnTo>
                  <a:lnTo>
                    <a:pt x="774" y="0"/>
                  </a:lnTo>
                </a:path>
              </a:pathLst>
            </a:custGeom>
            <a:ln w="3530">
              <a:solidFill>
                <a:srgbClr val="565659"/>
              </a:solidFill>
            </a:ln>
          </p:spPr>
          <p:txBody>
            <a:bodyPr wrap="square" lIns="0" tIns="0" rIns="0" bIns="0" rtlCol="0"/>
            <a:lstStyle/>
            <a:p/>
          </p:txBody>
        </p:sp>
        <p:sp>
          <p:nvSpPr>
            <p:cNvPr id="761" name="object 761" descr=""/>
            <p:cNvSpPr/>
            <p:nvPr/>
          </p:nvSpPr>
          <p:spPr>
            <a:xfrm>
              <a:off x="5090097" y="8446178"/>
              <a:ext cx="1905" cy="1270"/>
            </a:xfrm>
            <a:custGeom>
              <a:avLst/>
              <a:gdLst/>
              <a:ahLst/>
              <a:cxnLst/>
              <a:rect l="l" t="t" r="r" b="b"/>
              <a:pathLst>
                <a:path w="1904" h="1270">
                  <a:moveTo>
                    <a:pt x="0" y="774"/>
                  </a:moveTo>
                  <a:lnTo>
                    <a:pt x="1308" y="0"/>
                  </a:lnTo>
                </a:path>
              </a:pathLst>
            </a:custGeom>
            <a:ln w="3530">
              <a:solidFill>
                <a:srgbClr val="565659"/>
              </a:solidFill>
            </a:ln>
          </p:spPr>
          <p:txBody>
            <a:bodyPr wrap="square" lIns="0" tIns="0" rIns="0" bIns="0" rtlCol="0"/>
            <a:lstStyle/>
            <a:p/>
          </p:txBody>
        </p:sp>
        <p:sp>
          <p:nvSpPr>
            <p:cNvPr id="762" name="object 762" descr=""/>
            <p:cNvSpPr/>
            <p:nvPr/>
          </p:nvSpPr>
          <p:spPr>
            <a:xfrm>
              <a:off x="5141400" y="8397721"/>
              <a:ext cx="1905" cy="635"/>
            </a:xfrm>
            <a:custGeom>
              <a:avLst/>
              <a:gdLst/>
              <a:ahLst/>
              <a:cxnLst/>
              <a:rect l="l" t="t" r="r" b="b"/>
              <a:pathLst>
                <a:path w="1904" h="634">
                  <a:moveTo>
                    <a:pt x="1295" y="266"/>
                  </a:moveTo>
                  <a:lnTo>
                    <a:pt x="0" y="0"/>
                  </a:lnTo>
                </a:path>
              </a:pathLst>
            </a:custGeom>
            <a:ln w="3530">
              <a:solidFill>
                <a:srgbClr val="565659"/>
              </a:solidFill>
            </a:ln>
          </p:spPr>
          <p:txBody>
            <a:bodyPr wrap="square" lIns="0" tIns="0" rIns="0" bIns="0" rtlCol="0"/>
            <a:lstStyle/>
            <a:p/>
          </p:txBody>
        </p:sp>
        <p:sp>
          <p:nvSpPr>
            <p:cNvPr id="763" name="object 763" descr=""/>
            <p:cNvSpPr/>
            <p:nvPr/>
          </p:nvSpPr>
          <p:spPr>
            <a:xfrm>
              <a:off x="5071196" y="8395396"/>
              <a:ext cx="635" cy="1905"/>
            </a:xfrm>
            <a:custGeom>
              <a:avLst/>
              <a:gdLst/>
              <a:ahLst/>
              <a:cxnLst/>
              <a:rect l="l" t="t" r="r" b="b"/>
              <a:pathLst>
                <a:path w="635" h="1904">
                  <a:moveTo>
                    <a:pt x="0" y="0"/>
                  </a:moveTo>
                  <a:lnTo>
                    <a:pt x="508" y="1308"/>
                  </a:lnTo>
                </a:path>
              </a:pathLst>
            </a:custGeom>
            <a:ln w="3530">
              <a:solidFill>
                <a:srgbClr val="565659"/>
              </a:solidFill>
            </a:ln>
          </p:spPr>
          <p:txBody>
            <a:bodyPr wrap="square" lIns="0" tIns="0" rIns="0" bIns="0" rtlCol="0"/>
            <a:lstStyle/>
            <a:p/>
          </p:txBody>
        </p:sp>
        <p:sp>
          <p:nvSpPr>
            <p:cNvPr id="764" name="object 764" descr=""/>
            <p:cNvSpPr/>
            <p:nvPr/>
          </p:nvSpPr>
          <p:spPr>
            <a:xfrm>
              <a:off x="5119902" y="8376234"/>
              <a:ext cx="3175" cy="1270"/>
            </a:xfrm>
            <a:custGeom>
              <a:avLst/>
              <a:gdLst/>
              <a:ahLst/>
              <a:cxnLst/>
              <a:rect l="l" t="t" r="r" b="b"/>
              <a:pathLst>
                <a:path w="3175" h="1270">
                  <a:moveTo>
                    <a:pt x="2590" y="0"/>
                  </a:moveTo>
                  <a:lnTo>
                    <a:pt x="1282" y="774"/>
                  </a:lnTo>
                  <a:lnTo>
                    <a:pt x="0" y="0"/>
                  </a:lnTo>
                </a:path>
              </a:pathLst>
            </a:custGeom>
            <a:ln w="3530">
              <a:solidFill>
                <a:srgbClr val="565659"/>
              </a:solidFill>
            </a:ln>
          </p:spPr>
          <p:txBody>
            <a:bodyPr wrap="square" lIns="0" tIns="0" rIns="0" bIns="0" rtlCol="0"/>
            <a:lstStyle/>
            <a:p/>
          </p:txBody>
        </p:sp>
        <p:sp>
          <p:nvSpPr>
            <p:cNvPr id="765" name="object 765" descr=""/>
            <p:cNvSpPr/>
            <p:nvPr/>
          </p:nvSpPr>
          <p:spPr>
            <a:xfrm>
              <a:off x="5122232" y="8447213"/>
              <a:ext cx="635" cy="1905"/>
            </a:xfrm>
            <a:custGeom>
              <a:avLst/>
              <a:gdLst/>
              <a:ahLst/>
              <a:cxnLst/>
              <a:rect l="l" t="t" r="r" b="b"/>
              <a:pathLst>
                <a:path w="635" h="1904">
                  <a:moveTo>
                    <a:pt x="520" y="0"/>
                  </a:moveTo>
                  <a:lnTo>
                    <a:pt x="0" y="1562"/>
                  </a:lnTo>
                </a:path>
              </a:pathLst>
            </a:custGeom>
            <a:ln w="3530">
              <a:solidFill>
                <a:srgbClr val="565659"/>
              </a:solidFill>
            </a:ln>
          </p:spPr>
          <p:txBody>
            <a:bodyPr wrap="square" lIns="0" tIns="0" rIns="0" bIns="0" rtlCol="0"/>
            <a:lstStyle/>
            <a:p/>
          </p:txBody>
        </p:sp>
        <p:sp>
          <p:nvSpPr>
            <p:cNvPr id="766" name="object 766" descr=""/>
            <p:cNvSpPr/>
            <p:nvPr/>
          </p:nvSpPr>
          <p:spPr>
            <a:xfrm>
              <a:off x="5121189" y="8374151"/>
              <a:ext cx="1905" cy="635"/>
            </a:xfrm>
            <a:custGeom>
              <a:avLst/>
              <a:gdLst/>
              <a:ahLst/>
              <a:cxnLst/>
              <a:rect l="l" t="t" r="r" b="b"/>
              <a:pathLst>
                <a:path w="1904" h="634">
                  <a:moveTo>
                    <a:pt x="0" y="0"/>
                  </a:moveTo>
                  <a:lnTo>
                    <a:pt x="1308" y="520"/>
                  </a:lnTo>
                </a:path>
              </a:pathLst>
            </a:custGeom>
            <a:ln w="3530">
              <a:solidFill>
                <a:srgbClr val="565659"/>
              </a:solidFill>
            </a:ln>
          </p:spPr>
          <p:txBody>
            <a:bodyPr wrap="square" lIns="0" tIns="0" rIns="0" bIns="0" rtlCol="0"/>
            <a:lstStyle/>
            <a:p/>
          </p:txBody>
        </p:sp>
        <p:sp>
          <p:nvSpPr>
            <p:cNvPr id="767" name="object 767" descr=""/>
            <p:cNvSpPr/>
            <p:nvPr/>
          </p:nvSpPr>
          <p:spPr>
            <a:xfrm>
              <a:off x="5140885" y="8396178"/>
              <a:ext cx="635" cy="1905"/>
            </a:xfrm>
            <a:custGeom>
              <a:avLst/>
              <a:gdLst/>
              <a:ahLst/>
              <a:cxnLst/>
              <a:rect l="l" t="t" r="r" b="b"/>
              <a:pathLst>
                <a:path w="635" h="1904">
                  <a:moveTo>
                    <a:pt x="520" y="1549"/>
                  </a:moveTo>
                  <a:lnTo>
                    <a:pt x="0" y="0"/>
                  </a:lnTo>
                </a:path>
              </a:pathLst>
            </a:custGeom>
            <a:ln w="3530">
              <a:solidFill>
                <a:srgbClr val="565659"/>
              </a:solidFill>
            </a:ln>
          </p:spPr>
          <p:txBody>
            <a:bodyPr wrap="square" lIns="0" tIns="0" rIns="0" bIns="0" rtlCol="0"/>
            <a:lstStyle/>
            <a:p/>
          </p:txBody>
        </p:sp>
        <p:sp>
          <p:nvSpPr>
            <p:cNvPr id="768" name="object 768" descr=""/>
            <p:cNvSpPr/>
            <p:nvPr/>
          </p:nvSpPr>
          <p:spPr>
            <a:xfrm>
              <a:off x="5143210" y="8426489"/>
              <a:ext cx="1270" cy="1905"/>
            </a:xfrm>
            <a:custGeom>
              <a:avLst/>
              <a:gdLst/>
              <a:ahLst/>
              <a:cxnLst/>
              <a:rect l="l" t="t" r="r" b="b"/>
              <a:pathLst>
                <a:path w="1270" h="1904">
                  <a:moveTo>
                    <a:pt x="787" y="0"/>
                  </a:moveTo>
                  <a:lnTo>
                    <a:pt x="0" y="1308"/>
                  </a:lnTo>
                </a:path>
              </a:pathLst>
            </a:custGeom>
            <a:ln w="3530">
              <a:solidFill>
                <a:srgbClr val="565659"/>
              </a:solidFill>
            </a:ln>
          </p:spPr>
          <p:txBody>
            <a:bodyPr wrap="square" lIns="0" tIns="0" rIns="0" bIns="0" rtlCol="0"/>
            <a:lstStyle/>
            <a:p/>
          </p:txBody>
        </p:sp>
        <p:sp>
          <p:nvSpPr>
            <p:cNvPr id="769" name="object 769" descr=""/>
            <p:cNvSpPr/>
            <p:nvPr/>
          </p:nvSpPr>
          <p:spPr>
            <a:xfrm>
              <a:off x="5090097" y="8374411"/>
              <a:ext cx="635" cy="1905"/>
            </a:xfrm>
            <a:custGeom>
              <a:avLst/>
              <a:gdLst/>
              <a:ahLst/>
              <a:cxnLst/>
              <a:rect l="l" t="t" r="r" b="b"/>
              <a:pathLst>
                <a:path w="635" h="1904">
                  <a:moveTo>
                    <a:pt x="0" y="1562"/>
                  </a:moveTo>
                  <a:lnTo>
                    <a:pt x="266" y="0"/>
                  </a:lnTo>
                </a:path>
              </a:pathLst>
            </a:custGeom>
            <a:ln w="3530">
              <a:solidFill>
                <a:srgbClr val="565659"/>
              </a:solidFill>
            </a:ln>
          </p:spPr>
          <p:txBody>
            <a:bodyPr wrap="square" lIns="0" tIns="0" rIns="0" bIns="0" rtlCol="0"/>
            <a:lstStyle/>
            <a:p/>
          </p:txBody>
        </p:sp>
        <p:sp>
          <p:nvSpPr>
            <p:cNvPr id="770" name="object 770" descr=""/>
            <p:cNvSpPr/>
            <p:nvPr/>
          </p:nvSpPr>
          <p:spPr>
            <a:xfrm>
              <a:off x="5143477" y="8395656"/>
              <a:ext cx="635" cy="1905"/>
            </a:xfrm>
            <a:custGeom>
              <a:avLst/>
              <a:gdLst/>
              <a:ahLst/>
              <a:cxnLst/>
              <a:rect l="l" t="t" r="r" b="b"/>
              <a:pathLst>
                <a:path w="635" h="1904">
                  <a:moveTo>
                    <a:pt x="0" y="0"/>
                  </a:moveTo>
                  <a:lnTo>
                    <a:pt x="266" y="1308"/>
                  </a:lnTo>
                </a:path>
              </a:pathLst>
            </a:custGeom>
            <a:ln w="3530">
              <a:solidFill>
                <a:srgbClr val="565659"/>
              </a:solidFill>
            </a:ln>
          </p:spPr>
          <p:txBody>
            <a:bodyPr wrap="square" lIns="0" tIns="0" rIns="0" bIns="0" rtlCol="0"/>
            <a:lstStyle/>
            <a:p/>
          </p:txBody>
        </p:sp>
        <p:sp>
          <p:nvSpPr>
            <p:cNvPr id="771" name="object 771" descr=""/>
            <p:cNvSpPr/>
            <p:nvPr/>
          </p:nvSpPr>
          <p:spPr>
            <a:xfrm>
              <a:off x="5071197" y="8396699"/>
              <a:ext cx="635" cy="1905"/>
            </a:xfrm>
            <a:custGeom>
              <a:avLst/>
              <a:gdLst/>
              <a:ahLst/>
              <a:cxnLst/>
              <a:rect l="l" t="t" r="r" b="b"/>
              <a:pathLst>
                <a:path w="635" h="1904">
                  <a:moveTo>
                    <a:pt x="508" y="0"/>
                  </a:moveTo>
                  <a:lnTo>
                    <a:pt x="0" y="1295"/>
                  </a:lnTo>
                </a:path>
              </a:pathLst>
            </a:custGeom>
            <a:ln w="3530">
              <a:solidFill>
                <a:srgbClr val="565659"/>
              </a:solidFill>
            </a:ln>
          </p:spPr>
          <p:txBody>
            <a:bodyPr wrap="square" lIns="0" tIns="0" rIns="0" bIns="0" rtlCol="0"/>
            <a:lstStyle/>
            <a:p/>
          </p:txBody>
        </p:sp>
        <p:sp>
          <p:nvSpPr>
            <p:cNvPr id="772" name="object 772" descr=""/>
            <p:cNvSpPr/>
            <p:nvPr/>
          </p:nvSpPr>
          <p:spPr>
            <a:xfrm>
              <a:off x="5069894" y="8425199"/>
              <a:ext cx="1905" cy="1905"/>
            </a:xfrm>
            <a:custGeom>
              <a:avLst/>
              <a:gdLst/>
              <a:ahLst/>
              <a:cxnLst/>
              <a:rect l="l" t="t" r="r" b="b"/>
              <a:pathLst>
                <a:path w="1904" h="1904">
                  <a:moveTo>
                    <a:pt x="0" y="0"/>
                  </a:moveTo>
                  <a:lnTo>
                    <a:pt x="1549" y="266"/>
                  </a:lnTo>
                  <a:lnTo>
                    <a:pt x="1816" y="1816"/>
                  </a:lnTo>
                </a:path>
              </a:pathLst>
            </a:custGeom>
            <a:ln w="3530">
              <a:solidFill>
                <a:srgbClr val="565659"/>
              </a:solidFill>
            </a:ln>
          </p:spPr>
          <p:txBody>
            <a:bodyPr wrap="square" lIns="0" tIns="0" rIns="0" bIns="0" rtlCol="0"/>
            <a:lstStyle/>
            <a:p/>
          </p:txBody>
        </p:sp>
        <p:sp>
          <p:nvSpPr>
            <p:cNvPr id="773" name="object 773" descr=""/>
            <p:cNvSpPr/>
            <p:nvPr/>
          </p:nvSpPr>
          <p:spPr>
            <a:xfrm>
              <a:off x="5068865" y="8426222"/>
              <a:ext cx="635" cy="1905"/>
            </a:xfrm>
            <a:custGeom>
              <a:avLst/>
              <a:gdLst/>
              <a:ahLst/>
              <a:cxnLst/>
              <a:rect l="l" t="t" r="r" b="b"/>
              <a:pathLst>
                <a:path w="635" h="1904">
                  <a:moveTo>
                    <a:pt x="508" y="1308"/>
                  </a:moveTo>
                  <a:lnTo>
                    <a:pt x="0" y="0"/>
                  </a:lnTo>
                </a:path>
              </a:pathLst>
            </a:custGeom>
            <a:ln w="3530">
              <a:solidFill>
                <a:srgbClr val="565659"/>
              </a:solidFill>
            </a:ln>
          </p:spPr>
          <p:txBody>
            <a:bodyPr wrap="square" lIns="0" tIns="0" rIns="0" bIns="0" rtlCol="0"/>
            <a:lstStyle/>
            <a:p/>
          </p:txBody>
        </p:sp>
        <p:sp>
          <p:nvSpPr>
            <p:cNvPr id="774" name="object 774" descr=""/>
            <p:cNvSpPr/>
            <p:nvPr/>
          </p:nvSpPr>
          <p:spPr>
            <a:xfrm>
              <a:off x="5090091" y="8448516"/>
              <a:ext cx="1905" cy="635"/>
            </a:xfrm>
            <a:custGeom>
              <a:avLst/>
              <a:gdLst/>
              <a:ahLst/>
              <a:cxnLst/>
              <a:rect l="l" t="t" r="r" b="b"/>
              <a:pathLst>
                <a:path w="1904" h="634">
                  <a:moveTo>
                    <a:pt x="1308" y="520"/>
                  </a:moveTo>
                  <a:lnTo>
                    <a:pt x="0" y="0"/>
                  </a:lnTo>
                </a:path>
              </a:pathLst>
            </a:custGeom>
            <a:ln w="3530">
              <a:solidFill>
                <a:srgbClr val="565659"/>
              </a:solidFill>
            </a:ln>
          </p:spPr>
          <p:txBody>
            <a:bodyPr wrap="square" lIns="0" tIns="0" rIns="0" bIns="0" rtlCol="0"/>
            <a:lstStyle/>
            <a:p/>
          </p:txBody>
        </p:sp>
        <p:sp>
          <p:nvSpPr>
            <p:cNvPr id="775" name="object 775" descr=""/>
            <p:cNvSpPr/>
            <p:nvPr/>
          </p:nvSpPr>
          <p:spPr>
            <a:xfrm>
              <a:off x="5119900" y="8446178"/>
              <a:ext cx="1905" cy="1905"/>
            </a:xfrm>
            <a:custGeom>
              <a:avLst/>
              <a:gdLst/>
              <a:ahLst/>
              <a:cxnLst/>
              <a:rect l="l" t="t" r="r" b="b"/>
              <a:pathLst>
                <a:path w="1904" h="1904">
                  <a:moveTo>
                    <a:pt x="0" y="1816"/>
                  </a:moveTo>
                  <a:lnTo>
                    <a:pt x="266" y="520"/>
                  </a:lnTo>
                  <a:lnTo>
                    <a:pt x="1816" y="0"/>
                  </a:lnTo>
                </a:path>
              </a:pathLst>
            </a:custGeom>
            <a:ln w="3530">
              <a:solidFill>
                <a:srgbClr val="565659"/>
              </a:solidFill>
            </a:ln>
          </p:spPr>
          <p:txBody>
            <a:bodyPr wrap="square" lIns="0" tIns="0" rIns="0" bIns="0" rtlCol="0"/>
            <a:lstStyle/>
            <a:p/>
          </p:txBody>
        </p:sp>
        <p:sp>
          <p:nvSpPr>
            <p:cNvPr id="776" name="object 776" descr=""/>
            <p:cNvSpPr/>
            <p:nvPr/>
          </p:nvSpPr>
          <p:spPr>
            <a:xfrm>
              <a:off x="5120924" y="8448776"/>
              <a:ext cx="1905" cy="635"/>
            </a:xfrm>
            <a:custGeom>
              <a:avLst/>
              <a:gdLst/>
              <a:ahLst/>
              <a:cxnLst/>
              <a:rect l="l" t="t" r="r" b="b"/>
              <a:pathLst>
                <a:path w="1904" h="634">
                  <a:moveTo>
                    <a:pt x="1308" y="0"/>
                  </a:moveTo>
                  <a:lnTo>
                    <a:pt x="0" y="266"/>
                  </a:lnTo>
                </a:path>
              </a:pathLst>
            </a:custGeom>
            <a:ln w="3530">
              <a:solidFill>
                <a:srgbClr val="565659"/>
              </a:solidFill>
            </a:ln>
          </p:spPr>
          <p:txBody>
            <a:bodyPr wrap="square" lIns="0" tIns="0" rIns="0" bIns="0" rtlCol="0"/>
            <a:lstStyle/>
            <a:p/>
          </p:txBody>
        </p:sp>
        <p:sp>
          <p:nvSpPr>
            <p:cNvPr id="777" name="object 777" descr=""/>
            <p:cNvSpPr/>
            <p:nvPr/>
          </p:nvSpPr>
          <p:spPr>
            <a:xfrm>
              <a:off x="5140879" y="8426483"/>
              <a:ext cx="1270" cy="1905"/>
            </a:xfrm>
            <a:custGeom>
              <a:avLst/>
              <a:gdLst/>
              <a:ahLst/>
              <a:cxnLst/>
              <a:rect l="l" t="t" r="r" b="b"/>
              <a:pathLst>
                <a:path w="1270" h="1904">
                  <a:moveTo>
                    <a:pt x="787" y="1308"/>
                  </a:moveTo>
                  <a:lnTo>
                    <a:pt x="0" y="0"/>
                  </a:lnTo>
                </a:path>
              </a:pathLst>
            </a:custGeom>
            <a:ln w="3530">
              <a:solidFill>
                <a:srgbClr val="565659"/>
              </a:solidFill>
            </a:ln>
          </p:spPr>
          <p:txBody>
            <a:bodyPr wrap="square" lIns="0" tIns="0" rIns="0" bIns="0" rtlCol="0"/>
            <a:lstStyle/>
            <a:p/>
          </p:txBody>
        </p:sp>
        <p:sp>
          <p:nvSpPr>
            <p:cNvPr id="778" name="object 778" descr=""/>
            <p:cNvSpPr/>
            <p:nvPr/>
          </p:nvSpPr>
          <p:spPr>
            <a:xfrm>
              <a:off x="5092442" y="8375192"/>
              <a:ext cx="635" cy="1905"/>
            </a:xfrm>
            <a:custGeom>
              <a:avLst/>
              <a:gdLst/>
              <a:ahLst/>
              <a:cxnLst/>
              <a:rect l="l" t="t" r="r" b="b"/>
              <a:pathLst>
                <a:path w="635" h="1904">
                  <a:moveTo>
                    <a:pt x="508" y="0"/>
                  </a:moveTo>
                  <a:lnTo>
                    <a:pt x="0" y="1295"/>
                  </a:lnTo>
                </a:path>
              </a:pathLst>
            </a:custGeom>
            <a:ln w="3530">
              <a:solidFill>
                <a:srgbClr val="565659"/>
              </a:solidFill>
            </a:ln>
          </p:spPr>
          <p:txBody>
            <a:bodyPr wrap="square" lIns="0" tIns="0" rIns="0" bIns="0" rtlCol="0"/>
            <a:lstStyle/>
            <a:p/>
          </p:txBody>
        </p:sp>
        <p:sp>
          <p:nvSpPr>
            <p:cNvPr id="779" name="object 779" descr=""/>
            <p:cNvSpPr/>
            <p:nvPr/>
          </p:nvSpPr>
          <p:spPr>
            <a:xfrm>
              <a:off x="5091399" y="8446184"/>
              <a:ext cx="1905" cy="1270"/>
            </a:xfrm>
            <a:custGeom>
              <a:avLst/>
              <a:gdLst/>
              <a:ahLst/>
              <a:cxnLst/>
              <a:rect l="l" t="t" r="r" b="b"/>
              <a:pathLst>
                <a:path w="1904" h="1270">
                  <a:moveTo>
                    <a:pt x="0" y="0"/>
                  </a:moveTo>
                  <a:lnTo>
                    <a:pt x="1295" y="774"/>
                  </a:lnTo>
                </a:path>
              </a:pathLst>
            </a:custGeom>
            <a:ln w="3530">
              <a:solidFill>
                <a:srgbClr val="565659"/>
              </a:solidFill>
            </a:ln>
          </p:spPr>
          <p:txBody>
            <a:bodyPr wrap="square" lIns="0" tIns="0" rIns="0" bIns="0" rtlCol="0"/>
            <a:lstStyle/>
            <a:p/>
          </p:txBody>
        </p:sp>
        <p:sp>
          <p:nvSpPr>
            <p:cNvPr id="780" name="object 780" descr=""/>
            <p:cNvSpPr/>
            <p:nvPr/>
          </p:nvSpPr>
          <p:spPr>
            <a:xfrm>
              <a:off x="5069367" y="8427530"/>
              <a:ext cx="1905" cy="635"/>
            </a:xfrm>
            <a:custGeom>
              <a:avLst/>
              <a:gdLst/>
              <a:ahLst/>
              <a:cxnLst/>
              <a:rect l="l" t="t" r="r" b="b"/>
              <a:pathLst>
                <a:path w="1904" h="634">
                  <a:moveTo>
                    <a:pt x="1308" y="520"/>
                  </a:moveTo>
                  <a:lnTo>
                    <a:pt x="0" y="0"/>
                  </a:lnTo>
                </a:path>
              </a:pathLst>
            </a:custGeom>
            <a:ln w="3530">
              <a:solidFill>
                <a:srgbClr val="565659"/>
              </a:solidFill>
            </a:ln>
          </p:spPr>
          <p:txBody>
            <a:bodyPr wrap="square" lIns="0" tIns="0" rIns="0" bIns="0" rtlCol="0"/>
            <a:lstStyle/>
            <a:p/>
          </p:txBody>
        </p:sp>
        <p:sp>
          <p:nvSpPr>
            <p:cNvPr id="781" name="object 781" descr=""/>
            <p:cNvSpPr/>
            <p:nvPr/>
          </p:nvSpPr>
          <p:spPr>
            <a:xfrm>
              <a:off x="5091394" y="8448515"/>
              <a:ext cx="1905" cy="635"/>
            </a:xfrm>
            <a:custGeom>
              <a:avLst/>
              <a:gdLst/>
              <a:ahLst/>
              <a:cxnLst/>
              <a:rect l="l" t="t" r="r" b="b"/>
              <a:pathLst>
                <a:path w="1904" h="634">
                  <a:moveTo>
                    <a:pt x="1295" y="0"/>
                  </a:moveTo>
                  <a:lnTo>
                    <a:pt x="0" y="520"/>
                  </a:lnTo>
                </a:path>
              </a:pathLst>
            </a:custGeom>
            <a:ln w="3530">
              <a:solidFill>
                <a:srgbClr val="565659"/>
              </a:solidFill>
            </a:ln>
          </p:spPr>
          <p:txBody>
            <a:bodyPr wrap="square" lIns="0" tIns="0" rIns="0" bIns="0" rtlCol="0"/>
            <a:lstStyle/>
            <a:p/>
          </p:txBody>
        </p:sp>
        <p:sp>
          <p:nvSpPr>
            <p:cNvPr id="782" name="object 782" descr=""/>
            <p:cNvSpPr/>
            <p:nvPr/>
          </p:nvSpPr>
          <p:spPr>
            <a:xfrm>
              <a:off x="5091134" y="8376483"/>
              <a:ext cx="1905" cy="635"/>
            </a:xfrm>
            <a:custGeom>
              <a:avLst/>
              <a:gdLst/>
              <a:ahLst/>
              <a:cxnLst/>
              <a:rect l="l" t="t" r="r" b="b"/>
              <a:pathLst>
                <a:path w="1904" h="634">
                  <a:moveTo>
                    <a:pt x="1308" y="0"/>
                  </a:moveTo>
                  <a:lnTo>
                    <a:pt x="0" y="520"/>
                  </a:lnTo>
                </a:path>
              </a:pathLst>
            </a:custGeom>
            <a:ln w="3530">
              <a:solidFill>
                <a:srgbClr val="565659"/>
              </a:solidFill>
            </a:ln>
          </p:spPr>
          <p:txBody>
            <a:bodyPr wrap="square" lIns="0" tIns="0" rIns="0" bIns="0" rtlCol="0"/>
            <a:lstStyle/>
            <a:p/>
          </p:txBody>
        </p:sp>
        <p:sp>
          <p:nvSpPr>
            <p:cNvPr id="783" name="object 783" descr=""/>
            <p:cNvSpPr/>
            <p:nvPr/>
          </p:nvSpPr>
          <p:spPr>
            <a:xfrm>
              <a:off x="5119900" y="8374151"/>
              <a:ext cx="1905" cy="635"/>
            </a:xfrm>
            <a:custGeom>
              <a:avLst/>
              <a:gdLst/>
              <a:ahLst/>
              <a:cxnLst/>
              <a:rect l="l" t="t" r="r" b="b"/>
              <a:pathLst>
                <a:path w="1904" h="634">
                  <a:moveTo>
                    <a:pt x="0" y="520"/>
                  </a:moveTo>
                  <a:lnTo>
                    <a:pt x="1295" y="0"/>
                  </a:lnTo>
                </a:path>
              </a:pathLst>
            </a:custGeom>
            <a:ln w="3530">
              <a:solidFill>
                <a:srgbClr val="565659"/>
              </a:solidFill>
            </a:ln>
          </p:spPr>
          <p:txBody>
            <a:bodyPr wrap="square" lIns="0" tIns="0" rIns="0" bIns="0" rtlCol="0"/>
            <a:lstStyle/>
            <a:p/>
          </p:txBody>
        </p:sp>
        <p:sp>
          <p:nvSpPr>
            <p:cNvPr id="784" name="object 784" descr=""/>
            <p:cNvSpPr/>
            <p:nvPr/>
          </p:nvSpPr>
          <p:spPr>
            <a:xfrm>
              <a:off x="5090358" y="8374145"/>
              <a:ext cx="1905" cy="635"/>
            </a:xfrm>
            <a:custGeom>
              <a:avLst/>
              <a:gdLst/>
              <a:ahLst/>
              <a:cxnLst/>
              <a:rect l="l" t="t" r="r" b="b"/>
              <a:pathLst>
                <a:path w="1904" h="634">
                  <a:moveTo>
                    <a:pt x="0" y="266"/>
                  </a:moveTo>
                  <a:lnTo>
                    <a:pt x="1562" y="0"/>
                  </a:lnTo>
                </a:path>
              </a:pathLst>
            </a:custGeom>
            <a:ln w="3530">
              <a:solidFill>
                <a:srgbClr val="565659"/>
              </a:solidFill>
            </a:ln>
          </p:spPr>
          <p:txBody>
            <a:bodyPr wrap="square" lIns="0" tIns="0" rIns="0" bIns="0" rtlCol="0"/>
            <a:lstStyle/>
            <a:p/>
          </p:txBody>
        </p:sp>
        <p:sp>
          <p:nvSpPr>
            <p:cNvPr id="785" name="object 785" descr=""/>
            <p:cNvSpPr/>
            <p:nvPr/>
          </p:nvSpPr>
          <p:spPr>
            <a:xfrm>
              <a:off x="5026113" y="8194875"/>
              <a:ext cx="14604" cy="0"/>
            </a:xfrm>
            <a:custGeom>
              <a:avLst/>
              <a:gdLst/>
              <a:ahLst/>
              <a:cxnLst/>
              <a:rect l="l" t="t" r="r" b="b"/>
              <a:pathLst>
                <a:path w="14604" h="0">
                  <a:moveTo>
                    <a:pt x="0" y="0"/>
                  </a:moveTo>
                  <a:lnTo>
                    <a:pt x="0" y="0"/>
                  </a:lnTo>
                  <a:lnTo>
                    <a:pt x="11137" y="0"/>
                  </a:lnTo>
                  <a:lnTo>
                    <a:pt x="14249" y="0"/>
                  </a:lnTo>
                </a:path>
              </a:pathLst>
            </a:custGeom>
            <a:ln w="3530">
              <a:solidFill>
                <a:srgbClr val="565659"/>
              </a:solidFill>
            </a:ln>
          </p:spPr>
          <p:txBody>
            <a:bodyPr wrap="square" lIns="0" tIns="0" rIns="0" bIns="0" rtlCol="0"/>
            <a:lstStyle/>
            <a:p/>
          </p:txBody>
        </p:sp>
        <p:sp>
          <p:nvSpPr>
            <p:cNvPr id="786" name="object 786" descr=""/>
            <p:cNvSpPr/>
            <p:nvPr/>
          </p:nvSpPr>
          <p:spPr>
            <a:xfrm>
              <a:off x="5172226" y="8194875"/>
              <a:ext cx="14604" cy="0"/>
            </a:xfrm>
            <a:custGeom>
              <a:avLst/>
              <a:gdLst/>
              <a:ahLst/>
              <a:cxnLst/>
              <a:rect l="l" t="t" r="r" b="b"/>
              <a:pathLst>
                <a:path w="14604" h="0">
                  <a:moveTo>
                    <a:pt x="0" y="0"/>
                  </a:moveTo>
                  <a:lnTo>
                    <a:pt x="0" y="0"/>
                  </a:lnTo>
                  <a:lnTo>
                    <a:pt x="14008" y="0"/>
                  </a:lnTo>
                  <a:lnTo>
                    <a:pt x="14249" y="0"/>
                  </a:lnTo>
                </a:path>
              </a:pathLst>
            </a:custGeom>
            <a:ln w="3530">
              <a:solidFill>
                <a:srgbClr val="565659"/>
              </a:solidFill>
            </a:ln>
          </p:spPr>
          <p:txBody>
            <a:bodyPr wrap="square" lIns="0" tIns="0" rIns="0" bIns="0" rtlCol="0"/>
            <a:lstStyle/>
            <a:p/>
          </p:txBody>
        </p:sp>
        <p:sp>
          <p:nvSpPr>
            <p:cNvPr id="787" name="object 787" descr=""/>
            <p:cNvSpPr/>
            <p:nvPr/>
          </p:nvSpPr>
          <p:spPr>
            <a:xfrm>
              <a:off x="5156691" y="8073371"/>
              <a:ext cx="23495" cy="16510"/>
            </a:xfrm>
            <a:custGeom>
              <a:avLst/>
              <a:gdLst/>
              <a:ahLst/>
              <a:cxnLst/>
              <a:rect l="l" t="t" r="r" b="b"/>
              <a:pathLst>
                <a:path w="23495" h="16509">
                  <a:moveTo>
                    <a:pt x="23050" y="16319"/>
                  </a:moveTo>
                  <a:lnTo>
                    <a:pt x="22783" y="16052"/>
                  </a:lnTo>
                  <a:lnTo>
                    <a:pt x="22021" y="15532"/>
                  </a:lnTo>
                  <a:lnTo>
                    <a:pt x="19684" y="14490"/>
                  </a:lnTo>
                  <a:lnTo>
                    <a:pt x="16840" y="12941"/>
                  </a:lnTo>
                  <a:lnTo>
                    <a:pt x="13728" y="11391"/>
                  </a:lnTo>
                  <a:lnTo>
                    <a:pt x="10617" y="9321"/>
                  </a:lnTo>
                  <a:lnTo>
                    <a:pt x="7505" y="6731"/>
                  </a:lnTo>
                  <a:lnTo>
                    <a:pt x="3873" y="3619"/>
                  </a:lnTo>
                  <a:lnTo>
                    <a:pt x="0" y="0"/>
                  </a:lnTo>
                </a:path>
              </a:pathLst>
            </a:custGeom>
            <a:ln w="3530">
              <a:solidFill>
                <a:srgbClr val="565659"/>
              </a:solidFill>
            </a:ln>
          </p:spPr>
          <p:txBody>
            <a:bodyPr wrap="square" lIns="0" tIns="0" rIns="0" bIns="0" rtlCol="0"/>
            <a:lstStyle/>
            <a:p/>
          </p:txBody>
        </p:sp>
        <p:sp>
          <p:nvSpPr>
            <p:cNvPr id="788" name="object 788" descr=""/>
            <p:cNvSpPr/>
            <p:nvPr/>
          </p:nvSpPr>
          <p:spPr>
            <a:xfrm>
              <a:off x="5170931" y="8106267"/>
              <a:ext cx="15875" cy="88900"/>
            </a:xfrm>
            <a:custGeom>
              <a:avLst/>
              <a:gdLst/>
              <a:ahLst/>
              <a:cxnLst/>
              <a:rect l="l" t="t" r="r" b="b"/>
              <a:pathLst>
                <a:path w="15875" h="88900">
                  <a:moveTo>
                    <a:pt x="15544" y="88607"/>
                  </a:moveTo>
                  <a:lnTo>
                    <a:pt x="15544" y="83159"/>
                  </a:lnTo>
                  <a:lnTo>
                    <a:pt x="15544" y="62953"/>
                  </a:lnTo>
                  <a:lnTo>
                    <a:pt x="15290" y="43268"/>
                  </a:lnTo>
                  <a:lnTo>
                    <a:pt x="15290" y="33934"/>
                  </a:lnTo>
                  <a:lnTo>
                    <a:pt x="15036" y="29540"/>
                  </a:lnTo>
                  <a:lnTo>
                    <a:pt x="14770" y="25653"/>
                  </a:lnTo>
                  <a:lnTo>
                    <a:pt x="14516" y="22021"/>
                  </a:lnTo>
                  <a:lnTo>
                    <a:pt x="13995" y="18656"/>
                  </a:lnTo>
                  <a:lnTo>
                    <a:pt x="13474" y="16065"/>
                  </a:lnTo>
                  <a:lnTo>
                    <a:pt x="12966" y="13474"/>
                  </a:lnTo>
                  <a:lnTo>
                    <a:pt x="12179" y="11658"/>
                  </a:lnTo>
                  <a:lnTo>
                    <a:pt x="11404" y="9842"/>
                  </a:lnTo>
                  <a:lnTo>
                    <a:pt x="9855" y="6997"/>
                  </a:lnTo>
                  <a:lnTo>
                    <a:pt x="8305" y="4914"/>
                  </a:lnTo>
                  <a:lnTo>
                    <a:pt x="6476" y="3365"/>
                  </a:lnTo>
                  <a:lnTo>
                    <a:pt x="4673" y="2082"/>
                  </a:lnTo>
                  <a:lnTo>
                    <a:pt x="3111" y="1295"/>
                  </a:lnTo>
                  <a:lnTo>
                    <a:pt x="0" y="0"/>
                  </a:lnTo>
                </a:path>
              </a:pathLst>
            </a:custGeom>
            <a:ln w="3530">
              <a:solidFill>
                <a:srgbClr val="565659"/>
              </a:solidFill>
            </a:ln>
          </p:spPr>
          <p:txBody>
            <a:bodyPr wrap="square" lIns="0" tIns="0" rIns="0" bIns="0" rtlCol="0"/>
            <a:lstStyle/>
            <a:p/>
          </p:txBody>
        </p:sp>
        <p:sp>
          <p:nvSpPr>
            <p:cNvPr id="789" name="object 789" descr=""/>
            <p:cNvSpPr/>
            <p:nvPr/>
          </p:nvSpPr>
          <p:spPr>
            <a:xfrm>
              <a:off x="5032848" y="8073371"/>
              <a:ext cx="23495" cy="16510"/>
            </a:xfrm>
            <a:custGeom>
              <a:avLst/>
              <a:gdLst/>
              <a:ahLst/>
              <a:cxnLst/>
              <a:rect l="l" t="t" r="r" b="b"/>
              <a:pathLst>
                <a:path w="23495" h="16509">
                  <a:moveTo>
                    <a:pt x="0" y="16319"/>
                  </a:moveTo>
                  <a:lnTo>
                    <a:pt x="520" y="16052"/>
                  </a:lnTo>
                  <a:lnTo>
                    <a:pt x="1295" y="15532"/>
                  </a:lnTo>
                  <a:lnTo>
                    <a:pt x="3365" y="14490"/>
                  </a:lnTo>
                  <a:lnTo>
                    <a:pt x="6210" y="12941"/>
                  </a:lnTo>
                  <a:lnTo>
                    <a:pt x="9321" y="11391"/>
                  </a:lnTo>
                  <a:lnTo>
                    <a:pt x="12687" y="9321"/>
                  </a:lnTo>
                  <a:lnTo>
                    <a:pt x="15798" y="6731"/>
                  </a:lnTo>
                  <a:lnTo>
                    <a:pt x="19177" y="3619"/>
                  </a:lnTo>
                  <a:lnTo>
                    <a:pt x="23050" y="0"/>
                  </a:lnTo>
                </a:path>
              </a:pathLst>
            </a:custGeom>
            <a:ln w="3530">
              <a:solidFill>
                <a:srgbClr val="565659"/>
              </a:solidFill>
            </a:ln>
          </p:spPr>
          <p:txBody>
            <a:bodyPr wrap="square" lIns="0" tIns="0" rIns="0" bIns="0" rtlCol="0"/>
            <a:lstStyle/>
            <a:p/>
          </p:txBody>
        </p:sp>
        <p:sp>
          <p:nvSpPr>
            <p:cNvPr id="790" name="object 790" descr=""/>
            <p:cNvSpPr/>
            <p:nvPr/>
          </p:nvSpPr>
          <p:spPr>
            <a:xfrm>
              <a:off x="5026110" y="8106273"/>
              <a:ext cx="15875" cy="88900"/>
            </a:xfrm>
            <a:custGeom>
              <a:avLst/>
              <a:gdLst/>
              <a:ahLst/>
              <a:cxnLst/>
              <a:rect l="l" t="t" r="r" b="b"/>
              <a:pathLst>
                <a:path w="15875" h="88900">
                  <a:moveTo>
                    <a:pt x="15544" y="0"/>
                  </a:moveTo>
                  <a:lnTo>
                    <a:pt x="12687" y="1295"/>
                  </a:lnTo>
                  <a:lnTo>
                    <a:pt x="10883" y="2070"/>
                  </a:lnTo>
                  <a:lnTo>
                    <a:pt x="9334" y="3365"/>
                  </a:lnTo>
                  <a:lnTo>
                    <a:pt x="7518" y="4914"/>
                  </a:lnTo>
                  <a:lnTo>
                    <a:pt x="5702" y="6997"/>
                  </a:lnTo>
                  <a:lnTo>
                    <a:pt x="4152" y="9829"/>
                  </a:lnTo>
                  <a:lnTo>
                    <a:pt x="3632" y="11658"/>
                  </a:lnTo>
                  <a:lnTo>
                    <a:pt x="2857" y="13474"/>
                  </a:lnTo>
                  <a:lnTo>
                    <a:pt x="2336" y="16065"/>
                  </a:lnTo>
                  <a:lnTo>
                    <a:pt x="1549" y="18656"/>
                  </a:lnTo>
                  <a:lnTo>
                    <a:pt x="1295" y="22009"/>
                  </a:lnTo>
                  <a:lnTo>
                    <a:pt x="774" y="25653"/>
                  </a:lnTo>
                  <a:lnTo>
                    <a:pt x="520" y="29527"/>
                  </a:lnTo>
                  <a:lnTo>
                    <a:pt x="266" y="33934"/>
                  </a:lnTo>
                  <a:lnTo>
                    <a:pt x="266" y="43256"/>
                  </a:lnTo>
                  <a:lnTo>
                    <a:pt x="266" y="62953"/>
                  </a:lnTo>
                  <a:lnTo>
                    <a:pt x="0" y="83159"/>
                  </a:lnTo>
                  <a:lnTo>
                    <a:pt x="0" y="88607"/>
                  </a:lnTo>
                </a:path>
              </a:pathLst>
            </a:custGeom>
            <a:ln w="3530">
              <a:solidFill>
                <a:srgbClr val="565659"/>
              </a:solidFill>
            </a:ln>
          </p:spPr>
          <p:txBody>
            <a:bodyPr wrap="square" lIns="0" tIns="0" rIns="0" bIns="0" rtlCol="0"/>
            <a:lstStyle/>
            <a:p/>
          </p:txBody>
        </p:sp>
        <p:sp>
          <p:nvSpPr>
            <p:cNvPr id="791" name="object 791" descr=""/>
            <p:cNvSpPr/>
            <p:nvPr/>
          </p:nvSpPr>
          <p:spPr>
            <a:xfrm>
              <a:off x="5040364" y="8190974"/>
              <a:ext cx="132080" cy="4445"/>
            </a:xfrm>
            <a:custGeom>
              <a:avLst/>
              <a:gdLst/>
              <a:ahLst/>
              <a:cxnLst/>
              <a:rect l="l" t="t" r="r" b="b"/>
              <a:pathLst>
                <a:path w="132079" h="4445">
                  <a:moveTo>
                    <a:pt x="0" y="266"/>
                  </a:moveTo>
                  <a:lnTo>
                    <a:pt x="0" y="3898"/>
                  </a:lnTo>
                  <a:lnTo>
                    <a:pt x="508" y="3898"/>
                  </a:lnTo>
                  <a:lnTo>
                    <a:pt x="1549" y="3898"/>
                  </a:lnTo>
                  <a:lnTo>
                    <a:pt x="131864" y="3898"/>
                  </a:lnTo>
                  <a:lnTo>
                    <a:pt x="131864" y="0"/>
                  </a:lnTo>
                </a:path>
              </a:pathLst>
            </a:custGeom>
            <a:ln w="3530">
              <a:solidFill>
                <a:srgbClr val="565659"/>
              </a:solidFill>
            </a:ln>
          </p:spPr>
          <p:txBody>
            <a:bodyPr wrap="square" lIns="0" tIns="0" rIns="0" bIns="0" rtlCol="0"/>
            <a:lstStyle/>
            <a:p/>
          </p:txBody>
        </p:sp>
        <p:sp>
          <p:nvSpPr>
            <p:cNvPr id="792" name="object 792" descr=""/>
            <p:cNvSpPr/>
            <p:nvPr/>
          </p:nvSpPr>
          <p:spPr>
            <a:xfrm>
              <a:off x="5106431" y="8099017"/>
              <a:ext cx="54610" cy="1905"/>
            </a:xfrm>
            <a:custGeom>
              <a:avLst/>
              <a:gdLst/>
              <a:ahLst/>
              <a:cxnLst/>
              <a:rect l="l" t="t" r="r" b="b"/>
              <a:pathLst>
                <a:path w="54610" h="1904">
                  <a:moveTo>
                    <a:pt x="0" y="0"/>
                  </a:moveTo>
                  <a:lnTo>
                    <a:pt x="16319" y="266"/>
                  </a:lnTo>
                  <a:lnTo>
                    <a:pt x="24345" y="266"/>
                  </a:lnTo>
                  <a:lnTo>
                    <a:pt x="31597" y="508"/>
                  </a:lnTo>
                  <a:lnTo>
                    <a:pt x="38341" y="774"/>
                  </a:lnTo>
                  <a:lnTo>
                    <a:pt x="44564" y="1028"/>
                  </a:lnTo>
                  <a:lnTo>
                    <a:pt x="49733" y="1295"/>
                  </a:lnTo>
                  <a:lnTo>
                    <a:pt x="54140" y="1295"/>
                  </a:lnTo>
                </a:path>
              </a:pathLst>
            </a:custGeom>
            <a:ln w="3530">
              <a:solidFill>
                <a:srgbClr val="565659"/>
              </a:solidFill>
            </a:ln>
          </p:spPr>
          <p:txBody>
            <a:bodyPr wrap="square" lIns="0" tIns="0" rIns="0" bIns="0" rtlCol="0"/>
            <a:lstStyle/>
            <a:p/>
          </p:txBody>
        </p:sp>
        <p:sp>
          <p:nvSpPr>
            <p:cNvPr id="793" name="object 793" descr=""/>
            <p:cNvSpPr/>
            <p:nvPr/>
          </p:nvSpPr>
          <p:spPr>
            <a:xfrm>
              <a:off x="5160827" y="8097971"/>
              <a:ext cx="8890" cy="2540"/>
            </a:xfrm>
            <a:custGeom>
              <a:avLst/>
              <a:gdLst/>
              <a:ahLst/>
              <a:cxnLst/>
              <a:rect l="l" t="t" r="r" b="b"/>
              <a:pathLst>
                <a:path w="8889" h="2540">
                  <a:moveTo>
                    <a:pt x="0" y="2336"/>
                  </a:moveTo>
                  <a:lnTo>
                    <a:pt x="2336" y="2336"/>
                  </a:lnTo>
                  <a:lnTo>
                    <a:pt x="4419" y="2070"/>
                  </a:lnTo>
                  <a:lnTo>
                    <a:pt x="5969" y="2070"/>
                  </a:lnTo>
                  <a:lnTo>
                    <a:pt x="6997" y="1816"/>
                  </a:lnTo>
                  <a:lnTo>
                    <a:pt x="7772" y="1549"/>
                  </a:lnTo>
                  <a:lnTo>
                    <a:pt x="8293" y="1041"/>
                  </a:lnTo>
                  <a:lnTo>
                    <a:pt x="8559" y="0"/>
                  </a:lnTo>
                </a:path>
              </a:pathLst>
            </a:custGeom>
            <a:ln w="3530">
              <a:solidFill>
                <a:srgbClr val="565659"/>
              </a:solidFill>
            </a:ln>
          </p:spPr>
          <p:txBody>
            <a:bodyPr wrap="square" lIns="0" tIns="0" rIns="0" bIns="0" rtlCol="0"/>
            <a:lstStyle/>
            <a:p/>
          </p:txBody>
        </p:sp>
        <p:sp>
          <p:nvSpPr>
            <p:cNvPr id="794" name="object 794" descr=""/>
            <p:cNvSpPr/>
            <p:nvPr/>
          </p:nvSpPr>
          <p:spPr>
            <a:xfrm>
              <a:off x="5043464" y="8097976"/>
              <a:ext cx="63500" cy="2540"/>
            </a:xfrm>
            <a:custGeom>
              <a:avLst/>
              <a:gdLst/>
              <a:ahLst/>
              <a:cxnLst/>
              <a:rect l="l" t="t" r="r" b="b"/>
              <a:pathLst>
                <a:path w="63500" h="2540">
                  <a:moveTo>
                    <a:pt x="62966" y="1041"/>
                  </a:moveTo>
                  <a:lnTo>
                    <a:pt x="46380" y="1308"/>
                  </a:lnTo>
                  <a:lnTo>
                    <a:pt x="38608" y="1308"/>
                  </a:lnTo>
                  <a:lnTo>
                    <a:pt x="31089" y="1549"/>
                  </a:lnTo>
                  <a:lnTo>
                    <a:pt x="24358" y="1816"/>
                  </a:lnTo>
                  <a:lnTo>
                    <a:pt x="18148" y="2070"/>
                  </a:lnTo>
                  <a:lnTo>
                    <a:pt x="12954" y="2336"/>
                  </a:lnTo>
                  <a:lnTo>
                    <a:pt x="8559" y="2336"/>
                  </a:lnTo>
                  <a:lnTo>
                    <a:pt x="5969" y="2336"/>
                  </a:lnTo>
                  <a:lnTo>
                    <a:pt x="4152" y="2070"/>
                  </a:lnTo>
                  <a:lnTo>
                    <a:pt x="2590" y="2070"/>
                  </a:lnTo>
                  <a:lnTo>
                    <a:pt x="1308" y="1816"/>
                  </a:lnTo>
                  <a:lnTo>
                    <a:pt x="520" y="1549"/>
                  </a:lnTo>
                  <a:lnTo>
                    <a:pt x="0" y="1041"/>
                  </a:lnTo>
                  <a:lnTo>
                    <a:pt x="0" y="0"/>
                  </a:lnTo>
                </a:path>
              </a:pathLst>
            </a:custGeom>
            <a:ln w="3530">
              <a:solidFill>
                <a:srgbClr val="565659"/>
              </a:solidFill>
            </a:ln>
          </p:spPr>
          <p:txBody>
            <a:bodyPr wrap="square" lIns="0" tIns="0" rIns="0" bIns="0" rtlCol="0"/>
            <a:lstStyle/>
            <a:p/>
          </p:txBody>
        </p:sp>
        <p:sp>
          <p:nvSpPr>
            <p:cNvPr id="795" name="object 795" descr=""/>
            <p:cNvSpPr/>
            <p:nvPr/>
          </p:nvSpPr>
          <p:spPr>
            <a:xfrm>
              <a:off x="5061088" y="8362753"/>
              <a:ext cx="90805" cy="0"/>
            </a:xfrm>
            <a:custGeom>
              <a:avLst/>
              <a:gdLst/>
              <a:ahLst/>
              <a:cxnLst/>
              <a:rect l="l" t="t" r="r" b="b"/>
              <a:pathLst>
                <a:path w="90804" h="0">
                  <a:moveTo>
                    <a:pt x="0" y="0"/>
                  </a:moveTo>
                  <a:lnTo>
                    <a:pt x="90678" y="0"/>
                  </a:lnTo>
                </a:path>
              </a:pathLst>
            </a:custGeom>
            <a:ln w="3530">
              <a:solidFill>
                <a:srgbClr val="565659"/>
              </a:solidFill>
            </a:ln>
          </p:spPr>
          <p:txBody>
            <a:bodyPr wrap="square" lIns="0" tIns="0" rIns="0" bIns="0" rtlCol="0"/>
            <a:lstStyle/>
            <a:p/>
          </p:txBody>
        </p:sp>
        <p:sp>
          <p:nvSpPr>
            <p:cNvPr id="796" name="object 796" descr=""/>
            <p:cNvSpPr/>
            <p:nvPr/>
          </p:nvSpPr>
          <p:spPr>
            <a:xfrm>
              <a:off x="3979417" y="7154145"/>
              <a:ext cx="2254885" cy="2254885"/>
            </a:xfrm>
            <a:custGeom>
              <a:avLst/>
              <a:gdLst/>
              <a:ahLst/>
              <a:cxnLst/>
              <a:rect l="l" t="t" r="r" b="b"/>
              <a:pathLst>
                <a:path w="2254885" h="2254884">
                  <a:moveTo>
                    <a:pt x="2254275" y="1127137"/>
                  </a:moveTo>
                  <a:lnTo>
                    <a:pt x="2253286" y="1079491"/>
                  </a:lnTo>
                  <a:lnTo>
                    <a:pt x="2250346" y="1032350"/>
                  </a:lnTo>
                  <a:lnTo>
                    <a:pt x="2245493" y="985751"/>
                  </a:lnTo>
                  <a:lnTo>
                    <a:pt x="2238767" y="939735"/>
                  </a:lnTo>
                  <a:lnTo>
                    <a:pt x="2230207" y="894340"/>
                  </a:lnTo>
                  <a:lnTo>
                    <a:pt x="2219851" y="849606"/>
                  </a:lnTo>
                  <a:lnTo>
                    <a:pt x="2207740" y="805571"/>
                  </a:lnTo>
                  <a:lnTo>
                    <a:pt x="2193912" y="762275"/>
                  </a:lnTo>
                  <a:lnTo>
                    <a:pt x="2178406" y="719758"/>
                  </a:lnTo>
                  <a:lnTo>
                    <a:pt x="2161262" y="678057"/>
                  </a:lnTo>
                  <a:lnTo>
                    <a:pt x="2142518" y="637212"/>
                  </a:lnTo>
                  <a:lnTo>
                    <a:pt x="2122213" y="597263"/>
                  </a:lnTo>
                  <a:lnTo>
                    <a:pt x="2100388" y="558248"/>
                  </a:lnTo>
                  <a:lnTo>
                    <a:pt x="2077081" y="520207"/>
                  </a:lnTo>
                  <a:lnTo>
                    <a:pt x="2052330" y="483178"/>
                  </a:lnTo>
                  <a:lnTo>
                    <a:pt x="2026176" y="447201"/>
                  </a:lnTo>
                  <a:lnTo>
                    <a:pt x="1998657" y="412315"/>
                  </a:lnTo>
                  <a:lnTo>
                    <a:pt x="1969812" y="378559"/>
                  </a:lnTo>
                  <a:lnTo>
                    <a:pt x="1939681" y="345972"/>
                  </a:lnTo>
                  <a:lnTo>
                    <a:pt x="1908302" y="314594"/>
                  </a:lnTo>
                  <a:lnTo>
                    <a:pt x="1875715" y="284463"/>
                  </a:lnTo>
                  <a:lnTo>
                    <a:pt x="1841959" y="255618"/>
                  </a:lnTo>
                  <a:lnTo>
                    <a:pt x="1807073" y="228099"/>
                  </a:lnTo>
                  <a:lnTo>
                    <a:pt x="1771096" y="201944"/>
                  </a:lnTo>
                  <a:lnTo>
                    <a:pt x="1734068" y="177194"/>
                  </a:lnTo>
                  <a:lnTo>
                    <a:pt x="1696026" y="153886"/>
                  </a:lnTo>
                  <a:lnTo>
                    <a:pt x="1657011" y="132061"/>
                  </a:lnTo>
                  <a:lnTo>
                    <a:pt x="1617062" y="111757"/>
                  </a:lnTo>
                  <a:lnTo>
                    <a:pt x="1576217" y="93013"/>
                  </a:lnTo>
                  <a:lnTo>
                    <a:pt x="1534517" y="75868"/>
                  </a:lnTo>
                  <a:lnTo>
                    <a:pt x="1491999" y="60363"/>
                  </a:lnTo>
                  <a:lnTo>
                    <a:pt x="1448703" y="46534"/>
                  </a:lnTo>
                  <a:lnTo>
                    <a:pt x="1404669" y="34423"/>
                  </a:lnTo>
                  <a:lnTo>
                    <a:pt x="1359934" y="24068"/>
                  </a:lnTo>
                  <a:lnTo>
                    <a:pt x="1314540" y="15508"/>
                  </a:lnTo>
                  <a:lnTo>
                    <a:pt x="1268523" y="8781"/>
                  </a:lnTo>
                  <a:lnTo>
                    <a:pt x="1221925" y="3929"/>
                  </a:lnTo>
                  <a:lnTo>
                    <a:pt x="1174783" y="988"/>
                  </a:lnTo>
                  <a:lnTo>
                    <a:pt x="1127137" y="0"/>
                  </a:lnTo>
                  <a:lnTo>
                    <a:pt x="1079491" y="988"/>
                  </a:lnTo>
                  <a:lnTo>
                    <a:pt x="1032350" y="3929"/>
                  </a:lnTo>
                  <a:lnTo>
                    <a:pt x="985751" y="8781"/>
                  </a:lnTo>
                  <a:lnTo>
                    <a:pt x="939735" y="15508"/>
                  </a:lnTo>
                  <a:lnTo>
                    <a:pt x="894340" y="24068"/>
                  </a:lnTo>
                  <a:lnTo>
                    <a:pt x="849606" y="34423"/>
                  </a:lnTo>
                  <a:lnTo>
                    <a:pt x="805571" y="46534"/>
                  </a:lnTo>
                  <a:lnTo>
                    <a:pt x="762275" y="60363"/>
                  </a:lnTo>
                  <a:lnTo>
                    <a:pt x="719758" y="75868"/>
                  </a:lnTo>
                  <a:lnTo>
                    <a:pt x="678057" y="93013"/>
                  </a:lnTo>
                  <a:lnTo>
                    <a:pt x="637212" y="111757"/>
                  </a:lnTo>
                  <a:lnTo>
                    <a:pt x="597263" y="132061"/>
                  </a:lnTo>
                  <a:lnTo>
                    <a:pt x="558248" y="153886"/>
                  </a:lnTo>
                  <a:lnTo>
                    <a:pt x="520207" y="177194"/>
                  </a:lnTo>
                  <a:lnTo>
                    <a:pt x="483178" y="201944"/>
                  </a:lnTo>
                  <a:lnTo>
                    <a:pt x="447201" y="228099"/>
                  </a:lnTo>
                  <a:lnTo>
                    <a:pt x="412315" y="255618"/>
                  </a:lnTo>
                  <a:lnTo>
                    <a:pt x="378559" y="284463"/>
                  </a:lnTo>
                  <a:lnTo>
                    <a:pt x="345972" y="314594"/>
                  </a:lnTo>
                  <a:lnTo>
                    <a:pt x="314594" y="345972"/>
                  </a:lnTo>
                  <a:lnTo>
                    <a:pt x="284463" y="378559"/>
                  </a:lnTo>
                  <a:lnTo>
                    <a:pt x="255618" y="412315"/>
                  </a:lnTo>
                  <a:lnTo>
                    <a:pt x="228099" y="447201"/>
                  </a:lnTo>
                  <a:lnTo>
                    <a:pt x="201944" y="483178"/>
                  </a:lnTo>
                  <a:lnTo>
                    <a:pt x="177194" y="520207"/>
                  </a:lnTo>
                  <a:lnTo>
                    <a:pt x="153886" y="558248"/>
                  </a:lnTo>
                  <a:lnTo>
                    <a:pt x="132061" y="597263"/>
                  </a:lnTo>
                  <a:lnTo>
                    <a:pt x="111757" y="637212"/>
                  </a:lnTo>
                  <a:lnTo>
                    <a:pt x="93013" y="678057"/>
                  </a:lnTo>
                  <a:lnTo>
                    <a:pt x="75868" y="719758"/>
                  </a:lnTo>
                  <a:lnTo>
                    <a:pt x="60363" y="762275"/>
                  </a:lnTo>
                  <a:lnTo>
                    <a:pt x="46534" y="805571"/>
                  </a:lnTo>
                  <a:lnTo>
                    <a:pt x="34423" y="849606"/>
                  </a:lnTo>
                  <a:lnTo>
                    <a:pt x="24068" y="894340"/>
                  </a:lnTo>
                  <a:lnTo>
                    <a:pt x="15508" y="939735"/>
                  </a:lnTo>
                  <a:lnTo>
                    <a:pt x="8781" y="985751"/>
                  </a:lnTo>
                  <a:lnTo>
                    <a:pt x="3929" y="1032350"/>
                  </a:lnTo>
                  <a:lnTo>
                    <a:pt x="988" y="1079491"/>
                  </a:lnTo>
                  <a:lnTo>
                    <a:pt x="0" y="1127137"/>
                  </a:lnTo>
                  <a:lnTo>
                    <a:pt x="988" y="1174782"/>
                  </a:lnTo>
                  <a:lnTo>
                    <a:pt x="3929" y="1221923"/>
                  </a:lnTo>
                  <a:lnTo>
                    <a:pt x="8781" y="1268521"/>
                  </a:lnTo>
                  <a:lnTo>
                    <a:pt x="15508" y="1314536"/>
                  </a:lnTo>
                  <a:lnTo>
                    <a:pt x="24068" y="1359930"/>
                  </a:lnTo>
                  <a:lnTo>
                    <a:pt x="34423" y="1404664"/>
                  </a:lnTo>
                  <a:lnTo>
                    <a:pt x="46534" y="1448698"/>
                  </a:lnTo>
                  <a:lnTo>
                    <a:pt x="60363" y="1491993"/>
                  </a:lnTo>
                  <a:lnTo>
                    <a:pt x="75868" y="1534510"/>
                  </a:lnTo>
                  <a:lnTo>
                    <a:pt x="93013" y="1576210"/>
                  </a:lnTo>
                  <a:lnTo>
                    <a:pt x="111757" y="1617054"/>
                  </a:lnTo>
                  <a:lnTo>
                    <a:pt x="132061" y="1657003"/>
                  </a:lnTo>
                  <a:lnTo>
                    <a:pt x="153886" y="1696017"/>
                  </a:lnTo>
                  <a:lnTo>
                    <a:pt x="177194" y="1734058"/>
                  </a:lnTo>
                  <a:lnTo>
                    <a:pt x="201944" y="1771086"/>
                  </a:lnTo>
                  <a:lnTo>
                    <a:pt x="228099" y="1807063"/>
                  </a:lnTo>
                  <a:lnTo>
                    <a:pt x="255618" y="1841949"/>
                  </a:lnTo>
                  <a:lnTo>
                    <a:pt x="284463" y="1875704"/>
                  </a:lnTo>
                  <a:lnTo>
                    <a:pt x="314594" y="1908291"/>
                  </a:lnTo>
                  <a:lnTo>
                    <a:pt x="345972" y="1939669"/>
                  </a:lnTo>
                  <a:lnTo>
                    <a:pt x="378559" y="1969800"/>
                  </a:lnTo>
                  <a:lnTo>
                    <a:pt x="412315" y="1998645"/>
                  </a:lnTo>
                  <a:lnTo>
                    <a:pt x="447201" y="2026164"/>
                  </a:lnTo>
                  <a:lnTo>
                    <a:pt x="483178" y="2052318"/>
                  </a:lnTo>
                  <a:lnTo>
                    <a:pt x="520207" y="2077068"/>
                  </a:lnTo>
                  <a:lnTo>
                    <a:pt x="558248" y="2100376"/>
                  </a:lnTo>
                  <a:lnTo>
                    <a:pt x="597263" y="2122201"/>
                  </a:lnTo>
                  <a:lnTo>
                    <a:pt x="637212" y="2142505"/>
                  </a:lnTo>
                  <a:lnTo>
                    <a:pt x="678057" y="2161249"/>
                  </a:lnTo>
                  <a:lnTo>
                    <a:pt x="719758" y="2178393"/>
                  </a:lnTo>
                  <a:lnTo>
                    <a:pt x="762275" y="2193899"/>
                  </a:lnTo>
                  <a:lnTo>
                    <a:pt x="805571" y="2207727"/>
                  </a:lnTo>
                  <a:lnTo>
                    <a:pt x="849606" y="2219839"/>
                  </a:lnTo>
                  <a:lnTo>
                    <a:pt x="894340" y="2230194"/>
                  </a:lnTo>
                  <a:lnTo>
                    <a:pt x="939735" y="2238754"/>
                  </a:lnTo>
                  <a:lnTo>
                    <a:pt x="985751" y="2245480"/>
                  </a:lnTo>
                  <a:lnTo>
                    <a:pt x="1032350" y="2250333"/>
                  </a:lnTo>
                  <a:lnTo>
                    <a:pt x="1079491" y="2253273"/>
                  </a:lnTo>
                  <a:lnTo>
                    <a:pt x="1127137" y="2254262"/>
                  </a:lnTo>
                  <a:lnTo>
                    <a:pt x="1174783" y="2253273"/>
                  </a:lnTo>
                  <a:lnTo>
                    <a:pt x="1221925" y="2250333"/>
                  </a:lnTo>
                  <a:lnTo>
                    <a:pt x="1268523" y="2245480"/>
                  </a:lnTo>
                  <a:lnTo>
                    <a:pt x="1314540" y="2238754"/>
                  </a:lnTo>
                  <a:lnTo>
                    <a:pt x="1359934" y="2230194"/>
                  </a:lnTo>
                  <a:lnTo>
                    <a:pt x="1404669" y="2219839"/>
                  </a:lnTo>
                  <a:lnTo>
                    <a:pt x="1448703" y="2207727"/>
                  </a:lnTo>
                  <a:lnTo>
                    <a:pt x="1491999" y="2193899"/>
                  </a:lnTo>
                  <a:lnTo>
                    <a:pt x="1534517" y="2178393"/>
                  </a:lnTo>
                  <a:lnTo>
                    <a:pt x="1576217" y="2161249"/>
                  </a:lnTo>
                  <a:lnTo>
                    <a:pt x="1617062" y="2142505"/>
                  </a:lnTo>
                  <a:lnTo>
                    <a:pt x="1657011" y="2122201"/>
                  </a:lnTo>
                  <a:lnTo>
                    <a:pt x="1696026" y="2100376"/>
                  </a:lnTo>
                  <a:lnTo>
                    <a:pt x="1734068" y="2077068"/>
                  </a:lnTo>
                  <a:lnTo>
                    <a:pt x="1771096" y="2052318"/>
                  </a:lnTo>
                  <a:lnTo>
                    <a:pt x="1807073" y="2026164"/>
                  </a:lnTo>
                  <a:lnTo>
                    <a:pt x="1841959" y="1998645"/>
                  </a:lnTo>
                  <a:lnTo>
                    <a:pt x="1875715" y="1969800"/>
                  </a:lnTo>
                  <a:lnTo>
                    <a:pt x="1908302" y="1939669"/>
                  </a:lnTo>
                  <a:lnTo>
                    <a:pt x="1939681" y="1908291"/>
                  </a:lnTo>
                  <a:lnTo>
                    <a:pt x="1969812" y="1875704"/>
                  </a:lnTo>
                  <a:lnTo>
                    <a:pt x="1998657" y="1841949"/>
                  </a:lnTo>
                  <a:lnTo>
                    <a:pt x="2026176" y="1807063"/>
                  </a:lnTo>
                  <a:lnTo>
                    <a:pt x="2052330" y="1771086"/>
                  </a:lnTo>
                  <a:lnTo>
                    <a:pt x="2077081" y="1734058"/>
                  </a:lnTo>
                  <a:lnTo>
                    <a:pt x="2100388" y="1696017"/>
                  </a:lnTo>
                  <a:lnTo>
                    <a:pt x="2122213" y="1657003"/>
                  </a:lnTo>
                  <a:lnTo>
                    <a:pt x="2142518" y="1617054"/>
                  </a:lnTo>
                  <a:lnTo>
                    <a:pt x="2161262" y="1576210"/>
                  </a:lnTo>
                  <a:lnTo>
                    <a:pt x="2178406" y="1534510"/>
                  </a:lnTo>
                  <a:lnTo>
                    <a:pt x="2193912" y="1491993"/>
                  </a:lnTo>
                  <a:lnTo>
                    <a:pt x="2207740" y="1448698"/>
                  </a:lnTo>
                  <a:lnTo>
                    <a:pt x="2219851" y="1404664"/>
                  </a:lnTo>
                  <a:lnTo>
                    <a:pt x="2230207" y="1359930"/>
                  </a:lnTo>
                  <a:lnTo>
                    <a:pt x="2238767" y="1314536"/>
                  </a:lnTo>
                  <a:lnTo>
                    <a:pt x="2245493" y="1268521"/>
                  </a:lnTo>
                  <a:lnTo>
                    <a:pt x="2250346" y="1221923"/>
                  </a:lnTo>
                  <a:lnTo>
                    <a:pt x="2253286" y="1174782"/>
                  </a:lnTo>
                  <a:lnTo>
                    <a:pt x="2254275" y="1127137"/>
                  </a:lnTo>
                </a:path>
              </a:pathLst>
            </a:custGeom>
            <a:ln w="6515">
              <a:solidFill>
                <a:srgbClr val="CC332D"/>
              </a:solidFill>
            </a:ln>
          </p:spPr>
          <p:txBody>
            <a:bodyPr wrap="square" lIns="0" tIns="0" rIns="0" bIns="0" rtlCol="0"/>
            <a:lstStyle/>
            <a:p/>
          </p:txBody>
        </p:sp>
        <p:sp>
          <p:nvSpPr>
            <p:cNvPr id="797" name="object 797" descr=""/>
            <p:cNvSpPr/>
            <p:nvPr/>
          </p:nvSpPr>
          <p:spPr>
            <a:xfrm>
              <a:off x="6135016" y="7597417"/>
              <a:ext cx="610870" cy="156210"/>
            </a:xfrm>
            <a:custGeom>
              <a:avLst/>
              <a:gdLst/>
              <a:ahLst/>
              <a:cxnLst/>
              <a:rect l="l" t="t" r="r" b="b"/>
              <a:pathLst>
                <a:path w="610870" h="156209">
                  <a:moveTo>
                    <a:pt x="610781" y="0"/>
                  </a:moveTo>
                  <a:lnTo>
                    <a:pt x="156489" y="0"/>
                  </a:lnTo>
                  <a:lnTo>
                    <a:pt x="0" y="155968"/>
                  </a:lnTo>
                </a:path>
              </a:pathLst>
            </a:custGeom>
            <a:ln w="3530">
              <a:solidFill>
                <a:srgbClr val="565659"/>
              </a:solidFill>
            </a:ln>
          </p:spPr>
          <p:txBody>
            <a:bodyPr wrap="square" lIns="0" tIns="0" rIns="0" bIns="0" rtlCol="0"/>
            <a:lstStyle/>
            <a:p/>
          </p:txBody>
        </p:sp>
        <p:sp>
          <p:nvSpPr>
            <p:cNvPr id="798" name="object 798" descr=""/>
            <p:cNvSpPr/>
            <p:nvPr/>
          </p:nvSpPr>
          <p:spPr>
            <a:xfrm>
              <a:off x="6113009" y="7749754"/>
              <a:ext cx="26034" cy="26034"/>
            </a:xfrm>
            <a:custGeom>
              <a:avLst/>
              <a:gdLst/>
              <a:ahLst/>
              <a:cxnLst/>
              <a:rect l="l" t="t" r="r" b="b"/>
              <a:pathLst>
                <a:path w="26035" h="26034">
                  <a:moveTo>
                    <a:pt x="18389" y="0"/>
                  </a:moveTo>
                  <a:lnTo>
                    <a:pt x="0" y="25908"/>
                  </a:lnTo>
                  <a:lnTo>
                    <a:pt x="25641" y="7518"/>
                  </a:lnTo>
                  <a:lnTo>
                    <a:pt x="18389" y="0"/>
                  </a:lnTo>
                  <a:close/>
                </a:path>
              </a:pathLst>
            </a:custGeom>
            <a:solidFill>
              <a:srgbClr val="050100"/>
            </a:solidFill>
          </p:spPr>
          <p:txBody>
            <a:bodyPr wrap="square" lIns="0" tIns="0" rIns="0" bIns="0" rtlCol="0"/>
            <a:lstStyle/>
            <a:p/>
          </p:txBody>
        </p:sp>
        <p:sp>
          <p:nvSpPr>
            <p:cNvPr id="799" name="object 799" descr=""/>
            <p:cNvSpPr/>
            <p:nvPr/>
          </p:nvSpPr>
          <p:spPr>
            <a:xfrm>
              <a:off x="6113009" y="7749754"/>
              <a:ext cx="26034" cy="26034"/>
            </a:xfrm>
            <a:custGeom>
              <a:avLst/>
              <a:gdLst/>
              <a:ahLst/>
              <a:cxnLst/>
              <a:rect l="l" t="t" r="r" b="b"/>
              <a:pathLst>
                <a:path w="26035" h="26034">
                  <a:moveTo>
                    <a:pt x="18389" y="0"/>
                  </a:moveTo>
                  <a:lnTo>
                    <a:pt x="25641" y="7518"/>
                  </a:lnTo>
                  <a:lnTo>
                    <a:pt x="0" y="25908"/>
                  </a:lnTo>
                  <a:lnTo>
                    <a:pt x="18389" y="0"/>
                  </a:lnTo>
                  <a:close/>
                </a:path>
              </a:pathLst>
            </a:custGeom>
            <a:ln w="3175">
              <a:solidFill>
                <a:srgbClr val="231F20"/>
              </a:solidFill>
            </a:ln>
          </p:spPr>
          <p:txBody>
            <a:bodyPr wrap="square" lIns="0" tIns="0" rIns="0" bIns="0" rtlCol="0"/>
            <a:lstStyle/>
            <a:p/>
          </p:txBody>
        </p:sp>
        <p:sp>
          <p:nvSpPr>
            <p:cNvPr id="800" name="object 800" descr=""/>
            <p:cNvSpPr/>
            <p:nvPr/>
          </p:nvSpPr>
          <p:spPr>
            <a:xfrm>
              <a:off x="5106170" y="8281405"/>
              <a:ext cx="635" cy="0"/>
            </a:xfrm>
            <a:custGeom>
              <a:avLst/>
              <a:gdLst/>
              <a:ahLst/>
              <a:cxnLst/>
              <a:rect l="l" t="t" r="r" b="b"/>
              <a:pathLst>
                <a:path w="635" h="0">
                  <a:moveTo>
                    <a:pt x="0" y="0"/>
                  </a:moveTo>
                  <a:lnTo>
                    <a:pt x="508" y="0"/>
                  </a:lnTo>
                </a:path>
              </a:pathLst>
            </a:custGeom>
            <a:ln w="3530">
              <a:solidFill>
                <a:srgbClr val="565659"/>
              </a:solidFill>
            </a:ln>
          </p:spPr>
          <p:txBody>
            <a:bodyPr wrap="square" lIns="0" tIns="0" rIns="0" bIns="0" rtlCol="0"/>
            <a:lstStyle/>
            <a:p/>
          </p:txBody>
        </p:sp>
        <p:sp>
          <p:nvSpPr>
            <p:cNvPr id="801" name="object 801" descr=""/>
            <p:cNvSpPr/>
            <p:nvPr/>
          </p:nvSpPr>
          <p:spPr>
            <a:xfrm>
              <a:off x="5106431" y="8281400"/>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grpSp>
      <p:grpSp>
        <p:nvGrpSpPr>
          <p:cNvPr id="802" name="object 802" descr=""/>
          <p:cNvGrpSpPr/>
          <p:nvPr/>
        </p:nvGrpSpPr>
        <p:grpSpPr>
          <a:xfrm>
            <a:off x="3058734" y="6889003"/>
            <a:ext cx="236220" cy="487680"/>
            <a:chOff x="3058734" y="6889003"/>
            <a:chExt cx="236220" cy="487680"/>
          </a:xfrm>
        </p:grpSpPr>
        <p:pic>
          <p:nvPicPr>
            <p:cNvPr id="803" name="object 803" descr=""/>
            <p:cNvPicPr/>
            <p:nvPr/>
          </p:nvPicPr>
          <p:blipFill>
            <a:blip r:embed="rId14" cstate="print"/>
            <a:stretch>
              <a:fillRect/>
            </a:stretch>
          </p:blipFill>
          <p:spPr>
            <a:xfrm>
              <a:off x="3188535" y="7015917"/>
              <a:ext cx="106235" cy="106197"/>
            </a:xfrm>
            <a:prstGeom prst="rect">
              <a:avLst/>
            </a:prstGeom>
          </p:spPr>
        </p:pic>
        <p:pic>
          <p:nvPicPr>
            <p:cNvPr id="804" name="object 804" descr=""/>
            <p:cNvPicPr/>
            <p:nvPr/>
          </p:nvPicPr>
          <p:blipFill>
            <a:blip r:embed="rId15" cstate="print"/>
            <a:stretch>
              <a:fillRect/>
            </a:stretch>
          </p:blipFill>
          <p:spPr>
            <a:xfrm>
              <a:off x="3188535" y="6889003"/>
              <a:ext cx="106235" cy="106197"/>
            </a:xfrm>
            <a:prstGeom prst="rect">
              <a:avLst/>
            </a:prstGeom>
          </p:spPr>
        </p:pic>
        <p:sp>
          <p:nvSpPr>
            <p:cNvPr id="805" name="object 805" descr=""/>
            <p:cNvSpPr/>
            <p:nvPr/>
          </p:nvSpPr>
          <p:spPr>
            <a:xfrm>
              <a:off x="3188535" y="7270003"/>
              <a:ext cx="106680" cy="106680"/>
            </a:xfrm>
            <a:custGeom>
              <a:avLst/>
              <a:gdLst/>
              <a:ahLst/>
              <a:cxnLst/>
              <a:rect l="l" t="t" r="r" b="b"/>
              <a:pathLst>
                <a:path w="106679" h="106679">
                  <a:moveTo>
                    <a:pt x="53124" y="0"/>
                  </a:moveTo>
                  <a:lnTo>
                    <a:pt x="32446" y="4169"/>
                  </a:lnTo>
                  <a:lnTo>
                    <a:pt x="15560" y="15543"/>
                  </a:lnTo>
                  <a:lnTo>
                    <a:pt x="4175" y="32420"/>
                  </a:lnTo>
                  <a:lnTo>
                    <a:pt x="0" y="53098"/>
                  </a:lnTo>
                  <a:lnTo>
                    <a:pt x="4175" y="73771"/>
                  </a:lnTo>
                  <a:lnTo>
                    <a:pt x="15560" y="90649"/>
                  </a:lnTo>
                  <a:lnTo>
                    <a:pt x="32446" y="102026"/>
                  </a:lnTo>
                  <a:lnTo>
                    <a:pt x="53124" y="106197"/>
                  </a:lnTo>
                  <a:lnTo>
                    <a:pt x="73799" y="102026"/>
                  </a:lnTo>
                  <a:lnTo>
                    <a:pt x="90681" y="90649"/>
                  </a:lnTo>
                  <a:lnTo>
                    <a:pt x="102062" y="73771"/>
                  </a:lnTo>
                  <a:lnTo>
                    <a:pt x="106235" y="53098"/>
                  </a:lnTo>
                  <a:lnTo>
                    <a:pt x="102062" y="32420"/>
                  </a:lnTo>
                  <a:lnTo>
                    <a:pt x="90681" y="15543"/>
                  </a:lnTo>
                  <a:lnTo>
                    <a:pt x="73799" y="4169"/>
                  </a:lnTo>
                  <a:lnTo>
                    <a:pt x="53124" y="0"/>
                  </a:lnTo>
                  <a:close/>
                </a:path>
              </a:pathLst>
            </a:custGeom>
            <a:solidFill>
              <a:srgbClr val="FBB040"/>
            </a:solidFill>
          </p:spPr>
          <p:txBody>
            <a:bodyPr wrap="square" lIns="0" tIns="0" rIns="0" bIns="0" rtlCol="0"/>
            <a:lstStyle/>
            <a:p/>
          </p:txBody>
        </p:sp>
        <p:pic>
          <p:nvPicPr>
            <p:cNvPr id="806" name="object 806" descr=""/>
            <p:cNvPicPr/>
            <p:nvPr/>
          </p:nvPicPr>
          <p:blipFill>
            <a:blip r:embed="rId16" cstate="print"/>
            <a:stretch>
              <a:fillRect/>
            </a:stretch>
          </p:blipFill>
          <p:spPr>
            <a:xfrm>
              <a:off x="3058734" y="7270003"/>
              <a:ext cx="106235" cy="106197"/>
            </a:xfrm>
            <a:prstGeom prst="rect">
              <a:avLst/>
            </a:prstGeom>
          </p:spPr>
        </p:pic>
        <p:pic>
          <p:nvPicPr>
            <p:cNvPr id="807" name="object 807" descr=""/>
            <p:cNvPicPr/>
            <p:nvPr/>
          </p:nvPicPr>
          <p:blipFill>
            <a:blip r:embed="rId11" cstate="print"/>
            <a:stretch>
              <a:fillRect/>
            </a:stretch>
          </p:blipFill>
          <p:spPr>
            <a:xfrm>
              <a:off x="3188535" y="7142098"/>
              <a:ext cx="106235" cy="106197"/>
            </a:xfrm>
            <a:prstGeom prst="rect">
              <a:avLst/>
            </a:prstGeom>
          </p:spPr>
        </p:pic>
      </p:grpSp>
      <p:sp>
        <p:nvSpPr>
          <p:cNvPr id="808" name="object 808" descr=""/>
          <p:cNvSpPr txBox="1"/>
          <p:nvPr/>
        </p:nvSpPr>
        <p:spPr>
          <a:xfrm>
            <a:off x="3036465" y="6849196"/>
            <a:ext cx="617220" cy="541020"/>
          </a:xfrm>
          <a:prstGeom prst="rect">
            <a:avLst/>
          </a:prstGeom>
        </p:spPr>
        <p:txBody>
          <a:bodyPr wrap="square" lIns="0" tIns="26034" rIns="0" bIns="0" rtlCol="0" vert="horz">
            <a:spAutoFit/>
          </a:bodyPr>
          <a:lstStyle/>
          <a:p>
            <a:pPr algn="r" marL="139065" marR="82550" indent="-139065">
              <a:lnSpc>
                <a:spcPct val="100000"/>
              </a:lnSpc>
              <a:spcBef>
                <a:spcPts val="204"/>
              </a:spcBef>
              <a:buClr>
                <a:srgbClr val="FFFFFF"/>
              </a:buClr>
              <a:buSzPct val="107142"/>
              <a:buFont typeface="Arial MT"/>
              <a:buAutoNum type="alphaLcPeriod"/>
              <a:tabLst>
                <a:tab pos="139065" algn="l"/>
              </a:tabLst>
            </a:pPr>
            <a:r>
              <a:rPr dirty="0" sz="700" spc="-20">
                <a:solidFill>
                  <a:srgbClr val="565658"/>
                </a:solidFill>
                <a:latin typeface="Microsoft YaHei"/>
                <a:cs typeface="Microsoft YaHei"/>
              </a:rPr>
              <a:t>R850</a:t>
            </a:r>
            <a:endParaRPr sz="700">
              <a:latin typeface="Microsoft YaHei"/>
              <a:cs typeface="Microsoft YaHei"/>
            </a:endParaRPr>
          </a:p>
          <a:p>
            <a:pPr algn="r" marL="138430" marR="30480" indent="-138430">
              <a:lnSpc>
                <a:spcPct val="100000"/>
              </a:lnSpc>
              <a:spcBef>
                <a:spcPts val="114"/>
              </a:spcBef>
              <a:buClr>
                <a:srgbClr val="FFFFFF"/>
              </a:buClr>
              <a:buSzPct val="107142"/>
              <a:buFont typeface="Arial MT"/>
              <a:buAutoNum type="alphaLcPeriod"/>
              <a:tabLst>
                <a:tab pos="138430" algn="l"/>
              </a:tabLst>
            </a:pPr>
            <a:r>
              <a:rPr dirty="0" sz="700" spc="-10">
                <a:solidFill>
                  <a:srgbClr val="565658"/>
                </a:solidFill>
                <a:latin typeface="Microsoft YaHei"/>
                <a:cs typeface="Microsoft YaHei"/>
              </a:rPr>
              <a:t>R1300</a:t>
            </a:r>
            <a:endParaRPr sz="700">
              <a:latin typeface="Microsoft YaHei"/>
              <a:cs typeface="Microsoft YaHei"/>
            </a:endParaRPr>
          </a:p>
          <a:p>
            <a:pPr algn="r" marL="139065" marR="82550" indent="-139065">
              <a:lnSpc>
                <a:spcPct val="100000"/>
              </a:lnSpc>
              <a:spcBef>
                <a:spcPts val="105"/>
              </a:spcBef>
              <a:buClr>
                <a:srgbClr val="FFFFFF"/>
              </a:buClr>
              <a:buSzPct val="107142"/>
              <a:buFont typeface="Arial MT"/>
              <a:buAutoNum type="alphaLcPeriod"/>
              <a:tabLst>
                <a:tab pos="139065" algn="l"/>
              </a:tabLst>
            </a:pPr>
            <a:r>
              <a:rPr dirty="0" sz="700" spc="-20">
                <a:solidFill>
                  <a:srgbClr val="565658"/>
                </a:solidFill>
                <a:latin typeface="Microsoft YaHei"/>
                <a:cs typeface="Microsoft YaHei"/>
              </a:rPr>
              <a:t>R925</a:t>
            </a:r>
            <a:endParaRPr sz="700">
              <a:latin typeface="Microsoft YaHei"/>
              <a:cs typeface="Microsoft YaHei"/>
            </a:endParaRPr>
          </a:p>
          <a:p>
            <a:pPr algn="r" marL="134620" marR="30480" indent="-134620">
              <a:lnSpc>
                <a:spcPct val="100000"/>
              </a:lnSpc>
              <a:spcBef>
                <a:spcPts val="125"/>
              </a:spcBef>
              <a:buAutoNum type="alphaLcPeriod"/>
              <a:tabLst>
                <a:tab pos="134620" algn="l"/>
              </a:tabLst>
            </a:pPr>
            <a:r>
              <a:rPr dirty="0" baseline="7407" sz="1125" spc="157">
                <a:solidFill>
                  <a:srgbClr val="FFFFFF"/>
                </a:solidFill>
                <a:latin typeface="Arial MT"/>
                <a:cs typeface="Arial MT"/>
              </a:rPr>
              <a:t>e</a:t>
            </a:r>
            <a:r>
              <a:rPr dirty="0" baseline="7407" sz="1125" spc="577">
                <a:solidFill>
                  <a:srgbClr val="FFFFFF"/>
                </a:solidFill>
                <a:latin typeface="Arial MT"/>
                <a:cs typeface="Arial MT"/>
              </a:rPr>
              <a:t> </a:t>
            </a:r>
            <a:r>
              <a:rPr dirty="0" sz="700" spc="-10">
                <a:solidFill>
                  <a:srgbClr val="565658"/>
                </a:solidFill>
                <a:latin typeface="Microsoft YaHei"/>
                <a:cs typeface="Microsoft YaHei"/>
              </a:rPr>
              <a:t>R1650</a:t>
            </a:r>
            <a:endParaRPr sz="700">
              <a:latin typeface="Microsoft YaHei"/>
              <a:cs typeface="Microsoft YaHei"/>
            </a:endParaRPr>
          </a:p>
        </p:txBody>
      </p:sp>
      <p:sp>
        <p:nvSpPr>
          <p:cNvPr id="809" name="object 809" descr=""/>
          <p:cNvSpPr/>
          <p:nvPr/>
        </p:nvSpPr>
        <p:spPr>
          <a:xfrm>
            <a:off x="3188535" y="7394461"/>
            <a:ext cx="106680" cy="106680"/>
          </a:xfrm>
          <a:custGeom>
            <a:avLst/>
            <a:gdLst/>
            <a:ahLst/>
            <a:cxnLst/>
            <a:rect l="l" t="t" r="r" b="b"/>
            <a:pathLst>
              <a:path w="106679" h="106679">
                <a:moveTo>
                  <a:pt x="53124" y="0"/>
                </a:moveTo>
                <a:lnTo>
                  <a:pt x="32446" y="4171"/>
                </a:lnTo>
                <a:lnTo>
                  <a:pt x="15560" y="15547"/>
                </a:lnTo>
                <a:lnTo>
                  <a:pt x="4175" y="32425"/>
                </a:lnTo>
                <a:lnTo>
                  <a:pt x="0" y="53098"/>
                </a:lnTo>
                <a:lnTo>
                  <a:pt x="4175" y="73771"/>
                </a:lnTo>
                <a:lnTo>
                  <a:pt x="15560" y="90649"/>
                </a:lnTo>
                <a:lnTo>
                  <a:pt x="32446" y="102026"/>
                </a:lnTo>
                <a:lnTo>
                  <a:pt x="53124" y="106197"/>
                </a:lnTo>
                <a:lnTo>
                  <a:pt x="73799" y="102026"/>
                </a:lnTo>
                <a:lnTo>
                  <a:pt x="90681" y="90649"/>
                </a:lnTo>
                <a:lnTo>
                  <a:pt x="102062" y="73771"/>
                </a:lnTo>
                <a:lnTo>
                  <a:pt x="106235" y="53098"/>
                </a:lnTo>
                <a:lnTo>
                  <a:pt x="102062" y="32425"/>
                </a:lnTo>
                <a:lnTo>
                  <a:pt x="90681" y="15547"/>
                </a:lnTo>
                <a:lnTo>
                  <a:pt x="73799" y="4171"/>
                </a:lnTo>
                <a:lnTo>
                  <a:pt x="53124" y="0"/>
                </a:lnTo>
                <a:close/>
              </a:path>
            </a:pathLst>
          </a:custGeom>
          <a:solidFill>
            <a:srgbClr val="6B54A3"/>
          </a:solidFill>
        </p:spPr>
        <p:txBody>
          <a:bodyPr wrap="square" lIns="0" tIns="0" rIns="0" bIns="0" rtlCol="0"/>
          <a:lstStyle/>
          <a:p/>
        </p:txBody>
      </p:sp>
      <p:sp>
        <p:nvSpPr>
          <p:cNvPr id="810" name="object 810" descr=""/>
          <p:cNvSpPr txBox="1"/>
          <p:nvPr/>
        </p:nvSpPr>
        <p:spPr>
          <a:xfrm>
            <a:off x="3208021" y="7373849"/>
            <a:ext cx="420370" cy="145415"/>
          </a:xfrm>
          <a:prstGeom prst="rect">
            <a:avLst/>
          </a:prstGeom>
        </p:spPr>
        <p:txBody>
          <a:bodyPr wrap="square" lIns="0" tIns="17145" rIns="0" bIns="0" rtlCol="0" vert="horz">
            <a:spAutoFit/>
          </a:bodyPr>
          <a:lstStyle/>
          <a:p>
            <a:pPr marL="12700">
              <a:lnSpc>
                <a:spcPct val="100000"/>
              </a:lnSpc>
              <a:spcBef>
                <a:spcPts val="135"/>
              </a:spcBef>
            </a:pPr>
            <a:r>
              <a:rPr dirty="0" sz="750" spc="60">
                <a:solidFill>
                  <a:srgbClr val="FFFFFF"/>
                </a:solidFill>
                <a:latin typeface="Arial MT"/>
                <a:cs typeface="Arial MT"/>
              </a:rPr>
              <a:t>f</a:t>
            </a:r>
            <a:r>
              <a:rPr dirty="0" sz="750" spc="160">
                <a:solidFill>
                  <a:srgbClr val="FFFFFF"/>
                </a:solidFill>
                <a:latin typeface="Arial MT"/>
                <a:cs typeface="Arial MT"/>
              </a:rPr>
              <a:t>  </a:t>
            </a:r>
            <a:r>
              <a:rPr dirty="0" baseline="3968" sz="1050" spc="-15">
                <a:solidFill>
                  <a:srgbClr val="565658"/>
                </a:solidFill>
                <a:latin typeface="Microsoft YaHei"/>
                <a:cs typeface="Microsoft YaHei"/>
              </a:rPr>
              <a:t>R1900</a:t>
            </a:r>
            <a:endParaRPr baseline="3968" sz="1050">
              <a:latin typeface="Microsoft YaHei"/>
              <a:cs typeface="Microsoft YaHei"/>
            </a:endParaRPr>
          </a:p>
        </p:txBody>
      </p:sp>
      <p:grpSp>
        <p:nvGrpSpPr>
          <p:cNvPr id="811" name="object 811" descr=""/>
          <p:cNvGrpSpPr/>
          <p:nvPr/>
        </p:nvGrpSpPr>
        <p:grpSpPr>
          <a:xfrm>
            <a:off x="957182" y="7042525"/>
            <a:ext cx="2663825" cy="2369185"/>
            <a:chOff x="957182" y="7042525"/>
            <a:chExt cx="2663825" cy="2369185"/>
          </a:xfrm>
        </p:grpSpPr>
        <p:sp>
          <p:nvSpPr>
            <p:cNvPr id="812" name="object 812" descr=""/>
            <p:cNvSpPr/>
            <p:nvPr/>
          </p:nvSpPr>
          <p:spPr>
            <a:xfrm>
              <a:off x="960184" y="7160505"/>
              <a:ext cx="2254885" cy="2247900"/>
            </a:xfrm>
            <a:custGeom>
              <a:avLst/>
              <a:gdLst/>
              <a:ahLst/>
              <a:cxnLst/>
              <a:rect l="l" t="t" r="r" b="b"/>
              <a:pathLst>
                <a:path w="2254885" h="2247900">
                  <a:moveTo>
                    <a:pt x="1296695" y="2235199"/>
                  </a:moveTo>
                  <a:lnTo>
                    <a:pt x="957554" y="2235199"/>
                  </a:lnTo>
                  <a:lnTo>
                    <a:pt x="991235" y="2247899"/>
                  </a:lnTo>
                  <a:lnTo>
                    <a:pt x="1263014" y="2247899"/>
                  </a:lnTo>
                  <a:lnTo>
                    <a:pt x="1296695" y="2235199"/>
                  </a:lnTo>
                  <a:close/>
                </a:path>
                <a:path w="2254885" h="2247900">
                  <a:moveTo>
                    <a:pt x="1462506" y="2197099"/>
                  </a:moveTo>
                  <a:lnTo>
                    <a:pt x="791743" y="2197099"/>
                  </a:lnTo>
                  <a:lnTo>
                    <a:pt x="890714" y="2235199"/>
                  </a:lnTo>
                  <a:lnTo>
                    <a:pt x="1363789" y="2235199"/>
                  </a:lnTo>
                  <a:lnTo>
                    <a:pt x="1462506" y="2197099"/>
                  </a:lnTo>
                  <a:close/>
                </a:path>
                <a:path w="2254885" h="2247900">
                  <a:moveTo>
                    <a:pt x="2237930" y="1320799"/>
                  </a:moveTo>
                  <a:lnTo>
                    <a:pt x="16319" y="1320799"/>
                  </a:lnTo>
                  <a:lnTo>
                    <a:pt x="18389" y="1333499"/>
                  </a:lnTo>
                  <a:lnTo>
                    <a:pt x="25120" y="1358899"/>
                  </a:lnTo>
                  <a:lnTo>
                    <a:pt x="32638" y="1396999"/>
                  </a:lnTo>
                  <a:lnTo>
                    <a:pt x="41440" y="1435099"/>
                  </a:lnTo>
                  <a:lnTo>
                    <a:pt x="51028" y="1460499"/>
                  </a:lnTo>
                  <a:lnTo>
                    <a:pt x="61658" y="1498599"/>
                  </a:lnTo>
                  <a:lnTo>
                    <a:pt x="73317" y="1523999"/>
                  </a:lnTo>
                  <a:lnTo>
                    <a:pt x="85750" y="1562099"/>
                  </a:lnTo>
                  <a:lnTo>
                    <a:pt x="99225" y="1587499"/>
                  </a:lnTo>
                  <a:lnTo>
                    <a:pt x="113741" y="1625599"/>
                  </a:lnTo>
                  <a:lnTo>
                    <a:pt x="129019" y="1650999"/>
                  </a:lnTo>
                  <a:lnTo>
                    <a:pt x="145338" y="1676399"/>
                  </a:lnTo>
                  <a:lnTo>
                    <a:pt x="162445" y="1714499"/>
                  </a:lnTo>
                  <a:lnTo>
                    <a:pt x="180568" y="1739899"/>
                  </a:lnTo>
                  <a:lnTo>
                    <a:pt x="199491" y="1765299"/>
                  </a:lnTo>
                  <a:lnTo>
                    <a:pt x="219176" y="1790699"/>
                  </a:lnTo>
                  <a:lnTo>
                    <a:pt x="239903" y="1816099"/>
                  </a:lnTo>
                  <a:lnTo>
                    <a:pt x="261150" y="1854199"/>
                  </a:lnTo>
                  <a:lnTo>
                    <a:pt x="283425" y="1879599"/>
                  </a:lnTo>
                  <a:lnTo>
                    <a:pt x="306476" y="1904999"/>
                  </a:lnTo>
                  <a:lnTo>
                    <a:pt x="330060" y="1930399"/>
                  </a:lnTo>
                  <a:lnTo>
                    <a:pt x="354672" y="1943099"/>
                  </a:lnTo>
                  <a:lnTo>
                    <a:pt x="379806" y="1968499"/>
                  </a:lnTo>
                  <a:lnTo>
                    <a:pt x="405447" y="1993899"/>
                  </a:lnTo>
                  <a:lnTo>
                    <a:pt x="432142" y="2019299"/>
                  </a:lnTo>
                  <a:lnTo>
                    <a:pt x="459079" y="2031999"/>
                  </a:lnTo>
                  <a:lnTo>
                    <a:pt x="486816" y="2057399"/>
                  </a:lnTo>
                  <a:lnTo>
                    <a:pt x="515048" y="2070099"/>
                  </a:lnTo>
                  <a:lnTo>
                    <a:pt x="544055" y="2095499"/>
                  </a:lnTo>
                  <a:lnTo>
                    <a:pt x="573341" y="2108199"/>
                  </a:lnTo>
                  <a:lnTo>
                    <a:pt x="603389" y="2120899"/>
                  </a:lnTo>
                  <a:lnTo>
                    <a:pt x="633704" y="2146299"/>
                  </a:lnTo>
                  <a:lnTo>
                    <a:pt x="664540" y="2158999"/>
                  </a:lnTo>
                  <a:lnTo>
                    <a:pt x="759612" y="2197099"/>
                  </a:lnTo>
                  <a:lnTo>
                    <a:pt x="1494891" y="2197099"/>
                  </a:lnTo>
                  <a:lnTo>
                    <a:pt x="1589709" y="2158999"/>
                  </a:lnTo>
                  <a:lnTo>
                    <a:pt x="1620545" y="2146299"/>
                  </a:lnTo>
                  <a:lnTo>
                    <a:pt x="1651114" y="2120899"/>
                  </a:lnTo>
                  <a:lnTo>
                    <a:pt x="1710448" y="2095499"/>
                  </a:lnTo>
                  <a:lnTo>
                    <a:pt x="1739201" y="2070099"/>
                  </a:lnTo>
                  <a:lnTo>
                    <a:pt x="1767446" y="2057399"/>
                  </a:lnTo>
                  <a:lnTo>
                    <a:pt x="1795170" y="2031999"/>
                  </a:lnTo>
                  <a:lnTo>
                    <a:pt x="1822373" y="2019299"/>
                  </a:lnTo>
                  <a:lnTo>
                    <a:pt x="1848802" y="1993899"/>
                  </a:lnTo>
                  <a:lnTo>
                    <a:pt x="1874710" y="1968499"/>
                  </a:lnTo>
                  <a:lnTo>
                    <a:pt x="1899831" y="1943099"/>
                  </a:lnTo>
                  <a:lnTo>
                    <a:pt x="1924189" y="1930399"/>
                  </a:lnTo>
                  <a:lnTo>
                    <a:pt x="1948014" y="1904999"/>
                  </a:lnTo>
                  <a:lnTo>
                    <a:pt x="1970824" y="1879599"/>
                  </a:lnTo>
                  <a:lnTo>
                    <a:pt x="1993099" y="1854199"/>
                  </a:lnTo>
                  <a:lnTo>
                    <a:pt x="2014601" y="1816099"/>
                  </a:lnTo>
                  <a:lnTo>
                    <a:pt x="2035073" y="1790699"/>
                  </a:lnTo>
                  <a:lnTo>
                    <a:pt x="2054771" y="1765299"/>
                  </a:lnTo>
                  <a:lnTo>
                    <a:pt x="2073681" y="1739899"/>
                  </a:lnTo>
                  <a:lnTo>
                    <a:pt x="2091816" y="1714499"/>
                  </a:lnTo>
                  <a:lnTo>
                    <a:pt x="2108911" y="1676399"/>
                  </a:lnTo>
                  <a:lnTo>
                    <a:pt x="2125230" y="1650999"/>
                  </a:lnTo>
                  <a:lnTo>
                    <a:pt x="2140521" y="1625599"/>
                  </a:lnTo>
                  <a:lnTo>
                    <a:pt x="2155024" y="1587499"/>
                  </a:lnTo>
                  <a:lnTo>
                    <a:pt x="2168512" y="1562099"/>
                  </a:lnTo>
                  <a:lnTo>
                    <a:pt x="2181199" y="1523999"/>
                  </a:lnTo>
                  <a:lnTo>
                    <a:pt x="2192858" y="1498599"/>
                  </a:lnTo>
                  <a:lnTo>
                    <a:pt x="2203488" y="1460499"/>
                  </a:lnTo>
                  <a:lnTo>
                    <a:pt x="2213063" y="1435099"/>
                  </a:lnTo>
                  <a:lnTo>
                    <a:pt x="2221611" y="1396999"/>
                  </a:lnTo>
                  <a:lnTo>
                    <a:pt x="2229396" y="1358899"/>
                  </a:lnTo>
                  <a:lnTo>
                    <a:pt x="2235860" y="1333499"/>
                  </a:lnTo>
                  <a:lnTo>
                    <a:pt x="2237930" y="1320799"/>
                  </a:lnTo>
                  <a:close/>
                </a:path>
                <a:path w="2254885" h="2247900">
                  <a:moveTo>
                    <a:pt x="1079055" y="1308099"/>
                  </a:moveTo>
                  <a:lnTo>
                    <a:pt x="15278" y="1308099"/>
                  </a:lnTo>
                  <a:lnTo>
                    <a:pt x="15798" y="1320799"/>
                  </a:lnTo>
                  <a:lnTo>
                    <a:pt x="1092542" y="1320799"/>
                  </a:lnTo>
                  <a:lnTo>
                    <a:pt x="1079055" y="1308099"/>
                  </a:lnTo>
                  <a:close/>
                </a:path>
                <a:path w="2254885" h="2247900">
                  <a:moveTo>
                    <a:pt x="2238971" y="1308099"/>
                  </a:moveTo>
                  <a:lnTo>
                    <a:pt x="1175435" y="1308099"/>
                  </a:lnTo>
                  <a:lnTo>
                    <a:pt x="1161707" y="1320799"/>
                  </a:lnTo>
                  <a:lnTo>
                    <a:pt x="2238451" y="1320799"/>
                  </a:lnTo>
                  <a:lnTo>
                    <a:pt x="2238971" y="1308099"/>
                  </a:lnTo>
                  <a:close/>
                </a:path>
                <a:path w="2254885" h="2247900">
                  <a:moveTo>
                    <a:pt x="1039939" y="1295399"/>
                  </a:moveTo>
                  <a:lnTo>
                    <a:pt x="12941" y="1295399"/>
                  </a:lnTo>
                  <a:lnTo>
                    <a:pt x="13728" y="1308099"/>
                  </a:lnTo>
                  <a:lnTo>
                    <a:pt x="1052639" y="1308099"/>
                  </a:lnTo>
                  <a:lnTo>
                    <a:pt x="1039939" y="1295399"/>
                  </a:lnTo>
                  <a:close/>
                </a:path>
                <a:path w="2254885" h="2247900">
                  <a:moveTo>
                    <a:pt x="2241562" y="1295399"/>
                  </a:moveTo>
                  <a:lnTo>
                    <a:pt x="1214310" y="1295399"/>
                  </a:lnTo>
                  <a:lnTo>
                    <a:pt x="1201864" y="1308099"/>
                  </a:lnTo>
                  <a:lnTo>
                    <a:pt x="2240534" y="1308099"/>
                  </a:lnTo>
                  <a:lnTo>
                    <a:pt x="2241562" y="1295399"/>
                  </a:lnTo>
                  <a:close/>
                </a:path>
                <a:path w="2254885" h="2247900">
                  <a:moveTo>
                    <a:pt x="1005230" y="1269999"/>
                  </a:moveTo>
                  <a:lnTo>
                    <a:pt x="9588" y="1269999"/>
                  </a:lnTo>
                  <a:lnTo>
                    <a:pt x="10871" y="1282699"/>
                  </a:lnTo>
                  <a:lnTo>
                    <a:pt x="11912" y="1295399"/>
                  </a:lnTo>
                  <a:lnTo>
                    <a:pt x="1027760" y="1295399"/>
                  </a:lnTo>
                  <a:lnTo>
                    <a:pt x="1016101" y="1282699"/>
                  </a:lnTo>
                  <a:lnTo>
                    <a:pt x="1005230" y="1269999"/>
                  </a:lnTo>
                  <a:close/>
                </a:path>
                <a:path w="2254885" h="2247900">
                  <a:moveTo>
                    <a:pt x="2244674" y="1269999"/>
                  </a:moveTo>
                  <a:lnTo>
                    <a:pt x="1249286" y="1269999"/>
                  </a:lnTo>
                  <a:lnTo>
                    <a:pt x="1238148" y="1282699"/>
                  </a:lnTo>
                  <a:lnTo>
                    <a:pt x="1226489" y="1295399"/>
                  </a:lnTo>
                  <a:lnTo>
                    <a:pt x="2242604" y="1295399"/>
                  </a:lnTo>
                  <a:lnTo>
                    <a:pt x="2244674" y="1269999"/>
                  </a:lnTo>
                  <a:close/>
                </a:path>
                <a:path w="2254885" h="2247900">
                  <a:moveTo>
                    <a:pt x="993305" y="1257299"/>
                  </a:moveTo>
                  <a:lnTo>
                    <a:pt x="8280" y="1257299"/>
                  </a:lnTo>
                  <a:lnTo>
                    <a:pt x="8280" y="1269999"/>
                  </a:lnTo>
                  <a:lnTo>
                    <a:pt x="994867" y="1269999"/>
                  </a:lnTo>
                  <a:lnTo>
                    <a:pt x="993305" y="1257299"/>
                  </a:lnTo>
                  <a:close/>
                </a:path>
                <a:path w="2254885" h="2247900">
                  <a:moveTo>
                    <a:pt x="2246223" y="1257299"/>
                  </a:moveTo>
                  <a:lnTo>
                    <a:pt x="1260944" y="1257299"/>
                  </a:lnTo>
                  <a:lnTo>
                    <a:pt x="1259649" y="1269999"/>
                  </a:lnTo>
                  <a:lnTo>
                    <a:pt x="2245969" y="1269999"/>
                  </a:lnTo>
                  <a:lnTo>
                    <a:pt x="2246223" y="1257299"/>
                  </a:lnTo>
                  <a:close/>
                </a:path>
                <a:path w="2254885" h="2247900">
                  <a:moveTo>
                    <a:pt x="968184" y="1231899"/>
                  </a:moveTo>
                  <a:lnTo>
                    <a:pt x="4914" y="1231899"/>
                  </a:lnTo>
                  <a:lnTo>
                    <a:pt x="6210" y="1244599"/>
                  </a:lnTo>
                  <a:lnTo>
                    <a:pt x="7251" y="1257299"/>
                  </a:lnTo>
                  <a:lnTo>
                    <a:pt x="985024" y="1257299"/>
                  </a:lnTo>
                  <a:lnTo>
                    <a:pt x="976210" y="1244599"/>
                  </a:lnTo>
                  <a:lnTo>
                    <a:pt x="968184" y="1231899"/>
                  </a:lnTo>
                  <a:close/>
                </a:path>
                <a:path w="2254885" h="2247900">
                  <a:moveTo>
                    <a:pt x="2249335" y="1231899"/>
                  </a:moveTo>
                  <a:lnTo>
                    <a:pt x="1286332" y="1231899"/>
                  </a:lnTo>
                  <a:lnTo>
                    <a:pt x="1278305" y="1244599"/>
                  </a:lnTo>
                  <a:lnTo>
                    <a:pt x="1269225" y="1257299"/>
                  </a:lnTo>
                  <a:lnTo>
                    <a:pt x="2246998" y="1257299"/>
                  </a:lnTo>
                  <a:lnTo>
                    <a:pt x="2248306" y="1244599"/>
                  </a:lnTo>
                  <a:lnTo>
                    <a:pt x="2249335" y="1231899"/>
                  </a:lnTo>
                  <a:close/>
                </a:path>
                <a:path w="2254885" h="2247900">
                  <a:moveTo>
                    <a:pt x="960932" y="1028699"/>
                  </a:moveTo>
                  <a:lnTo>
                    <a:pt x="3873" y="1028699"/>
                  </a:lnTo>
                  <a:lnTo>
                    <a:pt x="3111" y="1041399"/>
                  </a:lnTo>
                  <a:lnTo>
                    <a:pt x="2070" y="1054099"/>
                  </a:lnTo>
                  <a:lnTo>
                    <a:pt x="1549" y="1066799"/>
                  </a:lnTo>
                  <a:lnTo>
                    <a:pt x="774" y="1079499"/>
                  </a:lnTo>
                  <a:lnTo>
                    <a:pt x="520" y="1092199"/>
                  </a:lnTo>
                  <a:lnTo>
                    <a:pt x="520" y="1104899"/>
                  </a:lnTo>
                  <a:lnTo>
                    <a:pt x="0" y="1130299"/>
                  </a:lnTo>
                  <a:lnTo>
                    <a:pt x="774" y="1168399"/>
                  </a:lnTo>
                  <a:lnTo>
                    <a:pt x="1549" y="1181099"/>
                  </a:lnTo>
                  <a:lnTo>
                    <a:pt x="2070" y="1193799"/>
                  </a:lnTo>
                  <a:lnTo>
                    <a:pt x="3111" y="1206499"/>
                  </a:lnTo>
                  <a:lnTo>
                    <a:pt x="4660" y="1231899"/>
                  </a:lnTo>
                  <a:lnTo>
                    <a:pt x="966114" y="1231899"/>
                  </a:lnTo>
                  <a:lnTo>
                    <a:pt x="960932" y="1219199"/>
                  </a:lnTo>
                  <a:lnTo>
                    <a:pt x="954455" y="1206499"/>
                  </a:lnTo>
                  <a:lnTo>
                    <a:pt x="949007" y="1193799"/>
                  </a:lnTo>
                  <a:lnTo>
                    <a:pt x="944613" y="1181099"/>
                  </a:lnTo>
                  <a:lnTo>
                    <a:pt x="940968" y="1168399"/>
                  </a:lnTo>
                  <a:lnTo>
                    <a:pt x="939685" y="1155699"/>
                  </a:lnTo>
                  <a:lnTo>
                    <a:pt x="938377" y="1155699"/>
                  </a:lnTo>
                  <a:lnTo>
                    <a:pt x="936828" y="1142999"/>
                  </a:lnTo>
                  <a:lnTo>
                    <a:pt x="936307" y="1130299"/>
                  </a:lnTo>
                  <a:lnTo>
                    <a:pt x="936828" y="1117599"/>
                  </a:lnTo>
                  <a:lnTo>
                    <a:pt x="938377" y="1104899"/>
                  </a:lnTo>
                  <a:lnTo>
                    <a:pt x="940968" y="1079499"/>
                  </a:lnTo>
                  <a:lnTo>
                    <a:pt x="944613" y="1066799"/>
                  </a:lnTo>
                  <a:lnTo>
                    <a:pt x="949007" y="1054099"/>
                  </a:lnTo>
                  <a:lnTo>
                    <a:pt x="954455" y="1041399"/>
                  </a:lnTo>
                  <a:lnTo>
                    <a:pt x="960932" y="1028699"/>
                  </a:lnTo>
                  <a:close/>
                </a:path>
                <a:path w="2254885" h="2247900">
                  <a:moveTo>
                    <a:pt x="2250376" y="1028699"/>
                  </a:moveTo>
                  <a:lnTo>
                    <a:pt x="1293583" y="1028699"/>
                  </a:lnTo>
                  <a:lnTo>
                    <a:pt x="1299794" y="1041399"/>
                  </a:lnTo>
                  <a:lnTo>
                    <a:pt x="1305242" y="1054099"/>
                  </a:lnTo>
                  <a:lnTo>
                    <a:pt x="1305509" y="1054099"/>
                  </a:lnTo>
                  <a:lnTo>
                    <a:pt x="1309903" y="1066799"/>
                  </a:lnTo>
                  <a:lnTo>
                    <a:pt x="1313281" y="1079499"/>
                  </a:lnTo>
                  <a:lnTo>
                    <a:pt x="1314831" y="1092199"/>
                  </a:lnTo>
                  <a:lnTo>
                    <a:pt x="1315872" y="1104899"/>
                  </a:lnTo>
                  <a:lnTo>
                    <a:pt x="1317421" y="1117599"/>
                  </a:lnTo>
                  <a:lnTo>
                    <a:pt x="1317942" y="1130299"/>
                  </a:lnTo>
                  <a:lnTo>
                    <a:pt x="1317421" y="1142999"/>
                  </a:lnTo>
                  <a:lnTo>
                    <a:pt x="1315872" y="1155699"/>
                  </a:lnTo>
                  <a:lnTo>
                    <a:pt x="1314831" y="1155699"/>
                  </a:lnTo>
                  <a:lnTo>
                    <a:pt x="1313281" y="1168399"/>
                  </a:lnTo>
                  <a:lnTo>
                    <a:pt x="1309903" y="1181099"/>
                  </a:lnTo>
                  <a:lnTo>
                    <a:pt x="1305509" y="1193799"/>
                  </a:lnTo>
                  <a:lnTo>
                    <a:pt x="1305242" y="1193799"/>
                  </a:lnTo>
                  <a:lnTo>
                    <a:pt x="1299794" y="1206499"/>
                  </a:lnTo>
                  <a:lnTo>
                    <a:pt x="1293583" y="1219199"/>
                  </a:lnTo>
                  <a:lnTo>
                    <a:pt x="1288135" y="1231899"/>
                  </a:lnTo>
                  <a:lnTo>
                    <a:pt x="2249855" y="1231899"/>
                  </a:lnTo>
                  <a:lnTo>
                    <a:pt x="2250376" y="1219199"/>
                  </a:lnTo>
                  <a:lnTo>
                    <a:pt x="2252446" y="1193799"/>
                  </a:lnTo>
                  <a:lnTo>
                    <a:pt x="2253996" y="1155699"/>
                  </a:lnTo>
                  <a:lnTo>
                    <a:pt x="2254516" y="1130299"/>
                  </a:lnTo>
                  <a:lnTo>
                    <a:pt x="2253996" y="1104899"/>
                  </a:lnTo>
                  <a:lnTo>
                    <a:pt x="2253996" y="1092199"/>
                  </a:lnTo>
                  <a:lnTo>
                    <a:pt x="2252446" y="1054099"/>
                  </a:lnTo>
                  <a:lnTo>
                    <a:pt x="2250376" y="1028699"/>
                  </a:lnTo>
                  <a:close/>
                </a:path>
                <a:path w="2254885" h="2247900">
                  <a:moveTo>
                    <a:pt x="968184" y="1015999"/>
                  </a:moveTo>
                  <a:lnTo>
                    <a:pt x="4914" y="1015999"/>
                  </a:lnTo>
                  <a:lnTo>
                    <a:pt x="4660" y="1028699"/>
                  </a:lnTo>
                  <a:lnTo>
                    <a:pt x="966114" y="1028699"/>
                  </a:lnTo>
                  <a:lnTo>
                    <a:pt x="968184" y="1015999"/>
                  </a:lnTo>
                  <a:close/>
                </a:path>
                <a:path w="2254885" h="2247900">
                  <a:moveTo>
                    <a:pt x="2249335" y="1015999"/>
                  </a:moveTo>
                  <a:lnTo>
                    <a:pt x="1286332" y="1015999"/>
                  </a:lnTo>
                  <a:lnTo>
                    <a:pt x="1288135" y="1028699"/>
                  </a:lnTo>
                  <a:lnTo>
                    <a:pt x="2249855" y="1028699"/>
                  </a:lnTo>
                  <a:lnTo>
                    <a:pt x="2249335" y="1015999"/>
                  </a:lnTo>
                  <a:close/>
                </a:path>
                <a:path w="2254885" h="2247900">
                  <a:moveTo>
                    <a:pt x="1005230" y="977899"/>
                  </a:moveTo>
                  <a:lnTo>
                    <a:pt x="9588" y="977899"/>
                  </a:lnTo>
                  <a:lnTo>
                    <a:pt x="8280" y="990599"/>
                  </a:lnTo>
                  <a:lnTo>
                    <a:pt x="6210" y="1015999"/>
                  </a:lnTo>
                  <a:lnTo>
                    <a:pt x="976210" y="1015999"/>
                  </a:lnTo>
                  <a:lnTo>
                    <a:pt x="985024" y="1003299"/>
                  </a:lnTo>
                  <a:lnTo>
                    <a:pt x="993305" y="990599"/>
                  </a:lnTo>
                  <a:lnTo>
                    <a:pt x="994867" y="990599"/>
                  </a:lnTo>
                  <a:lnTo>
                    <a:pt x="1005230" y="977899"/>
                  </a:lnTo>
                  <a:close/>
                </a:path>
                <a:path w="2254885" h="2247900">
                  <a:moveTo>
                    <a:pt x="2246223" y="990599"/>
                  </a:moveTo>
                  <a:lnTo>
                    <a:pt x="1260944" y="990599"/>
                  </a:lnTo>
                  <a:lnTo>
                    <a:pt x="1269225" y="1003299"/>
                  </a:lnTo>
                  <a:lnTo>
                    <a:pt x="1278305" y="1015999"/>
                  </a:lnTo>
                  <a:lnTo>
                    <a:pt x="2248306" y="1015999"/>
                  </a:lnTo>
                  <a:lnTo>
                    <a:pt x="2246998" y="1003299"/>
                  </a:lnTo>
                  <a:lnTo>
                    <a:pt x="2246223" y="990599"/>
                  </a:lnTo>
                  <a:close/>
                </a:path>
                <a:path w="2254885" h="2247900">
                  <a:moveTo>
                    <a:pt x="2244674" y="977899"/>
                  </a:moveTo>
                  <a:lnTo>
                    <a:pt x="1249286" y="977899"/>
                  </a:lnTo>
                  <a:lnTo>
                    <a:pt x="1259649" y="990599"/>
                  </a:lnTo>
                  <a:lnTo>
                    <a:pt x="2245969" y="990599"/>
                  </a:lnTo>
                  <a:lnTo>
                    <a:pt x="2244674" y="977899"/>
                  </a:lnTo>
                  <a:close/>
                </a:path>
                <a:path w="2254885" h="2247900">
                  <a:moveTo>
                    <a:pt x="1039939" y="952499"/>
                  </a:moveTo>
                  <a:lnTo>
                    <a:pt x="12700" y="952499"/>
                  </a:lnTo>
                  <a:lnTo>
                    <a:pt x="11912" y="965199"/>
                  </a:lnTo>
                  <a:lnTo>
                    <a:pt x="10871" y="977899"/>
                  </a:lnTo>
                  <a:lnTo>
                    <a:pt x="1016101" y="977899"/>
                  </a:lnTo>
                  <a:lnTo>
                    <a:pt x="1027760" y="965199"/>
                  </a:lnTo>
                  <a:lnTo>
                    <a:pt x="1039939" y="952499"/>
                  </a:lnTo>
                  <a:close/>
                </a:path>
                <a:path w="2254885" h="2247900">
                  <a:moveTo>
                    <a:pt x="2241562" y="952499"/>
                  </a:moveTo>
                  <a:lnTo>
                    <a:pt x="1214564" y="952499"/>
                  </a:lnTo>
                  <a:lnTo>
                    <a:pt x="1226489" y="965199"/>
                  </a:lnTo>
                  <a:lnTo>
                    <a:pt x="1238148" y="977899"/>
                  </a:lnTo>
                  <a:lnTo>
                    <a:pt x="2243645" y="977899"/>
                  </a:lnTo>
                  <a:lnTo>
                    <a:pt x="2241562" y="952499"/>
                  </a:lnTo>
                  <a:close/>
                </a:path>
                <a:path w="2254885" h="2247900">
                  <a:moveTo>
                    <a:pt x="1079055" y="939799"/>
                  </a:moveTo>
                  <a:lnTo>
                    <a:pt x="15278" y="939799"/>
                  </a:lnTo>
                  <a:lnTo>
                    <a:pt x="14770" y="952499"/>
                  </a:lnTo>
                  <a:lnTo>
                    <a:pt x="1065593" y="952499"/>
                  </a:lnTo>
                  <a:lnTo>
                    <a:pt x="1079055" y="939799"/>
                  </a:lnTo>
                  <a:close/>
                </a:path>
                <a:path w="2254885" h="2247900">
                  <a:moveTo>
                    <a:pt x="2238451" y="939799"/>
                  </a:moveTo>
                  <a:lnTo>
                    <a:pt x="1175435" y="939799"/>
                  </a:lnTo>
                  <a:lnTo>
                    <a:pt x="1188656" y="952499"/>
                  </a:lnTo>
                  <a:lnTo>
                    <a:pt x="2239746" y="952499"/>
                  </a:lnTo>
                  <a:lnTo>
                    <a:pt x="2238451" y="939799"/>
                  </a:lnTo>
                  <a:close/>
                </a:path>
                <a:path w="2254885" h="2247900">
                  <a:moveTo>
                    <a:pt x="1429867" y="38099"/>
                  </a:moveTo>
                  <a:lnTo>
                    <a:pt x="824395" y="38099"/>
                  </a:lnTo>
                  <a:lnTo>
                    <a:pt x="791743" y="50799"/>
                  </a:lnTo>
                  <a:lnTo>
                    <a:pt x="664540" y="101599"/>
                  </a:lnTo>
                  <a:lnTo>
                    <a:pt x="573341" y="139699"/>
                  </a:lnTo>
                  <a:lnTo>
                    <a:pt x="544055" y="165099"/>
                  </a:lnTo>
                  <a:lnTo>
                    <a:pt x="515048" y="177799"/>
                  </a:lnTo>
                  <a:lnTo>
                    <a:pt x="486816" y="203199"/>
                  </a:lnTo>
                  <a:lnTo>
                    <a:pt x="459079" y="215899"/>
                  </a:lnTo>
                  <a:lnTo>
                    <a:pt x="405447" y="266699"/>
                  </a:lnTo>
                  <a:lnTo>
                    <a:pt x="354672" y="304799"/>
                  </a:lnTo>
                  <a:lnTo>
                    <a:pt x="306476" y="355599"/>
                  </a:lnTo>
                  <a:lnTo>
                    <a:pt x="261150" y="406399"/>
                  </a:lnTo>
                  <a:lnTo>
                    <a:pt x="219176" y="457199"/>
                  </a:lnTo>
                  <a:lnTo>
                    <a:pt x="180568" y="520699"/>
                  </a:lnTo>
                  <a:lnTo>
                    <a:pt x="162445" y="546099"/>
                  </a:lnTo>
                  <a:lnTo>
                    <a:pt x="145338" y="571499"/>
                  </a:lnTo>
                  <a:lnTo>
                    <a:pt x="129019" y="609599"/>
                  </a:lnTo>
                  <a:lnTo>
                    <a:pt x="113741" y="634999"/>
                  </a:lnTo>
                  <a:lnTo>
                    <a:pt x="99225" y="660399"/>
                  </a:lnTo>
                  <a:lnTo>
                    <a:pt x="85750" y="698499"/>
                  </a:lnTo>
                  <a:lnTo>
                    <a:pt x="73317" y="723899"/>
                  </a:lnTo>
                  <a:lnTo>
                    <a:pt x="61658" y="761999"/>
                  </a:lnTo>
                  <a:lnTo>
                    <a:pt x="51028" y="787399"/>
                  </a:lnTo>
                  <a:lnTo>
                    <a:pt x="41440" y="825499"/>
                  </a:lnTo>
                  <a:lnTo>
                    <a:pt x="32638" y="863599"/>
                  </a:lnTo>
                  <a:lnTo>
                    <a:pt x="25120" y="888999"/>
                  </a:lnTo>
                  <a:lnTo>
                    <a:pt x="18389" y="927099"/>
                  </a:lnTo>
                  <a:lnTo>
                    <a:pt x="16319" y="939799"/>
                  </a:lnTo>
                  <a:lnTo>
                    <a:pt x="2237930" y="939799"/>
                  </a:lnTo>
                  <a:lnTo>
                    <a:pt x="2235860" y="927099"/>
                  </a:lnTo>
                  <a:lnTo>
                    <a:pt x="2229396" y="888999"/>
                  </a:lnTo>
                  <a:lnTo>
                    <a:pt x="2221611" y="863599"/>
                  </a:lnTo>
                  <a:lnTo>
                    <a:pt x="2213063" y="825499"/>
                  </a:lnTo>
                  <a:lnTo>
                    <a:pt x="2203488" y="787399"/>
                  </a:lnTo>
                  <a:lnTo>
                    <a:pt x="2192858" y="761999"/>
                  </a:lnTo>
                  <a:lnTo>
                    <a:pt x="2181199" y="723899"/>
                  </a:lnTo>
                  <a:lnTo>
                    <a:pt x="2168512" y="698499"/>
                  </a:lnTo>
                  <a:lnTo>
                    <a:pt x="2155024" y="660399"/>
                  </a:lnTo>
                  <a:lnTo>
                    <a:pt x="2140521" y="634999"/>
                  </a:lnTo>
                  <a:lnTo>
                    <a:pt x="2125230" y="609599"/>
                  </a:lnTo>
                  <a:lnTo>
                    <a:pt x="2108911" y="571499"/>
                  </a:lnTo>
                  <a:lnTo>
                    <a:pt x="2091816" y="546099"/>
                  </a:lnTo>
                  <a:lnTo>
                    <a:pt x="2073681" y="520699"/>
                  </a:lnTo>
                  <a:lnTo>
                    <a:pt x="2054771" y="482599"/>
                  </a:lnTo>
                  <a:lnTo>
                    <a:pt x="2035073" y="457199"/>
                  </a:lnTo>
                  <a:lnTo>
                    <a:pt x="1993099" y="406399"/>
                  </a:lnTo>
                  <a:lnTo>
                    <a:pt x="1948014" y="355599"/>
                  </a:lnTo>
                  <a:lnTo>
                    <a:pt x="1899831" y="304799"/>
                  </a:lnTo>
                  <a:lnTo>
                    <a:pt x="1848802" y="266699"/>
                  </a:lnTo>
                  <a:lnTo>
                    <a:pt x="1822373" y="241299"/>
                  </a:lnTo>
                  <a:lnTo>
                    <a:pt x="1795170" y="215899"/>
                  </a:lnTo>
                  <a:lnTo>
                    <a:pt x="1767446" y="203199"/>
                  </a:lnTo>
                  <a:lnTo>
                    <a:pt x="1739201" y="177799"/>
                  </a:lnTo>
                  <a:lnTo>
                    <a:pt x="1710448" y="165099"/>
                  </a:lnTo>
                  <a:lnTo>
                    <a:pt x="1680908" y="139699"/>
                  </a:lnTo>
                  <a:lnTo>
                    <a:pt x="1651114" y="126999"/>
                  </a:lnTo>
                  <a:lnTo>
                    <a:pt x="1527022" y="76199"/>
                  </a:lnTo>
                  <a:lnTo>
                    <a:pt x="1429867" y="38099"/>
                  </a:lnTo>
                  <a:close/>
                </a:path>
                <a:path w="2254885" h="2247900">
                  <a:moveTo>
                    <a:pt x="1330375" y="12699"/>
                  </a:moveTo>
                  <a:lnTo>
                    <a:pt x="924128" y="12699"/>
                  </a:lnTo>
                  <a:lnTo>
                    <a:pt x="857554" y="38099"/>
                  </a:lnTo>
                  <a:lnTo>
                    <a:pt x="1396961" y="38099"/>
                  </a:lnTo>
                  <a:lnTo>
                    <a:pt x="1330375" y="12699"/>
                  </a:lnTo>
                  <a:close/>
                </a:path>
                <a:path w="2254885" h="2247900">
                  <a:moveTo>
                    <a:pt x="1229080" y="0"/>
                  </a:moveTo>
                  <a:lnTo>
                    <a:pt x="1025169" y="0"/>
                  </a:lnTo>
                  <a:lnTo>
                    <a:pt x="991235" y="12699"/>
                  </a:lnTo>
                  <a:lnTo>
                    <a:pt x="1263014" y="12699"/>
                  </a:lnTo>
                  <a:lnTo>
                    <a:pt x="1229080" y="0"/>
                  </a:lnTo>
                  <a:close/>
                </a:path>
              </a:pathLst>
            </a:custGeom>
            <a:solidFill>
              <a:srgbClr val="D3D3D4"/>
            </a:solidFill>
          </p:spPr>
          <p:txBody>
            <a:bodyPr wrap="square" lIns="0" tIns="0" rIns="0" bIns="0" rtlCol="0"/>
            <a:lstStyle/>
            <a:p/>
          </p:txBody>
        </p:sp>
        <p:sp>
          <p:nvSpPr>
            <p:cNvPr id="813" name="object 813" descr=""/>
            <p:cNvSpPr/>
            <p:nvPr/>
          </p:nvSpPr>
          <p:spPr>
            <a:xfrm>
              <a:off x="2127338" y="7165807"/>
              <a:ext cx="0" cy="45085"/>
            </a:xfrm>
            <a:custGeom>
              <a:avLst/>
              <a:gdLst/>
              <a:ahLst/>
              <a:cxnLst/>
              <a:rect l="l" t="t" r="r" b="b"/>
              <a:pathLst>
                <a:path w="0" h="45084">
                  <a:moveTo>
                    <a:pt x="0" y="44818"/>
                  </a:moveTo>
                  <a:lnTo>
                    <a:pt x="0" y="0"/>
                  </a:lnTo>
                </a:path>
              </a:pathLst>
            </a:custGeom>
            <a:ln w="3530">
              <a:solidFill>
                <a:srgbClr val="565659"/>
              </a:solidFill>
            </a:ln>
          </p:spPr>
          <p:txBody>
            <a:bodyPr wrap="square" lIns="0" tIns="0" rIns="0" bIns="0" rtlCol="0"/>
            <a:lstStyle/>
            <a:p/>
          </p:txBody>
        </p:sp>
        <p:sp>
          <p:nvSpPr>
            <p:cNvPr id="814" name="object 814" descr=""/>
            <p:cNvSpPr/>
            <p:nvPr/>
          </p:nvSpPr>
          <p:spPr>
            <a:xfrm>
              <a:off x="2047281" y="7165803"/>
              <a:ext cx="0" cy="45085"/>
            </a:xfrm>
            <a:custGeom>
              <a:avLst/>
              <a:gdLst/>
              <a:ahLst/>
              <a:cxnLst/>
              <a:rect l="l" t="t" r="r" b="b"/>
              <a:pathLst>
                <a:path w="0" h="45084">
                  <a:moveTo>
                    <a:pt x="0" y="0"/>
                  </a:moveTo>
                  <a:lnTo>
                    <a:pt x="0" y="44818"/>
                  </a:lnTo>
                </a:path>
              </a:pathLst>
            </a:custGeom>
            <a:ln w="3530">
              <a:solidFill>
                <a:srgbClr val="565659"/>
              </a:solidFill>
            </a:ln>
          </p:spPr>
          <p:txBody>
            <a:bodyPr wrap="square" lIns="0" tIns="0" rIns="0" bIns="0" rtlCol="0"/>
            <a:lstStyle/>
            <a:p/>
          </p:txBody>
        </p:sp>
        <p:sp>
          <p:nvSpPr>
            <p:cNvPr id="815" name="object 815" descr=""/>
            <p:cNvSpPr/>
            <p:nvPr/>
          </p:nvSpPr>
          <p:spPr>
            <a:xfrm>
              <a:off x="2036178" y="7427798"/>
              <a:ext cx="102870" cy="3810"/>
            </a:xfrm>
            <a:custGeom>
              <a:avLst/>
              <a:gdLst/>
              <a:ahLst/>
              <a:cxnLst/>
              <a:rect l="l" t="t" r="r" b="b"/>
              <a:pathLst>
                <a:path w="102869" h="3809">
                  <a:moveTo>
                    <a:pt x="3530" y="1765"/>
                  </a:moveTo>
                  <a:lnTo>
                    <a:pt x="3022" y="508"/>
                  </a:lnTo>
                  <a:lnTo>
                    <a:pt x="1765" y="0"/>
                  </a:lnTo>
                  <a:lnTo>
                    <a:pt x="520" y="508"/>
                  </a:lnTo>
                  <a:lnTo>
                    <a:pt x="0" y="1765"/>
                  </a:lnTo>
                  <a:lnTo>
                    <a:pt x="520" y="3009"/>
                  </a:lnTo>
                  <a:lnTo>
                    <a:pt x="1765" y="3530"/>
                  </a:lnTo>
                  <a:lnTo>
                    <a:pt x="3022" y="3009"/>
                  </a:lnTo>
                  <a:lnTo>
                    <a:pt x="3530" y="1765"/>
                  </a:lnTo>
                  <a:close/>
                </a:path>
                <a:path w="102869" h="3809">
                  <a:moveTo>
                    <a:pt x="102501" y="1765"/>
                  </a:moveTo>
                  <a:lnTo>
                    <a:pt x="101993" y="508"/>
                  </a:lnTo>
                  <a:lnTo>
                    <a:pt x="100736" y="0"/>
                  </a:lnTo>
                  <a:lnTo>
                    <a:pt x="99491" y="508"/>
                  </a:lnTo>
                  <a:lnTo>
                    <a:pt x="98971" y="1765"/>
                  </a:lnTo>
                  <a:lnTo>
                    <a:pt x="99491" y="3009"/>
                  </a:lnTo>
                  <a:lnTo>
                    <a:pt x="100736" y="3530"/>
                  </a:lnTo>
                  <a:lnTo>
                    <a:pt x="101993" y="3009"/>
                  </a:lnTo>
                  <a:lnTo>
                    <a:pt x="102501" y="1765"/>
                  </a:lnTo>
                  <a:close/>
                </a:path>
              </a:pathLst>
            </a:custGeom>
            <a:solidFill>
              <a:srgbClr val="565659"/>
            </a:solidFill>
          </p:spPr>
          <p:txBody>
            <a:bodyPr wrap="square" lIns="0" tIns="0" rIns="0" bIns="0" rtlCol="0"/>
            <a:lstStyle/>
            <a:p/>
          </p:txBody>
        </p:sp>
        <p:sp>
          <p:nvSpPr>
            <p:cNvPr id="816" name="object 816" descr=""/>
            <p:cNvSpPr/>
            <p:nvPr/>
          </p:nvSpPr>
          <p:spPr>
            <a:xfrm>
              <a:off x="2037954" y="7438357"/>
              <a:ext cx="0" cy="5715"/>
            </a:xfrm>
            <a:custGeom>
              <a:avLst/>
              <a:gdLst/>
              <a:ahLst/>
              <a:cxnLst/>
              <a:rect l="l" t="t" r="r" b="b"/>
              <a:pathLst>
                <a:path w="0" h="5715">
                  <a:moveTo>
                    <a:pt x="0" y="0"/>
                  </a:moveTo>
                  <a:lnTo>
                    <a:pt x="0" y="5689"/>
                  </a:lnTo>
                </a:path>
              </a:pathLst>
            </a:custGeom>
            <a:ln w="3530">
              <a:solidFill>
                <a:srgbClr val="565659"/>
              </a:solidFill>
            </a:ln>
          </p:spPr>
          <p:txBody>
            <a:bodyPr wrap="square" lIns="0" tIns="0" rIns="0" bIns="0" rtlCol="0"/>
            <a:lstStyle/>
            <a:p/>
          </p:txBody>
        </p:sp>
        <p:sp>
          <p:nvSpPr>
            <p:cNvPr id="817" name="object 817" descr=""/>
            <p:cNvSpPr/>
            <p:nvPr/>
          </p:nvSpPr>
          <p:spPr>
            <a:xfrm>
              <a:off x="2136926" y="7438360"/>
              <a:ext cx="0" cy="5715"/>
            </a:xfrm>
            <a:custGeom>
              <a:avLst/>
              <a:gdLst/>
              <a:ahLst/>
              <a:cxnLst/>
              <a:rect l="l" t="t" r="r" b="b"/>
              <a:pathLst>
                <a:path w="0" h="5715">
                  <a:moveTo>
                    <a:pt x="0" y="5689"/>
                  </a:moveTo>
                  <a:lnTo>
                    <a:pt x="0" y="0"/>
                  </a:lnTo>
                </a:path>
              </a:pathLst>
            </a:custGeom>
            <a:ln w="3530">
              <a:solidFill>
                <a:srgbClr val="565659"/>
              </a:solidFill>
            </a:ln>
          </p:spPr>
          <p:txBody>
            <a:bodyPr wrap="square" lIns="0" tIns="0" rIns="0" bIns="0" rtlCol="0"/>
            <a:lstStyle/>
            <a:p/>
          </p:txBody>
        </p:sp>
        <p:sp>
          <p:nvSpPr>
            <p:cNvPr id="818" name="object 818" descr=""/>
            <p:cNvSpPr/>
            <p:nvPr/>
          </p:nvSpPr>
          <p:spPr>
            <a:xfrm>
              <a:off x="2037954" y="7422296"/>
              <a:ext cx="0" cy="5715"/>
            </a:xfrm>
            <a:custGeom>
              <a:avLst/>
              <a:gdLst/>
              <a:ahLst/>
              <a:cxnLst/>
              <a:rect l="l" t="t" r="r" b="b"/>
              <a:pathLst>
                <a:path w="0" h="5715">
                  <a:moveTo>
                    <a:pt x="0" y="0"/>
                  </a:moveTo>
                  <a:lnTo>
                    <a:pt x="0" y="5181"/>
                  </a:lnTo>
                </a:path>
              </a:pathLst>
            </a:custGeom>
            <a:ln w="3530">
              <a:solidFill>
                <a:srgbClr val="565659"/>
              </a:solidFill>
            </a:ln>
          </p:spPr>
          <p:txBody>
            <a:bodyPr wrap="square" lIns="0" tIns="0" rIns="0" bIns="0" rtlCol="0"/>
            <a:lstStyle/>
            <a:p/>
          </p:txBody>
        </p:sp>
        <p:sp>
          <p:nvSpPr>
            <p:cNvPr id="819" name="object 819" descr=""/>
            <p:cNvSpPr/>
            <p:nvPr/>
          </p:nvSpPr>
          <p:spPr>
            <a:xfrm>
              <a:off x="2037954" y="7431622"/>
              <a:ext cx="0" cy="6985"/>
            </a:xfrm>
            <a:custGeom>
              <a:avLst/>
              <a:gdLst/>
              <a:ahLst/>
              <a:cxnLst/>
              <a:rect l="l" t="t" r="r" b="b"/>
              <a:pathLst>
                <a:path w="0" h="6984">
                  <a:moveTo>
                    <a:pt x="0" y="0"/>
                  </a:moveTo>
                  <a:lnTo>
                    <a:pt x="0" y="6731"/>
                  </a:lnTo>
                </a:path>
              </a:pathLst>
            </a:custGeom>
            <a:ln w="3530">
              <a:solidFill>
                <a:srgbClr val="565659"/>
              </a:solidFill>
            </a:ln>
          </p:spPr>
          <p:txBody>
            <a:bodyPr wrap="square" lIns="0" tIns="0" rIns="0" bIns="0" rtlCol="0"/>
            <a:lstStyle/>
            <a:p/>
          </p:txBody>
        </p:sp>
        <p:sp>
          <p:nvSpPr>
            <p:cNvPr id="820" name="object 820" descr=""/>
            <p:cNvSpPr/>
            <p:nvPr/>
          </p:nvSpPr>
          <p:spPr>
            <a:xfrm>
              <a:off x="2136926" y="7431626"/>
              <a:ext cx="0" cy="6985"/>
            </a:xfrm>
            <a:custGeom>
              <a:avLst/>
              <a:gdLst/>
              <a:ahLst/>
              <a:cxnLst/>
              <a:rect l="l" t="t" r="r" b="b"/>
              <a:pathLst>
                <a:path w="0" h="6984">
                  <a:moveTo>
                    <a:pt x="0" y="6730"/>
                  </a:moveTo>
                  <a:lnTo>
                    <a:pt x="0" y="0"/>
                  </a:lnTo>
                </a:path>
              </a:pathLst>
            </a:custGeom>
            <a:ln w="3530">
              <a:solidFill>
                <a:srgbClr val="565659"/>
              </a:solidFill>
            </a:ln>
          </p:spPr>
          <p:txBody>
            <a:bodyPr wrap="square" lIns="0" tIns="0" rIns="0" bIns="0" rtlCol="0"/>
            <a:lstStyle/>
            <a:p/>
          </p:txBody>
        </p:sp>
        <p:sp>
          <p:nvSpPr>
            <p:cNvPr id="821" name="object 821" descr=""/>
            <p:cNvSpPr/>
            <p:nvPr/>
          </p:nvSpPr>
          <p:spPr>
            <a:xfrm>
              <a:off x="2136926" y="7422299"/>
              <a:ext cx="0" cy="5715"/>
            </a:xfrm>
            <a:custGeom>
              <a:avLst/>
              <a:gdLst/>
              <a:ahLst/>
              <a:cxnLst/>
              <a:rect l="l" t="t" r="r" b="b"/>
              <a:pathLst>
                <a:path w="0" h="5715">
                  <a:moveTo>
                    <a:pt x="0" y="5181"/>
                  </a:moveTo>
                  <a:lnTo>
                    <a:pt x="0" y="0"/>
                  </a:lnTo>
                </a:path>
              </a:pathLst>
            </a:custGeom>
            <a:ln w="3530">
              <a:solidFill>
                <a:srgbClr val="565659"/>
              </a:solidFill>
            </a:ln>
          </p:spPr>
          <p:txBody>
            <a:bodyPr wrap="square" lIns="0" tIns="0" rIns="0" bIns="0" rtlCol="0"/>
            <a:lstStyle/>
            <a:p/>
          </p:txBody>
        </p:sp>
        <p:sp>
          <p:nvSpPr>
            <p:cNvPr id="822" name="object 822" descr=""/>
            <p:cNvSpPr/>
            <p:nvPr/>
          </p:nvSpPr>
          <p:spPr>
            <a:xfrm>
              <a:off x="1976348" y="8514372"/>
              <a:ext cx="3810" cy="9525"/>
            </a:xfrm>
            <a:custGeom>
              <a:avLst/>
              <a:gdLst/>
              <a:ahLst/>
              <a:cxnLst/>
              <a:rect l="l" t="t" r="r" b="b"/>
              <a:pathLst>
                <a:path w="3810" h="9525">
                  <a:moveTo>
                    <a:pt x="3530" y="7721"/>
                  </a:moveTo>
                  <a:lnTo>
                    <a:pt x="3009" y="6477"/>
                  </a:lnTo>
                  <a:lnTo>
                    <a:pt x="1765" y="5956"/>
                  </a:lnTo>
                  <a:lnTo>
                    <a:pt x="508" y="6477"/>
                  </a:lnTo>
                  <a:lnTo>
                    <a:pt x="0" y="7721"/>
                  </a:lnTo>
                  <a:lnTo>
                    <a:pt x="508" y="8966"/>
                  </a:lnTo>
                  <a:lnTo>
                    <a:pt x="1765" y="9486"/>
                  </a:lnTo>
                  <a:lnTo>
                    <a:pt x="3009" y="8966"/>
                  </a:lnTo>
                  <a:lnTo>
                    <a:pt x="3530" y="7721"/>
                  </a:lnTo>
                  <a:close/>
                </a:path>
                <a:path w="3810" h="9525">
                  <a:moveTo>
                    <a:pt x="3530" y="1765"/>
                  </a:moveTo>
                  <a:lnTo>
                    <a:pt x="3009" y="520"/>
                  </a:lnTo>
                  <a:lnTo>
                    <a:pt x="1765" y="0"/>
                  </a:lnTo>
                  <a:lnTo>
                    <a:pt x="508" y="520"/>
                  </a:lnTo>
                  <a:lnTo>
                    <a:pt x="0" y="1765"/>
                  </a:lnTo>
                  <a:lnTo>
                    <a:pt x="508" y="3009"/>
                  </a:lnTo>
                  <a:lnTo>
                    <a:pt x="1765" y="3530"/>
                  </a:lnTo>
                  <a:lnTo>
                    <a:pt x="3009" y="3009"/>
                  </a:lnTo>
                  <a:lnTo>
                    <a:pt x="3530" y="1765"/>
                  </a:lnTo>
                  <a:close/>
                </a:path>
              </a:pathLst>
            </a:custGeom>
            <a:solidFill>
              <a:srgbClr val="565659"/>
            </a:solidFill>
          </p:spPr>
          <p:txBody>
            <a:bodyPr wrap="square" lIns="0" tIns="0" rIns="0" bIns="0" rtlCol="0"/>
            <a:lstStyle/>
            <a:p/>
          </p:txBody>
        </p:sp>
        <p:sp>
          <p:nvSpPr>
            <p:cNvPr id="823" name="object 823" descr=""/>
            <p:cNvSpPr/>
            <p:nvPr/>
          </p:nvSpPr>
          <p:spPr>
            <a:xfrm>
              <a:off x="1979143" y="8497473"/>
              <a:ext cx="635" cy="1270"/>
            </a:xfrm>
            <a:custGeom>
              <a:avLst/>
              <a:gdLst/>
              <a:ahLst/>
              <a:cxnLst/>
              <a:rect l="l" t="t" r="r" b="b"/>
              <a:pathLst>
                <a:path w="635" h="1270">
                  <a:moveTo>
                    <a:pt x="0" y="787"/>
                  </a:moveTo>
                  <a:lnTo>
                    <a:pt x="520" y="0"/>
                  </a:lnTo>
                </a:path>
              </a:pathLst>
            </a:custGeom>
            <a:ln w="3530">
              <a:solidFill>
                <a:srgbClr val="565659"/>
              </a:solidFill>
            </a:ln>
          </p:spPr>
          <p:txBody>
            <a:bodyPr wrap="square" lIns="0" tIns="0" rIns="0" bIns="0" rtlCol="0"/>
            <a:lstStyle/>
            <a:p/>
          </p:txBody>
        </p:sp>
        <p:sp>
          <p:nvSpPr>
            <p:cNvPr id="824" name="object 824" descr=""/>
            <p:cNvSpPr/>
            <p:nvPr/>
          </p:nvSpPr>
          <p:spPr>
            <a:xfrm>
              <a:off x="1975307" y="849571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25" name="object 825" descr=""/>
            <p:cNvSpPr/>
            <p:nvPr/>
          </p:nvSpPr>
          <p:spPr>
            <a:xfrm>
              <a:off x="1978113" y="8510427"/>
              <a:ext cx="635" cy="0"/>
            </a:xfrm>
            <a:custGeom>
              <a:avLst/>
              <a:gdLst/>
              <a:ahLst/>
              <a:cxnLst/>
              <a:rect l="l" t="t" r="r" b="b"/>
              <a:pathLst>
                <a:path w="635" h="0">
                  <a:moveTo>
                    <a:pt x="0" y="0"/>
                  </a:moveTo>
                  <a:lnTo>
                    <a:pt x="254" y="0"/>
                  </a:lnTo>
                </a:path>
              </a:pathLst>
            </a:custGeom>
            <a:ln w="3530">
              <a:solidFill>
                <a:srgbClr val="565659"/>
              </a:solidFill>
            </a:ln>
          </p:spPr>
          <p:txBody>
            <a:bodyPr wrap="square" lIns="0" tIns="0" rIns="0" bIns="0" rtlCol="0"/>
            <a:lstStyle/>
            <a:p/>
          </p:txBody>
        </p:sp>
        <p:sp>
          <p:nvSpPr>
            <p:cNvPr id="826" name="object 826" descr=""/>
            <p:cNvSpPr/>
            <p:nvPr/>
          </p:nvSpPr>
          <p:spPr>
            <a:xfrm>
              <a:off x="1979404" y="8510427"/>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827" name="object 827" descr=""/>
            <p:cNvSpPr/>
            <p:nvPr/>
          </p:nvSpPr>
          <p:spPr>
            <a:xfrm>
              <a:off x="1976291" y="8510427"/>
              <a:ext cx="1270" cy="0"/>
            </a:xfrm>
            <a:custGeom>
              <a:avLst/>
              <a:gdLst/>
              <a:ahLst/>
              <a:cxnLst/>
              <a:rect l="l" t="t" r="r" b="b"/>
              <a:pathLst>
                <a:path w="1269" h="0">
                  <a:moveTo>
                    <a:pt x="0" y="0"/>
                  </a:moveTo>
                  <a:lnTo>
                    <a:pt x="787" y="0"/>
                  </a:lnTo>
                </a:path>
              </a:pathLst>
            </a:custGeom>
            <a:ln w="3530">
              <a:solidFill>
                <a:srgbClr val="565659"/>
              </a:solidFill>
            </a:ln>
          </p:spPr>
          <p:txBody>
            <a:bodyPr wrap="square" lIns="0" tIns="0" rIns="0" bIns="0" rtlCol="0"/>
            <a:lstStyle/>
            <a:p/>
          </p:txBody>
        </p:sp>
        <p:sp>
          <p:nvSpPr>
            <p:cNvPr id="828" name="object 828" descr=""/>
            <p:cNvSpPr/>
            <p:nvPr/>
          </p:nvSpPr>
          <p:spPr>
            <a:xfrm>
              <a:off x="1977586" y="8498260"/>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829" name="object 829" descr=""/>
            <p:cNvSpPr/>
            <p:nvPr/>
          </p:nvSpPr>
          <p:spPr>
            <a:xfrm>
              <a:off x="1976285" y="8498260"/>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830" name="object 830" descr=""/>
            <p:cNvSpPr/>
            <p:nvPr/>
          </p:nvSpPr>
          <p:spPr>
            <a:xfrm>
              <a:off x="1978877" y="8498260"/>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831" name="object 831" descr=""/>
            <p:cNvSpPr/>
            <p:nvPr/>
          </p:nvSpPr>
          <p:spPr>
            <a:xfrm>
              <a:off x="1976597" y="849571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832" name="object 832" descr=""/>
            <p:cNvSpPr/>
            <p:nvPr/>
          </p:nvSpPr>
          <p:spPr>
            <a:xfrm>
              <a:off x="1977593" y="8511209"/>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833" name="object 833" descr=""/>
            <p:cNvSpPr/>
            <p:nvPr/>
          </p:nvSpPr>
          <p:spPr>
            <a:xfrm>
              <a:off x="1978883" y="8511209"/>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834" name="object 834" descr=""/>
            <p:cNvSpPr/>
            <p:nvPr/>
          </p:nvSpPr>
          <p:spPr>
            <a:xfrm>
              <a:off x="2026297" y="8515090"/>
              <a:ext cx="0" cy="1905"/>
            </a:xfrm>
            <a:custGeom>
              <a:avLst/>
              <a:gdLst/>
              <a:ahLst/>
              <a:cxnLst/>
              <a:rect l="l" t="t" r="r" b="b"/>
              <a:pathLst>
                <a:path w="0" h="1904">
                  <a:moveTo>
                    <a:pt x="0" y="0"/>
                  </a:moveTo>
                  <a:lnTo>
                    <a:pt x="0" y="1562"/>
                  </a:lnTo>
                </a:path>
              </a:pathLst>
            </a:custGeom>
            <a:ln w="3530">
              <a:solidFill>
                <a:srgbClr val="565659"/>
              </a:solidFill>
            </a:ln>
          </p:spPr>
          <p:txBody>
            <a:bodyPr wrap="square" lIns="0" tIns="0" rIns="0" bIns="0" rtlCol="0"/>
            <a:lstStyle/>
            <a:p/>
          </p:txBody>
        </p:sp>
        <p:sp>
          <p:nvSpPr>
            <p:cNvPr id="835" name="object 835" descr=""/>
            <p:cNvSpPr/>
            <p:nvPr/>
          </p:nvSpPr>
          <p:spPr>
            <a:xfrm>
              <a:off x="2148584" y="8515092"/>
              <a:ext cx="0" cy="1905"/>
            </a:xfrm>
            <a:custGeom>
              <a:avLst/>
              <a:gdLst/>
              <a:ahLst/>
              <a:cxnLst/>
              <a:rect l="l" t="t" r="r" b="b"/>
              <a:pathLst>
                <a:path w="0" h="1904">
                  <a:moveTo>
                    <a:pt x="0" y="1562"/>
                  </a:moveTo>
                  <a:lnTo>
                    <a:pt x="0" y="0"/>
                  </a:lnTo>
                </a:path>
              </a:pathLst>
            </a:custGeom>
            <a:ln w="3530">
              <a:solidFill>
                <a:srgbClr val="565659"/>
              </a:solidFill>
            </a:ln>
          </p:spPr>
          <p:txBody>
            <a:bodyPr wrap="square" lIns="0" tIns="0" rIns="0" bIns="0" rtlCol="0"/>
            <a:lstStyle/>
            <a:p/>
          </p:txBody>
        </p:sp>
        <p:sp>
          <p:nvSpPr>
            <p:cNvPr id="836" name="object 836" descr=""/>
            <p:cNvSpPr/>
            <p:nvPr/>
          </p:nvSpPr>
          <p:spPr>
            <a:xfrm>
              <a:off x="1973432" y="8493070"/>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837" name="object 837" descr=""/>
            <p:cNvSpPr/>
            <p:nvPr/>
          </p:nvSpPr>
          <p:spPr>
            <a:xfrm>
              <a:off x="1973439" y="8523122"/>
              <a:ext cx="635" cy="635"/>
            </a:xfrm>
            <a:custGeom>
              <a:avLst/>
              <a:gdLst/>
              <a:ahLst/>
              <a:cxnLst/>
              <a:rect l="l" t="t" r="r" b="b"/>
              <a:pathLst>
                <a:path w="635" h="634">
                  <a:moveTo>
                    <a:pt x="0" y="266"/>
                  </a:moveTo>
                  <a:lnTo>
                    <a:pt x="266" y="0"/>
                  </a:lnTo>
                </a:path>
              </a:pathLst>
            </a:custGeom>
            <a:ln w="3530">
              <a:solidFill>
                <a:srgbClr val="565659"/>
              </a:solidFill>
            </a:ln>
          </p:spPr>
          <p:txBody>
            <a:bodyPr wrap="square" lIns="0" tIns="0" rIns="0" bIns="0" rtlCol="0"/>
            <a:lstStyle/>
            <a:p/>
          </p:txBody>
        </p:sp>
        <p:sp>
          <p:nvSpPr>
            <p:cNvPr id="838" name="object 838" descr=""/>
            <p:cNvSpPr/>
            <p:nvPr/>
          </p:nvSpPr>
          <p:spPr>
            <a:xfrm>
              <a:off x="1977110" y="8492350"/>
              <a:ext cx="3810" cy="32384"/>
            </a:xfrm>
            <a:custGeom>
              <a:avLst/>
              <a:gdLst/>
              <a:ahLst/>
              <a:cxnLst/>
              <a:rect l="l" t="t" r="r" b="b"/>
              <a:pathLst>
                <a:path w="3810" h="32384">
                  <a:moveTo>
                    <a:pt x="3530" y="30264"/>
                  </a:moveTo>
                  <a:lnTo>
                    <a:pt x="3009" y="29019"/>
                  </a:lnTo>
                  <a:lnTo>
                    <a:pt x="1765" y="28498"/>
                  </a:lnTo>
                  <a:lnTo>
                    <a:pt x="520" y="29019"/>
                  </a:lnTo>
                  <a:lnTo>
                    <a:pt x="0" y="30264"/>
                  </a:lnTo>
                  <a:lnTo>
                    <a:pt x="520" y="31508"/>
                  </a:lnTo>
                  <a:lnTo>
                    <a:pt x="1765" y="32029"/>
                  </a:lnTo>
                  <a:lnTo>
                    <a:pt x="3009" y="31508"/>
                  </a:lnTo>
                  <a:lnTo>
                    <a:pt x="3530" y="30264"/>
                  </a:lnTo>
                  <a:close/>
                </a:path>
                <a:path w="3810" h="32384">
                  <a:moveTo>
                    <a:pt x="3530" y="1765"/>
                  </a:moveTo>
                  <a:lnTo>
                    <a:pt x="3009" y="520"/>
                  </a:lnTo>
                  <a:lnTo>
                    <a:pt x="1765" y="0"/>
                  </a:lnTo>
                  <a:lnTo>
                    <a:pt x="520" y="520"/>
                  </a:lnTo>
                  <a:lnTo>
                    <a:pt x="0" y="1765"/>
                  </a:lnTo>
                  <a:lnTo>
                    <a:pt x="482" y="2933"/>
                  </a:lnTo>
                  <a:lnTo>
                    <a:pt x="0" y="4089"/>
                  </a:lnTo>
                  <a:lnTo>
                    <a:pt x="520" y="5346"/>
                  </a:lnTo>
                  <a:lnTo>
                    <a:pt x="1765" y="5854"/>
                  </a:lnTo>
                  <a:lnTo>
                    <a:pt x="3009" y="5346"/>
                  </a:lnTo>
                  <a:lnTo>
                    <a:pt x="3530" y="4089"/>
                  </a:lnTo>
                  <a:lnTo>
                    <a:pt x="3035" y="2933"/>
                  </a:lnTo>
                  <a:lnTo>
                    <a:pt x="3530" y="1765"/>
                  </a:lnTo>
                  <a:close/>
                </a:path>
              </a:pathLst>
            </a:custGeom>
            <a:solidFill>
              <a:srgbClr val="565659"/>
            </a:solidFill>
          </p:spPr>
          <p:txBody>
            <a:bodyPr wrap="square" lIns="0" tIns="0" rIns="0" bIns="0" rtlCol="0"/>
            <a:lstStyle/>
            <a:p/>
          </p:txBody>
        </p:sp>
        <p:sp>
          <p:nvSpPr>
            <p:cNvPr id="839" name="object 839" descr=""/>
            <p:cNvSpPr/>
            <p:nvPr/>
          </p:nvSpPr>
          <p:spPr>
            <a:xfrm>
              <a:off x="1973699" y="8523127"/>
              <a:ext cx="635" cy="0"/>
            </a:xfrm>
            <a:custGeom>
              <a:avLst/>
              <a:gdLst/>
              <a:ahLst/>
              <a:cxnLst/>
              <a:rect l="l" t="t" r="r" b="b"/>
              <a:pathLst>
                <a:path w="635" h="0">
                  <a:moveTo>
                    <a:pt x="0" y="0"/>
                  </a:moveTo>
                  <a:lnTo>
                    <a:pt x="520" y="0"/>
                  </a:lnTo>
                </a:path>
              </a:pathLst>
            </a:custGeom>
            <a:ln w="3530">
              <a:solidFill>
                <a:srgbClr val="565659"/>
              </a:solidFill>
            </a:ln>
          </p:spPr>
          <p:txBody>
            <a:bodyPr wrap="square" lIns="0" tIns="0" rIns="0" bIns="0" rtlCol="0"/>
            <a:lstStyle/>
            <a:p/>
          </p:txBody>
        </p:sp>
        <p:sp>
          <p:nvSpPr>
            <p:cNvPr id="840" name="object 840" descr=""/>
            <p:cNvSpPr/>
            <p:nvPr/>
          </p:nvSpPr>
          <p:spPr>
            <a:xfrm>
              <a:off x="1973699" y="8493337"/>
              <a:ext cx="635" cy="0"/>
            </a:xfrm>
            <a:custGeom>
              <a:avLst/>
              <a:gdLst/>
              <a:ahLst/>
              <a:cxnLst/>
              <a:rect l="l" t="t" r="r" b="b"/>
              <a:pathLst>
                <a:path w="635" h="0">
                  <a:moveTo>
                    <a:pt x="520" y="0"/>
                  </a:moveTo>
                  <a:lnTo>
                    <a:pt x="0" y="0"/>
                  </a:lnTo>
                </a:path>
              </a:pathLst>
            </a:custGeom>
            <a:ln w="3530">
              <a:solidFill>
                <a:srgbClr val="565659"/>
              </a:solidFill>
            </a:ln>
          </p:spPr>
          <p:txBody>
            <a:bodyPr wrap="square" lIns="0" tIns="0" rIns="0" bIns="0" rtlCol="0"/>
            <a:lstStyle/>
            <a:p/>
          </p:txBody>
        </p:sp>
        <p:sp>
          <p:nvSpPr>
            <p:cNvPr id="841" name="object 841" descr=""/>
            <p:cNvSpPr/>
            <p:nvPr/>
          </p:nvSpPr>
          <p:spPr>
            <a:xfrm>
              <a:off x="1974480" y="8497740"/>
              <a:ext cx="2540" cy="0"/>
            </a:xfrm>
            <a:custGeom>
              <a:avLst/>
              <a:gdLst/>
              <a:ahLst/>
              <a:cxnLst/>
              <a:rect l="l" t="t" r="r" b="b"/>
              <a:pathLst>
                <a:path w="2539" h="0">
                  <a:moveTo>
                    <a:pt x="0" y="0"/>
                  </a:moveTo>
                  <a:lnTo>
                    <a:pt x="2336" y="0"/>
                  </a:lnTo>
                </a:path>
              </a:pathLst>
            </a:custGeom>
            <a:ln w="3530">
              <a:solidFill>
                <a:srgbClr val="565659"/>
              </a:solidFill>
            </a:ln>
          </p:spPr>
          <p:txBody>
            <a:bodyPr wrap="square" lIns="0" tIns="0" rIns="0" bIns="0" rtlCol="0"/>
            <a:lstStyle/>
            <a:p/>
          </p:txBody>
        </p:sp>
        <p:sp>
          <p:nvSpPr>
            <p:cNvPr id="842" name="object 842" descr=""/>
            <p:cNvSpPr/>
            <p:nvPr/>
          </p:nvSpPr>
          <p:spPr>
            <a:xfrm>
              <a:off x="1974475" y="8492816"/>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843" name="object 843" descr=""/>
            <p:cNvSpPr/>
            <p:nvPr/>
          </p:nvSpPr>
          <p:spPr>
            <a:xfrm>
              <a:off x="1974480" y="8523649"/>
              <a:ext cx="2540" cy="0"/>
            </a:xfrm>
            <a:custGeom>
              <a:avLst/>
              <a:gdLst/>
              <a:ahLst/>
              <a:cxnLst/>
              <a:rect l="l" t="t" r="r" b="b"/>
              <a:pathLst>
                <a:path w="2539" h="0">
                  <a:moveTo>
                    <a:pt x="0" y="0"/>
                  </a:moveTo>
                  <a:lnTo>
                    <a:pt x="2336" y="0"/>
                  </a:lnTo>
                </a:path>
              </a:pathLst>
            </a:custGeom>
            <a:ln w="3530">
              <a:solidFill>
                <a:srgbClr val="565659"/>
              </a:solidFill>
            </a:ln>
          </p:spPr>
          <p:txBody>
            <a:bodyPr wrap="square" lIns="0" tIns="0" rIns="0" bIns="0" rtlCol="0"/>
            <a:lstStyle/>
            <a:p/>
          </p:txBody>
        </p:sp>
        <p:sp>
          <p:nvSpPr>
            <p:cNvPr id="844" name="object 844" descr=""/>
            <p:cNvSpPr/>
            <p:nvPr/>
          </p:nvSpPr>
          <p:spPr>
            <a:xfrm>
              <a:off x="1974475" y="8518986"/>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845" name="object 845" descr=""/>
            <p:cNvSpPr/>
            <p:nvPr/>
          </p:nvSpPr>
          <p:spPr>
            <a:xfrm>
              <a:off x="1969816" y="8500841"/>
              <a:ext cx="1270" cy="0"/>
            </a:xfrm>
            <a:custGeom>
              <a:avLst/>
              <a:gdLst/>
              <a:ahLst/>
              <a:cxnLst/>
              <a:rect l="l" t="t" r="r" b="b"/>
              <a:pathLst>
                <a:path w="1269" h="0">
                  <a:moveTo>
                    <a:pt x="1041" y="0"/>
                  </a:moveTo>
                  <a:lnTo>
                    <a:pt x="0" y="0"/>
                  </a:lnTo>
                </a:path>
              </a:pathLst>
            </a:custGeom>
            <a:ln w="3530">
              <a:solidFill>
                <a:srgbClr val="565659"/>
              </a:solidFill>
            </a:ln>
          </p:spPr>
          <p:txBody>
            <a:bodyPr wrap="square" lIns="0" tIns="0" rIns="0" bIns="0" rtlCol="0"/>
            <a:lstStyle/>
            <a:p/>
          </p:txBody>
        </p:sp>
        <p:sp>
          <p:nvSpPr>
            <p:cNvPr id="846" name="object 846" descr=""/>
            <p:cNvSpPr/>
            <p:nvPr/>
          </p:nvSpPr>
          <p:spPr>
            <a:xfrm>
              <a:off x="1969816" y="8507848"/>
              <a:ext cx="1270" cy="0"/>
            </a:xfrm>
            <a:custGeom>
              <a:avLst/>
              <a:gdLst/>
              <a:ahLst/>
              <a:cxnLst/>
              <a:rect l="l" t="t" r="r" b="b"/>
              <a:pathLst>
                <a:path w="1269" h="0">
                  <a:moveTo>
                    <a:pt x="0" y="0"/>
                  </a:moveTo>
                  <a:lnTo>
                    <a:pt x="1041" y="0"/>
                  </a:lnTo>
                </a:path>
              </a:pathLst>
            </a:custGeom>
            <a:ln w="3530">
              <a:solidFill>
                <a:srgbClr val="565659"/>
              </a:solidFill>
            </a:ln>
          </p:spPr>
          <p:txBody>
            <a:bodyPr wrap="square" lIns="0" tIns="0" rIns="0" bIns="0" rtlCol="0"/>
            <a:lstStyle/>
            <a:p/>
          </p:txBody>
        </p:sp>
        <p:sp>
          <p:nvSpPr>
            <p:cNvPr id="847" name="object 847" descr=""/>
            <p:cNvSpPr/>
            <p:nvPr/>
          </p:nvSpPr>
          <p:spPr>
            <a:xfrm>
              <a:off x="1979665" y="8495929"/>
              <a:ext cx="1270" cy="0"/>
            </a:xfrm>
            <a:custGeom>
              <a:avLst/>
              <a:gdLst/>
              <a:ahLst/>
              <a:cxnLst/>
              <a:rect l="l" t="t" r="r" b="b"/>
              <a:pathLst>
                <a:path w="1269" h="0">
                  <a:moveTo>
                    <a:pt x="1028" y="0"/>
                  </a:moveTo>
                  <a:lnTo>
                    <a:pt x="0" y="0"/>
                  </a:lnTo>
                </a:path>
              </a:pathLst>
            </a:custGeom>
            <a:ln w="3530">
              <a:solidFill>
                <a:srgbClr val="565659"/>
              </a:solidFill>
            </a:ln>
          </p:spPr>
          <p:txBody>
            <a:bodyPr wrap="square" lIns="0" tIns="0" rIns="0" bIns="0" rtlCol="0"/>
            <a:lstStyle/>
            <a:p/>
          </p:txBody>
        </p:sp>
        <p:sp>
          <p:nvSpPr>
            <p:cNvPr id="848" name="object 848" descr=""/>
            <p:cNvSpPr/>
            <p:nvPr/>
          </p:nvSpPr>
          <p:spPr>
            <a:xfrm>
              <a:off x="1979664" y="8512759"/>
              <a:ext cx="1270" cy="0"/>
            </a:xfrm>
            <a:custGeom>
              <a:avLst/>
              <a:gdLst/>
              <a:ahLst/>
              <a:cxnLst/>
              <a:rect l="l" t="t" r="r" b="b"/>
              <a:pathLst>
                <a:path w="1269" h="0">
                  <a:moveTo>
                    <a:pt x="0" y="0"/>
                  </a:moveTo>
                  <a:lnTo>
                    <a:pt x="1028" y="0"/>
                  </a:lnTo>
                </a:path>
              </a:pathLst>
            </a:custGeom>
            <a:ln w="3530">
              <a:solidFill>
                <a:srgbClr val="565659"/>
              </a:solidFill>
            </a:ln>
          </p:spPr>
          <p:txBody>
            <a:bodyPr wrap="square" lIns="0" tIns="0" rIns="0" bIns="0" rtlCol="0"/>
            <a:lstStyle/>
            <a:p/>
          </p:txBody>
        </p:sp>
        <p:sp>
          <p:nvSpPr>
            <p:cNvPr id="849" name="object 849" descr=""/>
            <p:cNvSpPr/>
            <p:nvPr/>
          </p:nvSpPr>
          <p:spPr>
            <a:xfrm>
              <a:off x="1980186" y="8516133"/>
              <a:ext cx="635" cy="0"/>
            </a:xfrm>
            <a:custGeom>
              <a:avLst/>
              <a:gdLst/>
              <a:ahLst/>
              <a:cxnLst/>
              <a:rect l="l" t="t" r="r" b="b"/>
              <a:pathLst>
                <a:path w="635" h="0">
                  <a:moveTo>
                    <a:pt x="507" y="0"/>
                  </a:moveTo>
                  <a:lnTo>
                    <a:pt x="0" y="0"/>
                  </a:lnTo>
                </a:path>
              </a:pathLst>
            </a:custGeom>
            <a:ln w="3530">
              <a:solidFill>
                <a:srgbClr val="565659"/>
              </a:solidFill>
            </a:ln>
          </p:spPr>
          <p:txBody>
            <a:bodyPr wrap="square" lIns="0" tIns="0" rIns="0" bIns="0" rtlCol="0"/>
            <a:lstStyle/>
            <a:p/>
          </p:txBody>
        </p:sp>
        <p:sp>
          <p:nvSpPr>
            <p:cNvPr id="850" name="object 850" descr=""/>
            <p:cNvSpPr/>
            <p:nvPr/>
          </p:nvSpPr>
          <p:spPr>
            <a:xfrm>
              <a:off x="1969816" y="8503954"/>
              <a:ext cx="1270" cy="0"/>
            </a:xfrm>
            <a:custGeom>
              <a:avLst/>
              <a:gdLst/>
              <a:ahLst/>
              <a:cxnLst/>
              <a:rect l="l" t="t" r="r" b="b"/>
              <a:pathLst>
                <a:path w="1269" h="0">
                  <a:moveTo>
                    <a:pt x="0" y="0"/>
                  </a:moveTo>
                  <a:lnTo>
                    <a:pt x="1041" y="0"/>
                  </a:lnTo>
                </a:path>
              </a:pathLst>
            </a:custGeom>
            <a:ln w="3530">
              <a:solidFill>
                <a:srgbClr val="565659"/>
              </a:solidFill>
            </a:ln>
          </p:spPr>
          <p:txBody>
            <a:bodyPr wrap="square" lIns="0" tIns="0" rIns="0" bIns="0" rtlCol="0"/>
            <a:lstStyle/>
            <a:p/>
          </p:txBody>
        </p:sp>
        <p:sp>
          <p:nvSpPr>
            <p:cNvPr id="851" name="object 851" descr=""/>
            <p:cNvSpPr/>
            <p:nvPr/>
          </p:nvSpPr>
          <p:spPr>
            <a:xfrm>
              <a:off x="1969816" y="8504735"/>
              <a:ext cx="1270" cy="0"/>
            </a:xfrm>
            <a:custGeom>
              <a:avLst/>
              <a:gdLst/>
              <a:ahLst/>
              <a:cxnLst/>
              <a:rect l="l" t="t" r="r" b="b"/>
              <a:pathLst>
                <a:path w="1269" h="0">
                  <a:moveTo>
                    <a:pt x="1041" y="0"/>
                  </a:moveTo>
                  <a:lnTo>
                    <a:pt x="0" y="0"/>
                  </a:lnTo>
                </a:path>
              </a:pathLst>
            </a:custGeom>
            <a:ln w="3530">
              <a:solidFill>
                <a:srgbClr val="565659"/>
              </a:solidFill>
            </a:ln>
          </p:spPr>
          <p:txBody>
            <a:bodyPr wrap="square" lIns="0" tIns="0" rIns="0" bIns="0" rtlCol="0"/>
            <a:lstStyle/>
            <a:p/>
          </p:txBody>
        </p:sp>
        <p:sp>
          <p:nvSpPr>
            <p:cNvPr id="852" name="object 852" descr=""/>
            <p:cNvSpPr/>
            <p:nvPr/>
          </p:nvSpPr>
          <p:spPr>
            <a:xfrm>
              <a:off x="1980185" y="8522086"/>
              <a:ext cx="635" cy="0"/>
            </a:xfrm>
            <a:custGeom>
              <a:avLst/>
              <a:gdLst/>
              <a:ahLst/>
              <a:cxnLst/>
              <a:rect l="l" t="t" r="r" b="b"/>
              <a:pathLst>
                <a:path w="635" h="0">
                  <a:moveTo>
                    <a:pt x="0" y="0"/>
                  </a:moveTo>
                  <a:lnTo>
                    <a:pt x="508" y="0"/>
                  </a:lnTo>
                </a:path>
              </a:pathLst>
            </a:custGeom>
            <a:ln w="3530">
              <a:solidFill>
                <a:srgbClr val="565659"/>
              </a:solidFill>
            </a:ln>
          </p:spPr>
          <p:txBody>
            <a:bodyPr wrap="square" lIns="0" tIns="0" rIns="0" bIns="0" rtlCol="0"/>
            <a:lstStyle/>
            <a:p/>
          </p:txBody>
        </p:sp>
        <p:sp>
          <p:nvSpPr>
            <p:cNvPr id="853" name="object 853" descr=""/>
            <p:cNvSpPr/>
            <p:nvPr/>
          </p:nvSpPr>
          <p:spPr>
            <a:xfrm>
              <a:off x="1971107" y="8510179"/>
              <a:ext cx="5715" cy="635"/>
            </a:xfrm>
            <a:custGeom>
              <a:avLst/>
              <a:gdLst/>
              <a:ahLst/>
              <a:cxnLst/>
              <a:rect l="l" t="t" r="r" b="b"/>
              <a:pathLst>
                <a:path w="5714" h="634">
                  <a:moveTo>
                    <a:pt x="0" y="0"/>
                  </a:moveTo>
                  <a:lnTo>
                    <a:pt x="4927" y="0"/>
                  </a:lnTo>
                  <a:lnTo>
                    <a:pt x="5181" y="254"/>
                  </a:lnTo>
                </a:path>
              </a:pathLst>
            </a:custGeom>
            <a:ln w="3530">
              <a:solidFill>
                <a:srgbClr val="565659"/>
              </a:solidFill>
            </a:ln>
          </p:spPr>
          <p:txBody>
            <a:bodyPr wrap="square" lIns="0" tIns="0" rIns="0" bIns="0" rtlCol="0"/>
            <a:lstStyle/>
            <a:p/>
          </p:txBody>
        </p:sp>
        <p:sp>
          <p:nvSpPr>
            <p:cNvPr id="854" name="object 854" descr=""/>
            <p:cNvSpPr/>
            <p:nvPr/>
          </p:nvSpPr>
          <p:spPr>
            <a:xfrm>
              <a:off x="1971109" y="8498260"/>
              <a:ext cx="5715" cy="635"/>
            </a:xfrm>
            <a:custGeom>
              <a:avLst/>
              <a:gdLst/>
              <a:ahLst/>
              <a:cxnLst/>
              <a:rect l="l" t="t" r="r" b="b"/>
              <a:pathLst>
                <a:path w="5714" h="634">
                  <a:moveTo>
                    <a:pt x="5181" y="0"/>
                  </a:moveTo>
                  <a:lnTo>
                    <a:pt x="4914" y="254"/>
                  </a:lnTo>
                  <a:lnTo>
                    <a:pt x="0" y="254"/>
                  </a:lnTo>
                </a:path>
              </a:pathLst>
            </a:custGeom>
            <a:ln w="3530">
              <a:solidFill>
                <a:srgbClr val="565659"/>
              </a:solidFill>
            </a:ln>
          </p:spPr>
          <p:txBody>
            <a:bodyPr wrap="square" lIns="0" tIns="0" rIns="0" bIns="0" rtlCol="0"/>
            <a:lstStyle/>
            <a:p/>
          </p:txBody>
        </p:sp>
        <p:sp>
          <p:nvSpPr>
            <p:cNvPr id="855" name="object 855" descr=""/>
            <p:cNvSpPr/>
            <p:nvPr/>
          </p:nvSpPr>
          <p:spPr>
            <a:xfrm>
              <a:off x="1978362" y="8528833"/>
              <a:ext cx="2540" cy="0"/>
            </a:xfrm>
            <a:custGeom>
              <a:avLst/>
              <a:gdLst/>
              <a:ahLst/>
              <a:cxnLst/>
              <a:rect l="l" t="t" r="r" b="b"/>
              <a:pathLst>
                <a:path w="2539" h="0">
                  <a:moveTo>
                    <a:pt x="0" y="0"/>
                  </a:moveTo>
                  <a:lnTo>
                    <a:pt x="2336" y="0"/>
                  </a:lnTo>
                </a:path>
              </a:pathLst>
            </a:custGeom>
            <a:ln w="3530">
              <a:solidFill>
                <a:srgbClr val="565659"/>
              </a:solidFill>
            </a:ln>
          </p:spPr>
          <p:txBody>
            <a:bodyPr wrap="square" lIns="0" tIns="0" rIns="0" bIns="0" rtlCol="0"/>
            <a:lstStyle/>
            <a:p/>
          </p:txBody>
        </p:sp>
        <p:sp>
          <p:nvSpPr>
            <p:cNvPr id="856" name="object 856" descr=""/>
            <p:cNvSpPr/>
            <p:nvPr/>
          </p:nvSpPr>
          <p:spPr>
            <a:xfrm>
              <a:off x="1978357" y="8524170"/>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857" name="object 857" descr=""/>
            <p:cNvSpPr/>
            <p:nvPr/>
          </p:nvSpPr>
          <p:spPr>
            <a:xfrm>
              <a:off x="1978362" y="8493859"/>
              <a:ext cx="2540" cy="0"/>
            </a:xfrm>
            <a:custGeom>
              <a:avLst/>
              <a:gdLst/>
              <a:ahLst/>
              <a:cxnLst/>
              <a:rect l="l" t="t" r="r" b="b"/>
              <a:pathLst>
                <a:path w="2539" h="0">
                  <a:moveTo>
                    <a:pt x="0" y="0"/>
                  </a:moveTo>
                  <a:lnTo>
                    <a:pt x="2336" y="0"/>
                  </a:lnTo>
                </a:path>
              </a:pathLst>
            </a:custGeom>
            <a:ln w="3530">
              <a:solidFill>
                <a:srgbClr val="565659"/>
              </a:solidFill>
            </a:ln>
          </p:spPr>
          <p:txBody>
            <a:bodyPr wrap="square" lIns="0" tIns="0" rIns="0" bIns="0" rtlCol="0"/>
            <a:lstStyle/>
            <a:p/>
          </p:txBody>
        </p:sp>
        <p:sp>
          <p:nvSpPr>
            <p:cNvPr id="858" name="object 858" descr=""/>
            <p:cNvSpPr/>
            <p:nvPr/>
          </p:nvSpPr>
          <p:spPr>
            <a:xfrm>
              <a:off x="1978357" y="8488935"/>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859" name="object 859" descr=""/>
            <p:cNvSpPr/>
            <p:nvPr/>
          </p:nvSpPr>
          <p:spPr>
            <a:xfrm>
              <a:off x="2148064" y="8476749"/>
              <a:ext cx="0" cy="1270"/>
            </a:xfrm>
            <a:custGeom>
              <a:avLst/>
              <a:gdLst/>
              <a:ahLst/>
              <a:cxnLst/>
              <a:rect l="l" t="t" r="r" b="b"/>
              <a:pathLst>
                <a:path w="0" h="1270">
                  <a:moveTo>
                    <a:pt x="0" y="774"/>
                  </a:moveTo>
                  <a:lnTo>
                    <a:pt x="0" y="0"/>
                  </a:lnTo>
                </a:path>
              </a:pathLst>
            </a:custGeom>
            <a:ln w="3530">
              <a:solidFill>
                <a:srgbClr val="565659"/>
              </a:solidFill>
            </a:ln>
          </p:spPr>
          <p:txBody>
            <a:bodyPr wrap="square" lIns="0" tIns="0" rIns="0" bIns="0" rtlCol="0"/>
            <a:lstStyle/>
            <a:p/>
          </p:txBody>
        </p:sp>
        <p:sp>
          <p:nvSpPr>
            <p:cNvPr id="860" name="object 860" descr=""/>
            <p:cNvSpPr/>
            <p:nvPr/>
          </p:nvSpPr>
          <p:spPr>
            <a:xfrm>
              <a:off x="2026557" y="8476756"/>
              <a:ext cx="0" cy="1270"/>
            </a:xfrm>
            <a:custGeom>
              <a:avLst/>
              <a:gdLst/>
              <a:ahLst/>
              <a:cxnLst/>
              <a:rect l="l" t="t" r="r" b="b"/>
              <a:pathLst>
                <a:path w="0" h="1270">
                  <a:moveTo>
                    <a:pt x="0" y="0"/>
                  </a:moveTo>
                  <a:lnTo>
                    <a:pt x="0" y="774"/>
                  </a:lnTo>
                </a:path>
              </a:pathLst>
            </a:custGeom>
            <a:ln w="3530">
              <a:solidFill>
                <a:srgbClr val="565659"/>
              </a:solidFill>
            </a:ln>
          </p:spPr>
          <p:txBody>
            <a:bodyPr wrap="square" lIns="0" tIns="0" rIns="0" bIns="0" rtlCol="0"/>
            <a:lstStyle/>
            <a:p/>
          </p:txBody>
        </p:sp>
        <p:sp>
          <p:nvSpPr>
            <p:cNvPr id="861" name="object 861" descr=""/>
            <p:cNvSpPr/>
            <p:nvPr/>
          </p:nvSpPr>
          <p:spPr>
            <a:xfrm>
              <a:off x="2002720" y="8477524"/>
              <a:ext cx="635" cy="635"/>
            </a:xfrm>
            <a:custGeom>
              <a:avLst/>
              <a:gdLst/>
              <a:ahLst/>
              <a:cxnLst/>
              <a:rect l="l" t="t" r="r" b="b"/>
              <a:pathLst>
                <a:path w="635" h="634">
                  <a:moveTo>
                    <a:pt x="520" y="0"/>
                  </a:moveTo>
                  <a:lnTo>
                    <a:pt x="0" y="520"/>
                  </a:lnTo>
                </a:path>
              </a:pathLst>
            </a:custGeom>
            <a:ln w="3530">
              <a:solidFill>
                <a:srgbClr val="565659"/>
              </a:solidFill>
            </a:ln>
          </p:spPr>
          <p:txBody>
            <a:bodyPr wrap="square" lIns="0" tIns="0" rIns="0" bIns="0" rtlCol="0"/>
            <a:lstStyle/>
            <a:p/>
          </p:txBody>
        </p:sp>
        <p:sp>
          <p:nvSpPr>
            <p:cNvPr id="862" name="object 862" descr=""/>
            <p:cNvSpPr/>
            <p:nvPr/>
          </p:nvSpPr>
          <p:spPr>
            <a:xfrm>
              <a:off x="2171379" y="8477524"/>
              <a:ext cx="635" cy="635"/>
            </a:xfrm>
            <a:custGeom>
              <a:avLst/>
              <a:gdLst/>
              <a:ahLst/>
              <a:cxnLst/>
              <a:rect l="l" t="t" r="r" b="b"/>
              <a:pathLst>
                <a:path w="635" h="634">
                  <a:moveTo>
                    <a:pt x="520" y="520"/>
                  </a:moveTo>
                  <a:lnTo>
                    <a:pt x="0" y="0"/>
                  </a:lnTo>
                </a:path>
              </a:pathLst>
            </a:custGeom>
            <a:ln w="3530">
              <a:solidFill>
                <a:srgbClr val="565659"/>
              </a:solidFill>
            </a:ln>
          </p:spPr>
          <p:txBody>
            <a:bodyPr wrap="square" lIns="0" tIns="0" rIns="0" bIns="0" rtlCol="0"/>
            <a:lstStyle/>
            <a:p/>
          </p:txBody>
        </p:sp>
        <p:sp>
          <p:nvSpPr>
            <p:cNvPr id="863" name="object 863" descr=""/>
            <p:cNvSpPr/>
            <p:nvPr/>
          </p:nvSpPr>
          <p:spPr>
            <a:xfrm>
              <a:off x="2188482" y="8515085"/>
              <a:ext cx="0" cy="14604"/>
            </a:xfrm>
            <a:custGeom>
              <a:avLst/>
              <a:gdLst/>
              <a:ahLst/>
              <a:cxnLst/>
              <a:rect l="l" t="t" r="r" b="b"/>
              <a:pathLst>
                <a:path w="0" h="14604">
                  <a:moveTo>
                    <a:pt x="0" y="14516"/>
                  </a:moveTo>
                  <a:lnTo>
                    <a:pt x="0" y="0"/>
                  </a:lnTo>
                </a:path>
              </a:pathLst>
            </a:custGeom>
            <a:ln w="3530">
              <a:solidFill>
                <a:srgbClr val="565659"/>
              </a:solidFill>
            </a:ln>
          </p:spPr>
          <p:txBody>
            <a:bodyPr wrap="square" lIns="0" tIns="0" rIns="0" bIns="0" rtlCol="0"/>
            <a:lstStyle/>
            <a:p/>
          </p:txBody>
        </p:sp>
        <p:sp>
          <p:nvSpPr>
            <p:cNvPr id="864" name="object 864" descr=""/>
            <p:cNvSpPr/>
            <p:nvPr/>
          </p:nvSpPr>
          <p:spPr>
            <a:xfrm>
              <a:off x="2040027" y="7062689"/>
              <a:ext cx="1905" cy="0"/>
            </a:xfrm>
            <a:custGeom>
              <a:avLst/>
              <a:gdLst/>
              <a:ahLst/>
              <a:cxnLst/>
              <a:rect l="l" t="t" r="r" b="b"/>
              <a:pathLst>
                <a:path w="1905" h="0">
                  <a:moveTo>
                    <a:pt x="1549" y="0"/>
                  </a:moveTo>
                  <a:lnTo>
                    <a:pt x="0" y="0"/>
                  </a:lnTo>
                </a:path>
              </a:pathLst>
            </a:custGeom>
            <a:ln w="3530">
              <a:solidFill>
                <a:srgbClr val="565659"/>
              </a:solidFill>
            </a:ln>
          </p:spPr>
          <p:txBody>
            <a:bodyPr wrap="square" lIns="0" tIns="0" rIns="0" bIns="0" rtlCol="0"/>
            <a:lstStyle/>
            <a:p/>
          </p:txBody>
        </p:sp>
        <p:sp>
          <p:nvSpPr>
            <p:cNvPr id="865" name="object 865" descr=""/>
            <p:cNvSpPr/>
            <p:nvPr/>
          </p:nvSpPr>
          <p:spPr>
            <a:xfrm>
              <a:off x="2040026" y="7070714"/>
              <a:ext cx="1905" cy="0"/>
            </a:xfrm>
            <a:custGeom>
              <a:avLst/>
              <a:gdLst/>
              <a:ahLst/>
              <a:cxnLst/>
              <a:rect l="l" t="t" r="r" b="b"/>
              <a:pathLst>
                <a:path w="1905" h="0">
                  <a:moveTo>
                    <a:pt x="0" y="0"/>
                  </a:moveTo>
                  <a:lnTo>
                    <a:pt x="1549" y="0"/>
                  </a:lnTo>
                </a:path>
              </a:pathLst>
            </a:custGeom>
            <a:ln w="3530">
              <a:solidFill>
                <a:srgbClr val="565659"/>
              </a:solidFill>
            </a:ln>
          </p:spPr>
          <p:txBody>
            <a:bodyPr wrap="square" lIns="0" tIns="0" rIns="0" bIns="0" rtlCol="0"/>
            <a:lstStyle/>
            <a:p/>
          </p:txBody>
        </p:sp>
        <p:sp>
          <p:nvSpPr>
            <p:cNvPr id="866" name="object 866" descr=""/>
            <p:cNvSpPr/>
            <p:nvPr/>
          </p:nvSpPr>
          <p:spPr>
            <a:xfrm>
              <a:off x="2040851" y="7059383"/>
              <a:ext cx="5080" cy="15240"/>
            </a:xfrm>
            <a:custGeom>
              <a:avLst/>
              <a:gdLst/>
              <a:ahLst/>
              <a:cxnLst/>
              <a:rect l="l" t="t" r="r" b="b"/>
              <a:pathLst>
                <a:path w="5080" h="15240">
                  <a:moveTo>
                    <a:pt x="4572" y="13157"/>
                  </a:moveTo>
                  <a:lnTo>
                    <a:pt x="4051" y="11912"/>
                  </a:lnTo>
                  <a:lnTo>
                    <a:pt x="3048" y="11506"/>
                  </a:lnTo>
                  <a:lnTo>
                    <a:pt x="1765" y="10871"/>
                  </a:lnTo>
                  <a:lnTo>
                    <a:pt x="508" y="11391"/>
                  </a:lnTo>
                  <a:lnTo>
                    <a:pt x="0" y="12636"/>
                  </a:lnTo>
                  <a:lnTo>
                    <a:pt x="508" y="13881"/>
                  </a:lnTo>
                  <a:lnTo>
                    <a:pt x="1498" y="14300"/>
                  </a:lnTo>
                  <a:lnTo>
                    <a:pt x="2806" y="14922"/>
                  </a:lnTo>
                  <a:lnTo>
                    <a:pt x="4051" y="14401"/>
                  </a:lnTo>
                  <a:lnTo>
                    <a:pt x="4572" y="13157"/>
                  </a:lnTo>
                  <a:close/>
                </a:path>
                <a:path w="5080" h="15240">
                  <a:moveTo>
                    <a:pt x="4572" y="1765"/>
                  </a:moveTo>
                  <a:lnTo>
                    <a:pt x="4051" y="520"/>
                  </a:lnTo>
                  <a:lnTo>
                    <a:pt x="2806" y="0"/>
                  </a:lnTo>
                  <a:lnTo>
                    <a:pt x="1549" y="520"/>
                  </a:lnTo>
                  <a:lnTo>
                    <a:pt x="508" y="1028"/>
                  </a:lnTo>
                  <a:lnTo>
                    <a:pt x="0" y="2273"/>
                  </a:lnTo>
                  <a:lnTo>
                    <a:pt x="508" y="3517"/>
                  </a:lnTo>
                  <a:lnTo>
                    <a:pt x="1765" y="4038"/>
                  </a:lnTo>
                  <a:lnTo>
                    <a:pt x="3009" y="3517"/>
                  </a:lnTo>
                  <a:lnTo>
                    <a:pt x="4051" y="3009"/>
                  </a:lnTo>
                  <a:lnTo>
                    <a:pt x="4572" y="1765"/>
                  </a:lnTo>
                  <a:close/>
                </a:path>
              </a:pathLst>
            </a:custGeom>
            <a:solidFill>
              <a:srgbClr val="565659"/>
            </a:solidFill>
          </p:spPr>
          <p:txBody>
            <a:bodyPr wrap="square" lIns="0" tIns="0" rIns="0" bIns="0" rtlCol="0"/>
            <a:lstStyle/>
            <a:p/>
          </p:txBody>
        </p:sp>
        <p:sp>
          <p:nvSpPr>
            <p:cNvPr id="867" name="object 867" descr=""/>
            <p:cNvSpPr/>
            <p:nvPr/>
          </p:nvSpPr>
          <p:spPr>
            <a:xfrm>
              <a:off x="2042097" y="7060879"/>
              <a:ext cx="635" cy="0"/>
            </a:xfrm>
            <a:custGeom>
              <a:avLst/>
              <a:gdLst/>
              <a:ahLst/>
              <a:cxnLst/>
              <a:rect l="l" t="t" r="r" b="b"/>
              <a:pathLst>
                <a:path w="635" h="0">
                  <a:moveTo>
                    <a:pt x="520" y="0"/>
                  </a:moveTo>
                  <a:lnTo>
                    <a:pt x="0" y="0"/>
                  </a:lnTo>
                </a:path>
              </a:pathLst>
            </a:custGeom>
            <a:ln w="3530">
              <a:solidFill>
                <a:srgbClr val="565659"/>
              </a:solidFill>
            </a:ln>
          </p:spPr>
          <p:txBody>
            <a:bodyPr wrap="square" lIns="0" tIns="0" rIns="0" bIns="0" rtlCol="0"/>
            <a:lstStyle/>
            <a:p/>
          </p:txBody>
        </p:sp>
        <p:sp>
          <p:nvSpPr>
            <p:cNvPr id="868" name="object 868" descr=""/>
            <p:cNvSpPr/>
            <p:nvPr/>
          </p:nvSpPr>
          <p:spPr>
            <a:xfrm>
              <a:off x="2042097" y="7072797"/>
              <a:ext cx="635" cy="0"/>
            </a:xfrm>
            <a:custGeom>
              <a:avLst/>
              <a:gdLst/>
              <a:ahLst/>
              <a:cxnLst/>
              <a:rect l="l" t="t" r="r" b="b"/>
              <a:pathLst>
                <a:path w="635" h="0">
                  <a:moveTo>
                    <a:pt x="0" y="0"/>
                  </a:moveTo>
                  <a:lnTo>
                    <a:pt x="520" y="0"/>
                  </a:lnTo>
                </a:path>
              </a:pathLst>
            </a:custGeom>
            <a:ln w="3530">
              <a:solidFill>
                <a:srgbClr val="565659"/>
              </a:solidFill>
            </a:ln>
          </p:spPr>
          <p:txBody>
            <a:bodyPr wrap="square" lIns="0" tIns="0" rIns="0" bIns="0" rtlCol="0"/>
            <a:lstStyle/>
            <a:p/>
          </p:txBody>
        </p:sp>
        <p:sp>
          <p:nvSpPr>
            <p:cNvPr id="869" name="object 869" descr=""/>
            <p:cNvSpPr/>
            <p:nvPr/>
          </p:nvSpPr>
          <p:spPr>
            <a:xfrm>
              <a:off x="2059981" y="7044557"/>
              <a:ext cx="0" cy="5715"/>
            </a:xfrm>
            <a:custGeom>
              <a:avLst/>
              <a:gdLst/>
              <a:ahLst/>
              <a:cxnLst/>
              <a:rect l="l" t="t" r="r" b="b"/>
              <a:pathLst>
                <a:path w="0" h="5715">
                  <a:moveTo>
                    <a:pt x="0" y="0"/>
                  </a:moveTo>
                  <a:lnTo>
                    <a:pt x="0" y="5168"/>
                  </a:lnTo>
                </a:path>
              </a:pathLst>
            </a:custGeom>
            <a:ln w="3530">
              <a:solidFill>
                <a:srgbClr val="565659"/>
              </a:solidFill>
            </a:ln>
          </p:spPr>
          <p:txBody>
            <a:bodyPr wrap="square" lIns="0" tIns="0" rIns="0" bIns="0" rtlCol="0"/>
            <a:lstStyle/>
            <a:p/>
          </p:txBody>
        </p:sp>
        <p:sp>
          <p:nvSpPr>
            <p:cNvPr id="870" name="object 870" descr=""/>
            <p:cNvSpPr/>
            <p:nvPr/>
          </p:nvSpPr>
          <p:spPr>
            <a:xfrm>
              <a:off x="2114638" y="7044560"/>
              <a:ext cx="0" cy="5715"/>
            </a:xfrm>
            <a:custGeom>
              <a:avLst/>
              <a:gdLst/>
              <a:ahLst/>
              <a:cxnLst/>
              <a:rect l="l" t="t" r="r" b="b"/>
              <a:pathLst>
                <a:path w="0" h="5715">
                  <a:moveTo>
                    <a:pt x="0" y="5168"/>
                  </a:moveTo>
                  <a:lnTo>
                    <a:pt x="0" y="0"/>
                  </a:lnTo>
                </a:path>
              </a:pathLst>
            </a:custGeom>
            <a:ln w="3530">
              <a:solidFill>
                <a:srgbClr val="565659"/>
              </a:solidFill>
            </a:ln>
          </p:spPr>
          <p:txBody>
            <a:bodyPr wrap="square" lIns="0" tIns="0" rIns="0" bIns="0" rtlCol="0"/>
            <a:lstStyle/>
            <a:p/>
          </p:txBody>
        </p:sp>
        <p:sp>
          <p:nvSpPr>
            <p:cNvPr id="871" name="object 871" descr=""/>
            <p:cNvSpPr/>
            <p:nvPr/>
          </p:nvSpPr>
          <p:spPr>
            <a:xfrm>
              <a:off x="2059983" y="7044297"/>
              <a:ext cx="635" cy="635"/>
            </a:xfrm>
            <a:custGeom>
              <a:avLst/>
              <a:gdLst/>
              <a:ahLst/>
              <a:cxnLst/>
              <a:rect l="l" t="t" r="r" b="b"/>
              <a:pathLst>
                <a:path w="635" h="634">
                  <a:moveTo>
                    <a:pt x="507" y="0"/>
                  </a:moveTo>
                  <a:lnTo>
                    <a:pt x="0" y="266"/>
                  </a:lnTo>
                </a:path>
              </a:pathLst>
            </a:custGeom>
            <a:ln w="3530">
              <a:solidFill>
                <a:srgbClr val="565659"/>
              </a:solidFill>
            </a:ln>
          </p:spPr>
          <p:txBody>
            <a:bodyPr wrap="square" lIns="0" tIns="0" rIns="0" bIns="0" rtlCol="0"/>
            <a:lstStyle/>
            <a:p/>
          </p:txBody>
        </p:sp>
        <p:sp>
          <p:nvSpPr>
            <p:cNvPr id="872" name="object 872" descr=""/>
            <p:cNvSpPr/>
            <p:nvPr/>
          </p:nvSpPr>
          <p:spPr>
            <a:xfrm>
              <a:off x="2114372" y="7044291"/>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873" name="object 873" descr=""/>
            <p:cNvSpPr/>
            <p:nvPr/>
          </p:nvSpPr>
          <p:spPr>
            <a:xfrm>
              <a:off x="2122154" y="7085746"/>
              <a:ext cx="0" cy="1270"/>
            </a:xfrm>
            <a:custGeom>
              <a:avLst/>
              <a:gdLst/>
              <a:ahLst/>
              <a:cxnLst/>
              <a:rect l="l" t="t" r="r" b="b"/>
              <a:pathLst>
                <a:path w="0" h="1270">
                  <a:moveTo>
                    <a:pt x="0" y="1041"/>
                  </a:moveTo>
                  <a:lnTo>
                    <a:pt x="0" y="0"/>
                  </a:lnTo>
                </a:path>
              </a:pathLst>
            </a:custGeom>
            <a:ln w="3530">
              <a:solidFill>
                <a:srgbClr val="565659"/>
              </a:solidFill>
            </a:ln>
          </p:spPr>
          <p:txBody>
            <a:bodyPr wrap="square" lIns="0" tIns="0" rIns="0" bIns="0" rtlCol="0"/>
            <a:lstStyle/>
            <a:p/>
          </p:txBody>
        </p:sp>
        <p:sp>
          <p:nvSpPr>
            <p:cNvPr id="874" name="object 874" descr=""/>
            <p:cNvSpPr/>
            <p:nvPr/>
          </p:nvSpPr>
          <p:spPr>
            <a:xfrm>
              <a:off x="2052726" y="7085746"/>
              <a:ext cx="0" cy="1270"/>
            </a:xfrm>
            <a:custGeom>
              <a:avLst/>
              <a:gdLst/>
              <a:ahLst/>
              <a:cxnLst/>
              <a:rect l="l" t="t" r="r" b="b"/>
              <a:pathLst>
                <a:path w="0" h="1270">
                  <a:moveTo>
                    <a:pt x="0" y="0"/>
                  </a:moveTo>
                  <a:lnTo>
                    <a:pt x="0" y="1041"/>
                  </a:lnTo>
                </a:path>
              </a:pathLst>
            </a:custGeom>
            <a:ln w="3530">
              <a:solidFill>
                <a:srgbClr val="565659"/>
              </a:solidFill>
            </a:ln>
          </p:spPr>
          <p:txBody>
            <a:bodyPr wrap="square" lIns="0" tIns="0" rIns="0" bIns="0" rtlCol="0"/>
            <a:lstStyle/>
            <a:p/>
          </p:txBody>
        </p:sp>
        <p:sp>
          <p:nvSpPr>
            <p:cNvPr id="875" name="object 875" descr=""/>
            <p:cNvSpPr/>
            <p:nvPr/>
          </p:nvSpPr>
          <p:spPr>
            <a:xfrm>
              <a:off x="2132262" y="7056724"/>
              <a:ext cx="635" cy="635"/>
            </a:xfrm>
            <a:custGeom>
              <a:avLst/>
              <a:gdLst/>
              <a:ahLst/>
              <a:cxnLst/>
              <a:rect l="l" t="t" r="r" b="b"/>
              <a:pathLst>
                <a:path w="635" h="634">
                  <a:moveTo>
                    <a:pt x="520" y="520"/>
                  </a:moveTo>
                  <a:lnTo>
                    <a:pt x="0" y="0"/>
                  </a:lnTo>
                </a:path>
              </a:pathLst>
            </a:custGeom>
            <a:ln w="3530">
              <a:solidFill>
                <a:srgbClr val="565659"/>
              </a:solidFill>
            </a:ln>
          </p:spPr>
          <p:txBody>
            <a:bodyPr wrap="square" lIns="0" tIns="0" rIns="0" bIns="0" rtlCol="0"/>
            <a:lstStyle/>
            <a:p/>
          </p:txBody>
        </p:sp>
        <p:sp>
          <p:nvSpPr>
            <p:cNvPr id="876" name="object 876" descr=""/>
            <p:cNvSpPr/>
            <p:nvPr/>
          </p:nvSpPr>
          <p:spPr>
            <a:xfrm>
              <a:off x="2042097" y="7050250"/>
              <a:ext cx="0" cy="6350"/>
            </a:xfrm>
            <a:custGeom>
              <a:avLst/>
              <a:gdLst/>
              <a:ahLst/>
              <a:cxnLst/>
              <a:rect l="l" t="t" r="r" b="b"/>
              <a:pathLst>
                <a:path w="0" h="6350">
                  <a:moveTo>
                    <a:pt x="0" y="0"/>
                  </a:moveTo>
                  <a:lnTo>
                    <a:pt x="0" y="5969"/>
                  </a:lnTo>
                </a:path>
              </a:pathLst>
            </a:custGeom>
            <a:ln w="3530">
              <a:solidFill>
                <a:srgbClr val="565659"/>
              </a:solidFill>
            </a:ln>
          </p:spPr>
          <p:txBody>
            <a:bodyPr wrap="square" lIns="0" tIns="0" rIns="0" bIns="0" rtlCol="0"/>
            <a:lstStyle/>
            <a:p/>
          </p:txBody>
        </p:sp>
        <p:sp>
          <p:nvSpPr>
            <p:cNvPr id="877" name="object 877" descr=""/>
            <p:cNvSpPr/>
            <p:nvPr/>
          </p:nvSpPr>
          <p:spPr>
            <a:xfrm>
              <a:off x="2132262" y="7050247"/>
              <a:ext cx="635" cy="6985"/>
            </a:xfrm>
            <a:custGeom>
              <a:avLst/>
              <a:gdLst/>
              <a:ahLst/>
              <a:cxnLst/>
              <a:rect l="l" t="t" r="r" b="b"/>
              <a:pathLst>
                <a:path w="635" h="6984">
                  <a:moveTo>
                    <a:pt x="0" y="6476"/>
                  </a:moveTo>
                  <a:lnTo>
                    <a:pt x="520" y="5968"/>
                  </a:lnTo>
                  <a:lnTo>
                    <a:pt x="520" y="0"/>
                  </a:lnTo>
                </a:path>
              </a:pathLst>
            </a:custGeom>
            <a:ln w="3530">
              <a:solidFill>
                <a:srgbClr val="565659"/>
              </a:solidFill>
            </a:ln>
          </p:spPr>
          <p:txBody>
            <a:bodyPr wrap="square" lIns="0" tIns="0" rIns="0" bIns="0" rtlCol="0"/>
            <a:lstStyle/>
            <a:p/>
          </p:txBody>
        </p:sp>
        <p:sp>
          <p:nvSpPr>
            <p:cNvPr id="878" name="object 878" descr=""/>
            <p:cNvSpPr/>
            <p:nvPr/>
          </p:nvSpPr>
          <p:spPr>
            <a:xfrm>
              <a:off x="2042097" y="7056216"/>
              <a:ext cx="635" cy="635"/>
            </a:xfrm>
            <a:custGeom>
              <a:avLst/>
              <a:gdLst/>
              <a:ahLst/>
              <a:cxnLst/>
              <a:rect l="l" t="t" r="r" b="b"/>
              <a:pathLst>
                <a:path w="635" h="634">
                  <a:moveTo>
                    <a:pt x="0" y="0"/>
                  </a:moveTo>
                  <a:lnTo>
                    <a:pt x="266" y="507"/>
                  </a:lnTo>
                </a:path>
              </a:pathLst>
            </a:custGeom>
            <a:ln w="3530">
              <a:solidFill>
                <a:srgbClr val="565659"/>
              </a:solidFill>
            </a:ln>
          </p:spPr>
          <p:txBody>
            <a:bodyPr wrap="square" lIns="0" tIns="0" rIns="0" bIns="0" rtlCol="0"/>
            <a:lstStyle/>
            <a:p/>
          </p:txBody>
        </p:sp>
        <p:sp>
          <p:nvSpPr>
            <p:cNvPr id="879" name="object 879" descr=""/>
            <p:cNvSpPr/>
            <p:nvPr/>
          </p:nvSpPr>
          <p:spPr>
            <a:xfrm>
              <a:off x="2042091" y="7049729"/>
              <a:ext cx="635" cy="635"/>
            </a:xfrm>
            <a:custGeom>
              <a:avLst/>
              <a:gdLst/>
              <a:ahLst/>
              <a:cxnLst/>
              <a:rect l="l" t="t" r="r" b="b"/>
              <a:pathLst>
                <a:path w="635" h="634">
                  <a:moveTo>
                    <a:pt x="266" y="0"/>
                  </a:moveTo>
                  <a:lnTo>
                    <a:pt x="0" y="520"/>
                  </a:lnTo>
                </a:path>
              </a:pathLst>
            </a:custGeom>
            <a:ln w="3530">
              <a:solidFill>
                <a:srgbClr val="565659"/>
              </a:solidFill>
            </a:ln>
          </p:spPr>
          <p:txBody>
            <a:bodyPr wrap="square" lIns="0" tIns="0" rIns="0" bIns="0" rtlCol="0"/>
            <a:lstStyle/>
            <a:p/>
          </p:txBody>
        </p:sp>
        <p:sp>
          <p:nvSpPr>
            <p:cNvPr id="880" name="object 880" descr=""/>
            <p:cNvSpPr/>
            <p:nvPr/>
          </p:nvSpPr>
          <p:spPr>
            <a:xfrm>
              <a:off x="2132262" y="7049729"/>
              <a:ext cx="635" cy="635"/>
            </a:xfrm>
            <a:custGeom>
              <a:avLst/>
              <a:gdLst/>
              <a:ahLst/>
              <a:cxnLst/>
              <a:rect l="l" t="t" r="r" b="b"/>
              <a:pathLst>
                <a:path w="635" h="634">
                  <a:moveTo>
                    <a:pt x="520" y="520"/>
                  </a:moveTo>
                  <a:lnTo>
                    <a:pt x="0" y="0"/>
                  </a:lnTo>
                </a:path>
              </a:pathLst>
            </a:custGeom>
            <a:ln w="3530">
              <a:solidFill>
                <a:srgbClr val="565659"/>
              </a:solidFill>
            </a:ln>
          </p:spPr>
          <p:txBody>
            <a:bodyPr wrap="square" lIns="0" tIns="0" rIns="0" bIns="0" rtlCol="0"/>
            <a:lstStyle/>
            <a:p/>
          </p:txBody>
        </p:sp>
        <p:sp>
          <p:nvSpPr>
            <p:cNvPr id="881" name="object 881" descr=""/>
            <p:cNvSpPr/>
            <p:nvPr/>
          </p:nvSpPr>
          <p:spPr>
            <a:xfrm>
              <a:off x="2042097" y="7076680"/>
              <a:ext cx="0" cy="8890"/>
            </a:xfrm>
            <a:custGeom>
              <a:avLst/>
              <a:gdLst/>
              <a:ahLst/>
              <a:cxnLst/>
              <a:rect l="l" t="t" r="r" b="b"/>
              <a:pathLst>
                <a:path w="0" h="8890">
                  <a:moveTo>
                    <a:pt x="0" y="0"/>
                  </a:moveTo>
                  <a:lnTo>
                    <a:pt x="0" y="8801"/>
                  </a:lnTo>
                </a:path>
              </a:pathLst>
            </a:custGeom>
            <a:ln w="3530">
              <a:solidFill>
                <a:srgbClr val="565659"/>
              </a:solidFill>
            </a:ln>
          </p:spPr>
          <p:txBody>
            <a:bodyPr wrap="square" lIns="0" tIns="0" rIns="0" bIns="0" rtlCol="0"/>
            <a:lstStyle/>
            <a:p/>
          </p:txBody>
        </p:sp>
        <p:sp>
          <p:nvSpPr>
            <p:cNvPr id="882" name="object 882" descr=""/>
            <p:cNvSpPr/>
            <p:nvPr/>
          </p:nvSpPr>
          <p:spPr>
            <a:xfrm>
              <a:off x="2132262" y="7057247"/>
              <a:ext cx="635" cy="28575"/>
            </a:xfrm>
            <a:custGeom>
              <a:avLst/>
              <a:gdLst/>
              <a:ahLst/>
              <a:cxnLst/>
              <a:rect l="l" t="t" r="r" b="b"/>
              <a:pathLst>
                <a:path w="635" h="28575">
                  <a:moveTo>
                    <a:pt x="0" y="28498"/>
                  </a:moveTo>
                  <a:lnTo>
                    <a:pt x="520" y="28232"/>
                  </a:lnTo>
                  <a:lnTo>
                    <a:pt x="520" y="0"/>
                  </a:lnTo>
                </a:path>
              </a:pathLst>
            </a:custGeom>
            <a:ln w="3530">
              <a:solidFill>
                <a:srgbClr val="565659"/>
              </a:solidFill>
            </a:ln>
          </p:spPr>
          <p:txBody>
            <a:bodyPr wrap="square" lIns="0" tIns="0" rIns="0" bIns="0" rtlCol="0"/>
            <a:lstStyle/>
            <a:p/>
          </p:txBody>
        </p:sp>
        <p:sp>
          <p:nvSpPr>
            <p:cNvPr id="883" name="object 883" descr=""/>
            <p:cNvSpPr/>
            <p:nvPr/>
          </p:nvSpPr>
          <p:spPr>
            <a:xfrm>
              <a:off x="2042097" y="7085486"/>
              <a:ext cx="635" cy="635"/>
            </a:xfrm>
            <a:custGeom>
              <a:avLst/>
              <a:gdLst/>
              <a:ahLst/>
              <a:cxnLst/>
              <a:rect l="l" t="t" r="r" b="b"/>
              <a:pathLst>
                <a:path w="635" h="634">
                  <a:moveTo>
                    <a:pt x="0" y="0"/>
                  </a:moveTo>
                  <a:lnTo>
                    <a:pt x="266" y="266"/>
                  </a:lnTo>
                </a:path>
              </a:pathLst>
            </a:custGeom>
            <a:ln w="3530">
              <a:solidFill>
                <a:srgbClr val="565659"/>
              </a:solidFill>
            </a:ln>
          </p:spPr>
          <p:txBody>
            <a:bodyPr wrap="square" lIns="0" tIns="0" rIns="0" bIns="0" rtlCol="0"/>
            <a:lstStyle/>
            <a:p/>
          </p:txBody>
        </p:sp>
        <p:sp>
          <p:nvSpPr>
            <p:cNvPr id="884" name="object 884" descr=""/>
            <p:cNvSpPr/>
            <p:nvPr/>
          </p:nvSpPr>
          <p:spPr>
            <a:xfrm>
              <a:off x="2019604" y="7085025"/>
              <a:ext cx="114935" cy="539750"/>
            </a:xfrm>
            <a:custGeom>
              <a:avLst/>
              <a:gdLst/>
              <a:ahLst/>
              <a:cxnLst/>
              <a:rect l="l" t="t" r="r" b="b"/>
              <a:pathLst>
                <a:path w="114935" h="539750">
                  <a:moveTo>
                    <a:pt x="3530" y="537540"/>
                  </a:moveTo>
                  <a:lnTo>
                    <a:pt x="3009" y="536295"/>
                  </a:lnTo>
                  <a:lnTo>
                    <a:pt x="1765" y="535774"/>
                  </a:lnTo>
                  <a:lnTo>
                    <a:pt x="520" y="536295"/>
                  </a:lnTo>
                  <a:lnTo>
                    <a:pt x="0" y="537540"/>
                  </a:lnTo>
                  <a:lnTo>
                    <a:pt x="520" y="538784"/>
                  </a:lnTo>
                  <a:lnTo>
                    <a:pt x="1765" y="539305"/>
                  </a:lnTo>
                  <a:lnTo>
                    <a:pt x="3009" y="538784"/>
                  </a:lnTo>
                  <a:lnTo>
                    <a:pt x="3530" y="537540"/>
                  </a:lnTo>
                  <a:close/>
                </a:path>
                <a:path w="114935" h="539750">
                  <a:moveTo>
                    <a:pt x="23990" y="1765"/>
                  </a:moveTo>
                  <a:lnTo>
                    <a:pt x="23469" y="520"/>
                  </a:lnTo>
                  <a:lnTo>
                    <a:pt x="22225" y="0"/>
                  </a:lnTo>
                  <a:lnTo>
                    <a:pt x="20980" y="520"/>
                  </a:lnTo>
                  <a:lnTo>
                    <a:pt x="20459" y="1765"/>
                  </a:lnTo>
                  <a:lnTo>
                    <a:pt x="20980" y="3022"/>
                  </a:lnTo>
                  <a:lnTo>
                    <a:pt x="22225" y="3530"/>
                  </a:lnTo>
                  <a:lnTo>
                    <a:pt x="23469" y="3022"/>
                  </a:lnTo>
                  <a:lnTo>
                    <a:pt x="23990" y="1765"/>
                  </a:lnTo>
                  <a:close/>
                </a:path>
                <a:path w="114935" h="539750">
                  <a:moveTo>
                    <a:pt x="114935" y="1765"/>
                  </a:moveTo>
                  <a:lnTo>
                    <a:pt x="114414" y="520"/>
                  </a:lnTo>
                  <a:lnTo>
                    <a:pt x="113169" y="0"/>
                  </a:lnTo>
                  <a:lnTo>
                    <a:pt x="111925" y="520"/>
                  </a:lnTo>
                  <a:lnTo>
                    <a:pt x="111404" y="1765"/>
                  </a:lnTo>
                  <a:lnTo>
                    <a:pt x="111925" y="3022"/>
                  </a:lnTo>
                  <a:lnTo>
                    <a:pt x="113169" y="3530"/>
                  </a:lnTo>
                  <a:lnTo>
                    <a:pt x="114414" y="3022"/>
                  </a:lnTo>
                  <a:lnTo>
                    <a:pt x="114935" y="1765"/>
                  </a:lnTo>
                  <a:close/>
                </a:path>
              </a:pathLst>
            </a:custGeom>
            <a:solidFill>
              <a:srgbClr val="565659"/>
            </a:solidFill>
          </p:spPr>
          <p:txBody>
            <a:bodyPr wrap="square" lIns="0" tIns="0" rIns="0" bIns="0" rtlCol="0"/>
            <a:lstStyle/>
            <a:p/>
          </p:txBody>
        </p:sp>
        <p:sp>
          <p:nvSpPr>
            <p:cNvPr id="885" name="object 885" descr=""/>
            <p:cNvSpPr/>
            <p:nvPr/>
          </p:nvSpPr>
          <p:spPr>
            <a:xfrm>
              <a:off x="2060242" y="7223573"/>
              <a:ext cx="54610" cy="0"/>
            </a:xfrm>
            <a:custGeom>
              <a:avLst/>
              <a:gdLst/>
              <a:ahLst/>
              <a:cxnLst/>
              <a:rect l="l" t="t" r="r" b="b"/>
              <a:pathLst>
                <a:path w="54610" h="0">
                  <a:moveTo>
                    <a:pt x="0" y="0"/>
                  </a:moveTo>
                  <a:lnTo>
                    <a:pt x="54140" y="0"/>
                  </a:lnTo>
                </a:path>
              </a:pathLst>
            </a:custGeom>
            <a:ln w="3530">
              <a:solidFill>
                <a:srgbClr val="565659"/>
              </a:solidFill>
            </a:ln>
          </p:spPr>
          <p:txBody>
            <a:bodyPr wrap="square" lIns="0" tIns="0" rIns="0" bIns="0" rtlCol="0"/>
            <a:lstStyle/>
            <a:p/>
          </p:txBody>
        </p:sp>
        <p:sp>
          <p:nvSpPr>
            <p:cNvPr id="886" name="object 886" descr=""/>
            <p:cNvSpPr/>
            <p:nvPr/>
          </p:nvSpPr>
          <p:spPr>
            <a:xfrm>
              <a:off x="2136405" y="7425396"/>
              <a:ext cx="0" cy="10160"/>
            </a:xfrm>
            <a:custGeom>
              <a:avLst/>
              <a:gdLst/>
              <a:ahLst/>
              <a:cxnLst/>
              <a:rect l="l" t="t" r="r" b="b"/>
              <a:pathLst>
                <a:path w="0" h="10159">
                  <a:moveTo>
                    <a:pt x="0" y="0"/>
                  </a:moveTo>
                  <a:lnTo>
                    <a:pt x="0" y="9842"/>
                  </a:lnTo>
                </a:path>
              </a:pathLst>
            </a:custGeom>
            <a:ln w="3530">
              <a:solidFill>
                <a:srgbClr val="565659"/>
              </a:solidFill>
            </a:ln>
          </p:spPr>
          <p:txBody>
            <a:bodyPr wrap="square" lIns="0" tIns="0" rIns="0" bIns="0" rtlCol="0"/>
            <a:lstStyle/>
            <a:p/>
          </p:txBody>
        </p:sp>
        <p:sp>
          <p:nvSpPr>
            <p:cNvPr id="887" name="object 887" descr=""/>
            <p:cNvSpPr/>
            <p:nvPr/>
          </p:nvSpPr>
          <p:spPr>
            <a:xfrm>
              <a:off x="2041062" y="7430841"/>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888" name="object 888" descr=""/>
            <p:cNvSpPr/>
            <p:nvPr/>
          </p:nvSpPr>
          <p:spPr>
            <a:xfrm>
              <a:off x="2128889" y="7432391"/>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889" name="object 889" descr=""/>
            <p:cNvSpPr/>
            <p:nvPr/>
          </p:nvSpPr>
          <p:spPr>
            <a:xfrm>
              <a:off x="2123705" y="7426958"/>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890" name="object 890" descr=""/>
            <p:cNvSpPr/>
            <p:nvPr/>
          </p:nvSpPr>
          <p:spPr>
            <a:xfrm>
              <a:off x="2037954" y="7444050"/>
              <a:ext cx="99060" cy="0"/>
            </a:xfrm>
            <a:custGeom>
              <a:avLst/>
              <a:gdLst/>
              <a:ahLst/>
              <a:cxnLst/>
              <a:rect l="l" t="t" r="r" b="b"/>
              <a:pathLst>
                <a:path w="99060" h="0">
                  <a:moveTo>
                    <a:pt x="98971" y="0"/>
                  </a:moveTo>
                  <a:lnTo>
                    <a:pt x="0" y="0"/>
                  </a:lnTo>
                </a:path>
              </a:pathLst>
            </a:custGeom>
            <a:ln w="3530">
              <a:solidFill>
                <a:srgbClr val="565659"/>
              </a:solidFill>
            </a:ln>
          </p:spPr>
          <p:txBody>
            <a:bodyPr wrap="square" lIns="0" tIns="0" rIns="0" bIns="0" rtlCol="0"/>
            <a:lstStyle/>
            <a:p/>
          </p:txBody>
        </p:sp>
        <p:sp>
          <p:nvSpPr>
            <p:cNvPr id="891" name="object 891" descr=""/>
            <p:cNvSpPr/>
            <p:nvPr/>
          </p:nvSpPr>
          <p:spPr>
            <a:xfrm>
              <a:off x="2037954" y="7438357"/>
              <a:ext cx="99060" cy="0"/>
            </a:xfrm>
            <a:custGeom>
              <a:avLst/>
              <a:gdLst/>
              <a:ahLst/>
              <a:cxnLst/>
              <a:rect l="l" t="t" r="r" b="b"/>
              <a:pathLst>
                <a:path w="99060" h="0">
                  <a:moveTo>
                    <a:pt x="98971" y="0"/>
                  </a:moveTo>
                  <a:lnTo>
                    <a:pt x="0" y="0"/>
                  </a:lnTo>
                </a:path>
              </a:pathLst>
            </a:custGeom>
            <a:ln w="3530">
              <a:solidFill>
                <a:srgbClr val="565659"/>
              </a:solidFill>
            </a:ln>
          </p:spPr>
          <p:txBody>
            <a:bodyPr wrap="square" lIns="0" tIns="0" rIns="0" bIns="0" rtlCol="0"/>
            <a:lstStyle/>
            <a:p/>
          </p:txBody>
        </p:sp>
        <p:sp>
          <p:nvSpPr>
            <p:cNvPr id="892" name="object 892" descr=""/>
            <p:cNvSpPr/>
            <p:nvPr/>
          </p:nvSpPr>
          <p:spPr>
            <a:xfrm>
              <a:off x="2136405" y="7425401"/>
              <a:ext cx="0" cy="10160"/>
            </a:xfrm>
            <a:custGeom>
              <a:avLst/>
              <a:gdLst/>
              <a:ahLst/>
              <a:cxnLst/>
              <a:rect l="l" t="t" r="r" b="b"/>
              <a:pathLst>
                <a:path w="0" h="10159">
                  <a:moveTo>
                    <a:pt x="0" y="9842"/>
                  </a:moveTo>
                  <a:lnTo>
                    <a:pt x="0" y="0"/>
                  </a:lnTo>
                  <a:lnTo>
                    <a:pt x="0" y="9842"/>
                  </a:lnTo>
                </a:path>
              </a:pathLst>
            </a:custGeom>
            <a:ln w="3530">
              <a:solidFill>
                <a:srgbClr val="565659"/>
              </a:solidFill>
            </a:ln>
          </p:spPr>
          <p:txBody>
            <a:bodyPr wrap="square" lIns="0" tIns="0" rIns="0" bIns="0" rtlCol="0"/>
            <a:lstStyle/>
            <a:p/>
          </p:txBody>
        </p:sp>
        <p:sp>
          <p:nvSpPr>
            <p:cNvPr id="893" name="object 893" descr=""/>
            <p:cNvSpPr/>
            <p:nvPr/>
          </p:nvSpPr>
          <p:spPr>
            <a:xfrm>
              <a:off x="2122939" y="7425396"/>
              <a:ext cx="5715" cy="0"/>
            </a:xfrm>
            <a:custGeom>
              <a:avLst/>
              <a:gdLst/>
              <a:ahLst/>
              <a:cxnLst/>
              <a:rect l="l" t="t" r="r" b="b"/>
              <a:pathLst>
                <a:path w="5714" h="0">
                  <a:moveTo>
                    <a:pt x="5689" y="0"/>
                  </a:moveTo>
                  <a:lnTo>
                    <a:pt x="0" y="0"/>
                  </a:lnTo>
                </a:path>
              </a:pathLst>
            </a:custGeom>
            <a:ln w="3530">
              <a:solidFill>
                <a:srgbClr val="565659"/>
              </a:solidFill>
            </a:ln>
          </p:spPr>
          <p:txBody>
            <a:bodyPr wrap="square" lIns="0" tIns="0" rIns="0" bIns="0" rtlCol="0"/>
            <a:lstStyle/>
            <a:p/>
          </p:txBody>
        </p:sp>
        <p:sp>
          <p:nvSpPr>
            <p:cNvPr id="894" name="object 894" descr=""/>
            <p:cNvSpPr/>
            <p:nvPr/>
          </p:nvSpPr>
          <p:spPr>
            <a:xfrm>
              <a:off x="2124746" y="7432391"/>
              <a:ext cx="3175" cy="0"/>
            </a:xfrm>
            <a:custGeom>
              <a:avLst/>
              <a:gdLst/>
              <a:ahLst/>
              <a:cxnLst/>
              <a:rect l="l" t="t" r="r" b="b"/>
              <a:pathLst>
                <a:path w="3175" h="0">
                  <a:moveTo>
                    <a:pt x="0" y="0"/>
                  </a:moveTo>
                  <a:lnTo>
                    <a:pt x="3111" y="0"/>
                  </a:lnTo>
                </a:path>
              </a:pathLst>
            </a:custGeom>
            <a:ln w="3530">
              <a:solidFill>
                <a:srgbClr val="565659"/>
              </a:solidFill>
            </a:ln>
          </p:spPr>
          <p:txBody>
            <a:bodyPr wrap="square" lIns="0" tIns="0" rIns="0" bIns="0" rtlCol="0"/>
            <a:lstStyle/>
            <a:p/>
          </p:txBody>
        </p:sp>
        <p:sp>
          <p:nvSpPr>
            <p:cNvPr id="895" name="object 895" descr=""/>
            <p:cNvSpPr/>
            <p:nvPr/>
          </p:nvSpPr>
          <p:spPr>
            <a:xfrm>
              <a:off x="2124742" y="7430841"/>
              <a:ext cx="4445" cy="0"/>
            </a:xfrm>
            <a:custGeom>
              <a:avLst/>
              <a:gdLst/>
              <a:ahLst/>
              <a:cxnLst/>
              <a:rect l="l" t="t" r="r" b="b"/>
              <a:pathLst>
                <a:path w="4444" h="0">
                  <a:moveTo>
                    <a:pt x="3886" y="0"/>
                  </a:moveTo>
                  <a:lnTo>
                    <a:pt x="0" y="0"/>
                  </a:lnTo>
                </a:path>
              </a:pathLst>
            </a:custGeom>
            <a:ln w="3530">
              <a:solidFill>
                <a:srgbClr val="565659"/>
              </a:solidFill>
            </a:ln>
          </p:spPr>
          <p:txBody>
            <a:bodyPr wrap="square" lIns="0" tIns="0" rIns="0" bIns="0" rtlCol="0"/>
            <a:lstStyle/>
            <a:p/>
          </p:txBody>
        </p:sp>
        <p:sp>
          <p:nvSpPr>
            <p:cNvPr id="896" name="object 896" descr=""/>
            <p:cNvSpPr/>
            <p:nvPr/>
          </p:nvSpPr>
          <p:spPr>
            <a:xfrm>
              <a:off x="2123965" y="7426958"/>
              <a:ext cx="5080" cy="0"/>
            </a:xfrm>
            <a:custGeom>
              <a:avLst/>
              <a:gdLst/>
              <a:ahLst/>
              <a:cxnLst/>
              <a:rect l="l" t="t" r="r" b="b"/>
              <a:pathLst>
                <a:path w="5080" h="0">
                  <a:moveTo>
                    <a:pt x="0" y="0"/>
                  </a:moveTo>
                  <a:lnTo>
                    <a:pt x="4660" y="0"/>
                  </a:lnTo>
                </a:path>
              </a:pathLst>
            </a:custGeom>
            <a:ln w="3530">
              <a:solidFill>
                <a:srgbClr val="565659"/>
              </a:solidFill>
            </a:ln>
          </p:spPr>
          <p:txBody>
            <a:bodyPr wrap="square" lIns="0" tIns="0" rIns="0" bIns="0" rtlCol="0"/>
            <a:lstStyle/>
            <a:p/>
          </p:txBody>
        </p:sp>
        <p:sp>
          <p:nvSpPr>
            <p:cNvPr id="897" name="object 897" descr=""/>
            <p:cNvSpPr/>
            <p:nvPr/>
          </p:nvSpPr>
          <p:spPr>
            <a:xfrm>
              <a:off x="2037954" y="7422296"/>
              <a:ext cx="99060" cy="0"/>
            </a:xfrm>
            <a:custGeom>
              <a:avLst/>
              <a:gdLst/>
              <a:ahLst/>
              <a:cxnLst/>
              <a:rect l="l" t="t" r="r" b="b"/>
              <a:pathLst>
                <a:path w="99060" h="0">
                  <a:moveTo>
                    <a:pt x="98971" y="0"/>
                  </a:moveTo>
                  <a:lnTo>
                    <a:pt x="0" y="0"/>
                  </a:lnTo>
                </a:path>
              </a:pathLst>
            </a:custGeom>
            <a:ln w="3530">
              <a:solidFill>
                <a:srgbClr val="565659"/>
              </a:solidFill>
            </a:ln>
          </p:spPr>
          <p:txBody>
            <a:bodyPr wrap="square" lIns="0" tIns="0" rIns="0" bIns="0" rtlCol="0"/>
            <a:lstStyle/>
            <a:p/>
          </p:txBody>
        </p:sp>
        <p:sp>
          <p:nvSpPr>
            <p:cNvPr id="898" name="object 898" descr=""/>
            <p:cNvSpPr/>
            <p:nvPr/>
          </p:nvSpPr>
          <p:spPr>
            <a:xfrm>
              <a:off x="2039505" y="7432391"/>
              <a:ext cx="2540" cy="0"/>
            </a:xfrm>
            <a:custGeom>
              <a:avLst/>
              <a:gdLst/>
              <a:ahLst/>
              <a:cxnLst/>
              <a:rect l="l" t="t" r="r" b="b"/>
              <a:pathLst>
                <a:path w="2539" h="0">
                  <a:moveTo>
                    <a:pt x="0" y="0"/>
                  </a:moveTo>
                  <a:lnTo>
                    <a:pt x="2070" y="0"/>
                  </a:lnTo>
                </a:path>
              </a:pathLst>
            </a:custGeom>
            <a:ln w="3530">
              <a:solidFill>
                <a:srgbClr val="565659"/>
              </a:solidFill>
            </a:ln>
          </p:spPr>
          <p:txBody>
            <a:bodyPr wrap="square" lIns="0" tIns="0" rIns="0" bIns="0" rtlCol="0"/>
            <a:lstStyle/>
            <a:p/>
          </p:txBody>
        </p:sp>
        <p:sp>
          <p:nvSpPr>
            <p:cNvPr id="899" name="object 899" descr=""/>
            <p:cNvSpPr/>
            <p:nvPr/>
          </p:nvSpPr>
          <p:spPr>
            <a:xfrm>
              <a:off x="2044429" y="7435244"/>
              <a:ext cx="7620" cy="0"/>
            </a:xfrm>
            <a:custGeom>
              <a:avLst/>
              <a:gdLst/>
              <a:ahLst/>
              <a:cxnLst/>
              <a:rect l="l" t="t" r="r" b="b"/>
              <a:pathLst>
                <a:path w="7619" h="0">
                  <a:moveTo>
                    <a:pt x="0" y="0"/>
                  </a:moveTo>
                  <a:lnTo>
                    <a:pt x="7518" y="0"/>
                  </a:lnTo>
                </a:path>
              </a:pathLst>
            </a:custGeom>
            <a:ln w="3530">
              <a:solidFill>
                <a:srgbClr val="565659"/>
              </a:solidFill>
            </a:ln>
          </p:spPr>
          <p:txBody>
            <a:bodyPr wrap="square" lIns="0" tIns="0" rIns="0" bIns="0" rtlCol="0"/>
            <a:lstStyle/>
            <a:p/>
          </p:txBody>
        </p:sp>
        <p:sp>
          <p:nvSpPr>
            <p:cNvPr id="900" name="object 900" descr=""/>
            <p:cNvSpPr/>
            <p:nvPr/>
          </p:nvSpPr>
          <p:spPr>
            <a:xfrm>
              <a:off x="2045214" y="7433693"/>
              <a:ext cx="6985" cy="0"/>
            </a:xfrm>
            <a:custGeom>
              <a:avLst/>
              <a:gdLst/>
              <a:ahLst/>
              <a:cxnLst/>
              <a:rect l="l" t="t" r="r" b="b"/>
              <a:pathLst>
                <a:path w="6985" h="0">
                  <a:moveTo>
                    <a:pt x="6731" y="0"/>
                  </a:moveTo>
                  <a:lnTo>
                    <a:pt x="0" y="0"/>
                  </a:lnTo>
                </a:path>
              </a:pathLst>
            </a:custGeom>
            <a:ln w="3530">
              <a:solidFill>
                <a:srgbClr val="565659"/>
              </a:solidFill>
            </a:ln>
          </p:spPr>
          <p:txBody>
            <a:bodyPr wrap="square" lIns="0" tIns="0" rIns="0" bIns="0" rtlCol="0"/>
            <a:lstStyle/>
            <a:p/>
          </p:txBody>
        </p:sp>
        <p:sp>
          <p:nvSpPr>
            <p:cNvPr id="901" name="object 901" descr=""/>
            <p:cNvSpPr/>
            <p:nvPr/>
          </p:nvSpPr>
          <p:spPr>
            <a:xfrm>
              <a:off x="2082292" y="7058863"/>
              <a:ext cx="5715" cy="5080"/>
            </a:xfrm>
            <a:custGeom>
              <a:avLst/>
              <a:gdLst/>
              <a:ahLst/>
              <a:cxnLst/>
              <a:rect l="l" t="t" r="r" b="b"/>
              <a:pathLst>
                <a:path w="5714" h="5079">
                  <a:moveTo>
                    <a:pt x="5092" y="1765"/>
                  </a:moveTo>
                  <a:lnTo>
                    <a:pt x="4584" y="508"/>
                  </a:lnTo>
                  <a:lnTo>
                    <a:pt x="3327" y="0"/>
                  </a:lnTo>
                  <a:lnTo>
                    <a:pt x="2082" y="508"/>
                  </a:lnTo>
                  <a:lnTo>
                    <a:pt x="1968" y="762"/>
                  </a:lnTo>
                  <a:lnTo>
                    <a:pt x="1308" y="1041"/>
                  </a:lnTo>
                  <a:lnTo>
                    <a:pt x="1206" y="1270"/>
                  </a:lnTo>
                  <a:lnTo>
                    <a:pt x="520" y="1549"/>
                  </a:lnTo>
                  <a:lnTo>
                    <a:pt x="0" y="2794"/>
                  </a:lnTo>
                  <a:lnTo>
                    <a:pt x="520" y="4038"/>
                  </a:lnTo>
                  <a:lnTo>
                    <a:pt x="1765" y="4559"/>
                  </a:lnTo>
                  <a:lnTo>
                    <a:pt x="3022" y="4038"/>
                  </a:lnTo>
                  <a:lnTo>
                    <a:pt x="3111" y="3822"/>
                  </a:lnTo>
                  <a:lnTo>
                    <a:pt x="3797" y="3530"/>
                  </a:lnTo>
                  <a:lnTo>
                    <a:pt x="3886" y="3302"/>
                  </a:lnTo>
                  <a:lnTo>
                    <a:pt x="4584" y="3009"/>
                  </a:lnTo>
                  <a:lnTo>
                    <a:pt x="5092" y="1765"/>
                  </a:lnTo>
                  <a:close/>
                </a:path>
              </a:pathLst>
            </a:custGeom>
            <a:solidFill>
              <a:srgbClr val="565659"/>
            </a:solidFill>
          </p:spPr>
          <p:txBody>
            <a:bodyPr wrap="square" lIns="0" tIns="0" rIns="0" bIns="0" rtlCol="0"/>
            <a:lstStyle/>
            <a:p/>
          </p:txBody>
        </p:sp>
        <p:sp>
          <p:nvSpPr>
            <p:cNvPr id="902" name="object 902" descr=""/>
            <p:cNvSpPr/>
            <p:nvPr/>
          </p:nvSpPr>
          <p:spPr>
            <a:xfrm>
              <a:off x="2083299" y="7062429"/>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903" name="object 903" descr=""/>
            <p:cNvSpPr/>
            <p:nvPr/>
          </p:nvSpPr>
          <p:spPr>
            <a:xfrm>
              <a:off x="2083038" y="7063210"/>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904" name="object 904" descr=""/>
            <p:cNvSpPr/>
            <p:nvPr/>
          </p:nvSpPr>
          <p:spPr>
            <a:xfrm>
              <a:off x="2081011" y="706247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05" name="object 905" descr=""/>
            <p:cNvSpPr/>
            <p:nvPr/>
          </p:nvSpPr>
          <p:spPr>
            <a:xfrm>
              <a:off x="2082516" y="7065281"/>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906" name="object 906" descr=""/>
            <p:cNvSpPr/>
            <p:nvPr/>
          </p:nvSpPr>
          <p:spPr>
            <a:xfrm>
              <a:off x="2082777" y="7066311"/>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907" name="object 907" descr=""/>
            <p:cNvSpPr/>
            <p:nvPr/>
          </p:nvSpPr>
          <p:spPr>
            <a:xfrm>
              <a:off x="2083038" y="7067092"/>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908" name="object 908" descr=""/>
            <p:cNvSpPr/>
            <p:nvPr/>
          </p:nvSpPr>
          <p:spPr>
            <a:xfrm>
              <a:off x="2083559" y="7067867"/>
              <a:ext cx="635" cy="635"/>
            </a:xfrm>
            <a:custGeom>
              <a:avLst/>
              <a:gdLst/>
              <a:ahLst/>
              <a:cxnLst/>
              <a:rect l="l" t="t" r="r" b="b"/>
              <a:pathLst>
                <a:path w="635" h="634">
                  <a:moveTo>
                    <a:pt x="0" y="266"/>
                  </a:moveTo>
                  <a:lnTo>
                    <a:pt x="254" y="0"/>
                  </a:lnTo>
                </a:path>
              </a:pathLst>
            </a:custGeom>
            <a:ln w="3530">
              <a:solidFill>
                <a:srgbClr val="565659"/>
              </a:solidFill>
            </a:ln>
          </p:spPr>
          <p:txBody>
            <a:bodyPr wrap="square" lIns="0" tIns="0" rIns="0" bIns="0" rtlCol="0"/>
            <a:lstStyle/>
            <a:p/>
          </p:txBody>
        </p:sp>
        <p:sp>
          <p:nvSpPr>
            <p:cNvPr id="909" name="object 909" descr=""/>
            <p:cNvSpPr/>
            <p:nvPr/>
          </p:nvSpPr>
          <p:spPr>
            <a:xfrm>
              <a:off x="2084327" y="7068643"/>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910" name="object 910" descr=""/>
            <p:cNvSpPr/>
            <p:nvPr/>
          </p:nvSpPr>
          <p:spPr>
            <a:xfrm>
              <a:off x="2085108" y="7069164"/>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911" name="object 911" descr=""/>
            <p:cNvSpPr/>
            <p:nvPr/>
          </p:nvSpPr>
          <p:spPr>
            <a:xfrm>
              <a:off x="2086151" y="7069418"/>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912" name="object 912" descr=""/>
            <p:cNvSpPr/>
            <p:nvPr/>
          </p:nvSpPr>
          <p:spPr>
            <a:xfrm>
              <a:off x="2085414" y="706791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13" name="object 913" descr=""/>
            <p:cNvSpPr/>
            <p:nvPr/>
          </p:nvSpPr>
          <p:spPr>
            <a:xfrm>
              <a:off x="2088222" y="7069418"/>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914" name="object 914" descr=""/>
            <p:cNvSpPr/>
            <p:nvPr/>
          </p:nvSpPr>
          <p:spPr>
            <a:xfrm>
              <a:off x="2088991" y="7069157"/>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915" name="object 915" descr=""/>
            <p:cNvSpPr/>
            <p:nvPr/>
          </p:nvSpPr>
          <p:spPr>
            <a:xfrm>
              <a:off x="2089765" y="7068903"/>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916" name="object 916" descr=""/>
            <p:cNvSpPr/>
            <p:nvPr/>
          </p:nvSpPr>
          <p:spPr>
            <a:xfrm>
              <a:off x="2090548" y="7068129"/>
              <a:ext cx="635" cy="635"/>
            </a:xfrm>
            <a:custGeom>
              <a:avLst/>
              <a:gdLst/>
              <a:ahLst/>
              <a:cxnLst/>
              <a:rect l="l" t="t" r="r" b="b"/>
              <a:pathLst>
                <a:path w="635" h="634">
                  <a:moveTo>
                    <a:pt x="266" y="253"/>
                  </a:moveTo>
                  <a:lnTo>
                    <a:pt x="0" y="0"/>
                  </a:lnTo>
                </a:path>
              </a:pathLst>
            </a:custGeom>
            <a:ln w="3530">
              <a:solidFill>
                <a:srgbClr val="565659"/>
              </a:solidFill>
            </a:ln>
          </p:spPr>
          <p:txBody>
            <a:bodyPr wrap="square" lIns="0" tIns="0" rIns="0" bIns="0" rtlCol="0"/>
            <a:lstStyle/>
            <a:p/>
          </p:txBody>
        </p:sp>
        <p:sp>
          <p:nvSpPr>
            <p:cNvPr id="917" name="object 917" descr=""/>
            <p:cNvSpPr/>
            <p:nvPr/>
          </p:nvSpPr>
          <p:spPr>
            <a:xfrm>
              <a:off x="2089557" y="706584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18" name="object 918" descr=""/>
            <p:cNvSpPr/>
            <p:nvPr/>
          </p:nvSpPr>
          <p:spPr>
            <a:xfrm>
              <a:off x="2091576" y="7066565"/>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919" name="object 919" descr=""/>
            <p:cNvSpPr/>
            <p:nvPr/>
          </p:nvSpPr>
          <p:spPr>
            <a:xfrm>
              <a:off x="2091837" y="7065802"/>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920" name="object 920" descr=""/>
            <p:cNvSpPr/>
            <p:nvPr/>
          </p:nvSpPr>
          <p:spPr>
            <a:xfrm>
              <a:off x="2091837" y="7064761"/>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921" name="object 921" descr=""/>
            <p:cNvSpPr/>
            <p:nvPr/>
          </p:nvSpPr>
          <p:spPr>
            <a:xfrm>
              <a:off x="2091837" y="7063719"/>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922" name="object 922" descr=""/>
            <p:cNvSpPr/>
            <p:nvPr/>
          </p:nvSpPr>
          <p:spPr>
            <a:xfrm>
              <a:off x="2089817" y="706118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23" name="object 923" descr=""/>
            <p:cNvSpPr/>
            <p:nvPr/>
          </p:nvSpPr>
          <p:spPr>
            <a:xfrm>
              <a:off x="2091062" y="7061908"/>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924" name="object 924" descr=""/>
            <p:cNvSpPr/>
            <p:nvPr/>
          </p:nvSpPr>
          <p:spPr>
            <a:xfrm>
              <a:off x="2087740" y="7059117"/>
              <a:ext cx="4445" cy="4445"/>
            </a:xfrm>
            <a:custGeom>
              <a:avLst/>
              <a:gdLst/>
              <a:ahLst/>
              <a:cxnLst/>
              <a:rect l="l" t="t" r="r" b="b"/>
              <a:pathLst>
                <a:path w="4444" h="4445">
                  <a:moveTo>
                    <a:pt x="4318" y="2273"/>
                  </a:moveTo>
                  <a:lnTo>
                    <a:pt x="3797" y="1028"/>
                  </a:lnTo>
                  <a:lnTo>
                    <a:pt x="3098" y="749"/>
                  </a:lnTo>
                  <a:lnTo>
                    <a:pt x="3009" y="520"/>
                  </a:lnTo>
                  <a:lnTo>
                    <a:pt x="1765" y="0"/>
                  </a:lnTo>
                  <a:lnTo>
                    <a:pt x="520" y="520"/>
                  </a:lnTo>
                  <a:lnTo>
                    <a:pt x="0" y="1765"/>
                  </a:lnTo>
                  <a:lnTo>
                    <a:pt x="520" y="3022"/>
                  </a:lnTo>
                  <a:lnTo>
                    <a:pt x="1193" y="3302"/>
                  </a:lnTo>
                  <a:lnTo>
                    <a:pt x="1295" y="3530"/>
                  </a:lnTo>
                  <a:lnTo>
                    <a:pt x="2552" y="4038"/>
                  </a:lnTo>
                  <a:lnTo>
                    <a:pt x="3797" y="3530"/>
                  </a:lnTo>
                  <a:lnTo>
                    <a:pt x="4318" y="2273"/>
                  </a:lnTo>
                  <a:close/>
                </a:path>
              </a:pathLst>
            </a:custGeom>
            <a:solidFill>
              <a:srgbClr val="565659"/>
            </a:solidFill>
          </p:spPr>
          <p:txBody>
            <a:bodyPr wrap="square" lIns="0" tIns="0" rIns="0" bIns="0" rtlCol="0"/>
            <a:lstStyle/>
            <a:p/>
          </p:txBody>
        </p:sp>
        <p:sp>
          <p:nvSpPr>
            <p:cNvPr id="925" name="object 925" descr=""/>
            <p:cNvSpPr/>
            <p:nvPr/>
          </p:nvSpPr>
          <p:spPr>
            <a:xfrm>
              <a:off x="2088483" y="7060358"/>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926" name="object 926" descr=""/>
            <p:cNvSpPr/>
            <p:nvPr/>
          </p:nvSpPr>
          <p:spPr>
            <a:xfrm>
              <a:off x="1964677" y="7058596"/>
              <a:ext cx="125095" cy="1466850"/>
            </a:xfrm>
            <a:custGeom>
              <a:avLst/>
              <a:gdLst/>
              <a:ahLst/>
              <a:cxnLst/>
              <a:rect l="l" t="t" r="r" b="b"/>
              <a:pathLst>
                <a:path w="125094" h="1466850">
                  <a:moveTo>
                    <a:pt x="3530" y="1465059"/>
                  </a:moveTo>
                  <a:lnTo>
                    <a:pt x="3009" y="1463814"/>
                  </a:lnTo>
                  <a:lnTo>
                    <a:pt x="1765" y="1463294"/>
                  </a:lnTo>
                  <a:lnTo>
                    <a:pt x="508" y="1463814"/>
                  </a:lnTo>
                  <a:lnTo>
                    <a:pt x="0" y="1465059"/>
                  </a:lnTo>
                  <a:lnTo>
                    <a:pt x="508" y="1466303"/>
                  </a:lnTo>
                  <a:lnTo>
                    <a:pt x="1765" y="1466824"/>
                  </a:lnTo>
                  <a:lnTo>
                    <a:pt x="3009" y="1466303"/>
                  </a:lnTo>
                  <a:lnTo>
                    <a:pt x="3530" y="1465059"/>
                  </a:lnTo>
                  <a:close/>
                </a:path>
                <a:path w="125094" h="1466850">
                  <a:moveTo>
                    <a:pt x="3530" y="1434223"/>
                  </a:moveTo>
                  <a:lnTo>
                    <a:pt x="3009" y="1432979"/>
                  </a:lnTo>
                  <a:lnTo>
                    <a:pt x="1765" y="1432458"/>
                  </a:lnTo>
                  <a:lnTo>
                    <a:pt x="508" y="1432979"/>
                  </a:lnTo>
                  <a:lnTo>
                    <a:pt x="0" y="1434223"/>
                  </a:lnTo>
                  <a:lnTo>
                    <a:pt x="508" y="1435468"/>
                  </a:lnTo>
                  <a:lnTo>
                    <a:pt x="1765" y="1435989"/>
                  </a:lnTo>
                  <a:lnTo>
                    <a:pt x="3009" y="1435468"/>
                  </a:lnTo>
                  <a:lnTo>
                    <a:pt x="3530" y="1434223"/>
                  </a:lnTo>
                  <a:close/>
                </a:path>
                <a:path w="125094" h="1466850">
                  <a:moveTo>
                    <a:pt x="10515" y="1464792"/>
                  </a:moveTo>
                  <a:lnTo>
                    <a:pt x="10007" y="1463548"/>
                  </a:lnTo>
                  <a:lnTo>
                    <a:pt x="8750" y="1463027"/>
                  </a:lnTo>
                  <a:lnTo>
                    <a:pt x="7505" y="1463548"/>
                  </a:lnTo>
                  <a:lnTo>
                    <a:pt x="6985" y="1464792"/>
                  </a:lnTo>
                  <a:lnTo>
                    <a:pt x="7505" y="1466049"/>
                  </a:lnTo>
                  <a:lnTo>
                    <a:pt x="8750" y="1466557"/>
                  </a:lnTo>
                  <a:lnTo>
                    <a:pt x="10007" y="1466049"/>
                  </a:lnTo>
                  <a:lnTo>
                    <a:pt x="10515" y="1464792"/>
                  </a:lnTo>
                  <a:close/>
                </a:path>
                <a:path w="125094" h="1466850">
                  <a:moveTo>
                    <a:pt x="10515" y="1434490"/>
                  </a:moveTo>
                  <a:lnTo>
                    <a:pt x="10007" y="1433233"/>
                  </a:lnTo>
                  <a:lnTo>
                    <a:pt x="8750" y="1432725"/>
                  </a:lnTo>
                  <a:lnTo>
                    <a:pt x="7505" y="1433233"/>
                  </a:lnTo>
                  <a:lnTo>
                    <a:pt x="6985" y="1434490"/>
                  </a:lnTo>
                  <a:lnTo>
                    <a:pt x="7505" y="1435735"/>
                  </a:lnTo>
                  <a:lnTo>
                    <a:pt x="8750" y="1436255"/>
                  </a:lnTo>
                  <a:lnTo>
                    <a:pt x="10007" y="1435735"/>
                  </a:lnTo>
                  <a:lnTo>
                    <a:pt x="10515" y="1434490"/>
                  </a:lnTo>
                  <a:close/>
                </a:path>
                <a:path w="125094" h="1466850">
                  <a:moveTo>
                    <a:pt x="15201" y="1463497"/>
                  </a:moveTo>
                  <a:lnTo>
                    <a:pt x="14681" y="1462252"/>
                  </a:lnTo>
                  <a:lnTo>
                    <a:pt x="13436" y="1461731"/>
                  </a:lnTo>
                  <a:lnTo>
                    <a:pt x="12179" y="1462252"/>
                  </a:lnTo>
                  <a:lnTo>
                    <a:pt x="11671" y="1463497"/>
                  </a:lnTo>
                  <a:lnTo>
                    <a:pt x="12179" y="1464741"/>
                  </a:lnTo>
                  <a:lnTo>
                    <a:pt x="13436" y="1465262"/>
                  </a:lnTo>
                  <a:lnTo>
                    <a:pt x="14681" y="1464741"/>
                  </a:lnTo>
                  <a:lnTo>
                    <a:pt x="15201" y="1463497"/>
                  </a:lnTo>
                  <a:close/>
                </a:path>
                <a:path w="125094" h="1466850">
                  <a:moveTo>
                    <a:pt x="16751" y="1438884"/>
                  </a:moveTo>
                  <a:lnTo>
                    <a:pt x="16230" y="1437640"/>
                  </a:lnTo>
                  <a:lnTo>
                    <a:pt x="14986" y="1437119"/>
                  </a:lnTo>
                  <a:lnTo>
                    <a:pt x="13728" y="1437640"/>
                  </a:lnTo>
                  <a:lnTo>
                    <a:pt x="13220" y="1438884"/>
                  </a:lnTo>
                  <a:lnTo>
                    <a:pt x="13728" y="1440141"/>
                  </a:lnTo>
                  <a:lnTo>
                    <a:pt x="14986" y="1440649"/>
                  </a:lnTo>
                  <a:lnTo>
                    <a:pt x="16230" y="1440141"/>
                  </a:lnTo>
                  <a:lnTo>
                    <a:pt x="16751" y="1438884"/>
                  </a:lnTo>
                  <a:close/>
                </a:path>
                <a:path w="125094" h="1466850">
                  <a:moveTo>
                    <a:pt x="124777" y="1765"/>
                  </a:moveTo>
                  <a:lnTo>
                    <a:pt x="124269" y="520"/>
                  </a:lnTo>
                  <a:lnTo>
                    <a:pt x="123012" y="0"/>
                  </a:lnTo>
                  <a:lnTo>
                    <a:pt x="122491" y="228"/>
                  </a:lnTo>
                  <a:lnTo>
                    <a:pt x="121970" y="0"/>
                  </a:lnTo>
                  <a:lnTo>
                    <a:pt x="120726" y="520"/>
                  </a:lnTo>
                  <a:lnTo>
                    <a:pt x="120205" y="1765"/>
                  </a:lnTo>
                  <a:lnTo>
                    <a:pt x="120726" y="3009"/>
                  </a:lnTo>
                  <a:lnTo>
                    <a:pt x="121970" y="3530"/>
                  </a:lnTo>
                  <a:lnTo>
                    <a:pt x="122491" y="3314"/>
                  </a:lnTo>
                  <a:lnTo>
                    <a:pt x="123012" y="3530"/>
                  </a:lnTo>
                  <a:lnTo>
                    <a:pt x="124269" y="3009"/>
                  </a:lnTo>
                  <a:lnTo>
                    <a:pt x="124777" y="1765"/>
                  </a:lnTo>
                  <a:close/>
                </a:path>
              </a:pathLst>
            </a:custGeom>
            <a:solidFill>
              <a:srgbClr val="565659"/>
            </a:solidFill>
          </p:spPr>
          <p:txBody>
            <a:bodyPr wrap="square" lIns="0" tIns="0" rIns="0" bIns="0" rtlCol="0"/>
            <a:lstStyle/>
            <a:p/>
          </p:txBody>
        </p:sp>
        <p:sp>
          <p:nvSpPr>
            <p:cNvPr id="927" name="object 927" descr=""/>
            <p:cNvSpPr/>
            <p:nvPr/>
          </p:nvSpPr>
          <p:spPr>
            <a:xfrm>
              <a:off x="1973190" y="8523649"/>
              <a:ext cx="635" cy="0"/>
            </a:xfrm>
            <a:custGeom>
              <a:avLst/>
              <a:gdLst/>
              <a:ahLst/>
              <a:cxnLst/>
              <a:rect l="l" t="t" r="r" b="b"/>
              <a:pathLst>
                <a:path w="635" h="0">
                  <a:moveTo>
                    <a:pt x="0" y="0"/>
                  </a:moveTo>
                  <a:lnTo>
                    <a:pt x="254" y="0"/>
                  </a:lnTo>
                </a:path>
              </a:pathLst>
            </a:custGeom>
            <a:ln w="3530">
              <a:solidFill>
                <a:srgbClr val="565659"/>
              </a:solidFill>
            </a:ln>
          </p:spPr>
          <p:txBody>
            <a:bodyPr wrap="square" lIns="0" tIns="0" rIns="0" bIns="0" rtlCol="0"/>
            <a:lstStyle/>
            <a:p/>
          </p:txBody>
        </p:sp>
        <p:sp>
          <p:nvSpPr>
            <p:cNvPr id="928" name="object 928" descr=""/>
            <p:cNvSpPr/>
            <p:nvPr/>
          </p:nvSpPr>
          <p:spPr>
            <a:xfrm>
              <a:off x="1973190" y="8492816"/>
              <a:ext cx="635" cy="0"/>
            </a:xfrm>
            <a:custGeom>
              <a:avLst/>
              <a:gdLst/>
              <a:ahLst/>
              <a:cxnLst/>
              <a:rect l="l" t="t" r="r" b="b"/>
              <a:pathLst>
                <a:path w="635" h="0">
                  <a:moveTo>
                    <a:pt x="0" y="0"/>
                  </a:moveTo>
                  <a:lnTo>
                    <a:pt x="254" y="0"/>
                  </a:lnTo>
                </a:path>
              </a:pathLst>
            </a:custGeom>
            <a:ln w="3530">
              <a:solidFill>
                <a:srgbClr val="565659"/>
              </a:solidFill>
            </a:ln>
          </p:spPr>
          <p:txBody>
            <a:bodyPr wrap="square" lIns="0" tIns="0" rIns="0" bIns="0" rtlCol="0"/>
            <a:lstStyle/>
            <a:p/>
          </p:txBody>
        </p:sp>
        <p:sp>
          <p:nvSpPr>
            <p:cNvPr id="929" name="object 929" descr=""/>
            <p:cNvSpPr/>
            <p:nvPr/>
          </p:nvSpPr>
          <p:spPr>
            <a:xfrm>
              <a:off x="1964678" y="849105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30" name="object 930" descr=""/>
            <p:cNvSpPr/>
            <p:nvPr/>
          </p:nvSpPr>
          <p:spPr>
            <a:xfrm>
              <a:off x="1966437" y="8523382"/>
              <a:ext cx="635" cy="635"/>
            </a:xfrm>
            <a:custGeom>
              <a:avLst/>
              <a:gdLst/>
              <a:ahLst/>
              <a:cxnLst/>
              <a:rect l="l" t="t" r="r" b="b"/>
              <a:pathLst>
                <a:path w="635" h="634">
                  <a:moveTo>
                    <a:pt x="266" y="266"/>
                  </a:moveTo>
                  <a:lnTo>
                    <a:pt x="0" y="266"/>
                  </a:lnTo>
                  <a:lnTo>
                    <a:pt x="0" y="0"/>
                  </a:lnTo>
                </a:path>
              </a:pathLst>
            </a:custGeom>
            <a:ln w="3530">
              <a:solidFill>
                <a:srgbClr val="565659"/>
              </a:solidFill>
            </a:ln>
          </p:spPr>
          <p:txBody>
            <a:bodyPr wrap="square" lIns="0" tIns="0" rIns="0" bIns="0" rtlCol="0"/>
            <a:lstStyle/>
            <a:p/>
          </p:txBody>
        </p:sp>
        <p:sp>
          <p:nvSpPr>
            <p:cNvPr id="931" name="object 931" descr=""/>
            <p:cNvSpPr/>
            <p:nvPr/>
          </p:nvSpPr>
          <p:spPr>
            <a:xfrm>
              <a:off x="1972929" y="8523909"/>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932" name="object 932" descr=""/>
            <p:cNvSpPr/>
            <p:nvPr/>
          </p:nvSpPr>
          <p:spPr>
            <a:xfrm>
              <a:off x="1966437" y="8492816"/>
              <a:ext cx="635" cy="635"/>
            </a:xfrm>
            <a:custGeom>
              <a:avLst/>
              <a:gdLst/>
              <a:ahLst/>
              <a:cxnLst/>
              <a:rect l="l" t="t" r="r" b="b"/>
              <a:pathLst>
                <a:path w="635" h="634">
                  <a:moveTo>
                    <a:pt x="266" y="0"/>
                  </a:moveTo>
                  <a:lnTo>
                    <a:pt x="0" y="0"/>
                  </a:lnTo>
                  <a:lnTo>
                    <a:pt x="0" y="266"/>
                  </a:lnTo>
                </a:path>
              </a:pathLst>
            </a:custGeom>
            <a:ln w="3530">
              <a:solidFill>
                <a:srgbClr val="565659"/>
              </a:solidFill>
            </a:ln>
          </p:spPr>
          <p:txBody>
            <a:bodyPr wrap="square" lIns="0" tIns="0" rIns="0" bIns="0" rtlCol="0"/>
            <a:lstStyle/>
            <a:p/>
          </p:txBody>
        </p:sp>
        <p:sp>
          <p:nvSpPr>
            <p:cNvPr id="933" name="object 933" descr=""/>
            <p:cNvSpPr/>
            <p:nvPr/>
          </p:nvSpPr>
          <p:spPr>
            <a:xfrm>
              <a:off x="1972929" y="8492816"/>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934" name="object 934" descr=""/>
            <p:cNvSpPr/>
            <p:nvPr/>
          </p:nvSpPr>
          <p:spPr>
            <a:xfrm>
              <a:off x="1966704" y="8523909"/>
              <a:ext cx="6350" cy="635"/>
            </a:xfrm>
            <a:custGeom>
              <a:avLst/>
              <a:gdLst/>
              <a:ahLst/>
              <a:cxnLst/>
              <a:rect l="l" t="t" r="r" b="b"/>
              <a:pathLst>
                <a:path w="6350" h="634">
                  <a:moveTo>
                    <a:pt x="0" y="0"/>
                  </a:moveTo>
                  <a:lnTo>
                    <a:pt x="5969" y="266"/>
                  </a:lnTo>
                </a:path>
              </a:pathLst>
            </a:custGeom>
            <a:ln w="3530">
              <a:solidFill>
                <a:srgbClr val="565659"/>
              </a:solidFill>
            </a:ln>
          </p:spPr>
          <p:txBody>
            <a:bodyPr wrap="square" lIns="0" tIns="0" rIns="0" bIns="0" rtlCol="0"/>
            <a:lstStyle/>
            <a:p/>
          </p:txBody>
        </p:sp>
        <p:sp>
          <p:nvSpPr>
            <p:cNvPr id="935" name="object 935" descr=""/>
            <p:cNvSpPr/>
            <p:nvPr/>
          </p:nvSpPr>
          <p:spPr>
            <a:xfrm>
              <a:off x="1966704" y="8492556"/>
              <a:ext cx="6350" cy="0"/>
            </a:xfrm>
            <a:custGeom>
              <a:avLst/>
              <a:gdLst/>
              <a:ahLst/>
              <a:cxnLst/>
              <a:rect l="l" t="t" r="r" b="b"/>
              <a:pathLst>
                <a:path w="6350" h="0">
                  <a:moveTo>
                    <a:pt x="0" y="0"/>
                  </a:moveTo>
                  <a:lnTo>
                    <a:pt x="5969" y="0"/>
                  </a:lnTo>
                </a:path>
              </a:pathLst>
            </a:custGeom>
            <a:ln w="3530">
              <a:solidFill>
                <a:srgbClr val="565659"/>
              </a:solidFill>
            </a:ln>
          </p:spPr>
          <p:txBody>
            <a:bodyPr wrap="square" lIns="0" tIns="0" rIns="0" bIns="0" rtlCol="0"/>
            <a:lstStyle/>
            <a:p/>
          </p:txBody>
        </p:sp>
        <p:sp>
          <p:nvSpPr>
            <p:cNvPr id="936" name="object 936" descr=""/>
            <p:cNvSpPr/>
            <p:nvPr/>
          </p:nvSpPr>
          <p:spPr>
            <a:xfrm>
              <a:off x="1966443" y="8519506"/>
              <a:ext cx="0" cy="635"/>
            </a:xfrm>
            <a:custGeom>
              <a:avLst/>
              <a:gdLst/>
              <a:ahLst/>
              <a:cxnLst/>
              <a:rect l="l" t="t" r="r" b="b"/>
              <a:pathLst>
                <a:path w="0" h="634">
                  <a:moveTo>
                    <a:pt x="0" y="0"/>
                  </a:moveTo>
                  <a:lnTo>
                    <a:pt x="0" y="254"/>
                  </a:lnTo>
                </a:path>
              </a:pathLst>
            </a:custGeom>
            <a:ln w="3530">
              <a:solidFill>
                <a:srgbClr val="565659"/>
              </a:solidFill>
            </a:ln>
          </p:spPr>
          <p:txBody>
            <a:bodyPr wrap="square" lIns="0" tIns="0" rIns="0" bIns="0" rtlCol="0"/>
            <a:lstStyle/>
            <a:p/>
          </p:txBody>
        </p:sp>
        <p:sp>
          <p:nvSpPr>
            <p:cNvPr id="937" name="object 937" descr=""/>
            <p:cNvSpPr/>
            <p:nvPr/>
          </p:nvSpPr>
          <p:spPr>
            <a:xfrm>
              <a:off x="1966437" y="8492556"/>
              <a:ext cx="635" cy="4445"/>
            </a:xfrm>
            <a:custGeom>
              <a:avLst/>
              <a:gdLst/>
              <a:ahLst/>
              <a:cxnLst/>
              <a:rect l="l" t="t" r="r" b="b"/>
              <a:pathLst>
                <a:path w="635" h="4445">
                  <a:moveTo>
                    <a:pt x="266" y="0"/>
                  </a:moveTo>
                  <a:lnTo>
                    <a:pt x="0" y="520"/>
                  </a:lnTo>
                  <a:lnTo>
                    <a:pt x="0" y="4140"/>
                  </a:lnTo>
                  <a:lnTo>
                    <a:pt x="0" y="4406"/>
                  </a:lnTo>
                </a:path>
              </a:pathLst>
            </a:custGeom>
            <a:ln w="3530">
              <a:solidFill>
                <a:srgbClr val="565659"/>
              </a:solidFill>
            </a:ln>
          </p:spPr>
          <p:txBody>
            <a:bodyPr wrap="square" lIns="0" tIns="0" rIns="0" bIns="0" rtlCol="0"/>
            <a:lstStyle/>
            <a:p/>
          </p:txBody>
        </p:sp>
        <p:sp>
          <p:nvSpPr>
            <p:cNvPr id="938" name="object 938" descr=""/>
            <p:cNvSpPr/>
            <p:nvPr/>
          </p:nvSpPr>
          <p:spPr>
            <a:xfrm>
              <a:off x="1966964" y="8492816"/>
              <a:ext cx="0" cy="3175"/>
            </a:xfrm>
            <a:custGeom>
              <a:avLst/>
              <a:gdLst/>
              <a:ahLst/>
              <a:cxnLst/>
              <a:rect l="l" t="t" r="r" b="b"/>
              <a:pathLst>
                <a:path w="0" h="3175">
                  <a:moveTo>
                    <a:pt x="0" y="0"/>
                  </a:moveTo>
                  <a:lnTo>
                    <a:pt x="0" y="2590"/>
                  </a:lnTo>
                </a:path>
              </a:pathLst>
            </a:custGeom>
            <a:ln w="3530">
              <a:solidFill>
                <a:srgbClr val="565659"/>
              </a:solidFill>
            </a:ln>
          </p:spPr>
          <p:txBody>
            <a:bodyPr wrap="square" lIns="0" tIns="0" rIns="0" bIns="0" rtlCol="0"/>
            <a:lstStyle/>
            <a:p/>
          </p:txBody>
        </p:sp>
        <p:sp>
          <p:nvSpPr>
            <p:cNvPr id="939" name="object 939" descr=""/>
            <p:cNvSpPr/>
            <p:nvPr/>
          </p:nvSpPr>
          <p:spPr>
            <a:xfrm>
              <a:off x="1966443" y="8519754"/>
              <a:ext cx="635" cy="4445"/>
            </a:xfrm>
            <a:custGeom>
              <a:avLst/>
              <a:gdLst/>
              <a:ahLst/>
              <a:cxnLst/>
              <a:rect l="l" t="t" r="r" b="b"/>
              <a:pathLst>
                <a:path w="635" h="4445">
                  <a:moveTo>
                    <a:pt x="0" y="0"/>
                  </a:moveTo>
                  <a:lnTo>
                    <a:pt x="0" y="3632"/>
                  </a:lnTo>
                  <a:lnTo>
                    <a:pt x="266" y="4152"/>
                  </a:lnTo>
                </a:path>
              </a:pathLst>
            </a:custGeom>
            <a:ln w="3530">
              <a:solidFill>
                <a:srgbClr val="565659"/>
              </a:solidFill>
            </a:ln>
          </p:spPr>
          <p:txBody>
            <a:bodyPr wrap="square" lIns="0" tIns="0" rIns="0" bIns="0" rtlCol="0"/>
            <a:lstStyle/>
            <a:p/>
          </p:txBody>
        </p:sp>
        <p:sp>
          <p:nvSpPr>
            <p:cNvPr id="940" name="object 940" descr=""/>
            <p:cNvSpPr/>
            <p:nvPr/>
          </p:nvSpPr>
          <p:spPr>
            <a:xfrm>
              <a:off x="1966964" y="8521057"/>
              <a:ext cx="0" cy="3175"/>
            </a:xfrm>
            <a:custGeom>
              <a:avLst/>
              <a:gdLst/>
              <a:ahLst/>
              <a:cxnLst/>
              <a:rect l="l" t="t" r="r" b="b"/>
              <a:pathLst>
                <a:path w="0" h="3175">
                  <a:moveTo>
                    <a:pt x="0" y="0"/>
                  </a:moveTo>
                  <a:lnTo>
                    <a:pt x="0" y="2857"/>
                  </a:lnTo>
                </a:path>
              </a:pathLst>
            </a:custGeom>
            <a:ln w="3530">
              <a:solidFill>
                <a:srgbClr val="565659"/>
              </a:solidFill>
            </a:ln>
          </p:spPr>
          <p:txBody>
            <a:bodyPr wrap="square" lIns="0" tIns="0" rIns="0" bIns="0" rtlCol="0"/>
            <a:lstStyle/>
            <a:p/>
          </p:txBody>
        </p:sp>
        <p:sp>
          <p:nvSpPr>
            <p:cNvPr id="941" name="object 941" descr=""/>
            <p:cNvSpPr/>
            <p:nvPr/>
          </p:nvSpPr>
          <p:spPr>
            <a:xfrm>
              <a:off x="1966704" y="8520535"/>
              <a:ext cx="6350" cy="0"/>
            </a:xfrm>
            <a:custGeom>
              <a:avLst/>
              <a:gdLst/>
              <a:ahLst/>
              <a:cxnLst/>
              <a:rect l="l" t="t" r="r" b="b"/>
              <a:pathLst>
                <a:path w="6350" h="0">
                  <a:moveTo>
                    <a:pt x="0" y="0"/>
                  </a:moveTo>
                  <a:lnTo>
                    <a:pt x="5969" y="0"/>
                  </a:lnTo>
                </a:path>
              </a:pathLst>
            </a:custGeom>
            <a:ln w="3530">
              <a:solidFill>
                <a:srgbClr val="565659"/>
              </a:solidFill>
            </a:ln>
          </p:spPr>
          <p:txBody>
            <a:bodyPr wrap="square" lIns="0" tIns="0" rIns="0" bIns="0" rtlCol="0"/>
            <a:lstStyle/>
            <a:p/>
          </p:txBody>
        </p:sp>
        <p:sp>
          <p:nvSpPr>
            <p:cNvPr id="942" name="object 942" descr=""/>
            <p:cNvSpPr/>
            <p:nvPr/>
          </p:nvSpPr>
          <p:spPr>
            <a:xfrm>
              <a:off x="1966443" y="8496171"/>
              <a:ext cx="635" cy="635"/>
            </a:xfrm>
            <a:custGeom>
              <a:avLst/>
              <a:gdLst/>
              <a:ahLst/>
              <a:cxnLst/>
              <a:rect l="l" t="t" r="r" b="b"/>
              <a:pathLst>
                <a:path w="635" h="634">
                  <a:moveTo>
                    <a:pt x="0" y="266"/>
                  </a:moveTo>
                  <a:lnTo>
                    <a:pt x="266" y="0"/>
                  </a:lnTo>
                </a:path>
              </a:pathLst>
            </a:custGeom>
            <a:ln w="3530">
              <a:solidFill>
                <a:srgbClr val="565659"/>
              </a:solidFill>
            </a:ln>
          </p:spPr>
          <p:txBody>
            <a:bodyPr wrap="square" lIns="0" tIns="0" rIns="0" bIns="0" rtlCol="0"/>
            <a:lstStyle/>
            <a:p/>
          </p:txBody>
        </p:sp>
        <p:sp>
          <p:nvSpPr>
            <p:cNvPr id="943" name="object 943" descr=""/>
            <p:cNvSpPr/>
            <p:nvPr/>
          </p:nvSpPr>
          <p:spPr>
            <a:xfrm>
              <a:off x="1966440" y="8520008"/>
              <a:ext cx="6985" cy="635"/>
            </a:xfrm>
            <a:custGeom>
              <a:avLst/>
              <a:gdLst/>
              <a:ahLst/>
              <a:cxnLst/>
              <a:rect l="l" t="t" r="r" b="b"/>
              <a:pathLst>
                <a:path w="6985" h="634">
                  <a:moveTo>
                    <a:pt x="6489" y="266"/>
                  </a:moveTo>
                  <a:lnTo>
                    <a:pt x="266" y="266"/>
                  </a:lnTo>
                  <a:lnTo>
                    <a:pt x="0" y="0"/>
                  </a:lnTo>
                </a:path>
              </a:pathLst>
            </a:custGeom>
            <a:ln w="3530">
              <a:solidFill>
                <a:srgbClr val="565659"/>
              </a:solidFill>
            </a:ln>
          </p:spPr>
          <p:txBody>
            <a:bodyPr wrap="square" lIns="0" tIns="0" rIns="0" bIns="0" rtlCol="0"/>
            <a:lstStyle/>
            <a:p/>
          </p:txBody>
        </p:sp>
        <p:sp>
          <p:nvSpPr>
            <p:cNvPr id="944" name="object 944" descr=""/>
            <p:cNvSpPr/>
            <p:nvPr/>
          </p:nvSpPr>
          <p:spPr>
            <a:xfrm>
              <a:off x="1966704" y="8495929"/>
              <a:ext cx="6350" cy="0"/>
            </a:xfrm>
            <a:custGeom>
              <a:avLst/>
              <a:gdLst/>
              <a:ahLst/>
              <a:cxnLst/>
              <a:rect l="l" t="t" r="r" b="b"/>
              <a:pathLst>
                <a:path w="6350" h="0">
                  <a:moveTo>
                    <a:pt x="0" y="0"/>
                  </a:moveTo>
                  <a:lnTo>
                    <a:pt x="5969" y="0"/>
                  </a:lnTo>
                </a:path>
              </a:pathLst>
            </a:custGeom>
            <a:ln w="3530">
              <a:solidFill>
                <a:srgbClr val="565659"/>
              </a:solidFill>
            </a:ln>
          </p:spPr>
          <p:txBody>
            <a:bodyPr wrap="square" lIns="0" tIns="0" rIns="0" bIns="0" rtlCol="0"/>
            <a:lstStyle/>
            <a:p/>
          </p:txBody>
        </p:sp>
        <p:sp>
          <p:nvSpPr>
            <p:cNvPr id="945" name="object 945" descr=""/>
            <p:cNvSpPr/>
            <p:nvPr/>
          </p:nvSpPr>
          <p:spPr>
            <a:xfrm>
              <a:off x="1966704" y="8496178"/>
              <a:ext cx="6350" cy="0"/>
            </a:xfrm>
            <a:custGeom>
              <a:avLst/>
              <a:gdLst/>
              <a:ahLst/>
              <a:cxnLst/>
              <a:rect l="l" t="t" r="r" b="b"/>
              <a:pathLst>
                <a:path w="6350" h="0">
                  <a:moveTo>
                    <a:pt x="0" y="0"/>
                  </a:moveTo>
                  <a:lnTo>
                    <a:pt x="6223" y="0"/>
                  </a:lnTo>
                </a:path>
              </a:pathLst>
            </a:custGeom>
            <a:ln w="3530">
              <a:solidFill>
                <a:srgbClr val="565659"/>
              </a:solidFill>
            </a:ln>
          </p:spPr>
          <p:txBody>
            <a:bodyPr wrap="square" lIns="0" tIns="0" rIns="0" bIns="0" rtlCol="0"/>
            <a:lstStyle/>
            <a:p/>
          </p:txBody>
        </p:sp>
        <p:sp>
          <p:nvSpPr>
            <p:cNvPr id="946" name="object 946" descr=""/>
            <p:cNvSpPr/>
            <p:nvPr/>
          </p:nvSpPr>
          <p:spPr>
            <a:xfrm>
              <a:off x="1964677" y="8495195"/>
              <a:ext cx="3810" cy="26670"/>
            </a:xfrm>
            <a:custGeom>
              <a:avLst/>
              <a:gdLst/>
              <a:ahLst/>
              <a:cxnLst/>
              <a:rect l="l" t="t" r="r" b="b"/>
              <a:pathLst>
                <a:path w="3810" h="26670">
                  <a:moveTo>
                    <a:pt x="3530" y="24320"/>
                  </a:moveTo>
                  <a:lnTo>
                    <a:pt x="3009" y="23075"/>
                  </a:lnTo>
                  <a:lnTo>
                    <a:pt x="1765" y="22555"/>
                  </a:lnTo>
                  <a:lnTo>
                    <a:pt x="508" y="23075"/>
                  </a:lnTo>
                  <a:lnTo>
                    <a:pt x="0" y="24320"/>
                  </a:lnTo>
                  <a:lnTo>
                    <a:pt x="508" y="25565"/>
                  </a:lnTo>
                  <a:lnTo>
                    <a:pt x="1765" y="26085"/>
                  </a:lnTo>
                  <a:lnTo>
                    <a:pt x="3009" y="25565"/>
                  </a:lnTo>
                  <a:lnTo>
                    <a:pt x="3530" y="24320"/>
                  </a:lnTo>
                  <a:close/>
                </a:path>
                <a:path w="3810" h="26670">
                  <a:moveTo>
                    <a:pt x="3530" y="1765"/>
                  </a:moveTo>
                  <a:lnTo>
                    <a:pt x="3009" y="520"/>
                  </a:lnTo>
                  <a:lnTo>
                    <a:pt x="1765" y="0"/>
                  </a:lnTo>
                  <a:lnTo>
                    <a:pt x="508" y="520"/>
                  </a:lnTo>
                  <a:lnTo>
                    <a:pt x="0" y="1765"/>
                  </a:lnTo>
                  <a:lnTo>
                    <a:pt x="508" y="3022"/>
                  </a:lnTo>
                  <a:lnTo>
                    <a:pt x="1765" y="3530"/>
                  </a:lnTo>
                  <a:lnTo>
                    <a:pt x="3009" y="3022"/>
                  </a:lnTo>
                  <a:lnTo>
                    <a:pt x="3530" y="1765"/>
                  </a:lnTo>
                  <a:close/>
                </a:path>
              </a:pathLst>
            </a:custGeom>
            <a:solidFill>
              <a:srgbClr val="565659"/>
            </a:solidFill>
          </p:spPr>
          <p:txBody>
            <a:bodyPr wrap="square" lIns="0" tIns="0" rIns="0" bIns="0" rtlCol="0"/>
            <a:lstStyle/>
            <a:p/>
          </p:txBody>
        </p:sp>
        <p:sp>
          <p:nvSpPr>
            <p:cNvPr id="947" name="object 947" descr=""/>
            <p:cNvSpPr/>
            <p:nvPr/>
          </p:nvSpPr>
          <p:spPr>
            <a:xfrm>
              <a:off x="1966443" y="8518204"/>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948" name="object 948" descr=""/>
            <p:cNvSpPr/>
            <p:nvPr/>
          </p:nvSpPr>
          <p:spPr>
            <a:xfrm>
              <a:off x="1966443" y="8497740"/>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949" name="object 949" descr=""/>
            <p:cNvSpPr/>
            <p:nvPr/>
          </p:nvSpPr>
          <p:spPr>
            <a:xfrm>
              <a:off x="1966443" y="8496959"/>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950" name="object 950" descr=""/>
            <p:cNvSpPr/>
            <p:nvPr/>
          </p:nvSpPr>
          <p:spPr>
            <a:xfrm>
              <a:off x="1966443" y="8519246"/>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951" name="object 951" descr=""/>
            <p:cNvSpPr/>
            <p:nvPr/>
          </p:nvSpPr>
          <p:spPr>
            <a:xfrm>
              <a:off x="1964678" y="849571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52" name="object 952" descr=""/>
            <p:cNvSpPr/>
            <p:nvPr/>
          </p:nvSpPr>
          <p:spPr>
            <a:xfrm>
              <a:off x="1966443" y="8496952"/>
              <a:ext cx="6985" cy="635"/>
            </a:xfrm>
            <a:custGeom>
              <a:avLst/>
              <a:gdLst/>
              <a:ahLst/>
              <a:cxnLst/>
              <a:rect l="l" t="t" r="r" b="b"/>
              <a:pathLst>
                <a:path w="6985" h="634">
                  <a:moveTo>
                    <a:pt x="0" y="266"/>
                  </a:moveTo>
                  <a:lnTo>
                    <a:pt x="6743" y="0"/>
                  </a:lnTo>
                </a:path>
              </a:pathLst>
            </a:custGeom>
            <a:ln w="3530">
              <a:solidFill>
                <a:srgbClr val="565659"/>
              </a:solidFill>
            </a:ln>
          </p:spPr>
          <p:txBody>
            <a:bodyPr wrap="square" lIns="0" tIns="0" rIns="0" bIns="0" rtlCol="0"/>
            <a:lstStyle/>
            <a:p/>
          </p:txBody>
        </p:sp>
        <p:sp>
          <p:nvSpPr>
            <p:cNvPr id="953" name="object 953" descr=""/>
            <p:cNvSpPr/>
            <p:nvPr/>
          </p:nvSpPr>
          <p:spPr>
            <a:xfrm>
              <a:off x="1966443" y="8518986"/>
              <a:ext cx="6985" cy="635"/>
            </a:xfrm>
            <a:custGeom>
              <a:avLst/>
              <a:gdLst/>
              <a:ahLst/>
              <a:cxnLst/>
              <a:rect l="l" t="t" r="r" b="b"/>
              <a:pathLst>
                <a:path w="6985" h="634">
                  <a:moveTo>
                    <a:pt x="0" y="0"/>
                  </a:moveTo>
                  <a:lnTo>
                    <a:pt x="0" y="266"/>
                  </a:lnTo>
                  <a:lnTo>
                    <a:pt x="6743" y="520"/>
                  </a:lnTo>
                </a:path>
              </a:pathLst>
            </a:custGeom>
            <a:ln w="3530">
              <a:solidFill>
                <a:srgbClr val="565659"/>
              </a:solidFill>
            </a:ln>
          </p:spPr>
          <p:txBody>
            <a:bodyPr wrap="square" lIns="0" tIns="0" rIns="0" bIns="0" rtlCol="0"/>
            <a:lstStyle/>
            <a:p/>
          </p:txBody>
        </p:sp>
        <p:sp>
          <p:nvSpPr>
            <p:cNvPr id="954" name="object 954" descr=""/>
            <p:cNvSpPr/>
            <p:nvPr/>
          </p:nvSpPr>
          <p:spPr>
            <a:xfrm>
              <a:off x="1966446" y="8497479"/>
              <a:ext cx="6985" cy="635"/>
            </a:xfrm>
            <a:custGeom>
              <a:avLst/>
              <a:gdLst/>
              <a:ahLst/>
              <a:cxnLst/>
              <a:rect l="l" t="t" r="r" b="b"/>
              <a:pathLst>
                <a:path w="6985" h="634">
                  <a:moveTo>
                    <a:pt x="6743" y="0"/>
                  </a:moveTo>
                  <a:lnTo>
                    <a:pt x="0" y="0"/>
                  </a:lnTo>
                  <a:lnTo>
                    <a:pt x="0" y="266"/>
                  </a:lnTo>
                </a:path>
              </a:pathLst>
            </a:custGeom>
            <a:ln w="3530">
              <a:solidFill>
                <a:srgbClr val="565659"/>
              </a:solidFill>
            </a:ln>
          </p:spPr>
          <p:txBody>
            <a:bodyPr wrap="square" lIns="0" tIns="0" rIns="0" bIns="0" rtlCol="0"/>
            <a:lstStyle/>
            <a:p/>
          </p:txBody>
        </p:sp>
        <p:sp>
          <p:nvSpPr>
            <p:cNvPr id="955" name="object 955" descr=""/>
            <p:cNvSpPr/>
            <p:nvPr/>
          </p:nvSpPr>
          <p:spPr>
            <a:xfrm>
              <a:off x="1966443" y="8518725"/>
              <a:ext cx="6985" cy="635"/>
            </a:xfrm>
            <a:custGeom>
              <a:avLst/>
              <a:gdLst/>
              <a:ahLst/>
              <a:cxnLst/>
              <a:rect l="l" t="t" r="r" b="b"/>
              <a:pathLst>
                <a:path w="6985" h="634">
                  <a:moveTo>
                    <a:pt x="0" y="0"/>
                  </a:moveTo>
                  <a:lnTo>
                    <a:pt x="0" y="266"/>
                  </a:lnTo>
                  <a:lnTo>
                    <a:pt x="6743" y="266"/>
                  </a:lnTo>
                </a:path>
              </a:pathLst>
            </a:custGeom>
            <a:ln w="3530">
              <a:solidFill>
                <a:srgbClr val="565659"/>
              </a:solidFill>
            </a:ln>
          </p:spPr>
          <p:txBody>
            <a:bodyPr wrap="square" lIns="0" tIns="0" rIns="0" bIns="0" rtlCol="0"/>
            <a:lstStyle/>
            <a:p/>
          </p:txBody>
        </p:sp>
        <p:sp>
          <p:nvSpPr>
            <p:cNvPr id="956" name="object 956" descr=""/>
            <p:cNvSpPr/>
            <p:nvPr/>
          </p:nvSpPr>
          <p:spPr>
            <a:xfrm>
              <a:off x="1964677" y="8496503"/>
              <a:ext cx="3810" cy="23495"/>
            </a:xfrm>
            <a:custGeom>
              <a:avLst/>
              <a:gdLst/>
              <a:ahLst/>
              <a:cxnLst/>
              <a:rect l="l" t="t" r="r" b="b"/>
              <a:pathLst>
                <a:path w="3810" h="23495">
                  <a:moveTo>
                    <a:pt x="3530" y="21704"/>
                  </a:moveTo>
                  <a:lnTo>
                    <a:pt x="3009" y="20459"/>
                  </a:lnTo>
                  <a:lnTo>
                    <a:pt x="1765" y="19939"/>
                  </a:lnTo>
                  <a:lnTo>
                    <a:pt x="508" y="20459"/>
                  </a:lnTo>
                  <a:lnTo>
                    <a:pt x="0" y="21704"/>
                  </a:lnTo>
                  <a:lnTo>
                    <a:pt x="508" y="22961"/>
                  </a:lnTo>
                  <a:lnTo>
                    <a:pt x="1765" y="23469"/>
                  </a:lnTo>
                  <a:lnTo>
                    <a:pt x="3009" y="22961"/>
                  </a:lnTo>
                  <a:lnTo>
                    <a:pt x="3530" y="21704"/>
                  </a:lnTo>
                  <a:close/>
                </a:path>
                <a:path w="3810" h="23495">
                  <a:moveTo>
                    <a:pt x="3530" y="1765"/>
                  </a:moveTo>
                  <a:lnTo>
                    <a:pt x="3009" y="520"/>
                  </a:lnTo>
                  <a:lnTo>
                    <a:pt x="1765" y="0"/>
                  </a:lnTo>
                  <a:lnTo>
                    <a:pt x="508" y="520"/>
                  </a:lnTo>
                  <a:lnTo>
                    <a:pt x="0" y="1765"/>
                  </a:lnTo>
                  <a:lnTo>
                    <a:pt x="508" y="3009"/>
                  </a:lnTo>
                  <a:lnTo>
                    <a:pt x="1765" y="3530"/>
                  </a:lnTo>
                  <a:lnTo>
                    <a:pt x="3009" y="3009"/>
                  </a:lnTo>
                  <a:lnTo>
                    <a:pt x="3530" y="1765"/>
                  </a:lnTo>
                  <a:close/>
                </a:path>
              </a:pathLst>
            </a:custGeom>
            <a:solidFill>
              <a:srgbClr val="565659"/>
            </a:solidFill>
          </p:spPr>
          <p:txBody>
            <a:bodyPr wrap="square" lIns="0" tIns="0" rIns="0" bIns="0" rtlCol="0"/>
            <a:lstStyle/>
            <a:p/>
          </p:txBody>
        </p:sp>
        <p:sp>
          <p:nvSpPr>
            <p:cNvPr id="957" name="object 957" descr=""/>
            <p:cNvSpPr/>
            <p:nvPr/>
          </p:nvSpPr>
          <p:spPr>
            <a:xfrm>
              <a:off x="1966443" y="8517174"/>
              <a:ext cx="0" cy="635"/>
            </a:xfrm>
            <a:custGeom>
              <a:avLst/>
              <a:gdLst/>
              <a:ahLst/>
              <a:cxnLst/>
              <a:rect l="l" t="t" r="r" b="b"/>
              <a:pathLst>
                <a:path w="0" h="634">
                  <a:moveTo>
                    <a:pt x="0" y="0"/>
                  </a:moveTo>
                  <a:lnTo>
                    <a:pt x="0" y="253"/>
                  </a:lnTo>
                </a:path>
              </a:pathLst>
            </a:custGeom>
            <a:ln w="3530">
              <a:solidFill>
                <a:srgbClr val="565659"/>
              </a:solidFill>
            </a:ln>
          </p:spPr>
          <p:txBody>
            <a:bodyPr wrap="square" lIns="0" tIns="0" rIns="0" bIns="0" rtlCol="0"/>
            <a:lstStyle/>
            <a:p/>
          </p:txBody>
        </p:sp>
        <p:sp>
          <p:nvSpPr>
            <p:cNvPr id="958" name="object 958" descr=""/>
            <p:cNvSpPr/>
            <p:nvPr/>
          </p:nvSpPr>
          <p:spPr>
            <a:xfrm>
              <a:off x="1966443" y="8499030"/>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959" name="object 959" descr=""/>
            <p:cNvSpPr/>
            <p:nvPr/>
          </p:nvSpPr>
          <p:spPr>
            <a:xfrm>
              <a:off x="1966443" y="8517943"/>
              <a:ext cx="7620" cy="635"/>
            </a:xfrm>
            <a:custGeom>
              <a:avLst/>
              <a:gdLst/>
              <a:ahLst/>
              <a:cxnLst/>
              <a:rect l="l" t="t" r="r" b="b"/>
              <a:pathLst>
                <a:path w="7619" h="634">
                  <a:moveTo>
                    <a:pt x="0" y="0"/>
                  </a:moveTo>
                  <a:lnTo>
                    <a:pt x="0" y="266"/>
                  </a:lnTo>
                  <a:lnTo>
                    <a:pt x="6997" y="266"/>
                  </a:lnTo>
                </a:path>
              </a:pathLst>
            </a:custGeom>
            <a:ln w="3530">
              <a:solidFill>
                <a:srgbClr val="565659"/>
              </a:solidFill>
            </a:ln>
          </p:spPr>
          <p:txBody>
            <a:bodyPr wrap="square" lIns="0" tIns="0" rIns="0" bIns="0" rtlCol="0"/>
            <a:lstStyle/>
            <a:p/>
          </p:txBody>
        </p:sp>
        <p:sp>
          <p:nvSpPr>
            <p:cNvPr id="960" name="object 960" descr=""/>
            <p:cNvSpPr/>
            <p:nvPr/>
          </p:nvSpPr>
          <p:spPr>
            <a:xfrm>
              <a:off x="1966441" y="8498260"/>
              <a:ext cx="7620" cy="1270"/>
            </a:xfrm>
            <a:custGeom>
              <a:avLst/>
              <a:gdLst/>
              <a:ahLst/>
              <a:cxnLst/>
              <a:rect l="l" t="t" r="r" b="b"/>
              <a:pathLst>
                <a:path w="7619" h="1270">
                  <a:moveTo>
                    <a:pt x="6997" y="0"/>
                  </a:moveTo>
                  <a:lnTo>
                    <a:pt x="0" y="0"/>
                  </a:lnTo>
                  <a:lnTo>
                    <a:pt x="0" y="254"/>
                  </a:lnTo>
                  <a:lnTo>
                    <a:pt x="0" y="774"/>
                  </a:lnTo>
                </a:path>
              </a:pathLst>
            </a:custGeom>
            <a:ln w="3530">
              <a:solidFill>
                <a:srgbClr val="565659"/>
              </a:solidFill>
            </a:ln>
          </p:spPr>
          <p:txBody>
            <a:bodyPr wrap="square" lIns="0" tIns="0" rIns="0" bIns="0" rtlCol="0"/>
            <a:lstStyle/>
            <a:p/>
          </p:txBody>
        </p:sp>
        <p:sp>
          <p:nvSpPr>
            <p:cNvPr id="961" name="object 961" descr=""/>
            <p:cNvSpPr/>
            <p:nvPr/>
          </p:nvSpPr>
          <p:spPr>
            <a:xfrm>
              <a:off x="1966443" y="8498509"/>
              <a:ext cx="4445" cy="0"/>
            </a:xfrm>
            <a:custGeom>
              <a:avLst/>
              <a:gdLst/>
              <a:ahLst/>
              <a:cxnLst/>
              <a:rect l="l" t="t" r="r" b="b"/>
              <a:pathLst>
                <a:path w="4444" h="0">
                  <a:moveTo>
                    <a:pt x="0" y="0"/>
                  </a:moveTo>
                  <a:lnTo>
                    <a:pt x="4419" y="0"/>
                  </a:lnTo>
                </a:path>
              </a:pathLst>
            </a:custGeom>
            <a:ln w="3530">
              <a:solidFill>
                <a:srgbClr val="565659"/>
              </a:solidFill>
            </a:ln>
          </p:spPr>
          <p:txBody>
            <a:bodyPr wrap="square" lIns="0" tIns="0" rIns="0" bIns="0" rtlCol="0"/>
            <a:lstStyle/>
            <a:p/>
          </p:txBody>
        </p:sp>
        <p:sp>
          <p:nvSpPr>
            <p:cNvPr id="962" name="object 962" descr=""/>
            <p:cNvSpPr/>
            <p:nvPr/>
          </p:nvSpPr>
          <p:spPr>
            <a:xfrm>
              <a:off x="1966443" y="8517422"/>
              <a:ext cx="7620" cy="635"/>
            </a:xfrm>
            <a:custGeom>
              <a:avLst/>
              <a:gdLst/>
              <a:ahLst/>
              <a:cxnLst/>
              <a:rect l="l" t="t" r="r" b="b"/>
              <a:pathLst>
                <a:path w="7619" h="634">
                  <a:moveTo>
                    <a:pt x="0" y="0"/>
                  </a:moveTo>
                  <a:lnTo>
                    <a:pt x="0" y="520"/>
                  </a:lnTo>
                  <a:lnTo>
                    <a:pt x="6997" y="520"/>
                  </a:lnTo>
                </a:path>
              </a:pathLst>
            </a:custGeom>
            <a:ln w="3530">
              <a:solidFill>
                <a:srgbClr val="565659"/>
              </a:solidFill>
            </a:ln>
          </p:spPr>
          <p:txBody>
            <a:bodyPr wrap="square" lIns="0" tIns="0" rIns="0" bIns="0" rtlCol="0"/>
            <a:lstStyle/>
            <a:p/>
          </p:txBody>
        </p:sp>
        <p:sp>
          <p:nvSpPr>
            <p:cNvPr id="963" name="object 963" descr=""/>
            <p:cNvSpPr/>
            <p:nvPr/>
          </p:nvSpPr>
          <p:spPr>
            <a:xfrm>
              <a:off x="1966443" y="8499290"/>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964" name="object 964" descr=""/>
            <p:cNvSpPr/>
            <p:nvPr/>
          </p:nvSpPr>
          <p:spPr>
            <a:xfrm>
              <a:off x="1964678" y="851540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65" name="object 965" descr=""/>
            <p:cNvSpPr/>
            <p:nvPr/>
          </p:nvSpPr>
          <p:spPr>
            <a:xfrm>
              <a:off x="1966443" y="8500071"/>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966" name="object 966" descr=""/>
            <p:cNvSpPr/>
            <p:nvPr/>
          </p:nvSpPr>
          <p:spPr>
            <a:xfrm>
              <a:off x="1966443" y="8515873"/>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967" name="object 967" descr=""/>
            <p:cNvSpPr/>
            <p:nvPr/>
          </p:nvSpPr>
          <p:spPr>
            <a:xfrm>
              <a:off x="1966438" y="8499290"/>
              <a:ext cx="4445" cy="635"/>
            </a:xfrm>
            <a:custGeom>
              <a:avLst/>
              <a:gdLst/>
              <a:ahLst/>
              <a:cxnLst/>
              <a:rect l="l" t="t" r="r" b="b"/>
              <a:pathLst>
                <a:path w="4444" h="634">
                  <a:moveTo>
                    <a:pt x="4419" y="0"/>
                  </a:moveTo>
                  <a:lnTo>
                    <a:pt x="0" y="266"/>
                  </a:lnTo>
                  <a:lnTo>
                    <a:pt x="0" y="520"/>
                  </a:lnTo>
                </a:path>
              </a:pathLst>
            </a:custGeom>
            <a:ln w="3530">
              <a:solidFill>
                <a:srgbClr val="565659"/>
              </a:solidFill>
            </a:ln>
          </p:spPr>
          <p:txBody>
            <a:bodyPr wrap="square" lIns="0" tIns="0" rIns="0" bIns="0" rtlCol="0"/>
            <a:lstStyle/>
            <a:p/>
          </p:txBody>
        </p:sp>
        <p:sp>
          <p:nvSpPr>
            <p:cNvPr id="968" name="object 968" descr=""/>
            <p:cNvSpPr/>
            <p:nvPr/>
          </p:nvSpPr>
          <p:spPr>
            <a:xfrm>
              <a:off x="1966443" y="8516393"/>
              <a:ext cx="7620" cy="1270"/>
            </a:xfrm>
            <a:custGeom>
              <a:avLst/>
              <a:gdLst/>
              <a:ahLst/>
              <a:cxnLst/>
              <a:rect l="l" t="t" r="r" b="b"/>
              <a:pathLst>
                <a:path w="7619" h="1270">
                  <a:moveTo>
                    <a:pt x="0" y="0"/>
                  </a:moveTo>
                  <a:lnTo>
                    <a:pt x="0" y="520"/>
                  </a:lnTo>
                  <a:lnTo>
                    <a:pt x="0" y="787"/>
                  </a:lnTo>
                  <a:lnTo>
                    <a:pt x="6997" y="787"/>
                  </a:lnTo>
                </a:path>
              </a:pathLst>
            </a:custGeom>
            <a:ln w="3530">
              <a:solidFill>
                <a:srgbClr val="565659"/>
              </a:solidFill>
            </a:ln>
          </p:spPr>
          <p:txBody>
            <a:bodyPr wrap="square" lIns="0" tIns="0" rIns="0" bIns="0" rtlCol="0"/>
            <a:lstStyle/>
            <a:p/>
          </p:txBody>
        </p:sp>
        <p:sp>
          <p:nvSpPr>
            <p:cNvPr id="969" name="object 969" descr=""/>
            <p:cNvSpPr/>
            <p:nvPr/>
          </p:nvSpPr>
          <p:spPr>
            <a:xfrm>
              <a:off x="1966441" y="8516914"/>
              <a:ext cx="7620" cy="0"/>
            </a:xfrm>
            <a:custGeom>
              <a:avLst/>
              <a:gdLst/>
              <a:ahLst/>
              <a:cxnLst/>
              <a:rect l="l" t="t" r="r" b="b"/>
              <a:pathLst>
                <a:path w="7619" h="0">
                  <a:moveTo>
                    <a:pt x="6997" y="0"/>
                  </a:moveTo>
                  <a:lnTo>
                    <a:pt x="0" y="0"/>
                  </a:lnTo>
                </a:path>
              </a:pathLst>
            </a:custGeom>
            <a:ln w="3530">
              <a:solidFill>
                <a:srgbClr val="565659"/>
              </a:solidFill>
            </a:ln>
          </p:spPr>
          <p:txBody>
            <a:bodyPr wrap="square" lIns="0" tIns="0" rIns="0" bIns="0" rtlCol="0"/>
            <a:lstStyle/>
            <a:p/>
          </p:txBody>
        </p:sp>
        <p:sp>
          <p:nvSpPr>
            <p:cNvPr id="970" name="object 970" descr=""/>
            <p:cNvSpPr/>
            <p:nvPr/>
          </p:nvSpPr>
          <p:spPr>
            <a:xfrm>
              <a:off x="1966438" y="8499811"/>
              <a:ext cx="4445" cy="635"/>
            </a:xfrm>
            <a:custGeom>
              <a:avLst/>
              <a:gdLst/>
              <a:ahLst/>
              <a:cxnLst/>
              <a:rect l="l" t="t" r="r" b="b"/>
              <a:pathLst>
                <a:path w="4444" h="634">
                  <a:moveTo>
                    <a:pt x="4419" y="0"/>
                  </a:moveTo>
                  <a:lnTo>
                    <a:pt x="0" y="0"/>
                  </a:lnTo>
                  <a:lnTo>
                    <a:pt x="0" y="266"/>
                  </a:lnTo>
                </a:path>
              </a:pathLst>
            </a:custGeom>
            <a:ln w="3530">
              <a:solidFill>
                <a:srgbClr val="565659"/>
              </a:solidFill>
            </a:ln>
          </p:spPr>
          <p:txBody>
            <a:bodyPr wrap="square" lIns="0" tIns="0" rIns="0" bIns="0" rtlCol="0"/>
            <a:lstStyle/>
            <a:p/>
          </p:txBody>
        </p:sp>
        <p:sp>
          <p:nvSpPr>
            <p:cNvPr id="971" name="object 971" descr=""/>
            <p:cNvSpPr/>
            <p:nvPr/>
          </p:nvSpPr>
          <p:spPr>
            <a:xfrm>
              <a:off x="1972923" y="8496171"/>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972" name="object 972" descr=""/>
            <p:cNvSpPr/>
            <p:nvPr/>
          </p:nvSpPr>
          <p:spPr>
            <a:xfrm>
              <a:off x="1972929" y="8492556"/>
              <a:ext cx="635" cy="635"/>
            </a:xfrm>
            <a:custGeom>
              <a:avLst/>
              <a:gdLst/>
              <a:ahLst/>
              <a:cxnLst/>
              <a:rect l="l" t="t" r="r" b="b"/>
              <a:pathLst>
                <a:path w="635" h="634">
                  <a:moveTo>
                    <a:pt x="0" y="0"/>
                  </a:moveTo>
                  <a:lnTo>
                    <a:pt x="266" y="266"/>
                  </a:lnTo>
                </a:path>
              </a:pathLst>
            </a:custGeom>
            <a:ln w="3530">
              <a:solidFill>
                <a:srgbClr val="565659"/>
              </a:solidFill>
            </a:ln>
          </p:spPr>
          <p:txBody>
            <a:bodyPr wrap="square" lIns="0" tIns="0" rIns="0" bIns="0" rtlCol="0"/>
            <a:lstStyle/>
            <a:p/>
          </p:txBody>
        </p:sp>
        <p:sp>
          <p:nvSpPr>
            <p:cNvPr id="973" name="object 973" descr=""/>
            <p:cNvSpPr/>
            <p:nvPr/>
          </p:nvSpPr>
          <p:spPr>
            <a:xfrm>
              <a:off x="1972669" y="8492551"/>
              <a:ext cx="0" cy="3175"/>
            </a:xfrm>
            <a:custGeom>
              <a:avLst/>
              <a:gdLst/>
              <a:ahLst/>
              <a:cxnLst/>
              <a:rect l="l" t="t" r="r" b="b"/>
              <a:pathLst>
                <a:path w="0" h="3175">
                  <a:moveTo>
                    <a:pt x="0" y="2857"/>
                  </a:moveTo>
                  <a:lnTo>
                    <a:pt x="0" y="0"/>
                  </a:lnTo>
                </a:path>
              </a:pathLst>
            </a:custGeom>
            <a:ln w="3530">
              <a:solidFill>
                <a:srgbClr val="565659"/>
              </a:solidFill>
            </a:ln>
          </p:spPr>
          <p:txBody>
            <a:bodyPr wrap="square" lIns="0" tIns="0" rIns="0" bIns="0" rtlCol="0"/>
            <a:lstStyle/>
            <a:p/>
          </p:txBody>
        </p:sp>
        <p:sp>
          <p:nvSpPr>
            <p:cNvPr id="974" name="object 974" descr=""/>
            <p:cNvSpPr/>
            <p:nvPr/>
          </p:nvSpPr>
          <p:spPr>
            <a:xfrm>
              <a:off x="1972923" y="8523649"/>
              <a:ext cx="635" cy="635"/>
            </a:xfrm>
            <a:custGeom>
              <a:avLst/>
              <a:gdLst/>
              <a:ahLst/>
              <a:cxnLst/>
              <a:rect l="l" t="t" r="r" b="b"/>
              <a:pathLst>
                <a:path w="635" h="634">
                  <a:moveTo>
                    <a:pt x="266" y="0"/>
                  </a:moveTo>
                  <a:lnTo>
                    <a:pt x="0" y="266"/>
                  </a:lnTo>
                </a:path>
              </a:pathLst>
            </a:custGeom>
            <a:ln w="3530">
              <a:solidFill>
                <a:srgbClr val="565659"/>
              </a:solidFill>
            </a:ln>
          </p:spPr>
          <p:txBody>
            <a:bodyPr wrap="square" lIns="0" tIns="0" rIns="0" bIns="0" rtlCol="0"/>
            <a:lstStyle/>
            <a:p/>
          </p:txBody>
        </p:sp>
        <p:sp>
          <p:nvSpPr>
            <p:cNvPr id="975" name="object 975" descr=""/>
            <p:cNvSpPr/>
            <p:nvPr/>
          </p:nvSpPr>
          <p:spPr>
            <a:xfrm>
              <a:off x="1972929" y="8520008"/>
              <a:ext cx="635" cy="635"/>
            </a:xfrm>
            <a:custGeom>
              <a:avLst/>
              <a:gdLst/>
              <a:ahLst/>
              <a:cxnLst/>
              <a:rect l="l" t="t" r="r" b="b"/>
              <a:pathLst>
                <a:path w="635" h="634">
                  <a:moveTo>
                    <a:pt x="0" y="266"/>
                  </a:moveTo>
                  <a:lnTo>
                    <a:pt x="266" y="0"/>
                  </a:lnTo>
                </a:path>
              </a:pathLst>
            </a:custGeom>
            <a:ln w="3530">
              <a:solidFill>
                <a:srgbClr val="565659"/>
              </a:solidFill>
            </a:ln>
          </p:spPr>
          <p:txBody>
            <a:bodyPr wrap="square" lIns="0" tIns="0" rIns="0" bIns="0" rtlCol="0"/>
            <a:lstStyle/>
            <a:p/>
          </p:txBody>
        </p:sp>
        <p:sp>
          <p:nvSpPr>
            <p:cNvPr id="976" name="object 976" descr=""/>
            <p:cNvSpPr/>
            <p:nvPr/>
          </p:nvSpPr>
          <p:spPr>
            <a:xfrm>
              <a:off x="1972669" y="8521052"/>
              <a:ext cx="0" cy="3175"/>
            </a:xfrm>
            <a:custGeom>
              <a:avLst/>
              <a:gdLst/>
              <a:ahLst/>
              <a:cxnLst/>
              <a:rect l="l" t="t" r="r" b="b"/>
              <a:pathLst>
                <a:path w="0" h="3175">
                  <a:moveTo>
                    <a:pt x="0" y="2857"/>
                  </a:moveTo>
                  <a:lnTo>
                    <a:pt x="0" y="0"/>
                  </a:lnTo>
                </a:path>
              </a:pathLst>
            </a:custGeom>
            <a:ln w="3530">
              <a:solidFill>
                <a:srgbClr val="565659"/>
              </a:solidFill>
            </a:ln>
          </p:spPr>
          <p:txBody>
            <a:bodyPr wrap="square" lIns="0" tIns="0" rIns="0" bIns="0" rtlCol="0"/>
            <a:lstStyle/>
            <a:p/>
          </p:txBody>
        </p:sp>
        <p:sp>
          <p:nvSpPr>
            <p:cNvPr id="977" name="object 977" descr=""/>
            <p:cNvSpPr/>
            <p:nvPr/>
          </p:nvSpPr>
          <p:spPr>
            <a:xfrm>
              <a:off x="1964678" y="8514107"/>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978" name="object 978" descr=""/>
            <p:cNvSpPr/>
            <p:nvPr/>
          </p:nvSpPr>
          <p:spPr>
            <a:xfrm>
              <a:off x="1966443" y="8500593"/>
              <a:ext cx="4445" cy="635"/>
            </a:xfrm>
            <a:custGeom>
              <a:avLst/>
              <a:gdLst/>
              <a:ahLst/>
              <a:cxnLst/>
              <a:rect l="l" t="t" r="r" b="b"/>
              <a:pathLst>
                <a:path w="4444" h="634">
                  <a:moveTo>
                    <a:pt x="0" y="507"/>
                  </a:moveTo>
                  <a:lnTo>
                    <a:pt x="0" y="241"/>
                  </a:lnTo>
                  <a:lnTo>
                    <a:pt x="0" y="0"/>
                  </a:lnTo>
                  <a:lnTo>
                    <a:pt x="4419" y="0"/>
                  </a:lnTo>
                </a:path>
              </a:pathLst>
            </a:custGeom>
            <a:ln w="3530">
              <a:solidFill>
                <a:srgbClr val="565659"/>
              </a:solidFill>
            </a:ln>
          </p:spPr>
          <p:txBody>
            <a:bodyPr wrap="square" lIns="0" tIns="0" rIns="0" bIns="0" rtlCol="0"/>
            <a:lstStyle/>
            <a:p/>
          </p:txBody>
        </p:sp>
        <p:sp>
          <p:nvSpPr>
            <p:cNvPr id="979" name="object 979" descr=""/>
            <p:cNvSpPr/>
            <p:nvPr/>
          </p:nvSpPr>
          <p:spPr>
            <a:xfrm>
              <a:off x="1966438" y="8500841"/>
              <a:ext cx="4445" cy="0"/>
            </a:xfrm>
            <a:custGeom>
              <a:avLst/>
              <a:gdLst/>
              <a:ahLst/>
              <a:cxnLst/>
              <a:rect l="l" t="t" r="r" b="b"/>
              <a:pathLst>
                <a:path w="4444" h="0">
                  <a:moveTo>
                    <a:pt x="4419" y="0"/>
                  </a:moveTo>
                  <a:lnTo>
                    <a:pt x="0" y="0"/>
                  </a:lnTo>
                </a:path>
              </a:pathLst>
            </a:custGeom>
            <a:ln w="3530">
              <a:solidFill>
                <a:srgbClr val="565659"/>
              </a:solidFill>
            </a:ln>
          </p:spPr>
          <p:txBody>
            <a:bodyPr wrap="square" lIns="0" tIns="0" rIns="0" bIns="0" rtlCol="0"/>
            <a:lstStyle/>
            <a:p/>
          </p:txBody>
        </p:sp>
        <p:sp>
          <p:nvSpPr>
            <p:cNvPr id="980" name="object 980" descr=""/>
            <p:cNvSpPr/>
            <p:nvPr/>
          </p:nvSpPr>
          <p:spPr>
            <a:xfrm>
              <a:off x="1966443" y="8515351"/>
              <a:ext cx="0" cy="635"/>
            </a:xfrm>
            <a:custGeom>
              <a:avLst/>
              <a:gdLst/>
              <a:ahLst/>
              <a:cxnLst/>
              <a:rect l="l" t="t" r="r" b="b"/>
              <a:pathLst>
                <a:path w="0" h="634">
                  <a:moveTo>
                    <a:pt x="0" y="0"/>
                  </a:moveTo>
                  <a:lnTo>
                    <a:pt x="0" y="266"/>
                  </a:lnTo>
                  <a:lnTo>
                    <a:pt x="0" y="520"/>
                  </a:lnTo>
                </a:path>
              </a:pathLst>
            </a:custGeom>
            <a:ln w="3530">
              <a:solidFill>
                <a:srgbClr val="565659"/>
              </a:solidFill>
            </a:ln>
          </p:spPr>
          <p:txBody>
            <a:bodyPr wrap="square" lIns="0" tIns="0" rIns="0" bIns="0" rtlCol="0"/>
            <a:lstStyle/>
            <a:p/>
          </p:txBody>
        </p:sp>
        <p:sp>
          <p:nvSpPr>
            <p:cNvPr id="981" name="object 981" descr=""/>
            <p:cNvSpPr/>
            <p:nvPr/>
          </p:nvSpPr>
          <p:spPr>
            <a:xfrm>
              <a:off x="1966443" y="8515612"/>
              <a:ext cx="7620" cy="0"/>
            </a:xfrm>
            <a:custGeom>
              <a:avLst/>
              <a:gdLst/>
              <a:ahLst/>
              <a:cxnLst/>
              <a:rect l="l" t="t" r="r" b="b"/>
              <a:pathLst>
                <a:path w="7619" h="0">
                  <a:moveTo>
                    <a:pt x="0" y="0"/>
                  </a:moveTo>
                  <a:lnTo>
                    <a:pt x="6997" y="0"/>
                  </a:lnTo>
                </a:path>
              </a:pathLst>
            </a:custGeom>
            <a:ln w="3530">
              <a:solidFill>
                <a:srgbClr val="565659"/>
              </a:solidFill>
            </a:ln>
          </p:spPr>
          <p:txBody>
            <a:bodyPr wrap="square" lIns="0" tIns="0" rIns="0" bIns="0" rtlCol="0"/>
            <a:lstStyle/>
            <a:p/>
          </p:txBody>
        </p:sp>
        <p:sp>
          <p:nvSpPr>
            <p:cNvPr id="982" name="object 982" descr=""/>
            <p:cNvSpPr/>
            <p:nvPr/>
          </p:nvSpPr>
          <p:spPr>
            <a:xfrm>
              <a:off x="1966443" y="8515873"/>
              <a:ext cx="7620" cy="0"/>
            </a:xfrm>
            <a:custGeom>
              <a:avLst/>
              <a:gdLst/>
              <a:ahLst/>
              <a:cxnLst/>
              <a:rect l="l" t="t" r="r" b="b"/>
              <a:pathLst>
                <a:path w="7619" h="0">
                  <a:moveTo>
                    <a:pt x="0" y="0"/>
                  </a:moveTo>
                  <a:lnTo>
                    <a:pt x="6997" y="0"/>
                  </a:lnTo>
                </a:path>
              </a:pathLst>
            </a:custGeom>
            <a:ln w="3530">
              <a:solidFill>
                <a:srgbClr val="565659"/>
              </a:solidFill>
            </a:ln>
          </p:spPr>
          <p:txBody>
            <a:bodyPr wrap="square" lIns="0" tIns="0" rIns="0" bIns="0" rtlCol="0"/>
            <a:lstStyle/>
            <a:p/>
          </p:txBody>
        </p:sp>
        <p:sp>
          <p:nvSpPr>
            <p:cNvPr id="983" name="object 983" descr=""/>
            <p:cNvSpPr/>
            <p:nvPr/>
          </p:nvSpPr>
          <p:spPr>
            <a:xfrm>
              <a:off x="1966443" y="8501101"/>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984" name="object 984" descr=""/>
            <p:cNvSpPr/>
            <p:nvPr/>
          </p:nvSpPr>
          <p:spPr>
            <a:xfrm>
              <a:off x="1966443" y="8514843"/>
              <a:ext cx="0" cy="635"/>
            </a:xfrm>
            <a:custGeom>
              <a:avLst/>
              <a:gdLst/>
              <a:ahLst/>
              <a:cxnLst/>
              <a:rect l="l" t="t" r="r" b="b"/>
              <a:pathLst>
                <a:path w="0" h="634">
                  <a:moveTo>
                    <a:pt x="0" y="0"/>
                  </a:moveTo>
                  <a:lnTo>
                    <a:pt x="0" y="508"/>
                  </a:lnTo>
                </a:path>
              </a:pathLst>
            </a:custGeom>
            <a:ln w="3530">
              <a:solidFill>
                <a:srgbClr val="565659"/>
              </a:solidFill>
            </a:ln>
          </p:spPr>
          <p:txBody>
            <a:bodyPr wrap="square" lIns="0" tIns="0" rIns="0" bIns="0" rtlCol="0"/>
            <a:lstStyle/>
            <a:p/>
          </p:txBody>
        </p:sp>
        <p:sp>
          <p:nvSpPr>
            <p:cNvPr id="985" name="object 985" descr=""/>
            <p:cNvSpPr/>
            <p:nvPr/>
          </p:nvSpPr>
          <p:spPr>
            <a:xfrm>
              <a:off x="1966443" y="8514322"/>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986" name="object 986" descr=""/>
            <p:cNvSpPr/>
            <p:nvPr/>
          </p:nvSpPr>
          <p:spPr>
            <a:xfrm>
              <a:off x="1966445" y="8501622"/>
              <a:ext cx="3175" cy="1270"/>
            </a:xfrm>
            <a:custGeom>
              <a:avLst/>
              <a:gdLst/>
              <a:ahLst/>
              <a:cxnLst/>
              <a:rect l="l" t="t" r="r" b="b"/>
              <a:pathLst>
                <a:path w="3175" h="1270">
                  <a:moveTo>
                    <a:pt x="3111" y="0"/>
                  </a:moveTo>
                  <a:lnTo>
                    <a:pt x="0" y="0"/>
                  </a:lnTo>
                  <a:lnTo>
                    <a:pt x="0" y="266"/>
                  </a:lnTo>
                  <a:lnTo>
                    <a:pt x="0" y="787"/>
                  </a:lnTo>
                </a:path>
              </a:pathLst>
            </a:custGeom>
            <a:ln w="3530">
              <a:solidFill>
                <a:srgbClr val="565659"/>
              </a:solidFill>
            </a:ln>
          </p:spPr>
          <p:txBody>
            <a:bodyPr wrap="square" lIns="0" tIns="0" rIns="0" bIns="0" rtlCol="0"/>
            <a:lstStyle/>
            <a:p/>
          </p:txBody>
        </p:sp>
        <p:sp>
          <p:nvSpPr>
            <p:cNvPr id="987" name="object 987" descr=""/>
            <p:cNvSpPr/>
            <p:nvPr/>
          </p:nvSpPr>
          <p:spPr>
            <a:xfrm>
              <a:off x="1966445" y="8501882"/>
              <a:ext cx="3175" cy="0"/>
            </a:xfrm>
            <a:custGeom>
              <a:avLst/>
              <a:gdLst/>
              <a:ahLst/>
              <a:cxnLst/>
              <a:rect l="l" t="t" r="r" b="b"/>
              <a:pathLst>
                <a:path w="3175" h="0">
                  <a:moveTo>
                    <a:pt x="3111" y="0"/>
                  </a:moveTo>
                  <a:lnTo>
                    <a:pt x="0" y="0"/>
                  </a:lnTo>
                </a:path>
              </a:pathLst>
            </a:custGeom>
            <a:ln w="3530">
              <a:solidFill>
                <a:srgbClr val="565659"/>
              </a:solidFill>
            </a:ln>
          </p:spPr>
          <p:txBody>
            <a:bodyPr wrap="square" lIns="0" tIns="0" rIns="0" bIns="0" rtlCol="0"/>
            <a:lstStyle/>
            <a:p/>
          </p:txBody>
        </p:sp>
        <p:sp>
          <p:nvSpPr>
            <p:cNvPr id="988" name="object 988" descr=""/>
            <p:cNvSpPr/>
            <p:nvPr/>
          </p:nvSpPr>
          <p:spPr>
            <a:xfrm>
              <a:off x="1966441" y="8514582"/>
              <a:ext cx="7620" cy="635"/>
            </a:xfrm>
            <a:custGeom>
              <a:avLst/>
              <a:gdLst/>
              <a:ahLst/>
              <a:cxnLst/>
              <a:rect l="l" t="t" r="r" b="b"/>
              <a:pathLst>
                <a:path w="7619" h="634">
                  <a:moveTo>
                    <a:pt x="6997" y="0"/>
                  </a:moveTo>
                  <a:lnTo>
                    <a:pt x="0" y="0"/>
                  </a:lnTo>
                  <a:lnTo>
                    <a:pt x="0" y="266"/>
                  </a:lnTo>
                  <a:lnTo>
                    <a:pt x="6997" y="266"/>
                  </a:lnTo>
                </a:path>
              </a:pathLst>
            </a:custGeom>
            <a:ln w="3530">
              <a:solidFill>
                <a:srgbClr val="565659"/>
              </a:solidFill>
            </a:ln>
          </p:spPr>
          <p:txBody>
            <a:bodyPr wrap="square" lIns="0" tIns="0" rIns="0" bIns="0" rtlCol="0"/>
            <a:lstStyle/>
            <a:p/>
          </p:txBody>
        </p:sp>
        <p:sp>
          <p:nvSpPr>
            <p:cNvPr id="989" name="object 989" descr=""/>
            <p:cNvSpPr/>
            <p:nvPr/>
          </p:nvSpPr>
          <p:spPr>
            <a:xfrm>
              <a:off x="1966443" y="8502403"/>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990" name="object 990" descr=""/>
            <p:cNvSpPr/>
            <p:nvPr/>
          </p:nvSpPr>
          <p:spPr>
            <a:xfrm>
              <a:off x="1966443" y="8513801"/>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991" name="object 991" descr=""/>
            <p:cNvSpPr/>
            <p:nvPr/>
          </p:nvSpPr>
          <p:spPr>
            <a:xfrm>
              <a:off x="1966445" y="8502663"/>
              <a:ext cx="3175" cy="635"/>
            </a:xfrm>
            <a:custGeom>
              <a:avLst/>
              <a:gdLst/>
              <a:ahLst/>
              <a:cxnLst/>
              <a:rect l="l" t="t" r="r" b="b"/>
              <a:pathLst>
                <a:path w="3175" h="634">
                  <a:moveTo>
                    <a:pt x="3111" y="0"/>
                  </a:moveTo>
                  <a:lnTo>
                    <a:pt x="0" y="0"/>
                  </a:lnTo>
                  <a:lnTo>
                    <a:pt x="0" y="266"/>
                  </a:lnTo>
                </a:path>
              </a:pathLst>
            </a:custGeom>
            <a:ln w="3530">
              <a:solidFill>
                <a:srgbClr val="565659"/>
              </a:solidFill>
            </a:ln>
          </p:spPr>
          <p:txBody>
            <a:bodyPr wrap="square" lIns="0" tIns="0" rIns="0" bIns="0" rtlCol="0"/>
            <a:lstStyle/>
            <a:p/>
          </p:txBody>
        </p:sp>
        <p:sp>
          <p:nvSpPr>
            <p:cNvPr id="992" name="object 992" descr=""/>
            <p:cNvSpPr/>
            <p:nvPr/>
          </p:nvSpPr>
          <p:spPr>
            <a:xfrm>
              <a:off x="1966443" y="8513281"/>
              <a:ext cx="0" cy="635"/>
            </a:xfrm>
            <a:custGeom>
              <a:avLst/>
              <a:gdLst/>
              <a:ahLst/>
              <a:cxnLst/>
              <a:rect l="l" t="t" r="r" b="b"/>
              <a:pathLst>
                <a:path w="0" h="634">
                  <a:moveTo>
                    <a:pt x="0" y="0"/>
                  </a:moveTo>
                  <a:lnTo>
                    <a:pt x="0" y="266"/>
                  </a:lnTo>
                  <a:lnTo>
                    <a:pt x="0" y="520"/>
                  </a:lnTo>
                </a:path>
              </a:pathLst>
            </a:custGeom>
            <a:ln w="3530">
              <a:solidFill>
                <a:srgbClr val="565659"/>
              </a:solidFill>
            </a:ln>
          </p:spPr>
          <p:txBody>
            <a:bodyPr wrap="square" lIns="0" tIns="0" rIns="0" bIns="0" rtlCol="0"/>
            <a:lstStyle/>
            <a:p/>
          </p:txBody>
        </p:sp>
        <p:sp>
          <p:nvSpPr>
            <p:cNvPr id="993" name="object 993" descr=""/>
            <p:cNvSpPr/>
            <p:nvPr/>
          </p:nvSpPr>
          <p:spPr>
            <a:xfrm>
              <a:off x="1966443" y="8513541"/>
              <a:ext cx="7620" cy="0"/>
            </a:xfrm>
            <a:custGeom>
              <a:avLst/>
              <a:gdLst/>
              <a:ahLst/>
              <a:cxnLst/>
              <a:rect l="l" t="t" r="r" b="b"/>
              <a:pathLst>
                <a:path w="7619" h="0">
                  <a:moveTo>
                    <a:pt x="0" y="0"/>
                  </a:moveTo>
                  <a:lnTo>
                    <a:pt x="6997" y="0"/>
                  </a:lnTo>
                </a:path>
              </a:pathLst>
            </a:custGeom>
            <a:ln w="3530">
              <a:solidFill>
                <a:srgbClr val="565659"/>
              </a:solidFill>
            </a:ln>
          </p:spPr>
          <p:txBody>
            <a:bodyPr wrap="square" lIns="0" tIns="0" rIns="0" bIns="0" rtlCol="0"/>
            <a:lstStyle/>
            <a:p/>
          </p:txBody>
        </p:sp>
        <p:sp>
          <p:nvSpPr>
            <p:cNvPr id="994" name="object 994" descr=""/>
            <p:cNvSpPr/>
            <p:nvPr/>
          </p:nvSpPr>
          <p:spPr>
            <a:xfrm>
              <a:off x="1966443" y="8513801"/>
              <a:ext cx="7620" cy="0"/>
            </a:xfrm>
            <a:custGeom>
              <a:avLst/>
              <a:gdLst/>
              <a:ahLst/>
              <a:cxnLst/>
              <a:rect l="l" t="t" r="r" b="b"/>
              <a:pathLst>
                <a:path w="7619" h="0">
                  <a:moveTo>
                    <a:pt x="0" y="0"/>
                  </a:moveTo>
                  <a:lnTo>
                    <a:pt x="6997" y="0"/>
                  </a:lnTo>
                </a:path>
              </a:pathLst>
            </a:custGeom>
            <a:ln w="3530">
              <a:solidFill>
                <a:srgbClr val="565659"/>
              </a:solidFill>
            </a:ln>
          </p:spPr>
          <p:txBody>
            <a:bodyPr wrap="square" lIns="0" tIns="0" rIns="0" bIns="0" rtlCol="0"/>
            <a:lstStyle/>
            <a:p/>
          </p:txBody>
        </p:sp>
        <p:sp>
          <p:nvSpPr>
            <p:cNvPr id="995" name="object 995" descr=""/>
            <p:cNvSpPr/>
            <p:nvPr/>
          </p:nvSpPr>
          <p:spPr>
            <a:xfrm>
              <a:off x="1966445" y="8502924"/>
              <a:ext cx="3175" cy="1270"/>
            </a:xfrm>
            <a:custGeom>
              <a:avLst/>
              <a:gdLst/>
              <a:ahLst/>
              <a:cxnLst/>
              <a:rect l="l" t="t" r="r" b="b"/>
              <a:pathLst>
                <a:path w="3175" h="1270">
                  <a:moveTo>
                    <a:pt x="3111" y="0"/>
                  </a:moveTo>
                  <a:lnTo>
                    <a:pt x="0" y="0"/>
                  </a:lnTo>
                  <a:lnTo>
                    <a:pt x="0" y="508"/>
                  </a:lnTo>
                  <a:lnTo>
                    <a:pt x="0" y="774"/>
                  </a:lnTo>
                </a:path>
              </a:pathLst>
            </a:custGeom>
            <a:ln w="3530">
              <a:solidFill>
                <a:srgbClr val="565659"/>
              </a:solidFill>
            </a:ln>
          </p:spPr>
          <p:txBody>
            <a:bodyPr wrap="square" lIns="0" tIns="0" rIns="0" bIns="0" rtlCol="0"/>
            <a:lstStyle/>
            <a:p/>
          </p:txBody>
        </p:sp>
        <p:sp>
          <p:nvSpPr>
            <p:cNvPr id="996" name="object 996" descr=""/>
            <p:cNvSpPr/>
            <p:nvPr/>
          </p:nvSpPr>
          <p:spPr>
            <a:xfrm>
              <a:off x="1966443" y="8512759"/>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997" name="object 997" descr=""/>
            <p:cNvSpPr/>
            <p:nvPr/>
          </p:nvSpPr>
          <p:spPr>
            <a:xfrm>
              <a:off x="1973699" y="8515351"/>
              <a:ext cx="1270" cy="1270"/>
            </a:xfrm>
            <a:custGeom>
              <a:avLst/>
              <a:gdLst/>
              <a:ahLst/>
              <a:cxnLst/>
              <a:rect l="l" t="t" r="r" b="b"/>
              <a:pathLst>
                <a:path w="1269" h="1270">
                  <a:moveTo>
                    <a:pt x="0" y="0"/>
                  </a:moveTo>
                  <a:lnTo>
                    <a:pt x="0" y="787"/>
                  </a:lnTo>
                  <a:lnTo>
                    <a:pt x="787" y="787"/>
                  </a:lnTo>
                </a:path>
              </a:pathLst>
            </a:custGeom>
            <a:ln w="3530">
              <a:solidFill>
                <a:srgbClr val="565659"/>
              </a:solidFill>
            </a:ln>
          </p:spPr>
          <p:txBody>
            <a:bodyPr wrap="square" lIns="0" tIns="0" rIns="0" bIns="0" rtlCol="0"/>
            <a:lstStyle/>
            <a:p/>
          </p:txBody>
        </p:sp>
        <p:sp>
          <p:nvSpPr>
            <p:cNvPr id="998" name="object 998" descr=""/>
            <p:cNvSpPr/>
            <p:nvPr/>
          </p:nvSpPr>
          <p:spPr>
            <a:xfrm>
              <a:off x="1973699" y="8516133"/>
              <a:ext cx="0" cy="7620"/>
            </a:xfrm>
            <a:custGeom>
              <a:avLst/>
              <a:gdLst/>
              <a:ahLst/>
              <a:cxnLst/>
              <a:rect l="l" t="t" r="r" b="b"/>
              <a:pathLst>
                <a:path w="0" h="7620">
                  <a:moveTo>
                    <a:pt x="0" y="0"/>
                  </a:moveTo>
                  <a:lnTo>
                    <a:pt x="0" y="6997"/>
                  </a:lnTo>
                </a:path>
              </a:pathLst>
            </a:custGeom>
            <a:ln w="3530">
              <a:solidFill>
                <a:srgbClr val="565659"/>
              </a:solidFill>
            </a:ln>
          </p:spPr>
          <p:txBody>
            <a:bodyPr wrap="square" lIns="0" tIns="0" rIns="0" bIns="0" rtlCol="0"/>
            <a:lstStyle/>
            <a:p/>
          </p:txBody>
        </p:sp>
        <p:sp>
          <p:nvSpPr>
            <p:cNvPr id="999" name="object 999" descr=""/>
            <p:cNvSpPr/>
            <p:nvPr/>
          </p:nvSpPr>
          <p:spPr>
            <a:xfrm>
              <a:off x="1975521" y="8510179"/>
              <a:ext cx="0" cy="8890"/>
            </a:xfrm>
            <a:custGeom>
              <a:avLst/>
              <a:gdLst/>
              <a:ahLst/>
              <a:cxnLst/>
              <a:rect l="l" t="t" r="r" b="b"/>
              <a:pathLst>
                <a:path w="0" h="8890">
                  <a:moveTo>
                    <a:pt x="0" y="0"/>
                  </a:moveTo>
                  <a:lnTo>
                    <a:pt x="0" y="8801"/>
                  </a:lnTo>
                </a:path>
              </a:pathLst>
            </a:custGeom>
            <a:ln w="3530">
              <a:solidFill>
                <a:srgbClr val="565659"/>
              </a:solidFill>
            </a:ln>
          </p:spPr>
          <p:txBody>
            <a:bodyPr wrap="square" lIns="0" tIns="0" rIns="0" bIns="0" rtlCol="0"/>
            <a:lstStyle/>
            <a:p/>
          </p:txBody>
        </p:sp>
        <p:sp>
          <p:nvSpPr>
            <p:cNvPr id="1000" name="object 1000" descr=""/>
            <p:cNvSpPr/>
            <p:nvPr/>
          </p:nvSpPr>
          <p:spPr>
            <a:xfrm>
              <a:off x="1973699" y="8493340"/>
              <a:ext cx="635" cy="5715"/>
            </a:xfrm>
            <a:custGeom>
              <a:avLst/>
              <a:gdLst/>
              <a:ahLst/>
              <a:cxnLst/>
              <a:rect l="l" t="t" r="r" b="b"/>
              <a:pathLst>
                <a:path w="635" h="5715">
                  <a:moveTo>
                    <a:pt x="0" y="5168"/>
                  </a:moveTo>
                  <a:lnTo>
                    <a:pt x="0" y="0"/>
                  </a:lnTo>
                  <a:lnTo>
                    <a:pt x="520" y="0"/>
                  </a:lnTo>
                </a:path>
              </a:pathLst>
            </a:custGeom>
            <a:ln w="3530">
              <a:solidFill>
                <a:srgbClr val="565659"/>
              </a:solidFill>
            </a:ln>
          </p:spPr>
          <p:txBody>
            <a:bodyPr wrap="square" lIns="0" tIns="0" rIns="0" bIns="0" rtlCol="0"/>
            <a:lstStyle/>
            <a:p/>
          </p:txBody>
        </p:sp>
        <p:sp>
          <p:nvSpPr>
            <p:cNvPr id="1001" name="object 1001" descr=""/>
            <p:cNvSpPr/>
            <p:nvPr/>
          </p:nvSpPr>
          <p:spPr>
            <a:xfrm>
              <a:off x="1975521" y="8497735"/>
              <a:ext cx="0" cy="1270"/>
            </a:xfrm>
            <a:custGeom>
              <a:avLst/>
              <a:gdLst/>
              <a:ahLst/>
              <a:cxnLst/>
              <a:rect l="l" t="t" r="r" b="b"/>
              <a:pathLst>
                <a:path w="0" h="1270">
                  <a:moveTo>
                    <a:pt x="0" y="774"/>
                  </a:moveTo>
                  <a:lnTo>
                    <a:pt x="0" y="0"/>
                  </a:lnTo>
                </a:path>
              </a:pathLst>
            </a:custGeom>
            <a:ln w="3530">
              <a:solidFill>
                <a:srgbClr val="565659"/>
              </a:solidFill>
            </a:ln>
          </p:spPr>
          <p:txBody>
            <a:bodyPr wrap="square" lIns="0" tIns="0" rIns="0" bIns="0" rtlCol="0"/>
            <a:lstStyle/>
            <a:p/>
          </p:txBody>
        </p:sp>
        <p:sp>
          <p:nvSpPr>
            <p:cNvPr id="1002" name="object 1002" descr=""/>
            <p:cNvSpPr/>
            <p:nvPr/>
          </p:nvSpPr>
          <p:spPr>
            <a:xfrm>
              <a:off x="1966443" y="8503693"/>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003" name="object 1003" descr=""/>
            <p:cNvSpPr/>
            <p:nvPr/>
          </p:nvSpPr>
          <p:spPr>
            <a:xfrm>
              <a:off x="1966443" y="8512251"/>
              <a:ext cx="0" cy="635"/>
            </a:xfrm>
            <a:custGeom>
              <a:avLst/>
              <a:gdLst/>
              <a:ahLst/>
              <a:cxnLst/>
              <a:rect l="l" t="t" r="r" b="b"/>
              <a:pathLst>
                <a:path w="0" h="634">
                  <a:moveTo>
                    <a:pt x="0" y="0"/>
                  </a:moveTo>
                  <a:lnTo>
                    <a:pt x="0" y="266"/>
                  </a:lnTo>
                  <a:lnTo>
                    <a:pt x="0" y="507"/>
                  </a:lnTo>
                </a:path>
              </a:pathLst>
            </a:custGeom>
            <a:ln w="3530">
              <a:solidFill>
                <a:srgbClr val="565659"/>
              </a:solidFill>
            </a:ln>
          </p:spPr>
          <p:txBody>
            <a:bodyPr wrap="square" lIns="0" tIns="0" rIns="0" bIns="0" rtlCol="0"/>
            <a:lstStyle/>
            <a:p/>
          </p:txBody>
        </p:sp>
        <p:sp>
          <p:nvSpPr>
            <p:cNvPr id="1004" name="object 1004" descr=""/>
            <p:cNvSpPr/>
            <p:nvPr/>
          </p:nvSpPr>
          <p:spPr>
            <a:xfrm>
              <a:off x="1966443" y="8512511"/>
              <a:ext cx="6985" cy="0"/>
            </a:xfrm>
            <a:custGeom>
              <a:avLst/>
              <a:gdLst/>
              <a:ahLst/>
              <a:cxnLst/>
              <a:rect l="l" t="t" r="r" b="b"/>
              <a:pathLst>
                <a:path w="6985" h="0">
                  <a:moveTo>
                    <a:pt x="0" y="0"/>
                  </a:moveTo>
                  <a:lnTo>
                    <a:pt x="6743" y="0"/>
                  </a:lnTo>
                </a:path>
              </a:pathLst>
            </a:custGeom>
            <a:ln w="3530">
              <a:solidFill>
                <a:srgbClr val="565659"/>
              </a:solidFill>
            </a:ln>
          </p:spPr>
          <p:txBody>
            <a:bodyPr wrap="square" lIns="0" tIns="0" rIns="0" bIns="0" rtlCol="0"/>
            <a:lstStyle/>
            <a:p/>
          </p:txBody>
        </p:sp>
        <p:sp>
          <p:nvSpPr>
            <p:cNvPr id="1005" name="object 1005" descr=""/>
            <p:cNvSpPr/>
            <p:nvPr/>
          </p:nvSpPr>
          <p:spPr>
            <a:xfrm>
              <a:off x="1966443" y="8512759"/>
              <a:ext cx="6985" cy="0"/>
            </a:xfrm>
            <a:custGeom>
              <a:avLst/>
              <a:gdLst/>
              <a:ahLst/>
              <a:cxnLst/>
              <a:rect l="l" t="t" r="r" b="b"/>
              <a:pathLst>
                <a:path w="6985" h="0">
                  <a:moveTo>
                    <a:pt x="0" y="0"/>
                  </a:moveTo>
                  <a:lnTo>
                    <a:pt x="6743" y="0"/>
                  </a:lnTo>
                </a:path>
              </a:pathLst>
            </a:custGeom>
            <a:ln w="3530">
              <a:solidFill>
                <a:srgbClr val="565659"/>
              </a:solidFill>
            </a:ln>
          </p:spPr>
          <p:txBody>
            <a:bodyPr wrap="square" lIns="0" tIns="0" rIns="0" bIns="0" rtlCol="0"/>
            <a:lstStyle/>
            <a:p/>
          </p:txBody>
        </p:sp>
        <p:sp>
          <p:nvSpPr>
            <p:cNvPr id="1006" name="object 1006" descr=""/>
            <p:cNvSpPr/>
            <p:nvPr/>
          </p:nvSpPr>
          <p:spPr>
            <a:xfrm>
              <a:off x="1966443" y="850395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007" name="object 1007" descr=""/>
            <p:cNvSpPr/>
            <p:nvPr/>
          </p:nvSpPr>
          <p:spPr>
            <a:xfrm>
              <a:off x="1966445" y="8503693"/>
              <a:ext cx="3175" cy="0"/>
            </a:xfrm>
            <a:custGeom>
              <a:avLst/>
              <a:gdLst/>
              <a:ahLst/>
              <a:cxnLst/>
              <a:rect l="l" t="t" r="r" b="b"/>
              <a:pathLst>
                <a:path w="3175" h="0">
                  <a:moveTo>
                    <a:pt x="3111" y="0"/>
                  </a:moveTo>
                  <a:lnTo>
                    <a:pt x="0" y="0"/>
                  </a:lnTo>
                </a:path>
              </a:pathLst>
            </a:custGeom>
            <a:ln w="3530">
              <a:solidFill>
                <a:srgbClr val="565659"/>
              </a:solidFill>
            </a:ln>
          </p:spPr>
          <p:txBody>
            <a:bodyPr wrap="square" lIns="0" tIns="0" rIns="0" bIns="0" rtlCol="0"/>
            <a:lstStyle/>
            <a:p/>
          </p:txBody>
        </p:sp>
        <p:sp>
          <p:nvSpPr>
            <p:cNvPr id="1008" name="object 1008" descr=""/>
            <p:cNvSpPr/>
            <p:nvPr/>
          </p:nvSpPr>
          <p:spPr>
            <a:xfrm>
              <a:off x="1966443" y="8503954"/>
              <a:ext cx="3175" cy="0"/>
            </a:xfrm>
            <a:custGeom>
              <a:avLst/>
              <a:gdLst/>
              <a:ahLst/>
              <a:cxnLst/>
              <a:rect l="l" t="t" r="r" b="b"/>
              <a:pathLst>
                <a:path w="3175" h="0">
                  <a:moveTo>
                    <a:pt x="0" y="0"/>
                  </a:moveTo>
                  <a:lnTo>
                    <a:pt x="3111" y="0"/>
                  </a:lnTo>
                </a:path>
              </a:pathLst>
            </a:custGeom>
            <a:ln w="3530">
              <a:solidFill>
                <a:srgbClr val="565659"/>
              </a:solidFill>
            </a:ln>
          </p:spPr>
          <p:txBody>
            <a:bodyPr wrap="square" lIns="0" tIns="0" rIns="0" bIns="0" rtlCol="0"/>
            <a:lstStyle/>
            <a:p/>
          </p:txBody>
        </p:sp>
        <p:sp>
          <p:nvSpPr>
            <p:cNvPr id="1009" name="object 1009" descr=""/>
            <p:cNvSpPr/>
            <p:nvPr/>
          </p:nvSpPr>
          <p:spPr>
            <a:xfrm>
              <a:off x="1974220" y="8493072"/>
              <a:ext cx="0" cy="4445"/>
            </a:xfrm>
            <a:custGeom>
              <a:avLst/>
              <a:gdLst/>
              <a:ahLst/>
              <a:cxnLst/>
              <a:rect l="l" t="t" r="r" b="b"/>
              <a:pathLst>
                <a:path w="0" h="4445">
                  <a:moveTo>
                    <a:pt x="0" y="4406"/>
                  </a:moveTo>
                  <a:lnTo>
                    <a:pt x="0" y="0"/>
                  </a:lnTo>
                </a:path>
              </a:pathLst>
            </a:custGeom>
            <a:ln w="3530">
              <a:solidFill>
                <a:srgbClr val="565659"/>
              </a:solidFill>
            </a:ln>
          </p:spPr>
          <p:txBody>
            <a:bodyPr wrap="square" lIns="0" tIns="0" rIns="0" bIns="0" rtlCol="0"/>
            <a:lstStyle/>
            <a:p/>
          </p:txBody>
        </p:sp>
        <p:sp>
          <p:nvSpPr>
            <p:cNvPr id="1010" name="object 1010" descr=""/>
            <p:cNvSpPr/>
            <p:nvPr/>
          </p:nvSpPr>
          <p:spPr>
            <a:xfrm>
              <a:off x="1974480" y="8492812"/>
              <a:ext cx="0" cy="5080"/>
            </a:xfrm>
            <a:custGeom>
              <a:avLst/>
              <a:gdLst/>
              <a:ahLst/>
              <a:cxnLst/>
              <a:rect l="l" t="t" r="r" b="b"/>
              <a:pathLst>
                <a:path w="0" h="5079">
                  <a:moveTo>
                    <a:pt x="0" y="4927"/>
                  </a:moveTo>
                  <a:lnTo>
                    <a:pt x="0" y="0"/>
                  </a:lnTo>
                </a:path>
              </a:pathLst>
            </a:custGeom>
            <a:ln w="3530">
              <a:solidFill>
                <a:srgbClr val="565659"/>
              </a:solidFill>
            </a:ln>
          </p:spPr>
          <p:txBody>
            <a:bodyPr wrap="square" lIns="0" tIns="0" rIns="0" bIns="0" rtlCol="0"/>
            <a:lstStyle/>
            <a:p/>
          </p:txBody>
        </p:sp>
        <p:sp>
          <p:nvSpPr>
            <p:cNvPr id="1011" name="object 1011" descr=""/>
            <p:cNvSpPr/>
            <p:nvPr/>
          </p:nvSpPr>
          <p:spPr>
            <a:xfrm>
              <a:off x="1974220" y="8519248"/>
              <a:ext cx="0" cy="4445"/>
            </a:xfrm>
            <a:custGeom>
              <a:avLst/>
              <a:gdLst/>
              <a:ahLst/>
              <a:cxnLst/>
              <a:rect l="l" t="t" r="r" b="b"/>
              <a:pathLst>
                <a:path w="0" h="4445">
                  <a:moveTo>
                    <a:pt x="0" y="4140"/>
                  </a:moveTo>
                  <a:lnTo>
                    <a:pt x="0" y="0"/>
                  </a:lnTo>
                </a:path>
              </a:pathLst>
            </a:custGeom>
            <a:ln w="3530">
              <a:solidFill>
                <a:srgbClr val="565659"/>
              </a:solidFill>
            </a:ln>
          </p:spPr>
          <p:txBody>
            <a:bodyPr wrap="square" lIns="0" tIns="0" rIns="0" bIns="0" rtlCol="0"/>
            <a:lstStyle/>
            <a:p/>
          </p:txBody>
        </p:sp>
        <p:sp>
          <p:nvSpPr>
            <p:cNvPr id="1012" name="object 1012" descr=""/>
            <p:cNvSpPr/>
            <p:nvPr/>
          </p:nvSpPr>
          <p:spPr>
            <a:xfrm>
              <a:off x="1974480" y="8518988"/>
              <a:ext cx="0" cy="5080"/>
            </a:xfrm>
            <a:custGeom>
              <a:avLst/>
              <a:gdLst/>
              <a:ahLst/>
              <a:cxnLst/>
              <a:rect l="l" t="t" r="r" b="b"/>
              <a:pathLst>
                <a:path w="0" h="5079">
                  <a:moveTo>
                    <a:pt x="0" y="4660"/>
                  </a:moveTo>
                  <a:lnTo>
                    <a:pt x="0" y="0"/>
                  </a:lnTo>
                </a:path>
              </a:pathLst>
            </a:custGeom>
            <a:ln w="3530">
              <a:solidFill>
                <a:srgbClr val="565659"/>
              </a:solidFill>
            </a:ln>
          </p:spPr>
          <p:txBody>
            <a:bodyPr wrap="square" lIns="0" tIns="0" rIns="0" bIns="0" rtlCol="0"/>
            <a:lstStyle/>
            <a:p/>
          </p:txBody>
        </p:sp>
        <p:sp>
          <p:nvSpPr>
            <p:cNvPr id="1013" name="object 1013" descr=""/>
            <p:cNvSpPr/>
            <p:nvPr/>
          </p:nvSpPr>
          <p:spPr>
            <a:xfrm>
              <a:off x="1965153" y="8507582"/>
              <a:ext cx="0" cy="1905"/>
            </a:xfrm>
            <a:custGeom>
              <a:avLst/>
              <a:gdLst/>
              <a:ahLst/>
              <a:cxnLst/>
              <a:rect l="l" t="t" r="r" b="b"/>
              <a:pathLst>
                <a:path w="0" h="1904">
                  <a:moveTo>
                    <a:pt x="0" y="1295"/>
                  </a:moveTo>
                  <a:lnTo>
                    <a:pt x="0" y="0"/>
                  </a:lnTo>
                </a:path>
              </a:pathLst>
            </a:custGeom>
            <a:ln w="3530">
              <a:solidFill>
                <a:srgbClr val="565659"/>
              </a:solidFill>
            </a:ln>
          </p:spPr>
          <p:txBody>
            <a:bodyPr wrap="square" lIns="0" tIns="0" rIns="0" bIns="0" rtlCol="0"/>
            <a:lstStyle/>
            <a:p/>
          </p:txBody>
        </p:sp>
        <p:sp>
          <p:nvSpPr>
            <p:cNvPr id="1014" name="object 1014" descr=""/>
            <p:cNvSpPr/>
            <p:nvPr/>
          </p:nvSpPr>
          <p:spPr>
            <a:xfrm>
              <a:off x="1965415" y="8509138"/>
              <a:ext cx="1270" cy="0"/>
            </a:xfrm>
            <a:custGeom>
              <a:avLst/>
              <a:gdLst/>
              <a:ahLst/>
              <a:cxnLst/>
              <a:rect l="l" t="t" r="r" b="b"/>
              <a:pathLst>
                <a:path w="1269" h="0">
                  <a:moveTo>
                    <a:pt x="1028" y="0"/>
                  </a:moveTo>
                  <a:lnTo>
                    <a:pt x="0" y="0"/>
                  </a:lnTo>
                </a:path>
              </a:pathLst>
            </a:custGeom>
            <a:ln w="3530">
              <a:solidFill>
                <a:srgbClr val="565659"/>
              </a:solidFill>
            </a:ln>
          </p:spPr>
          <p:txBody>
            <a:bodyPr wrap="square" lIns="0" tIns="0" rIns="0" bIns="0" rtlCol="0"/>
            <a:lstStyle/>
            <a:p/>
          </p:txBody>
        </p:sp>
        <p:sp>
          <p:nvSpPr>
            <p:cNvPr id="1015" name="object 1015" descr=""/>
            <p:cNvSpPr/>
            <p:nvPr/>
          </p:nvSpPr>
          <p:spPr>
            <a:xfrm>
              <a:off x="1965413" y="8507322"/>
              <a:ext cx="1270" cy="1905"/>
            </a:xfrm>
            <a:custGeom>
              <a:avLst/>
              <a:gdLst/>
              <a:ahLst/>
              <a:cxnLst/>
              <a:rect l="l" t="t" r="r" b="b"/>
              <a:pathLst>
                <a:path w="1269" h="1904">
                  <a:moveTo>
                    <a:pt x="0" y="1816"/>
                  </a:moveTo>
                  <a:lnTo>
                    <a:pt x="0" y="0"/>
                  </a:lnTo>
                  <a:lnTo>
                    <a:pt x="1028" y="0"/>
                  </a:lnTo>
                </a:path>
              </a:pathLst>
            </a:custGeom>
            <a:ln w="3530">
              <a:solidFill>
                <a:srgbClr val="565659"/>
              </a:solidFill>
            </a:ln>
          </p:spPr>
          <p:txBody>
            <a:bodyPr wrap="square" lIns="0" tIns="0" rIns="0" bIns="0" rtlCol="0"/>
            <a:lstStyle/>
            <a:p/>
          </p:txBody>
        </p:sp>
        <p:sp>
          <p:nvSpPr>
            <p:cNvPr id="1016" name="object 1016" descr=""/>
            <p:cNvSpPr/>
            <p:nvPr/>
          </p:nvSpPr>
          <p:spPr>
            <a:xfrm>
              <a:off x="1966443" y="850421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017" name="object 1017" descr=""/>
            <p:cNvSpPr/>
            <p:nvPr/>
          </p:nvSpPr>
          <p:spPr>
            <a:xfrm>
              <a:off x="1966443" y="8511990"/>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018" name="object 1018" descr=""/>
            <p:cNvSpPr/>
            <p:nvPr/>
          </p:nvSpPr>
          <p:spPr>
            <a:xfrm>
              <a:off x="1978883" y="8493859"/>
              <a:ext cx="0" cy="1270"/>
            </a:xfrm>
            <a:custGeom>
              <a:avLst/>
              <a:gdLst/>
              <a:ahLst/>
              <a:cxnLst/>
              <a:rect l="l" t="t" r="r" b="b"/>
              <a:pathLst>
                <a:path w="0" h="1270">
                  <a:moveTo>
                    <a:pt x="0" y="0"/>
                  </a:moveTo>
                  <a:lnTo>
                    <a:pt x="0" y="774"/>
                  </a:lnTo>
                </a:path>
              </a:pathLst>
            </a:custGeom>
            <a:ln w="3530">
              <a:solidFill>
                <a:srgbClr val="565659"/>
              </a:solidFill>
            </a:ln>
          </p:spPr>
          <p:txBody>
            <a:bodyPr wrap="square" lIns="0" tIns="0" rIns="0" bIns="0" rtlCol="0"/>
            <a:lstStyle/>
            <a:p/>
          </p:txBody>
        </p:sp>
        <p:sp>
          <p:nvSpPr>
            <p:cNvPr id="1019" name="object 1019" descr=""/>
            <p:cNvSpPr/>
            <p:nvPr/>
          </p:nvSpPr>
          <p:spPr>
            <a:xfrm>
              <a:off x="1980440" y="8493852"/>
              <a:ext cx="635" cy="1270"/>
            </a:xfrm>
            <a:custGeom>
              <a:avLst/>
              <a:gdLst/>
              <a:ahLst/>
              <a:cxnLst/>
              <a:rect l="l" t="t" r="r" b="b"/>
              <a:pathLst>
                <a:path w="635" h="1270">
                  <a:moveTo>
                    <a:pt x="254" y="774"/>
                  </a:moveTo>
                  <a:lnTo>
                    <a:pt x="0" y="774"/>
                  </a:lnTo>
                  <a:lnTo>
                    <a:pt x="0" y="0"/>
                  </a:lnTo>
                </a:path>
              </a:pathLst>
            </a:custGeom>
            <a:ln w="3530">
              <a:solidFill>
                <a:srgbClr val="565659"/>
              </a:solidFill>
            </a:ln>
          </p:spPr>
          <p:txBody>
            <a:bodyPr wrap="square" lIns="0" tIns="0" rIns="0" bIns="0" rtlCol="0"/>
            <a:lstStyle/>
            <a:p/>
          </p:txBody>
        </p:sp>
        <p:sp>
          <p:nvSpPr>
            <p:cNvPr id="1020" name="object 1020" descr=""/>
            <p:cNvSpPr/>
            <p:nvPr/>
          </p:nvSpPr>
          <p:spPr>
            <a:xfrm>
              <a:off x="1978883" y="8511212"/>
              <a:ext cx="0" cy="5080"/>
            </a:xfrm>
            <a:custGeom>
              <a:avLst/>
              <a:gdLst/>
              <a:ahLst/>
              <a:cxnLst/>
              <a:rect l="l" t="t" r="r" b="b"/>
              <a:pathLst>
                <a:path w="0" h="5079">
                  <a:moveTo>
                    <a:pt x="0" y="4660"/>
                  </a:moveTo>
                  <a:lnTo>
                    <a:pt x="0" y="0"/>
                  </a:lnTo>
                </a:path>
              </a:pathLst>
            </a:custGeom>
            <a:ln w="3530">
              <a:solidFill>
                <a:srgbClr val="565659"/>
              </a:solidFill>
            </a:ln>
          </p:spPr>
          <p:txBody>
            <a:bodyPr wrap="square" lIns="0" tIns="0" rIns="0" bIns="0" rtlCol="0"/>
            <a:lstStyle/>
            <a:p/>
          </p:txBody>
        </p:sp>
        <p:sp>
          <p:nvSpPr>
            <p:cNvPr id="1021" name="object 1021" descr=""/>
            <p:cNvSpPr/>
            <p:nvPr/>
          </p:nvSpPr>
          <p:spPr>
            <a:xfrm>
              <a:off x="1978883" y="8494628"/>
              <a:ext cx="1905" cy="3810"/>
            </a:xfrm>
            <a:custGeom>
              <a:avLst/>
              <a:gdLst/>
              <a:ahLst/>
              <a:cxnLst/>
              <a:rect l="l" t="t" r="r" b="b"/>
              <a:pathLst>
                <a:path w="1905" h="3809">
                  <a:moveTo>
                    <a:pt x="0" y="3632"/>
                  </a:moveTo>
                  <a:lnTo>
                    <a:pt x="0" y="0"/>
                  </a:lnTo>
                  <a:lnTo>
                    <a:pt x="1562" y="0"/>
                  </a:lnTo>
                </a:path>
              </a:pathLst>
            </a:custGeom>
            <a:ln w="3530">
              <a:solidFill>
                <a:srgbClr val="565659"/>
              </a:solidFill>
            </a:ln>
          </p:spPr>
          <p:txBody>
            <a:bodyPr wrap="square" lIns="0" tIns="0" rIns="0" bIns="0" rtlCol="0"/>
            <a:lstStyle/>
            <a:p/>
          </p:txBody>
        </p:sp>
        <p:sp>
          <p:nvSpPr>
            <p:cNvPr id="1022" name="object 1022" descr=""/>
            <p:cNvSpPr/>
            <p:nvPr/>
          </p:nvSpPr>
          <p:spPr>
            <a:xfrm>
              <a:off x="1980445" y="8512755"/>
              <a:ext cx="0" cy="3810"/>
            </a:xfrm>
            <a:custGeom>
              <a:avLst/>
              <a:gdLst/>
              <a:ahLst/>
              <a:cxnLst/>
              <a:rect l="l" t="t" r="r" b="b"/>
              <a:pathLst>
                <a:path w="0" h="3809">
                  <a:moveTo>
                    <a:pt x="0" y="3378"/>
                  </a:moveTo>
                  <a:lnTo>
                    <a:pt x="0" y="0"/>
                  </a:lnTo>
                </a:path>
              </a:pathLst>
            </a:custGeom>
            <a:ln w="3530">
              <a:solidFill>
                <a:srgbClr val="565659"/>
              </a:solidFill>
            </a:ln>
          </p:spPr>
          <p:txBody>
            <a:bodyPr wrap="square" lIns="0" tIns="0" rIns="0" bIns="0" rtlCol="0"/>
            <a:lstStyle/>
            <a:p/>
          </p:txBody>
        </p:sp>
        <p:sp>
          <p:nvSpPr>
            <p:cNvPr id="1023" name="object 1023" descr=""/>
            <p:cNvSpPr/>
            <p:nvPr/>
          </p:nvSpPr>
          <p:spPr>
            <a:xfrm>
              <a:off x="1980445" y="8494621"/>
              <a:ext cx="0" cy="1905"/>
            </a:xfrm>
            <a:custGeom>
              <a:avLst/>
              <a:gdLst/>
              <a:ahLst/>
              <a:cxnLst/>
              <a:rect l="l" t="t" r="r" b="b"/>
              <a:pathLst>
                <a:path w="0" h="1904">
                  <a:moveTo>
                    <a:pt x="0" y="1308"/>
                  </a:moveTo>
                  <a:lnTo>
                    <a:pt x="0" y="0"/>
                  </a:lnTo>
                </a:path>
              </a:pathLst>
            </a:custGeom>
            <a:ln w="3530">
              <a:solidFill>
                <a:srgbClr val="565659"/>
              </a:solidFill>
            </a:ln>
          </p:spPr>
          <p:txBody>
            <a:bodyPr wrap="square" lIns="0" tIns="0" rIns="0" bIns="0" rtlCol="0"/>
            <a:lstStyle/>
            <a:p/>
          </p:txBody>
        </p:sp>
        <p:sp>
          <p:nvSpPr>
            <p:cNvPr id="1024" name="object 1024" descr=""/>
            <p:cNvSpPr/>
            <p:nvPr/>
          </p:nvSpPr>
          <p:spPr>
            <a:xfrm>
              <a:off x="1978883" y="8522079"/>
              <a:ext cx="1905" cy="1905"/>
            </a:xfrm>
            <a:custGeom>
              <a:avLst/>
              <a:gdLst/>
              <a:ahLst/>
              <a:cxnLst/>
              <a:rect l="l" t="t" r="r" b="b"/>
              <a:pathLst>
                <a:path w="1905" h="1904">
                  <a:moveTo>
                    <a:pt x="0" y="266"/>
                  </a:moveTo>
                  <a:lnTo>
                    <a:pt x="0" y="1828"/>
                  </a:lnTo>
                  <a:lnTo>
                    <a:pt x="1562" y="1828"/>
                  </a:lnTo>
                  <a:lnTo>
                    <a:pt x="1562" y="0"/>
                  </a:lnTo>
                </a:path>
              </a:pathLst>
            </a:custGeom>
            <a:ln w="3530">
              <a:solidFill>
                <a:srgbClr val="565659"/>
              </a:solidFill>
            </a:ln>
          </p:spPr>
          <p:txBody>
            <a:bodyPr wrap="square" lIns="0" tIns="0" rIns="0" bIns="0" rtlCol="0"/>
            <a:lstStyle/>
            <a:p/>
          </p:txBody>
        </p:sp>
        <p:sp>
          <p:nvSpPr>
            <p:cNvPr id="1025" name="object 1025" descr=""/>
            <p:cNvSpPr/>
            <p:nvPr/>
          </p:nvSpPr>
          <p:spPr>
            <a:xfrm>
              <a:off x="1976812" y="8492557"/>
              <a:ext cx="1905" cy="2540"/>
            </a:xfrm>
            <a:custGeom>
              <a:avLst/>
              <a:gdLst/>
              <a:ahLst/>
              <a:cxnLst/>
              <a:rect l="l" t="t" r="r" b="b"/>
              <a:pathLst>
                <a:path w="1905" h="2540">
                  <a:moveTo>
                    <a:pt x="0" y="2070"/>
                  </a:moveTo>
                  <a:lnTo>
                    <a:pt x="0" y="0"/>
                  </a:lnTo>
                  <a:lnTo>
                    <a:pt x="1308" y="0"/>
                  </a:lnTo>
                </a:path>
              </a:pathLst>
            </a:custGeom>
            <a:ln w="3530">
              <a:solidFill>
                <a:srgbClr val="565659"/>
              </a:solidFill>
            </a:ln>
          </p:spPr>
          <p:txBody>
            <a:bodyPr wrap="square" lIns="0" tIns="0" rIns="0" bIns="0" rtlCol="0"/>
            <a:lstStyle/>
            <a:p/>
          </p:txBody>
        </p:sp>
        <p:sp>
          <p:nvSpPr>
            <p:cNvPr id="1026" name="object 1026" descr=""/>
            <p:cNvSpPr/>
            <p:nvPr/>
          </p:nvSpPr>
          <p:spPr>
            <a:xfrm>
              <a:off x="1976812" y="8521838"/>
              <a:ext cx="2540" cy="2540"/>
            </a:xfrm>
            <a:custGeom>
              <a:avLst/>
              <a:gdLst/>
              <a:ahLst/>
              <a:cxnLst/>
              <a:rect l="l" t="t" r="r" b="b"/>
              <a:pathLst>
                <a:path w="2539" h="2540">
                  <a:moveTo>
                    <a:pt x="0" y="0"/>
                  </a:moveTo>
                  <a:lnTo>
                    <a:pt x="0" y="2070"/>
                  </a:lnTo>
                  <a:lnTo>
                    <a:pt x="2070" y="2070"/>
                  </a:lnTo>
                </a:path>
              </a:pathLst>
            </a:custGeom>
            <a:ln w="3530">
              <a:solidFill>
                <a:srgbClr val="565659"/>
              </a:solidFill>
            </a:ln>
          </p:spPr>
          <p:txBody>
            <a:bodyPr wrap="square" lIns="0" tIns="0" rIns="0" bIns="0" rtlCol="0"/>
            <a:lstStyle/>
            <a:p/>
          </p:txBody>
        </p:sp>
        <p:sp>
          <p:nvSpPr>
            <p:cNvPr id="1027" name="object 1027" descr=""/>
            <p:cNvSpPr/>
            <p:nvPr/>
          </p:nvSpPr>
          <p:spPr>
            <a:xfrm>
              <a:off x="1978883" y="8493859"/>
              <a:ext cx="0" cy="1270"/>
            </a:xfrm>
            <a:custGeom>
              <a:avLst/>
              <a:gdLst/>
              <a:ahLst/>
              <a:cxnLst/>
              <a:rect l="l" t="t" r="r" b="b"/>
              <a:pathLst>
                <a:path w="0" h="1270">
                  <a:moveTo>
                    <a:pt x="0" y="0"/>
                  </a:moveTo>
                  <a:lnTo>
                    <a:pt x="0" y="774"/>
                  </a:lnTo>
                  <a:lnTo>
                    <a:pt x="0" y="0"/>
                  </a:lnTo>
                </a:path>
              </a:pathLst>
            </a:custGeom>
            <a:ln w="3530">
              <a:solidFill>
                <a:srgbClr val="565659"/>
              </a:solidFill>
            </a:ln>
          </p:spPr>
          <p:txBody>
            <a:bodyPr wrap="square" lIns="0" tIns="0" rIns="0" bIns="0" rtlCol="0"/>
            <a:lstStyle/>
            <a:p/>
          </p:txBody>
        </p:sp>
        <p:sp>
          <p:nvSpPr>
            <p:cNvPr id="1028" name="object 1028" descr=""/>
            <p:cNvSpPr/>
            <p:nvPr/>
          </p:nvSpPr>
          <p:spPr>
            <a:xfrm>
              <a:off x="1978883" y="8494627"/>
              <a:ext cx="0" cy="3810"/>
            </a:xfrm>
            <a:custGeom>
              <a:avLst/>
              <a:gdLst/>
              <a:ahLst/>
              <a:cxnLst/>
              <a:rect l="l" t="t" r="r" b="b"/>
              <a:pathLst>
                <a:path w="0" h="3809">
                  <a:moveTo>
                    <a:pt x="0" y="0"/>
                  </a:moveTo>
                  <a:lnTo>
                    <a:pt x="0" y="3632"/>
                  </a:lnTo>
                </a:path>
              </a:pathLst>
            </a:custGeom>
            <a:ln w="3530">
              <a:solidFill>
                <a:srgbClr val="565659"/>
              </a:solidFill>
            </a:ln>
          </p:spPr>
          <p:txBody>
            <a:bodyPr wrap="square" lIns="0" tIns="0" rIns="0" bIns="0" rtlCol="0"/>
            <a:lstStyle/>
            <a:p/>
          </p:txBody>
        </p:sp>
        <p:sp>
          <p:nvSpPr>
            <p:cNvPr id="1029" name="object 1029" descr=""/>
            <p:cNvSpPr/>
            <p:nvPr/>
          </p:nvSpPr>
          <p:spPr>
            <a:xfrm>
              <a:off x="1978883" y="8511209"/>
              <a:ext cx="0" cy="5080"/>
            </a:xfrm>
            <a:custGeom>
              <a:avLst/>
              <a:gdLst/>
              <a:ahLst/>
              <a:cxnLst/>
              <a:rect l="l" t="t" r="r" b="b"/>
              <a:pathLst>
                <a:path w="0" h="5079">
                  <a:moveTo>
                    <a:pt x="0" y="0"/>
                  </a:moveTo>
                  <a:lnTo>
                    <a:pt x="0" y="4660"/>
                  </a:lnTo>
                </a:path>
              </a:pathLst>
            </a:custGeom>
            <a:ln w="3530">
              <a:solidFill>
                <a:srgbClr val="565659"/>
              </a:solidFill>
            </a:ln>
          </p:spPr>
          <p:txBody>
            <a:bodyPr wrap="square" lIns="0" tIns="0" rIns="0" bIns="0" rtlCol="0"/>
            <a:lstStyle/>
            <a:p/>
          </p:txBody>
        </p:sp>
        <p:sp>
          <p:nvSpPr>
            <p:cNvPr id="1030" name="object 1030" descr=""/>
            <p:cNvSpPr/>
            <p:nvPr/>
          </p:nvSpPr>
          <p:spPr>
            <a:xfrm>
              <a:off x="1977118" y="849286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031" name="object 1031" descr=""/>
            <p:cNvSpPr/>
            <p:nvPr/>
          </p:nvSpPr>
          <p:spPr>
            <a:xfrm>
              <a:off x="1978883" y="8522341"/>
              <a:ext cx="0" cy="1905"/>
            </a:xfrm>
            <a:custGeom>
              <a:avLst/>
              <a:gdLst/>
              <a:ahLst/>
              <a:cxnLst/>
              <a:rect l="l" t="t" r="r" b="b"/>
              <a:pathLst>
                <a:path w="0" h="1904">
                  <a:moveTo>
                    <a:pt x="0" y="1308"/>
                  </a:moveTo>
                  <a:lnTo>
                    <a:pt x="0" y="0"/>
                  </a:lnTo>
                  <a:lnTo>
                    <a:pt x="0" y="1574"/>
                  </a:lnTo>
                </a:path>
              </a:pathLst>
            </a:custGeom>
            <a:ln w="3530">
              <a:solidFill>
                <a:srgbClr val="565659"/>
              </a:solidFill>
            </a:ln>
          </p:spPr>
          <p:txBody>
            <a:bodyPr wrap="square" lIns="0" tIns="0" rIns="0" bIns="0" rtlCol="0"/>
            <a:lstStyle/>
            <a:p/>
          </p:txBody>
        </p:sp>
        <p:sp>
          <p:nvSpPr>
            <p:cNvPr id="1032" name="object 1032" descr=""/>
            <p:cNvSpPr/>
            <p:nvPr/>
          </p:nvSpPr>
          <p:spPr>
            <a:xfrm>
              <a:off x="1976813" y="8494627"/>
              <a:ext cx="2540" cy="3175"/>
            </a:xfrm>
            <a:custGeom>
              <a:avLst/>
              <a:gdLst/>
              <a:ahLst/>
              <a:cxnLst/>
              <a:rect l="l" t="t" r="r" b="b"/>
              <a:pathLst>
                <a:path w="2539" h="3175">
                  <a:moveTo>
                    <a:pt x="2070" y="0"/>
                  </a:moveTo>
                  <a:lnTo>
                    <a:pt x="0" y="0"/>
                  </a:lnTo>
                  <a:lnTo>
                    <a:pt x="0" y="3111"/>
                  </a:lnTo>
                </a:path>
              </a:pathLst>
            </a:custGeom>
            <a:ln w="3530">
              <a:solidFill>
                <a:srgbClr val="565659"/>
              </a:solidFill>
            </a:ln>
          </p:spPr>
          <p:txBody>
            <a:bodyPr wrap="square" lIns="0" tIns="0" rIns="0" bIns="0" rtlCol="0"/>
            <a:lstStyle/>
            <a:p/>
          </p:txBody>
        </p:sp>
        <p:sp>
          <p:nvSpPr>
            <p:cNvPr id="1033" name="object 1033" descr=""/>
            <p:cNvSpPr/>
            <p:nvPr/>
          </p:nvSpPr>
          <p:spPr>
            <a:xfrm>
              <a:off x="1976812" y="8510427"/>
              <a:ext cx="1905" cy="11430"/>
            </a:xfrm>
            <a:custGeom>
              <a:avLst/>
              <a:gdLst/>
              <a:ahLst/>
              <a:cxnLst/>
              <a:rect l="l" t="t" r="r" b="b"/>
              <a:pathLst>
                <a:path w="1905" h="11429">
                  <a:moveTo>
                    <a:pt x="0" y="0"/>
                  </a:moveTo>
                  <a:lnTo>
                    <a:pt x="0" y="11404"/>
                  </a:lnTo>
                  <a:lnTo>
                    <a:pt x="1308" y="11404"/>
                  </a:lnTo>
                </a:path>
              </a:pathLst>
            </a:custGeom>
            <a:ln w="3530">
              <a:solidFill>
                <a:srgbClr val="565659"/>
              </a:solidFill>
            </a:ln>
          </p:spPr>
          <p:txBody>
            <a:bodyPr wrap="square" lIns="0" tIns="0" rIns="0" bIns="0" rtlCol="0"/>
            <a:lstStyle/>
            <a:p/>
          </p:txBody>
        </p:sp>
        <p:sp>
          <p:nvSpPr>
            <p:cNvPr id="1034" name="object 1034" descr=""/>
            <p:cNvSpPr/>
            <p:nvPr/>
          </p:nvSpPr>
          <p:spPr>
            <a:xfrm>
              <a:off x="1978883" y="8510945"/>
              <a:ext cx="0" cy="5080"/>
            </a:xfrm>
            <a:custGeom>
              <a:avLst/>
              <a:gdLst/>
              <a:ahLst/>
              <a:cxnLst/>
              <a:rect l="l" t="t" r="r" b="b"/>
              <a:pathLst>
                <a:path w="0" h="5079">
                  <a:moveTo>
                    <a:pt x="0" y="4927"/>
                  </a:moveTo>
                  <a:lnTo>
                    <a:pt x="0" y="0"/>
                  </a:lnTo>
                </a:path>
              </a:pathLst>
            </a:custGeom>
            <a:ln w="3530">
              <a:solidFill>
                <a:srgbClr val="565659"/>
              </a:solidFill>
            </a:ln>
          </p:spPr>
          <p:txBody>
            <a:bodyPr wrap="square" lIns="0" tIns="0" rIns="0" bIns="0" rtlCol="0"/>
            <a:lstStyle/>
            <a:p/>
          </p:txBody>
        </p:sp>
        <p:sp>
          <p:nvSpPr>
            <p:cNvPr id="1035" name="object 1035" descr=""/>
            <p:cNvSpPr/>
            <p:nvPr/>
          </p:nvSpPr>
          <p:spPr>
            <a:xfrm>
              <a:off x="1978883" y="8494628"/>
              <a:ext cx="0" cy="3810"/>
            </a:xfrm>
            <a:custGeom>
              <a:avLst/>
              <a:gdLst/>
              <a:ahLst/>
              <a:cxnLst/>
              <a:rect l="l" t="t" r="r" b="b"/>
              <a:pathLst>
                <a:path w="0" h="3809">
                  <a:moveTo>
                    <a:pt x="0" y="3632"/>
                  </a:moveTo>
                  <a:lnTo>
                    <a:pt x="0" y="0"/>
                  </a:lnTo>
                </a:path>
              </a:pathLst>
            </a:custGeom>
            <a:ln w="3530">
              <a:solidFill>
                <a:srgbClr val="565659"/>
              </a:solidFill>
            </a:ln>
          </p:spPr>
          <p:txBody>
            <a:bodyPr wrap="square" lIns="0" tIns="0" rIns="0" bIns="0" rtlCol="0"/>
            <a:lstStyle/>
            <a:p/>
          </p:txBody>
        </p:sp>
        <p:sp>
          <p:nvSpPr>
            <p:cNvPr id="1036" name="object 1036" descr=""/>
            <p:cNvSpPr/>
            <p:nvPr/>
          </p:nvSpPr>
          <p:spPr>
            <a:xfrm>
              <a:off x="1966704" y="8504474"/>
              <a:ext cx="4445" cy="0"/>
            </a:xfrm>
            <a:custGeom>
              <a:avLst/>
              <a:gdLst/>
              <a:ahLst/>
              <a:cxnLst/>
              <a:rect l="l" t="t" r="r" b="b"/>
              <a:pathLst>
                <a:path w="4444" h="0">
                  <a:moveTo>
                    <a:pt x="0" y="0"/>
                  </a:moveTo>
                  <a:lnTo>
                    <a:pt x="4152" y="0"/>
                  </a:lnTo>
                </a:path>
              </a:pathLst>
            </a:custGeom>
            <a:ln w="3530">
              <a:solidFill>
                <a:srgbClr val="565659"/>
              </a:solidFill>
            </a:ln>
          </p:spPr>
          <p:txBody>
            <a:bodyPr wrap="square" lIns="0" tIns="0" rIns="0" bIns="0" rtlCol="0"/>
            <a:lstStyle/>
            <a:p/>
          </p:txBody>
        </p:sp>
        <p:sp>
          <p:nvSpPr>
            <p:cNvPr id="1037" name="object 1037" descr=""/>
            <p:cNvSpPr/>
            <p:nvPr/>
          </p:nvSpPr>
          <p:spPr>
            <a:xfrm>
              <a:off x="1966704" y="8511730"/>
              <a:ext cx="6350" cy="0"/>
            </a:xfrm>
            <a:custGeom>
              <a:avLst/>
              <a:gdLst/>
              <a:ahLst/>
              <a:cxnLst/>
              <a:rect l="l" t="t" r="r" b="b"/>
              <a:pathLst>
                <a:path w="6350" h="0">
                  <a:moveTo>
                    <a:pt x="0" y="0"/>
                  </a:moveTo>
                  <a:lnTo>
                    <a:pt x="5969" y="0"/>
                  </a:lnTo>
                </a:path>
              </a:pathLst>
            </a:custGeom>
            <a:ln w="3530">
              <a:solidFill>
                <a:srgbClr val="565659"/>
              </a:solidFill>
            </a:ln>
          </p:spPr>
          <p:txBody>
            <a:bodyPr wrap="square" lIns="0" tIns="0" rIns="0" bIns="0" rtlCol="0"/>
            <a:lstStyle/>
            <a:p/>
          </p:txBody>
        </p:sp>
        <p:sp>
          <p:nvSpPr>
            <p:cNvPr id="1038" name="object 1038" descr=""/>
            <p:cNvSpPr/>
            <p:nvPr/>
          </p:nvSpPr>
          <p:spPr>
            <a:xfrm>
              <a:off x="1966704" y="8511990"/>
              <a:ext cx="6350" cy="0"/>
            </a:xfrm>
            <a:custGeom>
              <a:avLst/>
              <a:gdLst/>
              <a:ahLst/>
              <a:cxnLst/>
              <a:rect l="l" t="t" r="r" b="b"/>
              <a:pathLst>
                <a:path w="6350" h="0">
                  <a:moveTo>
                    <a:pt x="0" y="0"/>
                  </a:moveTo>
                  <a:lnTo>
                    <a:pt x="6223" y="0"/>
                  </a:lnTo>
                </a:path>
              </a:pathLst>
            </a:custGeom>
            <a:ln w="3530">
              <a:solidFill>
                <a:srgbClr val="565659"/>
              </a:solidFill>
            </a:ln>
          </p:spPr>
          <p:txBody>
            <a:bodyPr wrap="square" lIns="0" tIns="0" rIns="0" bIns="0" rtlCol="0"/>
            <a:lstStyle/>
            <a:p/>
          </p:txBody>
        </p:sp>
        <p:sp>
          <p:nvSpPr>
            <p:cNvPr id="1039" name="object 1039" descr=""/>
            <p:cNvSpPr/>
            <p:nvPr/>
          </p:nvSpPr>
          <p:spPr>
            <a:xfrm>
              <a:off x="1966704" y="8504735"/>
              <a:ext cx="3175" cy="0"/>
            </a:xfrm>
            <a:custGeom>
              <a:avLst/>
              <a:gdLst/>
              <a:ahLst/>
              <a:cxnLst/>
              <a:rect l="l" t="t" r="r" b="b"/>
              <a:pathLst>
                <a:path w="3175" h="0">
                  <a:moveTo>
                    <a:pt x="0" y="0"/>
                  </a:moveTo>
                  <a:lnTo>
                    <a:pt x="2857" y="0"/>
                  </a:lnTo>
                </a:path>
              </a:pathLst>
            </a:custGeom>
            <a:ln w="3530">
              <a:solidFill>
                <a:srgbClr val="565659"/>
              </a:solidFill>
            </a:ln>
          </p:spPr>
          <p:txBody>
            <a:bodyPr wrap="square" lIns="0" tIns="0" rIns="0" bIns="0" rtlCol="0"/>
            <a:lstStyle/>
            <a:p/>
          </p:txBody>
        </p:sp>
        <p:sp>
          <p:nvSpPr>
            <p:cNvPr id="1040" name="object 1040" descr=""/>
            <p:cNvSpPr/>
            <p:nvPr/>
          </p:nvSpPr>
          <p:spPr>
            <a:xfrm>
              <a:off x="1966443" y="8511730"/>
              <a:ext cx="635" cy="635"/>
            </a:xfrm>
            <a:custGeom>
              <a:avLst/>
              <a:gdLst/>
              <a:ahLst/>
              <a:cxnLst/>
              <a:rect l="l" t="t" r="r" b="b"/>
              <a:pathLst>
                <a:path w="635" h="634">
                  <a:moveTo>
                    <a:pt x="0" y="0"/>
                  </a:moveTo>
                  <a:lnTo>
                    <a:pt x="266" y="266"/>
                  </a:lnTo>
                </a:path>
              </a:pathLst>
            </a:custGeom>
            <a:ln w="3530">
              <a:solidFill>
                <a:srgbClr val="565659"/>
              </a:solidFill>
            </a:ln>
          </p:spPr>
          <p:txBody>
            <a:bodyPr wrap="square" lIns="0" tIns="0" rIns="0" bIns="0" rtlCol="0"/>
            <a:lstStyle/>
            <a:p/>
          </p:txBody>
        </p:sp>
        <p:sp>
          <p:nvSpPr>
            <p:cNvPr id="1041" name="object 1041" descr=""/>
            <p:cNvSpPr/>
            <p:nvPr/>
          </p:nvSpPr>
          <p:spPr>
            <a:xfrm>
              <a:off x="1966437" y="8504474"/>
              <a:ext cx="635" cy="635"/>
            </a:xfrm>
            <a:custGeom>
              <a:avLst/>
              <a:gdLst/>
              <a:ahLst/>
              <a:cxnLst/>
              <a:rect l="l" t="t" r="r" b="b"/>
              <a:pathLst>
                <a:path w="635" h="634">
                  <a:moveTo>
                    <a:pt x="266" y="0"/>
                  </a:moveTo>
                  <a:lnTo>
                    <a:pt x="0" y="266"/>
                  </a:lnTo>
                </a:path>
              </a:pathLst>
            </a:custGeom>
            <a:ln w="3530">
              <a:solidFill>
                <a:srgbClr val="565659"/>
              </a:solidFill>
            </a:ln>
          </p:spPr>
          <p:txBody>
            <a:bodyPr wrap="square" lIns="0" tIns="0" rIns="0" bIns="0" rtlCol="0"/>
            <a:lstStyle/>
            <a:p/>
          </p:txBody>
        </p:sp>
        <p:sp>
          <p:nvSpPr>
            <p:cNvPr id="1042" name="object 1042" descr=""/>
            <p:cNvSpPr/>
            <p:nvPr/>
          </p:nvSpPr>
          <p:spPr>
            <a:xfrm>
              <a:off x="1966443" y="8504474"/>
              <a:ext cx="0" cy="7620"/>
            </a:xfrm>
            <a:custGeom>
              <a:avLst/>
              <a:gdLst/>
              <a:ahLst/>
              <a:cxnLst/>
              <a:rect l="l" t="t" r="r" b="b"/>
              <a:pathLst>
                <a:path w="0" h="7620">
                  <a:moveTo>
                    <a:pt x="0" y="0"/>
                  </a:moveTo>
                  <a:lnTo>
                    <a:pt x="0" y="3886"/>
                  </a:lnTo>
                  <a:lnTo>
                    <a:pt x="0" y="7518"/>
                  </a:lnTo>
                </a:path>
              </a:pathLst>
            </a:custGeom>
            <a:ln w="3530">
              <a:solidFill>
                <a:srgbClr val="565659"/>
              </a:solidFill>
            </a:ln>
          </p:spPr>
          <p:txBody>
            <a:bodyPr wrap="square" lIns="0" tIns="0" rIns="0" bIns="0" rtlCol="0"/>
            <a:lstStyle/>
            <a:p/>
          </p:txBody>
        </p:sp>
        <p:sp>
          <p:nvSpPr>
            <p:cNvPr id="1043" name="object 1043" descr=""/>
            <p:cNvSpPr/>
            <p:nvPr/>
          </p:nvSpPr>
          <p:spPr>
            <a:xfrm>
              <a:off x="1966964" y="8505516"/>
              <a:ext cx="0" cy="5715"/>
            </a:xfrm>
            <a:custGeom>
              <a:avLst/>
              <a:gdLst/>
              <a:ahLst/>
              <a:cxnLst/>
              <a:rect l="l" t="t" r="r" b="b"/>
              <a:pathLst>
                <a:path w="0" h="5715">
                  <a:moveTo>
                    <a:pt x="0" y="0"/>
                  </a:moveTo>
                  <a:lnTo>
                    <a:pt x="0" y="2844"/>
                  </a:lnTo>
                  <a:lnTo>
                    <a:pt x="0" y="5435"/>
                  </a:lnTo>
                </a:path>
              </a:pathLst>
            </a:custGeom>
            <a:ln w="3530">
              <a:solidFill>
                <a:srgbClr val="565659"/>
              </a:solidFill>
            </a:ln>
          </p:spPr>
          <p:txBody>
            <a:bodyPr wrap="square" lIns="0" tIns="0" rIns="0" bIns="0" rtlCol="0"/>
            <a:lstStyle/>
            <a:p/>
          </p:txBody>
        </p:sp>
        <p:sp>
          <p:nvSpPr>
            <p:cNvPr id="1044" name="object 1044" descr=""/>
            <p:cNvSpPr/>
            <p:nvPr/>
          </p:nvSpPr>
          <p:spPr>
            <a:xfrm>
              <a:off x="1972923" y="8511730"/>
              <a:ext cx="635" cy="635"/>
            </a:xfrm>
            <a:custGeom>
              <a:avLst/>
              <a:gdLst/>
              <a:ahLst/>
              <a:cxnLst/>
              <a:rect l="l" t="t" r="r" b="b"/>
              <a:pathLst>
                <a:path w="635" h="634">
                  <a:moveTo>
                    <a:pt x="266" y="0"/>
                  </a:moveTo>
                  <a:lnTo>
                    <a:pt x="0" y="266"/>
                  </a:lnTo>
                </a:path>
              </a:pathLst>
            </a:custGeom>
            <a:ln w="3530">
              <a:solidFill>
                <a:srgbClr val="565659"/>
              </a:solidFill>
            </a:ln>
          </p:spPr>
          <p:txBody>
            <a:bodyPr wrap="square" lIns="0" tIns="0" rIns="0" bIns="0" rtlCol="0"/>
            <a:lstStyle/>
            <a:p/>
          </p:txBody>
        </p:sp>
        <p:sp>
          <p:nvSpPr>
            <p:cNvPr id="1045" name="object 1045" descr=""/>
            <p:cNvSpPr/>
            <p:nvPr/>
          </p:nvSpPr>
          <p:spPr>
            <a:xfrm>
              <a:off x="1973699" y="8510179"/>
              <a:ext cx="0" cy="5080"/>
            </a:xfrm>
            <a:custGeom>
              <a:avLst/>
              <a:gdLst/>
              <a:ahLst/>
              <a:cxnLst/>
              <a:rect l="l" t="t" r="r" b="b"/>
              <a:pathLst>
                <a:path w="0" h="5079">
                  <a:moveTo>
                    <a:pt x="0" y="0"/>
                  </a:moveTo>
                  <a:lnTo>
                    <a:pt x="0" y="4914"/>
                  </a:lnTo>
                </a:path>
              </a:pathLst>
            </a:custGeom>
            <a:ln w="3530">
              <a:solidFill>
                <a:srgbClr val="565659"/>
              </a:solidFill>
            </a:ln>
          </p:spPr>
          <p:txBody>
            <a:bodyPr wrap="square" lIns="0" tIns="0" rIns="0" bIns="0" rtlCol="0"/>
            <a:lstStyle/>
            <a:p/>
          </p:txBody>
        </p:sp>
        <p:sp>
          <p:nvSpPr>
            <p:cNvPr id="1046" name="object 1046" descr=""/>
            <p:cNvSpPr/>
            <p:nvPr/>
          </p:nvSpPr>
          <p:spPr>
            <a:xfrm>
              <a:off x="1972669" y="8510174"/>
              <a:ext cx="0" cy="1270"/>
            </a:xfrm>
            <a:custGeom>
              <a:avLst/>
              <a:gdLst/>
              <a:ahLst/>
              <a:cxnLst/>
              <a:rect l="l" t="t" r="r" b="b"/>
              <a:pathLst>
                <a:path w="0" h="1270">
                  <a:moveTo>
                    <a:pt x="0" y="774"/>
                  </a:moveTo>
                  <a:lnTo>
                    <a:pt x="0" y="0"/>
                  </a:lnTo>
                </a:path>
              </a:pathLst>
            </a:custGeom>
            <a:ln w="3530">
              <a:solidFill>
                <a:srgbClr val="565659"/>
              </a:solidFill>
            </a:ln>
          </p:spPr>
          <p:txBody>
            <a:bodyPr wrap="square" lIns="0" tIns="0" rIns="0" bIns="0" rtlCol="0"/>
            <a:lstStyle/>
            <a:p/>
          </p:txBody>
        </p:sp>
        <p:sp>
          <p:nvSpPr>
            <p:cNvPr id="1047" name="object 1047" descr=""/>
            <p:cNvSpPr/>
            <p:nvPr/>
          </p:nvSpPr>
          <p:spPr>
            <a:xfrm>
              <a:off x="1967788" y="8499347"/>
              <a:ext cx="3810" cy="10160"/>
            </a:xfrm>
            <a:custGeom>
              <a:avLst/>
              <a:gdLst/>
              <a:ahLst/>
              <a:cxnLst/>
              <a:rect l="l" t="t" r="r" b="b"/>
              <a:pathLst>
                <a:path w="3810" h="10159">
                  <a:moveTo>
                    <a:pt x="3530" y="8242"/>
                  </a:moveTo>
                  <a:lnTo>
                    <a:pt x="3009" y="6997"/>
                  </a:lnTo>
                  <a:lnTo>
                    <a:pt x="1765" y="6477"/>
                  </a:lnTo>
                  <a:lnTo>
                    <a:pt x="508" y="6997"/>
                  </a:lnTo>
                  <a:lnTo>
                    <a:pt x="0" y="8242"/>
                  </a:lnTo>
                  <a:lnTo>
                    <a:pt x="508" y="9499"/>
                  </a:lnTo>
                  <a:lnTo>
                    <a:pt x="1765" y="10007"/>
                  </a:lnTo>
                  <a:lnTo>
                    <a:pt x="3009" y="9499"/>
                  </a:lnTo>
                  <a:lnTo>
                    <a:pt x="3530" y="8242"/>
                  </a:lnTo>
                  <a:close/>
                </a:path>
                <a:path w="3810" h="10159">
                  <a:moveTo>
                    <a:pt x="3530" y="1765"/>
                  </a:moveTo>
                  <a:lnTo>
                    <a:pt x="3009" y="508"/>
                  </a:lnTo>
                  <a:lnTo>
                    <a:pt x="1765" y="0"/>
                  </a:lnTo>
                  <a:lnTo>
                    <a:pt x="508" y="508"/>
                  </a:lnTo>
                  <a:lnTo>
                    <a:pt x="0" y="1765"/>
                  </a:lnTo>
                  <a:lnTo>
                    <a:pt x="508" y="3009"/>
                  </a:lnTo>
                  <a:lnTo>
                    <a:pt x="1765" y="3530"/>
                  </a:lnTo>
                  <a:lnTo>
                    <a:pt x="3009" y="3009"/>
                  </a:lnTo>
                  <a:lnTo>
                    <a:pt x="3530" y="1765"/>
                  </a:lnTo>
                  <a:close/>
                </a:path>
              </a:pathLst>
            </a:custGeom>
            <a:solidFill>
              <a:srgbClr val="565659"/>
            </a:solidFill>
          </p:spPr>
          <p:txBody>
            <a:bodyPr wrap="square" lIns="0" tIns="0" rIns="0" bIns="0" rtlCol="0"/>
            <a:lstStyle/>
            <a:p/>
          </p:txBody>
        </p:sp>
        <p:sp>
          <p:nvSpPr>
            <p:cNvPr id="1048" name="object 1048" descr=""/>
            <p:cNvSpPr/>
            <p:nvPr/>
          </p:nvSpPr>
          <p:spPr>
            <a:xfrm>
              <a:off x="1969816" y="8500841"/>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049" name="object 1049" descr=""/>
            <p:cNvSpPr/>
            <p:nvPr/>
          </p:nvSpPr>
          <p:spPr>
            <a:xfrm>
              <a:off x="1968042" y="8494166"/>
              <a:ext cx="13970" cy="20955"/>
            </a:xfrm>
            <a:custGeom>
              <a:avLst/>
              <a:gdLst/>
              <a:ahLst/>
              <a:cxnLst/>
              <a:rect l="l" t="t" r="r" b="b"/>
              <a:pathLst>
                <a:path w="13969" h="20954">
                  <a:moveTo>
                    <a:pt x="3530" y="13690"/>
                  </a:moveTo>
                  <a:lnTo>
                    <a:pt x="3009" y="12446"/>
                  </a:lnTo>
                  <a:lnTo>
                    <a:pt x="1765" y="11925"/>
                  </a:lnTo>
                  <a:lnTo>
                    <a:pt x="520" y="12446"/>
                  </a:lnTo>
                  <a:lnTo>
                    <a:pt x="0" y="13690"/>
                  </a:lnTo>
                  <a:lnTo>
                    <a:pt x="520" y="14935"/>
                  </a:lnTo>
                  <a:lnTo>
                    <a:pt x="1765" y="15455"/>
                  </a:lnTo>
                  <a:lnTo>
                    <a:pt x="3009" y="14935"/>
                  </a:lnTo>
                  <a:lnTo>
                    <a:pt x="3530" y="13690"/>
                  </a:lnTo>
                  <a:close/>
                </a:path>
                <a:path w="13969" h="20954">
                  <a:moveTo>
                    <a:pt x="13385" y="18592"/>
                  </a:moveTo>
                  <a:lnTo>
                    <a:pt x="12865" y="17348"/>
                  </a:lnTo>
                  <a:lnTo>
                    <a:pt x="11620" y="16827"/>
                  </a:lnTo>
                  <a:lnTo>
                    <a:pt x="10363" y="17348"/>
                  </a:lnTo>
                  <a:lnTo>
                    <a:pt x="9855" y="18592"/>
                  </a:lnTo>
                  <a:lnTo>
                    <a:pt x="10363" y="19850"/>
                  </a:lnTo>
                  <a:lnTo>
                    <a:pt x="11620" y="20358"/>
                  </a:lnTo>
                  <a:lnTo>
                    <a:pt x="12865" y="19850"/>
                  </a:lnTo>
                  <a:lnTo>
                    <a:pt x="13385" y="18592"/>
                  </a:lnTo>
                  <a:close/>
                </a:path>
                <a:path w="13969" h="20954">
                  <a:moveTo>
                    <a:pt x="13385" y="1765"/>
                  </a:moveTo>
                  <a:lnTo>
                    <a:pt x="12865" y="520"/>
                  </a:lnTo>
                  <a:lnTo>
                    <a:pt x="11620" y="0"/>
                  </a:lnTo>
                  <a:lnTo>
                    <a:pt x="10363" y="520"/>
                  </a:lnTo>
                  <a:lnTo>
                    <a:pt x="9855" y="1765"/>
                  </a:lnTo>
                  <a:lnTo>
                    <a:pt x="10363" y="3022"/>
                  </a:lnTo>
                  <a:lnTo>
                    <a:pt x="11620" y="3530"/>
                  </a:lnTo>
                  <a:lnTo>
                    <a:pt x="12865" y="3022"/>
                  </a:lnTo>
                  <a:lnTo>
                    <a:pt x="13385" y="1765"/>
                  </a:lnTo>
                  <a:close/>
                </a:path>
              </a:pathLst>
            </a:custGeom>
            <a:solidFill>
              <a:srgbClr val="565659"/>
            </a:solidFill>
          </p:spPr>
          <p:txBody>
            <a:bodyPr wrap="square" lIns="0" tIns="0" rIns="0" bIns="0" rtlCol="0"/>
            <a:lstStyle/>
            <a:p/>
          </p:txBody>
        </p:sp>
        <p:sp>
          <p:nvSpPr>
            <p:cNvPr id="1050" name="object 1050" descr=""/>
            <p:cNvSpPr/>
            <p:nvPr/>
          </p:nvSpPr>
          <p:spPr>
            <a:xfrm>
              <a:off x="1978113" y="8516127"/>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051" name="object 1051" descr=""/>
            <p:cNvSpPr/>
            <p:nvPr/>
          </p:nvSpPr>
          <p:spPr>
            <a:xfrm>
              <a:off x="1980185" y="8521838"/>
              <a:ext cx="0" cy="635"/>
            </a:xfrm>
            <a:custGeom>
              <a:avLst/>
              <a:gdLst/>
              <a:ahLst/>
              <a:cxnLst/>
              <a:rect l="l" t="t" r="r" b="b"/>
              <a:pathLst>
                <a:path w="0" h="634">
                  <a:moveTo>
                    <a:pt x="0" y="0"/>
                  </a:moveTo>
                  <a:lnTo>
                    <a:pt x="0" y="254"/>
                  </a:lnTo>
                </a:path>
              </a:pathLst>
            </a:custGeom>
            <a:ln w="3530">
              <a:solidFill>
                <a:srgbClr val="565659"/>
              </a:solidFill>
            </a:ln>
          </p:spPr>
          <p:txBody>
            <a:bodyPr wrap="square" lIns="0" tIns="0" rIns="0" bIns="0" rtlCol="0"/>
            <a:lstStyle/>
            <a:p/>
          </p:txBody>
        </p:sp>
        <p:sp>
          <p:nvSpPr>
            <p:cNvPr id="1052" name="object 1052" descr=""/>
            <p:cNvSpPr/>
            <p:nvPr/>
          </p:nvSpPr>
          <p:spPr>
            <a:xfrm>
              <a:off x="1978362" y="8522079"/>
              <a:ext cx="1905" cy="635"/>
            </a:xfrm>
            <a:custGeom>
              <a:avLst/>
              <a:gdLst/>
              <a:ahLst/>
              <a:cxnLst/>
              <a:rect l="l" t="t" r="r" b="b"/>
              <a:pathLst>
                <a:path w="1905" h="634">
                  <a:moveTo>
                    <a:pt x="0" y="266"/>
                  </a:moveTo>
                  <a:lnTo>
                    <a:pt x="1828" y="266"/>
                  </a:lnTo>
                  <a:lnTo>
                    <a:pt x="1828" y="0"/>
                  </a:lnTo>
                </a:path>
              </a:pathLst>
            </a:custGeom>
            <a:ln w="3530">
              <a:solidFill>
                <a:srgbClr val="565659"/>
              </a:solidFill>
            </a:ln>
          </p:spPr>
          <p:txBody>
            <a:bodyPr wrap="square" lIns="0" tIns="0" rIns="0" bIns="0" rtlCol="0"/>
            <a:lstStyle/>
            <a:p/>
          </p:txBody>
        </p:sp>
        <p:sp>
          <p:nvSpPr>
            <p:cNvPr id="1053" name="object 1053" descr=""/>
            <p:cNvSpPr/>
            <p:nvPr/>
          </p:nvSpPr>
          <p:spPr>
            <a:xfrm>
              <a:off x="1978113" y="8515866"/>
              <a:ext cx="635" cy="1905"/>
            </a:xfrm>
            <a:custGeom>
              <a:avLst/>
              <a:gdLst/>
              <a:ahLst/>
              <a:cxnLst/>
              <a:rect l="l" t="t" r="r" b="b"/>
              <a:pathLst>
                <a:path w="635" h="1904">
                  <a:moveTo>
                    <a:pt x="0" y="1308"/>
                  </a:moveTo>
                  <a:lnTo>
                    <a:pt x="0" y="520"/>
                  </a:lnTo>
                  <a:lnTo>
                    <a:pt x="254" y="0"/>
                  </a:lnTo>
                </a:path>
              </a:pathLst>
            </a:custGeom>
            <a:ln w="3530">
              <a:solidFill>
                <a:srgbClr val="565659"/>
              </a:solidFill>
            </a:ln>
          </p:spPr>
          <p:txBody>
            <a:bodyPr wrap="square" lIns="0" tIns="0" rIns="0" bIns="0" rtlCol="0"/>
            <a:lstStyle/>
            <a:p/>
          </p:txBody>
        </p:sp>
        <p:sp>
          <p:nvSpPr>
            <p:cNvPr id="1054" name="object 1054" descr=""/>
            <p:cNvSpPr/>
            <p:nvPr/>
          </p:nvSpPr>
          <p:spPr>
            <a:xfrm>
              <a:off x="1978113" y="8519749"/>
              <a:ext cx="0" cy="2540"/>
            </a:xfrm>
            <a:custGeom>
              <a:avLst/>
              <a:gdLst/>
              <a:ahLst/>
              <a:cxnLst/>
              <a:rect l="l" t="t" r="r" b="b"/>
              <a:pathLst>
                <a:path w="0" h="2540">
                  <a:moveTo>
                    <a:pt x="0" y="2336"/>
                  </a:moveTo>
                  <a:lnTo>
                    <a:pt x="0" y="1041"/>
                  </a:lnTo>
                  <a:lnTo>
                    <a:pt x="0" y="0"/>
                  </a:lnTo>
                </a:path>
              </a:pathLst>
            </a:custGeom>
            <a:ln w="3530">
              <a:solidFill>
                <a:srgbClr val="565659"/>
              </a:solidFill>
            </a:ln>
          </p:spPr>
          <p:txBody>
            <a:bodyPr wrap="square" lIns="0" tIns="0" rIns="0" bIns="0" rtlCol="0"/>
            <a:lstStyle/>
            <a:p/>
          </p:txBody>
        </p:sp>
        <p:sp>
          <p:nvSpPr>
            <p:cNvPr id="1055" name="object 1055" descr=""/>
            <p:cNvSpPr/>
            <p:nvPr/>
          </p:nvSpPr>
          <p:spPr>
            <a:xfrm>
              <a:off x="1967788" y="8501938"/>
              <a:ext cx="3810" cy="5080"/>
            </a:xfrm>
            <a:custGeom>
              <a:avLst/>
              <a:gdLst/>
              <a:ahLst/>
              <a:cxnLst/>
              <a:rect l="l" t="t" r="r" b="b"/>
              <a:pathLst>
                <a:path w="3810" h="5079">
                  <a:moveTo>
                    <a:pt x="3784" y="2019"/>
                  </a:moveTo>
                  <a:lnTo>
                    <a:pt x="3263" y="774"/>
                  </a:lnTo>
                  <a:lnTo>
                    <a:pt x="3086" y="723"/>
                  </a:lnTo>
                  <a:lnTo>
                    <a:pt x="3009" y="508"/>
                  </a:lnTo>
                  <a:lnTo>
                    <a:pt x="1765" y="0"/>
                  </a:lnTo>
                  <a:lnTo>
                    <a:pt x="508" y="508"/>
                  </a:lnTo>
                  <a:lnTo>
                    <a:pt x="0" y="1765"/>
                  </a:lnTo>
                  <a:lnTo>
                    <a:pt x="254" y="2413"/>
                  </a:lnTo>
                  <a:lnTo>
                    <a:pt x="0" y="3060"/>
                  </a:lnTo>
                  <a:lnTo>
                    <a:pt x="508" y="4305"/>
                  </a:lnTo>
                  <a:lnTo>
                    <a:pt x="1765" y="4826"/>
                  </a:lnTo>
                  <a:lnTo>
                    <a:pt x="3009" y="4305"/>
                  </a:lnTo>
                  <a:lnTo>
                    <a:pt x="3073" y="4127"/>
                  </a:lnTo>
                  <a:lnTo>
                    <a:pt x="3263" y="4051"/>
                  </a:lnTo>
                  <a:lnTo>
                    <a:pt x="3784" y="2806"/>
                  </a:lnTo>
                  <a:lnTo>
                    <a:pt x="3619" y="2413"/>
                  </a:lnTo>
                  <a:lnTo>
                    <a:pt x="3784" y="2019"/>
                  </a:lnTo>
                  <a:close/>
                </a:path>
              </a:pathLst>
            </a:custGeom>
            <a:solidFill>
              <a:srgbClr val="565659"/>
            </a:solidFill>
          </p:spPr>
          <p:txBody>
            <a:bodyPr wrap="square" lIns="0" tIns="0" rIns="0" bIns="0" rtlCol="0"/>
            <a:lstStyle/>
            <a:p/>
          </p:txBody>
        </p:sp>
        <p:sp>
          <p:nvSpPr>
            <p:cNvPr id="1056" name="object 1056" descr=""/>
            <p:cNvSpPr/>
            <p:nvPr/>
          </p:nvSpPr>
          <p:spPr>
            <a:xfrm>
              <a:off x="1969816" y="8503954"/>
              <a:ext cx="1270" cy="0"/>
            </a:xfrm>
            <a:custGeom>
              <a:avLst/>
              <a:gdLst/>
              <a:ahLst/>
              <a:cxnLst/>
              <a:rect l="l" t="t" r="r" b="b"/>
              <a:pathLst>
                <a:path w="1269" h="0">
                  <a:moveTo>
                    <a:pt x="0" y="0"/>
                  </a:moveTo>
                  <a:lnTo>
                    <a:pt x="0" y="0"/>
                  </a:lnTo>
                  <a:lnTo>
                    <a:pt x="1041" y="0"/>
                  </a:lnTo>
                </a:path>
              </a:pathLst>
            </a:custGeom>
            <a:ln w="3530">
              <a:solidFill>
                <a:srgbClr val="565659"/>
              </a:solidFill>
            </a:ln>
          </p:spPr>
          <p:txBody>
            <a:bodyPr wrap="square" lIns="0" tIns="0" rIns="0" bIns="0" rtlCol="0"/>
            <a:lstStyle/>
            <a:p/>
          </p:txBody>
        </p:sp>
        <p:sp>
          <p:nvSpPr>
            <p:cNvPr id="1057" name="object 1057" descr=""/>
            <p:cNvSpPr/>
            <p:nvPr/>
          </p:nvSpPr>
          <p:spPr>
            <a:xfrm>
              <a:off x="1969816" y="8504735"/>
              <a:ext cx="1270" cy="0"/>
            </a:xfrm>
            <a:custGeom>
              <a:avLst/>
              <a:gdLst/>
              <a:ahLst/>
              <a:cxnLst/>
              <a:rect l="l" t="t" r="r" b="b"/>
              <a:pathLst>
                <a:path w="1269" h="0">
                  <a:moveTo>
                    <a:pt x="0" y="0"/>
                  </a:moveTo>
                  <a:lnTo>
                    <a:pt x="1041" y="0"/>
                  </a:lnTo>
                </a:path>
              </a:pathLst>
            </a:custGeom>
            <a:ln w="3530">
              <a:solidFill>
                <a:srgbClr val="565659"/>
              </a:solidFill>
            </a:ln>
          </p:spPr>
          <p:txBody>
            <a:bodyPr wrap="square" lIns="0" tIns="0" rIns="0" bIns="0" rtlCol="0"/>
            <a:lstStyle/>
            <a:p/>
          </p:txBody>
        </p:sp>
        <p:sp>
          <p:nvSpPr>
            <p:cNvPr id="1058" name="object 1058" descr=""/>
            <p:cNvSpPr/>
            <p:nvPr/>
          </p:nvSpPr>
          <p:spPr>
            <a:xfrm>
              <a:off x="1967791" y="8503230"/>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059" name="object 1059" descr=""/>
            <p:cNvSpPr/>
            <p:nvPr/>
          </p:nvSpPr>
          <p:spPr>
            <a:xfrm>
              <a:off x="1969816" y="8504729"/>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060" name="object 1060" descr=""/>
            <p:cNvSpPr/>
            <p:nvPr/>
          </p:nvSpPr>
          <p:spPr>
            <a:xfrm>
              <a:off x="1980185" y="8516393"/>
              <a:ext cx="635" cy="0"/>
            </a:xfrm>
            <a:custGeom>
              <a:avLst/>
              <a:gdLst/>
              <a:ahLst/>
              <a:cxnLst/>
              <a:rect l="l" t="t" r="r" b="b"/>
              <a:pathLst>
                <a:path w="635" h="0">
                  <a:moveTo>
                    <a:pt x="0" y="0"/>
                  </a:moveTo>
                  <a:lnTo>
                    <a:pt x="508" y="0"/>
                  </a:lnTo>
                </a:path>
              </a:pathLst>
            </a:custGeom>
            <a:ln w="3530">
              <a:solidFill>
                <a:srgbClr val="565659"/>
              </a:solidFill>
            </a:ln>
          </p:spPr>
          <p:txBody>
            <a:bodyPr wrap="square" lIns="0" tIns="0" rIns="0" bIns="0" rtlCol="0"/>
            <a:lstStyle/>
            <a:p/>
          </p:txBody>
        </p:sp>
        <p:sp>
          <p:nvSpPr>
            <p:cNvPr id="1061" name="object 1061" descr=""/>
            <p:cNvSpPr/>
            <p:nvPr/>
          </p:nvSpPr>
          <p:spPr>
            <a:xfrm>
              <a:off x="1969556" y="8505251"/>
              <a:ext cx="0" cy="2540"/>
            </a:xfrm>
            <a:custGeom>
              <a:avLst/>
              <a:gdLst/>
              <a:ahLst/>
              <a:cxnLst/>
              <a:rect l="l" t="t" r="r" b="b"/>
              <a:pathLst>
                <a:path w="0" h="2540">
                  <a:moveTo>
                    <a:pt x="0" y="2336"/>
                  </a:moveTo>
                  <a:lnTo>
                    <a:pt x="0" y="0"/>
                  </a:lnTo>
                </a:path>
              </a:pathLst>
            </a:custGeom>
            <a:ln w="3530">
              <a:solidFill>
                <a:srgbClr val="565659"/>
              </a:solidFill>
            </a:ln>
          </p:spPr>
          <p:txBody>
            <a:bodyPr wrap="square" lIns="0" tIns="0" rIns="0" bIns="0" rtlCol="0"/>
            <a:lstStyle/>
            <a:p/>
          </p:txBody>
        </p:sp>
        <p:sp>
          <p:nvSpPr>
            <p:cNvPr id="1062" name="object 1062" descr=""/>
            <p:cNvSpPr/>
            <p:nvPr/>
          </p:nvSpPr>
          <p:spPr>
            <a:xfrm>
              <a:off x="1969556" y="8501103"/>
              <a:ext cx="0" cy="3175"/>
            </a:xfrm>
            <a:custGeom>
              <a:avLst/>
              <a:gdLst/>
              <a:ahLst/>
              <a:cxnLst/>
              <a:rect l="l" t="t" r="r" b="b"/>
              <a:pathLst>
                <a:path w="0" h="3175">
                  <a:moveTo>
                    <a:pt x="0" y="2590"/>
                  </a:moveTo>
                  <a:lnTo>
                    <a:pt x="0" y="2324"/>
                  </a:lnTo>
                  <a:lnTo>
                    <a:pt x="0" y="0"/>
                  </a:lnTo>
                </a:path>
              </a:pathLst>
            </a:custGeom>
            <a:ln w="3530">
              <a:solidFill>
                <a:srgbClr val="565659"/>
              </a:solidFill>
            </a:ln>
          </p:spPr>
          <p:txBody>
            <a:bodyPr wrap="square" lIns="0" tIns="0" rIns="0" bIns="0" rtlCol="0"/>
            <a:lstStyle/>
            <a:p/>
          </p:txBody>
        </p:sp>
        <p:sp>
          <p:nvSpPr>
            <p:cNvPr id="1063" name="object 1063" descr=""/>
            <p:cNvSpPr/>
            <p:nvPr/>
          </p:nvSpPr>
          <p:spPr>
            <a:xfrm>
              <a:off x="1969556" y="8504989"/>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064" name="object 1064" descr=""/>
            <p:cNvSpPr/>
            <p:nvPr/>
          </p:nvSpPr>
          <p:spPr>
            <a:xfrm>
              <a:off x="1969816" y="8505257"/>
              <a:ext cx="1270" cy="3175"/>
            </a:xfrm>
            <a:custGeom>
              <a:avLst/>
              <a:gdLst/>
              <a:ahLst/>
              <a:cxnLst/>
              <a:rect l="l" t="t" r="r" b="b"/>
              <a:pathLst>
                <a:path w="1269" h="3175">
                  <a:moveTo>
                    <a:pt x="1041" y="2590"/>
                  </a:moveTo>
                  <a:lnTo>
                    <a:pt x="0" y="2590"/>
                  </a:lnTo>
                  <a:lnTo>
                    <a:pt x="0" y="0"/>
                  </a:lnTo>
                </a:path>
              </a:pathLst>
            </a:custGeom>
            <a:ln w="3530">
              <a:solidFill>
                <a:srgbClr val="565659"/>
              </a:solidFill>
            </a:ln>
          </p:spPr>
          <p:txBody>
            <a:bodyPr wrap="square" lIns="0" tIns="0" rIns="0" bIns="0" rtlCol="0"/>
            <a:lstStyle/>
            <a:p/>
          </p:txBody>
        </p:sp>
        <p:sp>
          <p:nvSpPr>
            <p:cNvPr id="1065" name="object 1065" descr=""/>
            <p:cNvSpPr/>
            <p:nvPr/>
          </p:nvSpPr>
          <p:spPr>
            <a:xfrm>
              <a:off x="1969816" y="8500842"/>
              <a:ext cx="1270" cy="3175"/>
            </a:xfrm>
            <a:custGeom>
              <a:avLst/>
              <a:gdLst/>
              <a:ahLst/>
              <a:cxnLst/>
              <a:rect l="l" t="t" r="r" b="b"/>
              <a:pathLst>
                <a:path w="1269" h="3175">
                  <a:moveTo>
                    <a:pt x="1041" y="2590"/>
                  </a:moveTo>
                  <a:lnTo>
                    <a:pt x="0" y="2590"/>
                  </a:lnTo>
                  <a:lnTo>
                    <a:pt x="0" y="254"/>
                  </a:lnTo>
                  <a:lnTo>
                    <a:pt x="1041" y="0"/>
                  </a:lnTo>
                </a:path>
              </a:pathLst>
            </a:custGeom>
            <a:ln w="3530">
              <a:solidFill>
                <a:srgbClr val="565659"/>
              </a:solidFill>
            </a:ln>
          </p:spPr>
          <p:txBody>
            <a:bodyPr wrap="square" lIns="0" tIns="0" rIns="0" bIns="0" rtlCol="0"/>
            <a:lstStyle/>
            <a:p/>
          </p:txBody>
        </p:sp>
        <p:sp>
          <p:nvSpPr>
            <p:cNvPr id="1066" name="object 1066" descr=""/>
            <p:cNvSpPr/>
            <p:nvPr/>
          </p:nvSpPr>
          <p:spPr>
            <a:xfrm>
              <a:off x="1969816" y="8503433"/>
              <a:ext cx="1270" cy="635"/>
            </a:xfrm>
            <a:custGeom>
              <a:avLst/>
              <a:gdLst/>
              <a:ahLst/>
              <a:cxnLst/>
              <a:rect l="l" t="t" r="r" b="b"/>
              <a:pathLst>
                <a:path w="1269" h="634">
                  <a:moveTo>
                    <a:pt x="1041" y="520"/>
                  </a:moveTo>
                  <a:lnTo>
                    <a:pt x="0" y="520"/>
                  </a:lnTo>
                  <a:lnTo>
                    <a:pt x="0" y="0"/>
                  </a:lnTo>
                </a:path>
              </a:pathLst>
            </a:custGeom>
            <a:ln w="3530">
              <a:solidFill>
                <a:srgbClr val="565659"/>
              </a:solidFill>
            </a:ln>
          </p:spPr>
          <p:txBody>
            <a:bodyPr wrap="square" lIns="0" tIns="0" rIns="0" bIns="0" rtlCol="0"/>
            <a:lstStyle/>
            <a:p/>
          </p:txBody>
        </p:sp>
        <p:sp>
          <p:nvSpPr>
            <p:cNvPr id="1067" name="object 1067" descr=""/>
            <p:cNvSpPr/>
            <p:nvPr/>
          </p:nvSpPr>
          <p:spPr>
            <a:xfrm>
              <a:off x="1969816" y="8504995"/>
              <a:ext cx="1270" cy="635"/>
            </a:xfrm>
            <a:custGeom>
              <a:avLst/>
              <a:gdLst/>
              <a:ahLst/>
              <a:cxnLst/>
              <a:rect l="l" t="t" r="r" b="b"/>
              <a:pathLst>
                <a:path w="1269" h="634">
                  <a:moveTo>
                    <a:pt x="1041" y="0"/>
                  </a:moveTo>
                  <a:lnTo>
                    <a:pt x="0" y="0"/>
                  </a:lnTo>
                  <a:lnTo>
                    <a:pt x="0" y="266"/>
                  </a:lnTo>
                  <a:lnTo>
                    <a:pt x="1041" y="266"/>
                  </a:lnTo>
                </a:path>
              </a:pathLst>
            </a:custGeom>
            <a:ln w="3530">
              <a:solidFill>
                <a:srgbClr val="565659"/>
              </a:solidFill>
            </a:ln>
          </p:spPr>
          <p:txBody>
            <a:bodyPr wrap="square" lIns="0" tIns="0" rIns="0" bIns="0" rtlCol="0"/>
            <a:lstStyle/>
            <a:p/>
          </p:txBody>
        </p:sp>
        <p:sp>
          <p:nvSpPr>
            <p:cNvPr id="1068" name="object 1068" descr=""/>
            <p:cNvSpPr/>
            <p:nvPr/>
          </p:nvSpPr>
          <p:spPr>
            <a:xfrm>
              <a:off x="1980185" y="8518725"/>
              <a:ext cx="0" cy="1905"/>
            </a:xfrm>
            <a:custGeom>
              <a:avLst/>
              <a:gdLst/>
              <a:ahLst/>
              <a:cxnLst/>
              <a:rect l="l" t="t" r="r" b="b"/>
              <a:pathLst>
                <a:path w="0" h="1904">
                  <a:moveTo>
                    <a:pt x="0" y="0"/>
                  </a:moveTo>
                  <a:lnTo>
                    <a:pt x="0" y="1549"/>
                  </a:lnTo>
                </a:path>
              </a:pathLst>
            </a:custGeom>
            <a:ln w="3530">
              <a:solidFill>
                <a:srgbClr val="565659"/>
              </a:solidFill>
            </a:ln>
          </p:spPr>
          <p:txBody>
            <a:bodyPr wrap="square" lIns="0" tIns="0" rIns="0" bIns="0" rtlCol="0"/>
            <a:lstStyle/>
            <a:p/>
          </p:txBody>
        </p:sp>
        <p:sp>
          <p:nvSpPr>
            <p:cNvPr id="1069" name="object 1069" descr=""/>
            <p:cNvSpPr/>
            <p:nvPr/>
          </p:nvSpPr>
          <p:spPr>
            <a:xfrm>
              <a:off x="1978108" y="8520797"/>
              <a:ext cx="1905" cy="0"/>
            </a:xfrm>
            <a:custGeom>
              <a:avLst/>
              <a:gdLst/>
              <a:ahLst/>
              <a:cxnLst/>
              <a:rect l="l" t="t" r="r" b="b"/>
              <a:pathLst>
                <a:path w="1905" h="0">
                  <a:moveTo>
                    <a:pt x="1295" y="0"/>
                  </a:moveTo>
                  <a:lnTo>
                    <a:pt x="0" y="0"/>
                  </a:lnTo>
                </a:path>
              </a:pathLst>
            </a:custGeom>
            <a:ln w="3530">
              <a:solidFill>
                <a:srgbClr val="565659"/>
              </a:solidFill>
            </a:ln>
          </p:spPr>
          <p:txBody>
            <a:bodyPr wrap="square" lIns="0" tIns="0" rIns="0" bIns="0" rtlCol="0"/>
            <a:lstStyle/>
            <a:p/>
          </p:txBody>
        </p:sp>
        <p:sp>
          <p:nvSpPr>
            <p:cNvPr id="1070" name="object 1070" descr=""/>
            <p:cNvSpPr/>
            <p:nvPr/>
          </p:nvSpPr>
          <p:spPr>
            <a:xfrm>
              <a:off x="1978362" y="8520276"/>
              <a:ext cx="1905" cy="1905"/>
            </a:xfrm>
            <a:custGeom>
              <a:avLst/>
              <a:gdLst/>
              <a:ahLst/>
              <a:cxnLst/>
              <a:rect l="l" t="t" r="r" b="b"/>
              <a:pathLst>
                <a:path w="1905" h="1904">
                  <a:moveTo>
                    <a:pt x="0" y="1562"/>
                  </a:moveTo>
                  <a:lnTo>
                    <a:pt x="1828" y="1562"/>
                  </a:lnTo>
                  <a:lnTo>
                    <a:pt x="1828" y="0"/>
                  </a:lnTo>
                </a:path>
              </a:pathLst>
            </a:custGeom>
            <a:ln w="3530">
              <a:solidFill>
                <a:srgbClr val="565659"/>
              </a:solidFill>
            </a:ln>
          </p:spPr>
          <p:txBody>
            <a:bodyPr wrap="square" lIns="0" tIns="0" rIns="0" bIns="0" rtlCol="0"/>
            <a:lstStyle/>
            <a:p/>
          </p:txBody>
        </p:sp>
        <p:sp>
          <p:nvSpPr>
            <p:cNvPr id="1071" name="object 1071" descr=""/>
            <p:cNvSpPr/>
            <p:nvPr/>
          </p:nvSpPr>
          <p:spPr>
            <a:xfrm>
              <a:off x="1978113" y="8517174"/>
              <a:ext cx="1905" cy="3810"/>
            </a:xfrm>
            <a:custGeom>
              <a:avLst/>
              <a:gdLst/>
              <a:ahLst/>
              <a:cxnLst/>
              <a:rect l="l" t="t" r="r" b="b"/>
              <a:pathLst>
                <a:path w="1905" h="3809">
                  <a:moveTo>
                    <a:pt x="0" y="0"/>
                  </a:moveTo>
                  <a:lnTo>
                    <a:pt x="0" y="2578"/>
                  </a:lnTo>
                  <a:lnTo>
                    <a:pt x="1295" y="2578"/>
                  </a:lnTo>
                  <a:lnTo>
                    <a:pt x="1295" y="3619"/>
                  </a:lnTo>
                </a:path>
              </a:pathLst>
            </a:custGeom>
            <a:ln w="3530">
              <a:solidFill>
                <a:srgbClr val="565659"/>
              </a:solidFill>
            </a:ln>
          </p:spPr>
          <p:txBody>
            <a:bodyPr wrap="square" lIns="0" tIns="0" rIns="0" bIns="0" rtlCol="0"/>
            <a:lstStyle/>
            <a:p/>
          </p:txBody>
        </p:sp>
        <p:sp>
          <p:nvSpPr>
            <p:cNvPr id="1072" name="object 1072" descr=""/>
            <p:cNvSpPr/>
            <p:nvPr/>
          </p:nvSpPr>
          <p:spPr>
            <a:xfrm>
              <a:off x="1978362" y="8515873"/>
              <a:ext cx="1905" cy="3175"/>
            </a:xfrm>
            <a:custGeom>
              <a:avLst/>
              <a:gdLst/>
              <a:ahLst/>
              <a:cxnLst/>
              <a:rect l="l" t="t" r="r" b="b"/>
              <a:pathLst>
                <a:path w="1905" h="3175">
                  <a:moveTo>
                    <a:pt x="0" y="0"/>
                  </a:moveTo>
                  <a:lnTo>
                    <a:pt x="1828" y="0"/>
                  </a:lnTo>
                  <a:lnTo>
                    <a:pt x="1828" y="1308"/>
                  </a:lnTo>
                  <a:lnTo>
                    <a:pt x="1828" y="2857"/>
                  </a:lnTo>
                  <a:lnTo>
                    <a:pt x="0" y="2857"/>
                  </a:lnTo>
                </a:path>
              </a:pathLst>
            </a:custGeom>
            <a:ln w="3530">
              <a:solidFill>
                <a:srgbClr val="565659"/>
              </a:solidFill>
            </a:ln>
          </p:spPr>
          <p:txBody>
            <a:bodyPr wrap="square" lIns="0" tIns="0" rIns="0" bIns="0" rtlCol="0"/>
            <a:lstStyle/>
            <a:p/>
          </p:txBody>
        </p:sp>
        <p:sp>
          <p:nvSpPr>
            <p:cNvPr id="1073" name="object 1073" descr=""/>
            <p:cNvSpPr/>
            <p:nvPr/>
          </p:nvSpPr>
          <p:spPr>
            <a:xfrm>
              <a:off x="1970858" y="8498770"/>
              <a:ext cx="0" cy="5080"/>
            </a:xfrm>
            <a:custGeom>
              <a:avLst/>
              <a:gdLst/>
              <a:ahLst/>
              <a:cxnLst/>
              <a:rect l="l" t="t" r="r" b="b"/>
              <a:pathLst>
                <a:path w="0" h="5079">
                  <a:moveTo>
                    <a:pt x="0" y="0"/>
                  </a:moveTo>
                  <a:lnTo>
                    <a:pt x="0" y="4660"/>
                  </a:lnTo>
                </a:path>
              </a:pathLst>
            </a:custGeom>
            <a:ln w="3530">
              <a:solidFill>
                <a:srgbClr val="565659"/>
              </a:solidFill>
            </a:ln>
          </p:spPr>
          <p:txBody>
            <a:bodyPr wrap="square" lIns="0" tIns="0" rIns="0" bIns="0" rtlCol="0"/>
            <a:lstStyle/>
            <a:p/>
          </p:txBody>
        </p:sp>
        <p:sp>
          <p:nvSpPr>
            <p:cNvPr id="1074" name="object 1074" descr=""/>
            <p:cNvSpPr/>
            <p:nvPr/>
          </p:nvSpPr>
          <p:spPr>
            <a:xfrm>
              <a:off x="1976031" y="8505516"/>
              <a:ext cx="0" cy="5080"/>
            </a:xfrm>
            <a:custGeom>
              <a:avLst/>
              <a:gdLst/>
              <a:ahLst/>
              <a:cxnLst/>
              <a:rect l="l" t="t" r="r" b="b"/>
              <a:pathLst>
                <a:path w="0" h="5079">
                  <a:moveTo>
                    <a:pt x="0" y="0"/>
                  </a:moveTo>
                  <a:lnTo>
                    <a:pt x="0" y="3886"/>
                  </a:lnTo>
                  <a:lnTo>
                    <a:pt x="0" y="4660"/>
                  </a:lnTo>
                </a:path>
              </a:pathLst>
            </a:custGeom>
            <a:ln w="3530">
              <a:solidFill>
                <a:srgbClr val="565659"/>
              </a:solidFill>
            </a:ln>
          </p:spPr>
          <p:txBody>
            <a:bodyPr wrap="square" lIns="0" tIns="0" rIns="0" bIns="0" rtlCol="0"/>
            <a:lstStyle/>
            <a:p/>
          </p:txBody>
        </p:sp>
        <p:sp>
          <p:nvSpPr>
            <p:cNvPr id="1075" name="object 1075" descr=""/>
            <p:cNvSpPr/>
            <p:nvPr/>
          </p:nvSpPr>
          <p:spPr>
            <a:xfrm>
              <a:off x="1976291" y="8506546"/>
              <a:ext cx="0" cy="4445"/>
            </a:xfrm>
            <a:custGeom>
              <a:avLst/>
              <a:gdLst/>
              <a:ahLst/>
              <a:cxnLst/>
              <a:rect l="l" t="t" r="r" b="b"/>
              <a:pathLst>
                <a:path w="0" h="4445">
                  <a:moveTo>
                    <a:pt x="0" y="0"/>
                  </a:moveTo>
                  <a:lnTo>
                    <a:pt x="0" y="3111"/>
                  </a:lnTo>
                  <a:lnTo>
                    <a:pt x="0" y="3886"/>
                  </a:lnTo>
                </a:path>
              </a:pathLst>
            </a:custGeom>
            <a:ln w="3530">
              <a:solidFill>
                <a:srgbClr val="565659"/>
              </a:solidFill>
            </a:ln>
          </p:spPr>
          <p:txBody>
            <a:bodyPr wrap="square" lIns="0" tIns="0" rIns="0" bIns="0" rtlCol="0"/>
            <a:lstStyle/>
            <a:p/>
          </p:txBody>
        </p:sp>
        <p:sp>
          <p:nvSpPr>
            <p:cNvPr id="1076" name="object 1076" descr=""/>
            <p:cNvSpPr/>
            <p:nvPr/>
          </p:nvSpPr>
          <p:spPr>
            <a:xfrm>
              <a:off x="1971107" y="8498505"/>
              <a:ext cx="0" cy="5080"/>
            </a:xfrm>
            <a:custGeom>
              <a:avLst/>
              <a:gdLst/>
              <a:ahLst/>
              <a:cxnLst/>
              <a:rect l="l" t="t" r="r" b="b"/>
              <a:pathLst>
                <a:path w="0" h="5079">
                  <a:moveTo>
                    <a:pt x="0" y="4927"/>
                  </a:moveTo>
                  <a:lnTo>
                    <a:pt x="0" y="0"/>
                  </a:lnTo>
                </a:path>
              </a:pathLst>
            </a:custGeom>
            <a:ln w="3530">
              <a:solidFill>
                <a:srgbClr val="565659"/>
              </a:solidFill>
            </a:ln>
          </p:spPr>
          <p:txBody>
            <a:bodyPr wrap="square" lIns="0" tIns="0" rIns="0" bIns="0" rtlCol="0"/>
            <a:lstStyle/>
            <a:p/>
          </p:txBody>
        </p:sp>
        <p:sp>
          <p:nvSpPr>
            <p:cNvPr id="1077" name="object 1077" descr=""/>
            <p:cNvSpPr/>
            <p:nvPr/>
          </p:nvSpPr>
          <p:spPr>
            <a:xfrm>
              <a:off x="1976031" y="8498509"/>
              <a:ext cx="0" cy="5080"/>
            </a:xfrm>
            <a:custGeom>
              <a:avLst/>
              <a:gdLst/>
              <a:ahLst/>
              <a:cxnLst/>
              <a:rect l="l" t="t" r="r" b="b"/>
              <a:pathLst>
                <a:path w="0" h="5079">
                  <a:moveTo>
                    <a:pt x="0" y="0"/>
                  </a:moveTo>
                  <a:lnTo>
                    <a:pt x="0" y="2857"/>
                  </a:lnTo>
                  <a:lnTo>
                    <a:pt x="0" y="4927"/>
                  </a:lnTo>
                </a:path>
              </a:pathLst>
            </a:custGeom>
            <a:ln w="3530">
              <a:solidFill>
                <a:srgbClr val="565659"/>
              </a:solidFill>
            </a:ln>
          </p:spPr>
          <p:txBody>
            <a:bodyPr wrap="square" lIns="0" tIns="0" rIns="0" bIns="0" rtlCol="0"/>
            <a:lstStyle/>
            <a:p/>
          </p:txBody>
        </p:sp>
        <p:sp>
          <p:nvSpPr>
            <p:cNvPr id="1078" name="object 1078" descr=""/>
            <p:cNvSpPr/>
            <p:nvPr/>
          </p:nvSpPr>
          <p:spPr>
            <a:xfrm>
              <a:off x="1976291" y="8498263"/>
              <a:ext cx="0" cy="4445"/>
            </a:xfrm>
            <a:custGeom>
              <a:avLst/>
              <a:gdLst/>
              <a:ahLst/>
              <a:cxnLst/>
              <a:rect l="l" t="t" r="r" b="b"/>
              <a:pathLst>
                <a:path w="0" h="4445">
                  <a:moveTo>
                    <a:pt x="0" y="4140"/>
                  </a:moveTo>
                  <a:lnTo>
                    <a:pt x="0" y="3098"/>
                  </a:lnTo>
                  <a:lnTo>
                    <a:pt x="0" y="0"/>
                  </a:lnTo>
                </a:path>
              </a:pathLst>
            </a:custGeom>
            <a:ln w="3530">
              <a:solidFill>
                <a:srgbClr val="565659"/>
              </a:solidFill>
            </a:ln>
          </p:spPr>
          <p:txBody>
            <a:bodyPr wrap="square" lIns="0" tIns="0" rIns="0" bIns="0" rtlCol="0"/>
            <a:lstStyle/>
            <a:p/>
          </p:txBody>
        </p:sp>
        <p:sp>
          <p:nvSpPr>
            <p:cNvPr id="1079" name="object 1079" descr=""/>
            <p:cNvSpPr/>
            <p:nvPr/>
          </p:nvSpPr>
          <p:spPr>
            <a:xfrm>
              <a:off x="1971107" y="8505518"/>
              <a:ext cx="0" cy="5080"/>
            </a:xfrm>
            <a:custGeom>
              <a:avLst/>
              <a:gdLst/>
              <a:ahLst/>
              <a:cxnLst/>
              <a:rect l="l" t="t" r="r" b="b"/>
              <a:pathLst>
                <a:path w="0" h="5079">
                  <a:moveTo>
                    <a:pt x="0" y="4660"/>
                  </a:moveTo>
                  <a:lnTo>
                    <a:pt x="0" y="0"/>
                  </a:lnTo>
                </a:path>
              </a:pathLst>
            </a:custGeom>
            <a:ln w="3530">
              <a:solidFill>
                <a:srgbClr val="565659"/>
              </a:solidFill>
            </a:ln>
          </p:spPr>
          <p:txBody>
            <a:bodyPr wrap="square" lIns="0" tIns="0" rIns="0" bIns="0" rtlCol="0"/>
            <a:lstStyle/>
            <a:p/>
          </p:txBody>
        </p:sp>
        <p:sp>
          <p:nvSpPr>
            <p:cNvPr id="1080" name="object 1080" descr=""/>
            <p:cNvSpPr/>
            <p:nvPr/>
          </p:nvSpPr>
          <p:spPr>
            <a:xfrm>
              <a:off x="1970858" y="8503436"/>
              <a:ext cx="0" cy="6985"/>
            </a:xfrm>
            <a:custGeom>
              <a:avLst/>
              <a:gdLst/>
              <a:ahLst/>
              <a:cxnLst/>
              <a:rect l="l" t="t" r="r" b="b"/>
              <a:pathLst>
                <a:path w="0" h="6984">
                  <a:moveTo>
                    <a:pt x="0" y="6743"/>
                  </a:moveTo>
                  <a:lnTo>
                    <a:pt x="0" y="0"/>
                  </a:lnTo>
                </a:path>
              </a:pathLst>
            </a:custGeom>
            <a:ln w="3530">
              <a:solidFill>
                <a:srgbClr val="565659"/>
              </a:solidFill>
            </a:ln>
          </p:spPr>
          <p:txBody>
            <a:bodyPr wrap="square" lIns="0" tIns="0" rIns="0" bIns="0" rtlCol="0"/>
            <a:lstStyle/>
            <a:p/>
          </p:txBody>
        </p:sp>
        <p:sp>
          <p:nvSpPr>
            <p:cNvPr id="1081" name="object 1081" descr=""/>
            <p:cNvSpPr/>
            <p:nvPr/>
          </p:nvSpPr>
          <p:spPr>
            <a:xfrm>
              <a:off x="1971103" y="8505516"/>
              <a:ext cx="5080" cy="0"/>
            </a:xfrm>
            <a:custGeom>
              <a:avLst/>
              <a:gdLst/>
              <a:ahLst/>
              <a:cxnLst/>
              <a:rect l="l" t="t" r="r" b="b"/>
              <a:pathLst>
                <a:path w="5080" h="0">
                  <a:moveTo>
                    <a:pt x="4927" y="0"/>
                  </a:moveTo>
                  <a:lnTo>
                    <a:pt x="0" y="0"/>
                  </a:lnTo>
                </a:path>
              </a:pathLst>
            </a:custGeom>
            <a:ln w="3530">
              <a:solidFill>
                <a:srgbClr val="565659"/>
              </a:solidFill>
            </a:ln>
          </p:spPr>
          <p:txBody>
            <a:bodyPr wrap="square" lIns="0" tIns="0" rIns="0" bIns="0" rtlCol="0"/>
            <a:lstStyle/>
            <a:p/>
          </p:txBody>
        </p:sp>
        <p:sp>
          <p:nvSpPr>
            <p:cNvPr id="1082" name="object 1082" descr=""/>
            <p:cNvSpPr/>
            <p:nvPr/>
          </p:nvSpPr>
          <p:spPr>
            <a:xfrm>
              <a:off x="1976291" y="8506546"/>
              <a:ext cx="635" cy="0"/>
            </a:xfrm>
            <a:custGeom>
              <a:avLst/>
              <a:gdLst/>
              <a:ahLst/>
              <a:cxnLst/>
              <a:rect l="l" t="t" r="r" b="b"/>
              <a:pathLst>
                <a:path w="635" h="0">
                  <a:moveTo>
                    <a:pt x="520" y="0"/>
                  </a:moveTo>
                  <a:lnTo>
                    <a:pt x="0" y="0"/>
                  </a:lnTo>
                </a:path>
              </a:pathLst>
            </a:custGeom>
            <a:ln w="3530">
              <a:solidFill>
                <a:srgbClr val="565659"/>
              </a:solidFill>
            </a:ln>
          </p:spPr>
          <p:txBody>
            <a:bodyPr wrap="square" lIns="0" tIns="0" rIns="0" bIns="0" rtlCol="0"/>
            <a:lstStyle/>
            <a:p/>
          </p:txBody>
        </p:sp>
        <p:sp>
          <p:nvSpPr>
            <p:cNvPr id="1083" name="object 1083" descr=""/>
            <p:cNvSpPr/>
            <p:nvPr/>
          </p:nvSpPr>
          <p:spPr>
            <a:xfrm>
              <a:off x="1977854" y="8506546"/>
              <a:ext cx="635" cy="0"/>
            </a:xfrm>
            <a:custGeom>
              <a:avLst/>
              <a:gdLst/>
              <a:ahLst/>
              <a:cxnLst/>
              <a:rect l="l" t="t" r="r" b="b"/>
              <a:pathLst>
                <a:path w="635" h="0">
                  <a:moveTo>
                    <a:pt x="507" y="0"/>
                  </a:moveTo>
                  <a:lnTo>
                    <a:pt x="0" y="0"/>
                  </a:lnTo>
                </a:path>
              </a:pathLst>
            </a:custGeom>
            <a:ln w="3530">
              <a:solidFill>
                <a:srgbClr val="565659"/>
              </a:solidFill>
            </a:ln>
          </p:spPr>
          <p:txBody>
            <a:bodyPr wrap="square" lIns="0" tIns="0" rIns="0" bIns="0" rtlCol="0"/>
            <a:lstStyle/>
            <a:p/>
          </p:txBody>
        </p:sp>
        <p:sp>
          <p:nvSpPr>
            <p:cNvPr id="1084" name="object 1084" descr=""/>
            <p:cNvSpPr/>
            <p:nvPr/>
          </p:nvSpPr>
          <p:spPr>
            <a:xfrm>
              <a:off x="1979143" y="8506546"/>
              <a:ext cx="635" cy="0"/>
            </a:xfrm>
            <a:custGeom>
              <a:avLst/>
              <a:gdLst/>
              <a:ahLst/>
              <a:cxnLst/>
              <a:rect l="l" t="t" r="r" b="b"/>
              <a:pathLst>
                <a:path w="635" h="0">
                  <a:moveTo>
                    <a:pt x="520" y="0"/>
                  </a:moveTo>
                  <a:lnTo>
                    <a:pt x="0" y="0"/>
                  </a:lnTo>
                </a:path>
              </a:pathLst>
            </a:custGeom>
            <a:ln w="3530">
              <a:solidFill>
                <a:srgbClr val="565659"/>
              </a:solidFill>
            </a:ln>
          </p:spPr>
          <p:txBody>
            <a:bodyPr wrap="square" lIns="0" tIns="0" rIns="0" bIns="0" rtlCol="0"/>
            <a:lstStyle/>
            <a:p/>
          </p:txBody>
        </p:sp>
        <p:sp>
          <p:nvSpPr>
            <p:cNvPr id="1085" name="object 1085" descr=""/>
            <p:cNvSpPr/>
            <p:nvPr/>
          </p:nvSpPr>
          <p:spPr>
            <a:xfrm>
              <a:off x="1979143" y="8502403"/>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086" name="object 1086" descr=""/>
            <p:cNvSpPr/>
            <p:nvPr/>
          </p:nvSpPr>
          <p:spPr>
            <a:xfrm>
              <a:off x="1977853" y="8502403"/>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087" name="object 1087" descr=""/>
            <p:cNvSpPr/>
            <p:nvPr/>
          </p:nvSpPr>
          <p:spPr>
            <a:xfrm>
              <a:off x="1976291" y="8502403"/>
              <a:ext cx="635" cy="0"/>
            </a:xfrm>
            <a:custGeom>
              <a:avLst/>
              <a:gdLst/>
              <a:ahLst/>
              <a:cxnLst/>
              <a:rect l="l" t="t" r="r" b="b"/>
              <a:pathLst>
                <a:path w="635" h="0">
                  <a:moveTo>
                    <a:pt x="0" y="0"/>
                  </a:moveTo>
                  <a:lnTo>
                    <a:pt x="520" y="0"/>
                  </a:lnTo>
                </a:path>
              </a:pathLst>
            </a:custGeom>
            <a:ln w="3530">
              <a:solidFill>
                <a:srgbClr val="565659"/>
              </a:solidFill>
            </a:ln>
          </p:spPr>
          <p:txBody>
            <a:bodyPr wrap="square" lIns="0" tIns="0" rIns="0" bIns="0" rtlCol="0"/>
            <a:lstStyle/>
            <a:p/>
          </p:txBody>
        </p:sp>
        <p:sp>
          <p:nvSpPr>
            <p:cNvPr id="1088" name="object 1088" descr=""/>
            <p:cNvSpPr/>
            <p:nvPr/>
          </p:nvSpPr>
          <p:spPr>
            <a:xfrm>
              <a:off x="1971107" y="8503433"/>
              <a:ext cx="5080" cy="0"/>
            </a:xfrm>
            <a:custGeom>
              <a:avLst/>
              <a:gdLst/>
              <a:ahLst/>
              <a:cxnLst/>
              <a:rect l="l" t="t" r="r" b="b"/>
              <a:pathLst>
                <a:path w="5080" h="0">
                  <a:moveTo>
                    <a:pt x="0" y="0"/>
                  </a:moveTo>
                  <a:lnTo>
                    <a:pt x="4927" y="0"/>
                  </a:lnTo>
                </a:path>
              </a:pathLst>
            </a:custGeom>
            <a:ln w="3530">
              <a:solidFill>
                <a:srgbClr val="565659"/>
              </a:solidFill>
            </a:ln>
          </p:spPr>
          <p:txBody>
            <a:bodyPr wrap="square" lIns="0" tIns="0" rIns="0" bIns="0" rtlCol="0"/>
            <a:lstStyle/>
            <a:p/>
          </p:txBody>
        </p:sp>
        <p:sp>
          <p:nvSpPr>
            <p:cNvPr id="1089" name="object 1089" descr=""/>
            <p:cNvSpPr/>
            <p:nvPr/>
          </p:nvSpPr>
          <p:spPr>
            <a:xfrm>
              <a:off x="1970858" y="8504474"/>
              <a:ext cx="8890" cy="0"/>
            </a:xfrm>
            <a:custGeom>
              <a:avLst/>
              <a:gdLst/>
              <a:ahLst/>
              <a:cxnLst/>
              <a:rect l="l" t="t" r="r" b="b"/>
              <a:pathLst>
                <a:path w="8889" h="0">
                  <a:moveTo>
                    <a:pt x="0" y="0"/>
                  </a:moveTo>
                  <a:lnTo>
                    <a:pt x="8801" y="0"/>
                  </a:lnTo>
                </a:path>
              </a:pathLst>
            </a:custGeom>
            <a:ln w="3530">
              <a:solidFill>
                <a:srgbClr val="565659"/>
              </a:solidFill>
            </a:ln>
          </p:spPr>
          <p:txBody>
            <a:bodyPr wrap="square" lIns="0" tIns="0" rIns="0" bIns="0" rtlCol="0"/>
            <a:lstStyle/>
            <a:p/>
          </p:txBody>
        </p:sp>
        <p:sp>
          <p:nvSpPr>
            <p:cNvPr id="1090" name="object 1090" descr=""/>
            <p:cNvSpPr/>
            <p:nvPr/>
          </p:nvSpPr>
          <p:spPr>
            <a:xfrm>
              <a:off x="1979664" y="8495925"/>
              <a:ext cx="1270" cy="3810"/>
            </a:xfrm>
            <a:custGeom>
              <a:avLst/>
              <a:gdLst/>
              <a:ahLst/>
              <a:cxnLst/>
              <a:rect l="l" t="t" r="r" b="b"/>
              <a:pathLst>
                <a:path w="1269" h="3809">
                  <a:moveTo>
                    <a:pt x="0" y="3365"/>
                  </a:moveTo>
                  <a:lnTo>
                    <a:pt x="0" y="0"/>
                  </a:lnTo>
                  <a:lnTo>
                    <a:pt x="1028" y="0"/>
                  </a:lnTo>
                </a:path>
              </a:pathLst>
            </a:custGeom>
            <a:ln w="3530">
              <a:solidFill>
                <a:srgbClr val="565659"/>
              </a:solidFill>
            </a:ln>
          </p:spPr>
          <p:txBody>
            <a:bodyPr wrap="square" lIns="0" tIns="0" rIns="0" bIns="0" rtlCol="0"/>
            <a:lstStyle/>
            <a:p/>
          </p:txBody>
        </p:sp>
        <p:sp>
          <p:nvSpPr>
            <p:cNvPr id="1091" name="object 1091" descr=""/>
            <p:cNvSpPr/>
            <p:nvPr/>
          </p:nvSpPr>
          <p:spPr>
            <a:xfrm>
              <a:off x="1979665" y="8507590"/>
              <a:ext cx="1270" cy="5715"/>
            </a:xfrm>
            <a:custGeom>
              <a:avLst/>
              <a:gdLst/>
              <a:ahLst/>
              <a:cxnLst/>
              <a:rect l="l" t="t" r="r" b="b"/>
              <a:pathLst>
                <a:path w="1269" h="5715">
                  <a:moveTo>
                    <a:pt x="1028" y="5168"/>
                  </a:moveTo>
                  <a:lnTo>
                    <a:pt x="0" y="5168"/>
                  </a:lnTo>
                  <a:lnTo>
                    <a:pt x="0" y="1803"/>
                  </a:lnTo>
                  <a:lnTo>
                    <a:pt x="0" y="0"/>
                  </a:lnTo>
                </a:path>
              </a:pathLst>
            </a:custGeom>
            <a:ln w="3530">
              <a:solidFill>
                <a:srgbClr val="565659"/>
              </a:solidFill>
            </a:ln>
          </p:spPr>
          <p:txBody>
            <a:bodyPr wrap="square" lIns="0" tIns="0" rIns="0" bIns="0" rtlCol="0"/>
            <a:lstStyle/>
            <a:p/>
          </p:txBody>
        </p:sp>
        <p:sp>
          <p:nvSpPr>
            <p:cNvPr id="1092" name="object 1092" descr=""/>
            <p:cNvSpPr/>
            <p:nvPr/>
          </p:nvSpPr>
          <p:spPr>
            <a:xfrm>
              <a:off x="1979664" y="8509398"/>
              <a:ext cx="1270" cy="0"/>
            </a:xfrm>
            <a:custGeom>
              <a:avLst/>
              <a:gdLst/>
              <a:ahLst/>
              <a:cxnLst/>
              <a:rect l="l" t="t" r="r" b="b"/>
              <a:pathLst>
                <a:path w="1269" h="0">
                  <a:moveTo>
                    <a:pt x="0" y="0"/>
                  </a:moveTo>
                  <a:lnTo>
                    <a:pt x="1028" y="0"/>
                  </a:lnTo>
                </a:path>
              </a:pathLst>
            </a:custGeom>
            <a:ln w="3530">
              <a:solidFill>
                <a:srgbClr val="565659"/>
              </a:solidFill>
            </a:ln>
          </p:spPr>
          <p:txBody>
            <a:bodyPr wrap="square" lIns="0" tIns="0" rIns="0" bIns="0" rtlCol="0"/>
            <a:lstStyle/>
            <a:p/>
          </p:txBody>
        </p:sp>
        <p:sp>
          <p:nvSpPr>
            <p:cNvPr id="1093" name="object 1093" descr=""/>
            <p:cNvSpPr/>
            <p:nvPr/>
          </p:nvSpPr>
          <p:spPr>
            <a:xfrm>
              <a:off x="1979665" y="8501098"/>
              <a:ext cx="1270" cy="6985"/>
            </a:xfrm>
            <a:custGeom>
              <a:avLst/>
              <a:gdLst/>
              <a:ahLst/>
              <a:cxnLst/>
              <a:rect l="l" t="t" r="r" b="b"/>
              <a:pathLst>
                <a:path w="1269" h="6984">
                  <a:moveTo>
                    <a:pt x="1028" y="6489"/>
                  </a:moveTo>
                  <a:lnTo>
                    <a:pt x="0" y="6489"/>
                  </a:lnTo>
                  <a:lnTo>
                    <a:pt x="0" y="0"/>
                  </a:lnTo>
                  <a:lnTo>
                    <a:pt x="1028" y="0"/>
                  </a:lnTo>
                </a:path>
              </a:pathLst>
            </a:custGeom>
            <a:ln w="3530">
              <a:solidFill>
                <a:srgbClr val="565659"/>
              </a:solidFill>
            </a:ln>
          </p:spPr>
          <p:txBody>
            <a:bodyPr wrap="square" lIns="0" tIns="0" rIns="0" bIns="0" rtlCol="0"/>
            <a:lstStyle/>
            <a:p/>
          </p:txBody>
        </p:sp>
        <p:sp>
          <p:nvSpPr>
            <p:cNvPr id="1094" name="object 1094" descr=""/>
            <p:cNvSpPr/>
            <p:nvPr/>
          </p:nvSpPr>
          <p:spPr>
            <a:xfrm>
              <a:off x="1979665" y="8499290"/>
              <a:ext cx="1270" cy="1905"/>
            </a:xfrm>
            <a:custGeom>
              <a:avLst/>
              <a:gdLst/>
              <a:ahLst/>
              <a:cxnLst/>
              <a:rect l="l" t="t" r="r" b="b"/>
              <a:pathLst>
                <a:path w="1269" h="1904">
                  <a:moveTo>
                    <a:pt x="1028" y="0"/>
                  </a:moveTo>
                  <a:lnTo>
                    <a:pt x="0" y="0"/>
                  </a:lnTo>
                  <a:lnTo>
                    <a:pt x="0" y="1816"/>
                  </a:lnTo>
                </a:path>
              </a:pathLst>
            </a:custGeom>
            <a:ln w="3530">
              <a:solidFill>
                <a:srgbClr val="565659"/>
              </a:solidFill>
            </a:ln>
          </p:spPr>
          <p:txBody>
            <a:bodyPr wrap="square" lIns="0" tIns="0" rIns="0" bIns="0" rtlCol="0"/>
            <a:lstStyle/>
            <a:p/>
          </p:txBody>
        </p:sp>
        <p:sp>
          <p:nvSpPr>
            <p:cNvPr id="1095" name="object 1095" descr=""/>
            <p:cNvSpPr/>
            <p:nvPr/>
          </p:nvSpPr>
          <p:spPr>
            <a:xfrm>
              <a:off x="1978113" y="8524420"/>
              <a:ext cx="0" cy="4445"/>
            </a:xfrm>
            <a:custGeom>
              <a:avLst/>
              <a:gdLst/>
              <a:ahLst/>
              <a:cxnLst/>
              <a:rect l="l" t="t" r="r" b="b"/>
              <a:pathLst>
                <a:path w="0" h="4445">
                  <a:moveTo>
                    <a:pt x="0" y="4152"/>
                  </a:moveTo>
                  <a:lnTo>
                    <a:pt x="0" y="0"/>
                  </a:lnTo>
                </a:path>
              </a:pathLst>
            </a:custGeom>
            <a:ln w="3530">
              <a:solidFill>
                <a:srgbClr val="565659"/>
              </a:solidFill>
            </a:ln>
          </p:spPr>
          <p:txBody>
            <a:bodyPr wrap="square" lIns="0" tIns="0" rIns="0" bIns="0" rtlCol="0"/>
            <a:lstStyle/>
            <a:p/>
          </p:txBody>
        </p:sp>
        <p:sp>
          <p:nvSpPr>
            <p:cNvPr id="1096" name="object 1096" descr=""/>
            <p:cNvSpPr/>
            <p:nvPr/>
          </p:nvSpPr>
          <p:spPr>
            <a:xfrm>
              <a:off x="1978362" y="8524172"/>
              <a:ext cx="0" cy="5080"/>
            </a:xfrm>
            <a:custGeom>
              <a:avLst/>
              <a:gdLst/>
              <a:ahLst/>
              <a:cxnLst/>
              <a:rect l="l" t="t" r="r" b="b"/>
              <a:pathLst>
                <a:path w="0" h="5079">
                  <a:moveTo>
                    <a:pt x="0" y="4660"/>
                  </a:moveTo>
                  <a:lnTo>
                    <a:pt x="0" y="0"/>
                  </a:lnTo>
                </a:path>
              </a:pathLst>
            </a:custGeom>
            <a:ln w="3530">
              <a:solidFill>
                <a:srgbClr val="565659"/>
              </a:solidFill>
            </a:ln>
          </p:spPr>
          <p:txBody>
            <a:bodyPr wrap="square" lIns="0" tIns="0" rIns="0" bIns="0" rtlCol="0"/>
            <a:lstStyle/>
            <a:p/>
          </p:txBody>
        </p:sp>
        <p:sp>
          <p:nvSpPr>
            <p:cNvPr id="1097" name="object 1097" descr=""/>
            <p:cNvSpPr/>
            <p:nvPr/>
          </p:nvSpPr>
          <p:spPr>
            <a:xfrm>
              <a:off x="1978113" y="8489179"/>
              <a:ext cx="0" cy="4445"/>
            </a:xfrm>
            <a:custGeom>
              <a:avLst/>
              <a:gdLst/>
              <a:ahLst/>
              <a:cxnLst/>
              <a:rect l="l" t="t" r="r" b="b"/>
              <a:pathLst>
                <a:path w="0" h="4445">
                  <a:moveTo>
                    <a:pt x="0" y="4419"/>
                  </a:moveTo>
                  <a:lnTo>
                    <a:pt x="0" y="0"/>
                  </a:lnTo>
                </a:path>
              </a:pathLst>
            </a:custGeom>
            <a:ln w="3530">
              <a:solidFill>
                <a:srgbClr val="565659"/>
              </a:solidFill>
            </a:ln>
          </p:spPr>
          <p:txBody>
            <a:bodyPr wrap="square" lIns="0" tIns="0" rIns="0" bIns="0" rtlCol="0"/>
            <a:lstStyle/>
            <a:p/>
          </p:txBody>
        </p:sp>
        <p:sp>
          <p:nvSpPr>
            <p:cNvPr id="1098" name="object 1098" descr=""/>
            <p:cNvSpPr/>
            <p:nvPr/>
          </p:nvSpPr>
          <p:spPr>
            <a:xfrm>
              <a:off x="1978362" y="8488931"/>
              <a:ext cx="0" cy="5080"/>
            </a:xfrm>
            <a:custGeom>
              <a:avLst/>
              <a:gdLst/>
              <a:ahLst/>
              <a:cxnLst/>
              <a:rect l="l" t="t" r="r" b="b"/>
              <a:pathLst>
                <a:path w="0" h="5079">
                  <a:moveTo>
                    <a:pt x="0" y="4927"/>
                  </a:moveTo>
                  <a:lnTo>
                    <a:pt x="0" y="0"/>
                  </a:lnTo>
                </a:path>
              </a:pathLst>
            </a:custGeom>
            <a:ln w="3530">
              <a:solidFill>
                <a:srgbClr val="565659"/>
              </a:solidFill>
            </a:ln>
          </p:spPr>
          <p:txBody>
            <a:bodyPr wrap="square" lIns="0" tIns="0" rIns="0" bIns="0" rtlCol="0"/>
            <a:lstStyle/>
            <a:p/>
          </p:txBody>
        </p:sp>
        <p:sp>
          <p:nvSpPr>
            <p:cNvPr id="1099" name="object 1099" descr=""/>
            <p:cNvSpPr/>
            <p:nvPr/>
          </p:nvSpPr>
          <p:spPr>
            <a:xfrm>
              <a:off x="1980695" y="8529601"/>
              <a:ext cx="3175" cy="0"/>
            </a:xfrm>
            <a:custGeom>
              <a:avLst/>
              <a:gdLst/>
              <a:ahLst/>
              <a:cxnLst/>
              <a:rect l="l" t="t" r="r" b="b"/>
              <a:pathLst>
                <a:path w="3175" h="0">
                  <a:moveTo>
                    <a:pt x="2590" y="0"/>
                  </a:moveTo>
                  <a:lnTo>
                    <a:pt x="2324" y="0"/>
                  </a:lnTo>
                  <a:lnTo>
                    <a:pt x="0" y="0"/>
                  </a:lnTo>
                </a:path>
              </a:pathLst>
            </a:custGeom>
            <a:ln w="3530">
              <a:solidFill>
                <a:srgbClr val="565659"/>
              </a:solidFill>
            </a:ln>
          </p:spPr>
          <p:txBody>
            <a:bodyPr wrap="square" lIns="0" tIns="0" rIns="0" bIns="0" rtlCol="0"/>
            <a:lstStyle/>
            <a:p/>
          </p:txBody>
        </p:sp>
        <p:sp>
          <p:nvSpPr>
            <p:cNvPr id="1100" name="object 1100" descr=""/>
            <p:cNvSpPr/>
            <p:nvPr/>
          </p:nvSpPr>
          <p:spPr>
            <a:xfrm>
              <a:off x="1983026" y="8493597"/>
              <a:ext cx="0" cy="36195"/>
            </a:xfrm>
            <a:custGeom>
              <a:avLst/>
              <a:gdLst/>
              <a:ahLst/>
              <a:cxnLst/>
              <a:rect l="l" t="t" r="r" b="b"/>
              <a:pathLst>
                <a:path w="0" h="36195">
                  <a:moveTo>
                    <a:pt x="0" y="36004"/>
                  </a:moveTo>
                  <a:lnTo>
                    <a:pt x="0" y="0"/>
                  </a:lnTo>
                </a:path>
              </a:pathLst>
            </a:custGeom>
            <a:ln w="3530">
              <a:solidFill>
                <a:srgbClr val="565659"/>
              </a:solidFill>
            </a:ln>
          </p:spPr>
          <p:txBody>
            <a:bodyPr wrap="square" lIns="0" tIns="0" rIns="0" bIns="0" rtlCol="0"/>
            <a:lstStyle/>
            <a:p/>
          </p:txBody>
        </p:sp>
        <p:sp>
          <p:nvSpPr>
            <p:cNvPr id="1101" name="object 1101" descr=""/>
            <p:cNvSpPr/>
            <p:nvPr/>
          </p:nvSpPr>
          <p:spPr>
            <a:xfrm>
              <a:off x="1980694" y="8493597"/>
              <a:ext cx="2540" cy="36195"/>
            </a:xfrm>
            <a:custGeom>
              <a:avLst/>
              <a:gdLst/>
              <a:ahLst/>
              <a:cxnLst/>
              <a:rect l="l" t="t" r="r" b="b"/>
              <a:pathLst>
                <a:path w="2539" h="36195">
                  <a:moveTo>
                    <a:pt x="0" y="36004"/>
                  </a:moveTo>
                  <a:lnTo>
                    <a:pt x="0" y="0"/>
                  </a:lnTo>
                  <a:lnTo>
                    <a:pt x="2336" y="0"/>
                  </a:lnTo>
                </a:path>
              </a:pathLst>
            </a:custGeom>
            <a:ln w="3530">
              <a:solidFill>
                <a:srgbClr val="565659"/>
              </a:solidFill>
            </a:ln>
          </p:spPr>
          <p:txBody>
            <a:bodyPr wrap="square" lIns="0" tIns="0" rIns="0" bIns="0" rtlCol="0"/>
            <a:lstStyle/>
            <a:p/>
          </p:txBody>
        </p:sp>
        <p:sp>
          <p:nvSpPr>
            <p:cNvPr id="1102" name="object 1102" descr=""/>
            <p:cNvSpPr/>
            <p:nvPr/>
          </p:nvSpPr>
          <p:spPr>
            <a:xfrm>
              <a:off x="1980694" y="8486601"/>
              <a:ext cx="2540" cy="7620"/>
            </a:xfrm>
            <a:custGeom>
              <a:avLst/>
              <a:gdLst/>
              <a:ahLst/>
              <a:cxnLst/>
              <a:rect l="l" t="t" r="r" b="b"/>
              <a:pathLst>
                <a:path w="2539" h="7620">
                  <a:moveTo>
                    <a:pt x="0" y="6997"/>
                  </a:moveTo>
                  <a:lnTo>
                    <a:pt x="0" y="0"/>
                  </a:lnTo>
                  <a:lnTo>
                    <a:pt x="2336" y="0"/>
                  </a:lnTo>
                </a:path>
              </a:pathLst>
            </a:custGeom>
            <a:ln w="3530">
              <a:solidFill>
                <a:srgbClr val="565659"/>
              </a:solidFill>
            </a:ln>
          </p:spPr>
          <p:txBody>
            <a:bodyPr wrap="square" lIns="0" tIns="0" rIns="0" bIns="0" rtlCol="0"/>
            <a:lstStyle/>
            <a:p/>
          </p:txBody>
        </p:sp>
        <p:sp>
          <p:nvSpPr>
            <p:cNvPr id="1103" name="object 1103" descr=""/>
            <p:cNvSpPr/>
            <p:nvPr/>
          </p:nvSpPr>
          <p:spPr>
            <a:xfrm>
              <a:off x="1983026" y="8486601"/>
              <a:ext cx="635" cy="7620"/>
            </a:xfrm>
            <a:custGeom>
              <a:avLst/>
              <a:gdLst/>
              <a:ahLst/>
              <a:cxnLst/>
              <a:rect l="l" t="t" r="r" b="b"/>
              <a:pathLst>
                <a:path w="635" h="7620">
                  <a:moveTo>
                    <a:pt x="0" y="6997"/>
                  </a:moveTo>
                  <a:lnTo>
                    <a:pt x="266" y="6997"/>
                  </a:lnTo>
                </a:path>
                <a:path w="635" h="7620">
                  <a:moveTo>
                    <a:pt x="0" y="6997"/>
                  </a:moveTo>
                  <a:lnTo>
                    <a:pt x="0" y="0"/>
                  </a:lnTo>
                  <a:lnTo>
                    <a:pt x="266" y="253"/>
                  </a:lnTo>
                </a:path>
              </a:pathLst>
            </a:custGeom>
            <a:ln w="3530">
              <a:solidFill>
                <a:srgbClr val="565659"/>
              </a:solidFill>
            </a:ln>
          </p:spPr>
          <p:txBody>
            <a:bodyPr wrap="square" lIns="0" tIns="0" rIns="0" bIns="0" rtlCol="0"/>
            <a:lstStyle/>
            <a:p/>
          </p:txBody>
        </p:sp>
        <p:sp>
          <p:nvSpPr>
            <p:cNvPr id="1104" name="object 1104" descr=""/>
            <p:cNvSpPr/>
            <p:nvPr/>
          </p:nvSpPr>
          <p:spPr>
            <a:xfrm>
              <a:off x="1983286" y="8486601"/>
              <a:ext cx="19050" cy="7620"/>
            </a:xfrm>
            <a:custGeom>
              <a:avLst/>
              <a:gdLst/>
              <a:ahLst/>
              <a:cxnLst/>
              <a:rect l="l" t="t" r="r" b="b"/>
              <a:pathLst>
                <a:path w="19050" h="7620">
                  <a:moveTo>
                    <a:pt x="0" y="6997"/>
                  </a:moveTo>
                  <a:lnTo>
                    <a:pt x="0" y="0"/>
                  </a:lnTo>
                  <a:lnTo>
                    <a:pt x="18656" y="0"/>
                  </a:lnTo>
                </a:path>
              </a:pathLst>
            </a:custGeom>
            <a:ln w="3530">
              <a:solidFill>
                <a:srgbClr val="565659"/>
              </a:solidFill>
            </a:ln>
          </p:spPr>
          <p:txBody>
            <a:bodyPr wrap="square" lIns="0" tIns="0" rIns="0" bIns="0" rtlCol="0"/>
            <a:lstStyle/>
            <a:p/>
          </p:txBody>
        </p:sp>
        <p:sp>
          <p:nvSpPr>
            <p:cNvPr id="1105" name="object 1105" descr=""/>
            <p:cNvSpPr/>
            <p:nvPr/>
          </p:nvSpPr>
          <p:spPr>
            <a:xfrm>
              <a:off x="1983289" y="8529601"/>
              <a:ext cx="6985" cy="0"/>
            </a:xfrm>
            <a:custGeom>
              <a:avLst/>
              <a:gdLst/>
              <a:ahLst/>
              <a:cxnLst/>
              <a:rect l="l" t="t" r="r" b="b"/>
              <a:pathLst>
                <a:path w="6985" h="0">
                  <a:moveTo>
                    <a:pt x="6731" y="0"/>
                  </a:moveTo>
                  <a:lnTo>
                    <a:pt x="0" y="0"/>
                  </a:lnTo>
                </a:path>
              </a:pathLst>
            </a:custGeom>
            <a:ln w="3530">
              <a:solidFill>
                <a:srgbClr val="565659"/>
              </a:solidFill>
            </a:ln>
          </p:spPr>
          <p:txBody>
            <a:bodyPr wrap="square" lIns="0" tIns="0" rIns="0" bIns="0" rtlCol="0"/>
            <a:lstStyle/>
            <a:p/>
          </p:txBody>
        </p:sp>
        <p:sp>
          <p:nvSpPr>
            <p:cNvPr id="1106" name="object 1106" descr=""/>
            <p:cNvSpPr/>
            <p:nvPr/>
          </p:nvSpPr>
          <p:spPr>
            <a:xfrm>
              <a:off x="1983291" y="8493598"/>
              <a:ext cx="22860" cy="36195"/>
            </a:xfrm>
            <a:custGeom>
              <a:avLst/>
              <a:gdLst/>
              <a:ahLst/>
              <a:cxnLst/>
              <a:rect l="l" t="t" r="r" b="b"/>
              <a:pathLst>
                <a:path w="22860" h="36195">
                  <a:moveTo>
                    <a:pt x="22542" y="0"/>
                  </a:moveTo>
                  <a:lnTo>
                    <a:pt x="0" y="0"/>
                  </a:lnTo>
                  <a:lnTo>
                    <a:pt x="0" y="36004"/>
                  </a:lnTo>
                </a:path>
              </a:pathLst>
            </a:custGeom>
            <a:ln w="3530">
              <a:solidFill>
                <a:srgbClr val="565659"/>
              </a:solidFill>
            </a:ln>
          </p:spPr>
          <p:txBody>
            <a:bodyPr wrap="square" lIns="0" tIns="0" rIns="0" bIns="0" rtlCol="0"/>
            <a:lstStyle/>
            <a:p/>
          </p:txBody>
        </p:sp>
        <p:sp>
          <p:nvSpPr>
            <p:cNvPr id="1107" name="object 1107" descr=""/>
            <p:cNvSpPr/>
            <p:nvPr/>
          </p:nvSpPr>
          <p:spPr>
            <a:xfrm>
              <a:off x="1990023" y="8515085"/>
              <a:ext cx="6350" cy="14604"/>
            </a:xfrm>
            <a:custGeom>
              <a:avLst/>
              <a:gdLst/>
              <a:ahLst/>
              <a:cxnLst/>
              <a:rect l="l" t="t" r="r" b="b"/>
              <a:pathLst>
                <a:path w="6350" h="14604">
                  <a:moveTo>
                    <a:pt x="6223" y="14516"/>
                  </a:moveTo>
                  <a:lnTo>
                    <a:pt x="0" y="14516"/>
                  </a:lnTo>
                  <a:lnTo>
                    <a:pt x="0" y="0"/>
                  </a:lnTo>
                  <a:lnTo>
                    <a:pt x="6223" y="0"/>
                  </a:lnTo>
                </a:path>
              </a:pathLst>
            </a:custGeom>
            <a:ln w="3530">
              <a:solidFill>
                <a:srgbClr val="565659"/>
              </a:solidFill>
            </a:ln>
          </p:spPr>
          <p:txBody>
            <a:bodyPr wrap="square" lIns="0" tIns="0" rIns="0" bIns="0" rtlCol="0"/>
            <a:lstStyle/>
            <a:p/>
          </p:txBody>
        </p:sp>
        <p:sp>
          <p:nvSpPr>
            <p:cNvPr id="1108" name="object 1108" descr=""/>
            <p:cNvSpPr/>
            <p:nvPr/>
          </p:nvSpPr>
          <p:spPr>
            <a:xfrm>
              <a:off x="2005834" y="8493598"/>
              <a:ext cx="5715" cy="2540"/>
            </a:xfrm>
            <a:custGeom>
              <a:avLst/>
              <a:gdLst/>
              <a:ahLst/>
              <a:cxnLst/>
              <a:rect l="l" t="t" r="r" b="b"/>
              <a:pathLst>
                <a:path w="5714" h="2540">
                  <a:moveTo>
                    <a:pt x="0" y="0"/>
                  </a:moveTo>
                  <a:lnTo>
                    <a:pt x="5689" y="2336"/>
                  </a:lnTo>
                </a:path>
              </a:pathLst>
            </a:custGeom>
            <a:ln w="3530">
              <a:solidFill>
                <a:srgbClr val="565659"/>
              </a:solidFill>
            </a:ln>
          </p:spPr>
          <p:txBody>
            <a:bodyPr wrap="square" lIns="0" tIns="0" rIns="0" bIns="0" rtlCol="0"/>
            <a:lstStyle/>
            <a:p/>
          </p:txBody>
        </p:sp>
        <p:sp>
          <p:nvSpPr>
            <p:cNvPr id="1109" name="object 1109" descr=""/>
            <p:cNvSpPr/>
            <p:nvPr/>
          </p:nvSpPr>
          <p:spPr>
            <a:xfrm>
              <a:off x="1994683" y="8507587"/>
              <a:ext cx="3810" cy="6350"/>
            </a:xfrm>
            <a:custGeom>
              <a:avLst/>
              <a:gdLst/>
              <a:ahLst/>
              <a:cxnLst/>
              <a:rect l="l" t="t" r="r" b="b"/>
              <a:pathLst>
                <a:path w="3810" h="6350">
                  <a:moveTo>
                    <a:pt x="0" y="0"/>
                  </a:moveTo>
                  <a:lnTo>
                    <a:pt x="3378" y="5956"/>
                  </a:lnTo>
                </a:path>
              </a:pathLst>
            </a:custGeom>
            <a:ln w="3530">
              <a:solidFill>
                <a:srgbClr val="565659"/>
              </a:solidFill>
            </a:ln>
          </p:spPr>
          <p:txBody>
            <a:bodyPr wrap="square" lIns="0" tIns="0" rIns="0" bIns="0" rtlCol="0"/>
            <a:lstStyle/>
            <a:p/>
          </p:txBody>
        </p:sp>
        <p:sp>
          <p:nvSpPr>
            <p:cNvPr id="1110" name="object 1110" descr=""/>
            <p:cNvSpPr/>
            <p:nvPr/>
          </p:nvSpPr>
          <p:spPr>
            <a:xfrm>
              <a:off x="2006597" y="8515085"/>
              <a:ext cx="1905" cy="1905"/>
            </a:xfrm>
            <a:custGeom>
              <a:avLst/>
              <a:gdLst/>
              <a:ahLst/>
              <a:cxnLst/>
              <a:rect l="l" t="t" r="r" b="b"/>
              <a:pathLst>
                <a:path w="1905" h="1904">
                  <a:moveTo>
                    <a:pt x="1828" y="1308"/>
                  </a:moveTo>
                  <a:lnTo>
                    <a:pt x="1828" y="0"/>
                  </a:lnTo>
                  <a:lnTo>
                    <a:pt x="0" y="0"/>
                  </a:lnTo>
                </a:path>
              </a:pathLst>
            </a:custGeom>
            <a:ln w="3530">
              <a:solidFill>
                <a:srgbClr val="565659"/>
              </a:solidFill>
            </a:ln>
          </p:spPr>
          <p:txBody>
            <a:bodyPr wrap="square" lIns="0" tIns="0" rIns="0" bIns="0" rtlCol="0"/>
            <a:lstStyle/>
            <a:p/>
          </p:txBody>
        </p:sp>
        <p:sp>
          <p:nvSpPr>
            <p:cNvPr id="1111" name="object 1111" descr=""/>
            <p:cNvSpPr/>
            <p:nvPr/>
          </p:nvSpPr>
          <p:spPr>
            <a:xfrm>
              <a:off x="2166456" y="8515085"/>
              <a:ext cx="1905" cy="1905"/>
            </a:xfrm>
            <a:custGeom>
              <a:avLst/>
              <a:gdLst/>
              <a:ahLst/>
              <a:cxnLst/>
              <a:rect l="l" t="t" r="r" b="b"/>
              <a:pathLst>
                <a:path w="1905" h="1904">
                  <a:moveTo>
                    <a:pt x="0" y="1308"/>
                  </a:moveTo>
                  <a:lnTo>
                    <a:pt x="0" y="0"/>
                  </a:lnTo>
                  <a:lnTo>
                    <a:pt x="1828" y="0"/>
                  </a:lnTo>
                </a:path>
              </a:pathLst>
            </a:custGeom>
            <a:ln w="3530">
              <a:solidFill>
                <a:srgbClr val="565659"/>
              </a:solidFill>
            </a:ln>
          </p:spPr>
          <p:txBody>
            <a:bodyPr wrap="square" lIns="0" tIns="0" rIns="0" bIns="0" rtlCol="0"/>
            <a:lstStyle/>
            <a:p/>
          </p:txBody>
        </p:sp>
        <p:sp>
          <p:nvSpPr>
            <p:cNvPr id="1112" name="object 1112" descr=""/>
            <p:cNvSpPr/>
            <p:nvPr/>
          </p:nvSpPr>
          <p:spPr>
            <a:xfrm>
              <a:off x="2019823" y="8502143"/>
              <a:ext cx="0" cy="14604"/>
            </a:xfrm>
            <a:custGeom>
              <a:avLst/>
              <a:gdLst/>
              <a:ahLst/>
              <a:cxnLst/>
              <a:rect l="l" t="t" r="r" b="b"/>
              <a:pathLst>
                <a:path w="0" h="14604">
                  <a:moveTo>
                    <a:pt x="0" y="0"/>
                  </a:moveTo>
                  <a:lnTo>
                    <a:pt x="0" y="14249"/>
                  </a:lnTo>
                </a:path>
              </a:pathLst>
            </a:custGeom>
            <a:ln w="3530">
              <a:solidFill>
                <a:srgbClr val="565659"/>
              </a:solidFill>
            </a:ln>
          </p:spPr>
          <p:txBody>
            <a:bodyPr wrap="square" lIns="0" tIns="0" rIns="0" bIns="0" rtlCol="0"/>
            <a:lstStyle/>
            <a:p/>
          </p:txBody>
        </p:sp>
        <p:sp>
          <p:nvSpPr>
            <p:cNvPr id="1113" name="object 1113" descr=""/>
            <p:cNvSpPr/>
            <p:nvPr/>
          </p:nvSpPr>
          <p:spPr>
            <a:xfrm>
              <a:off x="2155059" y="8502143"/>
              <a:ext cx="0" cy="14604"/>
            </a:xfrm>
            <a:custGeom>
              <a:avLst/>
              <a:gdLst/>
              <a:ahLst/>
              <a:cxnLst/>
              <a:rect l="l" t="t" r="r" b="b"/>
              <a:pathLst>
                <a:path w="0" h="14604">
                  <a:moveTo>
                    <a:pt x="0" y="0"/>
                  </a:moveTo>
                  <a:lnTo>
                    <a:pt x="0" y="14249"/>
                  </a:lnTo>
                </a:path>
              </a:pathLst>
            </a:custGeom>
            <a:ln w="3530">
              <a:solidFill>
                <a:srgbClr val="565659"/>
              </a:solidFill>
            </a:ln>
          </p:spPr>
          <p:txBody>
            <a:bodyPr wrap="square" lIns="0" tIns="0" rIns="0" bIns="0" rtlCol="0"/>
            <a:lstStyle/>
            <a:p/>
          </p:txBody>
        </p:sp>
        <p:sp>
          <p:nvSpPr>
            <p:cNvPr id="1114" name="object 1114" descr=""/>
            <p:cNvSpPr/>
            <p:nvPr/>
          </p:nvSpPr>
          <p:spPr>
            <a:xfrm>
              <a:off x="2143446" y="849571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15" name="object 1115" descr=""/>
            <p:cNvSpPr/>
            <p:nvPr/>
          </p:nvSpPr>
          <p:spPr>
            <a:xfrm>
              <a:off x="2008164" y="8516393"/>
              <a:ext cx="18415" cy="0"/>
            </a:xfrm>
            <a:custGeom>
              <a:avLst/>
              <a:gdLst/>
              <a:ahLst/>
              <a:cxnLst/>
              <a:rect l="l" t="t" r="r" b="b"/>
              <a:pathLst>
                <a:path w="18414" h="0">
                  <a:moveTo>
                    <a:pt x="0" y="0"/>
                  </a:moveTo>
                  <a:lnTo>
                    <a:pt x="18135" y="0"/>
                  </a:lnTo>
                </a:path>
              </a:pathLst>
            </a:custGeom>
            <a:ln w="3530">
              <a:solidFill>
                <a:srgbClr val="565659"/>
              </a:solidFill>
            </a:ln>
          </p:spPr>
          <p:txBody>
            <a:bodyPr wrap="square" lIns="0" tIns="0" rIns="0" bIns="0" rtlCol="0"/>
            <a:lstStyle/>
            <a:p/>
          </p:txBody>
        </p:sp>
        <p:sp>
          <p:nvSpPr>
            <p:cNvPr id="1116" name="object 1116" descr=""/>
            <p:cNvSpPr/>
            <p:nvPr/>
          </p:nvSpPr>
          <p:spPr>
            <a:xfrm>
              <a:off x="2148584" y="8516393"/>
              <a:ext cx="18415" cy="0"/>
            </a:xfrm>
            <a:custGeom>
              <a:avLst/>
              <a:gdLst/>
              <a:ahLst/>
              <a:cxnLst/>
              <a:rect l="l" t="t" r="r" b="b"/>
              <a:pathLst>
                <a:path w="18414" h="0">
                  <a:moveTo>
                    <a:pt x="0" y="0"/>
                  </a:moveTo>
                  <a:lnTo>
                    <a:pt x="18135" y="0"/>
                  </a:lnTo>
                </a:path>
              </a:pathLst>
            </a:custGeom>
            <a:ln w="3530">
              <a:solidFill>
                <a:srgbClr val="565659"/>
              </a:solidFill>
            </a:ln>
          </p:spPr>
          <p:txBody>
            <a:bodyPr wrap="square" lIns="0" tIns="0" rIns="0" bIns="0" rtlCol="0"/>
            <a:lstStyle/>
            <a:p/>
          </p:txBody>
        </p:sp>
        <p:sp>
          <p:nvSpPr>
            <p:cNvPr id="1117" name="object 1117" descr=""/>
            <p:cNvSpPr/>
            <p:nvPr/>
          </p:nvSpPr>
          <p:spPr>
            <a:xfrm>
              <a:off x="2026297" y="8515090"/>
              <a:ext cx="635" cy="0"/>
            </a:xfrm>
            <a:custGeom>
              <a:avLst/>
              <a:gdLst/>
              <a:ahLst/>
              <a:cxnLst/>
              <a:rect l="l" t="t" r="r" b="b"/>
              <a:pathLst>
                <a:path w="635" h="0">
                  <a:moveTo>
                    <a:pt x="0" y="0"/>
                  </a:moveTo>
                  <a:lnTo>
                    <a:pt x="520" y="0"/>
                  </a:lnTo>
                </a:path>
              </a:pathLst>
            </a:custGeom>
            <a:ln w="3530">
              <a:solidFill>
                <a:srgbClr val="565659"/>
              </a:solidFill>
            </a:ln>
          </p:spPr>
          <p:txBody>
            <a:bodyPr wrap="square" lIns="0" tIns="0" rIns="0" bIns="0" rtlCol="0"/>
            <a:lstStyle/>
            <a:p/>
          </p:txBody>
        </p:sp>
        <p:sp>
          <p:nvSpPr>
            <p:cNvPr id="1118" name="object 1118" descr=""/>
            <p:cNvSpPr/>
            <p:nvPr/>
          </p:nvSpPr>
          <p:spPr>
            <a:xfrm>
              <a:off x="2147797" y="8515090"/>
              <a:ext cx="1270" cy="0"/>
            </a:xfrm>
            <a:custGeom>
              <a:avLst/>
              <a:gdLst/>
              <a:ahLst/>
              <a:cxnLst/>
              <a:rect l="l" t="t" r="r" b="b"/>
              <a:pathLst>
                <a:path w="1269" h="0">
                  <a:moveTo>
                    <a:pt x="787" y="0"/>
                  </a:moveTo>
                  <a:lnTo>
                    <a:pt x="0" y="0"/>
                  </a:lnTo>
                </a:path>
              </a:pathLst>
            </a:custGeom>
            <a:ln w="3530">
              <a:solidFill>
                <a:srgbClr val="565659"/>
              </a:solidFill>
            </a:ln>
          </p:spPr>
          <p:txBody>
            <a:bodyPr wrap="square" lIns="0" tIns="0" rIns="0" bIns="0" rtlCol="0"/>
            <a:lstStyle/>
            <a:p/>
          </p:txBody>
        </p:sp>
        <p:sp>
          <p:nvSpPr>
            <p:cNvPr id="1119" name="object 1119" descr=""/>
            <p:cNvSpPr/>
            <p:nvPr/>
          </p:nvSpPr>
          <p:spPr>
            <a:xfrm>
              <a:off x="2003244" y="8477524"/>
              <a:ext cx="168275" cy="0"/>
            </a:xfrm>
            <a:custGeom>
              <a:avLst/>
              <a:gdLst/>
              <a:ahLst/>
              <a:cxnLst/>
              <a:rect l="l" t="t" r="r" b="b"/>
              <a:pathLst>
                <a:path w="168275" h="0">
                  <a:moveTo>
                    <a:pt x="168135" y="0"/>
                  </a:moveTo>
                  <a:lnTo>
                    <a:pt x="0" y="0"/>
                  </a:lnTo>
                </a:path>
              </a:pathLst>
            </a:custGeom>
            <a:ln w="3530">
              <a:solidFill>
                <a:srgbClr val="565659"/>
              </a:solidFill>
            </a:ln>
          </p:spPr>
          <p:txBody>
            <a:bodyPr wrap="square" lIns="0" tIns="0" rIns="0" bIns="0" rtlCol="0"/>
            <a:lstStyle/>
            <a:p/>
          </p:txBody>
        </p:sp>
        <p:sp>
          <p:nvSpPr>
            <p:cNvPr id="1120" name="object 1120" descr=""/>
            <p:cNvSpPr/>
            <p:nvPr/>
          </p:nvSpPr>
          <p:spPr>
            <a:xfrm>
              <a:off x="2167497" y="8513541"/>
              <a:ext cx="20320" cy="0"/>
            </a:xfrm>
            <a:custGeom>
              <a:avLst/>
              <a:gdLst/>
              <a:ahLst/>
              <a:cxnLst/>
              <a:rect l="l" t="t" r="r" b="b"/>
              <a:pathLst>
                <a:path w="20319" h="0">
                  <a:moveTo>
                    <a:pt x="0" y="0"/>
                  </a:moveTo>
                  <a:lnTo>
                    <a:pt x="20205" y="0"/>
                  </a:lnTo>
                </a:path>
              </a:pathLst>
            </a:custGeom>
            <a:ln w="3530">
              <a:solidFill>
                <a:srgbClr val="565659"/>
              </a:solidFill>
            </a:ln>
          </p:spPr>
          <p:txBody>
            <a:bodyPr wrap="square" lIns="0" tIns="0" rIns="0" bIns="0" rtlCol="0"/>
            <a:lstStyle/>
            <a:p/>
          </p:txBody>
        </p:sp>
        <p:sp>
          <p:nvSpPr>
            <p:cNvPr id="1121" name="object 1121" descr=""/>
            <p:cNvSpPr/>
            <p:nvPr/>
          </p:nvSpPr>
          <p:spPr>
            <a:xfrm>
              <a:off x="2002720" y="8479856"/>
              <a:ext cx="5715" cy="0"/>
            </a:xfrm>
            <a:custGeom>
              <a:avLst/>
              <a:gdLst/>
              <a:ahLst/>
              <a:cxnLst/>
              <a:rect l="l" t="t" r="r" b="b"/>
              <a:pathLst>
                <a:path w="5714" h="0">
                  <a:moveTo>
                    <a:pt x="0" y="0"/>
                  </a:moveTo>
                  <a:lnTo>
                    <a:pt x="5702" y="0"/>
                  </a:lnTo>
                </a:path>
              </a:pathLst>
            </a:custGeom>
            <a:ln w="3530">
              <a:solidFill>
                <a:srgbClr val="565659"/>
              </a:solidFill>
            </a:ln>
          </p:spPr>
          <p:txBody>
            <a:bodyPr wrap="square" lIns="0" tIns="0" rIns="0" bIns="0" rtlCol="0"/>
            <a:lstStyle/>
            <a:p/>
          </p:txBody>
        </p:sp>
        <p:sp>
          <p:nvSpPr>
            <p:cNvPr id="1122" name="object 1122" descr=""/>
            <p:cNvSpPr/>
            <p:nvPr/>
          </p:nvSpPr>
          <p:spPr>
            <a:xfrm>
              <a:off x="1998056" y="8513541"/>
              <a:ext cx="9525" cy="0"/>
            </a:xfrm>
            <a:custGeom>
              <a:avLst/>
              <a:gdLst/>
              <a:ahLst/>
              <a:cxnLst/>
              <a:rect l="l" t="t" r="r" b="b"/>
              <a:pathLst>
                <a:path w="9525" h="0">
                  <a:moveTo>
                    <a:pt x="0" y="0"/>
                  </a:moveTo>
                  <a:lnTo>
                    <a:pt x="9067" y="0"/>
                  </a:lnTo>
                </a:path>
              </a:pathLst>
            </a:custGeom>
            <a:ln w="3530">
              <a:solidFill>
                <a:srgbClr val="565659"/>
              </a:solidFill>
            </a:ln>
          </p:spPr>
          <p:txBody>
            <a:bodyPr wrap="square" lIns="0" tIns="0" rIns="0" bIns="0" rtlCol="0"/>
            <a:lstStyle/>
            <a:p/>
          </p:txBody>
        </p:sp>
        <p:sp>
          <p:nvSpPr>
            <p:cNvPr id="1123" name="object 1123" descr=""/>
            <p:cNvSpPr/>
            <p:nvPr/>
          </p:nvSpPr>
          <p:spPr>
            <a:xfrm>
              <a:off x="2002720" y="8478045"/>
              <a:ext cx="169545" cy="0"/>
            </a:xfrm>
            <a:custGeom>
              <a:avLst/>
              <a:gdLst/>
              <a:ahLst/>
              <a:cxnLst/>
              <a:rect l="l" t="t" r="r" b="b"/>
              <a:pathLst>
                <a:path w="169544" h="0">
                  <a:moveTo>
                    <a:pt x="0" y="0"/>
                  </a:moveTo>
                  <a:lnTo>
                    <a:pt x="169176" y="0"/>
                  </a:lnTo>
                </a:path>
              </a:pathLst>
            </a:custGeom>
            <a:ln w="3530">
              <a:solidFill>
                <a:srgbClr val="565659"/>
              </a:solidFill>
            </a:ln>
          </p:spPr>
          <p:txBody>
            <a:bodyPr wrap="square" lIns="0" tIns="0" rIns="0" bIns="0" rtlCol="0"/>
            <a:lstStyle/>
            <a:p/>
          </p:txBody>
        </p:sp>
        <p:sp>
          <p:nvSpPr>
            <p:cNvPr id="1124" name="object 1124" descr=""/>
            <p:cNvSpPr/>
            <p:nvPr/>
          </p:nvSpPr>
          <p:spPr>
            <a:xfrm>
              <a:off x="1996243" y="8529601"/>
              <a:ext cx="192405" cy="0"/>
            </a:xfrm>
            <a:custGeom>
              <a:avLst/>
              <a:gdLst/>
              <a:ahLst/>
              <a:cxnLst/>
              <a:rect l="l" t="t" r="r" b="b"/>
              <a:pathLst>
                <a:path w="192405" h="0">
                  <a:moveTo>
                    <a:pt x="192239" y="0"/>
                  </a:moveTo>
                  <a:lnTo>
                    <a:pt x="0" y="0"/>
                  </a:lnTo>
                </a:path>
              </a:pathLst>
            </a:custGeom>
            <a:ln w="3530">
              <a:solidFill>
                <a:srgbClr val="565659"/>
              </a:solidFill>
            </a:ln>
          </p:spPr>
          <p:txBody>
            <a:bodyPr wrap="square" lIns="0" tIns="0" rIns="0" bIns="0" rtlCol="0"/>
            <a:lstStyle/>
            <a:p/>
          </p:txBody>
        </p:sp>
        <p:sp>
          <p:nvSpPr>
            <p:cNvPr id="1125" name="object 1125" descr=""/>
            <p:cNvSpPr/>
            <p:nvPr/>
          </p:nvSpPr>
          <p:spPr>
            <a:xfrm>
              <a:off x="2147804" y="8515090"/>
              <a:ext cx="41275" cy="2540"/>
            </a:xfrm>
            <a:custGeom>
              <a:avLst/>
              <a:gdLst/>
              <a:ahLst/>
              <a:cxnLst/>
              <a:rect l="l" t="t" r="r" b="b"/>
              <a:pathLst>
                <a:path w="41275" h="2540">
                  <a:moveTo>
                    <a:pt x="40678" y="0"/>
                  </a:moveTo>
                  <a:lnTo>
                    <a:pt x="20472" y="0"/>
                  </a:lnTo>
                  <a:lnTo>
                    <a:pt x="20472" y="2336"/>
                  </a:lnTo>
                  <a:lnTo>
                    <a:pt x="0" y="2336"/>
                  </a:lnTo>
                  <a:lnTo>
                    <a:pt x="0" y="0"/>
                  </a:lnTo>
                </a:path>
              </a:pathLst>
            </a:custGeom>
            <a:ln w="3530">
              <a:solidFill>
                <a:srgbClr val="565659"/>
              </a:solidFill>
            </a:ln>
          </p:spPr>
          <p:txBody>
            <a:bodyPr wrap="square" lIns="0" tIns="0" rIns="0" bIns="0" rtlCol="0"/>
            <a:lstStyle/>
            <a:p/>
          </p:txBody>
        </p:sp>
        <p:sp>
          <p:nvSpPr>
            <p:cNvPr id="1126" name="object 1126" descr=""/>
            <p:cNvSpPr/>
            <p:nvPr/>
          </p:nvSpPr>
          <p:spPr>
            <a:xfrm>
              <a:off x="1996249" y="8515090"/>
              <a:ext cx="31115" cy="14604"/>
            </a:xfrm>
            <a:custGeom>
              <a:avLst/>
              <a:gdLst/>
              <a:ahLst/>
              <a:cxnLst/>
              <a:rect l="l" t="t" r="r" b="b"/>
              <a:pathLst>
                <a:path w="31114" h="14604">
                  <a:moveTo>
                    <a:pt x="30568" y="0"/>
                  </a:moveTo>
                  <a:lnTo>
                    <a:pt x="30568" y="2336"/>
                  </a:lnTo>
                  <a:lnTo>
                    <a:pt x="10350" y="2336"/>
                  </a:lnTo>
                  <a:lnTo>
                    <a:pt x="10350" y="0"/>
                  </a:lnTo>
                  <a:lnTo>
                    <a:pt x="0" y="0"/>
                  </a:lnTo>
                  <a:lnTo>
                    <a:pt x="0" y="14516"/>
                  </a:lnTo>
                </a:path>
              </a:pathLst>
            </a:custGeom>
            <a:ln w="3530">
              <a:solidFill>
                <a:srgbClr val="565659"/>
              </a:solidFill>
            </a:ln>
          </p:spPr>
          <p:txBody>
            <a:bodyPr wrap="square" lIns="0" tIns="0" rIns="0" bIns="0" rtlCol="0"/>
            <a:lstStyle/>
            <a:p/>
          </p:txBody>
        </p:sp>
        <p:sp>
          <p:nvSpPr>
            <p:cNvPr id="1127" name="object 1127" descr=""/>
            <p:cNvSpPr/>
            <p:nvPr/>
          </p:nvSpPr>
          <p:spPr>
            <a:xfrm>
              <a:off x="2027339" y="8513541"/>
              <a:ext cx="120014" cy="0"/>
            </a:xfrm>
            <a:custGeom>
              <a:avLst/>
              <a:gdLst/>
              <a:ahLst/>
              <a:cxnLst/>
              <a:rect l="l" t="t" r="r" b="b"/>
              <a:pathLst>
                <a:path w="120014" h="0">
                  <a:moveTo>
                    <a:pt x="0" y="0"/>
                  </a:moveTo>
                  <a:lnTo>
                    <a:pt x="119938" y="0"/>
                  </a:lnTo>
                </a:path>
              </a:pathLst>
            </a:custGeom>
            <a:ln w="3530">
              <a:solidFill>
                <a:srgbClr val="565659"/>
              </a:solidFill>
            </a:ln>
          </p:spPr>
          <p:txBody>
            <a:bodyPr wrap="square" lIns="0" tIns="0" rIns="0" bIns="0" rtlCol="0"/>
            <a:lstStyle/>
            <a:p/>
          </p:txBody>
        </p:sp>
        <p:sp>
          <p:nvSpPr>
            <p:cNvPr id="1128" name="object 1128" descr=""/>
            <p:cNvSpPr/>
            <p:nvPr/>
          </p:nvSpPr>
          <p:spPr>
            <a:xfrm>
              <a:off x="2026823" y="8515090"/>
              <a:ext cx="121285" cy="0"/>
            </a:xfrm>
            <a:custGeom>
              <a:avLst/>
              <a:gdLst/>
              <a:ahLst/>
              <a:cxnLst/>
              <a:rect l="l" t="t" r="r" b="b"/>
              <a:pathLst>
                <a:path w="121285" h="0">
                  <a:moveTo>
                    <a:pt x="120980" y="0"/>
                  </a:moveTo>
                  <a:lnTo>
                    <a:pt x="0" y="0"/>
                  </a:lnTo>
                </a:path>
              </a:pathLst>
            </a:custGeom>
            <a:ln w="3530">
              <a:solidFill>
                <a:srgbClr val="565659"/>
              </a:solidFill>
            </a:ln>
          </p:spPr>
          <p:txBody>
            <a:bodyPr wrap="square" lIns="0" tIns="0" rIns="0" bIns="0" rtlCol="0"/>
            <a:lstStyle/>
            <a:p/>
          </p:txBody>
        </p:sp>
        <p:sp>
          <p:nvSpPr>
            <p:cNvPr id="1129" name="object 1129" descr=""/>
            <p:cNvSpPr/>
            <p:nvPr/>
          </p:nvSpPr>
          <p:spPr>
            <a:xfrm>
              <a:off x="2135149" y="7662252"/>
              <a:ext cx="5715" cy="5715"/>
            </a:xfrm>
            <a:custGeom>
              <a:avLst/>
              <a:gdLst/>
              <a:ahLst/>
              <a:cxnLst/>
              <a:rect l="l" t="t" r="r" b="b"/>
              <a:pathLst>
                <a:path w="5714" h="5715">
                  <a:moveTo>
                    <a:pt x="5346" y="1765"/>
                  </a:moveTo>
                  <a:lnTo>
                    <a:pt x="4826" y="520"/>
                  </a:lnTo>
                  <a:lnTo>
                    <a:pt x="3581" y="0"/>
                  </a:lnTo>
                  <a:lnTo>
                    <a:pt x="2336" y="520"/>
                  </a:lnTo>
                  <a:lnTo>
                    <a:pt x="1816" y="1765"/>
                  </a:lnTo>
                  <a:lnTo>
                    <a:pt x="520" y="2336"/>
                  </a:lnTo>
                  <a:lnTo>
                    <a:pt x="0" y="3581"/>
                  </a:lnTo>
                  <a:lnTo>
                    <a:pt x="520" y="4826"/>
                  </a:lnTo>
                  <a:lnTo>
                    <a:pt x="1765" y="5346"/>
                  </a:lnTo>
                  <a:lnTo>
                    <a:pt x="3022" y="4826"/>
                  </a:lnTo>
                  <a:lnTo>
                    <a:pt x="3530" y="3581"/>
                  </a:lnTo>
                  <a:lnTo>
                    <a:pt x="4826" y="3022"/>
                  </a:lnTo>
                  <a:lnTo>
                    <a:pt x="5346" y="1765"/>
                  </a:lnTo>
                  <a:close/>
                </a:path>
              </a:pathLst>
            </a:custGeom>
            <a:solidFill>
              <a:srgbClr val="565659"/>
            </a:solidFill>
          </p:spPr>
          <p:txBody>
            <a:bodyPr wrap="square" lIns="0" tIns="0" rIns="0" bIns="0" rtlCol="0"/>
            <a:lstStyle/>
            <a:p/>
          </p:txBody>
        </p:sp>
        <p:sp>
          <p:nvSpPr>
            <p:cNvPr id="1130" name="object 1130" descr=""/>
            <p:cNvSpPr/>
            <p:nvPr/>
          </p:nvSpPr>
          <p:spPr>
            <a:xfrm>
              <a:off x="2040026" y="7062688"/>
              <a:ext cx="0" cy="8255"/>
            </a:xfrm>
            <a:custGeom>
              <a:avLst/>
              <a:gdLst/>
              <a:ahLst/>
              <a:cxnLst/>
              <a:rect l="l" t="t" r="r" b="b"/>
              <a:pathLst>
                <a:path w="0" h="8254">
                  <a:moveTo>
                    <a:pt x="0" y="8026"/>
                  </a:moveTo>
                  <a:lnTo>
                    <a:pt x="0" y="4140"/>
                  </a:lnTo>
                  <a:lnTo>
                    <a:pt x="0" y="0"/>
                  </a:lnTo>
                  <a:lnTo>
                    <a:pt x="0" y="4140"/>
                  </a:lnTo>
                  <a:lnTo>
                    <a:pt x="0" y="8026"/>
                  </a:lnTo>
                </a:path>
              </a:pathLst>
            </a:custGeom>
            <a:ln w="3530">
              <a:solidFill>
                <a:srgbClr val="565659"/>
              </a:solidFill>
            </a:ln>
          </p:spPr>
          <p:txBody>
            <a:bodyPr wrap="square" lIns="0" tIns="0" rIns="0" bIns="0" rtlCol="0"/>
            <a:lstStyle/>
            <a:p/>
          </p:txBody>
        </p:sp>
        <p:sp>
          <p:nvSpPr>
            <p:cNvPr id="1131" name="object 1131" descr=""/>
            <p:cNvSpPr/>
            <p:nvPr/>
          </p:nvSpPr>
          <p:spPr>
            <a:xfrm>
              <a:off x="2041577" y="7061648"/>
              <a:ext cx="0" cy="10160"/>
            </a:xfrm>
            <a:custGeom>
              <a:avLst/>
              <a:gdLst/>
              <a:ahLst/>
              <a:cxnLst/>
              <a:rect l="l" t="t" r="r" b="b"/>
              <a:pathLst>
                <a:path w="0" h="10159">
                  <a:moveTo>
                    <a:pt x="0" y="0"/>
                  </a:moveTo>
                  <a:lnTo>
                    <a:pt x="0" y="10109"/>
                  </a:lnTo>
                  <a:lnTo>
                    <a:pt x="0" y="0"/>
                  </a:lnTo>
                </a:path>
              </a:pathLst>
            </a:custGeom>
            <a:ln w="3530">
              <a:solidFill>
                <a:srgbClr val="565659"/>
              </a:solidFill>
            </a:ln>
          </p:spPr>
          <p:txBody>
            <a:bodyPr wrap="square" lIns="0" tIns="0" rIns="0" bIns="0" rtlCol="0"/>
            <a:lstStyle/>
            <a:p/>
          </p:txBody>
        </p:sp>
        <p:sp>
          <p:nvSpPr>
            <p:cNvPr id="1132" name="object 1132" descr=""/>
            <p:cNvSpPr/>
            <p:nvPr/>
          </p:nvSpPr>
          <p:spPr>
            <a:xfrm>
              <a:off x="2042097" y="7060879"/>
              <a:ext cx="0" cy="12065"/>
            </a:xfrm>
            <a:custGeom>
              <a:avLst/>
              <a:gdLst/>
              <a:ahLst/>
              <a:cxnLst/>
              <a:rect l="l" t="t" r="r" b="b"/>
              <a:pathLst>
                <a:path w="0" h="12065">
                  <a:moveTo>
                    <a:pt x="0" y="0"/>
                  </a:moveTo>
                  <a:lnTo>
                    <a:pt x="0" y="4660"/>
                  </a:lnTo>
                  <a:lnTo>
                    <a:pt x="0" y="11658"/>
                  </a:lnTo>
                </a:path>
              </a:pathLst>
            </a:custGeom>
            <a:ln w="3530">
              <a:solidFill>
                <a:srgbClr val="565659"/>
              </a:solidFill>
            </a:ln>
          </p:spPr>
          <p:txBody>
            <a:bodyPr wrap="square" lIns="0" tIns="0" rIns="0" bIns="0" rtlCol="0"/>
            <a:lstStyle/>
            <a:p/>
          </p:txBody>
        </p:sp>
        <p:sp>
          <p:nvSpPr>
            <p:cNvPr id="1133" name="object 1133" descr=""/>
            <p:cNvSpPr/>
            <p:nvPr/>
          </p:nvSpPr>
          <p:spPr>
            <a:xfrm>
              <a:off x="2042618" y="7060885"/>
              <a:ext cx="0" cy="12065"/>
            </a:xfrm>
            <a:custGeom>
              <a:avLst/>
              <a:gdLst/>
              <a:ahLst/>
              <a:cxnLst/>
              <a:rect l="l" t="t" r="r" b="b"/>
              <a:pathLst>
                <a:path w="0" h="12065">
                  <a:moveTo>
                    <a:pt x="0" y="11912"/>
                  </a:moveTo>
                  <a:lnTo>
                    <a:pt x="0" y="0"/>
                  </a:lnTo>
                </a:path>
              </a:pathLst>
            </a:custGeom>
            <a:ln w="3530">
              <a:solidFill>
                <a:srgbClr val="565659"/>
              </a:solidFill>
            </a:ln>
          </p:spPr>
          <p:txBody>
            <a:bodyPr wrap="square" lIns="0" tIns="0" rIns="0" bIns="0" rtlCol="0"/>
            <a:lstStyle/>
            <a:p/>
          </p:txBody>
        </p:sp>
        <p:sp>
          <p:nvSpPr>
            <p:cNvPr id="1134" name="object 1134" descr=""/>
            <p:cNvSpPr/>
            <p:nvPr/>
          </p:nvSpPr>
          <p:spPr>
            <a:xfrm>
              <a:off x="2042097" y="7060885"/>
              <a:ext cx="0" cy="12065"/>
            </a:xfrm>
            <a:custGeom>
              <a:avLst/>
              <a:gdLst/>
              <a:ahLst/>
              <a:cxnLst/>
              <a:rect l="l" t="t" r="r" b="b"/>
              <a:pathLst>
                <a:path w="0" h="12065">
                  <a:moveTo>
                    <a:pt x="0" y="11912"/>
                  </a:moveTo>
                  <a:lnTo>
                    <a:pt x="0" y="0"/>
                  </a:lnTo>
                </a:path>
              </a:pathLst>
            </a:custGeom>
            <a:ln w="3530">
              <a:solidFill>
                <a:srgbClr val="565659"/>
              </a:solidFill>
            </a:ln>
          </p:spPr>
          <p:txBody>
            <a:bodyPr wrap="square" lIns="0" tIns="0" rIns="0" bIns="0" rtlCol="0"/>
            <a:lstStyle/>
            <a:p/>
          </p:txBody>
        </p:sp>
        <p:sp>
          <p:nvSpPr>
            <p:cNvPr id="1135" name="object 1135" descr=""/>
            <p:cNvSpPr/>
            <p:nvPr/>
          </p:nvSpPr>
          <p:spPr>
            <a:xfrm>
              <a:off x="2043661" y="7061145"/>
              <a:ext cx="0" cy="11430"/>
            </a:xfrm>
            <a:custGeom>
              <a:avLst/>
              <a:gdLst/>
              <a:ahLst/>
              <a:cxnLst/>
              <a:rect l="l" t="t" r="r" b="b"/>
              <a:pathLst>
                <a:path w="0" h="11429">
                  <a:moveTo>
                    <a:pt x="0" y="11391"/>
                  </a:moveTo>
                  <a:lnTo>
                    <a:pt x="0" y="0"/>
                  </a:lnTo>
                </a:path>
              </a:pathLst>
            </a:custGeom>
            <a:ln w="3530">
              <a:solidFill>
                <a:srgbClr val="565659"/>
              </a:solidFill>
            </a:ln>
          </p:spPr>
          <p:txBody>
            <a:bodyPr wrap="square" lIns="0" tIns="0" rIns="0" bIns="0" rtlCol="0"/>
            <a:lstStyle/>
            <a:p/>
          </p:txBody>
        </p:sp>
        <p:sp>
          <p:nvSpPr>
            <p:cNvPr id="1136" name="object 1136" descr=""/>
            <p:cNvSpPr/>
            <p:nvPr/>
          </p:nvSpPr>
          <p:spPr>
            <a:xfrm>
              <a:off x="2042618" y="7061140"/>
              <a:ext cx="0" cy="11430"/>
            </a:xfrm>
            <a:custGeom>
              <a:avLst/>
              <a:gdLst/>
              <a:ahLst/>
              <a:cxnLst/>
              <a:rect l="l" t="t" r="r" b="b"/>
              <a:pathLst>
                <a:path w="0" h="11429">
                  <a:moveTo>
                    <a:pt x="0" y="0"/>
                  </a:moveTo>
                  <a:lnTo>
                    <a:pt x="0" y="11391"/>
                  </a:lnTo>
                </a:path>
              </a:pathLst>
            </a:custGeom>
            <a:ln w="3530">
              <a:solidFill>
                <a:srgbClr val="565659"/>
              </a:solidFill>
            </a:ln>
          </p:spPr>
          <p:txBody>
            <a:bodyPr wrap="square" lIns="0" tIns="0" rIns="0" bIns="0" rtlCol="0"/>
            <a:lstStyle/>
            <a:p/>
          </p:txBody>
        </p:sp>
        <p:sp>
          <p:nvSpPr>
            <p:cNvPr id="1137" name="object 1137" descr=""/>
            <p:cNvSpPr/>
            <p:nvPr/>
          </p:nvSpPr>
          <p:spPr>
            <a:xfrm>
              <a:off x="2043661" y="7057240"/>
              <a:ext cx="635" cy="1905"/>
            </a:xfrm>
            <a:custGeom>
              <a:avLst/>
              <a:gdLst/>
              <a:ahLst/>
              <a:cxnLst/>
              <a:rect l="l" t="t" r="r" b="b"/>
              <a:pathLst>
                <a:path w="635" h="1904">
                  <a:moveTo>
                    <a:pt x="0" y="1816"/>
                  </a:moveTo>
                  <a:lnTo>
                    <a:pt x="0" y="0"/>
                  </a:lnTo>
                  <a:lnTo>
                    <a:pt x="254" y="0"/>
                  </a:lnTo>
                </a:path>
              </a:pathLst>
            </a:custGeom>
            <a:ln w="3530">
              <a:solidFill>
                <a:srgbClr val="565659"/>
              </a:solidFill>
            </a:ln>
          </p:spPr>
          <p:txBody>
            <a:bodyPr wrap="square" lIns="0" tIns="0" rIns="0" bIns="0" rtlCol="0"/>
            <a:lstStyle/>
            <a:p/>
          </p:txBody>
        </p:sp>
        <p:sp>
          <p:nvSpPr>
            <p:cNvPr id="1138" name="object 1138" descr=""/>
            <p:cNvSpPr/>
            <p:nvPr/>
          </p:nvSpPr>
          <p:spPr>
            <a:xfrm>
              <a:off x="2043654" y="7059052"/>
              <a:ext cx="635" cy="17145"/>
            </a:xfrm>
            <a:custGeom>
              <a:avLst/>
              <a:gdLst/>
              <a:ahLst/>
              <a:cxnLst/>
              <a:rect l="l" t="t" r="r" b="b"/>
              <a:pathLst>
                <a:path w="635" h="17145">
                  <a:moveTo>
                    <a:pt x="254" y="17106"/>
                  </a:moveTo>
                  <a:lnTo>
                    <a:pt x="0" y="17106"/>
                  </a:lnTo>
                  <a:lnTo>
                    <a:pt x="0" y="15557"/>
                  </a:lnTo>
                  <a:lnTo>
                    <a:pt x="0" y="0"/>
                  </a:lnTo>
                  <a:lnTo>
                    <a:pt x="254" y="0"/>
                  </a:lnTo>
                </a:path>
              </a:pathLst>
            </a:custGeom>
            <a:ln w="3530">
              <a:solidFill>
                <a:srgbClr val="565659"/>
              </a:solidFill>
            </a:ln>
          </p:spPr>
          <p:txBody>
            <a:bodyPr wrap="square" lIns="0" tIns="0" rIns="0" bIns="0" rtlCol="0"/>
            <a:lstStyle/>
            <a:p/>
          </p:txBody>
        </p:sp>
        <p:sp>
          <p:nvSpPr>
            <p:cNvPr id="1139" name="object 1139" descr=""/>
            <p:cNvSpPr/>
            <p:nvPr/>
          </p:nvSpPr>
          <p:spPr>
            <a:xfrm>
              <a:off x="2043661" y="7074608"/>
              <a:ext cx="635" cy="0"/>
            </a:xfrm>
            <a:custGeom>
              <a:avLst/>
              <a:gdLst/>
              <a:ahLst/>
              <a:cxnLst/>
              <a:rect l="l" t="t" r="r" b="b"/>
              <a:pathLst>
                <a:path w="635" h="0">
                  <a:moveTo>
                    <a:pt x="0" y="0"/>
                  </a:moveTo>
                  <a:lnTo>
                    <a:pt x="254" y="0"/>
                  </a:lnTo>
                </a:path>
              </a:pathLst>
            </a:custGeom>
            <a:ln w="3530">
              <a:solidFill>
                <a:srgbClr val="565659"/>
              </a:solidFill>
            </a:ln>
          </p:spPr>
          <p:txBody>
            <a:bodyPr wrap="square" lIns="0" tIns="0" rIns="0" bIns="0" rtlCol="0"/>
            <a:lstStyle/>
            <a:p/>
          </p:txBody>
        </p:sp>
        <p:sp>
          <p:nvSpPr>
            <p:cNvPr id="1140" name="object 1140" descr=""/>
            <p:cNvSpPr/>
            <p:nvPr/>
          </p:nvSpPr>
          <p:spPr>
            <a:xfrm>
              <a:off x="2060492" y="7044297"/>
              <a:ext cx="53975" cy="0"/>
            </a:xfrm>
            <a:custGeom>
              <a:avLst/>
              <a:gdLst/>
              <a:ahLst/>
              <a:cxnLst/>
              <a:rect l="l" t="t" r="r" b="b"/>
              <a:pathLst>
                <a:path w="53975" h="0">
                  <a:moveTo>
                    <a:pt x="53886" y="0"/>
                  </a:moveTo>
                  <a:lnTo>
                    <a:pt x="0" y="0"/>
                  </a:lnTo>
                </a:path>
              </a:pathLst>
            </a:custGeom>
            <a:ln w="3530">
              <a:solidFill>
                <a:srgbClr val="565659"/>
              </a:solidFill>
            </a:ln>
          </p:spPr>
          <p:txBody>
            <a:bodyPr wrap="square" lIns="0" tIns="0" rIns="0" bIns="0" rtlCol="0"/>
            <a:lstStyle/>
            <a:p/>
          </p:txBody>
        </p:sp>
        <p:sp>
          <p:nvSpPr>
            <p:cNvPr id="1141" name="object 1141" descr=""/>
            <p:cNvSpPr/>
            <p:nvPr/>
          </p:nvSpPr>
          <p:spPr>
            <a:xfrm>
              <a:off x="2059978" y="7044557"/>
              <a:ext cx="55244" cy="0"/>
            </a:xfrm>
            <a:custGeom>
              <a:avLst/>
              <a:gdLst/>
              <a:ahLst/>
              <a:cxnLst/>
              <a:rect l="l" t="t" r="r" b="b"/>
              <a:pathLst>
                <a:path w="55244" h="0">
                  <a:moveTo>
                    <a:pt x="54660" y="0"/>
                  </a:moveTo>
                  <a:lnTo>
                    <a:pt x="0" y="0"/>
                  </a:lnTo>
                </a:path>
              </a:pathLst>
            </a:custGeom>
            <a:ln w="3530">
              <a:solidFill>
                <a:srgbClr val="565659"/>
              </a:solidFill>
            </a:ln>
          </p:spPr>
          <p:txBody>
            <a:bodyPr wrap="square" lIns="0" tIns="0" rIns="0" bIns="0" rtlCol="0"/>
            <a:lstStyle/>
            <a:p/>
          </p:txBody>
        </p:sp>
        <p:sp>
          <p:nvSpPr>
            <p:cNvPr id="1142" name="object 1142" descr=""/>
            <p:cNvSpPr/>
            <p:nvPr/>
          </p:nvSpPr>
          <p:spPr>
            <a:xfrm>
              <a:off x="2080185" y="7073046"/>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43" name="object 1143" descr=""/>
            <p:cNvSpPr/>
            <p:nvPr/>
          </p:nvSpPr>
          <p:spPr>
            <a:xfrm>
              <a:off x="2094435" y="7073040"/>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144" name="object 1144" descr=""/>
            <p:cNvSpPr/>
            <p:nvPr/>
          </p:nvSpPr>
          <p:spPr>
            <a:xfrm>
              <a:off x="2078635" y="7068903"/>
              <a:ext cx="635" cy="635"/>
            </a:xfrm>
            <a:custGeom>
              <a:avLst/>
              <a:gdLst/>
              <a:ahLst/>
              <a:cxnLst/>
              <a:rect l="l" t="t" r="r" b="b"/>
              <a:pathLst>
                <a:path w="635" h="634">
                  <a:moveTo>
                    <a:pt x="507" y="0"/>
                  </a:moveTo>
                  <a:lnTo>
                    <a:pt x="253" y="266"/>
                  </a:lnTo>
                  <a:lnTo>
                    <a:pt x="0" y="266"/>
                  </a:lnTo>
                </a:path>
              </a:pathLst>
            </a:custGeom>
            <a:ln w="3530">
              <a:solidFill>
                <a:srgbClr val="565659"/>
              </a:solidFill>
            </a:ln>
          </p:spPr>
          <p:txBody>
            <a:bodyPr wrap="square" lIns="0" tIns="0" rIns="0" bIns="0" rtlCol="0"/>
            <a:lstStyle/>
            <a:p/>
          </p:txBody>
        </p:sp>
        <p:sp>
          <p:nvSpPr>
            <p:cNvPr id="1145" name="object 1145" descr=""/>
            <p:cNvSpPr/>
            <p:nvPr/>
          </p:nvSpPr>
          <p:spPr>
            <a:xfrm>
              <a:off x="2096767" y="7068903"/>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46" name="object 1146" descr=""/>
            <p:cNvSpPr/>
            <p:nvPr/>
          </p:nvSpPr>
          <p:spPr>
            <a:xfrm>
              <a:off x="2095216" y="7069684"/>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147" name="object 1147" descr=""/>
            <p:cNvSpPr/>
            <p:nvPr/>
          </p:nvSpPr>
          <p:spPr>
            <a:xfrm>
              <a:off x="2093960" y="706687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48" name="object 1148" descr=""/>
            <p:cNvSpPr/>
            <p:nvPr/>
          </p:nvSpPr>
          <p:spPr>
            <a:xfrm>
              <a:off x="2095477" y="706968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49" name="object 1149" descr=""/>
            <p:cNvSpPr/>
            <p:nvPr/>
          </p:nvSpPr>
          <p:spPr>
            <a:xfrm>
              <a:off x="2095471" y="7068637"/>
              <a:ext cx="635" cy="635"/>
            </a:xfrm>
            <a:custGeom>
              <a:avLst/>
              <a:gdLst/>
              <a:ahLst/>
              <a:cxnLst/>
              <a:rect l="l" t="t" r="r" b="b"/>
              <a:pathLst>
                <a:path w="635" h="634">
                  <a:moveTo>
                    <a:pt x="254" y="266"/>
                  </a:moveTo>
                  <a:lnTo>
                    <a:pt x="0" y="0"/>
                  </a:lnTo>
                </a:path>
              </a:pathLst>
            </a:custGeom>
            <a:ln w="3530">
              <a:solidFill>
                <a:srgbClr val="565659"/>
              </a:solidFill>
            </a:ln>
          </p:spPr>
          <p:txBody>
            <a:bodyPr wrap="square" lIns="0" tIns="0" rIns="0" bIns="0" rtlCol="0"/>
            <a:lstStyle/>
            <a:p/>
          </p:txBody>
        </p:sp>
        <p:sp>
          <p:nvSpPr>
            <p:cNvPr id="1150" name="object 1150" descr=""/>
            <p:cNvSpPr/>
            <p:nvPr/>
          </p:nvSpPr>
          <p:spPr>
            <a:xfrm>
              <a:off x="2096507" y="7068903"/>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151" name="object 1151" descr=""/>
            <p:cNvSpPr/>
            <p:nvPr/>
          </p:nvSpPr>
          <p:spPr>
            <a:xfrm>
              <a:off x="2096240" y="7069938"/>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1152" name="object 1152" descr=""/>
            <p:cNvSpPr/>
            <p:nvPr/>
          </p:nvSpPr>
          <p:spPr>
            <a:xfrm>
              <a:off x="2094741" y="706817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53" name="object 1153" descr=""/>
            <p:cNvSpPr/>
            <p:nvPr/>
          </p:nvSpPr>
          <p:spPr>
            <a:xfrm>
              <a:off x="2096240" y="7060619"/>
              <a:ext cx="635" cy="635"/>
            </a:xfrm>
            <a:custGeom>
              <a:avLst/>
              <a:gdLst/>
              <a:ahLst/>
              <a:cxnLst/>
              <a:rect l="l" t="t" r="r" b="b"/>
              <a:pathLst>
                <a:path w="635" h="634">
                  <a:moveTo>
                    <a:pt x="266" y="520"/>
                  </a:moveTo>
                  <a:lnTo>
                    <a:pt x="0" y="254"/>
                  </a:lnTo>
                  <a:lnTo>
                    <a:pt x="0" y="0"/>
                  </a:lnTo>
                </a:path>
              </a:pathLst>
            </a:custGeom>
            <a:ln w="3530">
              <a:solidFill>
                <a:srgbClr val="565659"/>
              </a:solidFill>
            </a:ln>
          </p:spPr>
          <p:txBody>
            <a:bodyPr wrap="square" lIns="0" tIns="0" rIns="0" bIns="0" rtlCol="0"/>
            <a:lstStyle/>
            <a:p/>
          </p:txBody>
        </p:sp>
        <p:sp>
          <p:nvSpPr>
            <p:cNvPr id="1154" name="object 1154" descr=""/>
            <p:cNvSpPr/>
            <p:nvPr/>
          </p:nvSpPr>
          <p:spPr>
            <a:xfrm>
              <a:off x="2078368" y="7060358"/>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1155" name="object 1155" descr=""/>
            <p:cNvSpPr/>
            <p:nvPr/>
          </p:nvSpPr>
          <p:spPr>
            <a:xfrm>
              <a:off x="2096246" y="7060358"/>
              <a:ext cx="635" cy="635"/>
            </a:xfrm>
            <a:custGeom>
              <a:avLst/>
              <a:gdLst/>
              <a:ahLst/>
              <a:cxnLst/>
              <a:rect l="l" t="t" r="r" b="b"/>
              <a:pathLst>
                <a:path w="635" h="634">
                  <a:moveTo>
                    <a:pt x="520" y="0"/>
                  </a:moveTo>
                  <a:lnTo>
                    <a:pt x="0" y="266"/>
                  </a:lnTo>
                  <a:lnTo>
                    <a:pt x="253" y="520"/>
                  </a:lnTo>
                </a:path>
              </a:pathLst>
            </a:custGeom>
            <a:ln w="3530">
              <a:solidFill>
                <a:srgbClr val="565659"/>
              </a:solidFill>
            </a:ln>
          </p:spPr>
          <p:txBody>
            <a:bodyPr wrap="square" lIns="0" tIns="0" rIns="0" bIns="0" rtlCol="0"/>
            <a:lstStyle/>
            <a:p/>
          </p:txBody>
        </p:sp>
        <p:sp>
          <p:nvSpPr>
            <p:cNvPr id="1156" name="object 1156" descr=""/>
            <p:cNvSpPr/>
            <p:nvPr/>
          </p:nvSpPr>
          <p:spPr>
            <a:xfrm>
              <a:off x="2094481" y="705911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57" name="object 1157" descr=""/>
            <p:cNvSpPr/>
            <p:nvPr/>
          </p:nvSpPr>
          <p:spPr>
            <a:xfrm>
              <a:off x="2096507" y="7060091"/>
              <a:ext cx="635" cy="635"/>
            </a:xfrm>
            <a:custGeom>
              <a:avLst/>
              <a:gdLst/>
              <a:ahLst/>
              <a:cxnLst/>
              <a:rect l="l" t="t" r="r" b="b"/>
              <a:pathLst>
                <a:path w="635" h="634">
                  <a:moveTo>
                    <a:pt x="0" y="266"/>
                  </a:moveTo>
                  <a:lnTo>
                    <a:pt x="266" y="0"/>
                  </a:lnTo>
                </a:path>
              </a:pathLst>
            </a:custGeom>
            <a:ln w="3530">
              <a:solidFill>
                <a:srgbClr val="565659"/>
              </a:solidFill>
            </a:ln>
          </p:spPr>
          <p:txBody>
            <a:bodyPr wrap="square" lIns="0" tIns="0" rIns="0" bIns="0" rtlCol="0"/>
            <a:lstStyle/>
            <a:p/>
          </p:txBody>
        </p:sp>
        <p:sp>
          <p:nvSpPr>
            <p:cNvPr id="1158" name="object 1158" descr=""/>
            <p:cNvSpPr/>
            <p:nvPr/>
          </p:nvSpPr>
          <p:spPr>
            <a:xfrm>
              <a:off x="2093711" y="705937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59" name="object 1159" descr=""/>
            <p:cNvSpPr/>
            <p:nvPr/>
          </p:nvSpPr>
          <p:spPr>
            <a:xfrm>
              <a:off x="2095471" y="7059837"/>
              <a:ext cx="635" cy="635"/>
            </a:xfrm>
            <a:custGeom>
              <a:avLst/>
              <a:gdLst/>
              <a:ahLst/>
              <a:cxnLst/>
              <a:rect l="l" t="t" r="r" b="b"/>
              <a:pathLst>
                <a:path w="635" h="634">
                  <a:moveTo>
                    <a:pt x="254" y="0"/>
                  </a:moveTo>
                  <a:lnTo>
                    <a:pt x="254" y="266"/>
                  </a:lnTo>
                  <a:lnTo>
                    <a:pt x="0" y="266"/>
                  </a:lnTo>
                </a:path>
              </a:pathLst>
            </a:custGeom>
            <a:ln w="3530">
              <a:solidFill>
                <a:srgbClr val="565659"/>
              </a:solidFill>
            </a:ln>
          </p:spPr>
          <p:txBody>
            <a:bodyPr wrap="square" lIns="0" tIns="0" rIns="0" bIns="0" rtlCol="0"/>
            <a:lstStyle/>
            <a:p/>
          </p:txBody>
        </p:sp>
        <p:sp>
          <p:nvSpPr>
            <p:cNvPr id="1160" name="object 1160" descr=""/>
            <p:cNvSpPr/>
            <p:nvPr/>
          </p:nvSpPr>
          <p:spPr>
            <a:xfrm>
              <a:off x="2095002" y="705859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61" name="object 1161" descr=""/>
            <p:cNvSpPr/>
            <p:nvPr/>
          </p:nvSpPr>
          <p:spPr>
            <a:xfrm>
              <a:off x="2096240" y="7061387"/>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1162" name="object 1162" descr=""/>
            <p:cNvSpPr/>
            <p:nvPr/>
          </p:nvSpPr>
          <p:spPr>
            <a:xfrm>
              <a:off x="2095216" y="7060873"/>
              <a:ext cx="635" cy="635"/>
            </a:xfrm>
            <a:custGeom>
              <a:avLst/>
              <a:gdLst/>
              <a:ahLst/>
              <a:cxnLst/>
              <a:rect l="l" t="t" r="r" b="b"/>
              <a:pathLst>
                <a:path w="635" h="634">
                  <a:moveTo>
                    <a:pt x="0" y="266"/>
                  </a:moveTo>
                  <a:lnTo>
                    <a:pt x="266" y="0"/>
                  </a:lnTo>
                </a:path>
              </a:pathLst>
            </a:custGeom>
            <a:ln w="3530">
              <a:solidFill>
                <a:srgbClr val="565659"/>
              </a:solidFill>
            </a:ln>
          </p:spPr>
          <p:txBody>
            <a:bodyPr wrap="square" lIns="0" tIns="0" rIns="0" bIns="0" rtlCol="0"/>
            <a:lstStyle/>
            <a:p/>
          </p:txBody>
        </p:sp>
        <p:sp>
          <p:nvSpPr>
            <p:cNvPr id="1163" name="object 1163" descr=""/>
            <p:cNvSpPr/>
            <p:nvPr/>
          </p:nvSpPr>
          <p:spPr>
            <a:xfrm>
              <a:off x="2096500" y="7060358"/>
              <a:ext cx="635" cy="1270"/>
            </a:xfrm>
            <a:custGeom>
              <a:avLst/>
              <a:gdLst/>
              <a:ahLst/>
              <a:cxnLst/>
              <a:rect l="l" t="t" r="r" b="b"/>
              <a:pathLst>
                <a:path w="635" h="1270">
                  <a:moveTo>
                    <a:pt x="266" y="0"/>
                  </a:moveTo>
                  <a:lnTo>
                    <a:pt x="0" y="520"/>
                  </a:lnTo>
                  <a:lnTo>
                    <a:pt x="0" y="787"/>
                  </a:lnTo>
                  <a:lnTo>
                    <a:pt x="0" y="1028"/>
                  </a:lnTo>
                </a:path>
              </a:pathLst>
            </a:custGeom>
            <a:ln w="3530">
              <a:solidFill>
                <a:srgbClr val="565659"/>
              </a:solidFill>
            </a:ln>
          </p:spPr>
          <p:txBody>
            <a:bodyPr wrap="square" lIns="0" tIns="0" rIns="0" bIns="0" rtlCol="0"/>
            <a:lstStyle/>
            <a:p/>
          </p:txBody>
        </p:sp>
        <p:sp>
          <p:nvSpPr>
            <p:cNvPr id="1164" name="object 1164" descr=""/>
            <p:cNvSpPr/>
            <p:nvPr/>
          </p:nvSpPr>
          <p:spPr>
            <a:xfrm>
              <a:off x="2094481" y="706791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65" name="object 1165" descr=""/>
            <p:cNvSpPr/>
            <p:nvPr/>
          </p:nvSpPr>
          <p:spPr>
            <a:xfrm>
              <a:off x="2096507" y="706994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66" name="object 1166" descr=""/>
            <p:cNvSpPr/>
            <p:nvPr/>
          </p:nvSpPr>
          <p:spPr>
            <a:xfrm>
              <a:off x="2078375" y="7068643"/>
              <a:ext cx="635" cy="635"/>
            </a:xfrm>
            <a:custGeom>
              <a:avLst/>
              <a:gdLst/>
              <a:ahLst/>
              <a:cxnLst/>
              <a:rect l="l" t="t" r="r" b="b"/>
              <a:pathLst>
                <a:path w="635" h="634">
                  <a:moveTo>
                    <a:pt x="0" y="0"/>
                  </a:moveTo>
                  <a:lnTo>
                    <a:pt x="266" y="520"/>
                  </a:lnTo>
                  <a:lnTo>
                    <a:pt x="520" y="266"/>
                  </a:lnTo>
                </a:path>
              </a:pathLst>
            </a:custGeom>
            <a:ln w="3530">
              <a:solidFill>
                <a:srgbClr val="565659"/>
              </a:solidFill>
            </a:ln>
          </p:spPr>
          <p:txBody>
            <a:bodyPr wrap="square" lIns="0" tIns="0" rIns="0" bIns="0" rtlCol="0"/>
            <a:lstStyle/>
            <a:p/>
          </p:txBody>
        </p:sp>
        <p:sp>
          <p:nvSpPr>
            <p:cNvPr id="1167" name="object 1167" descr=""/>
            <p:cNvSpPr/>
            <p:nvPr/>
          </p:nvSpPr>
          <p:spPr>
            <a:xfrm>
              <a:off x="2078635" y="7060358"/>
              <a:ext cx="635" cy="635"/>
            </a:xfrm>
            <a:custGeom>
              <a:avLst/>
              <a:gdLst/>
              <a:ahLst/>
              <a:cxnLst/>
              <a:rect l="l" t="t" r="r" b="b"/>
              <a:pathLst>
                <a:path w="635" h="634">
                  <a:moveTo>
                    <a:pt x="507" y="0"/>
                  </a:moveTo>
                  <a:lnTo>
                    <a:pt x="253" y="266"/>
                  </a:lnTo>
                  <a:lnTo>
                    <a:pt x="0" y="266"/>
                  </a:lnTo>
                </a:path>
              </a:pathLst>
            </a:custGeom>
            <a:ln w="3530">
              <a:solidFill>
                <a:srgbClr val="565659"/>
              </a:solidFill>
            </a:ln>
          </p:spPr>
          <p:txBody>
            <a:bodyPr wrap="square" lIns="0" tIns="0" rIns="0" bIns="0" rtlCol="0"/>
            <a:lstStyle/>
            <a:p/>
          </p:txBody>
        </p:sp>
        <p:sp>
          <p:nvSpPr>
            <p:cNvPr id="1168" name="object 1168" descr=""/>
            <p:cNvSpPr/>
            <p:nvPr/>
          </p:nvSpPr>
          <p:spPr>
            <a:xfrm>
              <a:off x="2095980" y="7060358"/>
              <a:ext cx="635" cy="635"/>
            </a:xfrm>
            <a:custGeom>
              <a:avLst/>
              <a:gdLst/>
              <a:ahLst/>
              <a:cxnLst/>
              <a:rect l="l" t="t" r="r" b="b"/>
              <a:pathLst>
                <a:path w="635" h="634">
                  <a:moveTo>
                    <a:pt x="266" y="0"/>
                  </a:moveTo>
                  <a:lnTo>
                    <a:pt x="533" y="0"/>
                  </a:lnTo>
                  <a:lnTo>
                    <a:pt x="266" y="266"/>
                  </a:lnTo>
                  <a:lnTo>
                    <a:pt x="0" y="266"/>
                  </a:lnTo>
                </a:path>
              </a:pathLst>
            </a:custGeom>
            <a:ln w="3530">
              <a:solidFill>
                <a:srgbClr val="565659"/>
              </a:solidFill>
            </a:ln>
          </p:spPr>
          <p:txBody>
            <a:bodyPr wrap="square" lIns="0" tIns="0" rIns="0" bIns="0" rtlCol="0"/>
            <a:lstStyle/>
            <a:p/>
          </p:txBody>
        </p:sp>
        <p:sp>
          <p:nvSpPr>
            <p:cNvPr id="1169" name="object 1169" descr=""/>
            <p:cNvSpPr/>
            <p:nvPr/>
          </p:nvSpPr>
          <p:spPr>
            <a:xfrm>
              <a:off x="2094471" y="7067143"/>
              <a:ext cx="4445" cy="3810"/>
            </a:xfrm>
            <a:custGeom>
              <a:avLst/>
              <a:gdLst/>
              <a:ahLst/>
              <a:cxnLst/>
              <a:rect l="l" t="t" r="r" b="b"/>
              <a:pathLst>
                <a:path w="4444" h="3809">
                  <a:moveTo>
                    <a:pt x="4051" y="1765"/>
                  </a:moveTo>
                  <a:lnTo>
                    <a:pt x="3543" y="520"/>
                  </a:lnTo>
                  <a:lnTo>
                    <a:pt x="2286" y="0"/>
                  </a:lnTo>
                  <a:lnTo>
                    <a:pt x="1041" y="520"/>
                  </a:lnTo>
                  <a:lnTo>
                    <a:pt x="520" y="774"/>
                  </a:lnTo>
                  <a:lnTo>
                    <a:pt x="0" y="2032"/>
                  </a:lnTo>
                  <a:lnTo>
                    <a:pt x="520" y="3276"/>
                  </a:lnTo>
                  <a:lnTo>
                    <a:pt x="1765" y="3797"/>
                  </a:lnTo>
                  <a:lnTo>
                    <a:pt x="3022" y="3276"/>
                  </a:lnTo>
                  <a:lnTo>
                    <a:pt x="3543" y="3009"/>
                  </a:lnTo>
                  <a:lnTo>
                    <a:pt x="4051" y="1765"/>
                  </a:lnTo>
                  <a:close/>
                </a:path>
              </a:pathLst>
            </a:custGeom>
            <a:solidFill>
              <a:srgbClr val="565659"/>
            </a:solidFill>
          </p:spPr>
          <p:txBody>
            <a:bodyPr wrap="square" lIns="0" tIns="0" rIns="0" bIns="0" rtlCol="0"/>
            <a:lstStyle/>
            <a:p/>
          </p:txBody>
        </p:sp>
        <p:sp>
          <p:nvSpPr>
            <p:cNvPr id="1170" name="object 1170" descr=""/>
            <p:cNvSpPr/>
            <p:nvPr/>
          </p:nvSpPr>
          <p:spPr>
            <a:xfrm>
              <a:off x="2095726" y="7068637"/>
              <a:ext cx="1270" cy="635"/>
            </a:xfrm>
            <a:custGeom>
              <a:avLst/>
              <a:gdLst/>
              <a:ahLst/>
              <a:cxnLst/>
              <a:rect l="l" t="t" r="r" b="b"/>
              <a:pathLst>
                <a:path w="1269" h="634">
                  <a:moveTo>
                    <a:pt x="520" y="266"/>
                  </a:moveTo>
                  <a:lnTo>
                    <a:pt x="787" y="266"/>
                  </a:lnTo>
                  <a:lnTo>
                    <a:pt x="520" y="533"/>
                  </a:lnTo>
                  <a:lnTo>
                    <a:pt x="253" y="533"/>
                  </a:lnTo>
                  <a:lnTo>
                    <a:pt x="0" y="0"/>
                  </a:lnTo>
                </a:path>
              </a:pathLst>
            </a:custGeom>
            <a:ln w="3530">
              <a:solidFill>
                <a:srgbClr val="565659"/>
              </a:solidFill>
            </a:ln>
          </p:spPr>
          <p:txBody>
            <a:bodyPr wrap="square" lIns="0" tIns="0" rIns="0" bIns="0" rtlCol="0"/>
            <a:lstStyle/>
            <a:p/>
          </p:txBody>
        </p:sp>
        <p:sp>
          <p:nvSpPr>
            <p:cNvPr id="1171" name="object 1171" descr=""/>
            <p:cNvSpPr/>
            <p:nvPr/>
          </p:nvSpPr>
          <p:spPr>
            <a:xfrm>
              <a:off x="2095471" y="7068643"/>
              <a:ext cx="1270" cy="635"/>
            </a:xfrm>
            <a:custGeom>
              <a:avLst/>
              <a:gdLst/>
              <a:ahLst/>
              <a:cxnLst/>
              <a:rect l="l" t="t" r="r" b="b"/>
              <a:pathLst>
                <a:path w="1269" h="634">
                  <a:moveTo>
                    <a:pt x="254" y="520"/>
                  </a:moveTo>
                  <a:lnTo>
                    <a:pt x="520" y="520"/>
                  </a:lnTo>
                  <a:lnTo>
                    <a:pt x="774" y="254"/>
                  </a:lnTo>
                  <a:lnTo>
                    <a:pt x="254" y="0"/>
                  </a:lnTo>
                  <a:lnTo>
                    <a:pt x="0" y="0"/>
                  </a:lnTo>
                </a:path>
              </a:pathLst>
            </a:custGeom>
            <a:ln w="3530">
              <a:solidFill>
                <a:srgbClr val="565659"/>
              </a:solidFill>
            </a:ln>
          </p:spPr>
          <p:txBody>
            <a:bodyPr wrap="square" lIns="0" tIns="0" rIns="0" bIns="0" rtlCol="0"/>
            <a:lstStyle/>
            <a:p/>
          </p:txBody>
        </p:sp>
        <p:sp>
          <p:nvSpPr>
            <p:cNvPr id="1172" name="object 1172" descr=""/>
            <p:cNvSpPr/>
            <p:nvPr/>
          </p:nvSpPr>
          <p:spPr>
            <a:xfrm>
              <a:off x="2078114" y="7069418"/>
              <a:ext cx="635" cy="635"/>
            </a:xfrm>
            <a:custGeom>
              <a:avLst/>
              <a:gdLst/>
              <a:ahLst/>
              <a:cxnLst/>
              <a:rect l="l" t="t" r="r" b="b"/>
              <a:pathLst>
                <a:path w="635" h="634">
                  <a:moveTo>
                    <a:pt x="0" y="266"/>
                  </a:moveTo>
                  <a:lnTo>
                    <a:pt x="520" y="0"/>
                  </a:lnTo>
                </a:path>
              </a:pathLst>
            </a:custGeom>
            <a:ln w="3530">
              <a:solidFill>
                <a:srgbClr val="565659"/>
              </a:solidFill>
            </a:ln>
          </p:spPr>
          <p:txBody>
            <a:bodyPr wrap="square" lIns="0" tIns="0" rIns="0" bIns="0" rtlCol="0"/>
            <a:lstStyle/>
            <a:p/>
          </p:txBody>
        </p:sp>
        <p:sp>
          <p:nvSpPr>
            <p:cNvPr id="1173" name="object 1173" descr=""/>
            <p:cNvSpPr/>
            <p:nvPr/>
          </p:nvSpPr>
          <p:spPr>
            <a:xfrm>
              <a:off x="2095478" y="7068903"/>
              <a:ext cx="635" cy="1270"/>
            </a:xfrm>
            <a:custGeom>
              <a:avLst/>
              <a:gdLst/>
              <a:ahLst/>
              <a:cxnLst/>
              <a:rect l="l" t="t" r="r" b="b"/>
              <a:pathLst>
                <a:path w="635" h="1270">
                  <a:moveTo>
                    <a:pt x="507" y="520"/>
                  </a:moveTo>
                  <a:lnTo>
                    <a:pt x="241" y="253"/>
                  </a:lnTo>
                  <a:lnTo>
                    <a:pt x="0" y="787"/>
                  </a:lnTo>
                  <a:lnTo>
                    <a:pt x="241" y="520"/>
                  </a:lnTo>
                  <a:lnTo>
                    <a:pt x="507" y="520"/>
                  </a:lnTo>
                  <a:lnTo>
                    <a:pt x="507" y="253"/>
                  </a:lnTo>
                  <a:lnTo>
                    <a:pt x="241" y="0"/>
                  </a:lnTo>
                  <a:lnTo>
                    <a:pt x="241" y="253"/>
                  </a:lnTo>
                </a:path>
              </a:pathLst>
            </a:custGeom>
            <a:ln w="3530">
              <a:solidFill>
                <a:srgbClr val="565659"/>
              </a:solidFill>
            </a:ln>
          </p:spPr>
          <p:txBody>
            <a:bodyPr wrap="square" lIns="0" tIns="0" rIns="0" bIns="0" rtlCol="0"/>
            <a:lstStyle/>
            <a:p/>
          </p:txBody>
        </p:sp>
        <p:sp>
          <p:nvSpPr>
            <p:cNvPr id="1174" name="object 1174" descr=""/>
            <p:cNvSpPr/>
            <p:nvPr/>
          </p:nvSpPr>
          <p:spPr>
            <a:xfrm>
              <a:off x="2095726" y="706942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75" name="object 1175" descr=""/>
            <p:cNvSpPr/>
            <p:nvPr/>
          </p:nvSpPr>
          <p:spPr>
            <a:xfrm>
              <a:off x="2095210" y="7069678"/>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1176" name="object 1176" descr=""/>
            <p:cNvSpPr/>
            <p:nvPr/>
          </p:nvSpPr>
          <p:spPr>
            <a:xfrm>
              <a:off x="2077130" y="7067398"/>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77" name="object 1177" descr=""/>
            <p:cNvSpPr/>
            <p:nvPr/>
          </p:nvSpPr>
          <p:spPr>
            <a:xfrm>
              <a:off x="2095986" y="7069418"/>
              <a:ext cx="635" cy="635"/>
            </a:xfrm>
            <a:custGeom>
              <a:avLst/>
              <a:gdLst/>
              <a:ahLst/>
              <a:cxnLst/>
              <a:rect l="l" t="t" r="r" b="b"/>
              <a:pathLst>
                <a:path w="635" h="634">
                  <a:moveTo>
                    <a:pt x="0" y="266"/>
                  </a:moveTo>
                  <a:lnTo>
                    <a:pt x="266" y="533"/>
                  </a:lnTo>
                  <a:lnTo>
                    <a:pt x="266" y="266"/>
                  </a:lnTo>
                  <a:lnTo>
                    <a:pt x="0" y="0"/>
                  </a:lnTo>
                </a:path>
              </a:pathLst>
            </a:custGeom>
            <a:ln w="3530">
              <a:solidFill>
                <a:srgbClr val="565659"/>
              </a:solidFill>
            </a:ln>
          </p:spPr>
          <p:txBody>
            <a:bodyPr wrap="square" lIns="0" tIns="0" rIns="0" bIns="0" rtlCol="0"/>
            <a:lstStyle/>
            <a:p/>
          </p:txBody>
        </p:sp>
        <p:sp>
          <p:nvSpPr>
            <p:cNvPr id="1178" name="object 1178" descr=""/>
            <p:cNvSpPr/>
            <p:nvPr/>
          </p:nvSpPr>
          <p:spPr>
            <a:xfrm>
              <a:off x="2078895" y="7060351"/>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179" name="object 1179" descr=""/>
            <p:cNvSpPr/>
            <p:nvPr/>
          </p:nvSpPr>
          <p:spPr>
            <a:xfrm>
              <a:off x="2096246" y="7060351"/>
              <a:ext cx="0" cy="635"/>
            </a:xfrm>
            <a:custGeom>
              <a:avLst/>
              <a:gdLst/>
              <a:ahLst/>
              <a:cxnLst/>
              <a:rect l="l" t="t" r="r" b="b"/>
              <a:pathLst>
                <a:path w="0" h="634">
                  <a:moveTo>
                    <a:pt x="0" y="266"/>
                  </a:moveTo>
                  <a:lnTo>
                    <a:pt x="0" y="0"/>
                  </a:lnTo>
                </a:path>
              </a:pathLst>
            </a:custGeom>
            <a:ln w="3530">
              <a:solidFill>
                <a:srgbClr val="565659"/>
              </a:solidFill>
            </a:ln>
          </p:spPr>
          <p:txBody>
            <a:bodyPr wrap="square" lIns="0" tIns="0" rIns="0" bIns="0" rtlCol="0"/>
            <a:lstStyle/>
            <a:p/>
          </p:txBody>
        </p:sp>
        <p:sp>
          <p:nvSpPr>
            <p:cNvPr id="1180" name="object 1180" descr=""/>
            <p:cNvSpPr/>
            <p:nvPr/>
          </p:nvSpPr>
          <p:spPr>
            <a:xfrm>
              <a:off x="2096767" y="7060097"/>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81" name="object 1181" descr=""/>
            <p:cNvSpPr/>
            <p:nvPr/>
          </p:nvSpPr>
          <p:spPr>
            <a:xfrm>
              <a:off x="2095726" y="7060091"/>
              <a:ext cx="635" cy="635"/>
            </a:xfrm>
            <a:custGeom>
              <a:avLst/>
              <a:gdLst/>
              <a:ahLst/>
              <a:cxnLst/>
              <a:rect l="l" t="t" r="r" b="b"/>
              <a:pathLst>
                <a:path w="635" h="634">
                  <a:moveTo>
                    <a:pt x="520" y="266"/>
                  </a:moveTo>
                  <a:lnTo>
                    <a:pt x="0" y="0"/>
                  </a:lnTo>
                  <a:lnTo>
                    <a:pt x="253" y="266"/>
                  </a:lnTo>
                  <a:lnTo>
                    <a:pt x="253" y="533"/>
                  </a:lnTo>
                  <a:lnTo>
                    <a:pt x="520" y="266"/>
                  </a:lnTo>
                </a:path>
              </a:pathLst>
            </a:custGeom>
            <a:ln w="3530">
              <a:solidFill>
                <a:srgbClr val="565659"/>
              </a:solidFill>
            </a:ln>
          </p:spPr>
          <p:txBody>
            <a:bodyPr wrap="square" lIns="0" tIns="0" rIns="0" bIns="0" rtlCol="0"/>
            <a:lstStyle/>
            <a:p/>
          </p:txBody>
        </p:sp>
        <p:sp>
          <p:nvSpPr>
            <p:cNvPr id="1182" name="object 1182" descr=""/>
            <p:cNvSpPr/>
            <p:nvPr/>
          </p:nvSpPr>
          <p:spPr>
            <a:xfrm>
              <a:off x="2095719" y="7060358"/>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1183" name="object 1183" descr=""/>
            <p:cNvSpPr/>
            <p:nvPr/>
          </p:nvSpPr>
          <p:spPr>
            <a:xfrm>
              <a:off x="2095477" y="7059830"/>
              <a:ext cx="635" cy="635"/>
            </a:xfrm>
            <a:custGeom>
              <a:avLst/>
              <a:gdLst/>
              <a:ahLst/>
              <a:cxnLst/>
              <a:rect l="l" t="t" r="r" b="b"/>
              <a:pathLst>
                <a:path w="635" h="634">
                  <a:moveTo>
                    <a:pt x="0" y="266"/>
                  </a:moveTo>
                  <a:lnTo>
                    <a:pt x="254" y="0"/>
                  </a:lnTo>
                </a:path>
              </a:pathLst>
            </a:custGeom>
            <a:ln w="3530">
              <a:solidFill>
                <a:srgbClr val="565659"/>
              </a:solidFill>
            </a:ln>
          </p:spPr>
          <p:txBody>
            <a:bodyPr wrap="square" lIns="0" tIns="0" rIns="0" bIns="0" rtlCol="0"/>
            <a:lstStyle/>
            <a:p/>
          </p:txBody>
        </p:sp>
        <p:sp>
          <p:nvSpPr>
            <p:cNvPr id="1184" name="object 1184" descr=""/>
            <p:cNvSpPr/>
            <p:nvPr/>
          </p:nvSpPr>
          <p:spPr>
            <a:xfrm>
              <a:off x="2095478" y="7060097"/>
              <a:ext cx="635" cy="1270"/>
            </a:xfrm>
            <a:custGeom>
              <a:avLst/>
              <a:gdLst/>
              <a:ahLst/>
              <a:cxnLst/>
              <a:rect l="l" t="t" r="r" b="b"/>
              <a:pathLst>
                <a:path w="635" h="1270">
                  <a:moveTo>
                    <a:pt x="507" y="520"/>
                  </a:moveTo>
                  <a:lnTo>
                    <a:pt x="241" y="520"/>
                  </a:lnTo>
                  <a:lnTo>
                    <a:pt x="0" y="787"/>
                  </a:lnTo>
                  <a:lnTo>
                    <a:pt x="241" y="787"/>
                  </a:lnTo>
                  <a:lnTo>
                    <a:pt x="507" y="520"/>
                  </a:lnTo>
                  <a:lnTo>
                    <a:pt x="507" y="254"/>
                  </a:lnTo>
                  <a:lnTo>
                    <a:pt x="241" y="0"/>
                  </a:lnTo>
                  <a:lnTo>
                    <a:pt x="241" y="520"/>
                  </a:lnTo>
                </a:path>
              </a:pathLst>
            </a:custGeom>
            <a:ln w="3530">
              <a:solidFill>
                <a:srgbClr val="565659"/>
              </a:solidFill>
            </a:ln>
          </p:spPr>
          <p:txBody>
            <a:bodyPr wrap="square" lIns="0" tIns="0" rIns="0" bIns="0" rtlCol="0"/>
            <a:lstStyle/>
            <a:p/>
          </p:txBody>
        </p:sp>
        <p:sp>
          <p:nvSpPr>
            <p:cNvPr id="1185" name="object 1185" descr=""/>
            <p:cNvSpPr/>
            <p:nvPr/>
          </p:nvSpPr>
          <p:spPr>
            <a:xfrm>
              <a:off x="2078114" y="7060873"/>
              <a:ext cx="635" cy="635"/>
            </a:xfrm>
            <a:custGeom>
              <a:avLst/>
              <a:gdLst/>
              <a:ahLst/>
              <a:cxnLst/>
              <a:rect l="l" t="t" r="r" b="b"/>
              <a:pathLst>
                <a:path w="635" h="634">
                  <a:moveTo>
                    <a:pt x="0" y="266"/>
                  </a:moveTo>
                  <a:lnTo>
                    <a:pt x="520" y="0"/>
                  </a:lnTo>
                </a:path>
              </a:pathLst>
            </a:custGeom>
            <a:ln w="3530">
              <a:solidFill>
                <a:srgbClr val="565659"/>
              </a:solidFill>
            </a:ln>
          </p:spPr>
          <p:txBody>
            <a:bodyPr wrap="square" lIns="0" tIns="0" rIns="0" bIns="0" rtlCol="0"/>
            <a:lstStyle/>
            <a:p/>
          </p:txBody>
        </p:sp>
        <p:sp>
          <p:nvSpPr>
            <p:cNvPr id="1186" name="object 1186" descr=""/>
            <p:cNvSpPr/>
            <p:nvPr/>
          </p:nvSpPr>
          <p:spPr>
            <a:xfrm>
              <a:off x="2077130" y="705911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187" name="object 1187" descr=""/>
            <p:cNvSpPr/>
            <p:nvPr/>
          </p:nvSpPr>
          <p:spPr>
            <a:xfrm>
              <a:off x="2095477" y="7069418"/>
              <a:ext cx="635" cy="635"/>
            </a:xfrm>
            <a:custGeom>
              <a:avLst/>
              <a:gdLst/>
              <a:ahLst/>
              <a:cxnLst/>
              <a:rect l="l" t="t" r="r" b="b"/>
              <a:pathLst>
                <a:path w="635" h="634">
                  <a:moveTo>
                    <a:pt x="0" y="266"/>
                  </a:moveTo>
                  <a:lnTo>
                    <a:pt x="508" y="266"/>
                  </a:lnTo>
                  <a:lnTo>
                    <a:pt x="508" y="0"/>
                  </a:lnTo>
                  <a:lnTo>
                    <a:pt x="254" y="0"/>
                  </a:lnTo>
                  <a:lnTo>
                    <a:pt x="0" y="266"/>
                  </a:lnTo>
                </a:path>
              </a:pathLst>
            </a:custGeom>
            <a:ln w="3530">
              <a:solidFill>
                <a:srgbClr val="565659"/>
              </a:solidFill>
            </a:ln>
          </p:spPr>
          <p:txBody>
            <a:bodyPr wrap="square" lIns="0" tIns="0" rIns="0" bIns="0" rtlCol="0"/>
            <a:lstStyle/>
            <a:p/>
          </p:txBody>
        </p:sp>
        <p:sp>
          <p:nvSpPr>
            <p:cNvPr id="1188" name="object 1188" descr=""/>
            <p:cNvSpPr/>
            <p:nvPr/>
          </p:nvSpPr>
          <p:spPr>
            <a:xfrm>
              <a:off x="2078889" y="7060352"/>
              <a:ext cx="635" cy="1270"/>
            </a:xfrm>
            <a:custGeom>
              <a:avLst/>
              <a:gdLst/>
              <a:ahLst/>
              <a:cxnLst/>
              <a:rect l="l" t="t" r="r" b="b"/>
              <a:pathLst>
                <a:path w="635" h="1270">
                  <a:moveTo>
                    <a:pt x="254" y="787"/>
                  </a:moveTo>
                  <a:lnTo>
                    <a:pt x="0" y="520"/>
                  </a:lnTo>
                  <a:lnTo>
                    <a:pt x="0" y="266"/>
                  </a:lnTo>
                  <a:lnTo>
                    <a:pt x="520" y="0"/>
                  </a:lnTo>
                </a:path>
              </a:pathLst>
            </a:custGeom>
            <a:ln w="3530">
              <a:solidFill>
                <a:srgbClr val="565659"/>
              </a:solidFill>
            </a:ln>
          </p:spPr>
          <p:txBody>
            <a:bodyPr wrap="square" lIns="0" tIns="0" rIns="0" bIns="0" rtlCol="0"/>
            <a:lstStyle/>
            <a:p/>
          </p:txBody>
        </p:sp>
        <p:sp>
          <p:nvSpPr>
            <p:cNvPr id="1189" name="object 1189" descr=""/>
            <p:cNvSpPr/>
            <p:nvPr/>
          </p:nvSpPr>
          <p:spPr>
            <a:xfrm>
              <a:off x="2078895" y="7060618"/>
              <a:ext cx="635" cy="635"/>
            </a:xfrm>
            <a:custGeom>
              <a:avLst/>
              <a:gdLst/>
              <a:ahLst/>
              <a:cxnLst/>
              <a:rect l="l" t="t" r="r" b="b"/>
              <a:pathLst>
                <a:path w="635" h="634">
                  <a:moveTo>
                    <a:pt x="0" y="0"/>
                  </a:moveTo>
                  <a:lnTo>
                    <a:pt x="0" y="0"/>
                  </a:lnTo>
                  <a:lnTo>
                    <a:pt x="254" y="266"/>
                  </a:lnTo>
                </a:path>
              </a:pathLst>
            </a:custGeom>
            <a:ln w="3530">
              <a:solidFill>
                <a:srgbClr val="565659"/>
              </a:solidFill>
            </a:ln>
          </p:spPr>
          <p:txBody>
            <a:bodyPr wrap="square" lIns="0" tIns="0" rIns="0" bIns="0" rtlCol="0"/>
            <a:lstStyle/>
            <a:p/>
          </p:txBody>
        </p:sp>
        <p:sp>
          <p:nvSpPr>
            <p:cNvPr id="1190" name="object 1190" descr=""/>
            <p:cNvSpPr/>
            <p:nvPr/>
          </p:nvSpPr>
          <p:spPr>
            <a:xfrm>
              <a:off x="2078629" y="7069424"/>
              <a:ext cx="635" cy="635"/>
            </a:xfrm>
            <a:custGeom>
              <a:avLst/>
              <a:gdLst/>
              <a:ahLst/>
              <a:cxnLst/>
              <a:rect l="l" t="t" r="r" b="b"/>
              <a:pathLst>
                <a:path w="635" h="634">
                  <a:moveTo>
                    <a:pt x="266" y="520"/>
                  </a:moveTo>
                  <a:lnTo>
                    <a:pt x="266" y="254"/>
                  </a:lnTo>
                  <a:lnTo>
                    <a:pt x="0" y="0"/>
                  </a:lnTo>
                  <a:lnTo>
                    <a:pt x="0" y="254"/>
                  </a:lnTo>
                </a:path>
              </a:pathLst>
            </a:custGeom>
            <a:ln w="3530">
              <a:solidFill>
                <a:srgbClr val="565659"/>
              </a:solidFill>
            </a:ln>
          </p:spPr>
          <p:txBody>
            <a:bodyPr wrap="square" lIns="0" tIns="0" rIns="0" bIns="0" rtlCol="0"/>
            <a:lstStyle/>
            <a:p/>
          </p:txBody>
        </p:sp>
        <p:sp>
          <p:nvSpPr>
            <p:cNvPr id="1191" name="object 1191" descr=""/>
            <p:cNvSpPr/>
            <p:nvPr/>
          </p:nvSpPr>
          <p:spPr>
            <a:xfrm>
              <a:off x="2096246" y="7069424"/>
              <a:ext cx="635" cy="635"/>
            </a:xfrm>
            <a:custGeom>
              <a:avLst/>
              <a:gdLst/>
              <a:ahLst/>
              <a:cxnLst/>
              <a:rect l="l" t="t" r="r" b="b"/>
              <a:pathLst>
                <a:path w="635" h="634">
                  <a:moveTo>
                    <a:pt x="0" y="0"/>
                  </a:moveTo>
                  <a:lnTo>
                    <a:pt x="266" y="520"/>
                  </a:lnTo>
                  <a:lnTo>
                    <a:pt x="266" y="0"/>
                  </a:lnTo>
                </a:path>
              </a:pathLst>
            </a:custGeom>
            <a:ln w="3530">
              <a:solidFill>
                <a:srgbClr val="565659"/>
              </a:solidFill>
            </a:ln>
          </p:spPr>
          <p:txBody>
            <a:bodyPr wrap="square" lIns="0" tIns="0" rIns="0" bIns="0" rtlCol="0"/>
            <a:lstStyle/>
            <a:p/>
          </p:txBody>
        </p:sp>
        <p:sp>
          <p:nvSpPr>
            <p:cNvPr id="1192" name="object 1192" descr=""/>
            <p:cNvSpPr/>
            <p:nvPr/>
          </p:nvSpPr>
          <p:spPr>
            <a:xfrm>
              <a:off x="2078375" y="7060097"/>
              <a:ext cx="635" cy="635"/>
            </a:xfrm>
            <a:custGeom>
              <a:avLst/>
              <a:gdLst/>
              <a:ahLst/>
              <a:cxnLst/>
              <a:rect l="l" t="t" r="r" b="b"/>
              <a:pathLst>
                <a:path w="635" h="634">
                  <a:moveTo>
                    <a:pt x="0" y="0"/>
                  </a:moveTo>
                  <a:lnTo>
                    <a:pt x="266" y="266"/>
                  </a:lnTo>
                  <a:lnTo>
                    <a:pt x="266" y="520"/>
                  </a:lnTo>
                  <a:lnTo>
                    <a:pt x="520" y="266"/>
                  </a:lnTo>
                </a:path>
              </a:pathLst>
            </a:custGeom>
            <a:ln w="3530">
              <a:solidFill>
                <a:srgbClr val="565659"/>
              </a:solidFill>
            </a:ln>
          </p:spPr>
          <p:txBody>
            <a:bodyPr wrap="square" lIns="0" tIns="0" rIns="0" bIns="0" rtlCol="0"/>
            <a:lstStyle/>
            <a:p/>
          </p:txBody>
        </p:sp>
        <p:sp>
          <p:nvSpPr>
            <p:cNvPr id="1193" name="object 1193" descr=""/>
            <p:cNvSpPr/>
            <p:nvPr/>
          </p:nvSpPr>
          <p:spPr>
            <a:xfrm>
              <a:off x="2076602" y="7066889"/>
              <a:ext cx="4445" cy="5080"/>
            </a:xfrm>
            <a:custGeom>
              <a:avLst/>
              <a:gdLst/>
              <a:ahLst/>
              <a:cxnLst/>
              <a:rect l="l" t="t" r="r" b="b"/>
              <a:pathLst>
                <a:path w="4444" h="5079">
                  <a:moveTo>
                    <a:pt x="4305" y="3060"/>
                  </a:moveTo>
                  <a:lnTo>
                    <a:pt x="3784" y="1816"/>
                  </a:lnTo>
                  <a:lnTo>
                    <a:pt x="3492" y="1701"/>
                  </a:lnTo>
                  <a:lnTo>
                    <a:pt x="3009" y="508"/>
                  </a:lnTo>
                  <a:lnTo>
                    <a:pt x="1765" y="0"/>
                  </a:lnTo>
                  <a:lnTo>
                    <a:pt x="520" y="508"/>
                  </a:lnTo>
                  <a:lnTo>
                    <a:pt x="0" y="1765"/>
                  </a:lnTo>
                  <a:lnTo>
                    <a:pt x="520" y="3009"/>
                  </a:lnTo>
                  <a:lnTo>
                    <a:pt x="800" y="3136"/>
                  </a:lnTo>
                  <a:lnTo>
                    <a:pt x="1282" y="4305"/>
                  </a:lnTo>
                  <a:lnTo>
                    <a:pt x="2540" y="4826"/>
                  </a:lnTo>
                  <a:lnTo>
                    <a:pt x="3784" y="4305"/>
                  </a:lnTo>
                  <a:lnTo>
                    <a:pt x="4305" y="3060"/>
                  </a:lnTo>
                  <a:close/>
                </a:path>
              </a:pathLst>
            </a:custGeom>
            <a:solidFill>
              <a:srgbClr val="565659"/>
            </a:solidFill>
          </p:spPr>
          <p:txBody>
            <a:bodyPr wrap="square" lIns="0" tIns="0" rIns="0" bIns="0" rtlCol="0"/>
            <a:lstStyle/>
            <a:p/>
          </p:txBody>
        </p:sp>
        <p:sp>
          <p:nvSpPr>
            <p:cNvPr id="1194" name="object 1194" descr=""/>
            <p:cNvSpPr/>
            <p:nvPr/>
          </p:nvSpPr>
          <p:spPr>
            <a:xfrm>
              <a:off x="2079403" y="7068903"/>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195" name="object 1195" descr=""/>
            <p:cNvSpPr/>
            <p:nvPr/>
          </p:nvSpPr>
          <p:spPr>
            <a:xfrm>
              <a:off x="2078889" y="7069938"/>
              <a:ext cx="635" cy="635"/>
            </a:xfrm>
            <a:custGeom>
              <a:avLst/>
              <a:gdLst/>
              <a:ahLst/>
              <a:cxnLst/>
              <a:rect l="l" t="t" r="r" b="b"/>
              <a:pathLst>
                <a:path w="635" h="634">
                  <a:moveTo>
                    <a:pt x="254" y="266"/>
                  </a:moveTo>
                  <a:lnTo>
                    <a:pt x="0" y="0"/>
                  </a:lnTo>
                </a:path>
              </a:pathLst>
            </a:custGeom>
            <a:ln w="3530">
              <a:solidFill>
                <a:srgbClr val="565659"/>
              </a:solidFill>
            </a:ln>
          </p:spPr>
          <p:txBody>
            <a:bodyPr wrap="square" lIns="0" tIns="0" rIns="0" bIns="0" rtlCol="0"/>
            <a:lstStyle/>
            <a:p/>
          </p:txBody>
        </p:sp>
        <p:sp>
          <p:nvSpPr>
            <p:cNvPr id="1196" name="object 1196" descr=""/>
            <p:cNvSpPr/>
            <p:nvPr/>
          </p:nvSpPr>
          <p:spPr>
            <a:xfrm>
              <a:off x="2077853" y="7069684"/>
              <a:ext cx="635" cy="635"/>
            </a:xfrm>
            <a:custGeom>
              <a:avLst/>
              <a:gdLst/>
              <a:ahLst/>
              <a:cxnLst/>
              <a:rect l="l" t="t" r="r" b="b"/>
              <a:pathLst>
                <a:path w="635" h="634">
                  <a:moveTo>
                    <a:pt x="0" y="0"/>
                  </a:moveTo>
                  <a:lnTo>
                    <a:pt x="266" y="0"/>
                  </a:lnTo>
                  <a:lnTo>
                    <a:pt x="266" y="266"/>
                  </a:lnTo>
                </a:path>
              </a:pathLst>
            </a:custGeom>
            <a:ln w="3530">
              <a:solidFill>
                <a:srgbClr val="565659"/>
              </a:solidFill>
            </a:ln>
          </p:spPr>
          <p:txBody>
            <a:bodyPr wrap="square" lIns="0" tIns="0" rIns="0" bIns="0" rtlCol="0"/>
            <a:lstStyle/>
            <a:p/>
          </p:txBody>
        </p:sp>
        <p:sp>
          <p:nvSpPr>
            <p:cNvPr id="1197" name="object 1197" descr=""/>
            <p:cNvSpPr/>
            <p:nvPr/>
          </p:nvSpPr>
          <p:spPr>
            <a:xfrm>
              <a:off x="2078108" y="7068637"/>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1198" name="object 1198" descr=""/>
            <p:cNvSpPr/>
            <p:nvPr/>
          </p:nvSpPr>
          <p:spPr>
            <a:xfrm>
              <a:off x="2078375" y="7068643"/>
              <a:ext cx="1270" cy="635"/>
            </a:xfrm>
            <a:custGeom>
              <a:avLst/>
              <a:gdLst/>
              <a:ahLst/>
              <a:cxnLst/>
              <a:rect l="l" t="t" r="r" b="b"/>
              <a:pathLst>
                <a:path w="1269" h="634">
                  <a:moveTo>
                    <a:pt x="0" y="0"/>
                  </a:moveTo>
                  <a:lnTo>
                    <a:pt x="520" y="266"/>
                  </a:lnTo>
                  <a:lnTo>
                    <a:pt x="774" y="266"/>
                  </a:lnTo>
                  <a:lnTo>
                    <a:pt x="1028" y="266"/>
                  </a:lnTo>
                </a:path>
              </a:pathLst>
            </a:custGeom>
            <a:ln w="3530">
              <a:solidFill>
                <a:srgbClr val="565659"/>
              </a:solidFill>
            </a:ln>
          </p:spPr>
          <p:txBody>
            <a:bodyPr wrap="square" lIns="0" tIns="0" rIns="0" bIns="0" rtlCol="0"/>
            <a:lstStyle/>
            <a:p/>
          </p:txBody>
        </p:sp>
        <p:sp>
          <p:nvSpPr>
            <p:cNvPr id="1199" name="object 1199" descr=""/>
            <p:cNvSpPr/>
            <p:nvPr/>
          </p:nvSpPr>
          <p:spPr>
            <a:xfrm>
              <a:off x="2078108" y="7069678"/>
              <a:ext cx="1270" cy="635"/>
            </a:xfrm>
            <a:custGeom>
              <a:avLst/>
              <a:gdLst/>
              <a:ahLst/>
              <a:cxnLst/>
              <a:rect l="l" t="t" r="r" b="b"/>
              <a:pathLst>
                <a:path w="1269" h="634">
                  <a:moveTo>
                    <a:pt x="787" y="266"/>
                  </a:moveTo>
                  <a:lnTo>
                    <a:pt x="520" y="0"/>
                  </a:lnTo>
                  <a:lnTo>
                    <a:pt x="0" y="0"/>
                  </a:lnTo>
                </a:path>
              </a:pathLst>
            </a:custGeom>
            <a:ln w="3530">
              <a:solidFill>
                <a:srgbClr val="565659"/>
              </a:solidFill>
            </a:ln>
          </p:spPr>
          <p:txBody>
            <a:bodyPr wrap="square" lIns="0" tIns="0" rIns="0" bIns="0" rtlCol="0"/>
            <a:lstStyle/>
            <a:p/>
          </p:txBody>
        </p:sp>
        <p:sp>
          <p:nvSpPr>
            <p:cNvPr id="1200" name="object 1200" descr=""/>
            <p:cNvSpPr/>
            <p:nvPr/>
          </p:nvSpPr>
          <p:spPr>
            <a:xfrm>
              <a:off x="2078114" y="7060613"/>
              <a:ext cx="635" cy="635"/>
            </a:xfrm>
            <a:custGeom>
              <a:avLst/>
              <a:gdLst/>
              <a:ahLst/>
              <a:cxnLst/>
              <a:rect l="l" t="t" r="r" b="b"/>
              <a:pathLst>
                <a:path w="635" h="634">
                  <a:moveTo>
                    <a:pt x="0" y="266"/>
                  </a:moveTo>
                  <a:lnTo>
                    <a:pt x="266" y="266"/>
                  </a:lnTo>
                  <a:lnTo>
                    <a:pt x="520" y="0"/>
                  </a:lnTo>
                  <a:lnTo>
                    <a:pt x="266" y="0"/>
                  </a:lnTo>
                </a:path>
              </a:pathLst>
            </a:custGeom>
            <a:ln w="3530">
              <a:solidFill>
                <a:srgbClr val="565659"/>
              </a:solidFill>
            </a:ln>
          </p:spPr>
          <p:txBody>
            <a:bodyPr wrap="square" lIns="0" tIns="0" rIns="0" bIns="0" rtlCol="0"/>
            <a:lstStyle/>
            <a:p/>
          </p:txBody>
        </p:sp>
        <p:sp>
          <p:nvSpPr>
            <p:cNvPr id="1201" name="object 1201" descr=""/>
            <p:cNvSpPr/>
            <p:nvPr/>
          </p:nvSpPr>
          <p:spPr>
            <a:xfrm>
              <a:off x="2078375" y="7060097"/>
              <a:ext cx="635" cy="635"/>
            </a:xfrm>
            <a:custGeom>
              <a:avLst/>
              <a:gdLst/>
              <a:ahLst/>
              <a:cxnLst/>
              <a:rect l="l" t="t" r="r" b="b"/>
              <a:pathLst>
                <a:path w="635" h="634">
                  <a:moveTo>
                    <a:pt x="0" y="0"/>
                  </a:moveTo>
                  <a:lnTo>
                    <a:pt x="266" y="266"/>
                  </a:lnTo>
                  <a:lnTo>
                    <a:pt x="266" y="520"/>
                  </a:lnTo>
                </a:path>
              </a:pathLst>
            </a:custGeom>
            <a:ln w="3530">
              <a:solidFill>
                <a:srgbClr val="565659"/>
              </a:solidFill>
            </a:ln>
          </p:spPr>
          <p:txBody>
            <a:bodyPr wrap="square" lIns="0" tIns="0" rIns="0" bIns="0" rtlCol="0"/>
            <a:lstStyle/>
            <a:p/>
          </p:txBody>
        </p:sp>
        <p:sp>
          <p:nvSpPr>
            <p:cNvPr id="1202" name="object 1202" descr=""/>
            <p:cNvSpPr/>
            <p:nvPr/>
          </p:nvSpPr>
          <p:spPr>
            <a:xfrm>
              <a:off x="2076602" y="7059117"/>
              <a:ext cx="20955" cy="3810"/>
            </a:xfrm>
            <a:custGeom>
              <a:avLst/>
              <a:gdLst/>
              <a:ahLst/>
              <a:cxnLst/>
              <a:rect l="l" t="t" r="r" b="b"/>
              <a:pathLst>
                <a:path w="20955" h="3809">
                  <a:moveTo>
                    <a:pt x="3530" y="1765"/>
                  </a:moveTo>
                  <a:lnTo>
                    <a:pt x="3009" y="520"/>
                  </a:lnTo>
                  <a:lnTo>
                    <a:pt x="1765" y="0"/>
                  </a:lnTo>
                  <a:lnTo>
                    <a:pt x="520" y="520"/>
                  </a:lnTo>
                  <a:lnTo>
                    <a:pt x="0" y="1765"/>
                  </a:lnTo>
                  <a:lnTo>
                    <a:pt x="520" y="3022"/>
                  </a:lnTo>
                  <a:lnTo>
                    <a:pt x="1765" y="3530"/>
                  </a:lnTo>
                  <a:lnTo>
                    <a:pt x="3009" y="3022"/>
                  </a:lnTo>
                  <a:lnTo>
                    <a:pt x="3530" y="1765"/>
                  </a:lnTo>
                  <a:close/>
                </a:path>
                <a:path w="20955" h="3809">
                  <a:moveTo>
                    <a:pt x="20878" y="1765"/>
                  </a:moveTo>
                  <a:lnTo>
                    <a:pt x="20370" y="520"/>
                  </a:lnTo>
                  <a:lnTo>
                    <a:pt x="19113" y="0"/>
                  </a:lnTo>
                  <a:lnTo>
                    <a:pt x="17868" y="520"/>
                  </a:lnTo>
                  <a:lnTo>
                    <a:pt x="17348" y="1765"/>
                  </a:lnTo>
                  <a:lnTo>
                    <a:pt x="17868" y="3022"/>
                  </a:lnTo>
                  <a:lnTo>
                    <a:pt x="19113" y="3530"/>
                  </a:lnTo>
                  <a:lnTo>
                    <a:pt x="20370" y="3022"/>
                  </a:lnTo>
                  <a:lnTo>
                    <a:pt x="20878" y="1765"/>
                  </a:lnTo>
                  <a:close/>
                </a:path>
              </a:pathLst>
            </a:custGeom>
            <a:solidFill>
              <a:srgbClr val="565659"/>
            </a:solidFill>
          </p:spPr>
          <p:txBody>
            <a:bodyPr wrap="square" lIns="0" tIns="0" rIns="0" bIns="0" rtlCol="0"/>
            <a:lstStyle/>
            <a:p/>
          </p:txBody>
        </p:sp>
        <p:sp>
          <p:nvSpPr>
            <p:cNvPr id="1203" name="object 1203" descr=""/>
            <p:cNvSpPr/>
            <p:nvPr/>
          </p:nvSpPr>
          <p:spPr>
            <a:xfrm>
              <a:off x="2095210" y="7061140"/>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1204" name="object 1204" descr=""/>
            <p:cNvSpPr/>
            <p:nvPr/>
          </p:nvSpPr>
          <p:spPr>
            <a:xfrm>
              <a:off x="2095478" y="7060873"/>
              <a:ext cx="1270" cy="635"/>
            </a:xfrm>
            <a:custGeom>
              <a:avLst/>
              <a:gdLst/>
              <a:ahLst/>
              <a:cxnLst/>
              <a:rect l="l" t="t" r="r" b="b"/>
              <a:pathLst>
                <a:path w="1269" h="634">
                  <a:moveTo>
                    <a:pt x="507" y="266"/>
                  </a:moveTo>
                  <a:lnTo>
                    <a:pt x="0" y="266"/>
                  </a:lnTo>
                  <a:lnTo>
                    <a:pt x="241" y="0"/>
                  </a:lnTo>
                  <a:lnTo>
                    <a:pt x="507" y="0"/>
                  </a:lnTo>
                </a:path>
                <a:path w="1269" h="634">
                  <a:moveTo>
                    <a:pt x="507" y="266"/>
                  </a:moveTo>
                  <a:lnTo>
                    <a:pt x="774" y="520"/>
                  </a:lnTo>
                  <a:lnTo>
                    <a:pt x="774" y="0"/>
                  </a:lnTo>
                  <a:lnTo>
                    <a:pt x="507" y="0"/>
                  </a:lnTo>
                  <a:lnTo>
                    <a:pt x="507" y="266"/>
                  </a:lnTo>
                </a:path>
              </a:pathLst>
            </a:custGeom>
            <a:ln w="3530">
              <a:solidFill>
                <a:srgbClr val="565659"/>
              </a:solidFill>
            </a:ln>
          </p:spPr>
          <p:txBody>
            <a:bodyPr wrap="square" lIns="0" tIns="0" rIns="0" bIns="0" rtlCol="0"/>
            <a:lstStyle/>
            <a:p/>
          </p:txBody>
        </p:sp>
        <p:sp>
          <p:nvSpPr>
            <p:cNvPr id="1205" name="object 1205" descr=""/>
            <p:cNvSpPr/>
            <p:nvPr/>
          </p:nvSpPr>
          <p:spPr>
            <a:xfrm>
              <a:off x="2076349" y="705937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206" name="object 1206" descr=""/>
            <p:cNvSpPr/>
            <p:nvPr/>
          </p:nvSpPr>
          <p:spPr>
            <a:xfrm>
              <a:off x="2078889" y="7061387"/>
              <a:ext cx="635" cy="0"/>
            </a:xfrm>
            <a:custGeom>
              <a:avLst/>
              <a:gdLst/>
              <a:ahLst/>
              <a:cxnLst/>
              <a:rect l="l" t="t" r="r" b="b"/>
              <a:pathLst>
                <a:path w="635" h="0">
                  <a:moveTo>
                    <a:pt x="254" y="0"/>
                  </a:moveTo>
                  <a:lnTo>
                    <a:pt x="0" y="0"/>
                  </a:lnTo>
                </a:path>
              </a:pathLst>
            </a:custGeom>
            <a:ln w="3530">
              <a:solidFill>
                <a:srgbClr val="565659"/>
              </a:solidFill>
            </a:ln>
          </p:spPr>
          <p:txBody>
            <a:bodyPr wrap="square" lIns="0" tIns="0" rIns="0" bIns="0" rtlCol="0"/>
            <a:lstStyle/>
            <a:p/>
          </p:txBody>
        </p:sp>
        <p:sp>
          <p:nvSpPr>
            <p:cNvPr id="1207" name="object 1207" descr=""/>
            <p:cNvSpPr/>
            <p:nvPr/>
          </p:nvSpPr>
          <p:spPr>
            <a:xfrm>
              <a:off x="2077853" y="7059832"/>
              <a:ext cx="1905" cy="1905"/>
            </a:xfrm>
            <a:custGeom>
              <a:avLst/>
              <a:gdLst/>
              <a:ahLst/>
              <a:cxnLst/>
              <a:rect l="l" t="t" r="r" b="b"/>
              <a:pathLst>
                <a:path w="1905" h="1904">
                  <a:moveTo>
                    <a:pt x="0" y="1308"/>
                  </a:moveTo>
                  <a:lnTo>
                    <a:pt x="266" y="1041"/>
                  </a:lnTo>
                  <a:lnTo>
                    <a:pt x="520" y="787"/>
                  </a:lnTo>
                  <a:lnTo>
                    <a:pt x="520" y="266"/>
                  </a:lnTo>
                  <a:lnTo>
                    <a:pt x="266" y="266"/>
                  </a:lnTo>
                  <a:lnTo>
                    <a:pt x="520" y="0"/>
                  </a:lnTo>
                  <a:lnTo>
                    <a:pt x="520" y="266"/>
                  </a:lnTo>
                  <a:lnTo>
                    <a:pt x="1041" y="520"/>
                  </a:lnTo>
                  <a:lnTo>
                    <a:pt x="1295" y="520"/>
                  </a:lnTo>
                  <a:lnTo>
                    <a:pt x="1549" y="266"/>
                  </a:lnTo>
                  <a:lnTo>
                    <a:pt x="1549" y="520"/>
                  </a:lnTo>
                  <a:lnTo>
                    <a:pt x="1295" y="1041"/>
                  </a:lnTo>
                  <a:lnTo>
                    <a:pt x="1295" y="1308"/>
                  </a:lnTo>
                  <a:lnTo>
                    <a:pt x="1295" y="1562"/>
                  </a:lnTo>
                </a:path>
              </a:pathLst>
            </a:custGeom>
            <a:ln w="3530">
              <a:solidFill>
                <a:srgbClr val="565659"/>
              </a:solidFill>
            </a:ln>
          </p:spPr>
          <p:txBody>
            <a:bodyPr wrap="square" lIns="0" tIns="0" rIns="0" bIns="0" rtlCol="0"/>
            <a:lstStyle/>
            <a:p/>
          </p:txBody>
        </p:sp>
        <p:sp>
          <p:nvSpPr>
            <p:cNvPr id="1208" name="object 1208" descr=""/>
            <p:cNvSpPr/>
            <p:nvPr/>
          </p:nvSpPr>
          <p:spPr>
            <a:xfrm>
              <a:off x="2077848" y="7061140"/>
              <a:ext cx="1270" cy="0"/>
            </a:xfrm>
            <a:custGeom>
              <a:avLst/>
              <a:gdLst/>
              <a:ahLst/>
              <a:cxnLst/>
              <a:rect l="l" t="t" r="r" b="b"/>
              <a:pathLst>
                <a:path w="1269" h="0">
                  <a:moveTo>
                    <a:pt x="787" y="0"/>
                  </a:moveTo>
                  <a:lnTo>
                    <a:pt x="266" y="0"/>
                  </a:lnTo>
                  <a:lnTo>
                    <a:pt x="0" y="0"/>
                  </a:lnTo>
                </a:path>
              </a:pathLst>
            </a:custGeom>
            <a:ln w="3530">
              <a:solidFill>
                <a:srgbClr val="565659"/>
              </a:solidFill>
            </a:ln>
          </p:spPr>
          <p:txBody>
            <a:bodyPr wrap="square" lIns="0" tIns="0" rIns="0" bIns="0" rtlCol="0"/>
            <a:lstStyle/>
            <a:p/>
          </p:txBody>
        </p:sp>
        <p:sp>
          <p:nvSpPr>
            <p:cNvPr id="1209" name="object 1209" descr=""/>
            <p:cNvSpPr/>
            <p:nvPr/>
          </p:nvSpPr>
          <p:spPr>
            <a:xfrm>
              <a:off x="2078114" y="7069164"/>
              <a:ext cx="635" cy="635"/>
            </a:xfrm>
            <a:custGeom>
              <a:avLst/>
              <a:gdLst/>
              <a:ahLst/>
              <a:cxnLst/>
              <a:rect l="l" t="t" r="r" b="b"/>
              <a:pathLst>
                <a:path w="635" h="634">
                  <a:moveTo>
                    <a:pt x="520" y="0"/>
                  </a:moveTo>
                  <a:lnTo>
                    <a:pt x="253" y="0"/>
                  </a:lnTo>
                  <a:lnTo>
                    <a:pt x="0" y="520"/>
                  </a:lnTo>
                  <a:lnTo>
                    <a:pt x="253" y="266"/>
                  </a:lnTo>
                  <a:lnTo>
                    <a:pt x="520" y="266"/>
                  </a:lnTo>
                </a:path>
              </a:pathLst>
            </a:custGeom>
            <a:ln w="3530">
              <a:solidFill>
                <a:srgbClr val="565659"/>
              </a:solidFill>
            </a:ln>
          </p:spPr>
          <p:txBody>
            <a:bodyPr wrap="square" lIns="0" tIns="0" rIns="0" bIns="0" rtlCol="0"/>
            <a:lstStyle/>
            <a:p/>
          </p:txBody>
        </p:sp>
        <p:sp>
          <p:nvSpPr>
            <p:cNvPr id="1210" name="object 1210" descr=""/>
            <p:cNvSpPr/>
            <p:nvPr/>
          </p:nvSpPr>
          <p:spPr>
            <a:xfrm>
              <a:off x="2078114" y="7068643"/>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211" name="object 1211" descr=""/>
            <p:cNvSpPr/>
            <p:nvPr/>
          </p:nvSpPr>
          <p:spPr>
            <a:xfrm>
              <a:off x="2078895" y="7069424"/>
              <a:ext cx="635" cy="635"/>
            </a:xfrm>
            <a:custGeom>
              <a:avLst/>
              <a:gdLst/>
              <a:ahLst/>
              <a:cxnLst/>
              <a:rect l="l" t="t" r="r" b="b"/>
              <a:pathLst>
                <a:path w="635" h="634">
                  <a:moveTo>
                    <a:pt x="0" y="0"/>
                  </a:moveTo>
                  <a:lnTo>
                    <a:pt x="254" y="520"/>
                  </a:lnTo>
                  <a:lnTo>
                    <a:pt x="254" y="0"/>
                  </a:lnTo>
                </a:path>
              </a:pathLst>
            </a:custGeom>
            <a:ln w="3530">
              <a:solidFill>
                <a:srgbClr val="565659"/>
              </a:solidFill>
            </a:ln>
          </p:spPr>
          <p:txBody>
            <a:bodyPr wrap="square" lIns="0" tIns="0" rIns="0" bIns="0" rtlCol="0"/>
            <a:lstStyle/>
            <a:p/>
          </p:txBody>
        </p:sp>
        <p:sp>
          <p:nvSpPr>
            <p:cNvPr id="1212" name="object 1212" descr=""/>
            <p:cNvSpPr/>
            <p:nvPr/>
          </p:nvSpPr>
          <p:spPr>
            <a:xfrm>
              <a:off x="2078375" y="7068903"/>
              <a:ext cx="635" cy="635"/>
            </a:xfrm>
            <a:custGeom>
              <a:avLst/>
              <a:gdLst/>
              <a:ahLst/>
              <a:cxnLst/>
              <a:rect l="l" t="t" r="r" b="b"/>
              <a:pathLst>
                <a:path w="635" h="634">
                  <a:moveTo>
                    <a:pt x="0" y="0"/>
                  </a:moveTo>
                  <a:lnTo>
                    <a:pt x="0" y="266"/>
                  </a:lnTo>
                  <a:lnTo>
                    <a:pt x="266" y="520"/>
                  </a:lnTo>
                  <a:lnTo>
                    <a:pt x="266" y="266"/>
                  </a:lnTo>
                  <a:lnTo>
                    <a:pt x="0" y="0"/>
                  </a:lnTo>
                </a:path>
              </a:pathLst>
            </a:custGeom>
            <a:ln w="3530">
              <a:solidFill>
                <a:srgbClr val="565659"/>
              </a:solidFill>
            </a:ln>
          </p:spPr>
          <p:txBody>
            <a:bodyPr wrap="square" lIns="0" tIns="0" rIns="0" bIns="0" rtlCol="0"/>
            <a:lstStyle/>
            <a:p/>
          </p:txBody>
        </p:sp>
        <p:sp>
          <p:nvSpPr>
            <p:cNvPr id="1213" name="object 1213" descr=""/>
            <p:cNvSpPr/>
            <p:nvPr/>
          </p:nvSpPr>
          <p:spPr>
            <a:xfrm>
              <a:off x="2078375" y="706942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214" name="object 1214" descr=""/>
            <p:cNvSpPr/>
            <p:nvPr/>
          </p:nvSpPr>
          <p:spPr>
            <a:xfrm>
              <a:off x="2077848" y="7069678"/>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1215" name="object 1215" descr=""/>
            <p:cNvSpPr/>
            <p:nvPr/>
          </p:nvSpPr>
          <p:spPr>
            <a:xfrm>
              <a:off x="2078635" y="7060873"/>
              <a:ext cx="635" cy="635"/>
            </a:xfrm>
            <a:custGeom>
              <a:avLst/>
              <a:gdLst/>
              <a:ahLst/>
              <a:cxnLst/>
              <a:rect l="l" t="t" r="r" b="b"/>
              <a:pathLst>
                <a:path w="635" h="634">
                  <a:moveTo>
                    <a:pt x="0" y="266"/>
                  </a:moveTo>
                  <a:lnTo>
                    <a:pt x="266" y="520"/>
                  </a:lnTo>
                  <a:lnTo>
                    <a:pt x="266" y="0"/>
                  </a:lnTo>
                  <a:lnTo>
                    <a:pt x="0" y="0"/>
                  </a:lnTo>
                  <a:lnTo>
                    <a:pt x="0" y="266"/>
                  </a:lnTo>
                </a:path>
              </a:pathLst>
            </a:custGeom>
            <a:ln w="3530">
              <a:solidFill>
                <a:srgbClr val="565659"/>
              </a:solidFill>
            </a:ln>
          </p:spPr>
          <p:txBody>
            <a:bodyPr wrap="square" lIns="0" tIns="0" rIns="0" bIns="0" rtlCol="0"/>
            <a:lstStyle/>
            <a:p/>
          </p:txBody>
        </p:sp>
        <p:sp>
          <p:nvSpPr>
            <p:cNvPr id="1216" name="object 1216" descr=""/>
            <p:cNvSpPr/>
            <p:nvPr/>
          </p:nvSpPr>
          <p:spPr>
            <a:xfrm>
              <a:off x="2078889" y="7069157"/>
              <a:ext cx="635" cy="635"/>
            </a:xfrm>
            <a:custGeom>
              <a:avLst/>
              <a:gdLst/>
              <a:ahLst/>
              <a:cxnLst/>
              <a:rect l="l" t="t" r="r" b="b"/>
              <a:pathLst>
                <a:path w="635" h="634">
                  <a:moveTo>
                    <a:pt x="254" y="266"/>
                  </a:moveTo>
                  <a:lnTo>
                    <a:pt x="520" y="0"/>
                  </a:lnTo>
                  <a:lnTo>
                    <a:pt x="0" y="0"/>
                  </a:lnTo>
                  <a:lnTo>
                    <a:pt x="0" y="266"/>
                  </a:lnTo>
                  <a:lnTo>
                    <a:pt x="254" y="266"/>
                  </a:lnTo>
                </a:path>
              </a:pathLst>
            </a:custGeom>
            <a:ln w="3530">
              <a:solidFill>
                <a:srgbClr val="565659"/>
              </a:solidFill>
            </a:ln>
          </p:spPr>
          <p:txBody>
            <a:bodyPr wrap="square" lIns="0" tIns="0" rIns="0" bIns="0" rtlCol="0"/>
            <a:lstStyle/>
            <a:p/>
          </p:txBody>
        </p:sp>
        <p:sp>
          <p:nvSpPr>
            <p:cNvPr id="1217" name="object 1217" descr=""/>
            <p:cNvSpPr/>
            <p:nvPr/>
          </p:nvSpPr>
          <p:spPr>
            <a:xfrm>
              <a:off x="2077130" y="7067919"/>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218" name="object 1218" descr=""/>
            <p:cNvSpPr/>
            <p:nvPr/>
          </p:nvSpPr>
          <p:spPr>
            <a:xfrm>
              <a:off x="2079143" y="706994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219" name="object 1219" descr=""/>
            <p:cNvSpPr/>
            <p:nvPr/>
          </p:nvSpPr>
          <p:spPr>
            <a:xfrm>
              <a:off x="2096240" y="7069157"/>
              <a:ext cx="635" cy="635"/>
            </a:xfrm>
            <a:custGeom>
              <a:avLst/>
              <a:gdLst/>
              <a:ahLst/>
              <a:cxnLst/>
              <a:rect l="l" t="t" r="r" b="b"/>
              <a:pathLst>
                <a:path w="635" h="634">
                  <a:moveTo>
                    <a:pt x="266" y="266"/>
                  </a:moveTo>
                  <a:lnTo>
                    <a:pt x="533" y="0"/>
                  </a:lnTo>
                  <a:lnTo>
                    <a:pt x="0" y="0"/>
                  </a:lnTo>
                  <a:lnTo>
                    <a:pt x="0" y="266"/>
                  </a:lnTo>
                  <a:lnTo>
                    <a:pt x="266" y="266"/>
                  </a:lnTo>
                </a:path>
              </a:pathLst>
            </a:custGeom>
            <a:ln w="3530">
              <a:solidFill>
                <a:srgbClr val="565659"/>
              </a:solidFill>
            </a:ln>
          </p:spPr>
          <p:txBody>
            <a:bodyPr wrap="square" lIns="0" tIns="0" rIns="0" bIns="0" rtlCol="0"/>
            <a:lstStyle/>
            <a:p/>
          </p:txBody>
        </p:sp>
        <p:sp>
          <p:nvSpPr>
            <p:cNvPr id="1220" name="object 1220" descr=""/>
            <p:cNvSpPr/>
            <p:nvPr/>
          </p:nvSpPr>
          <p:spPr>
            <a:xfrm>
              <a:off x="2075256" y="7056983"/>
              <a:ext cx="24765" cy="16510"/>
            </a:xfrm>
            <a:custGeom>
              <a:avLst/>
              <a:gdLst/>
              <a:ahLst/>
              <a:cxnLst/>
              <a:rect l="l" t="t" r="r" b="b"/>
              <a:pathLst>
                <a:path w="24764" h="16509">
                  <a:moveTo>
                    <a:pt x="0" y="14249"/>
                  </a:moveTo>
                  <a:lnTo>
                    <a:pt x="266" y="14249"/>
                  </a:lnTo>
                  <a:lnTo>
                    <a:pt x="266" y="1816"/>
                  </a:lnTo>
                  <a:lnTo>
                    <a:pt x="0" y="1816"/>
                  </a:lnTo>
                  <a:lnTo>
                    <a:pt x="0" y="14249"/>
                  </a:lnTo>
                  <a:close/>
                </a:path>
                <a:path w="24764" h="16509">
                  <a:moveTo>
                    <a:pt x="1816" y="16065"/>
                  </a:moveTo>
                  <a:lnTo>
                    <a:pt x="22555" y="16065"/>
                  </a:lnTo>
                  <a:lnTo>
                    <a:pt x="22555" y="15811"/>
                  </a:lnTo>
                  <a:lnTo>
                    <a:pt x="1816" y="15811"/>
                  </a:lnTo>
                  <a:lnTo>
                    <a:pt x="1816" y="16065"/>
                  </a:lnTo>
                  <a:close/>
                </a:path>
                <a:path w="24764" h="16509">
                  <a:moveTo>
                    <a:pt x="22555" y="266"/>
                  </a:moveTo>
                  <a:lnTo>
                    <a:pt x="1816" y="266"/>
                  </a:lnTo>
                  <a:lnTo>
                    <a:pt x="1816" y="0"/>
                  </a:lnTo>
                  <a:lnTo>
                    <a:pt x="22555" y="0"/>
                  </a:lnTo>
                  <a:lnTo>
                    <a:pt x="22555" y="266"/>
                  </a:lnTo>
                  <a:close/>
                </a:path>
                <a:path w="24764" h="16509">
                  <a:moveTo>
                    <a:pt x="24358" y="1828"/>
                  </a:moveTo>
                  <a:lnTo>
                    <a:pt x="24091" y="1828"/>
                  </a:lnTo>
                  <a:lnTo>
                    <a:pt x="24091" y="14262"/>
                  </a:lnTo>
                  <a:lnTo>
                    <a:pt x="24358" y="14262"/>
                  </a:lnTo>
                  <a:lnTo>
                    <a:pt x="24358" y="1828"/>
                  </a:lnTo>
                  <a:close/>
                </a:path>
              </a:pathLst>
            </a:custGeom>
            <a:ln w="3530">
              <a:solidFill>
                <a:srgbClr val="565659"/>
              </a:solidFill>
            </a:ln>
          </p:spPr>
          <p:txBody>
            <a:bodyPr wrap="square" lIns="0" tIns="0" rIns="0" bIns="0" rtlCol="0"/>
            <a:lstStyle/>
            <a:p/>
          </p:txBody>
        </p:sp>
        <p:sp>
          <p:nvSpPr>
            <p:cNvPr id="1221" name="object 1221" descr=""/>
            <p:cNvSpPr/>
            <p:nvPr/>
          </p:nvSpPr>
          <p:spPr>
            <a:xfrm>
              <a:off x="2042097" y="7056216"/>
              <a:ext cx="90805" cy="0"/>
            </a:xfrm>
            <a:custGeom>
              <a:avLst/>
              <a:gdLst/>
              <a:ahLst/>
              <a:cxnLst/>
              <a:rect l="l" t="t" r="r" b="b"/>
              <a:pathLst>
                <a:path w="90805" h="0">
                  <a:moveTo>
                    <a:pt x="0" y="0"/>
                  </a:moveTo>
                  <a:lnTo>
                    <a:pt x="90690" y="0"/>
                  </a:lnTo>
                </a:path>
              </a:pathLst>
            </a:custGeom>
            <a:ln w="3530">
              <a:solidFill>
                <a:srgbClr val="565659"/>
              </a:solidFill>
            </a:ln>
          </p:spPr>
          <p:txBody>
            <a:bodyPr wrap="square" lIns="0" tIns="0" rIns="0" bIns="0" rtlCol="0"/>
            <a:lstStyle/>
            <a:p/>
          </p:txBody>
        </p:sp>
        <p:sp>
          <p:nvSpPr>
            <p:cNvPr id="1222" name="object 1222" descr=""/>
            <p:cNvSpPr/>
            <p:nvPr/>
          </p:nvSpPr>
          <p:spPr>
            <a:xfrm>
              <a:off x="2099877" y="7056724"/>
              <a:ext cx="32384" cy="0"/>
            </a:xfrm>
            <a:custGeom>
              <a:avLst/>
              <a:gdLst/>
              <a:ahLst/>
              <a:cxnLst/>
              <a:rect l="l" t="t" r="r" b="b"/>
              <a:pathLst>
                <a:path w="32385" h="0">
                  <a:moveTo>
                    <a:pt x="32385" y="0"/>
                  </a:moveTo>
                  <a:lnTo>
                    <a:pt x="0" y="0"/>
                  </a:lnTo>
                </a:path>
              </a:pathLst>
            </a:custGeom>
            <a:ln w="3530">
              <a:solidFill>
                <a:srgbClr val="565659"/>
              </a:solidFill>
            </a:ln>
          </p:spPr>
          <p:txBody>
            <a:bodyPr wrap="square" lIns="0" tIns="0" rIns="0" bIns="0" rtlCol="0"/>
            <a:lstStyle/>
            <a:p/>
          </p:txBody>
        </p:sp>
        <p:sp>
          <p:nvSpPr>
            <p:cNvPr id="1223" name="object 1223" descr=""/>
            <p:cNvSpPr/>
            <p:nvPr/>
          </p:nvSpPr>
          <p:spPr>
            <a:xfrm>
              <a:off x="2042358" y="7056724"/>
              <a:ext cx="1905" cy="0"/>
            </a:xfrm>
            <a:custGeom>
              <a:avLst/>
              <a:gdLst/>
              <a:ahLst/>
              <a:cxnLst/>
              <a:rect l="l" t="t" r="r" b="b"/>
              <a:pathLst>
                <a:path w="1905" h="0">
                  <a:moveTo>
                    <a:pt x="0" y="0"/>
                  </a:moveTo>
                  <a:lnTo>
                    <a:pt x="1549" y="0"/>
                  </a:lnTo>
                </a:path>
              </a:pathLst>
            </a:custGeom>
            <a:ln w="3530">
              <a:solidFill>
                <a:srgbClr val="565659"/>
              </a:solidFill>
            </a:ln>
          </p:spPr>
          <p:txBody>
            <a:bodyPr wrap="square" lIns="0" tIns="0" rIns="0" bIns="0" rtlCol="0"/>
            <a:lstStyle/>
            <a:p/>
          </p:txBody>
        </p:sp>
        <p:sp>
          <p:nvSpPr>
            <p:cNvPr id="1224" name="object 1224" descr=""/>
            <p:cNvSpPr/>
            <p:nvPr/>
          </p:nvSpPr>
          <p:spPr>
            <a:xfrm>
              <a:off x="2074746" y="7056724"/>
              <a:ext cx="25400" cy="0"/>
            </a:xfrm>
            <a:custGeom>
              <a:avLst/>
              <a:gdLst/>
              <a:ahLst/>
              <a:cxnLst/>
              <a:rect l="l" t="t" r="r" b="b"/>
              <a:pathLst>
                <a:path w="25400" h="0">
                  <a:moveTo>
                    <a:pt x="25133" y="0"/>
                  </a:moveTo>
                  <a:lnTo>
                    <a:pt x="0" y="0"/>
                  </a:lnTo>
                </a:path>
              </a:pathLst>
            </a:custGeom>
            <a:ln w="3530">
              <a:solidFill>
                <a:srgbClr val="565659"/>
              </a:solidFill>
            </a:ln>
          </p:spPr>
          <p:txBody>
            <a:bodyPr wrap="square" lIns="0" tIns="0" rIns="0" bIns="0" rtlCol="0"/>
            <a:lstStyle/>
            <a:p/>
          </p:txBody>
        </p:sp>
        <p:sp>
          <p:nvSpPr>
            <p:cNvPr id="1225" name="object 1225" descr=""/>
            <p:cNvSpPr/>
            <p:nvPr/>
          </p:nvSpPr>
          <p:spPr>
            <a:xfrm>
              <a:off x="2042359" y="7049729"/>
              <a:ext cx="90170" cy="0"/>
            </a:xfrm>
            <a:custGeom>
              <a:avLst/>
              <a:gdLst/>
              <a:ahLst/>
              <a:cxnLst/>
              <a:rect l="l" t="t" r="r" b="b"/>
              <a:pathLst>
                <a:path w="90169" h="0">
                  <a:moveTo>
                    <a:pt x="89903" y="0"/>
                  </a:moveTo>
                  <a:lnTo>
                    <a:pt x="0" y="0"/>
                  </a:lnTo>
                </a:path>
              </a:pathLst>
            </a:custGeom>
            <a:ln w="3530">
              <a:solidFill>
                <a:srgbClr val="565659"/>
              </a:solidFill>
            </a:ln>
          </p:spPr>
          <p:txBody>
            <a:bodyPr wrap="square" lIns="0" tIns="0" rIns="0" bIns="0" rtlCol="0"/>
            <a:lstStyle/>
            <a:p/>
          </p:txBody>
        </p:sp>
        <p:sp>
          <p:nvSpPr>
            <p:cNvPr id="1226" name="object 1226" descr=""/>
            <p:cNvSpPr/>
            <p:nvPr/>
          </p:nvSpPr>
          <p:spPr>
            <a:xfrm>
              <a:off x="2042092" y="7050250"/>
              <a:ext cx="90805" cy="0"/>
            </a:xfrm>
            <a:custGeom>
              <a:avLst/>
              <a:gdLst/>
              <a:ahLst/>
              <a:cxnLst/>
              <a:rect l="l" t="t" r="r" b="b"/>
              <a:pathLst>
                <a:path w="90805" h="0">
                  <a:moveTo>
                    <a:pt x="90690" y="0"/>
                  </a:moveTo>
                  <a:lnTo>
                    <a:pt x="0" y="0"/>
                  </a:lnTo>
                </a:path>
              </a:pathLst>
            </a:custGeom>
            <a:ln w="3530">
              <a:solidFill>
                <a:srgbClr val="565659"/>
              </a:solidFill>
            </a:ln>
          </p:spPr>
          <p:txBody>
            <a:bodyPr wrap="square" lIns="0" tIns="0" rIns="0" bIns="0" rtlCol="0"/>
            <a:lstStyle/>
            <a:p/>
          </p:txBody>
        </p:sp>
        <p:sp>
          <p:nvSpPr>
            <p:cNvPr id="1227" name="object 1227" descr=""/>
            <p:cNvSpPr/>
            <p:nvPr/>
          </p:nvSpPr>
          <p:spPr>
            <a:xfrm>
              <a:off x="2075783" y="7073306"/>
              <a:ext cx="23495" cy="0"/>
            </a:xfrm>
            <a:custGeom>
              <a:avLst/>
              <a:gdLst/>
              <a:ahLst/>
              <a:cxnLst/>
              <a:rect l="l" t="t" r="r" b="b"/>
              <a:pathLst>
                <a:path w="23494" h="0">
                  <a:moveTo>
                    <a:pt x="0" y="0"/>
                  </a:moveTo>
                  <a:lnTo>
                    <a:pt x="23317" y="0"/>
                  </a:lnTo>
                </a:path>
              </a:pathLst>
            </a:custGeom>
            <a:ln w="3530">
              <a:solidFill>
                <a:srgbClr val="565659"/>
              </a:solidFill>
            </a:ln>
          </p:spPr>
          <p:txBody>
            <a:bodyPr wrap="square" lIns="0" tIns="0" rIns="0" bIns="0" rtlCol="0"/>
            <a:lstStyle/>
            <a:p/>
          </p:txBody>
        </p:sp>
        <p:sp>
          <p:nvSpPr>
            <p:cNvPr id="1228" name="object 1228" descr=""/>
            <p:cNvSpPr/>
            <p:nvPr/>
          </p:nvSpPr>
          <p:spPr>
            <a:xfrm>
              <a:off x="2099877" y="7057245"/>
              <a:ext cx="33020" cy="15240"/>
            </a:xfrm>
            <a:custGeom>
              <a:avLst/>
              <a:gdLst/>
              <a:ahLst/>
              <a:cxnLst/>
              <a:rect l="l" t="t" r="r" b="b"/>
              <a:pathLst>
                <a:path w="33019" h="15240">
                  <a:moveTo>
                    <a:pt x="32905" y="0"/>
                  </a:moveTo>
                  <a:lnTo>
                    <a:pt x="0" y="0"/>
                  </a:lnTo>
                  <a:lnTo>
                    <a:pt x="0" y="15036"/>
                  </a:lnTo>
                </a:path>
              </a:pathLst>
            </a:custGeom>
            <a:ln w="3530">
              <a:solidFill>
                <a:srgbClr val="565659"/>
              </a:solidFill>
            </a:ln>
          </p:spPr>
          <p:txBody>
            <a:bodyPr wrap="square" lIns="0" tIns="0" rIns="0" bIns="0" rtlCol="0"/>
            <a:lstStyle/>
            <a:p/>
          </p:txBody>
        </p:sp>
        <p:sp>
          <p:nvSpPr>
            <p:cNvPr id="1229" name="object 1229" descr=""/>
            <p:cNvSpPr/>
            <p:nvPr/>
          </p:nvSpPr>
          <p:spPr>
            <a:xfrm>
              <a:off x="2042097" y="7056728"/>
              <a:ext cx="33020" cy="20320"/>
            </a:xfrm>
            <a:custGeom>
              <a:avLst/>
              <a:gdLst/>
              <a:ahLst/>
              <a:cxnLst/>
              <a:rect l="l" t="t" r="r" b="b"/>
              <a:pathLst>
                <a:path w="33019" h="20320">
                  <a:moveTo>
                    <a:pt x="0" y="19951"/>
                  </a:moveTo>
                  <a:lnTo>
                    <a:pt x="1816" y="19951"/>
                  </a:lnTo>
                  <a:lnTo>
                    <a:pt x="1816" y="0"/>
                  </a:lnTo>
                  <a:lnTo>
                    <a:pt x="32638" y="0"/>
                  </a:lnTo>
                  <a:lnTo>
                    <a:pt x="32638" y="15544"/>
                  </a:lnTo>
                </a:path>
              </a:pathLst>
            </a:custGeom>
            <a:ln w="3530">
              <a:solidFill>
                <a:srgbClr val="565659"/>
              </a:solidFill>
            </a:ln>
          </p:spPr>
          <p:txBody>
            <a:bodyPr wrap="square" lIns="0" tIns="0" rIns="0" bIns="0" rtlCol="0"/>
            <a:lstStyle/>
            <a:p/>
          </p:txBody>
        </p:sp>
        <p:sp>
          <p:nvSpPr>
            <p:cNvPr id="1230" name="object 1230" descr=""/>
            <p:cNvSpPr/>
            <p:nvPr/>
          </p:nvSpPr>
          <p:spPr>
            <a:xfrm>
              <a:off x="2042097" y="7085486"/>
              <a:ext cx="90805" cy="0"/>
            </a:xfrm>
            <a:custGeom>
              <a:avLst/>
              <a:gdLst/>
              <a:ahLst/>
              <a:cxnLst/>
              <a:rect l="l" t="t" r="r" b="b"/>
              <a:pathLst>
                <a:path w="90805" h="0">
                  <a:moveTo>
                    <a:pt x="0" y="0"/>
                  </a:moveTo>
                  <a:lnTo>
                    <a:pt x="90690" y="0"/>
                  </a:lnTo>
                </a:path>
              </a:pathLst>
            </a:custGeom>
            <a:ln w="3530">
              <a:solidFill>
                <a:srgbClr val="565659"/>
              </a:solidFill>
            </a:ln>
          </p:spPr>
          <p:txBody>
            <a:bodyPr wrap="square" lIns="0" tIns="0" rIns="0" bIns="0" rtlCol="0"/>
            <a:lstStyle/>
            <a:p/>
          </p:txBody>
        </p:sp>
        <p:sp>
          <p:nvSpPr>
            <p:cNvPr id="1231" name="object 1231" descr=""/>
            <p:cNvSpPr/>
            <p:nvPr/>
          </p:nvSpPr>
          <p:spPr>
            <a:xfrm>
              <a:off x="2042358" y="7085746"/>
              <a:ext cx="90170" cy="0"/>
            </a:xfrm>
            <a:custGeom>
              <a:avLst/>
              <a:gdLst/>
              <a:ahLst/>
              <a:cxnLst/>
              <a:rect l="l" t="t" r="r" b="b"/>
              <a:pathLst>
                <a:path w="90169" h="0">
                  <a:moveTo>
                    <a:pt x="0" y="0"/>
                  </a:moveTo>
                  <a:lnTo>
                    <a:pt x="89903" y="0"/>
                  </a:lnTo>
                </a:path>
              </a:pathLst>
            </a:custGeom>
            <a:ln w="3530">
              <a:solidFill>
                <a:srgbClr val="565659"/>
              </a:solidFill>
            </a:ln>
          </p:spPr>
          <p:txBody>
            <a:bodyPr wrap="square" lIns="0" tIns="0" rIns="0" bIns="0" rtlCol="0"/>
            <a:lstStyle/>
            <a:p/>
          </p:txBody>
        </p:sp>
        <p:sp>
          <p:nvSpPr>
            <p:cNvPr id="1232" name="object 1232" descr=""/>
            <p:cNvSpPr/>
            <p:nvPr/>
          </p:nvSpPr>
          <p:spPr>
            <a:xfrm>
              <a:off x="2019604" y="7620799"/>
              <a:ext cx="126364" cy="125095"/>
            </a:xfrm>
            <a:custGeom>
              <a:avLst/>
              <a:gdLst/>
              <a:ahLst/>
              <a:cxnLst/>
              <a:rect l="l" t="t" r="r" b="b"/>
              <a:pathLst>
                <a:path w="126364" h="125095">
                  <a:moveTo>
                    <a:pt x="3530" y="1765"/>
                  </a:moveTo>
                  <a:lnTo>
                    <a:pt x="3009" y="520"/>
                  </a:lnTo>
                  <a:lnTo>
                    <a:pt x="1765" y="0"/>
                  </a:lnTo>
                  <a:lnTo>
                    <a:pt x="520" y="520"/>
                  </a:lnTo>
                  <a:lnTo>
                    <a:pt x="0" y="1765"/>
                  </a:lnTo>
                  <a:lnTo>
                    <a:pt x="520" y="3009"/>
                  </a:lnTo>
                  <a:lnTo>
                    <a:pt x="1765" y="3530"/>
                  </a:lnTo>
                  <a:lnTo>
                    <a:pt x="3009" y="3009"/>
                  </a:lnTo>
                  <a:lnTo>
                    <a:pt x="3530" y="1765"/>
                  </a:lnTo>
                  <a:close/>
                </a:path>
                <a:path w="126364" h="125095">
                  <a:moveTo>
                    <a:pt x="13373" y="123024"/>
                  </a:moveTo>
                  <a:lnTo>
                    <a:pt x="12852" y="121767"/>
                  </a:lnTo>
                  <a:lnTo>
                    <a:pt x="11607" y="121259"/>
                  </a:lnTo>
                  <a:lnTo>
                    <a:pt x="10363" y="121767"/>
                  </a:lnTo>
                  <a:lnTo>
                    <a:pt x="9842" y="123024"/>
                  </a:lnTo>
                  <a:lnTo>
                    <a:pt x="10363" y="124269"/>
                  </a:lnTo>
                  <a:lnTo>
                    <a:pt x="11607" y="124790"/>
                  </a:lnTo>
                  <a:lnTo>
                    <a:pt x="12852" y="124269"/>
                  </a:lnTo>
                  <a:lnTo>
                    <a:pt x="13373" y="123024"/>
                  </a:lnTo>
                  <a:close/>
                </a:path>
                <a:path w="126364" h="125095">
                  <a:moveTo>
                    <a:pt x="120891" y="43218"/>
                  </a:moveTo>
                  <a:lnTo>
                    <a:pt x="120370" y="41973"/>
                  </a:lnTo>
                  <a:lnTo>
                    <a:pt x="119126" y="41452"/>
                  </a:lnTo>
                  <a:lnTo>
                    <a:pt x="117881" y="41973"/>
                  </a:lnTo>
                  <a:lnTo>
                    <a:pt x="117360" y="43218"/>
                  </a:lnTo>
                  <a:lnTo>
                    <a:pt x="117881" y="44475"/>
                  </a:lnTo>
                  <a:lnTo>
                    <a:pt x="119126" y="44983"/>
                  </a:lnTo>
                  <a:lnTo>
                    <a:pt x="120370" y="44475"/>
                  </a:lnTo>
                  <a:lnTo>
                    <a:pt x="120891" y="43218"/>
                  </a:lnTo>
                  <a:close/>
                </a:path>
                <a:path w="126364" h="125095">
                  <a:moveTo>
                    <a:pt x="125818" y="123024"/>
                  </a:moveTo>
                  <a:lnTo>
                    <a:pt x="125298" y="121767"/>
                  </a:lnTo>
                  <a:lnTo>
                    <a:pt x="124053" y="121259"/>
                  </a:lnTo>
                  <a:lnTo>
                    <a:pt x="122796" y="121767"/>
                  </a:lnTo>
                  <a:lnTo>
                    <a:pt x="122288" y="123024"/>
                  </a:lnTo>
                  <a:lnTo>
                    <a:pt x="122796" y="124269"/>
                  </a:lnTo>
                  <a:lnTo>
                    <a:pt x="124053" y="124790"/>
                  </a:lnTo>
                  <a:lnTo>
                    <a:pt x="125298" y="124269"/>
                  </a:lnTo>
                  <a:lnTo>
                    <a:pt x="125818" y="123024"/>
                  </a:lnTo>
                  <a:close/>
                </a:path>
              </a:pathLst>
            </a:custGeom>
            <a:solidFill>
              <a:srgbClr val="565659"/>
            </a:solidFill>
          </p:spPr>
          <p:txBody>
            <a:bodyPr wrap="square" lIns="0" tIns="0" rIns="0" bIns="0" rtlCol="0"/>
            <a:lstStyle/>
            <a:p/>
          </p:txBody>
        </p:sp>
        <p:sp>
          <p:nvSpPr>
            <p:cNvPr id="1233" name="object 1233" descr=""/>
            <p:cNvSpPr/>
            <p:nvPr/>
          </p:nvSpPr>
          <p:spPr>
            <a:xfrm>
              <a:off x="2047281" y="7210488"/>
              <a:ext cx="13335" cy="13335"/>
            </a:xfrm>
            <a:custGeom>
              <a:avLst/>
              <a:gdLst/>
              <a:ahLst/>
              <a:cxnLst/>
              <a:rect l="l" t="t" r="r" b="b"/>
              <a:pathLst>
                <a:path w="13335" h="13334">
                  <a:moveTo>
                    <a:pt x="0" y="0"/>
                  </a:moveTo>
                  <a:lnTo>
                    <a:pt x="0" y="7226"/>
                  </a:lnTo>
                  <a:lnTo>
                    <a:pt x="5854" y="13081"/>
                  </a:lnTo>
                  <a:lnTo>
                    <a:pt x="13081" y="13081"/>
                  </a:lnTo>
                </a:path>
              </a:pathLst>
            </a:custGeom>
            <a:ln w="3530">
              <a:solidFill>
                <a:srgbClr val="565659"/>
              </a:solidFill>
            </a:ln>
          </p:spPr>
          <p:txBody>
            <a:bodyPr wrap="square" lIns="0" tIns="0" rIns="0" bIns="0" rtlCol="0"/>
            <a:lstStyle/>
            <a:p/>
          </p:txBody>
        </p:sp>
        <p:sp>
          <p:nvSpPr>
            <p:cNvPr id="1234" name="object 1234" descr=""/>
            <p:cNvSpPr/>
            <p:nvPr/>
          </p:nvSpPr>
          <p:spPr>
            <a:xfrm>
              <a:off x="2114515" y="7210492"/>
              <a:ext cx="13335" cy="13335"/>
            </a:xfrm>
            <a:custGeom>
              <a:avLst/>
              <a:gdLst/>
              <a:ahLst/>
              <a:cxnLst/>
              <a:rect l="l" t="t" r="r" b="b"/>
              <a:pathLst>
                <a:path w="13335" h="13334">
                  <a:moveTo>
                    <a:pt x="0" y="13081"/>
                  </a:moveTo>
                  <a:lnTo>
                    <a:pt x="7226" y="13081"/>
                  </a:lnTo>
                  <a:lnTo>
                    <a:pt x="13081" y="7226"/>
                  </a:lnTo>
                  <a:lnTo>
                    <a:pt x="13081" y="0"/>
                  </a:lnTo>
                </a:path>
              </a:pathLst>
            </a:custGeom>
            <a:ln w="3530">
              <a:solidFill>
                <a:srgbClr val="565659"/>
              </a:solidFill>
            </a:ln>
          </p:spPr>
          <p:txBody>
            <a:bodyPr wrap="square" lIns="0" tIns="0" rIns="0" bIns="0" rtlCol="0"/>
            <a:lstStyle/>
            <a:p/>
          </p:txBody>
        </p:sp>
        <p:sp>
          <p:nvSpPr>
            <p:cNvPr id="1235" name="object 1235" descr=""/>
            <p:cNvSpPr/>
            <p:nvPr/>
          </p:nvSpPr>
          <p:spPr>
            <a:xfrm>
              <a:off x="1974220" y="8497343"/>
              <a:ext cx="635" cy="635"/>
            </a:xfrm>
            <a:custGeom>
              <a:avLst/>
              <a:gdLst/>
              <a:ahLst/>
              <a:cxnLst/>
              <a:rect l="l" t="t" r="r" b="b"/>
              <a:pathLst>
                <a:path w="635" h="634">
                  <a:moveTo>
                    <a:pt x="0" y="0"/>
                  </a:moveTo>
                  <a:lnTo>
                    <a:pt x="0" y="228"/>
                  </a:lnTo>
                  <a:lnTo>
                    <a:pt x="177" y="393"/>
                  </a:lnTo>
                  <a:lnTo>
                    <a:pt x="381" y="393"/>
                  </a:lnTo>
                </a:path>
              </a:pathLst>
            </a:custGeom>
            <a:ln w="3530">
              <a:solidFill>
                <a:srgbClr val="565659"/>
              </a:solidFill>
            </a:ln>
          </p:spPr>
          <p:txBody>
            <a:bodyPr wrap="square" lIns="0" tIns="0" rIns="0" bIns="0" rtlCol="0"/>
            <a:lstStyle/>
            <a:p/>
          </p:txBody>
        </p:sp>
        <p:sp>
          <p:nvSpPr>
            <p:cNvPr id="1236" name="object 1236" descr=""/>
            <p:cNvSpPr/>
            <p:nvPr/>
          </p:nvSpPr>
          <p:spPr>
            <a:xfrm>
              <a:off x="1974223" y="8492556"/>
              <a:ext cx="635" cy="635"/>
            </a:xfrm>
            <a:custGeom>
              <a:avLst/>
              <a:gdLst/>
              <a:ahLst/>
              <a:cxnLst/>
              <a:rect l="l" t="t" r="r" b="b"/>
              <a:pathLst>
                <a:path w="635" h="634">
                  <a:moveTo>
                    <a:pt x="381" y="0"/>
                  </a:moveTo>
                  <a:lnTo>
                    <a:pt x="165" y="0"/>
                  </a:lnTo>
                  <a:lnTo>
                    <a:pt x="0" y="177"/>
                  </a:lnTo>
                  <a:lnTo>
                    <a:pt x="0" y="381"/>
                  </a:lnTo>
                </a:path>
              </a:pathLst>
            </a:custGeom>
            <a:ln w="3530">
              <a:solidFill>
                <a:srgbClr val="565659"/>
              </a:solidFill>
            </a:ln>
          </p:spPr>
          <p:txBody>
            <a:bodyPr wrap="square" lIns="0" tIns="0" rIns="0" bIns="0" rtlCol="0"/>
            <a:lstStyle/>
            <a:p/>
          </p:txBody>
        </p:sp>
        <p:sp>
          <p:nvSpPr>
            <p:cNvPr id="1237" name="object 1237" descr=""/>
            <p:cNvSpPr/>
            <p:nvPr/>
          </p:nvSpPr>
          <p:spPr>
            <a:xfrm>
              <a:off x="1974220" y="8523251"/>
              <a:ext cx="635" cy="635"/>
            </a:xfrm>
            <a:custGeom>
              <a:avLst/>
              <a:gdLst/>
              <a:ahLst/>
              <a:cxnLst/>
              <a:rect l="l" t="t" r="r" b="b"/>
              <a:pathLst>
                <a:path w="635" h="634">
                  <a:moveTo>
                    <a:pt x="0" y="0"/>
                  </a:moveTo>
                  <a:lnTo>
                    <a:pt x="0" y="228"/>
                  </a:lnTo>
                  <a:lnTo>
                    <a:pt x="177" y="393"/>
                  </a:lnTo>
                  <a:lnTo>
                    <a:pt x="381" y="393"/>
                  </a:lnTo>
                </a:path>
              </a:pathLst>
            </a:custGeom>
            <a:ln w="3530">
              <a:solidFill>
                <a:srgbClr val="565659"/>
              </a:solidFill>
            </a:ln>
          </p:spPr>
          <p:txBody>
            <a:bodyPr wrap="square" lIns="0" tIns="0" rIns="0" bIns="0" rtlCol="0"/>
            <a:lstStyle/>
            <a:p/>
          </p:txBody>
        </p:sp>
        <p:sp>
          <p:nvSpPr>
            <p:cNvPr id="1238" name="object 1238" descr=""/>
            <p:cNvSpPr/>
            <p:nvPr/>
          </p:nvSpPr>
          <p:spPr>
            <a:xfrm>
              <a:off x="1974223" y="8518725"/>
              <a:ext cx="635" cy="635"/>
            </a:xfrm>
            <a:custGeom>
              <a:avLst/>
              <a:gdLst/>
              <a:ahLst/>
              <a:cxnLst/>
              <a:rect l="l" t="t" r="r" b="b"/>
              <a:pathLst>
                <a:path w="635" h="634">
                  <a:moveTo>
                    <a:pt x="381" y="0"/>
                  </a:moveTo>
                  <a:lnTo>
                    <a:pt x="165" y="0"/>
                  </a:lnTo>
                  <a:lnTo>
                    <a:pt x="0" y="177"/>
                  </a:lnTo>
                  <a:lnTo>
                    <a:pt x="0" y="381"/>
                  </a:lnTo>
                </a:path>
              </a:pathLst>
            </a:custGeom>
            <a:ln w="3530">
              <a:solidFill>
                <a:srgbClr val="565659"/>
              </a:solidFill>
            </a:ln>
          </p:spPr>
          <p:txBody>
            <a:bodyPr wrap="square" lIns="0" tIns="0" rIns="0" bIns="0" rtlCol="0"/>
            <a:lstStyle/>
            <a:p/>
          </p:txBody>
        </p:sp>
        <p:sp>
          <p:nvSpPr>
            <p:cNvPr id="1239" name="object 1239" descr=""/>
            <p:cNvSpPr/>
            <p:nvPr/>
          </p:nvSpPr>
          <p:spPr>
            <a:xfrm>
              <a:off x="1968042" y="8497011"/>
              <a:ext cx="5080" cy="15240"/>
            </a:xfrm>
            <a:custGeom>
              <a:avLst/>
              <a:gdLst/>
              <a:ahLst/>
              <a:cxnLst/>
              <a:rect l="l" t="t" r="r" b="b"/>
              <a:pathLst>
                <a:path w="5080" h="15240">
                  <a:moveTo>
                    <a:pt x="4826" y="1765"/>
                  </a:moveTo>
                  <a:lnTo>
                    <a:pt x="4305" y="520"/>
                  </a:lnTo>
                  <a:lnTo>
                    <a:pt x="3060" y="0"/>
                  </a:lnTo>
                  <a:lnTo>
                    <a:pt x="1816" y="520"/>
                  </a:lnTo>
                  <a:lnTo>
                    <a:pt x="1295" y="1765"/>
                  </a:lnTo>
                  <a:lnTo>
                    <a:pt x="1562" y="2425"/>
                  </a:lnTo>
                  <a:lnTo>
                    <a:pt x="520" y="2844"/>
                  </a:lnTo>
                  <a:lnTo>
                    <a:pt x="0" y="4102"/>
                  </a:lnTo>
                  <a:lnTo>
                    <a:pt x="520" y="5346"/>
                  </a:lnTo>
                  <a:lnTo>
                    <a:pt x="0" y="6692"/>
                  </a:lnTo>
                  <a:lnTo>
                    <a:pt x="266" y="7340"/>
                  </a:lnTo>
                  <a:lnTo>
                    <a:pt x="0" y="7988"/>
                  </a:lnTo>
                  <a:lnTo>
                    <a:pt x="520" y="9232"/>
                  </a:lnTo>
                  <a:lnTo>
                    <a:pt x="0" y="10579"/>
                  </a:lnTo>
                  <a:lnTo>
                    <a:pt x="520" y="11836"/>
                  </a:lnTo>
                  <a:lnTo>
                    <a:pt x="1651" y="12306"/>
                  </a:lnTo>
                  <a:lnTo>
                    <a:pt x="1295" y="13169"/>
                  </a:lnTo>
                  <a:lnTo>
                    <a:pt x="1816" y="14427"/>
                  </a:lnTo>
                  <a:lnTo>
                    <a:pt x="3060" y="14935"/>
                  </a:lnTo>
                  <a:lnTo>
                    <a:pt x="4305" y="14427"/>
                  </a:lnTo>
                  <a:lnTo>
                    <a:pt x="4826" y="13169"/>
                  </a:lnTo>
                  <a:lnTo>
                    <a:pt x="4305" y="11925"/>
                  </a:lnTo>
                  <a:lnTo>
                    <a:pt x="3162" y="11455"/>
                  </a:lnTo>
                  <a:lnTo>
                    <a:pt x="3530" y="10579"/>
                  </a:lnTo>
                  <a:lnTo>
                    <a:pt x="3009" y="9334"/>
                  </a:lnTo>
                  <a:lnTo>
                    <a:pt x="2882" y="9283"/>
                  </a:lnTo>
                  <a:lnTo>
                    <a:pt x="3009" y="9232"/>
                  </a:lnTo>
                  <a:lnTo>
                    <a:pt x="3530" y="7988"/>
                  </a:lnTo>
                  <a:lnTo>
                    <a:pt x="3251" y="7340"/>
                  </a:lnTo>
                  <a:lnTo>
                    <a:pt x="3530" y="6692"/>
                  </a:lnTo>
                  <a:lnTo>
                    <a:pt x="3009" y="5435"/>
                  </a:lnTo>
                  <a:lnTo>
                    <a:pt x="3530" y="4102"/>
                  </a:lnTo>
                  <a:lnTo>
                    <a:pt x="3251" y="3454"/>
                  </a:lnTo>
                  <a:lnTo>
                    <a:pt x="4305" y="3009"/>
                  </a:lnTo>
                  <a:lnTo>
                    <a:pt x="4826" y="1765"/>
                  </a:lnTo>
                  <a:close/>
                </a:path>
              </a:pathLst>
            </a:custGeom>
            <a:solidFill>
              <a:srgbClr val="565659"/>
            </a:solidFill>
          </p:spPr>
          <p:txBody>
            <a:bodyPr wrap="square" lIns="0" tIns="0" rIns="0" bIns="0" rtlCol="0"/>
            <a:lstStyle/>
            <a:p/>
          </p:txBody>
        </p:sp>
        <p:sp>
          <p:nvSpPr>
            <p:cNvPr id="1240" name="object 1240" descr=""/>
            <p:cNvSpPr/>
            <p:nvPr/>
          </p:nvSpPr>
          <p:spPr>
            <a:xfrm>
              <a:off x="1996109" y="8479726"/>
              <a:ext cx="6985" cy="6985"/>
            </a:xfrm>
            <a:custGeom>
              <a:avLst/>
              <a:gdLst/>
              <a:ahLst/>
              <a:cxnLst/>
              <a:rect l="l" t="t" r="r" b="b"/>
              <a:pathLst>
                <a:path w="6985" h="6984">
                  <a:moveTo>
                    <a:pt x="0" y="6616"/>
                  </a:moveTo>
                  <a:lnTo>
                    <a:pt x="3695" y="6616"/>
                  </a:lnTo>
                  <a:lnTo>
                    <a:pt x="6718" y="3708"/>
                  </a:lnTo>
                  <a:lnTo>
                    <a:pt x="6870" y="0"/>
                  </a:lnTo>
                </a:path>
              </a:pathLst>
            </a:custGeom>
            <a:ln w="3530">
              <a:solidFill>
                <a:srgbClr val="565659"/>
              </a:solidFill>
            </a:ln>
          </p:spPr>
          <p:txBody>
            <a:bodyPr wrap="square" lIns="0" tIns="0" rIns="0" bIns="0" rtlCol="0"/>
            <a:lstStyle/>
            <a:p/>
          </p:txBody>
        </p:sp>
        <p:sp>
          <p:nvSpPr>
            <p:cNvPr id="1241" name="object 1241" descr=""/>
            <p:cNvSpPr/>
            <p:nvPr/>
          </p:nvSpPr>
          <p:spPr>
            <a:xfrm>
              <a:off x="1978113" y="8528436"/>
              <a:ext cx="635" cy="635"/>
            </a:xfrm>
            <a:custGeom>
              <a:avLst/>
              <a:gdLst/>
              <a:ahLst/>
              <a:cxnLst/>
              <a:rect l="l" t="t" r="r" b="b"/>
              <a:pathLst>
                <a:path w="635" h="634">
                  <a:moveTo>
                    <a:pt x="0" y="0"/>
                  </a:moveTo>
                  <a:lnTo>
                    <a:pt x="0" y="228"/>
                  </a:lnTo>
                  <a:lnTo>
                    <a:pt x="177" y="393"/>
                  </a:lnTo>
                  <a:lnTo>
                    <a:pt x="381" y="393"/>
                  </a:lnTo>
                </a:path>
              </a:pathLst>
            </a:custGeom>
            <a:ln w="3530">
              <a:solidFill>
                <a:srgbClr val="565659"/>
              </a:solidFill>
            </a:ln>
          </p:spPr>
          <p:txBody>
            <a:bodyPr wrap="square" lIns="0" tIns="0" rIns="0" bIns="0" rtlCol="0"/>
            <a:lstStyle/>
            <a:p/>
          </p:txBody>
        </p:sp>
        <p:sp>
          <p:nvSpPr>
            <p:cNvPr id="1242" name="object 1242" descr=""/>
            <p:cNvSpPr/>
            <p:nvPr/>
          </p:nvSpPr>
          <p:spPr>
            <a:xfrm>
              <a:off x="1978117" y="8523909"/>
              <a:ext cx="635" cy="635"/>
            </a:xfrm>
            <a:custGeom>
              <a:avLst/>
              <a:gdLst/>
              <a:ahLst/>
              <a:cxnLst/>
              <a:rect l="l" t="t" r="r" b="b"/>
              <a:pathLst>
                <a:path w="635" h="634">
                  <a:moveTo>
                    <a:pt x="381" y="0"/>
                  </a:moveTo>
                  <a:lnTo>
                    <a:pt x="165" y="0"/>
                  </a:lnTo>
                  <a:lnTo>
                    <a:pt x="0" y="177"/>
                  </a:lnTo>
                  <a:lnTo>
                    <a:pt x="0" y="381"/>
                  </a:lnTo>
                </a:path>
              </a:pathLst>
            </a:custGeom>
            <a:ln w="3530">
              <a:solidFill>
                <a:srgbClr val="565659"/>
              </a:solidFill>
            </a:ln>
          </p:spPr>
          <p:txBody>
            <a:bodyPr wrap="square" lIns="0" tIns="0" rIns="0" bIns="0" rtlCol="0"/>
            <a:lstStyle/>
            <a:p/>
          </p:txBody>
        </p:sp>
        <p:sp>
          <p:nvSpPr>
            <p:cNvPr id="1243" name="object 1243" descr=""/>
            <p:cNvSpPr/>
            <p:nvPr/>
          </p:nvSpPr>
          <p:spPr>
            <a:xfrm>
              <a:off x="1978113" y="8493461"/>
              <a:ext cx="635" cy="635"/>
            </a:xfrm>
            <a:custGeom>
              <a:avLst/>
              <a:gdLst/>
              <a:ahLst/>
              <a:cxnLst/>
              <a:rect l="l" t="t" r="r" b="b"/>
              <a:pathLst>
                <a:path w="635" h="634">
                  <a:moveTo>
                    <a:pt x="0" y="0"/>
                  </a:moveTo>
                  <a:lnTo>
                    <a:pt x="0" y="215"/>
                  </a:lnTo>
                  <a:lnTo>
                    <a:pt x="177" y="393"/>
                  </a:lnTo>
                  <a:lnTo>
                    <a:pt x="381" y="393"/>
                  </a:lnTo>
                </a:path>
              </a:pathLst>
            </a:custGeom>
            <a:ln w="3530">
              <a:solidFill>
                <a:srgbClr val="565659"/>
              </a:solidFill>
            </a:ln>
          </p:spPr>
          <p:txBody>
            <a:bodyPr wrap="square" lIns="0" tIns="0" rIns="0" bIns="0" rtlCol="0"/>
            <a:lstStyle/>
            <a:p/>
          </p:txBody>
        </p:sp>
        <p:sp>
          <p:nvSpPr>
            <p:cNvPr id="1244" name="object 1244" descr=""/>
            <p:cNvSpPr/>
            <p:nvPr/>
          </p:nvSpPr>
          <p:spPr>
            <a:xfrm>
              <a:off x="1978117" y="8488674"/>
              <a:ext cx="635" cy="635"/>
            </a:xfrm>
            <a:custGeom>
              <a:avLst/>
              <a:gdLst/>
              <a:ahLst/>
              <a:cxnLst/>
              <a:rect l="l" t="t" r="r" b="b"/>
              <a:pathLst>
                <a:path w="635" h="634">
                  <a:moveTo>
                    <a:pt x="381" y="0"/>
                  </a:moveTo>
                  <a:lnTo>
                    <a:pt x="165" y="0"/>
                  </a:lnTo>
                  <a:lnTo>
                    <a:pt x="0" y="177"/>
                  </a:lnTo>
                  <a:lnTo>
                    <a:pt x="0" y="381"/>
                  </a:lnTo>
                </a:path>
              </a:pathLst>
            </a:custGeom>
            <a:ln w="3530">
              <a:solidFill>
                <a:srgbClr val="565659"/>
              </a:solidFill>
            </a:ln>
          </p:spPr>
          <p:txBody>
            <a:bodyPr wrap="square" lIns="0" tIns="0" rIns="0" bIns="0" rtlCol="0"/>
            <a:lstStyle/>
            <a:p/>
          </p:txBody>
        </p:sp>
        <p:sp>
          <p:nvSpPr>
            <p:cNvPr id="1245" name="object 1245" descr=""/>
            <p:cNvSpPr/>
            <p:nvPr/>
          </p:nvSpPr>
          <p:spPr>
            <a:xfrm>
              <a:off x="2187695" y="8513545"/>
              <a:ext cx="1270" cy="1905"/>
            </a:xfrm>
            <a:custGeom>
              <a:avLst/>
              <a:gdLst/>
              <a:ahLst/>
              <a:cxnLst/>
              <a:rect l="l" t="t" r="r" b="b"/>
              <a:pathLst>
                <a:path w="1269" h="1904">
                  <a:moveTo>
                    <a:pt x="787" y="1422"/>
                  </a:moveTo>
                  <a:lnTo>
                    <a:pt x="787" y="838"/>
                  </a:lnTo>
                  <a:lnTo>
                    <a:pt x="495" y="304"/>
                  </a:lnTo>
                  <a:lnTo>
                    <a:pt x="0" y="0"/>
                  </a:lnTo>
                </a:path>
              </a:pathLst>
            </a:custGeom>
            <a:ln w="3530">
              <a:solidFill>
                <a:srgbClr val="565659"/>
              </a:solidFill>
            </a:ln>
          </p:spPr>
          <p:txBody>
            <a:bodyPr wrap="square" lIns="0" tIns="0" rIns="0" bIns="0" rtlCol="0"/>
            <a:lstStyle/>
            <a:p/>
          </p:txBody>
        </p:sp>
        <p:sp>
          <p:nvSpPr>
            <p:cNvPr id="1246" name="object 1246" descr=""/>
            <p:cNvSpPr/>
            <p:nvPr/>
          </p:nvSpPr>
          <p:spPr>
            <a:xfrm>
              <a:off x="2026293" y="8514285"/>
              <a:ext cx="635" cy="1270"/>
            </a:xfrm>
            <a:custGeom>
              <a:avLst/>
              <a:gdLst/>
              <a:ahLst/>
              <a:cxnLst/>
              <a:rect l="l" t="t" r="r" b="b"/>
              <a:pathLst>
                <a:path w="635" h="1270">
                  <a:moveTo>
                    <a:pt x="152" y="0"/>
                  </a:moveTo>
                  <a:lnTo>
                    <a:pt x="50" y="215"/>
                  </a:lnTo>
                  <a:lnTo>
                    <a:pt x="0" y="444"/>
                  </a:lnTo>
                  <a:lnTo>
                    <a:pt x="0" y="685"/>
                  </a:lnTo>
                </a:path>
              </a:pathLst>
            </a:custGeom>
            <a:ln w="3530">
              <a:solidFill>
                <a:srgbClr val="565659"/>
              </a:solidFill>
            </a:ln>
          </p:spPr>
          <p:txBody>
            <a:bodyPr wrap="square" lIns="0" tIns="0" rIns="0" bIns="0" rtlCol="0"/>
            <a:lstStyle/>
            <a:p/>
          </p:txBody>
        </p:sp>
        <p:sp>
          <p:nvSpPr>
            <p:cNvPr id="1247" name="object 1247" descr=""/>
            <p:cNvSpPr/>
            <p:nvPr/>
          </p:nvSpPr>
          <p:spPr>
            <a:xfrm>
              <a:off x="2148432" y="8514281"/>
              <a:ext cx="635" cy="1270"/>
            </a:xfrm>
            <a:custGeom>
              <a:avLst/>
              <a:gdLst/>
              <a:ahLst/>
              <a:cxnLst/>
              <a:rect l="l" t="t" r="r" b="b"/>
              <a:pathLst>
                <a:path w="635" h="1270">
                  <a:moveTo>
                    <a:pt x="152" y="685"/>
                  </a:moveTo>
                  <a:lnTo>
                    <a:pt x="152" y="444"/>
                  </a:lnTo>
                  <a:lnTo>
                    <a:pt x="101" y="215"/>
                  </a:lnTo>
                  <a:lnTo>
                    <a:pt x="0" y="0"/>
                  </a:lnTo>
                </a:path>
              </a:pathLst>
            </a:custGeom>
            <a:ln w="3530">
              <a:solidFill>
                <a:srgbClr val="565659"/>
              </a:solidFill>
            </a:ln>
          </p:spPr>
          <p:txBody>
            <a:bodyPr wrap="square" lIns="0" tIns="0" rIns="0" bIns="0" rtlCol="0"/>
            <a:lstStyle/>
            <a:p/>
          </p:txBody>
        </p:sp>
        <p:sp>
          <p:nvSpPr>
            <p:cNvPr id="1248" name="object 1248" descr=""/>
            <p:cNvSpPr/>
            <p:nvPr/>
          </p:nvSpPr>
          <p:spPr>
            <a:xfrm>
              <a:off x="2038261" y="7059891"/>
              <a:ext cx="5715" cy="13970"/>
            </a:xfrm>
            <a:custGeom>
              <a:avLst/>
              <a:gdLst/>
              <a:ahLst/>
              <a:cxnLst/>
              <a:rect l="l" t="t" r="r" b="b"/>
              <a:pathLst>
                <a:path w="5714" h="13970">
                  <a:moveTo>
                    <a:pt x="5334" y="11874"/>
                  </a:moveTo>
                  <a:lnTo>
                    <a:pt x="4813" y="10617"/>
                  </a:lnTo>
                  <a:lnTo>
                    <a:pt x="3568" y="10109"/>
                  </a:lnTo>
                  <a:lnTo>
                    <a:pt x="3276" y="10236"/>
                  </a:lnTo>
                  <a:lnTo>
                    <a:pt x="3009" y="9575"/>
                  </a:lnTo>
                  <a:lnTo>
                    <a:pt x="1765" y="9067"/>
                  </a:lnTo>
                  <a:lnTo>
                    <a:pt x="508" y="9575"/>
                  </a:lnTo>
                  <a:lnTo>
                    <a:pt x="0" y="10833"/>
                  </a:lnTo>
                  <a:lnTo>
                    <a:pt x="508" y="12077"/>
                  </a:lnTo>
                  <a:lnTo>
                    <a:pt x="1765" y="12598"/>
                  </a:lnTo>
                  <a:lnTo>
                    <a:pt x="2044" y="12484"/>
                  </a:lnTo>
                  <a:lnTo>
                    <a:pt x="2324" y="13119"/>
                  </a:lnTo>
                  <a:lnTo>
                    <a:pt x="3568" y="13639"/>
                  </a:lnTo>
                  <a:lnTo>
                    <a:pt x="4813" y="13119"/>
                  </a:lnTo>
                  <a:lnTo>
                    <a:pt x="5334" y="11874"/>
                  </a:lnTo>
                  <a:close/>
                </a:path>
                <a:path w="5714" h="13970">
                  <a:moveTo>
                    <a:pt x="5334" y="1765"/>
                  </a:moveTo>
                  <a:lnTo>
                    <a:pt x="4813" y="520"/>
                  </a:lnTo>
                  <a:lnTo>
                    <a:pt x="3568" y="0"/>
                  </a:lnTo>
                  <a:lnTo>
                    <a:pt x="2324" y="520"/>
                  </a:lnTo>
                  <a:lnTo>
                    <a:pt x="2044" y="1168"/>
                  </a:lnTo>
                  <a:lnTo>
                    <a:pt x="1765" y="1041"/>
                  </a:lnTo>
                  <a:lnTo>
                    <a:pt x="508" y="1562"/>
                  </a:lnTo>
                  <a:lnTo>
                    <a:pt x="0" y="2806"/>
                  </a:lnTo>
                  <a:lnTo>
                    <a:pt x="508" y="4051"/>
                  </a:lnTo>
                  <a:lnTo>
                    <a:pt x="1765" y="4572"/>
                  </a:lnTo>
                  <a:lnTo>
                    <a:pt x="3009" y="4051"/>
                  </a:lnTo>
                  <a:lnTo>
                    <a:pt x="3276" y="3416"/>
                  </a:lnTo>
                  <a:lnTo>
                    <a:pt x="3568" y="3530"/>
                  </a:lnTo>
                  <a:lnTo>
                    <a:pt x="4813" y="3009"/>
                  </a:lnTo>
                  <a:lnTo>
                    <a:pt x="5334" y="1765"/>
                  </a:lnTo>
                  <a:close/>
                </a:path>
              </a:pathLst>
            </a:custGeom>
            <a:solidFill>
              <a:srgbClr val="565659"/>
            </a:solidFill>
          </p:spPr>
          <p:txBody>
            <a:bodyPr wrap="square" lIns="0" tIns="0" rIns="0" bIns="0" rtlCol="0"/>
            <a:lstStyle/>
            <a:p/>
          </p:txBody>
        </p:sp>
        <p:sp>
          <p:nvSpPr>
            <p:cNvPr id="1249" name="object 1249" descr=""/>
            <p:cNvSpPr/>
            <p:nvPr/>
          </p:nvSpPr>
          <p:spPr>
            <a:xfrm>
              <a:off x="2041966" y="7060730"/>
              <a:ext cx="635" cy="1270"/>
            </a:xfrm>
            <a:custGeom>
              <a:avLst/>
              <a:gdLst/>
              <a:ahLst/>
              <a:cxnLst/>
              <a:rect l="l" t="t" r="r" b="b"/>
              <a:pathLst>
                <a:path w="635" h="1270">
                  <a:moveTo>
                    <a:pt x="279" y="0"/>
                  </a:moveTo>
                  <a:lnTo>
                    <a:pt x="152" y="266"/>
                  </a:lnTo>
                  <a:lnTo>
                    <a:pt x="50" y="546"/>
                  </a:lnTo>
                  <a:lnTo>
                    <a:pt x="0" y="825"/>
                  </a:lnTo>
                </a:path>
              </a:pathLst>
            </a:custGeom>
            <a:ln w="3530">
              <a:solidFill>
                <a:srgbClr val="565659"/>
              </a:solidFill>
            </a:ln>
          </p:spPr>
          <p:txBody>
            <a:bodyPr wrap="square" lIns="0" tIns="0" rIns="0" bIns="0" rtlCol="0"/>
            <a:lstStyle/>
            <a:p/>
          </p:txBody>
        </p:sp>
        <p:sp>
          <p:nvSpPr>
            <p:cNvPr id="1250" name="object 1250" descr=""/>
            <p:cNvSpPr/>
            <p:nvPr/>
          </p:nvSpPr>
          <p:spPr>
            <a:xfrm>
              <a:off x="2041961" y="7071594"/>
              <a:ext cx="635" cy="1270"/>
            </a:xfrm>
            <a:custGeom>
              <a:avLst/>
              <a:gdLst/>
              <a:ahLst/>
              <a:cxnLst/>
              <a:rect l="l" t="t" r="r" b="b"/>
              <a:pathLst>
                <a:path w="635" h="1270">
                  <a:moveTo>
                    <a:pt x="0" y="0"/>
                  </a:moveTo>
                  <a:lnTo>
                    <a:pt x="63" y="279"/>
                  </a:lnTo>
                  <a:lnTo>
                    <a:pt x="165" y="558"/>
                  </a:lnTo>
                  <a:lnTo>
                    <a:pt x="279" y="812"/>
                  </a:lnTo>
                </a:path>
              </a:pathLst>
            </a:custGeom>
            <a:ln w="3530">
              <a:solidFill>
                <a:srgbClr val="565659"/>
              </a:solidFill>
            </a:ln>
          </p:spPr>
          <p:txBody>
            <a:bodyPr wrap="square" lIns="0" tIns="0" rIns="0" bIns="0" rtlCol="0"/>
            <a:lstStyle/>
            <a:p/>
          </p:txBody>
        </p:sp>
        <p:sp>
          <p:nvSpPr>
            <p:cNvPr id="1251" name="object 1251" descr=""/>
            <p:cNvSpPr/>
            <p:nvPr/>
          </p:nvSpPr>
          <p:spPr>
            <a:xfrm>
              <a:off x="2040331" y="7059117"/>
              <a:ext cx="3810" cy="15240"/>
            </a:xfrm>
            <a:custGeom>
              <a:avLst/>
              <a:gdLst/>
              <a:ahLst/>
              <a:cxnLst/>
              <a:rect l="l" t="t" r="r" b="b"/>
              <a:pathLst>
                <a:path w="3810" h="15240">
                  <a:moveTo>
                    <a:pt x="3530" y="13423"/>
                  </a:moveTo>
                  <a:lnTo>
                    <a:pt x="3009" y="12179"/>
                  </a:lnTo>
                  <a:lnTo>
                    <a:pt x="1765" y="11658"/>
                  </a:lnTo>
                  <a:lnTo>
                    <a:pt x="508" y="12179"/>
                  </a:lnTo>
                  <a:lnTo>
                    <a:pt x="0" y="13423"/>
                  </a:lnTo>
                  <a:lnTo>
                    <a:pt x="508" y="14668"/>
                  </a:lnTo>
                  <a:lnTo>
                    <a:pt x="1765" y="15189"/>
                  </a:lnTo>
                  <a:lnTo>
                    <a:pt x="3009" y="14668"/>
                  </a:lnTo>
                  <a:lnTo>
                    <a:pt x="3530" y="13423"/>
                  </a:lnTo>
                  <a:close/>
                </a:path>
                <a:path w="3810" h="15240">
                  <a:moveTo>
                    <a:pt x="3530" y="1765"/>
                  </a:moveTo>
                  <a:lnTo>
                    <a:pt x="3009" y="520"/>
                  </a:lnTo>
                  <a:lnTo>
                    <a:pt x="1765" y="0"/>
                  </a:lnTo>
                  <a:lnTo>
                    <a:pt x="508" y="520"/>
                  </a:lnTo>
                  <a:lnTo>
                    <a:pt x="0" y="1765"/>
                  </a:lnTo>
                  <a:lnTo>
                    <a:pt x="508" y="3022"/>
                  </a:lnTo>
                  <a:lnTo>
                    <a:pt x="1765" y="3530"/>
                  </a:lnTo>
                  <a:lnTo>
                    <a:pt x="3009" y="3022"/>
                  </a:lnTo>
                  <a:lnTo>
                    <a:pt x="3530" y="1765"/>
                  </a:lnTo>
                  <a:close/>
                </a:path>
              </a:pathLst>
            </a:custGeom>
            <a:solidFill>
              <a:srgbClr val="565659"/>
            </a:solidFill>
          </p:spPr>
          <p:txBody>
            <a:bodyPr wrap="square" lIns="0" tIns="0" rIns="0" bIns="0" rtlCol="0"/>
            <a:lstStyle/>
            <a:p/>
          </p:txBody>
        </p:sp>
        <p:sp>
          <p:nvSpPr>
            <p:cNvPr id="1252" name="object 1252" descr=""/>
            <p:cNvSpPr/>
            <p:nvPr/>
          </p:nvSpPr>
          <p:spPr>
            <a:xfrm>
              <a:off x="2042873" y="7060623"/>
              <a:ext cx="1270" cy="635"/>
            </a:xfrm>
            <a:custGeom>
              <a:avLst/>
              <a:gdLst/>
              <a:ahLst/>
              <a:cxnLst/>
              <a:rect l="l" t="t" r="r" b="b"/>
              <a:pathLst>
                <a:path w="1269" h="634">
                  <a:moveTo>
                    <a:pt x="774" y="355"/>
                  </a:moveTo>
                  <a:lnTo>
                    <a:pt x="762" y="139"/>
                  </a:lnTo>
                  <a:lnTo>
                    <a:pt x="596" y="0"/>
                  </a:lnTo>
                  <a:lnTo>
                    <a:pt x="393" y="0"/>
                  </a:lnTo>
                  <a:lnTo>
                    <a:pt x="190" y="0"/>
                  </a:lnTo>
                  <a:lnTo>
                    <a:pt x="12" y="139"/>
                  </a:lnTo>
                  <a:lnTo>
                    <a:pt x="0" y="355"/>
                  </a:lnTo>
                </a:path>
              </a:pathLst>
            </a:custGeom>
            <a:ln w="3530">
              <a:solidFill>
                <a:srgbClr val="565659"/>
              </a:solidFill>
            </a:ln>
          </p:spPr>
          <p:txBody>
            <a:bodyPr wrap="square" lIns="0" tIns="0" rIns="0" bIns="0" rtlCol="0"/>
            <a:lstStyle/>
            <a:p/>
          </p:txBody>
        </p:sp>
        <p:sp>
          <p:nvSpPr>
            <p:cNvPr id="1253" name="object 1253" descr=""/>
            <p:cNvSpPr/>
            <p:nvPr/>
          </p:nvSpPr>
          <p:spPr>
            <a:xfrm>
              <a:off x="2042878" y="7072177"/>
              <a:ext cx="1270" cy="635"/>
            </a:xfrm>
            <a:custGeom>
              <a:avLst/>
              <a:gdLst/>
              <a:ahLst/>
              <a:cxnLst/>
              <a:rect l="l" t="t" r="r" b="b"/>
              <a:pathLst>
                <a:path w="1269" h="634">
                  <a:moveTo>
                    <a:pt x="0" y="0"/>
                  </a:moveTo>
                  <a:lnTo>
                    <a:pt x="12" y="203"/>
                  </a:lnTo>
                  <a:lnTo>
                    <a:pt x="190" y="355"/>
                  </a:lnTo>
                  <a:lnTo>
                    <a:pt x="381" y="355"/>
                  </a:lnTo>
                  <a:lnTo>
                    <a:pt x="596" y="355"/>
                  </a:lnTo>
                  <a:lnTo>
                    <a:pt x="762" y="203"/>
                  </a:lnTo>
                  <a:lnTo>
                    <a:pt x="774" y="0"/>
                  </a:lnTo>
                </a:path>
              </a:pathLst>
            </a:custGeom>
            <a:ln w="3530">
              <a:solidFill>
                <a:srgbClr val="565659"/>
              </a:solidFill>
            </a:ln>
          </p:spPr>
          <p:txBody>
            <a:bodyPr wrap="square" lIns="0" tIns="0" rIns="0" bIns="0" rtlCol="0"/>
            <a:lstStyle/>
            <a:p/>
          </p:txBody>
        </p:sp>
        <p:sp>
          <p:nvSpPr>
            <p:cNvPr id="1254" name="object 1254" descr=""/>
            <p:cNvSpPr/>
            <p:nvPr/>
          </p:nvSpPr>
          <p:spPr>
            <a:xfrm>
              <a:off x="2084945" y="7060779"/>
              <a:ext cx="635" cy="635"/>
            </a:xfrm>
            <a:custGeom>
              <a:avLst/>
              <a:gdLst/>
              <a:ahLst/>
              <a:cxnLst/>
              <a:rect l="l" t="t" r="r" b="b"/>
              <a:pathLst>
                <a:path w="635" h="634">
                  <a:moveTo>
                    <a:pt x="152" y="0"/>
                  </a:moveTo>
                  <a:lnTo>
                    <a:pt x="0" y="101"/>
                  </a:lnTo>
                </a:path>
              </a:pathLst>
            </a:custGeom>
            <a:ln w="3530">
              <a:solidFill>
                <a:srgbClr val="565659"/>
              </a:solidFill>
            </a:ln>
          </p:spPr>
          <p:txBody>
            <a:bodyPr wrap="square" lIns="0" tIns="0" rIns="0" bIns="0" rtlCol="0"/>
            <a:lstStyle/>
            <a:p/>
          </p:txBody>
        </p:sp>
        <p:sp>
          <p:nvSpPr>
            <p:cNvPr id="1255" name="object 1255" descr=""/>
            <p:cNvSpPr/>
            <p:nvPr/>
          </p:nvSpPr>
          <p:spPr>
            <a:xfrm>
              <a:off x="2085837" y="7060358"/>
              <a:ext cx="635" cy="635"/>
            </a:xfrm>
            <a:custGeom>
              <a:avLst/>
              <a:gdLst/>
              <a:ahLst/>
              <a:cxnLst/>
              <a:rect l="l" t="t" r="r" b="b"/>
              <a:pathLst>
                <a:path w="635" h="634">
                  <a:moveTo>
                    <a:pt x="165" y="0"/>
                  </a:moveTo>
                  <a:lnTo>
                    <a:pt x="0" y="63"/>
                  </a:lnTo>
                </a:path>
              </a:pathLst>
            </a:custGeom>
            <a:ln w="3530">
              <a:solidFill>
                <a:srgbClr val="565659"/>
              </a:solidFill>
            </a:ln>
          </p:spPr>
          <p:txBody>
            <a:bodyPr wrap="square" lIns="0" tIns="0" rIns="0" bIns="0" rtlCol="0"/>
            <a:lstStyle/>
            <a:p/>
          </p:txBody>
        </p:sp>
        <p:sp>
          <p:nvSpPr>
            <p:cNvPr id="1256" name="object 1256" descr=""/>
            <p:cNvSpPr/>
            <p:nvPr/>
          </p:nvSpPr>
          <p:spPr>
            <a:xfrm>
              <a:off x="2088788" y="7060257"/>
              <a:ext cx="635" cy="635"/>
            </a:xfrm>
            <a:custGeom>
              <a:avLst/>
              <a:gdLst/>
              <a:ahLst/>
              <a:cxnLst/>
              <a:rect l="l" t="t" r="r" b="b"/>
              <a:pathLst>
                <a:path w="635" h="634">
                  <a:moveTo>
                    <a:pt x="177" y="50"/>
                  </a:moveTo>
                  <a:lnTo>
                    <a:pt x="0" y="0"/>
                  </a:lnTo>
                </a:path>
              </a:pathLst>
            </a:custGeom>
            <a:ln w="3530">
              <a:solidFill>
                <a:srgbClr val="565659"/>
              </a:solidFill>
            </a:ln>
          </p:spPr>
          <p:txBody>
            <a:bodyPr wrap="square" lIns="0" tIns="0" rIns="0" bIns="0" rtlCol="0"/>
            <a:lstStyle/>
            <a:p/>
          </p:txBody>
        </p:sp>
        <p:sp>
          <p:nvSpPr>
            <p:cNvPr id="1257" name="object 1257" descr=""/>
            <p:cNvSpPr/>
            <p:nvPr/>
          </p:nvSpPr>
          <p:spPr>
            <a:xfrm>
              <a:off x="2089731" y="7060617"/>
              <a:ext cx="635" cy="635"/>
            </a:xfrm>
            <a:custGeom>
              <a:avLst/>
              <a:gdLst/>
              <a:ahLst/>
              <a:cxnLst/>
              <a:rect l="l" t="t" r="r" b="b"/>
              <a:pathLst>
                <a:path w="635" h="634">
                  <a:moveTo>
                    <a:pt x="152" y="76"/>
                  </a:moveTo>
                  <a:lnTo>
                    <a:pt x="0" y="0"/>
                  </a:lnTo>
                </a:path>
              </a:pathLst>
            </a:custGeom>
            <a:ln w="3530">
              <a:solidFill>
                <a:srgbClr val="565659"/>
              </a:solidFill>
            </a:ln>
          </p:spPr>
          <p:txBody>
            <a:bodyPr wrap="square" lIns="0" tIns="0" rIns="0" bIns="0" rtlCol="0"/>
            <a:lstStyle/>
            <a:p/>
          </p:txBody>
        </p:sp>
        <p:sp>
          <p:nvSpPr>
            <p:cNvPr id="1258" name="object 1258" descr=""/>
            <p:cNvSpPr/>
            <p:nvPr/>
          </p:nvSpPr>
          <p:spPr>
            <a:xfrm>
              <a:off x="2090574" y="7061149"/>
              <a:ext cx="635" cy="635"/>
            </a:xfrm>
            <a:custGeom>
              <a:avLst/>
              <a:gdLst/>
              <a:ahLst/>
              <a:cxnLst/>
              <a:rect l="l" t="t" r="r" b="b"/>
              <a:pathLst>
                <a:path w="635" h="634">
                  <a:moveTo>
                    <a:pt x="139" y="114"/>
                  </a:moveTo>
                  <a:lnTo>
                    <a:pt x="0" y="0"/>
                  </a:lnTo>
                </a:path>
              </a:pathLst>
            </a:custGeom>
            <a:ln w="3530">
              <a:solidFill>
                <a:srgbClr val="565659"/>
              </a:solidFill>
            </a:ln>
          </p:spPr>
          <p:txBody>
            <a:bodyPr wrap="square" lIns="0" tIns="0" rIns="0" bIns="0" rtlCol="0"/>
            <a:lstStyle/>
            <a:p/>
          </p:txBody>
        </p:sp>
        <p:sp>
          <p:nvSpPr>
            <p:cNvPr id="1259" name="object 1259" descr=""/>
            <p:cNvSpPr/>
            <p:nvPr/>
          </p:nvSpPr>
          <p:spPr>
            <a:xfrm>
              <a:off x="2091829" y="7062698"/>
              <a:ext cx="635" cy="635"/>
            </a:xfrm>
            <a:custGeom>
              <a:avLst/>
              <a:gdLst/>
              <a:ahLst/>
              <a:cxnLst/>
              <a:rect l="l" t="t" r="r" b="b"/>
              <a:pathLst>
                <a:path w="635" h="634">
                  <a:moveTo>
                    <a:pt x="76" y="165"/>
                  </a:moveTo>
                  <a:lnTo>
                    <a:pt x="0" y="0"/>
                  </a:lnTo>
                </a:path>
              </a:pathLst>
            </a:custGeom>
            <a:ln w="3530">
              <a:solidFill>
                <a:srgbClr val="565659"/>
              </a:solidFill>
            </a:ln>
          </p:spPr>
          <p:txBody>
            <a:bodyPr wrap="square" lIns="0" tIns="0" rIns="0" bIns="0" rtlCol="0"/>
            <a:lstStyle/>
            <a:p/>
          </p:txBody>
        </p:sp>
        <p:sp>
          <p:nvSpPr>
            <p:cNvPr id="1260" name="object 1260" descr=""/>
            <p:cNvSpPr/>
            <p:nvPr/>
          </p:nvSpPr>
          <p:spPr>
            <a:xfrm>
              <a:off x="2092190" y="7063628"/>
              <a:ext cx="635" cy="635"/>
            </a:xfrm>
            <a:custGeom>
              <a:avLst/>
              <a:gdLst/>
              <a:ahLst/>
              <a:cxnLst/>
              <a:rect l="l" t="t" r="r" b="b"/>
              <a:pathLst>
                <a:path w="635" h="634">
                  <a:moveTo>
                    <a:pt x="50" y="177"/>
                  </a:moveTo>
                  <a:lnTo>
                    <a:pt x="0" y="0"/>
                  </a:lnTo>
                </a:path>
              </a:pathLst>
            </a:custGeom>
            <a:ln w="3530">
              <a:solidFill>
                <a:srgbClr val="565659"/>
              </a:solidFill>
            </a:ln>
          </p:spPr>
          <p:txBody>
            <a:bodyPr wrap="square" lIns="0" tIns="0" rIns="0" bIns="0" rtlCol="0"/>
            <a:lstStyle/>
            <a:p/>
          </p:txBody>
        </p:sp>
        <p:sp>
          <p:nvSpPr>
            <p:cNvPr id="1261" name="object 1261" descr=""/>
            <p:cNvSpPr/>
            <p:nvPr/>
          </p:nvSpPr>
          <p:spPr>
            <a:xfrm>
              <a:off x="2091496" y="7067486"/>
              <a:ext cx="635" cy="635"/>
            </a:xfrm>
            <a:custGeom>
              <a:avLst/>
              <a:gdLst/>
              <a:ahLst/>
              <a:cxnLst/>
              <a:rect l="l" t="t" r="r" b="b"/>
              <a:pathLst>
                <a:path w="635" h="634">
                  <a:moveTo>
                    <a:pt x="0" y="152"/>
                  </a:moveTo>
                  <a:lnTo>
                    <a:pt x="101" y="0"/>
                  </a:lnTo>
                </a:path>
              </a:pathLst>
            </a:custGeom>
            <a:ln w="3530">
              <a:solidFill>
                <a:srgbClr val="565659"/>
              </a:solidFill>
            </a:ln>
          </p:spPr>
          <p:txBody>
            <a:bodyPr wrap="square" lIns="0" tIns="0" rIns="0" bIns="0" rtlCol="0"/>
            <a:lstStyle/>
            <a:p/>
          </p:txBody>
        </p:sp>
        <p:sp>
          <p:nvSpPr>
            <p:cNvPr id="1262" name="object 1262" descr=""/>
            <p:cNvSpPr/>
            <p:nvPr/>
          </p:nvSpPr>
          <p:spPr>
            <a:xfrm>
              <a:off x="2090839" y="7068268"/>
              <a:ext cx="635" cy="635"/>
            </a:xfrm>
            <a:custGeom>
              <a:avLst/>
              <a:gdLst/>
              <a:ahLst/>
              <a:cxnLst/>
              <a:rect l="l" t="t" r="r" b="b"/>
              <a:pathLst>
                <a:path w="635" h="634">
                  <a:moveTo>
                    <a:pt x="0" y="127"/>
                  </a:moveTo>
                </a:path>
              </a:pathLst>
            </a:custGeom>
            <a:ln w="3530">
              <a:solidFill>
                <a:srgbClr val="565659"/>
              </a:solidFill>
            </a:ln>
          </p:spPr>
          <p:txBody>
            <a:bodyPr wrap="square" lIns="0" tIns="0" rIns="0" bIns="0" rtlCol="0"/>
            <a:lstStyle/>
            <a:p/>
          </p:txBody>
        </p:sp>
        <p:sp>
          <p:nvSpPr>
            <p:cNvPr id="1263" name="object 1263" descr=""/>
            <p:cNvSpPr/>
            <p:nvPr/>
          </p:nvSpPr>
          <p:spPr>
            <a:xfrm>
              <a:off x="2090045" y="7068901"/>
              <a:ext cx="635" cy="635"/>
            </a:xfrm>
            <a:custGeom>
              <a:avLst/>
              <a:gdLst/>
              <a:ahLst/>
              <a:cxnLst/>
              <a:rect l="l" t="t" r="r" b="b"/>
              <a:pathLst>
                <a:path w="635" h="634">
                  <a:moveTo>
                    <a:pt x="0" y="88"/>
                  </a:moveTo>
                  <a:lnTo>
                    <a:pt x="152" y="0"/>
                  </a:lnTo>
                </a:path>
              </a:pathLst>
            </a:custGeom>
            <a:ln w="3530">
              <a:solidFill>
                <a:srgbClr val="565659"/>
              </a:solidFill>
            </a:ln>
          </p:spPr>
          <p:txBody>
            <a:bodyPr wrap="square" lIns="0" tIns="0" rIns="0" bIns="0" rtlCol="0"/>
            <a:lstStyle/>
            <a:p/>
          </p:txBody>
        </p:sp>
        <p:sp>
          <p:nvSpPr>
            <p:cNvPr id="1264" name="object 1264" descr=""/>
            <p:cNvSpPr/>
            <p:nvPr/>
          </p:nvSpPr>
          <p:spPr>
            <a:xfrm>
              <a:off x="2089139" y="7069361"/>
              <a:ext cx="635" cy="635"/>
            </a:xfrm>
            <a:custGeom>
              <a:avLst/>
              <a:gdLst/>
              <a:ahLst/>
              <a:cxnLst/>
              <a:rect l="l" t="t" r="r" b="b"/>
              <a:pathLst>
                <a:path w="635" h="634">
                  <a:moveTo>
                    <a:pt x="0" y="63"/>
                  </a:moveTo>
                  <a:lnTo>
                    <a:pt x="165" y="0"/>
                  </a:lnTo>
                </a:path>
              </a:pathLst>
            </a:custGeom>
            <a:ln w="3530">
              <a:solidFill>
                <a:srgbClr val="565659"/>
              </a:solidFill>
            </a:ln>
          </p:spPr>
          <p:txBody>
            <a:bodyPr wrap="square" lIns="0" tIns="0" rIns="0" bIns="0" rtlCol="0"/>
            <a:lstStyle/>
            <a:p/>
          </p:txBody>
        </p:sp>
        <p:sp>
          <p:nvSpPr>
            <p:cNvPr id="1265" name="object 1265" descr=""/>
            <p:cNvSpPr/>
            <p:nvPr/>
          </p:nvSpPr>
          <p:spPr>
            <a:xfrm>
              <a:off x="2088160" y="7069622"/>
              <a:ext cx="635" cy="635"/>
            </a:xfrm>
            <a:custGeom>
              <a:avLst/>
              <a:gdLst/>
              <a:ahLst/>
              <a:cxnLst/>
              <a:rect l="l" t="t" r="r" b="b"/>
              <a:pathLst>
                <a:path w="635" h="634">
                  <a:moveTo>
                    <a:pt x="0" y="25"/>
                  </a:moveTo>
                  <a:lnTo>
                    <a:pt x="177" y="0"/>
                  </a:lnTo>
                </a:path>
              </a:pathLst>
            </a:custGeom>
            <a:ln w="3530">
              <a:solidFill>
                <a:srgbClr val="565659"/>
              </a:solidFill>
            </a:ln>
          </p:spPr>
          <p:txBody>
            <a:bodyPr wrap="square" lIns="0" tIns="0" rIns="0" bIns="0" rtlCol="0"/>
            <a:lstStyle/>
            <a:p/>
          </p:txBody>
        </p:sp>
        <p:sp>
          <p:nvSpPr>
            <p:cNvPr id="1266" name="object 1266" descr=""/>
            <p:cNvSpPr/>
            <p:nvPr/>
          </p:nvSpPr>
          <p:spPr>
            <a:xfrm>
              <a:off x="2087156" y="7069660"/>
              <a:ext cx="635" cy="635"/>
            </a:xfrm>
            <a:custGeom>
              <a:avLst/>
              <a:gdLst/>
              <a:ahLst/>
              <a:cxnLst/>
              <a:rect l="l" t="t" r="r" b="b"/>
              <a:pathLst>
                <a:path w="635" h="634">
                  <a:moveTo>
                    <a:pt x="0" y="0"/>
                  </a:moveTo>
                  <a:lnTo>
                    <a:pt x="177" y="12"/>
                  </a:lnTo>
                </a:path>
              </a:pathLst>
            </a:custGeom>
            <a:ln w="3530">
              <a:solidFill>
                <a:srgbClr val="565659"/>
              </a:solidFill>
            </a:ln>
          </p:spPr>
          <p:txBody>
            <a:bodyPr wrap="square" lIns="0" tIns="0" rIns="0" bIns="0" rtlCol="0"/>
            <a:lstStyle/>
            <a:p/>
          </p:txBody>
        </p:sp>
        <p:sp>
          <p:nvSpPr>
            <p:cNvPr id="1267" name="object 1267" descr=""/>
            <p:cNvSpPr/>
            <p:nvPr/>
          </p:nvSpPr>
          <p:spPr>
            <a:xfrm>
              <a:off x="2086175" y="7069474"/>
              <a:ext cx="635" cy="635"/>
            </a:xfrm>
            <a:custGeom>
              <a:avLst/>
              <a:gdLst/>
              <a:ahLst/>
              <a:cxnLst/>
              <a:rect l="l" t="t" r="r" b="b"/>
              <a:pathLst>
                <a:path w="635" h="634">
                  <a:moveTo>
                    <a:pt x="0" y="0"/>
                  </a:moveTo>
                  <a:lnTo>
                    <a:pt x="165" y="50"/>
                  </a:lnTo>
                </a:path>
              </a:pathLst>
            </a:custGeom>
            <a:ln w="3530">
              <a:solidFill>
                <a:srgbClr val="565659"/>
              </a:solidFill>
            </a:ln>
          </p:spPr>
          <p:txBody>
            <a:bodyPr wrap="square" lIns="0" tIns="0" rIns="0" bIns="0" rtlCol="0"/>
            <a:lstStyle/>
            <a:p/>
          </p:txBody>
        </p:sp>
        <p:sp>
          <p:nvSpPr>
            <p:cNvPr id="1268" name="object 1268" descr=""/>
            <p:cNvSpPr/>
            <p:nvPr/>
          </p:nvSpPr>
          <p:spPr>
            <a:xfrm>
              <a:off x="2085245" y="7069089"/>
              <a:ext cx="635" cy="635"/>
            </a:xfrm>
            <a:custGeom>
              <a:avLst/>
              <a:gdLst/>
              <a:ahLst/>
              <a:cxnLst/>
              <a:rect l="l" t="t" r="r" b="b"/>
              <a:pathLst>
                <a:path w="635" h="634">
                  <a:moveTo>
                    <a:pt x="0" y="0"/>
                  </a:moveTo>
                  <a:lnTo>
                    <a:pt x="165" y="76"/>
                  </a:lnTo>
                </a:path>
              </a:pathLst>
            </a:custGeom>
            <a:ln w="3530">
              <a:solidFill>
                <a:srgbClr val="565659"/>
              </a:solidFill>
            </a:ln>
          </p:spPr>
          <p:txBody>
            <a:bodyPr wrap="square" lIns="0" tIns="0" rIns="0" bIns="0" rtlCol="0"/>
            <a:lstStyle/>
            <a:p/>
          </p:txBody>
        </p:sp>
        <p:sp>
          <p:nvSpPr>
            <p:cNvPr id="1269" name="object 1269" descr=""/>
            <p:cNvSpPr/>
            <p:nvPr/>
          </p:nvSpPr>
          <p:spPr>
            <a:xfrm>
              <a:off x="2082901" y="7065976"/>
              <a:ext cx="635" cy="635"/>
            </a:xfrm>
            <a:custGeom>
              <a:avLst/>
              <a:gdLst/>
              <a:ahLst/>
              <a:cxnLst/>
              <a:rect l="l" t="t" r="r" b="b"/>
              <a:pathLst>
                <a:path w="635" h="634">
                  <a:moveTo>
                    <a:pt x="0" y="0"/>
                  </a:moveTo>
                  <a:lnTo>
                    <a:pt x="38" y="165"/>
                  </a:lnTo>
                </a:path>
              </a:pathLst>
            </a:custGeom>
            <a:ln w="3530">
              <a:solidFill>
                <a:srgbClr val="565659"/>
              </a:solidFill>
            </a:ln>
          </p:spPr>
          <p:txBody>
            <a:bodyPr wrap="square" lIns="0" tIns="0" rIns="0" bIns="0" rtlCol="0"/>
            <a:lstStyle/>
            <a:p/>
          </p:txBody>
        </p:sp>
        <p:sp>
          <p:nvSpPr>
            <p:cNvPr id="1270" name="object 1270" descr=""/>
            <p:cNvSpPr/>
            <p:nvPr/>
          </p:nvSpPr>
          <p:spPr>
            <a:xfrm>
              <a:off x="2082777" y="7064984"/>
              <a:ext cx="635" cy="635"/>
            </a:xfrm>
            <a:custGeom>
              <a:avLst/>
              <a:gdLst/>
              <a:ahLst/>
              <a:cxnLst/>
              <a:rect l="l" t="t" r="r" b="b"/>
              <a:pathLst>
                <a:path w="635" h="634">
                  <a:moveTo>
                    <a:pt x="0" y="0"/>
                  </a:moveTo>
                  <a:lnTo>
                    <a:pt x="12" y="177"/>
                  </a:lnTo>
                </a:path>
              </a:pathLst>
            </a:custGeom>
            <a:ln w="3530">
              <a:solidFill>
                <a:srgbClr val="565659"/>
              </a:solidFill>
            </a:ln>
          </p:spPr>
          <p:txBody>
            <a:bodyPr wrap="square" lIns="0" tIns="0" rIns="0" bIns="0" rtlCol="0"/>
            <a:lstStyle/>
            <a:p/>
          </p:txBody>
        </p:sp>
        <p:sp>
          <p:nvSpPr>
            <p:cNvPr id="1271" name="object 1271" descr=""/>
            <p:cNvSpPr/>
            <p:nvPr/>
          </p:nvSpPr>
          <p:spPr>
            <a:xfrm>
              <a:off x="2082839" y="7063980"/>
              <a:ext cx="635" cy="635"/>
            </a:xfrm>
            <a:custGeom>
              <a:avLst/>
              <a:gdLst/>
              <a:ahLst/>
              <a:cxnLst/>
              <a:rect l="l" t="t" r="r" b="b"/>
              <a:pathLst>
                <a:path w="635" h="634">
                  <a:moveTo>
                    <a:pt x="25" y="0"/>
                  </a:moveTo>
                  <a:lnTo>
                    <a:pt x="0" y="177"/>
                  </a:lnTo>
                </a:path>
              </a:pathLst>
            </a:custGeom>
            <a:ln w="3530">
              <a:solidFill>
                <a:srgbClr val="565659"/>
              </a:solidFill>
            </a:ln>
          </p:spPr>
          <p:txBody>
            <a:bodyPr wrap="square" lIns="0" tIns="0" rIns="0" bIns="0" rtlCol="0"/>
            <a:lstStyle/>
            <a:p/>
          </p:txBody>
        </p:sp>
        <p:sp>
          <p:nvSpPr>
            <p:cNvPr id="1272" name="object 1272" descr=""/>
            <p:cNvSpPr/>
            <p:nvPr/>
          </p:nvSpPr>
          <p:spPr>
            <a:xfrm>
              <a:off x="2083085" y="7063025"/>
              <a:ext cx="635" cy="635"/>
            </a:xfrm>
            <a:custGeom>
              <a:avLst/>
              <a:gdLst/>
              <a:ahLst/>
              <a:cxnLst/>
              <a:rect l="l" t="t" r="r" b="b"/>
              <a:pathLst>
                <a:path w="635" h="634">
                  <a:moveTo>
                    <a:pt x="63" y="0"/>
                  </a:moveTo>
                  <a:lnTo>
                    <a:pt x="0" y="165"/>
                  </a:lnTo>
                </a:path>
              </a:pathLst>
            </a:custGeom>
            <a:ln w="3530">
              <a:solidFill>
                <a:srgbClr val="565659"/>
              </a:solidFill>
            </a:ln>
          </p:spPr>
          <p:txBody>
            <a:bodyPr wrap="square" lIns="0" tIns="0" rIns="0" bIns="0" rtlCol="0"/>
            <a:lstStyle/>
            <a:p/>
          </p:txBody>
        </p:sp>
        <p:sp>
          <p:nvSpPr>
            <p:cNvPr id="1273" name="object 1273" descr=""/>
            <p:cNvSpPr/>
            <p:nvPr/>
          </p:nvSpPr>
          <p:spPr>
            <a:xfrm>
              <a:off x="2083544" y="7062144"/>
              <a:ext cx="635" cy="635"/>
            </a:xfrm>
            <a:custGeom>
              <a:avLst/>
              <a:gdLst/>
              <a:ahLst/>
              <a:cxnLst/>
              <a:rect l="l" t="t" r="r" b="b"/>
              <a:pathLst>
                <a:path w="635" h="634">
                  <a:moveTo>
                    <a:pt x="101" y="0"/>
                  </a:moveTo>
                  <a:lnTo>
                    <a:pt x="0" y="152"/>
                  </a:lnTo>
                </a:path>
              </a:pathLst>
            </a:custGeom>
            <a:ln w="3530">
              <a:solidFill>
                <a:srgbClr val="565659"/>
              </a:solidFill>
            </a:ln>
          </p:spPr>
          <p:txBody>
            <a:bodyPr wrap="square" lIns="0" tIns="0" rIns="0" bIns="0" rtlCol="0"/>
            <a:lstStyle/>
            <a:p/>
          </p:txBody>
        </p:sp>
        <p:sp>
          <p:nvSpPr>
            <p:cNvPr id="1274" name="object 1274" descr=""/>
            <p:cNvSpPr/>
            <p:nvPr/>
          </p:nvSpPr>
          <p:spPr>
            <a:xfrm>
              <a:off x="2084163" y="7061387"/>
              <a:ext cx="635" cy="635"/>
            </a:xfrm>
            <a:custGeom>
              <a:avLst/>
              <a:gdLst/>
              <a:ahLst/>
              <a:cxnLst/>
              <a:rect l="l" t="t" r="r" b="b"/>
              <a:pathLst>
                <a:path w="635" h="634">
                  <a:moveTo>
                    <a:pt x="126" y="0"/>
                  </a:moveTo>
                </a:path>
              </a:pathLst>
            </a:custGeom>
            <a:ln w="3530">
              <a:solidFill>
                <a:srgbClr val="565659"/>
              </a:solidFill>
            </a:ln>
          </p:spPr>
          <p:txBody>
            <a:bodyPr wrap="square" lIns="0" tIns="0" rIns="0" bIns="0" rtlCol="0"/>
            <a:lstStyle/>
            <a:p/>
          </p:txBody>
        </p:sp>
        <p:sp>
          <p:nvSpPr>
            <p:cNvPr id="1275" name="object 1275" descr=""/>
            <p:cNvSpPr/>
            <p:nvPr/>
          </p:nvSpPr>
          <p:spPr>
            <a:xfrm>
              <a:off x="2091283" y="7061855"/>
              <a:ext cx="635" cy="635"/>
            </a:xfrm>
            <a:custGeom>
              <a:avLst/>
              <a:gdLst/>
              <a:ahLst/>
              <a:cxnLst/>
              <a:rect l="l" t="t" r="r" b="b"/>
              <a:pathLst>
                <a:path w="635" h="634">
                  <a:moveTo>
                    <a:pt x="114" y="139"/>
                  </a:moveTo>
                  <a:lnTo>
                    <a:pt x="0" y="0"/>
                  </a:lnTo>
                </a:path>
              </a:pathLst>
            </a:custGeom>
            <a:ln w="3530">
              <a:solidFill>
                <a:srgbClr val="565659"/>
              </a:solidFill>
            </a:ln>
          </p:spPr>
          <p:txBody>
            <a:bodyPr wrap="square" lIns="0" tIns="0" rIns="0" bIns="0" rtlCol="0"/>
            <a:lstStyle/>
            <a:p/>
          </p:txBody>
        </p:sp>
        <p:sp>
          <p:nvSpPr>
            <p:cNvPr id="1276" name="object 1276" descr=""/>
            <p:cNvSpPr/>
            <p:nvPr/>
          </p:nvSpPr>
          <p:spPr>
            <a:xfrm>
              <a:off x="2087808" y="7060097"/>
              <a:ext cx="635" cy="635"/>
            </a:xfrm>
            <a:custGeom>
              <a:avLst/>
              <a:gdLst/>
              <a:ahLst/>
              <a:cxnLst/>
              <a:rect l="l" t="t" r="r" b="b"/>
              <a:pathLst>
                <a:path w="635" h="634">
                  <a:moveTo>
                    <a:pt x="177" y="12"/>
                  </a:moveTo>
                  <a:lnTo>
                    <a:pt x="0" y="0"/>
                  </a:lnTo>
                </a:path>
              </a:pathLst>
            </a:custGeom>
            <a:ln w="3530">
              <a:solidFill>
                <a:srgbClr val="565659"/>
              </a:solidFill>
            </a:ln>
          </p:spPr>
          <p:txBody>
            <a:bodyPr wrap="square" lIns="0" tIns="0" rIns="0" bIns="0" rtlCol="0"/>
            <a:lstStyle/>
            <a:p/>
          </p:txBody>
        </p:sp>
        <p:sp>
          <p:nvSpPr>
            <p:cNvPr id="1277" name="object 1277" descr=""/>
            <p:cNvSpPr/>
            <p:nvPr/>
          </p:nvSpPr>
          <p:spPr>
            <a:xfrm>
              <a:off x="2092278" y="7065624"/>
              <a:ext cx="635" cy="635"/>
            </a:xfrm>
            <a:custGeom>
              <a:avLst/>
              <a:gdLst/>
              <a:ahLst/>
              <a:cxnLst/>
              <a:rect l="l" t="t" r="r" b="b"/>
              <a:pathLst>
                <a:path w="635" h="634">
                  <a:moveTo>
                    <a:pt x="0" y="177"/>
                  </a:moveTo>
                  <a:lnTo>
                    <a:pt x="25" y="0"/>
                  </a:lnTo>
                </a:path>
              </a:pathLst>
            </a:custGeom>
            <a:ln w="3530">
              <a:solidFill>
                <a:srgbClr val="565659"/>
              </a:solidFill>
            </a:ln>
          </p:spPr>
          <p:txBody>
            <a:bodyPr wrap="square" lIns="0" tIns="0" rIns="0" bIns="0" rtlCol="0"/>
            <a:lstStyle/>
            <a:p/>
          </p:txBody>
        </p:sp>
        <p:sp>
          <p:nvSpPr>
            <p:cNvPr id="1278" name="object 1278" descr=""/>
            <p:cNvSpPr/>
            <p:nvPr/>
          </p:nvSpPr>
          <p:spPr>
            <a:xfrm>
              <a:off x="2086804" y="7060135"/>
              <a:ext cx="635" cy="635"/>
            </a:xfrm>
            <a:custGeom>
              <a:avLst/>
              <a:gdLst/>
              <a:ahLst/>
              <a:cxnLst/>
              <a:rect l="l" t="t" r="r" b="b"/>
              <a:pathLst>
                <a:path w="635" h="634">
                  <a:moveTo>
                    <a:pt x="177" y="0"/>
                  </a:moveTo>
                  <a:lnTo>
                    <a:pt x="0" y="25"/>
                  </a:lnTo>
                </a:path>
              </a:pathLst>
            </a:custGeom>
            <a:ln w="3530">
              <a:solidFill>
                <a:srgbClr val="565659"/>
              </a:solidFill>
            </a:ln>
          </p:spPr>
          <p:txBody>
            <a:bodyPr wrap="square" lIns="0" tIns="0" rIns="0" bIns="0" rtlCol="0"/>
            <a:lstStyle/>
            <a:p/>
          </p:txBody>
        </p:sp>
        <p:sp>
          <p:nvSpPr>
            <p:cNvPr id="1279" name="object 1279" descr=""/>
            <p:cNvSpPr/>
            <p:nvPr/>
          </p:nvSpPr>
          <p:spPr>
            <a:xfrm>
              <a:off x="2083224" y="7066918"/>
              <a:ext cx="635" cy="635"/>
            </a:xfrm>
            <a:custGeom>
              <a:avLst/>
              <a:gdLst/>
              <a:ahLst/>
              <a:cxnLst/>
              <a:rect l="l" t="t" r="r" b="b"/>
              <a:pathLst>
                <a:path w="635" h="634">
                  <a:moveTo>
                    <a:pt x="0" y="0"/>
                  </a:moveTo>
                  <a:lnTo>
                    <a:pt x="88" y="165"/>
                  </a:lnTo>
                </a:path>
              </a:pathLst>
            </a:custGeom>
            <a:ln w="3530">
              <a:solidFill>
                <a:srgbClr val="565659"/>
              </a:solidFill>
            </a:ln>
          </p:spPr>
          <p:txBody>
            <a:bodyPr wrap="square" lIns="0" tIns="0" rIns="0" bIns="0" rtlCol="0"/>
            <a:lstStyle/>
            <a:p/>
          </p:txBody>
        </p:sp>
        <p:sp>
          <p:nvSpPr>
            <p:cNvPr id="1280" name="object 1280" descr=""/>
            <p:cNvSpPr/>
            <p:nvPr/>
          </p:nvSpPr>
          <p:spPr>
            <a:xfrm>
              <a:off x="2083744" y="7067774"/>
              <a:ext cx="635" cy="635"/>
            </a:xfrm>
            <a:custGeom>
              <a:avLst/>
              <a:gdLst/>
              <a:ahLst/>
              <a:cxnLst/>
              <a:rect l="l" t="t" r="r" b="b"/>
              <a:pathLst>
                <a:path w="635" h="634">
                  <a:moveTo>
                    <a:pt x="0" y="0"/>
                  </a:moveTo>
                  <a:lnTo>
                    <a:pt x="114" y="139"/>
                  </a:lnTo>
                </a:path>
              </a:pathLst>
            </a:custGeom>
            <a:ln w="3530">
              <a:solidFill>
                <a:srgbClr val="565659"/>
              </a:solidFill>
            </a:ln>
          </p:spPr>
          <p:txBody>
            <a:bodyPr wrap="square" lIns="0" tIns="0" rIns="0" bIns="0" rtlCol="0"/>
            <a:lstStyle/>
            <a:p/>
          </p:txBody>
        </p:sp>
        <p:sp>
          <p:nvSpPr>
            <p:cNvPr id="1281" name="object 1281" descr=""/>
            <p:cNvSpPr/>
            <p:nvPr/>
          </p:nvSpPr>
          <p:spPr>
            <a:xfrm>
              <a:off x="2084426" y="7068506"/>
              <a:ext cx="635" cy="635"/>
            </a:xfrm>
            <a:custGeom>
              <a:avLst/>
              <a:gdLst/>
              <a:ahLst/>
              <a:cxnLst/>
              <a:rect l="l" t="t" r="r" b="b"/>
              <a:pathLst>
                <a:path w="635" h="634">
                  <a:moveTo>
                    <a:pt x="0" y="0"/>
                  </a:moveTo>
                  <a:lnTo>
                    <a:pt x="139" y="114"/>
                  </a:lnTo>
                </a:path>
              </a:pathLst>
            </a:custGeom>
            <a:ln w="3530">
              <a:solidFill>
                <a:srgbClr val="565659"/>
              </a:solidFill>
            </a:ln>
          </p:spPr>
          <p:txBody>
            <a:bodyPr wrap="square" lIns="0" tIns="0" rIns="0" bIns="0" rtlCol="0"/>
            <a:lstStyle/>
            <a:p/>
          </p:txBody>
        </p:sp>
        <p:sp>
          <p:nvSpPr>
            <p:cNvPr id="1282" name="object 1282" descr=""/>
            <p:cNvSpPr/>
            <p:nvPr/>
          </p:nvSpPr>
          <p:spPr>
            <a:xfrm>
              <a:off x="2091980" y="7066592"/>
              <a:ext cx="635" cy="635"/>
            </a:xfrm>
            <a:custGeom>
              <a:avLst/>
              <a:gdLst/>
              <a:ahLst/>
              <a:cxnLst/>
              <a:rect l="l" t="t" r="r" b="b"/>
              <a:pathLst>
                <a:path w="635" h="634">
                  <a:moveTo>
                    <a:pt x="0" y="165"/>
                  </a:moveTo>
                  <a:lnTo>
                    <a:pt x="76" y="0"/>
                  </a:lnTo>
                </a:path>
              </a:pathLst>
            </a:custGeom>
            <a:ln w="3530">
              <a:solidFill>
                <a:srgbClr val="565659"/>
              </a:solidFill>
            </a:ln>
          </p:spPr>
          <p:txBody>
            <a:bodyPr wrap="square" lIns="0" tIns="0" rIns="0" bIns="0" rtlCol="0"/>
            <a:lstStyle/>
            <a:p/>
          </p:txBody>
        </p:sp>
        <p:sp>
          <p:nvSpPr>
            <p:cNvPr id="1283" name="object 1283" descr=""/>
            <p:cNvSpPr/>
            <p:nvPr/>
          </p:nvSpPr>
          <p:spPr>
            <a:xfrm>
              <a:off x="2092351" y="7064620"/>
              <a:ext cx="635" cy="635"/>
            </a:xfrm>
            <a:custGeom>
              <a:avLst/>
              <a:gdLst/>
              <a:ahLst/>
              <a:cxnLst/>
              <a:rect l="l" t="t" r="r" b="b"/>
              <a:pathLst>
                <a:path w="635" h="634">
                  <a:moveTo>
                    <a:pt x="12" y="177"/>
                  </a:moveTo>
                  <a:lnTo>
                    <a:pt x="0" y="0"/>
                  </a:lnTo>
                </a:path>
              </a:pathLst>
            </a:custGeom>
            <a:ln w="3530">
              <a:solidFill>
                <a:srgbClr val="565659"/>
              </a:solidFill>
            </a:ln>
          </p:spPr>
          <p:txBody>
            <a:bodyPr wrap="square" lIns="0" tIns="0" rIns="0" bIns="0" rtlCol="0"/>
            <a:lstStyle/>
            <a:p/>
          </p:txBody>
        </p:sp>
        <p:sp>
          <p:nvSpPr>
            <p:cNvPr id="1284" name="object 1284" descr=""/>
            <p:cNvSpPr/>
            <p:nvPr/>
          </p:nvSpPr>
          <p:spPr>
            <a:xfrm>
              <a:off x="2081996" y="7059322"/>
              <a:ext cx="11430" cy="11430"/>
            </a:xfrm>
            <a:custGeom>
              <a:avLst/>
              <a:gdLst/>
              <a:ahLst/>
              <a:cxnLst/>
              <a:rect l="l" t="t" r="r" b="b"/>
              <a:pathLst>
                <a:path w="11430" h="11429">
                  <a:moveTo>
                    <a:pt x="11150" y="5562"/>
                  </a:moveTo>
                  <a:lnTo>
                    <a:pt x="11150" y="2489"/>
                  </a:lnTo>
                  <a:lnTo>
                    <a:pt x="8648" y="0"/>
                  </a:lnTo>
                  <a:lnTo>
                    <a:pt x="5575" y="0"/>
                  </a:lnTo>
                  <a:lnTo>
                    <a:pt x="2489" y="0"/>
                  </a:lnTo>
                  <a:lnTo>
                    <a:pt x="0" y="2489"/>
                  </a:lnTo>
                  <a:lnTo>
                    <a:pt x="0" y="5562"/>
                  </a:lnTo>
                  <a:lnTo>
                    <a:pt x="0" y="8648"/>
                  </a:lnTo>
                  <a:lnTo>
                    <a:pt x="2489" y="11137"/>
                  </a:lnTo>
                  <a:lnTo>
                    <a:pt x="5575" y="11137"/>
                  </a:lnTo>
                  <a:lnTo>
                    <a:pt x="8648" y="11137"/>
                  </a:lnTo>
                  <a:lnTo>
                    <a:pt x="11150" y="8648"/>
                  </a:lnTo>
                  <a:lnTo>
                    <a:pt x="11150" y="5562"/>
                  </a:lnTo>
                </a:path>
              </a:pathLst>
            </a:custGeom>
            <a:ln w="3530">
              <a:solidFill>
                <a:srgbClr val="565659"/>
              </a:solidFill>
            </a:ln>
          </p:spPr>
          <p:txBody>
            <a:bodyPr wrap="square" lIns="0" tIns="0" rIns="0" bIns="0" rtlCol="0"/>
            <a:lstStyle/>
            <a:p/>
          </p:txBody>
        </p:sp>
        <p:sp>
          <p:nvSpPr>
            <p:cNvPr id="1285" name="object 1285" descr=""/>
            <p:cNvSpPr/>
            <p:nvPr/>
          </p:nvSpPr>
          <p:spPr>
            <a:xfrm>
              <a:off x="2082255" y="7059576"/>
              <a:ext cx="10795" cy="10795"/>
            </a:xfrm>
            <a:custGeom>
              <a:avLst/>
              <a:gdLst/>
              <a:ahLst/>
              <a:cxnLst/>
              <a:rect l="l" t="t" r="r" b="b"/>
              <a:pathLst>
                <a:path w="10794" h="10795">
                  <a:moveTo>
                    <a:pt x="10629" y="5308"/>
                  </a:moveTo>
                  <a:lnTo>
                    <a:pt x="10629" y="2387"/>
                  </a:lnTo>
                  <a:lnTo>
                    <a:pt x="8254" y="0"/>
                  </a:lnTo>
                  <a:lnTo>
                    <a:pt x="5308" y="0"/>
                  </a:lnTo>
                  <a:lnTo>
                    <a:pt x="2387" y="0"/>
                  </a:lnTo>
                  <a:lnTo>
                    <a:pt x="0" y="2387"/>
                  </a:lnTo>
                  <a:lnTo>
                    <a:pt x="0" y="5308"/>
                  </a:lnTo>
                  <a:lnTo>
                    <a:pt x="0" y="8242"/>
                  </a:lnTo>
                  <a:lnTo>
                    <a:pt x="2387" y="10629"/>
                  </a:lnTo>
                  <a:lnTo>
                    <a:pt x="5308" y="10629"/>
                  </a:lnTo>
                  <a:lnTo>
                    <a:pt x="8254" y="10629"/>
                  </a:lnTo>
                  <a:lnTo>
                    <a:pt x="10629" y="8242"/>
                  </a:lnTo>
                  <a:lnTo>
                    <a:pt x="10629" y="5308"/>
                  </a:lnTo>
                </a:path>
              </a:pathLst>
            </a:custGeom>
            <a:ln w="3530">
              <a:solidFill>
                <a:srgbClr val="565659"/>
              </a:solidFill>
            </a:ln>
          </p:spPr>
          <p:txBody>
            <a:bodyPr wrap="square" lIns="0" tIns="0" rIns="0" bIns="0" rtlCol="0"/>
            <a:lstStyle/>
            <a:p/>
          </p:txBody>
        </p:sp>
        <p:sp>
          <p:nvSpPr>
            <p:cNvPr id="1286" name="object 1286" descr=""/>
            <p:cNvSpPr/>
            <p:nvPr/>
          </p:nvSpPr>
          <p:spPr>
            <a:xfrm>
              <a:off x="2085092" y="7060420"/>
              <a:ext cx="1270" cy="635"/>
            </a:xfrm>
            <a:custGeom>
              <a:avLst/>
              <a:gdLst/>
              <a:ahLst/>
              <a:cxnLst/>
              <a:rect l="l" t="t" r="r" b="b"/>
              <a:pathLst>
                <a:path w="1269" h="634">
                  <a:moveTo>
                    <a:pt x="749" y="0"/>
                  </a:moveTo>
                  <a:lnTo>
                    <a:pt x="482" y="101"/>
                  </a:lnTo>
                  <a:lnTo>
                    <a:pt x="241" y="228"/>
                  </a:lnTo>
                  <a:lnTo>
                    <a:pt x="0" y="355"/>
                  </a:lnTo>
                </a:path>
              </a:pathLst>
            </a:custGeom>
            <a:ln w="3530">
              <a:solidFill>
                <a:srgbClr val="565659"/>
              </a:solidFill>
            </a:ln>
          </p:spPr>
          <p:txBody>
            <a:bodyPr wrap="square" lIns="0" tIns="0" rIns="0" bIns="0" rtlCol="0"/>
            <a:lstStyle/>
            <a:p/>
          </p:txBody>
        </p:sp>
        <p:sp>
          <p:nvSpPr>
            <p:cNvPr id="1287" name="object 1287" descr=""/>
            <p:cNvSpPr/>
            <p:nvPr/>
          </p:nvSpPr>
          <p:spPr>
            <a:xfrm>
              <a:off x="2084287" y="7060879"/>
              <a:ext cx="1270" cy="635"/>
            </a:xfrm>
            <a:custGeom>
              <a:avLst/>
              <a:gdLst/>
              <a:ahLst/>
              <a:cxnLst/>
              <a:rect l="l" t="t" r="r" b="b"/>
              <a:pathLst>
                <a:path w="1269" h="634">
                  <a:moveTo>
                    <a:pt x="660" y="0"/>
                  </a:moveTo>
                  <a:lnTo>
                    <a:pt x="419" y="152"/>
                  </a:lnTo>
                  <a:lnTo>
                    <a:pt x="215" y="317"/>
                  </a:lnTo>
                  <a:lnTo>
                    <a:pt x="0" y="508"/>
                  </a:lnTo>
                </a:path>
              </a:pathLst>
            </a:custGeom>
            <a:ln w="3530">
              <a:solidFill>
                <a:srgbClr val="565659"/>
              </a:solidFill>
            </a:ln>
          </p:spPr>
          <p:txBody>
            <a:bodyPr wrap="square" lIns="0" tIns="0" rIns="0" bIns="0" rtlCol="0"/>
            <a:lstStyle/>
            <a:p/>
          </p:txBody>
        </p:sp>
        <p:sp>
          <p:nvSpPr>
            <p:cNvPr id="1288" name="object 1288" descr=""/>
            <p:cNvSpPr/>
            <p:nvPr/>
          </p:nvSpPr>
          <p:spPr>
            <a:xfrm>
              <a:off x="2083645" y="7061512"/>
              <a:ext cx="635" cy="635"/>
            </a:xfrm>
            <a:custGeom>
              <a:avLst/>
              <a:gdLst/>
              <a:ahLst/>
              <a:cxnLst/>
              <a:rect l="l" t="t" r="r" b="b"/>
              <a:pathLst>
                <a:path w="635" h="634">
                  <a:moveTo>
                    <a:pt x="520" y="0"/>
                  </a:moveTo>
                  <a:lnTo>
                    <a:pt x="330" y="203"/>
                  </a:lnTo>
                  <a:lnTo>
                    <a:pt x="152" y="406"/>
                  </a:lnTo>
                  <a:lnTo>
                    <a:pt x="0" y="635"/>
                  </a:lnTo>
                </a:path>
              </a:pathLst>
            </a:custGeom>
            <a:ln w="3530">
              <a:solidFill>
                <a:srgbClr val="565659"/>
              </a:solidFill>
            </a:ln>
          </p:spPr>
          <p:txBody>
            <a:bodyPr wrap="square" lIns="0" tIns="0" rIns="0" bIns="0" rtlCol="0"/>
            <a:lstStyle/>
            <a:p/>
          </p:txBody>
        </p:sp>
        <p:sp>
          <p:nvSpPr>
            <p:cNvPr id="1289" name="object 1289" descr=""/>
            <p:cNvSpPr/>
            <p:nvPr/>
          </p:nvSpPr>
          <p:spPr>
            <a:xfrm>
              <a:off x="2083153" y="7062293"/>
              <a:ext cx="635" cy="1270"/>
            </a:xfrm>
            <a:custGeom>
              <a:avLst/>
              <a:gdLst/>
              <a:ahLst/>
              <a:cxnLst/>
              <a:rect l="l" t="t" r="r" b="b"/>
              <a:pathLst>
                <a:path w="635" h="1270">
                  <a:moveTo>
                    <a:pt x="393" y="0"/>
                  </a:moveTo>
                  <a:lnTo>
                    <a:pt x="241" y="241"/>
                  </a:lnTo>
                  <a:lnTo>
                    <a:pt x="114" y="469"/>
                  </a:lnTo>
                  <a:lnTo>
                    <a:pt x="0" y="736"/>
                  </a:lnTo>
                </a:path>
              </a:pathLst>
            </a:custGeom>
            <a:ln w="3530">
              <a:solidFill>
                <a:srgbClr val="565659"/>
              </a:solidFill>
            </a:ln>
          </p:spPr>
          <p:txBody>
            <a:bodyPr wrap="square" lIns="0" tIns="0" rIns="0" bIns="0" rtlCol="0"/>
            <a:lstStyle/>
            <a:p/>
          </p:txBody>
        </p:sp>
        <p:sp>
          <p:nvSpPr>
            <p:cNvPr id="1290" name="object 1290" descr=""/>
            <p:cNvSpPr/>
            <p:nvPr/>
          </p:nvSpPr>
          <p:spPr>
            <a:xfrm>
              <a:off x="2082859" y="7063186"/>
              <a:ext cx="635" cy="1270"/>
            </a:xfrm>
            <a:custGeom>
              <a:avLst/>
              <a:gdLst/>
              <a:ahLst/>
              <a:cxnLst/>
              <a:rect l="l" t="t" r="r" b="b"/>
              <a:pathLst>
                <a:path w="635" h="1270">
                  <a:moveTo>
                    <a:pt x="228" y="0"/>
                  </a:moveTo>
                  <a:lnTo>
                    <a:pt x="127" y="266"/>
                  </a:lnTo>
                  <a:lnTo>
                    <a:pt x="50" y="520"/>
                  </a:lnTo>
                  <a:lnTo>
                    <a:pt x="0" y="787"/>
                  </a:lnTo>
                </a:path>
              </a:pathLst>
            </a:custGeom>
            <a:ln w="3530">
              <a:solidFill>
                <a:srgbClr val="565659"/>
              </a:solidFill>
            </a:ln>
          </p:spPr>
          <p:txBody>
            <a:bodyPr wrap="square" lIns="0" tIns="0" rIns="0" bIns="0" rtlCol="0"/>
            <a:lstStyle/>
            <a:p/>
          </p:txBody>
        </p:sp>
        <p:sp>
          <p:nvSpPr>
            <p:cNvPr id="1291" name="object 1291" descr=""/>
            <p:cNvSpPr/>
            <p:nvPr/>
          </p:nvSpPr>
          <p:spPr>
            <a:xfrm>
              <a:off x="2082775" y="7064154"/>
              <a:ext cx="635" cy="1270"/>
            </a:xfrm>
            <a:custGeom>
              <a:avLst/>
              <a:gdLst/>
              <a:ahLst/>
              <a:cxnLst/>
              <a:rect l="l" t="t" r="r" b="b"/>
              <a:pathLst>
                <a:path w="635" h="1270">
                  <a:moveTo>
                    <a:pt x="63" y="0"/>
                  </a:moveTo>
                  <a:lnTo>
                    <a:pt x="12" y="266"/>
                  </a:lnTo>
                  <a:lnTo>
                    <a:pt x="0" y="546"/>
                  </a:lnTo>
                  <a:lnTo>
                    <a:pt x="0" y="825"/>
                  </a:lnTo>
                </a:path>
              </a:pathLst>
            </a:custGeom>
            <a:ln w="3530">
              <a:solidFill>
                <a:srgbClr val="565659"/>
              </a:solidFill>
            </a:ln>
          </p:spPr>
          <p:txBody>
            <a:bodyPr wrap="square" lIns="0" tIns="0" rIns="0" bIns="0" rtlCol="0"/>
            <a:lstStyle/>
            <a:p/>
          </p:txBody>
        </p:sp>
        <p:sp>
          <p:nvSpPr>
            <p:cNvPr id="1292" name="object 1292" descr=""/>
            <p:cNvSpPr/>
            <p:nvPr/>
          </p:nvSpPr>
          <p:spPr>
            <a:xfrm>
              <a:off x="2082789" y="7065158"/>
              <a:ext cx="635" cy="1270"/>
            </a:xfrm>
            <a:custGeom>
              <a:avLst/>
              <a:gdLst/>
              <a:ahLst/>
              <a:cxnLst/>
              <a:rect l="l" t="t" r="r" b="b"/>
              <a:pathLst>
                <a:path w="635" h="1270">
                  <a:moveTo>
                    <a:pt x="0" y="0"/>
                  </a:moveTo>
                  <a:lnTo>
                    <a:pt x="12" y="266"/>
                  </a:lnTo>
                  <a:lnTo>
                    <a:pt x="50" y="546"/>
                  </a:lnTo>
                  <a:lnTo>
                    <a:pt x="114" y="812"/>
                  </a:lnTo>
                </a:path>
              </a:pathLst>
            </a:custGeom>
            <a:ln w="3530">
              <a:solidFill>
                <a:srgbClr val="565659"/>
              </a:solidFill>
            </a:ln>
          </p:spPr>
          <p:txBody>
            <a:bodyPr wrap="square" lIns="0" tIns="0" rIns="0" bIns="0" rtlCol="0"/>
            <a:lstStyle/>
            <a:p/>
          </p:txBody>
        </p:sp>
        <p:sp>
          <p:nvSpPr>
            <p:cNvPr id="1293" name="object 1293" descr=""/>
            <p:cNvSpPr/>
            <p:nvPr/>
          </p:nvSpPr>
          <p:spPr>
            <a:xfrm>
              <a:off x="2082938" y="7066137"/>
              <a:ext cx="635" cy="1270"/>
            </a:xfrm>
            <a:custGeom>
              <a:avLst/>
              <a:gdLst/>
              <a:ahLst/>
              <a:cxnLst/>
              <a:rect l="l" t="t" r="r" b="b"/>
              <a:pathLst>
                <a:path w="635" h="1270">
                  <a:moveTo>
                    <a:pt x="0" y="0"/>
                  </a:moveTo>
                  <a:lnTo>
                    <a:pt x="76" y="266"/>
                  </a:lnTo>
                  <a:lnTo>
                    <a:pt x="177" y="533"/>
                  </a:lnTo>
                  <a:lnTo>
                    <a:pt x="279" y="787"/>
                  </a:lnTo>
                </a:path>
              </a:pathLst>
            </a:custGeom>
            <a:ln w="3530">
              <a:solidFill>
                <a:srgbClr val="565659"/>
              </a:solidFill>
            </a:ln>
          </p:spPr>
          <p:txBody>
            <a:bodyPr wrap="square" lIns="0" tIns="0" rIns="0" bIns="0" rtlCol="0"/>
            <a:lstStyle/>
            <a:p/>
          </p:txBody>
        </p:sp>
        <p:sp>
          <p:nvSpPr>
            <p:cNvPr id="1294" name="object 1294" descr=""/>
            <p:cNvSpPr/>
            <p:nvPr/>
          </p:nvSpPr>
          <p:spPr>
            <a:xfrm>
              <a:off x="2083310" y="7067080"/>
              <a:ext cx="635" cy="1270"/>
            </a:xfrm>
            <a:custGeom>
              <a:avLst/>
              <a:gdLst/>
              <a:ahLst/>
              <a:cxnLst/>
              <a:rect l="l" t="t" r="r" b="b"/>
              <a:pathLst>
                <a:path w="635" h="1270">
                  <a:moveTo>
                    <a:pt x="0" y="0"/>
                  </a:moveTo>
                  <a:lnTo>
                    <a:pt x="127" y="254"/>
                  </a:lnTo>
                  <a:lnTo>
                    <a:pt x="266" y="482"/>
                  </a:lnTo>
                  <a:lnTo>
                    <a:pt x="431" y="698"/>
                  </a:lnTo>
                </a:path>
              </a:pathLst>
            </a:custGeom>
            <a:ln w="3530">
              <a:solidFill>
                <a:srgbClr val="565659"/>
              </a:solidFill>
            </a:ln>
          </p:spPr>
          <p:txBody>
            <a:bodyPr wrap="square" lIns="0" tIns="0" rIns="0" bIns="0" rtlCol="0"/>
            <a:lstStyle/>
            <a:p/>
          </p:txBody>
        </p:sp>
        <p:sp>
          <p:nvSpPr>
            <p:cNvPr id="1295" name="object 1295" descr=""/>
            <p:cNvSpPr/>
            <p:nvPr/>
          </p:nvSpPr>
          <p:spPr>
            <a:xfrm>
              <a:off x="2083856" y="7067911"/>
              <a:ext cx="635" cy="635"/>
            </a:xfrm>
            <a:custGeom>
              <a:avLst/>
              <a:gdLst/>
              <a:ahLst/>
              <a:cxnLst/>
              <a:rect l="l" t="t" r="r" b="b"/>
              <a:pathLst>
                <a:path w="635" h="634">
                  <a:moveTo>
                    <a:pt x="0" y="0"/>
                  </a:moveTo>
                  <a:lnTo>
                    <a:pt x="177" y="228"/>
                  </a:lnTo>
                  <a:lnTo>
                    <a:pt x="355" y="419"/>
                  </a:lnTo>
                  <a:lnTo>
                    <a:pt x="571" y="596"/>
                  </a:lnTo>
                </a:path>
              </a:pathLst>
            </a:custGeom>
            <a:ln w="3530">
              <a:solidFill>
                <a:srgbClr val="565659"/>
              </a:solidFill>
            </a:ln>
          </p:spPr>
          <p:txBody>
            <a:bodyPr wrap="square" lIns="0" tIns="0" rIns="0" bIns="0" rtlCol="0"/>
            <a:lstStyle/>
            <a:p/>
          </p:txBody>
        </p:sp>
        <p:sp>
          <p:nvSpPr>
            <p:cNvPr id="1296" name="object 1296" descr=""/>
            <p:cNvSpPr/>
            <p:nvPr/>
          </p:nvSpPr>
          <p:spPr>
            <a:xfrm>
              <a:off x="2084564" y="7068618"/>
              <a:ext cx="1270" cy="635"/>
            </a:xfrm>
            <a:custGeom>
              <a:avLst/>
              <a:gdLst/>
              <a:ahLst/>
              <a:cxnLst/>
              <a:rect l="l" t="t" r="r" b="b"/>
              <a:pathLst>
                <a:path w="1269" h="634">
                  <a:moveTo>
                    <a:pt x="0" y="0"/>
                  </a:moveTo>
                  <a:lnTo>
                    <a:pt x="215" y="177"/>
                  </a:lnTo>
                  <a:lnTo>
                    <a:pt x="444" y="330"/>
                  </a:lnTo>
                  <a:lnTo>
                    <a:pt x="685" y="469"/>
                  </a:lnTo>
                </a:path>
              </a:pathLst>
            </a:custGeom>
            <a:ln w="3530">
              <a:solidFill>
                <a:srgbClr val="565659"/>
              </a:solidFill>
            </a:ln>
          </p:spPr>
          <p:txBody>
            <a:bodyPr wrap="square" lIns="0" tIns="0" rIns="0" bIns="0" rtlCol="0"/>
            <a:lstStyle/>
            <a:p/>
          </p:txBody>
        </p:sp>
        <p:sp>
          <p:nvSpPr>
            <p:cNvPr id="1297" name="object 1297" descr=""/>
            <p:cNvSpPr/>
            <p:nvPr/>
          </p:nvSpPr>
          <p:spPr>
            <a:xfrm>
              <a:off x="2085407" y="7069164"/>
              <a:ext cx="1270" cy="635"/>
            </a:xfrm>
            <a:custGeom>
              <a:avLst/>
              <a:gdLst/>
              <a:ahLst/>
              <a:cxnLst/>
              <a:rect l="l" t="t" r="r" b="b"/>
              <a:pathLst>
                <a:path w="1269" h="634">
                  <a:moveTo>
                    <a:pt x="0" y="0"/>
                  </a:moveTo>
                  <a:lnTo>
                    <a:pt x="254" y="126"/>
                  </a:lnTo>
                  <a:lnTo>
                    <a:pt x="508" y="241"/>
                  </a:lnTo>
                  <a:lnTo>
                    <a:pt x="774" y="304"/>
                  </a:lnTo>
                </a:path>
              </a:pathLst>
            </a:custGeom>
            <a:ln w="3530">
              <a:solidFill>
                <a:srgbClr val="565659"/>
              </a:solidFill>
            </a:ln>
          </p:spPr>
          <p:txBody>
            <a:bodyPr wrap="square" lIns="0" tIns="0" rIns="0" bIns="0" rtlCol="0"/>
            <a:lstStyle/>
            <a:p/>
          </p:txBody>
        </p:sp>
        <p:sp>
          <p:nvSpPr>
            <p:cNvPr id="1298" name="object 1298" descr=""/>
            <p:cNvSpPr/>
            <p:nvPr/>
          </p:nvSpPr>
          <p:spPr>
            <a:xfrm>
              <a:off x="2086336" y="7069523"/>
              <a:ext cx="1270" cy="635"/>
            </a:xfrm>
            <a:custGeom>
              <a:avLst/>
              <a:gdLst/>
              <a:ahLst/>
              <a:cxnLst/>
              <a:rect l="l" t="t" r="r" b="b"/>
              <a:pathLst>
                <a:path w="1269" h="634">
                  <a:moveTo>
                    <a:pt x="0" y="0"/>
                  </a:moveTo>
                  <a:lnTo>
                    <a:pt x="266" y="76"/>
                  </a:lnTo>
                  <a:lnTo>
                    <a:pt x="546" y="127"/>
                  </a:lnTo>
                  <a:lnTo>
                    <a:pt x="812" y="139"/>
                  </a:lnTo>
                </a:path>
              </a:pathLst>
            </a:custGeom>
            <a:ln w="3530">
              <a:solidFill>
                <a:srgbClr val="565659"/>
              </a:solidFill>
            </a:ln>
          </p:spPr>
          <p:txBody>
            <a:bodyPr wrap="square" lIns="0" tIns="0" rIns="0" bIns="0" rtlCol="0"/>
            <a:lstStyle/>
            <a:p/>
          </p:txBody>
        </p:sp>
        <p:sp>
          <p:nvSpPr>
            <p:cNvPr id="1299" name="object 1299" descr=""/>
            <p:cNvSpPr/>
            <p:nvPr/>
          </p:nvSpPr>
          <p:spPr>
            <a:xfrm>
              <a:off x="2087328" y="7069646"/>
              <a:ext cx="1270" cy="635"/>
            </a:xfrm>
            <a:custGeom>
              <a:avLst/>
              <a:gdLst/>
              <a:ahLst/>
              <a:cxnLst/>
              <a:rect l="l" t="t" r="r" b="b"/>
              <a:pathLst>
                <a:path w="1269" h="634">
                  <a:moveTo>
                    <a:pt x="0" y="25"/>
                  </a:moveTo>
                  <a:lnTo>
                    <a:pt x="279" y="38"/>
                  </a:lnTo>
                  <a:lnTo>
                    <a:pt x="558" y="38"/>
                  </a:lnTo>
                  <a:lnTo>
                    <a:pt x="825" y="0"/>
                  </a:lnTo>
                </a:path>
              </a:pathLst>
            </a:custGeom>
            <a:ln w="3530">
              <a:solidFill>
                <a:srgbClr val="565659"/>
              </a:solidFill>
            </a:ln>
          </p:spPr>
          <p:txBody>
            <a:bodyPr wrap="square" lIns="0" tIns="0" rIns="0" bIns="0" rtlCol="0"/>
            <a:lstStyle/>
            <a:p/>
          </p:txBody>
        </p:sp>
        <p:sp>
          <p:nvSpPr>
            <p:cNvPr id="1300" name="object 1300" descr=""/>
            <p:cNvSpPr/>
            <p:nvPr/>
          </p:nvSpPr>
          <p:spPr>
            <a:xfrm>
              <a:off x="2088333" y="7069419"/>
              <a:ext cx="1270" cy="635"/>
            </a:xfrm>
            <a:custGeom>
              <a:avLst/>
              <a:gdLst/>
              <a:ahLst/>
              <a:cxnLst/>
              <a:rect l="l" t="t" r="r" b="b"/>
              <a:pathLst>
                <a:path w="1269" h="634">
                  <a:moveTo>
                    <a:pt x="0" y="203"/>
                  </a:moveTo>
                  <a:lnTo>
                    <a:pt x="266" y="152"/>
                  </a:lnTo>
                  <a:lnTo>
                    <a:pt x="546" y="88"/>
                  </a:lnTo>
                  <a:lnTo>
                    <a:pt x="800" y="0"/>
                  </a:lnTo>
                </a:path>
              </a:pathLst>
            </a:custGeom>
            <a:ln w="3530">
              <a:solidFill>
                <a:srgbClr val="565659"/>
              </a:solidFill>
            </a:ln>
          </p:spPr>
          <p:txBody>
            <a:bodyPr wrap="square" lIns="0" tIns="0" rIns="0" bIns="0" rtlCol="0"/>
            <a:lstStyle/>
            <a:p/>
          </p:txBody>
        </p:sp>
        <p:sp>
          <p:nvSpPr>
            <p:cNvPr id="1301" name="object 1301" descr=""/>
            <p:cNvSpPr/>
            <p:nvPr/>
          </p:nvSpPr>
          <p:spPr>
            <a:xfrm>
              <a:off x="2089301" y="7068994"/>
              <a:ext cx="1270" cy="635"/>
            </a:xfrm>
            <a:custGeom>
              <a:avLst/>
              <a:gdLst/>
              <a:ahLst/>
              <a:cxnLst/>
              <a:rect l="l" t="t" r="r" b="b"/>
              <a:pathLst>
                <a:path w="1269" h="634">
                  <a:moveTo>
                    <a:pt x="0" y="368"/>
                  </a:moveTo>
                  <a:lnTo>
                    <a:pt x="266" y="266"/>
                  </a:lnTo>
                  <a:lnTo>
                    <a:pt x="508" y="139"/>
                  </a:lnTo>
                  <a:lnTo>
                    <a:pt x="749" y="0"/>
                  </a:lnTo>
                </a:path>
              </a:pathLst>
            </a:custGeom>
            <a:ln w="3530">
              <a:solidFill>
                <a:srgbClr val="565659"/>
              </a:solidFill>
            </a:ln>
          </p:spPr>
          <p:txBody>
            <a:bodyPr wrap="square" lIns="0" tIns="0" rIns="0" bIns="0" rtlCol="0"/>
            <a:lstStyle/>
            <a:p/>
          </p:txBody>
        </p:sp>
        <p:sp>
          <p:nvSpPr>
            <p:cNvPr id="1302" name="object 1302" descr=""/>
            <p:cNvSpPr/>
            <p:nvPr/>
          </p:nvSpPr>
          <p:spPr>
            <a:xfrm>
              <a:off x="2090193" y="7068395"/>
              <a:ext cx="1270" cy="635"/>
            </a:xfrm>
            <a:custGeom>
              <a:avLst/>
              <a:gdLst/>
              <a:ahLst/>
              <a:cxnLst/>
              <a:rect l="l" t="t" r="r" b="b"/>
              <a:pathLst>
                <a:path w="1269" h="634">
                  <a:moveTo>
                    <a:pt x="0" y="508"/>
                  </a:moveTo>
                  <a:lnTo>
                    <a:pt x="228" y="355"/>
                  </a:lnTo>
                  <a:lnTo>
                    <a:pt x="444" y="190"/>
                  </a:lnTo>
                  <a:lnTo>
                    <a:pt x="647" y="0"/>
                  </a:lnTo>
                </a:path>
              </a:pathLst>
            </a:custGeom>
            <a:ln w="3530">
              <a:solidFill>
                <a:srgbClr val="565659"/>
              </a:solidFill>
            </a:ln>
          </p:spPr>
          <p:txBody>
            <a:bodyPr wrap="square" lIns="0" tIns="0" rIns="0" bIns="0" rtlCol="0"/>
            <a:lstStyle/>
            <a:p/>
          </p:txBody>
        </p:sp>
        <p:sp>
          <p:nvSpPr>
            <p:cNvPr id="1303" name="object 1303" descr=""/>
            <p:cNvSpPr/>
            <p:nvPr/>
          </p:nvSpPr>
          <p:spPr>
            <a:xfrm>
              <a:off x="2090963" y="7067636"/>
              <a:ext cx="635" cy="635"/>
            </a:xfrm>
            <a:custGeom>
              <a:avLst/>
              <a:gdLst/>
              <a:ahLst/>
              <a:cxnLst/>
              <a:rect l="l" t="t" r="r" b="b"/>
              <a:pathLst>
                <a:path w="635" h="634">
                  <a:moveTo>
                    <a:pt x="0" y="635"/>
                  </a:moveTo>
                  <a:lnTo>
                    <a:pt x="203" y="431"/>
                  </a:lnTo>
                  <a:lnTo>
                    <a:pt x="368" y="228"/>
                  </a:lnTo>
                  <a:lnTo>
                    <a:pt x="533" y="0"/>
                  </a:lnTo>
                </a:path>
              </a:pathLst>
            </a:custGeom>
            <a:ln w="3530">
              <a:solidFill>
                <a:srgbClr val="565659"/>
              </a:solidFill>
            </a:ln>
          </p:spPr>
          <p:txBody>
            <a:bodyPr wrap="square" lIns="0" tIns="0" rIns="0" bIns="0" rtlCol="0"/>
            <a:lstStyle/>
            <a:p/>
          </p:txBody>
        </p:sp>
        <p:sp>
          <p:nvSpPr>
            <p:cNvPr id="1304" name="object 1304" descr=""/>
            <p:cNvSpPr/>
            <p:nvPr/>
          </p:nvSpPr>
          <p:spPr>
            <a:xfrm>
              <a:off x="2091595" y="7066753"/>
              <a:ext cx="635" cy="1270"/>
            </a:xfrm>
            <a:custGeom>
              <a:avLst/>
              <a:gdLst/>
              <a:ahLst/>
              <a:cxnLst/>
              <a:rect l="l" t="t" r="r" b="b"/>
              <a:pathLst>
                <a:path w="635" h="1270">
                  <a:moveTo>
                    <a:pt x="0" y="736"/>
                  </a:moveTo>
                  <a:lnTo>
                    <a:pt x="152" y="495"/>
                  </a:lnTo>
                  <a:lnTo>
                    <a:pt x="279" y="266"/>
                  </a:lnTo>
                  <a:lnTo>
                    <a:pt x="381" y="0"/>
                  </a:lnTo>
                </a:path>
              </a:pathLst>
            </a:custGeom>
            <a:ln w="3530">
              <a:solidFill>
                <a:srgbClr val="565659"/>
              </a:solidFill>
            </a:ln>
          </p:spPr>
          <p:txBody>
            <a:bodyPr wrap="square" lIns="0" tIns="0" rIns="0" bIns="0" rtlCol="0"/>
            <a:lstStyle/>
            <a:p/>
          </p:txBody>
        </p:sp>
        <p:sp>
          <p:nvSpPr>
            <p:cNvPr id="1305" name="object 1305" descr=""/>
            <p:cNvSpPr/>
            <p:nvPr/>
          </p:nvSpPr>
          <p:spPr>
            <a:xfrm>
              <a:off x="2092054" y="7065808"/>
              <a:ext cx="635" cy="1270"/>
            </a:xfrm>
            <a:custGeom>
              <a:avLst/>
              <a:gdLst/>
              <a:ahLst/>
              <a:cxnLst/>
              <a:rect l="l" t="t" r="r" b="b"/>
              <a:pathLst>
                <a:path w="635" h="1270">
                  <a:moveTo>
                    <a:pt x="0" y="787"/>
                  </a:moveTo>
                  <a:lnTo>
                    <a:pt x="101" y="520"/>
                  </a:lnTo>
                  <a:lnTo>
                    <a:pt x="177" y="266"/>
                  </a:lnTo>
                  <a:lnTo>
                    <a:pt x="228" y="0"/>
                  </a:lnTo>
                </a:path>
              </a:pathLst>
            </a:custGeom>
            <a:ln w="3530">
              <a:solidFill>
                <a:srgbClr val="565659"/>
              </a:solidFill>
            </a:ln>
          </p:spPr>
          <p:txBody>
            <a:bodyPr wrap="square" lIns="0" tIns="0" rIns="0" bIns="0" rtlCol="0"/>
            <a:lstStyle/>
            <a:p/>
          </p:txBody>
        </p:sp>
        <p:sp>
          <p:nvSpPr>
            <p:cNvPr id="1306" name="object 1306" descr=""/>
            <p:cNvSpPr/>
            <p:nvPr/>
          </p:nvSpPr>
          <p:spPr>
            <a:xfrm>
              <a:off x="2092302" y="7064804"/>
              <a:ext cx="635" cy="1270"/>
            </a:xfrm>
            <a:custGeom>
              <a:avLst/>
              <a:gdLst/>
              <a:ahLst/>
              <a:cxnLst/>
              <a:rect l="l" t="t" r="r" b="b"/>
              <a:pathLst>
                <a:path w="635" h="1270">
                  <a:moveTo>
                    <a:pt x="0" y="825"/>
                  </a:moveTo>
                  <a:lnTo>
                    <a:pt x="50" y="558"/>
                  </a:lnTo>
                  <a:lnTo>
                    <a:pt x="63" y="279"/>
                  </a:lnTo>
                  <a:lnTo>
                    <a:pt x="63" y="0"/>
                  </a:lnTo>
                </a:path>
              </a:pathLst>
            </a:custGeom>
            <a:ln w="3530">
              <a:solidFill>
                <a:srgbClr val="565659"/>
              </a:solidFill>
            </a:ln>
          </p:spPr>
          <p:txBody>
            <a:bodyPr wrap="square" lIns="0" tIns="0" rIns="0" bIns="0" rtlCol="0"/>
            <a:lstStyle/>
            <a:p/>
          </p:txBody>
        </p:sp>
        <p:sp>
          <p:nvSpPr>
            <p:cNvPr id="1307" name="object 1307" descr=""/>
            <p:cNvSpPr/>
            <p:nvPr/>
          </p:nvSpPr>
          <p:spPr>
            <a:xfrm>
              <a:off x="2092238" y="7063812"/>
              <a:ext cx="635" cy="1270"/>
            </a:xfrm>
            <a:custGeom>
              <a:avLst/>
              <a:gdLst/>
              <a:ahLst/>
              <a:cxnLst/>
              <a:rect l="l" t="t" r="r" b="b"/>
              <a:pathLst>
                <a:path w="635" h="1270">
                  <a:moveTo>
                    <a:pt x="114" y="812"/>
                  </a:moveTo>
                  <a:lnTo>
                    <a:pt x="101" y="546"/>
                  </a:lnTo>
                  <a:lnTo>
                    <a:pt x="63" y="266"/>
                  </a:lnTo>
                  <a:lnTo>
                    <a:pt x="0" y="0"/>
                  </a:lnTo>
                </a:path>
              </a:pathLst>
            </a:custGeom>
            <a:ln w="3530">
              <a:solidFill>
                <a:srgbClr val="565659"/>
              </a:solidFill>
            </a:ln>
          </p:spPr>
          <p:txBody>
            <a:bodyPr wrap="square" lIns="0" tIns="0" rIns="0" bIns="0" rtlCol="0"/>
            <a:lstStyle/>
            <a:p/>
          </p:txBody>
        </p:sp>
        <p:sp>
          <p:nvSpPr>
            <p:cNvPr id="1308" name="object 1308" descr=""/>
            <p:cNvSpPr/>
            <p:nvPr/>
          </p:nvSpPr>
          <p:spPr>
            <a:xfrm>
              <a:off x="2091912" y="7062858"/>
              <a:ext cx="635" cy="1270"/>
            </a:xfrm>
            <a:custGeom>
              <a:avLst/>
              <a:gdLst/>
              <a:ahLst/>
              <a:cxnLst/>
              <a:rect l="l" t="t" r="r" b="b"/>
              <a:pathLst>
                <a:path w="635" h="1270">
                  <a:moveTo>
                    <a:pt x="279" y="774"/>
                  </a:moveTo>
                  <a:lnTo>
                    <a:pt x="215" y="508"/>
                  </a:lnTo>
                  <a:lnTo>
                    <a:pt x="114" y="254"/>
                  </a:lnTo>
                  <a:lnTo>
                    <a:pt x="0" y="0"/>
                  </a:lnTo>
                </a:path>
              </a:pathLst>
            </a:custGeom>
            <a:ln w="3530">
              <a:solidFill>
                <a:srgbClr val="565659"/>
              </a:solidFill>
            </a:ln>
          </p:spPr>
          <p:txBody>
            <a:bodyPr wrap="square" lIns="0" tIns="0" rIns="0" bIns="0" rtlCol="0"/>
            <a:lstStyle/>
            <a:p/>
          </p:txBody>
        </p:sp>
        <p:sp>
          <p:nvSpPr>
            <p:cNvPr id="1309" name="object 1309" descr=""/>
            <p:cNvSpPr/>
            <p:nvPr/>
          </p:nvSpPr>
          <p:spPr>
            <a:xfrm>
              <a:off x="2091399" y="7061991"/>
              <a:ext cx="635" cy="1270"/>
            </a:xfrm>
            <a:custGeom>
              <a:avLst/>
              <a:gdLst/>
              <a:ahLst/>
              <a:cxnLst/>
              <a:rect l="l" t="t" r="r" b="b"/>
              <a:pathLst>
                <a:path w="635" h="1270">
                  <a:moveTo>
                    <a:pt x="431" y="711"/>
                  </a:moveTo>
                  <a:lnTo>
                    <a:pt x="304" y="457"/>
                  </a:lnTo>
                  <a:lnTo>
                    <a:pt x="165" y="228"/>
                  </a:lnTo>
                  <a:lnTo>
                    <a:pt x="0" y="0"/>
                  </a:lnTo>
                </a:path>
              </a:pathLst>
            </a:custGeom>
            <a:ln w="3530">
              <a:solidFill>
                <a:srgbClr val="565659"/>
              </a:solidFill>
            </a:ln>
          </p:spPr>
          <p:txBody>
            <a:bodyPr wrap="square" lIns="0" tIns="0" rIns="0" bIns="0" rtlCol="0"/>
            <a:lstStyle/>
            <a:p/>
          </p:txBody>
        </p:sp>
        <p:sp>
          <p:nvSpPr>
            <p:cNvPr id="1310" name="object 1310" descr=""/>
            <p:cNvSpPr/>
            <p:nvPr/>
          </p:nvSpPr>
          <p:spPr>
            <a:xfrm>
              <a:off x="2090714" y="7061262"/>
              <a:ext cx="635" cy="635"/>
            </a:xfrm>
            <a:custGeom>
              <a:avLst/>
              <a:gdLst/>
              <a:ahLst/>
              <a:cxnLst/>
              <a:rect l="l" t="t" r="r" b="b"/>
              <a:pathLst>
                <a:path w="635" h="634">
                  <a:moveTo>
                    <a:pt x="571" y="596"/>
                  </a:moveTo>
                  <a:lnTo>
                    <a:pt x="393" y="380"/>
                  </a:lnTo>
                  <a:lnTo>
                    <a:pt x="203" y="190"/>
                  </a:lnTo>
                  <a:lnTo>
                    <a:pt x="0" y="0"/>
                  </a:lnTo>
                </a:path>
              </a:pathLst>
            </a:custGeom>
            <a:ln w="3530">
              <a:solidFill>
                <a:srgbClr val="565659"/>
              </a:solidFill>
            </a:ln>
          </p:spPr>
          <p:txBody>
            <a:bodyPr wrap="square" lIns="0" tIns="0" rIns="0" bIns="0" rtlCol="0"/>
            <a:lstStyle/>
            <a:p/>
          </p:txBody>
        </p:sp>
        <p:sp>
          <p:nvSpPr>
            <p:cNvPr id="1311" name="object 1311" descr=""/>
            <p:cNvSpPr/>
            <p:nvPr/>
          </p:nvSpPr>
          <p:spPr>
            <a:xfrm>
              <a:off x="2089880" y="7060694"/>
              <a:ext cx="1270" cy="635"/>
            </a:xfrm>
            <a:custGeom>
              <a:avLst/>
              <a:gdLst/>
              <a:ahLst/>
              <a:cxnLst/>
              <a:rect l="l" t="t" r="r" b="b"/>
              <a:pathLst>
                <a:path w="1269" h="634">
                  <a:moveTo>
                    <a:pt x="698" y="457"/>
                  </a:moveTo>
                  <a:lnTo>
                    <a:pt x="469" y="279"/>
                  </a:lnTo>
                  <a:lnTo>
                    <a:pt x="254" y="139"/>
                  </a:lnTo>
                  <a:lnTo>
                    <a:pt x="0" y="0"/>
                  </a:lnTo>
                </a:path>
              </a:pathLst>
            </a:custGeom>
            <a:ln w="3530">
              <a:solidFill>
                <a:srgbClr val="565659"/>
              </a:solidFill>
            </a:ln>
          </p:spPr>
          <p:txBody>
            <a:bodyPr wrap="square" lIns="0" tIns="0" rIns="0" bIns="0" rtlCol="0"/>
            <a:lstStyle/>
            <a:p/>
          </p:txBody>
        </p:sp>
        <p:sp>
          <p:nvSpPr>
            <p:cNvPr id="1312" name="object 1312" descr=""/>
            <p:cNvSpPr/>
            <p:nvPr/>
          </p:nvSpPr>
          <p:spPr>
            <a:xfrm>
              <a:off x="2088960" y="7060313"/>
              <a:ext cx="1270" cy="635"/>
            </a:xfrm>
            <a:custGeom>
              <a:avLst/>
              <a:gdLst/>
              <a:ahLst/>
              <a:cxnLst/>
              <a:rect l="l" t="t" r="r" b="b"/>
              <a:pathLst>
                <a:path w="1269" h="634">
                  <a:moveTo>
                    <a:pt x="774" y="304"/>
                  </a:moveTo>
                  <a:lnTo>
                    <a:pt x="520" y="177"/>
                  </a:lnTo>
                  <a:lnTo>
                    <a:pt x="266" y="63"/>
                  </a:lnTo>
                  <a:lnTo>
                    <a:pt x="0" y="0"/>
                  </a:lnTo>
                </a:path>
              </a:pathLst>
            </a:custGeom>
            <a:ln w="3530">
              <a:solidFill>
                <a:srgbClr val="565659"/>
              </a:solidFill>
            </a:ln>
          </p:spPr>
          <p:txBody>
            <a:bodyPr wrap="square" lIns="0" tIns="0" rIns="0" bIns="0" rtlCol="0"/>
            <a:lstStyle/>
            <a:p/>
          </p:txBody>
        </p:sp>
        <p:sp>
          <p:nvSpPr>
            <p:cNvPr id="1313" name="object 1313" descr=""/>
            <p:cNvSpPr/>
            <p:nvPr/>
          </p:nvSpPr>
          <p:spPr>
            <a:xfrm>
              <a:off x="2087992" y="7060106"/>
              <a:ext cx="1270" cy="635"/>
            </a:xfrm>
            <a:custGeom>
              <a:avLst/>
              <a:gdLst/>
              <a:ahLst/>
              <a:cxnLst/>
              <a:rect l="l" t="t" r="r" b="b"/>
              <a:pathLst>
                <a:path w="1269" h="634">
                  <a:moveTo>
                    <a:pt x="800" y="152"/>
                  </a:moveTo>
                  <a:lnTo>
                    <a:pt x="533" y="76"/>
                  </a:lnTo>
                  <a:lnTo>
                    <a:pt x="266" y="25"/>
                  </a:lnTo>
                  <a:lnTo>
                    <a:pt x="0" y="0"/>
                  </a:lnTo>
                </a:path>
              </a:pathLst>
            </a:custGeom>
            <a:ln w="3530">
              <a:solidFill>
                <a:srgbClr val="565659"/>
              </a:solidFill>
            </a:ln>
          </p:spPr>
          <p:txBody>
            <a:bodyPr wrap="square" lIns="0" tIns="0" rIns="0" bIns="0" rtlCol="0"/>
            <a:lstStyle/>
            <a:p/>
          </p:txBody>
        </p:sp>
        <p:sp>
          <p:nvSpPr>
            <p:cNvPr id="1314" name="object 1314" descr=""/>
            <p:cNvSpPr/>
            <p:nvPr/>
          </p:nvSpPr>
          <p:spPr>
            <a:xfrm>
              <a:off x="2086987" y="7060084"/>
              <a:ext cx="1270" cy="635"/>
            </a:xfrm>
            <a:custGeom>
              <a:avLst/>
              <a:gdLst/>
              <a:ahLst/>
              <a:cxnLst/>
              <a:rect l="l" t="t" r="r" b="b"/>
              <a:pathLst>
                <a:path w="1269" h="634">
                  <a:moveTo>
                    <a:pt x="825" y="12"/>
                  </a:moveTo>
                  <a:lnTo>
                    <a:pt x="546" y="0"/>
                  </a:lnTo>
                  <a:lnTo>
                    <a:pt x="266" y="12"/>
                  </a:lnTo>
                  <a:lnTo>
                    <a:pt x="0" y="50"/>
                  </a:lnTo>
                </a:path>
              </a:pathLst>
            </a:custGeom>
            <a:ln w="3530">
              <a:solidFill>
                <a:srgbClr val="565659"/>
              </a:solidFill>
            </a:ln>
          </p:spPr>
          <p:txBody>
            <a:bodyPr wrap="square" lIns="0" tIns="0" rIns="0" bIns="0" rtlCol="0"/>
            <a:lstStyle/>
            <a:p/>
          </p:txBody>
        </p:sp>
        <p:sp>
          <p:nvSpPr>
            <p:cNvPr id="1315" name="object 1315" descr=""/>
            <p:cNvSpPr/>
            <p:nvPr/>
          </p:nvSpPr>
          <p:spPr>
            <a:xfrm>
              <a:off x="2086008" y="7060159"/>
              <a:ext cx="1270" cy="635"/>
            </a:xfrm>
            <a:custGeom>
              <a:avLst/>
              <a:gdLst/>
              <a:ahLst/>
              <a:cxnLst/>
              <a:rect l="l" t="t" r="r" b="b"/>
              <a:pathLst>
                <a:path w="1269" h="634">
                  <a:moveTo>
                    <a:pt x="800" y="0"/>
                  </a:moveTo>
                  <a:lnTo>
                    <a:pt x="533" y="38"/>
                  </a:lnTo>
                  <a:lnTo>
                    <a:pt x="253" y="114"/>
                  </a:lnTo>
                  <a:lnTo>
                    <a:pt x="0" y="203"/>
                  </a:lnTo>
                </a:path>
              </a:pathLst>
            </a:custGeom>
            <a:ln w="3530">
              <a:solidFill>
                <a:srgbClr val="565659"/>
              </a:solidFill>
            </a:ln>
          </p:spPr>
          <p:txBody>
            <a:bodyPr wrap="square" lIns="0" tIns="0" rIns="0" bIns="0" rtlCol="0"/>
            <a:lstStyle/>
            <a:p/>
          </p:txBody>
        </p:sp>
        <p:sp>
          <p:nvSpPr>
            <p:cNvPr id="1316" name="object 1316" descr=""/>
            <p:cNvSpPr/>
            <p:nvPr/>
          </p:nvSpPr>
          <p:spPr>
            <a:xfrm>
              <a:off x="2087173" y="7064504"/>
              <a:ext cx="1270" cy="1270"/>
            </a:xfrm>
            <a:custGeom>
              <a:avLst/>
              <a:gdLst/>
              <a:ahLst/>
              <a:cxnLst/>
              <a:rect l="l" t="t" r="r" b="b"/>
              <a:pathLst>
                <a:path w="1269" h="1270">
                  <a:moveTo>
                    <a:pt x="787" y="380"/>
                  </a:moveTo>
                  <a:lnTo>
                    <a:pt x="787" y="165"/>
                  </a:lnTo>
                  <a:lnTo>
                    <a:pt x="609" y="0"/>
                  </a:lnTo>
                  <a:lnTo>
                    <a:pt x="393" y="0"/>
                  </a:lnTo>
                  <a:lnTo>
                    <a:pt x="177" y="0"/>
                  </a:lnTo>
                  <a:lnTo>
                    <a:pt x="0" y="165"/>
                  </a:lnTo>
                  <a:lnTo>
                    <a:pt x="0" y="380"/>
                  </a:lnTo>
                  <a:lnTo>
                    <a:pt x="0" y="609"/>
                  </a:lnTo>
                  <a:lnTo>
                    <a:pt x="177" y="774"/>
                  </a:lnTo>
                  <a:lnTo>
                    <a:pt x="393" y="774"/>
                  </a:lnTo>
                  <a:lnTo>
                    <a:pt x="609" y="774"/>
                  </a:lnTo>
                  <a:lnTo>
                    <a:pt x="787" y="609"/>
                  </a:lnTo>
                  <a:lnTo>
                    <a:pt x="787" y="380"/>
                  </a:lnTo>
                </a:path>
              </a:pathLst>
            </a:custGeom>
            <a:ln w="3530">
              <a:solidFill>
                <a:srgbClr val="565659"/>
              </a:solidFill>
            </a:ln>
          </p:spPr>
          <p:txBody>
            <a:bodyPr wrap="square" lIns="0" tIns="0" rIns="0" bIns="0" rtlCol="0"/>
            <a:lstStyle/>
            <a:p/>
          </p:txBody>
        </p:sp>
        <p:sp>
          <p:nvSpPr>
            <p:cNvPr id="1317" name="object 1317" descr=""/>
            <p:cNvSpPr/>
            <p:nvPr/>
          </p:nvSpPr>
          <p:spPr>
            <a:xfrm>
              <a:off x="1965153" y="8508753"/>
              <a:ext cx="635" cy="635"/>
            </a:xfrm>
            <a:custGeom>
              <a:avLst/>
              <a:gdLst/>
              <a:ahLst/>
              <a:cxnLst/>
              <a:rect l="l" t="t" r="r" b="b"/>
              <a:pathLst>
                <a:path w="635" h="634">
                  <a:moveTo>
                    <a:pt x="0" y="0"/>
                  </a:moveTo>
                  <a:lnTo>
                    <a:pt x="0" y="215"/>
                  </a:lnTo>
                  <a:lnTo>
                    <a:pt x="177" y="381"/>
                  </a:lnTo>
                  <a:lnTo>
                    <a:pt x="381" y="381"/>
                  </a:lnTo>
                </a:path>
              </a:pathLst>
            </a:custGeom>
            <a:ln w="3530">
              <a:solidFill>
                <a:srgbClr val="565659"/>
              </a:solidFill>
            </a:ln>
          </p:spPr>
          <p:txBody>
            <a:bodyPr wrap="square" lIns="0" tIns="0" rIns="0" bIns="0" rtlCol="0"/>
            <a:lstStyle/>
            <a:p/>
          </p:txBody>
        </p:sp>
        <p:sp>
          <p:nvSpPr>
            <p:cNvPr id="1318" name="object 1318" descr=""/>
            <p:cNvSpPr/>
            <p:nvPr/>
          </p:nvSpPr>
          <p:spPr>
            <a:xfrm>
              <a:off x="1965157" y="8507067"/>
              <a:ext cx="635" cy="635"/>
            </a:xfrm>
            <a:custGeom>
              <a:avLst/>
              <a:gdLst/>
              <a:ahLst/>
              <a:cxnLst/>
              <a:rect l="l" t="t" r="r" b="b"/>
              <a:pathLst>
                <a:path w="635" h="634">
                  <a:moveTo>
                    <a:pt x="381" y="0"/>
                  </a:moveTo>
                  <a:lnTo>
                    <a:pt x="165" y="0"/>
                  </a:lnTo>
                  <a:lnTo>
                    <a:pt x="0" y="177"/>
                  </a:lnTo>
                  <a:lnTo>
                    <a:pt x="0" y="381"/>
                  </a:lnTo>
                </a:path>
              </a:pathLst>
            </a:custGeom>
            <a:ln w="3530">
              <a:solidFill>
                <a:srgbClr val="565659"/>
              </a:solidFill>
            </a:ln>
          </p:spPr>
          <p:txBody>
            <a:bodyPr wrap="square" lIns="0" tIns="0" rIns="0" bIns="0" rtlCol="0"/>
            <a:lstStyle/>
            <a:p/>
          </p:txBody>
        </p:sp>
        <p:sp>
          <p:nvSpPr>
            <p:cNvPr id="1319" name="object 1319" descr=""/>
            <p:cNvSpPr/>
            <p:nvPr/>
          </p:nvSpPr>
          <p:spPr>
            <a:xfrm>
              <a:off x="1968042" y="8501938"/>
              <a:ext cx="14604" cy="23495"/>
            </a:xfrm>
            <a:custGeom>
              <a:avLst/>
              <a:gdLst/>
              <a:ahLst/>
              <a:cxnLst/>
              <a:rect l="l" t="t" r="r" b="b"/>
              <a:pathLst>
                <a:path w="14605" h="23495">
                  <a:moveTo>
                    <a:pt x="3530" y="1765"/>
                  </a:moveTo>
                  <a:lnTo>
                    <a:pt x="3009" y="508"/>
                  </a:lnTo>
                  <a:lnTo>
                    <a:pt x="1765" y="0"/>
                  </a:lnTo>
                  <a:lnTo>
                    <a:pt x="520" y="508"/>
                  </a:lnTo>
                  <a:lnTo>
                    <a:pt x="0" y="1765"/>
                  </a:lnTo>
                  <a:lnTo>
                    <a:pt x="266" y="2413"/>
                  </a:lnTo>
                  <a:lnTo>
                    <a:pt x="0" y="3060"/>
                  </a:lnTo>
                  <a:lnTo>
                    <a:pt x="520" y="4305"/>
                  </a:lnTo>
                  <a:lnTo>
                    <a:pt x="1765" y="4826"/>
                  </a:lnTo>
                  <a:lnTo>
                    <a:pt x="3009" y="4305"/>
                  </a:lnTo>
                  <a:lnTo>
                    <a:pt x="3530" y="3060"/>
                  </a:lnTo>
                  <a:lnTo>
                    <a:pt x="3251" y="2413"/>
                  </a:lnTo>
                  <a:lnTo>
                    <a:pt x="3530" y="1765"/>
                  </a:lnTo>
                  <a:close/>
                </a:path>
                <a:path w="14605" h="23495">
                  <a:moveTo>
                    <a:pt x="14160" y="21717"/>
                  </a:moveTo>
                  <a:lnTo>
                    <a:pt x="13639" y="20472"/>
                  </a:lnTo>
                  <a:lnTo>
                    <a:pt x="12395" y="19951"/>
                  </a:lnTo>
                  <a:lnTo>
                    <a:pt x="11607" y="20281"/>
                  </a:lnTo>
                  <a:lnTo>
                    <a:pt x="10833" y="19951"/>
                  </a:lnTo>
                  <a:lnTo>
                    <a:pt x="9588" y="20472"/>
                  </a:lnTo>
                  <a:lnTo>
                    <a:pt x="9067" y="21717"/>
                  </a:lnTo>
                  <a:lnTo>
                    <a:pt x="9588" y="22961"/>
                  </a:lnTo>
                  <a:lnTo>
                    <a:pt x="10833" y="23482"/>
                  </a:lnTo>
                  <a:lnTo>
                    <a:pt x="11607" y="23164"/>
                  </a:lnTo>
                  <a:lnTo>
                    <a:pt x="12395" y="23482"/>
                  </a:lnTo>
                  <a:lnTo>
                    <a:pt x="13639" y="22961"/>
                  </a:lnTo>
                  <a:lnTo>
                    <a:pt x="14160" y="21717"/>
                  </a:lnTo>
                  <a:close/>
                </a:path>
              </a:pathLst>
            </a:custGeom>
            <a:solidFill>
              <a:srgbClr val="565659"/>
            </a:solidFill>
          </p:spPr>
          <p:txBody>
            <a:bodyPr wrap="square" lIns="0" tIns="0" rIns="0" bIns="0" rtlCol="0"/>
            <a:lstStyle/>
            <a:p/>
          </p:txBody>
        </p:sp>
        <p:sp>
          <p:nvSpPr>
            <p:cNvPr id="1320" name="object 1320" descr=""/>
            <p:cNvSpPr/>
            <p:nvPr/>
          </p:nvSpPr>
          <p:spPr>
            <a:xfrm>
              <a:off x="2094430" y="7067610"/>
              <a:ext cx="3810" cy="3810"/>
            </a:xfrm>
            <a:custGeom>
              <a:avLst/>
              <a:gdLst/>
              <a:ahLst/>
              <a:cxnLst/>
              <a:rect l="l" t="t" r="r" b="b"/>
              <a:pathLst>
                <a:path w="3810" h="3809">
                  <a:moveTo>
                    <a:pt x="3378" y="1689"/>
                  </a:moveTo>
                  <a:lnTo>
                    <a:pt x="3378" y="761"/>
                  </a:lnTo>
                  <a:lnTo>
                    <a:pt x="2616" y="0"/>
                  </a:lnTo>
                  <a:lnTo>
                    <a:pt x="1689" y="0"/>
                  </a:lnTo>
                  <a:lnTo>
                    <a:pt x="761" y="0"/>
                  </a:lnTo>
                  <a:lnTo>
                    <a:pt x="0" y="761"/>
                  </a:lnTo>
                  <a:lnTo>
                    <a:pt x="0" y="1689"/>
                  </a:lnTo>
                  <a:lnTo>
                    <a:pt x="0" y="2616"/>
                  </a:lnTo>
                  <a:lnTo>
                    <a:pt x="761" y="3365"/>
                  </a:lnTo>
                  <a:lnTo>
                    <a:pt x="1689" y="3365"/>
                  </a:lnTo>
                  <a:lnTo>
                    <a:pt x="2616" y="3365"/>
                  </a:lnTo>
                  <a:lnTo>
                    <a:pt x="3378" y="2616"/>
                  </a:lnTo>
                  <a:lnTo>
                    <a:pt x="3378" y="1689"/>
                  </a:lnTo>
                </a:path>
              </a:pathLst>
            </a:custGeom>
            <a:ln w="3530">
              <a:solidFill>
                <a:srgbClr val="565659"/>
              </a:solidFill>
            </a:ln>
          </p:spPr>
          <p:txBody>
            <a:bodyPr wrap="square" lIns="0" tIns="0" rIns="0" bIns="0" rtlCol="0"/>
            <a:lstStyle/>
            <a:p/>
          </p:txBody>
        </p:sp>
        <p:sp>
          <p:nvSpPr>
            <p:cNvPr id="1321" name="object 1321" descr=""/>
            <p:cNvSpPr/>
            <p:nvPr/>
          </p:nvSpPr>
          <p:spPr>
            <a:xfrm>
              <a:off x="2094430" y="7058806"/>
              <a:ext cx="3810" cy="3810"/>
            </a:xfrm>
            <a:custGeom>
              <a:avLst/>
              <a:gdLst/>
              <a:ahLst/>
              <a:cxnLst/>
              <a:rect l="l" t="t" r="r" b="b"/>
              <a:pathLst>
                <a:path w="3810" h="3809">
                  <a:moveTo>
                    <a:pt x="3378" y="1676"/>
                  </a:moveTo>
                  <a:lnTo>
                    <a:pt x="3378" y="749"/>
                  </a:lnTo>
                  <a:lnTo>
                    <a:pt x="2616" y="0"/>
                  </a:lnTo>
                  <a:lnTo>
                    <a:pt x="1689" y="0"/>
                  </a:lnTo>
                  <a:lnTo>
                    <a:pt x="761" y="0"/>
                  </a:lnTo>
                  <a:lnTo>
                    <a:pt x="0" y="749"/>
                  </a:lnTo>
                  <a:lnTo>
                    <a:pt x="0" y="1676"/>
                  </a:lnTo>
                  <a:lnTo>
                    <a:pt x="0" y="2603"/>
                  </a:lnTo>
                  <a:lnTo>
                    <a:pt x="761" y="3365"/>
                  </a:lnTo>
                  <a:lnTo>
                    <a:pt x="1689" y="3365"/>
                  </a:lnTo>
                  <a:lnTo>
                    <a:pt x="2616" y="3365"/>
                  </a:lnTo>
                  <a:lnTo>
                    <a:pt x="3378" y="2603"/>
                  </a:lnTo>
                  <a:lnTo>
                    <a:pt x="3378" y="1676"/>
                  </a:lnTo>
                </a:path>
              </a:pathLst>
            </a:custGeom>
            <a:ln w="3530">
              <a:solidFill>
                <a:srgbClr val="565659"/>
              </a:solidFill>
            </a:ln>
          </p:spPr>
          <p:txBody>
            <a:bodyPr wrap="square" lIns="0" tIns="0" rIns="0" bIns="0" rtlCol="0"/>
            <a:lstStyle/>
            <a:p/>
          </p:txBody>
        </p:sp>
        <p:sp>
          <p:nvSpPr>
            <p:cNvPr id="1322" name="object 1322" descr=""/>
            <p:cNvSpPr/>
            <p:nvPr/>
          </p:nvSpPr>
          <p:spPr>
            <a:xfrm>
              <a:off x="2077068" y="7067610"/>
              <a:ext cx="3810" cy="3810"/>
            </a:xfrm>
            <a:custGeom>
              <a:avLst/>
              <a:gdLst/>
              <a:ahLst/>
              <a:cxnLst/>
              <a:rect l="l" t="t" r="r" b="b"/>
              <a:pathLst>
                <a:path w="3810" h="3809">
                  <a:moveTo>
                    <a:pt x="3378" y="1689"/>
                  </a:moveTo>
                  <a:lnTo>
                    <a:pt x="3378" y="761"/>
                  </a:lnTo>
                  <a:lnTo>
                    <a:pt x="2616" y="0"/>
                  </a:lnTo>
                  <a:lnTo>
                    <a:pt x="1689" y="0"/>
                  </a:lnTo>
                  <a:lnTo>
                    <a:pt x="761" y="0"/>
                  </a:lnTo>
                  <a:lnTo>
                    <a:pt x="0" y="761"/>
                  </a:lnTo>
                  <a:lnTo>
                    <a:pt x="0" y="1689"/>
                  </a:lnTo>
                  <a:lnTo>
                    <a:pt x="0" y="2616"/>
                  </a:lnTo>
                  <a:lnTo>
                    <a:pt x="761" y="3365"/>
                  </a:lnTo>
                  <a:lnTo>
                    <a:pt x="1689" y="3365"/>
                  </a:lnTo>
                  <a:lnTo>
                    <a:pt x="2616" y="3365"/>
                  </a:lnTo>
                  <a:lnTo>
                    <a:pt x="3378" y="2616"/>
                  </a:lnTo>
                  <a:lnTo>
                    <a:pt x="3378" y="1689"/>
                  </a:lnTo>
                </a:path>
              </a:pathLst>
            </a:custGeom>
            <a:ln w="3530">
              <a:solidFill>
                <a:srgbClr val="565659"/>
              </a:solidFill>
            </a:ln>
          </p:spPr>
          <p:txBody>
            <a:bodyPr wrap="square" lIns="0" tIns="0" rIns="0" bIns="0" rtlCol="0"/>
            <a:lstStyle/>
            <a:p/>
          </p:txBody>
        </p:sp>
        <p:sp>
          <p:nvSpPr>
            <p:cNvPr id="1323" name="object 1323" descr=""/>
            <p:cNvSpPr/>
            <p:nvPr/>
          </p:nvSpPr>
          <p:spPr>
            <a:xfrm>
              <a:off x="2077068" y="7058806"/>
              <a:ext cx="3810" cy="3810"/>
            </a:xfrm>
            <a:custGeom>
              <a:avLst/>
              <a:gdLst/>
              <a:ahLst/>
              <a:cxnLst/>
              <a:rect l="l" t="t" r="r" b="b"/>
              <a:pathLst>
                <a:path w="3810" h="3809">
                  <a:moveTo>
                    <a:pt x="3378" y="1676"/>
                  </a:moveTo>
                  <a:lnTo>
                    <a:pt x="3378" y="749"/>
                  </a:lnTo>
                  <a:lnTo>
                    <a:pt x="2616" y="0"/>
                  </a:lnTo>
                  <a:lnTo>
                    <a:pt x="1689" y="0"/>
                  </a:lnTo>
                  <a:lnTo>
                    <a:pt x="761" y="0"/>
                  </a:lnTo>
                  <a:lnTo>
                    <a:pt x="0" y="749"/>
                  </a:lnTo>
                  <a:lnTo>
                    <a:pt x="0" y="1676"/>
                  </a:lnTo>
                  <a:lnTo>
                    <a:pt x="0" y="2603"/>
                  </a:lnTo>
                  <a:lnTo>
                    <a:pt x="761" y="3365"/>
                  </a:lnTo>
                  <a:lnTo>
                    <a:pt x="1689" y="3365"/>
                  </a:lnTo>
                  <a:lnTo>
                    <a:pt x="2616" y="3365"/>
                  </a:lnTo>
                  <a:lnTo>
                    <a:pt x="3378" y="2603"/>
                  </a:lnTo>
                  <a:lnTo>
                    <a:pt x="3378" y="1676"/>
                  </a:lnTo>
                </a:path>
              </a:pathLst>
            </a:custGeom>
            <a:ln w="3530">
              <a:solidFill>
                <a:srgbClr val="565659"/>
              </a:solidFill>
            </a:ln>
          </p:spPr>
          <p:txBody>
            <a:bodyPr wrap="square" lIns="0" tIns="0" rIns="0" bIns="0" rtlCol="0"/>
            <a:lstStyle/>
            <a:p/>
          </p:txBody>
        </p:sp>
        <p:sp>
          <p:nvSpPr>
            <p:cNvPr id="1324" name="object 1324" descr=""/>
            <p:cNvSpPr/>
            <p:nvPr/>
          </p:nvSpPr>
          <p:spPr>
            <a:xfrm>
              <a:off x="2075520" y="7056984"/>
              <a:ext cx="1905" cy="1905"/>
            </a:xfrm>
            <a:custGeom>
              <a:avLst/>
              <a:gdLst/>
              <a:ahLst/>
              <a:cxnLst/>
              <a:rect l="l" t="t" r="r" b="b"/>
              <a:pathLst>
                <a:path w="1905" h="1904">
                  <a:moveTo>
                    <a:pt x="1689" y="0"/>
                  </a:moveTo>
                  <a:lnTo>
                    <a:pt x="762" y="0"/>
                  </a:lnTo>
                  <a:lnTo>
                    <a:pt x="0" y="762"/>
                  </a:lnTo>
                  <a:lnTo>
                    <a:pt x="0" y="1689"/>
                  </a:lnTo>
                </a:path>
              </a:pathLst>
            </a:custGeom>
            <a:ln w="3530">
              <a:solidFill>
                <a:srgbClr val="565659"/>
              </a:solidFill>
            </a:ln>
          </p:spPr>
          <p:txBody>
            <a:bodyPr wrap="square" lIns="0" tIns="0" rIns="0" bIns="0" rtlCol="0"/>
            <a:lstStyle/>
            <a:p/>
          </p:txBody>
        </p:sp>
        <p:sp>
          <p:nvSpPr>
            <p:cNvPr id="1325" name="object 1325" descr=""/>
            <p:cNvSpPr/>
            <p:nvPr/>
          </p:nvSpPr>
          <p:spPr>
            <a:xfrm>
              <a:off x="2097933" y="7071108"/>
              <a:ext cx="1905" cy="1905"/>
            </a:xfrm>
            <a:custGeom>
              <a:avLst/>
              <a:gdLst/>
              <a:ahLst/>
              <a:cxnLst/>
              <a:rect l="l" t="t" r="r" b="b"/>
              <a:pathLst>
                <a:path w="1905" h="1904">
                  <a:moveTo>
                    <a:pt x="0" y="1689"/>
                  </a:moveTo>
                  <a:lnTo>
                    <a:pt x="927" y="1689"/>
                  </a:lnTo>
                  <a:lnTo>
                    <a:pt x="1689" y="927"/>
                  </a:lnTo>
                  <a:lnTo>
                    <a:pt x="1689" y="0"/>
                  </a:lnTo>
                </a:path>
              </a:pathLst>
            </a:custGeom>
            <a:ln w="3530">
              <a:solidFill>
                <a:srgbClr val="565659"/>
              </a:solidFill>
            </a:ln>
          </p:spPr>
          <p:txBody>
            <a:bodyPr wrap="square" lIns="0" tIns="0" rIns="0" bIns="0" rtlCol="0"/>
            <a:lstStyle/>
            <a:p/>
          </p:txBody>
        </p:sp>
        <p:sp>
          <p:nvSpPr>
            <p:cNvPr id="1326" name="object 1326" descr=""/>
            <p:cNvSpPr/>
            <p:nvPr/>
          </p:nvSpPr>
          <p:spPr>
            <a:xfrm>
              <a:off x="2097930" y="7056982"/>
              <a:ext cx="1905" cy="1905"/>
            </a:xfrm>
            <a:custGeom>
              <a:avLst/>
              <a:gdLst/>
              <a:ahLst/>
              <a:cxnLst/>
              <a:rect l="l" t="t" r="r" b="b"/>
              <a:pathLst>
                <a:path w="1905" h="1904">
                  <a:moveTo>
                    <a:pt x="1689" y="1689"/>
                  </a:moveTo>
                  <a:lnTo>
                    <a:pt x="1689" y="761"/>
                  </a:lnTo>
                  <a:lnTo>
                    <a:pt x="927" y="0"/>
                  </a:lnTo>
                  <a:lnTo>
                    <a:pt x="0" y="0"/>
                  </a:lnTo>
                </a:path>
              </a:pathLst>
            </a:custGeom>
            <a:ln w="3530">
              <a:solidFill>
                <a:srgbClr val="565659"/>
              </a:solidFill>
            </a:ln>
          </p:spPr>
          <p:txBody>
            <a:bodyPr wrap="square" lIns="0" tIns="0" rIns="0" bIns="0" rtlCol="0"/>
            <a:lstStyle/>
            <a:p/>
          </p:txBody>
        </p:sp>
        <p:sp>
          <p:nvSpPr>
            <p:cNvPr id="1327" name="object 1327" descr=""/>
            <p:cNvSpPr/>
            <p:nvPr/>
          </p:nvSpPr>
          <p:spPr>
            <a:xfrm>
              <a:off x="2097933" y="7071108"/>
              <a:ext cx="1905" cy="1905"/>
            </a:xfrm>
            <a:custGeom>
              <a:avLst/>
              <a:gdLst/>
              <a:ahLst/>
              <a:cxnLst/>
              <a:rect l="l" t="t" r="r" b="b"/>
              <a:pathLst>
                <a:path w="1905" h="1904">
                  <a:moveTo>
                    <a:pt x="0" y="1689"/>
                  </a:moveTo>
                  <a:lnTo>
                    <a:pt x="927" y="1689"/>
                  </a:lnTo>
                  <a:lnTo>
                    <a:pt x="1689" y="927"/>
                  </a:lnTo>
                  <a:lnTo>
                    <a:pt x="1689" y="0"/>
                  </a:lnTo>
                </a:path>
              </a:pathLst>
            </a:custGeom>
            <a:ln w="3530">
              <a:solidFill>
                <a:srgbClr val="565659"/>
              </a:solidFill>
            </a:ln>
          </p:spPr>
          <p:txBody>
            <a:bodyPr wrap="square" lIns="0" tIns="0" rIns="0" bIns="0" rtlCol="0"/>
            <a:lstStyle/>
            <a:p/>
          </p:txBody>
        </p:sp>
        <p:sp>
          <p:nvSpPr>
            <p:cNvPr id="1328" name="object 1328" descr=""/>
            <p:cNvSpPr/>
            <p:nvPr/>
          </p:nvSpPr>
          <p:spPr>
            <a:xfrm>
              <a:off x="2097930" y="7056982"/>
              <a:ext cx="1905" cy="1905"/>
            </a:xfrm>
            <a:custGeom>
              <a:avLst/>
              <a:gdLst/>
              <a:ahLst/>
              <a:cxnLst/>
              <a:rect l="l" t="t" r="r" b="b"/>
              <a:pathLst>
                <a:path w="1905" h="1904">
                  <a:moveTo>
                    <a:pt x="1689" y="1689"/>
                  </a:moveTo>
                  <a:lnTo>
                    <a:pt x="1689" y="761"/>
                  </a:lnTo>
                  <a:lnTo>
                    <a:pt x="927" y="0"/>
                  </a:lnTo>
                  <a:lnTo>
                    <a:pt x="0" y="0"/>
                  </a:lnTo>
                </a:path>
              </a:pathLst>
            </a:custGeom>
            <a:ln w="3530">
              <a:solidFill>
                <a:srgbClr val="565659"/>
              </a:solidFill>
            </a:ln>
          </p:spPr>
          <p:txBody>
            <a:bodyPr wrap="square" lIns="0" tIns="0" rIns="0" bIns="0" rtlCol="0"/>
            <a:lstStyle/>
            <a:p/>
          </p:txBody>
        </p:sp>
        <p:sp>
          <p:nvSpPr>
            <p:cNvPr id="1329" name="object 1329" descr=""/>
            <p:cNvSpPr/>
            <p:nvPr/>
          </p:nvSpPr>
          <p:spPr>
            <a:xfrm>
              <a:off x="2075520" y="7056984"/>
              <a:ext cx="1905" cy="1905"/>
            </a:xfrm>
            <a:custGeom>
              <a:avLst/>
              <a:gdLst/>
              <a:ahLst/>
              <a:cxnLst/>
              <a:rect l="l" t="t" r="r" b="b"/>
              <a:pathLst>
                <a:path w="1905" h="1904">
                  <a:moveTo>
                    <a:pt x="1689" y="0"/>
                  </a:moveTo>
                  <a:lnTo>
                    <a:pt x="762" y="0"/>
                  </a:lnTo>
                  <a:lnTo>
                    <a:pt x="0" y="762"/>
                  </a:lnTo>
                  <a:lnTo>
                    <a:pt x="0" y="1689"/>
                  </a:lnTo>
                </a:path>
              </a:pathLst>
            </a:custGeom>
            <a:ln w="3530">
              <a:solidFill>
                <a:srgbClr val="565659"/>
              </a:solidFill>
            </a:ln>
          </p:spPr>
          <p:txBody>
            <a:bodyPr wrap="square" lIns="0" tIns="0" rIns="0" bIns="0" rtlCol="0"/>
            <a:lstStyle/>
            <a:p/>
          </p:txBody>
        </p:sp>
        <p:sp>
          <p:nvSpPr>
            <p:cNvPr id="1330" name="object 1330" descr=""/>
            <p:cNvSpPr/>
            <p:nvPr/>
          </p:nvSpPr>
          <p:spPr>
            <a:xfrm>
              <a:off x="2075522" y="7071111"/>
              <a:ext cx="1905" cy="1905"/>
            </a:xfrm>
            <a:custGeom>
              <a:avLst/>
              <a:gdLst/>
              <a:ahLst/>
              <a:cxnLst/>
              <a:rect l="l" t="t" r="r" b="b"/>
              <a:pathLst>
                <a:path w="1905" h="1904">
                  <a:moveTo>
                    <a:pt x="0" y="0"/>
                  </a:moveTo>
                  <a:lnTo>
                    <a:pt x="0" y="927"/>
                  </a:lnTo>
                  <a:lnTo>
                    <a:pt x="762" y="1689"/>
                  </a:lnTo>
                  <a:lnTo>
                    <a:pt x="1689" y="1689"/>
                  </a:lnTo>
                </a:path>
                <a:path w="1905" h="1904">
                  <a:moveTo>
                    <a:pt x="0" y="0"/>
                  </a:moveTo>
                  <a:lnTo>
                    <a:pt x="0" y="927"/>
                  </a:lnTo>
                  <a:lnTo>
                    <a:pt x="762" y="1689"/>
                  </a:lnTo>
                  <a:lnTo>
                    <a:pt x="1689" y="1689"/>
                  </a:lnTo>
                </a:path>
              </a:pathLst>
            </a:custGeom>
            <a:ln w="3530">
              <a:solidFill>
                <a:srgbClr val="565659"/>
              </a:solidFill>
            </a:ln>
          </p:spPr>
          <p:txBody>
            <a:bodyPr wrap="square" lIns="0" tIns="0" rIns="0" bIns="0" rtlCol="0"/>
            <a:lstStyle/>
            <a:p/>
          </p:txBody>
        </p:sp>
        <p:sp>
          <p:nvSpPr>
            <p:cNvPr id="1331" name="object 1331" descr=""/>
            <p:cNvSpPr/>
            <p:nvPr/>
          </p:nvSpPr>
          <p:spPr>
            <a:xfrm>
              <a:off x="2094171" y="7058552"/>
              <a:ext cx="4445" cy="4445"/>
            </a:xfrm>
            <a:custGeom>
              <a:avLst/>
              <a:gdLst/>
              <a:ahLst/>
              <a:cxnLst/>
              <a:rect l="l" t="t" r="r" b="b"/>
              <a:pathLst>
                <a:path w="4444" h="4445">
                  <a:moveTo>
                    <a:pt x="3886" y="1930"/>
                  </a:moveTo>
                  <a:lnTo>
                    <a:pt x="3886" y="863"/>
                  </a:lnTo>
                  <a:lnTo>
                    <a:pt x="3022" y="0"/>
                  </a:lnTo>
                  <a:lnTo>
                    <a:pt x="1955" y="0"/>
                  </a:lnTo>
                  <a:lnTo>
                    <a:pt x="876" y="0"/>
                  </a:lnTo>
                  <a:lnTo>
                    <a:pt x="0" y="863"/>
                  </a:lnTo>
                  <a:lnTo>
                    <a:pt x="0" y="1930"/>
                  </a:lnTo>
                  <a:lnTo>
                    <a:pt x="0" y="3009"/>
                  </a:lnTo>
                  <a:lnTo>
                    <a:pt x="876" y="3873"/>
                  </a:lnTo>
                  <a:lnTo>
                    <a:pt x="1955" y="3873"/>
                  </a:lnTo>
                  <a:lnTo>
                    <a:pt x="3022" y="3873"/>
                  </a:lnTo>
                  <a:lnTo>
                    <a:pt x="3886" y="3009"/>
                  </a:lnTo>
                  <a:lnTo>
                    <a:pt x="3886" y="1930"/>
                  </a:lnTo>
                </a:path>
              </a:pathLst>
            </a:custGeom>
            <a:ln w="3530">
              <a:solidFill>
                <a:srgbClr val="565659"/>
              </a:solidFill>
            </a:ln>
          </p:spPr>
          <p:txBody>
            <a:bodyPr wrap="square" lIns="0" tIns="0" rIns="0" bIns="0" rtlCol="0"/>
            <a:lstStyle/>
            <a:p/>
          </p:txBody>
        </p:sp>
        <p:sp>
          <p:nvSpPr>
            <p:cNvPr id="1332" name="object 1332" descr=""/>
            <p:cNvSpPr/>
            <p:nvPr/>
          </p:nvSpPr>
          <p:spPr>
            <a:xfrm>
              <a:off x="2094171" y="7067356"/>
              <a:ext cx="4445" cy="4445"/>
            </a:xfrm>
            <a:custGeom>
              <a:avLst/>
              <a:gdLst/>
              <a:ahLst/>
              <a:cxnLst/>
              <a:rect l="l" t="t" r="r" b="b"/>
              <a:pathLst>
                <a:path w="4444" h="4445">
                  <a:moveTo>
                    <a:pt x="3886" y="1943"/>
                  </a:moveTo>
                  <a:lnTo>
                    <a:pt x="3886" y="863"/>
                  </a:lnTo>
                  <a:lnTo>
                    <a:pt x="3022" y="0"/>
                  </a:lnTo>
                  <a:lnTo>
                    <a:pt x="1955" y="0"/>
                  </a:lnTo>
                  <a:lnTo>
                    <a:pt x="876" y="0"/>
                  </a:lnTo>
                  <a:lnTo>
                    <a:pt x="0" y="863"/>
                  </a:lnTo>
                  <a:lnTo>
                    <a:pt x="0" y="1943"/>
                  </a:lnTo>
                  <a:lnTo>
                    <a:pt x="0" y="3009"/>
                  </a:lnTo>
                  <a:lnTo>
                    <a:pt x="876" y="3873"/>
                  </a:lnTo>
                  <a:lnTo>
                    <a:pt x="1955" y="3873"/>
                  </a:lnTo>
                  <a:lnTo>
                    <a:pt x="3022" y="3873"/>
                  </a:lnTo>
                  <a:lnTo>
                    <a:pt x="3886" y="3009"/>
                  </a:lnTo>
                  <a:lnTo>
                    <a:pt x="3886" y="1943"/>
                  </a:lnTo>
                </a:path>
              </a:pathLst>
            </a:custGeom>
            <a:ln w="3530">
              <a:solidFill>
                <a:srgbClr val="565659"/>
              </a:solidFill>
            </a:ln>
          </p:spPr>
          <p:txBody>
            <a:bodyPr wrap="square" lIns="0" tIns="0" rIns="0" bIns="0" rtlCol="0"/>
            <a:lstStyle/>
            <a:p/>
          </p:txBody>
        </p:sp>
        <p:sp>
          <p:nvSpPr>
            <p:cNvPr id="1333" name="object 1333" descr=""/>
            <p:cNvSpPr/>
            <p:nvPr/>
          </p:nvSpPr>
          <p:spPr>
            <a:xfrm>
              <a:off x="2076808" y="7067356"/>
              <a:ext cx="4445" cy="4445"/>
            </a:xfrm>
            <a:custGeom>
              <a:avLst/>
              <a:gdLst/>
              <a:ahLst/>
              <a:cxnLst/>
              <a:rect l="l" t="t" r="r" b="b"/>
              <a:pathLst>
                <a:path w="4444" h="4445">
                  <a:moveTo>
                    <a:pt x="3898" y="1943"/>
                  </a:moveTo>
                  <a:lnTo>
                    <a:pt x="3898" y="863"/>
                  </a:lnTo>
                  <a:lnTo>
                    <a:pt x="3035" y="0"/>
                  </a:lnTo>
                  <a:lnTo>
                    <a:pt x="1955" y="0"/>
                  </a:lnTo>
                  <a:lnTo>
                    <a:pt x="888" y="0"/>
                  </a:lnTo>
                  <a:lnTo>
                    <a:pt x="0" y="863"/>
                  </a:lnTo>
                  <a:lnTo>
                    <a:pt x="0" y="1943"/>
                  </a:lnTo>
                  <a:lnTo>
                    <a:pt x="0" y="3009"/>
                  </a:lnTo>
                  <a:lnTo>
                    <a:pt x="888" y="3873"/>
                  </a:lnTo>
                  <a:lnTo>
                    <a:pt x="1955" y="3873"/>
                  </a:lnTo>
                  <a:lnTo>
                    <a:pt x="3035" y="3873"/>
                  </a:lnTo>
                  <a:lnTo>
                    <a:pt x="3898" y="3009"/>
                  </a:lnTo>
                  <a:lnTo>
                    <a:pt x="3898" y="1943"/>
                  </a:lnTo>
                </a:path>
              </a:pathLst>
            </a:custGeom>
            <a:ln w="3530">
              <a:solidFill>
                <a:srgbClr val="565659"/>
              </a:solidFill>
            </a:ln>
          </p:spPr>
          <p:txBody>
            <a:bodyPr wrap="square" lIns="0" tIns="0" rIns="0" bIns="0" rtlCol="0"/>
            <a:lstStyle/>
            <a:p/>
          </p:txBody>
        </p:sp>
        <p:sp>
          <p:nvSpPr>
            <p:cNvPr id="1334" name="object 1334" descr=""/>
            <p:cNvSpPr/>
            <p:nvPr/>
          </p:nvSpPr>
          <p:spPr>
            <a:xfrm>
              <a:off x="2076808" y="7058552"/>
              <a:ext cx="4445" cy="4445"/>
            </a:xfrm>
            <a:custGeom>
              <a:avLst/>
              <a:gdLst/>
              <a:ahLst/>
              <a:cxnLst/>
              <a:rect l="l" t="t" r="r" b="b"/>
              <a:pathLst>
                <a:path w="4444" h="4445">
                  <a:moveTo>
                    <a:pt x="3898" y="1930"/>
                  </a:moveTo>
                  <a:lnTo>
                    <a:pt x="3898" y="863"/>
                  </a:lnTo>
                  <a:lnTo>
                    <a:pt x="3035" y="0"/>
                  </a:lnTo>
                  <a:lnTo>
                    <a:pt x="1955" y="0"/>
                  </a:lnTo>
                  <a:lnTo>
                    <a:pt x="888" y="0"/>
                  </a:lnTo>
                  <a:lnTo>
                    <a:pt x="0" y="863"/>
                  </a:lnTo>
                  <a:lnTo>
                    <a:pt x="0" y="1930"/>
                  </a:lnTo>
                  <a:lnTo>
                    <a:pt x="0" y="3009"/>
                  </a:lnTo>
                  <a:lnTo>
                    <a:pt x="888" y="3873"/>
                  </a:lnTo>
                  <a:lnTo>
                    <a:pt x="1955" y="3873"/>
                  </a:lnTo>
                  <a:lnTo>
                    <a:pt x="3035" y="3873"/>
                  </a:lnTo>
                  <a:lnTo>
                    <a:pt x="3898" y="3009"/>
                  </a:lnTo>
                  <a:lnTo>
                    <a:pt x="3898" y="1930"/>
                  </a:lnTo>
                </a:path>
              </a:pathLst>
            </a:custGeom>
            <a:ln w="3530">
              <a:solidFill>
                <a:srgbClr val="565659"/>
              </a:solidFill>
            </a:ln>
          </p:spPr>
          <p:txBody>
            <a:bodyPr wrap="square" lIns="0" tIns="0" rIns="0" bIns="0" rtlCol="0"/>
            <a:lstStyle/>
            <a:p/>
          </p:txBody>
        </p:sp>
        <p:sp>
          <p:nvSpPr>
            <p:cNvPr id="1335" name="object 1335" descr=""/>
            <p:cNvSpPr/>
            <p:nvPr/>
          </p:nvSpPr>
          <p:spPr>
            <a:xfrm>
              <a:off x="2081475" y="7058802"/>
              <a:ext cx="12700" cy="12700"/>
            </a:xfrm>
            <a:custGeom>
              <a:avLst/>
              <a:gdLst/>
              <a:ahLst/>
              <a:cxnLst/>
              <a:rect l="l" t="t" r="r" b="b"/>
              <a:pathLst>
                <a:path w="12700" h="12700">
                  <a:moveTo>
                    <a:pt x="12179" y="6083"/>
                  </a:moveTo>
                  <a:lnTo>
                    <a:pt x="12179" y="2717"/>
                  </a:lnTo>
                  <a:lnTo>
                    <a:pt x="9461" y="0"/>
                  </a:lnTo>
                  <a:lnTo>
                    <a:pt x="6096" y="0"/>
                  </a:lnTo>
                  <a:lnTo>
                    <a:pt x="2730" y="0"/>
                  </a:lnTo>
                  <a:lnTo>
                    <a:pt x="0" y="2717"/>
                  </a:lnTo>
                  <a:lnTo>
                    <a:pt x="0" y="6083"/>
                  </a:lnTo>
                  <a:lnTo>
                    <a:pt x="0" y="9461"/>
                  </a:lnTo>
                  <a:lnTo>
                    <a:pt x="2730" y="12166"/>
                  </a:lnTo>
                  <a:lnTo>
                    <a:pt x="6096" y="12166"/>
                  </a:lnTo>
                  <a:lnTo>
                    <a:pt x="9461" y="12166"/>
                  </a:lnTo>
                  <a:lnTo>
                    <a:pt x="12179" y="9461"/>
                  </a:lnTo>
                  <a:lnTo>
                    <a:pt x="12179" y="6083"/>
                  </a:lnTo>
                </a:path>
              </a:pathLst>
            </a:custGeom>
            <a:ln w="3530">
              <a:solidFill>
                <a:srgbClr val="565659"/>
              </a:solidFill>
            </a:ln>
          </p:spPr>
          <p:txBody>
            <a:bodyPr wrap="square" lIns="0" tIns="0" rIns="0" bIns="0" rtlCol="0"/>
            <a:lstStyle/>
            <a:p/>
          </p:txBody>
        </p:sp>
        <p:sp>
          <p:nvSpPr>
            <p:cNvPr id="1336" name="object 1336" descr=""/>
            <p:cNvSpPr/>
            <p:nvPr/>
          </p:nvSpPr>
          <p:spPr>
            <a:xfrm>
              <a:off x="2044578" y="7425185"/>
              <a:ext cx="7620" cy="635"/>
            </a:xfrm>
            <a:custGeom>
              <a:avLst/>
              <a:gdLst/>
              <a:ahLst/>
              <a:cxnLst/>
              <a:rect l="l" t="t" r="r" b="b"/>
              <a:pathLst>
                <a:path w="7619" h="634">
                  <a:moveTo>
                    <a:pt x="7404" y="0"/>
                  </a:moveTo>
                  <a:lnTo>
                    <a:pt x="4521" y="12"/>
                  </a:lnTo>
                  <a:lnTo>
                    <a:pt x="2044" y="12"/>
                  </a:lnTo>
                  <a:lnTo>
                    <a:pt x="0" y="25"/>
                  </a:lnTo>
                </a:path>
              </a:pathLst>
            </a:custGeom>
            <a:ln w="3530">
              <a:solidFill>
                <a:srgbClr val="565659"/>
              </a:solidFill>
            </a:ln>
          </p:spPr>
          <p:txBody>
            <a:bodyPr wrap="square" lIns="0" tIns="0" rIns="0" bIns="0" rtlCol="0"/>
            <a:lstStyle/>
            <a:p/>
          </p:txBody>
        </p:sp>
        <p:sp>
          <p:nvSpPr>
            <p:cNvPr id="1337" name="object 1337" descr=""/>
            <p:cNvSpPr/>
            <p:nvPr/>
          </p:nvSpPr>
          <p:spPr>
            <a:xfrm>
              <a:off x="2045992" y="7431039"/>
              <a:ext cx="6350" cy="635"/>
            </a:xfrm>
            <a:custGeom>
              <a:avLst/>
              <a:gdLst/>
              <a:ahLst/>
              <a:cxnLst/>
              <a:rect l="l" t="t" r="r" b="b"/>
              <a:pathLst>
                <a:path w="6350" h="634">
                  <a:moveTo>
                    <a:pt x="0" y="0"/>
                  </a:moveTo>
                  <a:lnTo>
                    <a:pt x="1752" y="12"/>
                  </a:lnTo>
                  <a:lnTo>
                    <a:pt x="3746" y="12"/>
                  </a:lnTo>
                  <a:lnTo>
                    <a:pt x="5994" y="25"/>
                  </a:lnTo>
                </a:path>
                <a:path w="6350" h="634">
                  <a:moveTo>
                    <a:pt x="0" y="0"/>
                  </a:moveTo>
                  <a:lnTo>
                    <a:pt x="1778" y="12"/>
                  </a:lnTo>
                  <a:lnTo>
                    <a:pt x="3822" y="12"/>
                  </a:lnTo>
                  <a:lnTo>
                    <a:pt x="6108" y="25"/>
                  </a:lnTo>
                </a:path>
              </a:pathLst>
            </a:custGeom>
            <a:ln w="3530">
              <a:solidFill>
                <a:srgbClr val="565659"/>
              </a:solidFill>
            </a:ln>
          </p:spPr>
          <p:txBody>
            <a:bodyPr wrap="square" lIns="0" tIns="0" rIns="0" bIns="0" rtlCol="0"/>
            <a:lstStyle/>
            <a:p/>
          </p:txBody>
        </p:sp>
        <p:sp>
          <p:nvSpPr>
            <p:cNvPr id="1338" name="object 1338" descr=""/>
            <p:cNvSpPr/>
            <p:nvPr/>
          </p:nvSpPr>
          <p:spPr>
            <a:xfrm>
              <a:off x="2044575" y="7425185"/>
              <a:ext cx="7620" cy="635"/>
            </a:xfrm>
            <a:custGeom>
              <a:avLst/>
              <a:gdLst/>
              <a:ahLst/>
              <a:cxnLst/>
              <a:rect l="l" t="t" r="r" b="b"/>
              <a:pathLst>
                <a:path w="7619" h="634">
                  <a:moveTo>
                    <a:pt x="7531" y="0"/>
                  </a:moveTo>
                  <a:lnTo>
                    <a:pt x="4610" y="12"/>
                  </a:lnTo>
                  <a:lnTo>
                    <a:pt x="2070" y="12"/>
                  </a:lnTo>
                  <a:lnTo>
                    <a:pt x="0" y="25"/>
                  </a:lnTo>
                </a:path>
              </a:pathLst>
            </a:custGeom>
            <a:ln w="3530">
              <a:solidFill>
                <a:srgbClr val="565659"/>
              </a:solidFill>
            </a:ln>
          </p:spPr>
          <p:txBody>
            <a:bodyPr wrap="square" lIns="0" tIns="0" rIns="0" bIns="0" rtlCol="0"/>
            <a:lstStyle/>
            <a:p/>
          </p:txBody>
        </p:sp>
        <p:sp>
          <p:nvSpPr>
            <p:cNvPr id="1339" name="object 1339" descr=""/>
            <p:cNvSpPr/>
            <p:nvPr/>
          </p:nvSpPr>
          <p:spPr>
            <a:xfrm>
              <a:off x="1968042" y="8499347"/>
              <a:ext cx="5080" cy="10160"/>
            </a:xfrm>
            <a:custGeom>
              <a:avLst/>
              <a:gdLst/>
              <a:ahLst/>
              <a:cxnLst/>
              <a:rect l="l" t="t" r="r" b="b"/>
              <a:pathLst>
                <a:path w="5080" h="10159">
                  <a:moveTo>
                    <a:pt x="4826" y="4089"/>
                  </a:moveTo>
                  <a:lnTo>
                    <a:pt x="4305" y="2844"/>
                  </a:lnTo>
                  <a:lnTo>
                    <a:pt x="3251" y="2413"/>
                  </a:lnTo>
                  <a:lnTo>
                    <a:pt x="3530" y="1765"/>
                  </a:lnTo>
                  <a:lnTo>
                    <a:pt x="3009" y="508"/>
                  </a:lnTo>
                  <a:lnTo>
                    <a:pt x="1765" y="0"/>
                  </a:lnTo>
                  <a:lnTo>
                    <a:pt x="520" y="508"/>
                  </a:lnTo>
                  <a:lnTo>
                    <a:pt x="0" y="1765"/>
                  </a:lnTo>
                  <a:lnTo>
                    <a:pt x="482" y="2933"/>
                  </a:lnTo>
                  <a:lnTo>
                    <a:pt x="0" y="4089"/>
                  </a:lnTo>
                  <a:lnTo>
                    <a:pt x="50" y="4229"/>
                  </a:lnTo>
                  <a:lnTo>
                    <a:pt x="0" y="4356"/>
                  </a:lnTo>
                  <a:lnTo>
                    <a:pt x="266" y="5003"/>
                  </a:lnTo>
                  <a:lnTo>
                    <a:pt x="0" y="5651"/>
                  </a:lnTo>
                  <a:lnTo>
                    <a:pt x="50" y="5791"/>
                  </a:lnTo>
                  <a:lnTo>
                    <a:pt x="0" y="5918"/>
                  </a:lnTo>
                  <a:lnTo>
                    <a:pt x="482" y="7086"/>
                  </a:lnTo>
                  <a:lnTo>
                    <a:pt x="0" y="8242"/>
                  </a:lnTo>
                  <a:lnTo>
                    <a:pt x="520" y="9499"/>
                  </a:lnTo>
                  <a:lnTo>
                    <a:pt x="1765" y="10007"/>
                  </a:lnTo>
                  <a:lnTo>
                    <a:pt x="3009" y="9499"/>
                  </a:lnTo>
                  <a:lnTo>
                    <a:pt x="3530" y="8242"/>
                  </a:lnTo>
                  <a:lnTo>
                    <a:pt x="3035" y="7086"/>
                  </a:lnTo>
                  <a:lnTo>
                    <a:pt x="3530" y="5918"/>
                  </a:lnTo>
                  <a:lnTo>
                    <a:pt x="3467" y="5791"/>
                  </a:lnTo>
                  <a:lnTo>
                    <a:pt x="3517" y="5664"/>
                  </a:lnTo>
                  <a:lnTo>
                    <a:pt x="4305" y="5334"/>
                  </a:lnTo>
                  <a:lnTo>
                    <a:pt x="4826" y="4089"/>
                  </a:lnTo>
                  <a:close/>
                </a:path>
              </a:pathLst>
            </a:custGeom>
            <a:solidFill>
              <a:srgbClr val="565659"/>
            </a:solidFill>
          </p:spPr>
          <p:txBody>
            <a:bodyPr wrap="square" lIns="0" tIns="0" rIns="0" bIns="0" rtlCol="0"/>
            <a:lstStyle/>
            <a:p/>
          </p:txBody>
        </p:sp>
        <p:sp>
          <p:nvSpPr>
            <p:cNvPr id="1340" name="object 1340" descr=""/>
            <p:cNvSpPr/>
            <p:nvPr/>
          </p:nvSpPr>
          <p:spPr>
            <a:xfrm>
              <a:off x="2002076" y="8479726"/>
              <a:ext cx="6350" cy="6985"/>
            </a:xfrm>
            <a:custGeom>
              <a:avLst/>
              <a:gdLst/>
              <a:ahLst/>
              <a:cxnLst/>
              <a:rect l="l" t="t" r="r" b="b"/>
              <a:pathLst>
                <a:path w="6350" h="6984">
                  <a:moveTo>
                    <a:pt x="0" y="6616"/>
                  </a:moveTo>
                  <a:lnTo>
                    <a:pt x="3416" y="6616"/>
                  </a:lnTo>
                  <a:lnTo>
                    <a:pt x="6210" y="3708"/>
                  </a:lnTo>
                  <a:lnTo>
                    <a:pt x="6337" y="0"/>
                  </a:lnTo>
                </a:path>
              </a:pathLst>
            </a:custGeom>
            <a:ln w="3530">
              <a:solidFill>
                <a:srgbClr val="565659"/>
              </a:solidFill>
            </a:ln>
          </p:spPr>
          <p:txBody>
            <a:bodyPr wrap="square" lIns="0" tIns="0" rIns="0" bIns="0" rtlCol="0"/>
            <a:lstStyle/>
            <a:p/>
          </p:txBody>
        </p:sp>
        <p:sp>
          <p:nvSpPr>
            <p:cNvPr id="1341" name="object 1341" descr=""/>
            <p:cNvSpPr/>
            <p:nvPr/>
          </p:nvSpPr>
          <p:spPr>
            <a:xfrm>
              <a:off x="2006598" y="8513541"/>
              <a:ext cx="1270" cy="1905"/>
            </a:xfrm>
            <a:custGeom>
              <a:avLst/>
              <a:gdLst/>
              <a:ahLst/>
              <a:cxnLst/>
              <a:rect l="l" t="t" r="r" b="b"/>
              <a:pathLst>
                <a:path w="1269" h="1904">
                  <a:moveTo>
                    <a:pt x="673" y="0"/>
                  </a:moveTo>
                  <a:lnTo>
                    <a:pt x="266" y="304"/>
                  </a:lnTo>
                  <a:lnTo>
                    <a:pt x="0" y="838"/>
                  </a:lnTo>
                  <a:lnTo>
                    <a:pt x="0" y="1422"/>
                  </a:lnTo>
                </a:path>
              </a:pathLst>
            </a:custGeom>
            <a:ln w="3530">
              <a:solidFill>
                <a:srgbClr val="565659"/>
              </a:solidFill>
            </a:ln>
          </p:spPr>
          <p:txBody>
            <a:bodyPr wrap="square" lIns="0" tIns="0" rIns="0" bIns="0" rtlCol="0"/>
            <a:lstStyle/>
            <a:p/>
          </p:txBody>
        </p:sp>
        <p:sp>
          <p:nvSpPr>
            <p:cNvPr id="1342" name="object 1342" descr=""/>
            <p:cNvSpPr/>
            <p:nvPr/>
          </p:nvSpPr>
          <p:spPr>
            <a:xfrm>
              <a:off x="2167854" y="8513545"/>
              <a:ext cx="1270" cy="1905"/>
            </a:xfrm>
            <a:custGeom>
              <a:avLst/>
              <a:gdLst/>
              <a:ahLst/>
              <a:cxnLst/>
              <a:rect l="l" t="t" r="r" b="b"/>
              <a:pathLst>
                <a:path w="1269" h="1904">
                  <a:moveTo>
                    <a:pt x="673" y="1422"/>
                  </a:moveTo>
                  <a:lnTo>
                    <a:pt x="673" y="838"/>
                  </a:lnTo>
                  <a:lnTo>
                    <a:pt x="419" y="304"/>
                  </a:lnTo>
                  <a:lnTo>
                    <a:pt x="0" y="0"/>
                  </a:lnTo>
                </a:path>
              </a:pathLst>
            </a:custGeom>
            <a:ln w="3530">
              <a:solidFill>
                <a:srgbClr val="565659"/>
              </a:solidFill>
            </a:ln>
          </p:spPr>
          <p:txBody>
            <a:bodyPr wrap="square" lIns="0" tIns="0" rIns="0" bIns="0" rtlCol="0"/>
            <a:lstStyle/>
            <a:p/>
          </p:txBody>
        </p:sp>
        <p:sp>
          <p:nvSpPr>
            <p:cNvPr id="1343" name="object 1343" descr=""/>
            <p:cNvSpPr/>
            <p:nvPr/>
          </p:nvSpPr>
          <p:spPr>
            <a:xfrm>
              <a:off x="2166664" y="8513541"/>
              <a:ext cx="1270" cy="1905"/>
            </a:xfrm>
            <a:custGeom>
              <a:avLst/>
              <a:gdLst/>
              <a:ahLst/>
              <a:cxnLst/>
              <a:rect l="l" t="t" r="r" b="b"/>
              <a:pathLst>
                <a:path w="1269" h="1904">
                  <a:moveTo>
                    <a:pt x="1155" y="0"/>
                  </a:moveTo>
                  <a:lnTo>
                    <a:pt x="876" y="126"/>
                  </a:lnTo>
                  <a:lnTo>
                    <a:pt x="381" y="723"/>
                  </a:lnTo>
                  <a:lnTo>
                    <a:pt x="0" y="1422"/>
                  </a:lnTo>
                </a:path>
              </a:pathLst>
            </a:custGeom>
            <a:ln w="3530">
              <a:solidFill>
                <a:srgbClr val="565659"/>
              </a:solidFill>
            </a:ln>
          </p:spPr>
          <p:txBody>
            <a:bodyPr wrap="square" lIns="0" tIns="0" rIns="0" bIns="0" rtlCol="0"/>
            <a:lstStyle/>
            <a:p/>
          </p:txBody>
        </p:sp>
        <p:sp>
          <p:nvSpPr>
            <p:cNvPr id="1344" name="object 1344" descr=""/>
            <p:cNvSpPr/>
            <p:nvPr/>
          </p:nvSpPr>
          <p:spPr>
            <a:xfrm>
              <a:off x="2007320" y="8513545"/>
              <a:ext cx="1270" cy="1905"/>
            </a:xfrm>
            <a:custGeom>
              <a:avLst/>
              <a:gdLst/>
              <a:ahLst/>
              <a:cxnLst/>
              <a:rect l="l" t="t" r="r" b="b"/>
              <a:pathLst>
                <a:path w="1269" h="1904">
                  <a:moveTo>
                    <a:pt x="1155" y="1422"/>
                  </a:moveTo>
                  <a:lnTo>
                    <a:pt x="774" y="711"/>
                  </a:lnTo>
                  <a:lnTo>
                    <a:pt x="292" y="114"/>
                  </a:lnTo>
                  <a:lnTo>
                    <a:pt x="0" y="0"/>
                  </a:lnTo>
                </a:path>
              </a:pathLst>
            </a:custGeom>
            <a:ln w="3530">
              <a:solidFill>
                <a:srgbClr val="565659"/>
              </a:solidFill>
            </a:ln>
          </p:spPr>
          <p:txBody>
            <a:bodyPr wrap="square" lIns="0" tIns="0" rIns="0" bIns="0" rtlCol="0"/>
            <a:lstStyle/>
            <a:p/>
          </p:txBody>
        </p:sp>
        <p:sp>
          <p:nvSpPr>
            <p:cNvPr id="1345" name="object 1345" descr=""/>
            <p:cNvSpPr/>
            <p:nvPr/>
          </p:nvSpPr>
          <p:spPr>
            <a:xfrm>
              <a:off x="2018261" y="8501280"/>
              <a:ext cx="1905" cy="1270"/>
            </a:xfrm>
            <a:custGeom>
              <a:avLst/>
              <a:gdLst/>
              <a:ahLst/>
              <a:cxnLst/>
              <a:rect l="l" t="t" r="r" b="b"/>
              <a:pathLst>
                <a:path w="1905" h="1270">
                  <a:moveTo>
                    <a:pt x="1562" y="800"/>
                  </a:moveTo>
                  <a:lnTo>
                    <a:pt x="977" y="469"/>
                  </a:lnTo>
                  <a:lnTo>
                    <a:pt x="355" y="152"/>
                  </a:lnTo>
                  <a:lnTo>
                    <a:pt x="0" y="0"/>
                  </a:lnTo>
                </a:path>
              </a:pathLst>
            </a:custGeom>
            <a:ln w="3530">
              <a:solidFill>
                <a:srgbClr val="565659"/>
              </a:solidFill>
            </a:ln>
          </p:spPr>
          <p:txBody>
            <a:bodyPr wrap="square" lIns="0" tIns="0" rIns="0" bIns="0" rtlCol="0"/>
            <a:lstStyle/>
            <a:p/>
          </p:txBody>
        </p:sp>
        <p:sp>
          <p:nvSpPr>
            <p:cNvPr id="1346" name="object 1346" descr=""/>
            <p:cNvSpPr/>
            <p:nvPr/>
          </p:nvSpPr>
          <p:spPr>
            <a:xfrm>
              <a:off x="2155319" y="8501274"/>
              <a:ext cx="1905" cy="1270"/>
            </a:xfrm>
            <a:custGeom>
              <a:avLst/>
              <a:gdLst/>
              <a:ahLst/>
              <a:cxnLst/>
              <a:rect l="l" t="t" r="r" b="b"/>
              <a:pathLst>
                <a:path w="1905" h="1270">
                  <a:moveTo>
                    <a:pt x="1562" y="0"/>
                  </a:moveTo>
                  <a:lnTo>
                    <a:pt x="1206" y="165"/>
                  </a:lnTo>
                  <a:lnTo>
                    <a:pt x="571" y="469"/>
                  </a:lnTo>
                  <a:lnTo>
                    <a:pt x="0" y="800"/>
                  </a:lnTo>
                </a:path>
              </a:pathLst>
            </a:custGeom>
            <a:ln w="3530">
              <a:solidFill>
                <a:srgbClr val="565659"/>
              </a:solidFill>
            </a:ln>
          </p:spPr>
          <p:txBody>
            <a:bodyPr wrap="square" lIns="0" tIns="0" rIns="0" bIns="0" rtlCol="0"/>
            <a:lstStyle/>
            <a:p/>
          </p:txBody>
        </p:sp>
        <p:sp>
          <p:nvSpPr>
            <p:cNvPr id="1347" name="object 1347" descr=""/>
            <p:cNvSpPr/>
            <p:nvPr/>
          </p:nvSpPr>
          <p:spPr>
            <a:xfrm>
              <a:off x="2029418" y="8501164"/>
              <a:ext cx="1270" cy="635"/>
            </a:xfrm>
            <a:custGeom>
              <a:avLst/>
              <a:gdLst/>
              <a:ahLst/>
              <a:cxnLst/>
              <a:rect l="l" t="t" r="r" b="b"/>
              <a:pathLst>
                <a:path w="1269" h="634">
                  <a:moveTo>
                    <a:pt x="736" y="0"/>
                  </a:moveTo>
                  <a:lnTo>
                    <a:pt x="317" y="114"/>
                  </a:lnTo>
                  <a:lnTo>
                    <a:pt x="38" y="330"/>
                  </a:lnTo>
                  <a:lnTo>
                    <a:pt x="0" y="609"/>
                  </a:lnTo>
                </a:path>
              </a:pathLst>
            </a:custGeom>
            <a:ln w="3530">
              <a:solidFill>
                <a:srgbClr val="565659"/>
              </a:solidFill>
            </a:ln>
          </p:spPr>
          <p:txBody>
            <a:bodyPr wrap="square" lIns="0" tIns="0" rIns="0" bIns="0" rtlCol="0"/>
            <a:lstStyle/>
            <a:p/>
          </p:txBody>
        </p:sp>
        <p:sp>
          <p:nvSpPr>
            <p:cNvPr id="1348" name="object 1348" descr=""/>
            <p:cNvSpPr/>
            <p:nvPr/>
          </p:nvSpPr>
          <p:spPr>
            <a:xfrm>
              <a:off x="2144722" y="8501161"/>
              <a:ext cx="1270" cy="635"/>
            </a:xfrm>
            <a:custGeom>
              <a:avLst/>
              <a:gdLst/>
              <a:ahLst/>
              <a:cxnLst/>
              <a:rect l="l" t="t" r="r" b="b"/>
              <a:pathLst>
                <a:path w="1269" h="634">
                  <a:moveTo>
                    <a:pt x="736" y="609"/>
                  </a:moveTo>
                  <a:lnTo>
                    <a:pt x="698" y="342"/>
                  </a:lnTo>
                  <a:lnTo>
                    <a:pt x="431" y="114"/>
                  </a:lnTo>
                  <a:lnTo>
                    <a:pt x="0" y="0"/>
                  </a:lnTo>
                </a:path>
              </a:pathLst>
            </a:custGeom>
            <a:ln w="3530">
              <a:solidFill>
                <a:srgbClr val="565659"/>
              </a:solidFill>
            </a:ln>
          </p:spPr>
          <p:txBody>
            <a:bodyPr wrap="square" lIns="0" tIns="0" rIns="0" bIns="0" rtlCol="0"/>
            <a:lstStyle/>
            <a:p/>
          </p:txBody>
        </p:sp>
        <p:sp>
          <p:nvSpPr>
            <p:cNvPr id="1349" name="object 1349" descr=""/>
            <p:cNvSpPr/>
            <p:nvPr/>
          </p:nvSpPr>
          <p:spPr>
            <a:xfrm>
              <a:off x="2026447" y="8513528"/>
              <a:ext cx="1270" cy="1270"/>
            </a:xfrm>
            <a:custGeom>
              <a:avLst/>
              <a:gdLst/>
              <a:ahLst/>
              <a:cxnLst/>
              <a:rect l="l" t="t" r="r" b="b"/>
              <a:pathLst>
                <a:path w="1269" h="1270">
                  <a:moveTo>
                    <a:pt x="1003" y="0"/>
                  </a:moveTo>
                  <a:lnTo>
                    <a:pt x="546" y="88"/>
                  </a:lnTo>
                  <a:lnTo>
                    <a:pt x="177" y="355"/>
                  </a:lnTo>
                  <a:lnTo>
                    <a:pt x="0" y="761"/>
                  </a:lnTo>
                </a:path>
              </a:pathLst>
            </a:custGeom>
            <a:ln w="3530">
              <a:solidFill>
                <a:srgbClr val="565659"/>
              </a:solidFill>
            </a:ln>
          </p:spPr>
          <p:txBody>
            <a:bodyPr wrap="square" lIns="0" tIns="0" rIns="0" bIns="0" rtlCol="0"/>
            <a:lstStyle/>
            <a:p/>
          </p:txBody>
        </p:sp>
        <p:sp>
          <p:nvSpPr>
            <p:cNvPr id="1350" name="object 1350" descr=""/>
            <p:cNvSpPr/>
            <p:nvPr/>
          </p:nvSpPr>
          <p:spPr>
            <a:xfrm>
              <a:off x="2147432" y="8513523"/>
              <a:ext cx="1270" cy="1270"/>
            </a:xfrm>
            <a:custGeom>
              <a:avLst/>
              <a:gdLst/>
              <a:ahLst/>
              <a:cxnLst/>
              <a:rect l="l" t="t" r="r" b="b"/>
              <a:pathLst>
                <a:path w="1269" h="1270">
                  <a:moveTo>
                    <a:pt x="1003" y="761"/>
                  </a:moveTo>
                  <a:lnTo>
                    <a:pt x="825" y="368"/>
                  </a:lnTo>
                  <a:lnTo>
                    <a:pt x="457" y="88"/>
                  </a:lnTo>
                  <a:lnTo>
                    <a:pt x="0" y="0"/>
                  </a:lnTo>
                </a:path>
              </a:pathLst>
            </a:custGeom>
            <a:ln w="3530">
              <a:solidFill>
                <a:srgbClr val="565659"/>
              </a:solidFill>
            </a:ln>
          </p:spPr>
          <p:txBody>
            <a:bodyPr wrap="square" lIns="0" tIns="0" rIns="0" bIns="0" rtlCol="0"/>
            <a:lstStyle/>
            <a:p/>
          </p:txBody>
        </p:sp>
        <p:sp>
          <p:nvSpPr>
            <p:cNvPr id="1351" name="object 1351" descr=""/>
            <p:cNvSpPr/>
            <p:nvPr/>
          </p:nvSpPr>
          <p:spPr>
            <a:xfrm>
              <a:off x="2026818" y="8513541"/>
              <a:ext cx="635" cy="1905"/>
            </a:xfrm>
            <a:custGeom>
              <a:avLst/>
              <a:gdLst/>
              <a:ahLst/>
              <a:cxnLst/>
              <a:rect l="l" t="t" r="r" b="b"/>
              <a:pathLst>
                <a:path w="635" h="1904">
                  <a:moveTo>
                    <a:pt x="546" y="0"/>
                  </a:moveTo>
                  <a:lnTo>
                    <a:pt x="203" y="304"/>
                  </a:lnTo>
                  <a:lnTo>
                    <a:pt x="0" y="838"/>
                  </a:lnTo>
                  <a:lnTo>
                    <a:pt x="0" y="1422"/>
                  </a:lnTo>
                </a:path>
              </a:pathLst>
            </a:custGeom>
            <a:ln w="3530">
              <a:solidFill>
                <a:srgbClr val="565659"/>
              </a:solidFill>
            </a:ln>
          </p:spPr>
          <p:txBody>
            <a:bodyPr wrap="square" lIns="0" tIns="0" rIns="0" bIns="0" rtlCol="0"/>
            <a:lstStyle/>
            <a:p/>
          </p:txBody>
        </p:sp>
        <p:sp>
          <p:nvSpPr>
            <p:cNvPr id="1352" name="object 1352" descr=""/>
            <p:cNvSpPr/>
            <p:nvPr/>
          </p:nvSpPr>
          <p:spPr>
            <a:xfrm>
              <a:off x="2147517" y="8513545"/>
              <a:ext cx="635" cy="1905"/>
            </a:xfrm>
            <a:custGeom>
              <a:avLst/>
              <a:gdLst/>
              <a:ahLst/>
              <a:cxnLst/>
              <a:rect l="l" t="t" r="r" b="b"/>
              <a:pathLst>
                <a:path w="635" h="1904">
                  <a:moveTo>
                    <a:pt x="546" y="1422"/>
                  </a:moveTo>
                  <a:lnTo>
                    <a:pt x="546" y="838"/>
                  </a:lnTo>
                  <a:lnTo>
                    <a:pt x="330" y="304"/>
                  </a:lnTo>
                  <a:lnTo>
                    <a:pt x="0" y="0"/>
                  </a:lnTo>
                </a:path>
              </a:pathLst>
            </a:custGeom>
            <a:ln w="3530">
              <a:solidFill>
                <a:srgbClr val="565659"/>
              </a:solidFill>
            </a:ln>
          </p:spPr>
          <p:txBody>
            <a:bodyPr wrap="square" lIns="0" tIns="0" rIns="0" bIns="0" rtlCol="0"/>
            <a:lstStyle/>
            <a:p/>
          </p:txBody>
        </p:sp>
        <p:sp>
          <p:nvSpPr>
            <p:cNvPr id="1353" name="object 1353" descr=""/>
            <p:cNvSpPr/>
            <p:nvPr/>
          </p:nvSpPr>
          <p:spPr>
            <a:xfrm>
              <a:off x="2002203" y="8201089"/>
              <a:ext cx="170815" cy="276225"/>
            </a:xfrm>
            <a:custGeom>
              <a:avLst/>
              <a:gdLst/>
              <a:ahLst/>
              <a:cxnLst/>
              <a:rect l="l" t="t" r="r" b="b"/>
              <a:pathLst>
                <a:path w="170814" h="276225">
                  <a:moveTo>
                    <a:pt x="169697" y="275666"/>
                  </a:moveTo>
                  <a:lnTo>
                    <a:pt x="169697" y="193281"/>
                  </a:lnTo>
                  <a:lnTo>
                    <a:pt x="169964" y="152082"/>
                  </a:lnTo>
                  <a:lnTo>
                    <a:pt x="170218" y="111150"/>
                  </a:lnTo>
                  <a:lnTo>
                    <a:pt x="170218" y="101307"/>
                  </a:lnTo>
                  <a:lnTo>
                    <a:pt x="169697" y="91452"/>
                  </a:lnTo>
                  <a:lnTo>
                    <a:pt x="161924" y="52857"/>
                  </a:lnTo>
                  <a:lnTo>
                    <a:pt x="149491" y="31356"/>
                  </a:lnTo>
                  <a:lnTo>
                    <a:pt x="146380" y="27457"/>
                  </a:lnTo>
                  <a:lnTo>
                    <a:pt x="114769" y="5702"/>
                  </a:lnTo>
                  <a:lnTo>
                    <a:pt x="85242" y="0"/>
                  </a:lnTo>
                  <a:lnTo>
                    <a:pt x="80048" y="253"/>
                  </a:lnTo>
                  <a:lnTo>
                    <a:pt x="42748" y="11912"/>
                  </a:lnTo>
                  <a:lnTo>
                    <a:pt x="15024" y="39382"/>
                  </a:lnTo>
                  <a:lnTo>
                    <a:pt x="1295" y="81356"/>
                  </a:lnTo>
                  <a:lnTo>
                    <a:pt x="0" y="111150"/>
                  </a:lnTo>
                  <a:lnTo>
                    <a:pt x="520" y="152082"/>
                  </a:lnTo>
                  <a:lnTo>
                    <a:pt x="520" y="193281"/>
                  </a:lnTo>
                  <a:lnTo>
                    <a:pt x="520" y="275666"/>
                  </a:lnTo>
                </a:path>
              </a:pathLst>
            </a:custGeom>
            <a:ln w="3530">
              <a:solidFill>
                <a:srgbClr val="565659"/>
              </a:solidFill>
            </a:ln>
          </p:spPr>
          <p:txBody>
            <a:bodyPr wrap="square" lIns="0" tIns="0" rIns="0" bIns="0" rtlCol="0"/>
            <a:lstStyle/>
            <a:p/>
          </p:txBody>
        </p:sp>
        <p:sp>
          <p:nvSpPr>
            <p:cNvPr id="1354" name="object 1354" descr=""/>
            <p:cNvSpPr/>
            <p:nvPr/>
          </p:nvSpPr>
          <p:spPr>
            <a:xfrm>
              <a:off x="2135884" y="7149487"/>
              <a:ext cx="1905" cy="273050"/>
            </a:xfrm>
            <a:custGeom>
              <a:avLst/>
              <a:gdLst/>
              <a:ahLst/>
              <a:cxnLst/>
              <a:rect l="l" t="t" r="r" b="b"/>
              <a:pathLst>
                <a:path w="1905" h="273050">
                  <a:moveTo>
                    <a:pt x="1041" y="272808"/>
                  </a:moveTo>
                  <a:lnTo>
                    <a:pt x="520" y="136270"/>
                  </a:lnTo>
                  <a:lnTo>
                    <a:pt x="520" y="102069"/>
                  </a:lnTo>
                  <a:lnTo>
                    <a:pt x="774" y="67868"/>
                  </a:lnTo>
                  <a:lnTo>
                    <a:pt x="1562" y="33921"/>
                  </a:lnTo>
                  <a:lnTo>
                    <a:pt x="1562" y="16840"/>
                  </a:lnTo>
                  <a:lnTo>
                    <a:pt x="1308" y="8280"/>
                  </a:lnTo>
                  <a:lnTo>
                    <a:pt x="0" y="0"/>
                  </a:lnTo>
                </a:path>
              </a:pathLst>
            </a:custGeom>
            <a:ln w="3530">
              <a:solidFill>
                <a:srgbClr val="565659"/>
              </a:solidFill>
            </a:ln>
          </p:spPr>
          <p:txBody>
            <a:bodyPr wrap="square" lIns="0" tIns="0" rIns="0" bIns="0" rtlCol="0"/>
            <a:lstStyle/>
            <a:p/>
          </p:txBody>
        </p:sp>
        <p:sp>
          <p:nvSpPr>
            <p:cNvPr id="1355" name="object 1355" descr=""/>
            <p:cNvSpPr/>
            <p:nvPr/>
          </p:nvSpPr>
          <p:spPr>
            <a:xfrm>
              <a:off x="2037168" y="7149481"/>
              <a:ext cx="1905" cy="273050"/>
            </a:xfrm>
            <a:custGeom>
              <a:avLst/>
              <a:gdLst/>
              <a:ahLst/>
              <a:cxnLst/>
              <a:rect l="l" t="t" r="r" b="b"/>
              <a:pathLst>
                <a:path w="1905" h="273050">
                  <a:moveTo>
                    <a:pt x="1828" y="0"/>
                  </a:moveTo>
                  <a:lnTo>
                    <a:pt x="520" y="8280"/>
                  </a:lnTo>
                  <a:lnTo>
                    <a:pt x="0" y="16840"/>
                  </a:lnTo>
                  <a:lnTo>
                    <a:pt x="266" y="33934"/>
                  </a:lnTo>
                  <a:lnTo>
                    <a:pt x="787" y="67881"/>
                  </a:lnTo>
                  <a:lnTo>
                    <a:pt x="1308" y="102069"/>
                  </a:lnTo>
                  <a:lnTo>
                    <a:pt x="1041" y="136270"/>
                  </a:lnTo>
                  <a:lnTo>
                    <a:pt x="787" y="272808"/>
                  </a:lnTo>
                </a:path>
              </a:pathLst>
            </a:custGeom>
            <a:ln w="3530">
              <a:solidFill>
                <a:srgbClr val="565659"/>
              </a:solidFill>
            </a:ln>
          </p:spPr>
          <p:txBody>
            <a:bodyPr wrap="square" lIns="0" tIns="0" rIns="0" bIns="0" rtlCol="0"/>
            <a:lstStyle/>
            <a:p/>
          </p:txBody>
        </p:sp>
        <p:sp>
          <p:nvSpPr>
            <p:cNvPr id="1356" name="object 1356" descr=""/>
            <p:cNvSpPr/>
            <p:nvPr/>
          </p:nvSpPr>
          <p:spPr>
            <a:xfrm>
              <a:off x="2040064" y="7085025"/>
              <a:ext cx="94615" cy="3810"/>
            </a:xfrm>
            <a:custGeom>
              <a:avLst/>
              <a:gdLst/>
              <a:ahLst/>
              <a:cxnLst/>
              <a:rect l="l" t="t" r="r" b="b"/>
              <a:pathLst>
                <a:path w="94614" h="3809">
                  <a:moveTo>
                    <a:pt x="3530" y="1765"/>
                  </a:moveTo>
                  <a:lnTo>
                    <a:pt x="3009" y="520"/>
                  </a:lnTo>
                  <a:lnTo>
                    <a:pt x="1765" y="0"/>
                  </a:lnTo>
                  <a:lnTo>
                    <a:pt x="520" y="520"/>
                  </a:lnTo>
                  <a:lnTo>
                    <a:pt x="0" y="1765"/>
                  </a:lnTo>
                  <a:lnTo>
                    <a:pt x="520" y="3022"/>
                  </a:lnTo>
                  <a:lnTo>
                    <a:pt x="1765" y="3530"/>
                  </a:lnTo>
                  <a:lnTo>
                    <a:pt x="3009" y="3022"/>
                  </a:lnTo>
                  <a:lnTo>
                    <a:pt x="3530" y="1765"/>
                  </a:lnTo>
                  <a:close/>
                </a:path>
                <a:path w="94614" h="3809">
                  <a:moveTo>
                    <a:pt x="94475" y="1765"/>
                  </a:moveTo>
                  <a:lnTo>
                    <a:pt x="93954" y="520"/>
                  </a:lnTo>
                  <a:lnTo>
                    <a:pt x="92710" y="0"/>
                  </a:lnTo>
                  <a:lnTo>
                    <a:pt x="91465" y="520"/>
                  </a:lnTo>
                  <a:lnTo>
                    <a:pt x="90944" y="1765"/>
                  </a:lnTo>
                  <a:lnTo>
                    <a:pt x="91465" y="3022"/>
                  </a:lnTo>
                  <a:lnTo>
                    <a:pt x="92710" y="3530"/>
                  </a:lnTo>
                  <a:lnTo>
                    <a:pt x="93954" y="3022"/>
                  </a:lnTo>
                  <a:lnTo>
                    <a:pt x="94475" y="1765"/>
                  </a:lnTo>
                  <a:close/>
                </a:path>
              </a:pathLst>
            </a:custGeom>
            <a:solidFill>
              <a:srgbClr val="565659"/>
            </a:solidFill>
          </p:spPr>
          <p:txBody>
            <a:bodyPr wrap="square" lIns="0" tIns="0" rIns="0" bIns="0" rtlCol="0"/>
            <a:lstStyle/>
            <a:p/>
          </p:txBody>
        </p:sp>
        <p:sp>
          <p:nvSpPr>
            <p:cNvPr id="1357" name="object 1357" descr=""/>
            <p:cNvSpPr/>
            <p:nvPr/>
          </p:nvSpPr>
          <p:spPr>
            <a:xfrm>
              <a:off x="2038992" y="7086787"/>
              <a:ext cx="3175" cy="75565"/>
            </a:xfrm>
            <a:custGeom>
              <a:avLst/>
              <a:gdLst/>
              <a:ahLst/>
              <a:cxnLst/>
              <a:rect l="l" t="t" r="r" b="b"/>
              <a:pathLst>
                <a:path w="3175" h="75565">
                  <a:moveTo>
                    <a:pt x="2844" y="0"/>
                  </a:moveTo>
                  <a:lnTo>
                    <a:pt x="2336" y="18656"/>
                  </a:lnTo>
                  <a:lnTo>
                    <a:pt x="1028" y="37566"/>
                  </a:lnTo>
                  <a:lnTo>
                    <a:pt x="0" y="56476"/>
                  </a:lnTo>
                  <a:lnTo>
                    <a:pt x="0" y="65811"/>
                  </a:lnTo>
                  <a:lnTo>
                    <a:pt x="507" y="75399"/>
                  </a:lnTo>
                </a:path>
              </a:pathLst>
            </a:custGeom>
            <a:ln w="3530">
              <a:solidFill>
                <a:srgbClr val="565659"/>
              </a:solidFill>
            </a:ln>
          </p:spPr>
          <p:txBody>
            <a:bodyPr wrap="square" lIns="0" tIns="0" rIns="0" bIns="0" rtlCol="0"/>
            <a:lstStyle/>
            <a:p/>
          </p:txBody>
        </p:sp>
        <p:sp>
          <p:nvSpPr>
            <p:cNvPr id="1358" name="object 1358" descr=""/>
            <p:cNvSpPr/>
            <p:nvPr/>
          </p:nvSpPr>
          <p:spPr>
            <a:xfrm>
              <a:off x="2132778" y="7086781"/>
              <a:ext cx="3175" cy="75565"/>
            </a:xfrm>
            <a:custGeom>
              <a:avLst/>
              <a:gdLst/>
              <a:ahLst/>
              <a:cxnLst/>
              <a:rect l="l" t="t" r="r" b="b"/>
              <a:pathLst>
                <a:path w="3175" h="75565">
                  <a:moveTo>
                    <a:pt x="2336" y="75399"/>
                  </a:moveTo>
                  <a:lnTo>
                    <a:pt x="3111" y="65811"/>
                  </a:lnTo>
                  <a:lnTo>
                    <a:pt x="3111" y="56489"/>
                  </a:lnTo>
                  <a:lnTo>
                    <a:pt x="1816" y="37566"/>
                  </a:lnTo>
                  <a:lnTo>
                    <a:pt x="774" y="18656"/>
                  </a:lnTo>
                  <a:lnTo>
                    <a:pt x="0" y="0"/>
                  </a:lnTo>
                </a:path>
              </a:pathLst>
            </a:custGeom>
            <a:ln w="3530">
              <a:solidFill>
                <a:srgbClr val="565659"/>
              </a:solidFill>
            </a:ln>
          </p:spPr>
          <p:txBody>
            <a:bodyPr wrap="square" lIns="0" tIns="0" rIns="0" bIns="0" rtlCol="0"/>
            <a:lstStyle/>
            <a:p/>
          </p:txBody>
        </p:sp>
        <p:sp>
          <p:nvSpPr>
            <p:cNvPr id="1359" name="object 1359" descr=""/>
            <p:cNvSpPr/>
            <p:nvPr/>
          </p:nvSpPr>
          <p:spPr>
            <a:xfrm>
              <a:off x="2039505" y="7162181"/>
              <a:ext cx="1270" cy="5080"/>
            </a:xfrm>
            <a:custGeom>
              <a:avLst/>
              <a:gdLst/>
              <a:ahLst/>
              <a:cxnLst/>
              <a:rect l="l" t="t" r="r" b="b"/>
              <a:pathLst>
                <a:path w="1269" h="5079">
                  <a:moveTo>
                    <a:pt x="0" y="0"/>
                  </a:moveTo>
                  <a:lnTo>
                    <a:pt x="787" y="4914"/>
                  </a:lnTo>
                </a:path>
              </a:pathLst>
            </a:custGeom>
            <a:ln w="3530">
              <a:solidFill>
                <a:srgbClr val="565659"/>
              </a:solidFill>
            </a:ln>
          </p:spPr>
          <p:txBody>
            <a:bodyPr wrap="square" lIns="0" tIns="0" rIns="0" bIns="0" rtlCol="0"/>
            <a:lstStyle/>
            <a:p/>
          </p:txBody>
        </p:sp>
        <p:sp>
          <p:nvSpPr>
            <p:cNvPr id="1360" name="object 1360" descr=""/>
            <p:cNvSpPr/>
            <p:nvPr/>
          </p:nvSpPr>
          <p:spPr>
            <a:xfrm>
              <a:off x="2134594" y="7162177"/>
              <a:ext cx="635" cy="5080"/>
            </a:xfrm>
            <a:custGeom>
              <a:avLst/>
              <a:gdLst/>
              <a:ahLst/>
              <a:cxnLst/>
              <a:rect l="l" t="t" r="r" b="b"/>
              <a:pathLst>
                <a:path w="635" h="5079">
                  <a:moveTo>
                    <a:pt x="0" y="4914"/>
                  </a:moveTo>
                  <a:lnTo>
                    <a:pt x="520" y="0"/>
                  </a:lnTo>
                </a:path>
              </a:pathLst>
            </a:custGeom>
            <a:ln w="3530">
              <a:solidFill>
                <a:srgbClr val="565659"/>
              </a:solidFill>
            </a:ln>
          </p:spPr>
          <p:txBody>
            <a:bodyPr wrap="square" lIns="0" tIns="0" rIns="0" bIns="0" rtlCol="0"/>
            <a:lstStyle/>
            <a:p/>
          </p:txBody>
        </p:sp>
        <p:sp>
          <p:nvSpPr>
            <p:cNvPr id="1361" name="object 1361" descr=""/>
            <p:cNvSpPr/>
            <p:nvPr/>
          </p:nvSpPr>
          <p:spPr>
            <a:xfrm>
              <a:off x="2040286" y="7167614"/>
              <a:ext cx="7620" cy="18415"/>
            </a:xfrm>
            <a:custGeom>
              <a:avLst/>
              <a:gdLst/>
              <a:ahLst/>
              <a:cxnLst/>
              <a:rect l="l" t="t" r="r" b="b"/>
              <a:pathLst>
                <a:path w="7619" h="18415">
                  <a:moveTo>
                    <a:pt x="0" y="0"/>
                  </a:moveTo>
                  <a:lnTo>
                    <a:pt x="1041" y="4660"/>
                  </a:lnTo>
                  <a:lnTo>
                    <a:pt x="2590" y="9321"/>
                  </a:lnTo>
                  <a:lnTo>
                    <a:pt x="4406" y="13995"/>
                  </a:lnTo>
                  <a:lnTo>
                    <a:pt x="6997" y="18389"/>
                  </a:lnTo>
                </a:path>
              </a:pathLst>
            </a:custGeom>
            <a:ln w="3530">
              <a:solidFill>
                <a:srgbClr val="565659"/>
              </a:solidFill>
            </a:ln>
          </p:spPr>
          <p:txBody>
            <a:bodyPr wrap="square" lIns="0" tIns="0" rIns="0" bIns="0" rtlCol="0"/>
            <a:lstStyle/>
            <a:p/>
          </p:txBody>
        </p:sp>
        <p:sp>
          <p:nvSpPr>
            <p:cNvPr id="1362" name="object 1362" descr=""/>
            <p:cNvSpPr/>
            <p:nvPr/>
          </p:nvSpPr>
          <p:spPr>
            <a:xfrm>
              <a:off x="2127338" y="7167617"/>
              <a:ext cx="7620" cy="18415"/>
            </a:xfrm>
            <a:custGeom>
              <a:avLst/>
              <a:gdLst/>
              <a:ahLst/>
              <a:cxnLst/>
              <a:rect l="l" t="t" r="r" b="b"/>
              <a:pathLst>
                <a:path w="7619" h="18415">
                  <a:moveTo>
                    <a:pt x="0" y="18389"/>
                  </a:moveTo>
                  <a:lnTo>
                    <a:pt x="2590" y="13982"/>
                  </a:lnTo>
                  <a:lnTo>
                    <a:pt x="4660" y="9321"/>
                  </a:lnTo>
                  <a:lnTo>
                    <a:pt x="6210" y="4660"/>
                  </a:lnTo>
                  <a:lnTo>
                    <a:pt x="6997" y="0"/>
                  </a:lnTo>
                </a:path>
              </a:pathLst>
            </a:custGeom>
            <a:ln w="3530">
              <a:solidFill>
                <a:srgbClr val="565659"/>
              </a:solidFill>
            </a:ln>
          </p:spPr>
          <p:txBody>
            <a:bodyPr wrap="square" lIns="0" tIns="0" rIns="0" bIns="0" rtlCol="0"/>
            <a:lstStyle/>
            <a:p/>
          </p:txBody>
        </p:sp>
        <p:sp>
          <p:nvSpPr>
            <p:cNvPr id="1363" name="object 1363" descr=""/>
            <p:cNvSpPr/>
            <p:nvPr/>
          </p:nvSpPr>
          <p:spPr>
            <a:xfrm>
              <a:off x="2133813" y="7433953"/>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364" name="object 1364" descr=""/>
            <p:cNvSpPr/>
            <p:nvPr/>
          </p:nvSpPr>
          <p:spPr>
            <a:xfrm>
              <a:off x="2133806" y="7426698"/>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1365" name="object 1365" descr=""/>
            <p:cNvSpPr/>
            <p:nvPr/>
          </p:nvSpPr>
          <p:spPr>
            <a:xfrm>
              <a:off x="2143446" y="849571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366" name="object 1366" descr=""/>
            <p:cNvSpPr/>
            <p:nvPr/>
          </p:nvSpPr>
          <p:spPr>
            <a:xfrm>
              <a:off x="1977072" y="8497473"/>
              <a:ext cx="635" cy="1270"/>
            </a:xfrm>
            <a:custGeom>
              <a:avLst/>
              <a:gdLst/>
              <a:ahLst/>
              <a:cxnLst/>
              <a:rect l="l" t="t" r="r" b="b"/>
              <a:pathLst>
                <a:path w="635" h="1270">
                  <a:moveTo>
                    <a:pt x="520" y="787"/>
                  </a:moveTo>
                  <a:lnTo>
                    <a:pt x="0" y="0"/>
                  </a:lnTo>
                </a:path>
              </a:pathLst>
            </a:custGeom>
            <a:ln w="3530">
              <a:solidFill>
                <a:srgbClr val="565659"/>
              </a:solidFill>
            </a:ln>
          </p:spPr>
          <p:txBody>
            <a:bodyPr wrap="square" lIns="0" tIns="0" rIns="0" bIns="0" rtlCol="0"/>
            <a:lstStyle/>
            <a:p/>
          </p:txBody>
        </p:sp>
        <p:sp>
          <p:nvSpPr>
            <p:cNvPr id="1367" name="object 1367" descr=""/>
            <p:cNvSpPr/>
            <p:nvPr/>
          </p:nvSpPr>
          <p:spPr>
            <a:xfrm>
              <a:off x="1976545" y="8497479"/>
              <a:ext cx="635" cy="1270"/>
            </a:xfrm>
            <a:custGeom>
              <a:avLst/>
              <a:gdLst/>
              <a:ahLst/>
              <a:cxnLst/>
              <a:rect l="l" t="t" r="r" b="b"/>
              <a:pathLst>
                <a:path w="635" h="1270">
                  <a:moveTo>
                    <a:pt x="266" y="0"/>
                  </a:moveTo>
                  <a:lnTo>
                    <a:pt x="0" y="787"/>
                  </a:lnTo>
                </a:path>
              </a:pathLst>
            </a:custGeom>
            <a:ln w="3530">
              <a:solidFill>
                <a:srgbClr val="565659"/>
              </a:solidFill>
            </a:ln>
          </p:spPr>
          <p:txBody>
            <a:bodyPr wrap="square" lIns="0" tIns="0" rIns="0" bIns="0" rtlCol="0"/>
            <a:lstStyle/>
            <a:p/>
          </p:txBody>
        </p:sp>
        <p:sp>
          <p:nvSpPr>
            <p:cNvPr id="1368" name="object 1368" descr=""/>
            <p:cNvSpPr/>
            <p:nvPr/>
          </p:nvSpPr>
          <p:spPr>
            <a:xfrm>
              <a:off x="1977072" y="8510427"/>
              <a:ext cx="635" cy="1270"/>
            </a:xfrm>
            <a:custGeom>
              <a:avLst/>
              <a:gdLst/>
              <a:ahLst/>
              <a:cxnLst/>
              <a:rect l="l" t="t" r="r" b="b"/>
              <a:pathLst>
                <a:path w="635" h="1270">
                  <a:moveTo>
                    <a:pt x="0" y="0"/>
                  </a:moveTo>
                  <a:lnTo>
                    <a:pt x="520" y="787"/>
                  </a:lnTo>
                </a:path>
              </a:pathLst>
            </a:custGeom>
            <a:ln w="3530">
              <a:solidFill>
                <a:srgbClr val="565659"/>
              </a:solidFill>
            </a:ln>
          </p:spPr>
          <p:txBody>
            <a:bodyPr wrap="square" lIns="0" tIns="0" rIns="0" bIns="0" rtlCol="0"/>
            <a:lstStyle/>
            <a:p/>
          </p:txBody>
        </p:sp>
        <p:sp>
          <p:nvSpPr>
            <p:cNvPr id="1369" name="object 1369" descr=""/>
            <p:cNvSpPr/>
            <p:nvPr/>
          </p:nvSpPr>
          <p:spPr>
            <a:xfrm>
              <a:off x="1978362" y="8510427"/>
              <a:ext cx="635" cy="1270"/>
            </a:xfrm>
            <a:custGeom>
              <a:avLst/>
              <a:gdLst/>
              <a:ahLst/>
              <a:cxnLst/>
              <a:rect l="l" t="t" r="r" b="b"/>
              <a:pathLst>
                <a:path w="635" h="1270">
                  <a:moveTo>
                    <a:pt x="0" y="0"/>
                  </a:moveTo>
                  <a:lnTo>
                    <a:pt x="520" y="787"/>
                  </a:lnTo>
                </a:path>
              </a:pathLst>
            </a:custGeom>
            <a:ln w="3530">
              <a:solidFill>
                <a:srgbClr val="565659"/>
              </a:solidFill>
            </a:ln>
          </p:spPr>
          <p:txBody>
            <a:bodyPr wrap="square" lIns="0" tIns="0" rIns="0" bIns="0" rtlCol="0"/>
            <a:lstStyle/>
            <a:p/>
          </p:txBody>
        </p:sp>
        <p:sp>
          <p:nvSpPr>
            <p:cNvPr id="1370" name="object 1370" descr=""/>
            <p:cNvSpPr/>
            <p:nvPr/>
          </p:nvSpPr>
          <p:spPr>
            <a:xfrm>
              <a:off x="1977854" y="8497473"/>
              <a:ext cx="1270" cy="1270"/>
            </a:xfrm>
            <a:custGeom>
              <a:avLst/>
              <a:gdLst/>
              <a:ahLst/>
              <a:cxnLst/>
              <a:rect l="l" t="t" r="r" b="b"/>
              <a:pathLst>
                <a:path w="1269" h="1270">
                  <a:moveTo>
                    <a:pt x="1028" y="787"/>
                  </a:moveTo>
                  <a:lnTo>
                    <a:pt x="507" y="0"/>
                  </a:lnTo>
                  <a:lnTo>
                    <a:pt x="0" y="787"/>
                  </a:lnTo>
                </a:path>
              </a:pathLst>
            </a:custGeom>
            <a:ln w="3530">
              <a:solidFill>
                <a:srgbClr val="565659"/>
              </a:solidFill>
            </a:ln>
          </p:spPr>
          <p:txBody>
            <a:bodyPr wrap="square" lIns="0" tIns="0" rIns="0" bIns="0" rtlCol="0"/>
            <a:lstStyle/>
            <a:p/>
          </p:txBody>
        </p:sp>
        <p:sp>
          <p:nvSpPr>
            <p:cNvPr id="1371" name="object 1371" descr=""/>
            <p:cNvSpPr/>
            <p:nvPr/>
          </p:nvSpPr>
          <p:spPr>
            <a:xfrm>
              <a:off x="1977853" y="8510422"/>
              <a:ext cx="635" cy="1270"/>
            </a:xfrm>
            <a:custGeom>
              <a:avLst/>
              <a:gdLst/>
              <a:ahLst/>
              <a:cxnLst/>
              <a:rect l="l" t="t" r="r" b="b"/>
              <a:pathLst>
                <a:path w="635" h="1270">
                  <a:moveTo>
                    <a:pt x="0" y="787"/>
                  </a:moveTo>
                  <a:lnTo>
                    <a:pt x="266" y="0"/>
                  </a:lnTo>
                </a:path>
              </a:pathLst>
            </a:custGeom>
            <a:ln w="3530">
              <a:solidFill>
                <a:srgbClr val="565659"/>
              </a:solidFill>
            </a:ln>
          </p:spPr>
          <p:txBody>
            <a:bodyPr wrap="square" lIns="0" tIns="0" rIns="0" bIns="0" rtlCol="0"/>
            <a:lstStyle/>
            <a:p/>
          </p:txBody>
        </p:sp>
        <p:sp>
          <p:nvSpPr>
            <p:cNvPr id="1372" name="object 1372" descr=""/>
            <p:cNvSpPr/>
            <p:nvPr/>
          </p:nvSpPr>
          <p:spPr>
            <a:xfrm>
              <a:off x="1979143" y="8510422"/>
              <a:ext cx="635" cy="1270"/>
            </a:xfrm>
            <a:custGeom>
              <a:avLst/>
              <a:gdLst/>
              <a:ahLst/>
              <a:cxnLst/>
              <a:rect l="l" t="t" r="r" b="b"/>
              <a:pathLst>
                <a:path w="635" h="1270">
                  <a:moveTo>
                    <a:pt x="0" y="787"/>
                  </a:moveTo>
                  <a:lnTo>
                    <a:pt x="266" y="0"/>
                  </a:lnTo>
                </a:path>
              </a:pathLst>
            </a:custGeom>
            <a:ln w="3530">
              <a:solidFill>
                <a:srgbClr val="565659"/>
              </a:solidFill>
            </a:ln>
          </p:spPr>
          <p:txBody>
            <a:bodyPr wrap="square" lIns="0" tIns="0" rIns="0" bIns="0" rtlCol="0"/>
            <a:lstStyle/>
            <a:p/>
          </p:txBody>
        </p:sp>
        <p:sp>
          <p:nvSpPr>
            <p:cNvPr id="1373" name="object 1373" descr=""/>
            <p:cNvSpPr/>
            <p:nvPr/>
          </p:nvSpPr>
          <p:spPr>
            <a:xfrm>
              <a:off x="2029150" y="8497479"/>
              <a:ext cx="635" cy="4445"/>
            </a:xfrm>
            <a:custGeom>
              <a:avLst/>
              <a:gdLst/>
              <a:ahLst/>
              <a:cxnLst/>
              <a:rect l="l" t="t" r="r" b="b"/>
              <a:pathLst>
                <a:path w="635" h="4445">
                  <a:moveTo>
                    <a:pt x="520" y="0"/>
                  </a:moveTo>
                  <a:lnTo>
                    <a:pt x="0" y="4406"/>
                  </a:lnTo>
                </a:path>
              </a:pathLst>
            </a:custGeom>
            <a:ln w="3530">
              <a:solidFill>
                <a:srgbClr val="565659"/>
              </a:solidFill>
            </a:ln>
          </p:spPr>
          <p:txBody>
            <a:bodyPr wrap="square" lIns="0" tIns="0" rIns="0" bIns="0" rtlCol="0"/>
            <a:lstStyle/>
            <a:p/>
          </p:txBody>
        </p:sp>
        <p:sp>
          <p:nvSpPr>
            <p:cNvPr id="1374" name="object 1374" descr=""/>
            <p:cNvSpPr/>
            <p:nvPr/>
          </p:nvSpPr>
          <p:spPr>
            <a:xfrm>
              <a:off x="2145205" y="8497476"/>
              <a:ext cx="635" cy="4445"/>
            </a:xfrm>
            <a:custGeom>
              <a:avLst/>
              <a:gdLst/>
              <a:ahLst/>
              <a:cxnLst/>
              <a:rect l="l" t="t" r="r" b="b"/>
              <a:pathLst>
                <a:path w="635" h="4445">
                  <a:moveTo>
                    <a:pt x="266" y="4406"/>
                  </a:moveTo>
                  <a:lnTo>
                    <a:pt x="0" y="0"/>
                  </a:lnTo>
                </a:path>
              </a:pathLst>
            </a:custGeom>
            <a:ln w="3530">
              <a:solidFill>
                <a:srgbClr val="565659"/>
              </a:solidFill>
            </a:ln>
          </p:spPr>
          <p:txBody>
            <a:bodyPr wrap="square" lIns="0" tIns="0" rIns="0" bIns="0" rtlCol="0"/>
            <a:lstStyle/>
            <a:p/>
          </p:txBody>
        </p:sp>
        <p:sp>
          <p:nvSpPr>
            <p:cNvPr id="1375" name="object 1375" descr=""/>
            <p:cNvSpPr/>
            <p:nvPr/>
          </p:nvSpPr>
          <p:spPr>
            <a:xfrm>
              <a:off x="2026292" y="8501882"/>
              <a:ext cx="3175" cy="12700"/>
            </a:xfrm>
            <a:custGeom>
              <a:avLst/>
              <a:gdLst/>
              <a:ahLst/>
              <a:cxnLst/>
              <a:rect l="l" t="t" r="r" b="b"/>
              <a:pathLst>
                <a:path w="3175" h="12700">
                  <a:moveTo>
                    <a:pt x="2857" y="0"/>
                  </a:moveTo>
                  <a:lnTo>
                    <a:pt x="2336" y="3632"/>
                  </a:lnTo>
                  <a:lnTo>
                    <a:pt x="1549" y="6997"/>
                  </a:lnTo>
                  <a:lnTo>
                    <a:pt x="787" y="9842"/>
                  </a:lnTo>
                  <a:lnTo>
                    <a:pt x="0" y="12433"/>
                  </a:lnTo>
                </a:path>
              </a:pathLst>
            </a:custGeom>
            <a:ln w="3530">
              <a:solidFill>
                <a:srgbClr val="565659"/>
              </a:solidFill>
            </a:ln>
          </p:spPr>
          <p:txBody>
            <a:bodyPr wrap="square" lIns="0" tIns="0" rIns="0" bIns="0" rtlCol="0"/>
            <a:lstStyle/>
            <a:p/>
          </p:txBody>
        </p:sp>
        <p:sp>
          <p:nvSpPr>
            <p:cNvPr id="1376" name="object 1376" descr=""/>
            <p:cNvSpPr/>
            <p:nvPr/>
          </p:nvSpPr>
          <p:spPr>
            <a:xfrm>
              <a:off x="2145466" y="8501889"/>
              <a:ext cx="3175" cy="12700"/>
            </a:xfrm>
            <a:custGeom>
              <a:avLst/>
              <a:gdLst/>
              <a:ahLst/>
              <a:cxnLst/>
              <a:rect l="l" t="t" r="r" b="b"/>
              <a:pathLst>
                <a:path w="3175" h="12700">
                  <a:moveTo>
                    <a:pt x="2857" y="12433"/>
                  </a:moveTo>
                  <a:lnTo>
                    <a:pt x="2070" y="9842"/>
                  </a:lnTo>
                  <a:lnTo>
                    <a:pt x="1308" y="6984"/>
                  </a:lnTo>
                  <a:lnTo>
                    <a:pt x="520" y="3632"/>
                  </a:lnTo>
                  <a:lnTo>
                    <a:pt x="0" y="0"/>
                  </a:lnTo>
                </a:path>
              </a:pathLst>
            </a:custGeom>
            <a:ln w="3530">
              <a:solidFill>
                <a:srgbClr val="565659"/>
              </a:solidFill>
            </a:ln>
          </p:spPr>
          <p:txBody>
            <a:bodyPr wrap="square" lIns="0" tIns="0" rIns="0" bIns="0" rtlCol="0"/>
            <a:lstStyle/>
            <a:p/>
          </p:txBody>
        </p:sp>
        <p:sp>
          <p:nvSpPr>
            <p:cNvPr id="1377" name="object 1377" descr=""/>
            <p:cNvSpPr/>
            <p:nvPr/>
          </p:nvSpPr>
          <p:spPr>
            <a:xfrm>
              <a:off x="2002720" y="8478045"/>
              <a:ext cx="0" cy="1905"/>
            </a:xfrm>
            <a:custGeom>
              <a:avLst/>
              <a:gdLst/>
              <a:ahLst/>
              <a:cxnLst/>
              <a:rect l="l" t="t" r="r" b="b"/>
              <a:pathLst>
                <a:path w="0" h="1904">
                  <a:moveTo>
                    <a:pt x="0" y="0"/>
                  </a:moveTo>
                  <a:lnTo>
                    <a:pt x="0" y="1816"/>
                  </a:lnTo>
                </a:path>
              </a:pathLst>
            </a:custGeom>
            <a:ln w="3530">
              <a:solidFill>
                <a:srgbClr val="565659"/>
              </a:solidFill>
            </a:ln>
          </p:spPr>
          <p:txBody>
            <a:bodyPr wrap="square" lIns="0" tIns="0" rIns="0" bIns="0" rtlCol="0"/>
            <a:lstStyle/>
            <a:p/>
          </p:txBody>
        </p:sp>
        <p:sp>
          <p:nvSpPr>
            <p:cNvPr id="1378" name="object 1378" descr=""/>
            <p:cNvSpPr/>
            <p:nvPr/>
          </p:nvSpPr>
          <p:spPr>
            <a:xfrm>
              <a:off x="2171903" y="8478045"/>
              <a:ext cx="15875" cy="35560"/>
            </a:xfrm>
            <a:custGeom>
              <a:avLst/>
              <a:gdLst/>
              <a:ahLst/>
              <a:cxnLst/>
              <a:rect l="l" t="t" r="r" b="b"/>
              <a:pathLst>
                <a:path w="15875" h="35559">
                  <a:moveTo>
                    <a:pt x="15798" y="35496"/>
                  </a:moveTo>
                  <a:lnTo>
                    <a:pt x="253" y="4927"/>
                  </a:lnTo>
                  <a:lnTo>
                    <a:pt x="0" y="0"/>
                  </a:lnTo>
                </a:path>
              </a:pathLst>
            </a:custGeom>
            <a:ln w="3530">
              <a:solidFill>
                <a:srgbClr val="565659"/>
              </a:solidFill>
            </a:ln>
          </p:spPr>
          <p:txBody>
            <a:bodyPr wrap="square" lIns="0" tIns="0" rIns="0" bIns="0" rtlCol="0"/>
            <a:lstStyle/>
            <a:p/>
          </p:txBody>
        </p:sp>
        <p:sp>
          <p:nvSpPr>
            <p:cNvPr id="1379" name="object 1379" descr=""/>
            <p:cNvSpPr/>
            <p:nvPr/>
          </p:nvSpPr>
          <p:spPr>
            <a:xfrm>
              <a:off x="2021373" y="7622556"/>
              <a:ext cx="19685" cy="46990"/>
            </a:xfrm>
            <a:custGeom>
              <a:avLst/>
              <a:gdLst/>
              <a:ahLst/>
              <a:cxnLst/>
              <a:rect l="l" t="t" r="r" b="b"/>
              <a:pathLst>
                <a:path w="19685" h="46990">
                  <a:moveTo>
                    <a:pt x="0" y="0"/>
                  </a:moveTo>
                  <a:lnTo>
                    <a:pt x="0" y="266"/>
                  </a:lnTo>
                  <a:lnTo>
                    <a:pt x="0" y="787"/>
                  </a:lnTo>
                  <a:lnTo>
                    <a:pt x="266" y="2590"/>
                  </a:lnTo>
                  <a:lnTo>
                    <a:pt x="266" y="5968"/>
                  </a:lnTo>
                  <a:lnTo>
                    <a:pt x="1308" y="12699"/>
                  </a:lnTo>
                  <a:lnTo>
                    <a:pt x="19177" y="46126"/>
                  </a:lnTo>
                  <a:lnTo>
                    <a:pt x="19431" y="46647"/>
                  </a:lnTo>
                </a:path>
              </a:pathLst>
            </a:custGeom>
            <a:ln w="3530">
              <a:solidFill>
                <a:srgbClr val="565659"/>
              </a:solidFill>
            </a:ln>
          </p:spPr>
          <p:txBody>
            <a:bodyPr wrap="square" lIns="0" tIns="0" rIns="0" bIns="0" rtlCol="0"/>
            <a:lstStyle/>
            <a:p/>
          </p:txBody>
        </p:sp>
        <p:sp>
          <p:nvSpPr>
            <p:cNvPr id="1380" name="object 1380" descr=""/>
            <p:cNvSpPr/>
            <p:nvPr/>
          </p:nvSpPr>
          <p:spPr>
            <a:xfrm>
              <a:off x="2046240" y="7673865"/>
              <a:ext cx="15875" cy="10160"/>
            </a:xfrm>
            <a:custGeom>
              <a:avLst/>
              <a:gdLst/>
              <a:ahLst/>
              <a:cxnLst/>
              <a:rect l="l" t="t" r="r" b="b"/>
              <a:pathLst>
                <a:path w="15875" h="10159">
                  <a:moveTo>
                    <a:pt x="0" y="0"/>
                  </a:moveTo>
                  <a:lnTo>
                    <a:pt x="266" y="266"/>
                  </a:lnTo>
                  <a:lnTo>
                    <a:pt x="1308" y="1028"/>
                  </a:lnTo>
                  <a:lnTo>
                    <a:pt x="3378" y="2590"/>
                  </a:lnTo>
                  <a:lnTo>
                    <a:pt x="7772" y="5435"/>
                  </a:lnTo>
                  <a:lnTo>
                    <a:pt x="12433" y="8026"/>
                  </a:lnTo>
                  <a:lnTo>
                    <a:pt x="14770" y="9067"/>
                  </a:lnTo>
                  <a:lnTo>
                    <a:pt x="15811" y="9588"/>
                  </a:lnTo>
                </a:path>
              </a:pathLst>
            </a:custGeom>
            <a:ln w="3530">
              <a:solidFill>
                <a:srgbClr val="565659"/>
              </a:solidFill>
            </a:ln>
          </p:spPr>
          <p:txBody>
            <a:bodyPr wrap="square" lIns="0" tIns="0" rIns="0" bIns="0" rtlCol="0"/>
            <a:lstStyle/>
            <a:p/>
          </p:txBody>
        </p:sp>
        <p:sp>
          <p:nvSpPr>
            <p:cNvPr id="1381" name="object 1381" descr=""/>
            <p:cNvSpPr/>
            <p:nvPr/>
          </p:nvSpPr>
          <p:spPr>
            <a:xfrm>
              <a:off x="2022918" y="7444050"/>
              <a:ext cx="15240" cy="165100"/>
            </a:xfrm>
            <a:custGeom>
              <a:avLst/>
              <a:gdLst/>
              <a:ahLst/>
              <a:cxnLst/>
              <a:rect l="l" t="t" r="r" b="b"/>
              <a:pathLst>
                <a:path w="15239" h="165100">
                  <a:moveTo>
                    <a:pt x="15036" y="0"/>
                  </a:moveTo>
                  <a:lnTo>
                    <a:pt x="14249" y="47155"/>
                  </a:lnTo>
                  <a:lnTo>
                    <a:pt x="10896" y="94310"/>
                  </a:lnTo>
                  <a:lnTo>
                    <a:pt x="4165" y="139128"/>
                  </a:lnTo>
                  <a:lnTo>
                    <a:pt x="2336" y="149237"/>
                  </a:lnTo>
                  <a:lnTo>
                    <a:pt x="1562" y="154165"/>
                  </a:lnTo>
                  <a:lnTo>
                    <a:pt x="787" y="158559"/>
                  </a:lnTo>
                  <a:lnTo>
                    <a:pt x="520" y="160375"/>
                  </a:lnTo>
                  <a:lnTo>
                    <a:pt x="520" y="161937"/>
                  </a:lnTo>
                  <a:lnTo>
                    <a:pt x="266" y="162966"/>
                  </a:lnTo>
                  <a:lnTo>
                    <a:pt x="266" y="163753"/>
                  </a:lnTo>
                  <a:lnTo>
                    <a:pt x="0" y="164782"/>
                  </a:lnTo>
                  <a:lnTo>
                    <a:pt x="0" y="165036"/>
                  </a:lnTo>
                </a:path>
              </a:pathLst>
            </a:custGeom>
            <a:ln w="3530">
              <a:solidFill>
                <a:srgbClr val="565659"/>
              </a:solidFill>
            </a:ln>
          </p:spPr>
          <p:txBody>
            <a:bodyPr wrap="square" lIns="0" tIns="0" rIns="0" bIns="0" rtlCol="0"/>
            <a:lstStyle/>
            <a:p/>
          </p:txBody>
        </p:sp>
        <p:sp>
          <p:nvSpPr>
            <p:cNvPr id="1382" name="object 1382" descr=""/>
            <p:cNvSpPr/>
            <p:nvPr/>
          </p:nvSpPr>
          <p:spPr>
            <a:xfrm>
              <a:off x="2021368" y="7608058"/>
              <a:ext cx="1905" cy="14604"/>
            </a:xfrm>
            <a:custGeom>
              <a:avLst/>
              <a:gdLst/>
              <a:ahLst/>
              <a:cxnLst/>
              <a:rect l="l" t="t" r="r" b="b"/>
              <a:pathLst>
                <a:path w="1905" h="14604">
                  <a:moveTo>
                    <a:pt x="1816" y="0"/>
                  </a:moveTo>
                  <a:lnTo>
                    <a:pt x="520" y="8026"/>
                  </a:lnTo>
                  <a:lnTo>
                    <a:pt x="266" y="12166"/>
                  </a:lnTo>
                  <a:lnTo>
                    <a:pt x="0" y="14249"/>
                  </a:lnTo>
                  <a:lnTo>
                    <a:pt x="0" y="14503"/>
                  </a:lnTo>
                </a:path>
              </a:pathLst>
            </a:custGeom>
            <a:ln w="3530">
              <a:solidFill>
                <a:srgbClr val="565659"/>
              </a:solidFill>
            </a:ln>
          </p:spPr>
          <p:txBody>
            <a:bodyPr wrap="square" lIns="0" tIns="0" rIns="0" bIns="0" rtlCol="0"/>
            <a:lstStyle/>
            <a:p/>
          </p:txBody>
        </p:sp>
        <p:sp>
          <p:nvSpPr>
            <p:cNvPr id="1383" name="object 1383" descr=""/>
            <p:cNvSpPr/>
            <p:nvPr/>
          </p:nvSpPr>
          <p:spPr>
            <a:xfrm>
              <a:off x="2112567" y="7673863"/>
              <a:ext cx="16510" cy="10160"/>
            </a:xfrm>
            <a:custGeom>
              <a:avLst/>
              <a:gdLst/>
              <a:ahLst/>
              <a:cxnLst/>
              <a:rect l="l" t="t" r="r" b="b"/>
              <a:pathLst>
                <a:path w="16510" h="10159">
                  <a:moveTo>
                    <a:pt x="0" y="9588"/>
                  </a:moveTo>
                  <a:lnTo>
                    <a:pt x="1041" y="9067"/>
                  </a:lnTo>
                  <a:lnTo>
                    <a:pt x="3378" y="8026"/>
                  </a:lnTo>
                  <a:lnTo>
                    <a:pt x="8039" y="5689"/>
                  </a:lnTo>
                  <a:lnTo>
                    <a:pt x="12433" y="2844"/>
                  </a:lnTo>
                  <a:lnTo>
                    <a:pt x="14516" y="1295"/>
                  </a:lnTo>
                  <a:lnTo>
                    <a:pt x="15557" y="507"/>
                  </a:lnTo>
                  <a:lnTo>
                    <a:pt x="16065" y="0"/>
                  </a:lnTo>
                </a:path>
              </a:pathLst>
            </a:custGeom>
            <a:ln w="3530">
              <a:solidFill>
                <a:srgbClr val="565659"/>
              </a:solidFill>
            </a:ln>
          </p:spPr>
          <p:txBody>
            <a:bodyPr wrap="square" lIns="0" tIns="0" rIns="0" bIns="0" rtlCol="0"/>
            <a:lstStyle/>
            <a:p/>
          </p:txBody>
        </p:sp>
        <p:sp>
          <p:nvSpPr>
            <p:cNvPr id="1384" name="object 1384" descr=""/>
            <p:cNvSpPr/>
            <p:nvPr/>
          </p:nvSpPr>
          <p:spPr>
            <a:xfrm>
              <a:off x="2134073" y="7665824"/>
              <a:ext cx="3175" cy="3810"/>
            </a:xfrm>
            <a:custGeom>
              <a:avLst/>
              <a:gdLst/>
              <a:ahLst/>
              <a:cxnLst/>
              <a:rect l="l" t="t" r="r" b="b"/>
              <a:pathLst>
                <a:path w="3175" h="3809">
                  <a:moveTo>
                    <a:pt x="0" y="3378"/>
                  </a:moveTo>
                  <a:lnTo>
                    <a:pt x="0" y="3111"/>
                  </a:lnTo>
                  <a:lnTo>
                    <a:pt x="1041" y="2070"/>
                  </a:lnTo>
                  <a:lnTo>
                    <a:pt x="2857" y="0"/>
                  </a:lnTo>
                </a:path>
              </a:pathLst>
            </a:custGeom>
            <a:ln w="3530">
              <a:solidFill>
                <a:srgbClr val="565659"/>
              </a:solidFill>
            </a:ln>
          </p:spPr>
          <p:txBody>
            <a:bodyPr wrap="square" lIns="0" tIns="0" rIns="0" bIns="0" rtlCol="0"/>
            <a:lstStyle/>
            <a:p/>
          </p:txBody>
        </p:sp>
        <p:sp>
          <p:nvSpPr>
            <p:cNvPr id="1385" name="object 1385" descr=""/>
            <p:cNvSpPr/>
            <p:nvPr/>
          </p:nvSpPr>
          <p:spPr>
            <a:xfrm>
              <a:off x="2138737" y="7608062"/>
              <a:ext cx="14604" cy="56515"/>
            </a:xfrm>
            <a:custGeom>
              <a:avLst/>
              <a:gdLst/>
              <a:ahLst/>
              <a:cxnLst/>
              <a:rect l="l" t="t" r="r" b="b"/>
              <a:pathLst>
                <a:path w="14605" h="56515">
                  <a:moveTo>
                    <a:pt x="0" y="55956"/>
                  </a:moveTo>
                  <a:lnTo>
                    <a:pt x="14249" y="19418"/>
                  </a:lnTo>
                  <a:lnTo>
                    <a:pt x="14516" y="16573"/>
                  </a:lnTo>
                  <a:lnTo>
                    <a:pt x="14516" y="11912"/>
                  </a:lnTo>
                  <a:lnTo>
                    <a:pt x="14249" y="8026"/>
                  </a:lnTo>
                  <a:lnTo>
                    <a:pt x="12966" y="0"/>
                  </a:lnTo>
                </a:path>
              </a:pathLst>
            </a:custGeom>
            <a:ln w="3530">
              <a:solidFill>
                <a:srgbClr val="565659"/>
              </a:solidFill>
            </a:ln>
          </p:spPr>
          <p:txBody>
            <a:bodyPr wrap="square" lIns="0" tIns="0" rIns="0" bIns="0" rtlCol="0"/>
            <a:lstStyle/>
            <a:p/>
          </p:txBody>
        </p:sp>
        <p:sp>
          <p:nvSpPr>
            <p:cNvPr id="1386" name="object 1386" descr=""/>
            <p:cNvSpPr/>
            <p:nvPr/>
          </p:nvSpPr>
          <p:spPr>
            <a:xfrm>
              <a:off x="2136927" y="7444051"/>
              <a:ext cx="15240" cy="165100"/>
            </a:xfrm>
            <a:custGeom>
              <a:avLst/>
              <a:gdLst/>
              <a:ahLst/>
              <a:cxnLst/>
              <a:rect l="l" t="t" r="r" b="b"/>
              <a:pathLst>
                <a:path w="15239" h="165100">
                  <a:moveTo>
                    <a:pt x="14770" y="165036"/>
                  </a:moveTo>
                  <a:lnTo>
                    <a:pt x="14770" y="164769"/>
                  </a:lnTo>
                  <a:lnTo>
                    <a:pt x="14770" y="163741"/>
                  </a:lnTo>
                  <a:lnTo>
                    <a:pt x="14503" y="162966"/>
                  </a:lnTo>
                  <a:lnTo>
                    <a:pt x="14503" y="161937"/>
                  </a:lnTo>
                  <a:lnTo>
                    <a:pt x="14249" y="160375"/>
                  </a:lnTo>
                  <a:lnTo>
                    <a:pt x="13982" y="158559"/>
                  </a:lnTo>
                  <a:lnTo>
                    <a:pt x="13462" y="154165"/>
                  </a:lnTo>
                  <a:lnTo>
                    <a:pt x="12687" y="149237"/>
                  </a:lnTo>
                  <a:lnTo>
                    <a:pt x="10871" y="139128"/>
                  </a:lnTo>
                  <a:lnTo>
                    <a:pt x="8801" y="128511"/>
                  </a:lnTo>
                  <a:lnTo>
                    <a:pt x="6997" y="117373"/>
                  </a:lnTo>
                  <a:lnTo>
                    <a:pt x="1803" y="70993"/>
                  </a:lnTo>
                  <a:lnTo>
                    <a:pt x="0" y="23571"/>
                  </a:lnTo>
                  <a:lnTo>
                    <a:pt x="0" y="0"/>
                  </a:lnTo>
                </a:path>
              </a:pathLst>
            </a:custGeom>
            <a:ln w="3530">
              <a:solidFill>
                <a:srgbClr val="565659"/>
              </a:solidFill>
            </a:ln>
          </p:spPr>
          <p:txBody>
            <a:bodyPr wrap="square" lIns="0" tIns="0" rIns="0" bIns="0" rtlCol="0"/>
            <a:lstStyle/>
            <a:p/>
          </p:txBody>
        </p:sp>
        <p:sp>
          <p:nvSpPr>
            <p:cNvPr id="1387" name="object 1387" descr=""/>
            <p:cNvSpPr/>
            <p:nvPr/>
          </p:nvSpPr>
          <p:spPr>
            <a:xfrm>
              <a:off x="2026557" y="7687594"/>
              <a:ext cx="5080" cy="56515"/>
            </a:xfrm>
            <a:custGeom>
              <a:avLst/>
              <a:gdLst/>
              <a:ahLst/>
              <a:cxnLst/>
              <a:rect l="l" t="t" r="r" b="b"/>
              <a:pathLst>
                <a:path w="5080" h="56515">
                  <a:moveTo>
                    <a:pt x="0" y="0"/>
                  </a:moveTo>
                  <a:lnTo>
                    <a:pt x="2590" y="28244"/>
                  </a:lnTo>
                  <a:lnTo>
                    <a:pt x="4660" y="56476"/>
                  </a:lnTo>
                </a:path>
              </a:pathLst>
            </a:custGeom>
            <a:ln w="3530">
              <a:solidFill>
                <a:srgbClr val="565659"/>
              </a:solidFill>
            </a:ln>
          </p:spPr>
          <p:txBody>
            <a:bodyPr wrap="square" lIns="0" tIns="0" rIns="0" bIns="0" rtlCol="0"/>
            <a:lstStyle/>
            <a:p/>
          </p:txBody>
        </p:sp>
        <p:sp>
          <p:nvSpPr>
            <p:cNvPr id="1388" name="object 1388" descr=""/>
            <p:cNvSpPr/>
            <p:nvPr/>
          </p:nvSpPr>
          <p:spPr>
            <a:xfrm>
              <a:off x="2022154" y="7632143"/>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1389" name="object 1389" descr=""/>
            <p:cNvSpPr/>
            <p:nvPr/>
          </p:nvSpPr>
          <p:spPr>
            <a:xfrm>
              <a:off x="2143660" y="7687852"/>
              <a:ext cx="4445" cy="56515"/>
            </a:xfrm>
            <a:custGeom>
              <a:avLst/>
              <a:gdLst/>
              <a:ahLst/>
              <a:cxnLst/>
              <a:rect l="l" t="t" r="r" b="b"/>
              <a:pathLst>
                <a:path w="4444" h="56515">
                  <a:moveTo>
                    <a:pt x="0" y="56222"/>
                  </a:moveTo>
                  <a:lnTo>
                    <a:pt x="1816" y="27978"/>
                  </a:lnTo>
                  <a:lnTo>
                    <a:pt x="4406" y="0"/>
                  </a:lnTo>
                </a:path>
              </a:pathLst>
            </a:custGeom>
            <a:ln w="3530">
              <a:solidFill>
                <a:srgbClr val="565659"/>
              </a:solidFill>
            </a:ln>
          </p:spPr>
          <p:txBody>
            <a:bodyPr wrap="square" lIns="0" tIns="0" rIns="0" bIns="0" rtlCol="0"/>
            <a:lstStyle/>
            <a:p/>
          </p:txBody>
        </p:sp>
        <p:sp>
          <p:nvSpPr>
            <p:cNvPr id="1390" name="object 1390" descr=""/>
            <p:cNvSpPr/>
            <p:nvPr/>
          </p:nvSpPr>
          <p:spPr>
            <a:xfrm>
              <a:off x="2151482" y="762079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391" name="object 1391" descr=""/>
            <p:cNvSpPr/>
            <p:nvPr/>
          </p:nvSpPr>
          <p:spPr>
            <a:xfrm>
              <a:off x="2149609" y="8156528"/>
              <a:ext cx="16510" cy="101600"/>
            </a:xfrm>
            <a:custGeom>
              <a:avLst/>
              <a:gdLst/>
              <a:ahLst/>
              <a:cxnLst/>
              <a:rect l="l" t="t" r="r" b="b"/>
              <a:pathLst>
                <a:path w="16510" h="101600">
                  <a:moveTo>
                    <a:pt x="16078" y="101041"/>
                  </a:moveTo>
                  <a:lnTo>
                    <a:pt x="15290" y="95351"/>
                  </a:lnTo>
                  <a:lnTo>
                    <a:pt x="14249" y="89382"/>
                  </a:lnTo>
                  <a:lnTo>
                    <a:pt x="12179" y="77203"/>
                  </a:lnTo>
                  <a:lnTo>
                    <a:pt x="7785" y="51562"/>
                  </a:lnTo>
                  <a:lnTo>
                    <a:pt x="3644" y="25908"/>
                  </a:lnTo>
                  <a:lnTo>
                    <a:pt x="0" y="0"/>
                  </a:lnTo>
                </a:path>
              </a:pathLst>
            </a:custGeom>
            <a:ln w="3530">
              <a:solidFill>
                <a:srgbClr val="565659"/>
              </a:solidFill>
            </a:ln>
          </p:spPr>
          <p:txBody>
            <a:bodyPr wrap="square" lIns="0" tIns="0" rIns="0" bIns="0" rtlCol="0"/>
            <a:lstStyle/>
            <a:p/>
          </p:txBody>
        </p:sp>
        <p:sp>
          <p:nvSpPr>
            <p:cNvPr id="1392" name="object 1392" descr=""/>
            <p:cNvSpPr/>
            <p:nvPr/>
          </p:nvSpPr>
          <p:spPr>
            <a:xfrm>
              <a:off x="2009195" y="8156526"/>
              <a:ext cx="15875" cy="101600"/>
            </a:xfrm>
            <a:custGeom>
              <a:avLst/>
              <a:gdLst/>
              <a:ahLst/>
              <a:cxnLst/>
              <a:rect l="l" t="t" r="r" b="b"/>
              <a:pathLst>
                <a:path w="15875" h="101600">
                  <a:moveTo>
                    <a:pt x="15811" y="0"/>
                  </a:moveTo>
                  <a:lnTo>
                    <a:pt x="12433" y="25907"/>
                  </a:lnTo>
                  <a:lnTo>
                    <a:pt x="8039" y="51561"/>
                  </a:lnTo>
                  <a:lnTo>
                    <a:pt x="3632" y="77203"/>
                  </a:lnTo>
                  <a:lnTo>
                    <a:pt x="1562" y="89382"/>
                  </a:lnTo>
                  <a:lnTo>
                    <a:pt x="774" y="95351"/>
                  </a:lnTo>
                  <a:lnTo>
                    <a:pt x="0" y="101041"/>
                  </a:lnTo>
                </a:path>
              </a:pathLst>
            </a:custGeom>
            <a:ln w="3530">
              <a:solidFill>
                <a:srgbClr val="565659"/>
              </a:solidFill>
            </a:ln>
          </p:spPr>
          <p:txBody>
            <a:bodyPr wrap="square" lIns="0" tIns="0" rIns="0" bIns="0" rtlCol="0"/>
            <a:lstStyle/>
            <a:p/>
          </p:txBody>
        </p:sp>
        <p:sp>
          <p:nvSpPr>
            <p:cNvPr id="1393" name="object 1393" descr=""/>
            <p:cNvSpPr/>
            <p:nvPr/>
          </p:nvSpPr>
          <p:spPr>
            <a:xfrm>
              <a:off x="2139518" y="7744076"/>
              <a:ext cx="4445" cy="201295"/>
            </a:xfrm>
            <a:custGeom>
              <a:avLst/>
              <a:gdLst/>
              <a:ahLst/>
              <a:cxnLst/>
              <a:rect l="l" t="t" r="r" b="b"/>
              <a:pathLst>
                <a:path w="4444" h="201295">
                  <a:moveTo>
                    <a:pt x="0" y="201040"/>
                  </a:moveTo>
                  <a:lnTo>
                    <a:pt x="0" y="150787"/>
                  </a:lnTo>
                  <a:lnTo>
                    <a:pt x="520" y="100520"/>
                  </a:lnTo>
                  <a:lnTo>
                    <a:pt x="1816" y="49987"/>
                  </a:lnTo>
                  <a:lnTo>
                    <a:pt x="2590" y="24866"/>
                  </a:lnTo>
                  <a:lnTo>
                    <a:pt x="4140" y="0"/>
                  </a:lnTo>
                </a:path>
              </a:pathLst>
            </a:custGeom>
            <a:ln w="3530">
              <a:solidFill>
                <a:srgbClr val="565659"/>
              </a:solidFill>
            </a:ln>
          </p:spPr>
          <p:txBody>
            <a:bodyPr wrap="square" lIns="0" tIns="0" rIns="0" bIns="0" rtlCol="0"/>
            <a:lstStyle/>
            <a:p/>
          </p:txBody>
        </p:sp>
        <p:sp>
          <p:nvSpPr>
            <p:cNvPr id="1394" name="object 1394" descr=""/>
            <p:cNvSpPr/>
            <p:nvPr/>
          </p:nvSpPr>
          <p:spPr>
            <a:xfrm>
              <a:off x="2148324" y="7625148"/>
              <a:ext cx="5080" cy="62230"/>
            </a:xfrm>
            <a:custGeom>
              <a:avLst/>
              <a:gdLst/>
              <a:ahLst/>
              <a:cxnLst/>
              <a:rect l="l" t="t" r="r" b="b"/>
              <a:pathLst>
                <a:path w="5080" h="62229">
                  <a:moveTo>
                    <a:pt x="0" y="61925"/>
                  </a:moveTo>
                  <a:lnTo>
                    <a:pt x="1816" y="44564"/>
                  </a:lnTo>
                  <a:lnTo>
                    <a:pt x="3619" y="27470"/>
                  </a:lnTo>
                  <a:lnTo>
                    <a:pt x="4406" y="19177"/>
                  </a:lnTo>
                  <a:lnTo>
                    <a:pt x="4927" y="11404"/>
                  </a:lnTo>
                  <a:lnTo>
                    <a:pt x="4927" y="8039"/>
                  </a:lnTo>
                  <a:lnTo>
                    <a:pt x="4927" y="5181"/>
                  </a:lnTo>
                  <a:lnTo>
                    <a:pt x="4927" y="2590"/>
                  </a:lnTo>
                  <a:lnTo>
                    <a:pt x="4927" y="0"/>
                  </a:lnTo>
                </a:path>
              </a:pathLst>
            </a:custGeom>
            <a:ln w="3530">
              <a:solidFill>
                <a:srgbClr val="565659"/>
              </a:solidFill>
            </a:ln>
          </p:spPr>
          <p:txBody>
            <a:bodyPr wrap="square" lIns="0" tIns="0" rIns="0" bIns="0" rtlCol="0"/>
            <a:lstStyle/>
            <a:p/>
          </p:txBody>
        </p:sp>
        <p:sp>
          <p:nvSpPr>
            <p:cNvPr id="1395" name="object 1395" descr=""/>
            <p:cNvSpPr/>
            <p:nvPr/>
          </p:nvSpPr>
          <p:spPr>
            <a:xfrm>
              <a:off x="2021367" y="7625148"/>
              <a:ext cx="5715" cy="62230"/>
            </a:xfrm>
            <a:custGeom>
              <a:avLst/>
              <a:gdLst/>
              <a:ahLst/>
              <a:cxnLst/>
              <a:rect l="l" t="t" r="r" b="b"/>
              <a:pathLst>
                <a:path w="5714" h="62229">
                  <a:moveTo>
                    <a:pt x="266" y="0"/>
                  </a:moveTo>
                  <a:lnTo>
                    <a:pt x="0" y="2590"/>
                  </a:lnTo>
                  <a:lnTo>
                    <a:pt x="0" y="5181"/>
                  </a:lnTo>
                  <a:lnTo>
                    <a:pt x="0" y="8039"/>
                  </a:lnTo>
                  <a:lnTo>
                    <a:pt x="266" y="11404"/>
                  </a:lnTo>
                  <a:lnTo>
                    <a:pt x="533" y="19177"/>
                  </a:lnTo>
                  <a:lnTo>
                    <a:pt x="1308" y="27470"/>
                  </a:lnTo>
                  <a:lnTo>
                    <a:pt x="3124" y="44564"/>
                  </a:lnTo>
                  <a:lnTo>
                    <a:pt x="5194" y="61925"/>
                  </a:lnTo>
                </a:path>
              </a:pathLst>
            </a:custGeom>
            <a:ln w="3530">
              <a:solidFill>
                <a:srgbClr val="565659"/>
              </a:solidFill>
            </a:ln>
          </p:spPr>
          <p:txBody>
            <a:bodyPr wrap="square" lIns="0" tIns="0" rIns="0" bIns="0" rtlCol="0"/>
            <a:lstStyle/>
            <a:p/>
          </p:txBody>
        </p:sp>
        <p:sp>
          <p:nvSpPr>
            <p:cNvPr id="1396" name="object 1396" descr=""/>
            <p:cNvSpPr/>
            <p:nvPr/>
          </p:nvSpPr>
          <p:spPr>
            <a:xfrm>
              <a:off x="2025519" y="7744075"/>
              <a:ext cx="10160" cy="408940"/>
            </a:xfrm>
            <a:custGeom>
              <a:avLst/>
              <a:gdLst/>
              <a:ahLst/>
              <a:cxnLst/>
              <a:rect l="l" t="t" r="r" b="b"/>
              <a:pathLst>
                <a:path w="10160" h="408940">
                  <a:moveTo>
                    <a:pt x="5702" y="0"/>
                  </a:moveTo>
                  <a:lnTo>
                    <a:pt x="6997" y="24866"/>
                  </a:lnTo>
                  <a:lnTo>
                    <a:pt x="8039" y="49999"/>
                  </a:lnTo>
                  <a:lnTo>
                    <a:pt x="9321" y="100520"/>
                  </a:lnTo>
                  <a:lnTo>
                    <a:pt x="9842" y="150787"/>
                  </a:lnTo>
                  <a:lnTo>
                    <a:pt x="9842" y="201040"/>
                  </a:lnTo>
                  <a:lnTo>
                    <a:pt x="9321" y="253123"/>
                  </a:lnTo>
                  <a:lnTo>
                    <a:pt x="8813" y="279031"/>
                  </a:lnTo>
                  <a:lnTo>
                    <a:pt x="7772" y="304939"/>
                  </a:lnTo>
                  <a:lnTo>
                    <a:pt x="6731" y="331101"/>
                  </a:lnTo>
                  <a:lnTo>
                    <a:pt x="4914" y="357009"/>
                  </a:lnTo>
                  <a:lnTo>
                    <a:pt x="2844" y="382917"/>
                  </a:lnTo>
                  <a:lnTo>
                    <a:pt x="0" y="408825"/>
                  </a:lnTo>
                </a:path>
              </a:pathLst>
            </a:custGeom>
            <a:ln w="3530">
              <a:solidFill>
                <a:srgbClr val="565659"/>
              </a:solidFill>
            </a:ln>
          </p:spPr>
          <p:txBody>
            <a:bodyPr wrap="square" lIns="0" tIns="0" rIns="0" bIns="0" rtlCol="0"/>
            <a:lstStyle/>
            <a:p/>
          </p:txBody>
        </p:sp>
        <p:sp>
          <p:nvSpPr>
            <p:cNvPr id="1397" name="object 1397" descr=""/>
            <p:cNvSpPr/>
            <p:nvPr/>
          </p:nvSpPr>
          <p:spPr>
            <a:xfrm>
              <a:off x="2139523" y="7945114"/>
              <a:ext cx="10160" cy="208279"/>
            </a:xfrm>
            <a:custGeom>
              <a:avLst/>
              <a:gdLst/>
              <a:ahLst/>
              <a:cxnLst/>
              <a:rect l="l" t="t" r="r" b="b"/>
              <a:pathLst>
                <a:path w="10160" h="208279">
                  <a:moveTo>
                    <a:pt x="9842" y="208051"/>
                  </a:moveTo>
                  <a:lnTo>
                    <a:pt x="4660" y="156235"/>
                  </a:lnTo>
                  <a:lnTo>
                    <a:pt x="1803" y="104152"/>
                  </a:lnTo>
                  <a:lnTo>
                    <a:pt x="254" y="52082"/>
                  </a:lnTo>
                  <a:lnTo>
                    <a:pt x="0" y="0"/>
                  </a:lnTo>
                </a:path>
              </a:pathLst>
            </a:custGeom>
            <a:ln w="3530">
              <a:solidFill>
                <a:srgbClr val="565659"/>
              </a:solidFill>
            </a:ln>
          </p:spPr>
          <p:txBody>
            <a:bodyPr wrap="square" lIns="0" tIns="0" rIns="0" bIns="0" rtlCol="0"/>
            <a:lstStyle/>
            <a:p/>
          </p:txBody>
        </p:sp>
        <p:sp>
          <p:nvSpPr>
            <p:cNvPr id="1398" name="object 1398" descr=""/>
            <p:cNvSpPr/>
            <p:nvPr/>
          </p:nvSpPr>
          <p:spPr>
            <a:xfrm>
              <a:off x="2002720" y="8476756"/>
              <a:ext cx="169545" cy="0"/>
            </a:xfrm>
            <a:custGeom>
              <a:avLst/>
              <a:gdLst/>
              <a:ahLst/>
              <a:cxnLst/>
              <a:rect l="l" t="t" r="r" b="b"/>
              <a:pathLst>
                <a:path w="169544" h="0">
                  <a:moveTo>
                    <a:pt x="0" y="0"/>
                  </a:moveTo>
                  <a:lnTo>
                    <a:pt x="0" y="0"/>
                  </a:lnTo>
                  <a:lnTo>
                    <a:pt x="168656" y="0"/>
                  </a:lnTo>
                  <a:lnTo>
                    <a:pt x="169176" y="0"/>
                  </a:lnTo>
                </a:path>
              </a:pathLst>
            </a:custGeom>
            <a:ln w="3530">
              <a:solidFill>
                <a:srgbClr val="565659"/>
              </a:solidFill>
            </a:ln>
          </p:spPr>
          <p:txBody>
            <a:bodyPr wrap="square" lIns="0" tIns="0" rIns="0" bIns="0" rtlCol="0"/>
            <a:lstStyle/>
            <a:p/>
          </p:txBody>
        </p:sp>
        <p:pic>
          <p:nvPicPr>
            <p:cNvPr id="1399" name="object 1399" descr=""/>
            <p:cNvPicPr/>
            <p:nvPr/>
          </p:nvPicPr>
          <p:blipFill>
            <a:blip r:embed="rId17" cstate="print"/>
            <a:stretch>
              <a:fillRect/>
            </a:stretch>
          </p:blipFill>
          <p:spPr>
            <a:xfrm>
              <a:off x="2002248" y="8201658"/>
              <a:ext cx="170370" cy="210794"/>
            </a:xfrm>
            <a:prstGeom prst="rect">
              <a:avLst/>
            </a:prstGeom>
          </p:spPr>
        </p:pic>
        <p:sp>
          <p:nvSpPr>
            <p:cNvPr id="1400" name="object 1400" descr=""/>
            <p:cNvSpPr/>
            <p:nvPr/>
          </p:nvSpPr>
          <p:spPr>
            <a:xfrm>
              <a:off x="2135109" y="7163468"/>
              <a:ext cx="1905" cy="69215"/>
            </a:xfrm>
            <a:custGeom>
              <a:avLst/>
              <a:gdLst/>
              <a:ahLst/>
              <a:cxnLst/>
              <a:rect l="l" t="t" r="r" b="b"/>
              <a:pathLst>
                <a:path w="1905" h="69215">
                  <a:moveTo>
                    <a:pt x="1295" y="68922"/>
                  </a:moveTo>
                  <a:lnTo>
                    <a:pt x="1562" y="49745"/>
                  </a:lnTo>
                  <a:lnTo>
                    <a:pt x="1816" y="30835"/>
                  </a:lnTo>
                  <a:lnTo>
                    <a:pt x="1816" y="21767"/>
                  </a:lnTo>
                  <a:lnTo>
                    <a:pt x="1816" y="13208"/>
                  </a:lnTo>
                  <a:lnTo>
                    <a:pt x="1562" y="9334"/>
                  </a:lnTo>
                  <a:lnTo>
                    <a:pt x="1028" y="5702"/>
                  </a:lnTo>
                  <a:lnTo>
                    <a:pt x="508" y="2590"/>
                  </a:lnTo>
                  <a:lnTo>
                    <a:pt x="0" y="0"/>
                  </a:lnTo>
                </a:path>
              </a:pathLst>
            </a:custGeom>
            <a:ln w="3530">
              <a:solidFill>
                <a:srgbClr val="565659"/>
              </a:solidFill>
            </a:ln>
          </p:spPr>
          <p:txBody>
            <a:bodyPr wrap="square" lIns="0" tIns="0" rIns="0" bIns="0" rtlCol="0"/>
            <a:lstStyle/>
            <a:p/>
          </p:txBody>
        </p:sp>
        <p:sp>
          <p:nvSpPr>
            <p:cNvPr id="1401" name="object 1401" descr=""/>
            <p:cNvSpPr/>
            <p:nvPr/>
          </p:nvSpPr>
          <p:spPr>
            <a:xfrm>
              <a:off x="2037954" y="7422296"/>
              <a:ext cx="99060" cy="0"/>
            </a:xfrm>
            <a:custGeom>
              <a:avLst/>
              <a:gdLst/>
              <a:ahLst/>
              <a:cxnLst/>
              <a:rect l="l" t="t" r="r" b="b"/>
              <a:pathLst>
                <a:path w="99060" h="0">
                  <a:moveTo>
                    <a:pt x="0" y="0"/>
                  </a:moveTo>
                  <a:lnTo>
                    <a:pt x="0" y="0"/>
                  </a:lnTo>
                  <a:lnTo>
                    <a:pt x="98704" y="0"/>
                  </a:lnTo>
                  <a:lnTo>
                    <a:pt x="98971" y="0"/>
                  </a:lnTo>
                </a:path>
              </a:pathLst>
            </a:custGeom>
            <a:ln w="3530">
              <a:solidFill>
                <a:srgbClr val="565659"/>
              </a:solidFill>
            </a:ln>
          </p:spPr>
          <p:txBody>
            <a:bodyPr wrap="square" lIns="0" tIns="0" rIns="0" bIns="0" rtlCol="0"/>
            <a:lstStyle/>
            <a:p/>
          </p:txBody>
        </p:sp>
        <p:sp>
          <p:nvSpPr>
            <p:cNvPr id="1402" name="object 1402" descr=""/>
            <p:cNvSpPr/>
            <p:nvPr/>
          </p:nvSpPr>
          <p:spPr>
            <a:xfrm>
              <a:off x="2037695" y="7163471"/>
              <a:ext cx="2540" cy="69215"/>
            </a:xfrm>
            <a:custGeom>
              <a:avLst/>
              <a:gdLst/>
              <a:ahLst/>
              <a:cxnLst/>
              <a:rect l="l" t="t" r="r" b="b"/>
              <a:pathLst>
                <a:path w="2539" h="69215">
                  <a:moveTo>
                    <a:pt x="2070" y="0"/>
                  </a:moveTo>
                  <a:lnTo>
                    <a:pt x="0" y="21767"/>
                  </a:lnTo>
                  <a:lnTo>
                    <a:pt x="0" y="30835"/>
                  </a:lnTo>
                  <a:lnTo>
                    <a:pt x="254" y="49745"/>
                  </a:lnTo>
                  <a:lnTo>
                    <a:pt x="520" y="68922"/>
                  </a:lnTo>
                </a:path>
              </a:pathLst>
            </a:custGeom>
            <a:ln w="3530">
              <a:solidFill>
                <a:srgbClr val="565659"/>
              </a:solidFill>
            </a:ln>
          </p:spPr>
          <p:txBody>
            <a:bodyPr wrap="square" lIns="0" tIns="0" rIns="0" bIns="0" rtlCol="0"/>
            <a:lstStyle/>
            <a:p/>
          </p:txBody>
        </p:sp>
        <p:sp>
          <p:nvSpPr>
            <p:cNvPr id="1403" name="object 1403" descr=""/>
            <p:cNvSpPr/>
            <p:nvPr/>
          </p:nvSpPr>
          <p:spPr>
            <a:xfrm>
              <a:off x="2039245" y="7146629"/>
              <a:ext cx="1270" cy="15875"/>
            </a:xfrm>
            <a:custGeom>
              <a:avLst/>
              <a:gdLst/>
              <a:ahLst/>
              <a:cxnLst/>
              <a:rect l="l" t="t" r="r" b="b"/>
              <a:pathLst>
                <a:path w="1269" h="15875">
                  <a:moveTo>
                    <a:pt x="1041" y="0"/>
                  </a:moveTo>
                  <a:lnTo>
                    <a:pt x="253" y="5181"/>
                  </a:lnTo>
                  <a:lnTo>
                    <a:pt x="0" y="10363"/>
                  </a:lnTo>
                  <a:lnTo>
                    <a:pt x="253" y="15557"/>
                  </a:lnTo>
                </a:path>
              </a:pathLst>
            </a:custGeom>
            <a:ln w="3530">
              <a:solidFill>
                <a:srgbClr val="565659"/>
              </a:solidFill>
            </a:ln>
          </p:spPr>
          <p:txBody>
            <a:bodyPr wrap="square" lIns="0" tIns="0" rIns="0" bIns="0" rtlCol="0"/>
            <a:lstStyle/>
            <a:p/>
          </p:txBody>
        </p:sp>
        <p:sp>
          <p:nvSpPr>
            <p:cNvPr id="1404" name="object 1404" descr=""/>
            <p:cNvSpPr/>
            <p:nvPr/>
          </p:nvSpPr>
          <p:spPr>
            <a:xfrm>
              <a:off x="2040287" y="7119691"/>
              <a:ext cx="13970" cy="27305"/>
            </a:xfrm>
            <a:custGeom>
              <a:avLst/>
              <a:gdLst/>
              <a:ahLst/>
              <a:cxnLst/>
              <a:rect l="l" t="t" r="r" b="b"/>
              <a:pathLst>
                <a:path w="13969" h="27304">
                  <a:moveTo>
                    <a:pt x="13728" y="0"/>
                  </a:moveTo>
                  <a:lnTo>
                    <a:pt x="0" y="26682"/>
                  </a:lnTo>
                  <a:lnTo>
                    <a:pt x="0" y="26936"/>
                  </a:lnTo>
                </a:path>
              </a:pathLst>
            </a:custGeom>
            <a:ln w="3530">
              <a:solidFill>
                <a:srgbClr val="565659"/>
              </a:solidFill>
            </a:ln>
          </p:spPr>
          <p:txBody>
            <a:bodyPr wrap="square" lIns="0" tIns="0" rIns="0" bIns="0" rtlCol="0"/>
            <a:lstStyle/>
            <a:p/>
          </p:txBody>
        </p:sp>
        <p:sp>
          <p:nvSpPr>
            <p:cNvPr id="1405" name="object 1405" descr=""/>
            <p:cNvSpPr/>
            <p:nvPr/>
          </p:nvSpPr>
          <p:spPr>
            <a:xfrm>
              <a:off x="2120598" y="7119687"/>
              <a:ext cx="15240" cy="42545"/>
            </a:xfrm>
            <a:custGeom>
              <a:avLst/>
              <a:gdLst/>
              <a:ahLst/>
              <a:cxnLst/>
              <a:rect l="l" t="t" r="r" b="b"/>
              <a:pathLst>
                <a:path w="15239" h="42545">
                  <a:moveTo>
                    <a:pt x="14516" y="42494"/>
                  </a:moveTo>
                  <a:lnTo>
                    <a:pt x="14782" y="37045"/>
                  </a:lnTo>
                  <a:lnTo>
                    <a:pt x="14516" y="31343"/>
                  </a:lnTo>
                  <a:lnTo>
                    <a:pt x="13728" y="25907"/>
                  </a:lnTo>
                  <a:lnTo>
                    <a:pt x="12446" y="20472"/>
                  </a:lnTo>
                  <a:lnTo>
                    <a:pt x="10363" y="15024"/>
                  </a:lnTo>
                  <a:lnTo>
                    <a:pt x="7518" y="9842"/>
                  </a:lnTo>
                  <a:lnTo>
                    <a:pt x="4152" y="4660"/>
                  </a:lnTo>
                  <a:lnTo>
                    <a:pt x="0" y="0"/>
                  </a:lnTo>
                </a:path>
              </a:pathLst>
            </a:custGeom>
            <a:ln w="3530">
              <a:solidFill>
                <a:srgbClr val="565659"/>
              </a:solidFill>
            </a:ln>
          </p:spPr>
          <p:txBody>
            <a:bodyPr wrap="square" lIns="0" tIns="0" rIns="0" bIns="0" rtlCol="0"/>
            <a:lstStyle/>
            <a:p/>
          </p:txBody>
        </p:sp>
        <p:sp>
          <p:nvSpPr>
            <p:cNvPr id="1406" name="object 1406" descr=""/>
            <p:cNvSpPr/>
            <p:nvPr/>
          </p:nvSpPr>
          <p:spPr>
            <a:xfrm>
              <a:off x="2039765" y="7122529"/>
              <a:ext cx="17145" cy="45085"/>
            </a:xfrm>
            <a:custGeom>
              <a:avLst/>
              <a:gdLst/>
              <a:ahLst/>
              <a:cxnLst/>
              <a:rect l="l" t="t" r="r" b="b"/>
              <a:pathLst>
                <a:path w="17144" h="45084">
                  <a:moveTo>
                    <a:pt x="520" y="45084"/>
                  </a:moveTo>
                  <a:lnTo>
                    <a:pt x="253" y="44056"/>
                  </a:lnTo>
                  <a:lnTo>
                    <a:pt x="0" y="38353"/>
                  </a:lnTo>
                  <a:lnTo>
                    <a:pt x="253" y="32397"/>
                  </a:lnTo>
                  <a:lnTo>
                    <a:pt x="14516" y="2336"/>
                  </a:lnTo>
                  <a:lnTo>
                    <a:pt x="17106" y="0"/>
                  </a:lnTo>
                </a:path>
              </a:pathLst>
            </a:custGeom>
            <a:ln w="3530">
              <a:solidFill>
                <a:srgbClr val="565659"/>
              </a:solidFill>
            </a:ln>
          </p:spPr>
          <p:txBody>
            <a:bodyPr wrap="square" lIns="0" tIns="0" rIns="0" bIns="0" rtlCol="0"/>
            <a:lstStyle/>
            <a:p/>
          </p:txBody>
        </p:sp>
        <p:sp>
          <p:nvSpPr>
            <p:cNvPr id="1407" name="object 1407" descr=""/>
            <p:cNvSpPr/>
            <p:nvPr/>
          </p:nvSpPr>
          <p:spPr>
            <a:xfrm>
              <a:off x="2118013" y="7122530"/>
              <a:ext cx="17145" cy="45085"/>
            </a:xfrm>
            <a:custGeom>
              <a:avLst/>
              <a:gdLst/>
              <a:ahLst/>
              <a:cxnLst/>
              <a:rect l="l" t="t" r="r" b="b"/>
              <a:pathLst>
                <a:path w="17144" h="45084">
                  <a:moveTo>
                    <a:pt x="0" y="0"/>
                  </a:moveTo>
                  <a:lnTo>
                    <a:pt x="17106" y="38354"/>
                  </a:lnTo>
                  <a:lnTo>
                    <a:pt x="16586" y="44056"/>
                  </a:lnTo>
                  <a:lnTo>
                    <a:pt x="16319" y="45085"/>
                  </a:lnTo>
                </a:path>
              </a:pathLst>
            </a:custGeom>
            <a:ln w="3530">
              <a:solidFill>
                <a:srgbClr val="565659"/>
              </a:solidFill>
            </a:ln>
          </p:spPr>
          <p:txBody>
            <a:bodyPr wrap="square" lIns="0" tIns="0" rIns="0" bIns="0" rtlCol="0"/>
            <a:lstStyle/>
            <a:p/>
          </p:txBody>
        </p:sp>
        <p:sp>
          <p:nvSpPr>
            <p:cNvPr id="1408" name="object 1408" descr=""/>
            <p:cNvSpPr/>
            <p:nvPr/>
          </p:nvSpPr>
          <p:spPr>
            <a:xfrm>
              <a:off x="2041838" y="7086787"/>
              <a:ext cx="91440" cy="0"/>
            </a:xfrm>
            <a:custGeom>
              <a:avLst/>
              <a:gdLst/>
              <a:ahLst/>
              <a:cxnLst/>
              <a:rect l="l" t="t" r="r" b="b"/>
              <a:pathLst>
                <a:path w="91439" h="0">
                  <a:moveTo>
                    <a:pt x="90944" y="0"/>
                  </a:moveTo>
                  <a:lnTo>
                    <a:pt x="90944" y="0"/>
                  </a:lnTo>
                  <a:lnTo>
                    <a:pt x="254" y="0"/>
                  </a:lnTo>
                  <a:lnTo>
                    <a:pt x="0" y="0"/>
                  </a:lnTo>
                </a:path>
              </a:pathLst>
            </a:custGeom>
            <a:ln w="3530">
              <a:solidFill>
                <a:srgbClr val="565659"/>
              </a:solidFill>
            </a:ln>
          </p:spPr>
          <p:txBody>
            <a:bodyPr wrap="square" lIns="0" tIns="0" rIns="0" bIns="0" rtlCol="0"/>
            <a:lstStyle/>
            <a:p/>
          </p:txBody>
        </p:sp>
        <p:sp>
          <p:nvSpPr>
            <p:cNvPr id="1409" name="object 1409" descr=""/>
            <p:cNvSpPr/>
            <p:nvPr/>
          </p:nvSpPr>
          <p:spPr>
            <a:xfrm>
              <a:off x="2117491" y="7123052"/>
              <a:ext cx="17145" cy="62865"/>
            </a:xfrm>
            <a:custGeom>
              <a:avLst/>
              <a:gdLst/>
              <a:ahLst/>
              <a:cxnLst/>
              <a:rect l="l" t="t" r="r" b="b"/>
              <a:pathLst>
                <a:path w="17144" h="62865">
                  <a:moveTo>
                    <a:pt x="0" y="0"/>
                  </a:moveTo>
                  <a:lnTo>
                    <a:pt x="17106" y="34455"/>
                  </a:lnTo>
                  <a:lnTo>
                    <a:pt x="17106" y="38607"/>
                  </a:lnTo>
                  <a:lnTo>
                    <a:pt x="16840" y="42494"/>
                  </a:lnTo>
                  <a:lnTo>
                    <a:pt x="16065" y="46634"/>
                  </a:lnTo>
                  <a:lnTo>
                    <a:pt x="15290" y="50787"/>
                  </a:lnTo>
                  <a:lnTo>
                    <a:pt x="13728" y="54673"/>
                  </a:lnTo>
                  <a:lnTo>
                    <a:pt x="12179" y="58546"/>
                  </a:lnTo>
                  <a:lnTo>
                    <a:pt x="9842" y="62445"/>
                  </a:lnTo>
                </a:path>
              </a:pathLst>
            </a:custGeom>
            <a:ln w="3530">
              <a:solidFill>
                <a:srgbClr val="565659"/>
              </a:solidFill>
            </a:ln>
          </p:spPr>
          <p:txBody>
            <a:bodyPr wrap="square" lIns="0" tIns="0" rIns="0" bIns="0" rtlCol="0"/>
            <a:lstStyle/>
            <a:p/>
          </p:txBody>
        </p:sp>
        <p:sp>
          <p:nvSpPr>
            <p:cNvPr id="1410" name="object 1410" descr=""/>
            <p:cNvSpPr/>
            <p:nvPr/>
          </p:nvSpPr>
          <p:spPr>
            <a:xfrm>
              <a:off x="2040284" y="7112943"/>
              <a:ext cx="45085" cy="73025"/>
            </a:xfrm>
            <a:custGeom>
              <a:avLst/>
              <a:gdLst/>
              <a:ahLst/>
              <a:cxnLst/>
              <a:rect l="l" t="t" r="r" b="b"/>
              <a:pathLst>
                <a:path w="45085" h="73025">
                  <a:moveTo>
                    <a:pt x="6997" y="72555"/>
                  </a:moveTo>
                  <a:lnTo>
                    <a:pt x="0" y="48717"/>
                  </a:lnTo>
                  <a:lnTo>
                    <a:pt x="0" y="44564"/>
                  </a:lnTo>
                  <a:lnTo>
                    <a:pt x="16840" y="10109"/>
                  </a:lnTo>
                  <a:lnTo>
                    <a:pt x="40678" y="266"/>
                  </a:lnTo>
                  <a:lnTo>
                    <a:pt x="44564" y="0"/>
                  </a:lnTo>
                </a:path>
              </a:pathLst>
            </a:custGeom>
            <a:ln w="3530">
              <a:solidFill>
                <a:srgbClr val="565659"/>
              </a:solidFill>
            </a:ln>
          </p:spPr>
          <p:txBody>
            <a:bodyPr wrap="square" lIns="0" tIns="0" rIns="0" bIns="0" rtlCol="0"/>
            <a:lstStyle/>
            <a:p/>
          </p:txBody>
        </p:sp>
        <p:sp>
          <p:nvSpPr>
            <p:cNvPr id="1411" name="object 1411" descr=""/>
            <p:cNvSpPr/>
            <p:nvPr/>
          </p:nvSpPr>
          <p:spPr>
            <a:xfrm>
              <a:off x="2084848" y="7112944"/>
              <a:ext cx="33020" cy="10160"/>
            </a:xfrm>
            <a:custGeom>
              <a:avLst/>
              <a:gdLst/>
              <a:ahLst/>
              <a:cxnLst/>
              <a:rect l="l" t="t" r="r" b="b"/>
              <a:pathLst>
                <a:path w="33019" h="10159">
                  <a:moveTo>
                    <a:pt x="0" y="0"/>
                  </a:moveTo>
                  <a:lnTo>
                    <a:pt x="2590" y="0"/>
                  </a:lnTo>
                  <a:lnTo>
                    <a:pt x="4927" y="0"/>
                  </a:lnTo>
                  <a:lnTo>
                    <a:pt x="9067" y="266"/>
                  </a:lnTo>
                  <a:lnTo>
                    <a:pt x="30048" y="8039"/>
                  </a:lnTo>
                  <a:lnTo>
                    <a:pt x="32638" y="10109"/>
                  </a:lnTo>
                </a:path>
              </a:pathLst>
            </a:custGeom>
            <a:ln w="3530">
              <a:solidFill>
                <a:srgbClr val="565659"/>
              </a:solidFill>
            </a:ln>
          </p:spPr>
          <p:txBody>
            <a:bodyPr wrap="square" lIns="0" tIns="0" rIns="0" bIns="0" rtlCol="0"/>
            <a:lstStyle/>
            <a:p/>
          </p:txBody>
        </p:sp>
        <p:sp>
          <p:nvSpPr>
            <p:cNvPr id="1412" name="object 1412" descr=""/>
            <p:cNvSpPr/>
            <p:nvPr/>
          </p:nvSpPr>
          <p:spPr>
            <a:xfrm>
              <a:off x="2054020" y="7108281"/>
              <a:ext cx="20955" cy="11430"/>
            </a:xfrm>
            <a:custGeom>
              <a:avLst/>
              <a:gdLst/>
              <a:ahLst/>
              <a:cxnLst/>
              <a:rect l="l" t="t" r="r" b="b"/>
              <a:pathLst>
                <a:path w="20955" h="11429">
                  <a:moveTo>
                    <a:pt x="20459" y="0"/>
                  </a:moveTo>
                  <a:lnTo>
                    <a:pt x="14503" y="2082"/>
                  </a:lnTo>
                  <a:lnTo>
                    <a:pt x="9321" y="4419"/>
                  </a:lnTo>
                  <a:lnTo>
                    <a:pt x="8801" y="4927"/>
                  </a:lnTo>
                  <a:lnTo>
                    <a:pt x="4394" y="7772"/>
                  </a:lnTo>
                  <a:lnTo>
                    <a:pt x="4140" y="8039"/>
                  </a:lnTo>
                  <a:lnTo>
                    <a:pt x="0" y="11404"/>
                  </a:lnTo>
                </a:path>
              </a:pathLst>
            </a:custGeom>
            <a:ln w="3530">
              <a:solidFill>
                <a:srgbClr val="565659"/>
              </a:solidFill>
            </a:ln>
          </p:spPr>
          <p:txBody>
            <a:bodyPr wrap="square" lIns="0" tIns="0" rIns="0" bIns="0" rtlCol="0"/>
            <a:lstStyle/>
            <a:p/>
          </p:txBody>
        </p:sp>
        <p:sp>
          <p:nvSpPr>
            <p:cNvPr id="1413" name="object 1413" descr=""/>
            <p:cNvSpPr/>
            <p:nvPr/>
          </p:nvSpPr>
          <p:spPr>
            <a:xfrm>
              <a:off x="2056869" y="7112434"/>
              <a:ext cx="31115" cy="10160"/>
            </a:xfrm>
            <a:custGeom>
              <a:avLst/>
              <a:gdLst/>
              <a:ahLst/>
              <a:cxnLst/>
              <a:rect l="l" t="t" r="r" b="b"/>
              <a:pathLst>
                <a:path w="31114" h="10159">
                  <a:moveTo>
                    <a:pt x="0" y="10096"/>
                  </a:moveTo>
                  <a:lnTo>
                    <a:pt x="28244" y="0"/>
                  </a:lnTo>
                  <a:lnTo>
                    <a:pt x="30568" y="0"/>
                  </a:lnTo>
                </a:path>
              </a:pathLst>
            </a:custGeom>
            <a:ln w="3530">
              <a:solidFill>
                <a:srgbClr val="565659"/>
              </a:solidFill>
            </a:ln>
          </p:spPr>
          <p:txBody>
            <a:bodyPr wrap="square" lIns="0" tIns="0" rIns="0" bIns="0" rtlCol="0"/>
            <a:lstStyle/>
            <a:p/>
          </p:txBody>
        </p:sp>
        <p:sp>
          <p:nvSpPr>
            <p:cNvPr id="1414" name="object 1414" descr=""/>
            <p:cNvSpPr/>
            <p:nvPr/>
          </p:nvSpPr>
          <p:spPr>
            <a:xfrm>
              <a:off x="2074473" y="7106730"/>
              <a:ext cx="13335" cy="1905"/>
            </a:xfrm>
            <a:custGeom>
              <a:avLst/>
              <a:gdLst/>
              <a:ahLst/>
              <a:cxnLst/>
              <a:rect l="l" t="t" r="r" b="b"/>
              <a:pathLst>
                <a:path w="13335" h="1904">
                  <a:moveTo>
                    <a:pt x="12966" y="0"/>
                  </a:moveTo>
                  <a:lnTo>
                    <a:pt x="6489" y="520"/>
                  </a:lnTo>
                  <a:lnTo>
                    <a:pt x="5714" y="520"/>
                  </a:lnTo>
                  <a:lnTo>
                    <a:pt x="0" y="1549"/>
                  </a:lnTo>
                </a:path>
              </a:pathLst>
            </a:custGeom>
            <a:ln w="3530">
              <a:solidFill>
                <a:srgbClr val="565659"/>
              </a:solidFill>
            </a:ln>
          </p:spPr>
          <p:txBody>
            <a:bodyPr wrap="square" lIns="0" tIns="0" rIns="0" bIns="0" rtlCol="0"/>
            <a:lstStyle/>
            <a:p/>
          </p:txBody>
        </p:sp>
        <p:sp>
          <p:nvSpPr>
            <p:cNvPr id="1415" name="object 1415" descr=""/>
            <p:cNvSpPr/>
            <p:nvPr/>
          </p:nvSpPr>
          <p:spPr>
            <a:xfrm>
              <a:off x="2089772" y="7112435"/>
              <a:ext cx="28575" cy="10160"/>
            </a:xfrm>
            <a:custGeom>
              <a:avLst/>
              <a:gdLst/>
              <a:ahLst/>
              <a:cxnLst/>
              <a:rect l="l" t="t" r="r" b="b"/>
              <a:pathLst>
                <a:path w="28575" h="10159">
                  <a:moveTo>
                    <a:pt x="0" y="0"/>
                  </a:moveTo>
                  <a:lnTo>
                    <a:pt x="25387" y="8026"/>
                  </a:lnTo>
                  <a:lnTo>
                    <a:pt x="28244" y="10096"/>
                  </a:lnTo>
                </a:path>
              </a:pathLst>
            </a:custGeom>
            <a:ln w="3530">
              <a:solidFill>
                <a:srgbClr val="565659"/>
              </a:solidFill>
            </a:ln>
          </p:spPr>
          <p:txBody>
            <a:bodyPr wrap="square" lIns="0" tIns="0" rIns="0" bIns="0" rtlCol="0"/>
            <a:lstStyle/>
            <a:p/>
          </p:txBody>
        </p:sp>
        <p:sp>
          <p:nvSpPr>
            <p:cNvPr id="1416" name="object 1416" descr=""/>
            <p:cNvSpPr/>
            <p:nvPr/>
          </p:nvSpPr>
          <p:spPr>
            <a:xfrm>
              <a:off x="2087440" y="7106730"/>
              <a:ext cx="33655" cy="13335"/>
            </a:xfrm>
            <a:custGeom>
              <a:avLst/>
              <a:gdLst/>
              <a:ahLst/>
              <a:cxnLst/>
              <a:rect l="l" t="t" r="r" b="b"/>
              <a:pathLst>
                <a:path w="33655" h="13334">
                  <a:moveTo>
                    <a:pt x="0" y="0"/>
                  </a:moveTo>
                  <a:lnTo>
                    <a:pt x="4140" y="266"/>
                  </a:lnTo>
                  <a:lnTo>
                    <a:pt x="8280" y="787"/>
                  </a:lnTo>
                  <a:lnTo>
                    <a:pt x="9588" y="1041"/>
                  </a:lnTo>
                  <a:lnTo>
                    <a:pt x="11137" y="1308"/>
                  </a:lnTo>
                  <a:lnTo>
                    <a:pt x="14249" y="2070"/>
                  </a:lnTo>
                  <a:lnTo>
                    <a:pt x="14516" y="2070"/>
                  </a:lnTo>
                  <a:lnTo>
                    <a:pt x="14770" y="2336"/>
                  </a:lnTo>
                  <a:lnTo>
                    <a:pt x="18656" y="3632"/>
                  </a:lnTo>
                  <a:lnTo>
                    <a:pt x="22796" y="5448"/>
                  </a:lnTo>
                  <a:lnTo>
                    <a:pt x="24091" y="6210"/>
                  </a:lnTo>
                  <a:lnTo>
                    <a:pt x="24358" y="6210"/>
                  </a:lnTo>
                  <a:lnTo>
                    <a:pt x="28498" y="9067"/>
                  </a:lnTo>
                  <a:lnTo>
                    <a:pt x="29527" y="9842"/>
                  </a:lnTo>
                  <a:lnTo>
                    <a:pt x="33159" y="12966"/>
                  </a:lnTo>
                </a:path>
              </a:pathLst>
            </a:custGeom>
            <a:ln w="3530">
              <a:solidFill>
                <a:srgbClr val="565659"/>
              </a:solidFill>
            </a:ln>
          </p:spPr>
          <p:txBody>
            <a:bodyPr wrap="square" lIns="0" tIns="0" rIns="0" bIns="0" rtlCol="0"/>
            <a:lstStyle/>
            <a:p/>
          </p:txBody>
        </p:sp>
        <p:sp>
          <p:nvSpPr>
            <p:cNvPr id="1417" name="object 1417" descr=""/>
            <p:cNvSpPr/>
            <p:nvPr/>
          </p:nvSpPr>
          <p:spPr>
            <a:xfrm>
              <a:off x="2087435" y="7112435"/>
              <a:ext cx="2540" cy="0"/>
            </a:xfrm>
            <a:custGeom>
              <a:avLst/>
              <a:gdLst/>
              <a:ahLst/>
              <a:cxnLst/>
              <a:rect l="l" t="t" r="r" b="b"/>
              <a:pathLst>
                <a:path w="2539" h="0">
                  <a:moveTo>
                    <a:pt x="2336" y="0"/>
                  </a:moveTo>
                  <a:lnTo>
                    <a:pt x="0" y="0"/>
                  </a:lnTo>
                </a:path>
              </a:pathLst>
            </a:custGeom>
            <a:ln w="3530">
              <a:solidFill>
                <a:srgbClr val="565659"/>
              </a:solidFill>
            </a:ln>
          </p:spPr>
          <p:txBody>
            <a:bodyPr wrap="square" lIns="0" tIns="0" rIns="0" bIns="0" rtlCol="0"/>
            <a:lstStyle/>
            <a:p/>
          </p:txBody>
        </p:sp>
        <p:sp>
          <p:nvSpPr>
            <p:cNvPr id="1418" name="object 1418" descr=""/>
            <p:cNvSpPr/>
            <p:nvPr/>
          </p:nvSpPr>
          <p:spPr>
            <a:xfrm>
              <a:off x="2136665" y="7429552"/>
              <a:ext cx="635" cy="0"/>
            </a:xfrm>
            <a:custGeom>
              <a:avLst/>
              <a:gdLst/>
              <a:ahLst/>
              <a:cxnLst/>
              <a:rect l="l" t="t" r="r" b="b"/>
              <a:pathLst>
                <a:path w="635" h="0">
                  <a:moveTo>
                    <a:pt x="0" y="0"/>
                  </a:moveTo>
                  <a:lnTo>
                    <a:pt x="266" y="0"/>
                  </a:lnTo>
                </a:path>
              </a:pathLst>
            </a:custGeom>
            <a:ln w="3530">
              <a:solidFill>
                <a:srgbClr val="565659"/>
              </a:solidFill>
            </a:ln>
          </p:spPr>
          <p:txBody>
            <a:bodyPr wrap="square" lIns="0" tIns="0" rIns="0" bIns="0" rtlCol="0"/>
            <a:lstStyle/>
            <a:p/>
          </p:txBody>
        </p:sp>
        <p:sp>
          <p:nvSpPr>
            <p:cNvPr id="1419" name="object 1419" descr=""/>
            <p:cNvSpPr/>
            <p:nvPr/>
          </p:nvSpPr>
          <p:spPr>
            <a:xfrm>
              <a:off x="2134900" y="742855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20" name="object 1420" descr=""/>
            <p:cNvSpPr/>
            <p:nvPr/>
          </p:nvSpPr>
          <p:spPr>
            <a:xfrm>
              <a:off x="2038216" y="7425390"/>
              <a:ext cx="0" cy="1270"/>
            </a:xfrm>
            <a:custGeom>
              <a:avLst/>
              <a:gdLst/>
              <a:ahLst/>
              <a:cxnLst/>
              <a:rect l="l" t="t" r="r" b="b"/>
              <a:pathLst>
                <a:path w="0" h="1270">
                  <a:moveTo>
                    <a:pt x="0" y="787"/>
                  </a:moveTo>
                  <a:lnTo>
                    <a:pt x="0" y="0"/>
                  </a:lnTo>
                </a:path>
              </a:pathLst>
            </a:custGeom>
            <a:ln w="3530">
              <a:solidFill>
                <a:srgbClr val="565659"/>
              </a:solidFill>
            </a:ln>
          </p:spPr>
          <p:txBody>
            <a:bodyPr wrap="square" lIns="0" tIns="0" rIns="0" bIns="0" rtlCol="0"/>
            <a:lstStyle/>
            <a:p/>
          </p:txBody>
        </p:sp>
        <p:sp>
          <p:nvSpPr>
            <p:cNvPr id="1421" name="object 1421" descr=""/>
            <p:cNvSpPr/>
            <p:nvPr/>
          </p:nvSpPr>
          <p:spPr>
            <a:xfrm>
              <a:off x="2131997" y="7426698"/>
              <a:ext cx="1905" cy="7620"/>
            </a:xfrm>
            <a:custGeom>
              <a:avLst/>
              <a:gdLst/>
              <a:ahLst/>
              <a:cxnLst/>
              <a:rect l="l" t="t" r="r" b="b"/>
              <a:pathLst>
                <a:path w="1905" h="7620">
                  <a:moveTo>
                    <a:pt x="1816" y="0"/>
                  </a:moveTo>
                  <a:lnTo>
                    <a:pt x="1295" y="520"/>
                  </a:lnTo>
                  <a:lnTo>
                    <a:pt x="787" y="1295"/>
                  </a:lnTo>
                  <a:lnTo>
                    <a:pt x="266" y="2336"/>
                  </a:lnTo>
                  <a:lnTo>
                    <a:pt x="0" y="3619"/>
                  </a:lnTo>
                  <a:lnTo>
                    <a:pt x="266" y="5181"/>
                  </a:lnTo>
                  <a:lnTo>
                    <a:pt x="787" y="6210"/>
                  </a:lnTo>
                  <a:lnTo>
                    <a:pt x="1295" y="6997"/>
                  </a:lnTo>
                  <a:lnTo>
                    <a:pt x="1816" y="7251"/>
                  </a:lnTo>
                </a:path>
              </a:pathLst>
            </a:custGeom>
            <a:ln w="3530">
              <a:solidFill>
                <a:srgbClr val="565659"/>
              </a:solidFill>
            </a:ln>
          </p:spPr>
          <p:txBody>
            <a:bodyPr wrap="square" lIns="0" tIns="0" rIns="0" bIns="0" rtlCol="0"/>
            <a:lstStyle/>
            <a:p/>
          </p:txBody>
        </p:sp>
        <p:sp>
          <p:nvSpPr>
            <p:cNvPr id="1422" name="object 1422" descr=""/>
            <p:cNvSpPr/>
            <p:nvPr/>
          </p:nvSpPr>
          <p:spPr>
            <a:xfrm>
              <a:off x="2134073" y="7425149"/>
              <a:ext cx="1905" cy="10795"/>
            </a:xfrm>
            <a:custGeom>
              <a:avLst/>
              <a:gdLst/>
              <a:ahLst/>
              <a:cxnLst/>
              <a:rect l="l" t="t" r="r" b="b"/>
              <a:pathLst>
                <a:path w="1905" h="10795">
                  <a:moveTo>
                    <a:pt x="0" y="0"/>
                  </a:moveTo>
                  <a:lnTo>
                    <a:pt x="520" y="507"/>
                  </a:lnTo>
                  <a:lnTo>
                    <a:pt x="1041" y="1549"/>
                  </a:lnTo>
                  <a:lnTo>
                    <a:pt x="1549" y="3098"/>
                  </a:lnTo>
                  <a:lnTo>
                    <a:pt x="1549" y="5168"/>
                  </a:lnTo>
                  <a:lnTo>
                    <a:pt x="1549" y="7505"/>
                  </a:lnTo>
                  <a:lnTo>
                    <a:pt x="1041" y="9067"/>
                  </a:lnTo>
                  <a:lnTo>
                    <a:pt x="520" y="10096"/>
                  </a:lnTo>
                  <a:lnTo>
                    <a:pt x="0" y="10350"/>
                  </a:lnTo>
                </a:path>
              </a:pathLst>
            </a:custGeom>
            <a:ln w="3530">
              <a:solidFill>
                <a:srgbClr val="565659"/>
              </a:solidFill>
            </a:ln>
          </p:spPr>
          <p:txBody>
            <a:bodyPr wrap="square" lIns="0" tIns="0" rIns="0" bIns="0" rtlCol="0"/>
            <a:lstStyle/>
            <a:p/>
          </p:txBody>
        </p:sp>
        <p:sp>
          <p:nvSpPr>
            <p:cNvPr id="1423" name="object 1423" descr=""/>
            <p:cNvSpPr/>
            <p:nvPr/>
          </p:nvSpPr>
          <p:spPr>
            <a:xfrm>
              <a:off x="2038216" y="7434469"/>
              <a:ext cx="0" cy="1270"/>
            </a:xfrm>
            <a:custGeom>
              <a:avLst/>
              <a:gdLst/>
              <a:ahLst/>
              <a:cxnLst/>
              <a:rect l="l" t="t" r="r" b="b"/>
              <a:pathLst>
                <a:path w="0" h="1270">
                  <a:moveTo>
                    <a:pt x="0" y="774"/>
                  </a:moveTo>
                  <a:lnTo>
                    <a:pt x="0" y="0"/>
                  </a:lnTo>
                </a:path>
              </a:pathLst>
            </a:custGeom>
            <a:ln w="3530">
              <a:solidFill>
                <a:srgbClr val="565659"/>
              </a:solidFill>
            </a:ln>
          </p:spPr>
          <p:txBody>
            <a:bodyPr wrap="square" lIns="0" tIns="0" rIns="0" bIns="0" rtlCol="0"/>
            <a:lstStyle/>
            <a:p/>
          </p:txBody>
        </p:sp>
        <p:sp>
          <p:nvSpPr>
            <p:cNvPr id="1424" name="object 1424" descr=""/>
            <p:cNvSpPr/>
            <p:nvPr/>
          </p:nvSpPr>
          <p:spPr>
            <a:xfrm>
              <a:off x="2038521" y="7425715"/>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25" name="object 1425" descr=""/>
            <p:cNvSpPr/>
            <p:nvPr/>
          </p:nvSpPr>
          <p:spPr>
            <a:xfrm>
              <a:off x="2132263" y="7426700"/>
              <a:ext cx="3175" cy="7620"/>
            </a:xfrm>
            <a:custGeom>
              <a:avLst/>
              <a:gdLst/>
              <a:ahLst/>
              <a:cxnLst/>
              <a:rect l="l" t="t" r="r" b="b"/>
              <a:pathLst>
                <a:path w="3175" h="7620">
                  <a:moveTo>
                    <a:pt x="3111" y="3619"/>
                  </a:moveTo>
                  <a:lnTo>
                    <a:pt x="3111" y="5181"/>
                  </a:lnTo>
                  <a:lnTo>
                    <a:pt x="2844" y="6210"/>
                  </a:lnTo>
                  <a:lnTo>
                    <a:pt x="2324" y="6997"/>
                  </a:lnTo>
                  <a:lnTo>
                    <a:pt x="1803" y="7251"/>
                  </a:lnTo>
                  <a:lnTo>
                    <a:pt x="1282" y="6997"/>
                  </a:lnTo>
                  <a:lnTo>
                    <a:pt x="520" y="6210"/>
                  </a:lnTo>
                  <a:lnTo>
                    <a:pt x="254" y="5181"/>
                  </a:lnTo>
                  <a:lnTo>
                    <a:pt x="0" y="3619"/>
                  </a:lnTo>
                  <a:lnTo>
                    <a:pt x="254" y="2324"/>
                  </a:lnTo>
                  <a:lnTo>
                    <a:pt x="520" y="1282"/>
                  </a:lnTo>
                  <a:lnTo>
                    <a:pt x="1282" y="520"/>
                  </a:lnTo>
                  <a:lnTo>
                    <a:pt x="1803" y="0"/>
                  </a:lnTo>
                  <a:lnTo>
                    <a:pt x="2324" y="520"/>
                  </a:lnTo>
                  <a:lnTo>
                    <a:pt x="2844" y="1282"/>
                  </a:lnTo>
                  <a:lnTo>
                    <a:pt x="3111" y="2324"/>
                  </a:lnTo>
                  <a:lnTo>
                    <a:pt x="3111" y="3619"/>
                  </a:lnTo>
                </a:path>
              </a:pathLst>
            </a:custGeom>
            <a:ln w="3530">
              <a:solidFill>
                <a:srgbClr val="565659"/>
              </a:solidFill>
            </a:ln>
          </p:spPr>
          <p:txBody>
            <a:bodyPr wrap="square" lIns="0" tIns="0" rIns="0" bIns="0" rtlCol="0"/>
            <a:lstStyle/>
            <a:p/>
          </p:txBody>
        </p:sp>
        <p:sp>
          <p:nvSpPr>
            <p:cNvPr id="1426" name="object 1426" descr=""/>
            <p:cNvSpPr/>
            <p:nvPr/>
          </p:nvSpPr>
          <p:spPr>
            <a:xfrm>
              <a:off x="2041577" y="7432386"/>
              <a:ext cx="1270" cy="3175"/>
            </a:xfrm>
            <a:custGeom>
              <a:avLst/>
              <a:gdLst/>
              <a:ahLst/>
              <a:cxnLst/>
              <a:rect l="l" t="t" r="r" b="b"/>
              <a:pathLst>
                <a:path w="1269" h="3175">
                  <a:moveTo>
                    <a:pt x="1041" y="2857"/>
                  </a:moveTo>
                  <a:lnTo>
                    <a:pt x="253" y="0"/>
                  </a:lnTo>
                  <a:lnTo>
                    <a:pt x="0" y="0"/>
                  </a:lnTo>
                </a:path>
              </a:pathLst>
            </a:custGeom>
            <a:ln w="3530">
              <a:solidFill>
                <a:srgbClr val="565659"/>
              </a:solidFill>
            </a:ln>
          </p:spPr>
          <p:txBody>
            <a:bodyPr wrap="square" lIns="0" tIns="0" rIns="0" bIns="0" rtlCol="0"/>
            <a:lstStyle/>
            <a:p/>
          </p:txBody>
        </p:sp>
        <p:sp>
          <p:nvSpPr>
            <p:cNvPr id="1427" name="object 1427" descr=""/>
            <p:cNvSpPr/>
            <p:nvPr/>
          </p:nvSpPr>
          <p:spPr>
            <a:xfrm>
              <a:off x="2038476" y="7425401"/>
              <a:ext cx="1905" cy="10160"/>
            </a:xfrm>
            <a:custGeom>
              <a:avLst/>
              <a:gdLst/>
              <a:ahLst/>
              <a:cxnLst/>
              <a:rect l="l" t="t" r="r" b="b"/>
              <a:pathLst>
                <a:path w="1905" h="10159">
                  <a:moveTo>
                    <a:pt x="0" y="9842"/>
                  </a:moveTo>
                  <a:lnTo>
                    <a:pt x="774" y="4914"/>
                  </a:lnTo>
                  <a:lnTo>
                    <a:pt x="1816" y="0"/>
                  </a:lnTo>
                </a:path>
              </a:pathLst>
            </a:custGeom>
            <a:ln w="3530">
              <a:solidFill>
                <a:srgbClr val="565659"/>
              </a:solidFill>
            </a:ln>
          </p:spPr>
          <p:txBody>
            <a:bodyPr wrap="square" lIns="0" tIns="0" rIns="0" bIns="0" rtlCol="0"/>
            <a:lstStyle/>
            <a:p/>
          </p:txBody>
        </p:sp>
        <p:sp>
          <p:nvSpPr>
            <p:cNvPr id="1428" name="object 1428" descr=""/>
            <p:cNvSpPr/>
            <p:nvPr/>
          </p:nvSpPr>
          <p:spPr>
            <a:xfrm>
              <a:off x="2040287" y="7427475"/>
              <a:ext cx="1270" cy="3810"/>
            </a:xfrm>
            <a:custGeom>
              <a:avLst/>
              <a:gdLst/>
              <a:ahLst/>
              <a:cxnLst/>
              <a:rect l="l" t="t" r="r" b="b"/>
              <a:pathLst>
                <a:path w="1269" h="3809">
                  <a:moveTo>
                    <a:pt x="1041" y="3365"/>
                  </a:moveTo>
                  <a:lnTo>
                    <a:pt x="0" y="0"/>
                  </a:lnTo>
                </a:path>
              </a:pathLst>
            </a:custGeom>
            <a:ln w="3530">
              <a:solidFill>
                <a:srgbClr val="565659"/>
              </a:solidFill>
            </a:ln>
          </p:spPr>
          <p:txBody>
            <a:bodyPr wrap="square" lIns="0" tIns="0" rIns="0" bIns="0" rtlCol="0"/>
            <a:lstStyle/>
            <a:p/>
          </p:txBody>
        </p:sp>
        <p:sp>
          <p:nvSpPr>
            <p:cNvPr id="1429" name="object 1429" descr=""/>
            <p:cNvSpPr/>
            <p:nvPr/>
          </p:nvSpPr>
          <p:spPr>
            <a:xfrm>
              <a:off x="2039765" y="7430842"/>
              <a:ext cx="635" cy="1905"/>
            </a:xfrm>
            <a:custGeom>
              <a:avLst/>
              <a:gdLst/>
              <a:ahLst/>
              <a:cxnLst/>
              <a:rect l="l" t="t" r="r" b="b"/>
              <a:pathLst>
                <a:path w="635" h="1904">
                  <a:moveTo>
                    <a:pt x="0" y="1549"/>
                  </a:moveTo>
                  <a:lnTo>
                    <a:pt x="266" y="0"/>
                  </a:lnTo>
                </a:path>
              </a:pathLst>
            </a:custGeom>
            <a:ln w="3530">
              <a:solidFill>
                <a:srgbClr val="565659"/>
              </a:solidFill>
            </a:ln>
          </p:spPr>
          <p:txBody>
            <a:bodyPr wrap="square" lIns="0" tIns="0" rIns="0" bIns="0" rtlCol="0"/>
            <a:lstStyle/>
            <a:p/>
          </p:txBody>
        </p:sp>
        <p:sp>
          <p:nvSpPr>
            <p:cNvPr id="1430" name="object 1430" descr=""/>
            <p:cNvSpPr/>
            <p:nvPr/>
          </p:nvSpPr>
          <p:spPr>
            <a:xfrm>
              <a:off x="2044429" y="7425401"/>
              <a:ext cx="0" cy="10160"/>
            </a:xfrm>
            <a:custGeom>
              <a:avLst/>
              <a:gdLst/>
              <a:ahLst/>
              <a:cxnLst/>
              <a:rect l="l" t="t" r="r" b="b"/>
              <a:pathLst>
                <a:path w="0" h="10159">
                  <a:moveTo>
                    <a:pt x="0" y="9842"/>
                  </a:moveTo>
                  <a:lnTo>
                    <a:pt x="0" y="0"/>
                  </a:lnTo>
                </a:path>
              </a:pathLst>
            </a:custGeom>
            <a:ln w="3530">
              <a:solidFill>
                <a:srgbClr val="565659"/>
              </a:solidFill>
            </a:ln>
          </p:spPr>
          <p:txBody>
            <a:bodyPr wrap="square" lIns="0" tIns="0" rIns="0" bIns="0" rtlCol="0"/>
            <a:lstStyle/>
            <a:p/>
          </p:txBody>
        </p:sp>
        <p:sp>
          <p:nvSpPr>
            <p:cNvPr id="1431" name="object 1431" descr=""/>
            <p:cNvSpPr/>
            <p:nvPr/>
          </p:nvSpPr>
          <p:spPr>
            <a:xfrm>
              <a:off x="2045992" y="7429552"/>
              <a:ext cx="0" cy="1905"/>
            </a:xfrm>
            <a:custGeom>
              <a:avLst/>
              <a:gdLst/>
              <a:ahLst/>
              <a:cxnLst/>
              <a:rect l="l" t="t" r="r" b="b"/>
              <a:pathLst>
                <a:path w="0" h="1904">
                  <a:moveTo>
                    <a:pt x="0" y="1549"/>
                  </a:moveTo>
                  <a:lnTo>
                    <a:pt x="0" y="0"/>
                  </a:lnTo>
                </a:path>
              </a:pathLst>
            </a:custGeom>
            <a:ln w="3530">
              <a:solidFill>
                <a:srgbClr val="565659"/>
              </a:solidFill>
            </a:ln>
          </p:spPr>
          <p:txBody>
            <a:bodyPr wrap="square" lIns="0" tIns="0" rIns="0" bIns="0" rtlCol="0"/>
            <a:lstStyle/>
            <a:p/>
          </p:txBody>
        </p:sp>
        <p:sp>
          <p:nvSpPr>
            <p:cNvPr id="1432" name="object 1432" descr=""/>
            <p:cNvSpPr/>
            <p:nvPr/>
          </p:nvSpPr>
          <p:spPr>
            <a:xfrm>
              <a:off x="2128368" y="7425396"/>
              <a:ext cx="1905" cy="7620"/>
            </a:xfrm>
            <a:custGeom>
              <a:avLst/>
              <a:gdLst/>
              <a:ahLst/>
              <a:cxnLst/>
              <a:rect l="l" t="t" r="r" b="b"/>
              <a:pathLst>
                <a:path w="1905" h="7620">
                  <a:moveTo>
                    <a:pt x="0" y="0"/>
                  </a:moveTo>
                  <a:lnTo>
                    <a:pt x="787" y="266"/>
                  </a:lnTo>
                  <a:lnTo>
                    <a:pt x="1308" y="1041"/>
                  </a:lnTo>
                  <a:lnTo>
                    <a:pt x="1828" y="2082"/>
                  </a:lnTo>
                  <a:lnTo>
                    <a:pt x="1828" y="3111"/>
                  </a:lnTo>
                  <a:lnTo>
                    <a:pt x="1562" y="5448"/>
                  </a:lnTo>
                  <a:lnTo>
                    <a:pt x="1041" y="6489"/>
                  </a:lnTo>
                  <a:lnTo>
                    <a:pt x="520" y="6997"/>
                  </a:lnTo>
                </a:path>
              </a:pathLst>
            </a:custGeom>
            <a:ln w="3530">
              <a:solidFill>
                <a:srgbClr val="565659"/>
              </a:solidFill>
            </a:ln>
          </p:spPr>
          <p:txBody>
            <a:bodyPr wrap="square" lIns="0" tIns="0" rIns="0" bIns="0" rtlCol="0"/>
            <a:lstStyle/>
            <a:p/>
          </p:txBody>
        </p:sp>
        <p:sp>
          <p:nvSpPr>
            <p:cNvPr id="1433" name="object 1433" descr=""/>
            <p:cNvSpPr/>
            <p:nvPr/>
          </p:nvSpPr>
          <p:spPr>
            <a:xfrm>
              <a:off x="2123705" y="7426958"/>
              <a:ext cx="0" cy="8890"/>
            </a:xfrm>
            <a:custGeom>
              <a:avLst/>
              <a:gdLst/>
              <a:ahLst/>
              <a:cxnLst/>
              <a:rect l="l" t="t" r="r" b="b"/>
              <a:pathLst>
                <a:path w="0" h="8890">
                  <a:moveTo>
                    <a:pt x="0" y="0"/>
                  </a:moveTo>
                  <a:lnTo>
                    <a:pt x="0" y="8280"/>
                  </a:lnTo>
                </a:path>
              </a:pathLst>
            </a:custGeom>
            <a:ln w="3530">
              <a:solidFill>
                <a:srgbClr val="565659"/>
              </a:solidFill>
            </a:ln>
          </p:spPr>
          <p:txBody>
            <a:bodyPr wrap="square" lIns="0" tIns="0" rIns="0" bIns="0" rtlCol="0"/>
            <a:lstStyle/>
            <a:p/>
          </p:txBody>
        </p:sp>
        <p:sp>
          <p:nvSpPr>
            <p:cNvPr id="1434" name="object 1434" descr=""/>
            <p:cNvSpPr/>
            <p:nvPr/>
          </p:nvSpPr>
          <p:spPr>
            <a:xfrm>
              <a:off x="2128889" y="7432391"/>
              <a:ext cx="1905" cy="3175"/>
            </a:xfrm>
            <a:custGeom>
              <a:avLst/>
              <a:gdLst/>
              <a:ahLst/>
              <a:cxnLst/>
              <a:rect l="l" t="t" r="r" b="b"/>
              <a:pathLst>
                <a:path w="1905" h="3175">
                  <a:moveTo>
                    <a:pt x="0" y="0"/>
                  </a:moveTo>
                  <a:lnTo>
                    <a:pt x="1562" y="2857"/>
                  </a:lnTo>
                </a:path>
              </a:pathLst>
            </a:custGeom>
            <a:ln w="3530">
              <a:solidFill>
                <a:srgbClr val="565659"/>
              </a:solidFill>
            </a:ln>
          </p:spPr>
          <p:txBody>
            <a:bodyPr wrap="square" lIns="0" tIns="0" rIns="0" bIns="0" rtlCol="0"/>
            <a:lstStyle/>
            <a:p/>
          </p:txBody>
        </p:sp>
        <p:sp>
          <p:nvSpPr>
            <p:cNvPr id="1435" name="object 1435" descr=""/>
            <p:cNvSpPr/>
            <p:nvPr/>
          </p:nvSpPr>
          <p:spPr>
            <a:xfrm>
              <a:off x="2042664" y="742363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36" name="object 1436" descr=""/>
            <p:cNvSpPr/>
            <p:nvPr/>
          </p:nvSpPr>
          <p:spPr>
            <a:xfrm>
              <a:off x="2045726" y="7431101"/>
              <a:ext cx="635" cy="0"/>
            </a:xfrm>
            <a:custGeom>
              <a:avLst/>
              <a:gdLst/>
              <a:ahLst/>
              <a:cxnLst/>
              <a:rect l="l" t="t" r="r" b="b"/>
              <a:pathLst>
                <a:path w="635" h="0">
                  <a:moveTo>
                    <a:pt x="266" y="0"/>
                  </a:moveTo>
                  <a:lnTo>
                    <a:pt x="0" y="0"/>
                  </a:lnTo>
                </a:path>
              </a:pathLst>
            </a:custGeom>
            <a:ln w="3530">
              <a:solidFill>
                <a:srgbClr val="565659"/>
              </a:solidFill>
            </a:ln>
          </p:spPr>
          <p:txBody>
            <a:bodyPr wrap="square" lIns="0" tIns="0" rIns="0" bIns="0" rtlCol="0"/>
            <a:lstStyle/>
            <a:p/>
          </p:txBody>
        </p:sp>
        <p:sp>
          <p:nvSpPr>
            <p:cNvPr id="1437" name="object 1437" descr=""/>
            <p:cNvSpPr/>
            <p:nvPr/>
          </p:nvSpPr>
          <p:spPr>
            <a:xfrm>
              <a:off x="2045214" y="7426958"/>
              <a:ext cx="6985" cy="0"/>
            </a:xfrm>
            <a:custGeom>
              <a:avLst/>
              <a:gdLst/>
              <a:ahLst/>
              <a:cxnLst/>
              <a:rect l="l" t="t" r="r" b="b"/>
              <a:pathLst>
                <a:path w="6985" h="0">
                  <a:moveTo>
                    <a:pt x="6731" y="0"/>
                  </a:moveTo>
                  <a:lnTo>
                    <a:pt x="3111" y="0"/>
                  </a:lnTo>
                  <a:lnTo>
                    <a:pt x="0" y="0"/>
                  </a:lnTo>
                </a:path>
              </a:pathLst>
            </a:custGeom>
            <a:ln w="3530">
              <a:solidFill>
                <a:srgbClr val="565659"/>
              </a:solidFill>
            </a:ln>
          </p:spPr>
          <p:txBody>
            <a:bodyPr wrap="square" lIns="0" tIns="0" rIns="0" bIns="0" rtlCol="0"/>
            <a:lstStyle/>
            <a:p/>
          </p:txBody>
        </p:sp>
        <p:sp>
          <p:nvSpPr>
            <p:cNvPr id="1438" name="object 1438" descr=""/>
            <p:cNvSpPr/>
            <p:nvPr/>
          </p:nvSpPr>
          <p:spPr>
            <a:xfrm>
              <a:off x="2136659" y="7427480"/>
              <a:ext cx="635" cy="5080"/>
            </a:xfrm>
            <a:custGeom>
              <a:avLst/>
              <a:gdLst/>
              <a:ahLst/>
              <a:cxnLst/>
              <a:rect l="l" t="t" r="r" b="b"/>
              <a:pathLst>
                <a:path w="635" h="5079">
                  <a:moveTo>
                    <a:pt x="266" y="0"/>
                  </a:moveTo>
                  <a:lnTo>
                    <a:pt x="0" y="2844"/>
                  </a:lnTo>
                  <a:lnTo>
                    <a:pt x="0" y="4914"/>
                  </a:lnTo>
                  <a:lnTo>
                    <a:pt x="0" y="2844"/>
                  </a:lnTo>
                  <a:lnTo>
                    <a:pt x="266" y="4140"/>
                  </a:lnTo>
                </a:path>
              </a:pathLst>
            </a:custGeom>
            <a:ln w="3530">
              <a:solidFill>
                <a:srgbClr val="565659"/>
              </a:solidFill>
            </a:ln>
          </p:spPr>
          <p:txBody>
            <a:bodyPr wrap="square" lIns="0" tIns="0" rIns="0" bIns="0" rtlCol="0"/>
            <a:lstStyle/>
            <a:p/>
          </p:txBody>
        </p:sp>
        <p:sp>
          <p:nvSpPr>
            <p:cNvPr id="1439" name="object 1439" descr=""/>
            <p:cNvSpPr/>
            <p:nvPr/>
          </p:nvSpPr>
          <p:spPr>
            <a:xfrm>
              <a:off x="2136665" y="7428510"/>
              <a:ext cx="635" cy="2540"/>
            </a:xfrm>
            <a:custGeom>
              <a:avLst/>
              <a:gdLst/>
              <a:ahLst/>
              <a:cxnLst/>
              <a:rect l="l" t="t" r="r" b="b"/>
              <a:pathLst>
                <a:path w="635" h="2540">
                  <a:moveTo>
                    <a:pt x="0" y="2070"/>
                  </a:moveTo>
                  <a:lnTo>
                    <a:pt x="266" y="1041"/>
                  </a:lnTo>
                  <a:lnTo>
                    <a:pt x="0" y="0"/>
                  </a:lnTo>
                </a:path>
              </a:pathLst>
            </a:custGeom>
            <a:ln w="3530">
              <a:solidFill>
                <a:srgbClr val="565659"/>
              </a:solidFill>
            </a:ln>
          </p:spPr>
          <p:txBody>
            <a:bodyPr wrap="square" lIns="0" tIns="0" rIns="0" bIns="0" rtlCol="0"/>
            <a:lstStyle/>
            <a:p/>
          </p:txBody>
        </p:sp>
        <p:sp>
          <p:nvSpPr>
            <p:cNvPr id="1440" name="object 1440" descr=""/>
            <p:cNvSpPr/>
            <p:nvPr/>
          </p:nvSpPr>
          <p:spPr>
            <a:xfrm>
              <a:off x="2134628" y="7423632"/>
              <a:ext cx="3810" cy="13970"/>
            </a:xfrm>
            <a:custGeom>
              <a:avLst/>
              <a:gdLst/>
              <a:ahLst/>
              <a:cxnLst/>
              <a:rect l="l" t="t" r="r" b="b"/>
              <a:pathLst>
                <a:path w="3810" h="13970">
                  <a:moveTo>
                    <a:pt x="3530" y="11620"/>
                  </a:moveTo>
                  <a:lnTo>
                    <a:pt x="3022" y="10375"/>
                  </a:lnTo>
                  <a:lnTo>
                    <a:pt x="1765" y="9855"/>
                  </a:lnTo>
                  <a:lnTo>
                    <a:pt x="520" y="10375"/>
                  </a:lnTo>
                  <a:lnTo>
                    <a:pt x="0" y="11620"/>
                  </a:lnTo>
                  <a:lnTo>
                    <a:pt x="520" y="12865"/>
                  </a:lnTo>
                  <a:lnTo>
                    <a:pt x="1765" y="13385"/>
                  </a:lnTo>
                  <a:lnTo>
                    <a:pt x="3022" y="12865"/>
                  </a:lnTo>
                  <a:lnTo>
                    <a:pt x="3530" y="11620"/>
                  </a:lnTo>
                  <a:close/>
                </a:path>
                <a:path w="3810" h="13970">
                  <a:moveTo>
                    <a:pt x="3530" y="1765"/>
                  </a:moveTo>
                  <a:lnTo>
                    <a:pt x="3022" y="520"/>
                  </a:lnTo>
                  <a:lnTo>
                    <a:pt x="1765" y="0"/>
                  </a:lnTo>
                  <a:lnTo>
                    <a:pt x="520" y="520"/>
                  </a:lnTo>
                  <a:lnTo>
                    <a:pt x="0" y="1765"/>
                  </a:lnTo>
                  <a:lnTo>
                    <a:pt x="520" y="3022"/>
                  </a:lnTo>
                  <a:lnTo>
                    <a:pt x="1765" y="3530"/>
                  </a:lnTo>
                  <a:lnTo>
                    <a:pt x="3022" y="3022"/>
                  </a:lnTo>
                  <a:lnTo>
                    <a:pt x="3530" y="1765"/>
                  </a:lnTo>
                  <a:close/>
                </a:path>
              </a:pathLst>
            </a:custGeom>
            <a:solidFill>
              <a:srgbClr val="565659"/>
            </a:solidFill>
          </p:spPr>
          <p:txBody>
            <a:bodyPr wrap="square" lIns="0" tIns="0" rIns="0" bIns="0" rtlCol="0"/>
            <a:lstStyle/>
            <a:p/>
          </p:txBody>
        </p:sp>
        <p:sp>
          <p:nvSpPr>
            <p:cNvPr id="1441" name="object 1441" descr=""/>
            <p:cNvSpPr/>
            <p:nvPr/>
          </p:nvSpPr>
          <p:spPr>
            <a:xfrm>
              <a:off x="2127859" y="7425394"/>
              <a:ext cx="3175" cy="10160"/>
            </a:xfrm>
            <a:custGeom>
              <a:avLst/>
              <a:gdLst/>
              <a:ahLst/>
              <a:cxnLst/>
              <a:rect l="l" t="t" r="r" b="b"/>
              <a:pathLst>
                <a:path w="3175" h="10159">
                  <a:moveTo>
                    <a:pt x="0" y="6997"/>
                  </a:moveTo>
                  <a:lnTo>
                    <a:pt x="1549" y="9855"/>
                  </a:lnTo>
                  <a:lnTo>
                    <a:pt x="2590" y="9855"/>
                  </a:lnTo>
                  <a:lnTo>
                    <a:pt x="1295" y="6997"/>
                  </a:lnTo>
                  <a:lnTo>
                    <a:pt x="1816" y="6489"/>
                  </a:lnTo>
                  <a:lnTo>
                    <a:pt x="2336" y="5448"/>
                  </a:lnTo>
                  <a:lnTo>
                    <a:pt x="2590" y="3111"/>
                  </a:lnTo>
                  <a:lnTo>
                    <a:pt x="2336" y="2082"/>
                  </a:lnTo>
                  <a:lnTo>
                    <a:pt x="2070" y="1041"/>
                  </a:lnTo>
                  <a:lnTo>
                    <a:pt x="1549" y="266"/>
                  </a:lnTo>
                  <a:lnTo>
                    <a:pt x="774" y="0"/>
                  </a:lnTo>
                </a:path>
              </a:pathLst>
            </a:custGeom>
            <a:ln w="3530">
              <a:solidFill>
                <a:srgbClr val="565659"/>
              </a:solidFill>
            </a:ln>
          </p:spPr>
          <p:txBody>
            <a:bodyPr wrap="square" lIns="0" tIns="0" rIns="0" bIns="0" rtlCol="0"/>
            <a:lstStyle/>
            <a:p/>
          </p:txBody>
        </p:sp>
        <p:sp>
          <p:nvSpPr>
            <p:cNvPr id="1442" name="object 1442" descr=""/>
            <p:cNvSpPr/>
            <p:nvPr/>
          </p:nvSpPr>
          <p:spPr>
            <a:xfrm>
              <a:off x="2124746" y="7430841"/>
              <a:ext cx="0" cy="1905"/>
            </a:xfrm>
            <a:custGeom>
              <a:avLst/>
              <a:gdLst/>
              <a:ahLst/>
              <a:cxnLst/>
              <a:rect l="l" t="t" r="r" b="b"/>
              <a:pathLst>
                <a:path w="0" h="1904">
                  <a:moveTo>
                    <a:pt x="0" y="0"/>
                  </a:moveTo>
                  <a:lnTo>
                    <a:pt x="0" y="1549"/>
                  </a:lnTo>
                </a:path>
              </a:pathLst>
            </a:custGeom>
            <a:ln w="3530">
              <a:solidFill>
                <a:srgbClr val="565659"/>
              </a:solidFill>
            </a:ln>
          </p:spPr>
          <p:txBody>
            <a:bodyPr wrap="square" lIns="0" tIns="0" rIns="0" bIns="0" rtlCol="0"/>
            <a:lstStyle/>
            <a:p/>
          </p:txBody>
        </p:sp>
        <p:sp>
          <p:nvSpPr>
            <p:cNvPr id="1443" name="object 1443" descr=""/>
            <p:cNvSpPr/>
            <p:nvPr/>
          </p:nvSpPr>
          <p:spPr>
            <a:xfrm>
              <a:off x="2128629" y="7426958"/>
              <a:ext cx="1270" cy="4445"/>
            </a:xfrm>
            <a:custGeom>
              <a:avLst/>
              <a:gdLst/>
              <a:ahLst/>
              <a:cxnLst/>
              <a:rect l="l" t="t" r="r" b="b"/>
              <a:pathLst>
                <a:path w="1269" h="4445">
                  <a:moveTo>
                    <a:pt x="0" y="0"/>
                  </a:moveTo>
                  <a:lnTo>
                    <a:pt x="787" y="774"/>
                  </a:lnTo>
                  <a:lnTo>
                    <a:pt x="1041" y="2070"/>
                  </a:lnTo>
                  <a:lnTo>
                    <a:pt x="787" y="3365"/>
                  </a:lnTo>
                  <a:lnTo>
                    <a:pt x="0" y="3886"/>
                  </a:lnTo>
                </a:path>
              </a:pathLst>
            </a:custGeom>
            <a:ln w="3530">
              <a:solidFill>
                <a:srgbClr val="565659"/>
              </a:solidFill>
            </a:ln>
          </p:spPr>
          <p:txBody>
            <a:bodyPr wrap="square" lIns="0" tIns="0" rIns="0" bIns="0" rtlCol="0"/>
            <a:lstStyle/>
            <a:p/>
          </p:txBody>
        </p:sp>
        <p:sp>
          <p:nvSpPr>
            <p:cNvPr id="1444" name="object 1444" descr=""/>
            <p:cNvSpPr/>
            <p:nvPr/>
          </p:nvSpPr>
          <p:spPr>
            <a:xfrm>
              <a:off x="2122937" y="7425396"/>
              <a:ext cx="1270" cy="10160"/>
            </a:xfrm>
            <a:custGeom>
              <a:avLst/>
              <a:gdLst/>
              <a:ahLst/>
              <a:cxnLst/>
              <a:rect l="l" t="t" r="r" b="b"/>
              <a:pathLst>
                <a:path w="1269" h="10159">
                  <a:moveTo>
                    <a:pt x="0" y="0"/>
                  </a:moveTo>
                  <a:lnTo>
                    <a:pt x="0" y="9842"/>
                  </a:lnTo>
                  <a:lnTo>
                    <a:pt x="1028" y="9842"/>
                  </a:lnTo>
                  <a:lnTo>
                    <a:pt x="1028" y="1562"/>
                  </a:lnTo>
                </a:path>
              </a:pathLst>
            </a:custGeom>
            <a:ln w="3530">
              <a:solidFill>
                <a:srgbClr val="565659"/>
              </a:solidFill>
            </a:ln>
          </p:spPr>
          <p:txBody>
            <a:bodyPr wrap="square" lIns="0" tIns="0" rIns="0" bIns="0" rtlCol="0"/>
            <a:lstStyle/>
            <a:p/>
          </p:txBody>
        </p:sp>
        <p:sp>
          <p:nvSpPr>
            <p:cNvPr id="1445" name="object 1445" descr=""/>
            <p:cNvSpPr/>
            <p:nvPr/>
          </p:nvSpPr>
          <p:spPr>
            <a:xfrm>
              <a:off x="2131477" y="7425151"/>
              <a:ext cx="4445" cy="10795"/>
            </a:xfrm>
            <a:custGeom>
              <a:avLst/>
              <a:gdLst/>
              <a:ahLst/>
              <a:cxnLst/>
              <a:rect l="l" t="t" r="r" b="b"/>
              <a:pathLst>
                <a:path w="4444" h="10795">
                  <a:moveTo>
                    <a:pt x="4406" y="5168"/>
                  </a:moveTo>
                  <a:lnTo>
                    <a:pt x="4140" y="3098"/>
                  </a:lnTo>
                  <a:lnTo>
                    <a:pt x="3898" y="1282"/>
                  </a:lnTo>
                  <a:lnTo>
                    <a:pt x="3378" y="508"/>
                  </a:lnTo>
                  <a:lnTo>
                    <a:pt x="2590" y="0"/>
                  </a:lnTo>
                  <a:lnTo>
                    <a:pt x="1816" y="508"/>
                  </a:lnTo>
                  <a:lnTo>
                    <a:pt x="1041" y="1282"/>
                  </a:lnTo>
                  <a:lnTo>
                    <a:pt x="266" y="3098"/>
                  </a:lnTo>
                  <a:lnTo>
                    <a:pt x="0" y="5168"/>
                  </a:lnTo>
                  <a:lnTo>
                    <a:pt x="266" y="7505"/>
                  </a:lnTo>
                  <a:lnTo>
                    <a:pt x="1041" y="9067"/>
                  </a:lnTo>
                  <a:lnTo>
                    <a:pt x="1816" y="10096"/>
                  </a:lnTo>
                  <a:lnTo>
                    <a:pt x="2590" y="10350"/>
                  </a:lnTo>
                  <a:lnTo>
                    <a:pt x="3378" y="10096"/>
                  </a:lnTo>
                  <a:lnTo>
                    <a:pt x="3898" y="9067"/>
                  </a:lnTo>
                  <a:lnTo>
                    <a:pt x="4140" y="7505"/>
                  </a:lnTo>
                  <a:lnTo>
                    <a:pt x="4406" y="5168"/>
                  </a:lnTo>
                </a:path>
              </a:pathLst>
            </a:custGeom>
            <a:ln w="3530">
              <a:solidFill>
                <a:srgbClr val="565659"/>
              </a:solidFill>
            </a:ln>
          </p:spPr>
          <p:txBody>
            <a:bodyPr wrap="square" lIns="0" tIns="0" rIns="0" bIns="0" rtlCol="0"/>
            <a:lstStyle/>
            <a:p/>
          </p:txBody>
        </p:sp>
        <p:sp>
          <p:nvSpPr>
            <p:cNvPr id="1446" name="object 1446" descr=""/>
            <p:cNvSpPr/>
            <p:nvPr/>
          </p:nvSpPr>
          <p:spPr>
            <a:xfrm>
              <a:off x="2037954" y="7430580"/>
              <a:ext cx="0" cy="5080"/>
            </a:xfrm>
            <a:custGeom>
              <a:avLst/>
              <a:gdLst/>
              <a:ahLst/>
              <a:cxnLst/>
              <a:rect l="l" t="t" r="r" b="b"/>
              <a:pathLst>
                <a:path w="0" h="5079">
                  <a:moveTo>
                    <a:pt x="0" y="0"/>
                  </a:moveTo>
                  <a:lnTo>
                    <a:pt x="0" y="4660"/>
                  </a:lnTo>
                </a:path>
              </a:pathLst>
            </a:custGeom>
            <a:ln w="3530">
              <a:solidFill>
                <a:srgbClr val="565659"/>
              </a:solidFill>
            </a:ln>
          </p:spPr>
          <p:txBody>
            <a:bodyPr wrap="square" lIns="0" tIns="0" rIns="0" bIns="0" rtlCol="0"/>
            <a:lstStyle/>
            <a:p/>
          </p:txBody>
        </p:sp>
        <p:sp>
          <p:nvSpPr>
            <p:cNvPr id="1447" name="object 1447" descr=""/>
            <p:cNvSpPr/>
            <p:nvPr/>
          </p:nvSpPr>
          <p:spPr>
            <a:xfrm>
              <a:off x="2037954" y="7425401"/>
              <a:ext cx="635" cy="10160"/>
            </a:xfrm>
            <a:custGeom>
              <a:avLst/>
              <a:gdLst/>
              <a:ahLst/>
              <a:cxnLst/>
              <a:rect l="l" t="t" r="r" b="b"/>
              <a:pathLst>
                <a:path w="635" h="10159">
                  <a:moveTo>
                    <a:pt x="0" y="9842"/>
                  </a:moveTo>
                  <a:lnTo>
                    <a:pt x="266" y="9842"/>
                  </a:lnTo>
                  <a:lnTo>
                    <a:pt x="0" y="4152"/>
                  </a:lnTo>
                  <a:lnTo>
                    <a:pt x="266" y="0"/>
                  </a:lnTo>
                  <a:lnTo>
                    <a:pt x="0" y="0"/>
                  </a:lnTo>
                  <a:lnTo>
                    <a:pt x="0" y="3111"/>
                  </a:lnTo>
                </a:path>
              </a:pathLst>
            </a:custGeom>
            <a:ln w="3530">
              <a:solidFill>
                <a:srgbClr val="565659"/>
              </a:solidFill>
            </a:ln>
          </p:spPr>
          <p:txBody>
            <a:bodyPr wrap="square" lIns="0" tIns="0" rIns="0" bIns="0" rtlCol="0"/>
            <a:lstStyle/>
            <a:p/>
          </p:txBody>
        </p:sp>
        <p:sp>
          <p:nvSpPr>
            <p:cNvPr id="1448" name="object 1448" descr=""/>
            <p:cNvSpPr/>
            <p:nvPr/>
          </p:nvSpPr>
          <p:spPr>
            <a:xfrm>
              <a:off x="2041577" y="7432391"/>
              <a:ext cx="1270" cy="3175"/>
            </a:xfrm>
            <a:custGeom>
              <a:avLst/>
              <a:gdLst/>
              <a:ahLst/>
              <a:cxnLst/>
              <a:rect l="l" t="t" r="r" b="b"/>
              <a:pathLst>
                <a:path w="1269" h="3175">
                  <a:moveTo>
                    <a:pt x="0" y="0"/>
                  </a:moveTo>
                  <a:lnTo>
                    <a:pt x="1041" y="2857"/>
                  </a:lnTo>
                </a:path>
              </a:pathLst>
            </a:custGeom>
            <a:ln w="3530">
              <a:solidFill>
                <a:srgbClr val="565659"/>
              </a:solidFill>
            </a:ln>
          </p:spPr>
          <p:txBody>
            <a:bodyPr wrap="square" lIns="0" tIns="0" rIns="0" bIns="0" rtlCol="0"/>
            <a:lstStyle/>
            <a:p/>
          </p:txBody>
        </p:sp>
        <p:sp>
          <p:nvSpPr>
            <p:cNvPr id="1449" name="object 1449" descr=""/>
            <p:cNvSpPr/>
            <p:nvPr/>
          </p:nvSpPr>
          <p:spPr>
            <a:xfrm>
              <a:off x="2038478" y="7424893"/>
              <a:ext cx="5080" cy="10795"/>
            </a:xfrm>
            <a:custGeom>
              <a:avLst/>
              <a:gdLst/>
              <a:ahLst/>
              <a:cxnLst/>
              <a:rect l="l" t="t" r="r" b="b"/>
              <a:pathLst>
                <a:path w="5080" h="10795">
                  <a:moveTo>
                    <a:pt x="4140" y="10350"/>
                  </a:moveTo>
                  <a:lnTo>
                    <a:pt x="4927" y="10350"/>
                  </a:lnTo>
                  <a:lnTo>
                    <a:pt x="3098" y="5168"/>
                  </a:lnTo>
                  <a:lnTo>
                    <a:pt x="1803" y="0"/>
                  </a:lnTo>
                  <a:lnTo>
                    <a:pt x="520" y="5168"/>
                  </a:lnTo>
                  <a:lnTo>
                    <a:pt x="0" y="10350"/>
                  </a:lnTo>
                  <a:lnTo>
                    <a:pt x="253" y="10350"/>
                  </a:lnTo>
                  <a:lnTo>
                    <a:pt x="1803" y="2590"/>
                  </a:lnTo>
                  <a:lnTo>
                    <a:pt x="2590" y="5943"/>
                  </a:lnTo>
                  <a:lnTo>
                    <a:pt x="1282" y="5943"/>
                  </a:lnTo>
                  <a:lnTo>
                    <a:pt x="1028" y="7492"/>
                  </a:lnTo>
                </a:path>
              </a:pathLst>
            </a:custGeom>
            <a:ln w="3530">
              <a:solidFill>
                <a:srgbClr val="565659"/>
              </a:solidFill>
            </a:ln>
          </p:spPr>
          <p:txBody>
            <a:bodyPr wrap="square" lIns="0" tIns="0" rIns="0" bIns="0" rtlCol="0"/>
            <a:lstStyle/>
            <a:p/>
          </p:txBody>
        </p:sp>
        <p:sp>
          <p:nvSpPr>
            <p:cNvPr id="1450" name="object 1450" descr=""/>
            <p:cNvSpPr/>
            <p:nvPr/>
          </p:nvSpPr>
          <p:spPr>
            <a:xfrm>
              <a:off x="2045735" y="7429552"/>
              <a:ext cx="6350" cy="1905"/>
            </a:xfrm>
            <a:custGeom>
              <a:avLst/>
              <a:gdLst/>
              <a:ahLst/>
              <a:cxnLst/>
              <a:rect l="l" t="t" r="r" b="b"/>
              <a:pathLst>
                <a:path w="6350" h="1904">
                  <a:moveTo>
                    <a:pt x="6210" y="1549"/>
                  </a:moveTo>
                  <a:lnTo>
                    <a:pt x="6210" y="0"/>
                  </a:lnTo>
                  <a:lnTo>
                    <a:pt x="2832" y="0"/>
                  </a:lnTo>
                  <a:lnTo>
                    <a:pt x="0" y="0"/>
                  </a:lnTo>
                  <a:lnTo>
                    <a:pt x="0" y="1549"/>
                  </a:lnTo>
                </a:path>
              </a:pathLst>
            </a:custGeom>
            <a:ln w="3530">
              <a:solidFill>
                <a:srgbClr val="565659"/>
              </a:solidFill>
            </a:ln>
          </p:spPr>
          <p:txBody>
            <a:bodyPr wrap="square" lIns="0" tIns="0" rIns="0" bIns="0" rtlCol="0"/>
            <a:lstStyle/>
            <a:p/>
          </p:txBody>
        </p:sp>
        <p:sp>
          <p:nvSpPr>
            <p:cNvPr id="1451" name="object 1451" descr=""/>
            <p:cNvSpPr/>
            <p:nvPr/>
          </p:nvSpPr>
          <p:spPr>
            <a:xfrm>
              <a:off x="2044429" y="7425396"/>
              <a:ext cx="0" cy="10160"/>
            </a:xfrm>
            <a:custGeom>
              <a:avLst/>
              <a:gdLst/>
              <a:ahLst/>
              <a:cxnLst/>
              <a:rect l="l" t="t" r="r" b="b"/>
              <a:pathLst>
                <a:path w="0" h="10159">
                  <a:moveTo>
                    <a:pt x="0" y="0"/>
                  </a:moveTo>
                  <a:lnTo>
                    <a:pt x="0" y="9842"/>
                  </a:lnTo>
                </a:path>
              </a:pathLst>
            </a:custGeom>
            <a:ln w="3530">
              <a:solidFill>
                <a:srgbClr val="565659"/>
              </a:solidFill>
            </a:ln>
          </p:spPr>
          <p:txBody>
            <a:bodyPr wrap="square" lIns="0" tIns="0" rIns="0" bIns="0" rtlCol="0"/>
            <a:lstStyle/>
            <a:p/>
          </p:txBody>
        </p:sp>
        <p:sp>
          <p:nvSpPr>
            <p:cNvPr id="1452" name="object 1452" descr=""/>
            <p:cNvSpPr/>
            <p:nvPr/>
          </p:nvSpPr>
          <p:spPr>
            <a:xfrm>
              <a:off x="2045210" y="7425400"/>
              <a:ext cx="6985" cy="8890"/>
            </a:xfrm>
            <a:custGeom>
              <a:avLst/>
              <a:gdLst/>
              <a:ahLst/>
              <a:cxnLst/>
              <a:rect l="l" t="t" r="r" b="b"/>
              <a:pathLst>
                <a:path w="6985" h="8890">
                  <a:moveTo>
                    <a:pt x="0" y="8293"/>
                  </a:moveTo>
                  <a:lnTo>
                    <a:pt x="0" y="1562"/>
                  </a:lnTo>
                  <a:lnTo>
                    <a:pt x="3111" y="1562"/>
                  </a:lnTo>
                  <a:lnTo>
                    <a:pt x="6731" y="1562"/>
                  </a:lnTo>
                  <a:lnTo>
                    <a:pt x="6731" y="0"/>
                  </a:lnTo>
                </a:path>
              </a:pathLst>
            </a:custGeom>
            <a:ln w="3530">
              <a:solidFill>
                <a:srgbClr val="565659"/>
              </a:solidFill>
            </a:ln>
          </p:spPr>
          <p:txBody>
            <a:bodyPr wrap="square" lIns="0" tIns="0" rIns="0" bIns="0" rtlCol="0"/>
            <a:lstStyle/>
            <a:p/>
          </p:txBody>
        </p:sp>
        <p:sp>
          <p:nvSpPr>
            <p:cNvPr id="1453" name="object 1453" descr=""/>
            <p:cNvSpPr/>
            <p:nvPr/>
          </p:nvSpPr>
          <p:spPr>
            <a:xfrm>
              <a:off x="2051945" y="7433694"/>
              <a:ext cx="0" cy="1905"/>
            </a:xfrm>
            <a:custGeom>
              <a:avLst/>
              <a:gdLst/>
              <a:ahLst/>
              <a:cxnLst/>
              <a:rect l="l" t="t" r="r" b="b"/>
              <a:pathLst>
                <a:path w="0" h="1904">
                  <a:moveTo>
                    <a:pt x="0" y="1549"/>
                  </a:moveTo>
                  <a:lnTo>
                    <a:pt x="0" y="0"/>
                  </a:lnTo>
                </a:path>
              </a:pathLst>
            </a:custGeom>
            <a:ln w="3530">
              <a:solidFill>
                <a:srgbClr val="565659"/>
              </a:solidFill>
            </a:ln>
          </p:spPr>
          <p:txBody>
            <a:bodyPr wrap="square" lIns="0" tIns="0" rIns="0" bIns="0" rtlCol="0"/>
            <a:lstStyle/>
            <a:p/>
          </p:txBody>
        </p:sp>
        <p:sp>
          <p:nvSpPr>
            <p:cNvPr id="1454" name="object 1454" descr=""/>
            <p:cNvSpPr/>
            <p:nvPr/>
          </p:nvSpPr>
          <p:spPr>
            <a:xfrm>
              <a:off x="2085624" y="7060618"/>
              <a:ext cx="635" cy="0"/>
            </a:xfrm>
            <a:custGeom>
              <a:avLst/>
              <a:gdLst/>
              <a:ahLst/>
              <a:cxnLst/>
              <a:rect l="l" t="t" r="r" b="b"/>
              <a:pathLst>
                <a:path w="635" h="0">
                  <a:moveTo>
                    <a:pt x="266" y="0"/>
                  </a:moveTo>
                  <a:lnTo>
                    <a:pt x="266" y="0"/>
                  </a:lnTo>
                  <a:lnTo>
                    <a:pt x="0" y="0"/>
                  </a:lnTo>
                </a:path>
              </a:pathLst>
            </a:custGeom>
            <a:ln w="3530">
              <a:solidFill>
                <a:srgbClr val="565659"/>
              </a:solidFill>
            </a:ln>
          </p:spPr>
          <p:txBody>
            <a:bodyPr wrap="square" lIns="0" tIns="0" rIns="0" bIns="0" rtlCol="0"/>
            <a:lstStyle/>
            <a:p/>
          </p:txBody>
        </p:sp>
        <p:sp>
          <p:nvSpPr>
            <p:cNvPr id="1455" name="object 1455" descr=""/>
            <p:cNvSpPr/>
            <p:nvPr/>
          </p:nvSpPr>
          <p:spPr>
            <a:xfrm>
              <a:off x="2084848" y="7060873"/>
              <a:ext cx="635" cy="635"/>
            </a:xfrm>
            <a:custGeom>
              <a:avLst/>
              <a:gdLst/>
              <a:ahLst/>
              <a:cxnLst/>
              <a:rect l="l" t="t" r="r" b="b"/>
              <a:pathLst>
                <a:path w="635" h="634">
                  <a:moveTo>
                    <a:pt x="0" y="266"/>
                  </a:moveTo>
                  <a:lnTo>
                    <a:pt x="266" y="266"/>
                  </a:lnTo>
                  <a:lnTo>
                    <a:pt x="0" y="0"/>
                  </a:lnTo>
                </a:path>
              </a:pathLst>
            </a:custGeom>
            <a:ln w="3530">
              <a:solidFill>
                <a:srgbClr val="565659"/>
              </a:solidFill>
            </a:ln>
          </p:spPr>
          <p:txBody>
            <a:bodyPr wrap="square" lIns="0" tIns="0" rIns="0" bIns="0" rtlCol="0"/>
            <a:lstStyle/>
            <a:p/>
          </p:txBody>
        </p:sp>
        <p:sp>
          <p:nvSpPr>
            <p:cNvPr id="1456" name="object 1456" descr=""/>
            <p:cNvSpPr/>
            <p:nvPr/>
          </p:nvSpPr>
          <p:spPr>
            <a:xfrm>
              <a:off x="2084061" y="7061648"/>
              <a:ext cx="635" cy="0"/>
            </a:xfrm>
            <a:custGeom>
              <a:avLst/>
              <a:gdLst/>
              <a:ahLst/>
              <a:cxnLst/>
              <a:rect l="l" t="t" r="r" b="b"/>
              <a:pathLst>
                <a:path w="635" h="0">
                  <a:moveTo>
                    <a:pt x="266" y="0"/>
                  </a:moveTo>
                  <a:lnTo>
                    <a:pt x="0" y="0"/>
                  </a:lnTo>
                  <a:lnTo>
                    <a:pt x="266" y="0"/>
                  </a:lnTo>
                </a:path>
              </a:pathLst>
            </a:custGeom>
            <a:ln w="3530">
              <a:solidFill>
                <a:srgbClr val="565659"/>
              </a:solidFill>
            </a:ln>
          </p:spPr>
          <p:txBody>
            <a:bodyPr wrap="square" lIns="0" tIns="0" rIns="0" bIns="0" rtlCol="0"/>
            <a:lstStyle/>
            <a:p/>
          </p:txBody>
        </p:sp>
        <p:sp>
          <p:nvSpPr>
            <p:cNvPr id="1457" name="object 1457" descr=""/>
            <p:cNvSpPr/>
            <p:nvPr/>
          </p:nvSpPr>
          <p:spPr>
            <a:xfrm>
              <a:off x="2083559" y="7062162"/>
              <a:ext cx="0" cy="635"/>
            </a:xfrm>
            <a:custGeom>
              <a:avLst/>
              <a:gdLst/>
              <a:ahLst/>
              <a:cxnLst/>
              <a:rect l="l" t="t" r="r" b="b"/>
              <a:pathLst>
                <a:path w="0" h="634">
                  <a:moveTo>
                    <a:pt x="0" y="266"/>
                  </a:moveTo>
                  <a:lnTo>
                    <a:pt x="0" y="266"/>
                  </a:lnTo>
                  <a:lnTo>
                    <a:pt x="0" y="0"/>
                  </a:lnTo>
                </a:path>
              </a:pathLst>
            </a:custGeom>
            <a:ln w="3530">
              <a:solidFill>
                <a:srgbClr val="565659"/>
              </a:solidFill>
            </a:ln>
          </p:spPr>
          <p:txBody>
            <a:bodyPr wrap="square" lIns="0" tIns="0" rIns="0" bIns="0" rtlCol="0"/>
            <a:lstStyle/>
            <a:p/>
          </p:txBody>
        </p:sp>
        <p:sp>
          <p:nvSpPr>
            <p:cNvPr id="1458" name="object 1458" descr=""/>
            <p:cNvSpPr/>
            <p:nvPr/>
          </p:nvSpPr>
          <p:spPr>
            <a:xfrm>
              <a:off x="2083038" y="7063210"/>
              <a:ext cx="0" cy="635"/>
            </a:xfrm>
            <a:custGeom>
              <a:avLst/>
              <a:gdLst/>
              <a:ahLst/>
              <a:cxnLst/>
              <a:rect l="l" t="t" r="r" b="b"/>
              <a:pathLst>
                <a:path w="0" h="634">
                  <a:moveTo>
                    <a:pt x="0" y="0"/>
                  </a:moveTo>
                  <a:lnTo>
                    <a:pt x="0" y="0"/>
                  </a:lnTo>
                  <a:lnTo>
                    <a:pt x="0" y="266"/>
                  </a:lnTo>
                </a:path>
              </a:pathLst>
            </a:custGeom>
            <a:ln w="3530">
              <a:solidFill>
                <a:srgbClr val="565659"/>
              </a:solidFill>
            </a:ln>
          </p:spPr>
          <p:txBody>
            <a:bodyPr wrap="square" lIns="0" tIns="0" rIns="0" bIns="0" rtlCol="0"/>
            <a:lstStyle/>
            <a:p/>
          </p:txBody>
        </p:sp>
        <p:sp>
          <p:nvSpPr>
            <p:cNvPr id="1459" name="object 1459" descr=""/>
            <p:cNvSpPr/>
            <p:nvPr/>
          </p:nvSpPr>
          <p:spPr>
            <a:xfrm>
              <a:off x="2082777" y="7063973"/>
              <a:ext cx="0" cy="635"/>
            </a:xfrm>
            <a:custGeom>
              <a:avLst/>
              <a:gdLst/>
              <a:ahLst/>
              <a:cxnLst/>
              <a:rect l="l" t="t" r="r" b="b"/>
              <a:pathLst>
                <a:path w="0" h="634">
                  <a:moveTo>
                    <a:pt x="0" y="266"/>
                  </a:moveTo>
                  <a:lnTo>
                    <a:pt x="0" y="266"/>
                  </a:lnTo>
                  <a:lnTo>
                    <a:pt x="0" y="0"/>
                  </a:lnTo>
                </a:path>
              </a:pathLst>
            </a:custGeom>
            <a:ln w="3530">
              <a:solidFill>
                <a:srgbClr val="565659"/>
              </a:solidFill>
            </a:ln>
          </p:spPr>
          <p:txBody>
            <a:bodyPr wrap="square" lIns="0" tIns="0" rIns="0" bIns="0" rtlCol="0"/>
            <a:lstStyle/>
            <a:p/>
          </p:txBody>
        </p:sp>
        <p:sp>
          <p:nvSpPr>
            <p:cNvPr id="1460" name="object 1460" descr=""/>
            <p:cNvSpPr/>
            <p:nvPr/>
          </p:nvSpPr>
          <p:spPr>
            <a:xfrm>
              <a:off x="2082510" y="7065015"/>
              <a:ext cx="635" cy="635"/>
            </a:xfrm>
            <a:custGeom>
              <a:avLst/>
              <a:gdLst/>
              <a:ahLst/>
              <a:cxnLst/>
              <a:rect l="l" t="t" r="r" b="b"/>
              <a:pathLst>
                <a:path w="635" h="634">
                  <a:moveTo>
                    <a:pt x="266" y="266"/>
                  </a:moveTo>
                  <a:lnTo>
                    <a:pt x="266" y="0"/>
                  </a:lnTo>
                  <a:lnTo>
                    <a:pt x="0" y="0"/>
                  </a:lnTo>
                </a:path>
              </a:pathLst>
            </a:custGeom>
            <a:ln w="3530">
              <a:solidFill>
                <a:srgbClr val="565659"/>
              </a:solidFill>
            </a:ln>
          </p:spPr>
          <p:txBody>
            <a:bodyPr wrap="square" lIns="0" tIns="0" rIns="0" bIns="0" rtlCol="0"/>
            <a:lstStyle/>
            <a:p/>
          </p:txBody>
        </p:sp>
        <p:sp>
          <p:nvSpPr>
            <p:cNvPr id="1461" name="object 1461" descr=""/>
            <p:cNvSpPr/>
            <p:nvPr/>
          </p:nvSpPr>
          <p:spPr>
            <a:xfrm>
              <a:off x="2082777" y="7066051"/>
              <a:ext cx="635" cy="635"/>
            </a:xfrm>
            <a:custGeom>
              <a:avLst/>
              <a:gdLst/>
              <a:ahLst/>
              <a:cxnLst/>
              <a:rect l="l" t="t" r="r" b="b"/>
              <a:pathLst>
                <a:path w="635" h="634">
                  <a:moveTo>
                    <a:pt x="0" y="0"/>
                  </a:moveTo>
                  <a:lnTo>
                    <a:pt x="0" y="0"/>
                  </a:lnTo>
                  <a:lnTo>
                    <a:pt x="266" y="266"/>
                  </a:lnTo>
                </a:path>
              </a:pathLst>
            </a:custGeom>
            <a:ln w="3530">
              <a:solidFill>
                <a:srgbClr val="565659"/>
              </a:solidFill>
            </a:ln>
          </p:spPr>
          <p:txBody>
            <a:bodyPr wrap="square" lIns="0" tIns="0" rIns="0" bIns="0" rtlCol="0"/>
            <a:lstStyle/>
            <a:p/>
          </p:txBody>
        </p:sp>
        <p:sp>
          <p:nvSpPr>
            <p:cNvPr id="1462" name="object 1462" descr=""/>
            <p:cNvSpPr/>
            <p:nvPr/>
          </p:nvSpPr>
          <p:spPr>
            <a:xfrm>
              <a:off x="2083032" y="7066826"/>
              <a:ext cx="635" cy="635"/>
            </a:xfrm>
            <a:custGeom>
              <a:avLst/>
              <a:gdLst/>
              <a:ahLst/>
              <a:cxnLst/>
              <a:rect l="l" t="t" r="r" b="b"/>
              <a:pathLst>
                <a:path w="635" h="634">
                  <a:moveTo>
                    <a:pt x="266" y="266"/>
                  </a:moveTo>
                  <a:lnTo>
                    <a:pt x="266" y="0"/>
                  </a:lnTo>
                  <a:lnTo>
                    <a:pt x="0" y="266"/>
                  </a:lnTo>
                </a:path>
              </a:pathLst>
            </a:custGeom>
            <a:ln w="3530">
              <a:solidFill>
                <a:srgbClr val="565659"/>
              </a:solidFill>
            </a:ln>
          </p:spPr>
          <p:txBody>
            <a:bodyPr wrap="square" lIns="0" tIns="0" rIns="0" bIns="0" rtlCol="0"/>
            <a:lstStyle/>
            <a:p/>
          </p:txBody>
        </p:sp>
        <p:sp>
          <p:nvSpPr>
            <p:cNvPr id="1463" name="object 1463" descr=""/>
            <p:cNvSpPr/>
            <p:nvPr/>
          </p:nvSpPr>
          <p:spPr>
            <a:xfrm>
              <a:off x="2083553" y="7067873"/>
              <a:ext cx="635" cy="0"/>
            </a:xfrm>
            <a:custGeom>
              <a:avLst/>
              <a:gdLst/>
              <a:ahLst/>
              <a:cxnLst/>
              <a:rect l="l" t="t" r="r" b="b"/>
              <a:pathLst>
                <a:path w="635" h="0">
                  <a:moveTo>
                    <a:pt x="254" y="0"/>
                  </a:moveTo>
                  <a:lnTo>
                    <a:pt x="254" y="0"/>
                  </a:lnTo>
                  <a:lnTo>
                    <a:pt x="0" y="0"/>
                  </a:lnTo>
                </a:path>
              </a:pathLst>
            </a:custGeom>
            <a:ln w="3530">
              <a:solidFill>
                <a:srgbClr val="565659"/>
              </a:solidFill>
            </a:ln>
          </p:spPr>
          <p:txBody>
            <a:bodyPr wrap="square" lIns="0" tIns="0" rIns="0" bIns="0" rtlCol="0"/>
            <a:lstStyle/>
            <a:p/>
          </p:txBody>
        </p:sp>
        <p:sp>
          <p:nvSpPr>
            <p:cNvPr id="1464" name="object 1464" descr=""/>
            <p:cNvSpPr/>
            <p:nvPr/>
          </p:nvSpPr>
          <p:spPr>
            <a:xfrm>
              <a:off x="2084321" y="7068376"/>
              <a:ext cx="635" cy="635"/>
            </a:xfrm>
            <a:custGeom>
              <a:avLst/>
              <a:gdLst/>
              <a:ahLst/>
              <a:cxnLst/>
              <a:rect l="l" t="t" r="r" b="b"/>
              <a:pathLst>
                <a:path w="635" h="634">
                  <a:moveTo>
                    <a:pt x="266" y="266"/>
                  </a:moveTo>
                  <a:lnTo>
                    <a:pt x="0" y="0"/>
                  </a:lnTo>
                  <a:lnTo>
                    <a:pt x="0" y="266"/>
                  </a:lnTo>
                </a:path>
              </a:pathLst>
            </a:custGeom>
            <a:ln w="3530">
              <a:solidFill>
                <a:srgbClr val="565659"/>
              </a:solidFill>
            </a:ln>
          </p:spPr>
          <p:txBody>
            <a:bodyPr wrap="square" lIns="0" tIns="0" rIns="0" bIns="0" rtlCol="0"/>
            <a:lstStyle/>
            <a:p/>
          </p:txBody>
        </p:sp>
        <p:sp>
          <p:nvSpPr>
            <p:cNvPr id="1465" name="object 1465" descr=""/>
            <p:cNvSpPr/>
            <p:nvPr/>
          </p:nvSpPr>
          <p:spPr>
            <a:xfrm>
              <a:off x="2085102" y="7068897"/>
              <a:ext cx="635" cy="635"/>
            </a:xfrm>
            <a:custGeom>
              <a:avLst/>
              <a:gdLst/>
              <a:ahLst/>
              <a:cxnLst/>
              <a:rect l="l" t="t" r="r" b="b"/>
              <a:pathLst>
                <a:path w="635" h="634">
                  <a:moveTo>
                    <a:pt x="266" y="266"/>
                  </a:moveTo>
                  <a:lnTo>
                    <a:pt x="0" y="0"/>
                  </a:lnTo>
                  <a:lnTo>
                    <a:pt x="0" y="266"/>
                  </a:lnTo>
                </a:path>
              </a:pathLst>
            </a:custGeom>
            <a:ln w="3530">
              <a:solidFill>
                <a:srgbClr val="565659"/>
              </a:solidFill>
            </a:ln>
          </p:spPr>
          <p:txBody>
            <a:bodyPr wrap="square" lIns="0" tIns="0" rIns="0" bIns="0" rtlCol="0"/>
            <a:lstStyle/>
            <a:p/>
          </p:txBody>
        </p:sp>
        <p:sp>
          <p:nvSpPr>
            <p:cNvPr id="1466" name="object 1466" descr=""/>
            <p:cNvSpPr/>
            <p:nvPr/>
          </p:nvSpPr>
          <p:spPr>
            <a:xfrm>
              <a:off x="2085884" y="7069424"/>
              <a:ext cx="635" cy="635"/>
            </a:xfrm>
            <a:custGeom>
              <a:avLst/>
              <a:gdLst/>
              <a:ahLst/>
              <a:cxnLst/>
              <a:rect l="l" t="t" r="r" b="b"/>
              <a:pathLst>
                <a:path w="635" h="634">
                  <a:moveTo>
                    <a:pt x="266" y="0"/>
                  </a:moveTo>
                  <a:lnTo>
                    <a:pt x="266" y="0"/>
                  </a:lnTo>
                  <a:lnTo>
                    <a:pt x="0" y="266"/>
                  </a:lnTo>
                </a:path>
              </a:pathLst>
            </a:custGeom>
            <a:ln w="3530">
              <a:solidFill>
                <a:srgbClr val="565659"/>
              </a:solidFill>
            </a:ln>
          </p:spPr>
          <p:txBody>
            <a:bodyPr wrap="square" lIns="0" tIns="0" rIns="0" bIns="0" rtlCol="0"/>
            <a:lstStyle/>
            <a:p/>
          </p:txBody>
        </p:sp>
        <p:sp>
          <p:nvSpPr>
            <p:cNvPr id="1467" name="object 1467" descr=""/>
            <p:cNvSpPr/>
            <p:nvPr/>
          </p:nvSpPr>
          <p:spPr>
            <a:xfrm>
              <a:off x="2086919" y="7069684"/>
              <a:ext cx="635" cy="0"/>
            </a:xfrm>
            <a:custGeom>
              <a:avLst/>
              <a:gdLst/>
              <a:ahLst/>
              <a:cxnLst/>
              <a:rect l="l" t="t" r="r" b="b"/>
              <a:pathLst>
                <a:path w="635" h="0">
                  <a:moveTo>
                    <a:pt x="0" y="0"/>
                  </a:moveTo>
                  <a:lnTo>
                    <a:pt x="0" y="0"/>
                  </a:lnTo>
                  <a:lnTo>
                    <a:pt x="266" y="0"/>
                  </a:lnTo>
                </a:path>
              </a:pathLst>
            </a:custGeom>
            <a:ln w="3530">
              <a:solidFill>
                <a:srgbClr val="565659"/>
              </a:solidFill>
            </a:ln>
          </p:spPr>
          <p:txBody>
            <a:bodyPr wrap="square" lIns="0" tIns="0" rIns="0" bIns="0" rtlCol="0"/>
            <a:lstStyle/>
            <a:p/>
          </p:txBody>
        </p:sp>
        <p:sp>
          <p:nvSpPr>
            <p:cNvPr id="1468" name="object 1468" descr=""/>
            <p:cNvSpPr/>
            <p:nvPr/>
          </p:nvSpPr>
          <p:spPr>
            <a:xfrm>
              <a:off x="2087961" y="7069418"/>
              <a:ext cx="635" cy="635"/>
            </a:xfrm>
            <a:custGeom>
              <a:avLst/>
              <a:gdLst/>
              <a:ahLst/>
              <a:cxnLst/>
              <a:rect l="l" t="t" r="r" b="b"/>
              <a:pathLst>
                <a:path w="635" h="634">
                  <a:moveTo>
                    <a:pt x="0" y="266"/>
                  </a:moveTo>
                  <a:lnTo>
                    <a:pt x="0" y="266"/>
                  </a:lnTo>
                  <a:lnTo>
                    <a:pt x="266" y="0"/>
                  </a:lnTo>
                </a:path>
              </a:pathLst>
            </a:custGeom>
            <a:ln w="3530">
              <a:solidFill>
                <a:srgbClr val="565659"/>
              </a:solidFill>
            </a:ln>
          </p:spPr>
          <p:txBody>
            <a:bodyPr wrap="square" lIns="0" tIns="0" rIns="0" bIns="0" rtlCol="0"/>
            <a:lstStyle/>
            <a:p/>
          </p:txBody>
        </p:sp>
        <p:sp>
          <p:nvSpPr>
            <p:cNvPr id="1469" name="object 1469" descr=""/>
            <p:cNvSpPr/>
            <p:nvPr/>
          </p:nvSpPr>
          <p:spPr>
            <a:xfrm>
              <a:off x="2088991" y="7069157"/>
              <a:ext cx="0" cy="635"/>
            </a:xfrm>
            <a:custGeom>
              <a:avLst/>
              <a:gdLst/>
              <a:ahLst/>
              <a:cxnLst/>
              <a:rect l="l" t="t" r="r" b="b"/>
              <a:pathLst>
                <a:path w="0" h="634">
                  <a:moveTo>
                    <a:pt x="0" y="266"/>
                  </a:moveTo>
                  <a:lnTo>
                    <a:pt x="0" y="266"/>
                  </a:lnTo>
                  <a:lnTo>
                    <a:pt x="0" y="0"/>
                  </a:lnTo>
                </a:path>
              </a:pathLst>
            </a:custGeom>
            <a:ln w="3530">
              <a:solidFill>
                <a:srgbClr val="565659"/>
              </a:solidFill>
            </a:ln>
          </p:spPr>
          <p:txBody>
            <a:bodyPr wrap="square" lIns="0" tIns="0" rIns="0" bIns="0" rtlCol="0"/>
            <a:lstStyle/>
            <a:p/>
          </p:txBody>
        </p:sp>
        <p:sp>
          <p:nvSpPr>
            <p:cNvPr id="1470" name="object 1470" descr=""/>
            <p:cNvSpPr/>
            <p:nvPr/>
          </p:nvSpPr>
          <p:spPr>
            <a:xfrm>
              <a:off x="2089772" y="7068903"/>
              <a:ext cx="0" cy="635"/>
            </a:xfrm>
            <a:custGeom>
              <a:avLst/>
              <a:gdLst/>
              <a:ahLst/>
              <a:cxnLst/>
              <a:rect l="l" t="t" r="r" b="b"/>
              <a:pathLst>
                <a:path w="0" h="634">
                  <a:moveTo>
                    <a:pt x="0" y="0"/>
                  </a:moveTo>
                  <a:lnTo>
                    <a:pt x="0" y="0"/>
                  </a:lnTo>
                  <a:lnTo>
                    <a:pt x="0" y="266"/>
                  </a:lnTo>
                </a:path>
              </a:pathLst>
            </a:custGeom>
            <a:ln w="3530">
              <a:solidFill>
                <a:srgbClr val="565659"/>
              </a:solidFill>
            </a:ln>
          </p:spPr>
          <p:txBody>
            <a:bodyPr wrap="square" lIns="0" tIns="0" rIns="0" bIns="0" rtlCol="0"/>
            <a:lstStyle/>
            <a:p/>
          </p:txBody>
        </p:sp>
        <p:sp>
          <p:nvSpPr>
            <p:cNvPr id="1471" name="object 1471" descr=""/>
            <p:cNvSpPr/>
            <p:nvPr/>
          </p:nvSpPr>
          <p:spPr>
            <a:xfrm>
              <a:off x="2090553" y="7068129"/>
              <a:ext cx="0" cy="635"/>
            </a:xfrm>
            <a:custGeom>
              <a:avLst/>
              <a:gdLst/>
              <a:ahLst/>
              <a:cxnLst/>
              <a:rect l="l" t="t" r="r" b="b"/>
              <a:pathLst>
                <a:path w="0" h="634">
                  <a:moveTo>
                    <a:pt x="0" y="253"/>
                  </a:moveTo>
                  <a:lnTo>
                    <a:pt x="0" y="253"/>
                  </a:lnTo>
                  <a:lnTo>
                    <a:pt x="0" y="0"/>
                  </a:lnTo>
                </a:path>
              </a:pathLst>
            </a:custGeom>
            <a:ln w="3530">
              <a:solidFill>
                <a:srgbClr val="565659"/>
              </a:solidFill>
            </a:ln>
          </p:spPr>
          <p:txBody>
            <a:bodyPr wrap="square" lIns="0" tIns="0" rIns="0" bIns="0" rtlCol="0"/>
            <a:lstStyle/>
            <a:p/>
          </p:txBody>
        </p:sp>
        <p:sp>
          <p:nvSpPr>
            <p:cNvPr id="1472" name="object 1472" descr=""/>
            <p:cNvSpPr/>
            <p:nvPr/>
          </p:nvSpPr>
          <p:spPr>
            <a:xfrm>
              <a:off x="2091062" y="7067613"/>
              <a:ext cx="635" cy="0"/>
            </a:xfrm>
            <a:custGeom>
              <a:avLst/>
              <a:gdLst/>
              <a:ahLst/>
              <a:cxnLst/>
              <a:rect l="l" t="t" r="r" b="b"/>
              <a:pathLst>
                <a:path w="635" h="0">
                  <a:moveTo>
                    <a:pt x="0" y="0"/>
                  </a:moveTo>
                  <a:lnTo>
                    <a:pt x="266" y="0"/>
                  </a:lnTo>
                  <a:lnTo>
                    <a:pt x="0" y="0"/>
                  </a:lnTo>
                </a:path>
              </a:pathLst>
            </a:custGeom>
            <a:ln w="3530">
              <a:solidFill>
                <a:srgbClr val="565659"/>
              </a:solidFill>
            </a:ln>
          </p:spPr>
          <p:txBody>
            <a:bodyPr wrap="square" lIns="0" tIns="0" rIns="0" bIns="0" rtlCol="0"/>
            <a:lstStyle/>
            <a:p/>
          </p:txBody>
        </p:sp>
        <p:sp>
          <p:nvSpPr>
            <p:cNvPr id="1473" name="object 1473" descr=""/>
            <p:cNvSpPr/>
            <p:nvPr/>
          </p:nvSpPr>
          <p:spPr>
            <a:xfrm>
              <a:off x="2091583" y="7066572"/>
              <a:ext cx="635" cy="635"/>
            </a:xfrm>
            <a:custGeom>
              <a:avLst/>
              <a:gdLst/>
              <a:ahLst/>
              <a:cxnLst/>
              <a:rect l="l" t="t" r="r" b="b"/>
              <a:pathLst>
                <a:path w="635" h="634">
                  <a:moveTo>
                    <a:pt x="0" y="0"/>
                  </a:moveTo>
                  <a:lnTo>
                    <a:pt x="0" y="266"/>
                  </a:lnTo>
                  <a:lnTo>
                    <a:pt x="266" y="266"/>
                  </a:lnTo>
                </a:path>
              </a:pathLst>
            </a:custGeom>
            <a:ln w="3530">
              <a:solidFill>
                <a:srgbClr val="565659"/>
              </a:solidFill>
            </a:ln>
          </p:spPr>
          <p:txBody>
            <a:bodyPr wrap="square" lIns="0" tIns="0" rIns="0" bIns="0" rtlCol="0"/>
            <a:lstStyle/>
            <a:p/>
          </p:txBody>
        </p:sp>
        <p:sp>
          <p:nvSpPr>
            <p:cNvPr id="1474" name="object 1474" descr=""/>
            <p:cNvSpPr/>
            <p:nvPr/>
          </p:nvSpPr>
          <p:spPr>
            <a:xfrm>
              <a:off x="2091843" y="7065802"/>
              <a:ext cx="635" cy="0"/>
            </a:xfrm>
            <a:custGeom>
              <a:avLst/>
              <a:gdLst/>
              <a:ahLst/>
              <a:cxnLst/>
              <a:rect l="l" t="t" r="r" b="b"/>
              <a:pathLst>
                <a:path w="635" h="0">
                  <a:moveTo>
                    <a:pt x="0" y="0"/>
                  </a:moveTo>
                  <a:lnTo>
                    <a:pt x="0" y="0"/>
                  </a:lnTo>
                  <a:lnTo>
                    <a:pt x="266" y="0"/>
                  </a:lnTo>
                </a:path>
              </a:pathLst>
            </a:custGeom>
            <a:ln w="3530">
              <a:solidFill>
                <a:srgbClr val="565659"/>
              </a:solidFill>
            </a:ln>
          </p:spPr>
          <p:txBody>
            <a:bodyPr wrap="square" lIns="0" tIns="0" rIns="0" bIns="0" rtlCol="0"/>
            <a:lstStyle/>
            <a:p/>
          </p:txBody>
        </p:sp>
        <p:sp>
          <p:nvSpPr>
            <p:cNvPr id="1475" name="object 1475" descr=""/>
            <p:cNvSpPr/>
            <p:nvPr/>
          </p:nvSpPr>
          <p:spPr>
            <a:xfrm>
              <a:off x="2091837" y="7064754"/>
              <a:ext cx="635" cy="635"/>
            </a:xfrm>
            <a:custGeom>
              <a:avLst/>
              <a:gdLst/>
              <a:ahLst/>
              <a:cxnLst/>
              <a:rect l="l" t="t" r="r" b="b"/>
              <a:pathLst>
                <a:path w="635" h="634">
                  <a:moveTo>
                    <a:pt x="266" y="266"/>
                  </a:moveTo>
                  <a:lnTo>
                    <a:pt x="266" y="266"/>
                  </a:lnTo>
                  <a:lnTo>
                    <a:pt x="0" y="0"/>
                  </a:lnTo>
                </a:path>
              </a:pathLst>
            </a:custGeom>
            <a:ln w="3530">
              <a:solidFill>
                <a:srgbClr val="565659"/>
              </a:solidFill>
            </a:ln>
          </p:spPr>
          <p:txBody>
            <a:bodyPr wrap="square" lIns="0" tIns="0" rIns="0" bIns="0" rtlCol="0"/>
            <a:lstStyle/>
            <a:p/>
          </p:txBody>
        </p:sp>
        <p:sp>
          <p:nvSpPr>
            <p:cNvPr id="1476" name="object 1476" descr=""/>
            <p:cNvSpPr/>
            <p:nvPr/>
          </p:nvSpPr>
          <p:spPr>
            <a:xfrm>
              <a:off x="2091843" y="7063719"/>
              <a:ext cx="635" cy="635"/>
            </a:xfrm>
            <a:custGeom>
              <a:avLst/>
              <a:gdLst/>
              <a:ahLst/>
              <a:cxnLst/>
              <a:rect l="l" t="t" r="r" b="b"/>
              <a:pathLst>
                <a:path w="635" h="634">
                  <a:moveTo>
                    <a:pt x="0" y="0"/>
                  </a:moveTo>
                  <a:lnTo>
                    <a:pt x="0" y="266"/>
                  </a:lnTo>
                  <a:lnTo>
                    <a:pt x="266" y="266"/>
                  </a:lnTo>
                </a:path>
              </a:pathLst>
            </a:custGeom>
            <a:ln w="3530">
              <a:solidFill>
                <a:srgbClr val="565659"/>
              </a:solidFill>
            </a:ln>
          </p:spPr>
          <p:txBody>
            <a:bodyPr wrap="square" lIns="0" tIns="0" rIns="0" bIns="0" rtlCol="0"/>
            <a:lstStyle/>
            <a:p/>
          </p:txBody>
        </p:sp>
        <p:sp>
          <p:nvSpPr>
            <p:cNvPr id="1477" name="object 1477" descr=""/>
            <p:cNvSpPr/>
            <p:nvPr/>
          </p:nvSpPr>
          <p:spPr>
            <a:xfrm>
              <a:off x="2089289" y="7060412"/>
              <a:ext cx="4445" cy="4445"/>
            </a:xfrm>
            <a:custGeom>
              <a:avLst/>
              <a:gdLst/>
              <a:ahLst/>
              <a:cxnLst/>
              <a:rect l="l" t="t" r="r" b="b"/>
              <a:pathLst>
                <a:path w="4444" h="4445">
                  <a:moveTo>
                    <a:pt x="4051" y="2540"/>
                  </a:moveTo>
                  <a:lnTo>
                    <a:pt x="3530" y="1295"/>
                  </a:lnTo>
                  <a:lnTo>
                    <a:pt x="3289" y="1206"/>
                  </a:lnTo>
                  <a:lnTo>
                    <a:pt x="3009" y="520"/>
                  </a:lnTo>
                  <a:lnTo>
                    <a:pt x="1765" y="0"/>
                  </a:lnTo>
                  <a:lnTo>
                    <a:pt x="520" y="520"/>
                  </a:lnTo>
                  <a:lnTo>
                    <a:pt x="0" y="1765"/>
                  </a:lnTo>
                  <a:lnTo>
                    <a:pt x="520" y="3009"/>
                  </a:lnTo>
                  <a:lnTo>
                    <a:pt x="749" y="3111"/>
                  </a:lnTo>
                  <a:lnTo>
                    <a:pt x="1041" y="3797"/>
                  </a:lnTo>
                  <a:lnTo>
                    <a:pt x="2286" y="4305"/>
                  </a:lnTo>
                  <a:lnTo>
                    <a:pt x="3530" y="3797"/>
                  </a:lnTo>
                  <a:lnTo>
                    <a:pt x="4051" y="2540"/>
                  </a:lnTo>
                  <a:close/>
                </a:path>
              </a:pathLst>
            </a:custGeom>
            <a:solidFill>
              <a:srgbClr val="565659"/>
            </a:solidFill>
          </p:spPr>
          <p:txBody>
            <a:bodyPr wrap="square" lIns="0" tIns="0" rIns="0" bIns="0" rtlCol="0"/>
            <a:lstStyle/>
            <a:p/>
          </p:txBody>
        </p:sp>
        <p:sp>
          <p:nvSpPr>
            <p:cNvPr id="1478" name="object 1478" descr=""/>
            <p:cNvSpPr/>
            <p:nvPr/>
          </p:nvSpPr>
          <p:spPr>
            <a:xfrm>
              <a:off x="2090292" y="7061387"/>
              <a:ext cx="635" cy="635"/>
            </a:xfrm>
            <a:custGeom>
              <a:avLst/>
              <a:gdLst/>
              <a:ahLst/>
              <a:cxnLst/>
              <a:rect l="l" t="t" r="r" b="b"/>
              <a:pathLst>
                <a:path w="635" h="634">
                  <a:moveTo>
                    <a:pt x="0" y="0"/>
                  </a:moveTo>
                  <a:lnTo>
                    <a:pt x="0" y="266"/>
                  </a:lnTo>
                  <a:lnTo>
                    <a:pt x="266" y="0"/>
                  </a:lnTo>
                </a:path>
              </a:pathLst>
            </a:custGeom>
            <a:ln w="3530">
              <a:solidFill>
                <a:srgbClr val="565659"/>
              </a:solidFill>
            </a:ln>
          </p:spPr>
          <p:txBody>
            <a:bodyPr wrap="square" lIns="0" tIns="0" rIns="0" bIns="0" rtlCol="0"/>
            <a:lstStyle/>
            <a:p/>
          </p:txBody>
        </p:sp>
        <p:sp>
          <p:nvSpPr>
            <p:cNvPr id="1479" name="object 1479" descr=""/>
            <p:cNvSpPr/>
            <p:nvPr/>
          </p:nvSpPr>
          <p:spPr>
            <a:xfrm>
              <a:off x="2089511" y="7060879"/>
              <a:ext cx="635" cy="0"/>
            </a:xfrm>
            <a:custGeom>
              <a:avLst/>
              <a:gdLst/>
              <a:ahLst/>
              <a:cxnLst/>
              <a:rect l="l" t="t" r="r" b="b"/>
              <a:pathLst>
                <a:path w="635" h="0">
                  <a:moveTo>
                    <a:pt x="0" y="0"/>
                  </a:moveTo>
                  <a:lnTo>
                    <a:pt x="0" y="0"/>
                  </a:lnTo>
                  <a:lnTo>
                    <a:pt x="266" y="0"/>
                  </a:lnTo>
                </a:path>
              </a:pathLst>
            </a:custGeom>
            <a:ln w="3530">
              <a:solidFill>
                <a:srgbClr val="565659"/>
              </a:solidFill>
            </a:ln>
          </p:spPr>
          <p:txBody>
            <a:bodyPr wrap="square" lIns="0" tIns="0" rIns="0" bIns="0" rtlCol="0"/>
            <a:lstStyle/>
            <a:p/>
          </p:txBody>
        </p:sp>
        <p:sp>
          <p:nvSpPr>
            <p:cNvPr id="1480" name="object 1480" descr=""/>
            <p:cNvSpPr/>
            <p:nvPr/>
          </p:nvSpPr>
          <p:spPr>
            <a:xfrm>
              <a:off x="2088483" y="7060351"/>
              <a:ext cx="635" cy="635"/>
            </a:xfrm>
            <a:custGeom>
              <a:avLst/>
              <a:gdLst/>
              <a:ahLst/>
              <a:cxnLst/>
              <a:rect l="l" t="t" r="r" b="b"/>
              <a:pathLst>
                <a:path w="635" h="634">
                  <a:moveTo>
                    <a:pt x="0" y="266"/>
                  </a:moveTo>
                  <a:lnTo>
                    <a:pt x="254" y="266"/>
                  </a:lnTo>
                  <a:lnTo>
                    <a:pt x="254" y="0"/>
                  </a:lnTo>
                </a:path>
              </a:pathLst>
            </a:custGeom>
            <a:ln w="3530">
              <a:solidFill>
                <a:srgbClr val="565659"/>
              </a:solidFill>
            </a:ln>
          </p:spPr>
          <p:txBody>
            <a:bodyPr wrap="square" lIns="0" tIns="0" rIns="0" bIns="0" rtlCol="0"/>
            <a:lstStyle/>
            <a:p/>
          </p:txBody>
        </p:sp>
        <p:sp>
          <p:nvSpPr>
            <p:cNvPr id="1481" name="object 1481" descr=""/>
            <p:cNvSpPr/>
            <p:nvPr/>
          </p:nvSpPr>
          <p:spPr>
            <a:xfrm>
              <a:off x="2085935" y="705859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82" name="object 1482" descr=""/>
            <p:cNvSpPr/>
            <p:nvPr/>
          </p:nvSpPr>
          <p:spPr>
            <a:xfrm>
              <a:off x="2086653" y="7060358"/>
              <a:ext cx="635" cy="0"/>
            </a:xfrm>
            <a:custGeom>
              <a:avLst/>
              <a:gdLst/>
              <a:ahLst/>
              <a:cxnLst/>
              <a:rect l="l" t="t" r="r" b="b"/>
              <a:pathLst>
                <a:path w="635" h="0">
                  <a:moveTo>
                    <a:pt x="266" y="0"/>
                  </a:moveTo>
                  <a:lnTo>
                    <a:pt x="0" y="0"/>
                  </a:lnTo>
                  <a:lnTo>
                    <a:pt x="266" y="0"/>
                  </a:lnTo>
                </a:path>
              </a:pathLst>
            </a:custGeom>
            <a:ln w="3530">
              <a:solidFill>
                <a:srgbClr val="565659"/>
              </a:solidFill>
            </a:ln>
          </p:spPr>
          <p:txBody>
            <a:bodyPr wrap="square" lIns="0" tIns="0" rIns="0" bIns="0" rtlCol="0"/>
            <a:lstStyle/>
            <a:p/>
          </p:txBody>
        </p:sp>
        <p:sp>
          <p:nvSpPr>
            <p:cNvPr id="1483" name="object 1483" descr=""/>
            <p:cNvSpPr/>
            <p:nvPr/>
          </p:nvSpPr>
          <p:spPr>
            <a:xfrm>
              <a:off x="2087440" y="7528001"/>
              <a:ext cx="57785" cy="153670"/>
            </a:xfrm>
            <a:custGeom>
              <a:avLst/>
              <a:gdLst/>
              <a:ahLst/>
              <a:cxnLst/>
              <a:rect l="l" t="t" r="r" b="b"/>
              <a:pathLst>
                <a:path w="57785" h="153670">
                  <a:moveTo>
                    <a:pt x="0" y="0"/>
                  </a:moveTo>
                  <a:lnTo>
                    <a:pt x="33680" y="18135"/>
                  </a:lnTo>
                  <a:lnTo>
                    <a:pt x="45847" y="39903"/>
                  </a:lnTo>
                  <a:lnTo>
                    <a:pt x="48183" y="45592"/>
                  </a:lnTo>
                  <a:lnTo>
                    <a:pt x="56997" y="83413"/>
                  </a:lnTo>
                  <a:lnTo>
                    <a:pt x="57505" y="90157"/>
                  </a:lnTo>
                  <a:lnTo>
                    <a:pt x="57264" y="96634"/>
                  </a:lnTo>
                  <a:lnTo>
                    <a:pt x="42748" y="134200"/>
                  </a:lnTo>
                  <a:lnTo>
                    <a:pt x="6997" y="153123"/>
                  </a:lnTo>
                  <a:lnTo>
                    <a:pt x="0" y="153631"/>
                  </a:lnTo>
                </a:path>
              </a:pathLst>
            </a:custGeom>
            <a:ln w="3530">
              <a:solidFill>
                <a:srgbClr val="565659"/>
              </a:solidFill>
            </a:ln>
          </p:spPr>
          <p:txBody>
            <a:bodyPr wrap="square" lIns="0" tIns="0" rIns="0" bIns="0" rtlCol="0"/>
            <a:lstStyle/>
            <a:p/>
          </p:txBody>
        </p:sp>
        <p:sp>
          <p:nvSpPr>
            <p:cNvPr id="1484" name="object 1484" descr=""/>
            <p:cNvSpPr/>
            <p:nvPr/>
          </p:nvSpPr>
          <p:spPr>
            <a:xfrm>
              <a:off x="1977899" y="8495974"/>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85" name="object 1485" descr=""/>
            <p:cNvSpPr/>
            <p:nvPr/>
          </p:nvSpPr>
          <p:spPr>
            <a:xfrm>
              <a:off x="1973432" y="8493070"/>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1486" name="object 1486" descr=""/>
            <p:cNvSpPr/>
            <p:nvPr/>
          </p:nvSpPr>
          <p:spPr>
            <a:xfrm>
              <a:off x="1973439" y="8523122"/>
              <a:ext cx="635" cy="635"/>
            </a:xfrm>
            <a:custGeom>
              <a:avLst/>
              <a:gdLst/>
              <a:ahLst/>
              <a:cxnLst/>
              <a:rect l="l" t="t" r="r" b="b"/>
              <a:pathLst>
                <a:path w="635" h="634">
                  <a:moveTo>
                    <a:pt x="0" y="266"/>
                  </a:moveTo>
                  <a:lnTo>
                    <a:pt x="266" y="0"/>
                  </a:lnTo>
                </a:path>
              </a:pathLst>
            </a:custGeom>
            <a:ln w="3530">
              <a:solidFill>
                <a:srgbClr val="565659"/>
              </a:solidFill>
            </a:ln>
          </p:spPr>
          <p:txBody>
            <a:bodyPr wrap="square" lIns="0" tIns="0" rIns="0" bIns="0" rtlCol="0"/>
            <a:lstStyle/>
            <a:p/>
          </p:txBody>
        </p:sp>
        <p:sp>
          <p:nvSpPr>
            <p:cNvPr id="1487" name="object 1487" descr=""/>
            <p:cNvSpPr/>
            <p:nvPr/>
          </p:nvSpPr>
          <p:spPr>
            <a:xfrm>
              <a:off x="1964677" y="8491054"/>
              <a:ext cx="3810" cy="34925"/>
            </a:xfrm>
            <a:custGeom>
              <a:avLst/>
              <a:gdLst/>
              <a:ahLst/>
              <a:cxnLst/>
              <a:rect l="l" t="t" r="r" b="b"/>
              <a:pathLst>
                <a:path w="3810" h="34925">
                  <a:moveTo>
                    <a:pt x="3530" y="32600"/>
                  </a:moveTo>
                  <a:lnTo>
                    <a:pt x="3009" y="31356"/>
                  </a:lnTo>
                  <a:lnTo>
                    <a:pt x="1765" y="30835"/>
                  </a:lnTo>
                  <a:lnTo>
                    <a:pt x="508" y="31356"/>
                  </a:lnTo>
                  <a:lnTo>
                    <a:pt x="0" y="32600"/>
                  </a:lnTo>
                  <a:lnTo>
                    <a:pt x="508" y="33845"/>
                  </a:lnTo>
                  <a:lnTo>
                    <a:pt x="1765" y="34366"/>
                  </a:lnTo>
                  <a:lnTo>
                    <a:pt x="3009" y="33845"/>
                  </a:lnTo>
                  <a:lnTo>
                    <a:pt x="3530" y="32600"/>
                  </a:lnTo>
                  <a:close/>
                </a:path>
                <a:path w="3810" h="34925">
                  <a:moveTo>
                    <a:pt x="3530" y="1765"/>
                  </a:moveTo>
                  <a:lnTo>
                    <a:pt x="3009" y="520"/>
                  </a:lnTo>
                  <a:lnTo>
                    <a:pt x="1765" y="0"/>
                  </a:lnTo>
                  <a:lnTo>
                    <a:pt x="508" y="520"/>
                  </a:lnTo>
                  <a:lnTo>
                    <a:pt x="0" y="1765"/>
                  </a:lnTo>
                  <a:lnTo>
                    <a:pt x="508" y="3009"/>
                  </a:lnTo>
                  <a:lnTo>
                    <a:pt x="1765" y="3530"/>
                  </a:lnTo>
                  <a:lnTo>
                    <a:pt x="3009" y="3009"/>
                  </a:lnTo>
                  <a:lnTo>
                    <a:pt x="3530" y="1765"/>
                  </a:lnTo>
                  <a:close/>
                </a:path>
              </a:pathLst>
            </a:custGeom>
            <a:solidFill>
              <a:srgbClr val="565659"/>
            </a:solidFill>
          </p:spPr>
          <p:txBody>
            <a:bodyPr wrap="square" lIns="0" tIns="0" rIns="0" bIns="0" rtlCol="0"/>
            <a:lstStyle/>
            <a:p/>
          </p:txBody>
        </p:sp>
        <p:sp>
          <p:nvSpPr>
            <p:cNvPr id="1488" name="object 1488" descr=""/>
            <p:cNvSpPr/>
            <p:nvPr/>
          </p:nvSpPr>
          <p:spPr>
            <a:xfrm>
              <a:off x="1966967" y="8523909"/>
              <a:ext cx="5715" cy="0"/>
            </a:xfrm>
            <a:custGeom>
              <a:avLst/>
              <a:gdLst/>
              <a:ahLst/>
              <a:cxnLst/>
              <a:rect l="l" t="t" r="r" b="b"/>
              <a:pathLst>
                <a:path w="5714" h="0">
                  <a:moveTo>
                    <a:pt x="5702" y="0"/>
                  </a:moveTo>
                  <a:lnTo>
                    <a:pt x="0" y="0"/>
                  </a:lnTo>
                </a:path>
              </a:pathLst>
            </a:custGeom>
            <a:ln w="3530">
              <a:solidFill>
                <a:srgbClr val="565659"/>
              </a:solidFill>
            </a:ln>
          </p:spPr>
          <p:txBody>
            <a:bodyPr wrap="square" lIns="0" tIns="0" rIns="0" bIns="0" rtlCol="0"/>
            <a:lstStyle/>
            <a:p/>
          </p:txBody>
        </p:sp>
        <p:sp>
          <p:nvSpPr>
            <p:cNvPr id="1489" name="object 1489" descr=""/>
            <p:cNvSpPr/>
            <p:nvPr/>
          </p:nvSpPr>
          <p:spPr>
            <a:xfrm>
              <a:off x="1970332" y="8522340"/>
              <a:ext cx="1905" cy="1270"/>
            </a:xfrm>
            <a:custGeom>
              <a:avLst/>
              <a:gdLst/>
              <a:ahLst/>
              <a:cxnLst/>
              <a:rect l="l" t="t" r="r" b="b"/>
              <a:pathLst>
                <a:path w="1905" h="1270">
                  <a:moveTo>
                    <a:pt x="1816" y="266"/>
                  </a:moveTo>
                  <a:lnTo>
                    <a:pt x="1549" y="0"/>
                  </a:lnTo>
                  <a:lnTo>
                    <a:pt x="774" y="0"/>
                  </a:lnTo>
                  <a:lnTo>
                    <a:pt x="266" y="0"/>
                  </a:lnTo>
                  <a:lnTo>
                    <a:pt x="0" y="266"/>
                  </a:lnTo>
                  <a:lnTo>
                    <a:pt x="266" y="533"/>
                  </a:lnTo>
                  <a:lnTo>
                    <a:pt x="774" y="787"/>
                  </a:lnTo>
                  <a:lnTo>
                    <a:pt x="1549" y="533"/>
                  </a:lnTo>
                  <a:lnTo>
                    <a:pt x="1816" y="266"/>
                  </a:lnTo>
                </a:path>
              </a:pathLst>
            </a:custGeom>
            <a:ln w="3530">
              <a:solidFill>
                <a:srgbClr val="565659"/>
              </a:solidFill>
            </a:ln>
          </p:spPr>
          <p:txBody>
            <a:bodyPr wrap="square" lIns="0" tIns="0" rIns="0" bIns="0" rtlCol="0"/>
            <a:lstStyle/>
            <a:p/>
          </p:txBody>
        </p:sp>
        <p:sp>
          <p:nvSpPr>
            <p:cNvPr id="1490" name="object 1490" descr=""/>
            <p:cNvSpPr/>
            <p:nvPr/>
          </p:nvSpPr>
          <p:spPr>
            <a:xfrm>
              <a:off x="1966967" y="8492556"/>
              <a:ext cx="5715" cy="635"/>
            </a:xfrm>
            <a:custGeom>
              <a:avLst/>
              <a:gdLst/>
              <a:ahLst/>
              <a:cxnLst/>
              <a:rect l="l" t="t" r="r" b="b"/>
              <a:pathLst>
                <a:path w="5714" h="634">
                  <a:moveTo>
                    <a:pt x="5702" y="0"/>
                  </a:moveTo>
                  <a:lnTo>
                    <a:pt x="0" y="266"/>
                  </a:lnTo>
                </a:path>
              </a:pathLst>
            </a:custGeom>
            <a:ln w="3530">
              <a:solidFill>
                <a:srgbClr val="565659"/>
              </a:solidFill>
            </a:ln>
          </p:spPr>
          <p:txBody>
            <a:bodyPr wrap="square" lIns="0" tIns="0" rIns="0" bIns="0" rtlCol="0"/>
            <a:lstStyle/>
            <a:p/>
          </p:txBody>
        </p:sp>
        <p:sp>
          <p:nvSpPr>
            <p:cNvPr id="1491" name="object 1491" descr=""/>
            <p:cNvSpPr/>
            <p:nvPr/>
          </p:nvSpPr>
          <p:spPr>
            <a:xfrm>
              <a:off x="1970332" y="8493338"/>
              <a:ext cx="1905" cy="1270"/>
            </a:xfrm>
            <a:custGeom>
              <a:avLst/>
              <a:gdLst/>
              <a:ahLst/>
              <a:cxnLst/>
              <a:rect l="l" t="t" r="r" b="b"/>
              <a:pathLst>
                <a:path w="1905" h="1270">
                  <a:moveTo>
                    <a:pt x="1816" y="520"/>
                  </a:moveTo>
                  <a:lnTo>
                    <a:pt x="1549" y="254"/>
                  </a:lnTo>
                  <a:lnTo>
                    <a:pt x="774" y="0"/>
                  </a:lnTo>
                  <a:lnTo>
                    <a:pt x="266" y="254"/>
                  </a:lnTo>
                  <a:lnTo>
                    <a:pt x="0" y="520"/>
                  </a:lnTo>
                  <a:lnTo>
                    <a:pt x="266" y="774"/>
                  </a:lnTo>
                  <a:lnTo>
                    <a:pt x="774" y="1028"/>
                  </a:lnTo>
                  <a:lnTo>
                    <a:pt x="1549" y="774"/>
                  </a:lnTo>
                  <a:lnTo>
                    <a:pt x="1816" y="520"/>
                  </a:lnTo>
                </a:path>
              </a:pathLst>
            </a:custGeom>
            <a:ln w="3530">
              <a:solidFill>
                <a:srgbClr val="565659"/>
              </a:solidFill>
            </a:ln>
          </p:spPr>
          <p:txBody>
            <a:bodyPr wrap="square" lIns="0" tIns="0" rIns="0" bIns="0" rtlCol="0"/>
            <a:lstStyle/>
            <a:p/>
          </p:txBody>
        </p:sp>
        <p:sp>
          <p:nvSpPr>
            <p:cNvPr id="1492" name="object 1492" descr=""/>
            <p:cNvSpPr/>
            <p:nvPr/>
          </p:nvSpPr>
          <p:spPr>
            <a:xfrm>
              <a:off x="1966964" y="8521057"/>
              <a:ext cx="5715" cy="0"/>
            </a:xfrm>
            <a:custGeom>
              <a:avLst/>
              <a:gdLst/>
              <a:ahLst/>
              <a:cxnLst/>
              <a:rect l="l" t="t" r="r" b="b"/>
              <a:pathLst>
                <a:path w="5714" h="0">
                  <a:moveTo>
                    <a:pt x="0" y="0"/>
                  </a:moveTo>
                  <a:lnTo>
                    <a:pt x="5702" y="0"/>
                  </a:lnTo>
                </a:path>
              </a:pathLst>
            </a:custGeom>
            <a:ln w="3530">
              <a:solidFill>
                <a:srgbClr val="565659"/>
              </a:solidFill>
            </a:ln>
          </p:spPr>
          <p:txBody>
            <a:bodyPr wrap="square" lIns="0" tIns="0" rIns="0" bIns="0" rtlCol="0"/>
            <a:lstStyle/>
            <a:p/>
          </p:txBody>
        </p:sp>
        <p:sp>
          <p:nvSpPr>
            <p:cNvPr id="1493" name="object 1493" descr=""/>
            <p:cNvSpPr/>
            <p:nvPr/>
          </p:nvSpPr>
          <p:spPr>
            <a:xfrm>
              <a:off x="1966967" y="8495408"/>
              <a:ext cx="5715" cy="0"/>
            </a:xfrm>
            <a:custGeom>
              <a:avLst/>
              <a:gdLst/>
              <a:ahLst/>
              <a:cxnLst/>
              <a:rect l="l" t="t" r="r" b="b"/>
              <a:pathLst>
                <a:path w="5714" h="0">
                  <a:moveTo>
                    <a:pt x="5702" y="0"/>
                  </a:moveTo>
                  <a:lnTo>
                    <a:pt x="0" y="0"/>
                  </a:lnTo>
                </a:path>
              </a:pathLst>
            </a:custGeom>
            <a:ln w="3530">
              <a:solidFill>
                <a:srgbClr val="565659"/>
              </a:solidFill>
            </a:ln>
          </p:spPr>
          <p:txBody>
            <a:bodyPr wrap="square" lIns="0" tIns="0" rIns="0" bIns="0" rtlCol="0"/>
            <a:lstStyle/>
            <a:p/>
          </p:txBody>
        </p:sp>
        <p:sp>
          <p:nvSpPr>
            <p:cNvPr id="1494" name="object 1494" descr=""/>
            <p:cNvSpPr/>
            <p:nvPr/>
          </p:nvSpPr>
          <p:spPr>
            <a:xfrm>
              <a:off x="1966704" y="8520797"/>
              <a:ext cx="6350" cy="0"/>
            </a:xfrm>
            <a:custGeom>
              <a:avLst/>
              <a:gdLst/>
              <a:ahLst/>
              <a:cxnLst/>
              <a:rect l="l" t="t" r="r" b="b"/>
              <a:pathLst>
                <a:path w="6350" h="0">
                  <a:moveTo>
                    <a:pt x="0" y="0"/>
                  </a:moveTo>
                  <a:lnTo>
                    <a:pt x="6223" y="0"/>
                  </a:lnTo>
                </a:path>
              </a:pathLst>
            </a:custGeom>
            <a:ln w="3530">
              <a:solidFill>
                <a:srgbClr val="565659"/>
              </a:solidFill>
            </a:ln>
          </p:spPr>
          <p:txBody>
            <a:bodyPr wrap="square" lIns="0" tIns="0" rIns="0" bIns="0" rtlCol="0"/>
            <a:lstStyle/>
            <a:p/>
          </p:txBody>
        </p:sp>
        <p:sp>
          <p:nvSpPr>
            <p:cNvPr id="1495" name="object 1495" descr=""/>
            <p:cNvSpPr/>
            <p:nvPr/>
          </p:nvSpPr>
          <p:spPr>
            <a:xfrm>
              <a:off x="1966706" y="8495668"/>
              <a:ext cx="6350" cy="0"/>
            </a:xfrm>
            <a:custGeom>
              <a:avLst/>
              <a:gdLst/>
              <a:ahLst/>
              <a:cxnLst/>
              <a:rect l="l" t="t" r="r" b="b"/>
              <a:pathLst>
                <a:path w="6350" h="0">
                  <a:moveTo>
                    <a:pt x="6223" y="0"/>
                  </a:moveTo>
                  <a:lnTo>
                    <a:pt x="0" y="0"/>
                  </a:lnTo>
                </a:path>
              </a:pathLst>
            </a:custGeom>
            <a:ln w="3530">
              <a:solidFill>
                <a:srgbClr val="565659"/>
              </a:solidFill>
            </a:ln>
          </p:spPr>
          <p:txBody>
            <a:bodyPr wrap="square" lIns="0" tIns="0" rIns="0" bIns="0" rtlCol="0"/>
            <a:lstStyle/>
            <a:p/>
          </p:txBody>
        </p:sp>
        <p:sp>
          <p:nvSpPr>
            <p:cNvPr id="1496" name="object 1496" descr=""/>
            <p:cNvSpPr/>
            <p:nvPr/>
          </p:nvSpPr>
          <p:spPr>
            <a:xfrm>
              <a:off x="1966704" y="8492556"/>
              <a:ext cx="635" cy="635"/>
            </a:xfrm>
            <a:custGeom>
              <a:avLst/>
              <a:gdLst/>
              <a:ahLst/>
              <a:cxnLst/>
              <a:rect l="l" t="t" r="r" b="b"/>
              <a:pathLst>
                <a:path w="635" h="634">
                  <a:moveTo>
                    <a:pt x="0" y="0"/>
                  </a:moveTo>
                  <a:lnTo>
                    <a:pt x="0" y="266"/>
                  </a:lnTo>
                  <a:lnTo>
                    <a:pt x="266" y="266"/>
                  </a:lnTo>
                </a:path>
              </a:pathLst>
            </a:custGeom>
            <a:ln w="3530">
              <a:solidFill>
                <a:srgbClr val="565659"/>
              </a:solidFill>
            </a:ln>
          </p:spPr>
          <p:txBody>
            <a:bodyPr wrap="square" lIns="0" tIns="0" rIns="0" bIns="0" rtlCol="0"/>
            <a:lstStyle/>
            <a:p/>
          </p:txBody>
        </p:sp>
        <p:sp>
          <p:nvSpPr>
            <p:cNvPr id="1497" name="object 1497" descr=""/>
            <p:cNvSpPr/>
            <p:nvPr/>
          </p:nvSpPr>
          <p:spPr>
            <a:xfrm>
              <a:off x="1964678" y="849131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498" name="object 1498" descr=""/>
            <p:cNvSpPr/>
            <p:nvPr/>
          </p:nvSpPr>
          <p:spPr>
            <a:xfrm>
              <a:off x="1966443" y="8496438"/>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499" name="object 1499" descr=""/>
            <p:cNvSpPr/>
            <p:nvPr/>
          </p:nvSpPr>
          <p:spPr>
            <a:xfrm>
              <a:off x="1966697" y="8495408"/>
              <a:ext cx="635" cy="635"/>
            </a:xfrm>
            <a:custGeom>
              <a:avLst/>
              <a:gdLst/>
              <a:ahLst/>
              <a:cxnLst/>
              <a:rect l="l" t="t" r="r" b="b"/>
              <a:pathLst>
                <a:path w="635" h="634">
                  <a:moveTo>
                    <a:pt x="266" y="0"/>
                  </a:moveTo>
                  <a:lnTo>
                    <a:pt x="0" y="266"/>
                  </a:lnTo>
                  <a:lnTo>
                    <a:pt x="0" y="520"/>
                  </a:lnTo>
                </a:path>
              </a:pathLst>
            </a:custGeom>
            <a:ln w="3530">
              <a:solidFill>
                <a:srgbClr val="565659"/>
              </a:solidFill>
            </a:ln>
          </p:spPr>
          <p:txBody>
            <a:bodyPr wrap="square" lIns="0" tIns="0" rIns="0" bIns="0" rtlCol="0"/>
            <a:lstStyle/>
            <a:p/>
          </p:txBody>
        </p:sp>
        <p:sp>
          <p:nvSpPr>
            <p:cNvPr id="1500" name="object 1500" descr=""/>
            <p:cNvSpPr/>
            <p:nvPr/>
          </p:nvSpPr>
          <p:spPr>
            <a:xfrm>
              <a:off x="1966704" y="8520535"/>
              <a:ext cx="635" cy="635"/>
            </a:xfrm>
            <a:custGeom>
              <a:avLst/>
              <a:gdLst/>
              <a:ahLst/>
              <a:cxnLst/>
              <a:rect l="l" t="t" r="r" b="b"/>
              <a:pathLst>
                <a:path w="635" h="634">
                  <a:moveTo>
                    <a:pt x="0" y="0"/>
                  </a:moveTo>
                  <a:lnTo>
                    <a:pt x="0" y="266"/>
                  </a:lnTo>
                  <a:lnTo>
                    <a:pt x="266" y="520"/>
                  </a:lnTo>
                </a:path>
              </a:pathLst>
            </a:custGeom>
            <a:ln w="3530">
              <a:solidFill>
                <a:srgbClr val="565659"/>
              </a:solidFill>
            </a:ln>
          </p:spPr>
          <p:txBody>
            <a:bodyPr wrap="square" lIns="0" tIns="0" rIns="0" bIns="0" rtlCol="0"/>
            <a:lstStyle/>
            <a:p/>
          </p:txBody>
        </p:sp>
        <p:sp>
          <p:nvSpPr>
            <p:cNvPr id="1501" name="object 1501" descr=""/>
            <p:cNvSpPr/>
            <p:nvPr/>
          </p:nvSpPr>
          <p:spPr>
            <a:xfrm>
              <a:off x="1966443" y="851975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502" name="object 1502" descr=""/>
            <p:cNvSpPr/>
            <p:nvPr/>
          </p:nvSpPr>
          <p:spPr>
            <a:xfrm>
              <a:off x="1964678" y="8521623"/>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503" name="object 1503" descr=""/>
            <p:cNvSpPr/>
            <p:nvPr/>
          </p:nvSpPr>
          <p:spPr>
            <a:xfrm>
              <a:off x="1966704" y="8523643"/>
              <a:ext cx="635" cy="635"/>
            </a:xfrm>
            <a:custGeom>
              <a:avLst/>
              <a:gdLst/>
              <a:ahLst/>
              <a:cxnLst/>
              <a:rect l="l" t="t" r="r" b="b"/>
              <a:pathLst>
                <a:path w="635" h="634">
                  <a:moveTo>
                    <a:pt x="0" y="266"/>
                  </a:moveTo>
                  <a:lnTo>
                    <a:pt x="0" y="0"/>
                  </a:lnTo>
                  <a:lnTo>
                    <a:pt x="266" y="266"/>
                  </a:lnTo>
                </a:path>
              </a:pathLst>
            </a:custGeom>
            <a:ln w="3530">
              <a:solidFill>
                <a:srgbClr val="565659"/>
              </a:solidFill>
            </a:ln>
          </p:spPr>
          <p:txBody>
            <a:bodyPr wrap="square" lIns="0" tIns="0" rIns="0" bIns="0" rtlCol="0"/>
            <a:lstStyle/>
            <a:p/>
          </p:txBody>
        </p:sp>
        <p:sp>
          <p:nvSpPr>
            <p:cNvPr id="1504" name="object 1504" descr=""/>
            <p:cNvSpPr/>
            <p:nvPr/>
          </p:nvSpPr>
          <p:spPr>
            <a:xfrm>
              <a:off x="1966704" y="8520275"/>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505" name="object 1505" descr=""/>
            <p:cNvSpPr/>
            <p:nvPr/>
          </p:nvSpPr>
          <p:spPr>
            <a:xfrm>
              <a:off x="1966443" y="8496438"/>
              <a:ext cx="6985" cy="0"/>
            </a:xfrm>
            <a:custGeom>
              <a:avLst/>
              <a:gdLst/>
              <a:ahLst/>
              <a:cxnLst/>
              <a:rect l="l" t="t" r="r" b="b"/>
              <a:pathLst>
                <a:path w="6985" h="0">
                  <a:moveTo>
                    <a:pt x="0" y="0"/>
                  </a:moveTo>
                  <a:lnTo>
                    <a:pt x="6743" y="0"/>
                  </a:lnTo>
                </a:path>
              </a:pathLst>
            </a:custGeom>
            <a:ln w="3530">
              <a:solidFill>
                <a:srgbClr val="565659"/>
              </a:solidFill>
            </a:ln>
          </p:spPr>
          <p:txBody>
            <a:bodyPr wrap="square" lIns="0" tIns="0" rIns="0" bIns="0" rtlCol="0"/>
            <a:lstStyle/>
            <a:p/>
          </p:txBody>
        </p:sp>
        <p:sp>
          <p:nvSpPr>
            <p:cNvPr id="1506" name="object 1506" descr=""/>
            <p:cNvSpPr/>
            <p:nvPr/>
          </p:nvSpPr>
          <p:spPr>
            <a:xfrm>
              <a:off x="1966446" y="8520014"/>
              <a:ext cx="6985" cy="0"/>
            </a:xfrm>
            <a:custGeom>
              <a:avLst/>
              <a:gdLst/>
              <a:ahLst/>
              <a:cxnLst/>
              <a:rect l="l" t="t" r="r" b="b"/>
              <a:pathLst>
                <a:path w="6985" h="0">
                  <a:moveTo>
                    <a:pt x="6743" y="0"/>
                  </a:moveTo>
                  <a:lnTo>
                    <a:pt x="0" y="0"/>
                  </a:lnTo>
                </a:path>
              </a:pathLst>
            </a:custGeom>
            <a:ln w="3530">
              <a:solidFill>
                <a:srgbClr val="565659"/>
              </a:solidFill>
            </a:ln>
          </p:spPr>
          <p:txBody>
            <a:bodyPr wrap="square" lIns="0" tIns="0" rIns="0" bIns="0" rtlCol="0"/>
            <a:lstStyle/>
            <a:p/>
          </p:txBody>
        </p:sp>
        <p:sp>
          <p:nvSpPr>
            <p:cNvPr id="1507" name="object 1507" descr=""/>
            <p:cNvSpPr/>
            <p:nvPr/>
          </p:nvSpPr>
          <p:spPr>
            <a:xfrm>
              <a:off x="1966704" y="8495929"/>
              <a:ext cx="0" cy="635"/>
            </a:xfrm>
            <a:custGeom>
              <a:avLst/>
              <a:gdLst/>
              <a:ahLst/>
              <a:cxnLst/>
              <a:rect l="l" t="t" r="r" b="b"/>
              <a:pathLst>
                <a:path w="0" h="634">
                  <a:moveTo>
                    <a:pt x="0" y="0"/>
                  </a:moveTo>
                  <a:lnTo>
                    <a:pt x="0" y="253"/>
                  </a:lnTo>
                </a:path>
              </a:pathLst>
            </a:custGeom>
            <a:ln w="3530">
              <a:solidFill>
                <a:srgbClr val="565659"/>
              </a:solidFill>
            </a:ln>
          </p:spPr>
          <p:txBody>
            <a:bodyPr wrap="square" lIns="0" tIns="0" rIns="0" bIns="0" rtlCol="0"/>
            <a:lstStyle/>
            <a:p/>
          </p:txBody>
        </p:sp>
        <p:sp>
          <p:nvSpPr>
            <p:cNvPr id="1508" name="object 1508" descr=""/>
            <p:cNvSpPr/>
            <p:nvPr/>
          </p:nvSpPr>
          <p:spPr>
            <a:xfrm>
              <a:off x="1966443" y="8519506"/>
              <a:ext cx="6985" cy="0"/>
            </a:xfrm>
            <a:custGeom>
              <a:avLst/>
              <a:gdLst/>
              <a:ahLst/>
              <a:cxnLst/>
              <a:rect l="l" t="t" r="r" b="b"/>
              <a:pathLst>
                <a:path w="6985" h="0">
                  <a:moveTo>
                    <a:pt x="0" y="0"/>
                  </a:moveTo>
                  <a:lnTo>
                    <a:pt x="6743" y="0"/>
                  </a:lnTo>
                </a:path>
              </a:pathLst>
            </a:custGeom>
            <a:ln w="3530">
              <a:solidFill>
                <a:srgbClr val="565659"/>
              </a:solidFill>
            </a:ln>
          </p:spPr>
          <p:txBody>
            <a:bodyPr wrap="square" lIns="0" tIns="0" rIns="0" bIns="0" rtlCol="0"/>
            <a:lstStyle/>
            <a:p/>
          </p:txBody>
        </p:sp>
        <p:sp>
          <p:nvSpPr>
            <p:cNvPr id="1509" name="object 1509" descr=""/>
            <p:cNvSpPr/>
            <p:nvPr/>
          </p:nvSpPr>
          <p:spPr>
            <a:xfrm>
              <a:off x="1966446" y="8496959"/>
              <a:ext cx="6985" cy="635"/>
            </a:xfrm>
            <a:custGeom>
              <a:avLst/>
              <a:gdLst/>
              <a:ahLst/>
              <a:cxnLst/>
              <a:rect l="l" t="t" r="r" b="b"/>
              <a:pathLst>
                <a:path w="6985" h="634">
                  <a:moveTo>
                    <a:pt x="6743" y="0"/>
                  </a:moveTo>
                  <a:lnTo>
                    <a:pt x="0" y="0"/>
                  </a:lnTo>
                  <a:lnTo>
                    <a:pt x="0" y="266"/>
                  </a:lnTo>
                </a:path>
              </a:pathLst>
            </a:custGeom>
            <a:ln w="3530">
              <a:solidFill>
                <a:srgbClr val="565659"/>
              </a:solidFill>
            </a:ln>
          </p:spPr>
          <p:txBody>
            <a:bodyPr wrap="square" lIns="0" tIns="0" rIns="0" bIns="0" rtlCol="0"/>
            <a:lstStyle/>
            <a:p/>
          </p:txBody>
        </p:sp>
        <p:sp>
          <p:nvSpPr>
            <p:cNvPr id="1510" name="object 1510" descr=""/>
            <p:cNvSpPr/>
            <p:nvPr/>
          </p:nvSpPr>
          <p:spPr>
            <a:xfrm>
              <a:off x="1966443" y="8519246"/>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511" name="object 1511" descr=""/>
            <p:cNvSpPr/>
            <p:nvPr/>
          </p:nvSpPr>
          <p:spPr>
            <a:xfrm>
              <a:off x="1966443" y="8497219"/>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512" name="object 1512" descr=""/>
            <p:cNvSpPr/>
            <p:nvPr/>
          </p:nvSpPr>
          <p:spPr>
            <a:xfrm>
              <a:off x="1964678" y="851748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513" name="object 1513" descr=""/>
            <p:cNvSpPr/>
            <p:nvPr/>
          </p:nvSpPr>
          <p:spPr>
            <a:xfrm>
              <a:off x="1966443" y="8497740"/>
              <a:ext cx="7620" cy="0"/>
            </a:xfrm>
            <a:custGeom>
              <a:avLst/>
              <a:gdLst/>
              <a:ahLst/>
              <a:cxnLst/>
              <a:rect l="l" t="t" r="r" b="b"/>
              <a:pathLst>
                <a:path w="7619" h="0">
                  <a:moveTo>
                    <a:pt x="0" y="0"/>
                  </a:moveTo>
                  <a:lnTo>
                    <a:pt x="6997" y="0"/>
                  </a:lnTo>
                </a:path>
              </a:pathLst>
            </a:custGeom>
            <a:ln w="3530">
              <a:solidFill>
                <a:srgbClr val="565659"/>
              </a:solidFill>
            </a:ln>
          </p:spPr>
          <p:txBody>
            <a:bodyPr wrap="square" lIns="0" tIns="0" rIns="0" bIns="0" rtlCol="0"/>
            <a:lstStyle/>
            <a:p/>
          </p:txBody>
        </p:sp>
        <p:sp>
          <p:nvSpPr>
            <p:cNvPr id="1514" name="object 1514" descr=""/>
            <p:cNvSpPr/>
            <p:nvPr/>
          </p:nvSpPr>
          <p:spPr>
            <a:xfrm>
              <a:off x="1966441" y="8518725"/>
              <a:ext cx="7620" cy="0"/>
            </a:xfrm>
            <a:custGeom>
              <a:avLst/>
              <a:gdLst/>
              <a:ahLst/>
              <a:cxnLst/>
              <a:rect l="l" t="t" r="r" b="b"/>
              <a:pathLst>
                <a:path w="7619" h="0">
                  <a:moveTo>
                    <a:pt x="6997" y="0"/>
                  </a:moveTo>
                  <a:lnTo>
                    <a:pt x="0" y="0"/>
                  </a:lnTo>
                </a:path>
              </a:pathLst>
            </a:custGeom>
            <a:ln w="3530">
              <a:solidFill>
                <a:srgbClr val="565659"/>
              </a:solidFill>
            </a:ln>
          </p:spPr>
          <p:txBody>
            <a:bodyPr wrap="square" lIns="0" tIns="0" rIns="0" bIns="0" rtlCol="0"/>
            <a:lstStyle/>
            <a:p/>
          </p:txBody>
        </p:sp>
        <p:sp>
          <p:nvSpPr>
            <p:cNvPr id="1515" name="object 1515" descr=""/>
            <p:cNvSpPr/>
            <p:nvPr/>
          </p:nvSpPr>
          <p:spPr>
            <a:xfrm>
              <a:off x="1966443" y="8518204"/>
              <a:ext cx="7620" cy="0"/>
            </a:xfrm>
            <a:custGeom>
              <a:avLst/>
              <a:gdLst/>
              <a:ahLst/>
              <a:cxnLst/>
              <a:rect l="l" t="t" r="r" b="b"/>
              <a:pathLst>
                <a:path w="7619" h="0">
                  <a:moveTo>
                    <a:pt x="0" y="0"/>
                  </a:moveTo>
                  <a:lnTo>
                    <a:pt x="6997" y="0"/>
                  </a:lnTo>
                </a:path>
              </a:pathLst>
            </a:custGeom>
            <a:ln w="3530">
              <a:solidFill>
                <a:srgbClr val="565659"/>
              </a:solidFill>
            </a:ln>
          </p:spPr>
          <p:txBody>
            <a:bodyPr wrap="square" lIns="0" tIns="0" rIns="0" bIns="0" rtlCol="0"/>
            <a:lstStyle/>
            <a:p/>
          </p:txBody>
        </p:sp>
        <p:sp>
          <p:nvSpPr>
            <p:cNvPr id="1516" name="object 1516" descr=""/>
            <p:cNvSpPr/>
            <p:nvPr/>
          </p:nvSpPr>
          <p:spPr>
            <a:xfrm>
              <a:off x="1966441" y="8498260"/>
              <a:ext cx="7620" cy="0"/>
            </a:xfrm>
            <a:custGeom>
              <a:avLst/>
              <a:gdLst/>
              <a:ahLst/>
              <a:cxnLst/>
              <a:rect l="l" t="t" r="r" b="b"/>
              <a:pathLst>
                <a:path w="7619" h="0">
                  <a:moveTo>
                    <a:pt x="6997" y="0"/>
                  </a:moveTo>
                  <a:lnTo>
                    <a:pt x="0" y="0"/>
                  </a:lnTo>
                </a:path>
              </a:pathLst>
            </a:custGeom>
            <a:ln w="3530">
              <a:solidFill>
                <a:srgbClr val="565659"/>
              </a:solidFill>
            </a:ln>
          </p:spPr>
          <p:txBody>
            <a:bodyPr wrap="square" lIns="0" tIns="0" rIns="0" bIns="0" rtlCol="0"/>
            <a:lstStyle/>
            <a:p/>
          </p:txBody>
        </p:sp>
        <p:sp>
          <p:nvSpPr>
            <p:cNvPr id="1517" name="object 1517" descr=""/>
            <p:cNvSpPr/>
            <p:nvPr/>
          </p:nvSpPr>
          <p:spPr>
            <a:xfrm>
              <a:off x="1966443" y="8499030"/>
              <a:ext cx="4445" cy="0"/>
            </a:xfrm>
            <a:custGeom>
              <a:avLst/>
              <a:gdLst/>
              <a:ahLst/>
              <a:cxnLst/>
              <a:rect l="l" t="t" r="r" b="b"/>
              <a:pathLst>
                <a:path w="4444" h="0">
                  <a:moveTo>
                    <a:pt x="0" y="0"/>
                  </a:moveTo>
                  <a:lnTo>
                    <a:pt x="4419" y="0"/>
                  </a:lnTo>
                </a:path>
              </a:pathLst>
            </a:custGeom>
            <a:ln w="3530">
              <a:solidFill>
                <a:srgbClr val="565659"/>
              </a:solidFill>
            </a:ln>
          </p:spPr>
          <p:txBody>
            <a:bodyPr wrap="square" lIns="0" tIns="0" rIns="0" bIns="0" rtlCol="0"/>
            <a:lstStyle/>
            <a:p/>
          </p:txBody>
        </p:sp>
        <p:sp>
          <p:nvSpPr>
            <p:cNvPr id="1518" name="object 1518" descr=""/>
            <p:cNvSpPr/>
            <p:nvPr/>
          </p:nvSpPr>
          <p:spPr>
            <a:xfrm>
              <a:off x="1966447" y="8517422"/>
              <a:ext cx="7620" cy="0"/>
            </a:xfrm>
            <a:custGeom>
              <a:avLst/>
              <a:gdLst/>
              <a:ahLst/>
              <a:cxnLst/>
              <a:rect l="l" t="t" r="r" b="b"/>
              <a:pathLst>
                <a:path w="7619" h="0">
                  <a:moveTo>
                    <a:pt x="7251" y="0"/>
                  </a:moveTo>
                  <a:lnTo>
                    <a:pt x="0" y="0"/>
                  </a:lnTo>
                </a:path>
              </a:pathLst>
            </a:custGeom>
            <a:ln w="3530">
              <a:solidFill>
                <a:srgbClr val="565659"/>
              </a:solidFill>
            </a:ln>
          </p:spPr>
          <p:txBody>
            <a:bodyPr wrap="square" lIns="0" tIns="0" rIns="0" bIns="0" rtlCol="0"/>
            <a:lstStyle/>
            <a:p/>
          </p:txBody>
        </p:sp>
        <p:sp>
          <p:nvSpPr>
            <p:cNvPr id="1519" name="object 1519" descr=""/>
            <p:cNvSpPr/>
            <p:nvPr/>
          </p:nvSpPr>
          <p:spPr>
            <a:xfrm>
              <a:off x="1966438" y="8499290"/>
              <a:ext cx="4445" cy="0"/>
            </a:xfrm>
            <a:custGeom>
              <a:avLst/>
              <a:gdLst/>
              <a:ahLst/>
              <a:cxnLst/>
              <a:rect l="l" t="t" r="r" b="b"/>
              <a:pathLst>
                <a:path w="4444" h="0">
                  <a:moveTo>
                    <a:pt x="4419" y="0"/>
                  </a:moveTo>
                  <a:lnTo>
                    <a:pt x="0" y="0"/>
                  </a:lnTo>
                </a:path>
              </a:pathLst>
            </a:custGeom>
            <a:ln w="3530">
              <a:solidFill>
                <a:srgbClr val="565659"/>
              </a:solidFill>
            </a:ln>
          </p:spPr>
          <p:txBody>
            <a:bodyPr wrap="square" lIns="0" tIns="0" rIns="0" bIns="0" rtlCol="0"/>
            <a:lstStyle/>
            <a:p/>
          </p:txBody>
        </p:sp>
        <p:sp>
          <p:nvSpPr>
            <p:cNvPr id="1520" name="object 1520" descr=""/>
            <p:cNvSpPr/>
            <p:nvPr/>
          </p:nvSpPr>
          <p:spPr>
            <a:xfrm>
              <a:off x="1966443" y="8517174"/>
              <a:ext cx="7620" cy="0"/>
            </a:xfrm>
            <a:custGeom>
              <a:avLst/>
              <a:gdLst/>
              <a:ahLst/>
              <a:cxnLst/>
              <a:rect l="l" t="t" r="r" b="b"/>
              <a:pathLst>
                <a:path w="7619" h="0">
                  <a:moveTo>
                    <a:pt x="0" y="0"/>
                  </a:moveTo>
                  <a:lnTo>
                    <a:pt x="7251" y="0"/>
                  </a:lnTo>
                </a:path>
              </a:pathLst>
            </a:custGeom>
            <a:ln w="3530">
              <a:solidFill>
                <a:srgbClr val="565659"/>
              </a:solidFill>
            </a:ln>
          </p:spPr>
          <p:txBody>
            <a:bodyPr wrap="square" lIns="0" tIns="0" rIns="0" bIns="0" rtlCol="0"/>
            <a:lstStyle/>
            <a:p/>
          </p:txBody>
        </p:sp>
        <p:sp>
          <p:nvSpPr>
            <p:cNvPr id="1521" name="object 1521" descr=""/>
            <p:cNvSpPr/>
            <p:nvPr/>
          </p:nvSpPr>
          <p:spPr>
            <a:xfrm>
              <a:off x="1966447" y="8516393"/>
              <a:ext cx="7620" cy="0"/>
            </a:xfrm>
            <a:custGeom>
              <a:avLst/>
              <a:gdLst/>
              <a:ahLst/>
              <a:cxnLst/>
              <a:rect l="l" t="t" r="r" b="b"/>
              <a:pathLst>
                <a:path w="7619" h="0">
                  <a:moveTo>
                    <a:pt x="7251" y="0"/>
                  </a:moveTo>
                  <a:lnTo>
                    <a:pt x="0" y="0"/>
                  </a:lnTo>
                </a:path>
              </a:pathLst>
            </a:custGeom>
            <a:ln w="3530">
              <a:solidFill>
                <a:srgbClr val="565659"/>
              </a:solidFill>
            </a:ln>
          </p:spPr>
          <p:txBody>
            <a:bodyPr wrap="square" lIns="0" tIns="0" rIns="0" bIns="0" rtlCol="0"/>
            <a:lstStyle/>
            <a:p/>
          </p:txBody>
        </p:sp>
        <p:sp>
          <p:nvSpPr>
            <p:cNvPr id="1522" name="object 1522" descr=""/>
            <p:cNvSpPr/>
            <p:nvPr/>
          </p:nvSpPr>
          <p:spPr>
            <a:xfrm>
              <a:off x="1966443" y="8500071"/>
              <a:ext cx="4445" cy="0"/>
            </a:xfrm>
            <a:custGeom>
              <a:avLst/>
              <a:gdLst/>
              <a:ahLst/>
              <a:cxnLst/>
              <a:rect l="l" t="t" r="r" b="b"/>
              <a:pathLst>
                <a:path w="4444" h="0">
                  <a:moveTo>
                    <a:pt x="0" y="0"/>
                  </a:moveTo>
                  <a:lnTo>
                    <a:pt x="4419" y="0"/>
                  </a:lnTo>
                </a:path>
              </a:pathLst>
            </a:custGeom>
            <a:ln w="3530">
              <a:solidFill>
                <a:srgbClr val="565659"/>
              </a:solidFill>
            </a:ln>
          </p:spPr>
          <p:txBody>
            <a:bodyPr wrap="square" lIns="0" tIns="0" rIns="0" bIns="0" rtlCol="0"/>
            <a:lstStyle/>
            <a:p/>
          </p:txBody>
        </p:sp>
        <p:sp>
          <p:nvSpPr>
            <p:cNvPr id="1523" name="object 1523" descr=""/>
            <p:cNvSpPr/>
            <p:nvPr/>
          </p:nvSpPr>
          <p:spPr>
            <a:xfrm>
              <a:off x="1972663" y="8495403"/>
              <a:ext cx="635" cy="1270"/>
            </a:xfrm>
            <a:custGeom>
              <a:avLst/>
              <a:gdLst/>
              <a:ahLst/>
              <a:cxnLst/>
              <a:rect l="l" t="t" r="r" b="b"/>
              <a:pathLst>
                <a:path w="635" h="1270">
                  <a:moveTo>
                    <a:pt x="266" y="774"/>
                  </a:moveTo>
                  <a:lnTo>
                    <a:pt x="0" y="520"/>
                  </a:lnTo>
                  <a:lnTo>
                    <a:pt x="266" y="266"/>
                  </a:lnTo>
                  <a:lnTo>
                    <a:pt x="0" y="0"/>
                  </a:lnTo>
                </a:path>
              </a:pathLst>
            </a:custGeom>
            <a:ln w="3530">
              <a:solidFill>
                <a:srgbClr val="565659"/>
              </a:solidFill>
            </a:ln>
          </p:spPr>
          <p:txBody>
            <a:bodyPr wrap="square" lIns="0" tIns="0" rIns="0" bIns="0" rtlCol="0"/>
            <a:lstStyle/>
            <a:p/>
          </p:txBody>
        </p:sp>
        <p:sp>
          <p:nvSpPr>
            <p:cNvPr id="1524" name="object 1524" descr=""/>
            <p:cNvSpPr/>
            <p:nvPr/>
          </p:nvSpPr>
          <p:spPr>
            <a:xfrm>
              <a:off x="1973184" y="8496439"/>
              <a:ext cx="635" cy="2540"/>
            </a:xfrm>
            <a:custGeom>
              <a:avLst/>
              <a:gdLst/>
              <a:ahLst/>
              <a:cxnLst/>
              <a:rect l="l" t="t" r="r" b="b"/>
              <a:pathLst>
                <a:path w="635" h="2540">
                  <a:moveTo>
                    <a:pt x="254" y="2070"/>
                  </a:moveTo>
                  <a:lnTo>
                    <a:pt x="254" y="1816"/>
                  </a:lnTo>
                  <a:lnTo>
                    <a:pt x="254" y="1295"/>
                  </a:lnTo>
                  <a:lnTo>
                    <a:pt x="0" y="1041"/>
                  </a:lnTo>
                  <a:lnTo>
                    <a:pt x="0" y="520"/>
                  </a:lnTo>
                  <a:lnTo>
                    <a:pt x="0" y="0"/>
                  </a:lnTo>
                </a:path>
              </a:pathLst>
            </a:custGeom>
            <a:ln w="3530">
              <a:solidFill>
                <a:srgbClr val="565659"/>
              </a:solidFill>
            </a:ln>
          </p:spPr>
          <p:txBody>
            <a:bodyPr wrap="square" lIns="0" tIns="0" rIns="0" bIns="0" rtlCol="0"/>
            <a:lstStyle/>
            <a:p/>
          </p:txBody>
        </p:sp>
        <p:sp>
          <p:nvSpPr>
            <p:cNvPr id="1525" name="object 1525" descr=""/>
            <p:cNvSpPr/>
            <p:nvPr/>
          </p:nvSpPr>
          <p:spPr>
            <a:xfrm>
              <a:off x="1973439" y="8493076"/>
              <a:ext cx="635" cy="635"/>
            </a:xfrm>
            <a:custGeom>
              <a:avLst/>
              <a:gdLst/>
              <a:ahLst/>
              <a:cxnLst/>
              <a:rect l="l" t="t" r="r" b="b"/>
              <a:pathLst>
                <a:path w="635" h="634">
                  <a:moveTo>
                    <a:pt x="0" y="0"/>
                  </a:moveTo>
                  <a:lnTo>
                    <a:pt x="266" y="266"/>
                  </a:lnTo>
                  <a:lnTo>
                    <a:pt x="0" y="0"/>
                  </a:lnTo>
                </a:path>
              </a:pathLst>
            </a:custGeom>
            <a:ln w="3530">
              <a:solidFill>
                <a:srgbClr val="565659"/>
              </a:solidFill>
            </a:ln>
          </p:spPr>
          <p:txBody>
            <a:bodyPr wrap="square" lIns="0" tIns="0" rIns="0" bIns="0" rtlCol="0"/>
            <a:lstStyle/>
            <a:p/>
          </p:txBody>
        </p:sp>
        <p:sp>
          <p:nvSpPr>
            <p:cNvPr id="1526" name="object 1526" descr=""/>
            <p:cNvSpPr/>
            <p:nvPr/>
          </p:nvSpPr>
          <p:spPr>
            <a:xfrm>
              <a:off x="1973191" y="8492816"/>
              <a:ext cx="635" cy="635"/>
            </a:xfrm>
            <a:custGeom>
              <a:avLst/>
              <a:gdLst/>
              <a:ahLst/>
              <a:cxnLst/>
              <a:rect l="l" t="t" r="r" b="b"/>
              <a:pathLst>
                <a:path w="635" h="634">
                  <a:moveTo>
                    <a:pt x="507" y="520"/>
                  </a:moveTo>
                  <a:lnTo>
                    <a:pt x="241" y="0"/>
                  </a:lnTo>
                  <a:lnTo>
                    <a:pt x="241" y="520"/>
                  </a:lnTo>
                  <a:lnTo>
                    <a:pt x="241" y="254"/>
                  </a:lnTo>
                  <a:lnTo>
                    <a:pt x="0" y="0"/>
                  </a:lnTo>
                  <a:lnTo>
                    <a:pt x="0" y="254"/>
                  </a:lnTo>
                  <a:lnTo>
                    <a:pt x="0" y="0"/>
                  </a:lnTo>
                </a:path>
              </a:pathLst>
            </a:custGeom>
            <a:ln w="3530">
              <a:solidFill>
                <a:srgbClr val="565659"/>
              </a:solidFill>
            </a:ln>
          </p:spPr>
          <p:txBody>
            <a:bodyPr wrap="square" lIns="0" tIns="0" rIns="0" bIns="0" rtlCol="0"/>
            <a:lstStyle/>
            <a:p/>
          </p:txBody>
        </p:sp>
        <p:sp>
          <p:nvSpPr>
            <p:cNvPr id="1527" name="object 1527" descr=""/>
            <p:cNvSpPr/>
            <p:nvPr/>
          </p:nvSpPr>
          <p:spPr>
            <a:xfrm>
              <a:off x="1972669" y="8492556"/>
              <a:ext cx="635" cy="635"/>
            </a:xfrm>
            <a:custGeom>
              <a:avLst/>
              <a:gdLst/>
              <a:ahLst/>
              <a:cxnLst/>
              <a:rect l="l" t="t" r="r" b="b"/>
              <a:pathLst>
                <a:path w="635" h="634">
                  <a:moveTo>
                    <a:pt x="0" y="0"/>
                  </a:moveTo>
                  <a:lnTo>
                    <a:pt x="266" y="266"/>
                  </a:lnTo>
                  <a:lnTo>
                    <a:pt x="0" y="0"/>
                  </a:lnTo>
                  <a:lnTo>
                    <a:pt x="266" y="0"/>
                  </a:lnTo>
                </a:path>
              </a:pathLst>
            </a:custGeom>
            <a:ln w="3530">
              <a:solidFill>
                <a:srgbClr val="565659"/>
              </a:solidFill>
            </a:ln>
          </p:spPr>
          <p:txBody>
            <a:bodyPr wrap="square" lIns="0" tIns="0" rIns="0" bIns="0" rtlCol="0"/>
            <a:lstStyle/>
            <a:p/>
          </p:txBody>
        </p:sp>
        <p:sp>
          <p:nvSpPr>
            <p:cNvPr id="1528" name="object 1528" descr=""/>
            <p:cNvSpPr/>
            <p:nvPr/>
          </p:nvSpPr>
          <p:spPr>
            <a:xfrm>
              <a:off x="1972663" y="8523643"/>
              <a:ext cx="635" cy="635"/>
            </a:xfrm>
            <a:custGeom>
              <a:avLst/>
              <a:gdLst/>
              <a:ahLst/>
              <a:cxnLst/>
              <a:rect l="l" t="t" r="r" b="b"/>
              <a:pathLst>
                <a:path w="635" h="634">
                  <a:moveTo>
                    <a:pt x="266" y="266"/>
                  </a:moveTo>
                  <a:lnTo>
                    <a:pt x="0" y="533"/>
                  </a:lnTo>
                  <a:lnTo>
                    <a:pt x="266" y="0"/>
                  </a:lnTo>
                  <a:lnTo>
                    <a:pt x="0" y="266"/>
                  </a:lnTo>
                </a:path>
              </a:pathLst>
            </a:custGeom>
            <a:ln w="3530">
              <a:solidFill>
                <a:srgbClr val="565659"/>
              </a:solidFill>
            </a:ln>
          </p:spPr>
          <p:txBody>
            <a:bodyPr wrap="square" lIns="0" tIns="0" rIns="0" bIns="0" rtlCol="0"/>
            <a:lstStyle/>
            <a:p/>
          </p:txBody>
        </p:sp>
        <p:sp>
          <p:nvSpPr>
            <p:cNvPr id="1529" name="object 1529" descr=""/>
            <p:cNvSpPr/>
            <p:nvPr/>
          </p:nvSpPr>
          <p:spPr>
            <a:xfrm>
              <a:off x="1973190" y="8523389"/>
              <a:ext cx="0" cy="635"/>
            </a:xfrm>
            <a:custGeom>
              <a:avLst/>
              <a:gdLst/>
              <a:ahLst/>
              <a:cxnLst/>
              <a:rect l="l" t="t" r="r" b="b"/>
              <a:pathLst>
                <a:path w="0" h="634">
                  <a:moveTo>
                    <a:pt x="0" y="520"/>
                  </a:moveTo>
                  <a:lnTo>
                    <a:pt x="0" y="0"/>
                  </a:lnTo>
                  <a:lnTo>
                    <a:pt x="0" y="253"/>
                  </a:lnTo>
                  <a:lnTo>
                    <a:pt x="0" y="520"/>
                  </a:lnTo>
                </a:path>
              </a:pathLst>
            </a:custGeom>
            <a:ln w="3530">
              <a:solidFill>
                <a:srgbClr val="565659"/>
              </a:solidFill>
            </a:ln>
          </p:spPr>
          <p:txBody>
            <a:bodyPr wrap="square" lIns="0" tIns="0" rIns="0" bIns="0" rtlCol="0"/>
            <a:lstStyle/>
            <a:p/>
          </p:txBody>
        </p:sp>
        <p:sp>
          <p:nvSpPr>
            <p:cNvPr id="1530" name="object 1530" descr=""/>
            <p:cNvSpPr/>
            <p:nvPr/>
          </p:nvSpPr>
          <p:spPr>
            <a:xfrm>
              <a:off x="1973191" y="8523127"/>
              <a:ext cx="635" cy="635"/>
            </a:xfrm>
            <a:custGeom>
              <a:avLst/>
              <a:gdLst/>
              <a:ahLst/>
              <a:cxnLst/>
              <a:rect l="l" t="t" r="r" b="b"/>
              <a:pathLst>
                <a:path w="635" h="634">
                  <a:moveTo>
                    <a:pt x="507" y="0"/>
                  </a:moveTo>
                  <a:lnTo>
                    <a:pt x="241" y="266"/>
                  </a:lnTo>
                  <a:lnTo>
                    <a:pt x="507" y="0"/>
                  </a:lnTo>
                  <a:lnTo>
                    <a:pt x="241" y="520"/>
                  </a:lnTo>
                  <a:lnTo>
                    <a:pt x="241" y="0"/>
                  </a:lnTo>
                  <a:lnTo>
                    <a:pt x="241" y="266"/>
                  </a:lnTo>
                  <a:lnTo>
                    <a:pt x="0" y="520"/>
                  </a:lnTo>
                </a:path>
              </a:pathLst>
            </a:custGeom>
            <a:ln w="3530">
              <a:solidFill>
                <a:srgbClr val="565659"/>
              </a:solidFill>
            </a:ln>
          </p:spPr>
          <p:txBody>
            <a:bodyPr wrap="square" lIns="0" tIns="0" rIns="0" bIns="0" rtlCol="0"/>
            <a:lstStyle/>
            <a:p/>
          </p:txBody>
        </p:sp>
        <p:sp>
          <p:nvSpPr>
            <p:cNvPr id="1531" name="object 1531" descr=""/>
            <p:cNvSpPr/>
            <p:nvPr/>
          </p:nvSpPr>
          <p:spPr>
            <a:xfrm>
              <a:off x="1973190" y="8516128"/>
              <a:ext cx="635" cy="4445"/>
            </a:xfrm>
            <a:custGeom>
              <a:avLst/>
              <a:gdLst/>
              <a:ahLst/>
              <a:cxnLst/>
              <a:rect l="l" t="t" r="r" b="b"/>
              <a:pathLst>
                <a:path w="635" h="4445">
                  <a:moveTo>
                    <a:pt x="0" y="3886"/>
                  </a:moveTo>
                  <a:lnTo>
                    <a:pt x="0" y="3378"/>
                  </a:lnTo>
                  <a:lnTo>
                    <a:pt x="0" y="2857"/>
                  </a:lnTo>
                  <a:lnTo>
                    <a:pt x="254" y="2590"/>
                  </a:lnTo>
                  <a:lnTo>
                    <a:pt x="254" y="2070"/>
                  </a:lnTo>
                  <a:lnTo>
                    <a:pt x="254" y="1816"/>
                  </a:lnTo>
                  <a:lnTo>
                    <a:pt x="508" y="1295"/>
                  </a:lnTo>
                  <a:lnTo>
                    <a:pt x="508" y="1041"/>
                  </a:lnTo>
                  <a:lnTo>
                    <a:pt x="254" y="1041"/>
                  </a:lnTo>
                  <a:lnTo>
                    <a:pt x="254" y="787"/>
                  </a:lnTo>
                  <a:lnTo>
                    <a:pt x="508" y="266"/>
                  </a:lnTo>
                  <a:lnTo>
                    <a:pt x="508" y="0"/>
                  </a:lnTo>
                </a:path>
              </a:pathLst>
            </a:custGeom>
            <a:ln w="3530">
              <a:solidFill>
                <a:srgbClr val="565659"/>
              </a:solidFill>
            </a:ln>
          </p:spPr>
          <p:txBody>
            <a:bodyPr wrap="square" lIns="0" tIns="0" rIns="0" bIns="0" rtlCol="0"/>
            <a:lstStyle/>
            <a:p/>
          </p:txBody>
        </p:sp>
        <p:sp>
          <p:nvSpPr>
            <p:cNvPr id="1532" name="object 1532" descr=""/>
            <p:cNvSpPr/>
            <p:nvPr/>
          </p:nvSpPr>
          <p:spPr>
            <a:xfrm>
              <a:off x="1972669" y="8520270"/>
              <a:ext cx="635" cy="1270"/>
            </a:xfrm>
            <a:custGeom>
              <a:avLst/>
              <a:gdLst/>
              <a:ahLst/>
              <a:cxnLst/>
              <a:rect l="l" t="t" r="r" b="b"/>
              <a:pathLst>
                <a:path w="635" h="1270">
                  <a:moveTo>
                    <a:pt x="0" y="787"/>
                  </a:moveTo>
                  <a:lnTo>
                    <a:pt x="266" y="520"/>
                  </a:lnTo>
                  <a:lnTo>
                    <a:pt x="0" y="266"/>
                  </a:lnTo>
                  <a:lnTo>
                    <a:pt x="266" y="0"/>
                  </a:lnTo>
                </a:path>
              </a:pathLst>
            </a:custGeom>
            <a:ln w="3530">
              <a:solidFill>
                <a:srgbClr val="565659"/>
              </a:solidFill>
            </a:ln>
          </p:spPr>
          <p:txBody>
            <a:bodyPr wrap="square" lIns="0" tIns="0" rIns="0" bIns="0" rtlCol="0"/>
            <a:lstStyle/>
            <a:p/>
          </p:txBody>
        </p:sp>
        <p:sp>
          <p:nvSpPr>
            <p:cNvPr id="1533" name="object 1533" descr=""/>
            <p:cNvSpPr/>
            <p:nvPr/>
          </p:nvSpPr>
          <p:spPr>
            <a:xfrm>
              <a:off x="1966443" y="8515873"/>
              <a:ext cx="8255" cy="635"/>
            </a:xfrm>
            <a:custGeom>
              <a:avLst/>
              <a:gdLst/>
              <a:ahLst/>
              <a:cxnLst/>
              <a:rect l="l" t="t" r="r" b="b"/>
              <a:pathLst>
                <a:path w="8255" h="634">
                  <a:moveTo>
                    <a:pt x="0" y="0"/>
                  </a:moveTo>
                  <a:lnTo>
                    <a:pt x="8039" y="266"/>
                  </a:lnTo>
                </a:path>
              </a:pathLst>
            </a:custGeom>
            <a:ln w="3530">
              <a:solidFill>
                <a:srgbClr val="565659"/>
              </a:solidFill>
            </a:ln>
          </p:spPr>
          <p:txBody>
            <a:bodyPr wrap="square" lIns="0" tIns="0" rIns="0" bIns="0" rtlCol="0"/>
            <a:lstStyle/>
            <a:p/>
          </p:txBody>
        </p:sp>
        <p:sp>
          <p:nvSpPr>
            <p:cNvPr id="1534" name="object 1534" descr=""/>
            <p:cNvSpPr/>
            <p:nvPr/>
          </p:nvSpPr>
          <p:spPr>
            <a:xfrm>
              <a:off x="1966438" y="8500592"/>
              <a:ext cx="4445" cy="0"/>
            </a:xfrm>
            <a:custGeom>
              <a:avLst/>
              <a:gdLst/>
              <a:ahLst/>
              <a:cxnLst/>
              <a:rect l="l" t="t" r="r" b="b"/>
              <a:pathLst>
                <a:path w="4444" h="0">
                  <a:moveTo>
                    <a:pt x="4419" y="0"/>
                  </a:moveTo>
                  <a:lnTo>
                    <a:pt x="0" y="0"/>
                  </a:lnTo>
                </a:path>
              </a:pathLst>
            </a:custGeom>
            <a:ln w="3530">
              <a:solidFill>
                <a:srgbClr val="565659"/>
              </a:solidFill>
            </a:ln>
          </p:spPr>
          <p:txBody>
            <a:bodyPr wrap="square" lIns="0" tIns="0" rIns="0" bIns="0" rtlCol="0"/>
            <a:lstStyle/>
            <a:p/>
          </p:txBody>
        </p:sp>
        <p:sp>
          <p:nvSpPr>
            <p:cNvPr id="1535" name="object 1535" descr=""/>
            <p:cNvSpPr/>
            <p:nvPr/>
          </p:nvSpPr>
          <p:spPr>
            <a:xfrm>
              <a:off x="1973439" y="8515346"/>
              <a:ext cx="635" cy="635"/>
            </a:xfrm>
            <a:custGeom>
              <a:avLst/>
              <a:gdLst/>
              <a:ahLst/>
              <a:cxnLst/>
              <a:rect l="l" t="t" r="r" b="b"/>
              <a:pathLst>
                <a:path w="635" h="634">
                  <a:moveTo>
                    <a:pt x="0" y="266"/>
                  </a:moveTo>
                  <a:lnTo>
                    <a:pt x="266" y="0"/>
                  </a:lnTo>
                </a:path>
              </a:pathLst>
            </a:custGeom>
            <a:ln w="3530">
              <a:solidFill>
                <a:srgbClr val="565659"/>
              </a:solidFill>
            </a:ln>
          </p:spPr>
          <p:txBody>
            <a:bodyPr wrap="square" lIns="0" tIns="0" rIns="0" bIns="0" rtlCol="0"/>
            <a:lstStyle/>
            <a:p/>
          </p:txBody>
        </p:sp>
        <p:sp>
          <p:nvSpPr>
            <p:cNvPr id="1536" name="object 1536" descr=""/>
            <p:cNvSpPr/>
            <p:nvPr/>
          </p:nvSpPr>
          <p:spPr>
            <a:xfrm>
              <a:off x="1973432" y="8515612"/>
              <a:ext cx="635" cy="635"/>
            </a:xfrm>
            <a:custGeom>
              <a:avLst/>
              <a:gdLst/>
              <a:ahLst/>
              <a:cxnLst/>
              <a:rect l="l" t="t" r="r" b="b"/>
              <a:pathLst>
                <a:path w="635" h="634">
                  <a:moveTo>
                    <a:pt x="266" y="520"/>
                  </a:moveTo>
                  <a:lnTo>
                    <a:pt x="0" y="253"/>
                  </a:lnTo>
                  <a:lnTo>
                    <a:pt x="0" y="0"/>
                  </a:lnTo>
                </a:path>
              </a:pathLst>
            </a:custGeom>
            <a:ln w="3530">
              <a:solidFill>
                <a:srgbClr val="565659"/>
              </a:solidFill>
            </a:ln>
          </p:spPr>
          <p:txBody>
            <a:bodyPr wrap="square" lIns="0" tIns="0" rIns="0" bIns="0" rtlCol="0"/>
            <a:lstStyle/>
            <a:p/>
          </p:txBody>
        </p:sp>
        <p:sp>
          <p:nvSpPr>
            <p:cNvPr id="1537" name="object 1537" descr=""/>
            <p:cNvSpPr/>
            <p:nvPr/>
          </p:nvSpPr>
          <p:spPr>
            <a:xfrm>
              <a:off x="1966443" y="8501101"/>
              <a:ext cx="3175" cy="0"/>
            </a:xfrm>
            <a:custGeom>
              <a:avLst/>
              <a:gdLst/>
              <a:ahLst/>
              <a:cxnLst/>
              <a:rect l="l" t="t" r="r" b="b"/>
              <a:pathLst>
                <a:path w="3175" h="0">
                  <a:moveTo>
                    <a:pt x="0" y="0"/>
                  </a:moveTo>
                  <a:lnTo>
                    <a:pt x="3111" y="0"/>
                  </a:lnTo>
                </a:path>
              </a:pathLst>
            </a:custGeom>
            <a:ln w="3530">
              <a:solidFill>
                <a:srgbClr val="565659"/>
              </a:solidFill>
            </a:ln>
          </p:spPr>
          <p:txBody>
            <a:bodyPr wrap="square" lIns="0" tIns="0" rIns="0" bIns="0" rtlCol="0"/>
            <a:lstStyle/>
            <a:p/>
          </p:txBody>
        </p:sp>
        <p:sp>
          <p:nvSpPr>
            <p:cNvPr id="1538" name="object 1538" descr=""/>
            <p:cNvSpPr/>
            <p:nvPr/>
          </p:nvSpPr>
          <p:spPr>
            <a:xfrm>
              <a:off x="1966441" y="8515351"/>
              <a:ext cx="8255" cy="0"/>
            </a:xfrm>
            <a:custGeom>
              <a:avLst/>
              <a:gdLst/>
              <a:ahLst/>
              <a:cxnLst/>
              <a:rect l="l" t="t" r="r" b="b"/>
              <a:pathLst>
                <a:path w="8255" h="0">
                  <a:moveTo>
                    <a:pt x="8039" y="0"/>
                  </a:moveTo>
                  <a:lnTo>
                    <a:pt x="0" y="0"/>
                  </a:lnTo>
                </a:path>
              </a:pathLst>
            </a:custGeom>
            <a:ln w="3530">
              <a:solidFill>
                <a:srgbClr val="565659"/>
              </a:solidFill>
            </a:ln>
          </p:spPr>
          <p:txBody>
            <a:bodyPr wrap="square" lIns="0" tIns="0" rIns="0" bIns="0" rtlCol="0"/>
            <a:lstStyle/>
            <a:p/>
          </p:txBody>
        </p:sp>
        <p:sp>
          <p:nvSpPr>
            <p:cNvPr id="1539" name="object 1539" descr=""/>
            <p:cNvSpPr/>
            <p:nvPr/>
          </p:nvSpPr>
          <p:spPr>
            <a:xfrm>
              <a:off x="1966443" y="8502403"/>
              <a:ext cx="3175" cy="0"/>
            </a:xfrm>
            <a:custGeom>
              <a:avLst/>
              <a:gdLst/>
              <a:ahLst/>
              <a:cxnLst/>
              <a:rect l="l" t="t" r="r" b="b"/>
              <a:pathLst>
                <a:path w="3175" h="0">
                  <a:moveTo>
                    <a:pt x="0" y="0"/>
                  </a:moveTo>
                  <a:lnTo>
                    <a:pt x="3111" y="0"/>
                  </a:lnTo>
                </a:path>
              </a:pathLst>
            </a:custGeom>
            <a:ln w="3530">
              <a:solidFill>
                <a:srgbClr val="565659"/>
              </a:solidFill>
            </a:ln>
          </p:spPr>
          <p:txBody>
            <a:bodyPr wrap="square" lIns="0" tIns="0" rIns="0" bIns="0" rtlCol="0"/>
            <a:lstStyle/>
            <a:p/>
          </p:txBody>
        </p:sp>
        <p:sp>
          <p:nvSpPr>
            <p:cNvPr id="1540" name="object 1540" descr=""/>
            <p:cNvSpPr/>
            <p:nvPr/>
          </p:nvSpPr>
          <p:spPr>
            <a:xfrm>
              <a:off x="1966447" y="8514322"/>
              <a:ext cx="7620" cy="0"/>
            </a:xfrm>
            <a:custGeom>
              <a:avLst/>
              <a:gdLst/>
              <a:ahLst/>
              <a:cxnLst/>
              <a:rect l="l" t="t" r="r" b="b"/>
              <a:pathLst>
                <a:path w="7619" h="0">
                  <a:moveTo>
                    <a:pt x="7251" y="0"/>
                  </a:moveTo>
                  <a:lnTo>
                    <a:pt x="0" y="0"/>
                  </a:lnTo>
                </a:path>
              </a:pathLst>
            </a:custGeom>
            <a:ln w="3530">
              <a:solidFill>
                <a:srgbClr val="565659"/>
              </a:solidFill>
            </a:ln>
          </p:spPr>
          <p:txBody>
            <a:bodyPr wrap="square" lIns="0" tIns="0" rIns="0" bIns="0" rtlCol="0"/>
            <a:lstStyle/>
            <a:p/>
          </p:txBody>
        </p:sp>
        <p:sp>
          <p:nvSpPr>
            <p:cNvPr id="1541" name="object 1541" descr=""/>
            <p:cNvSpPr/>
            <p:nvPr/>
          </p:nvSpPr>
          <p:spPr>
            <a:xfrm>
              <a:off x="1966443" y="8503433"/>
              <a:ext cx="3175" cy="0"/>
            </a:xfrm>
            <a:custGeom>
              <a:avLst/>
              <a:gdLst/>
              <a:ahLst/>
              <a:cxnLst/>
              <a:rect l="l" t="t" r="r" b="b"/>
              <a:pathLst>
                <a:path w="3175" h="0">
                  <a:moveTo>
                    <a:pt x="0" y="0"/>
                  </a:moveTo>
                  <a:lnTo>
                    <a:pt x="3111" y="0"/>
                  </a:lnTo>
                </a:path>
              </a:pathLst>
            </a:custGeom>
            <a:ln w="3530">
              <a:solidFill>
                <a:srgbClr val="565659"/>
              </a:solidFill>
            </a:ln>
          </p:spPr>
          <p:txBody>
            <a:bodyPr wrap="square" lIns="0" tIns="0" rIns="0" bIns="0" rtlCol="0"/>
            <a:lstStyle/>
            <a:p/>
          </p:txBody>
        </p:sp>
        <p:sp>
          <p:nvSpPr>
            <p:cNvPr id="1542" name="object 1542" descr=""/>
            <p:cNvSpPr/>
            <p:nvPr/>
          </p:nvSpPr>
          <p:spPr>
            <a:xfrm>
              <a:off x="1966441" y="8513281"/>
              <a:ext cx="7620" cy="0"/>
            </a:xfrm>
            <a:custGeom>
              <a:avLst/>
              <a:gdLst/>
              <a:ahLst/>
              <a:cxnLst/>
              <a:rect l="l" t="t" r="r" b="b"/>
              <a:pathLst>
                <a:path w="7619" h="0">
                  <a:moveTo>
                    <a:pt x="6997" y="0"/>
                  </a:moveTo>
                  <a:lnTo>
                    <a:pt x="0" y="0"/>
                  </a:lnTo>
                </a:path>
              </a:pathLst>
            </a:custGeom>
            <a:ln w="3530">
              <a:solidFill>
                <a:srgbClr val="565659"/>
              </a:solidFill>
            </a:ln>
          </p:spPr>
          <p:txBody>
            <a:bodyPr wrap="square" lIns="0" tIns="0" rIns="0" bIns="0" rtlCol="0"/>
            <a:lstStyle/>
            <a:p/>
          </p:txBody>
        </p:sp>
        <p:sp>
          <p:nvSpPr>
            <p:cNvPr id="1543" name="object 1543" descr=""/>
            <p:cNvSpPr/>
            <p:nvPr/>
          </p:nvSpPr>
          <p:spPr>
            <a:xfrm>
              <a:off x="1973699" y="8515351"/>
              <a:ext cx="1270" cy="0"/>
            </a:xfrm>
            <a:custGeom>
              <a:avLst/>
              <a:gdLst/>
              <a:ahLst/>
              <a:cxnLst/>
              <a:rect l="l" t="t" r="r" b="b"/>
              <a:pathLst>
                <a:path w="1269" h="0">
                  <a:moveTo>
                    <a:pt x="0" y="0"/>
                  </a:moveTo>
                  <a:lnTo>
                    <a:pt x="787" y="0"/>
                  </a:lnTo>
                </a:path>
              </a:pathLst>
            </a:custGeom>
            <a:ln w="3530">
              <a:solidFill>
                <a:srgbClr val="565659"/>
              </a:solidFill>
            </a:ln>
          </p:spPr>
          <p:txBody>
            <a:bodyPr wrap="square" lIns="0" tIns="0" rIns="0" bIns="0" rtlCol="0"/>
            <a:lstStyle/>
            <a:p/>
          </p:txBody>
        </p:sp>
        <p:sp>
          <p:nvSpPr>
            <p:cNvPr id="1544" name="object 1544" descr=""/>
            <p:cNvSpPr/>
            <p:nvPr/>
          </p:nvSpPr>
          <p:spPr>
            <a:xfrm>
              <a:off x="1973692" y="8516133"/>
              <a:ext cx="1270" cy="0"/>
            </a:xfrm>
            <a:custGeom>
              <a:avLst/>
              <a:gdLst/>
              <a:ahLst/>
              <a:cxnLst/>
              <a:rect l="l" t="t" r="r" b="b"/>
              <a:pathLst>
                <a:path w="1269" h="0">
                  <a:moveTo>
                    <a:pt x="787" y="0"/>
                  </a:moveTo>
                  <a:lnTo>
                    <a:pt x="0" y="0"/>
                  </a:lnTo>
                </a:path>
              </a:pathLst>
            </a:custGeom>
            <a:ln w="3530">
              <a:solidFill>
                <a:srgbClr val="565659"/>
              </a:solidFill>
            </a:ln>
          </p:spPr>
          <p:txBody>
            <a:bodyPr wrap="square" lIns="0" tIns="0" rIns="0" bIns="0" rtlCol="0"/>
            <a:lstStyle/>
            <a:p/>
          </p:txBody>
        </p:sp>
        <p:sp>
          <p:nvSpPr>
            <p:cNvPr id="1545" name="object 1545" descr=""/>
            <p:cNvSpPr/>
            <p:nvPr/>
          </p:nvSpPr>
          <p:spPr>
            <a:xfrm>
              <a:off x="1973699" y="8523127"/>
              <a:ext cx="635" cy="0"/>
            </a:xfrm>
            <a:custGeom>
              <a:avLst/>
              <a:gdLst/>
              <a:ahLst/>
              <a:cxnLst/>
              <a:rect l="l" t="t" r="r" b="b"/>
              <a:pathLst>
                <a:path w="635" h="0">
                  <a:moveTo>
                    <a:pt x="520" y="0"/>
                  </a:moveTo>
                  <a:lnTo>
                    <a:pt x="0" y="0"/>
                  </a:lnTo>
                  <a:lnTo>
                    <a:pt x="520" y="0"/>
                  </a:lnTo>
                </a:path>
              </a:pathLst>
            </a:custGeom>
            <a:ln w="3530">
              <a:solidFill>
                <a:srgbClr val="565659"/>
              </a:solidFill>
            </a:ln>
          </p:spPr>
          <p:txBody>
            <a:bodyPr wrap="square" lIns="0" tIns="0" rIns="0" bIns="0" rtlCol="0"/>
            <a:lstStyle/>
            <a:p/>
          </p:txBody>
        </p:sp>
        <p:sp>
          <p:nvSpPr>
            <p:cNvPr id="1546" name="object 1546" descr=""/>
            <p:cNvSpPr/>
            <p:nvPr/>
          </p:nvSpPr>
          <p:spPr>
            <a:xfrm>
              <a:off x="1973699" y="8515090"/>
              <a:ext cx="1270" cy="635"/>
            </a:xfrm>
            <a:custGeom>
              <a:avLst/>
              <a:gdLst/>
              <a:ahLst/>
              <a:cxnLst/>
              <a:rect l="l" t="t" r="r" b="b"/>
              <a:pathLst>
                <a:path w="1269" h="634">
                  <a:moveTo>
                    <a:pt x="0" y="0"/>
                  </a:moveTo>
                  <a:lnTo>
                    <a:pt x="787" y="266"/>
                  </a:lnTo>
                </a:path>
              </a:pathLst>
            </a:custGeom>
            <a:ln w="3530">
              <a:solidFill>
                <a:srgbClr val="565659"/>
              </a:solidFill>
            </a:ln>
          </p:spPr>
          <p:txBody>
            <a:bodyPr wrap="square" lIns="0" tIns="0" rIns="0" bIns="0" rtlCol="0"/>
            <a:lstStyle/>
            <a:p/>
          </p:txBody>
        </p:sp>
        <p:sp>
          <p:nvSpPr>
            <p:cNvPr id="1547" name="object 1547" descr=""/>
            <p:cNvSpPr/>
            <p:nvPr/>
          </p:nvSpPr>
          <p:spPr>
            <a:xfrm>
              <a:off x="1973699" y="8493337"/>
              <a:ext cx="635" cy="0"/>
            </a:xfrm>
            <a:custGeom>
              <a:avLst/>
              <a:gdLst/>
              <a:ahLst/>
              <a:cxnLst/>
              <a:rect l="l" t="t" r="r" b="b"/>
              <a:pathLst>
                <a:path w="635" h="0">
                  <a:moveTo>
                    <a:pt x="0" y="0"/>
                  </a:moveTo>
                  <a:lnTo>
                    <a:pt x="520" y="0"/>
                  </a:lnTo>
                </a:path>
              </a:pathLst>
            </a:custGeom>
            <a:ln w="3530">
              <a:solidFill>
                <a:srgbClr val="565659"/>
              </a:solidFill>
            </a:ln>
          </p:spPr>
          <p:txBody>
            <a:bodyPr wrap="square" lIns="0" tIns="0" rIns="0" bIns="0" rtlCol="0"/>
            <a:lstStyle/>
            <a:p/>
          </p:txBody>
        </p:sp>
        <p:sp>
          <p:nvSpPr>
            <p:cNvPr id="1548" name="object 1548" descr=""/>
            <p:cNvSpPr/>
            <p:nvPr/>
          </p:nvSpPr>
          <p:spPr>
            <a:xfrm>
              <a:off x="1966443" y="8512505"/>
              <a:ext cx="0" cy="635"/>
            </a:xfrm>
            <a:custGeom>
              <a:avLst/>
              <a:gdLst/>
              <a:ahLst/>
              <a:cxnLst/>
              <a:rect l="l" t="t" r="r" b="b"/>
              <a:pathLst>
                <a:path w="0" h="634">
                  <a:moveTo>
                    <a:pt x="0" y="253"/>
                  </a:moveTo>
                  <a:lnTo>
                    <a:pt x="0" y="0"/>
                  </a:lnTo>
                </a:path>
              </a:pathLst>
            </a:custGeom>
            <a:ln w="3530">
              <a:solidFill>
                <a:srgbClr val="565659"/>
              </a:solidFill>
            </a:ln>
          </p:spPr>
          <p:txBody>
            <a:bodyPr wrap="square" lIns="0" tIns="0" rIns="0" bIns="0" rtlCol="0"/>
            <a:lstStyle/>
            <a:p/>
          </p:txBody>
        </p:sp>
        <p:sp>
          <p:nvSpPr>
            <p:cNvPr id="1549" name="object 1549" descr=""/>
            <p:cNvSpPr/>
            <p:nvPr/>
          </p:nvSpPr>
          <p:spPr>
            <a:xfrm>
              <a:off x="1966443" y="8503687"/>
              <a:ext cx="0" cy="635"/>
            </a:xfrm>
            <a:custGeom>
              <a:avLst/>
              <a:gdLst/>
              <a:ahLst/>
              <a:cxnLst/>
              <a:rect l="l" t="t" r="r" b="b"/>
              <a:pathLst>
                <a:path w="0" h="634">
                  <a:moveTo>
                    <a:pt x="0" y="266"/>
                  </a:moveTo>
                  <a:lnTo>
                    <a:pt x="0" y="266"/>
                  </a:lnTo>
                  <a:lnTo>
                    <a:pt x="0" y="0"/>
                  </a:lnTo>
                </a:path>
              </a:pathLst>
            </a:custGeom>
            <a:ln w="3530">
              <a:solidFill>
                <a:srgbClr val="565659"/>
              </a:solidFill>
            </a:ln>
          </p:spPr>
          <p:txBody>
            <a:bodyPr wrap="square" lIns="0" tIns="0" rIns="0" bIns="0" rtlCol="0"/>
            <a:lstStyle/>
            <a:p/>
          </p:txBody>
        </p:sp>
        <p:sp>
          <p:nvSpPr>
            <p:cNvPr id="1550" name="object 1550" descr=""/>
            <p:cNvSpPr/>
            <p:nvPr/>
          </p:nvSpPr>
          <p:spPr>
            <a:xfrm>
              <a:off x="1966443" y="8504214"/>
              <a:ext cx="4445" cy="0"/>
            </a:xfrm>
            <a:custGeom>
              <a:avLst/>
              <a:gdLst/>
              <a:ahLst/>
              <a:cxnLst/>
              <a:rect l="l" t="t" r="r" b="b"/>
              <a:pathLst>
                <a:path w="4444" h="0">
                  <a:moveTo>
                    <a:pt x="0" y="0"/>
                  </a:moveTo>
                  <a:lnTo>
                    <a:pt x="4419" y="0"/>
                  </a:lnTo>
                </a:path>
              </a:pathLst>
            </a:custGeom>
            <a:ln w="3530">
              <a:solidFill>
                <a:srgbClr val="565659"/>
              </a:solidFill>
            </a:ln>
          </p:spPr>
          <p:txBody>
            <a:bodyPr wrap="square" lIns="0" tIns="0" rIns="0" bIns="0" rtlCol="0"/>
            <a:lstStyle/>
            <a:p/>
          </p:txBody>
        </p:sp>
        <p:sp>
          <p:nvSpPr>
            <p:cNvPr id="1551" name="object 1551" descr=""/>
            <p:cNvSpPr/>
            <p:nvPr/>
          </p:nvSpPr>
          <p:spPr>
            <a:xfrm>
              <a:off x="1966446" y="8512251"/>
              <a:ext cx="6985" cy="0"/>
            </a:xfrm>
            <a:custGeom>
              <a:avLst/>
              <a:gdLst/>
              <a:ahLst/>
              <a:cxnLst/>
              <a:rect l="l" t="t" r="r" b="b"/>
              <a:pathLst>
                <a:path w="6985" h="0">
                  <a:moveTo>
                    <a:pt x="6743" y="0"/>
                  </a:moveTo>
                  <a:lnTo>
                    <a:pt x="0" y="0"/>
                  </a:lnTo>
                </a:path>
              </a:pathLst>
            </a:custGeom>
            <a:ln w="3530">
              <a:solidFill>
                <a:srgbClr val="565659"/>
              </a:solidFill>
            </a:ln>
          </p:spPr>
          <p:txBody>
            <a:bodyPr wrap="square" lIns="0" tIns="0" rIns="0" bIns="0" rtlCol="0"/>
            <a:lstStyle/>
            <a:p/>
          </p:txBody>
        </p:sp>
        <p:sp>
          <p:nvSpPr>
            <p:cNvPr id="1552" name="object 1552" descr=""/>
            <p:cNvSpPr/>
            <p:nvPr/>
          </p:nvSpPr>
          <p:spPr>
            <a:xfrm>
              <a:off x="1966706" y="8511209"/>
              <a:ext cx="6350" cy="0"/>
            </a:xfrm>
            <a:custGeom>
              <a:avLst/>
              <a:gdLst/>
              <a:ahLst/>
              <a:cxnLst/>
              <a:rect l="l" t="t" r="r" b="b"/>
              <a:pathLst>
                <a:path w="6350" h="0">
                  <a:moveTo>
                    <a:pt x="6223" y="0"/>
                  </a:moveTo>
                  <a:lnTo>
                    <a:pt x="0" y="0"/>
                  </a:lnTo>
                </a:path>
              </a:pathLst>
            </a:custGeom>
            <a:ln w="3530">
              <a:solidFill>
                <a:srgbClr val="565659"/>
              </a:solidFill>
            </a:ln>
          </p:spPr>
          <p:txBody>
            <a:bodyPr wrap="square" lIns="0" tIns="0" rIns="0" bIns="0" rtlCol="0"/>
            <a:lstStyle/>
            <a:p/>
          </p:txBody>
        </p:sp>
        <p:sp>
          <p:nvSpPr>
            <p:cNvPr id="1553" name="object 1553" descr=""/>
            <p:cNvSpPr/>
            <p:nvPr/>
          </p:nvSpPr>
          <p:spPr>
            <a:xfrm>
              <a:off x="1966704" y="8505256"/>
              <a:ext cx="3175" cy="0"/>
            </a:xfrm>
            <a:custGeom>
              <a:avLst/>
              <a:gdLst/>
              <a:ahLst/>
              <a:cxnLst/>
              <a:rect l="l" t="t" r="r" b="b"/>
              <a:pathLst>
                <a:path w="3175" h="0">
                  <a:moveTo>
                    <a:pt x="0" y="0"/>
                  </a:moveTo>
                  <a:lnTo>
                    <a:pt x="2857" y="0"/>
                  </a:lnTo>
                </a:path>
              </a:pathLst>
            </a:custGeom>
            <a:ln w="3530">
              <a:solidFill>
                <a:srgbClr val="565659"/>
              </a:solidFill>
            </a:ln>
          </p:spPr>
          <p:txBody>
            <a:bodyPr wrap="square" lIns="0" tIns="0" rIns="0" bIns="0" rtlCol="0"/>
            <a:lstStyle/>
            <a:p/>
          </p:txBody>
        </p:sp>
        <p:sp>
          <p:nvSpPr>
            <p:cNvPr id="1554" name="object 1554" descr=""/>
            <p:cNvSpPr/>
            <p:nvPr/>
          </p:nvSpPr>
          <p:spPr>
            <a:xfrm>
              <a:off x="1966443" y="8511730"/>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555" name="object 1555" descr=""/>
            <p:cNvSpPr/>
            <p:nvPr/>
          </p:nvSpPr>
          <p:spPr>
            <a:xfrm>
              <a:off x="1966697" y="8510949"/>
              <a:ext cx="635" cy="1270"/>
            </a:xfrm>
            <a:custGeom>
              <a:avLst/>
              <a:gdLst/>
              <a:ahLst/>
              <a:cxnLst/>
              <a:rect l="l" t="t" r="r" b="b"/>
              <a:pathLst>
                <a:path w="635" h="1270">
                  <a:moveTo>
                    <a:pt x="266" y="0"/>
                  </a:moveTo>
                  <a:lnTo>
                    <a:pt x="0" y="266"/>
                  </a:lnTo>
                  <a:lnTo>
                    <a:pt x="0" y="787"/>
                  </a:lnTo>
                  <a:lnTo>
                    <a:pt x="0" y="1041"/>
                  </a:lnTo>
                </a:path>
              </a:pathLst>
            </a:custGeom>
            <a:ln w="3530">
              <a:solidFill>
                <a:srgbClr val="565659"/>
              </a:solidFill>
            </a:ln>
          </p:spPr>
          <p:txBody>
            <a:bodyPr wrap="square" lIns="0" tIns="0" rIns="0" bIns="0" rtlCol="0"/>
            <a:lstStyle/>
            <a:p/>
          </p:txBody>
        </p:sp>
        <p:sp>
          <p:nvSpPr>
            <p:cNvPr id="1556" name="object 1556" descr=""/>
            <p:cNvSpPr/>
            <p:nvPr/>
          </p:nvSpPr>
          <p:spPr>
            <a:xfrm>
              <a:off x="1966704" y="8504474"/>
              <a:ext cx="635" cy="1270"/>
            </a:xfrm>
            <a:custGeom>
              <a:avLst/>
              <a:gdLst/>
              <a:ahLst/>
              <a:cxnLst/>
              <a:rect l="l" t="t" r="r" b="b"/>
              <a:pathLst>
                <a:path w="635" h="1270">
                  <a:moveTo>
                    <a:pt x="0" y="0"/>
                  </a:moveTo>
                  <a:lnTo>
                    <a:pt x="0" y="266"/>
                  </a:lnTo>
                  <a:lnTo>
                    <a:pt x="0" y="787"/>
                  </a:lnTo>
                  <a:lnTo>
                    <a:pt x="266" y="1041"/>
                  </a:lnTo>
                </a:path>
              </a:pathLst>
            </a:custGeom>
            <a:ln w="3530">
              <a:solidFill>
                <a:srgbClr val="565659"/>
              </a:solidFill>
            </a:ln>
          </p:spPr>
          <p:txBody>
            <a:bodyPr wrap="square" lIns="0" tIns="0" rIns="0" bIns="0" rtlCol="0"/>
            <a:lstStyle/>
            <a:p/>
          </p:txBody>
        </p:sp>
        <p:sp>
          <p:nvSpPr>
            <p:cNvPr id="1557" name="object 1557" descr=""/>
            <p:cNvSpPr/>
            <p:nvPr/>
          </p:nvSpPr>
          <p:spPr>
            <a:xfrm>
              <a:off x="1966443" y="8504474"/>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558" name="object 1558" descr=""/>
            <p:cNvSpPr/>
            <p:nvPr/>
          </p:nvSpPr>
          <p:spPr>
            <a:xfrm>
              <a:off x="1966964" y="8505516"/>
              <a:ext cx="3175" cy="0"/>
            </a:xfrm>
            <a:custGeom>
              <a:avLst/>
              <a:gdLst/>
              <a:ahLst/>
              <a:cxnLst/>
              <a:rect l="l" t="t" r="r" b="b"/>
              <a:pathLst>
                <a:path w="3175" h="0">
                  <a:moveTo>
                    <a:pt x="0" y="0"/>
                  </a:moveTo>
                  <a:lnTo>
                    <a:pt x="2590" y="0"/>
                  </a:lnTo>
                </a:path>
              </a:pathLst>
            </a:custGeom>
            <a:ln w="3530">
              <a:solidFill>
                <a:srgbClr val="565659"/>
              </a:solidFill>
            </a:ln>
          </p:spPr>
          <p:txBody>
            <a:bodyPr wrap="square" lIns="0" tIns="0" rIns="0" bIns="0" rtlCol="0"/>
            <a:lstStyle/>
            <a:p/>
          </p:txBody>
        </p:sp>
        <p:sp>
          <p:nvSpPr>
            <p:cNvPr id="1559" name="object 1559" descr=""/>
            <p:cNvSpPr/>
            <p:nvPr/>
          </p:nvSpPr>
          <p:spPr>
            <a:xfrm>
              <a:off x="1966960" y="8510949"/>
              <a:ext cx="6350" cy="1270"/>
            </a:xfrm>
            <a:custGeom>
              <a:avLst/>
              <a:gdLst/>
              <a:ahLst/>
              <a:cxnLst/>
              <a:rect l="l" t="t" r="r" b="b"/>
              <a:pathLst>
                <a:path w="6350" h="1270">
                  <a:moveTo>
                    <a:pt x="5968" y="1041"/>
                  </a:moveTo>
                  <a:lnTo>
                    <a:pt x="5702" y="774"/>
                  </a:lnTo>
                  <a:lnTo>
                    <a:pt x="5968" y="254"/>
                  </a:lnTo>
                  <a:lnTo>
                    <a:pt x="5702" y="0"/>
                  </a:lnTo>
                  <a:lnTo>
                    <a:pt x="0" y="0"/>
                  </a:lnTo>
                </a:path>
              </a:pathLst>
            </a:custGeom>
            <a:ln w="3530">
              <a:solidFill>
                <a:srgbClr val="565659"/>
              </a:solidFill>
            </a:ln>
          </p:spPr>
          <p:txBody>
            <a:bodyPr wrap="square" lIns="0" tIns="0" rIns="0" bIns="0" rtlCol="0"/>
            <a:lstStyle/>
            <a:p/>
          </p:txBody>
        </p:sp>
        <p:sp>
          <p:nvSpPr>
            <p:cNvPr id="1560" name="object 1560" descr=""/>
            <p:cNvSpPr/>
            <p:nvPr/>
          </p:nvSpPr>
          <p:spPr>
            <a:xfrm>
              <a:off x="1973191" y="8511725"/>
              <a:ext cx="635" cy="3810"/>
            </a:xfrm>
            <a:custGeom>
              <a:avLst/>
              <a:gdLst/>
              <a:ahLst/>
              <a:cxnLst/>
              <a:rect l="l" t="t" r="r" b="b"/>
              <a:pathLst>
                <a:path w="635" h="3809">
                  <a:moveTo>
                    <a:pt x="507" y="3365"/>
                  </a:moveTo>
                  <a:lnTo>
                    <a:pt x="507" y="3111"/>
                  </a:lnTo>
                  <a:lnTo>
                    <a:pt x="241" y="3111"/>
                  </a:lnTo>
                  <a:lnTo>
                    <a:pt x="241" y="2857"/>
                  </a:lnTo>
                  <a:lnTo>
                    <a:pt x="507" y="2590"/>
                  </a:lnTo>
                  <a:lnTo>
                    <a:pt x="507" y="2070"/>
                  </a:lnTo>
                  <a:lnTo>
                    <a:pt x="241" y="2070"/>
                  </a:lnTo>
                  <a:lnTo>
                    <a:pt x="241" y="1816"/>
                  </a:lnTo>
                  <a:lnTo>
                    <a:pt x="241" y="1549"/>
                  </a:lnTo>
                  <a:lnTo>
                    <a:pt x="241" y="1028"/>
                  </a:lnTo>
                  <a:lnTo>
                    <a:pt x="0" y="1028"/>
                  </a:lnTo>
                  <a:lnTo>
                    <a:pt x="0" y="787"/>
                  </a:lnTo>
                  <a:lnTo>
                    <a:pt x="0" y="520"/>
                  </a:lnTo>
                  <a:lnTo>
                    <a:pt x="0" y="0"/>
                  </a:lnTo>
                </a:path>
              </a:pathLst>
            </a:custGeom>
            <a:ln w="3530">
              <a:solidFill>
                <a:srgbClr val="565659"/>
              </a:solidFill>
            </a:ln>
          </p:spPr>
          <p:txBody>
            <a:bodyPr wrap="square" lIns="0" tIns="0" rIns="0" bIns="0" rtlCol="0"/>
            <a:lstStyle/>
            <a:p/>
          </p:txBody>
        </p:sp>
        <p:sp>
          <p:nvSpPr>
            <p:cNvPr id="1561" name="object 1561" descr=""/>
            <p:cNvSpPr/>
            <p:nvPr/>
          </p:nvSpPr>
          <p:spPr>
            <a:xfrm>
              <a:off x="1978108" y="8515873"/>
              <a:ext cx="635" cy="635"/>
            </a:xfrm>
            <a:custGeom>
              <a:avLst/>
              <a:gdLst/>
              <a:ahLst/>
              <a:cxnLst/>
              <a:rect l="l" t="t" r="r" b="b"/>
              <a:pathLst>
                <a:path w="635" h="634">
                  <a:moveTo>
                    <a:pt x="254" y="0"/>
                  </a:moveTo>
                  <a:lnTo>
                    <a:pt x="0" y="266"/>
                  </a:lnTo>
                </a:path>
              </a:pathLst>
            </a:custGeom>
            <a:ln w="3530">
              <a:solidFill>
                <a:srgbClr val="565659"/>
              </a:solidFill>
            </a:ln>
          </p:spPr>
          <p:txBody>
            <a:bodyPr wrap="square" lIns="0" tIns="0" rIns="0" bIns="0" rtlCol="0"/>
            <a:lstStyle/>
            <a:p/>
          </p:txBody>
        </p:sp>
        <p:sp>
          <p:nvSpPr>
            <p:cNvPr id="1562" name="object 1562" descr=""/>
            <p:cNvSpPr/>
            <p:nvPr/>
          </p:nvSpPr>
          <p:spPr>
            <a:xfrm>
              <a:off x="1979664" y="8497479"/>
              <a:ext cx="0" cy="635"/>
            </a:xfrm>
            <a:custGeom>
              <a:avLst/>
              <a:gdLst/>
              <a:ahLst/>
              <a:cxnLst/>
              <a:rect l="l" t="t" r="r" b="b"/>
              <a:pathLst>
                <a:path w="0" h="634">
                  <a:moveTo>
                    <a:pt x="0" y="0"/>
                  </a:moveTo>
                  <a:lnTo>
                    <a:pt x="0" y="266"/>
                  </a:lnTo>
                </a:path>
              </a:pathLst>
            </a:custGeom>
            <a:ln w="3530">
              <a:solidFill>
                <a:srgbClr val="565659"/>
              </a:solidFill>
            </a:ln>
          </p:spPr>
          <p:txBody>
            <a:bodyPr wrap="square" lIns="0" tIns="0" rIns="0" bIns="0" rtlCol="0"/>
            <a:lstStyle/>
            <a:p/>
          </p:txBody>
        </p:sp>
        <p:sp>
          <p:nvSpPr>
            <p:cNvPr id="1563" name="object 1563" descr=""/>
            <p:cNvSpPr/>
            <p:nvPr/>
          </p:nvSpPr>
          <p:spPr>
            <a:xfrm>
              <a:off x="1978108" y="8520797"/>
              <a:ext cx="635" cy="1905"/>
            </a:xfrm>
            <a:custGeom>
              <a:avLst/>
              <a:gdLst/>
              <a:ahLst/>
              <a:cxnLst/>
              <a:rect l="l" t="t" r="r" b="b"/>
              <a:pathLst>
                <a:path w="635" h="1904">
                  <a:moveTo>
                    <a:pt x="254" y="1549"/>
                  </a:moveTo>
                  <a:lnTo>
                    <a:pt x="0" y="1282"/>
                  </a:lnTo>
                  <a:lnTo>
                    <a:pt x="254" y="1041"/>
                  </a:lnTo>
                  <a:lnTo>
                    <a:pt x="0" y="0"/>
                  </a:lnTo>
                </a:path>
              </a:pathLst>
            </a:custGeom>
            <a:ln w="3530">
              <a:solidFill>
                <a:srgbClr val="565659"/>
              </a:solidFill>
            </a:ln>
          </p:spPr>
          <p:txBody>
            <a:bodyPr wrap="square" lIns="0" tIns="0" rIns="0" bIns="0" rtlCol="0"/>
            <a:lstStyle/>
            <a:p/>
          </p:txBody>
        </p:sp>
        <p:sp>
          <p:nvSpPr>
            <p:cNvPr id="1564" name="object 1564" descr=""/>
            <p:cNvSpPr/>
            <p:nvPr/>
          </p:nvSpPr>
          <p:spPr>
            <a:xfrm>
              <a:off x="1978113" y="8515868"/>
              <a:ext cx="635" cy="4445"/>
            </a:xfrm>
            <a:custGeom>
              <a:avLst/>
              <a:gdLst/>
              <a:ahLst/>
              <a:cxnLst/>
              <a:rect l="l" t="t" r="r" b="b"/>
              <a:pathLst>
                <a:path w="635" h="4445">
                  <a:moveTo>
                    <a:pt x="0" y="3886"/>
                  </a:moveTo>
                  <a:lnTo>
                    <a:pt x="254" y="2857"/>
                  </a:lnTo>
                  <a:lnTo>
                    <a:pt x="0" y="1308"/>
                  </a:lnTo>
                  <a:lnTo>
                    <a:pt x="254" y="0"/>
                  </a:lnTo>
                </a:path>
              </a:pathLst>
            </a:custGeom>
            <a:ln w="3530">
              <a:solidFill>
                <a:srgbClr val="565659"/>
              </a:solidFill>
            </a:ln>
          </p:spPr>
          <p:txBody>
            <a:bodyPr wrap="square" lIns="0" tIns="0" rIns="0" bIns="0" rtlCol="0"/>
            <a:lstStyle/>
            <a:p/>
          </p:txBody>
        </p:sp>
        <p:sp>
          <p:nvSpPr>
            <p:cNvPr id="1565" name="object 1565" descr=""/>
            <p:cNvSpPr/>
            <p:nvPr/>
          </p:nvSpPr>
          <p:spPr>
            <a:xfrm>
              <a:off x="1977072" y="8497479"/>
              <a:ext cx="635" cy="3175"/>
            </a:xfrm>
            <a:custGeom>
              <a:avLst/>
              <a:gdLst/>
              <a:ahLst/>
              <a:cxnLst/>
              <a:rect l="l" t="t" r="r" b="b"/>
              <a:pathLst>
                <a:path w="635" h="3175">
                  <a:moveTo>
                    <a:pt x="0" y="0"/>
                  </a:moveTo>
                  <a:lnTo>
                    <a:pt x="0" y="266"/>
                  </a:lnTo>
                  <a:lnTo>
                    <a:pt x="266" y="1028"/>
                  </a:lnTo>
                  <a:lnTo>
                    <a:pt x="266" y="1816"/>
                  </a:lnTo>
                  <a:lnTo>
                    <a:pt x="266" y="3111"/>
                  </a:lnTo>
                </a:path>
              </a:pathLst>
            </a:custGeom>
            <a:ln w="3530">
              <a:solidFill>
                <a:srgbClr val="565659"/>
              </a:solidFill>
            </a:ln>
          </p:spPr>
          <p:txBody>
            <a:bodyPr wrap="square" lIns="0" tIns="0" rIns="0" bIns="0" rtlCol="0"/>
            <a:lstStyle/>
            <a:p/>
          </p:txBody>
        </p:sp>
        <p:sp>
          <p:nvSpPr>
            <p:cNvPr id="1566" name="object 1566" descr=""/>
            <p:cNvSpPr/>
            <p:nvPr/>
          </p:nvSpPr>
          <p:spPr>
            <a:xfrm>
              <a:off x="1977593" y="8498260"/>
              <a:ext cx="635" cy="4445"/>
            </a:xfrm>
            <a:custGeom>
              <a:avLst/>
              <a:gdLst/>
              <a:ahLst/>
              <a:cxnLst/>
              <a:rect l="l" t="t" r="r" b="b"/>
              <a:pathLst>
                <a:path w="635" h="4445">
                  <a:moveTo>
                    <a:pt x="0" y="0"/>
                  </a:moveTo>
                  <a:lnTo>
                    <a:pt x="0" y="254"/>
                  </a:lnTo>
                  <a:lnTo>
                    <a:pt x="0" y="1028"/>
                  </a:lnTo>
                  <a:lnTo>
                    <a:pt x="0" y="1816"/>
                  </a:lnTo>
                  <a:lnTo>
                    <a:pt x="266" y="3098"/>
                  </a:lnTo>
                  <a:lnTo>
                    <a:pt x="266" y="4140"/>
                  </a:lnTo>
                </a:path>
              </a:pathLst>
            </a:custGeom>
            <a:ln w="3530">
              <a:solidFill>
                <a:srgbClr val="565659"/>
              </a:solidFill>
            </a:ln>
          </p:spPr>
          <p:txBody>
            <a:bodyPr wrap="square" lIns="0" tIns="0" rIns="0" bIns="0" rtlCol="0"/>
            <a:lstStyle/>
            <a:p/>
          </p:txBody>
        </p:sp>
        <p:sp>
          <p:nvSpPr>
            <p:cNvPr id="1567" name="object 1567" descr=""/>
            <p:cNvSpPr/>
            <p:nvPr/>
          </p:nvSpPr>
          <p:spPr>
            <a:xfrm>
              <a:off x="1976812" y="8497479"/>
              <a:ext cx="635" cy="3175"/>
            </a:xfrm>
            <a:custGeom>
              <a:avLst/>
              <a:gdLst/>
              <a:ahLst/>
              <a:cxnLst/>
              <a:rect l="l" t="t" r="r" b="b"/>
              <a:pathLst>
                <a:path w="635" h="3175">
                  <a:moveTo>
                    <a:pt x="0" y="0"/>
                  </a:moveTo>
                  <a:lnTo>
                    <a:pt x="266" y="266"/>
                  </a:lnTo>
                  <a:lnTo>
                    <a:pt x="266" y="787"/>
                  </a:lnTo>
                  <a:lnTo>
                    <a:pt x="266" y="1816"/>
                  </a:lnTo>
                  <a:lnTo>
                    <a:pt x="266" y="3111"/>
                  </a:lnTo>
                </a:path>
              </a:pathLst>
            </a:custGeom>
            <a:ln w="3530">
              <a:solidFill>
                <a:srgbClr val="565659"/>
              </a:solidFill>
            </a:ln>
          </p:spPr>
          <p:txBody>
            <a:bodyPr wrap="square" lIns="0" tIns="0" rIns="0" bIns="0" rtlCol="0"/>
            <a:lstStyle/>
            <a:p/>
          </p:txBody>
        </p:sp>
        <p:sp>
          <p:nvSpPr>
            <p:cNvPr id="1568" name="object 1568" descr=""/>
            <p:cNvSpPr/>
            <p:nvPr/>
          </p:nvSpPr>
          <p:spPr>
            <a:xfrm>
              <a:off x="1976545" y="8498263"/>
              <a:ext cx="635" cy="4445"/>
            </a:xfrm>
            <a:custGeom>
              <a:avLst/>
              <a:gdLst/>
              <a:ahLst/>
              <a:cxnLst/>
              <a:rect l="l" t="t" r="r" b="b"/>
              <a:pathLst>
                <a:path w="635" h="4445">
                  <a:moveTo>
                    <a:pt x="266" y="4140"/>
                  </a:moveTo>
                  <a:lnTo>
                    <a:pt x="266" y="3098"/>
                  </a:lnTo>
                  <a:lnTo>
                    <a:pt x="266" y="1803"/>
                  </a:lnTo>
                  <a:lnTo>
                    <a:pt x="0" y="761"/>
                  </a:lnTo>
                  <a:lnTo>
                    <a:pt x="0" y="241"/>
                  </a:lnTo>
                  <a:lnTo>
                    <a:pt x="0" y="0"/>
                  </a:lnTo>
                </a:path>
              </a:pathLst>
            </a:custGeom>
            <a:ln w="3530">
              <a:solidFill>
                <a:srgbClr val="565659"/>
              </a:solidFill>
            </a:ln>
          </p:spPr>
          <p:txBody>
            <a:bodyPr wrap="square" lIns="0" tIns="0" rIns="0" bIns="0" rtlCol="0"/>
            <a:lstStyle/>
            <a:p/>
          </p:txBody>
        </p:sp>
        <p:sp>
          <p:nvSpPr>
            <p:cNvPr id="1569" name="object 1569" descr=""/>
            <p:cNvSpPr/>
            <p:nvPr/>
          </p:nvSpPr>
          <p:spPr>
            <a:xfrm>
              <a:off x="1979143" y="8497735"/>
              <a:ext cx="635" cy="1905"/>
            </a:xfrm>
            <a:custGeom>
              <a:avLst/>
              <a:gdLst/>
              <a:ahLst/>
              <a:cxnLst/>
              <a:rect l="l" t="t" r="r" b="b"/>
              <a:pathLst>
                <a:path w="635" h="1904">
                  <a:moveTo>
                    <a:pt x="520" y="1295"/>
                  </a:moveTo>
                  <a:lnTo>
                    <a:pt x="520" y="520"/>
                  </a:lnTo>
                  <a:lnTo>
                    <a:pt x="520" y="0"/>
                  </a:lnTo>
                  <a:lnTo>
                    <a:pt x="0" y="774"/>
                  </a:lnTo>
                </a:path>
              </a:pathLst>
            </a:custGeom>
            <a:ln w="3530">
              <a:solidFill>
                <a:srgbClr val="565659"/>
              </a:solidFill>
            </a:ln>
          </p:spPr>
          <p:txBody>
            <a:bodyPr wrap="square" lIns="0" tIns="0" rIns="0" bIns="0" rtlCol="0"/>
            <a:lstStyle/>
            <a:p/>
          </p:txBody>
        </p:sp>
        <p:sp>
          <p:nvSpPr>
            <p:cNvPr id="1570" name="object 1570" descr=""/>
            <p:cNvSpPr/>
            <p:nvPr/>
          </p:nvSpPr>
          <p:spPr>
            <a:xfrm>
              <a:off x="1979137" y="8498263"/>
              <a:ext cx="635" cy="4445"/>
            </a:xfrm>
            <a:custGeom>
              <a:avLst/>
              <a:gdLst/>
              <a:ahLst/>
              <a:cxnLst/>
              <a:rect l="l" t="t" r="r" b="b"/>
              <a:pathLst>
                <a:path w="635" h="4445">
                  <a:moveTo>
                    <a:pt x="266" y="4140"/>
                  </a:moveTo>
                  <a:lnTo>
                    <a:pt x="266" y="3098"/>
                  </a:lnTo>
                  <a:lnTo>
                    <a:pt x="0" y="1282"/>
                  </a:lnTo>
                  <a:lnTo>
                    <a:pt x="0" y="241"/>
                  </a:lnTo>
                  <a:lnTo>
                    <a:pt x="0" y="0"/>
                  </a:lnTo>
                </a:path>
              </a:pathLst>
            </a:custGeom>
            <a:ln w="3530">
              <a:solidFill>
                <a:srgbClr val="565659"/>
              </a:solidFill>
            </a:ln>
          </p:spPr>
          <p:txBody>
            <a:bodyPr wrap="square" lIns="0" tIns="0" rIns="0" bIns="0" rtlCol="0"/>
            <a:lstStyle/>
            <a:p/>
          </p:txBody>
        </p:sp>
        <p:sp>
          <p:nvSpPr>
            <p:cNvPr id="1571" name="object 1571" descr=""/>
            <p:cNvSpPr/>
            <p:nvPr/>
          </p:nvSpPr>
          <p:spPr>
            <a:xfrm>
              <a:off x="1976805" y="8506541"/>
              <a:ext cx="635" cy="4445"/>
            </a:xfrm>
            <a:custGeom>
              <a:avLst/>
              <a:gdLst/>
              <a:ahLst/>
              <a:cxnLst/>
              <a:rect l="l" t="t" r="r" b="b"/>
              <a:pathLst>
                <a:path w="635" h="4445">
                  <a:moveTo>
                    <a:pt x="266" y="3886"/>
                  </a:moveTo>
                  <a:lnTo>
                    <a:pt x="266" y="3632"/>
                  </a:lnTo>
                  <a:lnTo>
                    <a:pt x="266" y="2857"/>
                  </a:lnTo>
                  <a:lnTo>
                    <a:pt x="266" y="1549"/>
                  </a:lnTo>
                  <a:lnTo>
                    <a:pt x="0" y="0"/>
                  </a:lnTo>
                </a:path>
              </a:pathLst>
            </a:custGeom>
            <a:ln w="3530">
              <a:solidFill>
                <a:srgbClr val="565659"/>
              </a:solidFill>
            </a:ln>
          </p:spPr>
          <p:txBody>
            <a:bodyPr wrap="square" lIns="0" tIns="0" rIns="0" bIns="0" rtlCol="0"/>
            <a:lstStyle/>
            <a:p/>
          </p:txBody>
        </p:sp>
        <p:sp>
          <p:nvSpPr>
            <p:cNvPr id="1572" name="object 1572" descr=""/>
            <p:cNvSpPr/>
            <p:nvPr/>
          </p:nvSpPr>
          <p:spPr>
            <a:xfrm>
              <a:off x="1978362" y="8506541"/>
              <a:ext cx="0" cy="4445"/>
            </a:xfrm>
            <a:custGeom>
              <a:avLst/>
              <a:gdLst/>
              <a:ahLst/>
              <a:cxnLst/>
              <a:rect l="l" t="t" r="r" b="b"/>
              <a:pathLst>
                <a:path w="0" h="4445">
                  <a:moveTo>
                    <a:pt x="0" y="3886"/>
                  </a:moveTo>
                  <a:lnTo>
                    <a:pt x="0" y="3632"/>
                  </a:lnTo>
                  <a:lnTo>
                    <a:pt x="0" y="2857"/>
                  </a:lnTo>
                  <a:lnTo>
                    <a:pt x="0" y="1549"/>
                  </a:lnTo>
                  <a:lnTo>
                    <a:pt x="0" y="0"/>
                  </a:lnTo>
                </a:path>
              </a:pathLst>
            </a:custGeom>
            <a:ln w="3530">
              <a:solidFill>
                <a:srgbClr val="565659"/>
              </a:solidFill>
            </a:ln>
          </p:spPr>
          <p:txBody>
            <a:bodyPr wrap="square" lIns="0" tIns="0" rIns="0" bIns="0" rtlCol="0"/>
            <a:lstStyle/>
            <a:p/>
          </p:txBody>
        </p:sp>
        <p:sp>
          <p:nvSpPr>
            <p:cNvPr id="1573" name="object 1573" descr=""/>
            <p:cNvSpPr/>
            <p:nvPr/>
          </p:nvSpPr>
          <p:spPr>
            <a:xfrm>
              <a:off x="1977847" y="8498263"/>
              <a:ext cx="635" cy="4445"/>
            </a:xfrm>
            <a:custGeom>
              <a:avLst/>
              <a:gdLst/>
              <a:ahLst/>
              <a:cxnLst/>
              <a:rect l="l" t="t" r="r" b="b"/>
              <a:pathLst>
                <a:path w="635" h="4445">
                  <a:moveTo>
                    <a:pt x="266" y="4140"/>
                  </a:moveTo>
                  <a:lnTo>
                    <a:pt x="266" y="3098"/>
                  </a:lnTo>
                  <a:lnTo>
                    <a:pt x="266" y="1803"/>
                  </a:lnTo>
                  <a:lnTo>
                    <a:pt x="0" y="761"/>
                  </a:lnTo>
                  <a:lnTo>
                    <a:pt x="0" y="241"/>
                  </a:lnTo>
                  <a:lnTo>
                    <a:pt x="0" y="0"/>
                  </a:lnTo>
                </a:path>
              </a:pathLst>
            </a:custGeom>
            <a:ln w="3530">
              <a:solidFill>
                <a:srgbClr val="565659"/>
              </a:solidFill>
            </a:ln>
          </p:spPr>
          <p:txBody>
            <a:bodyPr wrap="square" lIns="0" tIns="0" rIns="0" bIns="0" rtlCol="0"/>
            <a:lstStyle/>
            <a:p/>
          </p:txBody>
        </p:sp>
        <p:sp>
          <p:nvSpPr>
            <p:cNvPr id="1574" name="object 1574" descr=""/>
            <p:cNvSpPr/>
            <p:nvPr/>
          </p:nvSpPr>
          <p:spPr>
            <a:xfrm>
              <a:off x="1978883" y="8498260"/>
              <a:ext cx="635" cy="4445"/>
            </a:xfrm>
            <a:custGeom>
              <a:avLst/>
              <a:gdLst/>
              <a:ahLst/>
              <a:cxnLst/>
              <a:rect l="l" t="t" r="r" b="b"/>
              <a:pathLst>
                <a:path w="635" h="4445">
                  <a:moveTo>
                    <a:pt x="0" y="0"/>
                  </a:moveTo>
                  <a:lnTo>
                    <a:pt x="0" y="254"/>
                  </a:lnTo>
                  <a:lnTo>
                    <a:pt x="0" y="1028"/>
                  </a:lnTo>
                  <a:lnTo>
                    <a:pt x="266" y="3098"/>
                  </a:lnTo>
                  <a:lnTo>
                    <a:pt x="266" y="4140"/>
                  </a:lnTo>
                </a:path>
              </a:pathLst>
            </a:custGeom>
            <a:ln w="3530">
              <a:solidFill>
                <a:srgbClr val="565659"/>
              </a:solidFill>
            </a:ln>
          </p:spPr>
          <p:txBody>
            <a:bodyPr wrap="square" lIns="0" tIns="0" rIns="0" bIns="0" rtlCol="0"/>
            <a:lstStyle/>
            <a:p/>
          </p:txBody>
        </p:sp>
        <p:sp>
          <p:nvSpPr>
            <p:cNvPr id="1575" name="object 1575" descr=""/>
            <p:cNvSpPr/>
            <p:nvPr/>
          </p:nvSpPr>
          <p:spPr>
            <a:xfrm>
              <a:off x="1978356" y="8497481"/>
              <a:ext cx="635" cy="3175"/>
            </a:xfrm>
            <a:custGeom>
              <a:avLst/>
              <a:gdLst/>
              <a:ahLst/>
              <a:cxnLst/>
              <a:rect l="l" t="t" r="r" b="b"/>
              <a:pathLst>
                <a:path w="635" h="3175">
                  <a:moveTo>
                    <a:pt x="266" y="3111"/>
                  </a:moveTo>
                  <a:lnTo>
                    <a:pt x="266" y="1803"/>
                  </a:lnTo>
                  <a:lnTo>
                    <a:pt x="266" y="1028"/>
                  </a:lnTo>
                  <a:lnTo>
                    <a:pt x="0" y="253"/>
                  </a:lnTo>
                  <a:lnTo>
                    <a:pt x="0" y="0"/>
                  </a:lnTo>
                  <a:lnTo>
                    <a:pt x="0" y="253"/>
                  </a:lnTo>
                  <a:lnTo>
                    <a:pt x="0" y="1028"/>
                  </a:lnTo>
                  <a:lnTo>
                    <a:pt x="0" y="1803"/>
                  </a:lnTo>
                  <a:lnTo>
                    <a:pt x="0" y="3111"/>
                  </a:lnTo>
                </a:path>
              </a:pathLst>
            </a:custGeom>
            <a:ln w="3530">
              <a:solidFill>
                <a:srgbClr val="565659"/>
              </a:solidFill>
            </a:ln>
          </p:spPr>
          <p:txBody>
            <a:bodyPr wrap="square" lIns="0" tIns="0" rIns="0" bIns="0" rtlCol="0"/>
            <a:lstStyle/>
            <a:p/>
          </p:txBody>
        </p:sp>
        <p:sp>
          <p:nvSpPr>
            <p:cNvPr id="1576" name="object 1576" descr=""/>
            <p:cNvSpPr/>
            <p:nvPr/>
          </p:nvSpPr>
          <p:spPr>
            <a:xfrm>
              <a:off x="1977853" y="8506546"/>
              <a:ext cx="635" cy="4445"/>
            </a:xfrm>
            <a:custGeom>
              <a:avLst/>
              <a:gdLst/>
              <a:ahLst/>
              <a:cxnLst/>
              <a:rect l="l" t="t" r="r" b="b"/>
              <a:pathLst>
                <a:path w="635" h="4445">
                  <a:moveTo>
                    <a:pt x="0" y="0"/>
                  </a:moveTo>
                  <a:lnTo>
                    <a:pt x="0" y="1549"/>
                  </a:lnTo>
                  <a:lnTo>
                    <a:pt x="266" y="2857"/>
                  </a:lnTo>
                  <a:lnTo>
                    <a:pt x="266" y="3632"/>
                  </a:lnTo>
                  <a:lnTo>
                    <a:pt x="266" y="3886"/>
                  </a:lnTo>
                </a:path>
              </a:pathLst>
            </a:custGeom>
            <a:ln w="3530">
              <a:solidFill>
                <a:srgbClr val="565659"/>
              </a:solidFill>
            </a:ln>
          </p:spPr>
          <p:txBody>
            <a:bodyPr wrap="square" lIns="0" tIns="0" rIns="0" bIns="0" rtlCol="0"/>
            <a:lstStyle/>
            <a:p/>
          </p:txBody>
        </p:sp>
        <p:sp>
          <p:nvSpPr>
            <p:cNvPr id="1577" name="object 1577" descr=""/>
            <p:cNvSpPr/>
            <p:nvPr/>
          </p:nvSpPr>
          <p:spPr>
            <a:xfrm>
              <a:off x="1977593" y="8508097"/>
              <a:ext cx="635" cy="3175"/>
            </a:xfrm>
            <a:custGeom>
              <a:avLst/>
              <a:gdLst/>
              <a:ahLst/>
              <a:cxnLst/>
              <a:rect l="l" t="t" r="r" b="b"/>
              <a:pathLst>
                <a:path w="635" h="3175">
                  <a:moveTo>
                    <a:pt x="0" y="0"/>
                  </a:moveTo>
                  <a:lnTo>
                    <a:pt x="0" y="1308"/>
                  </a:lnTo>
                  <a:lnTo>
                    <a:pt x="0" y="2336"/>
                  </a:lnTo>
                  <a:lnTo>
                    <a:pt x="0" y="2857"/>
                  </a:lnTo>
                  <a:lnTo>
                    <a:pt x="266" y="3111"/>
                  </a:lnTo>
                </a:path>
              </a:pathLst>
            </a:custGeom>
            <a:ln w="3530">
              <a:solidFill>
                <a:srgbClr val="565659"/>
              </a:solidFill>
            </a:ln>
          </p:spPr>
          <p:txBody>
            <a:bodyPr wrap="square" lIns="0" tIns="0" rIns="0" bIns="0" rtlCol="0"/>
            <a:lstStyle/>
            <a:p/>
          </p:txBody>
        </p:sp>
        <p:sp>
          <p:nvSpPr>
            <p:cNvPr id="1578" name="object 1578" descr=""/>
            <p:cNvSpPr/>
            <p:nvPr/>
          </p:nvSpPr>
          <p:spPr>
            <a:xfrm>
              <a:off x="1977332" y="8508097"/>
              <a:ext cx="635" cy="3175"/>
            </a:xfrm>
            <a:custGeom>
              <a:avLst/>
              <a:gdLst/>
              <a:ahLst/>
              <a:cxnLst/>
              <a:rect l="l" t="t" r="r" b="b"/>
              <a:pathLst>
                <a:path w="635" h="3175">
                  <a:moveTo>
                    <a:pt x="0" y="0"/>
                  </a:moveTo>
                  <a:lnTo>
                    <a:pt x="0" y="1308"/>
                  </a:lnTo>
                  <a:lnTo>
                    <a:pt x="266" y="2082"/>
                  </a:lnTo>
                  <a:lnTo>
                    <a:pt x="266" y="2857"/>
                  </a:lnTo>
                  <a:lnTo>
                    <a:pt x="266" y="3111"/>
                  </a:lnTo>
                </a:path>
              </a:pathLst>
            </a:custGeom>
            <a:ln w="3530">
              <a:solidFill>
                <a:srgbClr val="565659"/>
              </a:solidFill>
            </a:ln>
          </p:spPr>
          <p:txBody>
            <a:bodyPr wrap="square" lIns="0" tIns="0" rIns="0" bIns="0" rtlCol="0"/>
            <a:lstStyle/>
            <a:p/>
          </p:txBody>
        </p:sp>
        <p:sp>
          <p:nvSpPr>
            <p:cNvPr id="1579" name="object 1579" descr=""/>
            <p:cNvSpPr/>
            <p:nvPr/>
          </p:nvSpPr>
          <p:spPr>
            <a:xfrm>
              <a:off x="1978623" y="8508097"/>
              <a:ext cx="635" cy="3175"/>
            </a:xfrm>
            <a:custGeom>
              <a:avLst/>
              <a:gdLst/>
              <a:ahLst/>
              <a:cxnLst/>
              <a:rect l="l" t="t" r="r" b="b"/>
              <a:pathLst>
                <a:path w="635" h="3175">
                  <a:moveTo>
                    <a:pt x="0" y="0"/>
                  </a:moveTo>
                  <a:lnTo>
                    <a:pt x="0" y="1308"/>
                  </a:lnTo>
                  <a:lnTo>
                    <a:pt x="266" y="2082"/>
                  </a:lnTo>
                  <a:lnTo>
                    <a:pt x="266" y="2857"/>
                  </a:lnTo>
                  <a:lnTo>
                    <a:pt x="266" y="3111"/>
                  </a:lnTo>
                </a:path>
              </a:pathLst>
            </a:custGeom>
            <a:ln w="3530">
              <a:solidFill>
                <a:srgbClr val="565659"/>
              </a:solidFill>
            </a:ln>
          </p:spPr>
          <p:txBody>
            <a:bodyPr wrap="square" lIns="0" tIns="0" rIns="0" bIns="0" rtlCol="0"/>
            <a:lstStyle/>
            <a:p/>
          </p:txBody>
        </p:sp>
        <p:sp>
          <p:nvSpPr>
            <p:cNvPr id="1580" name="object 1580" descr=""/>
            <p:cNvSpPr/>
            <p:nvPr/>
          </p:nvSpPr>
          <p:spPr>
            <a:xfrm>
              <a:off x="1978883" y="8508097"/>
              <a:ext cx="635" cy="3175"/>
            </a:xfrm>
            <a:custGeom>
              <a:avLst/>
              <a:gdLst/>
              <a:ahLst/>
              <a:cxnLst/>
              <a:rect l="l" t="t" r="r" b="b"/>
              <a:pathLst>
                <a:path w="635" h="3175">
                  <a:moveTo>
                    <a:pt x="0" y="0"/>
                  </a:moveTo>
                  <a:lnTo>
                    <a:pt x="0" y="1308"/>
                  </a:lnTo>
                  <a:lnTo>
                    <a:pt x="0" y="2336"/>
                  </a:lnTo>
                  <a:lnTo>
                    <a:pt x="0" y="2857"/>
                  </a:lnTo>
                  <a:lnTo>
                    <a:pt x="266" y="3111"/>
                  </a:lnTo>
                </a:path>
              </a:pathLst>
            </a:custGeom>
            <a:ln w="3530">
              <a:solidFill>
                <a:srgbClr val="565659"/>
              </a:solidFill>
            </a:ln>
          </p:spPr>
          <p:txBody>
            <a:bodyPr wrap="square" lIns="0" tIns="0" rIns="0" bIns="0" rtlCol="0"/>
            <a:lstStyle/>
            <a:p/>
          </p:txBody>
        </p:sp>
        <p:sp>
          <p:nvSpPr>
            <p:cNvPr id="1581" name="object 1581" descr=""/>
            <p:cNvSpPr/>
            <p:nvPr/>
          </p:nvSpPr>
          <p:spPr>
            <a:xfrm>
              <a:off x="1979143" y="8506546"/>
              <a:ext cx="635" cy="4445"/>
            </a:xfrm>
            <a:custGeom>
              <a:avLst/>
              <a:gdLst/>
              <a:ahLst/>
              <a:cxnLst/>
              <a:rect l="l" t="t" r="r" b="b"/>
              <a:pathLst>
                <a:path w="635" h="4445">
                  <a:moveTo>
                    <a:pt x="0" y="0"/>
                  </a:moveTo>
                  <a:lnTo>
                    <a:pt x="266" y="1549"/>
                  </a:lnTo>
                  <a:lnTo>
                    <a:pt x="266" y="2857"/>
                  </a:lnTo>
                  <a:lnTo>
                    <a:pt x="266" y="3632"/>
                  </a:lnTo>
                  <a:lnTo>
                    <a:pt x="266" y="3886"/>
                  </a:lnTo>
                </a:path>
              </a:pathLst>
            </a:custGeom>
            <a:ln w="3530">
              <a:solidFill>
                <a:srgbClr val="565659"/>
              </a:solidFill>
            </a:ln>
          </p:spPr>
          <p:txBody>
            <a:bodyPr wrap="square" lIns="0" tIns="0" rIns="0" bIns="0" rtlCol="0"/>
            <a:lstStyle/>
            <a:p/>
          </p:txBody>
        </p:sp>
        <p:sp>
          <p:nvSpPr>
            <p:cNvPr id="1582" name="object 1582" descr=""/>
            <p:cNvSpPr/>
            <p:nvPr/>
          </p:nvSpPr>
          <p:spPr>
            <a:xfrm>
              <a:off x="1979664" y="8506547"/>
              <a:ext cx="0" cy="3175"/>
            </a:xfrm>
            <a:custGeom>
              <a:avLst/>
              <a:gdLst/>
              <a:ahLst/>
              <a:cxnLst/>
              <a:rect l="l" t="t" r="r" b="b"/>
              <a:pathLst>
                <a:path w="0" h="3175">
                  <a:moveTo>
                    <a:pt x="0" y="3111"/>
                  </a:moveTo>
                  <a:lnTo>
                    <a:pt x="0" y="1803"/>
                  </a:lnTo>
                  <a:lnTo>
                    <a:pt x="0" y="0"/>
                  </a:lnTo>
                </a:path>
              </a:pathLst>
            </a:custGeom>
            <a:ln w="3530">
              <a:solidFill>
                <a:srgbClr val="565659"/>
              </a:solidFill>
            </a:ln>
          </p:spPr>
          <p:txBody>
            <a:bodyPr wrap="square" lIns="0" tIns="0" rIns="0" bIns="0" rtlCol="0"/>
            <a:lstStyle/>
            <a:p/>
          </p:txBody>
        </p:sp>
        <p:sp>
          <p:nvSpPr>
            <p:cNvPr id="1583" name="object 1583" descr=""/>
            <p:cNvSpPr/>
            <p:nvPr/>
          </p:nvSpPr>
          <p:spPr>
            <a:xfrm>
              <a:off x="1970853" y="8504474"/>
              <a:ext cx="635" cy="1270"/>
            </a:xfrm>
            <a:custGeom>
              <a:avLst/>
              <a:gdLst/>
              <a:ahLst/>
              <a:cxnLst/>
              <a:rect l="l" t="t" r="r" b="b"/>
              <a:pathLst>
                <a:path w="635" h="1270">
                  <a:moveTo>
                    <a:pt x="254" y="1041"/>
                  </a:moveTo>
                  <a:lnTo>
                    <a:pt x="0" y="774"/>
                  </a:lnTo>
                  <a:lnTo>
                    <a:pt x="0" y="0"/>
                  </a:lnTo>
                </a:path>
              </a:pathLst>
            </a:custGeom>
            <a:ln w="3530">
              <a:solidFill>
                <a:srgbClr val="565659"/>
              </a:solidFill>
            </a:ln>
          </p:spPr>
          <p:txBody>
            <a:bodyPr wrap="square" lIns="0" tIns="0" rIns="0" bIns="0" rtlCol="0"/>
            <a:lstStyle/>
            <a:p/>
          </p:txBody>
        </p:sp>
        <p:sp>
          <p:nvSpPr>
            <p:cNvPr id="1584" name="object 1584" descr=""/>
            <p:cNvSpPr/>
            <p:nvPr/>
          </p:nvSpPr>
          <p:spPr>
            <a:xfrm>
              <a:off x="1976024" y="8505517"/>
              <a:ext cx="635" cy="1270"/>
            </a:xfrm>
            <a:custGeom>
              <a:avLst/>
              <a:gdLst/>
              <a:ahLst/>
              <a:cxnLst/>
              <a:rect l="l" t="t" r="r" b="b"/>
              <a:pathLst>
                <a:path w="635" h="1270">
                  <a:moveTo>
                    <a:pt x="266" y="1028"/>
                  </a:moveTo>
                  <a:lnTo>
                    <a:pt x="0" y="0"/>
                  </a:lnTo>
                </a:path>
              </a:pathLst>
            </a:custGeom>
            <a:ln w="3530">
              <a:solidFill>
                <a:srgbClr val="565659"/>
              </a:solidFill>
            </a:ln>
          </p:spPr>
          <p:txBody>
            <a:bodyPr wrap="square" lIns="0" tIns="0" rIns="0" bIns="0" rtlCol="0"/>
            <a:lstStyle/>
            <a:p/>
          </p:txBody>
        </p:sp>
        <p:sp>
          <p:nvSpPr>
            <p:cNvPr id="1585" name="object 1585" descr=""/>
            <p:cNvSpPr/>
            <p:nvPr/>
          </p:nvSpPr>
          <p:spPr>
            <a:xfrm>
              <a:off x="1976812" y="8506546"/>
              <a:ext cx="1270" cy="1905"/>
            </a:xfrm>
            <a:custGeom>
              <a:avLst/>
              <a:gdLst/>
              <a:ahLst/>
              <a:cxnLst/>
              <a:rect l="l" t="t" r="r" b="b"/>
              <a:pathLst>
                <a:path w="1269" h="1904">
                  <a:moveTo>
                    <a:pt x="0" y="0"/>
                  </a:moveTo>
                  <a:lnTo>
                    <a:pt x="520" y="1549"/>
                  </a:lnTo>
                  <a:lnTo>
                    <a:pt x="787" y="1549"/>
                  </a:lnTo>
                  <a:lnTo>
                    <a:pt x="1041" y="0"/>
                  </a:lnTo>
                </a:path>
              </a:pathLst>
            </a:custGeom>
            <a:ln w="3530">
              <a:solidFill>
                <a:srgbClr val="565659"/>
              </a:solidFill>
            </a:ln>
          </p:spPr>
          <p:txBody>
            <a:bodyPr wrap="square" lIns="0" tIns="0" rIns="0" bIns="0" rtlCol="0"/>
            <a:lstStyle/>
            <a:p/>
          </p:txBody>
        </p:sp>
        <p:sp>
          <p:nvSpPr>
            <p:cNvPr id="1586" name="object 1586" descr=""/>
            <p:cNvSpPr/>
            <p:nvPr/>
          </p:nvSpPr>
          <p:spPr>
            <a:xfrm>
              <a:off x="1978362" y="8506546"/>
              <a:ext cx="1270" cy="1905"/>
            </a:xfrm>
            <a:custGeom>
              <a:avLst/>
              <a:gdLst/>
              <a:ahLst/>
              <a:cxnLst/>
              <a:rect l="l" t="t" r="r" b="b"/>
              <a:pathLst>
                <a:path w="1269" h="1904">
                  <a:moveTo>
                    <a:pt x="0" y="0"/>
                  </a:moveTo>
                  <a:lnTo>
                    <a:pt x="266" y="1549"/>
                  </a:lnTo>
                  <a:lnTo>
                    <a:pt x="520" y="1549"/>
                  </a:lnTo>
                  <a:lnTo>
                    <a:pt x="787" y="0"/>
                  </a:lnTo>
                </a:path>
              </a:pathLst>
            </a:custGeom>
            <a:ln w="3530">
              <a:solidFill>
                <a:srgbClr val="565659"/>
              </a:solidFill>
            </a:ln>
          </p:spPr>
          <p:txBody>
            <a:bodyPr wrap="square" lIns="0" tIns="0" rIns="0" bIns="0" rtlCol="0"/>
            <a:lstStyle/>
            <a:p/>
          </p:txBody>
        </p:sp>
        <p:sp>
          <p:nvSpPr>
            <p:cNvPr id="1587" name="object 1587" descr=""/>
            <p:cNvSpPr/>
            <p:nvPr/>
          </p:nvSpPr>
          <p:spPr>
            <a:xfrm>
              <a:off x="1979664" y="8506546"/>
              <a:ext cx="0" cy="635"/>
            </a:xfrm>
            <a:custGeom>
              <a:avLst/>
              <a:gdLst/>
              <a:ahLst/>
              <a:cxnLst/>
              <a:rect l="l" t="t" r="r" b="b"/>
              <a:pathLst>
                <a:path w="0" h="634">
                  <a:moveTo>
                    <a:pt x="0" y="0"/>
                  </a:moveTo>
                  <a:lnTo>
                    <a:pt x="0" y="520"/>
                  </a:lnTo>
                </a:path>
              </a:pathLst>
            </a:custGeom>
            <a:ln w="3530">
              <a:solidFill>
                <a:srgbClr val="565659"/>
              </a:solidFill>
            </a:ln>
          </p:spPr>
          <p:txBody>
            <a:bodyPr wrap="square" lIns="0" tIns="0" rIns="0" bIns="0" rtlCol="0"/>
            <a:lstStyle/>
            <a:p/>
          </p:txBody>
        </p:sp>
        <p:sp>
          <p:nvSpPr>
            <p:cNvPr id="1588" name="object 1588" descr=""/>
            <p:cNvSpPr/>
            <p:nvPr/>
          </p:nvSpPr>
          <p:spPr>
            <a:xfrm>
              <a:off x="1978115" y="8500587"/>
              <a:ext cx="1270" cy="1905"/>
            </a:xfrm>
            <a:custGeom>
              <a:avLst/>
              <a:gdLst/>
              <a:ahLst/>
              <a:cxnLst/>
              <a:rect l="l" t="t" r="r" b="b"/>
              <a:pathLst>
                <a:path w="1269" h="1904">
                  <a:moveTo>
                    <a:pt x="1028" y="1816"/>
                  </a:moveTo>
                  <a:lnTo>
                    <a:pt x="507" y="0"/>
                  </a:lnTo>
                  <a:lnTo>
                    <a:pt x="241" y="0"/>
                  </a:lnTo>
                  <a:lnTo>
                    <a:pt x="0" y="1816"/>
                  </a:lnTo>
                </a:path>
              </a:pathLst>
            </a:custGeom>
            <a:ln w="3530">
              <a:solidFill>
                <a:srgbClr val="565659"/>
              </a:solidFill>
            </a:ln>
          </p:spPr>
          <p:txBody>
            <a:bodyPr wrap="square" lIns="0" tIns="0" rIns="0" bIns="0" rtlCol="0"/>
            <a:lstStyle/>
            <a:p/>
          </p:txBody>
        </p:sp>
        <p:sp>
          <p:nvSpPr>
            <p:cNvPr id="1589" name="object 1589" descr=""/>
            <p:cNvSpPr/>
            <p:nvPr/>
          </p:nvSpPr>
          <p:spPr>
            <a:xfrm>
              <a:off x="1976812" y="8500587"/>
              <a:ext cx="1270" cy="1905"/>
            </a:xfrm>
            <a:custGeom>
              <a:avLst/>
              <a:gdLst/>
              <a:ahLst/>
              <a:cxnLst/>
              <a:rect l="l" t="t" r="r" b="b"/>
              <a:pathLst>
                <a:path w="1269" h="1904">
                  <a:moveTo>
                    <a:pt x="1041" y="1816"/>
                  </a:moveTo>
                  <a:lnTo>
                    <a:pt x="520" y="0"/>
                  </a:lnTo>
                  <a:lnTo>
                    <a:pt x="253" y="0"/>
                  </a:lnTo>
                  <a:lnTo>
                    <a:pt x="0" y="1816"/>
                  </a:lnTo>
                </a:path>
              </a:pathLst>
            </a:custGeom>
            <a:ln w="3530">
              <a:solidFill>
                <a:srgbClr val="565659"/>
              </a:solidFill>
            </a:ln>
          </p:spPr>
          <p:txBody>
            <a:bodyPr wrap="square" lIns="0" tIns="0" rIns="0" bIns="0" rtlCol="0"/>
            <a:lstStyle/>
            <a:p/>
          </p:txBody>
        </p:sp>
        <p:sp>
          <p:nvSpPr>
            <p:cNvPr id="1590" name="object 1590" descr=""/>
            <p:cNvSpPr/>
            <p:nvPr/>
          </p:nvSpPr>
          <p:spPr>
            <a:xfrm>
              <a:off x="1976031" y="8502404"/>
              <a:ext cx="635" cy="1270"/>
            </a:xfrm>
            <a:custGeom>
              <a:avLst/>
              <a:gdLst/>
              <a:ahLst/>
              <a:cxnLst/>
              <a:rect l="l" t="t" r="r" b="b"/>
              <a:pathLst>
                <a:path w="635" h="1270">
                  <a:moveTo>
                    <a:pt x="0" y="1028"/>
                  </a:moveTo>
                  <a:lnTo>
                    <a:pt x="266" y="0"/>
                  </a:lnTo>
                </a:path>
              </a:pathLst>
            </a:custGeom>
            <a:ln w="3530">
              <a:solidFill>
                <a:srgbClr val="565659"/>
              </a:solidFill>
            </a:ln>
          </p:spPr>
          <p:txBody>
            <a:bodyPr wrap="square" lIns="0" tIns="0" rIns="0" bIns="0" rtlCol="0"/>
            <a:lstStyle/>
            <a:p/>
          </p:txBody>
        </p:sp>
        <p:sp>
          <p:nvSpPr>
            <p:cNvPr id="1591" name="object 1591" descr=""/>
            <p:cNvSpPr/>
            <p:nvPr/>
          </p:nvSpPr>
          <p:spPr>
            <a:xfrm>
              <a:off x="1970858" y="8503433"/>
              <a:ext cx="635" cy="1270"/>
            </a:xfrm>
            <a:custGeom>
              <a:avLst/>
              <a:gdLst/>
              <a:ahLst/>
              <a:cxnLst/>
              <a:rect l="l" t="t" r="r" b="b"/>
              <a:pathLst>
                <a:path w="635" h="1270">
                  <a:moveTo>
                    <a:pt x="0" y="1041"/>
                  </a:moveTo>
                  <a:lnTo>
                    <a:pt x="0" y="254"/>
                  </a:lnTo>
                  <a:lnTo>
                    <a:pt x="254" y="0"/>
                  </a:lnTo>
                </a:path>
              </a:pathLst>
            </a:custGeom>
            <a:ln w="3530">
              <a:solidFill>
                <a:srgbClr val="565659"/>
              </a:solidFill>
            </a:ln>
          </p:spPr>
          <p:txBody>
            <a:bodyPr wrap="square" lIns="0" tIns="0" rIns="0" bIns="0" rtlCol="0"/>
            <a:lstStyle/>
            <a:p/>
          </p:txBody>
        </p:sp>
        <p:sp>
          <p:nvSpPr>
            <p:cNvPr id="1592" name="object 1592" descr=""/>
            <p:cNvSpPr/>
            <p:nvPr/>
          </p:nvSpPr>
          <p:spPr>
            <a:xfrm>
              <a:off x="1979397" y="8500841"/>
              <a:ext cx="635" cy="1905"/>
            </a:xfrm>
            <a:custGeom>
              <a:avLst/>
              <a:gdLst/>
              <a:ahLst/>
              <a:cxnLst/>
              <a:rect l="l" t="t" r="r" b="b"/>
              <a:pathLst>
                <a:path w="635" h="1904">
                  <a:moveTo>
                    <a:pt x="266" y="0"/>
                  </a:moveTo>
                  <a:lnTo>
                    <a:pt x="0" y="1562"/>
                  </a:lnTo>
                </a:path>
              </a:pathLst>
            </a:custGeom>
            <a:ln w="3530">
              <a:solidFill>
                <a:srgbClr val="565659"/>
              </a:solidFill>
            </a:ln>
          </p:spPr>
          <p:txBody>
            <a:bodyPr wrap="square" lIns="0" tIns="0" rIns="0" bIns="0" rtlCol="0"/>
            <a:lstStyle/>
            <a:p/>
          </p:txBody>
        </p:sp>
        <p:sp>
          <p:nvSpPr>
            <p:cNvPr id="1593" name="object 1593" descr=""/>
            <p:cNvSpPr/>
            <p:nvPr/>
          </p:nvSpPr>
          <p:spPr>
            <a:xfrm>
              <a:off x="2001935" y="8486601"/>
              <a:ext cx="5080" cy="7620"/>
            </a:xfrm>
            <a:custGeom>
              <a:avLst/>
              <a:gdLst/>
              <a:ahLst/>
              <a:cxnLst/>
              <a:rect l="l" t="t" r="r" b="b"/>
              <a:pathLst>
                <a:path w="5080" h="7620">
                  <a:moveTo>
                    <a:pt x="3898" y="6997"/>
                  </a:moveTo>
                  <a:lnTo>
                    <a:pt x="4673" y="5689"/>
                  </a:lnTo>
                  <a:lnTo>
                    <a:pt x="4927" y="4140"/>
                  </a:lnTo>
                  <a:lnTo>
                    <a:pt x="4673" y="2844"/>
                  </a:lnTo>
                  <a:lnTo>
                    <a:pt x="3898" y="1816"/>
                  </a:lnTo>
                  <a:lnTo>
                    <a:pt x="2070" y="507"/>
                  </a:lnTo>
                  <a:lnTo>
                    <a:pt x="0" y="0"/>
                  </a:lnTo>
                </a:path>
              </a:pathLst>
            </a:custGeom>
            <a:ln w="3530">
              <a:solidFill>
                <a:srgbClr val="565659"/>
              </a:solidFill>
            </a:ln>
          </p:spPr>
          <p:txBody>
            <a:bodyPr wrap="square" lIns="0" tIns="0" rIns="0" bIns="0" rtlCol="0"/>
            <a:lstStyle/>
            <a:p/>
          </p:txBody>
        </p:sp>
        <p:sp>
          <p:nvSpPr>
            <p:cNvPr id="1594" name="object 1594" descr=""/>
            <p:cNvSpPr/>
            <p:nvPr/>
          </p:nvSpPr>
          <p:spPr>
            <a:xfrm>
              <a:off x="1990020" y="8493602"/>
              <a:ext cx="15875" cy="21590"/>
            </a:xfrm>
            <a:custGeom>
              <a:avLst/>
              <a:gdLst/>
              <a:ahLst/>
              <a:cxnLst/>
              <a:rect l="l" t="t" r="r" b="b"/>
              <a:pathLst>
                <a:path w="15875" h="21590">
                  <a:moveTo>
                    <a:pt x="0" y="21488"/>
                  </a:moveTo>
                  <a:lnTo>
                    <a:pt x="520" y="19151"/>
                  </a:lnTo>
                  <a:lnTo>
                    <a:pt x="1308" y="17081"/>
                  </a:lnTo>
                  <a:lnTo>
                    <a:pt x="2857" y="15278"/>
                  </a:lnTo>
                  <a:lnTo>
                    <a:pt x="4660" y="13982"/>
                  </a:lnTo>
                  <a:lnTo>
                    <a:pt x="8293" y="11137"/>
                  </a:lnTo>
                  <a:lnTo>
                    <a:pt x="11150" y="7759"/>
                  </a:lnTo>
                  <a:lnTo>
                    <a:pt x="13741" y="4140"/>
                  </a:lnTo>
                  <a:lnTo>
                    <a:pt x="15811" y="0"/>
                  </a:lnTo>
                </a:path>
              </a:pathLst>
            </a:custGeom>
            <a:ln w="3530">
              <a:solidFill>
                <a:srgbClr val="565659"/>
              </a:solidFill>
            </a:ln>
          </p:spPr>
          <p:txBody>
            <a:bodyPr wrap="square" lIns="0" tIns="0" rIns="0" bIns="0" rtlCol="0"/>
            <a:lstStyle/>
            <a:p/>
          </p:txBody>
        </p:sp>
        <p:sp>
          <p:nvSpPr>
            <p:cNvPr id="1595" name="object 1595" descr=""/>
            <p:cNvSpPr/>
            <p:nvPr/>
          </p:nvSpPr>
          <p:spPr>
            <a:xfrm>
              <a:off x="1996240" y="8513541"/>
              <a:ext cx="1905" cy="1905"/>
            </a:xfrm>
            <a:custGeom>
              <a:avLst/>
              <a:gdLst/>
              <a:ahLst/>
              <a:cxnLst/>
              <a:rect l="l" t="t" r="r" b="b"/>
              <a:pathLst>
                <a:path w="1905" h="1904">
                  <a:moveTo>
                    <a:pt x="1816" y="0"/>
                  </a:moveTo>
                  <a:lnTo>
                    <a:pt x="774" y="520"/>
                  </a:lnTo>
                  <a:lnTo>
                    <a:pt x="266" y="787"/>
                  </a:lnTo>
                  <a:lnTo>
                    <a:pt x="0" y="1549"/>
                  </a:lnTo>
                </a:path>
              </a:pathLst>
            </a:custGeom>
            <a:ln w="3530">
              <a:solidFill>
                <a:srgbClr val="565659"/>
              </a:solidFill>
            </a:ln>
          </p:spPr>
          <p:txBody>
            <a:bodyPr wrap="square" lIns="0" tIns="0" rIns="0" bIns="0" rtlCol="0"/>
            <a:lstStyle/>
            <a:p/>
          </p:txBody>
        </p:sp>
        <p:sp>
          <p:nvSpPr>
            <p:cNvPr id="1596" name="object 1596" descr=""/>
            <p:cNvSpPr/>
            <p:nvPr/>
          </p:nvSpPr>
          <p:spPr>
            <a:xfrm>
              <a:off x="2155064" y="8502136"/>
              <a:ext cx="11430" cy="13335"/>
            </a:xfrm>
            <a:custGeom>
              <a:avLst/>
              <a:gdLst/>
              <a:ahLst/>
              <a:cxnLst/>
              <a:rect l="l" t="t" r="r" b="b"/>
              <a:pathLst>
                <a:path w="11430" h="13334">
                  <a:moveTo>
                    <a:pt x="11391" y="12954"/>
                  </a:moveTo>
                  <a:lnTo>
                    <a:pt x="8026" y="10109"/>
                  </a:lnTo>
                  <a:lnTo>
                    <a:pt x="4914" y="6997"/>
                  </a:lnTo>
                  <a:lnTo>
                    <a:pt x="2324" y="3632"/>
                  </a:lnTo>
                  <a:lnTo>
                    <a:pt x="0" y="0"/>
                  </a:lnTo>
                </a:path>
              </a:pathLst>
            </a:custGeom>
            <a:ln w="3530">
              <a:solidFill>
                <a:srgbClr val="565659"/>
              </a:solidFill>
            </a:ln>
          </p:spPr>
          <p:txBody>
            <a:bodyPr wrap="square" lIns="0" tIns="0" rIns="0" bIns="0" rtlCol="0"/>
            <a:lstStyle/>
            <a:p/>
          </p:txBody>
        </p:sp>
        <p:sp>
          <p:nvSpPr>
            <p:cNvPr id="1597" name="object 1597" descr=""/>
            <p:cNvSpPr/>
            <p:nvPr/>
          </p:nvSpPr>
          <p:spPr>
            <a:xfrm>
              <a:off x="2008423" y="8485046"/>
              <a:ext cx="21590" cy="30480"/>
            </a:xfrm>
            <a:custGeom>
              <a:avLst/>
              <a:gdLst/>
              <a:ahLst/>
              <a:cxnLst/>
              <a:rect l="l" t="t" r="r" b="b"/>
              <a:pathLst>
                <a:path w="21589" h="30479">
                  <a:moveTo>
                    <a:pt x="21247" y="12433"/>
                  </a:moveTo>
                  <a:lnTo>
                    <a:pt x="20980" y="8547"/>
                  </a:lnTo>
                  <a:lnTo>
                    <a:pt x="20459" y="4660"/>
                  </a:lnTo>
                  <a:lnTo>
                    <a:pt x="19685" y="774"/>
                  </a:lnTo>
                  <a:lnTo>
                    <a:pt x="19164" y="0"/>
                  </a:lnTo>
                  <a:lnTo>
                    <a:pt x="18910" y="0"/>
                  </a:lnTo>
                  <a:lnTo>
                    <a:pt x="18656" y="0"/>
                  </a:lnTo>
                  <a:lnTo>
                    <a:pt x="17614" y="1803"/>
                  </a:lnTo>
                  <a:lnTo>
                    <a:pt x="14503" y="9321"/>
                  </a:lnTo>
                  <a:lnTo>
                    <a:pt x="11404" y="17094"/>
                  </a:lnTo>
                  <a:lnTo>
                    <a:pt x="9067" y="20713"/>
                  </a:lnTo>
                  <a:lnTo>
                    <a:pt x="6477" y="24345"/>
                  </a:lnTo>
                  <a:lnTo>
                    <a:pt x="3365" y="27203"/>
                  </a:lnTo>
                  <a:lnTo>
                    <a:pt x="0" y="30048"/>
                  </a:lnTo>
                </a:path>
              </a:pathLst>
            </a:custGeom>
            <a:ln w="3530">
              <a:solidFill>
                <a:srgbClr val="565659"/>
              </a:solidFill>
            </a:ln>
          </p:spPr>
          <p:txBody>
            <a:bodyPr wrap="square" lIns="0" tIns="0" rIns="0" bIns="0" rtlCol="0"/>
            <a:lstStyle/>
            <a:p/>
          </p:txBody>
        </p:sp>
        <p:sp>
          <p:nvSpPr>
            <p:cNvPr id="1598" name="object 1598" descr=""/>
            <p:cNvSpPr/>
            <p:nvPr/>
          </p:nvSpPr>
          <p:spPr>
            <a:xfrm>
              <a:off x="2145216" y="8485036"/>
              <a:ext cx="10160" cy="17145"/>
            </a:xfrm>
            <a:custGeom>
              <a:avLst/>
              <a:gdLst/>
              <a:ahLst/>
              <a:cxnLst/>
              <a:rect l="l" t="t" r="r" b="b"/>
              <a:pathLst>
                <a:path w="10160" h="17145">
                  <a:moveTo>
                    <a:pt x="9842" y="17106"/>
                  </a:moveTo>
                  <a:lnTo>
                    <a:pt x="3632" y="1816"/>
                  </a:lnTo>
                  <a:lnTo>
                    <a:pt x="2590" y="0"/>
                  </a:lnTo>
                  <a:lnTo>
                    <a:pt x="2324" y="0"/>
                  </a:lnTo>
                  <a:lnTo>
                    <a:pt x="1816" y="0"/>
                  </a:lnTo>
                  <a:lnTo>
                    <a:pt x="1562" y="787"/>
                  </a:lnTo>
                  <a:lnTo>
                    <a:pt x="520" y="4673"/>
                  </a:lnTo>
                  <a:lnTo>
                    <a:pt x="0" y="8559"/>
                  </a:lnTo>
                  <a:lnTo>
                    <a:pt x="0" y="12445"/>
                  </a:lnTo>
                </a:path>
              </a:pathLst>
            </a:custGeom>
            <a:ln w="3530">
              <a:solidFill>
                <a:srgbClr val="565659"/>
              </a:solidFill>
            </a:ln>
          </p:spPr>
          <p:txBody>
            <a:bodyPr wrap="square" lIns="0" tIns="0" rIns="0" bIns="0" rtlCol="0"/>
            <a:lstStyle/>
            <a:p/>
          </p:txBody>
        </p:sp>
        <p:sp>
          <p:nvSpPr>
            <p:cNvPr id="1599" name="object 1599" descr=""/>
            <p:cNvSpPr/>
            <p:nvPr/>
          </p:nvSpPr>
          <p:spPr>
            <a:xfrm>
              <a:off x="2006602" y="8516393"/>
              <a:ext cx="1905" cy="1270"/>
            </a:xfrm>
            <a:custGeom>
              <a:avLst/>
              <a:gdLst/>
              <a:ahLst/>
              <a:cxnLst/>
              <a:rect l="l" t="t" r="r" b="b"/>
              <a:pathLst>
                <a:path w="1905" h="1270">
                  <a:moveTo>
                    <a:pt x="0" y="1028"/>
                  </a:moveTo>
                  <a:lnTo>
                    <a:pt x="520" y="520"/>
                  </a:lnTo>
                  <a:lnTo>
                    <a:pt x="1562" y="0"/>
                  </a:lnTo>
                </a:path>
              </a:pathLst>
            </a:custGeom>
            <a:ln w="3530">
              <a:solidFill>
                <a:srgbClr val="565659"/>
              </a:solidFill>
            </a:ln>
          </p:spPr>
          <p:txBody>
            <a:bodyPr wrap="square" lIns="0" tIns="0" rIns="0" bIns="0" rtlCol="0"/>
            <a:lstStyle/>
            <a:p/>
          </p:txBody>
        </p:sp>
        <p:sp>
          <p:nvSpPr>
            <p:cNvPr id="1600" name="object 1600" descr=""/>
            <p:cNvSpPr/>
            <p:nvPr/>
          </p:nvSpPr>
          <p:spPr>
            <a:xfrm>
              <a:off x="2026297" y="8516654"/>
              <a:ext cx="635" cy="1270"/>
            </a:xfrm>
            <a:custGeom>
              <a:avLst/>
              <a:gdLst/>
              <a:ahLst/>
              <a:cxnLst/>
              <a:rect l="l" t="t" r="r" b="b"/>
              <a:pathLst>
                <a:path w="635" h="1270">
                  <a:moveTo>
                    <a:pt x="0" y="0"/>
                  </a:moveTo>
                  <a:lnTo>
                    <a:pt x="0" y="266"/>
                  </a:lnTo>
                  <a:lnTo>
                    <a:pt x="520" y="774"/>
                  </a:lnTo>
                </a:path>
              </a:pathLst>
            </a:custGeom>
            <a:ln w="3530">
              <a:solidFill>
                <a:srgbClr val="565659"/>
              </a:solidFill>
            </a:ln>
          </p:spPr>
          <p:txBody>
            <a:bodyPr wrap="square" lIns="0" tIns="0" rIns="0" bIns="0" rtlCol="0"/>
            <a:lstStyle/>
            <a:p/>
          </p:txBody>
        </p:sp>
        <p:sp>
          <p:nvSpPr>
            <p:cNvPr id="1601" name="object 1601" descr=""/>
            <p:cNvSpPr/>
            <p:nvPr/>
          </p:nvSpPr>
          <p:spPr>
            <a:xfrm>
              <a:off x="2166716" y="8516393"/>
              <a:ext cx="1905" cy="1270"/>
            </a:xfrm>
            <a:custGeom>
              <a:avLst/>
              <a:gdLst/>
              <a:ahLst/>
              <a:cxnLst/>
              <a:rect l="l" t="t" r="r" b="b"/>
              <a:pathLst>
                <a:path w="1905" h="1270">
                  <a:moveTo>
                    <a:pt x="0" y="0"/>
                  </a:moveTo>
                  <a:lnTo>
                    <a:pt x="787" y="520"/>
                  </a:lnTo>
                  <a:lnTo>
                    <a:pt x="1562" y="1028"/>
                  </a:lnTo>
                </a:path>
              </a:pathLst>
            </a:custGeom>
            <a:ln w="3530">
              <a:solidFill>
                <a:srgbClr val="565659"/>
              </a:solidFill>
            </a:ln>
          </p:spPr>
          <p:txBody>
            <a:bodyPr wrap="square" lIns="0" tIns="0" rIns="0" bIns="0" rtlCol="0"/>
            <a:lstStyle/>
            <a:p/>
          </p:txBody>
        </p:sp>
        <p:sp>
          <p:nvSpPr>
            <p:cNvPr id="1602" name="object 1602" descr=""/>
            <p:cNvSpPr/>
            <p:nvPr/>
          </p:nvSpPr>
          <p:spPr>
            <a:xfrm>
              <a:off x="2147803" y="8516647"/>
              <a:ext cx="1270" cy="1270"/>
            </a:xfrm>
            <a:custGeom>
              <a:avLst/>
              <a:gdLst/>
              <a:ahLst/>
              <a:cxnLst/>
              <a:rect l="l" t="t" r="r" b="b"/>
              <a:pathLst>
                <a:path w="1269" h="1270">
                  <a:moveTo>
                    <a:pt x="0" y="774"/>
                  </a:moveTo>
                  <a:lnTo>
                    <a:pt x="520" y="266"/>
                  </a:lnTo>
                  <a:lnTo>
                    <a:pt x="787" y="0"/>
                  </a:lnTo>
                </a:path>
              </a:pathLst>
            </a:custGeom>
            <a:ln w="3530">
              <a:solidFill>
                <a:srgbClr val="565659"/>
              </a:solidFill>
            </a:ln>
          </p:spPr>
          <p:txBody>
            <a:bodyPr wrap="square" lIns="0" tIns="0" rIns="0" bIns="0" rtlCol="0"/>
            <a:lstStyle/>
            <a:p/>
          </p:txBody>
        </p:sp>
        <p:sp>
          <p:nvSpPr>
            <p:cNvPr id="1603" name="object 1603" descr=""/>
            <p:cNvSpPr/>
            <p:nvPr/>
          </p:nvSpPr>
          <p:spPr>
            <a:xfrm>
              <a:off x="2018012" y="8484776"/>
              <a:ext cx="12700" cy="29209"/>
            </a:xfrm>
            <a:custGeom>
              <a:avLst/>
              <a:gdLst/>
              <a:ahLst/>
              <a:cxnLst/>
              <a:rect l="l" t="t" r="r" b="b"/>
              <a:pathLst>
                <a:path w="12700" h="29209">
                  <a:moveTo>
                    <a:pt x="0" y="16586"/>
                  </a:moveTo>
                  <a:lnTo>
                    <a:pt x="4660" y="7785"/>
                  </a:lnTo>
                  <a:lnTo>
                    <a:pt x="6731" y="3378"/>
                  </a:lnTo>
                  <a:lnTo>
                    <a:pt x="7759" y="1308"/>
                  </a:lnTo>
                  <a:lnTo>
                    <a:pt x="8547" y="520"/>
                  </a:lnTo>
                  <a:lnTo>
                    <a:pt x="9321" y="0"/>
                  </a:lnTo>
                  <a:lnTo>
                    <a:pt x="10096" y="520"/>
                  </a:lnTo>
                  <a:lnTo>
                    <a:pt x="10617" y="1308"/>
                  </a:lnTo>
                  <a:lnTo>
                    <a:pt x="11137" y="3378"/>
                  </a:lnTo>
                  <a:lnTo>
                    <a:pt x="11899" y="7785"/>
                  </a:lnTo>
                  <a:lnTo>
                    <a:pt x="12166" y="12179"/>
                  </a:lnTo>
                  <a:lnTo>
                    <a:pt x="11899" y="16586"/>
                  </a:lnTo>
                  <a:lnTo>
                    <a:pt x="11391" y="19964"/>
                  </a:lnTo>
                  <a:lnTo>
                    <a:pt x="10871" y="23317"/>
                  </a:lnTo>
                  <a:lnTo>
                    <a:pt x="10096" y="26174"/>
                  </a:lnTo>
                  <a:lnTo>
                    <a:pt x="9321" y="28765"/>
                  </a:lnTo>
                </a:path>
              </a:pathLst>
            </a:custGeom>
            <a:ln w="3530">
              <a:solidFill>
                <a:srgbClr val="565659"/>
              </a:solidFill>
            </a:ln>
          </p:spPr>
          <p:txBody>
            <a:bodyPr wrap="square" lIns="0" tIns="0" rIns="0" bIns="0" rtlCol="0"/>
            <a:lstStyle/>
            <a:p/>
          </p:txBody>
        </p:sp>
        <p:sp>
          <p:nvSpPr>
            <p:cNvPr id="1604" name="object 1604" descr=""/>
            <p:cNvSpPr/>
            <p:nvPr/>
          </p:nvSpPr>
          <p:spPr>
            <a:xfrm>
              <a:off x="2144436" y="8484776"/>
              <a:ext cx="23495" cy="29209"/>
            </a:xfrm>
            <a:custGeom>
              <a:avLst/>
              <a:gdLst/>
              <a:ahLst/>
              <a:cxnLst/>
              <a:rect l="l" t="t" r="r" b="b"/>
              <a:pathLst>
                <a:path w="23494" h="29209">
                  <a:moveTo>
                    <a:pt x="2844" y="28765"/>
                  </a:moveTo>
                  <a:lnTo>
                    <a:pt x="2070" y="26174"/>
                  </a:lnTo>
                  <a:lnTo>
                    <a:pt x="1549" y="23317"/>
                  </a:lnTo>
                  <a:lnTo>
                    <a:pt x="266" y="16586"/>
                  </a:lnTo>
                  <a:lnTo>
                    <a:pt x="0" y="12179"/>
                  </a:lnTo>
                  <a:lnTo>
                    <a:pt x="266" y="7785"/>
                  </a:lnTo>
                  <a:lnTo>
                    <a:pt x="1028" y="3378"/>
                  </a:lnTo>
                  <a:lnTo>
                    <a:pt x="1816" y="1308"/>
                  </a:lnTo>
                  <a:lnTo>
                    <a:pt x="2336" y="520"/>
                  </a:lnTo>
                  <a:lnTo>
                    <a:pt x="3111" y="0"/>
                  </a:lnTo>
                  <a:lnTo>
                    <a:pt x="3886" y="520"/>
                  </a:lnTo>
                  <a:lnTo>
                    <a:pt x="4406" y="1308"/>
                  </a:lnTo>
                  <a:lnTo>
                    <a:pt x="5435" y="3378"/>
                  </a:lnTo>
                  <a:lnTo>
                    <a:pt x="7772" y="7785"/>
                  </a:lnTo>
                  <a:lnTo>
                    <a:pt x="12166" y="16586"/>
                  </a:lnTo>
                  <a:lnTo>
                    <a:pt x="14516" y="19964"/>
                  </a:lnTo>
                  <a:lnTo>
                    <a:pt x="17094" y="23317"/>
                  </a:lnTo>
                  <a:lnTo>
                    <a:pt x="19951" y="26174"/>
                  </a:lnTo>
                  <a:lnTo>
                    <a:pt x="23063" y="28765"/>
                  </a:lnTo>
                </a:path>
              </a:pathLst>
            </a:custGeom>
            <a:ln w="3530">
              <a:solidFill>
                <a:srgbClr val="565659"/>
              </a:solidFill>
            </a:ln>
          </p:spPr>
          <p:txBody>
            <a:bodyPr wrap="square" lIns="0" tIns="0" rIns="0" bIns="0" rtlCol="0"/>
            <a:lstStyle/>
            <a:p/>
          </p:txBody>
        </p:sp>
        <p:sp>
          <p:nvSpPr>
            <p:cNvPr id="1605" name="object 1605" descr=""/>
            <p:cNvSpPr/>
            <p:nvPr/>
          </p:nvSpPr>
          <p:spPr>
            <a:xfrm>
              <a:off x="1998063" y="8479856"/>
              <a:ext cx="15240" cy="34290"/>
            </a:xfrm>
            <a:custGeom>
              <a:avLst/>
              <a:gdLst/>
              <a:ahLst/>
              <a:cxnLst/>
              <a:rect l="l" t="t" r="r" b="b"/>
              <a:pathLst>
                <a:path w="15239" h="34290">
                  <a:moveTo>
                    <a:pt x="10363" y="0"/>
                  </a:moveTo>
                  <a:lnTo>
                    <a:pt x="14770" y="7518"/>
                  </a:lnTo>
                  <a:lnTo>
                    <a:pt x="14770" y="10363"/>
                  </a:lnTo>
                  <a:lnTo>
                    <a:pt x="2070" y="32131"/>
                  </a:lnTo>
                  <a:lnTo>
                    <a:pt x="0" y="33680"/>
                  </a:lnTo>
                </a:path>
              </a:pathLst>
            </a:custGeom>
            <a:ln w="3530">
              <a:solidFill>
                <a:srgbClr val="565659"/>
              </a:solidFill>
            </a:ln>
          </p:spPr>
          <p:txBody>
            <a:bodyPr wrap="square" lIns="0" tIns="0" rIns="0" bIns="0" rtlCol="0"/>
            <a:lstStyle/>
            <a:p/>
          </p:txBody>
        </p:sp>
        <p:sp>
          <p:nvSpPr>
            <p:cNvPr id="1606" name="object 1606" descr=""/>
            <p:cNvSpPr/>
            <p:nvPr/>
          </p:nvSpPr>
          <p:spPr>
            <a:xfrm>
              <a:off x="2007123" y="8501362"/>
              <a:ext cx="11430" cy="12700"/>
            </a:xfrm>
            <a:custGeom>
              <a:avLst/>
              <a:gdLst/>
              <a:ahLst/>
              <a:cxnLst/>
              <a:rect l="l" t="t" r="r" b="b"/>
              <a:pathLst>
                <a:path w="11430" h="12700">
                  <a:moveTo>
                    <a:pt x="0" y="12179"/>
                  </a:moveTo>
                  <a:lnTo>
                    <a:pt x="3378" y="9588"/>
                  </a:lnTo>
                  <a:lnTo>
                    <a:pt x="6210" y="6731"/>
                  </a:lnTo>
                  <a:lnTo>
                    <a:pt x="8801" y="3378"/>
                  </a:lnTo>
                  <a:lnTo>
                    <a:pt x="10883" y="0"/>
                  </a:lnTo>
                </a:path>
              </a:pathLst>
            </a:custGeom>
            <a:ln w="3530">
              <a:solidFill>
                <a:srgbClr val="565659"/>
              </a:solidFill>
            </a:ln>
          </p:spPr>
          <p:txBody>
            <a:bodyPr wrap="square" lIns="0" tIns="0" rIns="0" bIns="0" rtlCol="0"/>
            <a:lstStyle/>
            <a:p/>
          </p:txBody>
        </p:sp>
        <p:sp>
          <p:nvSpPr>
            <p:cNvPr id="1607" name="object 1607" descr=""/>
            <p:cNvSpPr/>
            <p:nvPr/>
          </p:nvSpPr>
          <p:spPr>
            <a:xfrm>
              <a:off x="2019608" y="7620791"/>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608" name="object 1608" descr=""/>
            <p:cNvSpPr/>
            <p:nvPr/>
          </p:nvSpPr>
          <p:spPr>
            <a:xfrm>
              <a:off x="2040808" y="7669202"/>
              <a:ext cx="5715" cy="5080"/>
            </a:xfrm>
            <a:custGeom>
              <a:avLst/>
              <a:gdLst/>
              <a:ahLst/>
              <a:cxnLst/>
              <a:rect l="l" t="t" r="r" b="b"/>
              <a:pathLst>
                <a:path w="5714" h="5079">
                  <a:moveTo>
                    <a:pt x="0" y="0"/>
                  </a:moveTo>
                  <a:lnTo>
                    <a:pt x="5435" y="4660"/>
                  </a:lnTo>
                </a:path>
              </a:pathLst>
            </a:custGeom>
            <a:ln w="3530">
              <a:solidFill>
                <a:srgbClr val="565659"/>
              </a:solidFill>
            </a:ln>
          </p:spPr>
          <p:txBody>
            <a:bodyPr wrap="square" lIns="0" tIns="0" rIns="0" bIns="0" rtlCol="0"/>
            <a:lstStyle/>
            <a:p/>
          </p:txBody>
        </p:sp>
        <p:sp>
          <p:nvSpPr>
            <p:cNvPr id="1609" name="object 1609" descr=""/>
            <p:cNvSpPr/>
            <p:nvPr/>
          </p:nvSpPr>
          <p:spPr>
            <a:xfrm>
              <a:off x="2062053" y="7683451"/>
              <a:ext cx="25400" cy="5080"/>
            </a:xfrm>
            <a:custGeom>
              <a:avLst/>
              <a:gdLst/>
              <a:ahLst/>
              <a:cxnLst/>
              <a:rect l="l" t="t" r="r" b="b"/>
              <a:pathLst>
                <a:path w="25400" h="5079">
                  <a:moveTo>
                    <a:pt x="0" y="0"/>
                  </a:moveTo>
                  <a:lnTo>
                    <a:pt x="6210" y="2070"/>
                  </a:lnTo>
                  <a:lnTo>
                    <a:pt x="12433" y="3619"/>
                  </a:lnTo>
                  <a:lnTo>
                    <a:pt x="18910" y="4660"/>
                  </a:lnTo>
                  <a:lnTo>
                    <a:pt x="25387" y="4914"/>
                  </a:lnTo>
                </a:path>
              </a:pathLst>
            </a:custGeom>
            <a:ln w="3530">
              <a:solidFill>
                <a:srgbClr val="565659"/>
              </a:solidFill>
            </a:ln>
          </p:spPr>
          <p:txBody>
            <a:bodyPr wrap="square" lIns="0" tIns="0" rIns="0" bIns="0" rtlCol="0"/>
            <a:lstStyle/>
            <a:p/>
          </p:txBody>
        </p:sp>
        <p:sp>
          <p:nvSpPr>
            <p:cNvPr id="1610" name="object 1610" descr=""/>
            <p:cNvSpPr/>
            <p:nvPr/>
          </p:nvSpPr>
          <p:spPr>
            <a:xfrm>
              <a:off x="2037954" y="7444050"/>
              <a:ext cx="99060" cy="0"/>
            </a:xfrm>
            <a:custGeom>
              <a:avLst/>
              <a:gdLst/>
              <a:ahLst/>
              <a:cxnLst/>
              <a:rect l="l" t="t" r="r" b="b"/>
              <a:pathLst>
                <a:path w="99060" h="0">
                  <a:moveTo>
                    <a:pt x="0" y="0"/>
                  </a:moveTo>
                  <a:lnTo>
                    <a:pt x="0" y="0"/>
                  </a:lnTo>
                  <a:lnTo>
                    <a:pt x="98704" y="0"/>
                  </a:lnTo>
                  <a:lnTo>
                    <a:pt x="98971" y="0"/>
                  </a:lnTo>
                </a:path>
              </a:pathLst>
            </a:custGeom>
            <a:ln w="3530">
              <a:solidFill>
                <a:srgbClr val="565659"/>
              </a:solidFill>
            </a:ln>
          </p:spPr>
          <p:txBody>
            <a:bodyPr wrap="square" lIns="0" tIns="0" rIns="0" bIns="0" rtlCol="0"/>
            <a:lstStyle/>
            <a:p/>
          </p:txBody>
        </p:sp>
        <p:sp>
          <p:nvSpPr>
            <p:cNvPr id="1611" name="object 1611" descr=""/>
            <p:cNvSpPr/>
            <p:nvPr/>
          </p:nvSpPr>
          <p:spPr>
            <a:xfrm>
              <a:off x="2087440" y="7683449"/>
              <a:ext cx="25400" cy="5080"/>
            </a:xfrm>
            <a:custGeom>
              <a:avLst/>
              <a:gdLst/>
              <a:ahLst/>
              <a:cxnLst/>
              <a:rect l="l" t="t" r="r" b="b"/>
              <a:pathLst>
                <a:path w="25400" h="5079">
                  <a:moveTo>
                    <a:pt x="0" y="4914"/>
                  </a:moveTo>
                  <a:lnTo>
                    <a:pt x="6477" y="4660"/>
                  </a:lnTo>
                  <a:lnTo>
                    <a:pt x="12700" y="3619"/>
                  </a:lnTo>
                  <a:lnTo>
                    <a:pt x="19177" y="2070"/>
                  </a:lnTo>
                  <a:lnTo>
                    <a:pt x="25133" y="0"/>
                  </a:lnTo>
                </a:path>
              </a:pathLst>
            </a:custGeom>
            <a:ln w="3530">
              <a:solidFill>
                <a:srgbClr val="565659"/>
              </a:solidFill>
            </a:ln>
          </p:spPr>
          <p:txBody>
            <a:bodyPr wrap="square" lIns="0" tIns="0" rIns="0" bIns="0" rtlCol="0"/>
            <a:lstStyle/>
            <a:p/>
          </p:txBody>
        </p:sp>
        <p:sp>
          <p:nvSpPr>
            <p:cNvPr id="1612" name="object 1612" descr=""/>
            <p:cNvSpPr/>
            <p:nvPr/>
          </p:nvSpPr>
          <p:spPr>
            <a:xfrm>
              <a:off x="2128629" y="7669204"/>
              <a:ext cx="5715" cy="5080"/>
            </a:xfrm>
            <a:custGeom>
              <a:avLst/>
              <a:gdLst/>
              <a:ahLst/>
              <a:cxnLst/>
              <a:rect l="l" t="t" r="r" b="b"/>
              <a:pathLst>
                <a:path w="5714" h="5079">
                  <a:moveTo>
                    <a:pt x="0" y="4660"/>
                  </a:moveTo>
                  <a:lnTo>
                    <a:pt x="5448" y="0"/>
                  </a:lnTo>
                </a:path>
              </a:pathLst>
            </a:custGeom>
            <a:ln w="3530">
              <a:solidFill>
                <a:srgbClr val="565659"/>
              </a:solidFill>
            </a:ln>
          </p:spPr>
          <p:txBody>
            <a:bodyPr wrap="square" lIns="0" tIns="0" rIns="0" bIns="0" rtlCol="0"/>
            <a:lstStyle/>
            <a:p/>
          </p:txBody>
        </p:sp>
        <p:sp>
          <p:nvSpPr>
            <p:cNvPr id="1613" name="object 1613" descr=""/>
            <p:cNvSpPr/>
            <p:nvPr/>
          </p:nvSpPr>
          <p:spPr>
            <a:xfrm>
              <a:off x="2136926" y="7663757"/>
              <a:ext cx="1905" cy="2540"/>
            </a:xfrm>
            <a:custGeom>
              <a:avLst/>
              <a:gdLst/>
              <a:ahLst/>
              <a:cxnLst/>
              <a:rect l="l" t="t" r="r" b="b"/>
              <a:pathLst>
                <a:path w="1905" h="2540">
                  <a:moveTo>
                    <a:pt x="0" y="2070"/>
                  </a:moveTo>
                  <a:lnTo>
                    <a:pt x="266" y="1803"/>
                  </a:lnTo>
                  <a:lnTo>
                    <a:pt x="1028" y="1028"/>
                  </a:lnTo>
                  <a:lnTo>
                    <a:pt x="1549" y="520"/>
                  </a:lnTo>
                  <a:lnTo>
                    <a:pt x="1816" y="253"/>
                  </a:lnTo>
                  <a:lnTo>
                    <a:pt x="1816" y="0"/>
                  </a:lnTo>
                </a:path>
              </a:pathLst>
            </a:custGeom>
            <a:ln w="3530">
              <a:solidFill>
                <a:srgbClr val="565659"/>
              </a:solidFill>
            </a:ln>
          </p:spPr>
          <p:txBody>
            <a:bodyPr wrap="square" lIns="0" tIns="0" rIns="0" bIns="0" rtlCol="0"/>
            <a:lstStyle/>
            <a:p/>
          </p:txBody>
        </p:sp>
        <p:sp>
          <p:nvSpPr>
            <p:cNvPr id="1614" name="object 1614" descr=""/>
            <p:cNvSpPr/>
            <p:nvPr/>
          </p:nvSpPr>
          <p:spPr>
            <a:xfrm>
              <a:off x="2153248" y="7622556"/>
              <a:ext cx="0" cy="635"/>
            </a:xfrm>
            <a:custGeom>
              <a:avLst/>
              <a:gdLst/>
              <a:ahLst/>
              <a:cxnLst/>
              <a:rect l="l" t="t" r="r" b="b"/>
              <a:pathLst>
                <a:path w="0" h="634">
                  <a:moveTo>
                    <a:pt x="0" y="520"/>
                  </a:moveTo>
                  <a:lnTo>
                    <a:pt x="0" y="0"/>
                  </a:lnTo>
                </a:path>
              </a:pathLst>
            </a:custGeom>
            <a:ln w="3530">
              <a:solidFill>
                <a:srgbClr val="565659"/>
              </a:solidFill>
            </a:ln>
          </p:spPr>
          <p:txBody>
            <a:bodyPr wrap="square" lIns="0" tIns="0" rIns="0" bIns="0" rtlCol="0"/>
            <a:lstStyle/>
            <a:p/>
          </p:txBody>
        </p:sp>
        <p:sp>
          <p:nvSpPr>
            <p:cNvPr id="1615" name="object 1615" descr=""/>
            <p:cNvSpPr/>
            <p:nvPr/>
          </p:nvSpPr>
          <p:spPr>
            <a:xfrm>
              <a:off x="2029922" y="7528001"/>
              <a:ext cx="115570" cy="153670"/>
            </a:xfrm>
            <a:custGeom>
              <a:avLst/>
              <a:gdLst/>
              <a:ahLst/>
              <a:cxnLst/>
              <a:rect l="l" t="t" r="r" b="b"/>
              <a:pathLst>
                <a:path w="115569" h="153670">
                  <a:moveTo>
                    <a:pt x="57518" y="0"/>
                  </a:moveTo>
                  <a:lnTo>
                    <a:pt x="23571" y="18135"/>
                  </a:lnTo>
                  <a:lnTo>
                    <a:pt x="3632" y="64249"/>
                  </a:lnTo>
                  <a:lnTo>
                    <a:pt x="1295" y="76949"/>
                  </a:lnTo>
                  <a:lnTo>
                    <a:pt x="253" y="83413"/>
                  </a:lnTo>
                  <a:lnTo>
                    <a:pt x="0" y="90157"/>
                  </a:lnTo>
                  <a:lnTo>
                    <a:pt x="0" y="96634"/>
                  </a:lnTo>
                  <a:lnTo>
                    <a:pt x="14770" y="134200"/>
                  </a:lnTo>
                  <a:lnTo>
                    <a:pt x="50520" y="153123"/>
                  </a:lnTo>
                  <a:lnTo>
                    <a:pt x="57518" y="153631"/>
                  </a:lnTo>
                  <a:lnTo>
                    <a:pt x="64249" y="153123"/>
                  </a:lnTo>
                  <a:lnTo>
                    <a:pt x="100266" y="134200"/>
                  </a:lnTo>
                  <a:lnTo>
                    <a:pt x="114782" y="96634"/>
                  </a:lnTo>
                  <a:lnTo>
                    <a:pt x="115023" y="90157"/>
                  </a:lnTo>
                  <a:lnTo>
                    <a:pt x="114515" y="83413"/>
                  </a:lnTo>
                  <a:lnTo>
                    <a:pt x="103365" y="39903"/>
                  </a:lnTo>
                  <a:lnTo>
                    <a:pt x="76949" y="5435"/>
                  </a:lnTo>
                  <a:lnTo>
                    <a:pt x="60896" y="266"/>
                  </a:lnTo>
                  <a:lnTo>
                    <a:pt x="57518" y="0"/>
                  </a:lnTo>
                </a:path>
              </a:pathLst>
            </a:custGeom>
            <a:ln w="3530">
              <a:solidFill>
                <a:srgbClr val="565659"/>
              </a:solidFill>
            </a:ln>
          </p:spPr>
          <p:txBody>
            <a:bodyPr wrap="square" lIns="0" tIns="0" rIns="0" bIns="0" rtlCol="0"/>
            <a:lstStyle/>
            <a:p/>
          </p:txBody>
        </p:sp>
        <p:sp>
          <p:nvSpPr>
            <p:cNvPr id="1616" name="object 1616" descr=""/>
            <p:cNvSpPr/>
            <p:nvPr/>
          </p:nvSpPr>
          <p:spPr>
            <a:xfrm>
              <a:off x="2099880" y="7056724"/>
              <a:ext cx="0" cy="635"/>
            </a:xfrm>
            <a:custGeom>
              <a:avLst/>
              <a:gdLst/>
              <a:ahLst/>
              <a:cxnLst/>
              <a:rect l="l" t="t" r="r" b="b"/>
              <a:pathLst>
                <a:path w="0" h="634">
                  <a:moveTo>
                    <a:pt x="0" y="520"/>
                  </a:moveTo>
                  <a:lnTo>
                    <a:pt x="0" y="0"/>
                  </a:lnTo>
                </a:path>
              </a:pathLst>
            </a:custGeom>
            <a:ln w="3530">
              <a:solidFill>
                <a:srgbClr val="565659"/>
              </a:solidFill>
            </a:ln>
          </p:spPr>
          <p:txBody>
            <a:bodyPr wrap="square" lIns="0" tIns="0" rIns="0" bIns="0" rtlCol="0"/>
            <a:lstStyle/>
            <a:p/>
          </p:txBody>
        </p:sp>
        <p:sp>
          <p:nvSpPr>
            <p:cNvPr id="1617" name="object 1617" descr=""/>
            <p:cNvSpPr/>
            <p:nvPr/>
          </p:nvSpPr>
          <p:spPr>
            <a:xfrm>
              <a:off x="2099092" y="7072276"/>
              <a:ext cx="1270" cy="1270"/>
            </a:xfrm>
            <a:custGeom>
              <a:avLst/>
              <a:gdLst/>
              <a:ahLst/>
              <a:cxnLst/>
              <a:rect l="l" t="t" r="r" b="b"/>
              <a:pathLst>
                <a:path w="1269" h="1270">
                  <a:moveTo>
                    <a:pt x="787" y="0"/>
                  </a:moveTo>
                  <a:lnTo>
                    <a:pt x="520" y="774"/>
                  </a:lnTo>
                  <a:lnTo>
                    <a:pt x="0" y="1028"/>
                  </a:lnTo>
                </a:path>
              </a:pathLst>
            </a:custGeom>
            <a:ln w="3530">
              <a:solidFill>
                <a:srgbClr val="565659"/>
              </a:solidFill>
            </a:ln>
          </p:spPr>
          <p:txBody>
            <a:bodyPr wrap="square" lIns="0" tIns="0" rIns="0" bIns="0" rtlCol="0"/>
            <a:lstStyle/>
            <a:p/>
          </p:txBody>
        </p:sp>
        <p:sp>
          <p:nvSpPr>
            <p:cNvPr id="1618" name="object 1618" descr=""/>
            <p:cNvSpPr/>
            <p:nvPr/>
          </p:nvSpPr>
          <p:spPr>
            <a:xfrm>
              <a:off x="2074741" y="7072278"/>
              <a:ext cx="1270" cy="1270"/>
            </a:xfrm>
            <a:custGeom>
              <a:avLst/>
              <a:gdLst/>
              <a:ahLst/>
              <a:cxnLst/>
              <a:rect l="l" t="t" r="r" b="b"/>
              <a:pathLst>
                <a:path w="1269" h="1270">
                  <a:moveTo>
                    <a:pt x="1041" y="1028"/>
                  </a:moveTo>
                  <a:lnTo>
                    <a:pt x="253" y="762"/>
                  </a:lnTo>
                  <a:lnTo>
                    <a:pt x="0" y="0"/>
                  </a:lnTo>
                </a:path>
              </a:pathLst>
            </a:custGeom>
            <a:ln w="3530">
              <a:solidFill>
                <a:srgbClr val="565659"/>
              </a:solidFill>
            </a:ln>
          </p:spPr>
          <p:txBody>
            <a:bodyPr wrap="square" lIns="0" tIns="0" rIns="0" bIns="0" rtlCol="0"/>
            <a:lstStyle/>
            <a:p/>
          </p:txBody>
        </p:sp>
        <p:sp>
          <p:nvSpPr>
            <p:cNvPr id="1619" name="object 1619" descr=""/>
            <p:cNvSpPr/>
            <p:nvPr/>
          </p:nvSpPr>
          <p:spPr>
            <a:xfrm>
              <a:off x="2136921" y="7664018"/>
              <a:ext cx="1905" cy="1905"/>
            </a:xfrm>
            <a:custGeom>
              <a:avLst/>
              <a:gdLst/>
              <a:ahLst/>
              <a:cxnLst/>
              <a:rect l="l" t="t" r="r" b="b"/>
              <a:pathLst>
                <a:path w="1905" h="1904">
                  <a:moveTo>
                    <a:pt x="1816" y="0"/>
                  </a:moveTo>
                  <a:lnTo>
                    <a:pt x="1549" y="266"/>
                  </a:lnTo>
                  <a:lnTo>
                    <a:pt x="1028" y="1028"/>
                  </a:lnTo>
                  <a:lnTo>
                    <a:pt x="266" y="1549"/>
                  </a:lnTo>
                  <a:lnTo>
                    <a:pt x="0" y="1816"/>
                  </a:lnTo>
                </a:path>
              </a:pathLst>
            </a:custGeom>
            <a:ln w="3530">
              <a:solidFill>
                <a:srgbClr val="565659"/>
              </a:solidFill>
            </a:ln>
          </p:spPr>
          <p:txBody>
            <a:bodyPr wrap="square" lIns="0" tIns="0" rIns="0" bIns="0" rtlCol="0"/>
            <a:lstStyle/>
            <a:p/>
          </p:txBody>
        </p:sp>
        <p:sp>
          <p:nvSpPr>
            <p:cNvPr id="1620" name="object 1620" descr=""/>
            <p:cNvSpPr/>
            <p:nvPr/>
          </p:nvSpPr>
          <p:spPr>
            <a:xfrm>
              <a:off x="2153248" y="7619196"/>
              <a:ext cx="0" cy="3175"/>
            </a:xfrm>
            <a:custGeom>
              <a:avLst/>
              <a:gdLst/>
              <a:ahLst/>
              <a:cxnLst/>
              <a:rect l="l" t="t" r="r" b="b"/>
              <a:pathLst>
                <a:path w="0" h="3175">
                  <a:moveTo>
                    <a:pt x="0" y="0"/>
                  </a:moveTo>
                  <a:lnTo>
                    <a:pt x="0" y="3111"/>
                  </a:lnTo>
                </a:path>
              </a:pathLst>
            </a:custGeom>
            <a:ln w="3530">
              <a:solidFill>
                <a:srgbClr val="565659"/>
              </a:solidFill>
            </a:ln>
          </p:spPr>
          <p:txBody>
            <a:bodyPr wrap="square" lIns="0" tIns="0" rIns="0" bIns="0" rtlCol="0"/>
            <a:lstStyle/>
            <a:p/>
          </p:txBody>
        </p:sp>
        <p:sp>
          <p:nvSpPr>
            <p:cNvPr id="1621" name="object 1621" descr=""/>
            <p:cNvSpPr/>
            <p:nvPr/>
          </p:nvSpPr>
          <p:spPr>
            <a:xfrm>
              <a:off x="2050140" y="7676962"/>
              <a:ext cx="12065" cy="6985"/>
            </a:xfrm>
            <a:custGeom>
              <a:avLst/>
              <a:gdLst/>
              <a:ahLst/>
              <a:cxnLst/>
              <a:rect l="l" t="t" r="r" b="b"/>
              <a:pathLst>
                <a:path w="12064" h="6984">
                  <a:moveTo>
                    <a:pt x="11912" y="6489"/>
                  </a:moveTo>
                  <a:lnTo>
                    <a:pt x="5943" y="3632"/>
                  </a:lnTo>
                  <a:lnTo>
                    <a:pt x="0" y="0"/>
                  </a:lnTo>
                </a:path>
              </a:pathLst>
            </a:custGeom>
            <a:ln w="3530">
              <a:solidFill>
                <a:srgbClr val="565659"/>
              </a:solidFill>
            </a:ln>
          </p:spPr>
          <p:txBody>
            <a:bodyPr wrap="square" lIns="0" tIns="0" rIns="0" bIns="0" rtlCol="0"/>
            <a:lstStyle/>
            <a:p/>
          </p:txBody>
        </p:sp>
        <p:sp>
          <p:nvSpPr>
            <p:cNvPr id="1622" name="object 1622" descr=""/>
            <p:cNvSpPr/>
            <p:nvPr/>
          </p:nvSpPr>
          <p:spPr>
            <a:xfrm>
              <a:off x="2040542" y="7668935"/>
              <a:ext cx="635" cy="635"/>
            </a:xfrm>
            <a:custGeom>
              <a:avLst/>
              <a:gdLst/>
              <a:ahLst/>
              <a:cxnLst/>
              <a:rect l="l" t="t" r="r" b="b"/>
              <a:pathLst>
                <a:path w="635" h="634">
                  <a:moveTo>
                    <a:pt x="266" y="266"/>
                  </a:moveTo>
                  <a:lnTo>
                    <a:pt x="0" y="0"/>
                  </a:lnTo>
                </a:path>
              </a:pathLst>
            </a:custGeom>
            <a:ln w="3530">
              <a:solidFill>
                <a:srgbClr val="565659"/>
              </a:solidFill>
            </a:ln>
          </p:spPr>
          <p:txBody>
            <a:bodyPr wrap="square" lIns="0" tIns="0" rIns="0" bIns="0" rtlCol="0"/>
            <a:lstStyle/>
            <a:p/>
          </p:txBody>
        </p:sp>
        <p:sp>
          <p:nvSpPr>
            <p:cNvPr id="1623" name="object 1623" descr=""/>
            <p:cNvSpPr/>
            <p:nvPr/>
          </p:nvSpPr>
          <p:spPr>
            <a:xfrm>
              <a:off x="2021636" y="7626446"/>
              <a:ext cx="18415" cy="41910"/>
            </a:xfrm>
            <a:custGeom>
              <a:avLst/>
              <a:gdLst/>
              <a:ahLst/>
              <a:cxnLst/>
              <a:rect l="l" t="t" r="r" b="b"/>
              <a:pathLst>
                <a:path w="18414" h="41909">
                  <a:moveTo>
                    <a:pt x="17868" y="41452"/>
                  </a:moveTo>
                  <a:lnTo>
                    <a:pt x="520" y="5956"/>
                  </a:lnTo>
                  <a:lnTo>
                    <a:pt x="0" y="0"/>
                  </a:lnTo>
                </a:path>
              </a:pathLst>
            </a:custGeom>
            <a:ln w="3530">
              <a:solidFill>
                <a:srgbClr val="565659"/>
              </a:solidFill>
            </a:ln>
          </p:spPr>
          <p:txBody>
            <a:bodyPr wrap="square" lIns="0" tIns="0" rIns="0" bIns="0" rtlCol="0"/>
            <a:lstStyle/>
            <a:p/>
          </p:txBody>
        </p:sp>
        <p:sp>
          <p:nvSpPr>
            <p:cNvPr id="1624" name="object 1624" descr=""/>
            <p:cNvSpPr/>
            <p:nvPr/>
          </p:nvSpPr>
          <p:spPr>
            <a:xfrm>
              <a:off x="2135160" y="7664062"/>
              <a:ext cx="3810" cy="3810"/>
            </a:xfrm>
            <a:custGeom>
              <a:avLst/>
              <a:gdLst/>
              <a:ahLst/>
              <a:cxnLst/>
              <a:rect l="l" t="t" r="r" b="b"/>
              <a:pathLst>
                <a:path w="3810" h="3809">
                  <a:moveTo>
                    <a:pt x="0" y="1765"/>
                  </a:moveTo>
                  <a:lnTo>
                    <a:pt x="517" y="517"/>
                  </a:lnTo>
                  <a:lnTo>
                    <a:pt x="1765" y="0"/>
                  </a:lnTo>
                  <a:lnTo>
                    <a:pt x="3013" y="517"/>
                  </a:lnTo>
                  <a:lnTo>
                    <a:pt x="3530" y="1765"/>
                  </a:lnTo>
                  <a:lnTo>
                    <a:pt x="3013" y="3013"/>
                  </a:lnTo>
                  <a:lnTo>
                    <a:pt x="1765" y="3530"/>
                  </a:lnTo>
                  <a:lnTo>
                    <a:pt x="517" y="3013"/>
                  </a:lnTo>
                  <a:lnTo>
                    <a:pt x="0" y="1765"/>
                  </a:lnTo>
                  <a:close/>
                </a:path>
              </a:pathLst>
            </a:custGeom>
            <a:solidFill>
              <a:srgbClr val="565659"/>
            </a:solidFill>
          </p:spPr>
          <p:txBody>
            <a:bodyPr wrap="square" lIns="0" tIns="0" rIns="0" bIns="0" rtlCol="0"/>
            <a:lstStyle/>
            <a:p/>
          </p:txBody>
        </p:sp>
        <p:sp>
          <p:nvSpPr>
            <p:cNvPr id="1625" name="object 1625" descr=""/>
            <p:cNvSpPr/>
            <p:nvPr/>
          </p:nvSpPr>
          <p:spPr>
            <a:xfrm>
              <a:off x="2152467" y="7628783"/>
              <a:ext cx="635" cy="4445"/>
            </a:xfrm>
            <a:custGeom>
              <a:avLst/>
              <a:gdLst/>
              <a:ahLst/>
              <a:cxnLst/>
              <a:rect l="l" t="t" r="r" b="b"/>
              <a:pathLst>
                <a:path w="635" h="4445">
                  <a:moveTo>
                    <a:pt x="520" y="0"/>
                  </a:moveTo>
                  <a:lnTo>
                    <a:pt x="0" y="3886"/>
                  </a:lnTo>
                </a:path>
              </a:pathLst>
            </a:custGeom>
            <a:ln w="3530">
              <a:solidFill>
                <a:srgbClr val="565659"/>
              </a:solidFill>
            </a:ln>
          </p:spPr>
          <p:txBody>
            <a:bodyPr wrap="square" lIns="0" tIns="0" rIns="0" bIns="0" rtlCol="0"/>
            <a:lstStyle/>
            <a:p/>
          </p:txBody>
        </p:sp>
        <p:sp>
          <p:nvSpPr>
            <p:cNvPr id="1626" name="object 1626" descr=""/>
            <p:cNvSpPr/>
            <p:nvPr/>
          </p:nvSpPr>
          <p:spPr>
            <a:xfrm>
              <a:off x="2138737" y="7632924"/>
              <a:ext cx="13970" cy="31115"/>
            </a:xfrm>
            <a:custGeom>
              <a:avLst/>
              <a:gdLst/>
              <a:ahLst/>
              <a:cxnLst/>
              <a:rect l="l" t="t" r="r" b="b"/>
              <a:pathLst>
                <a:path w="13969" h="31115">
                  <a:moveTo>
                    <a:pt x="13728" y="0"/>
                  </a:moveTo>
                  <a:lnTo>
                    <a:pt x="12953" y="4140"/>
                  </a:lnTo>
                  <a:lnTo>
                    <a:pt x="11912" y="8293"/>
                  </a:lnTo>
                  <a:lnTo>
                    <a:pt x="10629" y="12433"/>
                  </a:lnTo>
                  <a:lnTo>
                    <a:pt x="8801" y="16319"/>
                  </a:lnTo>
                  <a:lnTo>
                    <a:pt x="6997" y="20205"/>
                  </a:lnTo>
                  <a:lnTo>
                    <a:pt x="4927" y="23837"/>
                  </a:lnTo>
                  <a:lnTo>
                    <a:pt x="2590" y="27457"/>
                  </a:lnTo>
                  <a:lnTo>
                    <a:pt x="0" y="31089"/>
                  </a:lnTo>
                </a:path>
              </a:pathLst>
            </a:custGeom>
            <a:ln w="3530">
              <a:solidFill>
                <a:srgbClr val="565659"/>
              </a:solidFill>
            </a:ln>
          </p:spPr>
          <p:txBody>
            <a:bodyPr wrap="square" lIns="0" tIns="0" rIns="0" bIns="0" rtlCol="0"/>
            <a:lstStyle/>
            <a:p/>
          </p:txBody>
        </p:sp>
        <p:sp>
          <p:nvSpPr>
            <p:cNvPr id="1627" name="object 1627" descr=""/>
            <p:cNvSpPr/>
            <p:nvPr/>
          </p:nvSpPr>
          <p:spPr>
            <a:xfrm>
              <a:off x="2148064" y="7627479"/>
              <a:ext cx="5080" cy="60960"/>
            </a:xfrm>
            <a:custGeom>
              <a:avLst/>
              <a:gdLst/>
              <a:ahLst/>
              <a:cxnLst/>
              <a:rect l="l" t="t" r="r" b="b"/>
              <a:pathLst>
                <a:path w="5080" h="60959">
                  <a:moveTo>
                    <a:pt x="0" y="60375"/>
                  </a:moveTo>
                  <a:lnTo>
                    <a:pt x="266" y="59588"/>
                  </a:lnTo>
                  <a:lnTo>
                    <a:pt x="2336" y="40678"/>
                  </a:lnTo>
                  <a:lnTo>
                    <a:pt x="3111" y="31610"/>
                  </a:lnTo>
                  <a:lnTo>
                    <a:pt x="3886" y="23063"/>
                  </a:lnTo>
                  <a:lnTo>
                    <a:pt x="4406" y="15290"/>
                  </a:lnTo>
                  <a:lnTo>
                    <a:pt x="4660" y="11925"/>
                  </a:lnTo>
                  <a:lnTo>
                    <a:pt x="4927" y="8813"/>
                  </a:lnTo>
                  <a:lnTo>
                    <a:pt x="4927" y="6223"/>
                  </a:lnTo>
                  <a:lnTo>
                    <a:pt x="4927" y="3632"/>
                  </a:lnTo>
                  <a:lnTo>
                    <a:pt x="4927" y="1828"/>
                  </a:lnTo>
                  <a:lnTo>
                    <a:pt x="4927" y="0"/>
                  </a:lnTo>
                </a:path>
              </a:pathLst>
            </a:custGeom>
            <a:ln w="3530">
              <a:solidFill>
                <a:srgbClr val="565659"/>
              </a:solidFill>
            </a:ln>
          </p:spPr>
          <p:txBody>
            <a:bodyPr wrap="square" lIns="0" tIns="0" rIns="0" bIns="0" rtlCol="0"/>
            <a:lstStyle/>
            <a:p/>
          </p:txBody>
        </p:sp>
        <p:sp>
          <p:nvSpPr>
            <p:cNvPr id="1628" name="object 1628" descr=""/>
            <p:cNvSpPr/>
            <p:nvPr/>
          </p:nvSpPr>
          <p:spPr>
            <a:xfrm>
              <a:off x="2021634" y="7627480"/>
              <a:ext cx="5080" cy="60325"/>
            </a:xfrm>
            <a:custGeom>
              <a:avLst/>
              <a:gdLst/>
              <a:ahLst/>
              <a:cxnLst/>
              <a:rect l="l" t="t" r="r" b="b"/>
              <a:pathLst>
                <a:path w="5080" h="60325">
                  <a:moveTo>
                    <a:pt x="0" y="0"/>
                  </a:moveTo>
                  <a:lnTo>
                    <a:pt x="0" y="1828"/>
                  </a:lnTo>
                  <a:lnTo>
                    <a:pt x="0" y="3632"/>
                  </a:lnTo>
                  <a:lnTo>
                    <a:pt x="0" y="6222"/>
                  </a:lnTo>
                  <a:lnTo>
                    <a:pt x="266" y="8813"/>
                  </a:lnTo>
                  <a:lnTo>
                    <a:pt x="266" y="11912"/>
                  </a:lnTo>
                  <a:lnTo>
                    <a:pt x="520" y="15290"/>
                  </a:lnTo>
                  <a:lnTo>
                    <a:pt x="1041" y="23063"/>
                  </a:lnTo>
                  <a:lnTo>
                    <a:pt x="1816" y="31356"/>
                  </a:lnTo>
                  <a:lnTo>
                    <a:pt x="2857" y="40424"/>
                  </a:lnTo>
                  <a:lnTo>
                    <a:pt x="4927" y="59588"/>
                  </a:lnTo>
                  <a:lnTo>
                    <a:pt x="4927" y="60109"/>
                  </a:lnTo>
                </a:path>
              </a:pathLst>
            </a:custGeom>
            <a:ln w="3530">
              <a:solidFill>
                <a:srgbClr val="565659"/>
              </a:solidFill>
            </a:ln>
          </p:spPr>
          <p:txBody>
            <a:bodyPr wrap="square" lIns="0" tIns="0" rIns="0" bIns="0" rtlCol="0"/>
            <a:lstStyle/>
            <a:p/>
          </p:txBody>
        </p:sp>
        <p:sp>
          <p:nvSpPr>
            <p:cNvPr id="1629" name="object 1629" descr=""/>
            <p:cNvSpPr/>
            <p:nvPr/>
          </p:nvSpPr>
          <p:spPr>
            <a:xfrm>
              <a:off x="2025003" y="8125434"/>
              <a:ext cx="3810" cy="31115"/>
            </a:xfrm>
            <a:custGeom>
              <a:avLst/>
              <a:gdLst/>
              <a:ahLst/>
              <a:cxnLst/>
              <a:rect l="l" t="t" r="r" b="b"/>
              <a:pathLst>
                <a:path w="3810" h="31115">
                  <a:moveTo>
                    <a:pt x="3365" y="0"/>
                  </a:moveTo>
                  <a:lnTo>
                    <a:pt x="507" y="27470"/>
                  </a:lnTo>
                  <a:lnTo>
                    <a:pt x="0" y="31089"/>
                  </a:lnTo>
                </a:path>
              </a:pathLst>
            </a:custGeom>
            <a:ln w="3530">
              <a:solidFill>
                <a:srgbClr val="565659"/>
              </a:solidFill>
            </a:ln>
          </p:spPr>
          <p:txBody>
            <a:bodyPr wrap="square" lIns="0" tIns="0" rIns="0" bIns="0" rtlCol="0"/>
            <a:lstStyle/>
            <a:p/>
          </p:txBody>
        </p:sp>
        <p:sp>
          <p:nvSpPr>
            <p:cNvPr id="1630" name="object 1630" descr=""/>
            <p:cNvSpPr/>
            <p:nvPr/>
          </p:nvSpPr>
          <p:spPr>
            <a:xfrm>
              <a:off x="2146247" y="8125437"/>
              <a:ext cx="3810" cy="31115"/>
            </a:xfrm>
            <a:custGeom>
              <a:avLst/>
              <a:gdLst/>
              <a:ahLst/>
              <a:cxnLst/>
              <a:rect l="l" t="t" r="r" b="b"/>
              <a:pathLst>
                <a:path w="3810" h="31115">
                  <a:moveTo>
                    <a:pt x="3365" y="31089"/>
                  </a:moveTo>
                  <a:lnTo>
                    <a:pt x="3111" y="27724"/>
                  </a:lnTo>
                  <a:lnTo>
                    <a:pt x="0" y="0"/>
                  </a:lnTo>
                </a:path>
              </a:pathLst>
            </a:custGeom>
            <a:ln w="3530">
              <a:solidFill>
                <a:srgbClr val="565659"/>
              </a:solidFill>
            </a:ln>
          </p:spPr>
          <p:txBody>
            <a:bodyPr wrap="square" lIns="0" tIns="0" rIns="0" bIns="0" rtlCol="0"/>
            <a:lstStyle/>
            <a:p/>
          </p:txBody>
        </p:sp>
        <p:sp>
          <p:nvSpPr>
            <p:cNvPr id="1631" name="object 1631" descr=""/>
            <p:cNvSpPr/>
            <p:nvPr/>
          </p:nvSpPr>
          <p:spPr>
            <a:xfrm>
              <a:off x="960440" y="7154144"/>
              <a:ext cx="2254885" cy="2254885"/>
            </a:xfrm>
            <a:custGeom>
              <a:avLst/>
              <a:gdLst/>
              <a:ahLst/>
              <a:cxnLst/>
              <a:rect l="l" t="t" r="r" b="b"/>
              <a:pathLst>
                <a:path w="2254885" h="2254884">
                  <a:moveTo>
                    <a:pt x="2254262" y="1127124"/>
                  </a:moveTo>
                  <a:lnTo>
                    <a:pt x="2253273" y="1079480"/>
                  </a:lnTo>
                  <a:lnTo>
                    <a:pt x="2250333" y="1032339"/>
                  </a:lnTo>
                  <a:lnTo>
                    <a:pt x="2245480" y="985741"/>
                  </a:lnTo>
                  <a:lnTo>
                    <a:pt x="2238754" y="939726"/>
                  </a:lnTo>
                  <a:lnTo>
                    <a:pt x="2230194" y="894332"/>
                  </a:lnTo>
                  <a:lnTo>
                    <a:pt x="2219839" y="849598"/>
                  </a:lnTo>
                  <a:lnTo>
                    <a:pt x="2207727" y="805564"/>
                  </a:lnTo>
                  <a:lnTo>
                    <a:pt x="2193899" y="762269"/>
                  </a:lnTo>
                  <a:lnTo>
                    <a:pt x="2178393" y="719752"/>
                  </a:lnTo>
                  <a:lnTo>
                    <a:pt x="2161249" y="678052"/>
                  </a:lnTo>
                  <a:lnTo>
                    <a:pt x="2142505" y="637208"/>
                  </a:lnTo>
                  <a:lnTo>
                    <a:pt x="2122201" y="597259"/>
                  </a:lnTo>
                  <a:lnTo>
                    <a:pt x="2100375" y="558244"/>
                  </a:lnTo>
                  <a:lnTo>
                    <a:pt x="2077068" y="520204"/>
                  </a:lnTo>
                  <a:lnTo>
                    <a:pt x="2052317" y="483175"/>
                  </a:lnTo>
                  <a:lnTo>
                    <a:pt x="2026163" y="447199"/>
                  </a:lnTo>
                  <a:lnTo>
                    <a:pt x="1998644" y="412313"/>
                  </a:lnTo>
                  <a:lnTo>
                    <a:pt x="1969799" y="378557"/>
                  </a:lnTo>
                  <a:lnTo>
                    <a:pt x="1939668" y="345971"/>
                  </a:lnTo>
                  <a:lnTo>
                    <a:pt x="1908289" y="314592"/>
                  </a:lnTo>
                  <a:lnTo>
                    <a:pt x="1875702" y="284461"/>
                  </a:lnTo>
                  <a:lnTo>
                    <a:pt x="1841946" y="255617"/>
                  </a:lnTo>
                  <a:lnTo>
                    <a:pt x="1807060" y="228098"/>
                  </a:lnTo>
                  <a:lnTo>
                    <a:pt x="1771083" y="201944"/>
                  </a:lnTo>
                  <a:lnTo>
                    <a:pt x="1734055" y="177193"/>
                  </a:lnTo>
                  <a:lnTo>
                    <a:pt x="1696013" y="153886"/>
                  </a:lnTo>
                  <a:lnTo>
                    <a:pt x="1656999" y="132061"/>
                  </a:lnTo>
                  <a:lnTo>
                    <a:pt x="1617049" y="111756"/>
                  </a:lnTo>
                  <a:lnTo>
                    <a:pt x="1576205" y="93013"/>
                  </a:lnTo>
                  <a:lnTo>
                    <a:pt x="1534504" y="75868"/>
                  </a:lnTo>
                  <a:lnTo>
                    <a:pt x="1491986" y="60362"/>
                  </a:lnTo>
                  <a:lnTo>
                    <a:pt x="1448690" y="46534"/>
                  </a:lnTo>
                  <a:lnTo>
                    <a:pt x="1404656" y="34423"/>
                  </a:lnTo>
                  <a:lnTo>
                    <a:pt x="1359922" y="24068"/>
                  </a:lnTo>
                  <a:lnTo>
                    <a:pt x="1314527" y="15508"/>
                  </a:lnTo>
                  <a:lnTo>
                    <a:pt x="1268511" y="8781"/>
                  </a:lnTo>
                  <a:lnTo>
                    <a:pt x="1221912" y="3929"/>
                  </a:lnTo>
                  <a:lnTo>
                    <a:pt x="1174770" y="988"/>
                  </a:lnTo>
                  <a:lnTo>
                    <a:pt x="1127125" y="0"/>
                  </a:lnTo>
                  <a:lnTo>
                    <a:pt x="1079479" y="988"/>
                  </a:lnTo>
                  <a:lnTo>
                    <a:pt x="1032337" y="3929"/>
                  </a:lnTo>
                  <a:lnTo>
                    <a:pt x="985739" y="8781"/>
                  </a:lnTo>
                  <a:lnTo>
                    <a:pt x="939722" y="15508"/>
                  </a:lnTo>
                  <a:lnTo>
                    <a:pt x="894328" y="24068"/>
                  </a:lnTo>
                  <a:lnTo>
                    <a:pt x="849594" y="34423"/>
                  </a:lnTo>
                  <a:lnTo>
                    <a:pt x="805560" y="46534"/>
                  </a:lnTo>
                  <a:lnTo>
                    <a:pt x="762264" y="60362"/>
                  </a:lnTo>
                  <a:lnTo>
                    <a:pt x="719747" y="75868"/>
                  </a:lnTo>
                  <a:lnTo>
                    <a:pt x="678046" y="93013"/>
                  </a:lnTo>
                  <a:lnTo>
                    <a:pt x="637202" y="111756"/>
                  </a:lnTo>
                  <a:lnTo>
                    <a:pt x="597253" y="132061"/>
                  </a:lnTo>
                  <a:lnTo>
                    <a:pt x="558239" y="153886"/>
                  </a:lnTo>
                  <a:lnTo>
                    <a:pt x="520198" y="177193"/>
                  </a:lnTo>
                  <a:lnTo>
                    <a:pt x="483170" y="201944"/>
                  </a:lnTo>
                  <a:lnTo>
                    <a:pt x="447193" y="228098"/>
                  </a:lnTo>
                  <a:lnTo>
                    <a:pt x="412308" y="255617"/>
                  </a:lnTo>
                  <a:lnTo>
                    <a:pt x="378552" y="284461"/>
                  </a:lnTo>
                  <a:lnTo>
                    <a:pt x="345966" y="314592"/>
                  </a:lnTo>
                  <a:lnTo>
                    <a:pt x="314588" y="345971"/>
                  </a:lnTo>
                  <a:lnTo>
                    <a:pt x="284457" y="378557"/>
                  </a:lnTo>
                  <a:lnTo>
                    <a:pt x="255613" y="412313"/>
                  </a:lnTo>
                  <a:lnTo>
                    <a:pt x="228094" y="447199"/>
                  </a:lnTo>
                  <a:lnTo>
                    <a:pt x="201940" y="483175"/>
                  </a:lnTo>
                  <a:lnTo>
                    <a:pt x="177190" y="520204"/>
                  </a:lnTo>
                  <a:lnTo>
                    <a:pt x="153883" y="558244"/>
                  </a:lnTo>
                  <a:lnTo>
                    <a:pt x="132058" y="597259"/>
                  </a:lnTo>
                  <a:lnTo>
                    <a:pt x="111754" y="637208"/>
                  </a:lnTo>
                  <a:lnTo>
                    <a:pt x="93011" y="678052"/>
                  </a:lnTo>
                  <a:lnTo>
                    <a:pt x="75867" y="719752"/>
                  </a:lnTo>
                  <a:lnTo>
                    <a:pt x="60361" y="762269"/>
                  </a:lnTo>
                  <a:lnTo>
                    <a:pt x="46533" y="805564"/>
                  </a:lnTo>
                  <a:lnTo>
                    <a:pt x="34422" y="849598"/>
                  </a:lnTo>
                  <a:lnTo>
                    <a:pt x="24067" y="894332"/>
                  </a:lnTo>
                  <a:lnTo>
                    <a:pt x="15507" y="939726"/>
                  </a:lnTo>
                  <a:lnTo>
                    <a:pt x="8781" y="985741"/>
                  </a:lnTo>
                  <a:lnTo>
                    <a:pt x="3929" y="1032339"/>
                  </a:lnTo>
                  <a:lnTo>
                    <a:pt x="988" y="1079480"/>
                  </a:lnTo>
                  <a:lnTo>
                    <a:pt x="0" y="1127124"/>
                  </a:lnTo>
                  <a:lnTo>
                    <a:pt x="988" y="1174770"/>
                  </a:lnTo>
                  <a:lnTo>
                    <a:pt x="3929" y="1221912"/>
                  </a:lnTo>
                  <a:lnTo>
                    <a:pt x="8781" y="1268511"/>
                  </a:lnTo>
                  <a:lnTo>
                    <a:pt x="15507" y="1314527"/>
                  </a:lnTo>
                  <a:lnTo>
                    <a:pt x="24067" y="1359922"/>
                  </a:lnTo>
                  <a:lnTo>
                    <a:pt x="34422" y="1404656"/>
                  </a:lnTo>
                  <a:lnTo>
                    <a:pt x="46533" y="1448690"/>
                  </a:lnTo>
                  <a:lnTo>
                    <a:pt x="60361" y="1491986"/>
                  </a:lnTo>
                  <a:lnTo>
                    <a:pt x="75867" y="1534504"/>
                  </a:lnTo>
                  <a:lnTo>
                    <a:pt x="93011" y="1576205"/>
                  </a:lnTo>
                  <a:lnTo>
                    <a:pt x="111754" y="1617049"/>
                  </a:lnTo>
                  <a:lnTo>
                    <a:pt x="132058" y="1656999"/>
                  </a:lnTo>
                  <a:lnTo>
                    <a:pt x="153883" y="1696013"/>
                  </a:lnTo>
                  <a:lnTo>
                    <a:pt x="177190" y="1734055"/>
                  </a:lnTo>
                  <a:lnTo>
                    <a:pt x="201940" y="1771083"/>
                  </a:lnTo>
                  <a:lnTo>
                    <a:pt x="228094" y="1807060"/>
                  </a:lnTo>
                  <a:lnTo>
                    <a:pt x="255613" y="1841946"/>
                  </a:lnTo>
                  <a:lnTo>
                    <a:pt x="284457" y="1875702"/>
                  </a:lnTo>
                  <a:lnTo>
                    <a:pt x="314588" y="1908289"/>
                  </a:lnTo>
                  <a:lnTo>
                    <a:pt x="345966" y="1939668"/>
                  </a:lnTo>
                  <a:lnTo>
                    <a:pt x="378552" y="1969799"/>
                  </a:lnTo>
                  <a:lnTo>
                    <a:pt x="412308" y="1998644"/>
                  </a:lnTo>
                  <a:lnTo>
                    <a:pt x="447193" y="2026163"/>
                  </a:lnTo>
                  <a:lnTo>
                    <a:pt x="483170" y="2052317"/>
                  </a:lnTo>
                  <a:lnTo>
                    <a:pt x="520198" y="2077068"/>
                  </a:lnTo>
                  <a:lnTo>
                    <a:pt x="558239" y="2100375"/>
                  </a:lnTo>
                  <a:lnTo>
                    <a:pt x="597253" y="2122201"/>
                  </a:lnTo>
                  <a:lnTo>
                    <a:pt x="637202" y="2142505"/>
                  </a:lnTo>
                  <a:lnTo>
                    <a:pt x="678046" y="2161249"/>
                  </a:lnTo>
                  <a:lnTo>
                    <a:pt x="719747" y="2178393"/>
                  </a:lnTo>
                  <a:lnTo>
                    <a:pt x="762264" y="2193899"/>
                  </a:lnTo>
                  <a:lnTo>
                    <a:pt x="805560" y="2207727"/>
                  </a:lnTo>
                  <a:lnTo>
                    <a:pt x="849594" y="2219839"/>
                  </a:lnTo>
                  <a:lnTo>
                    <a:pt x="894328" y="2230194"/>
                  </a:lnTo>
                  <a:lnTo>
                    <a:pt x="939722" y="2238754"/>
                  </a:lnTo>
                  <a:lnTo>
                    <a:pt x="985739" y="2245480"/>
                  </a:lnTo>
                  <a:lnTo>
                    <a:pt x="1032337" y="2250333"/>
                  </a:lnTo>
                  <a:lnTo>
                    <a:pt x="1079479" y="2253273"/>
                  </a:lnTo>
                  <a:lnTo>
                    <a:pt x="1127125" y="2254262"/>
                  </a:lnTo>
                  <a:lnTo>
                    <a:pt x="1174770" y="2253273"/>
                  </a:lnTo>
                  <a:lnTo>
                    <a:pt x="1221912" y="2250333"/>
                  </a:lnTo>
                  <a:lnTo>
                    <a:pt x="1268511" y="2245480"/>
                  </a:lnTo>
                  <a:lnTo>
                    <a:pt x="1314527" y="2238754"/>
                  </a:lnTo>
                  <a:lnTo>
                    <a:pt x="1359922" y="2230194"/>
                  </a:lnTo>
                  <a:lnTo>
                    <a:pt x="1404656" y="2219839"/>
                  </a:lnTo>
                  <a:lnTo>
                    <a:pt x="1448690" y="2207727"/>
                  </a:lnTo>
                  <a:lnTo>
                    <a:pt x="1491986" y="2193899"/>
                  </a:lnTo>
                  <a:lnTo>
                    <a:pt x="1534504" y="2178393"/>
                  </a:lnTo>
                  <a:lnTo>
                    <a:pt x="1576205" y="2161249"/>
                  </a:lnTo>
                  <a:lnTo>
                    <a:pt x="1617049" y="2142505"/>
                  </a:lnTo>
                  <a:lnTo>
                    <a:pt x="1656999" y="2122201"/>
                  </a:lnTo>
                  <a:lnTo>
                    <a:pt x="1696013" y="2100375"/>
                  </a:lnTo>
                  <a:lnTo>
                    <a:pt x="1734055" y="2077068"/>
                  </a:lnTo>
                  <a:lnTo>
                    <a:pt x="1771083" y="2052317"/>
                  </a:lnTo>
                  <a:lnTo>
                    <a:pt x="1807060" y="2026163"/>
                  </a:lnTo>
                  <a:lnTo>
                    <a:pt x="1841946" y="1998644"/>
                  </a:lnTo>
                  <a:lnTo>
                    <a:pt x="1875702" y="1969799"/>
                  </a:lnTo>
                  <a:lnTo>
                    <a:pt x="1908289" y="1939668"/>
                  </a:lnTo>
                  <a:lnTo>
                    <a:pt x="1939668" y="1908289"/>
                  </a:lnTo>
                  <a:lnTo>
                    <a:pt x="1969799" y="1875702"/>
                  </a:lnTo>
                  <a:lnTo>
                    <a:pt x="1998644" y="1841946"/>
                  </a:lnTo>
                  <a:lnTo>
                    <a:pt x="2026163" y="1807060"/>
                  </a:lnTo>
                  <a:lnTo>
                    <a:pt x="2052317" y="1771083"/>
                  </a:lnTo>
                  <a:lnTo>
                    <a:pt x="2077068" y="1734055"/>
                  </a:lnTo>
                  <a:lnTo>
                    <a:pt x="2100375" y="1696013"/>
                  </a:lnTo>
                  <a:lnTo>
                    <a:pt x="2122201" y="1656999"/>
                  </a:lnTo>
                  <a:lnTo>
                    <a:pt x="2142505" y="1617049"/>
                  </a:lnTo>
                  <a:lnTo>
                    <a:pt x="2161249" y="1576205"/>
                  </a:lnTo>
                  <a:lnTo>
                    <a:pt x="2178393" y="1534504"/>
                  </a:lnTo>
                  <a:lnTo>
                    <a:pt x="2193899" y="1491986"/>
                  </a:lnTo>
                  <a:lnTo>
                    <a:pt x="2207727" y="1448690"/>
                  </a:lnTo>
                  <a:lnTo>
                    <a:pt x="2219839" y="1404656"/>
                  </a:lnTo>
                  <a:lnTo>
                    <a:pt x="2230194" y="1359922"/>
                  </a:lnTo>
                  <a:lnTo>
                    <a:pt x="2238754" y="1314527"/>
                  </a:lnTo>
                  <a:lnTo>
                    <a:pt x="2245480" y="1268511"/>
                  </a:lnTo>
                  <a:lnTo>
                    <a:pt x="2250333" y="1221912"/>
                  </a:lnTo>
                  <a:lnTo>
                    <a:pt x="2253273" y="1174770"/>
                  </a:lnTo>
                  <a:lnTo>
                    <a:pt x="2254262" y="1127124"/>
                  </a:lnTo>
                </a:path>
              </a:pathLst>
            </a:custGeom>
            <a:ln w="6515">
              <a:solidFill>
                <a:srgbClr val="CC332D"/>
              </a:solidFill>
            </a:ln>
          </p:spPr>
          <p:txBody>
            <a:bodyPr wrap="square" lIns="0" tIns="0" rIns="0" bIns="0" rtlCol="0"/>
            <a:lstStyle/>
            <a:p/>
          </p:txBody>
        </p:sp>
        <p:sp>
          <p:nvSpPr>
            <p:cNvPr id="1632" name="object 1632" descr=""/>
            <p:cNvSpPr/>
            <p:nvPr/>
          </p:nvSpPr>
          <p:spPr>
            <a:xfrm>
              <a:off x="1896752" y="8090465"/>
              <a:ext cx="381635" cy="381635"/>
            </a:xfrm>
            <a:custGeom>
              <a:avLst/>
              <a:gdLst/>
              <a:ahLst/>
              <a:cxnLst/>
              <a:rect l="l" t="t" r="r" b="b"/>
              <a:pathLst>
                <a:path w="381635" h="381634">
                  <a:moveTo>
                    <a:pt x="381635" y="190804"/>
                  </a:moveTo>
                  <a:lnTo>
                    <a:pt x="376594" y="147053"/>
                  </a:lnTo>
                  <a:lnTo>
                    <a:pt x="362237" y="106891"/>
                  </a:lnTo>
                  <a:lnTo>
                    <a:pt x="339710" y="71463"/>
                  </a:lnTo>
                  <a:lnTo>
                    <a:pt x="310158" y="41915"/>
                  </a:lnTo>
                  <a:lnTo>
                    <a:pt x="274728" y="19392"/>
                  </a:lnTo>
                  <a:lnTo>
                    <a:pt x="234565" y="5038"/>
                  </a:lnTo>
                  <a:lnTo>
                    <a:pt x="190817" y="0"/>
                  </a:lnTo>
                  <a:lnTo>
                    <a:pt x="147065" y="5038"/>
                  </a:lnTo>
                  <a:lnTo>
                    <a:pt x="106901" y="19392"/>
                  </a:lnTo>
                  <a:lnTo>
                    <a:pt x="71471" y="41915"/>
                  </a:lnTo>
                  <a:lnTo>
                    <a:pt x="41920" y="71463"/>
                  </a:lnTo>
                  <a:lnTo>
                    <a:pt x="19395" y="106891"/>
                  </a:lnTo>
                  <a:lnTo>
                    <a:pt x="5039" y="147053"/>
                  </a:lnTo>
                  <a:lnTo>
                    <a:pt x="0" y="190804"/>
                  </a:lnTo>
                  <a:lnTo>
                    <a:pt x="5039" y="234561"/>
                  </a:lnTo>
                  <a:lnTo>
                    <a:pt x="19395" y="274726"/>
                  </a:lnTo>
                  <a:lnTo>
                    <a:pt x="41920" y="310156"/>
                  </a:lnTo>
                  <a:lnTo>
                    <a:pt x="71471" y="339705"/>
                  </a:lnTo>
                  <a:lnTo>
                    <a:pt x="106901" y="362229"/>
                  </a:lnTo>
                  <a:lnTo>
                    <a:pt x="147065" y="376583"/>
                  </a:lnTo>
                  <a:lnTo>
                    <a:pt x="190817" y="381622"/>
                  </a:lnTo>
                  <a:lnTo>
                    <a:pt x="234565" y="376583"/>
                  </a:lnTo>
                  <a:lnTo>
                    <a:pt x="274728" y="362229"/>
                  </a:lnTo>
                  <a:lnTo>
                    <a:pt x="310158" y="339705"/>
                  </a:lnTo>
                  <a:lnTo>
                    <a:pt x="339710" y="310156"/>
                  </a:lnTo>
                  <a:lnTo>
                    <a:pt x="362237" y="274726"/>
                  </a:lnTo>
                  <a:lnTo>
                    <a:pt x="376594" y="234561"/>
                  </a:lnTo>
                  <a:lnTo>
                    <a:pt x="381635" y="190804"/>
                  </a:lnTo>
                </a:path>
              </a:pathLst>
            </a:custGeom>
            <a:ln w="6515">
              <a:solidFill>
                <a:srgbClr val="CC332D"/>
              </a:solidFill>
            </a:ln>
          </p:spPr>
          <p:txBody>
            <a:bodyPr wrap="square" lIns="0" tIns="0" rIns="0" bIns="0" rtlCol="0"/>
            <a:lstStyle/>
            <a:p/>
          </p:txBody>
        </p:sp>
        <p:sp>
          <p:nvSpPr>
            <p:cNvPr id="1633" name="object 1633" descr=""/>
            <p:cNvSpPr/>
            <p:nvPr/>
          </p:nvSpPr>
          <p:spPr>
            <a:xfrm>
              <a:off x="3066643" y="7515053"/>
              <a:ext cx="552450" cy="156210"/>
            </a:xfrm>
            <a:custGeom>
              <a:avLst/>
              <a:gdLst/>
              <a:ahLst/>
              <a:cxnLst/>
              <a:rect l="l" t="t" r="r" b="b"/>
              <a:pathLst>
                <a:path w="552450" h="156209">
                  <a:moveTo>
                    <a:pt x="552411" y="0"/>
                  </a:moveTo>
                  <a:lnTo>
                    <a:pt x="129527" y="0"/>
                  </a:lnTo>
                  <a:lnTo>
                    <a:pt x="0" y="155714"/>
                  </a:lnTo>
                </a:path>
              </a:pathLst>
            </a:custGeom>
            <a:ln w="3530">
              <a:solidFill>
                <a:srgbClr val="565659"/>
              </a:solidFill>
            </a:ln>
          </p:spPr>
          <p:txBody>
            <a:bodyPr wrap="square" lIns="0" tIns="0" rIns="0" bIns="0" rtlCol="0"/>
            <a:lstStyle/>
            <a:p/>
          </p:txBody>
        </p:sp>
        <p:sp>
          <p:nvSpPr>
            <p:cNvPr id="1634" name="object 1634" descr=""/>
            <p:cNvSpPr/>
            <p:nvPr/>
          </p:nvSpPr>
          <p:spPr>
            <a:xfrm>
              <a:off x="3046683" y="7667391"/>
              <a:ext cx="24130" cy="27305"/>
            </a:xfrm>
            <a:custGeom>
              <a:avLst/>
              <a:gdLst/>
              <a:ahLst/>
              <a:cxnLst/>
              <a:rect l="l" t="t" r="r" b="b"/>
              <a:pathLst>
                <a:path w="24130" h="27304">
                  <a:moveTo>
                    <a:pt x="16065" y="0"/>
                  </a:moveTo>
                  <a:lnTo>
                    <a:pt x="0" y="27216"/>
                  </a:lnTo>
                  <a:lnTo>
                    <a:pt x="24104" y="6489"/>
                  </a:lnTo>
                  <a:lnTo>
                    <a:pt x="16065" y="0"/>
                  </a:lnTo>
                  <a:close/>
                </a:path>
              </a:pathLst>
            </a:custGeom>
            <a:solidFill>
              <a:srgbClr val="050100"/>
            </a:solidFill>
          </p:spPr>
          <p:txBody>
            <a:bodyPr wrap="square" lIns="0" tIns="0" rIns="0" bIns="0" rtlCol="0"/>
            <a:lstStyle/>
            <a:p/>
          </p:txBody>
        </p:sp>
        <p:sp>
          <p:nvSpPr>
            <p:cNvPr id="1635" name="object 1635" descr=""/>
            <p:cNvSpPr/>
            <p:nvPr/>
          </p:nvSpPr>
          <p:spPr>
            <a:xfrm>
              <a:off x="3046683" y="7667391"/>
              <a:ext cx="24130" cy="27305"/>
            </a:xfrm>
            <a:custGeom>
              <a:avLst/>
              <a:gdLst/>
              <a:ahLst/>
              <a:cxnLst/>
              <a:rect l="l" t="t" r="r" b="b"/>
              <a:pathLst>
                <a:path w="24130" h="27304">
                  <a:moveTo>
                    <a:pt x="16065" y="0"/>
                  </a:moveTo>
                  <a:lnTo>
                    <a:pt x="24104" y="6489"/>
                  </a:lnTo>
                  <a:lnTo>
                    <a:pt x="0" y="27216"/>
                  </a:lnTo>
                  <a:lnTo>
                    <a:pt x="16065" y="0"/>
                  </a:lnTo>
                  <a:close/>
                </a:path>
              </a:pathLst>
            </a:custGeom>
            <a:ln w="3175">
              <a:solidFill>
                <a:srgbClr val="231F20"/>
              </a:solidFill>
            </a:ln>
          </p:spPr>
          <p:txBody>
            <a:bodyPr wrap="square" lIns="0" tIns="0" rIns="0" bIns="0" rtlCol="0"/>
            <a:lstStyle/>
            <a:p/>
          </p:txBody>
        </p:sp>
        <p:sp>
          <p:nvSpPr>
            <p:cNvPr id="1636" name="object 1636" descr=""/>
            <p:cNvSpPr/>
            <p:nvPr/>
          </p:nvSpPr>
          <p:spPr>
            <a:xfrm>
              <a:off x="2248851" y="8433748"/>
              <a:ext cx="612775" cy="270510"/>
            </a:xfrm>
            <a:custGeom>
              <a:avLst/>
              <a:gdLst/>
              <a:ahLst/>
              <a:cxnLst/>
              <a:rect l="l" t="t" r="r" b="b"/>
              <a:pathLst>
                <a:path w="612775" h="270509">
                  <a:moveTo>
                    <a:pt x="612508" y="270217"/>
                  </a:moveTo>
                  <a:lnTo>
                    <a:pt x="286537" y="270217"/>
                  </a:lnTo>
                  <a:lnTo>
                    <a:pt x="0" y="0"/>
                  </a:lnTo>
                </a:path>
              </a:pathLst>
            </a:custGeom>
            <a:ln w="3530">
              <a:solidFill>
                <a:srgbClr val="565659"/>
              </a:solidFill>
            </a:ln>
          </p:spPr>
          <p:txBody>
            <a:bodyPr wrap="square" lIns="0" tIns="0" rIns="0" bIns="0" rtlCol="0"/>
            <a:lstStyle/>
            <a:p/>
          </p:txBody>
        </p:sp>
        <p:sp>
          <p:nvSpPr>
            <p:cNvPr id="1637" name="object 1637" descr=""/>
            <p:cNvSpPr/>
            <p:nvPr/>
          </p:nvSpPr>
          <p:spPr>
            <a:xfrm>
              <a:off x="2226049" y="8412495"/>
              <a:ext cx="26670" cy="25400"/>
            </a:xfrm>
            <a:custGeom>
              <a:avLst/>
              <a:gdLst/>
              <a:ahLst/>
              <a:cxnLst/>
              <a:rect l="l" t="t" r="r" b="b"/>
              <a:pathLst>
                <a:path w="26669" h="25400">
                  <a:moveTo>
                    <a:pt x="0" y="0"/>
                  </a:moveTo>
                  <a:lnTo>
                    <a:pt x="19176" y="25133"/>
                  </a:lnTo>
                  <a:lnTo>
                    <a:pt x="26428" y="17627"/>
                  </a:lnTo>
                  <a:lnTo>
                    <a:pt x="0" y="0"/>
                  </a:lnTo>
                  <a:close/>
                </a:path>
              </a:pathLst>
            </a:custGeom>
            <a:solidFill>
              <a:srgbClr val="050100"/>
            </a:solidFill>
          </p:spPr>
          <p:txBody>
            <a:bodyPr wrap="square" lIns="0" tIns="0" rIns="0" bIns="0" rtlCol="0"/>
            <a:lstStyle/>
            <a:p/>
          </p:txBody>
        </p:sp>
        <p:sp>
          <p:nvSpPr>
            <p:cNvPr id="1638" name="object 1638" descr=""/>
            <p:cNvSpPr/>
            <p:nvPr/>
          </p:nvSpPr>
          <p:spPr>
            <a:xfrm>
              <a:off x="2226049" y="8412495"/>
              <a:ext cx="26670" cy="25400"/>
            </a:xfrm>
            <a:custGeom>
              <a:avLst/>
              <a:gdLst/>
              <a:ahLst/>
              <a:cxnLst/>
              <a:rect l="l" t="t" r="r" b="b"/>
              <a:pathLst>
                <a:path w="26669" h="25400">
                  <a:moveTo>
                    <a:pt x="26428" y="17627"/>
                  </a:moveTo>
                  <a:lnTo>
                    <a:pt x="19176" y="25133"/>
                  </a:lnTo>
                  <a:lnTo>
                    <a:pt x="0" y="0"/>
                  </a:lnTo>
                  <a:lnTo>
                    <a:pt x="26428" y="17627"/>
                  </a:lnTo>
                  <a:close/>
                </a:path>
              </a:pathLst>
            </a:custGeom>
            <a:ln w="3175">
              <a:solidFill>
                <a:srgbClr val="231F20"/>
              </a:solidFill>
            </a:ln>
          </p:spPr>
          <p:txBody>
            <a:bodyPr wrap="square" lIns="0" tIns="0" rIns="0" bIns="0" rtlCol="0"/>
            <a:lstStyle/>
            <a:p/>
          </p:txBody>
        </p:sp>
        <p:pic>
          <p:nvPicPr>
            <p:cNvPr id="1639" name="object 1639" descr=""/>
            <p:cNvPicPr/>
            <p:nvPr/>
          </p:nvPicPr>
          <p:blipFill>
            <a:blip r:embed="rId18" cstate="print"/>
            <a:stretch>
              <a:fillRect/>
            </a:stretch>
          </p:blipFill>
          <p:spPr>
            <a:xfrm>
              <a:off x="2639621" y="8182641"/>
              <a:ext cx="106235" cy="106197"/>
            </a:xfrm>
            <a:prstGeom prst="rect">
              <a:avLst/>
            </a:prstGeom>
          </p:spPr>
        </p:pic>
        <p:pic>
          <p:nvPicPr>
            <p:cNvPr id="1640" name="object 1640" descr=""/>
            <p:cNvPicPr/>
            <p:nvPr/>
          </p:nvPicPr>
          <p:blipFill>
            <a:blip r:embed="rId19" cstate="print"/>
            <a:stretch>
              <a:fillRect/>
            </a:stretch>
          </p:blipFill>
          <p:spPr>
            <a:xfrm>
              <a:off x="2639634" y="8055729"/>
              <a:ext cx="106222" cy="106197"/>
            </a:xfrm>
            <a:prstGeom prst="rect">
              <a:avLst/>
            </a:prstGeom>
          </p:spPr>
        </p:pic>
        <p:pic>
          <p:nvPicPr>
            <p:cNvPr id="1641" name="object 1641" descr=""/>
            <p:cNvPicPr/>
            <p:nvPr/>
          </p:nvPicPr>
          <p:blipFill>
            <a:blip r:embed="rId20" cstate="print"/>
            <a:stretch>
              <a:fillRect/>
            </a:stretch>
          </p:blipFill>
          <p:spPr>
            <a:xfrm>
              <a:off x="2639634" y="8308823"/>
              <a:ext cx="106222" cy="106197"/>
            </a:xfrm>
            <a:prstGeom prst="rect">
              <a:avLst/>
            </a:prstGeom>
          </p:spPr>
        </p:pic>
        <p:pic>
          <p:nvPicPr>
            <p:cNvPr id="1642" name="object 1642" descr=""/>
            <p:cNvPicPr/>
            <p:nvPr/>
          </p:nvPicPr>
          <p:blipFill>
            <a:blip r:embed="rId21" cstate="print"/>
            <a:stretch>
              <a:fillRect/>
            </a:stretch>
          </p:blipFill>
          <p:spPr>
            <a:xfrm>
              <a:off x="2639621" y="8436729"/>
              <a:ext cx="106235" cy="106197"/>
            </a:xfrm>
            <a:prstGeom prst="rect">
              <a:avLst/>
            </a:prstGeom>
          </p:spPr>
        </p:pic>
        <p:pic>
          <p:nvPicPr>
            <p:cNvPr id="1643" name="object 1643" descr=""/>
            <p:cNvPicPr/>
            <p:nvPr/>
          </p:nvPicPr>
          <p:blipFill>
            <a:blip r:embed="rId12" cstate="print"/>
            <a:stretch>
              <a:fillRect/>
            </a:stretch>
          </p:blipFill>
          <p:spPr>
            <a:xfrm>
              <a:off x="2509818" y="8436729"/>
              <a:ext cx="106235" cy="106197"/>
            </a:xfrm>
            <a:prstGeom prst="rect">
              <a:avLst/>
            </a:prstGeom>
          </p:spPr>
        </p:pic>
        <p:pic>
          <p:nvPicPr>
            <p:cNvPr id="1644" name="object 1644" descr=""/>
            <p:cNvPicPr/>
            <p:nvPr/>
          </p:nvPicPr>
          <p:blipFill>
            <a:blip r:embed="rId22" cstate="print"/>
            <a:stretch>
              <a:fillRect/>
            </a:stretch>
          </p:blipFill>
          <p:spPr>
            <a:xfrm>
              <a:off x="2639161" y="8564895"/>
              <a:ext cx="106235" cy="106197"/>
            </a:xfrm>
            <a:prstGeom prst="rect">
              <a:avLst/>
            </a:prstGeom>
          </p:spPr>
        </p:pic>
      </p:grpSp>
      <p:sp>
        <p:nvSpPr>
          <p:cNvPr id="1645" name="object 1645" descr=""/>
          <p:cNvSpPr txBox="1"/>
          <p:nvPr/>
        </p:nvSpPr>
        <p:spPr>
          <a:xfrm>
            <a:off x="2474850" y="8015908"/>
            <a:ext cx="664210" cy="673735"/>
          </a:xfrm>
          <a:prstGeom prst="rect">
            <a:avLst/>
          </a:prstGeom>
        </p:spPr>
        <p:txBody>
          <a:bodyPr wrap="square" lIns="0" tIns="26034" rIns="0" bIns="0" rtlCol="0" vert="horz">
            <a:spAutoFit/>
          </a:bodyPr>
          <a:lstStyle/>
          <a:p>
            <a:pPr marL="325755" indent="-139065">
              <a:lnSpc>
                <a:spcPct val="100000"/>
              </a:lnSpc>
              <a:spcBef>
                <a:spcPts val="204"/>
              </a:spcBef>
              <a:buClr>
                <a:srgbClr val="FFFFFF"/>
              </a:buClr>
              <a:buSzPct val="107142"/>
              <a:buFont typeface="Arial MT"/>
              <a:buAutoNum type="alphaLcPeriod"/>
              <a:tabLst>
                <a:tab pos="325755" algn="l"/>
              </a:tabLst>
            </a:pPr>
            <a:r>
              <a:rPr dirty="0" sz="700" spc="-20">
                <a:solidFill>
                  <a:srgbClr val="565658"/>
                </a:solidFill>
                <a:latin typeface="Microsoft YaHei"/>
                <a:cs typeface="Microsoft YaHei"/>
              </a:rPr>
              <a:t>R130</a:t>
            </a:r>
            <a:endParaRPr sz="700">
              <a:latin typeface="Microsoft YaHei"/>
              <a:cs typeface="Microsoft YaHei"/>
            </a:endParaRPr>
          </a:p>
          <a:p>
            <a:pPr marL="326390" indent="-138430">
              <a:lnSpc>
                <a:spcPct val="100000"/>
              </a:lnSpc>
              <a:spcBef>
                <a:spcPts val="114"/>
              </a:spcBef>
              <a:buClr>
                <a:srgbClr val="FFFFFF"/>
              </a:buClr>
              <a:buSzPct val="107142"/>
              <a:buFont typeface="Arial MT"/>
              <a:buAutoNum type="alphaLcPeriod"/>
              <a:tabLst>
                <a:tab pos="326390" algn="l"/>
              </a:tabLst>
            </a:pPr>
            <a:r>
              <a:rPr dirty="0" sz="700" spc="-20">
                <a:solidFill>
                  <a:srgbClr val="565658"/>
                </a:solidFill>
                <a:latin typeface="Microsoft YaHei"/>
                <a:cs typeface="Microsoft YaHei"/>
              </a:rPr>
              <a:t>R220</a:t>
            </a:r>
            <a:endParaRPr sz="700">
              <a:latin typeface="Microsoft YaHei"/>
              <a:cs typeface="Microsoft YaHei"/>
            </a:endParaRPr>
          </a:p>
          <a:p>
            <a:pPr marL="325755" indent="-139065">
              <a:lnSpc>
                <a:spcPct val="100000"/>
              </a:lnSpc>
              <a:spcBef>
                <a:spcPts val="105"/>
              </a:spcBef>
              <a:buClr>
                <a:srgbClr val="FFFFFF"/>
              </a:buClr>
              <a:buSzPct val="107142"/>
              <a:buFont typeface="Arial MT"/>
              <a:buAutoNum type="alphaLcPeriod"/>
              <a:tabLst>
                <a:tab pos="325755" algn="l"/>
              </a:tabLst>
            </a:pPr>
            <a:r>
              <a:rPr dirty="0" sz="700" spc="-10">
                <a:solidFill>
                  <a:srgbClr val="565658"/>
                </a:solidFill>
                <a:latin typeface="Microsoft YaHei"/>
                <a:cs typeface="Microsoft YaHei"/>
              </a:rPr>
              <a:t>R166.1</a:t>
            </a:r>
            <a:endParaRPr sz="700">
              <a:latin typeface="Microsoft YaHei"/>
              <a:cs typeface="Microsoft YaHei"/>
            </a:endParaRPr>
          </a:p>
          <a:p>
            <a:pPr algn="r" marR="43180">
              <a:lnSpc>
                <a:spcPct val="100000"/>
              </a:lnSpc>
              <a:spcBef>
                <a:spcPts val="125"/>
              </a:spcBef>
            </a:pPr>
            <a:r>
              <a:rPr dirty="0" sz="750" spc="105">
                <a:solidFill>
                  <a:srgbClr val="FFFFFF"/>
                </a:solidFill>
                <a:latin typeface="Arial MT"/>
                <a:cs typeface="Arial MT"/>
              </a:rPr>
              <a:t>d</a:t>
            </a:r>
            <a:r>
              <a:rPr dirty="0" sz="750" spc="330">
                <a:solidFill>
                  <a:srgbClr val="FFFFFF"/>
                </a:solidFill>
                <a:latin typeface="Arial MT"/>
                <a:cs typeface="Arial MT"/>
              </a:rPr>
              <a:t> </a:t>
            </a:r>
            <a:r>
              <a:rPr dirty="0" baseline="7407" sz="1125" spc="157">
                <a:solidFill>
                  <a:srgbClr val="FFFFFF"/>
                </a:solidFill>
                <a:latin typeface="Arial MT"/>
                <a:cs typeface="Arial MT"/>
              </a:rPr>
              <a:t>e</a:t>
            </a:r>
            <a:r>
              <a:rPr dirty="0" baseline="7407" sz="1125" spc="577">
                <a:solidFill>
                  <a:srgbClr val="FFFFFF"/>
                </a:solidFill>
                <a:latin typeface="Arial MT"/>
                <a:cs typeface="Arial MT"/>
              </a:rPr>
              <a:t> </a:t>
            </a:r>
            <a:r>
              <a:rPr dirty="0" sz="700" spc="-10">
                <a:solidFill>
                  <a:srgbClr val="565658"/>
                </a:solidFill>
                <a:latin typeface="Microsoft YaHei"/>
                <a:cs typeface="Microsoft YaHei"/>
              </a:rPr>
              <a:t>R261.8</a:t>
            </a:r>
            <a:endParaRPr sz="700">
              <a:latin typeface="Microsoft YaHei"/>
              <a:cs typeface="Microsoft YaHei"/>
            </a:endParaRPr>
          </a:p>
          <a:p>
            <a:pPr algn="r" marR="43180">
              <a:lnSpc>
                <a:spcPct val="100000"/>
              </a:lnSpc>
              <a:spcBef>
                <a:spcPts val="145"/>
              </a:spcBef>
            </a:pPr>
            <a:r>
              <a:rPr dirty="0" sz="750" spc="60">
                <a:solidFill>
                  <a:srgbClr val="FFFFFF"/>
                </a:solidFill>
                <a:latin typeface="Arial MT"/>
                <a:cs typeface="Arial MT"/>
              </a:rPr>
              <a:t>f</a:t>
            </a:r>
            <a:r>
              <a:rPr dirty="0" sz="750" spc="160">
                <a:solidFill>
                  <a:srgbClr val="FFFFFF"/>
                </a:solidFill>
                <a:latin typeface="Arial MT"/>
                <a:cs typeface="Arial MT"/>
              </a:rPr>
              <a:t>  </a:t>
            </a:r>
            <a:r>
              <a:rPr dirty="0" baseline="3968" sz="1050" spc="-15">
                <a:solidFill>
                  <a:srgbClr val="565658"/>
                </a:solidFill>
                <a:latin typeface="Microsoft YaHei"/>
                <a:cs typeface="Microsoft YaHei"/>
              </a:rPr>
              <a:t>R267.1</a:t>
            </a:r>
            <a:endParaRPr baseline="3968" sz="1050">
              <a:latin typeface="Microsoft YaHei"/>
              <a:cs typeface="Microsoft YaHei"/>
            </a:endParaRPr>
          </a:p>
        </p:txBody>
      </p:sp>
      <p:sp>
        <p:nvSpPr>
          <p:cNvPr id="1646" name="object 1646" descr=""/>
          <p:cNvSpPr txBox="1"/>
          <p:nvPr/>
        </p:nvSpPr>
        <p:spPr>
          <a:xfrm>
            <a:off x="671301" y="6172188"/>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647" name="object 1647" descr=""/>
          <p:cNvGrpSpPr/>
          <p:nvPr/>
        </p:nvGrpSpPr>
        <p:grpSpPr>
          <a:xfrm>
            <a:off x="683996" y="6431661"/>
            <a:ext cx="6192520" cy="25400"/>
            <a:chOff x="683996" y="6431661"/>
            <a:chExt cx="6192520" cy="25400"/>
          </a:xfrm>
        </p:grpSpPr>
        <p:sp>
          <p:nvSpPr>
            <p:cNvPr id="1648" name="object 1648" descr=""/>
            <p:cNvSpPr/>
            <p:nvPr/>
          </p:nvSpPr>
          <p:spPr>
            <a:xfrm>
              <a:off x="683996" y="6442303"/>
              <a:ext cx="6192520" cy="3810"/>
            </a:xfrm>
            <a:custGeom>
              <a:avLst/>
              <a:gdLst/>
              <a:ahLst/>
              <a:cxnLst/>
              <a:rect l="l" t="t" r="r" b="b"/>
              <a:pathLst>
                <a:path w="6192520" h="3810">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649" name="object 1649" descr=""/>
            <p:cNvSpPr/>
            <p:nvPr/>
          </p:nvSpPr>
          <p:spPr>
            <a:xfrm>
              <a:off x="684009" y="6431661"/>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1650" name="object 1650"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14</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2970063" y="622040"/>
            <a:ext cx="325755"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CR7-</a:t>
            </a:r>
            <a:r>
              <a:rPr dirty="0" sz="800" spc="-50" b="1">
                <a:solidFill>
                  <a:srgbClr val="58595B"/>
                </a:solidFill>
                <a:latin typeface="Microsoft JhengHei"/>
                <a:cs typeface="Microsoft JhengHei"/>
              </a:rPr>
              <a:t>C</a:t>
            </a:r>
            <a:endParaRPr sz="800">
              <a:latin typeface="Microsoft JhengHei"/>
              <a:cs typeface="Microsoft JhengHei"/>
            </a:endParaRPr>
          </a:p>
        </p:txBody>
      </p:sp>
      <p:sp>
        <p:nvSpPr>
          <p:cNvPr id="3" name="object 3" descr=""/>
          <p:cNvSpPr txBox="1"/>
          <p:nvPr/>
        </p:nvSpPr>
        <p:spPr>
          <a:xfrm>
            <a:off x="3591246" y="622040"/>
            <a:ext cx="38608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CR12-</a:t>
            </a:r>
            <a:r>
              <a:rPr dirty="0" sz="800" spc="-50" b="1">
                <a:solidFill>
                  <a:srgbClr val="58595B"/>
                </a:solidFill>
                <a:latin typeface="Microsoft JhengHei"/>
                <a:cs typeface="Microsoft JhengHei"/>
              </a:rPr>
              <a:t>C</a:t>
            </a:r>
            <a:endParaRPr sz="800">
              <a:latin typeface="Microsoft JhengHei"/>
              <a:cs typeface="Microsoft JhengHei"/>
            </a:endParaRPr>
          </a:p>
        </p:txBody>
      </p:sp>
      <p:sp>
        <p:nvSpPr>
          <p:cNvPr id="4" name="object 4" descr=""/>
          <p:cNvSpPr txBox="1"/>
          <p:nvPr/>
        </p:nvSpPr>
        <p:spPr>
          <a:xfrm>
            <a:off x="4278367" y="622040"/>
            <a:ext cx="38608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CR18-</a:t>
            </a:r>
            <a:r>
              <a:rPr dirty="0" sz="800" spc="-50" b="1">
                <a:solidFill>
                  <a:srgbClr val="58595B"/>
                </a:solidFill>
                <a:latin typeface="Microsoft JhengHei"/>
                <a:cs typeface="Microsoft JhengHei"/>
              </a:rPr>
              <a:t>C</a:t>
            </a:r>
            <a:endParaRPr sz="800">
              <a:latin typeface="Microsoft JhengHei"/>
              <a:cs typeface="Microsoft JhengHei"/>
            </a:endParaRPr>
          </a:p>
        </p:txBody>
      </p:sp>
      <p:sp>
        <p:nvSpPr>
          <p:cNvPr id="5" name="object 5" descr=""/>
          <p:cNvSpPr txBox="1"/>
          <p:nvPr/>
        </p:nvSpPr>
        <p:spPr>
          <a:xfrm>
            <a:off x="4959594" y="622040"/>
            <a:ext cx="38608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CR20-</a:t>
            </a:r>
            <a:r>
              <a:rPr dirty="0" sz="800" spc="-50" b="1">
                <a:solidFill>
                  <a:srgbClr val="58595B"/>
                </a:solidFill>
                <a:latin typeface="Microsoft JhengHei"/>
                <a:cs typeface="Microsoft JhengHei"/>
              </a:rPr>
              <a:t>C</a:t>
            </a:r>
            <a:endParaRPr sz="800">
              <a:latin typeface="Microsoft JhengHei"/>
              <a:cs typeface="Microsoft JhengHei"/>
            </a:endParaRPr>
          </a:p>
        </p:txBody>
      </p:sp>
      <p:grpSp>
        <p:nvGrpSpPr>
          <p:cNvPr id="6" name="object 6" descr=""/>
          <p:cNvGrpSpPr/>
          <p:nvPr/>
        </p:nvGrpSpPr>
        <p:grpSpPr>
          <a:xfrm>
            <a:off x="2835076" y="645569"/>
            <a:ext cx="2114550" cy="108585"/>
            <a:chOff x="2835076" y="645569"/>
            <a:chExt cx="2114550" cy="108585"/>
          </a:xfrm>
        </p:grpSpPr>
        <p:pic>
          <p:nvPicPr>
            <p:cNvPr id="7" name="object 7" descr=""/>
            <p:cNvPicPr/>
            <p:nvPr/>
          </p:nvPicPr>
          <p:blipFill>
            <a:blip r:embed="rId2" cstate="print"/>
            <a:stretch>
              <a:fillRect/>
            </a:stretch>
          </p:blipFill>
          <p:spPr>
            <a:xfrm>
              <a:off x="3473611" y="645569"/>
              <a:ext cx="108038" cy="108000"/>
            </a:xfrm>
            <a:prstGeom prst="rect">
              <a:avLst/>
            </a:prstGeom>
          </p:spPr>
        </p:pic>
        <p:pic>
          <p:nvPicPr>
            <p:cNvPr id="8" name="object 8" descr=""/>
            <p:cNvPicPr/>
            <p:nvPr/>
          </p:nvPicPr>
          <p:blipFill>
            <a:blip r:embed="rId3" cstate="print"/>
            <a:stretch>
              <a:fillRect/>
            </a:stretch>
          </p:blipFill>
          <p:spPr>
            <a:xfrm>
              <a:off x="2835076" y="645569"/>
              <a:ext cx="108038" cy="108000"/>
            </a:xfrm>
            <a:prstGeom prst="rect">
              <a:avLst/>
            </a:prstGeom>
          </p:spPr>
        </p:pic>
        <p:pic>
          <p:nvPicPr>
            <p:cNvPr id="9" name="object 9" descr=""/>
            <p:cNvPicPr/>
            <p:nvPr/>
          </p:nvPicPr>
          <p:blipFill>
            <a:blip r:embed="rId4" cstate="print"/>
            <a:stretch>
              <a:fillRect/>
            </a:stretch>
          </p:blipFill>
          <p:spPr>
            <a:xfrm>
              <a:off x="4841205" y="645569"/>
              <a:ext cx="108038" cy="108000"/>
            </a:xfrm>
            <a:prstGeom prst="rect">
              <a:avLst/>
            </a:prstGeom>
          </p:spPr>
        </p:pic>
      </p:grpSp>
      <p:sp>
        <p:nvSpPr>
          <p:cNvPr id="10" name="object 10" descr=""/>
          <p:cNvSpPr txBox="1"/>
          <p:nvPr/>
        </p:nvSpPr>
        <p:spPr>
          <a:xfrm>
            <a:off x="5628326" y="622040"/>
            <a:ext cx="485140"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CR25/5-</a:t>
            </a:r>
            <a:r>
              <a:rPr dirty="0" sz="800" spc="-50" b="1">
                <a:solidFill>
                  <a:srgbClr val="58595B"/>
                </a:solidFill>
                <a:latin typeface="Microsoft JhengHei"/>
                <a:cs typeface="Microsoft JhengHei"/>
              </a:rPr>
              <a:t>C</a:t>
            </a:r>
            <a:endParaRPr sz="800">
              <a:latin typeface="Microsoft JhengHei"/>
              <a:cs typeface="Microsoft JhengHei"/>
            </a:endParaRPr>
          </a:p>
        </p:txBody>
      </p:sp>
      <p:pic>
        <p:nvPicPr>
          <p:cNvPr id="11" name="object 11" descr=""/>
          <p:cNvPicPr/>
          <p:nvPr/>
        </p:nvPicPr>
        <p:blipFill>
          <a:blip r:embed="rId5" cstate="print"/>
          <a:stretch>
            <a:fillRect/>
          </a:stretch>
        </p:blipFill>
        <p:spPr>
          <a:xfrm>
            <a:off x="5511291" y="645569"/>
            <a:ext cx="108038" cy="108000"/>
          </a:xfrm>
          <a:prstGeom prst="rect">
            <a:avLst/>
          </a:prstGeom>
        </p:spPr>
      </p:pic>
      <p:sp>
        <p:nvSpPr>
          <p:cNvPr id="12" name="object 12" descr=""/>
          <p:cNvSpPr txBox="1"/>
          <p:nvPr/>
        </p:nvSpPr>
        <p:spPr>
          <a:xfrm>
            <a:off x="6403987" y="622040"/>
            <a:ext cx="485140"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58595B"/>
                </a:solidFill>
                <a:latin typeface="Microsoft JhengHei"/>
                <a:cs typeface="Microsoft JhengHei"/>
              </a:rPr>
              <a:t>CR17/5-</a:t>
            </a:r>
            <a:r>
              <a:rPr dirty="0" sz="800" spc="-50" b="1">
                <a:solidFill>
                  <a:srgbClr val="58595B"/>
                </a:solidFill>
                <a:latin typeface="Microsoft JhengHei"/>
                <a:cs typeface="Microsoft JhengHei"/>
              </a:rPr>
              <a:t>C</a:t>
            </a:r>
            <a:endParaRPr sz="800">
              <a:latin typeface="Microsoft JhengHei"/>
              <a:cs typeface="Microsoft JhengHei"/>
            </a:endParaRPr>
          </a:p>
        </p:txBody>
      </p:sp>
      <p:grpSp>
        <p:nvGrpSpPr>
          <p:cNvPr id="13" name="object 13" descr=""/>
          <p:cNvGrpSpPr/>
          <p:nvPr/>
        </p:nvGrpSpPr>
        <p:grpSpPr>
          <a:xfrm>
            <a:off x="4151238" y="645569"/>
            <a:ext cx="2235835" cy="108585"/>
            <a:chOff x="4151238" y="645569"/>
            <a:chExt cx="2235835" cy="108585"/>
          </a:xfrm>
        </p:grpSpPr>
        <p:pic>
          <p:nvPicPr>
            <p:cNvPr id="14" name="object 14" descr=""/>
            <p:cNvPicPr/>
            <p:nvPr/>
          </p:nvPicPr>
          <p:blipFill>
            <a:blip r:embed="rId6" cstate="print"/>
            <a:stretch>
              <a:fillRect/>
            </a:stretch>
          </p:blipFill>
          <p:spPr>
            <a:xfrm>
              <a:off x="6278711" y="645569"/>
              <a:ext cx="108051" cy="108000"/>
            </a:xfrm>
            <a:prstGeom prst="rect">
              <a:avLst/>
            </a:prstGeom>
          </p:spPr>
        </p:pic>
        <p:pic>
          <p:nvPicPr>
            <p:cNvPr id="15" name="object 15" descr=""/>
            <p:cNvPicPr/>
            <p:nvPr/>
          </p:nvPicPr>
          <p:blipFill>
            <a:blip r:embed="rId7" cstate="print"/>
            <a:stretch>
              <a:fillRect/>
            </a:stretch>
          </p:blipFill>
          <p:spPr>
            <a:xfrm>
              <a:off x="4151238" y="645569"/>
              <a:ext cx="108038" cy="108000"/>
            </a:xfrm>
            <a:prstGeom prst="rect">
              <a:avLst/>
            </a:prstGeom>
          </p:spPr>
        </p:pic>
      </p:grpSp>
      <p:grpSp>
        <p:nvGrpSpPr>
          <p:cNvPr id="16" name="object 16" descr=""/>
          <p:cNvGrpSpPr/>
          <p:nvPr/>
        </p:nvGrpSpPr>
        <p:grpSpPr>
          <a:xfrm>
            <a:off x="3977152" y="7795566"/>
            <a:ext cx="332740" cy="106680"/>
            <a:chOff x="3977152" y="7795566"/>
            <a:chExt cx="332740" cy="106680"/>
          </a:xfrm>
        </p:grpSpPr>
        <p:sp>
          <p:nvSpPr>
            <p:cNvPr id="17" name="object 17" descr=""/>
            <p:cNvSpPr/>
            <p:nvPr/>
          </p:nvSpPr>
          <p:spPr>
            <a:xfrm>
              <a:off x="3977144" y="7795577"/>
              <a:ext cx="219710" cy="106680"/>
            </a:xfrm>
            <a:custGeom>
              <a:avLst/>
              <a:gdLst/>
              <a:ahLst/>
              <a:cxnLst/>
              <a:rect l="l" t="t" r="r" b="b"/>
              <a:pathLst>
                <a:path w="219710" h="106679">
                  <a:moveTo>
                    <a:pt x="106222" y="53098"/>
                  </a:moveTo>
                  <a:lnTo>
                    <a:pt x="102057" y="32423"/>
                  </a:lnTo>
                  <a:lnTo>
                    <a:pt x="90665" y="15544"/>
                  </a:lnTo>
                  <a:lnTo>
                    <a:pt x="73787" y="4165"/>
                  </a:lnTo>
                  <a:lnTo>
                    <a:pt x="53111" y="0"/>
                  </a:lnTo>
                  <a:lnTo>
                    <a:pt x="32448" y="4165"/>
                  </a:lnTo>
                  <a:lnTo>
                    <a:pt x="15557" y="15544"/>
                  </a:lnTo>
                  <a:lnTo>
                    <a:pt x="4178" y="32423"/>
                  </a:lnTo>
                  <a:lnTo>
                    <a:pt x="0" y="53098"/>
                  </a:lnTo>
                  <a:lnTo>
                    <a:pt x="4178" y="73774"/>
                  </a:lnTo>
                  <a:lnTo>
                    <a:pt x="15557" y="90652"/>
                  </a:lnTo>
                  <a:lnTo>
                    <a:pt x="32448" y="102019"/>
                  </a:lnTo>
                  <a:lnTo>
                    <a:pt x="53111" y="106197"/>
                  </a:lnTo>
                  <a:lnTo>
                    <a:pt x="73787" y="102019"/>
                  </a:lnTo>
                  <a:lnTo>
                    <a:pt x="90665" y="90652"/>
                  </a:lnTo>
                  <a:lnTo>
                    <a:pt x="102057" y="73774"/>
                  </a:lnTo>
                  <a:lnTo>
                    <a:pt x="106222" y="53098"/>
                  </a:lnTo>
                  <a:close/>
                </a:path>
                <a:path w="219710" h="106679">
                  <a:moveTo>
                    <a:pt x="219189" y="53098"/>
                  </a:moveTo>
                  <a:lnTo>
                    <a:pt x="215011" y="32423"/>
                  </a:lnTo>
                  <a:lnTo>
                    <a:pt x="203631" y="15544"/>
                  </a:lnTo>
                  <a:lnTo>
                    <a:pt x="186753" y="4165"/>
                  </a:lnTo>
                  <a:lnTo>
                    <a:pt x="166077" y="0"/>
                  </a:lnTo>
                  <a:lnTo>
                    <a:pt x="145402" y="4165"/>
                  </a:lnTo>
                  <a:lnTo>
                    <a:pt x="128524" y="15544"/>
                  </a:lnTo>
                  <a:lnTo>
                    <a:pt x="117132" y="32423"/>
                  </a:lnTo>
                  <a:lnTo>
                    <a:pt x="112966" y="53098"/>
                  </a:lnTo>
                  <a:lnTo>
                    <a:pt x="117132" y="73774"/>
                  </a:lnTo>
                  <a:lnTo>
                    <a:pt x="128524" y="90652"/>
                  </a:lnTo>
                  <a:lnTo>
                    <a:pt x="145402" y="102019"/>
                  </a:lnTo>
                  <a:lnTo>
                    <a:pt x="166077" y="106197"/>
                  </a:lnTo>
                  <a:lnTo>
                    <a:pt x="186753" y="102019"/>
                  </a:lnTo>
                  <a:lnTo>
                    <a:pt x="203631" y="90652"/>
                  </a:lnTo>
                  <a:lnTo>
                    <a:pt x="215011" y="73774"/>
                  </a:lnTo>
                  <a:lnTo>
                    <a:pt x="219189" y="53098"/>
                  </a:lnTo>
                  <a:close/>
                </a:path>
              </a:pathLst>
            </a:custGeom>
            <a:solidFill>
              <a:srgbClr val="FBB040"/>
            </a:solidFill>
          </p:spPr>
          <p:txBody>
            <a:bodyPr wrap="square" lIns="0" tIns="0" rIns="0" bIns="0" rtlCol="0"/>
            <a:lstStyle/>
            <a:p/>
          </p:txBody>
        </p:sp>
        <p:sp>
          <p:nvSpPr>
            <p:cNvPr id="18" name="object 18" descr=""/>
            <p:cNvSpPr/>
            <p:nvPr/>
          </p:nvSpPr>
          <p:spPr>
            <a:xfrm>
              <a:off x="4203072" y="7795566"/>
              <a:ext cx="106680" cy="106680"/>
            </a:xfrm>
            <a:custGeom>
              <a:avLst/>
              <a:gdLst/>
              <a:ahLst/>
              <a:cxnLst/>
              <a:rect l="l" t="t" r="r" b="b"/>
              <a:pathLst>
                <a:path w="106679" h="106679">
                  <a:moveTo>
                    <a:pt x="53111" y="0"/>
                  </a:moveTo>
                  <a:lnTo>
                    <a:pt x="32441" y="4171"/>
                  </a:lnTo>
                  <a:lnTo>
                    <a:pt x="15559" y="15547"/>
                  </a:lnTo>
                  <a:lnTo>
                    <a:pt x="4174" y="32425"/>
                  </a:lnTo>
                  <a:lnTo>
                    <a:pt x="0" y="53098"/>
                  </a:lnTo>
                  <a:lnTo>
                    <a:pt x="4174" y="73777"/>
                  </a:lnTo>
                  <a:lnTo>
                    <a:pt x="15559" y="90654"/>
                  </a:lnTo>
                  <a:lnTo>
                    <a:pt x="32441" y="102028"/>
                  </a:lnTo>
                  <a:lnTo>
                    <a:pt x="53111" y="106197"/>
                  </a:lnTo>
                  <a:lnTo>
                    <a:pt x="73793" y="102028"/>
                  </a:lnTo>
                  <a:lnTo>
                    <a:pt x="90679" y="90654"/>
                  </a:lnTo>
                  <a:lnTo>
                    <a:pt x="102062" y="73777"/>
                  </a:lnTo>
                  <a:lnTo>
                    <a:pt x="106235" y="53098"/>
                  </a:lnTo>
                  <a:lnTo>
                    <a:pt x="102062" y="32425"/>
                  </a:lnTo>
                  <a:lnTo>
                    <a:pt x="90679" y="15547"/>
                  </a:lnTo>
                  <a:lnTo>
                    <a:pt x="73793" y="4171"/>
                  </a:lnTo>
                  <a:lnTo>
                    <a:pt x="53111" y="0"/>
                  </a:lnTo>
                  <a:close/>
                </a:path>
              </a:pathLst>
            </a:custGeom>
            <a:solidFill>
              <a:srgbClr val="6B54A3"/>
            </a:solidFill>
          </p:spPr>
          <p:txBody>
            <a:bodyPr wrap="square" lIns="0" tIns="0" rIns="0" bIns="0" rtlCol="0"/>
            <a:lstStyle/>
            <a:p/>
          </p:txBody>
        </p:sp>
      </p:grpSp>
      <p:sp>
        <p:nvSpPr>
          <p:cNvPr id="19" name="object 19" descr=""/>
          <p:cNvSpPr txBox="1"/>
          <p:nvPr/>
        </p:nvSpPr>
        <p:spPr>
          <a:xfrm>
            <a:off x="3954865" y="7774965"/>
            <a:ext cx="353695" cy="145415"/>
          </a:xfrm>
          <a:prstGeom prst="rect">
            <a:avLst/>
          </a:prstGeom>
        </p:spPr>
        <p:txBody>
          <a:bodyPr wrap="square" lIns="0" tIns="17145" rIns="0" bIns="0" rtlCol="0" vert="horz">
            <a:spAutoFit/>
          </a:bodyPr>
          <a:lstStyle/>
          <a:p>
            <a:pPr marL="38100">
              <a:lnSpc>
                <a:spcPct val="100000"/>
              </a:lnSpc>
              <a:spcBef>
                <a:spcPts val="135"/>
              </a:spcBef>
            </a:pPr>
            <a:r>
              <a:rPr dirty="0" baseline="3703" sz="1125" spc="157">
                <a:solidFill>
                  <a:srgbClr val="FFFFFF"/>
                </a:solidFill>
                <a:latin typeface="Arial MT"/>
                <a:cs typeface="Arial MT"/>
              </a:rPr>
              <a:t>d</a:t>
            </a:r>
            <a:r>
              <a:rPr dirty="0" baseline="3703" sz="1125" spc="284">
                <a:solidFill>
                  <a:srgbClr val="FFFFFF"/>
                </a:solidFill>
                <a:latin typeface="Arial MT"/>
                <a:cs typeface="Arial MT"/>
              </a:rPr>
              <a:t> </a:t>
            </a:r>
            <a:r>
              <a:rPr dirty="0" baseline="11111" sz="1125" spc="157">
                <a:solidFill>
                  <a:srgbClr val="FFFFFF"/>
                </a:solidFill>
                <a:latin typeface="Arial MT"/>
                <a:cs typeface="Arial MT"/>
              </a:rPr>
              <a:t>e</a:t>
            </a:r>
            <a:r>
              <a:rPr dirty="0" baseline="11111" sz="1125" spc="382">
                <a:solidFill>
                  <a:srgbClr val="FFFFFF"/>
                </a:solidFill>
                <a:latin typeface="Arial MT"/>
                <a:cs typeface="Arial MT"/>
              </a:rPr>
              <a:t> </a:t>
            </a:r>
            <a:r>
              <a:rPr dirty="0" sz="750" spc="10">
                <a:solidFill>
                  <a:srgbClr val="FFFFFF"/>
                </a:solidFill>
                <a:latin typeface="Arial MT"/>
                <a:cs typeface="Arial MT"/>
              </a:rPr>
              <a:t>f</a:t>
            </a:r>
            <a:endParaRPr sz="750">
              <a:latin typeface="Arial MT"/>
              <a:cs typeface="Arial MT"/>
            </a:endParaRPr>
          </a:p>
        </p:txBody>
      </p:sp>
      <p:sp>
        <p:nvSpPr>
          <p:cNvPr id="20" name="object 20" descr=""/>
          <p:cNvSpPr txBox="1"/>
          <p:nvPr/>
        </p:nvSpPr>
        <p:spPr>
          <a:xfrm>
            <a:off x="5266072" y="3462400"/>
            <a:ext cx="130175" cy="132080"/>
          </a:xfrm>
          <a:prstGeom prst="rect">
            <a:avLst/>
          </a:prstGeom>
        </p:spPr>
        <p:txBody>
          <a:bodyPr wrap="square" lIns="0" tIns="12700" rIns="0" bIns="0" rtlCol="0" vert="horz">
            <a:spAutoFit/>
          </a:bodyPr>
          <a:lstStyle/>
          <a:p>
            <a:pPr marL="12700">
              <a:lnSpc>
                <a:spcPct val="100000"/>
              </a:lnSpc>
              <a:spcBef>
                <a:spcPts val="100"/>
              </a:spcBef>
            </a:pPr>
            <a:r>
              <a:rPr dirty="0" sz="700" spc="-25">
                <a:solidFill>
                  <a:srgbClr val="565658"/>
                </a:solidFill>
                <a:latin typeface="Microsoft YaHei"/>
                <a:cs typeface="Microsoft YaHei"/>
              </a:rPr>
              <a:t>10</a:t>
            </a:r>
            <a:endParaRPr sz="700">
              <a:latin typeface="Microsoft YaHei"/>
              <a:cs typeface="Microsoft YaHei"/>
            </a:endParaRPr>
          </a:p>
        </p:txBody>
      </p:sp>
      <p:sp>
        <p:nvSpPr>
          <p:cNvPr id="21" name="object 21" descr=""/>
          <p:cNvSpPr txBox="1"/>
          <p:nvPr/>
        </p:nvSpPr>
        <p:spPr>
          <a:xfrm rot="17880000">
            <a:off x="6139480" y="2686470"/>
            <a:ext cx="167736" cy="88900"/>
          </a:xfrm>
          <a:prstGeom prst="rect">
            <a:avLst/>
          </a:prstGeom>
        </p:spPr>
        <p:txBody>
          <a:bodyPr wrap="square" lIns="0" tIns="0" rIns="0" bIns="0" rtlCol="0" vert="horz">
            <a:spAutoFit/>
          </a:bodyPr>
          <a:lstStyle/>
          <a:p>
            <a:pPr>
              <a:lnSpc>
                <a:spcPts val="700"/>
              </a:lnSpc>
            </a:pPr>
            <a:r>
              <a:rPr dirty="0" sz="700" spc="-25">
                <a:solidFill>
                  <a:srgbClr val="565658"/>
                </a:solidFill>
                <a:latin typeface="Microsoft YaHei"/>
                <a:cs typeface="Microsoft YaHei"/>
              </a:rPr>
              <a:t>45°</a:t>
            </a:r>
            <a:endParaRPr sz="700">
              <a:latin typeface="Microsoft YaHei"/>
              <a:cs typeface="Microsoft YaHei"/>
            </a:endParaRPr>
          </a:p>
        </p:txBody>
      </p:sp>
      <p:sp>
        <p:nvSpPr>
          <p:cNvPr id="22" name="object 22" descr=""/>
          <p:cNvSpPr txBox="1"/>
          <p:nvPr/>
        </p:nvSpPr>
        <p:spPr>
          <a:xfrm rot="20340000">
            <a:off x="5621145" y="1338129"/>
            <a:ext cx="304721" cy="88900"/>
          </a:xfrm>
          <a:prstGeom prst="rect">
            <a:avLst/>
          </a:prstGeom>
        </p:spPr>
        <p:txBody>
          <a:bodyPr wrap="square" lIns="0" tIns="0" rIns="0" bIns="0" rtlCol="0" vert="horz">
            <a:spAutoFit/>
          </a:bodyPr>
          <a:lstStyle/>
          <a:p>
            <a:pPr>
              <a:lnSpc>
                <a:spcPts val="700"/>
              </a:lnSpc>
            </a:pPr>
            <a:r>
              <a:rPr dirty="0" sz="700" spc="-20">
                <a:solidFill>
                  <a:srgbClr val="565658"/>
                </a:solidFill>
                <a:latin typeface="Microsoft YaHei"/>
                <a:cs typeface="Microsoft YaHei"/>
              </a:rPr>
              <a:t>Ø6FG8</a:t>
            </a:r>
            <a:endParaRPr sz="700">
              <a:latin typeface="Microsoft YaHei"/>
              <a:cs typeface="Microsoft YaHei"/>
            </a:endParaRPr>
          </a:p>
        </p:txBody>
      </p:sp>
      <p:sp>
        <p:nvSpPr>
          <p:cNvPr id="23" name="object 23" descr=""/>
          <p:cNvSpPr txBox="1"/>
          <p:nvPr/>
        </p:nvSpPr>
        <p:spPr>
          <a:xfrm rot="20340000">
            <a:off x="6295134" y="1107688"/>
            <a:ext cx="103674" cy="88900"/>
          </a:xfrm>
          <a:prstGeom prst="rect">
            <a:avLst/>
          </a:prstGeom>
        </p:spPr>
        <p:txBody>
          <a:bodyPr wrap="square" lIns="0" tIns="0" rIns="0" bIns="0" rtlCol="0" vert="horz">
            <a:spAutoFit/>
          </a:bodyPr>
          <a:lstStyle/>
          <a:p>
            <a:pPr>
              <a:lnSpc>
                <a:spcPts val="700"/>
              </a:lnSpc>
            </a:pPr>
            <a:r>
              <a:rPr dirty="0" sz="700" spc="-50">
                <a:solidFill>
                  <a:srgbClr val="565658"/>
                </a:solidFill>
                <a:latin typeface="Microsoft YaHei"/>
                <a:cs typeface="Microsoft YaHei"/>
              </a:rPr>
              <a:t>6</a:t>
            </a:r>
            <a:endParaRPr sz="700">
              <a:latin typeface="Microsoft YaHei"/>
              <a:cs typeface="Microsoft YaHei"/>
            </a:endParaRPr>
          </a:p>
        </p:txBody>
      </p:sp>
      <p:sp>
        <p:nvSpPr>
          <p:cNvPr id="24" name="object 24" descr=""/>
          <p:cNvSpPr txBox="1"/>
          <p:nvPr/>
        </p:nvSpPr>
        <p:spPr>
          <a:xfrm rot="20340000">
            <a:off x="5966586" y="1189986"/>
            <a:ext cx="214103" cy="63500"/>
          </a:xfrm>
          <a:prstGeom prst="rect">
            <a:avLst/>
          </a:prstGeom>
        </p:spPr>
        <p:txBody>
          <a:bodyPr wrap="square" lIns="0" tIns="0" rIns="0" bIns="0" rtlCol="0" vert="horz">
            <a:spAutoFit/>
          </a:bodyPr>
          <a:lstStyle/>
          <a:p>
            <a:pPr>
              <a:lnSpc>
                <a:spcPts val="500"/>
              </a:lnSpc>
            </a:pPr>
            <a:r>
              <a:rPr dirty="0" sz="500" spc="-15">
                <a:solidFill>
                  <a:srgbClr val="565658"/>
                </a:solidFill>
                <a:latin typeface="Microsoft YaHei"/>
                <a:cs typeface="Microsoft YaHei"/>
              </a:rPr>
              <a:t>+0.024</a:t>
            </a:r>
            <a:endParaRPr sz="500">
              <a:latin typeface="Microsoft YaHei"/>
              <a:cs typeface="Microsoft YaHei"/>
            </a:endParaRPr>
          </a:p>
        </p:txBody>
      </p:sp>
      <p:sp>
        <p:nvSpPr>
          <p:cNvPr id="25" name="object 25" descr=""/>
          <p:cNvSpPr txBox="1"/>
          <p:nvPr/>
        </p:nvSpPr>
        <p:spPr>
          <a:xfrm rot="20340000">
            <a:off x="5880776" y="1220069"/>
            <a:ext cx="174365" cy="127000"/>
          </a:xfrm>
          <a:prstGeom prst="rect">
            <a:avLst/>
          </a:prstGeom>
        </p:spPr>
        <p:txBody>
          <a:bodyPr wrap="square" lIns="0" tIns="10160" rIns="0" bIns="0" rtlCol="0" vert="horz">
            <a:spAutoFit/>
          </a:bodyPr>
          <a:lstStyle/>
          <a:p>
            <a:pPr>
              <a:lnSpc>
                <a:spcPct val="100000"/>
              </a:lnSpc>
              <a:spcBef>
                <a:spcPts val="80"/>
              </a:spcBef>
            </a:pPr>
            <a:r>
              <a:rPr dirty="0" sz="1000" spc="-145">
                <a:solidFill>
                  <a:srgbClr val="565658"/>
                </a:solidFill>
                <a:latin typeface="Microsoft YaHei"/>
                <a:cs typeface="Microsoft YaHei"/>
              </a:rPr>
              <a:t>(</a:t>
            </a:r>
            <a:endParaRPr sz="1000">
              <a:latin typeface="Microsoft YaHei"/>
              <a:cs typeface="Microsoft YaHei"/>
            </a:endParaRPr>
          </a:p>
        </p:txBody>
      </p:sp>
      <p:sp>
        <p:nvSpPr>
          <p:cNvPr id="26" name="object 26" descr=""/>
          <p:cNvSpPr txBox="1"/>
          <p:nvPr/>
        </p:nvSpPr>
        <p:spPr>
          <a:xfrm rot="20340000">
            <a:off x="5984080" y="1243962"/>
            <a:ext cx="221713" cy="63500"/>
          </a:xfrm>
          <a:prstGeom prst="rect">
            <a:avLst/>
          </a:prstGeom>
        </p:spPr>
        <p:txBody>
          <a:bodyPr wrap="square" lIns="0" tIns="5080" rIns="0" bIns="0" rtlCol="0" vert="horz">
            <a:spAutoFit/>
          </a:bodyPr>
          <a:lstStyle/>
          <a:p>
            <a:pPr>
              <a:lnSpc>
                <a:spcPct val="100000"/>
              </a:lnSpc>
              <a:spcBef>
                <a:spcPts val="40"/>
              </a:spcBef>
            </a:pPr>
            <a:r>
              <a:rPr dirty="0" sz="500" spc="-15">
                <a:solidFill>
                  <a:srgbClr val="565658"/>
                </a:solidFill>
                <a:latin typeface="Microsoft YaHei"/>
                <a:cs typeface="Microsoft YaHei"/>
              </a:rPr>
              <a:t>+0.006</a:t>
            </a:r>
            <a:endParaRPr sz="500">
              <a:latin typeface="Microsoft YaHei"/>
              <a:cs typeface="Microsoft YaHei"/>
            </a:endParaRPr>
          </a:p>
        </p:txBody>
      </p:sp>
      <p:sp>
        <p:nvSpPr>
          <p:cNvPr id="27" name="object 27" descr=""/>
          <p:cNvSpPr txBox="1"/>
          <p:nvPr/>
        </p:nvSpPr>
        <p:spPr>
          <a:xfrm rot="9480000">
            <a:off x="6138721" y="1142093"/>
            <a:ext cx="133374" cy="129539"/>
          </a:xfrm>
          <a:prstGeom prst="rect">
            <a:avLst/>
          </a:prstGeom>
        </p:spPr>
        <p:txBody>
          <a:bodyPr wrap="square" lIns="0" tIns="0" rIns="0" bIns="0" rtlCol="0" vert="horz">
            <a:spAutoFit/>
          </a:bodyPr>
          <a:lstStyle/>
          <a:p>
            <a:pPr>
              <a:lnSpc>
                <a:spcPts val="1019"/>
              </a:lnSpc>
            </a:pPr>
            <a:r>
              <a:rPr dirty="0" sz="1000" spc="-145">
                <a:solidFill>
                  <a:srgbClr val="565658"/>
                </a:solidFill>
                <a:latin typeface="Microsoft YaHei"/>
                <a:cs typeface="Microsoft YaHei"/>
              </a:rPr>
              <a:t>(</a:t>
            </a:r>
            <a:endParaRPr sz="1000">
              <a:latin typeface="Microsoft YaHei"/>
              <a:cs typeface="Microsoft YaHei"/>
            </a:endParaRPr>
          </a:p>
        </p:txBody>
      </p:sp>
      <p:grpSp>
        <p:nvGrpSpPr>
          <p:cNvPr id="28" name="object 28" descr=""/>
          <p:cNvGrpSpPr/>
          <p:nvPr/>
        </p:nvGrpSpPr>
        <p:grpSpPr>
          <a:xfrm>
            <a:off x="6213812" y="1133894"/>
            <a:ext cx="78740" cy="92710"/>
            <a:chOff x="6213812" y="1133894"/>
            <a:chExt cx="78740" cy="92710"/>
          </a:xfrm>
        </p:grpSpPr>
        <p:sp>
          <p:nvSpPr>
            <p:cNvPr id="29" name="object 29" descr=""/>
            <p:cNvSpPr/>
            <p:nvPr/>
          </p:nvSpPr>
          <p:spPr>
            <a:xfrm>
              <a:off x="6216987" y="1137069"/>
              <a:ext cx="71755" cy="28575"/>
            </a:xfrm>
            <a:custGeom>
              <a:avLst/>
              <a:gdLst/>
              <a:ahLst/>
              <a:cxnLst/>
              <a:rect l="l" t="t" r="r" b="b"/>
              <a:pathLst>
                <a:path w="71754" h="28575">
                  <a:moveTo>
                    <a:pt x="0" y="28257"/>
                  </a:moveTo>
                  <a:lnTo>
                    <a:pt x="71704" y="0"/>
                  </a:lnTo>
                </a:path>
              </a:pathLst>
            </a:custGeom>
            <a:ln w="6349">
              <a:solidFill>
                <a:srgbClr val="565658"/>
              </a:solidFill>
            </a:ln>
          </p:spPr>
          <p:txBody>
            <a:bodyPr wrap="square" lIns="0" tIns="0" rIns="0" bIns="0" rtlCol="0"/>
            <a:lstStyle/>
            <a:p/>
          </p:txBody>
        </p:sp>
        <p:sp>
          <p:nvSpPr>
            <p:cNvPr id="30" name="object 30" descr=""/>
            <p:cNvSpPr/>
            <p:nvPr/>
          </p:nvSpPr>
          <p:spPr>
            <a:xfrm>
              <a:off x="6239569" y="1151176"/>
              <a:ext cx="41910" cy="71755"/>
            </a:xfrm>
            <a:custGeom>
              <a:avLst/>
              <a:gdLst/>
              <a:ahLst/>
              <a:cxnLst/>
              <a:rect l="l" t="t" r="r" b="b"/>
              <a:pathLst>
                <a:path w="41910" h="71755">
                  <a:moveTo>
                    <a:pt x="13335" y="0"/>
                  </a:moveTo>
                  <a:lnTo>
                    <a:pt x="41592" y="71704"/>
                  </a:lnTo>
                  <a:lnTo>
                    <a:pt x="0" y="38519"/>
                  </a:lnTo>
                </a:path>
              </a:pathLst>
            </a:custGeom>
            <a:ln w="6350">
              <a:solidFill>
                <a:srgbClr val="565658"/>
              </a:solidFill>
            </a:ln>
          </p:spPr>
          <p:txBody>
            <a:bodyPr wrap="square" lIns="0" tIns="0" rIns="0" bIns="0" rtlCol="0"/>
            <a:lstStyle/>
            <a:p/>
          </p:txBody>
        </p:sp>
        <p:sp>
          <p:nvSpPr>
            <p:cNvPr id="31" name="object 31" descr=""/>
            <p:cNvSpPr/>
            <p:nvPr/>
          </p:nvSpPr>
          <p:spPr>
            <a:xfrm>
              <a:off x="6281157" y="1170296"/>
              <a:ext cx="8255" cy="52705"/>
            </a:xfrm>
            <a:custGeom>
              <a:avLst/>
              <a:gdLst/>
              <a:ahLst/>
              <a:cxnLst/>
              <a:rect l="l" t="t" r="r" b="b"/>
              <a:pathLst>
                <a:path w="8254" h="52705">
                  <a:moveTo>
                    <a:pt x="0" y="52577"/>
                  </a:moveTo>
                  <a:lnTo>
                    <a:pt x="7645" y="0"/>
                  </a:lnTo>
                </a:path>
              </a:pathLst>
            </a:custGeom>
            <a:ln w="6349">
              <a:solidFill>
                <a:srgbClr val="565658"/>
              </a:solidFill>
            </a:ln>
          </p:spPr>
          <p:txBody>
            <a:bodyPr wrap="square" lIns="0" tIns="0" rIns="0" bIns="0" rtlCol="0"/>
            <a:lstStyle/>
            <a:p/>
          </p:txBody>
        </p:sp>
      </p:grpSp>
      <p:sp>
        <p:nvSpPr>
          <p:cNvPr id="32" name="object 32" descr=""/>
          <p:cNvSpPr txBox="1"/>
          <p:nvPr/>
        </p:nvSpPr>
        <p:spPr>
          <a:xfrm rot="20160000">
            <a:off x="4629787" y="3167499"/>
            <a:ext cx="325433" cy="88900"/>
          </a:xfrm>
          <a:prstGeom prst="rect">
            <a:avLst/>
          </a:prstGeom>
        </p:spPr>
        <p:txBody>
          <a:bodyPr wrap="square" lIns="0" tIns="0" rIns="0" bIns="0" rtlCol="0" vert="horz">
            <a:spAutoFit/>
          </a:bodyPr>
          <a:lstStyle/>
          <a:p>
            <a:pPr>
              <a:lnSpc>
                <a:spcPts val="700"/>
              </a:lnSpc>
            </a:pPr>
            <a:r>
              <a:rPr dirty="0" sz="700">
                <a:solidFill>
                  <a:srgbClr val="565658"/>
                </a:solidFill>
                <a:latin typeface="Microsoft YaHei"/>
                <a:cs typeface="Microsoft YaHei"/>
              </a:rPr>
              <a:t>×7</a:t>
            </a:r>
            <a:r>
              <a:rPr dirty="0" sz="700" spc="350">
                <a:solidFill>
                  <a:srgbClr val="565658"/>
                </a:solidFill>
                <a:latin typeface="Microsoft YaHei"/>
                <a:cs typeface="Microsoft YaHei"/>
              </a:rPr>
              <a:t>  </a:t>
            </a:r>
            <a:r>
              <a:rPr dirty="0" sz="700" spc="-70">
                <a:solidFill>
                  <a:srgbClr val="565658"/>
                </a:solidFill>
                <a:latin typeface="Microsoft YaHei"/>
                <a:cs typeface="Microsoft YaHei"/>
              </a:rPr>
              <a:t>6</a:t>
            </a:r>
            <a:endParaRPr sz="700">
              <a:latin typeface="Microsoft YaHei"/>
              <a:cs typeface="Microsoft YaHei"/>
            </a:endParaRPr>
          </a:p>
        </p:txBody>
      </p:sp>
      <p:sp>
        <p:nvSpPr>
          <p:cNvPr id="33" name="object 33" descr=""/>
          <p:cNvSpPr txBox="1"/>
          <p:nvPr/>
        </p:nvSpPr>
        <p:spPr>
          <a:xfrm rot="20160000">
            <a:off x="4383706" y="3280850"/>
            <a:ext cx="213496" cy="63500"/>
          </a:xfrm>
          <a:prstGeom prst="rect">
            <a:avLst/>
          </a:prstGeom>
        </p:spPr>
        <p:txBody>
          <a:bodyPr wrap="square" lIns="0" tIns="0" rIns="0" bIns="0" rtlCol="0" vert="horz">
            <a:spAutoFit/>
          </a:bodyPr>
          <a:lstStyle/>
          <a:p>
            <a:pPr>
              <a:lnSpc>
                <a:spcPts val="500"/>
              </a:lnSpc>
            </a:pPr>
            <a:r>
              <a:rPr dirty="0" sz="500" spc="-25">
                <a:solidFill>
                  <a:srgbClr val="565658"/>
                </a:solidFill>
                <a:latin typeface="Microsoft YaHei"/>
                <a:cs typeface="Microsoft YaHei"/>
              </a:rPr>
              <a:t>+0.024</a:t>
            </a:r>
            <a:endParaRPr sz="500">
              <a:latin typeface="Microsoft YaHei"/>
              <a:cs typeface="Microsoft YaHei"/>
            </a:endParaRPr>
          </a:p>
        </p:txBody>
      </p:sp>
      <p:sp>
        <p:nvSpPr>
          <p:cNvPr id="34" name="object 34" descr=""/>
          <p:cNvSpPr txBox="1"/>
          <p:nvPr/>
        </p:nvSpPr>
        <p:spPr>
          <a:xfrm rot="20160000">
            <a:off x="4409687" y="3338791"/>
            <a:ext cx="213496" cy="63500"/>
          </a:xfrm>
          <a:prstGeom prst="rect">
            <a:avLst/>
          </a:prstGeom>
        </p:spPr>
        <p:txBody>
          <a:bodyPr wrap="square" lIns="0" tIns="0" rIns="0" bIns="0" rtlCol="0" vert="horz">
            <a:spAutoFit/>
          </a:bodyPr>
          <a:lstStyle/>
          <a:p>
            <a:pPr>
              <a:lnSpc>
                <a:spcPts val="500"/>
              </a:lnSpc>
            </a:pPr>
            <a:r>
              <a:rPr dirty="0" sz="500" spc="-25">
                <a:solidFill>
                  <a:srgbClr val="565658"/>
                </a:solidFill>
                <a:latin typeface="Microsoft YaHei"/>
                <a:cs typeface="Microsoft YaHei"/>
              </a:rPr>
              <a:t>+0.006</a:t>
            </a:r>
            <a:endParaRPr sz="500">
              <a:latin typeface="Microsoft YaHei"/>
              <a:cs typeface="Microsoft YaHei"/>
            </a:endParaRPr>
          </a:p>
        </p:txBody>
      </p:sp>
      <p:sp>
        <p:nvSpPr>
          <p:cNvPr id="35" name="object 35" descr=""/>
          <p:cNvSpPr txBox="1"/>
          <p:nvPr/>
        </p:nvSpPr>
        <p:spPr>
          <a:xfrm rot="20160000">
            <a:off x="4138294" y="3405096"/>
            <a:ext cx="247768" cy="88900"/>
          </a:xfrm>
          <a:prstGeom prst="rect">
            <a:avLst/>
          </a:prstGeom>
        </p:spPr>
        <p:txBody>
          <a:bodyPr wrap="square" lIns="0" tIns="5715" rIns="0" bIns="0" rtlCol="0" vert="horz">
            <a:spAutoFit/>
          </a:bodyPr>
          <a:lstStyle/>
          <a:p>
            <a:pPr>
              <a:lnSpc>
                <a:spcPct val="100000"/>
              </a:lnSpc>
              <a:spcBef>
                <a:spcPts val="45"/>
              </a:spcBef>
            </a:pPr>
            <a:r>
              <a:rPr dirty="0" sz="700" spc="-25">
                <a:solidFill>
                  <a:srgbClr val="565658"/>
                </a:solidFill>
                <a:latin typeface="Microsoft YaHei"/>
                <a:cs typeface="Microsoft YaHei"/>
              </a:rPr>
              <a:t>6FG8</a:t>
            </a:r>
            <a:endParaRPr sz="700">
              <a:latin typeface="Microsoft YaHei"/>
              <a:cs typeface="Microsoft YaHei"/>
            </a:endParaRPr>
          </a:p>
        </p:txBody>
      </p:sp>
      <p:sp>
        <p:nvSpPr>
          <p:cNvPr id="36" name="object 36" descr=""/>
          <p:cNvSpPr txBox="1"/>
          <p:nvPr/>
        </p:nvSpPr>
        <p:spPr>
          <a:xfrm rot="20160000">
            <a:off x="4301035" y="3315833"/>
            <a:ext cx="173513" cy="127000"/>
          </a:xfrm>
          <a:prstGeom prst="rect">
            <a:avLst/>
          </a:prstGeom>
        </p:spPr>
        <p:txBody>
          <a:bodyPr wrap="square" lIns="0" tIns="9525" rIns="0" bIns="0" rtlCol="0" vert="horz">
            <a:spAutoFit/>
          </a:bodyPr>
          <a:lstStyle/>
          <a:p>
            <a:pPr>
              <a:lnSpc>
                <a:spcPct val="100000"/>
              </a:lnSpc>
              <a:spcBef>
                <a:spcPts val="75"/>
              </a:spcBef>
            </a:pPr>
            <a:r>
              <a:rPr dirty="0" sz="1000" spc="-155">
                <a:solidFill>
                  <a:srgbClr val="565658"/>
                </a:solidFill>
                <a:latin typeface="Microsoft YaHei"/>
                <a:cs typeface="Microsoft YaHei"/>
              </a:rPr>
              <a:t>(</a:t>
            </a:r>
            <a:endParaRPr sz="1000">
              <a:latin typeface="Microsoft YaHei"/>
              <a:cs typeface="Microsoft YaHei"/>
            </a:endParaRPr>
          </a:p>
        </p:txBody>
      </p:sp>
      <p:sp>
        <p:nvSpPr>
          <p:cNvPr id="37" name="object 37" descr=""/>
          <p:cNvSpPr txBox="1"/>
          <p:nvPr/>
        </p:nvSpPr>
        <p:spPr>
          <a:xfrm rot="9300000">
            <a:off x="4554648" y="3227481"/>
            <a:ext cx="133526" cy="129539"/>
          </a:xfrm>
          <a:prstGeom prst="rect">
            <a:avLst/>
          </a:prstGeom>
        </p:spPr>
        <p:txBody>
          <a:bodyPr wrap="square" lIns="0" tIns="0" rIns="0" bIns="0" rtlCol="0" vert="horz">
            <a:spAutoFit/>
          </a:bodyPr>
          <a:lstStyle/>
          <a:p>
            <a:pPr>
              <a:lnSpc>
                <a:spcPts val="1019"/>
              </a:lnSpc>
            </a:pPr>
            <a:r>
              <a:rPr dirty="0" sz="1000" spc="-140">
                <a:solidFill>
                  <a:srgbClr val="565658"/>
                </a:solidFill>
                <a:latin typeface="Microsoft YaHei"/>
                <a:cs typeface="Microsoft YaHei"/>
              </a:rPr>
              <a:t>(</a:t>
            </a:r>
            <a:endParaRPr sz="1000">
              <a:latin typeface="Microsoft YaHei"/>
              <a:cs typeface="Microsoft YaHei"/>
            </a:endParaRPr>
          </a:p>
        </p:txBody>
      </p:sp>
      <p:grpSp>
        <p:nvGrpSpPr>
          <p:cNvPr id="38" name="object 38" descr=""/>
          <p:cNvGrpSpPr/>
          <p:nvPr/>
        </p:nvGrpSpPr>
        <p:grpSpPr>
          <a:xfrm>
            <a:off x="4166655" y="1216109"/>
            <a:ext cx="2381885" cy="2371725"/>
            <a:chOff x="4166655" y="1216109"/>
            <a:chExt cx="2381885" cy="2371725"/>
          </a:xfrm>
        </p:grpSpPr>
        <p:sp>
          <p:nvSpPr>
            <p:cNvPr id="39" name="object 39" descr=""/>
            <p:cNvSpPr/>
            <p:nvPr/>
          </p:nvSpPr>
          <p:spPr>
            <a:xfrm>
              <a:off x="4781254" y="3145465"/>
              <a:ext cx="70485" cy="31750"/>
            </a:xfrm>
            <a:custGeom>
              <a:avLst/>
              <a:gdLst/>
              <a:ahLst/>
              <a:cxnLst/>
              <a:rect l="l" t="t" r="r" b="b"/>
              <a:pathLst>
                <a:path w="70485" h="31750">
                  <a:moveTo>
                    <a:pt x="0" y="31534"/>
                  </a:moveTo>
                  <a:lnTo>
                    <a:pt x="70332" y="0"/>
                  </a:lnTo>
                </a:path>
              </a:pathLst>
            </a:custGeom>
            <a:ln w="6350">
              <a:solidFill>
                <a:srgbClr val="565658"/>
              </a:solidFill>
            </a:ln>
          </p:spPr>
          <p:txBody>
            <a:bodyPr wrap="square" lIns="0" tIns="0" rIns="0" bIns="0" rtlCol="0"/>
            <a:lstStyle/>
            <a:p/>
          </p:txBody>
        </p:sp>
        <p:sp>
          <p:nvSpPr>
            <p:cNvPr id="40" name="object 40" descr=""/>
            <p:cNvSpPr/>
            <p:nvPr/>
          </p:nvSpPr>
          <p:spPr>
            <a:xfrm>
              <a:off x="4804945" y="3161199"/>
              <a:ext cx="43180" cy="70485"/>
            </a:xfrm>
            <a:custGeom>
              <a:avLst/>
              <a:gdLst/>
              <a:ahLst/>
              <a:cxnLst/>
              <a:rect l="l" t="t" r="r" b="b"/>
              <a:pathLst>
                <a:path w="43179" h="70485">
                  <a:moveTo>
                    <a:pt x="11544" y="0"/>
                  </a:moveTo>
                  <a:lnTo>
                    <a:pt x="43065" y="70319"/>
                  </a:lnTo>
                  <a:lnTo>
                    <a:pt x="0" y="39090"/>
                  </a:lnTo>
                </a:path>
              </a:pathLst>
            </a:custGeom>
            <a:ln w="6349">
              <a:solidFill>
                <a:srgbClr val="565658"/>
              </a:solidFill>
            </a:ln>
          </p:spPr>
          <p:txBody>
            <a:bodyPr wrap="square" lIns="0" tIns="0" rIns="0" bIns="0" rtlCol="0"/>
            <a:lstStyle/>
            <a:p/>
          </p:txBody>
        </p:sp>
        <p:sp>
          <p:nvSpPr>
            <p:cNvPr id="41" name="object 41" descr=""/>
            <p:cNvSpPr/>
            <p:nvPr/>
          </p:nvSpPr>
          <p:spPr>
            <a:xfrm>
              <a:off x="4848016" y="3178650"/>
              <a:ext cx="5715" cy="53340"/>
            </a:xfrm>
            <a:custGeom>
              <a:avLst/>
              <a:gdLst/>
              <a:ahLst/>
              <a:cxnLst/>
              <a:rect l="l" t="t" r="r" b="b"/>
              <a:pathLst>
                <a:path w="5714" h="53339">
                  <a:moveTo>
                    <a:pt x="0" y="52870"/>
                  </a:moveTo>
                  <a:lnTo>
                    <a:pt x="5194" y="0"/>
                  </a:lnTo>
                </a:path>
              </a:pathLst>
            </a:custGeom>
            <a:ln w="6350">
              <a:solidFill>
                <a:srgbClr val="565658"/>
              </a:solidFill>
            </a:ln>
          </p:spPr>
          <p:txBody>
            <a:bodyPr wrap="square" lIns="0" tIns="0" rIns="0" bIns="0" rtlCol="0"/>
            <a:lstStyle/>
            <a:p/>
          </p:txBody>
        </p:sp>
        <p:sp>
          <p:nvSpPr>
            <p:cNvPr id="42" name="object 42" descr=""/>
            <p:cNvSpPr/>
            <p:nvPr/>
          </p:nvSpPr>
          <p:spPr>
            <a:xfrm>
              <a:off x="4681124" y="1872434"/>
              <a:ext cx="201295" cy="440690"/>
            </a:xfrm>
            <a:custGeom>
              <a:avLst/>
              <a:gdLst/>
              <a:ahLst/>
              <a:cxnLst/>
              <a:rect l="l" t="t" r="r" b="b"/>
              <a:pathLst>
                <a:path w="201295" h="440689">
                  <a:moveTo>
                    <a:pt x="200799" y="0"/>
                  </a:moveTo>
                  <a:lnTo>
                    <a:pt x="166852" y="36486"/>
                  </a:lnTo>
                  <a:lnTo>
                    <a:pt x="135775" y="75118"/>
                  </a:lnTo>
                  <a:lnTo>
                    <a:pt x="107648" y="115722"/>
                  </a:lnTo>
                  <a:lnTo>
                    <a:pt x="82551" y="158124"/>
                  </a:lnTo>
                  <a:lnTo>
                    <a:pt x="60561" y="202152"/>
                  </a:lnTo>
                  <a:lnTo>
                    <a:pt x="41759" y="247632"/>
                  </a:lnTo>
                  <a:lnTo>
                    <a:pt x="26222" y="294391"/>
                  </a:lnTo>
                  <a:lnTo>
                    <a:pt x="14031" y="342257"/>
                  </a:lnTo>
                  <a:lnTo>
                    <a:pt x="5264" y="391055"/>
                  </a:lnTo>
                  <a:lnTo>
                    <a:pt x="0" y="440613"/>
                  </a:lnTo>
                </a:path>
              </a:pathLst>
            </a:custGeom>
            <a:ln w="7442">
              <a:solidFill>
                <a:srgbClr val="050100"/>
              </a:solidFill>
            </a:ln>
          </p:spPr>
          <p:txBody>
            <a:bodyPr wrap="square" lIns="0" tIns="0" rIns="0" bIns="0" rtlCol="0"/>
            <a:lstStyle/>
            <a:p/>
          </p:txBody>
        </p:sp>
        <p:sp>
          <p:nvSpPr>
            <p:cNvPr id="43" name="object 43" descr=""/>
            <p:cNvSpPr/>
            <p:nvPr/>
          </p:nvSpPr>
          <p:spPr>
            <a:xfrm>
              <a:off x="4679448" y="2337125"/>
              <a:ext cx="635" cy="48260"/>
            </a:xfrm>
            <a:custGeom>
              <a:avLst/>
              <a:gdLst/>
              <a:ahLst/>
              <a:cxnLst/>
              <a:rect l="l" t="t" r="r" b="b"/>
              <a:pathLst>
                <a:path w="635" h="48260">
                  <a:moveTo>
                    <a:pt x="428" y="0"/>
                  </a:moveTo>
                  <a:lnTo>
                    <a:pt x="107" y="12058"/>
                  </a:lnTo>
                  <a:lnTo>
                    <a:pt x="0" y="24115"/>
                  </a:lnTo>
                  <a:lnTo>
                    <a:pt x="107" y="36170"/>
                  </a:lnTo>
                  <a:lnTo>
                    <a:pt x="428" y="48221"/>
                  </a:lnTo>
                </a:path>
              </a:pathLst>
            </a:custGeom>
            <a:ln w="7442">
              <a:solidFill>
                <a:srgbClr val="050100"/>
              </a:solidFill>
            </a:ln>
          </p:spPr>
          <p:txBody>
            <a:bodyPr wrap="square" lIns="0" tIns="0" rIns="0" bIns="0" rtlCol="0"/>
            <a:lstStyle/>
            <a:p/>
          </p:txBody>
        </p:sp>
        <p:sp>
          <p:nvSpPr>
            <p:cNvPr id="44" name="object 44" descr=""/>
            <p:cNvSpPr/>
            <p:nvPr/>
          </p:nvSpPr>
          <p:spPr>
            <a:xfrm>
              <a:off x="4681131" y="2409431"/>
              <a:ext cx="201295" cy="440690"/>
            </a:xfrm>
            <a:custGeom>
              <a:avLst/>
              <a:gdLst/>
              <a:ahLst/>
              <a:cxnLst/>
              <a:rect l="l" t="t" r="r" b="b"/>
              <a:pathLst>
                <a:path w="201295" h="440689">
                  <a:moveTo>
                    <a:pt x="0" y="0"/>
                  </a:moveTo>
                  <a:lnTo>
                    <a:pt x="5263" y="49561"/>
                  </a:lnTo>
                  <a:lnTo>
                    <a:pt x="14030" y="98361"/>
                  </a:lnTo>
                  <a:lnTo>
                    <a:pt x="26220" y="146227"/>
                  </a:lnTo>
                  <a:lnTo>
                    <a:pt x="41755" y="192986"/>
                  </a:lnTo>
                  <a:lnTo>
                    <a:pt x="60556" y="238466"/>
                  </a:lnTo>
                  <a:lnTo>
                    <a:pt x="82545" y="282492"/>
                  </a:lnTo>
                  <a:lnTo>
                    <a:pt x="107643" y="324893"/>
                  </a:lnTo>
                  <a:lnTo>
                    <a:pt x="135770" y="365496"/>
                  </a:lnTo>
                  <a:lnTo>
                    <a:pt x="166848" y="404127"/>
                  </a:lnTo>
                  <a:lnTo>
                    <a:pt x="200799" y="440613"/>
                  </a:lnTo>
                </a:path>
              </a:pathLst>
            </a:custGeom>
            <a:ln w="7442">
              <a:solidFill>
                <a:srgbClr val="050100"/>
              </a:solidFill>
            </a:ln>
          </p:spPr>
          <p:txBody>
            <a:bodyPr wrap="square" lIns="0" tIns="0" rIns="0" bIns="0" rtlCol="0"/>
            <a:lstStyle/>
            <a:p/>
          </p:txBody>
        </p:sp>
        <p:sp>
          <p:nvSpPr>
            <p:cNvPr id="45" name="object 45" descr=""/>
            <p:cNvSpPr/>
            <p:nvPr/>
          </p:nvSpPr>
          <p:spPr>
            <a:xfrm>
              <a:off x="4881924" y="2850049"/>
              <a:ext cx="440690" cy="201295"/>
            </a:xfrm>
            <a:custGeom>
              <a:avLst/>
              <a:gdLst/>
              <a:ahLst/>
              <a:cxnLst/>
              <a:rect l="l" t="t" r="r" b="b"/>
              <a:pathLst>
                <a:path w="440689" h="201294">
                  <a:moveTo>
                    <a:pt x="0" y="0"/>
                  </a:moveTo>
                  <a:lnTo>
                    <a:pt x="36486" y="33947"/>
                  </a:lnTo>
                  <a:lnTo>
                    <a:pt x="75118" y="65024"/>
                  </a:lnTo>
                  <a:lnTo>
                    <a:pt x="115722" y="93150"/>
                  </a:lnTo>
                  <a:lnTo>
                    <a:pt x="158124" y="118247"/>
                  </a:lnTo>
                  <a:lnTo>
                    <a:pt x="202152" y="140236"/>
                  </a:lnTo>
                  <a:lnTo>
                    <a:pt x="247632" y="159037"/>
                  </a:lnTo>
                  <a:lnTo>
                    <a:pt x="294391" y="174572"/>
                  </a:lnTo>
                  <a:lnTo>
                    <a:pt x="342257" y="186761"/>
                  </a:lnTo>
                  <a:lnTo>
                    <a:pt x="391055" y="195526"/>
                  </a:lnTo>
                  <a:lnTo>
                    <a:pt x="440613" y="200787"/>
                  </a:lnTo>
                </a:path>
              </a:pathLst>
            </a:custGeom>
            <a:ln w="7442">
              <a:solidFill>
                <a:srgbClr val="050100"/>
              </a:solidFill>
            </a:ln>
          </p:spPr>
          <p:txBody>
            <a:bodyPr wrap="square" lIns="0" tIns="0" rIns="0" bIns="0" rtlCol="0"/>
            <a:lstStyle/>
            <a:p/>
          </p:txBody>
        </p:sp>
        <p:sp>
          <p:nvSpPr>
            <p:cNvPr id="46" name="object 46" descr=""/>
            <p:cNvSpPr/>
            <p:nvPr/>
          </p:nvSpPr>
          <p:spPr>
            <a:xfrm>
              <a:off x="5346614" y="3052096"/>
              <a:ext cx="48260" cy="635"/>
            </a:xfrm>
            <a:custGeom>
              <a:avLst/>
              <a:gdLst/>
              <a:ahLst/>
              <a:cxnLst/>
              <a:rect l="l" t="t" r="r" b="b"/>
              <a:pathLst>
                <a:path w="48260" h="635">
                  <a:moveTo>
                    <a:pt x="0" y="0"/>
                  </a:moveTo>
                  <a:lnTo>
                    <a:pt x="12058" y="314"/>
                  </a:lnTo>
                  <a:lnTo>
                    <a:pt x="24115" y="419"/>
                  </a:lnTo>
                  <a:lnTo>
                    <a:pt x="36170" y="314"/>
                  </a:lnTo>
                  <a:lnTo>
                    <a:pt x="48221" y="0"/>
                  </a:lnTo>
                </a:path>
              </a:pathLst>
            </a:custGeom>
            <a:ln w="7442">
              <a:solidFill>
                <a:srgbClr val="050100"/>
              </a:solidFill>
            </a:ln>
          </p:spPr>
          <p:txBody>
            <a:bodyPr wrap="square" lIns="0" tIns="0" rIns="0" bIns="0" rtlCol="0"/>
            <a:lstStyle/>
            <a:p/>
          </p:txBody>
        </p:sp>
        <p:sp>
          <p:nvSpPr>
            <p:cNvPr id="47" name="object 47" descr=""/>
            <p:cNvSpPr/>
            <p:nvPr/>
          </p:nvSpPr>
          <p:spPr>
            <a:xfrm>
              <a:off x="5418921" y="2850044"/>
              <a:ext cx="440690" cy="201295"/>
            </a:xfrm>
            <a:custGeom>
              <a:avLst/>
              <a:gdLst/>
              <a:ahLst/>
              <a:cxnLst/>
              <a:rect l="l" t="t" r="r" b="b"/>
              <a:pathLst>
                <a:path w="440689" h="201294">
                  <a:moveTo>
                    <a:pt x="0" y="200786"/>
                  </a:moveTo>
                  <a:lnTo>
                    <a:pt x="49561" y="195526"/>
                  </a:lnTo>
                  <a:lnTo>
                    <a:pt x="98361" y="186763"/>
                  </a:lnTo>
                  <a:lnTo>
                    <a:pt x="146227" y="174575"/>
                  </a:lnTo>
                  <a:lnTo>
                    <a:pt x="192986" y="159041"/>
                  </a:lnTo>
                  <a:lnTo>
                    <a:pt x="238466" y="140241"/>
                  </a:lnTo>
                  <a:lnTo>
                    <a:pt x="282492" y="118253"/>
                  </a:lnTo>
                  <a:lnTo>
                    <a:pt x="324893" y="93156"/>
                  </a:lnTo>
                  <a:lnTo>
                    <a:pt x="365496" y="65029"/>
                  </a:lnTo>
                  <a:lnTo>
                    <a:pt x="404127" y="33950"/>
                  </a:lnTo>
                  <a:lnTo>
                    <a:pt x="440613" y="0"/>
                  </a:lnTo>
                </a:path>
              </a:pathLst>
            </a:custGeom>
            <a:ln w="7442">
              <a:solidFill>
                <a:srgbClr val="050100"/>
              </a:solidFill>
            </a:ln>
          </p:spPr>
          <p:txBody>
            <a:bodyPr wrap="square" lIns="0" tIns="0" rIns="0" bIns="0" rtlCol="0"/>
            <a:lstStyle/>
            <a:p/>
          </p:txBody>
        </p:sp>
        <p:sp>
          <p:nvSpPr>
            <p:cNvPr id="48" name="object 48" descr=""/>
            <p:cNvSpPr/>
            <p:nvPr/>
          </p:nvSpPr>
          <p:spPr>
            <a:xfrm>
              <a:off x="5859538" y="2409435"/>
              <a:ext cx="201295" cy="440690"/>
            </a:xfrm>
            <a:custGeom>
              <a:avLst/>
              <a:gdLst/>
              <a:ahLst/>
              <a:cxnLst/>
              <a:rect l="l" t="t" r="r" b="b"/>
              <a:pathLst>
                <a:path w="201295" h="440689">
                  <a:moveTo>
                    <a:pt x="0" y="440613"/>
                  </a:moveTo>
                  <a:lnTo>
                    <a:pt x="33947" y="404126"/>
                  </a:lnTo>
                  <a:lnTo>
                    <a:pt x="65024" y="365495"/>
                  </a:lnTo>
                  <a:lnTo>
                    <a:pt x="93150" y="324891"/>
                  </a:lnTo>
                  <a:lnTo>
                    <a:pt x="118248" y="282489"/>
                  </a:lnTo>
                  <a:lnTo>
                    <a:pt x="140238" y="238461"/>
                  </a:lnTo>
                  <a:lnTo>
                    <a:pt x="159040" y="192981"/>
                  </a:lnTo>
                  <a:lnTo>
                    <a:pt x="174577" y="146222"/>
                  </a:lnTo>
                  <a:lnTo>
                    <a:pt x="186768" y="98356"/>
                  </a:lnTo>
                  <a:lnTo>
                    <a:pt x="195535" y="49558"/>
                  </a:lnTo>
                  <a:lnTo>
                    <a:pt x="200799" y="0"/>
                  </a:lnTo>
                </a:path>
              </a:pathLst>
            </a:custGeom>
            <a:ln w="7442">
              <a:solidFill>
                <a:srgbClr val="050100"/>
              </a:solidFill>
            </a:ln>
          </p:spPr>
          <p:txBody>
            <a:bodyPr wrap="square" lIns="0" tIns="0" rIns="0" bIns="0" rtlCol="0"/>
            <a:lstStyle/>
            <a:p/>
          </p:txBody>
        </p:sp>
        <p:sp>
          <p:nvSpPr>
            <p:cNvPr id="49" name="object 49" descr=""/>
            <p:cNvSpPr/>
            <p:nvPr/>
          </p:nvSpPr>
          <p:spPr>
            <a:xfrm>
              <a:off x="6061585" y="2337124"/>
              <a:ext cx="635" cy="48260"/>
            </a:xfrm>
            <a:custGeom>
              <a:avLst/>
              <a:gdLst/>
              <a:ahLst/>
              <a:cxnLst/>
              <a:rect l="l" t="t" r="r" b="b"/>
              <a:pathLst>
                <a:path w="635" h="48260">
                  <a:moveTo>
                    <a:pt x="0" y="48221"/>
                  </a:moveTo>
                  <a:lnTo>
                    <a:pt x="314" y="36170"/>
                  </a:lnTo>
                  <a:lnTo>
                    <a:pt x="419" y="24115"/>
                  </a:lnTo>
                  <a:lnTo>
                    <a:pt x="314" y="12058"/>
                  </a:lnTo>
                  <a:lnTo>
                    <a:pt x="0" y="0"/>
                  </a:lnTo>
                </a:path>
              </a:pathLst>
            </a:custGeom>
            <a:ln w="7442">
              <a:solidFill>
                <a:srgbClr val="050100"/>
              </a:solidFill>
            </a:ln>
          </p:spPr>
          <p:txBody>
            <a:bodyPr wrap="square" lIns="0" tIns="0" rIns="0" bIns="0" rtlCol="0"/>
            <a:lstStyle/>
            <a:p/>
          </p:txBody>
        </p:sp>
        <p:sp>
          <p:nvSpPr>
            <p:cNvPr id="50" name="object 50" descr=""/>
            <p:cNvSpPr/>
            <p:nvPr/>
          </p:nvSpPr>
          <p:spPr>
            <a:xfrm>
              <a:off x="5859533" y="1872438"/>
              <a:ext cx="201295" cy="440690"/>
            </a:xfrm>
            <a:custGeom>
              <a:avLst/>
              <a:gdLst/>
              <a:ahLst/>
              <a:cxnLst/>
              <a:rect l="l" t="t" r="r" b="b"/>
              <a:pathLst>
                <a:path w="201295" h="440689">
                  <a:moveTo>
                    <a:pt x="200799" y="440613"/>
                  </a:moveTo>
                  <a:lnTo>
                    <a:pt x="195535" y="391052"/>
                  </a:lnTo>
                  <a:lnTo>
                    <a:pt x="186769" y="342252"/>
                  </a:lnTo>
                  <a:lnTo>
                    <a:pt x="174579" y="294386"/>
                  </a:lnTo>
                  <a:lnTo>
                    <a:pt x="159044" y="247626"/>
                  </a:lnTo>
                  <a:lnTo>
                    <a:pt x="140242" y="202147"/>
                  </a:lnTo>
                  <a:lnTo>
                    <a:pt x="118254" y="158120"/>
                  </a:lnTo>
                  <a:lnTo>
                    <a:pt x="93156" y="115719"/>
                  </a:lnTo>
                  <a:lnTo>
                    <a:pt x="65029" y="75117"/>
                  </a:lnTo>
                  <a:lnTo>
                    <a:pt x="33950" y="36486"/>
                  </a:lnTo>
                  <a:lnTo>
                    <a:pt x="0" y="0"/>
                  </a:lnTo>
                </a:path>
              </a:pathLst>
            </a:custGeom>
            <a:ln w="7442">
              <a:solidFill>
                <a:srgbClr val="050100"/>
              </a:solidFill>
            </a:ln>
          </p:spPr>
          <p:txBody>
            <a:bodyPr wrap="square" lIns="0" tIns="0" rIns="0" bIns="0" rtlCol="0"/>
            <a:lstStyle/>
            <a:p/>
          </p:txBody>
        </p:sp>
        <p:sp>
          <p:nvSpPr>
            <p:cNvPr id="51" name="object 51" descr=""/>
            <p:cNvSpPr/>
            <p:nvPr/>
          </p:nvSpPr>
          <p:spPr>
            <a:xfrm>
              <a:off x="5418924" y="1671635"/>
              <a:ext cx="440690" cy="201295"/>
            </a:xfrm>
            <a:custGeom>
              <a:avLst/>
              <a:gdLst/>
              <a:ahLst/>
              <a:cxnLst/>
              <a:rect l="l" t="t" r="r" b="b"/>
              <a:pathLst>
                <a:path w="440689" h="201294">
                  <a:moveTo>
                    <a:pt x="440613" y="200799"/>
                  </a:moveTo>
                  <a:lnTo>
                    <a:pt x="404126" y="166852"/>
                  </a:lnTo>
                  <a:lnTo>
                    <a:pt x="365495" y="135775"/>
                  </a:lnTo>
                  <a:lnTo>
                    <a:pt x="324891" y="107648"/>
                  </a:lnTo>
                  <a:lnTo>
                    <a:pt x="282489" y="82551"/>
                  </a:lnTo>
                  <a:lnTo>
                    <a:pt x="238461" y="60561"/>
                  </a:lnTo>
                  <a:lnTo>
                    <a:pt x="192981" y="41759"/>
                  </a:lnTo>
                  <a:lnTo>
                    <a:pt x="146222" y="26222"/>
                  </a:lnTo>
                  <a:lnTo>
                    <a:pt x="98356" y="14031"/>
                  </a:lnTo>
                  <a:lnTo>
                    <a:pt x="49558" y="5264"/>
                  </a:lnTo>
                  <a:lnTo>
                    <a:pt x="0" y="0"/>
                  </a:lnTo>
                </a:path>
              </a:pathLst>
            </a:custGeom>
            <a:ln w="7442">
              <a:solidFill>
                <a:srgbClr val="050100"/>
              </a:solidFill>
            </a:ln>
          </p:spPr>
          <p:txBody>
            <a:bodyPr wrap="square" lIns="0" tIns="0" rIns="0" bIns="0" rtlCol="0"/>
            <a:lstStyle/>
            <a:p/>
          </p:txBody>
        </p:sp>
        <p:sp>
          <p:nvSpPr>
            <p:cNvPr id="52" name="object 52" descr=""/>
            <p:cNvSpPr/>
            <p:nvPr/>
          </p:nvSpPr>
          <p:spPr>
            <a:xfrm>
              <a:off x="5346613" y="1669956"/>
              <a:ext cx="48260" cy="635"/>
            </a:xfrm>
            <a:custGeom>
              <a:avLst/>
              <a:gdLst/>
              <a:ahLst/>
              <a:cxnLst/>
              <a:rect l="l" t="t" r="r" b="b"/>
              <a:pathLst>
                <a:path w="48260" h="635">
                  <a:moveTo>
                    <a:pt x="48221" y="419"/>
                  </a:moveTo>
                  <a:lnTo>
                    <a:pt x="36170" y="104"/>
                  </a:lnTo>
                  <a:lnTo>
                    <a:pt x="24115" y="0"/>
                  </a:lnTo>
                  <a:lnTo>
                    <a:pt x="12058" y="104"/>
                  </a:lnTo>
                  <a:lnTo>
                    <a:pt x="0" y="419"/>
                  </a:lnTo>
                </a:path>
              </a:pathLst>
            </a:custGeom>
            <a:ln w="7442">
              <a:solidFill>
                <a:srgbClr val="050100"/>
              </a:solidFill>
            </a:ln>
          </p:spPr>
          <p:txBody>
            <a:bodyPr wrap="square" lIns="0" tIns="0" rIns="0" bIns="0" rtlCol="0"/>
            <a:lstStyle/>
            <a:p/>
          </p:txBody>
        </p:sp>
        <p:sp>
          <p:nvSpPr>
            <p:cNvPr id="53" name="object 53" descr=""/>
            <p:cNvSpPr/>
            <p:nvPr/>
          </p:nvSpPr>
          <p:spPr>
            <a:xfrm>
              <a:off x="4881928" y="1671640"/>
              <a:ext cx="440690" cy="201295"/>
            </a:xfrm>
            <a:custGeom>
              <a:avLst/>
              <a:gdLst/>
              <a:ahLst/>
              <a:cxnLst/>
              <a:rect l="l" t="t" r="r" b="b"/>
              <a:pathLst>
                <a:path w="440689" h="201294">
                  <a:moveTo>
                    <a:pt x="440613" y="0"/>
                  </a:moveTo>
                  <a:lnTo>
                    <a:pt x="391052" y="5263"/>
                  </a:lnTo>
                  <a:lnTo>
                    <a:pt x="342252" y="14030"/>
                  </a:lnTo>
                  <a:lnTo>
                    <a:pt x="294386" y="26220"/>
                  </a:lnTo>
                  <a:lnTo>
                    <a:pt x="247626" y="41755"/>
                  </a:lnTo>
                  <a:lnTo>
                    <a:pt x="202147" y="60556"/>
                  </a:lnTo>
                  <a:lnTo>
                    <a:pt x="158120" y="82545"/>
                  </a:lnTo>
                  <a:lnTo>
                    <a:pt x="115719" y="107643"/>
                  </a:lnTo>
                  <a:lnTo>
                    <a:pt x="75117" y="135770"/>
                  </a:lnTo>
                  <a:lnTo>
                    <a:pt x="36486" y="166848"/>
                  </a:lnTo>
                  <a:lnTo>
                    <a:pt x="0" y="200799"/>
                  </a:lnTo>
                </a:path>
              </a:pathLst>
            </a:custGeom>
            <a:ln w="7442">
              <a:solidFill>
                <a:srgbClr val="050100"/>
              </a:solidFill>
            </a:ln>
          </p:spPr>
          <p:txBody>
            <a:bodyPr wrap="square" lIns="0" tIns="0" rIns="0" bIns="0" rtlCol="0"/>
            <a:lstStyle/>
            <a:p/>
          </p:txBody>
        </p:sp>
        <p:sp>
          <p:nvSpPr>
            <p:cNvPr id="54" name="object 54" descr=""/>
            <p:cNvSpPr/>
            <p:nvPr/>
          </p:nvSpPr>
          <p:spPr>
            <a:xfrm>
              <a:off x="6062788" y="2361237"/>
              <a:ext cx="287020" cy="692150"/>
            </a:xfrm>
            <a:custGeom>
              <a:avLst/>
              <a:gdLst/>
              <a:ahLst/>
              <a:cxnLst/>
              <a:rect l="l" t="t" r="r" b="b"/>
              <a:pathLst>
                <a:path w="287020" h="692150">
                  <a:moveTo>
                    <a:pt x="0" y="692061"/>
                  </a:moveTo>
                  <a:lnTo>
                    <a:pt x="33467" y="656894"/>
                  </a:lnTo>
                  <a:lnTo>
                    <a:pt x="65017" y="620274"/>
                  </a:lnTo>
                  <a:lnTo>
                    <a:pt x="94615" y="582282"/>
                  </a:lnTo>
                  <a:lnTo>
                    <a:pt x="122227" y="542998"/>
                  </a:lnTo>
                  <a:lnTo>
                    <a:pt x="147822" y="502501"/>
                  </a:lnTo>
                  <a:lnTo>
                    <a:pt x="171365" y="460873"/>
                  </a:lnTo>
                  <a:lnTo>
                    <a:pt x="192823" y="418194"/>
                  </a:lnTo>
                  <a:lnTo>
                    <a:pt x="212164" y="374543"/>
                  </a:lnTo>
                  <a:lnTo>
                    <a:pt x="229354" y="330001"/>
                  </a:lnTo>
                  <a:lnTo>
                    <a:pt x="244359" y="284649"/>
                  </a:lnTo>
                  <a:lnTo>
                    <a:pt x="257147" y="238566"/>
                  </a:lnTo>
                  <a:lnTo>
                    <a:pt x="267685" y="191832"/>
                  </a:lnTo>
                  <a:lnTo>
                    <a:pt x="275938" y="144528"/>
                  </a:lnTo>
                  <a:lnTo>
                    <a:pt x="281875" y="96735"/>
                  </a:lnTo>
                  <a:lnTo>
                    <a:pt x="285461" y="48532"/>
                  </a:lnTo>
                  <a:lnTo>
                    <a:pt x="286664" y="0"/>
                  </a:lnTo>
                </a:path>
              </a:pathLst>
            </a:custGeom>
            <a:ln w="7442">
              <a:solidFill>
                <a:srgbClr val="050100"/>
              </a:solidFill>
            </a:ln>
          </p:spPr>
          <p:txBody>
            <a:bodyPr wrap="square" lIns="0" tIns="0" rIns="0" bIns="0" rtlCol="0"/>
            <a:lstStyle/>
            <a:p/>
          </p:txBody>
        </p:sp>
        <p:sp>
          <p:nvSpPr>
            <p:cNvPr id="55" name="object 55" descr=""/>
            <p:cNvSpPr/>
            <p:nvPr/>
          </p:nvSpPr>
          <p:spPr>
            <a:xfrm>
              <a:off x="4850734" y="1841243"/>
              <a:ext cx="62865" cy="62865"/>
            </a:xfrm>
            <a:custGeom>
              <a:avLst/>
              <a:gdLst/>
              <a:ahLst/>
              <a:cxnLst/>
              <a:rect l="l" t="t" r="r" b="b"/>
              <a:pathLst>
                <a:path w="62864" h="62864">
                  <a:moveTo>
                    <a:pt x="62382" y="31191"/>
                  </a:moveTo>
                  <a:lnTo>
                    <a:pt x="59930" y="19052"/>
                  </a:lnTo>
                  <a:lnTo>
                    <a:pt x="53244" y="9137"/>
                  </a:lnTo>
                  <a:lnTo>
                    <a:pt x="43330" y="2451"/>
                  </a:lnTo>
                  <a:lnTo>
                    <a:pt x="31191" y="0"/>
                  </a:lnTo>
                  <a:lnTo>
                    <a:pt x="19047" y="2451"/>
                  </a:lnTo>
                  <a:lnTo>
                    <a:pt x="9132" y="9137"/>
                  </a:lnTo>
                  <a:lnTo>
                    <a:pt x="2450" y="19052"/>
                  </a:lnTo>
                  <a:lnTo>
                    <a:pt x="0" y="31191"/>
                  </a:lnTo>
                  <a:lnTo>
                    <a:pt x="2450" y="43328"/>
                  </a:lnTo>
                  <a:lnTo>
                    <a:pt x="9132" y="53238"/>
                  </a:lnTo>
                  <a:lnTo>
                    <a:pt x="19047" y="59919"/>
                  </a:lnTo>
                  <a:lnTo>
                    <a:pt x="31191" y="62369"/>
                  </a:lnTo>
                  <a:lnTo>
                    <a:pt x="43330" y="59919"/>
                  </a:lnTo>
                  <a:lnTo>
                    <a:pt x="53244" y="53238"/>
                  </a:lnTo>
                  <a:lnTo>
                    <a:pt x="59930" y="43328"/>
                  </a:lnTo>
                  <a:lnTo>
                    <a:pt x="62382" y="31191"/>
                  </a:lnTo>
                </a:path>
              </a:pathLst>
            </a:custGeom>
            <a:ln w="7442">
              <a:solidFill>
                <a:srgbClr val="050100"/>
              </a:solidFill>
            </a:ln>
          </p:spPr>
          <p:txBody>
            <a:bodyPr wrap="square" lIns="0" tIns="0" rIns="0" bIns="0" rtlCol="0"/>
            <a:lstStyle/>
            <a:p/>
          </p:txBody>
        </p:sp>
        <p:sp>
          <p:nvSpPr>
            <p:cNvPr id="56" name="object 56" descr=""/>
            <p:cNvSpPr/>
            <p:nvPr/>
          </p:nvSpPr>
          <p:spPr>
            <a:xfrm>
              <a:off x="4853857" y="1844367"/>
              <a:ext cx="56515" cy="56515"/>
            </a:xfrm>
            <a:custGeom>
              <a:avLst/>
              <a:gdLst/>
              <a:ahLst/>
              <a:cxnLst/>
              <a:rect l="l" t="t" r="r" b="b"/>
              <a:pathLst>
                <a:path w="56514" h="56514">
                  <a:moveTo>
                    <a:pt x="56134" y="28067"/>
                  </a:moveTo>
                  <a:lnTo>
                    <a:pt x="53929" y="17139"/>
                  </a:lnTo>
                  <a:lnTo>
                    <a:pt x="47915" y="8218"/>
                  </a:lnTo>
                  <a:lnTo>
                    <a:pt x="38994" y="2204"/>
                  </a:lnTo>
                  <a:lnTo>
                    <a:pt x="28067" y="0"/>
                  </a:lnTo>
                  <a:lnTo>
                    <a:pt x="17139" y="2204"/>
                  </a:lnTo>
                  <a:lnTo>
                    <a:pt x="8218" y="8218"/>
                  </a:lnTo>
                  <a:lnTo>
                    <a:pt x="2204" y="17139"/>
                  </a:lnTo>
                  <a:lnTo>
                    <a:pt x="0" y="28067"/>
                  </a:lnTo>
                  <a:lnTo>
                    <a:pt x="2204" y="38994"/>
                  </a:lnTo>
                  <a:lnTo>
                    <a:pt x="8218" y="47915"/>
                  </a:lnTo>
                  <a:lnTo>
                    <a:pt x="17139" y="53929"/>
                  </a:lnTo>
                  <a:lnTo>
                    <a:pt x="28067" y="56134"/>
                  </a:lnTo>
                  <a:lnTo>
                    <a:pt x="38994" y="53929"/>
                  </a:lnTo>
                  <a:lnTo>
                    <a:pt x="47915" y="47915"/>
                  </a:lnTo>
                  <a:lnTo>
                    <a:pt x="53929" y="38994"/>
                  </a:lnTo>
                  <a:lnTo>
                    <a:pt x="56134" y="28067"/>
                  </a:lnTo>
                </a:path>
              </a:pathLst>
            </a:custGeom>
            <a:ln w="7442">
              <a:solidFill>
                <a:srgbClr val="050100"/>
              </a:solidFill>
            </a:ln>
          </p:spPr>
          <p:txBody>
            <a:bodyPr wrap="square" lIns="0" tIns="0" rIns="0" bIns="0" rtlCol="0"/>
            <a:lstStyle/>
            <a:p/>
          </p:txBody>
        </p:sp>
        <p:sp>
          <p:nvSpPr>
            <p:cNvPr id="57" name="object 57" descr=""/>
            <p:cNvSpPr/>
            <p:nvPr/>
          </p:nvSpPr>
          <p:spPr>
            <a:xfrm>
              <a:off x="4847520" y="1838030"/>
              <a:ext cx="69215" cy="69215"/>
            </a:xfrm>
            <a:custGeom>
              <a:avLst/>
              <a:gdLst/>
              <a:ahLst/>
              <a:cxnLst/>
              <a:rect l="l" t="t" r="r" b="b"/>
              <a:pathLst>
                <a:path w="69214" h="69214">
                  <a:moveTo>
                    <a:pt x="68808" y="34404"/>
                  </a:moveTo>
                  <a:lnTo>
                    <a:pt x="66104" y="21013"/>
                  </a:lnTo>
                  <a:lnTo>
                    <a:pt x="58731" y="10077"/>
                  </a:lnTo>
                  <a:lnTo>
                    <a:pt x="47795" y="2703"/>
                  </a:lnTo>
                  <a:lnTo>
                    <a:pt x="34404" y="0"/>
                  </a:lnTo>
                  <a:lnTo>
                    <a:pt x="21013" y="2703"/>
                  </a:lnTo>
                  <a:lnTo>
                    <a:pt x="10077" y="10077"/>
                  </a:lnTo>
                  <a:lnTo>
                    <a:pt x="2703" y="21013"/>
                  </a:lnTo>
                  <a:lnTo>
                    <a:pt x="0" y="34404"/>
                  </a:lnTo>
                  <a:lnTo>
                    <a:pt x="2703" y="47795"/>
                  </a:lnTo>
                  <a:lnTo>
                    <a:pt x="10077" y="58731"/>
                  </a:lnTo>
                  <a:lnTo>
                    <a:pt x="21013" y="66104"/>
                  </a:lnTo>
                  <a:lnTo>
                    <a:pt x="34404" y="68808"/>
                  </a:lnTo>
                  <a:lnTo>
                    <a:pt x="47795" y="66104"/>
                  </a:lnTo>
                  <a:lnTo>
                    <a:pt x="58731" y="58731"/>
                  </a:lnTo>
                  <a:lnTo>
                    <a:pt x="66104" y="47795"/>
                  </a:lnTo>
                  <a:lnTo>
                    <a:pt x="68808" y="34404"/>
                  </a:lnTo>
                </a:path>
              </a:pathLst>
            </a:custGeom>
            <a:ln w="7442">
              <a:solidFill>
                <a:srgbClr val="050100"/>
              </a:solidFill>
            </a:ln>
          </p:spPr>
          <p:txBody>
            <a:bodyPr wrap="square" lIns="0" tIns="0" rIns="0" bIns="0" rtlCol="0"/>
            <a:lstStyle/>
            <a:p/>
          </p:txBody>
        </p:sp>
        <p:sp>
          <p:nvSpPr>
            <p:cNvPr id="58" name="object 58" descr=""/>
            <p:cNvSpPr/>
            <p:nvPr/>
          </p:nvSpPr>
          <p:spPr>
            <a:xfrm>
              <a:off x="4855568" y="1846071"/>
              <a:ext cx="52069" cy="53340"/>
            </a:xfrm>
            <a:custGeom>
              <a:avLst/>
              <a:gdLst/>
              <a:ahLst/>
              <a:cxnLst/>
              <a:rect l="l" t="t" r="r" b="b"/>
              <a:pathLst>
                <a:path w="52070" h="53339">
                  <a:moveTo>
                    <a:pt x="33238" y="665"/>
                  </a:moveTo>
                  <a:lnTo>
                    <a:pt x="0" y="30020"/>
                  </a:lnTo>
                  <a:lnTo>
                    <a:pt x="3319" y="39663"/>
                  </a:lnTo>
                  <a:lnTo>
                    <a:pt x="10012" y="47359"/>
                  </a:lnTo>
                  <a:lnTo>
                    <a:pt x="19472" y="52062"/>
                  </a:lnTo>
                  <a:lnTo>
                    <a:pt x="30012" y="52719"/>
                  </a:lnTo>
                  <a:lnTo>
                    <a:pt x="39655" y="49399"/>
                  </a:lnTo>
                  <a:lnTo>
                    <a:pt x="47350" y="42705"/>
                  </a:lnTo>
                  <a:lnTo>
                    <a:pt x="52047" y="33240"/>
                  </a:lnTo>
                </a:path>
              </a:pathLst>
            </a:custGeom>
            <a:ln w="7442">
              <a:solidFill>
                <a:srgbClr val="050100"/>
              </a:solidFill>
            </a:ln>
          </p:spPr>
          <p:txBody>
            <a:bodyPr wrap="square" lIns="0" tIns="0" rIns="0" bIns="0" rtlCol="0"/>
            <a:lstStyle/>
            <a:p/>
          </p:txBody>
        </p:sp>
        <p:sp>
          <p:nvSpPr>
            <p:cNvPr id="59" name="object 59" descr=""/>
            <p:cNvSpPr/>
            <p:nvPr/>
          </p:nvSpPr>
          <p:spPr>
            <a:xfrm>
              <a:off x="5266234" y="1629776"/>
              <a:ext cx="48260" cy="48260"/>
            </a:xfrm>
            <a:custGeom>
              <a:avLst/>
              <a:gdLst/>
              <a:ahLst/>
              <a:cxnLst/>
              <a:rect l="l" t="t" r="r" b="b"/>
              <a:pathLst>
                <a:path w="48260" h="48260">
                  <a:moveTo>
                    <a:pt x="48234" y="24104"/>
                  </a:moveTo>
                  <a:lnTo>
                    <a:pt x="46337" y="14723"/>
                  </a:lnTo>
                  <a:lnTo>
                    <a:pt x="41167" y="7061"/>
                  </a:lnTo>
                  <a:lnTo>
                    <a:pt x="33500" y="1894"/>
                  </a:lnTo>
                  <a:lnTo>
                    <a:pt x="24117" y="0"/>
                  </a:lnTo>
                  <a:lnTo>
                    <a:pt x="14728" y="1894"/>
                  </a:lnTo>
                  <a:lnTo>
                    <a:pt x="7062" y="7061"/>
                  </a:lnTo>
                  <a:lnTo>
                    <a:pt x="1894" y="14723"/>
                  </a:lnTo>
                  <a:lnTo>
                    <a:pt x="0" y="24104"/>
                  </a:lnTo>
                  <a:lnTo>
                    <a:pt x="1894" y="33493"/>
                  </a:lnTo>
                  <a:lnTo>
                    <a:pt x="7062" y="41159"/>
                  </a:lnTo>
                  <a:lnTo>
                    <a:pt x="14728" y="46327"/>
                  </a:lnTo>
                  <a:lnTo>
                    <a:pt x="24117" y="48221"/>
                  </a:lnTo>
                  <a:lnTo>
                    <a:pt x="33500" y="46327"/>
                  </a:lnTo>
                  <a:lnTo>
                    <a:pt x="41167" y="41159"/>
                  </a:lnTo>
                  <a:lnTo>
                    <a:pt x="46337" y="33493"/>
                  </a:lnTo>
                  <a:lnTo>
                    <a:pt x="48234" y="24104"/>
                  </a:lnTo>
                </a:path>
              </a:pathLst>
            </a:custGeom>
            <a:ln w="7442">
              <a:solidFill>
                <a:srgbClr val="050100"/>
              </a:solidFill>
            </a:ln>
          </p:spPr>
          <p:txBody>
            <a:bodyPr wrap="square" lIns="0" tIns="0" rIns="0" bIns="0" rtlCol="0"/>
            <a:lstStyle/>
            <a:p/>
          </p:txBody>
        </p:sp>
        <p:sp>
          <p:nvSpPr>
            <p:cNvPr id="60" name="object 60" descr=""/>
            <p:cNvSpPr/>
            <p:nvPr/>
          </p:nvSpPr>
          <p:spPr>
            <a:xfrm>
              <a:off x="5262213" y="1625750"/>
              <a:ext cx="56515" cy="56515"/>
            </a:xfrm>
            <a:custGeom>
              <a:avLst/>
              <a:gdLst/>
              <a:ahLst/>
              <a:cxnLst/>
              <a:rect l="l" t="t" r="r" b="b"/>
              <a:pathLst>
                <a:path w="56514" h="56514">
                  <a:moveTo>
                    <a:pt x="56273" y="28130"/>
                  </a:moveTo>
                  <a:lnTo>
                    <a:pt x="54062" y="17182"/>
                  </a:lnTo>
                  <a:lnTo>
                    <a:pt x="48031" y="8240"/>
                  </a:lnTo>
                  <a:lnTo>
                    <a:pt x="39085" y="2211"/>
                  </a:lnTo>
                  <a:lnTo>
                    <a:pt x="28130" y="0"/>
                  </a:lnTo>
                  <a:lnTo>
                    <a:pt x="17182" y="2211"/>
                  </a:lnTo>
                  <a:lnTo>
                    <a:pt x="8240" y="8240"/>
                  </a:lnTo>
                  <a:lnTo>
                    <a:pt x="2211" y="17182"/>
                  </a:lnTo>
                  <a:lnTo>
                    <a:pt x="0" y="28130"/>
                  </a:lnTo>
                  <a:lnTo>
                    <a:pt x="2211" y="39085"/>
                  </a:lnTo>
                  <a:lnTo>
                    <a:pt x="8240" y="48031"/>
                  </a:lnTo>
                  <a:lnTo>
                    <a:pt x="17182" y="54062"/>
                  </a:lnTo>
                  <a:lnTo>
                    <a:pt x="28130" y="56273"/>
                  </a:lnTo>
                  <a:lnTo>
                    <a:pt x="39085" y="54062"/>
                  </a:lnTo>
                  <a:lnTo>
                    <a:pt x="48031" y="48031"/>
                  </a:lnTo>
                  <a:lnTo>
                    <a:pt x="54062" y="39085"/>
                  </a:lnTo>
                  <a:lnTo>
                    <a:pt x="56273" y="28130"/>
                  </a:lnTo>
                </a:path>
              </a:pathLst>
            </a:custGeom>
            <a:ln w="7442">
              <a:solidFill>
                <a:srgbClr val="050100"/>
              </a:solidFill>
            </a:ln>
          </p:spPr>
          <p:txBody>
            <a:bodyPr wrap="square" lIns="0" tIns="0" rIns="0" bIns="0" rtlCol="0"/>
            <a:lstStyle/>
            <a:p/>
          </p:txBody>
        </p:sp>
        <p:sp>
          <p:nvSpPr>
            <p:cNvPr id="61" name="object 61" descr=""/>
            <p:cNvSpPr/>
            <p:nvPr/>
          </p:nvSpPr>
          <p:spPr>
            <a:xfrm>
              <a:off x="5262217" y="3072609"/>
              <a:ext cx="56515" cy="28575"/>
            </a:xfrm>
            <a:custGeom>
              <a:avLst/>
              <a:gdLst/>
              <a:ahLst/>
              <a:cxnLst/>
              <a:rect l="l" t="t" r="r" b="b"/>
              <a:pathLst>
                <a:path w="56514" h="28575">
                  <a:moveTo>
                    <a:pt x="0" y="0"/>
                  </a:moveTo>
                  <a:lnTo>
                    <a:pt x="2209" y="10955"/>
                  </a:lnTo>
                  <a:lnTo>
                    <a:pt x="8235" y="19900"/>
                  </a:lnTo>
                  <a:lnTo>
                    <a:pt x="17177" y="25931"/>
                  </a:lnTo>
                  <a:lnTo>
                    <a:pt x="28130" y="28143"/>
                  </a:lnTo>
                  <a:lnTo>
                    <a:pt x="39080" y="25931"/>
                  </a:lnTo>
                  <a:lnTo>
                    <a:pt x="48026" y="19900"/>
                  </a:lnTo>
                  <a:lnTo>
                    <a:pt x="54060" y="10955"/>
                  </a:lnTo>
                  <a:lnTo>
                    <a:pt x="56273" y="0"/>
                  </a:lnTo>
                </a:path>
              </a:pathLst>
            </a:custGeom>
            <a:ln w="7442">
              <a:solidFill>
                <a:srgbClr val="050100"/>
              </a:solidFill>
            </a:ln>
          </p:spPr>
          <p:txBody>
            <a:bodyPr wrap="square" lIns="0" tIns="0" rIns="0" bIns="0" rtlCol="0"/>
            <a:lstStyle/>
            <a:p/>
          </p:txBody>
        </p:sp>
        <p:sp>
          <p:nvSpPr>
            <p:cNvPr id="62" name="object 62" descr=""/>
            <p:cNvSpPr/>
            <p:nvPr/>
          </p:nvSpPr>
          <p:spPr>
            <a:xfrm>
              <a:off x="5266235" y="3072609"/>
              <a:ext cx="48260" cy="24130"/>
            </a:xfrm>
            <a:custGeom>
              <a:avLst/>
              <a:gdLst/>
              <a:ahLst/>
              <a:cxnLst/>
              <a:rect l="l" t="t" r="r" b="b"/>
              <a:pathLst>
                <a:path w="48260" h="24130">
                  <a:moveTo>
                    <a:pt x="0" y="0"/>
                  </a:moveTo>
                  <a:lnTo>
                    <a:pt x="1894" y="9388"/>
                  </a:lnTo>
                  <a:lnTo>
                    <a:pt x="7061" y="17054"/>
                  </a:lnTo>
                  <a:lnTo>
                    <a:pt x="14723" y="22222"/>
                  </a:lnTo>
                  <a:lnTo>
                    <a:pt x="24104" y="24117"/>
                  </a:lnTo>
                  <a:lnTo>
                    <a:pt x="33495" y="22222"/>
                  </a:lnTo>
                  <a:lnTo>
                    <a:pt x="41165" y="17054"/>
                  </a:lnTo>
                  <a:lnTo>
                    <a:pt x="46337" y="9388"/>
                  </a:lnTo>
                  <a:lnTo>
                    <a:pt x="48234" y="0"/>
                  </a:lnTo>
                </a:path>
              </a:pathLst>
            </a:custGeom>
            <a:ln w="7442">
              <a:solidFill>
                <a:srgbClr val="050100"/>
              </a:solidFill>
            </a:ln>
          </p:spPr>
          <p:txBody>
            <a:bodyPr wrap="square" lIns="0" tIns="0" rIns="0" bIns="0" rtlCol="0"/>
            <a:lstStyle/>
            <a:p/>
          </p:txBody>
        </p:sp>
        <p:sp>
          <p:nvSpPr>
            <p:cNvPr id="63" name="object 63" descr=""/>
            <p:cNvSpPr/>
            <p:nvPr/>
          </p:nvSpPr>
          <p:spPr>
            <a:xfrm>
              <a:off x="5193576" y="1646685"/>
              <a:ext cx="43180" cy="25400"/>
            </a:xfrm>
            <a:custGeom>
              <a:avLst/>
              <a:gdLst/>
              <a:ahLst/>
              <a:cxnLst/>
              <a:rect l="l" t="t" r="r" b="b"/>
              <a:pathLst>
                <a:path w="43179" h="25400">
                  <a:moveTo>
                    <a:pt x="43167" y="24831"/>
                  </a:moveTo>
                  <a:lnTo>
                    <a:pt x="36579" y="12757"/>
                  </a:lnTo>
                  <a:lnTo>
                    <a:pt x="26346" y="4244"/>
                  </a:lnTo>
                  <a:lnTo>
                    <a:pt x="13731" y="0"/>
                  </a:lnTo>
                  <a:lnTo>
                    <a:pt x="0" y="727"/>
                  </a:lnTo>
                </a:path>
              </a:pathLst>
            </a:custGeom>
            <a:ln w="7442">
              <a:solidFill>
                <a:srgbClr val="050100"/>
              </a:solidFill>
            </a:ln>
          </p:spPr>
          <p:txBody>
            <a:bodyPr wrap="square" lIns="0" tIns="0" rIns="0" bIns="0" rtlCol="0"/>
            <a:lstStyle/>
            <a:p/>
          </p:txBody>
        </p:sp>
        <p:sp>
          <p:nvSpPr>
            <p:cNvPr id="64" name="object 64" descr=""/>
            <p:cNvSpPr/>
            <p:nvPr/>
          </p:nvSpPr>
          <p:spPr>
            <a:xfrm>
              <a:off x="5194151" y="1649077"/>
              <a:ext cx="40640" cy="23495"/>
            </a:xfrm>
            <a:custGeom>
              <a:avLst/>
              <a:gdLst/>
              <a:ahLst/>
              <a:cxnLst/>
              <a:rect l="l" t="t" r="r" b="b"/>
              <a:pathLst>
                <a:path w="40639" h="23494">
                  <a:moveTo>
                    <a:pt x="40297" y="23170"/>
                  </a:moveTo>
                  <a:lnTo>
                    <a:pt x="34147" y="11905"/>
                  </a:lnTo>
                  <a:lnTo>
                    <a:pt x="24596" y="3962"/>
                  </a:lnTo>
                  <a:lnTo>
                    <a:pt x="12822" y="0"/>
                  </a:lnTo>
                  <a:lnTo>
                    <a:pt x="0" y="679"/>
                  </a:lnTo>
                </a:path>
              </a:pathLst>
            </a:custGeom>
            <a:ln w="7442">
              <a:solidFill>
                <a:srgbClr val="050100"/>
              </a:solidFill>
            </a:ln>
          </p:spPr>
          <p:txBody>
            <a:bodyPr wrap="square" lIns="0" tIns="0" rIns="0" bIns="0" rtlCol="0"/>
            <a:lstStyle/>
            <a:p/>
          </p:txBody>
        </p:sp>
        <p:sp>
          <p:nvSpPr>
            <p:cNvPr id="65" name="object 65" descr=""/>
            <p:cNvSpPr/>
            <p:nvPr/>
          </p:nvSpPr>
          <p:spPr>
            <a:xfrm>
              <a:off x="4705073" y="1915929"/>
              <a:ext cx="83820" cy="138430"/>
            </a:xfrm>
            <a:custGeom>
              <a:avLst/>
              <a:gdLst/>
              <a:ahLst/>
              <a:cxnLst/>
              <a:rect l="l" t="t" r="r" b="b"/>
              <a:pathLst>
                <a:path w="83820" h="138430">
                  <a:moveTo>
                    <a:pt x="83337" y="0"/>
                  </a:moveTo>
                  <a:lnTo>
                    <a:pt x="59661" y="32796"/>
                  </a:lnTo>
                  <a:lnTo>
                    <a:pt x="37849" y="66821"/>
                  </a:lnTo>
                  <a:lnTo>
                    <a:pt x="17947" y="101998"/>
                  </a:lnTo>
                  <a:lnTo>
                    <a:pt x="0" y="138252"/>
                  </a:lnTo>
                </a:path>
              </a:pathLst>
            </a:custGeom>
            <a:ln w="7442">
              <a:solidFill>
                <a:srgbClr val="050100"/>
              </a:solidFill>
            </a:ln>
          </p:spPr>
          <p:txBody>
            <a:bodyPr wrap="square" lIns="0" tIns="0" rIns="0" bIns="0" rtlCol="0"/>
            <a:lstStyle/>
            <a:p/>
          </p:txBody>
        </p:sp>
        <p:sp>
          <p:nvSpPr>
            <p:cNvPr id="66" name="object 66" descr=""/>
            <p:cNvSpPr/>
            <p:nvPr/>
          </p:nvSpPr>
          <p:spPr>
            <a:xfrm>
              <a:off x="4702872" y="1914465"/>
              <a:ext cx="83820" cy="139065"/>
            </a:xfrm>
            <a:custGeom>
              <a:avLst/>
              <a:gdLst/>
              <a:ahLst/>
              <a:cxnLst/>
              <a:rect l="l" t="t" r="r" b="b"/>
              <a:pathLst>
                <a:path w="83820" h="139064">
                  <a:moveTo>
                    <a:pt x="83616" y="0"/>
                  </a:moveTo>
                  <a:lnTo>
                    <a:pt x="59864" y="32904"/>
                  </a:lnTo>
                  <a:lnTo>
                    <a:pt x="37979" y="67043"/>
                  </a:lnTo>
                  <a:lnTo>
                    <a:pt x="18008" y="102334"/>
                  </a:lnTo>
                  <a:lnTo>
                    <a:pt x="0" y="138696"/>
                  </a:lnTo>
                </a:path>
              </a:pathLst>
            </a:custGeom>
            <a:ln w="7442">
              <a:solidFill>
                <a:srgbClr val="050100"/>
              </a:solidFill>
            </a:ln>
          </p:spPr>
          <p:txBody>
            <a:bodyPr wrap="square" lIns="0" tIns="0" rIns="0" bIns="0" rtlCol="0"/>
            <a:lstStyle/>
            <a:p/>
          </p:txBody>
        </p:sp>
        <p:sp>
          <p:nvSpPr>
            <p:cNvPr id="67" name="object 67" descr=""/>
            <p:cNvSpPr/>
            <p:nvPr/>
          </p:nvSpPr>
          <p:spPr>
            <a:xfrm>
              <a:off x="4910072" y="1776998"/>
              <a:ext cx="13970" cy="55244"/>
            </a:xfrm>
            <a:custGeom>
              <a:avLst/>
              <a:gdLst/>
              <a:ahLst/>
              <a:cxnLst/>
              <a:rect l="l" t="t" r="r" b="b"/>
              <a:pathLst>
                <a:path w="13970" h="55244">
                  <a:moveTo>
                    <a:pt x="13884" y="0"/>
                  </a:moveTo>
                  <a:lnTo>
                    <a:pt x="4423" y="10813"/>
                  </a:lnTo>
                  <a:lnTo>
                    <a:pt x="0" y="23955"/>
                  </a:lnTo>
                  <a:lnTo>
                    <a:pt x="829" y="37797"/>
                  </a:lnTo>
                  <a:lnTo>
                    <a:pt x="7127" y="50711"/>
                  </a:lnTo>
                  <a:lnTo>
                    <a:pt x="8245" y="52171"/>
                  </a:lnTo>
                  <a:lnTo>
                    <a:pt x="9477" y="53555"/>
                  </a:lnTo>
                  <a:lnTo>
                    <a:pt x="10810" y="54825"/>
                  </a:lnTo>
                </a:path>
              </a:pathLst>
            </a:custGeom>
            <a:ln w="7442">
              <a:solidFill>
                <a:srgbClr val="050100"/>
              </a:solidFill>
            </a:ln>
          </p:spPr>
          <p:txBody>
            <a:bodyPr wrap="square" lIns="0" tIns="0" rIns="0" bIns="0" rtlCol="0"/>
            <a:lstStyle/>
            <a:p/>
          </p:txBody>
        </p:sp>
        <p:sp>
          <p:nvSpPr>
            <p:cNvPr id="68" name="object 68" descr=""/>
            <p:cNvSpPr/>
            <p:nvPr/>
          </p:nvSpPr>
          <p:spPr>
            <a:xfrm>
              <a:off x="4912462" y="1778921"/>
              <a:ext cx="13335" cy="51435"/>
            </a:xfrm>
            <a:custGeom>
              <a:avLst/>
              <a:gdLst/>
              <a:ahLst/>
              <a:cxnLst/>
              <a:rect l="l" t="t" r="r" b="b"/>
              <a:pathLst>
                <a:path w="13335" h="51435">
                  <a:moveTo>
                    <a:pt x="12957" y="0"/>
                  </a:moveTo>
                  <a:lnTo>
                    <a:pt x="4130" y="10090"/>
                  </a:lnTo>
                  <a:lnTo>
                    <a:pt x="0" y="22356"/>
                  </a:lnTo>
                  <a:lnTo>
                    <a:pt x="769" y="35277"/>
                  </a:lnTo>
                  <a:lnTo>
                    <a:pt x="6645" y="47332"/>
                  </a:lnTo>
                  <a:lnTo>
                    <a:pt x="7699" y="48691"/>
                  </a:lnTo>
                  <a:lnTo>
                    <a:pt x="8842" y="49987"/>
                  </a:lnTo>
                  <a:lnTo>
                    <a:pt x="10086" y="51168"/>
                  </a:lnTo>
                </a:path>
              </a:pathLst>
            </a:custGeom>
            <a:ln w="7442">
              <a:solidFill>
                <a:srgbClr val="050100"/>
              </a:solidFill>
            </a:ln>
          </p:spPr>
          <p:txBody>
            <a:bodyPr wrap="square" lIns="0" tIns="0" rIns="0" bIns="0" rtlCol="0"/>
            <a:lstStyle/>
            <a:p/>
          </p:txBody>
        </p:sp>
        <p:sp>
          <p:nvSpPr>
            <p:cNvPr id="69" name="object 69" descr=""/>
            <p:cNvSpPr/>
            <p:nvPr/>
          </p:nvSpPr>
          <p:spPr>
            <a:xfrm>
              <a:off x="4701955" y="2054178"/>
              <a:ext cx="3175" cy="14604"/>
            </a:xfrm>
            <a:custGeom>
              <a:avLst/>
              <a:gdLst/>
              <a:ahLst/>
              <a:cxnLst/>
              <a:rect l="l" t="t" r="r" b="b"/>
              <a:pathLst>
                <a:path w="3175" h="14605">
                  <a:moveTo>
                    <a:pt x="3111" y="0"/>
                  </a:moveTo>
                  <a:lnTo>
                    <a:pt x="1066" y="4432"/>
                  </a:lnTo>
                  <a:lnTo>
                    <a:pt x="0" y="9258"/>
                  </a:lnTo>
                  <a:lnTo>
                    <a:pt x="0" y="14135"/>
                  </a:lnTo>
                </a:path>
              </a:pathLst>
            </a:custGeom>
            <a:ln w="7442">
              <a:solidFill>
                <a:srgbClr val="050100"/>
              </a:solidFill>
            </a:ln>
          </p:spPr>
          <p:txBody>
            <a:bodyPr wrap="square" lIns="0" tIns="0" rIns="0" bIns="0" rtlCol="0"/>
            <a:lstStyle/>
            <a:p/>
          </p:txBody>
        </p:sp>
        <p:sp>
          <p:nvSpPr>
            <p:cNvPr id="70" name="object 70" descr=""/>
            <p:cNvSpPr/>
            <p:nvPr/>
          </p:nvSpPr>
          <p:spPr>
            <a:xfrm>
              <a:off x="4699544" y="2053161"/>
              <a:ext cx="3810" cy="15240"/>
            </a:xfrm>
            <a:custGeom>
              <a:avLst/>
              <a:gdLst/>
              <a:ahLst/>
              <a:cxnLst/>
              <a:rect l="l" t="t" r="r" b="b"/>
              <a:pathLst>
                <a:path w="3810" h="15239">
                  <a:moveTo>
                    <a:pt x="3327" y="0"/>
                  </a:moveTo>
                  <a:lnTo>
                    <a:pt x="1130" y="4749"/>
                  </a:lnTo>
                  <a:lnTo>
                    <a:pt x="0" y="9918"/>
                  </a:lnTo>
                  <a:lnTo>
                    <a:pt x="0" y="15151"/>
                  </a:lnTo>
                </a:path>
              </a:pathLst>
            </a:custGeom>
            <a:ln w="7442">
              <a:solidFill>
                <a:srgbClr val="050100"/>
              </a:solidFill>
            </a:ln>
          </p:spPr>
          <p:txBody>
            <a:bodyPr wrap="square" lIns="0" tIns="0" rIns="0" bIns="0" rtlCol="0"/>
            <a:lstStyle/>
            <a:p/>
          </p:txBody>
        </p:sp>
        <p:sp>
          <p:nvSpPr>
            <p:cNvPr id="71" name="object 71" descr=""/>
            <p:cNvSpPr/>
            <p:nvPr/>
          </p:nvSpPr>
          <p:spPr>
            <a:xfrm>
              <a:off x="5266234" y="3040467"/>
              <a:ext cx="48260" cy="24130"/>
            </a:xfrm>
            <a:custGeom>
              <a:avLst/>
              <a:gdLst/>
              <a:ahLst/>
              <a:cxnLst/>
              <a:rect l="l" t="t" r="r" b="b"/>
              <a:pathLst>
                <a:path w="48260" h="24130">
                  <a:moveTo>
                    <a:pt x="48234" y="24104"/>
                  </a:moveTo>
                  <a:lnTo>
                    <a:pt x="46337" y="14717"/>
                  </a:lnTo>
                  <a:lnTo>
                    <a:pt x="41167" y="7056"/>
                  </a:lnTo>
                  <a:lnTo>
                    <a:pt x="33500" y="1892"/>
                  </a:lnTo>
                  <a:lnTo>
                    <a:pt x="24117" y="0"/>
                  </a:lnTo>
                  <a:lnTo>
                    <a:pt x="14728" y="1892"/>
                  </a:lnTo>
                  <a:lnTo>
                    <a:pt x="7062" y="7056"/>
                  </a:lnTo>
                  <a:lnTo>
                    <a:pt x="1894" y="14717"/>
                  </a:lnTo>
                  <a:lnTo>
                    <a:pt x="0" y="24104"/>
                  </a:lnTo>
                </a:path>
              </a:pathLst>
            </a:custGeom>
            <a:ln w="7442">
              <a:solidFill>
                <a:srgbClr val="050100"/>
              </a:solidFill>
            </a:ln>
          </p:spPr>
          <p:txBody>
            <a:bodyPr wrap="square" lIns="0" tIns="0" rIns="0" bIns="0" rtlCol="0"/>
            <a:lstStyle/>
            <a:p/>
          </p:txBody>
        </p:sp>
        <p:sp>
          <p:nvSpPr>
            <p:cNvPr id="72" name="object 72" descr=""/>
            <p:cNvSpPr/>
            <p:nvPr/>
          </p:nvSpPr>
          <p:spPr>
            <a:xfrm>
              <a:off x="5262213" y="3036441"/>
              <a:ext cx="56515" cy="28575"/>
            </a:xfrm>
            <a:custGeom>
              <a:avLst/>
              <a:gdLst/>
              <a:ahLst/>
              <a:cxnLst/>
              <a:rect l="l" t="t" r="r" b="b"/>
              <a:pathLst>
                <a:path w="56514" h="28575">
                  <a:moveTo>
                    <a:pt x="56273" y="28130"/>
                  </a:moveTo>
                  <a:lnTo>
                    <a:pt x="54062" y="17177"/>
                  </a:lnTo>
                  <a:lnTo>
                    <a:pt x="48031" y="8235"/>
                  </a:lnTo>
                  <a:lnTo>
                    <a:pt x="39085" y="2209"/>
                  </a:lnTo>
                  <a:lnTo>
                    <a:pt x="28130" y="0"/>
                  </a:lnTo>
                  <a:lnTo>
                    <a:pt x="17182" y="2209"/>
                  </a:lnTo>
                  <a:lnTo>
                    <a:pt x="8240" y="8235"/>
                  </a:lnTo>
                  <a:lnTo>
                    <a:pt x="2211" y="17177"/>
                  </a:lnTo>
                  <a:lnTo>
                    <a:pt x="0" y="28130"/>
                  </a:lnTo>
                </a:path>
              </a:pathLst>
            </a:custGeom>
            <a:ln w="7442">
              <a:solidFill>
                <a:srgbClr val="050100"/>
              </a:solidFill>
            </a:ln>
          </p:spPr>
          <p:txBody>
            <a:bodyPr wrap="square" lIns="0" tIns="0" rIns="0" bIns="0" rtlCol="0"/>
            <a:lstStyle/>
            <a:p/>
          </p:txBody>
        </p:sp>
        <p:sp>
          <p:nvSpPr>
            <p:cNvPr id="73" name="object 73" descr=""/>
            <p:cNvSpPr/>
            <p:nvPr/>
          </p:nvSpPr>
          <p:spPr>
            <a:xfrm>
              <a:off x="4788410" y="2806554"/>
              <a:ext cx="51435" cy="13335"/>
            </a:xfrm>
            <a:custGeom>
              <a:avLst/>
              <a:gdLst/>
              <a:ahLst/>
              <a:cxnLst/>
              <a:rect l="l" t="t" r="r" b="b"/>
              <a:pathLst>
                <a:path w="51435" h="13335">
                  <a:moveTo>
                    <a:pt x="0" y="0"/>
                  </a:moveTo>
                  <a:lnTo>
                    <a:pt x="10092" y="8826"/>
                  </a:lnTo>
                  <a:lnTo>
                    <a:pt x="22361" y="12957"/>
                  </a:lnTo>
                  <a:lnTo>
                    <a:pt x="35282" y="12187"/>
                  </a:lnTo>
                  <a:lnTo>
                    <a:pt x="47332" y="6311"/>
                  </a:lnTo>
                  <a:lnTo>
                    <a:pt x="48691" y="5257"/>
                  </a:lnTo>
                  <a:lnTo>
                    <a:pt x="49987" y="4102"/>
                  </a:lnTo>
                  <a:lnTo>
                    <a:pt x="51168" y="2870"/>
                  </a:lnTo>
                </a:path>
              </a:pathLst>
            </a:custGeom>
            <a:ln w="7442">
              <a:solidFill>
                <a:srgbClr val="050100"/>
              </a:solidFill>
            </a:ln>
          </p:spPr>
          <p:txBody>
            <a:bodyPr wrap="square" lIns="0" tIns="0" rIns="0" bIns="0" rtlCol="0"/>
            <a:lstStyle/>
            <a:p/>
          </p:txBody>
        </p:sp>
        <p:sp>
          <p:nvSpPr>
            <p:cNvPr id="74" name="object 74" descr=""/>
            <p:cNvSpPr/>
            <p:nvPr/>
          </p:nvSpPr>
          <p:spPr>
            <a:xfrm>
              <a:off x="4786489" y="2808017"/>
              <a:ext cx="55244" cy="13970"/>
            </a:xfrm>
            <a:custGeom>
              <a:avLst/>
              <a:gdLst/>
              <a:ahLst/>
              <a:cxnLst/>
              <a:rect l="l" t="t" r="r" b="b"/>
              <a:pathLst>
                <a:path w="55245" h="13969">
                  <a:moveTo>
                    <a:pt x="0" y="0"/>
                  </a:moveTo>
                  <a:lnTo>
                    <a:pt x="10813" y="9453"/>
                  </a:lnTo>
                  <a:lnTo>
                    <a:pt x="23955" y="13874"/>
                  </a:lnTo>
                  <a:lnTo>
                    <a:pt x="37797" y="13048"/>
                  </a:lnTo>
                  <a:lnTo>
                    <a:pt x="50711" y="6756"/>
                  </a:lnTo>
                  <a:lnTo>
                    <a:pt x="52171" y="5638"/>
                  </a:lnTo>
                  <a:lnTo>
                    <a:pt x="53555" y="4406"/>
                  </a:lnTo>
                  <a:lnTo>
                    <a:pt x="54838" y="3073"/>
                  </a:lnTo>
                </a:path>
              </a:pathLst>
            </a:custGeom>
            <a:ln w="7442">
              <a:solidFill>
                <a:srgbClr val="050100"/>
              </a:solidFill>
            </a:ln>
          </p:spPr>
          <p:txBody>
            <a:bodyPr wrap="square" lIns="0" tIns="0" rIns="0" bIns="0" rtlCol="0"/>
            <a:lstStyle/>
            <a:p/>
          </p:txBody>
        </p:sp>
        <p:sp>
          <p:nvSpPr>
            <p:cNvPr id="75" name="object 75" descr=""/>
            <p:cNvSpPr/>
            <p:nvPr/>
          </p:nvSpPr>
          <p:spPr>
            <a:xfrm>
              <a:off x="4839585" y="2791381"/>
              <a:ext cx="101600" cy="101600"/>
            </a:xfrm>
            <a:custGeom>
              <a:avLst/>
              <a:gdLst/>
              <a:ahLst/>
              <a:cxnLst/>
              <a:rect l="l" t="t" r="r" b="b"/>
              <a:pathLst>
                <a:path w="101600" h="101600">
                  <a:moveTo>
                    <a:pt x="82969" y="101009"/>
                  </a:moveTo>
                  <a:lnTo>
                    <a:pt x="96254" y="81860"/>
                  </a:lnTo>
                  <a:lnTo>
                    <a:pt x="101004" y="59872"/>
                  </a:lnTo>
                  <a:lnTo>
                    <a:pt x="97165" y="37710"/>
                  </a:lnTo>
                  <a:lnTo>
                    <a:pt x="84683" y="18040"/>
                  </a:lnTo>
                  <a:lnTo>
                    <a:pt x="65533" y="4752"/>
                  </a:lnTo>
                  <a:lnTo>
                    <a:pt x="43541" y="0"/>
                  </a:lnTo>
                  <a:lnTo>
                    <a:pt x="21379" y="3838"/>
                  </a:lnTo>
                  <a:lnTo>
                    <a:pt x="1714" y="16325"/>
                  </a:lnTo>
                  <a:lnTo>
                    <a:pt x="1130" y="16884"/>
                  </a:lnTo>
                  <a:lnTo>
                    <a:pt x="558" y="17456"/>
                  </a:lnTo>
                  <a:lnTo>
                    <a:pt x="0" y="18040"/>
                  </a:lnTo>
                </a:path>
              </a:pathLst>
            </a:custGeom>
            <a:ln w="7442">
              <a:solidFill>
                <a:srgbClr val="050100"/>
              </a:solidFill>
            </a:ln>
          </p:spPr>
          <p:txBody>
            <a:bodyPr wrap="square" lIns="0" tIns="0" rIns="0" bIns="0" rtlCol="0"/>
            <a:lstStyle/>
            <a:p/>
          </p:txBody>
        </p:sp>
        <p:sp>
          <p:nvSpPr>
            <p:cNvPr id="76" name="object 76" descr=""/>
            <p:cNvSpPr/>
            <p:nvPr/>
          </p:nvSpPr>
          <p:spPr>
            <a:xfrm>
              <a:off x="4841327" y="2793795"/>
              <a:ext cx="97155" cy="97155"/>
            </a:xfrm>
            <a:custGeom>
              <a:avLst/>
              <a:gdLst/>
              <a:ahLst/>
              <a:cxnLst/>
              <a:rect l="l" t="t" r="r" b="b"/>
              <a:pathLst>
                <a:path w="97154" h="97155">
                  <a:moveTo>
                    <a:pt x="79552" y="96847"/>
                  </a:moveTo>
                  <a:lnTo>
                    <a:pt x="92296" y="78492"/>
                  </a:lnTo>
                  <a:lnTo>
                    <a:pt x="96850" y="57408"/>
                  </a:lnTo>
                  <a:lnTo>
                    <a:pt x="93165" y="36155"/>
                  </a:lnTo>
                  <a:lnTo>
                    <a:pt x="81191" y="17294"/>
                  </a:lnTo>
                  <a:lnTo>
                    <a:pt x="62838" y="4556"/>
                  </a:lnTo>
                  <a:lnTo>
                    <a:pt x="41757" y="0"/>
                  </a:lnTo>
                  <a:lnTo>
                    <a:pt x="20504" y="3678"/>
                  </a:lnTo>
                  <a:lnTo>
                    <a:pt x="1638" y="15643"/>
                  </a:lnTo>
                  <a:lnTo>
                    <a:pt x="1079" y="16189"/>
                  </a:lnTo>
                  <a:lnTo>
                    <a:pt x="533" y="16735"/>
                  </a:lnTo>
                  <a:lnTo>
                    <a:pt x="0" y="17294"/>
                  </a:lnTo>
                </a:path>
              </a:pathLst>
            </a:custGeom>
            <a:ln w="7442">
              <a:solidFill>
                <a:srgbClr val="050100"/>
              </a:solidFill>
            </a:ln>
          </p:spPr>
          <p:txBody>
            <a:bodyPr wrap="square" lIns="0" tIns="0" rIns="0" bIns="0" rtlCol="0"/>
            <a:lstStyle/>
            <a:p/>
          </p:txBody>
        </p:sp>
        <p:sp>
          <p:nvSpPr>
            <p:cNvPr id="77" name="object 77" descr=""/>
            <p:cNvSpPr/>
            <p:nvPr/>
          </p:nvSpPr>
          <p:spPr>
            <a:xfrm>
              <a:off x="5317147" y="1681959"/>
              <a:ext cx="22860" cy="14604"/>
            </a:xfrm>
            <a:custGeom>
              <a:avLst/>
              <a:gdLst/>
              <a:ahLst/>
              <a:cxnLst/>
              <a:rect l="l" t="t" r="r" b="b"/>
              <a:pathLst>
                <a:path w="22860" h="14605">
                  <a:moveTo>
                    <a:pt x="0" y="14274"/>
                  </a:moveTo>
                  <a:lnTo>
                    <a:pt x="6773" y="12873"/>
                  </a:lnTo>
                  <a:lnTo>
                    <a:pt x="12919" y="9918"/>
                  </a:lnTo>
                  <a:lnTo>
                    <a:pt x="18173" y="5573"/>
                  </a:lnTo>
                  <a:lnTo>
                    <a:pt x="22275" y="0"/>
                  </a:lnTo>
                </a:path>
              </a:pathLst>
            </a:custGeom>
            <a:ln w="7442">
              <a:solidFill>
                <a:srgbClr val="050100"/>
              </a:solidFill>
            </a:ln>
          </p:spPr>
          <p:txBody>
            <a:bodyPr wrap="square" lIns="0" tIns="0" rIns="0" bIns="0" rtlCol="0"/>
            <a:lstStyle/>
            <a:p/>
          </p:txBody>
        </p:sp>
        <p:sp>
          <p:nvSpPr>
            <p:cNvPr id="78" name="object 78" descr=""/>
            <p:cNvSpPr/>
            <p:nvPr/>
          </p:nvSpPr>
          <p:spPr>
            <a:xfrm>
              <a:off x="5317333" y="1683133"/>
              <a:ext cx="24765" cy="15875"/>
            </a:xfrm>
            <a:custGeom>
              <a:avLst/>
              <a:gdLst/>
              <a:ahLst/>
              <a:cxnLst/>
              <a:rect l="l" t="t" r="r" b="b"/>
              <a:pathLst>
                <a:path w="24764" h="15875">
                  <a:moveTo>
                    <a:pt x="0" y="15506"/>
                  </a:moveTo>
                  <a:lnTo>
                    <a:pt x="7360" y="13989"/>
                  </a:lnTo>
                  <a:lnTo>
                    <a:pt x="14033" y="10777"/>
                  </a:lnTo>
                  <a:lnTo>
                    <a:pt x="19734" y="6053"/>
                  </a:lnTo>
                  <a:lnTo>
                    <a:pt x="24180" y="0"/>
                  </a:lnTo>
                </a:path>
              </a:pathLst>
            </a:custGeom>
            <a:ln w="7442">
              <a:solidFill>
                <a:srgbClr val="050100"/>
              </a:solidFill>
            </a:ln>
          </p:spPr>
          <p:txBody>
            <a:bodyPr wrap="square" lIns="0" tIns="0" rIns="0" bIns="0" rtlCol="0"/>
            <a:lstStyle/>
            <a:p/>
          </p:txBody>
        </p:sp>
        <p:sp>
          <p:nvSpPr>
            <p:cNvPr id="79" name="object 79" descr=""/>
            <p:cNvSpPr/>
            <p:nvPr/>
          </p:nvSpPr>
          <p:spPr>
            <a:xfrm>
              <a:off x="4705066" y="2668305"/>
              <a:ext cx="83820" cy="138430"/>
            </a:xfrm>
            <a:custGeom>
              <a:avLst/>
              <a:gdLst/>
              <a:ahLst/>
              <a:cxnLst/>
              <a:rect l="l" t="t" r="r" b="b"/>
              <a:pathLst>
                <a:path w="83820" h="138430">
                  <a:moveTo>
                    <a:pt x="0" y="0"/>
                  </a:moveTo>
                  <a:lnTo>
                    <a:pt x="17947" y="36248"/>
                  </a:lnTo>
                  <a:lnTo>
                    <a:pt x="37849" y="71426"/>
                  </a:lnTo>
                  <a:lnTo>
                    <a:pt x="59661" y="105454"/>
                  </a:lnTo>
                  <a:lnTo>
                    <a:pt x="83337" y="138252"/>
                  </a:lnTo>
                </a:path>
              </a:pathLst>
            </a:custGeom>
            <a:ln w="7442">
              <a:solidFill>
                <a:srgbClr val="050100"/>
              </a:solidFill>
            </a:ln>
          </p:spPr>
          <p:txBody>
            <a:bodyPr wrap="square" lIns="0" tIns="0" rIns="0" bIns="0" rtlCol="0"/>
            <a:lstStyle/>
            <a:p/>
          </p:txBody>
        </p:sp>
        <p:sp>
          <p:nvSpPr>
            <p:cNvPr id="80" name="object 80" descr=""/>
            <p:cNvSpPr/>
            <p:nvPr/>
          </p:nvSpPr>
          <p:spPr>
            <a:xfrm>
              <a:off x="4702872" y="2669310"/>
              <a:ext cx="83820" cy="139065"/>
            </a:xfrm>
            <a:custGeom>
              <a:avLst/>
              <a:gdLst/>
              <a:ahLst/>
              <a:cxnLst/>
              <a:rect l="l" t="t" r="r" b="b"/>
              <a:pathLst>
                <a:path w="83820" h="139064">
                  <a:moveTo>
                    <a:pt x="0" y="0"/>
                  </a:moveTo>
                  <a:lnTo>
                    <a:pt x="18008" y="36369"/>
                  </a:lnTo>
                  <a:lnTo>
                    <a:pt x="37979" y="71664"/>
                  </a:lnTo>
                  <a:lnTo>
                    <a:pt x="59864" y="105804"/>
                  </a:lnTo>
                  <a:lnTo>
                    <a:pt x="83616" y="138709"/>
                  </a:lnTo>
                </a:path>
              </a:pathLst>
            </a:custGeom>
            <a:ln w="7442">
              <a:solidFill>
                <a:srgbClr val="050100"/>
              </a:solidFill>
            </a:ln>
          </p:spPr>
          <p:txBody>
            <a:bodyPr wrap="square" lIns="0" tIns="0" rIns="0" bIns="0" rtlCol="0"/>
            <a:lstStyle/>
            <a:p/>
          </p:txBody>
        </p:sp>
        <p:sp>
          <p:nvSpPr>
            <p:cNvPr id="81" name="object 81" descr=""/>
            <p:cNvSpPr/>
            <p:nvPr/>
          </p:nvSpPr>
          <p:spPr>
            <a:xfrm>
              <a:off x="5248711" y="1692265"/>
              <a:ext cx="25400" cy="9525"/>
            </a:xfrm>
            <a:custGeom>
              <a:avLst/>
              <a:gdLst/>
              <a:ahLst/>
              <a:cxnLst/>
              <a:rect l="l" t="t" r="r" b="b"/>
              <a:pathLst>
                <a:path w="25400" h="9525">
                  <a:moveTo>
                    <a:pt x="0" y="0"/>
                  </a:moveTo>
                  <a:lnTo>
                    <a:pt x="5247" y="4511"/>
                  </a:lnTo>
                  <a:lnTo>
                    <a:pt x="11344" y="7572"/>
                  </a:lnTo>
                  <a:lnTo>
                    <a:pt x="17998" y="9076"/>
                  </a:lnTo>
                  <a:lnTo>
                    <a:pt x="24917" y="8915"/>
                  </a:lnTo>
                </a:path>
              </a:pathLst>
            </a:custGeom>
            <a:ln w="7442">
              <a:solidFill>
                <a:srgbClr val="050100"/>
              </a:solidFill>
            </a:ln>
          </p:spPr>
          <p:txBody>
            <a:bodyPr wrap="square" lIns="0" tIns="0" rIns="0" bIns="0" rtlCol="0"/>
            <a:lstStyle/>
            <a:p/>
          </p:txBody>
        </p:sp>
        <p:sp>
          <p:nvSpPr>
            <p:cNvPr id="82" name="object 82" descr=""/>
            <p:cNvSpPr/>
            <p:nvPr/>
          </p:nvSpPr>
          <p:spPr>
            <a:xfrm>
              <a:off x="5246924" y="1693890"/>
              <a:ext cx="27305" cy="10160"/>
            </a:xfrm>
            <a:custGeom>
              <a:avLst/>
              <a:gdLst/>
              <a:ahLst/>
              <a:cxnLst/>
              <a:rect l="l" t="t" r="r" b="b"/>
              <a:pathLst>
                <a:path w="27304" h="10160">
                  <a:moveTo>
                    <a:pt x="0" y="0"/>
                  </a:moveTo>
                  <a:lnTo>
                    <a:pt x="5700" y="4896"/>
                  </a:lnTo>
                  <a:lnTo>
                    <a:pt x="12320" y="8215"/>
                  </a:lnTo>
                  <a:lnTo>
                    <a:pt x="19543" y="9845"/>
                  </a:lnTo>
                  <a:lnTo>
                    <a:pt x="27051" y="9677"/>
                  </a:lnTo>
                </a:path>
              </a:pathLst>
            </a:custGeom>
            <a:ln w="7442">
              <a:solidFill>
                <a:srgbClr val="050100"/>
              </a:solidFill>
            </a:ln>
          </p:spPr>
          <p:txBody>
            <a:bodyPr wrap="square" lIns="0" tIns="0" rIns="0" bIns="0" rtlCol="0"/>
            <a:lstStyle/>
            <a:p/>
          </p:txBody>
        </p:sp>
        <p:sp>
          <p:nvSpPr>
            <p:cNvPr id="83" name="object 83" descr=""/>
            <p:cNvSpPr/>
            <p:nvPr/>
          </p:nvSpPr>
          <p:spPr>
            <a:xfrm>
              <a:off x="5194153" y="3050229"/>
              <a:ext cx="40640" cy="23495"/>
            </a:xfrm>
            <a:custGeom>
              <a:avLst/>
              <a:gdLst/>
              <a:ahLst/>
              <a:cxnLst/>
              <a:rect l="l" t="t" r="r" b="b"/>
              <a:pathLst>
                <a:path w="40639" h="23494">
                  <a:moveTo>
                    <a:pt x="0" y="22504"/>
                  </a:moveTo>
                  <a:lnTo>
                    <a:pt x="12816" y="23177"/>
                  </a:lnTo>
                  <a:lnTo>
                    <a:pt x="24591" y="19215"/>
                  </a:lnTo>
                  <a:lnTo>
                    <a:pt x="34145" y="11270"/>
                  </a:lnTo>
                  <a:lnTo>
                    <a:pt x="40297" y="0"/>
                  </a:lnTo>
                </a:path>
              </a:pathLst>
            </a:custGeom>
            <a:ln w="7442">
              <a:solidFill>
                <a:srgbClr val="050100"/>
              </a:solidFill>
            </a:ln>
          </p:spPr>
          <p:txBody>
            <a:bodyPr wrap="square" lIns="0" tIns="0" rIns="0" bIns="0" rtlCol="0"/>
            <a:lstStyle/>
            <a:p/>
          </p:txBody>
        </p:sp>
        <p:sp>
          <p:nvSpPr>
            <p:cNvPr id="84" name="object 84" descr=""/>
            <p:cNvSpPr/>
            <p:nvPr/>
          </p:nvSpPr>
          <p:spPr>
            <a:xfrm>
              <a:off x="5193570" y="3050960"/>
              <a:ext cx="43180" cy="25400"/>
            </a:xfrm>
            <a:custGeom>
              <a:avLst/>
              <a:gdLst/>
              <a:ahLst/>
              <a:cxnLst/>
              <a:rect l="l" t="t" r="r" b="b"/>
              <a:pathLst>
                <a:path w="43179" h="25400">
                  <a:moveTo>
                    <a:pt x="0" y="24117"/>
                  </a:moveTo>
                  <a:lnTo>
                    <a:pt x="13731" y="24835"/>
                  </a:lnTo>
                  <a:lnTo>
                    <a:pt x="26346" y="20583"/>
                  </a:lnTo>
                  <a:lnTo>
                    <a:pt x="36579" y="12069"/>
                  </a:lnTo>
                  <a:lnTo>
                    <a:pt x="43167" y="0"/>
                  </a:lnTo>
                </a:path>
              </a:pathLst>
            </a:custGeom>
            <a:ln w="7442">
              <a:solidFill>
                <a:srgbClr val="050100"/>
              </a:solidFill>
            </a:ln>
          </p:spPr>
          <p:txBody>
            <a:bodyPr wrap="square" lIns="0" tIns="0" rIns="0" bIns="0" rtlCol="0"/>
            <a:lstStyle/>
            <a:p/>
          </p:txBody>
        </p:sp>
        <p:sp>
          <p:nvSpPr>
            <p:cNvPr id="85" name="object 85" descr=""/>
            <p:cNvSpPr/>
            <p:nvPr/>
          </p:nvSpPr>
          <p:spPr>
            <a:xfrm>
              <a:off x="4701954" y="2654166"/>
              <a:ext cx="3175" cy="14604"/>
            </a:xfrm>
            <a:custGeom>
              <a:avLst/>
              <a:gdLst/>
              <a:ahLst/>
              <a:cxnLst/>
              <a:rect l="l" t="t" r="r" b="b"/>
              <a:pathLst>
                <a:path w="3175" h="14605">
                  <a:moveTo>
                    <a:pt x="0" y="0"/>
                  </a:moveTo>
                  <a:lnTo>
                    <a:pt x="0" y="4876"/>
                  </a:lnTo>
                  <a:lnTo>
                    <a:pt x="1066" y="9702"/>
                  </a:lnTo>
                  <a:lnTo>
                    <a:pt x="3111" y="14135"/>
                  </a:lnTo>
                </a:path>
              </a:pathLst>
            </a:custGeom>
            <a:ln w="7442">
              <a:solidFill>
                <a:srgbClr val="050100"/>
              </a:solidFill>
            </a:ln>
          </p:spPr>
          <p:txBody>
            <a:bodyPr wrap="square" lIns="0" tIns="0" rIns="0" bIns="0" rtlCol="0"/>
            <a:lstStyle/>
            <a:p/>
          </p:txBody>
        </p:sp>
        <p:sp>
          <p:nvSpPr>
            <p:cNvPr id="86" name="object 86" descr=""/>
            <p:cNvSpPr/>
            <p:nvPr/>
          </p:nvSpPr>
          <p:spPr>
            <a:xfrm>
              <a:off x="4699548" y="2654166"/>
              <a:ext cx="3810" cy="15240"/>
            </a:xfrm>
            <a:custGeom>
              <a:avLst/>
              <a:gdLst/>
              <a:ahLst/>
              <a:cxnLst/>
              <a:rect l="l" t="t" r="r" b="b"/>
              <a:pathLst>
                <a:path w="3810" h="15239">
                  <a:moveTo>
                    <a:pt x="0" y="0"/>
                  </a:moveTo>
                  <a:lnTo>
                    <a:pt x="0" y="5219"/>
                  </a:lnTo>
                  <a:lnTo>
                    <a:pt x="1130" y="10388"/>
                  </a:lnTo>
                  <a:lnTo>
                    <a:pt x="3327" y="15138"/>
                  </a:lnTo>
                </a:path>
              </a:pathLst>
            </a:custGeom>
            <a:ln w="7442">
              <a:solidFill>
                <a:srgbClr val="050100"/>
              </a:solidFill>
            </a:ln>
          </p:spPr>
          <p:txBody>
            <a:bodyPr wrap="square" lIns="0" tIns="0" rIns="0" bIns="0" rtlCol="0"/>
            <a:lstStyle/>
            <a:p/>
          </p:txBody>
        </p:sp>
        <p:sp>
          <p:nvSpPr>
            <p:cNvPr id="87" name="object 87" descr=""/>
            <p:cNvSpPr/>
            <p:nvPr/>
          </p:nvSpPr>
          <p:spPr>
            <a:xfrm>
              <a:off x="4912172" y="2892391"/>
              <a:ext cx="13335" cy="51435"/>
            </a:xfrm>
            <a:custGeom>
              <a:avLst/>
              <a:gdLst/>
              <a:ahLst/>
              <a:cxnLst/>
              <a:rect l="l" t="t" r="r" b="b"/>
              <a:pathLst>
                <a:path w="13335" h="51435">
                  <a:moveTo>
                    <a:pt x="10382" y="0"/>
                  </a:moveTo>
                  <a:lnTo>
                    <a:pt x="2733" y="11009"/>
                  </a:lnTo>
                  <a:lnTo>
                    <a:pt x="0" y="23658"/>
                  </a:lnTo>
                  <a:lnTo>
                    <a:pt x="2209" y="36409"/>
                  </a:lnTo>
                  <a:lnTo>
                    <a:pt x="9391" y="47726"/>
                  </a:lnTo>
                  <a:lnTo>
                    <a:pt x="10598" y="48971"/>
                  </a:lnTo>
                  <a:lnTo>
                    <a:pt x="11880" y="50114"/>
                  </a:lnTo>
                  <a:lnTo>
                    <a:pt x="13252" y="51168"/>
                  </a:lnTo>
                </a:path>
              </a:pathLst>
            </a:custGeom>
            <a:ln w="7442">
              <a:solidFill>
                <a:srgbClr val="050100"/>
              </a:solidFill>
            </a:ln>
          </p:spPr>
          <p:txBody>
            <a:bodyPr wrap="square" lIns="0" tIns="0" rIns="0" bIns="0" rtlCol="0"/>
            <a:lstStyle/>
            <a:p/>
          </p:txBody>
        </p:sp>
        <p:sp>
          <p:nvSpPr>
            <p:cNvPr id="88" name="object 88" descr=""/>
            <p:cNvSpPr/>
            <p:nvPr/>
          </p:nvSpPr>
          <p:spPr>
            <a:xfrm>
              <a:off x="4909761" y="2890642"/>
              <a:ext cx="14604" cy="55244"/>
            </a:xfrm>
            <a:custGeom>
              <a:avLst/>
              <a:gdLst/>
              <a:ahLst/>
              <a:cxnLst/>
              <a:rect l="l" t="t" r="r" b="b"/>
              <a:pathLst>
                <a:path w="14604" h="55244">
                  <a:moveTo>
                    <a:pt x="11118" y="0"/>
                  </a:moveTo>
                  <a:lnTo>
                    <a:pt x="2928" y="11800"/>
                  </a:lnTo>
                  <a:lnTo>
                    <a:pt x="0" y="25357"/>
                  </a:lnTo>
                  <a:lnTo>
                    <a:pt x="2367" y="39020"/>
                  </a:lnTo>
                  <a:lnTo>
                    <a:pt x="10064" y="51142"/>
                  </a:lnTo>
                  <a:lnTo>
                    <a:pt x="11347" y="52476"/>
                  </a:lnTo>
                  <a:lnTo>
                    <a:pt x="12719" y="53708"/>
                  </a:lnTo>
                  <a:lnTo>
                    <a:pt x="14192" y="54825"/>
                  </a:lnTo>
                </a:path>
              </a:pathLst>
            </a:custGeom>
            <a:ln w="7442">
              <a:solidFill>
                <a:srgbClr val="050100"/>
              </a:solidFill>
            </a:ln>
          </p:spPr>
          <p:txBody>
            <a:bodyPr wrap="square" lIns="0" tIns="0" rIns="0" bIns="0" rtlCol="0"/>
            <a:lstStyle/>
            <a:p/>
          </p:txBody>
        </p:sp>
        <p:sp>
          <p:nvSpPr>
            <p:cNvPr id="89" name="object 89" descr=""/>
            <p:cNvSpPr/>
            <p:nvPr/>
          </p:nvSpPr>
          <p:spPr>
            <a:xfrm>
              <a:off x="5339421" y="1659048"/>
              <a:ext cx="7620" cy="23495"/>
            </a:xfrm>
            <a:custGeom>
              <a:avLst/>
              <a:gdLst/>
              <a:ahLst/>
              <a:cxnLst/>
              <a:rect l="l" t="t" r="r" b="b"/>
              <a:pathLst>
                <a:path w="7620" h="23494">
                  <a:moveTo>
                    <a:pt x="0" y="22910"/>
                  </a:moveTo>
                  <a:lnTo>
                    <a:pt x="3962" y="15862"/>
                  </a:lnTo>
                  <a:lnTo>
                    <a:pt x="6337" y="8051"/>
                  </a:lnTo>
                  <a:lnTo>
                    <a:pt x="7010" y="0"/>
                  </a:lnTo>
                </a:path>
              </a:pathLst>
            </a:custGeom>
            <a:ln w="7442">
              <a:solidFill>
                <a:srgbClr val="050100"/>
              </a:solidFill>
            </a:ln>
          </p:spPr>
          <p:txBody>
            <a:bodyPr wrap="square" lIns="0" tIns="0" rIns="0" bIns="0" rtlCol="0"/>
            <a:lstStyle/>
            <a:p/>
          </p:txBody>
        </p:sp>
        <p:sp>
          <p:nvSpPr>
            <p:cNvPr id="90" name="object 90" descr=""/>
            <p:cNvSpPr/>
            <p:nvPr/>
          </p:nvSpPr>
          <p:spPr>
            <a:xfrm>
              <a:off x="5341518" y="1659248"/>
              <a:ext cx="7620" cy="24130"/>
            </a:xfrm>
            <a:custGeom>
              <a:avLst/>
              <a:gdLst/>
              <a:ahLst/>
              <a:cxnLst/>
              <a:rect l="l" t="t" r="r" b="b"/>
              <a:pathLst>
                <a:path w="7620" h="24130">
                  <a:moveTo>
                    <a:pt x="0" y="23888"/>
                  </a:moveTo>
                  <a:lnTo>
                    <a:pt x="4127" y="16548"/>
                  </a:lnTo>
                  <a:lnTo>
                    <a:pt x="6616" y="8394"/>
                  </a:lnTo>
                  <a:lnTo>
                    <a:pt x="7302" y="0"/>
                  </a:lnTo>
                </a:path>
              </a:pathLst>
            </a:custGeom>
            <a:ln w="7442">
              <a:solidFill>
                <a:srgbClr val="050100"/>
              </a:solidFill>
            </a:ln>
          </p:spPr>
          <p:txBody>
            <a:bodyPr wrap="square" lIns="0" tIns="0" rIns="0" bIns="0" rtlCol="0"/>
            <a:lstStyle/>
            <a:p/>
          </p:txBody>
        </p:sp>
        <p:sp>
          <p:nvSpPr>
            <p:cNvPr id="91" name="object 91" descr=""/>
            <p:cNvSpPr/>
            <p:nvPr/>
          </p:nvSpPr>
          <p:spPr>
            <a:xfrm>
              <a:off x="5246923" y="3018745"/>
              <a:ext cx="27305" cy="10160"/>
            </a:xfrm>
            <a:custGeom>
              <a:avLst/>
              <a:gdLst/>
              <a:ahLst/>
              <a:cxnLst/>
              <a:rect l="l" t="t" r="r" b="b"/>
              <a:pathLst>
                <a:path w="27304" h="10160">
                  <a:moveTo>
                    <a:pt x="27050" y="174"/>
                  </a:moveTo>
                  <a:lnTo>
                    <a:pt x="19543" y="0"/>
                  </a:lnTo>
                  <a:lnTo>
                    <a:pt x="12320" y="1629"/>
                  </a:lnTo>
                  <a:lnTo>
                    <a:pt x="5700" y="4947"/>
                  </a:lnTo>
                  <a:lnTo>
                    <a:pt x="0" y="9838"/>
                  </a:lnTo>
                </a:path>
              </a:pathLst>
            </a:custGeom>
            <a:ln w="7442">
              <a:solidFill>
                <a:srgbClr val="050100"/>
              </a:solidFill>
            </a:ln>
          </p:spPr>
          <p:txBody>
            <a:bodyPr wrap="square" lIns="0" tIns="0" rIns="0" bIns="0" rtlCol="0"/>
            <a:lstStyle/>
            <a:p/>
          </p:txBody>
        </p:sp>
        <p:sp>
          <p:nvSpPr>
            <p:cNvPr id="92" name="object 92" descr=""/>
            <p:cNvSpPr/>
            <p:nvPr/>
          </p:nvSpPr>
          <p:spPr>
            <a:xfrm>
              <a:off x="5248710" y="3021143"/>
              <a:ext cx="25400" cy="9525"/>
            </a:xfrm>
            <a:custGeom>
              <a:avLst/>
              <a:gdLst/>
              <a:ahLst/>
              <a:cxnLst/>
              <a:rect l="l" t="t" r="r" b="b"/>
              <a:pathLst>
                <a:path w="25400" h="9525">
                  <a:moveTo>
                    <a:pt x="24917" y="157"/>
                  </a:moveTo>
                  <a:lnTo>
                    <a:pt x="18004" y="0"/>
                  </a:lnTo>
                  <a:lnTo>
                    <a:pt x="11349" y="1498"/>
                  </a:lnTo>
                  <a:lnTo>
                    <a:pt x="5248" y="4552"/>
                  </a:lnTo>
                  <a:lnTo>
                    <a:pt x="0" y="9060"/>
                  </a:lnTo>
                </a:path>
              </a:pathLst>
            </a:custGeom>
            <a:ln w="7442">
              <a:solidFill>
                <a:srgbClr val="050100"/>
              </a:solidFill>
            </a:ln>
          </p:spPr>
          <p:txBody>
            <a:bodyPr wrap="square" lIns="0" tIns="0" rIns="0" bIns="0" rtlCol="0"/>
            <a:lstStyle/>
            <a:p/>
          </p:txBody>
        </p:sp>
        <p:sp>
          <p:nvSpPr>
            <p:cNvPr id="93" name="object 93" descr=""/>
            <p:cNvSpPr/>
            <p:nvPr/>
          </p:nvSpPr>
          <p:spPr>
            <a:xfrm>
              <a:off x="5803286" y="1831829"/>
              <a:ext cx="97155" cy="97155"/>
            </a:xfrm>
            <a:custGeom>
              <a:avLst/>
              <a:gdLst/>
              <a:ahLst/>
              <a:cxnLst/>
              <a:rect l="l" t="t" r="r" b="b"/>
              <a:pathLst>
                <a:path w="97154" h="97155">
                  <a:moveTo>
                    <a:pt x="17297" y="0"/>
                  </a:moveTo>
                  <a:lnTo>
                    <a:pt x="4554" y="18354"/>
                  </a:lnTo>
                  <a:lnTo>
                    <a:pt x="0" y="39439"/>
                  </a:lnTo>
                  <a:lnTo>
                    <a:pt x="3684" y="60696"/>
                  </a:lnTo>
                  <a:lnTo>
                    <a:pt x="15659" y="79565"/>
                  </a:lnTo>
                  <a:lnTo>
                    <a:pt x="34006" y="92303"/>
                  </a:lnTo>
                  <a:lnTo>
                    <a:pt x="55087" y="96858"/>
                  </a:lnTo>
                  <a:lnTo>
                    <a:pt x="76343" y="93176"/>
                  </a:lnTo>
                  <a:lnTo>
                    <a:pt x="95211" y="81203"/>
                  </a:lnTo>
                  <a:lnTo>
                    <a:pt x="95770" y="80670"/>
                  </a:lnTo>
                  <a:lnTo>
                    <a:pt x="96316" y="80124"/>
                  </a:lnTo>
                  <a:lnTo>
                    <a:pt x="96850" y="79565"/>
                  </a:lnTo>
                </a:path>
              </a:pathLst>
            </a:custGeom>
            <a:ln w="7442">
              <a:solidFill>
                <a:srgbClr val="050100"/>
              </a:solidFill>
            </a:ln>
          </p:spPr>
          <p:txBody>
            <a:bodyPr wrap="square" lIns="0" tIns="0" rIns="0" bIns="0" rtlCol="0"/>
            <a:lstStyle/>
            <a:p/>
          </p:txBody>
        </p:sp>
        <p:sp>
          <p:nvSpPr>
            <p:cNvPr id="94" name="object 94" descr=""/>
            <p:cNvSpPr/>
            <p:nvPr/>
          </p:nvSpPr>
          <p:spPr>
            <a:xfrm>
              <a:off x="5800873" y="1830093"/>
              <a:ext cx="101600" cy="101600"/>
            </a:xfrm>
            <a:custGeom>
              <a:avLst/>
              <a:gdLst/>
              <a:ahLst/>
              <a:cxnLst/>
              <a:rect l="l" t="t" r="r" b="b"/>
              <a:pathLst>
                <a:path w="101600" h="101600">
                  <a:moveTo>
                    <a:pt x="18035" y="0"/>
                  </a:moveTo>
                  <a:lnTo>
                    <a:pt x="4749" y="19141"/>
                  </a:lnTo>
                  <a:lnTo>
                    <a:pt x="0" y="41127"/>
                  </a:lnTo>
                  <a:lnTo>
                    <a:pt x="3839" y="63291"/>
                  </a:lnTo>
                  <a:lnTo>
                    <a:pt x="16321" y="82969"/>
                  </a:lnTo>
                  <a:lnTo>
                    <a:pt x="35464" y="96256"/>
                  </a:lnTo>
                  <a:lnTo>
                    <a:pt x="57453" y="101007"/>
                  </a:lnTo>
                  <a:lnTo>
                    <a:pt x="79618" y="97165"/>
                  </a:lnTo>
                  <a:lnTo>
                    <a:pt x="99290" y="84670"/>
                  </a:lnTo>
                  <a:lnTo>
                    <a:pt x="99874" y="84124"/>
                  </a:lnTo>
                  <a:lnTo>
                    <a:pt x="100445" y="83553"/>
                  </a:lnTo>
                  <a:lnTo>
                    <a:pt x="101004" y="82969"/>
                  </a:lnTo>
                </a:path>
              </a:pathLst>
            </a:custGeom>
            <a:ln w="7442">
              <a:solidFill>
                <a:srgbClr val="050100"/>
              </a:solidFill>
            </a:ln>
          </p:spPr>
          <p:txBody>
            <a:bodyPr wrap="square" lIns="0" tIns="0" rIns="0" bIns="0" rtlCol="0"/>
            <a:lstStyle/>
            <a:p/>
          </p:txBody>
        </p:sp>
        <p:sp>
          <p:nvSpPr>
            <p:cNvPr id="95" name="object 95" descr=""/>
            <p:cNvSpPr/>
            <p:nvPr/>
          </p:nvSpPr>
          <p:spPr>
            <a:xfrm>
              <a:off x="5273974" y="3018919"/>
              <a:ext cx="43815" cy="5080"/>
            </a:xfrm>
            <a:custGeom>
              <a:avLst/>
              <a:gdLst/>
              <a:ahLst/>
              <a:cxnLst/>
              <a:rect l="l" t="t" r="r" b="b"/>
              <a:pathLst>
                <a:path w="43814" h="5080">
                  <a:moveTo>
                    <a:pt x="0" y="0"/>
                  </a:moveTo>
                  <a:lnTo>
                    <a:pt x="10810" y="1495"/>
                  </a:lnTo>
                  <a:lnTo>
                    <a:pt x="21640" y="2816"/>
                  </a:lnTo>
                  <a:lnTo>
                    <a:pt x="32489" y="3961"/>
                  </a:lnTo>
                  <a:lnTo>
                    <a:pt x="43357" y="4927"/>
                  </a:lnTo>
                </a:path>
              </a:pathLst>
            </a:custGeom>
            <a:ln w="7442">
              <a:solidFill>
                <a:srgbClr val="050100"/>
              </a:solidFill>
            </a:ln>
          </p:spPr>
          <p:txBody>
            <a:bodyPr wrap="square" lIns="0" tIns="0" rIns="0" bIns="0" rtlCol="0"/>
            <a:lstStyle/>
            <a:p/>
          </p:txBody>
        </p:sp>
        <p:sp>
          <p:nvSpPr>
            <p:cNvPr id="96" name="object 96" descr=""/>
            <p:cNvSpPr/>
            <p:nvPr/>
          </p:nvSpPr>
          <p:spPr>
            <a:xfrm>
              <a:off x="5273628" y="3021301"/>
              <a:ext cx="43815" cy="5080"/>
            </a:xfrm>
            <a:custGeom>
              <a:avLst/>
              <a:gdLst/>
              <a:ahLst/>
              <a:cxnLst/>
              <a:rect l="l" t="t" r="r" b="b"/>
              <a:pathLst>
                <a:path w="43814" h="5080">
                  <a:moveTo>
                    <a:pt x="0" y="0"/>
                  </a:moveTo>
                  <a:lnTo>
                    <a:pt x="10849" y="1502"/>
                  </a:lnTo>
                  <a:lnTo>
                    <a:pt x="21718" y="2828"/>
                  </a:lnTo>
                  <a:lnTo>
                    <a:pt x="32609" y="3979"/>
                  </a:lnTo>
                  <a:lnTo>
                    <a:pt x="43522" y="4953"/>
                  </a:lnTo>
                </a:path>
              </a:pathLst>
            </a:custGeom>
            <a:ln w="7442">
              <a:solidFill>
                <a:srgbClr val="050100"/>
              </a:solidFill>
            </a:ln>
          </p:spPr>
          <p:txBody>
            <a:bodyPr wrap="square" lIns="0" tIns="0" rIns="0" bIns="0" rtlCol="0"/>
            <a:lstStyle/>
            <a:p/>
          </p:txBody>
        </p:sp>
        <p:sp>
          <p:nvSpPr>
            <p:cNvPr id="97" name="object 97" descr=""/>
            <p:cNvSpPr/>
            <p:nvPr/>
          </p:nvSpPr>
          <p:spPr>
            <a:xfrm>
              <a:off x="5900136" y="1900581"/>
              <a:ext cx="55244" cy="13970"/>
            </a:xfrm>
            <a:custGeom>
              <a:avLst/>
              <a:gdLst/>
              <a:ahLst/>
              <a:cxnLst/>
              <a:rect l="l" t="t" r="r" b="b"/>
              <a:pathLst>
                <a:path w="55245" h="13969">
                  <a:moveTo>
                    <a:pt x="54825" y="13884"/>
                  </a:moveTo>
                  <a:lnTo>
                    <a:pt x="44019" y="4423"/>
                  </a:lnTo>
                  <a:lnTo>
                    <a:pt x="30881" y="0"/>
                  </a:lnTo>
                  <a:lnTo>
                    <a:pt x="17040" y="829"/>
                  </a:lnTo>
                  <a:lnTo>
                    <a:pt x="4127" y="7127"/>
                  </a:lnTo>
                  <a:lnTo>
                    <a:pt x="2667" y="8245"/>
                  </a:lnTo>
                  <a:lnTo>
                    <a:pt x="1270" y="9477"/>
                  </a:lnTo>
                  <a:lnTo>
                    <a:pt x="0" y="10810"/>
                  </a:lnTo>
                </a:path>
              </a:pathLst>
            </a:custGeom>
            <a:ln w="7442">
              <a:solidFill>
                <a:srgbClr val="050100"/>
              </a:solidFill>
            </a:ln>
          </p:spPr>
          <p:txBody>
            <a:bodyPr wrap="square" lIns="0" tIns="0" rIns="0" bIns="0" rtlCol="0"/>
            <a:lstStyle/>
            <a:p/>
          </p:txBody>
        </p:sp>
        <p:sp>
          <p:nvSpPr>
            <p:cNvPr id="98" name="object 98" descr=""/>
            <p:cNvSpPr/>
            <p:nvPr/>
          </p:nvSpPr>
          <p:spPr>
            <a:xfrm>
              <a:off x="5901884" y="1902972"/>
              <a:ext cx="51435" cy="13335"/>
            </a:xfrm>
            <a:custGeom>
              <a:avLst/>
              <a:gdLst/>
              <a:ahLst/>
              <a:cxnLst/>
              <a:rect l="l" t="t" r="r" b="b"/>
              <a:pathLst>
                <a:path w="51435" h="13335">
                  <a:moveTo>
                    <a:pt x="51168" y="12957"/>
                  </a:moveTo>
                  <a:lnTo>
                    <a:pt x="41075" y="4130"/>
                  </a:lnTo>
                  <a:lnTo>
                    <a:pt x="28806" y="0"/>
                  </a:lnTo>
                  <a:lnTo>
                    <a:pt x="15885" y="769"/>
                  </a:lnTo>
                  <a:lnTo>
                    <a:pt x="3835" y="6645"/>
                  </a:lnTo>
                  <a:lnTo>
                    <a:pt x="2476" y="7699"/>
                  </a:lnTo>
                  <a:lnTo>
                    <a:pt x="1181" y="8842"/>
                  </a:lnTo>
                  <a:lnTo>
                    <a:pt x="0" y="10086"/>
                  </a:lnTo>
                </a:path>
              </a:pathLst>
            </a:custGeom>
            <a:ln w="7442">
              <a:solidFill>
                <a:srgbClr val="050100"/>
              </a:solidFill>
            </a:ln>
          </p:spPr>
          <p:txBody>
            <a:bodyPr wrap="square" lIns="0" tIns="0" rIns="0" bIns="0" rtlCol="0"/>
            <a:lstStyle/>
            <a:p/>
          </p:txBody>
        </p:sp>
        <p:sp>
          <p:nvSpPr>
            <p:cNvPr id="99" name="object 99" descr=""/>
            <p:cNvSpPr/>
            <p:nvPr/>
          </p:nvSpPr>
          <p:spPr>
            <a:xfrm>
              <a:off x="5317337" y="3023839"/>
              <a:ext cx="24765" cy="15875"/>
            </a:xfrm>
            <a:custGeom>
              <a:avLst/>
              <a:gdLst/>
              <a:ahLst/>
              <a:cxnLst/>
              <a:rect l="l" t="t" r="r" b="b"/>
              <a:pathLst>
                <a:path w="24764" h="15875">
                  <a:moveTo>
                    <a:pt x="24180" y="15506"/>
                  </a:moveTo>
                  <a:lnTo>
                    <a:pt x="19729" y="9460"/>
                  </a:lnTo>
                  <a:lnTo>
                    <a:pt x="14028" y="4738"/>
                  </a:lnTo>
                  <a:lnTo>
                    <a:pt x="7359" y="1524"/>
                  </a:lnTo>
                  <a:lnTo>
                    <a:pt x="0" y="0"/>
                  </a:lnTo>
                </a:path>
              </a:pathLst>
            </a:custGeom>
            <a:ln w="7442">
              <a:solidFill>
                <a:srgbClr val="050100"/>
              </a:solidFill>
            </a:ln>
          </p:spPr>
          <p:txBody>
            <a:bodyPr wrap="square" lIns="0" tIns="0" rIns="0" bIns="0" rtlCol="0"/>
            <a:lstStyle/>
            <a:p/>
          </p:txBody>
        </p:sp>
        <p:sp>
          <p:nvSpPr>
            <p:cNvPr id="100" name="object 100" descr=""/>
            <p:cNvSpPr/>
            <p:nvPr/>
          </p:nvSpPr>
          <p:spPr>
            <a:xfrm>
              <a:off x="5317145" y="3026250"/>
              <a:ext cx="22860" cy="14604"/>
            </a:xfrm>
            <a:custGeom>
              <a:avLst/>
              <a:gdLst/>
              <a:ahLst/>
              <a:cxnLst/>
              <a:rect l="l" t="t" r="r" b="b"/>
              <a:pathLst>
                <a:path w="22860" h="14605">
                  <a:moveTo>
                    <a:pt x="22275" y="14274"/>
                  </a:moveTo>
                  <a:lnTo>
                    <a:pt x="18173" y="8701"/>
                  </a:lnTo>
                  <a:lnTo>
                    <a:pt x="12919" y="4356"/>
                  </a:lnTo>
                  <a:lnTo>
                    <a:pt x="6773" y="1401"/>
                  </a:lnTo>
                  <a:lnTo>
                    <a:pt x="0" y="0"/>
                  </a:lnTo>
                </a:path>
              </a:pathLst>
            </a:custGeom>
            <a:ln w="7442">
              <a:solidFill>
                <a:srgbClr val="050100"/>
              </a:solidFill>
            </a:ln>
          </p:spPr>
          <p:txBody>
            <a:bodyPr wrap="square" lIns="0" tIns="0" rIns="0" bIns="0" rtlCol="0"/>
            <a:lstStyle/>
            <a:p/>
          </p:txBody>
        </p:sp>
        <p:sp>
          <p:nvSpPr>
            <p:cNvPr id="101" name="object 101" descr=""/>
            <p:cNvSpPr/>
            <p:nvPr/>
          </p:nvSpPr>
          <p:spPr>
            <a:xfrm>
              <a:off x="5341520" y="3039343"/>
              <a:ext cx="7620" cy="24130"/>
            </a:xfrm>
            <a:custGeom>
              <a:avLst/>
              <a:gdLst/>
              <a:ahLst/>
              <a:cxnLst/>
              <a:rect l="l" t="t" r="r" b="b"/>
              <a:pathLst>
                <a:path w="7620" h="24130">
                  <a:moveTo>
                    <a:pt x="7302" y="23888"/>
                  </a:moveTo>
                  <a:lnTo>
                    <a:pt x="6616" y="15493"/>
                  </a:lnTo>
                  <a:lnTo>
                    <a:pt x="4127" y="7340"/>
                  </a:lnTo>
                  <a:lnTo>
                    <a:pt x="0" y="0"/>
                  </a:lnTo>
                </a:path>
              </a:pathLst>
            </a:custGeom>
            <a:ln w="7442">
              <a:solidFill>
                <a:srgbClr val="050100"/>
              </a:solidFill>
            </a:ln>
          </p:spPr>
          <p:txBody>
            <a:bodyPr wrap="square" lIns="0" tIns="0" rIns="0" bIns="0" rtlCol="0"/>
            <a:lstStyle/>
            <a:p/>
          </p:txBody>
        </p:sp>
        <p:sp>
          <p:nvSpPr>
            <p:cNvPr id="102" name="object 102" descr=""/>
            <p:cNvSpPr/>
            <p:nvPr/>
          </p:nvSpPr>
          <p:spPr>
            <a:xfrm>
              <a:off x="5339419" y="3040521"/>
              <a:ext cx="7620" cy="23495"/>
            </a:xfrm>
            <a:custGeom>
              <a:avLst/>
              <a:gdLst/>
              <a:ahLst/>
              <a:cxnLst/>
              <a:rect l="l" t="t" r="r" b="b"/>
              <a:pathLst>
                <a:path w="7620" h="23494">
                  <a:moveTo>
                    <a:pt x="7010" y="22910"/>
                  </a:moveTo>
                  <a:lnTo>
                    <a:pt x="6337" y="14858"/>
                  </a:lnTo>
                  <a:lnTo>
                    <a:pt x="3962" y="7048"/>
                  </a:lnTo>
                  <a:lnTo>
                    <a:pt x="0" y="0"/>
                  </a:lnTo>
                </a:path>
              </a:pathLst>
            </a:custGeom>
            <a:ln w="7442">
              <a:solidFill>
                <a:srgbClr val="050100"/>
              </a:solidFill>
            </a:ln>
          </p:spPr>
          <p:txBody>
            <a:bodyPr wrap="square" lIns="0" tIns="0" rIns="0" bIns="0" rtlCol="0"/>
            <a:lstStyle/>
            <a:p/>
          </p:txBody>
        </p:sp>
        <p:pic>
          <p:nvPicPr>
            <p:cNvPr id="103" name="object 103" descr=""/>
            <p:cNvPicPr/>
            <p:nvPr/>
          </p:nvPicPr>
          <p:blipFill>
            <a:blip r:embed="rId8" cstate="print"/>
            <a:stretch>
              <a:fillRect/>
            </a:stretch>
          </p:blipFill>
          <p:spPr>
            <a:xfrm>
              <a:off x="5814829" y="2805319"/>
              <a:ext cx="89420" cy="89446"/>
            </a:xfrm>
            <a:prstGeom prst="rect">
              <a:avLst/>
            </a:prstGeom>
          </p:spPr>
        </p:pic>
        <p:sp>
          <p:nvSpPr>
            <p:cNvPr id="104" name="object 104" descr=""/>
            <p:cNvSpPr/>
            <p:nvPr/>
          </p:nvSpPr>
          <p:spPr>
            <a:xfrm>
              <a:off x="4840935" y="2809040"/>
              <a:ext cx="82550" cy="82550"/>
            </a:xfrm>
            <a:custGeom>
              <a:avLst/>
              <a:gdLst/>
              <a:ahLst/>
              <a:cxnLst/>
              <a:rect l="l" t="t" r="r" b="b"/>
              <a:pathLst>
                <a:path w="82550" h="82550">
                  <a:moveTo>
                    <a:pt x="81978" y="41008"/>
                  </a:moveTo>
                  <a:lnTo>
                    <a:pt x="78757" y="25047"/>
                  </a:lnTo>
                  <a:lnTo>
                    <a:pt x="69972" y="12012"/>
                  </a:lnTo>
                  <a:lnTo>
                    <a:pt x="56941" y="3223"/>
                  </a:lnTo>
                  <a:lnTo>
                    <a:pt x="40982" y="0"/>
                  </a:lnTo>
                  <a:lnTo>
                    <a:pt x="25026" y="3223"/>
                  </a:lnTo>
                  <a:lnTo>
                    <a:pt x="11999" y="12012"/>
                  </a:lnTo>
                  <a:lnTo>
                    <a:pt x="3219" y="25047"/>
                  </a:lnTo>
                  <a:lnTo>
                    <a:pt x="0" y="41008"/>
                  </a:lnTo>
                  <a:lnTo>
                    <a:pt x="3219" y="56961"/>
                  </a:lnTo>
                  <a:lnTo>
                    <a:pt x="11999" y="69992"/>
                  </a:lnTo>
                  <a:lnTo>
                    <a:pt x="25026" y="78780"/>
                  </a:lnTo>
                  <a:lnTo>
                    <a:pt x="40982" y="82003"/>
                  </a:lnTo>
                  <a:lnTo>
                    <a:pt x="56941" y="78780"/>
                  </a:lnTo>
                  <a:lnTo>
                    <a:pt x="69972" y="69992"/>
                  </a:lnTo>
                  <a:lnTo>
                    <a:pt x="78757" y="56961"/>
                  </a:lnTo>
                  <a:lnTo>
                    <a:pt x="81978" y="41008"/>
                  </a:lnTo>
                </a:path>
              </a:pathLst>
            </a:custGeom>
            <a:ln w="7442">
              <a:solidFill>
                <a:srgbClr val="050100"/>
              </a:solidFill>
            </a:ln>
          </p:spPr>
          <p:txBody>
            <a:bodyPr wrap="square" lIns="0" tIns="0" rIns="0" bIns="0" rtlCol="0"/>
            <a:lstStyle/>
            <a:p/>
          </p:txBody>
        </p:sp>
        <p:sp>
          <p:nvSpPr>
            <p:cNvPr id="105" name="object 105" descr=""/>
            <p:cNvSpPr/>
            <p:nvPr/>
          </p:nvSpPr>
          <p:spPr>
            <a:xfrm>
              <a:off x="4840935" y="1831426"/>
              <a:ext cx="82550" cy="82550"/>
            </a:xfrm>
            <a:custGeom>
              <a:avLst/>
              <a:gdLst/>
              <a:ahLst/>
              <a:cxnLst/>
              <a:rect l="l" t="t" r="r" b="b"/>
              <a:pathLst>
                <a:path w="82550" h="82550">
                  <a:moveTo>
                    <a:pt x="81978" y="41008"/>
                  </a:moveTo>
                  <a:lnTo>
                    <a:pt x="78757" y="25047"/>
                  </a:lnTo>
                  <a:lnTo>
                    <a:pt x="69972" y="12012"/>
                  </a:lnTo>
                  <a:lnTo>
                    <a:pt x="56941" y="3223"/>
                  </a:lnTo>
                  <a:lnTo>
                    <a:pt x="40982" y="0"/>
                  </a:lnTo>
                  <a:lnTo>
                    <a:pt x="25026" y="3223"/>
                  </a:lnTo>
                  <a:lnTo>
                    <a:pt x="11999" y="12012"/>
                  </a:lnTo>
                  <a:lnTo>
                    <a:pt x="3219" y="25047"/>
                  </a:lnTo>
                  <a:lnTo>
                    <a:pt x="0" y="41008"/>
                  </a:lnTo>
                  <a:lnTo>
                    <a:pt x="3219" y="56961"/>
                  </a:lnTo>
                  <a:lnTo>
                    <a:pt x="11999" y="69992"/>
                  </a:lnTo>
                  <a:lnTo>
                    <a:pt x="25026" y="78780"/>
                  </a:lnTo>
                  <a:lnTo>
                    <a:pt x="40982" y="82003"/>
                  </a:lnTo>
                  <a:lnTo>
                    <a:pt x="56941" y="78780"/>
                  </a:lnTo>
                  <a:lnTo>
                    <a:pt x="69972" y="69992"/>
                  </a:lnTo>
                  <a:lnTo>
                    <a:pt x="78757" y="56961"/>
                  </a:lnTo>
                  <a:lnTo>
                    <a:pt x="81978" y="41008"/>
                  </a:lnTo>
                </a:path>
              </a:pathLst>
            </a:custGeom>
            <a:ln w="7442">
              <a:solidFill>
                <a:srgbClr val="050100"/>
              </a:solidFill>
            </a:ln>
          </p:spPr>
          <p:txBody>
            <a:bodyPr wrap="square" lIns="0" tIns="0" rIns="0" bIns="0" rtlCol="0"/>
            <a:lstStyle/>
            <a:p/>
          </p:txBody>
        </p:sp>
        <p:sp>
          <p:nvSpPr>
            <p:cNvPr id="106" name="object 106" descr=""/>
            <p:cNvSpPr/>
            <p:nvPr/>
          </p:nvSpPr>
          <p:spPr>
            <a:xfrm>
              <a:off x="5818550" y="1831426"/>
              <a:ext cx="82550" cy="82550"/>
            </a:xfrm>
            <a:custGeom>
              <a:avLst/>
              <a:gdLst/>
              <a:ahLst/>
              <a:cxnLst/>
              <a:rect l="l" t="t" r="r" b="b"/>
              <a:pathLst>
                <a:path w="82550" h="82550">
                  <a:moveTo>
                    <a:pt x="81978" y="41008"/>
                  </a:moveTo>
                  <a:lnTo>
                    <a:pt x="78757" y="25047"/>
                  </a:lnTo>
                  <a:lnTo>
                    <a:pt x="69972" y="12012"/>
                  </a:lnTo>
                  <a:lnTo>
                    <a:pt x="56941" y="3223"/>
                  </a:lnTo>
                  <a:lnTo>
                    <a:pt x="40982" y="0"/>
                  </a:lnTo>
                  <a:lnTo>
                    <a:pt x="25026" y="3223"/>
                  </a:lnTo>
                  <a:lnTo>
                    <a:pt x="11999" y="12012"/>
                  </a:lnTo>
                  <a:lnTo>
                    <a:pt x="3219" y="25047"/>
                  </a:lnTo>
                  <a:lnTo>
                    <a:pt x="0" y="41008"/>
                  </a:lnTo>
                  <a:lnTo>
                    <a:pt x="3219" y="56961"/>
                  </a:lnTo>
                  <a:lnTo>
                    <a:pt x="11999" y="69992"/>
                  </a:lnTo>
                  <a:lnTo>
                    <a:pt x="25026" y="78780"/>
                  </a:lnTo>
                  <a:lnTo>
                    <a:pt x="40982" y="82003"/>
                  </a:lnTo>
                  <a:lnTo>
                    <a:pt x="56941" y="78780"/>
                  </a:lnTo>
                  <a:lnTo>
                    <a:pt x="69972" y="69992"/>
                  </a:lnTo>
                  <a:lnTo>
                    <a:pt x="78757" y="56961"/>
                  </a:lnTo>
                  <a:lnTo>
                    <a:pt x="81978" y="41008"/>
                  </a:lnTo>
                </a:path>
              </a:pathLst>
            </a:custGeom>
            <a:ln w="7442">
              <a:solidFill>
                <a:srgbClr val="050100"/>
              </a:solidFill>
            </a:ln>
          </p:spPr>
          <p:txBody>
            <a:bodyPr wrap="square" lIns="0" tIns="0" rIns="0" bIns="0" rtlCol="0"/>
            <a:lstStyle/>
            <a:p/>
          </p:txBody>
        </p:sp>
        <p:sp>
          <p:nvSpPr>
            <p:cNvPr id="107" name="object 107" descr=""/>
            <p:cNvSpPr/>
            <p:nvPr/>
          </p:nvSpPr>
          <p:spPr>
            <a:xfrm>
              <a:off x="4715856" y="1593488"/>
              <a:ext cx="1423035" cy="1536065"/>
            </a:xfrm>
            <a:custGeom>
              <a:avLst/>
              <a:gdLst/>
              <a:ahLst/>
              <a:cxnLst/>
              <a:rect l="l" t="t" r="r" b="b"/>
              <a:pathLst>
                <a:path w="1423035" h="1536064">
                  <a:moveTo>
                    <a:pt x="0" y="1168256"/>
                  </a:moveTo>
                  <a:lnTo>
                    <a:pt x="26617" y="1208884"/>
                  </a:lnTo>
                  <a:lnTo>
                    <a:pt x="55341" y="1247283"/>
                  </a:lnTo>
                  <a:lnTo>
                    <a:pt x="86048" y="1283423"/>
                  </a:lnTo>
                  <a:lnTo>
                    <a:pt x="118616" y="1317274"/>
                  </a:lnTo>
                  <a:lnTo>
                    <a:pt x="152919" y="1348806"/>
                  </a:lnTo>
                  <a:lnTo>
                    <a:pt x="188834" y="1377990"/>
                  </a:lnTo>
                  <a:lnTo>
                    <a:pt x="226239" y="1404796"/>
                  </a:lnTo>
                  <a:lnTo>
                    <a:pt x="265009" y="1429194"/>
                  </a:lnTo>
                  <a:lnTo>
                    <a:pt x="305020" y="1451154"/>
                  </a:lnTo>
                  <a:lnTo>
                    <a:pt x="346149" y="1470646"/>
                  </a:lnTo>
                  <a:lnTo>
                    <a:pt x="388273" y="1487641"/>
                  </a:lnTo>
                  <a:lnTo>
                    <a:pt x="431267" y="1502109"/>
                  </a:lnTo>
                  <a:lnTo>
                    <a:pt x="475008" y="1514020"/>
                  </a:lnTo>
                  <a:lnTo>
                    <a:pt x="519373" y="1523344"/>
                  </a:lnTo>
                  <a:lnTo>
                    <a:pt x="564237" y="1530052"/>
                  </a:lnTo>
                  <a:lnTo>
                    <a:pt x="609478" y="1534113"/>
                  </a:lnTo>
                  <a:lnTo>
                    <a:pt x="654972" y="1535499"/>
                  </a:lnTo>
                  <a:lnTo>
                    <a:pt x="700594" y="1534178"/>
                  </a:lnTo>
                  <a:lnTo>
                    <a:pt x="746222" y="1530122"/>
                  </a:lnTo>
                  <a:lnTo>
                    <a:pt x="791731" y="1523300"/>
                  </a:lnTo>
                  <a:lnTo>
                    <a:pt x="836999" y="1513683"/>
                  </a:lnTo>
                  <a:lnTo>
                    <a:pt x="881901" y="1501240"/>
                  </a:lnTo>
                  <a:lnTo>
                    <a:pt x="926314" y="1485943"/>
                  </a:lnTo>
                  <a:lnTo>
                    <a:pt x="970114" y="1467761"/>
                  </a:lnTo>
                  <a:lnTo>
                    <a:pt x="1013178" y="1446665"/>
                  </a:lnTo>
                  <a:lnTo>
                    <a:pt x="1055382" y="1422625"/>
                  </a:lnTo>
                  <a:lnTo>
                    <a:pt x="1096010" y="1396007"/>
                  </a:lnTo>
                  <a:lnTo>
                    <a:pt x="1134409" y="1367283"/>
                  </a:lnTo>
                  <a:lnTo>
                    <a:pt x="1170549" y="1336576"/>
                  </a:lnTo>
                  <a:lnTo>
                    <a:pt x="1204400" y="1304008"/>
                  </a:lnTo>
                  <a:lnTo>
                    <a:pt x="1235932" y="1269705"/>
                  </a:lnTo>
                  <a:lnTo>
                    <a:pt x="1265116" y="1233790"/>
                  </a:lnTo>
                  <a:lnTo>
                    <a:pt x="1291922" y="1196385"/>
                  </a:lnTo>
                  <a:lnTo>
                    <a:pt x="1316320" y="1157615"/>
                  </a:lnTo>
                  <a:lnTo>
                    <a:pt x="1338280" y="1117604"/>
                  </a:lnTo>
                  <a:lnTo>
                    <a:pt x="1357772" y="1076475"/>
                  </a:lnTo>
                  <a:lnTo>
                    <a:pt x="1374767" y="1034352"/>
                  </a:lnTo>
                  <a:lnTo>
                    <a:pt x="1389235" y="991357"/>
                  </a:lnTo>
                  <a:lnTo>
                    <a:pt x="1401146" y="947616"/>
                  </a:lnTo>
                  <a:lnTo>
                    <a:pt x="1410470" y="903251"/>
                  </a:lnTo>
                  <a:lnTo>
                    <a:pt x="1417178" y="858387"/>
                  </a:lnTo>
                  <a:lnTo>
                    <a:pt x="1421239" y="813146"/>
                  </a:lnTo>
                  <a:lnTo>
                    <a:pt x="1422625" y="767652"/>
                  </a:lnTo>
                  <a:lnTo>
                    <a:pt x="1421304" y="722030"/>
                  </a:lnTo>
                  <a:lnTo>
                    <a:pt x="1417248" y="676402"/>
                  </a:lnTo>
                  <a:lnTo>
                    <a:pt x="1410426" y="630893"/>
                  </a:lnTo>
                  <a:lnTo>
                    <a:pt x="1400809" y="585625"/>
                  </a:lnTo>
                  <a:lnTo>
                    <a:pt x="1388366" y="540723"/>
                  </a:lnTo>
                  <a:lnTo>
                    <a:pt x="1373069" y="496310"/>
                  </a:lnTo>
                  <a:lnTo>
                    <a:pt x="1354887" y="452510"/>
                  </a:lnTo>
                  <a:lnTo>
                    <a:pt x="1333791" y="409446"/>
                  </a:lnTo>
                  <a:lnTo>
                    <a:pt x="1309751" y="367242"/>
                  </a:lnTo>
                  <a:lnTo>
                    <a:pt x="1283133" y="326614"/>
                  </a:lnTo>
                  <a:lnTo>
                    <a:pt x="1254409" y="288215"/>
                  </a:lnTo>
                  <a:lnTo>
                    <a:pt x="1223702" y="252075"/>
                  </a:lnTo>
                  <a:lnTo>
                    <a:pt x="1191134" y="218224"/>
                  </a:lnTo>
                  <a:lnTo>
                    <a:pt x="1156831" y="186692"/>
                  </a:lnTo>
                  <a:lnTo>
                    <a:pt x="1120916" y="157508"/>
                  </a:lnTo>
                  <a:lnTo>
                    <a:pt x="1083511" y="130702"/>
                  </a:lnTo>
                  <a:lnTo>
                    <a:pt x="1044741" y="106305"/>
                  </a:lnTo>
                  <a:lnTo>
                    <a:pt x="1004730" y="84344"/>
                  </a:lnTo>
                  <a:lnTo>
                    <a:pt x="963601" y="64852"/>
                  </a:lnTo>
                  <a:lnTo>
                    <a:pt x="921477" y="47857"/>
                  </a:lnTo>
                  <a:lnTo>
                    <a:pt x="878483" y="33389"/>
                  </a:lnTo>
                  <a:lnTo>
                    <a:pt x="834742" y="21478"/>
                  </a:lnTo>
                  <a:lnTo>
                    <a:pt x="790377" y="12154"/>
                  </a:lnTo>
                  <a:lnTo>
                    <a:pt x="745513" y="5446"/>
                  </a:lnTo>
                  <a:lnTo>
                    <a:pt x="700272" y="1385"/>
                  </a:lnTo>
                  <a:lnTo>
                    <a:pt x="654778" y="0"/>
                  </a:lnTo>
                  <a:lnTo>
                    <a:pt x="609156" y="1320"/>
                  </a:lnTo>
                  <a:lnTo>
                    <a:pt x="563528" y="5377"/>
                  </a:lnTo>
                  <a:lnTo>
                    <a:pt x="518019" y="12198"/>
                  </a:lnTo>
                  <a:lnTo>
                    <a:pt x="472751" y="21816"/>
                  </a:lnTo>
                  <a:lnTo>
                    <a:pt x="427849" y="34258"/>
                  </a:lnTo>
                  <a:lnTo>
                    <a:pt x="383436" y="49555"/>
                  </a:lnTo>
                  <a:lnTo>
                    <a:pt x="339636" y="67737"/>
                  </a:lnTo>
                  <a:lnTo>
                    <a:pt x="296572" y="88833"/>
                  </a:lnTo>
                  <a:lnTo>
                    <a:pt x="254368" y="112874"/>
                  </a:lnTo>
                  <a:lnTo>
                    <a:pt x="210940" y="141498"/>
                  </a:lnTo>
                  <a:lnTo>
                    <a:pt x="169666" y="172904"/>
                  </a:lnTo>
                  <a:lnTo>
                    <a:pt x="130671" y="206965"/>
                  </a:lnTo>
                  <a:lnTo>
                    <a:pt x="94081" y="243554"/>
                  </a:lnTo>
                  <a:lnTo>
                    <a:pt x="60022" y="282548"/>
                  </a:lnTo>
                  <a:lnTo>
                    <a:pt x="28620" y="323819"/>
                  </a:lnTo>
                  <a:lnTo>
                    <a:pt x="0" y="367242"/>
                  </a:lnTo>
                </a:path>
              </a:pathLst>
            </a:custGeom>
            <a:ln w="7442">
              <a:solidFill>
                <a:srgbClr val="050100"/>
              </a:solidFill>
            </a:ln>
          </p:spPr>
          <p:txBody>
            <a:bodyPr wrap="square" lIns="0" tIns="0" rIns="0" bIns="0" rtlCol="0"/>
            <a:lstStyle/>
            <a:p/>
          </p:txBody>
        </p:sp>
        <p:sp>
          <p:nvSpPr>
            <p:cNvPr id="108" name="object 108" descr=""/>
            <p:cNvSpPr/>
            <p:nvPr/>
          </p:nvSpPr>
          <p:spPr>
            <a:xfrm>
              <a:off x="5900131" y="2808019"/>
              <a:ext cx="55244" cy="14604"/>
            </a:xfrm>
            <a:custGeom>
              <a:avLst/>
              <a:gdLst/>
              <a:ahLst/>
              <a:cxnLst/>
              <a:rect l="l" t="t" r="r" b="b"/>
              <a:pathLst>
                <a:path w="55245" h="14605">
                  <a:moveTo>
                    <a:pt x="0" y="3073"/>
                  </a:moveTo>
                  <a:lnTo>
                    <a:pt x="11805" y="11264"/>
                  </a:lnTo>
                  <a:lnTo>
                    <a:pt x="25361" y="14192"/>
                  </a:lnTo>
                  <a:lnTo>
                    <a:pt x="39022" y="11824"/>
                  </a:lnTo>
                  <a:lnTo>
                    <a:pt x="51142" y="4127"/>
                  </a:lnTo>
                  <a:lnTo>
                    <a:pt x="52489" y="2832"/>
                  </a:lnTo>
                  <a:lnTo>
                    <a:pt x="53708" y="1460"/>
                  </a:lnTo>
                  <a:lnTo>
                    <a:pt x="54825" y="0"/>
                  </a:lnTo>
                </a:path>
              </a:pathLst>
            </a:custGeom>
            <a:ln w="7442">
              <a:solidFill>
                <a:srgbClr val="050100"/>
              </a:solidFill>
            </a:ln>
          </p:spPr>
          <p:txBody>
            <a:bodyPr wrap="square" lIns="0" tIns="0" rIns="0" bIns="0" rtlCol="0"/>
            <a:lstStyle/>
            <a:p/>
          </p:txBody>
        </p:sp>
        <p:sp>
          <p:nvSpPr>
            <p:cNvPr id="109" name="object 109" descr=""/>
            <p:cNvSpPr/>
            <p:nvPr/>
          </p:nvSpPr>
          <p:spPr>
            <a:xfrm>
              <a:off x="5954962" y="1914470"/>
              <a:ext cx="151765" cy="894080"/>
            </a:xfrm>
            <a:custGeom>
              <a:avLst/>
              <a:gdLst/>
              <a:ahLst/>
              <a:cxnLst/>
              <a:rect l="l" t="t" r="r" b="b"/>
              <a:pathLst>
                <a:path w="151764" h="894080">
                  <a:moveTo>
                    <a:pt x="0" y="893546"/>
                  </a:moveTo>
                  <a:lnTo>
                    <a:pt x="28738" y="853246"/>
                  </a:lnTo>
                  <a:lnTo>
                    <a:pt x="54452" y="811564"/>
                  </a:lnTo>
                  <a:lnTo>
                    <a:pt x="77141" y="768653"/>
                  </a:lnTo>
                  <a:lnTo>
                    <a:pt x="96804" y="724666"/>
                  </a:lnTo>
                  <a:lnTo>
                    <a:pt x="113442" y="679758"/>
                  </a:lnTo>
                  <a:lnTo>
                    <a:pt x="127055" y="634081"/>
                  </a:lnTo>
                  <a:lnTo>
                    <a:pt x="137643" y="587791"/>
                  </a:lnTo>
                  <a:lnTo>
                    <a:pt x="145206" y="541039"/>
                  </a:lnTo>
                  <a:lnTo>
                    <a:pt x="149744" y="493980"/>
                  </a:lnTo>
                  <a:lnTo>
                    <a:pt x="151257" y="446768"/>
                  </a:lnTo>
                  <a:lnTo>
                    <a:pt x="149744" y="399556"/>
                  </a:lnTo>
                  <a:lnTo>
                    <a:pt x="145206" y="352497"/>
                  </a:lnTo>
                  <a:lnTo>
                    <a:pt x="137643" y="305746"/>
                  </a:lnTo>
                  <a:lnTo>
                    <a:pt x="127055" y="259456"/>
                  </a:lnTo>
                  <a:lnTo>
                    <a:pt x="113442" y="213781"/>
                  </a:lnTo>
                  <a:lnTo>
                    <a:pt x="96804" y="168874"/>
                  </a:lnTo>
                  <a:lnTo>
                    <a:pt x="77141" y="124888"/>
                  </a:lnTo>
                  <a:lnTo>
                    <a:pt x="54452" y="81978"/>
                  </a:lnTo>
                  <a:lnTo>
                    <a:pt x="28738" y="40298"/>
                  </a:lnTo>
                  <a:lnTo>
                    <a:pt x="0" y="0"/>
                  </a:lnTo>
                </a:path>
              </a:pathLst>
            </a:custGeom>
            <a:ln w="7442">
              <a:solidFill>
                <a:srgbClr val="050100"/>
              </a:solidFill>
            </a:ln>
          </p:spPr>
          <p:txBody>
            <a:bodyPr wrap="square" lIns="0" tIns="0" rIns="0" bIns="0" rtlCol="0"/>
            <a:lstStyle/>
            <a:p/>
          </p:txBody>
        </p:sp>
        <p:sp>
          <p:nvSpPr>
            <p:cNvPr id="110" name="object 110" descr=""/>
            <p:cNvSpPr/>
            <p:nvPr/>
          </p:nvSpPr>
          <p:spPr>
            <a:xfrm>
              <a:off x="5817510" y="1777003"/>
              <a:ext cx="14604" cy="55244"/>
            </a:xfrm>
            <a:custGeom>
              <a:avLst/>
              <a:gdLst/>
              <a:ahLst/>
              <a:cxnLst/>
              <a:rect l="l" t="t" r="r" b="b"/>
              <a:pathLst>
                <a:path w="14604" h="55244">
                  <a:moveTo>
                    <a:pt x="3073" y="54825"/>
                  </a:moveTo>
                  <a:lnTo>
                    <a:pt x="11264" y="43027"/>
                  </a:lnTo>
                  <a:lnTo>
                    <a:pt x="14192" y="29475"/>
                  </a:lnTo>
                  <a:lnTo>
                    <a:pt x="11824" y="15815"/>
                  </a:lnTo>
                  <a:lnTo>
                    <a:pt x="4127" y="3695"/>
                  </a:lnTo>
                  <a:lnTo>
                    <a:pt x="2844" y="2349"/>
                  </a:lnTo>
                  <a:lnTo>
                    <a:pt x="1460" y="1117"/>
                  </a:lnTo>
                  <a:lnTo>
                    <a:pt x="0" y="0"/>
                  </a:lnTo>
                </a:path>
              </a:pathLst>
            </a:custGeom>
            <a:ln w="7442">
              <a:solidFill>
                <a:srgbClr val="050100"/>
              </a:solidFill>
            </a:ln>
          </p:spPr>
          <p:txBody>
            <a:bodyPr wrap="square" lIns="0" tIns="0" rIns="0" bIns="0" rtlCol="0"/>
            <a:lstStyle/>
            <a:p/>
          </p:txBody>
        </p:sp>
        <p:sp>
          <p:nvSpPr>
            <p:cNvPr id="111" name="object 111" descr=""/>
            <p:cNvSpPr/>
            <p:nvPr/>
          </p:nvSpPr>
          <p:spPr>
            <a:xfrm>
              <a:off x="5383079" y="1625855"/>
              <a:ext cx="434975" cy="151765"/>
            </a:xfrm>
            <a:custGeom>
              <a:avLst/>
              <a:gdLst/>
              <a:ahLst/>
              <a:cxnLst/>
              <a:rect l="l" t="t" r="r" b="b"/>
              <a:pathLst>
                <a:path w="434975" h="151764">
                  <a:moveTo>
                    <a:pt x="434428" y="151142"/>
                  </a:moveTo>
                  <a:lnTo>
                    <a:pt x="391804" y="120889"/>
                  </a:lnTo>
                  <a:lnTo>
                    <a:pt x="347340" y="93851"/>
                  </a:lnTo>
                  <a:lnTo>
                    <a:pt x="301219" y="70092"/>
                  </a:lnTo>
                  <a:lnTo>
                    <a:pt x="253626" y="49677"/>
                  </a:lnTo>
                  <a:lnTo>
                    <a:pt x="204744" y="32669"/>
                  </a:lnTo>
                  <a:lnTo>
                    <a:pt x="154757" y="19133"/>
                  </a:lnTo>
                  <a:lnTo>
                    <a:pt x="103848" y="9133"/>
                  </a:lnTo>
                  <a:lnTo>
                    <a:pt x="52201" y="2734"/>
                  </a:lnTo>
                  <a:lnTo>
                    <a:pt x="0" y="0"/>
                  </a:lnTo>
                </a:path>
              </a:pathLst>
            </a:custGeom>
            <a:ln w="7442">
              <a:solidFill>
                <a:srgbClr val="050100"/>
              </a:solidFill>
            </a:ln>
          </p:spPr>
          <p:txBody>
            <a:bodyPr wrap="square" lIns="0" tIns="0" rIns="0" bIns="0" rtlCol="0"/>
            <a:lstStyle/>
            <a:p/>
          </p:txBody>
        </p:sp>
        <p:sp>
          <p:nvSpPr>
            <p:cNvPr id="112" name="object 112" descr=""/>
            <p:cNvSpPr/>
            <p:nvPr/>
          </p:nvSpPr>
          <p:spPr>
            <a:xfrm>
              <a:off x="5346425" y="1625851"/>
              <a:ext cx="36830" cy="33655"/>
            </a:xfrm>
            <a:custGeom>
              <a:avLst/>
              <a:gdLst/>
              <a:ahLst/>
              <a:cxnLst/>
              <a:rect l="l" t="t" r="r" b="b"/>
              <a:pathLst>
                <a:path w="36829" h="33655">
                  <a:moveTo>
                    <a:pt x="36652" y="0"/>
                  </a:moveTo>
                  <a:lnTo>
                    <a:pt x="23108" y="2386"/>
                  </a:lnTo>
                  <a:lnTo>
                    <a:pt x="11768" y="9359"/>
                  </a:lnTo>
                  <a:lnTo>
                    <a:pt x="3707" y="19952"/>
                  </a:lnTo>
                  <a:lnTo>
                    <a:pt x="0" y="33197"/>
                  </a:lnTo>
                </a:path>
              </a:pathLst>
            </a:custGeom>
            <a:ln w="7442">
              <a:solidFill>
                <a:srgbClr val="050100"/>
              </a:solidFill>
            </a:ln>
          </p:spPr>
          <p:txBody>
            <a:bodyPr wrap="square" lIns="0" tIns="0" rIns="0" bIns="0" rtlCol="0"/>
            <a:lstStyle/>
            <a:p/>
          </p:txBody>
        </p:sp>
        <p:sp>
          <p:nvSpPr>
            <p:cNvPr id="113" name="object 113" descr=""/>
            <p:cNvSpPr/>
            <p:nvPr/>
          </p:nvSpPr>
          <p:spPr>
            <a:xfrm>
              <a:off x="5273624" y="1696233"/>
              <a:ext cx="43815" cy="5080"/>
            </a:xfrm>
            <a:custGeom>
              <a:avLst/>
              <a:gdLst/>
              <a:ahLst/>
              <a:cxnLst/>
              <a:rect l="l" t="t" r="r" b="b"/>
              <a:pathLst>
                <a:path w="43814" h="5080">
                  <a:moveTo>
                    <a:pt x="43522" y="0"/>
                  </a:moveTo>
                  <a:lnTo>
                    <a:pt x="32614" y="966"/>
                  </a:lnTo>
                  <a:lnTo>
                    <a:pt x="21723" y="2114"/>
                  </a:lnTo>
                  <a:lnTo>
                    <a:pt x="10850" y="3443"/>
                  </a:lnTo>
                  <a:lnTo>
                    <a:pt x="0" y="4953"/>
                  </a:lnTo>
                </a:path>
              </a:pathLst>
            </a:custGeom>
            <a:ln w="7442">
              <a:solidFill>
                <a:srgbClr val="050100"/>
              </a:solidFill>
            </a:ln>
          </p:spPr>
          <p:txBody>
            <a:bodyPr wrap="square" lIns="0" tIns="0" rIns="0" bIns="0" rtlCol="0"/>
            <a:lstStyle/>
            <a:p/>
          </p:txBody>
        </p:sp>
        <p:sp>
          <p:nvSpPr>
            <p:cNvPr id="114" name="object 114" descr=""/>
            <p:cNvSpPr/>
            <p:nvPr/>
          </p:nvSpPr>
          <p:spPr>
            <a:xfrm>
              <a:off x="5236743" y="1671517"/>
              <a:ext cx="12065" cy="20955"/>
            </a:xfrm>
            <a:custGeom>
              <a:avLst/>
              <a:gdLst/>
              <a:ahLst/>
              <a:cxnLst/>
              <a:rect l="l" t="t" r="r" b="b"/>
              <a:pathLst>
                <a:path w="12064" h="20955">
                  <a:moveTo>
                    <a:pt x="0" y="0"/>
                  </a:moveTo>
                  <a:lnTo>
                    <a:pt x="2451" y="7696"/>
                  </a:lnTo>
                  <a:lnTo>
                    <a:pt x="6540" y="14770"/>
                  </a:lnTo>
                  <a:lnTo>
                    <a:pt x="11963" y="20751"/>
                  </a:lnTo>
                </a:path>
              </a:pathLst>
            </a:custGeom>
            <a:ln w="7442">
              <a:solidFill>
                <a:srgbClr val="050100"/>
              </a:solidFill>
            </a:ln>
          </p:spPr>
          <p:txBody>
            <a:bodyPr wrap="square" lIns="0" tIns="0" rIns="0" bIns="0" rtlCol="0"/>
            <a:lstStyle/>
            <a:p/>
          </p:txBody>
        </p:sp>
        <p:sp>
          <p:nvSpPr>
            <p:cNvPr id="115" name="object 115" descr=""/>
            <p:cNvSpPr/>
            <p:nvPr/>
          </p:nvSpPr>
          <p:spPr>
            <a:xfrm>
              <a:off x="4923962" y="1647406"/>
              <a:ext cx="269875" cy="130175"/>
            </a:xfrm>
            <a:custGeom>
              <a:avLst/>
              <a:gdLst/>
              <a:ahLst/>
              <a:cxnLst/>
              <a:rect l="l" t="t" r="r" b="b"/>
              <a:pathLst>
                <a:path w="269875" h="130175">
                  <a:moveTo>
                    <a:pt x="269608" y="0"/>
                  </a:moveTo>
                  <a:lnTo>
                    <a:pt x="221236" y="13776"/>
                  </a:lnTo>
                  <a:lnTo>
                    <a:pt x="174027" y="30783"/>
                  </a:lnTo>
                  <a:lnTo>
                    <a:pt x="128141" y="50946"/>
                  </a:lnTo>
                  <a:lnTo>
                    <a:pt x="83735" y="74185"/>
                  </a:lnTo>
                  <a:lnTo>
                    <a:pt x="40969" y="100426"/>
                  </a:lnTo>
                  <a:lnTo>
                    <a:pt x="0" y="129590"/>
                  </a:lnTo>
                </a:path>
              </a:pathLst>
            </a:custGeom>
            <a:ln w="7442">
              <a:solidFill>
                <a:srgbClr val="050100"/>
              </a:solidFill>
            </a:ln>
          </p:spPr>
          <p:txBody>
            <a:bodyPr wrap="square" lIns="0" tIns="0" rIns="0" bIns="0" rtlCol="0"/>
            <a:lstStyle/>
            <a:p/>
          </p:txBody>
        </p:sp>
        <p:pic>
          <p:nvPicPr>
            <p:cNvPr id="116" name="object 116" descr=""/>
            <p:cNvPicPr/>
            <p:nvPr/>
          </p:nvPicPr>
          <p:blipFill>
            <a:blip r:embed="rId9" cstate="print"/>
            <a:stretch>
              <a:fillRect/>
            </a:stretch>
          </p:blipFill>
          <p:spPr>
            <a:xfrm>
              <a:off x="4782771" y="1828104"/>
              <a:ext cx="159126" cy="104305"/>
            </a:xfrm>
            <a:prstGeom prst="rect">
              <a:avLst/>
            </a:prstGeom>
          </p:spPr>
        </p:pic>
        <p:sp>
          <p:nvSpPr>
            <p:cNvPr id="117" name="object 117" descr=""/>
            <p:cNvSpPr/>
            <p:nvPr/>
          </p:nvSpPr>
          <p:spPr>
            <a:xfrm>
              <a:off x="4923956" y="2945473"/>
              <a:ext cx="269875" cy="130175"/>
            </a:xfrm>
            <a:custGeom>
              <a:avLst/>
              <a:gdLst/>
              <a:ahLst/>
              <a:cxnLst/>
              <a:rect l="l" t="t" r="r" b="b"/>
              <a:pathLst>
                <a:path w="269875" h="130175">
                  <a:moveTo>
                    <a:pt x="0" y="0"/>
                  </a:moveTo>
                  <a:lnTo>
                    <a:pt x="40973" y="29168"/>
                  </a:lnTo>
                  <a:lnTo>
                    <a:pt x="83741" y="55411"/>
                  </a:lnTo>
                  <a:lnTo>
                    <a:pt x="128146" y="78651"/>
                  </a:lnTo>
                  <a:lnTo>
                    <a:pt x="174030" y="98813"/>
                  </a:lnTo>
                  <a:lnTo>
                    <a:pt x="221236" y="115822"/>
                  </a:lnTo>
                  <a:lnTo>
                    <a:pt x="269608" y="129603"/>
                  </a:lnTo>
                </a:path>
              </a:pathLst>
            </a:custGeom>
            <a:ln w="7442">
              <a:solidFill>
                <a:srgbClr val="050100"/>
              </a:solidFill>
            </a:ln>
          </p:spPr>
          <p:txBody>
            <a:bodyPr wrap="square" lIns="0" tIns="0" rIns="0" bIns="0" rtlCol="0"/>
            <a:lstStyle/>
            <a:p/>
          </p:txBody>
        </p:sp>
        <p:sp>
          <p:nvSpPr>
            <p:cNvPr id="118" name="object 118" descr=""/>
            <p:cNvSpPr/>
            <p:nvPr/>
          </p:nvSpPr>
          <p:spPr>
            <a:xfrm>
              <a:off x="5236748" y="3030206"/>
              <a:ext cx="12065" cy="20955"/>
            </a:xfrm>
            <a:custGeom>
              <a:avLst/>
              <a:gdLst/>
              <a:ahLst/>
              <a:cxnLst/>
              <a:rect l="l" t="t" r="r" b="b"/>
              <a:pathLst>
                <a:path w="12064" h="20955">
                  <a:moveTo>
                    <a:pt x="11963" y="0"/>
                  </a:moveTo>
                  <a:lnTo>
                    <a:pt x="6527" y="5981"/>
                  </a:lnTo>
                  <a:lnTo>
                    <a:pt x="2451" y="13055"/>
                  </a:lnTo>
                  <a:lnTo>
                    <a:pt x="0" y="20751"/>
                  </a:lnTo>
                </a:path>
              </a:pathLst>
            </a:custGeom>
            <a:ln w="7442">
              <a:solidFill>
                <a:srgbClr val="050100"/>
              </a:solidFill>
            </a:ln>
          </p:spPr>
          <p:txBody>
            <a:bodyPr wrap="square" lIns="0" tIns="0" rIns="0" bIns="0" rtlCol="0"/>
            <a:lstStyle/>
            <a:p/>
          </p:txBody>
        </p:sp>
        <p:sp>
          <p:nvSpPr>
            <p:cNvPr id="119" name="object 119" descr=""/>
            <p:cNvSpPr/>
            <p:nvPr/>
          </p:nvSpPr>
          <p:spPr>
            <a:xfrm>
              <a:off x="5346429" y="3063432"/>
              <a:ext cx="36830" cy="33655"/>
            </a:xfrm>
            <a:custGeom>
              <a:avLst/>
              <a:gdLst/>
              <a:ahLst/>
              <a:cxnLst/>
              <a:rect l="l" t="t" r="r" b="b"/>
              <a:pathLst>
                <a:path w="36829" h="33655">
                  <a:moveTo>
                    <a:pt x="0" y="0"/>
                  </a:moveTo>
                  <a:lnTo>
                    <a:pt x="3707" y="13241"/>
                  </a:lnTo>
                  <a:lnTo>
                    <a:pt x="11768" y="23836"/>
                  </a:lnTo>
                  <a:lnTo>
                    <a:pt x="23108" y="30809"/>
                  </a:lnTo>
                  <a:lnTo>
                    <a:pt x="36652" y="33185"/>
                  </a:lnTo>
                </a:path>
              </a:pathLst>
            </a:custGeom>
            <a:ln w="7442">
              <a:solidFill>
                <a:srgbClr val="050100"/>
              </a:solidFill>
            </a:ln>
          </p:spPr>
          <p:txBody>
            <a:bodyPr wrap="square" lIns="0" tIns="0" rIns="0" bIns="0" rtlCol="0"/>
            <a:lstStyle/>
            <a:p/>
          </p:txBody>
        </p:sp>
        <p:sp>
          <p:nvSpPr>
            <p:cNvPr id="120" name="object 120" descr=""/>
            <p:cNvSpPr/>
            <p:nvPr/>
          </p:nvSpPr>
          <p:spPr>
            <a:xfrm>
              <a:off x="5383077" y="2945476"/>
              <a:ext cx="434975" cy="151765"/>
            </a:xfrm>
            <a:custGeom>
              <a:avLst/>
              <a:gdLst/>
              <a:ahLst/>
              <a:cxnLst/>
              <a:rect l="l" t="t" r="r" b="b"/>
              <a:pathLst>
                <a:path w="434975" h="151764">
                  <a:moveTo>
                    <a:pt x="0" y="151142"/>
                  </a:moveTo>
                  <a:lnTo>
                    <a:pt x="52201" y="148408"/>
                  </a:lnTo>
                  <a:lnTo>
                    <a:pt x="103848" y="142010"/>
                  </a:lnTo>
                  <a:lnTo>
                    <a:pt x="154757" y="132012"/>
                  </a:lnTo>
                  <a:lnTo>
                    <a:pt x="204744" y="118477"/>
                  </a:lnTo>
                  <a:lnTo>
                    <a:pt x="253626" y="101470"/>
                  </a:lnTo>
                  <a:lnTo>
                    <a:pt x="301219" y="81055"/>
                  </a:lnTo>
                  <a:lnTo>
                    <a:pt x="347340" y="57296"/>
                  </a:lnTo>
                  <a:lnTo>
                    <a:pt x="391804" y="30256"/>
                  </a:lnTo>
                  <a:lnTo>
                    <a:pt x="434428" y="0"/>
                  </a:lnTo>
                </a:path>
              </a:pathLst>
            </a:custGeom>
            <a:ln w="7442">
              <a:solidFill>
                <a:srgbClr val="050100"/>
              </a:solidFill>
            </a:ln>
          </p:spPr>
          <p:txBody>
            <a:bodyPr wrap="square" lIns="0" tIns="0" rIns="0" bIns="0" rtlCol="0"/>
            <a:lstStyle/>
            <a:p/>
          </p:txBody>
        </p:sp>
        <p:sp>
          <p:nvSpPr>
            <p:cNvPr id="121" name="object 121" descr=""/>
            <p:cNvSpPr/>
            <p:nvPr/>
          </p:nvSpPr>
          <p:spPr>
            <a:xfrm>
              <a:off x="5817508" y="2890647"/>
              <a:ext cx="13970" cy="55244"/>
            </a:xfrm>
            <a:custGeom>
              <a:avLst/>
              <a:gdLst/>
              <a:ahLst/>
              <a:cxnLst/>
              <a:rect l="l" t="t" r="r" b="b"/>
              <a:pathLst>
                <a:path w="13970" h="55244">
                  <a:moveTo>
                    <a:pt x="0" y="54825"/>
                  </a:moveTo>
                  <a:lnTo>
                    <a:pt x="9460" y="44018"/>
                  </a:lnTo>
                  <a:lnTo>
                    <a:pt x="13884" y="30876"/>
                  </a:lnTo>
                  <a:lnTo>
                    <a:pt x="13055" y="17035"/>
                  </a:lnTo>
                  <a:lnTo>
                    <a:pt x="6756" y="4127"/>
                  </a:lnTo>
                  <a:lnTo>
                    <a:pt x="5638" y="2667"/>
                  </a:lnTo>
                  <a:lnTo>
                    <a:pt x="4406" y="1270"/>
                  </a:lnTo>
                  <a:lnTo>
                    <a:pt x="3073" y="0"/>
                  </a:lnTo>
                </a:path>
              </a:pathLst>
            </a:custGeom>
            <a:ln w="7442">
              <a:solidFill>
                <a:srgbClr val="050100"/>
              </a:solidFill>
            </a:ln>
          </p:spPr>
          <p:txBody>
            <a:bodyPr wrap="square" lIns="0" tIns="0" rIns="0" bIns="0" rtlCol="0"/>
            <a:lstStyle/>
            <a:p/>
          </p:txBody>
        </p:sp>
        <p:sp>
          <p:nvSpPr>
            <p:cNvPr id="122" name="object 122" descr=""/>
            <p:cNvSpPr/>
            <p:nvPr/>
          </p:nvSpPr>
          <p:spPr>
            <a:xfrm>
              <a:off x="5803286" y="2793794"/>
              <a:ext cx="97155" cy="97155"/>
            </a:xfrm>
            <a:custGeom>
              <a:avLst/>
              <a:gdLst/>
              <a:ahLst/>
              <a:cxnLst/>
              <a:rect l="l" t="t" r="r" b="b"/>
              <a:pathLst>
                <a:path w="97154" h="97155">
                  <a:moveTo>
                    <a:pt x="96845" y="17298"/>
                  </a:moveTo>
                  <a:lnTo>
                    <a:pt x="78498" y="4555"/>
                  </a:lnTo>
                  <a:lnTo>
                    <a:pt x="57416" y="0"/>
                  </a:lnTo>
                  <a:lnTo>
                    <a:pt x="36161" y="3681"/>
                  </a:lnTo>
                  <a:lnTo>
                    <a:pt x="17292" y="15647"/>
                  </a:lnTo>
                  <a:lnTo>
                    <a:pt x="4554" y="34002"/>
                  </a:lnTo>
                  <a:lnTo>
                    <a:pt x="0" y="55087"/>
                  </a:lnTo>
                  <a:lnTo>
                    <a:pt x="3682" y="76344"/>
                  </a:lnTo>
                  <a:lnTo>
                    <a:pt x="15654" y="95213"/>
                  </a:lnTo>
                  <a:lnTo>
                    <a:pt x="16187" y="95772"/>
                  </a:lnTo>
                  <a:lnTo>
                    <a:pt x="16733" y="96318"/>
                  </a:lnTo>
                  <a:lnTo>
                    <a:pt x="17292" y="96851"/>
                  </a:lnTo>
                </a:path>
              </a:pathLst>
            </a:custGeom>
            <a:ln w="7442">
              <a:solidFill>
                <a:srgbClr val="050100"/>
              </a:solidFill>
            </a:ln>
          </p:spPr>
          <p:txBody>
            <a:bodyPr wrap="square" lIns="0" tIns="0" rIns="0" bIns="0" rtlCol="0"/>
            <a:lstStyle/>
            <a:p/>
          </p:txBody>
        </p:sp>
        <p:sp>
          <p:nvSpPr>
            <p:cNvPr id="123" name="object 123" descr=""/>
            <p:cNvSpPr/>
            <p:nvPr/>
          </p:nvSpPr>
          <p:spPr>
            <a:xfrm>
              <a:off x="4660992" y="2730998"/>
              <a:ext cx="55244" cy="31115"/>
            </a:xfrm>
            <a:custGeom>
              <a:avLst/>
              <a:gdLst/>
              <a:ahLst/>
              <a:cxnLst/>
              <a:rect l="l" t="t" r="r" b="b"/>
              <a:pathLst>
                <a:path w="55245" h="31114">
                  <a:moveTo>
                    <a:pt x="54863" y="30746"/>
                  </a:moveTo>
                  <a:lnTo>
                    <a:pt x="44510" y="17884"/>
                  </a:lnTo>
                  <a:lnTo>
                    <a:pt x="31446" y="8210"/>
                  </a:lnTo>
                  <a:lnTo>
                    <a:pt x="16375" y="2118"/>
                  </a:lnTo>
                  <a:lnTo>
                    <a:pt x="0" y="0"/>
                  </a:lnTo>
                </a:path>
              </a:pathLst>
            </a:custGeom>
            <a:ln w="7442">
              <a:solidFill>
                <a:srgbClr val="050100"/>
              </a:solidFill>
            </a:ln>
          </p:spPr>
          <p:txBody>
            <a:bodyPr wrap="square" lIns="0" tIns="0" rIns="0" bIns="0" rtlCol="0"/>
            <a:lstStyle/>
            <a:p/>
          </p:txBody>
        </p:sp>
        <p:sp>
          <p:nvSpPr>
            <p:cNvPr id="124" name="object 124" descr=""/>
            <p:cNvSpPr/>
            <p:nvPr/>
          </p:nvSpPr>
          <p:spPr>
            <a:xfrm>
              <a:off x="4660988" y="1960725"/>
              <a:ext cx="55244" cy="31115"/>
            </a:xfrm>
            <a:custGeom>
              <a:avLst/>
              <a:gdLst/>
              <a:ahLst/>
              <a:cxnLst/>
              <a:rect l="l" t="t" r="r" b="b"/>
              <a:pathLst>
                <a:path w="55245" h="31114">
                  <a:moveTo>
                    <a:pt x="0" y="30759"/>
                  </a:moveTo>
                  <a:lnTo>
                    <a:pt x="16380" y="28641"/>
                  </a:lnTo>
                  <a:lnTo>
                    <a:pt x="31451" y="22547"/>
                  </a:lnTo>
                  <a:lnTo>
                    <a:pt x="44512" y="12869"/>
                  </a:lnTo>
                  <a:lnTo>
                    <a:pt x="54864" y="0"/>
                  </a:lnTo>
                </a:path>
              </a:pathLst>
            </a:custGeom>
            <a:ln w="7442">
              <a:solidFill>
                <a:srgbClr val="050100"/>
              </a:solidFill>
            </a:ln>
          </p:spPr>
          <p:txBody>
            <a:bodyPr wrap="square" lIns="0" tIns="0" rIns="0" bIns="0" rtlCol="0"/>
            <a:lstStyle/>
            <a:p/>
          </p:txBody>
        </p:sp>
        <p:sp>
          <p:nvSpPr>
            <p:cNvPr id="125" name="object 125" descr=""/>
            <p:cNvSpPr/>
            <p:nvPr/>
          </p:nvSpPr>
          <p:spPr>
            <a:xfrm>
              <a:off x="5348823" y="3063232"/>
              <a:ext cx="34290" cy="31115"/>
            </a:xfrm>
            <a:custGeom>
              <a:avLst/>
              <a:gdLst/>
              <a:ahLst/>
              <a:cxnLst/>
              <a:rect l="l" t="t" r="r" b="b"/>
              <a:pathLst>
                <a:path w="34289" h="31114">
                  <a:moveTo>
                    <a:pt x="0" y="0"/>
                  </a:moveTo>
                  <a:lnTo>
                    <a:pt x="3461" y="12362"/>
                  </a:lnTo>
                  <a:lnTo>
                    <a:pt x="10987" y="22250"/>
                  </a:lnTo>
                  <a:lnTo>
                    <a:pt x="21572" y="28757"/>
                  </a:lnTo>
                  <a:lnTo>
                    <a:pt x="34213" y="30975"/>
                  </a:lnTo>
                </a:path>
              </a:pathLst>
            </a:custGeom>
            <a:ln w="7442">
              <a:solidFill>
                <a:srgbClr val="050100"/>
              </a:solidFill>
            </a:ln>
          </p:spPr>
          <p:txBody>
            <a:bodyPr wrap="square" lIns="0" tIns="0" rIns="0" bIns="0" rtlCol="0"/>
            <a:lstStyle/>
            <a:p/>
          </p:txBody>
        </p:sp>
        <p:sp>
          <p:nvSpPr>
            <p:cNvPr id="126" name="object 126" descr=""/>
            <p:cNvSpPr/>
            <p:nvPr/>
          </p:nvSpPr>
          <p:spPr>
            <a:xfrm>
              <a:off x="5800871" y="2791383"/>
              <a:ext cx="101600" cy="101600"/>
            </a:xfrm>
            <a:custGeom>
              <a:avLst/>
              <a:gdLst/>
              <a:ahLst/>
              <a:cxnLst/>
              <a:rect l="l" t="t" r="r" b="b"/>
              <a:pathLst>
                <a:path w="101600" h="101600">
                  <a:moveTo>
                    <a:pt x="101009" y="18035"/>
                  </a:moveTo>
                  <a:lnTo>
                    <a:pt x="81860" y="4749"/>
                  </a:lnTo>
                  <a:lnTo>
                    <a:pt x="59872" y="0"/>
                  </a:lnTo>
                  <a:lnTo>
                    <a:pt x="37710" y="3839"/>
                  </a:lnTo>
                  <a:lnTo>
                    <a:pt x="18040" y="16321"/>
                  </a:lnTo>
                  <a:lnTo>
                    <a:pt x="4752" y="35464"/>
                  </a:lnTo>
                  <a:lnTo>
                    <a:pt x="0" y="57453"/>
                  </a:lnTo>
                  <a:lnTo>
                    <a:pt x="3838" y="79618"/>
                  </a:lnTo>
                  <a:lnTo>
                    <a:pt x="16325" y="99290"/>
                  </a:lnTo>
                  <a:lnTo>
                    <a:pt x="16884" y="99874"/>
                  </a:lnTo>
                  <a:lnTo>
                    <a:pt x="17456" y="100445"/>
                  </a:lnTo>
                  <a:lnTo>
                    <a:pt x="18040" y="101004"/>
                  </a:lnTo>
                </a:path>
              </a:pathLst>
            </a:custGeom>
            <a:ln w="7442">
              <a:solidFill>
                <a:srgbClr val="050100"/>
              </a:solidFill>
            </a:ln>
          </p:spPr>
          <p:txBody>
            <a:bodyPr wrap="square" lIns="0" tIns="0" rIns="0" bIns="0" rtlCol="0"/>
            <a:lstStyle/>
            <a:p/>
          </p:txBody>
        </p:sp>
        <p:sp>
          <p:nvSpPr>
            <p:cNvPr id="127" name="object 127" descr=""/>
            <p:cNvSpPr/>
            <p:nvPr/>
          </p:nvSpPr>
          <p:spPr>
            <a:xfrm>
              <a:off x="5383040" y="2943566"/>
              <a:ext cx="433070" cy="151130"/>
            </a:xfrm>
            <a:custGeom>
              <a:avLst/>
              <a:gdLst/>
              <a:ahLst/>
              <a:cxnLst/>
              <a:rect l="l" t="t" r="r" b="b"/>
              <a:pathLst>
                <a:path w="433070" h="151130">
                  <a:moveTo>
                    <a:pt x="0" y="150647"/>
                  </a:moveTo>
                  <a:lnTo>
                    <a:pt x="52028" y="147923"/>
                  </a:lnTo>
                  <a:lnTo>
                    <a:pt x="103505" y="141546"/>
                  </a:lnTo>
                  <a:lnTo>
                    <a:pt x="154247" y="131580"/>
                  </a:lnTo>
                  <a:lnTo>
                    <a:pt x="204070" y="118089"/>
                  </a:lnTo>
                  <a:lnTo>
                    <a:pt x="252792" y="101137"/>
                  </a:lnTo>
                  <a:lnTo>
                    <a:pt x="300230" y="80788"/>
                  </a:lnTo>
                  <a:lnTo>
                    <a:pt x="346201" y="57107"/>
                  </a:lnTo>
                  <a:lnTo>
                    <a:pt x="390520" y="30156"/>
                  </a:lnTo>
                  <a:lnTo>
                    <a:pt x="433006" y="0"/>
                  </a:lnTo>
                </a:path>
              </a:pathLst>
            </a:custGeom>
            <a:ln w="7442">
              <a:solidFill>
                <a:srgbClr val="050100"/>
              </a:solidFill>
            </a:ln>
          </p:spPr>
          <p:txBody>
            <a:bodyPr wrap="square" lIns="0" tIns="0" rIns="0" bIns="0" rtlCol="0"/>
            <a:lstStyle/>
            <a:p/>
          </p:txBody>
        </p:sp>
        <p:pic>
          <p:nvPicPr>
            <p:cNvPr id="128" name="object 128" descr=""/>
            <p:cNvPicPr/>
            <p:nvPr/>
          </p:nvPicPr>
          <p:blipFill>
            <a:blip r:embed="rId10" cstate="print"/>
            <a:stretch>
              <a:fillRect/>
            </a:stretch>
          </p:blipFill>
          <p:spPr>
            <a:xfrm>
              <a:off x="5819640" y="2810145"/>
              <a:ext cx="79781" cy="79794"/>
            </a:xfrm>
            <a:prstGeom prst="rect">
              <a:avLst/>
            </a:prstGeom>
          </p:spPr>
        </p:pic>
        <p:pic>
          <p:nvPicPr>
            <p:cNvPr id="129" name="object 129" descr=""/>
            <p:cNvPicPr/>
            <p:nvPr/>
          </p:nvPicPr>
          <p:blipFill>
            <a:blip r:embed="rId11" cstate="print"/>
            <a:stretch>
              <a:fillRect/>
            </a:stretch>
          </p:blipFill>
          <p:spPr>
            <a:xfrm>
              <a:off x="4842026" y="2810145"/>
              <a:ext cx="79781" cy="79794"/>
            </a:xfrm>
            <a:prstGeom prst="rect">
              <a:avLst/>
            </a:prstGeom>
          </p:spPr>
        </p:pic>
        <p:sp>
          <p:nvSpPr>
            <p:cNvPr id="130" name="object 130" descr=""/>
            <p:cNvSpPr/>
            <p:nvPr/>
          </p:nvSpPr>
          <p:spPr>
            <a:xfrm>
              <a:off x="5273975" y="1698640"/>
              <a:ext cx="43815" cy="5080"/>
            </a:xfrm>
            <a:custGeom>
              <a:avLst/>
              <a:gdLst/>
              <a:ahLst/>
              <a:cxnLst/>
              <a:rect l="l" t="t" r="r" b="b"/>
              <a:pathLst>
                <a:path w="43814" h="5080">
                  <a:moveTo>
                    <a:pt x="43357" y="0"/>
                  </a:moveTo>
                  <a:lnTo>
                    <a:pt x="32489" y="964"/>
                  </a:lnTo>
                  <a:lnTo>
                    <a:pt x="21640" y="2106"/>
                  </a:lnTo>
                  <a:lnTo>
                    <a:pt x="10810" y="3427"/>
                  </a:lnTo>
                  <a:lnTo>
                    <a:pt x="0" y="4927"/>
                  </a:lnTo>
                </a:path>
              </a:pathLst>
            </a:custGeom>
            <a:ln w="7442">
              <a:solidFill>
                <a:srgbClr val="050100"/>
              </a:solidFill>
            </a:ln>
          </p:spPr>
          <p:txBody>
            <a:bodyPr wrap="square" lIns="0" tIns="0" rIns="0" bIns="0" rtlCol="0"/>
            <a:lstStyle/>
            <a:p/>
          </p:txBody>
        </p:sp>
        <p:pic>
          <p:nvPicPr>
            <p:cNvPr id="131" name="object 131" descr=""/>
            <p:cNvPicPr/>
            <p:nvPr/>
          </p:nvPicPr>
          <p:blipFill>
            <a:blip r:embed="rId12" cstate="print"/>
            <a:stretch>
              <a:fillRect/>
            </a:stretch>
          </p:blipFill>
          <p:spPr>
            <a:xfrm>
              <a:off x="4835861" y="1826374"/>
              <a:ext cx="108451" cy="108445"/>
            </a:xfrm>
            <a:prstGeom prst="rect">
              <a:avLst/>
            </a:prstGeom>
          </p:spPr>
        </p:pic>
        <p:pic>
          <p:nvPicPr>
            <p:cNvPr id="132" name="object 132" descr=""/>
            <p:cNvPicPr/>
            <p:nvPr/>
          </p:nvPicPr>
          <p:blipFill>
            <a:blip r:embed="rId13" cstate="print"/>
            <a:stretch>
              <a:fillRect/>
            </a:stretch>
          </p:blipFill>
          <p:spPr>
            <a:xfrm>
              <a:off x="5819640" y="1832531"/>
              <a:ext cx="79781" cy="79794"/>
            </a:xfrm>
            <a:prstGeom prst="rect">
              <a:avLst/>
            </a:prstGeom>
          </p:spPr>
        </p:pic>
        <p:sp>
          <p:nvSpPr>
            <p:cNvPr id="133" name="object 133" descr=""/>
            <p:cNvSpPr/>
            <p:nvPr/>
          </p:nvSpPr>
          <p:spPr>
            <a:xfrm>
              <a:off x="5953052" y="1915928"/>
              <a:ext cx="151130" cy="890905"/>
            </a:xfrm>
            <a:custGeom>
              <a:avLst/>
              <a:gdLst/>
              <a:ahLst/>
              <a:cxnLst/>
              <a:rect l="l" t="t" r="r" b="b"/>
              <a:pathLst>
                <a:path w="151129" h="890905">
                  <a:moveTo>
                    <a:pt x="0" y="890625"/>
                  </a:moveTo>
                  <a:lnTo>
                    <a:pt x="28642" y="850457"/>
                  </a:lnTo>
                  <a:lnTo>
                    <a:pt x="54270" y="808911"/>
                  </a:lnTo>
                  <a:lnTo>
                    <a:pt x="76883" y="766140"/>
                  </a:lnTo>
                  <a:lnTo>
                    <a:pt x="96481" y="722297"/>
                  </a:lnTo>
                  <a:lnTo>
                    <a:pt x="113064" y="677536"/>
                  </a:lnTo>
                  <a:lnTo>
                    <a:pt x="126631" y="632009"/>
                  </a:lnTo>
                  <a:lnTo>
                    <a:pt x="137184" y="585869"/>
                  </a:lnTo>
                  <a:lnTo>
                    <a:pt x="144722" y="539271"/>
                  </a:lnTo>
                  <a:lnTo>
                    <a:pt x="149244" y="492366"/>
                  </a:lnTo>
                  <a:lnTo>
                    <a:pt x="150752" y="445308"/>
                  </a:lnTo>
                  <a:lnTo>
                    <a:pt x="149244" y="398250"/>
                  </a:lnTo>
                  <a:lnTo>
                    <a:pt x="144722" y="351345"/>
                  </a:lnTo>
                  <a:lnTo>
                    <a:pt x="137184" y="304747"/>
                  </a:lnTo>
                  <a:lnTo>
                    <a:pt x="126631" y="258608"/>
                  </a:lnTo>
                  <a:lnTo>
                    <a:pt x="113064" y="213081"/>
                  </a:lnTo>
                  <a:lnTo>
                    <a:pt x="96481" y="168321"/>
                  </a:lnTo>
                  <a:lnTo>
                    <a:pt x="76883" y="124479"/>
                  </a:lnTo>
                  <a:lnTo>
                    <a:pt x="54270" y="81710"/>
                  </a:lnTo>
                  <a:lnTo>
                    <a:pt x="28642" y="40166"/>
                  </a:lnTo>
                  <a:lnTo>
                    <a:pt x="0" y="0"/>
                  </a:lnTo>
                </a:path>
              </a:pathLst>
            </a:custGeom>
            <a:ln w="7442">
              <a:solidFill>
                <a:srgbClr val="050100"/>
              </a:solidFill>
            </a:ln>
          </p:spPr>
          <p:txBody>
            <a:bodyPr wrap="square" lIns="0" tIns="0" rIns="0" bIns="0" rtlCol="0"/>
            <a:lstStyle/>
            <a:p/>
          </p:txBody>
        </p:sp>
        <p:sp>
          <p:nvSpPr>
            <p:cNvPr id="134" name="object 134" descr=""/>
            <p:cNvSpPr/>
            <p:nvPr/>
          </p:nvSpPr>
          <p:spPr>
            <a:xfrm>
              <a:off x="5234453" y="3028580"/>
              <a:ext cx="12700" cy="22225"/>
            </a:xfrm>
            <a:custGeom>
              <a:avLst/>
              <a:gdLst/>
              <a:ahLst/>
              <a:cxnLst/>
              <a:rect l="l" t="t" r="r" b="b"/>
              <a:pathLst>
                <a:path w="12700" h="22225">
                  <a:moveTo>
                    <a:pt x="12471" y="0"/>
                  </a:moveTo>
                  <a:lnTo>
                    <a:pt x="6819" y="6235"/>
                  </a:lnTo>
                  <a:lnTo>
                    <a:pt x="2552" y="13614"/>
                  </a:lnTo>
                  <a:lnTo>
                    <a:pt x="0" y="21640"/>
                  </a:lnTo>
                </a:path>
              </a:pathLst>
            </a:custGeom>
            <a:ln w="7442">
              <a:solidFill>
                <a:srgbClr val="050100"/>
              </a:solidFill>
            </a:ln>
          </p:spPr>
          <p:txBody>
            <a:bodyPr wrap="square" lIns="0" tIns="0" rIns="0" bIns="0" rtlCol="0"/>
            <a:lstStyle/>
            <a:p/>
          </p:txBody>
        </p:sp>
        <p:sp>
          <p:nvSpPr>
            <p:cNvPr id="135" name="object 135" descr=""/>
            <p:cNvSpPr/>
            <p:nvPr/>
          </p:nvSpPr>
          <p:spPr>
            <a:xfrm>
              <a:off x="4925419" y="2943563"/>
              <a:ext cx="269240" cy="129539"/>
            </a:xfrm>
            <a:custGeom>
              <a:avLst/>
              <a:gdLst/>
              <a:ahLst/>
              <a:cxnLst/>
              <a:rect l="l" t="t" r="r" b="b"/>
              <a:pathLst>
                <a:path w="269239" h="129539">
                  <a:moveTo>
                    <a:pt x="0" y="0"/>
                  </a:moveTo>
                  <a:lnTo>
                    <a:pt x="40838" y="29072"/>
                  </a:lnTo>
                  <a:lnTo>
                    <a:pt x="83466" y="55228"/>
                  </a:lnTo>
                  <a:lnTo>
                    <a:pt x="127727" y="78392"/>
                  </a:lnTo>
                  <a:lnTo>
                    <a:pt x="173463" y="98488"/>
                  </a:lnTo>
                  <a:lnTo>
                    <a:pt x="220517" y="115439"/>
                  </a:lnTo>
                  <a:lnTo>
                    <a:pt x="268732" y="129171"/>
                  </a:lnTo>
                </a:path>
              </a:pathLst>
            </a:custGeom>
            <a:ln w="7442">
              <a:solidFill>
                <a:srgbClr val="050100"/>
              </a:solidFill>
            </a:ln>
          </p:spPr>
          <p:txBody>
            <a:bodyPr wrap="square" lIns="0" tIns="0" rIns="0" bIns="0" rtlCol="0"/>
            <a:lstStyle/>
            <a:p/>
          </p:txBody>
        </p:sp>
        <p:sp>
          <p:nvSpPr>
            <p:cNvPr id="136" name="object 136" descr=""/>
            <p:cNvSpPr/>
            <p:nvPr/>
          </p:nvSpPr>
          <p:spPr>
            <a:xfrm>
              <a:off x="5901880" y="2806549"/>
              <a:ext cx="51435" cy="13335"/>
            </a:xfrm>
            <a:custGeom>
              <a:avLst/>
              <a:gdLst/>
              <a:ahLst/>
              <a:cxnLst/>
              <a:rect l="l" t="t" r="r" b="b"/>
              <a:pathLst>
                <a:path w="51435" h="13335">
                  <a:moveTo>
                    <a:pt x="0" y="2870"/>
                  </a:moveTo>
                  <a:lnTo>
                    <a:pt x="11014" y="10518"/>
                  </a:lnTo>
                  <a:lnTo>
                    <a:pt x="23663" y="13250"/>
                  </a:lnTo>
                  <a:lnTo>
                    <a:pt x="36411" y="11037"/>
                  </a:lnTo>
                  <a:lnTo>
                    <a:pt x="47726" y="3848"/>
                  </a:lnTo>
                  <a:lnTo>
                    <a:pt x="48971" y="2654"/>
                  </a:lnTo>
                  <a:lnTo>
                    <a:pt x="50126" y="1371"/>
                  </a:lnTo>
                  <a:lnTo>
                    <a:pt x="51168" y="0"/>
                  </a:lnTo>
                </a:path>
              </a:pathLst>
            </a:custGeom>
            <a:ln w="7442">
              <a:solidFill>
                <a:srgbClr val="050100"/>
              </a:solidFill>
            </a:ln>
          </p:spPr>
          <p:txBody>
            <a:bodyPr wrap="square" lIns="0" tIns="0" rIns="0" bIns="0" rtlCol="0"/>
            <a:lstStyle/>
            <a:p/>
          </p:txBody>
        </p:sp>
        <p:sp>
          <p:nvSpPr>
            <p:cNvPr id="137" name="object 137" descr=""/>
            <p:cNvSpPr/>
            <p:nvPr/>
          </p:nvSpPr>
          <p:spPr>
            <a:xfrm>
              <a:off x="5348827" y="1628269"/>
              <a:ext cx="34290" cy="31115"/>
            </a:xfrm>
            <a:custGeom>
              <a:avLst/>
              <a:gdLst/>
              <a:ahLst/>
              <a:cxnLst/>
              <a:rect l="l" t="t" r="r" b="b"/>
              <a:pathLst>
                <a:path w="34289" h="31114">
                  <a:moveTo>
                    <a:pt x="34213" y="0"/>
                  </a:moveTo>
                  <a:lnTo>
                    <a:pt x="21572" y="2223"/>
                  </a:lnTo>
                  <a:lnTo>
                    <a:pt x="10987" y="8729"/>
                  </a:lnTo>
                  <a:lnTo>
                    <a:pt x="3461" y="18614"/>
                  </a:lnTo>
                  <a:lnTo>
                    <a:pt x="0" y="30975"/>
                  </a:lnTo>
                </a:path>
              </a:pathLst>
            </a:custGeom>
            <a:ln w="7442">
              <a:solidFill>
                <a:srgbClr val="050100"/>
              </a:solidFill>
            </a:ln>
          </p:spPr>
          <p:txBody>
            <a:bodyPr wrap="square" lIns="0" tIns="0" rIns="0" bIns="0" rtlCol="0"/>
            <a:lstStyle/>
            <a:p/>
          </p:txBody>
        </p:sp>
        <p:sp>
          <p:nvSpPr>
            <p:cNvPr id="138" name="object 138" descr=""/>
            <p:cNvSpPr/>
            <p:nvPr/>
          </p:nvSpPr>
          <p:spPr>
            <a:xfrm>
              <a:off x="5234448" y="1672248"/>
              <a:ext cx="12700" cy="22225"/>
            </a:xfrm>
            <a:custGeom>
              <a:avLst/>
              <a:gdLst/>
              <a:ahLst/>
              <a:cxnLst/>
              <a:rect l="l" t="t" r="r" b="b"/>
              <a:pathLst>
                <a:path w="12700" h="22225">
                  <a:moveTo>
                    <a:pt x="0" y="0"/>
                  </a:moveTo>
                  <a:lnTo>
                    <a:pt x="2552" y="8039"/>
                  </a:lnTo>
                  <a:lnTo>
                    <a:pt x="6819" y="15417"/>
                  </a:lnTo>
                  <a:lnTo>
                    <a:pt x="12471" y="21640"/>
                  </a:lnTo>
                </a:path>
              </a:pathLst>
            </a:custGeom>
            <a:ln w="7442">
              <a:solidFill>
                <a:srgbClr val="050100"/>
              </a:solidFill>
            </a:ln>
          </p:spPr>
          <p:txBody>
            <a:bodyPr wrap="square" lIns="0" tIns="0" rIns="0" bIns="0" rtlCol="0"/>
            <a:lstStyle/>
            <a:p/>
          </p:txBody>
        </p:sp>
        <p:sp>
          <p:nvSpPr>
            <p:cNvPr id="139" name="object 139" descr=""/>
            <p:cNvSpPr/>
            <p:nvPr/>
          </p:nvSpPr>
          <p:spPr>
            <a:xfrm>
              <a:off x="5816038" y="1778924"/>
              <a:ext cx="13335" cy="51435"/>
            </a:xfrm>
            <a:custGeom>
              <a:avLst/>
              <a:gdLst/>
              <a:ahLst/>
              <a:cxnLst/>
              <a:rect l="l" t="t" r="r" b="b"/>
              <a:pathLst>
                <a:path w="13335" h="51435">
                  <a:moveTo>
                    <a:pt x="2870" y="51168"/>
                  </a:moveTo>
                  <a:lnTo>
                    <a:pt x="10518" y="40153"/>
                  </a:lnTo>
                  <a:lnTo>
                    <a:pt x="13250" y="27503"/>
                  </a:lnTo>
                  <a:lnTo>
                    <a:pt x="11037" y="14751"/>
                  </a:lnTo>
                  <a:lnTo>
                    <a:pt x="3848" y="3428"/>
                  </a:lnTo>
                  <a:lnTo>
                    <a:pt x="2654" y="2197"/>
                  </a:lnTo>
                  <a:lnTo>
                    <a:pt x="1371" y="1041"/>
                  </a:lnTo>
                  <a:lnTo>
                    <a:pt x="0" y="0"/>
                  </a:lnTo>
                </a:path>
              </a:pathLst>
            </a:custGeom>
            <a:ln w="7442">
              <a:solidFill>
                <a:srgbClr val="050100"/>
              </a:solidFill>
            </a:ln>
          </p:spPr>
          <p:txBody>
            <a:bodyPr wrap="square" lIns="0" tIns="0" rIns="0" bIns="0" rtlCol="0"/>
            <a:lstStyle/>
            <a:p/>
          </p:txBody>
        </p:sp>
        <p:sp>
          <p:nvSpPr>
            <p:cNvPr id="140" name="object 140" descr=""/>
            <p:cNvSpPr/>
            <p:nvPr/>
          </p:nvSpPr>
          <p:spPr>
            <a:xfrm>
              <a:off x="4788414" y="1902677"/>
              <a:ext cx="51435" cy="13335"/>
            </a:xfrm>
            <a:custGeom>
              <a:avLst/>
              <a:gdLst/>
              <a:ahLst/>
              <a:cxnLst/>
              <a:rect l="l" t="t" r="r" b="b"/>
              <a:pathLst>
                <a:path w="51435" h="13335">
                  <a:moveTo>
                    <a:pt x="51168" y="10387"/>
                  </a:moveTo>
                  <a:lnTo>
                    <a:pt x="40153" y="2736"/>
                  </a:lnTo>
                  <a:lnTo>
                    <a:pt x="27503" y="0"/>
                  </a:lnTo>
                  <a:lnTo>
                    <a:pt x="14751" y="2209"/>
                  </a:lnTo>
                  <a:lnTo>
                    <a:pt x="3428" y="9396"/>
                  </a:lnTo>
                  <a:lnTo>
                    <a:pt x="2197" y="10602"/>
                  </a:lnTo>
                  <a:lnTo>
                    <a:pt x="1041" y="11872"/>
                  </a:lnTo>
                  <a:lnTo>
                    <a:pt x="0" y="13257"/>
                  </a:lnTo>
                </a:path>
              </a:pathLst>
            </a:custGeom>
            <a:ln w="7442">
              <a:solidFill>
                <a:srgbClr val="050100"/>
              </a:solidFill>
            </a:ln>
          </p:spPr>
          <p:txBody>
            <a:bodyPr wrap="square" lIns="0" tIns="0" rIns="0" bIns="0" rtlCol="0"/>
            <a:lstStyle/>
            <a:p/>
          </p:txBody>
        </p:sp>
        <p:sp>
          <p:nvSpPr>
            <p:cNvPr id="141" name="object 141" descr=""/>
            <p:cNvSpPr/>
            <p:nvPr/>
          </p:nvSpPr>
          <p:spPr>
            <a:xfrm>
              <a:off x="5383037" y="1628273"/>
              <a:ext cx="433070" cy="151130"/>
            </a:xfrm>
            <a:custGeom>
              <a:avLst/>
              <a:gdLst/>
              <a:ahLst/>
              <a:cxnLst/>
              <a:rect l="l" t="t" r="r" b="b"/>
              <a:pathLst>
                <a:path w="433070" h="151130">
                  <a:moveTo>
                    <a:pt x="433006" y="150647"/>
                  </a:moveTo>
                  <a:lnTo>
                    <a:pt x="390520" y="120487"/>
                  </a:lnTo>
                  <a:lnTo>
                    <a:pt x="346201" y="93535"/>
                  </a:lnTo>
                  <a:lnTo>
                    <a:pt x="300230" y="69852"/>
                  </a:lnTo>
                  <a:lnTo>
                    <a:pt x="252792" y="49504"/>
                  </a:lnTo>
                  <a:lnTo>
                    <a:pt x="204070" y="32553"/>
                  </a:lnTo>
                  <a:lnTo>
                    <a:pt x="154247" y="19064"/>
                  </a:lnTo>
                  <a:lnTo>
                    <a:pt x="103505" y="9099"/>
                  </a:lnTo>
                  <a:lnTo>
                    <a:pt x="52028" y="2723"/>
                  </a:lnTo>
                  <a:lnTo>
                    <a:pt x="0" y="0"/>
                  </a:lnTo>
                </a:path>
              </a:pathLst>
            </a:custGeom>
            <a:ln w="7442">
              <a:solidFill>
                <a:srgbClr val="050100"/>
              </a:solidFill>
            </a:ln>
          </p:spPr>
          <p:txBody>
            <a:bodyPr wrap="square" lIns="0" tIns="0" rIns="0" bIns="0" rtlCol="0"/>
            <a:lstStyle/>
            <a:p/>
          </p:txBody>
        </p:sp>
        <p:sp>
          <p:nvSpPr>
            <p:cNvPr id="142" name="object 142" descr=""/>
            <p:cNvSpPr/>
            <p:nvPr/>
          </p:nvSpPr>
          <p:spPr>
            <a:xfrm>
              <a:off x="4925421" y="1649750"/>
              <a:ext cx="269240" cy="129539"/>
            </a:xfrm>
            <a:custGeom>
              <a:avLst/>
              <a:gdLst/>
              <a:ahLst/>
              <a:cxnLst/>
              <a:rect l="l" t="t" r="r" b="b"/>
              <a:pathLst>
                <a:path w="269239" h="129539">
                  <a:moveTo>
                    <a:pt x="268732" y="0"/>
                  </a:moveTo>
                  <a:lnTo>
                    <a:pt x="220517" y="13726"/>
                  </a:lnTo>
                  <a:lnTo>
                    <a:pt x="173463" y="30675"/>
                  </a:lnTo>
                  <a:lnTo>
                    <a:pt x="127727" y="50769"/>
                  </a:lnTo>
                  <a:lnTo>
                    <a:pt x="83466" y="73934"/>
                  </a:lnTo>
                  <a:lnTo>
                    <a:pt x="40838" y="100093"/>
                  </a:lnTo>
                  <a:lnTo>
                    <a:pt x="0" y="129171"/>
                  </a:lnTo>
                </a:path>
              </a:pathLst>
            </a:custGeom>
            <a:ln w="7442">
              <a:solidFill>
                <a:srgbClr val="050100"/>
              </a:solidFill>
            </a:ln>
          </p:spPr>
          <p:txBody>
            <a:bodyPr wrap="square" lIns="0" tIns="0" rIns="0" bIns="0" rtlCol="0"/>
            <a:lstStyle/>
            <a:p/>
          </p:txBody>
        </p:sp>
        <p:pic>
          <p:nvPicPr>
            <p:cNvPr id="143" name="object 143" descr=""/>
            <p:cNvPicPr/>
            <p:nvPr/>
          </p:nvPicPr>
          <p:blipFill>
            <a:blip r:embed="rId14" cstate="print"/>
            <a:stretch>
              <a:fillRect/>
            </a:stretch>
          </p:blipFill>
          <p:spPr>
            <a:xfrm>
              <a:off x="4842026" y="1832531"/>
              <a:ext cx="79781" cy="79794"/>
            </a:xfrm>
            <a:prstGeom prst="rect">
              <a:avLst/>
            </a:prstGeom>
          </p:spPr>
        </p:pic>
        <p:sp>
          <p:nvSpPr>
            <p:cNvPr id="144" name="object 144" descr=""/>
            <p:cNvSpPr/>
            <p:nvPr/>
          </p:nvSpPr>
          <p:spPr>
            <a:xfrm>
              <a:off x="5816043" y="2892394"/>
              <a:ext cx="13335" cy="51435"/>
            </a:xfrm>
            <a:custGeom>
              <a:avLst/>
              <a:gdLst/>
              <a:ahLst/>
              <a:cxnLst/>
              <a:rect l="l" t="t" r="r" b="b"/>
              <a:pathLst>
                <a:path w="13335" h="51435">
                  <a:moveTo>
                    <a:pt x="0" y="51168"/>
                  </a:moveTo>
                  <a:lnTo>
                    <a:pt x="8826" y="41075"/>
                  </a:lnTo>
                  <a:lnTo>
                    <a:pt x="12957" y="28806"/>
                  </a:lnTo>
                  <a:lnTo>
                    <a:pt x="12187" y="15885"/>
                  </a:lnTo>
                  <a:lnTo>
                    <a:pt x="6311" y="3835"/>
                  </a:lnTo>
                  <a:lnTo>
                    <a:pt x="5257" y="2476"/>
                  </a:lnTo>
                  <a:lnTo>
                    <a:pt x="4102" y="1181"/>
                  </a:lnTo>
                  <a:lnTo>
                    <a:pt x="2870" y="0"/>
                  </a:lnTo>
                </a:path>
              </a:pathLst>
            </a:custGeom>
            <a:ln w="7442">
              <a:solidFill>
                <a:srgbClr val="050100"/>
              </a:solidFill>
            </a:ln>
          </p:spPr>
          <p:txBody>
            <a:bodyPr wrap="square" lIns="0" tIns="0" rIns="0" bIns="0" rtlCol="0"/>
            <a:lstStyle/>
            <a:p/>
          </p:txBody>
        </p:sp>
        <p:sp>
          <p:nvSpPr>
            <p:cNvPr id="145" name="object 145" descr=""/>
            <p:cNvSpPr/>
            <p:nvPr/>
          </p:nvSpPr>
          <p:spPr>
            <a:xfrm>
              <a:off x="4550849" y="2013585"/>
              <a:ext cx="2540" cy="2540"/>
            </a:xfrm>
            <a:custGeom>
              <a:avLst/>
              <a:gdLst/>
              <a:ahLst/>
              <a:cxnLst/>
              <a:rect l="l" t="t" r="r" b="b"/>
              <a:pathLst>
                <a:path w="2539" h="2539">
                  <a:moveTo>
                    <a:pt x="2400" y="0"/>
                  </a:moveTo>
                  <a:lnTo>
                    <a:pt x="1079" y="0"/>
                  </a:lnTo>
                  <a:lnTo>
                    <a:pt x="0" y="1079"/>
                  </a:lnTo>
                  <a:lnTo>
                    <a:pt x="0" y="2413"/>
                  </a:lnTo>
                </a:path>
              </a:pathLst>
            </a:custGeom>
            <a:ln w="7442">
              <a:solidFill>
                <a:srgbClr val="050100"/>
              </a:solidFill>
            </a:ln>
          </p:spPr>
          <p:txBody>
            <a:bodyPr wrap="square" lIns="0" tIns="0" rIns="0" bIns="0" rtlCol="0"/>
            <a:lstStyle/>
            <a:p/>
          </p:txBody>
        </p:sp>
        <p:sp>
          <p:nvSpPr>
            <p:cNvPr id="146" name="object 146" descr=""/>
            <p:cNvSpPr/>
            <p:nvPr/>
          </p:nvSpPr>
          <p:spPr>
            <a:xfrm>
              <a:off x="4550844" y="2055393"/>
              <a:ext cx="2540" cy="2540"/>
            </a:xfrm>
            <a:custGeom>
              <a:avLst/>
              <a:gdLst/>
              <a:ahLst/>
              <a:cxnLst/>
              <a:rect l="l" t="t" r="r" b="b"/>
              <a:pathLst>
                <a:path w="2539" h="2539">
                  <a:moveTo>
                    <a:pt x="0" y="0"/>
                  </a:moveTo>
                  <a:lnTo>
                    <a:pt x="0" y="1320"/>
                  </a:lnTo>
                  <a:lnTo>
                    <a:pt x="1079" y="2400"/>
                  </a:lnTo>
                  <a:lnTo>
                    <a:pt x="2400" y="2400"/>
                  </a:lnTo>
                </a:path>
              </a:pathLst>
            </a:custGeom>
            <a:ln w="7442">
              <a:solidFill>
                <a:srgbClr val="050100"/>
              </a:solidFill>
            </a:ln>
          </p:spPr>
          <p:txBody>
            <a:bodyPr wrap="square" lIns="0" tIns="0" rIns="0" bIns="0" rtlCol="0"/>
            <a:lstStyle/>
            <a:p/>
          </p:txBody>
        </p:sp>
        <p:sp>
          <p:nvSpPr>
            <p:cNvPr id="147" name="object 147" descr=""/>
            <p:cNvSpPr/>
            <p:nvPr/>
          </p:nvSpPr>
          <p:spPr>
            <a:xfrm>
              <a:off x="4550849" y="2664683"/>
              <a:ext cx="2540" cy="2540"/>
            </a:xfrm>
            <a:custGeom>
              <a:avLst/>
              <a:gdLst/>
              <a:ahLst/>
              <a:cxnLst/>
              <a:rect l="l" t="t" r="r" b="b"/>
              <a:pathLst>
                <a:path w="2539" h="2539">
                  <a:moveTo>
                    <a:pt x="2400" y="0"/>
                  </a:moveTo>
                  <a:lnTo>
                    <a:pt x="1079" y="0"/>
                  </a:lnTo>
                  <a:lnTo>
                    <a:pt x="0" y="1079"/>
                  </a:lnTo>
                  <a:lnTo>
                    <a:pt x="0" y="2400"/>
                  </a:lnTo>
                </a:path>
              </a:pathLst>
            </a:custGeom>
            <a:ln w="7442">
              <a:solidFill>
                <a:srgbClr val="050100"/>
              </a:solidFill>
            </a:ln>
          </p:spPr>
          <p:txBody>
            <a:bodyPr wrap="square" lIns="0" tIns="0" rIns="0" bIns="0" rtlCol="0"/>
            <a:lstStyle/>
            <a:p/>
          </p:txBody>
        </p:sp>
        <p:sp>
          <p:nvSpPr>
            <p:cNvPr id="148" name="object 148" descr=""/>
            <p:cNvSpPr/>
            <p:nvPr/>
          </p:nvSpPr>
          <p:spPr>
            <a:xfrm>
              <a:off x="4550844" y="2706479"/>
              <a:ext cx="2540" cy="2540"/>
            </a:xfrm>
            <a:custGeom>
              <a:avLst/>
              <a:gdLst/>
              <a:ahLst/>
              <a:cxnLst/>
              <a:rect l="l" t="t" r="r" b="b"/>
              <a:pathLst>
                <a:path w="2539" h="2539">
                  <a:moveTo>
                    <a:pt x="0" y="0"/>
                  </a:moveTo>
                  <a:lnTo>
                    <a:pt x="0" y="1320"/>
                  </a:lnTo>
                  <a:lnTo>
                    <a:pt x="1079" y="2400"/>
                  </a:lnTo>
                  <a:lnTo>
                    <a:pt x="2400" y="2400"/>
                  </a:lnTo>
                </a:path>
              </a:pathLst>
            </a:custGeom>
            <a:ln w="7442">
              <a:solidFill>
                <a:srgbClr val="050100"/>
              </a:solidFill>
            </a:ln>
          </p:spPr>
          <p:txBody>
            <a:bodyPr wrap="square" lIns="0" tIns="0" rIns="0" bIns="0" rtlCol="0"/>
            <a:lstStyle/>
            <a:p/>
          </p:txBody>
        </p:sp>
        <p:sp>
          <p:nvSpPr>
            <p:cNvPr id="149" name="object 149" descr=""/>
            <p:cNvSpPr/>
            <p:nvPr/>
          </p:nvSpPr>
          <p:spPr>
            <a:xfrm>
              <a:off x="5274334" y="3016525"/>
              <a:ext cx="48260" cy="5715"/>
            </a:xfrm>
            <a:custGeom>
              <a:avLst/>
              <a:gdLst/>
              <a:ahLst/>
              <a:cxnLst/>
              <a:rect l="l" t="t" r="r" b="b"/>
              <a:pathLst>
                <a:path w="48260" h="5714">
                  <a:moveTo>
                    <a:pt x="0" y="0"/>
                  </a:moveTo>
                  <a:lnTo>
                    <a:pt x="11874" y="1641"/>
                  </a:lnTo>
                  <a:lnTo>
                    <a:pt x="23779" y="3062"/>
                  </a:lnTo>
                  <a:lnTo>
                    <a:pt x="35709" y="4266"/>
                  </a:lnTo>
                  <a:lnTo>
                    <a:pt x="47663" y="5257"/>
                  </a:lnTo>
                </a:path>
              </a:pathLst>
            </a:custGeom>
            <a:ln w="7442">
              <a:solidFill>
                <a:srgbClr val="050100"/>
              </a:solidFill>
            </a:ln>
          </p:spPr>
          <p:txBody>
            <a:bodyPr wrap="square" lIns="0" tIns="0" rIns="0" bIns="0" rtlCol="0"/>
            <a:lstStyle/>
            <a:p/>
          </p:txBody>
        </p:sp>
        <p:sp>
          <p:nvSpPr>
            <p:cNvPr id="150" name="object 150" descr=""/>
            <p:cNvSpPr/>
            <p:nvPr/>
          </p:nvSpPr>
          <p:spPr>
            <a:xfrm>
              <a:off x="4926882" y="2941640"/>
              <a:ext cx="267970" cy="128905"/>
            </a:xfrm>
            <a:custGeom>
              <a:avLst/>
              <a:gdLst/>
              <a:ahLst/>
              <a:cxnLst/>
              <a:rect l="l" t="t" r="r" b="b"/>
              <a:pathLst>
                <a:path w="267970" h="128905">
                  <a:moveTo>
                    <a:pt x="0" y="0"/>
                  </a:moveTo>
                  <a:lnTo>
                    <a:pt x="40707" y="28980"/>
                  </a:lnTo>
                  <a:lnTo>
                    <a:pt x="83196" y="55052"/>
                  </a:lnTo>
                  <a:lnTo>
                    <a:pt x="127312" y="78139"/>
                  </a:lnTo>
                  <a:lnTo>
                    <a:pt x="172898" y="98169"/>
                  </a:lnTo>
                  <a:lnTo>
                    <a:pt x="219798" y="115064"/>
                  </a:lnTo>
                  <a:lnTo>
                    <a:pt x="267855" y="128752"/>
                  </a:lnTo>
                </a:path>
              </a:pathLst>
            </a:custGeom>
            <a:ln w="7442">
              <a:solidFill>
                <a:srgbClr val="050100"/>
              </a:solidFill>
            </a:ln>
          </p:spPr>
          <p:txBody>
            <a:bodyPr wrap="square" lIns="0" tIns="0" rIns="0" bIns="0" rtlCol="0"/>
            <a:lstStyle/>
            <a:p/>
          </p:txBody>
        </p:sp>
        <p:sp>
          <p:nvSpPr>
            <p:cNvPr id="151" name="object 151" descr=""/>
            <p:cNvSpPr/>
            <p:nvPr/>
          </p:nvSpPr>
          <p:spPr>
            <a:xfrm>
              <a:off x="5232154" y="1672992"/>
              <a:ext cx="13335" cy="22860"/>
            </a:xfrm>
            <a:custGeom>
              <a:avLst/>
              <a:gdLst/>
              <a:ahLst/>
              <a:cxnLst/>
              <a:rect l="l" t="t" r="r" b="b"/>
              <a:pathLst>
                <a:path w="13335" h="22860">
                  <a:moveTo>
                    <a:pt x="0" y="0"/>
                  </a:moveTo>
                  <a:lnTo>
                    <a:pt x="2321" y="6127"/>
                  </a:lnTo>
                  <a:lnTo>
                    <a:pt x="5281" y="11958"/>
                  </a:lnTo>
                  <a:lnTo>
                    <a:pt x="8849" y="17439"/>
                  </a:lnTo>
                  <a:lnTo>
                    <a:pt x="12992" y="22517"/>
                  </a:lnTo>
                </a:path>
              </a:pathLst>
            </a:custGeom>
            <a:ln w="7442">
              <a:solidFill>
                <a:srgbClr val="050100"/>
              </a:solidFill>
            </a:ln>
          </p:spPr>
          <p:txBody>
            <a:bodyPr wrap="square" lIns="0" tIns="0" rIns="0" bIns="0" rtlCol="0"/>
            <a:lstStyle/>
            <a:p/>
          </p:txBody>
        </p:sp>
        <p:sp>
          <p:nvSpPr>
            <p:cNvPr id="152" name="object 152" descr=""/>
            <p:cNvSpPr/>
            <p:nvPr/>
          </p:nvSpPr>
          <p:spPr>
            <a:xfrm>
              <a:off x="5906516" y="1909349"/>
              <a:ext cx="41910" cy="10795"/>
            </a:xfrm>
            <a:custGeom>
              <a:avLst/>
              <a:gdLst/>
              <a:ahLst/>
              <a:cxnLst/>
              <a:rect l="l" t="t" r="r" b="b"/>
              <a:pathLst>
                <a:path w="41910" h="10794">
                  <a:moveTo>
                    <a:pt x="41427" y="10487"/>
                  </a:moveTo>
                  <a:lnTo>
                    <a:pt x="33259" y="3342"/>
                  </a:lnTo>
                  <a:lnTo>
                    <a:pt x="23331" y="0"/>
                  </a:lnTo>
                  <a:lnTo>
                    <a:pt x="12872" y="625"/>
                  </a:lnTo>
                  <a:lnTo>
                    <a:pt x="3111" y="5381"/>
                  </a:lnTo>
                  <a:lnTo>
                    <a:pt x="2006" y="6219"/>
                  </a:lnTo>
                  <a:lnTo>
                    <a:pt x="965" y="7146"/>
                  </a:lnTo>
                  <a:lnTo>
                    <a:pt x="0" y="8162"/>
                  </a:lnTo>
                </a:path>
              </a:pathLst>
            </a:custGeom>
            <a:ln w="7442">
              <a:solidFill>
                <a:srgbClr val="050100"/>
              </a:solidFill>
            </a:ln>
          </p:spPr>
          <p:txBody>
            <a:bodyPr wrap="square" lIns="0" tIns="0" rIns="0" bIns="0" rtlCol="0"/>
            <a:lstStyle/>
            <a:p/>
          </p:txBody>
        </p:sp>
        <p:sp>
          <p:nvSpPr>
            <p:cNvPr id="153" name="object 153" descr=""/>
            <p:cNvSpPr/>
            <p:nvPr/>
          </p:nvSpPr>
          <p:spPr>
            <a:xfrm>
              <a:off x="5947943" y="1919832"/>
              <a:ext cx="149860" cy="883285"/>
            </a:xfrm>
            <a:custGeom>
              <a:avLst/>
              <a:gdLst/>
              <a:ahLst/>
              <a:cxnLst/>
              <a:rect l="l" t="t" r="r" b="b"/>
              <a:pathLst>
                <a:path w="149860" h="883285">
                  <a:moveTo>
                    <a:pt x="0" y="882815"/>
                  </a:moveTo>
                  <a:lnTo>
                    <a:pt x="28391" y="842998"/>
                  </a:lnTo>
                  <a:lnTo>
                    <a:pt x="53794" y="801816"/>
                  </a:lnTo>
                  <a:lnTo>
                    <a:pt x="76208" y="759420"/>
                  </a:lnTo>
                  <a:lnTo>
                    <a:pt x="95634" y="715963"/>
                  </a:lnTo>
                  <a:lnTo>
                    <a:pt x="112071" y="671594"/>
                  </a:lnTo>
                  <a:lnTo>
                    <a:pt x="125519" y="626467"/>
                  </a:lnTo>
                  <a:lnTo>
                    <a:pt x="135979" y="580733"/>
                  </a:lnTo>
                  <a:lnTo>
                    <a:pt x="143451" y="534544"/>
                  </a:lnTo>
                  <a:lnTo>
                    <a:pt x="147933" y="488051"/>
                  </a:lnTo>
                  <a:lnTo>
                    <a:pt x="149428" y="441407"/>
                  </a:lnTo>
                  <a:lnTo>
                    <a:pt x="147933" y="394763"/>
                  </a:lnTo>
                  <a:lnTo>
                    <a:pt x="143451" y="348270"/>
                  </a:lnTo>
                  <a:lnTo>
                    <a:pt x="135979" y="302081"/>
                  </a:lnTo>
                  <a:lnTo>
                    <a:pt x="125519" y="256347"/>
                  </a:lnTo>
                  <a:lnTo>
                    <a:pt x="112071" y="211220"/>
                  </a:lnTo>
                  <a:lnTo>
                    <a:pt x="95634" y="166852"/>
                  </a:lnTo>
                  <a:lnTo>
                    <a:pt x="76208" y="123394"/>
                  </a:lnTo>
                  <a:lnTo>
                    <a:pt x="53794" y="80998"/>
                  </a:lnTo>
                  <a:lnTo>
                    <a:pt x="28391" y="39816"/>
                  </a:lnTo>
                  <a:lnTo>
                    <a:pt x="0" y="0"/>
                  </a:lnTo>
                </a:path>
              </a:pathLst>
            </a:custGeom>
            <a:ln w="7442">
              <a:solidFill>
                <a:srgbClr val="050100"/>
              </a:solidFill>
            </a:ln>
          </p:spPr>
          <p:txBody>
            <a:bodyPr wrap="square" lIns="0" tIns="0" rIns="0" bIns="0" rtlCol="0"/>
            <a:lstStyle/>
            <a:p/>
          </p:txBody>
        </p:sp>
        <p:sp>
          <p:nvSpPr>
            <p:cNvPr id="154" name="object 154" descr=""/>
            <p:cNvSpPr/>
            <p:nvPr/>
          </p:nvSpPr>
          <p:spPr>
            <a:xfrm>
              <a:off x="5321995" y="3021782"/>
              <a:ext cx="27940" cy="19685"/>
            </a:xfrm>
            <a:custGeom>
              <a:avLst/>
              <a:gdLst/>
              <a:ahLst/>
              <a:cxnLst/>
              <a:rect l="l" t="t" r="r" b="b"/>
              <a:pathLst>
                <a:path w="27939" h="19685">
                  <a:moveTo>
                    <a:pt x="27533" y="19126"/>
                  </a:moveTo>
                  <a:lnTo>
                    <a:pt x="22799" y="11658"/>
                  </a:lnTo>
                  <a:lnTo>
                    <a:pt x="16376" y="5800"/>
                  </a:lnTo>
                  <a:lnTo>
                    <a:pt x="8649" y="1824"/>
                  </a:lnTo>
                  <a:lnTo>
                    <a:pt x="0" y="0"/>
                  </a:lnTo>
                </a:path>
              </a:pathLst>
            </a:custGeom>
            <a:ln w="7442">
              <a:solidFill>
                <a:srgbClr val="050100"/>
              </a:solidFill>
            </a:ln>
          </p:spPr>
          <p:txBody>
            <a:bodyPr wrap="square" lIns="0" tIns="0" rIns="0" bIns="0" rtlCol="0"/>
            <a:lstStyle/>
            <a:p/>
          </p:txBody>
        </p:sp>
        <p:pic>
          <p:nvPicPr>
            <p:cNvPr id="155" name="object 155" descr=""/>
            <p:cNvPicPr/>
            <p:nvPr/>
          </p:nvPicPr>
          <p:blipFill>
            <a:blip r:embed="rId15" cstate="print"/>
            <a:stretch>
              <a:fillRect/>
            </a:stretch>
          </p:blipFill>
          <p:spPr>
            <a:xfrm>
              <a:off x="5790724" y="1821732"/>
              <a:ext cx="119514" cy="119514"/>
            </a:xfrm>
            <a:prstGeom prst="rect">
              <a:avLst/>
            </a:prstGeom>
          </p:spPr>
        </p:pic>
        <p:sp>
          <p:nvSpPr>
            <p:cNvPr id="156" name="object 156" descr=""/>
            <p:cNvSpPr/>
            <p:nvPr/>
          </p:nvSpPr>
          <p:spPr>
            <a:xfrm>
              <a:off x="5382929" y="2938451"/>
              <a:ext cx="429259" cy="149860"/>
            </a:xfrm>
            <a:custGeom>
              <a:avLst/>
              <a:gdLst/>
              <a:ahLst/>
              <a:cxnLst/>
              <a:rect l="l" t="t" r="r" b="b"/>
              <a:pathLst>
                <a:path w="429260" h="149860">
                  <a:moveTo>
                    <a:pt x="0" y="149326"/>
                  </a:moveTo>
                  <a:lnTo>
                    <a:pt x="51569" y="146627"/>
                  </a:lnTo>
                  <a:lnTo>
                    <a:pt x="102593" y="140307"/>
                  </a:lnTo>
                  <a:lnTo>
                    <a:pt x="152890" y="130429"/>
                  </a:lnTo>
                  <a:lnTo>
                    <a:pt x="202277" y="117058"/>
                  </a:lnTo>
                  <a:lnTo>
                    <a:pt x="250572" y="100255"/>
                  </a:lnTo>
                  <a:lnTo>
                    <a:pt x="297595" y="80085"/>
                  </a:lnTo>
                  <a:lnTo>
                    <a:pt x="343163" y="56610"/>
                  </a:lnTo>
                  <a:lnTo>
                    <a:pt x="387095" y="29894"/>
                  </a:lnTo>
                  <a:lnTo>
                    <a:pt x="429209" y="0"/>
                  </a:lnTo>
                </a:path>
              </a:pathLst>
            </a:custGeom>
            <a:ln w="7442">
              <a:solidFill>
                <a:srgbClr val="050100"/>
              </a:solidFill>
            </a:ln>
          </p:spPr>
          <p:txBody>
            <a:bodyPr wrap="square" lIns="0" tIns="0" rIns="0" bIns="0" rtlCol="0"/>
            <a:lstStyle/>
            <a:p/>
          </p:txBody>
        </p:sp>
        <p:sp>
          <p:nvSpPr>
            <p:cNvPr id="157" name="object 157" descr=""/>
            <p:cNvSpPr/>
            <p:nvPr/>
          </p:nvSpPr>
          <p:spPr>
            <a:xfrm>
              <a:off x="4914583" y="2894127"/>
              <a:ext cx="12700" cy="47625"/>
            </a:xfrm>
            <a:custGeom>
              <a:avLst/>
              <a:gdLst/>
              <a:ahLst/>
              <a:cxnLst/>
              <a:rect l="l" t="t" r="r" b="b"/>
              <a:pathLst>
                <a:path w="12700" h="47625">
                  <a:moveTo>
                    <a:pt x="9632" y="0"/>
                  </a:moveTo>
                  <a:lnTo>
                    <a:pt x="2537" y="10220"/>
                  </a:lnTo>
                  <a:lnTo>
                    <a:pt x="0" y="21966"/>
                  </a:lnTo>
                  <a:lnTo>
                    <a:pt x="2053" y="33809"/>
                  </a:lnTo>
                  <a:lnTo>
                    <a:pt x="8731" y="44323"/>
                  </a:lnTo>
                  <a:lnTo>
                    <a:pt x="9836" y="45478"/>
                  </a:lnTo>
                  <a:lnTo>
                    <a:pt x="11017" y="46545"/>
                  </a:lnTo>
                  <a:lnTo>
                    <a:pt x="12299" y="47510"/>
                  </a:lnTo>
                </a:path>
              </a:pathLst>
            </a:custGeom>
            <a:ln w="7442">
              <a:solidFill>
                <a:srgbClr val="050100"/>
              </a:solidFill>
            </a:ln>
          </p:spPr>
          <p:txBody>
            <a:bodyPr wrap="square" lIns="0" tIns="0" rIns="0" bIns="0" rtlCol="0"/>
            <a:lstStyle/>
            <a:p/>
          </p:txBody>
        </p:sp>
        <p:sp>
          <p:nvSpPr>
            <p:cNvPr id="158" name="object 158" descr=""/>
            <p:cNvSpPr/>
            <p:nvPr/>
          </p:nvSpPr>
          <p:spPr>
            <a:xfrm>
              <a:off x="5194740" y="1651465"/>
              <a:ext cx="37465" cy="21590"/>
            </a:xfrm>
            <a:custGeom>
              <a:avLst/>
              <a:gdLst/>
              <a:ahLst/>
              <a:cxnLst/>
              <a:rect l="l" t="t" r="r" b="b"/>
              <a:pathLst>
                <a:path w="37464" h="21589">
                  <a:moveTo>
                    <a:pt x="37414" y="21527"/>
                  </a:moveTo>
                  <a:lnTo>
                    <a:pt x="31698" y="11064"/>
                  </a:lnTo>
                  <a:lnTo>
                    <a:pt x="22826" y="3684"/>
                  </a:lnTo>
                  <a:lnTo>
                    <a:pt x="11894" y="0"/>
                  </a:lnTo>
                  <a:lnTo>
                    <a:pt x="0" y="623"/>
                  </a:lnTo>
                </a:path>
              </a:pathLst>
            </a:custGeom>
            <a:ln w="7442">
              <a:solidFill>
                <a:srgbClr val="050100"/>
              </a:solidFill>
            </a:ln>
          </p:spPr>
          <p:txBody>
            <a:bodyPr wrap="square" lIns="0" tIns="0" rIns="0" bIns="0" rtlCol="0"/>
            <a:lstStyle/>
            <a:p/>
          </p:txBody>
        </p:sp>
        <p:sp>
          <p:nvSpPr>
            <p:cNvPr id="159" name="object 159" descr=""/>
            <p:cNvSpPr/>
            <p:nvPr/>
          </p:nvSpPr>
          <p:spPr>
            <a:xfrm>
              <a:off x="5232159" y="3026969"/>
              <a:ext cx="13335" cy="22860"/>
            </a:xfrm>
            <a:custGeom>
              <a:avLst/>
              <a:gdLst/>
              <a:ahLst/>
              <a:cxnLst/>
              <a:rect l="l" t="t" r="r" b="b"/>
              <a:pathLst>
                <a:path w="13335" h="22860">
                  <a:moveTo>
                    <a:pt x="12992" y="0"/>
                  </a:moveTo>
                  <a:lnTo>
                    <a:pt x="8843" y="5080"/>
                  </a:lnTo>
                  <a:lnTo>
                    <a:pt x="5276" y="10558"/>
                  </a:lnTo>
                  <a:lnTo>
                    <a:pt x="2319" y="16385"/>
                  </a:lnTo>
                  <a:lnTo>
                    <a:pt x="0" y="22517"/>
                  </a:lnTo>
                </a:path>
              </a:pathLst>
            </a:custGeom>
            <a:ln w="7442">
              <a:solidFill>
                <a:srgbClr val="050100"/>
              </a:solidFill>
            </a:ln>
          </p:spPr>
          <p:txBody>
            <a:bodyPr wrap="square" lIns="0" tIns="0" rIns="0" bIns="0" rtlCol="0"/>
            <a:lstStyle/>
            <a:p/>
          </p:txBody>
        </p:sp>
        <p:sp>
          <p:nvSpPr>
            <p:cNvPr id="160" name="object 160" descr=""/>
            <p:cNvSpPr/>
            <p:nvPr/>
          </p:nvSpPr>
          <p:spPr>
            <a:xfrm>
              <a:off x="4926881" y="1652082"/>
              <a:ext cx="267970" cy="128905"/>
            </a:xfrm>
            <a:custGeom>
              <a:avLst/>
              <a:gdLst/>
              <a:ahLst/>
              <a:cxnLst/>
              <a:rect l="l" t="t" r="r" b="b"/>
              <a:pathLst>
                <a:path w="267970" h="128905">
                  <a:moveTo>
                    <a:pt x="267855" y="0"/>
                  </a:moveTo>
                  <a:lnTo>
                    <a:pt x="219802" y="13688"/>
                  </a:lnTo>
                  <a:lnTo>
                    <a:pt x="172904" y="30586"/>
                  </a:lnTo>
                  <a:lnTo>
                    <a:pt x="127317" y="50617"/>
                  </a:lnTo>
                  <a:lnTo>
                    <a:pt x="83199" y="73706"/>
                  </a:lnTo>
                  <a:lnTo>
                    <a:pt x="40707" y="99776"/>
                  </a:lnTo>
                  <a:lnTo>
                    <a:pt x="0" y="128752"/>
                  </a:lnTo>
                </a:path>
              </a:pathLst>
            </a:custGeom>
            <a:ln w="7442">
              <a:solidFill>
                <a:srgbClr val="050100"/>
              </a:solidFill>
            </a:ln>
          </p:spPr>
          <p:txBody>
            <a:bodyPr wrap="square" lIns="0" tIns="0" rIns="0" bIns="0" rtlCol="0"/>
            <a:lstStyle/>
            <a:p/>
          </p:txBody>
        </p:sp>
        <p:sp>
          <p:nvSpPr>
            <p:cNvPr id="161" name="object 161" descr=""/>
            <p:cNvSpPr/>
            <p:nvPr/>
          </p:nvSpPr>
          <p:spPr>
            <a:xfrm>
              <a:off x="5355235" y="3062699"/>
              <a:ext cx="27940" cy="25400"/>
            </a:xfrm>
            <a:custGeom>
              <a:avLst/>
              <a:gdLst/>
              <a:ahLst/>
              <a:cxnLst/>
              <a:rect l="l" t="t" r="r" b="b"/>
              <a:pathLst>
                <a:path w="27939" h="25400">
                  <a:moveTo>
                    <a:pt x="0" y="0"/>
                  </a:moveTo>
                  <a:lnTo>
                    <a:pt x="2808" y="10007"/>
                  </a:lnTo>
                  <a:lnTo>
                    <a:pt x="8901" y="18013"/>
                  </a:lnTo>
                  <a:lnTo>
                    <a:pt x="17468" y="23283"/>
                  </a:lnTo>
                  <a:lnTo>
                    <a:pt x="27698" y="25082"/>
                  </a:lnTo>
                </a:path>
              </a:pathLst>
            </a:custGeom>
            <a:ln w="7442">
              <a:solidFill>
                <a:srgbClr val="050100"/>
              </a:solidFill>
            </a:ln>
          </p:spPr>
          <p:txBody>
            <a:bodyPr wrap="square" lIns="0" tIns="0" rIns="0" bIns="0" rtlCol="0"/>
            <a:lstStyle/>
            <a:p/>
          </p:txBody>
        </p:sp>
        <p:sp>
          <p:nvSpPr>
            <p:cNvPr id="162" name="object 162" descr=""/>
            <p:cNvSpPr/>
            <p:nvPr/>
          </p:nvSpPr>
          <p:spPr>
            <a:xfrm>
              <a:off x="5194736" y="3049484"/>
              <a:ext cx="37465" cy="21590"/>
            </a:xfrm>
            <a:custGeom>
              <a:avLst/>
              <a:gdLst/>
              <a:ahLst/>
              <a:cxnLst/>
              <a:rect l="l" t="t" r="r" b="b"/>
              <a:pathLst>
                <a:path w="37464" h="21589">
                  <a:moveTo>
                    <a:pt x="0" y="20904"/>
                  </a:moveTo>
                  <a:lnTo>
                    <a:pt x="11902" y="21529"/>
                  </a:lnTo>
                  <a:lnTo>
                    <a:pt x="22836" y="17848"/>
                  </a:lnTo>
                  <a:lnTo>
                    <a:pt x="31705" y="10468"/>
                  </a:lnTo>
                  <a:lnTo>
                    <a:pt x="37414" y="0"/>
                  </a:lnTo>
                </a:path>
              </a:pathLst>
            </a:custGeom>
            <a:ln w="7442">
              <a:solidFill>
                <a:srgbClr val="050100"/>
              </a:solidFill>
            </a:ln>
          </p:spPr>
          <p:txBody>
            <a:bodyPr wrap="square" lIns="0" tIns="0" rIns="0" bIns="0" rtlCol="0"/>
            <a:lstStyle/>
            <a:p/>
          </p:txBody>
        </p:sp>
        <p:sp>
          <p:nvSpPr>
            <p:cNvPr id="163" name="object 163" descr=""/>
            <p:cNvSpPr/>
            <p:nvPr/>
          </p:nvSpPr>
          <p:spPr>
            <a:xfrm>
              <a:off x="4704367" y="2055182"/>
              <a:ext cx="3175" cy="13335"/>
            </a:xfrm>
            <a:custGeom>
              <a:avLst/>
              <a:gdLst/>
              <a:ahLst/>
              <a:cxnLst/>
              <a:rect l="l" t="t" r="r" b="b"/>
              <a:pathLst>
                <a:path w="3175" h="13335">
                  <a:moveTo>
                    <a:pt x="2882" y="0"/>
                  </a:moveTo>
                  <a:lnTo>
                    <a:pt x="990" y="4114"/>
                  </a:lnTo>
                  <a:lnTo>
                    <a:pt x="0" y="8597"/>
                  </a:lnTo>
                  <a:lnTo>
                    <a:pt x="0" y="13131"/>
                  </a:lnTo>
                </a:path>
              </a:pathLst>
            </a:custGeom>
            <a:ln w="7442">
              <a:solidFill>
                <a:srgbClr val="050100"/>
              </a:solidFill>
            </a:ln>
          </p:spPr>
          <p:txBody>
            <a:bodyPr wrap="square" lIns="0" tIns="0" rIns="0" bIns="0" rtlCol="0"/>
            <a:lstStyle/>
            <a:p/>
          </p:txBody>
        </p:sp>
        <p:sp>
          <p:nvSpPr>
            <p:cNvPr id="164" name="object 164" descr=""/>
            <p:cNvSpPr/>
            <p:nvPr/>
          </p:nvSpPr>
          <p:spPr>
            <a:xfrm>
              <a:off x="5245149" y="3016340"/>
              <a:ext cx="29209" cy="10795"/>
            </a:xfrm>
            <a:custGeom>
              <a:avLst/>
              <a:gdLst/>
              <a:ahLst/>
              <a:cxnLst/>
              <a:rect l="l" t="t" r="r" b="b"/>
              <a:pathLst>
                <a:path w="29210" h="10794">
                  <a:moveTo>
                    <a:pt x="29184" y="185"/>
                  </a:moveTo>
                  <a:lnTo>
                    <a:pt x="21081" y="0"/>
                  </a:lnTo>
                  <a:lnTo>
                    <a:pt x="13287" y="1761"/>
                  </a:lnTo>
                  <a:lnTo>
                    <a:pt x="6146" y="5344"/>
                  </a:lnTo>
                  <a:lnTo>
                    <a:pt x="0" y="10624"/>
                  </a:lnTo>
                </a:path>
              </a:pathLst>
            </a:custGeom>
            <a:ln w="7442">
              <a:solidFill>
                <a:srgbClr val="050100"/>
              </a:solidFill>
            </a:ln>
          </p:spPr>
          <p:txBody>
            <a:bodyPr wrap="square" lIns="0" tIns="0" rIns="0" bIns="0" rtlCol="0"/>
            <a:lstStyle/>
            <a:p/>
          </p:txBody>
        </p:sp>
        <p:sp>
          <p:nvSpPr>
            <p:cNvPr id="165" name="object 165" descr=""/>
            <p:cNvSpPr/>
            <p:nvPr/>
          </p:nvSpPr>
          <p:spPr>
            <a:xfrm>
              <a:off x="5812132" y="1784026"/>
              <a:ext cx="10795" cy="41910"/>
            </a:xfrm>
            <a:custGeom>
              <a:avLst/>
              <a:gdLst/>
              <a:ahLst/>
              <a:cxnLst/>
              <a:rect l="l" t="t" r="r" b="b"/>
              <a:pathLst>
                <a:path w="10795" h="41910">
                  <a:moveTo>
                    <a:pt x="2324" y="41427"/>
                  </a:moveTo>
                  <a:lnTo>
                    <a:pt x="8510" y="32510"/>
                  </a:lnTo>
                  <a:lnTo>
                    <a:pt x="10723" y="22266"/>
                  </a:lnTo>
                  <a:lnTo>
                    <a:pt x="8933" y="11941"/>
                  </a:lnTo>
                  <a:lnTo>
                    <a:pt x="3111" y="2781"/>
                  </a:lnTo>
                  <a:lnTo>
                    <a:pt x="2146" y="1777"/>
                  </a:lnTo>
                  <a:lnTo>
                    <a:pt x="1104" y="850"/>
                  </a:lnTo>
                  <a:lnTo>
                    <a:pt x="0" y="0"/>
                  </a:lnTo>
                </a:path>
              </a:pathLst>
            </a:custGeom>
            <a:ln w="7442">
              <a:solidFill>
                <a:srgbClr val="050100"/>
              </a:solidFill>
            </a:ln>
          </p:spPr>
          <p:txBody>
            <a:bodyPr wrap="square" lIns="0" tIns="0" rIns="0" bIns="0" rtlCol="0"/>
            <a:lstStyle/>
            <a:p/>
          </p:txBody>
        </p:sp>
        <p:sp>
          <p:nvSpPr>
            <p:cNvPr id="166" name="object 166" descr=""/>
            <p:cNvSpPr/>
            <p:nvPr/>
          </p:nvSpPr>
          <p:spPr>
            <a:xfrm>
              <a:off x="5349529" y="1659769"/>
              <a:ext cx="5715" cy="22225"/>
            </a:xfrm>
            <a:custGeom>
              <a:avLst/>
              <a:gdLst/>
              <a:ahLst/>
              <a:cxnLst/>
              <a:rect l="l" t="t" r="r" b="b"/>
              <a:pathLst>
                <a:path w="5714" h="22225">
                  <a:moveTo>
                    <a:pt x="0" y="21793"/>
                  </a:moveTo>
                  <a:lnTo>
                    <a:pt x="3149" y="14922"/>
                  </a:lnTo>
                  <a:lnTo>
                    <a:pt x="5080" y="7543"/>
                  </a:lnTo>
                  <a:lnTo>
                    <a:pt x="5702" y="0"/>
                  </a:lnTo>
                </a:path>
              </a:pathLst>
            </a:custGeom>
            <a:ln w="7442">
              <a:solidFill>
                <a:srgbClr val="050100"/>
              </a:solidFill>
            </a:ln>
          </p:spPr>
          <p:txBody>
            <a:bodyPr wrap="square" lIns="0" tIns="0" rIns="0" bIns="0" rtlCol="0"/>
            <a:lstStyle/>
            <a:p/>
          </p:txBody>
        </p:sp>
        <p:sp>
          <p:nvSpPr>
            <p:cNvPr id="167" name="object 167" descr=""/>
            <p:cNvSpPr/>
            <p:nvPr/>
          </p:nvSpPr>
          <p:spPr>
            <a:xfrm>
              <a:off x="5812137" y="2897025"/>
              <a:ext cx="10795" cy="41910"/>
            </a:xfrm>
            <a:custGeom>
              <a:avLst/>
              <a:gdLst/>
              <a:ahLst/>
              <a:cxnLst/>
              <a:rect l="l" t="t" r="r" b="b"/>
              <a:pathLst>
                <a:path w="10795" h="41910">
                  <a:moveTo>
                    <a:pt x="0" y="41427"/>
                  </a:moveTo>
                  <a:lnTo>
                    <a:pt x="7144" y="33259"/>
                  </a:lnTo>
                  <a:lnTo>
                    <a:pt x="10487" y="23331"/>
                  </a:lnTo>
                  <a:lnTo>
                    <a:pt x="9861" y="12872"/>
                  </a:lnTo>
                  <a:lnTo>
                    <a:pt x="5105" y="3111"/>
                  </a:lnTo>
                  <a:lnTo>
                    <a:pt x="4254" y="2006"/>
                  </a:lnTo>
                  <a:lnTo>
                    <a:pt x="3327" y="965"/>
                  </a:lnTo>
                  <a:lnTo>
                    <a:pt x="2324" y="0"/>
                  </a:lnTo>
                </a:path>
              </a:pathLst>
            </a:custGeom>
            <a:ln w="7442">
              <a:solidFill>
                <a:srgbClr val="050100"/>
              </a:solidFill>
            </a:ln>
          </p:spPr>
          <p:txBody>
            <a:bodyPr wrap="square" lIns="0" tIns="0" rIns="0" bIns="0" rtlCol="0"/>
            <a:lstStyle/>
            <a:p/>
          </p:txBody>
        </p:sp>
        <p:sp>
          <p:nvSpPr>
            <p:cNvPr id="168" name="object 168" descr=""/>
            <p:cNvSpPr/>
            <p:nvPr/>
          </p:nvSpPr>
          <p:spPr>
            <a:xfrm>
              <a:off x="5245152" y="1695515"/>
              <a:ext cx="29209" cy="10795"/>
            </a:xfrm>
            <a:custGeom>
              <a:avLst/>
              <a:gdLst/>
              <a:ahLst/>
              <a:cxnLst/>
              <a:rect l="l" t="t" r="r" b="b"/>
              <a:pathLst>
                <a:path w="29210" h="10794">
                  <a:moveTo>
                    <a:pt x="0" y="0"/>
                  </a:moveTo>
                  <a:lnTo>
                    <a:pt x="6144" y="5283"/>
                  </a:lnTo>
                  <a:lnTo>
                    <a:pt x="13282" y="8861"/>
                  </a:lnTo>
                  <a:lnTo>
                    <a:pt x="21075" y="10615"/>
                  </a:lnTo>
                  <a:lnTo>
                    <a:pt x="29184" y="10426"/>
                  </a:lnTo>
                </a:path>
              </a:pathLst>
            </a:custGeom>
            <a:ln w="7442">
              <a:solidFill>
                <a:srgbClr val="050100"/>
              </a:solidFill>
            </a:ln>
          </p:spPr>
          <p:txBody>
            <a:bodyPr wrap="square" lIns="0" tIns="0" rIns="0" bIns="0" rtlCol="0"/>
            <a:lstStyle/>
            <a:p/>
          </p:txBody>
        </p:sp>
        <p:sp>
          <p:nvSpPr>
            <p:cNvPr id="169" name="object 169" descr=""/>
            <p:cNvSpPr/>
            <p:nvPr/>
          </p:nvSpPr>
          <p:spPr>
            <a:xfrm>
              <a:off x="5349533" y="3040906"/>
              <a:ext cx="5715" cy="22225"/>
            </a:xfrm>
            <a:custGeom>
              <a:avLst/>
              <a:gdLst/>
              <a:ahLst/>
              <a:cxnLst/>
              <a:rect l="l" t="t" r="r" b="b"/>
              <a:pathLst>
                <a:path w="5714" h="22225">
                  <a:moveTo>
                    <a:pt x="5702" y="21793"/>
                  </a:moveTo>
                  <a:lnTo>
                    <a:pt x="5080" y="14249"/>
                  </a:lnTo>
                  <a:lnTo>
                    <a:pt x="3149" y="6883"/>
                  </a:lnTo>
                  <a:lnTo>
                    <a:pt x="0" y="0"/>
                  </a:lnTo>
                </a:path>
              </a:pathLst>
            </a:custGeom>
            <a:ln w="7442">
              <a:solidFill>
                <a:srgbClr val="050100"/>
              </a:solidFill>
            </a:ln>
          </p:spPr>
          <p:txBody>
            <a:bodyPr wrap="square" lIns="0" tIns="0" rIns="0" bIns="0" rtlCol="0"/>
            <a:lstStyle/>
            <a:p/>
          </p:txBody>
        </p:sp>
        <p:sp>
          <p:nvSpPr>
            <p:cNvPr id="170" name="object 170" descr=""/>
            <p:cNvSpPr/>
            <p:nvPr/>
          </p:nvSpPr>
          <p:spPr>
            <a:xfrm>
              <a:off x="5355230" y="1634693"/>
              <a:ext cx="27940" cy="25400"/>
            </a:xfrm>
            <a:custGeom>
              <a:avLst/>
              <a:gdLst/>
              <a:ahLst/>
              <a:cxnLst/>
              <a:rect l="l" t="t" r="r" b="b"/>
              <a:pathLst>
                <a:path w="27939" h="25400">
                  <a:moveTo>
                    <a:pt x="27698" y="0"/>
                  </a:moveTo>
                  <a:lnTo>
                    <a:pt x="17468" y="1799"/>
                  </a:lnTo>
                  <a:lnTo>
                    <a:pt x="8901" y="7069"/>
                  </a:lnTo>
                  <a:lnTo>
                    <a:pt x="2808" y="15075"/>
                  </a:lnTo>
                  <a:lnTo>
                    <a:pt x="0" y="25082"/>
                  </a:lnTo>
                </a:path>
              </a:pathLst>
            </a:custGeom>
            <a:ln w="7442">
              <a:solidFill>
                <a:srgbClr val="050100"/>
              </a:solidFill>
            </a:ln>
          </p:spPr>
          <p:txBody>
            <a:bodyPr wrap="square" lIns="0" tIns="0" rIns="0" bIns="0" rtlCol="0"/>
            <a:lstStyle/>
            <a:p/>
          </p:txBody>
        </p:sp>
        <p:sp>
          <p:nvSpPr>
            <p:cNvPr id="171" name="object 171" descr=""/>
            <p:cNvSpPr/>
            <p:nvPr/>
          </p:nvSpPr>
          <p:spPr>
            <a:xfrm>
              <a:off x="5382928" y="1634690"/>
              <a:ext cx="429259" cy="149860"/>
            </a:xfrm>
            <a:custGeom>
              <a:avLst/>
              <a:gdLst/>
              <a:ahLst/>
              <a:cxnLst/>
              <a:rect l="l" t="t" r="r" b="b"/>
              <a:pathLst>
                <a:path w="429260" h="149860">
                  <a:moveTo>
                    <a:pt x="429209" y="149339"/>
                  </a:moveTo>
                  <a:lnTo>
                    <a:pt x="387096" y="119441"/>
                  </a:lnTo>
                  <a:lnTo>
                    <a:pt x="343165" y="92723"/>
                  </a:lnTo>
                  <a:lnTo>
                    <a:pt x="297598" y="69247"/>
                  </a:lnTo>
                  <a:lnTo>
                    <a:pt x="250577" y="49077"/>
                  </a:lnTo>
                  <a:lnTo>
                    <a:pt x="202282" y="32274"/>
                  </a:lnTo>
                  <a:lnTo>
                    <a:pt x="152895" y="18902"/>
                  </a:lnTo>
                  <a:lnTo>
                    <a:pt x="102598" y="9024"/>
                  </a:lnTo>
                  <a:lnTo>
                    <a:pt x="51573" y="2702"/>
                  </a:lnTo>
                  <a:lnTo>
                    <a:pt x="0" y="0"/>
                  </a:lnTo>
                </a:path>
              </a:pathLst>
            </a:custGeom>
            <a:ln w="7442">
              <a:solidFill>
                <a:srgbClr val="050100"/>
              </a:solidFill>
            </a:ln>
          </p:spPr>
          <p:txBody>
            <a:bodyPr wrap="square" lIns="0" tIns="0" rIns="0" bIns="0" rtlCol="0"/>
            <a:lstStyle/>
            <a:p/>
          </p:txBody>
        </p:sp>
        <p:sp>
          <p:nvSpPr>
            <p:cNvPr id="172" name="object 172" descr=""/>
            <p:cNvSpPr/>
            <p:nvPr/>
          </p:nvSpPr>
          <p:spPr>
            <a:xfrm>
              <a:off x="4914853" y="1780831"/>
              <a:ext cx="12065" cy="47625"/>
            </a:xfrm>
            <a:custGeom>
              <a:avLst/>
              <a:gdLst/>
              <a:ahLst/>
              <a:cxnLst/>
              <a:rect l="l" t="t" r="r" b="b"/>
              <a:pathLst>
                <a:path w="12064" h="47625">
                  <a:moveTo>
                    <a:pt x="12028" y="0"/>
                  </a:moveTo>
                  <a:lnTo>
                    <a:pt x="3832" y="9369"/>
                  </a:lnTo>
                  <a:lnTo>
                    <a:pt x="0" y="20761"/>
                  </a:lnTo>
                  <a:lnTo>
                    <a:pt x="718" y="32757"/>
                  </a:lnTo>
                  <a:lnTo>
                    <a:pt x="6173" y="43942"/>
                  </a:lnTo>
                  <a:lnTo>
                    <a:pt x="7138" y="45224"/>
                  </a:lnTo>
                  <a:lnTo>
                    <a:pt x="8205" y="46405"/>
                  </a:lnTo>
                  <a:lnTo>
                    <a:pt x="9361" y="47523"/>
                  </a:lnTo>
                </a:path>
              </a:pathLst>
            </a:custGeom>
            <a:ln w="7442">
              <a:solidFill>
                <a:srgbClr val="050100"/>
              </a:solidFill>
            </a:ln>
          </p:spPr>
          <p:txBody>
            <a:bodyPr wrap="square" lIns="0" tIns="0" rIns="0" bIns="0" rtlCol="0"/>
            <a:lstStyle/>
            <a:p/>
          </p:txBody>
        </p:sp>
        <p:sp>
          <p:nvSpPr>
            <p:cNvPr id="173" name="object 173" descr=""/>
            <p:cNvSpPr/>
            <p:nvPr/>
          </p:nvSpPr>
          <p:spPr>
            <a:xfrm>
              <a:off x="4707249" y="1917392"/>
              <a:ext cx="83185" cy="137795"/>
            </a:xfrm>
            <a:custGeom>
              <a:avLst/>
              <a:gdLst/>
              <a:ahLst/>
              <a:cxnLst/>
              <a:rect l="l" t="t" r="r" b="b"/>
              <a:pathLst>
                <a:path w="83185" h="137794">
                  <a:moveTo>
                    <a:pt x="83070" y="0"/>
                  </a:moveTo>
                  <a:lnTo>
                    <a:pt x="59473" y="32690"/>
                  </a:lnTo>
                  <a:lnTo>
                    <a:pt x="37730" y="66606"/>
                  </a:lnTo>
                  <a:lnTo>
                    <a:pt x="17889" y="101668"/>
                  </a:lnTo>
                  <a:lnTo>
                    <a:pt x="0" y="137795"/>
                  </a:lnTo>
                </a:path>
              </a:pathLst>
            </a:custGeom>
            <a:ln w="7442">
              <a:solidFill>
                <a:srgbClr val="050100"/>
              </a:solidFill>
            </a:ln>
          </p:spPr>
          <p:txBody>
            <a:bodyPr wrap="square" lIns="0" tIns="0" rIns="0" bIns="0" rtlCol="0"/>
            <a:lstStyle/>
            <a:p/>
          </p:txBody>
        </p:sp>
        <p:sp>
          <p:nvSpPr>
            <p:cNvPr id="174" name="object 174" descr=""/>
            <p:cNvSpPr/>
            <p:nvPr/>
          </p:nvSpPr>
          <p:spPr>
            <a:xfrm>
              <a:off x="4704372" y="2654166"/>
              <a:ext cx="3175" cy="13335"/>
            </a:xfrm>
            <a:custGeom>
              <a:avLst/>
              <a:gdLst/>
              <a:ahLst/>
              <a:cxnLst/>
              <a:rect l="l" t="t" r="r" b="b"/>
              <a:pathLst>
                <a:path w="3175" h="13335">
                  <a:moveTo>
                    <a:pt x="0" y="0"/>
                  </a:moveTo>
                  <a:lnTo>
                    <a:pt x="0" y="4521"/>
                  </a:lnTo>
                  <a:lnTo>
                    <a:pt x="977" y="9004"/>
                  </a:lnTo>
                  <a:lnTo>
                    <a:pt x="2882" y="13119"/>
                  </a:lnTo>
                </a:path>
              </a:pathLst>
            </a:custGeom>
            <a:ln w="7442">
              <a:solidFill>
                <a:srgbClr val="050100"/>
              </a:solidFill>
            </a:ln>
          </p:spPr>
          <p:txBody>
            <a:bodyPr wrap="square" lIns="0" tIns="0" rIns="0" bIns="0" rtlCol="0"/>
            <a:lstStyle/>
            <a:p/>
          </p:txBody>
        </p:sp>
        <p:sp>
          <p:nvSpPr>
            <p:cNvPr id="175" name="object 175" descr=""/>
            <p:cNvSpPr/>
            <p:nvPr/>
          </p:nvSpPr>
          <p:spPr>
            <a:xfrm>
              <a:off x="4837846" y="1828353"/>
              <a:ext cx="105410" cy="105410"/>
            </a:xfrm>
            <a:custGeom>
              <a:avLst/>
              <a:gdLst/>
              <a:ahLst/>
              <a:cxnLst/>
              <a:rect l="l" t="t" r="r" b="b"/>
              <a:pathLst>
                <a:path w="105410" h="105410">
                  <a:moveTo>
                    <a:pt x="0" y="86372"/>
                  </a:moveTo>
                  <a:lnTo>
                    <a:pt x="19926" y="100205"/>
                  </a:lnTo>
                  <a:lnTo>
                    <a:pt x="42819" y="105151"/>
                  </a:lnTo>
                  <a:lnTo>
                    <a:pt x="65895" y="101154"/>
                  </a:lnTo>
                  <a:lnTo>
                    <a:pt x="86372" y="88163"/>
                  </a:lnTo>
                  <a:lnTo>
                    <a:pt x="100205" y="68230"/>
                  </a:lnTo>
                  <a:lnTo>
                    <a:pt x="105149" y="45337"/>
                  </a:lnTo>
                  <a:lnTo>
                    <a:pt x="101149" y="22260"/>
                  </a:lnTo>
                  <a:lnTo>
                    <a:pt x="88150" y="1778"/>
                  </a:lnTo>
                  <a:lnTo>
                    <a:pt x="87579" y="1181"/>
                  </a:lnTo>
                  <a:lnTo>
                    <a:pt x="86982" y="584"/>
                  </a:lnTo>
                  <a:lnTo>
                    <a:pt x="86372" y="0"/>
                  </a:lnTo>
                </a:path>
              </a:pathLst>
            </a:custGeom>
            <a:ln w="7442">
              <a:solidFill>
                <a:srgbClr val="050100"/>
              </a:solidFill>
            </a:ln>
          </p:spPr>
          <p:txBody>
            <a:bodyPr wrap="square" lIns="0" tIns="0" rIns="0" bIns="0" rtlCol="0"/>
            <a:lstStyle/>
            <a:p/>
          </p:txBody>
        </p:sp>
        <p:sp>
          <p:nvSpPr>
            <p:cNvPr id="176" name="object 176" descr=""/>
            <p:cNvSpPr/>
            <p:nvPr/>
          </p:nvSpPr>
          <p:spPr>
            <a:xfrm>
              <a:off x="5274334" y="1700699"/>
              <a:ext cx="48260" cy="5715"/>
            </a:xfrm>
            <a:custGeom>
              <a:avLst/>
              <a:gdLst/>
              <a:ahLst/>
              <a:cxnLst/>
              <a:rect l="l" t="t" r="r" b="b"/>
              <a:pathLst>
                <a:path w="48260" h="5714">
                  <a:moveTo>
                    <a:pt x="47663" y="0"/>
                  </a:moveTo>
                  <a:lnTo>
                    <a:pt x="35709" y="985"/>
                  </a:lnTo>
                  <a:lnTo>
                    <a:pt x="23779" y="2190"/>
                  </a:lnTo>
                  <a:lnTo>
                    <a:pt x="11874" y="3614"/>
                  </a:lnTo>
                  <a:lnTo>
                    <a:pt x="0" y="5257"/>
                  </a:lnTo>
                </a:path>
              </a:pathLst>
            </a:custGeom>
            <a:ln w="7442">
              <a:solidFill>
                <a:srgbClr val="050100"/>
              </a:solidFill>
            </a:ln>
          </p:spPr>
          <p:txBody>
            <a:bodyPr wrap="square" lIns="0" tIns="0" rIns="0" bIns="0" rtlCol="0"/>
            <a:lstStyle/>
            <a:p/>
          </p:txBody>
        </p:sp>
        <p:sp>
          <p:nvSpPr>
            <p:cNvPr id="177" name="object 177" descr=""/>
            <p:cNvSpPr/>
            <p:nvPr/>
          </p:nvSpPr>
          <p:spPr>
            <a:xfrm>
              <a:off x="5794447" y="2784956"/>
              <a:ext cx="112395" cy="112395"/>
            </a:xfrm>
            <a:custGeom>
              <a:avLst/>
              <a:gdLst/>
              <a:ahLst/>
              <a:cxnLst/>
              <a:rect l="l" t="t" r="r" b="b"/>
              <a:pathLst>
                <a:path w="112395" h="112394">
                  <a:moveTo>
                    <a:pt x="112072" y="20010"/>
                  </a:moveTo>
                  <a:lnTo>
                    <a:pt x="90830" y="5268"/>
                  </a:lnTo>
                  <a:lnTo>
                    <a:pt x="66432" y="0"/>
                  </a:lnTo>
                  <a:lnTo>
                    <a:pt x="41838" y="4263"/>
                  </a:lnTo>
                  <a:lnTo>
                    <a:pt x="20010" y="18118"/>
                  </a:lnTo>
                  <a:lnTo>
                    <a:pt x="5268" y="39355"/>
                  </a:lnTo>
                  <a:lnTo>
                    <a:pt x="0" y="63753"/>
                  </a:lnTo>
                  <a:lnTo>
                    <a:pt x="4263" y="88350"/>
                  </a:lnTo>
                  <a:lnTo>
                    <a:pt x="18118" y="110180"/>
                  </a:lnTo>
                  <a:lnTo>
                    <a:pt x="18727" y="110815"/>
                  </a:lnTo>
                  <a:lnTo>
                    <a:pt x="19362" y="111450"/>
                  </a:lnTo>
                  <a:lnTo>
                    <a:pt x="20010" y="112072"/>
                  </a:lnTo>
                </a:path>
              </a:pathLst>
            </a:custGeom>
            <a:ln w="7442">
              <a:solidFill>
                <a:srgbClr val="050100"/>
              </a:solidFill>
            </a:ln>
          </p:spPr>
          <p:txBody>
            <a:bodyPr wrap="square" lIns="0" tIns="0" rIns="0" bIns="0" rtlCol="0"/>
            <a:lstStyle/>
            <a:p/>
          </p:txBody>
        </p:sp>
        <p:sp>
          <p:nvSpPr>
            <p:cNvPr id="178" name="object 178" descr=""/>
            <p:cNvSpPr/>
            <p:nvPr/>
          </p:nvSpPr>
          <p:spPr>
            <a:xfrm>
              <a:off x="4707249" y="2667288"/>
              <a:ext cx="83185" cy="138430"/>
            </a:xfrm>
            <a:custGeom>
              <a:avLst/>
              <a:gdLst/>
              <a:ahLst/>
              <a:cxnLst/>
              <a:rect l="l" t="t" r="r" b="b"/>
              <a:pathLst>
                <a:path w="83185" h="138430">
                  <a:moveTo>
                    <a:pt x="0" y="0"/>
                  </a:moveTo>
                  <a:lnTo>
                    <a:pt x="17889" y="36132"/>
                  </a:lnTo>
                  <a:lnTo>
                    <a:pt x="37730" y="71194"/>
                  </a:lnTo>
                  <a:lnTo>
                    <a:pt x="59473" y="105111"/>
                  </a:lnTo>
                  <a:lnTo>
                    <a:pt x="83070" y="137807"/>
                  </a:lnTo>
                </a:path>
              </a:pathLst>
            </a:custGeom>
            <a:ln w="7442">
              <a:solidFill>
                <a:srgbClr val="050100"/>
              </a:solidFill>
            </a:ln>
          </p:spPr>
          <p:txBody>
            <a:bodyPr wrap="square" lIns="0" tIns="0" rIns="0" bIns="0" rtlCol="0"/>
            <a:lstStyle/>
            <a:p/>
          </p:txBody>
        </p:sp>
        <p:sp>
          <p:nvSpPr>
            <p:cNvPr id="179" name="object 179" descr=""/>
            <p:cNvSpPr/>
            <p:nvPr/>
          </p:nvSpPr>
          <p:spPr>
            <a:xfrm>
              <a:off x="4790323" y="1905093"/>
              <a:ext cx="47625" cy="12700"/>
            </a:xfrm>
            <a:custGeom>
              <a:avLst/>
              <a:gdLst/>
              <a:ahLst/>
              <a:cxnLst/>
              <a:rect l="l" t="t" r="r" b="b"/>
              <a:pathLst>
                <a:path w="47625" h="12700">
                  <a:moveTo>
                    <a:pt x="47523" y="9632"/>
                  </a:moveTo>
                  <a:lnTo>
                    <a:pt x="37295" y="2537"/>
                  </a:lnTo>
                  <a:lnTo>
                    <a:pt x="25547" y="0"/>
                  </a:lnTo>
                  <a:lnTo>
                    <a:pt x="13706" y="2053"/>
                  </a:lnTo>
                  <a:lnTo>
                    <a:pt x="3200" y="8731"/>
                  </a:lnTo>
                  <a:lnTo>
                    <a:pt x="2044" y="9836"/>
                  </a:lnTo>
                  <a:lnTo>
                    <a:pt x="977" y="11017"/>
                  </a:lnTo>
                  <a:lnTo>
                    <a:pt x="0" y="12299"/>
                  </a:lnTo>
                </a:path>
              </a:pathLst>
            </a:custGeom>
            <a:ln w="7442">
              <a:solidFill>
                <a:srgbClr val="050100"/>
              </a:solidFill>
            </a:ln>
          </p:spPr>
          <p:txBody>
            <a:bodyPr wrap="square" lIns="0" tIns="0" rIns="0" bIns="0" rtlCol="0"/>
            <a:lstStyle/>
            <a:p/>
          </p:txBody>
        </p:sp>
        <p:sp>
          <p:nvSpPr>
            <p:cNvPr id="180" name="object 180" descr=""/>
            <p:cNvSpPr/>
            <p:nvPr/>
          </p:nvSpPr>
          <p:spPr>
            <a:xfrm>
              <a:off x="4837843" y="2788971"/>
              <a:ext cx="105410" cy="105410"/>
            </a:xfrm>
            <a:custGeom>
              <a:avLst/>
              <a:gdLst/>
              <a:ahLst/>
              <a:cxnLst/>
              <a:rect l="l" t="t" r="r" b="b"/>
              <a:pathLst>
                <a:path w="105410" h="105410">
                  <a:moveTo>
                    <a:pt x="86372" y="105155"/>
                  </a:moveTo>
                  <a:lnTo>
                    <a:pt x="100205" y="85223"/>
                  </a:lnTo>
                  <a:lnTo>
                    <a:pt x="105151" y="62330"/>
                  </a:lnTo>
                  <a:lnTo>
                    <a:pt x="101154" y="39253"/>
                  </a:lnTo>
                  <a:lnTo>
                    <a:pt x="88163" y="18770"/>
                  </a:lnTo>
                  <a:lnTo>
                    <a:pt x="68230" y="4943"/>
                  </a:lnTo>
                  <a:lnTo>
                    <a:pt x="45337" y="0"/>
                  </a:lnTo>
                  <a:lnTo>
                    <a:pt x="22260" y="4000"/>
                  </a:lnTo>
                  <a:lnTo>
                    <a:pt x="1777" y="17005"/>
                  </a:lnTo>
                  <a:lnTo>
                    <a:pt x="1181" y="17576"/>
                  </a:lnTo>
                  <a:lnTo>
                    <a:pt x="584" y="18173"/>
                  </a:lnTo>
                  <a:lnTo>
                    <a:pt x="0" y="18770"/>
                  </a:lnTo>
                </a:path>
              </a:pathLst>
            </a:custGeom>
            <a:ln w="7442">
              <a:solidFill>
                <a:srgbClr val="050100"/>
              </a:solidFill>
            </a:ln>
          </p:spPr>
          <p:txBody>
            <a:bodyPr wrap="square" lIns="0" tIns="0" rIns="0" bIns="0" rtlCol="0"/>
            <a:lstStyle/>
            <a:p/>
          </p:txBody>
        </p:sp>
        <p:sp>
          <p:nvSpPr>
            <p:cNvPr id="181" name="object 181" descr=""/>
            <p:cNvSpPr/>
            <p:nvPr/>
          </p:nvSpPr>
          <p:spPr>
            <a:xfrm>
              <a:off x="5321997" y="1681560"/>
              <a:ext cx="27940" cy="19685"/>
            </a:xfrm>
            <a:custGeom>
              <a:avLst/>
              <a:gdLst/>
              <a:ahLst/>
              <a:cxnLst/>
              <a:rect l="l" t="t" r="r" b="b"/>
              <a:pathLst>
                <a:path w="27939" h="19685">
                  <a:moveTo>
                    <a:pt x="0" y="19138"/>
                  </a:moveTo>
                  <a:lnTo>
                    <a:pt x="8649" y="17309"/>
                  </a:lnTo>
                  <a:lnTo>
                    <a:pt x="16376" y="13331"/>
                  </a:lnTo>
                  <a:lnTo>
                    <a:pt x="22799" y="7473"/>
                  </a:lnTo>
                  <a:lnTo>
                    <a:pt x="27533" y="0"/>
                  </a:lnTo>
                </a:path>
              </a:pathLst>
            </a:custGeom>
            <a:ln w="7442">
              <a:solidFill>
                <a:srgbClr val="050100"/>
              </a:solidFill>
            </a:ln>
          </p:spPr>
          <p:txBody>
            <a:bodyPr wrap="square" lIns="0" tIns="0" rIns="0" bIns="0" rtlCol="0"/>
            <a:lstStyle/>
            <a:p/>
          </p:txBody>
        </p:sp>
        <p:sp>
          <p:nvSpPr>
            <p:cNvPr id="182" name="object 182" descr=""/>
            <p:cNvSpPr/>
            <p:nvPr/>
          </p:nvSpPr>
          <p:spPr>
            <a:xfrm>
              <a:off x="5906519" y="2802642"/>
              <a:ext cx="41910" cy="10795"/>
            </a:xfrm>
            <a:custGeom>
              <a:avLst/>
              <a:gdLst/>
              <a:ahLst/>
              <a:cxnLst/>
              <a:rect l="l" t="t" r="r" b="b"/>
              <a:pathLst>
                <a:path w="41910" h="10794">
                  <a:moveTo>
                    <a:pt x="0" y="2324"/>
                  </a:moveTo>
                  <a:lnTo>
                    <a:pt x="8910" y="8510"/>
                  </a:lnTo>
                  <a:lnTo>
                    <a:pt x="19150" y="10723"/>
                  </a:lnTo>
                  <a:lnTo>
                    <a:pt x="29473" y="8933"/>
                  </a:lnTo>
                  <a:lnTo>
                    <a:pt x="38633" y="3111"/>
                  </a:lnTo>
                  <a:lnTo>
                    <a:pt x="39649" y="2146"/>
                  </a:lnTo>
                  <a:lnTo>
                    <a:pt x="40576" y="1104"/>
                  </a:lnTo>
                  <a:lnTo>
                    <a:pt x="41427" y="0"/>
                  </a:lnTo>
                </a:path>
              </a:pathLst>
            </a:custGeom>
            <a:ln w="7442">
              <a:solidFill>
                <a:srgbClr val="050100"/>
              </a:solidFill>
            </a:ln>
          </p:spPr>
          <p:txBody>
            <a:bodyPr wrap="square" lIns="0" tIns="0" rIns="0" bIns="0" rtlCol="0"/>
            <a:lstStyle/>
            <a:p/>
          </p:txBody>
        </p:sp>
        <p:sp>
          <p:nvSpPr>
            <p:cNvPr id="183" name="object 183" descr=""/>
            <p:cNvSpPr/>
            <p:nvPr/>
          </p:nvSpPr>
          <p:spPr>
            <a:xfrm>
              <a:off x="4790320" y="2805091"/>
              <a:ext cx="47625" cy="12065"/>
            </a:xfrm>
            <a:custGeom>
              <a:avLst/>
              <a:gdLst/>
              <a:ahLst/>
              <a:cxnLst/>
              <a:rect l="l" t="t" r="r" b="b"/>
              <a:pathLst>
                <a:path w="47625" h="12064">
                  <a:moveTo>
                    <a:pt x="0" y="0"/>
                  </a:moveTo>
                  <a:lnTo>
                    <a:pt x="9370" y="8196"/>
                  </a:lnTo>
                  <a:lnTo>
                    <a:pt x="20762" y="12028"/>
                  </a:lnTo>
                  <a:lnTo>
                    <a:pt x="32763" y="11310"/>
                  </a:lnTo>
                  <a:lnTo>
                    <a:pt x="43954" y="5854"/>
                  </a:lnTo>
                  <a:lnTo>
                    <a:pt x="45224" y="4889"/>
                  </a:lnTo>
                  <a:lnTo>
                    <a:pt x="46418" y="3810"/>
                  </a:lnTo>
                  <a:lnTo>
                    <a:pt x="47523" y="2654"/>
                  </a:lnTo>
                </a:path>
              </a:pathLst>
            </a:custGeom>
            <a:ln w="7442">
              <a:solidFill>
                <a:srgbClr val="050100"/>
              </a:solidFill>
            </a:ln>
          </p:spPr>
          <p:txBody>
            <a:bodyPr wrap="square" lIns="0" tIns="0" rIns="0" bIns="0" rtlCol="0"/>
            <a:lstStyle/>
            <a:p/>
          </p:txBody>
        </p:sp>
        <p:sp>
          <p:nvSpPr>
            <p:cNvPr id="184" name="object 184" descr=""/>
            <p:cNvSpPr/>
            <p:nvPr/>
          </p:nvSpPr>
          <p:spPr>
            <a:xfrm>
              <a:off x="4557193" y="2356410"/>
              <a:ext cx="1905" cy="1905"/>
            </a:xfrm>
            <a:custGeom>
              <a:avLst/>
              <a:gdLst/>
              <a:ahLst/>
              <a:cxnLst/>
              <a:rect l="l" t="t" r="r" b="b"/>
              <a:pathLst>
                <a:path w="1904" h="1905">
                  <a:moveTo>
                    <a:pt x="1612" y="1612"/>
                  </a:moveTo>
                  <a:lnTo>
                    <a:pt x="1612" y="736"/>
                  </a:lnTo>
                  <a:lnTo>
                    <a:pt x="876" y="0"/>
                  </a:lnTo>
                  <a:lnTo>
                    <a:pt x="0" y="0"/>
                  </a:lnTo>
                </a:path>
              </a:pathLst>
            </a:custGeom>
            <a:ln w="7442">
              <a:solidFill>
                <a:srgbClr val="050100"/>
              </a:solidFill>
            </a:ln>
          </p:spPr>
          <p:txBody>
            <a:bodyPr wrap="square" lIns="0" tIns="0" rIns="0" bIns="0" rtlCol="0"/>
            <a:lstStyle/>
            <a:p/>
          </p:txBody>
        </p:sp>
        <p:sp>
          <p:nvSpPr>
            <p:cNvPr id="185" name="object 185" descr=""/>
            <p:cNvSpPr/>
            <p:nvPr/>
          </p:nvSpPr>
          <p:spPr>
            <a:xfrm>
              <a:off x="4557194" y="2645795"/>
              <a:ext cx="1905" cy="1905"/>
            </a:xfrm>
            <a:custGeom>
              <a:avLst/>
              <a:gdLst/>
              <a:ahLst/>
              <a:cxnLst/>
              <a:rect l="l" t="t" r="r" b="b"/>
              <a:pathLst>
                <a:path w="1904" h="1905">
                  <a:moveTo>
                    <a:pt x="0" y="1600"/>
                  </a:moveTo>
                  <a:lnTo>
                    <a:pt x="876" y="1600"/>
                  </a:lnTo>
                  <a:lnTo>
                    <a:pt x="1612" y="876"/>
                  </a:lnTo>
                  <a:lnTo>
                    <a:pt x="1612" y="0"/>
                  </a:lnTo>
                </a:path>
              </a:pathLst>
            </a:custGeom>
            <a:ln w="7442">
              <a:solidFill>
                <a:srgbClr val="050100"/>
              </a:solidFill>
            </a:ln>
          </p:spPr>
          <p:txBody>
            <a:bodyPr wrap="square" lIns="0" tIns="0" rIns="0" bIns="0" rtlCol="0"/>
            <a:lstStyle/>
            <a:p/>
          </p:txBody>
        </p:sp>
        <p:sp>
          <p:nvSpPr>
            <p:cNvPr id="186" name="object 186" descr=""/>
            <p:cNvSpPr/>
            <p:nvPr/>
          </p:nvSpPr>
          <p:spPr>
            <a:xfrm>
              <a:off x="4573353" y="2356410"/>
              <a:ext cx="1905" cy="1905"/>
            </a:xfrm>
            <a:custGeom>
              <a:avLst/>
              <a:gdLst/>
              <a:ahLst/>
              <a:cxnLst/>
              <a:rect l="l" t="t" r="r" b="b"/>
              <a:pathLst>
                <a:path w="1904" h="1905">
                  <a:moveTo>
                    <a:pt x="1600" y="1612"/>
                  </a:moveTo>
                  <a:lnTo>
                    <a:pt x="1600" y="736"/>
                  </a:lnTo>
                  <a:lnTo>
                    <a:pt x="876" y="0"/>
                  </a:lnTo>
                  <a:lnTo>
                    <a:pt x="0" y="0"/>
                  </a:lnTo>
                </a:path>
              </a:pathLst>
            </a:custGeom>
            <a:ln w="7442">
              <a:solidFill>
                <a:srgbClr val="050100"/>
              </a:solidFill>
            </a:ln>
          </p:spPr>
          <p:txBody>
            <a:bodyPr wrap="square" lIns="0" tIns="0" rIns="0" bIns="0" rtlCol="0"/>
            <a:lstStyle/>
            <a:p/>
          </p:txBody>
        </p:sp>
        <p:sp>
          <p:nvSpPr>
            <p:cNvPr id="187" name="object 187" descr=""/>
            <p:cNvSpPr/>
            <p:nvPr/>
          </p:nvSpPr>
          <p:spPr>
            <a:xfrm>
              <a:off x="4573353" y="2645795"/>
              <a:ext cx="1905" cy="1905"/>
            </a:xfrm>
            <a:custGeom>
              <a:avLst/>
              <a:gdLst/>
              <a:ahLst/>
              <a:cxnLst/>
              <a:rect l="l" t="t" r="r" b="b"/>
              <a:pathLst>
                <a:path w="1904" h="1905">
                  <a:moveTo>
                    <a:pt x="0" y="1600"/>
                  </a:moveTo>
                  <a:lnTo>
                    <a:pt x="876" y="1600"/>
                  </a:lnTo>
                  <a:lnTo>
                    <a:pt x="1600" y="876"/>
                  </a:lnTo>
                  <a:lnTo>
                    <a:pt x="1600" y="0"/>
                  </a:lnTo>
                </a:path>
              </a:pathLst>
            </a:custGeom>
            <a:ln w="7442">
              <a:solidFill>
                <a:srgbClr val="050100"/>
              </a:solidFill>
            </a:ln>
          </p:spPr>
          <p:txBody>
            <a:bodyPr wrap="square" lIns="0" tIns="0" rIns="0" bIns="0" rtlCol="0"/>
            <a:lstStyle/>
            <a:p/>
          </p:txBody>
        </p:sp>
        <p:sp>
          <p:nvSpPr>
            <p:cNvPr id="188" name="object 188" descr=""/>
            <p:cNvSpPr/>
            <p:nvPr/>
          </p:nvSpPr>
          <p:spPr>
            <a:xfrm>
              <a:off x="4514597" y="2359636"/>
              <a:ext cx="2540" cy="2540"/>
            </a:xfrm>
            <a:custGeom>
              <a:avLst/>
              <a:gdLst/>
              <a:ahLst/>
              <a:cxnLst/>
              <a:rect l="l" t="t" r="r" b="b"/>
              <a:pathLst>
                <a:path w="2539" h="2539">
                  <a:moveTo>
                    <a:pt x="2400" y="0"/>
                  </a:moveTo>
                  <a:lnTo>
                    <a:pt x="1079" y="0"/>
                  </a:lnTo>
                  <a:lnTo>
                    <a:pt x="0" y="1079"/>
                  </a:lnTo>
                  <a:lnTo>
                    <a:pt x="0" y="2400"/>
                  </a:lnTo>
                </a:path>
              </a:pathLst>
            </a:custGeom>
            <a:ln w="7442">
              <a:solidFill>
                <a:srgbClr val="050100"/>
              </a:solidFill>
            </a:ln>
          </p:spPr>
          <p:txBody>
            <a:bodyPr wrap="square" lIns="0" tIns="0" rIns="0" bIns="0" rtlCol="0"/>
            <a:lstStyle/>
            <a:p/>
          </p:txBody>
        </p:sp>
        <p:sp>
          <p:nvSpPr>
            <p:cNvPr id="189" name="object 189" descr=""/>
            <p:cNvSpPr/>
            <p:nvPr/>
          </p:nvSpPr>
          <p:spPr>
            <a:xfrm>
              <a:off x="4514592" y="2401431"/>
              <a:ext cx="2540" cy="2540"/>
            </a:xfrm>
            <a:custGeom>
              <a:avLst/>
              <a:gdLst/>
              <a:ahLst/>
              <a:cxnLst/>
              <a:rect l="l" t="t" r="r" b="b"/>
              <a:pathLst>
                <a:path w="2539" h="2539">
                  <a:moveTo>
                    <a:pt x="0" y="0"/>
                  </a:moveTo>
                  <a:lnTo>
                    <a:pt x="0" y="1320"/>
                  </a:lnTo>
                  <a:lnTo>
                    <a:pt x="1079" y="2400"/>
                  </a:lnTo>
                  <a:lnTo>
                    <a:pt x="2400" y="2400"/>
                  </a:lnTo>
                </a:path>
              </a:pathLst>
            </a:custGeom>
            <a:ln w="7442">
              <a:solidFill>
                <a:srgbClr val="050100"/>
              </a:solidFill>
            </a:ln>
          </p:spPr>
          <p:txBody>
            <a:bodyPr wrap="square" lIns="0" tIns="0" rIns="0" bIns="0" rtlCol="0"/>
            <a:lstStyle/>
            <a:p/>
          </p:txBody>
        </p:sp>
        <p:sp>
          <p:nvSpPr>
            <p:cNvPr id="190" name="object 190" descr=""/>
            <p:cNvSpPr/>
            <p:nvPr/>
          </p:nvSpPr>
          <p:spPr>
            <a:xfrm>
              <a:off x="4514597" y="2600774"/>
              <a:ext cx="2540" cy="2540"/>
            </a:xfrm>
            <a:custGeom>
              <a:avLst/>
              <a:gdLst/>
              <a:ahLst/>
              <a:cxnLst/>
              <a:rect l="l" t="t" r="r" b="b"/>
              <a:pathLst>
                <a:path w="2539" h="2539">
                  <a:moveTo>
                    <a:pt x="2400" y="0"/>
                  </a:moveTo>
                  <a:lnTo>
                    <a:pt x="1079" y="0"/>
                  </a:lnTo>
                  <a:lnTo>
                    <a:pt x="0" y="1079"/>
                  </a:lnTo>
                  <a:lnTo>
                    <a:pt x="0" y="2400"/>
                  </a:lnTo>
                </a:path>
              </a:pathLst>
            </a:custGeom>
            <a:ln w="7442">
              <a:solidFill>
                <a:srgbClr val="050100"/>
              </a:solidFill>
            </a:ln>
          </p:spPr>
          <p:txBody>
            <a:bodyPr wrap="square" lIns="0" tIns="0" rIns="0" bIns="0" rtlCol="0"/>
            <a:lstStyle/>
            <a:p/>
          </p:txBody>
        </p:sp>
        <p:sp>
          <p:nvSpPr>
            <p:cNvPr id="191" name="object 191" descr=""/>
            <p:cNvSpPr/>
            <p:nvPr/>
          </p:nvSpPr>
          <p:spPr>
            <a:xfrm>
              <a:off x="4514592" y="2642570"/>
              <a:ext cx="2540" cy="2540"/>
            </a:xfrm>
            <a:custGeom>
              <a:avLst/>
              <a:gdLst/>
              <a:ahLst/>
              <a:cxnLst/>
              <a:rect l="l" t="t" r="r" b="b"/>
              <a:pathLst>
                <a:path w="2539" h="2539">
                  <a:moveTo>
                    <a:pt x="0" y="0"/>
                  </a:moveTo>
                  <a:lnTo>
                    <a:pt x="0" y="1333"/>
                  </a:lnTo>
                  <a:lnTo>
                    <a:pt x="1079" y="2413"/>
                  </a:lnTo>
                  <a:lnTo>
                    <a:pt x="2400" y="2413"/>
                  </a:lnTo>
                </a:path>
              </a:pathLst>
            </a:custGeom>
            <a:ln w="7442">
              <a:solidFill>
                <a:srgbClr val="050100"/>
              </a:solidFill>
            </a:ln>
          </p:spPr>
          <p:txBody>
            <a:bodyPr wrap="square" lIns="0" tIns="0" rIns="0" bIns="0" rtlCol="0"/>
            <a:lstStyle/>
            <a:p/>
          </p:txBody>
        </p:sp>
        <p:sp>
          <p:nvSpPr>
            <p:cNvPr id="192" name="object 192" descr=""/>
            <p:cNvSpPr/>
            <p:nvPr/>
          </p:nvSpPr>
          <p:spPr>
            <a:xfrm>
              <a:off x="4475288" y="2184800"/>
              <a:ext cx="1905" cy="1905"/>
            </a:xfrm>
            <a:custGeom>
              <a:avLst/>
              <a:gdLst/>
              <a:ahLst/>
              <a:cxnLst/>
              <a:rect l="l" t="t" r="r" b="b"/>
              <a:pathLst>
                <a:path w="1904" h="1905">
                  <a:moveTo>
                    <a:pt x="0" y="0"/>
                  </a:moveTo>
                  <a:lnTo>
                    <a:pt x="0" y="889"/>
                  </a:lnTo>
                  <a:lnTo>
                    <a:pt x="723" y="1612"/>
                  </a:lnTo>
                  <a:lnTo>
                    <a:pt x="1600" y="1612"/>
                  </a:lnTo>
                </a:path>
              </a:pathLst>
            </a:custGeom>
            <a:ln w="7442">
              <a:solidFill>
                <a:srgbClr val="050100"/>
              </a:solidFill>
            </a:ln>
          </p:spPr>
          <p:txBody>
            <a:bodyPr wrap="square" lIns="0" tIns="0" rIns="0" bIns="0" rtlCol="0"/>
            <a:lstStyle/>
            <a:p/>
          </p:txBody>
        </p:sp>
        <p:sp>
          <p:nvSpPr>
            <p:cNvPr id="193" name="object 193" descr=""/>
            <p:cNvSpPr/>
            <p:nvPr/>
          </p:nvSpPr>
          <p:spPr>
            <a:xfrm>
              <a:off x="4475288" y="2077891"/>
              <a:ext cx="1905" cy="1905"/>
            </a:xfrm>
            <a:custGeom>
              <a:avLst/>
              <a:gdLst/>
              <a:ahLst/>
              <a:cxnLst/>
              <a:rect l="l" t="t" r="r" b="b"/>
              <a:pathLst>
                <a:path w="1904" h="1905">
                  <a:moveTo>
                    <a:pt x="1600" y="0"/>
                  </a:moveTo>
                  <a:lnTo>
                    <a:pt x="723" y="0"/>
                  </a:lnTo>
                  <a:lnTo>
                    <a:pt x="0" y="723"/>
                  </a:lnTo>
                  <a:lnTo>
                    <a:pt x="0" y="1612"/>
                  </a:lnTo>
                </a:path>
              </a:pathLst>
            </a:custGeom>
            <a:ln w="7442">
              <a:solidFill>
                <a:srgbClr val="050100"/>
              </a:solidFill>
            </a:ln>
          </p:spPr>
          <p:txBody>
            <a:bodyPr wrap="square" lIns="0" tIns="0" rIns="0" bIns="0" rtlCol="0"/>
            <a:lstStyle/>
            <a:p/>
          </p:txBody>
        </p:sp>
        <p:sp>
          <p:nvSpPr>
            <p:cNvPr id="194" name="object 194" descr=""/>
            <p:cNvSpPr/>
            <p:nvPr/>
          </p:nvSpPr>
          <p:spPr>
            <a:xfrm>
              <a:off x="4430194" y="2371553"/>
              <a:ext cx="2540" cy="2540"/>
            </a:xfrm>
            <a:custGeom>
              <a:avLst/>
              <a:gdLst/>
              <a:ahLst/>
              <a:cxnLst/>
              <a:rect l="l" t="t" r="r" b="b"/>
              <a:pathLst>
                <a:path w="2539" h="2539">
                  <a:moveTo>
                    <a:pt x="0" y="0"/>
                  </a:moveTo>
                  <a:lnTo>
                    <a:pt x="0" y="1320"/>
                  </a:lnTo>
                  <a:lnTo>
                    <a:pt x="1054" y="2387"/>
                  </a:lnTo>
                  <a:lnTo>
                    <a:pt x="2374" y="2400"/>
                  </a:lnTo>
                </a:path>
              </a:pathLst>
            </a:custGeom>
            <a:ln w="7442">
              <a:solidFill>
                <a:srgbClr val="050100"/>
              </a:solidFill>
            </a:ln>
          </p:spPr>
          <p:txBody>
            <a:bodyPr wrap="square" lIns="0" tIns="0" rIns="0" bIns="0" rtlCol="0"/>
            <a:lstStyle/>
            <a:p/>
          </p:txBody>
        </p:sp>
        <p:sp>
          <p:nvSpPr>
            <p:cNvPr id="195" name="object 195" descr=""/>
            <p:cNvSpPr/>
            <p:nvPr/>
          </p:nvSpPr>
          <p:spPr>
            <a:xfrm>
              <a:off x="4430187" y="2358160"/>
              <a:ext cx="2540" cy="2540"/>
            </a:xfrm>
            <a:custGeom>
              <a:avLst/>
              <a:gdLst/>
              <a:ahLst/>
              <a:cxnLst/>
              <a:rect l="l" t="t" r="r" b="b"/>
              <a:pathLst>
                <a:path w="2539" h="2539">
                  <a:moveTo>
                    <a:pt x="2374" y="0"/>
                  </a:moveTo>
                  <a:lnTo>
                    <a:pt x="1054" y="12"/>
                  </a:lnTo>
                  <a:lnTo>
                    <a:pt x="0" y="1092"/>
                  </a:lnTo>
                  <a:lnTo>
                    <a:pt x="0" y="2400"/>
                  </a:lnTo>
                </a:path>
              </a:pathLst>
            </a:custGeom>
            <a:ln w="7442">
              <a:solidFill>
                <a:srgbClr val="050100"/>
              </a:solidFill>
            </a:ln>
          </p:spPr>
          <p:txBody>
            <a:bodyPr wrap="square" lIns="0" tIns="0" rIns="0" bIns="0" rtlCol="0"/>
            <a:lstStyle/>
            <a:p/>
          </p:txBody>
        </p:sp>
        <p:sp>
          <p:nvSpPr>
            <p:cNvPr id="196" name="object 196" descr=""/>
            <p:cNvSpPr/>
            <p:nvPr/>
          </p:nvSpPr>
          <p:spPr>
            <a:xfrm>
              <a:off x="4463221" y="2127017"/>
              <a:ext cx="1905" cy="1905"/>
            </a:xfrm>
            <a:custGeom>
              <a:avLst/>
              <a:gdLst/>
              <a:ahLst/>
              <a:cxnLst/>
              <a:rect l="l" t="t" r="r" b="b"/>
              <a:pathLst>
                <a:path w="1904" h="1905">
                  <a:moveTo>
                    <a:pt x="0" y="0"/>
                  </a:moveTo>
                  <a:lnTo>
                    <a:pt x="0" y="876"/>
                  </a:lnTo>
                  <a:lnTo>
                    <a:pt x="723" y="1600"/>
                  </a:lnTo>
                  <a:lnTo>
                    <a:pt x="1600" y="1600"/>
                  </a:lnTo>
                </a:path>
              </a:pathLst>
            </a:custGeom>
            <a:ln w="7442">
              <a:solidFill>
                <a:srgbClr val="050100"/>
              </a:solidFill>
            </a:ln>
          </p:spPr>
          <p:txBody>
            <a:bodyPr wrap="square" lIns="0" tIns="0" rIns="0" bIns="0" rtlCol="0"/>
            <a:lstStyle/>
            <a:p/>
          </p:txBody>
        </p:sp>
        <p:sp>
          <p:nvSpPr>
            <p:cNvPr id="197" name="object 197" descr=""/>
            <p:cNvSpPr/>
            <p:nvPr/>
          </p:nvSpPr>
          <p:spPr>
            <a:xfrm>
              <a:off x="4463220" y="2136083"/>
              <a:ext cx="1905" cy="1905"/>
            </a:xfrm>
            <a:custGeom>
              <a:avLst/>
              <a:gdLst/>
              <a:ahLst/>
              <a:cxnLst/>
              <a:rect l="l" t="t" r="r" b="b"/>
              <a:pathLst>
                <a:path w="1904" h="1905">
                  <a:moveTo>
                    <a:pt x="1600" y="0"/>
                  </a:moveTo>
                  <a:lnTo>
                    <a:pt x="723" y="0"/>
                  </a:lnTo>
                  <a:lnTo>
                    <a:pt x="0" y="723"/>
                  </a:lnTo>
                  <a:lnTo>
                    <a:pt x="0" y="1600"/>
                  </a:lnTo>
                </a:path>
              </a:pathLst>
            </a:custGeom>
            <a:ln w="7442">
              <a:solidFill>
                <a:srgbClr val="050100"/>
              </a:solidFill>
            </a:ln>
          </p:spPr>
          <p:txBody>
            <a:bodyPr wrap="square" lIns="0" tIns="0" rIns="0" bIns="0" rtlCol="0"/>
            <a:lstStyle/>
            <a:p/>
          </p:txBody>
        </p:sp>
        <p:sp>
          <p:nvSpPr>
            <p:cNvPr id="198" name="object 198" descr=""/>
            <p:cNvSpPr/>
            <p:nvPr/>
          </p:nvSpPr>
          <p:spPr>
            <a:xfrm>
              <a:off x="4574928" y="2057799"/>
              <a:ext cx="635" cy="635"/>
            </a:xfrm>
            <a:custGeom>
              <a:avLst/>
              <a:gdLst/>
              <a:ahLst/>
              <a:cxnLst/>
              <a:rect l="l" t="t" r="r" b="b"/>
              <a:pathLst>
                <a:path w="635" h="635">
                  <a:moveTo>
                    <a:pt x="25" y="558"/>
                  </a:moveTo>
                  <a:lnTo>
                    <a:pt x="25" y="368"/>
                  </a:lnTo>
                  <a:lnTo>
                    <a:pt x="25" y="190"/>
                  </a:lnTo>
                  <a:lnTo>
                    <a:pt x="0" y="0"/>
                  </a:lnTo>
                </a:path>
              </a:pathLst>
            </a:custGeom>
            <a:ln w="7442">
              <a:solidFill>
                <a:srgbClr val="050100"/>
              </a:solidFill>
            </a:ln>
          </p:spPr>
          <p:txBody>
            <a:bodyPr wrap="square" lIns="0" tIns="0" rIns="0" bIns="0" rtlCol="0"/>
            <a:lstStyle/>
            <a:p/>
          </p:txBody>
        </p:sp>
        <p:sp>
          <p:nvSpPr>
            <p:cNvPr id="199" name="object 199" descr=""/>
            <p:cNvSpPr/>
            <p:nvPr/>
          </p:nvSpPr>
          <p:spPr>
            <a:xfrm>
              <a:off x="4573267" y="2205950"/>
              <a:ext cx="1905" cy="5080"/>
            </a:xfrm>
            <a:custGeom>
              <a:avLst/>
              <a:gdLst/>
              <a:ahLst/>
              <a:cxnLst/>
              <a:rect l="l" t="t" r="r" b="b"/>
              <a:pathLst>
                <a:path w="1904" h="5080">
                  <a:moveTo>
                    <a:pt x="0" y="4572"/>
                  </a:moveTo>
                  <a:lnTo>
                    <a:pt x="1092" y="3289"/>
                  </a:lnTo>
                  <a:lnTo>
                    <a:pt x="1689" y="1663"/>
                  </a:lnTo>
                  <a:lnTo>
                    <a:pt x="1689" y="0"/>
                  </a:lnTo>
                </a:path>
              </a:pathLst>
            </a:custGeom>
            <a:ln w="7442">
              <a:solidFill>
                <a:srgbClr val="050100"/>
              </a:solidFill>
            </a:ln>
          </p:spPr>
          <p:txBody>
            <a:bodyPr wrap="square" lIns="0" tIns="0" rIns="0" bIns="0" rtlCol="0"/>
            <a:lstStyle/>
            <a:p/>
          </p:txBody>
        </p:sp>
        <p:sp>
          <p:nvSpPr>
            <p:cNvPr id="200" name="object 200" descr=""/>
            <p:cNvSpPr/>
            <p:nvPr/>
          </p:nvSpPr>
          <p:spPr>
            <a:xfrm>
              <a:off x="4463220" y="2100637"/>
              <a:ext cx="1905" cy="1905"/>
            </a:xfrm>
            <a:custGeom>
              <a:avLst/>
              <a:gdLst/>
              <a:ahLst/>
              <a:cxnLst/>
              <a:rect l="l" t="t" r="r" b="b"/>
              <a:pathLst>
                <a:path w="1904" h="1905">
                  <a:moveTo>
                    <a:pt x="1600" y="0"/>
                  </a:moveTo>
                  <a:lnTo>
                    <a:pt x="723" y="12"/>
                  </a:lnTo>
                  <a:lnTo>
                    <a:pt x="0" y="736"/>
                  </a:lnTo>
                  <a:lnTo>
                    <a:pt x="0" y="1612"/>
                  </a:lnTo>
                </a:path>
              </a:pathLst>
            </a:custGeom>
            <a:ln w="7442">
              <a:solidFill>
                <a:srgbClr val="050100"/>
              </a:solidFill>
            </a:ln>
          </p:spPr>
          <p:txBody>
            <a:bodyPr wrap="square" lIns="0" tIns="0" rIns="0" bIns="0" rtlCol="0"/>
            <a:lstStyle/>
            <a:p/>
          </p:txBody>
        </p:sp>
        <p:sp>
          <p:nvSpPr>
            <p:cNvPr id="201" name="object 201" descr=""/>
            <p:cNvSpPr/>
            <p:nvPr/>
          </p:nvSpPr>
          <p:spPr>
            <a:xfrm>
              <a:off x="4463221" y="2162190"/>
              <a:ext cx="1905" cy="1905"/>
            </a:xfrm>
            <a:custGeom>
              <a:avLst/>
              <a:gdLst/>
              <a:ahLst/>
              <a:cxnLst/>
              <a:rect l="l" t="t" r="r" b="b"/>
              <a:pathLst>
                <a:path w="1904" h="1905">
                  <a:moveTo>
                    <a:pt x="0" y="0"/>
                  </a:moveTo>
                  <a:lnTo>
                    <a:pt x="0" y="876"/>
                  </a:lnTo>
                  <a:lnTo>
                    <a:pt x="723" y="1600"/>
                  </a:lnTo>
                  <a:lnTo>
                    <a:pt x="1600" y="1600"/>
                  </a:lnTo>
                </a:path>
              </a:pathLst>
            </a:custGeom>
            <a:ln w="7442">
              <a:solidFill>
                <a:srgbClr val="050100"/>
              </a:solidFill>
            </a:ln>
          </p:spPr>
          <p:txBody>
            <a:bodyPr wrap="square" lIns="0" tIns="0" rIns="0" bIns="0" rtlCol="0"/>
            <a:lstStyle/>
            <a:p/>
          </p:txBody>
        </p:sp>
        <p:sp>
          <p:nvSpPr>
            <p:cNvPr id="202" name="object 202" descr=""/>
            <p:cNvSpPr/>
            <p:nvPr/>
          </p:nvSpPr>
          <p:spPr>
            <a:xfrm>
              <a:off x="4463220" y="2100514"/>
              <a:ext cx="1905" cy="1905"/>
            </a:xfrm>
            <a:custGeom>
              <a:avLst/>
              <a:gdLst/>
              <a:ahLst/>
              <a:cxnLst/>
              <a:rect l="l" t="t" r="r" b="b"/>
              <a:pathLst>
                <a:path w="1904" h="1905">
                  <a:moveTo>
                    <a:pt x="1600" y="0"/>
                  </a:moveTo>
                  <a:lnTo>
                    <a:pt x="723" y="12"/>
                  </a:lnTo>
                  <a:lnTo>
                    <a:pt x="0" y="723"/>
                  </a:lnTo>
                  <a:lnTo>
                    <a:pt x="0" y="1612"/>
                  </a:lnTo>
                </a:path>
              </a:pathLst>
            </a:custGeom>
            <a:ln w="7442">
              <a:solidFill>
                <a:srgbClr val="050100"/>
              </a:solidFill>
            </a:ln>
          </p:spPr>
          <p:txBody>
            <a:bodyPr wrap="square" lIns="0" tIns="0" rIns="0" bIns="0" rtlCol="0"/>
            <a:lstStyle/>
            <a:p/>
          </p:txBody>
        </p:sp>
        <p:sp>
          <p:nvSpPr>
            <p:cNvPr id="203" name="object 203" descr=""/>
            <p:cNvSpPr/>
            <p:nvPr/>
          </p:nvSpPr>
          <p:spPr>
            <a:xfrm>
              <a:off x="4463220" y="2135686"/>
              <a:ext cx="1905" cy="1905"/>
            </a:xfrm>
            <a:custGeom>
              <a:avLst/>
              <a:gdLst/>
              <a:ahLst/>
              <a:cxnLst/>
              <a:rect l="l" t="t" r="r" b="b"/>
              <a:pathLst>
                <a:path w="1904" h="1905">
                  <a:moveTo>
                    <a:pt x="1600" y="0"/>
                  </a:moveTo>
                  <a:lnTo>
                    <a:pt x="723" y="12"/>
                  </a:lnTo>
                  <a:lnTo>
                    <a:pt x="0" y="723"/>
                  </a:lnTo>
                  <a:lnTo>
                    <a:pt x="0" y="1612"/>
                  </a:lnTo>
                </a:path>
              </a:pathLst>
            </a:custGeom>
            <a:ln w="7442">
              <a:solidFill>
                <a:srgbClr val="050100"/>
              </a:solidFill>
            </a:ln>
          </p:spPr>
          <p:txBody>
            <a:bodyPr wrap="square" lIns="0" tIns="0" rIns="0" bIns="0" rtlCol="0"/>
            <a:lstStyle/>
            <a:p/>
          </p:txBody>
        </p:sp>
        <p:sp>
          <p:nvSpPr>
            <p:cNvPr id="204" name="object 204" descr=""/>
            <p:cNvSpPr/>
            <p:nvPr/>
          </p:nvSpPr>
          <p:spPr>
            <a:xfrm>
              <a:off x="5828347" y="1841243"/>
              <a:ext cx="62865" cy="62865"/>
            </a:xfrm>
            <a:custGeom>
              <a:avLst/>
              <a:gdLst/>
              <a:ahLst/>
              <a:cxnLst/>
              <a:rect l="l" t="t" r="r" b="b"/>
              <a:pathLst>
                <a:path w="62864" h="62864">
                  <a:moveTo>
                    <a:pt x="31191" y="62369"/>
                  </a:moveTo>
                  <a:lnTo>
                    <a:pt x="43330" y="59919"/>
                  </a:lnTo>
                  <a:lnTo>
                    <a:pt x="53244" y="53238"/>
                  </a:lnTo>
                  <a:lnTo>
                    <a:pt x="59930" y="43328"/>
                  </a:lnTo>
                  <a:lnTo>
                    <a:pt x="62382" y="31191"/>
                  </a:lnTo>
                  <a:lnTo>
                    <a:pt x="59930" y="19047"/>
                  </a:lnTo>
                  <a:lnTo>
                    <a:pt x="53244" y="9132"/>
                  </a:lnTo>
                  <a:lnTo>
                    <a:pt x="43330" y="2450"/>
                  </a:lnTo>
                  <a:lnTo>
                    <a:pt x="31191" y="0"/>
                  </a:lnTo>
                  <a:lnTo>
                    <a:pt x="19052" y="2450"/>
                  </a:lnTo>
                  <a:lnTo>
                    <a:pt x="9137" y="9132"/>
                  </a:lnTo>
                  <a:lnTo>
                    <a:pt x="2451" y="19047"/>
                  </a:lnTo>
                  <a:lnTo>
                    <a:pt x="0" y="31191"/>
                  </a:lnTo>
                  <a:lnTo>
                    <a:pt x="2451" y="43328"/>
                  </a:lnTo>
                  <a:lnTo>
                    <a:pt x="9137" y="53238"/>
                  </a:lnTo>
                  <a:lnTo>
                    <a:pt x="19052" y="59919"/>
                  </a:lnTo>
                  <a:lnTo>
                    <a:pt x="31191" y="62369"/>
                  </a:lnTo>
                </a:path>
              </a:pathLst>
            </a:custGeom>
            <a:ln w="7442">
              <a:solidFill>
                <a:srgbClr val="050100"/>
              </a:solidFill>
            </a:ln>
          </p:spPr>
          <p:txBody>
            <a:bodyPr wrap="square" lIns="0" tIns="0" rIns="0" bIns="0" rtlCol="0"/>
            <a:lstStyle/>
            <a:p/>
          </p:txBody>
        </p:sp>
        <p:sp>
          <p:nvSpPr>
            <p:cNvPr id="205" name="object 205" descr=""/>
            <p:cNvSpPr/>
            <p:nvPr/>
          </p:nvSpPr>
          <p:spPr>
            <a:xfrm>
              <a:off x="5831471" y="1844366"/>
              <a:ext cx="56515" cy="56515"/>
            </a:xfrm>
            <a:custGeom>
              <a:avLst/>
              <a:gdLst/>
              <a:ahLst/>
              <a:cxnLst/>
              <a:rect l="l" t="t" r="r" b="b"/>
              <a:pathLst>
                <a:path w="56514" h="56514">
                  <a:moveTo>
                    <a:pt x="28066" y="56133"/>
                  </a:moveTo>
                  <a:lnTo>
                    <a:pt x="38994" y="53929"/>
                  </a:lnTo>
                  <a:lnTo>
                    <a:pt x="47915" y="47915"/>
                  </a:lnTo>
                  <a:lnTo>
                    <a:pt x="53929" y="38994"/>
                  </a:lnTo>
                  <a:lnTo>
                    <a:pt x="56133" y="28066"/>
                  </a:lnTo>
                  <a:lnTo>
                    <a:pt x="53929" y="17139"/>
                  </a:lnTo>
                  <a:lnTo>
                    <a:pt x="47915" y="8218"/>
                  </a:lnTo>
                  <a:lnTo>
                    <a:pt x="38994" y="2204"/>
                  </a:lnTo>
                  <a:lnTo>
                    <a:pt x="28066" y="0"/>
                  </a:lnTo>
                  <a:lnTo>
                    <a:pt x="17139" y="2204"/>
                  </a:lnTo>
                  <a:lnTo>
                    <a:pt x="8218" y="8218"/>
                  </a:lnTo>
                  <a:lnTo>
                    <a:pt x="2204" y="17139"/>
                  </a:lnTo>
                  <a:lnTo>
                    <a:pt x="0" y="28066"/>
                  </a:lnTo>
                  <a:lnTo>
                    <a:pt x="2204" y="38994"/>
                  </a:lnTo>
                  <a:lnTo>
                    <a:pt x="8218" y="47915"/>
                  </a:lnTo>
                  <a:lnTo>
                    <a:pt x="17139" y="53929"/>
                  </a:lnTo>
                  <a:lnTo>
                    <a:pt x="28066" y="56133"/>
                  </a:lnTo>
                </a:path>
              </a:pathLst>
            </a:custGeom>
            <a:ln w="7442">
              <a:solidFill>
                <a:srgbClr val="050100"/>
              </a:solidFill>
            </a:ln>
          </p:spPr>
          <p:txBody>
            <a:bodyPr wrap="square" lIns="0" tIns="0" rIns="0" bIns="0" rtlCol="0"/>
            <a:lstStyle/>
            <a:p/>
          </p:txBody>
        </p:sp>
        <p:sp>
          <p:nvSpPr>
            <p:cNvPr id="206" name="object 206" descr=""/>
            <p:cNvSpPr/>
            <p:nvPr/>
          </p:nvSpPr>
          <p:spPr>
            <a:xfrm>
              <a:off x="5825134" y="1838030"/>
              <a:ext cx="69215" cy="69215"/>
            </a:xfrm>
            <a:custGeom>
              <a:avLst/>
              <a:gdLst/>
              <a:ahLst/>
              <a:cxnLst/>
              <a:rect l="l" t="t" r="r" b="b"/>
              <a:pathLst>
                <a:path w="69214" h="69214">
                  <a:moveTo>
                    <a:pt x="34404" y="68808"/>
                  </a:moveTo>
                  <a:lnTo>
                    <a:pt x="47795" y="66104"/>
                  </a:lnTo>
                  <a:lnTo>
                    <a:pt x="58731" y="58731"/>
                  </a:lnTo>
                  <a:lnTo>
                    <a:pt x="66104" y="47795"/>
                  </a:lnTo>
                  <a:lnTo>
                    <a:pt x="68808" y="34404"/>
                  </a:lnTo>
                  <a:lnTo>
                    <a:pt x="66104" y="21013"/>
                  </a:lnTo>
                  <a:lnTo>
                    <a:pt x="58731" y="10077"/>
                  </a:lnTo>
                  <a:lnTo>
                    <a:pt x="47795" y="2703"/>
                  </a:lnTo>
                  <a:lnTo>
                    <a:pt x="34404" y="0"/>
                  </a:lnTo>
                  <a:lnTo>
                    <a:pt x="21013" y="2703"/>
                  </a:lnTo>
                  <a:lnTo>
                    <a:pt x="10077" y="10077"/>
                  </a:lnTo>
                  <a:lnTo>
                    <a:pt x="2703" y="21013"/>
                  </a:lnTo>
                  <a:lnTo>
                    <a:pt x="0" y="34404"/>
                  </a:lnTo>
                  <a:lnTo>
                    <a:pt x="2703" y="47795"/>
                  </a:lnTo>
                  <a:lnTo>
                    <a:pt x="10077" y="58731"/>
                  </a:lnTo>
                  <a:lnTo>
                    <a:pt x="21013" y="66104"/>
                  </a:lnTo>
                  <a:lnTo>
                    <a:pt x="34404" y="68808"/>
                  </a:lnTo>
                </a:path>
              </a:pathLst>
            </a:custGeom>
            <a:ln w="7442">
              <a:solidFill>
                <a:srgbClr val="050100"/>
              </a:solidFill>
            </a:ln>
          </p:spPr>
          <p:txBody>
            <a:bodyPr wrap="square" lIns="0" tIns="0" rIns="0" bIns="0" rtlCol="0"/>
            <a:lstStyle/>
            <a:p/>
          </p:txBody>
        </p:sp>
        <p:sp>
          <p:nvSpPr>
            <p:cNvPr id="207" name="object 207" descr=""/>
            <p:cNvSpPr/>
            <p:nvPr/>
          </p:nvSpPr>
          <p:spPr>
            <a:xfrm>
              <a:off x="5833183" y="1846071"/>
              <a:ext cx="52069" cy="53340"/>
            </a:xfrm>
            <a:custGeom>
              <a:avLst/>
              <a:gdLst/>
              <a:ahLst/>
              <a:cxnLst/>
              <a:rect l="l" t="t" r="r" b="b"/>
              <a:pathLst>
                <a:path w="52070" h="53339">
                  <a:moveTo>
                    <a:pt x="33238" y="665"/>
                  </a:moveTo>
                  <a:lnTo>
                    <a:pt x="0" y="30020"/>
                  </a:lnTo>
                  <a:lnTo>
                    <a:pt x="3319" y="39663"/>
                  </a:lnTo>
                  <a:lnTo>
                    <a:pt x="10012" y="47359"/>
                  </a:lnTo>
                  <a:lnTo>
                    <a:pt x="19472" y="52062"/>
                  </a:lnTo>
                  <a:lnTo>
                    <a:pt x="30012" y="52719"/>
                  </a:lnTo>
                  <a:lnTo>
                    <a:pt x="39655" y="49399"/>
                  </a:lnTo>
                  <a:lnTo>
                    <a:pt x="47350" y="42705"/>
                  </a:lnTo>
                  <a:lnTo>
                    <a:pt x="52047" y="33240"/>
                  </a:lnTo>
                </a:path>
              </a:pathLst>
            </a:custGeom>
            <a:ln w="7442">
              <a:solidFill>
                <a:srgbClr val="050100"/>
              </a:solidFill>
            </a:ln>
          </p:spPr>
          <p:txBody>
            <a:bodyPr wrap="square" lIns="0" tIns="0" rIns="0" bIns="0" rtlCol="0"/>
            <a:lstStyle/>
            <a:p/>
          </p:txBody>
        </p:sp>
        <p:sp>
          <p:nvSpPr>
            <p:cNvPr id="208" name="object 208" descr=""/>
            <p:cNvSpPr/>
            <p:nvPr/>
          </p:nvSpPr>
          <p:spPr>
            <a:xfrm>
              <a:off x="5828347" y="2818857"/>
              <a:ext cx="62865" cy="62865"/>
            </a:xfrm>
            <a:custGeom>
              <a:avLst/>
              <a:gdLst/>
              <a:ahLst/>
              <a:cxnLst/>
              <a:rect l="l" t="t" r="r" b="b"/>
              <a:pathLst>
                <a:path w="62864" h="62864">
                  <a:moveTo>
                    <a:pt x="0" y="31191"/>
                  </a:moveTo>
                  <a:lnTo>
                    <a:pt x="2451" y="43330"/>
                  </a:lnTo>
                  <a:lnTo>
                    <a:pt x="9137" y="53244"/>
                  </a:lnTo>
                  <a:lnTo>
                    <a:pt x="19052" y="59930"/>
                  </a:lnTo>
                  <a:lnTo>
                    <a:pt x="31191" y="62382"/>
                  </a:lnTo>
                  <a:lnTo>
                    <a:pt x="43335" y="59930"/>
                  </a:lnTo>
                  <a:lnTo>
                    <a:pt x="53249" y="53244"/>
                  </a:lnTo>
                  <a:lnTo>
                    <a:pt x="59932" y="43330"/>
                  </a:lnTo>
                  <a:lnTo>
                    <a:pt x="62382" y="31191"/>
                  </a:lnTo>
                  <a:lnTo>
                    <a:pt x="59932" y="19052"/>
                  </a:lnTo>
                  <a:lnTo>
                    <a:pt x="53249" y="9137"/>
                  </a:lnTo>
                  <a:lnTo>
                    <a:pt x="43335" y="2451"/>
                  </a:lnTo>
                  <a:lnTo>
                    <a:pt x="31191" y="0"/>
                  </a:lnTo>
                  <a:lnTo>
                    <a:pt x="19052" y="2451"/>
                  </a:lnTo>
                  <a:lnTo>
                    <a:pt x="9137" y="9137"/>
                  </a:lnTo>
                  <a:lnTo>
                    <a:pt x="2451" y="19052"/>
                  </a:lnTo>
                  <a:lnTo>
                    <a:pt x="0" y="31191"/>
                  </a:lnTo>
                </a:path>
              </a:pathLst>
            </a:custGeom>
            <a:ln w="7442">
              <a:solidFill>
                <a:srgbClr val="050100"/>
              </a:solidFill>
            </a:ln>
          </p:spPr>
          <p:txBody>
            <a:bodyPr wrap="square" lIns="0" tIns="0" rIns="0" bIns="0" rtlCol="0"/>
            <a:lstStyle/>
            <a:p/>
          </p:txBody>
        </p:sp>
        <p:sp>
          <p:nvSpPr>
            <p:cNvPr id="209" name="object 209" descr=""/>
            <p:cNvSpPr/>
            <p:nvPr/>
          </p:nvSpPr>
          <p:spPr>
            <a:xfrm>
              <a:off x="5831472" y="2821982"/>
              <a:ext cx="56515" cy="56515"/>
            </a:xfrm>
            <a:custGeom>
              <a:avLst/>
              <a:gdLst/>
              <a:ahLst/>
              <a:cxnLst/>
              <a:rect l="l" t="t" r="r" b="b"/>
              <a:pathLst>
                <a:path w="56514" h="56514">
                  <a:moveTo>
                    <a:pt x="0" y="28067"/>
                  </a:moveTo>
                  <a:lnTo>
                    <a:pt x="2204" y="38994"/>
                  </a:lnTo>
                  <a:lnTo>
                    <a:pt x="8218" y="47915"/>
                  </a:lnTo>
                  <a:lnTo>
                    <a:pt x="17139" y="53929"/>
                  </a:lnTo>
                  <a:lnTo>
                    <a:pt x="28067" y="56134"/>
                  </a:lnTo>
                  <a:lnTo>
                    <a:pt x="38994" y="53929"/>
                  </a:lnTo>
                  <a:lnTo>
                    <a:pt x="47915" y="47915"/>
                  </a:lnTo>
                  <a:lnTo>
                    <a:pt x="53929" y="38994"/>
                  </a:lnTo>
                  <a:lnTo>
                    <a:pt x="56134" y="28067"/>
                  </a:lnTo>
                  <a:lnTo>
                    <a:pt x="53929" y="17139"/>
                  </a:lnTo>
                  <a:lnTo>
                    <a:pt x="47915" y="8218"/>
                  </a:lnTo>
                  <a:lnTo>
                    <a:pt x="38994" y="2204"/>
                  </a:lnTo>
                  <a:lnTo>
                    <a:pt x="28067" y="0"/>
                  </a:lnTo>
                  <a:lnTo>
                    <a:pt x="17139" y="2204"/>
                  </a:lnTo>
                  <a:lnTo>
                    <a:pt x="8218" y="8218"/>
                  </a:lnTo>
                  <a:lnTo>
                    <a:pt x="2204" y="17139"/>
                  </a:lnTo>
                  <a:lnTo>
                    <a:pt x="0" y="28067"/>
                  </a:lnTo>
                </a:path>
              </a:pathLst>
            </a:custGeom>
            <a:ln w="7442">
              <a:solidFill>
                <a:srgbClr val="050100"/>
              </a:solidFill>
            </a:ln>
          </p:spPr>
          <p:txBody>
            <a:bodyPr wrap="square" lIns="0" tIns="0" rIns="0" bIns="0" rtlCol="0"/>
            <a:lstStyle/>
            <a:p/>
          </p:txBody>
        </p:sp>
        <p:sp>
          <p:nvSpPr>
            <p:cNvPr id="210" name="object 210" descr=""/>
            <p:cNvSpPr/>
            <p:nvPr/>
          </p:nvSpPr>
          <p:spPr>
            <a:xfrm>
              <a:off x="5825135" y="2815644"/>
              <a:ext cx="69215" cy="69215"/>
            </a:xfrm>
            <a:custGeom>
              <a:avLst/>
              <a:gdLst/>
              <a:ahLst/>
              <a:cxnLst/>
              <a:rect l="l" t="t" r="r" b="b"/>
              <a:pathLst>
                <a:path w="69214" h="69214">
                  <a:moveTo>
                    <a:pt x="0" y="34404"/>
                  </a:moveTo>
                  <a:lnTo>
                    <a:pt x="2703" y="47795"/>
                  </a:lnTo>
                  <a:lnTo>
                    <a:pt x="10077" y="58731"/>
                  </a:lnTo>
                  <a:lnTo>
                    <a:pt x="21013" y="66104"/>
                  </a:lnTo>
                  <a:lnTo>
                    <a:pt x="34404" y="68808"/>
                  </a:lnTo>
                  <a:lnTo>
                    <a:pt x="47795" y="66104"/>
                  </a:lnTo>
                  <a:lnTo>
                    <a:pt x="58731" y="58731"/>
                  </a:lnTo>
                  <a:lnTo>
                    <a:pt x="66104" y="47795"/>
                  </a:lnTo>
                  <a:lnTo>
                    <a:pt x="68808" y="34404"/>
                  </a:lnTo>
                  <a:lnTo>
                    <a:pt x="66104" y="21013"/>
                  </a:lnTo>
                  <a:lnTo>
                    <a:pt x="58731" y="10077"/>
                  </a:lnTo>
                  <a:lnTo>
                    <a:pt x="47795" y="2703"/>
                  </a:lnTo>
                  <a:lnTo>
                    <a:pt x="34404" y="0"/>
                  </a:lnTo>
                  <a:lnTo>
                    <a:pt x="21013" y="2703"/>
                  </a:lnTo>
                  <a:lnTo>
                    <a:pt x="10077" y="10077"/>
                  </a:lnTo>
                  <a:lnTo>
                    <a:pt x="2703" y="21013"/>
                  </a:lnTo>
                  <a:lnTo>
                    <a:pt x="0" y="34404"/>
                  </a:lnTo>
                </a:path>
              </a:pathLst>
            </a:custGeom>
            <a:ln w="7442">
              <a:solidFill>
                <a:srgbClr val="050100"/>
              </a:solidFill>
            </a:ln>
          </p:spPr>
          <p:txBody>
            <a:bodyPr wrap="square" lIns="0" tIns="0" rIns="0" bIns="0" rtlCol="0"/>
            <a:lstStyle/>
            <a:p/>
          </p:txBody>
        </p:sp>
        <p:sp>
          <p:nvSpPr>
            <p:cNvPr id="211" name="object 211" descr=""/>
            <p:cNvSpPr/>
            <p:nvPr/>
          </p:nvSpPr>
          <p:spPr>
            <a:xfrm>
              <a:off x="5833183" y="2823686"/>
              <a:ext cx="52069" cy="53340"/>
            </a:xfrm>
            <a:custGeom>
              <a:avLst/>
              <a:gdLst/>
              <a:ahLst/>
              <a:cxnLst/>
              <a:rect l="l" t="t" r="r" b="b"/>
              <a:pathLst>
                <a:path w="52070" h="53339">
                  <a:moveTo>
                    <a:pt x="33238" y="665"/>
                  </a:moveTo>
                  <a:lnTo>
                    <a:pt x="0" y="30020"/>
                  </a:lnTo>
                  <a:lnTo>
                    <a:pt x="3319" y="39663"/>
                  </a:lnTo>
                  <a:lnTo>
                    <a:pt x="10012" y="47359"/>
                  </a:lnTo>
                  <a:lnTo>
                    <a:pt x="19472" y="52062"/>
                  </a:lnTo>
                  <a:lnTo>
                    <a:pt x="30012" y="52719"/>
                  </a:lnTo>
                  <a:lnTo>
                    <a:pt x="39655" y="49399"/>
                  </a:lnTo>
                  <a:lnTo>
                    <a:pt x="47350" y="42705"/>
                  </a:lnTo>
                  <a:lnTo>
                    <a:pt x="52047" y="33240"/>
                  </a:lnTo>
                </a:path>
              </a:pathLst>
            </a:custGeom>
            <a:ln w="7442">
              <a:solidFill>
                <a:srgbClr val="050100"/>
              </a:solidFill>
            </a:ln>
          </p:spPr>
          <p:txBody>
            <a:bodyPr wrap="square" lIns="0" tIns="0" rIns="0" bIns="0" rtlCol="0"/>
            <a:lstStyle/>
            <a:p/>
          </p:txBody>
        </p:sp>
        <p:sp>
          <p:nvSpPr>
            <p:cNvPr id="212" name="object 212" descr=""/>
            <p:cNvSpPr/>
            <p:nvPr/>
          </p:nvSpPr>
          <p:spPr>
            <a:xfrm>
              <a:off x="4853857" y="2821982"/>
              <a:ext cx="56515" cy="56515"/>
            </a:xfrm>
            <a:custGeom>
              <a:avLst/>
              <a:gdLst/>
              <a:ahLst/>
              <a:cxnLst/>
              <a:rect l="l" t="t" r="r" b="b"/>
              <a:pathLst>
                <a:path w="56514" h="56514">
                  <a:moveTo>
                    <a:pt x="28066" y="0"/>
                  </a:moveTo>
                  <a:lnTo>
                    <a:pt x="17139" y="2204"/>
                  </a:lnTo>
                  <a:lnTo>
                    <a:pt x="8218" y="8218"/>
                  </a:lnTo>
                  <a:lnTo>
                    <a:pt x="2204" y="17139"/>
                  </a:lnTo>
                  <a:lnTo>
                    <a:pt x="0" y="28067"/>
                  </a:lnTo>
                  <a:lnTo>
                    <a:pt x="2204" y="38994"/>
                  </a:lnTo>
                  <a:lnTo>
                    <a:pt x="8218" y="47915"/>
                  </a:lnTo>
                  <a:lnTo>
                    <a:pt x="17139" y="53929"/>
                  </a:lnTo>
                  <a:lnTo>
                    <a:pt x="28066" y="56134"/>
                  </a:lnTo>
                  <a:lnTo>
                    <a:pt x="38994" y="53929"/>
                  </a:lnTo>
                  <a:lnTo>
                    <a:pt x="47915" y="47915"/>
                  </a:lnTo>
                  <a:lnTo>
                    <a:pt x="53929" y="38994"/>
                  </a:lnTo>
                  <a:lnTo>
                    <a:pt x="56133" y="28067"/>
                  </a:lnTo>
                  <a:lnTo>
                    <a:pt x="53929" y="17139"/>
                  </a:lnTo>
                  <a:lnTo>
                    <a:pt x="47915" y="8218"/>
                  </a:lnTo>
                  <a:lnTo>
                    <a:pt x="38994" y="2204"/>
                  </a:lnTo>
                  <a:lnTo>
                    <a:pt x="28066" y="0"/>
                  </a:lnTo>
                </a:path>
              </a:pathLst>
            </a:custGeom>
            <a:ln w="7442">
              <a:solidFill>
                <a:srgbClr val="050100"/>
              </a:solidFill>
            </a:ln>
          </p:spPr>
          <p:txBody>
            <a:bodyPr wrap="square" lIns="0" tIns="0" rIns="0" bIns="0" rtlCol="0"/>
            <a:lstStyle/>
            <a:p/>
          </p:txBody>
        </p:sp>
        <p:sp>
          <p:nvSpPr>
            <p:cNvPr id="213" name="object 213" descr=""/>
            <p:cNvSpPr/>
            <p:nvPr/>
          </p:nvSpPr>
          <p:spPr>
            <a:xfrm>
              <a:off x="4850733" y="2818857"/>
              <a:ext cx="62865" cy="62865"/>
            </a:xfrm>
            <a:custGeom>
              <a:avLst/>
              <a:gdLst/>
              <a:ahLst/>
              <a:cxnLst/>
              <a:rect l="l" t="t" r="r" b="b"/>
              <a:pathLst>
                <a:path w="62864" h="62864">
                  <a:moveTo>
                    <a:pt x="31191" y="0"/>
                  </a:moveTo>
                  <a:lnTo>
                    <a:pt x="19052" y="2451"/>
                  </a:lnTo>
                  <a:lnTo>
                    <a:pt x="9137" y="9137"/>
                  </a:lnTo>
                  <a:lnTo>
                    <a:pt x="2451" y="19052"/>
                  </a:lnTo>
                  <a:lnTo>
                    <a:pt x="0" y="31191"/>
                  </a:lnTo>
                  <a:lnTo>
                    <a:pt x="2451" y="43335"/>
                  </a:lnTo>
                  <a:lnTo>
                    <a:pt x="9137" y="53249"/>
                  </a:lnTo>
                  <a:lnTo>
                    <a:pt x="19052" y="59932"/>
                  </a:lnTo>
                  <a:lnTo>
                    <a:pt x="31191" y="62382"/>
                  </a:lnTo>
                  <a:lnTo>
                    <a:pt x="43330" y="59932"/>
                  </a:lnTo>
                  <a:lnTo>
                    <a:pt x="53244" y="53249"/>
                  </a:lnTo>
                  <a:lnTo>
                    <a:pt x="59930" y="43335"/>
                  </a:lnTo>
                  <a:lnTo>
                    <a:pt x="62382" y="31191"/>
                  </a:lnTo>
                  <a:lnTo>
                    <a:pt x="59930" y="19052"/>
                  </a:lnTo>
                  <a:lnTo>
                    <a:pt x="53244" y="9137"/>
                  </a:lnTo>
                  <a:lnTo>
                    <a:pt x="43330" y="2451"/>
                  </a:lnTo>
                  <a:lnTo>
                    <a:pt x="31191" y="0"/>
                  </a:lnTo>
                </a:path>
              </a:pathLst>
            </a:custGeom>
            <a:ln w="7442">
              <a:solidFill>
                <a:srgbClr val="050100"/>
              </a:solidFill>
            </a:ln>
          </p:spPr>
          <p:txBody>
            <a:bodyPr wrap="square" lIns="0" tIns="0" rIns="0" bIns="0" rtlCol="0"/>
            <a:lstStyle/>
            <a:p/>
          </p:txBody>
        </p:sp>
        <p:sp>
          <p:nvSpPr>
            <p:cNvPr id="214" name="object 214" descr=""/>
            <p:cNvSpPr/>
            <p:nvPr/>
          </p:nvSpPr>
          <p:spPr>
            <a:xfrm>
              <a:off x="4847520" y="2815644"/>
              <a:ext cx="69215" cy="69215"/>
            </a:xfrm>
            <a:custGeom>
              <a:avLst/>
              <a:gdLst/>
              <a:ahLst/>
              <a:cxnLst/>
              <a:rect l="l" t="t" r="r" b="b"/>
              <a:pathLst>
                <a:path w="69214" h="69214">
                  <a:moveTo>
                    <a:pt x="34404" y="0"/>
                  </a:moveTo>
                  <a:lnTo>
                    <a:pt x="21013" y="2703"/>
                  </a:lnTo>
                  <a:lnTo>
                    <a:pt x="10077" y="10077"/>
                  </a:lnTo>
                  <a:lnTo>
                    <a:pt x="2703" y="21013"/>
                  </a:lnTo>
                  <a:lnTo>
                    <a:pt x="0" y="34404"/>
                  </a:lnTo>
                  <a:lnTo>
                    <a:pt x="2703" y="47795"/>
                  </a:lnTo>
                  <a:lnTo>
                    <a:pt x="10077" y="58731"/>
                  </a:lnTo>
                  <a:lnTo>
                    <a:pt x="21013" y="66104"/>
                  </a:lnTo>
                  <a:lnTo>
                    <a:pt x="34404" y="68808"/>
                  </a:lnTo>
                  <a:lnTo>
                    <a:pt x="47795" y="66104"/>
                  </a:lnTo>
                  <a:lnTo>
                    <a:pt x="58731" y="58731"/>
                  </a:lnTo>
                  <a:lnTo>
                    <a:pt x="66104" y="47795"/>
                  </a:lnTo>
                  <a:lnTo>
                    <a:pt x="68808" y="34404"/>
                  </a:lnTo>
                  <a:lnTo>
                    <a:pt x="66104" y="21013"/>
                  </a:lnTo>
                  <a:lnTo>
                    <a:pt x="58731" y="10077"/>
                  </a:lnTo>
                  <a:lnTo>
                    <a:pt x="47795" y="2703"/>
                  </a:lnTo>
                  <a:lnTo>
                    <a:pt x="34404" y="0"/>
                  </a:lnTo>
                </a:path>
              </a:pathLst>
            </a:custGeom>
            <a:ln w="7442">
              <a:solidFill>
                <a:srgbClr val="050100"/>
              </a:solidFill>
            </a:ln>
          </p:spPr>
          <p:txBody>
            <a:bodyPr wrap="square" lIns="0" tIns="0" rIns="0" bIns="0" rtlCol="0"/>
            <a:lstStyle/>
            <a:p/>
          </p:txBody>
        </p:sp>
        <p:sp>
          <p:nvSpPr>
            <p:cNvPr id="215" name="object 215" descr=""/>
            <p:cNvSpPr/>
            <p:nvPr/>
          </p:nvSpPr>
          <p:spPr>
            <a:xfrm>
              <a:off x="4855568" y="2823686"/>
              <a:ext cx="52069" cy="53340"/>
            </a:xfrm>
            <a:custGeom>
              <a:avLst/>
              <a:gdLst/>
              <a:ahLst/>
              <a:cxnLst/>
              <a:rect l="l" t="t" r="r" b="b"/>
              <a:pathLst>
                <a:path w="52070" h="53339">
                  <a:moveTo>
                    <a:pt x="33238" y="665"/>
                  </a:moveTo>
                  <a:lnTo>
                    <a:pt x="0" y="30020"/>
                  </a:lnTo>
                  <a:lnTo>
                    <a:pt x="3319" y="39663"/>
                  </a:lnTo>
                  <a:lnTo>
                    <a:pt x="10012" y="47359"/>
                  </a:lnTo>
                  <a:lnTo>
                    <a:pt x="19472" y="52062"/>
                  </a:lnTo>
                  <a:lnTo>
                    <a:pt x="30012" y="52719"/>
                  </a:lnTo>
                  <a:lnTo>
                    <a:pt x="39655" y="49399"/>
                  </a:lnTo>
                  <a:lnTo>
                    <a:pt x="47350" y="42705"/>
                  </a:lnTo>
                  <a:lnTo>
                    <a:pt x="52047" y="33240"/>
                  </a:lnTo>
                </a:path>
              </a:pathLst>
            </a:custGeom>
            <a:ln w="7442">
              <a:solidFill>
                <a:srgbClr val="050100"/>
              </a:solidFill>
            </a:ln>
          </p:spPr>
          <p:txBody>
            <a:bodyPr wrap="square" lIns="0" tIns="0" rIns="0" bIns="0" rtlCol="0"/>
            <a:lstStyle/>
            <a:p/>
          </p:txBody>
        </p:sp>
        <p:sp>
          <p:nvSpPr>
            <p:cNvPr id="216" name="object 216" descr=""/>
            <p:cNvSpPr/>
            <p:nvPr/>
          </p:nvSpPr>
          <p:spPr>
            <a:xfrm>
              <a:off x="4463221" y="2137302"/>
              <a:ext cx="0" cy="635"/>
            </a:xfrm>
            <a:custGeom>
              <a:avLst/>
              <a:gdLst/>
              <a:ahLst/>
              <a:cxnLst/>
              <a:rect l="l" t="t" r="r" b="b"/>
              <a:pathLst>
                <a:path w="0" h="635">
                  <a:moveTo>
                    <a:pt x="0" y="380"/>
                  </a:moveTo>
                  <a:lnTo>
                    <a:pt x="0" y="101"/>
                  </a:lnTo>
                  <a:lnTo>
                    <a:pt x="0" y="0"/>
                  </a:lnTo>
                </a:path>
              </a:pathLst>
            </a:custGeom>
            <a:ln w="7442">
              <a:solidFill>
                <a:srgbClr val="050100"/>
              </a:solidFill>
            </a:ln>
          </p:spPr>
          <p:txBody>
            <a:bodyPr wrap="square" lIns="0" tIns="0" rIns="0" bIns="0" rtlCol="0"/>
            <a:lstStyle/>
            <a:p/>
          </p:txBody>
        </p:sp>
        <p:sp>
          <p:nvSpPr>
            <p:cNvPr id="217" name="object 217" descr=""/>
            <p:cNvSpPr/>
            <p:nvPr/>
          </p:nvSpPr>
          <p:spPr>
            <a:xfrm>
              <a:off x="4464823" y="2135599"/>
              <a:ext cx="10795" cy="635"/>
            </a:xfrm>
            <a:custGeom>
              <a:avLst/>
              <a:gdLst/>
              <a:ahLst/>
              <a:cxnLst/>
              <a:rect l="l" t="t" r="r" b="b"/>
              <a:pathLst>
                <a:path w="10795" h="635">
                  <a:moveTo>
                    <a:pt x="10464" y="0"/>
                  </a:moveTo>
                  <a:lnTo>
                    <a:pt x="0" y="88"/>
                  </a:lnTo>
                </a:path>
              </a:pathLst>
            </a:custGeom>
            <a:ln w="7442">
              <a:solidFill>
                <a:srgbClr val="050100"/>
              </a:solidFill>
            </a:ln>
          </p:spPr>
          <p:txBody>
            <a:bodyPr wrap="square" lIns="0" tIns="0" rIns="0" bIns="0" rtlCol="0"/>
            <a:lstStyle/>
            <a:p/>
          </p:txBody>
        </p:sp>
        <p:sp>
          <p:nvSpPr>
            <p:cNvPr id="218" name="object 218" descr=""/>
            <p:cNvSpPr/>
            <p:nvPr/>
          </p:nvSpPr>
          <p:spPr>
            <a:xfrm>
              <a:off x="4463221" y="2102123"/>
              <a:ext cx="0" cy="635"/>
            </a:xfrm>
            <a:custGeom>
              <a:avLst/>
              <a:gdLst/>
              <a:ahLst/>
              <a:cxnLst/>
              <a:rect l="l" t="t" r="r" b="b"/>
              <a:pathLst>
                <a:path w="0" h="635">
                  <a:moveTo>
                    <a:pt x="0" y="126"/>
                  </a:moveTo>
                  <a:lnTo>
                    <a:pt x="0" y="25"/>
                  </a:lnTo>
                  <a:lnTo>
                    <a:pt x="0" y="0"/>
                  </a:lnTo>
                </a:path>
              </a:pathLst>
            </a:custGeom>
            <a:ln w="7442">
              <a:solidFill>
                <a:srgbClr val="050100"/>
              </a:solidFill>
            </a:ln>
          </p:spPr>
          <p:txBody>
            <a:bodyPr wrap="square" lIns="0" tIns="0" rIns="0" bIns="0" rtlCol="0"/>
            <a:lstStyle/>
            <a:p/>
          </p:txBody>
        </p:sp>
        <p:sp>
          <p:nvSpPr>
            <p:cNvPr id="219" name="object 219" descr=""/>
            <p:cNvSpPr/>
            <p:nvPr/>
          </p:nvSpPr>
          <p:spPr>
            <a:xfrm>
              <a:off x="4464823" y="2100426"/>
              <a:ext cx="10795" cy="635"/>
            </a:xfrm>
            <a:custGeom>
              <a:avLst/>
              <a:gdLst/>
              <a:ahLst/>
              <a:cxnLst/>
              <a:rect l="l" t="t" r="r" b="b"/>
              <a:pathLst>
                <a:path w="10795" h="635">
                  <a:moveTo>
                    <a:pt x="10464" y="0"/>
                  </a:moveTo>
                  <a:lnTo>
                    <a:pt x="0" y="88"/>
                  </a:lnTo>
                </a:path>
              </a:pathLst>
            </a:custGeom>
            <a:ln w="7442">
              <a:solidFill>
                <a:srgbClr val="050100"/>
              </a:solidFill>
            </a:ln>
          </p:spPr>
          <p:txBody>
            <a:bodyPr wrap="square" lIns="0" tIns="0" rIns="0" bIns="0" rtlCol="0"/>
            <a:lstStyle/>
            <a:p/>
          </p:txBody>
        </p:sp>
        <p:sp>
          <p:nvSpPr>
            <p:cNvPr id="220" name="object 220" descr=""/>
            <p:cNvSpPr/>
            <p:nvPr/>
          </p:nvSpPr>
          <p:spPr>
            <a:xfrm>
              <a:off x="4463221" y="2162152"/>
              <a:ext cx="0" cy="635"/>
            </a:xfrm>
            <a:custGeom>
              <a:avLst/>
              <a:gdLst/>
              <a:ahLst/>
              <a:cxnLst/>
              <a:rect l="l" t="t" r="r" b="b"/>
              <a:pathLst>
                <a:path w="0" h="635">
                  <a:moveTo>
                    <a:pt x="0" y="38"/>
                  </a:moveTo>
                  <a:lnTo>
                    <a:pt x="0" y="25"/>
                  </a:lnTo>
                  <a:lnTo>
                    <a:pt x="0" y="0"/>
                  </a:lnTo>
                </a:path>
              </a:pathLst>
            </a:custGeom>
            <a:ln w="7442">
              <a:solidFill>
                <a:srgbClr val="050100"/>
              </a:solidFill>
            </a:ln>
          </p:spPr>
          <p:txBody>
            <a:bodyPr wrap="square" lIns="0" tIns="0" rIns="0" bIns="0" rtlCol="0"/>
            <a:lstStyle/>
            <a:p/>
          </p:txBody>
        </p:sp>
        <p:sp>
          <p:nvSpPr>
            <p:cNvPr id="221" name="object 221" descr=""/>
            <p:cNvSpPr/>
            <p:nvPr/>
          </p:nvSpPr>
          <p:spPr>
            <a:xfrm>
              <a:off x="4464820" y="2163790"/>
              <a:ext cx="10795" cy="635"/>
            </a:xfrm>
            <a:custGeom>
              <a:avLst/>
              <a:gdLst/>
              <a:ahLst/>
              <a:cxnLst/>
              <a:rect l="l" t="t" r="r" b="b"/>
              <a:pathLst>
                <a:path w="10795" h="635">
                  <a:moveTo>
                    <a:pt x="0" y="0"/>
                  </a:moveTo>
                  <a:lnTo>
                    <a:pt x="10464" y="101"/>
                  </a:lnTo>
                </a:path>
              </a:pathLst>
            </a:custGeom>
            <a:ln w="7442">
              <a:solidFill>
                <a:srgbClr val="050100"/>
              </a:solidFill>
            </a:ln>
          </p:spPr>
          <p:txBody>
            <a:bodyPr wrap="square" lIns="0" tIns="0" rIns="0" bIns="0" rtlCol="0"/>
            <a:lstStyle/>
            <a:p/>
          </p:txBody>
        </p:sp>
        <p:sp>
          <p:nvSpPr>
            <p:cNvPr id="222" name="object 222" descr=""/>
            <p:cNvSpPr/>
            <p:nvPr/>
          </p:nvSpPr>
          <p:spPr>
            <a:xfrm>
              <a:off x="4463221" y="2102249"/>
              <a:ext cx="0" cy="635"/>
            </a:xfrm>
            <a:custGeom>
              <a:avLst/>
              <a:gdLst/>
              <a:ahLst/>
              <a:cxnLst/>
              <a:rect l="l" t="t" r="r" b="b"/>
              <a:pathLst>
                <a:path w="0" h="635">
                  <a:moveTo>
                    <a:pt x="0" y="38"/>
                  </a:moveTo>
                  <a:lnTo>
                    <a:pt x="0" y="12"/>
                  </a:lnTo>
                  <a:lnTo>
                    <a:pt x="0" y="0"/>
                  </a:lnTo>
                </a:path>
              </a:pathLst>
            </a:custGeom>
            <a:ln w="7442">
              <a:solidFill>
                <a:srgbClr val="050100"/>
              </a:solidFill>
            </a:ln>
          </p:spPr>
          <p:txBody>
            <a:bodyPr wrap="square" lIns="0" tIns="0" rIns="0" bIns="0" rtlCol="0"/>
            <a:lstStyle/>
            <a:p/>
          </p:txBody>
        </p:sp>
        <p:sp>
          <p:nvSpPr>
            <p:cNvPr id="223" name="object 223" descr=""/>
            <p:cNvSpPr/>
            <p:nvPr/>
          </p:nvSpPr>
          <p:spPr>
            <a:xfrm>
              <a:off x="4464823" y="2100551"/>
              <a:ext cx="10795" cy="635"/>
            </a:xfrm>
            <a:custGeom>
              <a:avLst/>
              <a:gdLst/>
              <a:ahLst/>
              <a:cxnLst/>
              <a:rect l="l" t="t" r="r" b="b"/>
              <a:pathLst>
                <a:path w="10795" h="635">
                  <a:moveTo>
                    <a:pt x="10464" y="0"/>
                  </a:moveTo>
                  <a:lnTo>
                    <a:pt x="0" y="88"/>
                  </a:lnTo>
                </a:path>
              </a:pathLst>
            </a:custGeom>
            <a:ln w="7442">
              <a:solidFill>
                <a:srgbClr val="050100"/>
              </a:solidFill>
            </a:ln>
          </p:spPr>
          <p:txBody>
            <a:bodyPr wrap="square" lIns="0" tIns="0" rIns="0" bIns="0" rtlCol="0"/>
            <a:lstStyle/>
            <a:p/>
          </p:txBody>
        </p:sp>
        <p:sp>
          <p:nvSpPr>
            <p:cNvPr id="224" name="object 224" descr=""/>
            <p:cNvSpPr/>
            <p:nvPr/>
          </p:nvSpPr>
          <p:spPr>
            <a:xfrm>
              <a:off x="4557268" y="2209964"/>
              <a:ext cx="16510" cy="635"/>
            </a:xfrm>
            <a:custGeom>
              <a:avLst/>
              <a:gdLst/>
              <a:ahLst/>
              <a:cxnLst/>
              <a:rect l="l" t="t" r="r" b="b"/>
              <a:pathLst>
                <a:path w="16510" h="635">
                  <a:moveTo>
                    <a:pt x="0" y="558"/>
                  </a:moveTo>
                  <a:lnTo>
                    <a:pt x="0" y="431"/>
                  </a:lnTo>
                  <a:lnTo>
                    <a:pt x="0" y="0"/>
                  </a:lnTo>
                </a:path>
                <a:path w="16510" h="635">
                  <a:moveTo>
                    <a:pt x="0" y="558"/>
                  </a:moveTo>
                  <a:lnTo>
                    <a:pt x="16002" y="558"/>
                  </a:lnTo>
                </a:path>
              </a:pathLst>
            </a:custGeom>
            <a:ln w="7442">
              <a:solidFill>
                <a:srgbClr val="050100"/>
              </a:solidFill>
            </a:ln>
          </p:spPr>
          <p:txBody>
            <a:bodyPr wrap="square" lIns="0" tIns="0" rIns="0" bIns="0" rtlCol="0"/>
            <a:lstStyle/>
            <a:p/>
          </p:txBody>
        </p:sp>
        <p:sp>
          <p:nvSpPr>
            <p:cNvPr id="225" name="object 225" descr=""/>
            <p:cNvSpPr/>
            <p:nvPr/>
          </p:nvSpPr>
          <p:spPr>
            <a:xfrm>
              <a:off x="4556010" y="2068962"/>
              <a:ext cx="1270" cy="0"/>
            </a:xfrm>
            <a:custGeom>
              <a:avLst/>
              <a:gdLst/>
              <a:ahLst/>
              <a:cxnLst/>
              <a:rect l="l" t="t" r="r" b="b"/>
              <a:pathLst>
                <a:path w="1270" h="0">
                  <a:moveTo>
                    <a:pt x="1257" y="0"/>
                  </a:moveTo>
                  <a:lnTo>
                    <a:pt x="0" y="0"/>
                  </a:lnTo>
                </a:path>
              </a:pathLst>
            </a:custGeom>
            <a:ln w="7442">
              <a:solidFill>
                <a:srgbClr val="050100"/>
              </a:solidFill>
            </a:ln>
          </p:spPr>
          <p:txBody>
            <a:bodyPr wrap="square" lIns="0" tIns="0" rIns="0" bIns="0" rtlCol="0"/>
            <a:lstStyle/>
            <a:p/>
          </p:txBody>
        </p:sp>
        <p:sp>
          <p:nvSpPr>
            <p:cNvPr id="226" name="object 226" descr=""/>
            <p:cNvSpPr/>
            <p:nvPr/>
          </p:nvSpPr>
          <p:spPr>
            <a:xfrm>
              <a:off x="4556015" y="2068873"/>
              <a:ext cx="635" cy="1905"/>
            </a:xfrm>
            <a:custGeom>
              <a:avLst/>
              <a:gdLst/>
              <a:ahLst/>
              <a:cxnLst/>
              <a:rect l="l" t="t" r="r" b="b"/>
              <a:pathLst>
                <a:path w="635" h="1905">
                  <a:moveTo>
                    <a:pt x="0" y="88"/>
                  </a:moveTo>
                  <a:lnTo>
                    <a:pt x="203" y="419"/>
                  </a:lnTo>
                  <a:lnTo>
                    <a:pt x="292" y="888"/>
                  </a:lnTo>
                  <a:lnTo>
                    <a:pt x="393" y="1587"/>
                  </a:lnTo>
                </a:path>
                <a:path w="635" h="1905">
                  <a:moveTo>
                    <a:pt x="0" y="88"/>
                  </a:moveTo>
                  <a:lnTo>
                    <a:pt x="76" y="0"/>
                  </a:lnTo>
                </a:path>
              </a:pathLst>
            </a:custGeom>
            <a:ln w="7442">
              <a:solidFill>
                <a:srgbClr val="050100"/>
              </a:solidFill>
            </a:ln>
          </p:spPr>
          <p:txBody>
            <a:bodyPr wrap="square" lIns="0" tIns="0" rIns="0" bIns="0" rtlCol="0"/>
            <a:lstStyle/>
            <a:p/>
          </p:txBody>
        </p:sp>
        <p:sp>
          <p:nvSpPr>
            <p:cNvPr id="227" name="object 227" descr=""/>
            <p:cNvSpPr/>
            <p:nvPr/>
          </p:nvSpPr>
          <p:spPr>
            <a:xfrm>
              <a:off x="4552006" y="2069185"/>
              <a:ext cx="4445" cy="6985"/>
            </a:xfrm>
            <a:custGeom>
              <a:avLst/>
              <a:gdLst/>
              <a:ahLst/>
              <a:cxnLst/>
              <a:rect l="l" t="t" r="r" b="b"/>
              <a:pathLst>
                <a:path w="4445" h="6985">
                  <a:moveTo>
                    <a:pt x="3822" y="0"/>
                  </a:moveTo>
                  <a:lnTo>
                    <a:pt x="0" y="6616"/>
                  </a:lnTo>
                </a:path>
              </a:pathLst>
            </a:custGeom>
            <a:ln w="7442">
              <a:solidFill>
                <a:srgbClr val="050100"/>
              </a:solidFill>
            </a:ln>
          </p:spPr>
          <p:txBody>
            <a:bodyPr wrap="square" lIns="0" tIns="0" rIns="0" bIns="0" rtlCol="0"/>
            <a:lstStyle/>
            <a:p/>
          </p:txBody>
        </p:sp>
        <p:sp>
          <p:nvSpPr>
            <p:cNvPr id="228" name="object 228" descr=""/>
            <p:cNvSpPr/>
            <p:nvPr/>
          </p:nvSpPr>
          <p:spPr>
            <a:xfrm>
              <a:off x="4573267" y="2209964"/>
              <a:ext cx="0" cy="635"/>
            </a:xfrm>
            <a:custGeom>
              <a:avLst/>
              <a:gdLst/>
              <a:ahLst/>
              <a:cxnLst/>
              <a:rect l="l" t="t" r="r" b="b"/>
              <a:pathLst>
                <a:path w="0" h="635">
                  <a:moveTo>
                    <a:pt x="0" y="0"/>
                  </a:moveTo>
                  <a:lnTo>
                    <a:pt x="0" y="431"/>
                  </a:lnTo>
                  <a:lnTo>
                    <a:pt x="0" y="558"/>
                  </a:lnTo>
                </a:path>
              </a:pathLst>
            </a:custGeom>
            <a:ln w="7442">
              <a:solidFill>
                <a:srgbClr val="050100"/>
              </a:solidFill>
            </a:ln>
          </p:spPr>
          <p:txBody>
            <a:bodyPr wrap="square" lIns="0" tIns="0" rIns="0" bIns="0" rtlCol="0"/>
            <a:lstStyle/>
            <a:p/>
          </p:txBody>
        </p:sp>
        <p:sp>
          <p:nvSpPr>
            <p:cNvPr id="229" name="object 229" descr=""/>
            <p:cNvSpPr/>
            <p:nvPr/>
          </p:nvSpPr>
          <p:spPr>
            <a:xfrm>
              <a:off x="4463221" y="2137684"/>
              <a:ext cx="0" cy="635"/>
            </a:xfrm>
            <a:custGeom>
              <a:avLst/>
              <a:gdLst/>
              <a:ahLst/>
              <a:cxnLst/>
              <a:rect l="l" t="t" r="r" b="b"/>
              <a:pathLst>
                <a:path w="0" h="635">
                  <a:moveTo>
                    <a:pt x="0" y="482"/>
                  </a:moveTo>
                  <a:lnTo>
                    <a:pt x="0" y="127"/>
                  </a:lnTo>
                  <a:lnTo>
                    <a:pt x="0" y="0"/>
                  </a:lnTo>
                </a:path>
              </a:pathLst>
            </a:custGeom>
            <a:ln w="7442">
              <a:solidFill>
                <a:srgbClr val="050100"/>
              </a:solidFill>
            </a:ln>
          </p:spPr>
          <p:txBody>
            <a:bodyPr wrap="square" lIns="0" tIns="0" rIns="0" bIns="0" rtlCol="0"/>
            <a:lstStyle/>
            <a:p/>
          </p:txBody>
        </p:sp>
        <p:sp>
          <p:nvSpPr>
            <p:cNvPr id="230" name="object 230" descr=""/>
            <p:cNvSpPr/>
            <p:nvPr/>
          </p:nvSpPr>
          <p:spPr>
            <a:xfrm>
              <a:off x="4463221" y="2126573"/>
              <a:ext cx="0" cy="635"/>
            </a:xfrm>
            <a:custGeom>
              <a:avLst/>
              <a:gdLst/>
              <a:ahLst/>
              <a:cxnLst/>
              <a:rect l="l" t="t" r="r" b="b"/>
              <a:pathLst>
                <a:path w="0" h="635">
                  <a:moveTo>
                    <a:pt x="0" y="444"/>
                  </a:moveTo>
                  <a:lnTo>
                    <a:pt x="0" y="330"/>
                  </a:lnTo>
                  <a:lnTo>
                    <a:pt x="0" y="0"/>
                  </a:lnTo>
                </a:path>
              </a:pathLst>
            </a:custGeom>
            <a:ln w="7442">
              <a:solidFill>
                <a:srgbClr val="050100"/>
              </a:solidFill>
            </a:ln>
          </p:spPr>
          <p:txBody>
            <a:bodyPr wrap="square" lIns="0" tIns="0" rIns="0" bIns="0" rtlCol="0"/>
            <a:lstStyle/>
            <a:p/>
          </p:txBody>
        </p:sp>
        <p:sp>
          <p:nvSpPr>
            <p:cNvPr id="231" name="object 231" descr=""/>
            <p:cNvSpPr/>
            <p:nvPr/>
          </p:nvSpPr>
          <p:spPr>
            <a:xfrm>
              <a:off x="4464823" y="2135984"/>
              <a:ext cx="10795" cy="635"/>
            </a:xfrm>
            <a:custGeom>
              <a:avLst/>
              <a:gdLst/>
              <a:ahLst/>
              <a:cxnLst/>
              <a:rect l="l" t="t" r="r" b="b"/>
              <a:pathLst>
                <a:path w="10795" h="635">
                  <a:moveTo>
                    <a:pt x="10464" y="0"/>
                  </a:moveTo>
                  <a:lnTo>
                    <a:pt x="0" y="101"/>
                  </a:lnTo>
                </a:path>
              </a:pathLst>
            </a:custGeom>
            <a:ln w="7442">
              <a:solidFill>
                <a:srgbClr val="050100"/>
              </a:solidFill>
            </a:ln>
          </p:spPr>
          <p:txBody>
            <a:bodyPr wrap="square" lIns="0" tIns="0" rIns="0" bIns="0" rtlCol="0"/>
            <a:lstStyle/>
            <a:p/>
          </p:txBody>
        </p:sp>
        <p:sp>
          <p:nvSpPr>
            <p:cNvPr id="232" name="object 232" descr=""/>
            <p:cNvSpPr/>
            <p:nvPr/>
          </p:nvSpPr>
          <p:spPr>
            <a:xfrm>
              <a:off x="4464820" y="2128616"/>
              <a:ext cx="10795" cy="635"/>
            </a:xfrm>
            <a:custGeom>
              <a:avLst/>
              <a:gdLst/>
              <a:ahLst/>
              <a:cxnLst/>
              <a:rect l="l" t="t" r="r" b="b"/>
              <a:pathLst>
                <a:path w="10795" h="635">
                  <a:moveTo>
                    <a:pt x="0" y="0"/>
                  </a:moveTo>
                  <a:lnTo>
                    <a:pt x="10464" y="101"/>
                  </a:lnTo>
                </a:path>
              </a:pathLst>
            </a:custGeom>
            <a:ln w="7442">
              <a:solidFill>
                <a:srgbClr val="050100"/>
              </a:solidFill>
            </a:ln>
          </p:spPr>
          <p:txBody>
            <a:bodyPr wrap="square" lIns="0" tIns="0" rIns="0" bIns="0" rtlCol="0"/>
            <a:lstStyle/>
            <a:p/>
          </p:txBody>
        </p:sp>
        <p:sp>
          <p:nvSpPr>
            <p:cNvPr id="233" name="object 233" descr=""/>
            <p:cNvSpPr/>
            <p:nvPr/>
          </p:nvSpPr>
          <p:spPr>
            <a:xfrm>
              <a:off x="4463221" y="2138168"/>
              <a:ext cx="0" cy="635"/>
            </a:xfrm>
            <a:custGeom>
              <a:avLst/>
              <a:gdLst/>
              <a:ahLst/>
              <a:cxnLst/>
              <a:rect l="l" t="t" r="r" b="b"/>
              <a:pathLst>
                <a:path w="0" h="635">
                  <a:moveTo>
                    <a:pt x="0" y="482"/>
                  </a:moveTo>
                  <a:lnTo>
                    <a:pt x="0" y="355"/>
                  </a:lnTo>
                  <a:lnTo>
                    <a:pt x="0" y="0"/>
                  </a:lnTo>
                </a:path>
              </a:pathLst>
            </a:custGeom>
            <a:ln w="7442">
              <a:solidFill>
                <a:srgbClr val="050100"/>
              </a:solidFill>
            </a:ln>
          </p:spPr>
          <p:txBody>
            <a:bodyPr wrap="square" lIns="0" tIns="0" rIns="0" bIns="0" rtlCol="0"/>
            <a:lstStyle/>
            <a:p/>
          </p:txBody>
        </p:sp>
        <p:sp>
          <p:nvSpPr>
            <p:cNvPr id="234" name="object 234" descr=""/>
            <p:cNvSpPr/>
            <p:nvPr/>
          </p:nvSpPr>
          <p:spPr>
            <a:xfrm>
              <a:off x="4463221" y="2126139"/>
              <a:ext cx="0" cy="635"/>
            </a:xfrm>
            <a:custGeom>
              <a:avLst/>
              <a:gdLst/>
              <a:ahLst/>
              <a:cxnLst/>
              <a:rect l="l" t="t" r="r" b="b"/>
              <a:pathLst>
                <a:path w="0" h="635">
                  <a:moveTo>
                    <a:pt x="0" y="431"/>
                  </a:moveTo>
                  <a:lnTo>
                    <a:pt x="0" y="152"/>
                  </a:lnTo>
                  <a:lnTo>
                    <a:pt x="0" y="0"/>
                  </a:lnTo>
                </a:path>
              </a:pathLst>
            </a:custGeom>
            <a:ln w="7442">
              <a:solidFill>
                <a:srgbClr val="050100"/>
              </a:solidFill>
            </a:ln>
          </p:spPr>
          <p:txBody>
            <a:bodyPr wrap="square" lIns="0" tIns="0" rIns="0" bIns="0" rtlCol="0"/>
            <a:lstStyle/>
            <a:p/>
          </p:txBody>
        </p:sp>
        <p:sp>
          <p:nvSpPr>
            <p:cNvPr id="235" name="object 235" descr=""/>
            <p:cNvSpPr/>
            <p:nvPr/>
          </p:nvSpPr>
          <p:spPr>
            <a:xfrm>
              <a:off x="4463221" y="2138651"/>
              <a:ext cx="0" cy="635"/>
            </a:xfrm>
            <a:custGeom>
              <a:avLst/>
              <a:gdLst/>
              <a:ahLst/>
              <a:cxnLst/>
              <a:rect l="l" t="t" r="r" b="b"/>
              <a:pathLst>
                <a:path w="0" h="635">
                  <a:moveTo>
                    <a:pt x="0" y="0"/>
                  </a:moveTo>
                  <a:lnTo>
                    <a:pt x="0" y="12"/>
                  </a:lnTo>
                </a:path>
              </a:pathLst>
            </a:custGeom>
            <a:ln w="7442">
              <a:solidFill>
                <a:srgbClr val="050100"/>
              </a:solidFill>
            </a:ln>
          </p:spPr>
          <p:txBody>
            <a:bodyPr wrap="square" lIns="0" tIns="0" rIns="0" bIns="0" rtlCol="0"/>
            <a:lstStyle/>
            <a:p/>
          </p:txBody>
        </p:sp>
        <p:sp>
          <p:nvSpPr>
            <p:cNvPr id="236" name="object 236" descr=""/>
            <p:cNvSpPr/>
            <p:nvPr/>
          </p:nvSpPr>
          <p:spPr>
            <a:xfrm>
              <a:off x="4463221" y="2140144"/>
              <a:ext cx="0" cy="22225"/>
            </a:xfrm>
            <a:custGeom>
              <a:avLst/>
              <a:gdLst/>
              <a:ahLst/>
              <a:cxnLst/>
              <a:rect l="l" t="t" r="r" b="b"/>
              <a:pathLst>
                <a:path w="0" h="22225">
                  <a:moveTo>
                    <a:pt x="0" y="22009"/>
                  </a:moveTo>
                  <a:lnTo>
                    <a:pt x="0" y="17538"/>
                  </a:lnTo>
                  <a:lnTo>
                    <a:pt x="0" y="9880"/>
                  </a:lnTo>
                  <a:lnTo>
                    <a:pt x="0" y="0"/>
                  </a:lnTo>
                </a:path>
              </a:pathLst>
            </a:custGeom>
            <a:ln w="7442">
              <a:solidFill>
                <a:srgbClr val="050100"/>
              </a:solidFill>
            </a:ln>
          </p:spPr>
          <p:txBody>
            <a:bodyPr wrap="square" lIns="0" tIns="0" rIns="0" bIns="0" rtlCol="0"/>
            <a:lstStyle/>
            <a:p/>
          </p:txBody>
        </p:sp>
        <p:sp>
          <p:nvSpPr>
            <p:cNvPr id="237" name="object 237" descr=""/>
            <p:cNvSpPr/>
            <p:nvPr/>
          </p:nvSpPr>
          <p:spPr>
            <a:xfrm>
              <a:off x="4463221" y="2138666"/>
              <a:ext cx="0" cy="1905"/>
            </a:xfrm>
            <a:custGeom>
              <a:avLst/>
              <a:gdLst/>
              <a:ahLst/>
              <a:cxnLst/>
              <a:rect l="l" t="t" r="r" b="b"/>
              <a:pathLst>
                <a:path w="0" h="1905">
                  <a:moveTo>
                    <a:pt x="0" y="1473"/>
                  </a:moveTo>
                  <a:lnTo>
                    <a:pt x="0" y="469"/>
                  </a:lnTo>
                  <a:lnTo>
                    <a:pt x="0" y="0"/>
                  </a:lnTo>
                </a:path>
              </a:pathLst>
            </a:custGeom>
            <a:ln w="7442">
              <a:solidFill>
                <a:srgbClr val="050100"/>
              </a:solidFill>
            </a:ln>
          </p:spPr>
          <p:txBody>
            <a:bodyPr wrap="square" lIns="0" tIns="0" rIns="0" bIns="0" rtlCol="0"/>
            <a:lstStyle/>
            <a:p/>
          </p:txBody>
        </p:sp>
        <p:sp>
          <p:nvSpPr>
            <p:cNvPr id="238" name="object 238" descr=""/>
            <p:cNvSpPr/>
            <p:nvPr/>
          </p:nvSpPr>
          <p:spPr>
            <a:xfrm>
              <a:off x="4430196" y="2057804"/>
              <a:ext cx="144780" cy="599440"/>
            </a:xfrm>
            <a:custGeom>
              <a:avLst/>
              <a:gdLst/>
              <a:ahLst/>
              <a:cxnLst/>
              <a:rect l="l" t="t" r="r" b="b"/>
              <a:pathLst>
                <a:path w="144779" h="599439">
                  <a:moveTo>
                    <a:pt x="12052" y="587171"/>
                  </a:moveTo>
                  <a:lnTo>
                    <a:pt x="12052" y="590181"/>
                  </a:lnTo>
                  <a:lnTo>
                    <a:pt x="12052" y="591197"/>
                  </a:lnTo>
                </a:path>
                <a:path w="144779" h="599439">
                  <a:moveTo>
                    <a:pt x="16014" y="290118"/>
                  </a:moveTo>
                  <a:lnTo>
                    <a:pt x="12052" y="297002"/>
                  </a:lnTo>
                </a:path>
                <a:path w="144779" h="599439">
                  <a:moveTo>
                    <a:pt x="16014" y="290118"/>
                  </a:moveTo>
                  <a:lnTo>
                    <a:pt x="16014" y="290626"/>
                  </a:lnTo>
                  <a:lnTo>
                    <a:pt x="16014" y="292150"/>
                  </a:lnTo>
                </a:path>
                <a:path w="144779" h="599439">
                  <a:moveTo>
                    <a:pt x="16014" y="292150"/>
                  </a:moveTo>
                  <a:lnTo>
                    <a:pt x="15798" y="292608"/>
                  </a:lnTo>
                  <a:lnTo>
                    <a:pt x="15582" y="293077"/>
                  </a:lnTo>
                  <a:lnTo>
                    <a:pt x="15367" y="293535"/>
                  </a:lnTo>
                  <a:lnTo>
                    <a:pt x="15151" y="293992"/>
                  </a:lnTo>
                  <a:lnTo>
                    <a:pt x="14947" y="294449"/>
                  </a:lnTo>
                  <a:lnTo>
                    <a:pt x="14732" y="294906"/>
                  </a:lnTo>
                </a:path>
                <a:path w="144779" h="599439">
                  <a:moveTo>
                    <a:pt x="14732" y="294906"/>
                  </a:moveTo>
                  <a:lnTo>
                    <a:pt x="14909" y="294728"/>
                  </a:lnTo>
                  <a:lnTo>
                    <a:pt x="15087" y="294538"/>
                  </a:lnTo>
                  <a:lnTo>
                    <a:pt x="15265" y="294347"/>
                  </a:lnTo>
                  <a:lnTo>
                    <a:pt x="15455" y="294170"/>
                  </a:lnTo>
                  <a:lnTo>
                    <a:pt x="15621" y="293979"/>
                  </a:lnTo>
                  <a:lnTo>
                    <a:pt x="15811" y="293789"/>
                  </a:lnTo>
                </a:path>
                <a:path w="144779" h="599439">
                  <a:moveTo>
                    <a:pt x="12052" y="297002"/>
                  </a:moveTo>
                  <a:lnTo>
                    <a:pt x="12052" y="298005"/>
                  </a:lnTo>
                  <a:lnTo>
                    <a:pt x="12052" y="301040"/>
                  </a:lnTo>
                </a:path>
                <a:path w="144779" h="599439">
                  <a:moveTo>
                    <a:pt x="70396" y="291363"/>
                  </a:moveTo>
                  <a:lnTo>
                    <a:pt x="43205" y="291744"/>
                  </a:lnTo>
                  <a:lnTo>
                    <a:pt x="16014" y="292150"/>
                  </a:lnTo>
                </a:path>
                <a:path w="144779" h="599439">
                  <a:moveTo>
                    <a:pt x="16014" y="596061"/>
                  </a:moveTo>
                  <a:lnTo>
                    <a:pt x="43205" y="596442"/>
                  </a:lnTo>
                  <a:lnTo>
                    <a:pt x="70396" y="596849"/>
                  </a:lnTo>
                </a:path>
                <a:path w="144779" h="599439">
                  <a:moveTo>
                    <a:pt x="144360" y="0"/>
                  </a:moveTo>
                  <a:lnTo>
                    <a:pt x="144538" y="939"/>
                  </a:lnTo>
                  <a:lnTo>
                    <a:pt x="144627" y="1790"/>
                  </a:lnTo>
                  <a:lnTo>
                    <a:pt x="144703" y="2692"/>
                  </a:lnTo>
                  <a:lnTo>
                    <a:pt x="144741" y="3644"/>
                  </a:lnTo>
                  <a:lnTo>
                    <a:pt x="144754" y="4635"/>
                  </a:lnTo>
                </a:path>
                <a:path w="144779" h="599439">
                  <a:moveTo>
                    <a:pt x="127076" y="27317"/>
                  </a:moveTo>
                  <a:lnTo>
                    <a:pt x="127076" y="0"/>
                  </a:lnTo>
                </a:path>
                <a:path w="144779" h="599439">
                  <a:moveTo>
                    <a:pt x="144754" y="144475"/>
                  </a:moveTo>
                  <a:lnTo>
                    <a:pt x="143421" y="151574"/>
                  </a:lnTo>
                  <a:lnTo>
                    <a:pt x="143065" y="152158"/>
                  </a:lnTo>
                </a:path>
                <a:path w="144779" h="599439">
                  <a:moveTo>
                    <a:pt x="143065" y="152158"/>
                  </a:moveTo>
                  <a:lnTo>
                    <a:pt x="127076" y="152158"/>
                  </a:lnTo>
                </a:path>
                <a:path w="144779" h="599439">
                  <a:moveTo>
                    <a:pt x="127076" y="152158"/>
                  </a:moveTo>
                  <a:lnTo>
                    <a:pt x="127076" y="122466"/>
                  </a:lnTo>
                </a:path>
                <a:path w="144779" h="599439">
                  <a:moveTo>
                    <a:pt x="64300" y="598754"/>
                  </a:moveTo>
                  <a:lnTo>
                    <a:pt x="70396" y="598843"/>
                  </a:lnTo>
                </a:path>
                <a:path w="144779" h="599439">
                  <a:moveTo>
                    <a:pt x="16014" y="598081"/>
                  </a:moveTo>
                  <a:lnTo>
                    <a:pt x="48221" y="598538"/>
                  </a:lnTo>
                </a:path>
                <a:path w="144779" h="599439">
                  <a:moveTo>
                    <a:pt x="64300" y="598754"/>
                  </a:moveTo>
                  <a:lnTo>
                    <a:pt x="64147" y="598741"/>
                  </a:lnTo>
                  <a:lnTo>
                    <a:pt x="63957" y="598728"/>
                  </a:lnTo>
                  <a:lnTo>
                    <a:pt x="63754" y="598716"/>
                  </a:lnTo>
                  <a:lnTo>
                    <a:pt x="63347" y="598690"/>
                  </a:lnTo>
                  <a:lnTo>
                    <a:pt x="62953" y="598665"/>
                  </a:lnTo>
                  <a:lnTo>
                    <a:pt x="62712" y="598652"/>
                  </a:lnTo>
                  <a:lnTo>
                    <a:pt x="62484" y="598639"/>
                  </a:lnTo>
                  <a:lnTo>
                    <a:pt x="62217" y="598627"/>
                  </a:lnTo>
                  <a:lnTo>
                    <a:pt x="61950" y="598614"/>
                  </a:lnTo>
                  <a:lnTo>
                    <a:pt x="61366" y="598589"/>
                  </a:lnTo>
                  <a:lnTo>
                    <a:pt x="60731" y="598551"/>
                  </a:lnTo>
                  <a:lnTo>
                    <a:pt x="60566" y="598551"/>
                  </a:lnTo>
                  <a:lnTo>
                    <a:pt x="60401" y="598551"/>
                  </a:lnTo>
                  <a:lnTo>
                    <a:pt x="60223" y="598551"/>
                  </a:lnTo>
                  <a:lnTo>
                    <a:pt x="60045" y="598538"/>
                  </a:lnTo>
                  <a:lnTo>
                    <a:pt x="59702" y="598525"/>
                  </a:lnTo>
                  <a:lnTo>
                    <a:pt x="59347" y="598512"/>
                  </a:lnTo>
                  <a:lnTo>
                    <a:pt x="58966" y="598500"/>
                  </a:lnTo>
                  <a:lnTo>
                    <a:pt x="58597" y="598487"/>
                  </a:lnTo>
                  <a:lnTo>
                    <a:pt x="58407" y="598487"/>
                  </a:lnTo>
                  <a:lnTo>
                    <a:pt x="58216" y="598474"/>
                  </a:lnTo>
                  <a:lnTo>
                    <a:pt x="58026" y="598474"/>
                  </a:lnTo>
                  <a:lnTo>
                    <a:pt x="57823" y="598462"/>
                  </a:lnTo>
                  <a:lnTo>
                    <a:pt x="57048" y="598449"/>
                  </a:lnTo>
                  <a:lnTo>
                    <a:pt x="56261" y="598436"/>
                  </a:lnTo>
                  <a:lnTo>
                    <a:pt x="55867" y="598436"/>
                  </a:lnTo>
                  <a:lnTo>
                    <a:pt x="55486" y="598424"/>
                  </a:lnTo>
                  <a:lnTo>
                    <a:pt x="52641" y="598424"/>
                  </a:lnTo>
                  <a:lnTo>
                    <a:pt x="52476" y="598436"/>
                  </a:lnTo>
                  <a:lnTo>
                    <a:pt x="52133" y="598436"/>
                  </a:lnTo>
                  <a:lnTo>
                    <a:pt x="51803" y="598436"/>
                  </a:lnTo>
                  <a:lnTo>
                    <a:pt x="51168" y="598449"/>
                  </a:lnTo>
                  <a:lnTo>
                    <a:pt x="50584" y="598462"/>
                  </a:lnTo>
                  <a:lnTo>
                    <a:pt x="50317" y="598474"/>
                  </a:lnTo>
                  <a:lnTo>
                    <a:pt x="50050" y="598474"/>
                  </a:lnTo>
                  <a:lnTo>
                    <a:pt x="49809" y="598487"/>
                  </a:lnTo>
                  <a:lnTo>
                    <a:pt x="49580" y="598487"/>
                  </a:lnTo>
                  <a:lnTo>
                    <a:pt x="49364" y="598500"/>
                  </a:lnTo>
                  <a:lnTo>
                    <a:pt x="49174" y="598500"/>
                  </a:lnTo>
                  <a:lnTo>
                    <a:pt x="48996" y="598512"/>
                  </a:lnTo>
                  <a:lnTo>
                    <a:pt x="48831" y="598512"/>
                  </a:lnTo>
                  <a:lnTo>
                    <a:pt x="48564" y="598525"/>
                  </a:lnTo>
                  <a:lnTo>
                    <a:pt x="48374" y="598525"/>
                  </a:lnTo>
                  <a:lnTo>
                    <a:pt x="48234" y="598538"/>
                  </a:lnTo>
                </a:path>
                <a:path w="144779" h="599439">
                  <a:moveTo>
                    <a:pt x="70396" y="289369"/>
                  </a:moveTo>
                  <a:lnTo>
                    <a:pt x="16014" y="290118"/>
                  </a:lnTo>
                </a:path>
                <a:path w="144779" h="599439">
                  <a:moveTo>
                    <a:pt x="45300" y="74815"/>
                  </a:moveTo>
                  <a:lnTo>
                    <a:pt x="120650" y="74815"/>
                  </a:lnTo>
                </a:path>
                <a:path w="144779" h="599439">
                  <a:moveTo>
                    <a:pt x="45300" y="74815"/>
                  </a:moveTo>
                  <a:lnTo>
                    <a:pt x="45300" y="74333"/>
                  </a:lnTo>
                  <a:lnTo>
                    <a:pt x="45300" y="73888"/>
                  </a:lnTo>
                  <a:lnTo>
                    <a:pt x="45300" y="73456"/>
                  </a:lnTo>
                  <a:lnTo>
                    <a:pt x="45313" y="73037"/>
                  </a:lnTo>
                  <a:lnTo>
                    <a:pt x="45313" y="72631"/>
                  </a:lnTo>
                  <a:lnTo>
                    <a:pt x="45326" y="72250"/>
                  </a:lnTo>
                  <a:lnTo>
                    <a:pt x="45339" y="71882"/>
                  </a:lnTo>
                  <a:lnTo>
                    <a:pt x="45351" y="71513"/>
                  </a:lnTo>
                  <a:lnTo>
                    <a:pt x="45427" y="69964"/>
                  </a:lnTo>
                  <a:lnTo>
                    <a:pt x="45440" y="69684"/>
                  </a:lnTo>
                  <a:lnTo>
                    <a:pt x="45466" y="69418"/>
                  </a:lnTo>
                  <a:lnTo>
                    <a:pt x="45478" y="69176"/>
                  </a:lnTo>
                  <a:lnTo>
                    <a:pt x="45504" y="68922"/>
                  </a:lnTo>
                  <a:lnTo>
                    <a:pt x="45529" y="68694"/>
                  </a:lnTo>
                  <a:lnTo>
                    <a:pt x="45554" y="68465"/>
                  </a:lnTo>
                  <a:lnTo>
                    <a:pt x="45567" y="68262"/>
                  </a:lnTo>
                  <a:lnTo>
                    <a:pt x="45593" y="68059"/>
                  </a:lnTo>
                  <a:lnTo>
                    <a:pt x="45631" y="67856"/>
                  </a:lnTo>
                  <a:lnTo>
                    <a:pt x="45656" y="67678"/>
                  </a:lnTo>
                  <a:lnTo>
                    <a:pt x="45669" y="67487"/>
                  </a:lnTo>
                  <a:lnTo>
                    <a:pt x="45694" y="67310"/>
                  </a:lnTo>
                  <a:lnTo>
                    <a:pt x="45720" y="67157"/>
                  </a:lnTo>
                  <a:lnTo>
                    <a:pt x="45758" y="66992"/>
                  </a:lnTo>
                  <a:lnTo>
                    <a:pt x="45783" y="66840"/>
                  </a:lnTo>
                  <a:lnTo>
                    <a:pt x="45821" y="66700"/>
                  </a:lnTo>
                  <a:lnTo>
                    <a:pt x="45847" y="66560"/>
                  </a:lnTo>
                  <a:lnTo>
                    <a:pt x="45885" y="66421"/>
                  </a:lnTo>
                  <a:lnTo>
                    <a:pt x="45910" y="66294"/>
                  </a:lnTo>
                  <a:lnTo>
                    <a:pt x="45986" y="66065"/>
                  </a:lnTo>
                  <a:lnTo>
                    <a:pt x="46050" y="65849"/>
                  </a:lnTo>
                  <a:lnTo>
                    <a:pt x="46126" y="65671"/>
                  </a:lnTo>
                  <a:lnTo>
                    <a:pt x="46202" y="65493"/>
                  </a:lnTo>
                  <a:lnTo>
                    <a:pt x="46278" y="65341"/>
                  </a:lnTo>
                  <a:lnTo>
                    <a:pt x="46418" y="65163"/>
                  </a:lnTo>
                  <a:lnTo>
                    <a:pt x="46583" y="65062"/>
                  </a:lnTo>
                </a:path>
                <a:path w="144779" h="599439">
                  <a:moveTo>
                    <a:pt x="46697" y="65036"/>
                  </a:moveTo>
                  <a:lnTo>
                    <a:pt x="93306" y="65036"/>
                  </a:lnTo>
                </a:path>
                <a:path w="144779" h="599439">
                  <a:moveTo>
                    <a:pt x="93306" y="65036"/>
                  </a:moveTo>
                  <a:lnTo>
                    <a:pt x="95211" y="57150"/>
                  </a:lnTo>
                  <a:lnTo>
                    <a:pt x="95732" y="55524"/>
                  </a:lnTo>
                </a:path>
                <a:path w="144779" h="599439">
                  <a:moveTo>
                    <a:pt x="95732" y="55524"/>
                  </a:moveTo>
                  <a:lnTo>
                    <a:pt x="100279" y="55524"/>
                  </a:lnTo>
                </a:path>
                <a:path w="144779" h="599439">
                  <a:moveTo>
                    <a:pt x="103632" y="40640"/>
                  </a:moveTo>
                  <a:lnTo>
                    <a:pt x="100609" y="53644"/>
                  </a:lnTo>
                  <a:lnTo>
                    <a:pt x="100279" y="55524"/>
                  </a:lnTo>
                </a:path>
                <a:path w="144779" h="599439">
                  <a:moveTo>
                    <a:pt x="103632" y="40640"/>
                  </a:moveTo>
                  <a:lnTo>
                    <a:pt x="104381" y="40640"/>
                  </a:lnTo>
                  <a:lnTo>
                    <a:pt x="105130" y="40640"/>
                  </a:lnTo>
                </a:path>
                <a:path w="144779" h="599439">
                  <a:moveTo>
                    <a:pt x="109321" y="55524"/>
                  </a:moveTo>
                  <a:lnTo>
                    <a:pt x="108432" y="51765"/>
                  </a:lnTo>
                  <a:lnTo>
                    <a:pt x="107416" y="48031"/>
                  </a:lnTo>
                  <a:lnTo>
                    <a:pt x="106311" y="44323"/>
                  </a:lnTo>
                  <a:lnTo>
                    <a:pt x="105130" y="40640"/>
                  </a:lnTo>
                </a:path>
                <a:path w="144779" h="599439">
                  <a:moveTo>
                    <a:pt x="109321" y="55524"/>
                  </a:moveTo>
                  <a:lnTo>
                    <a:pt x="112331" y="55524"/>
                  </a:lnTo>
                </a:path>
                <a:path w="144779" h="599439">
                  <a:moveTo>
                    <a:pt x="115684" y="40640"/>
                  </a:moveTo>
                  <a:lnTo>
                    <a:pt x="112661" y="53644"/>
                  </a:lnTo>
                  <a:lnTo>
                    <a:pt x="112331" y="55524"/>
                  </a:lnTo>
                </a:path>
                <a:path w="144779" h="599439">
                  <a:moveTo>
                    <a:pt x="115684" y="40640"/>
                  </a:moveTo>
                  <a:lnTo>
                    <a:pt x="116433" y="40640"/>
                  </a:lnTo>
                  <a:lnTo>
                    <a:pt x="117182" y="40640"/>
                  </a:lnTo>
                </a:path>
                <a:path w="144779" h="599439">
                  <a:moveTo>
                    <a:pt x="120700" y="52603"/>
                  </a:moveTo>
                  <a:lnTo>
                    <a:pt x="119481" y="48031"/>
                  </a:lnTo>
                  <a:lnTo>
                    <a:pt x="118376" y="44323"/>
                  </a:lnTo>
                  <a:lnTo>
                    <a:pt x="117182" y="40640"/>
                  </a:lnTo>
                </a:path>
                <a:path w="144779" h="599439">
                  <a:moveTo>
                    <a:pt x="122047" y="17678"/>
                  </a:moveTo>
                  <a:lnTo>
                    <a:pt x="119075" y="17678"/>
                  </a:lnTo>
                </a:path>
                <a:path w="144779" h="599439">
                  <a:moveTo>
                    <a:pt x="122402" y="19024"/>
                  </a:moveTo>
                  <a:lnTo>
                    <a:pt x="122326" y="18415"/>
                  </a:lnTo>
                  <a:lnTo>
                    <a:pt x="122224" y="17983"/>
                  </a:lnTo>
                  <a:lnTo>
                    <a:pt x="122047" y="17678"/>
                  </a:lnTo>
                </a:path>
                <a:path w="144779" h="599439">
                  <a:moveTo>
                    <a:pt x="123901" y="42062"/>
                  </a:moveTo>
                  <a:lnTo>
                    <a:pt x="123507" y="33578"/>
                  </a:lnTo>
                  <a:lnTo>
                    <a:pt x="123482" y="33070"/>
                  </a:lnTo>
                  <a:lnTo>
                    <a:pt x="123456" y="32562"/>
                  </a:lnTo>
                  <a:lnTo>
                    <a:pt x="123367" y="30619"/>
                  </a:lnTo>
                  <a:lnTo>
                    <a:pt x="123266" y="28790"/>
                  </a:lnTo>
                  <a:lnTo>
                    <a:pt x="123151" y="27101"/>
                  </a:lnTo>
                  <a:lnTo>
                    <a:pt x="123050" y="25539"/>
                  </a:lnTo>
                  <a:lnTo>
                    <a:pt x="122948" y="24104"/>
                  </a:lnTo>
                  <a:lnTo>
                    <a:pt x="122859" y="22809"/>
                  </a:lnTo>
                  <a:lnTo>
                    <a:pt x="122758" y="21640"/>
                  </a:lnTo>
                  <a:lnTo>
                    <a:pt x="122656" y="20624"/>
                  </a:lnTo>
                  <a:lnTo>
                    <a:pt x="122555" y="19735"/>
                  </a:lnTo>
                  <a:lnTo>
                    <a:pt x="122453" y="19024"/>
                  </a:lnTo>
                </a:path>
                <a:path w="144779" h="599439">
                  <a:moveTo>
                    <a:pt x="119138" y="17780"/>
                  </a:moveTo>
                  <a:lnTo>
                    <a:pt x="119748" y="21767"/>
                  </a:lnTo>
                  <a:lnTo>
                    <a:pt x="119786" y="22161"/>
                  </a:lnTo>
                  <a:lnTo>
                    <a:pt x="119824" y="22555"/>
                  </a:lnTo>
                  <a:lnTo>
                    <a:pt x="119888" y="23406"/>
                  </a:lnTo>
                  <a:lnTo>
                    <a:pt x="119951" y="24320"/>
                  </a:lnTo>
                  <a:lnTo>
                    <a:pt x="120091" y="26314"/>
                  </a:lnTo>
                  <a:lnTo>
                    <a:pt x="120230" y="28562"/>
                  </a:lnTo>
                  <a:lnTo>
                    <a:pt x="120294" y="29768"/>
                  </a:lnTo>
                  <a:lnTo>
                    <a:pt x="120357" y="31051"/>
                  </a:lnTo>
                  <a:lnTo>
                    <a:pt x="120396" y="31711"/>
                  </a:lnTo>
                  <a:lnTo>
                    <a:pt x="120434" y="32372"/>
                  </a:lnTo>
                  <a:lnTo>
                    <a:pt x="120472" y="33070"/>
                  </a:lnTo>
                  <a:lnTo>
                    <a:pt x="120497" y="33769"/>
                  </a:lnTo>
                  <a:lnTo>
                    <a:pt x="120637" y="36664"/>
                  </a:lnTo>
                  <a:lnTo>
                    <a:pt x="120777" y="39751"/>
                  </a:lnTo>
                  <a:lnTo>
                    <a:pt x="120840" y="41351"/>
                  </a:lnTo>
                  <a:lnTo>
                    <a:pt x="120904" y="43002"/>
                  </a:lnTo>
                  <a:lnTo>
                    <a:pt x="120980" y="44805"/>
                  </a:lnTo>
                </a:path>
                <a:path w="144779" h="599439">
                  <a:moveTo>
                    <a:pt x="126238" y="12649"/>
                  </a:moveTo>
                  <a:lnTo>
                    <a:pt x="126339" y="13512"/>
                  </a:lnTo>
                  <a:lnTo>
                    <a:pt x="126441" y="14554"/>
                  </a:lnTo>
                  <a:lnTo>
                    <a:pt x="126542" y="15786"/>
                  </a:lnTo>
                  <a:lnTo>
                    <a:pt x="126631" y="17183"/>
                  </a:lnTo>
                  <a:lnTo>
                    <a:pt x="126733" y="18770"/>
                  </a:lnTo>
                  <a:lnTo>
                    <a:pt x="126847" y="20535"/>
                  </a:lnTo>
                  <a:lnTo>
                    <a:pt x="126873" y="21005"/>
                  </a:lnTo>
                  <a:lnTo>
                    <a:pt x="126898" y="21475"/>
                  </a:lnTo>
                  <a:lnTo>
                    <a:pt x="126936" y="21971"/>
                  </a:lnTo>
                  <a:lnTo>
                    <a:pt x="126961" y="22466"/>
                  </a:lnTo>
                  <a:lnTo>
                    <a:pt x="127012" y="23495"/>
                  </a:lnTo>
                  <a:lnTo>
                    <a:pt x="127076" y="24561"/>
                  </a:lnTo>
                </a:path>
                <a:path w="144779" h="599439">
                  <a:moveTo>
                    <a:pt x="126238" y="12661"/>
                  </a:moveTo>
                  <a:lnTo>
                    <a:pt x="124345" y="15849"/>
                  </a:lnTo>
                  <a:lnTo>
                    <a:pt x="122453" y="19024"/>
                  </a:lnTo>
                </a:path>
                <a:path w="144779" h="599439">
                  <a:moveTo>
                    <a:pt x="119380" y="108991"/>
                  </a:moveTo>
                  <a:lnTo>
                    <a:pt x="120878" y="103251"/>
                  </a:lnTo>
                </a:path>
                <a:path w="144779" h="599439">
                  <a:moveTo>
                    <a:pt x="119380" y="108991"/>
                  </a:moveTo>
                  <a:lnTo>
                    <a:pt x="118630" y="108991"/>
                  </a:lnTo>
                  <a:lnTo>
                    <a:pt x="117868" y="108991"/>
                  </a:lnTo>
                </a:path>
                <a:path w="144779" h="599439">
                  <a:moveTo>
                    <a:pt x="113677" y="94107"/>
                  </a:moveTo>
                  <a:lnTo>
                    <a:pt x="114579" y="97866"/>
                  </a:lnTo>
                  <a:lnTo>
                    <a:pt x="115582" y="101600"/>
                  </a:lnTo>
                  <a:lnTo>
                    <a:pt x="116687" y="105308"/>
                  </a:lnTo>
                  <a:lnTo>
                    <a:pt x="117868" y="108991"/>
                  </a:lnTo>
                </a:path>
                <a:path w="144779" h="599439">
                  <a:moveTo>
                    <a:pt x="113677" y="94107"/>
                  </a:moveTo>
                  <a:lnTo>
                    <a:pt x="110667" y="94107"/>
                  </a:lnTo>
                </a:path>
                <a:path w="144779" h="599439">
                  <a:moveTo>
                    <a:pt x="107327" y="108991"/>
                  </a:moveTo>
                  <a:lnTo>
                    <a:pt x="110337" y="95973"/>
                  </a:lnTo>
                  <a:lnTo>
                    <a:pt x="110667" y="94107"/>
                  </a:lnTo>
                </a:path>
                <a:path w="144779" h="599439">
                  <a:moveTo>
                    <a:pt x="107327" y="108991"/>
                  </a:moveTo>
                  <a:lnTo>
                    <a:pt x="106565" y="108991"/>
                  </a:lnTo>
                  <a:lnTo>
                    <a:pt x="105816" y="108991"/>
                  </a:lnTo>
                </a:path>
                <a:path w="144779" h="599439">
                  <a:moveTo>
                    <a:pt x="101625" y="94107"/>
                  </a:moveTo>
                  <a:lnTo>
                    <a:pt x="102514" y="97866"/>
                  </a:lnTo>
                  <a:lnTo>
                    <a:pt x="103530" y="101600"/>
                  </a:lnTo>
                  <a:lnTo>
                    <a:pt x="104635" y="105308"/>
                  </a:lnTo>
                  <a:lnTo>
                    <a:pt x="105816" y="108991"/>
                  </a:lnTo>
                </a:path>
                <a:path w="144779" h="599439">
                  <a:moveTo>
                    <a:pt x="101625" y="94107"/>
                  </a:moveTo>
                  <a:lnTo>
                    <a:pt x="95732" y="94107"/>
                  </a:lnTo>
                </a:path>
                <a:path w="144779" h="599439">
                  <a:moveTo>
                    <a:pt x="95732" y="94107"/>
                  </a:moveTo>
                  <a:lnTo>
                    <a:pt x="93611" y="86156"/>
                  </a:lnTo>
                  <a:lnTo>
                    <a:pt x="93306" y="84594"/>
                  </a:lnTo>
                </a:path>
                <a:path w="144779" h="599439">
                  <a:moveTo>
                    <a:pt x="93306" y="84594"/>
                  </a:moveTo>
                  <a:lnTo>
                    <a:pt x="46697" y="84594"/>
                  </a:lnTo>
                </a:path>
                <a:path w="144779" h="599439">
                  <a:moveTo>
                    <a:pt x="46697" y="84594"/>
                  </a:moveTo>
                  <a:lnTo>
                    <a:pt x="46532" y="84543"/>
                  </a:lnTo>
                  <a:lnTo>
                    <a:pt x="46380" y="84404"/>
                  </a:lnTo>
                  <a:lnTo>
                    <a:pt x="46240" y="84201"/>
                  </a:lnTo>
                  <a:lnTo>
                    <a:pt x="46164" y="84061"/>
                  </a:lnTo>
                  <a:lnTo>
                    <a:pt x="46088" y="83870"/>
                  </a:lnTo>
                  <a:lnTo>
                    <a:pt x="46012" y="83667"/>
                  </a:lnTo>
                  <a:lnTo>
                    <a:pt x="45948" y="83451"/>
                  </a:lnTo>
                  <a:lnTo>
                    <a:pt x="45910" y="83324"/>
                  </a:lnTo>
                  <a:lnTo>
                    <a:pt x="45847" y="83070"/>
                  </a:lnTo>
                  <a:lnTo>
                    <a:pt x="45808" y="82931"/>
                  </a:lnTo>
                  <a:lnTo>
                    <a:pt x="45783" y="82791"/>
                  </a:lnTo>
                  <a:lnTo>
                    <a:pt x="45758" y="82626"/>
                  </a:lnTo>
                  <a:lnTo>
                    <a:pt x="45720" y="82486"/>
                  </a:lnTo>
                  <a:lnTo>
                    <a:pt x="45694" y="82308"/>
                  </a:lnTo>
                  <a:lnTo>
                    <a:pt x="45669" y="82130"/>
                  </a:lnTo>
                  <a:lnTo>
                    <a:pt x="45656" y="81965"/>
                  </a:lnTo>
                  <a:lnTo>
                    <a:pt x="45631" y="81775"/>
                  </a:lnTo>
                  <a:lnTo>
                    <a:pt x="45593" y="81572"/>
                  </a:lnTo>
                  <a:lnTo>
                    <a:pt x="45567" y="81368"/>
                  </a:lnTo>
                  <a:lnTo>
                    <a:pt x="45554" y="81153"/>
                  </a:lnTo>
                  <a:lnTo>
                    <a:pt x="45529" y="80937"/>
                  </a:lnTo>
                  <a:lnTo>
                    <a:pt x="45504" y="80695"/>
                  </a:lnTo>
                  <a:lnTo>
                    <a:pt x="45478" y="80467"/>
                  </a:lnTo>
                  <a:lnTo>
                    <a:pt x="45466" y="80200"/>
                  </a:lnTo>
                  <a:lnTo>
                    <a:pt x="45440" y="79946"/>
                  </a:lnTo>
                  <a:lnTo>
                    <a:pt x="45427" y="79667"/>
                  </a:lnTo>
                  <a:lnTo>
                    <a:pt x="45402" y="79387"/>
                  </a:lnTo>
                  <a:lnTo>
                    <a:pt x="45389" y="79082"/>
                  </a:lnTo>
                  <a:lnTo>
                    <a:pt x="45377" y="78765"/>
                  </a:lnTo>
                  <a:lnTo>
                    <a:pt x="45364" y="78435"/>
                  </a:lnTo>
                  <a:lnTo>
                    <a:pt x="45351" y="78105"/>
                  </a:lnTo>
                  <a:lnTo>
                    <a:pt x="45339" y="77749"/>
                  </a:lnTo>
                  <a:lnTo>
                    <a:pt x="45326" y="77381"/>
                  </a:lnTo>
                  <a:lnTo>
                    <a:pt x="45313" y="77000"/>
                  </a:lnTo>
                  <a:lnTo>
                    <a:pt x="45313" y="76593"/>
                  </a:lnTo>
                  <a:lnTo>
                    <a:pt x="45300" y="76187"/>
                  </a:lnTo>
                  <a:lnTo>
                    <a:pt x="45300" y="75742"/>
                  </a:lnTo>
                  <a:lnTo>
                    <a:pt x="45300" y="75285"/>
                  </a:lnTo>
                  <a:lnTo>
                    <a:pt x="45300" y="74815"/>
                  </a:lnTo>
                </a:path>
                <a:path w="144779" h="599439">
                  <a:moveTo>
                    <a:pt x="115252" y="11163"/>
                  </a:moveTo>
                  <a:lnTo>
                    <a:pt x="113753" y="11163"/>
                  </a:lnTo>
                </a:path>
                <a:path w="144779" h="599439">
                  <a:moveTo>
                    <a:pt x="115354" y="11239"/>
                  </a:moveTo>
                  <a:lnTo>
                    <a:pt x="115506" y="11709"/>
                  </a:lnTo>
                  <a:lnTo>
                    <a:pt x="115620" y="12357"/>
                  </a:lnTo>
                  <a:lnTo>
                    <a:pt x="115747" y="13258"/>
                  </a:lnTo>
                  <a:lnTo>
                    <a:pt x="115785" y="13512"/>
                  </a:lnTo>
                  <a:lnTo>
                    <a:pt x="115798" y="13652"/>
                  </a:lnTo>
                  <a:lnTo>
                    <a:pt x="115811" y="13792"/>
                  </a:lnTo>
                  <a:lnTo>
                    <a:pt x="115836" y="14084"/>
                  </a:lnTo>
                  <a:lnTo>
                    <a:pt x="115874" y="14376"/>
                  </a:lnTo>
                  <a:lnTo>
                    <a:pt x="115938" y="15036"/>
                  </a:lnTo>
                  <a:lnTo>
                    <a:pt x="115989" y="15748"/>
                  </a:lnTo>
                  <a:lnTo>
                    <a:pt x="116103" y="17335"/>
                  </a:lnTo>
                  <a:lnTo>
                    <a:pt x="116230" y="19126"/>
                  </a:lnTo>
                  <a:lnTo>
                    <a:pt x="116281" y="20129"/>
                  </a:lnTo>
                  <a:lnTo>
                    <a:pt x="116344" y="21170"/>
                  </a:lnTo>
                  <a:lnTo>
                    <a:pt x="116382" y="21704"/>
                  </a:lnTo>
                  <a:lnTo>
                    <a:pt x="116408" y="22263"/>
                  </a:lnTo>
                  <a:lnTo>
                    <a:pt x="116420" y="22542"/>
                  </a:lnTo>
                  <a:lnTo>
                    <a:pt x="116446" y="22821"/>
                  </a:lnTo>
                  <a:lnTo>
                    <a:pt x="116459" y="23114"/>
                  </a:lnTo>
                  <a:lnTo>
                    <a:pt x="116471" y="23406"/>
                  </a:lnTo>
                  <a:lnTo>
                    <a:pt x="116586" y="25844"/>
                  </a:lnTo>
                  <a:lnTo>
                    <a:pt x="116700" y="28460"/>
                  </a:lnTo>
                  <a:lnTo>
                    <a:pt x="116827" y="31254"/>
                  </a:lnTo>
                  <a:lnTo>
                    <a:pt x="116954" y="34201"/>
                  </a:lnTo>
                  <a:lnTo>
                    <a:pt x="117005" y="35750"/>
                  </a:lnTo>
                  <a:lnTo>
                    <a:pt x="117068" y="37338"/>
                  </a:lnTo>
                  <a:lnTo>
                    <a:pt x="117094" y="38150"/>
                  </a:lnTo>
                  <a:lnTo>
                    <a:pt x="117119" y="38963"/>
                  </a:lnTo>
                  <a:lnTo>
                    <a:pt x="117157" y="39789"/>
                  </a:lnTo>
                  <a:lnTo>
                    <a:pt x="117182" y="40640"/>
                  </a:lnTo>
                </a:path>
                <a:path w="144779" h="599439">
                  <a:moveTo>
                    <a:pt x="113753" y="11163"/>
                  </a:moveTo>
                  <a:lnTo>
                    <a:pt x="113893" y="11315"/>
                  </a:lnTo>
                  <a:lnTo>
                    <a:pt x="114274" y="13512"/>
                  </a:lnTo>
                  <a:lnTo>
                    <a:pt x="114287" y="13652"/>
                  </a:lnTo>
                  <a:lnTo>
                    <a:pt x="114300" y="13792"/>
                  </a:lnTo>
                  <a:lnTo>
                    <a:pt x="114338" y="14084"/>
                  </a:lnTo>
                  <a:lnTo>
                    <a:pt x="114363" y="14376"/>
                  </a:lnTo>
                  <a:lnTo>
                    <a:pt x="114427" y="15036"/>
                  </a:lnTo>
                  <a:lnTo>
                    <a:pt x="114477" y="15748"/>
                  </a:lnTo>
                  <a:lnTo>
                    <a:pt x="114604" y="17335"/>
                  </a:lnTo>
                  <a:lnTo>
                    <a:pt x="114719" y="19126"/>
                  </a:lnTo>
                  <a:lnTo>
                    <a:pt x="114782" y="20129"/>
                  </a:lnTo>
                  <a:lnTo>
                    <a:pt x="114846" y="21170"/>
                  </a:lnTo>
                  <a:lnTo>
                    <a:pt x="114871" y="21704"/>
                  </a:lnTo>
                  <a:lnTo>
                    <a:pt x="114909" y="22263"/>
                  </a:lnTo>
                  <a:lnTo>
                    <a:pt x="114922" y="22542"/>
                  </a:lnTo>
                  <a:lnTo>
                    <a:pt x="114935" y="22821"/>
                  </a:lnTo>
                  <a:lnTo>
                    <a:pt x="114947" y="23114"/>
                  </a:lnTo>
                  <a:lnTo>
                    <a:pt x="114973" y="23406"/>
                  </a:lnTo>
                  <a:lnTo>
                    <a:pt x="115074" y="25844"/>
                  </a:lnTo>
                  <a:lnTo>
                    <a:pt x="115201" y="28460"/>
                  </a:lnTo>
                  <a:lnTo>
                    <a:pt x="115328" y="31254"/>
                  </a:lnTo>
                  <a:lnTo>
                    <a:pt x="115443" y="34201"/>
                  </a:lnTo>
                  <a:lnTo>
                    <a:pt x="115506" y="35750"/>
                  </a:lnTo>
                  <a:lnTo>
                    <a:pt x="115557" y="37338"/>
                  </a:lnTo>
                  <a:lnTo>
                    <a:pt x="115582" y="38150"/>
                  </a:lnTo>
                  <a:lnTo>
                    <a:pt x="115620" y="38963"/>
                  </a:lnTo>
                  <a:lnTo>
                    <a:pt x="115646" y="39789"/>
                  </a:lnTo>
                  <a:lnTo>
                    <a:pt x="115684" y="40640"/>
                  </a:lnTo>
                </a:path>
                <a:path w="144779" h="599439">
                  <a:moveTo>
                    <a:pt x="113665" y="11201"/>
                  </a:moveTo>
                  <a:lnTo>
                    <a:pt x="109918" y="17678"/>
                  </a:lnTo>
                </a:path>
                <a:path w="144779" h="599439">
                  <a:moveTo>
                    <a:pt x="112331" y="55524"/>
                  </a:moveTo>
                  <a:lnTo>
                    <a:pt x="112268" y="53187"/>
                  </a:lnTo>
                  <a:lnTo>
                    <a:pt x="112179" y="50888"/>
                  </a:lnTo>
                  <a:lnTo>
                    <a:pt x="112090" y="48653"/>
                  </a:lnTo>
                  <a:lnTo>
                    <a:pt x="112001" y="46443"/>
                  </a:lnTo>
                </a:path>
                <a:path w="144779" h="599439">
                  <a:moveTo>
                    <a:pt x="112001" y="46443"/>
                  </a:moveTo>
                  <a:lnTo>
                    <a:pt x="111937" y="44704"/>
                  </a:lnTo>
                  <a:lnTo>
                    <a:pt x="111861" y="43002"/>
                  </a:lnTo>
                  <a:lnTo>
                    <a:pt x="111798" y="41338"/>
                  </a:lnTo>
                  <a:lnTo>
                    <a:pt x="111734" y="39738"/>
                  </a:lnTo>
                  <a:lnTo>
                    <a:pt x="111594" y="36639"/>
                  </a:lnTo>
                  <a:lnTo>
                    <a:pt x="111455" y="33731"/>
                  </a:lnTo>
                  <a:lnTo>
                    <a:pt x="111442" y="33388"/>
                  </a:lnTo>
                  <a:lnTo>
                    <a:pt x="111417" y="33032"/>
                  </a:lnTo>
                  <a:lnTo>
                    <a:pt x="111404" y="32689"/>
                  </a:lnTo>
                  <a:lnTo>
                    <a:pt x="111391" y="32334"/>
                  </a:lnTo>
                  <a:lnTo>
                    <a:pt x="111353" y="31673"/>
                  </a:lnTo>
                  <a:lnTo>
                    <a:pt x="111315" y="31013"/>
                  </a:lnTo>
                  <a:lnTo>
                    <a:pt x="111264" y="29743"/>
                  </a:lnTo>
                  <a:lnTo>
                    <a:pt x="111188" y="28536"/>
                  </a:lnTo>
                  <a:lnTo>
                    <a:pt x="111048" y="26289"/>
                  </a:lnTo>
                  <a:lnTo>
                    <a:pt x="110909" y="24282"/>
                  </a:lnTo>
                  <a:lnTo>
                    <a:pt x="110883" y="23812"/>
                  </a:lnTo>
                  <a:lnTo>
                    <a:pt x="110845" y="23355"/>
                  </a:lnTo>
                  <a:lnTo>
                    <a:pt x="110807" y="22923"/>
                  </a:lnTo>
                  <a:lnTo>
                    <a:pt x="110769" y="22517"/>
                  </a:lnTo>
                  <a:lnTo>
                    <a:pt x="110718" y="21742"/>
                  </a:lnTo>
                  <a:lnTo>
                    <a:pt x="110223" y="18173"/>
                  </a:lnTo>
                  <a:lnTo>
                    <a:pt x="110172" y="17945"/>
                  </a:lnTo>
                  <a:lnTo>
                    <a:pt x="110096" y="17792"/>
                  </a:lnTo>
                </a:path>
                <a:path w="144779" h="599439">
                  <a:moveTo>
                    <a:pt x="119164" y="17830"/>
                  </a:moveTo>
                  <a:lnTo>
                    <a:pt x="117246" y="14516"/>
                  </a:lnTo>
                  <a:lnTo>
                    <a:pt x="115328" y="11201"/>
                  </a:lnTo>
                </a:path>
                <a:path w="144779" h="599439">
                  <a:moveTo>
                    <a:pt x="107061" y="17767"/>
                  </a:moveTo>
                  <a:lnTo>
                    <a:pt x="105156" y="14452"/>
                  </a:lnTo>
                  <a:lnTo>
                    <a:pt x="103238" y="11150"/>
                  </a:lnTo>
                </a:path>
                <a:path w="144779" h="599439">
                  <a:moveTo>
                    <a:pt x="107035" y="17716"/>
                  </a:moveTo>
                  <a:lnTo>
                    <a:pt x="107213" y="18161"/>
                  </a:lnTo>
                  <a:lnTo>
                    <a:pt x="107251" y="18351"/>
                  </a:lnTo>
                  <a:lnTo>
                    <a:pt x="107302" y="18567"/>
                  </a:lnTo>
                  <a:lnTo>
                    <a:pt x="107340" y="18808"/>
                  </a:lnTo>
                  <a:lnTo>
                    <a:pt x="107391" y="19088"/>
                  </a:lnTo>
                  <a:lnTo>
                    <a:pt x="107924" y="24625"/>
                  </a:lnTo>
                  <a:lnTo>
                    <a:pt x="107950" y="24942"/>
                  </a:lnTo>
                  <a:lnTo>
                    <a:pt x="107975" y="25273"/>
                  </a:lnTo>
                  <a:lnTo>
                    <a:pt x="107988" y="25603"/>
                  </a:lnTo>
                  <a:lnTo>
                    <a:pt x="108013" y="25946"/>
                  </a:lnTo>
                  <a:lnTo>
                    <a:pt x="108064" y="26631"/>
                  </a:lnTo>
                  <a:lnTo>
                    <a:pt x="108089" y="27355"/>
                  </a:lnTo>
                  <a:lnTo>
                    <a:pt x="108178" y="28867"/>
                  </a:lnTo>
                  <a:lnTo>
                    <a:pt x="108280" y="30467"/>
                  </a:lnTo>
                  <a:lnTo>
                    <a:pt x="108369" y="32156"/>
                  </a:lnTo>
                  <a:lnTo>
                    <a:pt x="108458" y="33947"/>
                  </a:lnTo>
                  <a:lnTo>
                    <a:pt x="108508" y="34886"/>
                  </a:lnTo>
                  <a:lnTo>
                    <a:pt x="108546" y="35839"/>
                  </a:lnTo>
                  <a:lnTo>
                    <a:pt x="108572" y="36322"/>
                  </a:lnTo>
                  <a:lnTo>
                    <a:pt x="108597" y="36817"/>
                  </a:lnTo>
                  <a:lnTo>
                    <a:pt x="108623" y="37312"/>
                  </a:lnTo>
                  <a:lnTo>
                    <a:pt x="108623" y="37807"/>
                  </a:lnTo>
                  <a:lnTo>
                    <a:pt x="108712" y="39865"/>
                  </a:lnTo>
                  <a:lnTo>
                    <a:pt x="108813" y="41986"/>
                  </a:lnTo>
                  <a:lnTo>
                    <a:pt x="108902" y="44183"/>
                  </a:lnTo>
                  <a:lnTo>
                    <a:pt x="108991" y="46443"/>
                  </a:lnTo>
                </a:path>
                <a:path w="144779" h="599439">
                  <a:moveTo>
                    <a:pt x="108991" y="46443"/>
                  </a:moveTo>
                  <a:lnTo>
                    <a:pt x="109080" y="48653"/>
                  </a:lnTo>
                  <a:lnTo>
                    <a:pt x="109156" y="50888"/>
                  </a:lnTo>
                  <a:lnTo>
                    <a:pt x="109245" y="53187"/>
                  </a:lnTo>
                  <a:lnTo>
                    <a:pt x="109321" y="55524"/>
                  </a:lnTo>
                </a:path>
                <a:path w="144779" h="599439">
                  <a:moveTo>
                    <a:pt x="103263" y="11188"/>
                  </a:moveTo>
                  <a:lnTo>
                    <a:pt x="103352" y="11379"/>
                  </a:lnTo>
                  <a:lnTo>
                    <a:pt x="103428" y="11633"/>
                  </a:lnTo>
                  <a:lnTo>
                    <a:pt x="103886" y="15278"/>
                  </a:lnTo>
                  <a:lnTo>
                    <a:pt x="103911" y="15494"/>
                  </a:lnTo>
                  <a:lnTo>
                    <a:pt x="103924" y="15722"/>
                  </a:lnTo>
                  <a:lnTo>
                    <a:pt x="103949" y="15938"/>
                  </a:lnTo>
                  <a:lnTo>
                    <a:pt x="104025" y="16929"/>
                  </a:lnTo>
                  <a:lnTo>
                    <a:pt x="104101" y="17983"/>
                  </a:lnTo>
                  <a:lnTo>
                    <a:pt x="104165" y="19113"/>
                  </a:lnTo>
                  <a:lnTo>
                    <a:pt x="104241" y="20332"/>
                  </a:lnTo>
                  <a:lnTo>
                    <a:pt x="104317" y="21640"/>
                  </a:lnTo>
                  <a:lnTo>
                    <a:pt x="104394" y="22999"/>
                  </a:lnTo>
                  <a:lnTo>
                    <a:pt x="104457" y="24460"/>
                  </a:lnTo>
                  <a:lnTo>
                    <a:pt x="104533" y="25984"/>
                  </a:lnTo>
                  <a:lnTo>
                    <a:pt x="104559" y="26390"/>
                  </a:lnTo>
                  <a:lnTo>
                    <a:pt x="104571" y="26797"/>
                  </a:lnTo>
                  <a:lnTo>
                    <a:pt x="104597" y="27203"/>
                  </a:lnTo>
                  <a:lnTo>
                    <a:pt x="104609" y="27609"/>
                  </a:lnTo>
                  <a:lnTo>
                    <a:pt x="104648" y="28448"/>
                  </a:lnTo>
                  <a:lnTo>
                    <a:pt x="104686" y="29286"/>
                  </a:lnTo>
                  <a:lnTo>
                    <a:pt x="104762" y="31026"/>
                  </a:lnTo>
                  <a:lnTo>
                    <a:pt x="104838" y="32829"/>
                  </a:lnTo>
                  <a:lnTo>
                    <a:pt x="104914" y="34683"/>
                  </a:lnTo>
                  <a:lnTo>
                    <a:pt x="104978" y="36601"/>
                  </a:lnTo>
                  <a:lnTo>
                    <a:pt x="105054" y="38595"/>
                  </a:lnTo>
                  <a:lnTo>
                    <a:pt x="105130" y="40640"/>
                  </a:lnTo>
                </a:path>
                <a:path w="144779" h="599439">
                  <a:moveTo>
                    <a:pt x="103200" y="11163"/>
                  </a:moveTo>
                  <a:lnTo>
                    <a:pt x="101701" y="11163"/>
                  </a:lnTo>
                </a:path>
                <a:path w="144779" h="599439">
                  <a:moveTo>
                    <a:pt x="101701" y="11163"/>
                  </a:moveTo>
                  <a:lnTo>
                    <a:pt x="102146" y="12928"/>
                  </a:lnTo>
                  <a:lnTo>
                    <a:pt x="102222" y="13550"/>
                  </a:lnTo>
                  <a:lnTo>
                    <a:pt x="102285" y="14262"/>
                  </a:lnTo>
                  <a:lnTo>
                    <a:pt x="102323" y="14643"/>
                  </a:lnTo>
                  <a:lnTo>
                    <a:pt x="102362" y="15049"/>
                  </a:lnTo>
                  <a:lnTo>
                    <a:pt x="102387" y="15278"/>
                  </a:lnTo>
                  <a:lnTo>
                    <a:pt x="102400" y="15494"/>
                  </a:lnTo>
                  <a:lnTo>
                    <a:pt x="102425" y="15722"/>
                  </a:lnTo>
                  <a:lnTo>
                    <a:pt x="102438" y="15938"/>
                  </a:lnTo>
                  <a:lnTo>
                    <a:pt x="102514" y="16929"/>
                  </a:lnTo>
                  <a:lnTo>
                    <a:pt x="102590" y="17983"/>
                  </a:lnTo>
                  <a:lnTo>
                    <a:pt x="102666" y="19113"/>
                  </a:lnTo>
                  <a:lnTo>
                    <a:pt x="102743" y="20332"/>
                  </a:lnTo>
                  <a:lnTo>
                    <a:pt x="102806" y="21640"/>
                  </a:lnTo>
                  <a:lnTo>
                    <a:pt x="102882" y="22999"/>
                  </a:lnTo>
                  <a:lnTo>
                    <a:pt x="102958" y="24460"/>
                  </a:lnTo>
                  <a:lnTo>
                    <a:pt x="103035" y="25984"/>
                  </a:lnTo>
                  <a:lnTo>
                    <a:pt x="103047" y="26390"/>
                  </a:lnTo>
                  <a:lnTo>
                    <a:pt x="103073" y="26797"/>
                  </a:lnTo>
                  <a:lnTo>
                    <a:pt x="103085" y="27203"/>
                  </a:lnTo>
                  <a:lnTo>
                    <a:pt x="103111" y="27609"/>
                  </a:lnTo>
                  <a:lnTo>
                    <a:pt x="103149" y="28448"/>
                  </a:lnTo>
                  <a:lnTo>
                    <a:pt x="103187" y="29286"/>
                  </a:lnTo>
                  <a:lnTo>
                    <a:pt x="103263" y="31026"/>
                  </a:lnTo>
                  <a:lnTo>
                    <a:pt x="103327" y="32829"/>
                  </a:lnTo>
                  <a:lnTo>
                    <a:pt x="103403" y="34683"/>
                  </a:lnTo>
                  <a:lnTo>
                    <a:pt x="103479" y="36601"/>
                  </a:lnTo>
                  <a:lnTo>
                    <a:pt x="103555" y="38595"/>
                  </a:lnTo>
                  <a:lnTo>
                    <a:pt x="103632" y="40640"/>
                  </a:lnTo>
                </a:path>
                <a:path w="144779" h="599439">
                  <a:moveTo>
                    <a:pt x="101638" y="11163"/>
                  </a:moveTo>
                  <a:lnTo>
                    <a:pt x="97866" y="17678"/>
                  </a:lnTo>
                </a:path>
                <a:path w="144779" h="599439">
                  <a:moveTo>
                    <a:pt x="100279" y="55524"/>
                  </a:moveTo>
                  <a:lnTo>
                    <a:pt x="100203" y="53187"/>
                  </a:lnTo>
                  <a:lnTo>
                    <a:pt x="100126" y="50888"/>
                  </a:lnTo>
                  <a:lnTo>
                    <a:pt x="100037" y="48653"/>
                  </a:lnTo>
                  <a:lnTo>
                    <a:pt x="99949" y="46443"/>
                  </a:lnTo>
                </a:path>
                <a:path w="144779" h="599439">
                  <a:moveTo>
                    <a:pt x="99949" y="46443"/>
                  </a:moveTo>
                  <a:lnTo>
                    <a:pt x="99390" y="33528"/>
                  </a:lnTo>
                  <a:lnTo>
                    <a:pt x="99377" y="33070"/>
                  </a:lnTo>
                  <a:lnTo>
                    <a:pt x="99352" y="32626"/>
                  </a:lnTo>
                  <a:lnTo>
                    <a:pt x="99326" y="32181"/>
                  </a:lnTo>
                  <a:lnTo>
                    <a:pt x="99275" y="31305"/>
                  </a:lnTo>
                  <a:lnTo>
                    <a:pt x="99237" y="30467"/>
                  </a:lnTo>
                  <a:lnTo>
                    <a:pt x="99148" y="28867"/>
                  </a:lnTo>
                  <a:lnTo>
                    <a:pt x="99072" y="27355"/>
                  </a:lnTo>
                  <a:lnTo>
                    <a:pt x="98971" y="25946"/>
                  </a:lnTo>
                  <a:lnTo>
                    <a:pt x="98882" y="24625"/>
                  </a:lnTo>
                  <a:lnTo>
                    <a:pt x="98856" y="24320"/>
                  </a:lnTo>
                  <a:lnTo>
                    <a:pt x="98844" y="24003"/>
                  </a:lnTo>
                  <a:lnTo>
                    <a:pt x="98818" y="23710"/>
                  </a:lnTo>
                  <a:lnTo>
                    <a:pt x="98793" y="23418"/>
                  </a:lnTo>
                  <a:lnTo>
                    <a:pt x="98742" y="22847"/>
                  </a:lnTo>
                  <a:lnTo>
                    <a:pt x="98704" y="22313"/>
                  </a:lnTo>
                  <a:lnTo>
                    <a:pt x="98615" y="21336"/>
                  </a:lnTo>
                  <a:lnTo>
                    <a:pt x="98120" y="18008"/>
                  </a:lnTo>
                  <a:lnTo>
                    <a:pt x="98044" y="17780"/>
                  </a:lnTo>
                </a:path>
                <a:path w="144779" h="599439">
                  <a:moveTo>
                    <a:pt x="93306" y="20091"/>
                  </a:moveTo>
                  <a:lnTo>
                    <a:pt x="46697" y="20091"/>
                  </a:lnTo>
                </a:path>
                <a:path w="144779" h="599439">
                  <a:moveTo>
                    <a:pt x="93306" y="20091"/>
                  </a:moveTo>
                  <a:lnTo>
                    <a:pt x="93306" y="21971"/>
                  </a:lnTo>
                  <a:lnTo>
                    <a:pt x="93306" y="27482"/>
                  </a:lnTo>
                  <a:lnTo>
                    <a:pt x="93306" y="36233"/>
                  </a:lnTo>
                  <a:lnTo>
                    <a:pt x="93306" y="47637"/>
                  </a:lnTo>
                </a:path>
                <a:path w="144779" h="599439">
                  <a:moveTo>
                    <a:pt x="93306" y="47637"/>
                  </a:moveTo>
                  <a:lnTo>
                    <a:pt x="93306" y="56070"/>
                  </a:lnTo>
                  <a:lnTo>
                    <a:pt x="93306" y="65036"/>
                  </a:lnTo>
                </a:path>
                <a:path w="144779" h="599439">
                  <a:moveTo>
                    <a:pt x="95732" y="17678"/>
                  </a:moveTo>
                  <a:lnTo>
                    <a:pt x="93306" y="20091"/>
                  </a:lnTo>
                </a:path>
                <a:path w="144779" h="599439">
                  <a:moveTo>
                    <a:pt x="95732" y="46443"/>
                  </a:moveTo>
                  <a:lnTo>
                    <a:pt x="95732" y="34531"/>
                  </a:lnTo>
                  <a:lnTo>
                    <a:pt x="95732" y="25400"/>
                  </a:lnTo>
                  <a:lnTo>
                    <a:pt x="95732" y="19634"/>
                  </a:lnTo>
                  <a:lnTo>
                    <a:pt x="95732" y="17678"/>
                  </a:lnTo>
                </a:path>
                <a:path w="144779" h="599439">
                  <a:moveTo>
                    <a:pt x="95732" y="55524"/>
                  </a:moveTo>
                  <a:lnTo>
                    <a:pt x="95732" y="50888"/>
                  </a:lnTo>
                  <a:lnTo>
                    <a:pt x="95732" y="46443"/>
                  </a:lnTo>
                </a:path>
                <a:path w="144779" h="599439">
                  <a:moveTo>
                    <a:pt x="97929" y="17678"/>
                  </a:moveTo>
                  <a:lnTo>
                    <a:pt x="95732" y="17678"/>
                  </a:lnTo>
                </a:path>
                <a:path w="144779" h="599439">
                  <a:moveTo>
                    <a:pt x="109982" y="17678"/>
                  </a:moveTo>
                  <a:lnTo>
                    <a:pt x="107022" y="17678"/>
                  </a:lnTo>
                </a:path>
                <a:path w="144779" h="599439">
                  <a:moveTo>
                    <a:pt x="45097" y="127000"/>
                  </a:moveTo>
                  <a:lnTo>
                    <a:pt x="45097" y="127000"/>
                  </a:lnTo>
                  <a:lnTo>
                    <a:pt x="45097" y="80543"/>
                  </a:lnTo>
                  <a:lnTo>
                    <a:pt x="45097" y="65303"/>
                  </a:lnTo>
                </a:path>
                <a:path w="144779" h="599439">
                  <a:moveTo>
                    <a:pt x="45097" y="65303"/>
                  </a:moveTo>
                  <a:lnTo>
                    <a:pt x="45097" y="51346"/>
                  </a:lnTo>
                  <a:lnTo>
                    <a:pt x="45097" y="39166"/>
                  </a:lnTo>
                  <a:lnTo>
                    <a:pt x="45097" y="29718"/>
                  </a:lnTo>
                  <a:lnTo>
                    <a:pt x="45097" y="23749"/>
                  </a:lnTo>
                  <a:lnTo>
                    <a:pt x="45097" y="21704"/>
                  </a:lnTo>
                </a:path>
                <a:path w="144779" h="599439">
                  <a:moveTo>
                    <a:pt x="115862" y="130860"/>
                  </a:moveTo>
                  <a:lnTo>
                    <a:pt x="117779" y="134175"/>
                  </a:lnTo>
                  <a:lnTo>
                    <a:pt x="119697" y="137490"/>
                  </a:lnTo>
                </a:path>
                <a:path w="144779" h="599439">
                  <a:moveTo>
                    <a:pt x="115887" y="130898"/>
                  </a:moveTo>
                  <a:lnTo>
                    <a:pt x="115785" y="130644"/>
                  </a:lnTo>
                  <a:lnTo>
                    <a:pt x="115722" y="130378"/>
                  </a:lnTo>
                  <a:lnTo>
                    <a:pt x="115684" y="130225"/>
                  </a:lnTo>
                  <a:lnTo>
                    <a:pt x="115646" y="130035"/>
                  </a:lnTo>
                  <a:lnTo>
                    <a:pt x="115608" y="129832"/>
                  </a:lnTo>
                  <a:lnTo>
                    <a:pt x="115582" y="129628"/>
                  </a:lnTo>
                  <a:lnTo>
                    <a:pt x="115506" y="129146"/>
                  </a:lnTo>
                  <a:lnTo>
                    <a:pt x="115455" y="128600"/>
                  </a:lnTo>
                  <a:lnTo>
                    <a:pt x="115379" y="127990"/>
                  </a:lnTo>
                  <a:lnTo>
                    <a:pt x="115316" y="127304"/>
                  </a:lnTo>
                  <a:lnTo>
                    <a:pt x="115176" y="125755"/>
                  </a:lnTo>
                  <a:lnTo>
                    <a:pt x="115036" y="123926"/>
                  </a:lnTo>
                  <a:lnTo>
                    <a:pt x="114998" y="123431"/>
                  </a:lnTo>
                  <a:lnTo>
                    <a:pt x="114973" y="122923"/>
                  </a:lnTo>
                  <a:lnTo>
                    <a:pt x="114935" y="122389"/>
                  </a:lnTo>
                  <a:lnTo>
                    <a:pt x="114909" y="121843"/>
                  </a:lnTo>
                  <a:lnTo>
                    <a:pt x="114833" y="120713"/>
                  </a:lnTo>
                  <a:lnTo>
                    <a:pt x="114769" y="119545"/>
                  </a:lnTo>
                  <a:lnTo>
                    <a:pt x="114630" y="117005"/>
                  </a:lnTo>
                  <a:lnTo>
                    <a:pt x="114490" y="114287"/>
                  </a:lnTo>
                  <a:lnTo>
                    <a:pt x="114427" y="112826"/>
                  </a:lnTo>
                  <a:lnTo>
                    <a:pt x="114363" y="111315"/>
                  </a:lnTo>
                  <a:lnTo>
                    <a:pt x="114325" y="110553"/>
                  </a:lnTo>
                  <a:lnTo>
                    <a:pt x="114287" y="109766"/>
                  </a:lnTo>
                  <a:lnTo>
                    <a:pt x="114261" y="108978"/>
                  </a:lnTo>
                  <a:lnTo>
                    <a:pt x="114223" y="108165"/>
                  </a:lnTo>
                  <a:lnTo>
                    <a:pt x="114084" y="104851"/>
                  </a:lnTo>
                  <a:lnTo>
                    <a:pt x="113944" y="101422"/>
                  </a:lnTo>
                  <a:lnTo>
                    <a:pt x="113817" y="97828"/>
                  </a:lnTo>
                  <a:lnTo>
                    <a:pt x="113677" y="94107"/>
                  </a:lnTo>
                </a:path>
                <a:path w="144779" h="599439">
                  <a:moveTo>
                    <a:pt x="117868" y="108991"/>
                  </a:moveTo>
                  <a:lnTo>
                    <a:pt x="117995" y="112242"/>
                  </a:lnTo>
                  <a:lnTo>
                    <a:pt x="118122" y="115328"/>
                  </a:lnTo>
                  <a:lnTo>
                    <a:pt x="118237" y="118249"/>
                  </a:lnTo>
                  <a:lnTo>
                    <a:pt x="118351" y="121018"/>
                  </a:lnTo>
                  <a:lnTo>
                    <a:pt x="118364" y="121348"/>
                  </a:lnTo>
                  <a:lnTo>
                    <a:pt x="118389" y="121678"/>
                  </a:lnTo>
                  <a:lnTo>
                    <a:pt x="118402" y="122008"/>
                  </a:lnTo>
                  <a:lnTo>
                    <a:pt x="118414" y="122326"/>
                  </a:lnTo>
                  <a:lnTo>
                    <a:pt x="118440" y="122961"/>
                  </a:lnTo>
                  <a:lnTo>
                    <a:pt x="118478" y="123596"/>
                  </a:lnTo>
                  <a:lnTo>
                    <a:pt x="118541" y="124815"/>
                  </a:lnTo>
                  <a:lnTo>
                    <a:pt x="118605" y="125971"/>
                  </a:lnTo>
                  <a:lnTo>
                    <a:pt x="118706" y="128130"/>
                  </a:lnTo>
                  <a:lnTo>
                    <a:pt x="118833" y="130086"/>
                  </a:lnTo>
                  <a:lnTo>
                    <a:pt x="118897" y="130987"/>
                  </a:lnTo>
                  <a:lnTo>
                    <a:pt x="118960" y="131838"/>
                  </a:lnTo>
                  <a:lnTo>
                    <a:pt x="118986" y="132245"/>
                  </a:lnTo>
                  <a:lnTo>
                    <a:pt x="119011" y="132638"/>
                  </a:lnTo>
                  <a:lnTo>
                    <a:pt x="119037" y="132829"/>
                  </a:lnTo>
                  <a:lnTo>
                    <a:pt x="119049" y="133007"/>
                  </a:lnTo>
                  <a:lnTo>
                    <a:pt x="119062" y="133197"/>
                  </a:lnTo>
                  <a:lnTo>
                    <a:pt x="119075" y="133375"/>
                  </a:lnTo>
                  <a:lnTo>
                    <a:pt x="119202" y="134670"/>
                  </a:lnTo>
                  <a:lnTo>
                    <a:pt x="119303" y="135724"/>
                  </a:lnTo>
                  <a:lnTo>
                    <a:pt x="119430" y="136550"/>
                  </a:lnTo>
                  <a:lnTo>
                    <a:pt x="119557" y="137109"/>
                  </a:lnTo>
                  <a:lnTo>
                    <a:pt x="119621" y="137312"/>
                  </a:lnTo>
                  <a:lnTo>
                    <a:pt x="119672" y="137452"/>
                  </a:lnTo>
                </a:path>
                <a:path w="144779" h="599439">
                  <a:moveTo>
                    <a:pt x="103809" y="130860"/>
                  </a:moveTo>
                  <a:lnTo>
                    <a:pt x="105727" y="134175"/>
                  </a:lnTo>
                  <a:lnTo>
                    <a:pt x="107632" y="137490"/>
                  </a:lnTo>
                </a:path>
                <a:path w="144779" h="599439">
                  <a:moveTo>
                    <a:pt x="103835" y="130898"/>
                  </a:moveTo>
                  <a:lnTo>
                    <a:pt x="103733" y="130644"/>
                  </a:lnTo>
                  <a:lnTo>
                    <a:pt x="103657" y="130378"/>
                  </a:lnTo>
                  <a:lnTo>
                    <a:pt x="103632" y="130225"/>
                  </a:lnTo>
                  <a:lnTo>
                    <a:pt x="103593" y="130035"/>
                  </a:lnTo>
                  <a:lnTo>
                    <a:pt x="103555" y="129832"/>
                  </a:lnTo>
                  <a:lnTo>
                    <a:pt x="103517" y="129628"/>
                  </a:lnTo>
                  <a:lnTo>
                    <a:pt x="103454" y="129146"/>
                  </a:lnTo>
                  <a:lnTo>
                    <a:pt x="103378" y="128600"/>
                  </a:lnTo>
                  <a:lnTo>
                    <a:pt x="103327" y="127990"/>
                  </a:lnTo>
                  <a:lnTo>
                    <a:pt x="103251" y="127304"/>
                  </a:lnTo>
                  <a:lnTo>
                    <a:pt x="103124" y="125755"/>
                  </a:lnTo>
                  <a:lnTo>
                    <a:pt x="102984" y="123926"/>
                  </a:lnTo>
                  <a:lnTo>
                    <a:pt x="102946" y="123431"/>
                  </a:lnTo>
                  <a:lnTo>
                    <a:pt x="102908" y="122923"/>
                  </a:lnTo>
                  <a:lnTo>
                    <a:pt x="102870" y="122389"/>
                  </a:lnTo>
                  <a:lnTo>
                    <a:pt x="102844" y="121843"/>
                  </a:lnTo>
                  <a:lnTo>
                    <a:pt x="102781" y="120713"/>
                  </a:lnTo>
                  <a:lnTo>
                    <a:pt x="102704" y="119545"/>
                  </a:lnTo>
                  <a:lnTo>
                    <a:pt x="102577" y="117005"/>
                  </a:lnTo>
                  <a:lnTo>
                    <a:pt x="102438" y="114287"/>
                  </a:lnTo>
                  <a:lnTo>
                    <a:pt x="102362" y="112826"/>
                  </a:lnTo>
                  <a:lnTo>
                    <a:pt x="102298" y="111315"/>
                  </a:lnTo>
                  <a:lnTo>
                    <a:pt x="102273" y="110553"/>
                  </a:lnTo>
                  <a:lnTo>
                    <a:pt x="102235" y="109766"/>
                  </a:lnTo>
                  <a:lnTo>
                    <a:pt x="102196" y="108978"/>
                  </a:lnTo>
                  <a:lnTo>
                    <a:pt x="102171" y="108165"/>
                  </a:lnTo>
                  <a:lnTo>
                    <a:pt x="102031" y="104851"/>
                  </a:lnTo>
                  <a:lnTo>
                    <a:pt x="101892" y="101422"/>
                  </a:lnTo>
                  <a:lnTo>
                    <a:pt x="101752" y="97828"/>
                  </a:lnTo>
                  <a:lnTo>
                    <a:pt x="101625" y="94107"/>
                  </a:lnTo>
                </a:path>
                <a:path w="144779" h="599439">
                  <a:moveTo>
                    <a:pt x="105816" y="108991"/>
                  </a:moveTo>
                  <a:lnTo>
                    <a:pt x="105943" y="112242"/>
                  </a:lnTo>
                  <a:lnTo>
                    <a:pt x="106057" y="115328"/>
                  </a:lnTo>
                  <a:lnTo>
                    <a:pt x="106172" y="118249"/>
                  </a:lnTo>
                  <a:lnTo>
                    <a:pt x="106299" y="121018"/>
                  </a:lnTo>
                  <a:lnTo>
                    <a:pt x="106311" y="121348"/>
                  </a:lnTo>
                  <a:lnTo>
                    <a:pt x="106324" y="121678"/>
                  </a:lnTo>
                  <a:lnTo>
                    <a:pt x="106349" y="122008"/>
                  </a:lnTo>
                  <a:lnTo>
                    <a:pt x="106362" y="122326"/>
                  </a:lnTo>
                  <a:lnTo>
                    <a:pt x="106387" y="122961"/>
                  </a:lnTo>
                  <a:lnTo>
                    <a:pt x="106426" y="123596"/>
                  </a:lnTo>
                  <a:lnTo>
                    <a:pt x="106489" y="124815"/>
                  </a:lnTo>
                  <a:lnTo>
                    <a:pt x="106527" y="125971"/>
                  </a:lnTo>
                  <a:lnTo>
                    <a:pt x="106654" y="128130"/>
                  </a:lnTo>
                  <a:lnTo>
                    <a:pt x="106781" y="130086"/>
                  </a:lnTo>
                  <a:lnTo>
                    <a:pt x="106832" y="130987"/>
                  </a:lnTo>
                  <a:lnTo>
                    <a:pt x="106895" y="131838"/>
                  </a:lnTo>
                  <a:lnTo>
                    <a:pt x="106934" y="132245"/>
                  </a:lnTo>
                  <a:lnTo>
                    <a:pt x="106959" y="132638"/>
                  </a:lnTo>
                  <a:lnTo>
                    <a:pt x="106972" y="132829"/>
                  </a:lnTo>
                  <a:lnTo>
                    <a:pt x="106997" y="133007"/>
                  </a:lnTo>
                  <a:lnTo>
                    <a:pt x="107010" y="133197"/>
                  </a:lnTo>
                  <a:lnTo>
                    <a:pt x="107607" y="137452"/>
                  </a:lnTo>
                </a:path>
                <a:path w="144779" h="599439">
                  <a:moveTo>
                    <a:pt x="46697" y="128612"/>
                  </a:moveTo>
                  <a:lnTo>
                    <a:pt x="93306" y="128612"/>
                  </a:lnTo>
                </a:path>
                <a:path w="144779" h="599439">
                  <a:moveTo>
                    <a:pt x="93306" y="84594"/>
                  </a:moveTo>
                  <a:lnTo>
                    <a:pt x="93306" y="99339"/>
                  </a:lnTo>
                  <a:lnTo>
                    <a:pt x="93306" y="112014"/>
                  </a:lnTo>
                  <a:lnTo>
                    <a:pt x="93306" y="121577"/>
                  </a:lnTo>
                </a:path>
                <a:path w="144779" h="599439">
                  <a:moveTo>
                    <a:pt x="93306" y="121577"/>
                  </a:moveTo>
                  <a:lnTo>
                    <a:pt x="93306" y="126822"/>
                  </a:lnTo>
                  <a:lnTo>
                    <a:pt x="93306" y="128612"/>
                  </a:lnTo>
                </a:path>
                <a:path w="144779" h="599439">
                  <a:moveTo>
                    <a:pt x="93306" y="128612"/>
                  </a:moveTo>
                  <a:lnTo>
                    <a:pt x="95732" y="131013"/>
                  </a:lnTo>
                </a:path>
                <a:path w="144779" h="599439">
                  <a:moveTo>
                    <a:pt x="95732" y="123672"/>
                  </a:moveTo>
                  <a:lnTo>
                    <a:pt x="95732" y="111112"/>
                  </a:lnTo>
                  <a:lnTo>
                    <a:pt x="95732" y="94107"/>
                  </a:lnTo>
                </a:path>
                <a:path w="144779" h="599439">
                  <a:moveTo>
                    <a:pt x="95732" y="131013"/>
                  </a:moveTo>
                  <a:lnTo>
                    <a:pt x="95732" y="129159"/>
                  </a:lnTo>
                  <a:lnTo>
                    <a:pt x="95732" y="123672"/>
                  </a:lnTo>
                </a:path>
                <a:path w="144779" h="599439">
                  <a:moveTo>
                    <a:pt x="121348" y="137502"/>
                  </a:moveTo>
                  <a:lnTo>
                    <a:pt x="123278" y="134188"/>
                  </a:lnTo>
                  <a:lnTo>
                    <a:pt x="125183" y="130860"/>
                  </a:lnTo>
                </a:path>
                <a:path w="144779" h="599439">
                  <a:moveTo>
                    <a:pt x="123202" y="106629"/>
                  </a:moveTo>
                  <a:lnTo>
                    <a:pt x="123266" y="108204"/>
                  </a:lnTo>
                  <a:lnTo>
                    <a:pt x="123278" y="108610"/>
                  </a:lnTo>
                  <a:lnTo>
                    <a:pt x="123304" y="109016"/>
                  </a:lnTo>
                  <a:lnTo>
                    <a:pt x="123317" y="109410"/>
                  </a:lnTo>
                  <a:lnTo>
                    <a:pt x="123342" y="109804"/>
                  </a:lnTo>
                  <a:lnTo>
                    <a:pt x="123367" y="110591"/>
                  </a:lnTo>
                  <a:lnTo>
                    <a:pt x="123405" y="111353"/>
                  </a:lnTo>
                  <a:lnTo>
                    <a:pt x="123456" y="112852"/>
                  </a:lnTo>
                  <a:lnTo>
                    <a:pt x="123532" y="114312"/>
                  </a:lnTo>
                  <a:lnTo>
                    <a:pt x="123672" y="117043"/>
                  </a:lnTo>
                  <a:lnTo>
                    <a:pt x="123812" y="119595"/>
                  </a:lnTo>
                  <a:lnTo>
                    <a:pt x="123850" y="120192"/>
                  </a:lnTo>
                  <a:lnTo>
                    <a:pt x="123888" y="120777"/>
                  </a:lnTo>
                  <a:lnTo>
                    <a:pt x="123913" y="121348"/>
                  </a:lnTo>
                  <a:lnTo>
                    <a:pt x="123952" y="121907"/>
                  </a:lnTo>
                  <a:lnTo>
                    <a:pt x="124002" y="122974"/>
                  </a:lnTo>
                  <a:lnTo>
                    <a:pt x="124079" y="123964"/>
                  </a:lnTo>
                  <a:lnTo>
                    <a:pt x="124218" y="125780"/>
                  </a:lnTo>
                  <a:lnTo>
                    <a:pt x="124358" y="127330"/>
                  </a:lnTo>
                  <a:lnTo>
                    <a:pt x="124421" y="128016"/>
                  </a:lnTo>
                  <a:lnTo>
                    <a:pt x="124498" y="128638"/>
                  </a:lnTo>
                  <a:lnTo>
                    <a:pt x="124548" y="129171"/>
                  </a:lnTo>
                  <a:lnTo>
                    <a:pt x="125031" y="131013"/>
                  </a:lnTo>
                </a:path>
                <a:path w="144779" h="599439">
                  <a:moveTo>
                    <a:pt x="119380" y="108991"/>
                  </a:moveTo>
                  <a:lnTo>
                    <a:pt x="119507" y="112242"/>
                  </a:lnTo>
                  <a:lnTo>
                    <a:pt x="119621" y="115328"/>
                  </a:lnTo>
                  <a:lnTo>
                    <a:pt x="119735" y="118249"/>
                  </a:lnTo>
                  <a:lnTo>
                    <a:pt x="119862" y="121018"/>
                  </a:lnTo>
                  <a:lnTo>
                    <a:pt x="119875" y="121348"/>
                  </a:lnTo>
                  <a:lnTo>
                    <a:pt x="119888" y="121678"/>
                  </a:lnTo>
                  <a:lnTo>
                    <a:pt x="119900" y="122008"/>
                  </a:lnTo>
                  <a:lnTo>
                    <a:pt x="119926" y="122326"/>
                  </a:lnTo>
                  <a:lnTo>
                    <a:pt x="119951" y="122961"/>
                  </a:lnTo>
                  <a:lnTo>
                    <a:pt x="119976" y="123596"/>
                  </a:lnTo>
                  <a:lnTo>
                    <a:pt x="120040" y="124815"/>
                  </a:lnTo>
                  <a:lnTo>
                    <a:pt x="120103" y="125971"/>
                  </a:lnTo>
                  <a:lnTo>
                    <a:pt x="120230" y="128130"/>
                  </a:lnTo>
                  <a:lnTo>
                    <a:pt x="120332" y="130086"/>
                  </a:lnTo>
                  <a:lnTo>
                    <a:pt x="120396" y="130987"/>
                  </a:lnTo>
                  <a:lnTo>
                    <a:pt x="120459" y="131838"/>
                  </a:lnTo>
                  <a:lnTo>
                    <a:pt x="120484" y="132245"/>
                  </a:lnTo>
                  <a:lnTo>
                    <a:pt x="120523" y="132638"/>
                  </a:lnTo>
                  <a:lnTo>
                    <a:pt x="120535" y="132829"/>
                  </a:lnTo>
                  <a:lnTo>
                    <a:pt x="120548" y="133007"/>
                  </a:lnTo>
                  <a:lnTo>
                    <a:pt x="120561" y="133197"/>
                  </a:lnTo>
                  <a:lnTo>
                    <a:pt x="120586" y="133375"/>
                  </a:lnTo>
                  <a:lnTo>
                    <a:pt x="120700" y="134670"/>
                  </a:lnTo>
                  <a:lnTo>
                    <a:pt x="121183" y="137452"/>
                  </a:lnTo>
                </a:path>
                <a:path w="144779" h="599439">
                  <a:moveTo>
                    <a:pt x="109296" y="137502"/>
                  </a:moveTo>
                  <a:lnTo>
                    <a:pt x="111226" y="134188"/>
                  </a:lnTo>
                  <a:lnTo>
                    <a:pt x="113131" y="130860"/>
                  </a:lnTo>
                </a:path>
                <a:path w="144779" h="599439">
                  <a:moveTo>
                    <a:pt x="110667" y="94107"/>
                  </a:moveTo>
                  <a:lnTo>
                    <a:pt x="110794" y="97840"/>
                  </a:lnTo>
                  <a:lnTo>
                    <a:pt x="110934" y="101434"/>
                  </a:lnTo>
                  <a:lnTo>
                    <a:pt x="111074" y="104876"/>
                  </a:lnTo>
                  <a:lnTo>
                    <a:pt x="111213" y="108204"/>
                  </a:lnTo>
                  <a:lnTo>
                    <a:pt x="111226" y="108610"/>
                  </a:lnTo>
                  <a:lnTo>
                    <a:pt x="111252" y="109016"/>
                  </a:lnTo>
                  <a:lnTo>
                    <a:pt x="111264" y="109410"/>
                  </a:lnTo>
                  <a:lnTo>
                    <a:pt x="111264" y="109804"/>
                  </a:lnTo>
                  <a:lnTo>
                    <a:pt x="111302" y="110591"/>
                  </a:lnTo>
                  <a:lnTo>
                    <a:pt x="111340" y="111353"/>
                  </a:lnTo>
                  <a:lnTo>
                    <a:pt x="111404" y="112852"/>
                  </a:lnTo>
                  <a:lnTo>
                    <a:pt x="111480" y="114312"/>
                  </a:lnTo>
                  <a:lnTo>
                    <a:pt x="111620" y="117043"/>
                  </a:lnTo>
                  <a:lnTo>
                    <a:pt x="111760" y="119595"/>
                  </a:lnTo>
                  <a:lnTo>
                    <a:pt x="111798" y="120192"/>
                  </a:lnTo>
                  <a:lnTo>
                    <a:pt x="111810" y="120777"/>
                  </a:lnTo>
                  <a:lnTo>
                    <a:pt x="111848" y="121348"/>
                  </a:lnTo>
                  <a:lnTo>
                    <a:pt x="111887" y="121907"/>
                  </a:lnTo>
                  <a:lnTo>
                    <a:pt x="111950" y="122974"/>
                  </a:lnTo>
                  <a:lnTo>
                    <a:pt x="112026" y="123964"/>
                  </a:lnTo>
                  <a:lnTo>
                    <a:pt x="112166" y="125780"/>
                  </a:lnTo>
                  <a:lnTo>
                    <a:pt x="112306" y="127330"/>
                  </a:lnTo>
                  <a:lnTo>
                    <a:pt x="112356" y="128016"/>
                  </a:lnTo>
                  <a:lnTo>
                    <a:pt x="112433" y="128638"/>
                  </a:lnTo>
                  <a:lnTo>
                    <a:pt x="112496" y="129171"/>
                  </a:lnTo>
                  <a:lnTo>
                    <a:pt x="112979" y="131013"/>
                  </a:lnTo>
                </a:path>
                <a:path w="144779" h="599439">
                  <a:moveTo>
                    <a:pt x="107327" y="108991"/>
                  </a:moveTo>
                  <a:lnTo>
                    <a:pt x="107454" y="112242"/>
                  </a:lnTo>
                  <a:lnTo>
                    <a:pt x="107569" y="115328"/>
                  </a:lnTo>
                  <a:lnTo>
                    <a:pt x="107683" y="118249"/>
                  </a:lnTo>
                  <a:lnTo>
                    <a:pt x="107797" y="121018"/>
                  </a:lnTo>
                  <a:lnTo>
                    <a:pt x="107823" y="121348"/>
                  </a:lnTo>
                  <a:lnTo>
                    <a:pt x="107835" y="121678"/>
                  </a:lnTo>
                  <a:lnTo>
                    <a:pt x="107848" y="122008"/>
                  </a:lnTo>
                  <a:lnTo>
                    <a:pt x="107861" y="122326"/>
                  </a:lnTo>
                  <a:lnTo>
                    <a:pt x="107899" y="122961"/>
                  </a:lnTo>
                  <a:lnTo>
                    <a:pt x="107924" y="123596"/>
                  </a:lnTo>
                  <a:lnTo>
                    <a:pt x="107988" y="124815"/>
                  </a:lnTo>
                  <a:lnTo>
                    <a:pt x="108051" y="125971"/>
                  </a:lnTo>
                  <a:lnTo>
                    <a:pt x="108153" y="128130"/>
                  </a:lnTo>
                  <a:lnTo>
                    <a:pt x="108280" y="130086"/>
                  </a:lnTo>
                  <a:lnTo>
                    <a:pt x="108343" y="130987"/>
                  </a:lnTo>
                  <a:lnTo>
                    <a:pt x="108407" y="131838"/>
                  </a:lnTo>
                  <a:lnTo>
                    <a:pt x="108432" y="132245"/>
                  </a:lnTo>
                  <a:lnTo>
                    <a:pt x="108470" y="132638"/>
                  </a:lnTo>
                  <a:lnTo>
                    <a:pt x="108483" y="132829"/>
                  </a:lnTo>
                  <a:lnTo>
                    <a:pt x="108496" y="133007"/>
                  </a:lnTo>
                  <a:lnTo>
                    <a:pt x="108508" y="133197"/>
                  </a:lnTo>
                  <a:lnTo>
                    <a:pt x="108534" y="133375"/>
                  </a:lnTo>
                  <a:lnTo>
                    <a:pt x="108635" y="134670"/>
                  </a:lnTo>
                  <a:lnTo>
                    <a:pt x="109131" y="137452"/>
                  </a:lnTo>
                </a:path>
                <a:path w="144779" h="599439">
                  <a:moveTo>
                    <a:pt x="127076" y="123672"/>
                  </a:moveTo>
                  <a:lnTo>
                    <a:pt x="126822" y="119557"/>
                  </a:lnTo>
                  <a:lnTo>
                    <a:pt x="126682" y="117030"/>
                  </a:lnTo>
                  <a:lnTo>
                    <a:pt x="126555" y="114300"/>
                  </a:lnTo>
                  <a:lnTo>
                    <a:pt x="126517" y="113563"/>
                  </a:lnTo>
                  <a:lnTo>
                    <a:pt x="126492" y="112826"/>
                  </a:lnTo>
                  <a:lnTo>
                    <a:pt x="126466" y="112458"/>
                  </a:lnTo>
                  <a:lnTo>
                    <a:pt x="126453" y="112077"/>
                  </a:lnTo>
                  <a:lnTo>
                    <a:pt x="126428" y="111709"/>
                  </a:lnTo>
                  <a:lnTo>
                    <a:pt x="126415" y="111315"/>
                  </a:lnTo>
                  <a:lnTo>
                    <a:pt x="126352" y="109766"/>
                  </a:lnTo>
                  <a:lnTo>
                    <a:pt x="126276" y="108178"/>
                  </a:lnTo>
                  <a:lnTo>
                    <a:pt x="126225" y="106972"/>
                  </a:lnTo>
                </a:path>
                <a:path w="144779" h="599439">
                  <a:moveTo>
                    <a:pt x="95732" y="131013"/>
                  </a:moveTo>
                  <a:lnTo>
                    <a:pt x="103886" y="131013"/>
                  </a:lnTo>
                </a:path>
                <a:path w="144779" h="599439">
                  <a:moveTo>
                    <a:pt x="125044" y="131013"/>
                  </a:moveTo>
                  <a:lnTo>
                    <a:pt x="127076" y="131013"/>
                  </a:lnTo>
                </a:path>
                <a:path w="144779" h="599439">
                  <a:moveTo>
                    <a:pt x="112991" y="131013"/>
                  </a:moveTo>
                  <a:lnTo>
                    <a:pt x="115951" y="131013"/>
                  </a:lnTo>
                </a:path>
                <a:path w="144779" h="599439">
                  <a:moveTo>
                    <a:pt x="119773" y="137541"/>
                  </a:moveTo>
                  <a:lnTo>
                    <a:pt x="121285" y="137541"/>
                  </a:lnTo>
                </a:path>
                <a:path w="144779" h="599439">
                  <a:moveTo>
                    <a:pt x="107721" y="137541"/>
                  </a:moveTo>
                  <a:lnTo>
                    <a:pt x="109220" y="137541"/>
                  </a:lnTo>
                </a:path>
                <a:path w="144779" h="599439">
                  <a:moveTo>
                    <a:pt x="12052" y="300215"/>
                  </a:moveTo>
                  <a:lnTo>
                    <a:pt x="2362" y="300355"/>
                  </a:lnTo>
                </a:path>
                <a:path w="144779" h="599439">
                  <a:moveTo>
                    <a:pt x="2362" y="316153"/>
                  </a:moveTo>
                  <a:lnTo>
                    <a:pt x="12052" y="316293"/>
                  </a:lnTo>
                </a:path>
                <a:path w="144779" h="599439">
                  <a:moveTo>
                    <a:pt x="0" y="308737"/>
                  </a:moveTo>
                  <a:lnTo>
                    <a:pt x="0" y="312305"/>
                  </a:lnTo>
                  <a:lnTo>
                    <a:pt x="0" y="313753"/>
                  </a:lnTo>
                </a:path>
                <a:path w="144779" h="599439">
                  <a:moveTo>
                    <a:pt x="0" y="308254"/>
                  </a:moveTo>
                  <a:lnTo>
                    <a:pt x="0" y="308495"/>
                  </a:lnTo>
                  <a:lnTo>
                    <a:pt x="0" y="308737"/>
                  </a:lnTo>
                </a:path>
                <a:path w="144779" h="599439">
                  <a:moveTo>
                    <a:pt x="0" y="302755"/>
                  </a:moveTo>
                  <a:lnTo>
                    <a:pt x="0" y="304368"/>
                  </a:lnTo>
                  <a:lnTo>
                    <a:pt x="0" y="308254"/>
                  </a:lnTo>
                </a:path>
                <a:path w="144779" h="599439">
                  <a:moveTo>
                    <a:pt x="34620" y="69938"/>
                  </a:moveTo>
                  <a:lnTo>
                    <a:pt x="45097" y="70027"/>
                  </a:lnTo>
                </a:path>
                <a:path w="144779" h="599439">
                  <a:moveTo>
                    <a:pt x="33020" y="68326"/>
                  </a:moveTo>
                  <a:lnTo>
                    <a:pt x="33489" y="69469"/>
                  </a:lnTo>
                  <a:lnTo>
                    <a:pt x="34620" y="69938"/>
                  </a:lnTo>
                </a:path>
                <a:path w="144779" h="599439">
                  <a:moveTo>
                    <a:pt x="33020" y="68326"/>
                  </a:moveTo>
                  <a:lnTo>
                    <a:pt x="33020" y="67881"/>
                  </a:lnTo>
                  <a:lnTo>
                    <a:pt x="33020" y="66878"/>
                  </a:lnTo>
                </a:path>
                <a:path w="144779" h="599439">
                  <a:moveTo>
                    <a:pt x="33020" y="66878"/>
                  </a:moveTo>
                  <a:lnTo>
                    <a:pt x="33020" y="56921"/>
                  </a:lnTo>
                  <a:lnTo>
                    <a:pt x="33020" y="49123"/>
                  </a:lnTo>
                  <a:lnTo>
                    <a:pt x="33020" y="44488"/>
                  </a:lnTo>
                </a:path>
              </a:pathLst>
            </a:custGeom>
            <a:ln w="7442">
              <a:solidFill>
                <a:srgbClr val="050100"/>
              </a:solidFill>
            </a:ln>
          </p:spPr>
          <p:txBody>
            <a:bodyPr wrap="square" lIns="0" tIns="0" rIns="0" bIns="0" rtlCol="0"/>
            <a:lstStyle/>
            <a:p/>
          </p:txBody>
        </p:sp>
        <p:sp>
          <p:nvSpPr>
            <p:cNvPr id="239" name="object 239" descr=""/>
            <p:cNvSpPr/>
            <p:nvPr/>
          </p:nvSpPr>
          <p:spPr>
            <a:xfrm>
              <a:off x="4442245" y="2077203"/>
              <a:ext cx="132715" cy="579755"/>
            </a:xfrm>
            <a:custGeom>
              <a:avLst/>
              <a:gdLst/>
              <a:ahLst/>
              <a:cxnLst/>
              <a:rect l="l" t="t" r="r" b="b"/>
              <a:pathLst>
                <a:path w="132714" h="579755">
                  <a:moveTo>
                    <a:pt x="65798" y="397141"/>
                  </a:moveTo>
                  <a:lnTo>
                    <a:pt x="54838" y="397192"/>
                  </a:lnTo>
                  <a:lnTo>
                    <a:pt x="43865" y="397230"/>
                  </a:lnTo>
                  <a:lnTo>
                    <a:pt x="32905" y="397268"/>
                  </a:lnTo>
                  <a:lnTo>
                    <a:pt x="21932" y="397319"/>
                  </a:lnTo>
                  <a:lnTo>
                    <a:pt x="10972" y="397357"/>
                  </a:lnTo>
                  <a:lnTo>
                    <a:pt x="0" y="397395"/>
                  </a:lnTo>
                </a:path>
                <a:path w="132714" h="579755">
                  <a:moveTo>
                    <a:pt x="0" y="397395"/>
                  </a:moveTo>
                  <a:lnTo>
                    <a:pt x="0" y="400011"/>
                  </a:lnTo>
                </a:path>
                <a:path w="132714" h="579755">
                  <a:moveTo>
                    <a:pt x="0" y="452005"/>
                  </a:moveTo>
                  <a:lnTo>
                    <a:pt x="10972" y="452056"/>
                  </a:lnTo>
                  <a:lnTo>
                    <a:pt x="21932" y="452094"/>
                  </a:lnTo>
                  <a:lnTo>
                    <a:pt x="32905" y="452132"/>
                  </a:lnTo>
                  <a:lnTo>
                    <a:pt x="43865" y="452183"/>
                  </a:lnTo>
                  <a:lnTo>
                    <a:pt x="54838" y="452221"/>
                  </a:lnTo>
                  <a:lnTo>
                    <a:pt x="65798" y="452259"/>
                  </a:lnTo>
                </a:path>
                <a:path w="132714" h="579755">
                  <a:moveTo>
                    <a:pt x="0" y="449402"/>
                  </a:moveTo>
                  <a:lnTo>
                    <a:pt x="0" y="452005"/>
                  </a:lnTo>
                </a:path>
                <a:path w="132714" h="579755">
                  <a:moveTo>
                    <a:pt x="0" y="402755"/>
                  </a:moveTo>
                  <a:lnTo>
                    <a:pt x="64744" y="403148"/>
                  </a:lnTo>
                </a:path>
                <a:path w="132714" h="579755">
                  <a:moveTo>
                    <a:pt x="0" y="400011"/>
                  </a:moveTo>
                  <a:lnTo>
                    <a:pt x="0" y="402755"/>
                  </a:lnTo>
                </a:path>
                <a:path w="132714" h="579755">
                  <a:moveTo>
                    <a:pt x="67068" y="444474"/>
                  </a:moveTo>
                  <a:lnTo>
                    <a:pt x="55892" y="444525"/>
                  </a:lnTo>
                  <a:lnTo>
                    <a:pt x="44716" y="444588"/>
                  </a:lnTo>
                  <a:lnTo>
                    <a:pt x="33527" y="444665"/>
                  </a:lnTo>
                  <a:lnTo>
                    <a:pt x="22351" y="444728"/>
                  </a:lnTo>
                  <a:lnTo>
                    <a:pt x="11175" y="444792"/>
                  </a:lnTo>
                  <a:lnTo>
                    <a:pt x="0" y="444855"/>
                  </a:lnTo>
                </a:path>
                <a:path w="132714" h="579755">
                  <a:moveTo>
                    <a:pt x="0" y="444855"/>
                  </a:moveTo>
                  <a:lnTo>
                    <a:pt x="0" y="446646"/>
                  </a:lnTo>
                </a:path>
                <a:path w="132714" h="579755">
                  <a:moveTo>
                    <a:pt x="0" y="404545"/>
                  </a:moveTo>
                  <a:lnTo>
                    <a:pt x="44716" y="404812"/>
                  </a:lnTo>
                  <a:lnTo>
                    <a:pt x="55892" y="404863"/>
                  </a:lnTo>
                  <a:lnTo>
                    <a:pt x="67068" y="404939"/>
                  </a:lnTo>
                </a:path>
                <a:path w="132714" h="579755">
                  <a:moveTo>
                    <a:pt x="0" y="402755"/>
                  </a:moveTo>
                  <a:lnTo>
                    <a:pt x="0" y="404545"/>
                  </a:lnTo>
                </a:path>
                <a:path w="132714" h="579755">
                  <a:moveTo>
                    <a:pt x="0" y="382777"/>
                  </a:moveTo>
                  <a:lnTo>
                    <a:pt x="0" y="384213"/>
                  </a:lnTo>
                  <a:lnTo>
                    <a:pt x="0" y="385660"/>
                  </a:lnTo>
                </a:path>
                <a:path w="132714" h="579755">
                  <a:moveTo>
                    <a:pt x="0" y="463753"/>
                  </a:moveTo>
                  <a:lnTo>
                    <a:pt x="0" y="465188"/>
                  </a:lnTo>
                  <a:lnTo>
                    <a:pt x="0" y="466636"/>
                  </a:lnTo>
                </a:path>
                <a:path w="132714" h="579755">
                  <a:moveTo>
                    <a:pt x="65735" y="438061"/>
                  </a:moveTo>
                  <a:lnTo>
                    <a:pt x="0" y="437768"/>
                  </a:lnTo>
                </a:path>
                <a:path w="132714" h="579755">
                  <a:moveTo>
                    <a:pt x="66014" y="434644"/>
                  </a:moveTo>
                  <a:lnTo>
                    <a:pt x="0" y="434987"/>
                  </a:lnTo>
                </a:path>
                <a:path w="132714" h="579755">
                  <a:moveTo>
                    <a:pt x="0" y="434987"/>
                  </a:moveTo>
                  <a:lnTo>
                    <a:pt x="0" y="437768"/>
                  </a:lnTo>
                </a:path>
                <a:path w="132714" h="579755">
                  <a:moveTo>
                    <a:pt x="0" y="414400"/>
                  </a:moveTo>
                  <a:lnTo>
                    <a:pt x="66014" y="414769"/>
                  </a:lnTo>
                </a:path>
                <a:path w="132714" h="579755">
                  <a:moveTo>
                    <a:pt x="0" y="411645"/>
                  </a:moveTo>
                  <a:lnTo>
                    <a:pt x="65735" y="411352"/>
                  </a:lnTo>
                </a:path>
                <a:path w="132714" h="579755">
                  <a:moveTo>
                    <a:pt x="0" y="411645"/>
                  </a:moveTo>
                  <a:lnTo>
                    <a:pt x="0" y="414400"/>
                  </a:lnTo>
                </a:path>
                <a:path w="132714" h="579755">
                  <a:moveTo>
                    <a:pt x="0" y="440194"/>
                  </a:moveTo>
                  <a:lnTo>
                    <a:pt x="11264" y="440232"/>
                  </a:lnTo>
                  <a:lnTo>
                    <a:pt x="22517" y="440270"/>
                  </a:lnTo>
                  <a:lnTo>
                    <a:pt x="33781" y="440321"/>
                  </a:lnTo>
                  <a:lnTo>
                    <a:pt x="45034" y="440372"/>
                  </a:lnTo>
                  <a:lnTo>
                    <a:pt x="56299" y="440423"/>
                  </a:lnTo>
                  <a:lnTo>
                    <a:pt x="67563" y="440474"/>
                  </a:lnTo>
                </a:path>
                <a:path w="132714" h="579755">
                  <a:moveTo>
                    <a:pt x="0" y="437768"/>
                  </a:moveTo>
                  <a:lnTo>
                    <a:pt x="0" y="440194"/>
                  </a:lnTo>
                </a:path>
                <a:path w="132714" h="579755">
                  <a:moveTo>
                    <a:pt x="67563" y="408939"/>
                  </a:moveTo>
                  <a:lnTo>
                    <a:pt x="56299" y="408990"/>
                  </a:lnTo>
                  <a:lnTo>
                    <a:pt x="45034" y="409028"/>
                  </a:lnTo>
                  <a:lnTo>
                    <a:pt x="33781" y="409066"/>
                  </a:lnTo>
                  <a:lnTo>
                    <a:pt x="22517" y="409117"/>
                  </a:lnTo>
                  <a:lnTo>
                    <a:pt x="11264" y="409168"/>
                  </a:lnTo>
                  <a:lnTo>
                    <a:pt x="0" y="409219"/>
                  </a:lnTo>
                </a:path>
                <a:path w="132714" h="579755">
                  <a:moveTo>
                    <a:pt x="0" y="409219"/>
                  </a:moveTo>
                  <a:lnTo>
                    <a:pt x="0" y="411645"/>
                  </a:lnTo>
                </a:path>
                <a:path w="132714" h="579755">
                  <a:moveTo>
                    <a:pt x="0" y="416420"/>
                  </a:moveTo>
                  <a:lnTo>
                    <a:pt x="11366" y="416471"/>
                  </a:lnTo>
                  <a:lnTo>
                    <a:pt x="22732" y="416534"/>
                  </a:lnTo>
                  <a:lnTo>
                    <a:pt x="34099" y="416585"/>
                  </a:lnTo>
                  <a:lnTo>
                    <a:pt x="45465" y="416648"/>
                  </a:lnTo>
                  <a:lnTo>
                    <a:pt x="56832" y="416712"/>
                  </a:lnTo>
                  <a:lnTo>
                    <a:pt x="68198" y="416775"/>
                  </a:lnTo>
                </a:path>
                <a:path w="132714" h="579755">
                  <a:moveTo>
                    <a:pt x="0" y="414400"/>
                  </a:moveTo>
                  <a:lnTo>
                    <a:pt x="0" y="416420"/>
                  </a:lnTo>
                </a:path>
                <a:path w="132714" h="579755">
                  <a:moveTo>
                    <a:pt x="68198" y="432638"/>
                  </a:moveTo>
                  <a:lnTo>
                    <a:pt x="56832" y="432688"/>
                  </a:lnTo>
                  <a:lnTo>
                    <a:pt x="45465" y="432752"/>
                  </a:lnTo>
                  <a:lnTo>
                    <a:pt x="34099" y="432815"/>
                  </a:lnTo>
                  <a:lnTo>
                    <a:pt x="22732" y="432866"/>
                  </a:lnTo>
                  <a:lnTo>
                    <a:pt x="11366" y="432930"/>
                  </a:lnTo>
                  <a:lnTo>
                    <a:pt x="0" y="432993"/>
                  </a:lnTo>
                </a:path>
                <a:path w="132714" h="579755">
                  <a:moveTo>
                    <a:pt x="0" y="432993"/>
                  </a:moveTo>
                  <a:lnTo>
                    <a:pt x="0" y="434987"/>
                  </a:lnTo>
                </a:path>
                <a:path w="132714" h="579755">
                  <a:moveTo>
                    <a:pt x="66332" y="426415"/>
                  </a:moveTo>
                  <a:lnTo>
                    <a:pt x="66344" y="424700"/>
                  </a:lnTo>
                  <a:lnTo>
                    <a:pt x="66332" y="422998"/>
                  </a:lnTo>
                </a:path>
                <a:path w="132714" h="579755">
                  <a:moveTo>
                    <a:pt x="66344" y="426415"/>
                  </a:moveTo>
                  <a:lnTo>
                    <a:pt x="0" y="426084"/>
                  </a:lnTo>
                </a:path>
                <a:path w="132714" h="579755">
                  <a:moveTo>
                    <a:pt x="66344" y="422998"/>
                  </a:moveTo>
                  <a:lnTo>
                    <a:pt x="0" y="423329"/>
                  </a:lnTo>
                </a:path>
                <a:path w="132714" h="579755">
                  <a:moveTo>
                    <a:pt x="0" y="423329"/>
                  </a:moveTo>
                  <a:lnTo>
                    <a:pt x="0" y="426084"/>
                  </a:lnTo>
                </a:path>
                <a:path w="132714" h="579755">
                  <a:moveTo>
                    <a:pt x="68325" y="420814"/>
                  </a:moveTo>
                  <a:lnTo>
                    <a:pt x="72097" y="420776"/>
                  </a:lnTo>
                  <a:lnTo>
                    <a:pt x="75882" y="420725"/>
                  </a:lnTo>
                </a:path>
                <a:path w="132714" h="579755">
                  <a:moveTo>
                    <a:pt x="66332" y="422986"/>
                  </a:moveTo>
                  <a:lnTo>
                    <a:pt x="67335" y="421906"/>
                  </a:lnTo>
                  <a:lnTo>
                    <a:pt x="68325" y="420814"/>
                  </a:lnTo>
                </a:path>
                <a:path w="132714" h="579755">
                  <a:moveTo>
                    <a:pt x="75882" y="420725"/>
                  </a:moveTo>
                  <a:lnTo>
                    <a:pt x="63233" y="420789"/>
                  </a:lnTo>
                  <a:lnTo>
                    <a:pt x="50584" y="420852"/>
                  </a:lnTo>
                  <a:lnTo>
                    <a:pt x="37947" y="420916"/>
                  </a:lnTo>
                  <a:lnTo>
                    <a:pt x="25298" y="420979"/>
                  </a:lnTo>
                  <a:lnTo>
                    <a:pt x="12636" y="421043"/>
                  </a:lnTo>
                  <a:lnTo>
                    <a:pt x="0" y="421106"/>
                  </a:lnTo>
                </a:path>
                <a:path w="132714" h="579755">
                  <a:moveTo>
                    <a:pt x="0" y="421106"/>
                  </a:moveTo>
                  <a:lnTo>
                    <a:pt x="0" y="423329"/>
                  </a:lnTo>
                </a:path>
                <a:path w="132714" h="579755">
                  <a:moveTo>
                    <a:pt x="68325" y="428599"/>
                  </a:moveTo>
                  <a:lnTo>
                    <a:pt x="67335" y="427507"/>
                  </a:lnTo>
                  <a:lnTo>
                    <a:pt x="66332" y="426415"/>
                  </a:lnTo>
                </a:path>
                <a:path w="132714" h="579755">
                  <a:moveTo>
                    <a:pt x="68325" y="420814"/>
                  </a:moveTo>
                  <a:lnTo>
                    <a:pt x="68325" y="424700"/>
                  </a:lnTo>
                  <a:lnTo>
                    <a:pt x="68325" y="428599"/>
                  </a:lnTo>
                </a:path>
                <a:path w="132714" h="579755">
                  <a:moveTo>
                    <a:pt x="75882" y="428663"/>
                  </a:moveTo>
                  <a:lnTo>
                    <a:pt x="72097" y="428624"/>
                  </a:lnTo>
                  <a:lnTo>
                    <a:pt x="68325" y="428599"/>
                  </a:lnTo>
                </a:path>
                <a:path w="132714" h="579755">
                  <a:moveTo>
                    <a:pt x="0" y="428307"/>
                  </a:moveTo>
                  <a:lnTo>
                    <a:pt x="12636" y="428370"/>
                  </a:lnTo>
                  <a:lnTo>
                    <a:pt x="25298" y="428434"/>
                  </a:lnTo>
                  <a:lnTo>
                    <a:pt x="37947" y="428485"/>
                  </a:lnTo>
                  <a:lnTo>
                    <a:pt x="50584" y="428548"/>
                  </a:lnTo>
                  <a:lnTo>
                    <a:pt x="63233" y="428612"/>
                  </a:lnTo>
                  <a:lnTo>
                    <a:pt x="75882" y="428663"/>
                  </a:lnTo>
                </a:path>
                <a:path w="132714" h="579755">
                  <a:moveTo>
                    <a:pt x="0" y="426084"/>
                  </a:moveTo>
                  <a:lnTo>
                    <a:pt x="0" y="428307"/>
                  </a:lnTo>
                </a:path>
                <a:path w="132714" h="579755">
                  <a:moveTo>
                    <a:pt x="0" y="392747"/>
                  </a:moveTo>
                  <a:lnTo>
                    <a:pt x="0" y="395071"/>
                  </a:lnTo>
                  <a:lnTo>
                    <a:pt x="0" y="397395"/>
                  </a:lnTo>
                </a:path>
                <a:path w="132714" h="579755">
                  <a:moveTo>
                    <a:pt x="0" y="452005"/>
                  </a:moveTo>
                  <a:lnTo>
                    <a:pt x="0" y="454329"/>
                  </a:lnTo>
                  <a:lnTo>
                    <a:pt x="0" y="456653"/>
                  </a:lnTo>
                </a:path>
                <a:path w="132714" h="579755">
                  <a:moveTo>
                    <a:pt x="0" y="404545"/>
                  </a:moveTo>
                  <a:lnTo>
                    <a:pt x="0" y="406895"/>
                  </a:lnTo>
                  <a:lnTo>
                    <a:pt x="0" y="409219"/>
                  </a:lnTo>
                </a:path>
                <a:path w="132714" h="579755">
                  <a:moveTo>
                    <a:pt x="0" y="440194"/>
                  </a:moveTo>
                  <a:lnTo>
                    <a:pt x="0" y="442518"/>
                  </a:lnTo>
                  <a:lnTo>
                    <a:pt x="0" y="444855"/>
                  </a:lnTo>
                </a:path>
                <a:path w="132714" h="579755">
                  <a:moveTo>
                    <a:pt x="68325" y="303174"/>
                  </a:moveTo>
                  <a:lnTo>
                    <a:pt x="69608" y="303250"/>
                  </a:lnTo>
                  <a:lnTo>
                    <a:pt x="70878" y="303339"/>
                  </a:lnTo>
                  <a:lnTo>
                    <a:pt x="72351" y="303453"/>
                  </a:lnTo>
                </a:path>
                <a:path w="132714" h="579755">
                  <a:moveTo>
                    <a:pt x="68325" y="287261"/>
                  </a:moveTo>
                  <a:lnTo>
                    <a:pt x="68325" y="289051"/>
                  </a:lnTo>
                  <a:lnTo>
                    <a:pt x="68325" y="294398"/>
                  </a:lnTo>
                  <a:lnTo>
                    <a:pt x="68325" y="303174"/>
                  </a:lnTo>
                </a:path>
                <a:path w="132714" h="579755">
                  <a:moveTo>
                    <a:pt x="72351" y="287261"/>
                  </a:moveTo>
                  <a:lnTo>
                    <a:pt x="68325" y="287261"/>
                  </a:lnTo>
                </a:path>
                <a:path w="132714" h="579755">
                  <a:moveTo>
                    <a:pt x="84404" y="523570"/>
                  </a:moveTo>
                  <a:lnTo>
                    <a:pt x="84404" y="523570"/>
                  </a:lnTo>
                  <a:lnTo>
                    <a:pt x="84404" y="343204"/>
                  </a:lnTo>
                  <a:lnTo>
                    <a:pt x="84404" y="326643"/>
                  </a:lnTo>
                </a:path>
                <a:path w="132714" h="579755">
                  <a:moveTo>
                    <a:pt x="68325" y="562152"/>
                  </a:moveTo>
                  <a:lnTo>
                    <a:pt x="72351" y="562152"/>
                  </a:lnTo>
                </a:path>
                <a:path w="132714" h="579755">
                  <a:moveTo>
                    <a:pt x="68325" y="546226"/>
                  </a:moveTo>
                  <a:lnTo>
                    <a:pt x="68325" y="555002"/>
                  </a:lnTo>
                  <a:lnTo>
                    <a:pt x="68325" y="560362"/>
                  </a:lnTo>
                  <a:lnTo>
                    <a:pt x="68325" y="562152"/>
                  </a:lnTo>
                </a:path>
                <a:path w="132714" h="579755">
                  <a:moveTo>
                    <a:pt x="68325" y="546226"/>
                  </a:moveTo>
                  <a:lnTo>
                    <a:pt x="69608" y="546138"/>
                  </a:lnTo>
                  <a:lnTo>
                    <a:pt x="70878" y="546061"/>
                  </a:lnTo>
                  <a:lnTo>
                    <a:pt x="72351" y="545960"/>
                  </a:lnTo>
                </a:path>
                <a:path w="132714" h="579755">
                  <a:moveTo>
                    <a:pt x="72351" y="545655"/>
                  </a:moveTo>
                  <a:lnTo>
                    <a:pt x="68325" y="545630"/>
                  </a:lnTo>
                </a:path>
                <a:path w="132714" h="579755">
                  <a:moveTo>
                    <a:pt x="68325" y="541756"/>
                  </a:moveTo>
                  <a:lnTo>
                    <a:pt x="68325" y="543737"/>
                  </a:lnTo>
                  <a:lnTo>
                    <a:pt x="68325" y="545630"/>
                  </a:lnTo>
                </a:path>
                <a:path w="132714" h="579755">
                  <a:moveTo>
                    <a:pt x="68325" y="541756"/>
                  </a:moveTo>
                  <a:lnTo>
                    <a:pt x="72351" y="541731"/>
                  </a:lnTo>
                </a:path>
                <a:path w="132714" h="579755">
                  <a:moveTo>
                    <a:pt x="72351" y="541388"/>
                  </a:moveTo>
                  <a:lnTo>
                    <a:pt x="70916" y="541286"/>
                  </a:lnTo>
                  <a:lnTo>
                    <a:pt x="69634" y="541172"/>
                  </a:lnTo>
                  <a:lnTo>
                    <a:pt x="68325" y="541083"/>
                  </a:lnTo>
                </a:path>
                <a:path w="132714" h="579755">
                  <a:moveTo>
                    <a:pt x="68325" y="429856"/>
                  </a:moveTo>
                  <a:lnTo>
                    <a:pt x="69608" y="429679"/>
                  </a:lnTo>
                  <a:lnTo>
                    <a:pt x="70878" y="429488"/>
                  </a:lnTo>
                  <a:lnTo>
                    <a:pt x="72135" y="429298"/>
                  </a:lnTo>
                  <a:lnTo>
                    <a:pt x="73393" y="429107"/>
                  </a:lnTo>
                  <a:lnTo>
                    <a:pt x="74637" y="428891"/>
                  </a:lnTo>
                  <a:lnTo>
                    <a:pt x="75882" y="428663"/>
                  </a:lnTo>
                </a:path>
                <a:path w="132714" h="579755">
                  <a:moveTo>
                    <a:pt x="75882" y="420725"/>
                  </a:moveTo>
                  <a:lnTo>
                    <a:pt x="74663" y="420522"/>
                  </a:lnTo>
                  <a:lnTo>
                    <a:pt x="73431" y="420306"/>
                  </a:lnTo>
                  <a:lnTo>
                    <a:pt x="72186" y="420115"/>
                  </a:lnTo>
                  <a:lnTo>
                    <a:pt x="70916" y="419925"/>
                  </a:lnTo>
                  <a:lnTo>
                    <a:pt x="69634" y="419722"/>
                  </a:lnTo>
                  <a:lnTo>
                    <a:pt x="68325" y="419557"/>
                  </a:lnTo>
                </a:path>
                <a:path w="132714" h="579755">
                  <a:moveTo>
                    <a:pt x="72351" y="308013"/>
                  </a:moveTo>
                  <a:lnTo>
                    <a:pt x="70916" y="308127"/>
                  </a:lnTo>
                  <a:lnTo>
                    <a:pt x="69634" y="308228"/>
                  </a:lnTo>
                  <a:lnTo>
                    <a:pt x="68325" y="308330"/>
                  </a:lnTo>
                </a:path>
                <a:path w="132714" h="579755">
                  <a:moveTo>
                    <a:pt x="72351" y="307682"/>
                  </a:moveTo>
                  <a:lnTo>
                    <a:pt x="68325" y="307657"/>
                  </a:lnTo>
                </a:path>
                <a:path w="132714" h="579755">
                  <a:moveTo>
                    <a:pt x="68325" y="303771"/>
                  </a:moveTo>
                  <a:lnTo>
                    <a:pt x="68325" y="305663"/>
                  </a:lnTo>
                  <a:lnTo>
                    <a:pt x="68325" y="307657"/>
                  </a:lnTo>
                </a:path>
                <a:path w="132714" h="579755">
                  <a:moveTo>
                    <a:pt x="68325" y="303771"/>
                  </a:moveTo>
                  <a:lnTo>
                    <a:pt x="72351" y="303745"/>
                  </a:lnTo>
                </a:path>
                <a:path w="132714" h="579755">
                  <a:moveTo>
                    <a:pt x="0" y="416420"/>
                  </a:moveTo>
                  <a:lnTo>
                    <a:pt x="0" y="418757"/>
                  </a:lnTo>
                  <a:lnTo>
                    <a:pt x="0" y="421106"/>
                  </a:lnTo>
                </a:path>
                <a:path w="132714" h="579755">
                  <a:moveTo>
                    <a:pt x="0" y="428307"/>
                  </a:moveTo>
                  <a:lnTo>
                    <a:pt x="0" y="430656"/>
                  </a:lnTo>
                  <a:lnTo>
                    <a:pt x="0" y="432993"/>
                  </a:lnTo>
                </a:path>
                <a:path w="132714" h="579755">
                  <a:moveTo>
                    <a:pt x="49034" y="352894"/>
                  </a:moveTo>
                  <a:lnTo>
                    <a:pt x="48679" y="352691"/>
                  </a:lnTo>
                  <a:lnTo>
                    <a:pt x="48513" y="352590"/>
                  </a:lnTo>
                  <a:lnTo>
                    <a:pt x="48348" y="352501"/>
                  </a:lnTo>
                  <a:lnTo>
                    <a:pt x="48171" y="352424"/>
                  </a:lnTo>
                  <a:lnTo>
                    <a:pt x="48005" y="352348"/>
                  </a:lnTo>
                  <a:lnTo>
                    <a:pt x="47650" y="352196"/>
                  </a:lnTo>
                  <a:lnTo>
                    <a:pt x="47294" y="352056"/>
                  </a:lnTo>
                  <a:lnTo>
                    <a:pt x="46926" y="351942"/>
                  </a:lnTo>
                  <a:lnTo>
                    <a:pt x="46545" y="351840"/>
                  </a:lnTo>
                  <a:lnTo>
                    <a:pt x="46367" y="351802"/>
                  </a:lnTo>
                  <a:lnTo>
                    <a:pt x="46164" y="351751"/>
                  </a:lnTo>
                  <a:lnTo>
                    <a:pt x="45973" y="351713"/>
                  </a:lnTo>
                  <a:lnTo>
                    <a:pt x="45783" y="351675"/>
                  </a:lnTo>
                  <a:lnTo>
                    <a:pt x="44996" y="351586"/>
                  </a:lnTo>
                  <a:lnTo>
                    <a:pt x="44221" y="351548"/>
                  </a:lnTo>
                  <a:lnTo>
                    <a:pt x="43827" y="351561"/>
                  </a:lnTo>
                  <a:lnTo>
                    <a:pt x="43421" y="351586"/>
                  </a:lnTo>
                  <a:lnTo>
                    <a:pt x="43230" y="351599"/>
                  </a:lnTo>
                  <a:lnTo>
                    <a:pt x="43040" y="351624"/>
                  </a:lnTo>
                  <a:lnTo>
                    <a:pt x="42837" y="351650"/>
                  </a:lnTo>
                  <a:lnTo>
                    <a:pt x="40779" y="352196"/>
                  </a:lnTo>
                  <a:lnTo>
                    <a:pt x="40601" y="352272"/>
                  </a:lnTo>
                  <a:lnTo>
                    <a:pt x="40424" y="352348"/>
                  </a:lnTo>
                  <a:lnTo>
                    <a:pt x="40081" y="352501"/>
                  </a:lnTo>
                  <a:lnTo>
                    <a:pt x="39750" y="352678"/>
                  </a:lnTo>
                  <a:lnTo>
                    <a:pt x="39331" y="352945"/>
                  </a:lnTo>
                </a:path>
                <a:path w="132714" h="579755">
                  <a:moveTo>
                    <a:pt x="116636" y="534123"/>
                  </a:moveTo>
                  <a:lnTo>
                    <a:pt x="116560" y="534123"/>
                  </a:lnTo>
                </a:path>
                <a:path w="132714" h="579755">
                  <a:moveTo>
                    <a:pt x="116560" y="557225"/>
                  </a:moveTo>
                  <a:lnTo>
                    <a:pt x="116636" y="557225"/>
                  </a:lnTo>
                </a:path>
                <a:path w="132714" h="579755">
                  <a:moveTo>
                    <a:pt x="116636" y="292988"/>
                  </a:moveTo>
                  <a:lnTo>
                    <a:pt x="116560" y="292988"/>
                  </a:lnTo>
                </a:path>
                <a:path w="132714" h="579755">
                  <a:moveTo>
                    <a:pt x="116560" y="316077"/>
                  </a:moveTo>
                  <a:lnTo>
                    <a:pt x="116636" y="316077"/>
                  </a:lnTo>
                </a:path>
                <a:path w="132714" h="579755">
                  <a:moveTo>
                    <a:pt x="108597" y="77254"/>
                  </a:moveTo>
                  <a:lnTo>
                    <a:pt x="108902" y="72364"/>
                  </a:lnTo>
                  <a:lnTo>
                    <a:pt x="109766" y="67348"/>
                  </a:lnTo>
                </a:path>
                <a:path w="132714" h="579755">
                  <a:moveTo>
                    <a:pt x="108597" y="77254"/>
                  </a:moveTo>
                  <a:lnTo>
                    <a:pt x="108597" y="72047"/>
                  </a:lnTo>
                  <a:lnTo>
                    <a:pt x="108597" y="65684"/>
                  </a:lnTo>
                </a:path>
                <a:path w="132714" h="579755">
                  <a:moveTo>
                    <a:pt x="108597" y="65684"/>
                  </a:moveTo>
                  <a:lnTo>
                    <a:pt x="108597" y="58597"/>
                  </a:lnTo>
                  <a:lnTo>
                    <a:pt x="108597" y="51257"/>
                  </a:lnTo>
                </a:path>
                <a:path w="132714" h="579755">
                  <a:moveTo>
                    <a:pt x="109766" y="67348"/>
                  </a:moveTo>
                  <a:lnTo>
                    <a:pt x="108902" y="59220"/>
                  </a:lnTo>
                  <a:lnTo>
                    <a:pt x="108597" y="51257"/>
                  </a:lnTo>
                </a:path>
                <a:path w="132714" h="579755">
                  <a:moveTo>
                    <a:pt x="108597" y="51257"/>
                  </a:moveTo>
                  <a:lnTo>
                    <a:pt x="108902" y="43294"/>
                  </a:lnTo>
                  <a:lnTo>
                    <a:pt x="109766" y="35153"/>
                  </a:lnTo>
                </a:path>
                <a:path w="132714" h="579755">
                  <a:moveTo>
                    <a:pt x="109766" y="35153"/>
                  </a:moveTo>
                  <a:lnTo>
                    <a:pt x="128689" y="35153"/>
                  </a:lnTo>
                </a:path>
                <a:path w="132714" h="579755">
                  <a:moveTo>
                    <a:pt x="128689" y="35153"/>
                  </a:moveTo>
                  <a:lnTo>
                    <a:pt x="128689" y="51257"/>
                  </a:lnTo>
                </a:path>
                <a:path w="132714" h="579755">
                  <a:moveTo>
                    <a:pt x="109766" y="67348"/>
                  </a:moveTo>
                  <a:lnTo>
                    <a:pt x="128689" y="67348"/>
                  </a:lnTo>
                </a:path>
                <a:path w="132714" h="579755">
                  <a:moveTo>
                    <a:pt x="128689" y="51257"/>
                  </a:moveTo>
                  <a:lnTo>
                    <a:pt x="128689" y="67348"/>
                  </a:lnTo>
                </a:path>
                <a:path w="132714" h="579755">
                  <a:moveTo>
                    <a:pt x="128689" y="77254"/>
                  </a:moveTo>
                  <a:lnTo>
                    <a:pt x="128689" y="87160"/>
                  </a:lnTo>
                </a:path>
                <a:path w="132714" h="579755">
                  <a:moveTo>
                    <a:pt x="109766" y="87160"/>
                  </a:moveTo>
                  <a:lnTo>
                    <a:pt x="128689" y="87160"/>
                  </a:lnTo>
                </a:path>
                <a:path w="132714" h="579755">
                  <a:moveTo>
                    <a:pt x="109766" y="87160"/>
                  </a:moveTo>
                  <a:lnTo>
                    <a:pt x="108902" y="82143"/>
                  </a:lnTo>
                  <a:lnTo>
                    <a:pt x="108597" y="77254"/>
                  </a:lnTo>
                </a:path>
                <a:path w="132714" h="579755">
                  <a:moveTo>
                    <a:pt x="128689" y="67348"/>
                  </a:moveTo>
                  <a:lnTo>
                    <a:pt x="128689" y="77254"/>
                  </a:lnTo>
                </a:path>
                <a:path w="132714" h="579755">
                  <a:moveTo>
                    <a:pt x="132714" y="26822"/>
                  </a:moveTo>
                  <a:lnTo>
                    <a:pt x="128689" y="26822"/>
                  </a:lnTo>
                </a:path>
                <a:path w="132714" h="579755">
                  <a:moveTo>
                    <a:pt x="109766" y="35153"/>
                  </a:moveTo>
                  <a:lnTo>
                    <a:pt x="109092" y="32931"/>
                  </a:lnTo>
                  <a:lnTo>
                    <a:pt x="108711" y="30784"/>
                  </a:lnTo>
                </a:path>
                <a:path w="132714" h="579755">
                  <a:moveTo>
                    <a:pt x="108711" y="30784"/>
                  </a:moveTo>
                  <a:lnTo>
                    <a:pt x="108597" y="31178"/>
                  </a:lnTo>
                </a:path>
                <a:path w="132714" h="579755">
                  <a:moveTo>
                    <a:pt x="108597" y="51257"/>
                  </a:moveTo>
                  <a:lnTo>
                    <a:pt x="108597" y="39776"/>
                  </a:lnTo>
                  <a:lnTo>
                    <a:pt x="108597" y="31178"/>
                  </a:lnTo>
                </a:path>
                <a:path w="132714" h="579755">
                  <a:moveTo>
                    <a:pt x="128689" y="83083"/>
                  </a:moveTo>
                  <a:lnTo>
                    <a:pt x="132714" y="83083"/>
                  </a:lnTo>
                </a:path>
                <a:path w="132714" h="579755">
                  <a:moveTo>
                    <a:pt x="120649" y="27101"/>
                  </a:moveTo>
                  <a:lnTo>
                    <a:pt x="120649" y="30784"/>
                  </a:lnTo>
                </a:path>
                <a:path w="132714" h="579755">
                  <a:moveTo>
                    <a:pt x="108711" y="27101"/>
                  </a:moveTo>
                  <a:lnTo>
                    <a:pt x="120649" y="27101"/>
                  </a:lnTo>
                </a:path>
                <a:path w="132714" h="579755">
                  <a:moveTo>
                    <a:pt x="108711" y="27101"/>
                  </a:moveTo>
                  <a:lnTo>
                    <a:pt x="109092" y="24968"/>
                  </a:lnTo>
                  <a:lnTo>
                    <a:pt x="109766" y="22758"/>
                  </a:lnTo>
                </a:path>
                <a:path w="132714" h="579755">
                  <a:moveTo>
                    <a:pt x="109766" y="22758"/>
                  </a:moveTo>
                  <a:lnTo>
                    <a:pt x="128689" y="22758"/>
                  </a:lnTo>
                </a:path>
                <a:path w="132714" h="579755">
                  <a:moveTo>
                    <a:pt x="128689" y="22758"/>
                  </a:moveTo>
                  <a:lnTo>
                    <a:pt x="128689" y="28955"/>
                  </a:lnTo>
                </a:path>
                <a:path w="132714" h="579755">
                  <a:moveTo>
                    <a:pt x="120649" y="30784"/>
                  </a:moveTo>
                  <a:lnTo>
                    <a:pt x="108711" y="30784"/>
                  </a:lnTo>
                </a:path>
                <a:path w="132714" h="579755">
                  <a:moveTo>
                    <a:pt x="128689" y="28955"/>
                  </a:moveTo>
                  <a:lnTo>
                    <a:pt x="128689" y="35153"/>
                  </a:lnTo>
                </a:path>
                <a:path w="132714" h="579755">
                  <a:moveTo>
                    <a:pt x="2679" y="326161"/>
                  </a:moveTo>
                  <a:lnTo>
                    <a:pt x="12191" y="326097"/>
                  </a:lnTo>
                  <a:lnTo>
                    <a:pt x="21704" y="326034"/>
                  </a:lnTo>
                  <a:lnTo>
                    <a:pt x="31203" y="325970"/>
                  </a:lnTo>
                  <a:lnTo>
                    <a:pt x="40716" y="325907"/>
                  </a:lnTo>
                  <a:lnTo>
                    <a:pt x="50228" y="325831"/>
                  </a:lnTo>
                  <a:lnTo>
                    <a:pt x="59740" y="325767"/>
                  </a:lnTo>
                </a:path>
                <a:path w="132714" h="579755">
                  <a:moveTo>
                    <a:pt x="59740" y="523646"/>
                  </a:moveTo>
                  <a:lnTo>
                    <a:pt x="50228" y="523570"/>
                  </a:lnTo>
                  <a:lnTo>
                    <a:pt x="40716" y="523506"/>
                  </a:lnTo>
                  <a:lnTo>
                    <a:pt x="31203" y="523430"/>
                  </a:lnTo>
                  <a:lnTo>
                    <a:pt x="21704" y="523366"/>
                  </a:lnTo>
                  <a:lnTo>
                    <a:pt x="12191" y="523316"/>
                  </a:lnTo>
                  <a:lnTo>
                    <a:pt x="2679" y="523239"/>
                  </a:lnTo>
                </a:path>
                <a:path w="132714" h="579755">
                  <a:moveTo>
                    <a:pt x="108597" y="83083"/>
                  </a:moveTo>
                  <a:lnTo>
                    <a:pt x="109219" y="85394"/>
                  </a:lnTo>
                </a:path>
                <a:path w="132714" h="579755">
                  <a:moveTo>
                    <a:pt x="109219" y="85382"/>
                  </a:moveTo>
                  <a:lnTo>
                    <a:pt x="109766" y="87160"/>
                  </a:lnTo>
                </a:path>
                <a:path w="132714" h="579755">
                  <a:moveTo>
                    <a:pt x="108597" y="83083"/>
                  </a:moveTo>
                  <a:lnTo>
                    <a:pt x="108597" y="81584"/>
                  </a:lnTo>
                  <a:lnTo>
                    <a:pt x="108597" y="77254"/>
                  </a:lnTo>
                </a:path>
                <a:path w="132714" h="579755">
                  <a:moveTo>
                    <a:pt x="3759" y="322084"/>
                  </a:moveTo>
                  <a:lnTo>
                    <a:pt x="58673" y="321716"/>
                  </a:lnTo>
                </a:path>
                <a:path w="132714" h="579755">
                  <a:moveTo>
                    <a:pt x="3759" y="527316"/>
                  </a:moveTo>
                  <a:lnTo>
                    <a:pt x="58673" y="527697"/>
                  </a:lnTo>
                </a:path>
                <a:path w="132714" h="579755">
                  <a:moveTo>
                    <a:pt x="2933" y="528116"/>
                  </a:moveTo>
                  <a:lnTo>
                    <a:pt x="59664" y="528675"/>
                  </a:lnTo>
                </a:path>
                <a:path w="132714" h="579755">
                  <a:moveTo>
                    <a:pt x="2933" y="321284"/>
                  </a:moveTo>
                  <a:lnTo>
                    <a:pt x="59664" y="320725"/>
                  </a:lnTo>
                </a:path>
                <a:path w="132714" h="579755">
                  <a:moveTo>
                    <a:pt x="0" y="322618"/>
                  </a:moveTo>
                  <a:lnTo>
                    <a:pt x="1790" y="322605"/>
                  </a:lnTo>
                </a:path>
                <a:path w="132714" h="579755">
                  <a:moveTo>
                    <a:pt x="60959" y="322224"/>
                  </a:moveTo>
                  <a:lnTo>
                    <a:pt x="63169" y="322211"/>
                  </a:lnTo>
                </a:path>
                <a:path w="132714" h="579755">
                  <a:moveTo>
                    <a:pt x="0" y="322618"/>
                  </a:moveTo>
                  <a:lnTo>
                    <a:pt x="0" y="323100"/>
                  </a:lnTo>
                  <a:lnTo>
                    <a:pt x="0" y="323557"/>
                  </a:lnTo>
                </a:path>
                <a:path w="132714" h="579755">
                  <a:moveTo>
                    <a:pt x="63169" y="527202"/>
                  </a:moveTo>
                  <a:lnTo>
                    <a:pt x="60959" y="527189"/>
                  </a:lnTo>
                </a:path>
                <a:path w="132714" h="579755">
                  <a:moveTo>
                    <a:pt x="1790" y="526795"/>
                  </a:moveTo>
                  <a:lnTo>
                    <a:pt x="0" y="526783"/>
                  </a:lnTo>
                </a:path>
                <a:path w="132714" h="579755">
                  <a:moveTo>
                    <a:pt x="0" y="525843"/>
                  </a:moveTo>
                  <a:lnTo>
                    <a:pt x="0" y="526313"/>
                  </a:lnTo>
                  <a:lnTo>
                    <a:pt x="0" y="526783"/>
                  </a:lnTo>
                </a:path>
                <a:path w="132714" h="579755">
                  <a:moveTo>
                    <a:pt x="109219" y="24510"/>
                  </a:moveTo>
                  <a:lnTo>
                    <a:pt x="108597" y="26822"/>
                  </a:lnTo>
                </a:path>
                <a:path w="132714" h="579755">
                  <a:moveTo>
                    <a:pt x="108597" y="27495"/>
                  </a:moveTo>
                  <a:lnTo>
                    <a:pt x="108597" y="26987"/>
                  </a:lnTo>
                  <a:lnTo>
                    <a:pt x="108597" y="26822"/>
                  </a:lnTo>
                </a:path>
                <a:path w="132714" h="579755">
                  <a:moveTo>
                    <a:pt x="108597" y="27495"/>
                  </a:moveTo>
                  <a:lnTo>
                    <a:pt x="108711" y="27101"/>
                  </a:lnTo>
                </a:path>
                <a:path w="132714" h="579755">
                  <a:moveTo>
                    <a:pt x="108597" y="31178"/>
                  </a:moveTo>
                  <a:lnTo>
                    <a:pt x="108597" y="27495"/>
                  </a:lnTo>
                </a:path>
                <a:path w="132714" h="579755">
                  <a:moveTo>
                    <a:pt x="571" y="318490"/>
                  </a:moveTo>
                  <a:lnTo>
                    <a:pt x="469" y="318769"/>
                  </a:lnTo>
                  <a:lnTo>
                    <a:pt x="380" y="319062"/>
                  </a:lnTo>
                  <a:lnTo>
                    <a:pt x="292" y="319341"/>
                  </a:lnTo>
                  <a:lnTo>
                    <a:pt x="190" y="319633"/>
                  </a:lnTo>
                  <a:lnTo>
                    <a:pt x="88" y="319925"/>
                  </a:lnTo>
                  <a:lnTo>
                    <a:pt x="0" y="320205"/>
                  </a:lnTo>
                </a:path>
                <a:path w="132714" h="579755">
                  <a:moveTo>
                    <a:pt x="571" y="318490"/>
                  </a:moveTo>
                  <a:lnTo>
                    <a:pt x="61836" y="318084"/>
                  </a:lnTo>
                </a:path>
                <a:path w="132714" h="579755">
                  <a:moveTo>
                    <a:pt x="0" y="320205"/>
                  </a:moveTo>
                  <a:lnTo>
                    <a:pt x="0" y="322618"/>
                  </a:lnTo>
                </a:path>
                <a:path w="132714" h="579755">
                  <a:moveTo>
                    <a:pt x="571" y="530910"/>
                  </a:moveTo>
                  <a:lnTo>
                    <a:pt x="61836" y="531317"/>
                  </a:lnTo>
                </a:path>
                <a:path w="132714" h="579755">
                  <a:moveTo>
                    <a:pt x="0" y="529196"/>
                  </a:moveTo>
                  <a:lnTo>
                    <a:pt x="88" y="529488"/>
                  </a:lnTo>
                  <a:lnTo>
                    <a:pt x="190" y="529767"/>
                  </a:lnTo>
                  <a:lnTo>
                    <a:pt x="292" y="530059"/>
                  </a:lnTo>
                  <a:lnTo>
                    <a:pt x="380" y="530339"/>
                  </a:lnTo>
                  <a:lnTo>
                    <a:pt x="469" y="530631"/>
                  </a:lnTo>
                  <a:lnTo>
                    <a:pt x="571" y="530910"/>
                  </a:lnTo>
                </a:path>
                <a:path w="132714" h="579755">
                  <a:moveTo>
                    <a:pt x="0" y="526783"/>
                  </a:moveTo>
                  <a:lnTo>
                    <a:pt x="0" y="529196"/>
                  </a:lnTo>
                </a:path>
                <a:path w="132714" h="579755">
                  <a:moveTo>
                    <a:pt x="0" y="531863"/>
                  </a:moveTo>
                  <a:lnTo>
                    <a:pt x="62610" y="532485"/>
                  </a:lnTo>
                </a:path>
                <a:path w="132714" h="579755">
                  <a:moveTo>
                    <a:pt x="571" y="530910"/>
                  </a:moveTo>
                  <a:lnTo>
                    <a:pt x="469" y="531063"/>
                  </a:lnTo>
                  <a:lnTo>
                    <a:pt x="380" y="531202"/>
                  </a:lnTo>
                  <a:lnTo>
                    <a:pt x="292" y="531329"/>
                  </a:lnTo>
                  <a:lnTo>
                    <a:pt x="190" y="531469"/>
                  </a:lnTo>
                  <a:lnTo>
                    <a:pt x="88" y="531621"/>
                  </a:lnTo>
                  <a:lnTo>
                    <a:pt x="0" y="531761"/>
                  </a:lnTo>
                </a:path>
                <a:path w="132714" h="579755">
                  <a:moveTo>
                    <a:pt x="0" y="531761"/>
                  </a:moveTo>
                  <a:lnTo>
                    <a:pt x="0" y="531863"/>
                  </a:lnTo>
                </a:path>
                <a:path w="132714" h="579755">
                  <a:moveTo>
                    <a:pt x="0" y="317652"/>
                  </a:moveTo>
                  <a:lnTo>
                    <a:pt x="88" y="317792"/>
                  </a:lnTo>
                  <a:lnTo>
                    <a:pt x="190" y="317931"/>
                  </a:lnTo>
                  <a:lnTo>
                    <a:pt x="292" y="318058"/>
                  </a:lnTo>
                  <a:lnTo>
                    <a:pt x="380" y="318211"/>
                  </a:lnTo>
                  <a:lnTo>
                    <a:pt x="469" y="318350"/>
                  </a:lnTo>
                  <a:lnTo>
                    <a:pt x="571" y="318490"/>
                  </a:lnTo>
                </a:path>
                <a:path w="132714" h="579755">
                  <a:moveTo>
                    <a:pt x="0" y="317538"/>
                  </a:moveTo>
                  <a:lnTo>
                    <a:pt x="62610" y="316928"/>
                  </a:lnTo>
                </a:path>
                <a:path w="132714" h="579755">
                  <a:moveTo>
                    <a:pt x="0" y="317538"/>
                  </a:moveTo>
                  <a:lnTo>
                    <a:pt x="0" y="317652"/>
                  </a:lnTo>
                </a:path>
                <a:path w="132714" h="579755">
                  <a:moveTo>
                    <a:pt x="0" y="529196"/>
                  </a:moveTo>
                  <a:lnTo>
                    <a:pt x="0" y="530478"/>
                  </a:lnTo>
                  <a:lnTo>
                    <a:pt x="0" y="531761"/>
                  </a:lnTo>
                </a:path>
                <a:path w="132714" h="579755">
                  <a:moveTo>
                    <a:pt x="0" y="317652"/>
                  </a:moveTo>
                  <a:lnTo>
                    <a:pt x="0" y="318922"/>
                  </a:lnTo>
                  <a:lnTo>
                    <a:pt x="0" y="320205"/>
                  </a:lnTo>
                </a:path>
                <a:path w="132714" h="579755">
                  <a:moveTo>
                    <a:pt x="63626" y="318020"/>
                  </a:moveTo>
                  <a:lnTo>
                    <a:pt x="65798" y="318007"/>
                  </a:lnTo>
                </a:path>
                <a:path w="132714" h="579755">
                  <a:moveTo>
                    <a:pt x="65798" y="531406"/>
                  </a:moveTo>
                  <a:lnTo>
                    <a:pt x="63626" y="531393"/>
                  </a:lnTo>
                </a:path>
                <a:path w="132714" h="579755">
                  <a:moveTo>
                    <a:pt x="0" y="314236"/>
                  </a:moveTo>
                  <a:lnTo>
                    <a:pt x="64211" y="313842"/>
                  </a:lnTo>
                </a:path>
                <a:path w="132714" h="579755">
                  <a:moveTo>
                    <a:pt x="0" y="314236"/>
                  </a:moveTo>
                  <a:lnTo>
                    <a:pt x="0" y="317538"/>
                  </a:lnTo>
                </a:path>
                <a:path w="132714" h="579755">
                  <a:moveTo>
                    <a:pt x="0" y="535165"/>
                  </a:moveTo>
                  <a:lnTo>
                    <a:pt x="64211" y="535558"/>
                  </a:lnTo>
                </a:path>
                <a:path w="132714" h="579755">
                  <a:moveTo>
                    <a:pt x="0" y="531863"/>
                  </a:moveTo>
                  <a:lnTo>
                    <a:pt x="0" y="535165"/>
                  </a:lnTo>
                </a:path>
                <a:path w="132714" h="579755">
                  <a:moveTo>
                    <a:pt x="0" y="313143"/>
                  </a:moveTo>
                  <a:lnTo>
                    <a:pt x="64744" y="312496"/>
                  </a:lnTo>
                </a:path>
                <a:path w="132714" h="579755">
                  <a:moveTo>
                    <a:pt x="0" y="313143"/>
                  </a:moveTo>
                  <a:lnTo>
                    <a:pt x="0" y="314236"/>
                  </a:lnTo>
                </a:path>
                <a:path w="132714" h="579755">
                  <a:moveTo>
                    <a:pt x="0" y="536270"/>
                  </a:moveTo>
                  <a:lnTo>
                    <a:pt x="64744" y="536917"/>
                  </a:lnTo>
                </a:path>
                <a:path w="132714" h="579755">
                  <a:moveTo>
                    <a:pt x="0" y="535165"/>
                  </a:moveTo>
                  <a:lnTo>
                    <a:pt x="0" y="536270"/>
                  </a:lnTo>
                </a:path>
                <a:path w="132714" h="579755">
                  <a:moveTo>
                    <a:pt x="67563" y="536232"/>
                  </a:moveTo>
                  <a:lnTo>
                    <a:pt x="65430" y="536219"/>
                  </a:lnTo>
                </a:path>
                <a:path w="132714" h="579755">
                  <a:moveTo>
                    <a:pt x="65430" y="313194"/>
                  </a:moveTo>
                  <a:lnTo>
                    <a:pt x="67563" y="313181"/>
                  </a:lnTo>
                </a:path>
                <a:path w="132714" h="579755">
                  <a:moveTo>
                    <a:pt x="65735" y="309003"/>
                  </a:moveTo>
                  <a:lnTo>
                    <a:pt x="0" y="309359"/>
                  </a:lnTo>
                </a:path>
                <a:path w="132714" h="579755">
                  <a:moveTo>
                    <a:pt x="0" y="309359"/>
                  </a:moveTo>
                  <a:lnTo>
                    <a:pt x="0" y="313143"/>
                  </a:lnTo>
                </a:path>
                <a:path w="132714" h="579755">
                  <a:moveTo>
                    <a:pt x="0" y="540042"/>
                  </a:moveTo>
                  <a:lnTo>
                    <a:pt x="65735" y="540410"/>
                  </a:lnTo>
                </a:path>
                <a:path w="132714" h="579755">
                  <a:moveTo>
                    <a:pt x="0" y="536270"/>
                  </a:moveTo>
                  <a:lnTo>
                    <a:pt x="0" y="540042"/>
                  </a:lnTo>
                </a:path>
                <a:path w="132714" h="579755">
                  <a:moveTo>
                    <a:pt x="0" y="541299"/>
                  </a:moveTo>
                  <a:lnTo>
                    <a:pt x="66014" y="541947"/>
                  </a:lnTo>
                </a:path>
                <a:path w="132714" h="579755">
                  <a:moveTo>
                    <a:pt x="0" y="540042"/>
                  </a:moveTo>
                  <a:lnTo>
                    <a:pt x="0" y="541299"/>
                  </a:lnTo>
                </a:path>
                <a:path w="132714" h="579755">
                  <a:moveTo>
                    <a:pt x="66014" y="307454"/>
                  </a:moveTo>
                  <a:lnTo>
                    <a:pt x="0" y="308114"/>
                  </a:lnTo>
                </a:path>
                <a:path w="132714" h="579755">
                  <a:moveTo>
                    <a:pt x="0" y="308114"/>
                  </a:moveTo>
                  <a:lnTo>
                    <a:pt x="0" y="309359"/>
                  </a:lnTo>
                </a:path>
                <a:path w="132714" h="579755">
                  <a:moveTo>
                    <a:pt x="72351" y="541693"/>
                  </a:moveTo>
                  <a:lnTo>
                    <a:pt x="66293" y="541654"/>
                  </a:lnTo>
                </a:path>
                <a:path w="132714" h="579755">
                  <a:moveTo>
                    <a:pt x="4051" y="541337"/>
                  </a:moveTo>
                  <a:lnTo>
                    <a:pt x="0" y="541312"/>
                  </a:lnTo>
                </a:path>
                <a:path w="132714" h="579755">
                  <a:moveTo>
                    <a:pt x="0" y="308089"/>
                  </a:moveTo>
                  <a:lnTo>
                    <a:pt x="4051" y="308076"/>
                  </a:lnTo>
                </a:path>
                <a:path w="132714" h="579755">
                  <a:moveTo>
                    <a:pt x="66293" y="307746"/>
                  </a:moveTo>
                  <a:lnTo>
                    <a:pt x="72351" y="307720"/>
                  </a:lnTo>
                </a:path>
                <a:path w="132714" h="579755">
                  <a:moveTo>
                    <a:pt x="66332" y="545858"/>
                  </a:moveTo>
                  <a:lnTo>
                    <a:pt x="67335" y="543813"/>
                  </a:lnTo>
                  <a:lnTo>
                    <a:pt x="68325" y="541756"/>
                  </a:lnTo>
                </a:path>
                <a:path w="132714" h="579755">
                  <a:moveTo>
                    <a:pt x="66344" y="545858"/>
                  </a:moveTo>
                  <a:lnTo>
                    <a:pt x="0" y="545528"/>
                  </a:lnTo>
                </a:path>
                <a:path w="132714" h="579755">
                  <a:moveTo>
                    <a:pt x="0" y="541312"/>
                  </a:moveTo>
                  <a:lnTo>
                    <a:pt x="0" y="545528"/>
                  </a:lnTo>
                </a:path>
                <a:path w="132714" h="579755">
                  <a:moveTo>
                    <a:pt x="0" y="303885"/>
                  </a:moveTo>
                  <a:lnTo>
                    <a:pt x="66344" y="303542"/>
                  </a:lnTo>
                </a:path>
                <a:path w="132714" h="579755">
                  <a:moveTo>
                    <a:pt x="68325" y="307657"/>
                  </a:moveTo>
                  <a:lnTo>
                    <a:pt x="67335" y="305600"/>
                  </a:lnTo>
                  <a:lnTo>
                    <a:pt x="66332" y="303542"/>
                  </a:lnTo>
                </a:path>
                <a:path w="132714" h="579755">
                  <a:moveTo>
                    <a:pt x="0" y="303885"/>
                  </a:moveTo>
                  <a:lnTo>
                    <a:pt x="0" y="308089"/>
                  </a:lnTo>
                </a:path>
                <a:path w="132714" h="579755">
                  <a:moveTo>
                    <a:pt x="68325" y="545630"/>
                  </a:moveTo>
                  <a:lnTo>
                    <a:pt x="67335" y="546607"/>
                  </a:lnTo>
                  <a:lnTo>
                    <a:pt x="66332" y="547573"/>
                  </a:lnTo>
                </a:path>
                <a:path w="132714" h="579755">
                  <a:moveTo>
                    <a:pt x="66332" y="547573"/>
                  </a:moveTo>
                  <a:lnTo>
                    <a:pt x="66344" y="546709"/>
                  </a:lnTo>
                  <a:lnTo>
                    <a:pt x="66332" y="545858"/>
                  </a:lnTo>
                </a:path>
                <a:path w="132714" h="579755">
                  <a:moveTo>
                    <a:pt x="66332" y="303542"/>
                  </a:moveTo>
                  <a:lnTo>
                    <a:pt x="66344" y="302691"/>
                  </a:lnTo>
                  <a:lnTo>
                    <a:pt x="66332" y="301828"/>
                  </a:lnTo>
                </a:path>
                <a:path w="132714" h="579755">
                  <a:moveTo>
                    <a:pt x="66332" y="301828"/>
                  </a:moveTo>
                  <a:lnTo>
                    <a:pt x="67335" y="302793"/>
                  </a:lnTo>
                  <a:lnTo>
                    <a:pt x="68325" y="303771"/>
                  </a:lnTo>
                </a:path>
                <a:path w="132714" h="579755">
                  <a:moveTo>
                    <a:pt x="0" y="302501"/>
                  </a:moveTo>
                  <a:lnTo>
                    <a:pt x="66344" y="301828"/>
                  </a:lnTo>
                </a:path>
                <a:path w="132714" h="579755">
                  <a:moveTo>
                    <a:pt x="0" y="302501"/>
                  </a:moveTo>
                  <a:lnTo>
                    <a:pt x="0" y="303885"/>
                  </a:lnTo>
                </a:path>
                <a:path w="132714" h="579755">
                  <a:moveTo>
                    <a:pt x="66344" y="547573"/>
                  </a:moveTo>
                  <a:lnTo>
                    <a:pt x="0" y="546912"/>
                  </a:lnTo>
                </a:path>
                <a:path w="132714" h="579755">
                  <a:moveTo>
                    <a:pt x="0" y="545528"/>
                  </a:moveTo>
                  <a:lnTo>
                    <a:pt x="0" y="546912"/>
                  </a:lnTo>
                </a:path>
                <a:path w="132714" h="579755">
                  <a:moveTo>
                    <a:pt x="0" y="302031"/>
                  </a:moveTo>
                  <a:lnTo>
                    <a:pt x="11366" y="301980"/>
                  </a:lnTo>
                  <a:lnTo>
                    <a:pt x="22732" y="301929"/>
                  </a:lnTo>
                  <a:lnTo>
                    <a:pt x="34099" y="301866"/>
                  </a:lnTo>
                  <a:lnTo>
                    <a:pt x="45465" y="301815"/>
                  </a:lnTo>
                  <a:lnTo>
                    <a:pt x="56832" y="301764"/>
                  </a:lnTo>
                  <a:lnTo>
                    <a:pt x="68198" y="301701"/>
                  </a:lnTo>
                </a:path>
                <a:path w="132714" h="579755">
                  <a:moveTo>
                    <a:pt x="68325" y="303174"/>
                  </a:moveTo>
                  <a:lnTo>
                    <a:pt x="68300" y="302933"/>
                  </a:lnTo>
                  <a:lnTo>
                    <a:pt x="68287" y="302691"/>
                  </a:lnTo>
                  <a:lnTo>
                    <a:pt x="68262" y="302450"/>
                  </a:lnTo>
                  <a:lnTo>
                    <a:pt x="68249" y="302196"/>
                  </a:lnTo>
                  <a:lnTo>
                    <a:pt x="68224" y="301955"/>
                  </a:lnTo>
                  <a:lnTo>
                    <a:pt x="68198" y="301701"/>
                  </a:lnTo>
                </a:path>
                <a:path w="132714" h="579755">
                  <a:moveTo>
                    <a:pt x="68198" y="547687"/>
                  </a:moveTo>
                  <a:lnTo>
                    <a:pt x="68224" y="547446"/>
                  </a:lnTo>
                  <a:lnTo>
                    <a:pt x="68249" y="547204"/>
                  </a:lnTo>
                  <a:lnTo>
                    <a:pt x="68262" y="546963"/>
                  </a:lnTo>
                  <a:lnTo>
                    <a:pt x="68287" y="546709"/>
                  </a:lnTo>
                  <a:lnTo>
                    <a:pt x="68300" y="546480"/>
                  </a:lnTo>
                  <a:lnTo>
                    <a:pt x="68325" y="546226"/>
                  </a:lnTo>
                </a:path>
                <a:path w="132714" h="579755">
                  <a:moveTo>
                    <a:pt x="68198" y="547687"/>
                  </a:moveTo>
                  <a:lnTo>
                    <a:pt x="56832" y="547649"/>
                  </a:lnTo>
                  <a:lnTo>
                    <a:pt x="45465" y="547598"/>
                  </a:lnTo>
                  <a:lnTo>
                    <a:pt x="34099" y="547535"/>
                  </a:lnTo>
                  <a:lnTo>
                    <a:pt x="22732" y="547484"/>
                  </a:lnTo>
                  <a:lnTo>
                    <a:pt x="11366" y="547420"/>
                  </a:lnTo>
                  <a:lnTo>
                    <a:pt x="0" y="547369"/>
                  </a:lnTo>
                </a:path>
                <a:path w="132714" h="579755">
                  <a:moveTo>
                    <a:pt x="58343" y="579437"/>
                  </a:moveTo>
                  <a:lnTo>
                    <a:pt x="68325" y="562152"/>
                  </a:lnTo>
                </a:path>
                <a:path w="132714" h="579755">
                  <a:moveTo>
                    <a:pt x="58343" y="579437"/>
                  </a:moveTo>
                  <a:lnTo>
                    <a:pt x="58343" y="578942"/>
                  </a:lnTo>
                  <a:lnTo>
                    <a:pt x="58343" y="577443"/>
                  </a:lnTo>
                </a:path>
                <a:path w="132714" h="579755">
                  <a:moveTo>
                    <a:pt x="58343" y="577443"/>
                  </a:moveTo>
                  <a:lnTo>
                    <a:pt x="58585" y="576948"/>
                  </a:lnTo>
                  <a:lnTo>
                    <a:pt x="58826" y="576440"/>
                  </a:lnTo>
                  <a:lnTo>
                    <a:pt x="59067" y="575944"/>
                  </a:lnTo>
                  <a:lnTo>
                    <a:pt x="59283" y="575449"/>
                  </a:lnTo>
                  <a:lnTo>
                    <a:pt x="59524" y="574954"/>
                  </a:lnTo>
                  <a:lnTo>
                    <a:pt x="59740" y="574459"/>
                  </a:lnTo>
                </a:path>
                <a:path w="132714" h="579755">
                  <a:moveTo>
                    <a:pt x="59740" y="574459"/>
                  </a:moveTo>
                  <a:lnTo>
                    <a:pt x="59575" y="574636"/>
                  </a:lnTo>
                  <a:lnTo>
                    <a:pt x="59397" y="574814"/>
                  </a:lnTo>
                  <a:lnTo>
                    <a:pt x="59220" y="575005"/>
                  </a:lnTo>
                  <a:lnTo>
                    <a:pt x="59042" y="575182"/>
                  </a:lnTo>
                  <a:lnTo>
                    <a:pt x="58864" y="575360"/>
                  </a:lnTo>
                  <a:lnTo>
                    <a:pt x="58673" y="575538"/>
                  </a:lnTo>
                </a:path>
                <a:path w="132714" h="579755">
                  <a:moveTo>
                    <a:pt x="58673" y="575538"/>
                  </a:moveTo>
                  <a:lnTo>
                    <a:pt x="58839" y="575170"/>
                  </a:lnTo>
                  <a:lnTo>
                    <a:pt x="59016" y="574776"/>
                  </a:lnTo>
                  <a:lnTo>
                    <a:pt x="59181" y="574395"/>
                  </a:lnTo>
                  <a:lnTo>
                    <a:pt x="59334" y="574014"/>
                  </a:lnTo>
                  <a:lnTo>
                    <a:pt x="59499" y="573633"/>
                  </a:lnTo>
                  <a:lnTo>
                    <a:pt x="59664" y="573252"/>
                  </a:lnTo>
                </a:path>
                <a:path w="132714" h="579755">
                  <a:moveTo>
                    <a:pt x="59664" y="573252"/>
                  </a:moveTo>
                  <a:lnTo>
                    <a:pt x="62090" y="569137"/>
                  </a:lnTo>
                </a:path>
                <a:path w="132714" h="579755">
                  <a:moveTo>
                    <a:pt x="62090" y="569137"/>
                  </a:moveTo>
                  <a:lnTo>
                    <a:pt x="62280" y="568693"/>
                  </a:lnTo>
                  <a:lnTo>
                    <a:pt x="62458" y="568248"/>
                  </a:lnTo>
                  <a:lnTo>
                    <a:pt x="62636" y="567791"/>
                  </a:lnTo>
                  <a:lnTo>
                    <a:pt x="62826" y="567334"/>
                  </a:lnTo>
                  <a:lnTo>
                    <a:pt x="62991" y="566902"/>
                  </a:lnTo>
                  <a:lnTo>
                    <a:pt x="63169" y="566458"/>
                  </a:lnTo>
                </a:path>
                <a:path w="132714" h="579755">
                  <a:moveTo>
                    <a:pt x="63169" y="566458"/>
                  </a:moveTo>
                  <a:lnTo>
                    <a:pt x="62953" y="566673"/>
                  </a:lnTo>
                  <a:lnTo>
                    <a:pt x="62737" y="566889"/>
                  </a:lnTo>
                  <a:lnTo>
                    <a:pt x="62509" y="567118"/>
                  </a:lnTo>
                  <a:lnTo>
                    <a:pt x="62293" y="567321"/>
                  </a:lnTo>
                  <a:lnTo>
                    <a:pt x="62064" y="567550"/>
                  </a:lnTo>
                  <a:lnTo>
                    <a:pt x="61836" y="567778"/>
                  </a:lnTo>
                </a:path>
                <a:path w="132714" h="579755">
                  <a:moveTo>
                    <a:pt x="61836" y="567778"/>
                  </a:moveTo>
                  <a:lnTo>
                    <a:pt x="61963" y="567410"/>
                  </a:lnTo>
                  <a:lnTo>
                    <a:pt x="62102" y="567054"/>
                  </a:lnTo>
                  <a:lnTo>
                    <a:pt x="62229" y="566699"/>
                  </a:lnTo>
                  <a:lnTo>
                    <a:pt x="62356" y="566331"/>
                  </a:lnTo>
                  <a:lnTo>
                    <a:pt x="62483" y="565975"/>
                  </a:lnTo>
                  <a:lnTo>
                    <a:pt x="62610" y="565607"/>
                  </a:lnTo>
                </a:path>
                <a:path w="132714" h="579755">
                  <a:moveTo>
                    <a:pt x="62610" y="565607"/>
                  </a:moveTo>
                  <a:lnTo>
                    <a:pt x="63004" y="564921"/>
                  </a:lnTo>
                  <a:lnTo>
                    <a:pt x="63411" y="564222"/>
                  </a:lnTo>
                  <a:lnTo>
                    <a:pt x="63804" y="563537"/>
                  </a:lnTo>
                  <a:lnTo>
                    <a:pt x="64211" y="562838"/>
                  </a:lnTo>
                  <a:lnTo>
                    <a:pt x="64604" y="562140"/>
                  </a:lnTo>
                  <a:lnTo>
                    <a:pt x="65011" y="561454"/>
                  </a:lnTo>
                </a:path>
                <a:path w="132714" h="579755">
                  <a:moveTo>
                    <a:pt x="65011" y="561454"/>
                  </a:moveTo>
                  <a:lnTo>
                    <a:pt x="65138" y="561035"/>
                  </a:lnTo>
                  <a:lnTo>
                    <a:pt x="65277" y="560616"/>
                  </a:lnTo>
                  <a:lnTo>
                    <a:pt x="65417" y="560209"/>
                  </a:lnTo>
                  <a:lnTo>
                    <a:pt x="65544" y="559790"/>
                  </a:lnTo>
                  <a:lnTo>
                    <a:pt x="65671" y="559371"/>
                  </a:lnTo>
                  <a:lnTo>
                    <a:pt x="65798" y="558965"/>
                  </a:lnTo>
                </a:path>
                <a:path w="132714" h="579755">
                  <a:moveTo>
                    <a:pt x="65798" y="558965"/>
                  </a:moveTo>
                  <a:lnTo>
                    <a:pt x="65531" y="559219"/>
                  </a:lnTo>
                  <a:lnTo>
                    <a:pt x="65277" y="559473"/>
                  </a:lnTo>
                  <a:lnTo>
                    <a:pt x="65011" y="559739"/>
                  </a:lnTo>
                  <a:lnTo>
                    <a:pt x="64744" y="559981"/>
                  </a:lnTo>
                  <a:lnTo>
                    <a:pt x="64477" y="560247"/>
                  </a:lnTo>
                  <a:lnTo>
                    <a:pt x="64211" y="560501"/>
                  </a:lnTo>
                </a:path>
                <a:path w="132714" h="579755">
                  <a:moveTo>
                    <a:pt x="64211" y="560501"/>
                  </a:moveTo>
                  <a:lnTo>
                    <a:pt x="64312" y="560171"/>
                  </a:lnTo>
                  <a:lnTo>
                    <a:pt x="64401" y="559828"/>
                  </a:lnTo>
                  <a:lnTo>
                    <a:pt x="64477" y="559485"/>
                  </a:lnTo>
                  <a:lnTo>
                    <a:pt x="64566" y="559155"/>
                  </a:lnTo>
                  <a:lnTo>
                    <a:pt x="64655" y="558812"/>
                  </a:lnTo>
                  <a:lnTo>
                    <a:pt x="64744" y="558482"/>
                  </a:lnTo>
                </a:path>
                <a:path w="132714" h="579755">
                  <a:moveTo>
                    <a:pt x="64744" y="558482"/>
                  </a:moveTo>
                  <a:lnTo>
                    <a:pt x="65138" y="557783"/>
                  </a:lnTo>
                  <a:lnTo>
                    <a:pt x="65531" y="557085"/>
                  </a:lnTo>
                  <a:lnTo>
                    <a:pt x="65912" y="556386"/>
                  </a:lnTo>
                  <a:lnTo>
                    <a:pt x="66293" y="555688"/>
                  </a:lnTo>
                  <a:lnTo>
                    <a:pt x="66674" y="555002"/>
                  </a:lnTo>
                  <a:lnTo>
                    <a:pt x="67068" y="554291"/>
                  </a:lnTo>
                </a:path>
                <a:path w="132714" h="579755">
                  <a:moveTo>
                    <a:pt x="67068" y="554291"/>
                  </a:moveTo>
                  <a:lnTo>
                    <a:pt x="67144" y="553910"/>
                  </a:lnTo>
                  <a:lnTo>
                    <a:pt x="67233" y="553516"/>
                  </a:lnTo>
                  <a:lnTo>
                    <a:pt x="67322" y="553135"/>
                  </a:lnTo>
                  <a:lnTo>
                    <a:pt x="67398" y="552767"/>
                  </a:lnTo>
                  <a:lnTo>
                    <a:pt x="67487" y="552386"/>
                  </a:lnTo>
                  <a:lnTo>
                    <a:pt x="67563" y="552005"/>
                  </a:lnTo>
                </a:path>
                <a:path w="132714" h="579755">
                  <a:moveTo>
                    <a:pt x="67563" y="552005"/>
                  </a:moveTo>
                  <a:lnTo>
                    <a:pt x="67246" y="552297"/>
                  </a:lnTo>
                  <a:lnTo>
                    <a:pt x="66954" y="552589"/>
                  </a:lnTo>
                  <a:lnTo>
                    <a:pt x="66649" y="552881"/>
                  </a:lnTo>
                  <a:lnTo>
                    <a:pt x="66344" y="553173"/>
                  </a:lnTo>
                  <a:lnTo>
                    <a:pt x="66039" y="553478"/>
                  </a:lnTo>
                  <a:lnTo>
                    <a:pt x="65735" y="553758"/>
                  </a:lnTo>
                </a:path>
                <a:path w="132714" h="579755">
                  <a:moveTo>
                    <a:pt x="65735" y="553758"/>
                  </a:moveTo>
                  <a:lnTo>
                    <a:pt x="65773" y="553453"/>
                  </a:lnTo>
                  <a:lnTo>
                    <a:pt x="65824" y="553135"/>
                  </a:lnTo>
                  <a:lnTo>
                    <a:pt x="65874" y="552830"/>
                  </a:lnTo>
                  <a:lnTo>
                    <a:pt x="65925" y="552513"/>
                  </a:lnTo>
                  <a:lnTo>
                    <a:pt x="65963" y="552208"/>
                  </a:lnTo>
                  <a:lnTo>
                    <a:pt x="66014" y="551891"/>
                  </a:lnTo>
                </a:path>
                <a:path w="132714" h="579755">
                  <a:moveTo>
                    <a:pt x="66014" y="551891"/>
                  </a:moveTo>
                  <a:lnTo>
                    <a:pt x="66370" y="551192"/>
                  </a:lnTo>
                  <a:lnTo>
                    <a:pt x="66738" y="550494"/>
                  </a:lnTo>
                  <a:lnTo>
                    <a:pt x="67106" y="549795"/>
                  </a:lnTo>
                  <a:lnTo>
                    <a:pt x="67475" y="549097"/>
                  </a:lnTo>
                  <a:lnTo>
                    <a:pt x="67830" y="548398"/>
                  </a:lnTo>
                  <a:lnTo>
                    <a:pt x="68198" y="547687"/>
                  </a:lnTo>
                </a:path>
                <a:path w="132714" h="579755">
                  <a:moveTo>
                    <a:pt x="68325" y="287261"/>
                  </a:moveTo>
                  <a:lnTo>
                    <a:pt x="58343" y="269963"/>
                  </a:lnTo>
                </a:path>
                <a:path w="132714" h="579755">
                  <a:moveTo>
                    <a:pt x="58343" y="271970"/>
                  </a:moveTo>
                  <a:lnTo>
                    <a:pt x="58343" y="270459"/>
                  </a:lnTo>
                  <a:lnTo>
                    <a:pt x="58343" y="269963"/>
                  </a:lnTo>
                </a:path>
                <a:path w="132714" h="579755">
                  <a:moveTo>
                    <a:pt x="68198" y="301701"/>
                  </a:moveTo>
                  <a:lnTo>
                    <a:pt x="67830" y="301015"/>
                  </a:lnTo>
                  <a:lnTo>
                    <a:pt x="67475" y="300316"/>
                  </a:lnTo>
                  <a:lnTo>
                    <a:pt x="67106" y="299605"/>
                  </a:lnTo>
                  <a:lnTo>
                    <a:pt x="66738" y="298919"/>
                  </a:lnTo>
                  <a:lnTo>
                    <a:pt x="66370" y="298208"/>
                  </a:lnTo>
                  <a:lnTo>
                    <a:pt x="66014" y="297510"/>
                  </a:lnTo>
                </a:path>
                <a:path w="132714" h="579755">
                  <a:moveTo>
                    <a:pt x="66014" y="297510"/>
                  </a:moveTo>
                  <a:lnTo>
                    <a:pt x="65963" y="297205"/>
                  </a:lnTo>
                  <a:lnTo>
                    <a:pt x="65925" y="296887"/>
                  </a:lnTo>
                  <a:lnTo>
                    <a:pt x="65874" y="296583"/>
                  </a:lnTo>
                  <a:lnTo>
                    <a:pt x="65824" y="296265"/>
                  </a:lnTo>
                  <a:lnTo>
                    <a:pt x="65773" y="295948"/>
                  </a:lnTo>
                  <a:lnTo>
                    <a:pt x="65735" y="295643"/>
                  </a:lnTo>
                </a:path>
                <a:path w="132714" h="579755">
                  <a:moveTo>
                    <a:pt x="65735" y="295643"/>
                  </a:moveTo>
                  <a:lnTo>
                    <a:pt x="66039" y="295935"/>
                  </a:lnTo>
                  <a:lnTo>
                    <a:pt x="66344" y="296240"/>
                  </a:lnTo>
                  <a:lnTo>
                    <a:pt x="66649" y="296519"/>
                  </a:lnTo>
                  <a:lnTo>
                    <a:pt x="66954" y="296824"/>
                  </a:lnTo>
                  <a:lnTo>
                    <a:pt x="67246" y="297116"/>
                  </a:lnTo>
                  <a:lnTo>
                    <a:pt x="67563" y="297395"/>
                  </a:lnTo>
                </a:path>
                <a:path w="132714" h="579755">
                  <a:moveTo>
                    <a:pt x="67563" y="297395"/>
                  </a:moveTo>
                  <a:lnTo>
                    <a:pt x="67487" y="297027"/>
                  </a:lnTo>
                  <a:lnTo>
                    <a:pt x="67398" y="296646"/>
                  </a:lnTo>
                  <a:lnTo>
                    <a:pt x="67322" y="296265"/>
                  </a:lnTo>
                  <a:lnTo>
                    <a:pt x="67233" y="295871"/>
                  </a:lnTo>
                  <a:lnTo>
                    <a:pt x="67144" y="295490"/>
                  </a:lnTo>
                  <a:lnTo>
                    <a:pt x="67068" y="295109"/>
                  </a:lnTo>
                </a:path>
                <a:path w="132714" h="579755">
                  <a:moveTo>
                    <a:pt x="67068" y="295109"/>
                  </a:moveTo>
                  <a:lnTo>
                    <a:pt x="66674" y="294411"/>
                  </a:lnTo>
                  <a:lnTo>
                    <a:pt x="66293" y="293712"/>
                  </a:lnTo>
                  <a:lnTo>
                    <a:pt x="65912" y="293014"/>
                  </a:lnTo>
                  <a:lnTo>
                    <a:pt x="65531" y="292315"/>
                  </a:lnTo>
                  <a:lnTo>
                    <a:pt x="65138" y="291617"/>
                  </a:lnTo>
                  <a:lnTo>
                    <a:pt x="64744" y="290931"/>
                  </a:lnTo>
                </a:path>
                <a:path w="132714" h="579755">
                  <a:moveTo>
                    <a:pt x="64744" y="290931"/>
                  </a:moveTo>
                  <a:lnTo>
                    <a:pt x="64655" y="290588"/>
                  </a:lnTo>
                  <a:lnTo>
                    <a:pt x="64566" y="290245"/>
                  </a:lnTo>
                  <a:lnTo>
                    <a:pt x="64477" y="289915"/>
                  </a:lnTo>
                  <a:lnTo>
                    <a:pt x="64401" y="289572"/>
                  </a:lnTo>
                  <a:lnTo>
                    <a:pt x="64312" y="289242"/>
                  </a:lnTo>
                  <a:lnTo>
                    <a:pt x="64211" y="288912"/>
                  </a:lnTo>
                </a:path>
                <a:path w="132714" h="579755">
                  <a:moveTo>
                    <a:pt x="64211" y="288912"/>
                  </a:moveTo>
                  <a:lnTo>
                    <a:pt x="64477" y="289166"/>
                  </a:lnTo>
                  <a:lnTo>
                    <a:pt x="64744" y="289420"/>
                  </a:lnTo>
                  <a:lnTo>
                    <a:pt x="65011" y="289674"/>
                  </a:lnTo>
                  <a:lnTo>
                    <a:pt x="65277" y="289940"/>
                  </a:lnTo>
                  <a:lnTo>
                    <a:pt x="65531" y="290182"/>
                  </a:lnTo>
                  <a:lnTo>
                    <a:pt x="65798" y="290448"/>
                  </a:lnTo>
                </a:path>
                <a:path w="132714" h="579755">
                  <a:moveTo>
                    <a:pt x="65798" y="290448"/>
                  </a:moveTo>
                  <a:lnTo>
                    <a:pt x="65671" y="290029"/>
                  </a:lnTo>
                  <a:lnTo>
                    <a:pt x="65544" y="289610"/>
                  </a:lnTo>
                  <a:lnTo>
                    <a:pt x="65417" y="289204"/>
                  </a:lnTo>
                  <a:lnTo>
                    <a:pt x="65277" y="288797"/>
                  </a:lnTo>
                  <a:lnTo>
                    <a:pt x="65138" y="288378"/>
                  </a:lnTo>
                  <a:lnTo>
                    <a:pt x="65011" y="287947"/>
                  </a:lnTo>
                </a:path>
                <a:path w="132714" h="579755">
                  <a:moveTo>
                    <a:pt x="65011" y="287947"/>
                  </a:moveTo>
                  <a:lnTo>
                    <a:pt x="64604" y="287261"/>
                  </a:lnTo>
                  <a:lnTo>
                    <a:pt x="64211" y="286575"/>
                  </a:lnTo>
                  <a:lnTo>
                    <a:pt x="63804" y="285876"/>
                  </a:lnTo>
                  <a:lnTo>
                    <a:pt x="63411" y="285191"/>
                  </a:lnTo>
                  <a:lnTo>
                    <a:pt x="63004" y="284492"/>
                  </a:lnTo>
                  <a:lnTo>
                    <a:pt x="62610" y="283794"/>
                  </a:lnTo>
                </a:path>
                <a:path w="132714" h="579755">
                  <a:moveTo>
                    <a:pt x="62610" y="283794"/>
                  </a:moveTo>
                  <a:lnTo>
                    <a:pt x="62483" y="283438"/>
                  </a:lnTo>
                  <a:lnTo>
                    <a:pt x="62356" y="283082"/>
                  </a:lnTo>
                  <a:lnTo>
                    <a:pt x="62229" y="282714"/>
                  </a:lnTo>
                  <a:lnTo>
                    <a:pt x="62102" y="282359"/>
                  </a:lnTo>
                  <a:lnTo>
                    <a:pt x="61963" y="282003"/>
                  </a:lnTo>
                  <a:lnTo>
                    <a:pt x="61836" y="281635"/>
                  </a:lnTo>
                </a:path>
                <a:path w="132714" h="579755">
                  <a:moveTo>
                    <a:pt x="61836" y="281635"/>
                  </a:moveTo>
                  <a:lnTo>
                    <a:pt x="62064" y="281863"/>
                  </a:lnTo>
                  <a:lnTo>
                    <a:pt x="62293" y="282066"/>
                  </a:lnTo>
                  <a:lnTo>
                    <a:pt x="62509" y="282295"/>
                  </a:lnTo>
                  <a:lnTo>
                    <a:pt x="62737" y="282524"/>
                  </a:lnTo>
                  <a:lnTo>
                    <a:pt x="62953" y="282727"/>
                  </a:lnTo>
                  <a:lnTo>
                    <a:pt x="63169" y="282955"/>
                  </a:lnTo>
                </a:path>
                <a:path w="132714" h="579755">
                  <a:moveTo>
                    <a:pt x="63169" y="282955"/>
                  </a:moveTo>
                  <a:lnTo>
                    <a:pt x="62991" y="282511"/>
                  </a:lnTo>
                  <a:lnTo>
                    <a:pt x="62826" y="282054"/>
                  </a:lnTo>
                  <a:lnTo>
                    <a:pt x="62636" y="281609"/>
                  </a:lnTo>
                  <a:lnTo>
                    <a:pt x="62458" y="281165"/>
                  </a:lnTo>
                  <a:lnTo>
                    <a:pt x="62280" y="280720"/>
                  </a:lnTo>
                  <a:lnTo>
                    <a:pt x="62090" y="280263"/>
                  </a:lnTo>
                </a:path>
                <a:path w="132714" h="579755">
                  <a:moveTo>
                    <a:pt x="62090" y="280263"/>
                  </a:moveTo>
                  <a:lnTo>
                    <a:pt x="59664" y="276161"/>
                  </a:lnTo>
                </a:path>
                <a:path w="132714" h="579755">
                  <a:moveTo>
                    <a:pt x="59664" y="276161"/>
                  </a:moveTo>
                  <a:lnTo>
                    <a:pt x="59499" y="275767"/>
                  </a:lnTo>
                  <a:lnTo>
                    <a:pt x="59334" y="275386"/>
                  </a:lnTo>
                  <a:lnTo>
                    <a:pt x="59181" y="275005"/>
                  </a:lnTo>
                  <a:lnTo>
                    <a:pt x="59016" y="274637"/>
                  </a:lnTo>
                  <a:lnTo>
                    <a:pt x="58839" y="274243"/>
                  </a:lnTo>
                  <a:lnTo>
                    <a:pt x="58673" y="273862"/>
                  </a:lnTo>
                </a:path>
                <a:path w="132714" h="579755">
                  <a:moveTo>
                    <a:pt x="58673" y="273862"/>
                  </a:moveTo>
                  <a:lnTo>
                    <a:pt x="58864" y="274053"/>
                  </a:lnTo>
                  <a:lnTo>
                    <a:pt x="59042" y="274218"/>
                  </a:lnTo>
                  <a:lnTo>
                    <a:pt x="59220" y="274408"/>
                  </a:lnTo>
                  <a:lnTo>
                    <a:pt x="59397" y="274599"/>
                  </a:lnTo>
                  <a:lnTo>
                    <a:pt x="59575" y="274764"/>
                  </a:lnTo>
                  <a:lnTo>
                    <a:pt x="59740" y="274954"/>
                  </a:lnTo>
                </a:path>
                <a:path w="132714" h="579755">
                  <a:moveTo>
                    <a:pt x="59740" y="274954"/>
                  </a:moveTo>
                  <a:lnTo>
                    <a:pt x="59524" y="274459"/>
                  </a:lnTo>
                  <a:lnTo>
                    <a:pt x="59283" y="273964"/>
                  </a:lnTo>
                  <a:lnTo>
                    <a:pt x="59067" y="273469"/>
                  </a:lnTo>
                  <a:lnTo>
                    <a:pt x="58826" y="272961"/>
                  </a:lnTo>
                  <a:lnTo>
                    <a:pt x="58585" y="272465"/>
                  </a:lnTo>
                  <a:lnTo>
                    <a:pt x="58343" y="271970"/>
                  </a:lnTo>
                </a:path>
                <a:path w="132714" h="579755">
                  <a:moveTo>
                    <a:pt x="0" y="297827"/>
                  </a:moveTo>
                  <a:lnTo>
                    <a:pt x="66014" y="297510"/>
                  </a:lnTo>
                </a:path>
                <a:path w="132714" h="579755">
                  <a:moveTo>
                    <a:pt x="0" y="297827"/>
                  </a:moveTo>
                  <a:lnTo>
                    <a:pt x="0" y="302031"/>
                  </a:lnTo>
                </a:path>
                <a:path w="132714" h="579755">
                  <a:moveTo>
                    <a:pt x="0" y="296303"/>
                  </a:moveTo>
                  <a:lnTo>
                    <a:pt x="65735" y="295643"/>
                  </a:lnTo>
                </a:path>
                <a:path w="132714" h="579755">
                  <a:moveTo>
                    <a:pt x="0" y="296303"/>
                  </a:moveTo>
                  <a:lnTo>
                    <a:pt x="0" y="297827"/>
                  </a:lnTo>
                </a:path>
                <a:path w="132714" h="579755">
                  <a:moveTo>
                    <a:pt x="66014" y="551891"/>
                  </a:moveTo>
                  <a:lnTo>
                    <a:pt x="0" y="551586"/>
                  </a:lnTo>
                </a:path>
                <a:path w="132714" h="579755">
                  <a:moveTo>
                    <a:pt x="0" y="547369"/>
                  </a:moveTo>
                  <a:lnTo>
                    <a:pt x="0" y="551586"/>
                  </a:lnTo>
                </a:path>
                <a:path w="132714" h="579755">
                  <a:moveTo>
                    <a:pt x="65735" y="553758"/>
                  </a:moveTo>
                  <a:lnTo>
                    <a:pt x="0" y="553110"/>
                  </a:lnTo>
                </a:path>
                <a:path w="132714" h="579755">
                  <a:moveTo>
                    <a:pt x="0" y="551586"/>
                  </a:moveTo>
                  <a:lnTo>
                    <a:pt x="0" y="553110"/>
                  </a:lnTo>
                </a:path>
                <a:path w="132714" h="579755">
                  <a:moveTo>
                    <a:pt x="0" y="295389"/>
                  </a:moveTo>
                  <a:lnTo>
                    <a:pt x="11175" y="295338"/>
                  </a:lnTo>
                  <a:lnTo>
                    <a:pt x="22351" y="295287"/>
                  </a:lnTo>
                  <a:lnTo>
                    <a:pt x="33527" y="295262"/>
                  </a:lnTo>
                  <a:lnTo>
                    <a:pt x="44716" y="295211"/>
                  </a:lnTo>
                  <a:lnTo>
                    <a:pt x="55892" y="295160"/>
                  </a:lnTo>
                  <a:lnTo>
                    <a:pt x="67068" y="295109"/>
                  </a:lnTo>
                </a:path>
                <a:path w="132714" h="579755">
                  <a:moveTo>
                    <a:pt x="0" y="295389"/>
                  </a:moveTo>
                  <a:lnTo>
                    <a:pt x="0" y="295846"/>
                  </a:lnTo>
                  <a:lnTo>
                    <a:pt x="0" y="296303"/>
                  </a:lnTo>
                </a:path>
                <a:path w="132714" h="579755">
                  <a:moveTo>
                    <a:pt x="67068" y="554291"/>
                  </a:moveTo>
                  <a:lnTo>
                    <a:pt x="55892" y="554253"/>
                  </a:lnTo>
                  <a:lnTo>
                    <a:pt x="44716" y="554202"/>
                  </a:lnTo>
                  <a:lnTo>
                    <a:pt x="33527" y="554151"/>
                  </a:lnTo>
                  <a:lnTo>
                    <a:pt x="22351" y="554100"/>
                  </a:lnTo>
                  <a:lnTo>
                    <a:pt x="11175" y="554050"/>
                  </a:lnTo>
                  <a:lnTo>
                    <a:pt x="0" y="554024"/>
                  </a:lnTo>
                </a:path>
                <a:path w="132714" h="579755">
                  <a:moveTo>
                    <a:pt x="0" y="553110"/>
                  </a:moveTo>
                  <a:lnTo>
                    <a:pt x="0" y="553554"/>
                  </a:lnTo>
                  <a:lnTo>
                    <a:pt x="0" y="554024"/>
                  </a:lnTo>
                </a:path>
                <a:path w="132714" h="579755">
                  <a:moveTo>
                    <a:pt x="0" y="291185"/>
                  </a:moveTo>
                  <a:lnTo>
                    <a:pt x="64744" y="290931"/>
                  </a:lnTo>
                </a:path>
                <a:path w="132714" h="579755">
                  <a:moveTo>
                    <a:pt x="0" y="289534"/>
                  </a:moveTo>
                  <a:lnTo>
                    <a:pt x="64211" y="288912"/>
                  </a:lnTo>
                </a:path>
                <a:path w="132714" h="579755">
                  <a:moveTo>
                    <a:pt x="0" y="289534"/>
                  </a:moveTo>
                  <a:lnTo>
                    <a:pt x="0" y="291185"/>
                  </a:lnTo>
                </a:path>
                <a:path w="132714" h="579755">
                  <a:moveTo>
                    <a:pt x="0" y="558215"/>
                  </a:moveTo>
                  <a:lnTo>
                    <a:pt x="64744" y="558482"/>
                  </a:lnTo>
                </a:path>
                <a:path w="132714" h="579755">
                  <a:moveTo>
                    <a:pt x="0" y="554024"/>
                  </a:moveTo>
                  <a:lnTo>
                    <a:pt x="0" y="558215"/>
                  </a:lnTo>
                </a:path>
                <a:path w="132714" h="579755">
                  <a:moveTo>
                    <a:pt x="0" y="291185"/>
                  </a:moveTo>
                  <a:lnTo>
                    <a:pt x="0" y="295389"/>
                  </a:lnTo>
                </a:path>
                <a:path w="132714" h="579755">
                  <a:moveTo>
                    <a:pt x="0" y="559866"/>
                  </a:moveTo>
                  <a:lnTo>
                    <a:pt x="64211" y="560501"/>
                  </a:lnTo>
                </a:path>
                <a:path w="132714" h="579755">
                  <a:moveTo>
                    <a:pt x="0" y="558215"/>
                  </a:moveTo>
                  <a:lnTo>
                    <a:pt x="0" y="559866"/>
                  </a:lnTo>
                </a:path>
                <a:path w="132714" h="579755">
                  <a:moveTo>
                    <a:pt x="0" y="288201"/>
                  </a:moveTo>
                  <a:lnTo>
                    <a:pt x="10833" y="288150"/>
                  </a:lnTo>
                  <a:lnTo>
                    <a:pt x="21666" y="288112"/>
                  </a:lnTo>
                  <a:lnTo>
                    <a:pt x="32499" y="288074"/>
                  </a:lnTo>
                  <a:lnTo>
                    <a:pt x="43332" y="288035"/>
                  </a:lnTo>
                  <a:lnTo>
                    <a:pt x="54165" y="287985"/>
                  </a:lnTo>
                  <a:lnTo>
                    <a:pt x="65011" y="287947"/>
                  </a:lnTo>
                </a:path>
                <a:path w="132714" h="579755">
                  <a:moveTo>
                    <a:pt x="0" y="288201"/>
                  </a:moveTo>
                  <a:lnTo>
                    <a:pt x="0" y="288874"/>
                  </a:lnTo>
                  <a:lnTo>
                    <a:pt x="0" y="289534"/>
                  </a:lnTo>
                </a:path>
                <a:path w="132714" h="579755">
                  <a:moveTo>
                    <a:pt x="65011" y="561454"/>
                  </a:moveTo>
                  <a:lnTo>
                    <a:pt x="54165" y="561416"/>
                  </a:lnTo>
                  <a:lnTo>
                    <a:pt x="43332" y="561378"/>
                  </a:lnTo>
                  <a:lnTo>
                    <a:pt x="32499" y="561339"/>
                  </a:lnTo>
                  <a:lnTo>
                    <a:pt x="21666" y="561289"/>
                  </a:lnTo>
                  <a:lnTo>
                    <a:pt x="10833" y="561251"/>
                  </a:lnTo>
                  <a:lnTo>
                    <a:pt x="0" y="561212"/>
                  </a:lnTo>
                </a:path>
                <a:path w="132714" h="579755">
                  <a:moveTo>
                    <a:pt x="0" y="559866"/>
                  </a:moveTo>
                  <a:lnTo>
                    <a:pt x="0" y="560539"/>
                  </a:lnTo>
                  <a:lnTo>
                    <a:pt x="0" y="561212"/>
                  </a:lnTo>
                </a:path>
                <a:path w="132714" h="579755">
                  <a:moveTo>
                    <a:pt x="0" y="565378"/>
                  </a:moveTo>
                  <a:lnTo>
                    <a:pt x="62610" y="565607"/>
                  </a:lnTo>
                </a:path>
                <a:path w="132714" h="579755">
                  <a:moveTo>
                    <a:pt x="0" y="561212"/>
                  </a:moveTo>
                  <a:lnTo>
                    <a:pt x="0" y="565378"/>
                  </a:lnTo>
                </a:path>
                <a:path w="132714" h="579755">
                  <a:moveTo>
                    <a:pt x="571" y="567169"/>
                  </a:moveTo>
                  <a:lnTo>
                    <a:pt x="61836" y="567778"/>
                  </a:lnTo>
                </a:path>
                <a:path w="132714" h="579755">
                  <a:moveTo>
                    <a:pt x="0" y="565607"/>
                  </a:moveTo>
                  <a:lnTo>
                    <a:pt x="88" y="565861"/>
                  </a:lnTo>
                  <a:lnTo>
                    <a:pt x="190" y="566127"/>
                  </a:lnTo>
                  <a:lnTo>
                    <a:pt x="292" y="566381"/>
                  </a:lnTo>
                  <a:lnTo>
                    <a:pt x="380" y="566648"/>
                  </a:lnTo>
                  <a:lnTo>
                    <a:pt x="469" y="566902"/>
                  </a:lnTo>
                  <a:lnTo>
                    <a:pt x="571" y="567169"/>
                  </a:lnTo>
                </a:path>
                <a:path w="132714" h="579755">
                  <a:moveTo>
                    <a:pt x="0" y="565378"/>
                  </a:moveTo>
                  <a:lnTo>
                    <a:pt x="0" y="565607"/>
                  </a:lnTo>
                </a:path>
                <a:path w="132714" h="579755">
                  <a:moveTo>
                    <a:pt x="0" y="284022"/>
                  </a:moveTo>
                  <a:lnTo>
                    <a:pt x="62610" y="283794"/>
                  </a:lnTo>
                </a:path>
                <a:path w="132714" h="579755">
                  <a:moveTo>
                    <a:pt x="571" y="282232"/>
                  </a:moveTo>
                  <a:lnTo>
                    <a:pt x="469" y="282498"/>
                  </a:lnTo>
                  <a:lnTo>
                    <a:pt x="380" y="282765"/>
                  </a:lnTo>
                  <a:lnTo>
                    <a:pt x="292" y="283032"/>
                  </a:lnTo>
                  <a:lnTo>
                    <a:pt x="190" y="283286"/>
                  </a:lnTo>
                  <a:lnTo>
                    <a:pt x="88" y="283552"/>
                  </a:lnTo>
                  <a:lnTo>
                    <a:pt x="0" y="283806"/>
                  </a:lnTo>
                </a:path>
                <a:path w="132714" h="579755">
                  <a:moveTo>
                    <a:pt x="571" y="282232"/>
                  </a:moveTo>
                  <a:lnTo>
                    <a:pt x="61836" y="281635"/>
                  </a:lnTo>
                </a:path>
                <a:path w="132714" h="579755">
                  <a:moveTo>
                    <a:pt x="0" y="283806"/>
                  </a:moveTo>
                  <a:lnTo>
                    <a:pt x="0" y="284022"/>
                  </a:lnTo>
                </a:path>
                <a:path w="132714" h="579755">
                  <a:moveTo>
                    <a:pt x="0" y="284022"/>
                  </a:moveTo>
                  <a:lnTo>
                    <a:pt x="0" y="288201"/>
                  </a:lnTo>
                </a:path>
                <a:path w="132714" h="579755">
                  <a:moveTo>
                    <a:pt x="0" y="282790"/>
                  </a:moveTo>
                  <a:lnTo>
                    <a:pt x="190" y="282600"/>
                  </a:lnTo>
                  <a:lnTo>
                    <a:pt x="380" y="282422"/>
                  </a:lnTo>
                  <a:lnTo>
                    <a:pt x="571" y="282232"/>
                  </a:lnTo>
                </a:path>
                <a:path w="132714" h="579755">
                  <a:moveTo>
                    <a:pt x="0" y="282790"/>
                  </a:moveTo>
                  <a:lnTo>
                    <a:pt x="0" y="283286"/>
                  </a:lnTo>
                  <a:lnTo>
                    <a:pt x="0" y="283806"/>
                  </a:lnTo>
                </a:path>
                <a:path w="132714" h="579755">
                  <a:moveTo>
                    <a:pt x="571" y="567169"/>
                  </a:moveTo>
                  <a:lnTo>
                    <a:pt x="380" y="566978"/>
                  </a:lnTo>
                  <a:lnTo>
                    <a:pt x="190" y="566788"/>
                  </a:lnTo>
                  <a:lnTo>
                    <a:pt x="0" y="566610"/>
                  </a:lnTo>
                </a:path>
                <a:path w="132714" h="579755">
                  <a:moveTo>
                    <a:pt x="0" y="565607"/>
                  </a:moveTo>
                  <a:lnTo>
                    <a:pt x="0" y="566115"/>
                  </a:lnTo>
                  <a:lnTo>
                    <a:pt x="0" y="566610"/>
                  </a:lnTo>
                </a:path>
                <a:path w="132714" h="579755">
                  <a:moveTo>
                    <a:pt x="482" y="280454"/>
                  </a:moveTo>
                  <a:lnTo>
                    <a:pt x="419" y="280657"/>
                  </a:lnTo>
                  <a:lnTo>
                    <a:pt x="330" y="280860"/>
                  </a:lnTo>
                  <a:lnTo>
                    <a:pt x="241" y="281038"/>
                  </a:lnTo>
                  <a:lnTo>
                    <a:pt x="165" y="281241"/>
                  </a:lnTo>
                  <a:lnTo>
                    <a:pt x="76" y="281444"/>
                  </a:lnTo>
                  <a:lnTo>
                    <a:pt x="0" y="281635"/>
                  </a:lnTo>
                </a:path>
                <a:path w="132714" h="579755">
                  <a:moveTo>
                    <a:pt x="482" y="280454"/>
                  </a:moveTo>
                  <a:lnTo>
                    <a:pt x="10756" y="280428"/>
                  </a:lnTo>
                  <a:lnTo>
                    <a:pt x="21031" y="280403"/>
                  </a:lnTo>
                  <a:lnTo>
                    <a:pt x="31280" y="280365"/>
                  </a:lnTo>
                  <a:lnTo>
                    <a:pt x="41554" y="280339"/>
                  </a:lnTo>
                  <a:lnTo>
                    <a:pt x="51815" y="280301"/>
                  </a:lnTo>
                  <a:lnTo>
                    <a:pt x="62090" y="280263"/>
                  </a:lnTo>
                </a:path>
                <a:path w="132714" h="579755">
                  <a:moveTo>
                    <a:pt x="0" y="281635"/>
                  </a:moveTo>
                  <a:lnTo>
                    <a:pt x="0" y="282219"/>
                  </a:lnTo>
                  <a:lnTo>
                    <a:pt x="0" y="282803"/>
                  </a:lnTo>
                </a:path>
                <a:path w="132714" h="579755">
                  <a:moveTo>
                    <a:pt x="62090" y="569137"/>
                  </a:moveTo>
                  <a:lnTo>
                    <a:pt x="51815" y="569112"/>
                  </a:lnTo>
                  <a:lnTo>
                    <a:pt x="41554" y="569074"/>
                  </a:lnTo>
                  <a:lnTo>
                    <a:pt x="31280" y="569036"/>
                  </a:lnTo>
                  <a:lnTo>
                    <a:pt x="21031" y="569010"/>
                  </a:lnTo>
                  <a:lnTo>
                    <a:pt x="10756" y="568972"/>
                  </a:lnTo>
                  <a:lnTo>
                    <a:pt x="482" y="568947"/>
                  </a:lnTo>
                </a:path>
                <a:path w="132714" h="579755">
                  <a:moveTo>
                    <a:pt x="0" y="567778"/>
                  </a:moveTo>
                  <a:lnTo>
                    <a:pt x="76" y="567969"/>
                  </a:lnTo>
                  <a:lnTo>
                    <a:pt x="165" y="568159"/>
                  </a:lnTo>
                  <a:lnTo>
                    <a:pt x="241" y="568350"/>
                  </a:lnTo>
                  <a:lnTo>
                    <a:pt x="330" y="568553"/>
                  </a:lnTo>
                  <a:lnTo>
                    <a:pt x="419" y="568756"/>
                  </a:lnTo>
                  <a:lnTo>
                    <a:pt x="482" y="568947"/>
                  </a:lnTo>
                </a:path>
                <a:path w="132714" h="579755">
                  <a:moveTo>
                    <a:pt x="0" y="566610"/>
                  </a:moveTo>
                  <a:lnTo>
                    <a:pt x="0" y="567194"/>
                  </a:lnTo>
                  <a:lnTo>
                    <a:pt x="0" y="567778"/>
                  </a:lnTo>
                </a:path>
                <a:path w="132714" h="579755">
                  <a:moveTo>
                    <a:pt x="131025" y="25438"/>
                  </a:moveTo>
                  <a:lnTo>
                    <a:pt x="131419" y="26784"/>
                  </a:lnTo>
                </a:path>
                <a:path w="132714" h="579755">
                  <a:moveTo>
                    <a:pt x="131025" y="7924"/>
                  </a:moveTo>
                  <a:lnTo>
                    <a:pt x="131025" y="16357"/>
                  </a:lnTo>
                  <a:lnTo>
                    <a:pt x="131025" y="25438"/>
                  </a:lnTo>
                </a:path>
                <a:path w="132714" h="579755">
                  <a:moveTo>
                    <a:pt x="132714" y="0"/>
                  </a:moveTo>
                  <a:lnTo>
                    <a:pt x="131368" y="7327"/>
                  </a:lnTo>
                  <a:lnTo>
                    <a:pt x="131025" y="7924"/>
                  </a:lnTo>
                </a:path>
                <a:path w="132714" h="579755">
                  <a:moveTo>
                    <a:pt x="128689" y="25438"/>
                  </a:moveTo>
                  <a:lnTo>
                    <a:pt x="131025" y="25438"/>
                  </a:lnTo>
                </a:path>
                <a:path w="132714" h="579755">
                  <a:moveTo>
                    <a:pt x="131711" y="83108"/>
                  </a:moveTo>
                  <a:lnTo>
                    <a:pt x="131673" y="83286"/>
                  </a:lnTo>
                  <a:lnTo>
                    <a:pt x="131368" y="84556"/>
                  </a:lnTo>
                  <a:lnTo>
                    <a:pt x="131025" y="85724"/>
                  </a:lnTo>
                </a:path>
                <a:path w="132714" h="579755">
                  <a:moveTo>
                    <a:pt x="131025" y="85724"/>
                  </a:moveTo>
                  <a:lnTo>
                    <a:pt x="128689" y="85724"/>
                  </a:lnTo>
                </a:path>
                <a:path w="132714" h="579755">
                  <a:moveTo>
                    <a:pt x="131025" y="7924"/>
                  </a:moveTo>
                  <a:lnTo>
                    <a:pt x="115023" y="7924"/>
                  </a:lnTo>
                </a:path>
                <a:path w="132714" h="579755">
                  <a:moveTo>
                    <a:pt x="115023" y="23571"/>
                  </a:moveTo>
                  <a:lnTo>
                    <a:pt x="115023" y="15481"/>
                  </a:lnTo>
                  <a:lnTo>
                    <a:pt x="115023" y="7924"/>
                  </a:lnTo>
                </a:path>
                <a:path w="132714" h="579755">
                  <a:moveTo>
                    <a:pt x="131025" y="103073"/>
                  </a:moveTo>
                  <a:lnTo>
                    <a:pt x="132702" y="109791"/>
                  </a:lnTo>
                  <a:lnTo>
                    <a:pt x="132714" y="110756"/>
                  </a:lnTo>
                </a:path>
                <a:path w="132714" h="579755">
                  <a:moveTo>
                    <a:pt x="131025" y="94729"/>
                  </a:moveTo>
                  <a:lnTo>
                    <a:pt x="131025" y="98983"/>
                  </a:lnTo>
                  <a:lnTo>
                    <a:pt x="131025" y="103073"/>
                  </a:lnTo>
                </a:path>
                <a:path w="132714" h="579755">
                  <a:moveTo>
                    <a:pt x="131025" y="85724"/>
                  </a:moveTo>
                  <a:lnTo>
                    <a:pt x="131025" y="90296"/>
                  </a:lnTo>
                  <a:lnTo>
                    <a:pt x="131025" y="94729"/>
                  </a:lnTo>
                </a:path>
                <a:path w="132714" h="579755">
                  <a:moveTo>
                    <a:pt x="115023" y="103073"/>
                  </a:moveTo>
                  <a:lnTo>
                    <a:pt x="131025" y="103073"/>
                  </a:lnTo>
                </a:path>
                <a:path w="132714" h="579755">
                  <a:moveTo>
                    <a:pt x="115023" y="103073"/>
                  </a:moveTo>
                  <a:lnTo>
                    <a:pt x="115023" y="95389"/>
                  </a:lnTo>
                  <a:lnTo>
                    <a:pt x="115023" y="87160"/>
                  </a:lnTo>
                </a:path>
                <a:path w="132714" h="579755">
                  <a:moveTo>
                    <a:pt x="482" y="280454"/>
                  </a:moveTo>
                  <a:lnTo>
                    <a:pt x="2933" y="276313"/>
                  </a:lnTo>
                </a:path>
                <a:path w="132714" h="579755">
                  <a:moveTo>
                    <a:pt x="2933" y="276313"/>
                  </a:moveTo>
                  <a:lnTo>
                    <a:pt x="59664" y="276161"/>
                  </a:lnTo>
                </a:path>
                <a:path w="132714" h="579755">
                  <a:moveTo>
                    <a:pt x="2933" y="573087"/>
                  </a:moveTo>
                  <a:lnTo>
                    <a:pt x="59664" y="573252"/>
                  </a:lnTo>
                </a:path>
                <a:path w="132714" h="579755">
                  <a:moveTo>
                    <a:pt x="2933" y="573087"/>
                  </a:moveTo>
                  <a:lnTo>
                    <a:pt x="482" y="568947"/>
                  </a:lnTo>
                </a:path>
                <a:path w="132714" h="579755">
                  <a:moveTo>
                    <a:pt x="3759" y="274396"/>
                  </a:moveTo>
                  <a:lnTo>
                    <a:pt x="3619" y="274713"/>
                  </a:lnTo>
                  <a:lnTo>
                    <a:pt x="3492" y="275043"/>
                  </a:lnTo>
                  <a:lnTo>
                    <a:pt x="3340" y="275361"/>
                  </a:lnTo>
                  <a:lnTo>
                    <a:pt x="3200" y="275691"/>
                  </a:lnTo>
                  <a:lnTo>
                    <a:pt x="3073" y="276009"/>
                  </a:lnTo>
                  <a:lnTo>
                    <a:pt x="2933" y="276313"/>
                  </a:lnTo>
                </a:path>
                <a:path w="132714" h="579755">
                  <a:moveTo>
                    <a:pt x="3759" y="274396"/>
                  </a:moveTo>
                  <a:lnTo>
                    <a:pt x="58673" y="273862"/>
                  </a:lnTo>
                </a:path>
                <a:path w="132714" h="579755">
                  <a:moveTo>
                    <a:pt x="3759" y="575005"/>
                  </a:moveTo>
                  <a:lnTo>
                    <a:pt x="58673" y="575538"/>
                  </a:lnTo>
                </a:path>
                <a:path w="132714" h="579755">
                  <a:moveTo>
                    <a:pt x="2933" y="573087"/>
                  </a:moveTo>
                  <a:lnTo>
                    <a:pt x="3073" y="573404"/>
                  </a:lnTo>
                  <a:lnTo>
                    <a:pt x="3200" y="573722"/>
                  </a:lnTo>
                  <a:lnTo>
                    <a:pt x="3340" y="574052"/>
                  </a:lnTo>
                  <a:lnTo>
                    <a:pt x="3492" y="574370"/>
                  </a:lnTo>
                  <a:lnTo>
                    <a:pt x="3619" y="574687"/>
                  </a:lnTo>
                  <a:lnTo>
                    <a:pt x="3759" y="575005"/>
                  </a:lnTo>
                </a:path>
                <a:path w="132714" h="579755">
                  <a:moveTo>
                    <a:pt x="0" y="571804"/>
                  </a:moveTo>
                  <a:lnTo>
                    <a:pt x="3975" y="578688"/>
                  </a:lnTo>
                </a:path>
                <a:path w="132714" h="579755">
                  <a:moveTo>
                    <a:pt x="3975" y="576668"/>
                  </a:moveTo>
                  <a:lnTo>
                    <a:pt x="3975" y="578180"/>
                  </a:lnTo>
                  <a:lnTo>
                    <a:pt x="3975" y="578688"/>
                  </a:lnTo>
                </a:path>
                <a:path w="132714" h="579755">
                  <a:moveTo>
                    <a:pt x="3759" y="575005"/>
                  </a:moveTo>
                  <a:lnTo>
                    <a:pt x="3581" y="574827"/>
                  </a:lnTo>
                  <a:lnTo>
                    <a:pt x="3403" y="574649"/>
                  </a:lnTo>
                  <a:lnTo>
                    <a:pt x="3213" y="574459"/>
                  </a:lnTo>
                  <a:lnTo>
                    <a:pt x="3047" y="574268"/>
                  </a:lnTo>
                  <a:lnTo>
                    <a:pt x="2857" y="574090"/>
                  </a:lnTo>
                  <a:lnTo>
                    <a:pt x="2679" y="573900"/>
                  </a:lnTo>
                </a:path>
                <a:path w="132714" h="579755">
                  <a:moveTo>
                    <a:pt x="2679" y="573900"/>
                  </a:moveTo>
                  <a:lnTo>
                    <a:pt x="2895" y="574357"/>
                  </a:lnTo>
                  <a:lnTo>
                    <a:pt x="3098" y="574814"/>
                  </a:lnTo>
                  <a:lnTo>
                    <a:pt x="3314" y="575271"/>
                  </a:lnTo>
                  <a:lnTo>
                    <a:pt x="3543" y="575741"/>
                  </a:lnTo>
                  <a:lnTo>
                    <a:pt x="3746" y="576198"/>
                  </a:lnTo>
                  <a:lnTo>
                    <a:pt x="3975" y="576668"/>
                  </a:lnTo>
                </a:path>
              </a:pathLst>
            </a:custGeom>
            <a:ln w="7442">
              <a:solidFill>
                <a:srgbClr val="050100"/>
              </a:solidFill>
            </a:ln>
          </p:spPr>
          <p:txBody>
            <a:bodyPr wrap="square" lIns="0" tIns="0" rIns="0" bIns="0" rtlCol="0"/>
            <a:lstStyle/>
            <a:p/>
          </p:txBody>
        </p:sp>
        <p:sp>
          <p:nvSpPr>
            <p:cNvPr id="240" name="object 240" descr=""/>
            <p:cNvSpPr/>
            <p:nvPr/>
          </p:nvSpPr>
          <p:spPr>
            <a:xfrm>
              <a:off x="4558804" y="2613077"/>
              <a:ext cx="635" cy="0"/>
            </a:xfrm>
            <a:custGeom>
              <a:avLst/>
              <a:gdLst/>
              <a:ahLst/>
              <a:cxnLst/>
              <a:rect l="l" t="t" r="r" b="b"/>
              <a:pathLst>
                <a:path w="635" h="0">
                  <a:moveTo>
                    <a:pt x="76" y="0"/>
                  </a:moveTo>
                  <a:lnTo>
                    <a:pt x="0" y="0"/>
                  </a:lnTo>
                </a:path>
              </a:pathLst>
            </a:custGeom>
            <a:ln w="7442">
              <a:solidFill>
                <a:srgbClr val="050100"/>
              </a:solidFill>
            </a:ln>
          </p:spPr>
          <p:txBody>
            <a:bodyPr wrap="square" lIns="0" tIns="0" rIns="0" bIns="0" rtlCol="0"/>
            <a:lstStyle/>
            <a:p/>
          </p:txBody>
        </p:sp>
        <p:sp>
          <p:nvSpPr>
            <p:cNvPr id="241" name="object 241" descr=""/>
            <p:cNvSpPr/>
            <p:nvPr/>
          </p:nvSpPr>
          <p:spPr>
            <a:xfrm>
              <a:off x="4558804" y="2632686"/>
              <a:ext cx="635" cy="0"/>
            </a:xfrm>
            <a:custGeom>
              <a:avLst/>
              <a:gdLst/>
              <a:ahLst/>
              <a:cxnLst/>
              <a:rect l="l" t="t" r="r" b="b"/>
              <a:pathLst>
                <a:path w="635" h="0">
                  <a:moveTo>
                    <a:pt x="76" y="0"/>
                  </a:moveTo>
                  <a:lnTo>
                    <a:pt x="0" y="0"/>
                  </a:lnTo>
                </a:path>
              </a:pathLst>
            </a:custGeom>
            <a:ln w="7442">
              <a:solidFill>
                <a:srgbClr val="050100"/>
              </a:solidFill>
            </a:ln>
          </p:spPr>
          <p:txBody>
            <a:bodyPr wrap="square" lIns="0" tIns="0" rIns="0" bIns="0" rtlCol="0"/>
            <a:lstStyle/>
            <a:p/>
          </p:txBody>
        </p:sp>
        <p:sp>
          <p:nvSpPr>
            <p:cNvPr id="242" name="object 242" descr=""/>
            <p:cNvSpPr/>
            <p:nvPr/>
          </p:nvSpPr>
          <p:spPr>
            <a:xfrm>
              <a:off x="4558804" y="2371938"/>
              <a:ext cx="635" cy="0"/>
            </a:xfrm>
            <a:custGeom>
              <a:avLst/>
              <a:gdLst/>
              <a:ahLst/>
              <a:cxnLst/>
              <a:rect l="l" t="t" r="r" b="b"/>
              <a:pathLst>
                <a:path w="635" h="0">
                  <a:moveTo>
                    <a:pt x="76" y="0"/>
                  </a:moveTo>
                  <a:lnTo>
                    <a:pt x="0" y="0"/>
                  </a:lnTo>
                </a:path>
              </a:pathLst>
            </a:custGeom>
            <a:ln w="7442">
              <a:solidFill>
                <a:srgbClr val="050100"/>
              </a:solidFill>
            </a:ln>
          </p:spPr>
          <p:txBody>
            <a:bodyPr wrap="square" lIns="0" tIns="0" rIns="0" bIns="0" rtlCol="0"/>
            <a:lstStyle/>
            <a:p/>
          </p:txBody>
        </p:sp>
        <p:sp>
          <p:nvSpPr>
            <p:cNvPr id="243" name="object 243" descr=""/>
            <p:cNvSpPr/>
            <p:nvPr/>
          </p:nvSpPr>
          <p:spPr>
            <a:xfrm>
              <a:off x="4558804" y="2391534"/>
              <a:ext cx="635" cy="0"/>
            </a:xfrm>
            <a:custGeom>
              <a:avLst/>
              <a:gdLst/>
              <a:ahLst/>
              <a:cxnLst/>
              <a:rect l="l" t="t" r="r" b="b"/>
              <a:pathLst>
                <a:path w="635" h="0">
                  <a:moveTo>
                    <a:pt x="76" y="0"/>
                  </a:moveTo>
                  <a:lnTo>
                    <a:pt x="0" y="0"/>
                  </a:lnTo>
                </a:path>
              </a:pathLst>
            </a:custGeom>
            <a:ln w="7442">
              <a:solidFill>
                <a:srgbClr val="050100"/>
              </a:solidFill>
            </a:ln>
          </p:spPr>
          <p:txBody>
            <a:bodyPr wrap="square" lIns="0" tIns="0" rIns="0" bIns="0" rtlCol="0"/>
            <a:lstStyle/>
            <a:p/>
          </p:txBody>
        </p:sp>
        <p:sp>
          <p:nvSpPr>
            <p:cNvPr id="244" name="object 244" descr=""/>
            <p:cNvSpPr/>
            <p:nvPr/>
          </p:nvSpPr>
          <p:spPr>
            <a:xfrm>
              <a:off x="4464820" y="2135689"/>
              <a:ext cx="0" cy="635"/>
            </a:xfrm>
            <a:custGeom>
              <a:avLst/>
              <a:gdLst/>
              <a:ahLst/>
              <a:cxnLst/>
              <a:rect l="l" t="t" r="r" b="b"/>
              <a:pathLst>
                <a:path w="0" h="635">
                  <a:moveTo>
                    <a:pt x="0" y="393"/>
                  </a:moveTo>
                  <a:lnTo>
                    <a:pt x="0" y="101"/>
                  </a:lnTo>
                  <a:lnTo>
                    <a:pt x="0" y="0"/>
                  </a:lnTo>
                </a:path>
              </a:pathLst>
            </a:custGeom>
            <a:ln w="7442">
              <a:solidFill>
                <a:srgbClr val="050100"/>
              </a:solidFill>
            </a:ln>
          </p:spPr>
          <p:txBody>
            <a:bodyPr wrap="square" lIns="0" tIns="0" rIns="0" bIns="0" rtlCol="0"/>
            <a:lstStyle/>
            <a:p/>
          </p:txBody>
        </p:sp>
        <p:sp>
          <p:nvSpPr>
            <p:cNvPr id="245" name="object 245" descr=""/>
            <p:cNvSpPr/>
            <p:nvPr/>
          </p:nvSpPr>
          <p:spPr>
            <a:xfrm>
              <a:off x="4464820" y="2100510"/>
              <a:ext cx="0" cy="635"/>
            </a:xfrm>
            <a:custGeom>
              <a:avLst/>
              <a:gdLst/>
              <a:ahLst/>
              <a:cxnLst/>
              <a:rect l="l" t="t" r="r" b="b"/>
              <a:pathLst>
                <a:path w="0" h="635">
                  <a:moveTo>
                    <a:pt x="0" y="126"/>
                  </a:moveTo>
                  <a:lnTo>
                    <a:pt x="0" y="38"/>
                  </a:lnTo>
                  <a:lnTo>
                    <a:pt x="0" y="0"/>
                  </a:lnTo>
                </a:path>
              </a:pathLst>
            </a:custGeom>
            <a:ln w="7442">
              <a:solidFill>
                <a:srgbClr val="050100"/>
              </a:solidFill>
            </a:ln>
          </p:spPr>
          <p:txBody>
            <a:bodyPr wrap="square" lIns="0" tIns="0" rIns="0" bIns="0" rtlCol="0"/>
            <a:lstStyle/>
            <a:p/>
          </p:txBody>
        </p:sp>
        <p:sp>
          <p:nvSpPr>
            <p:cNvPr id="246" name="object 246" descr=""/>
            <p:cNvSpPr/>
            <p:nvPr/>
          </p:nvSpPr>
          <p:spPr>
            <a:xfrm>
              <a:off x="4464820" y="2163714"/>
              <a:ext cx="0" cy="635"/>
            </a:xfrm>
            <a:custGeom>
              <a:avLst/>
              <a:gdLst/>
              <a:ahLst/>
              <a:cxnLst/>
              <a:rect l="l" t="t" r="r" b="b"/>
              <a:pathLst>
                <a:path w="0" h="635">
                  <a:moveTo>
                    <a:pt x="0" y="76"/>
                  </a:moveTo>
                  <a:lnTo>
                    <a:pt x="0" y="63"/>
                  </a:lnTo>
                  <a:lnTo>
                    <a:pt x="0" y="0"/>
                  </a:lnTo>
                </a:path>
              </a:pathLst>
            </a:custGeom>
            <a:ln w="7442">
              <a:solidFill>
                <a:srgbClr val="050100"/>
              </a:solidFill>
            </a:ln>
          </p:spPr>
          <p:txBody>
            <a:bodyPr wrap="square" lIns="0" tIns="0" rIns="0" bIns="0" rtlCol="0"/>
            <a:lstStyle/>
            <a:p/>
          </p:txBody>
        </p:sp>
        <p:sp>
          <p:nvSpPr>
            <p:cNvPr id="247" name="object 247" descr=""/>
            <p:cNvSpPr/>
            <p:nvPr/>
          </p:nvSpPr>
          <p:spPr>
            <a:xfrm>
              <a:off x="4464820" y="2100634"/>
              <a:ext cx="0" cy="635"/>
            </a:xfrm>
            <a:custGeom>
              <a:avLst/>
              <a:gdLst/>
              <a:ahLst/>
              <a:cxnLst/>
              <a:rect l="l" t="t" r="r" b="b"/>
              <a:pathLst>
                <a:path w="0" h="635">
                  <a:moveTo>
                    <a:pt x="0" y="101"/>
                  </a:moveTo>
                  <a:lnTo>
                    <a:pt x="0" y="25"/>
                  </a:lnTo>
                  <a:lnTo>
                    <a:pt x="0" y="0"/>
                  </a:lnTo>
                </a:path>
              </a:pathLst>
            </a:custGeom>
            <a:ln w="7442">
              <a:solidFill>
                <a:srgbClr val="050100"/>
              </a:solidFill>
            </a:ln>
          </p:spPr>
          <p:txBody>
            <a:bodyPr wrap="square" lIns="0" tIns="0" rIns="0" bIns="0" rtlCol="0"/>
            <a:lstStyle/>
            <a:p/>
          </p:txBody>
        </p:sp>
        <p:sp>
          <p:nvSpPr>
            <p:cNvPr id="248" name="object 248" descr=""/>
            <p:cNvSpPr/>
            <p:nvPr/>
          </p:nvSpPr>
          <p:spPr>
            <a:xfrm>
              <a:off x="4464820" y="2136081"/>
              <a:ext cx="0" cy="635"/>
            </a:xfrm>
            <a:custGeom>
              <a:avLst/>
              <a:gdLst/>
              <a:ahLst/>
              <a:cxnLst/>
              <a:rect l="l" t="t" r="r" b="b"/>
              <a:pathLst>
                <a:path w="0" h="635">
                  <a:moveTo>
                    <a:pt x="0" y="609"/>
                  </a:moveTo>
                  <a:lnTo>
                    <a:pt x="0" y="152"/>
                  </a:lnTo>
                  <a:lnTo>
                    <a:pt x="0" y="0"/>
                  </a:lnTo>
                </a:path>
              </a:pathLst>
            </a:custGeom>
            <a:ln w="7442">
              <a:solidFill>
                <a:srgbClr val="050100"/>
              </a:solidFill>
            </a:ln>
          </p:spPr>
          <p:txBody>
            <a:bodyPr wrap="square" lIns="0" tIns="0" rIns="0" bIns="0" rtlCol="0"/>
            <a:lstStyle/>
            <a:p/>
          </p:txBody>
        </p:sp>
        <p:sp>
          <p:nvSpPr>
            <p:cNvPr id="249" name="object 249" descr=""/>
            <p:cNvSpPr/>
            <p:nvPr/>
          </p:nvSpPr>
          <p:spPr>
            <a:xfrm>
              <a:off x="4464820" y="2128057"/>
              <a:ext cx="0" cy="635"/>
            </a:xfrm>
            <a:custGeom>
              <a:avLst/>
              <a:gdLst/>
              <a:ahLst/>
              <a:cxnLst/>
              <a:rect l="l" t="t" r="r" b="b"/>
              <a:pathLst>
                <a:path w="0" h="635">
                  <a:moveTo>
                    <a:pt x="0" y="558"/>
                  </a:moveTo>
                  <a:lnTo>
                    <a:pt x="0" y="419"/>
                  </a:lnTo>
                  <a:lnTo>
                    <a:pt x="0" y="0"/>
                  </a:lnTo>
                </a:path>
              </a:pathLst>
            </a:custGeom>
            <a:ln w="7442">
              <a:solidFill>
                <a:srgbClr val="050100"/>
              </a:solidFill>
            </a:ln>
          </p:spPr>
          <p:txBody>
            <a:bodyPr wrap="square" lIns="0" tIns="0" rIns="0" bIns="0" rtlCol="0"/>
            <a:lstStyle/>
            <a:p/>
          </p:txBody>
        </p:sp>
        <p:sp>
          <p:nvSpPr>
            <p:cNvPr id="250" name="object 250" descr=""/>
            <p:cNvSpPr/>
            <p:nvPr/>
          </p:nvSpPr>
          <p:spPr>
            <a:xfrm>
              <a:off x="4463220" y="2136602"/>
              <a:ext cx="12065" cy="1905"/>
            </a:xfrm>
            <a:custGeom>
              <a:avLst/>
              <a:gdLst/>
              <a:ahLst/>
              <a:cxnLst/>
              <a:rect l="l" t="t" r="r" b="b"/>
              <a:pathLst>
                <a:path w="12064" h="1905">
                  <a:moveTo>
                    <a:pt x="1600" y="88"/>
                  </a:moveTo>
                  <a:lnTo>
                    <a:pt x="469" y="520"/>
                  </a:lnTo>
                  <a:lnTo>
                    <a:pt x="0" y="1562"/>
                  </a:lnTo>
                </a:path>
                <a:path w="12064" h="1905">
                  <a:moveTo>
                    <a:pt x="1600" y="88"/>
                  </a:moveTo>
                  <a:lnTo>
                    <a:pt x="12064" y="0"/>
                  </a:lnTo>
                </a:path>
              </a:pathLst>
            </a:custGeom>
            <a:ln w="7442">
              <a:solidFill>
                <a:srgbClr val="050100"/>
              </a:solidFill>
            </a:ln>
          </p:spPr>
          <p:txBody>
            <a:bodyPr wrap="square" lIns="0" tIns="0" rIns="0" bIns="0" rtlCol="0"/>
            <a:lstStyle/>
            <a:p/>
          </p:txBody>
        </p:sp>
        <p:sp>
          <p:nvSpPr>
            <p:cNvPr id="251" name="object 251" descr=""/>
            <p:cNvSpPr/>
            <p:nvPr/>
          </p:nvSpPr>
          <p:spPr>
            <a:xfrm>
              <a:off x="4464820" y="2136695"/>
              <a:ext cx="0" cy="635"/>
            </a:xfrm>
            <a:custGeom>
              <a:avLst/>
              <a:gdLst/>
              <a:ahLst/>
              <a:cxnLst/>
              <a:rect l="l" t="t" r="r" b="b"/>
              <a:pathLst>
                <a:path w="0" h="635">
                  <a:moveTo>
                    <a:pt x="0" y="342"/>
                  </a:moveTo>
                  <a:lnTo>
                    <a:pt x="0" y="254"/>
                  </a:lnTo>
                  <a:lnTo>
                    <a:pt x="0" y="0"/>
                  </a:lnTo>
                </a:path>
              </a:pathLst>
            </a:custGeom>
            <a:ln w="7442">
              <a:solidFill>
                <a:srgbClr val="050100"/>
              </a:solidFill>
            </a:ln>
          </p:spPr>
          <p:txBody>
            <a:bodyPr wrap="square" lIns="0" tIns="0" rIns="0" bIns="0" rtlCol="0"/>
            <a:lstStyle/>
            <a:p/>
          </p:txBody>
        </p:sp>
        <p:sp>
          <p:nvSpPr>
            <p:cNvPr id="252" name="object 252" descr=""/>
            <p:cNvSpPr/>
            <p:nvPr/>
          </p:nvSpPr>
          <p:spPr>
            <a:xfrm>
              <a:off x="4464823" y="2128056"/>
              <a:ext cx="10795" cy="635"/>
            </a:xfrm>
            <a:custGeom>
              <a:avLst/>
              <a:gdLst/>
              <a:ahLst/>
              <a:cxnLst/>
              <a:rect l="l" t="t" r="r" b="b"/>
              <a:pathLst>
                <a:path w="10795" h="635">
                  <a:moveTo>
                    <a:pt x="10464" y="88"/>
                  </a:moveTo>
                  <a:lnTo>
                    <a:pt x="0" y="0"/>
                  </a:lnTo>
                </a:path>
              </a:pathLst>
            </a:custGeom>
            <a:ln w="7442">
              <a:solidFill>
                <a:srgbClr val="050100"/>
              </a:solidFill>
            </a:ln>
          </p:spPr>
          <p:txBody>
            <a:bodyPr wrap="square" lIns="0" tIns="0" rIns="0" bIns="0" rtlCol="0"/>
            <a:lstStyle/>
            <a:p/>
          </p:txBody>
        </p:sp>
        <p:sp>
          <p:nvSpPr>
            <p:cNvPr id="253" name="object 253" descr=""/>
            <p:cNvSpPr/>
            <p:nvPr/>
          </p:nvSpPr>
          <p:spPr>
            <a:xfrm>
              <a:off x="4463220" y="2126573"/>
              <a:ext cx="1905" cy="1905"/>
            </a:xfrm>
            <a:custGeom>
              <a:avLst/>
              <a:gdLst/>
              <a:ahLst/>
              <a:cxnLst/>
              <a:rect l="l" t="t" r="r" b="b"/>
              <a:pathLst>
                <a:path w="1904" h="1905">
                  <a:moveTo>
                    <a:pt x="1600" y="1485"/>
                  </a:moveTo>
                  <a:lnTo>
                    <a:pt x="1600" y="1282"/>
                  </a:lnTo>
                  <a:lnTo>
                    <a:pt x="1600" y="1181"/>
                  </a:lnTo>
                </a:path>
                <a:path w="1904" h="1905">
                  <a:moveTo>
                    <a:pt x="1600" y="1485"/>
                  </a:moveTo>
                  <a:lnTo>
                    <a:pt x="469" y="1054"/>
                  </a:lnTo>
                  <a:lnTo>
                    <a:pt x="0" y="0"/>
                  </a:lnTo>
                </a:path>
              </a:pathLst>
            </a:custGeom>
            <a:ln w="7442">
              <a:solidFill>
                <a:srgbClr val="050100"/>
              </a:solidFill>
            </a:ln>
          </p:spPr>
          <p:txBody>
            <a:bodyPr wrap="square" lIns="0" tIns="0" rIns="0" bIns="0" rtlCol="0"/>
            <a:lstStyle/>
            <a:p/>
          </p:txBody>
        </p:sp>
        <p:sp>
          <p:nvSpPr>
            <p:cNvPr id="254" name="object 254" descr=""/>
            <p:cNvSpPr/>
            <p:nvPr/>
          </p:nvSpPr>
          <p:spPr>
            <a:xfrm>
              <a:off x="4464820" y="2136949"/>
              <a:ext cx="10795" cy="635"/>
            </a:xfrm>
            <a:custGeom>
              <a:avLst/>
              <a:gdLst/>
              <a:ahLst/>
              <a:cxnLst/>
              <a:rect l="l" t="t" r="r" b="b"/>
              <a:pathLst>
                <a:path w="10795" h="635">
                  <a:moveTo>
                    <a:pt x="0" y="88"/>
                  </a:moveTo>
                  <a:lnTo>
                    <a:pt x="10464" y="0"/>
                  </a:lnTo>
                </a:path>
                <a:path w="10795" h="635">
                  <a:moveTo>
                    <a:pt x="0" y="88"/>
                  </a:moveTo>
                  <a:lnTo>
                    <a:pt x="0" y="63"/>
                  </a:lnTo>
                </a:path>
              </a:pathLst>
            </a:custGeom>
            <a:ln w="7442">
              <a:solidFill>
                <a:srgbClr val="050100"/>
              </a:solidFill>
            </a:ln>
          </p:spPr>
          <p:txBody>
            <a:bodyPr wrap="square" lIns="0" tIns="0" rIns="0" bIns="0" rtlCol="0"/>
            <a:lstStyle/>
            <a:p/>
          </p:txBody>
        </p:sp>
        <p:sp>
          <p:nvSpPr>
            <p:cNvPr id="255" name="object 255" descr=""/>
            <p:cNvSpPr/>
            <p:nvPr/>
          </p:nvSpPr>
          <p:spPr>
            <a:xfrm>
              <a:off x="4463221" y="2137038"/>
              <a:ext cx="1905" cy="1905"/>
            </a:xfrm>
            <a:custGeom>
              <a:avLst/>
              <a:gdLst/>
              <a:ahLst/>
              <a:cxnLst/>
              <a:rect l="l" t="t" r="r" b="b"/>
              <a:pathLst>
                <a:path w="1904" h="1905">
                  <a:moveTo>
                    <a:pt x="0" y="1612"/>
                  </a:moveTo>
                  <a:lnTo>
                    <a:pt x="469" y="482"/>
                  </a:lnTo>
                  <a:lnTo>
                    <a:pt x="1600" y="0"/>
                  </a:lnTo>
                </a:path>
              </a:pathLst>
            </a:custGeom>
            <a:ln w="7442">
              <a:solidFill>
                <a:srgbClr val="050100"/>
              </a:solidFill>
            </a:ln>
          </p:spPr>
          <p:txBody>
            <a:bodyPr wrap="square" lIns="0" tIns="0" rIns="0" bIns="0" rtlCol="0"/>
            <a:lstStyle/>
            <a:p/>
          </p:txBody>
        </p:sp>
        <p:sp>
          <p:nvSpPr>
            <p:cNvPr id="256" name="object 256" descr=""/>
            <p:cNvSpPr/>
            <p:nvPr/>
          </p:nvSpPr>
          <p:spPr>
            <a:xfrm>
              <a:off x="4463220" y="2162153"/>
              <a:ext cx="1905" cy="1905"/>
            </a:xfrm>
            <a:custGeom>
              <a:avLst/>
              <a:gdLst/>
              <a:ahLst/>
              <a:cxnLst/>
              <a:rect l="l" t="t" r="r" b="b"/>
              <a:pathLst>
                <a:path w="1904" h="1905">
                  <a:moveTo>
                    <a:pt x="1600" y="1562"/>
                  </a:moveTo>
                  <a:lnTo>
                    <a:pt x="469" y="1092"/>
                  </a:lnTo>
                  <a:lnTo>
                    <a:pt x="0" y="0"/>
                  </a:lnTo>
                </a:path>
              </a:pathLst>
            </a:custGeom>
            <a:ln w="7442">
              <a:solidFill>
                <a:srgbClr val="050100"/>
              </a:solidFill>
            </a:ln>
          </p:spPr>
          <p:txBody>
            <a:bodyPr wrap="square" lIns="0" tIns="0" rIns="0" bIns="0" rtlCol="0"/>
            <a:lstStyle/>
            <a:p/>
          </p:txBody>
        </p:sp>
        <p:sp>
          <p:nvSpPr>
            <p:cNvPr id="257" name="object 257" descr=""/>
            <p:cNvSpPr/>
            <p:nvPr/>
          </p:nvSpPr>
          <p:spPr>
            <a:xfrm>
              <a:off x="4463220" y="2137063"/>
              <a:ext cx="1905" cy="1905"/>
            </a:xfrm>
            <a:custGeom>
              <a:avLst/>
              <a:gdLst/>
              <a:ahLst/>
              <a:cxnLst/>
              <a:rect l="l" t="t" r="r" b="b"/>
              <a:pathLst>
                <a:path w="1904" h="1905">
                  <a:moveTo>
                    <a:pt x="1600" y="0"/>
                  </a:moveTo>
                  <a:lnTo>
                    <a:pt x="469" y="469"/>
                  </a:lnTo>
                  <a:lnTo>
                    <a:pt x="0" y="1600"/>
                  </a:lnTo>
                </a:path>
              </a:pathLst>
            </a:custGeom>
            <a:ln w="7442">
              <a:solidFill>
                <a:srgbClr val="050100"/>
              </a:solidFill>
            </a:ln>
          </p:spPr>
          <p:txBody>
            <a:bodyPr wrap="square" lIns="0" tIns="0" rIns="0" bIns="0" rtlCol="0"/>
            <a:lstStyle/>
            <a:p/>
          </p:txBody>
        </p:sp>
        <p:sp>
          <p:nvSpPr>
            <p:cNvPr id="258" name="object 258" descr=""/>
            <p:cNvSpPr/>
            <p:nvPr/>
          </p:nvSpPr>
          <p:spPr>
            <a:xfrm>
              <a:off x="4463221" y="2140139"/>
              <a:ext cx="1905" cy="635"/>
            </a:xfrm>
            <a:custGeom>
              <a:avLst/>
              <a:gdLst/>
              <a:ahLst/>
              <a:cxnLst/>
              <a:rect l="l" t="t" r="r" b="b"/>
              <a:pathLst>
                <a:path w="1904" h="635">
                  <a:moveTo>
                    <a:pt x="0" y="0"/>
                  </a:moveTo>
                  <a:lnTo>
                    <a:pt x="469" y="292"/>
                  </a:lnTo>
                  <a:lnTo>
                    <a:pt x="1600" y="419"/>
                  </a:lnTo>
                </a:path>
              </a:pathLst>
            </a:custGeom>
            <a:ln w="7442">
              <a:solidFill>
                <a:srgbClr val="050100"/>
              </a:solidFill>
            </a:ln>
          </p:spPr>
          <p:txBody>
            <a:bodyPr wrap="square" lIns="0" tIns="0" rIns="0" bIns="0" rtlCol="0"/>
            <a:lstStyle/>
            <a:p/>
          </p:txBody>
        </p:sp>
        <p:sp>
          <p:nvSpPr>
            <p:cNvPr id="259" name="object 259" descr=""/>
            <p:cNvSpPr/>
            <p:nvPr/>
          </p:nvSpPr>
          <p:spPr>
            <a:xfrm>
              <a:off x="4463221" y="2100737"/>
              <a:ext cx="1905" cy="1905"/>
            </a:xfrm>
            <a:custGeom>
              <a:avLst/>
              <a:gdLst/>
              <a:ahLst/>
              <a:cxnLst/>
              <a:rect l="l" t="t" r="r" b="b"/>
              <a:pathLst>
                <a:path w="1904" h="1905">
                  <a:moveTo>
                    <a:pt x="0" y="1549"/>
                  </a:moveTo>
                  <a:lnTo>
                    <a:pt x="469" y="457"/>
                  </a:lnTo>
                  <a:lnTo>
                    <a:pt x="1600" y="0"/>
                  </a:lnTo>
                </a:path>
              </a:pathLst>
            </a:custGeom>
            <a:ln w="7442">
              <a:solidFill>
                <a:srgbClr val="050100"/>
              </a:solidFill>
            </a:ln>
          </p:spPr>
          <p:txBody>
            <a:bodyPr wrap="square" lIns="0" tIns="0" rIns="0" bIns="0" rtlCol="0"/>
            <a:lstStyle/>
            <a:p/>
          </p:txBody>
        </p:sp>
        <p:sp>
          <p:nvSpPr>
            <p:cNvPr id="260" name="object 260" descr=""/>
            <p:cNvSpPr/>
            <p:nvPr/>
          </p:nvSpPr>
          <p:spPr>
            <a:xfrm>
              <a:off x="4463220" y="2124301"/>
              <a:ext cx="1905" cy="635"/>
            </a:xfrm>
            <a:custGeom>
              <a:avLst/>
              <a:gdLst/>
              <a:ahLst/>
              <a:cxnLst/>
              <a:rect l="l" t="t" r="r" b="b"/>
              <a:pathLst>
                <a:path w="1904" h="635">
                  <a:moveTo>
                    <a:pt x="1600" y="0"/>
                  </a:moveTo>
                  <a:lnTo>
                    <a:pt x="469" y="114"/>
                  </a:lnTo>
                  <a:lnTo>
                    <a:pt x="0" y="381"/>
                  </a:lnTo>
                </a:path>
              </a:pathLst>
            </a:custGeom>
            <a:ln w="7442">
              <a:solidFill>
                <a:srgbClr val="050100"/>
              </a:solidFill>
            </a:ln>
          </p:spPr>
          <p:txBody>
            <a:bodyPr wrap="square" lIns="0" tIns="0" rIns="0" bIns="0" rtlCol="0"/>
            <a:lstStyle/>
            <a:p/>
          </p:txBody>
        </p:sp>
        <p:sp>
          <p:nvSpPr>
            <p:cNvPr id="261" name="object 261" descr=""/>
            <p:cNvSpPr/>
            <p:nvPr/>
          </p:nvSpPr>
          <p:spPr>
            <a:xfrm>
              <a:off x="4464820" y="2140563"/>
              <a:ext cx="0" cy="23495"/>
            </a:xfrm>
            <a:custGeom>
              <a:avLst/>
              <a:gdLst/>
              <a:ahLst/>
              <a:cxnLst/>
              <a:rect l="l" t="t" r="r" b="b"/>
              <a:pathLst>
                <a:path w="0" h="23494">
                  <a:moveTo>
                    <a:pt x="0" y="23152"/>
                  </a:moveTo>
                  <a:lnTo>
                    <a:pt x="0" y="18453"/>
                  </a:lnTo>
                  <a:lnTo>
                    <a:pt x="0" y="10388"/>
                  </a:lnTo>
                  <a:lnTo>
                    <a:pt x="0" y="0"/>
                  </a:lnTo>
                </a:path>
              </a:pathLst>
            </a:custGeom>
            <a:ln w="7442">
              <a:solidFill>
                <a:srgbClr val="050100"/>
              </a:solidFill>
            </a:ln>
          </p:spPr>
          <p:txBody>
            <a:bodyPr wrap="square" lIns="0" tIns="0" rIns="0" bIns="0" rtlCol="0"/>
            <a:lstStyle/>
            <a:p/>
          </p:txBody>
        </p:sp>
        <p:sp>
          <p:nvSpPr>
            <p:cNvPr id="262" name="object 262" descr=""/>
            <p:cNvSpPr/>
            <p:nvPr/>
          </p:nvSpPr>
          <p:spPr>
            <a:xfrm>
              <a:off x="4464823" y="2163714"/>
              <a:ext cx="10795" cy="635"/>
            </a:xfrm>
            <a:custGeom>
              <a:avLst/>
              <a:gdLst/>
              <a:ahLst/>
              <a:cxnLst/>
              <a:rect l="l" t="t" r="r" b="b"/>
              <a:pathLst>
                <a:path w="10795" h="635">
                  <a:moveTo>
                    <a:pt x="10464" y="88"/>
                  </a:moveTo>
                  <a:lnTo>
                    <a:pt x="0" y="0"/>
                  </a:lnTo>
                </a:path>
              </a:pathLst>
            </a:custGeom>
            <a:ln w="7442">
              <a:solidFill>
                <a:srgbClr val="050100"/>
              </a:solidFill>
            </a:ln>
          </p:spPr>
          <p:txBody>
            <a:bodyPr wrap="square" lIns="0" tIns="0" rIns="0" bIns="0" rtlCol="0"/>
            <a:lstStyle/>
            <a:p/>
          </p:txBody>
        </p:sp>
        <p:sp>
          <p:nvSpPr>
            <p:cNvPr id="263" name="object 263" descr=""/>
            <p:cNvSpPr/>
            <p:nvPr/>
          </p:nvSpPr>
          <p:spPr>
            <a:xfrm>
              <a:off x="4464823" y="2136964"/>
              <a:ext cx="10795" cy="635"/>
            </a:xfrm>
            <a:custGeom>
              <a:avLst/>
              <a:gdLst/>
              <a:ahLst/>
              <a:cxnLst/>
              <a:rect l="l" t="t" r="r" b="b"/>
              <a:pathLst>
                <a:path w="10795" h="635">
                  <a:moveTo>
                    <a:pt x="10464" y="0"/>
                  </a:moveTo>
                  <a:lnTo>
                    <a:pt x="0" y="101"/>
                  </a:lnTo>
                </a:path>
              </a:pathLst>
            </a:custGeom>
            <a:ln w="7442">
              <a:solidFill>
                <a:srgbClr val="050100"/>
              </a:solidFill>
            </a:ln>
          </p:spPr>
          <p:txBody>
            <a:bodyPr wrap="square" lIns="0" tIns="0" rIns="0" bIns="0" rtlCol="0"/>
            <a:lstStyle/>
            <a:p/>
          </p:txBody>
        </p:sp>
        <p:sp>
          <p:nvSpPr>
            <p:cNvPr id="264" name="object 264" descr=""/>
            <p:cNvSpPr/>
            <p:nvPr/>
          </p:nvSpPr>
          <p:spPr>
            <a:xfrm>
              <a:off x="4464820" y="2137068"/>
              <a:ext cx="10795" cy="3810"/>
            </a:xfrm>
            <a:custGeom>
              <a:avLst/>
              <a:gdLst/>
              <a:ahLst/>
              <a:cxnLst/>
              <a:rect l="l" t="t" r="r" b="b"/>
              <a:pathLst>
                <a:path w="10795" h="3810">
                  <a:moveTo>
                    <a:pt x="0" y="3492"/>
                  </a:moveTo>
                  <a:lnTo>
                    <a:pt x="0" y="1092"/>
                  </a:lnTo>
                  <a:lnTo>
                    <a:pt x="0" y="0"/>
                  </a:lnTo>
                </a:path>
                <a:path w="10795" h="3810">
                  <a:moveTo>
                    <a:pt x="0" y="3492"/>
                  </a:moveTo>
                  <a:lnTo>
                    <a:pt x="10464" y="3517"/>
                  </a:lnTo>
                </a:path>
              </a:pathLst>
            </a:custGeom>
            <a:ln w="7442">
              <a:solidFill>
                <a:srgbClr val="050100"/>
              </a:solidFill>
            </a:ln>
          </p:spPr>
          <p:txBody>
            <a:bodyPr wrap="square" lIns="0" tIns="0" rIns="0" bIns="0" rtlCol="0"/>
            <a:lstStyle/>
            <a:p/>
          </p:txBody>
        </p:sp>
        <p:sp>
          <p:nvSpPr>
            <p:cNvPr id="265" name="object 265" descr=""/>
            <p:cNvSpPr/>
            <p:nvPr/>
          </p:nvSpPr>
          <p:spPr>
            <a:xfrm>
              <a:off x="4464820" y="2100647"/>
              <a:ext cx="10795" cy="635"/>
            </a:xfrm>
            <a:custGeom>
              <a:avLst/>
              <a:gdLst/>
              <a:ahLst/>
              <a:cxnLst/>
              <a:rect l="l" t="t" r="r" b="b"/>
              <a:pathLst>
                <a:path w="10795" h="635">
                  <a:moveTo>
                    <a:pt x="0" y="88"/>
                  </a:moveTo>
                  <a:lnTo>
                    <a:pt x="10464" y="0"/>
                  </a:lnTo>
                </a:path>
              </a:pathLst>
            </a:custGeom>
            <a:ln w="7442">
              <a:solidFill>
                <a:srgbClr val="050100"/>
              </a:solidFill>
            </a:ln>
          </p:spPr>
          <p:txBody>
            <a:bodyPr wrap="square" lIns="0" tIns="0" rIns="0" bIns="0" rtlCol="0"/>
            <a:lstStyle/>
            <a:p/>
          </p:txBody>
        </p:sp>
        <p:sp>
          <p:nvSpPr>
            <p:cNvPr id="266" name="object 266" descr=""/>
            <p:cNvSpPr/>
            <p:nvPr/>
          </p:nvSpPr>
          <p:spPr>
            <a:xfrm>
              <a:off x="4464820" y="2100742"/>
              <a:ext cx="0" cy="24130"/>
            </a:xfrm>
            <a:custGeom>
              <a:avLst/>
              <a:gdLst/>
              <a:ahLst/>
              <a:cxnLst/>
              <a:rect l="l" t="t" r="r" b="b"/>
              <a:pathLst>
                <a:path w="0" h="24130">
                  <a:moveTo>
                    <a:pt x="0" y="23558"/>
                  </a:moveTo>
                  <a:lnTo>
                    <a:pt x="0" y="13068"/>
                  </a:lnTo>
                  <a:lnTo>
                    <a:pt x="0" y="4876"/>
                  </a:lnTo>
                  <a:lnTo>
                    <a:pt x="0" y="0"/>
                  </a:lnTo>
                </a:path>
              </a:pathLst>
            </a:custGeom>
            <a:ln w="7442">
              <a:solidFill>
                <a:srgbClr val="050100"/>
              </a:solidFill>
            </a:ln>
          </p:spPr>
          <p:txBody>
            <a:bodyPr wrap="square" lIns="0" tIns="0" rIns="0" bIns="0" rtlCol="0"/>
            <a:lstStyle/>
            <a:p/>
          </p:txBody>
        </p:sp>
        <p:sp>
          <p:nvSpPr>
            <p:cNvPr id="267" name="object 267" descr=""/>
            <p:cNvSpPr/>
            <p:nvPr/>
          </p:nvSpPr>
          <p:spPr>
            <a:xfrm>
              <a:off x="4464823" y="2124275"/>
              <a:ext cx="10795" cy="635"/>
            </a:xfrm>
            <a:custGeom>
              <a:avLst/>
              <a:gdLst/>
              <a:ahLst/>
              <a:cxnLst/>
              <a:rect l="l" t="t" r="r" b="b"/>
              <a:pathLst>
                <a:path w="10795" h="635">
                  <a:moveTo>
                    <a:pt x="10464" y="0"/>
                  </a:moveTo>
                  <a:lnTo>
                    <a:pt x="0" y="25"/>
                  </a:lnTo>
                </a:path>
              </a:pathLst>
            </a:custGeom>
            <a:ln w="7442">
              <a:solidFill>
                <a:srgbClr val="050100"/>
              </a:solidFill>
            </a:ln>
          </p:spPr>
          <p:txBody>
            <a:bodyPr wrap="square" lIns="0" tIns="0" rIns="0" bIns="0" rtlCol="0"/>
            <a:lstStyle/>
            <a:p/>
          </p:txBody>
        </p:sp>
        <p:sp>
          <p:nvSpPr>
            <p:cNvPr id="268" name="object 268" descr=""/>
            <p:cNvSpPr/>
            <p:nvPr/>
          </p:nvSpPr>
          <p:spPr>
            <a:xfrm>
              <a:off x="4464820" y="2124307"/>
              <a:ext cx="0" cy="3810"/>
            </a:xfrm>
            <a:custGeom>
              <a:avLst/>
              <a:gdLst/>
              <a:ahLst/>
              <a:cxnLst/>
              <a:rect l="l" t="t" r="r" b="b"/>
              <a:pathLst>
                <a:path w="0" h="3810">
                  <a:moveTo>
                    <a:pt x="0" y="3441"/>
                  </a:moveTo>
                  <a:lnTo>
                    <a:pt x="0" y="2387"/>
                  </a:lnTo>
                  <a:lnTo>
                    <a:pt x="0" y="0"/>
                  </a:lnTo>
                </a:path>
              </a:pathLst>
            </a:custGeom>
            <a:ln w="7442">
              <a:solidFill>
                <a:srgbClr val="050100"/>
              </a:solidFill>
            </a:ln>
          </p:spPr>
          <p:txBody>
            <a:bodyPr wrap="square" lIns="0" tIns="0" rIns="0" bIns="0" rtlCol="0"/>
            <a:lstStyle/>
            <a:p/>
          </p:txBody>
        </p:sp>
        <p:sp>
          <p:nvSpPr>
            <p:cNvPr id="269" name="object 269" descr=""/>
            <p:cNvSpPr/>
            <p:nvPr/>
          </p:nvSpPr>
          <p:spPr>
            <a:xfrm>
              <a:off x="4430187" y="2366059"/>
              <a:ext cx="2540" cy="8255"/>
            </a:xfrm>
            <a:custGeom>
              <a:avLst/>
              <a:gdLst/>
              <a:ahLst/>
              <a:cxnLst/>
              <a:rect l="l" t="t" r="r" b="b"/>
              <a:pathLst>
                <a:path w="2539" h="8255">
                  <a:moveTo>
                    <a:pt x="2374" y="0"/>
                  </a:moveTo>
                  <a:lnTo>
                    <a:pt x="698" y="0"/>
                  </a:lnTo>
                  <a:lnTo>
                    <a:pt x="0" y="0"/>
                  </a:lnTo>
                </a:path>
                <a:path w="2539" h="8255">
                  <a:moveTo>
                    <a:pt x="2374" y="0"/>
                  </a:moveTo>
                  <a:lnTo>
                    <a:pt x="2374" y="5588"/>
                  </a:lnTo>
                  <a:lnTo>
                    <a:pt x="2374" y="7899"/>
                  </a:lnTo>
                </a:path>
              </a:pathLst>
            </a:custGeom>
            <a:ln w="7442">
              <a:solidFill>
                <a:srgbClr val="050100"/>
              </a:solidFill>
            </a:ln>
          </p:spPr>
          <p:txBody>
            <a:bodyPr wrap="square" lIns="0" tIns="0" rIns="0" bIns="0" rtlCol="0"/>
            <a:lstStyle/>
            <a:p/>
          </p:txBody>
        </p:sp>
        <p:sp>
          <p:nvSpPr>
            <p:cNvPr id="270" name="object 270" descr=""/>
            <p:cNvSpPr/>
            <p:nvPr/>
          </p:nvSpPr>
          <p:spPr>
            <a:xfrm>
              <a:off x="4432559" y="2366059"/>
              <a:ext cx="10160" cy="0"/>
            </a:xfrm>
            <a:custGeom>
              <a:avLst/>
              <a:gdLst/>
              <a:ahLst/>
              <a:cxnLst/>
              <a:rect l="l" t="t" r="r" b="b"/>
              <a:pathLst>
                <a:path w="10160" h="0">
                  <a:moveTo>
                    <a:pt x="9690" y="0"/>
                  </a:moveTo>
                  <a:lnTo>
                    <a:pt x="0" y="0"/>
                  </a:lnTo>
                </a:path>
              </a:pathLst>
            </a:custGeom>
            <a:ln w="7442">
              <a:solidFill>
                <a:srgbClr val="050100"/>
              </a:solidFill>
            </a:ln>
          </p:spPr>
          <p:txBody>
            <a:bodyPr wrap="square" lIns="0" tIns="0" rIns="0" bIns="0" rtlCol="0"/>
            <a:lstStyle/>
            <a:p/>
          </p:txBody>
        </p:sp>
        <p:sp>
          <p:nvSpPr>
            <p:cNvPr id="271" name="object 271" descr=""/>
            <p:cNvSpPr/>
            <p:nvPr/>
          </p:nvSpPr>
          <p:spPr>
            <a:xfrm>
              <a:off x="4432562" y="2358160"/>
              <a:ext cx="0" cy="8255"/>
            </a:xfrm>
            <a:custGeom>
              <a:avLst/>
              <a:gdLst/>
              <a:ahLst/>
              <a:cxnLst/>
              <a:rect l="l" t="t" r="r" b="b"/>
              <a:pathLst>
                <a:path w="0" h="8255">
                  <a:moveTo>
                    <a:pt x="0" y="0"/>
                  </a:moveTo>
                  <a:lnTo>
                    <a:pt x="0" y="2324"/>
                  </a:lnTo>
                  <a:lnTo>
                    <a:pt x="0" y="7899"/>
                  </a:lnTo>
                </a:path>
              </a:pathLst>
            </a:custGeom>
            <a:ln w="7442">
              <a:solidFill>
                <a:srgbClr val="050100"/>
              </a:solidFill>
            </a:ln>
          </p:spPr>
          <p:txBody>
            <a:bodyPr wrap="square" lIns="0" tIns="0" rIns="0" bIns="0" rtlCol="0"/>
            <a:lstStyle/>
            <a:p/>
          </p:txBody>
        </p:sp>
        <p:sp>
          <p:nvSpPr>
            <p:cNvPr id="272" name="object 272" descr=""/>
            <p:cNvSpPr/>
            <p:nvPr/>
          </p:nvSpPr>
          <p:spPr>
            <a:xfrm>
              <a:off x="4476888" y="2142396"/>
              <a:ext cx="0" cy="44450"/>
            </a:xfrm>
            <a:custGeom>
              <a:avLst/>
              <a:gdLst/>
              <a:ahLst/>
              <a:cxnLst/>
              <a:rect l="l" t="t" r="r" b="b"/>
              <a:pathLst>
                <a:path w="0" h="44450">
                  <a:moveTo>
                    <a:pt x="0" y="0"/>
                  </a:moveTo>
                  <a:lnTo>
                    <a:pt x="0" y="14135"/>
                  </a:lnTo>
                  <a:lnTo>
                    <a:pt x="0" y="26441"/>
                  </a:lnTo>
                  <a:lnTo>
                    <a:pt x="0" y="35941"/>
                  </a:lnTo>
                  <a:lnTo>
                    <a:pt x="0" y="41960"/>
                  </a:lnTo>
                  <a:lnTo>
                    <a:pt x="0" y="44018"/>
                  </a:lnTo>
                </a:path>
              </a:pathLst>
            </a:custGeom>
            <a:ln w="7442">
              <a:solidFill>
                <a:srgbClr val="050100"/>
              </a:solidFill>
            </a:ln>
          </p:spPr>
          <p:txBody>
            <a:bodyPr wrap="square" lIns="0" tIns="0" rIns="0" bIns="0" rtlCol="0"/>
            <a:lstStyle/>
            <a:p/>
          </p:txBody>
        </p:sp>
        <p:sp>
          <p:nvSpPr>
            <p:cNvPr id="273" name="object 273" descr=""/>
            <p:cNvSpPr/>
            <p:nvPr/>
          </p:nvSpPr>
          <p:spPr>
            <a:xfrm>
              <a:off x="4475288" y="2122843"/>
              <a:ext cx="1905" cy="635"/>
            </a:xfrm>
            <a:custGeom>
              <a:avLst/>
              <a:gdLst/>
              <a:ahLst/>
              <a:cxnLst/>
              <a:rect l="l" t="t" r="r" b="b"/>
              <a:pathLst>
                <a:path w="1904" h="635">
                  <a:moveTo>
                    <a:pt x="0" y="266"/>
                  </a:moveTo>
                  <a:lnTo>
                    <a:pt x="469" y="63"/>
                  </a:lnTo>
                  <a:lnTo>
                    <a:pt x="1600" y="0"/>
                  </a:lnTo>
                </a:path>
              </a:pathLst>
            </a:custGeom>
            <a:ln w="7442">
              <a:solidFill>
                <a:srgbClr val="050100"/>
              </a:solidFill>
            </a:ln>
          </p:spPr>
          <p:txBody>
            <a:bodyPr wrap="square" lIns="0" tIns="0" rIns="0" bIns="0" rtlCol="0"/>
            <a:lstStyle/>
            <a:p/>
          </p:txBody>
        </p:sp>
        <p:sp>
          <p:nvSpPr>
            <p:cNvPr id="274" name="object 274" descr=""/>
            <p:cNvSpPr/>
            <p:nvPr/>
          </p:nvSpPr>
          <p:spPr>
            <a:xfrm>
              <a:off x="4476888" y="2077891"/>
              <a:ext cx="0" cy="45085"/>
            </a:xfrm>
            <a:custGeom>
              <a:avLst/>
              <a:gdLst/>
              <a:ahLst/>
              <a:cxnLst/>
              <a:rect l="l" t="t" r="r" b="b"/>
              <a:pathLst>
                <a:path w="0" h="45085">
                  <a:moveTo>
                    <a:pt x="0" y="0"/>
                  </a:moveTo>
                  <a:lnTo>
                    <a:pt x="0" y="2108"/>
                  </a:lnTo>
                  <a:lnTo>
                    <a:pt x="0" y="8267"/>
                  </a:lnTo>
                  <a:lnTo>
                    <a:pt x="0" y="18008"/>
                  </a:lnTo>
                  <a:lnTo>
                    <a:pt x="0" y="30556"/>
                  </a:lnTo>
                  <a:lnTo>
                    <a:pt x="0" y="44945"/>
                  </a:lnTo>
                </a:path>
              </a:pathLst>
            </a:custGeom>
            <a:ln w="7442">
              <a:solidFill>
                <a:srgbClr val="050100"/>
              </a:solidFill>
            </a:ln>
          </p:spPr>
          <p:txBody>
            <a:bodyPr wrap="square" lIns="0" tIns="0" rIns="0" bIns="0" rtlCol="0"/>
            <a:lstStyle/>
            <a:p/>
          </p:txBody>
        </p:sp>
        <p:sp>
          <p:nvSpPr>
            <p:cNvPr id="275" name="object 275" descr=""/>
            <p:cNvSpPr/>
            <p:nvPr/>
          </p:nvSpPr>
          <p:spPr>
            <a:xfrm>
              <a:off x="4558805" y="2501902"/>
              <a:ext cx="635" cy="0"/>
            </a:xfrm>
            <a:custGeom>
              <a:avLst/>
              <a:gdLst/>
              <a:ahLst/>
              <a:cxnLst/>
              <a:rect l="l" t="t" r="r" b="b"/>
              <a:pathLst>
                <a:path w="635" h="0">
                  <a:moveTo>
                    <a:pt x="0" y="0"/>
                  </a:moveTo>
                  <a:lnTo>
                    <a:pt x="76" y="0"/>
                  </a:lnTo>
                </a:path>
              </a:pathLst>
            </a:custGeom>
            <a:ln w="7442">
              <a:solidFill>
                <a:srgbClr val="050100"/>
              </a:solidFill>
            </a:ln>
          </p:spPr>
          <p:txBody>
            <a:bodyPr wrap="square" lIns="0" tIns="0" rIns="0" bIns="0" rtlCol="0"/>
            <a:lstStyle/>
            <a:p/>
          </p:txBody>
        </p:sp>
        <p:sp>
          <p:nvSpPr>
            <p:cNvPr id="276" name="object 276" descr=""/>
            <p:cNvSpPr/>
            <p:nvPr/>
          </p:nvSpPr>
          <p:spPr>
            <a:xfrm>
              <a:off x="4570940" y="2142892"/>
              <a:ext cx="4445" cy="0"/>
            </a:xfrm>
            <a:custGeom>
              <a:avLst/>
              <a:gdLst/>
              <a:ahLst/>
              <a:cxnLst/>
              <a:rect l="l" t="t" r="r" b="b"/>
              <a:pathLst>
                <a:path w="4445" h="0">
                  <a:moveTo>
                    <a:pt x="4013" y="0"/>
                  </a:moveTo>
                  <a:lnTo>
                    <a:pt x="0" y="0"/>
                  </a:lnTo>
                </a:path>
              </a:pathLst>
            </a:custGeom>
            <a:ln w="7442">
              <a:solidFill>
                <a:srgbClr val="050100"/>
              </a:solidFill>
            </a:ln>
          </p:spPr>
          <p:txBody>
            <a:bodyPr wrap="square" lIns="0" tIns="0" rIns="0" bIns="0" rtlCol="0"/>
            <a:lstStyle/>
            <a:p/>
          </p:txBody>
        </p:sp>
        <p:sp>
          <p:nvSpPr>
            <p:cNvPr id="277" name="object 277" descr=""/>
            <p:cNvSpPr/>
            <p:nvPr/>
          </p:nvSpPr>
          <p:spPr>
            <a:xfrm>
              <a:off x="4550844" y="2142892"/>
              <a:ext cx="1270" cy="1905"/>
            </a:xfrm>
            <a:custGeom>
              <a:avLst/>
              <a:gdLst/>
              <a:ahLst/>
              <a:cxnLst/>
              <a:rect l="l" t="t" r="r" b="b"/>
              <a:pathLst>
                <a:path w="1270" h="1905">
                  <a:moveTo>
                    <a:pt x="0" y="0"/>
                  </a:moveTo>
                  <a:lnTo>
                    <a:pt x="1168" y="1663"/>
                  </a:lnTo>
                </a:path>
              </a:pathLst>
            </a:custGeom>
            <a:ln w="7442">
              <a:solidFill>
                <a:srgbClr val="050100"/>
              </a:solidFill>
            </a:ln>
          </p:spPr>
          <p:txBody>
            <a:bodyPr wrap="square" lIns="0" tIns="0" rIns="0" bIns="0" rtlCol="0"/>
            <a:lstStyle/>
            <a:p/>
          </p:txBody>
        </p:sp>
        <p:sp>
          <p:nvSpPr>
            <p:cNvPr id="278" name="object 278" descr=""/>
            <p:cNvSpPr/>
            <p:nvPr/>
          </p:nvSpPr>
          <p:spPr>
            <a:xfrm>
              <a:off x="4516997" y="2600774"/>
              <a:ext cx="0" cy="22225"/>
            </a:xfrm>
            <a:custGeom>
              <a:avLst/>
              <a:gdLst/>
              <a:ahLst/>
              <a:cxnLst/>
              <a:rect l="l" t="t" r="r" b="b"/>
              <a:pathLst>
                <a:path w="0" h="22225">
                  <a:moveTo>
                    <a:pt x="0" y="0"/>
                  </a:moveTo>
                  <a:lnTo>
                    <a:pt x="0" y="1689"/>
                  </a:lnTo>
                  <a:lnTo>
                    <a:pt x="0" y="6477"/>
                  </a:lnTo>
                  <a:lnTo>
                    <a:pt x="0" y="13639"/>
                  </a:lnTo>
                  <a:lnTo>
                    <a:pt x="0" y="22098"/>
                  </a:lnTo>
                </a:path>
              </a:pathLst>
            </a:custGeom>
            <a:ln w="7442">
              <a:solidFill>
                <a:srgbClr val="050100"/>
              </a:solidFill>
            </a:ln>
          </p:spPr>
          <p:txBody>
            <a:bodyPr wrap="square" lIns="0" tIns="0" rIns="0" bIns="0" rtlCol="0"/>
            <a:lstStyle/>
            <a:p/>
          </p:txBody>
        </p:sp>
        <p:sp>
          <p:nvSpPr>
            <p:cNvPr id="279" name="object 279" descr=""/>
            <p:cNvSpPr/>
            <p:nvPr/>
          </p:nvSpPr>
          <p:spPr>
            <a:xfrm>
              <a:off x="4516997" y="2622875"/>
              <a:ext cx="0" cy="22225"/>
            </a:xfrm>
            <a:custGeom>
              <a:avLst/>
              <a:gdLst/>
              <a:ahLst/>
              <a:cxnLst/>
              <a:rect l="l" t="t" r="r" b="b"/>
              <a:pathLst>
                <a:path w="0" h="22225">
                  <a:moveTo>
                    <a:pt x="0" y="0"/>
                  </a:moveTo>
                  <a:lnTo>
                    <a:pt x="0" y="8458"/>
                  </a:lnTo>
                  <a:lnTo>
                    <a:pt x="0" y="15633"/>
                  </a:lnTo>
                  <a:lnTo>
                    <a:pt x="0" y="20421"/>
                  </a:lnTo>
                  <a:lnTo>
                    <a:pt x="0" y="22110"/>
                  </a:lnTo>
                </a:path>
              </a:pathLst>
            </a:custGeom>
            <a:ln w="7442">
              <a:solidFill>
                <a:srgbClr val="050100"/>
              </a:solidFill>
            </a:ln>
          </p:spPr>
          <p:txBody>
            <a:bodyPr wrap="square" lIns="0" tIns="0" rIns="0" bIns="0" rtlCol="0"/>
            <a:lstStyle/>
            <a:p/>
          </p:txBody>
        </p:sp>
        <p:sp>
          <p:nvSpPr>
            <p:cNvPr id="280" name="object 280" descr=""/>
            <p:cNvSpPr/>
            <p:nvPr/>
          </p:nvSpPr>
          <p:spPr>
            <a:xfrm>
              <a:off x="4516997" y="2359636"/>
              <a:ext cx="0" cy="22225"/>
            </a:xfrm>
            <a:custGeom>
              <a:avLst/>
              <a:gdLst/>
              <a:ahLst/>
              <a:cxnLst/>
              <a:rect l="l" t="t" r="r" b="b"/>
              <a:pathLst>
                <a:path w="0" h="22225">
                  <a:moveTo>
                    <a:pt x="0" y="0"/>
                  </a:moveTo>
                  <a:lnTo>
                    <a:pt x="0" y="1676"/>
                  </a:lnTo>
                  <a:lnTo>
                    <a:pt x="0" y="6477"/>
                  </a:lnTo>
                  <a:lnTo>
                    <a:pt x="0" y="13639"/>
                  </a:lnTo>
                  <a:lnTo>
                    <a:pt x="0" y="22098"/>
                  </a:lnTo>
                </a:path>
              </a:pathLst>
            </a:custGeom>
            <a:ln w="7442">
              <a:solidFill>
                <a:srgbClr val="050100"/>
              </a:solidFill>
            </a:ln>
          </p:spPr>
          <p:txBody>
            <a:bodyPr wrap="square" lIns="0" tIns="0" rIns="0" bIns="0" rtlCol="0"/>
            <a:lstStyle/>
            <a:p/>
          </p:txBody>
        </p:sp>
        <p:sp>
          <p:nvSpPr>
            <p:cNvPr id="281" name="object 281" descr=""/>
            <p:cNvSpPr/>
            <p:nvPr/>
          </p:nvSpPr>
          <p:spPr>
            <a:xfrm>
              <a:off x="4516997" y="2381736"/>
              <a:ext cx="0" cy="22225"/>
            </a:xfrm>
            <a:custGeom>
              <a:avLst/>
              <a:gdLst/>
              <a:ahLst/>
              <a:cxnLst/>
              <a:rect l="l" t="t" r="r" b="b"/>
              <a:pathLst>
                <a:path w="0" h="22225">
                  <a:moveTo>
                    <a:pt x="0" y="0"/>
                  </a:moveTo>
                  <a:lnTo>
                    <a:pt x="0" y="8458"/>
                  </a:lnTo>
                  <a:lnTo>
                    <a:pt x="0" y="15621"/>
                  </a:lnTo>
                  <a:lnTo>
                    <a:pt x="0" y="20421"/>
                  </a:lnTo>
                  <a:lnTo>
                    <a:pt x="0" y="22098"/>
                  </a:lnTo>
                </a:path>
              </a:pathLst>
            </a:custGeom>
            <a:ln w="7442">
              <a:solidFill>
                <a:srgbClr val="050100"/>
              </a:solidFill>
            </a:ln>
          </p:spPr>
          <p:txBody>
            <a:bodyPr wrap="square" lIns="0" tIns="0" rIns="0" bIns="0" rtlCol="0"/>
            <a:lstStyle/>
            <a:p/>
          </p:txBody>
        </p:sp>
        <p:sp>
          <p:nvSpPr>
            <p:cNvPr id="282" name="object 282" descr=""/>
            <p:cNvSpPr/>
            <p:nvPr/>
          </p:nvSpPr>
          <p:spPr>
            <a:xfrm>
              <a:off x="4573353" y="2376515"/>
              <a:ext cx="0" cy="250825"/>
            </a:xfrm>
            <a:custGeom>
              <a:avLst/>
              <a:gdLst/>
              <a:ahLst/>
              <a:cxnLst/>
              <a:rect l="l" t="t" r="r" b="b"/>
              <a:pathLst>
                <a:path w="0" h="250825">
                  <a:moveTo>
                    <a:pt x="0" y="250786"/>
                  </a:moveTo>
                  <a:lnTo>
                    <a:pt x="0" y="0"/>
                  </a:lnTo>
                </a:path>
              </a:pathLst>
            </a:custGeom>
            <a:ln w="7442">
              <a:solidFill>
                <a:srgbClr val="050100"/>
              </a:solidFill>
            </a:ln>
          </p:spPr>
          <p:txBody>
            <a:bodyPr wrap="square" lIns="0" tIns="0" rIns="0" bIns="0" rtlCol="0"/>
            <a:lstStyle/>
            <a:p/>
          </p:txBody>
        </p:sp>
        <p:sp>
          <p:nvSpPr>
            <p:cNvPr id="283" name="object 283" descr=""/>
            <p:cNvSpPr/>
            <p:nvPr/>
          </p:nvSpPr>
          <p:spPr>
            <a:xfrm>
              <a:off x="4558880" y="2627302"/>
              <a:ext cx="14604" cy="0"/>
            </a:xfrm>
            <a:custGeom>
              <a:avLst/>
              <a:gdLst/>
              <a:ahLst/>
              <a:cxnLst/>
              <a:rect l="l" t="t" r="r" b="b"/>
              <a:pathLst>
                <a:path w="14604" h="0">
                  <a:moveTo>
                    <a:pt x="0" y="0"/>
                  </a:moveTo>
                  <a:lnTo>
                    <a:pt x="14478" y="0"/>
                  </a:lnTo>
                </a:path>
              </a:pathLst>
            </a:custGeom>
            <a:ln w="7442">
              <a:solidFill>
                <a:srgbClr val="050100"/>
              </a:solidFill>
            </a:ln>
          </p:spPr>
          <p:txBody>
            <a:bodyPr wrap="square" lIns="0" tIns="0" rIns="0" bIns="0" rtlCol="0"/>
            <a:lstStyle/>
            <a:p/>
          </p:txBody>
        </p:sp>
        <p:sp>
          <p:nvSpPr>
            <p:cNvPr id="284" name="object 284" descr=""/>
            <p:cNvSpPr/>
            <p:nvPr/>
          </p:nvSpPr>
          <p:spPr>
            <a:xfrm>
              <a:off x="4558875" y="2376515"/>
              <a:ext cx="14604" cy="0"/>
            </a:xfrm>
            <a:custGeom>
              <a:avLst/>
              <a:gdLst/>
              <a:ahLst/>
              <a:cxnLst/>
              <a:rect l="l" t="t" r="r" b="b"/>
              <a:pathLst>
                <a:path w="14604" h="0">
                  <a:moveTo>
                    <a:pt x="14477" y="0"/>
                  </a:moveTo>
                  <a:lnTo>
                    <a:pt x="0" y="0"/>
                  </a:lnTo>
                </a:path>
              </a:pathLst>
            </a:custGeom>
            <a:ln w="7442">
              <a:solidFill>
                <a:srgbClr val="050100"/>
              </a:solidFill>
            </a:ln>
          </p:spPr>
          <p:txBody>
            <a:bodyPr wrap="square" lIns="0" tIns="0" rIns="0" bIns="0" rtlCol="0"/>
            <a:lstStyle/>
            <a:p/>
          </p:txBody>
        </p:sp>
        <p:sp>
          <p:nvSpPr>
            <p:cNvPr id="285" name="object 285" descr=""/>
            <p:cNvSpPr/>
            <p:nvPr/>
          </p:nvSpPr>
          <p:spPr>
            <a:xfrm>
              <a:off x="4573353" y="2627302"/>
              <a:ext cx="1905" cy="0"/>
            </a:xfrm>
            <a:custGeom>
              <a:avLst/>
              <a:gdLst/>
              <a:ahLst/>
              <a:cxnLst/>
              <a:rect l="l" t="t" r="r" b="b"/>
              <a:pathLst>
                <a:path w="1904" h="0">
                  <a:moveTo>
                    <a:pt x="0" y="0"/>
                  </a:moveTo>
                  <a:lnTo>
                    <a:pt x="1130" y="0"/>
                  </a:lnTo>
                  <a:lnTo>
                    <a:pt x="1600" y="0"/>
                  </a:lnTo>
                </a:path>
              </a:pathLst>
            </a:custGeom>
            <a:ln w="7442">
              <a:solidFill>
                <a:srgbClr val="050100"/>
              </a:solidFill>
            </a:ln>
          </p:spPr>
          <p:txBody>
            <a:bodyPr wrap="square" lIns="0" tIns="0" rIns="0" bIns="0" rtlCol="0"/>
            <a:lstStyle/>
            <a:p/>
          </p:txBody>
        </p:sp>
        <p:sp>
          <p:nvSpPr>
            <p:cNvPr id="286" name="object 286" descr=""/>
            <p:cNvSpPr/>
            <p:nvPr/>
          </p:nvSpPr>
          <p:spPr>
            <a:xfrm>
              <a:off x="4573353" y="2627303"/>
              <a:ext cx="0" cy="20320"/>
            </a:xfrm>
            <a:custGeom>
              <a:avLst/>
              <a:gdLst/>
              <a:ahLst/>
              <a:cxnLst/>
              <a:rect l="l" t="t" r="r" b="b"/>
              <a:pathLst>
                <a:path w="0" h="20319">
                  <a:moveTo>
                    <a:pt x="0" y="20091"/>
                  </a:moveTo>
                  <a:lnTo>
                    <a:pt x="0" y="17398"/>
                  </a:lnTo>
                  <a:lnTo>
                    <a:pt x="0" y="10045"/>
                  </a:lnTo>
                  <a:lnTo>
                    <a:pt x="0" y="0"/>
                  </a:lnTo>
                </a:path>
              </a:pathLst>
            </a:custGeom>
            <a:ln w="7442">
              <a:solidFill>
                <a:srgbClr val="050100"/>
              </a:solidFill>
            </a:ln>
          </p:spPr>
          <p:txBody>
            <a:bodyPr wrap="square" lIns="0" tIns="0" rIns="0" bIns="0" rtlCol="0"/>
            <a:lstStyle/>
            <a:p/>
          </p:txBody>
        </p:sp>
        <p:sp>
          <p:nvSpPr>
            <p:cNvPr id="287" name="object 287" descr=""/>
            <p:cNvSpPr/>
            <p:nvPr/>
          </p:nvSpPr>
          <p:spPr>
            <a:xfrm>
              <a:off x="4573353" y="2356411"/>
              <a:ext cx="0" cy="20320"/>
            </a:xfrm>
            <a:custGeom>
              <a:avLst/>
              <a:gdLst/>
              <a:ahLst/>
              <a:cxnLst/>
              <a:rect l="l" t="t" r="r" b="b"/>
              <a:pathLst>
                <a:path w="0" h="20319">
                  <a:moveTo>
                    <a:pt x="0" y="20104"/>
                  </a:moveTo>
                  <a:lnTo>
                    <a:pt x="0" y="10058"/>
                  </a:lnTo>
                  <a:lnTo>
                    <a:pt x="0" y="2705"/>
                  </a:lnTo>
                  <a:lnTo>
                    <a:pt x="0" y="0"/>
                  </a:lnTo>
                </a:path>
              </a:pathLst>
            </a:custGeom>
            <a:ln w="7442">
              <a:solidFill>
                <a:srgbClr val="050100"/>
              </a:solidFill>
            </a:ln>
          </p:spPr>
          <p:txBody>
            <a:bodyPr wrap="square" lIns="0" tIns="0" rIns="0" bIns="0" rtlCol="0"/>
            <a:lstStyle/>
            <a:p/>
          </p:txBody>
        </p:sp>
        <p:sp>
          <p:nvSpPr>
            <p:cNvPr id="288" name="object 288" descr=""/>
            <p:cNvSpPr/>
            <p:nvPr/>
          </p:nvSpPr>
          <p:spPr>
            <a:xfrm>
              <a:off x="4573353" y="2376515"/>
              <a:ext cx="1905" cy="0"/>
            </a:xfrm>
            <a:custGeom>
              <a:avLst/>
              <a:gdLst/>
              <a:ahLst/>
              <a:cxnLst/>
              <a:rect l="l" t="t" r="r" b="b"/>
              <a:pathLst>
                <a:path w="1904" h="0">
                  <a:moveTo>
                    <a:pt x="1600" y="0"/>
                  </a:moveTo>
                  <a:lnTo>
                    <a:pt x="1130" y="0"/>
                  </a:lnTo>
                  <a:lnTo>
                    <a:pt x="0" y="0"/>
                  </a:lnTo>
                </a:path>
              </a:pathLst>
            </a:custGeom>
            <a:ln w="7442">
              <a:solidFill>
                <a:srgbClr val="050100"/>
              </a:solidFill>
            </a:ln>
          </p:spPr>
          <p:txBody>
            <a:bodyPr wrap="square" lIns="0" tIns="0" rIns="0" bIns="0" rtlCol="0"/>
            <a:lstStyle/>
            <a:p/>
          </p:txBody>
        </p:sp>
        <p:sp>
          <p:nvSpPr>
            <p:cNvPr id="289" name="object 289" descr=""/>
            <p:cNvSpPr/>
            <p:nvPr/>
          </p:nvSpPr>
          <p:spPr>
            <a:xfrm>
              <a:off x="4538703" y="2376515"/>
              <a:ext cx="19050" cy="0"/>
            </a:xfrm>
            <a:custGeom>
              <a:avLst/>
              <a:gdLst/>
              <a:ahLst/>
              <a:cxnLst/>
              <a:rect l="l" t="t" r="r" b="b"/>
              <a:pathLst>
                <a:path w="19050" h="0">
                  <a:moveTo>
                    <a:pt x="18491" y="0"/>
                  </a:moveTo>
                  <a:lnTo>
                    <a:pt x="0" y="0"/>
                  </a:lnTo>
                </a:path>
              </a:pathLst>
            </a:custGeom>
            <a:ln w="7442">
              <a:solidFill>
                <a:srgbClr val="050100"/>
              </a:solidFill>
            </a:ln>
          </p:spPr>
          <p:txBody>
            <a:bodyPr wrap="square" lIns="0" tIns="0" rIns="0" bIns="0" rtlCol="0"/>
            <a:lstStyle/>
            <a:p/>
          </p:txBody>
        </p:sp>
        <p:sp>
          <p:nvSpPr>
            <p:cNvPr id="290" name="object 290" descr=""/>
            <p:cNvSpPr/>
            <p:nvPr/>
          </p:nvSpPr>
          <p:spPr>
            <a:xfrm>
              <a:off x="4557194" y="2376515"/>
              <a:ext cx="0" cy="250825"/>
            </a:xfrm>
            <a:custGeom>
              <a:avLst/>
              <a:gdLst/>
              <a:ahLst/>
              <a:cxnLst/>
              <a:rect l="l" t="t" r="r" b="b"/>
              <a:pathLst>
                <a:path w="0" h="250825">
                  <a:moveTo>
                    <a:pt x="0" y="250786"/>
                  </a:moveTo>
                  <a:lnTo>
                    <a:pt x="0" y="0"/>
                  </a:lnTo>
                </a:path>
              </a:pathLst>
            </a:custGeom>
            <a:ln w="7442">
              <a:solidFill>
                <a:srgbClr val="050100"/>
              </a:solidFill>
            </a:ln>
          </p:spPr>
          <p:txBody>
            <a:bodyPr wrap="square" lIns="0" tIns="0" rIns="0" bIns="0" rtlCol="0"/>
            <a:lstStyle/>
            <a:p/>
          </p:txBody>
        </p:sp>
        <p:sp>
          <p:nvSpPr>
            <p:cNvPr id="291" name="object 291" descr=""/>
            <p:cNvSpPr/>
            <p:nvPr/>
          </p:nvSpPr>
          <p:spPr>
            <a:xfrm>
              <a:off x="4538701" y="2627302"/>
              <a:ext cx="19050" cy="0"/>
            </a:xfrm>
            <a:custGeom>
              <a:avLst/>
              <a:gdLst/>
              <a:ahLst/>
              <a:cxnLst/>
              <a:rect l="l" t="t" r="r" b="b"/>
              <a:pathLst>
                <a:path w="19050" h="0">
                  <a:moveTo>
                    <a:pt x="0" y="0"/>
                  </a:moveTo>
                  <a:lnTo>
                    <a:pt x="18491" y="0"/>
                  </a:lnTo>
                </a:path>
              </a:pathLst>
            </a:custGeom>
            <a:ln w="7442">
              <a:solidFill>
                <a:srgbClr val="050100"/>
              </a:solidFill>
            </a:ln>
          </p:spPr>
          <p:txBody>
            <a:bodyPr wrap="square" lIns="0" tIns="0" rIns="0" bIns="0" rtlCol="0"/>
            <a:lstStyle/>
            <a:p/>
          </p:txBody>
        </p:sp>
        <p:sp>
          <p:nvSpPr>
            <p:cNvPr id="292" name="object 292" descr=""/>
            <p:cNvSpPr/>
            <p:nvPr/>
          </p:nvSpPr>
          <p:spPr>
            <a:xfrm>
              <a:off x="4557194" y="2627302"/>
              <a:ext cx="1905" cy="0"/>
            </a:xfrm>
            <a:custGeom>
              <a:avLst/>
              <a:gdLst/>
              <a:ahLst/>
              <a:cxnLst/>
              <a:rect l="l" t="t" r="r" b="b"/>
              <a:pathLst>
                <a:path w="1904" h="0">
                  <a:moveTo>
                    <a:pt x="0" y="0"/>
                  </a:moveTo>
                  <a:lnTo>
                    <a:pt x="1143" y="0"/>
                  </a:lnTo>
                  <a:lnTo>
                    <a:pt x="1612" y="0"/>
                  </a:lnTo>
                </a:path>
              </a:pathLst>
            </a:custGeom>
            <a:ln w="7442">
              <a:solidFill>
                <a:srgbClr val="050100"/>
              </a:solidFill>
            </a:ln>
          </p:spPr>
          <p:txBody>
            <a:bodyPr wrap="square" lIns="0" tIns="0" rIns="0" bIns="0" rtlCol="0"/>
            <a:lstStyle/>
            <a:p/>
          </p:txBody>
        </p:sp>
        <p:sp>
          <p:nvSpPr>
            <p:cNvPr id="293" name="object 293" descr=""/>
            <p:cNvSpPr/>
            <p:nvPr/>
          </p:nvSpPr>
          <p:spPr>
            <a:xfrm>
              <a:off x="4557194" y="2627303"/>
              <a:ext cx="0" cy="20320"/>
            </a:xfrm>
            <a:custGeom>
              <a:avLst/>
              <a:gdLst/>
              <a:ahLst/>
              <a:cxnLst/>
              <a:rect l="l" t="t" r="r" b="b"/>
              <a:pathLst>
                <a:path w="0" h="20319">
                  <a:moveTo>
                    <a:pt x="0" y="20091"/>
                  </a:moveTo>
                  <a:lnTo>
                    <a:pt x="0" y="17398"/>
                  </a:lnTo>
                  <a:lnTo>
                    <a:pt x="0" y="10045"/>
                  </a:lnTo>
                  <a:lnTo>
                    <a:pt x="0" y="0"/>
                  </a:lnTo>
                </a:path>
              </a:pathLst>
            </a:custGeom>
            <a:ln w="7442">
              <a:solidFill>
                <a:srgbClr val="050100"/>
              </a:solidFill>
            </a:ln>
          </p:spPr>
          <p:txBody>
            <a:bodyPr wrap="square" lIns="0" tIns="0" rIns="0" bIns="0" rtlCol="0"/>
            <a:lstStyle/>
            <a:p/>
          </p:txBody>
        </p:sp>
        <p:sp>
          <p:nvSpPr>
            <p:cNvPr id="294" name="object 294" descr=""/>
            <p:cNvSpPr/>
            <p:nvPr/>
          </p:nvSpPr>
          <p:spPr>
            <a:xfrm>
              <a:off x="4557193" y="2376515"/>
              <a:ext cx="1905" cy="0"/>
            </a:xfrm>
            <a:custGeom>
              <a:avLst/>
              <a:gdLst/>
              <a:ahLst/>
              <a:cxnLst/>
              <a:rect l="l" t="t" r="r" b="b"/>
              <a:pathLst>
                <a:path w="1904" h="0">
                  <a:moveTo>
                    <a:pt x="1612" y="0"/>
                  </a:moveTo>
                  <a:lnTo>
                    <a:pt x="1143" y="0"/>
                  </a:lnTo>
                  <a:lnTo>
                    <a:pt x="0" y="0"/>
                  </a:lnTo>
                </a:path>
              </a:pathLst>
            </a:custGeom>
            <a:ln w="7442">
              <a:solidFill>
                <a:srgbClr val="050100"/>
              </a:solidFill>
            </a:ln>
          </p:spPr>
          <p:txBody>
            <a:bodyPr wrap="square" lIns="0" tIns="0" rIns="0" bIns="0" rtlCol="0"/>
            <a:lstStyle/>
            <a:p/>
          </p:txBody>
        </p:sp>
        <p:sp>
          <p:nvSpPr>
            <p:cNvPr id="295" name="object 295" descr=""/>
            <p:cNvSpPr/>
            <p:nvPr/>
          </p:nvSpPr>
          <p:spPr>
            <a:xfrm>
              <a:off x="4557194" y="2356411"/>
              <a:ext cx="0" cy="20320"/>
            </a:xfrm>
            <a:custGeom>
              <a:avLst/>
              <a:gdLst/>
              <a:ahLst/>
              <a:cxnLst/>
              <a:rect l="l" t="t" r="r" b="b"/>
              <a:pathLst>
                <a:path w="0" h="20319">
                  <a:moveTo>
                    <a:pt x="0" y="20104"/>
                  </a:moveTo>
                  <a:lnTo>
                    <a:pt x="0" y="10058"/>
                  </a:lnTo>
                  <a:lnTo>
                    <a:pt x="0" y="2705"/>
                  </a:lnTo>
                  <a:lnTo>
                    <a:pt x="0" y="0"/>
                  </a:lnTo>
                </a:path>
              </a:pathLst>
            </a:custGeom>
            <a:ln w="7442">
              <a:solidFill>
                <a:srgbClr val="050100"/>
              </a:solidFill>
            </a:ln>
          </p:spPr>
          <p:txBody>
            <a:bodyPr wrap="square" lIns="0" tIns="0" rIns="0" bIns="0" rtlCol="0"/>
            <a:lstStyle/>
            <a:p/>
          </p:txBody>
        </p:sp>
        <p:sp>
          <p:nvSpPr>
            <p:cNvPr id="296" name="object 296" descr=""/>
            <p:cNvSpPr/>
            <p:nvPr/>
          </p:nvSpPr>
          <p:spPr>
            <a:xfrm>
              <a:off x="4553249" y="2664683"/>
              <a:ext cx="0" cy="22225"/>
            </a:xfrm>
            <a:custGeom>
              <a:avLst/>
              <a:gdLst/>
              <a:ahLst/>
              <a:cxnLst/>
              <a:rect l="l" t="t" r="r" b="b"/>
              <a:pathLst>
                <a:path w="0" h="22225">
                  <a:moveTo>
                    <a:pt x="0" y="0"/>
                  </a:moveTo>
                  <a:lnTo>
                    <a:pt x="0" y="1676"/>
                  </a:lnTo>
                  <a:lnTo>
                    <a:pt x="0" y="6477"/>
                  </a:lnTo>
                  <a:lnTo>
                    <a:pt x="0" y="13639"/>
                  </a:lnTo>
                  <a:lnTo>
                    <a:pt x="0" y="22098"/>
                  </a:lnTo>
                </a:path>
              </a:pathLst>
            </a:custGeom>
            <a:ln w="7442">
              <a:solidFill>
                <a:srgbClr val="050100"/>
              </a:solidFill>
            </a:ln>
          </p:spPr>
          <p:txBody>
            <a:bodyPr wrap="square" lIns="0" tIns="0" rIns="0" bIns="0" rtlCol="0"/>
            <a:lstStyle/>
            <a:p/>
          </p:txBody>
        </p:sp>
        <p:sp>
          <p:nvSpPr>
            <p:cNvPr id="297" name="object 297" descr=""/>
            <p:cNvSpPr/>
            <p:nvPr/>
          </p:nvSpPr>
          <p:spPr>
            <a:xfrm>
              <a:off x="4553249" y="2686784"/>
              <a:ext cx="0" cy="22225"/>
            </a:xfrm>
            <a:custGeom>
              <a:avLst/>
              <a:gdLst/>
              <a:ahLst/>
              <a:cxnLst/>
              <a:rect l="l" t="t" r="r" b="b"/>
              <a:pathLst>
                <a:path w="0" h="22225">
                  <a:moveTo>
                    <a:pt x="0" y="0"/>
                  </a:moveTo>
                  <a:lnTo>
                    <a:pt x="0" y="8458"/>
                  </a:lnTo>
                  <a:lnTo>
                    <a:pt x="0" y="15621"/>
                  </a:lnTo>
                  <a:lnTo>
                    <a:pt x="0" y="20421"/>
                  </a:lnTo>
                  <a:lnTo>
                    <a:pt x="0" y="22098"/>
                  </a:lnTo>
                </a:path>
              </a:pathLst>
            </a:custGeom>
            <a:ln w="7442">
              <a:solidFill>
                <a:srgbClr val="050100"/>
              </a:solidFill>
            </a:ln>
          </p:spPr>
          <p:txBody>
            <a:bodyPr wrap="square" lIns="0" tIns="0" rIns="0" bIns="0" rtlCol="0"/>
            <a:lstStyle/>
            <a:p/>
          </p:txBody>
        </p:sp>
        <p:sp>
          <p:nvSpPr>
            <p:cNvPr id="298" name="object 298" descr=""/>
            <p:cNvSpPr/>
            <p:nvPr/>
          </p:nvSpPr>
          <p:spPr>
            <a:xfrm>
              <a:off x="4553249" y="2013585"/>
              <a:ext cx="0" cy="22225"/>
            </a:xfrm>
            <a:custGeom>
              <a:avLst/>
              <a:gdLst/>
              <a:ahLst/>
              <a:cxnLst/>
              <a:rect l="l" t="t" r="r" b="b"/>
              <a:pathLst>
                <a:path w="0" h="22225">
                  <a:moveTo>
                    <a:pt x="0" y="0"/>
                  </a:moveTo>
                  <a:lnTo>
                    <a:pt x="0" y="1689"/>
                  </a:lnTo>
                  <a:lnTo>
                    <a:pt x="0" y="6477"/>
                  </a:lnTo>
                  <a:lnTo>
                    <a:pt x="0" y="13652"/>
                  </a:lnTo>
                  <a:lnTo>
                    <a:pt x="0" y="22110"/>
                  </a:lnTo>
                </a:path>
              </a:pathLst>
            </a:custGeom>
            <a:ln w="7442">
              <a:solidFill>
                <a:srgbClr val="050100"/>
              </a:solidFill>
            </a:ln>
          </p:spPr>
          <p:txBody>
            <a:bodyPr wrap="square" lIns="0" tIns="0" rIns="0" bIns="0" rtlCol="0"/>
            <a:lstStyle/>
            <a:p/>
          </p:txBody>
        </p:sp>
        <p:sp>
          <p:nvSpPr>
            <p:cNvPr id="299" name="object 299" descr=""/>
            <p:cNvSpPr/>
            <p:nvPr/>
          </p:nvSpPr>
          <p:spPr>
            <a:xfrm>
              <a:off x="4553249" y="2035698"/>
              <a:ext cx="0" cy="22225"/>
            </a:xfrm>
            <a:custGeom>
              <a:avLst/>
              <a:gdLst/>
              <a:ahLst/>
              <a:cxnLst/>
              <a:rect l="l" t="t" r="r" b="b"/>
              <a:pathLst>
                <a:path w="0" h="22225">
                  <a:moveTo>
                    <a:pt x="0" y="0"/>
                  </a:moveTo>
                  <a:lnTo>
                    <a:pt x="0" y="8458"/>
                  </a:lnTo>
                  <a:lnTo>
                    <a:pt x="0" y="15621"/>
                  </a:lnTo>
                  <a:lnTo>
                    <a:pt x="0" y="20408"/>
                  </a:lnTo>
                  <a:lnTo>
                    <a:pt x="0" y="22098"/>
                  </a:lnTo>
                </a:path>
              </a:pathLst>
            </a:custGeom>
            <a:ln w="7442">
              <a:solidFill>
                <a:srgbClr val="050100"/>
              </a:solidFill>
            </a:ln>
          </p:spPr>
          <p:txBody>
            <a:bodyPr wrap="square" lIns="0" tIns="0" rIns="0" bIns="0" rtlCol="0"/>
            <a:lstStyle/>
            <a:p/>
          </p:txBody>
        </p:sp>
        <p:sp>
          <p:nvSpPr>
            <p:cNvPr id="300" name="object 300" descr=""/>
            <p:cNvSpPr/>
            <p:nvPr/>
          </p:nvSpPr>
          <p:spPr>
            <a:xfrm>
              <a:off x="5816047" y="1776998"/>
              <a:ext cx="1905" cy="2540"/>
            </a:xfrm>
            <a:custGeom>
              <a:avLst/>
              <a:gdLst/>
              <a:ahLst/>
              <a:cxnLst/>
              <a:rect l="l" t="t" r="r" b="b"/>
              <a:pathLst>
                <a:path w="1904" h="2539">
                  <a:moveTo>
                    <a:pt x="1460" y="0"/>
                  </a:moveTo>
                  <a:lnTo>
                    <a:pt x="0" y="1917"/>
                  </a:lnTo>
                </a:path>
              </a:pathLst>
            </a:custGeom>
            <a:ln w="7442">
              <a:solidFill>
                <a:srgbClr val="050100"/>
              </a:solidFill>
            </a:ln>
          </p:spPr>
          <p:txBody>
            <a:bodyPr wrap="square" lIns="0" tIns="0" rIns="0" bIns="0" rtlCol="0"/>
            <a:lstStyle/>
            <a:p/>
          </p:txBody>
        </p:sp>
        <p:sp>
          <p:nvSpPr>
            <p:cNvPr id="301" name="object 301" descr=""/>
            <p:cNvSpPr/>
            <p:nvPr/>
          </p:nvSpPr>
          <p:spPr>
            <a:xfrm>
              <a:off x="5383039" y="1625851"/>
              <a:ext cx="635" cy="2540"/>
            </a:xfrm>
            <a:custGeom>
              <a:avLst/>
              <a:gdLst/>
              <a:ahLst/>
              <a:cxnLst/>
              <a:rect l="l" t="t" r="r" b="b"/>
              <a:pathLst>
                <a:path w="635" h="2539">
                  <a:moveTo>
                    <a:pt x="38" y="0"/>
                  </a:moveTo>
                  <a:lnTo>
                    <a:pt x="0" y="2413"/>
                  </a:lnTo>
                </a:path>
              </a:pathLst>
            </a:custGeom>
            <a:ln w="7442">
              <a:solidFill>
                <a:srgbClr val="050100"/>
              </a:solidFill>
            </a:ln>
          </p:spPr>
          <p:txBody>
            <a:bodyPr wrap="square" lIns="0" tIns="0" rIns="0" bIns="0" rtlCol="0"/>
            <a:lstStyle/>
            <a:p/>
          </p:txBody>
        </p:sp>
        <p:sp>
          <p:nvSpPr>
            <p:cNvPr id="302" name="object 302" descr=""/>
            <p:cNvSpPr/>
            <p:nvPr/>
          </p:nvSpPr>
          <p:spPr>
            <a:xfrm>
              <a:off x="5953057" y="2806556"/>
              <a:ext cx="1905" cy="1905"/>
            </a:xfrm>
            <a:custGeom>
              <a:avLst/>
              <a:gdLst/>
              <a:ahLst/>
              <a:cxnLst/>
              <a:rect l="l" t="t" r="r" b="b"/>
              <a:pathLst>
                <a:path w="1904" h="1905">
                  <a:moveTo>
                    <a:pt x="1904" y="1460"/>
                  </a:moveTo>
                  <a:lnTo>
                    <a:pt x="0" y="0"/>
                  </a:lnTo>
                </a:path>
              </a:pathLst>
            </a:custGeom>
            <a:ln w="7442">
              <a:solidFill>
                <a:srgbClr val="050100"/>
              </a:solidFill>
            </a:ln>
          </p:spPr>
          <p:txBody>
            <a:bodyPr wrap="square" lIns="0" tIns="0" rIns="0" bIns="0" rtlCol="0"/>
            <a:lstStyle/>
            <a:p/>
          </p:txBody>
        </p:sp>
        <p:sp>
          <p:nvSpPr>
            <p:cNvPr id="303" name="object 303" descr=""/>
            <p:cNvSpPr/>
            <p:nvPr/>
          </p:nvSpPr>
          <p:spPr>
            <a:xfrm>
              <a:off x="4839578" y="1911390"/>
              <a:ext cx="1905" cy="1905"/>
            </a:xfrm>
            <a:custGeom>
              <a:avLst/>
              <a:gdLst/>
              <a:ahLst/>
              <a:cxnLst/>
              <a:rect l="l" t="t" r="r" b="b"/>
              <a:pathLst>
                <a:path w="1904" h="1905">
                  <a:moveTo>
                    <a:pt x="1752" y="0"/>
                  </a:moveTo>
                  <a:lnTo>
                    <a:pt x="0" y="1676"/>
                  </a:lnTo>
                </a:path>
              </a:pathLst>
            </a:custGeom>
            <a:ln w="7442">
              <a:solidFill>
                <a:srgbClr val="050100"/>
              </a:solidFill>
            </a:ln>
          </p:spPr>
          <p:txBody>
            <a:bodyPr wrap="square" lIns="0" tIns="0" rIns="0" bIns="0" rtlCol="0"/>
            <a:lstStyle/>
            <a:p/>
          </p:txBody>
        </p:sp>
        <p:sp>
          <p:nvSpPr>
            <p:cNvPr id="304" name="object 304" descr=""/>
            <p:cNvSpPr/>
            <p:nvPr/>
          </p:nvSpPr>
          <p:spPr>
            <a:xfrm>
              <a:off x="5816043" y="2943563"/>
              <a:ext cx="1905" cy="1905"/>
            </a:xfrm>
            <a:custGeom>
              <a:avLst/>
              <a:gdLst/>
              <a:ahLst/>
              <a:cxnLst/>
              <a:rect l="l" t="t" r="r" b="b"/>
              <a:pathLst>
                <a:path w="1904" h="1905">
                  <a:moveTo>
                    <a:pt x="0" y="0"/>
                  </a:moveTo>
                  <a:lnTo>
                    <a:pt x="1460" y="1905"/>
                  </a:lnTo>
                </a:path>
              </a:pathLst>
            </a:custGeom>
            <a:ln w="7442">
              <a:solidFill>
                <a:srgbClr val="050100"/>
              </a:solidFill>
            </a:ln>
          </p:spPr>
          <p:txBody>
            <a:bodyPr wrap="square" lIns="0" tIns="0" rIns="0" bIns="0" rtlCol="0"/>
            <a:lstStyle/>
            <a:p/>
          </p:txBody>
        </p:sp>
        <p:sp>
          <p:nvSpPr>
            <p:cNvPr id="305" name="object 305" descr=""/>
            <p:cNvSpPr/>
            <p:nvPr/>
          </p:nvSpPr>
          <p:spPr>
            <a:xfrm>
              <a:off x="5900131" y="2809416"/>
              <a:ext cx="1905" cy="1905"/>
            </a:xfrm>
            <a:custGeom>
              <a:avLst/>
              <a:gdLst/>
              <a:ahLst/>
              <a:cxnLst/>
              <a:rect l="l" t="t" r="r" b="b"/>
              <a:pathLst>
                <a:path w="1904" h="1905">
                  <a:moveTo>
                    <a:pt x="0" y="1676"/>
                  </a:moveTo>
                  <a:lnTo>
                    <a:pt x="1752" y="0"/>
                  </a:lnTo>
                </a:path>
              </a:pathLst>
            </a:custGeom>
            <a:ln w="7442">
              <a:solidFill>
                <a:srgbClr val="050100"/>
              </a:solidFill>
            </a:ln>
          </p:spPr>
          <p:txBody>
            <a:bodyPr wrap="square" lIns="0" tIns="0" rIns="0" bIns="0" rtlCol="0"/>
            <a:lstStyle/>
            <a:p/>
          </p:txBody>
        </p:sp>
        <p:sp>
          <p:nvSpPr>
            <p:cNvPr id="306" name="object 306" descr=""/>
            <p:cNvSpPr/>
            <p:nvPr/>
          </p:nvSpPr>
          <p:spPr>
            <a:xfrm>
              <a:off x="5818907" y="2890642"/>
              <a:ext cx="1905" cy="1905"/>
            </a:xfrm>
            <a:custGeom>
              <a:avLst/>
              <a:gdLst/>
              <a:ahLst/>
              <a:cxnLst/>
              <a:rect l="l" t="t" r="r" b="b"/>
              <a:pathLst>
                <a:path w="1904" h="1905">
                  <a:moveTo>
                    <a:pt x="1676" y="0"/>
                  </a:moveTo>
                  <a:lnTo>
                    <a:pt x="0" y="1752"/>
                  </a:lnTo>
                </a:path>
              </a:pathLst>
            </a:custGeom>
            <a:ln w="7442">
              <a:solidFill>
                <a:srgbClr val="050100"/>
              </a:solidFill>
            </a:ln>
          </p:spPr>
          <p:txBody>
            <a:bodyPr wrap="square" lIns="0" tIns="0" rIns="0" bIns="0" rtlCol="0"/>
            <a:lstStyle/>
            <a:p/>
          </p:txBody>
        </p:sp>
        <p:sp>
          <p:nvSpPr>
            <p:cNvPr id="307" name="object 307" descr=""/>
            <p:cNvSpPr/>
            <p:nvPr/>
          </p:nvSpPr>
          <p:spPr>
            <a:xfrm>
              <a:off x="5383040" y="3094214"/>
              <a:ext cx="635" cy="2540"/>
            </a:xfrm>
            <a:custGeom>
              <a:avLst/>
              <a:gdLst/>
              <a:ahLst/>
              <a:cxnLst/>
              <a:rect l="l" t="t" r="r" b="b"/>
              <a:pathLst>
                <a:path w="635" h="2539">
                  <a:moveTo>
                    <a:pt x="0" y="0"/>
                  </a:moveTo>
                  <a:lnTo>
                    <a:pt x="38" y="2400"/>
                  </a:lnTo>
                </a:path>
              </a:pathLst>
            </a:custGeom>
            <a:ln w="7442">
              <a:solidFill>
                <a:srgbClr val="050100"/>
              </a:solidFill>
            </a:ln>
          </p:spPr>
          <p:txBody>
            <a:bodyPr wrap="square" lIns="0" tIns="0" rIns="0" bIns="0" rtlCol="0"/>
            <a:lstStyle/>
            <a:p/>
          </p:txBody>
        </p:sp>
        <p:sp>
          <p:nvSpPr>
            <p:cNvPr id="308" name="object 308" descr=""/>
            <p:cNvSpPr/>
            <p:nvPr/>
          </p:nvSpPr>
          <p:spPr>
            <a:xfrm>
              <a:off x="5346435" y="3063232"/>
              <a:ext cx="2540" cy="635"/>
            </a:xfrm>
            <a:custGeom>
              <a:avLst/>
              <a:gdLst/>
              <a:ahLst/>
              <a:cxnLst/>
              <a:rect l="l" t="t" r="r" b="b"/>
              <a:pathLst>
                <a:path w="2539" h="635">
                  <a:moveTo>
                    <a:pt x="2387" y="0"/>
                  </a:moveTo>
                  <a:lnTo>
                    <a:pt x="0" y="203"/>
                  </a:lnTo>
                </a:path>
              </a:pathLst>
            </a:custGeom>
            <a:ln w="7442">
              <a:solidFill>
                <a:srgbClr val="050100"/>
              </a:solidFill>
            </a:ln>
          </p:spPr>
          <p:txBody>
            <a:bodyPr wrap="square" lIns="0" tIns="0" rIns="0" bIns="0" rtlCol="0"/>
            <a:lstStyle/>
            <a:p/>
          </p:txBody>
        </p:sp>
        <p:sp>
          <p:nvSpPr>
            <p:cNvPr id="309" name="object 309" descr=""/>
            <p:cNvSpPr/>
            <p:nvPr/>
          </p:nvSpPr>
          <p:spPr>
            <a:xfrm>
              <a:off x="5339422" y="3039346"/>
              <a:ext cx="2540" cy="1270"/>
            </a:xfrm>
            <a:custGeom>
              <a:avLst/>
              <a:gdLst/>
              <a:ahLst/>
              <a:cxnLst/>
              <a:rect l="l" t="t" r="r" b="b"/>
              <a:pathLst>
                <a:path w="2539" h="1269">
                  <a:moveTo>
                    <a:pt x="2095" y="0"/>
                  </a:moveTo>
                  <a:lnTo>
                    <a:pt x="0" y="1181"/>
                  </a:lnTo>
                </a:path>
              </a:pathLst>
            </a:custGeom>
            <a:ln w="7442">
              <a:solidFill>
                <a:srgbClr val="050100"/>
              </a:solidFill>
            </a:ln>
          </p:spPr>
          <p:txBody>
            <a:bodyPr wrap="square" lIns="0" tIns="0" rIns="0" bIns="0" rtlCol="0"/>
            <a:lstStyle/>
            <a:p/>
          </p:txBody>
        </p:sp>
        <p:sp>
          <p:nvSpPr>
            <p:cNvPr id="310" name="object 310" descr=""/>
            <p:cNvSpPr/>
            <p:nvPr/>
          </p:nvSpPr>
          <p:spPr>
            <a:xfrm>
              <a:off x="5953057" y="1914465"/>
              <a:ext cx="1905" cy="1905"/>
            </a:xfrm>
            <a:custGeom>
              <a:avLst/>
              <a:gdLst/>
              <a:ahLst/>
              <a:cxnLst/>
              <a:rect l="l" t="t" r="r" b="b"/>
              <a:pathLst>
                <a:path w="1904" h="1905">
                  <a:moveTo>
                    <a:pt x="1904" y="0"/>
                  </a:moveTo>
                  <a:lnTo>
                    <a:pt x="0" y="1460"/>
                  </a:lnTo>
                </a:path>
              </a:pathLst>
            </a:custGeom>
            <a:ln w="7442">
              <a:solidFill>
                <a:srgbClr val="050100"/>
              </a:solidFill>
            </a:ln>
          </p:spPr>
          <p:txBody>
            <a:bodyPr wrap="square" lIns="0" tIns="0" rIns="0" bIns="0" rtlCol="0"/>
            <a:lstStyle/>
            <a:p/>
          </p:txBody>
        </p:sp>
        <p:sp>
          <p:nvSpPr>
            <p:cNvPr id="311" name="object 311" descr=""/>
            <p:cNvSpPr/>
            <p:nvPr/>
          </p:nvSpPr>
          <p:spPr>
            <a:xfrm>
              <a:off x="5317143" y="3023843"/>
              <a:ext cx="635" cy="2540"/>
            </a:xfrm>
            <a:custGeom>
              <a:avLst/>
              <a:gdLst/>
              <a:ahLst/>
              <a:cxnLst/>
              <a:rect l="l" t="t" r="r" b="b"/>
              <a:pathLst>
                <a:path w="635" h="2539">
                  <a:moveTo>
                    <a:pt x="190" y="0"/>
                  </a:moveTo>
                  <a:lnTo>
                    <a:pt x="0" y="2400"/>
                  </a:lnTo>
                </a:path>
              </a:pathLst>
            </a:custGeom>
            <a:ln w="7442">
              <a:solidFill>
                <a:srgbClr val="050100"/>
              </a:solidFill>
            </a:ln>
          </p:spPr>
          <p:txBody>
            <a:bodyPr wrap="square" lIns="0" tIns="0" rIns="0" bIns="0" rtlCol="0"/>
            <a:lstStyle/>
            <a:p/>
          </p:txBody>
        </p:sp>
        <p:sp>
          <p:nvSpPr>
            <p:cNvPr id="312" name="object 312" descr=""/>
            <p:cNvSpPr/>
            <p:nvPr/>
          </p:nvSpPr>
          <p:spPr>
            <a:xfrm>
              <a:off x="5818907" y="1830089"/>
              <a:ext cx="1905" cy="1905"/>
            </a:xfrm>
            <a:custGeom>
              <a:avLst/>
              <a:gdLst/>
              <a:ahLst/>
              <a:cxnLst/>
              <a:rect l="l" t="t" r="r" b="b"/>
              <a:pathLst>
                <a:path w="1904" h="1905">
                  <a:moveTo>
                    <a:pt x="1676" y="1739"/>
                  </a:moveTo>
                  <a:lnTo>
                    <a:pt x="0" y="0"/>
                  </a:lnTo>
                </a:path>
              </a:pathLst>
            </a:custGeom>
            <a:ln w="7442">
              <a:solidFill>
                <a:srgbClr val="050100"/>
              </a:solidFill>
            </a:ln>
          </p:spPr>
          <p:txBody>
            <a:bodyPr wrap="square" lIns="0" tIns="0" rIns="0" bIns="0" rtlCol="0"/>
            <a:lstStyle/>
            <a:p/>
          </p:txBody>
        </p:sp>
        <p:sp>
          <p:nvSpPr>
            <p:cNvPr id="313" name="object 313" descr=""/>
            <p:cNvSpPr/>
            <p:nvPr/>
          </p:nvSpPr>
          <p:spPr>
            <a:xfrm>
              <a:off x="5900131" y="1911390"/>
              <a:ext cx="1905" cy="1905"/>
            </a:xfrm>
            <a:custGeom>
              <a:avLst/>
              <a:gdLst/>
              <a:ahLst/>
              <a:cxnLst/>
              <a:rect l="l" t="t" r="r" b="b"/>
              <a:pathLst>
                <a:path w="1904" h="1905">
                  <a:moveTo>
                    <a:pt x="0" y="0"/>
                  </a:moveTo>
                  <a:lnTo>
                    <a:pt x="1752" y="1676"/>
                  </a:lnTo>
                </a:path>
              </a:pathLst>
            </a:custGeom>
            <a:ln w="7442">
              <a:solidFill>
                <a:srgbClr val="050100"/>
              </a:solidFill>
            </a:ln>
          </p:spPr>
          <p:txBody>
            <a:bodyPr wrap="square" lIns="0" tIns="0" rIns="0" bIns="0" rtlCol="0"/>
            <a:lstStyle/>
            <a:p/>
          </p:txBody>
        </p:sp>
        <p:sp>
          <p:nvSpPr>
            <p:cNvPr id="314" name="object 314" descr=""/>
            <p:cNvSpPr/>
            <p:nvPr/>
          </p:nvSpPr>
          <p:spPr>
            <a:xfrm>
              <a:off x="5246924" y="3028580"/>
              <a:ext cx="1905" cy="1905"/>
            </a:xfrm>
            <a:custGeom>
              <a:avLst/>
              <a:gdLst/>
              <a:ahLst/>
              <a:cxnLst/>
              <a:rect l="l" t="t" r="r" b="b"/>
              <a:pathLst>
                <a:path w="1904" h="1905">
                  <a:moveTo>
                    <a:pt x="0" y="0"/>
                  </a:moveTo>
                  <a:lnTo>
                    <a:pt x="1790" y="1625"/>
                  </a:lnTo>
                </a:path>
              </a:pathLst>
            </a:custGeom>
            <a:ln w="7442">
              <a:solidFill>
                <a:srgbClr val="050100"/>
              </a:solidFill>
            </a:ln>
          </p:spPr>
          <p:txBody>
            <a:bodyPr wrap="square" lIns="0" tIns="0" rIns="0" bIns="0" rtlCol="0"/>
            <a:lstStyle/>
            <a:p/>
          </p:txBody>
        </p:sp>
        <p:sp>
          <p:nvSpPr>
            <p:cNvPr id="315" name="object 315" descr=""/>
            <p:cNvSpPr/>
            <p:nvPr/>
          </p:nvSpPr>
          <p:spPr>
            <a:xfrm>
              <a:off x="5273631" y="3018919"/>
              <a:ext cx="635" cy="2540"/>
            </a:xfrm>
            <a:custGeom>
              <a:avLst/>
              <a:gdLst/>
              <a:ahLst/>
              <a:cxnLst/>
              <a:rect l="l" t="t" r="r" b="b"/>
              <a:pathLst>
                <a:path w="635" h="2539">
                  <a:moveTo>
                    <a:pt x="342" y="0"/>
                  </a:moveTo>
                  <a:lnTo>
                    <a:pt x="0" y="2374"/>
                  </a:lnTo>
                </a:path>
              </a:pathLst>
            </a:custGeom>
            <a:ln w="7442">
              <a:solidFill>
                <a:srgbClr val="050100"/>
              </a:solidFill>
            </a:ln>
          </p:spPr>
          <p:txBody>
            <a:bodyPr wrap="square" lIns="0" tIns="0" rIns="0" bIns="0" rtlCol="0"/>
            <a:lstStyle/>
            <a:p/>
          </p:txBody>
        </p:sp>
        <p:sp>
          <p:nvSpPr>
            <p:cNvPr id="316" name="object 316" descr=""/>
            <p:cNvSpPr/>
            <p:nvPr/>
          </p:nvSpPr>
          <p:spPr>
            <a:xfrm>
              <a:off x="5346429" y="1659052"/>
              <a:ext cx="2540" cy="635"/>
            </a:xfrm>
            <a:custGeom>
              <a:avLst/>
              <a:gdLst/>
              <a:ahLst/>
              <a:cxnLst/>
              <a:rect l="l" t="t" r="r" b="b"/>
              <a:pathLst>
                <a:path w="2539" h="635">
                  <a:moveTo>
                    <a:pt x="0" y="0"/>
                  </a:moveTo>
                  <a:lnTo>
                    <a:pt x="2387" y="203"/>
                  </a:lnTo>
                </a:path>
              </a:pathLst>
            </a:custGeom>
            <a:ln w="7442">
              <a:solidFill>
                <a:srgbClr val="050100"/>
              </a:solidFill>
            </a:ln>
          </p:spPr>
          <p:txBody>
            <a:bodyPr wrap="square" lIns="0" tIns="0" rIns="0" bIns="0" rtlCol="0"/>
            <a:lstStyle/>
            <a:p/>
          </p:txBody>
        </p:sp>
        <p:sp>
          <p:nvSpPr>
            <p:cNvPr id="317" name="object 317" descr=""/>
            <p:cNvSpPr/>
            <p:nvPr/>
          </p:nvSpPr>
          <p:spPr>
            <a:xfrm>
              <a:off x="4923958" y="2943563"/>
              <a:ext cx="1905" cy="1905"/>
            </a:xfrm>
            <a:custGeom>
              <a:avLst/>
              <a:gdLst/>
              <a:ahLst/>
              <a:cxnLst/>
              <a:rect l="l" t="t" r="r" b="b"/>
              <a:pathLst>
                <a:path w="1904" h="1905">
                  <a:moveTo>
                    <a:pt x="1460" y="0"/>
                  </a:moveTo>
                  <a:lnTo>
                    <a:pt x="0" y="1905"/>
                  </a:lnTo>
                </a:path>
              </a:pathLst>
            </a:custGeom>
            <a:ln w="7442">
              <a:solidFill>
                <a:srgbClr val="050100"/>
              </a:solidFill>
            </a:ln>
          </p:spPr>
          <p:txBody>
            <a:bodyPr wrap="square" lIns="0" tIns="0" rIns="0" bIns="0" rtlCol="0"/>
            <a:lstStyle/>
            <a:p/>
          </p:txBody>
        </p:sp>
        <p:sp>
          <p:nvSpPr>
            <p:cNvPr id="318" name="object 318" descr=""/>
            <p:cNvSpPr/>
            <p:nvPr/>
          </p:nvSpPr>
          <p:spPr>
            <a:xfrm>
              <a:off x="5193569" y="3072733"/>
              <a:ext cx="635" cy="2540"/>
            </a:xfrm>
            <a:custGeom>
              <a:avLst/>
              <a:gdLst/>
              <a:ahLst/>
              <a:cxnLst/>
              <a:rect l="l" t="t" r="r" b="b"/>
              <a:pathLst>
                <a:path w="635" h="2539">
                  <a:moveTo>
                    <a:pt x="584" y="0"/>
                  </a:moveTo>
                  <a:lnTo>
                    <a:pt x="0" y="2349"/>
                  </a:lnTo>
                </a:path>
              </a:pathLst>
            </a:custGeom>
            <a:ln w="7442">
              <a:solidFill>
                <a:srgbClr val="050100"/>
              </a:solidFill>
            </a:ln>
          </p:spPr>
          <p:txBody>
            <a:bodyPr wrap="square" lIns="0" tIns="0" rIns="0" bIns="0" rtlCol="0"/>
            <a:lstStyle/>
            <a:p/>
          </p:txBody>
        </p:sp>
        <p:sp>
          <p:nvSpPr>
            <p:cNvPr id="319" name="object 319" descr=""/>
            <p:cNvSpPr/>
            <p:nvPr/>
          </p:nvSpPr>
          <p:spPr>
            <a:xfrm>
              <a:off x="5234448" y="3050222"/>
              <a:ext cx="2540" cy="1270"/>
            </a:xfrm>
            <a:custGeom>
              <a:avLst/>
              <a:gdLst/>
              <a:ahLst/>
              <a:cxnLst/>
              <a:rect l="l" t="t" r="r" b="b"/>
              <a:pathLst>
                <a:path w="2539" h="1269">
                  <a:moveTo>
                    <a:pt x="0" y="0"/>
                  </a:moveTo>
                  <a:lnTo>
                    <a:pt x="2298" y="736"/>
                  </a:lnTo>
                </a:path>
              </a:pathLst>
            </a:custGeom>
            <a:ln w="7442">
              <a:solidFill>
                <a:srgbClr val="050100"/>
              </a:solidFill>
            </a:ln>
          </p:spPr>
          <p:txBody>
            <a:bodyPr wrap="square" lIns="0" tIns="0" rIns="0" bIns="0" rtlCol="0"/>
            <a:lstStyle/>
            <a:p/>
          </p:txBody>
        </p:sp>
        <p:sp>
          <p:nvSpPr>
            <p:cNvPr id="320" name="object 320" descr=""/>
            <p:cNvSpPr/>
            <p:nvPr/>
          </p:nvSpPr>
          <p:spPr>
            <a:xfrm>
              <a:off x="4699553" y="2654166"/>
              <a:ext cx="2540" cy="0"/>
            </a:xfrm>
            <a:custGeom>
              <a:avLst/>
              <a:gdLst/>
              <a:ahLst/>
              <a:cxnLst/>
              <a:rect l="l" t="t" r="r" b="b"/>
              <a:pathLst>
                <a:path w="2539" h="0">
                  <a:moveTo>
                    <a:pt x="2400" y="0"/>
                  </a:moveTo>
                  <a:lnTo>
                    <a:pt x="0" y="0"/>
                  </a:lnTo>
                </a:path>
              </a:pathLst>
            </a:custGeom>
            <a:ln w="7442">
              <a:solidFill>
                <a:srgbClr val="050100"/>
              </a:solidFill>
            </a:ln>
          </p:spPr>
          <p:txBody>
            <a:bodyPr wrap="square" lIns="0" tIns="0" rIns="0" bIns="0" rtlCol="0"/>
            <a:lstStyle/>
            <a:p/>
          </p:txBody>
        </p:sp>
        <p:sp>
          <p:nvSpPr>
            <p:cNvPr id="321" name="object 321" descr=""/>
            <p:cNvSpPr/>
            <p:nvPr/>
          </p:nvSpPr>
          <p:spPr>
            <a:xfrm>
              <a:off x="5246921" y="1692265"/>
              <a:ext cx="1905" cy="1905"/>
            </a:xfrm>
            <a:custGeom>
              <a:avLst/>
              <a:gdLst/>
              <a:ahLst/>
              <a:cxnLst/>
              <a:rect l="l" t="t" r="r" b="b"/>
              <a:pathLst>
                <a:path w="1904" h="1905">
                  <a:moveTo>
                    <a:pt x="1790" y="0"/>
                  </a:moveTo>
                  <a:lnTo>
                    <a:pt x="0" y="1625"/>
                  </a:lnTo>
                </a:path>
              </a:pathLst>
            </a:custGeom>
            <a:ln w="7442">
              <a:solidFill>
                <a:srgbClr val="050100"/>
              </a:solidFill>
            </a:ln>
          </p:spPr>
          <p:txBody>
            <a:bodyPr wrap="square" lIns="0" tIns="0" rIns="0" bIns="0" rtlCol="0"/>
            <a:lstStyle/>
            <a:p/>
          </p:txBody>
        </p:sp>
        <p:sp>
          <p:nvSpPr>
            <p:cNvPr id="322" name="object 322" descr=""/>
            <p:cNvSpPr/>
            <p:nvPr/>
          </p:nvSpPr>
          <p:spPr>
            <a:xfrm>
              <a:off x="5273628" y="1701183"/>
              <a:ext cx="635" cy="2540"/>
            </a:xfrm>
            <a:custGeom>
              <a:avLst/>
              <a:gdLst/>
              <a:ahLst/>
              <a:cxnLst/>
              <a:rect l="l" t="t" r="r" b="b"/>
              <a:pathLst>
                <a:path w="635" h="2539">
                  <a:moveTo>
                    <a:pt x="0" y="0"/>
                  </a:moveTo>
                  <a:lnTo>
                    <a:pt x="342" y="2374"/>
                  </a:lnTo>
                </a:path>
              </a:pathLst>
            </a:custGeom>
            <a:ln w="7442">
              <a:solidFill>
                <a:srgbClr val="050100"/>
              </a:solidFill>
            </a:ln>
          </p:spPr>
          <p:txBody>
            <a:bodyPr wrap="square" lIns="0" tIns="0" rIns="0" bIns="0" rtlCol="0"/>
            <a:lstStyle/>
            <a:p/>
          </p:txBody>
        </p:sp>
        <p:sp>
          <p:nvSpPr>
            <p:cNvPr id="323" name="object 323" descr=""/>
            <p:cNvSpPr/>
            <p:nvPr/>
          </p:nvSpPr>
          <p:spPr>
            <a:xfrm>
              <a:off x="4702869" y="2668305"/>
              <a:ext cx="2540" cy="1270"/>
            </a:xfrm>
            <a:custGeom>
              <a:avLst/>
              <a:gdLst/>
              <a:ahLst/>
              <a:cxnLst/>
              <a:rect l="l" t="t" r="r" b="b"/>
              <a:pathLst>
                <a:path w="2539" h="1269">
                  <a:moveTo>
                    <a:pt x="2197" y="0"/>
                  </a:moveTo>
                  <a:lnTo>
                    <a:pt x="0" y="1003"/>
                  </a:lnTo>
                </a:path>
              </a:pathLst>
            </a:custGeom>
            <a:ln w="7442">
              <a:solidFill>
                <a:srgbClr val="050100"/>
              </a:solidFill>
            </a:ln>
          </p:spPr>
          <p:txBody>
            <a:bodyPr wrap="square" lIns="0" tIns="0" rIns="0" bIns="0" rtlCol="0"/>
            <a:lstStyle/>
            <a:p/>
          </p:txBody>
        </p:sp>
        <p:sp>
          <p:nvSpPr>
            <p:cNvPr id="324" name="object 324" descr=""/>
            <p:cNvSpPr/>
            <p:nvPr/>
          </p:nvSpPr>
          <p:spPr>
            <a:xfrm>
              <a:off x="5317147" y="1696233"/>
              <a:ext cx="635" cy="2540"/>
            </a:xfrm>
            <a:custGeom>
              <a:avLst/>
              <a:gdLst/>
              <a:ahLst/>
              <a:cxnLst/>
              <a:rect l="l" t="t" r="r" b="b"/>
              <a:pathLst>
                <a:path w="635" h="2539">
                  <a:moveTo>
                    <a:pt x="0" y="0"/>
                  </a:moveTo>
                  <a:lnTo>
                    <a:pt x="190" y="2400"/>
                  </a:lnTo>
                </a:path>
              </a:pathLst>
            </a:custGeom>
            <a:ln w="7442">
              <a:solidFill>
                <a:srgbClr val="050100"/>
              </a:solidFill>
            </a:ln>
          </p:spPr>
          <p:txBody>
            <a:bodyPr wrap="square" lIns="0" tIns="0" rIns="0" bIns="0" rtlCol="0"/>
            <a:lstStyle/>
            <a:p/>
          </p:txBody>
        </p:sp>
        <p:sp>
          <p:nvSpPr>
            <p:cNvPr id="325" name="object 325" descr=""/>
            <p:cNvSpPr/>
            <p:nvPr/>
          </p:nvSpPr>
          <p:spPr>
            <a:xfrm>
              <a:off x="5339421" y="1681959"/>
              <a:ext cx="2540" cy="1270"/>
            </a:xfrm>
            <a:custGeom>
              <a:avLst/>
              <a:gdLst/>
              <a:ahLst/>
              <a:cxnLst/>
              <a:rect l="l" t="t" r="r" b="b"/>
              <a:pathLst>
                <a:path w="2539" h="1269">
                  <a:moveTo>
                    <a:pt x="0" y="0"/>
                  </a:moveTo>
                  <a:lnTo>
                    <a:pt x="2095" y="1181"/>
                  </a:lnTo>
                </a:path>
              </a:pathLst>
            </a:custGeom>
            <a:ln w="7442">
              <a:solidFill>
                <a:srgbClr val="050100"/>
              </a:solidFill>
            </a:ln>
          </p:spPr>
          <p:txBody>
            <a:bodyPr wrap="square" lIns="0" tIns="0" rIns="0" bIns="0" rtlCol="0"/>
            <a:lstStyle/>
            <a:p/>
          </p:txBody>
        </p:sp>
        <p:sp>
          <p:nvSpPr>
            <p:cNvPr id="326" name="object 326" descr=""/>
            <p:cNvSpPr/>
            <p:nvPr/>
          </p:nvSpPr>
          <p:spPr>
            <a:xfrm>
              <a:off x="4920877" y="2890638"/>
              <a:ext cx="1905" cy="1905"/>
            </a:xfrm>
            <a:custGeom>
              <a:avLst/>
              <a:gdLst/>
              <a:ahLst/>
              <a:cxnLst/>
              <a:rect l="l" t="t" r="r" b="b"/>
              <a:pathLst>
                <a:path w="1904" h="1905">
                  <a:moveTo>
                    <a:pt x="1676" y="1752"/>
                  </a:moveTo>
                  <a:lnTo>
                    <a:pt x="0" y="0"/>
                  </a:lnTo>
                </a:path>
              </a:pathLst>
            </a:custGeom>
            <a:ln w="7442">
              <a:solidFill>
                <a:srgbClr val="050100"/>
              </a:solidFill>
            </a:ln>
          </p:spPr>
          <p:txBody>
            <a:bodyPr wrap="square" lIns="0" tIns="0" rIns="0" bIns="0" rtlCol="0"/>
            <a:lstStyle/>
            <a:p/>
          </p:txBody>
        </p:sp>
        <p:sp>
          <p:nvSpPr>
            <p:cNvPr id="327" name="object 327" descr=""/>
            <p:cNvSpPr/>
            <p:nvPr/>
          </p:nvSpPr>
          <p:spPr>
            <a:xfrm>
              <a:off x="4786492" y="2806554"/>
              <a:ext cx="2540" cy="1905"/>
            </a:xfrm>
            <a:custGeom>
              <a:avLst/>
              <a:gdLst/>
              <a:ahLst/>
              <a:cxnLst/>
              <a:rect l="l" t="t" r="r" b="b"/>
              <a:pathLst>
                <a:path w="2539" h="1905">
                  <a:moveTo>
                    <a:pt x="1917" y="0"/>
                  </a:moveTo>
                  <a:lnTo>
                    <a:pt x="0" y="1460"/>
                  </a:lnTo>
                </a:path>
              </a:pathLst>
            </a:custGeom>
            <a:ln w="7442">
              <a:solidFill>
                <a:srgbClr val="050100"/>
              </a:solidFill>
            </a:ln>
          </p:spPr>
          <p:txBody>
            <a:bodyPr wrap="square" lIns="0" tIns="0" rIns="0" bIns="0" rtlCol="0"/>
            <a:lstStyle/>
            <a:p/>
          </p:txBody>
        </p:sp>
        <p:sp>
          <p:nvSpPr>
            <p:cNvPr id="328" name="object 328" descr=""/>
            <p:cNvSpPr/>
            <p:nvPr/>
          </p:nvSpPr>
          <p:spPr>
            <a:xfrm>
              <a:off x="4839582" y="2809419"/>
              <a:ext cx="1905" cy="1905"/>
            </a:xfrm>
            <a:custGeom>
              <a:avLst/>
              <a:gdLst/>
              <a:ahLst/>
              <a:cxnLst/>
              <a:rect l="l" t="t" r="r" b="b"/>
              <a:pathLst>
                <a:path w="1904" h="1905">
                  <a:moveTo>
                    <a:pt x="0" y="0"/>
                  </a:moveTo>
                  <a:lnTo>
                    <a:pt x="1752" y="1676"/>
                  </a:lnTo>
                </a:path>
              </a:pathLst>
            </a:custGeom>
            <a:ln w="7442">
              <a:solidFill>
                <a:srgbClr val="050100"/>
              </a:solidFill>
            </a:ln>
          </p:spPr>
          <p:txBody>
            <a:bodyPr wrap="square" lIns="0" tIns="0" rIns="0" bIns="0" rtlCol="0"/>
            <a:lstStyle/>
            <a:p/>
          </p:txBody>
        </p:sp>
        <p:sp>
          <p:nvSpPr>
            <p:cNvPr id="329" name="object 329" descr=""/>
            <p:cNvSpPr/>
            <p:nvPr/>
          </p:nvSpPr>
          <p:spPr>
            <a:xfrm>
              <a:off x="5314468" y="3064572"/>
              <a:ext cx="4445" cy="0"/>
            </a:xfrm>
            <a:custGeom>
              <a:avLst/>
              <a:gdLst/>
              <a:ahLst/>
              <a:cxnLst/>
              <a:rect l="l" t="t" r="r" b="b"/>
              <a:pathLst>
                <a:path w="4445" h="0">
                  <a:moveTo>
                    <a:pt x="0" y="0"/>
                  </a:moveTo>
                  <a:lnTo>
                    <a:pt x="4013" y="0"/>
                  </a:lnTo>
                </a:path>
              </a:pathLst>
            </a:custGeom>
            <a:ln w="7442">
              <a:solidFill>
                <a:srgbClr val="050100"/>
              </a:solidFill>
            </a:ln>
          </p:spPr>
          <p:txBody>
            <a:bodyPr wrap="square" lIns="0" tIns="0" rIns="0" bIns="0" rtlCol="0"/>
            <a:lstStyle/>
            <a:p/>
          </p:txBody>
        </p:sp>
        <p:sp>
          <p:nvSpPr>
            <p:cNvPr id="330" name="object 330" descr=""/>
            <p:cNvSpPr/>
            <p:nvPr/>
          </p:nvSpPr>
          <p:spPr>
            <a:xfrm>
              <a:off x="4699553" y="2068317"/>
              <a:ext cx="2540" cy="0"/>
            </a:xfrm>
            <a:custGeom>
              <a:avLst/>
              <a:gdLst/>
              <a:ahLst/>
              <a:cxnLst/>
              <a:rect l="l" t="t" r="r" b="b"/>
              <a:pathLst>
                <a:path w="2539" h="0">
                  <a:moveTo>
                    <a:pt x="2400" y="0"/>
                  </a:moveTo>
                  <a:lnTo>
                    <a:pt x="0" y="0"/>
                  </a:lnTo>
                </a:path>
              </a:pathLst>
            </a:custGeom>
            <a:ln w="7442">
              <a:solidFill>
                <a:srgbClr val="050100"/>
              </a:solidFill>
            </a:ln>
          </p:spPr>
          <p:txBody>
            <a:bodyPr wrap="square" lIns="0" tIns="0" rIns="0" bIns="0" rtlCol="0"/>
            <a:lstStyle/>
            <a:p/>
          </p:txBody>
        </p:sp>
        <p:sp>
          <p:nvSpPr>
            <p:cNvPr id="331" name="object 331" descr=""/>
            <p:cNvSpPr/>
            <p:nvPr/>
          </p:nvSpPr>
          <p:spPr>
            <a:xfrm>
              <a:off x="4920880" y="1830089"/>
              <a:ext cx="1905" cy="1905"/>
            </a:xfrm>
            <a:custGeom>
              <a:avLst/>
              <a:gdLst/>
              <a:ahLst/>
              <a:cxnLst/>
              <a:rect l="l" t="t" r="r" b="b"/>
              <a:pathLst>
                <a:path w="1904" h="1905">
                  <a:moveTo>
                    <a:pt x="0" y="1739"/>
                  </a:moveTo>
                  <a:lnTo>
                    <a:pt x="1676" y="0"/>
                  </a:lnTo>
                </a:path>
              </a:pathLst>
            </a:custGeom>
            <a:ln w="7442">
              <a:solidFill>
                <a:srgbClr val="050100"/>
              </a:solidFill>
            </a:ln>
          </p:spPr>
          <p:txBody>
            <a:bodyPr wrap="square" lIns="0" tIns="0" rIns="0" bIns="0" rtlCol="0"/>
            <a:lstStyle/>
            <a:p/>
          </p:txBody>
        </p:sp>
        <p:sp>
          <p:nvSpPr>
            <p:cNvPr id="332" name="object 332" descr=""/>
            <p:cNvSpPr/>
            <p:nvPr/>
          </p:nvSpPr>
          <p:spPr>
            <a:xfrm>
              <a:off x="4923956" y="1776998"/>
              <a:ext cx="1905" cy="2540"/>
            </a:xfrm>
            <a:custGeom>
              <a:avLst/>
              <a:gdLst/>
              <a:ahLst/>
              <a:cxnLst/>
              <a:rect l="l" t="t" r="r" b="b"/>
              <a:pathLst>
                <a:path w="1904" h="2539">
                  <a:moveTo>
                    <a:pt x="0" y="0"/>
                  </a:moveTo>
                  <a:lnTo>
                    <a:pt x="1460" y="1917"/>
                  </a:lnTo>
                </a:path>
              </a:pathLst>
            </a:custGeom>
            <a:ln w="7442">
              <a:solidFill>
                <a:srgbClr val="050100"/>
              </a:solidFill>
            </a:ln>
          </p:spPr>
          <p:txBody>
            <a:bodyPr wrap="square" lIns="0" tIns="0" rIns="0" bIns="0" rtlCol="0"/>
            <a:lstStyle/>
            <a:p/>
          </p:txBody>
        </p:sp>
        <p:sp>
          <p:nvSpPr>
            <p:cNvPr id="333" name="object 333" descr=""/>
            <p:cNvSpPr/>
            <p:nvPr/>
          </p:nvSpPr>
          <p:spPr>
            <a:xfrm>
              <a:off x="4786492" y="1914469"/>
              <a:ext cx="2540" cy="1905"/>
            </a:xfrm>
            <a:custGeom>
              <a:avLst/>
              <a:gdLst/>
              <a:ahLst/>
              <a:cxnLst/>
              <a:rect l="l" t="t" r="r" b="b"/>
              <a:pathLst>
                <a:path w="2539" h="1905">
                  <a:moveTo>
                    <a:pt x="1917" y="1460"/>
                  </a:moveTo>
                  <a:lnTo>
                    <a:pt x="0" y="0"/>
                  </a:lnTo>
                </a:path>
              </a:pathLst>
            </a:custGeom>
            <a:ln w="7442">
              <a:solidFill>
                <a:srgbClr val="050100"/>
              </a:solidFill>
            </a:ln>
          </p:spPr>
          <p:txBody>
            <a:bodyPr wrap="square" lIns="0" tIns="0" rIns="0" bIns="0" rtlCol="0"/>
            <a:lstStyle/>
            <a:p/>
          </p:txBody>
        </p:sp>
        <p:sp>
          <p:nvSpPr>
            <p:cNvPr id="334" name="object 334" descr=""/>
            <p:cNvSpPr/>
            <p:nvPr/>
          </p:nvSpPr>
          <p:spPr>
            <a:xfrm>
              <a:off x="4702869" y="2053162"/>
              <a:ext cx="2540" cy="1270"/>
            </a:xfrm>
            <a:custGeom>
              <a:avLst/>
              <a:gdLst/>
              <a:ahLst/>
              <a:cxnLst/>
              <a:rect l="l" t="t" r="r" b="b"/>
              <a:pathLst>
                <a:path w="2539" h="1269">
                  <a:moveTo>
                    <a:pt x="2197" y="1016"/>
                  </a:moveTo>
                  <a:lnTo>
                    <a:pt x="0" y="0"/>
                  </a:lnTo>
                </a:path>
              </a:pathLst>
            </a:custGeom>
            <a:ln w="7442">
              <a:solidFill>
                <a:srgbClr val="050100"/>
              </a:solidFill>
            </a:ln>
          </p:spPr>
          <p:txBody>
            <a:bodyPr wrap="square" lIns="0" tIns="0" rIns="0" bIns="0" rtlCol="0"/>
            <a:lstStyle/>
            <a:p/>
          </p:txBody>
        </p:sp>
        <p:sp>
          <p:nvSpPr>
            <p:cNvPr id="335" name="object 335" descr=""/>
            <p:cNvSpPr/>
            <p:nvPr/>
          </p:nvSpPr>
          <p:spPr>
            <a:xfrm>
              <a:off x="5193570" y="1647406"/>
              <a:ext cx="635" cy="2540"/>
            </a:xfrm>
            <a:custGeom>
              <a:avLst/>
              <a:gdLst/>
              <a:ahLst/>
              <a:cxnLst/>
              <a:rect l="l" t="t" r="r" b="b"/>
              <a:pathLst>
                <a:path w="635" h="2539">
                  <a:moveTo>
                    <a:pt x="0" y="0"/>
                  </a:moveTo>
                  <a:lnTo>
                    <a:pt x="584" y="2349"/>
                  </a:lnTo>
                </a:path>
              </a:pathLst>
            </a:custGeom>
            <a:ln w="7442">
              <a:solidFill>
                <a:srgbClr val="050100"/>
              </a:solidFill>
            </a:ln>
          </p:spPr>
          <p:txBody>
            <a:bodyPr wrap="square" lIns="0" tIns="0" rIns="0" bIns="0" rtlCol="0"/>
            <a:lstStyle/>
            <a:p/>
          </p:txBody>
        </p:sp>
        <p:sp>
          <p:nvSpPr>
            <p:cNvPr id="336" name="object 336" descr=""/>
            <p:cNvSpPr/>
            <p:nvPr/>
          </p:nvSpPr>
          <p:spPr>
            <a:xfrm>
              <a:off x="5234444" y="1671517"/>
              <a:ext cx="2540" cy="1270"/>
            </a:xfrm>
            <a:custGeom>
              <a:avLst/>
              <a:gdLst/>
              <a:ahLst/>
              <a:cxnLst/>
              <a:rect l="l" t="t" r="r" b="b"/>
              <a:pathLst>
                <a:path w="2539" h="1269">
                  <a:moveTo>
                    <a:pt x="2298" y="0"/>
                  </a:moveTo>
                  <a:lnTo>
                    <a:pt x="0" y="736"/>
                  </a:lnTo>
                </a:path>
              </a:pathLst>
            </a:custGeom>
            <a:ln w="7442">
              <a:solidFill>
                <a:srgbClr val="050100"/>
              </a:solidFill>
            </a:ln>
          </p:spPr>
          <p:txBody>
            <a:bodyPr wrap="square" lIns="0" tIns="0" rIns="0" bIns="0" rtlCol="0"/>
            <a:lstStyle/>
            <a:p/>
          </p:txBody>
        </p:sp>
        <p:sp>
          <p:nvSpPr>
            <p:cNvPr id="337" name="object 337" descr=""/>
            <p:cNvSpPr/>
            <p:nvPr/>
          </p:nvSpPr>
          <p:spPr>
            <a:xfrm>
              <a:off x="5262222" y="3064572"/>
              <a:ext cx="4445" cy="0"/>
            </a:xfrm>
            <a:custGeom>
              <a:avLst/>
              <a:gdLst/>
              <a:ahLst/>
              <a:cxnLst/>
              <a:rect l="l" t="t" r="r" b="b"/>
              <a:pathLst>
                <a:path w="4445" h="0">
                  <a:moveTo>
                    <a:pt x="4013" y="0"/>
                  </a:moveTo>
                  <a:lnTo>
                    <a:pt x="0" y="0"/>
                  </a:lnTo>
                </a:path>
              </a:pathLst>
            </a:custGeom>
            <a:ln w="7442">
              <a:solidFill>
                <a:srgbClr val="050100"/>
              </a:solidFill>
            </a:ln>
          </p:spPr>
          <p:txBody>
            <a:bodyPr wrap="square" lIns="0" tIns="0" rIns="0" bIns="0" rtlCol="0"/>
            <a:lstStyle/>
            <a:p/>
          </p:txBody>
        </p:sp>
        <p:sp>
          <p:nvSpPr>
            <p:cNvPr id="338" name="object 338" descr=""/>
            <p:cNvSpPr/>
            <p:nvPr/>
          </p:nvSpPr>
          <p:spPr>
            <a:xfrm>
              <a:off x="5314473" y="3072609"/>
              <a:ext cx="4445" cy="0"/>
            </a:xfrm>
            <a:custGeom>
              <a:avLst/>
              <a:gdLst/>
              <a:ahLst/>
              <a:cxnLst/>
              <a:rect l="l" t="t" r="r" b="b"/>
              <a:pathLst>
                <a:path w="4445" h="0">
                  <a:moveTo>
                    <a:pt x="4013" y="0"/>
                  </a:moveTo>
                  <a:lnTo>
                    <a:pt x="0" y="0"/>
                  </a:lnTo>
                </a:path>
              </a:pathLst>
            </a:custGeom>
            <a:ln w="7442">
              <a:solidFill>
                <a:srgbClr val="050100"/>
              </a:solidFill>
            </a:ln>
          </p:spPr>
          <p:txBody>
            <a:bodyPr wrap="square" lIns="0" tIns="0" rIns="0" bIns="0" rtlCol="0"/>
            <a:lstStyle/>
            <a:p/>
          </p:txBody>
        </p:sp>
        <p:sp>
          <p:nvSpPr>
            <p:cNvPr id="339" name="object 339" descr=""/>
            <p:cNvSpPr/>
            <p:nvPr/>
          </p:nvSpPr>
          <p:spPr>
            <a:xfrm>
              <a:off x="5262217" y="3072609"/>
              <a:ext cx="4445" cy="0"/>
            </a:xfrm>
            <a:custGeom>
              <a:avLst/>
              <a:gdLst/>
              <a:ahLst/>
              <a:cxnLst/>
              <a:rect l="l" t="t" r="r" b="b"/>
              <a:pathLst>
                <a:path w="4445" h="0">
                  <a:moveTo>
                    <a:pt x="0" y="0"/>
                  </a:moveTo>
                  <a:lnTo>
                    <a:pt x="4013" y="0"/>
                  </a:lnTo>
                </a:path>
              </a:pathLst>
            </a:custGeom>
            <a:ln w="7442">
              <a:solidFill>
                <a:srgbClr val="050100"/>
              </a:solidFill>
            </a:ln>
          </p:spPr>
          <p:txBody>
            <a:bodyPr wrap="square" lIns="0" tIns="0" rIns="0" bIns="0" rtlCol="0"/>
            <a:lstStyle/>
            <a:p/>
          </p:txBody>
        </p:sp>
        <p:sp>
          <p:nvSpPr>
            <p:cNvPr id="340" name="object 340" descr=""/>
            <p:cNvSpPr/>
            <p:nvPr/>
          </p:nvSpPr>
          <p:spPr>
            <a:xfrm>
              <a:off x="4577271" y="1383657"/>
              <a:ext cx="62230" cy="0"/>
            </a:xfrm>
            <a:custGeom>
              <a:avLst/>
              <a:gdLst/>
              <a:ahLst/>
              <a:cxnLst/>
              <a:rect l="l" t="t" r="r" b="b"/>
              <a:pathLst>
                <a:path w="62229" h="0">
                  <a:moveTo>
                    <a:pt x="61988" y="0"/>
                  </a:moveTo>
                  <a:lnTo>
                    <a:pt x="0" y="0"/>
                  </a:lnTo>
                </a:path>
              </a:pathLst>
            </a:custGeom>
            <a:ln w="7442">
              <a:solidFill>
                <a:srgbClr val="050100"/>
              </a:solidFill>
            </a:ln>
          </p:spPr>
          <p:txBody>
            <a:bodyPr wrap="square" lIns="0" tIns="0" rIns="0" bIns="0" rtlCol="0"/>
            <a:lstStyle/>
            <a:p/>
          </p:txBody>
        </p:sp>
        <p:sp>
          <p:nvSpPr>
            <p:cNvPr id="341" name="object 341" descr=""/>
            <p:cNvSpPr/>
            <p:nvPr/>
          </p:nvSpPr>
          <p:spPr>
            <a:xfrm>
              <a:off x="4581894" y="1382839"/>
              <a:ext cx="57785" cy="0"/>
            </a:xfrm>
            <a:custGeom>
              <a:avLst/>
              <a:gdLst/>
              <a:ahLst/>
              <a:cxnLst/>
              <a:rect l="l" t="t" r="r" b="b"/>
              <a:pathLst>
                <a:path w="57785" h="0">
                  <a:moveTo>
                    <a:pt x="57365" y="0"/>
                  </a:moveTo>
                  <a:lnTo>
                    <a:pt x="0" y="0"/>
                  </a:lnTo>
                </a:path>
              </a:pathLst>
            </a:custGeom>
            <a:ln w="7442">
              <a:solidFill>
                <a:srgbClr val="050100"/>
              </a:solidFill>
            </a:ln>
          </p:spPr>
          <p:txBody>
            <a:bodyPr wrap="square" lIns="0" tIns="0" rIns="0" bIns="0" rtlCol="0"/>
            <a:lstStyle/>
            <a:p/>
          </p:txBody>
        </p:sp>
        <p:sp>
          <p:nvSpPr>
            <p:cNvPr id="342" name="object 342" descr=""/>
            <p:cNvSpPr/>
            <p:nvPr/>
          </p:nvSpPr>
          <p:spPr>
            <a:xfrm>
              <a:off x="4586542" y="1382020"/>
              <a:ext cx="53340" cy="0"/>
            </a:xfrm>
            <a:custGeom>
              <a:avLst/>
              <a:gdLst/>
              <a:ahLst/>
              <a:cxnLst/>
              <a:rect l="l" t="t" r="r" b="b"/>
              <a:pathLst>
                <a:path w="53339" h="0">
                  <a:moveTo>
                    <a:pt x="52717" y="0"/>
                  </a:moveTo>
                  <a:lnTo>
                    <a:pt x="0" y="0"/>
                  </a:lnTo>
                </a:path>
              </a:pathLst>
            </a:custGeom>
            <a:ln w="7442">
              <a:solidFill>
                <a:srgbClr val="050100"/>
              </a:solidFill>
            </a:ln>
          </p:spPr>
          <p:txBody>
            <a:bodyPr wrap="square" lIns="0" tIns="0" rIns="0" bIns="0" rtlCol="0"/>
            <a:lstStyle/>
            <a:p/>
          </p:txBody>
        </p:sp>
        <p:sp>
          <p:nvSpPr>
            <p:cNvPr id="343" name="object 343" descr=""/>
            <p:cNvSpPr/>
            <p:nvPr/>
          </p:nvSpPr>
          <p:spPr>
            <a:xfrm>
              <a:off x="4591165" y="1381202"/>
              <a:ext cx="48260" cy="0"/>
            </a:xfrm>
            <a:custGeom>
              <a:avLst/>
              <a:gdLst/>
              <a:ahLst/>
              <a:cxnLst/>
              <a:rect l="l" t="t" r="r" b="b"/>
              <a:pathLst>
                <a:path w="48260" h="0">
                  <a:moveTo>
                    <a:pt x="48094" y="0"/>
                  </a:moveTo>
                  <a:lnTo>
                    <a:pt x="0" y="0"/>
                  </a:lnTo>
                </a:path>
              </a:pathLst>
            </a:custGeom>
            <a:ln w="7442">
              <a:solidFill>
                <a:srgbClr val="050100"/>
              </a:solidFill>
            </a:ln>
          </p:spPr>
          <p:txBody>
            <a:bodyPr wrap="square" lIns="0" tIns="0" rIns="0" bIns="0" rtlCol="0"/>
            <a:lstStyle/>
            <a:p/>
          </p:txBody>
        </p:sp>
        <p:sp>
          <p:nvSpPr>
            <p:cNvPr id="344" name="object 344" descr=""/>
            <p:cNvSpPr/>
            <p:nvPr/>
          </p:nvSpPr>
          <p:spPr>
            <a:xfrm>
              <a:off x="4595801" y="1380383"/>
              <a:ext cx="43815" cy="0"/>
            </a:xfrm>
            <a:custGeom>
              <a:avLst/>
              <a:gdLst/>
              <a:ahLst/>
              <a:cxnLst/>
              <a:rect l="l" t="t" r="r" b="b"/>
              <a:pathLst>
                <a:path w="43814" h="0">
                  <a:moveTo>
                    <a:pt x="43459" y="0"/>
                  </a:moveTo>
                  <a:lnTo>
                    <a:pt x="0" y="0"/>
                  </a:lnTo>
                </a:path>
              </a:pathLst>
            </a:custGeom>
            <a:ln w="7442">
              <a:solidFill>
                <a:srgbClr val="050100"/>
              </a:solidFill>
            </a:ln>
          </p:spPr>
          <p:txBody>
            <a:bodyPr wrap="square" lIns="0" tIns="0" rIns="0" bIns="0" rtlCol="0"/>
            <a:lstStyle/>
            <a:p/>
          </p:txBody>
        </p:sp>
        <p:sp>
          <p:nvSpPr>
            <p:cNvPr id="345" name="object 345" descr=""/>
            <p:cNvSpPr/>
            <p:nvPr/>
          </p:nvSpPr>
          <p:spPr>
            <a:xfrm>
              <a:off x="4600423" y="1379578"/>
              <a:ext cx="39370" cy="0"/>
            </a:xfrm>
            <a:custGeom>
              <a:avLst/>
              <a:gdLst/>
              <a:ahLst/>
              <a:cxnLst/>
              <a:rect l="l" t="t" r="r" b="b"/>
              <a:pathLst>
                <a:path w="39370" h="0">
                  <a:moveTo>
                    <a:pt x="38836" y="0"/>
                  </a:moveTo>
                  <a:lnTo>
                    <a:pt x="0" y="0"/>
                  </a:lnTo>
                </a:path>
              </a:pathLst>
            </a:custGeom>
            <a:ln w="7442">
              <a:solidFill>
                <a:srgbClr val="050100"/>
              </a:solidFill>
            </a:ln>
          </p:spPr>
          <p:txBody>
            <a:bodyPr wrap="square" lIns="0" tIns="0" rIns="0" bIns="0" rtlCol="0"/>
            <a:lstStyle/>
            <a:p/>
          </p:txBody>
        </p:sp>
        <p:sp>
          <p:nvSpPr>
            <p:cNvPr id="346" name="object 346" descr=""/>
            <p:cNvSpPr/>
            <p:nvPr/>
          </p:nvSpPr>
          <p:spPr>
            <a:xfrm>
              <a:off x="4605072" y="1378759"/>
              <a:ext cx="34290" cy="0"/>
            </a:xfrm>
            <a:custGeom>
              <a:avLst/>
              <a:gdLst/>
              <a:ahLst/>
              <a:cxnLst/>
              <a:rect l="l" t="t" r="r" b="b"/>
              <a:pathLst>
                <a:path w="34289" h="0">
                  <a:moveTo>
                    <a:pt x="34188" y="0"/>
                  </a:moveTo>
                  <a:lnTo>
                    <a:pt x="0" y="0"/>
                  </a:lnTo>
                </a:path>
              </a:pathLst>
            </a:custGeom>
            <a:ln w="7442">
              <a:solidFill>
                <a:srgbClr val="050100"/>
              </a:solidFill>
            </a:ln>
          </p:spPr>
          <p:txBody>
            <a:bodyPr wrap="square" lIns="0" tIns="0" rIns="0" bIns="0" rtlCol="0"/>
            <a:lstStyle/>
            <a:p/>
          </p:txBody>
        </p:sp>
        <p:sp>
          <p:nvSpPr>
            <p:cNvPr id="347" name="object 347" descr=""/>
            <p:cNvSpPr/>
            <p:nvPr/>
          </p:nvSpPr>
          <p:spPr>
            <a:xfrm>
              <a:off x="4609694" y="1377940"/>
              <a:ext cx="29845" cy="0"/>
            </a:xfrm>
            <a:custGeom>
              <a:avLst/>
              <a:gdLst/>
              <a:ahLst/>
              <a:cxnLst/>
              <a:rect l="l" t="t" r="r" b="b"/>
              <a:pathLst>
                <a:path w="29845" h="0">
                  <a:moveTo>
                    <a:pt x="29565" y="0"/>
                  </a:moveTo>
                  <a:lnTo>
                    <a:pt x="0" y="0"/>
                  </a:lnTo>
                </a:path>
              </a:pathLst>
            </a:custGeom>
            <a:ln w="7442">
              <a:solidFill>
                <a:srgbClr val="050100"/>
              </a:solidFill>
            </a:ln>
          </p:spPr>
          <p:txBody>
            <a:bodyPr wrap="square" lIns="0" tIns="0" rIns="0" bIns="0" rtlCol="0"/>
            <a:lstStyle/>
            <a:p/>
          </p:txBody>
        </p:sp>
        <p:sp>
          <p:nvSpPr>
            <p:cNvPr id="348" name="object 348" descr=""/>
            <p:cNvSpPr/>
            <p:nvPr/>
          </p:nvSpPr>
          <p:spPr>
            <a:xfrm>
              <a:off x="4614330" y="1377122"/>
              <a:ext cx="25400" cy="0"/>
            </a:xfrm>
            <a:custGeom>
              <a:avLst/>
              <a:gdLst/>
              <a:ahLst/>
              <a:cxnLst/>
              <a:rect l="l" t="t" r="r" b="b"/>
              <a:pathLst>
                <a:path w="25400" h="0">
                  <a:moveTo>
                    <a:pt x="24930" y="0"/>
                  </a:moveTo>
                  <a:lnTo>
                    <a:pt x="0" y="0"/>
                  </a:lnTo>
                </a:path>
              </a:pathLst>
            </a:custGeom>
            <a:ln w="7442">
              <a:solidFill>
                <a:srgbClr val="050100"/>
              </a:solidFill>
            </a:ln>
          </p:spPr>
          <p:txBody>
            <a:bodyPr wrap="square" lIns="0" tIns="0" rIns="0" bIns="0" rtlCol="0"/>
            <a:lstStyle/>
            <a:p/>
          </p:txBody>
        </p:sp>
        <p:sp>
          <p:nvSpPr>
            <p:cNvPr id="349" name="object 349" descr=""/>
            <p:cNvSpPr/>
            <p:nvPr/>
          </p:nvSpPr>
          <p:spPr>
            <a:xfrm>
              <a:off x="4618953" y="1376303"/>
              <a:ext cx="20320" cy="0"/>
            </a:xfrm>
            <a:custGeom>
              <a:avLst/>
              <a:gdLst/>
              <a:ahLst/>
              <a:cxnLst/>
              <a:rect l="l" t="t" r="r" b="b"/>
              <a:pathLst>
                <a:path w="20320" h="0">
                  <a:moveTo>
                    <a:pt x="20307" y="0"/>
                  </a:moveTo>
                  <a:lnTo>
                    <a:pt x="0" y="0"/>
                  </a:lnTo>
                </a:path>
              </a:pathLst>
            </a:custGeom>
            <a:ln w="7442">
              <a:solidFill>
                <a:srgbClr val="050100"/>
              </a:solidFill>
            </a:ln>
          </p:spPr>
          <p:txBody>
            <a:bodyPr wrap="square" lIns="0" tIns="0" rIns="0" bIns="0" rtlCol="0"/>
            <a:lstStyle/>
            <a:p/>
          </p:txBody>
        </p:sp>
        <p:sp>
          <p:nvSpPr>
            <p:cNvPr id="350" name="object 350" descr=""/>
            <p:cNvSpPr/>
            <p:nvPr/>
          </p:nvSpPr>
          <p:spPr>
            <a:xfrm>
              <a:off x="4623588" y="1375485"/>
              <a:ext cx="15875" cy="0"/>
            </a:xfrm>
            <a:custGeom>
              <a:avLst/>
              <a:gdLst/>
              <a:ahLst/>
              <a:cxnLst/>
              <a:rect l="l" t="t" r="r" b="b"/>
              <a:pathLst>
                <a:path w="15875" h="0">
                  <a:moveTo>
                    <a:pt x="15671" y="0"/>
                  </a:moveTo>
                  <a:lnTo>
                    <a:pt x="0" y="0"/>
                  </a:lnTo>
                </a:path>
              </a:pathLst>
            </a:custGeom>
            <a:ln w="7442">
              <a:solidFill>
                <a:srgbClr val="050100"/>
              </a:solidFill>
            </a:ln>
          </p:spPr>
          <p:txBody>
            <a:bodyPr wrap="square" lIns="0" tIns="0" rIns="0" bIns="0" rtlCol="0"/>
            <a:lstStyle/>
            <a:p/>
          </p:txBody>
        </p:sp>
        <p:sp>
          <p:nvSpPr>
            <p:cNvPr id="351" name="object 351" descr=""/>
            <p:cNvSpPr/>
            <p:nvPr/>
          </p:nvSpPr>
          <p:spPr>
            <a:xfrm>
              <a:off x="4628224" y="1374666"/>
              <a:ext cx="11430" cy="0"/>
            </a:xfrm>
            <a:custGeom>
              <a:avLst/>
              <a:gdLst/>
              <a:ahLst/>
              <a:cxnLst/>
              <a:rect l="l" t="t" r="r" b="b"/>
              <a:pathLst>
                <a:path w="11429" h="0">
                  <a:moveTo>
                    <a:pt x="11036" y="0"/>
                  </a:moveTo>
                  <a:lnTo>
                    <a:pt x="0" y="0"/>
                  </a:lnTo>
                </a:path>
              </a:pathLst>
            </a:custGeom>
            <a:ln w="7442">
              <a:solidFill>
                <a:srgbClr val="050100"/>
              </a:solidFill>
            </a:ln>
          </p:spPr>
          <p:txBody>
            <a:bodyPr wrap="square" lIns="0" tIns="0" rIns="0" bIns="0" rtlCol="0"/>
            <a:lstStyle/>
            <a:p/>
          </p:txBody>
        </p:sp>
        <p:sp>
          <p:nvSpPr>
            <p:cNvPr id="352" name="object 352" descr=""/>
            <p:cNvSpPr/>
            <p:nvPr/>
          </p:nvSpPr>
          <p:spPr>
            <a:xfrm>
              <a:off x="4632846" y="1373860"/>
              <a:ext cx="6985" cy="0"/>
            </a:xfrm>
            <a:custGeom>
              <a:avLst/>
              <a:gdLst/>
              <a:ahLst/>
              <a:cxnLst/>
              <a:rect l="l" t="t" r="r" b="b"/>
              <a:pathLst>
                <a:path w="6985" h="0">
                  <a:moveTo>
                    <a:pt x="6413" y="0"/>
                  </a:moveTo>
                  <a:lnTo>
                    <a:pt x="0" y="0"/>
                  </a:lnTo>
                </a:path>
              </a:pathLst>
            </a:custGeom>
            <a:ln w="7442">
              <a:solidFill>
                <a:srgbClr val="050100"/>
              </a:solidFill>
            </a:ln>
          </p:spPr>
          <p:txBody>
            <a:bodyPr wrap="square" lIns="0" tIns="0" rIns="0" bIns="0" rtlCol="0"/>
            <a:lstStyle/>
            <a:p/>
          </p:txBody>
        </p:sp>
        <p:sp>
          <p:nvSpPr>
            <p:cNvPr id="353" name="object 353" descr=""/>
            <p:cNvSpPr/>
            <p:nvPr/>
          </p:nvSpPr>
          <p:spPr>
            <a:xfrm>
              <a:off x="4637482" y="1373041"/>
              <a:ext cx="1905" cy="0"/>
            </a:xfrm>
            <a:custGeom>
              <a:avLst/>
              <a:gdLst/>
              <a:ahLst/>
              <a:cxnLst/>
              <a:rect l="l" t="t" r="r" b="b"/>
              <a:pathLst>
                <a:path w="1904" h="0">
                  <a:moveTo>
                    <a:pt x="1777" y="0"/>
                  </a:moveTo>
                  <a:lnTo>
                    <a:pt x="0" y="0"/>
                  </a:lnTo>
                </a:path>
                <a:path w="1904" h="0">
                  <a:moveTo>
                    <a:pt x="1777" y="0"/>
                  </a:moveTo>
                  <a:lnTo>
                    <a:pt x="0" y="0"/>
                  </a:lnTo>
                </a:path>
              </a:pathLst>
            </a:custGeom>
            <a:ln w="7442">
              <a:solidFill>
                <a:srgbClr val="050100"/>
              </a:solidFill>
            </a:ln>
          </p:spPr>
          <p:txBody>
            <a:bodyPr wrap="square" lIns="0" tIns="0" rIns="0" bIns="0" rtlCol="0"/>
            <a:lstStyle/>
            <a:p/>
          </p:txBody>
        </p:sp>
        <p:sp>
          <p:nvSpPr>
            <p:cNvPr id="354" name="object 354" descr=""/>
            <p:cNvSpPr/>
            <p:nvPr/>
          </p:nvSpPr>
          <p:spPr>
            <a:xfrm>
              <a:off x="4577271" y="1384476"/>
              <a:ext cx="62230" cy="0"/>
            </a:xfrm>
            <a:custGeom>
              <a:avLst/>
              <a:gdLst/>
              <a:ahLst/>
              <a:cxnLst/>
              <a:rect l="l" t="t" r="r" b="b"/>
              <a:pathLst>
                <a:path w="62229" h="0">
                  <a:moveTo>
                    <a:pt x="61988" y="0"/>
                  </a:moveTo>
                  <a:lnTo>
                    <a:pt x="0" y="0"/>
                  </a:lnTo>
                </a:path>
              </a:pathLst>
            </a:custGeom>
            <a:ln w="7442">
              <a:solidFill>
                <a:srgbClr val="050100"/>
              </a:solidFill>
            </a:ln>
          </p:spPr>
          <p:txBody>
            <a:bodyPr wrap="square" lIns="0" tIns="0" rIns="0" bIns="0" rtlCol="0"/>
            <a:lstStyle/>
            <a:p/>
          </p:txBody>
        </p:sp>
        <p:sp>
          <p:nvSpPr>
            <p:cNvPr id="355" name="object 355" descr=""/>
            <p:cNvSpPr/>
            <p:nvPr/>
          </p:nvSpPr>
          <p:spPr>
            <a:xfrm>
              <a:off x="4581894" y="1385283"/>
              <a:ext cx="57785" cy="0"/>
            </a:xfrm>
            <a:custGeom>
              <a:avLst/>
              <a:gdLst/>
              <a:ahLst/>
              <a:cxnLst/>
              <a:rect l="l" t="t" r="r" b="b"/>
              <a:pathLst>
                <a:path w="57785" h="0">
                  <a:moveTo>
                    <a:pt x="57365" y="0"/>
                  </a:moveTo>
                  <a:lnTo>
                    <a:pt x="0" y="0"/>
                  </a:lnTo>
                </a:path>
              </a:pathLst>
            </a:custGeom>
            <a:ln w="7442">
              <a:solidFill>
                <a:srgbClr val="050100"/>
              </a:solidFill>
            </a:ln>
          </p:spPr>
          <p:txBody>
            <a:bodyPr wrap="square" lIns="0" tIns="0" rIns="0" bIns="0" rtlCol="0"/>
            <a:lstStyle/>
            <a:p/>
          </p:txBody>
        </p:sp>
        <p:sp>
          <p:nvSpPr>
            <p:cNvPr id="356" name="object 356" descr=""/>
            <p:cNvSpPr/>
            <p:nvPr/>
          </p:nvSpPr>
          <p:spPr>
            <a:xfrm>
              <a:off x="4586542" y="1386101"/>
              <a:ext cx="53340" cy="0"/>
            </a:xfrm>
            <a:custGeom>
              <a:avLst/>
              <a:gdLst/>
              <a:ahLst/>
              <a:cxnLst/>
              <a:rect l="l" t="t" r="r" b="b"/>
              <a:pathLst>
                <a:path w="53339" h="0">
                  <a:moveTo>
                    <a:pt x="52717" y="0"/>
                  </a:moveTo>
                  <a:lnTo>
                    <a:pt x="0" y="0"/>
                  </a:lnTo>
                </a:path>
              </a:pathLst>
            </a:custGeom>
            <a:ln w="7442">
              <a:solidFill>
                <a:srgbClr val="050100"/>
              </a:solidFill>
            </a:ln>
          </p:spPr>
          <p:txBody>
            <a:bodyPr wrap="square" lIns="0" tIns="0" rIns="0" bIns="0" rtlCol="0"/>
            <a:lstStyle/>
            <a:p/>
          </p:txBody>
        </p:sp>
        <p:sp>
          <p:nvSpPr>
            <p:cNvPr id="357" name="object 357" descr=""/>
            <p:cNvSpPr/>
            <p:nvPr/>
          </p:nvSpPr>
          <p:spPr>
            <a:xfrm>
              <a:off x="4591165" y="1386920"/>
              <a:ext cx="48260" cy="0"/>
            </a:xfrm>
            <a:custGeom>
              <a:avLst/>
              <a:gdLst/>
              <a:ahLst/>
              <a:cxnLst/>
              <a:rect l="l" t="t" r="r" b="b"/>
              <a:pathLst>
                <a:path w="48260" h="0">
                  <a:moveTo>
                    <a:pt x="48094" y="0"/>
                  </a:moveTo>
                  <a:lnTo>
                    <a:pt x="0" y="0"/>
                  </a:lnTo>
                </a:path>
              </a:pathLst>
            </a:custGeom>
            <a:ln w="7442">
              <a:solidFill>
                <a:srgbClr val="050100"/>
              </a:solidFill>
            </a:ln>
          </p:spPr>
          <p:txBody>
            <a:bodyPr wrap="square" lIns="0" tIns="0" rIns="0" bIns="0" rtlCol="0"/>
            <a:lstStyle/>
            <a:p/>
          </p:txBody>
        </p:sp>
        <p:sp>
          <p:nvSpPr>
            <p:cNvPr id="358" name="object 358" descr=""/>
            <p:cNvSpPr/>
            <p:nvPr/>
          </p:nvSpPr>
          <p:spPr>
            <a:xfrm>
              <a:off x="4595801" y="1387738"/>
              <a:ext cx="43815" cy="0"/>
            </a:xfrm>
            <a:custGeom>
              <a:avLst/>
              <a:gdLst/>
              <a:ahLst/>
              <a:cxnLst/>
              <a:rect l="l" t="t" r="r" b="b"/>
              <a:pathLst>
                <a:path w="43814" h="0">
                  <a:moveTo>
                    <a:pt x="43459" y="0"/>
                  </a:moveTo>
                  <a:lnTo>
                    <a:pt x="0" y="0"/>
                  </a:lnTo>
                </a:path>
              </a:pathLst>
            </a:custGeom>
            <a:ln w="7442">
              <a:solidFill>
                <a:srgbClr val="050100"/>
              </a:solidFill>
            </a:ln>
          </p:spPr>
          <p:txBody>
            <a:bodyPr wrap="square" lIns="0" tIns="0" rIns="0" bIns="0" rtlCol="0"/>
            <a:lstStyle/>
            <a:p/>
          </p:txBody>
        </p:sp>
        <p:sp>
          <p:nvSpPr>
            <p:cNvPr id="359" name="object 359" descr=""/>
            <p:cNvSpPr/>
            <p:nvPr/>
          </p:nvSpPr>
          <p:spPr>
            <a:xfrm>
              <a:off x="4600423" y="1388557"/>
              <a:ext cx="39370" cy="0"/>
            </a:xfrm>
            <a:custGeom>
              <a:avLst/>
              <a:gdLst/>
              <a:ahLst/>
              <a:cxnLst/>
              <a:rect l="l" t="t" r="r" b="b"/>
              <a:pathLst>
                <a:path w="39370" h="0">
                  <a:moveTo>
                    <a:pt x="38836" y="0"/>
                  </a:moveTo>
                  <a:lnTo>
                    <a:pt x="0" y="0"/>
                  </a:lnTo>
                </a:path>
              </a:pathLst>
            </a:custGeom>
            <a:ln w="7442">
              <a:solidFill>
                <a:srgbClr val="050100"/>
              </a:solidFill>
            </a:ln>
          </p:spPr>
          <p:txBody>
            <a:bodyPr wrap="square" lIns="0" tIns="0" rIns="0" bIns="0" rtlCol="0"/>
            <a:lstStyle/>
            <a:p/>
          </p:txBody>
        </p:sp>
        <p:sp>
          <p:nvSpPr>
            <p:cNvPr id="360" name="object 360" descr=""/>
            <p:cNvSpPr/>
            <p:nvPr/>
          </p:nvSpPr>
          <p:spPr>
            <a:xfrm>
              <a:off x="4605072" y="1389375"/>
              <a:ext cx="34290" cy="0"/>
            </a:xfrm>
            <a:custGeom>
              <a:avLst/>
              <a:gdLst/>
              <a:ahLst/>
              <a:cxnLst/>
              <a:rect l="l" t="t" r="r" b="b"/>
              <a:pathLst>
                <a:path w="34289" h="0">
                  <a:moveTo>
                    <a:pt x="34188" y="0"/>
                  </a:moveTo>
                  <a:lnTo>
                    <a:pt x="0" y="0"/>
                  </a:lnTo>
                </a:path>
              </a:pathLst>
            </a:custGeom>
            <a:ln w="7442">
              <a:solidFill>
                <a:srgbClr val="050100"/>
              </a:solidFill>
            </a:ln>
          </p:spPr>
          <p:txBody>
            <a:bodyPr wrap="square" lIns="0" tIns="0" rIns="0" bIns="0" rtlCol="0"/>
            <a:lstStyle/>
            <a:p/>
          </p:txBody>
        </p:sp>
        <p:sp>
          <p:nvSpPr>
            <p:cNvPr id="361" name="object 361" descr=""/>
            <p:cNvSpPr/>
            <p:nvPr/>
          </p:nvSpPr>
          <p:spPr>
            <a:xfrm>
              <a:off x="4609694" y="1390194"/>
              <a:ext cx="29845" cy="0"/>
            </a:xfrm>
            <a:custGeom>
              <a:avLst/>
              <a:gdLst/>
              <a:ahLst/>
              <a:cxnLst/>
              <a:rect l="l" t="t" r="r" b="b"/>
              <a:pathLst>
                <a:path w="29845" h="0">
                  <a:moveTo>
                    <a:pt x="29565" y="0"/>
                  </a:moveTo>
                  <a:lnTo>
                    <a:pt x="0" y="0"/>
                  </a:lnTo>
                </a:path>
              </a:pathLst>
            </a:custGeom>
            <a:ln w="7442">
              <a:solidFill>
                <a:srgbClr val="050100"/>
              </a:solidFill>
            </a:ln>
          </p:spPr>
          <p:txBody>
            <a:bodyPr wrap="square" lIns="0" tIns="0" rIns="0" bIns="0" rtlCol="0"/>
            <a:lstStyle/>
            <a:p/>
          </p:txBody>
        </p:sp>
        <p:sp>
          <p:nvSpPr>
            <p:cNvPr id="362" name="object 362" descr=""/>
            <p:cNvSpPr/>
            <p:nvPr/>
          </p:nvSpPr>
          <p:spPr>
            <a:xfrm>
              <a:off x="4614330" y="1391000"/>
              <a:ext cx="25400" cy="0"/>
            </a:xfrm>
            <a:custGeom>
              <a:avLst/>
              <a:gdLst/>
              <a:ahLst/>
              <a:cxnLst/>
              <a:rect l="l" t="t" r="r" b="b"/>
              <a:pathLst>
                <a:path w="25400" h="0">
                  <a:moveTo>
                    <a:pt x="24930" y="0"/>
                  </a:moveTo>
                  <a:lnTo>
                    <a:pt x="0" y="0"/>
                  </a:lnTo>
                </a:path>
              </a:pathLst>
            </a:custGeom>
            <a:ln w="7442">
              <a:solidFill>
                <a:srgbClr val="050100"/>
              </a:solidFill>
            </a:ln>
          </p:spPr>
          <p:txBody>
            <a:bodyPr wrap="square" lIns="0" tIns="0" rIns="0" bIns="0" rtlCol="0"/>
            <a:lstStyle/>
            <a:p/>
          </p:txBody>
        </p:sp>
        <p:sp>
          <p:nvSpPr>
            <p:cNvPr id="363" name="object 363" descr=""/>
            <p:cNvSpPr/>
            <p:nvPr/>
          </p:nvSpPr>
          <p:spPr>
            <a:xfrm>
              <a:off x="4618953" y="1391818"/>
              <a:ext cx="20320" cy="0"/>
            </a:xfrm>
            <a:custGeom>
              <a:avLst/>
              <a:gdLst/>
              <a:ahLst/>
              <a:cxnLst/>
              <a:rect l="l" t="t" r="r" b="b"/>
              <a:pathLst>
                <a:path w="20320" h="0">
                  <a:moveTo>
                    <a:pt x="20307" y="0"/>
                  </a:moveTo>
                  <a:lnTo>
                    <a:pt x="0" y="0"/>
                  </a:lnTo>
                </a:path>
              </a:pathLst>
            </a:custGeom>
            <a:ln w="7442">
              <a:solidFill>
                <a:srgbClr val="050100"/>
              </a:solidFill>
            </a:ln>
          </p:spPr>
          <p:txBody>
            <a:bodyPr wrap="square" lIns="0" tIns="0" rIns="0" bIns="0" rtlCol="0"/>
            <a:lstStyle/>
            <a:p/>
          </p:txBody>
        </p:sp>
        <p:sp>
          <p:nvSpPr>
            <p:cNvPr id="364" name="object 364" descr=""/>
            <p:cNvSpPr/>
            <p:nvPr/>
          </p:nvSpPr>
          <p:spPr>
            <a:xfrm>
              <a:off x="4623588" y="1392637"/>
              <a:ext cx="15875" cy="0"/>
            </a:xfrm>
            <a:custGeom>
              <a:avLst/>
              <a:gdLst/>
              <a:ahLst/>
              <a:cxnLst/>
              <a:rect l="l" t="t" r="r" b="b"/>
              <a:pathLst>
                <a:path w="15875" h="0">
                  <a:moveTo>
                    <a:pt x="15671" y="0"/>
                  </a:moveTo>
                  <a:lnTo>
                    <a:pt x="0" y="0"/>
                  </a:lnTo>
                </a:path>
              </a:pathLst>
            </a:custGeom>
            <a:ln w="7442">
              <a:solidFill>
                <a:srgbClr val="050100"/>
              </a:solidFill>
            </a:ln>
          </p:spPr>
          <p:txBody>
            <a:bodyPr wrap="square" lIns="0" tIns="0" rIns="0" bIns="0" rtlCol="0"/>
            <a:lstStyle/>
            <a:p/>
          </p:txBody>
        </p:sp>
        <p:sp>
          <p:nvSpPr>
            <p:cNvPr id="365" name="object 365" descr=""/>
            <p:cNvSpPr/>
            <p:nvPr/>
          </p:nvSpPr>
          <p:spPr>
            <a:xfrm>
              <a:off x="4628224" y="1393455"/>
              <a:ext cx="11430" cy="0"/>
            </a:xfrm>
            <a:custGeom>
              <a:avLst/>
              <a:gdLst/>
              <a:ahLst/>
              <a:cxnLst/>
              <a:rect l="l" t="t" r="r" b="b"/>
              <a:pathLst>
                <a:path w="11429" h="0">
                  <a:moveTo>
                    <a:pt x="11036" y="0"/>
                  </a:moveTo>
                  <a:lnTo>
                    <a:pt x="0" y="0"/>
                  </a:lnTo>
                </a:path>
              </a:pathLst>
            </a:custGeom>
            <a:ln w="7442">
              <a:solidFill>
                <a:srgbClr val="050100"/>
              </a:solidFill>
            </a:ln>
          </p:spPr>
          <p:txBody>
            <a:bodyPr wrap="square" lIns="0" tIns="0" rIns="0" bIns="0" rtlCol="0"/>
            <a:lstStyle/>
            <a:p/>
          </p:txBody>
        </p:sp>
        <p:sp>
          <p:nvSpPr>
            <p:cNvPr id="366" name="object 366" descr=""/>
            <p:cNvSpPr/>
            <p:nvPr/>
          </p:nvSpPr>
          <p:spPr>
            <a:xfrm>
              <a:off x="4632846" y="1394274"/>
              <a:ext cx="6985" cy="0"/>
            </a:xfrm>
            <a:custGeom>
              <a:avLst/>
              <a:gdLst/>
              <a:ahLst/>
              <a:cxnLst/>
              <a:rect l="l" t="t" r="r" b="b"/>
              <a:pathLst>
                <a:path w="6985" h="0">
                  <a:moveTo>
                    <a:pt x="6413" y="0"/>
                  </a:moveTo>
                  <a:lnTo>
                    <a:pt x="0" y="0"/>
                  </a:lnTo>
                </a:path>
              </a:pathLst>
            </a:custGeom>
            <a:ln w="7442">
              <a:solidFill>
                <a:srgbClr val="050100"/>
              </a:solidFill>
            </a:ln>
          </p:spPr>
          <p:txBody>
            <a:bodyPr wrap="square" lIns="0" tIns="0" rIns="0" bIns="0" rtlCol="0"/>
            <a:lstStyle/>
            <a:p/>
          </p:txBody>
        </p:sp>
        <p:sp>
          <p:nvSpPr>
            <p:cNvPr id="367" name="object 367" descr=""/>
            <p:cNvSpPr/>
            <p:nvPr/>
          </p:nvSpPr>
          <p:spPr>
            <a:xfrm>
              <a:off x="4637482" y="1395092"/>
              <a:ext cx="1905" cy="0"/>
            </a:xfrm>
            <a:custGeom>
              <a:avLst/>
              <a:gdLst/>
              <a:ahLst/>
              <a:cxnLst/>
              <a:rect l="l" t="t" r="r" b="b"/>
              <a:pathLst>
                <a:path w="1904" h="0">
                  <a:moveTo>
                    <a:pt x="1777" y="0"/>
                  </a:moveTo>
                  <a:lnTo>
                    <a:pt x="0" y="0"/>
                  </a:lnTo>
                </a:path>
                <a:path w="1904" h="0">
                  <a:moveTo>
                    <a:pt x="1777" y="0"/>
                  </a:moveTo>
                  <a:lnTo>
                    <a:pt x="0" y="0"/>
                  </a:lnTo>
                </a:path>
              </a:pathLst>
            </a:custGeom>
            <a:ln w="7442">
              <a:solidFill>
                <a:srgbClr val="050100"/>
              </a:solidFill>
            </a:ln>
          </p:spPr>
          <p:txBody>
            <a:bodyPr wrap="square" lIns="0" tIns="0" rIns="0" bIns="0" rtlCol="0"/>
            <a:lstStyle/>
            <a:p/>
          </p:txBody>
        </p:sp>
        <p:sp>
          <p:nvSpPr>
            <p:cNvPr id="368" name="object 368" descr=""/>
            <p:cNvSpPr/>
            <p:nvPr/>
          </p:nvSpPr>
          <p:spPr>
            <a:xfrm>
              <a:off x="4574960" y="1372719"/>
              <a:ext cx="64769" cy="11430"/>
            </a:xfrm>
            <a:custGeom>
              <a:avLst/>
              <a:gdLst/>
              <a:ahLst/>
              <a:cxnLst/>
              <a:rect l="l" t="t" r="r" b="b"/>
              <a:pathLst>
                <a:path w="64770" h="11430">
                  <a:moveTo>
                    <a:pt x="64300" y="0"/>
                  </a:moveTo>
                  <a:lnTo>
                    <a:pt x="0" y="11353"/>
                  </a:lnTo>
                </a:path>
              </a:pathLst>
            </a:custGeom>
            <a:ln w="7442">
              <a:solidFill>
                <a:srgbClr val="050100"/>
              </a:solidFill>
            </a:ln>
          </p:spPr>
          <p:txBody>
            <a:bodyPr wrap="square" lIns="0" tIns="0" rIns="0" bIns="0" rtlCol="0"/>
            <a:lstStyle/>
            <a:p/>
          </p:txBody>
        </p:sp>
        <p:sp>
          <p:nvSpPr>
            <p:cNvPr id="369" name="object 369" descr=""/>
            <p:cNvSpPr/>
            <p:nvPr/>
          </p:nvSpPr>
          <p:spPr>
            <a:xfrm>
              <a:off x="4639260" y="1372720"/>
              <a:ext cx="0" cy="22860"/>
            </a:xfrm>
            <a:custGeom>
              <a:avLst/>
              <a:gdLst/>
              <a:ahLst/>
              <a:cxnLst/>
              <a:rect l="l" t="t" r="r" b="b"/>
              <a:pathLst>
                <a:path w="0" h="22859">
                  <a:moveTo>
                    <a:pt x="0" y="22682"/>
                  </a:moveTo>
                  <a:lnTo>
                    <a:pt x="0" y="0"/>
                  </a:lnTo>
                </a:path>
              </a:pathLst>
            </a:custGeom>
            <a:ln w="7442">
              <a:solidFill>
                <a:srgbClr val="050100"/>
              </a:solidFill>
            </a:ln>
          </p:spPr>
          <p:txBody>
            <a:bodyPr wrap="square" lIns="0" tIns="0" rIns="0" bIns="0" rtlCol="0"/>
            <a:lstStyle/>
            <a:p/>
          </p:txBody>
        </p:sp>
        <p:sp>
          <p:nvSpPr>
            <p:cNvPr id="370" name="object 370" descr=""/>
            <p:cNvSpPr/>
            <p:nvPr/>
          </p:nvSpPr>
          <p:spPr>
            <a:xfrm>
              <a:off x="4574954" y="1384067"/>
              <a:ext cx="64769" cy="11430"/>
            </a:xfrm>
            <a:custGeom>
              <a:avLst/>
              <a:gdLst/>
              <a:ahLst/>
              <a:cxnLst/>
              <a:rect l="l" t="t" r="r" b="b"/>
              <a:pathLst>
                <a:path w="64770" h="11430">
                  <a:moveTo>
                    <a:pt x="0" y="0"/>
                  </a:moveTo>
                  <a:lnTo>
                    <a:pt x="64300" y="11341"/>
                  </a:lnTo>
                </a:path>
              </a:pathLst>
            </a:custGeom>
            <a:ln w="7442">
              <a:solidFill>
                <a:srgbClr val="050100"/>
              </a:solidFill>
            </a:ln>
          </p:spPr>
          <p:txBody>
            <a:bodyPr wrap="square" lIns="0" tIns="0" rIns="0" bIns="0" rtlCol="0"/>
            <a:lstStyle/>
            <a:p/>
          </p:txBody>
        </p:sp>
        <p:sp>
          <p:nvSpPr>
            <p:cNvPr id="371" name="object 371" descr=""/>
            <p:cNvSpPr/>
            <p:nvPr/>
          </p:nvSpPr>
          <p:spPr>
            <a:xfrm>
              <a:off x="5306432" y="1384476"/>
              <a:ext cx="62230" cy="0"/>
            </a:xfrm>
            <a:custGeom>
              <a:avLst/>
              <a:gdLst/>
              <a:ahLst/>
              <a:cxnLst/>
              <a:rect l="l" t="t" r="r" b="b"/>
              <a:pathLst>
                <a:path w="62229" h="0">
                  <a:moveTo>
                    <a:pt x="0" y="0"/>
                  </a:moveTo>
                  <a:lnTo>
                    <a:pt x="61988" y="0"/>
                  </a:lnTo>
                </a:path>
              </a:pathLst>
            </a:custGeom>
            <a:ln w="7442">
              <a:solidFill>
                <a:srgbClr val="050100"/>
              </a:solidFill>
            </a:ln>
          </p:spPr>
          <p:txBody>
            <a:bodyPr wrap="square" lIns="0" tIns="0" rIns="0" bIns="0" rtlCol="0"/>
            <a:lstStyle/>
            <a:p/>
          </p:txBody>
        </p:sp>
        <p:sp>
          <p:nvSpPr>
            <p:cNvPr id="372" name="object 372" descr=""/>
            <p:cNvSpPr/>
            <p:nvPr/>
          </p:nvSpPr>
          <p:spPr>
            <a:xfrm>
              <a:off x="5306432" y="1385283"/>
              <a:ext cx="57785" cy="0"/>
            </a:xfrm>
            <a:custGeom>
              <a:avLst/>
              <a:gdLst/>
              <a:ahLst/>
              <a:cxnLst/>
              <a:rect l="l" t="t" r="r" b="b"/>
              <a:pathLst>
                <a:path w="57785" h="0">
                  <a:moveTo>
                    <a:pt x="0" y="0"/>
                  </a:moveTo>
                  <a:lnTo>
                    <a:pt x="57353" y="0"/>
                  </a:lnTo>
                </a:path>
              </a:pathLst>
            </a:custGeom>
            <a:ln w="7442">
              <a:solidFill>
                <a:srgbClr val="050100"/>
              </a:solidFill>
            </a:ln>
          </p:spPr>
          <p:txBody>
            <a:bodyPr wrap="square" lIns="0" tIns="0" rIns="0" bIns="0" rtlCol="0"/>
            <a:lstStyle/>
            <a:p/>
          </p:txBody>
        </p:sp>
        <p:sp>
          <p:nvSpPr>
            <p:cNvPr id="373" name="object 373" descr=""/>
            <p:cNvSpPr/>
            <p:nvPr/>
          </p:nvSpPr>
          <p:spPr>
            <a:xfrm>
              <a:off x="5306432" y="1386101"/>
              <a:ext cx="53340" cy="0"/>
            </a:xfrm>
            <a:custGeom>
              <a:avLst/>
              <a:gdLst/>
              <a:ahLst/>
              <a:cxnLst/>
              <a:rect l="l" t="t" r="r" b="b"/>
              <a:pathLst>
                <a:path w="53339" h="0">
                  <a:moveTo>
                    <a:pt x="0" y="0"/>
                  </a:moveTo>
                  <a:lnTo>
                    <a:pt x="52717" y="0"/>
                  </a:lnTo>
                </a:path>
              </a:pathLst>
            </a:custGeom>
            <a:ln w="7442">
              <a:solidFill>
                <a:srgbClr val="050100"/>
              </a:solidFill>
            </a:ln>
          </p:spPr>
          <p:txBody>
            <a:bodyPr wrap="square" lIns="0" tIns="0" rIns="0" bIns="0" rtlCol="0"/>
            <a:lstStyle/>
            <a:p/>
          </p:txBody>
        </p:sp>
        <p:sp>
          <p:nvSpPr>
            <p:cNvPr id="374" name="object 374" descr=""/>
            <p:cNvSpPr/>
            <p:nvPr/>
          </p:nvSpPr>
          <p:spPr>
            <a:xfrm>
              <a:off x="5306432" y="1386920"/>
              <a:ext cx="48260" cy="0"/>
            </a:xfrm>
            <a:custGeom>
              <a:avLst/>
              <a:gdLst/>
              <a:ahLst/>
              <a:cxnLst/>
              <a:rect l="l" t="t" r="r" b="b"/>
              <a:pathLst>
                <a:path w="48260" h="0">
                  <a:moveTo>
                    <a:pt x="0" y="0"/>
                  </a:moveTo>
                  <a:lnTo>
                    <a:pt x="48082" y="0"/>
                  </a:lnTo>
                </a:path>
              </a:pathLst>
            </a:custGeom>
            <a:ln w="7442">
              <a:solidFill>
                <a:srgbClr val="050100"/>
              </a:solidFill>
            </a:ln>
          </p:spPr>
          <p:txBody>
            <a:bodyPr wrap="square" lIns="0" tIns="0" rIns="0" bIns="0" rtlCol="0"/>
            <a:lstStyle/>
            <a:p/>
          </p:txBody>
        </p:sp>
        <p:sp>
          <p:nvSpPr>
            <p:cNvPr id="375" name="object 375" descr=""/>
            <p:cNvSpPr/>
            <p:nvPr/>
          </p:nvSpPr>
          <p:spPr>
            <a:xfrm>
              <a:off x="5306432" y="1387738"/>
              <a:ext cx="43815" cy="0"/>
            </a:xfrm>
            <a:custGeom>
              <a:avLst/>
              <a:gdLst/>
              <a:ahLst/>
              <a:cxnLst/>
              <a:rect l="l" t="t" r="r" b="b"/>
              <a:pathLst>
                <a:path w="43814" h="0">
                  <a:moveTo>
                    <a:pt x="0" y="0"/>
                  </a:moveTo>
                  <a:lnTo>
                    <a:pt x="43459" y="0"/>
                  </a:lnTo>
                </a:path>
              </a:pathLst>
            </a:custGeom>
            <a:ln w="7442">
              <a:solidFill>
                <a:srgbClr val="050100"/>
              </a:solidFill>
            </a:ln>
          </p:spPr>
          <p:txBody>
            <a:bodyPr wrap="square" lIns="0" tIns="0" rIns="0" bIns="0" rtlCol="0"/>
            <a:lstStyle/>
            <a:p/>
          </p:txBody>
        </p:sp>
        <p:sp>
          <p:nvSpPr>
            <p:cNvPr id="376" name="object 376" descr=""/>
            <p:cNvSpPr/>
            <p:nvPr/>
          </p:nvSpPr>
          <p:spPr>
            <a:xfrm>
              <a:off x="5306432" y="1388557"/>
              <a:ext cx="39370" cy="0"/>
            </a:xfrm>
            <a:custGeom>
              <a:avLst/>
              <a:gdLst/>
              <a:ahLst/>
              <a:cxnLst/>
              <a:rect l="l" t="t" r="r" b="b"/>
              <a:pathLst>
                <a:path w="39370" h="0">
                  <a:moveTo>
                    <a:pt x="0" y="0"/>
                  </a:moveTo>
                  <a:lnTo>
                    <a:pt x="38836" y="0"/>
                  </a:lnTo>
                </a:path>
              </a:pathLst>
            </a:custGeom>
            <a:ln w="7442">
              <a:solidFill>
                <a:srgbClr val="050100"/>
              </a:solidFill>
            </a:ln>
          </p:spPr>
          <p:txBody>
            <a:bodyPr wrap="square" lIns="0" tIns="0" rIns="0" bIns="0" rtlCol="0"/>
            <a:lstStyle/>
            <a:p/>
          </p:txBody>
        </p:sp>
        <p:sp>
          <p:nvSpPr>
            <p:cNvPr id="377" name="object 377" descr=""/>
            <p:cNvSpPr/>
            <p:nvPr/>
          </p:nvSpPr>
          <p:spPr>
            <a:xfrm>
              <a:off x="5306432" y="1389375"/>
              <a:ext cx="34290" cy="0"/>
            </a:xfrm>
            <a:custGeom>
              <a:avLst/>
              <a:gdLst/>
              <a:ahLst/>
              <a:cxnLst/>
              <a:rect l="l" t="t" r="r" b="b"/>
              <a:pathLst>
                <a:path w="34289" h="0">
                  <a:moveTo>
                    <a:pt x="0" y="0"/>
                  </a:moveTo>
                  <a:lnTo>
                    <a:pt x="34188" y="0"/>
                  </a:lnTo>
                </a:path>
              </a:pathLst>
            </a:custGeom>
            <a:ln w="7442">
              <a:solidFill>
                <a:srgbClr val="050100"/>
              </a:solidFill>
            </a:ln>
          </p:spPr>
          <p:txBody>
            <a:bodyPr wrap="square" lIns="0" tIns="0" rIns="0" bIns="0" rtlCol="0"/>
            <a:lstStyle/>
            <a:p/>
          </p:txBody>
        </p:sp>
        <p:sp>
          <p:nvSpPr>
            <p:cNvPr id="378" name="object 378" descr=""/>
            <p:cNvSpPr/>
            <p:nvPr/>
          </p:nvSpPr>
          <p:spPr>
            <a:xfrm>
              <a:off x="5306432" y="1390194"/>
              <a:ext cx="29845" cy="0"/>
            </a:xfrm>
            <a:custGeom>
              <a:avLst/>
              <a:gdLst/>
              <a:ahLst/>
              <a:cxnLst/>
              <a:rect l="l" t="t" r="r" b="b"/>
              <a:pathLst>
                <a:path w="29845" h="0">
                  <a:moveTo>
                    <a:pt x="0" y="0"/>
                  </a:moveTo>
                  <a:lnTo>
                    <a:pt x="29565" y="0"/>
                  </a:lnTo>
                </a:path>
              </a:pathLst>
            </a:custGeom>
            <a:ln w="7442">
              <a:solidFill>
                <a:srgbClr val="050100"/>
              </a:solidFill>
            </a:ln>
          </p:spPr>
          <p:txBody>
            <a:bodyPr wrap="square" lIns="0" tIns="0" rIns="0" bIns="0" rtlCol="0"/>
            <a:lstStyle/>
            <a:p/>
          </p:txBody>
        </p:sp>
        <p:sp>
          <p:nvSpPr>
            <p:cNvPr id="379" name="object 379" descr=""/>
            <p:cNvSpPr/>
            <p:nvPr/>
          </p:nvSpPr>
          <p:spPr>
            <a:xfrm>
              <a:off x="5306432" y="1391000"/>
              <a:ext cx="25400" cy="0"/>
            </a:xfrm>
            <a:custGeom>
              <a:avLst/>
              <a:gdLst/>
              <a:ahLst/>
              <a:cxnLst/>
              <a:rect l="l" t="t" r="r" b="b"/>
              <a:pathLst>
                <a:path w="25400" h="0">
                  <a:moveTo>
                    <a:pt x="0" y="0"/>
                  </a:moveTo>
                  <a:lnTo>
                    <a:pt x="24930" y="0"/>
                  </a:lnTo>
                </a:path>
              </a:pathLst>
            </a:custGeom>
            <a:ln w="7442">
              <a:solidFill>
                <a:srgbClr val="050100"/>
              </a:solidFill>
            </a:ln>
          </p:spPr>
          <p:txBody>
            <a:bodyPr wrap="square" lIns="0" tIns="0" rIns="0" bIns="0" rtlCol="0"/>
            <a:lstStyle/>
            <a:p/>
          </p:txBody>
        </p:sp>
        <p:sp>
          <p:nvSpPr>
            <p:cNvPr id="380" name="object 380" descr=""/>
            <p:cNvSpPr/>
            <p:nvPr/>
          </p:nvSpPr>
          <p:spPr>
            <a:xfrm>
              <a:off x="5306432" y="1391818"/>
              <a:ext cx="20320" cy="0"/>
            </a:xfrm>
            <a:custGeom>
              <a:avLst/>
              <a:gdLst/>
              <a:ahLst/>
              <a:cxnLst/>
              <a:rect l="l" t="t" r="r" b="b"/>
              <a:pathLst>
                <a:path w="20320" h="0">
                  <a:moveTo>
                    <a:pt x="0" y="0"/>
                  </a:moveTo>
                  <a:lnTo>
                    <a:pt x="20307" y="0"/>
                  </a:lnTo>
                </a:path>
              </a:pathLst>
            </a:custGeom>
            <a:ln w="7442">
              <a:solidFill>
                <a:srgbClr val="050100"/>
              </a:solidFill>
            </a:ln>
          </p:spPr>
          <p:txBody>
            <a:bodyPr wrap="square" lIns="0" tIns="0" rIns="0" bIns="0" rtlCol="0"/>
            <a:lstStyle/>
            <a:p/>
          </p:txBody>
        </p:sp>
        <p:sp>
          <p:nvSpPr>
            <p:cNvPr id="381" name="object 381" descr=""/>
            <p:cNvSpPr/>
            <p:nvPr/>
          </p:nvSpPr>
          <p:spPr>
            <a:xfrm>
              <a:off x="5306432" y="1392637"/>
              <a:ext cx="15875" cy="0"/>
            </a:xfrm>
            <a:custGeom>
              <a:avLst/>
              <a:gdLst/>
              <a:ahLst/>
              <a:cxnLst/>
              <a:rect l="l" t="t" r="r" b="b"/>
              <a:pathLst>
                <a:path w="15875" h="0">
                  <a:moveTo>
                    <a:pt x="0" y="0"/>
                  </a:moveTo>
                  <a:lnTo>
                    <a:pt x="15659" y="0"/>
                  </a:lnTo>
                </a:path>
              </a:pathLst>
            </a:custGeom>
            <a:ln w="7442">
              <a:solidFill>
                <a:srgbClr val="050100"/>
              </a:solidFill>
            </a:ln>
          </p:spPr>
          <p:txBody>
            <a:bodyPr wrap="square" lIns="0" tIns="0" rIns="0" bIns="0" rtlCol="0"/>
            <a:lstStyle/>
            <a:p/>
          </p:txBody>
        </p:sp>
        <p:sp>
          <p:nvSpPr>
            <p:cNvPr id="382" name="object 382" descr=""/>
            <p:cNvSpPr/>
            <p:nvPr/>
          </p:nvSpPr>
          <p:spPr>
            <a:xfrm>
              <a:off x="5306432" y="1393455"/>
              <a:ext cx="11430" cy="0"/>
            </a:xfrm>
            <a:custGeom>
              <a:avLst/>
              <a:gdLst/>
              <a:ahLst/>
              <a:cxnLst/>
              <a:rect l="l" t="t" r="r" b="b"/>
              <a:pathLst>
                <a:path w="11429" h="0">
                  <a:moveTo>
                    <a:pt x="0" y="0"/>
                  </a:moveTo>
                  <a:lnTo>
                    <a:pt x="11036" y="0"/>
                  </a:lnTo>
                </a:path>
              </a:pathLst>
            </a:custGeom>
            <a:ln w="7442">
              <a:solidFill>
                <a:srgbClr val="050100"/>
              </a:solidFill>
            </a:ln>
          </p:spPr>
          <p:txBody>
            <a:bodyPr wrap="square" lIns="0" tIns="0" rIns="0" bIns="0" rtlCol="0"/>
            <a:lstStyle/>
            <a:p/>
          </p:txBody>
        </p:sp>
        <p:sp>
          <p:nvSpPr>
            <p:cNvPr id="383" name="object 383" descr=""/>
            <p:cNvSpPr/>
            <p:nvPr/>
          </p:nvSpPr>
          <p:spPr>
            <a:xfrm>
              <a:off x="5306432" y="1394274"/>
              <a:ext cx="6985" cy="0"/>
            </a:xfrm>
            <a:custGeom>
              <a:avLst/>
              <a:gdLst/>
              <a:ahLst/>
              <a:cxnLst/>
              <a:rect l="l" t="t" r="r" b="b"/>
              <a:pathLst>
                <a:path w="6985" h="0">
                  <a:moveTo>
                    <a:pt x="0" y="0"/>
                  </a:moveTo>
                  <a:lnTo>
                    <a:pt x="6400" y="0"/>
                  </a:lnTo>
                </a:path>
              </a:pathLst>
            </a:custGeom>
            <a:ln w="7442">
              <a:solidFill>
                <a:srgbClr val="050100"/>
              </a:solidFill>
            </a:ln>
          </p:spPr>
          <p:txBody>
            <a:bodyPr wrap="square" lIns="0" tIns="0" rIns="0" bIns="0" rtlCol="0"/>
            <a:lstStyle/>
            <a:p/>
          </p:txBody>
        </p:sp>
        <p:sp>
          <p:nvSpPr>
            <p:cNvPr id="384" name="object 384" descr=""/>
            <p:cNvSpPr/>
            <p:nvPr/>
          </p:nvSpPr>
          <p:spPr>
            <a:xfrm>
              <a:off x="5306432" y="1395092"/>
              <a:ext cx="1905" cy="0"/>
            </a:xfrm>
            <a:custGeom>
              <a:avLst/>
              <a:gdLst/>
              <a:ahLst/>
              <a:cxnLst/>
              <a:rect l="l" t="t" r="r" b="b"/>
              <a:pathLst>
                <a:path w="1904" h="0">
                  <a:moveTo>
                    <a:pt x="0" y="0"/>
                  </a:moveTo>
                  <a:lnTo>
                    <a:pt x="1778" y="0"/>
                  </a:lnTo>
                </a:path>
                <a:path w="1904" h="0">
                  <a:moveTo>
                    <a:pt x="0" y="0"/>
                  </a:moveTo>
                  <a:lnTo>
                    <a:pt x="1778" y="0"/>
                  </a:lnTo>
                </a:path>
              </a:pathLst>
            </a:custGeom>
            <a:ln w="7442">
              <a:solidFill>
                <a:srgbClr val="050100"/>
              </a:solidFill>
            </a:ln>
          </p:spPr>
          <p:txBody>
            <a:bodyPr wrap="square" lIns="0" tIns="0" rIns="0" bIns="0" rtlCol="0"/>
            <a:lstStyle/>
            <a:p/>
          </p:txBody>
        </p:sp>
        <p:sp>
          <p:nvSpPr>
            <p:cNvPr id="385" name="object 385" descr=""/>
            <p:cNvSpPr/>
            <p:nvPr/>
          </p:nvSpPr>
          <p:spPr>
            <a:xfrm>
              <a:off x="5306432" y="1383657"/>
              <a:ext cx="62230" cy="0"/>
            </a:xfrm>
            <a:custGeom>
              <a:avLst/>
              <a:gdLst/>
              <a:ahLst/>
              <a:cxnLst/>
              <a:rect l="l" t="t" r="r" b="b"/>
              <a:pathLst>
                <a:path w="62229" h="0">
                  <a:moveTo>
                    <a:pt x="0" y="0"/>
                  </a:moveTo>
                  <a:lnTo>
                    <a:pt x="61988" y="0"/>
                  </a:lnTo>
                </a:path>
              </a:pathLst>
            </a:custGeom>
            <a:ln w="7442">
              <a:solidFill>
                <a:srgbClr val="050100"/>
              </a:solidFill>
            </a:ln>
          </p:spPr>
          <p:txBody>
            <a:bodyPr wrap="square" lIns="0" tIns="0" rIns="0" bIns="0" rtlCol="0"/>
            <a:lstStyle/>
            <a:p/>
          </p:txBody>
        </p:sp>
        <p:sp>
          <p:nvSpPr>
            <p:cNvPr id="386" name="object 386" descr=""/>
            <p:cNvSpPr/>
            <p:nvPr/>
          </p:nvSpPr>
          <p:spPr>
            <a:xfrm>
              <a:off x="5306432" y="1382839"/>
              <a:ext cx="57785" cy="0"/>
            </a:xfrm>
            <a:custGeom>
              <a:avLst/>
              <a:gdLst/>
              <a:ahLst/>
              <a:cxnLst/>
              <a:rect l="l" t="t" r="r" b="b"/>
              <a:pathLst>
                <a:path w="57785" h="0">
                  <a:moveTo>
                    <a:pt x="0" y="0"/>
                  </a:moveTo>
                  <a:lnTo>
                    <a:pt x="57353" y="0"/>
                  </a:lnTo>
                </a:path>
              </a:pathLst>
            </a:custGeom>
            <a:ln w="7442">
              <a:solidFill>
                <a:srgbClr val="050100"/>
              </a:solidFill>
            </a:ln>
          </p:spPr>
          <p:txBody>
            <a:bodyPr wrap="square" lIns="0" tIns="0" rIns="0" bIns="0" rtlCol="0"/>
            <a:lstStyle/>
            <a:p/>
          </p:txBody>
        </p:sp>
        <p:sp>
          <p:nvSpPr>
            <p:cNvPr id="387" name="object 387" descr=""/>
            <p:cNvSpPr/>
            <p:nvPr/>
          </p:nvSpPr>
          <p:spPr>
            <a:xfrm>
              <a:off x="5306432" y="1382020"/>
              <a:ext cx="53340" cy="0"/>
            </a:xfrm>
            <a:custGeom>
              <a:avLst/>
              <a:gdLst/>
              <a:ahLst/>
              <a:cxnLst/>
              <a:rect l="l" t="t" r="r" b="b"/>
              <a:pathLst>
                <a:path w="53339" h="0">
                  <a:moveTo>
                    <a:pt x="0" y="0"/>
                  </a:moveTo>
                  <a:lnTo>
                    <a:pt x="52717" y="0"/>
                  </a:lnTo>
                </a:path>
              </a:pathLst>
            </a:custGeom>
            <a:ln w="7442">
              <a:solidFill>
                <a:srgbClr val="050100"/>
              </a:solidFill>
            </a:ln>
          </p:spPr>
          <p:txBody>
            <a:bodyPr wrap="square" lIns="0" tIns="0" rIns="0" bIns="0" rtlCol="0"/>
            <a:lstStyle/>
            <a:p/>
          </p:txBody>
        </p:sp>
        <p:sp>
          <p:nvSpPr>
            <p:cNvPr id="388" name="object 388" descr=""/>
            <p:cNvSpPr/>
            <p:nvPr/>
          </p:nvSpPr>
          <p:spPr>
            <a:xfrm>
              <a:off x="5306432" y="1381202"/>
              <a:ext cx="48260" cy="0"/>
            </a:xfrm>
            <a:custGeom>
              <a:avLst/>
              <a:gdLst/>
              <a:ahLst/>
              <a:cxnLst/>
              <a:rect l="l" t="t" r="r" b="b"/>
              <a:pathLst>
                <a:path w="48260" h="0">
                  <a:moveTo>
                    <a:pt x="0" y="0"/>
                  </a:moveTo>
                  <a:lnTo>
                    <a:pt x="48082" y="0"/>
                  </a:lnTo>
                </a:path>
              </a:pathLst>
            </a:custGeom>
            <a:ln w="7442">
              <a:solidFill>
                <a:srgbClr val="050100"/>
              </a:solidFill>
            </a:ln>
          </p:spPr>
          <p:txBody>
            <a:bodyPr wrap="square" lIns="0" tIns="0" rIns="0" bIns="0" rtlCol="0"/>
            <a:lstStyle/>
            <a:p/>
          </p:txBody>
        </p:sp>
        <p:sp>
          <p:nvSpPr>
            <p:cNvPr id="389" name="object 389" descr=""/>
            <p:cNvSpPr/>
            <p:nvPr/>
          </p:nvSpPr>
          <p:spPr>
            <a:xfrm>
              <a:off x="5306432" y="1380383"/>
              <a:ext cx="43815" cy="0"/>
            </a:xfrm>
            <a:custGeom>
              <a:avLst/>
              <a:gdLst/>
              <a:ahLst/>
              <a:cxnLst/>
              <a:rect l="l" t="t" r="r" b="b"/>
              <a:pathLst>
                <a:path w="43814" h="0">
                  <a:moveTo>
                    <a:pt x="0" y="0"/>
                  </a:moveTo>
                  <a:lnTo>
                    <a:pt x="43459" y="0"/>
                  </a:lnTo>
                </a:path>
              </a:pathLst>
            </a:custGeom>
            <a:ln w="7442">
              <a:solidFill>
                <a:srgbClr val="050100"/>
              </a:solidFill>
            </a:ln>
          </p:spPr>
          <p:txBody>
            <a:bodyPr wrap="square" lIns="0" tIns="0" rIns="0" bIns="0" rtlCol="0"/>
            <a:lstStyle/>
            <a:p/>
          </p:txBody>
        </p:sp>
        <p:sp>
          <p:nvSpPr>
            <p:cNvPr id="390" name="object 390" descr=""/>
            <p:cNvSpPr/>
            <p:nvPr/>
          </p:nvSpPr>
          <p:spPr>
            <a:xfrm>
              <a:off x="5306432" y="1379578"/>
              <a:ext cx="39370" cy="0"/>
            </a:xfrm>
            <a:custGeom>
              <a:avLst/>
              <a:gdLst/>
              <a:ahLst/>
              <a:cxnLst/>
              <a:rect l="l" t="t" r="r" b="b"/>
              <a:pathLst>
                <a:path w="39370" h="0">
                  <a:moveTo>
                    <a:pt x="0" y="0"/>
                  </a:moveTo>
                  <a:lnTo>
                    <a:pt x="38836" y="0"/>
                  </a:lnTo>
                </a:path>
              </a:pathLst>
            </a:custGeom>
            <a:ln w="7442">
              <a:solidFill>
                <a:srgbClr val="050100"/>
              </a:solidFill>
            </a:ln>
          </p:spPr>
          <p:txBody>
            <a:bodyPr wrap="square" lIns="0" tIns="0" rIns="0" bIns="0" rtlCol="0"/>
            <a:lstStyle/>
            <a:p/>
          </p:txBody>
        </p:sp>
        <p:sp>
          <p:nvSpPr>
            <p:cNvPr id="391" name="object 391" descr=""/>
            <p:cNvSpPr/>
            <p:nvPr/>
          </p:nvSpPr>
          <p:spPr>
            <a:xfrm>
              <a:off x="5306432" y="1378759"/>
              <a:ext cx="34290" cy="0"/>
            </a:xfrm>
            <a:custGeom>
              <a:avLst/>
              <a:gdLst/>
              <a:ahLst/>
              <a:cxnLst/>
              <a:rect l="l" t="t" r="r" b="b"/>
              <a:pathLst>
                <a:path w="34289" h="0">
                  <a:moveTo>
                    <a:pt x="0" y="0"/>
                  </a:moveTo>
                  <a:lnTo>
                    <a:pt x="34188" y="0"/>
                  </a:lnTo>
                </a:path>
              </a:pathLst>
            </a:custGeom>
            <a:ln w="7442">
              <a:solidFill>
                <a:srgbClr val="050100"/>
              </a:solidFill>
            </a:ln>
          </p:spPr>
          <p:txBody>
            <a:bodyPr wrap="square" lIns="0" tIns="0" rIns="0" bIns="0" rtlCol="0"/>
            <a:lstStyle/>
            <a:p/>
          </p:txBody>
        </p:sp>
        <p:sp>
          <p:nvSpPr>
            <p:cNvPr id="392" name="object 392" descr=""/>
            <p:cNvSpPr/>
            <p:nvPr/>
          </p:nvSpPr>
          <p:spPr>
            <a:xfrm>
              <a:off x="5306432" y="1377940"/>
              <a:ext cx="29845" cy="0"/>
            </a:xfrm>
            <a:custGeom>
              <a:avLst/>
              <a:gdLst/>
              <a:ahLst/>
              <a:cxnLst/>
              <a:rect l="l" t="t" r="r" b="b"/>
              <a:pathLst>
                <a:path w="29845" h="0">
                  <a:moveTo>
                    <a:pt x="0" y="0"/>
                  </a:moveTo>
                  <a:lnTo>
                    <a:pt x="29565" y="0"/>
                  </a:lnTo>
                </a:path>
              </a:pathLst>
            </a:custGeom>
            <a:ln w="7442">
              <a:solidFill>
                <a:srgbClr val="050100"/>
              </a:solidFill>
            </a:ln>
          </p:spPr>
          <p:txBody>
            <a:bodyPr wrap="square" lIns="0" tIns="0" rIns="0" bIns="0" rtlCol="0"/>
            <a:lstStyle/>
            <a:p/>
          </p:txBody>
        </p:sp>
        <p:sp>
          <p:nvSpPr>
            <p:cNvPr id="393" name="object 393" descr=""/>
            <p:cNvSpPr/>
            <p:nvPr/>
          </p:nvSpPr>
          <p:spPr>
            <a:xfrm>
              <a:off x="5306432" y="1377122"/>
              <a:ext cx="25400" cy="0"/>
            </a:xfrm>
            <a:custGeom>
              <a:avLst/>
              <a:gdLst/>
              <a:ahLst/>
              <a:cxnLst/>
              <a:rect l="l" t="t" r="r" b="b"/>
              <a:pathLst>
                <a:path w="25400" h="0">
                  <a:moveTo>
                    <a:pt x="0" y="0"/>
                  </a:moveTo>
                  <a:lnTo>
                    <a:pt x="24930" y="0"/>
                  </a:lnTo>
                </a:path>
              </a:pathLst>
            </a:custGeom>
            <a:ln w="7442">
              <a:solidFill>
                <a:srgbClr val="050100"/>
              </a:solidFill>
            </a:ln>
          </p:spPr>
          <p:txBody>
            <a:bodyPr wrap="square" lIns="0" tIns="0" rIns="0" bIns="0" rtlCol="0"/>
            <a:lstStyle/>
            <a:p/>
          </p:txBody>
        </p:sp>
        <p:sp>
          <p:nvSpPr>
            <p:cNvPr id="394" name="object 394" descr=""/>
            <p:cNvSpPr/>
            <p:nvPr/>
          </p:nvSpPr>
          <p:spPr>
            <a:xfrm>
              <a:off x="5306432" y="1376303"/>
              <a:ext cx="20320" cy="0"/>
            </a:xfrm>
            <a:custGeom>
              <a:avLst/>
              <a:gdLst/>
              <a:ahLst/>
              <a:cxnLst/>
              <a:rect l="l" t="t" r="r" b="b"/>
              <a:pathLst>
                <a:path w="20320" h="0">
                  <a:moveTo>
                    <a:pt x="0" y="0"/>
                  </a:moveTo>
                  <a:lnTo>
                    <a:pt x="20307" y="0"/>
                  </a:lnTo>
                </a:path>
              </a:pathLst>
            </a:custGeom>
            <a:ln w="7442">
              <a:solidFill>
                <a:srgbClr val="050100"/>
              </a:solidFill>
            </a:ln>
          </p:spPr>
          <p:txBody>
            <a:bodyPr wrap="square" lIns="0" tIns="0" rIns="0" bIns="0" rtlCol="0"/>
            <a:lstStyle/>
            <a:p/>
          </p:txBody>
        </p:sp>
        <p:sp>
          <p:nvSpPr>
            <p:cNvPr id="395" name="object 395" descr=""/>
            <p:cNvSpPr/>
            <p:nvPr/>
          </p:nvSpPr>
          <p:spPr>
            <a:xfrm>
              <a:off x="5306432" y="1375485"/>
              <a:ext cx="15875" cy="0"/>
            </a:xfrm>
            <a:custGeom>
              <a:avLst/>
              <a:gdLst/>
              <a:ahLst/>
              <a:cxnLst/>
              <a:rect l="l" t="t" r="r" b="b"/>
              <a:pathLst>
                <a:path w="15875" h="0">
                  <a:moveTo>
                    <a:pt x="0" y="0"/>
                  </a:moveTo>
                  <a:lnTo>
                    <a:pt x="15659" y="0"/>
                  </a:lnTo>
                </a:path>
              </a:pathLst>
            </a:custGeom>
            <a:ln w="7442">
              <a:solidFill>
                <a:srgbClr val="050100"/>
              </a:solidFill>
            </a:ln>
          </p:spPr>
          <p:txBody>
            <a:bodyPr wrap="square" lIns="0" tIns="0" rIns="0" bIns="0" rtlCol="0"/>
            <a:lstStyle/>
            <a:p/>
          </p:txBody>
        </p:sp>
        <p:sp>
          <p:nvSpPr>
            <p:cNvPr id="396" name="object 396" descr=""/>
            <p:cNvSpPr/>
            <p:nvPr/>
          </p:nvSpPr>
          <p:spPr>
            <a:xfrm>
              <a:off x="5306432" y="1374666"/>
              <a:ext cx="11430" cy="0"/>
            </a:xfrm>
            <a:custGeom>
              <a:avLst/>
              <a:gdLst/>
              <a:ahLst/>
              <a:cxnLst/>
              <a:rect l="l" t="t" r="r" b="b"/>
              <a:pathLst>
                <a:path w="11429" h="0">
                  <a:moveTo>
                    <a:pt x="0" y="0"/>
                  </a:moveTo>
                  <a:lnTo>
                    <a:pt x="11036" y="0"/>
                  </a:lnTo>
                </a:path>
              </a:pathLst>
            </a:custGeom>
            <a:ln w="7442">
              <a:solidFill>
                <a:srgbClr val="050100"/>
              </a:solidFill>
            </a:ln>
          </p:spPr>
          <p:txBody>
            <a:bodyPr wrap="square" lIns="0" tIns="0" rIns="0" bIns="0" rtlCol="0"/>
            <a:lstStyle/>
            <a:p/>
          </p:txBody>
        </p:sp>
        <p:sp>
          <p:nvSpPr>
            <p:cNvPr id="397" name="object 397" descr=""/>
            <p:cNvSpPr/>
            <p:nvPr/>
          </p:nvSpPr>
          <p:spPr>
            <a:xfrm>
              <a:off x="5306432" y="1373860"/>
              <a:ext cx="6985" cy="0"/>
            </a:xfrm>
            <a:custGeom>
              <a:avLst/>
              <a:gdLst/>
              <a:ahLst/>
              <a:cxnLst/>
              <a:rect l="l" t="t" r="r" b="b"/>
              <a:pathLst>
                <a:path w="6985" h="0">
                  <a:moveTo>
                    <a:pt x="0" y="0"/>
                  </a:moveTo>
                  <a:lnTo>
                    <a:pt x="6400" y="0"/>
                  </a:lnTo>
                </a:path>
              </a:pathLst>
            </a:custGeom>
            <a:ln w="7442">
              <a:solidFill>
                <a:srgbClr val="050100"/>
              </a:solidFill>
            </a:ln>
          </p:spPr>
          <p:txBody>
            <a:bodyPr wrap="square" lIns="0" tIns="0" rIns="0" bIns="0" rtlCol="0"/>
            <a:lstStyle/>
            <a:p/>
          </p:txBody>
        </p:sp>
        <p:sp>
          <p:nvSpPr>
            <p:cNvPr id="398" name="object 398" descr=""/>
            <p:cNvSpPr/>
            <p:nvPr/>
          </p:nvSpPr>
          <p:spPr>
            <a:xfrm>
              <a:off x="5306432" y="1373041"/>
              <a:ext cx="1905" cy="0"/>
            </a:xfrm>
            <a:custGeom>
              <a:avLst/>
              <a:gdLst/>
              <a:ahLst/>
              <a:cxnLst/>
              <a:rect l="l" t="t" r="r" b="b"/>
              <a:pathLst>
                <a:path w="1904" h="0">
                  <a:moveTo>
                    <a:pt x="0" y="0"/>
                  </a:moveTo>
                  <a:lnTo>
                    <a:pt x="1778" y="0"/>
                  </a:lnTo>
                </a:path>
                <a:path w="1904" h="0">
                  <a:moveTo>
                    <a:pt x="0" y="0"/>
                  </a:moveTo>
                  <a:lnTo>
                    <a:pt x="1778" y="0"/>
                  </a:lnTo>
                </a:path>
              </a:pathLst>
            </a:custGeom>
            <a:ln w="7442">
              <a:solidFill>
                <a:srgbClr val="050100"/>
              </a:solidFill>
            </a:ln>
          </p:spPr>
          <p:txBody>
            <a:bodyPr wrap="square" lIns="0" tIns="0" rIns="0" bIns="0" rtlCol="0"/>
            <a:lstStyle/>
            <a:p/>
          </p:txBody>
        </p:sp>
        <p:sp>
          <p:nvSpPr>
            <p:cNvPr id="399" name="object 399" descr=""/>
            <p:cNvSpPr/>
            <p:nvPr/>
          </p:nvSpPr>
          <p:spPr>
            <a:xfrm>
              <a:off x="5306432" y="1384061"/>
              <a:ext cx="64769" cy="11430"/>
            </a:xfrm>
            <a:custGeom>
              <a:avLst/>
              <a:gdLst/>
              <a:ahLst/>
              <a:cxnLst/>
              <a:rect l="l" t="t" r="r" b="b"/>
              <a:pathLst>
                <a:path w="64770" h="11430">
                  <a:moveTo>
                    <a:pt x="0" y="11341"/>
                  </a:moveTo>
                  <a:lnTo>
                    <a:pt x="64287" y="0"/>
                  </a:lnTo>
                </a:path>
              </a:pathLst>
            </a:custGeom>
            <a:ln w="7442">
              <a:solidFill>
                <a:srgbClr val="050100"/>
              </a:solidFill>
            </a:ln>
          </p:spPr>
          <p:txBody>
            <a:bodyPr wrap="square" lIns="0" tIns="0" rIns="0" bIns="0" rtlCol="0"/>
            <a:lstStyle/>
            <a:p/>
          </p:txBody>
        </p:sp>
        <p:sp>
          <p:nvSpPr>
            <p:cNvPr id="400" name="object 400" descr=""/>
            <p:cNvSpPr/>
            <p:nvPr/>
          </p:nvSpPr>
          <p:spPr>
            <a:xfrm>
              <a:off x="5306432" y="1372719"/>
              <a:ext cx="0" cy="22860"/>
            </a:xfrm>
            <a:custGeom>
              <a:avLst/>
              <a:gdLst/>
              <a:ahLst/>
              <a:cxnLst/>
              <a:rect l="l" t="t" r="r" b="b"/>
              <a:pathLst>
                <a:path w="0" h="22859">
                  <a:moveTo>
                    <a:pt x="0" y="0"/>
                  </a:moveTo>
                  <a:lnTo>
                    <a:pt x="0" y="22682"/>
                  </a:lnTo>
                </a:path>
              </a:pathLst>
            </a:custGeom>
            <a:ln w="7442">
              <a:solidFill>
                <a:srgbClr val="050100"/>
              </a:solidFill>
            </a:ln>
          </p:spPr>
          <p:txBody>
            <a:bodyPr wrap="square" lIns="0" tIns="0" rIns="0" bIns="0" rtlCol="0"/>
            <a:lstStyle/>
            <a:p/>
          </p:txBody>
        </p:sp>
        <p:sp>
          <p:nvSpPr>
            <p:cNvPr id="401" name="object 401" descr=""/>
            <p:cNvSpPr/>
            <p:nvPr/>
          </p:nvSpPr>
          <p:spPr>
            <a:xfrm>
              <a:off x="4574956" y="1372714"/>
              <a:ext cx="796290" cy="11430"/>
            </a:xfrm>
            <a:custGeom>
              <a:avLst/>
              <a:gdLst/>
              <a:ahLst/>
              <a:cxnLst/>
              <a:rect l="l" t="t" r="r" b="b"/>
              <a:pathLst>
                <a:path w="796289" h="11430">
                  <a:moveTo>
                    <a:pt x="795769" y="11353"/>
                  </a:moveTo>
                  <a:lnTo>
                    <a:pt x="731481" y="0"/>
                  </a:lnTo>
                </a:path>
                <a:path w="796289" h="11430">
                  <a:moveTo>
                    <a:pt x="795769" y="11353"/>
                  </a:moveTo>
                  <a:lnTo>
                    <a:pt x="0" y="11353"/>
                  </a:lnTo>
                </a:path>
              </a:pathLst>
            </a:custGeom>
            <a:ln w="7442">
              <a:solidFill>
                <a:srgbClr val="050100"/>
              </a:solidFill>
            </a:ln>
          </p:spPr>
          <p:txBody>
            <a:bodyPr wrap="square" lIns="0" tIns="0" rIns="0" bIns="0" rtlCol="0"/>
            <a:lstStyle/>
            <a:p/>
          </p:txBody>
        </p:sp>
        <p:sp>
          <p:nvSpPr>
            <p:cNvPr id="402" name="object 402" descr=""/>
            <p:cNvSpPr/>
            <p:nvPr/>
          </p:nvSpPr>
          <p:spPr>
            <a:xfrm>
              <a:off x="4574954" y="1351905"/>
              <a:ext cx="0" cy="642620"/>
            </a:xfrm>
            <a:custGeom>
              <a:avLst/>
              <a:gdLst/>
              <a:ahLst/>
              <a:cxnLst/>
              <a:rect l="l" t="t" r="r" b="b"/>
              <a:pathLst>
                <a:path w="0" h="642619">
                  <a:moveTo>
                    <a:pt x="0" y="641997"/>
                  </a:moveTo>
                  <a:lnTo>
                    <a:pt x="0" y="0"/>
                  </a:lnTo>
                </a:path>
              </a:pathLst>
            </a:custGeom>
            <a:ln w="7442">
              <a:solidFill>
                <a:srgbClr val="050100"/>
              </a:solidFill>
            </a:ln>
          </p:spPr>
          <p:txBody>
            <a:bodyPr wrap="square" lIns="0" tIns="0" rIns="0" bIns="0" rtlCol="0"/>
            <a:lstStyle/>
            <a:p/>
          </p:txBody>
        </p:sp>
        <p:sp>
          <p:nvSpPr>
            <p:cNvPr id="403" name="object 403" descr=""/>
            <p:cNvSpPr/>
            <p:nvPr/>
          </p:nvSpPr>
          <p:spPr>
            <a:xfrm>
              <a:off x="5370725" y="1351910"/>
              <a:ext cx="0" cy="161925"/>
            </a:xfrm>
            <a:custGeom>
              <a:avLst/>
              <a:gdLst/>
              <a:ahLst/>
              <a:cxnLst/>
              <a:rect l="l" t="t" r="r" b="b"/>
              <a:pathLst>
                <a:path w="0" h="161925">
                  <a:moveTo>
                    <a:pt x="0" y="161302"/>
                  </a:moveTo>
                  <a:lnTo>
                    <a:pt x="0" y="0"/>
                  </a:lnTo>
                </a:path>
              </a:pathLst>
            </a:custGeom>
            <a:ln w="7442">
              <a:solidFill>
                <a:srgbClr val="050100"/>
              </a:solidFill>
            </a:ln>
          </p:spPr>
          <p:txBody>
            <a:bodyPr wrap="square" lIns="0" tIns="0" rIns="0" bIns="0" rtlCol="0"/>
            <a:lstStyle/>
            <a:p/>
          </p:txBody>
        </p:sp>
        <p:sp>
          <p:nvSpPr>
            <p:cNvPr id="404" name="object 404" descr=""/>
            <p:cNvSpPr/>
            <p:nvPr/>
          </p:nvSpPr>
          <p:spPr>
            <a:xfrm>
              <a:off x="6064110" y="3006802"/>
              <a:ext cx="43180" cy="45085"/>
            </a:xfrm>
            <a:custGeom>
              <a:avLst/>
              <a:gdLst/>
              <a:ahLst/>
              <a:cxnLst/>
              <a:rect l="l" t="t" r="r" b="b"/>
              <a:pathLst>
                <a:path w="43179" h="45085">
                  <a:moveTo>
                    <a:pt x="43103" y="0"/>
                  </a:moveTo>
                  <a:lnTo>
                    <a:pt x="0" y="44551"/>
                  </a:lnTo>
                </a:path>
              </a:pathLst>
            </a:custGeom>
            <a:ln w="7442">
              <a:solidFill>
                <a:srgbClr val="050100"/>
              </a:solidFill>
            </a:ln>
          </p:spPr>
          <p:txBody>
            <a:bodyPr wrap="square" lIns="0" tIns="0" rIns="0" bIns="0" rtlCol="0"/>
            <a:lstStyle/>
            <a:p/>
          </p:txBody>
        </p:sp>
        <p:sp>
          <p:nvSpPr>
            <p:cNvPr id="405" name="object 405" descr=""/>
            <p:cNvSpPr/>
            <p:nvPr/>
          </p:nvSpPr>
          <p:spPr>
            <a:xfrm>
              <a:off x="6066740" y="3006244"/>
              <a:ext cx="40005" cy="41275"/>
            </a:xfrm>
            <a:custGeom>
              <a:avLst/>
              <a:gdLst/>
              <a:ahLst/>
              <a:cxnLst/>
              <a:rect l="l" t="t" r="r" b="b"/>
              <a:pathLst>
                <a:path w="40004" h="41275">
                  <a:moveTo>
                    <a:pt x="39890" y="0"/>
                  </a:moveTo>
                  <a:lnTo>
                    <a:pt x="0" y="41211"/>
                  </a:lnTo>
                </a:path>
              </a:pathLst>
            </a:custGeom>
            <a:ln w="7442">
              <a:solidFill>
                <a:srgbClr val="050100"/>
              </a:solidFill>
            </a:ln>
          </p:spPr>
          <p:txBody>
            <a:bodyPr wrap="square" lIns="0" tIns="0" rIns="0" bIns="0" rtlCol="0"/>
            <a:lstStyle/>
            <a:p/>
          </p:txBody>
        </p:sp>
        <p:sp>
          <p:nvSpPr>
            <p:cNvPr id="406" name="object 406" descr=""/>
            <p:cNvSpPr/>
            <p:nvPr/>
          </p:nvSpPr>
          <p:spPr>
            <a:xfrm>
              <a:off x="6069370" y="3005673"/>
              <a:ext cx="36830" cy="38100"/>
            </a:xfrm>
            <a:custGeom>
              <a:avLst/>
              <a:gdLst/>
              <a:ahLst/>
              <a:cxnLst/>
              <a:rect l="l" t="t" r="r" b="b"/>
              <a:pathLst>
                <a:path w="36829" h="38100">
                  <a:moveTo>
                    <a:pt x="36677" y="0"/>
                  </a:moveTo>
                  <a:lnTo>
                    <a:pt x="0" y="37884"/>
                  </a:lnTo>
                </a:path>
              </a:pathLst>
            </a:custGeom>
            <a:ln w="7442">
              <a:solidFill>
                <a:srgbClr val="050100"/>
              </a:solidFill>
            </a:ln>
          </p:spPr>
          <p:txBody>
            <a:bodyPr wrap="square" lIns="0" tIns="0" rIns="0" bIns="0" rtlCol="0"/>
            <a:lstStyle/>
            <a:p/>
          </p:txBody>
        </p:sp>
        <p:sp>
          <p:nvSpPr>
            <p:cNvPr id="407" name="object 407" descr=""/>
            <p:cNvSpPr/>
            <p:nvPr/>
          </p:nvSpPr>
          <p:spPr>
            <a:xfrm>
              <a:off x="6072013" y="3005103"/>
              <a:ext cx="33655" cy="34925"/>
            </a:xfrm>
            <a:custGeom>
              <a:avLst/>
              <a:gdLst/>
              <a:ahLst/>
              <a:cxnLst/>
              <a:rect l="l" t="t" r="r" b="b"/>
              <a:pathLst>
                <a:path w="33654" h="34925">
                  <a:moveTo>
                    <a:pt x="33439" y="0"/>
                  </a:moveTo>
                  <a:lnTo>
                    <a:pt x="0" y="34569"/>
                  </a:lnTo>
                </a:path>
              </a:pathLst>
            </a:custGeom>
            <a:ln w="7442">
              <a:solidFill>
                <a:srgbClr val="050100"/>
              </a:solidFill>
            </a:ln>
          </p:spPr>
          <p:txBody>
            <a:bodyPr wrap="square" lIns="0" tIns="0" rIns="0" bIns="0" rtlCol="0"/>
            <a:lstStyle/>
            <a:p/>
          </p:txBody>
        </p:sp>
        <p:sp>
          <p:nvSpPr>
            <p:cNvPr id="408" name="object 408" descr=""/>
            <p:cNvSpPr/>
            <p:nvPr/>
          </p:nvSpPr>
          <p:spPr>
            <a:xfrm>
              <a:off x="6074643" y="3004533"/>
              <a:ext cx="30480" cy="31750"/>
            </a:xfrm>
            <a:custGeom>
              <a:avLst/>
              <a:gdLst/>
              <a:ahLst/>
              <a:cxnLst/>
              <a:rect l="l" t="t" r="r" b="b"/>
              <a:pathLst>
                <a:path w="30479" h="31750">
                  <a:moveTo>
                    <a:pt x="30225" y="0"/>
                  </a:moveTo>
                  <a:lnTo>
                    <a:pt x="0" y="31242"/>
                  </a:lnTo>
                </a:path>
              </a:pathLst>
            </a:custGeom>
            <a:ln w="7442">
              <a:solidFill>
                <a:srgbClr val="050100"/>
              </a:solidFill>
            </a:ln>
          </p:spPr>
          <p:txBody>
            <a:bodyPr wrap="square" lIns="0" tIns="0" rIns="0" bIns="0" rtlCol="0"/>
            <a:lstStyle/>
            <a:p/>
          </p:txBody>
        </p:sp>
        <p:sp>
          <p:nvSpPr>
            <p:cNvPr id="409" name="object 409" descr=""/>
            <p:cNvSpPr/>
            <p:nvPr/>
          </p:nvSpPr>
          <p:spPr>
            <a:xfrm>
              <a:off x="6077286" y="3003974"/>
              <a:ext cx="27305" cy="27940"/>
            </a:xfrm>
            <a:custGeom>
              <a:avLst/>
              <a:gdLst/>
              <a:ahLst/>
              <a:cxnLst/>
              <a:rect l="l" t="t" r="r" b="b"/>
              <a:pathLst>
                <a:path w="27304" h="27939">
                  <a:moveTo>
                    <a:pt x="27000" y="0"/>
                  </a:moveTo>
                  <a:lnTo>
                    <a:pt x="0" y="27889"/>
                  </a:lnTo>
                </a:path>
              </a:pathLst>
            </a:custGeom>
            <a:ln w="7442">
              <a:solidFill>
                <a:srgbClr val="050100"/>
              </a:solidFill>
            </a:ln>
          </p:spPr>
          <p:txBody>
            <a:bodyPr wrap="square" lIns="0" tIns="0" rIns="0" bIns="0" rtlCol="0"/>
            <a:lstStyle/>
            <a:p/>
          </p:txBody>
        </p:sp>
        <p:sp>
          <p:nvSpPr>
            <p:cNvPr id="410" name="object 410" descr=""/>
            <p:cNvSpPr/>
            <p:nvPr/>
          </p:nvSpPr>
          <p:spPr>
            <a:xfrm>
              <a:off x="6079918" y="3003404"/>
              <a:ext cx="24130" cy="24765"/>
            </a:xfrm>
            <a:custGeom>
              <a:avLst/>
              <a:gdLst/>
              <a:ahLst/>
              <a:cxnLst/>
              <a:rect l="l" t="t" r="r" b="b"/>
              <a:pathLst>
                <a:path w="24129" h="24764">
                  <a:moveTo>
                    <a:pt x="23774" y="0"/>
                  </a:moveTo>
                  <a:lnTo>
                    <a:pt x="0" y="24574"/>
                  </a:lnTo>
                </a:path>
              </a:pathLst>
            </a:custGeom>
            <a:ln w="7442">
              <a:solidFill>
                <a:srgbClr val="050100"/>
              </a:solidFill>
            </a:ln>
          </p:spPr>
          <p:txBody>
            <a:bodyPr wrap="square" lIns="0" tIns="0" rIns="0" bIns="0" rtlCol="0"/>
            <a:lstStyle/>
            <a:p/>
          </p:txBody>
        </p:sp>
        <p:sp>
          <p:nvSpPr>
            <p:cNvPr id="411" name="object 411" descr=""/>
            <p:cNvSpPr/>
            <p:nvPr/>
          </p:nvSpPr>
          <p:spPr>
            <a:xfrm>
              <a:off x="6082548" y="3002833"/>
              <a:ext cx="20955" cy="21590"/>
            </a:xfrm>
            <a:custGeom>
              <a:avLst/>
              <a:gdLst/>
              <a:ahLst/>
              <a:cxnLst/>
              <a:rect l="l" t="t" r="r" b="b"/>
              <a:pathLst>
                <a:path w="20954" h="21589">
                  <a:moveTo>
                    <a:pt x="20561" y="0"/>
                  </a:moveTo>
                  <a:lnTo>
                    <a:pt x="0" y="21247"/>
                  </a:lnTo>
                </a:path>
              </a:pathLst>
            </a:custGeom>
            <a:ln w="7442">
              <a:solidFill>
                <a:srgbClr val="050100"/>
              </a:solidFill>
            </a:ln>
          </p:spPr>
          <p:txBody>
            <a:bodyPr wrap="square" lIns="0" tIns="0" rIns="0" bIns="0" rtlCol="0"/>
            <a:lstStyle/>
            <a:p/>
          </p:txBody>
        </p:sp>
        <p:sp>
          <p:nvSpPr>
            <p:cNvPr id="412" name="object 412" descr=""/>
            <p:cNvSpPr/>
            <p:nvPr/>
          </p:nvSpPr>
          <p:spPr>
            <a:xfrm>
              <a:off x="6085190" y="3002263"/>
              <a:ext cx="17780" cy="18415"/>
            </a:xfrm>
            <a:custGeom>
              <a:avLst/>
              <a:gdLst/>
              <a:ahLst/>
              <a:cxnLst/>
              <a:rect l="l" t="t" r="r" b="b"/>
              <a:pathLst>
                <a:path w="17779" h="18414">
                  <a:moveTo>
                    <a:pt x="17335" y="0"/>
                  </a:moveTo>
                  <a:lnTo>
                    <a:pt x="0" y="17919"/>
                  </a:lnTo>
                </a:path>
              </a:pathLst>
            </a:custGeom>
            <a:ln w="7442">
              <a:solidFill>
                <a:srgbClr val="050100"/>
              </a:solidFill>
            </a:ln>
          </p:spPr>
          <p:txBody>
            <a:bodyPr wrap="square" lIns="0" tIns="0" rIns="0" bIns="0" rtlCol="0"/>
            <a:lstStyle/>
            <a:p/>
          </p:txBody>
        </p:sp>
        <p:sp>
          <p:nvSpPr>
            <p:cNvPr id="413" name="object 413" descr=""/>
            <p:cNvSpPr/>
            <p:nvPr/>
          </p:nvSpPr>
          <p:spPr>
            <a:xfrm>
              <a:off x="6087821" y="3001692"/>
              <a:ext cx="14604" cy="14604"/>
            </a:xfrm>
            <a:custGeom>
              <a:avLst/>
              <a:gdLst/>
              <a:ahLst/>
              <a:cxnLst/>
              <a:rect l="l" t="t" r="r" b="b"/>
              <a:pathLst>
                <a:path w="14604" h="14605">
                  <a:moveTo>
                    <a:pt x="14109" y="0"/>
                  </a:moveTo>
                  <a:lnTo>
                    <a:pt x="0" y="14592"/>
                  </a:lnTo>
                </a:path>
              </a:pathLst>
            </a:custGeom>
            <a:ln w="7442">
              <a:solidFill>
                <a:srgbClr val="050100"/>
              </a:solidFill>
            </a:ln>
          </p:spPr>
          <p:txBody>
            <a:bodyPr wrap="square" lIns="0" tIns="0" rIns="0" bIns="0" rtlCol="0"/>
            <a:lstStyle/>
            <a:p/>
          </p:txBody>
        </p:sp>
        <p:sp>
          <p:nvSpPr>
            <p:cNvPr id="414" name="object 414" descr=""/>
            <p:cNvSpPr/>
            <p:nvPr/>
          </p:nvSpPr>
          <p:spPr>
            <a:xfrm>
              <a:off x="6090451" y="3001134"/>
              <a:ext cx="11430" cy="11430"/>
            </a:xfrm>
            <a:custGeom>
              <a:avLst/>
              <a:gdLst/>
              <a:ahLst/>
              <a:cxnLst/>
              <a:rect l="l" t="t" r="r" b="b"/>
              <a:pathLst>
                <a:path w="11429" h="11430">
                  <a:moveTo>
                    <a:pt x="10896" y="0"/>
                  </a:moveTo>
                  <a:lnTo>
                    <a:pt x="0" y="11264"/>
                  </a:lnTo>
                </a:path>
              </a:pathLst>
            </a:custGeom>
            <a:ln w="7442">
              <a:solidFill>
                <a:srgbClr val="050100"/>
              </a:solidFill>
            </a:ln>
          </p:spPr>
          <p:txBody>
            <a:bodyPr wrap="square" lIns="0" tIns="0" rIns="0" bIns="0" rtlCol="0"/>
            <a:lstStyle/>
            <a:p/>
          </p:txBody>
        </p:sp>
        <p:sp>
          <p:nvSpPr>
            <p:cNvPr id="415" name="object 415" descr=""/>
            <p:cNvSpPr/>
            <p:nvPr/>
          </p:nvSpPr>
          <p:spPr>
            <a:xfrm>
              <a:off x="6093094" y="3000564"/>
              <a:ext cx="8255" cy="8255"/>
            </a:xfrm>
            <a:custGeom>
              <a:avLst/>
              <a:gdLst/>
              <a:ahLst/>
              <a:cxnLst/>
              <a:rect l="l" t="t" r="r" b="b"/>
              <a:pathLst>
                <a:path w="8254" h="8255">
                  <a:moveTo>
                    <a:pt x="7670" y="0"/>
                  </a:moveTo>
                  <a:lnTo>
                    <a:pt x="0" y="7937"/>
                  </a:lnTo>
                </a:path>
              </a:pathLst>
            </a:custGeom>
            <a:ln w="7442">
              <a:solidFill>
                <a:srgbClr val="050100"/>
              </a:solidFill>
            </a:ln>
          </p:spPr>
          <p:txBody>
            <a:bodyPr wrap="square" lIns="0" tIns="0" rIns="0" bIns="0" rtlCol="0"/>
            <a:lstStyle/>
            <a:p/>
          </p:txBody>
        </p:sp>
        <p:sp>
          <p:nvSpPr>
            <p:cNvPr id="416" name="object 416" descr=""/>
            <p:cNvSpPr/>
            <p:nvPr/>
          </p:nvSpPr>
          <p:spPr>
            <a:xfrm>
              <a:off x="6095711" y="2999993"/>
              <a:ext cx="5080" cy="5080"/>
            </a:xfrm>
            <a:custGeom>
              <a:avLst/>
              <a:gdLst/>
              <a:ahLst/>
              <a:cxnLst/>
              <a:rect l="l" t="t" r="r" b="b"/>
              <a:pathLst>
                <a:path w="5079" h="5080">
                  <a:moveTo>
                    <a:pt x="4470" y="0"/>
                  </a:moveTo>
                  <a:lnTo>
                    <a:pt x="0" y="4597"/>
                  </a:lnTo>
                </a:path>
              </a:pathLst>
            </a:custGeom>
            <a:ln w="7442">
              <a:solidFill>
                <a:srgbClr val="050100"/>
              </a:solidFill>
            </a:ln>
          </p:spPr>
          <p:txBody>
            <a:bodyPr wrap="square" lIns="0" tIns="0" rIns="0" bIns="0" rtlCol="0"/>
            <a:lstStyle/>
            <a:p/>
          </p:txBody>
        </p:sp>
        <p:sp>
          <p:nvSpPr>
            <p:cNvPr id="417" name="object 417" descr=""/>
            <p:cNvSpPr/>
            <p:nvPr/>
          </p:nvSpPr>
          <p:spPr>
            <a:xfrm>
              <a:off x="6098341" y="2999422"/>
              <a:ext cx="1270" cy="1905"/>
            </a:xfrm>
            <a:custGeom>
              <a:avLst/>
              <a:gdLst/>
              <a:ahLst/>
              <a:cxnLst/>
              <a:rect l="l" t="t" r="r" b="b"/>
              <a:pathLst>
                <a:path w="1270" h="1905">
                  <a:moveTo>
                    <a:pt x="1244" y="0"/>
                  </a:moveTo>
                  <a:lnTo>
                    <a:pt x="0" y="1282"/>
                  </a:lnTo>
                </a:path>
                <a:path w="1270" h="1905">
                  <a:moveTo>
                    <a:pt x="1244" y="0"/>
                  </a:moveTo>
                  <a:lnTo>
                    <a:pt x="0" y="1282"/>
                  </a:lnTo>
                </a:path>
              </a:pathLst>
            </a:custGeom>
            <a:ln w="7442">
              <a:solidFill>
                <a:srgbClr val="050100"/>
              </a:solidFill>
            </a:ln>
          </p:spPr>
          <p:txBody>
            <a:bodyPr wrap="square" lIns="0" tIns="0" rIns="0" bIns="0" rtlCol="0"/>
            <a:lstStyle/>
            <a:p/>
          </p:txBody>
        </p:sp>
        <p:sp>
          <p:nvSpPr>
            <p:cNvPr id="418" name="object 418" descr=""/>
            <p:cNvSpPr/>
            <p:nvPr/>
          </p:nvSpPr>
          <p:spPr>
            <a:xfrm>
              <a:off x="6064693" y="3007373"/>
              <a:ext cx="43180" cy="45085"/>
            </a:xfrm>
            <a:custGeom>
              <a:avLst/>
              <a:gdLst/>
              <a:ahLst/>
              <a:cxnLst/>
              <a:rect l="l" t="t" r="r" b="b"/>
              <a:pathLst>
                <a:path w="43179" h="45085">
                  <a:moveTo>
                    <a:pt x="43116" y="0"/>
                  </a:moveTo>
                  <a:lnTo>
                    <a:pt x="0" y="44551"/>
                  </a:lnTo>
                </a:path>
              </a:pathLst>
            </a:custGeom>
            <a:ln w="7442">
              <a:solidFill>
                <a:srgbClr val="050100"/>
              </a:solidFill>
            </a:ln>
          </p:spPr>
          <p:txBody>
            <a:bodyPr wrap="square" lIns="0" tIns="0" rIns="0" bIns="0" rtlCol="0"/>
            <a:lstStyle/>
            <a:p/>
          </p:txBody>
        </p:sp>
        <p:sp>
          <p:nvSpPr>
            <p:cNvPr id="419" name="object 419" descr=""/>
            <p:cNvSpPr/>
            <p:nvPr/>
          </p:nvSpPr>
          <p:spPr>
            <a:xfrm>
              <a:off x="6068501" y="3007943"/>
              <a:ext cx="40005" cy="41275"/>
            </a:xfrm>
            <a:custGeom>
              <a:avLst/>
              <a:gdLst/>
              <a:ahLst/>
              <a:cxnLst/>
              <a:rect l="l" t="t" r="r" b="b"/>
              <a:pathLst>
                <a:path w="40004" h="41275">
                  <a:moveTo>
                    <a:pt x="39890" y="0"/>
                  </a:moveTo>
                  <a:lnTo>
                    <a:pt x="0" y="41224"/>
                  </a:lnTo>
                </a:path>
              </a:pathLst>
            </a:custGeom>
            <a:ln w="7442">
              <a:solidFill>
                <a:srgbClr val="050100"/>
              </a:solidFill>
            </a:ln>
          </p:spPr>
          <p:txBody>
            <a:bodyPr wrap="square" lIns="0" tIns="0" rIns="0" bIns="0" rtlCol="0"/>
            <a:lstStyle/>
            <a:p/>
          </p:txBody>
        </p:sp>
        <p:sp>
          <p:nvSpPr>
            <p:cNvPr id="420" name="object 420" descr=""/>
            <p:cNvSpPr/>
            <p:nvPr/>
          </p:nvSpPr>
          <p:spPr>
            <a:xfrm>
              <a:off x="6072310" y="3008513"/>
              <a:ext cx="36830" cy="38100"/>
            </a:xfrm>
            <a:custGeom>
              <a:avLst/>
              <a:gdLst/>
              <a:ahLst/>
              <a:cxnLst/>
              <a:rect l="l" t="t" r="r" b="b"/>
              <a:pathLst>
                <a:path w="36829" h="38100">
                  <a:moveTo>
                    <a:pt x="36664" y="0"/>
                  </a:moveTo>
                  <a:lnTo>
                    <a:pt x="0" y="37884"/>
                  </a:lnTo>
                </a:path>
              </a:pathLst>
            </a:custGeom>
            <a:ln w="7442">
              <a:solidFill>
                <a:srgbClr val="050100"/>
              </a:solidFill>
            </a:ln>
          </p:spPr>
          <p:txBody>
            <a:bodyPr wrap="square" lIns="0" tIns="0" rIns="0" bIns="0" rtlCol="0"/>
            <a:lstStyle/>
            <a:p/>
          </p:txBody>
        </p:sp>
        <p:sp>
          <p:nvSpPr>
            <p:cNvPr id="421" name="object 421" descr=""/>
            <p:cNvSpPr/>
            <p:nvPr/>
          </p:nvSpPr>
          <p:spPr>
            <a:xfrm>
              <a:off x="6076118" y="3009084"/>
              <a:ext cx="33655" cy="34925"/>
            </a:xfrm>
            <a:custGeom>
              <a:avLst/>
              <a:gdLst/>
              <a:ahLst/>
              <a:cxnLst/>
              <a:rect l="l" t="t" r="r" b="b"/>
              <a:pathLst>
                <a:path w="33654" h="34925">
                  <a:moveTo>
                    <a:pt x="33451" y="0"/>
                  </a:moveTo>
                  <a:lnTo>
                    <a:pt x="0" y="34556"/>
                  </a:lnTo>
                </a:path>
              </a:pathLst>
            </a:custGeom>
            <a:ln w="7442">
              <a:solidFill>
                <a:srgbClr val="050100"/>
              </a:solidFill>
            </a:ln>
          </p:spPr>
          <p:txBody>
            <a:bodyPr wrap="square" lIns="0" tIns="0" rIns="0" bIns="0" rtlCol="0"/>
            <a:lstStyle/>
            <a:p/>
          </p:txBody>
        </p:sp>
        <p:sp>
          <p:nvSpPr>
            <p:cNvPr id="422" name="object 422" descr=""/>
            <p:cNvSpPr/>
            <p:nvPr/>
          </p:nvSpPr>
          <p:spPr>
            <a:xfrm>
              <a:off x="6079926" y="3009642"/>
              <a:ext cx="30480" cy="31750"/>
            </a:xfrm>
            <a:custGeom>
              <a:avLst/>
              <a:gdLst/>
              <a:ahLst/>
              <a:cxnLst/>
              <a:rect l="l" t="t" r="r" b="b"/>
              <a:pathLst>
                <a:path w="30479" h="31750">
                  <a:moveTo>
                    <a:pt x="30225" y="0"/>
                  </a:moveTo>
                  <a:lnTo>
                    <a:pt x="0" y="31242"/>
                  </a:lnTo>
                </a:path>
              </a:pathLst>
            </a:custGeom>
            <a:ln w="7442">
              <a:solidFill>
                <a:srgbClr val="050100"/>
              </a:solidFill>
            </a:ln>
          </p:spPr>
          <p:txBody>
            <a:bodyPr wrap="square" lIns="0" tIns="0" rIns="0" bIns="0" rtlCol="0"/>
            <a:lstStyle/>
            <a:p/>
          </p:txBody>
        </p:sp>
        <p:sp>
          <p:nvSpPr>
            <p:cNvPr id="423" name="object 423" descr=""/>
            <p:cNvSpPr/>
            <p:nvPr/>
          </p:nvSpPr>
          <p:spPr>
            <a:xfrm>
              <a:off x="6083735" y="3010212"/>
              <a:ext cx="27305" cy="27940"/>
            </a:xfrm>
            <a:custGeom>
              <a:avLst/>
              <a:gdLst/>
              <a:ahLst/>
              <a:cxnLst/>
              <a:rect l="l" t="t" r="r" b="b"/>
              <a:pathLst>
                <a:path w="27304" h="27939">
                  <a:moveTo>
                    <a:pt x="27000" y="0"/>
                  </a:moveTo>
                  <a:lnTo>
                    <a:pt x="0" y="27901"/>
                  </a:lnTo>
                </a:path>
              </a:pathLst>
            </a:custGeom>
            <a:ln w="7442">
              <a:solidFill>
                <a:srgbClr val="050100"/>
              </a:solidFill>
            </a:ln>
          </p:spPr>
          <p:txBody>
            <a:bodyPr wrap="square" lIns="0" tIns="0" rIns="0" bIns="0" rtlCol="0"/>
            <a:lstStyle/>
            <a:p/>
          </p:txBody>
        </p:sp>
        <p:sp>
          <p:nvSpPr>
            <p:cNvPr id="424" name="object 424" descr=""/>
            <p:cNvSpPr/>
            <p:nvPr/>
          </p:nvSpPr>
          <p:spPr>
            <a:xfrm>
              <a:off x="6087544" y="3010784"/>
              <a:ext cx="24130" cy="24765"/>
            </a:xfrm>
            <a:custGeom>
              <a:avLst/>
              <a:gdLst/>
              <a:ahLst/>
              <a:cxnLst/>
              <a:rect l="l" t="t" r="r" b="b"/>
              <a:pathLst>
                <a:path w="24129" h="24764">
                  <a:moveTo>
                    <a:pt x="23787" y="0"/>
                  </a:moveTo>
                  <a:lnTo>
                    <a:pt x="0" y="24587"/>
                  </a:lnTo>
                </a:path>
              </a:pathLst>
            </a:custGeom>
            <a:ln w="7442">
              <a:solidFill>
                <a:srgbClr val="050100"/>
              </a:solidFill>
            </a:ln>
          </p:spPr>
          <p:txBody>
            <a:bodyPr wrap="square" lIns="0" tIns="0" rIns="0" bIns="0" rtlCol="0"/>
            <a:lstStyle/>
            <a:p/>
          </p:txBody>
        </p:sp>
        <p:sp>
          <p:nvSpPr>
            <p:cNvPr id="425" name="object 425" descr=""/>
            <p:cNvSpPr/>
            <p:nvPr/>
          </p:nvSpPr>
          <p:spPr>
            <a:xfrm>
              <a:off x="6091352" y="3011354"/>
              <a:ext cx="20955" cy="21590"/>
            </a:xfrm>
            <a:custGeom>
              <a:avLst/>
              <a:gdLst/>
              <a:ahLst/>
              <a:cxnLst/>
              <a:rect l="l" t="t" r="r" b="b"/>
              <a:pathLst>
                <a:path w="20954" h="21589">
                  <a:moveTo>
                    <a:pt x="20561" y="0"/>
                  </a:moveTo>
                  <a:lnTo>
                    <a:pt x="0" y="21247"/>
                  </a:lnTo>
                </a:path>
              </a:pathLst>
            </a:custGeom>
            <a:ln w="7442">
              <a:solidFill>
                <a:srgbClr val="050100"/>
              </a:solidFill>
            </a:ln>
          </p:spPr>
          <p:txBody>
            <a:bodyPr wrap="square" lIns="0" tIns="0" rIns="0" bIns="0" rtlCol="0"/>
            <a:lstStyle/>
            <a:p/>
          </p:txBody>
        </p:sp>
        <p:sp>
          <p:nvSpPr>
            <p:cNvPr id="426" name="object 426" descr=""/>
            <p:cNvSpPr/>
            <p:nvPr/>
          </p:nvSpPr>
          <p:spPr>
            <a:xfrm>
              <a:off x="6095161" y="3011924"/>
              <a:ext cx="17780" cy="18415"/>
            </a:xfrm>
            <a:custGeom>
              <a:avLst/>
              <a:gdLst/>
              <a:ahLst/>
              <a:cxnLst/>
              <a:rect l="l" t="t" r="r" b="b"/>
              <a:pathLst>
                <a:path w="17779" h="18414">
                  <a:moveTo>
                    <a:pt x="17335" y="0"/>
                  </a:moveTo>
                  <a:lnTo>
                    <a:pt x="0" y="17907"/>
                  </a:lnTo>
                </a:path>
              </a:pathLst>
            </a:custGeom>
            <a:ln w="7442">
              <a:solidFill>
                <a:srgbClr val="050100"/>
              </a:solidFill>
            </a:ln>
          </p:spPr>
          <p:txBody>
            <a:bodyPr wrap="square" lIns="0" tIns="0" rIns="0" bIns="0" rtlCol="0"/>
            <a:lstStyle/>
            <a:p/>
          </p:txBody>
        </p:sp>
        <p:sp>
          <p:nvSpPr>
            <p:cNvPr id="427" name="object 427" descr=""/>
            <p:cNvSpPr/>
            <p:nvPr/>
          </p:nvSpPr>
          <p:spPr>
            <a:xfrm>
              <a:off x="6098970" y="3012482"/>
              <a:ext cx="14604" cy="14604"/>
            </a:xfrm>
            <a:custGeom>
              <a:avLst/>
              <a:gdLst/>
              <a:ahLst/>
              <a:cxnLst/>
              <a:rect l="l" t="t" r="r" b="b"/>
              <a:pathLst>
                <a:path w="14604" h="14605">
                  <a:moveTo>
                    <a:pt x="14122" y="0"/>
                  </a:moveTo>
                  <a:lnTo>
                    <a:pt x="0" y="14592"/>
                  </a:lnTo>
                </a:path>
              </a:pathLst>
            </a:custGeom>
            <a:ln w="7442">
              <a:solidFill>
                <a:srgbClr val="050100"/>
              </a:solidFill>
            </a:ln>
          </p:spPr>
          <p:txBody>
            <a:bodyPr wrap="square" lIns="0" tIns="0" rIns="0" bIns="0" rtlCol="0"/>
            <a:lstStyle/>
            <a:p/>
          </p:txBody>
        </p:sp>
        <p:sp>
          <p:nvSpPr>
            <p:cNvPr id="428" name="object 428" descr=""/>
            <p:cNvSpPr/>
            <p:nvPr/>
          </p:nvSpPr>
          <p:spPr>
            <a:xfrm>
              <a:off x="6102779" y="3013053"/>
              <a:ext cx="11430" cy="11430"/>
            </a:xfrm>
            <a:custGeom>
              <a:avLst/>
              <a:gdLst/>
              <a:ahLst/>
              <a:cxnLst/>
              <a:rect l="l" t="t" r="r" b="b"/>
              <a:pathLst>
                <a:path w="11429" h="11430">
                  <a:moveTo>
                    <a:pt x="10896" y="0"/>
                  </a:moveTo>
                  <a:lnTo>
                    <a:pt x="0" y="11264"/>
                  </a:lnTo>
                </a:path>
              </a:pathLst>
            </a:custGeom>
            <a:ln w="7442">
              <a:solidFill>
                <a:srgbClr val="050100"/>
              </a:solidFill>
            </a:ln>
          </p:spPr>
          <p:txBody>
            <a:bodyPr wrap="square" lIns="0" tIns="0" rIns="0" bIns="0" rtlCol="0"/>
            <a:lstStyle/>
            <a:p/>
          </p:txBody>
        </p:sp>
        <p:sp>
          <p:nvSpPr>
            <p:cNvPr id="429" name="object 429" descr=""/>
            <p:cNvSpPr/>
            <p:nvPr/>
          </p:nvSpPr>
          <p:spPr>
            <a:xfrm>
              <a:off x="6106587" y="3013623"/>
              <a:ext cx="8255" cy="8255"/>
            </a:xfrm>
            <a:custGeom>
              <a:avLst/>
              <a:gdLst/>
              <a:ahLst/>
              <a:cxnLst/>
              <a:rect l="l" t="t" r="r" b="b"/>
              <a:pathLst>
                <a:path w="8254" h="8255">
                  <a:moveTo>
                    <a:pt x="7670" y="0"/>
                  </a:moveTo>
                  <a:lnTo>
                    <a:pt x="0" y="7937"/>
                  </a:lnTo>
                </a:path>
              </a:pathLst>
            </a:custGeom>
            <a:ln w="7442">
              <a:solidFill>
                <a:srgbClr val="050100"/>
              </a:solidFill>
            </a:ln>
          </p:spPr>
          <p:txBody>
            <a:bodyPr wrap="square" lIns="0" tIns="0" rIns="0" bIns="0" rtlCol="0"/>
            <a:lstStyle/>
            <a:p/>
          </p:txBody>
        </p:sp>
        <p:sp>
          <p:nvSpPr>
            <p:cNvPr id="430" name="object 430" descr=""/>
            <p:cNvSpPr/>
            <p:nvPr/>
          </p:nvSpPr>
          <p:spPr>
            <a:xfrm>
              <a:off x="6110384" y="3014194"/>
              <a:ext cx="5080" cy="5080"/>
            </a:xfrm>
            <a:custGeom>
              <a:avLst/>
              <a:gdLst/>
              <a:ahLst/>
              <a:cxnLst/>
              <a:rect l="l" t="t" r="r" b="b"/>
              <a:pathLst>
                <a:path w="5079" h="5080">
                  <a:moveTo>
                    <a:pt x="4470" y="0"/>
                  </a:moveTo>
                  <a:lnTo>
                    <a:pt x="0" y="4597"/>
                  </a:lnTo>
                </a:path>
              </a:pathLst>
            </a:custGeom>
            <a:ln w="7442">
              <a:solidFill>
                <a:srgbClr val="050100"/>
              </a:solidFill>
            </a:ln>
          </p:spPr>
          <p:txBody>
            <a:bodyPr wrap="square" lIns="0" tIns="0" rIns="0" bIns="0" rtlCol="0"/>
            <a:lstStyle/>
            <a:p/>
          </p:txBody>
        </p:sp>
        <p:sp>
          <p:nvSpPr>
            <p:cNvPr id="431" name="object 431" descr=""/>
            <p:cNvSpPr/>
            <p:nvPr/>
          </p:nvSpPr>
          <p:spPr>
            <a:xfrm>
              <a:off x="6114192" y="3014764"/>
              <a:ext cx="1270" cy="1905"/>
            </a:xfrm>
            <a:custGeom>
              <a:avLst/>
              <a:gdLst/>
              <a:ahLst/>
              <a:cxnLst/>
              <a:rect l="l" t="t" r="r" b="b"/>
              <a:pathLst>
                <a:path w="1270" h="1905">
                  <a:moveTo>
                    <a:pt x="1244" y="0"/>
                  </a:moveTo>
                  <a:lnTo>
                    <a:pt x="0" y="1282"/>
                  </a:lnTo>
                </a:path>
                <a:path w="1270" h="1905">
                  <a:moveTo>
                    <a:pt x="1244" y="0"/>
                  </a:moveTo>
                  <a:lnTo>
                    <a:pt x="0" y="1282"/>
                  </a:lnTo>
                </a:path>
              </a:pathLst>
            </a:custGeom>
            <a:ln w="7442">
              <a:solidFill>
                <a:srgbClr val="050100"/>
              </a:solidFill>
            </a:ln>
          </p:spPr>
          <p:txBody>
            <a:bodyPr wrap="square" lIns="0" tIns="0" rIns="0" bIns="0" rtlCol="0"/>
            <a:lstStyle/>
            <a:p/>
          </p:txBody>
        </p:sp>
        <p:sp>
          <p:nvSpPr>
            <p:cNvPr id="432" name="object 432" descr=""/>
            <p:cNvSpPr/>
            <p:nvPr/>
          </p:nvSpPr>
          <p:spPr>
            <a:xfrm>
              <a:off x="6062786" y="2999211"/>
              <a:ext cx="36830" cy="54610"/>
            </a:xfrm>
            <a:custGeom>
              <a:avLst/>
              <a:gdLst/>
              <a:ahLst/>
              <a:cxnLst/>
              <a:rect l="l" t="t" r="r" b="b"/>
              <a:pathLst>
                <a:path w="36829" h="54610">
                  <a:moveTo>
                    <a:pt x="36575" y="0"/>
                  </a:moveTo>
                  <a:lnTo>
                    <a:pt x="0" y="54089"/>
                  </a:lnTo>
                </a:path>
              </a:pathLst>
            </a:custGeom>
            <a:ln w="7442">
              <a:solidFill>
                <a:srgbClr val="050100"/>
              </a:solidFill>
            </a:ln>
          </p:spPr>
          <p:txBody>
            <a:bodyPr wrap="square" lIns="0" tIns="0" rIns="0" bIns="0" rtlCol="0"/>
            <a:lstStyle/>
            <a:p/>
          </p:txBody>
        </p:sp>
        <p:sp>
          <p:nvSpPr>
            <p:cNvPr id="433" name="object 433" descr=""/>
            <p:cNvSpPr/>
            <p:nvPr/>
          </p:nvSpPr>
          <p:spPr>
            <a:xfrm>
              <a:off x="6099365" y="2999214"/>
              <a:ext cx="16510" cy="15875"/>
            </a:xfrm>
            <a:custGeom>
              <a:avLst/>
              <a:gdLst/>
              <a:ahLst/>
              <a:cxnLst/>
              <a:rect l="l" t="t" r="r" b="b"/>
              <a:pathLst>
                <a:path w="16510" h="15875">
                  <a:moveTo>
                    <a:pt x="16294" y="15760"/>
                  </a:moveTo>
                  <a:lnTo>
                    <a:pt x="0" y="0"/>
                  </a:lnTo>
                </a:path>
              </a:pathLst>
            </a:custGeom>
            <a:ln w="7442">
              <a:solidFill>
                <a:srgbClr val="050100"/>
              </a:solidFill>
            </a:ln>
          </p:spPr>
          <p:txBody>
            <a:bodyPr wrap="square" lIns="0" tIns="0" rIns="0" bIns="0" rtlCol="0"/>
            <a:lstStyle/>
            <a:p/>
          </p:txBody>
        </p:sp>
        <p:sp>
          <p:nvSpPr>
            <p:cNvPr id="434" name="object 434" descr=""/>
            <p:cNvSpPr/>
            <p:nvPr/>
          </p:nvSpPr>
          <p:spPr>
            <a:xfrm>
              <a:off x="6062788" y="3014970"/>
              <a:ext cx="53340" cy="38735"/>
            </a:xfrm>
            <a:custGeom>
              <a:avLst/>
              <a:gdLst/>
              <a:ahLst/>
              <a:cxnLst/>
              <a:rect l="l" t="t" r="r" b="b"/>
              <a:pathLst>
                <a:path w="53339" h="38735">
                  <a:moveTo>
                    <a:pt x="0" y="38328"/>
                  </a:moveTo>
                  <a:lnTo>
                    <a:pt x="52870" y="0"/>
                  </a:lnTo>
                </a:path>
              </a:pathLst>
            </a:custGeom>
            <a:ln w="7442">
              <a:solidFill>
                <a:srgbClr val="050100"/>
              </a:solidFill>
            </a:ln>
          </p:spPr>
          <p:txBody>
            <a:bodyPr wrap="square" lIns="0" tIns="0" rIns="0" bIns="0" rtlCol="0"/>
            <a:lstStyle/>
            <a:p/>
          </p:txBody>
        </p:sp>
        <p:sp>
          <p:nvSpPr>
            <p:cNvPr id="435" name="object 435" descr=""/>
            <p:cNvSpPr/>
            <p:nvPr/>
          </p:nvSpPr>
          <p:spPr>
            <a:xfrm>
              <a:off x="6348811" y="2363565"/>
              <a:ext cx="1270" cy="62230"/>
            </a:xfrm>
            <a:custGeom>
              <a:avLst/>
              <a:gdLst/>
              <a:ahLst/>
              <a:cxnLst/>
              <a:rect l="l" t="t" r="r" b="b"/>
              <a:pathLst>
                <a:path w="1270" h="62230">
                  <a:moveTo>
                    <a:pt x="0" y="61975"/>
                  </a:moveTo>
                  <a:lnTo>
                    <a:pt x="1016" y="0"/>
                  </a:lnTo>
                </a:path>
              </a:pathLst>
            </a:custGeom>
            <a:ln w="7442">
              <a:solidFill>
                <a:srgbClr val="050100"/>
              </a:solidFill>
            </a:ln>
          </p:spPr>
          <p:txBody>
            <a:bodyPr wrap="square" lIns="0" tIns="0" rIns="0" bIns="0" rtlCol="0"/>
            <a:lstStyle/>
            <a:p/>
          </p:txBody>
        </p:sp>
        <p:sp>
          <p:nvSpPr>
            <p:cNvPr id="436" name="object 436" descr=""/>
            <p:cNvSpPr/>
            <p:nvPr/>
          </p:nvSpPr>
          <p:spPr>
            <a:xfrm>
              <a:off x="6349630" y="2368200"/>
              <a:ext cx="1270" cy="57785"/>
            </a:xfrm>
            <a:custGeom>
              <a:avLst/>
              <a:gdLst/>
              <a:ahLst/>
              <a:cxnLst/>
              <a:rect l="l" t="t" r="r" b="b"/>
              <a:pathLst>
                <a:path w="1270" h="57785">
                  <a:moveTo>
                    <a:pt x="0" y="57353"/>
                  </a:moveTo>
                  <a:lnTo>
                    <a:pt x="939" y="0"/>
                  </a:lnTo>
                </a:path>
              </a:pathLst>
            </a:custGeom>
            <a:ln w="7442">
              <a:solidFill>
                <a:srgbClr val="050100"/>
              </a:solidFill>
            </a:ln>
          </p:spPr>
          <p:txBody>
            <a:bodyPr wrap="square" lIns="0" tIns="0" rIns="0" bIns="0" rtlCol="0"/>
            <a:lstStyle/>
            <a:p/>
          </p:txBody>
        </p:sp>
        <p:sp>
          <p:nvSpPr>
            <p:cNvPr id="437" name="object 437" descr=""/>
            <p:cNvSpPr/>
            <p:nvPr/>
          </p:nvSpPr>
          <p:spPr>
            <a:xfrm>
              <a:off x="6350436" y="2372861"/>
              <a:ext cx="1270" cy="52705"/>
            </a:xfrm>
            <a:custGeom>
              <a:avLst/>
              <a:gdLst/>
              <a:ahLst/>
              <a:cxnLst/>
              <a:rect l="l" t="t" r="r" b="b"/>
              <a:pathLst>
                <a:path w="1270" h="52705">
                  <a:moveTo>
                    <a:pt x="0" y="52704"/>
                  </a:moveTo>
                  <a:lnTo>
                    <a:pt x="863" y="0"/>
                  </a:lnTo>
                </a:path>
              </a:pathLst>
            </a:custGeom>
            <a:ln w="7442">
              <a:solidFill>
                <a:srgbClr val="050100"/>
              </a:solidFill>
            </a:ln>
          </p:spPr>
          <p:txBody>
            <a:bodyPr wrap="square" lIns="0" tIns="0" rIns="0" bIns="0" rtlCol="0"/>
            <a:lstStyle/>
            <a:p/>
          </p:txBody>
        </p:sp>
        <p:sp>
          <p:nvSpPr>
            <p:cNvPr id="438" name="object 438" descr=""/>
            <p:cNvSpPr/>
            <p:nvPr/>
          </p:nvSpPr>
          <p:spPr>
            <a:xfrm>
              <a:off x="6351254" y="2377497"/>
              <a:ext cx="1270" cy="48260"/>
            </a:xfrm>
            <a:custGeom>
              <a:avLst/>
              <a:gdLst/>
              <a:ahLst/>
              <a:cxnLst/>
              <a:rect l="l" t="t" r="r" b="b"/>
              <a:pathLst>
                <a:path w="1270" h="48260">
                  <a:moveTo>
                    <a:pt x="0" y="48082"/>
                  </a:moveTo>
                  <a:lnTo>
                    <a:pt x="787" y="0"/>
                  </a:lnTo>
                </a:path>
              </a:pathLst>
            </a:custGeom>
            <a:ln w="7442">
              <a:solidFill>
                <a:srgbClr val="050100"/>
              </a:solidFill>
            </a:ln>
          </p:spPr>
          <p:txBody>
            <a:bodyPr wrap="square" lIns="0" tIns="0" rIns="0" bIns="0" rtlCol="0"/>
            <a:lstStyle/>
            <a:p/>
          </p:txBody>
        </p:sp>
        <p:sp>
          <p:nvSpPr>
            <p:cNvPr id="439" name="object 439" descr=""/>
            <p:cNvSpPr/>
            <p:nvPr/>
          </p:nvSpPr>
          <p:spPr>
            <a:xfrm>
              <a:off x="6352073" y="2382131"/>
              <a:ext cx="1270" cy="43815"/>
            </a:xfrm>
            <a:custGeom>
              <a:avLst/>
              <a:gdLst/>
              <a:ahLst/>
              <a:cxnLst/>
              <a:rect l="l" t="t" r="r" b="b"/>
              <a:pathLst>
                <a:path w="1270" h="43814">
                  <a:moveTo>
                    <a:pt x="0" y="43459"/>
                  </a:moveTo>
                  <a:lnTo>
                    <a:pt x="723" y="0"/>
                  </a:lnTo>
                </a:path>
              </a:pathLst>
            </a:custGeom>
            <a:ln w="7442">
              <a:solidFill>
                <a:srgbClr val="050100"/>
              </a:solidFill>
            </a:ln>
          </p:spPr>
          <p:txBody>
            <a:bodyPr wrap="square" lIns="0" tIns="0" rIns="0" bIns="0" rtlCol="0"/>
            <a:lstStyle/>
            <a:p/>
          </p:txBody>
        </p:sp>
        <p:sp>
          <p:nvSpPr>
            <p:cNvPr id="440" name="object 440" descr=""/>
            <p:cNvSpPr/>
            <p:nvPr/>
          </p:nvSpPr>
          <p:spPr>
            <a:xfrm>
              <a:off x="6352891" y="2386779"/>
              <a:ext cx="635" cy="39370"/>
            </a:xfrm>
            <a:custGeom>
              <a:avLst/>
              <a:gdLst/>
              <a:ahLst/>
              <a:cxnLst/>
              <a:rect l="l" t="t" r="r" b="b"/>
              <a:pathLst>
                <a:path w="635" h="39369">
                  <a:moveTo>
                    <a:pt x="0" y="38823"/>
                  </a:moveTo>
                  <a:lnTo>
                    <a:pt x="635" y="0"/>
                  </a:lnTo>
                </a:path>
              </a:pathLst>
            </a:custGeom>
            <a:ln w="7442">
              <a:solidFill>
                <a:srgbClr val="050100"/>
              </a:solidFill>
            </a:ln>
          </p:spPr>
          <p:txBody>
            <a:bodyPr wrap="square" lIns="0" tIns="0" rIns="0" bIns="0" rtlCol="0"/>
            <a:lstStyle/>
            <a:p/>
          </p:txBody>
        </p:sp>
        <p:sp>
          <p:nvSpPr>
            <p:cNvPr id="441" name="object 441" descr=""/>
            <p:cNvSpPr/>
            <p:nvPr/>
          </p:nvSpPr>
          <p:spPr>
            <a:xfrm>
              <a:off x="6353711" y="2391428"/>
              <a:ext cx="635" cy="34290"/>
            </a:xfrm>
            <a:custGeom>
              <a:avLst/>
              <a:gdLst/>
              <a:ahLst/>
              <a:cxnLst/>
              <a:rect l="l" t="t" r="r" b="b"/>
              <a:pathLst>
                <a:path w="635" h="34289">
                  <a:moveTo>
                    <a:pt x="0" y="34201"/>
                  </a:moveTo>
                  <a:lnTo>
                    <a:pt x="558" y="0"/>
                  </a:lnTo>
                </a:path>
              </a:pathLst>
            </a:custGeom>
            <a:ln w="7442">
              <a:solidFill>
                <a:srgbClr val="050100"/>
              </a:solidFill>
            </a:ln>
          </p:spPr>
          <p:txBody>
            <a:bodyPr wrap="square" lIns="0" tIns="0" rIns="0" bIns="0" rtlCol="0"/>
            <a:lstStyle/>
            <a:p/>
          </p:txBody>
        </p:sp>
        <p:sp>
          <p:nvSpPr>
            <p:cNvPr id="442" name="object 442" descr=""/>
            <p:cNvSpPr/>
            <p:nvPr/>
          </p:nvSpPr>
          <p:spPr>
            <a:xfrm>
              <a:off x="6354528" y="2396074"/>
              <a:ext cx="635" cy="29845"/>
            </a:xfrm>
            <a:custGeom>
              <a:avLst/>
              <a:gdLst/>
              <a:ahLst/>
              <a:cxnLst/>
              <a:rect l="l" t="t" r="r" b="b"/>
              <a:pathLst>
                <a:path w="635" h="29844">
                  <a:moveTo>
                    <a:pt x="0" y="29565"/>
                  </a:moveTo>
                  <a:lnTo>
                    <a:pt x="482" y="0"/>
                  </a:lnTo>
                </a:path>
              </a:pathLst>
            </a:custGeom>
            <a:ln w="7442">
              <a:solidFill>
                <a:srgbClr val="050100"/>
              </a:solidFill>
            </a:ln>
          </p:spPr>
          <p:txBody>
            <a:bodyPr wrap="square" lIns="0" tIns="0" rIns="0" bIns="0" rtlCol="0"/>
            <a:lstStyle/>
            <a:p/>
          </p:txBody>
        </p:sp>
        <p:sp>
          <p:nvSpPr>
            <p:cNvPr id="443" name="object 443" descr=""/>
            <p:cNvSpPr/>
            <p:nvPr/>
          </p:nvSpPr>
          <p:spPr>
            <a:xfrm>
              <a:off x="6355347" y="2400710"/>
              <a:ext cx="635" cy="25400"/>
            </a:xfrm>
            <a:custGeom>
              <a:avLst/>
              <a:gdLst/>
              <a:ahLst/>
              <a:cxnLst/>
              <a:rect l="l" t="t" r="r" b="b"/>
              <a:pathLst>
                <a:path w="635" h="25400">
                  <a:moveTo>
                    <a:pt x="0" y="24942"/>
                  </a:moveTo>
                  <a:lnTo>
                    <a:pt x="406" y="0"/>
                  </a:lnTo>
                </a:path>
              </a:pathLst>
            </a:custGeom>
            <a:ln w="7442">
              <a:solidFill>
                <a:srgbClr val="050100"/>
              </a:solidFill>
            </a:ln>
          </p:spPr>
          <p:txBody>
            <a:bodyPr wrap="square" lIns="0" tIns="0" rIns="0" bIns="0" rtlCol="0"/>
            <a:lstStyle/>
            <a:p/>
          </p:txBody>
        </p:sp>
        <p:sp>
          <p:nvSpPr>
            <p:cNvPr id="444" name="object 444" descr=""/>
            <p:cNvSpPr/>
            <p:nvPr/>
          </p:nvSpPr>
          <p:spPr>
            <a:xfrm>
              <a:off x="6356154" y="2405358"/>
              <a:ext cx="635" cy="20320"/>
            </a:xfrm>
            <a:custGeom>
              <a:avLst/>
              <a:gdLst/>
              <a:ahLst/>
              <a:cxnLst/>
              <a:rect l="l" t="t" r="r" b="b"/>
              <a:pathLst>
                <a:path w="635" h="20319">
                  <a:moveTo>
                    <a:pt x="0" y="20307"/>
                  </a:moveTo>
                  <a:lnTo>
                    <a:pt x="330" y="0"/>
                  </a:lnTo>
                </a:path>
              </a:pathLst>
            </a:custGeom>
            <a:ln w="7442">
              <a:solidFill>
                <a:srgbClr val="050100"/>
              </a:solidFill>
            </a:ln>
          </p:spPr>
          <p:txBody>
            <a:bodyPr wrap="square" lIns="0" tIns="0" rIns="0" bIns="0" rtlCol="0"/>
            <a:lstStyle/>
            <a:p/>
          </p:txBody>
        </p:sp>
        <p:sp>
          <p:nvSpPr>
            <p:cNvPr id="445" name="object 445" descr=""/>
            <p:cNvSpPr/>
            <p:nvPr/>
          </p:nvSpPr>
          <p:spPr>
            <a:xfrm>
              <a:off x="6356972" y="2410006"/>
              <a:ext cx="635" cy="15875"/>
            </a:xfrm>
            <a:custGeom>
              <a:avLst/>
              <a:gdLst/>
              <a:ahLst/>
              <a:cxnLst/>
              <a:rect l="l" t="t" r="r" b="b"/>
              <a:pathLst>
                <a:path w="635" h="15875">
                  <a:moveTo>
                    <a:pt x="0" y="15671"/>
                  </a:moveTo>
                  <a:lnTo>
                    <a:pt x="266" y="0"/>
                  </a:lnTo>
                </a:path>
              </a:pathLst>
            </a:custGeom>
            <a:ln w="7442">
              <a:solidFill>
                <a:srgbClr val="050100"/>
              </a:solidFill>
            </a:ln>
          </p:spPr>
          <p:txBody>
            <a:bodyPr wrap="square" lIns="0" tIns="0" rIns="0" bIns="0" rtlCol="0"/>
            <a:lstStyle/>
            <a:p/>
          </p:txBody>
        </p:sp>
        <p:sp>
          <p:nvSpPr>
            <p:cNvPr id="446" name="object 446" descr=""/>
            <p:cNvSpPr/>
            <p:nvPr/>
          </p:nvSpPr>
          <p:spPr>
            <a:xfrm>
              <a:off x="6357791" y="2414653"/>
              <a:ext cx="635" cy="11430"/>
            </a:xfrm>
            <a:custGeom>
              <a:avLst/>
              <a:gdLst/>
              <a:ahLst/>
              <a:cxnLst/>
              <a:rect l="l" t="t" r="r" b="b"/>
              <a:pathLst>
                <a:path w="635" h="11430">
                  <a:moveTo>
                    <a:pt x="0" y="11036"/>
                  </a:moveTo>
                  <a:lnTo>
                    <a:pt x="190" y="0"/>
                  </a:lnTo>
                </a:path>
              </a:pathLst>
            </a:custGeom>
            <a:ln w="7442">
              <a:solidFill>
                <a:srgbClr val="050100"/>
              </a:solidFill>
            </a:ln>
          </p:spPr>
          <p:txBody>
            <a:bodyPr wrap="square" lIns="0" tIns="0" rIns="0" bIns="0" rtlCol="0"/>
            <a:lstStyle/>
            <a:p/>
          </p:txBody>
        </p:sp>
        <p:sp>
          <p:nvSpPr>
            <p:cNvPr id="447" name="object 447" descr=""/>
            <p:cNvSpPr/>
            <p:nvPr/>
          </p:nvSpPr>
          <p:spPr>
            <a:xfrm>
              <a:off x="6358609" y="2419289"/>
              <a:ext cx="635" cy="6985"/>
            </a:xfrm>
            <a:custGeom>
              <a:avLst/>
              <a:gdLst/>
              <a:ahLst/>
              <a:cxnLst/>
              <a:rect l="l" t="t" r="r" b="b"/>
              <a:pathLst>
                <a:path w="635" h="6985">
                  <a:moveTo>
                    <a:pt x="0" y="6413"/>
                  </a:moveTo>
                  <a:lnTo>
                    <a:pt x="101" y="0"/>
                  </a:lnTo>
                </a:path>
              </a:pathLst>
            </a:custGeom>
            <a:ln w="7442">
              <a:solidFill>
                <a:srgbClr val="050100"/>
              </a:solidFill>
            </a:ln>
          </p:spPr>
          <p:txBody>
            <a:bodyPr wrap="square" lIns="0" tIns="0" rIns="0" bIns="0" rtlCol="0"/>
            <a:lstStyle/>
            <a:p/>
          </p:txBody>
        </p:sp>
        <p:sp>
          <p:nvSpPr>
            <p:cNvPr id="448" name="object 448" descr=""/>
            <p:cNvSpPr/>
            <p:nvPr/>
          </p:nvSpPr>
          <p:spPr>
            <a:xfrm>
              <a:off x="6359428" y="2423937"/>
              <a:ext cx="635" cy="1905"/>
            </a:xfrm>
            <a:custGeom>
              <a:avLst/>
              <a:gdLst/>
              <a:ahLst/>
              <a:cxnLst/>
              <a:rect l="l" t="t" r="r" b="b"/>
              <a:pathLst>
                <a:path w="635" h="1905">
                  <a:moveTo>
                    <a:pt x="0" y="1777"/>
                  </a:moveTo>
                  <a:lnTo>
                    <a:pt x="25" y="0"/>
                  </a:lnTo>
                </a:path>
                <a:path w="635" h="1905">
                  <a:moveTo>
                    <a:pt x="0" y="1777"/>
                  </a:moveTo>
                  <a:lnTo>
                    <a:pt x="25" y="0"/>
                  </a:lnTo>
                </a:path>
              </a:pathLst>
            </a:custGeom>
            <a:ln w="7442">
              <a:solidFill>
                <a:srgbClr val="050100"/>
              </a:solidFill>
            </a:ln>
          </p:spPr>
          <p:txBody>
            <a:bodyPr wrap="square" lIns="0" tIns="0" rIns="0" bIns="0" rtlCol="0"/>
            <a:lstStyle/>
            <a:p/>
          </p:txBody>
        </p:sp>
        <p:sp>
          <p:nvSpPr>
            <p:cNvPr id="449" name="object 449" descr=""/>
            <p:cNvSpPr/>
            <p:nvPr/>
          </p:nvSpPr>
          <p:spPr>
            <a:xfrm>
              <a:off x="6347993" y="2363540"/>
              <a:ext cx="1270" cy="62230"/>
            </a:xfrm>
            <a:custGeom>
              <a:avLst/>
              <a:gdLst/>
              <a:ahLst/>
              <a:cxnLst/>
              <a:rect l="l" t="t" r="r" b="b"/>
              <a:pathLst>
                <a:path w="1270" h="62230">
                  <a:moveTo>
                    <a:pt x="0" y="61988"/>
                  </a:moveTo>
                  <a:lnTo>
                    <a:pt x="1016" y="0"/>
                  </a:lnTo>
                </a:path>
              </a:pathLst>
            </a:custGeom>
            <a:ln w="7442">
              <a:solidFill>
                <a:srgbClr val="050100"/>
              </a:solidFill>
            </a:ln>
          </p:spPr>
          <p:txBody>
            <a:bodyPr wrap="square" lIns="0" tIns="0" rIns="0" bIns="0" rtlCol="0"/>
            <a:lstStyle/>
            <a:p/>
          </p:txBody>
        </p:sp>
        <p:sp>
          <p:nvSpPr>
            <p:cNvPr id="450" name="object 450" descr=""/>
            <p:cNvSpPr/>
            <p:nvPr/>
          </p:nvSpPr>
          <p:spPr>
            <a:xfrm>
              <a:off x="6347174" y="2368164"/>
              <a:ext cx="1270" cy="57785"/>
            </a:xfrm>
            <a:custGeom>
              <a:avLst/>
              <a:gdLst/>
              <a:ahLst/>
              <a:cxnLst/>
              <a:rect l="l" t="t" r="r" b="b"/>
              <a:pathLst>
                <a:path w="1270" h="57785">
                  <a:moveTo>
                    <a:pt x="0" y="57353"/>
                  </a:moveTo>
                  <a:lnTo>
                    <a:pt x="939" y="0"/>
                  </a:lnTo>
                </a:path>
              </a:pathLst>
            </a:custGeom>
            <a:ln w="7442">
              <a:solidFill>
                <a:srgbClr val="050100"/>
              </a:solidFill>
            </a:ln>
          </p:spPr>
          <p:txBody>
            <a:bodyPr wrap="square" lIns="0" tIns="0" rIns="0" bIns="0" rtlCol="0"/>
            <a:lstStyle/>
            <a:p/>
          </p:txBody>
        </p:sp>
        <p:sp>
          <p:nvSpPr>
            <p:cNvPr id="451" name="object 451" descr=""/>
            <p:cNvSpPr/>
            <p:nvPr/>
          </p:nvSpPr>
          <p:spPr>
            <a:xfrm>
              <a:off x="6346356" y="2372787"/>
              <a:ext cx="1270" cy="53340"/>
            </a:xfrm>
            <a:custGeom>
              <a:avLst/>
              <a:gdLst/>
              <a:ahLst/>
              <a:cxnLst/>
              <a:rect l="l" t="t" r="r" b="b"/>
              <a:pathLst>
                <a:path w="1270" h="53339">
                  <a:moveTo>
                    <a:pt x="0" y="52717"/>
                  </a:moveTo>
                  <a:lnTo>
                    <a:pt x="863" y="0"/>
                  </a:lnTo>
                </a:path>
              </a:pathLst>
            </a:custGeom>
            <a:ln w="7442">
              <a:solidFill>
                <a:srgbClr val="050100"/>
              </a:solidFill>
            </a:ln>
          </p:spPr>
          <p:txBody>
            <a:bodyPr wrap="square" lIns="0" tIns="0" rIns="0" bIns="0" rtlCol="0"/>
            <a:lstStyle/>
            <a:p/>
          </p:txBody>
        </p:sp>
        <p:sp>
          <p:nvSpPr>
            <p:cNvPr id="452" name="object 452" descr=""/>
            <p:cNvSpPr/>
            <p:nvPr/>
          </p:nvSpPr>
          <p:spPr>
            <a:xfrm>
              <a:off x="6345537" y="2377397"/>
              <a:ext cx="1270" cy="48260"/>
            </a:xfrm>
            <a:custGeom>
              <a:avLst/>
              <a:gdLst/>
              <a:ahLst/>
              <a:cxnLst/>
              <a:rect l="l" t="t" r="r" b="b"/>
              <a:pathLst>
                <a:path w="1270" h="48260">
                  <a:moveTo>
                    <a:pt x="0" y="48094"/>
                  </a:moveTo>
                  <a:lnTo>
                    <a:pt x="787" y="0"/>
                  </a:lnTo>
                </a:path>
              </a:pathLst>
            </a:custGeom>
            <a:ln w="7442">
              <a:solidFill>
                <a:srgbClr val="050100"/>
              </a:solidFill>
            </a:ln>
          </p:spPr>
          <p:txBody>
            <a:bodyPr wrap="square" lIns="0" tIns="0" rIns="0" bIns="0" rtlCol="0"/>
            <a:lstStyle/>
            <a:p/>
          </p:txBody>
        </p:sp>
        <p:sp>
          <p:nvSpPr>
            <p:cNvPr id="453" name="object 453" descr=""/>
            <p:cNvSpPr/>
            <p:nvPr/>
          </p:nvSpPr>
          <p:spPr>
            <a:xfrm>
              <a:off x="6344730" y="2382019"/>
              <a:ext cx="1270" cy="43815"/>
            </a:xfrm>
            <a:custGeom>
              <a:avLst/>
              <a:gdLst/>
              <a:ahLst/>
              <a:cxnLst/>
              <a:rect l="l" t="t" r="r" b="b"/>
              <a:pathLst>
                <a:path w="1270" h="43814">
                  <a:moveTo>
                    <a:pt x="0" y="43459"/>
                  </a:moveTo>
                  <a:lnTo>
                    <a:pt x="711" y="0"/>
                  </a:lnTo>
                </a:path>
              </a:pathLst>
            </a:custGeom>
            <a:ln w="7442">
              <a:solidFill>
                <a:srgbClr val="050100"/>
              </a:solidFill>
            </a:ln>
          </p:spPr>
          <p:txBody>
            <a:bodyPr wrap="square" lIns="0" tIns="0" rIns="0" bIns="0" rtlCol="0"/>
            <a:lstStyle/>
            <a:p/>
          </p:txBody>
        </p:sp>
        <p:sp>
          <p:nvSpPr>
            <p:cNvPr id="454" name="object 454" descr=""/>
            <p:cNvSpPr/>
            <p:nvPr/>
          </p:nvSpPr>
          <p:spPr>
            <a:xfrm>
              <a:off x="6343912" y="2386631"/>
              <a:ext cx="635" cy="39370"/>
            </a:xfrm>
            <a:custGeom>
              <a:avLst/>
              <a:gdLst/>
              <a:ahLst/>
              <a:cxnLst/>
              <a:rect l="l" t="t" r="r" b="b"/>
              <a:pathLst>
                <a:path w="635" h="39369">
                  <a:moveTo>
                    <a:pt x="0" y="38836"/>
                  </a:moveTo>
                  <a:lnTo>
                    <a:pt x="635" y="0"/>
                  </a:lnTo>
                </a:path>
              </a:pathLst>
            </a:custGeom>
            <a:ln w="7442">
              <a:solidFill>
                <a:srgbClr val="050100"/>
              </a:solidFill>
            </a:ln>
          </p:spPr>
          <p:txBody>
            <a:bodyPr wrap="square" lIns="0" tIns="0" rIns="0" bIns="0" rtlCol="0"/>
            <a:lstStyle/>
            <a:p/>
          </p:txBody>
        </p:sp>
        <p:sp>
          <p:nvSpPr>
            <p:cNvPr id="455" name="object 455" descr=""/>
            <p:cNvSpPr/>
            <p:nvPr/>
          </p:nvSpPr>
          <p:spPr>
            <a:xfrm>
              <a:off x="6343093" y="2391254"/>
              <a:ext cx="635" cy="34290"/>
            </a:xfrm>
            <a:custGeom>
              <a:avLst/>
              <a:gdLst/>
              <a:ahLst/>
              <a:cxnLst/>
              <a:rect l="l" t="t" r="r" b="b"/>
              <a:pathLst>
                <a:path w="635" h="34289">
                  <a:moveTo>
                    <a:pt x="0" y="34201"/>
                  </a:moveTo>
                  <a:lnTo>
                    <a:pt x="558" y="0"/>
                  </a:lnTo>
                </a:path>
              </a:pathLst>
            </a:custGeom>
            <a:ln w="7442">
              <a:solidFill>
                <a:srgbClr val="050100"/>
              </a:solidFill>
            </a:ln>
          </p:spPr>
          <p:txBody>
            <a:bodyPr wrap="square" lIns="0" tIns="0" rIns="0" bIns="0" rtlCol="0"/>
            <a:lstStyle/>
            <a:p/>
          </p:txBody>
        </p:sp>
        <p:sp>
          <p:nvSpPr>
            <p:cNvPr id="456" name="object 456" descr=""/>
            <p:cNvSpPr/>
            <p:nvPr/>
          </p:nvSpPr>
          <p:spPr>
            <a:xfrm>
              <a:off x="6342275" y="2395876"/>
              <a:ext cx="635" cy="29845"/>
            </a:xfrm>
            <a:custGeom>
              <a:avLst/>
              <a:gdLst/>
              <a:ahLst/>
              <a:cxnLst/>
              <a:rect l="l" t="t" r="r" b="b"/>
              <a:pathLst>
                <a:path w="635" h="29844">
                  <a:moveTo>
                    <a:pt x="0" y="29552"/>
                  </a:moveTo>
                  <a:lnTo>
                    <a:pt x="482" y="0"/>
                  </a:lnTo>
                </a:path>
              </a:pathLst>
            </a:custGeom>
            <a:ln w="7442">
              <a:solidFill>
                <a:srgbClr val="050100"/>
              </a:solidFill>
            </a:ln>
          </p:spPr>
          <p:txBody>
            <a:bodyPr wrap="square" lIns="0" tIns="0" rIns="0" bIns="0" rtlCol="0"/>
            <a:lstStyle/>
            <a:p/>
          </p:txBody>
        </p:sp>
        <p:sp>
          <p:nvSpPr>
            <p:cNvPr id="457" name="object 457" descr=""/>
            <p:cNvSpPr/>
            <p:nvPr/>
          </p:nvSpPr>
          <p:spPr>
            <a:xfrm>
              <a:off x="6341456" y="2400488"/>
              <a:ext cx="635" cy="25400"/>
            </a:xfrm>
            <a:custGeom>
              <a:avLst/>
              <a:gdLst/>
              <a:ahLst/>
              <a:cxnLst/>
              <a:rect l="l" t="t" r="r" b="b"/>
              <a:pathLst>
                <a:path w="635" h="25400">
                  <a:moveTo>
                    <a:pt x="0" y="24930"/>
                  </a:moveTo>
                  <a:lnTo>
                    <a:pt x="406" y="0"/>
                  </a:lnTo>
                </a:path>
              </a:pathLst>
            </a:custGeom>
            <a:ln w="7442">
              <a:solidFill>
                <a:srgbClr val="050100"/>
              </a:solidFill>
            </a:ln>
          </p:spPr>
          <p:txBody>
            <a:bodyPr wrap="square" lIns="0" tIns="0" rIns="0" bIns="0" rtlCol="0"/>
            <a:lstStyle/>
            <a:p/>
          </p:txBody>
        </p:sp>
        <p:sp>
          <p:nvSpPr>
            <p:cNvPr id="458" name="object 458" descr=""/>
            <p:cNvSpPr/>
            <p:nvPr/>
          </p:nvSpPr>
          <p:spPr>
            <a:xfrm>
              <a:off x="6340638" y="2405098"/>
              <a:ext cx="635" cy="20320"/>
            </a:xfrm>
            <a:custGeom>
              <a:avLst/>
              <a:gdLst/>
              <a:ahLst/>
              <a:cxnLst/>
              <a:rect l="l" t="t" r="r" b="b"/>
              <a:pathLst>
                <a:path w="635" h="20319">
                  <a:moveTo>
                    <a:pt x="0" y="20307"/>
                  </a:moveTo>
                  <a:lnTo>
                    <a:pt x="330" y="0"/>
                  </a:lnTo>
                </a:path>
              </a:pathLst>
            </a:custGeom>
            <a:ln w="7442">
              <a:solidFill>
                <a:srgbClr val="050100"/>
              </a:solidFill>
            </a:ln>
          </p:spPr>
          <p:txBody>
            <a:bodyPr wrap="square" lIns="0" tIns="0" rIns="0" bIns="0" rtlCol="0"/>
            <a:lstStyle/>
            <a:p/>
          </p:txBody>
        </p:sp>
        <p:sp>
          <p:nvSpPr>
            <p:cNvPr id="459" name="object 459" descr=""/>
            <p:cNvSpPr/>
            <p:nvPr/>
          </p:nvSpPr>
          <p:spPr>
            <a:xfrm>
              <a:off x="6339832" y="2409733"/>
              <a:ext cx="635" cy="15875"/>
            </a:xfrm>
            <a:custGeom>
              <a:avLst/>
              <a:gdLst/>
              <a:ahLst/>
              <a:cxnLst/>
              <a:rect l="l" t="t" r="r" b="b"/>
              <a:pathLst>
                <a:path w="635" h="15875">
                  <a:moveTo>
                    <a:pt x="0" y="15659"/>
                  </a:moveTo>
                  <a:lnTo>
                    <a:pt x="254" y="0"/>
                  </a:lnTo>
                </a:path>
              </a:pathLst>
            </a:custGeom>
            <a:ln w="7442">
              <a:solidFill>
                <a:srgbClr val="050100"/>
              </a:solidFill>
            </a:ln>
          </p:spPr>
          <p:txBody>
            <a:bodyPr wrap="square" lIns="0" tIns="0" rIns="0" bIns="0" rtlCol="0"/>
            <a:lstStyle/>
            <a:p/>
          </p:txBody>
        </p:sp>
        <p:sp>
          <p:nvSpPr>
            <p:cNvPr id="460" name="object 460" descr=""/>
            <p:cNvSpPr/>
            <p:nvPr/>
          </p:nvSpPr>
          <p:spPr>
            <a:xfrm>
              <a:off x="6339013" y="2414343"/>
              <a:ext cx="635" cy="11430"/>
            </a:xfrm>
            <a:custGeom>
              <a:avLst/>
              <a:gdLst/>
              <a:ahLst/>
              <a:cxnLst/>
              <a:rect l="l" t="t" r="r" b="b"/>
              <a:pathLst>
                <a:path w="635" h="11430">
                  <a:moveTo>
                    <a:pt x="0" y="11036"/>
                  </a:moveTo>
                  <a:lnTo>
                    <a:pt x="177" y="0"/>
                  </a:lnTo>
                </a:path>
              </a:pathLst>
            </a:custGeom>
            <a:ln w="7442">
              <a:solidFill>
                <a:srgbClr val="050100"/>
              </a:solidFill>
            </a:ln>
          </p:spPr>
          <p:txBody>
            <a:bodyPr wrap="square" lIns="0" tIns="0" rIns="0" bIns="0" rtlCol="0"/>
            <a:lstStyle/>
            <a:p/>
          </p:txBody>
        </p:sp>
        <p:sp>
          <p:nvSpPr>
            <p:cNvPr id="461" name="object 461" descr=""/>
            <p:cNvSpPr/>
            <p:nvPr/>
          </p:nvSpPr>
          <p:spPr>
            <a:xfrm>
              <a:off x="6338195" y="2418955"/>
              <a:ext cx="635" cy="6985"/>
            </a:xfrm>
            <a:custGeom>
              <a:avLst/>
              <a:gdLst/>
              <a:ahLst/>
              <a:cxnLst/>
              <a:rect l="l" t="t" r="r" b="b"/>
              <a:pathLst>
                <a:path w="635" h="6985">
                  <a:moveTo>
                    <a:pt x="0" y="6413"/>
                  </a:moveTo>
                  <a:lnTo>
                    <a:pt x="101" y="0"/>
                  </a:lnTo>
                </a:path>
              </a:pathLst>
            </a:custGeom>
            <a:ln w="7442">
              <a:solidFill>
                <a:srgbClr val="050100"/>
              </a:solidFill>
            </a:ln>
          </p:spPr>
          <p:txBody>
            <a:bodyPr wrap="square" lIns="0" tIns="0" rIns="0" bIns="0" rtlCol="0"/>
            <a:lstStyle/>
            <a:p/>
          </p:txBody>
        </p:sp>
        <p:sp>
          <p:nvSpPr>
            <p:cNvPr id="462" name="object 462" descr=""/>
            <p:cNvSpPr/>
            <p:nvPr/>
          </p:nvSpPr>
          <p:spPr>
            <a:xfrm>
              <a:off x="6337376" y="2423578"/>
              <a:ext cx="635" cy="1905"/>
            </a:xfrm>
            <a:custGeom>
              <a:avLst/>
              <a:gdLst/>
              <a:ahLst/>
              <a:cxnLst/>
              <a:rect l="l" t="t" r="r" b="b"/>
              <a:pathLst>
                <a:path w="635" h="1905">
                  <a:moveTo>
                    <a:pt x="0" y="1777"/>
                  </a:moveTo>
                  <a:lnTo>
                    <a:pt x="25" y="0"/>
                  </a:lnTo>
                </a:path>
                <a:path w="635" h="1905">
                  <a:moveTo>
                    <a:pt x="0" y="1777"/>
                  </a:moveTo>
                  <a:lnTo>
                    <a:pt x="25" y="0"/>
                  </a:lnTo>
                </a:path>
              </a:pathLst>
            </a:custGeom>
            <a:ln w="7442">
              <a:solidFill>
                <a:srgbClr val="050100"/>
              </a:solidFill>
            </a:ln>
          </p:spPr>
          <p:txBody>
            <a:bodyPr wrap="square" lIns="0" tIns="0" rIns="0" bIns="0" rtlCol="0"/>
            <a:lstStyle/>
            <a:p/>
          </p:txBody>
        </p:sp>
        <p:sp>
          <p:nvSpPr>
            <p:cNvPr id="463" name="object 463" descr=""/>
            <p:cNvSpPr/>
            <p:nvPr/>
          </p:nvSpPr>
          <p:spPr>
            <a:xfrm>
              <a:off x="6349451" y="2361237"/>
              <a:ext cx="10795" cy="64769"/>
            </a:xfrm>
            <a:custGeom>
              <a:avLst/>
              <a:gdLst/>
              <a:ahLst/>
              <a:cxnLst/>
              <a:rect l="l" t="t" r="r" b="b"/>
              <a:pathLst>
                <a:path w="10795" h="64769">
                  <a:moveTo>
                    <a:pt x="10287" y="64490"/>
                  </a:moveTo>
                  <a:lnTo>
                    <a:pt x="0" y="0"/>
                  </a:lnTo>
                </a:path>
              </a:pathLst>
            </a:custGeom>
            <a:ln w="7442">
              <a:solidFill>
                <a:srgbClr val="050100"/>
              </a:solidFill>
            </a:ln>
          </p:spPr>
          <p:txBody>
            <a:bodyPr wrap="square" lIns="0" tIns="0" rIns="0" bIns="0" rtlCol="0"/>
            <a:lstStyle/>
            <a:p/>
          </p:txBody>
        </p:sp>
        <p:sp>
          <p:nvSpPr>
            <p:cNvPr id="464" name="object 464" descr=""/>
            <p:cNvSpPr/>
            <p:nvPr/>
          </p:nvSpPr>
          <p:spPr>
            <a:xfrm>
              <a:off x="6337066" y="2425356"/>
              <a:ext cx="22860" cy="635"/>
            </a:xfrm>
            <a:custGeom>
              <a:avLst/>
              <a:gdLst/>
              <a:ahLst/>
              <a:cxnLst/>
              <a:rect l="l" t="t" r="r" b="b"/>
              <a:pathLst>
                <a:path w="22860" h="635">
                  <a:moveTo>
                    <a:pt x="0" y="0"/>
                  </a:moveTo>
                  <a:lnTo>
                    <a:pt x="22669" y="368"/>
                  </a:lnTo>
                </a:path>
              </a:pathLst>
            </a:custGeom>
            <a:ln w="7442">
              <a:solidFill>
                <a:srgbClr val="050100"/>
              </a:solidFill>
            </a:ln>
          </p:spPr>
          <p:txBody>
            <a:bodyPr wrap="square" lIns="0" tIns="0" rIns="0" bIns="0" rtlCol="0"/>
            <a:lstStyle/>
            <a:p/>
          </p:txBody>
        </p:sp>
        <p:sp>
          <p:nvSpPr>
            <p:cNvPr id="465" name="object 465" descr=""/>
            <p:cNvSpPr/>
            <p:nvPr/>
          </p:nvSpPr>
          <p:spPr>
            <a:xfrm>
              <a:off x="6337061" y="2361235"/>
              <a:ext cx="12700" cy="64135"/>
            </a:xfrm>
            <a:custGeom>
              <a:avLst/>
              <a:gdLst/>
              <a:ahLst/>
              <a:cxnLst/>
              <a:rect l="l" t="t" r="r" b="b"/>
              <a:pathLst>
                <a:path w="12700" h="64135">
                  <a:moveTo>
                    <a:pt x="12395" y="0"/>
                  </a:moveTo>
                  <a:lnTo>
                    <a:pt x="0" y="64122"/>
                  </a:lnTo>
                </a:path>
              </a:pathLst>
            </a:custGeom>
            <a:ln w="7442">
              <a:solidFill>
                <a:srgbClr val="050100"/>
              </a:solidFill>
            </a:ln>
          </p:spPr>
          <p:txBody>
            <a:bodyPr wrap="square" lIns="0" tIns="0" rIns="0" bIns="0" rtlCol="0"/>
            <a:lstStyle/>
            <a:p/>
          </p:txBody>
        </p:sp>
        <p:sp>
          <p:nvSpPr>
            <p:cNvPr id="466" name="object 466" descr=""/>
            <p:cNvSpPr/>
            <p:nvPr/>
          </p:nvSpPr>
          <p:spPr>
            <a:xfrm>
              <a:off x="5950486" y="2940983"/>
              <a:ext cx="135255" cy="135255"/>
            </a:xfrm>
            <a:custGeom>
              <a:avLst/>
              <a:gdLst/>
              <a:ahLst/>
              <a:cxnLst/>
              <a:rect l="l" t="t" r="r" b="b"/>
              <a:pathLst>
                <a:path w="135254" h="135255">
                  <a:moveTo>
                    <a:pt x="0" y="0"/>
                  </a:moveTo>
                  <a:lnTo>
                    <a:pt x="135051" y="135064"/>
                  </a:lnTo>
                </a:path>
              </a:pathLst>
            </a:custGeom>
            <a:ln w="7442">
              <a:solidFill>
                <a:srgbClr val="050100"/>
              </a:solidFill>
            </a:ln>
          </p:spPr>
          <p:txBody>
            <a:bodyPr wrap="square" lIns="0" tIns="0" rIns="0" bIns="0" rtlCol="0"/>
            <a:lstStyle/>
            <a:p/>
          </p:txBody>
        </p:sp>
        <p:sp>
          <p:nvSpPr>
            <p:cNvPr id="467" name="object 467" descr=""/>
            <p:cNvSpPr/>
            <p:nvPr/>
          </p:nvSpPr>
          <p:spPr>
            <a:xfrm>
              <a:off x="6218748" y="2361235"/>
              <a:ext cx="163195" cy="0"/>
            </a:xfrm>
            <a:custGeom>
              <a:avLst/>
              <a:gdLst/>
              <a:ahLst/>
              <a:cxnLst/>
              <a:rect l="l" t="t" r="r" b="b"/>
              <a:pathLst>
                <a:path w="163195" h="0">
                  <a:moveTo>
                    <a:pt x="0" y="0"/>
                  </a:moveTo>
                  <a:lnTo>
                    <a:pt x="162852" y="0"/>
                  </a:lnTo>
                </a:path>
              </a:pathLst>
            </a:custGeom>
            <a:ln w="7442">
              <a:solidFill>
                <a:srgbClr val="050100"/>
              </a:solidFill>
            </a:ln>
          </p:spPr>
          <p:txBody>
            <a:bodyPr wrap="square" lIns="0" tIns="0" rIns="0" bIns="0" rtlCol="0"/>
            <a:lstStyle/>
            <a:p/>
          </p:txBody>
        </p:sp>
        <p:sp>
          <p:nvSpPr>
            <p:cNvPr id="468" name="object 468" descr=""/>
            <p:cNvSpPr/>
            <p:nvPr/>
          </p:nvSpPr>
          <p:spPr>
            <a:xfrm>
              <a:off x="5210078" y="3083962"/>
              <a:ext cx="56515" cy="26034"/>
            </a:xfrm>
            <a:custGeom>
              <a:avLst/>
              <a:gdLst/>
              <a:ahLst/>
              <a:cxnLst/>
              <a:rect l="l" t="t" r="r" b="b"/>
              <a:pathLst>
                <a:path w="56514" h="26035">
                  <a:moveTo>
                    <a:pt x="0" y="25717"/>
                  </a:moveTo>
                  <a:lnTo>
                    <a:pt x="56388" y="0"/>
                  </a:lnTo>
                </a:path>
              </a:pathLst>
            </a:custGeom>
            <a:ln w="7442">
              <a:solidFill>
                <a:srgbClr val="050100"/>
              </a:solidFill>
            </a:ln>
          </p:spPr>
          <p:txBody>
            <a:bodyPr wrap="square" lIns="0" tIns="0" rIns="0" bIns="0" rtlCol="0"/>
            <a:lstStyle/>
            <a:p/>
          </p:txBody>
        </p:sp>
        <p:sp>
          <p:nvSpPr>
            <p:cNvPr id="469" name="object 469" descr=""/>
            <p:cNvSpPr/>
            <p:nvPr/>
          </p:nvSpPr>
          <p:spPr>
            <a:xfrm>
              <a:off x="5210412" y="3086624"/>
              <a:ext cx="52705" cy="24130"/>
            </a:xfrm>
            <a:custGeom>
              <a:avLst/>
              <a:gdLst/>
              <a:ahLst/>
              <a:cxnLst/>
              <a:rect l="l" t="t" r="r" b="b"/>
              <a:pathLst>
                <a:path w="52704" h="24130">
                  <a:moveTo>
                    <a:pt x="0" y="23799"/>
                  </a:moveTo>
                  <a:lnTo>
                    <a:pt x="52184" y="0"/>
                  </a:lnTo>
                </a:path>
              </a:pathLst>
            </a:custGeom>
            <a:ln w="7442">
              <a:solidFill>
                <a:srgbClr val="050100"/>
              </a:solidFill>
            </a:ln>
          </p:spPr>
          <p:txBody>
            <a:bodyPr wrap="square" lIns="0" tIns="0" rIns="0" bIns="0" rtlCol="0"/>
            <a:lstStyle/>
            <a:p/>
          </p:txBody>
        </p:sp>
        <p:sp>
          <p:nvSpPr>
            <p:cNvPr id="470" name="object 470" descr=""/>
            <p:cNvSpPr/>
            <p:nvPr/>
          </p:nvSpPr>
          <p:spPr>
            <a:xfrm>
              <a:off x="5210747" y="3089274"/>
              <a:ext cx="48260" cy="22225"/>
            </a:xfrm>
            <a:custGeom>
              <a:avLst/>
              <a:gdLst/>
              <a:ahLst/>
              <a:cxnLst/>
              <a:rect l="l" t="t" r="r" b="b"/>
              <a:pathLst>
                <a:path w="48260" h="22225">
                  <a:moveTo>
                    <a:pt x="0" y="21894"/>
                  </a:moveTo>
                  <a:lnTo>
                    <a:pt x="47967" y="0"/>
                  </a:lnTo>
                </a:path>
              </a:pathLst>
            </a:custGeom>
            <a:ln w="7442">
              <a:solidFill>
                <a:srgbClr val="050100"/>
              </a:solidFill>
            </a:ln>
          </p:spPr>
          <p:txBody>
            <a:bodyPr wrap="square" lIns="0" tIns="0" rIns="0" bIns="0" rtlCol="0"/>
            <a:lstStyle/>
            <a:p/>
          </p:txBody>
        </p:sp>
        <p:sp>
          <p:nvSpPr>
            <p:cNvPr id="471" name="object 471" descr=""/>
            <p:cNvSpPr/>
            <p:nvPr/>
          </p:nvSpPr>
          <p:spPr>
            <a:xfrm>
              <a:off x="5211094" y="3091947"/>
              <a:ext cx="43815" cy="20320"/>
            </a:xfrm>
            <a:custGeom>
              <a:avLst/>
              <a:gdLst/>
              <a:ahLst/>
              <a:cxnLst/>
              <a:rect l="l" t="t" r="r" b="b"/>
              <a:pathLst>
                <a:path w="43814" h="20319">
                  <a:moveTo>
                    <a:pt x="0" y="19964"/>
                  </a:moveTo>
                  <a:lnTo>
                    <a:pt x="43751" y="0"/>
                  </a:lnTo>
                </a:path>
              </a:pathLst>
            </a:custGeom>
            <a:ln w="7442">
              <a:solidFill>
                <a:srgbClr val="050100"/>
              </a:solidFill>
            </a:ln>
          </p:spPr>
          <p:txBody>
            <a:bodyPr wrap="square" lIns="0" tIns="0" rIns="0" bIns="0" rtlCol="0"/>
            <a:lstStyle/>
            <a:p/>
          </p:txBody>
        </p:sp>
        <p:sp>
          <p:nvSpPr>
            <p:cNvPr id="472" name="object 472" descr=""/>
            <p:cNvSpPr/>
            <p:nvPr/>
          </p:nvSpPr>
          <p:spPr>
            <a:xfrm>
              <a:off x="5211429" y="3094610"/>
              <a:ext cx="40005" cy="18415"/>
            </a:xfrm>
            <a:custGeom>
              <a:avLst/>
              <a:gdLst/>
              <a:ahLst/>
              <a:cxnLst/>
              <a:rect l="l" t="t" r="r" b="b"/>
              <a:pathLst>
                <a:path w="40004" h="18414">
                  <a:moveTo>
                    <a:pt x="0" y="18033"/>
                  </a:moveTo>
                  <a:lnTo>
                    <a:pt x="39535" y="0"/>
                  </a:lnTo>
                </a:path>
              </a:pathLst>
            </a:custGeom>
            <a:ln w="7442">
              <a:solidFill>
                <a:srgbClr val="050100"/>
              </a:solidFill>
            </a:ln>
          </p:spPr>
          <p:txBody>
            <a:bodyPr wrap="square" lIns="0" tIns="0" rIns="0" bIns="0" rtlCol="0"/>
            <a:lstStyle/>
            <a:p/>
          </p:txBody>
        </p:sp>
        <p:sp>
          <p:nvSpPr>
            <p:cNvPr id="473" name="object 473" descr=""/>
            <p:cNvSpPr/>
            <p:nvPr/>
          </p:nvSpPr>
          <p:spPr>
            <a:xfrm>
              <a:off x="5211765" y="3097272"/>
              <a:ext cx="35560" cy="16510"/>
            </a:xfrm>
            <a:custGeom>
              <a:avLst/>
              <a:gdLst/>
              <a:ahLst/>
              <a:cxnLst/>
              <a:rect l="l" t="t" r="r" b="b"/>
              <a:pathLst>
                <a:path w="35560" h="16510">
                  <a:moveTo>
                    <a:pt x="0" y="16116"/>
                  </a:moveTo>
                  <a:lnTo>
                    <a:pt x="35331" y="0"/>
                  </a:lnTo>
                </a:path>
              </a:pathLst>
            </a:custGeom>
            <a:ln w="7442">
              <a:solidFill>
                <a:srgbClr val="050100"/>
              </a:solidFill>
            </a:ln>
          </p:spPr>
          <p:txBody>
            <a:bodyPr wrap="square" lIns="0" tIns="0" rIns="0" bIns="0" rtlCol="0"/>
            <a:lstStyle/>
            <a:p/>
          </p:txBody>
        </p:sp>
        <p:sp>
          <p:nvSpPr>
            <p:cNvPr id="474" name="object 474" descr=""/>
            <p:cNvSpPr/>
            <p:nvPr/>
          </p:nvSpPr>
          <p:spPr>
            <a:xfrm>
              <a:off x="5212111" y="3099947"/>
              <a:ext cx="31115" cy="14604"/>
            </a:xfrm>
            <a:custGeom>
              <a:avLst/>
              <a:gdLst/>
              <a:ahLst/>
              <a:cxnLst/>
              <a:rect l="l" t="t" r="r" b="b"/>
              <a:pathLst>
                <a:path w="31114" h="14605">
                  <a:moveTo>
                    <a:pt x="0" y="14185"/>
                  </a:moveTo>
                  <a:lnTo>
                    <a:pt x="31102" y="0"/>
                  </a:lnTo>
                </a:path>
              </a:pathLst>
            </a:custGeom>
            <a:ln w="7442">
              <a:solidFill>
                <a:srgbClr val="050100"/>
              </a:solidFill>
            </a:ln>
          </p:spPr>
          <p:txBody>
            <a:bodyPr wrap="square" lIns="0" tIns="0" rIns="0" bIns="0" rtlCol="0"/>
            <a:lstStyle/>
            <a:p/>
          </p:txBody>
        </p:sp>
        <p:sp>
          <p:nvSpPr>
            <p:cNvPr id="475" name="object 475" descr=""/>
            <p:cNvSpPr/>
            <p:nvPr/>
          </p:nvSpPr>
          <p:spPr>
            <a:xfrm>
              <a:off x="5212447" y="3102607"/>
              <a:ext cx="27305" cy="12700"/>
            </a:xfrm>
            <a:custGeom>
              <a:avLst/>
              <a:gdLst/>
              <a:ahLst/>
              <a:cxnLst/>
              <a:rect l="l" t="t" r="r" b="b"/>
              <a:pathLst>
                <a:path w="27304" h="12700">
                  <a:moveTo>
                    <a:pt x="0" y="12268"/>
                  </a:moveTo>
                  <a:lnTo>
                    <a:pt x="26898" y="0"/>
                  </a:lnTo>
                </a:path>
              </a:pathLst>
            </a:custGeom>
            <a:ln w="7442">
              <a:solidFill>
                <a:srgbClr val="050100"/>
              </a:solidFill>
            </a:ln>
          </p:spPr>
          <p:txBody>
            <a:bodyPr wrap="square" lIns="0" tIns="0" rIns="0" bIns="0" rtlCol="0"/>
            <a:lstStyle/>
            <a:p/>
          </p:txBody>
        </p:sp>
        <p:sp>
          <p:nvSpPr>
            <p:cNvPr id="476" name="object 476" descr=""/>
            <p:cNvSpPr/>
            <p:nvPr/>
          </p:nvSpPr>
          <p:spPr>
            <a:xfrm>
              <a:off x="5212782" y="3105282"/>
              <a:ext cx="22860" cy="10795"/>
            </a:xfrm>
            <a:custGeom>
              <a:avLst/>
              <a:gdLst/>
              <a:ahLst/>
              <a:cxnLst/>
              <a:rect l="l" t="t" r="r" b="b"/>
              <a:pathLst>
                <a:path w="22860" h="10794">
                  <a:moveTo>
                    <a:pt x="0" y="10337"/>
                  </a:moveTo>
                  <a:lnTo>
                    <a:pt x="22682" y="0"/>
                  </a:lnTo>
                </a:path>
              </a:pathLst>
            </a:custGeom>
            <a:ln w="7442">
              <a:solidFill>
                <a:srgbClr val="050100"/>
              </a:solidFill>
            </a:ln>
          </p:spPr>
          <p:txBody>
            <a:bodyPr wrap="square" lIns="0" tIns="0" rIns="0" bIns="0" rtlCol="0"/>
            <a:lstStyle/>
            <a:p/>
          </p:txBody>
        </p:sp>
        <p:sp>
          <p:nvSpPr>
            <p:cNvPr id="477" name="object 477" descr=""/>
            <p:cNvSpPr/>
            <p:nvPr/>
          </p:nvSpPr>
          <p:spPr>
            <a:xfrm>
              <a:off x="5213128" y="3107944"/>
              <a:ext cx="19050" cy="8890"/>
            </a:xfrm>
            <a:custGeom>
              <a:avLst/>
              <a:gdLst/>
              <a:ahLst/>
              <a:cxnLst/>
              <a:rect l="l" t="t" r="r" b="b"/>
              <a:pathLst>
                <a:path w="19050" h="8889">
                  <a:moveTo>
                    <a:pt x="0" y="8420"/>
                  </a:moveTo>
                  <a:lnTo>
                    <a:pt x="18465" y="0"/>
                  </a:lnTo>
                </a:path>
              </a:pathLst>
            </a:custGeom>
            <a:ln w="7442">
              <a:solidFill>
                <a:srgbClr val="050100"/>
              </a:solidFill>
            </a:ln>
          </p:spPr>
          <p:txBody>
            <a:bodyPr wrap="square" lIns="0" tIns="0" rIns="0" bIns="0" rtlCol="0"/>
            <a:lstStyle/>
            <a:p/>
          </p:txBody>
        </p:sp>
        <p:sp>
          <p:nvSpPr>
            <p:cNvPr id="478" name="object 478" descr=""/>
            <p:cNvSpPr/>
            <p:nvPr/>
          </p:nvSpPr>
          <p:spPr>
            <a:xfrm>
              <a:off x="5213464" y="3110593"/>
              <a:ext cx="14604" cy="6985"/>
            </a:xfrm>
            <a:custGeom>
              <a:avLst/>
              <a:gdLst/>
              <a:ahLst/>
              <a:cxnLst/>
              <a:rect l="l" t="t" r="r" b="b"/>
              <a:pathLst>
                <a:path w="14604" h="6985">
                  <a:moveTo>
                    <a:pt x="0" y="6515"/>
                  </a:moveTo>
                  <a:lnTo>
                    <a:pt x="14262" y="0"/>
                  </a:lnTo>
                </a:path>
              </a:pathLst>
            </a:custGeom>
            <a:ln w="7442">
              <a:solidFill>
                <a:srgbClr val="050100"/>
              </a:solidFill>
            </a:ln>
          </p:spPr>
          <p:txBody>
            <a:bodyPr wrap="square" lIns="0" tIns="0" rIns="0" bIns="0" rtlCol="0"/>
            <a:lstStyle/>
            <a:p/>
          </p:txBody>
        </p:sp>
        <p:sp>
          <p:nvSpPr>
            <p:cNvPr id="479" name="object 479" descr=""/>
            <p:cNvSpPr/>
            <p:nvPr/>
          </p:nvSpPr>
          <p:spPr>
            <a:xfrm>
              <a:off x="5213798" y="3113268"/>
              <a:ext cx="10160" cy="5080"/>
            </a:xfrm>
            <a:custGeom>
              <a:avLst/>
              <a:gdLst/>
              <a:ahLst/>
              <a:cxnLst/>
              <a:rect l="l" t="t" r="r" b="b"/>
              <a:pathLst>
                <a:path w="10160" h="5080">
                  <a:moveTo>
                    <a:pt x="0" y="4584"/>
                  </a:moveTo>
                  <a:lnTo>
                    <a:pt x="10045" y="0"/>
                  </a:lnTo>
                </a:path>
              </a:pathLst>
            </a:custGeom>
            <a:ln w="7442">
              <a:solidFill>
                <a:srgbClr val="050100"/>
              </a:solidFill>
            </a:ln>
          </p:spPr>
          <p:txBody>
            <a:bodyPr wrap="square" lIns="0" tIns="0" rIns="0" bIns="0" rtlCol="0"/>
            <a:lstStyle/>
            <a:p/>
          </p:txBody>
        </p:sp>
        <p:sp>
          <p:nvSpPr>
            <p:cNvPr id="480" name="object 480" descr=""/>
            <p:cNvSpPr/>
            <p:nvPr/>
          </p:nvSpPr>
          <p:spPr>
            <a:xfrm>
              <a:off x="5214133" y="3115929"/>
              <a:ext cx="6350" cy="3175"/>
            </a:xfrm>
            <a:custGeom>
              <a:avLst/>
              <a:gdLst/>
              <a:ahLst/>
              <a:cxnLst/>
              <a:rect l="l" t="t" r="r" b="b"/>
              <a:pathLst>
                <a:path w="6350" h="3175">
                  <a:moveTo>
                    <a:pt x="0" y="2667"/>
                  </a:moveTo>
                  <a:lnTo>
                    <a:pt x="5842" y="0"/>
                  </a:lnTo>
                </a:path>
              </a:pathLst>
            </a:custGeom>
            <a:ln w="7442">
              <a:solidFill>
                <a:srgbClr val="050100"/>
              </a:solidFill>
            </a:ln>
          </p:spPr>
          <p:txBody>
            <a:bodyPr wrap="square" lIns="0" tIns="0" rIns="0" bIns="0" rtlCol="0"/>
            <a:lstStyle/>
            <a:p/>
          </p:txBody>
        </p:sp>
        <p:sp>
          <p:nvSpPr>
            <p:cNvPr id="481" name="object 481" descr=""/>
            <p:cNvSpPr/>
            <p:nvPr/>
          </p:nvSpPr>
          <p:spPr>
            <a:xfrm>
              <a:off x="5214481" y="3118592"/>
              <a:ext cx="1905" cy="1270"/>
            </a:xfrm>
            <a:custGeom>
              <a:avLst/>
              <a:gdLst/>
              <a:ahLst/>
              <a:cxnLst/>
              <a:rect l="l" t="t" r="r" b="b"/>
              <a:pathLst>
                <a:path w="1904" h="1269">
                  <a:moveTo>
                    <a:pt x="0" y="749"/>
                  </a:moveTo>
                  <a:lnTo>
                    <a:pt x="1612" y="0"/>
                  </a:lnTo>
                </a:path>
                <a:path w="1904" h="1269">
                  <a:moveTo>
                    <a:pt x="0" y="749"/>
                  </a:moveTo>
                  <a:lnTo>
                    <a:pt x="1612" y="0"/>
                  </a:lnTo>
                </a:path>
              </a:pathLst>
            </a:custGeom>
            <a:ln w="7442">
              <a:solidFill>
                <a:srgbClr val="050100"/>
              </a:solidFill>
            </a:ln>
          </p:spPr>
          <p:txBody>
            <a:bodyPr wrap="square" lIns="0" tIns="0" rIns="0" bIns="0" rtlCol="0"/>
            <a:lstStyle/>
            <a:p/>
          </p:txBody>
        </p:sp>
        <p:sp>
          <p:nvSpPr>
            <p:cNvPr id="482" name="object 482" descr=""/>
            <p:cNvSpPr/>
            <p:nvPr/>
          </p:nvSpPr>
          <p:spPr>
            <a:xfrm>
              <a:off x="5209730" y="3083218"/>
              <a:ext cx="56515" cy="26034"/>
            </a:xfrm>
            <a:custGeom>
              <a:avLst/>
              <a:gdLst/>
              <a:ahLst/>
              <a:cxnLst/>
              <a:rect l="l" t="t" r="r" b="b"/>
              <a:pathLst>
                <a:path w="56514" h="26035">
                  <a:moveTo>
                    <a:pt x="0" y="25717"/>
                  </a:moveTo>
                  <a:lnTo>
                    <a:pt x="56400" y="0"/>
                  </a:lnTo>
                </a:path>
              </a:pathLst>
            </a:custGeom>
            <a:ln w="7442">
              <a:solidFill>
                <a:srgbClr val="050100"/>
              </a:solidFill>
            </a:ln>
          </p:spPr>
          <p:txBody>
            <a:bodyPr wrap="square" lIns="0" tIns="0" rIns="0" bIns="0" rtlCol="0"/>
            <a:lstStyle/>
            <a:p/>
          </p:txBody>
        </p:sp>
        <p:sp>
          <p:nvSpPr>
            <p:cNvPr id="483" name="object 483" descr=""/>
            <p:cNvSpPr/>
            <p:nvPr/>
          </p:nvSpPr>
          <p:spPr>
            <a:xfrm>
              <a:off x="5209396" y="3084392"/>
              <a:ext cx="52705" cy="24130"/>
            </a:xfrm>
            <a:custGeom>
              <a:avLst/>
              <a:gdLst/>
              <a:ahLst/>
              <a:cxnLst/>
              <a:rect l="l" t="t" r="r" b="b"/>
              <a:pathLst>
                <a:path w="52704" h="24130">
                  <a:moveTo>
                    <a:pt x="0" y="23799"/>
                  </a:moveTo>
                  <a:lnTo>
                    <a:pt x="52184" y="0"/>
                  </a:lnTo>
                </a:path>
              </a:pathLst>
            </a:custGeom>
            <a:ln w="7442">
              <a:solidFill>
                <a:srgbClr val="050100"/>
              </a:solidFill>
            </a:ln>
          </p:spPr>
          <p:txBody>
            <a:bodyPr wrap="square" lIns="0" tIns="0" rIns="0" bIns="0" rtlCol="0"/>
            <a:lstStyle/>
            <a:p/>
          </p:txBody>
        </p:sp>
        <p:sp>
          <p:nvSpPr>
            <p:cNvPr id="484" name="object 484" descr=""/>
            <p:cNvSpPr/>
            <p:nvPr/>
          </p:nvSpPr>
          <p:spPr>
            <a:xfrm>
              <a:off x="5209061" y="3085565"/>
              <a:ext cx="48260" cy="22225"/>
            </a:xfrm>
            <a:custGeom>
              <a:avLst/>
              <a:gdLst/>
              <a:ahLst/>
              <a:cxnLst/>
              <a:rect l="l" t="t" r="r" b="b"/>
              <a:pathLst>
                <a:path w="48260" h="22225">
                  <a:moveTo>
                    <a:pt x="0" y="21882"/>
                  </a:moveTo>
                  <a:lnTo>
                    <a:pt x="47967" y="0"/>
                  </a:lnTo>
                </a:path>
              </a:pathLst>
            </a:custGeom>
            <a:ln w="7442">
              <a:solidFill>
                <a:srgbClr val="050100"/>
              </a:solidFill>
            </a:ln>
          </p:spPr>
          <p:txBody>
            <a:bodyPr wrap="square" lIns="0" tIns="0" rIns="0" bIns="0" rtlCol="0"/>
            <a:lstStyle/>
            <a:p/>
          </p:txBody>
        </p:sp>
        <p:sp>
          <p:nvSpPr>
            <p:cNvPr id="485" name="object 485" descr=""/>
            <p:cNvSpPr/>
            <p:nvPr/>
          </p:nvSpPr>
          <p:spPr>
            <a:xfrm>
              <a:off x="5208713" y="3086751"/>
              <a:ext cx="43815" cy="20320"/>
            </a:xfrm>
            <a:custGeom>
              <a:avLst/>
              <a:gdLst/>
              <a:ahLst/>
              <a:cxnLst/>
              <a:rect l="l" t="t" r="r" b="b"/>
              <a:pathLst>
                <a:path w="43814" h="20319">
                  <a:moveTo>
                    <a:pt x="0" y="19951"/>
                  </a:moveTo>
                  <a:lnTo>
                    <a:pt x="43751" y="0"/>
                  </a:lnTo>
                </a:path>
              </a:pathLst>
            </a:custGeom>
            <a:ln w="7442">
              <a:solidFill>
                <a:srgbClr val="050100"/>
              </a:solidFill>
            </a:ln>
          </p:spPr>
          <p:txBody>
            <a:bodyPr wrap="square" lIns="0" tIns="0" rIns="0" bIns="0" rtlCol="0"/>
            <a:lstStyle/>
            <a:p/>
          </p:txBody>
        </p:sp>
        <p:sp>
          <p:nvSpPr>
            <p:cNvPr id="486" name="object 486" descr=""/>
            <p:cNvSpPr/>
            <p:nvPr/>
          </p:nvSpPr>
          <p:spPr>
            <a:xfrm>
              <a:off x="5208379" y="3087925"/>
              <a:ext cx="40005" cy="18415"/>
            </a:xfrm>
            <a:custGeom>
              <a:avLst/>
              <a:gdLst/>
              <a:ahLst/>
              <a:cxnLst/>
              <a:rect l="l" t="t" r="r" b="b"/>
              <a:pathLst>
                <a:path w="40004" h="18414">
                  <a:moveTo>
                    <a:pt x="0" y="18033"/>
                  </a:moveTo>
                  <a:lnTo>
                    <a:pt x="39535" y="0"/>
                  </a:lnTo>
                </a:path>
              </a:pathLst>
            </a:custGeom>
            <a:ln w="7442">
              <a:solidFill>
                <a:srgbClr val="050100"/>
              </a:solidFill>
            </a:ln>
          </p:spPr>
          <p:txBody>
            <a:bodyPr wrap="square" lIns="0" tIns="0" rIns="0" bIns="0" rtlCol="0"/>
            <a:lstStyle/>
            <a:p/>
          </p:txBody>
        </p:sp>
        <p:sp>
          <p:nvSpPr>
            <p:cNvPr id="487" name="object 487" descr=""/>
            <p:cNvSpPr/>
            <p:nvPr/>
          </p:nvSpPr>
          <p:spPr>
            <a:xfrm>
              <a:off x="5208043" y="3089098"/>
              <a:ext cx="35560" cy="16510"/>
            </a:xfrm>
            <a:custGeom>
              <a:avLst/>
              <a:gdLst/>
              <a:ahLst/>
              <a:cxnLst/>
              <a:rect l="l" t="t" r="r" b="b"/>
              <a:pathLst>
                <a:path w="35560" h="16510">
                  <a:moveTo>
                    <a:pt x="0" y="16116"/>
                  </a:moveTo>
                  <a:lnTo>
                    <a:pt x="35318" y="0"/>
                  </a:lnTo>
                </a:path>
              </a:pathLst>
            </a:custGeom>
            <a:ln w="7442">
              <a:solidFill>
                <a:srgbClr val="050100"/>
              </a:solidFill>
            </a:ln>
          </p:spPr>
          <p:txBody>
            <a:bodyPr wrap="square" lIns="0" tIns="0" rIns="0" bIns="0" rtlCol="0"/>
            <a:lstStyle/>
            <a:p/>
          </p:txBody>
        </p:sp>
        <p:sp>
          <p:nvSpPr>
            <p:cNvPr id="488" name="object 488" descr=""/>
            <p:cNvSpPr/>
            <p:nvPr/>
          </p:nvSpPr>
          <p:spPr>
            <a:xfrm>
              <a:off x="5207697" y="3090285"/>
              <a:ext cx="31115" cy="14604"/>
            </a:xfrm>
            <a:custGeom>
              <a:avLst/>
              <a:gdLst/>
              <a:ahLst/>
              <a:cxnLst/>
              <a:rect l="l" t="t" r="r" b="b"/>
              <a:pathLst>
                <a:path w="31114" h="14605">
                  <a:moveTo>
                    <a:pt x="0" y="14185"/>
                  </a:moveTo>
                  <a:lnTo>
                    <a:pt x="31115" y="0"/>
                  </a:lnTo>
                </a:path>
              </a:pathLst>
            </a:custGeom>
            <a:ln w="7442">
              <a:solidFill>
                <a:srgbClr val="050100"/>
              </a:solidFill>
            </a:ln>
          </p:spPr>
          <p:txBody>
            <a:bodyPr wrap="square" lIns="0" tIns="0" rIns="0" bIns="0" rtlCol="0"/>
            <a:lstStyle/>
            <a:p/>
          </p:txBody>
        </p:sp>
        <p:sp>
          <p:nvSpPr>
            <p:cNvPr id="489" name="object 489" descr=""/>
            <p:cNvSpPr/>
            <p:nvPr/>
          </p:nvSpPr>
          <p:spPr>
            <a:xfrm>
              <a:off x="5207361" y="3091458"/>
              <a:ext cx="27305" cy="12700"/>
            </a:xfrm>
            <a:custGeom>
              <a:avLst/>
              <a:gdLst/>
              <a:ahLst/>
              <a:cxnLst/>
              <a:rect l="l" t="t" r="r" b="b"/>
              <a:pathLst>
                <a:path w="27304" h="12700">
                  <a:moveTo>
                    <a:pt x="0" y="12280"/>
                  </a:moveTo>
                  <a:lnTo>
                    <a:pt x="26898" y="0"/>
                  </a:lnTo>
                </a:path>
              </a:pathLst>
            </a:custGeom>
            <a:ln w="7442">
              <a:solidFill>
                <a:srgbClr val="050100"/>
              </a:solidFill>
            </a:ln>
          </p:spPr>
          <p:txBody>
            <a:bodyPr wrap="square" lIns="0" tIns="0" rIns="0" bIns="0" rtlCol="0"/>
            <a:lstStyle/>
            <a:p/>
          </p:txBody>
        </p:sp>
        <p:sp>
          <p:nvSpPr>
            <p:cNvPr id="490" name="object 490" descr=""/>
            <p:cNvSpPr/>
            <p:nvPr/>
          </p:nvSpPr>
          <p:spPr>
            <a:xfrm>
              <a:off x="5207026" y="3092644"/>
              <a:ext cx="22860" cy="10795"/>
            </a:xfrm>
            <a:custGeom>
              <a:avLst/>
              <a:gdLst/>
              <a:ahLst/>
              <a:cxnLst/>
              <a:rect l="l" t="t" r="r" b="b"/>
              <a:pathLst>
                <a:path w="22860" h="10794">
                  <a:moveTo>
                    <a:pt x="0" y="10350"/>
                  </a:moveTo>
                  <a:lnTo>
                    <a:pt x="22682" y="0"/>
                  </a:lnTo>
                </a:path>
              </a:pathLst>
            </a:custGeom>
            <a:ln w="7442">
              <a:solidFill>
                <a:srgbClr val="050100"/>
              </a:solidFill>
            </a:ln>
          </p:spPr>
          <p:txBody>
            <a:bodyPr wrap="square" lIns="0" tIns="0" rIns="0" bIns="0" rtlCol="0"/>
            <a:lstStyle/>
            <a:p/>
          </p:txBody>
        </p:sp>
        <p:sp>
          <p:nvSpPr>
            <p:cNvPr id="491" name="object 491" descr=""/>
            <p:cNvSpPr/>
            <p:nvPr/>
          </p:nvSpPr>
          <p:spPr>
            <a:xfrm>
              <a:off x="5206679" y="3093818"/>
              <a:ext cx="19050" cy="8890"/>
            </a:xfrm>
            <a:custGeom>
              <a:avLst/>
              <a:gdLst/>
              <a:ahLst/>
              <a:cxnLst/>
              <a:rect l="l" t="t" r="r" b="b"/>
              <a:pathLst>
                <a:path w="19050" h="8889">
                  <a:moveTo>
                    <a:pt x="0" y="8432"/>
                  </a:moveTo>
                  <a:lnTo>
                    <a:pt x="18478" y="0"/>
                  </a:lnTo>
                </a:path>
              </a:pathLst>
            </a:custGeom>
            <a:ln w="7442">
              <a:solidFill>
                <a:srgbClr val="050100"/>
              </a:solidFill>
            </a:ln>
          </p:spPr>
          <p:txBody>
            <a:bodyPr wrap="square" lIns="0" tIns="0" rIns="0" bIns="0" rtlCol="0"/>
            <a:lstStyle/>
            <a:p/>
          </p:txBody>
        </p:sp>
        <p:sp>
          <p:nvSpPr>
            <p:cNvPr id="492" name="object 492" descr=""/>
            <p:cNvSpPr/>
            <p:nvPr/>
          </p:nvSpPr>
          <p:spPr>
            <a:xfrm>
              <a:off x="5206344" y="3094991"/>
              <a:ext cx="14604" cy="6985"/>
            </a:xfrm>
            <a:custGeom>
              <a:avLst/>
              <a:gdLst/>
              <a:ahLst/>
              <a:cxnLst/>
              <a:rect l="l" t="t" r="r" b="b"/>
              <a:pathLst>
                <a:path w="14604" h="6985">
                  <a:moveTo>
                    <a:pt x="0" y="6515"/>
                  </a:moveTo>
                  <a:lnTo>
                    <a:pt x="14262" y="0"/>
                  </a:lnTo>
                </a:path>
              </a:pathLst>
            </a:custGeom>
            <a:ln w="7442">
              <a:solidFill>
                <a:srgbClr val="050100"/>
              </a:solidFill>
            </a:ln>
          </p:spPr>
          <p:txBody>
            <a:bodyPr wrap="square" lIns="0" tIns="0" rIns="0" bIns="0" rtlCol="0"/>
            <a:lstStyle/>
            <a:p/>
          </p:txBody>
        </p:sp>
        <p:sp>
          <p:nvSpPr>
            <p:cNvPr id="493" name="object 493" descr=""/>
            <p:cNvSpPr/>
            <p:nvPr/>
          </p:nvSpPr>
          <p:spPr>
            <a:xfrm>
              <a:off x="5206010" y="3096177"/>
              <a:ext cx="10160" cy="5080"/>
            </a:xfrm>
            <a:custGeom>
              <a:avLst/>
              <a:gdLst/>
              <a:ahLst/>
              <a:cxnLst/>
              <a:rect l="l" t="t" r="r" b="b"/>
              <a:pathLst>
                <a:path w="10160" h="5080">
                  <a:moveTo>
                    <a:pt x="0" y="4584"/>
                  </a:moveTo>
                  <a:lnTo>
                    <a:pt x="10045" y="0"/>
                  </a:lnTo>
                </a:path>
              </a:pathLst>
            </a:custGeom>
            <a:ln w="7442">
              <a:solidFill>
                <a:srgbClr val="050100"/>
              </a:solidFill>
            </a:ln>
          </p:spPr>
          <p:txBody>
            <a:bodyPr wrap="square" lIns="0" tIns="0" rIns="0" bIns="0" rtlCol="0"/>
            <a:lstStyle/>
            <a:p/>
          </p:txBody>
        </p:sp>
        <p:sp>
          <p:nvSpPr>
            <p:cNvPr id="494" name="object 494" descr=""/>
            <p:cNvSpPr/>
            <p:nvPr/>
          </p:nvSpPr>
          <p:spPr>
            <a:xfrm>
              <a:off x="5205662" y="3097351"/>
              <a:ext cx="6350" cy="3175"/>
            </a:xfrm>
            <a:custGeom>
              <a:avLst/>
              <a:gdLst/>
              <a:ahLst/>
              <a:cxnLst/>
              <a:rect l="l" t="t" r="r" b="b"/>
              <a:pathLst>
                <a:path w="6350" h="3175">
                  <a:moveTo>
                    <a:pt x="0" y="2667"/>
                  </a:moveTo>
                  <a:lnTo>
                    <a:pt x="5842" y="0"/>
                  </a:lnTo>
                </a:path>
              </a:pathLst>
            </a:custGeom>
            <a:ln w="7442">
              <a:solidFill>
                <a:srgbClr val="050100"/>
              </a:solidFill>
            </a:ln>
          </p:spPr>
          <p:txBody>
            <a:bodyPr wrap="square" lIns="0" tIns="0" rIns="0" bIns="0" rtlCol="0"/>
            <a:lstStyle/>
            <a:p/>
          </p:txBody>
        </p:sp>
        <p:sp>
          <p:nvSpPr>
            <p:cNvPr id="495" name="object 495" descr=""/>
            <p:cNvSpPr/>
            <p:nvPr/>
          </p:nvSpPr>
          <p:spPr>
            <a:xfrm>
              <a:off x="5205327" y="3098537"/>
              <a:ext cx="1905" cy="1270"/>
            </a:xfrm>
            <a:custGeom>
              <a:avLst/>
              <a:gdLst/>
              <a:ahLst/>
              <a:cxnLst/>
              <a:rect l="l" t="t" r="r" b="b"/>
              <a:pathLst>
                <a:path w="1904" h="1269">
                  <a:moveTo>
                    <a:pt x="0" y="736"/>
                  </a:moveTo>
                  <a:lnTo>
                    <a:pt x="1612" y="0"/>
                  </a:lnTo>
                </a:path>
                <a:path w="1904" h="1269">
                  <a:moveTo>
                    <a:pt x="0" y="736"/>
                  </a:moveTo>
                  <a:lnTo>
                    <a:pt x="1612" y="0"/>
                  </a:lnTo>
                </a:path>
              </a:pathLst>
            </a:custGeom>
            <a:ln w="7442">
              <a:solidFill>
                <a:srgbClr val="050100"/>
              </a:solidFill>
            </a:ln>
          </p:spPr>
          <p:txBody>
            <a:bodyPr wrap="square" lIns="0" tIns="0" rIns="0" bIns="0" rtlCol="0"/>
            <a:lstStyle/>
            <a:p/>
          </p:txBody>
        </p:sp>
        <p:sp>
          <p:nvSpPr>
            <p:cNvPr id="496" name="object 496" descr=""/>
            <p:cNvSpPr/>
            <p:nvPr/>
          </p:nvSpPr>
          <p:spPr>
            <a:xfrm>
              <a:off x="5214604" y="3082619"/>
              <a:ext cx="53975" cy="37465"/>
            </a:xfrm>
            <a:custGeom>
              <a:avLst/>
              <a:gdLst/>
              <a:ahLst/>
              <a:cxnLst/>
              <a:rect l="l" t="t" r="r" b="b"/>
              <a:pathLst>
                <a:path w="53975" h="37464">
                  <a:moveTo>
                    <a:pt x="0" y="37007"/>
                  </a:moveTo>
                  <a:lnTo>
                    <a:pt x="53797" y="0"/>
                  </a:lnTo>
                </a:path>
              </a:pathLst>
            </a:custGeom>
            <a:ln w="7442">
              <a:solidFill>
                <a:srgbClr val="050100"/>
              </a:solidFill>
            </a:ln>
          </p:spPr>
          <p:txBody>
            <a:bodyPr wrap="square" lIns="0" tIns="0" rIns="0" bIns="0" rtlCol="0"/>
            <a:lstStyle/>
            <a:p/>
          </p:txBody>
        </p:sp>
        <p:sp>
          <p:nvSpPr>
            <p:cNvPr id="497" name="object 497" descr=""/>
            <p:cNvSpPr/>
            <p:nvPr/>
          </p:nvSpPr>
          <p:spPr>
            <a:xfrm>
              <a:off x="5205204" y="3098989"/>
              <a:ext cx="9525" cy="20955"/>
            </a:xfrm>
            <a:custGeom>
              <a:avLst/>
              <a:gdLst/>
              <a:ahLst/>
              <a:cxnLst/>
              <a:rect l="l" t="t" r="r" b="b"/>
              <a:pathLst>
                <a:path w="9525" h="20955">
                  <a:moveTo>
                    <a:pt x="0" y="0"/>
                  </a:moveTo>
                  <a:lnTo>
                    <a:pt x="9398" y="20637"/>
                  </a:lnTo>
                </a:path>
              </a:pathLst>
            </a:custGeom>
            <a:ln w="7442">
              <a:solidFill>
                <a:srgbClr val="050100"/>
              </a:solidFill>
            </a:ln>
          </p:spPr>
          <p:txBody>
            <a:bodyPr wrap="square" lIns="0" tIns="0" rIns="0" bIns="0" rtlCol="0"/>
            <a:lstStyle/>
            <a:p/>
          </p:txBody>
        </p:sp>
        <p:sp>
          <p:nvSpPr>
            <p:cNvPr id="498" name="object 498" descr=""/>
            <p:cNvSpPr/>
            <p:nvPr/>
          </p:nvSpPr>
          <p:spPr>
            <a:xfrm>
              <a:off x="4170465" y="3082617"/>
              <a:ext cx="1098550" cy="501015"/>
            </a:xfrm>
            <a:custGeom>
              <a:avLst/>
              <a:gdLst/>
              <a:ahLst/>
              <a:cxnLst/>
              <a:rect l="l" t="t" r="r" b="b"/>
              <a:pathLst>
                <a:path w="1098550" h="501014">
                  <a:moveTo>
                    <a:pt x="1097940" y="0"/>
                  </a:moveTo>
                  <a:lnTo>
                    <a:pt x="1034732" y="16370"/>
                  </a:lnTo>
                </a:path>
                <a:path w="1098550" h="501014">
                  <a:moveTo>
                    <a:pt x="1097940" y="0"/>
                  </a:moveTo>
                  <a:lnTo>
                    <a:pt x="0" y="500786"/>
                  </a:lnTo>
                </a:path>
              </a:pathLst>
            </a:custGeom>
            <a:ln w="7442">
              <a:solidFill>
                <a:srgbClr val="050100"/>
              </a:solidFill>
            </a:ln>
          </p:spPr>
          <p:txBody>
            <a:bodyPr wrap="square" lIns="0" tIns="0" rIns="0" bIns="0" rtlCol="0"/>
            <a:lstStyle/>
            <a:p/>
          </p:txBody>
        </p:sp>
        <p:sp>
          <p:nvSpPr>
            <p:cNvPr id="499" name="object 499" descr=""/>
            <p:cNvSpPr/>
            <p:nvPr/>
          </p:nvSpPr>
          <p:spPr>
            <a:xfrm>
              <a:off x="5208590" y="1664210"/>
              <a:ext cx="57785" cy="23495"/>
            </a:xfrm>
            <a:custGeom>
              <a:avLst/>
              <a:gdLst/>
              <a:ahLst/>
              <a:cxnLst/>
              <a:rect l="l" t="t" r="r" b="b"/>
              <a:pathLst>
                <a:path w="57785" h="23494">
                  <a:moveTo>
                    <a:pt x="0" y="23329"/>
                  </a:moveTo>
                  <a:lnTo>
                    <a:pt x="57416" y="0"/>
                  </a:lnTo>
                </a:path>
              </a:pathLst>
            </a:custGeom>
            <a:ln w="7442">
              <a:solidFill>
                <a:srgbClr val="050100"/>
              </a:solidFill>
            </a:ln>
          </p:spPr>
          <p:txBody>
            <a:bodyPr wrap="square" lIns="0" tIns="0" rIns="0" bIns="0" rtlCol="0"/>
            <a:lstStyle/>
            <a:p/>
          </p:txBody>
        </p:sp>
        <p:sp>
          <p:nvSpPr>
            <p:cNvPr id="500" name="object 500" descr=""/>
            <p:cNvSpPr/>
            <p:nvPr/>
          </p:nvSpPr>
          <p:spPr>
            <a:xfrm>
              <a:off x="5208887" y="1666706"/>
              <a:ext cx="53340" cy="21590"/>
            </a:xfrm>
            <a:custGeom>
              <a:avLst/>
              <a:gdLst/>
              <a:ahLst/>
              <a:cxnLst/>
              <a:rect l="l" t="t" r="r" b="b"/>
              <a:pathLst>
                <a:path w="53339" h="21589">
                  <a:moveTo>
                    <a:pt x="0" y="21590"/>
                  </a:moveTo>
                  <a:lnTo>
                    <a:pt x="53149" y="0"/>
                  </a:lnTo>
                </a:path>
              </a:pathLst>
            </a:custGeom>
            <a:ln w="7442">
              <a:solidFill>
                <a:srgbClr val="050100"/>
              </a:solidFill>
            </a:ln>
          </p:spPr>
          <p:txBody>
            <a:bodyPr wrap="square" lIns="0" tIns="0" rIns="0" bIns="0" rtlCol="0"/>
            <a:lstStyle/>
            <a:p/>
          </p:txBody>
        </p:sp>
        <p:sp>
          <p:nvSpPr>
            <p:cNvPr id="501" name="object 501" descr=""/>
            <p:cNvSpPr/>
            <p:nvPr/>
          </p:nvSpPr>
          <p:spPr>
            <a:xfrm>
              <a:off x="5209197" y="1669215"/>
              <a:ext cx="48895" cy="20320"/>
            </a:xfrm>
            <a:custGeom>
              <a:avLst/>
              <a:gdLst/>
              <a:ahLst/>
              <a:cxnLst/>
              <a:rect l="l" t="t" r="r" b="b"/>
              <a:pathLst>
                <a:path w="48895" h="20319">
                  <a:moveTo>
                    <a:pt x="0" y="19837"/>
                  </a:moveTo>
                  <a:lnTo>
                    <a:pt x="48856" y="0"/>
                  </a:lnTo>
                </a:path>
              </a:pathLst>
            </a:custGeom>
            <a:ln w="7442">
              <a:solidFill>
                <a:srgbClr val="050100"/>
              </a:solidFill>
            </a:ln>
          </p:spPr>
          <p:txBody>
            <a:bodyPr wrap="square" lIns="0" tIns="0" rIns="0" bIns="0" rtlCol="0"/>
            <a:lstStyle/>
            <a:p/>
          </p:txBody>
        </p:sp>
        <p:sp>
          <p:nvSpPr>
            <p:cNvPr id="502" name="object 502" descr=""/>
            <p:cNvSpPr/>
            <p:nvPr/>
          </p:nvSpPr>
          <p:spPr>
            <a:xfrm>
              <a:off x="5209507" y="1671712"/>
              <a:ext cx="45085" cy="18415"/>
            </a:xfrm>
            <a:custGeom>
              <a:avLst/>
              <a:gdLst/>
              <a:ahLst/>
              <a:cxnLst/>
              <a:rect l="l" t="t" r="r" b="b"/>
              <a:pathLst>
                <a:path w="45085" h="18414">
                  <a:moveTo>
                    <a:pt x="0" y="18097"/>
                  </a:moveTo>
                  <a:lnTo>
                    <a:pt x="44564" y="0"/>
                  </a:lnTo>
                </a:path>
              </a:pathLst>
            </a:custGeom>
            <a:ln w="7442">
              <a:solidFill>
                <a:srgbClr val="050100"/>
              </a:solidFill>
            </a:ln>
          </p:spPr>
          <p:txBody>
            <a:bodyPr wrap="square" lIns="0" tIns="0" rIns="0" bIns="0" rtlCol="0"/>
            <a:lstStyle/>
            <a:p/>
          </p:txBody>
        </p:sp>
        <p:sp>
          <p:nvSpPr>
            <p:cNvPr id="503" name="object 503" descr=""/>
            <p:cNvSpPr/>
            <p:nvPr/>
          </p:nvSpPr>
          <p:spPr>
            <a:xfrm>
              <a:off x="5209818" y="1674209"/>
              <a:ext cx="40640" cy="16510"/>
            </a:xfrm>
            <a:custGeom>
              <a:avLst/>
              <a:gdLst/>
              <a:ahLst/>
              <a:cxnLst/>
              <a:rect l="l" t="t" r="r" b="b"/>
              <a:pathLst>
                <a:path w="40639" h="16510">
                  <a:moveTo>
                    <a:pt x="0" y="16357"/>
                  </a:moveTo>
                  <a:lnTo>
                    <a:pt x="40259" y="0"/>
                  </a:lnTo>
                </a:path>
              </a:pathLst>
            </a:custGeom>
            <a:ln w="7442">
              <a:solidFill>
                <a:srgbClr val="050100"/>
              </a:solidFill>
            </a:ln>
          </p:spPr>
          <p:txBody>
            <a:bodyPr wrap="square" lIns="0" tIns="0" rIns="0" bIns="0" rtlCol="0"/>
            <a:lstStyle/>
            <a:p/>
          </p:txBody>
        </p:sp>
        <p:sp>
          <p:nvSpPr>
            <p:cNvPr id="504" name="object 504" descr=""/>
            <p:cNvSpPr/>
            <p:nvPr/>
          </p:nvSpPr>
          <p:spPr>
            <a:xfrm>
              <a:off x="5210115" y="1676717"/>
              <a:ext cx="36195" cy="14604"/>
            </a:xfrm>
            <a:custGeom>
              <a:avLst/>
              <a:gdLst/>
              <a:ahLst/>
              <a:cxnLst/>
              <a:rect l="l" t="t" r="r" b="b"/>
              <a:pathLst>
                <a:path w="36195" h="14605">
                  <a:moveTo>
                    <a:pt x="0" y="14604"/>
                  </a:moveTo>
                  <a:lnTo>
                    <a:pt x="35979" y="0"/>
                  </a:lnTo>
                </a:path>
              </a:pathLst>
            </a:custGeom>
            <a:ln w="7442">
              <a:solidFill>
                <a:srgbClr val="050100"/>
              </a:solidFill>
            </a:ln>
          </p:spPr>
          <p:txBody>
            <a:bodyPr wrap="square" lIns="0" tIns="0" rIns="0" bIns="0" rtlCol="0"/>
            <a:lstStyle/>
            <a:p/>
          </p:txBody>
        </p:sp>
        <p:sp>
          <p:nvSpPr>
            <p:cNvPr id="505" name="object 505" descr=""/>
            <p:cNvSpPr/>
            <p:nvPr/>
          </p:nvSpPr>
          <p:spPr>
            <a:xfrm>
              <a:off x="5210425" y="1679201"/>
              <a:ext cx="31750" cy="13335"/>
            </a:xfrm>
            <a:custGeom>
              <a:avLst/>
              <a:gdLst/>
              <a:ahLst/>
              <a:cxnLst/>
              <a:rect l="l" t="t" r="r" b="b"/>
              <a:pathLst>
                <a:path w="31750" h="13335">
                  <a:moveTo>
                    <a:pt x="0" y="12877"/>
                  </a:moveTo>
                  <a:lnTo>
                    <a:pt x="31686" y="0"/>
                  </a:lnTo>
                </a:path>
              </a:pathLst>
            </a:custGeom>
            <a:ln w="7442">
              <a:solidFill>
                <a:srgbClr val="050100"/>
              </a:solidFill>
            </a:ln>
          </p:spPr>
          <p:txBody>
            <a:bodyPr wrap="square" lIns="0" tIns="0" rIns="0" bIns="0" rtlCol="0"/>
            <a:lstStyle/>
            <a:p/>
          </p:txBody>
        </p:sp>
        <p:sp>
          <p:nvSpPr>
            <p:cNvPr id="506" name="object 506" descr=""/>
            <p:cNvSpPr/>
            <p:nvPr/>
          </p:nvSpPr>
          <p:spPr>
            <a:xfrm>
              <a:off x="5210735" y="1681711"/>
              <a:ext cx="27940" cy="11430"/>
            </a:xfrm>
            <a:custGeom>
              <a:avLst/>
              <a:gdLst/>
              <a:ahLst/>
              <a:cxnLst/>
              <a:rect l="l" t="t" r="r" b="b"/>
              <a:pathLst>
                <a:path w="27939" h="11430">
                  <a:moveTo>
                    <a:pt x="0" y="11125"/>
                  </a:moveTo>
                  <a:lnTo>
                    <a:pt x="27393" y="0"/>
                  </a:lnTo>
                </a:path>
              </a:pathLst>
            </a:custGeom>
            <a:ln w="7442">
              <a:solidFill>
                <a:srgbClr val="050100"/>
              </a:solidFill>
            </a:ln>
          </p:spPr>
          <p:txBody>
            <a:bodyPr wrap="square" lIns="0" tIns="0" rIns="0" bIns="0" rtlCol="0"/>
            <a:lstStyle/>
            <a:p/>
          </p:txBody>
        </p:sp>
        <p:sp>
          <p:nvSpPr>
            <p:cNvPr id="507" name="object 507" descr=""/>
            <p:cNvSpPr/>
            <p:nvPr/>
          </p:nvSpPr>
          <p:spPr>
            <a:xfrm>
              <a:off x="5211044" y="1684206"/>
              <a:ext cx="23495" cy="9525"/>
            </a:xfrm>
            <a:custGeom>
              <a:avLst/>
              <a:gdLst/>
              <a:ahLst/>
              <a:cxnLst/>
              <a:rect l="l" t="t" r="r" b="b"/>
              <a:pathLst>
                <a:path w="23495" h="9525">
                  <a:moveTo>
                    <a:pt x="0" y="9385"/>
                  </a:moveTo>
                  <a:lnTo>
                    <a:pt x="23101" y="0"/>
                  </a:lnTo>
                </a:path>
              </a:pathLst>
            </a:custGeom>
            <a:ln w="7442">
              <a:solidFill>
                <a:srgbClr val="050100"/>
              </a:solidFill>
            </a:ln>
          </p:spPr>
          <p:txBody>
            <a:bodyPr wrap="square" lIns="0" tIns="0" rIns="0" bIns="0" rtlCol="0"/>
            <a:lstStyle/>
            <a:p/>
          </p:txBody>
        </p:sp>
        <p:sp>
          <p:nvSpPr>
            <p:cNvPr id="508" name="object 508" descr=""/>
            <p:cNvSpPr/>
            <p:nvPr/>
          </p:nvSpPr>
          <p:spPr>
            <a:xfrm>
              <a:off x="5211356" y="1686703"/>
              <a:ext cx="19050" cy="8255"/>
            </a:xfrm>
            <a:custGeom>
              <a:avLst/>
              <a:gdLst/>
              <a:ahLst/>
              <a:cxnLst/>
              <a:rect l="l" t="t" r="r" b="b"/>
              <a:pathLst>
                <a:path w="19050" h="8255">
                  <a:moveTo>
                    <a:pt x="0" y="7645"/>
                  </a:moveTo>
                  <a:lnTo>
                    <a:pt x="18796" y="0"/>
                  </a:lnTo>
                </a:path>
              </a:pathLst>
            </a:custGeom>
            <a:ln w="7442">
              <a:solidFill>
                <a:srgbClr val="050100"/>
              </a:solidFill>
            </a:ln>
          </p:spPr>
          <p:txBody>
            <a:bodyPr wrap="square" lIns="0" tIns="0" rIns="0" bIns="0" rtlCol="0"/>
            <a:lstStyle/>
            <a:p/>
          </p:txBody>
        </p:sp>
        <p:sp>
          <p:nvSpPr>
            <p:cNvPr id="509" name="object 509" descr=""/>
            <p:cNvSpPr/>
            <p:nvPr/>
          </p:nvSpPr>
          <p:spPr>
            <a:xfrm>
              <a:off x="5211653" y="1689200"/>
              <a:ext cx="14604" cy="6350"/>
            </a:xfrm>
            <a:custGeom>
              <a:avLst/>
              <a:gdLst/>
              <a:ahLst/>
              <a:cxnLst/>
              <a:rect l="l" t="t" r="r" b="b"/>
              <a:pathLst>
                <a:path w="14604" h="6350">
                  <a:moveTo>
                    <a:pt x="0" y="5905"/>
                  </a:moveTo>
                  <a:lnTo>
                    <a:pt x="14528" y="0"/>
                  </a:lnTo>
                </a:path>
              </a:pathLst>
            </a:custGeom>
            <a:ln w="7442">
              <a:solidFill>
                <a:srgbClr val="050100"/>
              </a:solidFill>
            </a:ln>
          </p:spPr>
          <p:txBody>
            <a:bodyPr wrap="square" lIns="0" tIns="0" rIns="0" bIns="0" rtlCol="0"/>
            <a:lstStyle/>
            <a:p/>
          </p:txBody>
        </p:sp>
        <p:sp>
          <p:nvSpPr>
            <p:cNvPr id="510" name="object 510" descr=""/>
            <p:cNvSpPr/>
            <p:nvPr/>
          </p:nvSpPr>
          <p:spPr>
            <a:xfrm>
              <a:off x="5211963" y="1691708"/>
              <a:ext cx="10795" cy="4445"/>
            </a:xfrm>
            <a:custGeom>
              <a:avLst/>
              <a:gdLst/>
              <a:ahLst/>
              <a:cxnLst/>
              <a:rect l="l" t="t" r="r" b="b"/>
              <a:pathLst>
                <a:path w="10795" h="4444">
                  <a:moveTo>
                    <a:pt x="0" y="4152"/>
                  </a:moveTo>
                  <a:lnTo>
                    <a:pt x="10236" y="0"/>
                  </a:lnTo>
                </a:path>
              </a:pathLst>
            </a:custGeom>
            <a:ln w="7442">
              <a:solidFill>
                <a:srgbClr val="050100"/>
              </a:solidFill>
            </a:ln>
          </p:spPr>
          <p:txBody>
            <a:bodyPr wrap="square" lIns="0" tIns="0" rIns="0" bIns="0" rtlCol="0"/>
            <a:lstStyle/>
            <a:p/>
          </p:txBody>
        </p:sp>
        <p:sp>
          <p:nvSpPr>
            <p:cNvPr id="511" name="object 511" descr=""/>
            <p:cNvSpPr/>
            <p:nvPr/>
          </p:nvSpPr>
          <p:spPr>
            <a:xfrm>
              <a:off x="5212273" y="1694205"/>
              <a:ext cx="6350" cy="2540"/>
            </a:xfrm>
            <a:custGeom>
              <a:avLst/>
              <a:gdLst/>
              <a:ahLst/>
              <a:cxnLst/>
              <a:rect l="l" t="t" r="r" b="b"/>
              <a:pathLst>
                <a:path w="6350" h="2539">
                  <a:moveTo>
                    <a:pt x="0" y="2413"/>
                  </a:moveTo>
                  <a:lnTo>
                    <a:pt x="5943" y="0"/>
                  </a:lnTo>
                </a:path>
              </a:pathLst>
            </a:custGeom>
            <a:ln w="7442">
              <a:solidFill>
                <a:srgbClr val="050100"/>
              </a:solidFill>
            </a:ln>
          </p:spPr>
          <p:txBody>
            <a:bodyPr wrap="square" lIns="0" tIns="0" rIns="0" bIns="0" rtlCol="0"/>
            <a:lstStyle/>
            <a:p/>
          </p:txBody>
        </p:sp>
        <p:sp>
          <p:nvSpPr>
            <p:cNvPr id="512" name="object 512" descr=""/>
            <p:cNvSpPr/>
            <p:nvPr/>
          </p:nvSpPr>
          <p:spPr>
            <a:xfrm>
              <a:off x="5212582" y="1696702"/>
              <a:ext cx="1905" cy="1270"/>
            </a:xfrm>
            <a:custGeom>
              <a:avLst/>
              <a:gdLst/>
              <a:ahLst/>
              <a:cxnLst/>
              <a:rect l="l" t="t" r="r" b="b"/>
              <a:pathLst>
                <a:path w="1904" h="1269">
                  <a:moveTo>
                    <a:pt x="0" y="673"/>
                  </a:moveTo>
                  <a:lnTo>
                    <a:pt x="1651" y="0"/>
                  </a:lnTo>
                </a:path>
                <a:path w="1904" h="1269">
                  <a:moveTo>
                    <a:pt x="0" y="673"/>
                  </a:moveTo>
                  <a:lnTo>
                    <a:pt x="1651" y="0"/>
                  </a:lnTo>
                </a:path>
              </a:pathLst>
            </a:custGeom>
            <a:ln w="7442">
              <a:solidFill>
                <a:srgbClr val="050100"/>
              </a:solidFill>
            </a:ln>
          </p:spPr>
          <p:txBody>
            <a:bodyPr wrap="square" lIns="0" tIns="0" rIns="0" bIns="0" rtlCol="0"/>
            <a:lstStyle/>
            <a:p/>
          </p:txBody>
        </p:sp>
        <p:sp>
          <p:nvSpPr>
            <p:cNvPr id="513" name="object 513" descr=""/>
            <p:cNvSpPr/>
            <p:nvPr/>
          </p:nvSpPr>
          <p:spPr>
            <a:xfrm>
              <a:off x="5208280" y="1663453"/>
              <a:ext cx="57785" cy="23495"/>
            </a:xfrm>
            <a:custGeom>
              <a:avLst/>
              <a:gdLst/>
              <a:ahLst/>
              <a:cxnLst/>
              <a:rect l="l" t="t" r="r" b="b"/>
              <a:pathLst>
                <a:path w="57785" h="23494">
                  <a:moveTo>
                    <a:pt x="0" y="23329"/>
                  </a:moveTo>
                  <a:lnTo>
                    <a:pt x="57429" y="0"/>
                  </a:lnTo>
                </a:path>
              </a:pathLst>
            </a:custGeom>
            <a:ln w="7442">
              <a:solidFill>
                <a:srgbClr val="050100"/>
              </a:solidFill>
            </a:ln>
          </p:spPr>
          <p:txBody>
            <a:bodyPr wrap="square" lIns="0" tIns="0" rIns="0" bIns="0" rtlCol="0"/>
            <a:lstStyle/>
            <a:p/>
          </p:txBody>
        </p:sp>
        <p:sp>
          <p:nvSpPr>
            <p:cNvPr id="514" name="object 514" descr=""/>
            <p:cNvSpPr/>
            <p:nvPr/>
          </p:nvSpPr>
          <p:spPr>
            <a:xfrm>
              <a:off x="5207970" y="1664436"/>
              <a:ext cx="53340" cy="21590"/>
            </a:xfrm>
            <a:custGeom>
              <a:avLst/>
              <a:gdLst/>
              <a:ahLst/>
              <a:cxnLst/>
              <a:rect l="l" t="t" r="r" b="b"/>
              <a:pathLst>
                <a:path w="53339" h="21589">
                  <a:moveTo>
                    <a:pt x="0" y="21590"/>
                  </a:moveTo>
                  <a:lnTo>
                    <a:pt x="53149" y="0"/>
                  </a:lnTo>
                </a:path>
              </a:pathLst>
            </a:custGeom>
            <a:ln w="7442">
              <a:solidFill>
                <a:srgbClr val="050100"/>
              </a:solidFill>
            </a:ln>
          </p:spPr>
          <p:txBody>
            <a:bodyPr wrap="square" lIns="0" tIns="0" rIns="0" bIns="0" rtlCol="0"/>
            <a:lstStyle/>
            <a:p/>
          </p:txBody>
        </p:sp>
        <p:sp>
          <p:nvSpPr>
            <p:cNvPr id="515" name="object 515" descr=""/>
            <p:cNvSpPr/>
            <p:nvPr/>
          </p:nvSpPr>
          <p:spPr>
            <a:xfrm>
              <a:off x="5207659" y="1665433"/>
              <a:ext cx="48895" cy="20320"/>
            </a:xfrm>
            <a:custGeom>
              <a:avLst/>
              <a:gdLst/>
              <a:ahLst/>
              <a:cxnLst/>
              <a:rect l="l" t="t" r="r" b="b"/>
              <a:pathLst>
                <a:path w="48895" h="20319">
                  <a:moveTo>
                    <a:pt x="0" y="19837"/>
                  </a:moveTo>
                  <a:lnTo>
                    <a:pt x="48856" y="0"/>
                  </a:lnTo>
                </a:path>
              </a:pathLst>
            </a:custGeom>
            <a:ln w="7442">
              <a:solidFill>
                <a:srgbClr val="050100"/>
              </a:solidFill>
            </a:ln>
          </p:spPr>
          <p:txBody>
            <a:bodyPr wrap="square" lIns="0" tIns="0" rIns="0" bIns="0" rtlCol="0"/>
            <a:lstStyle/>
            <a:p/>
          </p:txBody>
        </p:sp>
        <p:sp>
          <p:nvSpPr>
            <p:cNvPr id="516" name="object 516" descr=""/>
            <p:cNvSpPr/>
            <p:nvPr/>
          </p:nvSpPr>
          <p:spPr>
            <a:xfrm>
              <a:off x="5207349" y="1666404"/>
              <a:ext cx="45085" cy="18415"/>
            </a:xfrm>
            <a:custGeom>
              <a:avLst/>
              <a:gdLst/>
              <a:ahLst/>
              <a:cxnLst/>
              <a:rect l="l" t="t" r="r" b="b"/>
              <a:pathLst>
                <a:path w="45085" h="18414">
                  <a:moveTo>
                    <a:pt x="0" y="18110"/>
                  </a:moveTo>
                  <a:lnTo>
                    <a:pt x="44564" y="0"/>
                  </a:lnTo>
                </a:path>
              </a:pathLst>
            </a:custGeom>
            <a:ln w="7442">
              <a:solidFill>
                <a:srgbClr val="050100"/>
              </a:solidFill>
            </a:ln>
          </p:spPr>
          <p:txBody>
            <a:bodyPr wrap="square" lIns="0" tIns="0" rIns="0" bIns="0" rtlCol="0"/>
            <a:lstStyle/>
            <a:p/>
          </p:txBody>
        </p:sp>
        <p:sp>
          <p:nvSpPr>
            <p:cNvPr id="517" name="object 517" descr=""/>
            <p:cNvSpPr/>
            <p:nvPr/>
          </p:nvSpPr>
          <p:spPr>
            <a:xfrm>
              <a:off x="5207052" y="1667399"/>
              <a:ext cx="40640" cy="16510"/>
            </a:xfrm>
            <a:custGeom>
              <a:avLst/>
              <a:gdLst/>
              <a:ahLst/>
              <a:cxnLst/>
              <a:rect l="l" t="t" r="r" b="b"/>
              <a:pathLst>
                <a:path w="40639" h="16510">
                  <a:moveTo>
                    <a:pt x="0" y="16357"/>
                  </a:moveTo>
                  <a:lnTo>
                    <a:pt x="40259" y="0"/>
                  </a:lnTo>
                </a:path>
              </a:pathLst>
            </a:custGeom>
            <a:ln w="7442">
              <a:solidFill>
                <a:srgbClr val="050100"/>
              </a:solidFill>
            </a:ln>
          </p:spPr>
          <p:txBody>
            <a:bodyPr wrap="square" lIns="0" tIns="0" rIns="0" bIns="0" rtlCol="0"/>
            <a:lstStyle/>
            <a:p/>
          </p:txBody>
        </p:sp>
        <p:sp>
          <p:nvSpPr>
            <p:cNvPr id="518" name="object 518" descr=""/>
            <p:cNvSpPr/>
            <p:nvPr/>
          </p:nvSpPr>
          <p:spPr>
            <a:xfrm>
              <a:off x="5206742" y="1668396"/>
              <a:ext cx="36195" cy="14604"/>
            </a:xfrm>
            <a:custGeom>
              <a:avLst/>
              <a:gdLst/>
              <a:ahLst/>
              <a:cxnLst/>
              <a:rect l="l" t="t" r="r" b="b"/>
              <a:pathLst>
                <a:path w="36195" h="14605">
                  <a:moveTo>
                    <a:pt x="0" y="14604"/>
                  </a:moveTo>
                  <a:lnTo>
                    <a:pt x="35979" y="0"/>
                  </a:lnTo>
                </a:path>
              </a:pathLst>
            </a:custGeom>
            <a:ln w="7442">
              <a:solidFill>
                <a:srgbClr val="050100"/>
              </a:solidFill>
            </a:ln>
          </p:spPr>
          <p:txBody>
            <a:bodyPr wrap="square" lIns="0" tIns="0" rIns="0" bIns="0" rtlCol="0"/>
            <a:lstStyle/>
            <a:p/>
          </p:txBody>
        </p:sp>
        <p:sp>
          <p:nvSpPr>
            <p:cNvPr id="519" name="object 519" descr=""/>
            <p:cNvSpPr/>
            <p:nvPr/>
          </p:nvSpPr>
          <p:spPr>
            <a:xfrm>
              <a:off x="5206432" y="1669367"/>
              <a:ext cx="31750" cy="13335"/>
            </a:xfrm>
            <a:custGeom>
              <a:avLst/>
              <a:gdLst/>
              <a:ahLst/>
              <a:cxnLst/>
              <a:rect l="l" t="t" r="r" b="b"/>
              <a:pathLst>
                <a:path w="31750" h="13335">
                  <a:moveTo>
                    <a:pt x="0" y="12877"/>
                  </a:moveTo>
                  <a:lnTo>
                    <a:pt x="31686" y="0"/>
                  </a:lnTo>
                </a:path>
              </a:pathLst>
            </a:custGeom>
            <a:ln w="7442">
              <a:solidFill>
                <a:srgbClr val="050100"/>
              </a:solidFill>
            </a:ln>
          </p:spPr>
          <p:txBody>
            <a:bodyPr wrap="square" lIns="0" tIns="0" rIns="0" bIns="0" rtlCol="0"/>
            <a:lstStyle/>
            <a:p/>
          </p:txBody>
        </p:sp>
        <p:sp>
          <p:nvSpPr>
            <p:cNvPr id="520" name="object 520" descr=""/>
            <p:cNvSpPr/>
            <p:nvPr/>
          </p:nvSpPr>
          <p:spPr>
            <a:xfrm>
              <a:off x="5206121" y="1670362"/>
              <a:ext cx="27940" cy="11430"/>
            </a:xfrm>
            <a:custGeom>
              <a:avLst/>
              <a:gdLst/>
              <a:ahLst/>
              <a:cxnLst/>
              <a:rect l="l" t="t" r="r" b="b"/>
              <a:pathLst>
                <a:path w="27939" h="11430">
                  <a:moveTo>
                    <a:pt x="0" y="11125"/>
                  </a:moveTo>
                  <a:lnTo>
                    <a:pt x="27393" y="0"/>
                  </a:lnTo>
                </a:path>
              </a:pathLst>
            </a:custGeom>
            <a:ln w="7442">
              <a:solidFill>
                <a:srgbClr val="050100"/>
              </a:solidFill>
            </a:ln>
          </p:spPr>
          <p:txBody>
            <a:bodyPr wrap="square" lIns="0" tIns="0" rIns="0" bIns="0" rtlCol="0"/>
            <a:lstStyle/>
            <a:p/>
          </p:txBody>
        </p:sp>
        <p:sp>
          <p:nvSpPr>
            <p:cNvPr id="521" name="object 521" descr=""/>
            <p:cNvSpPr/>
            <p:nvPr/>
          </p:nvSpPr>
          <p:spPr>
            <a:xfrm>
              <a:off x="5205824" y="1671345"/>
              <a:ext cx="23495" cy="9525"/>
            </a:xfrm>
            <a:custGeom>
              <a:avLst/>
              <a:gdLst/>
              <a:ahLst/>
              <a:cxnLst/>
              <a:rect l="l" t="t" r="r" b="b"/>
              <a:pathLst>
                <a:path w="23495" h="9525">
                  <a:moveTo>
                    <a:pt x="0" y="9385"/>
                  </a:moveTo>
                  <a:lnTo>
                    <a:pt x="23088" y="0"/>
                  </a:lnTo>
                </a:path>
              </a:pathLst>
            </a:custGeom>
            <a:ln w="7442">
              <a:solidFill>
                <a:srgbClr val="050100"/>
              </a:solidFill>
            </a:ln>
          </p:spPr>
          <p:txBody>
            <a:bodyPr wrap="square" lIns="0" tIns="0" rIns="0" bIns="0" rtlCol="0"/>
            <a:lstStyle/>
            <a:p/>
          </p:txBody>
        </p:sp>
        <p:sp>
          <p:nvSpPr>
            <p:cNvPr id="522" name="object 522" descr=""/>
            <p:cNvSpPr/>
            <p:nvPr/>
          </p:nvSpPr>
          <p:spPr>
            <a:xfrm>
              <a:off x="5205514" y="1672329"/>
              <a:ext cx="19050" cy="8255"/>
            </a:xfrm>
            <a:custGeom>
              <a:avLst/>
              <a:gdLst/>
              <a:ahLst/>
              <a:cxnLst/>
              <a:rect l="l" t="t" r="r" b="b"/>
              <a:pathLst>
                <a:path w="19050" h="8255">
                  <a:moveTo>
                    <a:pt x="0" y="7645"/>
                  </a:moveTo>
                  <a:lnTo>
                    <a:pt x="18808" y="0"/>
                  </a:lnTo>
                </a:path>
              </a:pathLst>
            </a:custGeom>
            <a:ln w="7442">
              <a:solidFill>
                <a:srgbClr val="050100"/>
              </a:solidFill>
            </a:ln>
          </p:spPr>
          <p:txBody>
            <a:bodyPr wrap="square" lIns="0" tIns="0" rIns="0" bIns="0" rtlCol="0"/>
            <a:lstStyle/>
            <a:p/>
          </p:txBody>
        </p:sp>
        <p:sp>
          <p:nvSpPr>
            <p:cNvPr id="523" name="object 523" descr=""/>
            <p:cNvSpPr/>
            <p:nvPr/>
          </p:nvSpPr>
          <p:spPr>
            <a:xfrm>
              <a:off x="5205204" y="1673312"/>
              <a:ext cx="14604" cy="6350"/>
            </a:xfrm>
            <a:custGeom>
              <a:avLst/>
              <a:gdLst/>
              <a:ahLst/>
              <a:cxnLst/>
              <a:rect l="l" t="t" r="r" b="b"/>
              <a:pathLst>
                <a:path w="14604" h="6350">
                  <a:moveTo>
                    <a:pt x="0" y="5905"/>
                  </a:moveTo>
                  <a:lnTo>
                    <a:pt x="14528" y="0"/>
                  </a:lnTo>
                </a:path>
              </a:pathLst>
            </a:custGeom>
            <a:ln w="7442">
              <a:solidFill>
                <a:srgbClr val="050100"/>
              </a:solidFill>
            </a:ln>
          </p:spPr>
          <p:txBody>
            <a:bodyPr wrap="square" lIns="0" tIns="0" rIns="0" bIns="0" rtlCol="0"/>
            <a:lstStyle/>
            <a:p/>
          </p:txBody>
        </p:sp>
        <p:sp>
          <p:nvSpPr>
            <p:cNvPr id="524" name="object 524" descr=""/>
            <p:cNvSpPr/>
            <p:nvPr/>
          </p:nvSpPr>
          <p:spPr>
            <a:xfrm>
              <a:off x="5204894" y="1674308"/>
              <a:ext cx="10795" cy="4445"/>
            </a:xfrm>
            <a:custGeom>
              <a:avLst/>
              <a:gdLst/>
              <a:ahLst/>
              <a:cxnLst/>
              <a:rect l="l" t="t" r="r" b="b"/>
              <a:pathLst>
                <a:path w="10795" h="4444">
                  <a:moveTo>
                    <a:pt x="0" y="4152"/>
                  </a:moveTo>
                  <a:lnTo>
                    <a:pt x="10236" y="0"/>
                  </a:lnTo>
                </a:path>
              </a:pathLst>
            </a:custGeom>
            <a:ln w="7442">
              <a:solidFill>
                <a:srgbClr val="050100"/>
              </a:solidFill>
            </a:ln>
          </p:spPr>
          <p:txBody>
            <a:bodyPr wrap="square" lIns="0" tIns="0" rIns="0" bIns="0" rtlCol="0"/>
            <a:lstStyle/>
            <a:p/>
          </p:txBody>
        </p:sp>
        <p:sp>
          <p:nvSpPr>
            <p:cNvPr id="525" name="object 525" descr=""/>
            <p:cNvSpPr/>
            <p:nvPr/>
          </p:nvSpPr>
          <p:spPr>
            <a:xfrm>
              <a:off x="5204584" y="1675292"/>
              <a:ext cx="6350" cy="2540"/>
            </a:xfrm>
            <a:custGeom>
              <a:avLst/>
              <a:gdLst/>
              <a:ahLst/>
              <a:cxnLst/>
              <a:rect l="l" t="t" r="r" b="b"/>
              <a:pathLst>
                <a:path w="6350" h="2539">
                  <a:moveTo>
                    <a:pt x="0" y="2413"/>
                  </a:moveTo>
                  <a:lnTo>
                    <a:pt x="5943" y="0"/>
                  </a:lnTo>
                </a:path>
              </a:pathLst>
            </a:custGeom>
            <a:ln w="7442">
              <a:solidFill>
                <a:srgbClr val="050100"/>
              </a:solidFill>
            </a:ln>
          </p:spPr>
          <p:txBody>
            <a:bodyPr wrap="square" lIns="0" tIns="0" rIns="0" bIns="0" rtlCol="0"/>
            <a:lstStyle/>
            <a:p/>
          </p:txBody>
        </p:sp>
        <p:sp>
          <p:nvSpPr>
            <p:cNvPr id="526" name="object 526" descr=""/>
            <p:cNvSpPr/>
            <p:nvPr/>
          </p:nvSpPr>
          <p:spPr>
            <a:xfrm>
              <a:off x="5204286" y="1676275"/>
              <a:ext cx="1905" cy="1270"/>
            </a:xfrm>
            <a:custGeom>
              <a:avLst/>
              <a:gdLst/>
              <a:ahLst/>
              <a:cxnLst/>
              <a:rect l="l" t="t" r="r" b="b"/>
              <a:pathLst>
                <a:path w="1904" h="1269">
                  <a:moveTo>
                    <a:pt x="0" y="673"/>
                  </a:moveTo>
                  <a:lnTo>
                    <a:pt x="1651" y="0"/>
                  </a:lnTo>
                </a:path>
                <a:path w="1904" h="1269">
                  <a:moveTo>
                    <a:pt x="0" y="673"/>
                  </a:moveTo>
                  <a:lnTo>
                    <a:pt x="1651" y="0"/>
                  </a:lnTo>
                </a:path>
              </a:pathLst>
            </a:custGeom>
            <a:ln w="7442">
              <a:solidFill>
                <a:srgbClr val="050100"/>
              </a:solidFill>
            </a:ln>
          </p:spPr>
          <p:txBody>
            <a:bodyPr wrap="square" lIns="0" tIns="0" rIns="0" bIns="0" rtlCol="0"/>
            <a:lstStyle/>
            <a:p/>
          </p:txBody>
        </p:sp>
        <p:sp>
          <p:nvSpPr>
            <p:cNvPr id="527" name="object 527" descr=""/>
            <p:cNvSpPr/>
            <p:nvPr/>
          </p:nvSpPr>
          <p:spPr>
            <a:xfrm>
              <a:off x="5212694" y="1662963"/>
              <a:ext cx="55880" cy="34925"/>
            </a:xfrm>
            <a:custGeom>
              <a:avLst/>
              <a:gdLst/>
              <a:ahLst/>
              <a:cxnLst/>
              <a:rect l="l" t="t" r="r" b="b"/>
              <a:pathLst>
                <a:path w="55879" h="34925">
                  <a:moveTo>
                    <a:pt x="0" y="34696"/>
                  </a:moveTo>
                  <a:lnTo>
                    <a:pt x="55308" y="0"/>
                  </a:lnTo>
                </a:path>
              </a:pathLst>
            </a:custGeom>
            <a:ln w="7442">
              <a:solidFill>
                <a:srgbClr val="050100"/>
              </a:solidFill>
            </a:ln>
          </p:spPr>
          <p:txBody>
            <a:bodyPr wrap="square" lIns="0" tIns="0" rIns="0" bIns="0" rtlCol="0"/>
            <a:lstStyle/>
            <a:p/>
          </p:txBody>
        </p:sp>
        <p:sp>
          <p:nvSpPr>
            <p:cNvPr id="528" name="object 528" descr=""/>
            <p:cNvSpPr/>
            <p:nvPr/>
          </p:nvSpPr>
          <p:spPr>
            <a:xfrm>
              <a:off x="5204162" y="1676651"/>
              <a:ext cx="8890" cy="21590"/>
            </a:xfrm>
            <a:custGeom>
              <a:avLst/>
              <a:gdLst/>
              <a:ahLst/>
              <a:cxnLst/>
              <a:rect l="l" t="t" r="r" b="b"/>
              <a:pathLst>
                <a:path w="8889" h="21589">
                  <a:moveTo>
                    <a:pt x="0" y="0"/>
                  </a:moveTo>
                  <a:lnTo>
                    <a:pt x="8534" y="21005"/>
                  </a:lnTo>
                </a:path>
              </a:pathLst>
            </a:custGeom>
            <a:ln w="7442">
              <a:solidFill>
                <a:srgbClr val="050100"/>
              </a:solidFill>
            </a:ln>
          </p:spPr>
          <p:txBody>
            <a:bodyPr wrap="square" lIns="0" tIns="0" rIns="0" bIns="0" rtlCol="0"/>
            <a:lstStyle/>
            <a:p/>
          </p:txBody>
        </p:sp>
        <p:sp>
          <p:nvSpPr>
            <p:cNvPr id="529" name="object 529" descr=""/>
            <p:cNvSpPr/>
            <p:nvPr/>
          </p:nvSpPr>
          <p:spPr>
            <a:xfrm>
              <a:off x="5204166" y="1662958"/>
              <a:ext cx="64135" cy="13970"/>
            </a:xfrm>
            <a:custGeom>
              <a:avLst/>
              <a:gdLst/>
              <a:ahLst/>
              <a:cxnLst/>
              <a:rect l="l" t="t" r="r" b="b"/>
              <a:pathLst>
                <a:path w="64135" h="13969">
                  <a:moveTo>
                    <a:pt x="63842" y="0"/>
                  </a:moveTo>
                  <a:lnTo>
                    <a:pt x="0" y="13690"/>
                  </a:lnTo>
                </a:path>
              </a:pathLst>
            </a:custGeom>
            <a:ln w="7442">
              <a:solidFill>
                <a:srgbClr val="050100"/>
              </a:solidFill>
            </a:ln>
          </p:spPr>
          <p:txBody>
            <a:bodyPr wrap="square" lIns="0" tIns="0" rIns="0" bIns="0" rtlCol="0"/>
            <a:lstStyle/>
            <a:p/>
          </p:txBody>
        </p:sp>
        <p:sp>
          <p:nvSpPr>
            <p:cNvPr id="530" name="object 530" descr=""/>
            <p:cNvSpPr/>
            <p:nvPr/>
          </p:nvSpPr>
          <p:spPr>
            <a:xfrm>
              <a:off x="5314685" y="1620233"/>
              <a:ext cx="57785" cy="23495"/>
            </a:xfrm>
            <a:custGeom>
              <a:avLst/>
              <a:gdLst/>
              <a:ahLst/>
              <a:cxnLst/>
              <a:rect l="l" t="t" r="r" b="b"/>
              <a:pathLst>
                <a:path w="57785" h="23494">
                  <a:moveTo>
                    <a:pt x="57429" y="0"/>
                  </a:moveTo>
                  <a:lnTo>
                    <a:pt x="0" y="23329"/>
                  </a:lnTo>
                </a:path>
              </a:pathLst>
            </a:custGeom>
            <a:ln w="7442">
              <a:solidFill>
                <a:srgbClr val="050100"/>
              </a:solidFill>
            </a:ln>
          </p:spPr>
          <p:txBody>
            <a:bodyPr wrap="square" lIns="0" tIns="0" rIns="0" bIns="0" rtlCol="0"/>
            <a:lstStyle/>
            <a:p/>
          </p:txBody>
        </p:sp>
        <p:sp>
          <p:nvSpPr>
            <p:cNvPr id="531" name="object 531" descr=""/>
            <p:cNvSpPr/>
            <p:nvPr/>
          </p:nvSpPr>
          <p:spPr>
            <a:xfrm>
              <a:off x="5318667" y="1619476"/>
              <a:ext cx="53340" cy="21590"/>
            </a:xfrm>
            <a:custGeom>
              <a:avLst/>
              <a:gdLst/>
              <a:ahLst/>
              <a:cxnLst/>
              <a:rect l="l" t="t" r="r" b="b"/>
              <a:pathLst>
                <a:path w="53339" h="21589">
                  <a:moveTo>
                    <a:pt x="53136" y="0"/>
                  </a:moveTo>
                  <a:lnTo>
                    <a:pt x="0" y="21577"/>
                  </a:lnTo>
                </a:path>
              </a:pathLst>
            </a:custGeom>
            <a:ln w="7442">
              <a:solidFill>
                <a:srgbClr val="050100"/>
              </a:solidFill>
            </a:ln>
          </p:spPr>
          <p:txBody>
            <a:bodyPr wrap="square" lIns="0" tIns="0" rIns="0" bIns="0" rtlCol="0"/>
            <a:lstStyle/>
            <a:p/>
          </p:txBody>
        </p:sp>
        <p:sp>
          <p:nvSpPr>
            <p:cNvPr id="532" name="object 532" descr=""/>
            <p:cNvSpPr/>
            <p:nvPr/>
          </p:nvSpPr>
          <p:spPr>
            <a:xfrm>
              <a:off x="5322650" y="1618719"/>
              <a:ext cx="48895" cy="20320"/>
            </a:xfrm>
            <a:custGeom>
              <a:avLst/>
              <a:gdLst/>
              <a:ahLst/>
              <a:cxnLst/>
              <a:rect l="l" t="t" r="r" b="b"/>
              <a:pathLst>
                <a:path w="48895" h="20319">
                  <a:moveTo>
                    <a:pt x="48844" y="0"/>
                  </a:moveTo>
                  <a:lnTo>
                    <a:pt x="0" y="19837"/>
                  </a:lnTo>
                </a:path>
              </a:pathLst>
            </a:custGeom>
            <a:ln w="7442">
              <a:solidFill>
                <a:srgbClr val="050100"/>
              </a:solidFill>
            </a:ln>
          </p:spPr>
          <p:txBody>
            <a:bodyPr wrap="square" lIns="0" tIns="0" rIns="0" bIns="0" rtlCol="0"/>
            <a:lstStyle/>
            <a:p/>
          </p:txBody>
        </p:sp>
        <p:sp>
          <p:nvSpPr>
            <p:cNvPr id="533" name="object 533" descr=""/>
            <p:cNvSpPr/>
            <p:nvPr/>
          </p:nvSpPr>
          <p:spPr>
            <a:xfrm>
              <a:off x="5326632" y="1617963"/>
              <a:ext cx="45085" cy="18415"/>
            </a:xfrm>
            <a:custGeom>
              <a:avLst/>
              <a:gdLst/>
              <a:ahLst/>
              <a:cxnLst/>
              <a:rect l="l" t="t" r="r" b="b"/>
              <a:pathLst>
                <a:path w="45085" h="18414">
                  <a:moveTo>
                    <a:pt x="44564" y="0"/>
                  </a:moveTo>
                  <a:lnTo>
                    <a:pt x="0" y="18097"/>
                  </a:lnTo>
                </a:path>
              </a:pathLst>
            </a:custGeom>
            <a:ln w="7442">
              <a:solidFill>
                <a:srgbClr val="050100"/>
              </a:solidFill>
            </a:ln>
          </p:spPr>
          <p:txBody>
            <a:bodyPr wrap="square" lIns="0" tIns="0" rIns="0" bIns="0" rtlCol="0"/>
            <a:lstStyle/>
            <a:p/>
          </p:txBody>
        </p:sp>
        <p:sp>
          <p:nvSpPr>
            <p:cNvPr id="534" name="object 534" descr=""/>
            <p:cNvSpPr/>
            <p:nvPr/>
          </p:nvSpPr>
          <p:spPr>
            <a:xfrm>
              <a:off x="5330615" y="1617206"/>
              <a:ext cx="40640" cy="16510"/>
            </a:xfrm>
            <a:custGeom>
              <a:avLst/>
              <a:gdLst/>
              <a:ahLst/>
              <a:cxnLst/>
              <a:rect l="l" t="t" r="r" b="b"/>
              <a:pathLst>
                <a:path w="40639" h="16510">
                  <a:moveTo>
                    <a:pt x="40271" y="0"/>
                  </a:moveTo>
                  <a:lnTo>
                    <a:pt x="0" y="16357"/>
                  </a:lnTo>
                </a:path>
              </a:pathLst>
            </a:custGeom>
            <a:ln w="7442">
              <a:solidFill>
                <a:srgbClr val="050100"/>
              </a:solidFill>
            </a:ln>
          </p:spPr>
          <p:txBody>
            <a:bodyPr wrap="square" lIns="0" tIns="0" rIns="0" bIns="0" rtlCol="0"/>
            <a:lstStyle/>
            <a:p/>
          </p:txBody>
        </p:sp>
        <p:sp>
          <p:nvSpPr>
            <p:cNvPr id="535" name="object 535" descr=""/>
            <p:cNvSpPr/>
            <p:nvPr/>
          </p:nvSpPr>
          <p:spPr>
            <a:xfrm>
              <a:off x="5334598" y="1616449"/>
              <a:ext cx="36195" cy="14604"/>
            </a:xfrm>
            <a:custGeom>
              <a:avLst/>
              <a:gdLst/>
              <a:ahLst/>
              <a:cxnLst/>
              <a:rect l="l" t="t" r="r" b="b"/>
              <a:pathLst>
                <a:path w="36195" h="14605">
                  <a:moveTo>
                    <a:pt x="35979" y="0"/>
                  </a:moveTo>
                  <a:lnTo>
                    <a:pt x="0" y="14604"/>
                  </a:lnTo>
                </a:path>
              </a:pathLst>
            </a:custGeom>
            <a:ln w="7442">
              <a:solidFill>
                <a:srgbClr val="050100"/>
              </a:solidFill>
            </a:ln>
          </p:spPr>
          <p:txBody>
            <a:bodyPr wrap="square" lIns="0" tIns="0" rIns="0" bIns="0" rtlCol="0"/>
            <a:lstStyle/>
            <a:p/>
          </p:txBody>
        </p:sp>
        <p:sp>
          <p:nvSpPr>
            <p:cNvPr id="536" name="object 536" descr=""/>
            <p:cNvSpPr/>
            <p:nvPr/>
          </p:nvSpPr>
          <p:spPr>
            <a:xfrm>
              <a:off x="5338593" y="1615693"/>
              <a:ext cx="31750" cy="13335"/>
            </a:xfrm>
            <a:custGeom>
              <a:avLst/>
              <a:gdLst/>
              <a:ahLst/>
              <a:cxnLst/>
              <a:rect l="l" t="t" r="r" b="b"/>
              <a:pathLst>
                <a:path w="31750" h="13335">
                  <a:moveTo>
                    <a:pt x="31673" y="0"/>
                  </a:moveTo>
                  <a:lnTo>
                    <a:pt x="0" y="12877"/>
                  </a:lnTo>
                </a:path>
              </a:pathLst>
            </a:custGeom>
            <a:ln w="7442">
              <a:solidFill>
                <a:srgbClr val="050100"/>
              </a:solidFill>
            </a:ln>
          </p:spPr>
          <p:txBody>
            <a:bodyPr wrap="square" lIns="0" tIns="0" rIns="0" bIns="0" rtlCol="0"/>
            <a:lstStyle/>
            <a:p/>
          </p:txBody>
        </p:sp>
        <p:sp>
          <p:nvSpPr>
            <p:cNvPr id="537" name="object 537" descr=""/>
            <p:cNvSpPr/>
            <p:nvPr/>
          </p:nvSpPr>
          <p:spPr>
            <a:xfrm>
              <a:off x="5342575" y="1614937"/>
              <a:ext cx="27940" cy="11430"/>
            </a:xfrm>
            <a:custGeom>
              <a:avLst/>
              <a:gdLst/>
              <a:ahLst/>
              <a:cxnLst/>
              <a:rect l="l" t="t" r="r" b="b"/>
              <a:pathLst>
                <a:path w="27939" h="11430">
                  <a:moveTo>
                    <a:pt x="27393" y="0"/>
                  </a:moveTo>
                  <a:lnTo>
                    <a:pt x="0" y="11125"/>
                  </a:lnTo>
                </a:path>
              </a:pathLst>
            </a:custGeom>
            <a:ln w="7442">
              <a:solidFill>
                <a:srgbClr val="050100"/>
              </a:solidFill>
            </a:ln>
          </p:spPr>
          <p:txBody>
            <a:bodyPr wrap="square" lIns="0" tIns="0" rIns="0" bIns="0" rtlCol="0"/>
            <a:lstStyle/>
            <a:p/>
          </p:txBody>
        </p:sp>
        <p:sp>
          <p:nvSpPr>
            <p:cNvPr id="538" name="object 538" descr=""/>
            <p:cNvSpPr/>
            <p:nvPr/>
          </p:nvSpPr>
          <p:spPr>
            <a:xfrm>
              <a:off x="5346557" y="1614180"/>
              <a:ext cx="23495" cy="9525"/>
            </a:xfrm>
            <a:custGeom>
              <a:avLst/>
              <a:gdLst/>
              <a:ahLst/>
              <a:cxnLst/>
              <a:rect l="l" t="t" r="r" b="b"/>
              <a:pathLst>
                <a:path w="23495" h="9525">
                  <a:moveTo>
                    <a:pt x="23101" y="0"/>
                  </a:moveTo>
                  <a:lnTo>
                    <a:pt x="0" y="9372"/>
                  </a:lnTo>
                </a:path>
              </a:pathLst>
            </a:custGeom>
            <a:ln w="7442">
              <a:solidFill>
                <a:srgbClr val="050100"/>
              </a:solidFill>
            </a:ln>
          </p:spPr>
          <p:txBody>
            <a:bodyPr wrap="square" lIns="0" tIns="0" rIns="0" bIns="0" rtlCol="0"/>
            <a:lstStyle/>
            <a:p/>
          </p:txBody>
        </p:sp>
        <p:sp>
          <p:nvSpPr>
            <p:cNvPr id="539" name="object 539" descr=""/>
            <p:cNvSpPr/>
            <p:nvPr/>
          </p:nvSpPr>
          <p:spPr>
            <a:xfrm>
              <a:off x="5350540" y="1613423"/>
              <a:ext cx="19050" cy="8255"/>
            </a:xfrm>
            <a:custGeom>
              <a:avLst/>
              <a:gdLst/>
              <a:ahLst/>
              <a:cxnLst/>
              <a:rect l="l" t="t" r="r" b="b"/>
              <a:pathLst>
                <a:path w="19050" h="8255">
                  <a:moveTo>
                    <a:pt x="18808" y="0"/>
                  </a:moveTo>
                  <a:lnTo>
                    <a:pt x="0" y="7645"/>
                  </a:lnTo>
                </a:path>
              </a:pathLst>
            </a:custGeom>
            <a:ln w="7442">
              <a:solidFill>
                <a:srgbClr val="050100"/>
              </a:solidFill>
            </a:ln>
          </p:spPr>
          <p:txBody>
            <a:bodyPr wrap="square" lIns="0" tIns="0" rIns="0" bIns="0" rtlCol="0"/>
            <a:lstStyle/>
            <a:p/>
          </p:txBody>
        </p:sp>
        <p:sp>
          <p:nvSpPr>
            <p:cNvPr id="540" name="object 540" descr=""/>
            <p:cNvSpPr/>
            <p:nvPr/>
          </p:nvSpPr>
          <p:spPr>
            <a:xfrm>
              <a:off x="5354510" y="1612667"/>
              <a:ext cx="14604" cy="6350"/>
            </a:xfrm>
            <a:custGeom>
              <a:avLst/>
              <a:gdLst/>
              <a:ahLst/>
              <a:cxnLst/>
              <a:rect l="l" t="t" r="r" b="b"/>
              <a:pathLst>
                <a:path w="14604" h="6350">
                  <a:moveTo>
                    <a:pt x="14528" y="0"/>
                  </a:moveTo>
                  <a:lnTo>
                    <a:pt x="0" y="5892"/>
                  </a:lnTo>
                </a:path>
              </a:pathLst>
            </a:custGeom>
            <a:ln w="7442">
              <a:solidFill>
                <a:srgbClr val="050100"/>
              </a:solidFill>
            </a:ln>
          </p:spPr>
          <p:txBody>
            <a:bodyPr wrap="square" lIns="0" tIns="0" rIns="0" bIns="0" rtlCol="0"/>
            <a:lstStyle/>
            <a:p/>
          </p:txBody>
        </p:sp>
        <p:sp>
          <p:nvSpPr>
            <p:cNvPr id="541" name="object 541" descr=""/>
            <p:cNvSpPr/>
            <p:nvPr/>
          </p:nvSpPr>
          <p:spPr>
            <a:xfrm>
              <a:off x="5358505" y="1611910"/>
              <a:ext cx="10795" cy="4445"/>
            </a:xfrm>
            <a:custGeom>
              <a:avLst/>
              <a:gdLst/>
              <a:ahLst/>
              <a:cxnLst/>
              <a:rect l="l" t="t" r="r" b="b"/>
              <a:pathLst>
                <a:path w="10795" h="4444">
                  <a:moveTo>
                    <a:pt x="10223" y="0"/>
                  </a:moveTo>
                  <a:lnTo>
                    <a:pt x="0" y="4152"/>
                  </a:lnTo>
                </a:path>
              </a:pathLst>
            </a:custGeom>
            <a:ln w="7442">
              <a:solidFill>
                <a:srgbClr val="050100"/>
              </a:solidFill>
            </a:ln>
          </p:spPr>
          <p:txBody>
            <a:bodyPr wrap="square" lIns="0" tIns="0" rIns="0" bIns="0" rtlCol="0"/>
            <a:lstStyle/>
            <a:p/>
          </p:txBody>
        </p:sp>
        <p:sp>
          <p:nvSpPr>
            <p:cNvPr id="542" name="object 542" descr=""/>
            <p:cNvSpPr/>
            <p:nvPr/>
          </p:nvSpPr>
          <p:spPr>
            <a:xfrm>
              <a:off x="5362487" y="1611154"/>
              <a:ext cx="6350" cy="2540"/>
            </a:xfrm>
            <a:custGeom>
              <a:avLst/>
              <a:gdLst/>
              <a:ahLst/>
              <a:cxnLst/>
              <a:rect l="l" t="t" r="r" b="b"/>
              <a:pathLst>
                <a:path w="6350" h="2540">
                  <a:moveTo>
                    <a:pt x="5943" y="0"/>
                  </a:moveTo>
                  <a:lnTo>
                    <a:pt x="0" y="2400"/>
                  </a:lnTo>
                </a:path>
              </a:pathLst>
            </a:custGeom>
            <a:ln w="7442">
              <a:solidFill>
                <a:srgbClr val="050100"/>
              </a:solidFill>
            </a:ln>
          </p:spPr>
          <p:txBody>
            <a:bodyPr wrap="square" lIns="0" tIns="0" rIns="0" bIns="0" rtlCol="0"/>
            <a:lstStyle/>
            <a:p/>
          </p:txBody>
        </p:sp>
        <p:pic>
          <p:nvPicPr>
            <p:cNvPr id="543" name="object 543" descr=""/>
            <p:cNvPicPr/>
            <p:nvPr/>
          </p:nvPicPr>
          <p:blipFill>
            <a:blip r:embed="rId16" cstate="print"/>
            <a:stretch>
              <a:fillRect/>
            </a:stretch>
          </p:blipFill>
          <p:spPr>
            <a:xfrm>
              <a:off x="4438522" y="2352690"/>
              <a:ext cx="134835" cy="298425"/>
            </a:xfrm>
            <a:prstGeom prst="rect">
              <a:avLst/>
            </a:prstGeom>
          </p:spPr>
        </p:pic>
        <p:sp>
          <p:nvSpPr>
            <p:cNvPr id="544" name="object 544" descr=""/>
            <p:cNvSpPr/>
            <p:nvPr/>
          </p:nvSpPr>
          <p:spPr>
            <a:xfrm>
              <a:off x="4704372" y="2068317"/>
              <a:ext cx="0" cy="586105"/>
            </a:xfrm>
            <a:custGeom>
              <a:avLst/>
              <a:gdLst/>
              <a:ahLst/>
              <a:cxnLst/>
              <a:rect l="l" t="t" r="r" b="b"/>
              <a:pathLst>
                <a:path w="0" h="586105">
                  <a:moveTo>
                    <a:pt x="0" y="0"/>
                  </a:moveTo>
                  <a:lnTo>
                    <a:pt x="0" y="585851"/>
                  </a:lnTo>
                </a:path>
              </a:pathLst>
            </a:custGeom>
            <a:ln w="7442">
              <a:solidFill>
                <a:srgbClr val="050100"/>
              </a:solidFill>
            </a:ln>
          </p:spPr>
          <p:txBody>
            <a:bodyPr wrap="square" lIns="0" tIns="0" rIns="0" bIns="0" rtlCol="0"/>
            <a:lstStyle/>
            <a:p/>
          </p:txBody>
        </p:sp>
        <p:sp>
          <p:nvSpPr>
            <p:cNvPr id="545" name="object 545" descr=""/>
            <p:cNvSpPr/>
            <p:nvPr/>
          </p:nvSpPr>
          <p:spPr>
            <a:xfrm>
              <a:off x="4550844" y="2686781"/>
              <a:ext cx="0" cy="20320"/>
            </a:xfrm>
            <a:custGeom>
              <a:avLst/>
              <a:gdLst/>
              <a:ahLst/>
              <a:cxnLst/>
              <a:rect l="l" t="t" r="r" b="b"/>
              <a:pathLst>
                <a:path w="0" h="20319">
                  <a:moveTo>
                    <a:pt x="0" y="19697"/>
                  </a:moveTo>
                  <a:lnTo>
                    <a:pt x="0" y="17056"/>
                  </a:lnTo>
                  <a:lnTo>
                    <a:pt x="0" y="9855"/>
                  </a:lnTo>
                  <a:lnTo>
                    <a:pt x="0" y="0"/>
                  </a:lnTo>
                </a:path>
              </a:pathLst>
            </a:custGeom>
            <a:ln w="7442">
              <a:solidFill>
                <a:srgbClr val="050100"/>
              </a:solidFill>
            </a:ln>
          </p:spPr>
          <p:txBody>
            <a:bodyPr wrap="square" lIns="0" tIns="0" rIns="0" bIns="0" rtlCol="0"/>
            <a:lstStyle/>
            <a:p/>
          </p:txBody>
        </p:sp>
        <p:sp>
          <p:nvSpPr>
            <p:cNvPr id="546" name="object 546" descr=""/>
            <p:cNvSpPr/>
            <p:nvPr/>
          </p:nvSpPr>
          <p:spPr>
            <a:xfrm>
              <a:off x="4550844" y="2667086"/>
              <a:ext cx="0" cy="20320"/>
            </a:xfrm>
            <a:custGeom>
              <a:avLst/>
              <a:gdLst/>
              <a:ahLst/>
              <a:cxnLst/>
              <a:rect l="l" t="t" r="r" b="b"/>
              <a:pathLst>
                <a:path w="0" h="20319">
                  <a:moveTo>
                    <a:pt x="0" y="19697"/>
                  </a:moveTo>
                  <a:lnTo>
                    <a:pt x="0" y="9855"/>
                  </a:lnTo>
                  <a:lnTo>
                    <a:pt x="0" y="2641"/>
                  </a:lnTo>
                  <a:lnTo>
                    <a:pt x="0" y="0"/>
                  </a:lnTo>
                </a:path>
              </a:pathLst>
            </a:custGeom>
            <a:ln w="7442">
              <a:solidFill>
                <a:srgbClr val="050100"/>
              </a:solidFill>
            </a:ln>
          </p:spPr>
          <p:txBody>
            <a:bodyPr wrap="square" lIns="0" tIns="0" rIns="0" bIns="0" rtlCol="0"/>
            <a:lstStyle/>
            <a:p/>
          </p:txBody>
        </p:sp>
        <p:sp>
          <p:nvSpPr>
            <p:cNvPr id="547" name="object 547" descr=""/>
            <p:cNvSpPr/>
            <p:nvPr/>
          </p:nvSpPr>
          <p:spPr>
            <a:xfrm>
              <a:off x="4553249" y="2708886"/>
              <a:ext cx="22225" cy="0"/>
            </a:xfrm>
            <a:custGeom>
              <a:avLst/>
              <a:gdLst/>
              <a:ahLst/>
              <a:cxnLst/>
              <a:rect l="l" t="t" r="r" b="b"/>
              <a:pathLst>
                <a:path w="22225" h="0">
                  <a:moveTo>
                    <a:pt x="0" y="0"/>
                  </a:moveTo>
                  <a:lnTo>
                    <a:pt x="21704" y="0"/>
                  </a:lnTo>
                </a:path>
              </a:pathLst>
            </a:custGeom>
            <a:ln w="7442">
              <a:solidFill>
                <a:srgbClr val="050100"/>
              </a:solidFill>
            </a:ln>
          </p:spPr>
          <p:txBody>
            <a:bodyPr wrap="square" lIns="0" tIns="0" rIns="0" bIns="0" rtlCol="0"/>
            <a:lstStyle/>
            <a:p/>
          </p:txBody>
        </p:sp>
        <p:sp>
          <p:nvSpPr>
            <p:cNvPr id="548" name="object 548" descr=""/>
            <p:cNvSpPr/>
            <p:nvPr/>
          </p:nvSpPr>
          <p:spPr>
            <a:xfrm>
              <a:off x="4553249" y="2664683"/>
              <a:ext cx="22225" cy="0"/>
            </a:xfrm>
            <a:custGeom>
              <a:avLst/>
              <a:gdLst/>
              <a:ahLst/>
              <a:cxnLst/>
              <a:rect l="l" t="t" r="r" b="b"/>
              <a:pathLst>
                <a:path w="22225" h="0">
                  <a:moveTo>
                    <a:pt x="21704" y="0"/>
                  </a:moveTo>
                  <a:lnTo>
                    <a:pt x="0" y="0"/>
                  </a:lnTo>
                </a:path>
              </a:pathLst>
            </a:custGeom>
            <a:ln w="7442">
              <a:solidFill>
                <a:srgbClr val="050100"/>
              </a:solidFill>
            </a:ln>
          </p:spPr>
          <p:txBody>
            <a:bodyPr wrap="square" lIns="0" tIns="0" rIns="0" bIns="0" rtlCol="0"/>
            <a:lstStyle/>
            <a:p/>
          </p:txBody>
        </p:sp>
        <p:sp>
          <p:nvSpPr>
            <p:cNvPr id="549" name="object 549" descr=""/>
            <p:cNvSpPr/>
            <p:nvPr/>
          </p:nvSpPr>
          <p:spPr>
            <a:xfrm>
              <a:off x="4550844" y="2035695"/>
              <a:ext cx="0" cy="20320"/>
            </a:xfrm>
            <a:custGeom>
              <a:avLst/>
              <a:gdLst/>
              <a:ahLst/>
              <a:cxnLst/>
              <a:rect l="l" t="t" r="r" b="b"/>
              <a:pathLst>
                <a:path w="0" h="20319">
                  <a:moveTo>
                    <a:pt x="0" y="19697"/>
                  </a:moveTo>
                  <a:lnTo>
                    <a:pt x="0" y="17056"/>
                  </a:lnTo>
                  <a:lnTo>
                    <a:pt x="0" y="9855"/>
                  </a:lnTo>
                  <a:lnTo>
                    <a:pt x="0" y="0"/>
                  </a:lnTo>
                </a:path>
              </a:pathLst>
            </a:custGeom>
            <a:ln w="7442">
              <a:solidFill>
                <a:srgbClr val="050100"/>
              </a:solidFill>
            </a:ln>
          </p:spPr>
          <p:txBody>
            <a:bodyPr wrap="square" lIns="0" tIns="0" rIns="0" bIns="0" rtlCol="0"/>
            <a:lstStyle/>
            <a:p/>
          </p:txBody>
        </p:sp>
        <p:sp>
          <p:nvSpPr>
            <p:cNvPr id="550" name="object 550" descr=""/>
            <p:cNvSpPr/>
            <p:nvPr/>
          </p:nvSpPr>
          <p:spPr>
            <a:xfrm>
              <a:off x="4550844" y="2016000"/>
              <a:ext cx="0" cy="20320"/>
            </a:xfrm>
            <a:custGeom>
              <a:avLst/>
              <a:gdLst/>
              <a:ahLst/>
              <a:cxnLst/>
              <a:rect l="l" t="t" r="r" b="b"/>
              <a:pathLst>
                <a:path w="0" h="20319">
                  <a:moveTo>
                    <a:pt x="0" y="19697"/>
                  </a:moveTo>
                  <a:lnTo>
                    <a:pt x="0" y="9855"/>
                  </a:lnTo>
                  <a:lnTo>
                    <a:pt x="0" y="2641"/>
                  </a:lnTo>
                  <a:lnTo>
                    <a:pt x="0" y="0"/>
                  </a:lnTo>
                </a:path>
              </a:pathLst>
            </a:custGeom>
            <a:ln w="7442">
              <a:solidFill>
                <a:srgbClr val="050100"/>
              </a:solidFill>
            </a:ln>
          </p:spPr>
          <p:txBody>
            <a:bodyPr wrap="square" lIns="0" tIns="0" rIns="0" bIns="0" rtlCol="0"/>
            <a:lstStyle/>
            <a:p/>
          </p:txBody>
        </p:sp>
        <p:sp>
          <p:nvSpPr>
            <p:cNvPr id="551" name="object 551" descr=""/>
            <p:cNvSpPr/>
            <p:nvPr/>
          </p:nvSpPr>
          <p:spPr>
            <a:xfrm>
              <a:off x="4553249" y="2057800"/>
              <a:ext cx="22225" cy="0"/>
            </a:xfrm>
            <a:custGeom>
              <a:avLst/>
              <a:gdLst/>
              <a:ahLst/>
              <a:cxnLst/>
              <a:rect l="l" t="t" r="r" b="b"/>
              <a:pathLst>
                <a:path w="22225" h="0">
                  <a:moveTo>
                    <a:pt x="0" y="0"/>
                  </a:moveTo>
                  <a:lnTo>
                    <a:pt x="21704" y="0"/>
                  </a:lnTo>
                </a:path>
              </a:pathLst>
            </a:custGeom>
            <a:ln w="7442">
              <a:solidFill>
                <a:srgbClr val="050100"/>
              </a:solidFill>
            </a:ln>
          </p:spPr>
          <p:txBody>
            <a:bodyPr wrap="square" lIns="0" tIns="0" rIns="0" bIns="0" rtlCol="0"/>
            <a:lstStyle/>
            <a:p/>
          </p:txBody>
        </p:sp>
        <p:sp>
          <p:nvSpPr>
            <p:cNvPr id="552" name="object 552" descr=""/>
            <p:cNvSpPr/>
            <p:nvPr/>
          </p:nvSpPr>
          <p:spPr>
            <a:xfrm>
              <a:off x="4553249" y="2013585"/>
              <a:ext cx="22225" cy="0"/>
            </a:xfrm>
            <a:custGeom>
              <a:avLst/>
              <a:gdLst/>
              <a:ahLst/>
              <a:cxnLst/>
              <a:rect l="l" t="t" r="r" b="b"/>
              <a:pathLst>
                <a:path w="22225" h="0">
                  <a:moveTo>
                    <a:pt x="21704" y="0"/>
                  </a:moveTo>
                  <a:lnTo>
                    <a:pt x="0" y="0"/>
                  </a:lnTo>
                </a:path>
              </a:pathLst>
            </a:custGeom>
            <a:ln w="7442">
              <a:solidFill>
                <a:srgbClr val="050100"/>
              </a:solidFill>
            </a:ln>
          </p:spPr>
          <p:txBody>
            <a:bodyPr wrap="square" lIns="0" tIns="0" rIns="0" bIns="0" rtlCol="0"/>
            <a:lstStyle/>
            <a:p/>
          </p:txBody>
        </p:sp>
        <p:sp>
          <p:nvSpPr>
            <p:cNvPr id="553" name="object 553" descr=""/>
            <p:cNvSpPr/>
            <p:nvPr/>
          </p:nvSpPr>
          <p:spPr>
            <a:xfrm>
              <a:off x="4574954" y="2728586"/>
              <a:ext cx="0" cy="2540"/>
            </a:xfrm>
            <a:custGeom>
              <a:avLst/>
              <a:gdLst/>
              <a:ahLst/>
              <a:cxnLst/>
              <a:rect l="l" t="t" r="r" b="b"/>
              <a:pathLst>
                <a:path w="0" h="2539">
                  <a:moveTo>
                    <a:pt x="0" y="2413"/>
                  </a:moveTo>
                  <a:lnTo>
                    <a:pt x="0" y="0"/>
                  </a:lnTo>
                </a:path>
              </a:pathLst>
            </a:custGeom>
            <a:ln w="7442">
              <a:solidFill>
                <a:srgbClr val="050100"/>
              </a:solidFill>
            </a:ln>
          </p:spPr>
          <p:txBody>
            <a:bodyPr wrap="square" lIns="0" tIns="0" rIns="0" bIns="0" rtlCol="0"/>
            <a:lstStyle/>
            <a:p/>
          </p:txBody>
        </p:sp>
        <p:sp>
          <p:nvSpPr>
            <p:cNvPr id="554" name="object 554" descr=""/>
            <p:cNvSpPr/>
            <p:nvPr/>
          </p:nvSpPr>
          <p:spPr>
            <a:xfrm>
              <a:off x="4574954" y="2730999"/>
              <a:ext cx="22225" cy="0"/>
            </a:xfrm>
            <a:custGeom>
              <a:avLst/>
              <a:gdLst/>
              <a:ahLst/>
              <a:cxnLst/>
              <a:rect l="l" t="t" r="r" b="b"/>
              <a:pathLst>
                <a:path w="22225" h="0">
                  <a:moveTo>
                    <a:pt x="21704" y="0"/>
                  </a:moveTo>
                  <a:lnTo>
                    <a:pt x="0" y="0"/>
                  </a:lnTo>
                </a:path>
              </a:pathLst>
            </a:custGeom>
            <a:ln w="7442">
              <a:solidFill>
                <a:srgbClr val="050100"/>
              </a:solidFill>
            </a:ln>
          </p:spPr>
          <p:txBody>
            <a:bodyPr wrap="square" lIns="0" tIns="0" rIns="0" bIns="0" rtlCol="0"/>
            <a:lstStyle/>
            <a:p/>
          </p:txBody>
        </p:sp>
        <p:sp>
          <p:nvSpPr>
            <p:cNvPr id="555" name="object 555" descr=""/>
            <p:cNvSpPr/>
            <p:nvPr/>
          </p:nvSpPr>
          <p:spPr>
            <a:xfrm>
              <a:off x="4596654" y="2729783"/>
              <a:ext cx="1270" cy="1270"/>
            </a:xfrm>
            <a:custGeom>
              <a:avLst/>
              <a:gdLst/>
              <a:ahLst/>
              <a:cxnLst/>
              <a:rect l="l" t="t" r="r" b="b"/>
              <a:pathLst>
                <a:path w="1270" h="1269">
                  <a:moveTo>
                    <a:pt x="1206" y="0"/>
                  </a:moveTo>
                  <a:lnTo>
                    <a:pt x="0" y="1219"/>
                  </a:lnTo>
                </a:path>
              </a:pathLst>
            </a:custGeom>
            <a:ln w="7442">
              <a:solidFill>
                <a:srgbClr val="050100"/>
              </a:solidFill>
            </a:ln>
          </p:spPr>
          <p:txBody>
            <a:bodyPr wrap="square" lIns="0" tIns="0" rIns="0" bIns="0" rtlCol="0"/>
            <a:lstStyle/>
            <a:p/>
          </p:txBody>
        </p:sp>
        <p:sp>
          <p:nvSpPr>
            <p:cNvPr id="556" name="object 556" descr=""/>
            <p:cNvSpPr/>
            <p:nvPr/>
          </p:nvSpPr>
          <p:spPr>
            <a:xfrm>
              <a:off x="4574954" y="1991489"/>
              <a:ext cx="0" cy="2540"/>
            </a:xfrm>
            <a:custGeom>
              <a:avLst/>
              <a:gdLst/>
              <a:ahLst/>
              <a:cxnLst/>
              <a:rect l="l" t="t" r="r" b="b"/>
              <a:pathLst>
                <a:path w="0" h="2539">
                  <a:moveTo>
                    <a:pt x="0" y="2413"/>
                  </a:moveTo>
                  <a:lnTo>
                    <a:pt x="0" y="0"/>
                  </a:lnTo>
                </a:path>
              </a:pathLst>
            </a:custGeom>
            <a:ln w="7442">
              <a:solidFill>
                <a:srgbClr val="050100"/>
              </a:solidFill>
            </a:ln>
          </p:spPr>
          <p:txBody>
            <a:bodyPr wrap="square" lIns="0" tIns="0" rIns="0" bIns="0" rtlCol="0"/>
            <a:lstStyle/>
            <a:p/>
          </p:txBody>
        </p:sp>
        <p:sp>
          <p:nvSpPr>
            <p:cNvPr id="557" name="object 557" descr=""/>
            <p:cNvSpPr/>
            <p:nvPr/>
          </p:nvSpPr>
          <p:spPr>
            <a:xfrm>
              <a:off x="4596658" y="1991484"/>
              <a:ext cx="1270" cy="1270"/>
            </a:xfrm>
            <a:custGeom>
              <a:avLst/>
              <a:gdLst/>
              <a:ahLst/>
              <a:cxnLst/>
              <a:rect l="l" t="t" r="r" b="b"/>
              <a:pathLst>
                <a:path w="1270" h="1269">
                  <a:moveTo>
                    <a:pt x="0" y="0"/>
                  </a:moveTo>
                  <a:lnTo>
                    <a:pt x="1206" y="1206"/>
                  </a:lnTo>
                </a:path>
              </a:pathLst>
            </a:custGeom>
            <a:ln w="7442">
              <a:solidFill>
                <a:srgbClr val="050100"/>
              </a:solidFill>
            </a:ln>
          </p:spPr>
          <p:txBody>
            <a:bodyPr wrap="square" lIns="0" tIns="0" rIns="0" bIns="0" rtlCol="0"/>
            <a:lstStyle/>
            <a:p/>
          </p:txBody>
        </p:sp>
        <p:sp>
          <p:nvSpPr>
            <p:cNvPr id="558" name="object 558" descr=""/>
            <p:cNvSpPr/>
            <p:nvPr/>
          </p:nvSpPr>
          <p:spPr>
            <a:xfrm>
              <a:off x="4574954" y="1991484"/>
              <a:ext cx="22225" cy="0"/>
            </a:xfrm>
            <a:custGeom>
              <a:avLst/>
              <a:gdLst/>
              <a:ahLst/>
              <a:cxnLst/>
              <a:rect l="l" t="t" r="r" b="b"/>
              <a:pathLst>
                <a:path w="22225" h="0">
                  <a:moveTo>
                    <a:pt x="0" y="0"/>
                  </a:moveTo>
                  <a:lnTo>
                    <a:pt x="21704" y="0"/>
                  </a:lnTo>
                </a:path>
              </a:pathLst>
            </a:custGeom>
            <a:ln w="7442">
              <a:solidFill>
                <a:srgbClr val="050100"/>
              </a:solidFill>
            </a:ln>
          </p:spPr>
          <p:txBody>
            <a:bodyPr wrap="square" lIns="0" tIns="0" rIns="0" bIns="0" rtlCol="0"/>
            <a:lstStyle/>
            <a:p/>
          </p:txBody>
        </p:sp>
        <p:sp>
          <p:nvSpPr>
            <p:cNvPr id="559" name="object 559" descr=""/>
            <p:cNvSpPr/>
            <p:nvPr/>
          </p:nvSpPr>
          <p:spPr>
            <a:xfrm>
              <a:off x="4597857" y="1992683"/>
              <a:ext cx="1270" cy="1270"/>
            </a:xfrm>
            <a:custGeom>
              <a:avLst/>
              <a:gdLst/>
              <a:ahLst/>
              <a:cxnLst/>
              <a:rect l="l" t="t" r="r" b="b"/>
              <a:pathLst>
                <a:path w="1270" h="1269">
                  <a:moveTo>
                    <a:pt x="1219" y="1219"/>
                  </a:moveTo>
                  <a:lnTo>
                    <a:pt x="0" y="0"/>
                  </a:lnTo>
                </a:path>
              </a:pathLst>
            </a:custGeom>
            <a:ln w="7442">
              <a:solidFill>
                <a:srgbClr val="050100"/>
              </a:solidFill>
            </a:ln>
          </p:spPr>
          <p:txBody>
            <a:bodyPr wrap="square" lIns="0" tIns="0" rIns="0" bIns="0" rtlCol="0"/>
            <a:lstStyle/>
            <a:p/>
          </p:txBody>
        </p:sp>
        <p:sp>
          <p:nvSpPr>
            <p:cNvPr id="560" name="object 560" descr=""/>
            <p:cNvSpPr/>
            <p:nvPr/>
          </p:nvSpPr>
          <p:spPr>
            <a:xfrm>
              <a:off x="4596654" y="1992687"/>
              <a:ext cx="1270" cy="1270"/>
            </a:xfrm>
            <a:custGeom>
              <a:avLst/>
              <a:gdLst/>
              <a:ahLst/>
              <a:cxnLst/>
              <a:rect l="l" t="t" r="r" b="b"/>
              <a:pathLst>
                <a:path w="1270" h="1269">
                  <a:moveTo>
                    <a:pt x="1206" y="0"/>
                  </a:moveTo>
                  <a:lnTo>
                    <a:pt x="0" y="1219"/>
                  </a:lnTo>
                </a:path>
              </a:pathLst>
            </a:custGeom>
            <a:ln w="7442">
              <a:solidFill>
                <a:srgbClr val="050100"/>
              </a:solidFill>
            </a:ln>
          </p:spPr>
          <p:txBody>
            <a:bodyPr wrap="square" lIns="0" tIns="0" rIns="0" bIns="0" rtlCol="0"/>
            <a:lstStyle/>
            <a:p/>
          </p:txBody>
        </p:sp>
        <p:sp>
          <p:nvSpPr>
            <p:cNvPr id="561" name="object 561" descr=""/>
            <p:cNvSpPr/>
            <p:nvPr/>
          </p:nvSpPr>
          <p:spPr>
            <a:xfrm>
              <a:off x="4596658" y="2728581"/>
              <a:ext cx="1270" cy="1270"/>
            </a:xfrm>
            <a:custGeom>
              <a:avLst/>
              <a:gdLst/>
              <a:ahLst/>
              <a:cxnLst/>
              <a:rect l="l" t="t" r="r" b="b"/>
              <a:pathLst>
                <a:path w="1270" h="1269">
                  <a:moveTo>
                    <a:pt x="0" y="0"/>
                  </a:moveTo>
                  <a:lnTo>
                    <a:pt x="1206" y="1206"/>
                  </a:lnTo>
                </a:path>
              </a:pathLst>
            </a:custGeom>
            <a:ln w="7442">
              <a:solidFill>
                <a:srgbClr val="050100"/>
              </a:solidFill>
            </a:ln>
          </p:spPr>
          <p:txBody>
            <a:bodyPr wrap="square" lIns="0" tIns="0" rIns="0" bIns="0" rtlCol="0"/>
            <a:lstStyle/>
            <a:p/>
          </p:txBody>
        </p:sp>
        <p:sp>
          <p:nvSpPr>
            <p:cNvPr id="562" name="object 562" descr=""/>
            <p:cNvSpPr/>
            <p:nvPr/>
          </p:nvSpPr>
          <p:spPr>
            <a:xfrm>
              <a:off x="4597861" y="2728577"/>
              <a:ext cx="1270" cy="1270"/>
            </a:xfrm>
            <a:custGeom>
              <a:avLst/>
              <a:gdLst/>
              <a:ahLst/>
              <a:cxnLst/>
              <a:rect l="l" t="t" r="r" b="b"/>
              <a:pathLst>
                <a:path w="1270" h="1269">
                  <a:moveTo>
                    <a:pt x="0" y="1206"/>
                  </a:moveTo>
                  <a:lnTo>
                    <a:pt x="1219" y="0"/>
                  </a:lnTo>
                </a:path>
              </a:pathLst>
            </a:custGeom>
            <a:ln w="7442">
              <a:solidFill>
                <a:srgbClr val="050100"/>
              </a:solidFill>
            </a:ln>
          </p:spPr>
          <p:txBody>
            <a:bodyPr wrap="square" lIns="0" tIns="0" rIns="0" bIns="0" rtlCol="0"/>
            <a:lstStyle/>
            <a:p/>
          </p:txBody>
        </p:sp>
        <p:sp>
          <p:nvSpPr>
            <p:cNvPr id="563" name="object 563" descr=""/>
            <p:cNvSpPr/>
            <p:nvPr/>
          </p:nvSpPr>
          <p:spPr>
            <a:xfrm>
              <a:off x="4596658" y="1993899"/>
              <a:ext cx="0" cy="734695"/>
            </a:xfrm>
            <a:custGeom>
              <a:avLst/>
              <a:gdLst/>
              <a:ahLst/>
              <a:cxnLst/>
              <a:rect l="l" t="t" r="r" b="b"/>
              <a:pathLst>
                <a:path w="0" h="734694">
                  <a:moveTo>
                    <a:pt x="0" y="734682"/>
                  </a:moveTo>
                  <a:lnTo>
                    <a:pt x="0" y="0"/>
                  </a:lnTo>
                </a:path>
              </a:pathLst>
            </a:custGeom>
            <a:ln w="7442">
              <a:solidFill>
                <a:srgbClr val="050100"/>
              </a:solidFill>
            </a:ln>
          </p:spPr>
          <p:txBody>
            <a:bodyPr wrap="square" lIns="0" tIns="0" rIns="0" bIns="0" rtlCol="0"/>
            <a:lstStyle/>
            <a:p/>
          </p:txBody>
        </p:sp>
        <p:sp>
          <p:nvSpPr>
            <p:cNvPr id="564" name="object 564" descr=""/>
            <p:cNvSpPr/>
            <p:nvPr/>
          </p:nvSpPr>
          <p:spPr>
            <a:xfrm>
              <a:off x="4574954" y="1993902"/>
              <a:ext cx="22225" cy="0"/>
            </a:xfrm>
            <a:custGeom>
              <a:avLst/>
              <a:gdLst/>
              <a:ahLst/>
              <a:cxnLst/>
              <a:rect l="l" t="t" r="r" b="b"/>
              <a:pathLst>
                <a:path w="22225" h="0">
                  <a:moveTo>
                    <a:pt x="21704" y="0"/>
                  </a:moveTo>
                  <a:lnTo>
                    <a:pt x="0" y="0"/>
                  </a:lnTo>
                </a:path>
              </a:pathLst>
            </a:custGeom>
            <a:ln w="7442">
              <a:solidFill>
                <a:srgbClr val="050100"/>
              </a:solidFill>
            </a:ln>
          </p:spPr>
          <p:txBody>
            <a:bodyPr wrap="square" lIns="0" tIns="0" rIns="0" bIns="0" rtlCol="0"/>
            <a:lstStyle/>
            <a:p/>
          </p:txBody>
        </p:sp>
        <p:sp>
          <p:nvSpPr>
            <p:cNvPr id="565" name="object 565" descr=""/>
            <p:cNvSpPr/>
            <p:nvPr/>
          </p:nvSpPr>
          <p:spPr>
            <a:xfrm>
              <a:off x="4574954" y="1993899"/>
              <a:ext cx="22225" cy="734695"/>
            </a:xfrm>
            <a:custGeom>
              <a:avLst/>
              <a:gdLst/>
              <a:ahLst/>
              <a:cxnLst/>
              <a:rect l="l" t="t" r="r" b="b"/>
              <a:pathLst>
                <a:path w="22225" h="734694">
                  <a:moveTo>
                    <a:pt x="0" y="734682"/>
                  </a:moveTo>
                  <a:lnTo>
                    <a:pt x="0" y="0"/>
                  </a:lnTo>
                </a:path>
                <a:path w="22225" h="734694">
                  <a:moveTo>
                    <a:pt x="0" y="734682"/>
                  </a:moveTo>
                  <a:lnTo>
                    <a:pt x="21704" y="734682"/>
                  </a:lnTo>
                </a:path>
              </a:pathLst>
            </a:custGeom>
            <a:ln w="7442">
              <a:solidFill>
                <a:srgbClr val="050100"/>
              </a:solidFill>
            </a:ln>
          </p:spPr>
          <p:txBody>
            <a:bodyPr wrap="square" lIns="0" tIns="0" rIns="0" bIns="0" rtlCol="0"/>
            <a:lstStyle/>
            <a:p/>
          </p:txBody>
        </p:sp>
        <p:sp>
          <p:nvSpPr>
            <p:cNvPr id="566" name="object 566" descr=""/>
            <p:cNvSpPr/>
            <p:nvPr/>
          </p:nvSpPr>
          <p:spPr>
            <a:xfrm>
              <a:off x="4599076" y="2730999"/>
              <a:ext cx="62230" cy="0"/>
            </a:xfrm>
            <a:custGeom>
              <a:avLst/>
              <a:gdLst/>
              <a:ahLst/>
              <a:cxnLst/>
              <a:rect l="l" t="t" r="r" b="b"/>
              <a:pathLst>
                <a:path w="62229" h="0">
                  <a:moveTo>
                    <a:pt x="61912" y="0"/>
                  </a:moveTo>
                  <a:lnTo>
                    <a:pt x="0" y="0"/>
                  </a:lnTo>
                </a:path>
              </a:pathLst>
            </a:custGeom>
            <a:ln w="7442">
              <a:solidFill>
                <a:srgbClr val="050100"/>
              </a:solidFill>
            </a:ln>
          </p:spPr>
          <p:txBody>
            <a:bodyPr wrap="square" lIns="0" tIns="0" rIns="0" bIns="0" rtlCol="0"/>
            <a:lstStyle/>
            <a:p/>
          </p:txBody>
        </p:sp>
        <p:sp>
          <p:nvSpPr>
            <p:cNvPr id="567" name="object 567" descr=""/>
            <p:cNvSpPr/>
            <p:nvPr/>
          </p:nvSpPr>
          <p:spPr>
            <a:xfrm>
              <a:off x="4599076" y="1991484"/>
              <a:ext cx="62230" cy="0"/>
            </a:xfrm>
            <a:custGeom>
              <a:avLst/>
              <a:gdLst/>
              <a:ahLst/>
              <a:cxnLst/>
              <a:rect l="l" t="t" r="r" b="b"/>
              <a:pathLst>
                <a:path w="62229" h="0">
                  <a:moveTo>
                    <a:pt x="61912" y="0"/>
                  </a:moveTo>
                  <a:lnTo>
                    <a:pt x="0" y="0"/>
                  </a:lnTo>
                </a:path>
              </a:pathLst>
            </a:custGeom>
            <a:ln w="7442">
              <a:solidFill>
                <a:srgbClr val="050100"/>
              </a:solidFill>
            </a:ln>
          </p:spPr>
          <p:txBody>
            <a:bodyPr wrap="square" lIns="0" tIns="0" rIns="0" bIns="0" rtlCol="0"/>
            <a:lstStyle/>
            <a:p/>
          </p:txBody>
        </p:sp>
        <p:sp>
          <p:nvSpPr>
            <p:cNvPr id="568" name="object 568" descr=""/>
            <p:cNvSpPr/>
            <p:nvPr/>
          </p:nvSpPr>
          <p:spPr>
            <a:xfrm>
              <a:off x="4599076" y="1991484"/>
              <a:ext cx="0" cy="739775"/>
            </a:xfrm>
            <a:custGeom>
              <a:avLst/>
              <a:gdLst/>
              <a:ahLst/>
              <a:cxnLst/>
              <a:rect l="l" t="t" r="r" b="b"/>
              <a:pathLst>
                <a:path w="0" h="739775">
                  <a:moveTo>
                    <a:pt x="0" y="0"/>
                  </a:moveTo>
                  <a:lnTo>
                    <a:pt x="0" y="739508"/>
                  </a:lnTo>
                </a:path>
              </a:pathLst>
            </a:custGeom>
            <a:ln w="7442">
              <a:solidFill>
                <a:srgbClr val="050100"/>
              </a:solidFill>
            </a:ln>
          </p:spPr>
          <p:txBody>
            <a:bodyPr wrap="square" lIns="0" tIns="0" rIns="0" bIns="0" rtlCol="0"/>
            <a:lstStyle/>
            <a:p/>
          </p:txBody>
        </p:sp>
        <p:sp>
          <p:nvSpPr>
            <p:cNvPr id="569" name="object 569" descr=""/>
            <p:cNvSpPr/>
            <p:nvPr/>
          </p:nvSpPr>
          <p:spPr>
            <a:xfrm>
              <a:off x="5314468" y="3064569"/>
              <a:ext cx="0" cy="8255"/>
            </a:xfrm>
            <a:custGeom>
              <a:avLst/>
              <a:gdLst/>
              <a:ahLst/>
              <a:cxnLst/>
              <a:rect l="l" t="t" r="r" b="b"/>
              <a:pathLst>
                <a:path w="0" h="8255">
                  <a:moveTo>
                    <a:pt x="0" y="8039"/>
                  </a:moveTo>
                  <a:lnTo>
                    <a:pt x="0" y="0"/>
                  </a:lnTo>
                </a:path>
              </a:pathLst>
            </a:custGeom>
            <a:ln w="7442">
              <a:solidFill>
                <a:srgbClr val="050100"/>
              </a:solidFill>
            </a:ln>
          </p:spPr>
          <p:txBody>
            <a:bodyPr wrap="square" lIns="0" tIns="0" rIns="0" bIns="0" rtlCol="0"/>
            <a:lstStyle/>
            <a:p/>
          </p:txBody>
        </p:sp>
        <p:sp>
          <p:nvSpPr>
            <p:cNvPr id="570" name="object 570" descr=""/>
            <p:cNvSpPr/>
            <p:nvPr/>
          </p:nvSpPr>
          <p:spPr>
            <a:xfrm>
              <a:off x="5318486" y="3064572"/>
              <a:ext cx="0" cy="8255"/>
            </a:xfrm>
            <a:custGeom>
              <a:avLst/>
              <a:gdLst/>
              <a:ahLst/>
              <a:cxnLst/>
              <a:rect l="l" t="t" r="r" b="b"/>
              <a:pathLst>
                <a:path w="0" h="8255">
                  <a:moveTo>
                    <a:pt x="0" y="0"/>
                  </a:moveTo>
                  <a:lnTo>
                    <a:pt x="0" y="8039"/>
                  </a:lnTo>
                </a:path>
              </a:pathLst>
            </a:custGeom>
            <a:ln w="7442">
              <a:solidFill>
                <a:srgbClr val="050100"/>
              </a:solidFill>
            </a:ln>
          </p:spPr>
          <p:txBody>
            <a:bodyPr wrap="square" lIns="0" tIns="0" rIns="0" bIns="0" rtlCol="0"/>
            <a:lstStyle/>
            <a:p/>
          </p:txBody>
        </p:sp>
        <p:sp>
          <p:nvSpPr>
            <p:cNvPr id="571" name="object 571" descr=""/>
            <p:cNvSpPr/>
            <p:nvPr/>
          </p:nvSpPr>
          <p:spPr>
            <a:xfrm>
              <a:off x="4699548" y="2068315"/>
              <a:ext cx="0" cy="586105"/>
            </a:xfrm>
            <a:custGeom>
              <a:avLst/>
              <a:gdLst/>
              <a:ahLst/>
              <a:cxnLst/>
              <a:rect l="l" t="t" r="r" b="b"/>
              <a:pathLst>
                <a:path w="0" h="586105">
                  <a:moveTo>
                    <a:pt x="0" y="585851"/>
                  </a:moveTo>
                  <a:lnTo>
                    <a:pt x="0" y="0"/>
                  </a:lnTo>
                </a:path>
              </a:pathLst>
            </a:custGeom>
            <a:ln w="7442">
              <a:solidFill>
                <a:srgbClr val="050100"/>
              </a:solidFill>
            </a:ln>
          </p:spPr>
          <p:txBody>
            <a:bodyPr wrap="square" lIns="0" tIns="0" rIns="0" bIns="0" rtlCol="0"/>
            <a:lstStyle/>
            <a:p/>
          </p:txBody>
        </p:sp>
        <p:sp>
          <p:nvSpPr>
            <p:cNvPr id="572" name="object 572" descr=""/>
            <p:cNvSpPr/>
            <p:nvPr/>
          </p:nvSpPr>
          <p:spPr>
            <a:xfrm>
              <a:off x="4701954" y="2068317"/>
              <a:ext cx="0" cy="586105"/>
            </a:xfrm>
            <a:custGeom>
              <a:avLst/>
              <a:gdLst/>
              <a:ahLst/>
              <a:cxnLst/>
              <a:rect l="l" t="t" r="r" b="b"/>
              <a:pathLst>
                <a:path w="0" h="586105">
                  <a:moveTo>
                    <a:pt x="0" y="0"/>
                  </a:moveTo>
                  <a:lnTo>
                    <a:pt x="0" y="585851"/>
                  </a:lnTo>
                </a:path>
              </a:pathLst>
            </a:custGeom>
            <a:ln w="7442">
              <a:solidFill>
                <a:srgbClr val="050100"/>
              </a:solidFill>
            </a:ln>
          </p:spPr>
          <p:txBody>
            <a:bodyPr wrap="square" lIns="0" tIns="0" rIns="0" bIns="0" rtlCol="0"/>
            <a:lstStyle/>
            <a:p/>
          </p:txBody>
        </p:sp>
        <p:sp>
          <p:nvSpPr>
            <p:cNvPr id="573" name="object 573" descr=""/>
            <p:cNvSpPr/>
            <p:nvPr/>
          </p:nvSpPr>
          <p:spPr>
            <a:xfrm>
              <a:off x="5266235" y="3064572"/>
              <a:ext cx="0" cy="8255"/>
            </a:xfrm>
            <a:custGeom>
              <a:avLst/>
              <a:gdLst/>
              <a:ahLst/>
              <a:cxnLst/>
              <a:rect l="l" t="t" r="r" b="b"/>
              <a:pathLst>
                <a:path w="0" h="8255">
                  <a:moveTo>
                    <a:pt x="0" y="0"/>
                  </a:moveTo>
                  <a:lnTo>
                    <a:pt x="0" y="8039"/>
                  </a:lnTo>
                </a:path>
              </a:pathLst>
            </a:custGeom>
            <a:ln w="7442">
              <a:solidFill>
                <a:srgbClr val="050100"/>
              </a:solidFill>
            </a:ln>
          </p:spPr>
          <p:txBody>
            <a:bodyPr wrap="square" lIns="0" tIns="0" rIns="0" bIns="0" rtlCol="0"/>
            <a:lstStyle/>
            <a:p/>
          </p:txBody>
        </p:sp>
        <p:sp>
          <p:nvSpPr>
            <p:cNvPr id="574" name="object 574" descr=""/>
            <p:cNvSpPr/>
            <p:nvPr/>
          </p:nvSpPr>
          <p:spPr>
            <a:xfrm>
              <a:off x="5262217" y="3064569"/>
              <a:ext cx="0" cy="8255"/>
            </a:xfrm>
            <a:custGeom>
              <a:avLst/>
              <a:gdLst/>
              <a:ahLst/>
              <a:cxnLst/>
              <a:rect l="l" t="t" r="r" b="b"/>
              <a:pathLst>
                <a:path w="0" h="8255">
                  <a:moveTo>
                    <a:pt x="0" y="8039"/>
                  </a:moveTo>
                  <a:lnTo>
                    <a:pt x="0" y="0"/>
                  </a:lnTo>
                </a:path>
              </a:pathLst>
            </a:custGeom>
            <a:ln w="7442">
              <a:solidFill>
                <a:srgbClr val="050100"/>
              </a:solidFill>
            </a:ln>
          </p:spPr>
          <p:txBody>
            <a:bodyPr wrap="square" lIns="0" tIns="0" rIns="0" bIns="0" rtlCol="0"/>
            <a:lstStyle/>
            <a:p/>
          </p:txBody>
        </p:sp>
        <p:sp>
          <p:nvSpPr>
            <p:cNvPr id="575" name="object 575" descr=""/>
            <p:cNvSpPr/>
            <p:nvPr/>
          </p:nvSpPr>
          <p:spPr>
            <a:xfrm>
              <a:off x="5366470" y="1610398"/>
              <a:ext cx="1905" cy="1270"/>
            </a:xfrm>
            <a:custGeom>
              <a:avLst/>
              <a:gdLst/>
              <a:ahLst/>
              <a:cxnLst/>
              <a:rect l="l" t="t" r="r" b="b"/>
              <a:pathLst>
                <a:path w="1904" h="1269">
                  <a:moveTo>
                    <a:pt x="1650" y="0"/>
                  </a:moveTo>
                  <a:lnTo>
                    <a:pt x="0" y="673"/>
                  </a:lnTo>
                </a:path>
                <a:path w="1904" h="1269">
                  <a:moveTo>
                    <a:pt x="1650" y="0"/>
                  </a:moveTo>
                  <a:lnTo>
                    <a:pt x="0" y="673"/>
                  </a:lnTo>
                </a:path>
              </a:pathLst>
            </a:custGeom>
            <a:ln w="7442">
              <a:solidFill>
                <a:srgbClr val="050100"/>
              </a:solidFill>
            </a:ln>
          </p:spPr>
          <p:txBody>
            <a:bodyPr wrap="square" lIns="0" tIns="0" rIns="0" bIns="0" rtlCol="0"/>
            <a:lstStyle/>
            <a:p/>
          </p:txBody>
        </p:sp>
        <p:sp>
          <p:nvSpPr>
            <p:cNvPr id="576" name="object 576" descr=""/>
            <p:cNvSpPr/>
            <p:nvPr/>
          </p:nvSpPr>
          <p:spPr>
            <a:xfrm>
              <a:off x="5314995" y="1620988"/>
              <a:ext cx="57785" cy="23495"/>
            </a:xfrm>
            <a:custGeom>
              <a:avLst/>
              <a:gdLst/>
              <a:ahLst/>
              <a:cxnLst/>
              <a:rect l="l" t="t" r="r" b="b"/>
              <a:pathLst>
                <a:path w="57785" h="23494">
                  <a:moveTo>
                    <a:pt x="57429" y="0"/>
                  </a:moveTo>
                  <a:lnTo>
                    <a:pt x="0" y="23329"/>
                  </a:lnTo>
                </a:path>
              </a:pathLst>
            </a:custGeom>
            <a:ln w="7442">
              <a:solidFill>
                <a:srgbClr val="050100"/>
              </a:solidFill>
            </a:ln>
          </p:spPr>
          <p:txBody>
            <a:bodyPr wrap="square" lIns="0" tIns="0" rIns="0" bIns="0" rtlCol="0"/>
            <a:lstStyle/>
            <a:p/>
          </p:txBody>
        </p:sp>
        <p:sp>
          <p:nvSpPr>
            <p:cNvPr id="577" name="object 577" descr=""/>
            <p:cNvSpPr/>
            <p:nvPr/>
          </p:nvSpPr>
          <p:spPr>
            <a:xfrm>
              <a:off x="5319585" y="1621745"/>
              <a:ext cx="53340" cy="21590"/>
            </a:xfrm>
            <a:custGeom>
              <a:avLst/>
              <a:gdLst/>
              <a:ahLst/>
              <a:cxnLst/>
              <a:rect l="l" t="t" r="r" b="b"/>
              <a:pathLst>
                <a:path w="53339" h="21589">
                  <a:moveTo>
                    <a:pt x="53149" y="0"/>
                  </a:moveTo>
                  <a:lnTo>
                    <a:pt x="0" y="21577"/>
                  </a:lnTo>
                </a:path>
              </a:pathLst>
            </a:custGeom>
            <a:ln w="7442">
              <a:solidFill>
                <a:srgbClr val="050100"/>
              </a:solidFill>
            </a:ln>
          </p:spPr>
          <p:txBody>
            <a:bodyPr wrap="square" lIns="0" tIns="0" rIns="0" bIns="0" rtlCol="0"/>
            <a:lstStyle/>
            <a:p/>
          </p:txBody>
        </p:sp>
        <p:sp>
          <p:nvSpPr>
            <p:cNvPr id="578" name="object 578" descr=""/>
            <p:cNvSpPr/>
            <p:nvPr/>
          </p:nvSpPr>
          <p:spPr>
            <a:xfrm>
              <a:off x="5324188" y="1622502"/>
              <a:ext cx="48895" cy="20320"/>
            </a:xfrm>
            <a:custGeom>
              <a:avLst/>
              <a:gdLst/>
              <a:ahLst/>
              <a:cxnLst/>
              <a:rect l="l" t="t" r="r" b="b"/>
              <a:pathLst>
                <a:path w="48895" h="20319">
                  <a:moveTo>
                    <a:pt x="48844" y="0"/>
                  </a:moveTo>
                  <a:lnTo>
                    <a:pt x="0" y="19837"/>
                  </a:lnTo>
                </a:path>
              </a:pathLst>
            </a:custGeom>
            <a:ln w="7442">
              <a:solidFill>
                <a:srgbClr val="050100"/>
              </a:solidFill>
            </a:ln>
          </p:spPr>
          <p:txBody>
            <a:bodyPr wrap="square" lIns="0" tIns="0" rIns="0" bIns="0" rtlCol="0"/>
            <a:lstStyle/>
            <a:p/>
          </p:txBody>
        </p:sp>
        <p:sp>
          <p:nvSpPr>
            <p:cNvPr id="579" name="object 579" descr=""/>
            <p:cNvSpPr/>
            <p:nvPr/>
          </p:nvSpPr>
          <p:spPr>
            <a:xfrm>
              <a:off x="5328777" y="1623259"/>
              <a:ext cx="45085" cy="18415"/>
            </a:xfrm>
            <a:custGeom>
              <a:avLst/>
              <a:gdLst/>
              <a:ahLst/>
              <a:cxnLst/>
              <a:rect l="l" t="t" r="r" b="b"/>
              <a:pathLst>
                <a:path w="45085" h="18414">
                  <a:moveTo>
                    <a:pt x="44564" y="0"/>
                  </a:moveTo>
                  <a:lnTo>
                    <a:pt x="0" y="18097"/>
                  </a:lnTo>
                </a:path>
              </a:pathLst>
            </a:custGeom>
            <a:ln w="7442">
              <a:solidFill>
                <a:srgbClr val="050100"/>
              </a:solidFill>
            </a:ln>
          </p:spPr>
          <p:txBody>
            <a:bodyPr wrap="square" lIns="0" tIns="0" rIns="0" bIns="0" rtlCol="0"/>
            <a:lstStyle/>
            <a:p/>
          </p:txBody>
        </p:sp>
        <p:sp>
          <p:nvSpPr>
            <p:cNvPr id="580" name="object 580" descr=""/>
            <p:cNvSpPr/>
            <p:nvPr/>
          </p:nvSpPr>
          <p:spPr>
            <a:xfrm>
              <a:off x="5333381" y="1624015"/>
              <a:ext cx="40640" cy="16510"/>
            </a:xfrm>
            <a:custGeom>
              <a:avLst/>
              <a:gdLst/>
              <a:ahLst/>
              <a:cxnLst/>
              <a:rect l="l" t="t" r="r" b="b"/>
              <a:pathLst>
                <a:path w="40639" h="16510">
                  <a:moveTo>
                    <a:pt x="40271" y="0"/>
                  </a:moveTo>
                  <a:lnTo>
                    <a:pt x="0" y="16357"/>
                  </a:lnTo>
                </a:path>
              </a:pathLst>
            </a:custGeom>
            <a:ln w="7442">
              <a:solidFill>
                <a:srgbClr val="050100"/>
              </a:solidFill>
            </a:ln>
          </p:spPr>
          <p:txBody>
            <a:bodyPr wrap="square" lIns="0" tIns="0" rIns="0" bIns="0" rtlCol="0"/>
            <a:lstStyle/>
            <a:p/>
          </p:txBody>
        </p:sp>
        <p:sp>
          <p:nvSpPr>
            <p:cNvPr id="581" name="object 581" descr=""/>
            <p:cNvSpPr/>
            <p:nvPr/>
          </p:nvSpPr>
          <p:spPr>
            <a:xfrm>
              <a:off x="5337983" y="1624772"/>
              <a:ext cx="36195" cy="14604"/>
            </a:xfrm>
            <a:custGeom>
              <a:avLst/>
              <a:gdLst/>
              <a:ahLst/>
              <a:cxnLst/>
              <a:rect l="l" t="t" r="r" b="b"/>
              <a:pathLst>
                <a:path w="36195" h="14605">
                  <a:moveTo>
                    <a:pt x="35979" y="0"/>
                  </a:moveTo>
                  <a:lnTo>
                    <a:pt x="0" y="14604"/>
                  </a:lnTo>
                </a:path>
              </a:pathLst>
            </a:custGeom>
            <a:ln w="7442">
              <a:solidFill>
                <a:srgbClr val="050100"/>
              </a:solidFill>
            </a:ln>
          </p:spPr>
          <p:txBody>
            <a:bodyPr wrap="square" lIns="0" tIns="0" rIns="0" bIns="0" rtlCol="0"/>
            <a:lstStyle/>
            <a:p/>
          </p:txBody>
        </p:sp>
        <p:sp>
          <p:nvSpPr>
            <p:cNvPr id="582" name="object 582" descr=""/>
            <p:cNvSpPr/>
            <p:nvPr/>
          </p:nvSpPr>
          <p:spPr>
            <a:xfrm>
              <a:off x="5342586" y="1625529"/>
              <a:ext cx="31750" cy="13335"/>
            </a:xfrm>
            <a:custGeom>
              <a:avLst/>
              <a:gdLst/>
              <a:ahLst/>
              <a:cxnLst/>
              <a:rect l="l" t="t" r="r" b="b"/>
              <a:pathLst>
                <a:path w="31750" h="13335">
                  <a:moveTo>
                    <a:pt x="31673" y="0"/>
                  </a:moveTo>
                  <a:lnTo>
                    <a:pt x="0" y="12877"/>
                  </a:lnTo>
                </a:path>
              </a:pathLst>
            </a:custGeom>
            <a:ln w="7442">
              <a:solidFill>
                <a:srgbClr val="050100"/>
              </a:solidFill>
            </a:ln>
          </p:spPr>
          <p:txBody>
            <a:bodyPr wrap="square" lIns="0" tIns="0" rIns="0" bIns="0" rtlCol="0"/>
            <a:lstStyle/>
            <a:p/>
          </p:txBody>
        </p:sp>
        <p:sp>
          <p:nvSpPr>
            <p:cNvPr id="583" name="object 583" descr=""/>
            <p:cNvSpPr/>
            <p:nvPr/>
          </p:nvSpPr>
          <p:spPr>
            <a:xfrm>
              <a:off x="5347176" y="1626284"/>
              <a:ext cx="27940" cy="11430"/>
            </a:xfrm>
            <a:custGeom>
              <a:avLst/>
              <a:gdLst/>
              <a:ahLst/>
              <a:cxnLst/>
              <a:rect l="l" t="t" r="r" b="b"/>
              <a:pathLst>
                <a:path w="27939" h="11430">
                  <a:moveTo>
                    <a:pt x="27393" y="0"/>
                  </a:moveTo>
                  <a:lnTo>
                    <a:pt x="0" y="11125"/>
                  </a:lnTo>
                </a:path>
              </a:pathLst>
            </a:custGeom>
            <a:ln w="7442">
              <a:solidFill>
                <a:srgbClr val="050100"/>
              </a:solidFill>
            </a:ln>
          </p:spPr>
          <p:txBody>
            <a:bodyPr wrap="square" lIns="0" tIns="0" rIns="0" bIns="0" rtlCol="0"/>
            <a:lstStyle/>
            <a:p/>
          </p:txBody>
        </p:sp>
        <p:sp>
          <p:nvSpPr>
            <p:cNvPr id="584" name="object 584" descr=""/>
            <p:cNvSpPr/>
            <p:nvPr/>
          </p:nvSpPr>
          <p:spPr>
            <a:xfrm>
              <a:off x="5351778" y="1627041"/>
              <a:ext cx="23495" cy="9525"/>
            </a:xfrm>
            <a:custGeom>
              <a:avLst/>
              <a:gdLst/>
              <a:ahLst/>
              <a:cxnLst/>
              <a:rect l="l" t="t" r="r" b="b"/>
              <a:pathLst>
                <a:path w="23495" h="9525">
                  <a:moveTo>
                    <a:pt x="23101" y="0"/>
                  </a:moveTo>
                  <a:lnTo>
                    <a:pt x="0" y="9385"/>
                  </a:lnTo>
                </a:path>
              </a:pathLst>
            </a:custGeom>
            <a:ln w="7442">
              <a:solidFill>
                <a:srgbClr val="050100"/>
              </a:solidFill>
            </a:ln>
          </p:spPr>
          <p:txBody>
            <a:bodyPr wrap="square" lIns="0" tIns="0" rIns="0" bIns="0" rtlCol="0"/>
            <a:lstStyle/>
            <a:p/>
          </p:txBody>
        </p:sp>
        <p:sp>
          <p:nvSpPr>
            <p:cNvPr id="585" name="object 585" descr=""/>
            <p:cNvSpPr/>
            <p:nvPr/>
          </p:nvSpPr>
          <p:spPr>
            <a:xfrm>
              <a:off x="5356381" y="1627798"/>
              <a:ext cx="19050" cy="8255"/>
            </a:xfrm>
            <a:custGeom>
              <a:avLst/>
              <a:gdLst/>
              <a:ahLst/>
              <a:cxnLst/>
              <a:rect l="l" t="t" r="r" b="b"/>
              <a:pathLst>
                <a:path w="19050" h="8255">
                  <a:moveTo>
                    <a:pt x="18808" y="0"/>
                  </a:moveTo>
                  <a:lnTo>
                    <a:pt x="0" y="7645"/>
                  </a:lnTo>
                </a:path>
              </a:pathLst>
            </a:custGeom>
            <a:ln w="7442">
              <a:solidFill>
                <a:srgbClr val="050100"/>
              </a:solidFill>
            </a:ln>
          </p:spPr>
          <p:txBody>
            <a:bodyPr wrap="square" lIns="0" tIns="0" rIns="0" bIns="0" rtlCol="0"/>
            <a:lstStyle/>
            <a:p/>
          </p:txBody>
        </p:sp>
        <p:sp>
          <p:nvSpPr>
            <p:cNvPr id="586" name="object 586" descr=""/>
            <p:cNvSpPr/>
            <p:nvPr/>
          </p:nvSpPr>
          <p:spPr>
            <a:xfrm>
              <a:off x="5360972" y="1628554"/>
              <a:ext cx="14604" cy="6350"/>
            </a:xfrm>
            <a:custGeom>
              <a:avLst/>
              <a:gdLst/>
              <a:ahLst/>
              <a:cxnLst/>
              <a:rect l="l" t="t" r="r" b="b"/>
              <a:pathLst>
                <a:path w="14604" h="6350">
                  <a:moveTo>
                    <a:pt x="14528" y="0"/>
                  </a:moveTo>
                  <a:lnTo>
                    <a:pt x="0" y="5905"/>
                  </a:lnTo>
                </a:path>
              </a:pathLst>
            </a:custGeom>
            <a:ln w="7442">
              <a:solidFill>
                <a:srgbClr val="050100"/>
              </a:solidFill>
            </a:ln>
          </p:spPr>
          <p:txBody>
            <a:bodyPr wrap="square" lIns="0" tIns="0" rIns="0" bIns="0" rtlCol="0"/>
            <a:lstStyle/>
            <a:p/>
          </p:txBody>
        </p:sp>
        <p:sp>
          <p:nvSpPr>
            <p:cNvPr id="587" name="object 587" descr=""/>
            <p:cNvSpPr/>
            <p:nvPr/>
          </p:nvSpPr>
          <p:spPr>
            <a:xfrm>
              <a:off x="5365574" y="1629311"/>
              <a:ext cx="10795" cy="4445"/>
            </a:xfrm>
            <a:custGeom>
              <a:avLst/>
              <a:gdLst/>
              <a:ahLst/>
              <a:cxnLst/>
              <a:rect l="l" t="t" r="r" b="b"/>
              <a:pathLst>
                <a:path w="10795" h="4444">
                  <a:moveTo>
                    <a:pt x="10223" y="0"/>
                  </a:moveTo>
                  <a:lnTo>
                    <a:pt x="0" y="4152"/>
                  </a:lnTo>
                </a:path>
              </a:pathLst>
            </a:custGeom>
            <a:ln w="7442">
              <a:solidFill>
                <a:srgbClr val="050100"/>
              </a:solidFill>
            </a:ln>
          </p:spPr>
          <p:txBody>
            <a:bodyPr wrap="square" lIns="0" tIns="0" rIns="0" bIns="0" rtlCol="0"/>
            <a:lstStyle/>
            <a:p/>
          </p:txBody>
        </p:sp>
        <p:sp>
          <p:nvSpPr>
            <p:cNvPr id="588" name="object 588" descr=""/>
            <p:cNvSpPr/>
            <p:nvPr/>
          </p:nvSpPr>
          <p:spPr>
            <a:xfrm>
              <a:off x="5370164" y="1630068"/>
              <a:ext cx="6350" cy="2540"/>
            </a:xfrm>
            <a:custGeom>
              <a:avLst/>
              <a:gdLst/>
              <a:ahLst/>
              <a:cxnLst/>
              <a:rect l="l" t="t" r="r" b="b"/>
              <a:pathLst>
                <a:path w="6350" h="2539">
                  <a:moveTo>
                    <a:pt x="5943" y="0"/>
                  </a:moveTo>
                  <a:lnTo>
                    <a:pt x="0" y="2400"/>
                  </a:lnTo>
                </a:path>
              </a:pathLst>
            </a:custGeom>
            <a:ln w="7442">
              <a:solidFill>
                <a:srgbClr val="050100"/>
              </a:solidFill>
            </a:ln>
          </p:spPr>
          <p:txBody>
            <a:bodyPr wrap="square" lIns="0" tIns="0" rIns="0" bIns="0" rtlCol="0"/>
            <a:lstStyle/>
            <a:p/>
          </p:txBody>
        </p:sp>
        <p:sp>
          <p:nvSpPr>
            <p:cNvPr id="589" name="object 589" descr=""/>
            <p:cNvSpPr/>
            <p:nvPr/>
          </p:nvSpPr>
          <p:spPr>
            <a:xfrm>
              <a:off x="5374766" y="1630825"/>
              <a:ext cx="1905" cy="1270"/>
            </a:xfrm>
            <a:custGeom>
              <a:avLst/>
              <a:gdLst/>
              <a:ahLst/>
              <a:cxnLst/>
              <a:rect l="l" t="t" r="r" b="b"/>
              <a:pathLst>
                <a:path w="1904" h="1269">
                  <a:moveTo>
                    <a:pt x="1650" y="0"/>
                  </a:moveTo>
                  <a:lnTo>
                    <a:pt x="0" y="673"/>
                  </a:lnTo>
                </a:path>
                <a:path w="1904" h="1269">
                  <a:moveTo>
                    <a:pt x="1650" y="0"/>
                  </a:moveTo>
                  <a:lnTo>
                    <a:pt x="0" y="673"/>
                  </a:lnTo>
                </a:path>
              </a:pathLst>
            </a:custGeom>
            <a:ln w="7442">
              <a:solidFill>
                <a:srgbClr val="050100"/>
              </a:solidFill>
            </a:ln>
          </p:spPr>
          <p:txBody>
            <a:bodyPr wrap="square" lIns="0" tIns="0" rIns="0" bIns="0" rtlCol="0"/>
            <a:lstStyle/>
            <a:p/>
          </p:txBody>
        </p:sp>
        <p:sp>
          <p:nvSpPr>
            <p:cNvPr id="590" name="object 590" descr=""/>
            <p:cNvSpPr/>
            <p:nvPr/>
          </p:nvSpPr>
          <p:spPr>
            <a:xfrm>
              <a:off x="5312700" y="1610099"/>
              <a:ext cx="55880" cy="34925"/>
            </a:xfrm>
            <a:custGeom>
              <a:avLst/>
              <a:gdLst/>
              <a:ahLst/>
              <a:cxnLst/>
              <a:rect l="l" t="t" r="r" b="b"/>
              <a:pathLst>
                <a:path w="55879" h="34925">
                  <a:moveTo>
                    <a:pt x="55295" y="0"/>
                  </a:moveTo>
                  <a:lnTo>
                    <a:pt x="0" y="34709"/>
                  </a:lnTo>
                </a:path>
              </a:pathLst>
            </a:custGeom>
            <a:ln w="7442">
              <a:solidFill>
                <a:srgbClr val="050100"/>
              </a:solidFill>
            </a:ln>
          </p:spPr>
          <p:txBody>
            <a:bodyPr wrap="square" lIns="0" tIns="0" rIns="0" bIns="0" rtlCol="0"/>
            <a:lstStyle/>
            <a:p/>
          </p:txBody>
        </p:sp>
        <p:sp>
          <p:nvSpPr>
            <p:cNvPr id="591" name="object 591" descr=""/>
            <p:cNvSpPr/>
            <p:nvPr/>
          </p:nvSpPr>
          <p:spPr>
            <a:xfrm>
              <a:off x="5367995" y="1610103"/>
              <a:ext cx="8890" cy="21590"/>
            </a:xfrm>
            <a:custGeom>
              <a:avLst/>
              <a:gdLst/>
              <a:ahLst/>
              <a:cxnLst/>
              <a:rect l="l" t="t" r="r" b="b"/>
              <a:pathLst>
                <a:path w="8889" h="21589">
                  <a:moveTo>
                    <a:pt x="8534" y="21005"/>
                  </a:moveTo>
                  <a:lnTo>
                    <a:pt x="0" y="0"/>
                  </a:lnTo>
                </a:path>
              </a:pathLst>
            </a:custGeom>
            <a:ln w="7442">
              <a:solidFill>
                <a:srgbClr val="050100"/>
              </a:solidFill>
            </a:ln>
          </p:spPr>
          <p:txBody>
            <a:bodyPr wrap="square" lIns="0" tIns="0" rIns="0" bIns="0" rtlCol="0"/>
            <a:lstStyle/>
            <a:p/>
          </p:txBody>
        </p:sp>
        <p:sp>
          <p:nvSpPr>
            <p:cNvPr id="592" name="object 592" descr=""/>
            <p:cNvSpPr/>
            <p:nvPr/>
          </p:nvSpPr>
          <p:spPr>
            <a:xfrm>
              <a:off x="5312694" y="1631110"/>
              <a:ext cx="64135" cy="13970"/>
            </a:xfrm>
            <a:custGeom>
              <a:avLst/>
              <a:gdLst/>
              <a:ahLst/>
              <a:cxnLst/>
              <a:rect l="l" t="t" r="r" b="b"/>
              <a:pathLst>
                <a:path w="64135" h="13969">
                  <a:moveTo>
                    <a:pt x="0" y="13703"/>
                  </a:moveTo>
                  <a:lnTo>
                    <a:pt x="63830" y="0"/>
                  </a:lnTo>
                </a:path>
              </a:pathLst>
            </a:custGeom>
            <a:ln w="7442">
              <a:solidFill>
                <a:srgbClr val="050100"/>
              </a:solidFill>
            </a:ln>
          </p:spPr>
          <p:txBody>
            <a:bodyPr wrap="square" lIns="0" tIns="0" rIns="0" bIns="0" rtlCol="0"/>
            <a:lstStyle/>
            <a:p/>
          </p:txBody>
        </p:sp>
        <p:sp>
          <p:nvSpPr>
            <p:cNvPr id="593" name="object 593" descr=""/>
            <p:cNvSpPr/>
            <p:nvPr/>
          </p:nvSpPr>
          <p:spPr>
            <a:xfrm>
              <a:off x="5137685" y="1219919"/>
              <a:ext cx="1221105" cy="496570"/>
            </a:xfrm>
            <a:custGeom>
              <a:avLst/>
              <a:gdLst/>
              <a:ahLst/>
              <a:cxnLst/>
              <a:rect l="l" t="t" r="r" b="b"/>
              <a:pathLst>
                <a:path w="1221104" h="496569">
                  <a:moveTo>
                    <a:pt x="0" y="495985"/>
                  </a:moveTo>
                  <a:lnTo>
                    <a:pt x="1220990" y="0"/>
                  </a:lnTo>
                </a:path>
              </a:pathLst>
            </a:custGeom>
            <a:ln w="7442">
              <a:solidFill>
                <a:srgbClr val="050100"/>
              </a:solidFill>
            </a:ln>
          </p:spPr>
          <p:txBody>
            <a:bodyPr wrap="square" lIns="0" tIns="0" rIns="0" bIns="0" rtlCol="0"/>
            <a:lstStyle/>
            <a:p/>
          </p:txBody>
        </p:sp>
        <p:sp>
          <p:nvSpPr>
            <p:cNvPr id="594" name="object 594" descr=""/>
            <p:cNvSpPr/>
            <p:nvPr/>
          </p:nvSpPr>
          <p:spPr>
            <a:xfrm>
              <a:off x="5373043" y="3419019"/>
              <a:ext cx="62230" cy="0"/>
            </a:xfrm>
            <a:custGeom>
              <a:avLst/>
              <a:gdLst/>
              <a:ahLst/>
              <a:cxnLst/>
              <a:rect l="l" t="t" r="r" b="b"/>
              <a:pathLst>
                <a:path w="62229" h="0">
                  <a:moveTo>
                    <a:pt x="61988" y="0"/>
                  </a:moveTo>
                  <a:lnTo>
                    <a:pt x="0" y="0"/>
                  </a:lnTo>
                </a:path>
              </a:pathLst>
            </a:custGeom>
            <a:ln w="7442">
              <a:solidFill>
                <a:srgbClr val="050100"/>
              </a:solidFill>
            </a:ln>
          </p:spPr>
          <p:txBody>
            <a:bodyPr wrap="square" lIns="0" tIns="0" rIns="0" bIns="0" rtlCol="0"/>
            <a:lstStyle/>
            <a:p/>
          </p:txBody>
        </p:sp>
        <p:sp>
          <p:nvSpPr>
            <p:cNvPr id="595" name="object 595" descr=""/>
            <p:cNvSpPr/>
            <p:nvPr/>
          </p:nvSpPr>
          <p:spPr>
            <a:xfrm>
              <a:off x="5377679" y="3418200"/>
              <a:ext cx="57785" cy="0"/>
            </a:xfrm>
            <a:custGeom>
              <a:avLst/>
              <a:gdLst/>
              <a:ahLst/>
              <a:cxnLst/>
              <a:rect l="l" t="t" r="r" b="b"/>
              <a:pathLst>
                <a:path w="57785" h="0">
                  <a:moveTo>
                    <a:pt x="57353" y="0"/>
                  </a:moveTo>
                  <a:lnTo>
                    <a:pt x="0" y="0"/>
                  </a:lnTo>
                </a:path>
              </a:pathLst>
            </a:custGeom>
            <a:ln w="7442">
              <a:solidFill>
                <a:srgbClr val="050100"/>
              </a:solidFill>
            </a:ln>
          </p:spPr>
          <p:txBody>
            <a:bodyPr wrap="square" lIns="0" tIns="0" rIns="0" bIns="0" rtlCol="0"/>
            <a:lstStyle/>
            <a:p/>
          </p:txBody>
        </p:sp>
        <p:sp>
          <p:nvSpPr>
            <p:cNvPr id="596" name="object 596" descr=""/>
            <p:cNvSpPr/>
            <p:nvPr/>
          </p:nvSpPr>
          <p:spPr>
            <a:xfrm>
              <a:off x="5382314" y="3417382"/>
              <a:ext cx="53340" cy="0"/>
            </a:xfrm>
            <a:custGeom>
              <a:avLst/>
              <a:gdLst/>
              <a:ahLst/>
              <a:cxnLst/>
              <a:rect l="l" t="t" r="r" b="b"/>
              <a:pathLst>
                <a:path w="53339" h="0">
                  <a:moveTo>
                    <a:pt x="52717" y="0"/>
                  </a:moveTo>
                  <a:lnTo>
                    <a:pt x="0" y="0"/>
                  </a:lnTo>
                </a:path>
              </a:pathLst>
            </a:custGeom>
            <a:ln w="7442">
              <a:solidFill>
                <a:srgbClr val="050100"/>
              </a:solidFill>
            </a:ln>
          </p:spPr>
          <p:txBody>
            <a:bodyPr wrap="square" lIns="0" tIns="0" rIns="0" bIns="0" rtlCol="0"/>
            <a:lstStyle/>
            <a:p/>
          </p:txBody>
        </p:sp>
        <p:sp>
          <p:nvSpPr>
            <p:cNvPr id="597" name="object 597" descr=""/>
            <p:cNvSpPr/>
            <p:nvPr/>
          </p:nvSpPr>
          <p:spPr>
            <a:xfrm>
              <a:off x="5386937" y="3416563"/>
              <a:ext cx="48260" cy="0"/>
            </a:xfrm>
            <a:custGeom>
              <a:avLst/>
              <a:gdLst/>
              <a:ahLst/>
              <a:cxnLst/>
              <a:rect l="l" t="t" r="r" b="b"/>
              <a:pathLst>
                <a:path w="48260" h="0">
                  <a:moveTo>
                    <a:pt x="48094" y="0"/>
                  </a:moveTo>
                  <a:lnTo>
                    <a:pt x="0" y="0"/>
                  </a:lnTo>
                </a:path>
              </a:pathLst>
            </a:custGeom>
            <a:ln w="7442">
              <a:solidFill>
                <a:srgbClr val="050100"/>
              </a:solidFill>
            </a:ln>
          </p:spPr>
          <p:txBody>
            <a:bodyPr wrap="square" lIns="0" tIns="0" rIns="0" bIns="0" rtlCol="0"/>
            <a:lstStyle/>
            <a:p/>
          </p:txBody>
        </p:sp>
        <p:sp>
          <p:nvSpPr>
            <p:cNvPr id="598" name="object 598" descr=""/>
            <p:cNvSpPr/>
            <p:nvPr/>
          </p:nvSpPr>
          <p:spPr>
            <a:xfrm>
              <a:off x="5391572" y="3415745"/>
              <a:ext cx="43815" cy="0"/>
            </a:xfrm>
            <a:custGeom>
              <a:avLst/>
              <a:gdLst/>
              <a:ahLst/>
              <a:cxnLst/>
              <a:rect l="l" t="t" r="r" b="b"/>
              <a:pathLst>
                <a:path w="43814" h="0">
                  <a:moveTo>
                    <a:pt x="43459" y="0"/>
                  </a:moveTo>
                  <a:lnTo>
                    <a:pt x="0" y="0"/>
                  </a:lnTo>
                </a:path>
              </a:pathLst>
            </a:custGeom>
            <a:ln w="7442">
              <a:solidFill>
                <a:srgbClr val="050100"/>
              </a:solidFill>
            </a:ln>
          </p:spPr>
          <p:txBody>
            <a:bodyPr wrap="square" lIns="0" tIns="0" rIns="0" bIns="0" rtlCol="0"/>
            <a:lstStyle/>
            <a:p/>
          </p:txBody>
        </p:sp>
        <p:sp>
          <p:nvSpPr>
            <p:cNvPr id="599" name="object 599" descr=""/>
            <p:cNvSpPr/>
            <p:nvPr/>
          </p:nvSpPr>
          <p:spPr>
            <a:xfrm>
              <a:off x="5396195" y="3414926"/>
              <a:ext cx="39370" cy="0"/>
            </a:xfrm>
            <a:custGeom>
              <a:avLst/>
              <a:gdLst/>
              <a:ahLst/>
              <a:cxnLst/>
              <a:rect l="l" t="t" r="r" b="b"/>
              <a:pathLst>
                <a:path w="39370" h="0">
                  <a:moveTo>
                    <a:pt x="38836" y="0"/>
                  </a:moveTo>
                  <a:lnTo>
                    <a:pt x="0" y="0"/>
                  </a:lnTo>
                </a:path>
              </a:pathLst>
            </a:custGeom>
            <a:ln w="7442">
              <a:solidFill>
                <a:srgbClr val="050100"/>
              </a:solidFill>
            </a:ln>
          </p:spPr>
          <p:txBody>
            <a:bodyPr wrap="square" lIns="0" tIns="0" rIns="0" bIns="0" rtlCol="0"/>
            <a:lstStyle/>
            <a:p/>
          </p:txBody>
        </p:sp>
        <p:sp>
          <p:nvSpPr>
            <p:cNvPr id="600" name="object 600" descr=""/>
            <p:cNvSpPr/>
            <p:nvPr/>
          </p:nvSpPr>
          <p:spPr>
            <a:xfrm>
              <a:off x="5400843" y="3414119"/>
              <a:ext cx="34290" cy="0"/>
            </a:xfrm>
            <a:custGeom>
              <a:avLst/>
              <a:gdLst/>
              <a:ahLst/>
              <a:cxnLst/>
              <a:rect l="l" t="t" r="r" b="b"/>
              <a:pathLst>
                <a:path w="34289" h="0">
                  <a:moveTo>
                    <a:pt x="34188" y="0"/>
                  </a:moveTo>
                  <a:lnTo>
                    <a:pt x="0" y="0"/>
                  </a:lnTo>
                </a:path>
              </a:pathLst>
            </a:custGeom>
            <a:ln w="7442">
              <a:solidFill>
                <a:srgbClr val="050100"/>
              </a:solidFill>
            </a:ln>
          </p:spPr>
          <p:txBody>
            <a:bodyPr wrap="square" lIns="0" tIns="0" rIns="0" bIns="0" rtlCol="0"/>
            <a:lstStyle/>
            <a:p/>
          </p:txBody>
        </p:sp>
        <p:sp>
          <p:nvSpPr>
            <p:cNvPr id="601" name="object 601" descr=""/>
            <p:cNvSpPr/>
            <p:nvPr/>
          </p:nvSpPr>
          <p:spPr>
            <a:xfrm>
              <a:off x="5405466" y="3413301"/>
              <a:ext cx="29845" cy="0"/>
            </a:xfrm>
            <a:custGeom>
              <a:avLst/>
              <a:gdLst/>
              <a:ahLst/>
              <a:cxnLst/>
              <a:rect l="l" t="t" r="r" b="b"/>
              <a:pathLst>
                <a:path w="29845" h="0">
                  <a:moveTo>
                    <a:pt x="29565" y="0"/>
                  </a:moveTo>
                  <a:lnTo>
                    <a:pt x="0" y="0"/>
                  </a:lnTo>
                </a:path>
              </a:pathLst>
            </a:custGeom>
            <a:ln w="7442">
              <a:solidFill>
                <a:srgbClr val="050100"/>
              </a:solidFill>
            </a:ln>
          </p:spPr>
          <p:txBody>
            <a:bodyPr wrap="square" lIns="0" tIns="0" rIns="0" bIns="0" rtlCol="0"/>
            <a:lstStyle/>
            <a:p/>
          </p:txBody>
        </p:sp>
        <p:sp>
          <p:nvSpPr>
            <p:cNvPr id="602" name="object 602" descr=""/>
            <p:cNvSpPr/>
            <p:nvPr/>
          </p:nvSpPr>
          <p:spPr>
            <a:xfrm>
              <a:off x="5410102" y="3412482"/>
              <a:ext cx="25400" cy="0"/>
            </a:xfrm>
            <a:custGeom>
              <a:avLst/>
              <a:gdLst/>
              <a:ahLst/>
              <a:cxnLst/>
              <a:rect l="l" t="t" r="r" b="b"/>
              <a:pathLst>
                <a:path w="25400" h="0">
                  <a:moveTo>
                    <a:pt x="24930" y="0"/>
                  </a:moveTo>
                  <a:lnTo>
                    <a:pt x="0" y="0"/>
                  </a:lnTo>
                </a:path>
              </a:pathLst>
            </a:custGeom>
            <a:ln w="7442">
              <a:solidFill>
                <a:srgbClr val="050100"/>
              </a:solidFill>
            </a:ln>
          </p:spPr>
          <p:txBody>
            <a:bodyPr wrap="square" lIns="0" tIns="0" rIns="0" bIns="0" rtlCol="0"/>
            <a:lstStyle/>
            <a:p/>
          </p:txBody>
        </p:sp>
        <p:sp>
          <p:nvSpPr>
            <p:cNvPr id="603" name="object 603" descr=""/>
            <p:cNvSpPr/>
            <p:nvPr/>
          </p:nvSpPr>
          <p:spPr>
            <a:xfrm>
              <a:off x="5414725" y="3411664"/>
              <a:ext cx="20320" cy="0"/>
            </a:xfrm>
            <a:custGeom>
              <a:avLst/>
              <a:gdLst/>
              <a:ahLst/>
              <a:cxnLst/>
              <a:rect l="l" t="t" r="r" b="b"/>
              <a:pathLst>
                <a:path w="20320" h="0">
                  <a:moveTo>
                    <a:pt x="20307" y="0"/>
                  </a:moveTo>
                  <a:lnTo>
                    <a:pt x="0" y="0"/>
                  </a:lnTo>
                </a:path>
              </a:pathLst>
            </a:custGeom>
            <a:ln w="7442">
              <a:solidFill>
                <a:srgbClr val="050100"/>
              </a:solidFill>
            </a:ln>
          </p:spPr>
          <p:txBody>
            <a:bodyPr wrap="square" lIns="0" tIns="0" rIns="0" bIns="0" rtlCol="0"/>
            <a:lstStyle/>
            <a:p/>
          </p:txBody>
        </p:sp>
        <p:sp>
          <p:nvSpPr>
            <p:cNvPr id="604" name="object 604" descr=""/>
            <p:cNvSpPr/>
            <p:nvPr/>
          </p:nvSpPr>
          <p:spPr>
            <a:xfrm>
              <a:off x="5419373" y="3410845"/>
              <a:ext cx="15875" cy="0"/>
            </a:xfrm>
            <a:custGeom>
              <a:avLst/>
              <a:gdLst/>
              <a:ahLst/>
              <a:cxnLst/>
              <a:rect l="l" t="t" r="r" b="b"/>
              <a:pathLst>
                <a:path w="15875" h="0">
                  <a:moveTo>
                    <a:pt x="15659" y="0"/>
                  </a:moveTo>
                  <a:lnTo>
                    <a:pt x="0" y="0"/>
                  </a:lnTo>
                </a:path>
              </a:pathLst>
            </a:custGeom>
            <a:ln w="7442">
              <a:solidFill>
                <a:srgbClr val="050100"/>
              </a:solidFill>
            </a:ln>
          </p:spPr>
          <p:txBody>
            <a:bodyPr wrap="square" lIns="0" tIns="0" rIns="0" bIns="0" rtlCol="0"/>
            <a:lstStyle/>
            <a:p/>
          </p:txBody>
        </p:sp>
        <p:sp>
          <p:nvSpPr>
            <p:cNvPr id="605" name="object 605" descr=""/>
            <p:cNvSpPr/>
            <p:nvPr/>
          </p:nvSpPr>
          <p:spPr>
            <a:xfrm>
              <a:off x="5423995" y="3410027"/>
              <a:ext cx="11430" cy="0"/>
            </a:xfrm>
            <a:custGeom>
              <a:avLst/>
              <a:gdLst/>
              <a:ahLst/>
              <a:cxnLst/>
              <a:rect l="l" t="t" r="r" b="b"/>
              <a:pathLst>
                <a:path w="11429" h="0">
                  <a:moveTo>
                    <a:pt x="11036" y="0"/>
                  </a:moveTo>
                  <a:lnTo>
                    <a:pt x="0" y="0"/>
                  </a:lnTo>
                </a:path>
              </a:pathLst>
            </a:custGeom>
            <a:ln w="7442">
              <a:solidFill>
                <a:srgbClr val="050100"/>
              </a:solidFill>
            </a:ln>
          </p:spPr>
          <p:txBody>
            <a:bodyPr wrap="square" lIns="0" tIns="0" rIns="0" bIns="0" rtlCol="0"/>
            <a:lstStyle/>
            <a:p/>
          </p:txBody>
        </p:sp>
        <p:sp>
          <p:nvSpPr>
            <p:cNvPr id="606" name="object 606" descr=""/>
            <p:cNvSpPr/>
            <p:nvPr/>
          </p:nvSpPr>
          <p:spPr>
            <a:xfrm>
              <a:off x="5428618" y="3409208"/>
              <a:ext cx="6985" cy="0"/>
            </a:xfrm>
            <a:custGeom>
              <a:avLst/>
              <a:gdLst/>
              <a:ahLst/>
              <a:cxnLst/>
              <a:rect l="l" t="t" r="r" b="b"/>
              <a:pathLst>
                <a:path w="6985" h="0">
                  <a:moveTo>
                    <a:pt x="6413" y="0"/>
                  </a:moveTo>
                  <a:lnTo>
                    <a:pt x="0" y="0"/>
                  </a:lnTo>
                </a:path>
              </a:pathLst>
            </a:custGeom>
            <a:ln w="7442">
              <a:solidFill>
                <a:srgbClr val="050100"/>
              </a:solidFill>
            </a:ln>
          </p:spPr>
          <p:txBody>
            <a:bodyPr wrap="square" lIns="0" tIns="0" rIns="0" bIns="0" rtlCol="0"/>
            <a:lstStyle/>
            <a:p/>
          </p:txBody>
        </p:sp>
        <p:sp>
          <p:nvSpPr>
            <p:cNvPr id="607" name="object 607" descr=""/>
            <p:cNvSpPr/>
            <p:nvPr/>
          </p:nvSpPr>
          <p:spPr>
            <a:xfrm>
              <a:off x="5433254" y="3408403"/>
              <a:ext cx="1905" cy="0"/>
            </a:xfrm>
            <a:custGeom>
              <a:avLst/>
              <a:gdLst/>
              <a:ahLst/>
              <a:cxnLst/>
              <a:rect l="l" t="t" r="r" b="b"/>
              <a:pathLst>
                <a:path w="1904" h="0">
                  <a:moveTo>
                    <a:pt x="1777" y="0"/>
                  </a:moveTo>
                  <a:lnTo>
                    <a:pt x="0" y="0"/>
                  </a:lnTo>
                </a:path>
                <a:path w="1904" h="0">
                  <a:moveTo>
                    <a:pt x="1777" y="0"/>
                  </a:moveTo>
                  <a:lnTo>
                    <a:pt x="0" y="0"/>
                  </a:lnTo>
                </a:path>
              </a:pathLst>
            </a:custGeom>
            <a:ln w="7442">
              <a:solidFill>
                <a:srgbClr val="050100"/>
              </a:solidFill>
            </a:ln>
          </p:spPr>
          <p:txBody>
            <a:bodyPr wrap="square" lIns="0" tIns="0" rIns="0" bIns="0" rtlCol="0"/>
            <a:lstStyle/>
            <a:p/>
          </p:txBody>
        </p:sp>
        <p:sp>
          <p:nvSpPr>
            <p:cNvPr id="608" name="object 608" descr=""/>
            <p:cNvSpPr/>
            <p:nvPr/>
          </p:nvSpPr>
          <p:spPr>
            <a:xfrm>
              <a:off x="5373043" y="3419825"/>
              <a:ext cx="62230" cy="0"/>
            </a:xfrm>
            <a:custGeom>
              <a:avLst/>
              <a:gdLst/>
              <a:ahLst/>
              <a:cxnLst/>
              <a:rect l="l" t="t" r="r" b="b"/>
              <a:pathLst>
                <a:path w="62229" h="0">
                  <a:moveTo>
                    <a:pt x="61988" y="0"/>
                  </a:moveTo>
                  <a:lnTo>
                    <a:pt x="0" y="0"/>
                  </a:lnTo>
                </a:path>
              </a:pathLst>
            </a:custGeom>
            <a:ln w="7442">
              <a:solidFill>
                <a:srgbClr val="050100"/>
              </a:solidFill>
            </a:ln>
          </p:spPr>
          <p:txBody>
            <a:bodyPr wrap="square" lIns="0" tIns="0" rIns="0" bIns="0" rtlCol="0"/>
            <a:lstStyle/>
            <a:p/>
          </p:txBody>
        </p:sp>
        <p:sp>
          <p:nvSpPr>
            <p:cNvPr id="609" name="object 609" descr=""/>
            <p:cNvSpPr/>
            <p:nvPr/>
          </p:nvSpPr>
          <p:spPr>
            <a:xfrm>
              <a:off x="5377679" y="3420643"/>
              <a:ext cx="57785" cy="0"/>
            </a:xfrm>
            <a:custGeom>
              <a:avLst/>
              <a:gdLst/>
              <a:ahLst/>
              <a:cxnLst/>
              <a:rect l="l" t="t" r="r" b="b"/>
              <a:pathLst>
                <a:path w="57785" h="0">
                  <a:moveTo>
                    <a:pt x="57353" y="0"/>
                  </a:moveTo>
                  <a:lnTo>
                    <a:pt x="0" y="0"/>
                  </a:lnTo>
                </a:path>
              </a:pathLst>
            </a:custGeom>
            <a:ln w="7442">
              <a:solidFill>
                <a:srgbClr val="050100"/>
              </a:solidFill>
            </a:ln>
          </p:spPr>
          <p:txBody>
            <a:bodyPr wrap="square" lIns="0" tIns="0" rIns="0" bIns="0" rtlCol="0"/>
            <a:lstStyle/>
            <a:p/>
          </p:txBody>
        </p:sp>
        <p:sp>
          <p:nvSpPr>
            <p:cNvPr id="610" name="object 610" descr=""/>
            <p:cNvSpPr/>
            <p:nvPr/>
          </p:nvSpPr>
          <p:spPr>
            <a:xfrm>
              <a:off x="5382314" y="3421462"/>
              <a:ext cx="53340" cy="0"/>
            </a:xfrm>
            <a:custGeom>
              <a:avLst/>
              <a:gdLst/>
              <a:ahLst/>
              <a:cxnLst/>
              <a:rect l="l" t="t" r="r" b="b"/>
              <a:pathLst>
                <a:path w="53339" h="0">
                  <a:moveTo>
                    <a:pt x="52717" y="0"/>
                  </a:moveTo>
                  <a:lnTo>
                    <a:pt x="0" y="0"/>
                  </a:lnTo>
                </a:path>
              </a:pathLst>
            </a:custGeom>
            <a:ln w="7442">
              <a:solidFill>
                <a:srgbClr val="050100"/>
              </a:solidFill>
            </a:ln>
          </p:spPr>
          <p:txBody>
            <a:bodyPr wrap="square" lIns="0" tIns="0" rIns="0" bIns="0" rtlCol="0"/>
            <a:lstStyle/>
            <a:p/>
          </p:txBody>
        </p:sp>
        <p:sp>
          <p:nvSpPr>
            <p:cNvPr id="611" name="object 611" descr=""/>
            <p:cNvSpPr/>
            <p:nvPr/>
          </p:nvSpPr>
          <p:spPr>
            <a:xfrm>
              <a:off x="5386937" y="3422280"/>
              <a:ext cx="48260" cy="0"/>
            </a:xfrm>
            <a:custGeom>
              <a:avLst/>
              <a:gdLst/>
              <a:ahLst/>
              <a:cxnLst/>
              <a:rect l="l" t="t" r="r" b="b"/>
              <a:pathLst>
                <a:path w="48260" h="0">
                  <a:moveTo>
                    <a:pt x="48094" y="0"/>
                  </a:moveTo>
                  <a:lnTo>
                    <a:pt x="0" y="0"/>
                  </a:lnTo>
                </a:path>
              </a:pathLst>
            </a:custGeom>
            <a:ln w="7442">
              <a:solidFill>
                <a:srgbClr val="050100"/>
              </a:solidFill>
            </a:ln>
          </p:spPr>
          <p:txBody>
            <a:bodyPr wrap="square" lIns="0" tIns="0" rIns="0" bIns="0" rtlCol="0"/>
            <a:lstStyle/>
            <a:p/>
          </p:txBody>
        </p:sp>
        <p:sp>
          <p:nvSpPr>
            <p:cNvPr id="612" name="object 612" descr=""/>
            <p:cNvSpPr/>
            <p:nvPr/>
          </p:nvSpPr>
          <p:spPr>
            <a:xfrm>
              <a:off x="5391572" y="3423099"/>
              <a:ext cx="43815" cy="0"/>
            </a:xfrm>
            <a:custGeom>
              <a:avLst/>
              <a:gdLst/>
              <a:ahLst/>
              <a:cxnLst/>
              <a:rect l="l" t="t" r="r" b="b"/>
              <a:pathLst>
                <a:path w="43814" h="0">
                  <a:moveTo>
                    <a:pt x="43459" y="0"/>
                  </a:moveTo>
                  <a:lnTo>
                    <a:pt x="0" y="0"/>
                  </a:lnTo>
                </a:path>
              </a:pathLst>
            </a:custGeom>
            <a:ln w="7442">
              <a:solidFill>
                <a:srgbClr val="050100"/>
              </a:solidFill>
            </a:ln>
          </p:spPr>
          <p:txBody>
            <a:bodyPr wrap="square" lIns="0" tIns="0" rIns="0" bIns="0" rtlCol="0"/>
            <a:lstStyle/>
            <a:p/>
          </p:txBody>
        </p:sp>
        <p:sp>
          <p:nvSpPr>
            <p:cNvPr id="613" name="object 613" descr=""/>
            <p:cNvSpPr/>
            <p:nvPr/>
          </p:nvSpPr>
          <p:spPr>
            <a:xfrm>
              <a:off x="5396195" y="3423917"/>
              <a:ext cx="39370" cy="0"/>
            </a:xfrm>
            <a:custGeom>
              <a:avLst/>
              <a:gdLst/>
              <a:ahLst/>
              <a:cxnLst/>
              <a:rect l="l" t="t" r="r" b="b"/>
              <a:pathLst>
                <a:path w="39370" h="0">
                  <a:moveTo>
                    <a:pt x="38836" y="0"/>
                  </a:moveTo>
                  <a:lnTo>
                    <a:pt x="0" y="0"/>
                  </a:lnTo>
                </a:path>
              </a:pathLst>
            </a:custGeom>
            <a:ln w="7442">
              <a:solidFill>
                <a:srgbClr val="050100"/>
              </a:solidFill>
            </a:ln>
          </p:spPr>
          <p:txBody>
            <a:bodyPr wrap="square" lIns="0" tIns="0" rIns="0" bIns="0" rtlCol="0"/>
            <a:lstStyle/>
            <a:p/>
          </p:txBody>
        </p:sp>
        <p:sp>
          <p:nvSpPr>
            <p:cNvPr id="614" name="object 614" descr=""/>
            <p:cNvSpPr/>
            <p:nvPr/>
          </p:nvSpPr>
          <p:spPr>
            <a:xfrm>
              <a:off x="5400843" y="3424736"/>
              <a:ext cx="34290" cy="0"/>
            </a:xfrm>
            <a:custGeom>
              <a:avLst/>
              <a:gdLst/>
              <a:ahLst/>
              <a:cxnLst/>
              <a:rect l="l" t="t" r="r" b="b"/>
              <a:pathLst>
                <a:path w="34289" h="0">
                  <a:moveTo>
                    <a:pt x="34188" y="0"/>
                  </a:moveTo>
                  <a:lnTo>
                    <a:pt x="0" y="0"/>
                  </a:lnTo>
                </a:path>
              </a:pathLst>
            </a:custGeom>
            <a:ln w="7442">
              <a:solidFill>
                <a:srgbClr val="050100"/>
              </a:solidFill>
            </a:ln>
          </p:spPr>
          <p:txBody>
            <a:bodyPr wrap="square" lIns="0" tIns="0" rIns="0" bIns="0" rtlCol="0"/>
            <a:lstStyle/>
            <a:p/>
          </p:txBody>
        </p:sp>
        <p:sp>
          <p:nvSpPr>
            <p:cNvPr id="615" name="object 615" descr=""/>
            <p:cNvSpPr/>
            <p:nvPr/>
          </p:nvSpPr>
          <p:spPr>
            <a:xfrm>
              <a:off x="5405466" y="3425543"/>
              <a:ext cx="29845" cy="0"/>
            </a:xfrm>
            <a:custGeom>
              <a:avLst/>
              <a:gdLst/>
              <a:ahLst/>
              <a:cxnLst/>
              <a:rect l="l" t="t" r="r" b="b"/>
              <a:pathLst>
                <a:path w="29845" h="0">
                  <a:moveTo>
                    <a:pt x="29565" y="0"/>
                  </a:moveTo>
                  <a:lnTo>
                    <a:pt x="0" y="0"/>
                  </a:lnTo>
                </a:path>
              </a:pathLst>
            </a:custGeom>
            <a:ln w="7442">
              <a:solidFill>
                <a:srgbClr val="050100"/>
              </a:solidFill>
            </a:ln>
          </p:spPr>
          <p:txBody>
            <a:bodyPr wrap="square" lIns="0" tIns="0" rIns="0" bIns="0" rtlCol="0"/>
            <a:lstStyle/>
            <a:p/>
          </p:txBody>
        </p:sp>
        <p:sp>
          <p:nvSpPr>
            <p:cNvPr id="616" name="object 616" descr=""/>
            <p:cNvSpPr/>
            <p:nvPr/>
          </p:nvSpPr>
          <p:spPr>
            <a:xfrm>
              <a:off x="5410102" y="3426361"/>
              <a:ext cx="25400" cy="0"/>
            </a:xfrm>
            <a:custGeom>
              <a:avLst/>
              <a:gdLst/>
              <a:ahLst/>
              <a:cxnLst/>
              <a:rect l="l" t="t" r="r" b="b"/>
              <a:pathLst>
                <a:path w="25400" h="0">
                  <a:moveTo>
                    <a:pt x="24930" y="0"/>
                  </a:moveTo>
                  <a:lnTo>
                    <a:pt x="0" y="0"/>
                  </a:lnTo>
                </a:path>
              </a:pathLst>
            </a:custGeom>
            <a:ln w="7442">
              <a:solidFill>
                <a:srgbClr val="050100"/>
              </a:solidFill>
            </a:ln>
          </p:spPr>
          <p:txBody>
            <a:bodyPr wrap="square" lIns="0" tIns="0" rIns="0" bIns="0" rtlCol="0"/>
            <a:lstStyle/>
            <a:p/>
          </p:txBody>
        </p:sp>
        <p:sp>
          <p:nvSpPr>
            <p:cNvPr id="617" name="object 617" descr=""/>
            <p:cNvSpPr/>
            <p:nvPr/>
          </p:nvSpPr>
          <p:spPr>
            <a:xfrm>
              <a:off x="5414725" y="3427180"/>
              <a:ext cx="20320" cy="0"/>
            </a:xfrm>
            <a:custGeom>
              <a:avLst/>
              <a:gdLst/>
              <a:ahLst/>
              <a:cxnLst/>
              <a:rect l="l" t="t" r="r" b="b"/>
              <a:pathLst>
                <a:path w="20320" h="0">
                  <a:moveTo>
                    <a:pt x="20307" y="0"/>
                  </a:moveTo>
                  <a:lnTo>
                    <a:pt x="0" y="0"/>
                  </a:lnTo>
                </a:path>
              </a:pathLst>
            </a:custGeom>
            <a:ln w="7442">
              <a:solidFill>
                <a:srgbClr val="050100"/>
              </a:solidFill>
            </a:ln>
          </p:spPr>
          <p:txBody>
            <a:bodyPr wrap="square" lIns="0" tIns="0" rIns="0" bIns="0" rtlCol="0"/>
            <a:lstStyle/>
            <a:p/>
          </p:txBody>
        </p:sp>
        <p:sp>
          <p:nvSpPr>
            <p:cNvPr id="618" name="object 618" descr=""/>
            <p:cNvSpPr/>
            <p:nvPr/>
          </p:nvSpPr>
          <p:spPr>
            <a:xfrm>
              <a:off x="5419373" y="3427998"/>
              <a:ext cx="15875" cy="0"/>
            </a:xfrm>
            <a:custGeom>
              <a:avLst/>
              <a:gdLst/>
              <a:ahLst/>
              <a:cxnLst/>
              <a:rect l="l" t="t" r="r" b="b"/>
              <a:pathLst>
                <a:path w="15875" h="0">
                  <a:moveTo>
                    <a:pt x="15659" y="0"/>
                  </a:moveTo>
                  <a:lnTo>
                    <a:pt x="0" y="0"/>
                  </a:lnTo>
                </a:path>
              </a:pathLst>
            </a:custGeom>
            <a:ln w="7442">
              <a:solidFill>
                <a:srgbClr val="050100"/>
              </a:solidFill>
            </a:ln>
          </p:spPr>
          <p:txBody>
            <a:bodyPr wrap="square" lIns="0" tIns="0" rIns="0" bIns="0" rtlCol="0"/>
            <a:lstStyle/>
            <a:p/>
          </p:txBody>
        </p:sp>
        <p:sp>
          <p:nvSpPr>
            <p:cNvPr id="619" name="object 619" descr=""/>
            <p:cNvSpPr/>
            <p:nvPr/>
          </p:nvSpPr>
          <p:spPr>
            <a:xfrm>
              <a:off x="5423995" y="3428817"/>
              <a:ext cx="11430" cy="0"/>
            </a:xfrm>
            <a:custGeom>
              <a:avLst/>
              <a:gdLst/>
              <a:ahLst/>
              <a:cxnLst/>
              <a:rect l="l" t="t" r="r" b="b"/>
              <a:pathLst>
                <a:path w="11429" h="0">
                  <a:moveTo>
                    <a:pt x="11036" y="0"/>
                  </a:moveTo>
                  <a:lnTo>
                    <a:pt x="0" y="0"/>
                  </a:lnTo>
                </a:path>
              </a:pathLst>
            </a:custGeom>
            <a:ln w="7442">
              <a:solidFill>
                <a:srgbClr val="050100"/>
              </a:solidFill>
            </a:ln>
          </p:spPr>
          <p:txBody>
            <a:bodyPr wrap="square" lIns="0" tIns="0" rIns="0" bIns="0" rtlCol="0"/>
            <a:lstStyle/>
            <a:p/>
          </p:txBody>
        </p:sp>
        <p:sp>
          <p:nvSpPr>
            <p:cNvPr id="620" name="object 620" descr=""/>
            <p:cNvSpPr/>
            <p:nvPr/>
          </p:nvSpPr>
          <p:spPr>
            <a:xfrm>
              <a:off x="5428618" y="3429635"/>
              <a:ext cx="6985" cy="0"/>
            </a:xfrm>
            <a:custGeom>
              <a:avLst/>
              <a:gdLst/>
              <a:ahLst/>
              <a:cxnLst/>
              <a:rect l="l" t="t" r="r" b="b"/>
              <a:pathLst>
                <a:path w="6985" h="0">
                  <a:moveTo>
                    <a:pt x="6413" y="0"/>
                  </a:moveTo>
                  <a:lnTo>
                    <a:pt x="0" y="0"/>
                  </a:lnTo>
                </a:path>
              </a:pathLst>
            </a:custGeom>
            <a:ln w="7442">
              <a:solidFill>
                <a:srgbClr val="050100"/>
              </a:solidFill>
            </a:ln>
          </p:spPr>
          <p:txBody>
            <a:bodyPr wrap="square" lIns="0" tIns="0" rIns="0" bIns="0" rtlCol="0"/>
            <a:lstStyle/>
            <a:p/>
          </p:txBody>
        </p:sp>
        <p:sp>
          <p:nvSpPr>
            <p:cNvPr id="621" name="object 621" descr=""/>
            <p:cNvSpPr/>
            <p:nvPr/>
          </p:nvSpPr>
          <p:spPr>
            <a:xfrm>
              <a:off x="5433254" y="3430454"/>
              <a:ext cx="1905" cy="0"/>
            </a:xfrm>
            <a:custGeom>
              <a:avLst/>
              <a:gdLst/>
              <a:ahLst/>
              <a:cxnLst/>
              <a:rect l="l" t="t" r="r" b="b"/>
              <a:pathLst>
                <a:path w="1904" h="0">
                  <a:moveTo>
                    <a:pt x="1777" y="0"/>
                  </a:moveTo>
                  <a:lnTo>
                    <a:pt x="0" y="0"/>
                  </a:lnTo>
                </a:path>
                <a:path w="1904" h="0">
                  <a:moveTo>
                    <a:pt x="1777" y="0"/>
                  </a:moveTo>
                  <a:lnTo>
                    <a:pt x="0" y="0"/>
                  </a:lnTo>
                </a:path>
              </a:pathLst>
            </a:custGeom>
            <a:ln w="7442">
              <a:solidFill>
                <a:srgbClr val="050100"/>
              </a:solidFill>
            </a:ln>
          </p:spPr>
          <p:txBody>
            <a:bodyPr wrap="square" lIns="0" tIns="0" rIns="0" bIns="0" rtlCol="0"/>
            <a:lstStyle/>
            <a:p/>
          </p:txBody>
        </p:sp>
        <p:sp>
          <p:nvSpPr>
            <p:cNvPr id="622" name="object 622" descr=""/>
            <p:cNvSpPr/>
            <p:nvPr/>
          </p:nvSpPr>
          <p:spPr>
            <a:xfrm>
              <a:off x="5370732" y="3408080"/>
              <a:ext cx="64769" cy="11430"/>
            </a:xfrm>
            <a:custGeom>
              <a:avLst/>
              <a:gdLst/>
              <a:ahLst/>
              <a:cxnLst/>
              <a:rect l="l" t="t" r="r" b="b"/>
              <a:pathLst>
                <a:path w="64770" h="11429">
                  <a:moveTo>
                    <a:pt x="64300" y="0"/>
                  </a:moveTo>
                  <a:lnTo>
                    <a:pt x="0" y="11353"/>
                  </a:lnTo>
                </a:path>
              </a:pathLst>
            </a:custGeom>
            <a:ln w="7442">
              <a:solidFill>
                <a:srgbClr val="050100"/>
              </a:solidFill>
            </a:ln>
          </p:spPr>
          <p:txBody>
            <a:bodyPr wrap="square" lIns="0" tIns="0" rIns="0" bIns="0" rtlCol="0"/>
            <a:lstStyle/>
            <a:p/>
          </p:txBody>
        </p:sp>
        <p:sp>
          <p:nvSpPr>
            <p:cNvPr id="623" name="object 623" descr=""/>
            <p:cNvSpPr/>
            <p:nvPr/>
          </p:nvSpPr>
          <p:spPr>
            <a:xfrm>
              <a:off x="5435032" y="3408082"/>
              <a:ext cx="0" cy="22860"/>
            </a:xfrm>
            <a:custGeom>
              <a:avLst/>
              <a:gdLst/>
              <a:ahLst/>
              <a:cxnLst/>
              <a:rect l="l" t="t" r="r" b="b"/>
              <a:pathLst>
                <a:path w="0" h="22860">
                  <a:moveTo>
                    <a:pt x="0" y="22682"/>
                  </a:moveTo>
                  <a:lnTo>
                    <a:pt x="0" y="0"/>
                  </a:lnTo>
                </a:path>
              </a:pathLst>
            </a:custGeom>
            <a:ln w="7442">
              <a:solidFill>
                <a:srgbClr val="050100"/>
              </a:solidFill>
            </a:ln>
          </p:spPr>
          <p:txBody>
            <a:bodyPr wrap="square" lIns="0" tIns="0" rIns="0" bIns="0" rtlCol="0"/>
            <a:lstStyle/>
            <a:p/>
          </p:txBody>
        </p:sp>
        <p:sp>
          <p:nvSpPr>
            <p:cNvPr id="624" name="object 624" descr=""/>
            <p:cNvSpPr/>
            <p:nvPr/>
          </p:nvSpPr>
          <p:spPr>
            <a:xfrm>
              <a:off x="5370725" y="3419428"/>
              <a:ext cx="64769" cy="11430"/>
            </a:xfrm>
            <a:custGeom>
              <a:avLst/>
              <a:gdLst/>
              <a:ahLst/>
              <a:cxnLst/>
              <a:rect l="l" t="t" r="r" b="b"/>
              <a:pathLst>
                <a:path w="64770" h="11429">
                  <a:moveTo>
                    <a:pt x="0" y="0"/>
                  </a:moveTo>
                  <a:lnTo>
                    <a:pt x="64300" y="11341"/>
                  </a:lnTo>
                </a:path>
              </a:pathLst>
            </a:custGeom>
            <a:ln w="7442">
              <a:solidFill>
                <a:srgbClr val="050100"/>
              </a:solidFill>
            </a:ln>
          </p:spPr>
          <p:txBody>
            <a:bodyPr wrap="square" lIns="0" tIns="0" rIns="0" bIns="0" rtlCol="0"/>
            <a:lstStyle/>
            <a:p/>
          </p:txBody>
        </p:sp>
        <p:sp>
          <p:nvSpPr>
            <p:cNvPr id="625" name="object 625" descr=""/>
            <p:cNvSpPr/>
            <p:nvPr/>
          </p:nvSpPr>
          <p:spPr>
            <a:xfrm>
              <a:off x="5226039" y="3419825"/>
              <a:ext cx="62230" cy="0"/>
            </a:xfrm>
            <a:custGeom>
              <a:avLst/>
              <a:gdLst/>
              <a:ahLst/>
              <a:cxnLst/>
              <a:rect l="l" t="t" r="r" b="b"/>
              <a:pathLst>
                <a:path w="62229" h="0">
                  <a:moveTo>
                    <a:pt x="0" y="0"/>
                  </a:moveTo>
                  <a:lnTo>
                    <a:pt x="62001" y="0"/>
                  </a:lnTo>
                </a:path>
              </a:pathLst>
            </a:custGeom>
            <a:ln w="7442">
              <a:solidFill>
                <a:srgbClr val="050100"/>
              </a:solidFill>
            </a:ln>
          </p:spPr>
          <p:txBody>
            <a:bodyPr wrap="square" lIns="0" tIns="0" rIns="0" bIns="0" rtlCol="0"/>
            <a:lstStyle/>
            <a:p/>
          </p:txBody>
        </p:sp>
        <p:sp>
          <p:nvSpPr>
            <p:cNvPr id="626" name="object 626" descr=""/>
            <p:cNvSpPr/>
            <p:nvPr/>
          </p:nvSpPr>
          <p:spPr>
            <a:xfrm>
              <a:off x="5226039" y="3420643"/>
              <a:ext cx="57785" cy="0"/>
            </a:xfrm>
            <a:custGeom>
              <a:avLst/>
              <a:gdLst/>
              <a:ahLst/>
              <a:cxnLst/>
              <a:rect l="l" t="t" r="r" b="b"/>
              <a:pathLst>
                <a:path w="57785" h="0">
                  <a:moveTo>
                    <a:pt x="0" y="0"/>
                  </a:moveTo>
                  <a:lnTo>
                    <a:pt x="57365" y="0"/>
                  </a:lnTo>
                </a:path>
              </a:pathLst>
            </a:custGeom>
            <a:ln w="7442">
              <a:solidFill>
                <a:srgbClr val="050100"/>
              </a:solidFill>
            </a:ln>
          </p:spPr>
          <p:txBody>
            <a:bodyPr wrap="square" lIns="0" tIns="0" rIns="0" bIns="0" rtlCol="0"/>
            <a:lstStyle/>
            <a:p/>
          </p:txBody>
        </p:sp>
        <p:sp>
          <p:nvSpPr>
            <p:cNvPr id="627" name="object 627" descr=""/>
            <p:cNvSpPr/>
            <p:nvPr/>
          </p:nvSpPr>
          <p:spPr>
            <a:xfrm>
              <a:off x="5226039" y="3421462"/>
              <a:ext cx="53340" cy="0"/>
            </a:xfrm>
            <a:custGeom>
              <a:avLst/>
              <a:gdLst/>
              <a:ahLst/>
              <a:cxnLst/>
              <a:rect l="l" t="t" r="r" b="b"/>
              <a:pathLst>
                <a:path w="53339" h="0">
                  <a:moveTo>
                    <a:pt x="0" y="0"/>
                  </a:moveTo>
                  <a:lnTo>
                    <a:pt x="52730" y="0"/>
                  </a:lnTo>
                </a:path>
              </a:pathLst>
            </a:custGeom>
            <a:ln w="7442">
              <a:solidFill>
                <a:srgbClr val="050100"/>
              </a:solidFill>
            </a:ln>
          </p:spPr>
          <p:txBody>
            <a:bodyPr wrap="square" lIns="0" tIns="0" rIns="0" bIns="0" rtlCol="0"/>
            <a:lstStyle/>
            <a:p/>
          </p:txBody>
        </p:sp>
        <p:sp>
          <p:nvSpPr>
            <p:cNvPr id="628" name="object 628" descr=""/>
            <p:cNvSpPr/>
            <p:nvPr/>
          </p:nvSpPr>
          <p:spPr>
            <a:xfrm>
              <a:off x="5226039" y="3422280"/>
              <a:ext cx="48260" cy="0"/>
            </a:xfrm>
            <a:custGeom>
              <a:avLst/>
              <a:gdLst/>
              <a:ahLst/>
              <a:cxnLst/>
              <a:rect l="l" t="t" r="r" b="b"/>
              <a:pathLst>
                <a:path w="48260" h="0">
                  <a:moveTo>
                    <a:pt x="0" y="0"/>
                  </a:moveTo>
                  <a:lnTo>
                    <a:pt x="48094" y="0"/>
                  </a:lnTo>
                </a:path>
              </a:pathLst>
            </a:custGeom>
            <a:ln w="7442">
              <a:solidFill>
                <a:srgbClr val="050100"/>
              </a:solidFill>
            </a:ln>
          </p:spPr>
          <p:txBody>
            <a:bodyPr wrap="square" lIns="0" tIns="0" rIns="0" bIns="0" rtlCol="0"/>
            <a:lstStyle/>
            <a:p/>
          </p:txBody>
        </p:sp>
        <p:sp>
          <p:nvSpPr>
            <p:cNvPr id="629" name="object 629" descr=""/>
            <p:cNvSpPr/>
            <p:nvPr/>
          </p:nvSpPr>
          <p:spPr>
            <a:xfrm>
              <a:off x="5226039" y="3423099"/>
              <a:ext cx="43815" cy="0"/>
            </a:xfrm>
            <a:custGeom>
              <a:avLst/>
              <a:gdLst/>
              <a:ahLst/>
              <a:cxnLst/>
              <a:rect l="l" t="t" r="r" b="b"/>
              <a:pathLst>
                <a:path w="43814" h="0">
                  <a:moveTo>
                    <a:pt x="0" y="0"/>
                  </a:moveTo>
                  <a:lnTo>
                    <a:pt x="43472" y="0"/>
                  </a:lnTo>
                </a:path>
              </a:pathLst>
            </a:custGeom>
            <a:ln w="7442">
              <a:solidFill>
                <a:srgbClr val="050100"/>
              </a:solidFill>
            </a:ln>
          </p:spPr>
          <p:txBody>
            <a:bodyPr wrap="square" lIns="0" tIns="0" rIns="0" bIns="0" rtlCol="0"/>
            <a:lstStyle/>
            <a:p/>
          </p:txBody>
        </p:sp>
        <p:sp>
          <p:nvSpPr>
            <p:cNvPr id="630" name="object 630" descr=""/>
            <p:cNvSpPr/>
            <p:nvPr/>
          </p:nvSpPr>
          <p:spPr>
            <a:xfrm>
              <a:off x="5226039" y="3423917"/>
              <a:ext cx="39370" cy="0"/>
            </a:xfrm>
            <a:custGeom>
              <a:avLst/>
              <a:gdLst/>
              <a:ahLst/>
              <a:cxnLst/>
              <a:rect l="l" t="t" r="r" b="b"/>
              <a:pathLst>
                <a:path w="39370" h="0">
                  <a:moveTo>
                    <a:pt x="0" y="0"/>
                  </a:moveTo>
                  <a:lnTo>
                    <a:pt x="38836" y="0"/>
                  </a:lnTo>
                </a:path>
              </a:pathLst>
            </a:custGeom>
            <a:ln w="7442">
              <a:solidFill>
                <a:srgbClr val="050100"/>
              </a:solidFill>
            </a:ln>
          </p:spPr>
          <p:txBody>
            <a:bodyPr wrap="square" lIns="0" tIns="0" rIns="0" bIns="0" rtlCol="0"/>
            <a:lstStyle/>
            <a:p/>
          </p:txBody>
        </p:sp>
        <p:sp>
          <p:nvSpPr>
            <p:cNvPr id="631" name="object 631" descr=""/>
            <p:cNvSpPr/>
            <p:nvPr/>
          </p:nvSpPr>
          <p:spPr>
            <a:xfrm>
              <a:off x="5226039" y="3424736"/>
              <a:ext cx="34290" cy="0"/>
            </a:xfrm>
            <a:custGeom>
              <a:avLst/>
              <a:gdLst/>
              <a:ahLst/>
              <a:cxnLst/>
              <a:rect l="l" t="t" r="r" b="b"/>
              <a:pathLst>
                <a:path w="34289" h="0">
                  <a:moveTo>
                    <a:pt x="0" y="0"/>
                  </a:moveTo>
                  <a:lnTo>
                    <a:pt x="34201" y="0"/>
                  </a:lnTo>
                </a:path>
              </a:pathLst>
            </a:custGeom>
            <a:ln w="7442">
              <a:solidFill>
                <a:srgbClr val="050100"/>
              </a:solidFill>
            </a:ln>
          </p:spPr>
          <p:txBody>
            <a:bodyPr wrap="square" lIns="0" tIns="0" rIns="0" bIns="0" rtlCol="0"/>
            <a:lstStyle/>
            <a:p/>
          </p:txBody>
        </p:sp>
        <p:sp>
          <p:nvSpPr>
            <p:cNvPr id="632" name="object 632" descr=""/>
            <p:cNvSpPr/>
            <p:nvPr/>
          </p:nvSpPr>
          <p:spPr>
            <a:xfrm>
              <a:off x="5226039" y="3425543"/>
              <a:ext cx="29845" cy="0"/>
            </a:xfrm>
            <a:custGeom>
              <a:avLst/>
              <a:gdLst/>
              <a:ahLst/>
              <a:cxnLst/>
              <a:rect l="l" t="t" r="r" b="b"/>
              <a:pathLst>
                <a:path w="29845" h="0">
                  <a:moveTo>
                    <a:pt x="0" y="0"/>
                  </a:moveTo>
                  <a:lnTo>
                    <a:pt x="29565" y="0"/>
                  </a:lnTo>
                </a:path>
              </a:pathLst>
            </a:custGeom>
            <a:ln w="7442">
              <a:solidFill>
                <a:srgbClr val="050100"/>
              </a:solidFill>
            </a:ln>
          </p:spPr>
          <p:txBody>
            <a:bodyPr wrap="square" lIns="0" tIns="0" rIns="0" bIns="0" rtlCol="0"/>
            <a:lstStyle/>
            <a:p/>
          </p:txBody>
        </p:sp>
        <p:sp>
          <p:nvSpPr>
            <p:cNvPr id="633" name="object 633" descr=""/>
            <p:cNvSpPr/>
            <p:nvPr/>
          </p:nvSpPr>
          <p:spPr>
            <a:xfrm>
              <a:off x="5226039" y="3426361"/>
              <a:ext cx="25400" cy="0"/>
            </a:xfrm>
            <a:custGeom>
              <a:avLst/>
              <a:gdLst/>
              <a:ahLst/>
              <a:cxnLst/>
              <a:rect l="l" t="t" r="r" b="b"/>
              <a:pathLst>
                <a:path w="25400" h="0">
                  <a:moveTo>
                    <a:pt x="0" y="0"/>
                  </a:moveTo>
                  <a:lnTo>
                    <a:pt x="24942" y="0"/>
                  </a:lnTo>
                </a:path>
              </a:pathLst>
            </a:custGeom>
            <a:ln w="7442">
              <a:solidFill>
                <a:srgbClr val="050100"/>
              </a:solidFill>
            </a:ln>
          </p:spPr>
          <p:txBody>
            <a:bodyPr wrap="square" lIns="0" tIns="0" rIns="0" bIns="0" rtlCol="0"/>
            <a:lstStyle/>
            <a:p/>
          </p:txBody>
        </p:sp>
        <p:sp>
          <p:nvSpPr>
            <p:cNvPr id="634" name="object 634" descr=""/>
            <p:cNvSpPr/>
            <p:nvPr/>
          </p:nvSpPr>
          <p:spPr>
            <a:xfrm>
              <a:off x="5226039" y="3427180"/>
              <a:ext cx="20320" cy="0"/>
            </a:xfrm>
            <a:custGeom>
              <a:avLst/>
              <a:gdLst/>
              <a:ahLst/>
              <a:cxnLst/>
              <a:rect l="l" t="t" r="r" b="b"/>
              <a:pathLst>
                <a:path w="20320" h="0">
                  <a:moveTo>
                    <a:pt x="0" y="0"/>
                  </a:moveTo>
                  <a:lnTo>
                    <a:pt x="20320" y="0"/>
                  </a:lnTo>
                </a:path>
              </a:pathLst>
            </a:custGeom>
            <a:ln w="7442">
              <a:solidFill>
                <a:srgbClr val="050100"/>
              </a:solidFill>
            </a:ln>
          </p:spPr>
          <p:txBody>
            <a:bodyPr wrap="square" lIns="0" tIns="0" rIns="0" bIns="0" rtlCol="0"/>
            <a:lstStyle/>
            <a:p/>
          </p:txBody>
        </p:sp>
        <p:sp>
          <p:nvSpPr>
            <p:cNvPr id="635" name="object 635" descr=""/>
            <p:cNvSpPr/>
            <p:nvPr/>
          </p:nvSpPr>
          <p:spPr>
            <a:xfrm>
              <a:off x="5226039" y="3427998"/>
              <a:ext cx="15875" cy="0"/>
            </a:xfrm>
            <a:custGeom>
              <a:avLst/>
              <a:gdLst/>
              <a:ahLst/>
              <a:cxnLst/>
              <a:rect l="l" t="t" r="r" b="b"/>
              <a:pathLst>
                <a:path w="15875" h="0">
                  <a:moveTo>
                    <a:pt x="0" y="0"/>
                  </a:moveTo>
                  <a:lnTo>
                    <a:pt x="15671" y="0"/>
                  </a:lnTo>
                </a:path>
              </a:pathLst>
            </a:custGeom>
            <a:ln w="7442">
              <a:solidFill>
                <a:srgbClr val="050100"/>
              </a:solidFill>
            </a:ln>
          </p:spPr>
          <p:txBody>
            <a:bodyPr wrap="square" lIns="0" tIns="0" rIns="0" bIns="0" rtlCol="0"/>
            <a:lstStyle/>
            <a:p/>
          </p:txBody>
        </p:sp>
        <p:sp>
          <p:nvSpPr>
            <p:cNvPr id="636" name="object 636" descr=""/>
            <p:cNvSpPr/>
            <p:nvPr/>
          </p:nvSpPr>
          <p:spPr>
            <a:xfrm>
              <a:off x="5226039" y="3428817"/>
              <a:ext cx="11430" cy="0"/>
            </a:xfrm>
            <a:custGeom>
              <a:avLst/>
              <a:gdLst/>
              <a:ahLst/>
              <a:cxnLst/>
              <a:rect l="l" t="t" r="r" b="b"/>
              <a:pathLst>
                <a:path w="11429" h="0">
                  <a:moveTo>
                    <a:pt x="0" y="0"/>
                  </a:moveTo>
                  <a:lnTo>
                    <a:pt x="11049" y="0"/>
                  </a:lnTo>
                </a:path>
              </a:pathLst>
            </a:custGeom>
            <a:ln w="7442">
              <a:solidFill>
                <a:srgbClr val="050100"/>
              </a:solidFill>
            </a:ln>
          </p:spPr>
          <p:txBody>
            <a:bodyPr wrap="square" lIns="0" tIns="0" rIns="0" bIns="0" rtlCol="0"/>
            <a:lstStyle/>
            <a:p/>
          </p:txBody>
        </p:sp>
        <p:sp>
          <p:nvSpPr>
            <p:cNvPr id="637" name="object 637" descr=""/>
            <p:cNvSpPr/>
            <p:nvPr/>
          </p:nvSpPr>
          <p:spPr>
            <a:xfrm>
              <a:off x="5226039" y="3429635"/>
              <a:ext cx="6985" cy="0"/>
            </a:xfrm>
            <a:custGeom>
              <a:avLst/>
              <a:gdLst/>
              <a:ahLst/>
              <a:cxnLst/>
              <a:rect l="l" t="t" r="r" b="b"/>
              <a:pathLst>
                <a:path w="6985" h="0">
                  <a:moveTo>
                    <a:pt x="0" y="0"/>
                  </a:moveTo>
                  <a:lnTo>
                    <a:pt x="6413" y="0"/>
                  </a:lnTo>
                </a:path>
              </a:pathLst>
            </a:custGeom>
            <a:ln w="7442">
              <a:solidFill>
                <a:srgbClr val="050100"/>
              </a:solidFill>
            </a:ln>
          </p:spPr>
          <p:txBody>
            <a:bodyPr wrap="square" lIns="0" tIns="0" rIns="0" bIns="0" rtlCol="0"/>
            <a:lstStyle/>
            <a:p/>
          </p:txBody>
        </p:sp>
        <p:sp>
          <p:nvSpPr>
            <p:cNvPr id="638" name="object 638" descr=""/>
            <p:cNvSpPr/>
            <p:nvPr/>
          </p:nvSpPr>
          <p:spPr>
            <a:xfrm>
              <a:off x="5226039" y="3430454"/>
              <a:ext cx="1905" cy="0"/>
            </a:xfrm>
            <a:custGeom>
              <a:avLst/>
              <a:gdLst/>
              <a:ahLst/>
              <a:cxnLst/>
              <a:rect l="l" t="t" r="r" b="b"/>
              <a:pathLst>
                <a:path w="1904" h="0">
                  <a:moveTo>
                    <a:pt x="0" y="0"/>
                  </a:moveTo>
                  <a:lnTo>
                    <a:pt x="1790" y="0"/>
                  </a:lnTo>
                </a:path>
                <a:path w="1904" h="0">
                  <a:moveTo>
                    <a:pt x="0" y="0"/>
                  </a:moveTo>
                  <a:lnTo>
                    <a:pt x="1790" y="0"/>
                  </a:lnTo>
                </a:path>
              </a:pathLst>
            </a:custGeom>
            <a:ln w="7442">
              <a:solidFill>
                <a:srgbClr val="050100"/>
              </a:solidFill>
            </a:ln>
          </p:spPr>
          <p:txBody>
            <a:bodyPr wrap="square" lIns="0" tIns="0" rIns="0" bIns="0" rtlCol="0"/>
            <a:lstStyle/>
            <a:p/>
          </p:txBody>
        </p:sp>
        <p:sp>
          <p:nvSpPr>
            <p:cNvPr id="639" name="object 639" descr=""/>
            <p:cNvSpPr/>
            <p:nvPr/>
          </p:nvSpPr>
          <p:spPr>
            <a:xfrm>
              <a:off x="5226039" y="3419019"/>
              <a:ext cx="62230" cy="0"/>
            </a:xfrm>
            <a:custGeom>
              <a:avLst/>
              <a:gdLst/>
              <a:ahLst/>
              <a:cxnLst/>
              <a:rect l="l" t="t" r="r" b="b"/>
              <a:pathLst>
                <a:path w="62229" h="0">
                  <a:moveTo>
                    <a:pt x="0" y="0"/>
                  </a:moveTo>
                  <a:lnTo>
                    <a:pt x="62001" y="0"/>
                  </a:lnTo>
                </a:path>
              </a:pathLst>
            </a:custGeom>
            <a:ln w="7442">
              <a:solidFill>
                <a:srgbClr val="050100"/>
              </a:solidFill>
            </a:ln>
          </p:spPr>
          <p:txBody>
            <a:bodyPr wrap="square" lIns="0" tIns="0" rIns="0" bIns="0" rtlCol="0"/>
            <a:lstStyle/>
            <a:p/>
          </p:txBody>
        </p:sp>
        <p:sp>
          <p:nvSpPr>
            <p:cNvPr id="640" name="object 640" descr=""/>
            <p:cNvSpPr/>
            <p:nvPr/>
          </p:nvSpPr>
          <p:spPr>
            <a:xfrm>
              <a:off x="5226039" y="3418200"/>
              <a:ext cx="57785" cy="0"/>
            </a:xfrm>
            <a:custGeom>
              <a:avLst/>
              <a:gdLst/>
              <a:ahLst/>
              <a:cxnLst/>
              <a:rect l="l" t="t" r="r" b="b"/>
              <a:pathLst>
                <a:path w="57785" h="0">
                  <a:moveTo>
                    <a:pt x="0" y="0"/>
                  </a:moveTo>
                  <a:lnTo>
                    <a:pt x="57365" y="0"/>
                  </a:lnTo>
                </a:path>
              </a:pathLst>
            </a:custGeom>
            <a:ln w="7442">
              <a:solidFill>
                <a:srgbClr val="050100"/>
              </a:solidFill>
            </a:ln>
          </p:spPr>
          <p:txBody>
            <a:bodyPr wrap="square" lIns="0" tIns="0" rIns="0" bIns="0" rtlCol="0"/>
            <a:lstStyle/>
            <a:p/>
          </p:txBody>
        </p:sp>
        <p:sp>
          <p:nvSpPr>
            <p:cNvPr id="641" name="object 641" descr=""/>
            <p:cNvSpPr/>
            <p:nvPr/>
          </p:nvSpPr>
          <p:spPr>
            <a:xfrm>
              <a:off x="5226039" y="3417382"/>
              <a:ext cx="53340" cy="0"/>
            </a:xfrm>
            <a:custGeom>
              <a:avLst/>
              <a:gdLst/>
              <a:ahLst/>
              <a:cxnLst/>
              <a:rect l="l" t="t" r="r" b="b"/>
              <a:pathLst>
                <a:path w="53339" h="0">
                  <a:moveTo>
                    <a:pt x="0" y="0"/>
                  </a:moveTo>
                  <a:lnTo>
                    <a:pt x="52730" y="0"/>
                  </a:lnTo>
                </a:path>
              </a:pathLst>
            </a:custGeom>
            <a:ln w="7442">
              <a:solidFill>
                <a:srgbClr val="050100"/>
              </a:solidFill>
            </a:ln>
          </p:spPr>
          <p:txBody>
            <a:bodyPr wrap="square" lIns="0" tIns="0" rIns="0" bIns="0" rtlCol="0"/>
            <a:lstStyle/>
            <a:p/>
          </p:txBody>
        </p:sp>
        <p:sp>
          <p:nvSpPr>
            <p:cNvPr id="642" name="object 642" descr=""/>
            <p:cNvSpPr/>
            <p:nvPr/>
          </p:nvSpPr>
          <p:spPr>
            <a:xfrm>
              <a:off x="5226039" y="3416563"/>
              <a:ext cx="48260" cy="0"/>
            </a:xfrm>
            <a:custGeom>
              <a:avLst/>
              <a:gdLst/>
              <a:ahLst/>
              <a:cxnLst/>
              <a:rect l="l" t="t" r="r" b="b"/>
              <a:pathLst>
                <a:path w="48260" h="0">
                  <a:moveTo>
                    <a:pt x="0" y="0"/>
                  </a:moveTo>
                  <a:lnTo>
                    <a:pt x="48094" y="0"/>
                  </a:lnTo>
                </a:path>
              </a:pathLst>
            </a:custGeom>
            <a:ln w="7442">
              <a:solidFill>
                <a:srgbClr val="050100"/>
              </a:solidFill>
            </a:ln>
          </p:spPr>
          <p:txBody>
            <a:bodyPr wrap="square" lIns="0" tIns="0" rIns="0" bIns="0" rtlCol="0"/>
            <a:lstStyle/>
            <a:p/>
          </p:txBody>
        </p:sp>
        <p:sp>
          <p:nvSpPr>
            <p:cNvPr id="643" name="object 643" descr=""/>
            <p:cNvSpPr/>
            <p:nvPr/>
          </p:nvSpPr>
          <p:spPr>
            <a:xfrm>
              <a:off x="5226039" y="3415745"/>
              <a:ext cx="43815" cy="0"/>
            </a:xfrm>
            <a:custGeom>
              <a:avLst/>
              <a:gdLst/>
              <a:ahLst/>
              <a:cxnLst/>
              <a:rect l="l" t="t" r="r" b="b"/>
              <a:pathLst>
                <a:path w="43814" h="0">
                  <a:moveTo>
                    <a:pt x="0" y="0"/>
                  </a:moveTo>
                  <a:lnTo>
                    <a:pt x="43472" y="0"/>
                  </a:lnTo>
                </a:path>
              </a:pathLst>
            </a:custGeom>
            <a:ln w="7442">
              <a:solidFill>
                <a:srgbClr val="050100"/>
              </a:solidFill>
            </a:ln>
          </p:spPr>
          <p:txBody>
            <a:bodyPr wrap="square" lIns="0" tIns="0" rIns="0" bIns="0" rtlCol="0"/>
            <a:lstStyle/>
            <a:p/>
          </p:txBody>
        </p:sp>
        <p:sp>
          <p:nvSpPr>
            <p:cNvPr id="644" name="object 644" descr=""/>
            <p:cNvSpPr/>
            <p:nvPr/>
          </p:nvSpPr>
          <p:spPr>
            <a:xfrm>
              <a:off x="5226039" y="3414926"/>
              <a:ext cx="39370" cy="0"/>
            </a:xfrm>
            <a:custGeom>
              <a:avLst/>
              <a:gdLst/>
              <a:ahLst/>
              <a:cxnLst/>
              <a:rect l="l" t="t" r="r" b="b"/>
              <a:pathLst>
                <a:path w="39370" h="0">
                  <a:moveTo>
                    <a:pt x="0" y="0"/>
                  </a:moveTo>
                  <a:lnTo>
                    <a:pt x="38836" y="0"/>
                  </a:lnTo>
                </a:path>
              </a:pathLst>
            </a:custGeom>
            <a:ln w="7442">
              <a:solidFill>
                <a:srgbClr val="050100"/>
              </a:solidFill>
            </a:ln>
          </p:spPr>
          <p:txBody>
            <a:bodyPr wrap="square" lIns="0" tIns="0" rIns="0" bIns="0" rtlCol="0"/>
            <a:lstStyle/>
            <a:p/>
          </p:txBody>
        </p:sp>
        <p:sp>
          <p:nvSpPr>
            <p:cNvPr id="645" name="object 645" descr=""/>
            <p:cNvSpPr/>
            <p:nvPr/>
          </p:nvSpPr>
          <p:spPr>
            <a:xfrm>
              <a:off x="5226039" y="3414119"/>
              <a:ext cx="34290" cy="0"/>
            </a:xfrm>
            <a:custGeom>
              <a:avLst/>
              <a:gdLst/>
              <a:ahLst/>
              <a:cxnLst/>
              <a:rect l="l" t="t" r="r" b="b"/>
              <a:pathLst>
                <a:path w="34289" h="0">
                  <a:moveTo>
                    <a:pt x="0" y="0"/>
                  </a:moveTo>
                  <a:lnTo>
                    <a:pt x="34201" y="0"/>
                  </a:lnTo>
                </a:path>
              </a:pathLst>
            </a:custGeom>
            <a:ln w="7442">
              <a:solidFill>
                <a:srgbClr val="050100"/>
              </a:solidFill>
            </a:ln>
          </p:spPr>
          <p:txBody>
            <a:bodyPr wrap="square" lIns="0" tIns="0" rIns="0" bIns="0" rtlCol="0"/>
            <a:lstStyle/>
            <a:p/>
          </p:txBody>
        </p:sp>
        <p:sp>
          <p:nvSpPr>
            <p:cNvPr id="646" name="object 646" descr=""/>
            <p:cNvSpPr/>
            <p:nvPr/>
          </p:nvSpPr>
          <p:spPr>
            <a:xfrm>
              <a:off x="5226039" y="3413301"/>
              <a:ext cx="29845" cy="0"/>
            </a:xfrm>
            <a:custGeom>
              <a:avLst/>
              <a:gdLst/>
              <a:ahLst/>
              <a:cxnLst/>
              <a:rect l="l" t="t" r="r" b="b"/>
              <a:pathLst>
                <a:path w="29845" h="0">
                  <a:moveTo>
                    <a:pt x="0" y="0"/>
                  </a:moveTo>
                  <a:lnTo>
                    <a:pt x="29565" y="0"/>
                  </a:lnTo>
                </a:path>
              </a:pathLst>
            </a:custGeom>
            <a:ln w="7442">
              <a:solidFill>
                <a:srgbClr val="050100"/>
              </a:solidFill>
            </a:ln>
          </p:spPr>
          <p:txBody>
            <a:bodyPr wrap="square" lIns="0" tIns="0" rIns="0" bIns="0" rtlCol="0"/>
            <a:lstStyle/>
            <a:p/>
          </p:txBody>
        </p:sp>
        <p:sp>
          <p:nvSpPr>
            <p:cNvPr id="647" name="object 647" descr=""/>
            <p:cNvSpPr/>
            <p:nvPr/>
          </p:nvSpPr>
          <p:spPr>
            <a:xfrm>
              <a:off x="5226039" y="3412482"/>
              <a:ext cx="25400" cy="0"/>
            </a:xfrm>
            <a:custGeom>
              <a:avLst/>
              <a:gdLst/>
              <a:ahLst/>
              <a:cxnLst/>
              <a:rect l="l" t="t" r="r" b="b"/>
              <a:pathLst>
                <a:path w="25400" h="0">
                  <a:moveTo>
                    <a:pt x="0" y="0"/>
                  </a:moveTo>
                  <a:lnTo>
                    <a:pt x="24942" y="0"/>
                  </a:lnTo>
                </a:path>
              </a:pathLst>
            </a:custGeom>
            <a:ln w="7442">
              <a:solidFill>
                <a:srgbClr val="050100"/>
              </a:solidFill>
            </a:ln>
          </p:spPr>
          <p:txBody>
            <a:bodyPr wrap="square" lIns="0" tIns="0" rIns="0" bIns="0" rtlCol="0"/>
            <a:lstStyle/>
            <a:p/>
          </p:txBody>
        </p:sp>
        <p:sp>
          <p:nvSpPr>
            <p:cNvPr id="648" name="object 648" descr=""/>
            <p:cNvSpPr/>
            <p:nvPr/>
          </p:nvSpPr>
          <p:spPr>
            <a:xfrm>
              <a:off x="5226039" y="3411664"/>
              <a:ext cx="20320" cy="0"/>
            </a:xfrm>
            <a:custGeom>
              <a:avLst/>
              <a:gdLst/>
              <a:ahLst/>
              <a:cxnLst/>
              <a:rect l="l" t="t" r="r" b="b"/>
              <a:pathLst>
                <a:path w="20320" h="0">
                  <a:moveTo>
                    <a:pt x="0" y="0"/>
                  </a:moveTo>
                  <a:lnTo>
                    <a:pt x="20320" y="0"/>
                  </a:lnTo>
                </a:path>
              </a:pathLst>
            </a:custGeom>
            <a:ln w="7442">
              <a:solidFill>
                <a:srgbClr val="050100"/>
              </a:solidFill>
            </a:ln>
          </p:spPr>
          <p:txBody>
            <a:bodyPr wrap="square" lIns="0" tIns="0" rIns="0" bIns="0" rtlCol="0"/>
            <a:lstStyle/>
            <a:p/>
          </p:txBody>
        </p:sp>
        <p:sp>
          <p:nvSpPr>
            <p:cNvPr id="649" name="object 649" descr=""/>
            <p:cNvSpPr/>
            <p:nvPr/>
          </p:nvSpPr>
          <p:spPr>
            <a:xfrm>
              <a:off x="5226039" y="3410845"/>
              <a:ext cx="15875" cy="0"/>
            </a:xfrm>
            <a:custGeom>
              <a:avLst/>
              <a:gdLst/>
              <a:ahLst/>
              <a:cxnLst/>
              <a:rect l="l" t="t" r="r" b="b"/>
              <a:pathLst>
                <a:path w="15875" h="0">
                  <a:moveTo>
                    <a:pt x="0" y="0"/>
                  </a:moveTo>
                  <a:lnTo>
                    <a:pt x="15671" y="0"/>
                  </a:lnTo>
                </a:path>
              </a:pathLst>
            </a:custGeom>
            <a:ln w="7442">
              <a:solidFill>
                <a:srgbClr val="050100"/>
              </a:solidFill>
            </a:ln>
          </p:spPr>
          <p:txBody>
            <a:bodyPr wrap="square" lIns="0" tIns="0" rIns="0" bIns="0" rtlCol="0"/>
            <a:lstStyle/>
            <a:p/>
          </p:txBody>
        </p:sp>
        <p:sp>
          <p:nvSpPr>
            <p:cNvPr id="650" name="object 650" descr=""/>
            <p:cNvSpPr/>
            <p:nvPr/>
          </p:nvSpPr>
          <p:spPr>
            <a:xfrm>
              <a:off x="5226039" y="3410027"/>
              <a:ext cx="11430" cy="0"/>
            </a:xfrm>
            <a:custGeom>
              <a:avLst/>
              <a:gdLst/>
              <a:ahLst/>
              <a:cxnLst/>
              <a:rect l="l" t="t" r="r" b="b"/>
              <a:pathLst>
                <a:path w="11429" h="0">
                  <a:moveTo>
                    <a:pt x="0" y="0"/>
                  </a:moveTo>
                  <a:lnTo>
                    <a:pt x="11049" y="0"/>
                  </a:lnTo>
                </a:path>
              </a:pathLst>
            </a:custGeom>
            <a:ln w="7442">
              <a:solidFill>
                <a:srgbClr val="050100"/>
              </a:solidFill>
            </a:ln>
          </p:spPr>
          <p:txBody>
            <a:bodyPr wrap="square" lIns="0" tIns="0" rIns="0" bIns="0" rtlCol="0"/>
            <a:lstStyle/>
            <a:p/>
          </p:txBody>
        </p:sp>
        <p:sp>
          <p:nvSpPr>
            <p:cNvPr id="651" name="object 651" descr=""/>
            <p:cNvSpPr/>
            <p:nvPr/>
          </p:nvSpPr>
          <p:spPr>
            <a:xfrm>
              <a:off x="5226039" y="3409208"/>
              <a:ext cx="6985" cy="0"/>
            </a:xfrm>
            <a:custGeom>
              <a:avLst/>
              <a:gdLst/>
              <a:ahLst/>
              <a:cxnLst/>
              <a:rect l="l" t="t" r="r" b="b"/>
              <a:pathLst>
                <a:path w="6985" h="0">
                  <a:moveTo>
                    <a:pt x="0" y="0"/>
                  </a:moveTo>
                  <a:lnTo>
                    <a:pt x="6413" y="0"/>
                  </a:lnTo>
                </a:path>
              </a:pathLst>
            </a:custGeom>
            <a:ln w="7442">
              <a:solidFill>
                <a:srgbClr val="050100"/>
              </a:solidFill>
            </a:ln>
          </p:spPr>
          <p:txBody>
            <a:bodyPr wrap="square" lIns="0" tIns="0" rIns="0" bIns="0" rtlCol="0"/>
            <a:lstStyle/>
            <a:p/>
          </p:txBody>
        </p:sp>
        <p:sp>
          <p:nvSpPr>
            <p:cNvPr id="652" name="object 652" descr=""/>
            <p:cNvSpPr/>
            <p:nvPr/>
          </p:nvSpPr>
          <p:spPr>
            <a:xfrm>
              <a:off x="5226039" y="3408403"/>
              <a:ext cx="1905" cy="0"/>
            </a:xfrm>
            <a:custGeom>
              <a:avLst/>
              <a:gdLst/>
              <a:ahLst/>
              <a:cxnLst/>
              <a:rect l="l" t="t" r="r" b="b"/>
              <a:pathLst>
                <a:path w="1904" h="0">
                  <a:moveTo>
                    <a:pt x="0" y="0"/>
                  </a:moveTo>
                  <a:lnTo>
                    <a:pt x="1790" y="0"/>
                  </a:lnTo>
                </a:path>
                <a:path w="1904" h="0">
                  <a:moveTo>
                    <a:pt x="0" y="0"/>
                  </a:moveTo>
                  <a:lnTo>
                    <a:pt x="1790" y="0"/>
                  </a:lnTo>
                </a:path>
              </a:pathLst>
            </a:custGeom>
            <a:ln w="7442">
              <a:solidFill>
                <a:srgbClr val="050100"/>
              </a:solidFill>
            </a:ln>
          </p:spPr>
          <p:txBody>
            <a:bodyPr wrap="square" lIns="0" tIns="0" rIns="0" bIns="0" rtlCol="0"/>
            <a:lstStyle/>
            <a:p/>
          </p:txBody>
        </p:sp>
        <p:sp>
          <p:nvSpPr>
            <p:cNvPr id="653" name="object 653" descr=""/>
            <p:cNvSpPr/>
            <p:nvPr/>
          </p:nvSpPr>
          <p:spPr>
            <a:xfrm>
              <a:off x="5226039" y="3419423"/>
              <a:ext cx="64769" cy="11430"/>
            </a:xfrm>
            <a:custGeom>
              <a:avLst/>
              <a:gdLst/>
              <a:ahLst/>
              <a:cxnLst/>
              <a:rect l="l" t="t" r="r" b="b"/>
              <a:pathLst>
                <a:path w="64770" h="11429">
                  <a:moveTo>
                    <a:pt x="0" y="11341"/>
                  </a:moveTo>
                  <a:lnTo>
                    <a:pt x="64300" y="0"/>
                  </a:lnTo>
                </a:path>
              </a:pathLst>
            </a:custGeom>
            <a:ln w="7442">
              <a:solidFill>
                <a:srgbClr val="050100"/>
              </a:solidFill>
            </a:ln>
          </p:spPr>
          <p:txBody>
            <a:bodyPr wrap="square" lIns="0" tIns="0" rIns="0" bIns="0" rtlCol="0"/>
            <a:lstStyle/>
            <a:p/>
          </p:txBody>
        </p:sp>
        <p:sp>
          <p:nvSpPr>
            <p:cNvPr id="654" name="object 654" descr=""/>
            <p:cNvSpPr/>
            <p:nvPr/>
          </p:nvSpPr>
          <p:spPr>
            <a:xfrm>
              <a:off x="5226039" y="3408080"/>
              <a:ext cx="0" cy="22860"/>
            </a:xfrm>
            <a:custGeom>
              <a:avLst/>
              <a:gdLst/>
              <a:ahLst/>
              <a:cxnLst/>
              <a:rect l="l" t="t" r="r" b="b"/>
              <a:pathLst>
                <a:path w="0" h="22860">
                  <a:moveTo>
                    <a:pt x="0" y="0"/>
                  </a:moveTo>
                  <a:lnTo>
                    <a:pt x="0" y="22682"/>
                  </a:lnTo>
                </a:path>
              </a:pathLst>
            </a:custGeom>
            <a:ln w="7442">
              <a:solidFill>
                <a:srgbClr val="050100"/>
              </a:solidFill>
            </a:ln>
          </p:spPr>
          <p:txBody>
            <a:bodyPr wrap="square" lIns="0" tIns="0" rIns="0" bIns="0" rtlCol="0"/>
            <a:lstStyle/>
            <a:p/>
          </p:txBody>
        </p:sp>
        <p:sp>
          <p:nvSpPr>
            <p:cNvPr id="655" name="object 655" descr=""/>
            <p:cNvSpPr/>
            <p:nvPr/>
          </p:nvSpPr>
          <p:spPr>
            <a:xfrm>
              <a:off x="5226046" y="3408074"/>
              <a:ext cx="64769" cy="11430"/>
            </a:xfrm>
            <a:custGeom>
              <a:avLst/>
              <a:gdLst/>
              <a:ahLst/>
              <a:cxnLst/>
              <a:rect l="l" t="t" r="r" b="b"/>
              <a:pathLst>
                <a:path w="64770" h="11429">
                  <a:moveTo>
                    <a:pt x="64300" y="11353"/>
                  </a:moveTo>
                  <a:lnTo>
                    <a:pt x="0" y="0"/>
                  </a:lnTo>
                </a:path>
              </a:pathLst>
            </a:custGeom>
            <a:ln w="7442">
              <a:solidFill>
                <a:srgbClr val="050100"/>
              </a:solidFill>
            </a:ln>
          </p:spPr>
          <p:txBody>
            <a:bodyPr wrap="square" lIns="0" tIns="0" rIns="0" bIns="0" rtlCol="0"/>
            <a:lstStyle/>
            <a:p/>
          </p:txBody>
        </p:sp>
        <p:sp>
          <p:nvSpPr>
            <p:cNvPr id="656" name="object 656" descr=""/>
            <p:cNvSpPr/>
            <p:nvPr/>
          </p:nvSpPr>
          <p:spPr>
            <a:xfrm>
              <a:off x="5138089" y="3419428"/>
              <a:ext cx="373380" cy="0"/>
            </a:xfrm>
            <a:custGeom>
              <a:avLst/>
              <a:gdLst/>
              <a:ahLst/>
              <a:cxnLst/>
              <a:rect l="l" t="t" r="r" b="b"/>
              <a:pathLst>
                <a:path w="373379" h="0">
                  <a:moveTo>
                    <a:pt x="373303" y="0"/>
                  </a:moveTo>
                  <a:lnTo>
                    <a:pt x="0" y="0"/>
                  </a:lnTo>
                </a:path>
              </a:pathLst>
            </a:custGeom>
            <a:ln w="7442">
              <a:solidFill>
                <a:srgbClr val="050100"/>
              </a:solidFill>
            </a:ln>
          </p:spPr>
          <p:txBody>
            <a:bodyPr wrap="square" lIns="0" tIns="0" rIns="0" bIns="0" rtlCol="0"/>
            <a:lstStyle/>
            <a:p/>
          </p:txBody>
        </p:sp>
        <p:sp>
          <p:nvSpPr>
            <p:cNvPr id="657" name="object 657" descr=""/>
            <p:cNvSpPr/>
            <p:nvPr/>
          </p:nvSpPr>
          <p:spPr>
            <a:xfrm>
              <a:off x="5370725" y="3209258"/>
              <a:ext cx="0" cy="242570"/>
            </a:xfrm>
            <a:custGeom>
              <a:avLst/>
              <a:gdLst/>
              <a:ahLst/>
              <a:cxnLst/>
              <a:rect l="l" t="t" r="r" b="b"/>
              <a:pathLst>
                <a:path w="0" h="242570">
                  <a:moveTo>
                    <a:pt x="0" y="0"/>
                  </a:moveTo>
                  <a:lnTo>
                    <a:pt x="0" y="242315"/>
                  </a:lnTo>
                </a:path>
              </a:pathLst>
            </a:custGeom>
            <a:ln w="7442">
              <a:solidFill>
                <a:srgbClr val="050100"/>
              </a:solidFill>
            </a:ln>
          </p:spPr>
          <p:txBody>
            <a:bodyPr wrap="square" lIns="0" tIns="0" rIns="0" bIns="0" rtlCol="0"/>
            <a:lstStyle/>
            <a:p/>
          </p:txBody>
        </p:sp>
        <p:sp>
          <p:nvSpPr>
            <p:cNvPr id="658" name="object 658" descr=""/>
            <p:cNvSpPr/>
            <p:nvPr/>
          </p:nvSpPr>
          <p:spPr>
            <a:xfrm>
              <a:off x="5290346" y="3068590"/>
              <a:ext cx="0" cy="383540"/>
            </a:xfrm>
            <a:custGeom>
              <a:avLst/>
              <a:gdLst/>
              <a:ahLst/>
              <a:cxnLst/>
              <a:rect l="l" t="t" r="r" b="b"/>
              <a:pathLst>
                <a:path w="0" h="383539">
                  <a:moveTo>
                    <a:pt x="0" y="0"/>
                  </a:moveTo>
                  <a:lnTo>
                    <a:pt x="0" y="382981"/>
                  </a:lnTo>
                </a:path>
              </a:pathLst>
            </a:custGeom>
            <a:ln w="7442">
              <a:solidFill>
                <a:srgbClr val="050100"/>
              </a:solidFill>
            </a:ln>
          </p:spPr>
          <p:txBody>
            <a:bodyPr wrap="square" lIns="0" tIns="0" rIns="0" bIns="0" rtlCol="0"/>
            <a:lstStyle/>
            <a:p/>
          </p:txBody>
        </p:sp>
        <p:sp>
          <p:nvSpPr>
            <p:cNvPr id="659" name="object 659" descr=""/>
            <p:cNvSpPr/>
            <p:nvPr/>
          </p:nvSpPr>
          <p:spPr>
            <a:xfrm>
              <a:off x="5769683" y="1889872"/>
              <a:ext cx="55880" cy="27940"/>
            </a:xfrm>
            <a:custGeom>
              <a:avLst/>
              <a:gdLst/>
              <a:ahLst/>
              <a:cxnLst/>
              <a:rect l="l" t="t" r="r" b="b"/>
              <a:pathLst>
                <a:path w="55879" h="27939">
                  <a:moveTo>
                    <a:pt x="0" y="27508"/>
                  </a:moveTo>
                  <a:lnTo>
                    <a:pt x="55549" y="0"/>
                  </a:lnTo>
                </a:path>
              </a:pathLst>
            </a:custGeom>
            <a:ln w="7442">
              <a:solidFill>
                <a:srgbClr val="050100"/>
              </a:solidFill>
            </a:ln>
          </p:spPr>
          <p:txBody>
            <a:bodyPr wrap="square" lIns="0" tIns="0" rIns="0" bIns="0" rtlCol="0"/>
            <a:lstStyle/>
            <a:p/>
          </p:txBody>
        </p:sp>
        <p:sp>
          <p:nvSpPr>
            <p:cNvPr id="660" name="object 660" descr=""/>
            <p:cNvSpPr/>
            <p:nvPr/>
          </p:nvSpPr>
          <p:spPr>
            <a:xfrm>
              <a:off x="5770044" y="1892660"/>
              <a:ext cx="51435" cy="26034"/>
            </a:xfrm>
            <a:custGeom>
              <a:avLst/>
              <a:gdLst/>
              <a:ahLst/>
              <a:cxnLst/>
              <a:rect l="l" t="t" r="r" b="b"/>
              <a:pathLst>
                <a:path w="51435" h="26035">
                  <a:moveTo>
                    <a:pt x="0" y="25450"/>
                  </a:moveTo>
                  <a:lnTo>
                    <a:pt x="51396" y="0"/>
                  </a:lnTo>
                </a:path>
              </a:pathLst>
            </a:custGeom>
            <a:ln w="7442">
              <a:solidFill>
                <a:srgbClr val="050100"/>
              </a:solidFill>
            </a:ln>
          </p:spPr>
          <p:txBody>
            <a:bodyPr wrap="square" lIns="0" tIns="0" rIns="0" bIns="0" rtlCol="0"/>
            <a:lstStyle/>
            <a:p/>
          </p:txBody>
        </p:sp>
        <p:sp>
          <p:nvSpPr>
            <p:cNvPr id="661" name="object 661" descr=""/>
            <p:cNvSpPr/>
            <p:nvPr/>
          </p:nvSpPr>
          <p:spPr>
            <a:xfrm>
              <a:off x="5770403" y="1895451"/>
              <a:ext cx="47625" cy="23495"/>
            </a:xfrm>
            <a:custGeom>
              <a:avLst/>
              <a:gdLst/>
              <a:ahLst/>
              <a:cxnLst/>
              <a:rect l="l" t="t" r="r" b="b"/>
              <a:pathLst>
                <a:path w="47625" h="23494">
                  <a:moveTo>
                    <a:pt x="0" y="23393"/>
                  </a:moveTo>
                  <a:lnTo>
                    <a:pt x="47256" y="0"/>
                  </a:lnTo>
                </a:path>
              </a:pathLst>
            </a:custGeom>
            <a:ln w="7442">
              <a:solidFill>
                <a:srgbClr val="050100"/>
              </a:solidFill>
            </a:ln>
          </p:spPr>
          <p:txBody>
            <a:bodyPr wrap="square" lIns="0" tIns="0" rIns="0" bIns="0" rtlCol="0"/>
            <a:lstStyle/>
            <a:p/>
          </p:txBody>
        </p:sp>
        <p:sp>
          <p:nvSpPr>
            <p:cNvPr id="662" name="object 662" descr=""/>
            <p:cNvSpPr/>
            <p:nvPr/>
          </p:nvSpPr>
          <p:spPr>
            <a:xfrm>
              <a:off x="5770763" y="1898240"/>
              <a:ext cx="43180" cy="21590"/>
            </a:xfrm>
            <a:custGeom>
              <a:avLst/>
              <a:gdLst/>
              <a:ahLst/>
              <a:cxnLst/>
              <a:rect l="l" t="t" r="r" b="b"/>
              <a:pathLst>
                <a:path w="43179" h="21589">
                  <a:moveTo>
                    <a:pt x="0" y="21335"/>
                  </a:moveTo>
                  <a:lnTo>
                    <a:pt x="43103" y="0"/>
                  </a:lnTo>
                </a:path>
              </a:pathLst>
            </a:custGeom>
            <a:ln w="7442">
              <a:solidFill>
                <a:srgbClr val="050100"/>
              </a:solidFill>
            </a:ln>
          </p:spPr>
          <p:txBody>
            <a:bodyPr wrap="square" lIns="0" tIns="0" rIns="0" bIns="0" rtlCol="0"/>
            <a:lstStyle/>
            <a:p/>
          </p:txBody>
        </p:sp>
        <p:sp>
          <p:nvSpPr>
            <p:cNvPr id="663" name="object 663" descr=""/>
            <p:cNvSpPr/>
            <p:nvPr/>
          </p:nvSpPr>
          <p:spPr>
            <a:xfrm>
              <a:off x="5771122" y="1901016"/>
              <a:ext cx="39370" cy="19685"/>
            </a:xfrm>
            <a:custGeom>
              <a:avLst/>
              <a:gdLst/>
              <a:ahLst/>
              <a:cxnLst/>
              <a:rect l="l" t="t" r="r" b="b"/>
              <a:pathLst>
                <a:path w="39370" h="19685">
                  <a:moveTo>
                    <a:pt x="0" y="19291"/>
                  </a:moveTo>
                  <a:lnTo>
                    <a:pt x="38950" y="0"/>
                  </a:lnTo>
                </a:path>
              </a:pathLst>
            </a:custGeom>
            <a:ln w="7442">
              <a:solidFill>
                <a:srgbClr val="050100"/>
              </a:solidFill>
            </a:ln>
          </p:spPr>
          <p:txBody>
            <a:bodyPr wrap="square" lIns="0" tIns="0" rIns="0" bIns="0" rtlCol="0"/>
            <a:lstStyle/>
            <a:p/>
          </p:txBody>
        </p:sp>
        <p:sp>
          <p:nvSpPr>
            <p:cNvPr id="664" name="object 664" descr=""/>
            <p:cNvSpPr/>
            <p:nvPr/>
          </p:nvSpPr>
          <p:spPr>
            <a:xfrm>
              <a:off x="5771494" y="1903817"/>
              <a:ext cx="34925" cy="17780"/>
            </a:xfrm>
            <a:custGeom>
              <a:avLst/>
              <a:gdLst/>
              <a:ahLst/>
              <a:cxnLst/>
              <a:rect l="l" t="t" r="r" b="b"/>
              <a:pathLst>
                <a:path w="34925" h="17780">
                  <a:moveTo>
                    <a:pt x="0" y="17221"/>
                  </a:moveTo>
                  <a:lnTo>
                    <a:pt x="34785" y="0"/>
                  </a:lnTo>
                </a:path>
              </a:pathLst>
            </a:custGeom>
            <a:ln w="7442">
              <a:solidFill>
                <a:srgbClr val="050100"/>
              </a:solidFill>
            </a:ln>
          </p:spPr>
          <p:txBody>
            <a:bodyPr wrap="square" lIns="0" tIns="0" rIns="0" bIns="0" rtlCol="0"/>
            <a:lstStyle/>
            <a:p/>
          </p:txBody>
        </p:sp>
        <p:sp>
          <p:nvSpPr>
            <p:cNvPr id="665" name="object 665" descr=""/>
            <p:cNvSpPr/>
            <p:nvPr/>
          </p:nvSpPr>
          <p:spPr>
            <a:xfrm>
              <a:off x="5771854" y="1906606"/>
              <a:ext cx="31115" cy="15240"/>
            </a:xfrm>
            <a:custGeom>
              <a:avLst/>
              <a:gdLst/>
              <a:ahLst/>
              <a:cxnLst/>
              <a:rect l="l" t="t" r="r" b="b"/>
              <a:pathLst>
                <a:path w="31114" h="15239">
                  <a:moveTo>
                    <a:pt x="0" y="15163"/>
                  </a:moveTo>
                  <a:lnTo>
                    <a:pt x="30645" y="0"/>
                  </a:lnTo>
                </a:path>
              </a:pathLst>
            </a:custGeom>
            <a:ln w="7442">
              <a:solidFill>
                <a:srgbClr val="050100"/>
              </a:solidFill>
            </a:ln>
          </p:spPr>
          <p:txBody>
            <a:bodyPr wrap="square" lIns="0" tIns="0" rIns="0" bIns="0" rtlCol="0"/>
            <a:lstStyle/>
            <a:p/>
          </p:txBody>
        </p:sp>
        <p:sp>
          <p:nvSpPr>
            <p:cNvPr id="666" name="object 666" descr=""/>
            <p:cNvSpPr/>
            <p:nvPr/>
          </p:nvSpPr>
          <p:spPr>
            <a:xfrm>
              <a:off x="5772214" y="1909395"/>
              <a:ext cx="26670" cy="13335"/>
            </a:xfrm>
            <a:custGeom>
              <a:avLst/>
              <a:gdLst/>
              <a:ahLst/>
              <a:cxnLst/>
              <a:rect l="l" t="t" r="r" b="b"/>
              <a:pathLst>
                <a:path w="26670" h="13335">
                  <a:moveTo>
                    <a:pt x="0" y="13119"/>
                  </a:moveTo>
                  <a:lnTo>
                    <a:pt x="26504" y="0"/>
                  </a:lnTo>
                </a:path>
              </a:pathLst>
            </a:custGeom>
            <a:ln w="7442">
              <a:solidFill>
                <a:srgbClr val="050100"/>
              </a:solidFill>
            </a:ln>
          </p:spPr>
          <p:txBody>
            <a:bodyPr wrap="square" lIns="0" tIns="0" rIns="0" bIns="0" rtlCol="0"/>
            <a:lstStyle/>
            <a:p/>
          </p:txBody>
        </p:sp>
        <p:sp>
          <p:nvSpPr>
            <p:cNvPr id="667" name="object 667" descr=""/>
            <p:cNvSpPr/>
            <p:nvPr/>
          </p:nvSpPr>
          <p:spPr>
            <a:xfrm>
              <a:off x="5772574" y="1912171"/>
              <a:ext cx="22860" cy="11430"/>
            </a:xfrm>
            <a:custGeom>
              <a:avLst/>
              <a:gdLst/>
              <a:ahLst/>
              <a:cxnLst/>
              <a:rect l="l" t="t" r="r" b="b"/>
              <a:pathLst>
                <a:path w="22860" h="11430">
                  <a:moveTo>
                    <a:pt x="0" y="11074"/>
                  </a:moveTo>
                  <a:lnTo>
                    <a:pt x="22352" y="0"/>
                  </a:lnTo>
                </a:path>
              </a:pathLst>
            </a:custGeom>
            <a:ln w="7442">
              <a:solidFill>
                <a:srgbClr val="050100"/>
              </a:solidFill>
            </a:ln>
          </p:spPr>
          <p:txBody>
            <a:bodyPr wrap="square" lIns="0" tIns="0" rIns="0" bIns="0" rtlCol="0"/>
            <a:lstStyle/>
            <a:p/>
          </p:txBody>
        </p:sp>
        <p:sp>
          <p:nvSpPr>
            <p:cNvPr id="668" name="object 668" descr=""/>
            <p:cNvSpPr/>
            <p:nvPr/>
          </p:nvSpPr>
          <p:spPr>
            <a:xfrm>
              <a:off x="5772946" y="1914962"/>
              <a:ext cx="18415" cy="9525"/>
            </a:xfrm>
            <a:custGeom>
              <a:avLst/>
              <a:gdLst/>
              <a:ahLst/>
              <a:cxnLst/>
              <a:rect l="l" t="t" r="r" b="b"/>
              <a:pathLst>
                <a:path w="18414" h="9525">
                  <a:moveTo>
                    <a:pt x="0" y="9017"/>
                  </a:moveTo>
                  <a:lnTo>
                    <a:pt x="18199" y="0"/>
                  </a:lnTo>
                </a:path>
              </a:pathLst>
            </a:custGeom>
            <a:ln w="7442">
              <a:solidFill>
                <a:srgbClr val="050100"/>
              </a:solidFill>
            </a:ln>
          </p:spPr>
          <p:txBody>
            <a:bodyPr wrap="square" lIns="0" tIns="0" rIns="0" bIns="0" rtlCol="0"/>
            <a:lstStyle/>
            <a:p/>
          </p:txBody>
        </p:sp>
        <p:sp>
          <p:nvSpPr>
            <p:cNvPr id="669" name="object 669" descr=""/>
            <p:cNvSpPr/>
            <p:nvPr/>
          </p:nvSpPr>
          <p:spPr>
            <a:xfrm>
              <a:off x="5773305" y="1917751"/>
              <a:ext cx="14604" cy="6985"/>
            </a:xfrm>
            <a:custGeom>
              <a:avLst/>
              <a:gdLst/>
              <a:ahLst/>
              <a:cxnLst/>
              <a:rect l="l" t="t" r="r" b="b"/>
              <a:pathLst>
                <a:path w="14604" h="6985">
                  <a:moveTo>
                    <a:pt x="0" y="6959"/>
                  </a:moveTo>
                  <a:lnTo>
                    <a:pt x="14033" y="0"/>
                  </a:lnTo>
                </a:path>
              </a:pathLst>
            </a:custGeom>
            <a:ln w="7442">
              <a:solidFill>
                <a:srgbClr val="050100"/>
              </a:solidFill>
            </a:ln>
          </p:spPr>
          <p:txBody>
            <a:bodyPr wrap="square" lIns="0" tIns="0" rIns="0" bIns="0" rtlCol="0"/>
            <a:lstStyle/>
            <a:p/>
          </p:txBody>
        </p:sp>
        <p:sp>
          <p:nvSpPr>
            <p:cNvPr id="670" name="object 670" descr=""/>
            <p:cNvSpPr/>
            <p:nvPr/>
          </p:nvSpPr>
          <p:spPr>
            <a:xfrm>
              <a:off x="5773665" y="1920527"/>
              <a:ext cx="10160" cy="5080"/>
            </a:xfrm>
            <a:custGeom>
              <a:avLst/>
              <a:gdLst/>
              <a:ahLst/>
              <a:cxnLst/>
              <a:rect l="l" t="t" r="r" b="b"/>
              <a:pathLst>
                <a:path w="10160" h="5080">
                  <a:moveTo>
                    <a:pt x="0" y="4914"/>
                  </a:moveTo>
                  <a:lnTo>
                    <a:pt x="9893" y="0"/>
                  </a:lnTo>
                </a:path>
              </a:pathLst>
            </a:custGeom>
            <a:ln w="7442">
              <a:solidFill>
                <a:srgbClr val="050100"/>
              </a:solidFill>
            </a:ln>
          </p:spPr>
          <p:txBody>
            <a:bodyPr wrap="square" lIns="0" tIns="0" rIns="0" bIns="0" rtlCol="0"/>
            <a:lstStyle/>
            <a:p/>
          </p:txBody>
        </p:sp>
        <p:sp>
          <p:nvSpPr>
            <p:cNvPr id="671" name="object 671" descr=""/>
            <p:cNvSpPr/>
            <p:nvPr/>
          </p:nvSpPr>
          <p:spPr>
            <a:xfrm>
              <a:off x="5774024" y="1923316"/>
              <a:ext cx="6350" cy="3175"/>
            </a:xfrm>
            <a:custGeom>
              <a:avLst/>
              <a:gdLst/>
              <a:ahLst/>
              <a:cxnLst/>
              <a:rect l="l" t="t" r="r" b="b"/>
              <a:pathLst>
                <a:path w="6350" h="3175">
                  <a:moveTo>
                    <a:pt x="0" y="2857"/>
                  </a:moveTo>
                  <a:lnTo>
                    <a:pt x="5740" y="0"/>
                  </a:lnTo>
                </a:path>
              </a:pathLst>
            </a:custGeom>
            <a:ln w="7442">
              <a:solidFill>
                <a:srgbClr val="050100"/>
              </a:solidFill>
            </a:ln>
          </p:spPr>
          <p:txBody>
            <a:bodyPr wrap="square" lIns="0" tIns="0" rIns="0" bIns="0" rtlCol="0"/>
            <a:lstStyle/>
            <a:p/>
          </p:txBody>
        </p:sp>
        <p:sp>
          <p:nvSpPr>
            <p:cNvPr id="672" name="object 672" descr=""/>
            <p:cNvSpPr/>
            <p:nvPr/>
          </p:nvSpPr>
          <p:spPr>
            <a:xfrm>
              <a:off x="5774385" y="1926117"/>
              <a:ext cx="1905" cy="1270"/>
            </a:xfrm>
            <a:custGeom>
              <a:avLst/>
              <a:gdLst/>
              <a:ahLst/>
              <a:cxnLst/>
              <a:rect l="l" t="t" r="r" b="b"/>
              <a:pathLst>
                <a:path w="1904" h="1269">
                  <a:moveTo>
                    <a:pt x="0" y="787"/>
                  </a:moveTo>
                  <a:lnTo>
                    <a:pt x="1600" y="0"/>
                  </a:lnTo>
                </a:path>
                <a:path w="1904" h="1269">
                  <a:moveTo>
                    <a:pt x="0" y="787"/>
                  </a:moveTo>
                  <a:lnTo>
                    <a:pt x="1600" y="0"/>
                  </a:lnTo>
                </a:path>
              </a:pathLst>
            </a:custGeom>
            <a:ln w="7442">
              <a:solidFill>
                <a:srgbClr val="050100"/>
              </a:solidFill>
            </a:ln>
          </p:spPr>
          <p:txBody>
            <a:bodyPr wrap="square" lIns="0" tIns="0" rIns="0" bIns="0" rtlCol="0"/>
            <a:lstStyle/>
            <a:p/>
          </p:txBody>
        </p:sp>
        <p:sp>
          <p:nvSpPr>
            <p:cNvPr id="673" name="object 673" descr=""/>
            <p:cNvSpPr/>
            <p:nvPr/>
          </p:nvSpPr>
          <p:spPr>
            <a:xfrm>
              <a:off x="5769312" y="1889140"/>
              <a:ext cx="55880" cy="27940"/>
            </a:xfrm>
            <a:custGeom>
              <a:avLst/>
              <a:gdLst/>
              <a:ahLst/>
              <a:cxnLst/>
              <a:rect l="l" t="t" r="r" b="b"/>
              <a:pathLst>
                <a:path w="55879" h="27939">
                  <a:moveTo>
                    <a:pt x="0" y="27508"/>
                  </a:moveTo>
                  <a:lnTo>
                    <a:pt x="55549" y="0"/>
                  </a:lnTo>
                </a:path>
              </a:pathLst>
            </a:custGeom>
            <a:ln w="7442">
              <a:solidFill>
                <a:srgbClr val="050100"/>
              </a:solidFill>
            </a:ln>
          </p:spPr>
          <p:txBody>
            <a:bodyPr wrap="square" lIns="0" tIns="0" rIns="0" bIns="0" rtlCol="0"/>
            <a:lstStyle/>
            <a:p/>
          </p:txBody>
        </p:sp>
        <p:sp>
          <p:nvSpPr>
            <p:cNvPr id="674" name="object 674" descr=""/>
            <p:cNvSpPr/>
            <p:nvPr/>
          </p:nvSpPr>
          <p:spPr>
            <a:xfrm>
              <a:off x="5768952" y="1890466"/>
              <a:ext cx="51435" cy="26034"/>
            </a:xfrm>
            <a:custGeom>
              <a:avLst/>
              <a:gdLst/>
              <a:ahLst/>
              <a:cxnLst/>
              <a:rect l="l" t="t" r="r" b="b"/>
              <a:pathLst>
                <a:path w="51435" h="26035">
                  <a:moveTo>
                    <a:pt x="0" y="25450"/>
                  </a:moveTo>
                  <a:lnTo>
                    <a:pt x="51409" y="0"/>
                  </a:lnTo>
                </a:path>
              </a:pathLst>
            </a:custGeom>
            <a:ln w="7442">
              <a:solidFill>
                <a:srgbClr val="050100"/>
              </a:solidFill>
            </a:ln>
          </p:spPr>
          <p:txBody>
            <a:bodyPr wrap="square" lIns="0" tIns="0" rIns="0" bIns="0" rtlCol="0"/>
            <a:lstStyle/>
            <a:p/>
          </p:txBody>
        </p:sp>
        <p:sp>
          <p:nvSpPr>
            <p:cNvPr id="675" name="object 675" descr=""/>
            <p:cNvSpPr/>
            <p:nvPr/>
          </p:nvSpPr>
          <p:spPr>
            <a:xfrm>
              <a:off x="5768592" y="1891792"/>
              <a:ext cx="47625" cy="23495"/>
            </a:xfrm>
            <a:custGeom>
              <a:avLst/>
              <a:gdLst/>
              <a:ahLst/>
              <a:cxnLst/>
              <a:rect l="l" t="t" r="r" b="b"/>
              <a:pathLst>
                <a:path w="47625" h="23494">
                  <a:moveTo>
                    <a:pt x="0" y="23393"/>
                  </a:moveTo>
                  <a:lnTo>
                    <a:pt x="47256" y="0"/>
                  </a:lnTo>
                </a:path>
              </a:pathLst>
            </a:custGeom>
            <a:ln w="7442">
              <a:solidFill>
                <a:srgbClr val="050100"/>
              </a:solidFill>
            </a:ln>
          </p:spPr>
          <p:txBody>
            <a:bodyPr wrap="square" lIns="0" tIns="0" rIns="0" bIns="0" rtlCol="0"/>
            <a:lstStyle/>
            <a:p/>
          </p:txBody>
        </p:sp>
        <p:sp>
          <p:nvSpPr>
            <p:cNvPr id="676" name="object 676" descr=""/>
            <p:cNvSpPr/>
            <p:nvPr/>
          </p:nvSpPr>
          <p:spPr>
            <a:xfrm>
              <a:off x="5768233" y="1893118"/>
              <a:ext cx="43180" cy="21590"/>
            </a:xfrm>
            <a:custGeom>
              <a:avLst/>
              <a:gdLst/>
              <a:ahLst/>
              <a:cxnLst/>
              <a:rect l="l" t="t" r="r" b="b"/>
              <a:pathLst>
                <a:path w="43179" h="21589">
                  <a:moveTo>
                    <a:pt x="0" y="21335"/>
                  </a:moveTo>
                  <a:lnTo>
                    <a:pt x="43103" y="0"/>
                  </a:lnTo>
                </a:path>
              </a:pathLst>
            </a:custGeom>
            <a:ln w="7442">
              <a:solidFill>
                <a:srgbClr val="050100"/>
              </a:solidFill>
            </a:ln>
          </p:spPr>
          <p:txBody>
            <a:bodyPr wrap="square" lIns="0" tIns="0" rIns="0" bIns="0" rtlCol="0"/>
            <a:lstStyle/>
            <a:p/>
          </p:txBody>
        </p:sp>
        <p:sp>
          <p:nvSpPr>
            <p:cNvPr id="677" name="object 677" descr=""/>
            <p:cNvSpPr/>
            <p:nvPr/>
          </p:nvSpPr>
          <p:spPr>
            <a:xfrm>
              <a:off x="5767861" y="1894430"/>
              <a:ext cx="39370" cy="19685"/>
            </a:xfrm>
            <a:custGeom>
              <a:avLst/>
              <a:gdLst/>
              <a:ahLst/>
              <a:cxnLst/>
              <a:rect l="l" t="t" r="r" b="b"/>
              <a:pathLst>
                <a:path w="39370" h="19685">
                  <a:moveTo>
                    <a:pt x="0" y="19291"/>
                  </a:moveTo>
                  <a:lnTo>
                    <a:pt x="38950" y="0"/>
                  </a:lnTo>
                </a:path>
              </a:pathLst>
            </a:custGeom>
            <a:ln w="7442">
              <a:solidFill>
                <a:srgbClr val="050100"/>
              </a:solidFill>
            </a:ln>
          </p:spPr>
          <p:txBody>
            <a:bodyPr wrap="square" lIns="0" tIns="0" rIns="0" bIns="0" rtlCol="0"/>
            <a:lstStyle/>
            <a:p/>
          </p:txBody>
        </p:sp>
        <p:sp>
          <p:nvSpPr>
            <p:cNvPr id="678" name="object 678" descr=""/>
            <p:cNvSpPr/>
            <p:nvPr/>
          </p:nvSpPr>
          <p:spPr>
            <a:xfrm>
              <a:off x="5767501" y="1895768"/>
              <a:ext cx="34925" cy="17780"/>
            </a:xfrm>
            <a:custGeom>
              <a:avLst/>
              <a:gdLst/>
              <a:ahLst/>
              <a:cxnLst/>
              <a:rect l="l" t="t" r="r" b="b"/>
              <a:pathLst>
                <a:path w="34925" h="17780">
                  <a:moveTo>
                    <a:pt x="0" y="17221"/>
                  </a:moveTo>
                  <a:lnTo>
                    <a:pt x="34798" y="0"/>
                  </a:lnTo>
                </a:path>
              </a:pathLst>
            </a:custGeom>
            <a:ln w="7442">
              <a:solidFill>
                <a:srgbClr val="050100"/>
              </a:solidFill>
            </a:ln>
          </p:spPr>
          <p:txBody>
            <a:bodyPr wrap="square" lIns="0" tIns="0" rIns="0" bIns="0" rtlCol="0"/>
            <a:lstStyle/>
            <a:p/>
          </p:txBody>
        </p:sp>
        <p:sp>
          <p:nvSpPr>
            <p:cNvPr id="679" name="object 679" descr=""/>
            <p:cNvSpPr/>
            <p:nvPr/>
          </p:nvSpPr>
          <p:spPr>
            <a:xfrm>
              <a:off x="5767142" y="1897094"/>
              <a:ext cx="31115" cy="15240"/>
            </a:xfrm>
            <a:custGeom>
              <a:avLst/>
              <a:gdLst/>
              <a:ahLst/>
              <a:cxnLst/>
              <a:rect l="l" t="t" r="r" b="b"/>
              <a:pathLst>
                <a:path w="31114" h="15239">
                  <a:moveTo>
                    <a:pt x="0" y="15163"/>
                  </a:moveTo>
                  <a:lnTo>
                    <a:pt x="30645" y="0"/>
                  </a:lnTo>
                </a:path>
              </a:pathLst>
            </a:custGeom>
            <a:ln w="7442">
              <a:solidFill>
                <a:srgbClr val="050100"/>
              </a:solidFill>
            </a:ln>
          </p:spPr>
          <p:txBody>
            <a:bodyPr wrap="square" lIns="0" tIns="0" rIns="0" bIns="0" rtlCol="0"/>
            <a:lstStyle/>
            <a:p/>
          </p:txBody>
        </p:sp>
        <p:sp>
          <p:nvSpPr>
            <p:cNvPr id="680" name="object 680" descr=""/>
            <p:cNvSpPr/>
            <p:nvPr/>
          </p:nvSpPr>
          <p:spPr>
            <a:xfrm>
              <a:off x="5766781" y="1898407"/>
              <a:ext cx="26670" cy="13335"/>
            </a:xfrm>
            <a:custGeom>
              <a:avLst/>
              <a:gdLst/>
              <a:ahLst/>
              <a:cxnLst/>
              <a:rect l="l" t="t" r="r" b="b"/>
              <a:pathLst>
                <a:path w="26670" h="13335">
                  <a:moveTo>
                    <a:pt x="0" y="13119"/>
                  </a:moveTo>
                  <a:lnTo>
                    <a:pt x="26492" y="0"/>
                  </a:lnTo>
                </a:path>
              </a:pathLst>
            </a:custGeom>
            <a:ln w="7442">
              <a:solidFill>
                <a:srgbClr val="050100"/>
              </a:solidFill>
            </a:ln>
          </p:spPr>
          <p:txBody>
            <a:bodyPr wrap="square" lIns="0" tIns="0" rIns="0" bIns="0" rtlCol="0"/>
            <a:lstStyle/>
            <a:p/>
          </p:txBody>
        </p:sp>
        <p:sp>
          <p:nvSpPr>
            <p:cNvPr id="681" name="object 681" descr=""/>
            <p:cNvSpPr/>
            <p:nvPr/>
          </p:nvSpPr>
          <p:spPr>
            <a:xfrm>
              <a:off x="5766422" y="1899733"/>
              <a:ext cx="22860" cy="11430"/>
            </a:xfrm>
            <a:custGeom>
              <a:avLst/>
              <a:gdLst/>
              <a:ahLst/>
              <a:cxnLst/>
              <a:rect l="l" t="t" r="r" b="b"/>
              <a:pathLst>
                <a:path w="22860" h="11430">
                  <a:moveTo>
                    <a:pt x="0" y="11061"/>
                  </a:moveTo>
                  <a:lnTo>
                    <a:pt x="22339" y="0"/>
                  </a:lnTo>
                </a:path>
              </a:pathLst>
            </a:custGeom>
            <a:ln w="7442">
              <a:solidFill>
                <a:srgbClr val="050100"/>
              </a:solidFill>
            </a:ln>
          </p:spPr>
          <p:txBody>
            <a:bodyPr wrap="square" lIns="0" tIns="0" rIns="0" bIns="0" rtlCol="0"/>
            <a:lstStyle/>
            <a:p/>
          </p:txBody>
        </p:sp>
        <p:sp>
          <p:nvSpPr>
            <p:cNvPr id="682" name="object 682" descr=""/>
            <p:cNvSpPr/>
            <p:nvPr/>
          </p:nvSpPr>
          <p:spPr>
            <a:xfrm>
              <a:off x="5766050" y="1901059"/>
              <a:ext cx="18415" cy="9525"/>
            </a:xfrm>
            <a:custGeom>
              <a:avLst/>
              <a:gdLst/>
              <a:ahLst/>
              <a:cxnLst/>
              <a:rect l="l" t="t" r="r" b="b"/>
              <a:pathLst>
                <a:path w="18414" h="9525">
                  <a:moveTo>
                    <a:pt x="0" y="9004"/>
                  </a:moveTo>
                  <a:lnTo>
                    <a:pt x="18199" y="0"/>
                  </a:lnTo>
                </a:path>
              </a:pathLst>
            </a:custGeom>
            <a:ln w="7442">
              <a:solidFill>
                <a:srgbClr val="050100"/>
              </a:solidFill>
            </a:ln>
          </p:spPr>
          <p:txBody>
            <a:bodyPr wrap="square" lIns="0" tIns="0" rIns="0" bIns="0" rtlCol="0"/>
            <a:lstStyle/>
            <a:p/>
          </p:txBody>
        </p:sp>
        <p:sp>
          <p:nvSpPr>
            <p:cNvPr id="683" name="object 683" descr=""/>
            <p:cNvSpPr/>
            <p:nvPr/>
          </p:nvSpPr>
          <p:spPr>
            <a:xfrm>
              <a:off x="5765690" y="1902384"/>
              <a:ext cx="14604" cy="6985"/>
            </a:xfrm>
            <a:custGeom>
              <a:avLst/>
              <a:gdLst/>
              <a:ahLst/>
              <a:cxnLst/>
              <a:rect l="l" t="t" r="r" b="b"/>
              <a:pathLst>
                <a:path w="14604" h="6985">
                  <a:moveTo>
                    <a:pt x="0" y="6946"/>
                  </a:moveTo>
                  <a:lnTo>
                    <a:pt x="14046" y="0"/>
                  </a:lnTo>
                </a:path>
              </a:pathLst>
            </a:custGeom>
            <a:ln w="7442">
              <a:solidFill>
                <a:srgbClr val="050100"/>
              </a:solidFill>
            </a:ln>
          </p:spPr>
          <p:txBody>
            <a:bodyPr wrap="square" lIns="0" tIns="0" rIns="0" bIns="0" rtlCol="0"/>
            <a:lstStyle/>
            <a:p/>
          </p:txBody>
        </p:sp>
        <p:sp>
          <p:nvSpPr>
            <p:cNvPr id="684" name="object 684" descr=""/>
            <p:cNvSpPr/>
            <p:nvPr/>
          </p:nvSpPr>
          <p:spPr>
            <a:xfrm>
              <a:off x="5765331" y="1903697"/>
              <a:ext cx="10160" cy="5080"/>
            </a:xfrm>
            <a:custGeom>
              <a:avLst/>
              <a:gdLst/>
              <a:ahLst/>
              <a:cxnLst/>
              <a:rect l="l" t="t" r="r" b="b"/>
              <a:pathLst>
                <a:path w="10160" h="5080">
                  <a:moveTo>
                    <a:pt x="0" y="4902"/>
                  </a:moveTo>
                  <a:lnTo>
                    <a:pt x="9893" y="0"/>
                  </a:lnTo>
                </a:path>
              </a:pathLst>
            </a:custGeom>
            <a:ln w="7442">
              <a:solidFill>
                <a:srgbClr val="050100"/>
              </a:solidFill>
            </a:ln>
          </p:spPr>
          <p:txBody>
            <a:bodyPr wrap="square" lIns="0" tIns="0" rIns="0" bIns="0" rtlCol="0"/>
            <a:lstStyle/>
            <a:p/>
          </p:txBody>
        </p:sp>
        <p:sp>
          <p:nvSpPr>
            <p:cNvPr id="685" name="object 685" descr=""/>
            <p:cNvSpPr/>
            <p:nvPr/>
          </p:nvSpPr>
          <p:spPr>
            <a:xfrm>
              <a:off x="5764971" y="1905023"/>
              <a:ext cx="6350" cy="3175"/>
            </a:xfrm>
            <a:custGeom>
              <a:avLst/>
              <a:gdLst/>
              <a:ahLst/>
              <a:cxnLst/>
              <a:rect l="l" t="t" r="r" b="b"/>
              <a:pathLst>
                <a:path w="6350" h="3175">
                  <a:moveTo>
                    <a:pt x="0" y="2844"/>
                  </a:moveTo>
                  <a:lnTo>
                    <a:pt x="5740" y="0"/>
                  </a:lnTo>
                </a:path>
              </a:pathLst>
            </a:custGeom>
            <a:ln w="7442">
              <a:solidFill>
                <a:srgbClr val="050100"/>
              </a:solidFill>
            </a:ln>
          </p:spPr>
          <p:txBody>
            <a:bodyPr wrap="square" lIns="0" tIns="0" rIns="0" bIns="0" rtlCol="0"/>
            <a:lstStyle/>
            <a:p/>
          </p:txBody>
        </p:sp>
        <p:sp>
          <p:nvSpPr>
            <p:cNvPr id="686" name="object 686" descr=""/>
            <p:cNvSpPr/>
            <p:nvPr/>
          </p:nvSpPr>
          <p:spPr>
            <a:xfrm>
              <a:off x="5764599" y="1906349"/>
              <a:ext cx="1905" cy="1270"/>
            </a:xfrm>
            <a:custGeom>
              <a:avLst/>
              <a:gdLst/>
              <a:ahLst/>
              <a:cxnLst/>
              <a:rect l="l" t="t" r="r" b="b"/>
              <a:pathLst>
                <a:path w="1904" h="1269">
                  <a:moveTo>
                    <a:pt x="0" y="787"/>
                  </a:moveTo>
                  <a:lnTo>
                    <a:pt x="1600" y="0"/>
                  </a:lnTo>
                </a:path>
                <a:path w="1904" h="1269">
                  <a:moveTo>
                    <a:pt x="0" y="787"/>
                  </a:moveTo>
                  <a:lnTo>
                    <a:pt x="1600" y="0"/>
                  </a:lnTo>
                </a:path>
              </a:pathLst>
            </a:custGeom>
            <a:ln w="7442">
              <a:solidFill>
                <a:srgbClr val="050100"/>
              </a:solidFill>
            </a:ln>
          </p:spPr>
          <p:txBody>
            <a:bodyPr wrap="square" lIns="0" tIns="0" rIns="0" bIns="0" rtlCol="0"/>
            <a:lstStyle/>
            <a:p/>
          </p:txBody>
        </p:sp>
        <p:sp>
          <p:nvSpPr>
            <p:cNvPr id="687" name="object 687" descr=""/>
            <p:cNvSpPr/>
            <p:nvPr/>
          </p:nvSpPr>
          <p:spPr>
            <a:xfrm>
              <a:off x="5774533" y="1888481"/>
              <a:ext cx="52705" cy="38735"/>
            </a:xfrm>
            <a:custGeom>
              <a:avLst/>
              <a:gdLst/>
              <a:ahLst/>
              <a:cxnLst/>
              <a:rect l="l" t="t" r="r" b="b"/>
              <a:pathLst>
                <a:path w="52704" h="38735">
                  <a:moveTo>
                    <a:pt x="0" y="38696"/>
                  </a:moveTo>
                  <a:lnTo>
                    <a:pt x="52590" y="0"/>
                  </a:lnTo>
                </a:path>
              </a:pathLst>
            </a:custGeom>
            <a:ln w="7442">
              <a:solidFill>
                <a:srgbClr val="050100"/>
              </a:solidFill>
            </a:ln>
          </p:spPr>
          <p:txBody>
            <a:bodyPr wrap="square" lIns="0" tIns="0" rIns="0" bIns="0" rtlCol="0"/>
            <a:lstStyle/>
            <a:p/>
          </p:txBody>
        </p:sp>
        <p:sp>
          <p:nvSpPr>
            <p:cNvPr id="688" name="object 688" descr=""/>
            <p:cNvSpPr/>
            <p:nvPr/>
          </p:nvSpPr>
          <p:spPr>
            <a:xfrm>
              <a:off x="5764462" y="1906863"/>
              <a:ext cx="10160" cy="20320"/>
            </a:xfrm>
            <a:custGeom>
              <a:avLst/>
              <a:gdLst/>
              <a:ahLst/>
              <a:cxnLst/>
              <a:rect l="l" t="t" r="r" b="b"/>
              <a:pathLst>
                <a:path w="10160" h="20319">
                  <a:moveTo>
                    <a:pt x="0" y="0"/>
                  </a:moveTo>
                  <a:lnTo>
                    <a:pt x="10071" y="20320"/>
                  </a:lnTo>
                </a:path>
              </a:pathLst>
            </a:custGeom>
            <a:ln w="7442">
              <a:solidFill>
                <a:srgbClr val="050100"/>
              </a:solidFill>
            </a:ln>
          </p:spPr>
          <p:txBody>
            <a:bodyPr wrap="square" lIns="0" tIns="0" rIns="0" bIns="0" rtlCol="0"/>
            <a:lstStyle/>
            <a:p/>
          </p:txBody>
        </p:sp>
        <p:sp>
          <p:nvSpPr>
            <p:cNvPr id="689" name="object 689" descr=""/>
            <p:cNvSpPr/>
            <p:nvPr/>
          </p:nvSpPr>
          <p:spPr>
            <a:xfrm>
              <a:off x="5764457" y="1888482"/>
              <a:ext cx="62865" cy="18415"/>
            </a:xfrm>
            <a:custGeom>
              <a:avLst/>
              <a:gdLst/>
              <a:ahLst/>
              <a:cxnLst/>
              <a:rect l="l" t="t" r="r" b="b"/>
              <a:pathLst>
                <a:path w="62864" h="18414">
                  <a:moveTo>
                    <a:pt x="62661" y="0"/>
                  </a:moveTo>
                  <a:lnTo>
                    <a:pt x="0" y="18376"/>
                  </a:lnTo>
                </a:path>
              </a:pathLst>
            </a:custGeom>
            <a:ln w="7442">
              <a:solidFill>
                <a:srgbClr val="050100"/>
              </a:solidFill>
            </a:ln>
          </p:spPr>
          <p:txBody>
            <a:bodyPr wrap="square" lIns="0" tIns="0" rIns="0" bIns="0" rtlCol="0"/>
            <a:lstStyle/>
            <a:p/>
          </p:txBody>
        </p:sp>
        <p:sp>
          <p:nvSpPr>
            <p:cNvPr id="690" name="object 690" descr=""/>
            <p:cNvSpPr/>
            <p:nvPr/>
          </p:nvSpPr>
          <p:spPr>
            <a:xfrm>
              <a:off x="5893843" y="1827475"/>
              <a:ext cx="55880" cy="27940"/>
            </a:xfrm>
            <a:custGeom>
              <a:avLst/>
              <a:gdLst/>
              <a:ahLst/>
              <a:cxnLst/>
              <a:rect l="l" t="t" r="r" b="b"/>
              <a:pathLst>
                <a:path w="55879" h="27939">
                  <a:moveTo>
                    <a:pt x="55549" y="0"/>
                  </a:moveTo>
                  <a:lnTo>
                    <a:pt x="0" y="27508"/>
                  </a:lnTo>
                </a:path>
              </a:pathLst>
            </a:custGeom>
            <a:ln w="7442">
              <a:solidFill>
                <a:srgbClr val="050100"/>
              </a:solidFill>
            </a:ln>
          </p:spPr>
          <p:txBody>
            <a:bodyPr wrap="square" lIns="0" tIns="0" rIns="0" bIns="0" rtlCol="0"/>
            <a:lstStyle/>
            <a:p/>
          </p:txBody>
        </p:sp>
        <p:sp>
          <p:nvSpPr>
            <p:cNvPr id="691" name="object 691" descr=""/>
            <p:cNvSpPr/>
            <p:nvPr/>
          </p:nvSpPr>
          <p:spPr>
            <a:xfrm>
              <a:off x="5897637" y="1826744"/>
              <a:ext cx="51435" cy="26034"/>
            </a:xfrm>
            <a:custGeom>
              <a:avLst/>
              <a:gdLst/>
              <a:ahLst/>
              <a:cxnLst/>
              <a:rect l="l" t="t" r="r" b="b"/>
              <a:pathLst>
                <a:path w="51435" h="26035">
                  <a:moveTo>
                    <a:pt x="51396" y="0"/>
                  </a:moveTo>
                  <a:lnTo>
                    <a:pt x="0" y="25450"/>
                  </a:lnTo>
                </a:path>
              </a:pathLst>
            </a:custGeom>
            <a:ln w="7442">
              <a:solidFill>
                <a:srgbClr val="050100"/>
              </a:solidFill>
            </a:ln>
          </p:spPr>
          <p:txBody>
            <a:bodyPr wrap="square" lIns="0" tIns="0" rIns="0" bIns="0" rtlCol="0"/>
            <a:lstStyle/>
            <a:p/>
          </p:txBody>
        </p:sp>
        <p:sp>
          <p:nvSpPr>
            <p:cNvPr id="692" name="object 692" descr=""/>
            <p:cNvSpPr/>
            <p:nvPr/>
          </p:nvSpPr>
          <p:spPr>
            <a:xfrm>
              <a:off x="5901418" y="1826012"/>
              <a:ext cx="47625" cy="23495"/>
            </a:xfrm>
            <a:custGeom>
              <a:avLst/>
              <a:gdLst/>
              <a:ahLst/>
              <a:cxnLst/>
              <a:rect l="l" t="t" r="r" b="b"/>
              <a:pathLst>
                <a:path w="47625" h="23494">
                  <a:moveTo>
                    <a:pt x="47256" y="0"/>
                  </a:moveTo>
                  <a:lnTo>
                    <a:pt x="0" y="23406"/>
                  </a:lnTo>
                </a:path>
              </a:pathLst>
            </a:custGeom>
            <a:ln w="7442">
              <a:solidFill>
                <a:srgbClr val="050100"/>
              </a:solidFill>
            </a:ln>
          </p:spPr>
          <p:txBody>
            <a:bodyPr wrap="square" lIns="0" tIns="0" rIns="0" bIns="0" rtlCol="0"/>
            <a:lstStyle/>
            <a:p/>
          </p:txBody>
        </p:sp>
        <p:sp>
          <p:nvSpPr>
            <p:cNvPr id="693" name="object 693" descr=""/>
            <p:cNvSpPr/>
            <p:nvPr/>
          </p:nvSpPr>
          <p:spPr>
            <a:xfrm>
              <a:off x="5905211" y="1825281"/>
              <a:ext cx="43180" cy="21590"/>
            </a:xfrm>
            <a:custGeom>
              <a:avLst/>
              <a:gdLst/>
              <a:ahLst/>
              <a:cxnLst/>
              <a:rect l="l" t="t" r="r" b="b"/>
              <a:pathLst>
                <a:path w="43179" h="21589">
                  <a:moveTo>
                    <a:pt x="43103" y="0"/>
                  </a:moveTo>
                  <a:lnTo>
                    <a:pt x="0" y="21348"/>
                  </a:lnTo>
                </a:path>
              </a:pathLst>
            </a:custGeom>
            <a:ln w="7442">
              <a:solidFill>
                <a:srgbClr val="050100"/>
              </a:solidFill>
            </a:ln>
          </p:spPr>
          <p:txBody>
            <a:bodyPr wrap="square" lIns="0" tIns="0" rIns="0" bIns="0" rtlCol="0"/>
            <a:lstStyle/>
            <a:p/>
          </p:txBody>
        </p:sp>
        <p:sp>
          <p:nvSpPr>
            <p:cNvPr id="694" name="object 694" descr=""/>
            <p:cNvSpPr/>
            <p:nvPr/>
          </p:nvSpPr>
          <p:spPr>
            <a:xfrm>
              <a:off x="5909005" y="1824549"/>
              <a:ext cx="39370" cy="19685"/>
            </a:xfrm>
            <a:custGeom>
              <a:avLst/>
              <a:gdLst/>
              <a:ahLst/>
              <a:cxnLst/>
              <a:rect l="l" t="t" r="r" b="b"/>
              <a:pathLst>
                <a:path w="39370" h="19685">
                  <a:moveTo>
                    <a:pt x="38938" y="0"/>
                  </a:moveTo>
                  <a:lnTo>
                    <a:pt x="0" y="19291"/>
                  </a:lnTo>
                </a:path>
              </a:pathLst>
            </a:custGeom>
            <a:ln w="7442">
              <a:solidFill>
                <a:srgbClr val="050100"/>
              </a:solidFill>
            </a:ln>
          </p:spPr>
          <p:txBody>
            <a:bodyPr wrap="square" lIns="0" tIns="0" rIns="0" bIns="0" rtlCol="0"/>
            <a:lstStyle/>
            <a:p/>
          </p:txBody>
        </p:sp>
        <p:sp>
          <p:nvSpPr>
            <p:cNvPr id="695" name="object 695" descr=""/>
            <p:cNvSpPr/>
            <p:nvPr/>
          </p:nvSpPr>
          <p:spPr>
            <a:xfrm>
              <a:off x="5912785" y="1823816"/>
              <a:ext cx="34925" cy="17780"/>
            </a:xfrm>
            <a:custGeom>
              <a:avLst/>
              <a:gdLst/>
              <a:ahLst/>
              <a:cxnLst/>
              <a:rect l="l" t="t" r="r" b="b"/>
              <a:pathLst>
                <a:path w="34925" h="17780">
                  <a:moveTo>
                    <a:pt x="34798" y="0"/>
                  </a:moveTo>
                  <a:lnTo>
                    <a:pt x="0" y="17233"/>
                  </a:lnTo>
                </a:path>
              </a:pathLst>
            </a:custGeom>
            <a:ln w="7442">
              <a:solidFill>
                <a:srgbClr val="050100"/>
              </a:solidFill>
            </a:ln>
          </p:spPr>
          <p:txBody>
            <a:bodyPr wrap="square" lIns="0" tIns="0" rIns="0" bIns="0" rtlCol="0"/>
            <a:lstStyle/>
            <a:p/>
          </p:txBody>
        </p:sp>
        <p:sp>
          <p:nvSpPr>
            <p:cNvPr id="696" name="object 696" descr=""/>
            <p:cNvSpPr/>
            <p:nvPr/>
          </p:nvSpPr>
          <p:spPr>
            <a:xfrm>
              <a:off x="5916578" y="1823085"/>
              <a:ext cx="31115" cy="15240"/>
            </a:xfrm>
            <a:custGeom>
              <a:avLst/>
              <a:gdLst/>
              <a:ahLst/>
              <a:cxnLst/>
              <a:rect l="l" t="t" r="r" b="b"/>
              <a:pathLst>
                <a:path w="31114" h="15239">
                  <a:moveTo>
                    <a:pt x="30645" y="0"/>
                  </a:moveTo>
                  <a:lnTo>
                    <a:pt x="0" y="15176"/>
                  </a:lnTo>
                </a:path>
              </a:pathLst>
            </a:custGeom>
            <a:ln w="7442">
              <a:solidFill>
                <a:srgbClr val="050100"/>
              </a:solidFill>
            </a:ln>
          </p:spPr>
          <p:txBody>
            <a:bodyPr wrap="square" lIns="0" tIns="0" rIns="0" bIns="0" rtlCol="0"/>
            <a:lstStyle/>
            <a:p/>
          </p:txBody>
        </p:sp>
        <p:sp>
          <p:nvSpPr>
            <p:cNvPr id="697" name="object 697" descr=""/>
            <p:cNvSpPr/>
            <p:nvPr/>
          </p:nvSpPr>
          <p:spPr>
            <a:xfrm>
              <a:off x="5920358" y="1822353"/>
              <a:ext cx="26670" cy="13335"/>
            </a:xfrm>
            <a:custGeom>
              <a:avLst/>
              <a:gdLst/>
              <a:ahLst/>
              <a:cxnLst/>
              <a:rect l="l" t="t" r="r" b="b"/>
              <a:pathLst>
                <a:path w="26670" h="13335">
                  <a:moveTo>
                    <a:pt x="26504" y="0"/>
                  </a:moveTo>
                  <a:lnTo>
                    <a:pt x="0" y="13119"/>
                  </a:lnTo>
                </a:path>
              </a:pathLst>
            </a:custGeom>
            <a:ln w="7442">
              <a:solidFill>
                <a:srgbClr val="050100"/>
              </a:solidFill>
            </a:ln>
          </p:spPr>
          <p:txBody>
            <a:bodyPr wrap="square" lIns="0" tIns="0" rIns="0" bIns="0" rtlCol="0"/>
            <a:lstStyle/>
            <a:p/>
          </p:txBody>
        </p:sp>
        <p:sp>
          <p:nvSpPr>
            <p:cNvPr id="698" name="object 698" descr=""/>
            <p:cNvSpPr/>
            <p:nvPr/>
          </p:nvSpPr>
          <p:spPr>
            <a:xfrm>
              <a:off x="5924152" y="1821622"/>
              <a:ext cx="22860" cy="11430"/>
            </a:xfrm>
            <a:custGeom>
              <a:avLst/>
              <a:gdLst/>
              <a:ahLst/>
              <a:cxnLst/>
              <a:rect l="l" t="t" r="r" b="b"/>
              <a:pathLst>
                <a:path w="22860" h="11430">
                  <a:moveTo>
                    <a:pt x="22351" y="0"/>
                  </a:moveTo>
                  <a:lnTo>
                    <a:pt x="0" y="11061"/>
                  </a:lnTo>
                </a:path>
              </a:pathLst>
            </a:custGeom>
            <a:ln w="7442">
              <a:solidFill>
                <a:srgbClr val="050100"/>
              </a:solidFill>
            </a:ln>
          </p:spPr>
          <p:txBody>
            <a:bodyPr wrap="square" lIns="0" tIns="0" rIns="0" bIns="0" rtlCol="0"/>
            <a:lstStyle/>
            <a:p/>
          </p:txBody>
        </p:sp>
        <p:sp>
          <p:nvSpPr>
            <p:cNvPr id="699" name="object 699" descr=""/>
            <p:cNvSpPr/>
            <p:nvPr/>
          </p:nvSpPr>
          <p:spPr>
            <a:xfrm>
              <a:off x="5927933" y="1820890"/>
              <a:ext cx="18415" cy="9525"/>
            </a:xfrm>
            <a:custGeom>
              <a:avLst/>
              <a:gdLst/>
              <a:ahLst/>
              <a:cxnLst/>
              <a:rect l="l" t="t" r="r" b="b"/>
              <a:pathLst>
                <a:path w="18414" h="9525">
                  <a:moveTo>
                    <a:pt x="18199" y="0"/>
                  </a:moveTo>
                  <a:lnTo>
                    <a:pt x="0" y="9017"/>
                  </a:lnTo>
                </a:path>
              </a:pathLst>
            </a:custGeom>
            <a:ln w="7442">
              <a:solidFill>
                <a:srgbClr val="050100"/>
              </a:solidFill>
            </a:ln>
          </p:spPr>
          <p:txBody>
            <a:bodyPr wrap="square" lIns="0" tIns="0" rIns="0" bIns="0" rtlCol="0"/>
            <a:lstStyle/>
            <a:p/>
          </p:txBody>
        </p:sp>
        <p:sp>
          <p:nvSpPr>
            <p:cNvPr id="700" name="object 700" descr=""/>
            <p:cNvSpPr/>
            <p:nvPr/>
          </p:nvSpPr>
          <p:spPr>
            <a:xfrm>
              <a:off x="5931739" y="1820159"/>
              <a:ext cx="14604" cy="6985"/>
            </a:xfrm>
            <a:custGeom>
              <a:avLst/>
              <a:gdLst/>
              <a:ahLst/>
              <a:cxnLst/>
              <a:rect l="l" t="t" r="r" b="b"/>
              <a:pathLst>
                <a:path w="14604" h="6985">
                  <a:moveTo>
                    <a:pt x="14033" y="0"/>
                  </a:moveTo>
                  <a:lnTo>
                    <a:pt x="0" y="6959"/>
                  </a:lnTo>
                </a:path>
              </a:pathLst>
            </a:custGeom>
            <a:ln w="7442">
              <a:solidFill>
                <a:srgbClr val="050100"/>
              </a:solidFill>
            </a:ln>
          </p:spPr>
          <p:txBody>
            <a:bodyPr wrap="square" lIns="0" tIns="0" rIns="0" bIns="0" rtlCol="0"/>
            <a:lstStyle/>
            <a:p/>
          </p:txBody>
        </p:sp>
        <p:sp>
          <p:nvSpPr>
            <p:cNvPr id="701" name="object 701" descr=""/>
            <p:cNvSpPr/>
            <p:nvPr/>
          </p:nvSpPr>
          <p:spPr>
            <a:xfrm>
              <a:off x="5935520" y="1819426"/>
              <a:ext cx="10160" cy="5080"/>
            </a:xfrm>
            <a:custGeom>
              <a:avLst/>
              <a:gdLst/>
              <a:ahLst/>
              <a:cxnLst/>
              <a:rect l="l" t="t" r="r" b="b"/>
              <a:pathLst>
                <a:path w="10160" h="5080">
                  <a:moveTo>
                    <a:pt x="9893" y="0"/>
                  </a:moveTo>
                  <a:lnTo>
                    <a:pt x="0" y="4902"/>
                  </a:lnTo>
                </a:path>
              </a:pathLst>
            </a:custGeom>
            <a:ln w="7442">
              <a:solidFill>
                <a:srgbClr val="050100"/>
              </a:solidFill>
            </a:ln>
          </p:spPr>
          <p:txBody>
            <a:bodyPr wrap="square" lIns="0" tIns="0" rIns="0" bIns="0" rtlCol="0"/>
            <a:lstStyle/>
            <a:p/>
          </p:txBody>
        </p:sp>
        <p:sp>
          <p:nvSpPr>
            <p:cNvPr id="702" name="object 702" descr=""/>
            <p:cNvSpPr/>
            <p:nvPr/>
          </p:nvSpPr>
          <p:spPr>
            <a:xfrm>
              <a:off x="5939312" y="1818694"/>
              <a:ext cx="6350" cy="3175"/>
            </a:xfrm>
            <a:custGeom>
              <a:avLst/>
              <a:gdLst/>
              <a:ahLst/>
              <a:cxnLst/>
              <a:rect l="l" t="t" r="r" b="b"/>
              <a:pathLst>
                <a:path w="6350" h="3175">
                  <a:moveTo>
                    <a:pt x="5740" y="0"/>
                  </a:moveTo>
                  <a:lnTo>
                    <a:pt x="0" y="2844"/>
                  </a:lnTo>
                </a:path>
              </a:pathLst>
            </a:custGeom>
            <a:ln w="7442">
              <a:solidFill>
                <a:srgbClr val="050100"/>
              </a:solidFill>
            </a:ln>
          </p:spPr>
          <p:txBody>
            <a:bodyPr wrap="square" lIns="0" tIns="0" rIns="0" bIns="0" rtlCol="0"/>
            <a:lstStyle/>
            <a:p/>
          </p:txBody>
        </p:sp>
        <p:sp>
          <p:nvSpPr>
            <p:cNvPr id="703" name="object 703" descr=""/>
            <p:cNvSpPr/>
            <p:nvPr/>
          </p:nvSpPr>
          <p:spPr>
            <a:xfrm>
              <a:off x="5943093" y="1817963"/>
              <a:ext cx="1905" cy="1270"/>
            </a:xfrm>
            <a:custGeom>
              <a:avLst/>
              <a:gdLst/>
              <a:ahLst/>
              <a:cxnLst/>
              <a:rect l="l" t="t" r="r" b="b"/>
              <a:pathLst>
                <a:path w="1904" h="1269">
                  <a:moveTo>
                    <a:pt x="1600" y="0"/>
                  </a:moveTo>
                  <a:lnTo>
                    <a:pt x="0" y="787"/>
                  </a:lnTo>
                </a:path>
                <a:path w="1904" h="1269">
                  <a:moveTo>
                    <a:pt x="1600" y="0"/>
                  </a:moveTo>
                  <a:lnTo>
                    <a:pt x="0" y="787"/>
                  </a:lnTo>
                </a:path>
              </a:pathLst>
            </a:custGeom>
            <a:ln w="7442">
              <a:solidFill>
                <a:srgbClr val="050100"/>
              </a:solidFill>
            </a:ln>
          </p:spPr>
          <p:txBody>
            <a:bodyPr wrap="square" lIns="0" tIns="0" rIns="0" bIns="0" rtlCol="0"/>
            <a:lstStyle/>
            <a:p/>
          </p:txBody>
        </p:sp>
        <p:sp>
          <p:nvSpPr>
            <p:cNvPr id="704" name="object 704" descr=""/>
            <p:cNvSpPr/>
            <p:nvPr/>
          </p:nvSpPr>
          <p:spPr>
            <a:xfrm>
              <a:off x="5894203" y="1828207"/>
              <a:ext cx="55880" cy="27940"/>
            </a:xfrm>
            <a:custGeom>
              <a:avLst/>
              <a:gdLst/>
              <a:ahLst/>
              <a:cxnLst/>
              <a:rect l="l" t="t" r="r" b="b"/>
              <a:pathLst>
                <a:path w="55879" h="27939">
                  <a:moveTo>
                    <a:pt x="55562" y="0"/>
                  </a:moveTo>
                  <a:lnTo>
                    <a:pt x="0" y="27508"/>
                  </a:lnTo>
                </a:path>
              </a:pathLst>
            </a:custGeom>
            <a:ln w="7442">
              <a:solidFill>
                <a:srgbClr val="050100"/>
              </a:solidFill>
            </a:ln>
          </p:spPr>
          <p:txBody>
            <a:bodyPr wrap="square" lIns="0" tIns="0" rIns="0" bIns="0" rtlCol="0"/>
            <a:lstStyle/>
            <a:p/>
          </p:txBody>
        </p:sp>
        <p:sp>
          <p:nvSpPr>
            <p:cNvPr id="705" name="object 705" descr=""/>
            <p:cNvSpPr/>
            <p:nvPr/>
          </p:nvSpPr>
          <p:spPr>
            <a:xfrm>
              <a:off x="5898716" y="1828939"/>
              <a:ext cx="51435" cy="26034"/>
            </a:xfrm>
            <a:custGeom>
              <a:avLst/>
              <a:gdLst/>
              <a:ahLst/>
              <a:cxnLst/>
              <a:rect l="l" t="t" r="r" b="b"/>
              <a:pathLst>
                <a:path w="51435" h="26035">
                  <a:moveTo>
                    <a:pt x="51409" y="0"/>
                  </a:moveTo>
                  <a:lnTo>
                    <a:pt x="0" y="25450"/>
                  </a:lnTo>
                </a:path>
              </a:pathLst>
            </a:custGeom>
            <a:ln w="7442">
              <a:solidFill>
                <a:srgbClr val="050100"/>
              </a:solidFill>
            </a:ln>
          </p:spPr>
          <p:txBody>
            <a:bodyPr wrap="square" lIns="0" tIns="0" rIns="0" bIns="0" rtlCol="0"/>
            <a:lstStyle/>
            <a:p/>
          </p:txBody>
        </p:sp>
        <p:sp>
          <p:nvSpPr>
            <p:cNvPr id="706" name="object 706" descr=""/>
            <p:cNvSpPr/>
            <p:nvPr/>
          </p:nvSpPr>
          <p:spPr>
            <a:xfrm>
              <a:off x="5903229" y="1829671"/>
              <a:ext cx="47625" cy="23495"/>
            </a:xfrm>
            <a:custGeom>
              <a:avLst/>
              <a:gdLst/>
              <a:ahLst/>
              <a:cxnLst/>
              <a:rect l="l" t="t" r="r" b="b"/>
              <a:pathLst>
                <a:path w="47625" h="23494">
                  <a:moveTo>
                    <a:pt x="47256" y="0"/>
                  </a:moveTo>
                  <a:lnTo>
                    <a:pt x="0" y="23406"/>
                  </a:lnTo>
                </a:path>
              </a:pathLst>
            </a:custGeom>
            <a:ln w="7442">
              <a:solidFill>
                <a:srgbClr val="050100"/>
              </a:solidFill>
            </a:ln>
          </p:spPr>
          <p:txBody>
            <a:bodyPr wrap="square" lIns="0" tIns="0" rIns="0" bIns="0" rtlCol="0"/>
            <a:lstStyle/>
            <a:p/>
          </p:txBody>
        </p:sp>
        <p:sp>
          <p:nvSpPr>
            <p:cNvPr id="707" name="object 707" descr=""/>
            <p:cNvSpPr/>
            <p:nvPr/>
          </p:nvSpPr>
          <p:spPr>
            <a:xfrm>
              <a:off x="5907741" y="1830403"/>
              <a:ext cx="43180" cy="21590"/>
            </a:xfrm>
            <a:custGeom>
              <a:avLst/>
              <a:gdLst/>
              <a:ahLst/>
              <a:cxnLst/>
              <a:rect l="l" t="t" r="r" b="b"/>
              <a:pathLst>
                <a:path w="43179" h="21589">
                  <a:moveTo>
                    <a:pt x="43103" y="0"/>
                  </a:moveTo>
                  <a:lnTo>
                    <a:pt x="0" y="21348"/>
                  </a:lnTo>
                </a:path>
              </a:pathLst>
            </a:custGeom>
            <a:ln w="7442">
              <a:solidFill>
                <a:srgbClr val="050100"/>
              </a:solidFill>
            </a:ln>
          </p:spPr>
          <p:txBody>
            <a:bodyPr wrap="square" lIns="0" tIns="0" rIns="0" bIns="0" rtlCol="0"/>
            <a:lstStyle/>
            <a:p/>
          </p:txBody>
        </p:sp>
        <p:sp>
          <p:nvSpPr>
            <p:cNvPr id="708" name="object 708" descr=""/>
            <p:cNvSpPr/>
            <p:nvPr/>
          </p:nvSpPr>
          <p:spPr>
            <a:xfrm>
              <a:off x="5912266" y="1831134"/>
              <a:ext cx="39370" cy="19685"/>
            </a:xfrm>
            <a:custGeom>
              <a:avLst/>
              <a:gdLst/>
              <a:ahLst/>
              <a:cxnLst/>
              <a:rect l="l" t="t" r="r" b="b"/>
              <a:pathLst>
                <a:path w="39370" h="19685">
                  <a:moveTo>
                    <a:pt x="38938" y="0"/>
                  </a:moveTo>
                  <a:lnTo>
                    <a:pt x="0" y="19291"/>
                  </a:lnTo>
                </a:path>
              </a:pathLst>
            </a:custGeom>
            <a:ln w="7442">
              <a:solidFill>
                <a:srgbClr val="050100"/>
              </a:solidFill>
            </a:ln>
          </p:spPr>
          <p:txBody>
            <a:bodyPr wrap="square" lIns="0" tIns="0" rIns="0" bIns="0" rtlCol="0"/>
            <a:lstStyle/>
            <a:p/>
          </p:txBody>
        </p:sp>
        <p:sp>
          <p:nvSpPr>
            <p:cNvPr id="709" name="object 709" descr=""/>
            <p:cNvSpPr/>
            <p:nvPr/>
          </p:nvSpPr>
          <p:spPr>
            <a:xfrm>
              <a:off x="5916778" y="1831866"/>
              <a:ext cx="34925" cy="17780"/>
            </a:xfrm>
            <a:custGeom>
              <a:avLst/>
              <a:gdLst/>
              <a:ahLst/>
              <a:cxnLst/>
              <a:rect l="l" t="t" r="r" b="b"/>
              <a:pathLst>
                <a:path w="34925" h="17780">
                  <a:moveTo>
                    <a:pt x="34798" y="0"/>
                  </a:moveTo>
                  <a:lnTo>
                    <a:pt x="0" y="17233"/>
                  </a:lnTo>
                </a:path>
              </a:pathLst>
            </a:custGeom>
            <a:ln w="7442">
              <a:solidFill>
                <a:srgbClr val="050100"/>
              </a:solidFill>
            </a:ln>
          </p:spPr>
          <p:txBody>
            <a:bodyPr wrap="square" lIns="0" tIns="0" rIns="0" bIns="0" rtlCol="0"/>
            <a:lstStyle/>
            <a:p/>
          </p:txBody>
        </p:sp>
        <p:sp>
          <p:nvSpPr>
            <p:cNvPr id="710" name="object 710" descr=""/>
            <p:cNvSpPr/>
            <p:nvPr/>
          </p:nvSpPr>
          <p:spPr>
            <a:xfrm>
              <a:off x="5921291" y="1832597"/>
              <a:ext cx="31115" cy="15240"/>
            </a:xfrm>
            <a:custGeom>
              <a:avLst/>
              <a:gdLst/>
              <a:ahLst/>
              <a:cxnLst/>
              <a:rect l="l" t="t" r="r" b="b"/>
              <a:pathLst>
                <a:path w="31114" h="15239">
                  <a:moveTo>
                    <a:pt x="30645" y="0"/>
                  </a:moveTo>
                  <a:lnTo>
                    <a:pt x="0" y="15176"/>
                  </a:lnTo>
                </a:path>
              </a:pathLst>
            </a:custGeom>
            <a:ln w="7442">
              <a:solidFill>
                <a:srgbClr val="050100"/>
              </a:solidFill>
            </a:ln>
          </p:spPr>
          <p:txBody>
            <a:bodyPr wrap="square" lIns="0" tIns="0" rIns="0" bIns="0" rtlCol="0"/>
            <a:lstStyle/>
            <a:p/>
          </p:txBody>
        </p:sp>
        <p:sp>
          <p:nvSpPr>
            <p:cNvPr id="711" name="object 711" descr=""/>
            <p:cNvSpPr/>
            <p:nvPr/>
          </p:nvSpPr>
          <p:spPr>
            <a:xfrm>
              <a:off x="5925804" y="1833330"/>
              <a:ext cx="26670" cy="13335"/>
            </a:xfrm>
            <a:custGeom>
              <a:avLst/>
              <a:gdLst/>
              <a:ahLst/>
              <a:cxnLst/>
              <a:rect l="l" t="t" r="r" b="b"/>
              <a:pathLst>
                <a:path w="26670" h="13335">
                  <a:moveTo>
                    <a:pt x="26492" y="0"/>
                  </a:moveTo>
                  <a:lnTo>
                    <a:pt x="0" y="13119"/>
                  </a:lnTo>
                </a:path>
              </a:pathLst>
            </a:custGeom>
            <a:ln w="7442">
              <a:solidFill>
                <a:srgbClr val="050100"/>
              </a:solidFill>
            </a:ln>
          </p:spPr>
          <p:txBody>
            <a:bodyPr wrap="square" lIns="0" tIns="0" rIns="0" bIns="0" rtlCol="0"/>
            <a:lstStyle/>
            <a:p/>
          </p:txBody>
        </p:sp>
        <p:sp>
          <p:nvSpPr>
            <p:cNvPr id="712" name="object 712" descr=""/>
            <p:cNvSpPr/>
            <p:nvPr/>
          </p:nvSpPr>
          <p:spPr>
            <a:xfrm>
              <a:off x="5930317" y="1834061"/>
              <a:ext cx="22860" cy="11430"/>
            </a:xfrm>
            <a:custGeom>
              <a:avLst/>
              <a:gdLst/>
              <a:ahLst/>
              <a:cxnLst/>
              <a:rect l="l" t="t" r="r" b="b"/>
              <a:pathLst>
                <a:path w="22860" h="11430">
                  <a:moveTo>
                    <a:pt x="22339" y="0"/>
                  </a:moveTo>
                  <a:lnTo>
                    <a:pt x="0" y="11074"/>
                  </a:lnTo>
                </a:path>
              </a:pathLst>
            </a:custGeom>
            <a:ln w="7442">
              <a:solidFill>
                <a:srgbClr val="050100"/>
              </a:solidFill>
            </a:ln>
          </p:spPr>
          <p:txBody>
            <a:bodyPr wrap="square" lIns="0" tIns="0" rIns="0" bIns="0" rtlCol="0"/>
            <a:lstStyle/>
            <a:p/>
          </p:txBody>
        </p:sp>
        <p:sp>
          <p:nvSpPr>
            <p:cNvPr id="713" name="object 713" descr=""/>
            <p:cNvSpPr/>
            <p:nvPr/>
          </p:nvSpPr>
          <p:spPr>
            <a:xfrm>
              <a:off x="5934816" y="1834793"/>
              <a:ext cx="18415" cy="9525"/>
            </a:xfrm>
            <a:custGeom>
              <a:avLst/>
              <a:gdLst/>
              <a:ahLst/>
              <a:cxnLst/>
              <a:rect l="l" t="t" r="r" b="b"/>
              <a:pathLst>
                <a:path w="18414" h="9525">
                  <a:moveTo>
                    <a:pt x="18211" y="0"/>
                  </a:moveTo>
                  <a:lnTo>
                    <a:pt x="0" y="9017"/>
                  </a:lnTo>
                </a:path>
              </a:pathLst>
            </a:custGeom>
            <a:ln w="7442">
              <a:solidFill>
                <a:srgbClr val="050100"/>
              </a:solidFill>
            </a:ln>
          </p:spPr>
          <p:txBody>
            <a:bodyPr wrap="square" lIns="0" tIns="0" rIns="0" bIns="0" rtlCol="0"/>
            <a:lstStyle/>
            <a:p/>
          </p:txBody>
        </p:sp>
        <p:sp>
          <p:nvSpPr>
            <p:cNvPr id="714" name="object 714" descr=""/>
            <p:cNvSpPr/>
            <p:nvPr/>
          </p:nvSpPr>
          <p:spPr>
            <a:xfrm>
              <a:off x="5939341" y="1835524"/>
              <a:ext cx="14604" cy="6985"/>
            </a:xfrm>
            <a:custGeom>
              <a:avLst/>
              <a:gdLst/>
              <a:ahLst/>
              <a:cxnLst/>
              <a:rect l="l" t="t" r="r" b="b"/>
              <a:pathLst>
                <a:path w="14604" h="6985">
                  <a:moveTo>
                    <a:pt x="14046" y="0"/>
                  </a:moveTo>
                  <a:lnTo>
                    <a:pt x="0" y="6959"/>
                  </a:lnTo>
                </a:path>
              </a:pathLst>
            </a:custGeom>
            <a:ln w="7442">
              <a:solidFill>
                <a:srgbClr val="050100"/>
              </a:solidFill>
            </a:ln>
          </p:spPr>
          <p:txBody>
            <a:bodyPr wrap="square" lIns="0" tIns="0" rIns="0" bIns="0" rtlCol="0"/>
            <a:lstStyle/>
            <a:p/>
          </p:txBody>
        </p:sp>
        <p:sp>
          <p:nvSpPr>
            <p:cNvPr id="715" name="object 715" descr=""/>
            <p:cNvSpPr/>
            <p:nvPr/>
          </p:nvSpPr>
          <p:spPr>
            <a:xfrm>
              <a:off x="5943854" y="1836256"/>
              <a:ext cx="10160" cy="5080"/>
            </a:xfrm>
            <a:custGeom>
              <a:avLst/>
              <a:gdLst/>
              <a:ahLst/>
              <a:cxnLst/>
              <a:rect l="l" t="t" r="r" b="b"/>
              <a:pathLst>
                <a:path w="10160" h="5080">
                  <a:moveTo>
                    <a:pt x="9893" y="0"/>
                  </a:moveTo>
                  <a:lnTo>
                    <a:pt x="0" y="4902"/>
                  </a:lnTo>
                </a:path>
              </a:pathLst>
            </a:custGeom>
            <a:ln w="7442">
              <a:solidFill>
                <a:srgbClr val="050100"/>
              </a:solidFill>
            </a:ln>
          </p:spPr>
          <p:txBody>
            <a:bodyPr wrap="square" lIns="0" tIns="0" rIns="0" bIns="0" rtlCol="0"/>
            <a:lstStyle/>
            <a:p/>
          </p:txBody>
        </p:sp>
        <p:sp>
          <p:nvSpPr>
            <p:cNvPr id="716" name="object 716" descr=""/>
            <p:cNvSpPr/>
            <p:nvPr/>
          </p:nvSpPr>
          <p:spPr>
            <a:xfrm>
              <a:off x="5948366" y="1836989"/>
              <a:ext cx="6350" cy="3175"/>
            </a:xfrm>
            <a:custGeom>
              <a:avLst/>
              <a:gdLst/>
              <a:ahLst/>
              <a:cxnLst/>
              <a:rect l="l" t="t" r="r" b="b"/>
              <a:pathLst>
                <a:path w="6350" h="3175">
                  <a:moveTo>
                    <a:pt x="5740" y="0"/>
                  </a:moveTo>
                  <a:lnTo>
                    <a:pt x="0" y="2857"/>
                  </a:lnTo>
                </a:path>
              </a:pathLst>
            </a:custGeom>
            <a:ln w="7442">
              <a:solidFill>
                <a:srgbClr val="050100"/>
              </a:solidFill>
            </a:ln>
          </p:spPr>
          <p:txBody>
            <a:bodyPr wrap="square" lIns="0" tIns="0" rIns="0" bIns="0" rtlCol="0"/>
            <a:lstStyle/>
            <a:p/>
          </p:txBody>
        </p:sp>
        <p:sp>
          <p:nvSpPr>
            <p:cNvPr id="717" name="object 717" descr=""/>
            <p:cNvSpPr/>
            <p:nvPr/>
          </p:nvSpPr>
          <p:spPr>
            <a:xfrm>
              <a:off x="5952879" y="1837720"/>
              <a:ext cx="1905" cy="1270"/>
            </a:xfrm>
            <a:custGeom>
              <a:avLst/>
              <a:gdLst/>
              <a:ahLst/>
              <a:cxnLst/>
              <a:rect l="l" t="t" r="r" b="b"/>
              <a:pathLst>
                <a:path w="1904" h="1269">
                  <a:moveTo>
                    <a:pt x="1587" y="0"/>
                  </a:moveTo>
                  <a:lnTo>
                    <a:pt x="0" y="787"/>
                  </a:lnTo>
                </a:path>
                <a:path w="1904" h="1269">
                  <a:moveTo>
                    <a:pt x="1587" y="0"/>
                  </a:moveTo>
                  <a:lnTo>
                    <a:pt x="0" y="787"/>
                  </a:lnTo>
                </a:path>
              </a:pathLst>
            </a:custGeom>
            <a:ln w="7442">
              <a:solidFill>
                <a:srgbClr val="050100"/>
              </a:solidFill>
            </a:ln>
          </p:spPr>
          <p:txBody>
            <a:bodyPr wrap="square" lIns="0" tIns="0" rIns="0" bIns="0" rtlCol="0"/>
            <a:lstStyle/>
            <a:p/>
          </p:txBody>
        </p:sp>
        <p:sp>
          <p:nvSpPr>
            <p:cNvPr id="718" name="object 718" descr=""/>
            <p:cNvSpPr/>
            <p:nvPr/>
          </p:nvSpPr>
          <p:spPr>
            <a:xfrm>
              <a:off x="5891954" y="1817677"/>
              <a:ext cx="52705" cy="38735"/>
            </a:xfrm>
            <a:custGeom>
              <a:avLst/>
              <a:gdLst/>
              <a:ahLst/>
              <a:cxnLst/>
              <a:rect l="l" t="t" r="r" b="b"/>
              <a:pathLst>
                <a:path w="52704" h="38735">
                  <a:moveTo>
                    <a:pt x="52590" y="0"/>
                  </a:moveTo>
                  <a:lnTo>
                    <a:pt x="0" y="38709"/>
                  </a:lnTo>
                </a:path>
              </a:pathLst>
            </a:custGeom>
            <a:ln w="7442">
              <a:solidFill>
                <a:srgbClr val="050100"/>
              </a:solidFill>
            </a:ln>
          </p:spPr>
          <p:txBody>
            <a:bodyPr wrap="square" lIns="0" tIns="0" rIns="0" bIns="0" rtlCol="0"/>
            <a:lstStyle/>
            <a:p/>
          </p:txBody>
        </p:sp>
        <p:sp>
          <p:nvSpPr>
            <p:cNvPr id="719" name="object 719" descr=""/>
            <p:cNvSpPr/>
            <p:nvPr/>
          </p:nvSpPr>
          <p:spPr>
            <a:xfrm>
              <a:off x="5944544" y="1817672"/>
              <a:ext cx="10160" cy="20955"/>
            </a:xfrm>
            <a:custGeom>
              <a:avLst/>
              <a:gdLst/>
              <a:ahLst/>
              <a:cxnLst/>
              <a:rect l="l" t="t" r="r" b="b"/>
              <a:pathLst>
                <a:path w="10160" h="20955">
                  <a:moveTo>
                    <a:pt x="10071" y="20332"/>
                  </a:moveTo>
                  <a:lnTo>
                    <a:pt x="0" y="0"/>
                  </a:lnTo>
                </a:path>
              </a:pathLst>
            </a:custGeom>
            <a:ln w="7442">
              <a:solidFill>
                <a:srgbClr val="050100"/>
              </a:solidFill>
            </a:ln>
          </p:spPr>
          <p:txBody>
            <a:bodyPr wrap="square" lIns="0" tIns="0" rIns="0" bIns="0" rtlCol="0"/>
            <a:lstStyle/>
            <a:p/>
          </p:txBody>
        </p:sp>
        <p:sp>
          <p:nvSpPr>
            <p:cNvPr id="720" name="object 720" descr=""/>
            <p:cNvSpPr/>
            <p:nvPr/>
          </p:nvSpPr>
          <p:spPr>
            <a:xfrm>
              <a:off x="5891959" y="1838009"/>
              <a:ext cx="62865" cy="18415"/>
            </a:xfrm>
            <a:custGeom>
              <a:avLst/>
              <a:gdLst/>
              <a:ahLst/>
              <a:cxnLst/>
              <a:rect l="l" t="t" r="r" b="b"/>
              <a:pathLst>
                <a:path w="62864" h="18414">
                  <a:moveTo>
                    <a:pt x="0" y="18376"/>
                  </a:moveTo>
                  <a:lnTo>
                    <a:pt x="62661" y="0"/>
                  </a:lnTo>
                </a:path>
              </a:pathLst>
            </a:custGeom>
            <a:ln w="7442">
              <a:solidFill>
                <a:srgbClr val="050100"/>
              </a:solidFill>
            </a:ln>
          </p:spPr>
          <p:txBody>
            <a:bodyPr wrap="square" lIns="0" tIns="0" rIns="0" bIns="0" rtlCol="0"/>
            <a:lstStyle/>
            <a:p/>
          </p:txBody>
        </p:sp>
        <p:sp>
          <p:nvSpPr>
            <p:cNvPr id="721" name="object 721" descr=""/>
            <p:cNvSpPr/>
            <p:nvPr/>
          </p:nvSpPr>
          <p:spPr>
            <a:xfrm>
              <a:off x="5701061" y="1556467"/>
              <a:ext cx="796925" cy="394970"/>
            </a:xfrm>
            <a:custGeom>
              <a:avLst/>
              <a:gdLst/>
              <a:ahLst/>
              <a:cxnLst/>
              <a:rect l="l" t="t" r="r" b="b"/>
              <a:pathLst>
                <a:path w="796925" h="394969">
                  <a:moveTo>
                    <a:pt x="0" y="394436"/>
                  </a:moveTo>
                  <a:lnTo>
                    <a:pt x="796531" y="0"/>
                  </a:lnTo>
                </a:path>
              </a:pathLst>
            </a:custGeom>
            <a:ln w="7442">
              <a:solidFill>
                <a:srgbClr val="050100"/>
              </a:solidFill>
            </a:ln>
          </p:spPr>
          <p:txBody>
            <a:bodyPr wrap="square" lIns="0" tIns="0" rIns="0" bIns="0" rtlCol="0"/>
            <a:lstStyle/>
            <a:p/>
          </p:txBody>
        </p:sp>
        <p:sp>
          <p:nvSpPr>
            <p:cNvPr id="722" name="object 722" descr=""/>
            <p:cNvSpPr/>
            <p:nvPr/>
          </p:nvSpPr>
          <p:spPr>
            <a:xfrm>
              <a:off x="4219788" y="2296929"/>
              <a:ext cx="0" cy="62230"/>
            </a:xfrm>
            <a:custGeom>
              <a:avLst/>
              <a:gdLst/>
              <a:ahLst/>
              <a:cxnLst/>
              <a:rect l="l" t="t" r="r" b="b"/>
              <a:pathLst>
                <a:path w="0" h="62230">
                  <a:moveTo>
                    <a:pt x="0" y="0"/>
                  </a:moveTo>
                  <a:lnTo>
                    <a:pt x="0" y="62001"/>
                  </a:lnTo>
                </a:path>
              </a:pathLst>
            </a:custGeom>
            <a:ln w="7442">
              <a:solidFill>
                <a:srgbClr val="050100"/>
              </a:solidFill>
            </a:ln>
          </p:spPr>
          <p:txBody>
            <a:bodyPr wrap="square" lIns="0" tIns="0" rIns="0" bIns="0" rtlCol="0"/>
            <a:lstStyle/>
            <a:p/>
          </p:txBody>
        </p:sp>
        <p:sp>
          <p:nvSpPr>
            <p:cNvPr id="723" name="object 723" descr=""/>
            <p:cNvSpPr/>
            <p:nvPr/>
          </p:nvSpPr>
          <p:spPr>
            <a:xfrm>
              <a:off x="4218969" y="2296929"/>
              <a:ext cx="0" cy="57785"/>
            </a:xfrm>
            <a:custGeom>
              <a:avLst/>
              <a:gdLst/>
              <a:ahLst/>
              <a:cxnLst/>
              <a:rect l="l" t="t" r="r" b="b"/>
              <a:pathLst>
                <a:path w="0" h="57785">
                  <a:moveTo>
                    <a:pt x="0" y="0"/>
                  </a:moveTo>
                  <a:lnTo>
                    <a:pt x="0" y="57365"/>
                  </a:lnTo>
                </a:path>
              </a:pathLst>
            </a:custGeom>
            <a:ln w="7442">
              <a:solidFill>
                <a:srgbClr val="050100"/>
              </a:solidFill>
            </a:ln>
          </p:spPr>
          <p:txBody>
            <a:bodyPr wrap="square" lIns="0" tIns="0" rIns="0" bIns="0" rtlCol="0"/>
            <a:lstStyle/>
            <a:p/>
          </p:txBody>
        </p:sp>
        <p:sp>
          <p:nvSpPr>
            <p:cNvPr id="724" name="object 724" descr=""/>
            <p:cNvSpPr/>
            <p:nvPr/>
          </p:nvSpPr>
          <p:spPr>
            <a:xfrm>
              <a:off x="4218151" y="2296929"/>
              <a:ext cx="0" cy="53340"/>
            </a:xfrm>
            <a:custGeom>
              <a:avLst/>
              <a:gdLst/>
              <a:ahLst/>
              <a:cxnLst/>
              <a:rect l="l" t="t" r="r" b="b"/>
              <a:pathLst>
                <a:path w="0" h="53339">
                  <a:moveTo>
                    <a:pt x="0" y="0"/>
                  </a:moveTo>
                  <a:lnTo>
                    <a:pt x="0" y="52730"/>
                  </a:lnTo>
                </a:path>
              </a:pathLst>
            </a:custGeom>
            <a:ln w="7442">
              <a:solidFill>
                <a:srgbClr val="050100"/>
              </a:solidFill>
            </a:ln>
          </p:spPr>
          <p:txBody>
            <a:bodyPr wrap="square" lIns="0" tIns="0" rIns="0" bIns="0" rtlCol="0"/>
            <a:lstStyle/>
            <a:p/>
          </p:txBody>
        </p:sp>
        <p:sp>
          <p:nvSpPr>
            <p:cNvPr id="725" name="object 725" descr=""/>
            <p:cNvSpPr/>
            <p:nvPr/>
          </p:nvSpPr>
          <p:spPr>
            <a:xfrm>
              <a:off x="4217344" y="2296929"/>
              <a:ext cx="0" cy="48260"/>
            </a:xfrm>
            <a:custGeom>
              <a:avLst/>
              <a:gdLst/>
              <a:ahLst/>
              <a:cxnLst/>
              <a:rect l="l" t="t" r="r" b="b"/>
              <a:pathLst>
                <a:path w="0" h="48260">
                  <a:moveTo>
                    <a:pt x="0" y="0"/>
                  </a:moveTo>
                  <a:lnTo>
                    <a:pt x="0" y="48094"/>
                  </a:lnTo>
                </a:path>
              </a:pathLst>
            </a:custGeom>
            <a:ln w="7442">
              <a:solidFill>
                <a:srgbClr val="050100"/>
              </a:solidFill>
            </a:ln>
          </p:spPr>
          <p:txBody>
            <a:bodyPr wrap="square" lIns="0" tIns="0" rIns="0" bIns="0" rtlCol="0"/>
            <a:lstStyle/>
            <a:p/>
          </p:txBody>
        </p:sp>
        <p:sp>
          <p:nvSpPr>
            <p:cNvPr id="726" name="object 726" descr=""/>
            <p:cNvSpPr/>
            <p:nvPr/>
          </p:nvSpPr>
          <p:spPr>
            <a:xfrm>
              <a:off x="4216525" y="2296929"/>
              <a:ext cx="0" cy="43815"/>
            </a:xfrm>
            <a:custGeom>
              <a:avLst/>
              <a:gdLst/>
              <a:ahLst/>
              <a:cxnLst/>
              <a:rect l="l" t="t" r="r" b="b"/>
              <a:pathLst>
                <a:path w="0" h="43814">
                  <a:moveTo>
                    <a:pt x="0" y="0"/>
                  </a:moveTo>
                  <a:lnTo>
                    <a:pt x="0" y="43472"/>
                  </a:lnTo>
                </a:path>
              </a:pathLst>
            </a:custGeom>
            <a:ln w="7442">
              <a:solidFill>
                <a:srgbClr val="050100"/>
              </a:solidFill>
            </a:ln>
          </p:spPr>
          <p:txBody>
            <a:bodyPr wrap="square" lIns="0" tIns="0" rIns="0" bIns="0" rtlCol="0"/>
            <a:lstStyle/>
            <a:p/>
          </p:txBody>
        </p:sp>
        <p:sp>
          <p:nvSpPr>
            <p:cNvPr id="727" name="object 727" descr=""/>
            <p:cNvSpPr/>
            <p:nvPr/>
          </p:nvSpPr>
          <p:spPr>
            <a:xfrm>
              <a:off x="4215707" y="2296929"/>
              <a:ext cx="0" cy="39370"/>
            </a:xfrm>
            <a:custGeom>
              <a:avLst/>
              <a:gdLst/>
              <a:ahLst/>
              <a:cxnLst/>
              <a:rect l="l" t="t" r="r" b="b"/>
              <a:pathLst>
                <a:path w="0" h="39369">
                  <a:moveTo>
                    <a:pt x="0" y="0"/>
                  </a:moveTo>
                  <a:lnTo>
                    <a:pt x="0" y="38836"/>
                  </a:lnTo>
                </a:path>
              </a:pathLst>
            </a:custGeom>
            <a:ln w="7442">
              <a:solidFill>
                <a:srgbClr val="050100"/>
              </a:solidFill>
            </a:ln>
          </p:spPr>
          <p:txBody>
            <a:bodyPr wrap="square" lIns="0" tIns="0" rIns="0" bIns="0" rtlCol="0"/>
            <a:lstStyle/>
            <a:p/>
          </p:txBody>
        </p:sp>
        <p:sp>
          <p:nvSpPr>
            <p:cNvPr id="728" name="object 728" descr=""/>
            <p:cNvSpPr/>
            <p:nvPr/>
          </p:nvSpPr>
          <p:spPr>
            <a:xfrm>
              <a:off x="4214888" y="2296929"/>
              <a:ext cx="0" cy="34290"/>
            </a:xfrm>
            <a:custGeom>
              <a:avLst/>
              <a:gdLst/>
              <a:ahLst/>
              <a:cxnLst/>
              <a:rect l="l" t="t" r="r" b="b"/>
              <a:pathLst>
                <a:path w="0" h="34289">
                  <a:moveTo>
                    <a:pt x="0" y="0"/>
                  </a:moveTo>
                  <a:lnTo>
                    <a:pt x="0" y="34201"/>
                  </a:lnTo>
                </a:path>
              </a:pathLst>
            </a:custGeom>
            <a:ln w="7442">
              <a:solidFill>
                <a:srgbClr val="050100"/>
              </a:solidFill>
            </a:ln>
          </p:spPr>
          <p:txBody>
            <a:bodyPr wrap="square" lIns="0" tIns="0" rIns="0" bIns="0" rtlCol="0"/>
            <a:lstStyle/>
            <a:p/>
          </p:txBody>
        </p:sp>
        <p:sp>
          <p:nvSpPr>
            <p:cNvPr id="729" name="object 729" descr=""/>
            <p:cNvSpPr/>
            <p:nvPr/>
          </p:nvSpPr>
          <p:spPr>
            <a:xfrm>
              <a:off x="4214070" y="2296929"/>
              <a:ext cx="0" cy="29845"/>
            </a:xfrm>
            <a:custGeom>
              <a:avLst/>
              <a:gdLst/>
              <a:ahLst/>
              <a:cxnLst/>
              <a:rect l="l" t="t" r="r" b="b"/>
              <a:pathLst>
                <a:path w="0" h="29844">
                  <a:moveTo>
                    <a:pt x="0" y="0"/>
                  </a:moveTo>
                  <a:lnTo>
                    <a:pt x="0" y="29578"/>
                  </a:lnTo>
                </a:path>
              </a:pathLst>
            </a:custGeom>
            <a:ln w="7442">
              <a:solidFill>
                <a:srgbClr val="050100"/>
              </a:solidFill>
            </a:ln>
          </p:spPr>
          <p:txBody>
            <a:bodyPr wrap="square" lIns="0" tIns="0" rIns="0" bIns="0" rtlCol="0"/>
            <a:lstStyle/>
            <a:p/>
          </p:txBody>
        </p:sp>
        <p:sp>
          <p:nvSpPr>
            <p:cNvPr id="730" name="object 730" descr=""/>
            <p:cNvSpPr/>
            <p:nvPr/>
          </p:nvSpPr>
          <p:spPr>
            <a:xfrm>
              <a:off x="4213251" y="2296929"/>
              <a:ext cx="0" cy="25400"/>
            </a:xfrm>
            <a:custGeom>
              <a:avLst/>
              <a:gdLst/>
              <a:ahLst/>
              <a:cxnLst/>
              <a:rect l="l" t="t" r="r" b="b"/>
              <a:pathLst>
                <a:path w="0" h="25400">
                  <a:moveTo>
                    <a:pt x="0" y="0"/>
                  </a:moveTo>
                  <a:lnTo>
                    <a:pt x="0" y="24942"/>
                  </a:lnTo>
                </a:path>
              </a:pathLst>
            </a:custGeom>
            <a:ln w="7442">
              <a:solidFill>
                <a:srgbClr val="050100"/>
              </a:solidFill>
            </a:ln>
          </p:spPr>
          <p:txBody>
            <a:bodyPr wrap="square" lIns="0" tIns="0" rIns="0" bIns="0" rtlCol="0"/>
            <a:lstStyle/>
            <a:p/>
          </p:txBody>
        </p:sp>
        <p:sp>
          <p:nvSpPr>
            <p:cNvPr id="731" name="object 731" descr=""/>
            <p:cNvSpPr/>
            <p:nvPr/>
          </p:nvSpPr>
          <p:spPr>
            <a:xfrm>
              <a:off x="4212433" y="2296929"/>
              <a:ext cx="0" cy="20320"/>
            </a:xfrm>
            <a:custGeom>
              <a:avLst/>
              <a:gdLst/>
              <a:ahLst/>
              <a:cxnLst/>
              <a:rect l="l" t="t" r="r" b="b"/>
              <a:pathLst>
                <a:path w="0" h="20319">
                  <a:moveTo>
                    <a:pt x="0" y="0"/>
                  </a:moveTo>
                  <a:lnTo>
                    <a:pt x="0" y="20320"/>
                  </a:lnTo>
                </a:path>
              </a:pathLst>
            </a:custGeom>
            <a:ln w="7442">
              <a:solidFill>
                <a:srgbClr val="050100"/>
              </a:solidFill>
            </a:ln>
          </p:spPr>
          <p:txBody>
            <a:bodyPr wrap="square" lIns="0" tIns="0" rIns="0" bIns="0" rtlCol="0"/>
            <a:lstStyle/>
            <a:p/>
          </p:txBody>
        </p:sp>
        <p:sp>
          <p:nvSpPr>
            <p:cNvPr id="732" name="object 732" descr=""/>
            <p:cNvSpPr/>
            <p:nvPr/>
          </p:nvSpPr>
          <p:spPr>
            <a:xfrm>
              <a:off x="4211627" y="2296929"/>
              <a:ext cx="0" cy="15875"/>
            </a:xfrm>
            <a:custGeom>
              <a:avLst/>
              <a:gdLst/>
              <a:ahLst/>
              <a:cxnLst/>
              <a:rect l="l" t="t" r="r" b="b"/>
              <a:pathLst>
                <a:path w="0" h="15875">
                  <a:moveTo>
                    <a:pt x="0" y="0"/>
                  </a:moveTo>
                  <a:lnTo>
                    <a:pt x="0" y="15671"/>
                  </a:lnTo>
                </a:path>
              </a:pathLst>
            </a:custGeom>
            <a:ln w="7442">
              <a:solidFill>
                <a:srgbClr val="050100"/>
              </a:solidFill>
            </a:ln>
          </p:spPr>
          <p:txBody>
            <a:bodyPr wrap="square" lIns="0" tIns="0" rIns="0" bIns="0" rtlCol="0"/>
            <a:lstStyle/>
            <a:p/>
          </p:txBody>
        </p:sp>
        <p:sp>
          <p:nvSpPr>
            <p:cNvPr id="733" name="object 733" descr=""/>
            <p:cNvSpPr/>
            <p:nvPr/>
          </p:nvSpPr>
          <p:spPr>
            <a:xfrm>
              <a:off x="4210809" y="2296929"/>
              <a:ext cx="0" cy="11430"/>
            </a:xfrm>
            <a:custGeom>
              <a:avLst/>
              <a:gdLst/>
              <a:ahLst/>
              <a:cxnLst/>
              <a:rect l="l" t="t" r="r" b="b"/>
              <a:pathLst>
                <a:path w="0" h="11430">
                  <a:moveTo>
                    <a:pt x="0" y="0"/>
                  </a:moveTo>
                  <a:lnTo>
                    <a:pt x="0" y="11049"/>
                  </a:lnTo>
                </a:path>
              </a:pathLst>
            </a:custGeom>
            <a:ln w="7442">
              <a:solidFill>
                <a:srgbClr val="050100"/>
              </a:solidFill>
            </a:ln>
          </p:spPr>
          <p:txBody>
            <a:bodyPr wrap="square" lIns="0" tIns="0" rIns="0" bIns="0" rtlCol="0"/>
            <a:lstStyle/>
            <a:p/>
          </p:txBody>
        </p:sp>
        <p:sp>
          <p:nvSpPr>
            <p:cNvPr id="734" name="object 734" descr=""/>
            <p:cNvSpPr/>
            <p:nvPr/>
          </p:nvSpPr>
          <p:spPr>
            <a:xfrm>
              <a:off x="4209990" y="2296929"/>
              <a:ext cx="0" cy="6985"/>
            </a:xfrm>
            <a:custGeom>
              <a:avLst/>
              <a:gdLst/>
              <a:ahLst/>
              <a:cxnLst/>
              <a:rect l="l" t="t" r="r" b="b"/>
              <a:pathLst>
                <a:path w="0" h="6985">
                  <a:moveTo>
                    <a:pt x="0" y="0"/>
                  </a:moveTo>
                  <a:lnTo>
                    <a:pt x="0" y="6413"/>
                  </a:lnTo>
                </a:path>
              </a:pathLst>
            </a:custGeom>
            <a:ln w="7442">
              <a:solidFill>
                <a:srgbClr val="050100"/>
              </a:solidFill>
            </a:ln>
          </p:spPr>
          <p:txBody>
            <a:bodyPr wrap="square" lIns="0" tIns="0" rIns="0" bIns="0" rtlCol="0"/>
            <a:lstStyle/>
            <a:p/>
          </p:txBody>
        </p:sp>
        <p:sp>
          <p:nvSpPr>
            <p:cNvPr id="735" name="object 735" descr=""/>
            <p:cNvSpPr/>
            <p:nvPr/>
          </p:nvSpPr>
          <p:spPr>
            <a:xfrm>
              <a:off x="4209171" y="2296929"/>
              <a:ext cx="0" cy="1905"/>
            </a:xfrm>
            <a:custGeom>
              <a:avLst/>
              <a:gdLst/>
              <a:ahLst/>
              <a:cxnLst/>
              <a:rect l="l" t="t" r="r" b="b"/>
              <a:pathLst>
                <a:path w="0" h="1905">
                  <a:moveTo>
                    <a:pt x="0" y="0"/>
                  </a:moveTo>
                  <a:lnTo>
                    <a:pt x="0" y="1790"/>
                  </a:lnTo>
                </a:path>
                <a:path w="0" h="1905">
                  <a:moveTo>
                    <a:pt x="0" y="0"/>
                  </a:moveTo>
                  <a:lnTo>
                    <a:pt x="0" y="1790"/>
                  </a:lnTo>
                </a:path>
              </a:pathLst>
            </a:custGeom>
            <a:ln w="7442">
              <a:solidFill>
                <a:srgbClr val="050100"/>
              </a:solidFill>
            </a:ln>
          </p:spPr>
          <p:txBody>
            <a:bodyPr wrap="square" lIns="0" tIns="0" rIns="0" bIns="0" rtlCol="0"/>
            <a:lstStyle/>
            <a:p/>
          </p:txBody>
        </p:sp>
        <p:sp>
          <p:nvSpPr>
            <p:cNvPr id="736" name="object 736" descr=""/>
            <p:cNvSpPr/>
            <p:nvPr/>
          </p:nvSpPr>
          <p:spPr>
            <a:xfrm>
              <a:off x="4220606" y="2296929"/>
              <a:ext cx="0" cy="62230"/>
            </a:xfrm>
            <a:custGeom>
              <a:avLst/>
              <a:gdLst/>
              <a:ahLst/>
              <a:cxnLst/>
              <a:rect l="l" t="t" r="r" b="b"/>
              <a:pathLst>
                <a:path w="0" h="62230">
                  <a:moveTo>
                    <a:pt x="0" y="0"/>
                  </a:moveTo>
                  <a:lnTo>
                    <a:pt x="0" y="62001"/>
                  </a:lnTo>
                </a:path>
              </a:pathLst>
            </a:custGeom>
            <a:ln w="7442">
              <a:solidFill>
                <a:srgbClr val="050100"/>
              </a:solidFill>
            </a:ln>
          </p:spPr>
          <p:txBody>
            <a:bodyPr wrap="square" lIns="0" tIns="0" rIns="0" bIns="0" rtlCol="0"/>
            <a:lstStyle/>
            <a:p/>
          </p:txBody>
        </p:sp>
        <p:sp>
          <p:nvSpPr>
            <p:cNvPr id="737" name="object 737" descr=""/>
            <p:cNvSpPr/>
            <p:nvPr/>
          </p:nvSpPr>
          <p:spPr>
            <a:xfrm>
              <a:off x="4221425" y="2296929"/>
              <a:ext cx="0" cy="57785"/>
            </a:xfrm>
            <a:custGeom>
              <a:avLst/>
              <a:gdLst/>
              <a:ahLst/>
              <a:cxnLst/>
              <a:rect l="l" t="t" r="r" b="b"/>
              <a:pathLst>
                <a:path w="0" h="57785">
                  <a:moveTo>
                    <a:pt x="0" y="0"/>
                  </a:moveTo>
                  <a:lnTo>
                    <a:pt x="0" y="57365"/>
                  </a:lnTo>
                </a:path>
              </a:pathLst>
            </a:custGeom>
            <a:ln w="7442">
              <a:solidFill>
                <a:srgbClr val="050100"/>
              </a:solidFill>
            </a:ln>
          </p:spPr>
          <p:txBody>
            <a:bodyPr wrap="square" lIns="0" tIns="0" rIns="0" bIns="0" rtlCol="0"/>
            <a:lstStyle/>
            <a:p/>
          </p:txBody>
        </p:sp>
        <p:sp>
          <p:nvSpPr>
            <p:cNvPr id="738" name="object 738" descr=""/>
            <p:cNvSpPr/>
            <p:nvPr/>
          </p:nvSpPr>
          <p:spPr>
            <a:xfrm>
              <a:off x="4222243" y="2296929"/>
              <a:ext cx="0" cy="53340"/>
            </a:xfrm>
            <a:custGeom>
              <a:avLst/>
              <a:gdLst/>
              <a:ahLst/>
              <a:cxnLst/>
              <a:rect l="l" t="t" r="r" b="b"/>
              <a:pathLst>
                <a:path w="0" h="53339">
                  <a:moveTo>
                    <a:pt x="0" y="0"/>
                  </a:moveTo>
                  <a:lnTo>
                    <a:pt x="0" y="52730"/>
                  </a:lnTo>
                </a:path>
              </a:pathLst>
            </a:custGeom>
            <a:ln w="7442">
              <a:solidFill>
                <a:srgbClr val="050100"/>
              </a:solidFill>
            </a:ln>
          </p:spPr>
          <p:txBody>
            <a:bodyPr wrap="square" lIns="0" tIns="0" rIns="0" bIns="0" rtlCol="0"/>
            <a:lstStyle/>
            <a:p/>
          </p:txBody>
        </p:sp>
        <p:sp>
          <p:nvSpPr>
            <p:cNvPr id="739" name="object 739" descr=""/>
            <p:cNvSpPr/>
            <p:nvPr/>
          </p:nvSpPr>
          <p:spPr>
            <a:xfrm>
              <a:off x="4223062" y="2296929"/>
              <a:ext cx="0" cy="48260"/>
            </a:xfrm>
            <a:custGeom>
              <a:avLst/>
              <a:gdLst/>
              <a:ahLst/>
              <a:cxnLst/>
              <a:rect l="l" t="t" r="r" b="b"/>
              <a:pathLst>
                <a:path w="0" h="48260">
                  <a:moveTo>
                    <a:pt x="0" y="0"/>
                  </a:moveTo>
                  <a:lnTo>
                    <a:pt x="0" y="48094"/>
                  </a:lnTo>
                </a:path>
              </a:pathLst>
            </a:custGeom>
            <a:ln w="7442">
              <a:solidFill>
                <a:srgbClr val="050100"/>
              </a:solidFill>
            </a:ln>
          </p:spPr>
          <p:txBody>
            <a:bodyPr wrap="square" lIns="0" tIns="0" rIns="0" bIns="0" rtlCol="0"/>
            <a:lstStyle/>
            <a:p/>
          </p:txBody>
        </p:sp>
        <p:sp>
          <p:nvSpPr>
            <p:cNvPr id="740" name="object 740" descr=""/>
            <p:cNvSpPr/>
            <p:nvPr/>
          </p:nvSpPr>
          <p:spPr>
            <a:xfrm>
              <a:off x="4223868" y="2296929"/>
              <a:ext cx="0" cy="43815"/>
            </a:xfrm>
            <a:custGeom>
              <a:avLst/>
              <a:gdLst/>
              <a:ahLst/>
              <a:cxnLst/>
              <a:rect l="l" t="t" r="r" b="b"/>
              <a:pathLst>
                <a:path w="0" h="43814">
                  <a:moveTo>
                    <a:pt x="0" y="0"/>
                  </a:moveTo>
                  <a:lnTo>
                    <a:pt x="0" y="43472"/>
                  </a:lnTo>
                </a:path>
              </a:pathLst>
            </a:custGeom>
            <a:ln w="7442">
              <a:solidFill>
                <a:srgbClr val="050100"/>
              </a:solidFill>
            </a:ln>
          </p:spPr>
          <p:txBody>
            <a:bodyPr wrap="square" lIns="0" tIns="0" rIns="0" bIns="0" rtlCol="0"/>
            <a:lstStyle/>
            <a:p/>
          </p:txBody>
        </p:sp>
        <p:sp>
          <p:nvSpPr>
            <p:cNvPr id="741" name="object 741" descr=""/>
            <p:cNvSpPr/>
            <p:nvPr/>
          </p:nvSpPr>
          <p:spPr>
            <a:xfrm>
              <a:off x="4224686" y="2296929"/>
              <a:ext cx="0" cy="39370"/>
            </a:xfrm>
            <a:custGeom>
              <a:avLst/>
              <a:gdLst/>
              <a:ahLst/>
              <a:cxnLst/>
              <a:rect l="l" t="t" r="r" b="b"/>
              <a:pathLst>
                <a:path w="0" h="39369">
                  <a:moveTo>
                    <a:pt x="0" y="0"/>
                  </a:moveTo>
                  <a:lnTo>
                    <a:pt x="0" y="38836"/>
                  </a:lnTo>
                </a:path>
              </a:pathLst>
            </a:custGeom>
            <a:ln w="7442">
              <a:solidFill>
                <a:srgbClr val="050100"/>
              </a:solidFill>
            </a:ln>
          </p:spPr>
          <p:txBody>
            <a:bodyPr wrap="square" lIns="0" tIns="0" rIns="0" bIns="0" rtlCol="0"/>
            <a:lstStyle/>
            <a:p/>
          </p:txBody>
        </p:sp>
        <p:sp>
          <p:nvSpPr>
            <p:cNvPr id="742" name="object 742" descr=""/>
            <p:cNvSpPr/>
            <p:nvPr/>
          </p:nvSpPr>
          <p:spPr>
            <a:xfrm>
              <a:off x="4225505" y="2296929"/>
              <a:ext cx="0" cy="34290"/>
            </a:xfrm>
            <a:custGeom>
              <a:avLst/>
              <a:gdLst/>
              <a:ahLst/>
              <a:cxnLst/>
              <a:rect l="l" t="t" r="r" b="b"/>
              <a:pathLst>
                <a:path w="0" h="34289">
                  <a:moveTo>
                    <a:pt x="0" y="0"/>
                  </a:moveTo>
                  <a:lnTo>
                    <a:pt x="0" y="34201"/>
                  </a:lnTo>
                </a:path>
              </a:pathLst>
            </a:custGeom>
            <a:ln w="7442">
              <a:solidFill>
                <a:srgbClr val="050100"/>
              </a:solidFill>
            </a:ln>
          </p:spPr>
          <p:txBody>
            <a:bodyPr wrap="square" lIns="0" tIns="0" rIns="0" bIns="0" rtlCol="0"/>
            <a:lstStyle/>
            <a:p/>
          </p:txBody>
        </p:sp>
        <p:sp>
          <p:nvSpPr>
            <p:cNvPr id="743" name="object 743" descr=""/>
            <p:cNvSpPr/>
            <p:nvPr/>
          </p:nvSpPr>
          <p:spPr>
            <a:xfrm>
              <a:off x="4226323" y="2296929"/>
              <a:ext cx="0" cy="29845"/>
            </a:xfrm>
            <a:custGeom>
              <a:avLst/>
              <a:gdLst/>
              <a:ahLst/>
              <a:cxnLst/>
              <a:rect l="l" t="t" r="r" b="b"/>
              <a:pathLst>
                <a:path w="0" h="29844">
                  <a:moveTo>
                    <a:pt x="0" y="0"/>
                  </a:moveTo>
                  <a:lnTo>
                    <a:pt x="0" y="29578"/>
                  </a:lnTo>
                </a:path>
              </a:pathLst>
            </a:custGeom>
            <a:ln w="7442">
              <a:solidFill>
                <a:srgbClr val="050100"/>
              </a:solidFill>
            </a:ln>
          </p:spPr>
          <p:txBody>
            <a:bodyPr wrap="square" lIns="0" tIns="0" rIns="0" bIns="0" rtlCol="0"/>
            <a:lstStyle/>
            <a:p/>
          </p:txBody>
        </p:sp>
        <p:sp>
          <p:nvSpPr>
            <p:cNvPr id="744" name="object 744" descr=""/>
            <p:cNvSpPr/>
            <p:nvPr/>
          </p:nvSpPr>
          <p:spPr>
            <a:xfrm>
              <a:off x="4227142" y="2296929"/>
              <a:ext cx="0" cy="25400"/>
            </a:xfrm>
            <a:custGeom>
              <a:avLst/>
              <a:gdLst/>
              <a:ahLst/>
              <a:cxnLst/>
              <a:rect l="l" t="t" r="r" b="b"/>
              <a:pathLst>
                <a:path w="0" h="25400">
                  <a:moveTo>
                    <a:pt x="0" y="0"/>
                  </a:moveTo>
                  <a:lnTo>
                    <a:pt x="0" y="24942"/>
                  </a:lnTo>
                </a:path>
              </a:pathLst>
            </a:custGeom>
            <a:ln w="7442">
              <a:solidFill>
                <a:srgbClr val="050100"/>
              </a:solidFill>
            </a:ln>
          </p:spPr>
          <p:txBody>
            <a:bodyPr wrap="square" lIns="0" tIns="0" rIns="0" bIns="0" rtlCol="0"/>
            <a:lstStyle/>
            <a:p/>
          </p:txBody>
        </p:sp>
        <p:sp>
          <p:nvSpPr>
            <p:cNvPr id="745" name="object 745" descr=""/>
            <p:cNvSpPr/>
            <p:nvPr/>
          </p:nvSpPr>
          <p:spPr>
            <a:xfrm>
              <a:off x="4227960" y="2296929"/>
              <a:ext cx="0" cy="20320"/>
            </a:xfrm>
            <a:custGeom>
              <a:avLst/>
              <a:gdLst/>
              <a:ahLst/>
              <a:cxnLst/>
              <a:rect l="l" t="t" r="r" b="b"/>
              <a:pathLst>
                <a:path w="0" h="20319">
                  <a:moveTo>
                    <a:pt x="0" y="0"/>
                  </a:moveTo>
                  <a:lnTo>
                    <a:pt x="0" y="20320"/>
                  </a:lnTo>
                </a:path>
              </a:pathLst>
            </a:custGeom>
            <a:ln w="7442">
              <a:solidFill>
                <a:srgbClr val="050100"/>
              </a:solidFill>
            </a:ln>
          </p:spPr>
          <p:txBody>
            <a:bodyPr wrap="square" lIns="0" tIns="0" rIns="0" bIns="0" rtlCol="0"/>
            <a:lstStyle/>
            <a:p/>
          </p:txBody>
        </p:sp>
        <p:sp>
          <p:nvSpPr>
            <p:cNvPr id="746" name="object 746" descr=""/>
            <p:cNvSpPr/>
            <p:nvPr/>
          </p:nvSpPr>
          <p:spPr>
            <a:xfrm>
              <a:off x="4228767" y="2296929"/>
              <a:ext cx="0" cy="15875"/>
            </a:xfrm>
            <a:custGeom>
              <a:avLst/>
              <a:gdLst/>
              <a:ahLst/>
              <a:cxnLst/>
              <a:rect l="l" t="t" r="r" b="b"/>
              <a:pathLst>
                <a:path w="0" h="15875">
                  <a:moveTo>
                    <a:pt x="0" y="0"/>
                  </a:moveTo>
                  <a:lnTo>
                    <a:pt x="0" y="15671"/>
                  </a:lnTo>
                </a:path>
              </a:pathLst>
            </a:custGeom>
            <a:ln w="7442">
              <a:solidFill>
                <a:srgbClr val="050100"/>
              </a:solidFill>
            </a:ln>
          </p:spPr>
          <p:txBody>
            <a:bodyPr wrap="square" lIns="0" tIns="0" rIns="0" bIns="0" rtlCol="0"/>
            <a:lstStyle/>
            <a:p/>
          </p:txBody>
        </p:sp>
        <p:sp>
          <p:nvSpPr>
            <p:cNvPr id="747" name="object 747" descr=""/>
            <p:cNvSpPr/>
            <p:nvPr/>
          </p:nvSpPr>
          <p:spPr>
            <a:xfrm>
              <a:off x="4229586" y="2296929"/>
              <a:ext cx="0" cy="11430"/>
            </a:xfrm>
            <a:custGeom>
              <a:avLst/>
              <a:gdLst/>
              <a:ahLst/>
              <a:cxnLst/>
              <a:rect l="l" t="t" r="r" b="b"/>
              <a:pathLst>
                <a:path w="0" h="11430">
                  <a:moveTo>
                    <a:pt x="0" y="0"/>
                  </a:moveTo>
                  <a:lnTo>
                    <a:pt x="0" y="11049"/>
                  </a:lnTo>
                </a:path>
              </a:pathLst>
            </a:custGeom>
            <a:ln w="7442">
              <a:solidFill>
                <a:srgbClr val="050100"/>
              </a:solidFill>
            </a:ln>
          </p:spPr>
          <p:txBody>
            <a:bodyPr wrap="square" lIns="0" tIns="0" rIns="0" bIns="0" rtlCol="0"/>
            <a:lstStyle/>
            <a:p/>
          </p:txBody>
        </p:sp>
        <p:sp>
          <p:nvSpPr>
            <p:cNvPr id="748" name="object 748" descr=""/>
            <p:cNvSpPr/>
            <p:nvPr/>
          </p:nvSpPr>
          <p:spPr>
            <a:xfrm>
              <a:off x="4230404" y="2296929"/>
              <a:ext cx="0" cy="6985"/>
            </a:xfrm>
            <a:custGeom>
              <a:avLst/>
              <a:gdLst/>
              <a:ahLst/>
              <a:cxnLst/>
              <a:rect l="l" t="t" r="r" b="b"/>
              <a:pathLst>
                <a:path w="0" h="6985">
                  <a:moveTo>
                    <a:pt x="0" y="0"/>
                  </a:moveTo>
                  <a:lnTo>
                    <a:pt x="0" y="6413"/>
                  </a:lnTo>
                </a:path>
              </a:pathLst>
            </a:custGeom>
            <a:ln w="7442">
              <a:solidFill>
                <a:srgbClr val="050100"/>
              </a:solidFill>
            </a:ln>
          </p:spPr>
          <p:txBody>
            <a:bodyPr wrap="square" lIns="0" tIns="0" rIns="0" bIns="0" rtlCol="0"/>
            <a:lstStyle/>
            <a:p/>
          </p:txBody>
        </p:sp>
        <p:sp>
          <p:nvSpPr>
            <p:cNvPr id="749" name="object 749" descr=""/>
            <p:cNvSpPr/>
            <p:nvPr/>
          </p:nvSpPr>
          <p:spPr>
            <a:xfrm>
              <a:off x="4231223" y="2296929"/>
              <a:ext cx="0" cy="1905"/>
            </a:xfrm>
            <a:custGeom>
              <a:avLst/>
              <a:gdLst/>
              <a:ahLst/>
              <a:cxnLst/>
              <a:rect l="l" t="t" r="r" b="b"/>
              <a:pathLst>
                <a:path w="0" h="1905">
                  <a:moveTo>
                    <a:pt x="0" y="0"/>
                  </a:moveTo>
                  <a:lnTo>
                    <a:pt x="0" y="1790"/>
                  </a:lnTo>
                </a:path>
                <a:path w="0" h="1905">
                  <a:moveTo>
                    <a:pt x="0" y="0"/>
                  </a:moveTo>
                  <a:lnTo>
                    <a:pt x="0" y="1790"/>
                  </a:lnTo>
                </a:path>
              </a:pathLst>
            </a:custGeom>
            <a:ln w="7442">
              <a:solidFill>
                <a:srgbClr val="050100"/>
              </a:solidFill>
            </a:ln>
          </p:spPr>
          <p:txBody>
            <a:bodyPr wrap="square" lIns="0" tIns="0" rIns="0" bIns="0" rtlCol="0"/>
            <a:lstStyle/>
            <a:p/>
          </p:txBody>
        </p:sp>
        <p:sp>
          <p:nvSpPr>
            <p:cNvPr id="750" name="object 750" descr=""/>
            <p:cNvSpPr/>
            <p:nvPr/>
          </p:nvSpPr>
          <p:spPr>
            <a:xfrm>
              <a:off x="4208861" y="2296929"/>
              <a:ext cx="11430" cy="64769"/>
            </a:xfrm>
            <a:custGeom>
              <a:avLst/>
              <a:gdLst/>
              <a:ahLst/>
              <a:cxnLst/>
              <a:rect l="l" t="t" r="r" b="b"/>
              <a:pathLst>
                <a:path w="11429" h="64769">
                  <a:moveTo>
                    <a:pt x="0" y="0"/>
                  </a:moveTo>
                  <a:lnTo>
                    <a:pt x="11341" y="64300"/>
                  </a:lnTo>
                </a:path>
              </a:pathLst>
            </a:custGeom>
            <a:ln w="7442">
              <a:solidFill>
                <a:srgbClr val="050100"/>
              </a:solidFill>
            </a:ln>
          </p:spPr>
          <p:txBody>
            <a:bodyPr wrap="square" lIns="0" tIns="0" rIns="0" bIns="0" rtlCol="0"/>
            <a:lstStyle/>
            <a:p/>
          </p:txBody>
        </p:sp>
        <p:sp>
          <p:nvSpPr>
            <p:cNvPr id="751" name="object 751" descr=""/>
            <p:cNvSpPr/>
            <p:nvPr/>
          </p:nvSpPr>
          <p:spPr>
            <a:xfrm>
              <a:off x="4208863" y="2296929"/>
              <a:ext cx="22860" cy="0"/>
            </a:xfrm>
            <a:custGeom>
              <a:avLst/>
              <a:gdLst/>
              <a:ahLst/>
              <a:cxnLst/>
              <a:rect l="l" t="t" r="r" b="b"/>
              <a:pathLst>
                <a:path w="22860" h="0">
                  <a:moveTo>
                    <a:pt x="22669" y="0"/>
                  </a:moveTo>
                  <a:lnTo>
                    <a:pt x="0" y="0"/>
                  </a:lnTo>
                </a:path>
              </a:pathLst>
            </a:custGeom>
            <a:ln w="7442">
              <a:solidFill>
                <a:srgbClr val="050100"/>
              </a:solidFill>
            </a:ln>
          </p:spPr>
          <p:txBody>
            <a:bodyPr wrap="square" lIns="0" tIns="0" rIns="0" bIns="0" rtlCol="0"/>
            <a:lstStyle/>
            <a:p/>
          </p:txBody>
        </p:sp>
        <p:sp>
          <p:nvSpPr>
            <p:cNvPr id="752" name="object 752" descr=""/>
            <p:cNvSpPr/>
            <p:nvPr/>
          </p:nvSpPr>
          <p:spPr>
            <a:xfrm>
              <a:off x="4220197" y="2296934"/>
              <a:ext cx="11430" cy="64769"/>
            </a:xfrm>
            <a:custGeom>
              <a:avLst/>
              <a:gdLst/>
              <a:ahLst/>
              <a:cxnLst/>
              <a:rect l="l" t="t" r="r" b="b"/>
              <a:pathLst>
                <a:path w="11429" h="64769">
                  <a:moveTo>
                    <a:pt x="0" y="64300"/>
                  </a:moveTo>
                  <a:lnTo>
                    <a:pt x="11341" y="0"/>
                  </a:lnTo>
                </a:path>
              </a:pathLst>
            </a:custGeom>
            <a:ln w="7442">
              <a:solidFill>
                <a:srgbClr val="050100"/>
              </a:solidFill>
            </a:ln>
          </p:spPr>
          <p:txBody>
            <a:bodyPr wrap="square" lIns="0" tIns="0" rIns="0" bIns="0" rtlCol="0"/>
            <a:lstStyle/>
            <a:p/>
          </p:txBody>
        </p:sp>
        <p:sp>
          <p:nvSpPr>
            <p:cNvPr id="753" name="object 753" descr=""/>
            <p:cNvSpPr/>
            <p:nvPr/>
          </p:nvSpPr>
          <p:spPr>
            <a:xfrm>
              <a:off x="4220606" y="1656198"/>
              <a:ext cx="0" cy="62230"/>
            </a:xfrm>
            <a:custGeom>
              <a:avLst/>
              <a:gdLst/>
              <a:ahLst/>
              <a:cxnLst/>
              <a:rect l="l" t="t" r="r" b="b"/>
              <a:pathLst>
                <a:path w="0" h="62230">
                  <a:moveTo>
                    <a:pt x="0" y="61988"/>
                  </a:moveTo>
                  <a:lnTo>
                    <a:pt x="0" y="0"/>
                  </a:lnTo>
                </a:path>
              </a:pathLst>
            </a:custGeom>
            <a:ln w="7442">
              <a:solidFill>
                <a:srgbClr val="050100"/>
              </a:solidFill>
            </a:ln>
          </p:spPr>
          <p:txBody>
            <a:bodyPr wrap="square" lIns="0" tIns="0" rIns="0" bIns="0" rtlCol="0"/>
            <a:lstStyle/>
            <a:p/>
          </p:txBody>
        </p:sp>
        <p:sp>
          <p:nvSpPr>
            <p:cNvPr id="754" name="object 754" descr=""/>
            <p:cNvSpPr/>
            <p:nvPr/>
          </p:nvSpPr>
          <p:spPr>
            <a:xfrm>
              <a:off x="4221425" y="1660833"/>
              <a:ext cx="0" cy="57785"/>
            </a:xfrm>
            <a:custGeom>
              <a:avLst/>
              <a:gdLst/>
              <a:ahLst/>
              <a:cxnLst/>
              <a:rect l="l" t="t" r="r" b="b"/>
              <a:pathLst>
                <a:path w="0" h="57785">
                  <a:moveTo>
                    <a:pt x="0" y="57353"/>
                  </a:moveTo>
                  <a:lnTo>
                    <a:pt x="0" y="0"/>
                  </a:lnTo>
                </a:path>
              </a:pathLst>
            </a:custGeom>
            <a:ln w="7442">
              <a:solidFill>
                <a:srgbClr val="050100"/>
              </a:solidFill>
            </a:ln>
          </p:spPr>
          <p:txBody>
            <a:bodyPr wrap="square" lIns="0" tIns="0" rIns="0" bIns="0" rtlCol="0"/>
            <a:lstStyle/>
            <a:p/>
          </p:txBody>
        </p:sp>
        <p:sp>
          <p:nvSpPr>
            <p:cNvPr id="755" name="object 755" descr=""/>
            <p:cNvSpPr/>
            <p:nvPr/>
          </p:nvSpPr>
          <p:spPr>
            <a:xfrm>
              <a:off x="4222243" y="1665469"/>
              <a:ext cx="0" cy="53340"/>
            </a:xfrm>
            <a:custGeom>
              <a:avLst/>
              <a:gdLst/>
              <a:ahLst/>
              <a:cxnLst/>
              <a:rect l="l" t="t" r="r" b="b"/>
              <a:pathLst>
                <a:path w="0" h="53339">
                  <a:moveTo>
                    <a:pt x="0" y="52717"/>
                  </a:moveTo>
                  <a:lnTo>
                    <a:pt x="0" y="0"/>
                  </a:lnTo>
                </a:path>
              </a:pathLst>
            </a:custGeom>
            <a:ln w="7442">
              <a:solidFill>
                <a:srgbClr val="050100"/>
              </a:solidFill>
            </a:ln>
          </p:spPr>
          <p:txBody>
            <a:bodyPr wrap="square" lIns="0" tIns="0" rIns="0" bIns="0" rtlCol="0"/>
            <a:lstStyle/>
            <a:p/>
          </p:txBody>
        </p:sp>
        <p:sp>
          <p:nvSpPr>
            <p:cNvPr id="756" name="object 756" descr=""/>
            <p:cNvSpPr/>
            <p:nvPr/>
          </p:nvSpPr>
          <p:spPr>
            <a:xfrm>
              <a:off x="4223062" y="1670092"/>
              <a:ext cx="0" cy="48260"/>
            </a:xfrm>
            <a:custGeom>
              <a:avLst/>
              <a:gdLst/>
              <a:ahLst/>
              <a:cxnLst/>
              <a:rect l="l" t="t" r="r" b="b"/>
              <a:pathLst>
                <a:path w="0" h="48260">
                  <a:moveTo>
                    <a:pt x="0" y="48094"/>
                  </a:moveTo>
                  <a:lnTo>
                    <a:pt x="0" y="0"/>
                  </a:lnTo>
                </a:path>
              </a:pathLst>
            </a:custGeom>
            <a:ln w="7442">
              <a:solidFill>
                <a:srgbClr val="050100"/>
              </a:solidFill>
            </a:ln>
          </p:spPr>
          <p:txBody>
            <a:bodyPr wrap="square" lIns="0" tIns="0" rIns="0" bIns="0" rtlCol="0"/>
            <a:lstStyle/>
            <a:p/>
          </p:txBody>
        </p:sp>
        <p:sp>
          <p:nvSpPr>
            <p:cNvPr id="757" name="object 757" descr=""/>
            <p:cNvSpPr/>
            <p:nvPr/>
          </p:nvSpPr>
          <p:spPr>
            <a:xfrm>
              <a:off x="4223868" y="1674727"/>
              <a:ext cx="0" cy="43815"/>
            </a:xfrm>
            <a:custGeom>
              <a:avLst/>
              <a:gdLst/>
              <a:ahLst/>
              <a:cxnLst/>
              <a:rect l="l" t="t" r="r" b="b"/>
              <a:pathLst>
                <a:path w="0" h="43814">
                  <a:moveTo>
                    <a:pt x="0" y="43459"/>
                  </a:moveTo>
                  <a:lnTo>
                    <a:pt x="0" y="0"/>
                  </a:lnTo>
                </a:path>
              </a:pathLst>
            </a:custGeom>
            <a:ln w="7442">
              <a:solidFill>
                <a:srgbClr val="050100"/>
              </a:solidFill>
            </a:ln>
          </p:spPr>
          <p:txBody>
            <a:bodyPr wrap="square" lIns="0" tIns="0" rIns="0" bIns="0" rtlCol="0"/>
            <a:lstStyle/>
            <a:p/>
          </p:txBody>
        </p:sp>
        <p:sp>
          <p:nvSpPr>
            <p:cNvPr id="758" name="object 758" descr=""/>
            <p:cNvSpPr/>
            <p:nvPr/>
          </p:nvSpPr>
          <p:spPr>
            <a:xfrm>
              <a:off x="4224686" y="1679350"/>
              <a:ext cx="0" cy="39370"/>
            </a:xfrm>
            <a:custGeom>
              <a:avLst/>
              <a:gdLst/>
              <a:ahLst/>
              <a:cxnLst/>
              <a:rect l="l" t="t" r="r" b="b"/>
              <a:pathLst>
                <a:path w="0" h="39369">
                  <a:moveTo>
                    <a:pt x="0" y="38836"/>
                  </a:moveTo>
                  <a:lnTo>
                    <a:pt x="0" y="0"/>
                  </a:lnTo>
                </a:path>
              </a:pathLst>
            </a:custGeom>
            <a:ln w="7442">
              <a:solidFill>
                <a:srgbClr val="050100"/>
              </a:solidFill>
            </a:ln>
          </p:spPr>
          <p:txBody>
            <a:bodyPr wrap="square" lIns="0" tIns="0" rIns="0" bIns="0" rtlCol="0"/>
            <a:lstStyle/>
            <a:p/>
          </p:txBody>
        </p:sp>
        <p:sp>
          <p:nvSpPr>
            <p:cNvPr id="759" name="object 759" descr=""/>
            <p:cNvSpPr/>
            <p:nvPr/>
          </p:nvSpPr>
          <p:spPr>
            <a:xfrm>
              <a:off x="4225505" y="1683998"/>
              <a:ext cx="0" cy="34290"/>
            </a:xfrm>
            <a:custGeom>
              <a:avLst/>
              <a:gdLst/>
              <a:ahLst/>
              <a:cxnLst/>
              <a:rect l="l" t="t" r="r" b="b"/>
              <a:pathLst>
                <a:path w="0" h="34289">
                  <a:moveTo>
                    <a:pt x="0" y="34188"/>
                  </a:moveTo>
                  <a:lnTo>
                    <a:pt x="0" y="0"/>
                  </a:lnTo>
                </a:path>
              </a:pathLst>
            </a:custGeom>
            <a:ln w="7442">
              <a:solidFill>
                <a:srgbClr val="050100"/>
              </a:solidFill>
            </a:ln>
          </p:spPr>
          <p:txBody>
            <a:bodyPr wrap="square" lIns="0" tIns="0" rIns="0" bIns="0" rtlCol="0"/>
            <a:lstStyle/>
            <a:p/>
          </p:txBody>
        </p:sp>
        <p:sp>
          <p:nvSpPr>
            <p:cNvPr id="760" name="object 760" descr=""/>
            <p:cNvSpPr/>
            <p:nvPr/>
          </p:nvSpPr>
          <p:spPr>
            <a:xfrm>
              <a:off x="4226323" y="1688621"/>
              <a:ext cx="0" cy="29845"/>
            </a:xfrm>
            <a:custGeom>
              <a:avLst/>
              <a:gdLst/>
              <a:ahLst/>
              <a:cxnLst/>
              <a:rect l="l" t="t" r="r" b="b"/>
              <a:pathLst>
                <a:path w="0" h="29844">
                  <a:moveTo>
                    <a:pt x="0" y="29565"/>
                  </a:moveTo>
                  <a:lnTo>
                    <a:pt x="0" y="0"/>
                  </a:lnTo>
                </a:path>
              </a:pathLst>
            </a:custGeom>
            <a:ln w="7442">
              <a:solidFill>
                <a:srgbClr val="050100"/>
              </a:solidFill>
            </a:ln>
          </p:spPr>
          <p:txBody>
            <a:bodyPr wrap="square" lIns="0" tIns="0" rIns="0" bIns="0" rtlCol="0"/>
            <a:lstStyle/>
            <a:p/>
          </p:txBody>
        </p:sp>
        <p:sp>
          <p:nvSpPr>
            <p:cNvPr id="761" name="object 761" descr=""/>
            <p:cNvSpPr/>
            <p:nvPr/>
          </p:nvSpPr>
          <p:spPr>
            <a:xfrm>
              <a:off x="4227142" y="1693257"/>
              <a:ext cx="0" cy="25400"/>
            </a:xfrm>
            <a:custGeom>
              <a:avLst/>
              <a:gdLst/>
              <a:ahLst/>
              <a:cxnLst/>
              <a:rect l="l" t="t" r="r" b="b"/>
              <a:pathLst>
                <a:path w="0" h="25400">
                  <a:moveTo>
                    <a:pt x="0" y="24930"/>
                  </a:moveTo>
                  <a:lnTo>
                    <a:pt x="0" y="0"/>
                  </a:lnTo>
                </a:path>
              </a:pathLst>
            </a:custGeom>
            <a:ln w="7442">
              <a:solidFill>
                <a:srgbClr val="050100"/>
              </a:solidFill>
            </a:ln>
          </p:spPr>
          <p:txBody>
            <a:bodyPr wrap="square" lIns="0" tIns="0" rIns="0" bIns="0" rtlCol="0"/>
            <a:lstStyle/>
            <a:p/>
          </p:txBody>
        </p:sp>
        <p:sp>
          <p:nvSpPr>
            <p:cNvPr id="762" name="object 762" descr=""/>
            <p:cNvSpPr/>
            <p:nvPr/>
          </p:nvSpPr>
          <p:spPr>
            <a:xfrm>
              <a:off x="4227960" y="1697879"/>
              <a:ext cx="0" cy="20320"/>
            </a:xfrm>
            <a:custGeom>
              <a:avLst/>
              <a:gdLst/>
              <a:ahLst/>
              <a:cxnLst/>
              <a:rect l="l" t="t" r="r" b="b"/>
              <a:pathLst>
                <a:path w="0" h="20319">
                  <a:moveTo>
                    <a:pt x="0" y="20307"/>
                  </a:moveTo>
                  <a:lnTo>
                    <a:pt x="0" y="0"/>
                  </a:lnTo>
                </a:path>
              </a:pathLst>
            </a:custGeom>
            <a:ln w="7442">
              <a:solidFill>
                <a:srgbClr val="050100"/>
              </a:solidFill>
            </a:ln>
          </p:spPr>
          <p:txBody>
            <a:bodyPr wrap="square" lIns="0" tIns="0" rIns="0" bIns="0" rtlCol="0"/>
            <a:lstStyle/>
            <a:p/>
          </p:txBody>
        </p:sp>
        <p:sp>
          <p:nvSpPr>
            <p:cNvPr id="763" name="object 763" descr=""/>
            <p:cNvSpPr/>
            <p:nvPr/>
          </p:nvSpPr>
          <p:spPr>
            <a:xfrm>
              <a:off x="4228767" y="1702528"/>
              <a:ext cx="0" cy="15875"/>
            </a:xfrm>
            <a:custGeom>
              <a:avLst/>
              <a:gdLst/>
              <a:ahLst/>
              <a:cxnLst/>
              <a:rect l="l" t="t" r="r" b="b"/>
              <a:pathLst>
                <a:path w="0" h="15875">
                  <a:moveTo>
                    <a:pt x="0" y="15659"/>
                  </a:moveTo>
                  <a:lnTo>
                    <a:pt x="0" y="0"/>
                  </a:lnTo>
                </a:path>
              </a:pathLst>
            </a:custGeom>
            <a:ln w="7442">
              <a:solidFill>
                <a:srgbClr val="050100"/>
              </a:solidFill>
            </a:ln>
          </p:spPr>
          <p:txBody>
            <a:bodyPr wrap="square" lIns="0" tIns="0" rIns="0" bIns="0" rtlCol="0"/>
            <a:lstStyle/>
            <a:p/>
          </p:txBody>
        </p:sp>
        <p:sp>
          <p:nvSpPr>
            <p:cNvPr id="764" name="object 764" descr=""/>
            <p:cNvSpPr/>
            <p:nvPr/>
          </p:nvSpPr>
          <p:spPr>
            <a:xfrm>
              <a:off x="4229586" y="1707150"/>
              <a:ext cx="0" cy="11430"/>
            </a:xfrm>
            <a:custGeom>
              <a:avLst/>
              <a:gdLst/>
              <a:ahLst/>
              <a:cxnLst/>
              <a:rect l="l" t="t" r="r" b="b"/>
              <a:pathLst>
                <a:path w="0" h="11430">
                  <a:moveTo>
                    <a:pt x="0" y="11036"/>
                  </a:moveTo>
                  <a:lnTo>
                    <a:pt x="0" y="0"/>
                  </a:lnTo>
                </a:path>
              </a:pathLst>
            </a:custGeom>
            <a:ln w="7442">
              <a:solidFill>
                <a:srgbClr val="050100"/>
              </a:solidFill>
            </a:ln>
          </p:spPr>
          <p:txBody>
            <a:bodyPr wrap="square" lIns="0" tIns="0" rIns="0" bIns="0" rtlCol="0"/>
            <a:lstStyle/>
            <a:p/>
          </p:txBody>
        </p:sp>
        <p:sp>
          <p:nvSpPr>
            <p:cNvPr id="765" name="object 765" descr=""/>
            <p:cNvSpPr/>
            <p:nvPr/>
          </p:nvSpPr>
          <p:spPr>
            <a:xfrm>
              <a:off x="4230404" y="1711773"/>
              <a:ext cx="0" cy="6985"/>
            </a:xfrm>
            <a:custGeom>
              <a:avLst/>
              <a:gdLst/>
              <a:ahLst/>
              <a:cxnLst/>
              <a:rect l="l" t="t" r="r" b="b"/>
              <a:pathLst>
                <a:path w="0" h="6985">
                  <a:moveTo>
                    <a:pt x="0" y="6413"/>
                  </a:moveTo>
                  <a:lnTo>
                    <a:pt x="0" y="0"/>
                  </a:lnTo>
                </a:path>
              </a:pathLst>
            </a:custGeom>
            <a:ln w="7442">
              <a:solidFill>
                <a:srgbClr val="050100"/>
              </a:solidFill>
            </a:ln>
          </p:spPr>
          <p:txBody>
            <a:bodyPr wrap="square" lIns="0" tIns="0" rIns="0" bIns="0" rtlCol="0"/>
            <a:lstStyle/>
            <a:p/>
          </p:txBody>
        </p:sp>
        <p:sp>
          <p:nvSpPr>
            <p:cNvPr id="766" name="object 766" descr=""/>
            <p:cNvSpPr/>
            <p:nvPr/>
          </p:nvSpPr>
          <p:spPr>
            <a:xfrm>
              <a:off x="4231223" y="1716409"/>
              <a:ext cx="0" cy="1905"/>
            </a:xfrm>
            <a:custGeom>
              <a:avLst/>
              <a:gdLst/>
              <a:ahLst/>
              <a:cxnLst/>
              <a:rect l="l" t="t" r="r" b="b"/>
              <a:pathLst>
                <a:path w="0" h="1905">
                  <a:moveTo>
                    <a:pt x="0" y="1777"/>
                  </a:moveTo>
                  <a:lnTo>
                    <a:pt x="0" y="0"/>
                  </a:lnTo>
                </a:path>
                <a:path w="0" h="1905">
                  <a:moveTo>
                    <a:pt x="0" y="1777"/>
                  </a:moveTo>
                  <a:lnTo>
                    <a:pt x="0" y="0"/>
                  </a:lnTo>
                </a:path>
              </a:pathLst>
            </a:custGeom>
            <a:ln w="7442">
              <a:solidFill>
                <a:srgbClr val="050100"/>
              </a:solidFill>
            </a:ln>
          </p:spPr>
          <p:txBody>
            <a:bodyPr wrap="square" lIns="0" tIns="0" rIns="0" bIns="0" rtlCol="0"/>
            <a:lstStyle/>
            <a:p/>
          </p:txBody>
        </p:sp>
        <p:sp>
          <p:nvSpPr>
            <p:cNvPr id="767" name="object 767" descr=""/>
            <p:cNvSpPr/>
            <p:nvPr/>
          </p:nvSpPr>
          <p:spPr>
            <a:xfrm>
              <a:off x="4219788" y="1656198"/>
              <a:ext cx="0" cy="62230"/>
            </a:xfrm>
            <a:custGeom>
              <a:avLst/>
              <a:gdLst/>
              <a:ahLst/>
              <a:cxnLst/>
              <a:rect l="l" t="t" r="r" b="b"/>
              <a:pathLst>
                <a:path w="0" h="62230">
                  <a:moveTo>
                    <a:pt x="0" y="61988"/>
                  </a:moveTo>
                  <a:lnTo>
                    <a:pt x="0" y="0"/>
                  </a:lnTo>
                </a:path>
              </a:pathLst>
            </a:custGeom>
            <a:ln w="7442">
              <a:solidFill>
                <a:srgbClr val="050100"/>
              </a:solidFill>
            </a:ln>
          </p:spPr>
          <p:txBody>
            <a:bodyPr wrap="square" lIns="0" tIns="0" rIns="0" bIns="0" rtlCol="0"/>
            <a:lstStyle/>
            <a:p/>
          </p:txBody>
        </p:sp>
        <p:sp>
          <p:nvSpPr>
            <p:cNvPr id="768" name="object 768" descr=""/>
            <p:cNvSpPr/>
            <p:nvPr/>
          </p:nvSpPr>
          <p:spPr>
            <a:xfrm>
              <a:off x="4218969" y="1660833"/>
              <a:ext cx="0" cy="57785"/>
            </a:xfrm>
            <a:custGeom>
              <a:avLst/>
              <a:gdLst/>
              <a:ahLst/>
              <a:cxnLst/>
              <a:rect l="l" t="t" r="r" b="b"/>
              <a:pathLst>
                <a:path w="0" h="57785">
                  <a:moveTo>
                    <a:pt x="0" y="57353"/>
                  </a:moveTo>
                  <a:lnTo>
                    <a:pt x="0" y="0"/>
                  </a:lnTo>
                </a:path>
              </a:pathLst>
            </a:custGeom>
            <a:ln w="7442">
              <a:solidFill>
                <a:srgbClr val="050100"/>
              </a:solidFill>
            </a:ln>
          </p:spPr>
          <p:txBody>
            <a:bodyPr wrap="square" lIns="0" tIns="0" rIns="0" bIns="0" rtlCol="0"/>
            <a:lstStyle/>
            <a:p/>
          </p:txBody>
        </p:sp>
        <p:sp>
          <p:nvSpPr>
            <p:cNvPr id="769" name="object 769" descr=""/>
            <p:cNvSpPr/>
            <p:nvPr/>
          </p:nvSpPr>
          <p:spPr>
            <a:xfrm>
              <a:off x="4218151" y="1665469"/>
              <a:ext cx="0" cy="53340"/>
            </a:xfrm>
            <a:custGeom>
              <a:avLst/>
              <a:gdLst/>
              <a:ahLst/>
              <a:cxnLst/>
              <a:rect l="l" t="t" r="r" b="b"/>
              <a:pathLst>
                <a:path w="0" h="53339">
                  <a:moveTo>
                    <a:pt x="0" y="52717"/>
                  </a:moveTo>
                  <a:lnTo>
                    <a:pt x="0" y="0"/>
                  </a:lnTo>
                </a:path>
              </a:pathLst>
            </a:custGeom>
            <a:ln w="7442">
              <a:solidFill>
                <a:srgbClr val="050100"/>
              </a:solidFill>
            </a:ln>
          </p:spPr>
          <p:txBody>
            <a:bodyPr wrap="square" lIns="0" tIns="0" rIns="0" bIns="0" rtlCol="0"/>
            <a:lstStyle/>
            <a:p/>
          </p:txBody>
        </p:sp>
        <p:sp>
          <p:nvSpPr>
            <p:cNvPr id="770" name="object 770" descr=""/>
            <p:cNvSpPr/>
            <p:nvPr/>
          </p:nvSpPr>
          <p:spPr>
            <a:xfrm>
              <a:off x="4217344" y="1670092"/>
              <a:ext cx="0" cy="48260"/>
            </a:xfrm>
            <a:custGeom>
              <a:avLst/>
              <a:gdLst/>
              <a:ahLst/>
              <a:cxnLst/>
              <a:rect l="l" t="t" r="r" b="b"/>
              <a:pathLst>
                <a:path w="0" h="48260">
                  <a:moveTo>
                    <a:pt x="0" y="48094"/>
                  </a:moveTo>
                  <a:lnTo>
                    <a:pt x="0" y="0"/>
                  </a:lnTo>
                </a:path>
              </a:pathLst>
            </a:custGeom>
            <a:ln w="7442">
              <a:solidFill>
                <a:srgbClr val="050100"/>
              </a:solidFill>
            </a:ln>
          </p:spPr>
          <p:txBody>
            <a:bodyPr wrap="square" lIns="0" tIns="0" rIns="0" bIns="0" rtlCol="0"/>
            <a:lstStyle/>
            <a:p/>
          </p:txBody>
        </p:sp>
        <p:sp>
          <p:nvSpPr>
            <p:cNvPr id="771" name="object 771" descr=""/>
            <p:cNvSpPr/>
            <p:nvPr/>
          </p:nvSpPr>
          <p:spPr>
            <a:xfrm>
              <a:off x="4216525" y="1674727"/>
              <a:ext cx="0" cy="43815"/>
            </a:xfrm>
            <a:custGeom>
              <a:avLst/>
              <a:gdLst/>
              <a:ahLst/>
              <a:cxnLst/>
              <a:rect l="l" t="t" r="r" b="b"/>
              <a:pathLst>
                <a:path w="0" h="43814">
                  <a:moveTo>
                    <a:pt x="0" y="43459"/>
                  </a:moveTo>
                  <a:lnTo>
                    <a:pt x="0" y="0"/>
                  </a:lnTo>
                </a:path>
              </a:pathLst>
            </a:custGeom>
            <a:ln w="7442">
              <a:solidFill>
                <a:srgbClr val="050100"/>
              </a:solidFill>
            </a:ln>
          </p:spPr>
          <p:txBody>
            <a:bodyPr wrap="square" lIns="0" tIns="0" rIns="0" bIns="0" rtlCol="0"/>
            <a:lstStyle/>
            <a:p/>
          </p:txBody>
        </p:sp>
        <p:sp>
          <p:nvSpPr>
            <p:cNvPr id="772" name="object 772" descr=""/>
            <p:cNvSpPr/>
            <p:nvPr/>
          </p:nvSpPr>
          <p:spPr>
            <a:xfrm>
              <a:off x="4215707" y="1679350"/>
              <a:ext cx="0" cy="39370"/>
            </a:xfrm>
            <a:custGeom>
              <a:avLst/>
              <a:gdLst/>
              <a:ahLst/>
              <a:cxnLst/>
              <a:rect l="l" t="t" r="r" b="b"/>
              <a:pathLst>
                <a:path w="0" h="39369">
                  <a:moveTo>
                    <a:pt x="0" y="38836"/>
                  </a:moveTo>
                  <a:lnTo>
                    <a:pt x="0" y="0"/>
                  </a:lnTo>
                </a:path>
              </a:pathLst>
            </a:custGeom>
            <a:ln w="7442">
              <a:solidFill>
                <a:srgbClr val="050100"/>
              </a:solidFill>
            </a:ln>
          </p:spPr>
          <p:txBody>
            <a:bodyPr wrap="square" lIns="0" tIns="0" rIns="0" bIns="0" rtlCol="0"/>
            <a:lstStyle/>
            <a:p/>
          </p:txBody>
        </p:sp>
        <p:sp>
          <p:nvSpPr>
            <p:cNvPr id="773" name="object 773" descr=""/>
            <p:cNvSpPr/>
            <p:nvPr/>
          </p:nvSpPr>
          <p:spPr>
            <a:xfrm>
              <a:off x="4214888" y="1683998"/>
              <a:ext cx="0" cy="34290"/>
            </a:xfrm>
            <a:custGeom>
              <a:avLst/>
              <a:gdLst/>
              <a:ahLst/>
              <a:cxnLst/>
              <a:rect l="l" t="t" r="r" b="b"/>
              <a:pathLst>
                <a:path w="0" h="34289">
                  <a:moveTo>
                    <a:pt x="0" y="34188"/>
                  </a:moveTo>
                  <a:lnTo>
                    <a:pt x="0" y="0"/>
                  </a:lnTo>
                </a:path>
              </a:pathLst>
            </a:custGeom>
            <a:ln w="7442">
              <a:solidFill>
                <a:srgbClr val="050100"/>
              </a:solidFill>
            </a:ln>
          </p:spPr>
          <p:txBody>
            <a:bodyPr wrap="square" lIns="0" tIns="0" rIns="0" bIns="0" rtlCol="0"/>
            <a:lstStyle/>
            <a:p/>
          </p:txBody>
        </p:sp>
        <p:sp>
          <p:nvSpPr>
            <p:cNvPr id="774" name="object 774" descr=""/>
            <p:cNvSpPr/>
            <p:nvPr/>
          </p:nvSpPr>
          <p:spPr>
            <a:xfrm>
              <a:off x="4214070" y="1688621"/>
              <a:ext cx="0" cy="29845"/>
            </a:xfrm>
            <a:custGeom>
              <a:avLst/>
              <a:gdLst/>
              <a:ahLst/>
              <a:cxnLst/>
              <a:rect l="l" t="t" r="r" b="b"/>
              <a:pathLst>
                <a:path w="0" h="29844">
                  <a:moveTo>
                    <a:pt x="0" y="29565"/>
                  </a:moveTo>
                  <a:lnTo>
                    <a:pt x="0" y="0"/>
                  </a:lnTo>
                </a:path>
              </a:pathLst>
            </a:custGeom>
            <a:ln w="7442">
              <a:solidFill>
                <a:srgbClr val="050100"/>
              </a:solidFill>
            </a:ln>
          </p:spPr>
          <p:txBody>
            <a:bodyPr wrap="square" lIns="0" tIns="0" rIns="0" bIns="0" rtlCol="0"/>
            <a:lstStyle/>
            <a:p/>
          </p:txBody>
        </p:sp>
        <p:sp>
          <p:nvSpPr>
            <p:cNvPr id="775" name="object 775" descr=""/>
            <p:cNvSpPr/>
            <p:nvPr/>
          </p:nvSpPr>
          <p:spPr>
            <a:xfrm>
              <a:off x="4213251" y="1693257"/>
              <a:ext cx="0" cy="25400"/>
            </a:xfrm>
            <a:custGeom>
              <a:avLst/>
              <a:gdLst/>
              <a:ahLst/>
              <a:cxnLst/>
              <a:rect l="l" t="t" r="r" b="b"/>
              <a:pathLst>
                <a:path w="0" h="25400">
                  <a:moveTo>
                    <a:pt x="0" y="24930"/>
                  </a:moveTo>
                  <a:lnTo>
                    <a:pt x="0" y="0"/>
                  </a:lnTo>
                </a:path>
              </a:pathLst>
            </a:custGeom>
            <a:ln w="7442">
              <a:solidFill>
                <a:srgbClr val="050100"/>
              </a:solidFill>
            </a:ln>
          </p:spPr>
          <p:txBody>
            <a:bodyPr wrap="square" lIns="0" tIns="0" rIns="0" bIns="0" rtlCol="0"/>
            <a:lstStyle/>
            <a:p/>
          </p:txBody>
        </p:sp>
        <p:sp>
          <p:nvSpPr>
            <p:cNvPr id="776" name="object 776" descr=""/>
            <p:cNvSpPr/>
            <p:nvPr/>
          </p:nvSpPr>
          <p:spPr>
            <a:xfrm>
              <a:off x="4212433" y="1697879"/>
              <a:ext cx="0" cy="20320"/>
            </a:xfrm>
            <a:custGeom>
              <a:avLst/>
              <a:gdLst/>
              <a:ahLst/>
              <a:cxnLst/>
              <a:rect l="l" t="t" r="r" b="b"/>
              <a:pathLst>
                <a:path w="0" h="20319">
                  <a:moveTo>
                    <a:pt x="0" y="20307"/>
                  </a:moveTo>
                  <a:lnTo>
                    <a:pt x="0" y="0"/>
                  </a:lnTo>
                </a:path>
              </a:pathLst>
            </a:custGeom>
            <a:ln w="7442">
              <a:solidFill>
                <a:srgbClr val="050100"/>
              </a:solidFill>
            </a:ln>
          </p:spPr>
          <p:txBody>
            <a:bodyPr wrap="square" lIns="0" tIns="0" rIns="0" bIns="0" rtlCol="0"/>
            <a:lstStyle/>
            <a:p/>
          </p:txBody>
        </p:sp>
        <p:sp>
          <p:nvSpPr>
            <p:cNvPr id="777" name="object 777" descr=""/>
            <p:cNvSpPr/>
            <p:nvPr/>
          </p:nvSpPr>
          <p:spPr>
            <a:xfrm>
              <a:off x="4211627" y="1702528"/>
              <a:ext cx="0" cy="15875"/>
            </a:xfrm>
            <a:custGeom>
              <a:avLst/>
              <a:gdLst/>
              <a:ahLst/>
              <a:cxnLst/>
              <a:rect l="l" t="t" r="r" b="b"/>
              <a:pathLst>
                <a:path w="0" h="15875">
                  <a:moveTo>
                    <a:pt x="0" y="15659"/>
                  </a:moveTo>
                  <a:lnTo>
                    <a:pt x="0" y="0"/>
                  </a:lnTo>
                </a:path>
              </a:pathLst>
            </a:custGeom>
            <a:ln w="7442">
              <a:solidFill>
                <a:srgbClr val="050100"/>
              </a:solidFill>
            </a:ln>
          </p:spPr>
          <p:txBody>
            <a:bodyPr wrap="square" lIns="0" tIns="0" rIns="0" bIns="0" rtlCol="0"/>
            <a:lstStyle/>
            <a:p/>
          </p:txBody>
        </p:sp>
        <p:sp>
          <p:nvSpPr>
            <p:cNvPr id="778" name="object 778" descr=""/>
            <p:cNvSpPr/>
            <p:nvPr/>
          </p:nvSpPr>
          <p:spPr>
            <a:xfrm>
              <a:off x="4210809" y="1707150"/>
              <a:ext cx="0" cy="11430"/>
            </a:xfrm>
            <a:custGeom>
              <a:avLst/>
              <a:gdLst/>
              <a:ahLst/>
              <a:cxnLst/>
              <a:rect l="l" t="t" r="r" b="b"/>
              <a:pathLst>
                <a:path w="0" h="11430">
                  <a:moveTo>
                    <a:pt x="0" y="11036"/>
                  </a:moveTo>
                  <a:lnTo>
                    <a:pt x="0" y="0"/>
                  </a:lnTo>
                </a:path>
              </a:pathLst>
            </a:custGeom>
            <a:ln w="7442">
              <a:solidFill>
                <a:srgbClr val="050100"/>
              </a:solidFill>
            </a:ln>
          </p:spPr>
          <p:txBody>
            <a:bodyPr wrap="square" lIns="0" tIns="0" rIns="0" bIns="0" rtlCol="0"/>
            <a:lstStyle/>
            <a:p/>
          </p:txBody>
        </p:sp>
        <p:sp>
          <p:nvSpPr>
            <p:cNvPr id="779" name="object 779" descr=""/>
            <p:cNvSpPr/>
            <p:nvPr/>
          </p:nvSpPr>
          <p:spPr>
            <a:xfrm>
              <a:off x="4209990" y="1711773"/>
              <a:ext cx="0" cy="6985"/>
            </a:xfrm>
            <a:custGeom>
              <a:avLst/>
              <a:gdLst/>
              <a:ahLst/>
              <a:cxnLst/>
              <a:rect l="l" t="t" r="r" b="b"/>
              <a:pathLst>
                <a:path w="0" h="6985">
                  <a:moveTo>
                    <a:pt x="0" y="6413"/>
                  </a:moveTo>
                  <a:lnTo>
                    <a:pt x="0" y="0"/>
                  </a:lnTo>
                </a:path>
              </a:pathLst>
            </a:custGeom>
            <a:ln w="7442">
              <a:solidFill>
                <a:srgbClr val="050100"/>
              </a:solidFill>
            </a:ln>
          </p:spPr>
          <p:txBody>
            <a:bodyPr wrap="square" lIns="0" tIns="0" rIns="0" bIns="0" rtlCol="0"/>
            <a:lstStyle/>
            <a:p/>
          </p:txBody>
        </p:sp>
        <p:sp>
          <p:nvSpPr>
            <p:cNvPr id="780" name="object 780" descr=""/>
            <p:cNvSpPr/>
            <p:nvPr/>
          </p:nvSpPr>
          <p:spPr>
            <a:xfrm>
              <a:off x="4209171" y="1716409"/>
              <a:ext cx="0" cy="1905"/>
            </a:xfrm>
            <a:custGeom>
              <a:avLst/>
              <a:gdLst/>
              <a:ahLst/>
              <a:cxnLst/>
              <a:rect l="l" t="t" r="r" b="b"/>
              <a:pathLst>
                <a:path w="0" h="1905">
                  <a:moveTo>
                    <a:pt x="0" y="1777"/>
                  </a:moveTo>
                  <a:lnTo>
                    <a:pt x="0" y="0"/>
                  </a:lnTo>
                </a:path>
                <a:path w="0" h="1905">
                  <a:moveTo>
                    <a:pt x="0" y="1777"/>
                  </a:moveTo>
                  <a:lnTo>
                    <a:pt x="0" y="0"/>
                  </a:lnTo>
                </a:path>
              </a:pathLst>
            </a:custGeom>
            <a:ln w="7442">
              <a:solidFill>
                <a:srgbClr val="050100"/>
              </a:solidFill>
            </a:ln>
          </p:spPr>
          <p:txBody>
            <a:bodyPr wrap="square" lIns="0" tIns="0" rIns="0" bIns="0" rtlCol="0"/>
            <a:lstStyle/>
            <a:p/>
          </p:txBody>
        </p:sp>
        <p:sp>
          <p:nvSpPr>
            <p:cNvPr id="781" name="object 781" descr=""/>
            <p:cNvSpPr/>
            <p:nvPr/>
          </p:nvSpPr>
          <p:spPr>
            <a:xfrm>
              <a:off x="4220192" y="1653886"/>
              <a:ext cx="11430" cy="64769"/>
            </a:xfrm>
            <a:custGeom>
              <a:avLst/>
              <a:gdLst/>
              <a:ahLst/>
              <a:cxnLst/>
              <a:rect l="l" t="t" r="r" b="b"/>
              <a:pathLst>
                <a:path w="11429" h="64769">
                  <a:moveTo>
                    <a:pt x="11341" y="64300"/>
                  </a:moveTo>
                  <a:lnTo>
                    <a:pt x="0" y="0"/>
                  </a:lnTo>
                </a:path>
              </a:pathLst>
            </a:custGeom>
            <a:ln w="7442">
              <a:solidFill>
                <a:srgbClr val="050100"/>
              </a:solidFill>
            </a:ln>
          </p:spPr>
          <p:txBody>
            <a:bodyPr wrap="square" lIns="0" tIns="0" rIns="0" bIns="0" rtlCol="0"/>
            <a:lstStyle/>
            <a:p/>
          </p:txBody>
        </p:sp>
        <p:sp>
          <p:nvSpPr>
            <p:cNvPr id="782" name="object 782" descr=""/>
            <p:cNvSpPr/>
            <p:nvPr/>
          </p:nvSpPr>
          <p:spPr>
            <a:xfrm>
              <a:off x="4208861" y="1718187"/>
              <a:ext cx="22860" cy="0"/>
            </a:xfrm>
            <a:custGeom>
              <a:avLst/>
              <a:gdLst/>
              <a:ahLst/>
              <a:cxnLst/>
              <a:rect l="l" t="t" r="r" b="b"/>
              <a:pathLst>
                <a:path w="22860" h="0">
                  <a:moveTo>
                    <a:pt x="0" y="0"/>
                  </a:moveTo>
                  <a:lnTo>
                    <a:pt x="22669" y="0"/>
                  </a:lnTo>
                </a:path>
              </a:pathLst>
            </a:custGeom>
            <a:ln w="7442">
              <a:solidFill>
                <a:srgbClr val="050100"/>
              </a:solidFill>
            </a:ln>
          </p:spPr>
          <p:txBody>
            <a:bodyPr wrap="square" lIns="0" tIns="0" rIns="0" bIns="0" rtlCol="0"/>
            <a:lstStyle/>
            <a:p/>
          </p:txBody>
        </p:sp>
        <p:sp>
          <p:nvSpPr>
            <p:cNvPr id="783" name="object 783" descr=""/>
            <p:cNvSpPr/>
            <p:nvPr/>
          </p:nvSpPr>
          <p:spPr>
            <a:xfrm>
              <a:off x="4208856" y="1653880"/>
              <a:ext cx="11430" cy="707390"/>
            </a:xfrm>
            <a:custGeom>
              <a:avLst/>
              <a:gdLst/>
              <a:ahLst/>
              <a:cxnLst/>
              <a:rect l="l" t="t" r="r" b="b"/>
              <a:pathLst>
                <a:path w="11429" h="707389">
                  <a:moveTo>
                    <a:pt x="11341" y="0"/>
                  </a:moveTo>
                  <a:lnTo>
                    <a:pt x="0" y="64300"/>
                  </a:lnTo>
                </a:path>
                <a:path w="11429" h="707389">
                  <a:moveTo>
                    <a:pt x="11341" y="0"/>
                  </a:moveTo>
                  <a:lnTo>
                    <a:pt x="11341" y="707351"/>
                  </a:lnTo>
                </a:path>
              </a:pathLst>
            </a:custGeom>
            <a:ln w="7442">
              <a:solidFill>
                <a:srgbClr val="050100"/>
              </a:solidFill>
            </a:ln>
          </p:spPr>
          <p:txBody>
            <a:bodyPr wrap="square" lIns="0" tIns="0" rIns="0" bIns="0" rtlCol="0"/>
            <a:lstStyle/>
            <a:p/>
          </p:txBody>
        </p:sp>
        <p:sp>
          <p:nvSpPr>
            <p:cNvPr id="784" name="object 784" descr=""/>
            <p:cNvSpPr/>
            <p:nvPr/>
          </p:nvSpPr>
          <p:spPr>
            <a:xfrm>
              <a:off x="4188044" y="2361235"/>
              <a:ext cx="335280" cy="0"/>
            </a:xfrm>
            <a:custGeom>
              <a:avLst/>
              <a:gdLst/>
              <a:ahLst/>
              <a:cxnLst/>
              <a:rect l="l" t="t" r="r" b="b"/>
              <a:pathLst>
                <a:path w="335279" h="0">
                  <a:moveTo>
                    <a:pt x="334657" y="0"/>
                  </a:moveTo>
                  <a:lnTo>
                    <a:pt x="0" y="0"/>
                  </a:lnTo>
                </a:path>
              </a:pathLst>
            </a:custGeom>
            <a:ln w="7442">
              <a:solidFill>
                <a:srgbClr val="050100"/>
              </a:solidFill>
            </a:ln>
          </p:spPr>
          <p:txBody>
            <a:bodyPr wrap="square" lIns="0" tIns="0" rIns="0" bIns="0" rtlCol="0"/>
            <a:lstStyle/>
            <a:p/>
          </p:txBody>
        </p:sp>
        <p:sp>
          <p:nvSpPr>
            <p:cNvPr id="785" name="object 785" descr=""/>
            <p:cNvSpPr/>
            <p:nvPr/>
          </p:nvSpPr>
          <p:spPr>
            <a:xfrm>
              <a:off x="4188049" y="1653880"/>
              <a:ext cx="974090" cy="0"/>
            </a:xfrm>
            <a:custGeom>
              <a:avLst/>
              <a:gdLst/>
              <a:ahLst/>
              <a:cxnLst/>
              <a:rect l="l" t="t" r="r" b="b"/>
              <a:pathLst>
                <a:path w="974089" h="0">
                  <a:moveTo>
                    <a:pt x="973683" y="0"/>
                  </a:moveTo>
                  <a:lnTo>
                    <a:pt x="0" y="0"/>
                  </a:lnTo>
                </a:path>
              </a:pathLst>
            </a:custGeom>
            <a:ln w="7442">
              <a:solidFill>
                <a:srgbClr val="050100"/>
              </a:solidFill>
            </a:ln>
          </p:spPr>
          <p:txBody>
            <a:bodyPr wrap="square" lIns="0" tIns="0" rIns="0" bIns="0" rtlCol="0"/>
            <a:lstStyle/>
            <a:p/>
          </p:txBody>
        </p:sp>
        <p:sp>
          <p:nvSpPr>
            <p:cNvPr id="786" name="object 786" descr=""/>
            <p:cNvSpPr/>
            <p:nvPr/>
          </p:nvSpPr>
          <p:spPr>
            <a:xfrm>
              <a:off x="4222802" y="2363552"/>
              <a:ext cx="0" cy="62230"/>
            </a:xfrm>
            <a:custGeom>
              <a:avLst/>
              <a:gdLst/>
              <a:ahLst/>
              <a:cxnLst/>
              <a:rect l="l" t="t" r="r" b="b"/>
              <a:pathLst>
                <a:path w="0" h="62230">
                  <a:moveTo>
                    <a:pt x="0" y="61988"/>
                  </a:moveTo>
                  <a:lnTo>
                    <a:pt x="0" y="0"/>
                  </a:lnTo>
                </a:path>
              </a:pathLst>
            </a:custGeom>
            <a:ln w="7442">
              <a:solidFill>
                <a:srgbClr val="050100"/>
              </a:solidFill>
            </a:ln>
          </p:spPr>
          <p:txBody>
            <a:bodyPr wrap="square" lIns="0" tIns="0" rIns="0" bIns="0" rtlCol="0"/>
            <a:lstStyle/>
            <a:p/>
          </p:txBody>
        </p:sp>
        <p:sp>
          <p:nvSpPr>
            <p:cNvPr id="787" name="object 787" descr=""/>
            <p:cNvSpPr/>
            <p:nvPr/>
          </p:nvSpPr>
          <p:spPr>
            <a:xfrm>
              <a:off x="4223608" y="2368188"/>
              <a:ext cx="0" cy="57785"/>
            </a:xfrm>
            <a:custGeom>
              <a:avLst/>
              <a:gdLst/>
              <a:ahLst/>
              <a:cxnLst/>
              <a:rect l="l" t="t" r="r" b="b"/>
              <a:pathLst>
                <a:path w="0" h="57785">
                  <a:moveTo>
                    <a:pt x="0" y="57353"/>
                  </a:moveTo>
                  <a:lnTo>
                    <a:pt x="0" y="0"/>
                  </a:lnTo>
                </a:path>
              </a:pathLst>
            </a:custGeom>
            <a:ln w="7442">
              <a:solidFill>
                <a:srgbClr val="050100"/>
              </a:solidFill>
            </a:ln>
          </p:spPr>
          <p:txBody>
            <a:bodyPr wrap="square" lIns="0" tIns="0" rIns="0" bIns="0" rtlCol="0"/>
            <a:lstStyle/>
            <a:p/>
          </p:txBody>
        </p:sp>
        <p:sp>
          <p:nvSpPr>
            <p:cNvPr id="788" name="object 788" descr=""/>
            <p:cNvSpPr/>
            <p:nvPr/>
          </p:nvSpPr>
          <p:spPr>
            <a:xfrm>
              <a:off x="4224426" y="2372823"/>
              <a:ext cx="0" cy="53340"/>
            </a:xfrm>
            <a:custGeom>
              <a:avLst/>
              <a:gdLst/>
              <a:ahLst/>
              <a:cxnLst/>
              <a:rect l="l" t="t" r="r" b="b"/>
              <a:pathLst>
                <a:path w="0" h="53339">
                  <a:moveTo>
                    <a:pt x="0" y="52717"/>
                  </a:moveTo>
                  <a:lnTo>
                    <a:pt x="0" y="0"/>
                  </a:lnTo>
                </a:path>
              </a:pathLst>
            </a:custGeom>
            <a:ln w="7442">
              <a:solidFill>
                <a:srgbClr val="050100"/>
              </a:solidFill>
            </a:ln>
          </p:spPr>
          <p:txBody>
            <a:bodyPr wrap="square" lIns="0" tIns="0" rIns="0" bIns="0" rtlCol="0"/>
            <a:lstStyle/>
            <a:p/>
          </p:txBody>
        </p:sp>
        <p:sp>
          <p:nvSpPr>
            <p:cNvPr id="789" name="object 789" descr=""/>
            <p:cNvSpPr/>
            <p:nvPr/>
          </p:nvSpPr>
          <p:spPr>
            <a:xfrm>
              <a:off x="4225245" y="2377446"/>
              <a:ext cx="0" cy="48260"/>
            </a:xfrm>
            <a:custGeom>
              <a:avLst/>
              <a:gdLst/>
              <a:ahLst/>
              <a:cxnLst/>
              <a:rect l="l" t="t" r="r" b="b"/>
              <a:pathLst>
                <a:path w="0" h="48260">
                  <a:moveTo>
                    <a:pt x="0" y="48094"/>
                  </a:moveTo>
                  <a:lnTo>
                    <a:pt x="0" y="0"/>
                  </a:lnTo>
                </a:path>
              </a:pathLst>
            </a:custGeom>
            <a:ln w="7442">
              <a:solidFill>
                <a:srgbClr val="050100"/>
              </a:solidFill>
            </a:ln>
          </p:spPr>
          <p:txBody>
            <a:bodyPr wrap="square" lIns="0" tIns="0" rIns="0" bIns="0" rtlCol="0"/>
            <a:lstStyle/>
            <a:p/>
          </p:txBody>
        </p:sp>
        <p:sp>
          <p:nvSpPr>
            <p:cNvPr id="790" name="object 790" descr=""/>
            <p:cNvSpPr/>
            <p:nvPr/>
          </p:nvSpPr>
          <p:spPr>
            <a:xfrm>
              <a:off x="4226063" y="2382082"/>
              <a:ext cx="0" cy="43815"/>
            </a:xfrm>
            <a:custGeom>
              <a:avLst/>
              <a:gdLst/>
              <a:ahLst/>
              <a:cxnLst/>
              <a:rect l="l" t="t" r="r" b="b"/>
              <a:pathLst>
                <a:path w="0" h="43814">
                  <a:moveTo>
                    <a:pt x="0" y="43459"/>
                  </a:moveTo>
                  <a:lnTo>
                    <a:pt x="0" y="0"/>
                  </a:lnTo>
                </a:path>
              </a:pathLst>
            </a:custGeom>
            <a:ln w="7442">
              <a:solidFill>
                <a:srgbClr val="050100"/>
              </a:solidFill>
            </a:ln>
          </p:spPr>
          <p:txBody>
            <a:bodyPr wrap="square" lIns="0" tIns="0" rIns="0" bIns="0" rtlCol="0"/>
            <a:lstStyle/>
            <a:p/>
          </p:txBody>
        </p:sp>
        <p:sp>
          <p:nvSpPr>
            <p:cNvPr id="791" name="object 791" descr=""/>
            <p:cNvSpPr/>
            <p:nvPr/>
          </p:nvSpPr>
          <p:spPr>
            <a:xfrm>
              <a:off x="4226882" y="2386704"/>
              <a:ext cx="0" cy="39370"/>
            </a:xfrm>
            <a:custGeom>
              <a:avLst/>
              <a:gdLst/>
              <a:ahLst/>
              <a:cxnLst/>
              <a:rect l="l" t="t" r="r" b="b"/>
              <a:pathLst>
                <a:path w="0" h="39369">
                  <a:moveTo>
                    <a:pt x="0" y="38836"/>
                  </a:moveTo>
                  <a:lnTo>
                    <a:pt x="0" y="0"/>
                  </a:lnTo>
                </a:path>
              </a:pathLst>
            </a:custGeom>
            <a:ln w="7442">
              <a:solidFill>
                <a:srgbClr val="050100"/>
              </a:solidFill>
            </a:ln>
          </p:spPr>
          <p:txBody>
            <a:bodyPr wrap="square" lIns="0" tIns="0" rIns="0" bIns="0" rtlCol="0"/>
            <a:lstStyle/>
            <a:p/>
          </p:txBody>
        </p:sp>
        <p:sp>
          <p:nvSpPr>
            <p:cNvPr id="792" name="object 792" descr=""/>
            <p:cNvSpPr/>
            <p:nvPr/>
          </p:nvSpPr>
          <p:spPr>
            <a:xfrm>
              <a:off x="4227700" y="2391353"/>
              <a:ext cx="0" cy="34290"/>
            </a:xfrm>
            <a:custGeom>
              <a:avLst/>
              <a:gdLst/>
              <a:ahLst/>
              <a:cxnLst/>
              <a:rect l="l" t="t" r="r" b="b"/>
              <a:pathLst>
                <a:path w="0" h="34289">
                  <a:moveTo>
                    <a:pt x="0" y="34188"/>
                  </a:moveTo>
                  <a:lnTo>
                    <a:pt x="0" y="0"/>
                  </a:lnTo>
                </a:path>
              </a:pathLst>
            </a:custGeom>
            <a:ln w="7442">
              <a:solidFill>
                <a:srgbClr val="050100"/>
              </a:solidFill>
            </a:ln>
          </p:spPr>
          <p:txBody>
            <a:bodyPr wrap="square" lIns="0" tIns="0" rIns="0" bIns="0" rtlCol="0"/>
            <a:lstStyle/>
            <a:p/>
          </p:txBody>
        </p:sp>
        <p:sp>
          <p:nvSpPr>
            <p:cNvPr id="793" name="object 793" descr=""/>
            <p:cNvSpPr/>
            <p:nvPr/>
          </p:nvSpPr>
          <p:spPr>
            <a:xfrm>
              <a:off x="4228519" y="2395975"/>
              <a:ext cx="0" cy="29845"/>
            </a:xfrm>
            <a:custGeom>
              <a:avLst/>
              <a:gdLst/>
              <a:ahLst/>
              <a:cxnLst/>
              <a:rect l="l" t="t" r="r" b="b"/>
              <a:pathLst>
                <a:path w="0" h="29844">
                  <a:moveTo>
                    <a:pt x="0" y="29565"/>
                  </a:moveTo>
                  <a:lnTo>
                    <a:pt x="0" y="0"/>
                  </a:lnTo>
                </a:path>
              </a:pathLst>
            </a:custGeom>
            <a:ln w="7442">
              <a:solidFill>
                <a:srgbClr val="050100"/>
              </a:solidFill>
            </a:ln>
          </p:spPr>
          <p:txBody>
            <a:bodyPr wrap="square" lIns="0" tIns="0" rIns="0" bIns="0" rtlCol="0"/>
            <a:lstStyle/>
            <a:p/>
          </p:txBody>
        </p:sp>
        <p:sp>
          <p:nvSpPr>
            <p:cNvPr id="794" name="object 794" descr=""/>
            <p:cNvSpPr/>
            <p:nvPr/>
          </p:nvSpPr>
          <p:spPr>
            <a:xfrm>
              <a:off x="4229326" y="2400611"/>
              <a:ext cx="0" cy="25400"/>
            </a:xfrm>
            <a:custGeom>
              <a:avLst/>
              <a:gdLst/>
              <a:ahLst/>
              <a:cxnLst/>
              <a:rect l="l" t="t" r="r" b="b"/>
              <a:pathLst>
                <a:path w="0" h="25400">
                  <a:moveTo>
                    <a:pt x="0" y="24930"/>
                  </a:moveTo>
                  <a:lnTo>
                    <a:pt x="0" y="0"/>
                  </a:lnTo>
                </a:path>
              </a:pathLst>
            </a:custGeom>
            <a:ln w="7442">
              <a:solidFill>
                <a:srgbClr val="050100"/>
              </a:solidFill>
            </a:ln>
          </p:spPr>
          <p:txBody>
            <a:bodyPr wrap="square" lIns="0" tIns="0" rIns="0" bIns="0" rtlCol="0"/>
            <a:lstStyle/>
            <a:p/>
          </p:txBody>
        </p:sp>
        <p:sp>
          <p:nvSpPr>
            <p:cNvPr id="795" name="object 795" descr=""/>
            <p:cNvSpPr/>
            <p:nvPr/>
          </p:nvSpPr>
          <p:spPr>
            <a:xfrm>
              <a:off x="4230143" y="2405234"/>
              <a:ext cx="0" cy="20320"/>
            </a:xfrm>
            <a:custGeom>
              <a:avLst/>
              <a:gdLst/>
              <a:ahLst/>
              <a:cxnLst/>
              <a:rect l="l" t="t" r="r" b="b"/>
              <a:pathLst>
                <a:path w="0" h="20319">
                  <a:moveTo>
                    <a:pt x="0" y="20307"/>
                  </a:moveTo>
                  <a:lnTo>
                    <a:pt x="0" y="0"/>
                  </a:lnTo>
                </a:path>
              </a:pathLst>
            </a:custGeom>
            <a:ln w="7442">
              <a:solidFill>
                <a:srgbClr val="050100"/>
              </a:solidFill>
            </a:ln>
          </p:spPr>
          <p:txBody>
            <a:bodyPr wrap="square" lIns="0" tIns="0" rIns="0" bIns="0" rtlCol="0"/>
            <a:lstStyle/>
            <a:p/>
          </p:txBody>
        </p:sp>
        <p:sp>
          <p:nvSpPr>
            <p:cNvPr id="796" name="object 796" descr=""/>
            <p:cNvSpPr/>
            <p:nvPr/>
          </p:nvSpPr>
          <p:spPr>
            <a:xfrm>
              <a:off x="4230963" y="2409869"/>
              <a:ext cx="0" cy="15875"/>
            </a:xfrm>
            <a:custGeom>
              <a:avLst/>
              <a:gdLst/>
              <a:ahLst/>
              <a:cxnLst/>
              <a:rect l="l" t="t" r="r" b="b"/>
              <a:pathLst>
                <a:path w="0" h="15875">
                  <a:moveTo>
                    <a:pt x="0" y="15671"/>
                  </a:moveTo>
                  <a:lnTo>
                    <a:pt x="0" y="0"/>
                  </a:lnTo>
                </a:path>
              </a:pathLst>
            </a:custGeom>
            <a:ln w="7442">
              <a:solidFill>
                <a:srgbClr val="050100"/>
              </a:solidFill>
            </a:ln>
          </p:spPr>
          <p:txBody>
            <a:bodyPr wrap="square" lIns="0" tIns="0" rIns="0" bIns="0" rtlCol="0"/>
            <a:lstStyle/>
            <a:p/>
          </p:txBody>
        </p:sp>
        <p:sp>
          <p:nvSpPr>
            <p:cNvPr id="797" name="object 797" descr=""/>
            <p:cNvSpPr/>
            <p:nvPr/>
          </p:nvSpPr>
          <p:spPr>
            <a:xfrm>
              <a:off x="4231780" y="2414505"/>
              <a:ext cx="0" cy="11430"/>
            </a:xfrm>
            <a:custGeom>
              <a:avLst/>
              <a:gdLst/>
              <a:ahLst/>
              <a:cxnLst/>
              <a:rect l="l" t="t" r="r" b="b"/>
              <a:pathLst>
                <a:path w="0" h="11430">
                  <a:moveTo>
                    <a:pt x="0" y="11036"/>
                  </a:moveTo>
                  <a:lnTo>
                    <a:pt x="0" y="0"/>
                  </a:lnTo>
                </a:path>
              </a:pathLst>
            </a:custGeom>
            <a:ln w="7442">
              <a:solidFill>
                <a:srgbClr val="050100"/>
              </a:solidFill>
            </a:ln>
          </p:spPr>
          <p:txBody>
            <a:bodyPr wrap="square" lIns="0" tIns="0" rIns="0" bIns="0" rtlCol="0"/>
            <a:lstStyle/>
            <a:p/>
          </p:txBody>
        </p:sp>
        <p:sp>
          <p:nvSpPr>
            <p:cNvPr id="798" name="object 798" descr=""/>
            <p:cNvSpPr/>
            <p:nvPr/>
          </p:nvSpPr>
          <p:spPr>
            <a:xfrm>
              <a:off x="4232600" y="2419128"/>
              <a:ext cx="0" cy="6985"/>
            </a:xfrm>
            <a:custGeom>
              <a:avLst/>
              <a:gdLst/>
              <a:ahLst/>
              <a:cxnLst/>
              <a:rect l="l" t="t" r="r" b="b"/>
              <a:pathLst>
                <a:path w="0" h="6985">
                  <a:moveTo>
                    <a:pt x="0" y="6413"/>
                  </a:moveTo>
                  <a:lnTo>
                    <a:pt x="0" y="0"/>
                  </a:lnTo>
                </a:path>
              </a:pathLst>
            </a:custGeom>
            <a:ln w="7442">
              <a:solidFill>
                <a:srgbClr val="050100"/>
              </a:solidFill>
            </a:ln>
          </p:spPr>
          <p:txBody>
            <a:bodyPr wrap="square" lIns="0" tIns="0" rIns="0" bIns="0" rtlCol="0"/>
            <a:lstStyle/>
            <a:p/>
          </p:txBody>
        </p:sp>
        <p:sp>
          <p:nvSpPr>
            <p:cNvPr id="799" name="object 799" descr=""/>
            <p:cNvSpPr/>
            <p:nvPr/>
          </p:nvSpPr>
          <p:spPr>
            <a:xfrm>
              <a:off x="4233417" y="2423763"/>
              <a:ext cx="0" cy="1905"/>
            </a:xfrm>
            <a:custGeom>
              <a:avLst/>
              <a:gdLst/>
              <a:ahLst/>
              <a:cxnLst/>
              <a:rect l="l" t="t" r="r" b="b"/>
              <a:pathLst>
                <a:path w="0" h="1905">
                  <a:moveTo>
                    <a:pt x="0" y="1777"/>
                  </a:moveTo>
                  <a:lnTo>
                    <a:pt x="0" y="0"/>
                  </a:lnTo>
                </a:path>
                <a:path w="0" h="1905">
                  <a:moveTo>
                    <a:pt x="0" y="1777"/>
                  </a:moveTo>
                  <a:lnTo>
                    <a:pt x="0" y="0"/>
                  </a:lnTo>
                </a:path>
              </a:pathLst>
            </a:custGeom>
            <a:ln w="7442">
              <a:solidFill>
                <a:srgbClr val="050100"/>
              </a:solidFill>
            </a:ln>
          </p:spPr>
          <p:txBody>
            <a:bodyPr wrap="square" lIns="0" tIns="0" rIns="0" bIns="0" rtlCol="0"/>
            <a:lstStyle/>
            <a:p/>
          </p:txBody>
        </p:sp>
        <p:sp>
          <p:nvSpPr>
            <p:cNvPr id="800" name="object 800" descr=""/>
            <p:cNvSpPr/>
            <p:nvPr/>
          </p:nvSpPr>
          <p:spPr>
            <a:xfrm>
              <a:off x="4221982" y="2363552"/>
              <a:ext cx="0" cy="62230"/>
            </a:xfrm>
            <a:custGeom>
              <a:avLst/>
              <a:gdLst/>
              <a:ahLst/>
              <a:cxnLst/>
              <a:rect l="l" t="t" r="r" b="b"/>
              <a:pathLst>
                <a:path w="0" h="62230">
                  <a:moveTo>
                    <a:pt x="0" y="61988"/>
                  </a:moveTo>
                  <a:lnTo>
                    <a:pt x="0" y="0"/>
                  </a:lnTo>
                </a:path>
              </a:pathLst>
            </a:custGeom>
            <a:ln w="7442">
              <a:solidFill>
                <a:srgbClr val="050100"/>
              </a:solidFill>
            </a:ln>
          </p:spPr>
          <p:txBody>
            <a:bodyPr wrap="square" lIns="0" tIns="0" rIns="0" bIns="0" rtlCol="0"/>
            <a:lstStyle/>
            <a:p/>
          </p:txBody>
        </p:sp>
        <p:sp>
          <p:nvSpPr>
            <p:cNvPr id="801" name="object 801" descr=""/>
            <p:cNvSpPr/>
            <p:nvPr/>
          </p:nvSpPr>
          <p:spPr>
            <a:xfrm>
              <a:off x="4221165" y="2368188"/>
              <a:ext cx="0" cy="57785"/>
            </a:xfrm>
            <a:custGeom>
              <a:avLst/>
              <a:gdLst/>
              <a:ahLst/>
              <a:cxnLst/>
              <a:rect l="l" t="t" r="r" b="b"/>
              <a:pathLst>
                <a:path w="0" h="57785">
                  <a:moveTo>
                    <a:pt x="0" y="57353"/>
                  </a:moveTo>
                  <a:lnTo>
                    <a:pt x="0" y="0"/>
                  </a:lnTo>
                </a:path>
              </a:pathLst>
            </a:custGeom>
            <a:ln w="7442">
              <a:solidFill>
                <a:srgbClr val="050100"/>
              </a:solidFill>
            </a:ln>
          </p:spPr>
          <p:txBody>
            <a:bodyPr wrap="square" lIns="0" tIns="0" rIns="0" bIns="0" rtlCol="0"/>
            <a:lstStyle/>
            <a:p/>
          </p:txBody>
        </p:sp>
        <p:sp>
          <p:nvSpPr>
            <p:cNvPr id="802" name="object 802" descr=""/>
            <p:cNvSpPr/>
            <p:nvPr/>
          </p:nvSpPr>
          <p:spPr>
            <a:xfrm>
              <a:off x="4220345" y="2372823"/>
              <a:ext cx="0" cy="53340"/>
            </a:xfrm>
            <a:custGeom>
              <a:avLst/>
              <a:gdLst/>
              <a:ahLst/>
              <a:cxnLst/>
              <a:rect l="l" t="t" r="r" b="b"/>
              <a:pathLst>
                <a:path w="0" h="53339">
                  <a:moveTo>
                    <a:pt x="0" y="52717"/>
                  </a:moveTo>
                  <a:lnTo>
                    <a:pt x="0" y="0"/>
                  </a:lnTo>
                </a:path>
              </a:pathLst>
            </a:custGeom>
            <a:ln w="7442">
              <a:solidFill>
                <a:srgbClr val="050100"/>
              </a:solidFill>
            </a:ln>
          </p:spPr>
          <p:txBody>
            <a:bodyPr wrap="square" lIns="0" tIns="0" rIns="0" bIns="0" rtlCol="0"/>
            <a:lstStyle/>
            <a:p/>
          </p:txBody>
        </p:sp>
        <p:sp>
          <p:nvSpPr>
            <p:cNvPr id="803" name="object 803" descr=""/>
            <p:cNvSpPr/>
            <p:nvPr/>
          </p:nvSpPr>
          <p:spPr>
            <a:xfrm>
              <a:off x="4219528" y="2377446"/>
              <a:ext cx="0" cy="48260"/>
            </a:xfrm>
            <a:custGeom>
              <a:avLst/>
              <a:gdLst/>
              <a:ahLst/>
              <a:cxnLst/>
              <a:rect l="l" t="t" r="r" b="b"/>
              <a:pathLst>
                <a:path w="0" h="48260">
                  <a:moveTo>
                    <a:pt x="0" y="48094"/>
                  </a:moveTo>
                  <a:lnTo>
                    <a:pt x="0" y="0"/>
                  </a:lnTo>
                </a:path>
              </a:pathLst>
            </a:custGeom>
            <a:ln w="7442">
              <a:solidFill>
                <a:srgbClr val="050100"/>
              </a:solidFill>
            </a:ln>
          </p:spPr>
          <p:txBody>
            <a:bodyPr wrap="square" lIns="0" tIns="0" rIns="0" bIns="0" rtlCol="0"/>
            <a:lstStyle/>
            <a:p/>
          </p:txBody>
        </p:sp>
        <p:sp>
          <p:nvSpPr>
            <p:cNvPr id="804" name="object 804" descr=""/>
            <p:cNvSpPr/>
            <p:nvPr/>
          </p:nvSpPr>
          <p:spPr>
            <a:xfrm>
              <a:off x="4218708" y="2382082"/>
              <a:ext cx="0" cy="43815"/>
            </a:xfrm>
            <a:custGeom>
              <a:avLst/>
              <a:gdLst/>
              <a:ahLst/>
              <a:cxnLst/>
              <a:rect l="l" t="t" r="r" b="b"/>
              <a:pathLst>
                <a:path w="0" h="43814">
                  <a:moveTo>
                    <a:pt x="0" y="43459"/>
                  </a:moveTo>
                  <a:lnTo>
                    <a:pt x="0" y="0"/>
                  </a:lnTo>
                </a:path>
              </a:pathLst>
            </a:custGeom>
            <a:ln w="7442">
              <a:solidFill>
                <a:srgbClr val="050100"/>
              </a:solidFill>
            </a:ln>
          </p:spPr>
          <p:txBody>
            <a:bodyPr wrap="square" lIns="0" tIns="0" rIns="0" bIns="0" rtlCol="0"/>
            <a:lstStyle/>
            <a:p/>
          </p:txBody>
        </p:sp>
        <p:sp>
          <p:nvSpPr>
            <p:cNvPr id="805" name="object 805" descr=""/>
            <p:cNvSpPr/>
            <p:nvPr/>
          </p:nvSpPr>
          <p:spPr>
            <a:xfrm>
              <a:off x="4217890" y="2386704"/>
              <a:ext cx="0" cy="39370"/>
            </a:xfrm>
            <a:custGeom>
              <a:avLst/>
              <a:gdLst/>
              <a:ahLst/>
              <a:cxnLst/>
              <a:rect l="l" t="t" r="r" b="b"/>
              <a:pathLst>
                <a:path w="0" h="39369">
                  <a:moveTo>
                    <a:pt x="0" y="38836"/>
                  </a:moveTo>
                  <a:lnTo>
                    <a:pt x="0" y="0"/>
                  </a:lnTo>
                </a:path>
              </a:pathLst>
            </a:custGeom>
            <a:ln w="7442">
              <a:solidFill>
                <a:srgbClr val="050100"/>
              </a:solidFill>
            </a:ln>
          </p:spPr>
          <p:txBody>
            <a:bodyPr wrap="square" lIns="0" tIns="0" rIns="0" bIns="0" rtlCol="0"/>
            <a:lstStyle/>
            <a:p/>
          </p:txBody>
        </p:sp>
        <p:sp>
          <p:nvSpPr>
            <p:cNvPr id="806" name="object 806" descr=""/>
            <p:cNvSpPr/>
            <p:nvPr/>
          </p:nvSpPr>
          <p:spPr>
            <a:xfrm>
              <a:off x="4217084" y="2391353"/>
              <a:ext cx="0" cy="34290"/>
            </a:xfrm>
            <a:custGeom>
              <a:avLst/>
              <a:gdLst/>
              <a:ahLst/>
              <a:cxnLst/>
              <a:rect l="l" t="t" r="r" b="b"/>
              <a:pathLst>
                <a:path w="0" h="34289">
                  <a:moveTo>
                    <a:pt x="0" y="34188"/>
                  </a:moveTo>
                  <a:lnTo>
                    <a:pt x="0" y="0"/>
                  </a:lnTo>
                </a:path>
              </a:pathLst>
            </a:custGeom>
            <a:ln w="7442">
              <a:solidFill>
                <a:srgbClr val="050100"/>
              </a:solidFill>
            </a:ln>
          </p:spPr>
          <p:txBody>
            <a:bodyPr wrap="square" lIns="0" tIns="0" rIns="0" bIns="0" rtlCol="0"/>
            <a:lstStyle/>
            <a:p/>
          </p:txBody>
        </p:sp>
        <p:sp>
          <p:nvSpPr>
            <p:cNvPr id="807" name="object 807" descr=""/>
            <p:cNvSpPr/>
            <p:nvPr/>
          </p:nvSpPr>
          <p:spPr>
            <a:xfrm>
              <a:off x="4216265" y="2395975"/>
              <a:ext cx="0" cy="29845"/>
            </a:xfrm>
            <a:custGeom>
              <a:avLst/>
              <a:gdLst/>
              <a:ahLst/>
              <a:cxnLst/>
              <a:rect l="l" t="t" r="r" b="b"/>
              <a:pathLst>
                <a:path w="0" h="29844">
                  <a:moveTo>
                    <a:pt x="0" y="29565"/>
                  </a:moveTo>
                  <a:lnTo>
                    <a:pt x="0" y="0"/>
                  </a:lnTo>
                </a:path>
              </a:pathLst>
            </a:custGeom>
            <a:ln w="7442">
              <a:solidFill>
                <a:srgbClr val="050100"/>
              </a:solidFill>
            </a:ln>
          </p:spPr>
          <p:txBody>
            <a:bodyPr wrap="square" lIns="0" tIns="0" rIns="0" bIns="0" rtlCol="0"/>
            <a:lstStyle/>
            <a:p/>
          </p:txBody>
        </p:sp>
        <p:sp>
          <p:nvSpPr>
            <p:cNvPr id="808" name="object 808" descr=""/>
            <p:cNvSpPr/>
            <p:nvPr/>
          </p:nvSpPr>
          <p:spPr>
            <a:xfrm>
              <a:off x="4215447" y="2400611"/>
              <a:ext cx="0" cy="25400"/>
            </a:xfrm>
            <a:custGeom>
              <a:avLst/>
              <a:gdLst/>
              <a:ahLst/>
              <a:cxnLst/>
              <a:rect l="l" t="t" r="r" b="b"/>
              <a:pathLst>
                <a:path w="0" h="25400">
                  <a:moveTo>
                    <a:pt x="0" y="24930"/>
                  </a:moveTo>
                  <a:lnTo>
                    <a:pt x="0" y="0"/>
                  </a:lnTo>
                </a:path>
              </a:pathLst>
            </a:custGeom>
            <a:ln w="7442">
              <a:solidFill>
                <a:srgbClr val="050100"/>
              </a:solidFill>
            </a:ln>
          </p:spPr>
          <p:txBody>
            <a:bodyPr wrap="square" lIns="0" tIns="0" rIns="0" bIns="0" rtlCol="0"/>
            <a:lstStyle/>
            <a:p/>
          </p:txBody>
        </p:sp>
        <p:sp>
          <p:nvSpPr>
            <p:cNvPr id="809" name="object 809" descr=""/>
            <p:cNvSpPr/>
            <p:nvPr/>
          </p:nvSpPr>
          <p:spPr>
            <a:xfrm>
              <a:off x="4214628" y="2405234"/>
              <a:ext cx="0" cy="20320"/>
            </a:xfrm>
            <a:custGeom>
              <a:avLst/>
              <a:gdLst/>
              <a:ahLst/>
              <a:cxnLst/>
              <a:rect l="l" t="t" r="r" b="b"/>
              <a:pathLst>
                <a:path w="0" h="20319">
                  <a:moveTo>
                    <a:pt x="0" y="20307"/>
                  </a:moveTo>
                  <a:lnTo>
                    <a:pt x="0" y="0"/>
                  </a:lnTo>
                </a:path>
              </a:pathLst>
            </a:custGeom>
            <a:ln w="7442">
              <a:solidFill>
                <a:srgbClr val="050100"/>
              </a:solidFill>
            </a:ln>
          </p:spPr>
          <p:txBody>
            <a:bodyPr wrap="square" lIns="0" tIns="0" rIns="0" bIns="0" rtlCol="0"/>
            <a:lstStyle/>
            <a:p/>
          </p:txBody>
        </p:sp>
        <p:sp>
          <p:nvSpPr>
            <p:cNvPr id="810" name="object 810" descr=""/>
            <p:cNvSpPr/>
            <p:nvPr/>
          </p:nvSpPr>
          <p:spPr>
            <a:xfrm>
              <a:off x="4213810" y="2409869"/>
              <a:ext cx="0" cy="15875"/>
            </a:xfrm>
            <a:custGeom>
              <a:avLst/>
              <a:gdLst/>
              <a:ahLst/>
              <a:cxnLst/>
              <a:rect l="l" t="t" r="r" b="b"/>
              <a:pathLst>
                <a:path w="0" h="15875">
                  <a:moveTo>
                    <a:pt x="0" y="15671"/>
                  </a:moveTo>
                  <a:lnTo>
                    <a:pt x="0" y="0"/>
                  </a:lnTo>
                </a:path>
              </a:pathLst>
            </a:custGeom>
            <a:ln w="7442">
              <a:solidFill>
                <a:srgbClr val="050100"/>
              </a:solidFill>
            </a:ln>
          </p:spPr>
          <p:txBody>
            <a:bodyPr wrap="square" lIns="0" tIns="0" rIns="0" bIns="0" rtlCol="0"/>
            <a:lstStyle/>
            <a:p/>
          </p:txBody>
        </p:sp>
        <p:sp>
          <p:nvSpPr>
            <p:cNvPr id="811" name="object 811" descr=""/>
            <p:cNvSpPr/>
            <p:nvPr/>
          </p:nvSpPr>
          <p:spPr>
            <a:xfrm>
              <a:off x="4212991" y="2414505"/>
              <a:ext cx="0" cy="11430"/>
            </a:xfrm>
            <a:custGeom>
              <a:avLst/>
              <a:gdLst/>
              <a:ahLst/>
              <a:cxnLst/>
              <a:rect l="l" t="t" r="r" b="b"/>
              <a:pathLst>
                <a:path w="0" h="11430">
                  <a:moveTo>
                    <a:pt x="0" y="11036"/>
                  </a:moveTo>
                  <a:lnTo>
                    <a:pt x="0" y="0"/>
                  </a:lnTo>
                </a:path>
              </a:pathLst>
            </a:custGeom>
            <a:ln w="7442">
              <a:solidFill>
                <a:srgbClr val="050100"/>
              </a:solidFill>
            </a:ln>
          </p:spPr>
          <p:txBody>
            <a:bodyPr wrap="square" lIns="0" tIns="0" rIns="0" bIns="0" rtlCol="0"/>
            <a:lstStyle/>
            <a:p/>
          </p:txBody>
        </p:sp>
        <p:sp>
          <p:nvSpPr>
            <p:cNvPr id="812" name="object 812" descr=""/>
            <p:cNvSpPr/>
            <p:nvPr/>
          </p:nvSpPr>
          <p:spPr>
            <a:xfrm>
              <a:off x="4212186" y="2419128"/>
              <a:ext cx="0" cy="6985"/>
            </a:xfrm>
            <a:custGeom>
              <a:avLst/>
              <a:gdLst/>
              <a:ahLst/>
              <a:cxnLst/>
              <a:rect l="l" t="t" r="r" b="b"/>
              <a:pathLst>
                <a:path w="0" h="6985">
                  <a:moveTo>
                    <a:pt x="0" y="6413"/>
                  </a:moveTo>
                  <a:lnTo>
                    <a:pt x="0" y="0"/>
                  </a:lnTo>
                </a:path>
              </a:pathLst>
            </a:custGeom>
            <a:ln w="7442">
              <a:solidFill>
                <a:srgbClr val="050100"/>
              </a:solidFill>
            </a:ln>
          </p:spPr>
          <p:txBody>
            <a:bodyPr wrap="square" lIns="0" tIns="0" rIns="0" bIns="0" rtlCol="0"/>
            <a:lstStyle/>
            <a:p/>
          </p:txBody>
        </p:sp>
        <p:sp>
          <p:nvSpPr>
            <p:cNvPr id="813" name="object 813" descr=""/>
            <p:cNvSpPr/>
            <p:nvPr/>
          </p:nvSpPr>
          <p:spPr>
            <a:xfrm>
              <a:off x="4211366" y="2423763"/>
              <a:ext cx="0" cy="1905"/>
            </a:xfrm>
            <a:custGeom>
              <a:avLst/>
              <a:gdLst/>
              <a:ahLst/>
              <a:cxnLst/>
              <a:rect l="l" t="t" r="r" b="b"/>
              <a:pathLst>
                <a:path w="0" h="1905">
                  <a:moveTo>
                    <a:pt x="0" y="1777"/>
                  </a:moveTo>
                  <a:lnTo>
                    <a:pt x="0" y="0"/>
                  </a:lnTo>
                </a:path>
                <a:path w="0" h="1905">
                  <a:moveTo>
                    <a:pt x="0" y="1777"/>
                  </a:moveTo>
                  <a:lnTo>
                    <a:pt x="0" y="0"/>
                  </a:lnTo>
                </a:path>
              </a:pathLst>
            </a:custGeom>
            <a:ln w="7442">
              <a:solidFill>
                <a:srgbClr val="050100"/>
              </a:solidFill>
            </a:ln>
          </p:spPr>
          <p:txBody>
            <a:bodyPr wrap="square" lIns="0" tIns="0" rIns="0" bIns="0" rtlCol="0"/>
            <a:lstStyle/>
            <a:p/>
          </p:txBody>
        </p:sp>
        <p:sp>
          <p:nvSpPr>
            <p:cNvPr id="814" name="object 814" descr=""/>
            <p:cNvSpPr/>
            <p:nvPr/>
          </p:nvSpPr>
          <p:spPr>
            <a:xfrm>
              <a:off x="4222386" y="2361241"/>
              <a:ext cx="11430" cy="64769"/>
            </a:xfrm>
            <a:custGeom>
              <a:avLst/>
              <a:gdLst/>
              <a:ahLst/>
              <a:cxnLst/>
              <a:rect l="l" t="t" r="r" b="b"/>
              <a:pathLst>
                <a:path w="11429" h="64769">
                  <a:moveTo>
                    <a:pt x="11341" y="64300"/>
                  </a:moveTo>
                  <a:lnTo>
                    <a:pt x="0" y="0"/>
                  </a:lnTo>
                </a:path>
              </a:pathLst>
            </a:custGeom>
            <a:ln w="7442">
              <a:solidFill>
                <a:srgbClr val="050100"/>
              </a:solidFill>
            </a:ln>
          </p:spPr>
          <p:txBody>
            <a:bodyPr wrap="square" lIns="0" tIns="0" rIns="0" bIns="0" rtlCol="0"/>
            <a:lstStyle/>
            <a:p/>
          </p:txBody>
        </p:sp>
        <p:sp>
          <p:nvSpPr>
            <p:cNvPr id="815" name="object 815" descr=""/>
            <p:cNvSpPr/>
            <p:nvPr/>
          </p:nvSpPr>
          <p:spPr>
            <a:xfrm>
              <a:off x="4211044" y="2425541"/>
              <a:ext cx="22860" cy="0"/>
            </a:xfrm>
            <a:custGeom>
              <a:avLst/>
              <a:gdLst/>
              <a:ahLst/>
              <a:cxnLst/>
              <a:rect l="l" t="t" r="r" b="b"/>
              <a:pathLst>
                <a:path w="22860" h="0">
                  <a:moveTo>
                    <a:pt x="0" y="0"/>
                  </a:moveTo>
                  <a:lnTo>
                    <a:pt x="22682" y="0"/>
                  </a:lnTo>
                </a:path>
              </a:pathLst>
            </a:custGeom>
            <a:ln w="7442">
              <a:solidFill>
                <a:srgbClr val="050100"/>
              </a:solidFill>
            </a:ln>
          </p:spPr>
          <p:txBody>
            <a:bodyPr wrap="square" lIns="0" tIns="0" rIns="0" bIns="0" rtlCol="0"/>
            <a:lstStyle/>
            <a:p/>
          </p:txBody>
        </p:sp>
        <p:sp>
          <p:nvSpPr>
            <p:cNvPr id="816" name="object 816" descr=""/>
            <p:cNvSpPr/>
            <p:nvPr/>
          </p:nvSpPr>
          <p:spPr>
            <a:xfrm>
              <a:off x="4211039" y="2361235"/>
              <a:ext cx="11430" cy="64769"/>
            </a:xfrm>
            <a:custGeom>
              <a:avLst/>
              <a:gdLst/>
              <a:ahLst/>
              <a:cxnLst/>
              <a:rect l="l" t="t" r="r" b="b"/>
              <a:pathLst>
                <a:path w="11429" h="64769">
                  <a:moveTo>
                    <a:pt x="11353" y="0"/>
                  </a:moveTo>
                  <a:lnTo>
                    <a:pt x="0" y="64300"/>
                  </a:lnTo>
                </a:path>
              </a:pathLst>
            </a:custGeom>
            <a:ln w="7442">
              <a:solidFill>
                <a:srgbClr val="050100"/>
              </a:solidFill>
            </a:ln>
          </p:spPr>
          <p:txBody>
            <a:bodyPr wrap="square" lIns="0" tIns="0" rIns="0" bIns="0" rtlCol="0"/>
            <a:lstStyle/>
            <a:p/>
          </p:txBody>
        </p:sp>
        <p:sp>
          <p:nvSpPr>
            <p:cNvPr id="817" name="object 817" descr=""/>
            <p:cNvSpPr/>
            <p:nvPr/>
          </p:nvSpPr>
          <p:spPr>
            <a:xfrm>
              <a:off x="4221982" y="3004284"/>
              <a:ext cx="0" cy="62230"/>
            </a:xfrm>
            <a:custGeom>
              <a:avLst/>
              <a:gdLst/>
              <a:ahLst/>
              <a:cxnLst/>
              <a:rect l="l" t="t" r="r" b="b"/>
              <a:pathLst>
                <a:path w="0" h="62230">
                  <a:moveTo>
                    <a:pt x="0" y="0"/>
                  </a:moveTo>
                  <a:lnTo>
                    <a:pt x="0" y="62001"/>
                  </a:lnTo>
                </a:path>
              </a:pathLst>
            </a:custGeom>
            <a:ln w="7442">
              <a:solidFill>
                <a:srgbClr val="050100"/>
              </a:solidFill>
            </a:ln>
          </p:spPr>
          <p:txBody>
            <a:bodyPr wrap="square" lIns="0" tIns="0" rIns="0" bIns="0" rtlCol="0"/>
            <a:lstStyle/>
            <a:p/>
          </p:txBody>
        </p:sp>
        <p:sp>
          <p:nvSpPr>
            <p:cNvPr id="818" name="object 818" descr=""/>
            <p:cNvSpPr/>
            <p:nvPr/>
          </p:nvSpPr>
          <p:spPr>
            <a:xfrm>
              <a:off x="4221165" y="3004284"/>
              <a:ext cx="0" cy="57785"/>
            </a:xfrm>
            <a:custGeom>
              <a:avLst/>
              <a:gdLst/>
              <a:ahLst/>
              <a:cxnLst/>
              <a:rect l="l" t="t" r="r" b="b"/>
              <a:pathLst>
                <a:path w="0" h="57785">
                  <a:moveTo>
                    <a:pt x="0" y="0"/>
                  </a:moveTo>
                  <a:lnTo>
                    <a:pt x="0" y="57365"/>
                  </a:lnTo>
                </a:path>
              </a:pathLst>
            </a:custGeom>
            <a:ln w="7442">
              <a:solidFill>
                <a:srgbClr val="050100"/>
              </a:solidFill>
            </a:ln>
          </p:spPr>
          <p:txBody>
            <a:bodyPr wrap="square" lIns="0" tIns="0" rIns="0" bIns="0" rtlCol="0"/>
            <a:lstStyle/>
            <a:p/>
          </p:txBody>
        </p:sp>
        <p:sp>
          <p:nvSpPr>
            <p:cNvPr id="819" name="object 819" descr=""/>
            <p:cNvSpPr/>
            <p:nvPr/>
          </p:nvSpPr>
          <p:spPr>
            <a:xfrm>
              <a:off x="4220345" y="3004284"/>
              <a:ext cx="0" cy="53340"/>
            </a:xfrm>
            <a:custGeom>
              <a:avLst/>
              <a:gdLst/>
              <a:ahLst/>
              <a:cxnLst/>
              <a:rect l="l" t="t" r="r" b="b"/>
              <a:pathLst>
                <a:path w="0" h="53339">
                  <a:moveTo>
                    <a:pt x="0" y="0"/>
                  </a:moveTo>
                  <a:lnTo>
                    <a:pt x="0" y="52730"/>
                  </a:lnTo>
                </a:path>
              </a:pathLst>
            </a:custGeom>
            <a:ln w="7442">
              <a:solidFill>
                <a:srgbClr val="050100"/>
              </a:solidFill>
            </a:ln>
          </p:spPr>
          <p:txBody>
            <a:bodyPr wrap="square" lIns="0" tIns="0" rIns="0" bIns="0" rtlCol="0"/>
            <a:lstStyle/>
            <a:p/>
          </p:txBody>
        </p:sp>
        <p:sp>
          <p:nvSpPr>
            <p:cNvPr id="820" name="object 820" descr=""/>
            <p:cNvSpPr/>
            <p:nvPr/>
          </p:nvSpPr>
          <p:spPr>
            <a:xfrm>
              <a:off x="4219528" y="3004284"/>
              <a:ext cx="0" cy="48260"/>
            </a:xfrm>
            <a:custGeom>
              <a:avLst/>
              <a:gdLst/>
              <a:ahLst/>
              <a:cxnLst/>
              <a:rect l="l" t="t" r="r" b="b"/>
              <a:pathLst>
                <a:path w="0" h="48260">
                  <a:moveTo>
                    <a:pt x="0" y="0"/>
                  </a:moveTo>
                  <a:lnTo>
                    <a:pt x="0" y="48094"/>
                  </a:lnTo>
                </a:path>
              </a:pathLst>
            </a:custGeom>
            <a:ln w="7442">
              <a:solidFill>
                <a:srgbClr val="050100"/>
              </a:solidFill>
            </a:ln>
          </p:spPr>
          <p:txBody>
            <a:bodyPr wrap="square" lIns="0" tIns="0" rIns="0" bIns="0" rtlCol="0"/>
            <a:lstStyle/>
            <a:p/>
          </p:txBody>
        </p:sp>
        <p:sp>
          <p:nvSpPr>
            <p:cNvPr id="821" name="object 821" descr=""/>
            <p:cNvSpPr/>
            <p:nvPr/>
          </p:nvSpPr>
          <p:spPr>
            <a:xfrm>
              <a:off x="4218708" y="3004284"/>
              <a:ext cx="0" cy="43815"/>
            </a:xfrm>
            <a:custGeom>
              <a:avLst/>
              <a:gdLst/>
              <a:ahLst/>
              <a:cxnLst/>
              <a:rect l="l" t="t" r="r" b="b"/>
              <a:pathLst>
                <a:path w="0" h="43814">
                  <a:moveTo>
                    <a:pt x="0" y="0"/>
                  </a:moveTo>
                  <a:lnTo>
                    <a:pt x="0" y="43472"/>
                  </a:lnTo>
                </a:path>
              </a:pathLst>
            </a:custGeom>
            <a:ln w="7442">
              <a:solidFill>
                <a:srgbClr val="050100"/>
              </a:solidFill>
            </a:ln>
          </p:spPr>
          <p:txBody>
            <a:bodyPr wrap="square" lIns="0" tIns="0" rIns="0" bIns="0" rtlCol="0"/>
            <a:lstStyle/>
            <a:p/>
          </p:txBody>
        </p:sp>
        <p:sp>
          <p:nvSpPr>
            <p:cNvPr id="822" name="object 822" descr=""/>
            <p:cNvSpPr/>
            <p:nvPr/>
          </p:nvSpPr>
          <p:spPr>
            <a:xfrm>
              <a:off x="4217890" y="3004284"/>
              <a:ext cx="0" cy="39370"/>
            </a:xfrm>
            <a:custGeom>
              <a:avLst/>
              <a:gdLst/>
              <a:ahLst/>
              <a:cxnLst/>
              <a:rect l="l" t="t" r="r" b="b"/>
              <a:pathLst>
                <a:path w="0" h="39369">
                  <a:moveTo>
                    <a:pt x="0" y="0"/>
                  </a:moveTo>
                  <a:lnTo>
                    <a:pt x="0" y="38836"/>
                  </a:lnTo>
                </a:path>
              </a:pathLst>
            </a:custGeom>
            <a:ln w="7442">
              <a:solidFill>
                <a:srgbClr val="050100"/>
              </a:solidFill>
            </a:ln>
          </p:spPr>
          <p:txBody>
            <a:bodyPr wrap="square" lIns="0" tIns="0" rIns="0" bIns="0" rtlCol="0"/>
            <a:lstStyle/>
            <a:p/>
          </p:txBody>
        </p:sp>
        <p:sp>
          <p:nvSpPr>
            <p:cNvPr id="823" name="object 823" descr=""/>
            <p:cNvSpPr/>
            <p:nvPr/>
          </p:nvSpPr>
          <p:spPr>
            <a:xfrm>
              <a:off x="4217084" y="3004284"/>
              <a:ext cx="0" cy="34290"/>
            </a:xfrm>
            <a:custGeom>
              <a:avLst/>
              <a:gdLst/>
              <a:ahLst/>
              <a:cxnLst/>
              <a:rect l="l" t="t" r="r" b="b"/>
              <a:pathLst>
                <a:path w="0" h="34289">
                  <a:moveTo>
                    <a:pt x="0" y="0"/>
                  </a:moveTo>
                  <a:lnTo>
                    <a:pt x="0" y="34201"/>
                  </a:lnTo>
                </a:path>
              </a:pathLst>
            </a:custGeom>
            <a:ln w="7442">
              <a:solidFill>
                <a:srgbClr val="050100"/>
              </a:solidFill>
            </a:ln>
          </p:spPr>
          <p:txBody>
            <a:bodyPr wrap="square" lIns="0" tIns="0" rIns="0" bIns="0" rtlCol="0"/>
            <a:lstStyle/>
            <a:p/>
          </p:txBody>
        </p:sp>
        <p:sp>
          <p:nvSpPr>
            <p:cNvPr id="824" name="object 824" descr=""/>
            <p:cNvSpPr/>
            <p:nvPr/>
          </p:nvSpPr>
          <p:spPr>
            <a:xfrm>
              <a:off x="4216265" y="3004284"/>
              <a:ext cx="0" cy="29845"/>
            </a:xfrm>
            <a:custGeom>
              <a:avLst/>
              <a:gdLst/>
              <a:ahLst/>
              <a:cxnLst/>
              <a:rect l="l" t="t" r="r" b="b"/>
              <a:pathLst>
                <a:path w="0" h="29844">
                  <a:moveTo>
                    <a:pt x="0" y="0"/>
                  </a:moveTo>
                  <a:lnTo>
                    <a:pt x="0" y="29565"/>
                  </a:lnTo>
                </a:path>
              </a:pathLst>
            </a:custGeom>
            <a:ln w="7442">
              <a:solidFill>
                <a:srgbClr val="050100"/>
              </a:solidFill>
            </a:ln>
          </p:spPr>
          <p:txBody>
            <a:bodyPr wrap="square" lIns="0" tIns="0" rIns="0" bIns="0" rtlCol="0"/>
            <a:lstStyle/>
            <a:p/>
          </p:txBody>
        </p:sp>
        <p:sp>
          <p:nvSpPr>
            <p:cNvPr id="825" name="object 825" descr=""/>
            <p:cNvSpPr/>
            <p:nvPr/>
          </p:nvSpPr>
          <p:spPr>
            <a:xfrm>
              <a:off x="4215447" y="3004284"/>
              <a:ext cx="0" cy="25400"/>
            </a:xfrm>
            <a:custGeom>
              <a:avLst/>
              <a:gdLst/>
              <a:ahLst/>
              <a:cxnLst/>
              <a:rect l="l" t="t" r="r" b="b"/>
              <a:pathLst>
                <a:path w="0" h="25400">
                  <a:moveTo>
                    <a:pt x="0" y="0"/>
                  </a:moveTo>
                  <a:lnTo>
                    <a:pt x="0" y="24942"/>
                  </a:lnTo>
                </a:path>
              </a:pathLst>
            </a:custGeom>
            <a:ln w="7442">
              <a:solidFill>
                <a:srgbClr val="050100"/>
              </a:solidFill>
            </a:ln>
          </p:spPr>
          <p:txBody>
            <a:bodyPr wrap="square" lIns="0" tIns="0" rIns="0" bIns="0" rtlCol="0"/>
            <a:lstStyle/>
            <a:p/>
          </p:txBody>
        </p:sp>
        <p:sp>
          <p:nvSpPr>
            <p:cNvPr id="826" name="object 826" descr=""/>
            <p:cNvSpPr/>
            <p:nvPr/>
          </p:nvSpPr>
          <p:spPr>
            <a:xfrm>
              <a:off x="4214628" y="3004284"/>
              <a:ext cx="0" cy="20320"/>
            </a:xfrm>
            <a:custGeom>
              <a:avLst/>
              <a:gdLst/>
              <a:ahLst/>
              <a:cxnLst/>
              <a:rect l="l" t="t" r="r" b="b"/>
              <a:pathLst>
                <a:path w="0" h="20319">
                  <a:moveTo>
                    <a:pt x="0" y="0"/>
                  </a:moveTo>
                  <a:lnTo>
                    <a:pt x="0" y="20320"/>
                  </a:lnTo>
                </a:path>
              </a:pathLst>
            </a:custGeom>
            <a:ln w="7442">
              <a:solidFill>
                <a:srgbClr val="050100"/>
              </a:solidFill>
            </a:ln>
          </p:spPr>
          <p:txBody>
            <a:bodyPr wrap="square" lIns="0" tIns="0" rIns="0" bIns="0" rtlCol="0"/>
            <a:lstStyle/>
            <a:p/>
          </p:txBody>
        </p:sp>
        <p:sp>
          <p:nvSpPr>
            <p:cNvPr id="827" name="object 827" descr=""/>
            <p:cNvSpPr/>
            <p:nvPr/>
          </p:nvSpPr>
          <p:spPr>
            <a:xfrm>
              <a:off x="4213810" y="3004284"/>
              <a:ext cx="0" cy="15875"/>
            </a:xfrm>
            <a:custGeom>
              <a:avLst/>
              <a:gdLst/>
              <a:ahLst/>
              <a:cxnLst/>
              <a:rect l="l" t="t" r="r" b="b"/>
              <a:pathLst>
                <a:path w="0" h="15875">
                  <a:moveTo>
                    <a:pt x="0" y="0"/>
                  </a:moveTo>
                  <a:lnTo>
                    <a:pt x="0" y="15671"/>
                  </a:lnTo>
                </a:path>
              </a:pathLst>
            </a:custGeom>
            <a:ln w="7442">
              <a:solidFill>
                <a:srgbClr val="050100"/>
              </a:solidFill>
            </a:ln>
          </p:spPr>
          <p:txBody>
            <a:bodyPr wrap="square" lIns="0" tIns="0" rIns="0" bIns="0" rtlCol="0"/>
            <a:lstStyle/>
            <a:p/>
          </p:txBody>
        </p:sp>
        <p:sp>
          <p:nvSpPr>
            <p:cNvPr id="828" name="object 828" descr=""/>
            <p:cNvSpPr/>
            <p:nvPr/>
          </p:nvSpPr>
          <p:spPr>
            <a:xfrm>
              <a:off x="4212991" y="3004284"/>
              <a:ext cx="0" cy="11430"/>
            </a:xfrm>
            <a:custGeom>
              <a:avLst/>
              <a:gdLst/>
              <a:ahLst/>
              <a:cxnLst/>
              <a:rect l="l" t="t" r="r" b="b"/>
              <a:pathLst>
                <a:path w="0" h="11430">
                  <a:moveTo>
                    <a:pt x="0" y="0"/>
                  </a:moveTo>
                  <a:lnTo>
                    <a:pt x="0" y="11049"/>
                  </a:lnTo>
                </a:path>
              </a:pathLst>
            </a:custGeom>
            <a:ln w="7442">
              <a:solidFill>
                <a:srgbClr val="050100"/>
              </a:solidFill>
            </a:ln>
          </p:spPr>
          <p:txBody>
            <a:bodyPr wrap="square" lIns="0" tIns="0" rIns="0" bIns="0" rtlCol="0"/>
            <a:lstStyle/>
            <a:p/>
          </p:txBody>
        </p:sp>
        <p:sp>
          <p:nvSpPr>
            <p:cNvPr id="829" name="object 829" descr=""/>
            <p:cNvSpPr/>
            <p:nvPr/>
          </p:nvSpPr>
          <p:spPr>
            <a:xfrm>
              <a:off x="4212186" y="3004284"/>
              <a:ext cx="0" cy="6985"/>
            </a:xfrm>
            <a:custGeom>
              <a:avLst/>
              <a:gdLst/>
              <a:ahLst/>
              <a:cxnLst/>
              <a:rect l="l" t="t" r="r" b="b"/>
              <a:pathLst>
                <a:path w="0" h="6985">
                  <a:moveTo>
                    <a:pt x="0" y="0"/>
                  </a:moveTo>
                  <a:lnTo>
                    <a:pt x="0" y="6413"/>
                  </a:lnTo>
                </a:path>
              </a:pathLst>
            </a:custGeom>
            <a:ln w="7442">
              <a:solidFill>
                <a:srgbClr val="050100"/>
              </a:solidFill>
            </a:ln>
          </p:spPr>
          <p:txBody>
            <a:bodyPr wrap="square" lIns="0" tIns="0" rIns="0" bIns="0" rtlCol="0"/>
            <a:lstStyle/>
            <a:p/>
          </p:txBody>
        </p:sp>
        <p:sp>
          <p:nvSpPr>
            <p:cNvPr id="830" name="object 830" descr=""/>
            <p:cNvSpPr/>
            <p:nvPr/>
          </p:nvSpPr>
          <p:spPr>
            <a:xfrm>
              <a:off x="4211366" y="3004284"/>
              <a:ext cx="0" cy="1905"/>
            </a:xfrm>
            <a:custGeom>
              <a:avLst/>
              <a:gdLst/>
              <a:ahLst/>
              <a:cxnLst/>
              <a:rect l="l" t="t" r="r" b="b"/>
              <a:pathLst>
                <a:path w="0" h="1905">
                  <a:moveTo>
                    <a:pt x="0" y="0"/>
                  </a:moveTo>
                  <a:lnTo>
                    <a:pt x="0" y="1790"/>
                  </a:lnTo>
                </a:path>
                <a:path w="0" h="1905">
                  <a:moveTo>
                    <a:pt x="0" y="0"/>
                  </a:moveTo>
                  <a:lnTo>
                    <a:pt x="0" y="1790"/>
                  </a:lnTo>
                </a:path>
              </a:pathLst>
            </a:custGeom>
            <a:ln w="7442">
              <a:solidFill>
                <a:srgbClr val="050100"/>
              </a:solidFill>
            </a:ln>
          </p:spPr>
          <p:txBody>
            <a:bodyPr wrap="square" lIns="0" tIns="0" rIns="0" bIns="0" rtlCol="0"/>
            <a:lstStyle/>
            <a:p/>
          </p:txBody>
        </p:sp>
        <p:sp>
          <p:nvSpPr>
            <p:cNvPr id="831" name="object 831" descr=""/>
            <p:cNvSpPr/>
            <p:nvPr/>
          </p:nvSpPr>
          <p:spPr>
            <a:xfrm>
              <a:off x="4222802" y="3004284"/>
              <a:ext cx="0" cy="62230"/>
            </a:xfrm>
            <a:custGeom>
              <a:avLst/>
              <a:gdLst/>
              <a:ahLst/>
              <a:cxnLst/>
              <a:rect l="l" t="t" r="r" b="b"/>
              <a:pathLst>
                <a:path w="0" h="62230">
                  <a:moveTo>
                    <a:pt x="0" y="0"/>
                  </a:moveTo>
                  <a:lnTo>
                    <a:pt x="0" y="62001"/>
                  </a:lnTo>
                </a:path>
              </a:pathLst>
            </a:custGeom>
            <a:ln w="7442">
              <a:solidFill>
                <a:srgbClr val="050100"/>
              </a:solidFill>
            </a:ln>
          </p:spPr>
          <p:txBody>
            <a:bodyPr wrap="square" lIns="0" tIns="0" rIns="0" bIns="0" rtlCol="0"/>
            <a:lstStyle/>
            <a:p/>
          </p:txBody>
        </p:sp>
        <p:sp>
          <p:nvSpPr>
            <p:cNvPr id="832" name="object 832" descr=""/>
            <p:cNvSpPr/>
            <p:nvPr/>
          </p:nvSpPr>
          <p:spPr>
            <a:xfrm>
              <a:off x="4223608" y="3004284"/>
              <a:ext cx="0" cy="57785"/>
            </a:xfrm>
            <a:custGeom>
              <a:avLst/>
              <a:gdLst/>
              <a:ahLst/>
              <a:cxnLst/>
              <a:rect l="l" t="t" r="r" b="b"/>
              <a:pathLst>
                <a:path w="0" h="57785">
                  <a:moveTo>
                    <a:pt x="0" y="0"/>
                  </a:moveTo>
                  <a:lnTo>
                    <a:pt x="0" y="57365"/>
                  </a:lnTo>
                </a:path>
              </a:pathLst>
            </a:custGeom>
            <a:ln w="7442">
              <a:solidFill>
                <a:srgbClr val="050100"/>
              </a:solidFill>
            </a:ln>
          </p:spPr>
          <p:txBody>
            <a:bodyPr wrap="square" lIns="0" tIns="0" rIns="0" bIns="0" rtlCol="0"/>
            <a:lstStyle/>
            <a:p/>
          </p:txBody>
        </p:sp>
        <p:sp>
          <p:nvSpPr>
            <p:cNvPr id="833" name="object 833" descr=""/>
            <p:cNvSpPr/>
            <p:nvPr/>
          </p:nvSpPr>
          <p:spPr>
            <a:xfrm>
              <a:off x="4224426" y="3004284"/>
              <a:ext cx="0" cy="53340"/>
            </a:xfrm>
            <a:custGeom>
              <a:avLst/>
              <a:gdLst/>
              <a:ahLst/>
              <a:cxnLst/>
              <a:rect l="l" t="t" r="r" b="b"/>
              <a:pathLst>
                <a:path w="0" h="53339">
                  <a:moveTo>
                    <a:pt x="0" y="0"/>
                  </a:moveTo>
                  <a:lnTo>
                    <a:pt x="0" y="52730"/>
                  </a:lnTo>
                </a:path>
              </a:pathLst>
            </a:custGeom>
            <a:ln w="7442">
              <a:solidFill>
                <a:srgbClr val="050100"/>
              </a:solidFill>
            </a:ln>
          </p:spPr>
          <p:txBody>
            <a:bodyPr wrap="square" lIns="0" tIns="0" rIns="0" bIns="0" rtlCol="0"/>
            <a:lstStyle/>
            <a:p/>
          </p:txBody>
        </p:sp>
        <p:sp>
          <p:nvSpPr>
            <p:cNvPr id="834" name="object 834" descr=""/>
            <p:cNvSpPr/>
            <p:nvPr/>
          </p:nvSpPr>
          <p:spPr>
            <a:xfrm>
              <a:off x="4225245" y="3004284"/>
              <a:ext cx="0" cy="48260"/>
            </a:xfrm>
            <a:custGeom>
              <a:avLst/>
              <a:gdLst/>
              <a:ahLst/>
              <a:cxnLst/>
              <a:rect l="l" t="t" r="r" b="b"/>
              <a:pathLst>
                <a:path w="0" h="48260">
                  <a:moveTo>
                    <a:pt x="0" y="0"/>
                  </a:moveTo>
                  <a:lnTo>
                    <a:pt x="0" y="48094"/>
                  </a:lnTo>
                </a:path>
              </a:pathLst>
            </a:custGeom>
            <a:ln w="7442">
              <a:solidFill>
                <a:srgbClr val="050100"/>
              </a:solidFill>
            </a:ln>
          </p:spPr>
          <p:txBody>
            <a:bodyPr wrap="square" lIns="0" tIns="0" rIns="0" bIns="0" rtlCol="0"/>
            <a:lstStyle/>
            <a:p/>
          </p:txBody>
        </p:sp>
        <p:sp>
          <p:nvSpPr>
            <p:cNvPr id="835" name="object 835" descr=""/>
            <p:cNvSpPr/>
            <p:nvPr/>
          </p:nvSpPr>
          <p:spPr>
            <a:xfrm>
              <a:off x="4226063" y="3004284"/>
              <a:ext cx="0" cy="43815"/>
            </a:xfrm>
            <a:custGeom>
              <a:avLst/>
              <a:gdLst/>
              <a:ahLst/>
              <a:cxnLst/>
              <a:rect l="l" t="t" r="r" b="b"/>
              <a:pathLst>
                <a:path w="0" h="43814">
                  <a:moveTo>
                    <a:pt x="0" y="0"/>
                  </a:moveTo>
                  <a:lnTo>
                    <a:pt x="0" y="43472"/>
                  </a:lnTo>
                </a:path>
              </a:pathLst>
            </a:custGeom>
            <a:ln w="7442">
              <a:solidFill>
                <a:srgbClr val="050100"/>
              </a:solidFill>
            </a:ln>
          </p:spPr>
          <p:txBody>
            <a:bodyPr wrap="square" lIns="0" tIns="0" rIns="0" bIns="0" rtlCol="0"/>
            <a:lstStyle/>
            <a:p/>
          </p:txBody>
        </p:sp>
        <p:sp>
          <p:nvSpPr>
            <p:cNvPr id="836" name="object 836" descr=""/>
            <p:cNvSpPr/>
            <p:nvPr/>
          </p:nvSpPr>
          <p:spPr>
            <a:xfrm>
              <a:off x="4226882" y="3004284"/>
              <a:ext cx="0" cy="39370"/>
            </a:xfrm>
            <a:custGeom>
              <a:avLst/>
              <a:gdLst/>
              <a:ahLst/>
              <a:cxnLst/>
              <a:rect l="l" t="t" r="r" b="b"/>
              <a:pathLst>
                <a:path w="0" h="39369">
                  <a:moveTo>
                    <a:pt x="0" y="0"/>
                  </a:moveTo>
                  <a:lnTo>
                    <a:pt x="0" y="38836"/>
                  </a:lnTo>
                </a:path>
              </a:pathLst>
            </a:custGeom>
            <a:ln w="7442">
              <a:solidFill>
                <a:srgbClr val="050100"/>
              </a:solidFill>
            </a:ln>
          </p:spPr>
          <p:txBody>
            <a:bodyPr wrap="square" lIns="0" tIns="0" rIns="0" bIns="0" rtlCol="0"/>
            <a:lstStyle/>
            <a:p/>
          </p:txBody>
        </p:sp>
        <p:sp>
          <p:nvSpPr>
            <p:cNvPr id="837" name="object 837" descr=""/>
            <p:cNvSpPr/>
            <p:nvPr/>
          </p:nvSpPr>
          <p:spPr>
            <a:xfrm>
              <a:off x="4227700" y="3004284"/>
              <a:ext cx="0" cy="34290"/>
            </a:xfrm>
            <a:custGeom>
              <a:avLst/>
              <a:gdLst/>
              <a:ahLst/>
              <a:cxnLst/>
              <a:rect l="l" t="t" r="r" b="b"/>
              <a:pathLst>
                <a:path w="0" h="34289">
                  <a:moveTo>
                    <a:pt x="0" y="0"/>
                  </a:moveTo>
                  <a:lnTo>
                    <a:pt x="0" y="34201"/>
                  </a:lnTo>
                </a:path>
              </a:pathLst>
            </a:custGeom>
            <a:ln w="7442">
              <a:solidFill>
                <a:srgbClr val="050100"/>
              </a:solidFill>
            </a:ln>
          </p:spPr>
          <p:txBody>
            <a:bodyPr wrap="square" lIns="0" tIns="0" rIns="0" bIns="0" rtlCol="0"/>
            <a:lstStyle/>
            <a:p/>
          </p:txBody>
        </p:sp>
        <p:sp>
          <p:nvSpPr>
            <p:cNvPr id="838" name="object 838" descr=""/>
            <p:cNvSpPr/>
            <p:nvPr/>
          </p:nvSpPr>
          <p:spPr>
            <a:xfrm>
              <a:off x="4228519" y="3004284"/>
              <a:ext cx="0" cy="29845"/>
            </a:xfrm>
            <a:custGeom>
              <a:avLst/>
              <a:gdLst/>
              <a:ahLst/>
              <a:cxnLst/>
              <a:rect l="l" t="t" r="r" b="b"/>
              <a:pathLst>
                <a:path w="0" h="29844">
                  <a:moveTo>
                    <a:pt x="0" y="0"/>
                  </a:moveTo>
                  <a:lnTo>
                    <a:pt x="0" y="29565"/>
                  </a:lnTo>
                </a:path>
              </a:pathLst>
            </a:custGeom>
            <a:ln w="7442">
              <a:solidFill>
                <a:srgbClr val="050100"/>
              </a:solidFill>
            </a:ln>
          </p:spPr>
          <p:txBody>
            <a:bodyPr wrap="square" lIns="0" tIns="0" rIns="0" bIns="0" rtlCol="0"/>
            <a:lstStyle/>
            <a:p/>
          </p:txBody>
        </p:sp>
        <p:sp>
          <p:nvSpPr>
            <p:cNvPr id="839" name="object 839" descr=""/>
            <p:cNvSpPr/>
            <p:nvPr/>
          </p:nvSpPr>
          <p:spPr>
            <a:xfrm>
              <a:off x="4229326" y="3004284"/>
              <a:ext cx="0" cy="25400"/>
            </a:xfrm>
            <a:custGeom>
              <a:avLst/>
              <a:gdLst/>
              <a:ahLst/>
              <a:cxnLst/>
              <a:rect l="l" t="t" r="r" b="b"/>
              <a:pathLst>
                <a:path w="0" h="25400">
                  <a:moveTo>
                    <a:pt x="0" y="0"/>
                  </a:moveTo>
                  <a:lnTo>
                    <a:pt x="0" y="24942"/>
                  </a:lnTo>
                </a:path>
              </a:pathLst>
            </a:custGeom>
            <a:ln w="7442">
              <a:solidFill>
                <a:srgbClr val="050100"/>
              </a:solidFill>
            </a:ln>
          </p:spPr>
          <p:txBody>
            <a:bodyPr wrap="square" lIns="0" tIns="0" rIns="0" bIns="0" rtlCol="0"/>
            <a:lstStyle/>
            <a:p/>
          </p:txBody>
        </p:sp>
        <p:sp>
          <p:nvSpPr>
            <p:cNvPr id="840" name="object 840" descr=""/>
            <p:cNvSpPr/>
            <p:nvPr/>
          </p:nvSpPr>
          <p:spPr>
            <a:xfrm>
              <a:off x="4230143" y="3004284"/>
              <a:ext cx="0" cy="20320"/>
            </a:xfrm>
            <a:custGeom>
              <a:avLst/>
              <a:gdLst/>
              <a:ahLst/>
              <a:cxnLst/>
              <a:rect l="l" t="t" r="r" b="b"/>
              <a:pathLst>
                <a:path w="0" h="20319">
                  <a:moveTo>
                    <a:pt x="0" y="0"/>
                  </a:moveTo>
                  <a:lnTo>
                    <a:pt x="0" y="20320"/>
                  </a:lnTo>
                </a:path>
              </a:pathLst>
            </a:custGeom>
            <a:ln w="7442">
              <a:solidFill>
                <a:srgbClr val="050100"/>
              </a:solidFill>
            </a:ln>
          </p:spPr>
          <p:txBody>
            <a:bodyPr wrap="square" lIns="0" tIns="0" rIns="0" bIns="0" rtlCol="0"/>
            <a:lstStyle/>
            <a:p/>
          </p:txBody>
        </p:sp>
        <p:sp>
          <p:nvSpPr>
            <p:cNvPr id="841" name="object 841" descr=""/>
            <p:cNvSpPr/>
            <p:nvPr/>
          </p:nvSpPr>
          <p:spPr>
            <a:xfrm>
              <a:off x="4230963" y="3004284"/>
              <a:ext cx="0" cy="15875"/>
            </a:xfrm>
            <a:custGeom>
              <a:avLst/>
              <a:gdLst/>
              <a:ahLst/>
              <a:cxnLst/>
              <a:rect l="l" t="t" r="r" b="b"/>
              <a:pathLst>
                <a:path w="0" h="15875">
                  <a:moveTo>
                    <a:pt x="0" y="0"/>
                  </a:moveTo>
                  <a:lnTo>
                    <a:pt x="0" y="15671"/>
                  </a:lnTo>
                </a:path>
              </a:pathLst>
            </a:custGeom>
            <a:ln w="7442">
              <a:solidFill>
                <a:srgbClr val="050100"/>
              </a:solidFill>
            </a:ln>
          </p:spPr>
          <p:txBody>
            <a:bodyPr wrap="square" lIns="0" tIns="0" rIns="0" bIns="0" rtlCol="0"/>
            <a:lstStyle/>
            <a:p/>
          </p:txBody>
        </p:sp>
        <p:sp>
          <p:nvSpPr>
            <p:cNvPr id="842" name="object 842" descr=""/>
            <p:cNvSpPr/>
            <p:nvPr/>
          </p:nvSpPr>
          <p:spPr>
            <a:xfrm>
              <a:off x="4231780" y="3004284"/>
              <a:ext cx="0" cy="11430"/>
            </a:xfrm>
            <a:custGeom>
              <a:avLst/>
              <a:gdLst/>
              <a:ahLst/>
              <a:cxnLst/>
              <a:rect l="l" t="t" r="r" b="b"/>
              <a:pathLst>
                <a:path w="0" h="11430">
                  <a:moveTo>
                    <a:pt x="0" y="0"/>
                  </a:moveTo>
                  <a:lnTo>
                    <a:pt x="0" y="11049"/>
                  </a:lnTo>
                </a:path>
              </a:pathLst>
            </a:custGeom>
            <a:ln w="7442">
              <a:solidFill>
                <a:srgbClr val="050100"/>
              </a:solidFill>
            </a:ln>
          </p:spPr>
          <p:txBody>
            <a:bodyPr wrap="square" lIns="0" tIns="0" rIns="0" bIns="0" rtlCol="0"/>
            <a:lstStyle/>
            <a:p/>
          </p:txBody>
        </p:sp>
        <p:sp>
          <p:nvSpPr>
            <p:cNvPr id="843" name="object 843" descr=""/>
            <p:cNvSpPr/>
            <p:nvPr/>
          </p:nvSpPr>
          <p:spPr>
            <a:xfrm>
              <a:off x="4232600" y="3004284"/>
              <a:ext cx="0" cy="6985"/>
            </a:xfrm>
            <a:custGeom>
              <a:avLst/>
              <a:gdLst/>
              <a:ahLst/>
              <a:cxnLst/>
              <a:rect l="l" t="t" r="r" b="b"/>
              <a:pathLst>
                <a:path w="0" h="6985">
                  <a:moveTo>
                    <a:pt x="0" y="0"/>
                  </a:moveTo>
                  <a:lnTo>
                    <a:pt x="0" y="6413"/>
                  </a:lnTo>
                </a:path>
              </a:pathLst>
            </a:custGeom>
            <a:ln w="7442">
              <a:solidFill>
                <a:srgbClr val="050100"/>
              </a:solidFill>
            </a:ln>
          </p:spPr>
          <p:txBody>
            <a:bodyPr wrap="square" lIns="0" tIns="0" rIns="0" bIns="0" rtlCol="0"/>
            <a:lstStyle/>
            <a:p/>
          </p:txBody>
        </p:sp>
        <p:sp>
          <p:nvSpPr>
            <p:cNvPr id="844" name="object 844" descr=""/>
            <p:cNvSpPr/>
            <p:nvPr/>
          </p:nvSpPr>
          <p:spPr>
            <a:xfrm>
              <a:off x="4233417" y="3004284"/>
              <a:ext cx="0" cy="1905"/>
            </a:xfrm>
            <a:custGeom>
              <a:avLst/>
              <a:gdLst/>
              <a:ahLst/>
              <a:cxnLst/>
              <a:rect l="l" t="t" r="r" b="b"/>
              <a:pathLst>
                <a:path w="0" h="1905">
                  <a:moveTo>
                    <a:pt x="0" y="0"/>
                  </a:moveTo>
                  <a:lnTo>
                    <a:pt x="0" y="1790"/>
                  </a:lnTo>
                </a:path>
                <a:path w="0" h="1905">
                  <a:moveTo>
                    <a:pt x="0" y="0"/>
                  </a:moveTo>
                  <a:lnTo>
                    <a:pt x="0" y="1790"/>
                  </a:lnTo>
                </a:path>
              </a:pathLst>
            </a:custGeom>
            <a:ln w="7442">
              <a:solidFill>
                <a:srgbClr val="050100"/>
              </a:solidFill>
            </a:ln>
          </p:spPr>
          <p:txBody>
            <a:bodyPr wrap="square" lIns="0" tIns="0" rIns="0" bIns="0" rtlCol="0"/>
            <a:lstStyle/>
            <a:p/>
          </p:txBody>
        </p:sp>
        <p:sp>
          <p:nvSpPr>
            <p:cNvPr id="845" name="object 845" descr=""/>
            <p:cNvSpPr/>
            <p:nvPr/>
          </p:nvSpPr>
          <p:spPr>
            <a:xfrm>
              <a:off x="4211044" y="3004284"/>
              <a:ext cx="11430" cy="64769"/>
            </a:xfrm>
            <a:custGeom>
              <a:avLst/>
              <a:gdLst/>
              <a:ahLst/>
              <a:cxnLst/>
              <a:rect l="l" t="t" r="r" b="b"/>
              <a:pathLst>
                <a:path w="11429" h="64769">
                  <a:moveTo>
                    <a:pt x="0" y="0"/>
                  </a:moveTo>
                  <a:lnTo>
                    <a:pt x="11353" y="64300"/>
                  </a:lnTo>
                </a:path>
              </a:pathLst>
            </a:custGeom>
            <a:ln w="7442">
              <a:solidFill>
                <a:srgbClr val="050100"/>
              </a:solidFill>
            </a:ln>
          </p:spPr>
          <p:txBody>
            <a:bodyPr wrap="square" lIns="0" tIns="0" rIns="0" bIns="0" rtlCol="0"/>
            <a:lstStyle/>
            <a:p/>
          </p:txBody>
        </p:sp>
        <p:sp>
          <p:nvSpPr>
            <p:cNvPr id="846" name="object 846" descr=""/>
            <p:cNvSpPr/>
            <p:nvPr/>
          </p:nvSpPr>
          <p:spPr>
            <a:xfrm>
              <a:off x="4211045" y="3004284"/>
              <a:ext cx="22860" cy="0"/>
            </a:xfrm>
            <a:custGeom>
              <a:avLst/>
              <a:gdLst/>
              <a:ahLst/>
              <a:cxnLst/>
              <a:rect l="l" t="t" r="r" b="b"/>
              <a:pathLst>
                <a:path w="22860" h="0">
                  <a:moveTo>
                    <a:pt x="22682" y="0"/>
                  </a:moveTo>
                  <a:lnTo>
                    <a:pt x="0" y="0"/>
                  </a:lnTo>
                </a:path>
              </a:pathLst>
            </a:custGeom>
            <a:ln w="7442">
              <a:solidFill>
                <a:srgbClr val="050100"/>
              </a:solidFill>
            </a:ln>
          </p:spPr>
          <p:txBody>
            <a:bodyPr wrap="square" lIns="0" tIns="0" rIns="0" bIns="0" rtlCol="0"/>
            <a:lstStyle/>
            <a:p/>
          </p:txBody>
        </p:sp>
        <p:sp>
          <p:nvSpPr>
            <p:cNvPr id="847" name="object 847" descr=""/>
            <p:cNvSpPr/>
            <p:nvPr/>
          </p:nvSpPr>
          <p:spPr>
            <a:xfrm>
              <a:off x="4222393" y="2361238"/>
              <a:ext cx="11430" cy="707390"/>
            </a:xfrm>
            <a:custGeom>
              <a:avLst/>
              <a:gdLst/>
              <a:ahLst/>
              <a:cxnLst/>
              <a:rect l="l" t="t" r="r" b="b"/>
              <a:pathLst>
                <a:path w="11429" h="707389">
                  <a:moveTo>
                    <a:pt x="0" y="707351"/>
                  </a:moveTo>
                  <a:lnTo>
                    <a:pt x="11341" y="643051"/>
                  </a:lnTo>
                </a:path>
                <a:path w="11429" h="707389">
                  <a:moveTo>
                    <a:pt x="0" y="707351"/>
                  </a:moveTo>
                  <a:lnTo>
                    <a:pt x="0" y="0"/>
                  </a:lnTo>
                </a:path>
              </a:pathLst>
            </a:custGeom>
            <a:ln w="7442">
              <a:solidFill>
                <a:srgbClr val="050100"/>
              </a:solidFill>
            </a:ln>
          </p:spPr>
          <p:txBody>
            <a:bodyPr wrap="square" lIns="0" tIns="0" rIns="0" bIns="0" rtlCol="0"/>
            <a:lstStyle/>
            <a:p/>
          </p:txBody>
        </p:sp>
        <p:sp>
          <p:nvSpPr>
            <p:cNvPr id="848" name="object 848" descr=""/>
            <p:cNvSpPr/>
            <p:nvPr/>
          </p:nvSpPr>
          <p:spPr>
            <a:xfrm>
              <a:off x="4190229" y="2361235"/>
              <a:ext cx="332740" cy="0"/>
            </a:xfrm>
            <a:custGeom>
              <a:avLst/>
              <a:gdLst/>
              <a:ahLst/>
              <a:cxnLst/>
              <a:rect l="l" t="t" r="r" b="b"/>
              <a:pathLst>
                <a:path w="332739" h="0">
                  <a:moveTo>
                    <a:pt x="332473" y="0"/>
                  </a:moveTo>
                  <a:lnTo>
                    <a:pt x="0" y="0"/>
                  </a:lnTo>
                </a:path>
              </a:pathLst>
            </a:custGeom>
            <a:ln w="7442">
              <a:solidFill>
                <a:srgbClr val="050100"/>
              </a:solidFill>
            </a:ln>
          </p:spPr>
          <p:txBody>
            <a:bodyPr wrap="square" lIns="0" tIns="0" rIns="0" bIns="0" rtlCol="0"/>
            <a:lstStyle/>
            <a:p/>
          </p:txBody>
        </p:sp>
        <p:sp>
          <p:nvSpPr>
            <p:cNvPr id="849" name="object 849" descr=""/>
            <p:cNvSpPr/>
            <p:nvPr/>
          </p:nvSpPr>
          <p:spPr>
            <a:xfrm>
              <a:off x="4190234" y="3068590"/>
              <a:ext cx="1100455" cy="0"/>
            </a:xfrm>
            <a:custGeom>
              <a:avLst/>
              <a:gdLst/>
              <a:ahLst/>
              <a:cxnLst/>
              <a:rect l="l" t="t" r="r" b="b"/>
              <a:pathLst>
                <a:path w="1100454" h="0">
                  <a:moveTo>
                    <a:pt x="1100112" y="0"/>
                  </a:moveTo>
                  <a:lnTo>
                    <a:pt x="0" y="0"/>
                  </a:lnTo>
                </a:path>
              </a:pathLst>
            </a:custGeom>
            <a:ln w="7442">
              <a:solidFill>
                <a:srgbClr val="050100"/>
              </a:solidFill>
            </a:ln>
          </p:spPr>
          <p:txBody>
            <a:bodyPr wrap="square" lIns="0" tIns="0" rIns="0" bIns="0" rtlCol="0"/>
            <a:lstStyle/>
            <a:p/>
          </p:txBody>
        </p:sp>
        <p:sp>
          <p:nvSpPr>
            <p:cNvPr id="850" name="object 850" descr=""/>
            <p:cNvSpPr/>
            <p:nvPr/>
          </p:nvSpPr>
          <p:spPr>
            <a:xfrm>
              <a:off x="5842970" y="2361235"/>
              <a:ext cx="375920" cy="0"/>
            </a:xfrm>
            <a:custGeom>
              <a:avLst/>
              <a:gdLst/>
              <a:ahLst/>
              <a:cxnLst/>
              <a:rect l="l" t="t" r="r" b="b"/>
              <a:pathLst>
                <a:path w="375920" h="0">
                  <a:moveTo>
                    <a:pt x="0" y="0"/>
                  </a:moveTo>
                  <a:lnTo>
                    <a:pt x="375780" y="0"/>
                  </a:lnTo>
                </a:path>
              </a:pathLst>
            </a:custGeom>
            <a:ln w="7442">
              <a:solidFill>
                <a:srgbClr val="050100"/>
              </a:solidFill>
            </a:ln>
          </p:spPr>
          <p:txBody>
            <a:bodyPr wrap="square" lIns="0" tIns="0" rIns="0" bIns="0" rtlCol="0"/>
            <a:lstStyle/>
            <a:p/>
          </p:txBody>
        </p:sp>
        <p:sp>
          <p:nvSpPr>
            <p:cNvPr id="851" name="object 851" descr=""/>
            <p:cNvSpPr/>
            <p:nvPr/>
          </p:nvSpPr>
          <p:spPr>
            <a:xfrm>
              <a:off x="5770627" y="2361235"/>
              <a:ext cx="48260" cy="0"/>
            </a:xfrm>
            <a:custGeom>
              <a:avLst/>
              <a:gdLst/>
              <a:ahLst/>
              <a:cxnLst/>
              <a:rect l="l" t="t" r="r" b="b"/>
              <a:pathLst>
                <a:path w="48260" h="0">
                  <a:moveTo>
                    <a:pt x="0" y="0"/>
                  </a:moveTo>
                  <a:lnTo>
                    <a:pt x="48234" y="0"/>
                  </a:lnTo>
                </a:path>
              </a:pathLst>
            </a:custGeom>
            <a:ln w="7442">
              <a:solidFill>
                <a:srgbClr val="050100"/>
              </a:solidFill>
            </a:ln>
          </p:spPr>
          <p:txBody>
            <a:bodyPr wrap="square" lIns="0" tIns="0" rIns="0" bIns="0" rtlCol="0"/>
            <a:lstStyle/>
            <a:p/>
          </p:txBody>
        </p:sp>
        <p:sp>
          <p:nvSpPr>
            <p:cNvPr id="852" name="object 852" descr=""/>
            <p:cNvSpPr/>
            <p:nvPr/>
          </p:nvSpPr>
          <p:spPr>
            <a:xfrm>
              <a:off x="5370725" y="2361235"/>
              <a:ext cx="375920" cy="0"/>
            </a:xfrm>
            <a:custGeom>
              <a:avLst/>
              <a:gdLst/>
              <a:ahLst/>
              <a:cxnLst/>
              <a:rect l="l" t="t" r="r" b="b"/>
              <a:pathLst>
                <a:path w="375920" h="0">
                  <a:moveTo>
                    <a:pt x="0" y="0"/>
                  </a:moveTo>
                  <a:lnTo>
                    <a:pt x="375793" y="0"/>
                  </a:lnTo>
                </a:path>
              </a:pathLst>
            </a:custGeom>
            <a:ln w="7442">
              <a:solidFill>
                <a:srgbClr val="050100"/>
              </a:solidFill>
            </a:ln>
          </p:spPr>
          <p:txBody>
            <a:bodyPr wrap="square" lIns="0" tIns="0" rIns="0" bIns="0" rtlCol="0"/>
            <a:lstStyle/>
            <a:p/>
          </p:txBody>
        </p:sp>
        <p:sp>
          <p:nvSpPr>
            <p:cNvPr id="853" name="object 853" descr=""/>
            <p:cNvSpPr/>
            <p:nvPr/>
          </p:nvSpPr>
          <p:spPr>
            <a:xfrm>
              <a:off x="4922602" y="2361235"/>
              <a:ext cx="48260" cy="0"/>
            </a:xfrm>
            <a:custGeom>
              <a:avLst/>
              <a:gdLst/>
              <a:ahLst/>
              <a:cxnLst/>
              <a:rect l="l" t="t" r="r" b="b"/>
              <a:pathLst>
                <a:path w="48260" h="0">
                  <a:moveTo>
                    <a:pt x="48234" y="0"/>
                  </a:moveTo>
                  <a:lnTo>
                    <a:pt x="0" y="0"/>
                  </a:lnTo>
                </a:path>
              </a:pathLst>
            </a:custGeom>
            <a:ln w="7442">
              <a:solidFill>
                <a:srgbClr val="050100"/>
              </a:solidFill>
            </a:ln>
          </p:spPr>
          <p:txBody>
            <a:bodyPr wrap="square" lIns="0" tIns="0" rIns="0" bIns="0" rtlCol="0"/>
            <a:lstStyle/>
            <a:p/>
          </p:txBody>
        </p:sp>
        <p:sp>
          <p:nvSpPr>
            <p:cNvPr id="854" name="object 854" descr=""/>
            <p:cNvSpPr/>
            <p:nvPr/>
          </p:nvSpPr>
          <p:spPr>
            <a:xfrm>
              <a:off x="4994945" y="2361235"/>
              <a:ext cx="375920" cy="0"/>
            </a:xfrm>
            <a:custGeom>
              <a:avLst/>
              <a:gdLst/>
              <a:ahLst/>
              <a:cxnLst/>
              <a:rect l="l" t="t" r="r" b="b"/>
              <a:pathLst>
                <a:path w="375920" h="0">
                  <a:moveTo>
                    <a:pt x="375780" y="0"/>
                  </a:moveTo>
                  <a:lnTo>
                    <a:pt x="0" y="0"/>
                  </a:lnTo>
                </a:path>
              </a:pathLst>
            </a:custGeom>
            <a:ln w="7442">
              <a:solidFill>
                <a:srgbClr val="050100"/>
              </a:solidFill>
            </a:ln>
          </p:spPr>
          <p:txBody>
            <a:bodyPr wrap="square" lIns="0" tIns="0" rIns="0" bIns="0" rtlCol="0"/>
            <a:lstStyle/>
            <a:p/>
          </p:txBody>
        </p:sp>
        <p:sp>
          <p:nvSpPr>
            <p:cNvPr id="855" name="object 855" descr=""/>
            <p:cNvSpPr/>
            <p:nvPr/>
          </p:nvSpPr>
          <p:spPr>
            <a:xfrm>
              <a:off x="4522701" y="2361235"/>
              <a:ext cx="375920" cy="0"/>
            </a:xfrm>
            <a:custGeom>
              <a:avLst/>
              <a:gdLst/>
              <a:ahLst/>
              <a:cxnLst/>
              <a:rect l="l" t="t" r="r" b="b"/>
              <a:pathLst>
                <a:path w="375920" h="0">
                  <a:moveTo>
                    <a:pt x="375792" y="0"/>
                  </a:moveTo>
                  <a:lnTo>
                    <a:pt x="0" y="0"/>
                  </a:lnTo>
                </a:path>
              </a:pathLst>
            </a:custGeom>
            <a:ln w="7442">
              <a:solidFill>
                <a:srgbClr val="050100"/>
              </a:solidFill>
            </a:ln>
          </p:spPr>
          <p:txBody>
            <a:bodyPr wrap="square" lIns="0" tIns="0" rIns="0" bIns="0" rtlCol="0"/>
            <a:lstStyle/>
            <a:p/>
          </p:txBody>
        </p:sp>
        <p:sp>
          <p:nvSpPr>
            <p:cNvPr id="856" name="object 856" descr=""/>
            <p:cNvSpPr/>
            <p:nvPr/>
          </p:nvSpPr>
          <p:spPr>
            <a:xfrm>
              <a:off x="5370725" y="1513211"/>
              <a:ext cx="0" cy="375920"/>
            </a:xfrm>
            <a:custGeom>
              <a:avLst/>
              <a:gdLst/>
              <a:ahLst/>
              <a:cxnLst/>
              <a:rect l="l" t="t" r="r" b="b"/>
              <a:pathLst>
                <a:path w="0" h="375919">
                  <a:moveTo>
                    <a:pt x="0" y="375793"/>
                  </a:moveTo>
                  <a:lnTo>
                    <a:pt x="0" y="0"/>
                  </a:lnTo>
                </a:path>
              </a:pathLst>
            </a:custGeom>
            <a:ln w="7442">
              <a:solidFill>
                <a:srgbClr val="050100"/>
              </a:solidFill>
            </a:ln>
          </p:spPr>
          <p:txBody>
            <a:bodyPr wrap="square" lIns="0" tIns="0" rIns="0" bIns="0" rtlCol="0"/>
            <a:lstStyle/>
            <a:p/>
          </p:txBody>
        </p:sp>
        <p:sp>
          <p:nvSpPr>
            <p:cNvPr id="857" name="object 857" descr=""/>
            <p:cNvSpPr/>
            <p:nvPr/>
          </p:nvSpPr>
          <p:spPr>
            <a:xfrm>
              <a:off x="5370725" y="1913111"/>
              <a:ext cx="0" cy="48260"/>
            </a:xfrm>
            <a:custGeom>
              <a:avLst/>
              <a:gdLst/>
              <a:ahLst/>
              <a:cxnLst/>
              <a:rect l="l" t="t" r="r" b="b"/>
              <a:pathLst>
                <a:path w="0" h="48260">
                  <a:moveTo>
                    <a:pt x="0" y="48234"/>
                  </a:moveTo>
                  <a:lnTo>
                    <a:pt x="0" y="0"/>
                  </a:lnTo>
                </a:path>
              </a:pathLst>
            </a:custGeom>
            <a:ln w="7442">
              <a:solidFill>
                <a:srgbClr val="050100"/>
              </a:solidFill>
            </a:ln>
          </p:spPr>
          <p:txBody>
            <a:bodyPr wrap="square" lIns="0" tIns="0" rIns="0" bIns="0" rtlCol="0"/>
            <a:lstStyle/>
            <a:p/>
          </p:txBody>
        </p:sp>
        <p:sp>
          <p:nvSpPr>
            <p:cNvPr id="858" name="object 858" descr=""/>
            <p:cNvSpPr/>
            <p:nvPr/>
          </p:nvSpPr>
          <p:spPr>
            <a:xfrm>
              <a:off x="5370725" y="1985454"/>
              <a:ext cx="0" cy="375920"/>
            </a:xfrm>
            <a:custGeom>
              <a:avLst/>
              <a:gdLst/>
              <a:ahLst/>
              <a:cxnLst/>
              <a:rect l="l" t="t" r="r" b="b"/>
              <a:pathLst>
                <a:path w="0" h="375919">
                  <a:moveTo>
                    <a:pt x="0" y="375780"/>
                  </a:moveTo>
                  <a:lnTo>
                    <a:pt x="0" y="0"/>
                  </a:lnTo>
                </a:path>
              </a:pathLst>
            </a:custGeom>
            <a:ln w="7442">
              <a:solidFill>
                <a:srgbClr val="050100"/>
              </a:solidFill>
            </a:ln>
          </p:spPr>
          <p:txBody>
            <a:bodyPr wrap="square" lIns="0" tIns="0" rIns="0" bIns="0" rtlCol="0"/>
            <a:lstStyle/>
            <a:p/>
          </p:txBody>
        </p:sp>
        <p:sp>
          <p:nvSpPr>
            <p:cNvPr id="859" name="object 859" descr=""/>
            <p:cNvSpPr/>
            <p:nvPr/>
          </p:nvSpPr>
          <p:spPr>
            <a:xfrm>
              <a:off x="5370725" y="2761136"/>
              <a:ext cx="0" cy="48260"/>
            </a:xfrm>
            <a:custGeom>
              <a:avLst/>
              <a:gdLst/>
              <a:ahLst/>
              <a:cxnLst/>
              <a:rect l="l" t="t" r="r" b="b"/>
              <a:pathLst>
                <a:path w="0" h="48260">
                  <a:moveTo>
                    <a:pt x="0" y="0"/>
                  </a:moveTo>
                  <a:lnTo>
                    <a:pt x="0" y="48234"/>
                  </a:lnTo>
                </a:path>
              </a:pathLst>
            </a:custGeom>
            <a:ln w="7442">
              <a:solidFill>
                <a:srgbClr val="050100"/>
              </a:solidFill>
            </a:ln>
          </p:spPr>
          <p:txBody>
            <a:bodyPr wrap="square" lIns="0" tIns="0" rIns="0" bIns="0" rtlCol="0"/>
            <a:lstStyle/>
            <a:p/>
          </p:txBody>
        </p:sp>
        <p:sp>
          <p:nvSpPr>
            <p:cNvPr id="860" name="object 860" descr=""/>
            <p:cNvSpPr/>
            <p:nvPr/>
          </p:nvSpPr>
          <p:spPr>
            <a:xfrm>
              <a:off x="5370725" y="2361235"/>
              <a:ext cx="0" cy="375920"/>
            </a:xfrm>
            <a:custGeom>
              <a:avLst/>
              <a:gdLst/>
              <a:ahLst/>
              <a:cxnLst/>
              <a:rect l="l" t="t" r="r" b="b"/>
              <a:pathLst>
                <a:path w="0" h="375919">
                  <a:moveTo>
                    <a:pt x="0" y="0"/>
                  </a:moveTo>
                  <a:lnTo>
                    <a:pt x="0" y="375793"/>
                  </a:lnTo>
                </a:path>
              </a:pathLst>
            </a:custGeom>
            <a:ln w="7442">
              <a:solidFill>
                <a:srgbClr val="050100"/>
              </a:solidFill>
            </a:ln>
          </p:spPr>
          <p:txBody>
            <a:bodyPr wrap="square" lIns="0" tIns="0" rIns="0" bIns="0" rtlCol="0"/>
            <a:lstStyle/>
            <a:p/>
          </p:txBody>
        </p:sp>
        <p:sp>
          <p:nvSpPr>
            <p:cNvPr id="861" name="object 861" descr=""/>
            <p:cNvSpPr/>
            <p:nvPr/>
          </p:nvSpPr>
          <p:spPr>
            <a:xfrm>
              <a:off x="5370725" y="2833479"/>
              <a:ext cx="0" cy="375920"/>
            </a:xfrm>
            <a:custGeom>
              <a:avLst/>
              <a:gdLst/>
              <a:ahLst/>
              <a:cxnLst/>
              <a:rect l="l" t="t" r="r" b="b"/>
              <a:pathLst>
                <a:path w="0" h="375919">
                  <a:moveTo>
                    <a:pt x="0" y="0"/>
                  </a:moveTo>
                  <a:lnTo>
                    <a:pt x="0" y="375780"/>
                  </a:lnTo>
                </a:path>
              </a:pathLst>
            </a:custGeom>
            <a:ln w="7442">
              <a:solidFill>
                <a:srgbClr val="050100"/>
              </a:solidFill>
            </a:ln>
          </p:spPr>
          <p:txBody>
            <a:bodyPr wrap="square" lIns="0" tIns="0" rIns="0" bIns="0" rtlCol="0"/>
            <a:lstStyle/>
            <a:p/>
          </p:txBody>
        </p:sp>
        <p:sp>
          <p:nvSpPr>
            <p:cNvPr id="862" name="object 862" descr=""/>
            <p:cNvSpPr/>
            <p:nvPr/>
          </p:nvSpPr>
          <p:spPr>
            <a:xfrm>
              <a:off x="5290346" y="3024388"/>
              <a:ext cx="0" cy="88900"/>
            </a:xfrm>
            <a:custGeom>
              <a:avLst/>
              <a:gdLst/>
              <a:ahLst/>
              <a:cxnLst/>
              <a:rect l="l" t="t" r="r" b="b"/>
              <a:pathLst>
                <a:path w="0" h="88900">
                  <a:moveTo>
                    <a:pt x="0" y="0"/>
                  </a:moveTo>
                  <a:lnTo>
                    <a:pt x="0" y="0"/>
                  </a:lnTo>
                  <a:lnTo>
                    <a:pt x="0" y="68326"/>
                  </a:lnTo>
                  <a:lnTo>
                    <a:pt x="0" y="88417"/>
                  </a:lnTo>
                </a:path>
              </a:pathLst>
            </a:custGeom>
            <a:ln w="7442">
              <a:solidFill>
                <a:srgbClr val="050100"/>
              </a:solidFill>
            </a:ln>
          </p:spPr>
          <p:txBody>
            <a:bodyPr wrap="square" lIns="0" tIns="0" rIns="0" bIns="0" rtlCol="0"/>
            <a:lstStyle/>
            <a:p/>
          </p:txBody>
        </p:sp>
        <p:sp>
          <p:nvSpPr>
            <p:cNvPr id="863" name="object 863" descr=""/>
            <p:cNvSpPr/>
            <p:nvPr/>
          </p:nvSpPr>
          <p:spPr>
            <a:xfrm>
              <a:off x="5254990" y="3068590"/>
              <a:ext cx="71120" cy="0"/>
            </a:xfrm>
            <a:custGeom>
              <a:avLst/>
              <a:gdLst/>
              <a:ahLst/>
              <a:cxnLst/>
              <a:rect l="l" t="t" r="r" b="b"/>
              <a:pathLst>
                <a:path w="71120" h="0">
                  <a:moveTo>
                    <a:pt x="70726" y="0"/>
                  </a:moveTo>
                  <a:lnTo>
                    <a:pt x="70726" y="0"/>
                  </a:lnTo>
                  <a:lnTo>
                    <a:pt x="5613" y="0"/>
                  </a:lnTo>
                  <a:lnTo>
                    <a:pt x="0" y="0"/>
                  </a:lnTo>
                </a:path>
              </a:pathLst>
            </a:custGeom>
            <a:ln w="7442">
              <a:solidFill>
                <a:srgbClr val="050100"/>
              </a:solidFill>
            </a:ln>
          </p:spPr>
          <p:txBody>
            <a:bodyPr wrap="square" lIns="0" tIns="0" rIns="0" bIns="0" rtlCol="0"/>
            <a:lstStyle/>
            <a:p/>
          </p:txBody>
        </p:sp>
        <p:sp>
          <p:nvSpPr>
            <p:cNvPr id="864" name="object 864" descr=""/>
            <p:cNvSpPr/>
            <p:nvPr/>
          </p:nvSpPr>
          <p:spPr>
            <a:xfrm>
              <a:off x="4715455" y="2554885"/>
              <a:ext cx="59055" cy="19685"/>
            </a:xfrm>
            <a:custGeom>
              <a:avLst/>
              <a:gdLst/>
              <a:ahLst/>
              <a:cxnLst/>
              <a:rect l="l" t="t" r="r" b="b"/>
              <a:pathLst>
                <a:path w="59054" h="19685">
                  <a:moveTo>
                    <a:pt x="58953" y="0"/>
                  </a:moveTo>
                  <a:lnTo>
                    <a:pt x="0" y="19189"/>
                  </a:lnTo>
                </a:path>
              </a:pathLst>
            </a:custGeom>
            <a:ln w="7442">
              <a:solidFill>
                <a:srgbClr val="050100"/>
              </a:solidFill>
            </a:ln>
          </p:spPr>
          <p:txBody>
            <a:bodyPr wrap="square" lIns="0" tIns="0" rIns="0" bIns="0" rtlCol="0"/>
            <a:lstStyle/>
            <a:p/>
          </p:txBody>
        </p:sp>
        <p:sp>
          <p:nvSpPr>
            <p:cNvPr id="865" name="object 865" descr=""/>
            <p:cNvSpPr/>
            <p:nvPr/>
          </p:nvSpPr>
          <p:spPr>
            <a:xfrm>
              <a:off x="4719614" y="2554104"/>
              <a:ext cx="54610" cy="17780"/>
            </a:xfrm>
            <a:custGeom>
              <a:avLst/>
              <a:gdLst/>
              <a:ahLst/>
              <a:cxnLst/>
              <a:rect l="l" t="t" r="r" b="b"/>
              <a:pathLst>
                <a:path w="54610" h="17780">
                  <a:moveTo>
                    <a:pt x="54546" y="0"/>
                  </a:moveTo>
                  <a:lnTo>
                    <a:pt x="0" y="17754"/>
                  </a:lnTo>
                </a:path>
              </a:pathLst>
            </a:custGeom>
            <a:ln w="7442">
              <a:solidFill>
                <a:srgbClr val="050100"/>
              </a:solidFill>
            </a:ln>
          </p:spPr>
          <p:txBody>
            <a:bodyPr wrap="square" lIns="0" tIns="0" rIns="0" bIns="0" rtlCol="0"/>
            <a:lstStyle/>
            <a:p/>
          </p:txBody>
        </p:sp>
        <p:sp>
          <p:nvSpPr>
            <p:cNvPr id="866" name="object 866" descr=""/>
            <p:cNvSpPr/>
            <p:nvPr/>
          </p:nvSpPr>
          <p:spPr>
            <a:xfrm>
              <a:off x="4723772" y="2553335"/>
              <a:ext cx="50165" cy="16510"/>
            </a:xfrm>
            <a:custGeom>
              <a:avLst/>
              <a:gdLst/>
              <a:ahLst/>
              <a:cxnLst/>
              <a:rect l="l" t="t" r="r" b="b"/>
              <a:pathLst>
                <a:path w="50164" h="16510">
                  <a:moveTo>
                    <a:pt x="50126" y="0"/>
                  </a:moveTo>
                  <a:lnTo>
                    <a:pt x="0" y="16306"/>
                  </a:lnTo>
                </a:path>
              </a:pathLst>
            </a:custGeom>
            <a:ln w="7442">
              <a:solidFill>
                <a:srgbClr val="050100"/>
              </a:solidFill>
            </a:ln>
          </p:spPr>
          <p:txBody>
            <a:bodyPr wrap="square" lIns="0" tIns="0" rIns="0" bIns="0" rtlCol="0"/>
            <a:lstStyle/>
            <a:p/>
          </p:txBody>
        </p:sp>
        <p:sp>
          <p:nvSpPr>
            <p:cNvPr id="867" name="object 867" descr=""/>
            <p:cNvSpPr/>
            <p:nvPr/>
          </p:nvSpPr>
          <p:spPr>
            <a:xfrm>
              <a:off x="4727919" y="2552554"/>
              <a:ext cx="46355" cy="15240"/>
            </a:xfrm>
            <a:custGeom>
              <a:avLst/>
              <a:gdLst/>
              <a:ahLst/>
              <a:cxnLst/>
              <a:rect l="l" t="t" r="r" b="b"/>
              <a:pathLst>
                <a:path w="46354" h="15239">
                  <a:moveTo>
                    <a:pt x="45732" y="0"/>
                  </a:moveTo>
                  <a:lnTo>
                    <a:pt x="0" y="14884"/>
                  </a:lnTo>
                </a:path>
              </a:pathLst>
            </a:custGeom>
            <a:ln w="7442">
              <a:solidFill>
                <a:srgbClr val="050100"/>
              </a:solidFill>
            </a:ln>
          </p:spPr>
          <p:txBody>
            <a:bodyPr wrap="square" lIns="0" tIns="0" rIns="0" bIns="0" rtlCol="0"/>
            <a:lstStyle/>
            <a:p/>
          </p:txBody>
        </p:sp>
        <p:sp>
          <p:nvSpPr>
            <p:cNvPr id="868" name="object 868" descr=""/>
            <p:cNvSpPr/>
            <p:nvPr/>
          </p:nvSpPr>
          <p:spPr>
            <a:xfrm>
              <a:off x="4732065" y="2551773"/>
              <a:ext cx="41910" cy="13970"/>
            </a:xfrm>
            <a:custGeom>
              <a:avLst/>
              <a:gdLst/>
              <a:ahLst/>
              <a:cxnLst/>
              <a:rect l="l" t="t" r="r" b="b"/>
              <a:pathLst>
                <a:path w="41910" h="13969">
                  <a:moveTo>
                    <a:pt x="41338" y="0"/>
                  </a:moveTo>
                  <a:lnTo>
                    <a:pt x="0" y="13462"/>
                  </a:lnTo>
                </a:path>
              </a:pathLst>
            </a:custGeom>
            <a:ln w="7442">
              <a:solidFill>
                <a:srgbClr val="050100"/>
              </a:solidFill>
            </a:ln>
          </p:spPr>
          <p:txBody>
            <a:bodyPr wrap="square" lIns="0" tIns="0" rIns="0" bIns="0" rtlCol="0"/>
            <a:lstStyle/>
            <a:p/>
          </p:txBody>
        </p:sp>
        <p:sp>
          <p:nvSpPr>
            <p:cNvPr id="869" name="object 869" descr=""/>
            <p:cNvSpPr/>
            <p:nvPr/>
          </p:nvSpPr>
          <p:spPr>
            <a:xfrm>
              <a:off x="4736224" y="2551003"/>
              <a:ext cx="37465" cy="12065"/>
            </a:xfrm>
            <a:custGeom>
              <a:avLst/>
              <a:gdLst/>
              <a:ahLst/>
              <a:cxnLst/>
              <a:rect l="l" t="t" r="r" b="b"/>
              <a:pathLst>
                <a:path w="37464" h="12064">
                  <a:moveTo>
                    <a:pt x="36918" y="0"/>
                  </a:moveTo>
                  <a:lnTo>
                    <a:pt x="0" y="12014"/>
                  </a:lnTo>
                </a:path>
              </a:pathLst>
            </a:custGeom>
            <a:ln w="7442">
              <a:solidFill>
                <a:srgbClr val="050100"/>
              </a:solidFill>
            </a:ln>
          </p:spPr>
          <p:txBody>
            <a:bodyPr wrap="square" lIns="0" tIns="0" rIns="0" bIns="0" rtlCol="0"/>
            <a:lstStyle/>
            <a:p/>
          </p:txBody>
        </p:sp>
        <p:sp>
          <p:nvSpPr>
            <p:cNvPr id="870" name="object 870" descr=""/>
            <p:cNvSpPr/>
            <p:nvPr/>
          </p:nvSpPr>
          <p:spPr>
            <a:xfrm>
              <a:off x="4740370" y="2550222"/>
              <a:ext cx="33020" cy="10795"/>
            </a:xfrm>
            <a:custGeom>
              <a:avLst/>
              <a:gdLst/>
              <a:ahLst/>
              <a:cxnLst/>
              <a:rect l="l" t="t" r="r" b="b"/>
              <a:pathLst>
                <a:path w="33020" h="10794">
                  <a:moveTo>
                    <a:pt x="32524" y="0"/>
                  </a:moveTo>
                  <a:lnTo>
                    <a:pt x="0" y="10591"/>
                  </a:lnTo>
                </a:path>
              </a:pathLst>
            </a:custGeom>
            <a:ln w="7442">
              <a:solidFill>
                <a:srgbClr val="050100"/>
              </a:solidFill>
            </a:ln>
          </p:spPr>
          <p:txBody>
            <a:bodyPr wrap="square" lIns="0" tIns="0" rIns="0" bIns="0" rtlCol="0"/>
            <a:lstStyle/>
            <a:p/>
          </p:txBody>
        </p:sp>
        <p:sp>
          <p:nvSpPr>
            <p:cNvPr id="871" name="object 871" descr=""/>
            <p:cNvSpPr/>
            <p:nvPr/>
          </p:nvSpPr>
          <p:spPr>
            <a:xfrm>
              <a:off x="4744529" y="2549454"/>
              <a:ext cx="28575" cy="9525"/>
            </a:xfrm>
            <a:custGeom>
              <a:avLst/>
              <a:gdLst/>
              <a:ahLst/>
              <a:cxnLst/>
              <a:rect l="l" t="t" r="r" b="b"/>
              <a:pathLst>
                <a:path w="28575" h="9525">
                  <a:moveTo>
                    <a:pt x="28117" y="0"/>
                  </a:moveTo>
                  <a:lnTo>
                    <a:pt x="0" y="9144"/>
                  </a:lnTo>
                </a:path>
              </a:pathLst>
            </a:custGeom>
            <a:ln w="7442">
              <a:solidFill>
                <a:srgbClr val="050100"/>
              </a:solidFill>
            </a:ln>
          </p:spPr>
          <p:txBody>
            <a:bodyPr wrap="square" lIns="0" tIns="0" rIns="0" bIns="0" rtlCol="0"/>
            <a:lstStyle/>
            <a:p/>
          </p:txBody>
        </p:sp>
        <p:sp>
          <p:nvSpPr>
            <p:cNvPr id="872" name="object 872" descr=""/>
            <p:cNvSpPr/>
            <p:nvPr/>
          </p:nvSpPr>
          <p:spPr>
            <a:xfrm>
              <a:off x="4748676" y="2548671"/>
              <a:ext cx="24130" cy="8255"/>
            </a:xfrm>
            <a:custGeom>
              <a:avLst/>
              <a:gdLst/>
              <a:ahLst/>
              <a:cxnLst/>
              <a:rect l="l" t="t" r="r" b="b"/>
              <a:pathLst>
                <a:path w="24129" h="8255">
                  <a:moveTo>
                    <a:pt x="23710" y="0"/>
                  </a:moveTo>
                  <a:lnTo>
                    <a:pt x="0" y="7708"/>
                  </a:lnTo>
                </a:path>
              </a:pathLst>
            </a:custGeom>
            <a:ln w="7442">
              <a:solidFill>
                <a:srgbClr val="050100"/>
              </a:solidFill>
            </a:ln>
          </p:spPr>
          <p:txBody>
            <a:bodyPr wrap="square" lIns="0" tIns="0" rIns="0" bIns="0" rtlCol="0"/>
            <a:lstStyle/>
            <a:p/>
          </p:txBody>
        </p:sp>
        <p:sp>
          <p:nvSpPr>
            <p:cNvPr id="873" name="object 873" descr=""/>
            <p:cNvSpPr/>
            <p:nvPr/>
          </p:nvSpPr>
          <p:spPr>
            <a:xfrm>
              <a:off x="4752822" y="2547890"/>
              <a:ext cx="19685" cy="6350"/>
            </a:xfrm>
            <a:custGeom>
              <a:avLst/>
              <a:gdLst/>
              <a:ahLst/>
              <a:cxnLst/>
              <a:rect l="l" t="t" r="r" b="b"/>
              <a:pathLst>
                <a:path w="19685" h="6350">
                  <a:moveTo>
                    <a:pt x="19316" y="0"/>
                  </a:moveTo>
                  <a:lnTo>
                    <a:pt x="0" y="6286"/>
                  </a:lnTo>
                </a:path>
              </a:pathLst>
            </a:custGeom>
            <a:ln w="7442">
              <a:solidFill>
                <a:srgbClr val="050100"/>
              </a:solidFill>
            </a:ln>
          </p:spPr>
          <p:txBody>
            <a:bodyPr wrap="square" lIns="0" tIns="0" rIns="0" bIns="0" rtlCol="0"/>
            <a:lstStyle/>
            <a:p/>
          </p:txBody>
        </p:sp>
        <p:sp>
          <p:nvSpPr>
            <p:cNvPr id="874" name="object 874" descr=""/>
            <p:cNvSpPr/>
            <p:nvPr/>
          </p:nvSpPr>
          <p:spPr>
            <a:xfrm>
              <a:off x="4756981" y="2547122"/>
              <a:ext cx="15240" cy="5080"/>
            </a:xfrm>
            <a:custGeom>
              <a:avLst/>
              <a:gdLst/>
              <a:ahLst/>
              <a:cxnLst/>
              <a:rect l="l" t="t" r="r" b="b"/>
              <a:pathLst>
                <a:path w="15239" h="5080">
                  <a:moveTo>
                    <a:pt x="14897" y="0"/>
                  </a:moveTo>
                  <a:lnTo>
                    <a:pt x="0" y="4851"/>
                  </a:lnTo>
                </a:path>
              </a:pathLst>
            </a:custGeom>
            <a:ln w="7442">
              <a:solidFill>
                <a:srgbClr val="050100"/>
              </a:solidFill>
            </a:ln>
          </p:spPr>
          <p:txBody>
            <a:bodyPr wrap="square" lIns="0" tIns="0" rIns="0" bIns="0" rtlCol="0"/>
            <a:lstStyle/>
            <a:p/>
          </p:txBody>
        </p:sp>
        <p:sp>
          <p:nvSpPr>
            <p:cNvPr id="875" name="object 875" descr=""/>
            <p:cNvSpPr/>
            <p:nvPr/>
          </p:nvSpPr>
          <p:spPr>
            <a:xfrm>
              <a:off x="4761127" y="2546340"/>
              <a:ext cx="10795" cy="3810"/>
            </a:xfrm>
            <a:custGeom>
              <a:avLst/>
              <a:gdLst/>
              <a:ahLst/>
              <a:cxnLst/>
              <a:rect l="l" t="t" r="r" b="b"/>
              <a:pathLst>
                <a:path w="10795" h="3810">
                  <a:moveTo>
                    <a:pt x="10502" y="0"/>
                  </a:moveTo>
                  <a:lnTo>
                    <a:pt x="0" y="3429"/>
                  </a:lnTo>
                </a:path>
              </a:pathLst>
            </a:custGeom>
            <a:ln w="7442">
              <a:solidFill>
                <a:srgbClr val="050100"/>
              </a:solidFill>
            </a:ln>
          </p:spPr>
          <p:txBody>
            <a:bodyPr wrap="square" lIns="0" tIns="0" rIns="0" bIns="0" rtlCol="0"/>
            <a:lstStyle/>
            <a:p/>
          </p:txBody>
        </p:sp>
        <p:sp>
          <p:nvSpPr>
            <p:cNvPr id="876" name="object 876" descr=""/>
            <p:cNvSpPr/>
            <p:nvPr/>
          </p:nvSpPr>
          <p:spPr>
            <a:xfrm>
              <a:off x="4765286" y="2545571"/>
              <a:ext cx="6350" cy="2540"/>
            </a:xfrm>
            <a:custGeom>
              <a:avLst/>
              <a:gdLst/>
              <a:ahLst/>
              <a:cxnLst/>
              <a:rect l="l" t="t" r="r" b="b"/>
              <a:pathLst>
                <a:path w="6350" h="2539">
                  <a:moveTo>
                    <a:pt x="6096" y="0"/>
                  </a:moveTo>
                  <a:lnTo>
                    <a:pt x="0" y="1968"/>
                  </a:lnTo>
                </a:path>
              </a:pathLst>
            </a:custGeom>
            <a:ln w="7442">
              <a:solidFill>
                <a:srgbClr val="050100"/>
              </a:solidFill>
            </a:ln>
          </p:spPr>
          <p:txBody>
            <a:bodyPr wrap="square" lIns="0" tIns="0" rIns="0" bIns="0" rtlCol="0"/>
            <a:lstStyle/>
            <a:p/>
          </p:txBody>
        </p:sp>
        <p:sp>
          <p:nvSpPr>
            <p:cNvPr id="877" name="object 877" descr=""/>
            <p:cNvSpPr/>
            <p:nvPr/>
          </p:nvSpPr>
          <p:spPr>
            <a:xfrm>
              <a:off x="4769432" y="2544790"/>
              <a:ext cx="1905" cy="635"/>
            </a:xfrm>
            <a:custGeom>
              <a:avLst/>
              <a:gdLst/>
              <a:ahLst/>
              <a:cxnLst/>
              <a:rect l="l" t="t" r="r" b="b"/>
              <a:pathLst>
                <a:path w="1904" h="635">
                  <a:moveTo>
                    <a:pt x="1689" y="0"/>
                  </a:moveTo>
                  <a:lnTo>
                    <a:pt x="0" y="546"/>
                  </a:lnTo>
                </a:path>
                <a:path w="1904" h="635">
                  <a:moveTo>
                    <a:pt x="1689" y="0"/>
                  </a:moveTo>
                  <a:lnTo>
                    <a:pt x="0" y="546"/>
                  </a:lnTo>
                </a:path>
              </a:pathLst>
            </a:custGeom>
            <a:ln w="7442">
              <a:solidFill>
                <a:srgbClr val="050100"/>
              </a:solidFill>
            </a:ln>
          </p:spPr>
          <p:txBody>
            <a:bodyPr wrap="square" lIns="0" tIns="0" rIns="0" bIns="0" rtlCol="0"/>
            <a:lstStyle/>
            <a:p/>
          </p:txBody>
        </p:sp>
        <p:sp>
          <p:nvSpPr>
            <p:cNvPr id="878" name="object 878" descr=""/>
            <p:cNvSpPr/>
            <p:nvPr/>
          </p:nvSpPr>
          <p:spPr>
            <a:xfrm>
              <a:off x="4715715" y="2555666"/>
              <a:ext cx="59055" cy="19685"/>
            </a:xfrm>
            <a:custGeom>
              <a:avLst/>
              <a:gdLst/>
              <a:ahLst/>
              <a:cxnLst/>
              <a:rect l="l" t="t" r="r" b="b"/>
              <a:pathLst>
                <a:path w="59054" h="19685">
                  <a:moveTo>
                    <a:pt x="58953" y="0"/>
                  </a:moveTo>
                  <a:lnTo>
                    <a:pt x="0" y="19177"/>
                  </a:lnTo>
                </a:path>
              </a:pathLst>
            </a:custGeom>
            <a:ln w="7442">
              <a:solidFill>
                <a:srgbClr val="050100"/>
              </a:solidFill>
            </a:ln>
          </p:spPr>
          <p:txBody>
            <a:bodyPr wrap="square" lIns="0" tIns="0" rIns="0" bIns="0" rtlCol="0"/>
            <a:lstStyle/>
            <a:p/>
          </p:txBody>
        </p:sp>
        <p:sp>
          <p:nvSpPr>
            <p:cNvPr id="879" name="object 879" descr=""/>
            <p:cNvSpPr/>
            <p:nvPr/>
          </p:nvSpPr>
          <p:spPr>
            <a:xfrm>
              <a:off x="4720370" y="2556436"/>
              <a:ext cx="54610" cy="17780"/>
            </a:xfrm>
            <a:custGeom>
              <a:avLst/>
              <a:gdLst/>
              <a:ahLst/>
              <a:cxnLst/>
              <a:rect l="l" t="t" r="r" b="b"/>
              <a:pathLst>
                <a:path w="54610" h="17780">
                  <a:moveTo>
                    <a:pt x="54546" y="0"/>
                  </a:moveTo>
                  <a:lnTo>
                    <a:pt x="0" y="17741"/>
                  </a:lnTo>
                </a:path>
              </a:pathLst>
            </a:custGeom>
            <a:ln w="7442">
              <a:solidFill>
                <a:srgbClr val="050100"/>
              </a:solidFill>
            </a:ln>
          </p:spPr>
          <p:txBody>
            <a:bodyPr wrap="square" lIns="0" tIns="0" rIns="0" bIns="0" rtlCol="0"/>
            <a:lstStyle/>
            <a:p/>
          </p:txBody>
        </p:sp>
        <p:sp>
          <p:nvSpPr>
            <p:cNvPr id="880" name="object 880" descr=""/>
            <p:cNvSpPr/>
            <p:nvPr/>
          </p:nvSpPr>
          <p:spPr>
            <a:xfrm>
              <a:off x="4725038" y="2557217"/>
              <a:ext cx="50165" cy="16510"/>
            </a:xfrm>
            <a:custGeom>
              <a:avLst/>
              <a:gdLst/>
              <a:ahLst/>
              <a:cxnLst/>
              <a:rect l="l" t="t" r="r" b="b"/>
              <a:pathLst>
                <a:path w="50164" h="16510">
                  <a:moveTo>
                    <a:pt x="50126" y="0"/>
                  </a:moveTo>
                  <a:lnTo>
                    <a:pt x="0" y="16306"/>
                  </a:lnTo>
                </a:path>
              </a:pathLst>
            </a:custGeom>
            <a:ln w="7442">
              <a:solidFill>
                <a:srgbClr val="050100"/>
              </a:solidFill>
            </a:ln>
          </p:spPr>
          <p:txBody>
            <a:bodyPr wrap="square" lIns="0" tIns="0" rIns="0" bIns="0" rtlCol="0"/>
            <a:lstStyle/>
            <a:p/>
          </p:txBody>
        </p:sp>
        <p:sp>
          <p:nvSpPr>
            <p:cNvPr id="881" name="object 881" descr=""/>
            <p:cNvSpPr/>
            <p:nvPr/>
          </p:nvSpPr>
          <p:spPr>
            <a:xfrm>
              <a:off x="4729680" y="2557986"/>
              <a:ext cx="46355" cy="15240"/>
            </a:xfrm>
            <a:custGeom>
              <a:avLst/>
              <a:gdLst/>
              <a:ahLst/>
              <a:cxnLst/>
              <a:rect l="l" t="t" r="r" b="b"/>
              <a:pathLst>
                <a:path w="46354" h="15239">
                  <a:moveTo>
                    <a:pt x="45745" y="0"/>
                  </a:moveTo>
                  <a:lnTo>
                    <a:pt x="0" y="14897"/>
                  </a:lnTo>
                </a:path>
              </a:pathLst>
            </a:custGeom>
            <a:ln w="7442">
              <a:solidFill>
                <a:srgbClr val="050100"/>
              </a:solidFill>
            </a:ln>
          </p:spPr>
          <p:txBody>
            <a:bodyPr wrap="square" lIns="0" tIns="0" rIns="0" bIns="0" rtlCol="0"/>
            <a:lstStyle/>
            <a:p/>
          </p:txBody>
        </p:sp>
        <p:sp>
          <p:nvSpPr>
            <p:cNvPr id="882" name="object 882" descr=""/>
            <p:cNvSpPr/>
            <p:nvPr/>
          </p:nvSpPr>
          <p:spPr>
            <a:xfrm>
              <a:off x="4734347" y="2558768"/>
              <a:ext cx="41910" cy="13970"/>
            </a:xfrm>
            <a:custGeom>
              <a:avLst/>
              <a:gdLst/>
              <a:ahLst/>
              <a:cxnLst/>
              <a:rect l="l" t="t" r="r" b="b"/>
              <a:pathLst>
                <a:path w="41910" h="13969">
                  <a:moveTo>
                    <a:pt x="41325" y="0"/>
                  </a:moveTo>
                  <a:lnTo>
                    <a:pt x="0" y="13462"/>
                  </a:lnTo>
                </a:path>
              </a:pathLst>
            </a:custGeom>
            <a:ln w="7442">
              <a:solidFill>
                <a:srgbClr val="050100"/>
              </a:solidFill>
            </a:ln>
          </p:spPr>
          <p:txBody>
            <a:bodyPr wrap="square" lIns="0" tIns="0" rIns="0" bIns="0" rtlCol="0"/>
            <a:lstStyle/>
            <a:p/>
          </p:txBody>
        </p:sp>
        <p:sp>
          <p:nvSpPr>
            <p:cNvPr id="883" name="object 883" descr=""/>
            <p:cNvSpPr/>
            <p:nvPr/>
          </p:nvSpPr>
          <p:spPr>
            <a:xfrm>
              <a:off x="4739002" y="2559549"/>
              <a:ext cx="37465" cy="12065"/>
            </a:xfrm>
            <a:custGeom>
              <a:avLst/>
              <a:gdLst/>
              <a:ahLst/>
              <a:cxnLst/>
              <a:rect l="l" t="t" r="r" b="b"/>
              <a:pathLst>
                <a:path w="37464" h="12064">
                  <a:moveTo>
                    <a:pt x="36918" y="0"/>
                  </a:moveTo>
                  <a:lnTo>
                    <a:pt x="0" y="12014"/>
                  </a:lnTo>
                </a:path>
              </a:pathLst>
            </a:custGeom>
            <a:ln w="7442">
              <a:solidFill>
                <a:srgbClr val="050100"/>
              </a:solidFill>
            </a:ln>
          </p:spPr>
          <p:txBody>
            <a:bodyPr wrap="square" lIns="0" tIns="0" rIns="0" bIns="0" rtlCol="0"/>
            <a:lstStyle/>
            <a:p/>
          </p:txBody>
        </p:sp>
        <p:sp>
          <p:nvSpPr>
            <p:cNvPr id="884" name="object 884" descr=""/>
            <p:cNvSpPr/>
            <p:nvPr/>
          </p:nvSpPr>
          <p:spPr>
            <a:xfrm>
              <a:off x="4743657" y="2560317"/>
              <a:ext cx="33020" cy="10795"/>
            </a:xfrm>
            <a:custGeom>
              <a:avLst/>
              <a:gdLst/>
              <a:ahLst/>
              <a:cxnLst/>
              <a:rect l="l" t="t" r="r" b="b"/>
              <a:pathLst>
                <a:path w="33020" h="10794">
                  <a:moveTo>
                    <a:pt x="32524" y="0"/>
                  </a:moveTo>
                  <a:lnTo>
                    <a:pt x="0" y="10591"/>
                  </a:lnTo>
                </a:path>
              </a:pathLst>
            </a:custGeom>
            <a:ln w="7442">
              <a:solidFill>
                <a:srgbClr val="050100"/>
              </a:solidFill>
            </a:ln>
          </p:spPr>
          <p:txBody>
            <a:bodyPr wrap="square" lIns="0" tIns="0" rIns="0" bIns="0" rtlCol="0"/>
            <a:lstStyle/>
            <a:p/>
          </p:txBody>
        </p:sp>
        <p:sp>
          <p:nvSpPr>
            <p:cNvPr id="885" name="object 885" descr=""/>
            <p:cNvSpPr/>
            <p:nvPr/>
          </p:nvSpPr>
          <p:spPr>
            <a:xfrm>
              <a:off x="4748312" y="2561100"/>
              <a:ext cx="28575" cy="9525"/>
            </a:xfrm>
            <a:custGeom>
              <a:avLst/>
              <a:gdLst/>
              <a:ahLst/>
              <a:cxnLst/>
              <a:rect l="l" t="t" r="r" b="b"/>
              <a:pathLst>
                <a:path w="28575" h="9525">
                  <a:moveTo>
                    <a:pt x="28117" y="0"/>
                  </a:moveTo>
                  <a:lnTo>
                    <a:pt x="0" y="9156"/>
                  </a:lnTo>
                </a:path>
              </a:pathLst>
            </a:custGeom>
            <a:ln w="7442">
              <a:solidFill>
                <a:srgbClr val="050100"/>
              </a:solidFill>
            </a:ln>
          </p:spPr>
          <p:txBody>
            <a:bodyPr wrap="square" lIns="0" tIns="0" rIns="0" bIns="0" rtlCol="0"/>
            <a:lstStyle/>
            <a:p/>
          </p:txBody>
        </p:sp>
        <p:sp>
          <p:nvSpPr>
            <p:cNvPr id="886" name="object 886" descr=""/>
            <p:cNvSpPr/>
            <p:nvPr/>
          </p:nvSpPr>
          <p:spPr>
            <a:xfrm>
              <a:off x="4752980" y="2561868"/>
              <a:ext cx="24130" cy="8255"/>
            </a:xfrm>
            <a:custGeom>
              <a:avLst/>
              <a:gdLst/>
              <a:ahLst/>
              <a:cxnLst/>
              <a:rect l="l" t="t" r="r" b="b"/>
              <a:pathLst>
                <a:path w="24129" h="8255">
                  <a:moveTo>
                    <a:pt x="23710" y="0"/>
                  </a:moveTo>
                  <a:lnTo>
                    <a:pt x="0" y="7721"/>
                  </a:lnTo>
                </a:path>
              </a:pathLst>
            </a:custGeom>
            <a:ln w="7442">
              <a:solidFill>
                <a:srgbClr val="050100"/>
              </a:solidFill>
            </a:ln>
          </p:spPr>
          <p:txBody>
            <a:bodyPr wrap="square" lIns="0" tIns="0" rIns="0" bIns="0" rtlCol="0"/>
            <a:lstStyle/>
            <a:p/>
          </p:txBody>
        </p:sp>
        <p:sp>
          <p:nvSpPr>
            <p:cNvPr id="887" name="object 887" descr=""/>
            <p:cNvSpPr/>
            <p:nvPr/>
          </p:nvSpPr>
          <p:spPr>
            <a:xfrm>
              <a:off x="4757621" y="2562649"/>
              <a:ext cx="19685" cy="6350"/>
            </a:xfrm>
            <a:custGeom>
              <a:avLst/>
              <a:gdLst/>
              <a:ahLst/>
              <a:cxnLst/>
              <a:rect l="l" t="t" r="r" b="b"/>
              <a:pathLst>
                <a:path w="19685" h="6350">
                  <a:moveTo>
                    <a:pt x="19316" y="0"/>
                  </a:moveTo>
                  <a:lnTo>
                    <a:pt x="0" y="6286"/>
                  </a:lnTo>
                </a:path>
              </a:pathLst>
            </a:custGeom>
            <a:ln w="7442">
              <a:solidFill>
                <a:srgbClr val="050100"/>
              </a:solidFill>
            </a:ln>
          </p:spPr>
          <p:txBody>
            <a:bodyPr wrap="square" lIns="0" tIns="0" rIns="0" bIns="0" rtlCol="0"/>
            <a:lstStyle/>
            <a:p/>
          </p:txBody>
        </p:sp>
        <p:sp>
          <p:nvSpPr>
            <p:cNvPr id="888" name="object 888" descr=""/>
            <p:cNvSpPr/>
            <p:nvPr/>
          </p:nvSpPr>
          <p:spPr>
            <a:xfrm>
              <a:off x="4762289" y="2563430"/>
              <a:ext cx="15240" cy="5080"/>
            </a:xfrm>
            <a:custGeom>
              <a:avLst/>
              <a:gdLst/>
              <a:ahLst/>
              <a:cxnLst/>
              <a:rect l="l" t="t" r="r" b="b"/>
              <a:pathLst>
                <a:path w="15239" h="5080">
                  <a:moveTo>
                    <a:pt x="14897" y="0"/>
                  </a:moveTo>
                  <a:lnTo>
                    <a:pt x="0" y="4851"/>
                  </a:lnTo>
                </a:path>
              </a:pathLst>
            </a:custGeom>
            <a:ln w="7442">
              <a:solidFill>
                <a:srgbClr val="050100"/>
              </a:solidFill>
            </a:ln>
          </p:spPr>
          <p:txBody>
            <a:bodyPr wrap="square" lIns="0" tIns="0" rIns="0" bIns="0" rtlCol="0"/>
            <a:lstStyle/>
            <a:p/>
          </p:txBody>
        </p:sp>
        <p:sp>
          <p:nvSpPr>
            <p:cNvPr id="889" name="object 889" descr=""/>
            <p:cNvSpPr/>
            <p:nvPr/>
          </p:nvSpPr>
          <p:spPr>
            <a:xfrm>
              <a:off x="4766943" y="2564200"/>
              <a:ext cx="10795" cy="3810"/>
            </a:xfrm>
            <a:custGeom>
              <a:avLst/>
              <a:gdLst/>
              <a:ahLst/>
              <a:cxnLst/>
              <a:rect l="l" t="t" r="r" b="b"/>
              <a:pathLst>
                <a:path w="10795" h="3810">
                  <a:moveTo>
                    <a:pt x="10502" y="0"/>
                  </a:moveTo>
                  <a:lnTo>
                    <a:pt x="0" y="3429"/>
                  </a:lnTo>
                </a:path>
              </a:pathLst>
            </a:custGeom>
            <a:ln w="7442">
              <a:solidFill>
                <a:srgbClr val="050100"/>
              </a:solidFill>
            </a:ln>
          </p:spPr>
          <p:txBody>
            <a:bodyPr wrap="square" lIns="0" tIns="0" rIns="0" bIns="0" rtlCol="0"/>
            <a:lstStyle/>
            <a:p/>
          </p:txBody>
        </p:sp>
        <p:sp>
          <p:nvSpPr>
            <p:cNvPr id="890" name="object 890" descr=""/>
            <p:cNvSpPr/>
            <p:nvPr/>
          </p:nvSpPr>
          <p:spPr>
            <a:xfrm>
              <a:off x="4771612" y="2564981"/>
              <a:ext cx="6350" cy="2540"/>
            </a:xfrm>
            <a:custGeom>
              <a:avLst/>
              <a:gdLst/>
              <a:ahLst/>
              <a:cxnLst/>
              <a:rect l="l" t="t" r="r" b="b"/>
              <a:pathLst>
                <a:path w="6350" h="2539">
                  <a:moveTo>
                    <a:pt x="6083" y="0"/>
                  </a:moveTo>
                  <a:lnTo>
                    <a:pt x="0" y="1981"/>
                  </a:lnTo>
                </a:path>
              </a:pathLst>
            </a:custGeom>
            <a:ln w="7442">
              <a:solidFill>
                <a:srgbClr val="050100"/>
              </a:solidFill>
            </a:ln>
          </p:spPr>
          <p:txBody>
            <a:bodyPr wrap="square" lIns="0" tIns="0" rIns="0" bIns="0" rtlCol="0"/>
            <a:lstStyle/>
            <a:p/>
          </p:txBody>
        </p:sp>
        <p:sp>
          <p:nvSpPr>
            <p:cNvPr id="891" name="object 891" descr=""/>
            <p:cNvSpPr/>
            <p:nvPr/>
          </p:nvSpPr>
          <p:spPr>
            <a:xfrm>
              <a:off x="4776254" y="2565762"/>
              <a:ext cx="1905" cy="635"/>
            </a:xfrm>
            <a:custGeom>
              <a:avLst/>
              <a:gdLst/>
              <a:ahLst/>
              <a:cxnLst/>
              <a:rect l="l" t="t" r="r" b="b"/>
              <a:pathLst>
                <a:path w="1904" h="635">
                  <a:moveTo>
                    <a:pt x="1689" y="0"/>
                  </a:moveTo>
                  <a:lnTo>
                    <a:pt x="0" y="546"/>
                  </a:lnTo>
                </a:path>
                <a:path w="1904" h="635">
                  <a:moveTo>
                    <a:pt x="1689" y="0"/>
                  </a:moveTo>
                  <a:lnTo>
                    <a:pt x="0" y="546"/>
                  </a:lnTo>
                </a:path>
              </a:pathLst>
            </a:custGeom>
            <a:ln w="7442">
              <a:solidFill>
                <a:srgbClr val="050100"/>
              </a:solidFill>
            </a:ln>
          </p:spPr>
          <p:txBody>
            <a:bodyPr wrap="square" lIns="0" tIns="0" rIns="0" bIns="0" rtlCol="0"/>
            <a:lstStyle/>
            <a:p/>
          </p:txBody>
        </p:sp>
        <p:sp>
          <p:nvSpPr>
            <p:cNvPr id="892" name="object 892" descr=""/>
            <p:cNvSpPr/>
            <p:nvPr/>
          </p:nvSpPr>
          <p:spPr>
            <a:xfrm>
              <a:off x="4713390" y="2544492"/>
              <a:ext cx="57785" cy="31115"/>
            </a:xfrm>
            <a:custGeom>
              <a:avLst/>
              <a:gdLst/>
              <a:ahLst/>
              <a:cxnLst/>
              <a:rect l="l" t="t" r="r" b="b"/>
              <a:pathLst>
                <a:path w="57785" h="31114">
                  <a:moveTo>
                    <a:pt x="57632" y="0"/>
                  </a:moveTo>
                  <a:lnTo>
                    <a:pt x="0" y="30683"/>
                  </a:lnTo>
                </a:path>
              </a:pathLst>
            </a:custGeom>
            <a:ln w="7442">
              <a:solidFill>
                <a:srgbClr val="050100"/>
              </a:solidFill>
            </a:ln>
          </p:spPr>
          <p:txBody>
            <a:bodyPr wrap="square" lIns="0" tIns="0" rIns="0" bIns="0" rtlCol="0"/>
            <a:lstStyle/>
            <a:p/>
          </p:txBody>
        </p:sp>
        <p:sp>
          <p:nvSpPr>
            <p:cNvPr id="893" name="object 893" descr=""/>
            <p:cNvSpPr/>
            <p:nvPr/>
          </p:nvSpPr>
          <p:spPr>
            <a:xfrm>
              <a:off x="4771019" y="2544496"/>
              <a:ext cx="7620" cy="21590"/>
            </a:xfrm>
            <a:custGeom>
              <a:avLst/>
              <a:gdLst/>
              <a:ahLst/>
              <a:cxnLst/>
              <a:rect l="l" t="t" r="r" b="b"/>
              <a:pathLst>
                <a:path w="7620" h="21589">
                  <a:moveTo>
                    <a:pt x="7023" y="21564"/>
                  </a:moveTo>
                  <a:lnTo>
                    <a:pt x="0" y="0"/>
                  </a:lnTo>
                </a:path>
              </a:pathLst>
            </a:custGeom>
            <a:ln w="7442">
              <a:solidFill>
                <a:srgbClr val="050100"/>
              </a:solidFill>
            </a:ln>
          </p:spPr>
          <p:txBody>
            <a:bodyPr wrap="square" lIns="0" tIns="0" rIns="0" bIns="0" rtlCol="0"/>
            <a:lstStyle/>
            <a:p/>
          </p:txBody>
        </p:sp>
        <p:sp>
          <p:nvSpPr>
            <p:cNvPr id="894" name="object 894" descr=""/>
            <p:cNvSpPr/>
            <p:nvPr/>
          </p:nvSpPr>
          <p:spPr>
            <a:xfrm>
              <a:off x="4713389" y="2566058"/>
              <a:ext cx="64769" cy="9525"/>
            </a:xfrm>
            <a:custGeom>
              <a:avLst/>
              <a:gdLst/>
              <a:ahLst/>
              <a:cxnLst/>
              <a:rect l="l" t="t" r="r" b="b"/>
              <a:pathLst>
                <a:path w="64770" h="9525">
                  <a:moveTo>
                    <a:pt x="0" y="9118"/>
                  </a:moveTo>
                  <a:lnTo>
                    <a:pt x="64655" y="0"/>
                  </a:lnTo>
                </a:path>
              </a:pathLst>
            </a:custGeom>
            <a:ln w="7442">
              <a:solidFill>
                <a:srgbClr val="050100"/>
              </a:solidFill>
            </a:ln>
          </p:spPr>
          <p:txBody>
            <a:bodyPr wrap="square" lIns="0" tIns="0" rIns="0" bIns="0" rtlCol="0"/>
            <a:lstStyle/>
            <a:p/>
          </p:txBody>
        </p:sp>
        <p:sp>
          <p:nvSpPr>
            <p:cNvPr id="895" name="object 895" descr=""/>
            <p:cNvSpPr/>
            <p:nvPr/>
          </p:nvSpPr>
          <p:spPr>
            <a:xfrm>
              <a:off x="5967055" y="2148408"/>
              <a:ext cx="59055" cy="19685"/>
            </a:xfrm>
            <a:custGeom>
              <a:avLst/>
              <a:gdLst/>
              <a:ahLst/>
              <a:cxnLst/>
              <a:rect l="l" t="t" r="r" b="b"/>
              <a:pathLst>
                <a:path w="59054" h="19685">
                  <a:moveTo>
                    <a:pt x="0" y="19189"/>
                  </a:moveTo>
                  <a:lnTo>
                    <a:pt x="58940" y="0"/>
                  </a:lnTo>
                </a:path>
              </a:pathLst>
            </a:custGeom>
            <a:ln w="7442">
              <a:solidFill>
                <a:srgbClr val="050100"/>
              </a:solidFill>
            </a:ln>
          </p:spPr>
          <p:txBody>
            <a:bodyPr wrap="square" lIns="0" tIns="0" rIns="0" bIns="0" rtlCol="0"/>
            <a:lstStyle/>
            <a:p/>
          </p:txBody>
        </p:sp>
        <p:sp>
          <p:nvSpPr>
            <p:cNvPr id="896" name="object 896" descr=""/>
            <p:cNvSpPr/>
            <p:nvPr/>
          </p:nvSpPr>
          <p:spPr>
            <a:xfrm>
              <a:off x="5967303" y="2150624"/>
              <a:ext cx="54610" cy="17780"/>
            </a:xfrm>
            <a:custGeom>
              <a:avLst/>
              <a:gdLst/>
              <a:ahLst/>
              <a:cxnLst/>
              <a:rect l="l" t="t" r="r" b="b"/>
              <a:pathLst>
                <a:path w="54610" h="17780">
                  <a:moveTo>
                    <a:pt x="0" y="17741"/>
                  </a:moveTo>
                  <a:lnTo>
                    <a:pt x="54546" y="0"/>
                  </a:lnTo>
                </a:path>
              </a:pathLst>
            </a:custGeom>
            <a:ln w="7442">
              <a:solidFill>
                <a:srgbClr val="050100"/>
              </a:solidFill>
            </a:ln>
          </p:spPr>
          <p:txBody>
            <a:bodyPr wrap="square" lIns="0" tIns="0" rIns="0" bIns="0" rtlCol="0"/>
            <a:lstStyle/>
            <a:p/>
          </p:txBody>
        </p:sp>
        <p:sp>
          <p:nvSpPr>
            <p:cNvPr id="897" name="object 897" descr=""/>
            <p:cNvSpPr/>
            <p:nvPr/>
          </p:nvSpPr>
          <p:spPr>
            <a:xfrm>
              <a:off x="5967550" y="2152828"/>
              <a:ext cx="50165" cy="16510"/>
            </a:xfrm>
            <a:custGeom>
              <a:avLst/>
              <a:gdLst/>
              <a:ahLst/>
              <a:cxnLst/>
              <a:rect l="l" t="t" r="r" b="b"/>
              <a:pathLst>
                <a:path w="50164" h="16510">
                  <a:moveTo>
                    <a:pt x="0" y="16319"/>
                  </a:moveTo>
                  <a:lnTo>
                    <a:pt x="50139" y="0"/>
                  </a:lnTo>
                </a:path>
              </a:pathLst>
            </a:custGeom>
            <a:ln w="7442">
              <a:solidFill>
                <a:srgbClr val="050100"/>
              </a:solidFill>
            </a:ln>
          </p:spPr>
          <p:txBody>
            <a:bodyPr wrap="square" lIns="0" tIns="0" rIns="0" bIns="0" rtlCol="0"/>
            <a:lstStyle/>
            <a:p/>
          </p:txBody>
        </p:sp>
        <p:sp>
          <p:nvSpPr>
            <p:cNvPr id="898" name="object 898" descr=""/>
            <p:cNvSpPr/>
            <p:nvPr/>
          </p:nvSpPr>
          <p:spPr>
            <a:xfrm>
              <a:off x="5967811" y="2155032"/>
              <a:ext cx="46355" cy="15240"/>
            </a:xfrm>
            <a:custGeom>
              <a:avLst/>
              <a:gdLst/>
              <a:ahLst/>
              <a:cxnLst/>
              <a:rect l="l" t="t" r="r" b="b"/>
              <a:pathLst>
                <a:path w="46354" h="15239">
                  <a:moveTo>
                    <a:pt x="0" y="14897"/>
                  </a:moveTo>
                  <a:lnTo>
                    <a:pt x="45732" y="0"/>
                  </a:lnTo>
                </a:path>
              </a:pathLst>
            </a:custGeom>
            <a:ln w="7442">
              <a:solidFill>
                <a:srgbClr val="050100"/>
              </a:solidFill>
            </a:ln>
          </p:spPr>
          <p:txBody>
            <a:bodyPr wrap="square" lIns="0" tIns="0" rIns="0" bIns="0" rtlCol="0"/>
            <a:lstStyle/>
            <a:p/>
          </p:txBody>
        </p:sp>
        <p:sp>
          <p:nvSpPr>
            <p:cNvPr id="899" name="object 899" descr=""/>
            <p:cNvSpPr/>
            <p:nvPr/>
          </p:nvSpPr>
          <p:spPr>
            <a:xfrm>
              <a:off x="5968060" y="2157248"/>
              <a:ext cx="41910" cy="13970"/>
            </a:xfrm>
            <a:custGeom>
              <a:avLst/>
              <a:gdLst/>
              <a:ahLst/>
              <a:cxnLst/>
              <a:rect l="l" t="t" r="r" b="b"/>
              <a:pathLst>
                <a:path w="41910" h="13969">
                  <a:moveTo>
                    <a:pt x="0" y="13449"/>
                  </a:moveTo>
                  <a:lnTo>
                    <a:pt x="41338" y="0"/>
                  </a:lnTo>
                </a:path>
              </a:pathLst>
            </a:custGeom>
            <a:ln w="7442">
              <a:solidFill>
                <a:srgbClr val="050100"/>
              </a:solidFill>
            </a:ln>
          </p:spPr>
          <p:txBody>
            <a:bodyPr wrap="square" lIns="0" tIns="0" rIns="0" bIns="0" rtlCol="0"/>
            <a:lstStyle/>
            <a:p/>
          </p:txBody>
        </p:sp>
        <p:sp>
          <p:nvSpPr>
            <p:cNvPr id="900" name="object 900" descr=""/>
            <p:cNvSpPr/>
            <p:nvPr/>
          </p:nvSpPr>
          <p:spPr>
            <a:xfrm>
              <a:off x="5968320" y="2159465"/>
              <a:ext cx="37465" cy="12065"/>
            </a:xfrm>
            <a:custGeom>
              <a:avLst/>
              <a:gdLst/>
              <a:ahLst/>
              <a:cxnLst/>
              <a:rect l="l" t="t" r="r" b="b"/>
              <a:pathLst>
                <a:path w="37464" h="12064">
                  <a:moveTo>
                    <a:pt x="0" y="12014"/>
                  </a:moveTo>
                  <a:lnTo>
                    <a:pt x="36918" y="0"/>
                  </a:lnTo>
                </a:path>
              </a:pathLst>
            </a:custGeom>
            <a:ln w="7442">
              <a:solidFill>
                <a:srgbClr val="050100"/>
              </a:solidFill>
            </a:ln>
          </p:spPr>
          <p:txBody>
            <a:bodyPr wrap="square" lIns="0" tIns="0" rIns="0" bIns="0" rtlCol="0"/>
            <a:lstStyle/>
            <a:p/>
          </p:txBody>
        </p:sp>
        <p:sp>
          <p:nvSpPr>
            <p:cNvPr id="901" name="object 901" descr=""/>
            <p:cNvSpPr/>
            <p:nvPr/>
          </p:nvSpPr>
          <p:spPr>
            <a:xfrm>
              <a:off x="5968568" y="2161669"/>
              <a:ext cx="33020" cy="10795"/>
            </a:xfrm>
            <a:custGeom>
              <a:avLst/>
              <a:gdLst/>
              <a:ahLst/>
              <a:cxnLst/>
              <a:rect l="l" t="t" r="r" b="b"/>
              <a:pathLst>
                <a:path w="33020" h="10794">
                  <a:moveTo>
                    <a:pt x="0" y="10579"/>
                  </a:moveTo>
                  <a:lnTo>
                    <a:pt x="32524" y="0"/>
                  </a:lnTo>
                </a:path>
              </a:pathLst>
            </a:custGeom>
            <a:ln w="7442">
              <a:solidFill>
                <a:srgbClr val="050100"/>
              </a:solidFill>
            </a:ln>
          </p:spPr>
          <p:txBody>
            <a:bodyPr wrap="square" lIns="0" tIns="0" rIns="0" bIns="0" rtlCol="0"/>
            <a:lstStyle/>
            <a:p/>
          </p:txBody>
        </p:sp>
        <p:sp>
          <p:nvSpPr>
            <p:cNvPr id="902" name="object 902" descr=""/>
            <p:cNvSpPr/>
            <p:nvPr/>
          </p:nvSpPr>
          <p:spPr>
            <a:xfrm>
              <a:off x="5968815" y="2163873"/>
              <a:ext cx="28575" cy="9525"/>
            </a:xfrm>
            <a:custGeom>
              <a:avLst/>
              <a:gdLst/>
              <a:ahLst/>
              <a:cxnLst/>
              <a:rect l="l" t="t" r="r" b="b"/>
              <a:pathLst>
                <a:path w="28575" h="9525">
                  <a:moveTo>
                    <a:pt x="0" y="9156"/>
                  </a:moveTo>
                  <a:lnTo>
                    <a:pt x="28117" y="0"/>
                  </a:lnTo>
                </a:path>
              </a:pathLst>
            </a:custGeom>
            <a:ln w="7442">
              <a:solidFill>
                <a:srgbClr val="050100"/>
              </a:solidFill>
            </a:ln>
          </p:spPr>
          <p:txBody>
            <a:bodyPr wrap="square" lIns="0" tIns="0" rIns="0" bIns="0" rtlCol="0"/>
            <a:lstStyle/>
            <a:p/>
          </p:txBody>
        </p:sp>
        <p:sp>
          <p:nvSpPr>
            <p:cNvPr id="903" name="object 903" descr=""/>
            <p:cNvSpPr/>
            <p:nvPr/>
          </p:nvSpPr>
          <p:spPr>
            <a:xfrm>
              <a:off x="5969076" y="2166089"/>
              <a:ext cx="24130" cy="8255"/>
            </a:xfrm>
            <a:custGeom>
              <a:avLst/>
              <a:gdLst/>
              <a:ahLst/>
              <a:cxnLst/>
              <a:rect l="l" t="t" r="r" b="b"/>
              <a:pathLst>
                <a:path w="24129" h="8255">
                  <a:moveTo>
                    <a:pt x="0" y="7721"/>
                  </a:moveTo>
                  <a:lnTo>
                    <a:pt x="23710" y="0"/>
                  </a:lnTo>
                </a:path>
              </a:pathLst>
            </a:custGeom>
            <a:ln w="7442">
              <a:solidFill>
                <a:srgbClr val="050100"/>
              </a:solidFill>
            </a:ln>
          </p:spPr>
          <p:txBody>
            <a:bodyPr wrap="square" lIns="0" tIns="0" rIns="0" bIns="0" rtlCol="0"/>
            <a:lstStyle/>
            <a:p/>
          </p:txBody>
        </p:sp>
        <p:sp>
          <p:nvSpPr>
            <p:cNvPr id="904" name="object 904" descr=""/>
            <p:cNvSpPr/>
            <p:nvPr/>
          </p:nvSpPr>
          <p:spPr>
            <a:xfrm>
              <a:off x="5969325" y="2168306"/>
              <a:ext cx="19685" cy="6350"/>
            </a:xfrm>
            <a:custGeom>
              <a:avLst/>
              <a:gdLst/>
              <a:ahLst/>
              <a:cxnLst/>
              <a:rect l="l" t="t" r="r" b="b"/>
              <a:pathLst>
                <a:path w="19685" h="6350">
                  <a:moveTo>
                    <a:pt x="0" y="6273"/>
                  </a:moveTo>
                  <a:lnTo>
                    <a:pt x="19316" y="0"/>
                  </a:lnTo>
                </a:path>
              </a:pathLst>
            </a:custGeom>
            <a:ln w="7442">
              <a:solidFill>
                <a:srgbClr val="050100"/>
              </a:solidFill>
            </a:ln>
          </p:spPr>
          <p:txBody>
            <a:bodyPr wrap="square" lIns="0" tIns="0" rIns="0" bIns="0" rtlCol="0"/>
            <a:lstStyle/>
            <a:p/>
          </p:txBody>
        </p:sp>
        <p:sp>
          <p:nvSpPr>
            <p:cNvPr id="905" name="object 905" descr=""/>
            <p:cNvSpPr/>
            <p:nvPr/>
          </p:nvSpPr>
          <p:spPr>
            <a:xfrm>
              <a:off x="5969572" y="2170510"/>
              <a:ext cx="15240" cy="5080"/>
            </a:xfrm>
            <a:custGeom>
              <a:avLst/>
              <a:gdLst/>
              <a:ahLst/>
              <a:cxnLst/>
              <a:rect l="l" t="t" r="r" b="b"/>
              <a:pathLst>
                <a:path w="15239" h="5080">
                  <a:moveTo>
                    <a:pt x="0" y="4851"/>
                  </a:moveTo>
                  <a:lnTo>
                    <a:pt x="14909" y="0"/>
                  </a:lnTo>
                </a:path>
              </a:pathLst>
            </a:custGeom>
            <a:ln w="7442">
              <a:solidFill>
                <a:srgbClr val="050100"/>
              </a:solidFill>
            </a:ln>
          </p:spPr>
          <p:txBody>
            <a:bodyPr wrap="square" lIns="0" tIns="0" rIns="0" bIns="0" rtlCol="0"/>
            <a:lstStyle/>
            <a:p/>
          </p:txBody>
        </p:sp>
        <p:sp>
          <p:nvSpPr>
            <p:cNvPr id="906" name="object 906" descr=""/>
            <p:cNvSpPr/>
            <p:nvPr/>
          </p:nvSpPr>
          <p:spPr>
            <a:xfrm>
              <a:off x="5969833" y="2172715"/>
              <a:ext cx="10795" cy="3810"/>
            </a:xfrm>
            <a:custGeom>
              <a:avLst/>
              <a:gdLst/>
              <a:ahLst/>
              <a:cxnLst/>
              <a:rect l="l" t="t" r="r" b="b"/>
              <a:pathLst>
                <a:path w="10795" h="3810">
                  <a:moveTo>
                    <a:pt x="0" y="3416"/>
                  </a:moveTo>
                  <a:lnTo>
                    <a:pt x="10490" y="0"/>
                  </a:lnTo>
                </a:path>
              </a:pathLst>
            </a:custGeom>
            <a:ln w="7442">
              <a:solidFill>
                <a:srgbClr val="050100"/>
              </a:solidFill>
            </a:ln>
          </p:spPr>
          <p:txBody>
            <a:bodyPr wrap="square" lIns="0" tIns="0" rIns="0" bIns="0" rtlCol="0"/>
            <a:lstStyle/>
            <a:p/>
          </p:txBody>
        </p:sp>
        <p:sp>
          <p:nvSpPr>
            <p:cNvPr id="907" name="object 907" descr=""/>
            <p:cNvSpPr/>
            <p:nvPr/>
          </p:nvSpPr>
          <p:spPr>
            <a:xfrm>
              <a:off x="5970080" y="2174931"/>
              <a:ext cx="6350" cy="2540"/>
            </a:xfrm>
            <a:custGeom>
              <a:avLst/>
              <a:gdLst/>
              <a:ahLst/>
              <a:cxnLst/>
              <a:rect l="l" t="t" r="r" b="b"/>
              <a:pathLst>
                <a:path w="6350" h="2539">
                  <a:moveTo>
                    <a:pt x="0" y="1981"/>
                  </a:moveTo>
                  <a:lnTo>
                    <a:pt x="6096" y="0"/>
                  </a:lnTo>
                </a:path>
              </a:pathLst>
            </a:custGeom>
            <a:ln w="7442">
              <a:solidFill>
                <a:srgbClr val="050100"/>
              </a:solidFill>
            </a:ln>
          </p:spPr>
          <p:txBody>
            <a:bodyPr wrap="square" lIns="0" tIns="0" rIns="0" bIns="0" rtlCol="0"/>
            <a:lstStyle/>
            <a:p/>
          </p:txBody>
        </p:sp>
        <p:sp>
          <p:nvSpPr>
            <p:cNvPr id="908" name="object 908" descr=""/>
            <p:cNvSpPr/>
            <p:nvPr/>
          </p:nvSpPr>
          <p:spPr>
            <a:xfrm>
              <a:off x="5970342" y="2177134"/>
              <a:ext cx="1905" cy="635"/>
            </a:xfrm>
            <a:custGeom>
              <a:avLst/>
              <a:gdLst/>
              <a:ahLst/>
              <a:cxnLst/>
              <a:rect l="l" t="t" r="r" b="b"/>
              <a:pathLst>
                <a:path w="1904" h="635">
                  <a:moveTo>
                    <a:pt x="0" y="558"/>
                  </a:moveTo>
                  <a:lnTo>
                    <a:pt x="1689" y="0"/>
                  </a:lnTo>
                </a:path>
                <a:path w="1904" h="635">
                  <a:moveTo>
                    <a:pt x="0" y="558"/>
                  </a:moveTo>
                  <a:lnTo>
                    <a:pt x="1689" y="0"/>
                  </a:lnTo>
                </a:path>
              </a:pathLst>
            </a:custGeom>
            <a:ln w="7442">
              <a:solidFill>
                <a:srgbClr val="050100"/>
              </a:solidFill>
            </a:ln>
          </p:spPr>
          <p:txBody>
            <a:bodyPr wrap="square" lIns="0" tIns="0" rIns="0" bIns="0" rtlCol="0"/>
            <a:lstStyle/>
            <a:p/>
          </p:txBody>
        </p:sp>
        <p:sp>
          <p:nvSpPr>
            <p:cNvPr id="909" name="object 909" descr=""/>
            <p:cNvSpPr/>
            <p:nvPr/>
          </p:nvSpPr>
          <p:spPr>
            <a:xfrm>
              <a:off x="5966795" y="2147627"/>
              <a:ext cx="59055" cy="19685"/>
            </a:xfrm>
            <a:custGeom>
              <a:avLst/>
              <a:gdLst/>
              <a:ahLst/>
              <a:cxnLst/>
              <a:rect l="l" t="t" r="r" b="b"/>
              <a:pathLst>
                <a:path w="59054" h="19685">
                  <a:moveTo>
                    <a:pt x="0" y="19189"/>
                  </a:moveTo>
                  <a:lnTo>
                    <a:pt x="58953" y="0"/>
                  </a:lnTo>
                </a:path>
              </a:pathLst>
            </a:custGeom>
            <a:ln w="7442">
              <a:solidFill>
                <a:srgbClr val="050100"/>
              </a:solidFill>
            </a:ln>
          </p:spPr>
          <p:txBody>
            <a:bodyPr wrap="square" lIns="0" tIns="0" rIns="0" bIns="0" rtlCol="0"/>
            <a:lstStyle/>
            <a:p/>
          </p:txBody>
        </p:sp>
        <p:sp>
          <p:nvSpPr>
            <p:cNvPr id="910" name="object 910" descr=""/>
            <p:cNvSpPr/>
            <p:nvPr/>
          </p:nvSpPr>
          <p:spPr>
            <a:xfrm>
              <a:off x="5966546" y="2148292"/>
              <a:ext cx="54610" cy="17780"/>
            </a:xfrm>
            <a:custGeom>
              <a:avLst/>
              <a:gdLst/>
              <a:ahLst/>
              <a:cxnLst/>
              <a:rect l="l" t="t" r="r" b="b"/>
              <a:pathLst>
                <a:path w="54610" h="17780">
                  <a:moveTo>
                    <a:pt x="0" y="17754"/>
                  </a:moveTo>
                  <a:lnTo>
                    <a:pt x="54546" y="0"/>
                  </a:lnTo>
                </a:path>
              </a:pathLst>
            </a:custGeom>
            <a:ln w="7442">
              <a:solidFill>
                <a:srgbClr val="050100"/>
              </a:solidFill>
            </a:ln>
          </p:spPr>
          <p:txBody>
            <a:bodyPr wrap="square" lIns="0" tIns="0" rIns="0" bIns="0" rtlCol="0"/>
            <a:lstStyle/>
            <a:p/>
          </p:txBody>
        </p:sp>
        <p:sp>
          <p:nvSpPr>
            <p:cNvPr id="911" name="object 911" descr=""/>
            <p:cNvSpPr/>
            <p:nvPr/>
          </p:nvSpPr>
          <p:spPr>
            <a:xfrm>
              <a:off x="5966298" y="2148946"/>
              <a:ext cx="50165" cy="16510"/>
            </a:xfrm>
            <a:custGeom>
              <a:avLst/>
              <a:gdLst/>
              <a:ahLst/>
              <a:cxnLst/>
              <a:rect l="l" t="t" r="r" b="b"/>
              <a:pathLst>
                <a:path w="50164" h="16510">
                  <a:moveTo>
                    <a:pt x="0" y="16319"/>
                  </a:moveTo>
                  <a:lnTo>
                    <a:pt x="50126" y="0"/>
                  </a:lnTo>
                </a:path>
              </a:pathLst>
            </a:custGeom>
            <a:ln w="7442">
              <a:solidFill>
                <a:srgbClr val="050100"/>
              </a:solidFill>
            </a:ln>
          </p:spPr>
          <p:txBody>
            <a:bodyPr wrap="square" lIns="0" tIns="0" rIns="0" bIns="0" rtlCol="0"/>
            <a:lstStyle/>
            <a:p/>
          </p:txBody>
        </p:sp>
        <p:sp>
          <p:nvSpPr>
            <p:cNvPr id="912" name="object 912" descr=""/>
            <p:cNvSpPr/>
            <p:nvPr/>
          </p:nvSpPr>
          <p:spPr>
            <a:xfrm>
              <a:off x="5966038" y="2149601"/>
              <a:ext cx="46355" cy="15240"/>
            </a:xfrm>
            <a:custGeom>
              <a:avLst/>
              <a:gdLst/>
              <a:ahLst/>
              <a:cxnLst/>
              <a:rect l="l" t="t" r="r" b="b"/>
              <a:pathLst>
                <a:path w="46354" h="15239">
                  <a:moveTo>
                    <a:pt x="0" y="14884"/>
                  </a:moveTo>
                  <a:lnTo>
                    <a:pt x="45745" y="0"/>
                  </a:lnTo>
                </a:path>
              </a:pathLst>
            </a:custGeom>
            <a:ln w="7442">
              <a:solidFill>
                <a:srgbClr val="050100"/>
              </a:solidFill>
            </a:ln>
          </p:spPr>
          <p:txBody>
            <a:bodyPr wrap="square" lIns="0" tIns="0" rIns="0" bIns="0" rtlCol="0"/>
            <a:lstStyle/>
            <a:p/>
          </p:txBody>
        </p:sp>
        <p:sp>
          <p:nvSpPr>
            <p:cNvPr id="913" name="object 913" descr=""/>
            <p:cNvSpPr/>
            <p:nvPr/>
          </p:nvSpPr>
          <p:spPr>
            <a:xfrm>
              <a:off x="5965790" y="2150253"/>
              <a:ext cx="41910" cy="13970"/>
            </a:xfrm>
            <a:custGeom>
              <a:avLst/>
              <a:gdLst/>
              <a:ahLst/>
              <a:cxnLst/>
              <a:rect l="l" t="t" r="r" b="b"/>
              <a:pathLst>
                <a:path w="41910" h="13969">
                  <a:moveTo>
                    <a:pt x="0" y="13461"/>
                  </a:moveTo>
                  <a:lnTo>
                    <a:pt x="41325" y="0"/>
                  </a:lnTo>
                </a:path>
              </a:pathLst>
            </a:custGeom>
            <a:ln w="7442">
              <a:solidFill>
                <a:srgbClr val="050100"/>
              </a:solidFill>
            </a:ln>
          </p:spPr>
          <p:txBody>
            <a:bodyPr wrap="square" lIns="0" tIns="0" rIns="0" bIns="0" rtlCol="0"/>
            <a:lstStyle/>
            <a:p/>
          </p:txBody>
        </p:sp>
        <p:sp>
          <p:nvSpPr>
            <p:cNvPr id="914" name="object 914" descr=""/>
            <p:cNvSpPr/>
            <p:nvPr/>
          </p:nvSpPr>
          <p:spPr>
            <a:xfrm>
              <a:off x="5965529" y="2150920"/>
              <a:ext cx="37465" cy="12065"/>
            </a:xfrm>
            <a:custGeom>
              <a:avLst/>
              <a:gdLst/>
              <a:ahLst/>
              <a:cxnLst/>
              <a:rect l="l" t="t" r="r" b="b"/>
              <a:pathLst>
                <a:path w="37464" h="12064">
                  <a:moveTo>
                    <a:pt x="0" y="12014"/>
                  </a:moveTo>
                  <a:lnTo>
                    <a:pt x="36931" y="0"/>
                  </a:lnTo>
                </a:path>
              </a:pathLst>
            </a:custGeom>
            <a:ln w="7442">
              <a:solidFill>
                <a:srgbClr val="050100"/>
              </a:solidFill>
            </a:ln>
          </p:spPr>
          <p:txBody>
            <a:bodyPr wrap="square" lIns="0" tIns="0" rIns="0" bIns="0" rtlCol="0"/>
            <a:lstStyle/>
            <a:p/>
          </p:txBody>
        </p:sp>
        <p:sp>
          <p:nvSpPr>
            <p:cNvPr id="915" name="object 915" descr=""/>
            <p:cNvSpPr/>
            <p:nvPr/>
          </p:nvSpPr>
          <p:spPr>
            <a:xfrm>
              <a:off x="5965281" y="2151574"/>
              <a:ext cx="33020" cy="10795"/>
            </a:xfrm>
            <a:custGeom>
              <a:avLst/>
              <a:gdLst/>
              <a:ahLst/>
              <a:cxnLst/>
              <a:rect l="l" t="t" r="r" b="b"/>
              <a:pathLst>
                <a:path w="33020" h="10794">
                  <a:moveTo>
                    <a:pt x="0" y="10579"/>
                  </a:moveTo>
                  <a:lnTo>
                    <a:pt x="32524" y="0"/>
                  </a:lnTo>
                </a:path>
              </a:pathLst>
            </a:custGeom>
            <a:ln w="7442">
              <a:solidFill>
                <a:srgbClr val="050100"/>
              </a:solidFill>
            </a:ln>
          </p:spPr>
          <p:txBody>
            <a:bodyPr wrap="square" lIns="0" tIns="0" rIns="0" bIns="0" rtlCol="0"/>
            <a:lstStyle/>
            <a:p/>
          </p:txBody>
        </p:sp>
        <p:sp>
          <p:nvSpPr>
            <p:cNvPr id="916" name="object 916" descr=""/>
            <p:cNvSpPr/>
            <p:nvPr/>
          </p:nvSpPr>
          <p:spPr>
            <a:xfrm>
              <a:off x="5965033" y="2152227"/>
              <a:ext cx="28575" cy="9525"/>
            </a:xfrm>
            <a:custGeom>
              <a:avLst/>
              <a:gdLst/>
              <a:ahLst/>
              <a:cxnLst/>
              <a:rect l="l" t="t" r="r" b="b"/>
              <a:pathLst>
                <a:path w="28575" h="9525">
                  <a:moveTo>
                    <a:pt x="0" y="9156"/>
                  </a:moveTo>
                  <a:lnTo>
                    <a:pt x="28117" y="0"/>
                  </a:lnTo>
                </a:path>
              </a:pathLst>
            </a:custGeom>
            <a:ln w="7442">
              <a:solidFill>
                <a:srgbClr val="050100"/>
              </a:solidFill>
            </a:ln>
          </p:spPr>
          <p:txBody>
            <a:bodyPr wrap="square" lIns="0" tIns="0" rIns="0" bIns="0" rtlCol="0"/>
            <a:lstStyle/>
            <a:p/>
          </p:txBody>
        </p:sp>
        <p:sp>
          <p:nvSpPr>
            <p:cNvPr id="917" name="object 917" descr=""/>
            <p:cNvSpPr/>
            <p:nvPr/>
          </p:nvSpPr>
          <p:spPr>
            <a:xfrm>
              <a:off x="5964773" y="2152894"/>
              <a:ext cx="24130" cy="8255"/>
            </a:xfrm>
            <a:custGeom>
              <a:avLst/>
              <a:gdLst/>
              <a:ahLst/>
              <a:cxnLst/>
              <a:rect l="l" t="t" r="r" b="b"/>
              <a:pathLst>
                <a:path w="24129" h="8255">
                  <a:moveTo>
                    <a:pt x="0" y="7708"/>
                  </a:moveTo>
                  <a:lnTo>
                    <a:pt x="23710" y="0"/>
                  </a:lnTo>
                </a:path>
              </a:pathLst>
            </a:custGeom>
            <a:ln w="7442">
              <a:solidFill>
                <a:srgbClr val="050100"/>
              </a:solidFill>
            </a:ln>
          </p:spPr>
          <p:txBody>
            <a:bodyPr wrap="square" lIns="0" tIns="0" rIns="0" bIns="0" rtlCol="0"/>
            <a:lstStyle/>
            <a:p/>
          </p:txBody>
        </p:sp>
        <p:sp>
          <p:nvSpPr>
            <p:cNvPr id="918" name="object 918" descr=""/>
            <p:cNvSpPr/>
            <p:nvPr/>
          </p:nvSpPr>
          <p:spPr>
            <a:xfrm>
              <a:off x="5964524" y="2153548"/>
              <a:ext cx="19685" cy="6350"/>
            </a:xfrm>
            <a:custGeom>
              <a:avLst/>
              <a:gdLst/>
              <a:ahLst/>
              <a:cxnLst/>
              <a:rect l="l" t="t" r="r" b="b"/>
              <a:pathLst>
                <a:path w="19685" h="6350">
                  <a:moveTo>
                    <a:pt x="0" y="6286"/>
                  </a:moveTo>
                  <a:lnTo>
                    <a:pt x="19316" y="0"/>
                  </a:lnTo>
                </a:path>
              </a:pathLst>
            </a:custGeom>
            <a:ln w="7442">
              <a:solidFill>
                <a:srgbClr val="050100"/>
              </a:solidFill>
            </a:ln>
          </p:spPr>
          <p:txBody>
            <a:bodyPr wrap="square" lIns="0" tIns="0" rIns="0" bIns="0" rtlCol="0"/>
            <a:lstStyle/>
            <a:p/>
          </p:txBody>
        </p:sp>
        <p:sp>
          <p:nvSpPr>
            <p:cNvPr id="919" name="object 919" descr=""/>
            <p:cNvSpPr/>
            <p:nvPr/>
          </p:nvSpPr>
          <p:spPr>
            <a:xfrm>
              <a:off x="5964264" y="2154200"/>
              <a:ext cx="15240" cy="5080"/>
            </a:xfrm>
            <a:custGeom>
              <a:avLst/>
              <a:gdLst/>
              <a:ahLst/>
              <a:cxnLst/>
              <a:rect l="l" t="t" r="r" b="b"/>
              <a:pathLst>
                <a:path w="15239" h="5080">
                  <a:moveTo>
                    <a:pt x="0" y="4851"/>
                  </a:moveTo>
                  <a:lnTo>
                    <a:pt x="14909" y="0"/>
                  </a:lnTo>
                </a:path>
              </a:pathLst>
            </a:custGeom>
            <a:ln w="7442">
              <a:solidFill>
                <a:srgbClr val="050100"/>
              </a:solidFill>
            </a:ln>
          </p:spPr>
          <p:txBody>
            <a:bodyPr wrap="square" lIns="0" tIns="0" rIns="0" bIns="0" rtlCol="0"/>
            <a:lstStyle/>
            <a:p/>
          </p:txBody>
        </p:sp>
        <p:sp>
          <p:nvSpPr>
            <p:cNvPr id="920" name="object 920" descr=""/>
            <p:cNvSpPr/>
            <p:nvPr/>
          </p:nvSpPr>
          <p:spPr>
            <a:xfrm>
              <a:off x="5964016" y="2154855"/>
              <a:ext cx="10795" cy="3810"/>
            </a:xfrm>
            <a:custGeom>
              <a:avLst/>
              <a:gdLst/>
              <a:ahLst/>
              <a:cxnLst/>
              <a:rect l="l" t="t" r="r" b="b"/>
              <a:pathLst>
                <a:path w="10795" h="3810">
                  <a:moveTo>
                    <a:pt x="0" y="3416"/>
                  </a:moveTo>
                  <a:lnTo>
                    <a:pt x="10502" y="0"/>
                  </a:lnTo>
                </a:path>
              </a:pathLst>
            </a:custGeom>
            <a:ln w="7442">
              <a:solidFill>
                <a:srgbClr val="050100"/>
              </a:solidFill>
            </a:ln>
          </p:spPr>
          <p:txBody>
            <a:bodyPr wrap="square" lIns="0" tIns="0" rIns="0" bIns="0" rtlCol="0"/>
            <a:lstStyle/>
            <a:p/>
          </p:txBody>
        </p:sp>
        <p:sp>
          <p:nvSpPr>
            <p:cNvPr id="921" name="object 921" descr=""/>
            <p:cNvSpPr/>
            <p:nvPr/>
          </p:nvSpPr>
          <p:spPr>
            <a:xfrm>
              <a:off x="5963768" y="2155521"/>
              <a:ext cx="6350" cy="2540"/>
            </a:xfrm>
            <a:custGeom>
              <a:avLst/>
              <a:gdLst/>
              <a:ahLst/>
              <a:cxnLst/>
              <a:rect l="l" t="t" r="r" b="b"/>
              <a:pathLst>
                <a:path w="6350" h="2539">
                  <a:moveTo>
                    <a:pt x="0" y="1981"/>
                  </a:moveTo>
                  <a:lnTo>
                    <a:pt x="6083" y="0"/>
                  </a:lnTo>
                </a:path>
              </a:pathLst>
            </a:custGeom>
            <a:ln w="7442">
              <a:solidFill>
                <a:srgbClr val="050100"/>
              </a:solidFill>
            </a:ln>
          </p:spPr>
          <p:txBody>
            <a:bodyPr wrap="square" lIns="0" tIns="0" rIns="0" bIns="0" rtlCol="0"/>
            <a:lstStyle/>
            <a:p/>
          </p:txBody>
        </p:sp>
        <p:sp>
          <p:nvSpPr>
            <p:cNvPr id="922" name="object 922" descr=""/>
            <p:cNvSpPr/>
            <p:nvPr/>
          </p:nvSpPr>
          <p:spPr>
            <a:xfrm>
              <a:off x="5963508" y="2156174"/>
              <a:ext cx="1905" cy="635"/>
            </a:xfrm>
            <a:custGeom>
              <a:avLst/>
              <a:gdLst/>
              <a:ahLst/>
              <a:cxnLst/>
              <a:rect l="l" t="t" r="r" b="b"/>
              <a:pathLst>
                <a:path w="1904" h="635">
                  <a:moveTo>
                    <a:pt x="0" y="546"/>
                  </a:moveTo>
                  <a:lnTo>
                    <a:pt x="1701" y="0"/>
                  </a:lnTo>
                </a:path>
                <a:path w="1904" h="635">
                  <a:moveTo>
                    <a:pt x="0" y="546"/>
                  </a:moveTo>
                  <a:lnTo>
                    <a:pt x="1701" y="0"/>
                  </a:lnTo>
                </a:path>
              </a:pathLst>
            </a:custGeom>
            <a:ln w="7442">
              <a:solidFill>
                <a:srgbClr val="050100"/>
              </a:solidFill>
            </a:ln>
          </p:spPr>
          <p:txBody>
            <a:bodyPr wrap="square" lIns="0" tIns="0" rIns="0" bIns="0" rtlCol="0"/>
            <a:lstStyle/>
            <a:p/>
          </p:txBody>
        </p:sp>
        <p:sp>
          <p:nvSpPr>
            <p:cNvPr id="923" name="object 923" descr=""/>
            <p:cNvSpPr/>
            <p:nvPr/>
          </p:nvSpPr>
          <p:spPr>
            <a:xfrm>
              <a:off x="5970428" y="2147307"/>
              <a:ext cx="57785" cy="31115"/>
            </a:xfrm>
            <a:custGeom>
              <a:avLst/>
              <a:gdLst/>
              <a:ahLst/>
              <a:cxnLst/>
              <a:rect l="l" t="t" r="r" b="b"/>
              <a:pathLst>
                <a:path w="57785" h="31114">
                  <a:moveTo>
                    <a:pt x="0" y="30683"/>
                  </a:moveTo>
                  <a:lnTo>
                    <a:pt x="57645" y="0"/>
                  </a:lnTo>
                </a:path>
              </a:pathLst>
            </a:custGeom>
            <a:ln w="7442">
              <a:solidFill>
                <a:srgbClr val="050100"/>
              </a:solidFill>
            </a:ln>
          </p:spPr>
          <p:txBody>
            <a:bodyPr wrap="square" lIns="0" tIns="0" rIns="0" bIns="0" rtlCol="0"/>
            <a:lstStyle/>
            <a:p/>
          </p:txBody>
        </p:sp>
        <p:sp>
          <p:nvSpPr>
            <p:cNvPr id="924" name="object 924" descr=""/>
            <p:cNvSpPr/>
            <p:nvPr/>
          </p:nvSpPr>
          <p:spPr>
            <a:xfrm>
              <a:off x="5963420" y="2156423"/>
              <a:ext cx="7620" cy="21590"/>
            </a:xfrm>
            <a:custGeom>
              <a:avLst/>
              <a:gdLst/>
              <a:ahLst/>
              <a:cxnLst/>
              <a:rect l="l" t="t" r="r" b="b"/>
              <a:pathLst>
                <a:path w="7620" h="21589">
                  <a:moveTo>
                    <a:pt x="0" y="0"/>
                  </a:moveTo>
                  <a:lnTo>
                    <a:pt x="7010" y="21564"/>
                  </a:lnTo>
                </a:path>
              </a:pathLst>
            </a:custGeom>
            <a:ln w="7442">
              <a:solidFill>
                <a:srgbClr val="050100"/>
              </a:solidFill>
            </a:ln>
          </p:spPr>
          <p:txBody>
            <a:bodyPr wrap="square" lIns="0" tIns="0" rIns="0" bIns="0" rtlCol="0"/>
            <a:lstStyle/>
            <a:p/>
          </p:txBody>
        </p:sp>
        <p:sp>
          <p:nvSpPr>
            <p:cNvPr id="925" name="object 925" descr=""/>
            <p:cNvSpPr/>
            <p:nvPr/>
          </p:nvSpPr>
          <p:spPr>
            <a:xfrm>
              <a:off x="5963419" y="2147307"/>
              <a:ext cx="64769" cy="9525"/>
            </a:xfrm>
            <a:custGeom>
              <a:avLst/>
              <a:gdLst/>
              <a:ahLst/>
              <a:cxnLst/>
              <a:rect l="l" t="t" r="r" b="b"/>
              <a:pathLst>
                <a:path w="64770" h="9525">
                  <a:moveTo>
                    <a:pt x="64655" y="0"/>
                  </a:moveTo>
                  <a:lnTo>
                    <a:pt x="0" y="9118"/>
                  </a:lnTo>
                </a:path>
              </a:pathLst>
            </a:custGeom>
            <a:ln w="7442">
              <a:solidFill>
                <a:srgbClr val="050100"/>
              </a:solidFill>
            </a:ln>
          </p:spPr>
          <p:txBody>
            <a:bodyPr wrap="square" lIns="0" tIns="0" rIns="0" bIns="0" rtlCol="0"/>
            <a:lstStyle/>
            <a:p/>
          </p:txBody>
        </p:sp>
        <p:sp>
          <p:nvSpPr>
            <p:cNvPr id="926" name="object 926" descr=""/>
            <p:cNvSpPr/>
            <p:nvPr/>
          </p:nvSpPr>
          <p:spPr>
            <a:xfrm>
              <a:off x="4713389" y="1979292"/>
              <a:ext cx="1831339" cy="596265"/>
            </a:xfrm>
            <a:custGeom>
              <a:avLst/>
              <a:gdLst/>
              <a:ahLst/>
              <a:cxnLst/>
              <a:rect l="l" t="t" r="r" b="b"/>
              <a:pathLst>
                <a:path w="1831340" h="596264">
                  <a:moveTo>
                    <a:pt x="0" y="595883"/>
                  </a:moveTo>
                  <a:lnTo>
                    <a:pt x="1830908" y="0"/>
                  </a:lnTo>
                </a:path>
              </a:pathLst>
            </a:custGeom>
            <a:ln w="7442">
              <a:solidFill>
                <a:srgbClr val="050100"/>
              </a:solidFill>
            </a:ln>
          </p:spPr>
          <p:txBody>
            <a:bodyPr wrap="square" lIns="0" tIns="0" rIns="0" bIns="0" rtlCol="0"/>
            <a:lstStyle/>
            <a:p/>
          </p:txBody>
        </p:sp>
        <p:sp>
          <p:nvSpPr>
            <p:cNvPr id="927" name="object 927" descr=""/>
            <p:cNvSpPr/>
            <p:nvPr/>
          </p:nvSpPr>
          <p:spPr>
            <a:xfrm>
              <a:off x="5768594" y="1781490"/>
              <a:ext cx="182245" cy="182245"/>
            </a:xfrm>
            <a:custGeom>
              <a:avLst/>
              <a:gdLst/>
              <a:ahLst/>
              <a:cxnLst/>
              <a:rect l="l" t="t" r="r" b="b"/>
              <a:pathLst>
                <a:path w="182245" h="182244">
                  <a:moveTo>
                    <a:pt x="90944" y="90944"/>
                  </a:moveTo>
                  <a:lnTo>
                    <a:pt x="181889" y="0"/>
                  </a:lnTo>
                </a:path>
                <a:path w="182245" h="182244">
                  <a:moveTo>
                    <a:pt x="90944" y="90944"/>
                  </a:moveTo>
                  <a:lnTo>
                    <a:pt x="0" y="181876"/>
                  </a:lnTo>
                </a:path>
              </a:pathLst>
            </a:custGeom>
            <a:ln w="7442">
              <a:solidFill>
                <a:srgbClr val="050100"/>
              </a:solidFill>
            </a:ln>
          </p:spPr>
          <p:txBody>
            <a:bodyPr wrap="square" lIns="0" tIns="0" rIns="0" bIns="0" rtlCol="0"/>
            <a:lstStyle/>
            <a:p/>
          </p:txBody>
        </p:sp>
        <p:sp>
          <p:nvSpPr>
            <p:cNvPr id="928" name="object 928" descr=""/>
            <p:cNvSpPr/>
            <p:nvPr/>
          </p:nvSpPr>
          <p:spPr>
            <a:xfrm>
              <a:off x="5768594" y="2759104"/>
              <a:ext cx="182245" cy="182245"/>
            </a:xfrm>
            <a:custGeom>
              <a:avLst/>
              <a:gdLst/>
              <a:ahLst/>
              <a:cxnLst/>
              <a:rect l="l" t="t" r="r" b="b"/>
              <a:pathLst>
                <a:path w="182245" h="182244">
                  <a:moveTo>
                    <a:pt x="90944" y="90944"/>
                  </a:moveTo>
                  <a:lnTo>
                    <a:pt x="181889" y="181876"/>
                  </a:lnTo>
                </a:path>
                <a:path w="182245" h="182244">
                  <a:moveTo>
                    <a:pt x="90944" y="90944"/>
                  </a:moveTo>
                  <a:lnTo>
                    <a:pt x="0" y="0"/>
                  </a:lnTo>
                </a:path>
              </a:pathLst>
            </a:custGeom>
            <a:ln w="7442">
              <a:solidFill>
                <a:srgbClr val="050100"/>
              </a:solidFill>
            </a:ln>
          </p:spPr>
          <p:txBody>
            <a:bodyPr wrap="square" lIns="0" tIns="0" rIns="0" bIns="0" rtlCol="0"/>
            <a:lstStyle/>
            <a:p/>
          </p:txBody>
        </p:sp>
        <p:sp>
          <p:nvSpPr>
            <p:cNvPr id="929" name="object 929" descr=""/>
            <p:cNvSpPr/>
            <p:nvPr/>
          </p:nvSpPr>
          <p:spPr>
            <a:xfrm>
              <a:off x="4790979" y="2759104"/>
              <a:ext cx="182245" cy="182245"/>
            </a:xfrm>
            <a:custGeom>
              <a:avLst/>
              <a:gdLst/>
              <a:ahLst/>
              <a:cxnLst/>
              <a:rect l="l" t="t" r="r" b="b"/>
              <a:pathLst>
                <a:path w="182245" h="182244">
                  <a:moveTo>
                    <a:pt x="90944" y="90944"/>
                  </a:moveTo>
                  <a:lnTo>
                    <a:pt x="0" y="181876"/>
                  </a:lnTo>
                </a:path>
                <a:path w="182245" h="182244">
                  <a:moveTo>
                    <a:pt x="90944" y="90944"/>
                  </a:moveTo>
                  <a:lnTo>
                    <a:pt x="181876" y="0"/>
                  </a:lnTo>
                </a:path>
              </a:pathLst>
            </a:custGeom>
            <a:ln w="7442">
              <a:solidFill>
                <a:srgbClr val="050100"/>
              </a:solidFill>
            </a:ln>
          </p:spPr>
          <p:txBody>
            <a:bodyPr wrap="square" lIns="0" tIns="0" rIns="0" bIns="0" rtlCol="0"/>
            <a:lstStyle/>
            <a:p/>
          </p:txBody>
        </p:sp>
        <p:sp>
          <p:nvSpPr>
            <p:cNvPr id="930" name="object 930" descr=""/>
            <p:cNvSpPr/>
            <p:nvPr/>
          </p:nvSpPr>
          <p:spPr>
            <a:xfrm>
              <a:off x="4790979" y="1781490"/>
              <a:ext cx="182245" cy="182245"/>
            </a:xfrm>
            <a:custGeom>
              <a:avLst/>
              <a:gdLst/>
              <a:ahLst/>
              <a:cxnLst/>
              <a:rect l="l" t="t" r="r" b="b"/>
              <a:pathLst>
                <a:path w="182245" h="182244">
                  <a:moveTo>
                    <a:pt x="90944" y="90944"/>
                  </a:moveTo>
                  <a:lnTo>
                    <a:pt x="0" y="0"/>
                  </a:lnTo>
                </a:path>
                <a:path w="182245" h="182244">
                  <a:moveTo>
                    <a:pt x="90944" y="90944"/>
                  </a:moveTo>
                  <a:lnTo>
                    <a:pt x="181876" y="181876"/>
                  </a:lnTo>
                </a:path>
              </a:pathLst>
            </a:custGeom>
            <a:ln w="7442">
              <a:solidFill>
                <a:srgbClr val="050100"/>
              </a:solidFill>
            </a:ln>
          </p:spPr>
          <p:txBody>
            <a:bodyPr wrap="square" lIns="0" tIns="0" rIns="0" bIns="0" rtlCol="0"/>
            <a:lstStyle/>
            <a:p/>
          </p:txBody>
        </p:sp>
        <p:sp>
          <p:nvSpPr>
            <p:cNvPr id="931" name="object 931" descr=""/>
            <p:cNvSpPr/>
            <p:nvPr/>
          </p:nvSpPr>
          <p:spPr>
            <a:xfrm>
              <a:off x="5161733" y="1525280"/>
              <a:ext cx="257810" cy="257810"/>
            </a:xfrm>
            <a:custGeom>
              <a:avLst/>
              <a:gdLst/>
              <a:ahLst/>
              <a:cxnLst/>
              <a:rect l="l" t="t" r="r" b="b"/>
              <a:pathLst>
                <a:path w="257810" h="257810">
                  <a:moveTo>
                    <a:pt x="128612" y="128600"/>
                  </a:moveTo>
                  <a:lnTo>
                    <a:pt x="257225" y="128600"/>
                  </a:lnTo>
                </a:path>
                <a:path w="257810" h="257810">
                  <a:moveTo>
                    <a:pt x="128612" y="128600"/>
                  </a:moveTo>
                  <a:lnTo>
                    <a:pt x="0" y="128600"/>
                  </a:lnTo>
                </a:path>
                <a:path w="257810" h="257810">
                  <a:moveTo>
                    <a:pt x="128612" y="128600"/>
                  </a:moveTo>
                  <a:lnTo>
                    <a:pt x="128612" y="0"/>
                  </a:lnTo>
                </a:path>
                <a:path w="257810" h="257810">
                  <a:moveTo>
                    <a:pt x="128612" y="128600"/>
                  </a:moveTo>
                  <a:lnTo>
                    <a:pt x="128612" y="257213"/>
                  </a:lnTo>
                </a:path>
              </a:pathLst>
            </a:custGeom>
            <a:ln w="7442">
              <a:solidFill>
                <a:srgbClr val="050100"/>
              </a:solidFill>
            </a:ln>
          </p:spPr>
          <p:txBody>
            <a:bodyPr wrap="square" lIns="0" tIns="0" rIns="0" bIns="0" rtlCol="0"/>
            <a:lstStyle/>
            <a:p/>
          </p:txBody>
        </p:sp>
      </p:grpSp>
      <p:grpSp>
        <p:nvGrpSpPr>
          <p:cNvPr id="932" name="object 932" descr=""/>
          <p:cNvGrpSpPr/>
          <p:nvPr/>
        </p:nvGrpSpPr>
        <p:grpSpPr>
          <a:xfrm>
            <a:off x="3672092" y="1808235"/>
            <a:ext cx="217170" cy="252729"/>
            <a:chOff x="3672092" y="1808235"/>
            <a:chExt cx="217170" cy="252729"/>
          </a:xfrm>
        </p:grpSpPr>
        <p:pic>
          <p:nvPicPr>
            <p:cNvPr id="933" name="object 933" descr=""/>
            <p:cNvPicPr/>
            <p:nvPr/>
          </p:nvPicPr>
          <p:blipFill>
            <a:blip r:embed="rId17" cstate="print"/>
            <a:stretch>
              <a:fillRect/>
            </a:stretch>
          </p:blipFill>
          <p:spPr>
            <a:xfrm>
              <a:off x="3672934" y="1808235"/>
              <a:ext cx="106235" cy="106197"/>
            </a:xfrm>
            <a:prstGeom prst="rect">
              <a:avLst/>
            </a:prstGeom>
          </p:spPr>
        </p:pic>
        <p:sp>
          <p:nvSpPr>
            <p:cNvPr id="934" name="object 934" descr=""/>
            <p:cNvSpPr/>
            <p:nvPr/>
          </p:nvSpPr>
          <p:spPr>
            <a:xfrm>
              <a:off x="3672092" y="1954235"/>
              <a:ext cx="106680" cy="106680"/>
            </a:xfrm>
            <a:custGeom>
              <a:avLst/>
              <a:gdLst/>
              <a:ahLst/>
              <a:cxnLst/>
              <a:rect l="l" t="t" r="r" b="b"/>
              <a:pathLst>
                <a:path w="106679" h="106680">
                  <a:moveTo>
                    <a:pt x="53111" y="0"/>
                  </a:moveTo>
                  <a:lnTo>
                    <a:pt x="32441" y="4171"/>
                  </a:lnTo>
                  <a:lnTo>
                    <a:pt x="15559" y="15547"/>
                  </a:lnTo>
                  <a:lnTo>
                    <a:pt x="4174" y="32425"/>
                  </a:lnTo>
                  <a:lnTo>
                    <a:pt x="0" y="53098"/>
                  </a:lnTo>
                  <a:lnTo>
                    <a:pt x="4174" y="73777"/>
                  </a:lnTo>
                  <a:lnTo>
                    <a:pt x="15559" y="90654"/>
                  </a:lnTo>
                  <a:lnTo>
                    <a:pt x="32441" y="102028"/>
                  </a:lnTo>
                  <a:lnTo>
                    <a:pt x="53111" y="106197"/>
                  </a:lnTo>
                  <a:lnTo>
                    <a:pt x="73786" y="102028"/>
                  </a:lnTo>
                  <a:lnTo>
                    <a:pt x="90668" y="90654"/>
                  </a:lnTo>
                  <a:lnTo>
                    <a:pt x="102049" y="73777"/>
                  </a:lnTo>
                  <a:lnTo>
                    <a:pt x="106222" y="53098"/>
                  </a:lnTo>
                  <a:lnTo>
                    <a:pt x="102049" y="32425"/>
                  </a:lnTo>
                  <a:lnTo>
                    <a:pt x="90668" y="15547"/>
                  </a:lnTo>
                  <a:lnTo>
                    <a:pt x="73786" y="4171"/>
                  </a:lnTo>
                  <a:lnTo>
                    <a:pt x="53111" y="0"/>
                  </a:lnTo>
                  <a:close/>
                </a:path>
              </a:pathLst>
            </a:custGeom>
            <a:solidFill>
              <a:srgbClr val="00AEEF"/>
            </a:solidFill>
          </p:spPr>
          <p:txBody>
            <a:bodyPr wrap="square" lIns="0" tIns="0" rIns="0" bIns="0" rtlCol="0"/>
            <a:lstStyle/>
            <a:p/>
          </p:txBody>
        </p:sp>
        <p:sp>
          <p:nvSpPr>
            <p:cNvPr id="935" name="object 935" descr=""/>
            <p:cNvSpPr/>
            <p:nvPr/>
          </p:nvSpPr>
          <p:spPr>
            <a:xfrm>
              <a:off x="3782845" y="1954235"/>
              <a:ext cx="106680" cy="106680"/>
            </a:xfrm>
            <a:custGeom>
              <a:avLst/>
              <a:gdLst/>
              <a:ahLst/>
              <a:cxnLst/>
              <a:rect l="l" t="t" r="r" b="b"/>
              <a:pathLst>
                <a:path w="106679" h="106680">
                  <a:moveTo>
                    <a:pt x="53111" y="0"/>
                  </a:moveTo>
                  <a:lnTo>
                    <a:pt x="32441" y="4171"/>
                  </a:lnTo>
                  <a:lnTo>
                    <a:pt x="15559" y="15547"/>
                  </a:lnTo>
                  <a:lnTo>
                    <a:pt x="4174" y="32425"/>
                  </a:lnTo>
                  <a:lnTo>
                    <a:pt x="0" y="53098"/>
                  </a:lnTo>
                  <a:lnTo>
                    <a:pt x="4174" y="73777"/>
                  </a:lnTo>
                  <a:lnTo>
                    <a:pt x="15559" y="90654"/>
                  </a:lnTo>
                  <a:lnTo>
                    <a:pt x="32441" y="102028"/>
                  </a:lnTo>
                  <a:lnTo>
                    <a:pt x="53111" y="106197"/>
                  </a:lnTo>
                  <a:lnTo>
                    <a:pt x="73786" y="102028"/>
                  </a:lnTo>
                  <a:lnTo>
                    <a:pt x="90668" y="90654"/>
                  </a:lnTo>
                  <a:lnTo>
                    <a:pt x="102049" y="73777"/>
                  </a:lnTo>
                  <a:lnTo>
                    <a:pt x="106222" y="53098"/>
                  </a:lnTo>
                  <a:lnTo>
                    <a:pt x="102049" y="32425"/>
                  </a:lnTo>
                  <a:lnTo>
                    <a:pt x="90668" y="15547"/>
                  </a:lnTo>
                  <a:lnTo>
                    <a:pt x="73786" y="4171"/>
                  </a:lnTo>
                  <a:lnTo>
                    <a:pt x="53111" y="0"/>
                  </a:lnTo>
                  <a:close/>
                </a:path>
              </a:pathLst>
            </a:custGeom>
            <a:solidFill>
              <a:srgbClr val="38B54A"/>
            </a:solidFill>
          </p:spPr>
          <p:txBody>
            <a:bodyPr wrap="square" lIns="0" tIns="0" rIns="0" bIns="0" rtlCol="0"/>
            <a:lstStyle/>
            <a:p/>
          </p:txBody>
        </p:sp>
      </p:grpSp>
      <p:grpSp>
        <p:nvGrpSpPr>
          <p:cNvPr id="936" name="object 936" descr=""/>
          <p:cNvGrpSpPr/>
          <p:nvPr/>
        </p:nvGrpSpPr>
        <p:grpSpPr>
          <a:xfrm>
            <a:off x="3672933" y="2107070"/>
            <a:ext cx="332740" cy="106680"/>
            <a:chOff x="3672933" y="2107070"/>
            <a:chExt cx="332740" cy="106680"/>
          </a:xfrm>
        </p:grpSpPr>
        <p:sp>
          <p:nvSpPr>
            <p:cNvPr id="937" name="object 937" descr=""/>
            <p:cNvSpPr/>
            <p:nvPr/>
          </p:nvSpPr>
          <p:spPr>
            <a:xfrm>
              <a:off x="3672929" y="2107069"/>
              <a:ext cx="219710" cy="106680"/>
            </a:xfrm>
            <a:custGeom>
              <a:avLst/>
              <a:gdLst/>
              <a:ahLst/>
              <a:cxnLst/>
              <a:rect l="l" t="t" r="r" b="b"/>
              <a:pathLst>
                <a:path w="219710" h="106680">
                  <a:moveTo>
                    <a:pt x="106235" y="53111"/>
                  </a:moveTo>
                  <a:lnTo>
                    <a:pt x="102057" y="32435"/>
                  </a:lnTo>
                  <a:lnTo>
                    <a:pt x="90678" y="15557"/>
                  </a:lnTo>
                  <a:lnTo>
                    <a:pt x="73799" y="4178"/>
                  </a:lnTo>
                  <a:lnTo>
                    <a:pt x="53124" y="0"/>
                  </a:lnTo>
                  <a:lnTo>
                    <a:pt x="32448" y="4178"/>
                  </a:lnTo>
                  <a:lnTo>
                    <a:pt x="15557" y="15557"/>
                  </a:lnTo>
                  <a:lnTo>
                    <a:pt x="4178" y="32435"/>
                  </a:lnTo>
                  <a:lnTo>
                    <a:pt x="0" y="53111"/>
                  </a:lnTo>
                  <a:lnTo>
                    <a:pt x="4178" y="73787"/>
                  </a:lnTo>
                  <a:lnTo>
                    <a:pt x="15557" y="90665"/>
                  </a:lnTo>
                  <a:lnTo>
                    <a:pt x="32448" y="102044"/>
                  </a:lnTo>
                  <a:lnTo>
                    <a:pt x="53124" y="106210"/>
                  </a:lnTo>
                  <a:lnTo>
                    <a:pt x="73799" y="102044"/>
                  </a:lnTo>
                  <a:lnTo>
                    <a:pt x="90678" y="90665"/>
                  </a:lnTo>
                  <a:lnTo>
                    <a:pt x="102057" y="73787"/>
                  </a:lnTo>
                  <a:lnTo>
                    <a:pt x="106235" y="53111"/>
                  </a:lnTo>
                  <a:close/>
                </a:path>
                <a:path w="219710" h="106680">
                  <a:moveTo>
                    <a:pt x="219202" y="53111"/>
                  </a:moveTo>
                  <a:lnTo>
                    <a:pt x="215023" y="32435"/>
                  </a:lnTo>
                  <a:lnTo>
                    <a:pt x="203644" y="15557"/>
                  </a:lnTo>
                  <a:lnTo>
                    <a:pt x="186753" y="4178"/>
                  </a:lnTo>
                  <a:lnTo>
                    <a:pt x="166090" y="0"/>
                  </a:lnTo>
                  <a:lnTo>
                    <a:pt x="145415" y="4178"/>
                  </a:lnTo>
                  <a:lnTo>
                    <a:pt x="128536" y="15557"/>
                  </a:lnTo>
                  <a:lnTo>
                    <a:pt x="117144" y="32435"/>
                  </a:lnTo>
                  <a:lnTo>
                    <a:pt x="112979" y="53111"/>
                  </a:lnTo>
                  <a:lnTo>
                    <a:pt x="117144" y="73787"/>
                  </a:lnTo>
                  <a:lnTo>
                    <a:pt x="128536" y="90665"/>
                  </a:lnTo>
                  <a:lnTo>
                    <a:pt x="145415" y="102044"/>
                  </a:lnTo>
                  <a:lnTo>
                    <a:pt x="166090" y="106210"/>
                  </a:lnTo>
                  <a:lnTo>
                    <a:pt x="186753" y="102044"/>
                  </a:lnTo>
                  <a:lnTo>
                    <a:pt x="203644" y="90665"/>
                  </a:lnTo>
                  <a:lnTo>
                    <a:pt x="215023" y="73787"/>
                  </a:lnTo>
                  <a:lnTo>
                    <a:pt x="219202" y="53111"/>
                  </a:lnTo>
                  <a:close/>
                </a:path>
              </a:pathLst>
            </a:custGeom>
            <a:solidFill>
              <a:srgbClr val="FBB040"/>
            </a:solidFill>
          </p:spPr>
          <p:txBody>
            <a:bodyPr wrap="square" lIns="0" tIns="0" rIns="0" bIns="0" rtlCol="0"/>
            <a:lstStyle/>
            <a:p/>
          </p:txBody>
        </p:sp>
        <p:sp>
          <p:nvSpPr>
            <p:cNvPr id="938" name="object 938" descr=""/>
            <p:cNvSpPr/>
            <p:nvPr/>
          </p:nvSpPr>
          <p:spPr>
            <a:xfrm>
              <a:off x="3898868" y="2107070"/>
              <a:ext cx="106680" cy="106680"/>
            </a:xfrm>
            <a:custGeom>
              <a:avLst/>
              <a:gdLst/>
              <a:ahLst/>
              <a:cxnLst/>
              <a:rect l="l" t="t" r="r" b="b"/>
              <a:pathLst>
                <a:path w="106679" h="106680">
                  <a:moveTo>
                    <a:pt x="53111" y="0"/>
                  </a:moveTo>
                  <a:lnTo>
                    <a:pt x="32441" y="4171"/>
                  </a:lnTo>
                  <a:lnTo>
                    <a:pt x="15559" y="15549"/>
                  </a:lnTo>
                  <a:lnTo>
                    <a:pt x="4174" y="32430"/>
                  </a:lnTo>
                  <a:lnTo>
                    <a:pt x="0" y="53111"/>
                  </a:lnTo>
                  <a:lnTo>
                    <a:pt x="4174" y="73784"/>
                  </a:lnTo>
                  <a:lnTo>
                    <a:pt x="15559" y="90662"/>
                  </a:lnTo>
                  <a:lnTo>
                    <a:pt x="32441" y="102038"/>
                  </a:lnTo>
                  <a:lnTo>
                    <a:pt x="53111" y="106210"/>
                  </a:lnTo>
                  <a:lnTo>
                    <a:pt x="73791" y="102038"/>
                  </a:lnTo>
                  <a:lnTo>
                    <a:pt x="90673" y="90662"/>
                  </a:lnTo>
                  <a:lnTo>
                    <a:pt x="102051" y="73784"/>
                  </a:lnTo>
                  <a:lnTo>
                    <a:pt x="106222" y="53111"/>
                  </a:lnTo>
                  <a:lnTo>
                    <a:pt x="102051" y="32430"/>
                  </a:lnTo>
                  <a:lnTo>
                    <a:pt x="90673" y="15549"/>
                  </a:lnTo>
                  <a:lnTo>
                    <a:pt x="73791" y="4171"/>
                  </a:lnTo>
                  <a:lnTo>
                    <a:pt x="53111" y="0"/>
                  </a:lnTo>
                  <a:close/>
                </a:path>
              </a:pathLst>
            </a:custGeom>
            <a:solidFill>
              <a:srgbClr val="6B54A3"/>
            </a:solidFill>
          </p:spPr>
          <p:txBody>
            <a:bodyPr wrap="square" lIns="0" tIns="0" rIns="0" bIns="0" rtlCol="0"/>
            <a:lstStyle/>
            <a:p/>
          </p:txBody>
        </p:sp>
      </p:grpSp>
      <p:sp>
        <p:nvSpPr>
          <p:cNvPr id="939" name="object 939" descr=""/>
          <p:cNvSpPr txBox="1"/>
          <p:nvPr/>
        </p:nvSpPr>
        <p:spPr>
          <a:xfrm>
            <a:off x="3650667" y="1750517"/>
            <a:ext cx="564515" cy="481330"/>
          </a:xfrm>
          <a:prstGeom prst="rect">
            <a:avLst/>
          </a:prstGeom>
        </p:spPr>
        <p:txBody>
          <a:bodyPr wrap="square" lIns="0" tIns="45085" rIns="0" bIns="0" rtlCol="0" vert="horz">
            <a:spAutoFit/>
          </a:bodyPr>
          <a:lstStyle/>
          <a:p>
            <a:pPr marL="44450">
              <a:lnSpc>
                <a:spcPct val="100000"/>
              </a:lnSpc>
              <a:spcBef>
                <a:spcPts val="355"/>
              </a:spcBef>
            </a:pPr>
            <a:r>
              <a:rPr dirty="0" baseline="3703" sz="1125" spc="150">
                <a:solidFill>
                  <a:srgbClr val="FFFFFF"/>
                </a:solidFill>
                <a:latin typeface="Arial MT"/>
                <a:cs typeface="Arial MT"/>
              </a:rPr>
              <a:t>a</a:t>
            </a:r>
            <a:r>
              <a:rPr dirty="0" baseline="3703" sz="1125" spc="254">
                <a:solidFill>
                  <a:srgbClr val="FFFFFF"/>
                </a:solidFill>
                <a:latin typeface="Arial MT"/>
                <a:cs typeface="Arial MT"/>
              </a:rPr>
              <a:t> </a:t>
            </a:r>
            <a:r>
              <a:rPr dirty="0" sz="700" spc="-35">
                <a:solidFill>
                  <a:srgbClr val="565658"/>
                </a:solidFill>
                <a:latin typeface="Microsoft YaHei"/>
                <a:cs typeface="Microsoft YaHei"/>
              </a:rPr>
              <a:t>88</a:t>
            </a:r>
            <a:endParaRPr sz="700">
              <a:latin typeface="Microsoft YaHei"/>
              <a:cs typeface="Microsoft YaHei"/>
            </a:endParaRPr>
          </a:p>
          <a:p>
            <a:pPr marL="44450">
              <a:lnSpc>
                <a:spcPct val="100000"/>
              </a:lnSpc>
              <a:spcBef>
                <a:spcPts val="265"/>
              </a:spcBef>
            </a:pPr>
            <a:r>
              <a:rPr dirty="0" sz="750" spc="110">
                <a:solidFill>
                  <a:srgbClr val="FFFFFF"/>
                </a:solidFill>
                <a:latin typeface="Arial MT"/>
                <a:cs typeface="Arial MT"/>
              </a:rPr>
              <a:t>b</a:t>
            </a:r>
            <a:r>
              <a:rPr dirty="0" sz="750" spc="130">
                <a:solidFill>
                  <a:srgbClr val="FFFFFF"/>
                </a:solidFill>
                <a:latin typeface="Arial MT"/>
                <a:cs typeface="Arial MT"/>
              </a:rPr>
              <a:t> </a:t>
            </a:r>
            <a:r>
              <a:rPr dirty="0" baseline="3703" sz="1125" spc="179">
                <a:solidFill>
                  <a:srgbClr val="FFFFFF"/>
                </a:solidFill>
                <a:latin typeface="Arial MT"/>
                <a:cs typeface="Arial MT"/>
              </a:rPr>
              <a:t>c</a:t>
            </a:r>
            <a:r>
              <a:rPr dirty="0" baseline="3703" sz="1125" spc="172">
                <a:solidFill>
                  <a:srgbClr val="FFFFFF"/>
                </a:solidFill>
                <a:latin typeface="Arial MT"/>
                <a:cs typeface="Arial MT"/>
              </a:rPr>
              <a:t> </a:t>
            </a:r>
            <a:r>
              <a:rPr dirty="0" sz="700" spc="-25">
                <a:solidFill>
                  <a:srgbClr val="565658"/>
                </a:solidFill>
                <a:latin typeface="Microsoft YaHei"/>
                <a:cs typeface="Microsoft YaHei"/>
              </a:rPr>
              <a:t>107</a:t>
            </a:r>
            <a:endParaRPr sz="700">
              <a:latin typeface="Microsoft YaHei"/>
              <a:cs typeface="Microsoft YaHei"/>
            </a:endParaRPr>
          </a:p>
          <a:p>
            <a:pPr marL="38100">
              <a:lnSpc>
                <a:spcPct val="100000"/>
              </a:lnSpc>
              <a:spcBef>
                <a:spcPts val="360"/>
              </a:spcBef>
            </a:pPr>
            <a:r>
              <a:rPr dirty="0" baseline="3703" sz="1125" spc="157">
                <a:solidFill>
                  <a:srgbClr val="FFFFFF"/>
                </a:solidFill>
                <a:latin typeface="Arial MT"/>
                <a:cs typeface="Arial MT"/>
              </a:rPr>
              <a:t>d</a:t>
            </a:r>
            <a:r>
              <a:rPr dirty="0" baseline="3703" sz="1125" spc="284">
                <a:solidFill>
                  <a:srgbClr val="FFFFFF"/>
                </a:solidFill>
                <a:latin typeface="Arial MT"/>
                <a:cs typeface="Arial MT"/>
              </a:rPr>
              <a:t> </a:t>
            </a:r>
            <a:r>
              <a:rPr dirty="0" baseline="11111" sz="1125" spc="157">
                <a:solidFill>
                  <a:srgbClr val="FFFFFF"/>
                </a:solidFill>
                <a:latin typeface="Arial MT"/>
                <a:cs typeface="Arial MT"/>
              </a:rPr>
              <a:t>e</a:t>
            </a:r>
            <a:r>
              <a:rPr dirty="0" baseline="11111" sz="1125" spc="390">
                <a:solidFill>
                  <a:srgbClr val="FFFFFF"/>
                </a:solidFill>
                <a:latin typeface="Arial MT"/>
                <a:cs typeface="Arial MT"/>
              </a:rPr>
              <a:t> </a:t>
            </a:r>
            <a:r>
              <a:rPr dirty="0" sz="750" spc="60">
                <a:solidFill>
                  <a:srgbClr val="FFFFFF"/>
                </a:solidFill>
                <a:latin typeface="Arial MT"/>
                <a:cs typeface="Arial MT"/>
              </a:rPr>
              <a:t>f</a:t>
            </a:r>
            <a:r>
              <a:rPr dirty="0" sz="750" spc="215">
                <a:solidFill>
                  <a:srgbClr val="FFFFFF"/>
                </a:solidFill>
                <a:latin typeface="Arial MT"/>
                <a:cs typeface="Arial MT"/>
              </a:rPr>
              <a:t> </a:t>
            </a:r>
            <a:r>
              <a:rPr dirty="0" baseline="7936" sz="1050" spc="-37">
                <a:solidFill>
                  <a:srgbClr val="565658"/>
                </a:solidFill>
                <a:latin typeface="Microsoft YaHei"/>
                <a:cs typeface="Microsoft YaHei"/>
              </a:rPr>
              <a:t>116</a:t>
            </a:r>
            <a:endParaRPr baseline="7936" sz="1050">
              <a:latin typeface="Microsoft YaHei"/>
              <a:cs typeface="Microsoft YaHei"/>
            </a:endParaRPr>
          </a:p>
        </p:txBody>
      </p:sp>
      <p:grpSp>
        <p:nvGrpSpPr>
          <p:cNvPr id="940" name="object 940" descr=""/>
          <p:cNvGrpSpPr/>
          <p:nvPr/>
        </p:nvGrpSpPr>
        <p:grpSpPr>
          <a:xfrm>
            <a:off x="4735629" y="946297"/>
            <a:ext cx="333375" cy="405130"/>
            <a:chOff x="4735629" y="946297"/>
            <a:chExt cx="333375" cy="405130"/>
          </a:xfrm>
        </p:grpSpPr>
        <p:pic>
          <p:nvPicPr>
            <p:cNvPr id="941" name="object 941" descr=""/>
            <p:cNvPicPr/>
            <p:nvPr/>
          </p:nvPicPr>
          <p:blipFill>
            <a:blip r:embed="rId18" cstate="print"/>
            <a:stretch>
              <a:fillRect/>
            </a:stretch>
          </p:blipFill>
          <p:spPr>
            <a:xfrm>
              <a:off x="4736485" y="946297"/>
              <a:ext cx="106222" cy="106197"/>
            </a:xfrm>
            <a:prstGeom prst="rect">
              <a:avLst/>
            </a:prstGeom>
          </p:spPr>
        </p:pic>
        <p:sp>
          <p:nvSpPr>
            <p:cNvPr id="942" name="object 942" descr=""/>
            <p:cNvSpPr/>
            <p:nvPr/>
          </p:nvSpPr>
          <p:spPr>
            <a:xfrm>
              <a:off x="4735629" y="1092310"/>
              <a:ext cx="106680" cy="106680"/>
            </a:xfrm>
            <a:custGeom>
              <a:avLst/>
              <a:gdLst/>
              <a:ahLst/>
              <a:cxnLst/>
              <a:rect l="l" t="t" r="r" b="b"/>
              <a:pathLst>
                <a:path w="106679" h="106680">
                  <a:moveTo>
                    <a:pt x="53124" y="0"/>
                  </a:moveTo>
                  <a:lnTo>
                    <a:pt x="32446" y="4169"/>
                  </a:lnTo>
                  <a:lnTo>
                    <a:pt x="15560" y="15543"/>
                  </a:lnTo>
                  <a:lnTo>
                    <a:pt x="4175" y="32420"/>
                  </a:lnTo>
                  <a:lnTo>
                    <a:pt x="0" y="53098"/>
                  </a:lnTo>
                  <a:lnTo>
                    <a:pt x="4175" y="73771"/>
                  </a:lnTo>
                  <a:lnTo>
                    <a:pt x="15560" y="90649"/>
                  </a:lnTo>
                  <a:lnTo>
                    <a:pt x="32446" y="102026"/>
                  </a:lnTo>
                  <a:lnTo>
                    <a:pt x="53124" y="106197"/>
                  </a:lnTo>
                  <a:lnTo>
                    <a:pt x="73799" y="102026"/>
                  </a:lnTo>
                  <a:lnTo>
                    <a:pt x="90681" y="90649"/>
                  </a:lnTo>
                  <a:lnTo>
                    <a:pt x="102062" y="73771"/>
                  </a:lnTo>
                  <a:lnTo>
                    <a:pt x="106235" y="53098"/>
                  </a:lnTo>
                  <a:lnTo>
                    <a:pt x="102062" y="32420"/>
                  </a:lnTo>
                  <a:lnTo>
                    <a:pt x="90681" y="15543"/>
                  </a:lnTo>
                  <a:lnTo>
                    <a:pt x="73799" y="4169"/>
                  </a:lnTo>
                  <a:lnTo>
                    <a:pt x="53124" y="0"/>
                  </a:lnTo>
                  <a:close/>
                </a:path>
              </a:pathLst>
            </a:custGeom>
            <a:solidFill>
              <a:srgbClr val="00AEEF"/>
            </a:solidFill>
          </p:spPr>
          <p:txBody>
            <a:bodyPr wrap="square" lIns="0" tIns="0" rIns="0" bIns="0" rtlCol="0"/>
            <a:lstStyle/>
            <a:p/>
          </p:txBody>
        </p:sp>
        <p:sp>
          <p:nvSpPr>
            <p:cNvPr id="943" name="object 943" descr=""/>
            <p:cNvSpPr/>
            <p:nvPr/>
          </p:nvSpPr>
          <p:spPr>
            <a:xfrm>
              <a:off x="4846382" y="1092310"/>
              <a:ext cx="106680" cy="106680"/>
            </a:xfrm>
            <a:custGeom>
              <a:avLst/>
              <a:gdLst/>
              <a:ahLst/>
              <a:cxnLst/>
              <a:rect l="l" t="t" r="r" b="b"/>
              <a:pathLst>
                <a:path w="106679" h="106680">
                  <a:moveTo>
                    <a:pt x="53111" y="0"/>
                  </a:moveTo>
                  <a:lnTo>
                    <a:pt x="32441" y="4169"/>
                  </a:lnTo>
                  <a:lnTo>
                    <a:pt x="15559" y="15543"/>
                  </a:lnTo>
                  <a:lnTo>
                    <a:pt x="4174" y="32420"/>
                  </a:lnTo>
                  <a:lnTo>
                    <a:pt x="0" y="53098"/>
                  </a:lnTo>
                  <a:lnTo>
                    <a:pt x="4174" y="73771"/>
                  </a:lnTo>
                  <a:lnTo>
                    <a:pt x="15559" y="90649"/>
                  </a:lnTo>
                  <a:lnTo>
                    <a:pt x="32441" y="102026"/>
                  </a:lnTo>
                  <a:lnTo>
                    <a:pt x="53111" y="106197"/>
                  </a:lnTo>
                  <a:lnTo>
                    <a:pt x="73793" y="102026"/>
                  </a:lnTo>
                  <a:lnTo>
                    <a:pt x="90679" y="90649"/>
                  </a:lnTo>
                  <a:lnTo>
                    <a:pt x="102062" y="73771"/>
                  </a:lnTo>
                  <a:lnTo>
                    <a:pt x="106235" y="53098"/>
                  </a:lnTo>
                  <a:lnTo>
                    <a:pt x="102062" y="32420"/>
                  </a:lnTo>
                  <a:lnTo>
                    <a:pt x="90679" y="15543"/>
                  </a:lnTo>
                  <a:lnTo>
                    <a:pt x="73793" y="4169"/>
                  </a:lnTo>
                  <a:lnTo>
                    <a:pt x="53111" y="0"/>
                  </a:lnTo>
                  <a:close/>
                </a:path>
              </a:pathLst>
            </a:custGeom>
            <a:solidFill>
              <a:srgbClr val="38B54A"/>
            </a:solidFill>
          </p:spPr>
          <p:txBody>
            <a:bodyPr wrap="square" lIns="0" tIns="0" rIns="0" bIns="0" rtlCol="0"/>
            <a:lstStyle/>
            <a:p/>
          </p:txBody>
        </p:sp>
        <p:sp>
          <p:nvSpPr>
            <p:cNvPr id="944" name="object 944" descr=""/>
            <p:cNvSpPr/>
            <p:nvPr/>
          </p:nvSpPr>
          <p:spPr>
            <a:xfrm>
              <a:off x="4736477" y="1245146"/>
              <a:ext cx="219710" cy="106680"/>
            </a:xfrm>
            <a:custGeom>
              <a:avLst/>
              <a:gdLst/>
              <a:ahLst/>
              <a:cxnLst/>
              <a:rect l="l" t="t" r="r" b="b"/>
              <a:pathLst>
                <a:path w="219710" h="106680">
                  <a:moveTo>
                    <a:pt x="106222" y="53098"/>
                  </a:moveTo>
                  <a:lnTo>
                    <a:pt x="102057" y="32435"/>
                  </a:lnTo>
                  <a:lnTo>
                    <a:pt x="90665" y="15557"/>
                  </a:lnTo>
                  <a:lnTo>
                    <a:pt x="73787" y="4178"/>
                  </a:lnTo>
                  <a:lnTo>
                    <a:pt x="53111" y="0"/>
                  </a:lnTo>
                  <a:lnTo>
                    <a:pt x="32448" y="4178"/>
                  </a:lnTo>
                  <a:lnTo>
                    <a:pt x="15557" y="15557"/>
                  </a:lnTo>
                  <a:lnTo>
                    <a:pt x="4178" y="32435"/>
                  </a:lnTo>
                  <a:lnTo>
                    <a:pt x="0" y="53098"/>
                  </a:lnTo>
                  <a:lnTo>
                    <a:pt x="4178" y="73774"/>
                  </a:lnTo>
                  <a:lnTo>
                    <a:pt x="15557" y="90652"/>
                  </a:lnTo>
                  <a:lnTo>
                    <a:pt x="32448" y="102031"/>
                  </a:lnTo>
                  <a:lnTo>
                    <a:pt x="53111" y="106197"/>
                  </a:lnTo>
                  <a:lnTo>
                    <a:pt x="73787" y="102031"/>
                  </a:lnTo>
                  <a:lnTo>
                    <a:pt x="90665" y="90652"/>
                  </a:lnTo>
                  <a:lnTo>
                    <a:pt x="102057" y="73774"/>
                  </a:lnTo>
                  <a:lnTo>
                    <a:pt x="106222" y="53098"/>
                  </a:lnTo>
                  <a:close/>
                </a:path>
                <a:path w="219710" h="106680">
                  <a:moveTo>
                    <a:pt x="219202" y="53098"/>
                  </a:moveTo>
                  <a:lnTo>
                    <a:pt x="215023" y="32435"/>
                  </a:lnTo>
                  <a:lnTo>
                    <a:pt x="203644" y="15557"/>
                  </a:lnTo>
                  <a:lnTo>
                    <a:pt x="186753" y="4178"/>
                  </a:lnTo>
                  <a:lnTo>
                    <a:pt x="166077" y="0"/>
                  </a:lnTo>
                  <a:lnTo>
                    <a:pt x="145402" y="4178"/>
                  </a:lnTo>
                  <a:lnTo>
                    <a:pt x="128524" y="15557"/>
                  </a:lnTo>
                  <a:lnTo>
                    <a:pt x="117132" y="32435"/>
                  </a:lnTo>
                  <a:lnTo>
                    <a:pt x="112966" y="53098"/>
                  </a:lnTo>
                  <a:lnTo>
                    <a:pt x="117132" y="73774"/>
                  </a:lnTo>
                  <a:lnTo>
                    <a:pt x="128524" y="90652"/>
                  </a:lnTo>
                  <a:lnTo>
                    <a:pt x="145402" y="102031"/>
                  </a:lnTo>
                  <a:lnTo>
                    <a:pt x="166077" y="106197"/>
                  </a:lnTo>
                  <a:lnTo>
                    <a:pt x="186753" y="102031"/>
                  </a:lnTo>
                  <a:lnTo>
                    <a:pt x="203644" y="90652"/>
                  </a:lnTo>
                  <a:lnTo>
                    <a:pt x="215023" y="73774"/>
                  </a:lnTo>
                  <a:lnTo>
                    <a:pt x="219202" y="53098"/>
                  </a:lnTo>
                  <a:close/>
                </a:path>
              </a:pathLst>
            </a:custGeom>
            <a:solidFill>
              <a:srgbClr val="FBB040"/>
            </a:solidFill>
          </p:spPr>
          <p:txBody>
            <a:bodyPr wrap="square" lIns="0" tIns="0" rIns="0" bIns="0" rtlCol="0"/>
            <a:lstStyle/>
            <a:p/>
          </p:txBody>
        </p:sp>
        <p:sp>
          <p:nvSpPr>
            <p:cNvPr id="945" name="object 945" descr=""/>
            <p:cNvSpPr/>
            <p:nvPr/>
          </p:nvSpPr>
          <p:spPr>
            <a:xfrm>
              <a:off x="4962419" y="1245145"/>
              <a:ext cx="106680" cy="106680"/>
            </a:xfrm>
            <a:custGeom>
              <a:avLst/>
              <a:gdLst/>
              <a:ahLst/>
              <a:cxnLst/>
              <a:rect l="l" t="t" r="r" b="b"/>
              <a:pathLst>
                <a:path w="106679" h="106680">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6B54A3"/>
            </a:solidFill>
          </p:spPr>
          <p:txBody>
            <a:bodyPr wrap="square" lIns="0" tIns="0" rIns="0" bIns="0" rtlCol="0"/>
            <a:lstStyle/>
            <a:p/>
          </p:txBody>
        </p:sp>
      </p:grpSp>
      <p:sp>
        <p:nvSpPr>
          <p:cNvPr id="946" name="object 946" descr=""/>
          <p:cNvSpPr txBox="1"/>
          <p:nvPr/>
        </p:nvSpPr>
        <p:spPr>
          <a:xfrm>
            <a:off x="4714212" y="888592"/>
            <a:ext cx="564515" cy="481330"/>
          </a:xfrm>
          <a:prstGeom prst="rect">
            <a:avLst/>
          </a:prstGeom>
        </p:spPr>
        <p:txBody>
          <a:bodyPr wrap="square" lIns="0" tIns="45085" rIns="0" bIns="0" rtlCol="0" vert="horz">
            <a:spAutoFit/>
          </a:bodyPr>
          <a:lstStyle/>
          <a:p>
            <a:pPr marL="44450">
              <a:lnSpc>
                <a:spcPct val="100000"/>
              </a:lnSpc>
              <a:spcBef>
                <a:spcPts val="355"/>
              </a:spcBef>
            </a:pPr>
            <a:r>
              <a:rPr dirty="0" baseline="3703" sz="1125" spc="150">
                <a:solidFill>
                  <a:srgbClr val="FFFFFF"/>
                </a:solidFill>
                <a:latin typeface="Arial MT"/>
                <a:cs typeface="Arial MT"/>
              </a:rPr>
              <a:t>a</a:t>
            </a:r>
            <a:r>
              <a:rPr dirty="0" baseline="3703" sz="1125" spc="254">
                <a:solidFill>
                  <a:srgbClr val="FFFFFF"/>
                </a:solidFill>
                <a:latin typeface="Arial MT"/>
                <a:cs typeface="Arial MT"/>
              </a:rPr>
              <a:t> </a:t>
            </a:r>
            <a:r>
              <a:rPr dirty="0" sz="700" spc="-35">
                <a:solidFill>
                  <a:srgbClr val="565658"/>
                </a:solidFill>
                <a:latin typeface="Microsoft YaHei"/>
                <a:cs typeface="Microsoft YaHei"/>
              </a:rPr>
              <a:t>99</a:t>
            </a:r>
            <a:endParaRPr sz="700">
              <a:latin typeface="Microsoft YaHei"/>
              <a:cs typeface="Microsoft YaHei"/>
            </a:endParaRPr>
          </a:p>
          <a:p>
            <a:pPr marL="44450">
              <a:lnSpc>
                <a:spcPct val="100000"/>
              </a:lnSpc>
              <a:spcBef>
                <a:spcPts val="265"/>
              </a:spcBef>
            </a:pPr>
            <a:r>
              <a:rPr dirty="0" sz="750" spc="110">
                <a:solidFill>
                  <a:srgbClr val="FFFFFF"/>
                </a:solidFill>
                <a:latin typeface="Arial MT"/>
                <a:cs typeface="Arial MT"/>
              </a:rPr>
              <a:t>b</a:t>
            </a:r>
            <a:r>
              <a:rPr dirty="0" sz="750" spc="130">
                <a:solidFill>
                  <a:srgbClr val="FFFFFF"/>
                </a:solidFill>
                <a:latin typeface="Arial MT"/>
                <a:cs typeface="Arial MT"/>
              </a:rPr>
              <a:t> </a:t>
            </a:r>
            <a:r>
              <a:rPr dirty="0" baseline="3703" sz="1125" spc="179">
                <a:solidFill>
                  <a:srgbClr val="FFFFFF"/>
                </a:solidFill>
                <a:latin typeface="Arial MT"/>
                <a:cs typeface="Arial MT"/>
              </a:rPr>
              <a:t>c</a:t>
            </a:r>
            <a:r>
              <a:rPr dirty="0" baseline="3703" sz="1125" spc="172">
                <a:solidFill>
                  <a:srgbClr val="FFFFFF"/>
                </a:solidFill>
                <a:latin typeface="Arial MT"/>
                <a:cs typeface="Arial MT"/>
              </a:rPr>
              <a:t> </a:t>
            </a:r>
            <a:r>
              <a:rPr dirty="0" sz="700" spc="-25">
                <a:solidFill>
                  <a:srgbClr val="565658"/>
                </a:solidFill>
                <a:latin typeface="Microsoft YaHei"/>
                <a:cs typeface="Microsoft YaHei"/>
              </a:rPr>
              <a:t>123</a:t>
            </a:r>
            <a:endParaRPr sz="700">
              <a:latin typeface="Microsoft YaHei"/>
              <a:cs typeface="Microsoft YaHei"/>
            </a:endParaRPr>
          </a:p>
          <a:p>
            <a:pPr marL="38100">
              <a:lnSpc>
                <a:spcPct val="100000"/>
              </a:lnSpc>
              <a:spcBef>
                <a:spcPts val="360"/>
              </a:spcBef>
            </a:pPr>
            <a:r>
              <a:rPr dirty="0" baseline="3703" sz="1125" spc="157">
                <a:solidFill>
                  <a:srgbClr val="FFFFFF"/>
                </a:solidFill>
                <a:latin typeface="Arial MT"/>
                <a:cs typeface="Arial MT"/>
              </a:rPr>
              <a:t>d</a:t>
            </a:r>
            <a:r>
              <a:rPr dirty="0" baseline="3703" sz="1125" spc="284">
                <a:solidFill>
                  <a:srgbClr val="FFFFFF"/>
                </a:solidFill>
                <a:latin typeface="Arial MT"/>
                <a:cs typeface="Arial MT"/>
              </a:rPr>
              <a:t> </a:t>
            </a:r>
            <a:r>
              <a:rPr dirty="0" baseline="11111" sz="1125" spc="157">
                <a:solidFill>
                  <a:srgbClr val="FFFFFF"/>
                </a:solidFill>
                <a:latin typeface="Arial MT"/>
                <a:cs typeface="Arial MT"/>
              </a:rPr>
              <a:t>e</a:t>
            </a:r>
            <a:r>
              <a:rPr dirty="0" baseline="11111" sz="1125" spc="390">
                <a:solidFill>
                  <a:srgbClr val="FFFFFF"/>
                </a:solidFill>
                <a:latin typeface="Arial MT"/>
                <a:cs typeface="Arial MT"/>
              </a:rPr>
              <a:t> </a:t>
            </a:r>
            <a:r>
              <a:rPr dirty="0" sz="750" spc="60">
                <a:solidFill>
                  <a:srgbClr val="FFFFFF"/>
                </a:solidFill>
                <a:latin typeface="Arial MT"/>
                <a:cs typeface="Arial MT"/>
              </a:rPr>
              <a:t>f</a:t>
            </a:r>
            <a:r>
              <a:rPr dirty="0" sz="750" spc="215">
                <a:solidFill>
                  <a:srgbClr val="FFFFFF"/>
                </a:solidFill>
                <a:latin typeface="Arial MT"/>
                <a:cs typeface="Arial MT"/>
              </a:rPr>
              <a:t> </a:t>
            </a:r>
            <a:r>
              <a:rPr dirty="0" baseline="7936" sz="1050" spc="-37">
                <a:solidFill>
                  <a:srgbClr val="565658"/>
                </a:solidFill>
                <a:latin typeface="Microsoft YaHei"/>
                <a:cs typeface="Microsoft YaHei"/>
              </a:rPr>
              <a:t>133</a:t>
            </a:r>
            <a:endParaRPr baseline="7936" sz="1050">
              <a:latin typeface="Microsoft YaHei"/>
              <a:cs typeface="Microsoft YaHei"/>
            </a:endParaRPr>
          </a:p>
        </p:txBody>
      </p:sp>
      <p:grpSp>
        <p:nvGrpSpPr>
          <p:cNvPr id="947" name="object 947" descr=""/>
          <p:cNvGrpSpPr/>
          <p:nvPr/>
        </p:nvGrpSpPr>
        <p:grpSpPr>
          <a:xfrm>
            <a:off x="3672092" y="2484262"/>
            <a:ext cx="217170" cy="252729"/>
            <a:chOff x="3672092" y="2484262"/>
            <a:chExt cx="217170" cy="252729"/>
          </a:xfrm>
        </p:grpSpPr>
        <p:pic>
          <p:nvPicPr>
            <p:cNvPr id="948" name="object 948" descr=""/>
            <p:cNvPicPr/>
            <p:nvPr/>
          </p:nvPicPr>
          <p:blipFill>
            <a:blip r:embed="rId17" cstate="print"/>
            <a:stretch>
              <a:fillRect/>
            </a:stretch>
          </p:blipFill>
          <p:spPr>
            <a:xfrm>
              <a:off x="3672934" y="2484262"/>
              <a:ext cx="106235" cy="106197"/>
            </a:xfrm>
            <a:prstGeom prst="rect">
              <a:avLst/>
            </a:prstGeom>
          </p:spPr>
        </p:pic>
        <p:sp>
          <p:nvSpPr>
            <p:cNvPr id="949" name="object 949" descr=""/>
            <p:cNvSpPr/>
            <p:nvPr/>
          </p:nvSpPr>
          <p:spPr>
            <a:xfrm>
              <a:off x="3672092" y="2630262"/>
              <a:ext cx="106680" cy="106680"/>
            </a:xfrm>
            <a:custGeom>
              <a:avLst/>
              <a:gdLst/>
              <a:ahLst/>
              <a:cxnLst/>
              <a:rect l="l" t="t" r="r" b="b"/>
              <a:pathLst>
                <a:path w="106679" h="106680">
                  <a:moveTo>
                    <a:pt x="53111" y="0"/>
                  </a:moveTo>
                  <a:lnTo>
                    <a:pt x="32441" y="4171"/>
                  </a:lnTo>
                  <a:lnTo>
                    <a:pt x="15559" y="15547"/>
                  </a:lnTo>
                  <a:lnTo>
                    <a:pt x="4174" y="32425"/>
                  </a:lnTo>
                  <a:lnTo>
                    <a:pt x="0" y="53098"/>
                  </a:lnTo>
                  <a:lnTo>
                    <a:pt x="4174" y="73779"/>
                  </a:lnTo>
                  <a:lnTo>
                    <a:pt x="15559" y="90660"/>
                  </a:lnTo>
                  <a:lnTo>
                    <a:pt x="32441" y="102038"/>
                  </a:lnTo>
                  <a:lnTo>
                    <a:pt x="53111" y="106210"/>
                  </a:lnTo>
                  <a:lnTo>
                    <a:pt x="73786" y="102038"/>
                  </a:lnTo>
                  <a:lnTo>
                    <a:pt x="90668" y="90660"/>
                  </a:lnTo>
                  <a:lnTo>
                    <a:pt x="102049" y="73779"/>
                  </a:lnTo>
                  <a:lnTo>
                    <a:pt x="106222" y="53098"/>
                  </a:lnTo>
                  <a:lnTo>
                    <a:pt x="102049" y="32425"/>
                  </a:lnTo>
                  <a:lnTo>
                    <a:pt x="90668" y="15547"/>
                  </a:lnTo>
                  <a:lnTo>
                    <a:pt x="73786" y="4171"/>
                  </a:lnTo>
                  <a:lnTo>
                    <a:pt x="53111" y="0"/>
                  </a:lnTo>
                  <a:close/>
                </a:path>
              </a:pathLst>
            </a:custGeom>
            <a:solidFill>
              <a:srgbClr val="00AEEF"/>
            </a:solidFill>
          </p:spPr>
          <p:txBody>
            <a:bodyPr wrap="square" lIns="0" tIns="0" rIns="0" bIns="0" rtlCol="0"/>
            <a:lstStyle/>
            <a:p/>
          </p:txBody>
        </p:sp>
        <p:sp>
          <p:nvSpPr>
            <p:cNvPr id="950" name="object 950" descr=""/>
            <p:cNvSpPr/>
            <p:nvPr/>
          </p:nvSpPr>
          <p:spPr>
            <a:xfrm>
              <a:off x="3782845" y="2630262"/>
              <a:ext cx="106680" cy="106680"/>
            </a:xfrm>
            <a:custGeom>
              <a:avLst/>
              <a:gdLst/>
              <a:ahLst/>
              <a:cxnLst/>
              <a:rect l="l" t="t" r="r" b="b"/>
              <a:pathLst>
                <a:path w="106679" h="106680">
                  <a:moveTo>
                    <a:pt x="53111" y="0"/>
                  </a:moveTo>
                  <a:lnTo>
                    <a:pt x="32441" y="4171"/>
                  </a:lnTo>
                  <a:lnTo>
                    <a:pt x="15559" y="15547"/>
                  </a:lnTo>
                  <a:lnTo>
                    <a:pt x="4174" y="32425"/>
                  </a:lnTo>
                  <a:lnTo>
                    <a:pt x="0" y="53098"/>
                  </a:lnTo>
                  <a:lnTo>
                    <a:pt x="4174" y="73779"/>
                  </a:lnTo>
                  <a:lnTo>
                    <a:pt x="15559" y="90660"/>
                  </a:lnTo>
                  <a:lnTo>
                    <a:pt x="32441" y="102038"/>
                  </a:lnTo>
                  <a:lnTo>
                    <a:pt x="53111" y="106210"/>
                  </a:lnTo>
                  <a:lnTo>
                    <a:pt x="73786" y="102038"/>
                  </a:lnTo>
                  <a:lnTo>
                    <a:pt x="90668" y="90660"/>
                  </a:lnTo>
                  <a:lnTo>
                    <a:pt x="102049" y="73779"/>
                  </a:lnTo>
                  <a:lnTo>
                    <a:pt x="106222" y="53098"/>
                  </a:lnTo>
                  <a:lnTo>
                    <a:pt x="102049" y="32425"/>
                  </a:lnTo>
                  <a:lnTo>
                    <a:pt x="90668" y="15547"/>
                  </a:lnTo>
                  <a:lnTo>
                    <a:pt x="73786" y="4171"/>
                  </a:lnTo>
                  <a:lnTo>
                    <a:pt x="53111" y="0"/>
                  </a:lnTo>
                  <a:close/>
                </a:path>
              </a:pathLst>
            </a:custGeom>
            <a:solidFill>
              <a:srgbClr val="38B54A"/>
            </a:solidFill>
          </p:spPr>
          <p:txBody>
            <a:bodyPr wrap="square" lIns="0" tIns="0" rIns="0" bIns="0" rtlCol="0"/>
            <a:lstStyle/>
            <a:p/>
          </p:txBody>
        </p:sp>
      </p:grpSp>
      <p:grpSp>
        <p:nvGrpSpPr>
          <p:cNvPr id="951" name="object 951" descr=""/>
          <p:cNvGrpSpPr/>
          <p:nvPr/>
        </p:nvGrpSpPr>
        <p:grpSpPr>
          <a:xfrm>
            <a:off x="3672933" y="2783109"/>
            <a:ext cx="332740" cy="106680"/>
            <a:chOff x="3672933" y="2783109"/>
            <a:chExt cx="332740" cy="106680"/>
          </a:xfrm>
        </p:grpSpPr>
        <p:sp>
          <p:nvSpPr>
            <p:cNvPr id="952" name="object 952" descr=""/>
            <p:cNvSpPr/>
            <p:nvPr/>
          </p:nvSpPr>
          <p:spPr>
            <a:xfrm>
              <a:off x="3672929" y="2783115"/>
              <a:ext cx="219710" cy="106680"/>
            </a:xfrm>
            <a:custGeom>
              <a:avLst/>
              <a:gdLst/>
              <a:ahLst/>
              <a:cxnLst/>
              <a:rect l="l" t="t" r="r" b="b"/>
              <a:pathLst>
                <a:path w="219710" h="106680">
                  <a:moveTo>
                    <a:pt x="106235" y="53098"/>
                  </a:moveTo>
                  <a:lnTo>
                    <a:pt x="102057" y="32423"/>
                  </a:lnTo>
                  <a:lnTo>
                    <a:pt x="90678" y="15544"/>
                  </a:lnTo>
                  <a:lnTo>
                    <a:pt x="73799" y="4165"/>
                  </a:lnTo>
                  <a:lnTo>
                    <a:pt x="53124" y="0"/>
                  </a:lnTo>
                  <a:lnTo>
                    <a:pt x="32448" y="4165"/>
                  </a:lnTo>
                  <a:lnTo>
                    <a:pt x="15557" y="15544"/>
                  </a:lnTo>
                  <a:lnTo>
                    <a:pt x="4178" y="32423"/>
                  </a:lnTo>
                  <a:lnTo>
                    <a:pt x="0" y="53098"/>
                  </a:lnTo>
                  <a:lnTo>
                    <a:pt x="4178" y="73774"/>
                  </a:lnTo>
                  <a:lnTo>
                    <a:pt x="15557" y="90652"/>
                  </a:lnTo>
                  <a:lnTo>
                    <a:pt x="32448" y="102031"/>
                  </a:lnTo>
                  <a:lnTo>
                    <a:pt x="53124" y="106197"/>
                  </a:lnTo>
                  <a:lnTo>
                    <a:pt x="73799" y="102031"/>
                  </a:lnTo>
                  <a:lnTo>
                    <a:pt x="90678" y="90652"/>
                  </a:lnTo>
                  <a:lnTo>
                    <a:pt x="102057" y="73774"/>
                  </a:lnTo>
                  <a:lnTo>
                    <a:pt x="106235" y="53098"/>
                  </a:lnTo>
                  <a:close/>
                </a:path>
                <a:path w="219710" h="106680">
                  <a:moveTo>
                    <a:pt x="219202" y="53098"/>
                  </a:moveTo>
                  <a:lnTo>
                    <a:pt x="215023" y="32423"/>
                  </a:lnTo>
                  <a:lnTo>
                    <a:pt x="203644" y="15544"/>
                  </a:lnTo>
                  <a:lnTo>
                    <a:pt x="186753" y="4165"/>
                  </a:lnTo>
                  <a:lnTo>
                    <a:pt x="166090" y="0"/>
                  </a:lnTo>
                  <a:lnTo>
                    <a:pt x="145415" y="4165"/>
                  </a:lnTo>
                  <a:lnTo>
                    <a:pt x="128536" y="15544"/>
                  </a:lnTo>
                  <a:lnTo>
                    <a:pt x="117144" y="32423"/>
                  </a:lnTo>
                  <a:lnTo>
                    <a:pt x="112979" y="53098"/>
                  </a:lnTo>
                  <a:lnTo>
                    <a:pt x="117144" y="73774"/>
                  </a:lnTo>
                  <a:lnTo>
                    <a:pt x="128536" y="90652"/>
                  </a:lnTo>
                  <a:lnTo>
                    <a:pt x="145415" y="102031"/>
                  </a:lnTo>
                  <a:lnTo>
                    <a:pt x="166090" y="106197"/>
                  </a:lnTo>
                  <a:lnTo>
                    <a:pt x="186753" y="102031"/>
                  </a:lnTo>
                  <a:lnTo>
                    <a:pt x="203644" y="90652"/>
                  </a:lnTo>
                  <a:lnTo>
                    <a:pt x="215023" y="73774"/>
                  </a:lnTo>
                  <a:lnTo>
                    <a:pt x="219202" y="53098"/>
                  </a:lnTo>
                  <a:close/>
                </a:path>
              </a:pathLst>
            </a:custGeom>
            <a:solidFill>
              <a:srgbClr val="FBB040"/>
            </a:solidFill>
          </p:spPr>
          <p:txBody>
            <a:bodyPr wrap="square" lIns="0" tIns="0" rIns="0" bIns="0" rtlCol="0"/>
            <a:lstStyle/>
            <a:p/>
          </p:txBody>
        </p:sp>
        <p:sp>
          <p:nvSpPr>
            <p:cNvPr id="953" name="object 953" descr=""/>
            <p:cNvSpPr/>
            <p:nvPr/>
          </p:nvSpPr>
          <p:spPr>
            <a:xfrm>
              <a:off x="3898868" y="2783109"/>
              <a:ext cx="106680" cy="106680"/>
            </a:xfrm>
            <a:custGeom>
              <a:avLst/>
              <a:gdLst/>
              <a:ahLst/>
              <a:cxnLst/>
              <a:rect l="l" t="t" r="r" b="b"/>
              <a:pathLst>
                <a:path w="106679" h="106680">
                  <a:moveTo>
                    <a:pt x="53111" y="0"/>
                  </a:moveTo>
                  <a:lnTo>
                    <a:pt x="32441" y="4169"/>
                  </a:lnTo>
                  <a:lnTo>
                    <a:pt x="15559" y="15543"/>
                  </a:lnTo>
                  <a:lnTo>
                    <a:pt x="4174" y="32420"/>
                  </a:lnTo>
                  <a:lnTo>
                    <a:pt x="0" y="53098"/>
                  </a:lnTo>
                  <a:lnTo>
                    <a:pt x="4174" y="73771"/>
                  </a:lnTo>
                  <a:lnTo>
                    <a:pt x="15559" y="90649"/>
                  </a:lnTo>
                  <a:lnTo>
                    <a:pt x="32441" y="102026"/>
                  </a:lnTo>
                  <a:lnTo>
                    <a:pt x="53111" y="106197"/>
                  </a:lnTo>
                  <a:lnTo>
                    <a:pt x="73791" y="102026"/>
                  </a:lnTo>
                  <a:lnTo>
                    <a:pt x="90673" y="90649"/>
                  </a:lnTo>
                  <a:lnTo>
                    <a:pt x="102051" y="73771"/>
                  </a:lnTo>
                  <a:lnTo>
                    <a:pt x="106222" y="53098"/>
                  </a:lnTo>
                  <a:lnTo>
                    <a:pt x="102051" y="32420"/>
                  </a:lnTo>
                  <a:lnTo>
                    <a:pt x="90673" y="15543"/>
                  </a:lnTo>
                  <a:lnTo>
                    <a:pt x="73791" y="4169"/>
                  </a:lnTo>
                  <a:lnTo>
                    <a:pt x="53111" y="0"/>
                  </a:lnTo>
                  <a:close/>
                </a:path>
              </a:pathLst>
            </a:custGeom>
            <a:solidFill>
              <a:srgbClr val="6B54A3"/>
            </a:solidFill>
          </p:spPr>
          <p:txBody>
            <a:bodyPr wrap="square" lIns="0" tIns="0" rIns="0" bIns="0" rtlCol="0"/>
            <a:lstStyle/>
            <a:p/>
          </p:txBody>
        </p:sp>
      </p:grpSp>
      <p:sp>
        <p:nvSpPr>
          <p:cNvPr id="954" name="object 954" descr=""/>
          <p:cNvSpPr txBox="1"/>
          <p:nvPr/>
        </p:nvSpPr>
        <p:spPr>
          <a:xfrm>
            <a:off x="3650667" y="2426455"/>
            <a:ext cx="564515" cy="481330"/>
          </a:xfrm>
          <a:prstGeom prst="rect">
            <a:avLst/>
          </a:prstGeom>
        </p:spPr>
        <p:txBody>
          <a:bodyPr wrap="square" lIns="0" tIns="45085" rIns="0" bIns="0" rtlCol="0" vert="horz">
            <a:spAutoFit/>
          </a:bodyPr>
          <a:lstStyle/>
          <a:p>
            <a:pPr marL="44450">
              <a:lnSpc>
                <a:spcPct val="100000"/>
              </a:lnSpc>
              <a:spcBef>
                <a:spcPts val="355"/>
              </a:spcBef>
            </a:pPr>
            <a:r>
              <a:rPr dirty="0" baseline="3703" sz="1125" spc="150">
                <a:solidFill>
                  <a:srgbClr val="FFFFFF"/>
                </a:solidFill>
                <a:latin typeface="Arial MT"/>
                <a:cs typeface="Arial MT"/>
              </a:rPr>
              <a:t>a</a:t>
            </a:r>
            <a:r>
              <a:rPr dirty="0" baseline="3703" sz="1125" spc="254">
                <a:solidFill>
                  <a:srgbClr val="FFFFFF"/>
                </a:solidFill>
                <a:latin typeface="Arial MT"/>
                <a:cs typeface="Arial MT"/>
              </a:rPr>
              <a:t> </a:t>
            </a:r>
            <a:r>
              <a:rPr dirty="0" sz="700" spc="-35">
                <a:solidFill>
                  <a:srgbClr val="565658"/>
                </a:solidFill>
                <a:latin typeface="Microsoft YaHei"/>
                <a:cs typeface="Microsoft YaHei"/>
              </a:rPr>
              <a:t>88</a:t>
            </a:r>
            <a:endParaRPr sz="700">
              <a:latin typeface="Microsoft YaHei"/>
              <a:cs typeface="Microsoft YaHei"/>
            </a:endParaRPr>
          </a:p>
          <a:p>
            <a:pPr marL="44450">
              <a:lnSpc>
                <a:spcPct val="100000"/>
              </a:lnSpc>
              <a:spcBef>
                <a:spcPts val="265"/>
              </a:spcBef>
            </a:pPr>
            <a:r>
              <a:rPr dirty="0" sz="750" spc="110">
                <a:solidFill>
                  <a:srgbClr val="FFFFFF"/>
                </a:solidFill>
                <a:latin typeface="Arial MT"/>
                <a:cs typeface="Arial MT"/>
              </a:rPr>
              <a:t>b</a:t>
            </a:r>
            <a:r>
              <a:rPr dirty="0" sz="750" spc="130">
                <a:solidFill>
                  <a:srgbClr val="FFFFFF"/>
                </a:solidFill>
                <a:latin typeface="Arial MT"/>
                <a:cs typeface="Arial MT"/>
              </a:rPr>
              <a:t> </a:t>
            </a:r>
            <a:r>
              <a:rPr dirty="0" baseline="3703" sz="1125" spc="179">
                <a:solidFill>
                  <a:srgbClr val="FFFFFF"/>
                </a:solidFill>
                <a:latin typeface="Arial MT"/>
                <a:cs typeface="Arial MT"/>
              </a:rPr>
              <a:t>c</a:t>
            </a:r>
            <a:r>
              <a:rPr dirty="0" baseline="3703" sz="1125" spc="172">
                <a:solidFill>
                  <a:srgbClr val="FFFFFF"/>
                </a:solidFill>
                <a:latin typeface="Arial MT"/>
                <a:cs typeface="Arial MT"/>
              </a:rPr>
              <a:t> </a:t>
            </a:r>
            <a:r>
              <a:rPr dirty="0" sz="700" spc="-25">
                <a:solidFill>
                  <a:srgbClr val="565658"/>
                </a:solidFill>
                <a:latin typeface="Microsoft YaHei"/>
                <a:cs typeface="Microsoft YaHei"/>
              </a:rPr>
              <a:t>107</a:t>
            </a:r>
            <a:endParaRPr sz="700">
              <a:latin typeface="Microsoft YaHei"/>
              <a:cs typeface="Microsoft YaHei"/>
            </a:endParaRPr>
          </a:p>
          <a:p>
            <a:pPr marL="38100">
              <a:lnSpc>
                <a:spcPct val="100000"/>
              </a:lnSpc>
              <a:spcBef>
                <a:spcPts val="360"/>
              </a:spcBef>
            </a:pPr>
            <a:r>
              <a:rPr dirty="0" baseline="3703" sz="1125" spc="157">
                <a:solidFill>
                  <a:srgbClr val="FFFFFF"/>
                </a:solidFill>
                <a:latin typeface="Arial MT"/>
                <a:cs typeface="Arial MT"/>
              </a:rPr>
              <a:t>d</a:t>
            </a:r>
            <a:r>
              <a:rPr dirty="0" baseline="3703" sz="1125" spc="284">
                <a:solidFill>
                  <a:srgbClr val="FFFFFF"/>
                </a:solidFill>
                <a:latin typeface="Arial MT"/>
                <a:cs typeface="Arial MT"/>
              </a:rPr>
              <a:t> </a:t>
            </a:r>
            <a:r>
              <a:rPr dirty="0" baseline="11111" sz="1125" spc="157">
                <a:solidFill>
                  <a:srgbClr val="FFFFFF"/>
                </a:solidFill>
                <a:latin typeface="Arial MT"/>
                <a:cs typeface="Arial MT"/>
              </a:rPr>
              <a:t>e</a:t>
            </a:r>
            <a:r>
              <a:rPr dirty="0" baseline="11111" sz="1125" spc="390">
                <a:solidFill>
                  <a:srgbClr val="FFFFFF"/>
                </a:solidFill>
                <a:latin typeface="Arial MT"/>
                <a:cs typeface="Arial MT"/>
              </a:rPr>
              <a:t> </a:t>
            </a:r>
            <a:r>
              <a:rPr dirty="0" sz="750" spc="60">
                <a:solidFill>
                  <a:srgbClr val="FFFFFF"/>
                </a:solidFill>
                <a:latin typeface="Arial MT"/>
                <a:cs typeface="Arial MT"/>
              </a:rPr>
              <a:t>f</a:t>
            </a:r>
            <a:r>
              <a:rPr dirty="0" sz="750" spc="220">
                <a:solidFill>
                  <a:srgbClr val="FFFFFF"/>
                </a:solidFill>
                <a:latin typeface="Arial MT"/>
                <a:cs typeface="Arial MT"/>
              </a:rPr>
              <a:t> </a:t>
            </a:r>
            <a:r>
              <a:rPr dirty="0" baseline="7936" sz="1050" spc="-37">
                <a:solidFill>
                  <a:srgbClr val="565658"/>
                </a:solidFill>
                <a:latin typeface="Microsoft YaHei"/>
                <a:cs typeface="Microsoft YaHei"/>
              </a:rPr>
              <a:t>116</a:t>
            </a:r>
            <a:endParaRPr baseline="7936" sz="1050">
              <a:latin typeface="Microsoft YaHei"/>
              <a:cs typeface="Microsoft YaHei"/>
            </a:endParaRPr>
          </a:p>
        </p:txBody>
      </p:sp>
      <p:grpSp>
        <p:nvGrpSpPr>
          <p:cNvPr id="955" name="object 955" descr=""/>
          <p:cNvGrpSpPr/>
          <p:nvPr/>
        </p:nvGrpSpPr>
        <p:grpSpPr>
          <a:xfrm>
            <a:off x="5849330" y="1440632"/>
            <a:ext cx="260985" cy="210185"/>
            <a:chOff x="5849330" y="1440632"/>
            <a:chExt cx="260985" cy="210185"/>
          </a:xfrm>
        </p:grpSpPr>
        <p:sp>
          <p:nvSpPr>
            <p:cNvPr id="956" name="object 956" descr=""/>
            <p:cNvSpPr/>
            <p:nvPr/>
          </p:nvSpPr>
          <p:spPr>
            <a:xfrm>
              <a:off x="5849330" y="1440632"/>
              <a:ext cx="106045" cy="106045"/>
            </a:xfrm>
            <a:custGeom>
              <a:avLst/>
              <a:gdLst/>
              <a:ahLst/>
              <a:cxnLst/>
              <a:rect l="l" t="t" r="r" b="b"/>
              <a:pathLst>
                <a:path w="106045" h="106044">
                  <a:moveTo>
                    <a:pt x="49447" y="0"/>
                  </a:moveTo>
                  <a:lnTo>
                    <a:pt x="29112" y="5578"/>
                  </a:lnTo>
                  <a:lnTo>
                    <a:pt x="12524" y="18612"/>
                  </a:lnTo>
                  <a:lnTo>
                    <a:pt x="2567" y="36373"/>
                  </a:lnTo>
                  <a:lnTo>
                    <a:pt x="0" y="56571"/>
                  </a:lnTo>
                  <a:lnTo>
                    <a:pt x="5579" y="76913"/>
                  </a:lnTo>
                  <a:lnTo>
                    <a:pt x="18615" y="93490"/>
                  </a:lnTo>
                  <a:lnTo>
                    <a:pt x="36380" y="103434"/>
                  </a:lnTo>
                  <a:lnTo>
                    <a:pt x="56578" y="105992"/>
                  </a:lnTo>
                  <a:lnTo>
                    <a:pt x="76915" y="100408"/>
                  </a:lnTo>
                  <a:lnTo>
                    <a:pt x="93500" y="87376"/>
                  </a:lnTo>
                  <a:lnTo>
                    <a:pt x="103453" y="69619"/>
                  </a:lnTo>
                  <a:lnTo>
                    <a:pt x="106017" y="49425"/>
                  </a:lnTo>
                  <a:lnTo>
                    <a:pt x="100435" y="29085"/>
                  </a:lnTo>
                  <a:lnTo>
                    <a:pt x="87401" y="12503"/>
                  </a:lnTo>
                  <a:lnTo>
                    <a:pt x="69641" y="2558"/>
                  </a:lnTo>
                  <a:lnTo>
                    <a:pt x="49447" y="0"/>
                  </a:lnTo>
                  <a:close/>
                </a:path>
              </a:pathLst>
            </a:custGeom>
            <a:solidFill>
              <a:srgbClr val="EF4136"/>
            </a:solidFill>
          </p:spPr>
          <p:txBody>
            <a:bodyPr wrap="square" lIns="0" tIns="0" rIns="0" bIns="0" rtlCol="0"/>
            <a:lstStyle/>
            <a:p/>
          </p:txBody>
        </p:sp>
        <p:sp>
          <p:nvSpPr>
            <p:cNvPr id="957" name="object 957" descr=""/>
            <p:cNvSpPr/>
            <p:nvPr/>
          </p:nvSpPr>
          <p:spPr>
            <a:xfrm>
              <a:off x="5905253" y="1544782"/>
              <a:ext cx="106045" cy="106045"/>
            </a:xfrm>
            <a:custGeom>
              <a:avLst/>
              <a:gdLst/>
              <a:ahLst/>
              <a:cxnLst/>
              <a:rect l="l" t="t" r="r" b="b"/>
              <a:pathLst>
                <a:path w="106045" h="106044">
                  <a:moveTo>
                    <a:pt x="49447" y="0"/>
                  </a:moveTo>
                  <a:lnTo>
                    <a:pt x="29112" y="5583"/>
                  </a:lnTo>
                  <a:lnTo>
                    <a:pt x="12524" y="18617"/>
                  </a:lnTo>
                  <a:lnTo>
                    <a:pt x="2567" y="36379"/>
                  </a:lnTo>
                  <a:lnTo>
                    <a:pt x="0" y="56577"/>
                  </a:lnTo>
                  <a:lnTo>
                    <a:pt x="5579" y="76919"/>
                  </a:lnTo>
                  <a:lnTo>
                    <a:pt x="18615" y="93493"/>
                  </a:lnTo>
                  <a:lnTo>
                    <a:pt x="36380" y="103435"/>
                  </a:lnTo>
                  <a:lnTo>
                    <a:pt x="56578" y="105992"/>
                  </a:lnTo>
                  <a:lnTo>
                    <a:pt x="76915" y="100414"/>
                  </a:lnTo>
                  <a:lnTo>
                    <a:pt x="93500" y="87382"/>
                  </a:lnTo>
                  <a:lnTo>
                    <a:pt x="103453" y="69624"/>
                  </a:lnTo>
                  <a:lnTo>
                    <a:pt x="106017" y="49431"/>
                  </a:lnTo>
                  <a:lnTo>
                    <a:pt x="100435" y="29091"/>
                  </a:lnTo>
                  <a:lnTo>
                    <a:pt x="87401" y="12507"/>
                  </a:lnTo>
                  <a:lnTo>
                    <a:pt x="69641" y="2559"/>
                  </a:lnTo>
                  <a:lnTo>
                    <a:pt x="49447" y="0"/>
                  </a:lnTo>
                  <a:close/>
                </a:path>
              </a:pathLst>
            </a:custGeom>
            <a:solidFill>
              <a:srgbClr val="00AEEF"/>
            </a:solidFill>
          </p:spPr>
          <p:txBody>
            <a:bodyPr wrap="square" lIns="0" tIns="0" rIns="0" bIns="0" rtlCol="0"/>
            <a:lstStyle/>
            <a:p/>
          </p:txBody>
        </p:sp>
        <p:sp>
          <p:nvSpPr>
            <p:cNvPr id="958" name="object 958" descr=""/>
            <p:cNvSpPr/>
            <p:nvPr/>
          </p:nvSpPr>
          <p:spPr>
            <a:xfrm>
              <a:off x="6004149" y="1494924"/>
              <a:ext cx="106045" cy="106045"/>
            </a:xfrm>
            <a:custGeom>
              <a:avLst/>
              <a:gdLst/>
              <a:ahLst/>
              <a:cxnLst/>
              <a:rect l="l" t="t" r="r" b="b"/>
              <a:pathLst>
                <a:path w="106045" h="106044">
                  <a:moveTo>
                    <a:pt x="49447" y="0"/>
                  </a:moveTo>
                  <a:lnTo>
                    <a:pt x="29112" y="5583"/>
                  </a:lnTo>
                  <a:lnTo>
                    <a:pt x="12524" y="18617"/>
                  </a:lnTo>
                  <a:lnTo>
                    <a:pt x="2567" y="36379"/>
                  </a:lnTo>
                  <a:lnTo>
                    <a:pt x="0" y="56577"/>
                  </a:lnTo>
                  <a:lnTo>
                    <a:pt x="5579" y="76919"/>
                  </a:lnTo>
                  <a:lnTo>
                    <a:pt x="18615" y="93493"/>
                  </a:lnTo>
                  <a:lnTo>
                    <a:pt x="36380" y="103433"/>
                  </a:lnTo>
                  <a:lnTo>
                    <a:pt x="56578" y="105987"/>
                  </a:lnTo>
                  <a:lnTo>
                    <a:pt x="76915" y="100401"/>
                  </a:lnTo>
                  <a:lnTo>
                    <a:pt x="93500" y="87371"/>
                  </a:lnTo>
                  <a:lnTo>
                    <a:pt x="103453" y="69618"/>
                  </a:lnTo>
                  <a:lnTo>
                    <a:pt x="106017" y="49429"/>
                  </a:lnTo>
                  <a:lnTo>
                    <a:pt x="100435" y="29091"/>
                  </a:lnTo>
                  <a:lnTo>
                    <a:pt x="87401" y="12507"/>
                  </a:lnTo>
                  <a:lnTo>
                    <a:pt x="69641" y="2559"/>
                  </a:lnTo>
                  <a:lnTo>
                    <a:pt x="49447" y="0"/>
                  </a:lnTo>
                  <a:close/>
                </a:path>
              </a:pathLst>
            </a:custGeom>
            <a:solidFill>
              <a:srgbClr val="38B54A"/>
            </a:solidFill>
          </p:spPr>
          <p:txBody>
            <a:bodyPr wrap="square" lIns="0" tIns="0" rIns="0" bIns="0" rtlCol="0"/>
            <a:lstStyle/>
            <a:p/>
          </p:txBody>
        </p:sp>
      </p:grpSp>
      <p:sp>
        <p:nvSpPr>
          <p:cNvPr id="959" name="object 959" descr=""/>
          <p:cNvSpPr txBox="1"/>
          <p:nvPr/>
        </p:nvSpPr>
        <p:spPr>
          <a:xfrm rot="20040000">
            <a:off x="5842201" y="1327423"/>
            <a:ext cx="640995" cy="99695"/>
          </a:xfrm>
          <a:prstGeom prst="rect">
            <a:avLst/>
          </a:prstGeom>
        </p:spPr>
        <p:txBody>
          <a:bodyPr wrap="square" lIns="0" tIns="0" rIns="0" bIns="0" rtlCol="0" vert="horz">
            <a:spAutoFit/>
          </a:bodyPr>
          <a:lstStyle/>
          <a:p>
            <a:pPr>
              <a:lnSpc>
                <a:spcPts val="785"/>
              </a:lnSpc>
            </a:pPr>
            <a:r>
              <a:rPr dirty="0" baseline="11111" sz="1125" spc="150">
                <a:solidFill>
                  <a:srgbClr val="FFFFFF"/>
                </a:solidFill>
                <a:latin typeface="Arial MT"/>
                <a:cs typeface="Arial MT"/>
              </a:rPr>
              <a:t>a</a:t>
            </a:r>
            <a:r>
              <a:rPr dirty="0" baseline="11111" sz="1125" spc="30">
                <a:solidFill>
                  <a:srgbClr val="FFFFFF"/>
                </a:solidFill>
                <a:latin typeface="Arial MT"/>
                <a:cs typeface="Arial MT"/>
              </a:rPr>
              <a:t> </a:t>
            </a:r>
            <a:r>
              <a:rPr dirty="0" sz="700" spc="-10">
                <a:solidFill>
                  <a:srgbClr val="565658"/>
                </a:solidFill>
                <a:latin typeface="Microsoft YaHei"/>
                <a:cs typeface="Microsoft YaHei"/>
              </a:rPr>
              <a:t>4×Ø9</a:t>
            </a:r>
            <a:r>
              <a:rPr dirty="0" sz="700" spc="-5">
                <a:solidFill>
                  <a:srgbClr val="565658"/>
                </a:solidFill>
                <a:latin typeface="Microsoft YaHei"/>
                <a:cs typeface="Microsoft YaHei"/>
              </a:rPr>
              <a:t>通 </a:t>
            </a:r>
            <a:r>
              <a:rPr dirty="0" baseline="3968" sz="1050" spc="-37">
                <a:solidFill>
                  <a:srgbClr val="565658"/>
                </a:solidFill>
                <a:latin typeface="Microsoft YaHei"/>
                <a:cs typeface="Microsoft YaHei"/>
              </a:rPr>
              <a:t>均布</a:t>
            </a:r>
            <a:endParaRPr baseline="3968" sz="1050">
              <a:latin typeface="Microsoft YaHei"/>
              <a:cs typeface="Microsoft YaHei"/>
            </a:endParaRPr>
          </a:p>
        </p:txBody>
      </p:sp>
      <p:sp>
        <p:nvSpPr>
          <p:cNvPr id="960" name="object 960" descr=""/>
          <p:cNvSpPr txBox="1"/>
          <p:nvPr/>
        </p:nvSpPr>
        <p:spPr>
          <a:xfrm rot="20040000">
            <a:off x="5888719" y="1390055"/>
            <a:ext cx="799435" cy="99695"/>
          </a:xfrm>
          <a:prstGeom prst="rect">
            <a:avLst/>
          </a:prstGeom>
        </p:spPr>
        <p:txBody>
          <a:bodyPr wrap="square" lIns="0" tIns="0" rIns="0" bIns="0" rtlCol="0" vert="horz">
            <a:spAutoFit/>
          </a:bodyPr>
          <a:lstStyle/>
          <a:p>
            <a:pPr>
              <a:lnSpc>
                <a:spcPts val="785"/>
              </a:lnSpc>
            </a:pPr>
            <a:r>
              <a:rPr dirty="0" sz="750" spc="110">
                <a:solidFill>
                  <a:srgbClr val="FFFFFF"/>
                </a:solidFill>
                <a:latin typeface="Arial MT"/>
                <a:cs typeface="Arial MT"/>
              </a:rPr>
              <a:t>b</a:t>
            </a:r>
            <a:r>
              <a:rPr dirty="0" sz="750" spc="125">
                <a:solidFill>
                  <a:srgbClr val="FFFFFF"/>
                </a:solidFill>
                <a:latin typeface="Arial MT"/>
                <a:cs typeface="Arial MT"/>
              </a:rPr>
              <a:t> </a:t>
            </a:r>
            <a:r>
              <a:rPr dirty="0" baseline="7407" sz="1125" spc="179">
                <a:solidFill>
                  <a:srgbClr val="FFFFFF"/>
                </a:solidFill>
                <a:latin typeface="Arial MT"/>
                <a:cs typeface="Arial MT"/>
              </a:rPr>
              <a:t>c</a:t>
            </a:r>
            <a:r>
              <a:rPr dirty="0" baseline="7407" sz="1125" spc="37">
                <a:solidFill>
                  <a:srgbClr val="FFFFFF"/>
                </a:solidFill>
                <a:latin typeface="Arial MT"/>
                <a:cs typeface="Arial MT"/>
              </a:rPr>
              <a:t> </a:t>
            </a:r>
            <a:r>
              <a:rPr dirty="0" sz="700" spc="-10">
                <a:solidFill>
                  <a:srgbClr val="565658"/>
                </a:solidFill>
                <a:latin typeface="Microsoft YaHei"/>
                <a:cs typeface="Microsoft YaHei"/>
              </a:rPr>
              <a:t>4×Ø11</a:t>
            </a:r>
            <a:r>
              <a:rPr dirty="0" sz="700" spc="-5">
                <a:solidFill>
                  <a:srgbClr val="565658"/>
                </a:solidFill>
                <a:latin typeface="Microsoft YaHei"/>
                <a:cs typeface="Microsoft YaHei"/>
              </a:rPr>
              <a:t>通 </a:t>
            </a:r>
            <a:r>
              <a:rPr dirty="0" baseline="3968" sz="1050" spc="-37">
                <a:solidFill>
                  <a:srgbClr val="565658"/>
                </a:solidFill>
                <a:latin typeface="Microsoft YaHei"/>
                <a:cs typeface="Microsoft YaHei"/>
              </a:rPr>
              <a:t>均布</a:t>
            </a:r>
            <a:endParaRPr baseline="3968" sz="1050">
              <a:latin typeface="Microsoft YaHei"/>
              <a:cs typeface="Microsoft YaHei"/>
            </a:endParaRPr>
          </a:p>
        </p:txBody>
      </p:sp>
      <p:sp>
        <p:nvSpPr>
          <p:cNvPr id="961" name="object 961" descr=""/>
          <p:cNvSpPr/>
          <p:nvPr/>
        </p:nvSpPr>
        <p:spPr>
          <a:xfrm>
            <a:off x="5972543" y="1603171"/>
            <a:ext cx="207010" cy="156845"/>
          </a:xfrm>
          <a:custGeom>
            <a:avLst/>
            <a:gdLst/>
            <a:ahLst/>
            <a:cxnLst/>
            <a:rect l="l" t="t" r="r" b="b"/>
            <a:pathLst>
              <a:path w="207010" h="156844">
                <a:moveTo>
                  <a:pt x="106019" y="100279"/>
                </a:moveTo>
                <a:lnTo>
                  <a:pt x="100431" y="79946"/>
                </a:lnTo>
                <a:lnTo>
                  <a:pt x="87401" y="63360"/>
                </a:lnTo>
                <a:lnTo>
                  <a:pt x="69634" y="53416"/>
                </a:lnTo>
                <a:lnTo>
                  <a:pt x="49441" y="50850"/>
                </a:lnTo>
                <a:lnTo>
                  <a:pt x="29108" y="56438"/>
                </a:lnTo>
                <a:lnTo>
                  <a:pt x="12522" y="69469"/>
                </a:lnTo>
                <a:lnTo>
                  <a:pt x="2565" y="87236"/>
                </a:lnTo>
                <a:lnTo>
                  <a:pt x="0" y="107429"/>
                </a:lnTo>
                <a:lnTo>
                  <a:pt x="5575" y="127774"/>
                </a:lnTo>
                <a:lnTo>
                  <a:pt x="18605" y="144348"/>
                </a:lnTo>
                <a:lnTo>
                  <a:pt x="36372" y="154292"/>
                </a:lnTo>
                <a:lnTo>
                  <a:pt x="56565" y="156845"/>
                </a:lnTo>
                <a:lnTo>
                  <a:pt x="76898" y="151257"/>
                </a:lnTo>
                <a:lnTo>
                  <a:pt x="93484" y="138226"/>
                </a:lnTo>
                <a:lnTo>
                  <a:pt x="103441" y="120472"/>
                </a:lnTo>
                <a:lnTo>
                  <a:pt x="106019" y="100279"/>
                </a:lnTo>
                <a:close/>
              </a:path>
              <a:path w="207010" h="156844">
                <a:moveTo>
                  <a:pt x="206883" y="49428"/>
                </a:moveTo>
                <a:lnTo>
                  <a:pt x="201307" y="29083"/>
                </a:lnTo>
                <a:lnTo>
                  <a:pt x="188264" y="12496"/>
                </a:lnTo>
                <a:lnTo>
                  <a:pt x="170510" y="2552"/>
                </a:lnTo>
                <a:lnTo>
                  <a:pt x="150317" y="0"/>
                </a:lnTo>
                <a:lnTo>
                  <a:pt x="129984" y="5575"/>
                </a:lnTo>
                <a:lnTo>
                  <a:pt x="113385" y="18605"/>
                </a:lnTo>
                <a:lnTo>
                  <a:pt x="103428" y="36372"/>
                </a:lnTo>
                <a:lnTo>
                  <a:pt x="100863" y="56565"/>
                </a:lnTo>
                <a:lnTo>
                  <a:pt x="106451" y="76911"/>
                </a:lnTo>
                <a:lnTo>
                  <a:pt x="119481" y="93484"/>
                </a:lnTo>
                <a:lnTo>
                  <a:pt x="137248" y="103428"/>
                </a:lnTo>
                <a:lnTo>
                  <a:pt x="157441" y="105981"/>
                </a:lnTo>
                <a:lnTo>
                  <a:pt x="177787" y="100406"/>
                </a:lnTo>
                <a:lnTo>
                  <a:pt x="194373" y="87376"/>
                </a:lnTo>
                <a:lnTo>
                  <a:pt x="204317" y="69621"/>
                </a:lnTo>
                <a:lnTo>
                  <a:pt x="206883" y="49428"/>
                </a:lnTo>
                <a:close/>
              </a:path>
            </a:pathLst>
          </a:custGeom>
          <a:solidFill>
            <a:srgbClr val="FBB040"/>
          </a:solidFill>
        </p:spPr>
        <p:txBody>
          <a:bodyPr wrap="square" lIns="0" tIns="0" rIns="0" bIns="0" rtlCol="0"/>
          <a:lstStyle/>
          <a:p/>
        </p:txBody>
      </p:sp>
      <p:sp>
        <p:nvSpPr>
          <p:cNvPr id="962" name="object 962" descr=""/>
          <p:cNvSpPr txBox="1"/>
          <p:nvPr/>
        </p:nvSpPr>
        <p:spPr>
          <a:xfrm rot="20040000">
            <a:off x="5939979" y="1458519"/>
            <a:ext cx="1000090" cy="99695"/>
          </a:xfrm>
          <a:prstGeom prst="rect">
            <a:avLst/>
          </a:prstGeom>
        </p:spPr>
        <p:txBody>
          <a:bodyPr wrap="square" lIns="0" tIns="0" rIns="0" bIns="0" rtlCol="0" vert="horz">
            <a:spAutoFit/>
          </a:bodyPr>
          <a:lstStyle/>
          <a:p>
            <a:pPr>
              <a:lnSpc>
                <a:spcPts val="785"/>
              </a:lnSpc>
            </a:pPr>
            <a:r>
              <a:rPr dirty="0" sz="750" spc="105">
                <a:solidFill>
                  <a:srgbClr val="FFFFFF"/>
                </a:solidFill>
                <a:latin typeface="Arial MT"/>
                <a:cs typeface="Arial MT"/>
              </a:rPr>
              <a:t>d</a:t>
            </a:r>
            <a:r>
              <a:rPr dirty="0" sz="750" spc="180">
                <a:solidFill>
                  <a:srgbClr val="FFFFFF"/>
                </a:solidFill>
                <a:latin typeface="Arial MT"/>
                <a:cs typeface="Arial MT"/>
              </a:rPr>
              <a:t> </a:t>
            </a:r>
            <a:r>
              <a:rPr dirty="0" baseline="7407" sz="1125" spc="157">
                <a:solidFill>
                  <a:srgbClr val="FFFFFF"/>
                </a:solidFill>
                <a:latin typeface="Arial MT"/>
                <a:cs typeface="Arial MT"/>
              </a:rPr>
              <a:t>e</a:t>
            </a:r>
            <a:r>
              <a:rPr dirty="0" baseline="7407" sz="1125" spc="585">
                <a:solidFill>
                  <a:srgbClr val="FFFFFF"/>
                </a:solidFill>
                <a:latin typeface="Arial MT"/>
                <a:cs typeface="Arial MT"/>
              </a:rPr>
              <a:t>  </a:t>
            </a:r>
            <a:r>
              <a:rPr dirty="0" baseline="3968" sz="1050" spc="-15">
                <a:solidFill>
                  <a:srgbClr val="565658"/>
                </a:solidFill>
                <a:latin typeface="Microsoft YaHei"/>
                <a:cs typeface="Microsoft YaHei"/>
              </a:rPr>
              <a:t>4×Ø13.5</a:t>
            </a:r>
            <a:r>
              <a:rPr dirty="0" baseline="3968" sz="1050" spc="-7">
                <a:solidFill>
                  <a:srgbClr val="565658"/>
                </a:solidFill>
                <a:latin typeface="Microsoft YaHei"/>
                <a:cs typeface="Microsoft YaHei"/>
              </a:rPr>
              <a:t>通 </a:t>
            </a:r>
            <a:r>
              <a:rPr dirty="0" baseline="7936" sz="1050" spc="-37">
                <a:solidFill>
                  <a:srgbClr val="565658"/>
                </a:solidFill>
                <a:latin typeface="Microsoft YaHei"/>
                <a:cs typeface="Microsoft YaHei"/>
              </a:rPr>
              <a:t>均布</a:t>
            </a:r>
            <a:endParaRPr baseline="7936" sz="1050">
              <a:latin typeface="Microsoft YaHei"/>
              <a:cs typeface="Microsoft YaHei"/>
            </a:endParaRPr>
          </a:p>
        </p:txBody>
      </p:sp>
      <p:sp>
        <p:nvSpPr>
          <p:cNvPr id="963" name="object 963" descr=""/>
          <p:cNvSpPr/>
          <p:nvPr/>
        </p:nvSpPr>
        <p:spPr>
          <a:xfrm>
            <a:off x="6174283" y="1552310"/>
            <a:ext cx="106045" cy="106045"/>
          </a:xfrm>
          <a:custGeom>
            <a:avLst/>
            <a:gdLst/>
            <a:ahLst/>
            <a:cxnLst/>
            <a:rect l="l" t="t" r="r" b="b"/>
            <a:pathLst>
              <a:path w="106045" h="106044">
                <a:moveTo>
                  <a:pt x="49447" y="0"/>
                </a:moveTo>
                <a:lnTo>
                  <a:pt x="29112" y="5583"/>
                </a:lnTo>
                <a:lnTo>
                  <a:pt x="12524" y="18612"/>
                </a:lnTo>
                <a:lnTo>
                  <a:pt x="2567" y="36374"/>
                </a:lnTo>
                <a:lnTo>
                  <a:pt x="0" y="56575"/>
                </a:lnTo>
                <a:lnTo>
                  <a:pt x="5579" y="76919"/>
                </a:lnTo>
                <a:lnTo>
                  <a:pt x="18615" y="93493"/>
                </a:lnTo>
                <a:lnTo>
                  <a:pt x="36380" y="103433"/>
                </a:lnTo>
                <a:lnTo>
                  <a:pt x="56578" y="105987"/>
                </a:lnTo>
                <a:lnTo>
                  <a:pt x="76915" y="100401"/>
                </a:lnTo>
                <a:lnTo>
                  <a:pt x="93500" y="87369"/>
                </a:lnTo>
                <a:lnTo>
                  <a:pt x="103453" y="69613"/>
                </a:lnTo>
                <a:lnTo>
                  <a:pt x="106017" y="49423"/>
                </a:lnTo>
                <a:lnTo>
                  <a:pt x="100435" y="29091"/>
                </a:lnTo>
                <a:lnTo>
                  <a:pt x="87401" y="12507"/>
                </a:lnTo>
                <a:lnTo>
                  <a:pt x="69641" y="2559"/>
                </a:lnTo>
                <a:lnTo>
                  <a:pt x="49447" y="0"/>
                </a:lnTo>
                <a:close/>
              </a:path>
            </a:pathLst>
          </a:custGeom>
          <a:solidFill>
            <a:srgbClr val="6B54A3"/>
          </a:solidFill>
        </p:spPr>
        <p:txBody>
          <a:bodyPr wrap="square" lIns="0" tIns="0" rIns="0" bIns="0" rtlCol="0"/>
          <a:lstStyle/>
          <a:p/>
        </p:txBody>
      </p:sp>
      <p:sp>
        <p:nvSpPr>
          <p:cNvPr id="964" name="object 964" descr=""/>
          <p:cNvSpPr txBox="1"/>
          <p:nvPr/>
        </p:nvSpPr>
        <p:spPr>
          <a:xfrm rot="20040000">
            <a:off x="6176871" y="1570898"/>
            <a:ext cx="106876" cy="95250"/>
          </a:xfrm>
          <a:prstGeom prst="rect">
            <a:avLst/>
          </a:prstGeom>
        </p:spPr>
        <p:txBody>
          <a:bodyPr wrap="square" lIns="0" tIns="0" rIns="0" bIns="0" rtlCol="0" vert="horz">
            <a:spAutoFit/>
          </a:bodyPr>
          <a:lstStyle/>
          <a:p>
            <a:pPr>
              <a:lnSpc>
                <a:spcPts val="750"/>
              </a:lnSpc>
            </a:pPr>
            <a:r>
              <a:rPr dirty="0" sz="750" spc="10">
                <a:solidFill>
                  <a:srgbClr val="FFFFFF"/>
                </a:solidFill>
                <a:latin typeface="Arial MT"/>
                <a:cs typeface="Arial MT"/>
              </a:rPr>
              <a:t>f</a:t>
            </a:r>
            <a:endParaRPr sz="750">
              <a:latin typeface="Arial MT"/>
              <a:cs typeface="Arial MT"/>
            </a:endParaRPr>
          </a:p>
        </p:txBody>
      </p:sp>
      <p:grpSp>
        <p:nvGrpSpPr>
          <p:cNvPr id="965" name="object 965" descr=""/>
          <p:cNvGrpSpPr/>
          <p:nvPr/>
        </p:nvGrpSpPr>
        <p:grpSpPr>
          <a:xfrm>
            <a:off x="6193240" y="1696242"/>
            <a:ext cx="250825" cy="217804"/>
            <a:chOff x="6193240" y="1696242"/>
            <a:chExt cx="250825" cy="217804"/>
          </a:xfrm>
        </p:grpSpPr>
        <p:sp>
          <p:nvSpPr>
            <p:cNvPr id="966" name="object 966" descr=""/>
            <p:cNvSpPr/>
            <p:nvPr/>
          </p:nvSpPr>
          <p:spPr>
            <a:xfrm>
              <a:off x="6193240" y="1696242"/>
              <a:ext cx="106045" cy="106045"/>
            </a:xfrm>
            <a:custGeom>
              <a:avLst/>
              <a:gdLst/>
              <a:ahLst/>
              <a:cxnLst/>
              <a:rect l="l" t="t" r="r" b="b"/>
              <a:pathLst>
                <a:path w="106045" h="106044">
                  <a:moveTo>
                    <a:pt x="57686" y="0"/>
                  </a:moveTo>
                  <a:lnTo>
                    <a:pt x="36729" y="2336"/>
                  </a:lnTo>
                  <a:lnTo>
                    <a:pt x="18309" y="12613"/>
                  </a:lnTo>
                  <a:lnTo>
                    <a:pt x="5697" y="28598"/>
                  </a:lnTo>
                  <a:lnTo>
                    <a:pt x="0" y="48144"/>
                  </a:lnTo>
                  <a:lnTo>
                    <a:pt x="2325" y="69100"/>
                  </a:lnTo>
                  <a:lnTo>
                    <a:pt x="12611" y="87514"/>
                  </a:lnTo>
                  <a:lnTo>
                    <a:pt x="28604" y="100113"/>
                  </a:lnTo>
                  <a:lnTo>
                    <a:pt x="48156" y="105797"/>
                  </a:lnTo>
                  <a:lnTo>
                    <a:pt x="69114" y="103466"/>
                  </a:lnTo>
                  <a:lnTo>
                    <a:pt x="87532" y="93192"/>
                  </a:lnTo>
                  <a:lnTo>
                    <a:pt x="100140" y="77209"/>
                  </a:lnTo>
                  <a:lnTo>
                    <a:pt x="105833" y="57664"/>
                  </a:lnTo>
                  <a:lnTo>
                    <a:pt x="103506" y="36702"/>
                  </a:lnTo>
                  <a:lnTo>
                    <a:pt x="93222" y="18286"/>
                  </a:lnTo>
                  <a:lnTo>
                    <a:pt x="77233" y="5684"/>
                  </a:lnTo>
                  <a:lnTo>
                    <a:pt x="57686" y="0"/>
                  </a:lnTo>
                  <a:close/>
                </a:path>
              </a:pathLst>
            </a:custGeom>
            <a:solidFill>
              <a:srgbClr val="EF4136"/>
            </a:solidFill>
          </p:spPr>
          <p:txBody>
            <a:bodyPr wrap="square" lIns="0" tIns="0" rIns="0" bIns="0" rtlCol="0"/>
            <a:lstStyle/>
            <a:p/>
          </p:txBody>
        </p:sp>
        <p:sp>
          <p:nvSpPr>
            <p:cNvPr id="967" name="object 967" descr=""/>
            <p:cNvSpPr/>
            <p:nvPr/>
          </p:nvSpPr>
          <p:spPr>
            <a:xfrm>
              <a:off x="6232184" y="1807857"/>
              <a:ext cx="106045" cy="106045"/>
            </a:xfrm>
            <a:custGeom>
              <a:avLst/>
              <a:gdLst/>
              <a:ahLst/>
              <a:cxnLst/>
              <a:rect l="l" t="t" r="r" b="b"/>
              <a:pathLst>
                <a:path w="106045" h="106044">
                  <a:moveTo>
                    <a:pt x="57685" y="0"/>
                  </a:moveTo>
                  <a:lnTo>
                    <a:pt x="36729" y="2329"/>
                  </a:lnTo>
                  <a:lnTo>
                    <a:pt x="18309" y="12611"/>
                  </a:lnTo>
                  <a:lnTo>
                    <a:pt x="5697" y="28597"/>
                  </a:lnTo>
                  <a:lnTo>
                    <a:pt x="0" y="48143"/>
                  </a:lnTo>
                  <a:lnTo>
                    <a:pt x="2325" y="69105"/>
                  </a:lnTo>
                  <a:lnTo>
                    <a:pt x="12603" y="87514"/>
                  </a:lnTo>
                  <a:lnTo>
                    <a:pt x="28595" y="100114"/>
                  </a:lnTo>
                  <a:lnTo>
                    <a:pt x="48148" y="105801"/>
                  </a:lnTo>
                  <a:lnTo>
                    <a:pt x="69114" y="103472"/>
                  </a:lnTo>
                  <a:lnTo>
                    <a:pt x="87527" y="93190"/>
                  </a:lnTo>
                  <a:lnTo>
                    <a:pt x="100134" y="77205"/>
                  </a:lnTo>
                  <a:lnTo>
                    <a:pt x="105826" y="57662"/>
                  </a:lnTo>
                  <a:lnTo>
                    <a:pt x="103493" y="36708"/>
                  </a:lnTo>
                  <a:lnTo>
                    <a:pt x="93217" y="18291"/>
                  </a:lnTo>
                  <a:lnTo>
                    <a:pt x="77231" y="5688"/>
                  </a:lnTo>
                  <a:lnTo>
                    <a:pt x="57685" y="0"/>
                  </a:lnTo>
                  <a:close/>
                </a:path>
              </a:pathLst>
            </a:custGeom>
            <a:solidFill>
              <a:srgbClr val="00AEEF"/>
            </a:solidFill>
          </p:spPr>
          <p:txBody>
            <a:bodyPr wrap="square" lIns="0" tIns="0" rIns="0" bIns="0" rtlCol="0"/>
            <a:lstStyle/>
            <a:p/>
          </p:txBody>
        </p:sp>
        <p:sp>
          <p:nvSpPr>
            <p:cNvPr id="968" name="object 968" descr=""/>
            <p:cNvSpPr/>
            <p:nvPr/>
          </p:nvSpPr>
          <p:spPr>
            <a:xfrm>
              <a:off x="6337660" y="1774087"/>
              <a:ext cx="106045" cy="106045"/>
            </a:xfrm>
            <a:custGeom>
              <a:avLst/>
              <a:gdLst/>
              <a:ahLst/>
              <a:cxnLst/>
              <a:rect l="l" t="t" r="r" b="b"/>
              <a:pathLst>
                <a:path w="106045" h="106044">
                  <a:moveTo>
                    <a:pt x="57684" y="0"/>
                  </a:moveTo>
                  <a:lnTo>
                    <a:pt x="36722" y="2329"/>
                  </a:lnTo>
                  <a:lnTo>
                    <a:pt x="18307" y="12605"/>
                  </a:lnTo>
                  <a:lnTo>
                    <a:pt x="5696" y="28591"/>
                  </a:lnTo>
                  <a:lnTo>
                    <a:pt x="0" y="48136"/>
                  </a:lnTo>
                  <a:lnTo>
                    <a:pt x="2330" y="69093"/>
                  </a:lnTo>
                  <a:lnTo>
                    <a:pt x="12609" y="87509"/>
                  </a:lnTo>
                  <a:lnTo>
                    <a:pt x="28599" y="100111"/>
                  </a:lnTo>
                  <a:lnTo>
                    <a:pt x="48149" y="105796"/>
                  </a:lnTo>
                  <a:lnTo>
                    <a:pt x="69107" y="103459"/>
                  </a:lnTo>
                  <a:lnTo>
                    <a:pt x="87525" y="93184"/>
                  </a:lnTo>
                  <a:lnTo>
                    <a:pt x="100133" y="77202"/>
                  </a:lnTo>
                  <a:lnTo>
                    <a:pt x="105826" y="57657"/>
                  </a:lnTo>
                  <a:lnTo>
                    <a:pt x="103499" y="36695"/>
                  </a:lnTo>
                  <a:lnTo>
                    <a:pt x="93217" y="18286"/>
                  </a:lnTo>
                  <a:lnTo>
                    <a:pt x="77230" y="5687"/>
                  </a:lnTo>
                  <a:lnTo>
                    <a:pt x="57684" y="0"/>
                  </a:lnTo>
                  <a:close/>
                </a:path>
              </a:pathLst>
            </a:custGeom>
            <a:solidFill>
              <a:srgbClr val="38B54A"/>
            </a:solidFill>
          </p:spPr>
          <p:txBody>
            <a:bodyPr wrap="square" lIns="0" tIns="0" rIns="0" bIns="0" rtlCol="0"/>
            <a:lstStyle/>
            <a:p/>
          </p:txBody>
        </p:sp>
      </p:grpSp>
      <p:sp>
        <p:nvSpPr>
          <p:cNvPr id="969" name="object 969" descr=""/>
          <p:cNvSpPr txBox="1"/>
          <p:nvPr/>
        </p:nvSpPr>
        <p:spPr>
          <a:xfrm rot="20580000">
            <a:off x="6199425" y="1652103"/>
            <a:ext cx="372539" cy="97790"/>
          </a:xfrm>
          <a:prstGeom prst="rect">
            <a:avLst/>
          </a:prstGeom>
        </p:spPr>
        <p:txBody>
          <a:bodyPr wrap="square" lIns="0" tIns="0" rIns="0" bIns="0" rtlCol="0" vert="horz">
            <a:spAutoFit/>
          </a:bodyPr>
          <a:lstStyle/>
          <a:p>
            <a:pPr>
              <a:lnSpc>
                <a:spcPts val="770"/>
              </a:lnSpc>
            </a:pPr>
            <a:r>
              <a:rPr dirty="0" sz="750" spc="100">
                <a:solidFill>
                  <a:srgbClr val="FFFFFF"/>
                </a:solidFill>
                <a:latin typeface="Arial MT"/>
                <a:cs typeface="Arial MT"/>
              </a:rPr>
              <a:t>a</a:t>
            </a:r>
            <a:r>
              <a:rPr dirty="0" sz="750" spc="270">
                <a:solidFill>
                  <a:srgbClr val="FFFFFF"/>
                </a:solidFill>
                <a:latin typeface="Arial MT"/>
                <a:cs typeface="Arial MT"/>
              </a:rPr>
              <a:t> </a:t>
            </a:r>
            <a:r>
              <a:rPr dirty="0" sz="700" spc="-20">
                <a:solidFill>
                  <a:srgbClr val="565658"/>
                </a:solidFill>
                <a:latin typeface="Microsoft YaHei"/>
                <a:cs typeface="Microsoft YaHei"/>
              </a:rPr>
              <a:t>Ø172</a:t>
            </a:r>
            <a:endParaRPr sz="700">
              <a:latin typeface="Microsoft YaHei"/>
              <a:cs typeface="Microsoft YaHei"/>
            </a:endParaRPr>
          </a:p>
        </p:txBody>
      </p:sp>
      <p:sp>
        <p:nvSpPr>
          <p:cNvPr id="970" name="object 970" descr=""/>
          <p:cNvSpPr txBox="1"/>
          <p:nvPr/>
        </p:nvSpPr>
        <p:spPr>
          <a:xfrm rot="20580000">
            <a:off x="6240517" y="1755001"/>
            <a:ext cx="466218" cy="99060"/>
          </a:xfrm>
          <a:prstGeom prst="rect">
            <a:avLst/>
          </a:prstGeom>
        </p:spPr>
        <p:txBody>
          <a:bodyPr wrap="square" lIns="0" tIns="0" rIns="0" bIns="0" rtlCol="0" vert="horz">
            <a:spAutoFit/>
          </a:bodyPr>
          <a:lstStyle/>
          <a:p>
            <a:pPr>
              <a:lnSpc>
                <a:spcPts val="780"/>
              </a:lnSpc>
            </a:pPr>
            <a:r>
              <a:rPr dirty="0" sz="750" spc="110">
                <a:solidFill>
                  <a:srgbClr val="FFFFFF"/>
                </a:solidFill>
                <a:latin typeface="Arial MT"/>
                <a:cs typeface="Arial MT"/>
              </a:rPr>
              <a:t>b</a:t>
            </a:r>
            <a:r>
              <a:rPr dirty="0" sz="750" spc="120">
                <a:solidFill>
                  <a:srgbClr val="FFFFFF"/>
                </a:solidFill>
                <a:latin typeface="Arial MT"/>
                <a:cs typeface="Arial MT"/>
              </a:rPr>
              <a:t> </a:t>
            </a:r>
            <a:r>
              <a:rPr dirty="0" baseline="3703" sz="1125" spc="179">
                <a:solidFill>
                  <a:srgbClr val="FFFFFF"/>
                </a:solidFill>
                <a:latin typeface="Arial MT"/>
                <a:cs typeface="Arial MT"/>
              </a:rPr>
              <a:t>c</a:t>
            </a:r>
            <a:r>
              <a:rPr dirty="0" baseline="3703" sz="1125" spc="277">
                <a:solidFill>
                  <a:srgbClr val="FFFFFF"/>
                </a:solidFill>
                <a:latin typeface="Arial MT"/>
                <a:cs typeface="Arial MT"/>
              </a:rPr>
              <a:t> </a:t>
            </a:r>
            <a:r>
              <a:rPr dirty="0" baseline="3968" sz="1050" spc="-30">
                <a:solidFill>
                  <a:srgbClr val="565658"/>
                </a:solidFill>
                <a:latin typeface="Microsoft YaHei"/>
                <a:cs typeface="Microsoft YaHei"/>
              </a:rPr>
              <a:t>Ø214</a:t>
            </a:r>
            <a:endParaRPr baseline="3968" sz="1050">
              <a:latin typeface="Microsoft YaHei"/>
              <a:cs typeface="Microsoft YaHei"/>
            </a:endParaRPr>
          </a:p>
        </p:txBody>
      </p:sp>
      <p:sp>
        <p:nvSpPr>
          <p:cNvPr id="971" name="object 971" descr=""/>
          <p:cNvSpPr/>
          <p:nvPr/>
        </p:nvSpPr>
        <p:spPr>
          <a:xfrm>
            <a:off x="6281547" y="1891830"/>
            <a:ext cx="213995" cy="140335"/>
          </a:xfrm>
          <a:custGeom>
            <a:avLst/>
            <a:gdLst/>
            <a:ahLst/>
            <a:cxnLst/>
            <a:rect l="l" t="t" r="r" b="b"/>
            <a:pathLst>
              <a:path w="213995" h="140335">
                <a:moveTo>
                  <a:pt x="105829" y="92113"/>
                </a:moveTo>
                <a:lnTo>
                  <a:pt x="103492" y="71158"/>
                </a:lnTo>
                <a:lnTo>
                  <a:pt x="93218" y="52743"/>
                </a:lnTo>
                <a:lnTo>
                  <a:pt x="77241" y="40144"/>
                </a:lnTo>
                <a:lnTo>
                  <a:pt x="57696" y="34455"/>
                </a:lnTo>
                <a:lnTo>
                  <a:pt x="36728" y="36779"/>
                </a:lnTo>
                <a:lnTo>
                  <a:pt x="18313" y="47066"/>
                </a:lnTo>
                <a:lnTo>
                  <a:pt x="5702" y="63055"/>
                </a:lnTo>
                <a:lnTo>
                  <a:pt x="0" y="82600"/>
                </a:lnTo>
                <a:lnTo>
                  <a:pt x="2324" y="103555"/>
                </a:lnTo>
                <a:lnTo>
                  <a:pt x="12611" y="121970"/>
                </a:lnTo>
                <a:lnTo>
                  <a:pt x="28600" y="134569"/>
                </a:lnTo>
                <a:lnTo>
                  <a:pt x="48158" y="140258"/>
                </a:lnTo>
                <a:lnTo>
                  <a:pt x="69113" y="137922"/>
                </a:lnTo>
                <a:lnTo>
                  <a:pt x="87528" y="127647"/>
                </a:lnTo>
                <a:lnTo>
                  <a:pt x="100139" y="111658"/>
                </a:lnTo>
                <a:lnTo>
                  <a:pt x="105829" y="92113"/>
                </a:lnTo>
                <a:close/>
              </a:path>
              <a:path w="213995" h="140335">
                <a:moveTo>
                  <a:pt x="213410" y="57658"/>
                </a:moveTo>
                <a:lnTo>
                  <a:pt x="211086" y="36703"/>
                </a:lnTo>
                <a:lnTo>
                  <a:pt x="200799" y="18288"/>
                </a:lnTo>
                <a:lnTo>
                  <a:pt x="184823" y="5689"/>
                </a:lnTo>
                <a:lnTo>
                  <a:pt x="165277" y="0"/>
                </a:lnTo>
                <a:lnTo>
                  <a:pt x="144310" y="2336"/>
                </a:lnTo>
                <a:lnTo>
                  <a:pt x="125895" y="12611"/>
                </a:lnTo>
                <a:lnTo>
                  <a:pt x="113284" y="28600"/>
                </a:lnTo>
                <a:lnTo>
                  <a:pt x="107581" y="48145"/>
                </a:lnTo>
                <a:lnTo>
                  <a:pt x="109905" y="69100"/>
                </a:lnTo>
                <a:lnTo>
                  <a:pt x="120192" y="87515"/>
                </a:lnTo>
                <a:lnTo>
                  <a:pt x="136182" y="100114"/>
                </a:lnTo>
                <a:lnTo>
                  <a:pt x="155740" y="105803"/>
                </a:lnTo>
                <a:lnTo>
                  <a:pt x="176695" y="103466"/>
                </a:lnTo>
                <a:lnTo>
                  <a:pt x="195110" y="93192"/>
                </a:lnTo>
                <a:lnTo>
                  <a:pt x="207721" y="77203"/>
                </a:lnTo>
                <a:lnTo>
                  <a:pt x="213410" y="57658"/>
                </a:lnTo>
                <a:close/>
              </a:path>
            </a:pathLst>
          </a:custGeom>
          <a:solidFill>
            <a:srgbClr val="FBB040"/>
          </a:solidFill>
        </p:spPr>
        <p:txBody>
          <a:bodyPr wrap="square" lIns="0" tIns="0" rIns="0" bIns="0" rtlCol="0"/>
          <a:lstStyle/>
          <a:p/>
        </p:txBody>
      </p:sp>
      <p:sp>
        <p:nvSpPr>
          <p:cNvPr id="972" name="object 972" descr=""/>
          <p:cNvSpPr txBox="1"/>
          <p:nvPr/>
        </p:nvSpPr>
        <p:spPr>
          <a:xfrm rot="20580000">
            <a:off x="6282172" y="1860265"/>
            <a:ext cx="583992" cy="99695"/>
          </a:xfrm>
          <a:prstGeom prst="rect">
            <a:avLst/>
          </a:prstGeom>
        </p:spPr>
        <p:txBody>
          <a:bodyPr wrap="square" lIns="0" tIns="0" rIns="0" bIns="0" rtlCol="0" vert="horz">
            <a:spAutoFit/>
          </a:bodyPr>
          <a:lstStyle/>
          <a:p>
            <a:pPr>
              <a:lnSpc>
                <a:spcPts val="785"/>
              </a:lnSpc>
            </a:pPr>
            <a:r>
              <a:rPr dirty="0" sz="750" spc="105">
                <a:solidFill>
                  <a:srgbClr val="FFFFFF"/>
                </a:solidFill>
                <a:latin typeface="Arial MT"/>
                <a:cs typeface="Arial MT"/>
              </a:rPr>
              <a:t>d</a:t>
            </a:r>
            <a:r>
              <a:rPr dirty="0" sz="750" spc="175">
                <a:solidFill>
                  <a:srgbClr val="FFFFFF"/>
                </a:solidFill>
                <a:latin typeface="Arial MT"/>
                <a:cs typeface="Arial MT"/>
              </a:rPr>
              <a:t> </a:t>
            </a:r>
            <a:r>
              <a:rPr dirty="0" baseline="7407" sz="1125" spc="157">
                <a:solidFill>
                  <a:srgbClr val="FFFFFF"/>
                </a:solidFill>
                <a:latin typeface="Arial MT"/>
                <a:cs typeface="Arial MT"/>
              </a:rPr>
              <a:t>e</a:t>
            </a:r>
            <a:r>
              <a:rPr dirty="0" baseline="7407" sz="1125" spc="644">
                <a:solidFill>
                  <a:srgbClr val="FFFFFF"/>
                </a:solidFill>
                <a:latin typeface="Arial MT"/>
                <a:cs typeface="Arial MT"/>
              </a:rPr>
              <a:t>  </a:t>
            </a:r>
            <a:r>
              <a:rPr dirty="0" baseline="7936" sz="1050" spc="-30">
                <a:solidFill>
                  <a:srgbClr val="565658"/>
                </a:solidFill>
                <a:latin typeface="Microsoft YaHei"/>
                <a:cs typeface="Microsoft YaHei"/>
              </a:rPr>
              <a:t>Ø232</a:t>
            </a:r>
            <a:endParaRPr baseline="7936" sz="1050">
              <a:latin typeface="Microsoft YaHei"/>
              <a:cs typeface="Microsoft YaHei"/>
            </a:endParaRPr>
          </a:p>
        </p:txBody>
      </p:sp>
      <p:sp>
        <p:nvSpPr>
          <p:cNvPr id="973" name="object 973" descr=""/>
          <p:cNvSpPr/>
          <p:nvPr/>
        </p:nvSpPr>
        <p:spPr>
          <a:xfrm>
            <a:off x="6496725" y="1857381"/>
            <a:ext cx="106045" cy="106045"/>
          </a:xfrm>
          <a:custGeom>
            <a:avLst/>
            <a:gdLst/>
            <a:ahLst/>
            <a:cxnLst/>
            <a:rect l="l" t="t" r="r" b="b"/>
            <a:pathLst>
              <a:path w="106045" h="106044">
                <a:moveTo>
                  <a:pt x="57680" y="0"/>
                </a:moveTo>
                <a:lnTo>
                  <a:pt x="36717" y="2329"/>
                </a:lnTo>
                <a:lnTo>
                  <a:pt x="18304" y="12605"/>
                </a:lnTo>
                <a:lnTo>
                  <a:pt x="5695" y="28591"/>
                </a:lnTo>
                <a:lnTo>
                  <a:pt x="0" y="48136"/>
                </a:lnTo>
                <a:lnTo>
                  <a:pt x="2325" y="69093"/>
                </a:lnTo>
                <a:lnTo>
                  <a:pt x="12604" y="87507"/>
                </a:lnTo>
                <a:lnTo>
                  <a:pt x="28595" y="100106"/>
                </a:lnTo>
                <a:lnTo>
                  <a:pt x="48149" y="105790"/>
                </a:lnTo>
                <a:lnTo>
                  <a:pt x="69114" y="103459"/>
                </a:lnTo>
                <a:lnTo>
                  <a:pt x="87527" y="93184"/>
                </a:lnTo>
                <a:lnTo>
                  <a:pt x="100134" y="77202"/>
                </a:lnTo>
                <a:lnTo>
                  <a:pt x="105826" y="57657"/>
                </a:lnTo>
                <a:lnTo>
                  <a:pt x="103493" y="36695"/>
                </a:lnTo>
                <a:lnTo>
                  <a:pt x="93217" y="18286"/>
                </a:lnTo>
                <a:lnTo>
                  <a:pt x="77230" y="5687"/>
                </a:lnTo>
                <a:lnTo>
                  <a:pt x="57680" y="0"/>
                </a:lnTo>
                <a:close/>
              </a:path>
            </a:pathLst>
          </a:custGeom>
          <a:solidFill>
            <a:srgbClr val="6B54A3"/>
          </a:solidFill>
        </p:spPr>
        <p:txBody>
          <a:bodyPr wrap="square" lIns="0" tIns="0" rIns="0" bIns="0" rtlCol="0"/>
          <a:lstStyle/>
          <a:p/>
        </p:txBody>
      </p:sp>
      <p:sp>
        <p:nvSpPr>
          <p:cNvPr id="974" name="object 974" descr=""/>
          <p:cNvSpPr txBox="1"/>
          <p:nvPr/>
        </p:nvSpPr>
        <p:spPr>
          <a:xfrm rot="20580000">
            <a:off x="6496692" y="1875906"/>
            <a:ext cx="106876" cy="95250"/>
          </a:xfrm>
          <a:prstGeom prst="rect">
            <a:avLst/>
          </a:prstGeom>
        </p:spPr>
        <p:txBody>
          <a:bodyPr wrap="square" lIns="0" tIns="0" rIns="0" bIns="0" rtlCol="0" vert="horz">
            <a:spAutoFit/>
          </a:bodyPr>
          <a:lstStyle/>
          <a:p>
            <a:pPr>
              <a:lnSpc>
                <a:spcPts val="750"/>
              </a:lnSpc>
            </a:pPr>
            <a:r>
              <a:rPr dirty="0" sz="750" spc="10">
                <a:solidFill>
                  <a:srgbClr val="FFFFFF"/>
                </a:solidFill>
                <a:latin typeface="Arial MT"/>
                <a:cs typeface="Arial MT"/>
              </a:rPr>
              <a:t>f</a:t>
            </a:r>
            <a:endParaRPr sz="750">
              <a:latin typeface="Arial MT"/>
              <a:cs typeface="Arial MT"/>
            </a:endParaRPr>
          </a:p>
        </p:txBody>
      </p:sp>
      <p:grpSp>
        <p:nvGrpSpPr>
          <p:cNvPr id="975" name="object 975" descr=""/>
          <p:cNvGrpSpPr/>
          <p:nvPr/>
        </p:nvGrpSpPr>
        <p:grpSpPr>
          <a:xfrm>
            <a:off x="847340" y="1517824"/>
            <a:ext cx="2349500" cy="1256030"/>
            <a:chOff x="847340" y="1517824"/>
            <a:chExt cx="2349500" cy="1256030"/>
          </a:xfrm>
        </p:grpSpPr>
        <p:pic>
          <p:nvPicPr>
            <p:cNvPr id="976" name="object 976" descr=""/>
            <p:cNvPicPr/>
            <p:nvPr/>
          </p:nvPicPr>
          <p:blipFill>
            <a:blip r:embed="rId19" cstate="print"/>
            <a:stretch>
              <a:fillRect/>
            </a:stretch>
          </p:blipFill>
          <p:spPr>
            <a:xfrm>
              <a:off x="2864177" y="1806288"/>
              <a:ext cx="106235" cy="106210"/>
            </a:xfrm>
            <a:prstGeom prst="rect">
              <a:avLst/>
            </a:prstGeom>
          </p:spPr>
        </p:pic>
        <p:pic>
          <p:nvPicPr>
            <p:cNvPr id="977" name="object 977" descr=""/>
            <p:cNvPicPr/>
            <p:nvPr/>
          </p:nvPicPr>
          <p:blipFill>
            <a:blip r:embed="rId20" cstate="print"/>
            <a:stretch>
              <a:fillRect/>
            </a:stretch>
          </p:blipFill>
          <p:spPr>
            <a:xfrm>
              <a:off x="2863334" y="1952301"/>
              <a:ext cx="106222" cy="106197"/>
            </a:xfrm>
            <a:prstGeom prst="rect">
              <a:avLst/>
            </a:prstGeom>
          </p:spPr>
        </p:pic>
        <p:sp>
          <p:nvSpPr>
            <p:cNvPr id="978" name="object 978" descr=""/>
            <p:cNvSpPr/>
            <p:nvPr/>
          </p:nvSpPr>
          <p:spPr>
            <a:xfrm>
              <a:off x="1250640" y="1907459"/>
              <a:ext cx="6985" cy="6985"/>
            </a:xfrm>
            <a:custGeom>
              <a:avLst/>
              <a:gdLst/>
              <a:ahLst/>
              <a:cxnLst/>
              <a:rect l="l" t="t" r="r" b="b"/>
              <a:pathLst>
                <a:path w="6984" h="6985">
                  <a:moveTo>
                    <a:pt x="6426" y="0"/>
                  </a:moveTo>
                  <a:lnTo>
                    <a:pt x="2882" y="0"/>
                  </a:lnTo>
                  <a:lnTo>
                    <a:pt x="0" y="2882"/>
                  </a:lnTo>
                  <a:lnTo>
                    <a:pt x="0" y="6438"/>
                  </a:lnTo>
                </a:path>
              </a:pathLst>
            </a:custGeom>
            <a:ln w="7442">
              <a:solidFill>
                <a:srgbClr val="050100"/>
              </a:solidFill>
            </a:ln>
          </p:spPr>
          <p:txBody>
            <a:bodyPr wrap="square" lIns="0" tIns="0" rIns="0" bIns="0" rtlCol="0"/>
            <a:lstStyle/>
            <a:p/>
          </p:txBody>
        </p:sp>
        <p:sp>
          <p:nvSpPr>
            <p:cNvPr id="979" name="object 979" descr=""/>
            <p:cNvSpPr/>
            <p:nvPr/>
          </p:nvSpPr>
          <p:spPr>
            <a:xfrm>
              <a:off x="1268476" y="1971764"/>
              <a:ext cx="3810" cy="3810"/>
            </a:xfrm>
            <a:custGeom>
              <a:avLst/>
              <a:gdLst/>
              <a:ahLst/>
              <a:cxnLst/>
              <a:rect l="l" t="t" r="r" b="b"/>
              <a:pathLst>
                <a:path w="3809" h="3810">
                  <a:moveTo>
                    <a:pt x="3225" y="3213"/>
                  </a:moveTo>
                  <a:lnTo>
                    <a:pt x="3225" y="1435"/>
                  </a:lnTo>
                  <a:lnTo>
                    <a:pt x="1790" y="0"/>
                  </a:lnTo>
                  <a:lnTo>
                    <a:pt x="0" y="0"/>
                  </a:lnTo>
                </a:path>
              </a:pathLst>
            </a:custGeom>
            <a:ln w="7442">
              <a:solidFill>
                <a:srgbClr val="050100"/>
              </a:solidFill>
            </a:ln>
          </p:spPr>
          <p:txBody>
            <a:bodyPr wrap="square" lIns="0" tIns="0" rIns="0" bIns="0" rtlCol="0"/>
            <a:lstStyle/>
            <a:p/>
          </p:txBody>
        </p:sp>
        <p:sp>
          <p:nvSpPr>
            <p:cNvPr id="980" name="object 980" descr=""/>
            <p:cNvSpPr/>
            <p:nvPr/>
          </p:nvSpPr>
          <p:spPr>
            <a:xfrm>
              <a:off x="1334071" y="1971765"/>
              <a:ext cx="3810" cy="3810"/>
            </a:xfrm>
            <a:custGeom>
              <a:avLst/>
              <a:gdLst/>
              <a:ahLst/>
              <a:cxnLst/>
              <a:rect l="l" t="t" r="r" b="b"/>
              <a:pathLst>
                <a:path w="3809" h="3810">
                  <a:moveTo>
                    <a:pt x="3213" y="0"/>
                  </a:moveTo>
                  <a:lnTo>
                    <a:pt x="1435" y="0"/>
                  </a:lnTo>
                  <a:lnTo>
                    <a:pt x="0" y="1435"/>
                  </a:lnTo>
                  <a:lnTo>
                    <a:pt x="0" y="3213"/>
                  </a:lnTo>
                </a:path>
              </a:pathLst>
            </a:custGeom>
            <a:ln w="7442">
              <a:solidFill>
                <a:srgbClr val="050100"/>
              </a:solidFill>
            </a:ln>
          </p:spPr>
          <p:txBody>
            <a:bodyPr wrap="square" lIns="0" tIns="0" rIns="0" bIns="0" rtlCol="0"/>
            <a:lstStyle/>
            <a:p/>
          </p:txBody>
        </p:sp>
        <p:sp>
          <p:nvSpPr>
            <p:cNvPr id="981" name="object 981" descr=""/>
            <p:cNvSpPr/>
            <p:nvPr/>
          </p:nvSpPr>
          <p:spPr>
            <a:xfrm>
              <a:off x="1348705" y="1907456"/>
              <a:ext cx="6985" cy="6985"/>
            </a:xfrm>
            <a:custGeom>
              <a:avLst/>
              <a:gdLst/>
              <a:ahLst/>
              <a:cxnLst/>
              <a:rect l="l" t="t" r="r" b="b"/>
              <a:pathLst>
                <a:path w="6984" h="6985">
                  <a:moveTo>
                    <a:pt x="6426" y="6438"/>
                  </a:moveTo>
                  <a:lnTo>
                    <a:pt x="6426" y="2882"/>
                  </a:lnTo>
                  <a:lnTo>
                    <a:pt x="3543" y="0"/>
                  </a:lnTo>
                  <a:lnTo>
                    <a:pt x="0" y="0"/>
                  </a:lnTo>
                </a:path>
              </a:pathLst>
            </a:custGeom>
            <a:ln w="7442">
              <a:solidFill>
                <a:srgbClr val="050100"/>
              </a:solidFill>
            </a:ln>
          </p:spPr>
          <p:txBody>
            <a:bodyPr wrap="square" lIns="0" tIns="0" rIns="0" bIns="0" rtlCol="0"/>
            <a:lstStyle/>
            <a:p/>
          </p:txBody>
        </p:sp>
        <p:sp>
          <p:nvSpPr>
            <p:cNvPr id="982" name="object 982" descr=""/>
            <p:cNvSpPr/>
            <p:nvPr/>
          </p:nvSpPr>
          <p:spPr>
            <a:xfrm>
              <a:off x="2547501" y="1937452"/>
              <a:ext cx="12065" cy="18415"/>
            </a:xfrm>
            <a:custGeom>
              <a:avLst/>
              <a:gdLst/>
              <a:ahLst/>
              <a:cxnLst/>
              <a:rect l="l" t="t" r="r" b="b"/>
              <a:pathLst>
                <a:path w="12064" h="18414">
                  <a:moveTo>
                    <a:pt x="11836" y="18313"/>
                  </a:moveTo>
                  <a:lnTo>
                    <a:pt x="11836" y="10414"/>
                  </a:lnTo>
                  <a:lnTo>
                    <a:pt x="7213" y="3238"/>
                  </a:lnTo>
                  <a:lnTo>
                    <a:pt x="0" y="0"/>
                  </a:lnTo>
                </a:path>
              </a:pathLst>
            </a:custGeom>
            <a:ln w="7442">
              <a:solidFill>
                <a:srgbClr val="050100"/>
              </a:solidFill>
            </a:ln>
          </p:spPr>
          <p:txBody>
            <a:bodyPr wrap="square" lIns="0" tIns="0" rIns="0" bIns="0" rtlCol="0"/>
            <a:lstStyle/>
            <a:p/>
          </p:txBody>
        </p:sp>
        <p:sp>
          <p:nvSpPr>
            <p:cNvPr id="983" name="object 983" descr=""/>
            <p:cNvSpPr/>
            <p:nvPr/>
          </p:nvSpPr>
          <p:spPr>
            <a:xfrm>
              <a:off x="971806" y="2038079"/>
              <a:ext cx="2540" cy="2540"/>
            </a:xfrm>
            <a:custGeom>
              <a:avLst/>
              <a:gdLst/>
              <a:ahLst/>
              <a:cxnLst/>
              <a:rect l="l" t="t" r="r" b="b"/>
              <a:pathLst>
                <a:path w="2540" h="2539">
                  <a:moveTo>
                    <a:pt x="2412" y="0"/>
                  </a:moveTo>
                  <a:lnTo>
                    <a:pt x="1079" y="0"/>
                  </a:lnTo>
                  <a:lnTo>
                    <a:pt x="0" y="1079"/>
                  </a:lnTo>
                  <a:lnTo>
                    <a:pt x="0" y="2400"/>
                  </a:lnTo>
                </a:path>
              </a:pathLst>
            </a:custGeom>
            <a:ln w="7442">
              <a:solidFill>
                <a:srgbClr val="050100"/>
              </a:solidFill>
            </a:ln>
          </p:spPr>
          <p:txBody>
            <a:bodyPr wrap="square" lIns="0" tIns="0" rIns="0" bIns="0" rtlCol="0"/>
            <a:lstStyle/>
            <a:p/>
          </p:txBody>
        </p:sp>
        <p:sp>
          <p:nvSpPr>
            <p:cNvPr id="984" name="object 984" descr=""/>
            <p:cNvSpPr/>
            <p:nvPr/>
          </p:nvSpPr>
          <p:spPr>
            <a:xfrm>
              <a:off x="971800" y="2079876"/>
              <a:ext cx="2540" cy="2540"/>
            </a:xfrm>
            <a:custGeom>
              <a:avLst/>
              <a:gdLst/>
              <a:ahLst/>
              <a:cxnLst/>
              <a:rect l="l" t="t" r="r" b="b"/>
              <a:pathLst>
                <a:path w="2540" h="2539">
                  <a:moveTo>
                    <a:pt x="0" y="0"/>
                  </a:moveTo>
                  <a:lnTo>
                    <a:pt x="0" y="1320"/>
                  </a:lnTo>
                  <a:lnTo>
                    <a:pt x="1079" y="2413"/>
                  </a:lnTo>
                  <a:lnTo>
                    <a:pt x="2413" y="2413"/>
                  </a:lnTo>
                </a:path>
              </a:pathLst>
            </a:custGeom>
            <a:ln w="7442">
              <a:solidFill>
                <a:srgbClr val="050100"/>
              </a:solidFill>
            </a:ln>
          </p:spPr>
          <p:txBody>
            <a:bodyPr wrap="square" lIns="0" tIns="0" rIns="0" bIns="0" rtlCol="0"/>
            <a:lstStyle/>
            <a:p/>
          </p:txBody>
        </p:sp>
        <p:sp>
          <p:nvSpPr>
            <p:cNvPr id="985" name="object 985" descr=""/>
            <p:cNvSpPr/>
            <p:nvPr/>
          </p:nvSpPr>
          <p:spPr>
            <a:xfrm>
              <a:off x="971806" y="1708512"/>
              <a:ext cx="2540" cy="2540"/>
            </a:xfrm>
            <a:custGeom>
              <a:avLst/>
              <a:gdLst/>
              <a:ahLst/>
              <a:cxnLst/>
              <a:rect l="l" t="t" r="r" b="b"/>
              <a:pathLst>
                <a:path w="2540" h="2539">
                  <a:moveTo>
                    <a:pt x="2412" y="0"/>
                  </a:moveTo>
                  <a:lnTo>
                    <a:pt x="1079" y="0"/>
                  </a:lnTo>
                  <a:lnTo>
                    <a:pt x="0" y="1079"/>
                  </a:lnTo>
                  <a:lnTo>
                    <a:pt x="0" y="2413"/>
                  </a:lnTo>
                </a:path>
              </a:pathLst>
            </a:custGeom>
            <a:ln w="7442">
              <a:solidFill>
                <a:srgbClr val="050100"/>
              </a:solidFill>
            </a:ln>
          </p:spPr>
          <p:txBody>
            <a:bodyPr wrap="square" lIns="0" tIns="0" rIns="0" bIns="0" rtlCol="0"/>
            <a:lstStyle/>
            <a:p/>
          </p:txBody>
        </p:sp>
        <p:sp>
          <p:nvSpPr>
            <p:cNvPr id="986" name="object 986" descr=""/>
            <p:cNvSpPr/>
            <p:nvPr/>
          </p:nvSpPr>
          <p:spPr>
            <a:xfrm>
              <a:off x="971800" y="1750309"/>
              <a:ext cx="2540" cy="2540"/>
            </a:xfrm>
            <a:custGeom>
              <a:avLst/>
              <a:gdLst/>
              <a:ahLst/>
              <a:cxnLst/>
              <a:rect l="l" t="t" r="r" b="b"/>
              <a:pathLst>
                <a:path w="2540" h="2539">
                  <a:moveTo>
                    <a:pt x="0" y="0"/>
                  </a:moveTo>
                  <a:lnTo>
                    <a:pt x="0" y="1333"/>
                  </a:lnTo>
                  <a:lnTo>
                    <a:pt x="1079" y="2413"/>
                  </a:lnTo>
                  <a:lnTo>
                    <a:pt x="2413" y="2413"/>
                  </a:lnTo>
                </a:path>
              </a:pathLst>
            </a:custGeom>
            <a:ln w="7442">
              <a:solidFill>
                <a:srgbClr val="050100"/>
              </a:solidFill>
            </a:ln>
          </p:spPr>
          <p:txBody>
            <a:bodyPr wrap="square" lIns="0" tIns="0" rIns="0" bIns="0" rtlCol="0"/>
            <a:lstStyle/>
            <a:p/>
          </p:txBody>
        </p:sp>
        <p:sp>
          <p:nvSpPr>
            <p:cNvPr id="987" name="object 987" descr=""/>
            <p:cNvSpPr/>
            <p:nvPr/>
          </p:nvSpPr>
          <p:spPr>
            <a:xfrm>
              <a:off x="1102706" y="1625908"/>
              <a:ext cx="64769" cy="60960"/>
            </a:xfrm>
            <a:custGeom>
              <a:avLst/>
              <a:gdLst/>
              <a:ahLst/>
              <a:cxnLst/>
              <a:rect l="l" t="t" r="r" b="b"/>
              <a:pathLst>
                <a:path w="64769" h="60960">
                  <a:moveTo>
                    <a:pt x="0" y="60502"/>
                  </a:moveTo>
                  <a:lnTo>
                    <a:pt x="24105" y="55826"/>
                  </a:lnTo>
                  <a:lnTo>
                    <a:pt x="44103" y="42991"/>
                  </a:lnTo>
                  <a:lnTo>
                    <a:pt x="58096" y="23785"/>
                  </a:lnTo>
                  <a:lnTo>
                    <a:pt x="64185" y="0"/>
                  </a:lnTo>
                </a:path>
              </a:pathLst>
            </a:custGeom>
            <a:ln w="7442">
              <a:solidFill>
                <a:srgbClr val="050100"/>
              </a:solidFill>
            </a:ln>
          </p:spPr>
          <p:txBody>
            <a:bodyPr wrap="square" lIns="0" tIns="0" rIns="0" bIns="0" rtlCol="0"/>
            <a:lstStyle/>
            <a:p/>
          </p:txBody>
        </p:sp>
        <p:sp>
          <p:nvSpPr>
            <p:cNvPr id="988" name="object 988" descr=""/>
            <p:cNvSpPr/>
            <p:nvPr/>
          </p:nvSpPr>
          <p:spPr>
            <a:xfrm>
              <a:off x="884190" y="1846054"/>
              <a:ext cx="1905" cy="1905"/>
            </a:xfrm>
            <a:custGeom>
              <a:avLst/>
              <a:gdLst/>
              <a:ahLst/>
              <a:cxnLst/>
              <a:rect l="l" t="t" r="r" b="b"/>
              <a:pathLst>
                <a:path w="1905" h="1905">
                  <a:moveTo>
                    <a:pt x="0" y="0"/>
                  </a:moveTo>
                  <a:lnTo>
                    <a:pt x="0" y="876"/>
                  </a:lnTo>
                  <a:lnTo>
                    <a:pt x="711" y="1600"/>
                  </a:lnTo>
                  <a:lnTo>
                    <a:pt x="1587" y="1600"/>
                  </a:lnTo>
                </a:path>
              </a:pathLst>
            </a:custGeom>
            <a:ln w="7442">
              <a:solidFill>
                <a:srgbClr val="050100"/>
              </a:solidFill>
            </a:ln>
          </p:spPr>
          <p:txBody>
            <a:bodyPr wrap="square" lIns="0" tIns="0" rIns="0" bIns="0" rtlCol="0"/>
            <a:lstStyle/>
            <a:p/>
          </p:txBody>
        </p:sp>
        <p:sp>
          <p:nvSpPr>
            <p:cNvPr id="989" name="object 989" descr=""/>
            <p:cNvSpPr/>
            <p:nvPr/>
          </p:nvSpPr>
          <p:spPr>
            <a:xfrm>
              <a:off x="884190" y="1855121"/>
              <a:ext cx="1905" cy="1905"/>
            </a:xfrm>
            <a:custGeom>
              <a:avLst/>
              <a:gdLst/>
              <a:ahLst/>
              <a:cxnLst/>
              <a:rect l="l" t="t" r="r" b="b"/>
              <a:pathLst>
                <a:path w="1905" h="1905">
                  <a:moveTo>
                    <a:pt x="1587" y="0"/>
                  </a:moveTo>
                  <a:lnTo>
                    <a:pt x="711" y="12"/>
                  </a:lnTo>
                  <a:lnTo>
                    <a:pt x="0" y="723"/>
                  </a:lnTo>
                  <a:lnTo>
                    <a:pt x="0" y="1612"/>
                  </a:lnTo>
                </a:path>
              </a:pathLst>
            </a:custGeom>
            <a:ln w="7442">
              <a:solidFill>
                <a:srgbClr val="050100"/>
              </a:solidFill>
            </a:ln>
          </p:spPr>
          <p:txBody>
            <a:bodyPr wrap="square" lIns="0" tIns="0" rIns="0" bIns="0" rtlCol="0"/>
            <a:lstStyle/>
            <a:p/>
          </p:txBody>
        </p:sp>
        <p:sp>
          <p:nvSpPr>
            <p:cNvPr id="990" name="object 990" descr=""/>
            <p:cNvSpPr/>
            <p:nvPr/>
          </p:nvSpPr>
          <p:spPr>
            <a:xfrm>
              <a:off x="896245" y="1903836"/>
              <a:ext cx="635" cy="1270"/>
            </a:xfrm>
            <a:custGeom>
              <a:avLst/>
              <a:gdLst/>
              <a:ahLst/>
              <a:cxnLst/>
              <a:rect l="l" t="t" r="r" b="b"/>
              <a:pathLst>
                <a:path w="634" h="1269">
                  <a:moveTo>
                    <a:pt x="0" y="0"/>
                  </a:moveTo>
                  <a:lnTo>
                    <a:pt x="0" y="279"/>
                  </a:lnTo>
                  <a:lnTo>
                    <a:pt x="76" y="571"/>
                  </a:lnTo>
                  <a:lnTo>
                    <a:pt x="228" y="800"/>
                  </a:lnTo>
                </a:path>
              </a:pathLst>
            </a:custGeom>
            <a:ln w="7442">
              <a:solidFill>
                <a:srgbClr val="050100"/>
              </a:solidFill>
            </a:ln>
          </p:spPr>
          <p:txBody>
            <a:bodyPr wrap="square" lIns="0" tIns="0" rIns="0" bIns="0" rtlCol="0"/>
            <a:lstStyle/>
            <a:p/>
          </p:txBody>
        </p:sp>
        <p:sp>
          <p:nvSpPr>
            <p:cNvPr id="991" name="object 991" descr=""/>
            <p:cNvSpPr/>
            <p:nvPr/>
          </p:nvSpPr>
          <p:spPr>
            <a:xfrm>
              <a:off x="896240" y="1797734"/>
              <a:ext cx="635" cy="1270"/>
            </a:xfrm>
            <a:custGeom>
              <a:avLst/>
              <a:gdLst/>
              <a:ahLst/>
              <a:cxnLst/>
              <a:rect l="l" t="t" r="r" b="b"/>
              <a:pathLst>
                <a:path w="634" h="1269">
                  <a:moveTo>
                    <a:pt x="228" y="0"/>
                  </a:moveTo>
                  <a:lnTo>
                    <a:pt x="76" y="254"/>
                  </a:lnTo>
                  <a:lnTo>
                    <a:pt x="0" y="520"/>
                  </a:lnTo>
                  <a:lnTo>
                    <a:pt x="0" y="800"/>
                  </a:lnTo>
                </a:path>
              </a:pathLst>
            </a:custGeom>
            <a:ln w="7442">
              <a:solidFill>
                <a:srgbClr val="050100"/>
              </a:solidFill>
            </a:ln>
          </p:spPr>
          <p:txBody>
            <a:bodyPr wrap="square" lIns="0" tIns="0" rIns="0" bIns="0" rtlCol="0"/>
            <a:lstStyle/>
            <a:p/>
          </p:txBody>
        </p:sp>
        <p:sp>
          <p:nvSpPr>
            <p:cNvPr id="992" name="object 992" descr=""/>
            <p:cNvSpPr/>
            <p:nvPr/>
          </p:nvSpPr>
          <p:spPr>
            <a:xfrm>
              <a:off x="884190" y="1819686"/>
              <a:ext cx="1905" cy="1905"/>
            </a:xfrm>
            <a:custGeom>
              <a:avLst/>
              <a:gdLst/>
              <a:ahLst/>
              <a:cxnLst/>
              <a:rect l="l" t="t" r="r" b="b"/>
              <a:pathLst>
                <a:path w="1905" h="1905">
                  <a:moveTo>
                    <a:pt x="1587" y="0"/>
                  </a:moveTo>
                  <a:lnTo>
                    <a:pt x="711" y="0"/>
                  </a:lnTo>
                  <a:lnTo>
                    <a:pt x="0" y="723"/>
                  </a:lnTo>
                  <a:lnTo>
                    <a:pt x="0" y="1600"/>
                  </a:lnTo>
                </a:path>
              </a:pathLst>
            </a:custGeom>
            <a:ln w="7442">
              <a:solidFill>
                <a:srgbClr val="050100"/>
              </a:solidFill>
            </a:ln>
          </p:spPr>
          <p:txBody>
            <a:bodyPr wrap="square" lIns="0" tIns="0" rIns="0" bIns="0" rtlCol="0"/>
            <a:lstStyle/>
            <a:p/>
          </p:txBody>
        </p:sp>
        <p:sp>
          <p:nvSpPr>
            <p:cNvPr id="993" name="object 993" descr=""/>
            <p:cNvSpPr/>
            <p:nvPr/>
          </p:nvSpPr>
          <p:spPr>
            <a:xfrm>
              <a:off x="884190" y="1881228"/>
              <a:ext cx="1905" cy="1905"/>
            </a:xfrm>
            <a:custGeom>
              <a:avLst/>
              <a:gdLst/>
              <a:ahLst/>
              <a:cxnLst/>
              <a:rect l="l" t="t" r="r" b="b"/>
              <a:pathLst>
                <a:path w="1905" h="1905">
                  <a:moveTo>
                    <a:pt x="0" y="0"/>
                  </a:moveTo>
                  <a:lnTo>
                    <a:pt x="0" y="876"/>
                  </a:lnTo>
                  <a:lnTo>
                    <a:pt x="711" y="1600"/>
                  </a:lnTo>
                  <a:lnTo>
                    <a:pt x="1587" y="1600"/>
                  </a:lnTo>
                </a:path>
              </a:pathLst>
            </a:custGeom>
            <a:ln w="7442">
              <a:solidFill>
                <a:srgbClr val="050100"/>
              </a:solidFill>
            </a:ln>
          </p:spPr>
          <p:txBody>
            <a:bodyPr wrap="square" lIns="0" tIns="0" rIns="0" bIns="0" rtlCol="0"/>
            <a:lstStyle/>
            <a:p/>
          </p:txBody>
        </p:sp>
        <p:sp>
          <p:nvSpPr>
            <p:cNvPr id="994" name="object 994" descr=""/>
            <p:cNvSpPr/>
            <p:nvPr/>
          </p:nvSpPr>
          <p:spPr>
            <a:xfrm>
              <a:off x="884190" y="1819550"/>
              <a:ext cx="1905" cy="1905"/>
            </a:xfrm>
            <a:custGeom>
              <a:avLst/>
              <a:gdLst/>
              <a:ahLst/>
              <a:cxnLst/>
              <a:rect l="l" t="t" r="r" b="b"/>
              <a:pathLst>
                <a:path w="1905" h="1905">
                  <a:moveTo>
                    <a:pt x="1587" y="0"/>
                  </a:moveTo>
                  <a:lnTo>
                    <a:pt x="711" y="12"/>
                  </a:lnTo>
                  <a:lnTo>
                    <a:pt x="0" y="736"/>
                  </a:lnTo>
                  <a:lnTo>
                    <a:pt x="0" y="1612"/>
                  </a:lnTo>
                </a:path>
              </a:pathLst>
            </a:custGeom>
            <a:ln w="7442">
              <a:solidFill>
                <a:srgbClr val="050100"/>
              </a:solidFill>
            </a:ln>
          </p:spPr>
          <p:txBody>
            <a:bodyPr wrap="square" lIns="0" tIns="0" rIns="0" bIns="0" rtlCol="0"/>
            <a:lstStyle/>
            <a:p/>
          </p:txBody>
        </p:sp>
        <p:sp>
          <p:nvSpPr>
            <p:cNvPr id="995" name="object 995" descr=""/>
            <p:cNvSpPr/>
            <p:nvPr/>
          </p:nvSpPr>
          <p:spPr>
            <a:xfrm>
              <a:off x="884190" y="1854723"/>
              <a:ext cx="1905" cy="1905"/>
            </a:xfrm>
            <a:custGeom>
              <a:avLst/>
              <a:gdLst/>
              <a:ahLst/>
              <a:cxnLst/>
              <a:rect l="l" t="t" r="r" b="b"/>
              <a:pathLst>
                <a:path w="1905" h="1905">
                  <a:moveTo>
                    <a:pt x="1587" y="0"/>
                  </a:moveTo>
                  <a:lnTo>
                    <a:pt x="711" y="12"/>
                  </a:lnTo>
                  <a:lnTo>
                    <a:pt x="0" y="736"/>
                  </a:lnTo>
                  <a:lnTo>
                    <a:pt x="0" y="1612"/>
                  </a:lnTo>
                </a:path>
              </a:pathLst>
            </a:custGeom>
            <a:ln w="7442">
              <a:solidFill>
                <a:srgbClr val="050100"/>
              </a:solidFill>
            </a:ln>
          </p:spPr>
          <p:txBody>
            <a:bodyPr wrap="square" lIns="0" tIns="0" rIns="0" bIns="0" rtlCol="0"/>
            <a:lstStyle/>
            <a:p/>
          </p:txBody>
        </p:sp>
        <p:sp>
          <p:nvSpPr>
            <p:cNvPr id="996" name="object 996" descr=""/>
            <p:cNvSpPr/>
            <p:nvPr/>
          </p:nvSpPr>
          <p:spPr>
            <a:xfrm>
              <a:off x="978150" y="2031245"/>
              <a:ext cx="1905" cy="1905"/>
            </a:xfrm>
            <a:custGeom>
              <a:avLst/>
              <a:gdLst/>
              <a:ahLst/>
              <a:cxnLst/>
              <a:rect l="l" t="t" r="r" b="b"/>
              <a:pathLst>
                <a:path w="1905" h="1905">
                  <a:moveTo>
                    <a:pt x="0" y="1612"/>
                  </a:moveTo>
                  <a:lnTo>
                    <a:pt x="889" y="1612"/>
                  </a:lnTo>
                  <a:lnTo>
                    <a:pt x="1612" y="888"/>
                  </a:lnTo>
                  <a:lnTo>
                    <a:pt x="1612" y="0"/>
                  </a:lnTo>
                </a:path>
              </a:pathLst>
            </a:custGeom>
            <a:ln w="7442">
              <a:solidFill>
                <a:srgbClr val="050100"/>
              </a:solidFill>
            </a:ln>
          </p:spPr>
          <p:txBody>
            <a:bodyPr wrap="square" lIns="0" tIns="0" rIns="0" bIns="0" rtlCol="0"/>
            <a:lstStyle/>
            <a:p/>
          </p:txBody>
        </p:sp>
        <p:sp>
          <p:nvSpPr>
            <p:cNvPr id="997" name="object 997" descr=""/>
            <p:cNvSpPr/>
            <p:nvPr/>
          </p:nvSpPr>
          <p:spPr>
            <a:xfrm>
              <a:off x="994310" y="2031245"/>
              <a:ext cx="1905" cy="1905"/>
            </a:xfrm>
            <a:custGeom>
              <a:avLst/>
              <a:gdLst/>
              <a:ahLst/>
              <a:cxnLst/>
              <a:rect l="l" t="t" r="r" b="b"/>
              <a:pathLst>
                <a:path w="1905" h="1905">
                  <a:moveTo>
                    <a:pt x="0" y="1612"/>
                  </a:moveTo>
                  <a:lnTo>
                    <a:pt x="889" y="1612"/>
                  </a:lnTo>
                  <a:lnTo>
                    <a:pt x="1612" y="888"/>
                  </a:lnTo>
                  <a:lnTo>
                    <a:pt x="1612" y="0"/>
                  </a:lnTo>
                </a:path>
              </a:pathLst>
            </a:custGeom>
            <a:ln w="7442">
              <a:solidFill>
                <a:srgbClr val="050100"/>
              </a:solidFill>
            </a:ln>
          </p:spPr>
          <p:txBody>
            <a:bodyPr wrap="square" lIns="0" tIns="0" rIns="0" bIns="0" rtlCol="0"/>
            <a:lstStyle/>
            <a:p/>
          </p:txBody>
        </p:sp>
        <p:sp>
          <p:nvSpPr>
            <p:cNvPr id="998" name="object 998" descr=""/>
            <p:cNvSpPr/>
            <p:nvPr/>
          </p:nvSpPr>
          <p:spPr>
            <a:xfrm>
              <a:off x="851156" y="1879466"/>
              <a:ext cx="2540" cy="2540"/>
            </a:xfrm>
            <a:custGeom>
              <a:avLst/>
              <a:gdLst/>
              <a:ahLst/>
              <a:cxnLst/>
              <a:rect l="l" t="t" r="r" b="b"/>
              <a:pathLst>
                <a:path w="2540" h="2539">
                  <a:moveTo>
                    <a:pt x="2374" y="0"/>
                  </a:moveTo>
                  <a:lnTo>
                    <a:pt x="1054" y="12"/>
                  </a:lnTo>
                  <a:lnTo>
                    <a:pt x="0" y="1092"/>
                  </a:lnTo>
                  <a:lnTo>
                    <a:pt x="0" y="2400"/>
                  </a:lnTo>
                </a:path>
              </a:pathLst>
            </a:custGeom>
            <a:ln w="7442">
              <a:solidFill>
                <a:srgbClr val="050100"/>
              </a:solidFill>
            </a:ln>
          </p:spPr>
          <p:txBody>
            <a:bodyPr wrap="square" lIns="0" tIns="0" rIns="0" bIns="0" rtlCol="0"/>
            <a:lstStyle/>
            <a:p/>
          </p:txBody>
        </p:sp>
        <p:sp>
          <p:nvSpPr>
            <p:cNvPr id="999" name="object 999" descr=""/>
            <p:cNvSpPr/>
            <p:nvPr/>
          </p:nvSpPr>
          <p:spPr>
            <a:xfrm>
              <a:off x="851150" y="1892861"/>
              <a:ext cx="2540" cy="2540"/>
            </a:xfrm>
            <a:custGeom>
              <a:avLst/>
              <a:gdLst/>
              <a:ahLst/>
              <a:cxnLst/>
              <a:rect l="l" t="t" r="r" b="b"/>
              <a:pathLst>
                <a:path w="2540" h="2539">
                  <a:moveTo>
                    <a:pt x="0" y="0"/>
                  </a:moveTo>
                  <a:lnTo>
                    <a:pt x="0" y="1320"/>
                  </a:lnTo>
                  <a:lnTo>
                    <a:pt x="1066" y="2387"/>
                  </a:lnTo>
                  <a:lnTo>
                    <a:pt x="2374" y="2400"/>
                  </a:lnTo>
                </a:path>
              </a:pathLst>
            </a:custGeom>
            <a:ln w="7442">
              <a:solidFill>
                <a:srgbClr val="050100"/>
              </a:solidFill>
            </a:ln>
          </p:spPr>
          <p:txBody>
            <a:bodyPr wrap="square" lIns="0" tIns="0" rIns="0" bIns="0" rtlCol="0"/>
            <a:lstStyle/>
            <a:p/>
          </p:txBody>
        </p:sp>
        <p:sp>
          <p:nvSpPr>
            <p:cNvPr id="1000" name="object 1000" descr=""/>
            <p:cNvSpPr/>
            <p:nvPr/>
          </p:nvSpPr>
          <p:spPr>
            <a:xfrm>
              <a:off x="935554" y="1745086"/>
              <a:ext cx="2540" cy="2540"/>
            </a:xfrm>
            <a:custGeom>
              <a:avLst/>
              <a:gdLst/>
              <a:ahLst/>
              <a:cxnLst/>
              <a:rect l="l" t="t" r="r" b="b"/>
              <a:pathLst>
                <a:path w="2540" h="2539">
                  <a:moveTo>
                    <a:pt x="2412" y="0"/>
                  </a:moveTo>
                  <a:lnTo>
                    <a:pt x="1079" y="0"/>
                  </a:lnTo>
                  <a:lnTo>
                    <a:pt x="0" y="1079"/>
                  </a:lnTo>
                  <a:lnTo>
                    <a:pt x="0" y="2413"/>
                  </a:lnTo>
                </a:path>
              </a:pathLst>
            </a:custGeom>
            <a:ln w="7442">
              <a:solidFill>
                <a:srgbClr val="050100"/>
              </a:solidFill>
            </a:ln>
          </p:spPr>
          <p:txBody>
            <a:bodyPr wrap="square" lIns="0" tIns="0" rIns="0" bIns="0" rtlCol="0"/>
            <a:lstStyle/>
            <a:p/>
          </p:txBody>
        </p:sp>
        <p:sp>
          <p:nvSpPr>
            <p:cNvPr id="1001" name="object 1001" descr=""/>
            <p:cNvSpPr/>
            <p:nvPr/>
          </p:nvSpPr>
          <p:spPr>
            <a:xfrm>
              <a:off x="935548" y="1786882"/>
              <a:ext cx="2540" cy="2540"/>
            </a:xfrm>
            <a:custGeom>
              <a:avLst/>
              <a:gdLst/>
              <a:ahLst/>
              <a:cxnLst/>
              <a:rect l="l" t="t" r="r" b="b"/>
              <a:pathLst>
                <a:path w="2540" h="2539">
                  <a:moveTo>
                    <a:pt x="0" y="0"/>
                  </a:moveTo>
                  <a:lnTo>
                    <a:pt x="0" y="1333"/>
                  </a:lnTo>
                  <a:lnTo>
                    <a:pt x="1079" y="2413"/>
                  </a:lnTo>
                  <a:lnTo>
                    <a:pt x="2413" y="2413"/>
                  </a:lnTo>
                </a:path>
              </a:pathLst>
            </a:custGeom>
            <a:ln w="7442">
              <a:solidFill>
                <a:srgbClr val="050100"/>
              </a:solidFill>
            </a:ln>
          </p:spPr>
          <p:txBody>
            <a:bodyPr wrap="square" lIns="0" tIns="0" rIns="0" bIns="0" rtlCol="0"/>
            <a:lstStyle/>
            <a:p/>
          </p:txBody>
        </p:sp>
        <p:sp>
          <p:nvSpPr>
            <p:cNvPr id="1002" name="object 1002" descr=""/>
            <p:cNvSpPr/>
            <p:nvPr/>
          </p:nvSpPr>
          <p:spPr>
            <a:xfrm>
              <a:off x="935554" y="1986238"/>
              <a:ext cx="2540" cy="2540"/>
            </a:xfrm>
            <a:custGeom>
              <a:avLst/>
              <a:gdLst/>
              <a:ahLst/>
              <a:cxnLst/>
              <a:rect l="l" t="t" r="r" b="b"/>
              <a:pathLst>
                <a:path w="2540" h="2539">
                  <a:moveTo>
                    <a:pt x="2412" y="0"/>
                  </a:moveTo>
                  <a:lnTo>
                    <a:pt x="1079" y="0"/>
                  </a:lnTo>
                  <a:lnTo>
                    <a:pt x="0" y="1079"/>
                  </a:lnTo>
                  <a:lnTo>
                    <a:pt x="0" y="2400"/>
                  </a:lnTo>
                </a:path>
              </a:pathLst>
            </a:custGeom>
            <a:ln w="7442">
              <a:solidFill>
                <a:srgbClr val="050100"/>
              </a:solidFill>
            </a:ln>
          </p:spPr>
          <p:txBody>
            <a:bodyPr wrap="square" lIns="0" tIns="0" rIns="0" bIns="0" rtlCol="0"/>
            <a:lstStyle/>
            <a:p/>
          </p:txBody>
        </p:sp>
        <p:sp>
          <p:nvSpPr>
            <p:cNvPr id="1003" name="object 1003" descr=""/>
            <p:cNvSpPr/>
            <p:nvPr/>
          </p:nvSpPr>
          <p:spPr>
            <a:xfrm>
              <a:off x="935548" y="2028034"/>
              <a:ext cx="2540" cy="2540"/>
            </a:xfrm>
            <a:custGeom>
              <a:avLst/>
              <a:gdLst/>
              <a:ahLst/>
              <a:cxnLst/>
              <a:rect l="l" t="t" r="r" b="b"/>
              <a:pathLst>
                <a:path w="2540" h="2539">
                  <a:moveTo>
                    <a:pt x="0" y="0"/>
                  </a:moveTo>
                  <a:lnTo>
                    <a:pt x="0" y="1320"/>
                  </a:lnTo>
                  <a:lnTo>
                    <a:pt x="1079" y="2400"/>
                  </a:lnTo>
                  <a:lnTo>
                    <a:pt x="2413" y="2400"/>
                  </a:lnTo>
                </a:path>
              </a:pathLst>
            </a:custGeom>
            <a:ln w="7442">
              <a:solidFill>
                <a:srgbClr val="050100"/>
              </a:solidFill>
            </a:ln>
          </p:spPr>
          <p:txBody>
            <a:bodyPr wrap="square" lIns="0" tIns="0" rIns="0" bIns="0" rtlCol="0"/>
            <a:lstStyle/>
            <a:p/>
          </p:txBody>
        </p:sp>
        <p:sp>
          <p:nvSpPr>
            <p:cNvPr id="1004" name="object 1004" descr=""/>
            <p:cNvSpPr/>
            <p:nvPr/>
          </p:nvSpPr>
          <p:spPr>
            <a:xfrm>
              <a:off x="2228255" y="1907459"/>
              <a:ext cx="6985" cy="6985"/>
            </a:xfrm>
            <a:custGeom>
              <a:avLst/>
              <a:gdLst/>
              <a:ahLst/>
              <a:cxnLst/>
              <a:rect l="l" t="t" r="r" b="b"/>
              <a:pathLst>
                <a:path w="6985" h="6985">
                  <a:moveTo>
                    <a:pt x="6426" y="0"/>
                  </a:moveTo>
                  <a:lnTo>
                    <a:pt x="2882" y="0"/>
                  </a:lnTo>
                  <a:lnTo>
                    <a:pt x="0" y="2882"/>
                  </a:lnTo>
                  <a:lnTo>
                    <a:pt x="0" y="6438"/>
                  </a:lnTo>
                </a:path>
              </a:pathLst>
            </a:custGeom>
            <a:ln w="7442">
              <a:solidFill>
                <a:srgbClr val="050100"/>
              </a:solidFill>
            </a:ln>
          </p:spPr>
          <p:txBody>
            <a:bodyPr wrap="square" lIns="0" tIns="0" rIns="0" bIns="0" rtlCol="0"/>
            <a:lstStyle/>
            <a:p/>
          </p:txBody>
        </p:sp>
        <p:sp>
          <p:nvSpPr>
            <p:cNvPr id="1005" name="object 1005" descr=""/>
            <p:cNvSpPr/>
            <p:nvPr/>
          </p:nvSpPr>
          <p:spPr>
            <a:xfrm>
              <a:off x="2246103" y="1971764"/>
              <a:ext cx="3810" cy="3810"/>
            </a:xfrm>
            <a:custGeom>
              <a:avLst/>
              <a:gdLst/>
              <a:ahLst/>
              <a:cxnLst/>
              <a:rect l="l" t="t" r="r" b="b"/>
              <a:pathLst>
                <a:path w="3810" h="3810">
                  <a:moveTo>
                    <a:pt x="3213" y="3213"/>
                  </a:moveTo>
                  <a:lnTo>
                    <a:pt x="3213" y="1435"/>
                  </a:lnTo>
                  <a:lnTo>
                    <a:pt x="1777" y="0"/>
                  </a:lnTo>
                  <a:lnTo>
                    <a:pt x="0" y="0"/>
                  </a:lnTo>
                </a:path>
              </a:pathLst>
            </a:custGeom>
            <a:ln w="7442">
              <a:solidFill>
                <a:srgbClr val="050100"/>
              </a:solidFill>
            </a:ln>
          </p:spPr>
          <p:txBody>
            <a:bodyPr wrap="square" lIns="0" tIns="0" rIns="0" bIns="0" rtlCol="0"/>
            <a:lstStyle/>
            <a:p/>
          </p:txBody>
        </p:sp>
        <p:sp>
          <p:nvSpPr>
            <p:cNvPr id="1006" name="object 1006" descr=""/>
            <p:cNvSpPr/>
            <p:nvPr/>
          </p:nvSpPr>
          <p:spPr>
            <a:xfrm>
              <a:off x="2311687" y="1971765"/>
              <a:ext cx="3810" cy="3810"/>
            </a:xfrm>
            <a:custGeom>
              <a:avLst/>
              <a:gdLst/>
              <a:ahLst/>
              <a:cxnLst/>
              <a:rect l="l" t="t" r="r" b="b"/>
              <a:pathLst>
                <a:path w="3810" h="3810">
                  <a:moveTo>
                    <a:pt x="3213" y="0"/>
                  </a:moveTo>
                  <a:lnTo>
                    <a:pt x="1435" y="0"/>
                  </a:lnTo>
                  <a:lnTo>
                    <a:pt x="0" y="1435"/>
                  </a:lnTo>
                  <a:lnTo>
                    <a:pt x="0" y="3213"/>
                  </a:lnTo>
                </a:path>
              </a:pathLst>
            </a:custGeom>
            <a:ln w="7442">
              <a:solidFill>
                <a:srgbClr val="050100"/>
              </a:solidFill>
            </a:ln>
          </p:spPr>
          <p:txBody>
            <a:bodyPr wrap="square" lIns="0" tIns="0" rIns="0" bIns="0" rtlCol="0"/>
            <a:lstStyle/>
            <a:p/>
          </p:txBody>
        </p:sp>
        <p:sp>
          <p:nvSpPr>
            <p:cNvPr id="1007" name="object 1007" descr=""/>
            <p:cNvSpPr/>
            <p:nvPr/>
          </p:nvSpPr>
          <p:spPr>
            <a:xfrm>
              <a:off x="2326321" y="1907456"/>
              <a:ext cx="6985" cy="6985"/>
            </a:xfrm>
            <a:custGeom>
              <a:avLst/>
              <a:gdLst/>
              <a:ahLst/>
              <a:cxnLst/>
              <a:rect l="l" t="t" r="r" b="b"/>
              <a:pathLst>
                <a:path w="6985" h="6985">
                  <a:moveTo>
                    <a:pt x="6426" y="6438"/>
                  </a:moveTo>
                  <a:lnTo>
                    <a:pt x="6426" y="2882"/>
                  </a:lnTo>
                  <a:lnTo>
                    <a:pt x="3543" y="0"/>
                  </a:lnTo>
                  <a:lnTo>
                    <a:pt x="0" y="0"/>
                  </a:lnTo>
                </a:path>
              </a:pathLst>
            </a:custGeom>
            <a:ln w="7442">
              <a:solidFill>
                <a:srgbClr val="050100"/>
              </a:solidFill>
            </a:ln>
          </p:spPr>
          <p:txBody>
            <a:bodyPr wrap="square" lIns="0" tIns="0" rIns="0" bIns="0" rtlCol="0"/>
            <a:lstStyle/>
            <a:p/>
          </p:txBody>
        </p:sp>
        <p:sp>
          <p:nvSpPr>
            <p:cNvPr id="1008" name="object 1008" descr=""/>
            <p:cNvSpPr/>
            <p:nvPr/>
          </p:nvSpPr>
          <p:spPr>
            <a:xfrm>
              <a:off x="863202" y="1561819"/>
              <a:ext cx="1520825" cy="651510"/>
            </a:xfrm>
            <a:custGeom>
              <a:avLst/>
              <a:gdLst/>
              <a:ahLst/>
              <a:cxnLst/>
              <a:rect l="l" t="t" r="r" b="b"/>
              <a:pathLst>
                <a:path w="1520825" h="651510">
                  <a:moveTo>
                    <a:pt x="58356" y="180886"/>
                  </a:moveTo>
                  <a:lnTo>
                    <a:pt x="31165" y="181190"/>
                  </a:lnTo>
                  <a:lnTo>
                    <a:pt x="3987" y="181508"/>
                  </a:lnTo>
                </a:path>
                <a:path w="1520825" h="651510">
                  <a:moveTo>
                    <a:pt x="36182" y="459282"/>
                  </a:moveTo>
                  <a:lnTo>
                    <a:pt x="36652" y="460616"/>
                  </a:lnTo>
                  <a:lnTo>
                    <a:pt x="37757" y="461619"/>
                  </a:lnTo>
                  <a:lnTo>
                    <a:pt x="40258" y="462686"/>
                  </a:lnTo>
                  <a:lnTo>
                    <a:pt x="40436" y="462737"/>
                  </a:lnTo>
                  <a:lnTo>
                    <a:pt x="40779" y="462826"/>
                  </a:lnTo>
                  <a:lnTo>
                    <a:pt x="41147" y="462902"/>
                  </a:lnTo>
                  <a:lnTo>
                    <a:pt x="41503" y="462965"/>
                  </a:lnTo>
                  <a:lnTo>
                    <a:pt x="41884" y="463029"/>
                  </a:lnTo>
                  <a:lnTo>
                    <a:pt x="42075" y="463067"/>
                  </a:lnTo>
                  <a:lnTo>
                    <a:pt x="42252" y="463092"/>
                  </a:lnTo>
                  <a:lnTo>
                    <a:pt x="42456" y="463118"/>
                  </a:lnTo>
                  <a:lnTo>
                    <a:pt x="42659" y="463130"/>
                  </a:lnTo>
                  <a:lnTo>
                    <a:pt x="43421" y="463194"/>
                  </a:lnTo>
                  <a:lnTo>
                    <a:pt x="44221" y="463207"/>
                  </a:lnTo>
                  <a:lnTo>
                    <a:pt x="44602" y="463207"/>
                  </a:lnTo>
                  <a:lnTo>
                    <a:pt x="44996" y="463207"/>
                  </a:lnTo>
                  <a:lnTo>
                    <a:pt x="45199" y="463194"/>
                  </a:lnTo>
                  <a:lnTo>
                    <a:pt x="45389" y="463194"/>
                  </a:lnTo>
                  <a:lnTo>
                    <a:pt x="45592" y="463181"/>
                  </a:lnTo>
                  <a:lnTo>
                    <a:pt x="45783" y="463169"/>
                  </a:lnTo>
                  <a:lnTo>
                    <a:pt x="46545" y="463092"/>
                  </a:lnTo>
                  <a:lnTo>
                    <a:pt x="47294" y="462978"/>
                  </a:lnTo>
                  <a:lnTo>
                    <a:pt x="47472" y="462940"/>
                  </a:lnTo>
                  <a:lnTo>
                    <a:pt x="47650" y="462902"/>
                  </a:lnTo>
                  <a:lnTo>
                    <a:pt x="47828" y="462864"/>
                  </a:lnTo>
                  <a:lnTo>
                    <a:pt x="48005" y="462826"/>
                  </a:lnTo>
                  <a:lnTo>
                    <a:pt x="48348" y="462737"/>
                  </a:lnTo>
                  <a:lnTo>
                    <a:pt x="48679" y="462661"/>
                  </a:lnTo>
                  <a:lnTo>
                    <a:pt x="50901" y="461632"/>
                  </a:lnTo>
                  <a:lnTo>
                    <a:pt x="51117" y="461492"/>
                  </a:lnTo>
                  <a:lnTo>
                    <a:pt x="52247" y="459676"/>
                  </a:lnTo>
                  <a:lnTo>
                    <a:pt x="52260" y="459486"/>
                  </a:lnTo>
                </a:path>
                <a:path w="1520825" h="651510">
                  <a:moveTo>
                    <a:pt x="52260" y="459486"/>
                  </a:moveTo>
                  <a:lnTo>
                    <a:pt x="51777" y="458101"/>
                  </a:lnTo>
                  <a:lnTo>
                    <a:pt x="51650" y="457898"/>
                  </a:lnTo>
                  <a:lnTo>
                    <a:pt x="51307" y="457530"/>
                  </a:lnTo>
                  <a:lnTo>
                    <a:pt x="50901" y="457174"/>
                  </a:lnTo>
                  <a:lnTo>
                    <a:pt x="50685" y="456996"/>
                  </a:lnTo>
                  <a:lnTo>
                    <a:pt x="50431" y="456844"/>
                  </a:lnTo>
                  <a:lnTo>
                    <a:pt x="50164" y="456679"/>
                  </a:lnTo>
                  <a:lnTo>
                    <a:pt x="48018" y="455752"/>
                  </a:lnTo>
                  <a:lnTo>
                    <a:pt x="47650" y="455650"/>
                  </a:lnTo>
                  <a:lnTo>
                    <a:pt x="47294" y="455549"/>
                  </a:lnTo>
                  <a:lnTo>
                    <a:pt x="46939" y="455472"/>
                  </a:lnTo>
                  <a:lnTo>
                    <a:pt x="46558" y="455396"/>
                  </a:lnTo>
                  <a:lnTo>
                    <a:pt x="46367" y="455358"/>
                  </a:lnTo>
                  <a:lnTo>
                    <a:pt x="46177" y="455333"/>
                  </a:lnTo>
                  <a:lnTo>
                    <a:pt x="45973" y="455307"/>
                  </a:lnTo>
                  <a:lnTo>
                    <a:pt x="45796" y="455282"/>
                  </a:lnTo>
                  <a:lnTo>
                    <a:pt x="45008" y="455218"/>
                  </a:lnTo>
                  <a:lnTo>
                    <a:pt x="44234" y="455180"/>
                  </a:lnTo>
                  <a:lnTo>
                    <a:pt x="43827" y="455180"/>
                  </a:lnTo>
                  <a:lnTo>
                    <a:pt x="43433" y="455193"/>
                  </a:lnTo>
                  <a:lnTo>
                    <a:pt x="43243" y="455206"/>
                  </a:lnTo>
                  <a:lnTo>
                    <a:pt x="43040" y="455218"/>
                  </a:lnTo>
                  <a:lnTo>
                    <a:pt x="42837" y="455231"/>
                  </a:lnTo>
                  <a:lnTo>
                    <a:pt x="42659" y="455256"/>
                  </a:lnTo>
                  <a:lnTo>
                    <a:pt x="41884" y="455333"/>
                  </a:lnTo>
                  <a:lnTo>
                    <a:pt x="41160" y="455472"/>
                  </a:lnTo>
                  <a:lnTo>
                    <a:pt x="40970" y="455510"/>
                  </a:lnTo>
                  <a:lnTo>
                    <a:pt x="40779" y="455561"/>
                  </a:lnTo>
                  <a:lnTo>
                    <a:pt x="40614" y="455599"/>
                  </a:lnTo>
                  <a:lnTo>
                    <a:pt x="40436" y="455650"/>
                  </a:lnTo>
                  <a:lnTo>
                    <a:pt x="40093" y="455752"/>
                  </a:lnTo>
                  <a:lnTo>
                    <a:pt x="39750" y="455853"/>
                  </a:lnTo>
                  <a:lnTo>
                    <a:pt x="39115" y="456107"/>
                  </a:lnTo>
                  <a:lnTo>
                    <a:pt x="38531" y="456374"/>
                  </a:lnTo>
                  <a:lnTo>
                    <a:pt x="38265" y="456526"/>
                  </a:lnTo>
                  <a:lnTo>
                    <a:pt x="37998" y="456679"/>
                  </a:lnTo>
                  <a:lnTo>
                    <a:pt x="37769" y="456844"/>
                  </a:lnTo>
                  <a:lnTo>
                    <a:pt x="37528" y="457009"/>
                  </a:lnTo>
                  <a:lnTo>
                    <a:pt x="37325" y="457174"/>
                  </a:lnTo>
                  <a:lnTo>
                    <a:pt x="37134" y="457365"/>
                  </a:lnTo>
                  <a:lnTo>
                    <a:pt x="36944" y="457530"/>
                  </a:lnTo>
                  <a:lnTo>
                    <a:pt x="36791" y="457720"/>
                  </a:lnTo>
                  <a:lnTo>
                    <a:pt x="36194" y="459079"/>
                  </a:lnTo>
                  <a:lnTo>
                    <a:pt x="36182" y="459282"/>
                  </a:lnTo>
                </a:path>
                <a:path w="1520825" h="651510">
                  <a:moveTo>
                    <a:pt x="58356" y="470204"/>
                  </a:moveTo>
                  <a:lnTo>
                    <a:pt x="31165" y="469900"/>
                  </a:lnTo>
                  <a:lnTo>
                    <a:pt x="3987" y="469569"/>
                  </a:lnTo>
                </a:path>
                <a:path w="1520825" h="651510">
                  <a:moveTo>
                    <a:pt x="3771" y="179527"/>
                  </a:moveTo>
                  <a:lnTo>
                    <a:pt x="58673" y="178993"/>
                  </a:lnTo>
                </a:path>
                <a:path w="1520825" h="651510">
                  <a:moveTo>
                    <a:pt x="3771" y="471576"/>
                  </a:moveTo>
                  <a:lnTo>
                    <a:pt x="58673" y="472097"/>
                  </a:lnTo>
                </a:path>
                <a:path w="1520825" h="651510">
                  <a:moveTo>
                    <a:pt x="571" y="181965"/>
                  </a:moveTo>
                  <a:lnTo>
                    <a:pt x="469" y="182194"/>
                  </a:lnTo>
                  <a:lnTo>
                    <a:pt x="393" y="182410"/>
                  </a:lnTo>
                  <a:lnTo>
                    <a:pt x="292" y="182626"/>
                  </a:lnTo>
                  <a:lnTo>
                    <a:pt x="203" y="182841"/>
                  </a:lnTo>
                  <a:lnTo>
                    <a:pt x="101" y="183070"/>
                  </a:lnTo>
                  <a:lnTo>
                    <a:pt x="0" y="183273"/>
                  </a:lnTo>
                </a:path>
                <a:path w="1520825" h="651510">
                  <a:moveTo>
                    <a:pt x="571" y="181965"/>
                  </a:moveTo>
                  <a:lnTo>
                    <a:pt x="1854" y="181952"/>
                  </a:lnTo>
                </a:path>
                <a:path w="1520825" h="651510">
                  <a:moveTo>
                    <a:pt x="60680" y="181406"/>
                  </a:moveTo>
                  <a:lnTo>
                    <a:pt x="61836" y="181394"/>
                  </a:lnTo>
                </a:path>
                <a:path w="1520825" h="651510">
                  <a:moveTo>
                    <a:pt x="0" y="183273"/>
                  </a:moveTo>
                  <a:lnTo>
                    <a:pt x="0" y="184543"/>
                  </a:lnTo>
                </a:path>
                <a:path w="1520825" h="651510">
                  <a:moveTo>
                    <a:pt x="571" y="469112"/>
                  </a:moveTo>
                  <a:lnTo>
                    <a:pt x="1854" y="469125"/>
                  </a:lnTo>
                </a:path>
                <a:path w="1520825" h="651510">
                  <a:moveTo>
                    <a:pt x="60680" y="469684"/>
                  </a:moveTo>
                  <a:lnTo>
                    <a:pt x="61836" y="469696"/>
                  </a:lnTo>
                </a:path>
                <a:path w="1520825" h="651510">
                  <a:moveTo>
                    <a:pt x="0" y="467804"/>
                  </a:moveTo>
                  <a:lnTo>
                    <a:pt x="101" y="468020"/>
                  </a:lnTo>
                  <a:lnTo>
                    <a:pt x="203" y="468249"/>
                  </a:lnTo>
                  <a:lnTo>
                    <a:pt x="292" y="468464"/>
                  </a:lnTo>
                  <a:lnTo>
                    <a:pt x="393" y="468680"/>
                  </a:lnTo>
                  <a:lnTo>
                    <a:pt x="469" y="468909"/>
                  </a:lnTo>
                  <a:lnTo>
                    <a:pt x="571" y="469112"/>
                  </a:lnTo>
                </a:path>
                <a:path w="1520825" h="651510">
                  <a:moveTo>
                    <a:pt x="0" y="466534"/>
                  </a:moveTo>
                  <a:lnTo>
                    <a:pt x="0" y="467804"/>
                  </a:lnTo>
                </a:path>
                <a:path w="1520825" h="651510">
                  <a:moveTo>
                    <a:pt x="571" y="469112"/>
                  </a:moveTo>
                  <a:lnTo>
                    <a:pt x="292" y="468909"/>
                  </a:lnTo>
                  <a:lnTo>
                    <a:pt x="12" y="468693"/>
                  </a:lnTo>
                </a:path>
                <a:path w="1520825" h="651510">
                  <a:moveTo>
                    <a:pt x="0" y="467804"/>
                  </a:moveTo>
                  <a:lnTo>
                    <a:pt x="0" y="468261"/>
                  </a:lnTo>
                  <a:lnTo>
                    <a:pt x="0" y="468693"/>
                  </a:lnTo>
                </a:path>
                <a:path w="1520825" h="651510">
                  <a:moveTo>
                    <a:pt x="12" y="182384"/>
                  </a:moveTo>
                  <a:lnTo>
                    <a:pt x="292" y="182181"/>
                  </a:lnTo>
                  <a:lnTo>
                    <a:pt x="571" y="181965"/>
                  </a:lnTo>
                </a:path>
                <a:path w="1520825" h="651510">
                  <a:moveTo>
                    <a:pt x="0" y="182397"/>
                  </a:moveTo>
                  <a:lnTo>
                    <a:pt x="0" y="182829"/>
                  </a:lnTo>
                  <a:lnTo>
                    <a:pt x="0" y="183273"/>
                  </a:lnTo>
                </a:path>
                <a:path w="1520825" h="651510">
                  <a:moveTo>
                    <a:pt x="63347" y="183146"/>
                  </a:moveTo>
                  <a:lnTo>
                    <a:pt x="64223" y="183134"/>
                  </a:lnTo>
                </a:path>
                <a:path w="1520825" h="651510">
                  <a:moveTo>
                    <a:pt x="63347" y="467944"/>
                  </a:moveTo>
                  <a:lnTo>
                    <a:pt x="64223" y="467956"/>
                  </a:lnTo>
                </a:path>
                <a:path w="1520825" h="651510">
                  <a:moveTo>
                    <a:pt x="65735" y="184226"/>
                  </a:moveTo>
                  <a:lnTo>
                    <a:pt x="65189" y="184238"/>
                  </a:lnTo>
                </a:path>
                <a:path w="1520825" h="651510">
                  <a:moveTo>
                    <a:pt x="65189" y="466864"/>
                  </a:moveTo>
                  <a:lnTo>
                    <a:pt x="65735" y="466864"/>
                  </a:lnTo>
                </a:path>
                <a:path w="1520825" h="651510">
                  <a:moveTo>
                    <a:pt x="66344" y="466432"/>
                  </a:moveTo>
                  <a:lnTo>
                    <a:pt x="67335" y="464693"/>
                  </a:lnTo>
                  <a:lnTo>
                    <a:pt x="68325" y="462940"/>
                  </a:lnTo>
                </a:path>
                <a:path w="1520825" h="651510">
                  <a:moveTo>
                    <a:pt x="66344" y="466432"/>
                  </a:moveTo>
                  <a:lnTo>
                    <a:pt x="66141" y="466432"/>
                  </a:lnTo>
                </a:path>
                <a:path w="1520825" h="651510">
                  <a:moveTo>
                    <a:pt x="66344" y="184658"/>
                  </a:moveTo>
                  <a:lnTo>
                    <a:pt x="66141" y="184658"/>
                  </a:lnTo>
                </a:path>
                <a:path w="1520825" h="651510">
                  <a:moveTo>
                    <a:pt x="68325" y="188137"/>
                  </a:moveTo>
                  <a:lnTo>
                    <a:pt x="67335" y="186410"/>
                  </a:lnTo>
                  <a:lnTo>
                    <a:pt x="66344" y="184658"/>
                  </a:lnTo>
                </a:path>
                <a:path w="1520825" h="651510">
                  <a:moveTo>
                    <a:pt x="66344" y="466432"/>
                  </a:moveTo>
                  <a:lnTo>
                    <a:pt x="68325" y="463003"/>
                  </a:lnTo>
                </a:path>
                <a:path w="1520825" h="651510">
                  <a:moveTo>
                    <a:pt x="68325" y="188087"/>
                  </a:moveTo>
                  <a:lnTo>
                    <a:pt x="66344" y="184658"/>
                  </a:lnTo>
                </a:path>
                <a:path w="1520825" h="651510">
                  <a:moveTo>
                    <a:pt x="542290" y="4000"/>
                  </a:moveTo>
                  <a:lnTo>
                    <a:pt x="545541" y="1993"/>
                  </a:lnTo>
                  <a:lnTo>
                    <a:pt x="548805" y="0"/>
                  </a:lnTo>
                </a:path>
                <a:path w="1520825" h="651510">
                  <a:moveTo>
                    <a:pt x="508558" y="201472"/>
                  </a:moveTo>
                  <a:lnTo>
                    <a:pt x="523836" y="153289"/>
                  </a:lnTo>
                  <a:lnTo>
                    <a:pt x="534174" y="104254"/>
                  </a:lnTo>
                  <a:lnTo>
                    <a:pt x="540181" y="54470"/>
                  </a:lnTo>
                  <a:lnTo>
                    <a:pt x="542290" y="4000"/>
                  </a:lnTo>
                </a:path>
                <a:path w="1520825" h="651510">
                  <a:moveTo>
                    <a:pt x="502996" y="236740"/>
                  </a:moveTo>
                  <a:lnTo>
                    <a:pt x="507149" y="205752"/>
                  </a:lnTo>
                  <a:lnTo>
                    <a:pt x="508558" y="201472"/>
                  </a:lnTo>
                </a:path>
                <a:path w="1520825" h="651510">
                  <a:moveTo>
                    <a:pt x="499960" y="409943"/>
                  </a:moveTo>
                  <a:lnTo>
                    <a:pt x="502996" y="236740"/>
                  </a:lnTo>
                </a:path>
                <a:path w="1520825" h="651510">
                  <a:moveTo>
                    <a:pt x="480682" y="409943"/>
                  </a:moveTo>
                  <a:lnTo>
                    <a:pt x="499960" y="409943"/>
                  </a:lnTo>
                </a:path>
                <a:path w="1520825" h="651510">
                  <a:moveTo>
                    <a:pt x="475856" y="418299"/>
                  </a:moveTo>
                  <a:lnTo>
                    <a:pt x="480682" y="409943"/>
                  </a:lnTo>
                </a:path>
                <a:path w="1520825" h="651510">
                  <a:moveTo>
                    <a:pt x="475856" y="517664"/>
                  </a:moveTo>
                  <a:lnTo>
                    <a:pt x="475856" y="418299"/>
                  </a:lnTo>
                </a:path>
                <a:path w="1520825" h="651510">
                  <a:moveTo>
                    <a:pt x="480682" y="522478"/>
                  </a:moveTo>
                  <a:lnTo>
                    <a:pt x="475856" y="517664"/>
                  </a:lnTo>
                </a:path>
                <a:path w="1520825" h="651510">
                  <a:moveTo>
                    <a:pt x="495947" y="522478"/>
                  </a:moveTo>
                  <a:lnTo>
                    <a:pt x="480682" y="522478"/>
                  </a:lnTo>
                </a:path>
                <a:path w="1520825" h="651510">
                  <a:moveTo>
                    <a:pt x="498360" y="520065"/>
                  </a:moveTo>
                  <a:lnTo>
                    <a:pt x="495947" y="522478"/>
                  </a:lnTo>
                </a:path>
                <a:path w="1520825" h="651510">
                  <a:moveTo>
                    <a:pt x="498360" y="494347"/>
                  </a:moveTo>
                  <a:lnTo>
                    <a:pt x="498360" y="520065"/>
                  </a:lnTo>
                </a:path>
                <a:path w="1520825" h="651510">
                  <a:moveTo>
                    <a:pt x="500773" y="494347"/>
                  </a:moveTo>
                  <a:lnTo>
                    <a:pt x="498360" y="494347"/>
                  </a:lnTo>
                </a:path>
                <a:path w="1520825" h="651510">
                  <a:moveTo>
                    <a:pt x="500773" y="518452"/>
                  </a:moveTo>
                  <a:lnTo>
                    <a:pt x="500773" y="494347"/>
                  </a:lnTo>
                </a:path>
                <a:path w="1520825" h="651510">
                  <a:moveTo>
                    <a:pt x="1352194" y="518452"/>
                  </a:moveTo>
                  <a:lnTo>
                    <a:pt x="500773" y="518452"/>
                  </a:lnTo>
                </a:path>
                <a:path w="1520825" h="651510">
                  <a:moveTo>
                    <a:pt x="1352194" y="494347"/>
                  </a:moveTo>
                  <a:lnTo>
                    <a:pt x="1352194" y="518452"/>
                  </a:lnTo>
                </a:path>
                <a:path w="1520825" h="651510">
                  <a:moveTo>
                    <a:pt x="1358620" y="494347"/>
                  </a:moveTo>
                  <a:lnTo>
                    <a:pt x="1352194" y="494347"/>
                  </a:lnTo>
                </a:path>
                <a:path w="1520825" h="651510">
                  <a:moveTo>
                    <a:pt x="1358620" y="520065"/>
                  </a:moveTo>
                  <a:lnTo>
                    <a:pt x="1358620" y="494347"/>
                  </a:lnTo>
                </a:path>
                <a:path w="1520825" h="651510">
                  <a:moveTo>
                    <a:pt x="1361033" y="522478"/>
                  </a:moveTo>
                  <a:lnTo>
                    <a:pt x="1358620" y="520065"/>
                  </a:lnTo>
                </a:path>
                <a:path w="1520825" h="651510">
                  <a:moveTo>
                    <a:pt x="1376299" y="522478"/>
                  </a:moveTo>
                  <a:lnTo>
                    <a:pt x="1361033" y="522478"/>
                  </a:lnTo>
                </a:path>
                <a:path w="1520825" h="651510">
                  <a:moveTo>
                    <a:pt x="1381125" y="517664"/>
                  </a:moveTo>
                  <a:lnTo>
                    <a:pt x="1376299" y="522478"/>
                  </a:lnTo>
                </a:path>
                <a:path w="1520825" h="651510">
                  <a:moveTo>
                    <a:pt x="1381125" y="418299"/>
                  </a:moveTo>
                  <a:lnTo>
                    <a:pt x="1381125" y="517664"/>
                  </a:lnTo>
                </a:path>
                <a:path w="1520825" h="651510">
                  <a:moveTo>
                    <a:pt x="1376299" y="409943"/>
                  </a:moveTo>
                  <a:lnTo>
                    <a:pt x="1381125" y="418299"/>
                  </a:lnTo>
                </a:path>
                <a:path w="1520825" h="651510">
                  <a:moveTo>
                    <a:pt x="1357020" y="409943"/>
                  </a:moveTo>
                  <a:lnTo>
                    <a:pt x="1376299" y="409943"/>
                  </a:lnTo>
                </a:path>
                <a:path w="1520825" h="651510">
                  <a:moveTo>
                    <a:pt x="1353997" y="236740"/>
                  </a:moveTo>
                  <a:lnTo>
                    <a:pt x="1357020" y="409943"/>
                  </a:lnTo>
                </a:path>
                <a:path w="1520825" h="651510">
                  <a:moveTo>
                    <a:pt x="1348409" y="201472"/>
                  </a:moveTo>
                  <a:lnTo>
                    <a:pt x="1353566" y="227774"/>
                  </a:lnTo>
                  <a:lnTo>
                    <a:pt x="1353997" y="236740"/>
                  </a:lnTo>
                </a:path>
                <a:path w="1520825" h="651510">
                  <a:moveTo>
                    <a:pt x="1314691" y="4000"/>
                  </a:moveTo>
                  <a:lnTo>
                    <a:pt x="1316786" y="54343"/>
                  </a:lnTo>
                  <a:lnTo>
                    <a:pt x="1322793" y="104127"/>
                  </a:lnTo>
                  <a:lnTo>
                    <a:pt x="1333144" y="153289"/>
                  </a:lnTo>
                  <a:lnTo>
                    <a:pt x="1344117" y="189611"/>
                  </a:lnTo>
                  <a:lnTo>
                    <a:pt x="1348409" y="201472"/>
                  </a:lnTo>
                </a:path>
                <a:path w="1520825" h="651510">
                  <a:moveTo>
                    <a:pt x="1308163" y="0"/>
                  </a:moveTo>
                  <a:lnTo>
                    <a:pt x="1311427" y="1993"/>
                  </a:lnTo>
                  <a:lnTo>
                    <a:pt x="1314691" y="4000"/>
                  </a:lnTo>
                </a:path>
                <a:path w="1520825" h="651510">
                  <a:moveTo>
                    <a:pt x="548805" y="0"/>
                  </a:moveTo>
                  <a:lnTo>
                    <a:pt x="1308163" y="0"/>
                  </a:lnTo>
                </a:path>
                <a:path w="1520825" h="651510">
                  <a:moveTo>
                    <a:pt x="1458290" y="522478"/>
                  </a:moveTo>
                  <a:lnTo>
                    <a:pt x="1453476" y="517664"/>
                  </a:lnTo>
                </a:path>
                <a:path w="1520825" h="651510">
                  <a:moveTo>
                    <a:pt x="1520380" y="522478"/>
                  </a:moveTo>
                  <a:lnTo>
                    <a:pt x="1458290" y="522478"/>
                  </a:lnTo>
                </a:path>
                <a:path w="1520825" h="651510">
                  <a:moveTo>
                    <a:pt x="1520380" y="417982"/>
                  </a:moveTo>
                  <a:lnTo>
                    <a:pt x="1520380" y="522478"/>
                  </a:lnTo>
                </a:path>
                <a:path w="1520825" h="651510">
                  <a:moveTo>
                    <a:pt x="1509928" y="409943"/>
                  </a:moveTo>
                  <a:lnTo>
                    <a:pt x="1520126" y="416179"/>
                  </a:lnTo>
                  <a:lnTo>
                    <a:pt x="1520380" y="417982"/>
                  </a:lnTo>
                </a:path>
                <a:path w="1520825" h="651510">
                  <a:moveTo>
                    <a:pt x="1458290" y="409943"/>
                  </a:moveTo>
                  <a:lnTo>
                    <a:pt x="1509928" y="409943"/>
                  </a:lnTo>
                </a:path>
                <a:path w="1520825" h="651510">
                  <a:moveTo>
                    <a:pt x="1453476" y="418299"/>
                  </a:moveTo>
                  <a:lnTo>
                    <a:pt x="1458290" y="409943"/>
                  </a:lnTo>
                </a:path>
                <a:path w="1520825" h="651510">
                  <a:moveTo>
                    <a:pt x="1453476" y="517664"/>
                  </a:moveTo>
                  <a:lnTo>
                    <a:pt x="1453476" y="418299"/>
                  </a:lnTo>
                </a:path>
                <a:path w="1520825" h="651510">
                  <a:moveTo>
                    <a:pt x="403517" y="517664"/>
                  </a:moveTo>
                  <a:lnTo>
                    <a:pt x="398691" y="522478"/>
                  </a:lnTo>
                </a:path>
                <a:path w="1520825" h="651510">
                  <a:moveTo>
                    <a:pt x="403517" y="418299"/>
                  </a:moveTo>
                  <a:lnTo>
                    <a:pt x="403517" y="517664"/>
                  </a:lnTo>
                </a:path>
                <a:path w="1520825" h="651510">
                  <a:moveTo>
                    <a:pt x="398691" y="409943"/>
                  </a:moveTo>
                  <a:lnTo>
                    <a:pt x="403517" y="418299"/>
                  </a:lnTo>
                </a:path>
                <a:path w="1520825" h="651510">
                  <a:moveTo>
                    <a:pt x="347052" y="409943"/>
                  </a:moveTo>
                  <a:lnTo>
                    <a:pt x="398691" y="409943"/>
                  </a:lnTo>
                </a:path>
                <a:path w="1520825" h="651510">
                  <a:moveTo>
                    <a:pt x="336600" y="417982"/>
                  </a:moveTo>
                  <a:lnTo>
                    <a:pt x="343458" y="410425"/>
                  </a:lnTo>
                  <a:lnTo>
                    <a:pt x="347052" y="409943"/>
                  </a:lnTo>
                </a:path>
                <a:path w="1520825" h="651510">
                  <a:moveTo>
                    <a:pt x="336600" y="522478"/>
                  </a:moveTo>
                  <a:lnTo>
                    <a:pt x="336600" y="417982"/>
                  </a:lnTo>
                </a:path>
                <a:path w="1520825" h="651510">
                  <a:moveTo>
                    <a:pt x="398691" y="522478"/>
                  </a:moveTo>
                  <a:lnTo>
                    <a:pt x="336600" y="522478"/>
                  </a:lnTo>
                </a:path>
                <a:path w="1520825" h="651510">
                  <a:moveTo>
                    <a:pt x="480682" y="522478"/>
                  </a:moveTo>
                  <a:lnTo>
                    <a:pt x="478155" y="522478"/>
                  </a:lnTo>
                  <a:lnTo>
                    <a:pt x="470865" y="522478"/>
                  </a:lnTo>
                </a:path>
                <a:path w="1520825" h="651510">
                  <a:moveTo>
                    <a:pt x="408495" y="522478"/>
                  </a:moveTo>
                  <a:lnTo>
                    <a:pt x="401218" y="522478"/>
                  </a:lnTo>
                  <a:lnTo>
                    <a:pt x="398691" y="522478"/>
                  </a:lnTo>
                </a:path>
                <a:path w="1520825" h="651510">
                  <a:moveTo>
                    <a:pt x="403517" y="517664"/>
                  </a:moveTo>
                  <a:lnTo>
                    <a:pt x="404774" y="517664"/>
                  </a:lnTo>
                  <a:lnTo>
                    <a:pt x="408495" y="517664"/>
                  </a:lnTo>
                </a:path>
                <a:path w="1520825" h="651510">
                  <a:moveTo>
                    <a:pt x="470865" y="517664"/>
                  </a:moveTo>
                  <a:lnTo>
                    <a:pt x="474586" y="517664"/>
                  </a:lnTo>
                  <a:lnTo>
                    <a:pt x="475856" y="517664"/>
                  </a:lnTo>
                </a:path>
                <a:path w="1520825" h="651510">
                  <a:moveTo>
                    <a:pt x="1458290" y="522478"/>
                  </a:moveTo>
                  <a:lnTo>
                    <a:pt x="1455762" y="522478"/>
                  </a:lnTo>
                  <a:lnTo>
                    <a:pt x="1448485" y="522478"/>
                  </a:lnTo>
                </a:path>
                <a:path w="1520825" h="651510">
                  <a:moveTo>
                    <a:pt x="1386116" y="522478"/>
                  </a:moveTo>
                  <a:lnTo>
                    <a:pt x="1378839" y="522478"/>
                  </a:lnTo>
                  <a:lnTo>
                    <a:pt x="1376299" y="522478"/>
                  </a:lnTo>
                </a:path>
                <a:path w="1520825" h="651510">
                  <a:moveTo>
                    <a:pt x="1381125" y="517664"/>
                  </a:moveTo>
                  <a:lnTo>
                    <a:pt x="1382395" y="517664"/>
                  </a:lnTo>
                  <a:lnTo>
                    <a:pt x="1386116" y="517664"/>
                  </a:lnTo>
                </a:path>
                <a:path w="1520825" h="651510">
                  <a:moveTo>
                    <a:pt x="1448485" y="517664"/>
                  </a:moveTo>
                  <a:lnTo>
                    <a:pt x="1452206" y="517664"/>
                  </a:lnTo>
                  <a:lnTo>
                    <a:pt x="1453476" y="517664"/>
                  </a:lnTo>
                </a:path>
                <a:path w="1520825" h="651510">
                  <a:moveTo>
                    <a:pt x="1453476" y="418299"/>
                  </a:moveTo>
                  <a:lnTo>
                    <a:pt x="1452206" y="418299"/>
                  </a:lnTo>
                  <a:lnTo>
                    <a:pt x="1448485" y="418299"/>
                  </a:lnTo>
                </a:path>
                <a:path w="1520825" h="651510">
                  <a:moveTo>
                    <a:pt x="1386116" y="418299"/>
                  </a:moveTo>
                  <a:lnTo>
                    <a:pt x="1382395" y="418299"/>
                  </a:lnTo>
                  <a:lnTo>
                    <a:pt x="1381125" y="418299"/>
                  </a:lnTo>
                </a:path>
                <a:path w="1520825" h="651510">
                  <a:moveTo>
                    <a:pt x="475856" y="418299"/>
                  </a:moveTo>
                  <a:lnTo>
                    <a:pt x="474586" y="418299"/>
                  </a:lnTo>
                  <a:lnTo>
                    <a:pt x="470865" y="418299"/>
                  </a:lnTo>
                </a:path>
                <a:path w="1520825" h="651510">
                  <a:moveTo>
                    <a:pt x="408495" y="418299"/>
                  </a:moveTo>
                  <a:lnTo>
                    <a:pt x="404774" y="418299"/>
                  </a:lnTo>
                  <a:lnTo>
                    <a:pt x="403517" y="418299"/>
                  </a:lnTo>
                </a:path>
                <a:path w="1520825" h="651510">
                  <a:moveTo>
                    <a:pt x="500773" y="518452"/>
                  </a:moveTo>
                  <a:lnTo>
                    <a:pt x="500164" y="518452"/>
                  </a:lnTo>
                  <a:lnTo>
                    <a:pt x="498360" y="518452"/>
                  </a:lnTo>
                </a:path>
                <a:path w="1520825" h="651510">
                  <a:moveTo>
                    <a:pt x="1358620" y="518452"/>
                  </a:moveTo>
                  <a:lnTo>
                    <a:pt x="1353820" y="518452"/>
                  </a:lnTo>
                  <a:lnTo>
                    <a:pt x="1352194" y="518452"/>
                  </a:lnTo>
                </a:path>
                <a:path w="1520825" h="651510">
                  <a:moveTo>
                    <a:pt x="498360" y="520065"/>
                  </a:moveTo>
                  <a:lnTo>
                    <a:pt x="545147" y="520065"/>
                  </a:lnTo>
                  <a:lnTo>
                    <a:pt x="594182" y="520065"/>
                  </a:lnTo>
                  <a:lnTo>
                    <a:pt x="645198" y="520065"/>
                  </a:lnTo>
                  <a:lnTo>
                    <a:pt x="697865" y="520065"/>
                  </a:lnTo>
                  <a:lnTo>
                    <a:pt x="751903" y="520065"/>
                  </a:lnTo>
                </a:path>
                <a:path w="1520825" h="651510">
                  <a:moveTo>
                    <a:pt x="751319" y="522478"/>
                  </a:moveTo>
                  <a:lnTo>
                    <a:pt x="696874" y="522478"/>
                  </a:lnTo>
                  <a:lnTo>
                    <a:pt x="643813" y="522478"/>
                  </a:lnTo>
                  <a:lnTo>
                    <a:pt x="592442" y="522478"/>
                  </a:lnTo>
                  <a:lnTo>
                    <a:pt x="543052" y="522478"/>
                  </a:lnTo>
                  <a:lnTo>
                    <a:pt x="495947" y="522478"/>
                  </a:lnTo>
                </a:path>
                <a:path w="1520825" h="651510">
                  <a:moveTo>
                    <a:pt x="940803" y="520065"/>
                  </a:moveTo>
                  <a:lnTo>
                    <a:pt x="940803" y="520065"/>
                  </a:lnTo>
                  <a:lnTo>
                    <a:pt x="1317409" y="520065"/>
                  </a:lnTo>
                  <a:lnTo>
                    <a:pt x="1358620" y="520065"/>
                  </a:lnTo>
                </a:path>
                <a:path w="1520825" h="651510">
                  <a:moveTo>
                    <a:pt x="1361020" y="522478"/>
                  </a:moveTo>
                  <a:lnTo>
                    <a:pt x="1361020" y="522478"/>
                  </a:lnTo>
                  <a:lnTo>
                    <a:pt x="990777" y="522478"/>
                  </a:lnTo>
                  <a:lnTo>
                    <a:pt x="940841" y="522478"/>
                  </a:lnTo>
                </a:path>
                <a:path w="1520825" h="651510">
                  <a:moveTo>
                    <a:pt x="804697" y="520065"/>
                  </a:moveTo>
                  <a:lnTo>
                    <a:pt x="817003" y="520065"/>
                  </a:lnTo>
                  <a:lnTo>
                    <a:pt x="831735" y="520065"/>
                  </a:lnTo>
                </a:path>
                <a:path w="1520825" h="651510">
                  <a:moveTo>
                    <a:pt x="831380" y="522478"/>
                  </a:moveTo>
                  <a:lnTo>
                    <a:pt x="817816" y="522478"/>
                  </a:lnTo>
                  <a:lnTo>
                    <a:pt x="806475" y="522478"/>
                  </a:lnTo>
                </a:path>
                <a:path w="1520825" h="651510">
                  <a:moveTo>
                    <a:pt x="831735" y="520065"/>
                  </a:moveTo>
                  <a:lnTo>
                    <a:pt x="853376" y="520065"/>
                  </a:lnTo>
                  <a:lnTo>
                    <a:pt x="875106" y="520065"/>
                  </a:lnTo>
                </a:path>
                <a:path w="1520825" h="651510">
                  <a:moveTo>
                    <a:pt x="874903" y="522478"/>
                  </a:moveTo>
                  <a:lnTo>
                    <a:pt x="853109" y="522478"/>
                  </a:lnTo>
                  <a:lnTo>
                    <a:pt x="831380" y="522478"/>
                  </a:lnTo>
                </a:path>
                <a:path w="1520825" h="651510">
                  <a:moveTo>
                    <a:pt x="875106" y="520065"/>
                  </a:moveTo>
                  <a:lnTo>
                    <a:pt x="889127" y="520065"/>
                  </a:lnTo>
                  <a:lnTo>
                    <a:pt x="899287" y="520065"/>
                  </a:lnTo>
                </a:path>
                <a:path w="1520825" h="651510">
                  <a:moveTo>
                    <a:pt x="897178" y="522478"/>
                  </a:moveTo>
                  <a:lnTo>
                    <a:pt x="887831" y="522478"/>
                  </a:lnTo>
                  <a:lnTo>
                    <a:pt x="874903" y="522478"/>
                  </a:lnTo>
                </a:path>
                <a:path w="1520825" h="651510">
                  <a:moveTo>
                    <a:pt x="792200" y="520065"/>
                  </a:moveTo>
                  <a:lnTo>
                    <a:pt x="797293" y="520065"/>
                  </a:lnTo>
                  <a:lnTo>
                    <a:pt x="804697" y="520065"/>
                  </a:lnTo>
                </a:path>
                <a:path w="1520825" h="651510">
                  <a:moveTo>
                    <a:pt x="806475" y="522478"/>
                  </a:moveTo>
                  <a:lnTo>
                    <a:pt x="799376" y="522478"/>
                  </a:lnTo>
                  <a:lnTo>
                    <a:pt x="794512" y="522478"/>
                  </a:lnTo>
                </a:path>
                <a:path w="1520825" h="651510">
                  <a:moveTo>
                    <a:pt x="899287" y="520065"/>
                  </a:moveTo>
                  <a:lnTo>
                    <a:pt x="904227" y="520065"/>
                  </a:lnTo>
                  <a:lnTo>
                    <a:pt x="906589" y="520065"/>
                  </a:lnTo>
                </a:path>
                <a:path w="1520825" h="651510">
                  <a:moveTo>
                    <a:pt x="904189" y="522478"/>
                  </a:moveTo>
                  <a:lnTo>
                    <a:pt x="901915" y="522478"/>
                  </a:lnTo>
                  <a:lnTo>
                    <a:pt x="897178" y="522478"/>
                  </a:lnTo>
                </a:path>
                <a:path w="1520825" h="651510">
                  <a:moveTo>
                    <a:pt x="751903" y="520065"/>
                  </a:moveTo>
                  <a:lnTo>
                    <a:pt x="764527" y="520065"/>
                  </a:lnTo>
                  <a:lnTo>
                    <a:pt x="776503" y="520065"/>
                  </a:lnTo>
                  <a:lnTo>
                    <a:pt x="786193" y="520065"/>
                  </a:lnTo>
                  <a:lnTo>
                    <a:pt x="792200" y="520065"/>
                  </a:lnTo>
                </a:path>
                <a:path w="1520825" h="651510">
                  <a:moveTo>
                    <a:pt x="794512" y="522478"/>
                  </a:moveTo>
                  <a:lnTo>
                    <a:pt x="789698" y="522478"/>
                  </a:lnTo>
                  <a:lnTo>
                    <a:pt x="782218" y="522478"/>
                  </a:lnTo>
                  <a:lnTo>
                    <a:pt x="772744" y="522478"/>
                  </a:lnTo>
                  <a:lnTo>
                    <a:pt x="762127" y="522478"/>
                  </a:lnTo>
                  <a:lnTo>
                    <a:pt x="751319" y="522478"/>
                  </a:lnTo>
                </a:path>
                <a:path w="1520825" h="651510">
                  <a:moveTo>
                    <a:pt x="906589" y="520065"/>
                  </a:moveTo>
                  <a:lnTo>
                    <a:pt x="909967" y="520065"/>
                  </a:lnTo>
                  <a:lnTo>
                    <a:pt x="917575" y="520065"/>
                  </a:lnTo>
                  <a:lnTo>
                    <a:pt x="928357" y="520065"/>
                  </a:lnTo>
                  <a:lnTo>
                    <a:pt x="940803" y="520065"/>
                  </a:lnTo>
                </a:path>
                <a:path w="1520825" h="651510">
                  <a:moveTo>
                    <a:pt x="940841" y="522478"/>
                  </a:moveTo>
                  <a:lnTo>
                    <a:pt x="930097" y="522478"/>
                  </a:lnTo>
                  <a:lnTo>
                    <a:pt x="920254" y="522478"/>
                  </a:lnTo>
                  <a:lnTo>
                    <a:pt x="912202" y="522478"/>
                  </a:lnTo>
                  <a:lnTo>
                    <a:pt x="906691" y="522478"/>
                  </a:lnTo>
                  <a:lnTo>
                    <a:pt x="904189" y="522478"/>
                  </a:lnTo>
                </a:path>
                <a:path w="1520825" h="651510">
                  <a:moveTo>
                    <a:pt x="1441411" y="383413"/>
                  </a:moveTo>
                  <a:lnTo>
                    <a:pt x="1445145" y="383413"/>
                  </a:lnTo>
                </a:path>
                <a:path w="1520825" h="651510">
                  <a:moveTo>
                    <a:pt x="1417294" y="397344"/>
                  </a:moveTo>
                  <a:lnTo>
                    <a:pt x="1441411" y="383413"/>
                  </a:lnTo>
                </a:path>
                <a:path w="1520825" h="651510">
                  <a:moveTo>
                    <a:pt x="1393177" y="383413"/>
                  </a:moveTo>
                  <a:lnTo>
                    <a:pt x="1417294" y="397344"/>
                  </a:lnTo>
                </a:path>
                <a:path w="1520825" h="651510">
                  <a:moveTo>
                    <a:pt x="1389456" y="383413"/>
                  </a:moveTo>
                  <a:lnTo>
                    <a:pt x="1393177" y="383413"/>
                  </a:lnTo>
                </a:path>
                <a:path w="1520825" h="651510">
                  <a:moveTo>
                    <a:pt x="1389456" y="345643"/>
                  </a:moveTo>
                  <a:lnTo>
                    <a:pt x="1389456" y="383413"/>
                  </a:lnTo>
                </a:path>
                <a:path w="1520825" h="651510">
                  <a:moveTo>
                    <a:pt x="1371485" y="345643"/>
                  </a:moveTo>
                  <a:lnTo>
                    <a:pt x="1389456" y="345643"/>
                  </a:lnTo>
                </a:path>
                <a:path w="1520825" h="651510">
                  <a:moveTo>
                    <a:pt x="1365059" y="409943"/>
                  </a:moveTo>
                  <a:lnTo>
                    <a:pt x="1365059" y="352069"/>
                  </a:lnTo>
                </a:path>
                <a:path w="1520825" h="651510">
                  <a:moveTo>
                    <a:pt x="1382903" y="409943"/>
                  </a:moveTo>
                  <a:lnTo>
                    <a:pt x="1365059" y="409943"/>
                  </a:lnTo>
                </a:path>
                <a:path w="1520825" h="651510">
                  <a:moveTo>
                    <a:pt x="1386116" y="647966"/>
                  </a:moveTo>
                  <a:lnTo>
                    <a:pt x="1386116" y="413156"/>
                  </a:lnTo>
                </a:path>
                <a:path w="1520825" h="651510">
                  <a:moveTo>
                    <a:pt x="1389227" y="651078"/>
                  </a:moveTo>
                  <a:lnTo>
                    <a:pt x="1386116" y="647966"/>
                  </a:lnTo>
                </a:path>
                <a:path w="1520825" h="651510">
                  <a:moveTo>
                    <a:pt x="1445374" y="651078"/>
                  </a:moveTo>
                  <a:lnTo>
                    <a:pt x="1389227" y="651078"/>
                  </a:lnTo>
                </a:path>
                <a:path w="1520825" h="651510">
                  <a:moveTo>
                    <a:pt x="1448485" y="647966"/>
                  </a:moveTo>
                  <a:lnTo>
                    <a:pt x="1445374" y="651078"/>
                  </a:lnTo>
                </a:path>
                <a:path w="1520825" h="651510">
                  <a:moveTo>
                    <a:pt x="1448485" y="413156"/>
                  </a:moveTo>
                  <a:lnTo>
                    <a:pt x="1448485" y="647966"/>
                  </a:lnTo>
                </a:path>
                <a:path w="1520825" h="651510">
                  <a:moveTo>
                    <a:pt x="1469542" y="409943"/>
                  </a:moveTo>
                  <a:lnTo>
                    <a:pt x="1451698" y="409943"/>
                  </a:lnTo>
                </a:path>
                <a:path w="1520825" h="651510">
                  <a:moveTo>
                    <a:pt x="1469542" y="352069"/>
                  </a:moveTo>
                  <a:lnTo>
                    <a:pt x="1469542" y="409943"/>
                  </a:lnTo>
                </a:path>
                <a:path w="1520825" h="651510">
                  <a:moveTo>
                    <a:pt x="1445145" y="345643"/>
                  </a:moveTo>
                  <a:lnTo>
                    <a:pt x="1463116" y="345643"/>
                  </a:lnTo>
                </a:path>
                <a:path w="1520825" h="651510">
                  <a:moveTo>
                    <a:pt x="1445145" y="383413"/>
                  </a:moveTo>
                  <a:lnTo>
                    <a:pt x="1445145" y="345643"/>
                  </a:lnTo>
                </a:path>
                <a:path w="1520825" h="651510">
                  <a:moveTo>
                    <a:pt x="1417294" y="383413"/>
                  </a:moveTo>
                  <a:lnTo>
                    <a:pt x="1405242" y="383413"/>
                  </a:lnTo>
                  <a:lnTo>
                    <a:pt x="1396415" y="383413"/>
                  </a:lnTo>
                </a:path>
                <a:path w="1520825" h="651510">
                  <a:moveTo>
                    <a:pt x="1438173" y="383413"/>
                  </a:moveTo>
                  <a:lnTo>
                    <a:pt x="1429359" y="383413"/>
                  </a:lnTo>
                  <a:lnTo>
                    <a:pt x="1417294" y="383413"/>
                  </a:lnTo>
                </a:path>
                <a:path w="1520825" h="651510">
                  <a:moveTo>
                    <a:pt x="1441411" y="383413"/>
                  </a:moveTo>
                  <a:lnTo>
                    <a:pt x="1440586" y="383413"/>
                  </a:lnTo>
                  <a:lnTo>
                    <a:pt x="1438173" y="383413"/>
                  </a:lnTo>
                </a:path>
                <a:path w="1520825" h="651510">
                  <a:moveTo>
                    <a:pt x="1396415" y="383413"/>
                  </a:moveTo>
                  <a:lnTo>
                    <a:pt x="1394002" y="383413"/>
                  </a:lnTo>
                  <a:lnTo>
                    <a:pt x="1393177" y="383413"/>
                  </a:lnTo>
                </a:path>
                <a:path w="1520825" h="651510">
                  <a:moveTo>
                    <a:pt x="1389456" y="345643"/>
                  </a:moveTo>
                  <a:lnTo>
                    <a:pt x="1396403" y="347802"/>
                  </a:lnTo>
                  <a:lnTo>
                    <a:pt x="1396847" y="347789"/>
                  </a:lnTo>
                  <a:lnTo>
                    <a:pt x="1401660" y="346532"/>
                  </a:lnTo>
                  <a:lnTo>
                    <a:pt x="1403375" y="345643"/>
                  </a:lnTo>
                </a:path>
                <a:path w="1520825" h="651510">
                  <a:moveTo>
                    <a:pt x="1403375" y="345643"/>
                  </a:moveTo>
                  <a:lnTo>
                    <a:pt x="1403375" y="383413"/>
                  </a:lnTo>
                </a:path>
                <a:path w="1520825" h="651510">
                  <a:moveTo>
                    <a:pt x="1389456" y="345643"/>
                  </a:moveTo>
                  <a:lnTo>
                    <a:pt x="1391132" y="345643"/>
                  </a:lnTo>
                  <a:lnTo>
                    <a:pt x="1395971" y="345643"/>
                  </a:lnTo>
                  <a:lnTo>
                    <a:pt x="1403375" y="345643"/>
                  </a:lnTo>
                </a:path>
                <a:path w="1520825" h="651510">
                  <a:moveTo>
                    <a:pt x="1431226" y="345643"/>
                  </a:moveTo>
                  <a:lnTo>
                    <a:pt x="1431226" y="383413"/>
                  </a:lnTo>
                </a:path>
                <a:path w="1520825" h="651510">
                  <a:moveTo>
                    <a:pt x="1431226" y="345643"/>
                  </a:moveTo>
                  <a:lnTo>
                    <a:pt x="1438160" y="347802"/>
                  </a:lnTo>
                  <a:lnTo>
                    <a:pt x="1438617" y="347789"/>
                  </a:lnTo>
                  <a:lnTo>
                    <a:pt x="1443431" y="346532"/>
                  </a:lnTo>
                  <a:lnTo>
                    <a:pt x="1445145" y="345643"/>
                  </a:lnTo>
                </a:path>
                <a:path w="1520825" h="651510">
                  <a:moveTo>
                    <a:pt x="1431226" y="345643"/>
                  </a:moveTo>
                  <a:lnTo>
                    <a:pt x="1438630" y="345643"/>
                  </a:lnTo>
                  <a:lnTo>
                    <a:pt x="1443456" y="345643"/>
                  </a:lnTo>
                  <a:lnTo>
                    <a:pt x="1445145" y="345643"/>
                  </a:lnTo>
                </a:path>
                <a:path w="1520825" h="651510">
                  <a:moveTo>
                    <a:pt x="1431226" y="345643"/>
                  </a:moveTo>
                  <a:lnTo>
                    <a:pt x="1429512" y="346113"/>
                  </a:lnTo>
                  <a:lnTo>
                    <a:pt x="1427784" y="346532"/>
                  </a:lnTo>
                  <a:lnTo>
                    <a:pt x="1426921" y="346735"/>
                  </a:lnTo>
                  <a:lnTo>
                    <a:pt x="1426044" y="346900"/>
                  </a:lnTo>
                  <a:lnTo>
                    <a:pt x="1425181" y="347065"/>
                  </a:lnTo>
                  <a:lnTo>
                    <a:pt x="1417294" y="347802"/>
                  </a:lnTo>
                  <a:lnTo>
                    <a:pt x="1415529" y="347764"/>
                  </a:lnTo>
                  <a:lnTo>
                    <a:pt x="1413751" y="347649"/>
                  </a:lnTo>
                  <a:lnTo>
                    <a:pt x="1413306" y="347599"/>
                  </a:lnTo>
                  <a:lnTo>
                    <a:pt x="1412862" y="347560"/>
                  </a:lnTo>
                  <a:lnTo>
                    <a:pt x="1412417" y="347510"/>
                  </a:lnTo>
                  <a:lnTo>
                    <a:pt x="1411986" y="347459"/>
                  </a:lnTo>
                  <a:lnTo>
                    <a:pt x="1411109" y="347332"/>
                  </a:lnTo>
                  <a:lnTo>
                    <a:pt x="1410233" y="347218"/>
                  </a:lnTo>
                  <a:lnTo>
                    <a:pt x="1406779" y="346532"/>
                  </a:lnTo>
                  <a:lnTo>
                    <a:pt x="1403375" y="345643"/>
                  </a:lnTo>
                </a:path>
                <a:path w="1520825" h="651510">
                  <a:moveTo>
                    <a:pt x="1403375" y="345643"/>
                  </a:moveTo>
                  <a:lnTo>
                    <a:pt x="1412468" y="345643"/>
                  </a:lnTo>
                  <a:lnTo>
                    <a:pt x="1422133" y="345643"/>
                  </a:lnTo>
                  <a:lnTo>
                    <a:pt x="1431226" y="345643"/>
                  </a:lnTo>
                </a:path>
              </a:pathLst>
            </a:custGeom>
            <a:ln w="7442">
              <a:solidFill>
                <a:srgbClr val="050100"/>
              </a:solidFill>
            </a:ln>
          </p:spPr>
          <p:txBody>
            <a:bodyPr wrap="square" lIns="0" tIns="0" rIns="0" bIns="0" rtlCol="0"/>
            <a:lstStyle/>
            <a:p/>
          </p:txBody>
        </p:sp>
        <p:pic>
          <p:nvPicPr>
            <p:cNvPr id="1009" name="object 1009" descr=""/>
            <p:cNvPicPr/>
            <p:nvPr/>
          </p:nvPicPr>
          <p:blipFill>
            <a:blip r:embed="rId21" cstate="print"/>
            <a:stretch>
              <a:fillRect/>
            </a:stretch>
          </p:blipFill>
          <p:spPr>
            <a:xfrm>
              <a:off x="847426" y="1622195"/>
              <a:ext cx="438468" cy="462102"/>
            </a:xfrm>
            <a:prstGeom prst="rect">
              <a:avLst/>
            </a:prstGeom>
          </p:spPr>
        </p:pic>
        <p:sp>
          <p:nvSpPr>
            <p:cNvPr id="1010" name="object 1010" descr=""/>
            <p:cNvSpPr/>
            <p:nvPr/>
          </p:nvSpPr>
          <p:spPr>
            <a:xfrm>
              <a:off x="1614533" y="2080271"/>
              <a:ext cx="189865" cy="4445"/>
            </a:xfrm>
            <a:custGeom>
              <a:avLst/>
              <a:gdLst/>
              <a:ahLst/>
              <a:cxnLst/>
              <a:rect l="l" t="t" r="r" b="b"/>
              <a:pathLst>
                <a:path w="189864" h="4444">
                  <a:moveTo>
                    <a:pt x="571" y="1612"/>
                  </a:moveTo>
                  <a:lnTo>
                    <a:pt x="0" y="4025"/>
                  </a:lnTo>
                </a:path>
                <a:path w="189864" h="4444">
                  <a:moveTo>
                    <a:pt x="571" y="1612"/>
                  </a:moveTo>
                  <a:lnTo>
                    <a:pt x="571" y="0"/>
                  </a:lnTo>
                </a:path>
                <a:path w="189864" h="4444">
                  <a:moveTo>
                    <a:pt x="189471" y="0"/>
                  </a:moveTo>
                  <a:lnTo>
                    <a:pt x="189471" y="1612"/>
                  </a:lnTo>
                </a:path>
                <a:path w="189864" h="4444">
                  <a:moveTo>
                    <a:pt x="189471" y="1612"/>
                  </a:moveTo>
                  <a:lnTo>
                    <a:pt x="189509" y="4025"/>
                  </a:lnTo>
                </a:path>
                <a:path w="189864" h="4444">
                  <a:moveTo>
                    <a:pt x="80416" y="0"/>
                  </a:moveTo>
                  <a:lnTo>
                    <a:pt x="80416" y="1612"/>
                  </a:lnTo>
                </a:path>
                <a:path w="189864" h="4444">
                  <a:moveTo>
                    <a:pt x="53365" y="1612"/>
                  </a:moveTo>
                  <a:lnTo>
                    <a:pt x="53365" y="0"/>
                  </a:lnTo>
                </a:path>
                <a:path w="189864" h="4444">
                  <a:moveTo>
                    <a:pt x="80416" y="1612"/>
                  </a:moveTo>
                  <a:lnTo>
                    <a:pt x="80048" y="4025"/>
                  </a:lnTo>
                </a:path>
                <a:path w="189864" h="4444">
                  <a:moveTo>
                    <a:pt x="53365" y="1612"/>
                  </a:moveTo>
                  <a:lnTo>
                    <a:pt x="55143" y="4025"/>
                  </a:lnTo>
                </a:path>
                <a:path w="189864" h="4444">
                  <a:moveTo>
                    <a:pt x="123774" y="1612"/>
                  </a:moveTo>
                  <a:lnTo>
                    <a:pt x="123774" y="0"/>
                  </a:lnTo>
                </a:path>
                <a:path w="189864" h="4444">
                  <a:moveTo>
                    <a:pt x="123774" y="1612"/>
                  </a:moveTo>
                  <a:lnTo>
                    <a:pt x="123570" y="4025"/>
                  </a:lnTo>
                </a:path>
                <a:path w="189864" h="4444">
                  <a:moveTo>
                    <a:pt x="147954" y="0"/>
                  </a:moveTo>
                  <a:lnTo>
                    <a:pt x="147954" y="1612"/>
                  </a:lnTo>
                </a:path>
                <a:path w="189864" h="4444">
                  <a:moveTo>
                    <a:pt x="147954" y="1612"/>
                  </a:moveTo>
                  <a:lnTo>
                    <a:pt x="145846" y="4025"/>
                  </a:lnTo>
                </a:path>
                <a:path w="189864" h="4444">
                  <a:moveTo>
                    <a:pt x="40868" y="0"/>
                  </a:moveTo>
                  <a:lnTo>
                    <a:pt x="40868" y="1612"/>
                  </a:lnTo>
                </a:path>
                <a:path w="189864" h="4444">
                  <a:moveTo>
                    <a:pt x="40868" y="1612"/>
                  </a:moveTo>
                  <a:lnTo>
                    <a:pt x="43179" y="4025"/>
                  </a:lnTo>
                </a:path>
                <a:path w="189864" h="4444">
                  <a:moveTo>
                    <a:pt x="155257" y="1612"/>
                  </a:moveTo>
                  <a:lnTo>
                    <a:pt x="152857" y="4025"/>
                  </a:lnTo>
                </a:path>
                <a:path w="189864" h="4444">
                  <a:moveTo>
                    <a:pt x="155257" y="1612"/>
                  </a:moveTo>
                  <a:lnTo>
                    <a:pt x="155257" y="0"/>
                  </a:lnTo>
                </a:path>
              </a:pathLst>
            </a:custGeom>
            <a:ln w="7442">
              <a:solidFill>
                <a:srgbClr val="050100"/>
              </a:solidFill>
            </a:ln>
          </p:spPr>
          <p:txBody>
            <a:bodyPr wrap="square" lIns="0" tIns="0" rIns="0" bIns="0" rtlCol="0"/>
            <a:lstStyle/>
            <a:p/>
          </p:txBody>
        </p:sp>
        <p:sp>
          <p:nvSpPr>
            <p:cNvPr id="1011" name="object 1011" descr=""/>
            <p:cNvSpPr/>
            <p:nvPr/>
          </p:nvSpPr>
          <p:spPr>
            <a:xfrm>
              <a:off x="1136811" y="1561820"/>
              <a:ext cx="1423035" cy="651510"/>
            </a:xfrm>
            <a:custGeom>
              <a:avLst/>
              <a:gdLst/>
              <a:ahLst/>
              <a:cxnLst/>
              <a:rect l="l" t="t" r="r" b="b"/>
              <a:pathLst>
                <a:path w="1423035" h="651510">
                  <a:moveTo>
                    <a:pt x="953681" y="518452"/>
                  </a:moveTo>
                  <a:lnTo>
                    <a:pt x="1083043" y="389089"/>
                  </a:lnTo>
                </a:path>
                <a:path w="1423035" h="651510">
                  <a:moveTo>
                    <a:pt x="885482" y="518452"/>
                  </a:moveTo>
                  <a:lnTo>
                    <a:pt x="1081874" y="322059"/>
                  </a:lnTo>
                </a:path>
                <a:path w="1423035" h="651510">
                  <a:moveTo>
                    <a:pt x="817270" y="518452"/>
                  </a:moveTo>
                  <a:lnTo>
                    <a:pt x="1080706" y="255028"/>
                  </a:lnTo>
                </a:path>
                <a:path w="1423035" h="651510">
                  <a:moveTo>
                    <a:pt x="749071" y="518452"/>
                  </a:moveTo>
                  <a:lnTo>
                    <a:pt x="1072476" y="195046"/>
                  </a:lnTo>
                </a:path>
                <a:path w="1423035" h="651510">
                  <a:moveTo>
                    <a:pt x="680859" y="518452"/>
                  </a:moveTo>
                  <a:lnTo>
                    <a:pt x="1056970" y="142354"/>
                  </a:lnTo>
                </a:path>
                <a:path w="1423035" h="651510">
                  <a:moveTo>
                    <a:pt x="612648" y="518452"/>
                  </a:moveTo>
                  <a:lnTo>
                    <a:pt x="1046797" y="84315"/>
                  </a:lnTo>
                </a:path>
                <a:path w="1423035" h="651510">
                  <a:moveTo>
                    <a:pt x="544436" y="518452"/>
                  </a:moveTo>
                  <a:lnTo>
                    <a:pt x="1041781" y="21107"/>
                  </a:lnTo>
                </a:path>
                <a:path w="1423035" h="651510">
                  <a:moveTo>
                    <a:pt x="476237" y="518452"/>
                  </a:moveTo>
                  <a:lnTo>
                    <a:pt x="994689" y="0"/>
                  </a:lnTo>
                </a:path>
                <a:path w="1423035" h="651510">
                  <a:moveTo>
                    <a:pt x="408038" y="518452"/>
                  </a:moveTo>
                  <a:lnTo>
                    <a:pt x="926490" y="0"/>
                  </a:lnTo>
                </a:path>
                <a:path w="1423035" h="651510">
                  <a:moveTo>
                    <a:pt x="339826" y="518452"/>
                  </a:moveTo>
                  <a:lnTo>
                    <a:pt x="858278" y="0"/>
                  </a:lnTo>
                </a:path>
                <a:path w="1423035" h="651510">
                  <a:moveTo>
                    <a:pt x="271627" y="518452"/>
                  </a:moveTo>
                  <a:lnTo>
                    <a:pt x="790079" y="0"/>
                  </a:lnTo>
                </a:path>
                <a:path w="1423035" h="651510">
                  <a:moveTo>
                    <a:pt x="203238" y="518642"/>
                  </a:moveTo>
                  <a:lnTo>
                    <a:pt x="224751" y="497116"/>
                  </a:lnTo>
                </a:path>
                <a:path w="1423035" h="651510">
                  <a:moveTo>
                    <a:pt x="227164" y="494715"/>
                  </a:moveTo>
                  <a:lnTo>
                    <a:pt x="721880" y="0"/>
                  </a:lnTo>
                </a:path>
                <a:path w="1423035" h="651510">
                  <a:moveTo>
                    <a:pt x="202247" y="451434"/>
                  </a:moveTo>
                  <a:lnTo>
                    <a:pt x="653669" y="0"/>
                  </a:lnTo>
                </a:path>
                <a:path w="1423035" h="651510">
                  <a:moveTo>
                    <a:pt x="62992" y="522477"/>
                  </a:moveTo>
                  <a:lnTo>
                    <a:pt x="129908" y="455561"/>
                  </a:lnTo>
                </a:path>
                <a:path w="1423035" h="651510">
                  <a:moveTo>
                    <a:pt x="227266" y="358203"/>
                  </a:moveTo>
                  <a:lnTo>
                    <a:pt x="585470" y="0"/>
                  </a:lnTo>
                </a:path>
                <a:path w="1423035" h="651510">
                  <a:moveTo>
                    <a:pt x="62992" y="454266"/>
                  </a:moveTo>
                  <a:lnTo>
                    <a:pt x="107315" y="409943"/>
                  </a:lnTo>
                </a:path>
                <a:path w="1423035" h="651510">
                  <a:moveTo>
                    <a:pt x="228473" y="288785"/>
                  </a:moveTo>
                  <a:lnTo>
                    <a:pt x="517258" y="0"/>
                  </a:lnTo>
                </a:path>
                <a:path w="1423035" h="651510">
                  <a:moveTo>
                    <a:pt x="230911" y="218147"/>
                  </a:moveTo>
                  <a:lnTo>
                    <a:pt x="449059" y="0"/>
                  </a:lnTo>
                </a:path>
                <a:path w="1423035" h="651510">
                  <a:moveTo>
                    <a:pt x="256882" y="123964"/>
                  </a:moveTo>
                  <a:lnTo>
                    <a:pt x="380860" y="0"/>
                  </a:lnTo>
                </a:path>
                <a:path w="1423035" h="651510">
                  <a:moveTo>
                    <a:pt x="266941" y="45694"/>
                  </a:moveTo>
                  <a:lnTo>
                    <a:pt x="312635" y="0"/>
                  </a:lnTo>
                </a:path>
                <a:path w="1423035" h="651510">
                  <a:moveTo>
                    <a:pt x="1165059" y="385000"/>
                  </a:moveTo>
                  <a:lnTo>
                    <a:pt x="1189990" y="409943"/>
                  </a:lnTo>
                </a:path>
                <a:path w="1423035" h="651510">
                  <a:moveTo>
                    <a:pt x="1091450" y="379590"/>
                  </a:moveTo>
                  <a:lnTo>
                    <a:pt x="1174877" y="463041"/>
                  </a:lnTo>
                </a:path>
                <a:path w="1423035" h="651510">
                  <a:moveTo>
                    <a:pt x="1112507" y="468871"/>
                  </a:moveTo>
                  <a:lnTo>
                    <a:pt x="1174877" y="531240"/>
                  </a:lnTo>
                </a:path>
                <a:path w="1423035" h="651510">
                  <a:moveTo>
                    <a:pt x="1112507" y="537070"/>
                  </a:moveTo>
                  <a:lnTo>
                    <a:pt x="1174877" y="599439"/>
                  </a:lnTo>
                </a:path>
                <a:path w="1423035" h="651510">
                  <a:moveTo>
                    <a:pt x="1112507" y="605269"/>
                  </a:moveTo>
                  <a:lnTo>
                    <a:pt x="1158316" y="651078"/>
                  </a:lnTo>
                </a:path>
                <a:path w="1423035" h="651510">
                  <a:moveTo>
                    <a:pt x="1275867" y="417982"/>
                  </a:moveTo>
                  <a:lnTo>
                    <a:pt x="1261605" y="417982"/>
                  </a:lnTo>
                  <a:lnTo>
                    <a:pt x="1246771" y="417982"/>
                  </a:lnTo>
                </a:path>
                <a:path w="1423035" h="651510">
                  <a:moveTo>
                    <a:pt x="1276146" y="393941"/>
                  </a:moveTo>
                  <a:lnTo>
                    <a:pt x="1275867" y="417982"/>
                  </a:lnTo>
                </a:path>
                <a:path w="1423035" h="651510">
                  <a:moveTo>
                    <a:pt x="1422527" y="393941"/>
                  </a:moveTo>
                  <a:lnTo>
                    <a:pt x="1422527" y="393941"/>
                  </a:lnTo>
                  <a:lnTo>
                    <a:pt x="1306055" y="393941"/>
                  </a:lnTo>
                  <a:lnTo>
                    <a:pt x="1276146" y="393941"/>
                  </a:lnTo>
                </a:path>
                <a:path w="1423035" h="651510">
                  <a:moveTo>
                    <a:pt x="0" y="393941"/>
                  </a:moveTo>
                  <a:lnTo>
                    <a:pt x="0" y="522477"/>
                  </a:lnTo>
                </a:path>
                <a:path w="1423035" h="651510">
                  <a:moveTo>
                    <a:pt x="33629" y="393941"/>
                  </a:moveTo>
                  <a:lnTo>
                    <a:pt x="16319" y="393941"/>
                  </a:lnTo>
                  <a:lnTo>
                    <a:pt x="0" y="393941"/>
                  </a:lnTo>
                </a:path>
                <a:path w="1423035" h="651510">
                  <a:moveTo>
                    <a:pt x="33896" y="417982"/>
                  </a:moveTo>
                  <a:lnTo>
                    <a:pt x="33629" y="393941"/>
                  </a:lnTo>
                </a:path>
                <a:path w="1423035" h="651510">
                  <a:moveTo>
                    <a:pt x="62992" y="417982"/>
                  </a:moveTo>
                  <a:lnTo>
                    <a:pt x="48145" y="417982"/>
                  </a:lnTo>
                  <a:lnTo>
                    <a:pt x="33896" y="417982"/>
                  </a:lnTo>
                </a:path>
                <a:path w="1423035" h="651510">
                  <a:moveTo>
                    <a:pt x="145364" y="204622"/>
                  </a:moveTo>
                  <a:lnTo>
                    <a:pt x="132206" y="243027"/>
                  </a:lnTo>
                  <a:lnTo>
                    <a:pt x="120764" y="269379"/>
                  </a:lnTo>
                  <a:lnTo>
                    <a:pt x="120027" y="270916"/>
                  </a:lnTo>
                  <a:lnTo>
                    <a:pt x="119291" y="272427"/>
                  </a:lnTo>
                  <a:lnTo>
                    <a:pt x="118529" y="273951"/>
                  </a:lnTo>
                  <a:lnTo>
                    <a:pt x="117017" y="276974"/>
                  </a:lnTo>
                  <a:lnTo>
                    <a:pt x="94640" y="314451"/>
                  </a:lnTo>
                  <a:lnTo>
                    <a:pt x="72364" y="341668"/>
                  </a:lnTo>
                  <a:lnTo>
                    <a:pt x="71793" y="342277"/>
                  </a:lnTo>
                  <a:lnTo>
                    <a:pt x="37731" y="369569"/>
                  </a:lnTo>
                  <a:lnTo>
                    <a:pt x="32004" y="372744"/>
                  </a:lnTo>
                  <a:lnTo>
                    <a:pt x="26098" y="375627"/>
                  </a:lnTo>
                </a:path>
                <a:path w="1423035" h="651510">
                  <a:moveTo>
                    <a:pt x="94843" y="64096"/>
                  </a:moveTo>
                  <a:lnTo>
                    <a:pt x="106337" y="66662"/>
                  </a:lnTo>
                  <a:lnTo>
                    <a:pt x="107124" y="67005"/>
                  </a:lnTo>
                  <a:lnTo>
                    <a:pt x="126009" y="82270"/>
                  </a:lnTo>
                  <a:lnTo>
                    <a:pt x="126377" y="82702"/>
                  </a:lnTo>
                  <a:lnTo>
                    <a:pt x="126746" y="83146"/>
                  </a:lnTo>
                  <a:lnTo>
                    <a:pt x="127457" y="84035"/>
                  </a:lnTo>
                  <a:lnTo>
                    <a:pt x="128168" y="84924"/>
                  </a:lnTo>
                  <a:lnTo>
                    <a:pt x="143979" y="113969"/>
                  </a:lnTo>
                  <a:lnTo>
                    <a:pt x="144462" y="115303"/>
                  </a:lnTo>
                  <a:lnTo>
                    <a:pt x="150164" y="137477"/>
                  </a:lnTo>
                  <a:lnTo>
                    <a:pt x="150291" y="138239"/>
                  </a:lnTo>
                  <a:lnTo>
                    <a:pt x="150406" y="139001"/>
                  </a:lnTo>
                  <a:lnTo>
                    <a:pt x="150533" y="139776"/>
                  </a:lnTo>
                  <a:lnTo>
                    <a:pt x="151295" y="145986"/>
                  </a:lnTo>
                  <a:lnTo>
                    <a:pt x="151790" y="152298"/>
                  </a:lnTo>
                  <a:lnTo>
                    <a:pt x="152006" y="158699"/>
                  </a:lnTo>
                  <a:lnTo>
                    <a:pt x="151930" y="165201"/>
                  </a:lnTo>
                  <a:lnTo>
                    <a:pt x="151853" y="166827"/>
                  </a:lnTo>
                  <a:lnTo>
                    <a:pt x="151765" y="168478"/>
                  </a:lnTo>
                  <a:lnTo>
                    <a:pt x="151726" y="169316"/>
                  </a:lnTo>
                  <a:lnTo>
                    <a:pt x="147142" y="198094"/>
                  </a:lnTo>
                  <a:lnTo>
                    <a:pt x="145364" y="204622"/>
                  </a:lnTo>
                </a:path>
                <a:path w="1423035" h="651510">
                  <a:moveTo>
                    <a:pt x="30073" y="64096"/>
                  </a:moveTo>
                  <a:lnTo>
                    <a:pt x="30073" y="64096"/>
                  </a:lnTo>
                  <a:lnTo>
                    <a:pt x="75298" y="64096"/>
                  </a:lnTo>
                  <a:lnTo>
                    <a:pt x="94843" y="64096"/>
                  </a:lnTo>
                </a:path>
                <a:path w="1423035" h="651510">
                  <a:moveTo>
                    <a:pt x="1266075" y="375627"/>
                  </a:moveTo>
                  <a:lnTo>
                    <a:pt x="1266075" y="375627"/>
                  </a:lnTo>
                  <a:lnTo>
                    <a:pt x="1408849" y="375627"/>
                  </a:lnTo>
                  <a:lnTo>
                    <a:pt x="1410690" y="375627"/>
                  </a:lnTo>
                </a:path>
                <a:path w="1423035" h="651510">
                  <a:moveTo>
                    <a:pt x="1175397" y="277926"/>
                  </a:moveTo>
                  <a:lnTo>
                    <a:pt x="1196365" y="314896"/>
                  </a:lnTo>
                  <a:lnTo>
                    <a:pt x="1223543" y="347243"/>
                  </a:lnTo>
                  <a:lnTo>
                    <a:pt x="1228293" y="351574"/>
                  </a:lnTo>
                  <a:lnTo>
                    <a:pt x="1229106" y="352285"/>
                  </a:lnTo>
                  <a:lnTo>
                    <a:pt x="1258303" y="372033"/>
                  </a:lnTo>
                  <a:lnTo>
                    <a:pt x="1266075" y="375627"/>
                  </a:lnTo>
                </a:path>
                <a:path w="1423035" h="651510">
                  <a:moveTo>
                    <a:pt x="1074801" y="201472"/>
                  </a:moveTo>
                  <a:lnTo>
                    <a:pt x="1078090" y="157848"/>
                  </a:lnTo>
                  <a:lnTo>
                    <a:pt x="1083221" y="116890"/>
                  </a:lnTo>
                  <a:lnTo>
                    <a:pt x="1090561" y="78930"/>
                  </a:lnTo>
                  <a:lnTo>
                    <a:pt x="1090803" y="78104"/>
                  </a:lnTo>
                  <a:lnTo>
                    <a:pt x="1091031" y="77304"/>
                  </a:lnTo>
                  <a:lnTo>
                    <a:pt x="1092962" y="71805"/>
                  </a:lnTo>
                  <a:lnTo>
                    <a:pt x="1093279" y="71069"/>
                  </a:lnTo>
                  <a:lnTo>
                    <a:pt x="1093647" y="70357"/>
                  </a:lnTo>
                  <a:lnTo>
                    <a:pt x="1093825" y="70002"/>
                  </a:lnTo>
                  <a:lnTo>
                    <a:pt x="1094028" y="69672"/>
                  </a:lnTo>
                  <a:lnTo>
                    <a:pt x="1094219" y="69341"/>
                  </a:lnTo>
                  <a:lnTo>
                    <a:pt x="1094435" y="69011"/>
                  </a:lnTo>
                  <a:lnTo>
                    <a:pt x="1094663" y="68719"/>
                  </a:lnTo>
                  <a:lnTo>
                    <a:pt x="1094892" y="68427"/>
                  </a:lnTo>
                  <a:lnTo>
                    <a:pt x="1095019" y="68300"/>
                  </a:lnTo>
                  <a:lnTo>
                    <a:pt x="1095146" y="68160"/>
                  </a:lnTo>
                  <a:lnTo>
                    <a:pt x="1096733" y="67335"/>
                  </a:lnTo>
                  <a:lnTo>
                    <a:pt x="1096886" y="67335"/>
                  </a:lnTo>
                  <a:lnTo>
                    <a:pt x="1097051" y="67348"/>
                  </a:lnTo>
                  <a:lnTo>
                    <a:pt x="1097216" y="67373"/>
                  </a:lnTo>
                  <a:lnTo>
                    <a:pt x="1097368" y="67411"/>
                  </a:lnTo>
                  <a:lnTo>
                    <a:pt x="1097521" y="67475"/>
                  </a:lnTo>
                  <a:lnTo>
                    <a:pt x="1097686" y="67538"/>
                  </a:lnTo>
                  <a:lnTo>
                    <a:pt x="1097838" y="67627"/>
                  </a:lnTo>
                  <a:lnTo>
                    <a:pt x="1098130" y="67817"/>
                  </a:lnTo>
                  <a:lnTo>
                    <a:pt x="1098410" y="68033"/>
                  </a:lnTo>
                  <a:lnTo>
                    <a:pt x="1098550" y="68160"/>
                  </a:lnTo>
                  <a:lnTo>
                    <a:pt x="1098689" y="68287"/>
                  </a:lnTo>
                  <a:lnTo>
                    <a:pt x="1098829" y="68414"/>
                  </a:lnTo>
                  <a:lnTo>
                    <a:pt x="1098943" y="68554"/>
                  </a:lnTo>
                  <a:lnTo>
                    <a:pt x="1099210" y="68859"/>
                  </a:lnTo>
                  <a:lnTo>
                    <a:pt x="1099451" y="69164"/>
                  </a:lnTo>
                  <a:lnTo>
                    <a:pt x="1104417" y="79806"/>
                  </a:lnTo>
                  <a:lnTo>
                    <a:pt x="1104722" y="80606"/>
                  </a:lnTo>
                  <a:lnTo>
                    <a:pt x="1105001" y="81432"/>
                  </a:lnTo>
                  <a:lnTo>
                    <a:pt x="1105293" y="82245"/>
                  </a:lnTo>
                  <a:lnTo>
                    <a:pt x="1105852" y="83883"/>
                  </a:lnTo>
                  <a:lnTo>
                    <a:pt x="1106411" y="85534"/>
                  </a:lnTo>
                  <a:lnTo>
                    <a:pt x="1106957" y="87185"/>
                  </a:lnTo>
                  <a:lnTo>
                    <a:pt x="1107490" y="88849"/>
                  </a:lnTo>
                  <a:lnTo>
                    <a:pt x="1108024" y="90512"/>
                  </a:lnTo>
                  <a:lnTo>
                    <a:pt x="1108544" y="92176"/>
                  </a:lnTo>
                  <a:lnTo>
                    <a:pt x="1109586" y="95503"/>
                  </a:lnTo>
                  <a:lnTo>
                    <a:pt x="1110615" y="98844"/>
                  </a:lnTo>
                  <a:lnTo>
                    <a:pt x="1111643" y="102209"/>
                  </a:lnTo>
                  <a:lnTo>
                    <a:pt x="1112672" y="105549"/>
                  </a:lnTo>
                  <a:lnTo>
                    <a:pt x="1113675" y="108915"/>
                  </a:lnTo>
                  <a:lnTo>
                    <a:pt x="1114691" y="112293"/>
                  </a:lnTo>
                  <a:lnTo>
                    <a:pt x="1115707" y="115646"/>
                  </a:lnTo>
                  <a:lnTo>
                    <a:pt x="1116711" y="119024"/>
                  </a:lnTo>
                  <a:lnTo>
                    <a:pt x="1117727" y="122389"/>
                  </a:lnTo>
                  <a:lnTo>
                    <a:pt x="1118755" y="125768"/>
                  </a:lnTo>
                  <a:lnTo>
                    <a:pt x="1119771" y="129146"/>
                  </a:lnTo>
                  <a:lnTo>
                    <a:pt x="1131455" y="166115"/>
                  </a:lnTo>
                  <a:lnTo>
                    <a:pt x="1145374" y="206070"/>
                  </a:lnTo>
                  <a:lnTo>
                    <a:pt x="1160919" y="245529"/>
                  </a:lnTo>
                  <a:lnTo>
                    <a:pt x="1172375" y="271487"/>
                  </a:lnTo>
                  <a:lnTo>
                    <a:pt x="1175397" y="277926"/>
                  </a:lnTo>
                </a:path>
                <a:path w="1423035" h="651510">
                  <a:moveTo>
                    <a:pt x="134365" y="277926"/>
                  </a:moveTo>
                  <a:lnTo>
                    <a:pt x="151739" y="238531"/>
                  </a:lnTo>
                  <a:lnTo>
                    <a:pt x="167157" y="198475"/>
                  </a:lnTo>
                  <a:lnTo>
                    <a:pt x="181000" y="157848"/>
                  </a:lnTo>
                  <a:lnTo>
                    <a:pt x="186397" y="140804"/>
                  </a:lnTo>
                  <a:lnTo>
                    <a:pt x="187464" y="137375"/>
                  </a:lnTo>
                  <a:lnTo>
                    <a:pt x="188506" y="133972"/>
                  </a:lnTo>
                  <a:lnTo>
                    <a:pt x="189560" y="130543"/>
                  </a:lnTo>
                  <a:lnTo>
                    <a:pt x="191630" y="123723"/>
                  </a:lnTo>
                  <a:lnTo>
                    <a:pt x="193687" y="116890"/>
                  </a:lnTo>
                  <a:lnTo>
                    <a:pt x="194716" y="113474"/>
                  </a:lnTo>
                  <a:lnTo>
                    <a:pt x="195732" y="110070"/>
                  </a:lnTo>
                  <a:lnTo>
                    <a:pt x="196761" y="106667"/>
                  </a:lnTo>
                  <a:lnTo>
                    <a:pt x="197789" y="103276"/>
                  </a:lnTo>
                  <a:lnTo>
                    <a:pt x="198818" y="99872"/>
                  </a:lnTo>
                  <a:lnTo>
                    <a:pt x="199872" y="96469"/>
                  </a:lnTo>
                  <a:lnTo>
                    <a:pt x="205676" y="78930"/>
                  </a:lnTo>
                  <a:lnTo>
                    <a:pt x="205981" y="78104"/>
                  </a:lnTo>
                  <a:lnTo>
                    <a:pt x="206286" y="77304"/>
                  </a:lnTo>
                  <a:lnTo>
                    <a:pt x="206603" y="76492"/>
                  </a:lnTo>
                  <a:lnTo>
                    <a:pt x="206933" y="75691"/>
                  </a:lnTo>
                  <a:lnTo>
                    <a:pt x="207276" y="74891"/>
                  </a:lnTo>
                  <a:lnTo>
                    <a:pt x="207606" y="74117"/>
                  </a:lnTo>
                  <a:lnTo>
                    <a:pt x="210185" y="69341"/>
                  </a:lnTo>
                  <a:lnTo>
                    <a:pt x="210426" y="69011"/>
                  </a:lnTo>
                  <a:lnTo>
                    <a:pt x="210667" y="68719"/>
                  </a:lnTo>
                  <a:lnTo>
                    <a:pt x="210934" y="68427"/>
                  </a:lnTo>
                  <a:lnTo>
                    <a:pt x="211061" y="68300"/>
                  </a:lnTo>
                  <a:lnTo>
                    <a:pt x="211188" y="68160"/>
                  </a:lnTo>
                  <a:lnTo>
                    <a:pt x="211340" y="68046"/>
                  </a:lnTo>
                  <a:lnTo>
                    <a:pt x="211480" y="67919"/>
                  </a:lnTo>
                  <a:lnTo>
                    <a:pt x="211759" y="67716"/>
                  </a:lnTo>
                  <a:lnTo>
                    <a:pt x="212064" y="67551"/>
                  </a:lnTo>
                  <a:lnTo>
                    <a:pt x="212382" y="67424"/>
                  </a:lnTo>
                  <a:lnTo>
                    <a:pt x="212686" y="67348"/>
                  </a:lnTo>
                  <a:lnTo>
                    <a:pt x="212852" y="67335"/>
                  </a:lnTo>
                  <a:lnTo>
                    <a:pt x="213017" y="67335"/>
                  </a:lnTo>
                  <a:lnTo>
                    <a:pt x="213169" y="67348"/>
                  </a:lnTo>
                  <a:lnTo>
                    <a:pt x="213334" y="67373"/>
                  </a:lnTo>
                  <a:lnTo>
                    <a:pt x="213487" y="67411"/>
                  </a:lnTo>
                  <a:lnTo>
                    <a:pt x="213639" y="67475"/>
                  </a:lnTo>
                  <a:lnTo>
                    <a:pt x="213791" y="67538"/>
                  </a:lnTo>
                  <a:lnTo>
                    <a:pt x="213931" y="67627"/>
                  </a:lnTo>
                  <a:lnTo>
                    <a:pt x="214210" y="67817"/>
                  </a:lnTo>
                  <a:lnTo>
                    <a:pt x="214477" y="68033"/>
                  </a:lnTo>
                  <a:lnTo>
                    <a:pt x="214617" y="68160"/>
                  </a:lnTo>
                  <a:lnTo>
                    <a:pt x="214731" y="68287"/>
                  </a:lnTo>
                  <a:lnTo>
                    <a:pt x="214858" y="68414"/>
                  </a:lnTo>
                  <a:lnTo>
                    <a:pt x="214972" y="68554"/>
                  </a:lnTo>
                  <a:lnTo>
                    <a:pt x="215214" y="68859"/>
                  </a:lnTo>
                  <a:lnTo>
                    <a:pt x="215417" y="69164"/>
                  </a:lnTo>
                  <a:lnTo>
                    <a:pt x="215633" y="69481"/>
                  </a:lnTo>
                  <a:lnTo>
                    <a:pt x="215823" y="69811"/>
                  </a:lnTo>
                  <a:lnTo>
                    <a:pt x="216014" y="70154"/>
                  </a:lnTo>
                  <a:lnTo>
                    <a:pt x="216204" y="70510"/>
                  </a:lnTo>
                  <a:lnTo>
                    <a:pt x="216369" y="70865"/>
                  </a:lnTo>
                  <a:lnTo>
                    <a:pt x="216547" y="71221"/>
                  </a:lnTo>
                  <a:lnTo>
                    <a:pt x="216865" y="71958"/>
                  </a:lnTo>
                  <a:lnTo>
                    <a:pt x="217182" y="72707"/>
                  </a:lnTo>
                  <a:lnTo>
                    <a:pt x="217462" y="73469"/>
                  </a:lnTo>
                  <a:lnTo>
                    <a:pt x="217754" y="74231"/>
                  </a:lnTo>
                  <a:lnTo>
                    <a:pt x="218008" y="75018"/>
                  </a:lnTo>
                  <a:lnTo>
                    <a:pt x="218274" y="75806"/>
                  </a:lnTo>
                  <a:lnTo>
                    <a:pt x="218757" y="77393"/>
                  </a:lnTo>
                  <a:lnTo>
                    <a:pt x="219214" y="78981"/>
                  </a:lnTo>
                  <a:lnTo>
                    <a:pt x="219443" y="79806"/>
                  </a:lnTo>
                  <a:lnTo>
                    <a:pt x="219646" y="80606"/>
                  </a:lnTo>
                  <a:lnTo>
                    <a:pt x="219862" y="81432"/>
                  </a:lnTo>
                  <a:lnTo>
                    <a:pt x="221576" y="88849"/>
                  </a:lnTo>
                  <a:lnTo>
                    <a:pt x="221932" y="90512"/>
                  </a:lnTo>
                  <a:lnTo>
                    <a:pt x="227825" y="125768"/>
                  </a:lnTo>
                  <a:lnTo>
                    <a:pt x="228295" y="129146"/>
                  </a:lnTo>
                  <a:lnTo>
                    <a:pt x="233070" y="172796"/>
                  </a:lnTo>
                  <a:lnTo>
                    <a:pt x="234861" y="199440"/>
                  </a:lnTo>
                  <a:lnTo>
                    <a:pt x="234950" y="201472"/>
                  </a:lnTo>
                </a:path>
                <a:path w="1423035" h="651510">
                  <a:moveTo>
                    <a:pt x="43700" y="375627"/>
                  </a:moveTo>
                  <a:lnTo>
                    <a:pt x="79502" y="353275"/>
                  </a:lnTo>
                  <a:lnTo>
                    <a:pt x="84302" y="349034"/>
                  </a:lnTo>
                  <a:lnTo>
                    <a:pt x="85090" y="348322"/>
                  </a:lnTo>
                  <a:lnTo>
                    <a:pt x="113207" y="315150"/>
                  </a:lnTo>
                  <a:lnTo>
                    <a:pt x="130568" y="285648"/>
                  </a:lnTo>
                  <a:lnTo>
                    <a:pt x="134365" y="277926"/>
                  </a:lnTo>
                </a:path>
                <a:path w="1423035" h="651510">
                  <a:moveTo>
                    <a:pt x="26098" y="375627"/>
                  </a:moveTo>
                  <a:lnTo>
                    <a:pt x="34772" y="375627"/>
                  </a:lnTo>
                  <a:lnTo>
                    <a:pt x="43700" y="375627"/>
                  </a:lnTo>
                </a:path>
                <a:path w="1423035" h="651510">
                  <a:moveTo>
                    <a:pt x="229387" y="236740"/>
                  </a:moveTo>
                  <a:lnTo>
                    <a:pt x="229463" y="230682"/>
                  </a:lnTo>
                  <a:lnTo>
                    <a:pt x="229489" y="223939"/>
                  </a:lnTo>
                  <a:lnTo>
                    <a:pt x="229450" y="217169"/>
                  </a:lnTo>
                  <a:lnTo>
                    <a:pt x="228066" y="176390"/>
                  </a:lnTo>
                  <a:lnTo>
                    <a:pt x="225031" y="135343"/>
                  </a:lnTo>
                  <a:lnTo>
                    <a:pt x="224370" y="128485"/>
                  </a:lnTo>
                  <a:lnTo>
                    <a:pt x="224028" y="125044"/>
                  </a:lnTo>
                  <a:lnTo>
                    <a:pt x="218909" y="85763"/>
                  </a:lnTo>
                  <a:lnTo>
                    <a:pt x="218592" y="84061"/>
                  </a:lnTo>
                  <a:lnTo>
                    <a:pt x="218287" y="82384"/>
                  </a:lnTo>
                  <a:lnTo>
                    <a:pt x="216827" y="75742"/>
                  </a:lnTo>
                  <a:lnTo>
                    <a:pt x="216623" y="74917"/>
                  </a:lnTo>
                  <a:lnTo>
                    <a:pt x="216395" y="74117"/>
                  </a:lnTo>
                  <a:lnTo>
                    <a:pt x="216166" y="73304"/>
                  </a:lnTo>
                  <a:lnTo>
                    <a:pt x="215900" y="72516"/>
                  </a:lnTo>
                  <a:lnTo>
                    <a:pt x="215773" y="72123"/>
                  </a:lnTo>
                  <a:lnTo>
                    <a:pt x="215646" y="71742"/>
                  </a:lnTo>
                  <a:lnTo>
                    <a:pt x="215493" y="71348"/>
                  </a:lnTo>
                  <a:lnTo>
                    <a:pt x="215341" y="70980"/>
                  </a:lnTo>
                  <a:lnTo>
                    <a:pt x="215188" y="70599"/>
                  </a:lnTo>
                  <a:lnTo>
                    <a:pt x="215023" y="70230"/>
                  </a:lnTo>
                  <a:lnTo>
                    <a:pt x="214833" y="69875"/>
                  </a:lnTo>
                  <a:lnTo>
                    <a:pt x="214655" y="69532"/>
                  </a:lnTo>
                  <a:lnTo>
                    <a:pt x="214553" y="69367"/>
                  </a:lnTo>
                  <a:lnTo>
                    <a:pt x="214452" y="69202"/>
                  </a:lnTo>
                  <a:lnTo>
                    <a:pt x="214337" y="69049"/>
                  </a:lnTo>
                  <a:lnTo>
                    <a:pt x="214223" y="68897"/>
                  </a:lnTo>
                  <a:lnTo>
                    <a:pt x="213995" y="68618"/>
                  </a:lnTo>
                  <a:lnTo>
                    <a:pt x="213728" y="68389"/>
                  </a:lnTo>
                  <a:lnTo>
                    <a:pt x="213525" y="68237"/>
                  </a:lnTo>
                  <a:lnTo>
                    <a:pt x="213296" y="68122"/>
                  </a:lnTo>
                  <a:lnTo>
                    <a:pt x="213144" y="68084"/>
                  </a:lnTo>
                  <a:lnTo>
                    <a:pt x="212991" y="68059"/>
                  </a:lnTo>
                  <a:lnTo>
                    <a:pt x="212826" y="68059"/>
                  </a:lnTo>
                  <a:lnTo>
                    <a:pt x="212674" y="68084"/>
                  </a:lnTo>
                  <a:lnTo>
                    <a:pt x="212521" y="68135"/>
                  </a:lnTo>
                  <a:lnTo>
                    <a:pt x="212369" y="68198"/>
                  </a:lnTo>
                  <a:lnTo>
                    <a:pt x="212204" y="68287"/>
                  </a:lnTo>
                  <a:lnTo>
                    <a:pt x="211302" y="69227"/>
                  </a:lnTo>
                  <a:lnTo>
                    <a:pt x="211188" y="69392"/>
                  </a:lnTo>
                  <a:lnTo>
                    <a:pt x="210375" y="70815"/>
                  </a:lnTo>
                  <a:lnTo>
                    <a:pt x="210185" y="71196"/>
                  </a:lnTo>
                  <a:lnTo>
                    <a:pt x="210007" y="71577"/>
                  </a:lnTo>
                  <a:lnTo>
                    <a:pt x="209842" y="71970"/>
                  </a:lnTo>
                  <a:lnTo>
                    <a:pt x="209511" y="72758"/>
                  </a:lnTo>
                  <a:lnTo>
                    <a:pt x="209207" y="73571"/>
                  </a:lnTo>
                  <a:lnTo>
                    <a:pt x="208902" y="74371"/>
                  </a:lnTo>
                  <a:lnTo>
                    <a:pt x="208622" y="75196"/>
                  </a:lnTo>
                  <a:lnTo>
                    <a:pt x="208343" y="76022"/>
                  </a:lnTo>
                  <a:lnTo>
                    <a:pt x="208089" y="76860"/>
                  </a:lnTo>
                  <a:lnTo>
                    <a:pt x="207822" y="77685"/>
                  </a:lnTo>
                  <a:lnTo>
                    <a:pt x="205676" y="85305"/>
                  </a:lnTo>
                  <a:lnTo>
                    <a:pt x="205219" y="87007"/>
                  </a:lnTo>
                  <a:lnTo>
                    <a:pt x="202234" y="99047"/>
                  </a:lnTo>
                  <a:lnTo>
                    <a:pt x="201409" y="102501"/>
                  </a:lnTo>
                  <a:lnTo>
                    <a:pt x="200583" y="105956"/>
                  </a:lnTo>
                  <a:lnTo>
                    <a:pt x="199771" y="109423"/>
                  </a:lnTo>
                  <a:lnTo>
                    <a:pt x="198945" y="112877"/>
                  </a:lnTo>
                  <a:lnTo>
                    <a:pt x="198145" y="116344"/>
                  </a:lnTo>
                  <a:lnTo>
                    <a:pt x="197319" y="119811"/>
                  </a:lnTo>
                  <a:lnTo>
                    <a:pt x="195668" y="126745"/>
                  </a:lnTo>
                  <a:lnTo>
                    <a:pt x="194030" y="133680"/>
                  </a:lnTo>
                  <a:lnTo>
                    <a:pt x="193192" y="137147"/>
                  </a:lnTo>
                  <a:lnTo>
                    <a:pt x="192366" y="140614"/>
                  </a:lnTo>
                  <a:lnTo>
                    <a:pt x="191516" y="144081"/>
                  </a:lnTo>
                  <a:lnTo>
                    <a:pt x="181838" y="182130"/>
                  </a:lnTo>
                  <a:lnTo>
                    <a:pt x="170205" y="223316"/>
                  </a:lnTo>
                  <a:lnTo>
                    <a:pt x="157099" y="264083"/>
                  </a:lnTo>
                  <a:lnTo>
                    <a:pt x="152349" y="277558"/>
                  </a:lnTo>
                  <a:lnTo>
                    <a:pt x="149898" y="284276"/>
                  </a:lnTo>
                </a:path>
                <a:path w="1423035" h="651510">
                  <a:moveTo>
                    <a:pt x="134365" y="277926"/>
                  </a:moveTo>
                  <a:lnTo>
                    <a:pt x="141401" y="280390"/>
                  </a:lnTo>
                  <a:lnTo>
                    <a:pt x="149898" y="284276"/>
                  </a:lnTo>
                </a:path>
                <a:path w="1423035" h="651510">
                  <a:moveTo>
                    <a:pt x="1159852" y="284276"/>
                  </a:moveTo>
                  <a:lnTo>
                    <a:pt x="1146035" y="244144"/>
                  </a:lnTo>
                  <a:lnTo>
                    <a:pt x="1133830" y="203619"/>
                  </a:lnTo>
                  <a:lnTo>
                    <a:pt x="1122883" y="162737"/>
                  </a:lnTo>
                  <a:lnTo>
                    <a:pt x="1115326" y="131914"/>
                  </a:lnTo>
                  <a:lnTo>
                    <a:pt x="1114501" y="128485"/>
                  </a:lnTo>
                  <a:lnTo>
                    <a:pt x="1113688" y="125044"/>
                  </a:lnTo>
                  <a:lnTo>
                    <a:pt x="1112875" y="121627"/>
                  </a:lnTo>
                  <a:lnTo>
                    <a:pt x="1112062" y="118186"/>
                  </a:lnTo>
                  <a:lnTo>
                    <a:pt x="1111250" y="114769"/>
                  </a:lnTo>
                  <a:lnTo>
                    <a:pt x="1110449" y="111328"/>
                  </a:lnTo>
                  <a:lnTo>
                    <a:pt x="1109637" y="107911"/>
                  </a:lnTo>
                  <a:lnTo>
                    <a:pt x="1108837" y="104482"/>
                  </a:lnTo>
                  <a:lnTo>
                    <a:pt x="1108011" y="101066"/>
                  </a:lnTo>
                  <a:lnTo>
                    <a:pt x="1107198" y="97650"/>
                  </a:lnTo>
                  <a:lnTo>
                    <a:pt x="1101318" y="75742"/>
                  </a:lnTo>
                  <a:lnTo>
                    <a:pt x="1101051" y="74917"/>
                  </a:lnTo>
                  <a:lnTo>
                    <a:pt x="1100759" y="74117"/>
                  </a:lnTo>
                  <a:lnTo>
                    <a:pt x="1100467" y="73304"/>
                  </a:lnTo>
                  <a:lnTo>
                    <a:pt x="1100150" y="72516"/>
                  </a:lnTo>
                  <a:lnTo>
                    <a:pt x="1099997" y="72123"/>
                  </a:lnTo>
                  <a:lnTo>
                    <a:pt x="1099820" y="71742"/>
                  </a:lnTo>
                  <a:lnTo>
                    <a:pt x="1099642" y="71348"/>
                  </a:lnTo>
                  <a:lnTo>
                    <a:pt x="1099464" y="70980"/>
                  </a:lnTo>
                  <a:lnTo>
                    <a:pt x="1099286" y="70599"/>
                  </a:lnTo>
                  <a:lnTo>
                    <a:pt x="1099083" y="70230"/>
                  </a:lnTo>
                  <a:lnTo>
                    <a:pt x="1098892" y="69875"/>
                  </a:lnTo>
                  <a:lnTo>
                    <a:pt x="1098677" y="69532"/>
                  </a:lnTo>
                  <a:lnTo>
                    <a:pt x="1098562" y="69367"/>
                  </a:lnTo>
                  <a:lnTo>
                    <a:pt x="1098448" y="69202"/>
                  </a:lnTo>
                  <a:lnTo>
                    <a:pt x="1097534" y="68287"/>
                  </a:lnTo>
                  <a:lnTo>
                    <a:pt x="1097381" y="68198"/>
                  </a:lnTo>
                  <a:lnTo>
                    <a:pt x="1097229" y="68122"/>
                  </a:lnTo>
                  <a:lnTo>
                    <a:pt x="1097064" y="68084"/>
                  </a:lnTo>
                  <a:lnTo>
                    <a:pt x="1096911" y="68059"/>
                  </a:lnTo>
                  <a:lnTo>
                    <a:pt x="1096759" y="68059"/>
                  </a:lnTo>
                  <a:lnTo>
                    <a:pt x="1096594" y="68084"/>
                  </a:lnTo>
                  <a:lnTo>
                    <a:pt x="1096441" y="68135"/>
                  </a:lnTo>
                  <a:lnTo>
                    <a:pt x="1096289" y="68198"/>
                  </a:lnTo>
                  <a:lnTo>
                    <a:pt x="1096149" y="68287"/>
                  </a:lnTo>
                  <a:lnTo>
                    <a:pt x="1094333" y="71196"/>
                  </a:lnTo>
                  <a:lnTo>
                    <a:pt x="1094181" y="71577"/>
                  </a:lnTo>
                  <a:lnTo>
                    <a:pt x="1094041" y="71970"/>
                  </a:lnTo>
                  <a:lnTo>
                    <a:pt x="1093774" y="72758"/>
                  </a:lnTo>
                  <a:lnTo>
                    <a:pt x="1093533" y="73571"/>
                  </a:lnTo>
                  <a:lnTo>
                    <a:pt x="1093292" y="74371"/>
                  </a:lnTo>
                  <a:lnTo>
                    <a:pt x="1093076" y="75196"/>
                  </a:lnTo>
                  <a:lnTo>
                    <a:pt x="1092860" y="76022"/>
                  </a:lnTo>
                  <a:lnTo>
                    <a:pt x="1092657" y="76860"/>
                  </a:lnTo>
                  <a:lnTo>
                    <a:pt x="1092466" y="77685"/>
                  </a:lnTo>
                  <a:lnTo>
                    <a:pt x="1092276" y="78511"/>
                  </a:lnTo>
                  <a:lnTo>
                    <a:pt x="1091920" y="80200"/>
                  </a:lnTo>
                  <a:lnTo>
                    <a:pt x="1091565" y="81889"/>
                  </a:lnTo>
                  <a:lnTo>
                    <a:pt x="1091247" y="83591"/>
                  </a:lnTo>
                  <a:lnTo>
                    <a:pt x="1090942" y="85305"/>
                  </a:lnTo>
                  <a:lnTo>
                    <a:pt x="1090650" y="87007"/>
                  </a:lnTo>
                  <a:lnTo>
                    <a:pt x="1090371" y="88722"/>
                  </a:lnTo>
                  <a:lnTo>
                    <a:pt x="1090079" y="90436"/>
                  </a:lnTo>
                  <a:lnTo>
                    <a:pt x="1089825" y="92163"/>
                  </a:lnTo>
                  <a:lnTo>
                    <a:pt x="1089317" y="95592"/>
                  </a:lnTo>
                  <a:lnTo>
                    <a:pt x="1088821" y="99047"/>
                  </a:lnTo>
                  <a:lnTo>
                    <a:pt x="1088351" y="102501"/>
                  </a:lnTo>
                  <a:lnTo>
                    <a:pt x="1087907" y="105956"/>
                  </a:lnTo>
                  <a:lnTo>
                    <a:pt x="1087488" y="109423"/>
                  </a:lnTo>
                  <a:lnTo>
                    <a:pt x="1087069" y="112877"/>
                  </a:lnTo>
                  <a:lnTo>
                    <a:pt x="1083119" y="154482"/>
                  </a:lnTo>
                  <a:lnTo>
                    <a:pt x="1080808" y="195910"/>
                  </a:lnTo>
                  <a:lnTo>
                    <a:pt x="1080287" y="223316"/>
                  </a:lnTo>
                  <a:lnTo>
                    <a:pt x="1080300" y="230136"/>
                  </a:lnTo>
                  <a:lnTo>
                    <a:pt x="1080389" y="236740"/>
                  </a:lnTo>
                </a:path>
                <a:path w="1423035" h="651510">
                  <a:moveTo>
                    <a:pt x="1159852" y="284276"/>
                  </a:moveTo>
                  <a:lnTo>
                    <a:pt x="1168361" y="280390"/>
                  </a:lnTo>
                  <a:lnTo>
                    <a:pt x="1175397" y="277926"/>
                  </a:lnTo>
                </a:path>
                <a:path w="1423035" h="651510">
                  <a:moveTo>
                    <a:pt x="149898" y="284276"/>
                  </a:moveTo>
                  <a:lnTo>
                    <a:pt x="150177" y="345643"/>
                  </a:lnTo>
                </a:path>
                <a:path w="1423035" h="651510">
                  <a:moveTo>
                    <a:pt x="1159852" y="284276"/>
                  </a:moveTo>
                  <a:lnTo>
                    <a:pt x="1159586" y="345643"/>
                  </a:lnTo>
                </a:path>
                <a:path w="1423035" h="651510">
                  <a:moveTo>
                    <a:pt x="149898" y="284276"/>
                  </a:moveTo>
                  <a:lnTo>
                    <a:pt x="127355" y="324523"/>
                  </a:lnTo>
                  <a:lnTo>
                    <a:pt x="101409" y="356349"/>
                  </a:lnTo>
                  <a:lnTo>
                    <a:pt x="96443" y="361149"/>
                  </a:lnTo>
                  <a:lnTo>
                    <a:pt x="95605" y="361937"/>
                  </a:lnTo>
                  <a:lnTo>
                    <a:pt x="61417" y="386079"/>
                  </a:lnTo>
                  <a:lnTo>
                    <a:pt x="53212" y="390004"/>
                  </a:lnTo>
                </a:path>
                <a:path w="1423035" h="651510">
                  <a:moveTo>
                    <a:pt x="50800" y="393661"/>
                  </a:moveTo>
                  <a:lnTo>
                    <a:pt x="50977" y="409943"/>
                  </a:lnTo>
                </a:path>
                <a:path w="1423035" h="651510">
                  <a:moveTo>
                    <a:pt x="53212" y="390004"/>
                  </a:moveTo>
                  <a:lnTo>
                    <a:pt x="51549" y="391337"/>
                  </a:lnTo>
                  <a:lnTo>
                    <a:pt x="51015" y="392366"/>
                  </a:lnTo>
                  <a:lnTo>
                    <a:pt x="50965" y="392506"/>
                  </a:lnTo>
                  <a:lnTo>
                    <a:pt x="50888" y="392785"/>
                  </a:lnTo>
                  <a:lnTo>
                    <a:pt x="50838" y="393077"/>
                  </a:lnTo>
                  <a:lnTo>
                    <a:pt x="50800" y="393357"/>
                  </a:lnTo>
                  <a:lnTo>
                    <a:pt x="50800" y="393661"/>
                  </a:lnTo>
                </a:path>
                <a:path w="1423035" h="651510">
                  <a:moveTo>
                    <a:pt x="43700" y="375627"/>
                  </a:moveTo>
                  <a:lnTo>
                    <a:pt x="46583" y="378180"/>
                  </a:lnTo>
                  <a:lnTo>
                    <a:pt x="49999" y="383336"/>
                  </a:lnTo>
                  <a:lnTo>
                    <a:pt x="53212" y="390004"/>
                  </a:lnTo>
                </a:path>
                <a:path w="1423035" h="651510">
                  <a:moveTo>
                    <a:pt x="1256563" y="390004"/>
                  </a:moveTo>
                  <a:lnTo>
                    <a:pt x="1221930" y="368655"/>
                  </a:lnTo>
                  <a:lnTo>
                    <a:pt x="1213307" y="361137"/>
                  </a:lnTo>
                  <a:lnTo>
                    <a:pt x="1212469" y="360362"/>
                  </a:lnTo>
                  <a:lnTo>
                    <a:pt x="1182433" y="324548"/>
                  </a:lnTo>
                  <a:lnTo>
                    <a:pt x="1169276" y="302882"/>
                  </a:lnTo>
                  <a:lnTo>
                    <a:pt x="1168171" y="300850"/>
                  </a:lnTo>
                  <a:lnTo>
                    <a:pt x="1163904" y="292633"/>
                  </a:lnTo>
                  <a:lnTo>
                    <a:pt x="1159852" y="284276"/>
                  </a:lnTo>
                </a:path>
                <a:path w="1423035" h="651510">
                  <a:moveTo>
                    <a:pt x="1258963" y="393661"/>
                  </a:moveTo>
                  <a:lnTo>
                    <a:pt x="1258963" y="393509"/>
                  </a:lnTo>
                  <a:lnTo>
                    <a:pt x="1258951" y="393357"/>
                  </a:lnTo>
                  <a:lnTo>
                    <a:pt x="1258455" y="391706"/>
                  </a:lnTo>
                  <a:lnTo>
                    <a:pt x="1258379" y="391566"/>
                  </a:lnTo>
                  <a:lnTo>
                    <a:pt x="1257744" y="390791"/>
                  </a:lnTo>
                  <a:lnTo>
                    <a:pt x="1257528" y="390601"/>
                  </a:lnTo>
                  <a:lnTo>
                    <a:pt x="1257071" y="390258"/>
                  </a:lnTo>
                  <a:lnTo>
                    <a:pt x="1256563" y="390004"/>
                  </a:lnTo>
                </a:path>
                <a:path w="1423035" h="651510">
                  <a:moveTo>
                    <a:pt x="1258785" y="409943"/>
                  </a:moveTo>
                  <a:lnTo>
                    <a:pt x="1258963" y="393661"/>
                  </a:lnTo>
                </a:path>
                <a:path w="1423035" h="651510">
                  <a:moveTo>
                    <a:pt x="1256563" y="390004"/>
                  </a:moveTo>
                  <a:lnTo>
                    <a:pt x="1259776" y="383336"/>
                  </a:lnTo>
                  <a:lnTo>
                    <a:pt x="1263180" y="378180"/>
                  </a:lnTo>
                  <a:lnTo>
                    <a:pt x="1266075" y="375627"/>
                  </a:lnTo>
                </a:path>
                <a:path w="1423035" h="651510">
                  <a:moveTo>
                    <a:pt x="33629" y="393941"/>
                  </a:moveTo>
                  <a:lnTo>
                    <a:pt x="41262" y="393776"/>
                  </a:lnTo>
                  <a:lnTo>
                    <a:pt x="50800" y="393661"/>
                  </a:lnTo>
                </a:path>
                <a:path w="1423035" h="651510">
                  <a:moveTo>
                    <a:pt x="1258963" y="393661"/>
                  </a:moveTo>
                  <a:lnTo>
                    <a:pt x="1268488" y="393776"/>
                  </a:lnTo>
                  <a:lnTo>
                    <a:pt x="1276146" y="393941"/>
                  </a:lnTo>
                </a:path>
                <a:path w="1423035" h="651510">
                  <a:moveTo>
                    <a:pt x="33629" y="393941"/>
                  </a:moveTo>
                  <a:lnTo>
                    <a:pt x="34607" y="387235"/>
                  </a:lnTo>
                  <a:lnTo>
                    <a:pt x="34709" y="386892"/>
                  </a:lnTo>
                  <a:lnTo>
                    <a:pt x="34925" y="386219"/>
                  </a:lnTo>
                  <a:lnTo>
                    <a:pt x="35179" y="385559"/>
                  </a:lnTo>
                  <a:lnTo>
                    <a:pt x="35725" y="384289"/>
                  </a:lnTo>
                  <a:lnTo>
                    <a:pt x="36360" y="383044"/>
                  </a:lnTo>
                  <a:lnTo>
                    <a:pt x="36512" y="382739"/>
                  </a:lnTo>
                  <a:lnTo>
                    <a:pt x="36690" y="382447"/>
                  </a:lnTo>
                  <a:lnTo>
                    <a:pt x="36880" y="382155"/>
                  </a:lnTo>
                  <a:lnTo>
                    <a:pt x="37045" y="381863"/>
                  </a:lnTo>
                  <a:lnTo>
                    <a:pt x="40525" y="377824"/>
                  </a:lnTo>
                  <a:lnTo>
                    <a:pt x="40767" y="377609"/>
                  </a:lnTo>
                  <a:lnTo>
                    <a:pt x="41021" y="377405"/>
                  </a:lnTo>
                  <a:lnTo>
                    <a:pt x="41275" y="377202"/>
                  </a:lnTo>
                  <a:lnTo>
                    <a:pt x="41541" y="376999"/>
                  </a:lnTo>
                  <a:lnTo>
                    <a:pt x="42595" y="376275"/>
                  </a:lnTo>
                  <a:lnTo>
                    <a:pt x="43700" y="375627"/>
                  </a:lnTo>
                </a:path>
                <a:path w="1423035" h="651510">
                  <a:moveTo>
                    <a:pt x="1266075" y="375627"/>
                  </a:moveTo>
                  <a:lnTo>
                    <a:pt x="1270406" y="378942"/>
                  </a:lnTo>
                  <a:lnTo>
                    <a:pt x="1270647" y="379183"/>
                  </a:lnTo>
                  <a:lnTo>
                    <a:pt x="1270876" y="379437"/>
                  </a:lnTo>
                  <a:lnTo>
                    <a:pt x="1271092" y="379679"/>
                  </a:lnTo>
                  <a:lnTo>
                    <a:pt x="1271511" y="380199"/>
                  </a:lnTo>
                  <a:lnTo>
                    <a:pt x="1271943" y="380733"/>
                  </a:lnTo>
                  <a:lnTo>
                    <a:pt x="1274165" y="384568"/>
                  </a:lnTo>
                  <a:lnTo>
                    <a:pt x="1274318" y="384886"/>
                  </a:lnTo>
                  <a:lnTo>
                    <a:pt x="1276070" y="392137"/>
                  </a:lnTo>
                  <a:lnTo>
                    <a:pt x="1276096" y="392493"/>
                  </a:lnTo>
                  <a:lnTo>
                    <a:pt x="1276134" y="393217"/>
                  </a:lnTo>
                  <a:lnTo>
                    <a:pt x="1276146" y="393941"/>
                  </a:lnTo>
                </a:path>
                <a:path w="1423035" h="651510">
                  <a:moveTo>
                    <a:pt x="26098" y="375627"/>
                  </a:moveTo>
                  <a:lnTo>
                    <a:pt x="14478" y="378955"/>
                  </a:lnTo>
                  <a:lnTo>
                    <a:pt x="13995" y="379133"/>
                  </a:lnTo>
                  <a:lnTo>
                    <a:pt x="3492" y="385952"/>
                  </a:lnTo>
                  <a:lnTo>
                    <a:pt x="3289" y="386168"/>
                  </a:lnTo>
                  <a:lnTo>
                    <a:pt x="3098" y="386384"/>
                  </a:lnTo>
                  <a:lnTo>
                    <a:pt x="2743" y="386816"/>
                  </a:lnTo>
                  <a:lnTo>
                    <a:pt x="2400" y="387273"/>
                  </a:lnTo>
                  <a:lnTo>
                    <a:pt x="2057" y="387730"/>
                  </a:lnTo>
                  <a:lnTo>
                    <a:pt x="1752" y="388213"/>
                  </a:lnTo>
                  <a:lnTo>
                    <a:pt x="1600" y="388480"/>
                  </a:lnTo>
                  <a:lnTo>
                    <a:pt x="1447" y="388721"/>
                  </a:lnTo>
                  <a:lnTo>
                    <a:pt x="1308" y="388988"/>
                  </a:lnTo>
                  <a:lnTo>
                    <a:pt x="1168" y="389242"/>
                  </a:lnTo>
                  <a:lnTo>
                    <a:pt x="914" y="389775"/>
                  </a:lnTo>
                  <a:lnTo>
                    <a:pt x="685" y="390321"/>
                  </a:lnTo>
                  <a:lnTo>
                    <a:pt x="482" y="390893"/>
                  </a:lnTo>
                  <a:lnTo>
                    <a:pt x="330" y="391477"/>
                  </a:lnTo>
                  <a:lnTo>
                    <a:pt x="254" y="391769"/>
                  </a:lnTo>
                  <a:lnTo>
                    <a:pt x="190" y="392074"/>
                  </a:lnTo>
                  <a:lnTo>
                    <a:pt x="127" y="392379"/>
                  </a:lnTo>
                  <a:lnTo>
                    <a:pt x="88" y="392696"/>
                  </a:lnTo>
                  <a:lnTo>
                    <a:pt x="25" y="393306"/>
                  </a:lnTo>
                  <a:lnTo>
                    <a:pt x="0" y="393941"/>
                  </a:lnTo>
                </a:path>
              </a:pathLst>
            </a:custGeom>
            <a:ln w="7442">
              <a:solidFill>
                <a:srgbClr val="050100"/>
              </a:solidFill>
            </a:ln>
          </p:spPr>
          <p:txBody>
            <a:bodyPr wrap="square" lIns="0" tIns="0" rIns="0" bIns="0" rtlCol="0"/>
            <a:lstStyle/>
            <a:p/>
          </p:txBody>
        </p:sp>
        <p:sp>
          <p:nvSpPr>
            <p:cNvPr id="1012" name="object 1012" descr=""/>
            <p:cNvSpPr/>
            <p:nvPr/>
          </p:nvSpPr>
          <p:spPr>
            <a:xfrm>
              <a:off x="963006" y="1798343"/>
              <a:ext cx="4445" cy="106680"/>
            </a:xfrm>
            <a:custGeom>
              <a:avLst/>
              <a:gdLst/>
              <a:ahLst/>
              <a:cxnLst/>
              <a:rect l="l" t="t" r="r" b="b"/>
              <a:pathLst>
                <a:path w="4444" h="106680">
                  <a:moveTo>
                    <a:pt x="0" y="0"/>
                  </a:moveTo>
                  <a:lnTo>
                    <a:pt x="114" y="2273"/>
                  </a:lnTo>
                  <a:lnTo>
                    <a:pt x="241" y="4737"/>
                  </a:lnTo>
                  <a:lnTo>
                    <a:pt x="355" y="7391"/>
                  </a:lnTo>
                  <a:lnTo>
                    <a:pt x="482" y="10236"/>
                  </a:lnTo>
                  <a:lnTo>
                    <a:pt x="495" y="10604"/>
                  </a:lnTo>
                  <a:lnTo>
                    <a:pt x="508" y="10972"/>
                  </a:lnTo>
                  <a:lnTo>
                    <a:pt x="520" y="11353"/>
                  </a:lnTo>
                  <a:lnTo>
                    <a:pt x="533" y="11722"/>
                  </a:lnTo>
                  <a:lnTo>
                    <a:pt x="571" y="12471"/>
                  </a:lnTo>
                  <a:lnTo>
                    <a:pt x="596" y="13246"/>
                  </a:lnTo>
                  <a:lnTo>
                    <a:pt x="660" y="14808"/>
                  </a:lnTo>
                  <a:lnTo>
                    <a:pt x="723" y="16395"/>
                  </a:lnTo>
                  <a:lnTo>
                    <a:pt x="838" y="19672"/>
                  </a:lnTo>
                  <a:lnTo>
                    <a:pt x="952" y="23075"/>
                  </a:lnTo>
                  <a:lnTo>
                    <a:pt x="1016" y="24828"/>
                  </a:lnTo>
                  <a:lnTo>
                    <a:pt x="1079" y="26619"/>
                  </a:lnTo>
                  <a:lnTo>
                    <a:pt x="1104" y="27520"/>
                  </a:lnTo>
                  <a:lnTo>
                    <a:pt x="1143" y="28422"/>
                  </a:lnTo>
                  <a:lnTo>
                    <a:pt x="1155" y="28879"/>
                  </a:lnTo>
                  <a:lnTo>
                    <a:pt x="1168" y="29362"/>
                  </a:lnTo>
                  <a:lnTo>
                    <a:pt x="1181" y="29819"/>
                  </a:lnTo>
                  <a:lnTo>
                    <a:pt x="1206" y="30276"/>
                  </a:lnTo>
                  <a:lnTo>
                    <a:pt x="1320" y="34010"/>
                  </a:lnTo>
                  <a:lnTo>
                    <a:pt x="1435" y="37795"/>
                  </a:lnTo>
                  <a:lnTo>
                    <a:pt x="1562" y="41630"/>
                  </a:lnTo>
                  <a:lnTo>
                    <a:pt x="1676" y="45529"/>
                  </a:lnTo>
                  <a:lnTo>
                    <a:pt x="1739" y="47485"/>
                  </a:lnTo>
                  <a:lnTo>
                    <a:pt x="1803" y="49479"/>
                  </a:lnTo>
                  <a:lnTo>
                    <a:pt x="1854" y="51460"/>
                  </a:lnTo>
                  <a:lnTo>
                    <a:pt x="1917" y="53441"/>
                  </a:lnTo>
                  <a:lnTo>
                    <a:pt x="2032" y="57378"/>
                  </a:lnTo>
                  <a:lnTo>
                    <a:pt x="2159" y="61277"/>
                  </a:lnTo>
                  <a:lnTo>
                    <a:pt x="2273" y="65151"/>
                  </a:lnTo>
                  <a:lnTo>
                    <a:pt x="2387" y="69011"/>
                  </a:lnTo>
                  <a:lnTo>
                    <a:pt x="2400" y="69481"/>
                  </a:lnTo>
                  <a:lnTo>
                    <a:pt x="2413" y="69964"/>
                  </a:lnTo>
                  <a:lnTo>
                    <a:pt x="2438" y="70434"/>
                  </a:lnTo>
                  <a:lnTo>
                    <a:pt x="2451" y="70916"/>
                  </a:lnTo>
                  <a:lnTo>
                    <a:pt x="2476" y="71856"/>
                  </a:lnTo>
                  <a:lnTo>
                    <a:pt x="2514" y="72796"/>
                  </a:lnTo>
                  <a:lnTo>
                    <a:pt x="2578" y="74676"/>
                  </a:lnTo>
                  <a:lnTo>
                    <a:pt x="2628" y="76504"/>
                  </a:lnTo>
                  <a:lnTo>
                    <a:pt x="2755" y="80111"/>
                  </a:lnTo>
                  <a:lnTo>
                    <a:pt x="2882" y="83591"/>
                  </a:lnTo>
                  <a:lnTo>
                    <a:pt x="2933" y="85305"/>
                  </a:lnTo>
                  <a:lnTo>
                    <a:pt x="2984" y="86982"/>
                  </a:lnTo>
                  <a:lnTo>
                    <a:pt x="3022" y="87807"/>
                  </a:lnTo>
                  <a:lnTo>
                    <a:pt x="3048" y="88633"/>
                  </a:lnTo>
                  <a:lnTo>
                    <a:pt x="3060" y="89039"/>
                  </a:lnTo>
                  <a:lnTo>
                    <a:pt x="3086" y="89446"/>
                  </a:lnTo>
                  <a:lnTo>
                    <a:pt x="3098" y="89839"/>
                  </a:lnTo>
                  <a:lnTo>
                    <a:pt x="3111" y="90246"/>
                  </a:lnTo>
                  <a:lnTo>
                    <a:pt x="3238" y="93370"/>
                  </a:lnTo>
                  <a:lnTo>
                    <a:pt x="3352" y="96304"/>
                  </a:lnTo>
                  <a:lnTo>
                    <a:pt x="3467" y="99072"/>
                  </a:lnTo>
                  <a:lnTo>
                    <a:pt x="3594" y="101663"/>
                  </a:lnTo>
                  <a:lnTo>
                    <a:pt x="3644" y="102895"/>
                  </a:lnTo>
                  <a:lnTo>
                    <a:pt x="3708" y="104063"/>
                  </a:lnTo>
                  <a:lnTo>
                    <a:pt x="3746" y="104648"/>
                  </a:lnTo>
                  <a:lnTo>
                    <a:pt x="3771" y="105206"/>
                  </a:lnTo>
                  <a:lnTo>
                    <a:pt x="3810" y="105765"/>
                  </a:lnTo>
                  <a:lnTo>
                    <a:pt x="3835" y="106298"/>
                  </a:lnTo>
                </a:path>
              </a:pathLst>
            </a:custGeom>
            <a:ln w="7442">
              <a:solidFill>
                <a:srgbClr val="050100"/>
              </a:solidFill>
            </a:ln>
          </p:spPr>
          <p:txBody>
            <a:bodyPr wrap="square" lIns="0" tIns="0" rIns="0" bIns="0" rtlCol="0"/>
            <a:lstStyle/>
            <a:p/>
          </p:txBody>
        </p:sp>
        <p:sp>
          <p:nvSpPr>
            <p:cNvPr id="1013" name="object 1013" descr=""/>
            <p:cNvSpPr/>
            <p:nvPr/>
          </p:nvSpPr>
          <p:spPr>
            <a:xfrm>
              <a:off x="966839" y="1904643"/>
              <a:ext cx="1905" cy="0"/>
            </a:xfrm>
            <a:custGeom>
              <a:avLst/>
              <a:gdLst/>
              <a:ahLst/>
              <a:cxnLst/>
              <a:rect l="l" t="t" r="r" b="b"/>
              <a:pathLst>
                <a:path w="1905" h="0">
                  <a:moveTo>
                    <a:pt x="0" y="0"/>
                  </a:moveTo>
                  <a:lnTo>
                    <a:pt x="762" y="0"/>
                  </a:lnTo>
                  <a:lnTo>
                    <a:pt x="1511" y="0"/>
                  </a:lnTo>
                </a:path>
              </a:pathLst>
            </a:custGeom>
            <a:ln w="7442">
              <a:solidFill>
                <a:srgbClr val="050100"/>
              </a:solidFill>
            </a:ln>
          </p:spPr>
          <p:txBody>
            <a:bodyPr wrap="square" lIns="0" tIns="0" rIns="0" bIns="0" rtlCol="0"/>
            <a:lstStyle/>
            <a:p/>
          </p:txBody>
        </p:sp>
        <p:sp>
          <p:nvSpPr>
            <p:cNvPr id="1014" name="object 1014" descr=""/>
            <p:cNvSpPr/>
            <p:nvPr/>
          </p:nvSpPr>
          <p:spPr>
            <a:xfrm>
              <a:off x="964507" y="1798343"/>
              <a:ext cx="4445" cy="106680"/>
            </a:xfrm>
            <a:custGeom>
              <a:avLst/>
              <a:gdLst/>
              <a:ahLst/>
              <a:cxnLst/>
              <a:rect l="l" t="t" r="r" b="b"/>
              <a:pathLst>
                <a:path w="4444" h="106680">
                  <a:moveTo>
                    <a:pt x="0" y="0"/>
                  </a:moveTo>
                  <a:lnTo>
                    <a:pt x="127" y="2273"/>
                  </a:lnTo>
                  <a:lnTo>
                    <a:pt x="254" y="4737"/>
                  </a:lnTo>
                  <a:lnTo>
                    <a:pt x="355" y="7391"/>
                  </a:lnTo>
                  <a:lnTo>
                    <a:pt x="482" y="10236"/>
                  </a:lnTo>
                  <a:lnTo>
                    <a:pt x="495" y="10604"/>
                  </a:lnTo>
                  <a:lnTo>
                    <a:pt x="508" y="10972"/>
                  </a:lnTo>
                  <a:lnTo>
                    <a:pt x="533" y="11353"/>
                  </a:lnTo>
                  <a:lnTo>
                    <a:pt x="546" y="11722"/>
                  </a:lnTo>
                  <a:lnTo>
                    <a:pt x="571" y="12471"/>
                  </a:lnTo>
                  <a:lnTo>
                    <a:pt x="609" y="13246"/>
                  </a:lnTo>
                  <a:lnTo>
                    <a:pt x="673" y="14808"/>
                  </a:lnTo>
                  <a:lnTo>
                    <a:pt x="723" y="16395"/>
                  </a:lnTo>
                  <a:lnTo>
                    <a:pt x="838" y="19672"/>
                  </a:lnTo>
                  <a:lnTo>
                    <a:pt x="965" y="23075"/>
                  </a:lnTo>
                  <a:lnTo>
                    <a:pt x="1016" y="24828"/>
                  </a:lnTo>
                  <a:lnTo>
                    <a:pt x="1079" y="26619"/>
                  </a:lnTo>
                  <a:lnTo>
                    <a:pt x="1117" y="27520"/>
                  </a:lnTo>
                  <a:lnTo>
                    <a:pt x="1143" y="28422"/>
                  </a:lnTo>
                  <a:lnTo>
                    <a:pt x="1155" y="28879"/>
                  </a:lnTo>
                  <a:lnTo>
                    <a:pt x="1181" y="29362"/>
                  </a:lnTo>
                  <a:lnTo>
                    <a:pt x="1193" y="29819"/>
                  </a:lnTo>
                  <a:lnTo>
                    <a:pt x="1206" y="30276"/>
                  </a:lnTo>
                  <a:lnTo>
                    <a:pt x="1320" y="34010"/>
                  </a:lnTo>
                  <a:lnTo>
                    <a:pt x="1435" y="37795"/>
                  </a:lnTo>
                  <a:lnTo>
                    <a:pt x="1562" y="41630"/>
                  </a:lnTo>
                  <a:lnTo>
                    <a:pt x="1689" y="45529"/>
                  </a:lnTo>
                  <a:lnTo>
                    <a:pt x="1739" y="47485"/>
                  </a:lnTo>
                  <a:lnTo>
                    <a:pt x="1803" y="49479"/>
                  </a:lnTo>
                  <a:lnTo>
                    <a:pt x="1854" y="51460"/>
                  </a:lnTo>
                  <a:lnTo>
                    <a:pt x="1917" y="53441"/>
                  </a:lnTo>
                  <a:lnTo>
                    <a:pt x="2044" y="57378"/>
                  </a:lnTo>
                  <a:lnTo>
                    <a:pt x="2159" y="61277"/>
                  </a:lnTo>
                  <a:lnTo>
                    <a:pt x="2286" y="65151"/>
                  </a:lnTo>
                  <a:lnTo>
                    <a:pt x="2400" y="69011"/>
                  </a:lnTo>
                  <a:lnTo>
                    <a:pt x="2413" y="69481"/>
                  </a:lnTo>
                  <a:lnTo>
                    <a:pt x="2425" y="69964"/>
                  </a:lnTo>
                  <a:lnTo>
                    <a:pt x="2438" y="70434"/>
                  </a:lnTo>
                  <a:lnTo>
                    <a:pt x="2451" y="70916"/>
                  </a:lnTo>
                  <a:lnTo>
                    <a:pt x="2489" y="71856"/>
                  </a:lnTo>
                  <a:lnTo>
                    <a:pt x="2514" y="72796"/>
                  </a:lnTo>
                  <a:lnTo>
                    <a:pt x="2578" y="74676"/>
                  </a:lnTo>
                  <a:lnTo>
                    <a:pt x="2641" y="76504"/>
                  </a:lnTo>
                  <a:lnTo>
                    <a:pt x="2768" y="80111"/>
                  </a:lnTo>
                  <a:lnTo>
                    <a:pt x="2882" y="83591"/>
                  </a:lnTo>
                  <a:lnTo>
                    <a:pt x="2933" y="85305"/>
                  </a:lnTo>
                  <a:lnTo>
                    <a:pt x="2997" y="86982"/>
                  </a:lnTo>
                  <a:lnTo>
                    <a:pt x="3022" y="87807"/>
                  </a:lnTo>
                  <a:lnTo>
                    <a:pt x="3060" y="88633"/>
                  </a:lnTo>
                  <a:lnTo>
                    <a:pt x="3073" y="89039"/>
                  </a:lnTo>
                  <a:lnTo>
                    <a:pt x="3086" y="89446"/>
                  </a:lnTo>
                  <a:lnTo>
                    <a:pt x="3098" y="89839"/>
                  </a:lnTo>
                  <a:lnTo>
                    <a:pt x="3124" y="90246"/>
                  </a:lnTo>
                  <a:lnTo>
                    <a:pt x="3238" y="93370"/>
                  </a:lnTo>
                  <a:lnTo>
                    <a:pt x="3365" y="96304"/>
                  </a:lnTo>
                  <a:lnTo>
                    <a:pt x="3467" y="99072"/>
                  </a:lnTo>
                  <a:lnTo>
                    <a:pt x="3594" y="101663"/>
                  </a:lnTo>
                  <a:lnTo>
                    <a:pt x="3657" y="102895"/>
                  </a:lnTo>
                  <a:lnTo>
                    <a:pt x="3721" y="104063"/>
                  </a:lnTo>
                  <a:lnTo>
                    <a:pt x="3746" y="104648"/>
                  </a:lnTo>
                  <a:lnTo>
                    <a:pt x="3784" y="105206"/>
                  </a:lnTo>
                  <a:lnTo>
                    <a:pt x="3810" y="105765"/>
                  </a:lnTo>
                  <a:lnTo>
                    <a:pt x="3848" y="106298"/>
                  </a:lnTo>
                </a:path>
              </a:pathLst>
            </a:custGeom>
            <a:ln w="7442">
              <a:solidFill>
                <a:srgbClr val="050100"/>
              </a:solidFill>
            </a:ln>
          </p:spPr>
          <p:txBody>
            <a:bodyPr wrap="square" lIns="0" tIns="0" rIns="0" bIns="0" rtlCol="0"/>
            <a:lstStyle/>
            <a:p/>
          </p:txBody>
        </p:sp>
        <p:sp>
          <p:nvSpPr>
            <p:cNvPr id="1015" name="object 1015" descr=""/>
            <p:cNvSpPr/>
            <p:nvPr/>
          </p:nvSpPr>
          <p:spPr>
            <a:xfrm>
              <a:off x="953916" y="1829174"/>
              <a:ext cx="3810" cy="8255"/>
            </a:xfrm>
            <a:custGeom>
              <a:avLst/>
              <a:gdLst/>
              <a:ahLst/>
              <a:cxnLst/>
              <a:rect l="l" t="t" r="r" b="b"/>
              <a:pathLst>
                <a:path w="3809" h="8255">
                  <a:moveTo>
                    <a:pt x="0" y="7950"/>
                  </a:moveTo>
                  <a:lnTo>
                    <a:pt x="901" y="5981"/>
                  </a:lnTo>
                  <a:lnTo>
                    <a:pt x="1752" y="3987"/>
                  </a:lnTo>
                  <a:lnTo>
                    <a:pt x="2514" y="2006"/>
                  </a:lnTo>
                  <a:lnTo>
                    <a:pt x="3225" y="0"/>
                  </a:lnTo>
                </a:path>
              </a:pathLst>
            </a:custGeom>
            <a:ln w="7442">
              <a:solidFill>
                <a:srgbClr val="050100"/>
              </a:solidFill>
            </a:ln>
          </p:spPr>
          <p:txBody>
            <a:bodyPr wrap="square" lIns="0" tIns="0" rIns="0" bIns="0" rtlCol="0"/>
            <a:lstStyle/>
            <a:p/>
          </p:txBody>
        </p:sp>
        <p:sp>
          <p:nvSpPr>
            <p:cNvPr id="1016" name="object 1016" descr=""/>
            <p:cNvSpPr/>
            <p:nvPr/>
          </p:nvSpPr>
          <p:spPr>
            <a:xfrm>
              <a:off x="956285" y="1904643"/>
              <a:ext cx="4445" cy="0"/>
            </a:xfrm>
            <a:custGeom>
              <a:avLst/>
              <a:gdLst/>
              <a:ahLst/>
              <a:cxnLst/>
              <a:rect l="l" t="t" r="r" b="b"/>
              <a:pathLst>
                <a:path w="4444" h="0">
                  <a:moveTo>
                    <a:pt x="4203" y="0"/>
                  </a:moveTo>
                  <a:lnTo>
                    <a:pt x="3302" y="0"/>
                  </a:lnTo>
                  <a:lnTo>
                    <a:pt x="2298" y="0"/>
                  </a:lnTo>
                  <a:lnTo>
                    <a:pt x="1193" y="0"/>
                  </a:lnTo>
                  <a:lnTo>
                    <a:pt x="0" y="0"/>
                  </a:lnTo>
                </a:path>
              </a:pathLst>
            </a:custGeom>
            <a:ln w="7442">
              <a:solidFill>
                <a:srgbClr val="050100"/>
              </a:solidFill>
            </a:ln>
          </p:spPr>
          <p:txBody>
            <a:bodyPr wrap="square" lIns="0" tIns="0" rIns="0" bIns="0" rtlCol="0"/>
            <a:lstStyle/>
            <a:p/>
          </p:txBody>
        </p:sp>
        <p:sp>
          <p:nvSpPr>
            <p:cNvPr id="1017" name="object 1017" descr=""/>
            <p:cNvSpPr/>
            <p:nvPr/>
          </p:nvSpPr>
          <p:spPr>
            <a:xfrm>
              <a:off x="960142" y="1900513"/>
              <a:ext cx="635" cy="4445"/>
            </a:xfrm>
            <a:custGeom>
              <a:avLst/>
              <a:gdLst/>
              <a:ahLst/>
              <a:cxnLst/>
              <a:rect l="l" t="t" r="r" b="b"/>
              <a:pathLst>
                <a:path w="634" h="4444">
                  <a:moveTo>
                    <a:pt x="0" y="0"/>
                  </a:moveTo>
                  <a:lnTo>
                    <a:pt x="88" y="1181"/>
                  </a:lnTo>
                  <a:lnTo>
                    <a:pt x="177" y="2273"/>
                  </a:lnTo>
                  <a:lnTo>
                    <a:pt x="266" y="3251"/>
                  </a:lnTo>
                  <a:lnTo>
                    <a:pt x="342" y="4127"/>
                  </a:lnTo>
                </a:path>
              </a:pathLst>
            </a:custGeom>
            <a:ln w="7442">
              <a:solidFill>
                <a:srgbClr val="050100"/>
              </a:solidFill>
            </a:ln>
          </p:spPr>
          <p:txBody>
            <a:bodyPr wrap="square" lIns="0" tIns="0" rIns="0" bIns="0" rtlCol="0"/>
            <a:lstStyle/>
            <a:p/>
          </p:txBody>
        </p:sp>
        <p:sp>
          <p:nvSpPr>
            <p:cNvPr id="1018" name="object 1018" descr=""/>
            <p:cNvSpPr/>
            <p:nvPr/>
          </p:nvSpPr>
          <p:spPr>
            <a:xfrm>
              <a:off x="957301" y="1827823"/>
              <a:ext cx="3175" cy="73025"/>
            </a:xfrm>
            <a:custGeom>
              <a:avLst/>
              <a:gdLst/>
              <a:ahLst/>
              <a:cxnLst/>
              <a:rect l="l" t="t" r="r" b="b"/>
              <a:pathLst>
                <a:path w="3175" h="73025">
                  <a:moveTo>
                    <a:pt x="0" y="0"/>
                  </a:moveTo>
                  <a:lnTo>
                    <a:pt x="101" y="2413"/>
                  </a:lnTo>
                  <a:lnTo>
                    <a:pt x="190" y="4889"/>
                  </a:lnTo>
                  <a:lnTo>
                    <a:pt x="266" y="7378"/>
                  </a:lnTo>
                  <a:lnTo>
                    <a:pt x="355" y="9893"/>
                  </a:lnTo>
                  <a:lnTo>
                    <a:pt x="444" y="12446"/>
                  </a:lnTo>
                  <a:lnTo>
                    <a:pt x="533" y="15049"/>
                  </a:lnTo>
                  <a:lnTo>
                    <a:pt x="558" y="15697"/>
                  </a:lnTo>
                  <a:lnTo>
                    <a:pt x="584" y="16357"/>
                  </a:lnTo>
                  <a:lnTo>
                    <a:pt x="609" y="17018"/>
                  </a:lnTo>
                  <a:lnTo>
                    <a:pt x="635" y="17678"/>
                  </a:lnTo>
                  <a:lnTo>
                    <a:pt x="673" y="18973"/>
                  </a:lnTo>
                  <a:lnTo>
                    <a:pt x="723" y="20294"/>
                  </a:lnTo>
                  <a:lnTo>
                    <a:pt x="800" y="22910"/>
                  </a:lnTo>
                  <a:lnTo>
                    <a:pt x="889" y="25514"/>
                  </a:lnTo>
                  <a:lnTo>
                    <a:pt x="977" y="28130"/>
                  </a:lnTo>
                  <a:lnTo>
                    <a:pt x="1066" y="30734"/>
                  </a:lnTo>
                  <a:lnTo>
                    <a:pt x="1092" y="31394"/>
                  </a:lnTo>
                  <a:lnTo>
                    <a:pt x="1117" y="32042"/>
                  </a:lnTo>
                  <a:lnTo>
                    <a:pt x="1143" y="32689"/>
                  </a:lnTo>
                  <a:lnTo>
                    <a:pt x="1155" y="33350"/>
                  </a:lnTo>
                  <a:lnTo>
                    <a:pt x="1206" y="34645"/>
                  </a:lnTo>
                  <a:lnTo>
                    <a:pt x="1257" y="35915"/>
                  </a:lnTo>
                  <a:lnTo>
                    <a:pt x="1333" y="38455"/>
                  </a:lnTo>
                  <a:lnTo>
                    <a:pt x="1803" y="51117"/>
                  </a:lnTo>
                  <a:lnTo>
                    <a:pt x="1828" y="51701"/>
                  </a:lnTo>
                  <a:lnTo>
                    <a:pt x="1854" y="52260"/>
                  </a:lnTo>
                  <a:lnTo>
                    <a:pt x="1866" y="52832"/>
                  </a:lnTo>
                  <a:lnTo>
                    <a:pt x="1905" y="53949"/>
                  </a:lnTo>
                  <a:lnTo>
                    <a:pt x="1955" y="55041"/>
                  </a:lnTo>
                  <a:lnTo>
                    <a:pt x="2044" y="57162"/>
                  </a:lnTo>
                  <a:lnTo>
                    <a:pt x="2133" y="59220"/>
                  </a:lnTo>
                  <a:lnTo>
                    <a:pt x="2222" y="61201"/>
                  </a:lnTo>
                  <a:lnTo>
                    <a:pt x="2311" y="63119"/>
                  </a:lnTo>
                  <a:lnTo>
                    <a:pt x="2362" y="64033"/>
                  </a:lnTo>
                  <a:lnTo>
                    <a:pt x="2400" y="64935"/>
                  </a:lnTo>
                  <a:lnTo>
                    <a:pt x="2413" y="65379"/>
                  </a:lnTo>
                  <a:lnTo>
                    <a:pt x="2438" y="65824"/>
                  </a:lnTo>
                  <a:lnTo>
                    <a:pt x="2463" y="66255"/>
                  </a:lnTo>
                  <a:lnTo>
                    <a:pt x="2489" y="66687"/>
                  </a:lnTo>
                  <a:lnTo>
                    <a:pt x="2578" y="68338"/>
                  </a:lnTo>
                  <a:lnTo>
                    <a:pt x="2667" y="69888"/>
                  </a:lnTo>
                  <a:lnTo>
                    <a:pt x="2755" y="71335"/>
                  </a:lnTo>
                  <a:lnTo>
                    <a:pt x="2844" y="72694"/>
                  </a:lnTo>
                </a:path>
              </a:pathLst>
            </a:custGeom>
            <a:ln w="7442">
              <a:solidFill>
                <a:srgbClr val="050100"/>
              </a:solidFill>
            </a:ln>
          </p:spPr>
          <p:txBody>
            <a:bodyPr wrap="square" lIns="0" tIns="0" rIns="0" bIns="0" rtlCol="0"/>
            <a:lstStyle/>
            <a:p/>
          </p:txBody>
        </p:sp>
        <p:sp>
          <p:nvSpPr>
            <p:cNvPr id="1019" name="object 1019" descr=""/>
            <p:cNvSpPr/>
            <p:nvPr/>
          </p:nvSpPr>
          <p:spPr>
            <a:xfrm>
              <a:off x="957140" y="1827828"/>
              <a:ext cx="635" cy="1905"/>
            </a:xfrm>
            <a:custGeom>
              <a:avLst/>
              <a:gdLst/>
              <a:ahLst/>
              <a:cxnLst/>
              <a:rect l="l" t="t" r="r" b="b"/>
              <a:pathLst>
                <a:path w="634" h="1905">
                  <a:moveTo>
                    <a:pt x="0" y="1346"/>
                  </a:moveTo>
                  <a:lnTo>
                    <a:pt x="88" y="1054"/>
                  </a:lnTo>
                  <a:lnTo>
                    <a:pt x="139" y="723"/>
                  </a:lnTo>
                  <a:lnTo>
                    <a:pt x="165" y="558"/>
                  </a:lnTo>
                  <a:lnTo>
                    <a:pt x="165" y="380"/>
                  </a:lnTo>
                  <a:lnTo>
                    <a:pt x="177" y="190"/>
                  </a:lnTo>
                  <a:lnTo>
                    <a:pt x="165" y="0"/>
                  </a:lnTo>
                </a:path>
              </a:pathLst>
            </a:custGeom>
            <a:ln w="7442">
              <a:solidFill>
                <a:srgbClr val="050100"/>
              </a:solidFill>
            </a:ln>
          </p:spPr>
          <p:txBody>
            <a:bodyPr wrap="square" lIns="0" tIns="0" rIns="0" bIns="0" rtlCol="0"/>
            <a:lstStyle/>
            <a:p/>
          </p:txBody>
        </p:sp>
        <p:sp>
          <p:nvSpPr>
            <p:cNvPr id="1020" name="object 1020" descr=""/>
            <p:cNvSpPr/>
            <p:nvPr/>
          </p:nvSpPr>
          <p:spPr>
            <a:xfrm>
              <a:off x="952417" y="1837125"/>
              <a:ext cx="1905" cy="0"/>
            </a:xfrm>
            <a:custGeom>
              <a:avLst/>
              <a:gdLst/>
              <a:ahLst/>
              <a:cxnLst/>
              <a:rect l="l" t="t" r="r" b="b"/>
              <a:pathLst>
                <a:path w="1905" h="0">
                  <a:moveTo>
                    <a:pt x="1498" y="0"/>
                  </a:moveTo>
                  <a:lnTo>
                    <a:pt x="749" y="0"/>
                  </a:lnTo>
                  <a:lnTo>
                    <a:pt x="0" y="0"/>
                  </a:lnTo>
                </a:path>
              </a:pathLst>
            </a:custGeom>
            <a:ln w="7442">
              <a:solidFill>
                <a:srgbClr val="050100"/>
              </a:solidFill>
            </a:ln>
          </p:spPr>
          <p:txBody>
            <a:bodyPr wrap="square" lIns="0" tIns="0" rIns="0" bIns="0" rtlCol="0"/>
            <a:lstStyle/>
            <a:p/>
          </p:txBody>
        </p:sp>
        <p:sp>
          <p:nvSpPr>
            <p:cNvPr id="1021" name="object 1021" descr=""/>
            <p:cNvSpPr/>
            <p:nvPr/>
          </p:nvSpPr>
          <p:spPr>
            <a:xfrm>
              <a:off x="954784" y="1904643"/>
              <a:ext cx="1905" cy="0"/>
            </a:xfrm>
            <a:custGeom>
              <a:avLst/>
              <a:gdLst/>
              <a:ahLst/>
              <a:cxnLst/>
              <a:rect l="l" t="t" r="r" b="b"/>
              <a:pathLst>
                <a:path w="1905" h="0">
                  <a:moveTo>
                    <a:pt x="0" y="0"/>
                  </a:moveTo>
                  <a:lnTo>
                    <a:pt x="762" y="0"/>
                  </a:lnTo>
                  <a:lnTo>
                    <a:pt x="1498" y="0"/>
                  </a:lnTo>
                </a:path>
              </a:pathLst>
            </a:custGeom>
            <a:ln w="7442">
              <a:solidFill>
                <a:srgbClr val="050100"/>
              </a:solidFill>
            </a:ln>
          </p:spPr>
          <p:txBody>
            <a:bodyPr wrap="square" lIns="0" tIns="0" rIns="0" bIns="0" rtlCol="0"/>
            <a:lstStyle/>
            <a:p/>
          </p:txBody>
        </p:sp>
        <p:sp>
          <p:nvSpPr>
            <p:cNvPr id="1022" name="object 1022" descr=""/>
            <p:cNvSpPr/>
            <p:nvPr/>
          </p:nvSpPr>
          <p:spPr>
            <a:xfrm>
              <a:off x="953916" y="1837125"/>
              <a:ext cx="2540" cy="67945"/>
            </a:xfrm>
            <a:custGeom>
              <a:avLst/>
              <a:gdLst/>
              <a:ahLst/>
              <a:cxnLst/>
              <a:rect l="l" t="t" r="r" b="b"/>
              <a:pathLst>
                <a:path w="2540" h="67944">
                  <a:moveTo>
                    <a:pt x="0" y="0"/>
                  </a:moveTo>
                  <a:lnTo>
                    <a:pt x="76" y="2387"/>
                  </a:lnTo>
                  <a:lnTo>
                    <a:pt x="152" y="4800"/>
                  </a:lnTo>
                  <a:lnTo>
                    <a:pt x="241" y="7213"/>
                  </a:lnTo>
                  <a:lnTo>
                    <a:pt x="304" y="9639"/>
                  </a:lnTo>
                  <a:lnTo>
                    <a:pt x="381" y="12065"/>
                  </a:lnTo>
                  <a:lnTo>
                    <a:pt x="444" y="14516"/>
                  </a:lnTo>
                  <a:lnTo>
                    <a:pt x="469" y="15113"/>
                  </a:lnTo>
                  <a:lnTo>
                    <a:pt x="482" y="15735"/>
                  </a:lnTo>
                  <a:lnTo>
                    <a:pt x="508" y="16344"/>
                  </a:lnTo>
                  <a:lnTo>
                    <a:pt x="520" y="16967"/>
                  </a:lnTo>
                  <a:lnTo>
                    <a:pt x="558" y="18186"/>
                  </a:lnTo>
                  <a:lnTo>
                    <a:pt x="596" y="19392"/>
                  </a:lnTo>
                  <a:lnTo>
                    <a:pt x="673" y="21818"/>
                  </a:lnTo>
                  <a:lnTo>
                    <a:pt x="749" y="24218"/>
                  </a:lnTo>
                  <a:lnTo>
                    <a:pt x="812" y="26606"/>
                  </a:lnTo>
                  <a:lnTo>
                    <a:pt x="889" y="28956"/>
                  </a:lnTo>
                  <a:lnTo>
                    <a:pt x="965" y="31305"/>
                  </a:lnTo>
                  <a:lnTo>
                    <a:pt x="1041" y="33616"/>
                  </a:lnTo>
                  <a:lnTo>
                    <a:pt x="1079" y="34785"/>
                  </a:lnTo>
                  <a:lnTo>
                    <a:pt x="1117" y="35928"/>
                  </a:lnTo>
                  <a:lnTo>
                    <a:pt x="1143" y="36499"/>
                  </a:lnTo>
                  <a:lnTo>
                    <a:pt x="1155" y="37071"/>
                  </a:lnTo>
                  <a:lnTo>
                    <a:pt x="1181" y="37642"/>
                  </a:lnTo>
                  <a:lnTo>
                    <a:pt x="1193" y="38214"/>
                  </a:lnTo>
                  <a:lnTo>
                    <a:pt x="1270" y="40462"/>
                  </a:lnTo>
                  <a:lnTo>
                    <a:pt x="1333" y="42633"/>
                  </a:lnTo>
                  <a:lnTo>
                    <a:pt x="1409" y="44780"/>
                  </a:lnTo>
                  <a:lnTo>
                    <a:pt x="1485" y="46863"/>
                  </a:lnTo>
                  <a:lnTo>
                    <a:pt x="1562" y="48920"/>
                  </a:lnTo>
                  <a:lnTo>
                    <a:pt x="1625" y="50914"/>
                  </a:lnTo>
                  <a:lnTo>
                    <a:pt x="1701" y="52857"/>
                  </a:lnTo>
                  <a:lnTo>
                    <a:pt x="1778" y="54762"/>
                  </a:lnTo>
                  <a:lnTo>
                    <a:pt x="1803" y="55232"/>
                  </a:lnTo>
                  <a:lnTo>
                    <a:pt x="1828" y="55689"/>
                  </a:lnTo>
                  <a:lnTo>
                    <a:pt x="1841" y="56146"/>
                  </a:lnTo>
                  <a:lnTo>
                    <a:pt x="2082" y="61696"/>
                  </a:lnTo>
                  <a:lnTo>
                    <a:pt x="2146" y="63258"/>
                  </a:lnTo>
                  <a:lnTo>
                    <a:pt x="2222" y="64757"/>
                  </a:lnTo>
                  <a:lnTo>
                    <a:pt x="2298" y="66179"/>
                  </a:lnTo>
                  <a:lnTo>
                    <a:pt x="2374" y="67513"/>
                  </a:lnTo>
                </a:path>
              </a:pathLst>
            </a:custGeom>
            <a:ln w="7442">
              <a:solidFill>
                <a:srgbClr val="050100"/>
              </a:solidFill>
            </a:ln>
          </p:spPr>
          <p:txBody>
            <a:bodyPr wrap="square" lIns="0" tIns="0" rIns="0" bIns="0" rtlCol="0"/>
            <a:lstStyle/>
            <a:p/>
          </p:txBody>
        </p:sp>
        <p:sp>
          <p:nvSpPr>
            <p:cNvPr id="1023" name="object 1023" descr=""/>
            <p:cNvSpPr/>
            <p:nvPr/>
          </p:nvSpPr>
          <p:spPr>
            <a:xfrm>
              <a:off x="952416" y="1837125"/>
              <a:ext cx="2540" cy="67945"/>
            </a:xfrm>
            <a:custGeom>
              <a:avLst/>
              <a:gdLst/>
              <a:ahLst/>
              <a:cxnLst/>
              <a:rect l="l" t="t" r="r" b="b"/>
              <a:pathLst>
                <a:path w="2540" h="67944">
                  <a:moveTo>
                    <a:pt x="0" y="0"/>
                  </a:moveTo>
                  <a:lnTo>
                    <a:pt x="76" y="2387"/>
                  </a:lnTo>
                  <a:lnTo>
                    <a:pt x="152" y="4800"/>
                  </a:lnTo>
                  <a:lnTo>
                    <a:pt x="228" y="7213"/>
                  </a:lnTo>
                  <a:lnTo>
                    <a:pt x="292" y="9639"/>
                  </a:lnTo>
                  <a:lnTo>
                    <a:pt x="368" y="12065"/>
                  </a:lnTo>
                  <a:lnTo>
                    <a:pt x="444" y="14516"/>
                  </a:lnTo>
                  <a:lnTo>
                    <a:pt x="457" y="15113"/>
                  </a:lnTo>
                  <a:lnTo>
                    <a:pt x="482" y="15735"/>
                  </a:lnTo>
                  <a:lnTo>
                    <a:pt x="508" y="16344"/>
                  </a:lnTo>
                  <a:lnTo>
                    <a:pt x="520" y="16967"/>
                  </a:lnTo>
                  <a:lnTo>
                    <a:pt x="558" y="18186"/>
                  </a:lnTo>
                  <a:lnTo>
                    <a:pt x="596" y="19392"/>
                  </a:lnTo>
                  <a:lnTo>
                    <a:pt x="673" y="21818"/>
                  </a:lnTo>
                  <a:lnTo>
                    <a:pt x="749" y="24218"/>
                  </a:lnTo>
                  <a:lnTo>
                    <a:pt x="812" y="26606"/>
                  </a:lnTo>
                  <a:lnTo>
                    <a:pt x="889" y="28956"/>
                  </a:lnTo>
                  <a:lnTo>
                    <a:pt x="965" y="31305"/>
                  </a:lnTo>
                  <a:lnTo>
                    <a:pt x="1041" y="33616"/>
                  </a:lnTo>
                  <a:lnTo>
                    <a:pt x="1079" y="34785"/>
                  </a:lnTo>
                  <a:lnTo>
                    <a:pt x="1117" y="35928"/>
                  </a:lnTo>
                  <a:lnTo>
                    <a:pt x="1130" y="36499"/>
                  </a:lnTo>
                  <a:lnTo>
                    <a:pt x="1155" y="37071"/>
                  </a:lnTo>
                  <a:lnTo>
                    <a:pt x="1168" y="37642"/>
                  </a:lnTo>
                  <a:lnTo>
                    <a:pt x="1193" y="38214"/>
                  </a:lnTo>
                  <a:lnTo>
                    <a:pt x="1257" y="40462"/>
                  </a:lnTo>
                  <a:lnTo>
                    <a:pt x="1333" y="42633"/>
                  </a:lnTo>
                  <a:lnTo>
                    <a:pt x="1409" y="44780"/>
                  </a:lnTo>
                  <a:lnTo>
                    <a:pt x="1485" y="46863"/>
                  </a:lnTo>
                  <a:lnTo>
                    <a:pt x="1549" y="48920"/>
                  </a:lnTo>
                  <a:lnTo>
                    <a:pt x="1625" y="50914"/>
                  </a:lnTo>
                  <a:lnTo>
                    <a:pt x="1701" y="52857"/>
                  </a:lnTo>
                  <a:lnTo>
                    <a:pt x="1778" y="54762"/>
                  </a:lnTo>
                  <a:lnTo>
                    <a:pt x="1803" y="55232"/>
                  </a:lnTo>
                  <a:lnTo>
                    <a:pt x="1816" y="55689"/>
                  </a:lnTo>
                  <a:lnTo>
                    <a:pt x="1841" y="56146"/>
                  </a:lnTo>
                  <a:lnTo>
                    <a:pt x="1854" y="56603"/>
                  </a:lnTo>
                  <a:lnTo>
                    <a:pt x="1879" y="57492"/>
                  </a:lnTo>
                  <a:lnTo>
                    <a:pt x="2298" y="66179"/>
                  </a:lnTo>
                  <a:lnTo>
                    <a:pt x="2374" y="67513"/>
                  </a:lnTo>
                </a:path>
              </a:pathLst>
            </a:custGeom>
            <a:ln w="7442">
              <a:solidFill>
                <a:srgbClr val="050100"/>
              </a:solidFill>
            </a:ln>
          </p:spPr>
          <p:txBody>
            <a:bodyPr wrap="square" lIns="0" tIns="0" rIns="0" bIns="0" rtlCol="0"/>
            <a:lstStyle/>
            <a:p/>
          </p:txBody>
        </p:sp>
        <p:sp>
          <p:nvSpPr>
            <p:cNvPr id="1024" name="object 1024" descr=""/>
            <p:cNvSpPr/>
            <p:nvPr/>
          </p:nvSpPr>
          <p:spPr>
            <a:xfrm>
              <a:off x="948533" y="1829174"/>
              <a:ext cx="4445" cy="8255"/>
            </a:xfrm>
            <a:custGeom>
              <a:avLst/>
              <a:gdLst/>
              <a:ahLst/>
              <a:cxnLst/>
              <a:rect l="l" t="t" r="r" b="b"/>
              <a:pathLst>
                <a:path w="4444" h="8255">
                  <a:moveTo>
                    <a:pt x="0" y="0"/>
                  </a:moveTo>
                  <a:lnTo>
                    <a:pt x="889" y="2006"/>
                  </a:lnTo>
                  <a:lnTo>
                    <a:pt x="1841" y="3987"/>
                  </a:lnTo>
                  <a:lnTo>
                    <a:pt x="2844" y="5981"/>
                  </a:lnTo>
                  <a:lnTo>
                    <a:pt x="3886" y="7950"/>
                  </a:lnTo>
                </a:path>
              </a:pathLst>
            </a:custGeom>
            <a:ln w="7442">
              <a:solidFill>
                <a:srgbClr val="050100"/>
              </a:solidFill>
            </a:ln>
          </p:spPr>
          <p:txBody>
            <a:bodyPr wrap="square" lIns="0" tIns="0" rIns="0" bIns="0" rtlCol="0"/>
            <a:lstStyle/>
            <a:p/>
          </p:txBody>
        </p:sp>
        <p:sp>
          <p:nvSpPr>
            <p:cNvPr id="1025" name="object 1025" descr=""/>
            <p:cNvSpPr/>
            <p:nvPr/>
          </p:nvSpPr>
          <p:spPr>
            <a:xfrm>
              <a:off x="948260" y="1827823"/>
              <a:ext cx="635" cy="1905"/>
            </a:xfrm>
            <a:custGeom>
              <a:avLst/>
              <a:gdLst/>
              <a:ahLst/>
              <a:cxnLst/>
              <a:rect l="l" t="t" r="r" b="b"/>
              <a:pathLst>
                <a:path w="634" h="1905">
                  <a:moveTo>
                    <a:pt x="0" y="0"/>
                  </a:moveTo>
                  <a:lnTo>
                    <a:pt x="38" y="381"/>
                  </a:lnTo>
                  <a:lnTo>
                    <a:pt x="88" y="736"/>
                  </a:lnTo>
                  <a:lnTo>
                    <a:pt x="127" y="901"/>
                  </a:lnTo>
                  <a:lnTo>
                    <a:pt x="177" y="1054"/>
                  </a:lnTo>
                  <a:lnTo>
                    <a:pt x="228" y="1219"/>
                  </a:lnTo>
                </a:path>
              </a:pathLst>
            </a:custGeom>
            <a:ln w="7442">
              <a:solidFill>
                <a:srgbClr val="050100"/>
              </a:solidFill>
            </a:ln>
          </p:spPr>
          <p:txBody>
            <a:bodyPr wrap="square" lIns="0" tIns="0" rIns="0" bIns="0" rtlCol="0"/>
            <a:lstStyle/>
            <a:p/>
          </p:txBody>
        </p:sp>
        <p:sp>
          <p:nvSpPr>
            <p:cNvPr id="1026" name="object 1026" descr=""/>
            <p:cNvSpPr/>
            <p:nvPr/>
          </p:nvSpPr>
          <p:spPr>
            <a:xfrm>
              <a:off x="948255" y="1827818"/>
              <a:ext cx="3175" cy="73025"/>
            </a:xfrm>
            <a:custGeom>
              <a:avLst/>
              <a:gdLst/>
              <a:ahLst/>
              <a:cxnLst/>
              <a:rect l="l" t="t" r="r" b="b"/>
              <a:pathLst>
                <a:path w="3175" h="73025">
                  <a:moveTo>
                    <a:pt x="2857" y="72694"/>
                  </a:moveTo>
                  <a:lnTo>
                    <a:pt x="2755" y="71348"/>
                  </a:lnTo>
                  <a:lnTo>
                    <a:pt x="2666" y="69900"/>
                  </a:lnTo>
                  <a:lnTo>
                    <a:pt x="2590" y="68351"/>
                  </a:lnTo>
                  <a:lnTo>
                    <a:pt x="2501" y="66713"/>
                  </a:lnTo>
                  <a:lnTo>
                    <a:pt x="2412" y="64985"/>
                  </a:lnTo>
                  <a:lnTo>
                    <a:pt x="2324" y="63157"/>
                  </a:lnTo>
                  <a:lnTo>
                    <a:pt x="2298" y="62687"/>
                  </a:lnTo>
                  <a:lnTo>
                    <a:pt x="2273" y="62204"/>
                  </a:lnTo>
                  <a:lnTo>
                    <a:pt x="2247" y="61722"/>
                  </a:lnTo>
                  <a:lnTo>
                    <a:pt x="2222" y="61239"/>
                  </a:lnTo>
                  <a:lnTo>
                    <a:pt x="2184" y="60248"/>
                  </a:lnTo>
                  <a:lnTo>
                    <a:pt x="2133" y="59232"/>
                  </a:lnTo>
                  <a:lnTo>
                    <a:pt x="2057" y="57175"/>
                  </a:lnTo>
                  <a:lnTo>
                    <a:pt x="1968" y="55041"/>
                  </a:lnTo>
                  <a:lnTo>
                    <a:pt x="1879" y="52844"/>
                  </a:lnTo>
                  <a:lnTo>
                    <a:pt x="1790" y="50571"/>
                  </a:lnTo>
                  <a:lnTo>
                    <a:pt x="1765" y="49987"/>
                  </a:lnTo>
                  <a:lnTo>
                    <a:pt x="1739" y="49403"/>
                  </a:lnTo>
                  <a:lnTo>
                    <a:pt x="1714" y="48818"/>
                  </a:lnTo>
                  <a:lnTo>
                    <a:pt x="1689" y="48221"/>
                  </a:lnTo>
                  <a:lnTo>
                    <a:pt x="1650" y="47028"/>
                  </a:lnTo>
                  <a:lnTo>
                    <a:pt x="1600" y="45834"/>
                  </a:lnTo>
                  <a:lnTo>
                    <a:pt x="1523" y="43408"/>
                  </a:lnTo>
                  <a:lnTo>
                    <a:pt x="1079" y="30746"/>
                  </a:lnTo>
                  <a:lnTo>
                    <a:pt x="1054" y="30099"/>
                  </a:lnTo>
                  <a:lnTo>
                    <a:pt x="1028" y="29451"/>
                  </a:lnTo>
                  <a:lnTo>
                    <a:pt x="1003" y="28790"/>
                  </a:lnTo>
                  <a:lnTo>
                    <a:pt x="990" y="28130"/>
                  </a:lnTo>
                  <a:lnTo>
                    <a:pt x="952" y="26835"/>
                  </a:lnTo>
                  <a:lnTo>
                    <a:pt x="901" y="25514"/>
                  </a:lnTo>
                  <a:lnTo>
                    <a:pt x="812" y="22910"/>
                  </a:lnTo>
                  <a:lnTo>
                    <a:pt x="723" y="20307"/>
                  </a:lnTo>
                  <a:lnTo>
                    <a:pt x="634" y="17703"/>
                  </a:lnTo>
                  <a:lnTo>
                    <a:pt x="546" y="15113"/>
                  </a:lnTo>
                  <a:lnTo>
                    <a:pt x="495" y="13817"/>
                  </a:lnTo>
                  <a:lnTo>
                    <a:pt x="457" y="12522"/>
                  </a:lnTo>
                  <a:lnTo>
                    <a:pt x="444" y="11874"/>
                  </a:lnTo>
                  <a:lnTo>
                    <a:pt x="419" y="11226"/>
                  </a:lnTo>
                  <a:lnTo>
                    <a:pt x="393" y="10579"/>
                  </a:lnTo>
                  <a:lnTo>
                    <a:pt x="368" y="9944"/>
                  </a:lnTo>
                  <a:lnTo>
                    <a:pt x="279" y="7391"/>
                  </a:lnTo>
                  <a:lnTo>
                    <a:pt x="190" y="4902"/>
                  </a:lnTo>
                  <a:lnTo>
                    <a:pt x="101" y="2438"/>
                  </a:lnTo>
                  <a:lnTo>
                    <a:pt x="0" y="0"/>
                  </a:lnTo>
                </a:path>
              </a:pathLst>
            </a:custGeom>
            <a:ln w="7442">
              <a:solidFill>
                <a:srgbClr val="050100"/>
              </a:solidFill>
            </a:ln>
          </p:spPr>
          <p:txBody>
            <a:bodyPr wrap="square" lIns="0" tIns="0" rIns="0" bIns="0" rtlCol="0"/>
            <a:lstStyle/>
            <a:p/>
          </p:txBody>
        </p:sp>
        <p:sp>
          <p:nvSpPr>
            <p:cNvPr id="1027" name="object 1027" descr=""/>
            <p:cNvSpPr/>
            <p:nvPr/>
          </p:nvSpPr>
          <p:spPr>
            <a:xfrm>
              <a:off x="951118" y="1900515"/>
              <a:ext cx="635" cy="4445"/>
            </a:xfrm>
            <a:custGeom>
              <a:avLst/>
              <a:gdLst/>
              <a:ahLst/>
              <a:cxnLst/>
              <a:rect l="l" t="t" r="r" b="b"/>
              <a:pathLst>
                <a:path w="634" h="4444">
                  <a:moveTo>
                    <a:pt x="330" y="4127"/>
                  </a:moveTo>
                  <a:lnTo>
                    <a:pt x="241" y="3251"/>
                  </a:lnTo>
                  <a:lnTo>
                    <a:pt x="152" y="2273"/>
                  </a:lnTo>
                  <a:lnTo>
                    <a:pt x="76" y="1181"/>
                  </a:lnTo>
                  <a:lnTo>
                    <a:pt x="0" y="0"/>
                  </a:lnTo>
                </a:path>
              </a:pathLst>
            </a:custGeom>
            <a:ln w="7442">
              <a:solidFill>
                <a:srgbClr val="050100"/>
              </a:solidFill>
            </a:ln>
          </p:spPr>
          <p:txBody>
            <a:bodyPr wrap="square" lIns="0" tIns="0" rIns="0" bIns="0" rtlCol="0"/>
            <a:lstStyle/>
            <a:p/>
          </p:txBody>
        </p:sp>
        <p:sp>
          <p:nvSpPr>
            <p:cNvPr id="1028" name="object 1028" descr=""/>
            <p:cNvSpPr/>
            <p:nvPr/>
          </p:nvSpPr>
          <p:spPr>
            <a:xfrm>
              <a:off x="951444" y="1904643"/>
              <a:ext cx="3810" cy="0"/>
            </a:xfrm>
            <a:custGeom>
              <a:avLst/>
              <a:gdLst/>
              <a:ahLst/>
              <a:cxnLst/>
              <a:rect l="l" t="t" r="r" b="b"/>
              <a:pathLst>
                <a:path w="3809" h="0">
                  <a:moveTo>
                    <a:pt x="3340" y="0"/>
                  </a:moveTo>
                  <a:lnTo>
                    <a:pt x="3340" y="0"/>
                  </a:lnTo>
                  <a:lnTo>
                    <a:pt x="317" y="0"/>
                  </a:lnTo>
                  <a:lnTo>
                    <a:pt x="0" y="0"/>
                  </a:lnTo>
                </a:path>
              </a:pathLst>
            </a:custGeom>
            <a:ln w="7442">
              <a:solidFill>
                <a:srgbClr val="050100"/>
              </a:solidFill>
            </a:ln>
          </p:spPr>
          <p:txBody>
            <a:bodyPr wrap="square" lIns="0" tIns="0" rIns="0" bIns="0" rtlCol="0"/>
            <a:lstStyle/>
            <a:p/>
          </p:txBody>
        </p:sp>
        <p:sp>
          <p:nvSpPr>
            <p:cNvPr id="1029" name="object 1029" descr=""/>
            <p:cNvSpPr/>
            <p:nvPr/>
          </p:nvSpPr>
          <p:spPr>
            <a:xfrm>
              <a:off x="976551" y="1798203"/>
              <a:ext cx="1905" cy="635"/>
            </a:xfrm>
            <a:custGeom>
              <a:avLst/>
              <a:gdLst/>
              <a:ahLst/>
              <a:cxnLst/>
              <a:rect l="l" t="t" r="r" b="b"/>
              <a:pathLst>
                <a:path w="1905" h="635">
                  <a:moveTo>
                    <a:pt x="0" y="139"/>
                  </a:moveTo>
                  <a:lnTo>
                    <a:pt x="1879" y="0"/>
                  </a:lnTo>
                </a:path>
              </a:pathLst>
            </a:custGeom>
            <a:ln w="7442">
              <a:solidFill>
                <a:srgbClr val="050100"/>
              </a:solidFill>
            </a:ln>
          </p:spPr>
          <p:txBody>
            <a:bodyPr wrap="square" lIns="0" tIns="0" rIns="0" bIns="0" rtlCol="0"/>
            <a:lstStyle/>
            <a:p/>
          </p:txBody>
        </p:sp>
        <p:sp>
          <p:nvSpPr>
            <p:cNvPr id="1030" name="object 1030" descr=""/>
            <p:cNvSpPr/>
            <p:nvPr/>
          </p:nvSpPr>
          <p:spPr>
            <a:xfrm>
              <a:off x="970857" y="1798082"/>
              <a:ext cx="4445" cy="635"/>
            </a:xfrm>
            <a:custGeom>
              <a:avLst/>
              <a:gdLst/>
              <a:ahLst/>
              <a:cxnLst/>
              <a:rect l="l" t="t" r="r" b="b"/>
              <a:pathLst>
                <a:path w="4444" h="635">
                  <a:moveTo>
                    <a:pt x="0" y="0"/>
                  </a:moveTo>
                  <a:lnTo>
                    <a:pt x="901" y="63"/>
                  </a:lnTo>
                  <a:lnTo>
                    <a:pt x="1905" y="127"/>
                  </a:lnTo>
                  <a:lnTo>
                    <a:pt x="3009" y="190"/>
                  </a:lnTo>
                  <a:lnTo>
                    <a:pt x="4203" y="266"/>
                  </a:lnTo>
                </a:path>
              </a:pathLst>
            </a:custGeom>
            <a:ln w="7442">
              <a:solidFill>
                <a:srgbClr val="050100"/>
              </a:solidFill>
            </a:ln>
          </p:spPr>
          <p:txBody>
            <a:bodyPr wrap="square" lIns="0" tIns="0" rIns="0" bIns="0" rtlCol="0"/>
            <a:lstStyle/>
            <a:p/>
          </p:txBody>
        </p:sp>
        <p:sp>
          <p:nvSpPr>
            <p:cNvPr id="1031" name="object 1031" descr=""/>
            <p:cNvSpPr/>
            <p:nvPr/>
          </p:nvSpPr>
          <p:spPr>
            <a:xfrm>
              <a:off x="970840" y="1798082"/>
              <a:ext cx="2540" cy="52705"/>
            </a:xfrm>
            <a:custGeom>
              <a:avLst/>
              <a:gdLst/>
              <a:ahLst/>
              <a:cxnLst/>
              <a:rect l="l" t="t" r="r" b="b"/>
              <a:pathLst>
                <a:path w="2540" h="52705">
                  <a:moveTo>
                    <a:pt x="2349" y="52400"/>
                  </a:moveTo>
                  <a:lnTo>
                    <a:pt x="2273" y="50253"/>
                  </a:lnTo>
                  <a:lnTo>
                    <a:pt x="2209" y="48132"/>
                  </a:lnTo>
                  <a:lnTo>
                    <a:pt x="2133" y="46012"/>
                  </a:lnTo>
                  <a:lnTo>
                    <a:pt x="2082" y="43916"/>
                  </a:lnTo>
                  <a:lnTo>
                    <a:pt x="2006" y="41833"/>
                  </a:lnTo>
                  <a:lnTo>
                    <a:pt x="1930" y="39763"/>
                  </a:lnTo>
                  <a:lnTo>
                    <a:pt x="1866" y="37706"/>
                  </a:lnTo>
                  <a:lnTo>
                    <a:pt x="1790" y="35648"/>
                  </a:lnTo>
                  <a:lnTo>
                    <a:pt x="1765" y="35140"/>
                  </a:lnTo>
                  <a:lnTo>
                    <a:pt x="1752" y="34645"/>
                  </a:lnTo>
                  <a:lnTo>
                    <a:pt x="1727" y="34137"/>
                  </a:lnTo>
                  <a:lnTo>
                    <a:pt x="1714" y="33616"/>
                  </a:lnTo>
                  <a:lnTo>
                    <a:pt x="1676" y="32626"/>
                  </a:lnTo>
                  <a:lnTo>
                    <a:pt x="1638" y="31635"/>
                  </a:lnTo>
                  <a:lnTo>
                    <a:pt x="1562" y="29692"/>
                  </a:lnTo>
                  <a:lnTo>
                    <a:pt x="1498" y="27787"/>
                  </a:lnTo>
                  <a:lnTo>
                    <a:pt x="1422" y="25907"/>
                  </a:lnTo>
                  <a:lnTo>
                    <a:pt x="1346" y="24079"/>
                  </a:lnTo>
                  <a:lnTo>
                    <a:pt x="1257" y="22263"/>
                  </a:lnTo>
                  <a:lnTo>
                    <a:pt x="1181" y="20497"/>
                  </a:lnTo>
                  <a:lnTo>
                    <a:pt x="1143" y="19634"/>
                  </a:lnTo>
                  <a:lnTo>
                    <a:pt x="1104" y="18783"/>
                  </a:lnTo>
                  <a:lnTo>
                    <a:pt x="1092" y="18351"/>
                  </a:lnTo>
                  <a:lnTo>
                    <a:pt x="1066" y="17932"/>
                  </a:lnTo>
                  <a:lnTo>
                    <a:pt x="1054" y="17513"/>
                  </a:lnTo>
                  <a:lnTo>
                    <a:pt x="1028" y="17106"/>
                  </a:lnTo>
                  <a:lnTo>
                    <a:pt x="508" y="6997"/>
                  </a:lnTo>
                  <a:lnTo>
                    <a:pt x="444" y="5778"/>
                  </a:lnTo>
                  <a:lnTo>
                    <a:pt x="419" y="5499"/>
                  </a:lnTo>
                  <a:lnTo>
                    <a:pt x="406" y="5194"/>
                  </a:lnTo>
                  <a:lnTo>
                    <a:pt x="381" y="4914"/>
                  </a:lnTo>
                  <a:lnTo>
                    <a:pt x="368" y="4635"/>
                  </a:lnTo>
                  <a:lnTo>
                    <a:pt x="330" y="4089"/>
                  </a:lnTo>
                  <a:lnTo>
                    <a:pt x="292" y="3568"/>
                  </a:lnTo>
                  <a:lnTo>
                    <a:pt x="215" y="2565"/>
                  </a:lnTo>
                  <a:lnTo>
                    <a:pt x="152" y="1638"/>
                  </a:lnTo>
                  <a:lnTo>
                    <a:pt x="76" y="787"/>
                  </a:lnTo>
                  <a:lnTo>
                    <a:pt x="0" y="0"/>
                  </a:lnTo>
                </a:path>
              </a:pathLst>
            </a:custGeom>
            <a:ln w="7442">
              <a:solidFill>
                <a:srgbClr val="050100"/>
              </a:solidFill>
            </a:ln>
          </p:spPr>
          <p:txBody>
            <a:bodyPr wrap="square" lIns="0" tIns="0" rIns="0" bIns="0" rtlCol="0"/>
            <a:lstStyle/>
            <a:p/>
          </p:txBody>
        </p:sp>
        <p:sp>
          <p:nvSpPr>
            <p:cNvPr id="1032" name="object 1032" descr=""/>
            <p:cNvSpPr/>
            <p:nvPr/>
          </p:nvSpPr>
          <p:spPr>
            <a:xfrm>
              <a:off x="973193" y="1850488"/>
              <a:ext cx="635" cy="13335"/>
            </a:xfrm>
            <a:custGeom>
              <a:avLst/>
              <a:gdLst/>
              <a:ahLst/>
              <a:cxnLst/>
              <a:rect l="l" t="t" r="r" b="b"/>
              <a:pathLst>
                <a:path w="634" h="13335">
                  <a:moveTo>
                    <a:pt x="368" y="12966"/>
                  </a:moveTo>
                  <a:lnTo>
                    <a:pt x="279" y="9753"/>
                  </a:lnTo>
                  <a:lnTo>
                    <a:pt x="190" y="6515"/>
                  </a:lnTo>
                  <a:lnTo>
                    <a:pt x="101" y="3263"/>
                  </a:lnTo>
                  <a:lnTo>
                    <a:pt x="0" y="0"/>
                  </a:lnTo>
                </a:path>
              </a:pathLst>
            </a:custGeom>
            <a:ln w="7442">
              <a:solidFill>
                <a:srgbClr val="050100"/>
              </a:solidFill>
            </a:ln>
          </p:spPr>
          <p:txBody>
            <a:bodyPr wrap="square" lIns="0" tIns="0" rIns="0" bIns="0" rtlCol="0"/>
            <a:lstStyle/>
            <a:p/>
          </p:txBody>
        </p:sp>
        <p:sp>
          <p:nvSpPr>
            <p:cNvPr id="1033" name="object 1033" descr=""/>
            <p:cNvSpPr/>
            <p:nvPr/>
          </p:nvSpPr>
          <p:spPr>
            <a:xfrm>
              <a:off x="973609" y="1863459"/>
              <a:ext cx="3810" cy="1905"/>
            </a:xfrm>
            <a:custGeom>
              <a:avLst/>
              <a:gdLst/>
              <a:ahLst/>
              <a:cxnLst/>
              <a:rect l="l" t="t" r="r" b="b"/>
              <a:pathLst>
                <a:path w="3809" h="1905">
                  <a:moveTo>
                    <a:pt x="3784" y="1409"/>
                  </a:moveTo>
                  <a:lnTo>
                    <a:pt x="1905" y="711"/>
                  </a:lnTo>
                  <a:lnTo>
                    <a:pt x="0" y="0"/>
                  </a:lnTo>
                </a:path>
              </a:pathLst>
            </a:custGeom>
            <a:ln w="7442">
              <a:solidFill>
                <a:srgbClr val="050100"/>
              </a:solidFill>
            </a:ln>
          </p:spPr>
          <p:txBody>
            <a:bodyPr wrap="square" lIns="0" tIns="0" rIns="0" bIns="0" rtlCol="0"/>
            <a:lstStyle/>
            <a:p/>
          </p:txBody>
        </p:sp>
        <p:sp>
          <p:nvSpPr>
            <p:cNvPr id="1034" name="object 1034" descr=""/>
            <p:cNvSpPr/>
            <p:nvPr/>
          </p:nvSpPr>
          <p:spPr>
            <a:xfrm>
              <a:off x="975064" y="1798343"/>
              <a:ext cx="1905" cy="0"/>
            </a:xfrm>
            <a:custGeom>
              <a:avLst/>
              <a:gdLst/>
              <a:ahLst/>
              <a:cxnLst/>
              <a:rect l="l" t="t" r="r" b="b"/>
              <a:pathLst>
                <a:path w="1905" h="0">
                  <a:moveTo>
                    <a:pt x="1498" y="0"/>
                  </a:moveTo>
                  <a:lnTo>
                    <a:pt x="736" y="0"/>
                  </a:lnTo>
                  <a:lnTo>
                    <a:pt x="0" y="0"/>
                  </a:lnTo>
                </a:path>
              </a:pathLst>
            </a:custGeom>
            <a:ln w="7442">
              <a:solidFill>
                <a:srgbClr val="050100"/>
              </a:solidFill>
            </a:ln>
          </p:spPr>
          <p:txBody>
            <a:bodyPr wrap="square" lIns="0" tIns="0" rIns="0" bIns="0" rtlCol="0"/>
            <a:lstStyle/>
            <a:p/>
          </p:txBody>
        </p:sp>
        <p:sp>
          <p:nvSpPr>
            <p:cNvPr id="1035" name="object 1035" descr=""/>
            <p:cNvSpPr/>
            <p:nvPr/>
          </p:nvSpPr>
          <p:spPr>
            <a:xfrm>
              <a:off x="975062" y="1798343"/>
              <a:ext cx="1905" cy="52705"/>
            </a:xfrm>
            <a:custGeom>
              <a:avLst/>
              <a:gdLst/>
              <a:ahLst/>
              <a:cxnLst/>
              <a:rect l="l" t="t" r="r" b="b"/>
              <a:pathLst>
                <a:path w="1905" h="52705">
                  <a:moveTo>
                    <a:pt x="0" y="0"/>
                  </a:moveTo>
                  <a:lnTo>
                    <a:pt x="101" y="2222"/>
                  </a:lnTo>
                  <a:lnTo>
                    <a:pt x="215" y="4635"/>
                  </a:lnTo>
                  <a:lnTo>
                    <a:pt x="317" y="7213"/>
                  </a:lnTo>
                  <a:lnTo>
                    <a:pt x="444" y="9982"/>
                  </a:lnTo>
                  <a:lnTo>
                    <a:pt x="469" y="10706"/>
                  </a:lnTo>
                  <a:lnTo>
                    <a:pt x="495" y="11430"/>
                  </a:lnTo>
                  <a:lnTo>
                    <a:pt x="520" y="11811"/>
                  </a:lnTo>
                  <a:lnTo>
                    <a:pt x="533" y="12179"/>
                  </a:lnTo>
                  <a:lnTo>
                    <a:pt x="546" y="12547"/>
                  </a:lnTo>
                  <a:lnTo>
                    <a:pt x="558" y="12928"/>
                  </a:lnTo>
                  <a:lnTo>
                    <a:pt x="622" y="14452"/>
                  </a:lnTo>
                  <a:lnTo>
                    <a:pt x="685" y="16002"/>
                  </a:lnTo>
                  <a:lnTo>
                    <a:pt x="787" y="19202"/>
                  </a:lnTo>
                  <a:lnTo>
                    <a:pt x="914" y="22504"/>
                  </a:lnTo>
                  <a:lnTo>
                    <a:pt x="1041" y="25946"/>
                  </a:lnTo>
                  <a:lnTo>
                    <a:pt x="1168" y="29502"/>
                  </a:lnTo>
                  <a:lnTo>
                    <a:pt x="1181" y="29959"/>
                  </a:lnTo>
                  <a:lnTo>
                    <a:pt x="1193" y="30429"/>
                  </a:lnTo>
                  <a:lnTo>
                    <a:pt x="1219" y="30873"/>
                  </a:lnTo>
                  <a:lnTo>
                    <a:pt x="1231" y="31330"/>
                  </a:lnTo>
                  <a:lnTo>
                    <a:pt x="1257" y="32245"/>
                  </a:lnTo>
                  <a:lnTo>
                    <a:pt x="1295" y="33159"/>
                  </a:lnTo>
                  <a:lnTo>
                    <a:pt x="1346" y="35013"/>
                  </a:lnTo>
                  <a:lnTo>
                    <a:pt x="1409" y="36868"/>
                  </a:lnTo>
                  <a:lnTo>
                    <a:pt x="1536" y="40614"/>
                  </a:lnTo>
                  <a:lnTo>
                    <a:pt x="1651" y="44399"/>
                  </a:lnTo>
                  <a:lnTo>
                    <a:pt x="1778" y="48234"/>
                  </a:lnTo>
                  <a:lnTo>
                    <a:pt x="1892" y="52120"/>
                  </a:lnTo>
                </a:path>
              </a:pathLst>
            </a:custGeom>
            <a:ln w="7442">
              <a:solidFill>
                <a:srgbClr val="050100"/>
              </a:solidFill>
            </a:ln>
          </p:spPr>
          <p:txBody>
            <a:bodyPr wrap="square" lIns="0" tIns="0" rIns="0" bIns="0" rtlCol="0"/>
            <a:lstStyle/>
            <a:p/>
          </p:txBody>
        </p:sp>
        <p:sp>
          <p:nvSpPr>
            <p:cNvPr id="1036" name="object 1036" descr=""/>
            <p:cNvSpPr/>
            <p:nvPr/>
          </p:nvSpPr>
          <p:spPr>
            <a:xfrm>
              <a:off x="976960" y="1850457"/>
              <a:ext cx="635" cy="14604"/>
            </a:xfrm>
            <a:custGeom>
              <a:avLst/>
              <a:gdLst/>
              <a:ahLst/>
              <a:cxnLst/>
              <a:rect l="l" t="t" r="r" b="b"/>
              <a:pathLst>
                <a:path w="634" h="14605">
                  <a:moveTo>
                    <a:pt x="0" y="0"/>
                  </a:moveTo>
                  <a:lnTo>
                    <a:pt x="101" y="3632"/>
                  </a:lnTo>
                  <a:lnTo>
                    <a:pt x="215" y="7251"/>
                  </a:lnTo>
                  <a:lnTo>
                    <a:pt x="317" y="10845"/>
                  </a:lnTo>
                  <a:lnTo>
                    <a:pt x="419" y="14414"/>
                  </a:lnTo>
                </a:path>
              </a:pathLst>
            </a:custGeom>
            <a:ln w="7442">
              <a:solidFill>
                <a:srgbClr val="050100"/>
              </a:solidFill>
            </a:ln>
          </p:spPr>
          <p:txBody>
            <a:bodyPr wrap="square" lIns="0" tIns="0" rIns="0" bIns="0" rtlCol="0"/>
            <a:lstStyle/>
            <a:p/>
          </p:txBody>
        </p:sp>
        <p:sp>
          <p:nvSpPr>
            <p:cNvPr id="1037" name="object 1037" descr=""/>
            <p:cNvSpPr/>
            <p:nvPr/>
          </p:nvSpPr>
          <p:spPr>
            <a:xfrm>
              <a:off x="976551" y="1798343"/>
              <a:ext cx="1905" cy="45720"/>
            </a:xfrm>
            <a:custGeom>
              <a:avLst/>
              <a:gdLst/>
              <a:ahLst/>
              <a:cxnLst/>
              <a:rect l="l" t="t" r="r" b="b"/>
              <a:pathLst>
                <a:path w="1905" h="45719">
                  <a:moveTo>
                    <a:pt x="0" y="0"/>
                  </a:moveTo>
                  <a:lnTo>
                    <a:pt x="114" y="1955"/>
                  </a:lnTo>
                  <a:lnTo>
                    <a:pt x="215" y="4064"/>
                  </a:lnTo>
                  <a:lnTo>
                    <a:pt x="317" y="6311"/>
                  </a:lnTo>
                  <a:lnTo>
                    <a:pt x="431" y="8686"/>
                  </a:lnTo>
                  <a:lnTo>
                    <a:pt x="482" y="9931"/>
                  </a:lnTo>
                  <a:lnTo>
                    <a:pt x="533" y="11214"/>
                  </a:lnTo>
                  <a:lnTo>
                    <a:pt x="571" y="11861"/>
                  </a:lnTo>
                  <a:lnTo>
                    <a:pt x="596" y="12509"/>
                  </a:lnTo>
                  <a:lnTo>
                    <a:pt x="622" y="13182"/>
                  </a:lnTo>
                  <a:lnTo>
                    <a:pt x="647" y="13868"/>
                  </a:lnTo>
                  <a:lnTo>
                    <a:pt x="762" y="16624"/>
                  </a:lnTo>
                  <a:lnTo>
                    <a:pt x="863" y="19456"/>
                  </a:lnTo>
                  <a:lnTo>
                    <a:pt x="977" y="22402"/>
                  </a:lnTo>
                  <a:lnTo>
                    <a:pt x="1079" y="25438"/>
                  </a:lnTo>
                  <a:lnTo>
                    <a:pt x="1130" y="26987"/>
                  </a:lnTo>
                  <a:lnTo>
                    <a:pt x="1193" y="28562"/>
                  </a:lnTo>
                  <a:lnTo>
                    <a:pt x="1219" y="29362"/>
                  </a:lnTo>
                  <a:lnTo>
                    <a:pt x="1244" y="30149"/>
                  </a:lnTo>
                  <a:lnTo>
                    <a:pt x="1270" y="30962"/>
                  </a:lnTo>
                  <a:lnTo>
                    <a:pt x="1295" y="31775"/>
                  </a:lnTo>
                  <a:lnTo>
                    <a:pt x="1397" y="35052"/>
                  </a:lnTo>
                  <a:lnTo>
                    <a:pt x="1498" y="38366"/>
                  </a:lnTo>
                  <a:lnTo>
                    <a:pt x="1600" y="41732"/>
                  </a:lnTo>
                  <a:lnTo>
                    <a:pt x="1701" y="45148"/>
                  </a:lnTo>
                </a:path>
              </a:pathLst>
            </a:custGeom>
            <a:ln w="7442">
              <a:solidFill>
                <a:srgbClr val="050100"/>
              </a:solidFill>
            </a:ln>
          </p:spPr>
          <p:txBody>
            <a:bodyPr wrap="square" lIns="0" tIns="0" rIns="0" bIns="0" rtlCol="0"/>
            <a:lstStyle/>
            <a:p/>
          </p:txBody>
        </p:sp>
        <p:sp>
          <p:nvSpPr>
            <p:cNvPr id="1038" name="object 1038" descr=""/>
            <p:cNvSpPr/>
            <p:nvPr/>
          </p:nvSpPr>
          <p:spPr>
            <a:xfrm>
              <a:off x="978237" y="1861939"/>
              <a:ext cx="0" cy="52069"/>
            </a:xfrm>
            <a:custGeom>
              <a:avLst/>
              <a:gdLst/>
              <a:ahLst/>
              <a:cxnLst/>
              <a:rect l="l" t="t" r="r" b="b"/>
              <a:pathLst>
                <a:path w="0" h="52069">
                  <a:moveTo>
                    <a:pt x="0" y="51943"/>
                  </a:moveTo>
                  <a:lnTo>
                    <a:pt x="0" y="0"/>
                  </a:lnTo>
                </a:path>
              </a:pathLst>
            </a:custGeom>
            <a:ln w="7442">
              <a:solidFill>
                <a:srgbClr val="050100"/>
              </a:solidFill>
            </a:ln>
          </p:spPr>
          <p:txBody>
            <a:bodyPr wrap="square" lIns="0" tIns="0" rIns="0" bIns="0" rtlCol="0"/>
            <a:lstStyle/>
            <a:p/>
          </p:txBody>
        </p:sp>
        <p:sp>
          <p:nvSpPr>
            <p:cNvPr id="1039" name="object 1039" descr=""/>
            <p:cNvSpPr/>
            <p:nvPr/>
          </p:nvSpPr>
          <p:spPr>
            <a:xfrm>
              <a:off x="978234" y="1913882"/>
              <a:ext cx="16510" cy="0"/>
            </a:xfrm>
            <a:custGeom>
              <a:avLst/>
              <a:gdLst/>
              <a:ahLst/>
              <a:cxnLst/>
              <a:rect l="l" t="t" r="r" b="b"/>
              <a:pathLst>
                <a:path w="16509" h="0">
                  <a:moveTo>
                    <a:pt x="16002" y="0"/>
                  </a:moveTo>
                  <a:lnTo>
                    <a:pt x="0" y="0"/>
                  </a:lnTo>
                </a:path>
              </a:pathLst>
            </a:custGeom>
            <a:ln w="7442">
              <a:solidFill>
                <a:srgbClr val="050100"/>
              </a:solidFill>
            </a:ln>
          </p:spPr>
          <p:txBody>
            <a:bodyPr wrap="square" lIns="0" tIns="0" rIns="0" bIns="0" rtlCol="0"/>
            <a:lstStyle/>
            <a:p/>
          </p:txBody>
        </p:sp>
        <p:sp>
          <p:nvSpPr>
            <p:cNvPr id="1040" name="object 1040" descr=""/>
            <p:cNvSpPr/>
            <p:nvPr/>
          </p:nvSpPr>
          <p:spPr>
            <a:xfrm>
              <a:off x="994233" y="1900438"/>
              <a:ext cx="1905" cy="13970"/>
            </a:xfrm>
            <a:custGeom>
              <a:avLst/>
              <a:gdLst/>
              <a:ahLst/>
              <a:cxnLst/>
              <a:rect l="l" t="t" r="r" b="b"/>
              <a:pathLst>
                <a:path w="1905" h="13969">
                  <a:moveTo>
                    <a:pt x="1689" y="0"/>
                  </a:moveTo>
                  <a:lnTo>
                    <a:pt x="355" y="12433"/>
                  </a:lnTo>
                  <a:lnTo>
                    <a:pt x="0" y="13449"/>
                  </a:lnTo>
                </a:path>
              </a:pathLst>
            </a:custGeom>
            <a:ln w="7442">
              <a:solidFill>
                <a:srgbClr val="050100"/>
              </a:solidFill>
            </a:ln>
          </p:spPr>
          <p:txBody>
            <a:bodyPr wrap="square" lIns="0" tIns="0" rIns="0" bIns="0" rtlCol="0"/>
            <a:lstStyle/>
            <a:p/>
          </p:txBody>
        </p:sp>
        <p:sp>
          <p:nvSpPr>
            <p:cNvPr id="1041" name="object 1041" descr=""/>
            <p:cNvSpPr/>
            <p:nvPr/>
          </p:nvSpPr>
          <p:spPr>
            <a:xfrm>
              <a:off x="978237" y="1789337"/>
              <a:ext cx="0" cy="52705"/>
            </a:xfrm>
            <a:custGeom>
              <a:avLst/>
              <a:gdLst/>
              <a:ahLst/>
              <a:cxnLst/>
              <a:rect l="l" t="t" r="r" b="b"/>
              <a:pathLst>
                <a:path w="0" h="52705">
                  <a:moveTo>
                    <a:pt x="0" y="52463"/>
                  </a:moveTo>
                  <a:lnTo>
                    <a:pt x="0" y="0"/>
                  </a:lnTo>
                </a:path>
              </a:pathLst>
            </a:custGeom>
            <a:ln w="7442">
              <a:solidFill>
                <a:srgbClr val="050100"/>
              </a:solidFill>
            </a:ln>
          </p:spPr>
          <p:txBody>
            <a:bodyPr wrap="square" lIns="0" tIns="0" rIns="0" bIns="0" rtlCol="0"/>
            <a:lstStyle/>
            <a:p/>
          </p:txBody>
        </p:sp>
        <p:sp>
          <p:nvSpPr>
            <p:cNvPr id="1042" name="object 1042" descr=""/>
            <p:cNvSpPr/>
            <p:nvPr/>
          </p:nvSpPr>
          <p:spPr>
            <a:xfrm>
              <a:off x="994236" y="1789338"/>
              <a:ext cx="1905" cy="13970"/>
            </a:xfrm>
            <a:custGeom>
              <a:avLst/>
              <a:gdLst/>
              <a:ahLst/>
              <a:cxnLst/>
              <a:rect l="l" t="t" r="r" b="b"/>
              <a:pathLst>
                <a:path w="1905" h="13969">
                  <a:moveTo>
                    <a:pt x="0" y="0"/>
                  </a:moveTo>
                  <a:lnTo>
                    <a:pt x="1676" y="11874"/>
                  </a:lnTo>
                  <a:lnTo>
                    <a:pt x="1689" y="13576"/>
                  </a:lnTo>
                </a:path>
              </a:pathLst>
            </a:custGeom>
            <a:ln w="7442">
              <a:solidFill>
                <a:srgbClr val="050100"/>
              </a:solidFill>
            </a:ln>
          </p:spPr>
          <p:txBody>
            <a:bodyPr wrap="square" lIns="0" tIns="0" rIns="0" bIns="0" rtlCol="0"/>
            <a:lstStyle/>
            <a:p/>
          </p:txBody>
        </p:sp>
        <p:sp>
          <p:nvSpPr>
            <p:cNvPr id="1043" name="object 1043" descr=""/>
            <p:cNvSpPr/>
            <p:nvPr/>
          </p:nvSpPr>
          <p:spPr>
            <a:xfrm>
              <a:off x="978237" y="1789338"/>
              <a:ext cx="16510" cy="0"/>
            </a:xfrm>
            <a:custGeom>
              <a:avLst/>
              <a:gdLst/>
              <a:ahLst/>
              <a:cxnLst/>
              <a:rect l="l" t="t" r="r" b="b"/>
              <a:pathLst>
                <a:path w="16509" h="0">
                  <a:moveTo>
                    <a:pt x="0" y="0"/>
                  </a:moveTo>
                  <a:lnTo>
                    <a:pt x="16002" y="0"/>
                  </a:lnTo>
                </a:path>
              </a:pathLst>
            </a:custGeom>
            <a:ln w="7442">
              <a:solidFill>
                <a:srgbClr val="050100"/>
              </a:solidFill>
            </a:ln>
          </p:spPr>
          <p:txBody>
            <a:bodyPr wrap="square" lIns="0" tIns="0" rIns="0" bIns="0" rtlCol="0"/>
            <a:lstStyle/>
            <a:p/>
          </p:txBody>
        </p:sp>
        <p:sp>
          <p:nvSpPr>
            <p:cNvPr id="1044" name="object 1044" descr=""/>
            <p:cNvSpPr/>
            <p:nvPr/>
          </p:nvSpPr>
          <p:spPr>
            <a:xfrm>
              <a:off x="994233" y="1828219"/>
              <a:ext cx="1905" cy="13970"/>
            </a:xfrm>
            <a:custGeom>
              <a:avLst/>
              <a:gdLst/>
              <a:ahLst/>
              <a:cxnLst/>
              <a:rect l="l" t="t" r="r" b="b"/>
              <a:pathLst>
                <a:path w="1905" h="13969">
                  <a:moveTo>
                    <a:pt x="1689" y="0"/>
                  </a:moveTo>
                  <a:lnTo>
                    <a:pt x="355" y="12560"/>
                  </a:lnTo>
                  <a:lnTo>
                    <a:pt x="0" y="13576"/>
                  </a:lnTo>
                </a:path>
              </a:pathLst>
            </a:custGeom>
            <a:ln w="7442">
              <a:solidFill>
                <a:srgbClr val="050100"/>
              </a:solidFill>
            </a:ln>
          </p:spPr>
          <p:txBody>
            <a:bodyPr wrap="square" lIns="0" tIns="0" rIns="0" bIns="0" rtlCol="0"/>
            <a:lstStyle/>
            <a:p/>
          </p:txBody>
        </p:sp>
        <p:sp>
          <p:nvSpPr>
            <p:cNvPr id="1045" name="object 1045" descr=""/>
            <p:cNvSpPr/>
            <p:nvPr/>
          </p:nvSpPr>
          <p:spPr>
            <a:xfrm>
              <a:off x="994236" y="1861942"/>
              <a:ext cx="1905" cy="13970"/>
            </a:xfrm>
            <a:custGeom>
              <a:avLst/>
              <a:gdLst/>
              <a:ahLst/>
              <a:cxnLst/>
              <a:rect l="l" t="t" r="r" b="b"/>
              <a:pathLst>
                <a:path w="1905" h="13969">
                  <a:moveTo>
                    <a:pt x="0" y="0"/>
                  </a:moveTo>
                  <a:lnTo>
                    <a:pt x="1676" y="11747"/>
                  </a:lnTo>
                  <a:lnTo>
                    <a:pt x="1689" y="13449"/>
                  </a:lnTo>
                </a:path>
              </a:pathLst>
            </a:custGeom>
            <a:ln w="7442">
              <a:solidFill>
                <a:srgbClr val="050100"/>
              </a:solidFill>
            </a:ln>
          </p:spPr>
          <p:txBody>
            <a:bodyPr wrap="square" lIns="0" tIns="0" rIns="0" bIns="0" rtlCol="0"/>
            <a:lstStyle/>
            <a:p/>
          </p:txBody>
        </p:sp>
        <p:sp>
          <p:nvSpPr>
            <p:cNvPr id="1046" name="object 1046" descr=""/>
            <p:cNvSpPr/>
            <p:nvPr/>
          </p:nvSpPr>
          <p:spPr>
            <a:xfrm>
              <a:off x="978237" y="1841800"/>
              <a:ext cx="0" cy="10160"/>
            </a:xfrm>
            <a:custGeom>
              <a:avLst/>
              <a:gdLst/>
              <a:ahLst/>
              <a:cxnLst/>
              <a:rect l="l" t="t" r="r" b="b"/>
              <a:pathLst>
                <a:path w="0" h="10160">
                  <a:moveTo>
                    <a:pt x="0" y="10071"/>
                  </a:moveTo>
                  <a:lnTo>
                    <a:pt x="0" y="5041"/>
                  </a:lnTo>
                  <a:lnTo>
                    <a:pt x="0" y="0"/>
                  </a:lnTo>
                </a:path>
              </a:pathLst>
            </a:custGeom>
            <a:ln w="7442">
              <a:solidFill>
                <a:srgbClr val="050100"/>
              </a:solidFill>
            </a:ln>
          </p:spPr>
          <p:txBody>
            <a:bodyPr wrap="square" lIns="0" tIns="0" rIns="0" bIns="0" rtlCol="0"/>
            <a:lstStyle/>
            <a:p/>
          </p:txBody>
        </p:sp>
        <p:sp>
          <p:nvSpPr>
            <p:cNvPr id="1047" name="object 1047" descr=""/>
            <p:cNvSpPr/>
            <p:nvPr/>
          </p:nvSpPr>
          <p:spPr>
            <a:xfrm>
              <a:off x="978237" y="1851871"/>
              <a:ext cx="16510" cy="10160"/>
            </a:xfrm>
            <a:custGeom>
              <a:avLst/>
              <a:gdLst/>
              <a:ahLst/>
              <a:cxnLst/>
              <a:rect l="l" t="t" r="r" b="b"/>
              <a:pathLst>
                <a:path w="16509" h="10160">
                  <a:moveTo>
                    <a:pt x="0" y="10071"/>
                  </a:moveTo>
                  <a:lnTo>
                    <a:pt x="0" y="5041"/>
                  </a:lnTo>
                  <a:lnTo>
                    <a:pt x="0" y="0"/>
                  </a:lnTo>
                </a:path>
                <a:path w="16509" h="10160">
                  <a:moveTo>
                    <a:pt x="0" y="10071"/>
                  </a:moveTo>
                  <a:lnTo>
                    <a:pt x="16002" y="10071"/>
                  </a:lnTo>
                </a:path>
              </a:pathLst>
            </a:custGeom>
            <a:ln w="7442">
              <a:solidFill>
                <a:srgbClr val="050100"/>
              </a:solidFill>
            </a:ln>
          </p:spPr>
          <p:txBody>
            <a:bodyPr wrap="square" lIns="0" tIns="0" rIns="0" bIns="0" rtlCol="0"/>
            <a:lstStyle/>
            <a:p/>
          </p:txBody>
        </p:sp>
        <p:sp>
          <p:nvSpPr>
            <p:cNvPr id="1048" name="object 1048" descr=""/>
            <p:cNvSpPr/>
            <p:nvPr/>
          </p:nvSpPr>
          <p:spPr>
            <a:xfrm>
              <a:off x="994236" y="1851871"/>
              <a:ext cx="0" cy="10160"/>
            </a:xfrm>
            <a:custGeom>
              <a:avLst/>
              <a:gdLst/>
              <a:ahLst/>
              <a:cxnLst/>
              <a:rect l="l" t="t" r="r" b="b"/>
              <a:pathLst>
                <a:path w="0" h="10160">
                  <a:moveTo>
                    <a:pt x="0" y="0"/>
                  </a:moveTo>
                  <a:lnTo>
                    <a:pt x="0" y="5041"/>
                  </a:lnTo>
                  <a:lnTo>
                    <a:pt x="0" y="10071"/>
                  </a:lnTo>
                </a:path>
              </a:pathLst>
            </a:custGeom>
            <a:ln w="7442">
              <a:solidFill>
                <a:srgbClr val="050100"/>
              </a:solidFill>
            </a:ln>
          </p:spPr>
          <p:txBody>
            <a:bodyPr wrap="square" lIns="0" tIns="0" rIns="0" bIns="0" rtlCol="0"/>
            <a:lstStyle/>
            <a:p/>
          </p:txBody>
        </p:sp>
        <p:sp>
          <p:nvSpPr>
            <p:cNvPr id="1049" name="object 1049" descr=""/>
            <p:cNvSpPr/>
            <p:nvPr/>
          </p:nvSpPr>
          <p:spPr>
            <a:xfrm>
              <a:off x="978234" y="1841801"/>
              <a:ext cx="16510" cy="10160"/>
            </a:xfrm>
            <a:custGeom>
              <a:avLst/>
              <a:gdLst/>
              <a:ahLst/>
              <a:cxnLst/>
              <a:rect l="l" t="t" r="r" b="b"/>
              <a:pathLst>
                <a:path w="16509" h="10160">
                  <a:moveTo>
                    <a:pt x="16002" y="0"/>
                  </a:moveTo>
                  <a:lnTo>
                    <a:pt x="16002" y="5029"/>
                  </a:lnTo>
                  <a:lnTo>
                    <a:pt x="16002" y="10071"/>
                  </a:lnTo>
                </a:path>
                <a:path w="16509" h="10160">
                  <a:moveTo>
                    <a:pt x="16002" y="0"/>
                  </a:moveTo>
                  <a:lnTo>
                    <a:pt x="0" y="0"/>
                  </a:lnTo>
                </a:path>
              </a:pathLst>
            </a:custGeom>
            <a:ln w="7442">
              <a:solidFill>
                <a:srgbClr val="050100"/>
              </a:solidFill>
            </a:ln>
          </p:spPr>
          <p:txBody>
            <a:bodyPr wrap="square" lIns="0" tIns="0" rIns="0" bIns="0" rtlCol="0"/>
            <a:lstStyle/>
            <a:p/>
          </p:txBody>
        </p:sp>
        <p:sp>
          <p:nvSpPr>
            <p:cNvPr id="1050" name="object 1050" descr=""/>
            <p:cNvSpPr/>
            <p:nvPr/>
          </p:nvSpPr>
          <p:spPr>
            <a:xfrm>
              <a:off x="971800" y="1710926"/>
              <a:ext cx="0" cy="40005"/>
            </a:xfrm>
            <a:custGeom>
              <a:avLst/>
              <a:gdLst/>
              <a:ahLst/>
              <a:cxnLst/>
              <a:rect l="l" t="t" r="r" b="b"/>
              <a:pathLst>
                <a:path w="0" h="40005">
                  <a:moveTo>
                    <a:pt x="0" y="39382"/>
                  </a:moveTo>
                  <a:lnTo>
                    <a:pt x="0" y="39382"/>
                  </a:lnTo>
                  <a:lnTo>
                    <a:pt x="0" y="1955"/>
                  </a:lnTo>
                  <a:lnTo>
                    <a:pt x="0" y="0"/>
                  </a:lnTo>
                </a:path>
              </a:pathLst>
            </a:custGeom>
            <a:ln w="7442">
              <a:solidFill>
                <a:srgbClr val="050100"/>
              </a:solidFill>
            </a:ln>
          </p:spPr>
          <p:txBody>
            <a:bodyPr wrap="square" lIns="0" tIns="0" rIns="0" bIns="0" rtlCol="0"/>
            <a:lstStyle/>
            <a:p/>
          </p:txBody>
        </p:sp>
        <p:sp>
          <p:nvSpPr>
            <p:cNvPr id="1051" name="object 1051" descr=""/>
            <p:cNvSpPr/>
            <p:nvPr/>
          </p:nvSpPr>
          <p:spPr>
            <a:xfrm>
              <a:off x="971800" y="2040481"/>
              <a:ext cx="0" cy="40005"/>
            </a:xfrm>
            <a:custGeom>
              <a:avLst/>
              <a:gdLst/>
              <a:ahLst/>
              <a:cxnLst/>
              <a:rect l="l" t="t" r="r" b="b"/>
              <a:pathLst>
                <a:path w="0" h="40005">
                  <a:moveTo>
                    <a:pt x="0" y="39395"/>
                  </a:moveTo>
                  <a:lnTo>
                    <a:pt x="0" y="39395"/>
                  </a:lnTo>
                  <a:lnTo>
                    <a:pt x="0" y="1955"/>
                  </a:lnTo>
                  <a:lnTo>
                    <a:pt x="0" y="0"/>
                  </a:lnTo>
                </a:path>
              </a:pathLst>
            </a:custGeom>
            <a:ln w="7442">
              <a:solidFill>
                <a:srgbClr val="050100"/>
              </a:solidFill>
            </a:ln>
          </p:spPr>
          <p:txBody>
            <a:bodyPr wrap="square" lIns="0" tIns="0" rIns="0" bIns="0" rtlCol="0"/>
            <a:lstStyle/>
            <a:p/>
          </p:txBody>
        </p:sp>
        <p:sp>
          <p:nvSpPr>
            <p:cNvPr id="1052" name="object 1052" descr=""/>
            <p:cNvSpPr/>
            <p:nvPr/>
          </p:nvSpPr>
          <p:spPr>
            <a:xfrm>
              <a:off x="974219" y="2082294"/>
              <a:ext cx="22225" cy="0"/>
            </a:xfrm>
            <a:custGeom>
              <a:avLst/>
              <a:gdLst/>
              <a:ahLst/>
              <a:cxnLst/>
              <a:rect l="l" t="t" r="r" b="b"/>
              <a:pathLst>
                <a:path w="22225" h="0">
                  <a:moveTo>
                    <a:pt x="0" y="0"/>
                  </a:moveTo>
                  <a:lnTo>
                    <a:pt x="21704" y="0"/>
                  </a:lnTo>
                </a:path>
              </a:pathLst>
            </a:custGeom>
            <a:ln w="7442">
              <a:solidFill>
                <a:srgbClr val="050100"/>
              </a:solidFill>
            </a:ln>
          </p:spPr>
          <p:txBody>
            <a:bodyPr wrap="square" lIns="0" tIns="0" rIns="0" bIns="0" rtlCol="0"/>
            <a:lstStyle/>
            <a:p/>
          </p:txBody>
        </p:sp>
        <p:sp>
          <p:nvSpPr>
            <p:cNvPr id="1053" name="object 1053" descr=""/>
            <p:cNvSpPr/>
            <p:nvPr/>
          </p:nvSpPr>
          <p:spPr>
            <a:xfrm>
              <a:off x="974218" y="2038079"/>
              <a:ext cx="22225" cy="0"/>
            </a:xfrm>
            <a:custGeom>
              <a:avLst/>
              <a:gdLst/>
              <a:ahLst/>
              <a:cxnLst/>
              <a:rect l="l" t="t" r="r" b="b"/>
              <a:pathLst>
                <a:path w="22225" h="0">
                  <a:moveTo>
                    <a:pt x="21704" y="0"/>
                  </a:moveTo>
                  <a:lnTo>
                    <a:pt x="0" y="0"/>
                  </a:lnTo>
                </a:path>
              </a:pathLst>
            </a:custGeom>
            <a:ln w="7442">
              <a:solidFill>
                <a:srgbClr val="050100"/>
              </a:solidFill>
            </a:ln>
          </p:spPr>
          <p:txBody>
            <a:bodyPr wrap="square" lIns="0" tIns="0" rIns="0" bIns="0" rtlCol="0"/>
            <a:lstStyle/>
            <a:p/>
          </p:txBody>
        </p:sp>
        <p:sp>
          <p:nvSpPr>
            <p:cNvPr id="1054" name="object 1054" descr=""/>
            <p:cNvSpPr/>
            <p:nvPr/>
          </p:nvSpPr>
          <p:spPr>
            <a:xfrm>
              <a:off x="974219" y="1752727"/>
              <a:ext cx="22225" cy="0"/>
            </a:xfrm>
            <a:custGeom>
              <a:avLst/>
              <a:gdLst/>
              <a:ahLst/>
              <a:cxnLst/>
              <a:rect l="l" t="t" r="r" b="b"/>
              <a:pathLst>
                <a:path w="22225" h="0">
                  <a:moveTo>
                    <a:pt x="0" y="0"/>
                  </a:moveTo>
                  <a:lnTo>
                    <a:pt x="21704" y="0"/>
                  </a:lnTo>
                </a:path>
              </a:pathLst>
            </a:custGeom>
            <a:ln w="7442">
              <a:solidFill>
                <a:srgbClr val="050100"/>
              </a:solidFill>
            </a:ln>
          </p:spPr>
          <p:txBody>
            <a:bodyPr wrap="square" lIns="0" tIns="0" rIns="0" bIns="0" rtlCol="0"/>
            <a:lstStyle/>
            <a:p/>
          </p:txBody>
        </p:sp>
        <p:sp>
          <p:nvSpPr>
            <p:cNvPr id="1055" name="object 1055" descr=""/>
            <p:cNvSpPr/>
            <p:nvPr/>
          </p:nvSpPr>
          <p:spPr>
            <a:xfrm>
              <a:off x="974218" y="1708512"/>
              <a:ext cx="22225" cy="0"/>
            </a:xfrm>
            <a:custGeom>
              <a:avLst/>
              <a:gdLst/>
              <a:ahLst/>
              <a:cxnLst/>
              <a:rect l="l" t="t" r="r" b="b"/>
              <a:pathLst>
                <a:path w="22225" h="0">
                  <a:moveTo>
                    <a:pt x="21704" y="0"/>
                  </a:moveTo>
                  <a:lnTo>
                    <a:pt x="0" y="0"/>
                  </a:lnTo>
                </a:path>
              </a:pathLst>
            </a:custGeom>
            <a:ln w="7442">
              <a:solidFill>
                <a:srgbClr val="050100"/>
              </a:solidFill>
            </a:ln>
          </p:spPr>
          <p:txBody>
            <a:bodyPr wrap="square" lIns="0" tIns="0" rIns="0" bIns="0" rtlCol="0"/>
            <a:lstStyle/>
            <a:p/>
          </p:txBody>
        </p:sp>
        <p:sp>
          <p:nvSpPr>
            <p:cNvPr id="1056" name="object 1056" descr=""/>
            <p:cNvSpPr/>
            <p:nvPr/>
          </p:nvSpPr>
          <p:spPr>
            <a:xfrm>
              <a:off x="995922" y="1750720"/>
              <a:ext cx="0" cy="331470"/>
            </a:xfrm>
            <a:custGeom>
              <a:avLst/>
              <a:gdLst/>
              <a:ahLst/>
              <a:cxnLst/>
              <a:rect l="l" t="t" r="r" b="b"/>
              <a:pathLst>
                <a:path w="0" h="331469">
                  <a:moveTo>
                    <a:pt x="0" y="331165"/>
                  </a:moveTo>
                  <a:lnTo>
                    <a:pt x="0" y="0"/>
                  </a:lnTo>
                </a:path>
              </a:pathLst>
            </a:custGeom>
            <a:ln w="7442">
              <a:solidFill>
                <a:srgbClr val="050100"/>
              </a:solidFill>
            </a:ln>
          </p:spPr>
          <p:txBody>
            <a:bodyPr wrap="square" lIns="0" tIns="0" rIns="0" bIns="0" rtlCol="0"/>
            <a:lstStyle/>
            <a:p/>
          </p:txBody>
        </p:sp>
        <p:sp>
          <p:nvSpPr>
            <p:cNvPr id="1057" name="object 1057" descr=""/>
            <p:cNvSpPr/>
            <p:nvPr/>
          </p:nvSpPr>
          <p:spPr>
            <a:xfrm>
              <a:off x="1017626" y="1750720"/>
              <a:ext cx="0" cy="331470"/>
            </a:xfrm>
            <a:custGeom>
              <a:avLst/>
              <a:gdLst/>
              <a:ahLst/>
              <a:cxnLst/>
              <a:rect l="l" t="t" r="r" b="b"/>
              <a:pathLst>
                <a:path w="0" h="331469">
                  <a:moveTo>
                    <a:pt x="0" y="331165"/>
                  </a:moveTo>
                  <a:lnTo>
                    <a:pt x="0" y="0"/>
                  </a:lnTo>
                </a:path>
              </a:pathLst>
            </a:custGeom>
            <a:ln w="7442">
              <a:solidFill>
                <a:srgbClr val="050100"/>
              </a:solidFill>
            </a:ln>
          </p:spPr>
          <p:txBody>
            <a:bodyPr wrap="square" lIns="0" tIns="0" rIns="0" bIns="0" rtlCol="0"/>
            <a:lstStyle/>
            <a:p/>
          </p:txBody>
        </p:sp>
        <p:sp>
          <p:nvSpPr>
            <p:cNvPr id="1058" name="object 1058" descr=""/>
            <p:cNvSpPr/>
            <p:nvPr/>
          </p:nvSpPr>
          <p:spPr>
            <a:xfrm>
              <a:off x="1018827" y="2081885"/>
              <a:ext cx="1270" cy="1270"/>
            </a:xfrm>
            <a:custGeom>
              <a:avLst/>
              <a:gdLst/>
              <a:ahLst/>
              <a:cxnLst/>
              <a:rect l="l" t="t" r="r" b="b"/>
              <a:pathLst>
                <a:path w="1269" h="1269">
                  <a:moveTo>
                    <a:pt x="1206" y="0"/>
                  </a:moveTo>
                  <a:lnTo>
                    <a:pt x="0" y="1206"/>
                  </a:lnTo>
                </a:path>
              </a:pathLst>
            </a:custGeom>
            <a:ln w="7442">
              <a:solidFill>
                <a:srgbClr val="050100"/>
              </a:solidFill>
            </a:ln>
          </p:spPr>
          <p:txBody>
            <a:bodyPr wrap="square" lIns="0" tIns="0" rIns="0" bIns="0" rtlCol="0"/>
            <a:lstStyle/>
            <a:p/>
          </p:txBody>
        </p:sp>
        <p:sp>
          <p:nvSpPr>
            <p:cNvPr id="1059" name="object 1059" descr=""/>
            <p:cNvSpPr/>
            <p:nvPr/>
          </p:nvSpPr>
          <p:spPr>
            <a:xfrm>
              <a:off x="995922" y="2081890"/>
              <a:ext cx="0" cy="2540"/>
            </a:xfrm>
            <a:custGeom>
              <a:avLst/>
              <a:gdLst/>
              <a:ahLst/>
              <a:cxnLst/>
              <a:rect l="l" t="t" r="r" b="b"/>
              <a:pathLst>
                <a:path w="0" h="2539">
                  <a:moveTo>
                    <a:pt x="0" y="2413"/>
                  </a:moveTo>
                  <a:lnTo>
                    <a:pt x="0" y="0"/>
                  </a:lnTo>
                </a:path>
              </a:pathLst>
            </a:custGeom>
            <a:ln w="7442">
              <a:solidFill>
                <a:srgbClr val="050100"/>
              </a:solidFill>
            </a:ln>
          </p:spPr>
          <p:txBody>
            <a:bodyPr wrap="square" lIns="0" tIns="0" rIns="0" bIns="0" rtlCol="0"/>
            <a:lstStyle/>
            <a:p/>
          </p:txBody>
        </p:sp>
        <p:sp>
          <p:nvSpPr>
            <p:cNvPr id="1060" name="object 1060" descr=""/>
            <p:cNvSpPr/>
            <p:nvPr/>
          </p:nvSpPr>
          <p:spPr>
            <a:xfrm>
              <a:off x="995922" y="2084303"/>
              <a:ext cx="22225" cy="0"/>
            </a:xfrm>
            <a:custGeom>
              <a:avLst/>
              <a:gdLst/>
              <a:ahLst/>
              <a:cxnLst/>
              <a:rect l="l" t="t" r="r" b="b"/>
              <a:pathLst>
                <a:path w="22225" h="0">
                  <a:moveTo>
                    <a:pt x="21704" y="0"/>
                  </a:moveTo>
                  <a:lnTo>
                    <a:pt x="0" y="0"/>
                  </a:lnTo>
                </a:path>
              </a:pathLst>
            </a:custGeom>
            <a:ln w="7442">
              <a:solidFill>
                <a:srgbClr val="050100"/>
              </a:solidFill>
            </a:ln>
          </p:spPr>
          <p:txBody>
            <a:bodyPr wrap="square" lIns="0" tIns="0" rIns="0" bIns="0" rtlCol="0"/>
            <a:lstStyle/>
            <a:p/>
          </p:txBody>
        </p:sp>
        <p:sp>
          <p:nvSpPr>
            <p:cNvPr id="1061" name="object 1061" descr=""/>
            <p:cNvSpPr/>
            <p:nvPr/>
          </p:nvSpPr>
          <p:spPr>
            <a:xfrm>
              <a:off x="1017624" y="2083088"/>
              <a:ext cx="1270" cy="1270"/>
            </a:xfrm>
            <a:custGeom>
              <a:avLst/>
              <a:gdLst/>
              <a:ahLst/>
              <a:cxnLst/>
              <a:rect l="l" t="t" r="r" b="b"/>
              <a:pathLst>
                <a:path w="1269" h="1269">
                  <a:moveTo>
                    <a:pt x="1206" y="0"/>
                  </a:moveTo>
                  <a:lnTo>
                    <a:pt x="0" y="1219"/>
                  </a:lnTo>
                </a:path>
              </a:pathLst>
            </a:custGeom>
            <a:ln w="7442">
              <a:solidFill>
                <a:srgbClr val="050100"/>
              </a:solidFill>
            </a:ln>
          </p:spPr>
          <p:txBody>
            <a:bodyPr wrap="square" lIns="0" tIns="0" rIns="0" bIns="0" rtlCol="0"/>
            <a:lstStyle/>
            <a:p/>
          </p:txBody>
        </p:sp>
        <p:sp>
          <p:nvSpPr>
            <p:cNvPr id="1062" name="object 1062" descr=""/>
            <p:cNvSpPr/>
            <p:nvPr/>
          </p:nvSpPr>
          <p:spPr>
            <a:xfrm>
              <a:off x="1017626" y="2081885"/>
              <a:ext cx="1270" cy="1270"/>
            </a:xfrm>
            <a:custGeom>
              <a:avLst/>
              <a:gdLst/>
              <a:ahLst/>
              <a:cxnLst/>
              <a:rect l="l" t="t" r="r" b="b"/>
              <a:pathLst>
                <a:path w="1269" h="1269">
                  <a:moveTo>
                    <a:pt x="0" y="0"/>
                  </a:moveTo>
                  <a:lnTo>
                    <a:pt x="1206" y="1206"/>
                  </a:lnTo>
                </a:path>
              </a:pathLst>
            </a:custGeom>
            <a:ln w="7442">
              <a:solidFill>
                <a:srgbClr val="050100"/>
              </a:solidFill>
            </a:ln>
          </p:spPr>
          <p:txBody>
            <a:bodyPr wrap="square" lIns="0" tIns="0" rIns="0" bIns="0" rtlCol="0"/>
            <a:lstStyle/>
            <a:p/>
          </p:txBody>
        </p:sp>
        <p:sp>
          <p:nvSpPr>
            <p:cNvPr id="1063" name="object 1063" descr=""/>
            <p:cNvSpPr/>
            <p:nvPr/>
          </p:nvSpPr>
          <p:spPr>
            <a:xfrm>
              <a:off x="995922" y="2081885"/>
              <a:ext cx="22225" cy="0"/>
            </a:xfrm>
            <a:custGeom>
              <a:avLst/>
              <a:gdLst/>
              <a:ahLst/>
              <a:cxnLst/>
              <a:rect l="l" t="t" r="r" b="b"/>
              <a:pathLst>
                <a:path w="22225" h="0">
                  <a:moveTo>
                    <a:pt x="0" y="0"/>
                  </a:moveTo>
                  <a:lnTo>
                    <a:pt x="21704" y="0"/>
                  </a:lnTo>
                </a:path>
              </a:pathLst>
            </a:custGeom>
            <a:ln w="7442">
              <a:solidFill>
                <a:srgbClr val="050100"/>
              </a:solidFill>
            </a:ln>
          </p:spPr>
          <p:txBody>
            <a:bodyPr wrap="square" lIns="0" tIns="0" rIns="0" bIns="0" rtlCol="0"/>
            <a:lstStyle/>
            <a:p/>
          </p:txBody>
        </p:sp>
        <p:sp>
          <p:nvSpPr>
            <p:cNvPr id="1064" name="object 1064" descr=""/>
            <p:cNvSpPr/>
            <p:nvPr/>
          </p:nvSpPr>
          <p:spPr>
            <a:xfrm>
              <a:off x="1017633" y="1686418"/>
              <a:ext cx="2540" cy="2540"/>
            </a:xfrm>
            <a:custGeom>
              <a:avLst/>
              <a:gdLst/>
              <a:ahLst/>
              <a:cxnLst/>
              <a:rect l="l" t="t" r="r" b="b"/>
              <a:pathLst>
                <a:path w="2540" h="2539">
                  <a:moveTo>
                    <a:pt x="2400" y="2400"/>
                  </a:moveTo>
                  <a:lnTo>
                    <a:pt x="0" y="0"/>
                  </a:lnTo>
                </a:path>
              </a:pathLst>
            </a:custGeom>
            <a:ln w="7442">
              <a:solidFill>
                <a:srgbClr val="050100"/>
              </a:solidFill>
            </a:ln>
          </p:spPr>
          <p:txBody>
            <a:bodyPr wrap="square" lIns="0" tIns="0" rIns="0" bIns="0" rtlCol="0"/>
            <a:lstStyle/>
            <a:p/>
          </p:txBody>
        </p:sp>
        <p:sp>
          <p:nvSpPr>
            <p:cNvPr id="1065" name="object 1065" descr=""/>
            <p:cNvSpPr/>
            <p:nvPr/>
          </p:nvSpPr>
          <p:spPr>
            <a:xfrm>
              <a:off x="1017626" y="1686418"/>
              <a:ext cx="0" cy="64769"/>
            </a:xfrm>
            <a:custGeom>
              <a:avLst/>
              <a:gdLst/>
              <a:ahLst/>
              <a:cxnLst/>
              <a:rect l="l" t="t" r="r" b="b"/>
              <a:pathLst>
                <a:path w="0" h="64769">
                  <a:moveTo>
                    <a:pt x="0" y="64300"/>
                  </a:moveTo>
                  <a:lnTo>
                    <a:pt x="0" y="64300"/>
                  </a:lnTo>
                  <a:lnTo>
                    <a:pt x="0" y="2184"/>
                  </a:lnTo>
                  <a:lnTo>
                    <a:pt x="0" y="0"/>
                  </a:lnTo>
                </a:path>
              </a:pathLst>
            </a:custGeom>
            <a:ln w="7442">
              <a:solidFill>
                <a:srgbClr val="050100"/>
              </a:solidFill>
            </a:ln>
          </p:spPr>
          <p:txBody>
            <a:bodyPr wrap="square" lIns="0" tIns="0" rIns="0" bIns="0" rtlCol="0"/>
            <a:lstStyle/>
            <a:p/>
          </p:txBody>
        </p:sp>
        <p:sp>
          <p:nvSpPr>
            <p:cNvPr id="1066" name="object 1066" descr=""/>
            <p:cNvSpPr/>
            <p:nvPr/>
          </p:nvSpPr>
          <p:spPr>
            <a:xfrm>
              <a:off x="995922" y="1686411"/>
              <a:ext cx="22225" cy="0"/>
            </a:xfrm>
            <a:custGeom>
              <a:avLst/>
              <a:gdLst/>
              <a:ahLst/>
              <a:cxnLst/>
              <a:rect l="l" t="t" r="r" b="b"/>
              <a:pathLst>
                <a:path w="22225" h="0">
                  <a:moveTo>
                    <a:pt x="0" y="0"/>
                  </a:moveTo>
                  <a:lnTo>
                    <a:pt x="21704" y="0"/>
                  </a:lnTo>
                </a:path>
              </a:pathLst>
            </a:custGeom>
            <a:ln w="7442">
              <a:solidFill>
                <a:srgbClr val="050100"/>
              </a:solidFill>
            </a:ln>
          </p:spPr>
          <p:txBody>
            <a:bodyPr wrap="square" lIns="0" tIns="0" rIns="0" bIns="0" rtlCol="0"/>
            <a:lstStyle/>
            <a:p/>
          </p:txBody>
        </p:sp>
        <p:sp>
          <p:nvSpPr>
            <p:cNvPr id="1067" name="object 1067" descr=""/>
            <p:cNvSpPr/>
            <p:nvPr/>
          </p:nvSpPr>
          <p:spPr>
            <a:xfrm>
              <a:off x="995922" y="1686418"/>
              <a:ext cx="0" cy="64769"/>
            </a:xfrm>
            <a:custGeom>
              <a:avLst/>
              <a:gdLst/>
              <a:ahLst/>
              <a:cxnLst/>
              <a:rect l="l" t="t" r="r" b="b"/>
              <a:pathLst>
                <a:path w="0" h="64769">
                  <a:moveTo>
                    <a:pt x="0" y="64300"/>
                  </a:moveTo>
                  <a:lnTo>
                    <a:pt x="0" y="64300"/>
                  </a:lnTo>
                  <a:lnTo>
                    <a:pt x="0" y="2184"/>
                  </a:lnTo>
                  <a:lnTo>
                    <a:pt x="0" y="0"/>
                  </a:lnTo>
                </a:path>
              </a:pathLst>
            </a:custGeom>
            <a:ln w="7442">
              <a:solidFill>
                <a:srgbClr val="050100"/>
              </a:solidFill>
            </a:ln>
          </p:spPr>
          <p:txBody>
            <a:bodyPr wrap="square" lIns="0" tIns="0" rIns="0" bIns="0" rtlCol="0"/>
            <a:lstStyle/>
            <a:p/>
          </p:txBody>
        </p:sp>
        <p:sp>
          <p:nvSpPr>
            <p:cNvPr id="1068" name="object 1068" descr=""/>
            <p:cNvSpPr/>
            <p:nvPr/>
          </p:nvSpPr>
          <p:spPr>
            <a:xfrm>
              <a:off x="1020033" y="2084303"/>
              <a:ext cx="62230" cy="0"/>
            </a:xfrm>
            <a:custGeom>
              <a:avLst/>
              <a:gdLst/>
              <a:ahLst/>
              <a:cxnLst/>
              <a:rect l="l" t="t" r="r" b="b"/>
              <a:pathLst>
                <a:path w="62230" h="0">
                  <a:moveTo>
                    <a:pt x="61925" y="0"/>
                  </a:moveTo>
                  <a:lnTo>
                    <a:pt x="0" y="0"/>
                  </a:lnTo>
                </a:path>
              </a:pathLst>
            </a:custGeom>
            <a:ln w="7442">
              <a:solidFill>
                <a:srgbClr val="050100"/>
              </a:solidFill>
            </a:ln>
          </p:spPr>
          <p:txBody>
            <a:bodyPr wrap="square" lIns="0" tIns="0" rIns="0" bIns="0" rtlCol="0"/>
            <a:lstStyle/>
            <a:p/>
          </p:txBody>
        </p:sp>
        <p:sp>
          <p:nvSpPr>
            <p:cNvPr id="1069" name="object 1069" descr=""/>
            <p:cNvSpPr/>
            <p:nvPr/>
          </p:nvSpPr>
          <p:spPr>
            <a:xfrm>
              <a:off x="1020033" y="1750718"/>
              <a:ext cx="0" cy="334010"/>
            </a:xfrm>
            <a:custGeom>
              <a:avLst/>
              <a:gdLst/>
              <a:ahLst/>
              <a:cxnLst/>
              <a:rect l="l" t="t" r="r" b="b"/>
              <a:pathLst>
                <a:path w="0" h="334010">
                  <a:moveTo>
                    <a:pt x="0" y="0"/>
                  </a:moveTo>
                  <a:lnTo>
                    <a:pt x="0" y="333590"/>
                  </a:lnTo>
                </a:path>
              </a:pathLst>
            </a:custGeom>
            <a:ln w="7442">
              <a:solidFill>
                <a:srgbClr val="050100"/>
              </a:solidFill>
            </a:ln>
          </p:spPr>
          <p:txBody>
            <a:bodyPr wrap="square" lIns="0" tIns="0" rIns="0" bIns="0" rtlCol="0"/>
            <a:lstStyle/>
            <a:p/>
          </p:txBody>
        </p:sp>
        <p:sp>
          <p:nvSpPr>
            <p:cNvPr id="1070" name="object 1070" descr=""/>
            <p:cNvSpPr/>
            <p:nvPr/>
          </p:nvSpPr>
          <p:spPr>
            <a:xfrm>
              <a:off x="1020033" y="1686411"/>
              <a:ext cx="154305" cy="0"/>
            </a:xfrm>
            <a:custGeom>
              <a:avLst/>
              <a:gdLst/>
              <a:ahLst/>
              <a:cxnLst/>
              <a:rect l="l" t="t" r="r" b="b"/>
              <a:pathLst>
                <a:path w="154305" h="0">
                  <a:moveTo>
                    <a:pt x="0" y="0"/>
                  </a:moveTo>
                  <a:lnTo>
                    <a:pt x="154076" y="0"/>
                  </a:lnTo>
                </a:path>
              </a:pathLst>
            </a:custGeom>
            <a:ln w="7442">
              <a:solidFill>
                <a:srgbClr val="050100"/>
              </a:solidFill>
            </a:ln>
          </p:spPr>
          <p:txBody>
            <a:bodyPr wrap="square" lIns="0" tIns="0" rIns="0" bIns="0" rtlCol="0"/>
            <a:lstStyle/>
            <a:p/>
          </p:txBody>
        </p:sp>
        <p:sp>
          <p:nvSpPr>
            <p:cNvPr id="1071" name="object 1071" descr=""/>
            <p:cNvSpPr/>
            <p:nvPr/>
          </p:nvSpPr>
          <p:spPr>
            <a:xfrm>
              <a:off x="1020033" y="1686418"/>
              <a:ext cx="0" cy="64769"/>
            </a:xfrm>
            <a:custGeom>
              <a:avLst/>
              <a:gdLst/>
              <a:ahLst/>
              <a:cxnLst/>
              <a:rect l="l" t="t" r="r" b="b"/>
              <a:pathLst>
                <a:path w="0" h="64769">
                  <a:moveTo>
                    <a:pt x="0" y="64300"/>
                  </a:moveTo>
                  <a:lnTo>
                    <a:pt x="0" y="64300"/>
                  </a:lnTo>
                  <a:lnTo>
                    <a:pt x="0" y="2184"/>
                  </a:lnTo>
                  <a:lnTo>
                    <a:pt x="0" y="0"/>
                  </a:lnTo>
                </a:path>
              </a:pathLst>
            </a:custGeom>
            <a:ln w="7442">
              <a:solidFill>
                <a:srgbClr val="050100"/>
              </a:solidFill>
            </a:ln>
          </p:spPr>
          <p:txBody>
            <a:bodyPr wrap="square" lIns="0" tIns="0" rIns="0" bIns="0" rtlCol="0"/>
            <a:lstStyle/>
            <a:p/>
          </p:txBody>
        </p:sp>
        <p:sp>
          <p:nvSpPr>
            <p:cNvPr id="1072" name="object 1072" descr=""/>
            <p:cNvSpPr/>
            <p:nvPr/>
          </p:nvSpPr>
          <p:spPr>
            <a:xfrm>
              <a:off x="1081962" y="2084303"/>
              <a:ext cx="55244" cy="0"/>
            </a:xfrm>
            <a:custGeom>
              <a:avLst/>
              <a:gdLst/>
              <a:ahLst/>
              <a:cxnLst/>
              <a:rect l="l" t="t" r="r" b="b"/>
              <a:pathLst>
                <a:path w="55244" h="0">
                  <a:moveTo>
                    <a:pt x="54851" y="0"/>
                  </a:moveTo>
                  <a:lnTo>
                    <a:pt x="44589" y="0"/>
                  </a:lnTo>
                  <a:lnTo>
                    <a:pt x="31432" y="0"/>
                  </a:lnTo>
                  <a:lnTo>
                    <a:pt x="16243" y="0"/>
                  </a:lnTo>
                  <a:lnTo>
                    <a:pt x="0" y="0"/>
                  </a:lnTo>
                </a:path>
              </a:pathLst>
            </a:custGeom>
            <a:ln w="7442">
              <a:solidFill>
                <a:srgbClr val="050100"/>
              </a:solidFill>
            </a:ln>
          </p:spPr>
          <p:txBody>
            <a:bodyPr wrap="square" lIns="0" tIns="0" rIns="0" bIns="0" rtlCol="0"/>
            <a:lstStyle/>
            <a:p/>
          </p:txBody>
        </p:sp>
        <p:sp>
          <p:nvSpPr>
            <p:cNvPr id="1073" name="object 1073" descr=""/>
            <p:cNvSpPr/>
            <p:nvPr/>
          </p:nvSpPr>
          <p:spPr>
            <a:xfrm>
              <a:off x="1309404" y="1521634"/>
              <a:ext cx="965200" cy="40640"/>
            </a:xfrm>
            <a:custGeom>
              <a:avLst/>
              <a:gdLst/>
              <a:ahLst/>
              <a:cxnLst/>
              <a:rect l="l" t="t" r="r" b="b"/>
              <a:pathLst>
                <a:path w="965200" h="40640">
                  <a:moveTo>
                    <a:pt x="0" y="0"/>
                  </a:moveTo>
                  <a:lnTo>
                    <a:pt x="0" y="0"/>
                  </a:lnTo>
                  <a:lnTo>
                    <a:pt x="962926" y="0"/>
                  </a:lnTo>
                  <a:lnTo>
                    <a:pt x="964577" y="0"/>
                  </a:lnTo>
                </a:path>
                <a:path w="965200" h="40640">
                  <a:moveTo>
                    <a:pt x="0" y="0"/>
                  </a:moveTo>
                  <a:lnTo>
                    <a:pt x="0" y="40182"/>
                  </a:lnTo>
                </a:path>
              </a:pathLst>
            </a:custGeom>
            <a:ln w="7442">
              <a:solidFill>
                <a:srgbClr val="050100"/>
              </a:solidFill>
            </a:ln>
          </p:spPr>
          <p:txBody>
            <a:bodyPr wrap="square" lIns="0" tIns="0" rIns="0" bIns="0" rtlCol="0"/>
            <a:lstStyle/>
            <a:p/>
          </p:txBody>
        </p:sp>
        <p:sp>
          <p:nvSpPr>
            <p:cNvPr id="1074" name="object 1074" descr=""/>
            <p:cNvSpPr/>
            <p:nvPr/>
          </p:nvSpPr>
          <p:spPr>
            <a:xfrm>
              <a:off x="2273984" y="1521635"/>
              <a:ext cx="0" cy="40640"/>
            </a:xfrm>
            <a:custGeom>
              <a:avLst/>
              <a:gdLst/>
              <a:ahLst/>
              <a:cxnLst/>
              <a:rect l="l" t="t" r="r" b="b"/>
              <a:pathLst>
                <a:path w="0" h="40640">
                  <a:moveTo>
                    <a:pt x="0" y="40182"/>
                  </a:moveTo>
                  <a:lnTo>
                    <a:pt x="0" y="0"/>
                  </a:lnTo>
                </a:path>
              </a:pathLst>
            </a:custGeom>
            <a:ln w="7442">
              <a:solidFill>
                <a:srgbClr val="050100"/>
              </a:solidFill>
            </a:ln>
          </p:spPr>
          <p:txBody>
            <a:bodyPr wrap="square" lIns="0" tIns="0" rIns="0" bIns="0" rtlCol="0"/>
            <a:lstStyle/>
            <a:p/>
          </p:txBody>
        </p:sp>
        <p:sp>
          <p:nvSpPr>
            <p:cNvPr id="1075" name="object 1075" descr=""/>
            <p:cNvSpPr/>
            <p:nvPr/>
          </p:nvSpPr>
          <p:spPr>
            <a:xfrm>
              <a:off x="2373128" y="1971765"/>
              <a:ext cx="25400" cy="0"/>
            </a:xfrm>
            <a:custGeom>
              <a:avLst/>
              <a:gdLst/>
              <a:ahLst/>
              <a:cxnLst/>
              <a:rect l="l" t="t" r="r" b="b"/>
              <a:pathLst>
                <a:path w="25400" h="0">
                  <a:moveTo>
                    <a:pt x="0" y="0"/>
                  </a:moveTo>
                  <a:lnTo>
                    <a:pt x="12598" y="0"/>
                  </a:lnTo>
                  <a:lnTo>
                    <a:pt x="24803" y="0"/>
                  </a:lnTo>
                </a:path>
              </a:pathLst>
            </a:custGeom>
            <a:ln w="7442">
              <a:solidFill>
                <a:srgbClr val="050100"/>
              </a:solidFill>
            </a:ln>
          </p:spPr>
          <p:txBody>
            <a:bodyPr wrap="square" lIns="0" tIns="0" rIns="0" bIns="0" rtlCol="0"/>
            <a:lstStyle/>
            <a:p/>
          </p:txBody>
        </p:sp>
        <p:sp>
          <p:nvSpPr>
            <p:cNvPr id="1076" name="object 1076" descr=""/>
            <p:cNvSpPr/>
            <p:nvPr/>
          </p:nvSpPr>
          <p:spPr>
            <a:xfrm>
              <a:off x="2397934" y="1971765"/>
              <a:ext cx="15240" cy="8255"/>
            </a:xfrm>
            <a:custGeom>
              <a:avLst/>
              <a:gdLst/>
              <a:ahLst/>
              <a:cxnLst/>
              <a:rect l="l" t="t" r="r" b="b"/>
              <a:pathLst>
                <a:path w="15239" h="8255">
                  <a:moveTo>
                    <a:pt x="0" y="0"/>
                  </a:moveTo>
                  <a:lnTo>
                    <a:pt x="3492" y="508"/>
                  </a:lnTo>
                  <a:lnTo>
                    <a:pt x="3784" y="584"/>
                  </a:lnTo>
                  <a:lnTo>
                    <a:pt x="4064" y="673"/>
                  </a:lnTo>
                  <a:lnTo>
                    <a:pt x="4343" y="774"/>
                  </a:lnTo>
                  <a:lnTo>
                    <a:pt x="4622" y="850"/>
                  </a:lnTo>
                  <a:lnTo>
                    <a:pt x="5702" y="1282"/>
                  </a:lnTo>
                  <a:lnTo>
                    <a:pt x="6743" y="1752"/>
                  </a:lnTo>
                  <a:lnTo>
                    <a:pt x="7251" y="2006"/>
                  </a:lnTo>
                  <a:lnTo>
                    <a:pt x="7747" y="2273"/>
                  </a:lnTo>
                  <a:lnTo>
                    <a:pt x="8001" y="2400"/>
                  </a:lnTo>
                  <a:lnTo>
                    <a:pt x="8229" y="2540"/>
                  </a:lnTo>
                  <a:lnTo>
                    <a:pt x="8470" y="2692"/>
                  </a:lnTo>
                  <a:lnTo>
                    <a:pt x="8724" y="2844"/>
                  </a:lnTo>
                  <a:lnTo>
                    <a:pt x="12814" y="5994"/>
                  </a:lnTo>
                  <a:lnTo>
                    <a:pt x="13169" y="6324"/>
                  </a:lnTo>
                  <a:lnTo>
                    <a:pt x="13500" y="6667"/>
                  </a:lnTo>
                  <a:lnTo>
                    <a:pt x="13830" y="7010"/>
                  </a:lnTo>
                  <a:lnTo>
                    <a:pt x="14147" y="7353"/>
                  </a:lnTo>
                  <a:lnTo>
                    <a:pt x="14300" y="7518"/>
                  </a:lnTo>
                  <a:lnTo>
                    <a:pt x="14452" y="7683"/>
                  </a:lnTo>
                  <a:lnTo>
                    <a:pt x="14592" y="7861"/>
                  </a:lnTo>
                  <a:lnTo>
                    <a:pt x="14744" y="8039"/>
                  </a:lnTo>
                </a:path>
              </a:pathLst>
            </a:custGeom>
            <a:ln w="7442">
              <a:solidFill>
                <a:srgbClr val="050100"/>
              </a:solidFill>
            </a:ln>
          </p:spPr>
          <p:txBody>
            <a:bodyPr wrap="square" lIns="0" tIns="0" rIns="0" bIns="0" rtlCol="0"/>
            <a:lstStyle/>
            <a:p/>
          </p:txBody>
        </p:sp>
        <p:sp>
          <p:nvSpPr>
            <p:cNvPr id="1077" name="object 1077" descr=""/>
            <p:cNvSpPr/>
            <p:nvPr/>
          </p:nvSpPr>
          <p:spPr>
            <a:xfrm>
              <a:off x="1185456" y="1971765"/>
              <a:ext cx="25400" cy="0"/>
            </a:xfrm>
            <a:custGeom>
              <a:avLst/>
              <a:gdLst/>
              <a:ahLst/>
              <a:cxnLst/>
              <a:rect l="l" t="t" r="r" b="b"/>
              <a:pathLst>
                <a:path w="25400" h="0">
                  <a:moveTo>
                    <a:pt x="0" y="0"/>
                  </a:moveTo>
                  <a:lnTo>
                    <a:pt x="12204" y="0"/>
                  </a:lnTo>
                  <a:lnTo>
                    <a:pt x="24803" y="0"/>
                  </a:lnTo>
                </a:path>
              </a:pathLst>
            </a:custGeom>
            <a:ln w="7442">
              <a:solidFill>
                <a:srgbClr val="050100"/>
              </a:solidFill>
            </a:ln>
          </p:spPr>
          <p:txBody>
            <a:bodyPr wrap="square" lIns="0" tIns="0" rIns="0" bIns="0" rtlCol="0"/>
            <a:lstStyle/>
            <a:p/>
          </p:txBody>
        </p:sp>
        <p:sp>
          <p:nvSpPr>
            <p:cNvPr id="1078" name="object 1078" descr=""/>
            <p:cNvSpPr/>
            <p:nvPr/>
          </p:nvSpPr>
          <p:spPr>
            <a:xfrm>
              <a:off x="1170708" y="1971762"/>
              <a:ext cx="15240" cy="8255"/>
            </a:xfrm>
            <a:custGeom>
              <a:avLst/>
              <a:gdLst/>
              <a:ahLst/>
              <a:cxnLst/>
              <a:rect l="l" t="t" r="r" b="b"/>
              <a:pathLst>
                <a:path w="15240" h="8255">
                  <a:moveTo>
                    <a:pt x="0" y="8039"/>
                  </a:moveTo>
                  <a:lnTo>
                    <a:pt x="152" y="7861"/>
                  </a:lnTo>
                  <a:lnTo>
                    <a:pt x="279" y="7696"/>
                  </a:lnTo>
                  <a:lnTo>
                    <a:pt x="444" y="7518"/>
                  </a:lnTo>
                  <a:lnTo>
                    <a:pt x="596" y="7353"/>
                  </a:lnTo>
                  <a:lnTo>
                    <a:pt x="901" y="7010"/>
                  </a:lnTo>
                  <a:lnTo>
                    <a:pt x="1244" y="6680"/>
                  </a:lnTo>
                  <a:lnTo>
                    <a:pt x="1574" y="6324"/>
                  </a:lnTo>
                  <a:lnTo>
                    <a:pt x="1917" y="5994"/>
                  </a:lnTo>
                  <a:lnTo>
                    <a:pt x="2286" y="5664"/>
                  </a:lnTo>
                  <a:lnTo>
                    <a:pt x="2654" y="5321"/>
                  </a:lnTo>
                  <a:lnTo>
                    <a:pt x="3441" y="4673"/>
                  </a:lnTo>
                  <a:lnTo>
                    <a:pt x="4254" y="4051"/>
                  </a:lnTo>
                  <a:lnTo>
                    <a:pt x="5118" y="3429"/>
                  </a:lnTo>
                  <a:lnTo>
                    <a:pt x="6032" y="2844"/>
                  </a:lnTo>
                  <a:lnTo>
                    <a:pt x="6261" y="2692"/>
                  </a:lnTo>
                  <a:lnTo>
                    <a:pt x="10388" y="774"/>
                  </a:lnTo>
                  <a:lnTo>
                    <a:pt x="10680" y="673"/>
                  </a:lnTo>
                  <a:lnTo>
                    <a:pt x="14147" y="12"/>
                  </a:lnTo>
                  <a:lnTo>
                    <a:pt x="14744" y="0"/>
                  </a:lnTo>
                </a:path>
              </a:pathLst>
            </a:custGeom>
            <a:ln w="7442">
              <a:solidFill>
                <a:srgbClr val="050100"/>
              </a:solidFill>
            </a:ln>
          </p:spPr>
          <p:txBody>
            <a:bodyPr wrap="square" lIns="0" tIns="0" rIns="0" bIns="0" rtlCol="0"/>
            <a:lstStyle/>
            <a:p/>
          </p:txBody>
        </p:sp>
        <p:sp>
          <p:nvSpPr>
            <p:cNvPr id="1079" name="object 1079" descr=""/>
            <p:cNvSpPr/>
            <p:nvPr/>
          </p:nvSpPr>
          <p:spPr>
            <a:xfrm>
              <a:off x="2171367" y="1561818"/>
              <a:ext cx="239395" cy="0"/>
            </a:xfrm>
            <a:custGeom>
              <a:avLst/>
              <a:gdLst/>
              <a:ahLst/>
              <a:cxnLst/>
              <a:rect l="l" t="t" r="r" b="b"/>
              <a:pathLst>
                <a:path w="239394" h="0">
                  <a:moveTo>
                    <a:pt x="0" y="0"/>
                  </a:moveTo>
                  <a:lnTo>
                    <a:pt x="0" y="0"/>
                  </a:lnTo>
                  <a:lnTo>
                    <a:pt x="237490" y="0"/>
                  </a:lnTo>
                  <a:lnTo>
                    <a:pt x="239268" y="0"/>
                  </a:lnTo>
                </a:path>
              </a:pathLst>
            </a:custGeom>
            <a:ln w="7442">
              <a:solidFill>
                <a:srgbClr val="050100"/>
              </a:solidFill>
            </a:ln>
          </p:spPr>
          <p:txBody>
            <a:bodyPr wrap="square" lIns="0" tIns="0" rIns="0" bIns="0" rtlCol="0"/>
            <a:lstStyle/>
            <a:p/>
          </p:txBody>
        </p:sp>
        <p:sp>
          <p:nvSpPr>
            <p:cNvPr id="1080" name="object 1080" descr=""/>
            <p:cNvSpPr/>
            <p:nvPr/>
          </p:nvSpPr>
          <p:spPr>
            <a:xfrm>
              <a:off x="1168742" y="1561818"/>
              <a:ext cx="243840" cy="4445"/>
            </a:xfrm>
            <a:custGeom>
              <a:avLst/>
              <a:gdLst/>
              <a:ahLst/>
              <a:cxnLst/>
              <a:rect l="l" t="t" r="r" b="b"/>
              <a:pathLst>
                <a:path w="243840" h="4444">
                  <a:moveTo>
                    <a:pt x="4013" y="0"/>
                  </a:moveTo>
                  <a:lnTo>
                    <a:pt x="4013" y="0"/>
                  </a:lnTo>
                  <a:lnTo>
                    <a:pt x="207327" y="0"/>
                  </a:lnTo>
                  <a:lnTo>
                    <a:pt x="243281" y="0"/>
                  </a:lnTo>
                </a:path>
                <a:path w="243840" h="4444">
                  <a:moveTo>
                    <a:pt x="4013" y="0"/>
                  </a:moveTo>
                  <a:lnTo>
                    <a:pt x="0" y="4000"/>
                  </a:lnTo>
                </a:path>
              </a:pathLst>
            </a:custGeom>
            <a:ln w="7442">
              <a:solidFill>
                <a:srgbClr val="050100"/>
              </a:solidFill>
            </a:ln>
          </p:spPr>
          <p:txBody>
            <a:bodyPr wrap="square" lIns="0" tIns="0" rIns="0" bIns="0" rtlCol="0"/>
            <a:lstStyle/>
            <a:p/>
          </p:txBody>
        </p:sp>
        <p:sp>
          <p:nvSpPr>
            <p:cNvPr id="1081" name="object 1081" descr=""/>
            <p:cNvSpPr/>
            <p:nvPr/>
          </p:nvSpPr>
          <p:spPr>
            <a:xfrm>
              <a:off x="2410639" y="1561823"/>
              <a:ext cx="4445" cy="4445"/>
            </a:xfrm>
            <a:custGeom>
              <a:avLst/>
              <a:gdLst/>
              <a:ahLst/>
              <a:cxnLst/>
              <a:rect l="l" t="t" r="r" b="b"/>
              <a:pathLst>
                <a:path w="4444" h="4444">
                  <a:moveTo>
                    <a:pt x="4013" y="4000"/>
                  </a:moveTo>
                  <a:lnTo>
                    <a:pt x="0" y="0"/>
                  </a:lnTo>
                </a:path>
              </a:pathLst>
            </a:custGeom>
            <a:ln w="7442">
              <a:solidFill>
                <a:srgbClr val="050100"/>
              </a:solidFill>
            </a:ln>
          </p:spPr>
          <p:txBody>
            <a:bodyPr wrap="square" lIns="0" tIns="0" rIns="0" bIns="0" rtlCol="0"/>
            <a:lstStyle/>
            <a:p/>
          </p:txBody>
        </p:sp>
        <p:sp>
          <p:nvSpPr>
            <p:cNvPr id="1082" name="object 1082" descr=""/>
            <p:cNvSpPr/>
            <p:nvPr/>
          </p:nvSpPr>
          <p:spPr>
            <a:xfrm>
              <a:off x="1168731" y="1565823"/>
              <a:ext cx="236854" cy="0"/>
            </a:xfrm>
            <a:custGeom>
              <a:avLst/>
              <a:gdLst/>
              <a:ahLst/>
              <a:cxnLst/>
              <a:rect l="l" t="t" r="r" b="b"/>
              <a:pathLst>
                <a:path w="236855" h="0">
                  <a:moveTo>
                    <a:pt x="236804" y="0"/>
                  </a:moveTo>
                  <a:lnTo>
                    <a:pt x="236804" y="0"/>
                  </a:lnTo>
                  <a:lnTo>
                    <a:pt x="1765" y="0"/>
                  </a:lnTo>
                  <a:lnTo>
                    <a:pt x="0" y="0"/>
                  </a:lnTo>
                </a:path>
              </a:pathLst>
            </a:custGeom>
            <a:ln w="7442">
              <a:solidFill>
                <a:srgbClr val="050100"/>
              </a:solidFill>
            </a:ln>
          </p:spPr>
          <p:txBody>
            <a:bodyPr wrap="square" lIns="0" tIns="0" rIns="0" bIns="0" rtlCol="0"/>
            <a:lstStyle/>
            <a:p/>
          </p:txBody>
        </p:sp>
        <p:sp>
          <p:nvSpPr>
            <p:cNvPr id="1083" name="object 1083" descr=""/>
            <p:cNvSpPr/>
            <p:nvPr/>
          </p:nvSpPr>
          <p:spPr>
            <a:xfrm>
              <a:off x="2177848" y="1565823"/>
              <a:ext cx="236854" cy="0"/>
            </a:xfrm>
            <a:custGeom>
              <a:avLst/>
              <a:gdLst/>
              <a:ahLst/>
              <a:cxnLst/>
              <a:rect l="l" t="t" r="r" b="b"/>
              <a:pathLst>
                <a:path w="236855" h="0">
                  <a:moveTo>
                    <a:pt x="236804" y="0"/>
                  </a:moveTo>
                  <a:lnTo>
                    <a:pt x="236804" y="0"/>
                  </a:lnTo>
                  <a:lnTo>
                    <a:pt x="35636" y="0"/>
                  </a:lnTo>
                  <a:lnTo>
                    <a:pt x="0" y="0"/>
                  </a:lnTo>
                </a:path>
              </a:pathLst>
            </a:custGeom>
            <a:ln w="7442">
              <a:solidFill>
                <a:srgbClr val="050100"/>
              </a:solidFill>
            </a:ln>
          </p:spPr>
          <p:txBody>
            <a:bodyPr wrap="square" lIns="0" tIns="0" rIns="0" bIns="0" rtlCol="0"/>
            <a:lstStyle/>
            <a:p/>
          </p:txBody>
        </p:sp>
        <p:sp>
          <p:nvSpPr>
            <p:cNvPr id="1084" name="object 1084" descr=""/>
            <p:cNvSpPr/>
            <p:nvPr/>
          </p:nvSpPr>
          <p:spPr>
            <a:xfrm>
              <a:off x="2414814" y="1565813"/>
              <a:ext cx="133350" cy="371475"/>
            </a:xfrm>
            <a:custGeom>
              <a:avLst/>
              <a:gdLst/>
              <a:ahLst/>
              <a:cxnLst/>
              <a:rect l="l" t="t" r="r" b="b"/>
              <a:pathLst>
                <a:path w="133350" h="371475">
                  <a:moveTo>
                    <a:pt x="132778" y="371398"/>
                  </a:moveTo>
                  <a:lnTo>
                    <a:pt x="99225" y="349491"/>
                  </a:lnTo>
                  <a:lnTo>
                    <a:pt x="68757" y="313588"/>
                  </a:lnTo>
                  <a:lnTo>
                    <a:pt x="49453" y="279107"/>
                  </a:lnTo>
                  <a:lnTo>
                    <a:pt x="31978" y="234924"/>
                  </a:lnTo>
                  <a:lnTo>
                    <a:pt x="21348" y="197688"/>
                  </a:lnTo>
                  <a:lnTo>
                    <a:pt x="12776" y="157035"/>
                  </a:lnTo>
                  <a:lnTo>
                    <a:pt x="6337" y="113182"/>
                  </a:lnTo>
                  <a:lnTo>
                    <a:pt x="2057" y="66370"/>
                  </a:lnTo>
                  <a:lnTo>
                    <a:pt x="165" y="21132"/>
                  </a:lnTo>
                  <a:lnTo>
                    <a:pt x="0" y="0"/>
                  </a:lnTo>
                </a:path>
              </a:pathLst>
            </a:custGeom>
            <a:ln w="7442">
              <a:solidFill>
                <a:srgbClr val="050100"/>
              </a:solidFill>
            </a:ln>
          </p:spPr>
          <p:txBody>
            <a:bodyPr wrap="square" lIns="0" tIns="0" rIns="0" bIns="0" rtlCol="0"/>
            <a:lstStyle/>
            <a:p/>
          </p:txBody>
        </p:sp>
        <p:sp>
          <p:nvSpPr>
            <p:cNvPr id="1085" name="object 1085" descr=""/>
            <p:cNvSpPr/>
            <p:nvPr/>
          </p:nvSpPr>
          <p:spPr>
            <a:xfrm>
              <a:off x="1166620" y="1565811"/>
              <a:ext cx="2540" cy="60325"/>
            </a:xfrm>
            <a:custGeom>
              <a:avLst/>
              <a:gdLst/>
              <a:ahLst/>
              <a:cxnLst/>
              <a:rect l="l" t="t" r="r" b="b"/>
              <a:pathLst>
                <a:path w="2540" h="60325">
                  <a:moveTo>
                    <a:pt x="1955" y="0"/>
                  </a:moveTo>
                  <a:lnTo>
                    <a:pt x="1689" y="30048"/>
                  </a:lnTo>
                  <a:lnTo>
                    <a:pt x="0" y="60058"/>
                  </a:lnTo>
                </a:path>
              </a:pathLst>
            </a:custGeom>
            <a:ln w="7442">
              <a:solidFill>
                <a:srgbClr val="050100"/>
              </a:solidFill>
            </a:ln>
          </p:spPr>
          <p:txBody>
            <a:bodyPr wrap="square" lIns="0" tIns="0" rIns="0" bIns="0" rtlCol="0"/>
            <a:lstStyle/>
            <a:p/>
          </p:txBody>
        </p:sp>
        <p:sp>
          <p:nvSpPr>
            <p:cNvPr id="1086" name="object 1086" descr=""/>
            <p:cNvSpPr/>
            <p:nvPr/>
          </p:nvSpPr>
          <p:spPr>
            <a:xfrm>
              <a:off x="1136812" y="2084303"/>
              <a:ext cx="63500" cy="0"/>
            </a:xfrm>
            <a:custGeom>
              <a:avLst/>
              <a:gdLst/>
              <a:ahLst/>
              <a:cxnLst/>
              <a:rect l="l" t="t" r="r" b="b"/>
              <a:pathLst>
                <a:path w="63500" h="0">
                  <a:moveTo>
                    <a:pt x="63017" y="0"/>
                  </a:moveTo>
                  <a:lnTo>
                    <a:pt x="29946" y="0"/>
                  </a:lnTo>
                  <a:lnTo>
                    <a:pt x="0" y="0"/>
                  </a:lnTo>
                </a:path>
              </a:pathLst>
            </a:custGeom>
            <a:ln w="7442">
              <a:solidFill>
                <a:srgbClr val="050100"/>
              </a:solidFill>
            </a:ln>
          </p:spPr>
          <p:txBody>
            <a:bodyPr wrap="square" lIns="0" tIns="0" rIns="0" bIns="0" rtlCol="0"/>
            <a:lstStyle/>
            <a:p/>
          </p:txBody>
        </p:sp>
        <p:sp>
          <p:nvSpPr>
            <p:cNvPr id="1087" name="object 1087" descr=""/>
            <p:cNvSpPr/>
            <p:nvPr/>
          </p:nvSpPr>
          <p:spPr>
            <a:xfrm>
              <a:off x="2383621" y="1955767"/>
              <a:ext cx="175895" cy="128905"/>
            </a:xfrm>
            <a:custGeom>
              <a:avLst/>
              <a:gdLst/>
              <a:ahLst/>
              <a:cxnLst/>
              <a:rect l="l" t="t" r="r" b="b"/>
              <a:pathLst>
                <a:path w="175894" h="128905">
                  <a:moveTo>
                    <a:pt x="175717" y="128536"/>
                  </a:moveTo>
                  <a:lnTo>
                    <a:pt x="175717" y="128536"/>
                  </a:lnTo>
                  <a:lnTo>
                    <a:pt x="32296" y="128536"/>
                  </a:lnTo>
                  <a:lnTo>
                    <a:pt x="0" y="128536"/>
                  </a:lnTo>
                </a:path>
                <a:path w="175894" h="128905">
                  <a:moveTo>
                    <a:pt x="175717" y="128536"/>
                  </a:moveTo>
                  <a:lnTo>
                    <a:pt x="175717" y="0"/>
                  </a:lnTo>
                </a:path>
              </a:pathLst>
            </a:custGeom>
            <a:ln w="7442">
              <a:solidFill>
                <a:srgbClr val="050100"/>
              </a:solidFill>
            </a:ln>
          </p:spPr>
          <p:txBody>
            <a:bodyPr wrap="square" lIns="0" tIns="0" rIns="0" bIns="0" rtlCol="0"/>
            <a:lstStyle/>
            <a:p/>
          </p:txBody>
        </p:sp>
        <p:sp>
          <p:nvSpPr>
            <p:cNvPr id="1088" name="object 1088" descr=""/>
            <p:cNvSpPr/>
            <p:nvPr/>
          </p:nvSpPr>
          <p:spPr>
            <a:xfrm>
              <a:off x="1302881" y="1907459"/>
              <a:ext cx="0" cy="38100"/>
            </a:xfrm>
            <a:custGeom>
              <a:avLst/>
              <a:gdLst/>
              <a:ahLst/>
              <a:cxnLst/>
              <a:rect l="l" t="t" r="r" b="b"/>
              <a:pathLst>
                <a:path w="0" h="38100">
                  <a:moveTo>
                    <a:pt x="0" y="0"/>
                  </a:moveTo>
                  <a:lnTo>
                    <a:pt x="0" y="37782"/>
                  </a:lnTo>
                </a:path>
              </a:pathLst>
            </a:custGeom>
            <a:ln w="7442">
              <a:solidFill>
                <a:srgbClr val="050100"/>
              </a:solidFill>
            </a:ln>
          </p:spPr>
          <p:txBody>
            <a:bodyPr wrap="square" lIns="0" tIns="0" rIns="0" bIns="0" rtlCol="0"/>
            <a:lstStyle/>
            <a:p/>
          </p:txBody>
        </p:sp>
        <p:sp>
          <p:nvSpPr>
            <p:cNvPr id="1089" name="object 1089" descr=""/>
            <p:cNvSpPr/>
            <p:nvPr/>
          </p:nvSpPr>
          <p:spPr>
            <a:xfrm>
              <a:off x="1278770" y="1907459"/>
              <a:ext cx="24130" cy="2540"/>
            </a:xfrm>
            <a:custGeom>
              <a:avLst/>
              <a:gdLst/>
              <a:ahLst/>
              <a:cxnLst/>
              <a:rect l="l" t="t" r="r" b="b"/>
              <a:pathLst>
                <a:path w="24130" h="2539">
                  <a:moveTo>
                    <a:pt x="0" y="0"/>
                  </a:moveTo>
                  <a:lnTo>
                    <a:pt x="6210" y="0"/>
                  </a:lnTo>
                  <a:lnTo>
                    <a:pt x="14579" y="0"/>
                  </a:lnTo>
                  <a:lnTo>
                    <a:pt x="24104" y="0"/>
                  </a:lnTo>
                </a:path>
                <a:path w="24130" h="2539">
                  <a:moveTo>
                    <a:pt x="0" y="0"/>
                  </a:moveTo>
                  <a:lnTo>
                    <a:pt x="12026" y="2159"/>
                  </a:lnTo>
                  <a:lnTo>
                    <a:pt x="12801" y="2146"/>
                  </a:lnTo>
                  <a:lnTo>
                    <a:pt x="21145" y="889"/>
                  </a:lnTo>
                  <a:lnTo>
                    <a:pt x="24104" y="0"/>
                  </a:lnTo>
                </a:path>
              </a:pathLst>
            </a:custGeom>
            <a:ln w="7442">
              <a:solidFill>
                <a:srgbClr val="050100"/>
              </a:solidFill>
            </a:ln>
          </p:spPr>
          <p:txBody>
            <a:bodyPr wrap="square" lIns="0" tIns="0" rIns="0" bIns="0" rtlCol="0"/>
            <a:lstStyle/>
            <a:p/>
          </p:txBody>
        </p:sp>
        <p:sp>
          <p:nvSpPr>
            <p:cNvPr id="1090" name="object 1090" descr=""/>
            <p:cNvSpPr/>
            <p:nvPr/>
          </p:nvSpPr>
          <p:spPr>
            <a:xfrm>
              <a:off x="1302881" y="1907459"/>
              <a:ext cx="24130" cy="2540"/>
            </a:xfrm>
            <a:custGeom>
              <a:avLst/>
              <a:gdLst/>
              <a:ahLst/>
              <a:cxnLst/>
              <a:rect l="l" t="t" r="r" b="b"/>
              <a:pathLst>
                <a:path w="24130" h="2539">
                  <a:moveTo>
                    <a:pt x="0" y="0"/>
                  </a:moveTo>
                  <a:lnTo>
                    <a:pt x="9525" y="0"/>
                  </a:lnTo>
                  <a:lnTo>
                    <a:pt x="17907" y="0"/>
                  </a:lnTo>
                  <a:lnTo>
                    <a:pt x="24117" y="0"/>
                  </a:lnTo>
                </a:path>
                <a:path w="24130" h="2539">
                  <a:moveTo>
                    <a:pt x="0" y="0"/>
                  </a:moveTo>
                  <a:lnTo>
                    <a:pt x="12039" y="2159"/>
                  </a:lnTo>
                  <a:lnTo>
                    <a:pt x="12814" y="2146"/>
                  </a:lnTo>
                  <a:lnTo>
                    <a:pt x="21145" y="889"/>
                  </a:lnTo>
                  <a:lnTo>
                    <a:pt x="24117" y="0"/>
                  </a:lnTo>
                </a:path>
              </a:pathLst>
            </a:custGeom>
            <a:ln w="7442">
              <a:solidFill>
                <a:srgbClr val="050100"/>
              </a:solidFill>
            </a:ln>
          </p:spPr>
          <p:txBody>
            <a:bodyPr wrap="square" lIns="0" tIns="0" rIns="0" bIns="0" rtlCol="0"/>
            <a:lstStyle/>
            <a:p/>
          </p:txBody>
        </p:sp>
        <p:sp>
          <p:nvSpPr>
            <p:cNvPr id="1091" name="object 1091" descr=""/>
            <p:cNvSpPr/>
            <p:nvPr/>
          </p:nvSpPr>
          <p:spPr>
            <a:xfrm>
              <a:off x="1278770" y="1907457"/>
              <a:ext cx="0" cy="2540"/>
            </a:xfrm>
            <a:custGeom>
              <a:avLst/>
              <a:gdLst/>
              <a:ahLst/>
              <a:cxnLst/>
              <a:rect l="l" t="t" r="r" b="b"/>
              <a:pathLst>
                <a:path w="0" h="2539">
                  <a:moveTo>
                    <a:pt x="0" y="2158"/>
                  </a:moveTo>
                  <a:lnTo>
                    <a:pt x="0" y="2158"/>
                  </a:lnTo>
                  <a:lnTo>
                    <a:pt x="0" y="888"/>
                  </a:lnTo>
                  <a:lnTo>
                    <a:pt x="0" y="0"/>
                  </a:lnTo>
                </a:path>
              </a:pathLst>
            </a:custGeom>
            <a:ln w="7442">
              <a:solidFill>
                <a:srgbClr val="050100"/>
              </a:solidFill>
            </a:ln>
          </p:spPr>
          <p:txBody>
            <a:bodyPr wrap="square" lIns="0" tIns="0" rIns="0" bIns="0" rtlCol="0"/>
            <a:lstStyle/>
            <a:p/>
          </p:txBody>
        </p:sp>
        <p:sp>
          <p:nvSpPr>
            <p:cNvPr id="1092" name="object 1092" descr=""/>
            <p:cNvSpPr/>
            <p:nvPr/>
          </p:nvSpPr>
          <p:spPr>
            <a:xfrm>
              <a:off x="1275038" y="1907459"/>
              <a:ext cx="3810" cy="0"/>
            </a:xfrm>
            <a:custGeom>
              <a:avLst/>
              <a:gdLst/>
              <a:ahLst/>
              <a:cxnLst/>
              <a:rect l="l" t="t" r="r" b="b"/>
              <a:pathLst>
                <a:path w="3809" h="0">
                  <a:moveTo>
                    <a:pt x="0" y="0"/>
                  </a:moveTo>
                  <a:lnTo>
                    <a:pt x="952" y="0"/>
                  </a:lnTo>
                  <a:lnTo>
                    <a:pt x="3733" y="0"/>
                  </a:lnTo>
                </a:path>
              </a:pathLst>
            </a:custGeom>
            <a:ln w="7442">
              <a:solidFill>
                <a:srgbClr val="050100"/>
              </a:solidFill>
            </a:ln>
          </p:spPr>
          <p:txBody>
            <a:bodyPr wrap="square" lIns="0" tIns="0" rIns="0" bIns="0" rtlCol="0"/>
            <a:lstStyle/>
            <a:p/>
          </p:txBody>
        </p:sp>
        <p:sp>
          <p:nvSpPr>
            <p:cNvPr id="1093" name="object 1093" descr=""/>
            <p:cNvSpPr/>
            <p:nvPr/>
          </p:nvSpPr>
          <p:spPr>
            <a:xfrm>
              <a:off x="1327003" y="1907457"/>
              <a:ext cx="0" cy="2540"/>
            </a:xfrm>
            <a:custGeom>
              <a:avLst/>
              <a:gdLst/>
              <a:ahLst/>
              <a:cxnLst/>
              <a:rect l="l" t="t" r="r" b="b"/>
              <a:pathLst>
                <a:path w="0" h="2539">
                  <a:moveTo>
                    <a:pt x="0" y="2158"/>
                  </a:moveTo>
                  <a:lnTo>
                    <a:pt x="0" y="2158"/>
                  </a:lnTo>
                  <a:lnTo>
                    <a:pt x="0" y="888"/>
                  </a:lnTo>
                  <a:lnTo>
                    <a:pt x="0" y="0"/>
                  </a:lnTo>
                </a:path>
              </a:pathLst>
            </a:custGeom>
            <a:ln w="7442">
              <a:solidFill>
                <a:srgbClr val="050100"/>
              </a:solidFill>
            </a:ln>
          </p:spPr>
          <p:txBody>
            <a:bodyPr wrap="square" lIns="0" tIns="0" rIns="0" bIns="0" rtlCol="0"/>
            <a:lstStyle/>
            <a:p/>
          </p:txBody>
        </p:sp>
        <p:sp>
          <p:nvSpPr>
            <p:cNvPr id="1094" name="object 1094" descr=""/>
            <p:cNvSpPr/>
            <p:nvPr/>
          </p:nvSpPr>
          <p:spPr>
            <a:xfrm>
              <a:off x="1327003" y="1907459"/>
              <a:ext cx="3810" cy="0"/>
            </a:xfrm>
            <a:custGeom>
              <a:avLst/>
              <a:gdLst/>
              <a:ahLst/>
              <a:cxnLst/>
              <a:rect l="l" t="t" r="r" b="b"/>
              <a:pathLst>
                <a:path w="3809" h="0">
                  <a:moveTo>
                    <a:pt x="0" y="0"/>
                  </a:moveTo>
                  <a:lnTo>
                    <a:pt x="2781" y="0"/>
                  </a:lnTo>
                  <a:lnTo>
                    <a:pt x="3721" y="0"/>
                  </a:lnTo>
                </a:path>
              </a:pathLst>
            </a:custGeom>
            <a:ln w="7442">
              <a:solidFill>
                <a:srgbClr val="050100"/>
              </a:solidFill>
            </a:ln>
          </p:spPr>
          <p:txBody>
            <a:bodyPr wrap="square" lIns="0" tIns="0" rIns="0" bIns="0" rtlCol="0"/>
            <a:lstStyle/>
            <a:p/>
          </p:txBody>
        </p:sp>
        <p:sp>
          <p:nvSpPr>
            <p:cNvPr id="1095" name="object 1095" descr=""/>
            <p:cNvSpPr/>
            <p:nvPr/>
          </p:nvSpPr>
          <p:spPr>
            <a:xfrm>
              <a:off x="1314951" y="1945236"/>
              <a:ext cx="12065" cy="0"/>
            </a:xfrm>
            <a:custGeom>
              <a:avLst/>
              <a:gdLst/>
              <a:ahLst/>
              <a:cxnLst/>
              <a:rect l="l" t="t" r="r" b="b"/>
              <a:pathLst>
                <a:path w="12065" h="0">
                  <a:moveTo>
                    <a:pt x="12052" y="0"/>
                  </a:moveTo>
                  <a:lnTo>
                    <a:pt x="8813" y="0"/>
                  </a:lnTo>
                  <a:lnTo>
                    <a:pt x="0" y="0"/>
                  </a:lnTo>
                </a:path>
              </a:pathLst>
            </a:custGeom>
            <a:ln w="7442">
              <a:solidFill>
                <a:srgbClr val="050100"/>
              </a:solidFill>
            </a:ln>
          </p:spPr>
          <p:txBody>
            <a:bodyPr wrap="square" lIns="0" tIns="0" rIns="0" bIns="0" rtlCol="0"/>
            <a:lstStyle/>
            <a:p/>
          </p:txBody>
        </p:sp>
        <p:sp>
          <p:nvSpPr>
            <p:cNvPr id="1096" name="object 1096" descr=""/>
            <p:cNvSpPr/>
            <p:nvPr/>
          </p:nvSpPr>
          <p:spPr>
            <a:xfrm>
              <a:off x="1278770" y="1945236"/>
              <a:ext cx="12065" cy="0"/>
            </a:xfrm>
            <a:custGeom>
              <a:avLst/>
              <a:gdLst/>
              <a:ahLst/>
              <a:cxnLst/>
              <a:rect l="l" t="t" r="r" b="b"/>
              <a:pathLst>
                <a:path w="12065" h="0">
                  <a:moveTo>
                    <a:pt x="0" y="0"/>
                  </a:moveTo>
                  <a:lnTo>
                    <a:pt x="3225" y="0"/>
                  </a:lnTo>
                  <a:lnTo>
                    <a:pt x="12052" y="0"/>
                  </a:lnTo>
                </a:path>
              </a:pathLst>
            </a:custGeom>
            <a:ln w="7442">
              <a:solidFill>
                <a:srgbClr val="050100"/>
              </a:solidFill>
            </a:ln>
          </p:spPr>
          <p:txBody>
            <a:bodyPr wrap="square" lIns="0" tIns="0" rIns="0" bIns="0" rtlCol="0"/>
            <a:lstStyle/>
            <a:p/>
          </p:txBody>
        </p:sp>
        <p:sp>
          <p:nvSpPr>
            <p:cNvPr id="1097" name="object 1097" descr=""/>
            <p:cNvSpPr/>
            <p:nvPr/>
          </p:nvSpPr>
          <p:spPr>
            <a:xfrm>
              <a:off x="1290831" y="1945236"/>
              <a:ext cx="24130" cy="0"/>
            </a:xfrm>
            <a:custGeom>
              <a:avLst/>
              <a:gdLst/>
              <a:ahLst/>
              <a:cxnLst/>
              <a:rect l="l" t="t" r="r" b="b"/>
              <a:pathLst>
                <a:path w="24130" h="0">
                  <a:moveTo>
                    <a:pt x="24117" y="0"/>
                  </a:moveTo>
                  <a:lnTo>
                    <a:pt x="12052" y="0"/>
                  </a:lnTo>
                  <a:lnTo>
                    <a:pt x="0" y="0"/>
                  </a:lnTo>
                </a:path>
              </a:pathLst>
            </a:custGeom>
            <a:ln w="7442">
              <a:solidFill>
                <a:srgbClr val="050100"/>
              </a:solidFill>
            </a:ln>
          </p:spPr>
          <p:txBody>
            <a:bodyPr wrap="square" lIns="0" tIns="0" rIns="0" bIns="0" rtlCol="0"/>
            <a:lstStyle/>
            <a:p/>
          </p:txBody>
        </p:sp>
        <p:sp>
          <p:nvSpPr>
            <p:cNvPr id="1098" name="object 1098" descr=""/>
            <p:cNvSpPr/>
            <p:nvPr/>
          </p:nvSpPr>
          <p:spPr>
            <a:xfrm>
              <a:off x="1278770" y="1945236"/>
              <a:ext cx="24130" cy="13970"/>
            </a:xfrm>
            <a:custGeom>
              <a:avLst/>
              <a:gdLst/>
              <a:ahLst/>
              <a:cxnLst/>
              <a:rect l="l" t="t" r="r" b="b"/>
              <a:pathLst>
                <a:path w="24130" h="13969">
                  <a:moveTo>
                    <a:pt x="0" y="0"/>
                  </a:moveTo>
                  <a:lnTo>
                    <a:pt x="24104" y="13931"/>
                  </a:lnTo>
                </a:path>
              </a:pathLst>
            </a:custGeom>
            <a:ln w="7442">
              <a:solidFill>
                <a:srgbClr val="050100"/>
              </a:solidFill>
            </a:ln>
          </p:spPr>
          <p:txBody>
            <a:bodyPr wrap="square" lIns="0" tIns="0" rIns="0" bIns="0" rtlCol="0"/>
            <a:lstStyle/>
            <a:p/>
          </p:txBody>
        </p:sp>
        <p:sp>
          <p:nvSpPr>
            <p:cNvPr id="1099" name="object 1099" descr=""/>
            <p:cNvSpPr/>
            <p:nvPr/>
          </p:nvSpPr>
          <p:spPr>
            <a:xfrm>
              <a:off x="1302881" y="1945232"/>
              <a:ext cx="24130" cy="13970"/>
            </a:xfrm>
            <a:custGeom>
              <a:avLst/>
              <a:gdLst/>
              <a:ahLst/>
              <a:cxnLst/>
              <a:rect l="l" t="t" r="r" b="b"/>
              <a:pathLst>
                <a:path w="24130" h="13969">
                  <a:moveTo>
                    <a:pt x="0" y="13931"/>
                  </a:moveTo>
                  <a:lnTo>
                    <a:pt x="24117" y="0"/>
                  </a:lnTo>
                </a:path>
              </a:pathLst>
            </a:custGeom>
            <a:ln w="7442">
              <a:solidFill>
                <a:srgbClr val="050100"/>
              </a:solidFill>
            </a:ln>
          </p:spPr>
          <p:txBody>
            <a:bodyPr wrap="square" lIns="0" tIns="0" rIns="0" bIns="0" rtlCol="0"/>
            <a:lstStyle/>
            <a:p/>
          </p:txBody>
        </p:sp>
        <p:sp>
          <p:nvSpPr>
            <p:cNvPr id="1100" name="object 1100" descr=""/>
            <p:cNvSpPr/>
            <p:nvPr/>
          </p:nvSpPr>
          <p:spPr>
            <a:xfrm>
              <a:off x="1327003" y="1909612"/>
              <a:ext cx="0" cy="36195"/>
            </a:xfrm>
            <a:custGeom>
              <a:avLst/>
              <a:gdLst/>
              <a:ahLst/>
              <a:cxnLst/>
              <a:rect l="l" t="t" r="r" b="b"/>
              <a:pathLst>
                <a:path w="0" h="36194">
                  <a:moveTo>
                    <a:pt x="0" y="35623"/>
                  </a:moveTo>
                  <a:lnTo>
                    <a:pt x="0" y="0"/>
                  </a:lnTo>
                </a:path>
              </a:pathLst>
            </a:custGeom>
            <a:ln w="7442">
              <a:solidFill>
                <a:srgbClr val="050100"/>
              </a:solidFill>
            </a:ln>
          </p:spPr>
          <p:txBody>
            <a:bodyPr wrap="square" lIns="0" tIns="0" rIns="0" bIns="0" rtlCol="0"/>
            <a:lstStyle/>
            <a:p/>
          </p:txBody>
        </p:sp>
        <p:sp>
          <p:nvSpPr>
            <p:cNvPr id="1101" name="object 1101" descr=""/>
            <p:cNvSpPr/>
            <p:nvPr/>
          </p:nvSpPr>
          <p:spPr>
            <a:xfrm>
              <a:off x="1327003" y="1907457"/>
              <a:ext cx="3810" cy="2540"/>
            </a:xfrm>
            <a:custGeom>
              <a:avLst/>
              <a:gdLst/>
              <a:ahLst/>
              <a:cxnLst/>
              <a:rect l="l" t="t" r="r" b="b"/>
              <a:pathLst>
                <a:path w="3809" h="2539">
                  <a:moveTo>
                    <a:pt x="0" y="2158"/>
                  </a:moveTo>
                  <a:lnTo>
                    <a:pt x="3721" y="0"/>
                  </a:lnTo>
                </a:path>
              </a:pathLst>
            </a:custGeom>
            <a:ln w="7442">
              <a:solidFill>
                <a:srgbClr val="050100"/>
              </a:solidFill>
            </a:ln>
          </p:spPr>
          <p:txBody>
            <a:bodyPr wrap="square" lIns="0" tIns="0" rIns="0" bIns="0" rtlCol="0"/>
            <a:lstStyle/>
            <a:p/>
          </p:txBody>
        </p:sp>
        <p:sp>
          <p:nvSpPr>
            <p:cNvPr id="1102" name="object 1102" descr=""/>
            <p:cNvSpPr/>
            <p:nvPr/>
          </p:nvSpPr>
          <p:spPr>
            <a:xfrm>
              <a:off x="1330723" y="1907459"/>
              <a:ext cx="18415" cy="0"/>
            </a:xfrm>
            <a:custGeom>
              <a:avLst/>
              <a:gdLst/>
              <a:ahLst/>
              <a:cxnLst/>
              <a:rect l="l" t="t" r="r" b="b"/>
              <a:pathLst>
                <a:path w="18415" h="0">
                  <a:moveTo>
                    <a:pt x="0" y="0"/>
                  </a:moveTo>
                  <a:lnTo>
                    <a:pt x="17983" y="0"/>
                  </a:lnTo>
                </a:path>
              </a:pathLst>
            </a:custGeom>
            <a:ln w="7442">
              <a:solidFill>
                <a:srgbClr val="050100"/>
              </a:solidFill>
            </a:ln>
          </p:spPr>
          <p:txBody>
            <a:bodyPr wrap="square" lIns="0" tIns="0" rIns="0" bIns="0" rtlCol="0"/>
            <a:lstStyle/>
            <a:p/>
          </p:txBody>
        </p:sp>
        <p:sp>
          <p:nvSpPr>
            <p:cNvPr id="1103" name="object 1103" descr=""/>
            <p:cNvSpPr/>
            <p:nvPr/>
          </p:nvSpPr>
          <p:spPr>
            <a:xfrm>
              <a:off x="1355131" y="1913895"/>
              <a:ext cx="0" cy="58419"/>
            </a:xfrm>
            <a:custGeom>
              <a:avLst/>
              <a:gdLst/>
              <a:ahLst/>
              <a:cxnLst/>
              <a:rect l="l" t="t" r="r" b="b"/>
              <a:pathLst>
                <a:path w="0" h="58419">
                  <a:moveTo>
                    <a:pt x="0" y="0"/>
                  </a:moveTo>
                  <a:lnTo>
                    <a:pt x="0" y="57873"/>
                  </a:lnTo>
                </a:path>
              </a:pathLst>
            </a:custGeom>
            <a:ln w="7442">
              <a:solidFill>
                <a:srgbClr val="050100"/>
              </a:solidFill>
            </a:ln>
          </p:spPr>
          <p:txBody>
            <a:bodyPr wrap="square" lIns="0" tIns="0" rIns="0" bIns="0" rtlCol="0"/>
            <a:lstStyle/>
            <a:p/>
          </p:txBody>
        </p:sp>
        <p:sp>
          <p:nvSpPr>
            <p:cNvPr id="1104" name="object 1104" descr=""/>
            <p:cNvSpPr/>
            <p:nvPr/>
          </p:nvSpPr>
          <p:spPr>
            <a:xfrm>
              <a:off x="1337288" y="1971765"/>
              <a:ext cx="18415" cy="0"/>
            </a:xfrm>
            <a:custGeom>
              <a:avLst/>
              <a:gdLst/>
              <a:ahLst/>
              <a:cxnLst/>
              <a:rect l="l" t="t" r="r" b="b"/>
              <a:pathLst>
                <a:path w="18415" h="0">
                  <a:moveTo>
                    <a:pt x="17843" y="0"/>
                  </a:moveTo>
                  <a:lnTo>
                    <a:pt x="0" y="0"/>
                  </a:lnTo>
                </a:path>
              </a:pathLst>
            </a:custGeom>
            <a:ln w="7442">
              <a:solidFill>
                <a:srgbClr val="050100"/>
              </a:solidFill>
            </a:ln>
          </p:spPr>
          <p:txBody>
            <a:bodyPr wrap="square" lIns="0" tIns="0" rIns="0" bIns="0" rtlCol="0"/>
            <a:lstStyle/>
            <a:p/>
          </p:txBody>
        </p:sp>
        <p:sp>
          <p:nvSpPr>
            <p:cNvPr id="1105" name="object 1105" descr=""/>
            <p:cNvSpPr/>
            <p:nvPr/>
          </p:nvSpPr>
          <p:spPr>
            <a:xfrm>
              <a:off x="1334072" y="1974977"/>
              <a:ext cx="0" cy="234950"/>
            </a:xfrm>
            <a:custGeom>
              <a:avLst/>
              <a:gdLst/>
              <a:ahLst/>
              <a:cxnLst/>
              <a:rect l="l" t="t" r="r" b="b"/>
              <a:pathLst>
                <a:path w="0" h="234950">
                  <a:moveTo>
                    <a:pt x="0" y="0"/>
                  </a:moveTo>
                  <a:lnTo>
                    <a:pt x="0" y="234810"/>
                  </a:lnTo>
                </a:path>
              </a:pathLst>
            </a:custGeom>
            <a:ln w="7442">
              <a:solidFill>
                <a:srgbClr val="050100"/>
              </a:solidFill>
            </a:ln>
          </p:spPr>
          <p:txBody>
            <a:bodyPr wrap="square" lIns="0" tIns="0" rIns="0" bIns="0" rtlCol="0"/>
            <a:lstStyle/>
            <a:p/>
          </p:txBody>
        </p:sp>
        <p:sp>
          <p:nvSpPr>
            <p:cNvPr id="1106" name="object 1106" descr=""/>
            <p:cNvSpPr/>
            <p:nvPr/>
          </p:nvSpPr>
          <p:spPr>
            <a:xfrm>
              <a:off x="1330961" y="2209790"/>
              <a:ext cx="3175" cy="3175"/>
            </a:xfrm>
            <a:custGeom>
              <a:avLst/>
              <a:gdLst/>
              <a:ahLst/>
              <a:cxnLst/>
              <a:rect l="l" t="t" r="r" b="b"/>
              <a:pathLst>
                <a:path w="3175" h="3175">
                  <a:moveTo>
                    <a:pt x="3111" y="0"/>
                  </a:moveTo>
                  <a:lnTo>
                    <a:pt x="0" y="3111"/>
                  </a:lnTo>
                </a:path>
              </a:pathLst>
            </a:custGeom>
            <a:ln w="7442">
              <a:solidFill>
                <a:srgbClr val="050100"/>
              </a:solidFill>
            </a:ln>
          </p:spPr>
          <p:txBody>
            <a:bodyPr wrap="square" lIns="0" tIns="0" rIns="0" bIns="0" rtlCol="0"/>
            <a:lstStyle/>
            <a:p/>
          </p:txBody>
        </p:sp>
        <p:sp>
          <p:nvSpPr>
            <p:cNvPr id="1107" name="object 1107" descr=""/>
            <p:cNvSpPr/>
            <p:nvPr/>
          </p:nvSpPr>
          <p:spPr>
            <a:xfrm>
              <a:off x="1274813" y="2212904"/>
              <a:ext cx="56515" cy="0"/>
            </a:xfrm>
            <a:custGeom>
              <a:avLst/>
              <a:gdLst/>
              <a:ahLst/>
              <a:cxnLst/>
              <a:rect l="l" t="t" r="r" b="b"/>
              <a:pathLst>
                <a:path w="56515" h="0">
                  <a:moveTo>
                    <a:pt x="56146" y="0"/>
                  </a:moveTo>
                  <a:lnTo>
                    <a:pt x="0" y="0"/>
                  </a:lnTo>
                </a:path>
              </a:pathLst>
            </a:custGeom>
            <a:ln w="7442">
              <a:solidFill>
                <a:srgbClr val="050100"/>
              </a:solidFill>
            </a:ln>
          </p:spPr>
          <p:txBody>
            <a:bodyPr wrap="square" lIns="0" tIns="0" rIns="0" bIns="0" rtlCol="0"/>
            <a:lstStyle/>
            <a:p/>
          </p:txBody>
        </p:sp>
        <p:sp>
          <p:nvSpPr>
            <p:cNvPr id="1108" name="object 1108" descr=""/>
            <p:cNvSpPr/>
            <p:nvPr/>
          </p:nvSpPr>
          <p:spPr>
            <a:xfrm>
              <a:off x="1271703" y="2209792"/>
              <a:ext cx="3175" cy="3175"/>
            </a:xfrm>
            <a:custGeom>
              <a:avLst/>
              <a:gdLst/>
              <a:ahLst/>
              <a:cxnLst/>
              <a:rect l="l" t="t" r="r" b="b"/>
              <a:pathLst>
                <a:path w="3175" h="3175">
                  <a:moveTo>
                    <a:pt x="3111" y="3111"/>
                  </a:moveTo>
                  <a:lnTo>
                    <a:pt x="0" y="0"/>
                  </a:lnTo>
                </a:path>
              </a:pathLst>
            </a:custGeom>
            <a:ln w="7442">
              <a:solidFill>
                <a:srgbClr val="050100"/>
              </a:solidFill>
            </a:ln>
          </p:spPr>
          <p:txBody>
            <a:bodyPr wrap="square" lIns="0" tIns="0" rIns="0" bIns="0" rtlCol="0"/>
            <a:lstStyle/>
            <a:p/>
          </p:txBody>
        </p:sp>
        <p:sp>
          <p:nvSpPr>
            <p:cNvPr id="1109" name="object 1109" descr=""/>
            <p:cNvSpPr/>
            <p:nvPr/>
          </p:nvSpPr>
          <p:spPr>
            <a:xfrm>
              <a:off x="1271701" y="1974979"/>
              <a:ext cx="0" cy="234950"/>
            </a:xfrm>
            <a:custGeom>
              <a:avLst/>
              <a:gdLst/>
              <a:ahLst/>
              <a:cxnLst/>
              <a:rect l="l" t="t" r="r" b="b"/>
              <a:pathLst>
                <a:path w="0" h="234950">
                  <a:moveTo>
                    <a:pt x="0" y="234810"/>
                  </a:moveTo>
                  <a:lnTo>
                    <a:pt x="0" y="0"/>
                  </a:lnTo>
                </a:path>
              </a:pathLst>
            </a:custGeom>
            <a:ln w="7442">
              <a:solidFill>
                <a:srgbClr val="050100"/>
              </a:solidFill>
            </a:ln>
          </p:spPr>
          <p:txBody>
            <a:bodyPr wrap="square" lIns="0" tIns="0" rIns="0" bIns="0" rtlCol="0"/>
            <a:lstStyle/>
            <a:p/>
          </p:txBody>
        </p:sp>
        <p:sp>
          <p:nvSpPr>
            <p:cNvPr id="1110" name="object 1110" descr=""/>
            <p:cNvSpPr/>
            <p:nvPr/>
          </p:nvSpPr>
          <p:spPr>
            <a:xfrm>
              <a:off x="1250646" y="1971765"/>
              <a:ext cx="18415" cy="0"/>
            </a:xfrm>
            <a:custGeom>
              <a:avLst/>
              <a:gdLst/>
              <a:ahLst/>
              <a:cxnLst/>
              <a:rect l="l" t="t" r="r" b="b"/>
              <a:pathLst>
                <a:path w="18415" h="0">
                  <a:moveTo>
                    <a:pt x="17830" y="0"/>
                  </a:moveTo>
                  <a:lnTo>
                    <a:pt x="0" y="0"/>
                  </a:lnTo>
                </a:path>
              </a:pathLst>
            </a:custGeom>
            <a:ln w="7442">
              <a:solidFill>
                <a:srgbClr val="050100"/>
              </a:solidFill>
            </a:ln>
          </p:spPr>
          <p:txBody>
            <a:bodyPr wrap="square" lIns="0" tIns="0" rIns="0" bIns="0" rtlCol="0"/>
            <a:lstStyle/>
            <a:p/>
          </p:txBody>
        </p:sp>
        <p:sp>
          <p:nvSpPr>
            <p:cNvPr id="1111" name="object 1111" descr=""/>
            <p:cNvSpPr/>
            <p:nvPr/>
          </p:nvSpPr>
          <p:spPr>
            <a:xfrm>
              <a:off x="1250642" y="1913891"/>
              <a:ext cx="0" cy="58419"/>
            </a:xfrm>
            <a:custGeom>
              <a:avLst/>
              <a:gdLst/>
              <a:ahLst/>
              <a:cxnLst/>
              <a:rect l="l" t="t" r="r" b="b"/>
              <a:pathLst>
                <a:path w="0" h="58419">
                  <a:moveTo>
                    <a:pt x="0" y="57873"/>
                  </a:moveTo>
                  <a:lnTo>
                    <a:pt x="0" y="0"/>
                  </a:lnTo>
                </a:path>
              </a:pathLst>
            </a:custGeom>
            <a:ln w="7442">
              <a:solidFill>
                <a:srgbClr val="050100"/>
              </a:solidFill>
            </a:ln>
          </p:spPr>
          <p:txBody>
            <a:bodyPr wrap="square" lIns="0" tIns="0" rIns="0" bIns="0" rtlCol="0"/>
            <a:lstStyle/>
            <a:p/>
          </p:txBody>
        </p:sp>
        <p:sp>
          <p:nvSpPr>
            <p:cNvPr id="1112" name="object 1112" descr=""/>
            <p:cNvSpPr/>
            <p:nvPr/>
          </p:nvSpPr>
          <p:spPr>
            <a:xfrm>
              <a:off x="1257066" y="1907459"/>
              <a:ext cx="18415" cy="0"/>
            </a:xfrm>
            <a:custGeom>
              <a:avLst/>
              <a:gdLst/>
              <a:ahLst/>
              <a:cxnLst/>
              <a:rect l="l" t="t" r="r" b="b"/>
              <a:pathLst>
                <a:path w="18415" h="0">
                  <a:moveTo>
                    <a:pt x="0" y="0"/>
                  </a:moveTo>
                  <a:lnTo>
                    <a:pt x="17970" y="0"/>
                  </a:lnTo>
                </a:path>
              </a:pathLst>
            </a:custGeom>
            <a:ln w="7442">
              <a:solidFill>
                <a:srgbClr val="050100"/>
              </a:solidFill>
            </a:ln>
          </p:spPr>
          <p:txBody>
            <a:bodyPr wrap="square" lIns="0" tIns="0" rIns="0" bIns="0" rtlCol="0"/>
            <a:lstStyle/>
            <a:p/>
          </p:txBody>
        </p:sp>
        <p:sp>
          <p:nvSpPr>
            <p:cNvPr id="1113" name="object 1113" descr=""/>
            <p:cNvSpPr/>
            <p:nvPr/>
          </p:nvSpPr>
          <p:spPr>
            <a:xfrm>
              <a:off x="1275038" y="1907459"/>
              <a:ext cx="3810" cy="2540"/>
            </a:xfrm>
            <a:custGeom>
              <a:avLst/>
              <a:gdLst/>
              <a:ahLst/>
              <a:cxnLst/>
              <a:rect l="l" t="t" r="r" b="b"/>
              <a:pathLst>
                <a:path w="3809" h="2539">
                  <a:moveTo>
                    <a:pt x="0" y="0"/>
                  </a:moveTo>
                  <a:lnTo>
                    <a:pt x="3733" y="2159"/>
                  </a:lnTo>
                </a:path>
              </a:pathLst>
            </a:custGeom>
            <a:ln w="7442">
              <a:solidFill>
                <a:srgbClr val="050100"/>
              </a:solidFill>
            </a:ln>
          </p:spPr>
          <p:txBody>
            <a:bodyPr wrap="square" lIns="0" tIns="0" rIns="0" bIns="0" rtlCol="0"/>
            <a:lstStyle/>
            <a:p/>
          </p:txBody>
        </p:sp>
        <p:sp>
          <p:nvSpPr>
            <p:cNvPr id="1114" name="object 1114" descr=""/>
            <p:cNvSpPr/>
            <p:nvPr/>
          </p:nvSpPr>
          <p:spPr>
            <a:xfrm>
              <a:off x="1278770" y="1909616"/>
              <a:ext cx="0" cy="36195"/>
            </a:xfrm>
            <a:custGeom>
              <a:avLst/>
              <a:gdLst/>
              <a:ahLst/>
              <a:cxnLst/>
              <a:rect l="l" t="t" r="r" b="b"/>
              <a:pathLst>
                <a:path w="0" h="36194">
                  <a:moveTo>
                    <a:pt x="0" y="0"/>
                  </a:moveTo>
                  <a:lnTo>
                    <a:pt x="0" y="35623"/>
                  </a:lnTo>
                </a:path>
              </a:pathLst>
            </a:custGeom>
            <a:ln w="7442">
              <a:solidFill>
                <a:srgbClr val="050100"/>
              </a:solidFill>
            </a:ln>
          </p:spPr>
          <p:txBody>
            <a:bodyPr wrap="square" lIns="0" tIns="0" rIns="0" bIns="0" rtlCol="0"/>
            <a:lstStyle/>
            <a:p/>
          </p:txBody>
        </p:sp>
        <p:sp>
          <p:nvSpPr>
            <p:cNvPr id="1115" name="object 1115" descr=""/>
            <p:cNvSpPr/>
            <p:nvPr/>
          </p:nvSpPr>
          <p:spPr>
            <a:xfrm>
              <a:off x="2303886" y="2001902"/>
              <a:ext cx="8255" cy="0"/>
            </a:xfrm>
            <a:custGeom>
              <a:avLst/>
              <a:gdLst/>
              <a:ahLst/>
              <a:cxnLst/>
              <a:rect l="l" t="t" r="r" b="b"/>
              <a:pathLst>
                <a:path w="8255" h="0">
                  <a:moveTo>
                    <a:pt x="0" y="0"/>
                  </a:moveTo>
                  <a:lnTo>
                    <a:pt x="7797" y="0"/>
                  </a:lnTo>
                </a:path>
              </a:pathLst>
            </a:custGeom>
            <a:ln w="7442">
              <a:solidFill>
                <a:srgbClr val="050100"/>
              </a:solidFill>
            </a:ln>
          </p:spPr>
          <p:txBody>
            <a:bodyPr wrap="square" lIns="0" tIns="0" rIns="0" bIns="0" rtlCol="0"/>
            <a:lstStyle/>
            <a:p/>
          </p:txBody>
        </p:sp>
        <p:sp>
          <p:nvSpPr>
            <p:cNvPr id="1116" name="object 1116" descr=""/>
            <p:cNvSpPr/>
            <p:nvPr/>
          </p:nvSpPr>
          <p:spPr>
            <a:xfrm>
              <a:off x="2272706" y="2001902"/>
              <a:ext cx="15875" cy="0"/>
            </a:xfrm>
            <a:custGeom>
              <a:avLst/>
              <a:gdLst/>
              <a:ahLst/>
              <a:cxnLst/>
              <a:rect l="l" t="t" r="r" b="b"/>
              <a:pathLst>
                <a:path w="15875" h="0">
                  <a:moveTo>
                    <a:pt x="0" y="0"/>
                  </a:moveTo>
                  <a:lnTo>
                    <a:pt x="15595" y="0"/>
                  </a:lnTo>
                </a:path>
              </a:pathLst>
            </a:custGeom>
            <a:ln w="7442">
              <a:solidFill>
                <a:srgbClr val="050100"/>
              </a:solidFill>
            </a:ln>
          </p:spPr>
          <p:txBody>
            <a:bodyPr wrap="square" lIns="0" tIns="0" rIns="0" bIns="0" rtlCol="0"/>
            <a:lstStyle/>
            <a:p/>
          </p:txBody>
        </p:sp>
        <p:sp>
          <p:nvSpPr>
            <p:cNvPr id="1117" name="object 1117" descr=""/>
            <p:cNvSpPr/>
            <p:nvPr/>
          </p:nvSpPr>
          <p:spPr>
            <a:xfrm>
              <a:off x="2249316" y="2001902"/>
              <a:ext cx="8255" cy="0"/>
            </a:xfrm>
            <a:custGeom>
              <a:avLst/>
              <a:gdLst/>
              <a:ahLst/>
              <a:cxnLst/>
              <a:rect l="l" t="t" r="r" b="b"/>
              <a:pathLst>
                <a:path w="8255" h="0">
                  <a:moveTo>
                    <a:pt x="0" y="0"/>
                  </a:moveTo>
                  <a:lnTo>
                    <a:pt x="7785" y="0"/>
                  </a:lnTo>
                </a:path>
              </a:pathLst>
            </a:custGeom>
            <a:ln w="7442">
              <a:solidFill>
                <a:srgbClr val="050100"/>
              </a:solidFill>
            </a:ln>
          </p:spPr>
          <p:txBody>
            <a:bodyPr wrap="square" lIns="0" tIns="0" rIns="0" bIns="0" rtlCol="0"/>
            <a:lstStyle/>
            <a:p/>
          </p:txBody>
        </p:sp>
        <p:sp>
          <p:nvSpPr>
            <p:cNvPr id="1118" name="object 1118" descr=""/>
            <p:cNvSpPr/>
            <p:nvPr/>
          </p:nvSpPr>
          <p:spPr>
            <a:xfrm>
              <a:off x="2307098" y="1986027"/>
              <a:ext cx="5080" cy="15875"/>
            </a:xfrm>
            <a:custGeom>
              <a:avLst/>
              <a:gdLst/>
              <a:ahLst/>
              <a:cxnLst/>
              <a:rect l="l" t="t" r="r" b="b"/>
              <a:pathLst>
                <a:path w="5080" h="15875">
                  <a:moveTo>
                    <a:pt x="0" y="15875"/>
                  </a:moveTo>
                  <a:lnTo>
                    <a:pt x="4584" y="0"/>
                  </a:lnTo>
                </a:path>
              </a:pathLst>
            </a:custGeom>
            <a:ln w="7442">
              <a:solidFill>
                <a:srgbClr val="050100"/>
              </a:solidFill>
            </a:ln>
          </p:spPr>
          <p:txBody>
            <a:bodyPr wrap="square" lIns="0" tIns="0" rIns="0" bIns="0" rtlCol="0"/>
            <a:lstStyle/>
            <a:p/>
          </p:txBody>
        </p:sp>
        <p:sp>
          <p:nvSpPr>
            <p:cNvPr id="1119" name="object 1119" descr=""/>
            <p:cNvSpPr/>
            <p:nvPr/>
          </p:nvSpPr>
          <p:spPr>
            <a:xfrm>
              <a:off x="2307098" y="2001906"/>
              <a:ext cx="0" cy="211454"/>
            </a:xfrm>
            <a:custGeom>
              <a:avLst/>
              <a:gdLst/>
              <a:ahLst/>
              <a:cxnLst/>
              <a:rect l="l" t="t" r="r" b="b"/>
              <a:pathLst>
                <a:path w="0" h="211455">
                  <a:moveTo>
                    <a:pt x="0" y="210997"/>
                  </a:moveTo>
                  <a:lnTo>
                    <a:pt x="0" y="0"/>
                  </a:lnTo>
                </a:path>
              </a:pathLst>
            </a:custGeom>
            <a:ln w="7442">
              <a:solidFill>
                <a:srgbClr val="050100"/>
              </a:solidFill>
            </a:ln>
          </p:spPr>
          <p:txBody>
            <a:bodyPr wrap="square" lIns="0" tIns="0" rIns="0" bIns="0" rtlCol="0"/>
            <a:lstStyle/>
            <a:p/>
          </p:txBody>
        </p:sp>
        <p:sp>
          <p:nvSpPr>
            <p:cNvPr id="1120" name="object 1120" descr=""/>
            <p:cNvSpPr/>
            <p:nvPr/>
          </p:nvSpPr>
          <p:spPr>
            <a:xfrm>
              <a:off x="2249321" y="1986027"/>
              <a:ext cx="5080" cy="15875"/>
            </a:xfrm>
            <a:custGeom>
              <a:avLst/>
              <a:gdLst/>
              <a:ahLst/>
              <a:cxnLst/>
              <a:rect l="l" t="t" r="r" b="b"/>
              <a:pathLst>
                <a:path w="5080" h="15875">
                  <a:moveTo>
                    <a:pt x="4572" y="15875"/>
                  </a:moveTo>
                  <a:lnTo>
                    <a:pt x="0" y="0"/>
                  </a:lnTo>
                </a:path>
              </a:pathLst>
            </a:custGeom>
            <a:ln w="7442">
              <a:solidFill>
                <a:srgbClr val="050100"/>
              </a:solidFill>
            </a:ln>
          </p:spPr>
          <p:txBody>
            <a:bodyPr wrap="square" lIns="0" tIns="0" rIns="0" bIns="0" rtlCol="0"/>
            <a:lstStyle/>
            <a:p/>
          </p:txBody>
        </p:sp>
        <p:sp>
          <p:nvSpPr>
            <p:cNvPr id="1121" name="object 1121" descr=""/>
            <p:cNvSpPr/>
            <p:nvPr/>
          </p:nvSpPr>
          <p:spPr>
            <a:xfrm>
              <a:off x="2253893" y="2001906"/>
              <a:ext cx="0" cy="211454"/>
            </a:xfrm>
            <a:custGeom>
              <a:avLst/>
              <a:gdLst/>
              <a:ahLst/>
              <a:cxnLst/>
              <a:rect l="l" t="t" r="r" b="b"/>
              <a:pathLst>
                <a:path w="0" h="211455">
                  <a:moveTo>
                    <a:pt x="0" y="210997"/>
                  </a:moveTo>
                  <a:lnTo>
                    <a:pt x="0" y="0"/>
                  </a:lnTo>
                </a:path>
              </a:pathLst>
            </a:custGeom>
            <a:ln w="7442">
              <a:solidFill>
                <a:srgbClr val="050100"/>
              </a:solidFill>
            </a:ln>
          </p:spPr>
          <p:txBody>
            <a:bodyPr wrap="square" lIns="0" tIns="0" rIns="0" bIns="0" rtlCol="0"/>
            <a:lstStyle/>
            <a:p/>
          </p:txBody>
        </p:sp>
        <p:sp>
          <p:nvSpPr>
            <p:cNvPr id="1122" name="object 1122" descr=""/>
            <p:cNvSpPr/>
            <p:nvPr/>
          </p:nvSpPr>
          <p:spPr>
            <a:xfrm>
              <a:off x="979760" y="1757390"/>
              <a:ext cx="635" cy="0"/>
            </a:xfrm>
            <a:custGeom>
              <a:avLst/>
              <a:gdLst/>
              <a:ahLst/>
              <a:cxnLst/>
              <a:rect l="l" t="t" r="r" b="b"/>
              <a:pathLst>
                <a:path w="634" h="0">
                  <a:moveTo>
                    <a:pt x="88" y="0"/>
                  </a:moveTo>
                  <a:lnTo>
                    <a:pt x="0" y="0"/>
                  </a:lnTo>
                </a:path>
              </a:pathLst>
            </a:custGeom>
            <a:ln w="7442">
              <a:solidFill>
                <a:srgbClr val="050100"/>
              </a:solidFill>
            </a:ln>
          </p:spPr>
          <p:txBody>
            <a:bodyPr wrap="square" lIns="0" tIns="0" rIns="0" bIns="0" rtlCol="0"/>
            <a:lstStyle/>
            <a:p/>
          </p:txBody>
        </p:sp>
        <p:sp>
          <p:nvSpPr>
            <p:cNvPr id="1123" name="object 1123" descr=""/>
            <p:cNvSpPr/>
            <p:nvPr/>
          </p:nvSpPr>
          <p:spPr>
            <a:xfrm>
              <a:off x="979760" y="1776998"/>
              <a:ext cx="635" cy="0"/>
            </a:xfrm>
            <a:custGeom>
              <a:avLst/>
              <a:gdLst/>
              <a:ahLst/>
              <a:cxnLst/>
              <a:rect l="l" t="t" r="r" b="b"/>
              <a:pathLst>
                <a:path w="634" h="0">
                  <a:moveTo>
                    <a:pt x="88" y="0"/>
                  </a:moveTo>
                  <a:lnTo>
                    <a:pt x="0" y="0"/>
                  </a:lnTo>
                </a:path>
              </a:pathLst>
            </a:custGeom>
            <a:ln w="7442">
              <a:solidFill>
                <a:srgbClr val="050100"/>
              </a:solidFill>
            </a:ln>
          </p:spPr>
          <p:txBody>
            <a:bodyPr wrap="square" lIns="0" tIns="0" rIns="0" bIns="0" rtlCol="0"/>
            <a:lstStyle/>
            <a:p/>
          </p:txBody>
        </p:sp>
        <p:sp>
          <p:nvSpPr>
            <p:cNvPr id="1124" name="object 1124" descr=""/>
            <p:cNvSpPr/>
            <p:nvPr/>
          </p:nvSpPr>
          <p:spPr>
            <a:xfrm>
              <a:off x="979760" y="2018136"/>
              <a:ext cx="635" cy="0"/>
            </a:xfrm>
            <a:custGeom>
              <a:avLst/>
              <a:gdLst/>
              <a:ahLst/>
              <a:cxnLst/>
              <a:rect l="l" t="t" r="r" b="b"/>
              <a:pathLst>
                <a:path w="634" h="0">
                  <a:moveTo>
                    <a:pt x="88" y="0"/>
                  </a:moveTo>
                  <a:lnTo>
                    <a:pt x="0" y="0"/>
                  </a:lnTo>
                </a:path>
              </a:pathLst>
            </a:custGeom>
            <a:ln w="7442">
              <a:solidFill>
                <a:srgbClr val="050100"/>
              </a:solidFill>
            </a:ln>
          </p:spPr>
          <p:txBody>
            <a:bodyPr wrap="square" lIns="0" tIns="0" rIns="0" bIns="0" rtlCol="0"/>
            <a:lstStyle/>
            <a:p/>
          </p:txBody>
        </p:sp>
        <p:sp>
          <p:nvSpPr>
            <p:cNvPr id="1125" name="object 1125" descr=""/>
            <p:cNvSpPr/>
            <p:nvPr/>
          </p:nvSpPr>
          <p:spPr>
            <a:xfrm>
              <a:off x="1326272" y="2001902"/>
              <a:ext cx="8255" cy="0"/>
            </a:xfrm>
            <a:custGeom>
              <a:avLst/>
              <a:gdLst/>
              <a:ahLst/>
              <a:cxnLst/>
              <a:rect l="l" t="t" r="r" b="b"/>
              <a:pathLst>
                <a:path w="8255" h="0">
                  <a:moveTo>
                    <a:pt x="0" y="0"/>
                  </a:moveTo>
                  <a:lnTo>
                    <a:pt x="7797" y="0"/>
                  </a:lnTo>
                </a:path>
              </a:pathLst>
            </a:custGeom>
            <a:ln w="7442">
              <a:solidFill>
                <a:srgbClr val="050100"/>
              </a:solidFill>
            </a:ln>
          </p:spPr>
          <p:txBody>
            <a:bodyPr wrap="square" lIns="0" tIns="0" rIns="0" bIns="0" rtlCol="0"/>
            <a:lstStyle/>
            <a:p/>
          </p:txBody>
        </p:sp>
        <p:sp>
          <p:nvSpPr>
            <p:cNvPr id="1126" name="object 1126" descr=""/>
            <p:cNvSpPr/>
            <p:nvPr/>
          </p:nvSpPr>
          <p:spPr>
            <a:xfrm>
              <a:off x="1295092" y="2001902"/>
              <a:ext cx="15875" cy="0"/>
            </a:xfrm>
            <a:custGeom>
              <a:avLst/>
              <a:gdLst/>
              <a:ahLst/>
              <a:cxnLst/>
              <a:rect l="l" t="t" r="r" b="b"/>
              <a:pathLst>
                <a:path w="15875" h="0">
                  <a:moveTo>
                    <a:pt x="0" y="0"/>
                  </a:moveTo>
                  <a:lnTo>
                    <a:pt x="15595" y="0"/>
                  </a:lnTo>
                </a:path>
              </a:pathLst>
            </a:custGeom>
            <a:ln w="7442">
              <a:solidFill>
                <a:srgbClr val="050100"/>
              </a:solidFill>
            </a:ln>
          </p:spPr>
          <p:txBody>
            <a:bodyPr wrap="square" lIns="0" tIns="0" rIns="0" bIns="0" rtlCol="0"/>
            <a:lstStyle/>
            <a:p/>
          </p:txBody>
        </p:sp>
        <p:sp>
          <p:nvSpPr>
            <p:cNvPr id="1127" name="object 1127" descr=""/>
            <p:cNvSpPr/>
            <p:nvPr/>
          </p:nvSpPr>
          <p:spPr>
            <a:xfrm>
              <a:off x="1271701" y="2001902"/>
              <a:ext cx="8255" cy="0"/>
            </a:xfrm>
            <a:custGeom>
              <a:avLst/>
              <a:gdLst/>
              <a:ahLst/>
              <a:cxnLst/>
              <a:rect l="l" t="t" r="r" b="b"/>
              <a:pathLst>
                <a:path w="8255" h="0">
                  <a:moveTo>
                    <a:pt x="0" y="0"/>
                  </a:moveTo>
                  <a:lnTo>
                    <a:pt x="7785" y="0"/>
                  </a:lnTo>
                </a:path>
              </a:pathLst>
            </a:custGeom>
            <a:ln w="7442">
              <a:solidFill>
                <a:srgbClr val="050100"/>
              </a:solidFill>
            </a:ln>
          </p:spPr>
          <p:txBody>
            <a:bodyPr wrap="square" lIns="0" tIns="0" rIns="0" bIns="0" rtlCol="0"/>
            <a:lstStyle/>
            <a:p/>
          </p:txBody>
        </p:sp>
        <p:sp>
          <p:nvSpPr>
            <p:cNvPr id="1128" name="object 1128" descr=""/>
            <p:cNvSpPr/>
            <p:nvPr/>
          </p:nvSpPr>
          <p:spPr>
            <a:xfrm>
              <a:off x="1329484" y="1986027"/>
              <a:ext cx="5080" cy="15875"/>
            </a:xfrm>
            <a:custGeom>
              <a:avLst/>
              <a:gdLst/>
              <a:ahLst/>
              <a:cxnLst/>
              <a:rect l="l" t="t" r="r" b="b"/>
              <a:pathLst>
                <a:path w="5080" h="15875">
                  <a:moveTo>
                    <a:pt x="0" y="15875"/>
                  </a:moveTo>
                  <a:lnTo>
                    <a:pt x="4584" y="0"/>
                  </a:lnTo>
                </a:path>
              </a:pathLst>
            </a:custGeom>
            <a:ln w="7442">
              <a:solidFill>
                <a:srgbClr val="050100"/>
              </a:solidFill>
            </a:ln>
          </p:spPr>
          <p:txBody>
            <a:bodyPr wrap="square" lIns="0" tIns="0" rIns="0" bIns="0" rtlCol="0"/>
            <a:lstStyle/>
            <a:p/>
          </p:txBody>
        </p:sp>
        <p:sp>
          <p:nvSpPr>
            <p:cNvPr id="1129" name="object 1129" descr=""/>
            <p:cNvSpPr/>
            <p:nvPr/>
          </p:nvSpPr>
          <p:spPr>
            <a:xfrm>
              <a:off x="1329484" y="2001906"/>
              <a:ext cx="0" cy="211454"/>
            </a:xfrm>
            <a:custGeom>
              <a:avLst/>
              <a:gdLst/>
              <a:ahLst/>
              <a:cxnLst/>
              <a:rect l="l" t="t" r="r" b="b"/>
              <a:pathLst>
                <a:path w="0" h="211455">
                  <a:moveTo>
                    <a:pt x="0" y="210997"/>
                  </a:moveTo>
                  <a:lnTo>
                    <a:pt x="0" y="0"/>
                  </a:lnTo>
                </a:path>
              </a:pathLst>
            </a:custGeom>
            <a:ln w="7442">
              <a:solidFill>
                <a:srgbClr val="050100"/>
              </a:solidFill>
            </a:ln>
          </p:spPr>
          <p:txBody>
            <a:bodyPr wrap="square" lIns="0" tIns="0" rIns="0" bIns="0" rtlCol="0"/>
            <a:lstStyle/>
            <a:p/>
          </p:txBody>
        </p:sp>
        <p:sp>
          <p:nvSpPr>
            <p:cNvPr id="1130" name="object 1130" descr=""/>
            <p:cNvSpPr/>
            <p:nvPr/>
          </p:nvSpPr>
          <p:spPr>
            <a:xfrm>
              <a:off x="1271705" y="1986027"/>
              <a:ext cx="5080" cy="15875"/>
            </a:xfrm>
            <a:custGeom>
              <a:avLst/>
              <a:gdLst/>
              <a:ahLst/>
              <a:cxnLst/>
              <a:rect l="l" t="t" r="r" b="b"/>
              <a:pathLst>
                <a:path w="5080" h="15875">
                  <a:moveTo>
                    <a:pt x="4571" y="15875"/>
                  </a:moveTo>
                  <a:lnTo>
                    <a:pt x="0" y="0"/>
                  </a:lnTo>
                </a:path>
              </a:pathLst>
            </a:custGeom>
            <a:ln w="7442">
              <a:solidFill>
                <a:srgbClr val="050100"/>
              </a:solidFill>
            </a:ln>
          </p:spPr>
          <p:txBody>
            <a:bodyPr wrap="square" lIns="0" tIns="0" rIns="0" bIns="0" rtlCol="0"/>
            <a:lstStyle/>
            <a:p/>
          </p:txBody>
        </p:sp>
        <p:sp>
          <p:nvSpPr>
            <p:cNvPr id="1131" name="object 1131" descr=""/>
            <p:cNvSpPr/>
            <p:nvPr/>
          </p:nvSpPr>
          <p:spPr>
            <a:xfrm>
              <a:off x="1276277" y="2001906"/>
              <a:ext cx="0" cy="211454"/>
            </a:xfrm>
            <a:custGeom>
              <a:avLst/>
              <a:gdLst/>
              <a:ahLst/>
              <a:cxnLst/>
              <a:rect l="l" t="t" r="r" b="b"/>
              <a:pathLst>
                <a:path w="0" h="211455">
                  <a:moveTo>
                    <a:pt x="0" y="210997"/>
                  </a:moveTo>
                  <a:lnTo>
                    <a:pt x="0" y="0"/>
                  </a:lnTo>
                </a:path>
              </a:pathLst>
            </a:custGeom>
            <a:ln w="7442">
              <a:solidFill>
                <a:srgbClr val="050100"/>
              </a:solidFill>
            </a:ln>
          </p:spPr>
          <p:txBody>
            <a:bodyPr wrap="square" lIns="0" tIns="0" rIns="0" bIns="0" rtlCol="0"/>
            <a:lstStyle/>
            <a:p/>
          </p:txBody>
        </p:sp>
        <p:sp>
          <p:nvSpPr>
            <p:cNvPr id="1132" name="object 1132" descr=""/>
            <p:cNvSpPr/>
            <p:nvPr/>
          </p:nvSpPr>
          <p:spPr>
            <a:xfrm>
              <a:off x="2158692" y="1994649"/>
              <a:ext cx="85725" cy="85725"/>
            </a:xfrm>
            <a:custGeom>
              <a:avLst/>
              <a:gdLst/>
              <a:ahLst/>
              <a:cxnLst/>
              <a:rect l="l" t="t" r="r" b="b"/>
              <a:pathLst>
                <a:path w="85725" h="85725">
                  <a:moveTo>
                    <a:pt x="0" y="85623"/>
                  </a:moveTo>
                  <a:lnTo>
                    <a:pt x="85636" y="0"/>
                  </a:lnTo>
                </a:path>
              </a:pathLst>
            </a:custGeom>
            <a:ln w="7442">
              <a:solidFill>
                <a:srgbClr val="050100"/>
              </a:solidFill>
            </a:ln>
          </p:spPr>
          <p:txBody>
            <a:bodyPr wrap="square" lIns="0" tIns="0" rIns="0" bIns="0" rtlCol="0"/>
            <a:lstStyle/>
            <a:p/>
          </p:txBody>
        </p:sp>
        <p:sp>
          <p:nvSpPr>
            <p:cNvPr id="1133" name="object 1133" descr=""/>
            <p:cNvSpPr/>
            <p:nvPr/>
          </p:nvSpPr>
          <p:spPr>
            <a:xfrm>
              <a:off x="2316673" y="1971759"/>
              <a:ext cx="19050" cy="19050"/>
            </a:xfrm>
            <a:custGeom>
              <a:avLst/>
              <a:gdLst/>
              <a:ahLst/>
              <a:cxnLst/>
              <a:rect l="l" t="t" r="r" b="b"/>
              <a:pathLst>
                <a:path w="19050" h="19050">
                  <a:moveTo>
                    <a:pt x="0" y="18745"/>
                  </a:moveTo>
                  <a:lnTo>
                    <a:pt x="18745" y="0"/>
                  </a:lnTo>
                </a:path>
              </a:pathLst>
            </a:custGeom>
            <a:ln w="7442">
              <a:solidFill>
                <a:srgbClr val="050100"/>
              </a:solidFill>
            </a:ln>
          </p:spPr>
          <p:txBody>
            <a:bodyPr wrap="square" lIns="0" tIns="0" rIns="0" bIns="0" rtlCol="0"/>
            <a:lstStyle/>
            <a:p/>
          </p:txBody>
        </p:sp>
        <p:sp>
          <p:nvSpPr>
            <p:cNvPr id="1134" name="object 1134" descr=""/>
            <p:cNvSpPr/>
            <p:nvPr/>
          </p:nvSpPr>
          <p:spPr>
            <a:xfrm>
              <a:off x="2223556" y="2062844"/>
              <a:ext cx="20955" cy="20955"/>
            </a:xfrm>
            <a:custGeom>
              <a:avLst/>
              <a:gdLst/>
              <a:ahLst/>
              <a:cxnLst/>
              <a:rect l="l" t="t" r="r" b="b"/>
              <a:pathLst>
                <a:path w="20955" h="20955">
                  <a:moveTo>
                    <a:pt x="0" y="20777"/>
                  </a:moveTo>
                  <a:lnTo>
                    <a:pt x="20777" y="0"/>
                  </a:lnTo>
                </a:path>
              </a:pathLst>
            </a:custGeom>
            <a:ln w="7442">
              <a:solidFill>
                <a:srgbClr val="050100"/>
              </a:solidFill>
            </a:ln>
          </p:spPr>
          <p:txBody>
            <a:bodyPr wrap="square" lIns="0" tIns="0" rIns="0" bIns="0" rtlCol="0"/>
            <a:lstStyle/>
            <a:p/>
          </p:txBody>
        </p:sp>
        <p:sp>
          <p:nvSpPr>
            <p:cNvPr id="1135" name="object 1135" descr=""/>
            <p:cNvSpPr/>
            <p:nvPr/>
          </p:nvSpPr>
          <p:spPr>
            <a:xfrm>
              <a:off x="2316673" y="1991788"/>
              <a:ext cx="67310" cy="67310"/>
            </a:xfrm>
            <a:custGeom>
              <a:avLst/>
              <a:gdLst/>
              <a:ahLst/>
              <a:cxnLst/>
              <a:rect l="l" t="t" r="r" b="b"/>
              <a:pathLst>
                <a:path w="67310" h="67310">
                  <a:moveTo>
                    <a:pt x="0" y="66928"/>
                  </a:moveTo>
                  <a:lnTo>
                    <a:pt x="66916" y="0"/>
                  </a:lnTo>
                </a:path>
              </a:pathLst>
            </a:custGeom>
            <a:ln w="7442">
              <a:solidFill>
                <a:srgbClr val="050100"/>
              </a:solidFill>
            </a:ln>
          </p:spPr>
          <p:txBody>
            <a:bodyPr wrap="square" lIns="0" tIns="0" rIns="0" bIns="0" rtlCol="0"/>
            <a:lstStyle/>
            <a:p/>
          </p:txBody>
        </p:sp>
        <p:sp>
          <p:nvSpPr>
            <p:cNvPr id="1136" name="object 1136" descr=""/>
            <p:cNvSpPr/>
            <p:nvPr/>
          </p:nvSpPr>
          <p:spPr>
            <a:xfrm>
              <a:off x="2359300" y="2060008"/>
              <a:ext cx="24765" cy="24765"/>
            </a:xfrm>
            <a:custGeom>
              <a:avLst/>
              <a:gdLst/>
              <a:ahLst/>
              <a:cxnLst/>
              <a:rect l="l" t="t" r="r" b="b"/>
              <a:pathLst>
                <a:path w="24764" h="24764">
                  <a:moveTo>
                    <a:pt x="0" y="24295"/>
                  </a:moveTo>
                  <a:lnTo>
                    <a:pt x="24282" y="0"/>
                  </a:lnTo>
                </a:path>
              </a:pathLst>
            </a:custGeom>
            <a:ln w="7442">
              <a:solidFill>
                <a:srgbClr val="050100"/>
              </a:solidFill>
            </a:ln>
          </p:spPr>
          <p:txBody>
            <a:bodyPr wrap="square" lIns="0" tIns="0" rIns="0" bIns="0" rtlCol="0"/>
            <a:lstStyle/>
            <a:p/>
          </p:txBody>
        </p:sp>
        <p:sp>
          <p:nvSpPr>
            <p:cNvPr id="1137" name="object 1137" descr=""/>
            <p:cNvSpPr/>
            <p:nvPr/>
          </p:nvSpPr>
          <p:spPr>
            <a:xfrm>
              <a:off x="1271701" y="2167088"/>
              <a:ext cx="46355" cy="46355"/>
            </a:xfrm>
            <a:custGeom>
              <a:avLst/>
              <a:gdLst/>
              <a:ahLst/>
              <a:cxnLst/>
              <a:rect l="l" t="t" r="r" b="b"/>
              <a:pathLst>
                <a:path w="46355" h="46355">
                  <a:moveTo>
                    <a:pt x="0" y="0"/>
                  </a:moveTo>
                  <a:lnTo>
                    <a:pt x="45808" y="45808"/>
                  </a:lnTo>
                </a:path>
              </a:pathLst>
            </a:custGeom>
            <a:ln w="7442">
              <a:solidFill>
                <a:srgbClr val="050100"/>
              </a:solidFill>
            </a:ln>
          </p:spPr>
          <p:txBody>
            <a:bodyPr wrap="square" lIns="0" tIns="0" rIns="0" bIns="0" rtlCol="0"/>
            <a:lstStyle/>
            <a:p/>
          </p:txBody>
        </p:sp>
        <p:sp>
          <p:nvSpPr>
            <p:cNvPr id="1138" name="object 1138" descr=""/>
            <p:cNvSpPr/>
            <p:nvPr/>
          </p:nvSpPr>
          <p:spPr>
            <a:xfrm>
              <a:off x="1271701" y="2098888"/>
              <a:ext cx="62865" cy="62865"/>
            </a:xfrm>
            <a:custGeom>
              <a:avLst/>
              <a:gdLst/>
              <a:ahLst/>
              <a:cxnLst/>
              <a:rect l="l" t="t" r="r" b="b"/>
              <a:pathLst>
                <a:path w="62865" h="62864">
                  <a:moveTo>
                    <a:pt x="0" y="0"/>
                  </a:moveTo>
                  <a:lnTo>
                    <a:pt x="62369" y="62369"/>
                  </a:lnTo>
                </a:path>
              </a:pathLst>
            </a:custGeom>
            <a:ln w="7442">
              <a:solidFill>
                <a:srgbClr val="050100"/>
              </a:solidFill>
            </a:ln>
          </p:spPr>
          <p:txBody>
            <a:bodyPr wrap="square" lIns="0" tIns="0" rIns="0" bIns="0" rtlCol="0"/>
            <a:lstStyle/>
            <a:p/>
          </p:txBody>
        </p:sp>
        <p:sp>
          <p:nvSpPr>
            <p:cNvPr id="1139" name="object 1139" descr=""/>
            <p:cNvSpPr/>
            <p:nvPr/>
          </p:nvSpPr>
          <p:spPr>
            <a:xfrm>
              <a:off x="1271701" y="2030688"/>
              <a:ext cx="62865" cy="62865"/>
            </a:xfrm>
            <a:custGeom>
              <a:avLst/>
              <a:gdLst/>
              <a:ahLst/>
              <a:cxnLst/>
              <a:rect l="l" t="t" r="r" b="b"/>
              <a:pathLst>
                <a:path w="62865" h="62864">
                  <a:moveTo>
                    <a:pt x="0" y="0"/>
                  </a:moveTo>
                  <a:lnTo>
                    <a:pt x="62369" y="62369"/>
                  </a:lnTo>
                </a:path>
              </a:pathLst>
            </a:custGeom>
            <a:ln w="7442">
              <a:solidFill>
                <a:srgbClr val="050100"/>
              </a:solidFill>
            </a:ln>
          </p:spPr>
          <p:txBody>
            <a:bodyPr wrap="square" lIns="0" tIns="0" rIns="0" bIns="0" rtlCol="0"/>
            <a:lstStyle/>
            <a:p/>
          </p:txBody>
        </p:sp>
        <p:sp>
          <p:nvSpPr>
            <p:cNvPr id="1140" name="object 1140" descr=""/>
            <p:cNvSpPr/>
            <p:nvPr/>
          </p:nvSpPr>
          <p:spPr>
            <a:xfrm>
              <a:off x="1250642" y="1941416"/>
              <a:ext cx="83820" cy="83820"/>
            </a:xfrm>
            <a:custGeom>
              <a:avLst/>
              <a:gdLst/>
              <a:ahLst/>
              <a:cxnLst/>
              <a:rect l="l" t="t" r="r" b="b"/>
              <a:pathLst>
                <a:path w="83819" h="83819">
                  <a:moveTo>
                    <a:pt x="0" y="0"/>
                  </a:moveTo>
                  <a:lnTo>
                    <a:pt x="83426" y="83439"/>
                  </a:lnTo>
                </a:path>
              </a:pathLst>
            </a:custGeom>
            <a:ln w="7442">
              <a:solidFill>
                <a:srgbClr val="050100"/>
              </a:solidFill>
            </a:ln>
          </p:spPr>
          <p:txBody>
            <a:bodyPr wrap="square" lIns="0" tIns="0" rIns="0" bIns="0" rtlCol="0"/>
            <a:lstStyle/>
            <a:p/>
          </p:txBody>
        </p:sp>
        <p:sp>
          <p:nvSpPr>
            <p:cNvPr id="1141" name="object 1141" descr=""/>
            <p:cNvSpPr/>
            <p:nvPr/>
          </p:nvSpPr>
          <p:spPr>
            <a:xfrm>
              <a:off x="1324250" y="1946823"/>
              <a:ext cx="25400" cy="25400"/>
            </a:xfrm>
            <a:custGeom>
              <a:avLst/>
              <a:gdLst/>
              <a:ahLst/>
              <a:cxnLst/>
              <a:rect l="l" t="t" r="r" b="b"/>
              <a:pathLst>
                <a:path w="25400" h="25400">
                  <a:moveTo>
                    <a:pt x="0" y="0"/>
                  </a:moveTo>
                  <a:lnTo>
                    <a:pt x="24942" y="24942"/>
                  </a:lnTo>
                </a:path>
              </a:pathLst>
            </a:custGeom>
            <a:ln w="7442">
              <a:solidFill>
                <a:srgbClr val="050100"/>
              </a:solidFill>
            </a:ln>
          </p:spPr>
          <p:txBody>
            <a:bodyPr wrap="square" lIns="0" tIns="0" rIns="0" bIns="0" rtlCol="0"/>
            <a:lstStyle/>
            <a:p/>
          </p:txBody>
        </p:sp>
        <p:sp>
          <p:nvSpPr>
            <p:cNvPr id="1142" name="object 1142" descr=""/>
            <p:cNvSpPr/>
            <p:nvPr/>
          </p:nvSpPr>
          <p:spPr>
            <a:xfrm>
              <a:off x="2806504" y="2086609"/>
              <a:ext cx="0" cy="62230"/>
            </a:xfrm>
            <a:custGeom>
              <a:avLst/>
              <a:gdLst/>
              <a:ahLst/>
              <a:cxnLst/>
              <a:rect l="l" t="t" r="r" b="b"/>
              <a:pathLst>
                <a:path w="0" h="62230">
                  <a:moveTo>
                    <a:pt x="0" y="61988"/>
                  </a:moveTo>
                  <a:lnTo>
                    <a:pt x="0" y="0"/>
                  </a:lnTo>
                </a:path>
              </a:pathLst>
            </a:custGeom>
            <a:ln w="7442">
              <a:solidFill>
                <a:srgbClr val="050100"/>
              </a:solidFill>
            </a:ln>
          </p:spPr>
          <p:txBody>
            <a:bodyPr wrap="square" lIns="0" tIns="0" rIns="0" bIns="0" rtlCol="0"/>
            <a:lstStyle/>
            <a:p/>
          </p:txBody>
        </p:sp>
        <p:sp>
          <p:nvSpPr>
            <p:cNvPr id="1143" name="object 1143" descr=""/>
            <p:cNvSpPr/>
            <p:nvPr/>
          </p:nvSpPr>
          <p:spPr>
            <a:xfrm>
              <a:off x="2807322" y="2091244"/>
              <a:ext cx="0" cy="57785"/>
            </a:xfrm>
            <a:custGeom>
              <a:avLst/>
              <a:gdLst/>
              <a:ahLst/>
              <a:cxnLst/>
              <a:rect l="l" t="t" r="r" b="b"/>
              <a:pathLst>
                <a:path w="0" h="57785">
                  <a:moveTo>
                    <a:pt x="0" y="57353"/>
                  </a:moveTo>
                  <a:lnTo>
                    <a:pt x="0" y="0"/>
                  </a:lnTo>
                </a:path>
              </a:pathLst>
            </a:custGeom>
            <a:ln w="7442">
              <a:solidFill>
                <a:srgbClr val="050100"/>
              </a:solidFill>
            </a:ln>
          </p:spPr>
          <p:txBody>
            <a:bodyPr wrap="square" lIns="0" tIns="0" rIns="0" bIns="0" rtlCol="0"/>
            <a:lstStyle/>
            <a:p/>
          </p:txBody>
        </p:sp>
        <p:sp>
          <p:nvSpPr>
            <p:cNvPr id="1144" name="object 1144" descr=""/>
            <p:cNvSpPr/>
            <p:nvPr/>
          </p:nvSpPr>
          <p:spPr>
            <a:xfrm>
              <a:off x="2808141" y="2095880"/>
              <a:ext cx="0" cy="53340"/>
            </a:xfrm>
            <a:custGeom>
              <a:avLst/>
              <a:gdLst/>
              <a:ahLst/>
              <a:cxnLst/>
              <a:rect l="l" t="t" r="r" b="b"/>
              <a:pathLst>
                <a:path w="0" h="53339">
                  <a:moveTo>
                    <a:pt x="0" y="52717"/>
                  </a:moveTo>
                  <a:lnTo>
                    <a:pt x="0" y="0"/>
                  </a:lnTo>
                </a:path>
              </a:pathLst>
            </a:custGeom>
            <a:ln w="7442">
              <a:solidFill>
                <a:srgbClr val="050100"/>
              </a:solidFill>
            </a:ln>
          </p:spPr>
          <p:txBody>
            <a:bodyPr wrap="square" lIns="0" tIns="0" rIns="0" bIns="0" rtlCol="0"/>
            <a:lstStyle/>
            <a:p/>
          </p:txBody>
        </p:sp>
        <p:sp>
          <p:nvSpPr>
            <p:cNvPr id="1145" name="object 1145" descr=""/>
            <p:cNvSpPr/>
            <p:nvPr/>
          </p:nvSpPr>
          <p:spPr>
            <a:xfrm>
              <a:off x="2808948" y="2100515"/>
              <a:ext cx="0" cy="48260"/>
            </a:xfrm>
            <a:custGeom>
              <a:avLst/>
              <a:gdLst/>
              <a:ahLst/>
              <a:cxnLst/>
              <a:rect l="l" t="t" r="r" b="b"/>
              <a:pathLst>
                <a:path w="0" h="48260">
                  <a:moveTo>
                    <a:pt x="0" y="48082"/>
                  </a:moveTo>
                  <a:lnTo>
                    <a:pt x="0" y="0"/>
                  </a:lnTo>
                </a:path>
              </a:pathLst>
            </a:custGeom>
            <a:ln w="7442">
              <a:solidFill>
                <a:srgbClr val="050100"/>
              </a:solidFill>
            </a:ln>
          </p:spPr>
          <p:txBody>
            <a:bodyPr wrap="square" lIns="0" tIns="0" rIns="0" bIns="0" rtlCol="0"/>
            <a:lstStyle/>
            <a:p/>
          </p:txBody>
        </p:sp>
        <p:sp>
          <p:nvSpPr>
            <p:cNvPr id="1146" name="object 1146" descr=""/>
            <p:cNvSpPr/>
            <p:nvPr/>
          </p:nvSpPr>
          <p:spPr>
            <a:xfrm>
              <a:off x="2809765" y="2105138"/>
              <a:ext cx="0" cy="43815"/>
            </a:xfrm>
            <a:custGeom>
              <a:avLst/>
              <a:gdLst/>
              <a:ahLst/>
              <a:cxnLst/>
              <a:rect l="l" t="t" r="r" b="b"/>
              <a:pathLst>
                <a:path w="0" h="43814">
                  <a:moveTo>
                    <a:pt x="0" y="43459"/>
                  </a:moveTo>
                  <a:lnTo>
                    <a:pt x="0" y="0"/>
                  </a:lnTo>
                </a:path>
              </a:pathLst>
            </a:custGeom>
            <a:ln w="7442">
              <a:solidFill>
                <a:srgbClr val="050100"/>
              </a:solidFill>
            </a:ln>
          </p:spPr>
          <p:txBody>
            <a:bodyPr wrap="square" lIns="0" tIns="0" rIns="0" bIns="0" rtlCol="0"/>
            <a:lstStyle/>
            <a:p/>
          </p:txBody>
        </p:sp>
        <p:sp>
          <p:nvSpPr>
            <p:cNvPr id="1147" name="object 1147" descr=""/>
            <p:cNvSpPr/>
            <p:nvPr/>
          </p:nvSpPr>
          <p:spPr>
            <a:xfrm>
              <a:off x="2810584" y="2109761"/>
              <a:ext cx="0" cy="39370"/>
            </a:xfrm>
            <a:custGeom>
              <a:avLst/>
              <a:gdLst/>
              <a:ahLst/>
              <a:cxnLst/>
              <a:rect l="l" t="t" r="r" b="b"/>
              <a:pathLst>
                <a:path w="0" h="39369">
                  <a:moveTo>
                    <a:pt x="0" y="38836"/>
                  </a:moveTo>
                  <a:lnTo>
                    <a:pt x="0" y="0"/>
                  </a:lnTo>
                </a:path>
              </a:pathLst>
            </a:custGeom>
            <a:ln w="7442">
              <a:solidFill>
                <a:srgbClr val="050100"/>
              </a:solidFill>
            </a:ln>
          </p:spPr>
          <p:txBody>
            <a:bodyPr wrap="square" lIns="0" tIns="0" rIns="0" bIns="0" rtlCol="0"/>
            <a:lstStyle/>
            <a:p/>
          </p:txBody>
        </p:sp>
        <p:sp>
          <p:nvSpPr>
            <p:cNvPr id="1148" name="object 1148" descr=""/>
            <p:cNvSpPr/>
            <p:nvPr/>
          </p:nvSpPr>
          <p:spPr>
            <a:xfrm>
              <a:off x="2811402" y="2114409"/>
              <a:ext cx="0" cy="34290"/>
            </a:xfrm>
            <a:custGeom>
              <a:avLst/>
              <a:gdLst/>
              <a:ahLst/>
              <a:cxnLst/>
              <a:rect l="l" t="t" r="r" b="b"/>
              <a:pathLst>
                <a:path w="0" h="34289">
                  <a:moveTo>
                    <a:pt x="0" y="34188"/>
                  </a:moveTo>
                  <a:lnTo>
                    <a:pt x="0" y="0"/>
                  </a:lnTo>
                </a:path>
              </a:pathLst>
            </a:custGeom>
            <a:ln w="7442">
              <a:solidFill>
                <a:srgbClr val="050100"/>
              </a:solidFill>
            </a:ln>
          </p:spPr>
          <p:txBody>
            <a:bodyPr wrap="square" lIns="0" tIns="0" rIns="0" bIns="0" rtlCol="0"/>
            <a:lstStyle/>
            <a:p/>
          </p:txBody>
        </p:sp>
        <p:sp>
          <p:nvSpPr>
            <p:cNvPr id="1149" name="object 1149" descr=""/>
            <p:cNvSpPr/>
            <p:nvPr/>
          </p:nvSpPr>
          <p:spPr>
            <a:xfrm>
              <a:off x="2812222" y="2119032"/>
              <a:ext cx="0" cy="29845"/>
            </a:xfrm>
            <a:custGeom>
              <a:avLst/>
              <a:gdLst/>
              <a:ahLst/>
              <a:cxnLst/>
              <a:rect l="l" t="t" r="r" b="b"/>
              <a:pathLst>
                <a:path w="0" h="29844">
                  <a:moveTo>
                    <a:pt x="0" y="29565"/>
                  </a:moveTo>
                  <a:lnTo>
                    <a:pt x="0" y="0"/>
                  </a:lnTo>
                </a:path>
              </a:pathLst>
            </a:custGeom>
            <a:ln w="7442">
              <a:solidFill>
                <a:srgbClr val="050100"/>
              </a:solidFill>
            </a:ln>
          </p:spPr>
          <p:txBody>
            <a:bodyPr wrap="square" lIns="0" tIns="0" rIns="0" bIns="0" rtlCol="0"/>
            <a:lstStyle/>
            <a:p/>
          </p:txBody>
        </p:sp>
        <p:sp>
          <p:nvSpPr>
            <p:cNvPr id="1150" name="object 1150" descr=""/>
            <p:cNvSpPr/>
            <p:nvPr/>
          </p:nvSpPr>
          <p:spPr>
            <a:xfrm>
              <a:off x="2813039" y="2123667"/>
              <a:ext cx="0" cy="25400"/>
            </a:xfrm>
            <a:custGeom>
              <a:avLst/>
              <a:gdLst/>
              <a:ahLst/>
              <a:cxnLst/>
              <a:rect l="l" t="t" r="r" b="b"/>
              <a:pathLst>
                <a:path w="0" h="25400">
                  <a:moveTo>
                    <a:pt x="0" y="24930"/>
                  </a:moveTo>
                  <a:lnTo>
                    <a:pt x="0" y="0"/>
                  </a:lnTo>
                </a:path>
              </a:pathLst>
            </a:custGeom>
            <a:ln w="7442">
              <a:solidFill>
                <a:srgbClr val="050100"/>
              </a:solidFill>
            </a:ln>
          </p:spPr>
          <p:txBody>
            <a:bodyPr wrap="square" lIns="0" tIns="0" rIns="0" bIns="0" rtlCol="0"/>
            <a:lstStyle/>
            <a:p/>
          </p:txBody>
        </p:sp>
        <p:sp>
          <p:nvSpPr>
            <p:cNvPr id="1151" name="object 1151" descr=""/>
            <p:cNvSpPr/>
            <p:nvPr/>
          </p:nvSpPr>
          <p:spPr>
            <a:xfrm>
              <a:off x="2813846" y="2128290"/>
              <a:ext cx="0" cy="20320"/>
            </a:xfrm>
            <a:custGeom>
              <a:avLst/>
              <a:gdLst/>
              <a:ahLst/>
              <a:cxnLst/>
              <a:rect l="l" t="t" r="r" b="b"/>
              <a:pathLst>
                <a:path w="0" h="20319">
                  <a:moveTo>
                    <a:pt x="0" y="20307"/>
                  </a:moveTo>
                  <a:lnTo>
                    <a:pt x="0" y="0"/>
                  </a:lnTo>
                </a:path>
              </a:pathLst>
            </a:custGeom>
            <a:ln w="7442">
              <a:solidFill>
                <a:srgbClr val="050100"/>
              </a:solidFill>
            </a:ln>
          </p:spPr>
          <p:txBody>
            <a:bodyPr wrap="square" lIns="0" tIns="0" rIns="0" bIns="0" rtlCol="0"/>
            <a:lstStyle/>
            <a:p/>
          </p:txBody>
        </p:sp>
        <p:sp>
          <p:nvSpPr>
            <p:cNvPr id="1152" name="object 1152" descr=""/>
            <p:cNvSpPr/>
            <p:nvPr/>
          </p:nvSpPr>
          <p:spPr>
            <a:xfrm>
              <a:off x="2814665" y="2132938"/>
              <a:ext cx="0" cy="15875"/>
            </a:xfrm>
            <a:custGeom>
              <a:avLst/>
              <a:gdLst/>
              <a:ahLst/>
              <a:cxnLst/>
              <a:rect l="l" t="t" r="r" b="b"/>
              <a:pathLst>
                <a:path w="0" h="15875">
                  <a:moveTo>
                    <a:pt x="0" y="15659"/>
                  </a:moveTo>
                  <a:lnTo>
                    <a:pt x="0" y="0"/>
                  </a:lnTo>
                </a:path>
              </a:pathLst>
            </a:custGeom>
            <a:ln w="7442">
              <a:solidFill>
                <a:srgbClr val="050100"/>
              </a:solidFill>
            </a:ln>
          </p:spPr>
          <p:txBody>
            <a:bodyPr wrap="square" lIns="0" tIns="0" rIns="0" bIns="0" rtlCol="0"/>
            <a:lstStyle/>
            <a:p/>
          </p:txBody>
        </p:sp>
        <p:sp>
          <p:nvSpPr>
            <p:cNvPr id="1153" name="object 1153" descr=""/>
            <p:cNvSpPr/>
            <p:nvPr/>
          </p:nvSpPr>
          <p:spPr>
            <a:xfrm>
              <a:off x="2815483" y="2137561"/>
              <a:ext cx="0" cy="11430"/>
            </a:xfrm>
            <a:custGeom>
              <a:avLst/>
              <a:gdLst/>
              <a:ahLst/>
              <a:cxnLst/>
              <a:rect l="l" t="t" r="r" b="b"/>
              <a:pathLst>
                <a:path w="0" h="11430">
                  <a:moveTo>
                    <a:pt x="0" y="11036"/>
                  </a:moveTo>
                  <a:lnTo>
                    <a:pt x="0" y="0"/>
                  </a:lnTo>
                </a:path>
              </a:pathLst>
            </a:custGeom>
            <a:ln w="7442">
              <a:solidFill>
                <a:srgbClr val="050100"/>
              </a:solidFill>
            </a:ln>
          </p:spPr>
          <p:txBody>
            <a:bodyPr wrap="square" lIns="0" tIns="0" rIns="0" bIns="0" rtlCol="0"/>
            <a:lstStyle/>
            <a:p/>
          </p:txBody>
        </p:sp>
        <p:sp>
          <p:nvSpPr>
            <p:cNvPr id="1154" name="object 1154" descr=""/>
            <p:cNvSpPr/>
            <p:nvPr/>
          </p:nvSpPr>
          <p:spPr>
            <a:xfrm>
              <a:off x="2816302" y="2142196"/>
              <a:ext cx="0" cy="6985"/>
            </a:xfrm>
            <a:custGeom>
              <a:avLst/>
              <a:gdLst/>
              <a:ahLst/>
              <a:cxnLst/>
              <a:rect l="l" t="t" r="r" b="b"/>
              <a:pathLst>
                <a:path w="0" h="6985">
                  <a:moveTo>
                    <a:pt x="0" y="6400"/>
                  </a:moveTo>
                  <a:lnTo>
                    <a:pt x="0" y="0"/>
                  </a:lnTo>
                </a:path>
              </a:pathLst>
            </a:custGeom>
            <a:ln w="7442">
              <a:solidFill>
                <a:srgbClr val="050100"/>
              </a:solidFill>
            </a:ln>
          </p:spPr>
          <p:txBody>
            <a:bodyPr wrap="square" lIns="0" tIns="0" rIns="0" bIns="0" rtlCol="0"/>
            <a:lstStyle/>
            <a:p/>
          </p:txBody>
        </p:sp>
        <p:sp>
          <p:nvSpPr>
            <p:cNvPr id="1155" name="object 1155" descr=""/>
            <p:cNvSpPr/>
            <p:nvPr/>
          </p:nvSpPr>
          <p:spPr>
            <a:xfrm>
              <a:off x="2817120" y="2146819"/>
              <a:ext cx="0" cy="1905"/>
            </a:xfrm>
            <a:custGeom>
              <a:avLst/>
              <a:gdLst/>
              <a:ahLst/>
              <a:cxnLst/>
              <a:rect l="l" t="t" r="r" b="b"/>
              <a:pathLst>
                <a:path w="0" h="1905">
                  <a:moveTo>
                    <a:pt x="0" y="1777"/>
                  </a:moveTo>
                  <a:lnTo>
                    <a:pt x="0" y="0"/>
                  </a:lnTo>
                </a:path>
                <a:path w="0" h="1905">
                  <a:moveTo>
                    <a:pt x="0" y="1777"/>
                  </a:moveTo>
                  <a:lnTo>
                    <a:pt x="0" y="0"/>
                  </a:lnTo>
                </a:path>
              </a:pathLst>
            </a:custGeom>
            <a:ln w="7442">
              <a:solidFill>
                <a:srgbClr val="050100"/>
              </a:solidFill>
            </a:ln>
          </p:spPr>
          <p:txBody>
            <a:bodyPr wrap="square" lIns="0" tIns="0" rIns="0" bIns="0" rtlCol="0"/>
            <a:lstStyle/>
            <a:p/>
          </p:txBody>
        </p:sp>
        <p:sp>
          <p:nvSpPr>
            <p:cNvPr id="1156" name="object 1156" descr=""/>
            <p:cNvSpPr/>
            <p:nvPr/>
          </p:nvSpPr>
          <p:spPr>
            <a:xfrm>
              <a:off x="2805685" y="2086609"/>
              <a:ext cx="0" cy="62230"/>
            </a:xfrm>
            <a:custGeom>
              <a:avLst/>
              <a:gdLst/>
              <a:ahLst/>
              <a:cxnLst/>
              <a:rect l="l" t="t" r="r" b="b"/>
              <a:pathLst>
                <a:path w="0" h="62230">
                  <a:moveTo>
                    <a:pt x="0" y="61988"/>
                  </a:moveTo>
                  <a:lnTo>
                    <a:pt x="0" y="0"/>
                  </a:lnTo>
                </a:path>
              </a:pathLst>
            </a:custGeom>
            <a:ln w="7442">
              <a:solidFill>
                <a:srgbClr val="050100"/>
              </a:solidFill>
            </a:ln>
          </p:spPr>
          <p:txBody>
            <a:bodyPr wrap="square" lIns="0" tIns="0" rIns="0" bIns="0" rtlCol="0"/>
            <a:lstStyle/>
            <a:p/>
          </p:txBody>
        </p:sp>
        <p:sp>
          <p:nvSpPr>
            <p:cNvPr id="1157" name="object 1157" descr=""/>
            <p:cNvSpPr/>
            <p:nvPr/>
          </p:nvSpPr>
          <p:spPr>
            <a:xfrm>
              <a:off x="2804867" y="2091244"/>
              <a:ext cx="0" cy="57785"/>
            </a:xfrm>
            <a:custGeom>
              <a:avLst/>
              <a:gdLst/>
              <a:ahLst/>
              <a:cxnLst/>
              <a:rect l="l" t="t" r="r" b="b"/>
              <a:pathLst>
                <a:path w="0" h="57785">
                  <a:moveTo>
                    <a:pt x="0" y="57353"/>
                  </a:moveTo>
                  <a:lnTo>
                    <a:pt x="0" y="0"/>
                  </a:lnTo>
                </a:path>
              </a:pathLst>
            </a:custGeom>
            <a:ln w="7442">
              <a:solidFill>
                <a:srgbClr val="050100"/>
              </a:solidFill>
            </a:ln>
          </p:spPr>
          <p:txBody>
            <a:bodyPr wrap="square" lIns="0" tIns="0" rIns="0" bIns="0" rtlCol="0"/>
            <a:lstStyle/>
            <a:p/>
          </p:txBody>
        </p:sp>
        <p:sp>
          <p:nvSpPr>
            <p:cNvPr id="1158" name="object 1158" descr=""/>
            <p:cNvSpPr/>
            <p:nvPr/>
          </p:nvSpPr>
          <p:spPr>
            <a:xfrm>
              <a:off x="2804048" y="2095880"/>
              <a:ext cx="0" cy="53340"/>
            </a:xfrm>
            <a:custGeom>
              <a:avLst/>
              <a:gdLst/>
              <a:ahLst/>
              <a:cxnLst/>
              <a:rect l="l" t="t" r="r" b="b"/>
              <a:pathLst>
                <a:path w="0" h="53339">
                  <a:moveTo>
                    <a:pt x="0" y="52717"/>
                  </a:moveTo>
                  <a:lnTo>
                    <a:pt x="0" y="0"/>
                  </a:lnTo>
                </a:path>
              </a:pathLst>
            </a:custGeom>
            <a:ln w="7442">
              <a:solidFill>
                <a:srgbClr val="050100"/>
              </a:solidFill>
            </a:ln>
          </p:spPr>
          <p:txBody>
            <a:bodyPr wrap="square" lIns="0" tIns="0" rIns="0" bIns="0" rtlCol="0"/>
            <a:lstStyle/>
            <a:p/>
          </p:txBody>
        </p:sp>
        <p:sp>
          <p:nvSpPr>
            <p:cNvPr id="1159" name="object 1159" descr=""/>
            <p:cNvSpPr/>
            <p:nvPr/>
          </p:nvSpPr>
          <p:spPr>
            <a:xfrm>
              <a:off x="2803230" y="2100515"/>
              <a:ext cx="0" cy="48260"/>
            </a:xfrm>
            <a:custGeom>
              <a:avLst/>
              <a:gdLst/>
              <a:ahLst/>
              <a:cxnLst/>
              <a:rect l="l" t="t" r="r" b="b"/>
              <a:pathLst>
                <a:path w="0" h="48260">
                  <a:moveTo>
                    <a:pt x="0" y="48082"/>
                  </a:moveTo>
                  <a:lnTo>
                    <a:pt x="0" y="0"/>
                  </a:lnTo>
                </a:path>
              </a:pathLst>
            </a:custGeom>
            <a:ln w="7442">
              <a:solidFill>
                <a:srgbClr val="050100"/>
              </a:solidFill>
            </a:ln>
          </p:spPr>
          <p:txBody>
            <a:bodyPr wrap="square" lIns="0" tIns="0" rIns="0" bIns="0" rtlCol="0"/>
            <a:lstStyle/>
            <a:p/>
          </p:txBody>
        </p:sp>
        <p:sp>
          <p:nvSpPr>
            <p:cNvPr id="1160" name="object 1160" descr=""/>
            <p:cNvSpPr/>
            <p:nvPr/>
          </p:nvSpPr>
          <p:spPr>
            <a:xfrm>
              <a:off x="2802424" y="2105138"/>
              <a:ext cx="0" cy="43815"/>
            </a:xfrm>
            <a:custGeom>
              <a:avLst/>
              <a:gdLst/>
              <a:ahLst/>
              <a:cxnLst/>
              <a:rect l="l" t="t" r="r" b="b"/>
              <a:pathLst>
                <a:path w="0" h="43814">
                  <a:moveTo>
                    <a:pt x="0" y="43459"/>
                  </a:moveTo>
                  <a:lnTo>
                    <a:pt x="0" y="0"/>
                  </a:lnTo>
                </a:path>
              </a:pathLst>
            </a:custGeom>
            <a:ln w="7442">
              <a:solidFill>
                <a:srgbClr val="050100"/>
              </a:solidFill>
            </a:ln>
          </p:spPr>
          <p:txBody>
            <a:bodyPr wrap="square" lIns="0" tIns="0" rIns="0" bIns="0" rtlCol="0"/>
            <a:lstStyle/>
            <a:p/>
          </p:txBody>
        </p:sp>
        <p:sp>
          <p:nvSpPr>
            <p:cNvPr id="1161" name="object 1161" descr=""/>
            <p:cNvSpPr/>
            <p:nvPr/>
          </p:nvSpPr>
          <p:spPr>
            <a:xfrm>
              <a:off x="2801604" y="2109761"/>
              <a:ext cx="0" cy="39370"/>
            </a:xfrm>
            <a:custGeom>
              <a:avLst/>
              <a:gdLst/>
              <a:ahLst/>
              <a:cxnLst/>
              <a:rect l="l" t="t" r="r" b="b"/>
              <a:pathLst>
                <a:path w="0" h="39369">
                  <a:moveTo>
                    <a:pt x="0" y="38836"/>
                  </a:moveTo>
                  <a:lnTo>
                    <a:pt x="0" y="0"/>
                  </a:lnTo>
                </a:path>
              </a:pathLst>
            </a:custGeom>
            <a:ln w="7442">
              <a:solidFill>
                <a:srgbClr val="050100"/>
              </a:solidFill>
            </a:ln>
          </p:spPr>
          <p:txBody>
            <a:bodyPr wrap="square" lIns="0" tIns="0" rIns="0" bIns="0" rtlCol="0"/>
            <a:lstStyle/>
            <a:p/>
          </p:txBody>
        </p:sp>
        <p:sp>
          <p:nvSpPr>
            <p:cNvPr id="1162" name="object 1162" descr=""/>
            <p:cNvSpPr/>
            <p:nvPr/>
          </p:nvSpPr>
          <p:spPr>
            <a:xfrm>
              <a:off x="2800786" y="2114409"/>
              <a:ext cx="0" cy="34290"/>
            </a:xfrm>
            <a:custGeom>
              <a:avLst/>
              <a:gdLst/>
              <a:ahLst/>
              <a:cxnLst/>
              <a:rect l="l" t="t" r="r" b="b"/>
              <a:pathLst>
                <a:path w="0" h="34289">
                  <a:moveTo>
                    <a:pt x="0" y="34188"/>
                  </a:moveTo>
                  <a:lnTo>
                    <a:pt x="0" y="0"/>
                  </a:lnTo>
                </a:path>
              </a:pathLst>
            </a:custGeom>
            <a:ln w="7442">
              <a:solidFill>
                <a:srgbClr val="050100"/>
              </a:solidFill>
            </a:ln>
          </p:spPr>
          <p:txBody>
            <a:bodyPr wrap="square" lIns="0" tIns="0" rIns="0" bIns="0" rtlCol="0"/>
            <a:lstStyle/>
            <a:p/>
          </p:txBody>
        </p:sp>
        <p:sp>
          <p:nvSpPr>
            <p:cNvPr id="1163" name="object 1163" descr=""/>
            <p:cNvSpPr/>
            <p:nvPr/>
          </p:nvSpPr>
          <p:spPr>
            <a:xfrm>
              <a:off x="2799967" y="2119032"/>
              <a:ext cx="0" cy="29845"/>
            </a:xfrm>
            <a:custGeom>
              <a:avLst/>
              <a:gdLst/>
              <a:ahLst/>
              <a:cxnLst/>
              <a:rect l="l" t="t" r="r" b="b"/>
              <a:pathLst>
                <a:path w="0" h="29844">
                  <a:moveTo>
                    <a:pt x="0" y="29565"/>
                  </a:moveTo>
                  <a:lnTo>
                    <a:pt x="0" y="0"/>
                  </a:lnTo>
                </a:path>
              </a:pathLst>
            </a:custGeom>
            <a:ln w="7442">
              <a:solidFill>
                <a:srgbClr val="050100"/>
              </a:solidFill>
            </a:ln>
          </p:spPr>
          <p:txBody>
            <a:bodyPr wrap="square" lIns="0" tIns="0" rIns="0" bIns="0" rtlCol="0"/>
            <a:lstStyle/>
            <a:p/>
          </p:txBody>
        </p:sp>
        <p:sp>
          <p:nvSpPr>
            <p:cNvPr id="1164" name="object 1164" descr=""/>
            <p:cNvSpPr/>
            <p:nvPr/>
          </p:nvSpPr>
          <p:spPr>
            <a:xfrm>
              <a:off x="2799149" y="2123667"/>
              <a:ext cx="0" cy="25400"/>
            </a:xfrm>
            <a:custGeom>
              <a:avLst/>
              <a:gdLst/>
              <a:ahLst/>
              <a:cxnLst/>
              <a:rect l="l" t="t" r="r" b="b"/>
              <a:pathLst>
                <a:path w="0" h="25400">
                  <a:moveTo>
                    <a:pt x="0" y="24930"/>
                  </a:moveTo>
                  <a:lnTo>
                    <a:pt x="0" y="0"/>
                  </a:lnTo>
                </a:path>
              </a:pathLst>
            </a:custGeom>
            <a:ln w="7442">
              <a:solidFill>
                <a:srgbClr val="050100"/>
              </a:solidFill>
            </a:ln>
          </p:spPr>
          <p:txBody>
            <a:bodyPr wrap="square" lIns="0" tIns="0" rIns="0" bIns="0" rtlCol="0"/>
            <a:lstStyle/>
            <a:p/>
          </p:txBody>
        </p:sp>
        <p:sp>
          <p:nvSpPr>
            <p:cNvPr id="1165" name="object 1165" descr=""/>
            <p:cNvSpPr/>
            <p:nvPr/>
          </p:nvSpPr>
          <p:spPr>
            <a:xfrm>
              <a:off x="2798330" y="2128290"/>
              <a:ext cx="0" cy="20320"/>
            </a:xfrm>
            <a:custGeom>
              <a:avLst/>
              <a:gdLst/>
              <a:ahLst/>
              <a:cxnLst/>
              <a:rect l="l" t="t" r="r" b="b"/>
              <a:pathLst>
                <a:path w="0" h="20319">
                  <a:moveTo>
                    <a:pt x="0" y="20307"/>
                  </a:moveTo>
                  <a:lnTo>
                    <a:pt x="0" y="0"/>
                  </a:lnTo>
                </a:path>
              </a:pathLst>
            </a:custGeom>
            <a:ln w="7442">
              <a:solidFill>
                <a:srgbClr val="050100"/>
              </a:solidFill>
            </a:ln>
          </p:spPr>
          <p:txBody>
            <a:bodyPr wrap="square" lIns="0" tIns="0" rIns="0" bIns="0" rtlCol="0"/>
            <a:lstStyle/>
            <a:p/>
          </p:txBody>
        </p:sp>
        <p:sp>
          <p:nvSpPr>
            <p:cNvPr id="1166" name="object 1166" descr=""/>
            <p:cNvSpPr/>
            <p:nvPr/>
          </p:nvSpPr>
          <p:spPr>
            <a:xfrm>
              <a:off x="2797524" y="2132938"/>
              <a:ext cx="0" cy="15875"/>
            </a:xfrm>
            <a:custGeom>
              <a:avLst/>
              <a:gdLst/>
              <a:ahLst/>
              <a:cxnLst/>
              <a:rect l="l" t="t" r="r" b="b"/>
              <a:pathLst>
                <a:path w="0" h="15875">
                  <a:moveTo>
                    <a:pt x="0" y="15659"/>
                  </a:moveTo>
                  <a:lnTo>
                    <a:pt x="0" y="0"/>
                  </a:lnTo>
                </a:path>
              </a:pathLst>
            </a:custGeom>
            <a:ln w="7442">
              <a:solidFill>
                <a:srgbClr val="050100"/>
              </a:solidFill>
            </a:ln>
          </p:spPr>
          <p:txBody>
            <a:bodyPr wrap="square" lIns="0" tIns="0" rIns="0" bIns="0" rtlCol="0"/>
            <a:lstStyle/>
            <a:p/>
          </p:txBody>
        </p:sp>
        <p:sp>
          <p:nvSpPr>
            <p:cNvPr id="1167" name="object 1167" descr=""/>
            <p:cNvSpPr/>
            <p:nvPr/>
          </p:nvSpPr>
          <p:spPr>
            <a:xfrm>
              <a:off x="2796706" y="2137561"/>
              <a:ext cx="0" cy="11430"/>
            </a:xfrm>
            <a:custGeom>
              <a:avLst/>
              <a:gdLst/>
              <a:ahLst/>
              <a:cxnLst/>
              <a:rect l="l" t="t" r="r" b="b"/>
              <a:pathLst>
                <a:path w="0" h="11430">
                  <a:moveTo>
                    <a:pt x="0" y="11036"/>
                  </a:moveTo>
                  <a:lnTo>
                    <a:pt x="0" y="0"/>
                  </a:lnTo>
                </a:path>
              </a:pathLst>
            </a:custGeom>
            <a:ln w="7442">
              <a:solidFill>
                <a:srgbClr val="050100"/>
              </a:solidFill>
            </a:ln>
          </p:spPr>
          <p:txBody>
            <a:bodyPr wrap="square" lIns="0" tIns="0" rIns="0" bIns="0" rtlCol="0"/>
            <a:lstStyle/>
            <a:p/>
          </p:txBody>
        </p:sp>
        <p:sp>
          <p:nvSpPr>
            <p:cNvPr id="1168" name="object 1168" descr=""/>
            <p:cNvSpPr/>
            <p:nvPr/>
          </p:nvSpPr>
          <p:spPr>
            <a:xfrm>
              <a:off x="2795887" y="2142196"/>
              <a:ext cx="0" cy="6985"/>
            </a:xfrm>
            <a:custGeom>
              <a:avLst/>
              <a:gdLst/>
              <a:ahLst/>
              <a:cxnLst/>
              <a:rect l="l" t="t" r="r" b="b"/>
              <a:pathLst>
                <a:path w="0" h="6985">
                  <a:moveTo>
                    <a:pt x="0" y="6400"/>
                  </a:moveTo>
                  <a:lnTo>
                    <a:pt x="0" y="0"/>
                  </a:lnTo>
                </a:path>
              </a:pathLst>
            </a:custGeom>
            <a:ln w="7442">
              <a:solidFill>
                <a:srgbClr val="050100"/>
              </a:solidFill>
            </a:ln>
          </p:spPr>
          <p:txBody>
            <a:bodyPr wrap="square" lIns="0" tIns="0" rIns="0" bIns="0" rtlCol="0"/>
            <a:lstStyle/>
            <a:p/>
          </p:txBody>
        </p:sp>
        <p:sp>
          <p:nvSpPr>
            <p:cNvPr id="1169" name="object 1169" descr=""/>
            <p:cNvSpPr/>
            <p:nvPr/>
          </p:nvSpPr>
          <p:spPr>
            <a:xfrm>
              <a:off x="2795069" y="2146819"/>
              <a:ext cx="0" cy="1905"/>
            </a:xfrm>
            <a:custGeom>
              <a:avLst/>
              <a:gdLst/>
              <a:ahLst/>
              <a:cxnLst/>
              <a:rect l="l" t="t" r="r" b="b"/>
              <a:pathLst>
                <a:path w="0" h="1905">
                  <a:moveTo>
                    <a:pt x="0" y="1777"/>
                  </a:moveTo>
                  <a:lnTo>
                    <a:pt x="0" y="0"/>
                  </a:lnTo>
                </a:path>
                <a:path w="0" h="1905">
                  <a:moveTo>
                    <a:pt x="0" y="1777"/>
                  </a:moveTo>
                  <a:lnTo>
                    <a:pt x="0" y="0"/>
                  </a:lnTo>
                </a:path>
              </a:pathLst>
            </a:custGeom>
            <a:ln w="7442">
              <a:solidFill>
                <a:srgbClr val="050100"/>
              </a:solidFill>
            </a:ln>
          </p:spPr>
          <p:txBody>
            <a:bodyPr wrap="square" lIns="0" tIns="0" rIns="0" bIns="0" rtlCol="0"/>
            <a:lstStyle/>
            <a:p/>
          </p:txBody>
        </p:sp>
        <p:sp>
          <p:nvSpPr>
            <p:cNvPr id="1170" name="object 1170" descr=""/>
            <p:cNvSpPr/>
            <p:nvPr/>
          </p:nvSpPr>
          <p:spPr>
            <a:xfrm>
              <a:off x="2806089" y="2084310"/>
              <a:ext cx="11430" cy="64769"/>
            </a:xfrm>
            <a:custGeom>
              <a:avLst/>
              <a:gdLst/>
              <a:ahLst/>
              <a:cxnLst/>
              <a:rect l="l" t="t" r="r" b="b"/>
              <a:pathLst>
                <a:path w="11430" h="64769">
                  <a:moveTo>
                    <a:pt x="11341" y="64287"/>
                  </a:moveTo>
                  <a:lnTo>
                    <a:pt x="0" y="0"/>
                  </a:lnTo>
                </a:path>
              </a:pathLst>
            </a:custGeom>
            <a:ln w="7442">
              <a:solidFill>
                <a:srgbClr val="050100"/>
              </a:solidFill>
            </a:ln>
          </p:spPr>
          <p:txBody>
            <a:bodyPr wrap="square" lIns="0" tIns="0" rIns="0" bIns="0" rtlCol="0"/>
            <a:lstStyle/>
            <a:p/>
          </p:txBody>
        </p:sp>
        <p:sp>
          <p:nvSpPr>
            <p:cNvPr id="1171" name="object 1171" descr=""/>
            <p:cNvSpPr/>
            <p:nvPr/>
          </p:nvSpPr>
          <p:spPr>
            <a:xfrm>
              <a:off x="2794759" y="2148597"/>
              <a:ext cx="22860" cy="0"/>
            </a:xfrm>
            <a:custGeom>
              <a:avLst/>
              <a:gdLst/>
              <a:ahLst/>
              <a:cxnLst/>
              <a:rect l="l" t="t" r="r" b="b"/>
              <a:pathLst>
                <a:path w="22860" h="0">
                  <a:moveTo>
                    <a:pt x="0" y="0"/>
                  </a:moveTo>
                  <a:lnTo>
                    <a:pt x="22669" y="0"/>
                  </a:lnTo>
                </a:path>
              </a:pathLst>
            </a:custGeom>
            <a:ln w="7442">
              <a:solidFill>
                <a:srgbClr val="050100"/>
              </a:solidFill>
            </a:ln>
          </p:spPr>
          <p:txBody>
            <a:bodyPr wrap="square" lIns="0" tIns="0" rIns="0" bIns="0" rtlCol="0"/>
            <a:lstStyle/>
            <a:p/>
          </p:txBody>
        </p:sp>
        <p:sp>
          <p:nvSpPr>
            <p:cNvPr id="1172" name="object 1172" descr=""/>
            <p:cNvSpPr/>
            <p:nvPr/>
          </p:nvSpPr>
          <p:spPr>
            <a:xfrm>
              <a:off x="2794753" y="2084303"/>
              <a:ext cx="11430" cy="64769"/>
            </a:xfrm>
            <a:custGeom>
              <a:avLst/>
              <a:gdLst/>
              <a:ahLst/>
              <a:cxnLst/>
              <a:rect l="l" t="t" r="r" b="b"/>
              <a:pathLst>
                <a:path w="11430" h="64769">
                  <a:moveTo>
                    <a:pt x="11341" y="0"/>
                  </a:moveTo>
                  <a:lnTo>
                    <a:pt x="0" y="64287"/>
                  </a:lnTo>
                </a:path>
              </a:pathLst>
            </a:custGeom>
            <a:ln w="7442">
              <a:solidFill>
                <a:srgbClr val="050100"/>
              </a:solidFill>
            </a:ln>
          </p:spPr>
          <p:txBody>
            <a:bodyPr wrap="square" lIns="0" tIns="0" rIns="0" bIns="0" rtlCol="0"/>
            <a:lstStyle/>
            <a:p/>
          </p:txBody>
        </p:sp>
        <p:sp>
          <p:nvSpPr>
            <p:cNvPr id="1173" name="object 1173" descr=""/>
            <p:cNvSpPr/>
            <p:nvPr/>
          </p:nvSpPr>
          <p:spPr>
            <a:xfrm>
              <a:off x="2805685" y="1907459"/>
              <a:ext cx="0" cy="62230"/>
            </a:xfrm>
            <a:custGeom>
              <a:avLst/>
              <a:gdLst/>
              <a:ahLst/>
              <a:cxnLst/>
              <a:rect l="l" t="t" r="r" b="b"/>
              <a:pathLst>
                <a:path w="0" h="62230">
                  <a:moveTo>
                    <a:pt x="0" y="0"/>
                  </a:moveTo>
                  <a:lnTo>
                    <a:pt x="0" y="61988"/>
                  </a:lnTo>
                </a:path>
              </a:pathLst>
            </a:custGeom>
            <a:ln w="7442">
              <a:solidFill>
                <a:srgbClr val="050100"/>
              </a:solidFill>
            </a:ln>
          </p:spPr>
          <p:txBody>
            <a:bodyPr wrap="square" lIns="0" tIns="0" rIns="0" bIns="0" rtlCol="0"/>
            <a:lstStyle/>
            <a:p/>
          </p:txBody>
        </p:sp>
        <p:sp>
          <p:nvSpPr>
            <p:cNvPr id="1174" name="object 1174" descr=""/>
            <p:cNvSpPr/>
            <p:nvPr/>
          </p:nvSpPr>
          <p:spPr>
            <a:xfrm>
              <a:off x="2804867" y="1907459"/>
              <a:ext cx="0" cy="57785"/>
            </a:xfrm>
            <a:custGeom>
              <a:avLst/>
              <a:gdLst/>
              <a:ahLst/>
              <a:cxnLst/>
              <a:rect l="l" t="t" r="r" b="b"/>
              <a:pathLst>
                <a:path w="0" h="57785">
                  <a:moveTo>
                    <a:pt x="0" y="0"/>
                  </a:moveTo>
                  <a:lnTo>
                    <a:pt x="0" y="57365"/>
                  </a:lnTo>
                </a:path>
              </a:pathLst>
            </a:custGeom>
            <a:ln w="7442">
              <a:solidFill>
                <a:srgbClr val="050100"/>
              </a:solidFill>
            </a:ln>
          </p:spPr>
          <p:txBody>
            <a:bodyPr wrap="square" lIns="0" tIns="0" rIns="0" bIns="0" rtlCol="0"/>
            <a:lstStyle/>
            <a:p/>
          </p:txBody>
        </p:sp>
        <p:sp>
          <p:nvSpPr>
            <p:cNvPr id="1175" name="object 1175" descr=""/>
            <p:cNvSpPr/>
            <p:nvPr/>
          </p:nvSpPr>
          <p:spPr>
            <a:xfrm>
              <a:off x="2804048" y="1907459"/>
              <a:ext cx="0" cy="53340"/>
            </a:xfrm>
            <a:custGeom>
              <a:avLst/>
              <a:gdLst/>
              <a:ahLst/>
              <a:cxnLst/>
              <a:rect l="l" t="t" r="r" b="b"/>
              <a:pathLst>
                <a:path w="0" h="53339">
                  <a:moveTo>
                    <a:pt x="0" y="0"/>
                  </a:moveTo>
                  <a:lnTo>
                    <a:pt x="0" y="52717"/>
                  </a:lnTo>
                </a:path>
              </a:pathLst>
            </a:custGeom>
            <a:ln w="7442">
              <a:solidFill>
                <a:srgbClr val="050100"/>
              </a:solidFill>
            </a:ln>
          </p:spPr>
          <p:txBody>
            <a:bodyPr wrap="square" lIns="0" tIns="0" rIns="0" bIns="0" rtlCol="0"/>
            <a:lstStyle/>
            <a:p/>
          </p:txBody>
        </p:sp>
        <p:sp>
          <p:nvSpPr>
            <p:cNvPr id="1176" name="object 1176" descr=""/>
            <p:cNvSpPr/>
            <p:nvPr/>
          </p:nvSpPr>
          <p:spPr>
            <a:xfrm>
              <a:off x="2803230" y="1907459"/>
              <a:ext cx="0" cy="48260"/>
            </a:xfrm>
            <a:custGeom>
              <a:avLst/>
              <a:gdLst/>
              <a:ahLst/>
              <a:cxnLst/>
              <a:rect l="l" t="t" r="r" b="b"/>
              <a:pathLst>
                <a:path w="0" h="48260">
                  <a:moveTo>
                    <a:pt x="0" y="0"/>
                  </a:moveTo>
                  <a:lnTo>
                    <a:pt x="0" y="48094"/>
                  </a:lnTo>
                </a:path>
              </a:pathLst>
            </a:custGeom>
            <a:ln w="7442">
              <a:solidFill>
                <a:srgbClr val="050100"/>
              </a:solidFill>
            </a:ln>
          </p:spPr>
          <p:txBody>
            <a:bodyPr wrap="square" lIns="0" tIns="0" rIns="0" bIns="0" rtlCol="0"/>
            <a:lstStyle/>
            <a:p/>
          </p:txBody>
        </p:sp>
        <p:sp>
          <p:nvSpPr>
            <p:cNvPr id="1177" name="object 1177" descr=""/>
            <p:cNvSpPr/>
            <p:nvPr/>
          </p:nvSpPr>
          <p:spPr>
            <a:xfrm>
              <a:off x="2802424" y="1907459"/>
              <a:ext cx="0" cy="43815"/>
            </a:xfrm>
            <a:custGeom>
              <a:avLst/>
              <a:gdLst/>
              <a:ahLst/>
              <a:cxnLst/>
              <a:rect l="l" t="t" r="r" b="b"/>
              <a:pathLst>
                <a:path w="0" h="43814">
                  <a:moveTo>
                    <a:pt x="0" y="0"/>
                  </a:moveTo>
                  <a:lnTo>
                    <a:pt x="0" y="43459"/>
                  </a:lnTo>
                </a:path>
              </a:pathLst>
            </a:custGeom>
            <a:ln w="7442">
              <a:solidFill>
                <a:srgbClr val="050100"/>
              </a:solidFill>
            </a:ln>
          </p:spPr>
          <p:txBody>
            <a:bodyPr wrap="square" lIns="0" tIns="0" rIns="0" bIns="0" rtlCol="0"/>
            <a:lstStyle/>
            <a:p/>
          </p:txBody>
        </p:sp>
        <p:sp>
          <p:nvSpPr>
            <p:cNvPr id="1178" name="object 1178" descr=""/>
            <p:cNvSpPr/>
            <p:nvPr/>
          </p:nvSpPr>
          <p:spPr>
            <a:xfrm>
              <a:off x="2801604" y="1907459"/>
              <a:ext cx="0" cy="39370"/>
            </a:xfrm>
            <a:custGeom>
              <a:avLst/>
              <a:gdLst/>
              <a:ahLst/>
              <a:cxnLst/>
              <a:rect l="l" t="t" r="r" b="b"/>
              <a:pathLst>
                <a:path w="0" h="39369">
                  <a:moveTo>
                    <a:pt x="0" y="0"/>
                  </a:moveTo>
                  <a:lnTo>
                    <a:pt x="0" y="38836"/>
                  </a:lnTo>
                </a:path>
              </a:pathLst>
            </a:custGeom>
            <a:ln w="7442">
              <a:solidFill>
                <a:srgbClr val="050100"/>
              </a:solidFill>
            </a:ln>
          </p:spPr>
          <p:txBody>
            <a:bodyPr wrap="square" lIns="0" tIns="0" rIns="0" bIns="0" rtlCol="0"/>
            <a:lstStyle/>
            <a:p/>
          </p:txBody>
        </p:sp>
        <p:sp>
          <p:nvSpPr>
            <p:cNvPr id="1179" name="object 1179" descr=""/>
            <p:cNvSpPr/>
            <p:nvPr/>
          </p:nvSpPr>
          <p:spPr>
            <a:xfrm>
              <a:off x="2800786" y="1907459"/>
              <a:ext cx="0" cy="34290"/>
            </a:xfrm>
            <a:custGeom>
              <a:avLst/>
              <a:gdLst/>
              <a:ahLst/>
              <a:cxnLst/>
              <a:rect l="l" t="t" r="r" b="b"/>
              <a:pathLst>
                <a:path w="0" h="34289">
                  <a:moveTo>
                    <a:pt x="0" y="0"/>
                  </a:moveTo>
                  <a:lnTo>
                    <a:pt x="0" y="34201"/>
                  </a:lnTo>
                </a:path>
              </a:pathLst>
            </a:custGeom>
            <a:ln w="7442">
              <a:solidFill>
                <a:srgbClr val="050100"/>
              </a:solidFill>
            </a:ln>
          </p:spPr>
          <p:txBody>
            <a:bodyPr wrap="square" lIns="0" tIns="0" rIns="0" bIns="0" rtlCol="0"/>
            <a:lstStyle/>
            <a:p/>
          </p:txBody>
        </p:sp>
        <p:sp>
          <p:nvSpPr>
            <p:cNvPr id="1180" name="object 1180" descr=""/>
            <p:cNvSpPr/>
            <p:nvPr/>
          </p:nvSpPr>
          <p:spPr>
            <a:xfrm>
              <a:off x="2799967" y="1907459"/>
              <a:ext cx="0" cy="29845"/>
            </a:xfrm>
            <a:custGeom>
              <a:avLst/>
              <a:gdLst/>
              <a:ahLst/>
              <a:cxnLst/>
              <a:rect l="l" t="t" r="r" b="b"/>
              <a:pathLst>
                <a:path w="0" h="29844">
                  <a:moveTo>
                    <a:pt x="0" y="0"/>
                  </a:moveTo>
                  <a:lnTo>
                    <a:pt x="0" y="29565"/>
                  </a:lnTo>
                </a:path>
              </a:pathLst>
            </a:custGeom>
            <a:ln w="7442">
              <a:solidFill>
                <a:srgbClr val="050100"/>
              </a:solidFill>
            </a:ln>
          </p:spPr>
          <p:txBody>
            <a:bodyPr wrap="square" lIns="0" tIns="0" rIns="0" bIns="0" rtlCol="0"/>
            <a:lstStyle/>
            <a:p/>
          </p:txBody>
        </p:sp>
        <p:sp>
          <p:nvSpPr>
            <p:cNvPr id="1181" name="object 1181" descr=""/>
            <p:cNvSpPr/>
            <p:nvPr/>
          </p:nvSpPr>
          <p:spPr>
            <a:xfrm>
              <a:off x="2799149" y="1907459"/>
              <a:ext cx="0" cy="25400"/>
            </a:xfrm>
            <a:custGeom>
              <a:avLst/>
              <a:gdLst/>
              <a:ahLst/>
              <a:cxnLst/>
              <a:rect l="l" t="t" r="r" b="b"/>
              <a:pathLst>
                <a:path w="0" h="25400">
                  <a:moveTo>
                    <a:pt x="0" y="0"/>
                  </a:moveTo>
                  <a:lnTo>
                    <a:pt x="0" y="24942"/>
                  </a:lnTo>
                </a:path>
              </a:pathLst>
            </a:custGeom>
            <a:ln w="7442">
              <a:solidFill>
                <a:srgbClr val="050100"/>
              </a:solidFill>
            </a:ln>
          </p:spPr>
          <p:txBody>
            <a:bodyPr wrap="square" lIns="0" tIns="0" rIns="0" bIns="0" rtlCol="0"/>
            <a:lstStyle/>
            <a:p/>
          </p:txBody>
        </p:sp>
        <p:sp>
          <p:nvSpPr>
            <p:cNvPr id="1182" name="object 1182" descr=""/>
            <p:cNvSpPr/>
            <p:nvPr/>
          </p:nvSpPr>
          <p:spPr>
            <a:xfrm>
              <a:off x="2798330" y="1907459"/>
              <a:ext cx="0" cy="20320"/>
            </a:xfrm>
            <a:custGeom>
              <a:avLst/>
              <a:gdLst/>
              <a:ahLst/>
              <a:cxnLst/>
              <a:rect l="l" t="t" r="r" b="b"/>
              <a:pathLst>
                <a:path w="0" h="20319">
                  <a:moveTo>
                    <a:pt x="0" y="0"/>
                  </a:moveTo>
                  <a:lnTo>
                    <a:pt x="0" y="20307"/>
                  </a:lnTo>
                </a:path>
              </a:pathLst>
            </a:custGeom>
            <a:ln w="7442">
              <a:solidFill>
                <a:srgbClr val="050100"/>
              </a:solidFill>
            </a:ln>
          </p:spPr>
          <p:txBody>
            <a:bodyPr wrap="square" lIns="0" tIns="0" rIns="0" bIns="0" rtlCol="0"/>
            <a:lstStyle/>
            <a:p/>
          </p:txBody>
        </p:sp>
        <p:sp>
          <p:nvSpPr>
            <p:cNvPr id="1183" name="object 1183" descr=""/>
            <p:cNvSpPr/>
            <p:nvPr/>
          </p:nvSpPr>
          <p:spPr>
            <a:xfrm>
              <a:off x="2797524" y="1907459"/>
              <a:ext cx="0" cy="15875"/>
            </a:xfrm>
            <a:custGeom>
              <a:avLst/>
              <a:gdLst/>
              <a:ahLst/>
              <a:cxnLst/>
              <a:rect l="l" t="t" r="r" b="b"/>
              <a:pathLst>
                <a:path w="0" h="15875">
                  <a:moveTo>
                    <a:pt x="0" y="0"/>
                  </a:moveTo>
                  <a:lnTo>
                    <a:pt x="0" y="15671"/>
                  </a:lnTo>
                </a:path>
              </a:pathLst>
            </a:custGeom>
            <a:ln w="7442">
              <a:solidFill>
                <a:srgbClr val="050100"/>
              </a:solidFill>
            </a:ln>
          </p:spPr>
          <p:txBody>
            <a:bodyPr wrap="square" lIns="0" tIns="0" rIns="0" bIns="0" rtlCol="0"/>
            <a:lstStyle/>
            <a:p/>
          </p:txBody>
        </p:sp>
        <p:sp>
          <p:nvSpPr>
            <p:cNvPr id="1184" name="object 1184" descr=""/>
            <p:cNvSpPr/>
            <p:nvPr/>
          </p:nvSpPr>
          <p:spPr>
            <a:xfrm>
              <a:off x="2796706" y="1907459"/>
              <a:ext cx="0" cy="11430"/>
            </a:xfrm>
            <a:custGeom>
              <a:avLst/>
              <a:gdLst/>
              <a:ahLst/>
              <a:cxnLst/>
              <a:rect l="l" t="t" r="r" b="b"/>
              <a:pathLst>
                <a:path w="0" h="11430">
                  <a:moveTo>
                    <a:pt x="0" y="0"/>
                  </a:moveTo>
                  <a:lnTo>
                    <a:pt x="0" y="11036"/>
                  </a:lnTo>
                </a:path>
              </a:pathLst>
            </a:custGeom>
            <a:ln w="7442">
              <a:solidFill>
                <a:srgbClr val="050100"/>
              </a:solidFill>
            </a:ln>
          </p:spPr>
          <p:txBody>
            <a:bodyPr wrap="square" lIns="0" tIns="0" rIns="0" bIns="0" rtlCol="0"/>
            <a:lstStyle/>
            <a:p/>
          </p:txBody>
        </p:sp>
        <p:sp>
          <p:nvSpPr>
            <p:cNvPr id="1185" name="object 1185" descr=""/>
            <p:cNvSpPr/>
            <p:nvPr/>
          </p:nvSpPr>
          <p:spPr>
            <a:xfrm>
              <a:off x="2795887" y="1907459"/>
              <a:ext cx="0" cy="6985"/>
            </a:xfrm>
            <a:custGeom>
              <a:avLst/>
              <a:gdLst/>
              <a:ahLst/>
              <a:cxnLst/>
              <a:rect l="l" t="t" r="r" b="b"/>
              <a:pathLst>
                <a:path w="0" h="6985">
                  <a:moveTo>
                    <a:pt x="0" y="0"/>
                  </a:moveTo>
                  <a:lnTo>
                    <a:pt x="0" y="6413"/>
                  </a:lnTo>
                </a:path>
              </a:pathLst>
            </a:custGeom>
            <a:ln w="7442">
              <a:solidFill>
                <a:srgbClr val="050100"/>
              </a:solidFill>
            </a:ln>
          </p:spPr>
          <p:txBody>
            <a:bodyPr wrap="square" lIns="0" tIns="0" rIns="0" bIns="0" rtlCol="0"/>
            <a:lstStyle/>
            <a:p/>
          </p:txBody>
        </p:sp>
        <p:sp>
          <p:nvSpPr>
            <p:cNvPr id="1186" name="object 1186" descr=""/>
            <p:cNvSpPr/>
            <p:nvPr/>
          </p:nvSpPr>
          <p:spPr>
            <a:xfrm>
              <a:off x="2795069" y="1907459"/>
              <a:ext cx="0" cy="1905"/>
            </a:xfrm>
            <a:custGeom>
              <a:avLst/>
              <a:gdLst/>
              <a:ahLst/>
              <a:cxnLst/>
              <a:rect l="l" t="t" r="r" b="b"/>
              <a:pathLst>
                <a:path w="0" h="1905">
                  <a:moveTo>
                    <a:pt x="0" y="0"/>
                  </a:moveTo>
                  <a:lnTo>
                    <a:pt x="0" y="1778"/>
                  </a:lnTo>
                </a:path>
                <a:path w="0" h="1905">
                  <a:moveTo>
                    <a:pt x="0" y="0"/>
                  </a:moveTo>
                  <a:lnTo>
                    <a:pt x="0" y="1778"/>
                  </a:lnTo>
                </a:path>
              </a:pathLst>
            </a:custGeom>
            <a:ln w="7442">
              <a:solidFill>
                <a:srgbClr val="050100"/>
              </a:solidFill>
            </a:ln>
          </p:spPr>
          <p:txBody>
            <a:bodyPr wrap="square" lIns="0" tIns="0" rIns="0" bIns="0" rtlCol="0"/>
            <a:lstStyle/>
            <a:p/>
          </p:txBody>
        </p:sp>
        <p:sp>
          <p:nvSpPr>
            <p:cNvPr id="1187" name="object 1187" descr=""/>
            <p:cNvSpPr/>
            <p:nvPr/>
          </p:nvSpPr>
          <p:spPr>
            <a:xfrm>
              <a:off x="2806504" y="1907459"/>
              <a:ext cx="0" cy="62230"/>
            </a:xfrm>
            <a:custGeom>
              <a:avLst/>
              <a:gdLst/>
              <a:ahLst/>
              <a:cxnLst/>
              <a:rect l="l" t="t" r="r" b="b"/>
              <a:pathLst>
                <a:path w="0" h="62230">
                  <a:moveTo>
                    <a:pt x="0" y="0"/>
                  </a:moveTo>
                  <a:lnTo>
                    <a:pt x="0" y="61988"/>
                  </a:lnTo>
                </a:path>
              </a:pathLst>
            </a:custGeom>
            <a:ln w="7442">
              <a:solidFill>
                <a:srgbClr val="050100"/>
              </a:solidFill>
            </a:ln>
          </p:spPr>
          <p:txBody>
            <a:bodyPr wrap="square" lIns="0" tIns="0" rIns="0" bIns="0" rtlCol="0"/>
            <a:lstStyle/>
            <a:p/>
          </p:txBody>
        </p:sp>
        <p:sp>
          <p:nvSpPr>
            <p:cNvPr id="1188" name="object 1188" descr=""/>
            <p:cNvSpPr/>
            <p:nvPr/>
          </p:nvSpPr>
          <p:spPr>
            <a:xfrm>
              <a:off x="2807322" y="1907459"/>
              <a:ext cx="0" cy="57785"/>
            </a:xfrm>
            <a:custGeom>
              <a:avLst/>
              <a:gdLst/>
              <a:ahLst/>
              <a:cxnLst/>
              <a:rect l="l" t="t" r="r" b="b"/>
              <a:pathLst>
                <a:path w="0" h="57785">
                  <a:moveTo>
                    <a:pt x="0" y="0"/>
                  </a:moveTo>
                  <a:lnTo>
                    <a:pt x="0" y="57365"/>
                  </a:lnTo>
                </a:path>
              </a:pathLst>
            </a:custGeom>
            <a:ln w="7442">
              <a:solidFill>
                <a:srgbClr val="050100"/>
              </a:solidFill>
            </a:ln>
          </p:spPr>
          <p:txBody>
            <a:bodyPr wrap="square" lIns="0" tIns="0" rIns="0" bIns="0" rtlCol="0"/>
            <a:lstStyle/>
            <a:p/>
          </p:txBody>
        </p:sp>
        <p:sp>
          <p:nvSpPr>
            <p:cNvPr id="1189" name="object 1189" descr=""/>
            <p:cNvSpPr/>
            <p:nvPr/>
          </p:nvSpPr>
          <p:spPr>
            <a:xfrm>
              <a:off x="2808141" y="1907459"/>
              <a:ext cx="0" cy="53340"/>
            </a:xfrm>
            <a:custGeom>
              <a:avLst/>
              <a:gdLst/>
              <a:ahLst/>
              <a:cxnLst/>
              <a:rect l="l" t="t" r="r" b="b"/>
              <a:pathLst>
                <a:path w="0" h="53339">
                  <a:moveTo>
                    <a:pt x="0" y="0"/>
                  </a:moveTo>
                  <a:lnTo>
                    <a:pt x="0" y="52717"/>
                  </a:lnTo>
                </a:path>
              </a:pathLst>
            </a:custGeom>
            <a:ln w="7442">
              <a:solidFill>
                <a:srgbClr val="050100"/>
              </a:solidFill>
            </a:ln>
          </p:spPr>
          <p:txBody>
            <a:bodyPr wrap="square" lIns="0" tIns="0" rIns="0" bIns="0" rtlCol="0"/>
            <a:lstStyle/>
            <a:p/>
          </p:txBody>
        </p:sp>
        <p:sp>
          <p:nvSpPr>
            <p:cNvPr id="1190" name="object 1190" descr=""/>
            <p:cNvSpPr/>
            <p:nvPr/>
          </p:nvSpPr>
          <p:spPr>
            <a:xfrm>
              <a:off x="2808948" y="1907459"/>
              <a:ext cx="0" cy="48260"/>
            </a:xfrm>
            <a:custGeom>
              <a:avLst/>
              <a:gdLst/>
              <a:ahLst/>
              <a:cxnLst/>
              <a:rect l="l" t="t" r="r" b="b"/>
              <a:pathLst>
                <a:path w="0" h="48260">
                  <a:moveTo>
                    <a:pt x="0" y="0"/>
                  </a:moveTo>
                  <a:lnTo>
                    <a:pt x="0" y="48094"/>
                  </a:lnTo>
                </a:path>
              </a:pathLst>
            </a:custGeom>
            <a:ln w="7442">
              <a:solidFill>
                <a:srgbClr val="050100"/>
              </a:solidFill>
            </a:ln>
          </p:spPr>
          <p:txBody>
            <a:bodyPr wrap="square" lIns="0" tIns="0" rIns="0" bIns="0" rtlCol="0"/>
            <a:lstStyle/>
            <a:p/>
          </p:txBody>
        </p:sp>
        <p:sp>
          <p:nvSpPr>
            <p:cNvPr id="1191" name="object 1191" descr=""/>
            <p:cNvSpPr/>
            <p:nvPr/>
          </p:nvSpPr>
          <p:spPr>
            <a:xfrm>
              <a:off x="2809765" y="1907459"/>
              <a:ext cx="0" cy="43815"/>
            </a:xfrm>
            <a:custGeom>
              <a:avLst/>
              <a:gdLst/>
              <a:ahLst/>
              <a:cxnLst/>
              <a:rect l="l" t="t" r="r" b="b"/>
              <a:pathLst>
                <a:path w="0" h="43814">
                  <a:moveTo>
                    <a:pt x="0" y="0"/>
                  </a:moveTo>
                  <a:lnTo>
                    <a:pt x="0" y="43459"/>
                  </a:lnTo>
                </a:path>
              </a:pathLst>
            </a:custGeom>
            <a:ln w="7442">
              <a:solidFill>
                <a:srgbClr val="050100"/>
              </a:solidFill>
            </a:ln>
          </p:spPr>
          <p:txBody>
            <a:bodyPr wrap="square" lIns="0" tIns="0" rIns="0" bIns="0" rtlCol="0"/>
            <a:lstStyle/>
            <a:p/>
          </p:txBody>
        </p:sp>
        <p:sp>
          <p:nvSpPr>
            <p:cNvPr id="1192" name="object 1192" descr=""/>
            <p:cNvSpPr/>
            <p:nvPr/>
          </p:nvSpPr>
          <p:spPr>
            <a:xfrm>
              <a:off x="2810584" y="1907459"/>
              <a:ext cx="0" cy="39370"/>
            </a:xfrm>
            <a:custGeom>
              <a:avLst/>
              <a:gdLst/>
              <a:ahLst/>
              <a:cxnLst/>
              <a:rect l="l" t="t" r="r" b="b"/>
              <a:pathLst>
                <a:path w="0" h="39369">
                  <a:moveTo>
                    <a:pt x="0" y="0"/>
                  </a:moveTo>
                  <a:lnTo>
                    <a:pt x="0" y="38836"/>
                  </a:lnTo>
                </a:path>
              </a:pathLst>
            </a:custGeom>
            <a:ln w="7442">
              <a:solidFill>
                <a:srgbClr val="050100"/>
              </a:solidFill>
            </a:ln>
          </p:spPr>
          <p:txBody>
            <a:bodyPr wrap="square" lIns="0" tIns="0" rIns="0" bIns="0" rtlCol="0"/>
            <a:lstStyle/>
            <a:p/>
          </p:txBody>
        </p:sp>
        <p:sp>
          <p:nvSpPr>
            <p:cNvPr id="1193" name="object 1193" descr=""/>
            <p:cNvSpPr/>
            <p:nvPr/>
          </p:nvSpPr>
          <p:spPr>
            <a:xfrm>
              <a:off x="2811402" y="1907459"/>
              <a:ext cx="0" cy="34290"/>
            </a:xfrm>
            <a:custGeom>
              <a:avLst/>
              <a:gdLst/>
              <a:ahLst/>
              <a:cxnLst/>
              <a:rect l="l" t="t" r="r" b="b"/>
              <a:pathLst>
                <a:path w="0" h="34289">
                  <a:moveTo>
                    <a:pt x="0" y="0"/>
                  </a:moveTo>
                  <a:lnTo>
                    <a:pt x="0" y="34201"/>
                  </a:lnTo>
                </a:path>
              </a:pathLst>
            </a:custGeom>
            <a:ln w="7442">
              <a:solidFill>
                <a:srgbClr val="050100"/>
              </a:solidFill>
            </a:ln>
          </p:spPr>
          <p:txBody>
            <a:bodyPr wrap="square" lIns="0" tIns="0" rIns="0" bIns="0" rtlCol="0"/>
            <a:lstStyle/>
            <a:p/>
          </p:txBody>
        </p:sp>
        <p:sp>
          <p:nvSpPr>
            <p:cNvPr id="1194" name="object 1194" descr=""/>
            <p:cNvSpPr/>
            <p:nvPr/>
          </p:nvSpPr>
          <p:spPr>
            <a:xfrm>
              <a:off x="2812222" y="1907459"/>
              <a:ext cx="0" cy="29845"/>
            </a:xfrm>
            <a:custGeom>
              <a:avLst/>
              <a:gdLst/>
              <a:ahLst/>
              <a:cxnLst/>
              <a:rect l="l" t="t" r="r" b="b"/>
              <a:pathLst>
                <a:path w="0" h="29844">
                  <a:moveTo>
                    <a:pt x="0" y="0"/>
                  </a:moveTo>
                  <a:lnTo>
                    <a:pt x="0" y="29565"/>
                  </a:lnTo>
                </a:path>
              </a:pathLst>
            </a:custGeom>
            <a:ln w="7442">
              <a:solidFill>
                <a:srgbClr val="050100"/>
              </a:solidFill>
            </a:ln>
          </p:spPr>
          <p:txBody>
            <a:bodyPr wrap="square" lIns="0" tIns="0" rIns="0" bIns="0" rtlCol="0"/>
            <a:lstStyle/>
            <a:p/>
          </p:txBody>
        </p:sp>
        <p:sp>
          <p:nvSpPr>
            <p:cNvPr id="1195" name="object 1195" descr=""/>
            <p:cNvSpPr/>
            <p:nvPr/>
          </p:nvSpPr>
          <p:spPr>
            <a:xfrm>
              <a:off x="2813039" y="1907459"/>
              <a:ext cx="0" cy="25400"/>
            </a:xfrm>
            <a:custGeom>
              <a:avLst/>
              <a:gdLst/>
              <a:ahLst/>
              <a:cxnLst/>
              <a:rect l="l" t="t" r="r" b="b"/>
              <a:pathLst>
                <a:path w="0" h="25400">
                  <a:moveTo>
                    <a:pt x="0" y="0"/>
                  </a:moveTo>
                  <a:lnTo>
                    <a:pt x="0" y="24942"/>
                  </a:lnTo>
                </a:path>
              </a:pathLst>
            </a:custGeom>
            <a:ln w="7442">
              <a:solidFill>
                <a:srgbClr val="050100"/>
              </a:solidFill>
            </a:ln>
          </p:spPr>
          <p:txBody>
            <a:bodyPr wrap="square" lIns="0" tIns="0" rIns="0" bIns="0" rtlCol="0"/>
            <a:lstStyle/>
            <a:p/>
          </p:txBody>
        </p:sp>
        <p:sp>
          <p:nvSpPr>
            <p:cNvPr id="1196" name="object 1196" descr=""/>
            <p:cNvSpPr/>
            <p:nvPr/>
          </p:nvSpPr>
          <p:spPr>
            <a:xfrm>
              <a:off x="2813846" y="1907459"/>
              <a:ext cx="0" cy="20320"/>
            </a:xfrm>
            <a:custGeom>
              <a:avLst/>
              <a:gdLst/>
              <a:ahLst/>
              <a:cxnLst/>
              <a:rect l="l" t="t" r="r" b="b"/>
              <a:pathLst>
                <a:path w="0" h="20319">
                  <a:moveTo>
                    <a:pt x="0" y="0"/>
                  </a:moveTo>
                  <a:lnTo>
                    <a:pt x="0" y="20307"/>
                  </a:lnTo>
                </a:path>
              </a:pathLst>
            </a:custGeom>
            <a:ln w="7442">
              <a:solidFill>
                <a:srgbClr val="050100"/>
              </a:solidFill>
            </a:ln>
          </p:spPr>
          <p:txBody>
            <a:bodyPr wrap="square" lIns="0" tIns="0" rIns="0" bIns="0" rtlCol="0"/>
            <a:lstStyle/>
            <a:p/>
          </p:txBody>
        </p:sp>
        <p:sp>
          <p:nvSpPr>
            <p:cNvPr id="1197" name="object 1197" descr=""/>
            <p:cNvSpPr/>
            <p:nvPr/>
          </p:nvSpPr>
          <p:spPr>
            <a:xfrm>
              <a:off x="2814665" y="1907459"/>
              <a:ext cx="0" cy="15875"/>
            </a:xfrm>
            <a:custGeom>
              <a:avLst/>
              <a:gdLst/>
              <a:ahLst/>
              <a:cxnLst/>
              <a:rect l="l" t="t" r="r" b="b"/>
              <a:pathLst>
                <a:path w="0" h="15875">
                  <a:moveTo>
                    <a:pt x="0" y="0"/>
                  </a:moveTo>
                  <a:lnTo>
                    <a:pt x="0" y="15671"/>
                  </a:lnTo>
                </a:path>
              </a:pathLst>
            </a:custGeom>
            <a:ln w="7442">
              <a:solidFill>
                <a:srgbClr val="050100"/>
              </a:solidFill>
            </a:ln>
          </p:spPr>
          <p:txBody>
            <a:bodyPr wrap="square" lIns="0" tIns="0" rIns="0" bIns="0" rtlCol="0"/>
            <a:lstStyle/>
            <a:p/>
          </p:txBody>
        </p:sp>
        <p:sp>
          <p:nvSpPr>
            <p:cNvPr id="1198" name="object 1198" descr=""/>
            <p:cNvSpPr/>
            <p:nvPr/>
          </p:nvSpPr>
          <p:spPr>
            <a:xfrm>
              <a:off x="2815483" y="1907459"/>
              <a:ext cx="0" cy="11430"/>
            </a:xfrm>
            <a:custGeom>
              <a:avLst/>
              <a:gdLst/>
              <a:ahLst/>
              <a:cxnLst/>
              <a:rect l="l" t="t" r="r" b="b"/>
              <a:pathLst>
                <a:path w="0" h="11430">
                  <a:moveTo>
                    <a:pt x="0" y="0"/>
                  </a:moveTo>
                  <a:lnTo>
                    <a:pt x="0" y="11036"/>
                  </a:lnTo>
                </a:path>
              </a:pathLst>
            </a:custGeom>
            <a:ln w="7442">
              <a:solidFill>
                <a:srgbClr val="050100"/>
              </a:solidFill>
            </a:ln>
          </p:spPr>
          <p:txBody>
            <a:bodyPr wrap="square" lIns="0" tIns="0" rIns="0" bIns="0" rtlCol="0"/>
            <a:lstStyle/>
            <a:p/>
          </p:txBody>
        </p:sp>
        <p:sp>
          <p:nvSpPr>
            <p:cNvPr id="1199" name="object 1199" descr=""/>
            <p:cNvSpPr/>
            <p:nvPr/>
          </p:nvSpPr>
          <p:spPr>
            <a:xfrm>
              <a:off x="2816302" y="1907459"/>
              <a:ext cx="0" cy="6985"/>
            </a:xfrm>
            <a:custGeom>
              <a:avLst/>
              <a:gdLst/>
              <a:ahLst/>
              <a:cxnLst/>
              <a:rect l="l" t="t" r="r" b="b"/>
              <a:pathLst>
                <a:path w="0" h="6985">
                  <a:moveTo>
                    <a:pt x="0" y="0"/>
                  </a:moveTo>
                  <a:lnTo>
                    <a:pt x="0" y="6413"/>
                  </a:lnTo>
                </a:path>
              </a:pathLst>
            </a:custGeom>
            <a:ln w="7442">
              <a:solidFill>
                <a:srgbClr val="050100"/>
              </a:solidFill>
            </a:ln>
          </p:spPr>
          <p:txBody>
            <a:bodyPr wrap="square" lIns="0" tIns="0" rIns="0" bIns="0" rtlCol="0"/>
            <a:lstStyle/>
            <a:p/>
          </p:txBody>
        </p:sp>
        <p:sp>
          <p:nvSpPr>
            <p:cNvPr id="1200" name="object 1200" descr=""/>
            <p:cNvSpPr/>
            <p:nvPr/>
          </p:nvSpPr>
          <p:spPr>
            <a:xfrm>
              <a:off x="2817120" y="1907459"/>
              <a:ext cx="0" cy="1905"/>
            </a:xfrm>
            <a:custGeom>
              <a:avLst/>
              <a:gdLst/>
              <a:ahLst/>
              <a:cxnLst/>
              <a:rect l="l" t="t" r="r" b="b"/>
              <a:pathLst>
                <a:path w="0" h="1905">
                  <a:moveTo>
                    <a:pt x="0" y="0"/>
                  </a:moveTo>
                  <a:lnTo>
                    <a:pt x="0" y="1778"/>
                  </a:lnTo>
                </a:path>
                <a:path w="0" h="1905">
                  <a:moveTo>
                    <a:pt x="0" y="0"/>
                  </a:moveTo>
                  <a:lnTo>
                    <a:pt x="0" y="1778"/>
                  </a:lnTo>
                </a:path>
              </a:pathLst>
            </a:custGeom>
            <a:ln w="7442">
              <a:solidFill>
                <a:srgbClr val="050100"/>
              </a:solidFill>
            </a:ln>
          </p:spPr>
          <p:txBody>
            <a:bodyPr wrap="square" lIns="0" tIns="0" rIns="0" bIns="0" rtlCol="0"/>
            <a:lstStyle/>
            <a:p/>
          </p:txBody>
        </p:sp>
        <p:sp>
          <p:nvSpPr>
            <p:cNvPr id="1201" name="object 1201" descr=""/>
            <p:cNvSpPr/>
            <p:nvPr/>
          </p:nvSpPr>
          <p:spPr>
            <a:xfrm>
              <a:off x="2794759" y="1907459"/>
              <a:ext cx="11430" cy="64769"/>
            </a:xfrm>
            <a:custGeom>
              <a:avLst/>
              <a:gdLst/>
              <a:ahLst/>
              <a:cxnLst/>
              <a:rect l="l" t="t" r="r" b="b"/>
              <a:pathLst>
                <a:path w="11430" h="64769">
                  <a:moveTo>
                    <a:pt x="0" y="0"/>
                  </a:moveTo>
                  <a:lnTo>
                    <a:pt x="11341" y="64300"/>
                  </a:lnTo>
                </a:path>
              </a:pathLst>
            </a:custGeom>
            <a:ln w="7442">
              <a:solidFill>
                <a:srgbClr val="050100"/>
              </a:solidFill>
            </a:ln>
          </p:spPr>
          <p:txBody>
            <a:bodyPr wrap="square" lIns="0" tIns="0" rIns="0" bIns="0" rtlCol="0"/>
            <a:lstStyle/>
            <a:p/>
          </p:txBody>
        </p:sp>
        <p:sp>
          <p:nvSpPr>
            <p:cNvPr id="1202" name="object 1202" descr=""/>
            <p:cNvSpPr/>
            <p:nvPr/>
          </p:nvSpPr>
          <p:spPr>
            <a:xfrm>
              <a:off x="2794760" y="1907459"/>
              <a:ext cx="22860" cy="0"/>
            </a:xfrm>
            <a:custGeom>
              <a:avLst/>
              <a:gdLst/>
              <a:ahLst/>
              <a:cxnLst/>
              <a:rect l="l" t="t" r="r" b="b"/>
              <a:pathLst>
                <a:path w="22860" h="0">
                  <a:moveTo>
                    <a:pt x="22669" y="0"/>
                  </a:moveTo>
                  <a:lnTo>
                    <a:pt x="0" y="0"/>
                  </a:lnTo>
                </a:path>
              </a:pathLst>
            </a:custGeom>
            <a:ln w="7442">
              <a:solidFill>
                <a:srgbClr val="050100"/>
              </a:solidFill>
            </a:ln>
          </p:spPr>
          <p:txBody>
            <a:bodyPr wrap="square" lIns="0" tIns="0" rIns="0" bIns="0" rtlCol="0"/>
            <a:lstStyle/>
            <a:p/>
          </p:txBody>
        </p:sp>
        <p:sp>
          <p:nvSpPr>
            <p:cNvPr id="1203" name="object 1203" descr=""/>
            <p:cNvSpPr/>
            <p:nvPr/>
          </p:nvSpPr>
          <p:spPr>
            <a:xfrm>
              <a:off x="2806094" y="1907465"/>
              <a:ext cx="11430" cy="64769"/>
            </a:xfrm>
            <a:custGeom>
              <a:avLst/>
              <a:gdLst/>
              <a:ahLst/>
              <a:cxnLst/>
              <a:rect l="l" t="t" r="r" b="b"/>
              <a:pathLst>
                <a:path w="11430" h="64769">
                  <a:moveTo>
                    <a:pt x="0" y="64300"/>
                  </a:moveTo>
                  <a:lnTo>
                    <a:pt x="11341" y="0"/>
                  </a:lnTo>
                </a:path>
              </a:pathLst>
            </a:custGeom>
            <a:ln w="7442">
              <a:solidFill>
                <a:srgbClr val="050100"/>
              </a:solidFill>
            </a:ln>
          </p:spPr>
          <p:txBody>
            <a:bodyPr wrap="square" lIns="0" tIns="0" rIns="0" bIns="0" rtlCol="0"/>
            <a:lstStyle/>
            <a:p/>
          </p:txBody>
        </p:sp>
        <p:sp>
          <p:nvSpPr>
            <p:cNvPr id="1204" name="object 1204" descr=""/>
            <p:cNvSpPr/>
            <p:nvPr/>
          </p:nvSpPr>
          <p:spPr>
            <a:xfrm>
              <a:off x="2806094" y="1761040"/>
              <a:ext cx="0" cy="464184"/>
            </a:xfrm>
            <a:custGeom>
              <a:avLst/>
              <a:gdLst/>
              <a:ahLst/>
              <a:cxnLst/>
              <a:rect l="l" t="t" r="r" b="b"/>
              <a:pathLst>
                <a:path w="0" h="464185">
                  <a:moveTo>
                    <a:pt x="0" y="463930"/>
                  </a:moveTo>
                  <a:lnTo>
                    <a:pt x="0" y="0"/>
                  </a:lnTo>
                </a:path>
              </a:pathLst>
            </a:custGeom>
            <a:ln w="7442">
              <a:solidFill>
                <a:srgbClr val="050100"/>
              </a:solidFill>
            </a:ln>
          </p:spPr>
          <p:txBody>
            <a:bodyPr wrap="square" lIns="0" tIns="0" rIns="0" bIns="0" rtlCol="0"/>
            <a:lstStyle/>
            <a:p/>
          </p:txBody>
        </p:sp>
        <p:sp>
          <p:nvSpPr>
            <p:cNvPr id="1205" name="object 1205" descr=""/>
            <p:cNvSpPr/>
            <p:nvPr/>
          </p:nvSpPr>
          <p:spPr>
            <a:xfrm>
              <a:off x="1791694" y="2084303"/>
              <a:ext cx="1047115" cy="0"/>
            </a:xfrm>
            <a:custGeom>
              <a:avLst/>
              <a:gdLst/>
              <a:ahLst/>
              <a:cxnLst/>
              <a:rect l="l" t="t" r="r" b="b"/>
              <a:pathLst>
                <a:path w="1047114" h="0">
                  <a:moveTo>
                    <a:pt x="0" y="0"/>
                  </a:moveTo>
                  <a:lnTo>
                    <a:pt x="1046543" y="0"/>
                  </a:lnTo>
                </a:path>
              </a:pathLst>
            </a:custGeom>
            <a:ln w="7442">
              <a:solidFill>
                <a:srgbClr val="050100"/>
              </a:solidFill>
            </a:ln>
          </p:spPr>
          <p:txBody>
            <a:bodyPr wrap="square" lIns="0" tIns="0" rIns="0" bIns="0" rtlCol="0"/>
            <a:lstStyle/>
            <a:p/>
          </p:txBody>
        </p:sp>
        <p:sp>
          <p:nvSpPr>
            <p:cNvPr id="1206" name="object 1206" descr=""/>
            <p:cNvSpPr/>
            <p:nvPr/>
          </p:nvSpPr>
          <p:spPr>
            <a:xfrm>
              <a:off x="1791694" y="1971765"/>
              <a:ext cx="1047115" cy="0"/>
            </a:xfrm>
            <a:custGeom>
              <a:avLst/>
              <a:gdLst/>
              <a:ahLst/>
              <a:cxnLst/>
              <a:rect l="l" t="t" r="r" b="b"/>
              <a:pathLst>
                <a:path w="1047114" h="0">
                  <a:moveTo>
                    <a:pt x="0" y="0"/>
                  </a:moveTo>
                  <a:lnTo>
                    <a:pt x="1046543" y="0"/>
                  </a:lnTo>
                </a:path>
              </a:pathLst>
            </a:custGeom>
            <a:ln w="7442">
              <a:solidFill>
                <a:srgbClr val="050100"/>
              </a:solidFill>
            </a:ln>
          </p:spPr>
          <p:txBody>
            <a:bodyPr wrap="square" lIns="0" tIns="0" rIns="0" bIns="0" rtlCol="0"/>
            <a:lstStyle/>
            <a:p/>
          </p:txBody>
        </p:sp>
        <p:sp>
          <p:nvSpPr>
            <p:cNvPr id="1207" name="object 1207" descr=""/>
            <p:cNvSpPr/>
            <p:nvPr/>
          </p:nvSpPr>
          <p:spPr>
            <a:xfrm>
              <a:off x="1207395" y="2737795"/>
              <a:ext cx="62230" cy="0"/>
            </a:xfrm>
            <a:custGeom>
              <a:avLst/>
              <a:gdLst/>
              <a:ahLst/>
              <a:cxnLst/>
              <a:rect l="l" t="t" r="r" b="b"/>
              <a:pathLst>
                <a:path w="62230" h="0">
                  <a:moveTo>
                    <a:pt x="0" y="0"/>
                  </a:moveTo>
                  <a:lnTo>
                    <a:pt x="61988" y="0"/>
                  </a:lnTo>
                </a:path>
              </a:pathLst>
            </a:custGeom>
            <a:ln w="7442">
              <a:solidFill>
                <a:srgbClr val="050100"/>
              </a:solidFill>
            </a:ln>
          </p:spPr>
          <p:txBody>
            <a:bodyPr wrap="square" lIns="0" tIns="0" rIns="0" bIns="0" rtlCol="0"/>
            <a:lstStyle/>
            <a:p/>
          </p:txBody>
        </p:sp>
        <p:sp>
          <p:nvSpPr>
            <p:cNvPr id="1208" name="object 1208" descr=""/>
            <p:cNvSpPr/>
            <p:nvPr/>
          </p:nvSpPr>
          <p:spPr>
            <a:xfrm>
              <a:off x="1207395" y="2738614"/>
              <a:ext cx="57785" cy="0"/>
            </a:xfrm>
            <a:custGeom>
              <a:avLst/>
              <a:gdLst/>
              <a:ahLst/>
              <a:cxnLst/>
              <a:rect l="l" t="t" r="r" b="b"/>
              <a:pathLst>
                <a:path w="57784" h="0">
                  <a:moveTo>
                    <a:pt x="0" y="0"/>
                  </a:moveTo>
                  <a:lnTo>
                    <a:pt x="57365" y="0"/>
                  </a:lnTo>
                </a:path>
              </a:pathLst>
            </a:custGeom>
            <a:ln w="7442">
              <a:solidFill>
                <a:srgbClr val="050100"/>
              </a:solidFill>
            </a:ln>
          </p:spPr>
          <p:txBody>
            <a:bodyPr wrap="square" lIns="0" tIns="0" rIns="0" bIns="0" rtlCol="0"/>
            <a:lstStyle/>
            <a:p/>
          </p:txBody>
        </p:sp>
        <p:sp>
          <p:nvSpPr>
            <p:cNvPr id="1209" name="object 1209" descr=""/>
            <p:cNvSpPr/>
            <p:nvPr/>
          </p:nvSpPr>
          <p:spPr>
            <a:xfrm>
              <a:off x="1207395" y="2739432"/>
              <a:ext cx="53340" cy="0"/>
            </a:xfrm>
            <a:custGeom>
              <a:avLst/>
              <a:gdLst/>
              <a:ahLst/>
              <a:cxnLst/>
              <a:rect l="l" t="t" r="r" b="b"/>
              <a:pathLst>
                <a:path w="53340" h="0">
                  <a:moveTo>
                    <a:pt x="0" y="0"/>
                  </a:moveTo>
                  <a:lnTo>
                    <a:pt x="52717" y="0"/>
                  </a:lnTo>
                </a:path>
              </a:pathLst>
            </a:custGeom>
            <a:ln w="7442">
              <a:solidFill>
                <a:srgbClr val="050100"/>
              </a:solidFill>
            </a:ln>
          </p:spPr>
          <p:txBody>
            <a:bodyPr wrap="square" lIns="0" tIns="0" rIns="0" bIns="0" rtlCol="0"/>
            <a:lstStyle/>
            <a:p/>
          </p:txBody>
        </p:sp>
        <p:sp>
          <p:nvSpPr>
            <p:cNvPr id="1210" name="object 1210" descr=""/>
            <p:cNvSpPr/>
            <p:nvPr/>
          </p:nvSpPr>
          <p:spPr>
            <a:xfrm>
              <a:off x="1207395" y="2740238"/>
              <a:ext cx="48260" cy="0"/>
            </a:xfrm>
            <a:custGeom>
              <a:avLst/>
              <a:gdLst/>
              <a:ahLst/>
              <a:cxnLst/>
              <a:rect l="l" t="t" r="r" b="b"/>
              <a:pathLst>
                <a:path w="48259" h="0">
                  <a:moveTo>
                    <a:pt x="0" y="0"/>
                  </a:moveTo>
                  <a:lnTo>
                    <a:pt x="48094" y="0"/>
                  </a:lnTo>
                </a:path>
              </a:pathLst>
            </a:custGeom>
            <a:ln w="7442">
              <a:solidFill>
                <a:srgbClr val="050100"/>
              </a:solidFill>
            </a:ln>
          </p:spPr>
          <p:txBody>
            <a:bodyPr wrap="square" lIns="0" tIns="0" rIns="0" bIns="0" rtlCol="0"/>
            <a:lstStyle/>
            <a:p/>
          </p:txBody>
        </p:sp>
        <p:sp>
          <p:nvSpPr>
            <p:cNvPr id="1211" name="object 1211" descr=""/>
            <p:cNvSpPr/>
            <p:nvPr/>
          </p:nvSpPr>
          <p:spPr>
            <a:xfrm>
              <a:off x="1207395" y="2741057"/>
              <a:ext cx="43815" cy="0"/>
            </a:xfrm>
            <a:custGeom>
              <a:avLst/>
              <a:gdLst/>
              <a:ahLst/>
              <a:cxnLst/>
              <a:rect l="l" t="t" r="r" b="b"/>
              <a:pathLst>
                <a:path w="43815" h="0">
                  <a:moveTo>
                    <a:pt x="0" y="0"/>
                  </a:moveTo>
                  <a:lnTo>
                    <a:pt x="43459" y="0"/>
                  </a:lnTo>
                </a:path>
              </a:pathLst>
            </a:custGeom>
            <a:ln w="7442">
              <a:solidFill>
                <a:srgbClr val="050100"/>
              </a:solidFill>
            </a:ln>
          </p:spPr>
          <p:txBody>
            <a:bodyPr wrap="square" lIns="0" tIns="0" rIns="0" bIns="0" rtlCol="0"/>
            <a:lstStyle/>
            <a:p/>
          </p:txBody>
        </p:sp>
        <p:sp>
          <p:nvSpPr>
            <p:cNvPr id="1212" name="object 1212" descr=""/>
            <p:cNvSpPr/>
            <p:nvPr/>
          </p:nvSpPr>
          <p:spPr>
            <a:xfrm>
              <a:off x="1207395" y="2741875"/>
              <a:ext cx="39370" cy="0"/>
            </a:xfrm>
            <a:custGeom>
              <a:avLst/>
              <a:gdLst/>
              <a:ahLst/>
              <a:cxnLst/>
              <a:rect l="l" t="t" r="r" b="b"/>
              <a:pathLst>
                <a:path w="39369" h="0">
                  <a:moveTo>
                    <a:pt x="0" y="0"/>
                  </a:moveTo>
                  <a:lnTo>
                    <a:pt x="38836" y="0"/>
                  </a:lnTo>
                </a:path>
              </a:pathLst>
            </a:custGeom>
            <a:ln w="7442">
              <a:solidFill>
                <a:srgbClr val="050100"/>
              </a:solidFill>
            </a:ln>
          </p:spPr>
          <p:txBody>
            <a:bodyPr wrap="square" lIns="0" tIns="0" rIns="0" bIns="0" rtlCol="0"/>
            <a:lstStyle/>
            <a:p/>
          </p:txBody>
        </p:sp>
        <p:sp>
          <p:nvSpPr>
            <p:cNvPr id="1213" name="object 1213" descr=""/>
            <p:cNvSpPr/>
            <p:nvPr/>
          </p:nvSpPr>
          <p:spPr>
            <a:xfrm>
              <a:off x="1207395" y="2742694"/>
              <a:ext cx="34290" cy="0"/>
            </a:xfrm>
            <a:custGeom>
              <a:avLst/>
              <a:gdLst/>
              <a:ahLst/>
              <a:cxnLst/>
              <a:rect l="l" t="t" r="r" b="b"/>
              <a:pathLst>
                <a:path w="34290" h="0">
                  <a:moveTo>
                    <a:pt x="0" y="0"/>
                  </a:moveTo>
                  <a:lnTo>
                    <a:pt x="34188" y="0"/>
                  </a:lnTo>
                </a:path>
              </a:pathLst>
            </a:custGeom>
            <a:ln w="7442">
              <a:solidFill>
                <a:srgbClr val="050100"/>
              </a:solidFill>
            </a:ln>
          </p:spPr>
          <p:txBody>
            <a:bodyPr wrap="square" lIns="0" tIns="0" rIns="0" bIns="0" rtlCol="0"/>
            <a:lstStyle/>
            <a:p/>
          </p:txBody>
        </p:sp>
        <p:sp>
          <p:nvSpPr>
            <p:cNvPr id="1214" name="object 1214" descr=""/>
            <p:cNvSpPr/>
            <p:nvPr/>
          </p:nvSpPr>
          <p:spPr>
            <a:xfrm>
              <a:off x="1207395" y="2743512"/>
              <a:ext cx="29845" cy="0"/>
            </a:xfrm>
            <a:custGeom>
              <a:avLst/>
              <a:gdLst/>
              <a:ahLst/>
              <a:cxnLst/>
              <a:rect l="l" t="t" r="r" b="b"/>
              <a:pathLst>
                <a:path w="29844" h="0">
                  <a:moveTo>
                    <a:pt x="0" y="0"/>
                  </a:moveTo>
                  <a:lnTo>
                    <a:pt x="29565" y="0"/>
                  </a:lnTo>
                </a:path>
              </a:pathLst>
            </a:custGeom>
            <a:ln w="7442">
              <a:solidFill>
                <a:srgbClr val="050100"/>
              </a:solidFill>
            </a:ln>
          </p:spPr>
          <p:txBody>
            <a:bodyPr wrap="square" lIns="0" tIns="0" rIns="0" bIns="0" rtlCol="0"/>
            <a:lstStyle/>
            <a:p/>
          </p:txBody>
        </p:sp>
        <p:sp>
          <p:nvSpPr>
            <p:cNvPr id="1215" name="object 1215" descr=""/>
            <p:cNvSpPr/>
            <p:nvPr/>
          </p:nvSpPr>
          <p:spPr>
            <a:xfrm>
              <a:off x="1207395" y="2744331"/>
              <a:ext cx="25400" cy="0"/>
            </a:xfrm>
            <a:custGeom>
              <a:avLst/>
              <a:gdLst/>
              <a:ahLst/>
              <a:cxnLst/>
              <a:rect l="l" t="t" r="r" b="b"/>
              <a:pathLst>
                <a:path w="25400" h="0">
                  <a:moveTo>
                    <a:pt x="0" y="0"/>
                  </a:moveTo>
                  <a:lnTo>
                    <a:pt x="24930" y="0"/>
                  </a:lnTo>
                </a:path>
              </a:pathLst>
            </a:custGeom>
            <a:ln w="7442">
              <a:solidFill>
                <a:srgbClr val="050100"/>
              </a:solidFill>
            </a:ln>
          </p:spPr>
          <p:txBody>
            <a:bodyPr wrap="square" lIns="0" tIns="0" rIns="0" bIns="0" rtlCol="0"/>
            <a:lstStyle/>
            <a:p/>
          </p:txBody>
        </p:sp>
        <p:sp>
          <p:nvSpPr>
            <p:cNvPr id="1216" name="object 1216" descr=""/>
            <p:cNvSpPr/>
            <p:nvPr/>
          </p:nvSpPr>
          <p:spPr>
            <a:xfrm>
              <a:off x="1207395" y="2745149"/>
              <a:ext cx="20320" cy="0"/>
            </a:xfrm>
            <a:custGeom>
              <a:avLst/>
              <a:gdLst/>
              <a:ahLst/>
              <a:cxnLst/>
              <a:rect l="l" t="t" r="r" b="b"/>
              <a:pathLst>
                <a:path w="20319" h="0">
                  <a:moveTo>
                    <a:pt x="0" y="0"/>
                  </a:moveTo>
                  <a:lnTo>
                    <a:pt x="20307" y="0"/>
                  </a:lnTo>
                </a:path>
              </a:pathLst>
            </a:custGeom>
            <a:ln w="7442">
              <a:solidFill>
                <a:srgbClr val="050100"/>
              </a:solidFill>
            </a:ln>
          </p:spPr>
          <p:txBody>
            <a:bodyPr wrap="square" lIns="0" tIns="0" rIns="0" bIns="0" rtlCol="0"/>
            <a:lstStyle/>
            <a:p/>
          </p:txBody>
        </p:sp>
        <p:sp>
          <p:nvSpPr>
            <p:cNvPr id="1217" name="object 1217" descr=""/>
            <p:cNvSpPr/>
            <p:nvPr/>
          </p:nvSpPr>
          <p:spPr>
            <a:xfrm>
              <a:off x="1207395" y="2745956"/>
              <a:ext cx="15875" cy="0"/>
            </a:xfrm>
            <a:custGeom>
              <a:avLst/>
              <a:gdLst/>
              <a:ahLst/>
              <a:cxnLst/>
              <a:rect l="l" t="t" r="r" b="b"/>
              <a:pathLst>
                <a:path w="15875" h="0">
                  <a:moveTo>
                    <a:pt x="0" y="0"/>
                  </a:moveTo>
                  <a:lnTo>
                    <a:pt x="15671" y="0"/>
                  </a:lnTo>
                </a:path>
              </a:pathLst>
            </a:custGeom>
            <a:ln w="7442">
              <a:solidFill>
                <a:srgbClr val="050100"/>
              </a:solidFill>
            </a:ln>
          </p:spPr>
          <p:txBody>
            <a:bodyPr wrap="square" lIns="0" tIns="0" rIns="0" bIns="0" rtlCol="0"/>
            <a:lstStyle/>
            <a:p/>
          </p:txBody>
        </p:sp>
        <p:sp>
          <p:nvSpPr>
            <p:cNvPr id="1218" name="object 1218" descr=""/>
            <p:cNvSpPr/>
            <p:nvPr/>
          </p:nvSpPr>
          <p:spPr>
            <a:xfrm>
              <a:off x="1207395" y="2746775"/>
              <a:ext cx="11430" cy="0"/>
            </a:xfrm>
            <a:custGeom>
              <a:avLst/>
              <a:gdLst/>
              <a:ahLst/>
              <a:cxnLst/>
              <a:rect l="l" t="t" r="r" b="b"/>
              <a:pathLst>
                <a:path w="11430" h="0">
                  <a:moveTo>
                    <a:pt x="0" y="0"/>
                  </a:moveTo>
                  <a:lnTo>
                    <a:pt x="11036" y="0"/>
                  </a:lnTo>
                </a:path>
              </a:pathLst>
            </a:custGeom>
            <a:ln w="7442">
              <a:solidFill>
                <a:srgbClr val="050100"/>
              </a:solidFill>
            </a:ln>
          </p:spPr>
          <p:txBody>
            <a:bodyPr wrap="square" lIns="0" tIns="0" rIns="0" bIns="0" rtlCol="0"/>
            <a:lstStyle/>
            <a:p/>
          </p:txBody>
        </p:sp>
        <p:sp>
          <p:nvSpPr>
            <p:cNvPr id="1219" name="object 1219" descr=""/>
            <p:cNvSpPr/>
            <p:nvPr/>
          </p:nvSpPr>
          <p:spPr>
            <a:xfrm>
              <a:off x="1207395" y="2747593"/>
              <a:ext cx="6985" cy="0"/>
            </a:xfrm>
            <a:custGeom>
              <a:avLst/>
              <a:gdLst/>
              <a:ahLst/>
              <a:cxnLst/>
              <a:rect l="l" t="t" r="r" b="b"/>
              <a:pathLst>
                <a:path w="6984" h="0">
                  <a:moveTo>
                    <a:pt x="0" y="0"/>
                  </a:moveTo>
                  <a:lnTo>
                    <a:pt x="6413" y="0"/>
                  </a:lnTo>
                </a:path>
              </a:pathLst>
            </a:custGeom>
            <a:ln w="7442">
              <a:solidFill>
                <a:srgbClr val="050100"/>
              </a:solidFill>
            </a:ln>
          </p:spPr>
          <p:txBody>
            <a:bodyPr wrap="square" lIns="0" tIns="0" rIns="0" bIns="0" rtlCol="0"/>
            <a:lstStyle/>
            <a:p/>
          </p:txBody>
        </p:sp>
        <p:sp>
          <p:nvSpPr>
            <p:cNvPr id="1220" name="object 1220" descr=""/>
            <p:cNvSpPr/>
            <p:nvPr/>
          </p:nvSpPr>
          <p:spPr>
            <a:xfrm>
              <a:off x="1207395" y="2748412"/>
              <a:ext cx="1905" cy="0"/>
            </a:xfrm>
            <a:custGeom>
              <a:avLst/>
              <a:gdLst/>
              <a:ahLst/>
              <a:cxnLst/>
              <a:rect l="l" t="t" r="r" b="b"/>
              <a:pathLst>
                <a:path w="1905" h="0">
                  <a:moveTo>
                    <a:pt x="0" y="0"/>
                  </a:moveTo>
                  <a:lnTo>
                    <a:pt x="1778" y="0"/>
                  </a:lnTo>
                </a:path>
                <a:path w="1905" h="0">
                  <a:moveTo>
                    <a:pt x="0" y="0"/>
                  </a:moveTo>
                  <a:lnTo>
                    <a:pt x="1778" y="0"/>
                  </a:lnTo>
                </a:path>
              </a:pathLst>
            </a:custGeom>
            <a:ln w="7442">
              <a:solidFill>
                <a:srgbClr val="050100"/>
              </a:solidFill>
            </a:ln>
          </p:spPr>
          <p:txBody>
            <a:bodyPr wrap="square" lIns="0" tIns="0" rIns="0" bIns="0" rtlCol="0"/>
            <a:lstStyle/>
            <a:p/>
          </p:txBody>
        </p:sp>
        <p:sp>
          <p:nvSpPr>
            <p:cNvPr id="1221" name="object 1221" descr=""/>
            <p:cNvSpPr/>
            <p:nvPr/>
          </p:nvSpPr>
          <p:spPr>
            <a:xfrm>
              <a:off x="1207395" y="2736977"/>
              <a:ext cx="62230" cy="0"/>
            </a:xfrm>
            <a:custGeom>
              <a:avLst/>
              <a:gdLst/>
              <a:ahLst/>
              <a:cxnLst/>
              <a:rect l="l" t="t" r="r" b="b"/>
              <a:pathLst>
                <a:path w="62230" h="0">
                  <a:moveTo>
                    <a:pt x="0" y="0"/>
                  </a:moveTo>
                  <a:lnTo>
                    <a:pt x="61988" y="0"/>
                  </a:lnTo>
                </a:path>
              </a:pathLst>
            </a:custGeom>
            <a:ln w="7442">
              <a:solidFill>
                <a:srgbClr val="050100"/>
              </a:solidFill>
            </a:ln>
          </p:spPr>
          <p:txBody>
            <a:bodyPr wrap="square" lIns="0" tIns="0" rIns="0" bIns="0" rtlCol="0"/>
            <a:lstStyle/>
            <a:p/>
          </p:txBody>
        </p:sp>
        <p:sp>
          <p:nvSpPr>
            <p:cNvPr id="1222" name="object 1222" descr=""/>
            <p:cNvSpPr/>
            <p:nvPr/>
          </p:nvSpPr>
          <p:spPr>
            <a:xfrm>
              <a:off x="1207395" y="2736158"/>
              <a:ext cx="57785" cy="0"/>
            </a:xfrm>
            <a:custGeom>
              <a:avLst/>
              <a:gdLst/>
              <a:ahLst/>
              <a:cxnLst/>
              <a:rect l="l" t="t" r="r" b="b"/>
              <a:pathLst>
                <a:path w="57784" h="0">
                  <a:moveTo>
                    <a:pt x="0" y="0"/>
                  </a:moveTo>
                  <a:lnTo>
                    <a:pt x="57365" y="0"/>
                  </a:lnTo>
                </a:path>
              </a:pathLst>
            </a:custGeom>
            <a:ln w="7442">
              <a:solidFill>
                <a:srgbClr val="050100"/>
              </a:solidFill>
            </a:ln>
          </p:spPr>
          <p:txBody>
            <a:bodyPr wrap="square" lIns="0" tIns="0" rIns="0" bIns="0" rtlCol="0"/>
            <a:lstStyle/>
            <a:p/>
          </p:txBody>
        </p:sp>
        <p:sp>
          <p:nvSpPr>
            <p:cNvPr id="1223" name="object 1223" descr=""/>
            <p:cNvSpPr/>
            <p:nvPr/>
          </p:nvSpPr>
          <p:spPr>
            <a:xfrm>
              <a:off x="1207395" y="2735340"/>
              <a:ext cx="53340" cy="0"/>
            </a:xfrm>
            <a:custGeom>
              <a:avLst/>
              <a:gdLst/>
              <a:ahLst/>
              <a:cxnLst/>
              <a:rect l="l" t="t" r="r" b="b"/>
              <a:pathLst>
                <a:path w="53340" h="0">
                  <a:moveTo>
                    <a:pt x="0" y="0"/>
                  </a:moveTo>
                  <a:lnTo>
                    <a:pt x="52717" y="0"/>
                  </a:lnTo>
                </a:path>
              </a:pathLst>
            </a:custGeom>
            <a:ln w="7442">
              <a:solidFill>
                <a:srgbClr val="050100"/>
              </a:solidFill>
            </a:ln>
          </p:spPr>
          <p:txBody>
            <a:bodyPr wrap="square" lIns="0" tIns="0" rIns="0" bIns="0" rtlCol="0"/>
            <a:lstStyle/>
            <a:p/>
          </p:txBody>
        </p:sp>
        <p:sp>
          <p:nvSpPr>
            <p:cNvPr id="1224" name="object 1224" descr=""/>
            <p:cNvSpPr/>
            <p:nvPr/>
          </p:nvSpPr>
          <p:spPr>
            <a:xfrm>
              <a:off x="1207395" y="2734533"/>
              <a:ext cx="48260" cy="0"/>
            </a:xfrm>
            <a:custGeom>
              <a:avLst/>
              <a:gdLst/>
              <a:ahLst/>
              <a:cxnLst/>
              <a:rect l="l" t="t" r="r" b="b"/>
              <a:pathLst>
                <a:path w="48259" h="0">
                  <a:moveTo>
                    <a:pt x="0" y="0"/>
                  </a:moveTo>
                  <a:lnTo>
                    <a:pt x="48094" y="0"/>
                  </a:lnTo>
                </a:path>
              </a:pathLst>
            </a:custGeom>
            <a:ln w="7442">
              <a:solidFill>
                <a:srgbClr val="050100"/>
              </a:solidFill>
            </a:ln>
          </p:spPr>
          <p:txBody>
            <a:bodyPr wrap="square" lIns="0" tIns="0" rIns="0" bIns="0" rtlCol="0"/>
            <a:lstStyle/>
            <a:p/>
          </p:txBody>
        </p:sp>
        <p:sp>
          <p:nvSpPr>
            <p:cNvPr id="1225" name="object 1225" descr=""/>
            <p:cNvSpPr/>
            <p:nvPr/>
          </p:nvSpPr>
          <p:spPr>
            <a:xfrm>
              <a:off x="1207395" y="2733715"/>
              <a:ext cx="43815" cy="0"/>
            </a:xfrm>
            <a:custGeom>
              <a:avLst/>
              <a:gdLst/>
              <a:ahLst/>
              <a:cxnLst/>
              <a:rect l="l" t="t" r="r" b="b"/>
              <a:pathLst>
                <a:path w="43815" h="0">
                  <a:moveTo>
                    <a:pt x="0" y="0"/>
                  </a:moveTo>
                  <a:lnTo>
                    <a:pt x="43459" y="0"/>
                  </a:lnTo>
                </a:path>
              </a:pathLst>
            </a:custGeom>
            <a:ln w="7442">
              <a:solidFill>
                <a:srgbClr val="050100"/>
              </a:solidFill>
            </a:ln>
          </p:spPr>
          <p:txBody>
            <a:bodyPr wrap="square" lIns="0" tIns="0" rIns="0" bIns="0" rtlCol="0"/>
            <a:lstStyle/>
            <a:p/>
          </p:txBody>
        </p:sp>
        <p:sp>
          <p:nvSpPr>
            <p:cNvPr id="1226" name="object 1226" descr=""/>
            <p:cNvSpPr/>
            <p:nvPr/>
          </p:nvSpPr>
          <p:spPr>
            <a:xfrm>
              <a:off x="1207395" y="2732896"/>
              <a:ext cx="39370" cy="0"/>
            </a:xfrm>
            <a:custGeom>
              <a:avLst/>
              <a:gdLst/>
              <a:ahLst/>
              <a:cxnLst/>
              <a:rect l="l" t="t" r="r" b="b"/>
              <a:pathLst>
                <a:path w="39369" h="0">
                  <a:moveTo>
                    <a:pt x="0" y="0"/>
                  </a:moveTo>
                  <a:lnTo>
                    <a:pt x="38836" y="0"/>
                  </a:lnTo>
                </a:path>
              </a:pathLst>
            </a:custGeom>
            <a:ln w="7442">
              <a:solidFill>
                <a:srgbClr val="050100"/>
              </a:solidFill>
            </a:ln>
          </p:spPr>
          <p:txBody>
            <a:bodyPr wrap="square" lIns="0" tIns="0" rIns="0" bIns="0" rtlCol="0"/>
            <a:lstStyle/>
            <a:p/>
          </p:txBody>
        </p:sp>
        <p:sp>
          <p:nvSpPr>
            <p:cNvPr id="1227" name="object 1227" descr=""/>
            <p:cNvSpPr/>
            <p:nvPr/>
          </p:nvSpPr>
          <p:spPr>
            <a:xfrm>
              <a:off x="1207395" y="2732077"/>
              <a:ext cx="34290" cy="0"/>
            </a:xfrm>
            <a:custGeom>
              <a:avLst/>
              <a:gdLst/>
              <a:ahLst/>
              <a:cxnLst/>
              <a:rect l="l" t="t" r="r" b="b"/>
              <a:pathLst>
                <a:path w="34290" h="0">
                  <a:moveTo>
                    <a:pt x="0" y="0"/>
                  </a:moveTo>
                  <a:lnTo>
                    <a:pt x="34188" y="0"/>
                  </a:lnTo>
                </a:path>
              </a:pathLst>
            </a:custGeom>
            <a:ln w="7442">
              <a:solidFill>
                <a:srgbClr val="050100"/>
              </a:solidFill>
            </a:ln>
          </p:spPr>
          <p:txBody>
            <a:bodyPr wrap="square" lIns="0" tIns="0" rIns="0" bIns="0" rtlCol="0"/>
            <a:lstStyle/>
            <a:p/>
          </p:txBody>
        </p:sp>
        <p:sp>
          <p:nvSpPr>
            <p:cNvPr id="1228" name="object 1228" descr=""/>
            <p:cNvSpPr/>
            <p:nvPr/>
          </p:nvSpPr>
          <p:spPr>
            <a:xfrm>
              <a:off x="1207395" y="2731259"/>
              <a:ext cx="29845" cy="0"/>
            </a:xfrm>
            <a:custGeom>
              <a:avLst/>
              <a:gdLst/>
              <a:ahLst/>
              <a:cxnLst/>
              <a:rect l="l" t="t" r="r" b="b"/>
              <a:pathLst>
                <a:path w="29844" h="0">
                  <a:moveTo>
                    <a:pt x="0" y="0"/>
                  </a:moveTo>
                  <a:lnTo>
                    <a:pt x="29565" y="0"/>
                  </a:lnTo>
                </a:path>
              </a:pathLst>
            </a:custGeom>
            <a:ln w="7442">
              <a:solidFill>
                <a:srgbClr val="050100"/>
              </a:solidFill>
            </a:ln>
          </p:spPr>
          <p:txBody>
            <a:bodyPr wrap="square" lIns="0" tIns="0" rIns="0" bIns="0" rtlCol="0"/>
            <a:lstStyle/>
            <a:p/>
          </p:txBody>
        </p:sp>
        <p:sp>
          <p:nvSpPr>
            <p:cNvPr id="1229" name="object 1229" descr=""/>
            <p:cNvSpPr/>
            <p:nvPr/>
          </p:nvSpPr>
          <p:spPr>
            <a:xfrm>
              <a:off x="1207395" y="2730440"/>
              <a:ext cx="25400" cy="0"/>
            </a:xfrm>
            <a:custGeom>
              <a:avLst/>
              <a:gdLst/>
              <a:ahLst/>
              <a:cxnLst/>
              <a:rect l="l" t="t" r="r" b="b"/>
              <a:pathLst>
                <a:path w="25400" h="0">
                  <a:moveTo>
                    <a:pt x="0" y="0"/>
                  </a:moveTo>
                  <a:lnTo>
                    <a:pt x="24930" y="0"/>
                  </a:lnTo>
                </a:path>
              </a:pathLst>
            </a:custGeom>
            <a:ln w="7442">
              <a:solidFill>
                <a:srgbClr val="050100"/>
              </a:solidFill>
            </a:ln>
          </p:spPr>
          <p:txBody>
            <a:bodyPr wrap="square" lIns="0" tIns="0" rIns="0" bIns="0" rtlCol="0"/>
            <a:lstStyle/>
            <a:p/>
          </p:txBody>
        </p:sp>
        <p:sp>
          <p:nvSpPr>
            <p:cNvPr id="1230" name="object 1230" descr=""/>
            <p:cNvSpPr/>
            <p:nvPr/>
          </p:nvSpPr>
          <p:spPr>
            <a:xfrm>
              <a:off x="1207395" y="2729622"/>
              <a:ext cx="20320" cy="0"/>
            </a:xfrm>
            <a:custGeom>
              <a:avLst/>
              <a:gdLst/>
              <a:ahLst/>
              <a:cxnLst/>
              <a:rect l="l" t="t" r="r" b="b"/>
              <a:pathLst>
                <a:path w="20319" h="0">
                  <a:moveTo>
                    <a:pt x="0" y="0"/>
                  </a:moveTo>
                  <a:lnTo>
                    <a:pt x="20307" y="0"/>
                  </a:lnTo>
                </a:path>
              </a:pathLst>
            </a:custGeom>
            <a:ln w="7442">
              <a:solidFill>
                <a:srgbClr val="050100"/>
              </a:solidFill>
            </a:ln>
          </p:spPr>
          <p:txBody>
            <a:bodyPr wrap="square" lIns="0" tIns="0" rIns="0" bIns="0" rtlCol="0"/>
            <a:lstStyle/>
            <a:p/>
          </p:txBody>
        </p:sp>
        <p:sp>
          <p:nvSpPr>
            <p:cNvPr id="1231" name="object 1231" descr=""/>
            <p:cNvSpPr/>
            <p:nvPr/>
          </p:nvSpPr>
          <p:spPr>
            <a:xfrm>
              <a:off x="1207395" y="2728816"/>
              <a:ext cx="15875" cy="0"/>
            </a:xfrm>
            <a:custGeom>
              <a:avLst/>
              <a:gdLst/>
              <a:ahLst/>
              <a:cxnLst/>
              <a:rect l="l" t="t" r="r" b="b"/>
              <a:pathLst>
                <a:path w="15875" h="0">
                  <a:moveTo>
                    <a:pt x="0" y="0"/>
                  </a:moveTo>
                  <a:lnTo>
                    <a:pt x="15671" y="0"/>
                  </a:lnTo>
                </a:path>
              </a:pathLst>
            </a:custGeom>
            <a:ln w="7442">
              <a:solidFill>
                <a:srgbClr val="050100"/>
              </a:solidFill>
            </a:ln>
          </p:spPr>
          <p:txBody>
            <a:bodyPr wrap="square" lIns="0" tIns="0" rIns="0" bIns="0" rtlCol="0"/>
            <a:lstStyle/>
            <a:p/>
          </p:txBody>
        </p:sp>
        <p:sp>
          <p:nvSpPr>
            <p:cNvPr id="1232" name="object 1232" descr=""/>
            <p:cNvSpPr/>
            <p:nvPr/>
          </p:nvSpPr>
          <p:spPr>
            <a:xfrm>
              <a:off x="1207395" y="2727998"/>
              <a:ext cx="11430" cy="0"/>
            </a:xfrm>
            <a:custGeom>
              <a:avLst/>
              <a:gdLst/>
              <a:ahLst/>
              <a:cxnLst/>
              <a:rect l="l" t="t" r="r" b="b"/>
              <a:pathLst>
                <a:path w="11430" h="0">
                  <a:moveTo>
                    <a:pt x="0" y="0"/>
                  </a:moveTo>
                  <a:lnTo>
                    <a:pt x="11036" y="0"/>
                  </a:lnTo>
                </a:path>
              </a:pathLst>
            </a:custGeom>
            <a:ln w="7442">
              <a:solidFill>
                <a:srgbClr val="050100"/>
              </a:solidFill>
            </a:ln>
          </p:spPr>
          <p:txBody>
            <a:bodyPr wrap="square" lIns="0" tIns="0" rIns="0" bIns="0" rtlCol="0"/>
            <a:lstStyle/>
            <a:p/>
          </p:txBody>
        </p:sp>
        <p:sp>
          <p:nvSpPr>
            <p:cNvPr id="1233" name="object 1233" descr=""/>
            <p:cNvSpPr/>
            <p:nvPr/>
          </p:nvSpPr>
          <p:spPr>
            <a:xfrm>
              <a:off x="1207395" y="2727179"/>
              <a:ext cx="6985" cy="0"/>
            </a:xfrm>
            <a:custGeom>
              <a:avLst/>
              <a:gdLst/>
              <a:ahLst/>
              <a:cxnLst/>
              <a:rect l="l" t="t" r="r" b="b"/>
              <a:pathLst>
                <a:path w="6984" h="0">
                  <a:moveTo>
                    <a:pt x="0" y="0"/>
                  </a:moveTo>
                  <a:lnTo>
                    <a:pt x="6413" y="0"/>
                  </a:lnTo>
                </a:path>
              </a:pathLst>
            </a:custGeom>
            <a:ln w="7442">
              <a:solidFill>
                <a:srgbClr val="050100"/>
              </a:solidFill>
            </a:ln>
          </p:spPr>
          <p:txBody>
            <a:bodyPr wrap="square" lIns="0" tIns="0" rIns="0" bIns="0" rtlCol="0"/>
            <a:lstStyle/>
            <a:p/>
          </p:txBody>
        </p:sp>
        <p:sp>
          <p:nvSpPr>
            <p:cNvPr id="1234" name="object 1234" descr=""/>
            <p:cNvSpPr/>
            <p:nvPr/>
          </p:nvSpPr>
          <p:spPr>
            <a:xfrm>
              <a:off x="1207395" y="2726360"/>
              <a:ext cx="1905" cy="0"/>
            </a:xfrm>
            <a:custGeom>
              <a:avLst/>
              <a:gdLst/>
              <a:ahLst/>
              <a:cxnLst/>
              <a:rect l="l" t="t" r="r" b="b"/>
              <a:pathLst>
                <a:path w="1905" h="0">
                  <a:moveTo>
                    <a:pt x="0" y="0"/>
                  </a:moveTo>
                  <a:lnTo>
                    <a:pt x="1778" y="0"/>
                  </a:lnTo>
                </a:path>
                <a:path w="1905" h="0">
                  <a:moveTo>
                    <a:pt x="0" y="0"/>
                  </a:moveTo>
                  <a:lnTo>
                    <a:pt x="1778" y="0"/>
                  </a:lnTo>
                </a:path>
              </a:pathLst>
            </a:custGeom>
            <a:ln w="7442">
              <a:solidFill>
                <a:srgbClr val="050100"/>
              </a:solidFill>
            </a:ln>
          </p:spPr>
          <p:txBody>
            <a:bodyPr wrap="square" lIns="0" tIns="0" rIns="0" bIns="0" rtlCol="0"/>
            <a:lstStyle/>
            <a:p/>
          </p:txBody>
        </p:sp>
        <p:sp>
          <p:nvSpPr>
            <p:cNvPr id="1235" name="object 1235" descr=""/>
            <p:cNvSpPr/>
            <p:nvPr/>
          </p:nvSpPr>
          <p:spPr>
            <a:xfrm>
              <a:off x="1207395" y="2737381"/>
              <a:ext cx="64769" cy="11430"/>
            </a:xfrm>
            <a:custGeom>
              <a:avLst/>
              <a:gdLst/>
              <a:ahLst/>
              <a:cxnLst/>
              <a:rect l="l" t="t" r="r" b="b"/>
              <a:pathLst>
                <a:path w="64769" h="11430">
                  <a:moveTo>
                    <a:pt x="0" y="11341"/>
                  </a:moveTo>
                  <a:lnTo>
                    <a:pt x="64300" y="0"/>
                  </a:lnTo>
                </a:path>
              </a:pathLst>
            </a:custGeom>
            <a:ln w="7442">
              <a:solidFill>
                <a:srgbClr val="050100"/>
              </a:solidFill>
            </a:ln>
          </p:spPr>
          <p:txBody>
            <a:bodyPr wrap="square" lIns="0" tIns="0" rIns="0" bIns="0" rtlCol="0"/>
            <a:lstStyle/>
            <a:p/>
          </p:txBody>
        </p:sp>
        <p:sp>
          <p:nvSpPr>
            <p:cNvPr id="1236" name="object 1236" descr=""/>
            <p:cNvSpPr/>
            <p:nvPr/>
          </p:nvSpPr>
          <p:spPr>
            <a:xfrm>
              <a:off x="1207395" y="2726050"/>
              <a:ext cx="0" cy="22860"/>
            </a:xfrm>
            <a:custGeom>
              <a:avLst/>
              <a:gdLst/>
              <a:ahLst/>
              <a:cxnLst/>
              <a:rect l="l" t="t" r="r" b="b"/>
              <a:pathLst>
                <a:path w="0" h="22860">
                  <a:moveTo>
                    <a:pt x="0" y="0"/>
                  </a:moveTo>
                  <a:lnTo>
                    <a:pt x="0" y="22669"/>
                  </a:lnTo>
                </a:path>
              </a:pathLst>
            </a:custGeom>
            <a:ln w="7442">
              <a:solidFill>
                <a:srgbClr val="050100"/>
              </a:solidFill>
            </a:ln>
          </p:spPr>
          <p:txBody>
            <a:bodyPr wrap="square" lIns="0" tIns="0" rIns="0" bIns="0" rtlCol="0"/>
            <a:lstStyle/>
            <a:p/>
          </p:txBody>
        </p:sp>
        <p:sp>
          <p:nvSpPr>
            <p:cNvPr id="1237" name="object 1237" descr=""/>
            <p:cNvSpPr/>
            <p:nvPr/>
          </p:nvSpPr>
          <p:spPr>
            <a:xfrm>
              <a:off x="1207401" y="2726045"/>
              <a:ext cx="64769" cy="11430"/>
            </a:xfrm>
            <a:custGeom>
              <a:avLst/>
              <a:gdLst/>
              <a:ahLst/>
              <a:cxnLst/>
              <a:rect l="l" t="t" r="r" b="b"/>
              <a:pathLst>
                <a:path w="64769" h="11430">
                  <a:moveTo>
                    <a:pt x="64300" y="11341"/>
                  </a:moveTo>
                  <a:lnTo>
                    <a:pt x="0" y="0"/>
                  </a:lnTo>
                </a:path>
              </a:pathLst>
            </a:custGeom>
            <a:ln w="7442">
              <a:solidFill>
                <a:srgbClr val="050100"/>
              </a:solidFill>
            </a:ln>
          </p:spPr>
          <p:txBody>
            <a:bodyPr wrap="square" lIns="0" tIns="0" rIns="0" bIns="0" rtlCol="0"/>
            <a:lstStyle/>
            <a:p/>
          </p:txBody>
        </p:sp>
        <p:sp>
          <p:nvSpPr>
            <p:cNvPr id="1238" name="object 1238" descr=""/>
            <p:cNvSpPr/>
            <p:nvPr/>
          </p:nvSpPr>
          <p:spPr>
            <a:xfrm>
              <a:off x="1336390" y="2736977"/>
              <a:ext cx="62230" cy="0"/>
            </a:xfrm>
            <a:custGeom>
              <a:avLst/>
              <a:gdLst/>
              <a:ahLst/>
              <a:cxnLst/>
              <a:rect l="l" t="t" r="r" b="b"/>
              <a:pathLst>
                <a:path w="62230" h="0">
                  <a:moveTo>
                    <a:pt x="61988" y="0"/>
                  </a:moveTo>
                  <a:lnTo>
                    <a:pt x="0" y="0"/>
                  </a:lnTo>
                </a:path>
              </a:pathLst>
            </a:custGeom>
            <a:ln w="7442">
              <a:solidFill>
                <a:srgbClr val="050100"/>
              </a:solidFill>
            </a:ln>
          </p:spPr>
          <p:txBody>
            <a:bodyPr wrap="square" lIns="0" tIns="0" rIns="0" bIns="0" rtlCol="0"/>
            <a:lstStyle/>
            <a:p/>
          </p:txBody>
        </p:sp>
        <p:sp>
          <p:nvSpPr>
            <p:cNvPr id="1239" name="object 1239" descr=""/>
            <p:cNvSpPr/>
            <p:nvPr/>
          </p:nvSpPr>
          <p:spPr>
            <a:xfrm>
              <a:off x="1341013" y="2736158"/>
              <a:ext cx="57785" cy="0"/>
            </a:xfrm>
            <a:custGeom>
              <a:avLst/>
              <a:gdLst/>
              <a:ahLst/>
              <a:cxnLst/>
              <a:rect l="l" t="t" r="r" b="b"/>
              <a:pathLst>
                <a:path w="57784" h="0">
                  <a:moveTo>
                    <a:pt x="57365" y="0"/>
                  </a:moveTo>
                  <a:lnTo>
                    <a:pt x="0" y="0"/>
                  </a:lnTo>
                </a:path>
              </a:pathLst>
            </a:custGeom>
            <a:ln w="7442">
              <a:solidFill>
                <a:srgbClr val="050100"/>
              </a:solidFill>
            </a:ln>
          </p:spPr>
          <p:txBody>
            <a:bodyPr wrap="square" lIns="0" tIns="0" rIns="0" bIns="0" rtlCol="0"/>
            <a:lstStyle/>
            <a:p/>
          </p:txBody>
        </p:sp>
        <p:sp>
          <p:nvSpPr>
            <p:cNvPr id="1240" name="object 1240" descr=""/>
            <p:cNvSpPr/>
            <p:nvPr/>
          </p:nvSpPr>
          <p:spPr>
            <a:xfrm>
              <a:off x="1345661" y="2735340"/>
              <a:ext cx="53340" cy="0"/>
            </a:xfrm>
            <a:custGeom>
              <a:avLst/>
              <a:gdLst/>
              <a:ahLst/>
              <a:cxnLst/>
              <a:rect l="l" t="t" r="r" b="b"/>
              <a:pathLst>
                <a:path w="53340" h="0">
                  <a:moveTo>
                    <a:pt x="52717" y="0"/>
                  </a:moveTo>
                  <a:lnTo>
                    <a:pt x="0" y="0"/>
                  </a:lnTo>
                </a:path>
              </a:pathLst>
            </a:custGeom>
            <a:ln w="7442">
              <a:solidFill>
                <a:srgbClr val="050100"/>
              </a:solidFill>
            </a:ln>
          </p:spPr>
          <p:txBody>
            <a:bodyPr wrap="square" lIns="0" tIns="0" rIns="0" bIns="0" rtlCol="0"/>
            <a:lstStyle/>
            <a:p/>
          </p:txBody>
        </p:sp>
        <p:sp>
          <p:nvSpPr>
            <p:cNvPr id="1241" name="object 1241" descr=""/>
            <p:cNvSpPr/>
            <p:nvPr/>
          </p:nvSpPr>
          <p:spPr>
            <a:xfrm>
              <a:off x="1350284" y="2734533"/>
              <a:ext cx="48260" cy="0"/>
            </a:xfrm>
            <a:custGeom>
              <a:avLst/>
              <a:gdLst/>
              <a:ahLst/>
              <a:cxnLst/>
              <a:rect l="l" t="t" r="r" b="b"/>
              <a:pathLst>
                <a:path w="48259" h="0">
                  <a:moveTo>
                    <a:pt x="48094" y="0"/>
                  </a:moveTo>
                  <a:lnTo>
                    <a:pt x="0" y="0"/>
                  </a:lnTo>
                </a:path>
              </a:pathLst>
            </a:custGeom>
            <a:ln w="7442">
              <a:solidFill>
                <a:srgbClr val="050100"/>
              </a:solidFill>
            </a:ln>
          </p:spPr>
          <p:txBody>
            <a:bodyPr wrap="square" lIns="0" tIns="0" rIns="0" bIns="0" rtlCol="0"/>
            <a:lstStyle/>
            <a:p/>
          </p:txBody>
        </p:sp>
        <p:sp>
          <p:nvSpPr>
            <p:cNvPr id="1242" name="object 1242" descr=""/>
            <p:cNvSpPr/>
            <p:nvPr/>
          </p:nvSpPr>
          <p:spPr>
            <a:xfrm>
              <a:off x="1354919" y="2733715"/>
              <a:ext cx="43815" cy="0"/>
            </a:xfrm>
            <a:custGeom>
              <a:avLst/>
              <a:gdLst/>
              <a:ahLst/>
              <a:cxnLst/>
              <a:rect l="l" t="t" r="r" b="b"/>
              <a:pathLst>
                <a:path w="43815" h="0">
                  <a:moveTo>
                    <a:pt x="43459" y="0"/>
                  </a:moveTo>
                  <a:lnTo>
                    <a:pt x="0" y="0"/>
                  </a:lnTo>
                </a:path>
              </a:pathLst>
            </a:custGeom>
            <a:ln w="7442">
              <a:solidFill>
                <a:srgbClr val="050100"/>
              </a:solidFill>
            </a:ln>
          </p:spPr>
          <p:txBody>
            <a:bodyPr wrap="square" lIns="0" tIns="0" rIns="0" bIns="0" rtlCol="0"/>
            <a:lstStyle/>
            <a:p/>
          </p:txBody>
        </p:sp>
        <p:sp>
          <p:nvSpPr>
            <p:cNvPr id="1243" name="object 1243" descr=""/>
            <p:cNvSpPr/>
            <p:nvPr/>
          </p:nvSpPr>
          <p:spPr>
            <a:xfrm>
              <a:off x="1359542" y="2732896"/>
              <a:ext cx="39370" cy="0"/>
            </a:xfrm>
            <a:custGeom>
              <a:avLst/>
              <a:gdLst/>
              <a:ahLst/>
              <a:cxnLst/>
              <a:rect l="l" t="t" r="r" b="b"/>
              <a:pathLst>
                <a:path w="39369" h="0">
                  <a:moveTo>
                    <a:pt x="38836" y="0"/>
                  </a:moveTo>
                  <a:lnTo>
                    <a:pt x="0" y="0"/>
                  </a:lnTo>
                </a:path>
              </a:pathLst>
            </a:custGeom>
            <a:ln w="7442">
              <a:solidFill>
                <a:srgbClr val="050100"/>
              </a:solidFill>
            </a:ln>
          </p:spPr>
          <p:txBody>
            <a:bodyPr wrap="square" lIns="0" tIns="0" rIns="0" bIns="0" rtlCol="0"/>
            <a:lstStyle/>
            <a:p/>
          </p:txBody>
        </p:sp>
        <p:sp>
          <p:nvSpPr>
            <p:cNvPr id="1244" name="object 1244" descr=""/>
            <p:cNvSpPr/>
            <p:nvPr/>
          </p:nvSpPr>
          <p:spPr>
            <a:xfrm>
              <a:off x="1364178" y="2732077"/>
              <a:ext cx="34290" cy="0"/>
            </a:xfrm>
            <a:custGeom>
              <a:avLst/>
              <a:gdLst/>
              <a:ahLst/>
              <a:cxnLst/>
              <a:rect l="l" t="t" r="r" b="b"/>
              <a:pathLst>
                <a:path w="34290" h="0">
                  <a:moveTo>
                    <a:pt x="34201" y="0"/>
                  </a:moveTo>
                  <a:lnTo>
                    <a:pt x="0" y="0"/>
                  </a:lnTo>
                </a:path>
              </a:pathLst>
            </a:custGeom>
            <a:ln w="7442">
              <a:solidFill>
                <a:srgbClr val="050100"/>
              </a:solidFill>
            </a:ln>
          </p:spPr>
          <p:txBody>
            <a:bodyPr wrap="square" lIns="0" tIns="0" rIns="0" bIns="0" rtlCol="0"/>
            <a:lstStyle/>
            <a:p/>
          </p:txBody>
        </p:sp>
        <p:sp>
          <p:nvSpPr>
            <p:cNvPr id="1245" name="object 1245" descr=""/>
            <p:cNvSpPr/>
            <p:nvPr/>
          </p:nvSpPr>
          <p:spPr>
            <a:xfrm>
              <a:off x="1368813" y="2731259"/>
              <a:ext cx="29845" cy="0"/>
            </a:xfrm>
            <a:custGeom>
              <a:avLst/>
              <a:gdLst/>
              <a:ahLst/>
              <a:cxnLst/>
              <a:rect l="l" t="t" r="r" b="b"/>
              <a:pathLst>
                <a:path w="29844" h="0">
                  <a:moveTo>
                    <a:pt x="29565" y="0"/>
                  </a:moveTo>
                  <a:lnTo>
                    <a:pt x="0" y="0"/>
                  </a:lnTo>
                </a:path>
              </a:pathLst>
            </a:custGeom>
            <a:ln w="7442">
              <a:solidFill>
                <a:srgbClr val="050100"/>
              </a:solidFill>
            </a:ln>
          </p:spPr>
          <p:txBody>
            <a:bodyPr wrap="square" lIns="0" tIns="0" rIns="0" bIns="0" rtlCol="0"/>
            <a:lstStyle/>
            <a:p/>
          </p:txBody>
        </p:sp>
        <p:sp>
          <p:nvSpPr>
            <p:cNvPr id="1246" name="object 1246" descr=""/>
            <p:cNvSpPr/>
            <p:nvPr/>
          </p:nvSpPr>
          <p:spPr>
            <a:xfrm>
              <a:off x="1373436" y="2730440"/>
              <a:ext cx="25400" cy="0"/>
            </a:xfrm>
            <a:custGeom>
              <a:avLst/>
              <a:gdLst/>
              <a:ahLst/>
              <a:cxnLst/>
              <a:rect l="l" t="t" r="r" b="b"/>
              <a:pathLst>
                <a:path w="25400" h="0">
                  <a:moveTo>
                    <a:pt x="24942" y="0"/>
                  </a:moveTo>
                  <a:lnTo>
                    <a:pt x="0" y="0"/>
                  </a:lnTo>
                </a:path>
              </a:pathLst>
            </a:custGeom>
            <a:ln w="7442">
              <a:solidFill>
                <a:srgbClr val="050100"/>
              </a:solidFill>
            </a:ln>
          </p:spPr>
          <p:txBody>
            <a:bodyPr wrap="square" lIns="0" tIns="0" rIns="0" bIns="0" rtlCol="0"/>
            <a:lstStyle/>
            <a:p/>
          </p:txBody>
        </p:sp>
        <p:sp>
          <p:nvSpPr>
            <p:cNvPr id="1247" name="object 1247" descr=""/>
            <p:cNvSpPr/>
            <p:nvPr/>
          </p:nvSpPr>
          <p:spPr>
            <a:xfrm>
              <a:off x="1378071" y="2729622"/>
              <a:ext cx="20320" cy="0"/>
            </a:xfrm>
            <a:custGeom>
              <a:avLst/>
              <a:gdLst/>
              <a:ahLst/>
              <a:cxnLst/>
              <a:rect l="l" t="t" r="r" b="b"/>
              <a:pathLst>
                <a:path w="20319" h="0">
                  <a:moveTo>
                    <a:pt x="20307" y="0"/>
                  </a:moveTo>
                  <a:lnTo>
                    <a:pt x="0" y="0"/>
                  </a:lnTo>
                </a:path>
              </a:pathLst>
            </a:custGeom>
            <a:ln w="7442">
              <a:solidFill>
                <a:srgbClr val="050100"/>
              </a:solidFill>
            </a:ln>
          </p:spPr>
          <p:txBody>
            <a:bodyPr wrap="square" lIns="0" tIns="0" rIns="0" bIns="0" rtlCol="0"/>
            <a:lstStyle/>
            <a:p/>
          </p:txBody>
        </p:sp>
        <p:sp>
          <p:nvSpPr>
            <p:cNvPr id="1248" name="object 1248" descr=""/>
            <p:cNvSpPr/>
            <p:nvPr/>
          </p:nvSpPr>
          <p:spPr>
            <a:xfrm>
              <a:off x="1382707" y="2728816"/>
              <a:ext cx="15875" cy="0"/>
            </a:xfrm>
            <a:custGeom>
              <a:avLst/>
              <a:gdLst/>
              <a:ahLst/>
              <a:cxnLst/>
              <a:rect l="l" t="t" r="r" b="b"/>
              <a:pathLst>
                <a:path w="15875" h="0">
                  <a:moveTo>
                    <a:pt x="15671" y="0"/>
                  </a:moveTo>
                  <a:lnTo>
                    <a:pt x="0" y="0"/>
                  </a:lnTo>
                </a:path>
              </a:pathLst>
            </a:custGeom>
            <a:ln w="7442">
              <a:solidFill>
                <a:srgbClr val="050100"/>
              </a:solidFill>
            </a:ln>
          </p:spPr>
          <p:txBody>
            <a:bodyPr wrap="square" lIns="0" tIns="0" rIns="0" bIns="0" rtlCol="0"/>
            <a:lstStyle/>
            <a:p/>
          </p:txBody>
        </p:sp>
        <p:sp>
          <p:nvSpPr>
            <p:cNvPr id="1249" name="object 1249" descr=""/>
            <p:cNvSpPr/>
            <p:nvPr/>
          </p:nvSpPr>
          <p:spPr>
            <a:xfrm>
              <a:off x="1387342" y="2727998"/>
              <a:ext cx="11430" cy="0"/>
            </a:xfrm>
            <a:custGeom>
              <a:avLst/>
              <a:gdLst/>
              <a:ahLst/>
              <a:cxnLst/>
              <a:rect l="l" t="t" r="r" b="b"/>
              <a:pathLst>
                <a:path w="11430" h="0">
                  <a:moveTo>
                    <a:pt x="11036" y="0"/>
                  </a:moveTo>
                  <a:lnTo>
                    <a:pt x="0" y="0"/>
                  </a:lnTo>
                </a:path>
              </a:pathLst>
            </a:custGeom>
            <a:ln w="7442">
              <a:solidFill>
                <a:srgbClr val="050100"/>
              </a:solidFill>
            </a:ln>
          </p:spPr>
          <p:txBody>
            <a:bodyPr wrap="square" lIns="0" tIns="0" rIns="0" bIns="0" rtlCol="0"/>
            <a:lstStyle/>
            <a:p/>
          </p:txBody>
        </p:sp>
        <p:sp>
          <p:nvSpPr>
            <p:cNvPr id="1250" name="object 1250" descr=""/>
            <p:cNvSpPr/>
            <p:nvPr/>
          </p:nvSpPr>
          <p:spPr>
            <a:xfrm>
              <a:off x="1391965" y="2727179"/>
              <a:ext cx="6985" cy="0"/>
            </a:xfrm>
            <a:custGeom>
              <a:avLst/>
              <a:gdLst/>
              <a:ahLst/>
              <a:cxnLst/>
              <a:rect l="l" t="t" r="r" b="b"/>
              <a:pathLst>
                <a:path w="6984" h="0">
                  <a:moveTo>
                    <a:pt x="6413" y="0"/>
                  </a:moveTo>
                  <a:lnTo>
                    <a:pt x="0" y="0"/>
                  </a:lnTo>
                </a:path>
              </a:pathLst>
            </a:custGeom>
            <a:ln w="7442">
              <a:solidFill>
                <a:srgbClr val="050100"/>
              </a:solidFill>
            </a:ln>
          </p:spPr>
          <p:txBody>
            <a:bodyPr wrap="square" lIns="0" tIns="0" rIns="0" bIns="0" rtlCol="0"/>
            <a:lstStyle/>
            <a:p/>
          </p:txBody>
        </p:sp>
        <p:sp>
          <p:nvSpPr>
            <p:cNvPr id="1251" name="object 1251" descr=""/>
            <p:cNvSpPr/>
            <p:nvPr/>
          </p:nvSpPr>
          <p:spPr>
            <a:xfrm>
              <a:off x="1396601" y="2726360"/>
              <a:ext cx="1905" cy="0"/>
            </a:xfrm>
            <a:custGeom>
              <a:avLst/>
              <a:gdLst/>
              <a:ahLst/>
              <a:cxnLst/>
              <a:rect l="l" t="t" r="r" b="b"/>
              <a:pathLst>
                <a:path w="1905" h="0">
                  <a:moveTo>
                    <a:pt x="1778" y="0"/>
                  </a:moveTo>
                  <a:lnTo>
                    <a:pt x="0" y="0"/>
                  </a:lnTo>
                </a:path>
                <a:path w="1905" h="0">
                  <a:moveTo>
                    <a:pt x="1778" y="0"/>
                  </a:moveTo>
                  <a:lnTo>
                    <a:pt x="0" y="0"/>
                  </a:lnTo>
                </a:path>
              </a:pathLst>
            </a:custGeom>
            <a:ln w="7442">
              <a:solidFill>
                <a:srgbClr val="050100"/>
              </a:solidFill>
            </a:ln>
          </p:spPr>
          <p:txBody>
            <a:bodyPr wrap="square" lIns="0" tIns="0" rIns="0" bIns="0" rtlCol="0"/>
            <a:lstStyle/>
            <a:p/>
          </p:txBody>
        </p:sp>
        <p:sp>
          <p:nvSpPr>
            <p:cNvPr id="1252" name="object 1252" descr=""/>
            <p:cNvSpPr/>
            <p:nvPr/>
          </p:nvSpPr>
          <p:spPr>
            <a:xfrm>
              <a:off x="1336390" y="2737795"/>
              <a:ext cx="62230" cy="0"/>
            </a:xfrm>
            <a:custGeom>
              <a:avLst/>
              <a:gdLst/>
              <a:ahLst/>
              <a:cxnLst/>
              <a:rect l="l" t="t" r="r" b="b"/>
              <a:pathLst>
                <a:path w="62230" h="0">
                  <a:moveTo>
                    <a:pt x="61988" y="0"/>
                  </a:moveTo>
                  <a:lnTo>
                    <a:pt x="0" y="0"/>
                  </a:lnTo>
                </a:path>
              </a:pathLst>
            </a:custGeom>
            <a:ln w="7442">
              <a:solidFill>
                <a:srgbClr val="050100"/>
              </a:solidFill>
            </a:ln>
          </p:spPr>
          <p:txBody>
            <a:bodyPr wrap="square" lIns="0" tIns="0" rIns="0" bIns="0" rtlCol="0"/>
            <a:lstStyle/>
            <a:p/>
          </p:txBody>
        </p:sp>
        <p:sp>
          <p:nvSpPr>
            <p:cNvPr id="1253" name="object 1253" descr=""/>
            <p:cNvSpPr/>
            <p:nvPr/>
          </p:nvSpPr>
          <p:spPr>
            <a:xfrm>
              <a:off x="1341013" y="2738614"/>
              <a:ext cx="57785" cy="0"/>
            </a:xfrm>
            <a:custGeom>
              <a:avLst/>
              <a:gdLst/>
              <a:ahLst/>
              <a:cxnLst/>
              <a:rect l="l" t="t" r="r" b="b"/>
              <a:pathLst>
                <a:path w="57784" h="0">
                  <a:moveTo>
                    <a:pt x="57365" y="0"/>
                  </a:moveTo>
                  <a:lnTo>
                    <a:pt x="0" y="0"/>
                  </a:lnTo>
                </a:path>
              </a:pathLst>
            </a:custGeom>
            <a:ln w="7442">
              <a:solidFill>
                <a:srgbClr val="050100"/>
              </a:solidFill>
            </a:ln>
          </p:spPr>
          <p:txBody>
            <a:bodyPr wrap="square" lIns="0" tIns="0" rIns="0" bIns="0" rtlCol="0"/>
            <a:lstStyle/>
            <a:p/>
          </p:txBody>
        </p:sp>
        <p:sp>
          <p:nvSpPr>
            <p:cNvPr id="1254" name="object 1254" descr=""/>
            <p:cNvSpPr/>
            <p:nvPr/>
          </p:nvSpPr>
          <p:spPr>
            <a:xfrm>
              <a:off x="1345661" y="2739432"/>
              <a:ext cx="53340" cy="0"/>
            </a:xfrm>
            <a:custGeom>
              <a:avLst/>
              <a:gdLst/>
              <a:ahLst/>
              <a:cxnLst/>
              <a:rect l="l" t="t" r="r" b="b"/>
              <a:pathLst>
                <a:path w="53340" h="0">
                  <a:moveTo>
                    <a:pt x="52717" y="0"/>
                  </a:moveTo>
                  <a:lnTo>
                    <a:pt x="0" y="0"/>
                  </a:lnTo>
                </a:path>
              </a:pathLst>
            </a:custGeom>
            <a:ln w="7442">
              <a:solidFill>
                <a:srgbClr val="050100"/>
              </a:solidFill>
            </a:ln>
          </p:spPr>
          <p:txBody>
            <a:bodyPr wrap="square" lIns="0" tIns="0" rIns="0" bIns="0" rtlCol="0"/>
            <a:lstStyle/>
            <a:p/>
          </p:txBody>
        </p:sp>
        <p:sp>
          <p:nvSpPr>
            <p:cNvPr id="1255" name="object 1255" descr=""/>
            <p:cNvSpPr/>
            <p:nvPr/>
          </p:nvSpPr>
          <p:spPr>
            <a:xfrm>
              <a:off x="1350284" y="2740238"/>
              <a:ext cx="48260" cy="0"/>
            </a:xfrm>
            <a:custGeom>
              <a:avLst/>
              <a:gdLst/>
              <a:ahLst/>
              <a:cxnLst/>
              <a:rect l="l" t="t" r="r" b="b"/>
              <a:pathLst>
                <a:path w="48259" h="0">
                  <a:moveTo>
                    <a:pt x="48094" y="0"/>
                  </a:moveTo>
                  <a:lnTo>
                    <a:pt x="0" y="0"/>
                  </a:lnTo>
                </a:path>
              </a:pathLst>
            </a:custGeom>
            <a:ln w="7442">
              <a:solidFill>
                <a:srgbClr val="050100"/>
              </a:solidFill>
            </a:ln>
          </p:spPr>
          <p:txBody>
            <a:bodyPr wrap="square" lIns="0" tIns="0" rIns="0" bIns="0" rtlCol="0"/>
            <a:lstStyle/>
            <a:p/>
          </p:txBody>
        </p:sp>
        <p:sp>
          <p:nvSpPr>
            <p:cNvPr id="1256" name="object 1256" descr=""/>
            <p:cNvSpPr/>
            <p:nvPr/>
          </p:nvSpPr>
          <p:spPr>
            <a:xfrm>
              <a:off x="1354919" y="2741057"/>
              <a:ext cx="43815" cy="0"/>
            </a:xfrm>
            <a:custGeom>
              <a:avLst/>
              <a:gdLst/>
              <a:ahLst/>
              <a:cxnLst/>
              <a:rect l="l" t="t" r="r" b="b"/>
              <a:pathLst>
                <a:path w="43815" h="0">
                  <a:moveTo>
                    <a:pt x="43459" y="0"/>
                  </a:moveTo>
                  <a:lnTo>
                    <a:pt x="0" y="0"/>
                  </a:lnTo>
                </a:path>
              </a:pathLst>
            </a:custGeom>
            <a:ln w="7442">
              <a:solidFill>
                <a:srgbClr val="050100"/>
              </a:solidFill>
            </a:ln>
          </p:spPr>
          <p:txBody>
            <a:bodyPr wrap="square" lIns="0" tIns="0" rIns="0" bIns="0" rtlCol="0"/>
            <a:lstStyle/>
            <a:p/>
          </p:txBody>
        </p:sp>
        <p:sp>
          <p:nvSpPr>
            <p:cNvPr id="1257" name="object 1257" descr=""/>
            <p:cNvSpPr/>
            <p:nvPr/>
          </p:nvSpPr>
          <p:spPr>
            <a:xfrm>
              <a:off x="1359542" y="2741875"/>
              <a:ext cx="39370" cy="0"/>
            </a:xfrm>
            <a:custGeom>
              <a:avLst/>
              <a:gdLst/>
              <a:ahLst/>
              <a:cxnLst/>
              <a:rect l="l" t="t" r="r" b="b"/>
              <a:pathLst>
                <a:path w="39369" h="0">
                  <a:moveTo>
                    <a:pt x="38836" y="0"/>
                  </a:moveTo>
                  <a:lnTo>
                    <a:pt x="0" y="0"/>
                  </a:lnTo>
                </a:path>
              </a:pathLst>
            </a:custGeom>
            <a:ln w="7442">
              <a:solidFill>
                <a:srgbClr val="050100"/>
              </a:solidFill>
            </a:ln>
          </p:spPr>
          <p:txBody>
            <a:bodyPr wrap="square" lIns="0" tIns="0" rIns="0" bIns="0" rtlCol="0"/>
            <a:lstStyle/>
            <a:p/>
          </p:txBody>
        </p:sp>
        <p:sp>
          <p:nvSpPr>
            <p:cNvPr id="1258" name="object 1258" descr=""/>
            <p:cNvSpPr/>
            <p:nvPr/>
          </p:nvSpPr>
          <p:spPr>
            <a:xfrm>
              <a:off x="1364178" y="2742694"/>
              <a:ext cx="34290" cy="0"/>
            </a:xfrm>
            <a:custGeom>
              <a:avLst/>
              <a:gdLst/>
              <a:ahLst/>
              <a:cxnLst/>
              <a:rect l="l" t="t" r="r" b="b"/>
              <a:pathLst>
                <a:path w="34290" h="0">
                  <a:moveTo>
                    <a:pt x="34201" y="0"/>
                  </a:moveTo>
                  <a:lnTo>
                    <a:pt x="0" y="0"/>
                  </a:lnTo>
                </a:path>
              </a:pathLst>
            </a:custGeom>
            <a:ln w="7442">
              <a:solidFill>
                <a:srgbClr val="050100"/>
              </a:solidFill>
            </a:ln>
          </p:spPr>
          <p:txBody>
            <a:bodyPr wrap="square" lIns="0" tIns="0" rIns="0" bIns="0" rtlCol="0"/>
            <a:lstStyle/>
            <a:p/>
          </p:txBody>
        </p:sp>
        <p:sp>
          <p:nvSpPr>
            <p:cNvPr id="1259" name="object 1259" descr=""/>
            <p:cNvSpPr/>
            <p:nvPr/>
          </p:nvSpPr>
          <p:spPr>
            <a:xfrm>
              <a:off x="1368813" y="2743512"/>
              <a:ext cx="29845" cy="0"/>
            </a:xfrm>
            <a:custGeom>
              <a:avLst/>
              <a:gdLst/>
              <a:ahLst/>
              <a:cxnLst/>
              <a:rect l="l" t="t" r="r" b="b"/>
              <a:pathLst>
                <a:path w="29844" h="0">
                  <a:moveTo>
                    <a:pt x="29565" y="0"/>
                  </a:moveTo>
                  <a:lnTo>
                    <a:pt x="0" y="0"/>
                  </a:lnTo>
                </a:path>
              </a:pathLst>
            </a:custGeom>
            <a:ln w="7442">
              <a:solidFill>
                <a:srgbClr val="050100"/>
              </a:solidFill>
            </a:ln>
          </p:spPr>
          <p:txBody>
            <a:bodyPr wrap="square" lIns="0" tIns="0" rIns="0" bIns="0" rtlCol="0"/>
            <a:lstStyle/>
            <a:p/>
          </p:txBody>
        </p:sp>
        <p:sp>
          <p:nvSpPr>
            <p:cNvPr id="1260" name="object 1260" descr=""/>
            <p:cNvSpPr/>
            <p:nvPr/>
          </p:nvSpPr>
          <p:spPr>
            <a:xfrm>
              <a:off x="1373436" y="2744331"/>
              <a:ext cx="25400" cy="0"/>
            </a:xfrm>
            <a:custGeom>
              <a:avLst/>
              <a:gdLst/>
              <a:ahLst/>
              <a:cxnLst/>
              <a:rect l="l" t="t" r="r" b="b"/>
              <a:pathLst>
                <a:path w="25400" h="0">
                  <a:moveTo>
                    <a:pt x="24942" y="0"/>
                  </a:moveTo>
                  <a:lnTo>
                    <a:pt x="0" y="0"/>
                  </a:lnTo>
                </a:path>
              </a:pathLst>
            </a:custGeom>
            <a:ln w="7442">
              <a:solidFill>
                <a:srgbClr val="050100"/>
              </a:solidFill>
            </a:ln>
          </p:spPr>
          <p:txBody>
            <a:bodyPr wrap="square" lIns="0" tIns="0" rIns="0" bIns="0" rtlCol="0"/>
            <a:lstStyle/>
            <a:p/>
          </p:txBody>
        </p:sp>
        <p:sp>
          <p:nvSpPr>
            <p:cNvPr id="1261" name="object 1261" descr=""/>
            <p:cNvSpPr/>
            <p:nvPr/>
          </p:nvSpPr>
          <p:spPr>
            <a:xfrm>
              <a:off x="1378071" y="2745149"/>
              <a:ext cx="20320" cy="0"/>
            </a:xfrm>
            <a:custGeom>
              <a:avLst/>
              <a:gdLst/>
              <a:ahLst/>
              <a:cxnLst/>
              <a:rect l="l" t="t" r="r" b="b"/>
              <a:pathLst>
                <a:path w="20319" h="0">
                  <a:moveTo>
                    <a:pt x="20307" y="0"/>
                  </a:moveTo>
                  <a:lnTo>
                    <a:pt x="0" y="0"/>
                  </a:lnTo>
                </a:path>
              </a:pathLst>
            </a:custGeom>
            <a:ln w="7442">
              <a:solidFill>
                <a:srgbClr val="050100"/>
              </a:solidFill>
            </a:ln>
          </p:spPr>
          <p:txBody>
            <a:bodyPr wrap="square" lIns="0" tIns="0" rIns="0" bIns="0" rtlCol="0"/>
            <a:lstStyle/>
            <a:p/>
          </p:txBody>
        </p:sp>
        <p:sp>
          <p:nvSpPr>
            <p:cNvPr id="1262" name="object 1262" descr=""/>
            <p:cNvSpPr/>
            <p:nvPr/>
          </p:nvSpPr>
          <p:spPr>
            <a:xfrm>
              <a:off x="1382707" y="2745956"/>
              <a:ext cx="15875" cy="0"/>
            </a:xfrm>
            <a:custGeom>
              <a:avLst/>
              <a:gdLst/>
              <a:ahLst/>
              <a:cxnLst/>
              <a:rect l="l" t="t" r="r" b="b"/>
              <a:pathLst>
                <a:path w="15875" h="0">
                  <a:moveTo>
                    <a:pt x="15671" y="0"/>
                  </a:moveTo>
                  <a:lnTo>
                    <a:pt x="0" y="0"/>
                  </a:lnTo>
                </a:path>
              </a:pathLst>
            </a:custGeom>
            <a:ln w="7442">
              <a:solidFill>
                <a:srgbClr val="050100"/>
              </a:solidFill>
            </a:ln>
          </p:spPr>
          <p:txBody>
            <a:bodyPr wrap="square" lIns="0" tIns="0" rIns="0" bIns="0" rtlCol="0"/>
            <a:lstStyle/>
            <a:p/>
          </p:txBody>
        </p:sp>
        <p:sp>
          <p:nvSpPr>
            <p:cNvPr id="1263" name="object 1263" descr=""/>
            <p:cNvSpPr/>
            <p:nvPr/>
          </p:nvSpPr>
          <p:spPr>
            <a:xfrm>
              <a:off x="1387342" y="2746775"/>
              <a:ext cx="11430" cy="0"/>
            </a:xfrm>
            <a:custGeom>
              <a:avLst/>
              <a:gdLst/>
              <a:ahLst/>
              <a:cxnLst/>
              <a:rect l="l" t="t" r="r" b="b"/>
              <a:pathLst>
                <a:path w="11430" h="0">
                  <a:moveTo>
                    <a:pt x="11036" y="0"/>
                  </a:moveTo>
                  <a:lnTo>
                    <a:pt x="0" y="0"/>
                  </a:lnTo>
                </a:path>
              </a:pathLst>
            </a:custGeom>
            <a:ln w="7442">
              <a:solidFill>
                <a:srgbClr val="050100"/>
              </a:solidFill>
            </a:ln>
          </p:spPr>
          <p:txBody>
            <a:bodyPr wrap="square" lIns="0" tIns="0" rIns="0" bIns="0" rtlCol="0"/>
            <a:lstStyle/>
            <a:p/>
          </p:txBody>
        </p:sp>
        <p:sp>
          <p:nvSpPr>
            <p:cNvPr id="1264" name="object 1264" descr=""/>
            <p:cNvSpPr/>
            <p:nvPr/>
          </p:nvSpPr>
          <p:spPr>
            <a:xfrm>
              <a:off x="1391965" y="2747593"/>
              <a:ext cx="6985" cy="0"/>
            </a:xfrm>
            <a:custGeom>
              <a:avLst/>
              <a:gdLst/>
              <a:ahLst/>
              <a:cxnLst/>
              <a:rect l="l" t="t" r="r" b="b"/>
              <a:pathLst>
                <a:path w="6984" h="0">
                  <a:moveTo>
                    <a:pt x="6413" y="0"/>
                  </a:moveTo>
                  <a:lnTo>
                    <a:pt x="0" y="0"/>
                  </a:lnTo>
                </a:path>
              </a:pathLst>
            </a:custGeom>
            <a:ln w="7442">
              <a:solidFill>
                <a:srgbClr val="050100"/>
              </a:solidFill>
            </a:ln>
          </p:spPr>
          <p:txBody>
            <a:bodyPr wrap="square" lIns="0" tIns="0" rIns="0" bIns="0" rtlCol="0"/>
            <a:lstStyle/>
            <a:p/>
          </p:txBody>
        </p:sp>
        <p:sp>
          <p:nvSpPr>
            <p:cNvPr id="1265" name="object 1265" descr=""/>
            <p:cNvSpPr/>
            <p:nvPr/>
          </p:nvSpPr>
          <p:spPr>
            <a:xfrm>
              <a:off x="1396601" y="2748412"/>
              <a:ext cx="1905" cy="0"/>
            </a:xfrm>
            <a:custGeom>
              <a:avLst/>
              <a:gdLst/>
              <a:ahLst/>
              <a:cxnLst/>
              <a:rect l="l" t="t" r="r" b="b"/>
              <a:pathLst>
                <a:path w="1905" h="0">
                  <a:moveTo>
                    <a:pt x="1778" y="0"/>
                  </a:moveTo>
                  <a:lnTo>
                    <a:pt x="0" y="0"/>
                  </a:lnTo>
                </a:path>
                <a:path w="1905" h="0">
                  <a:moveTo>
                    <a:pt x="1778" y="0"/>
                  </a:moveTo>
                  <a:lnTo>
                    <a:pt x="0" y="0"/>
                  </a:lnTo>
                </a:path>
              </a:pathLst>
            </a:custGeom>
            <a:ln w="7442">
              <a:solidFill>
                <a:srgbClr val="050100"/>
              </a:solidFill>
            </a:ln>
          </p:spPr>
          <p:txBody>
            <a:bodyPr wrap="square" lIns="0" tIns="0" rIns="0" bIns="0" rtlCol="0"/>
            <a:lstStyle/>
            <a:p/>
          </p:txBody>
        </p:sp>
        <p:sp>
          <p:nvSpPr>
            <p:cNvPr id="1266" name="object 1266" descr=""/>
            <p:cNvSpPr/>
            <p:nvPr/>
          </p:nvSpPr>
          <p:spPr>
            <a:xfrm>
              <a:off x="1334079" y="2726050"/>
              <a:ext cx="64769" cy="11430"/>
            </a:xfrm>
            <a:custGeom>
              <a:avLst/>
              <a:gdLst/>
              <a:ahLst/>
              <a:cxnLst/>
              <a:rect l="l" t="t" r="r" b="b"/>
              <a:pathLst>
                <a:path w="64769" h="11430">
                  <a:moveTo>
                    <a:pt x="64300" y="0"/>
                  </a:moveTo>
                  <a:lnTo>
                    <a:pt x="0" y="11341"/>
                  </a:lnTo>
                </a:path>
              </a:pathLst>
            </a:custGeom>
            <a:ln w="7442">
              <a:solidFill>
                <a:srgbClr val="050100"/>
              </a:solidFill>
            </a:ln>
          </p:spPr>
          <p:txBody>
            <a:bodyPr wrap="square" lIns="0" tIns="0" rIns="0" bIns="0" rtlCol="0"/>
            <a:lstStyle/>
            <a:p/>
          </p:txBody>
        </p:sp>
        <p:sp>
          <p:nvSpPr>
            <p:cNvPr id="1267" name="object 1267" descr=""/>
            <p:cNvSpPr/>
            <p:nvPr/>
          </p:nvSpPr>
          <p:spPr>
            <a:xfrm>
              <a:off x="1398379" y="2726052"/>
              <a:ext cx="0" cy="22860"/>
            </a:xfrm>
            <a:custGeom>
              <a:avLst/>
              <a:gdLst/>
              <a:ahLst/>
              <a:cxnLst/>
              <a:rect l="l" t="t" r="r" b="b"/>
              <a:pathLst>
                <a:path w="0" h="22860">
                  <a:moveTo>
                    <a:pt x="0" y="22669"/>
                  </a:moveTo>
                  <a:lnTo>
                    <a:pt x="0" y="0"/>
                  </a:lnTo>
                </a:path>
              </a:pathLst>
            </a:custGeom>
            <a:ln w="7442">
              <a:solidFill>
                <a:srgbClr val="050100"/>
              </a:solidFill>
            </a:ln>
          </p:spPr>
          <p:txBody>
            <a:bodyPr wrap="square" lIns="0" tIns="0" rIns="0" bIns="0" rtlCol="0"/>
            <a:lstStyle/>
            <a:p/>
          </p:txBody>
        </p:sp>
        <p:sp>
          <p:nvSpPr>
            <p:cNvPr id="1268" name="object 1268" descr=""/>
            <p:cNvSpPr/>
            <p:nvPr/>
          </p:nvSpPr>
          <p:spPr>
            <a:xfrm>
              <a:off x="1334072" y="2737386"/>
              <a:ext cx="64769" cy="11430"/>
            </a:xfrm>
            <a:custGeom>
              <a:avLst/>
              <a:gdLst/>
              <a:ahLst/>
              <a:cxnLst/>
              <a:rect l="l" t="t" r="r" b="b"/>
              <a:pathLst>
                <a:path w="64769" h="11430">
                  <a:moveTo>
                    <a:pt x="0" y="0"/>
                  </a:moveTo>
                  <a:lnTo>
                    <a:pt x="64300" y="11341"/>
                  </a:lnTo>
                </a:path>
              </a:pathLst>
            </a:custGeom>
            <a:ln w="7442">
              <a:solidFill>
                <a:srgbClr val="050100"/>
              </a:solidFill>
            </a:ln>
          </p:spPr>
          <p:txBody>
            <a:bodyPr wrap="square" lIns="0" tIns="0" rIns="0" bIns="0" rtlCol="0"/>
            <a:lstStyle/>
            <a:p/>
          </p:txBody>
        </p:sp>
        <p:sp>
          <p:nvSpPr>
            <p:cNvPr id="1269" name="object 1269" descr=""/>
            <p:cNvSpPr/>
            <p:nvPr/>
          </p:nvSpPr>
          <p:spPr>
            <a:xfrm>
              <a:off x="1131034" y="2737386"/>
              <a:ext cx="1094740" cy="0"/>
            </a:xfrm>
            <a:custGeom>
              <a:avLst/>
              <a:gdLst/>
              <a:ahLst/>
              <a:cxnLst/>
              <a:rect l="l" t="t" r="r" b="b"/>
              <a:pathLst>
                <a:path w="1094739" h="0">
                  <a:moveTo>
                    <a:pt x="0" y="0"/>
                  </a:moveTo>
                  <a:lnTo>
                    <a:pt x="1094346" y="0"/>
                  </a:lnTo>
                </a:path>
              </a:pathLst>
            </a:custGeom>
            <a:ln w="7442">
              <a:solidFill>
                <a:srgbClr val="050100"/>
              </a:solidFill>
            </a:ln>
          </p:spPr>
          <p:txBody>
            <a:bodyPr wrap="square" lIns="0" tIns="0" rIns="0" bIns="0" rtlCol="0"/>
            <a:lstStyle/>
            <a:p/>
          </p:txBody>
        </p:sp>
        <p:sp>
          <p:nvSpPr>
            <p:cNvPr id="1270" name="object 1270" descr=""/>
            <p:cNvSpPr/>
            <p:nvPr/>
          </p:nvSpPr>
          <p:spPr>
            <a:xfrm>
              <a:off x="1271701" y="2209790"/>
              <a:ext cx="0" cy="560070"/>
            </a:xfrm>
            <a:custGeom>
              <a:avLst/>
              <a:gdLst/>
              <a:ahLst/>
              <a:cxnLst/>
              <a:rect l="l" t="t" r="r" b="b"/>
              <a:pathLst>
                <a:path w="0" h="560069">
                  <a:moveTo>
                    <a:pt x="0" y="0"/>
                  </a:moveTo>
                  <a:lnTo>
                    <a:pt x="0" y="559739"/>
                  </a:lnTo>
                </a:path>
              </a:pathLst>
            </a:custGeom>
            <a:ln w="7442">
              <a:solidFill>
                <a:srgbClr val="050100"/>
              </a:solidFill>
            </a:ln>
          </p:spPr>
          <p:txBody>
            <a:bodyPr wrap="square" lIns="0" tIns="0" rIns="0" bIns="0" rtlCol="0"/>
            <a:lstStyle/>
            <a:p/>
          </p:txBody>
        </p:sp>
        <p:sp>
          <p:nvSpPr>
            <p:cNvPr id="1271" name="object 1271" descr=""/>
            <p:cNvSpPr/>
            <p:nvPr/>
          </p:nvSpPr>
          <p:spPr>
            <a:xfrm>
              <a:off x="1334072" y="2209790"/>
              <a:ext cx="0" cy="560070"/>
            </a:xfrm>
            <a:custGeom>
              <a:avLst/>
              <a:gdLst/>
              <a:ahLst/>
              <a:cxnLst/>
              <a:rect l="l" t="t" r="r" b="b"/>
              <a:pathLst>
                <a:path w="0" h="560069">
                  <a:moveTo>
                    <a:pt x="0" y="0"/>
                  </a:moveTo>
                  <a:lnTo>
                    <a:pt x="0" y="559739"/>
                  </a:lnTo>
                </a:path>
              </a:pathLst>
            </a:custGeom>
            <a:ln w="7442">
              <a:solidFill>
                <a:srgbClr val="050100"/>
              </a:solidFill>
            </a:ln>
          </p:spPr>
          <p:txBody>
            <a:bodyPr wrap="square" lIns="0" tIns="0" rIns="0" bIns="0" rtlCol="0"/>
            <a:lstStyle/>
            <a:p/>
          </p:txBody>
        </p:sp>
        <p:sp>
          <p:nvSpPr>
            <p:cNvPr id="1272" name="object 1272" descr=""/>
            <p:cNvSpPr/>
            <p:nvPr/>
          </p:nvSpPr>
          <p:spPr>
            <a:xfrm>
              <a:off x="1302881" y="2111626"/>
              <a:ext cx="0" cy="194310"/>
            </a:xfrm>
            <a:custGeom>
              <a:avLst/>
              <a:gdLst/>
              <a:ahLst/>
              <a:cxnLst/>
              <a:rect l="l" t="t" r="r" b="b"/>
              <a:pathLst>
                <a:path w="0" h="194310">
                  <a:moveTo>
                    <a:pt x="0" y="0"/>
                  </a:moveTo>
                  <a:lnTo>
                    <a:pt x="0" y="113347"/>
                  </a:lnTo>
                  <a:lnTo>
                    <a:pt x="0" y="153530"/>
                  </a:lnTo>
                  <a:lnTo>
                    <a:pt x="0" y="193725"/>
                  </a:lnTo>
                </a:path>
              </a:pathLst>
            </a:custGeom>
            <a:ln w="7442">
              <a:solidFill>
                <a:srgbClr val="050100"/>
              </a:solidFill>
            </a:ln>
          </p:spPr>
          <p:txBody>
            <a:bodyPr wrap="square" lIns="0" tIns="0" rIns="0" bIns="0" rtlCol="0"/>
            <a:lstStyle/>
            <a:p/>
          </p:txBody>
        </p:sp>
        <p:sp>
          <p:nvSpPr>
            <p:cNvPr id="1273" name="object 1273" descr=""/>
            <p:cNvSpPr/>
            <p:nvPr/>
          </p:nvSpPr>
          <p:spPr>
            <a:xfrm>
              <a:off x="1302881" y="2039283"/>
              <a:ext cx="0" cy="48260"/>
            </a:xfrm>
            <a:custGeom>
              <a:avLst/>
              <a:gdLst/>
              <a:ahLst/>
              <a:cxnLst/>
              <a:rect l="l" t="t" r="r" b="b"/>
              <a:pathLst>
                <a:path w="0" h="48260">
                  <a:moveTo>
                    <a:pt x="0" y="0"/>
                  </a:moveTo>
                  <a:lnTo>
                    <a:pt x="0" y="48234"/>
                  </a:lnTo>
                </a:path>
              </a:pathLst>
            </a:custGeom>
            <a:ln w="7442">
              <a:solidFill>
                <a:srgbClr val="050100"/>
              </a:solidFill>
            </a:ln>
          </p:spPr>
          <p:txBody>
            <a:bodyPr wrap="square" lIns="0" tIns="0" rIns="0" bIns="0" rtlCol="0"/>
            <a:lstStyle/>
            <a:p/>
          </p:txBody>
        </p:sp>
        <p:sp>
          <p:nvSpPr>
            <p:cNvPr id="1274" name="object 1274" descr=""/>
            <p:cNvSpPr/>
            <p:nvPr/>
          </p:nvSpPr>
          <p:spPr>
            <a:xfrm>
              <a:off x="1302881" y="1821448"/>
              <a:ext cx="0" cy="194310"/>
            </a:xfrm>
            <a:custGeom>
              <a:avLst/>
              <a:gdLst/>
              <a:ahLst/>
              <a:cxnLst/>
              <a:rect l="l" t="t" r="r" b="b"/>
              <a:pathLst>
                <a:path w="0" h="194310">
                  <a:moveTo>
                    <a:pt x="0" y="0"/>
                  </a:moveTo>
                  <a:lnTo>
                    <a:pt x="0" y="40195"/>
                  </a:lnTo>
                  <a:lnTo>
                    <a:pt x="0" y="80378"/>
                  </a:lnTo>
                  <a:lnTo>
                    <a:pt x="0" y="193725"/>
                  </a:lnTo>
                </a:path>
              </a:pathLst>
            </a:custGeom>
            <a:ln w="7442">
              <a:solidFill>
                <a:srgbClr val="050100"/>
              </a:solidFill>
            </a:ln>
          </p:spPr>
          <p:txBody>
            <a:bodyPr wrap="square" lIns="0" tIns="0" rIns="0" bIns="0" rtlCol="0"/>
            <a:lstStyle/>
            <a:p/>
          </p:txBody>
        </p:sp>
        <p:sp>
          <p:nvSpPr>
            <p:cNvPr id="1275" name="object 1275" descr=""/>
            <p:cNvSpPr/>
            <p:nvPr/>
          </p:nvSpPr>
          <p:spPr>
            <a:xfrm>
              <a:off x="2280495" y="2111626"/>
              <a:ext cx="0" cy="194310"/>
            </a:xfrm>
            <a:custGeom>
              <a:avLst/>
              <a:gdLst/>
              <a:ahLst/>
              <a:cxnLst/>
              <a:rect l="l" t="t" r="r" b="b"/>
              <a:pathLst>
                <a:path w="0" h="194310">
                  <a:moveTo>
                    <a:pt x="0" y="0"/>
                  </a:moveTo>
                  <a:lnTo>
                    <a:pt x="0" y="113347"/>
                  </a:lnTo>
                  <a:lnTo>
                    <a:pt x="0" y="153530"/>
                  </a:lnTo>
                  <a:lnTo>
                    <a:pt x="0" y="193725"/>
                  </a:lnTo>
                </a:path>
              </a:pathLst>
            </a:custGeom>
            <a:ln w="7442">
              <a:solidFill>
                <a:srgbClr val="050100"/>
              </a:solidFill>
            </a:ln>
          </p:spPr>
          <p:txBody>
            <a:bodyPr wrap="square" lIns="0" tIns="0" rIns="0" bIns="0" rtlCol="0"/>
            <a:lstStyle/>
            <a:p/>
          </p:txBody>
        </p:sp>
        <p:sp>
          <p:nvSpPr>
            <p:cNvPr id="1276" name="object 1276" descr=""/>
            <p:cNvSpPr/>
            <p:nvPr/>
          </p:nvSpPr>
          <p:spPr>
            <a:xfrm>
              <a:off x="2280495" y="2039283"/>
              <a:ext cx="0" cy="48260"/>
            </a:xfrm>
            <a:custGeom>
              <a:avLst/>
              <a:gdLst/>
              <a:ahLst/>
              <a:cxnLst/>
              <a:rect l="l" t="t" r="r" b="b"/>
              <a:pathLst>
                <a:path w="0" h="48260">
                  <a:moveTo>
                    <a:pt x="0" y="0"/>
                  </a:moveTo>
                  <a:lnTo>
                    <a:pt x="0" y="48234"/>
                  </a:lnTo>
                </a:path>
              </a:pathLst>
            </a:custGeom>
            <a:ln w="7442">
              <a:solidFill>
                <a:srgbClr val="050100"/>
              </a:solidFill>
            </a:ln>
          </p:spPr>
          <p:txBody>
            <a:bodyPr wrap="square" lIns="0" tIns="0" rIns="0" bIns="0" rtlCol="0"/>
            <a:lstStyle/>
            <a:p/>
          </p:txBody>
        </p:sp>
        <p:sp>
          <p:nvSpPr>
            <p:cNvPr id="1277" name="object 1277" descr=""/>
            <p:cNvSpPr/>
            <p:nvPr/>
          </p:nvSpPr>
          <p:spPr>
            <a:xfrm>
              <a:off x="2280495" y="1821448"/>
              <a:ext cx="0" cy="194310"/>
            </a:xfrm>
            <a:custGeom>
              <a:avLst/>
              <a:gdLst/>
              <a:ahLst/>
              <a:cxnLst/>
              <a:rect l="l" t="t" r="r" b="b"/>
              <a:pathLst>
                <a:path w="0" h="194310">
                  <a:moveTo>
                    <a:pt x="0" y="0"/>
                  </a:moveTo>
                  <a:lnTo>
                    <a:pt x="0" y="40195"/>
                  </a:lnTo>
                  <a:lnTo>
                    <a:pt x="0" y="80378"/>
                  </a:lnTo>
                  <a:lnTo>
                    <a:pt x="0" y="193725"/>
                  </a:lnTo>
                </a:path>
              </a:pathLst>
            </a:custGeom>
            <a:ln w="7442">
              <a:solidFill>
                <a:srgbClr val="050100"/>
              </a:solidFill>
            </a:ln>
          </p:spPr>
          <p:txBody>
            <a:bodyPr wrap="square" lIns="0" tIns="0" rIns="0" bIns="0" rtlCol="0"/>
            <a:lstStyle/>
            <a:p/>
          </p:txBody>
        </p:sp>
        <p:pic>
          <p:nvPicPr>
            <p:cNvPr id="1278" name="object 1278" descr=""/>
            <p:cNvPicPr/>
            <p:nvPr/>
          </p:nvPicPr>
          <p:blipFill>
            <a:blip r:embed="rId22" cstate="print"/>
            <a:stretch>
              <a:fillRect/>
            </a:stretch>
          </p:blipFill>
          <p:spPr>
            <a:xfrm>
              <a:off x="2974087" y="1952301"/>
              <a:ext cx="106222" cy="106197"/>
            </a:xfrm>
            <a:prstGeom prst="rect">
              <a:avLst/>
            </a:prstGeom>
          </p:spPr>
        </p:pic>
        <p:sp>
          <p:nvSpPr>
            <p:cNvPr id="1279" name="object 1279" descr=""/>
            <p:cNvSpPr/>
            <p:nvPr/>
          </p:nvSpPr>
          <p:spPr>
            <a:xfrm>
              <a:off x="2864167" y="2105139"/>
              <a:ext cx="219710" cy="106680"/>
            </a:xfrm>
            <a:custGeom>
              <a:avLst/>
              <a:gdLst/>
              <a:ahLst/>
              <a:cxnLst/>
              <a:rect l="l" t="t" r="r" b="b"/>
              <a:pathLst>
                <a:path w="219710" h="106680">
                  <a:moveTo>
                    <a:pt x="106235" y="53098"/>
                  </a:moveTo>
                  <a:lnTo>
                    <a:pt x="102069" y="32423"/>
                  </a:lnTo>
                  <a:lnTo>
                    <a:pt x="90690" y="15544"/>
                  </a:lnTo>
                  <a:lnTo>
                    <a:pt x="73799" y="4178"/>
                  </a:lnTo>
                  <a:lnTo>
                    <a:pt x="53124" y="0"/>
                  </a:lnTo>
                  <a:lnTo>
                    <a:pt x="32448" y="4178"/>
                  </a:lnTo>
                  <a:lnTo>
                    <a:pt x="15570" y="15544"/>
                  </a:lnTo>
                  <a:lnTo>
                    <a:pt x="4178" y="32423"/>
                  </a:lnTo>
                  <a:lnTo>
                    <a:pt x="0" y="53098"/>
                  </a:lnTo>
                  <a:lnTo>
                    <a:pt x="4178" y="73774"/>
                  </a:lnTo>
                  <a:lnTo>
                    <a:pt x="15570" y="90652"/>
                  </a:lnTo>
                  <a:lnTo>
                    <a:pt x="32448" y="102031"/>
                  </a:lnTo>
                  <a:lnTo>
                    <a:pt x="53124" y="106197"/>
                  </a:lnTo>
                  <a:lnTo>
                    <a:pt x="73799" y="102031"/>
                  </a:lnTo>
                  <a:lnTo>
                    <a:pt x="90690" y="90652"/>
                  </a:lnTo>
                  <a:lnTo>
                    <a:pt x="102069" y="73774"/>
                  </a:lnTo>
                  <a:lnTo>
                    <a:pt x="106235" y="53098"/>
                  </a:lnTo>
                  <a:close/>
                </a:path>
                <a:path w="219710" h="106680">
                  <a:moveTo>
                    <a:pt x="219202" y="53098"/>
                  </a:moveTo>
                  <a:lnTo>
                    <a:pt x="215023" y="32423"/>
                  </a:lnTo>
                  <a:lnTo>
                    <a:pt x="203644" y="15544"/>
                  </a:lnTo>
                  <a:lnTo>
                    <a:pt x="186766" y="4178"/>
                  </a:lnTo>
                  <a:lnTo>
                    <a:pt x="166090" y="0"/>
                  </a:lnTo>
                  <a:lnTo>
                    <a:pt x="145415" y="4178"/>
                  </a:lnTo>
                  <a:lnTo>
                    <a:pt x="128536" y="15544"/>
                  </a:lnTo>
                  <a:lnTo>
                    <a:pt x="117157" y="32423"/>
                  </a:lnTo>
                  <a:lnTo>
                    <a:pt x="112979" y="53098"/>
                  </a:lnTo>
                  <a:lnTo>
                    <a:pt x="117157" y="73774"/>
                  </a:lnTo>
                  <a:lnTo>
                    <a:pt x="128536" y="90652"/>
                  </a:lnTo>
                  <a:lnTo>
                    <a:pt x="145415" y="102031"/>
                  </a:lnTo>
                  <a:lnTo>
                    <a:pt x="166090" y="106197"/>
                  </a:lnTo>
                  <a:lnTo>
                    <a:pt x="186766" y="102031"/>
                  </a:lnTo>
                  <a:lnTo>
                    <a:pt x="203644" y="90652"/>
                  </a:lnTo>
                  <a:lnTo>
                    <a:pt x="215023" y="73774"/>
                  </a:lnTo>
                  <a:lnTo>
                    <a:pt x="219202" y="53098"/>
                  </a:lnTo>
                  <a:close/>
                </a:path>
              </a:pathLst>
            </a:custGeom>
            <a:solidFill>
              <a:srgbClr val="FBB040"/>
            </a:solidFill>
          </p:spPr>
          <p:txBody>
            <a:bodyPr wrap="square" lIns="0" tIns="0" rIns="0" bIns="0" rtlCol="0"/>
            <a:lstStyle/>
            <a:p/>
          </p:txBody>
        </p:sp>
        <p:sp>
          <p:nvSpPr>
            <p:cNvPr id="1280" name="object 1280" descr=""/>
            <p:cNvSpPr/>
            <p:nvPr/>
          </p:nvSpPr>
          <p:spPr>
            <a:xfrm>
              <a:off x="3090112" y="2105135"/>
              <a:ext cx="106680" cy="106680"/>
            </a:xfrm>
            <a:custGeom>
              <a:avLst/>
              <a:gdLst/>
              <a:ahLst/>
              <a:cxnLst/>
              <a:rect l="l" t="t" r="r" b="b"/>
              <a:pathLst>
                <a:path w="106680" h="106680">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91" y="102026"/>
                  </a:lnTo>
                  <a:lnTo>
                    <a:pt x="90673" y="90649"/>
                  </a:lnTo>
                  <a:lnTo>
                    <a:pt x="102051" y="73771"/>
                  </a:lnTo>
                  <a:lnTo>
                    <a:pt x="106222" y="53098"/>
                  </a:lnTo>
                  <a:lnTo>
                    <a:pt x="102051" y="32425"/>
                  </a:lnTo>
                  <a:lnTo>
                    <a:pt x="90673" y="15547"/>
                  </a:lnTo>
                  <a:lnTo>
                    <a:pt x="73791" y="4171"/>
                  </a:lnTo>
                  <a:lnTo>
                    <a:pt x="53111" y="0"/>
                  </a:lnTo>
                  <a:close/>
                </a:path>
              </a:pathLst>
            </a:custGeom>
            <a:solidFill>
              <a:srgbClr val="6B54A3"/>
            </a:solidFill>
          </p:spPr>
          <p:txBody>
            <a:bodyPr wrap="square" lIns="0" tIns="0" rIns="0" bIns="0" rtlCol="0"/>
            <a:lstStyle/>
            <a:p/>
          </p:txBody>
        </p:sp>
      </p:grpSp>
      <p:sp>
        <p:nvSpPr>
          <p:cNvPr id="1281" name="object 1281" descr=""/>
          <p:cNvSpPr txBox="1"/>
          <p:nvPr/>
        </p:nvSpPr>
        <p:spPr>
          <a:xfrm>
            <a:off x="2841910" y="1760787"/>
            <a:ext cx="534670" cy="469265"/>
          </a:xfrm>
          <a:prstGeom prst="rect">
            <a:avLst/>
          </a:prstGeom>
        </p:spPr>
        <p:txBody>
          <a:bodyPr wrap="square" lIns="0" tIns="42545" rIns="0" bIns="0" rtlCol="0" vert="horz">
            <a:spAutoFit/>
          </a:bodyPr>
          <a:lstStyle/>
          <a:p>
            <a:pPr marL="44450">
              <a:lnSpc>
                <a:spcPct val="100000"/>
              </a:lnSpc>
              <a:spcBef>
                <a:spcPts val="335"/>
              </a:spcBef>
            </a:pPr>
            <a:r>
              <a:rPr dirty="0" baseline="11111" sz="1125" spc="150">
                <a:solidFill>
                  <a:srgbClr val="FFFFFF"/>
                </a:solidFill>
                <a:latin typeface="Arial MT"/>
                <a:cs typeface="Arial MT"/>
              </a:rPr>
              <a:t>a</a:t>
            </a:r>
            <a:r>
              <a:rPr dirty="0" baseline="11111" sz="1125" spc="405">
                <a:solidFill>
                  <a:srgbClr val="FFFFFF"/>
                </a:solidFill>
                <a:latin typeface="Arial MT"/>
                <a:cs typeface="Arial MT"/>
              </a:rPr>
              <a:t> </a:t>
            </a:r>
            <a:r>
              <a:rPr dirty="0" sz="700" spc="-35">
                <a:solidFill>
                  <a:srgbClr val="565658"/>
                </a:solidFill>
                <a:latin typeface="Microsoft YaHei"/>
                <a:cs typeface="Microsoft YaHei"/>
              </a:rPr>
              <a:t>14</a:t>
            </a:r>
            <a:endParaRPr sz="700">
              <a:latin typeface="Microsoft YaHei"/>
              <a:cs typeface="Microsoft YaHei"/>
            </a:endParaRPr>
          </a:p>
          <a:p>
            <a:pPr marL="44450">
              <a:lnSpc>
                <a:spcPct val="100000"/>
              </a:lnSpc>
              <a:spcBef>
                <a:spcPts val="245"/>
              </a:spcBef>
            </a:pPr>
            <a:r>
              <a:rPr dirty="0" baseline="3703" sz="1125" spc="165">
                <a:solidFill>
                  <a:srgbClr val="FFFFFF"/>
                </a:solidFill>
                <a:latin typeface="Arial MT"/>
                <a:cs typeface="Arial MT"/>
              </a:rPr>
              <a:t>b</a:t>
            </a:r>
            <a:r>
              <a:rPr dirty="0" baseline="3703" sz="1125" spc="195">
                <a:solidFill>
                  <a:srgbClr val="FFFFFF"/>
                </a:solidFill>
                <a:latin typeface="Arial MT"/>
                <a:cs typeface="Arial MT"/>
              </a:rPr>
              <a:t> </a:t>
            </a:r>
            <a:r>
              <a:rPr dirty="0" baseline="11111" sz="1125" spc="179">
                <a:solidFill>
                  <a:srgbClr val="FFFFFF"/>
                </a:solidFill>
                <a:latin typeface="Arial MT"/>
                <a:cs typeface="Arial MT"/>
              </a:rPr>
              <a:t>c</a:t>
            </a:r>
            <a:r>
              <a:rPr dirty="0" baseline="11111" sz="1125" spc="315">
                <a:solidFill>
                  <a:srgbClr val="FFFFFF"/>
                </a:solidFill>
                <a:latin typeface="Arial MT"/>
                <a:cs typeface="Arial MT"/>
              </a:rPr>
              <a:t> </a:t>
            </a:r>
            <a:r>
              <a:rPr dirty="0" sz="700" spc="-25">
                <a:solidFill>
                  <a:srgbClr val="565658"/>
                </a:solidFill>
                <a:latin typeface="Microsoft YaHei"/>
                <a:cs typeface="Microsoft YaHei"/>
              </a:rPr>
              <a:t>15</a:t>
            </a:r>
            <a:endParaRPr sz="700">
              <a:latin typeface="Microsoft YaHei"/>
              <a:cs typeface="Microsoft YaHei"/>
            </a:endParaRPr>
          </a:p>
          <a:p>
            <a:pPr marL="38100">
              <a:lnSpc>
                <a:spcPct val="100000"/>
              </a:lnSpc>
              <a:spcBef>
                <a:spcPts val="305"/>
              </a:spcBef>
            </a:pPr>
            <a:r>
              <a:rPr dirty="0" baseline="3703" sz="1125" spc="157">
                <a:solidFill>
                  <a:srgbClr val="FFFFFF"/>
                </a:solidFill>
                <a:latin typeface="Arial MT"/>
                <a:cs typeface="Arial MT"/>
              </a:rPr>
              <a:t>d</a:t>
            </a:r>
            <a:r>
              <a:rPr dirty="0" baseline="3703" sz="1125" spc="284">
                <a:solidFill>
                  <a:srgbClr val="FFFFFF"/>
                </a:solidFill>
                <a:latin typeface="Arial MT"/>
                <a:cs typeface="Arial MT"/>
              </a:rPr>
              <a:t> </a:t>
            </a:r>
            <a:r>
              <a:rPr dirty="0" baseline="11111" sz="1125" spc="157">
                <a:solidFill>
                  <a:srgbClr val="FFFFFF"/>
                </a:solidFill>
                <a:latin typeface="Arial MT"/>
                <a:cs typeface="Arial MT"/>
              </a:rPr>
              <a:t>e</a:t>
            </a:r>
            <a:r>
              <a:rPr dirty="0" baseline="11111" sz="1125" spc="382">
                <a:solidFill>
                  <a:srgbClr val="FFFFFF"/>
                </a:solidFill>
                <a:latin typeface="Arial MT"/>
                <a:cs typeface="Arial MT"/>
              </a:rPr>
              <a:t> </a:t>
            </a:r>
            <a:r>
              <a:rPr dirty="0" sz="750" spc="60">
                <a:solidFill>
                  <a:srgbClr val="FFFFFF"/>
                </a:solidFill>
                <a:latin typeface="Arial MT"/>
                <a:cs typeface="Arial MT"/>
              </a:rPr>
              <a:t>f</a:t>
            </a:r>
            <a:r>
              <a:rPr dirty="0" sz="750" spc="409">
                <a:solidFill>
                  <a:srgbClr val="FFFFFF"/>
                </a:solidFill>
                <a:latin typeface="Arial MT"/>
                <a:cs typeface="Arial MT"/>
              </a:rPr>
              <a:t> </a:t>
            </a:r>
            <a:r>
              <a:rPr dirty="0" baseline="3968" sz="1050" spc="-37">
                <a:solidFill>
                  <a:srgbClr val="565658"/>
                </a:solidFill>
                <a:latin typeface="Microsoft YaHei"/>
                <a:cs typeface="Microsoft YaHei"/>
              </a:rPr>
              <a:t>21</a:t>
            </a:r>
            <a:endParaRPr baseline="3968" sz="1050">
              <a:latin typeface="Microsoft YaHei"/>
              <a:cs typeface="Microsoft YaHei"/>
            </a:endParaRPr>
          </a:p>
        </p:txBody>
      </p:sp>
      <p:pic>
        <p:nvPicPr>
          <p:cNvPr id="1282" name="object 1282" descr=""/>
          <p:cNvPicPr/>
          <p:nvPr/>
        </p:nvPicPr>
        <p:blipFill>
          <a:blip r:embed="rId23" cstate="print"/>
          <a:stretch>
            <a:fillRect/>
          </a:stretch>
        </p:blipFill>
        <p:spPr>
          <a:xfrm>
            <a:off x="1445685" y="2318046"/>
            <a:ext cx="106222" cy="106197"/>
          </a:xfrm>
          <a:prstGeom prst="rect">
            <a:avLst/>
          </a:prstGeom>
        </p:spPr>
      </p:pic>
      <p:sp>
        <p:nvSpPr>
          <p:cNvPr id="1283" name="object 1283" descr=""/>
          <p:cNvSpPr txBox="1"/>
          <p:nvPr/>
        </p:nvSpPr>
        <p:spPr>
          <a:xfrm>
            <a:off x="1429928" y="2295690"/>
            <a:ext cx="1405890" cy="145415"/>
          </a:xfrm>
          <a:prstGeom prst="rect">
            <a:avLst/>
          </a:prstGeom>
        </p:spPr>
        <p:txBody>
          <a:bodyPr wrap="square" lIns="0" tIns="17145" rIns="0" bIns="0" rtlCol="0" vert="horz">
            <a:spAutoFit/>
          </a:bodyPr>
          <a:lstStyle/>
          <a:p>
            <a:pPr marL="38100">
              <a:lnSpc>
                <a:spcPct val="100000"/>
              </a:lnSpc>
              <a:spcBef>
                <a:spcPts val="135"/>
              </a:spcBef>
            </a:pPr>
            <a:r>
              <a:rPr dirty="0" baseline="7407" sz="1125" spc="150">
                <a:solidFill>
                  <a:srgbClr val="FFFFFF"/>
                </a:solidFill>
                <a:latin typeface="Arial MT"/>
                <a:cs typeface="Arial MT"/>
              </a:rPr>
              <a:t>a</a:t>
            </a:r>
            <a:r>
              <a:rPr dirty="0" baseline="7407" sz="1125" spc="307">
                <a:solidFill>
                  <a:srgbClr val="FFFFFF"/>
                </a:solidFill>
                <a:latin typeface="Arial MT"/>
                <a:cs typeface="Arial MT"/>
              </a:rPr>
              <a:t> </a:t>
            </a:r>
            <a:r>
              <a:rPr dirty="0" sz="700" spc="-20">
                <a:solidFill>
                  <a:srgbClr val="565658"/>
                </a:solidFill>
                <a:latin typeface="Microsoft YaHei"/>
                <a:cs typeface="Microsoft YaHei"/>
              </a:rPr>
              <a:t>4×M8螺栓拧入深度</a:t>
            </a:r>
            <a:r>
              <a:rPr dirty="0" sz="700" spc="-10">
                <a:solidFill>
                  <a:srgbClr val="565658"/>
                </a:solidFill>
                <a:latin typeface="Microsoft YaHei"/>
                <a:cs typeface="Microsoft YaHei"/>
              </a:rPr>
              <a:t>min12mm</a:t>
            </a:r>
            <a:endParaRPr sz="700">
              <a:latin typeface="Microsoft YaHei"/>
              <a:cs typeface="Microsoft YaHei"/>
            </a:endParaRPr>
          </a:p>
        </p:txBody>
      </p:sp>
      <p:grpSp>
        <p:nvGrpSpPr>
          <p:cNvPr id="1284" name="object 1284" descr=""/>
          <p:cNvGrpSpPr/>
          <p:nvPr/>
        </p:nvGrpSpPr>
        <p:grpSpPr>
          <a:xfrm>
            <a:off x="1444829" y="2464046"/>
            <a:ext cx="333375" cy="259079"/>
            <a:chOff x="1444829" y="2464046"/>
            <a:chExt cx="333375" cy="259079"/>
          </a:xfrm>
        </p:grpSpPr>
        <p:sp>
          <p:nvSpPr>
            <p:cNvPr id="1285" name="object 1285" descr=""/>
            <p:cNvSpPr/>
            <p:nvPr/>
          </p:nvSpPr>
          <p:spPr>
            <a:xfrm>
              <a:off x="1444829" y="2464046"/>
              <a:ext cx="106680" cy="106680"/>
            </a:xfrm>
            <a:custGeom>
              <a:avLst/>
              <a:gdLst/>
              <a:ahLst/>
              <a:cxnLst/>
              <a:rect l="l" t="t" r="r" b="b"/>
              <a:pathLst>
                <a:path w="106680" h="106680">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00AEEF"/>
            </a:solidFill>
          </p:spPr>
          <p:txBody>
            <a:bodyPr wrap="square" lIns="0" tIns="0" rIns="0" bIns="0" rtlCol="0"/>
            <a:lstStyle/>
            <a:p/>
          </p:txBody>
        </p:sp>
        <p:sp>
          <p:nvSpPr>
            <p:cNvPr id="1286" name="object 1286" descr=""/>
            <p:cNvSpPr/>
            <p:nvPr/>
          </p:nvSpPr>
          <p:spPr>
            <a:xfrm>
              <a:off x="1555582" y="2464046"/>
              <a:ext cx="106680" cy="106680"/>
            </a:xfrm>
            <a:custGeom>
              <a:avLst/>
              <a:gdLst/>
              <a:ahLst/>
              <a:cxnLst/>
              <a:rect l="l" t="t" r="r" b="b"/>
              <a:pathLst>
                <a:path w="106680" h="106680">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38B54A"/>
            </a:solidFill>
          </p:spPr>
          <p:txBody>
            <a:bodyPr wrap="square" lIns="0" tIns="0" rIns="0" bIns="0" rtlCol="0"/>
            <a:lstStyle/>
            <a:p/>
          </p:txBody>
        </p:sp>
        <p:sp>
          <p:nvSpPr>
            <p:cNvPr id="1287" name="object 1287" descr=""/>
            <p:cNvSpPr/>
            <p:nvPr/>
          </p:nvSpPr>
          <p:spPr>
            <a:xfrm>
              <a:off x="1445679" y="2616885"/>
              <a:ext cx="219710" cy="106680"/>
            </a:xfrm>
            <a:custGeom>
              <a:avLst/>
              <a:gdLst/>
              <a:ahLst/>
              <a:cxnLst/>
              <a:rect l="l" t="t" r="r" b="b"/>
              <a:pathLst>
                <a:path w="219710" h="106680">
                  <a:moveTo>
                    <a:pt x="106222" y="53098"/>
                  </a:moveTo>
                  <a:lnTo>
                    <a:pt x="102044" y="32423"/>
                  </a:lnTo>
                  <a:lnTo>
                    <a:pt x="90665" y="15544"/>
                  </a:lnTo>
                  <a:lnTo>
                    <a:pt x="73787" y="4178"/>
                  </a:lnTo>
                  <a:lnTo>
                    <a:pt x="53111" y="0"/>
                  </a:lnTo>
                  <a:lnTo>
                    <a:pt x="32435" y="4178"/>
                  </a:lnTo>
                  <a:lnTo>
                    <a:pt x="15557" y="15544"/>
                  </a:lnTo>
                  <a:lnTo>
                    <a:pt x="4178" y="32423"/>
                  </a:lnTo>
                  <a:lnTo>
                    <a:pt x="0" y="53098"/>
                  </a:lnTo>
                  <a:lnTo>
                    <a:pt x="4178" y="73774"/>
                  </a:lnTo>
                  <a:lnTo>
                    <a:pt x="15557" y="90652"/>
                  </a:lnTo>
                  <a:lnTo>
                    <a:pt x="32435" y="102031"/>
                  </a:lnTo>
                  <a:lnTo>
                    <a:pt x="53111" y="106197"/>
                  </a:lnTo>
                  <a:lnTo>
                    <a:pt x="73787" y="102031"/>
                  </a:lnTo>
                  <a:lnTo>
                    <a:pt x="90665" y="90652"/>
                  </a:lnTo>
                  <a:lnTo>
                    <a:pt x="102044" y="73774"/>
                  </a:lnTo>
                  <a:lnTo>
                    <a:pt x="106222" y="53098"/>
                  </a:lnTo>
                  <a:close/>
                </a:path>
                <a:path w="219710" h="106680">
                  <a:moveTo>
                    <a:pt x="219189" y="53098"/>
                  </a:moveTo>
                  <a:lnTo>
                    <a:pt x="215011" y="32423"/>
                  </a:lnTo>
                  <a:lnTo>
                    <a:pt x="203631" y="15544"/>
                  </a:lnTo>
                  <a:lnTo>
                    <a:pt x="186740" y="4178"/>
                  </a:lnTo>
                  <a:lnTo>
                    <a:pt x="166077" y="0"/>
                  </a:lnTo>
                  <a:lnTo>
                    <a:pt x="145402" y="4178"/>
                  </a:lnTo>
                  <a:lnTo>
                    <a:pt x="128524" y="15544"/>
                  </a:lnTo>
                  <a:lnTo>
                    <a:pt x="117132" y="32423"/>
                  </a:lnTo>
                  <a:lnTo>
                    <a:pt x="112966" y="53098"/>
                  </a:lnTo>
                  <a:lnTo>
                    <a:pt x="117132" y="73774"/>
                  </a:lnTo>
                  <a:lnTo>
                    <a:pt x="128524" y="90652"/>
                  </a:lnTo>
                  <a:lnTo>
                    <a:pt x="145402" y="102031"/>
                  </a:lnTo>
                  <a:lnTo>
                    <a:pt x="166077" y="106197"/>
                  </a:lnTo>
                  <a:lnTo>
                    <a:pt x="186740" y="102031"/>
                  </a:lnTo>
                  <a:lnTo>
                    <a:pt x="203631" y="90652"/>
                  </a:lnTo>
                  <a:lnTo>
                    <a:pt x="215011" y="73774"/>
                  </a:lnTo>
                  <a:lnTo>
                    <a:pt x="219189" y="53098"/>
                  </a:lnTo>
                  <a:close/>
                </a:path>
              </a:pathLst>
            </a:custGeom>
            <a:solidFill>
              <a:srgbClr val="FBB040"/>
            </a:solidFill>
          </p:spPr>
          <p:txBody>
            <a:bodyPr wrap="square" lIns="0" tIns="0" rIns="0" bIns="0" rtlCol="0"/>
            <a:lstStyle/>
            <a:p/>
          </p:txBody>
        </p:sp>
        <p:sp>
          <p:nvSpPr>
            <p:cNvPr id="1288" name="object 1288" descr=""/>
            <p:cNvSpPr/>
            <p:nvPr/>
          </p:nvSpPr>
          <p:spPr>
            <a:xfrm>
              <a:off x="1671605" y="2616881"/>
              <a:ext cx="106680" cy="106680"/>
            </a:xfrm>
            <a:custGeom>
              <a:avLst/>
              <a:gdLst/>
              <a:ahLst/>
              <a:cxnLst/>
              <a:rect l="l" t="t" r="r" b="b"/>
              <a:pathLst>
                <a:path w="106680" h="106680">
                  <a:moveTo>
                    <a:pt x="53111" y="0"/>
                  </a:moveTo>
                  <a:lnTo>
                    <a:pt x="32441" y="4171"/>
                  </a:lnTo>
                  <a:lnTo>
                    <a:pt x="15559" y="15547"/>
                  </a:lnTo>
                  <a:lnTo>
                    <a:pt x="4174" y="32425"/>
                  </a:lnTo>
                  <a:lnTo>
                    <a:pt x="0" y="53098"/>
                  </a:lnTo>
                  <a:lnTo>
                    <a:pt x="4174" y="73777"/>
                  </a:lnTo>
                  <a:lnTo>
                    <a:pt x="15559" y="90654"/>
                  </a:lnTo>
                  <a:lnTo>
                    <a:pt x="32441" y="102028"/>
                  </a:lnTo>
                  <a:lnTo>
                    <a:pt x="53111" y="106197"/>
                  </a:lnTo>
                  <a:lnTo>
                    <a:pt x="73793" y="102028"/>
                  </a:lnTo>
                  <a:lnTo>
                    <a:pt x="90679" y="90654"/>
                  </a:lnTo>
                  <a:lnTo>
                    <a:pt x="102062" y="73777"/>
                  </a:lnTo>
                  <a:lnTo>
                    <a:pt x="106235" y="53098"/>
                  </a:lnTo>
                  <a:lnTo>
                    <a:pt x="102062" y="32425"/>
                  </a:lnTo>
                  <a:lnTo>
                    <a:pt x="90679" y="15547"/>
                  </a:lnTo>
                  <a:lnTo>
                    <a:pt x="73793" y="4171"/>
                  </a:lnTo>
                  <a:lnTo>
                    <a:pt x="53111" y="0"/>
                  </a:lnTo>
                  <a:close/>
                </a:path>
              </a:pathLst>
            </a:custGeom>
            <a:solidFill>
              <a:srgbClr val="6B54A3"/>
            </a:solidFill>
          </p:spPr>
          <p:txBody>
            <a:bodyPr wrap="square" lIns="0" tIns="0" rIns="0" bIns="0" rtlCol="0"/>
            <a:lstStyle/>
            <a:p/>
          </p:txBody>
        </p:sp>
      </p:grpSp>
      <p:sp>
        <p:nvSpPr>
          <p:cNvPr id="1289" name="object 1289" descr=""/>
          <p:cNvSpPr txBox="1"/>
          <p:nvPr/>
        </p:nvSpPr>
        <p:spPr>
          <a:xfrm>
            <a:off x="1423404" y="2394260"/>
            <a:ext cx="1694180" cy="347345"/>
          </a:xfrm>
          <a:prstGeom prst="rect">
            <a:avLst/>
          </a:prstGeom>
        </p:spPr>
        <p:txBody>
          <a:bodyPr wrap="square" lIns="0" tIns="58419" rIns="0" bIns="0" rtlCol="0" vert="horz">
            <a:spAutoFit/>
          </a:bodyPr>
          <a:lstStyle/>
          <a:p>
            <a:pPr marL="44450">
              <a:lnSpc>
                <a:spcPct val="100000"/>
              </a:lnSpc>
              <a:spcBef>
                <a:spcPts val="459"/>
              </a:spcBef>
            </a:pPr>
            <a:r>
              <a:rPr dirty="0" sz="750" spc="110">
                <a:solidFill>
                  <a:srgbClr val="FFFFFF"/>
                </a:solidFill>
                <a:latin typeface="Arial MT"/>
                <a:cs typeface="Arial MT"/>
              </a:rPr>
              <a:t>b</a:t>
            </a:r>
            <a:r>
              <a:rPr dirty="0" sz="750" spc="150">
                <a:solidFill>
                  <a:srgbClr val="FFFFFF"/>
                </a:solidFill>
                <a:latin typeface="Arial MT"/>
                <a:cs typeface="Arial MT"/>
              </a:rPr>
              <a:t> </a:t>
            </a:r>
            <a:r>
              <a:rPr dirty="0" baseline="3703" sz="1125" spc="179">
                <a:solidFill>
                  <a:srgbClr val="FFFFFF"/>
                </a:solidFill>
                <a:latin typeface="Arial MT"/>
                <a:cs typeface="Arial MT"/>
              </a:rPr>
              <a:t>c</a:t>
            </a:r>
            <a:r>
              <a:rPr dirty="0" baseline="3703" sz="1125" spc="352">
                <a:solidFill>
                  <a:srgbClr val="FFFFFF"/>
                </a:solidFill>
                <a:latin typeface="Arial MT"/>
                <a:cs typeface="Arial MT"/>
              </a:rPr>
              <a:t> </a:t>
            </a:r>
            <a:r>
              <a:rPr dirty="0" sz="700" spc="-10">
                <a:solidFill>
                  <a:srgbClr val="565658"/>
                </a:solidFill>
                <a:latin typeface="Microsoft YaHei"/>
                <a:cs typeface="Microsoft YaHei"/>
              </a:rPr>
              <a:t>4×M10螺栓拧入深度min15mm</a:t>
            </a:r>
            <a:endParaRPr sz="700">
              <a:latin typeface="Microsoft YaHei"/>
              <a:cs typeface="Microsoft YaHei"/>
            </a:endParaRPr>
          </a:p>
          <a:p>
            <a:pPr marL="38100">
              <a:lnSpc>
                <a:spcPct val="100000"/>
              </a:lnSpc>
              <a:spcBef>
                <a:spcPts val="365"/>
              </a:spcBef>
            </a:pPr>
            <a:r>
              <a:rPr dirty="0" baseline="3703" sz="1125" spc="157">
                <a:solidFill>
                  <a:srgbClr val="FFFFFF"/>
                </a:solidFill>
                <a:latin typeface="Arial MT"/>
                <a:cs typeface="Arial MT"/>
              </a:rPr>
              <a:t>d</a:t>
            </a:r>
            <a:r>
              <a:rPr dirty="0" baseline="3703" sz="1125" spc="307">
                <a:solidFill>
                  <a:srgbClr val="FFFFFF"/>
                </a:solidFill>
                <a:latin typeface="Arial MT"/>
                <a:cs typeface="Arial MT"/>
              </a:rPr>
              <a:t> </a:t>
            </a:r>
            <a:r>
              <a:rPr dirty="0" baseline="11111" sz="1125" spc="157">
                <a:solidFill>
                  <a:srgbClr val="FFFFFF"/>
                </a:solidFill>
                <a:latin typeface="Arial MT"/>
                <a:cs typeface="Arial MT"/>
              </a:rPr>
              <a:t>e</a:t>
            </a:r>
            <a:r>
              <a:rPr dirty="0" baseline="11111" sz="1125" spc="405">
                <a:solidFill>
                  <a:srgbClr val="FFFFFF"/>
                </a:solidFill>
                <a:latin typeface="Arial MT"/>
                <a:cs typeface="Arial MT"/>
              </a:rPr>
              <a:t> </a:t>
            </a:r>
            <a:r>
              <a:rPr dirty="0" sz="750" spc="60">
                <a:solidFill>
                  <a:srgbClr val="FFFFFF"/>
                </a:solidFill>
                <a:latin typeface="Arial MT"/>
                <a:cs typeface="Arial MT"/>
              </a:rPr>
              <a:t>f</a:t>
            </a:r>
            <a:r>
              <a:rPr dirty="0" sz="750" spc="325">
                <a:solidFill>
                  <a:srgbClr val="FFFFFF"/>
                </a:solidFill>
                <a:latin typeface="Arial MT"/>
                <a:cs typeface="Arial MT"/>
              </a:rPr>
              <a:t> </a:t>
            </a:r>
            <a:r>
              <a:rPr dirty="0" baseline="3968" sz="1050" spc="-15">
                <a:solidFill>
                  <a:srgbClr val="565658"/>
                </a:solidFill>
                <a:latin typeface="Microsoft YaHei"/>
                <a:cs typeface="Microsoft YaHei"/>
              </a:rPr>
              <a:t>4×M12螺栓拧入深度min18mm</a:t>
            </a:r>
            <a:endParaRPr baseline="3968" sz="1050">
              <a:latin typeface="Microsoft YaHei"/>
              <a:cs typeface="Microsoft YaHei"/>
            </a:endParaRPr>
          </a:p>
        </p:txBody>
      </p:sp>
      <p:sp>
        <p:nvSpPr>
          <p:cNvPr id="1290" name="object 1290" descr=""/>
          <p:cNvSpPr txBox="1"/>
          <p:nvPr/>
        </p:nvSpPr>
        <p:spPr>
          <a:xfrm>
            <a:off x="671301" y="523614"/>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底座固定尺寸</a:t>
            </a:r>
            <a:endParaRPr sz="1400">
              <a:latin typeface="Microsoft JhengHei"/>
              <a:cs typeface="Microsoft JhengHei"/>
            </a:endParaRPr>
          </a:p>
        </p:txBody>
      </p:sp>
      <p:sp>
        <p:nvSpPr>
          <p:cNvPr id="1291" name="object 1291" descr=""/>
          <p:cNvSpPr txBox="1"/>
          <p:nvPr/>
        </p:nvSpPr>
        <p:spPr>
          <a:xfrm>
            <a:off x="671301" y="7397146"/>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sp>
        <p:nvSpPr>
          <p:cNvPr id="1292" name="object 1292" descr=""/>
          <p:cNvSpPr txBox="1"/>
          <p:nvPr/>
        </p:nvSpPr>
        <p:spPr>
          <a:xfrm>
            <a:off x="671301" y="3690057"/>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1293" name="object 1293" descr=""/>
          <p:cNvGrpSpPr/>
          <p:nvPr/>
        </p:nvGrpSpPr>
        <p:grpSpPr>
          <a:xfrm>
            <a:off x="683996" y="783082"/>
            <a:ext cx="6192520" cy="25400"/>
            <a:chOff x="683996" y="783082"/>
            <a:chExt cx="6192520" cy="25400"/>
          </a:xfrm>
        </p:grpSpPr>
        <p:sp>
          <p:nvSpPr>
            <p:cNvPr id="1294" name="object 1294" descr=""/>
            <p:cNvSpPr/>
            <p:nvPr/>
          </p:nvSpPr>
          <p:spPr>
            <a:xfrm>
              <a:off x="683996" y="793724"/>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295" name="object 1295" descr=""/>
            <p:cNvSpPr/>
            <p:nvPr/>
          </p:nvSpPr>
          <p:spPr>
            <a:xfrm>
              <a:off x="684009" y="783082"/>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296" name="object 1296" descr=""/>
          <p:cNvGrpSpPr/>
          <p:nvPr/>
        </p:nvGrpSpPr>
        <p:grpSpPr>
          <a:xfrm>
            <a:off x="683996" y="7663154"/>
            <a:ext cx="6192520" cy="25400"/>
            <a:chOff x="683996" y="7663154"/>
            <a:chExt cx="6192520" cy="25400"/>
          </a:xfrm>
        </p:grpSpPr>
        <p:sp>
          <p:nvSpPr>
            <p:cNvPr id="1297" name="object 1297" descr=""/>
            <p:cNvSpPr/>
            <p:nvPr/>
          </p:nvSpPr>
          <p:spPr>
            <a:xfrm>
              <a:off x="683996" y="7673784"/>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1298" name="object 1298" descr=""/>
            <p:cNvSpPr/>
            <p:nvPr/>
          </p:nvSpPr>
          <p:spPr>
            <a:xfrm>
              <a:off x="684009" y="7663154"/>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grpSp>
        <p:nvGrpSpPr>
          <p:cNvPr id="1299" name="object 1299" descr=""/>
          <p:cNvGrpSpPr/>
          <p:nvPr/>
        </p:nvGrpSpPr>
        <p:grpSpPr>
          <a:xfrm>
            <a:off x="683996" y="3962336"/>
            <a:ext cx="6192520" cy="25400"/>
            <a:chOff x="683996" y="3962336"/>
            <a:chExt cx="6192520" cy="25400"/>
          </a:xfrm>
        </p:grpSpPr>
        <p:sp>
          <p:nvSpPr>
            <p:cNvPr id="1300" name="object 1300" descr=""/>
            <p:cNvSpPr/>
            <p:nvPr/>
          </p:nvSpPr>
          <p:spPr>
            <a:xfrm>
              <a:off x="683996" y="3972979"/>
              <a:ext cx="6192520" cy="3810"/>
            </a:xfrm>
            <a:custGeom>
              <a:avLst/>
              <a:gdLst/>
              <a:ahLst/>
              <a:cxnLst/>
              <a:rect l="l" t="t" r="r" b="b"/>
              <a:pathLst>
                <a:path w="6192520" h="3810">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301" name="object 1301" descr=""/>
            <p:cNvSpPr/>
            <p:nvPr/>
          </p:nvSpPr>
          <p:spPr>
            <a:xfrm>
              <a:off x="684009" y="3962336"/>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302" name="object 1302" descr=""/>
          <p:cNvGrpSpPr/>
          <p:nvPr/>
        </p:nvGrpSpPr>
        <p:grpSpPr>
          <a:xfrm>
            <a:off x="675648" y="7797650"/>
            <a:ext cx="353695" cy="106680"/>
            <a:chOff x="675648" y="7797650"/>
            <a:chExt cx="353695" cy="106680"/>
          </a:xfrm>
        </p:grpSpPr>
        <p:sp>
          <p:nvSpPr>
            <p:cNvPr id="1303" name="object 1303" descr=""/>
            <p:cNvSpPr/>
            <p:nvPr/>
          </p:nvSpPr>
          <p:spPr>
            <a:xfrm>
              <a:off x="797996" y="7797650"/>
              <a:ext cx="106680" cy="106680"/>
            </a:xfrm>
            <a:custGeom>
              <a:avLst/>
              <a:gdLst/>
              <a:ahLst/>
              <a:cxnLst/>
              <a:rect l="l" t="t" r="r" b="b"/>
              <a:pathLst>
                <a:path w="106680"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2098D5"/>
            </a:solidFill>
          </p:spPr>
          <p:txBody>
            <a:bodyPr wrap="square" lIns="0" tIns="0" rIns="0" bIns="0" rtlCol="0"/>
            <a:lstStyle/>
            <a:p/>
          </p:txBody>
        </p:sp>
        <p:sp>
          <p:nvSpPr>
            <p:cNvPr id="1304" name="object 1304" descr=""/>
            <p:cNvSpPr/>
            <p:nvPr/>
          </p:nvSpPr>
          <p:spPr>
            <a:xfrm>
              <a:off x="675648" y="7797650"/>
              <a:ext cx="106680" cy="106680"/>
            </a:xfrm>
            <a:custGeom>
              <a:avLst/>
              <a:gdLst/>
              <a:ahLst/>
              <a:cxnLst/>
              <a:rect l="l" t="t" r="r" b="b"/>
              <a:pathLst>
                <a:path w="106679" h="106679">
                  <a:moveTo>
                    <a:pt x="53111" y="0"/>
                  </a:moveTo>
                  <a:lnTo>
                    <a:pt x="32436" y="4169"/>
                  </a:lnTo>
                  <a:lnTo>
                    <a:pt x="15554" y="15543"/>
                  </a:lnTo>
                  <a:lnTo>
                    <a:pt x="4173" y="32420"/>
                  </a:lnTo>
                  <a:lnTo>
                    <a:pt x="0" y="53098"/>
                  </a:lnTo>
                  <a:lnTo>
                    <a:pt x="4173" y="73771"/>
                  </a:lnTo>
                  <a:lnTo>
                    <a:pt x="15554" y="90649"/>
                  </a:lnTo>
                  <a:lnTo>
                    <a:pt x="32436" y="102026"/>
                  </a:lnTo>
                  <a:lnTo>
                    <a:pt x="53111" y="106197"/>
                  </a:lnTo>
                  <a:lnTo>
                    <a:pt x="73786" y="102026"/>
                  </a:lnTo>
                  <a:lnTo>
                    <a:pt x="90668" y="90649"/>
                  </a:lnTo>
                  <a:lnTo>
                    <a:pt x="102049" y="73771"/>
                  </a:lnTo>
                  <a:lnTo>
                    <a:pt x="106222" y="53098"/>
                  </a:lnTo>
                  <a:lnTo>
                    <a:pt x="102049" y="32420"/>
                  </a:lnTo>
                  <a:lnTo>
                    <a:pt x="90668" y="15543"/>
                  </a:lnTo>
                  <a:lnTo>
                    <a:pt x="73786" y="4169"/>
                  </a:lnTo>
                  <a:lnTo>
                    <a:pt x="53111" y="0"/>
                  </a:lnTo>
                  <a:close/>
                </a:path>
              </a:pathLst>
            </a:custGeom>
            <a:solidFill>
              <a:srgbClr val="DC4339"/>
            </a:solidFill>
          </p:spPr>
          <p:txBody>
            <a:bodyPr wrap="square" lIns="0" tIns="0" rIns="0" bIns="0" rtlCol="0"/>
            <a:lstStyle/>
            <a:p/>
          </p:txBody>
        </p:sp>
        <p:sp>
          <p:nvSpPr>
            <p:cNvPr id="1305" name="object 1305" descr=""/>
            <p:cNvSpPr/>
            <p:nvPr/>
          </p:nvSpPr>
          <p:spPr>
            <a:xfrm>
              <a:off x="922851" y="7797650"/>
              <a:ext cx="106680" cy="106680"/>
            </a:xfrm>
            <a:custGeom>
              <a:avLst/>
              <a:gdLst/>
              <a:ahLst/>
              <a:cxnLst/>
              <a:rect l="l" t="t" r="r" b="b"/>
              <a:pathLst>
                <a:path w="106680" h="106679">
                  <a:moveTo>
                    <a:pt x="53111" y="0"/>
                  </a:moveTo>
                  <a:lnTo>
                    <a:pt x="32441" y="4171"/>
                  </a:lnTo>
                  <a:lnTo>
                    <a:pt x="15559" y="15547"/>
                  </a:lnTo>
                  <a:lnTo>
                    <a:pt x="4174" y="32425"/>
                  </a:lnTo>
                  <a:lnTo>
                    <a:pt x="0" y="53098"/>
                  </a:lnTo>
                  <a:lnTo>
                    <a:pt x="4174" y="73771"/>
                  </a:lnTo>
                  <a:lnTo>
                    <a:pt x="15559" y="90649"/>
                  </a:lnTo>
                  <a:lnTo>
                    <a:pt x="32441" y="102026"/>
                  </a:lnTo>
                  <a:lnTo>
                    <a:pt x="53111" y="106197"/>
                  </a:lnTo>
                  <a:lnTo>
                    <a:pt x="73786" y="102026"/>
                  </a:lnTo>
                  <a:lnTo>
                    <a:pt x="90668" y="90649"/>
                  </a:lnTo>
                  <a:lnTo>
                    <a:pt x="102049" y="73771"/>
                  </a:lnTo>
                  <a:lnTo>
                    <a:pt x="106222" y="53098"/>
                  </a:lnTo>
                  <a:lnTo>
                    <a:pt x="102049" y="32425"/>
                  </a:lnTo>
                  <a:lnTo>
                    <a:pt x="90668" y="15547"/>
                  </a:lnTo>
                  <a:lnTo>
                    <a:pt x="73786" y="4171"/>
                  </a:lnTo>
                  <a:lnTo>
                    <a:pt x="53111" y="0"/>
                  </a:lnTo>
                  <a:close/>
                </a:path>
              </a:pathLst>
            </a:custGeom>
            <a:solidFill>
              <a:srgbClr val="41A749"/>
            </a:solidFill>
          </p:spPr>
          <p:txBody>
            <a:bodyPr wrap="square" lIns="0" tIns="0" rIns="0" bIns="0" rtlCol="0"/>
            <a:lstStyle/>
            <a:p/>
          </p:txBody>
        </p:sp>
      </p:grpSp>
      <p:sp>
        <p:nvSpPr>
          <p:cNvPr id="1306" name="object 1306" descr=""/>
          <p:cNvSpPr txBox="1"/>
          <p:nvPr/>
        </p:nvSpPr>
        <p:spPr>
          <a:xfrm>
            <a:off x="685291" y="7768962"/>
            <a:ext cx="335915" cy="145415"/>
          </a:xfrm>
          <a:prstGeom prst="rect">
            <a:avLst/>
          </a:prstGeom>
        </p:spPr>
        <p:txBody>
          <a:bodyPr wrap="square" lIns="0" tIns="17145" rIns="0" bIns="0" rtlCol="0" vert="horz">
            <a:spAutoFit/>
          </a:bodyPr>
          <a:lstStyle/>
          <a:p>
            <a:pPr marL="12700">
              <a:lnSpc>
                <a:spcPct val="100000"/>
              </a:lnSpc>
              <a:spcBef>
                <a:spcPts val="135"/>
              </a:spcBef>
            </a:pPr>
            <a:r>
              <a:rPr dirty="0" baseline="3703" sz="1125" spc="150">
                <a:solidFill>
                  <a:srgbClr val="FFFFFF"/>
                </a:solidFill>
                <a:latin typeface="Arial MT"/>
                <a:cs typeface="Arial MT"/>
              </a:rPr>
              <a:t>a</a:t>
            </a:r>
            <a:r>
              <a:rPr dirty="0" baseline="3703" sz="1125" spc="359">
                <a:solidFill>
                  <a:srgbClr val="FFFFFF"/>
                </a:solidFill>
                <a:latin typeface="Arial MT"/>
                <a:cs typeface="Arial MT"/>
              </a:rPr>
              <a:t> </a:t>
            </a:r>
            <a:r>
              <a:rPr dirty="0" sz="750" spc="110">
                <a:solidFill>
                  <a:srgbClr val="FFFFFF"/>
                </a:solidFill>
                <a:latin typeface="Arial MT"/>
                <a:cs typeface="Arial MT"/>
              </a:rPr>
              <a:t>b</a:t>
            </a:r>
            <a:r>
              <a:rPr dirty="0" sz="750" spc="240">
                <a:solidFill>
                  <a:srgbClr val="FFFFFF"/>
                </a:solidFill>
                <a:latin typeface="Arial MT"/>
                <a:cs typeface="Arial MT"/>
              </a:rPr>
              <a:t> </a:t>
            </a:r>
            <a:r>
              <a:rPr dirty="0" baseline="3703" sz="1125" spc="104">
                <a:solidFill>
                  <a:srgbClr val="FFFFFF"/>
                </a:solidFill>
                <a:latin typeface="Arial MT"/>
                <a:cs typeface="Arial MT"/>
              </a:rPr>
              <a:t>c</a:t>
            </a:r>
            <a:endParaRPr baseline="3703" sz="1125">
              <a:latin typeface="Arial MT"/>
              <a:cs typeface="Arial MT"/>
            </a:endParaRPr>
          </a:p>
        </p:txBody>
      </p:sp>
      <p:grpSp>
        <p:nvGrpSpPr>
          <p:cNvPr id="1307" name="object 1307" descr=""/>
          <p:cNvGrpSpPr/>
          <p:nvPr/>
        </p:nvGrpSpPr>
        <p:grpSpPr>
          <a:xfrm>
            <a:off x="2538293" y="7898535"/>
            <a:ext cx="1044575" cy="1875155"/>
            <a:chOff x="2538293" y="7898535"/>
            <a:chExt cx="1044575" cy="1875155"/>
          </a:xfrm>
        </p:grpSpPr>
        <p:sp>
          <p:nvSpPr>
            <p:cNvPr id="1308" name="object 1308" descr=""/>
            <p:cNvSpPr/>
            <p:nvPr/>
          </p:nvSpPr>
          <p:spPr>
            <a:xfrm>
              <a:off x="3283893" y="9604204"/>
              <a:ext cx="46990" cy="46990"/>
            </a:xfrm>
            <a:custGeom>
              <a:avLst/>
              <a:gdLst/>
              <a:ahLst/>
              <a:cxnLst/>
              <a:rect l="l" t="t" r="r" b="b"/>
              <a:pathLst>
                <a:path w="46989" h="46990">
                  <a:moveTo>
                    <a:pt x="46609" y="23304"/>
                  </a:moveTo>
                  <a:lnTo>
                    <a:pt x="44778" y="14230"/>
                  </a:lnTo>
                  <a:lnTo>
                    <a:pt x="39785" y="6823"/>
                  </a:lnTo>
                  <a:lnTo>
                    <a:pt x="32378" y="1830"/>
                  </a:lnTo>
                  <a:lnTo>
                    <a:pt x="23304" y="0"/>
                  </a:lnTo>
                  <a:lnTo>
                    <a:pt x="14235" y="1830"/>
                  </a:lnTo>
                  <a:lnTo>
                    <a:pt x="6827" y="6823"/>
                  </a:lnTo>
                  <a:lnTo>
                    <a:pt x="1832" y="14230"/>
                  </a:lnTo>
                  <a:lnTo>
                    <a:pt x="0" y="23304"/>
                  </a:lnTo>
                  <a:lnTo>
                    <a:pt x="1832" y="32378"/>
                  </a:lnTo>
                  <a:lnTo>
                    <a:pt x="6827" y="39785"/>
                  </a:lnTo>
                  <a:lnTo>
                    <a:pt x="14235" y="44778"/>
                  </a:lnTo>
                  <a:lnTo>
                    <a:pt x="23304" y="46609"/>
                  </a:lnTo>
                  <a:lnTo>
                    <a:pt x="32378" y="44778"/>
                  </a:lnTo>
                  <a:lnTo>
                    <a:pt x="39785" y="39785"/>
                  </a:lnTo>
                  <a:lnTo>
                    <a:pt x="44778" y="32378"/>
                  </a:lnTo>
                  <a:lnTo>
                    <a:pt x="46609" y="23304"/>
                  </a:lnTo>
                </a:path>
              </a:pathLst>
            </a:custGeom>
            <a:ln w="3175">
              <a:solidFill>
                <a:srgbClr val="050100"/>
              </a:solidFill>
            </a:ln>
          </p:spPr>
          <p:txBody>
            <a:bodyPr wrap="square" lIns="0" tIns="0" rIns="0" bIns="0" rtlCol="0"/>
            <a:lstStyle/>
            <a:p/>
          </p:txBody>
        </p:sp>
        <p:sp>
          <p:nvSpPr>
            <p:cNvPr id="1309" name="object 1309" descr=""/>
            <p:cNvSpPr/>
            <p:nvPr/>
          </p:nvSpPr>
          <p:spPr>
            <a:xfrm>
              <a:off x="3464496" y="9573086"/>
              <a:ext cx="46990" cy="46990"/>
            </a:xfrm>
            <a:custGeom>
              <a:avLst/>
              <a:gdLst/>
              <a:ahLst/>
              <a:cxnLst/>
              <a:rect l="l" t="t" r="r" b="b"/>
              <a:pathLst>
                <a:path w="46989" h="46990">
                  <a:moveTo>
                    <a:pt x="46609" y="23304"/>
                  </a:moveTo>
                  <a:lnTo>
                    <a:pt x="44778" y="14235"/>
                  </a:lnTo>
                  <a:lnTo>
                    <a:pt x="39785" y="6827"/>
                  </a:lnTo>
                  <a:lnTo>
                    <a:pt x="32378" y="1832"/>
                  </a:lnTo>
                  <a:lnTo>
                    <a:pt x="23304" y="0"/>
                  </a:lnTo>
                  <a:lnTo>
                    <a:pt x="14230" y="1832"/>
                  </a:lnTo>
                  <a:lnTo>
                    <a:pt x="6823" y="6827"/>
                  </a:lnTo>
                  <a:lnTo>
                    <a:pt x="1830" y="14235"/>
                  </a:lnTo>
                  <a:lnTo>
                    <a:pt x="0" y="23304"/>
                  </a:lnTo>
                  <a:lnTo>
                    <a:pt x="1830" y="32378"/>
                  </a:lnTo>
                  <a:lnTo>
                    <a:pt x="6823" y="39785"/>
                  </a:lnTo>
                  <a:lnTo>
                    <a:pt x="14230" y="44778"/>
                  </a:lnTo>
                  <a:lnTo>
                    <a:pt x="23304" y="46609"/>
                  </a:lnTo>
                  <a:lnTo>
                    <a:pt x="32378" y="44778"/>
                  </a:lnTo>
                  <a:lnTo>
                    <a:pt x="39785" y="39785"/>
                  </a:lnTo>
                  <a:lnTo>
                    <a:pt x="44778" y="32378"/>
                  </a:lnTo>
                  <a:lnTo>
                    <a:pt x="46609" y="23304"/>
                  </a:lnTo>
                </a:path>
              </a:pathLst>
            </a:custGeom>
            <a:ln w="3175">
              <a:solidFill>
                <a:srgbClr val="050100"/>
              </a:solidFill>
            </a:ln>
          </p:spPr>
          <p:txBody>
            <a:bodyPr wrap="square" lIns="0" tIns="0" rIns="0" bIns="0" rtlCol="0"/>
            <a:lstStyle/>
            <a:p/>
          </p:txBody>
        </p:sp>
        <p:sp>
          <p:nvSpPr>
            <p:cNvPr id="1310" name="object 1310" descr=""/>
            <p:cNvSpPr/>
            <p:nvPr/>
          </p:nvSpPr>
          <p:spPr>
            <a:xfrm>
              <a:off x="2769334" y="9440109"/>
              <a:ext cx="6985" cy="6985"/>
            </a:xfrm>
            <a:custGeom>
              <a:avLst/>
              <a:gdLst/>
              <a:ahLst/>
              <a:cxnLst/>
              <a:rect l="l" t="t" r="r" b="b"/>
              <a:pathLst>
                <a:path w="6985" h="6984">
                  <a:moveTo>
                    <a:pt x="0" y="0"/>
                  </a:moveTo>
                  <a:lnTo>
                    <a:pt x="0" y="3670"/>
                  </a:lnTo>
                  <a:lnTo>
                    <a:pt x="2984" y="6642"/>
                  </a:lnTo>
                  <a:lnTo>
                    <a:pt x="6654" y="6642"/>
                  </a:lnTo>
                </a:path>
              </a:pathLst>
            </a:custGeom>
            <a:ln w="9321">
              <a:solidFill>
                <a:srgbClr val="050100"/>
              </a:solidFill>
            </a:ln>
          </p:spPr>
          <p:txBody>
            <a:bodyPr wrap="square" lIns="0" tIns="0" rIns="0" bIns="0" rtlCol="0"/>
            <a:lstStyle/>
            <a:p/>
          </p:txBody>
        </p:sp>
        <p:sp>
          <p:nvSpPr>
            <p:cNvPr id="1311" name="object 1311" descr=""/>
            <p:cNvSpPr/>
            <p:nvPr/>
          </p:nvSpPr>
          <p:spPr>
            <a:xfrm>
              <a:off x="2782660" y="9446762"/>
              <a:ext cx="6985" cy="6985"/>
            </a:xfrm>
            <a:custGeom>
              <a:avLst/>
              <a:gdLst/>
              <a:ahLst/>
              <a:cxnLst/>
              <a:rect l="l" t="t" r="r" b="b"/>
              <a:pathLst>
                <a:path w="6985" h="6984">
                  <a:moveTo>
                    <a:pt x="6654" y="6654"/>
                  </a:moveTo>
                  <a:lnTo>
                    <a:pt x="6654" y="2984"/>
                  </a:lnTo>
                  <a:lnTo>
                    <a:pt x="3670" y="0"/>
                  </a:lnTo>
                  <a:lnTo>
                    <a:pt x="0" y="0"/>
                  </a:lnTo>
                </a:path>
              </a:pathLst>
            </a:custGeom>
            <a:ln w="9321">
              <a:solidFill>
                <a:srgbClr val="050100"/>
              </a:solidFill>
            </a:ln>
          </p:spPr>
          <p:txBody>
            <a:bodyPr wrap="square" lIns="0" tIns="0" rIns="0" bIns="0" rtlCol="0"/>
            <a:lstStyle/>
            <a:p/>
          </p:txBody>
        </p:sp>
        <p:pic>
          <p:nvPicPr>
            <p:cNvPr id="1312" name="object 1312" descr=""/>
            <p:cNvPicPr/>
            <p:nvPr/>
          </p:nvPicPr>
          <p:blipFill>
            <a:blip r:embed="rId24" cstate="print"/>
            <a:stretch>
              <a:fillRect/>
            </a:stretch>
          </p:blipFill>
          <p:spPr>
            <a:xfrm>
              <a:off x="2784654" y="9495363"/>
              <a:ext cx="155803" cy="75910"/>
            </a:xfrm>
            <a:prstGeom prst="rect">
              <a:avLst/>
            </a:prstGeom>
          </p:spPr>
        </p:pic>
        <p:sp>
          <p:nvSpPr>
            <p:cNvPr id="1313" name="object 1313" descr=""/>
            <p:cNvSpPr/>
            <p:nvPr/>
          </p:nvSpPr>
          <p:spPr>
            <a:xfrm>
              <a:off x="2935804" y="9446757"/>
              <a:ext cx="6985" cy="6985"/>
            </a:xfrm>
            <a:custGeom>
              <a:avLst/>
              <a:gdLst/>
              <a:ahLst/>
              <a:cxnLst/>
              <a:rect l="l" t="t" r="r" b="b"/>
              <a:pathLst>
                <a:path w="6985" h="6984">
                  <a:moveTo>
                    <a:pt x="6642" y="0"/>
                  </a:moveTo>
                  <a:lnTo>
                    <a:pt x="2971" y="0"/>
                  </a:lnTo>
                  <a:lnTo>
                    <a:pt x="0" y="2984"/>
                  </a:lnTo>
                  <a:lnTo>
                    <a:pt x="0" y="6654"/>
                  </a:lnTo>
                </a:path>
              </a:pathLst>
            </a:custGeom>
            <a:ln w="9321">
              <a:solidFill>
                <a:srgbClr val="050100"/>
              </a:solidFill>
            </a:ln>
          </p:spPr>
          <p:txBody>
            <a:bodyPr wrap="square" lIns="0" tIns="0" rIns="0" bIns="0" rtlCol="0"/>
            <a:lstStyle/>
            <a:p/>
          </p:txBody>
        </p:sp>
        <p:sp>
          <p:nvSpPr>
            <p:cNvPr id="1314" name="object 1314" descr=""/>
            <p:cNvSpPr/>
            <p:nvPr/>
          </p:nvSpPr>
          <p:spPr>
            <a:xfrm>
              <a:off x="2949106" y="9440115"/>
              <a:ext cx="6985" cy="6985"/>
            </a:xfrm>
            <a:custGeom>
              <a:avLst/>
              <a:gdLst/>
              <a:ahLst/>
              <a:cxnLst/>
              <a:rect l="l" t="t" r="r" b="b"/>
              <a:pathLst>
                <a:path w="6985" h="6984">
                  <a:moveTo>
                    <a:pt x="0" y="6642"/>
                  </a:moveTo>
                  <a:lnTo>
                    <a:pt x="3682" y="6642"/>
                  </a:lnTo>
                  <a:lnTo>
                    <a:pt x="6654" y="3670"/>
                  </a:lnTo>
                  <a:lnTo>
                    <a:pt x="6654" y="0"/>
                  </a:lnTo>
                </a:path>
              </a:pathLst>
            </a:custGeom>
            <a:ln w="9321">
              <a:solidFill>
                <a:srgbClr val="050100"/>
              </a:solidFill>
            </a:ln>
          </p:spPr>
          <p:txBody>
            <a:bodyPr wrap="square" lIns="0" tIns="0" rIns="0" bIns="0" rtlCol="0"/>
            <a:lstStyle/>
            <a:p/>
          </p:txBody>
        </p:sp>
        <p:sp>
          <p:nvSpPr>
            <p:cNvPr id="1315" name="object 1315" descr=""/>
            <p:cNvSpPr/>
            <p:nvPr/>
          </p:nvSpPr>
          <p:spPr>
            <a:xfrm>
              <a:off x="3066503" y="8490468"/>
              <a:ext cx="6985" cy="6985"/>
            </a:xfrm>
            <a:custGeom>
              <a:avLst/>
              <a:gdLst/>
              <a:ahLst/>
              <a:cxnLst/>
              <a:rect l="l" t="t" r="r" b="b"/>
              <a:pathLst>
                <a:path w="6985" h="6984">
                  <a:moveTo>
                    <a:pt x="6451" y="6616"/>
                  </a:moveTo>
                  <a:lnTo>
                    <a:pt x="6451" y="3035"/>
                  </a:lnTo>
                  <a:lnTo>
                    <a:pt x="3581" y="88"/>
                  </a:lnTo>
                  <a:lnTo>
                    <a:pt x="0" y="0"/>
                  </a:lnTo>
                </a:path>
              </a:pathLst>
            </a:custGeom>
            <a:ln w="9321">
              <a:solidFill>
                <a:srgbClr val="050100"/>
              </a:solidFill>
            </a:ln>
          </p:spPr>
          <p:txBody>
            <a:bodyPr wrap="square" lIns="0" tIns="0" rIns="0" bIns="0" rtlCol="0"/>
            <a:lstStyle/>
            <a:p/>
          </p:txBody>
        </p:sp>
        <p:sp>
          <p:nvSpPr>
            <p:cNvPr id="1316" name="object 1316" descr=""/>
            <p:cNvSpPr/>
            <p:nvPr/>
          </p:nvSpPr>
          <p:spPr>
            <a:xfrm>
              <a:off x="3066506" y="8963567"/>
              <a:ext cx="6985" cy="6985"/>
            </a:xfrm>
            <a:custGeom>
              <a:avLst/>
              <a:gdLst/>
              <a:ahLst/>
              <a:cxnLst/>
              <a:rect l="l" t="t" r="r" b="b"/>
              <a:pathLst>
                <a:path w="6985" h="6984">
                  <a:moveTo>
                    <a:pt x="0" y="6616"/>
                  </a:moveTo>
                  <a:lnTo>
                    <a:pt x="3581" y="6527"/>
                  </a:lnTo>
                  <a:lnTo>
                    <a:pt x="6451" y="3594"/>
                  </a:lnTo>
                  <a:lnTo>
                    <a:pt x="6451" y="0"/>
                  </a:lnTo>
                </a:path>
              </a:pathLst>
            </a:custGeom>
            <a:ln w="9321">
              <a:solidFill>
                <a:srgbClr val="050100"/>
              </a:solidFill>
            </a:ln>
          </p:spPr>
          <p:txBody>
            <a:bodyPr wrap="square" lIns="0" tIns="0" rIns="0" bIns="0" rtlCol="0"/>
            <a:lstStyle/>
            <a:p/>
          </p:txBody>
        </p:sp>
        <p:sp>
          <p:nvSpPr>
            <p:cNvPr id="1317" name="object 1317" descr=""/>
            <p:cNvSpPr/>
            <p:nvPr/>
          </p:nvSpPr>
          <p:spPr>
            <a:xfrm>
              <a:off x="2923706" y="9327025"/>
              <a:ext cx="6985" cy="6985"/>
            </a:xfrm>
            <a:custGeom>
              <a:avLst/>
              <a:gdLst/>
              <a:ahLst/>
              <a:cxnLst/>
              <a:rect l="l" t="t" r="r" b="b"/>
              <a:pathLst>
                <a:path w="6985" h="6984">
                  <a:moveTo>
                    <a:pt x="0" y="0"/>
                  </a:moveTo>
                  <a:lnTo>
                    <a:pt x="63" y="3632"/>
                  </a:lnTo>
                  <a:lnTo>
                    <a:pt x="3022" y="6553"/>
                  </a:lnTo>
                  <a:lnTo>
                    <a:pt x="6654" y="6553"/>
                  </a:lnTo>
                </a:path>
              </a:pathLst>
            </a:custGeom>
            <a:ln w="9321">
              <a:solidFill>
                <a:srgbClr val="050100"/>
              </a:solidFill>
            </a:ln>
          </p:spPr>
          <p:txBody>
            <a:bodyPr wrap="square" lIns="0" tIns="0" rIns="0" bIns="0" rtlCol="0"/>
            <a:lstStyle/>
            <a:p/>
          </p:txBody>
        </p:sp>
        <p:sp>
          <p:nvSpPr>
            <p:cNvPr id="1318" name="object 1318" descr=""/>
            <p:cNvSpPr/>
            <p:nvPr/>
          </p:nvSpPr>
          <p:spPr>
            <a:xfrm>
              <a:off x="2935964" y="9333569"/>
              <a:ext cx="6985" cy="6985"/>
            </a:xfrm>
            <a:custGeom>
              <a:avLst/>
              <a:gdLst/>
              <a:ahLst/>
              <a:cxnLst/>
              <a:rect l="l" t="t" r="r" b="b"/>
              <a:pathLst>
                <a:path w="6985" h="6984">
                  <a:moveTo>
                    <a:pt x="6654" y="6489"/>
                  </a:moveTo>
                  <a:lnTo>
                    <a:pt x="6553" y="2882"/>
                  </a:lnTo>
                  <a:lnTo>
                    <a:pt x="3606" y="0"/>
                  </a:lnTo>
                  <a:lnTo>
                    <a:pt x="0" y="0"/>
                  </a:lnTo>
                </a:path>
              </a:pathLst>
            </a:custGeom>
            <a:ln w="9321">
              <a:solidFill>
                <a:srgbClr val="050100"/>
              </a:solidFill>
            </a:ln>
          </p:spPr>
          <p:txBody>
            <a:bodyPr wrap="square" lIns="0" tIns="0" rIns="0" bIns="0" rtlCol="0"/>
            <a:lstStyle/>
            <a:p/>
          </p:txBody>
        </p:sp>
        <p:sp>
          <p:nvSpPr>
            <p:cNvPr id="1319" name="object 1319" descr=""/>
            <p:cNvSpPr/>
            <p:nvPr/>
          </p:nvSpPr>
          <p:spPr>
            <a:xfrm>
              <a:off x="2943388" y="9369627"/>
              <a:ext cx="4445" cy="4445"/>
            </a:xfrm>
            <a:custGeom>
              <a:avLst/>
              <a:gdLst/>
              <a:ahLst/>
              <a:cxnLst/>
              <a:rect l="l" t="t" r="r" b="b"/>
              <a:pathLst>
                <a:path w="4444" h="4445">
                  <a:moveTo>
                    <a:pt x="0" y="0"/>
                  </a:moveTo>
                  <a:lnTo>
                    <a:pt x="63" y="2171"/>
                  </a:lnTo>
                  <a:lnTo>
                    <a:pt x="1841" y="3898"/>
                  </a:lnTo>
                  <a:lnTo>
                    <a:pt x="3987" y="3898"/>
                  </a:lnTo>
                </a:path>
              </a:pathLst>
            </a:custGeom>
            <a:ln w="9321">
              <a:solidFill>
                <a:srgbClr val="050100"/>
              </a:solidFill>
            </a:ln>
          </p:spPr>
          <p:txBody>
            <a:bodyPr wrap="square" lIns="0" tIns="0" rIns="0" bIns="0" rtlCol="0"/>
            <a:lstStyle/>
            <a:p/>
          </p:txBody>
        </p:sp>
        <p:sp>
          <p:nvSpPr>
            <p:cNvPr id="1320" name="object 1320" descr=""/>
            <p:cNvSpPr/>
            <p:nvPr/>
          </p:nvSpPr>
          <p:spPr>
            <a:xfrm>
              <a:off x="2951586" y="9369660"/>
              <a:ext cx="4445" cy="4445"/>
            </a:xfrm>
            <a:custGeom>
              <a:avLst/>
              <a:gdLst/>
              <a:ahLst/>
              <a:cxnLst/>
              <a:rect l="l" t="t" r="r" b="b"/>
              <a:pathLst>
                <a:path w="4444" h="4445">
                  <a:moveTo>
                    <a:pt x="0" y="3860"/>
                  </a:moveTo>
                  <a:lnTo>
                    <a:pt x="2146" y="3860"/>
                  </a:lnTo>
                  <a:lnTo>
                    <a:pt x="3924" y="2146"/>
                  </a:lnTo>
                  <a:lnTo>
                    <a:pt x="3987" y="0"/>
                  </a:lnTo>
                </a:path>
              </a:pathLst>
            </a:custGeom>
            <a:ln w="9321">
              <a:solidFill>
                <a:srgbClr val="050100"/>
              </a:solidFill>
            </a:ln>
          </p:spPr>
          <p:txBody>
            <a:bodyPr wrap="square" lIns="0" tIns="0" rIns="0" bIns="0" rtlCol="0"/>
            <a:lstStyle/>
            <a:p/>
          </p:txBody>
        </p:sp>
        <p:sp>
          <p:nvSpPr>
            <p:cNvPr id="1321" name="object 1321" descr=""/>
            <p:cNvSpPr/>
            <p:nvPr/>
          </p:nvSpPr>
          <p:spPr>
            <a:xfrm>
              <a:off x="2955635" y="9364194"/>
              <a:ext cx="4445" cy="4445"/>
            </a:xfrm>
            <a:custGeom>
              <a:avLst/>
              <a:gdLst/>
              <a:ahLst/>
              <a:cxnLst/>
              <a:rect l="l" t="t" r="r" b="b"/>
              <a:pathLst>
                <a:path w="4444" h="4445">
                  <a:moveTo>
                    <a:pt x="3987" y="0"/>
                  </a:moveTo>
                  <a:lnTo>
                    <a:pt x="1841" y="0"/>
                  </a:lnTo>
                  <a:lnTo>
                    <a:pt x="63" y="1714"/>
                  </a:lnTo>
                  <a:lnTo>
                    <a:pt x="0" y="3860"/>
                  </a:lnTo>
                </a:path>
              </a:pathLst>
            </a:custGeom>
            <a:ln w="9321">
              <a:solidFill>
                <a:srgbClr val="050100"/>
              </a:solidFill>
            </a:ln>
          </p:spPr>
          <p:txBody>
            <a:bodyPr wrap="square" lIns="0" tIns="0" rIns="0" bIns="0" rtlCol="0"/>
            <a:lstStyle/>
            <a:p/>
          </p:txBody>
        </p:sp>
        <p:sp>
          <p:nvSpPr>
            <p:cNvPr id="1322" name="object 1322" descr=""/>
            <p:cNvSpPr/>
            <p:nvPr/>
          </p:nvSpPr>
          <p:spPr>
            <a:xfrm>
              <a:off x="2970555" y="9364190"/>
              <a:ext cx="4445" cy="4445"/>
            </a:xfrm>
            <a:custGeom>
              <a:avLst/>
              <a:gdLst/>
              <a:ahLst/>
              <a:cxnLst/>
              <a:rect l="l" t="t" r="r" b="b"/>
              <a:pathLst>
                <a:path w="4444" h="4445">
                  <a:moveTo>
                    <a:pt x="3987" y="3860"/>
                  </a:moveTo>
                  <a:lnTo>
                    <a:pt x="3911" y="1714"/>
                  </a:lnTo>
                  <a:lnTo>
                    <a:pt x="2146" y="0"/>
                  </a:lnTo>
                  <a:lnTo>
                    <a:pt x="0" y="0"/>
                  </a:lnTo>
                </a:path>
              </a:pathLst>
            </a:custGeom>
            <a:ln w="9321">
              <a:solidFill>
                <a:srgbClr val="050100"/>
              </a:solidFill>
            </a:ln>
          </p:spPr>
          <p:txBody>
            <a:bodyPr wrap="square" lIns="0" tIns="0" rIns="0" bIns="0" rtlCol="0"/>
            <a:lstStyle/>
            <a:p/>
          </p:txBody>
        </p:sp>
        <p:sp>
          <p:nvSpPr>
            <p:cNvPr id="1323" name="object 1323" descr=""/>
            <p:cNvSpPr/>
            <p:nvPr/>
          </p:nvSpPr>
          <p:spPr>
            <a:xfrm>
              <a:off x="2974605" y="9369664"/>
              <a:ext cx="4445" cy="4445"/>
            </a:xfrm>
            <a:custGeom>
              <a:avLst/>
              <a:gdLst/>
              <a:ahLst/>
              <a:cxnLst/>
              <a:rect l="l" t="t" r="r" b="b"/>
              <a:pathLst>
                <a:path w="4444" h="4445">
                  <a:moveTo>
                    <a:pt x="0" y="0"/>
                  </a:moveTo>
                  <a:lnTo>
                    <a:pt x="76" y="2146"/>
                  </a:lnTo>
                  <a:lnTo>
                    <a:pt x="1841" y="3860"/>
                  </a:lnTo>
                  <a:lnTo>
                    <a:pt x="3975" y="3860"/>
                  </a:lnTo>
                </a:path>
              </a:pathLst>
            </a:custGeom>
            <a:ln w="9321">
              <a:solidFill>
                <a:srgbClr val="050100"/>
              </a:solidFill>
            </a:ln>
          </p:spPr>
          <p:txBody>
            <a:bodyPr wrap="square" lIns="0" tIns="0" rIns="0" bIns="0" rtlCol="0"/>
            <a:lstStyle/>
            <a:p/>
          </p:txBody>
        </p:sp>
        <p:sp>
          <p:nvSpPr>
            <p:cNvPr id="1324" name="object 1324" descr=""/>
            <p:cNvSpPr/>
            <p:nvPr/>
          </p:nvSpPr>
          <p:spPr>
            <a:xfrm>
              <a:off x="2588672" y="8080638"/>
              <a:ext cx="12700" cy="13335"/>
            </a:xfrm>
            <a:custGeom>
              <a:avLst/>
              <a:gdLst/>
              <a:ahLst/>
              <a:cxnLst/>
              <a:rect l="l" t="t" r="r" b="b"/>
              <a:pathLst>
                <a:path w="12700" h="13334">
                  <a:moveTo>
                    <a:pt x="12547" y="13233"/>
                  </a:moveTo>
                  <a:lnTo>
                    <a:pt x="12547" y="6184"/>
                  </a:lnTo>
                  <a:lnTo>
                    <a:pt x="7023" y="368"/>
                  </a:lnTo>
                  <a:lnTo>
                    <a:pt x="0" y="0"/>
                  </a:lnTo>
                </a:path>
              </a:pathLst>
            </a:custGeom>
            <a:ln w="9321">
              <a:solidFill>
                <a:srgbClr val="050100"/>
              </a:solidFill>
            </a:ln>
          </p:spPr>
          <p:txBody>
            <a:bodyPr wrap="square" lIns="0" tIns="0" rIns="0" bIns="0" rtlCol="0"/>
            <a:lstStyle/>
            <a:p/>
          </p:txBody>
        </p:sp>
        <p:sp>
          <p:nvSpPr>
            <p:cNvPr id="1325" name="object 1325" descr=""/>
            <p:cNvSpPr/>
            <p:nvPr/>
          </p:nvSpPr>
          <p:spPr>
            <a:xfrm>
              <a:off x="2588433" y="8130136"/>
              <a:ext cx="13335" cy="13335"/>
            </a:xfrm>
            <a:custGeom>
              <a:avLst/>
              <a:gdLst/>
              <a:ahLst/>
              <a:cxnLst/>
              <a:rect l="l" t="t" r="r" b="b"/>
              <a:pathLst>
                <a:path w="13335" h="13334">
                  <a:moveTo>
                    <a:pt x="0" y="13246"/>
                  </a:moveTo>
                  <a:lnTo>
                    <a:pt x="7137" y="12992"/>
                  </a:lnTo>
                  <a:lnTo>
                    <a:pt x="12788" y="7150"/>
                  </a:lnTo>
                  <a:lnTo>
                    <a:pt x="12788" y="0"/>
                  </a:lnTo>
                </a:path>
              </a:pathLst>
            </a:custGeom>
            <a:ln w="9321">
              <a:solidFill>
                <a:srgbClr val="050100"/>
              </a:solidFill>
            </a:ln>
          </p:spPr>
          <p:txBody>
            <a:bodyPr wrap="square" lIns="0" tIns="0" rIns="0" bIns="0" rtlCol="0"/>
            <a:lstStyle/>
            <a:p/>
          </p:txBody>
        </p:sp>
        <p:sp>
          <p:nvSpPr>
            <p:cNvPr id="1326" name="object 1326" descr=""/>
            <p:cNvSpPr/>
            <p:nvPr/>
          </p:nvSpPr>
          <p:spPr>
            <a:xfrm>
              <a:off x="2750563" y="9364194"/>
              <a:ext cx="4445" cy="4445"/>
            </a:xfrm>
            <a:custGeom>
              <a:avLst/>
              <a:gdLst/>
              <a:ahLst/>
              <a:cxnLst/>
              <a:rect l="l" t="t" r="r" b="b"/>
              <a:pathLst>
                <a:path w="4444" h="4445">
                  <a:moveTo>
                    <a:pt x="3987" y="0"/>
                  </a:moveTo>
                  <a:lnTo>
                    <a:pt x="1841" y="0"/>
                  </a:lnTo>
                  <a:lnTo>
                    <a:pt x="63" y="1714"/>
                  </a:lnTo>
                  <a:lnTo>
                    <a:pt x="0" y="3860"/>
                  </a:lnTo>
                </a:path>
              </a:pathLst>
            </a:custGeom>
            <a:ln w="9321">
              <a:solidFill>
                <a:srgbClr val="050100"/>
              </a:solidFill>
            </a:ln>
          </p:spPr>
          <p:txBody>
            <a:bodyPr wrap="square" lIns="0" tIns="0" rIns="0" bIns="0" rtlCol="0"/>
            <a:lstStyle/>
            <a:p/>
          </p:txBody>
        </p:sp>
        <p:sp>
          <p:nvSpPr>
            <p:cNvPr id="1327" name="object 1327" descr=""/>
            <p:cNvSpPr/>
            <p:nvPr/>
          </p:nvSpPr>
          <p:spPr>
            <a:xfrm>
              <a:off x="2765483" y="9364190"/>
              <a:ext cx="4445" cy="4445"/>
            </a:xfrm>
            <a:custGeom>
              <a:avLst/>
              <a:gdLst/>
              <a:ahLst/>
              <a:cxnLst/>
              <a:rect l="l" t="t" r="r" b="b"/>
              <a:pathLst>
                <a:path w="4444" h="4445">
                  <a:moveTo>
                    <a:pt x="3987" y="3860"/>
                  </a:moveTo>
                  <a:lnTo>
                    <a:pt x="3911" y="1714"/>
                  </a:lnTo>
                  <a:lnTo>
                    <a:pt x="2146" y="0"/>
                  </a:lnTo>
                  <a:lnTo>
                    <a:pt x="0" y="0"/>
                  </a:lnTo>
                </a:path>
              </a:pathLst>
            </a:custGeom>
            <a:ln w="9321">
              <a:solidFill>
                <a:srgbClr val="050100"/>
              </a:solidFill>
            </a:ln>
          </p:spPr>
          <p:txBody>
            <a:bodyPr wrap="square" lIns="0" tIns="0" rIns="0" bIns="0" rtlCol="0"/>
            <a:lstStyle/>
            <a:p/>
          </p:txBody>
        </p:sp>
        <p:sp>
          <p:nvSpPr>
            <p:cNvPr id="1328" name="object 1328" descr=""/>
            <p:cNvSpPr/>
            <p:nvPr/>
          </p:nvSpPr>
          <p:spPr>
            <a:xfrm>
              <a:off x="2769532" y="9369664"/>
              <a:ext cx="4445" cy="4445"/>
            </a:xfrm>
            <a:custGeom>
              <a:avLst/>
              <a:gdLst/>
              <a:ahLst/>
              <a:cxnLst/>
              <a:rect l="l" t="t" r="r" b="b"/>
              <a:pathLst>
                <a:path w="4444" h="4445">
                  <a:moveTo>
                    <a:pt x="0" y="0"/>
                  </a:moveTo>
                  <a:lnTo>
                    <a:pt x="76" y="2146"/>
                  </a:lnTo>
                  <a:lnTo>
                    <a:pt x="1841" y="3860"/>
                  </a:lnTo>
                  <a:lnTo>
                    <a:pt x="3987" y="3860"/>
                  </a:lnTo>
                </a:path>
              </a:pathLst>
            </a:custGeom>
            <a:ln w="9321">
              <a:solidFill>
                <a:srgbClr val="050100"/>
              </a:solidFill>
            </a:ln>
          </p:spPr>
          <p:txBody>
            <a:bodyPr wrap="square" lIns="0" tIns="0" rIns="0" bIns="0" rtlCol="0"/>
            <a:lstStyle/>
            <a:p/>
          </p:txBody>
        </p:sp>
        <p:sp>
          <p:nvSpPr>
            <p:cNvPr id="1329" name="object 1329" descr=""/>
            <p:cNvSpPr/>
            <p:nvPr/>
          </p:nvSpPr>
          <p:spPr>
            <a:xfrm>
              <a:off x="2777718" y="9369622"/>
              <a:ext cx="4445" cy="4445"/>
            </a:xfrm>
            <a:custGeom>
              <a:avLst/>
              <a:gdLst/>
              <a:ahLst/>
              <a:cxnLst/>
              <a:rect l="l" t="t" r="r" b="b"/>
              <a:pathLst>
                <a:path w="4444" h="4445">
                  <a:moveTo>
                    <a:pt x="0" y="3898"/>
                  </a:moveTo>
                  <a:lnTo>
                    <a:pt x="2171" y="3898"/>
                  </a:lnTo>
                  <a:lnTo>
                    <a:pt x="3937" y="2171"/>
                  </a:lnTo>
                  <a:lnTo>
                    <a:pt x="3987" y="0"/>
                  </a:lnTo>
                </a:path>
              </a:pathLst>
            </a:custGeom>
            <a:ln w="9321">
              <a:solidFill>
                <a:srgbClr val="050100"/>
              </a:solidFill>
            </a:ln>
          </p:spPr>
          <p:txBody>
            <a:bodyPr wrap="square" lIns="0" tIns="0" rIns="0" bIns="0" rtlCol="0"/>
            <a:lstStyle/>
            <a:p/>
          </p:txBody>
        </p:sp>
        <p:sp>
          <p:nvSpPr>
            <p:cNvPr id="1330" name="object 1330" descr=""/>
            <p:cNvSpPr/>
            <p:nvPr/>
          </p:nvSpPr>
          <p:spPr>
            <a:xfrm>
              <a:off x="2782486" y="9333573"/>
              <a:ext cx="6985" cy="6985"/>
            </a:xfrm>
            <a:custGeom>
              <a:avLst/>
              <a:gdLst/>
              <a:ahLst/>
              <a:cxnLst/>
              <a:rect l="l" t="t" r="r" b="b"/>
              <a:pathLst>
                <a:path w="6985" h="6984">
                  <a:moveTo>
                    <a:pt x="6654" y="0"/>
                  </a:moveTo>
                  <a:lnTo>
                    <a:pt x="3048" y="0"/>
                  </a:lnTo>
                  <a:lnTo>
                    <a:pt x="88" y="2882"/>
                  </a:lnTo>
                  <a:lnTo>
                    <a:pt x="0" y="6489"/>
                  </a:lnTo>
                </a:path>
              </a:pathLst>
            </a:custGeom>
            <a:ln w="9321">
              <a:solidFill>
                <a:srgbClr val="050100"/>
              </a:solidFill>
            </a:ln>
          </p:spPr>
          <p:txBody>
            <a:bodyPr wrap="square" lIns="0" tIns="0" rIns="0" bIns="0" rtlCol="0"/>
            <a:lstStyle/>
            <a:p/>
          </p:txBody>
        </p:sp>
        <p:sp>
          <p:nvSpPr>
            <p:cNvPr id="1331" name="object 1331" descr=""/>
            <p:cNvSpPr/>
            <p:nvPr/>
          </p:nvSpPr>
          <p:spPr>
            <a:xfrm>
              <a:off x="2794734" y="9327020"/>
              <a:ext cx="6985" cy="6985"/>
            </a:xfrm>
            <a:custGeom>
              <a:avLst/>
              <a:gdLst/>
              <a:ahLst/>
              <a:cxnLst/>
              <a:rect l="l" t="t" r="r" b="b"/>
              <a:pathLst>
                <a:path w="6985" h="6984">
                  <a:moveTo>
                    <a:pt x="0" y="6553"/>
                  </a:moveTo>
                  <a:lnTo>
                    <a:pt x="3632" y="6553"/>
                  </a:lnTo>
                  <a:lnTo>
                    <a:pt x="6604" y="3644"/>
                  </a:lnTo>
                  <a:lnTo>
                    <a:pt x="6654" y="0"/>
                  </a:lnTo>
                </a:path>
              </a:pathLst>
            </a:custGeom>
            <a:ln w="9321">
              <a:solidFill>
                <a:srgbClr val="050100"/>
              </a:solidFill>
            </a:ln>
          </p:spPr>
          <p:txBody>
            <a:bodyPr wrap="square" lIns="0" tIns="0" rIns="0" bIns="0" rtlCol="0"/>
            <a:lstStyle/>
            <a:p/>
          </p:txBody>
        </p:sp>
        <p:sp>
          <p:nvSpPr>
            <p:cNvPr id="1332" name="object 1332" descr=""/>
            <p:cNvSpPr/>
            <p:nvPr/>
          </p:nvSpPr>
          <p:spPr>
            <a:xfrm>
              <a:off x="2588431" y="9317276"/>
              <a:ext cx="13335" cy="13335"/>
            </a:xfrm>
            <a:custGeom>
              <a:avLst/>
              <a:gdLst/>
              <a:ahLst/>
              <a:cxnLst/>
              <a:rect l="l" t="t" r="r" b="b"/>
              <a:pathLst>
                <a:path w="13335" h="13334">
                  <a:moveTo>
                    <a:pt x="12788" y="13246"/>
                  </a:moveTo>
                  <a:lnTo>
                    <a:pt x="12788" y="6108"/>
                  </a:lnTo>
                  <a:lnTo>
                    <a:pt x="7137" y="253"/>
                  </a:lnTo>
                  <a:lnTo>
                    <a:pt x="0" y="0"/>
                  </a:lnTo>
                </a:path>
              </a:pathLst>
            </a:custGeom>
            <a:ln w="9321">
              <a:solidFill>
                <a:srgbClr val="050100"/>
              </a:solidFill>
            </a:ln>
          </p:spPr>
          <p:txBody>
            <a:bodyPr wrap="square" lIns="0" tIns="0" rIns="0" bIns="0" rtlCol="0"/>
            <a:lstStyle/>
            <a:p/>
          </p:txBody>
        </p:sp>
        <p:sp>
          <p:nvSpPr>
            <p:cNvPr id="1333" name="object 1333" descr=""/>
            <p:cNvSpPr/>
            <p:nvPr/>
          </p:nvSpPr>
          <p:spPr>
            <a:xfrm>
              <a:off x="2588668" y="9366773"/>
              <a:ext cx="12700" cy="13335"/>
            </a:xfrm>
            <a:custGeom>
              <a:avLst/>
              <a:gdLst/>
              <a:ahLst/>
              <a:cxnLst/>
              <a:rect l="l" t="t" r="r" b="b"/>
              <a:pathLst>
                <a:path w="12700" h="13334">
                  <a:moveTo>
                    <a:pt x="0" y="13233"/>
                  </a:moveTo>
                  <a:lnTo>
                    <a:pt x="7035" y="12877"/>
                  </a:lnTo>
                  <a:lnTo>
                    <a:pt x="12547" y="7061"/>
                  </a:lnTo>
                  <a:lnTo>
                    <a:pt x="12547" y="0"/>
                  </a:lnTo>
                </a:path>
              </a:pathLst>
            </a:custGeom>
            <a:ln w="9321">
              <a:solidFill>
                <a:srgbClr val="050100"/>
              </a:solidFill>
            </a:ln>
          </p:spPr>
          <p:txBody>
            <a:bodyPr wrap="square" lIns="0" tIns="0" rIns="0" bIns="0" rtlCol="0"/>
            <a:lstStyle/>
            <a:p/>
          </p:txBody>
        </p:sp>
        <p:sp>
          <p:nvSpPr>
            <p:cNvPr id="1334" name="object 1334" descr=""/>
            <p:cNvSpPr/>
            <p:nvPr/>
          </p:nvSpPr>
          <p:spPr>
            <a:xfrm>
              <a:off x="2746513" y="9369660"/>
              <a:ext cx="4445" cy="4445"/>
            </a:xfrm>
            <a:custGeom>
              <a:avLst/>
              <a:gdLst/>
              <a:ahLst/>
              <a:cxnLst/>
              <a:rect l="l" t="t" r="r" b="b"/>
              <a:pathLst>
                <a:path w="4444" h="4445">
                  <a:moveTo>
                    <a:pt x="0" y="3860"/>
                  </a:moveTo>
                  <a:lnTo>
                    <a:pt x="2146" y="3860"/>
                  </a:lnTo>
                  <a:lnTo>
                    <a:pt x="3924" y="2146"/>
                  </a:lnTo>
                  <a:lnTo>
                    <a:pt x="3987" y="0"/>
                  </a:lnTo>
                </a:path>
              </a:pathLst>
            </a:custGeom>
            <a:ln w="9321">
              <a:solidFill>
                <a:srgbClr val="050100"/>
              </a:solidFill>
            </a:ln>
          </p:spPr>
          <p:txBody>
            <a:bodyPr wrap="square" lIns="0" tIns="0" rIns="0" bIns="0" rtlCol="0"/>
            <a:lstStyle/>
            <a:p/>
          </p:txBody>
        </p:sp>
        <p:sp>
          <p:nvSpPr>
            <p:cNvPr id="1335" name="object 1335" descr=""/>
            <p:cNvSpPr/>
            <p:nvPr/>
          </p:nvSpPr>
          <p:spPr>
            <a:xfrm>
              <a:off x="2542954" y="8040811"/>
              <a:ext cx="0" cy="38100"/>
            </a:xfrm>
            <a:custGeom>
              <a:avLst/>
              <a:gdLst/>
              <a:ahLst/>
              <a:cxnLst/>
              <a:rect l="l" t="t" r="r" b="b"/>
              <a:pathLst>
                <a:path w="0" h="38100">
                  <a:moveTo>
                    <a:pt x="0" y="37744"/>
                  </a:moveTo>
                  <a:lnTo>
                    <a:pt x="0" y="0"/>
                  </a:lnTo>
                </a:path>
              </a:pathLst>
            </a:custGeom>
            <a:ln w="9321">
              <a:solidFill>
                <a:srgbClr val="050100"/>
              </a:solidFill>
            </a:ln>
          </p:spPr>
          <p:txBody>
            <a:bodyPr wrap="square" lIns="0" tIns="0" rIns="0" bIns="0" rtlCol="0"/>
            <a:lstStyle/>
            <a:p/>
          </p:txBody>
        </p:sp>
        <p:sp>
          <p:nvSpPr>
            <p:cNvPr id="1336" name="object 1336" descr=""/>
            <p:cNvSpPr/>
            <p:nvPr/>
          </p:nvSpPr>
          <p:spPr>
            <a:xfrm>
              <a:off x="2802622" y="8410466"/>
              <a:ext cx="0" cy="320040"/>
            </a:xfrm>
            <a:custGeom>
              <a:avLst/>
              <a:gdLst/>
              <a:ahLst/>
              <a:cxnLst/>
              <a:rect l="l" t="t" r="r" b="b"/>
              <a:pathLst>
                <a:path w="0" h="320040">
                  <a:moveTo>
                    <a:pt x="0" y="0"/>
                  </a:moveTo>
                  <a:lnTo>
                    <a:pt x="0" y="0"/>
                  </a:lnTo>
                  <a:lnTo>
                    <a:pt x="0" y="290347"/>
                  </a:lnTo>
                  <a:lnTo>
                    <a:pt x="0" y="319862"/>
                  </a:lnTo>
                </a:path>
              </a:pathLst>
            </a:custGeom>
            <a:ln w="9321">
              <a:solidFill>
                <a:srgbClr val="050100"/>
              </a:solidFill>
            </a:ln>
          </p:spPr>
          <p:txBody>
            <a:bodyPr wrap="square" lIns="0" tIns="0" rIns="0" bIns="0" rtlCol="0"/>
            <a:lstStyle/>
            <a:p/>
          </p:txBody>
        </p:sp>
        <p:sp>
          <p:nvSpPr>
            <p:cNvPr id="1337" name="object 1337" descr=""/>
            <p:cNvSpPr/>
            <p:nvPr/>
          </p:nvSpPr>
          <p:spPr>
            <a:xfrm>
              <a:off x="2802622" y="8730323"/>
              <a:ext cx="0" cy="320040"/>
            </a:xfrm>
            <a:custGeom>
              <a:avLst/>
              <a:gdLst/>
              <a:ahLst/>
              <a:cxnLst/>
              <a:rect l="l" t="t" r="r" b="b"/>
              <a:pathLst>
                <a:path w="0" h="320040">
                  <a:moveTo>
                    <a:pt x="0" y="0"/>
                  </a:moveTo>
                  <a:lnTo>
                    <a:pt x="0" y="0"/>
                  </a:lnTo>
                  <a:lnTo>
                    <a:pt x="0" y="318503"/>
                  </a:lnTo>
                  <a:lnTo>
                    <a:pt x="0" y="319874"/>
                  </a:lnTo>
                </a:path>
              </a:pathLst>
            </a:custGeom>
            <a:ln w="9321">
              <a:solidFill>
                <a:srgbClr val="050100"/>
              </a:solidFill>
            </a:ln>
          </p:spPr>
          <p:txBody>
            <a:bodyPr wrap="square" lIns="0" tIns="0" rIns="0" bIns="0" rtlCol="0"/>
            <a:lstStyle/>
            <a:p/>
          </p:txBody>
        </p:sp>
        <p:sp>
          <p:nvSpPr>
            <p:cNvPr id="1338" name="object 1338" descr=""/>
            <p:cNvSpPr/>
            <p:nvPr/>
          </p:nvSpPr>
          <p:spPr>
            <a:xfrm>
              <a:off x="2566927" y="8410467"/>
              <a:ext cx="0" cy="640080"/>
            </a:xfrm>
            <a:custGeom>
              <a:avLst/>
              <a:gdLst/>
              <a:ahLst/>
              <a:cxnLst/>
              <a:rect l="l" t="t" r="r" b="b"/>
              <a:pathLst>
                <a:path w="0" h="640079">
                  <a:moveTo>
                    <a:pt x="0" y="639724"/>
                  </a:moveTo>
                  <a:lnTo>
                    <a:pt x="0" y="639724"/>
                  </a:lnTo>
                  <a:lnTo>
                    <a:pt x="0" y="1358"/>
                  </a:lnTo>
                  <a:lnTo>
                    <a:pt x="0" y="0"/>
                  </a:lnTo>
                </a:path>
              </a:pathLst>
            </a:custGeom>
            <a:ln w="9321">
              <a:solidFill>
                <a:srgbClr val="050100"/>
              </a:solidFill>
            </a:ln>
          </p:spPr>
          <p:txBody>
            <a:bodyPr wrap="square" lIns="0" tIns="0" rIns="0" bIns="0" rtlCol="0"/>
            <a:lstStyle/>
            <a:p/>
          </p:txBody>
        </p:sp>
        <p:sp>
          <p:nvSpPr>
            <p:cNvPr id="1339" name="object 1339" descr=""/>
            <p:cNvSpPr/>
            <p:nvPr/>
          </p:nvSpPr>
          <p:spPr>
            <a:xfrm>
              <a:off x="2985730" y="9392552"/>
              <a:ext cx="3810" cy="3810"/>
            </a:xfrm>
            <a:custGeom>
              <a:avLst/>
              <a:gdLst/>
              <a:ahLst/>
              <a:cxnLst/>
              <a:rect l="l" t="t" r="r" b="b"/>
              <a:pathLst>
                <a:path w="3810" h="3809">
                  <a:moveTo>
                    <a:pt x="0" y="3467"/>
                  </a:moveTo>
                  <a:lnTo>
                    <a:pt x="3327" y="0"/>
                  </a:lnTo>
                </a:path>
              </a:pathLst>
            </a:custGeom>
            <a:ln w="9321">
              <a:solidFill>
                <a:srgbClr val="050100"/>
              </a:solidFill>
            </a:ln>
          </p:spPr>
          <p:txBody>
            <a:bodyPr wrap="square" lIns="0" tIns="0" rIns="0" bIns="0" rtlCol="0"/>
            <a:lstStyle/>
            <a:p/>
          </p:txBody>
        </p:sp>
        <p:sp>
          <p:nvSpPr>
            <p:cNvPr id="1340" name="object 1340" descr=""/>
            <p:cNvSpPr/>
            <p:nvPr/>
          </p:nvSpPr>
          <p:spPr>
            <a:xfrm>
              <a:off x="2542959" y="8034155"/>
              <a:ext cx="6985" cy="6985"/>
            </a:xfrm>
            <a:custGeom>
              <a:avLst/>
              <a:gdLst/>
              <a:ahLst/>
              <a:cxnLst/>
              <a:rect l="l" t="t" r="r" b="b"/>
              <a:pathLst>
                <a:path w="6985" h="6984">
                  <a:moveTo>
                    <a:pt x="6654" y="0"/>
                  </a:moveTo>
                  <a:lnTo>
                    <a:pt x="3314" y="3327"/>
                  </a:lnTo>
                  <a:lnTo>
                    <a:pt x="0" y="6654"/>
                  </a:lnTo>
                </a:path>
              </a:pathLst>
            </a:custGeom>
            <a:ln w="9321">
              <a:solidFill>
                <a:srgbClr val="050100"/>
              </a:solidFill>
            </a:ln>
          </p:spPr>
          <p:txBody>
            <a:bodyPr wrap="square" lIns="0" tIns="0" rIns="0" bIns="0" rtlCol="0"/>
            <a:lstStyle/>
            <a:p/>
          </p:txBody>
        </p:sp>
        <p:sp>
          <p:nvSpPr>
            <p:cNvPr id="1341" name="object 1341" descr=""/>
            <p:cNvSpPr/>
            <p:nvPr/>
          </p:nvSpPr>
          <p:spPr>
            <a:xfrm>
              <a:off x="2794730" y="9333573"/>
              <a:ext cx="135890" cy="0"/>
            </a:xfrm>
            <a:custGeom>
              <a:avLst/>
              <a:gdLst/>
              <a:ahLst/>
              <a:cxnLst/>
              <a:rect l="l" t="t" r="r" b="b"/>
              <a:pathLst>
                <a:path w="135889" h="0">
                  <a:moveTo>
                    <a:pt x="135636" y="0"/>
                  </a:moveTo>
                  <a:lnTo>
                    <a:pt x="135636" y="0"/>
                  </a:lnTo>
                  <a:lnTo>
                    <a:pt x="1485" y="0"/>
                  </a:lnTo>
                  <a:lnTo>
                    <a:pt x="0" y="0"/>
                  </a:lnTo>
                </a:path>
              </a:pathLst>
            </a:custGeom>
            <a:ln w="9321">
              <a:solidFill>
                <a:srgbClr val="050100"/>
              </a:solidFill>
            </a:ln>
          </p:spPr>
          <p:txBody>
            <a:bodyPr wrap="square" lIns="0" tIns="0" rIns="0" bIns="0" rtlCol="0"/>
            <a:lstStyle/>
            <a:p/>
          </p:txBody>
        </p:sp>
        <p:sp>
          <p:nvSpPr>
            <p:cNvPr id="1342" name="object 1342" descr=""/>
            <p:cNvSpPr/>
            <p:nvPr/>
          </p:nvSpPr>
          <p:spPr>
            <a:xfrm>
              <a:off x="2542954" y="8078555"/>
              <a:ext cx="0" cy="1304290"/>
            </a:xfrm>
            <a:custGeom>
              <a:avLst/>
              <a:gdLst/>
              <a:ahLst/>
              <a:cxnLst/>
              <a:rect l="l" t="t" r="r" b="b"/>
              <a:pathLst>
                <a:path w="0" h="1304290">
                  <a:moveTo>
                    <a:pt x="0" y="1303845"/>
                  </a:moveTo>
                  <a:lnTo>
                    <a:pt x="0" y="1303845"/>
                  </a:lnTo>
                  <a:lnTo>
                    <a:pt x="0" y="2666"/>
                  </a:lnTo>
                  <a:lnTo>
                    <a:pt x="0" y="0"/>
                  </a:lnTo>
                </a:path>
              </a:pathLst>
            </a:custGeom>
            <a:ln w="9321">
              <a:solidFill>
                <a:srgbClr val="050100"/>
              </a:solidFill>
            </a:ln>
          </p:spPr>
          <p:txBody>
            <a:bodyPr wrap="square" lIns="0" tIns="0" rIns="0" bIns="0" rtlCol="0"/>
            <a:lstStyle/>
            <a:p/>
          </p:txBody>
        </p:sp>
        <p:sp>
          <p:nvSpPr>
            <p:cNvPr id="1343" name="object 1343" descr=""/>
            <p:cNvSpPr/>
            <p:nvPr/>
          </p:nvSpPr>
          <p:spPr>
            <a:xfrm>
              <a:off x="2579615" y="8080477"/>
              <a:ext cx="6350" cy="0"/>
            </a:xfrm>
            <a:custGeom>
              <a:avLst/>
              <a:gdLst/>
              <a:ahLst/>
              <a:cxnLst/>
              <a:rect l="l" t="t" r="r" b="b"/>
              <a:pathLst>
                <a:path w="6350" h="0">
                  <a:moveTo>
                    <a:pt x="5867" y="0"/>
                  </a:moveTo>
                  <a:lnTo>
                    <a:pt x="5867" y="0"/>
                  </a:lnTo>
                  <a:lnTo>
                    <a:pt x="660" y="0"/>
                  </a:lnTo>
                  <a:lnTo>
                    <a:pt x="0" y="0"/>
                  </a:lnTo>
                </a:path>
              </a:pathLst>
            </a:custGeom>
            <a:ln w="9321">
              <a:solidFill>
                <a:srgbClr val="050100"/>
              </a:solidFill>
            </a:ln>
          </p:spPr>
          <p:txBody>
            <a:bodyPr wrap="square" lIns="0" tIns="0" rIns="0" bIns="0" rtlCol="0"/>
            <a:lstStyle/>
            <a:p/>
          </p:txBody>
        </p:sp>
        <p:sp>
          <p:nvSpPr>
            <p:cNvPr id="1344" name="object 1344" descr=""/>
            <p:cNvSpPr/>
            <p:nvPr/>
          </p:nvSpPr>
          <p:spPr>
            <a:xfrm>
              <a:off x="2542954" y="8078555"/>
              <a:ext cx="36830" cy="2540"/>
            </a:xfrm>
            <a:custGeom>
              <a:avLst/>
              <a:gdLst/>
              <a:ahLst/>
              <a:cxnLst/>
              <a:rect l="l" t="t" r="r" b="b"/>
              <a:pathLst>
                <a:path w="36830" h="2540">
                  <a:moveTo>
                    <a:pt x="0" y="0"/>
                  </a:moveTo>
                  <a:lnTo>
                    <a:pt x="18326" y="952"/>
                  </a:lnTo>
                  <a:lnTo>
                    <a:pt x="36664" y="1917"/>
                  </a:lnTo>
                </a:path>
              </a:pathLst>
            </a:custGeom>
            <a:ln w="9321">
              <a:solidFill>
                <a:srgbClr val="050100"/>
              </a:solidFill>
            </a:ln>
          </p:spPr>
          <p:txBody>
            <a:bodyPr wrap="square" lIns="0" tIns="0" rIns="0" bIns="0" rtlCol="0"/>
            <a:lstStyle/>
            <a:p/>
          </p:txBody>
        </p:sp>
        <p:sp>
          <p:nvSpPr>
            <p:cNvPr id="1345" name="object 1345" descr=""/>
            <p:cNvSpPr/>
            <p:nvPr/>
          </p:nvSpPr>
          <p:spPr>
            <a:xfrm>
              <a:off x="2549613" y="8034155"/>
              <a:ext cx="40005" cy="0"/>
            </a:xfrm>
            <a:custGeom>
              <a:avLst/>
              <a:gdLst/>
              <a:ahLst/>
              <a:cxnLst/>
              <a:rect l="l" t="t" r="r" b="b"/>
              <a:pathLst>
                <a:path w="40005" h="0">
                  <a:moveTo>
                    <a:pt x="0" y="0"/>
                  </a:moveTo>
                  <a:lnTo>
                    <a:pt x="39954" y="0"/>
                  </a:lnTo>
                </a:path>
              </a:pathLst>
            </a:custGeom>
            <a:ln w="9321">
              <a:solidFill>
                <a:srgbClr val="050100"/>
              </a:solidFill>
            </a:ln>
          </p:spPr>
          <p:txBody>
            <a:bodyPr wrap="square" lIns="0" tIns="0" rIns="0" bIns="0" rtlCol="0"/>
            <a:lstStyle/>
            <a:p/>
          </p:txBody>
        </p:sp>
        <p:sp>
          <p:nvSpPr>
            <p:cNvPr id="1346" name="object 1346" descr=""/>
            <p:cNvSpPr/>
            <p:nvPr/>
          </p:nvSpPr>
          <p:spPr>
            <a:xfrm>
              <a:off x="2589561" y="8033875"/>
              <a:ext cx="20320" cy="635"/>
            </a:xfrm>
            <a:custGeom>
              <a:avLst/>
              <a:gdLst/>
              <a:ahLst/>
              <a:cxnLst/>
              <a:rect l="l" t="t" r="r" b="b"/>
              <a:pathLst>
                <a:path w="20319" h="634">
                  <a:moveTo>
                    <a:pt x="0" y="279"/>
                  </a:moveTo>
                  <a:lnTo>
                    <a:pt x="1955" y="279"/>
                  </a:lnTo>
                  <a:lnTo>
                    <a:pt x="3898" y="266"/>
                  </a:lnTo>
                  <a:lnTo>
                    <a:pt x="4851" y="266"/>
                  </a:lnTo>
                  <a:lnTo>
                    <a:pt x="5791" y="253"/>
                  </a:lnTo>
                  <a:lnTo>
                    <a:pt x="6261" y="253"/>
                  </a:lnTo>
                  <a:lnTo>
                    <a:pt x="6731" y="241"/>
                  </a:lnTo>
                  <a:lnTo>
                    <a:pt x="7188" y="241"/>
                  </a:lnTo>
                  <a:lnTo>
                    <a:pt x="7658" y="241"/>
                  </a:lnTo>
                  <a:lnTo>
                    <a:pt x="9410" y="215"/>
                  </a:lnTo>
                  <a:lnTo>
                    <a:pt x="11087" y="190"/>
                  </a:lnTo>
                  <a:lnTo>
                    <a:pt x="11493" y="177"/>
                  </a:lnTo>
                  <a:lnTo>
                    <a:pt x="11899" y="177"/>
                  </a:lnTo>
                  <a:lnTo>
                    <a:pt x="12280" y="165"/>
                  </a:lnTo>
                  <a:lnTo>
                    <a:pt x="12674" y="165"/>
                  </a:lnTo>
                  <a:lnTo>
                    <a:pt x="13423" y="152"/>
                  </a:lnTo>
                  <a:lnTo>
                    <a:pt x="14122" y="126"/>
                  </a:lnTo>
                  <a:lnTo>
                    <a:pt x="15430" y="101"/>
                  </a:lnTo>
                  <a:lnTo>
                    <a:pt x="16611" y="76"/>
                  </a:lnTo>
                  <a:lnTo>
                    <a:pt x="16865" y="63"/>
                  </a:lnTo>
                  <a:lnTo>
                    <a:pt x="17132" y="63"/>
                  </a:lnTo>
                  <a:lnTo>
                    <a:pt x="17373" y="50"/>
                  </a:lnTo>
                  <a:lnTo>
                    <a:pt x="17614" y="50"/>
                  </a:lnTo>
                  <a:lnTo>
                    <a:pt x="18059" y="38"/>
                  </a:lnTo>
                  <a:lnTo>
                    <a:pt x="18453" y="25"/>
                  </a:lnTo>
                  <a:lnTo>
                    <a:pt x="18796" y="12"/>
                  </a:lnTo>
                  <a:lnTo>
                    <a:pt x="19113" y="12"/>
                  </a:lnTo>
                  <a:lnTo>
                    <a:pt x="19253" y="12"/>
                  </a:lnTo>
                  <a:lnTo>
                    <a:pt x="19481" y="12"/>
                  </a:lnTo>
                  <a:lnTo>
                    <a:pt x="19875" y="0"/>
                  </a:lnTo>
                </a:path>
              </a:pathLst>
            </a:custGeom>
            <a:ln w="9321">
              <a:solidFill>
                <a:srgbClr val="050100"/>
              </a:solidFill>
            </a:ln>
          </p:spPr>
          <p:txBody>
            <a:bodyPr wrap="square" lIns="0" tIns="0" rIns="0" bIns="0" rtlCol="0"/>
            <a:lstStyle/>
            <a:p/>
          </p:txBody>
        </p:sp>
        <p:sp>
          <p:nvSpPr>
            <p:cNvPr id="1347" name="object 1347" descr=""/>
            <p:cNvSpPr/>
            <p:nvPr/>
          </p:nvSpPr>
          <p:spPr>
            <a:xfrm>
              <a:off x="2736043" y="9400123"/>
              <a:ext cx="6350" cy="3175"/>
            </a:xfrm>
            <a:custGeom>
              <a:avLst/>
              <a:gdLst/>
              <a:ahLst/>
              <a:cxnLst/>
              <a:rect l="l" t="t" r="r" b="b"/>
              <a:pathLst>
                <a:path w="6350" h="3175">
                  <a:moveTo>
                    <a:pt x="5930" y="0"/>
                  </a:moveTo>
                  <a:lnTo>
                    <a:pt x="5295" y="127"/>
                  </a:lnTo>
                  <a:lnTo>
                    <a:pt x="4775" y="254"/>
                  </a:lnTo>
                  <a:lnTo>
                    <a:pt x="4292" y="368"/>
                  </a:lnTo>
                  <a:lnTo>
                    <a:pt x="3822" y="495"/>
                  </a:lnTo>
                  <a:lnTo>
                    <a:pt x="3378" y="635"/>
                  </a:lnTo>
                  <a:lnTo>
                    <a:pt x="2959" y="774"/>
                  </a:lnTo>
                  <a:lnTo>
                    <a:pt x="2755" y="838"/>
                  </a:lnTo>
                  <a:lnTo>
                    <a:pt x="2552" y="914"/>
                  </a:lnTo>
                  <a:lnTo>
                    <a:pt x="2374" y="990"/>
                  </a:lnTo>
                  <a:lnTo>
                    <a:pt x="2184" y="1066"/>
                  </a:lnTo>
                  <a:lnTo>
                    <a:pt x="1524" y="1371"/>
                  </a:lnTo>
                  <a:lnTo>
                    <a:pt x="977" y="1701"/>
                  </a:lnTo>
                  <a:lnTo>
                    <a:pt x="762" y="1854"/>
                  </a:lnTo>
                  <a:lnTo>
                    <a:pt x="558" y="2032"/>
                  </a:lnTo>
                  <a:lnTo>
                    <a:pt x="381" y="2197"/>
                  </a:lnTo>
                  <a:lnTo>
                    <a:pt x="254" y="2374"/>
                  </a:lnTo>
                  <a:lnTo>
                    <a:pt x="63" y="2717"/>
                  </a:lnTo>
                  <a:lnTo>
                    <a:pt x="0" y="3060"/>
                  </a:lnTo>
                </a:path>
              </a:pathLst>
            </a:custGeom>
            <a:ln w="9321">
              <a:solidFill>
                <a:srgbClr val="050100"/>
              </a:solidFill>
            </a:ln>
          </p:spPr>
          <p:txBody>
            <a:bodyPr wrap="square" lIns="0" tIns="0" rIns="0" bIns="0" rtlCol="0"/>
            <a:lstStyle/>
            <a:p/>
          </p:txBody>
        </p:sp>
        <p:sp>
          <p:nvSpPr>
            <p:cNvPr id="1348" name="object 1348" descr=""/>
            <p:cNvSpPr/>
            <p:nvPr/>
          </p:nvSpPr>
          <p:spPr>
            <a:xfrm>
              <a:off x="2802858" y="9239543"/>
              <a:ext cx="119380" cy="3810"/>
            </a:xfrm>
            <a:custGeom>
              <a:avLst/>
              <a:gdLst/>
              <a:ahLst/>
              <a:cxnLst/>
              <a:rect l="l" t="t" r="r" b="b"/>
              <a:pathLst>
                <a:path w="119380" h="3809">
                  <a:moveTo>
                    <a:pt x="0" y="3479"/>
                  </a:moveTo>
                  <a:lnTo>
                    <a:pt x="292" y="3441"/>
                  </a:lnTo>
                  <a:lnTo>
                    <a:pt x="660" y="3390"/>
                  </a:lnTo>
                  <a:lnTo>
                    <a:pt x="1155" y="3340"/>
                  </a:lnTo>
                  <a:lnTo>
                    <a:pt x="1790" y="3263"/>
                  </a:lnTo>
                  <a:lnTo>
                    <a:pt x="2578" y="3187"/>
                  </a:lnTo>
                  <a:lnTo>
                    <a:pt x="2794" y="3162"/>
                  </a:lnTo>
                  <a:lnTo>
                    <a:pt x="3009" y="3136"/>
                  </a:lnTo>
                  <a:lnTo>
                    <a:pt x="3263" y="3111"/>
                  </a:lnTo>
                  <a:lnTo>
                    <a:pt x="3492" y="3086"/>
                  </a:lnTo>
                  <a:lnTo>
                    <a:pt x="4013" y="3022"/>
                  </a:lnTo>
                  <a:lnTo>
                    <a:pt x="4559" y="2959"/>
                  </a:lnTo>
                  <a:lnTo>
                    <a:pt x="5753" y="2832"/>
                  </a:lnTo>
                  <a:lnTo>
                    <a:pt x="7061" y="2692"/>
                  </a:lnTo>
                  <a:lnTo>
                    <a:pt x="8496" y="2565"/>
                  </a:lnTo>
                  <a:lnTo>
                    <a:pt x="10058" y="2400"/>
                  </a:lnTo>
                  <a:lnTo>
                    <a:pt x="10883" y="2324"/>
                  </a:lnTo>
                  <a:lnTo>
                    <a:pt x="11760" y="2235"/>
                  </a:lnTo>
                  <a:lnTo>
                    <a:pt x="12192" y="2197"/>
                  </a:lnTo>
                  <a:lnTo>
                    <a:pt x="12649" y="2159"/>
                  </a:lnTo>
                  <a:lnTo>
                    <a:pt x="13093" y="2120"/>
                  </a:lnTo>
                  <a:lnTo>
                    <a:pt x="13563" y="2082"/>
                  </a:lnTo>
                  <a:lnTo>
                    <a:pt x="15494" y="1905"/>
                  </a:lnTo>
                  <a:lnTo>
                    <a:pt x="17500" y="1727"/>
                  </a:lnTo>
                  <a:lnTo>
                    <a:pt x="19608" y="1574"/>
                  </a:lnTo>
                  <a:lnTo>
                    <a:pt x="21818" y="1397"/>
                  </a:lnTo>
                  <a:lnTo>
                    <a:pt x="24117" y="1231"/>
                  </a:lnTo>
                  <a:lnTo>
                    <a:pt x="26517" y="1079"/>
                  </a:lnTo>
                  <a:lnTo>
                    <a:pt x="27762" y="990"/>
                  </a:lnTo>
                  <a:lnTo>
                    <a:pt x="29006" y="914"/>
                  </a:lnTo>
                  <a:lnTo>
                    <a:pt x="30289" y="838"/>
                  </a:lnTo>
                  <a:lnTo>
                    <a:pt x="31559" y="762"/>
                  </a:lnTo>
                  <a:lnTo>
                    <a:pt x="34163" y="622"/>
                  </a:lnTo>
                  <a:lnTo>
                    <a:pt x="45173" y="203"/>
                  </a:lnTo>
                  <a:lnTo>
                    <a:pt x="45872" y="177"/>
                  </a:lnTo>
                  <a:lnTo>
                    <a:pt x="46596" y="152"/>
                  </a:lnTo>
                  <a:lnTo>
                    <a:pt x="47332" y="139"/>
                  </a:lnTo>
                  <a:lnTo>
                    <a:pt x="48044" y="127"/>
                  </a:lnTo>
                  <a:lnTo>
                    <a:pt x="50939" y="63"/>
                  </a:lnTo>
                  <a:lnTo>
                    <a:pt x="53835" y="38"/>
                  </a:lnTo>
                  <a:lnTo>
                    <a:pt x="56743" y="12"/>
                  </a:lnTo>
                  <a:lnTo>
                    <a:pt x="59664" y="0"/>
                  </a:lnTo>
                  <a:lnTo>
                    <a:pt x="62585" y="12"/>
                  </a:lnTo>
                  <a:lnTo>
                    <a:pt x="65519" y="38"/>
                  </a:lnTo>
                  <a:lnTo>
                    <a:pt x="66255" y="38"/>
                  </a:lnTo>
                  <a:lnTo>
                    <a:pt x="66979" y="38"/>
                  </a:lnTo>
                  <a:lnTo>
                    <a:pt x="67716" y="50"/>
                  </a:lnTo>
                  <a:lnTo>
                    <a:pt x="68453" y="63"/>
                  </a:lnTo>
                  <a:lnTo>
                    <a:pt x="83858" y="571"/>
                  </a:lnTo>
                  <a:lnTo>
                    <a:pt x="85191" y="622"/>
                  </a:lnTo>
                  <a:lnTo>
                    <a:pt x="85864" y="660"/>
                  </a:lnTo>
                  <a:lnTo>
                    <a:pt x="86512" y="698"/>
                  </a:lnTo>
                  <a:lnTo>
                    <a:pt x="87172" y="736"/>
                  </a:lnTo>
                  <a:lnTo>
                    <a:pt x="87820" y="762"/>
                  </a:lnTo>
                  <a:lnTo>
                    <a:pt x="90373" y="914"/>
                  </a:lnTo>
                  <a:lnTo>
                    <a:pt x="92849" y="1079"/>
                  </a:lnTo>
                  <a:lnTo>
                    <a:pt x="95224" y="1231"/>
                  </a:lnTo>
                  <a:lnTo>
                    <a:pt x="97523" y="1397"/>
                  </a:lnTo>
                  <a:lnTo>
                    <a:pt x="98653" y="1485"/>
                  </a:lnTo>
                  <a:lnTo>
                    <a:pt x="99745" y="1562"/>
                  </a:lnTo>
                  <a:lnTo>
                    <a:pt x="100812" y="1638"/>
                  </a:lnTo>
                  <a:lnTo>
                    <a:pt x="101866" y="1727"/>
                  </a:lnTo>
                  <a:lnTo>
                    <a:pt x="103911" y="1905"/>
                  </a:lnTo>
                  <a:lnTo>
                    <a:pt x="105816" y="2082"/>
                  </a:lnTo>
                  <a:lnTo>
                    <a:pt x="107619" y="2235"/>
                  </a:lnTo>
                  <a:lnTo>
                    <a:pt x="109283" y="2400"/>
                  </a:lnTo>
                  <a:lnTo>
                    <a:pt x="110858" y="2552"/>
                  </a:lnTo>
                  <a:lnTo>
                    <a:pt x="112306" y="2692"/>
                  </a:lnTo>
                  <a:lnTo>
                    <a:pt x="112648" y="2730"/>
                  </a:lnTo>
                  <a:lnTo>
                    <a:pt x="112979" y="2768"/>
                  </a:lnTo>
                  <a:lnTo>
                    <a:pt x="113309" y="2794"/>
                  </a:lnTo>
                  <a:lnTo>
                    <a:pt x="113626" y="2832"/>
                  </a:lnTo>
                  <a:lnTo>
                    <a:pt x="114249" y="2895"/>
                  </a:lnTo>
                  <a:lnTo>
                    <a:pt x="114833" y="2959"/>
                  </a:lnTo>
                  <a:lnTo>
                    <a:pt x="115887" y="3086"/>
                  </a:lnTo>
                  <a:lnTo>
                    <a:pt x="116801" y="3187"/>
                  </a:lnTo>
                  <a:lnTo>
                    <a:pt x="117589" y="3263"/>
                  </a:lnTo>
                  <a:lnTo>
                    <a:pt x="118237" y="3340"/>
                  </a:lnTo>
                  <a:lnTo>
                    <a:pt x="118491" y="3365"/>
                  </a:lnTo>
                  <a:lnTo>
                    <a:pt x="118732" y="3390"/>
                  </a:lnTo>
                  <a:lnTo>
                    <a:pt x="118922" y="3416"/>
                  </a:lnTo>
                  <a:lnTo>
                    <a:pt x="119100" y="3441"/>
                  </a:lnTo>
                  <a:lnTo>
                    <a:pt x="119316" y="3467"/>
                  </a:lnTo>
                </a:path>
              </a:pathLst>
            </a:custGeom>
            <a:ln w="9321">
              <a:solidFill>
                <a:srgbClr val="050100"/>
              </a:solidFill>
            </a:ln>
          </p:spPr>
          <p:txBody>
            <a:bodyPr wrap="square" lIns="0" tIns="0" rIns="0" bIns="0" rtlCol="0"/>
            <a:lstStyle/>
            <a:p/>
          </p:txBody>
        </p:sp>
        <p:sp>
          <p:nvSpPr>
            <p:cNvPr id="1349" name="object 1349" descr=""/>
            <p:cNvSpPr/>
            <p:nvPr/>
          </p:nvSpPr>
          <p:spPr>
            <a:xfrm>
              <a:off x="2750506" y="9368051"/>
              <a:ext cx="635" cy="1905"/>
            </a:xfrm>
            <a:custGeom>
              <a:avLst/>
              <a:gdLst/>
              <a:ahLst/>
              <a:cxnLst/>
              <a:rect l="l" t="t" r="r" b="b"/>
              <a:pathLst>
                <a:path w="635" h="1904">
                  <a:moveTo>
                    <a:pt x="50" y="0"/>
                  </a:moveTo>
                  <a:lnTo>
                    <a:pt x="0" y="1612"/>
                  </a:lnTo>
                </a:path>
              </a:pathLst>
            </a:custGeom>
            <a:ln w="9321">
              <a:solidFill>
                <a:srgbClr val="050100"/>
              </a:solidFill>
            </a:ln>
          </p:spPr>
          <p:txBody>
            <a:bodyPr wrap="square" lIns="0" tIns="0" rIns="0" bIns="0" rtlCol="0"/>
            <a:lstStyle/>
            <a:p/>
          </p:txBody>
        </p:sp>
        <p:sp>
          <p:nvSpPr>
            <p:cNvPr id="1350" name="object 1350" descr=""/>
            <p:cNvSpPr/>
            <p:nvPr/>
          </p:nvSpPr>
          <p:spPr>
            <a:xfrm>
              <a:off x="2736048" y="9373521"/>
              <a:ext cx="10795" cy="0"/>
            </a:xfrm>
            <a:custGeom>
              <a:avLst/>
              <a:gdLst/>
              <a:ahLst/>
              <a:cxnLst/>
              <a:rect l="l" t="t" r="r" b="b"/>
              <a:pathLst>
                <a:path w="10794" h="0">
                  <a:moveTo>
                    <a:pt x="10464" y="0"/>
                  </a:moveTo>
                  <a:lnTo>
                    <a:pt x="0" y="0"/>
                  </a:lnTo>
                </a:path>
              </a:pathLst>
            </a:custGeom>
            <a:ln w="9321">
              <a:solidFill>
                <a:srgbClr val="050100"/>
              </a:solidFill>
            </a:ln>
          </p:spPr>
          <p:txBody>
            <a:bodyPr wrap="square" lIns="0" tIns="0" rIns="0" bIns="0" rtlCol="0"/>
            <a:lstStyle/>
            <a:p/>
          </p:txBody>
        </p:sp>
        <p:sp>
          <p:nvSpPr>
            <p:cNvPr id="1351" name="object 1351" descr=""/>
            <p:cNvSpPr/>
            <p:nvPr/>
          </p:nvSpPr>
          <p:spPr>
            <a:xfrm>
              <a:off x="2736046" y="9373521"/>
              <a:ext cx="0" cy="53340"/>
            </a:xfrm>
            <a:custGeom>
              <a:avLst/>
              <a:gdLst/>
              <a:ahLst/>
              <a:cxnLst/>
              <a:rect l="l" t="t" r="r" b="b"/>
              <a:pathLst>
                <a:path w="0" h="53340">
                  <a:moveTo>
                    <a:pt x="0" y="0"/>
                  </a:moveTo>
                  <a:lnTo>
                    <a:pt x="0" y="53263"/>
                  </a:lnTo>
                </a:path>
              </a:pathLst>
            </a:custGeom>
            <a:ln w="9321">
              <a:solidFill>
                <a:srgbClr val="050100"/>
              </a:solidFill>
            </a:ln>
          </p:spPr>
          <p:txBody>
            <a:bodyPr wrap="square" lIns="0" tIns="0" rIns="0" bIns="0" rtlCol="0"/>
            <a:lstStyle/>
            <a:p/>
          </p:txBody>
        </p:sp>
        <p:sp>
          <p:nvSpPr>
            <p:cNvPr id="1352" name="object 1352" descr=""/>
            <p:cNvSpPr/>
            <p:nvPr/>
          </p:nvSpPr>
          <p:spPr>
            <a:xfrm>
              <a:off x="2549610" y="9426788"/>
              <a:ext cx="186690" cy="0"/>
            </a:xfrm>
            <a:custGeom>
              <a:avLst/>
              <a:gdLst/>
              <a:ahLst/>
              <a:cxnLst/>
              <a:rect l="l" t="t" r="r" b="b"/>
              <a:pathLst>
                <a:path w="186689" h="0">
                  <a:moveTo>
                    <a:pt x="186436" y="0"/>
                  </a:moveTo>
                  <a:lnTo>
                    <a:pt x="0" y="0"/>
                  </a:lnTo>
                </a:path>
              </a:pathLst>
            </a:custGeom>
            <a:ln w="9321">
              <a:solidFill>
                <a:srgbClr val="050100"/>
              </a:solidFill>
            </a:ln>
          </p:spPr>
          <p:txBody>
            <a:bodyPr wrap="square" lIns="0" tIns="0" rIns="0" bIns="0" rtlCol="0"/>
            <a:lstStyle/>
            <a:p/>
          </p:txBody>
        </p:sp>
        <p:sp>
          <p:nvSpPr>
            <p:cNvPr id="1353" name="object 1353" descr=""/>
            <p:cNvSpPr/>
            <p:nvPr/>
          </p:nvSpPr>
          <p:spPr>
            <a:xfrm>
              <a:off x="2542959" y="9420134"/>
              <a:ext cx="6985" cy="6985"/>
            </a:xfrm>
            <a:custGeom>
              <a:avLst/>
              <a:gdLst/>
              <a:ahLst/>
              <a:cxnLst/>
              <a:rect l="l" t="t" r="r" b="b"/>
              <a:pathLst>
                <a:path w="6985" h="6984">
                  <a:moveTo>
                    <a:pt x="6654" y="6654"/>
                  </a:moveTo>
                  <a:lnTo>
                    <a:pt x="0" y="0"/>
                  </a:lnTo>
                </a:path>
              </a:pathLst>
            </a:custGeom>
            <a:ln w="9321">
              <a:solidFill>
                <a:srgbClr val="050100"/>
              </a:solidFill>
            </a:ln>
          </p:spPr>
          <p:txBody>
            <a:bodyPr wrap="square" lIns="0" tIns="0" rIns="0" bIns="0" rtlCol="0"/>
            <a:lstStyle/>
            <a:p/>
          </p:txBody>
        </p:sp>
        <p:sp>
          <p:nvSpPr>
            <p:cNvPr id="1354" name="object 1354" descr=""/>
            <p:cNvSpPr/>
            <p:nvPr/>
          </p:nvSpPr>
          <p:spPr>
            <a:xfrm>
              <a:off x="2542954" y="9382397"/>
              <a:ext cx="0" cy="38100"/>
            </a:xfrm>
            <a:custGeom>
              <a:avLst/>
              <a:gdLst/>
              <a:ahLst/>
              <a:cxnLst/>
              <a:rect l="l" t="t" r="r" b="b"/>
              <a:pathLst>
                <a:path w="0" h="38100">
                  <a:moveTo>
                    <a:pt x="0" y="37731"/>
                  </a:moveTo>
                  <a:lnTo>
                    <a:pt x="0" y="0"/>
                  </a:lnTo>
                </a:path>
              </a:pathLst>
            </a:custGeom>
            <a:ln w="9321">
              <a:solidFill>
                <a:srgbClr val="050100"/>
              </a:solidFill>
            </a:ln>
          </p:spPr>
          <p:txBody>
            <a:bodyPr wrap="square" lIns="0" tIns="0" rIns="0" bIns="0" rtlCol="0"/>
            <a:lstStyle/>
            <a:p/>
          </p:txBody>
        </p:sp>
        <p:sp>
          <p:nvSpPr>
            <p:cNvPr id="1355" name="object 1355" descr=""/>
            <p:cNvSpPr/>
            <p:nvPr/>
          </p:nvSpPr>
          <p:spPr>
            <a:xfrm>
              <a:off x="2542954" y="9380013"/>
              <a:ext cx="45720" cy="2540"/>
            </a:xfrm>
            <a:custGeom>
              <a:avLst/>
              <a:gdLst/>
              <a:ahLst/>
              <a:cxnLst/>
              <a:rect l="l" t="t" r="r" b="b"/>
              <a:pathLst>
                <a:path w="45719" h="2540">
                  <a:moveTo>
                    <a:pt x="0" y="2387"/>
                  </a:moveTo>
                  <a:lnTo>
                    <a:pt x="45720" y="0"/>
                  </a:lnTo>
                </a:path>
              </a:pathLst>
            </a:custGeom>
            <a:ln w="9321">
              <a:solidFill>
                <a:srgbClr val="050100"/>
              </a:solidFill>
            </a:ln>
          </p:spPr>
          <p:txBody>
            <a:bodyPr wrap="square" lIns="0" tIns="0" rIns="0" bIns="0" rtlCol="0"/>
            <a:lstStyle/>
            <a:p/>
          </p:txBody>
        </p:sp>
        <p:sp>
          <p:nvSpPr>
            <p:cNvPr id="1356" name="object 1356" descr=""/>
            <p:cNvSpPr/>
            <p:nvPr/>
          </p:nvSpPr>
          <p:spPr>
            <a:xfrm>
              <a:off x="2601220" y="9330529"/>
              <a:ext cx="0" cy="36830"/>
            </a:xfrm>
            <a:custGeom>
              <a:avLst/>
              <a:gdLst/>
              <a:ahLst/>
              <a:cxnLst/>
              <a:rect l="l" t="t" r="r" b="b"/>
              <a:pathLst>
                <a:path w="0" h="36829">
                  <a:moveTo>
                    <a:pt x="0" y="36245"/>
                  </a:moveTo>
                  <a:lnTo>
                    <a:pt x="0" y="0"/>
                  </a:lnTo>
                </a:path>
              </a:pathLst>
            </a:custGeom>
            <a:ln w="9321">
              <a:solidFill>
                <a:srgbClr val="050100"/>
              </a:solidFill>
            </a:ln>
          </p:spPr>
          <p:txBody>
            <a:bodyPr wrap="square" lIns="0" tIns="0" rIns="0" bIns="0" rtlCol="0"/>
            <a:lstStyle/>
            <a:p/>
          </p:txBody>
        </p:sp>
        <p:sp>
          <p:nvSpPr>
            <p:cNvPr id="1357" name="object 1357" descr=""/>
            <p:cNvSpPr/>
            <p:nvPr/>
          </p:nvSpPr>
          <p:spPr>
            <a:xfrm>
              <a:off x="2566932" y="9316514"/>
              <a:ext cx="21590" cy="1270"/>
            </a:xfrm>
            <a:custGeom>
              <a:avLst/>
              <a:gdLst/>
              <a:ahLst/>
              <a:cxnLst/>
              <a:rect l="l" t="t" r="r" b="b"/>
              <a:pathLst>
                <a:path w="21589" h="1270">
                  <a:moveTo>
                    <a:pt x="21501" y="762"/>
                  </a:moveTo>
                  <a:lnTo>
                    <a:pt x="0" y="0"/>
                  </a:lnTo>
                </a:path>
              </a:pathLst>
            </a:custGeom>
            <a:ln w="9321">
              <a:solidFill>
                <a:srgbClr val="050100"/>
              </a:solidFill>
            </a:ln>
          </p:spPr>
          <p:txBody>
            <a:bodyPr wrap="square" lIns="0" tIns="0" rIns="0" bIns="0" rtlCol="0"/>
            <a:lstStyle/>
            <a:p/>
          </p:txBody>
        </p:sp>
        <p:sp>
          <p:nvSpPr>
            <p:cNvPr id="1358" name="object 1358" descr=""/>
            <p:cNvSpPr/>
            <p:nvPr/>
          </p:nvSpPr>
          <p:spPr>
            <a:xfrm>
              <a:off x="2566927" y="9050188"/>
              <a:ext cx="0" cy="266700"/>
            </a:xfrm>
            <a:custGeom>
              <a:avLst/>
              <a:gdLst/>
              <a:ahLst/>
              <a:cxnLst/>
              <a:rect l="l" t="t" r="r" b="b"/>
              <a:pathLst>
                <a:path w="0" h="266700">
                  <a:moveTo>
                    <a:pt x="0" y="266331"/>
                  </a:moveTo>
                  <a:lnTo>
                    <a:pt x="0" y="0"/>
                  </a:lnTo>
                </a:path>
              </a:pathLst>
            </a:custGeom>
            <a:ln w="9321">
              <a:solidFill>
                <a:srgbClr val="050100"/>
              </a:solidFill>
            </a:ln>
          </p:spPr>
          <p:txBody>
            <a:bodyPr wrap="square" lIns="0" tIns="0" rIns="0" bIns="0" rtlCol="0"/>
            <a:lstStyle/>
            <a:p/>
          </p:txBody>
        </p:sp>
        <p:sp>
          <p:nvSpPr>
            <p:cNvPr id="1359" name="object 1359" descr=""/>
            <p:cNvSpPr/>
            <p:nvPr/>
          </p:nvSpPr>
          <p:spPr>
            <a:xfrm>
              <a:off x="2566927" y="9050192"/>
              <a:ext cx="236220" cy="0"/>
            </a:xfrm>
            <a:custGeom>
              <a:avLst/>
              <a:gdLst/>
              <a:ahLst/>
              <a:cxnLst/>
              <a:rect l="l" t="t" r="r" b="b"/>
              <a:pathLst>
                <a:path w="236219" h="0">
                  <a:moveTo>
                    <a:pt x="0" y="0"/>
                  </a:moveTo>
                  <a:lnTo>
                    <a:pt x="235699" y="0"/>
                  </a:lnTo>
                </a:path>
              </a:pathLst>
            </a:custGeom>
            <a:ln w="9321">
              <a:solidFill>
                <a:srgbClr val="050100"/>
              </a:solidFill>
            </a:ln>
          </p:spPr>
          <p:txBody>
            <a:bodyPr wrap="square" lIns="0" tIns="0" rIns="0" bIns="0" rtlCol="0"/>
            <a:lstStyle/>
            <a:p/>
          </p:txBody>
        </p:sp>
        <p:sp>
          <p:nvSpPr>
            <p:cNvPr id="1360" name="object 1360" descr=""/>
            <p:cNvSpPr/>
            <p:nvPr/>
          </p:nvSpPr>
          <p:spPr>
            <a:xfrm>
              <a:off x="2802622" y="9050192"/>
              <a:ext cx="0" cy="193040"/>
            </a:xfrm>
            <a:custGeom>
              <a:avLst/>
              <a:gdLst/>
              <a:ahLst/>
              <a:cxnLst/>
              <a:rect l="l" t="t" r="r" b="b"/>
              <a:pathLst>
                <a:path w="0" h="193040">
                  <a:moveTo>
                    <a:pt x="0" y="0"/>
                  </a:moveTo>
                  <a:lnTo>
                    <a:pt x="0" y="192836"/>
                  </a:lnTo>
                </a:path>
              </a:pathLst>
            </a:custGeom>
            <a:ln w="9321">
              <a:solidFill>
                <a:srgbClr val="050100"/>
              </a:solidFill>
            </a:ln>
          </p:spPr>
          <p:txBody>
            <a:bodyPr wrap="square" lIns="0" tIns="0" rIns="0" bIns="0" rtlCol="0"/>
            <a:lstStyle/>
            <a:p/>
          </p:txBody>
        </p:sp>
        <p:sp>
          <p:nvSpPr>
            <p:cNvPr id="1361" name="object 1361" descr=""/>
            <p:cNvSpPr/>
            <p:nvPr/>
          </p:nvSpPr>
          <p:spPr>
            <a:xfrm>
              <a:off x="2802622" y="9243023"/>
              <a:ext cx="635" cy="0"/>
            </a:xfrm>
            <a:custGeom>
              <a:avLst/>
              <a:gdLst/>
              <a:ahLst/>
              <a:cxnLst/>
              <a:rect l="l" t="t" r="r" b="b"/>
              <a:pathLst>
                <a:path w="635" h="0">
                  <a:moveTo>
                    <a:pt x="0" y="0"/>
                  </a:moveTo>
                  <a:lnTo>
                    <a:pt x="127" y="0"/>
                  </a:lnTo>
                  <a:lnTo>
                    <a:pt x="241" y="0"/>
                  </a:lnTo>
                </a:path>
              </a:pathLst>
            </a:custGeom>
            <a:ln w="9321">
              <a:solidFill>
                <a:srgbClr val="050100"/>
              </a:solidFill>
            </a:ln>
          </p:spPr>
          <p:txBody>
            <a:bodyPr wrap="square" lIns="0" tIns="0" rIns="0" bIns="0" rtlCol="0"/>
            <a:lstStyle/>
            <a:p/>
          </p:txBody>
        </p:sp>
        <p:sp>
          <p:nvSpPr>
            <p:cNvPr id="1362" name="object 1362" descr=""/>
            <p:cNvSpPr/>
            <p:nvPr/>
          </p:nvSpPr>
          <p:spPr>
            <a:xfrm>
              <a:off x="2801397" y="9243023"/>
              <a:ext cx="1905" cy="84455"/>
            </a:xfrm>
            <a:custGeom>
              <a:avLst/>
              <a:gdLst/>
              <a:ahLst/>
              <a:cxnLst/>
              <a:rect l="l" t="t" r="r" b="b"/>
              <a:pathLst>
                <a:path w="1905" h="84454">
                  <a:moveTo>
                    <a:pt x="1460" y="0"/>
                  </a:moveTo>
                  <a:lnTo>
                    <a:pt x="0" y="83997"/>
                  </a:lnTo>
                </a:path>
              </a:pathLst>
            </a:custGeom>
            <a:ln w="9321">
              <a:solidFill>
                <a:srgbClr val="050100"/>
              </a:solidFill>
            </a:ln>
          </p:spPr>
          <p:txBody>
            <a:bodyPr wrap="square" lIns="0" tIns="0" rIns="0" bIns="0" rtlCol="0"/>
            <a:lstStyle/>
            <a:p/>
          </p:txBody>
        </p:sp>
        <p:sp>
          <p:nvSpPr>
            <p:cNvPr id="1363" name="object 1363" descr=""/>
            <p:cNvSpPr/>
            <p:nvPr/>
          </p:nvSpPr>
          <p:spPr>
            <a:xfrm>
              <a:off x="2789146" y="9333573"/>
              <a:ext cx="5715" cy="0"/>
            </a:xfrm>
            <a:custGeom>
              <a:avLst/>
              <a:gdLst/>
              <a:ahLst/>
              <a:cxnLst/>
              <a:rect l="l" t="t" r="r" b="b"/>
              <a:pathLst>
                <a:path w="5714" h="0">
                  <a:moveTo>
                    <a:pt x="5587" y="0"/>
                  </a:moveTo>
                  <a:lnTo>
                    <a:pt x="0" y="0"/>
                  </a:lnTo>
                </a:path>
              </a:pathLst>
            </a:custGeom>
            <a:ln w="9321">
              <a:solidFill>
                <a:srgbClr val="050100"/>
              </a:solidFill>
            </a:ln>
          </p:spPr>
          <p:txBody>
            <a:bodyPr wrap="square" lIns="0" tIns="0" rIns="0" bIns="0" rtlCol="0"/>
            <a:lstStyle/>
            <a:p/>
          </p:txBody>
        </p:sp>
        <p:sp>
          <p:nvSpPr>
            <p:cNvPr id="1364" name="object 1364" descr=""/>
            <p:cNvSpPr/>
            <p:nvPr/>
          </p:nvSpPr>
          <p:spPr>
            <a:xfrm>
              <a:off x="2781706" y="9340059"/>
              <a:ext cx="1270" cy="29845"/>
            </a:xfrm>
            <a:custGeom>
              <a:avLst/>
              <a:gdLst/>
              <a:ahLst/>
              <a:cxnLst/>
              <a:rect l="l" t="t" r="r" b="b"/>
              <a:pathLst>
                <a:path w="1269" h="29845">
                  <a:moveTo>
                    <a:pt x="774" y="0"/>
                  </a:moveTo>
                  <a:lnTo>
                    <a:pt x="0" y="29565"/>
                  </a:lnTo>
                </a:path>
              </a:pathLst>
            </a:custGeom>
            <a:ln w="9321">
              <a:solidFill>
                <a:srgbClr val="050100"/>
              </a:solidFill>
            </a:ln>
          </p:spPr>
          <p:txBody>
            <a:bodyPr wrap="square" lIns="0" tIns="0" rIns="0" bIns="0" rtlCol="0"/>
            <a:lstStyle/>
            <a:p/>
          </p:txBody>
        </p:sp>
        <p:sp>
          <p:nvSpPr>
            <p:cNvPr id="1365" name="object 1365" descr=""/>
            <p:cNvSpPr/>
            <p:nvPr/>
          </p:nvSpPr>
          <p:spPr>
            <a:xfrm>
              <a:off x="2773527" y="9373521"/>
              <a:ext cx="4445" cy="0"/>
            </a:xfrm>
            <a:custGeom>
              <a:avLst/>
              <a:gdLst/>
              <a:ahLst/>
              <a:cxnLst/>
              <a:rect l="l" t="t" r="r" b="b"/>
              <a:pathLst>
                <a:path w="4444" h="0">
                  <a:moveTo>
                    <a:pt x="4191" y="0"/>
                  </a:moveTo>
                  <a:lnTo>
                    <a:pt x="0" y="0"/>
                  </a:lnTo>
                </a:path>
              </a:pathLst>
            </a:custGeom>
            <a:ln w="9321">
              <a:solidFill>
                <a:srgbClr val="050100"/>
              </a:solidFill>
            </a:ln>
          </p:spPr>
          <p:txBody>
            <a:bodyPr wrap="square" lIns="0" tIns="0" rIns="0" bIns="0" rtlCol="0"/>
            <a:lstStyle/>
            <a:p/>
          </p:txBody>
        </p:sp>
        <p:sp>
          <p:nvSpPr>
            <p:cNvPr id="1366" name="object 1366" descr=""/>
            <p:cNvSpPr/>
            <p:nvPr/>
          </p:nvSpPr>
          <p:spPr>
            <a:xfrm>
              <a:off x="2769468" y="9368051"/>
              <a:ext cx="635" cy="1905"/>
            </a:xfrm>
            <a:custGeom>
              <a:avLst/>
              <a:gdLst/>
              <a:ahLst/>
              <a:cxnLst/>
              <a:rect l="l" t="t" r="r" b="b"/>
              <a:pathLst>
                <a:path w="635" h="1904">
                  <a:moveTo>
                    <a:pt x="63" y="1612"/>
                  </a:moveTo>
                  <a:lnTo>
                    <a:pt x="0" y="0"/>
                  </a:lnTo>
                </a:path>
              </a:pathLst>
            </a:custGeom>
            <a:ln w="9321">
              <a:solidFill>
                <a:srgbClr val="050100"/>
              </a:solidFill>
            </a:ln>
          </p:spPr>
          <p:txBody>
            <a:bodyPr wrap="square" lIns="0" tIns="0" rIns="0" bIns="0" rtlCol="0"/>
            <a:lstStyle/>
            <a:p/>
          </p:txBody>
        </p:sp>
        <p:sp>
          <p:nvSpPr>
            <p:cNvPr id="1367" name="object 1367" descr=""/>
            <p:cNvSpPr/>
            <p:nvPr/>
          </p:nvSpPr>
          <p:spPr>
            <a:xfrm>
              <a:off x="2754555" y="9364194"/>
              <a:ext cx="11430" cy="0"/>
            </a:xfrm>
            <a:custGeom>
              <a:avLst/>
              <a:gdLst/>
              <a:ahLst/>
              <a:cxnLst/>
              <a:rect l="l" t="t" r="r" b="b"/>
              <a:pathLst>
                <a:path w="11430" h="0">
                  <a:moveTo>
                    <a:pt x="10922" y="0"/>
                  </a:moveTo>
                  <a:lnTo>
                    <a:pt x="0" y="0"/>
                  </a:lnTo>
                </a:path>
              </a:pathLst>
            </a:custGeom>
            <a:ln w="9321">
              <a:solidFill>
                <a:srgbClr val="050100"/>
              </a:solidFill>
            </a:ln>
          </p:spPr>
          <p:txBody>
            <a:bodyPr wrap="square" lIns="0" tIns="0" rIns="0" bIns="0" rtlCol="0"/>
            <a:lstStyle/>
            <a:p/>
          </p:txBody>
        </p:sp>
        <p:sp>
          <p:nvSpPr>
            <p:cNvPr id="1368" name="object 1368" descr=""/>
            <p:cNvSpPr/>
            <p:nvPr/>
          </p:nvSpPr>
          <p:spPr>
            <a:xfrm>
              <a:off x="2609542" y="8033868"/>
              <a:ext cx="0" cy="46990"/>
            </a:xfrm>
            <a:custGeom>
              <a:avLst/>
              <a:gdLst/>
              <a:ahLst/>
              <a:cxnLst/>
              <a:rect l="l" t="t" r="r" b="b"/>
              <a:pathLst>
                <a:path w="0" h="46990">
                  <a:moveTo>
                    <a:pt x="0" y="46609"/>
                  </a:moveTo>
                  <a:lnTo>
                    <a:pt x="0" y="0"/>
                  </a:lnTo>
                </a:path>
              </a:pathLst>
            </a:custGeom>
            <a:ln w="9321">
              <a:solidFill>
                <a:srgbClr val="050100"/>
              </a:solidFill>
            </a:ln>
          </p:spPr>
          <p:txBody>
            <a:bodyPr wrap="square" lIns="0" tIns="0" rIns="0" bIns="0" rtlCol="0"/>
            <a:lstStyle/>
            <a:p/>
          </p:txBody>
        </p:sp>
        <p:sp>
          <p:nvSpPr>
            <p:cNvPr id="1369" name="object 1369" descr=""/>
            <p:cNvSpPr/>
            <p:nvPr/>
          </p:nvSpPr>
          <p:spPr>
            <a:xfrm>
              <a:off x="2609542" y="8033869"/>
              <a:ext cx="373380" cy="0"/>
            </a:xfrm>
            <a:custGeom>
              <a:avLst/>
              <a:gdLst/>
              <a:ahLst/>
              <a:cxnLst/>
              <a:rect l="l" t="t" r="r" b="b"/>
              <a:pathLst>
                <a:path w="373380" h="0">
                  <a:moveTo>
                    <a:pt x="0" y="0"/>
                  </a:moveTo>
                  <a:lnTo>
                    <a:pt x="372859" y="0"/>
                  </a:lnTo>
                </a:path>
              </a:pathLst>
            </a:custGeom>
            <a:ln w="9321">
              <a:solidFill>
                <a:srgbClr val="050100"/>
              </a:solidFill>
            </a:ln>
          </p:spPr>
          <p:txBody>
            <a:bodyPr wrap="square" lIns="0" tIns="0" rIns="0" bIns="0" rtlCol="0"/>
            <a:lstStyle/>
            <a:p/>
          </p:txBody>
        </p:sp>
        <p:pic>
          <p:nvPicPr>
            <p:cNvPr id="1370" name="object 1370" descr=""/>
            <p:cNvPicPr/>
            <p:nvPr/>
          </p:nvPicPr>
          <p:blipFill>
            <a:blip r:embed="rId25" cstate="print"/>
            <a:stretch>
              <a:fillRect/>
            </a:stretch>
          </p:blipFill>
          <p:spPr>
            <a:xfrm>
              <a:off x="2566922" y="8029208"/>
              <a:ext cx="426792" cy="385918"/>
            </a:xfrm>
            <a:prstGeom prst="rect">
              <a:avLst/>
            </a:prstGeom>
          </p:spPr>
        </p:pic>
        <p:sp>
          <p:nvSpPr>
            <p:cNvPr id="1371" name="object 1371" descr=""/>
            <p:cNvSpPr/>
            <p:nvPr/>
          </p:nvSpPr>
          <p:spPr>
            <a:xfrm>
              <a:off x="2566927" y="8144121"/>
              <a:ext cx="0" cy="266700"/>
            </a:xfrm>
            <a:custGeom>
              <a:avLst/>
              <a:gdLst/>
              <a:ahLst/>
              <a:cxnLst/>
              <a:rect l="l" t="t" r="r" b="b"/>
              <a:pathLst>
                <a:path w="0" h="266700">
                  <a:moveTo>
                    <a:pt x="0" y="266344"/>
                  </a:moveTo>
                  <a:lnTo>
                    <a:pt x="0" y="0"/>
                  </a:lnTo>
                </a:path>
              </a:pathLst>
            </a:custGeom>
            <a:ln w="9321">
              <a:solidFill>
                <a:srgbClr val="050100"/>
              </a:solidFill>
            </a:ln>
          </p:spPr>
          <p:txBody>
            <a:bodyPr wrap="square" lIns="0" tIns="0" rIns="0" bIns="0" rtlCol="0"/>
            <a:lstStyle/>
            <a:p/>
          </p:txBody>
        </p:sp>
        <p:sp>
          <p:nvSpPr>
            <p:cNvPr id="1372" name="object 1372" descr=""/>
            <p:cNvSpPr/>
            <p:nvPr/>
          </p:nvSpPr>
          <p:spPr>
            <a:xfrm>
              <a:off x="2566927" y="8143377"/>
              <a:ext cx="21590" cy="1270"/>
            </a:xfrm>
            <a:custGeom>
              <a:avLst/>
              <a:gdLst/>
              <a:ahLst/>
              <a:cxnLst/>
              <a:rect l="l" t="t" r="r" b="b"/>
              <a:pathLst>
                <a:path w="21589" h="1270">
                  <a:moveTo>
                    <a:pt x="0" y="749"/>
                  </a:moveTo>
                  <a:lnTo>
                    <a:pt x="21501" y="0"/>
                  </a:lnTo>
                </a:path>
              </a:pathLst>
            </a:custGeom>
            <a:ln w="9321">
              <a:solidFill>
                <a:srgbClr val="050100"/>
              </a:solidFill>
            </a:ln>
          </p:spPr>
          <p:txBody>
            <a:bodyPr wrap="square" lIns="0" tIns="0" rIns="0" bIns="0" rtlCol="0"/>
            <a:lstStyle/>
            <a:p/>
          </p:txBody>
        </p:sp>
        <p:sp>
          <p:nvSpPr>
            <p:cNvPr id="1373" name="object 1373" descr=""/>
            <p:cNvSpPr/>
            <p:nvPr/>
          </p:nvSpPr>
          <p:spPr>
            <a:xfrm>
              <a:off x="2601220" y="8093878"/>
              <a:ext cx="0" cy="36830"/>
            </a:xfrm>
            <a:custGeom>
              <a:avLst/>
              <a:gdLst/>
              <a:ahLst/>
              <a:cxnLst/>
              <a:rect l="l" t="t" r="r" b="b"/>
              <a:pathLst>
                <a:path w="0" h="36829">
                  <a:moveTo>
                    <a:pt x="0" y="36258"/>
                  </a:moveTo>
                  <a:lnTo>
                    <a:pt x="0" y="0"/>
                  </a:lnTo>
                </a:path>
              </a:pathLst>
            </a:custGeom>
            <a:ln w="9321">
              <a:solidFill>
                <a:srgbClr val="050100"/>
              </a:solidFill>
            </a:ln>
          </p:spPr>
          <p:txBody>
            <a:bodyPr wrap="square" lIns="0" tIns="0" rIns="0" bIns="0" rtlCol="0"/>
            <a:lstStyle/>
            <a:p/>
          </p:txBody>
        </p:sp>
        <p:sp>
          <p:nvSpPr>
            <p:cNvPr id="1374" name="object 1374" descr=""/>
            <p:cNvSpPr/>
            <p:nvPr/>
          </p:nvSpPr>
          <p:spPr>
            <a:xfrm>
              <a:off x="2585481" y="8080473"/>
              <a:ext cx="3810" cy="635"/>
            </a:xfrm>
            <a:custGeom>
              <a:avLst/>
              <a:gdLst/>
              <a:ahLst/>
              <a:cxnLst/>
              <a:rect l="l" t="t" r="r" b="b"/>
              <a:pathLst>
                <a:path w="3810" h="634">
                  <a:moveTo>
                    <a:pt x="3187" y="165"/>
                  </a:moveTo>
                  <a:lnTo>
                    <a:pt x="0" y="0"/>
                  </a:lnTo>
                </a:path>
              </a:pathLst>
            </a:custGeom>
            <a:ln w="9321">
              <a:solidFill>
                <a:srgbClr val="050100"/>
              </a:solidFill>
            </a:ln>
          </p:spPr>
          <p:txBody>
            <a:bodyPr wrap="square" lIns="0" tIns="0" rIns="0" bIns="0" rtlCol="0"/>
            <a:lstStyle/>
            <a:p/>
          </p:txBody>
        </p:sp>
        <p:sp>
          <p:nvSpPr>
            <p:cNvPr id="1375" name="object 1375" descr=""/>
            <p:cNvSpPr/>
            <p:nvPr/>
          </p:nvSpPr>
          <p:spPr>
            <a:xfrm>
              <a:off x="2585482" y="8080477"/>
              <a:ext cx="24130" cy="0"/>
            </a:xfrm>
            <a:custGeom>
              <a:avLst/>
              <a:gdLst/>
              <a:ahLst/>
              <a:cxnLst/>
              <a:rect l="l" t="t" r="r" b="b"/>
              <a:pathLst>
                <a:path w="24130" h="0">
                  <a:moveTo>
                    <a:pt x="0" y="0"/>
                  </a:moveTo>
                  <a:lnTo>
                    <a:pt x="24066" y="0"/>
                  </a:lnTo>
                </a:path>
              </a:pathLst>
            </a:custGeom>
            <a:ln w="9321">
              <a:solidFill>
                <a:srgbClr val="050100"/>
              </a:solidFill>
            </a:ln>
          </p:spPr>
          <p:txBody>
            <a:bodyPr wrap="square" lIns="0" tIns="0" rIns="0" bIns="0" rtlCol="0"/>
            <a:lstStyle/>
            <a:p/>
          </p:txBody>
        </p:sp>
        <p:pic>
          <p:nvPicPr>
            <p:cNvPr id="1376" name="object 1376" descr=""/>
            <p:cNvPicPr/>
            <p:nvPr/>
          </p:nvPicPr>
          <p:blipFill>
            <a:blip r:embed="rId26" cstate="print"/>
            <a:stretch>
              <a:fillRect/>
            </a:stretch>
          </p:blipFill>
          <p:spPr>
            <a:xfrm>
              <a:off x="2734708" y="9238362"/>
              <a:ext cx="259006" cy="166447"/>
            </a:xfrm>
            <a:prstGeom prst="rect">
              <a:avLst/>
            </a:prstGeom>
          </p:spPr>
        </p:pic>
        <p:sp>
          <p:nvSpPr>
            <p:cNvPr id="1377" name="object 1377" descr=""/>
            <p:cNvSpPr/>
            <p:nvPr/>
          </p:nvSpPr>
          <p:spPr>
            <a:xfrm>
              <a:off x="3072460" y="8716556"/>
              <a:ext cx="635" cy="0"/>
            </a:xfrm>
            <a:custGeom>
              <a:avLst/>
              <a:gdLst/>
              <a:ahLst/>
              <a:cxnLst/>
              <a:rect l="l" t="t" r="r" b="b"/>
              <a:pathLst>
                <a:path w="635" h="0">
                  <a:moveTo>
                    <a:pt x="0" y="0"/>
                  </a:moveTo>
                  <a:lnTo>
                    <a:pt x="495" y="0"/>
                  </a:lnTo>
                </a:path>
              </a:pathLst>
            </a:custGeom>
            <a:ln w="9321">
              <a:solidFill>
                <a:srgbClr val="050100"/>
              </a:solidFill>
            </a:ln>
          </p:spPr>
          <p:txBody>
            <a:bodyPr wrap="square" lIns="0" tIns="0" rIns="0" bIns="0" rtlCol="0"/>
            <a:lstStyle/>
            <a:p/>
          </p:txBody>
        </p:sp>
        <p:sp>
          <p:nvSpPr>
            <p:cNvPr id="1378" name="object 1378" descr=""/>
            <p:cNvSpPr/>
            <p:nvPr/>
          </p:nvSpPr>
          <p:spPr>
            <a:xfrm>
              <a:off x="3072460" y="8721133"/>
              <a:ext cx="635" cy="0"/>
            </a:xfrm>
            <a:custGeom>
              <a:avLst/>
              <a:gdLst/>
              <a:ahLst/>
              <a:cxnLst/>
              <a:rect l="l" t="t" r="r" b="b"/>
              <a:pathLst>
                <a:path w="635" h="0">
                  <a:moveTo>
                    <a:pt x="0" y="0"/>
                  </a:moveTo>
                  <a:lnTo>
                    <a:pt x="495" y="0"/>
                  </a:lnTo>
                </a:path>
              </a:pathLst>
            </a:custGeom>
            <a:ln w="9321">
              <a:solidFill>
                <a:srgbClr val="050100"/>
              </a:solidFill>
            </a:ln>
          </p:spPr>
          <p:txBody>
            <a:bodyPr wrap="square" lIns="0" tIns="0" rIns="0" bIns="0" rtlCol="0"/>
            <a:lstStyle/>
            <a:p/>
          </p:txBody>
        </p:sp>
        <p:sp>
          <p:nvSpPr>
            <p:cNvPr id="1379" name="object 1379" descr=""/>
            <p:cNvSpPr/>
            <p:nvPr/>
          </p:nvSpPr>
          <p:spPr>
            <a:xfrm>
              <a:off x="3072460" y="8728252"/>
              <a:ext cx="635" cy="0"/>
            </a:xfrm>
            <a:custGeom>
              <a:avLst/>
              <a:gdLst/>
              <a:ahLst/>
              <a:cxnLst/>
              <a:rect l="l" t="t" r="r" b="b"/>
              <a:pathLst>
                <a:path w="635" h="0">
                  <a:moveTo>
                    <a:pt x="0" y="0"/>
                  </a:moveTo>
                  <a:lnTo>
                    <a:pt x="495" y="0"/>
                  </a:lnTo>
                </a:path>
              </a:pathLst>
            </a:custGeom>
            <a:ln w="9321">
              <a:solidFill>
                <a:srgbClr val="050100"/>
              </a:solidFill>
            </a:ln>
          </p:spPr>
          <p:txBody>
            <a:bodyPr wrap="square" lIns="0" tIns="0" rIns="0" bIns="0" rtlCol="0"/>
            <a:lstStyle/>
            <a:p/>
          </p:txBody>
        </p:sp>
        <p:sp>
          <p:nvSpPr>
            <p:cNvPr id="1380" name="object 1380" descr=""/>
            <p:cNvSpPr/>
            <p:nvPr/>
          </p:nvSpPr>
          <p:spPr>
            <a:xfrm>
              <a:off x="3072955" y="8713330"/>
              <a:ext cx="0" cy="635"/>
            </a:xfrm>
            <a:custGeom>
              <a:avLst/>
              <a:gdLst/>
              <a:ahLst/>
              <a:cxnLst/>
              <a:rect l="l" t="t" r="r" b="b"/>
              <a:pathLst>
                <a:path w="0" h="634">
                  <a:moveTo>
                    <a:pt x="0" y="558"/>
                  </a:moveTo>
                  <a:lnTo>
                    <a:pt x="0" y="0"/>
                  </a:lnTo>
                </a:path>
              </a:pathLst>
            </a:custGeom>
            <a:ln w="9321">
              <a:solidFill>
                <a:srgbClr val="050100"/>
              </a:solidFill>
            </a:ln>
          </p:spPr>
          <p:txBody>
            <a:bodyPr wrap="square" lIns="0" tIns="0" rIns="0" bIns="0" rtlCol="0"/>
            <a:lstStyle/>
            <a:p/>
          </p:txBody>
        </p:sp>
        <p:sp>
          <p:nvSpPr>
            <p:cNvPr id="1381" name="object 1381" descr=""/>
            <p:cNvSpPr/>
            <p:nvPr/>
          </p:nvSpPr>
          <p:spPr>
            <a:xfrm>
              <a:off x="3072955" y="8696604"/>
              <a:ext cx="0" cy="2540"/>
            </a:xfrm>
            <a:custGeom>
              <a:avLst/>
              <a:gdLst/>
              <a:ahLst/>
              <a:cxnLst/>
              <a:rect l="l" t="t" r="r" b="b"/>
              <a:pathLst>
                <a:path w="0" h="2540">
                  <a:moveTo>
                    <a:pt x="0" y="2514"/>
                  </a:moveTo>
                  <a:lnTo>
                    <a:pt x="0" y="1168"/>
                  </a:lnTo>
                  <a:lnTo>
                    <a:pt x="0" y="0"/>
                  </a:lnTo>
                </a:path>
              </a:pathLst>
            </a:custGeom>
            <a:ln w="9321">
              <a:solidFill>
                <a:srgbClr val="050100"/>
              </a:solidFill>
            </a:ln>
          </p:spPr>
          <p:txBody>
            <a:bodyPr wrap="square" lIns="0" tIns="0" rIns="0" bIns="0" rtlCol="0"/>
            <a:lstStyle/>
            <a:p/>
          </p:txBody>
        </p:sp>
        <p:sp>
          <p:nvSpPr>
            <p:cNvPr id="1382" name="object 1382" descr=""/>
            <p:cNvSpPr/>
            <p:nvPr/>
          </p:nvSpPr>
          <p:spPr>
            <a:xfrm>
              <a:off x="3072955" y="8696601"/>
              <a:ext cx="635" cy="0"/>
            </a:xfrm>
            <a:custGeom>
              <a:avLst/>
              <a:gdLst/>
              <a:ahLst/>
              <a:cxnLst/>
              <a:rect l="l" t="t" r="r" b="b"/>
              <a:pathLst>
                <a:path w="635" h="0">
                  <a:moveTo>
                    <a:pt x="0" y="0"/>
                  </a:moveTo>
                  <a:lnTo>
                    <a:pt x="279" y="0"/>
                  </a:lnTo>
                </a:path>
              </a:pathLst>
            </a:custGeom>
            <a:ln w="9321">
              <a:solidFill>
                <a:srgbClr val="050100"/>
              </a:solidFill>
            </a:ln>
          </p:spPr>
          <p:txBody>
            <a:bodyPr wrap="square" lIns="0" tIns="0" rIns="0" bIns="0" rtlCol="0"/>
            <a:lstStyle/>
            <a:p/>
          </p:txBody>
        </p:sp>
        <p:sp>
          <p:nvSpPr>
            <p:cNvPr id="1383" name="object 1383" descr=""/>
            <p:cNvSpPr/>
            <p:nvPr/>
          </p:nvSpPr>
          <p:spPr>
            <a:xfrm>
              <a:off x="3072955" y="8701950"/>
              <a:ext cx="0" cy="635"/>
            </a:xfrm>
            <a:custGeom>
              <a:avLst/>
              <a:gdLst/>
              <a:ahLst/>
              <a:cxnLst/>
              <a:rect l="l" t="t" r="r" b="b"/>
              <a:pathLst>
                <a:path w="0" h="634">
                  <a:moveTo>
                    <a:pt x="0" y="368"/>
                  </a:moveTo>
                  <a:lnTo>
                    <a:pt x="0" y="0"/>
                  </a:lnTo>
                </a:path>
              </a:pathLst>
            </a:custGeom>
            <a:ln w="9321">
              <a:solidFill>
                <a:srgbClr val="050100"/>
              </a:solidFill>
            </a:ln>
          </p:spPr>
          <p:txBody>
            <a:bodyPr wrap="square" lIns="0" tIns="0" rIns="0" bIns="0" rtlCol="0"/>
            <a:lstStyle/>
            <a:p/>
          </p:txBody>
        </p:sp>
        <p:sp>
          <p:nvSpPr>
            <p:cNvPr id="1384" name="object 1384" descr=""/>
            <p:cNvSpPr/>
            <p:nvPr/>
          </p:nvSpPr>
          <p:spPr>
            <a:xfrm>
              <a:off x="3072955" y="8699119"/>
              <a:ext cx="3175" cy="0"/>
            </a:xfrm>
            <a:custGeom>
              <a:avLst/>
              <a:gdLst/>
              <a:ahLst/>
              <a:cxnLst/>
              <a:rect l="l" t="t" r="r" b="b"/>
              <a:pathLst>
                <a:path w="3175" h="0">
                  <a:moveTo>
                    <a:pt x="0" y="0"/>
                  </a:moveTo>
                  <a:lnTo>
                    <a:pt x="2628" y="0"/>
                  </a:lnTo>
                </a:path>
              </a:pathLst>
            </a:custGeom>
            <a:ln w="9321">
              <a:solidFill>
                <a:srgbClr val="050100"/>
              </a:solidFill>
            </a:ln>
          </p:spPr>
          <p:txBody>
            <a:bodyPr wrap="square" lIns="0" tIns="0" rIns="0" bIns="0" rtlCol="0"/>
            <a:lstStyle/>
            <a:p/>
          </p:txBody>
        </p:sp>
        <p:sp>
          <p:nvSpPr>
            <p:cNvPr id="1385" name="object 1385" descr=""/>
            <p:cNvSpPr/>
            <p:nvPr/>
          </p:nvSpPr>
          <p:spPr>
            <a:xfrm>
              <a:off x="3072460" y="8732915"/>
              <a:ext cx="635" cy="0"/>
            </a:xfrm>
            <a:custGeom>
              <a:avLst/>
              <a:gdLst/>
              <a:ahLst/>
              <a:cxnLst/>
              <a:rect l="l" t="t" r="r" b="b"/>
              <a:pathLst>
                <a:path w="635" h="0">
                  <a:moveTo>
                    <a:pt x="0" y="0"/>
                  </a:moveTo>
                  <a:lnTo>
                    <a:pt x="495" y="0"/>
                  </a:lnTo>
                </a:path>
              </a:pathLst>
            </a:custGeom>
            <a:ln w="9321">
              <a:solidFill>
                <a:srgbClr val="050100"/>
              </a:solidFill>
            </a:ln>
          </p:spPr>
          <p:txBody>
            <a:bodyPr wrap="square" lIns="0" tIns="0" rIns="0" bIns="0" rtlCol="0"/>
            <a:lstStyle/>
            <a:p/>
          </p:txBody>
        </p:sp>
        <p:sp>
          <p:nvSpPr>
            <p:cNvPr id="1386" name="object 1386" descr=""/>
            <p:cNvSpPr/>
            <p:nvPr/>
          </p:nvSpPr>
          <p:spPr>
            <a:xfrm>
              <a:off x="3072956" y="8699689"/>
              <a:ext cx="3175" cy="0"/>
            </a:xfrm>
            <a:custGeom>
              <a:avLst/>
              <a:gdLst/>
              <a:ahLst/>
              <a:cxnLst/>
              <a:rect l="l" t="t" r="r" b="b"/>
              <a:pathLst>
                <a:path w="3175" h="0">
                  <a:moveTo>
                    <a:pt x="3149" y="0"/>
                  </a:moveTo>
                  <a:lnTo>
                    <a:pt x="0" y="0"/>
                  </a:lnTo>
                </a:path>
              </a:pathLst>
            </a:custGeom>
            <a:ln w="9321">
              <a:solidFill>
                <a:srgbClr val="050100"/>
              </a:solidFill>
            </a:ln>
          </p:spPr>
          <p:txBody>
            <a:bodyPr wrap="square" lIns="0" tIns="0" rIns="0" bIns="0" rtlCol="0"/>
            <a:lstStyle/>
            <a:p/>
          </p:txBody>
        </p:sp>
        <p:sp>
          <p:nvSpPr>
            <p:cNvPr id="1387" name="object 1387" descr=""/>
            <p:cNvSpPr/>
            <p:nvPr/>
          </p:nvSpPr>
          <p:spPr>
            <a:xfrm>
              <a:off x="3072955" y="8699997"/>
              <a:ext cx="0" cy="1905"/>
            </a:xfrm>
            <a:custGeom>
              <a:avLst/>
              <a:gdLst/>
              <a:ahLst/>
              <a:cxnLst/>
              <a:rect l="l" t="t" r="r" b="b"/>
              <a:pathLst>
                <a:path w="0" h="1904">
                  <a:moveTo>
                    <a:pt x="0" y="1701"/>
                  </a:moveTo>
                  <a:lnTo>
                    <a:pt x="0" y="736"/>
                  </a:lnTo>
                  <a:lnTo>
                    <a:pt x="0" y="0"/>
                  </a:lnTo>
                </a:path>
              </a:pathLst>
            </a:custGeom>
            <a:ln w="9321">
              <a:solidFill>
                <a:srgbClr val="050100"/>
              </a:solidFill>
            </a:ln>
          </p:spPr>
          <p:txBody>
            <a:bodyPr wrap="square" lIns="0" tIns="0" rIns="0" bIns="0" rtlCol="0"/>
            <a:lstStyle/>
            <a:p/>
          </p:txBody>
        </p:sp>
        <p:sp>
          <p:nvSpPr>
            <p:cNvPr id="1388" name="object 1388" descr=""/>
            <p:cNvSpPr/>
            <p:nvPr/>
          </p:nvSpPr>
          <p:spPr>
            <a:xfrm>
              <a:off x="3072955" y="8699999"/>
              <a:ext cx="3810" cy="0"/>
            </a:xfrm>
            <a:custGeom>
              <a:avLst/>
              <a:gdLst/>
              <a:ahLst/>
              <a:cxnLst/>
              <a:rect l="l" t="t" r="r" b="b"/>
              <a:pathLst>
                <a:path w="3810" h="0">
                  <a:moveTo>
                    <a:pt x="0" y="0"/>
                  </a:moveTo>
                  <a:lnTo>
                    <a:pt x="3352" y="0"/>
                  </a:lnTo>
                </a:path>
              </a:pathLst>
            </a:custGeom>
            <a:ln w="9321">
              <a:solidFill>
                <a:srgbClr val="050100"/>
              </a:solidFill>
            </a:ln>
          </p:spPr>
          <p:txBody>
            <a:bodyPr wrap="square" lIns="0" tIns="0" rIns="0" bIns="0" rtlCol="0"/>
            <a:lstStyle/>
            <a:p/>
          </p:txBody>
        </p:sp>
        <p:sp>
          <p:nvSpPr>
            <p:cNvPr id="1389" name="object 1389" descr=""/>
            <p:cNvSpPr/>
            <p:nvPr/>
          </p:nvSpPr>
          <p:spPr>
            <a:xfrm>
              <a:off x="3072955" y="8701700"/>
              <a:ext cx="0" cy="3175"/>
            </a:xfrm>
            <a:custGeom>
              <a:avLst/>
              <a:gdLst/>
              <a:ahLst/>
              <a:cxnLst/>
              <a:rect l="l" t="t" r="r" b="b"/>
              <a:pathLst>
                <a:path w="0" h="3175">
                  <a:moveTo>
                    <a:pt x="0" y="2565"/>
                  </a:moveTo>
                  <a:lnTo>
                    <a:pt x="0" y="1206"/>
                  </a:lnTo>
                  <a:lnTo>
                    <a:pt x="0" y="0"/>
                  </a:lnTo>
                </a:path>
              </a:pathLst>
            </a:custGeom>
            <a:ln w="9321">
              <a:solidFill>
                <a:srgbClr val="050100"/>
              </a:solidFill>
            </a:ln>
          </p:spPr>
          <p:txBody>
            <a:bodyPr wrap="square" lIns="0" tIns="0" rIns="0" bIns="0" rtlCol="0"/>
            <a:lstStyle/>
            <a:p/>
          </p:txBody>
        </p:sp>
        <p:sp>
          <p:nvSpPr>
            <p:cNvPr id="1390" name="object 1390" descr=""/>
            <p:cNvSpPr/>
            <p:nvPr/>
          </p:nvSpPr>
          <p:spPr>
            <a:xfrm>
              <a:off x="3072955" y="8701698"/>
              <a:ext cx="4445" cy="0"/>
            </a:xfrm>
            <a:custGeom>
              <a:avLst/>
              <a:gdLst/>
              <a:ahLst/>
              <a:cxnLst/>
              <a:rect l="l" t="t" r="r" b="b"/>
              <a:pathLst>
                <a:path w="4444" h="0">
                  <a:moveTo>
                    <a:pt x="0" y="0"/>
                  </a:moveTo>
                  <a:lnTo>
                    <a:pt x="3949" y="0"/>
                  </a:lnTo>
                </a:path>
              </a:pathLst>
            </a:custGeom>
            <a:ln w="9321">
              <a:solidFill>
                <a:srgbClr val="050100"/>
              </a:solidFill>
            </a:ln>
          </p:spPr>
          <p:txBody>
            <a:bodyPr wrap="square" lIns="0" tIns="0" rIns="0" bIns="0" rtlCol="0"/>
            <a:lstStyle/>
            <a:p/>
          </p:txBody>
        </p:sp>
        <p:sp>
          <p:nvSpPr>
            <p:cNvPr id="1391" name="object 1391" descr=""/>
            <p:cNvSpPr/>
            <p:nvPr/>
          </p:nvSpPr>
          <p:spPr>
            <a:xfrm>
              <a:off x="3072955" y="8704268"/>
              <a:ext cx="0" cy="3175"/>
            </a:xfrm>
            <a:custGeom>
              <a:avLst/>
              <a:gdLst/>
              <a:ahLst/>
              <a:cxnLst/>
              <a:rect l="l" t="t" r="r" b="b"/>
              <a:pathLst>
                <a:path w="0" h="3175">
                  <a:moveTo>
                    <a:pt x="0" y="3111"/>
                  </a:moveTo>
                  <a:lnTo>
                    <a:pt x="0" y="1524"/>
                  </a:lnTo>
                  <a:lnTo>
                    <a:pt x="0" y="0"/>
                  </a:lnTo>
                </a:path>
              </a:pathLst>
            </a:custGeom>
            <a:ln w="9321">
              <a:solidFill>
                <a:srgbClr val="050100"/>
              </a:solidFill>
            </a:ln>
          </p:spPr>
          <p:txBody>
            <a:bodyPr wrap="square" lIns="0" tIns="0" rIns="0" bIns="0" rtlCol="0"/>
            <a:lstStyle/>
            <a:p/>
          </p:txBody>
        </p:sp>
        <p:sp>
          <p:nvSpPr>
            <p:cNvPr id="1392" name="object 1392" descr=""/>
            <p:cNvSpPr/>
            <p:nvPr/>
          </p:nvSpPr>
          <p:spPr>
            <a:xfrm>
              <a:off x="3072955" y="8704265"/>
              <a:ext cx="4445" cy="0"/>
            </a:xfrm>
            <a:custGeom>
              <a:avLst/>
              <a:gdLst/>
              <a:ahLst/>
              <a:cxnLst/>
              <a:rect l="l" t="t" r="r" b="b"/>
              <a:pathLst>
                <a:path w="4444" h="0">
                  <a:moveTo>
                    <a:pt x="0" y="0"/>
                  </a:moveTo>
                  <a:lnTo>
                    <a:pt x="3962" y="0"/>
                  </a:lnTo>
                </a:path>
              </a:pathLst>
            </a:custGeom>
            <a:ln w="9321">
              <a:solidFill>
                <a:srgbClr val="050100"/>
              </a:solidFill>
            </a:ln>
          </p:spPr>
          <p:txBody>
            <a:bodyPr wrap="square" lIns="0" tIns="0" rIns="0" bIns="0" rtlCol="0"/>
            <a:lstStyle/>
            <a:p/>
          </p:txBody>
        </p:sp>
        <p:sp>
          <p:nvSpPr>
            <p:cNvPr id="1393" name="object 1393" descr=""/>
            <p:cNvSpPr/>
            <p:nvPr/>
          </p:nvSpPr>
          <p:spPr>
            <a:xfrm>
              <a:off x="3072955" y="8707379"/>
              <a:ext cx="4445" cy="0"/>
            </a:xfrm>
            <a:custGeom>
              <a:avLst/>
              <a:gdLst/>
              <a:ahLst/>
              <a:cxnLst/>
              <a:rect l="l" t="t" r="r" b="b"/>
              <a:pathLst>
                <a:path w="4444" h="0">
                  <a:moveTo>
                    <a:pt x="0" y="0"/>
                  </a:moveTo>
                  <a:lnTo>
                    <a:pt x="3962" y="0"/>
                  </a:lnTo>
                </a:path>
              </a:pathLst>
            </a:custGeom>
            <a:ln w="9321">
              <a:solidFill>
                <a:srgbClr val="050100"/>
              </a:solidFill>
            </a:ln>
          </p:spPr>
          <p:txBody>
            <a:bodyPr wrap="square" lIns="0" tIns="0" rIns="0" bIns="0" rtlCol="0"/>
            <a:lstStyle/>
            <a:p/>
          </p:txBody>
        </p:sp>
        <p:sp>
          <p:nvSpPr>
            <p:cNvPr id="1394" name="object 1394" descr=""/>
            <p:cNvSpPr/>
            <p:nvPr/>
          </p:nvSpPr>
          <p:spPr>
            <a:xfrm>
              <a:off x="3072961" y="8708073"/>
              <a:ext cx="4445" cy="0"/>
            </a:xfrm>
            <a:custGeom>
              <a:avLst/>
              <a:gdLst/>
              <a:ahLst/>
              <a:cxnLst/>
              <a:rect l="l" t="t" r="r" b="b"/>
              <a:pathLst>
                <a:path w="4444" h="0">
                  <a:moveTo>
                    <a:pt x="3962" y="0"/>
                  </a:moveTo>
                  <a:lnTo>
                    <a:pt x="0" y="0"/>
                  </a:lnTo>
                </a:path>
              </a:pathLst>
            </a:custGeom>
            <a:ln w="9321">
              <a:solidFill>
                <a:srgbClr val="050100"/>
              </a:solidFill>
            </a:ln>
          </p:spPr>
          <p:txBody>
            <a:bodyPr wrap="square" lIns="0" tIns="0" rIns="0" bIns="0" rtlCol="0"/>
            <a:lstStyle/>
            <a:p/>
          </p:txBody>
        </p:sp>
        <p:sp>
          <p:nvSpPr>
            <p:cNvPr id="1395" name="object 1395" descr=""/>
            <p:cNvSpPr/>
            <p:nvPr/>
          </p:nvSpPr>
          <p:spPr>
            <a:xfrm>
              <a:off x="3072955" y="8708216"/>
              <a:ext cx="0" cy="1905"/>
            </a:xfrm>
            <a:custGeom>
              <a:avLst/>
              <a:gdLst/>
              <a:ahLst/>
              <a:cxnLst/>
              <a:rect l="l" t="t" r="r" b="b"/>
              <a:pathLst>
                <a:path w="0" h="1904">
                  <a:moveTo>
                    <a:pt x="0" y="1854"/>
                  </a:moveTo>
                  <a:lnTo>
                    <a:pt x="0" y="0"/>
                  </a:lnTo>
                </a:path>
              </a:pathLst>
            </a:custGeom>
            <a:ln w="9321">
              <a:solidFill>
                <a:srgbClr val="050100"/>
              </a:solidFill>
            </a:ln>
          </p:spPr>
          <p:txBody>
            <a:bodyPr wrap="square" lIns="0" tIns="0" rIns="0" bIns="0" rtlCol="0"/>
            <a:lstStyle/>
            <a:p/>
          </p:txBody>
        </p:sp>
        <p:sp>
          <p:nvSpPr>
            <p:cNvPr id="1396" name="object 1396" descr=""/>
            <p:cNvSpPr/>
            <p:nvPr/>
          </p:nvSpPr>
          <p:spPr>
            <a:xfrm>
              <a:off x="3072955" y="8708222"/>
              <a:ext cx="4445" cy="0"/>
            </a:xfrm>
            <a:custGeom>
              <a:avLst/>
              <a:gdLst/>
              <a:ahLst/>
              <a:cxnLst/>
              <a:rect l="l" t="t" r="r" b="b"/>
              <a:pathLst>
                <a:path w="4444" h="0">
                  <a:moveTo>
                    <a:pt x="0" y="0"/>
                  </a:moveTo>
                  <a:lnTo>
                    <a:pt x="3962" y="0"/>
                  </a:lnTo>
                </a:path>
              </a:pathLst>
            </a:custGeom>
            <a:ln w="9321">
              <a:solidFill>
                <a:srgbClr val="050100"/>
              </a:solidFill>
            </a:ln>
          </p:spPr>
          <p:txBody>
            <a:bodyPr wrap="square" lIns="0" tIns="0" rIns="0" bIns="0" rtlCol="0"/>
            <a:lstStyle/>
            <a:p/>
          </p:txBody>
        </p:sp>
        <p:sp>
          <p:nvSpPr>
            <p:cNvPr id="1397" name="object 1397" descr=""/>
            <p:cNvSpPr/>
            <p:nvPr/>
          </p:nvSpPr>
          <p:spPr>
            <a:xfrm>
              <a:off x="3072955" y="8710065"/>
              <a:ext cx="0" cy="5080"/>
            </a:xfrm>
            <a:custGeom>
              <a:avLst/>
              <a:gdLst/>
              <a:ahLst/>
              <a:cxnLst/>
              <a:rect l="l" t="t" r="r" b="b"/>
              <a:pathLst>
                <a:path w="0" h="5079">
                  <a:moveTo>
                    <a:pt x="0" y="4953"/>
                  </a:moveTo>
                  <a:lnTo>
                    <a:pt x="0" y="3175"/>
                  </a:lnTo>
                  <a:lnTo>
                    <a:pt x="0" y="1854"/>
                  </a:lnTo>
                  <a:lnTo>
                    <a:pt x="0" y="850"/>
                  </a:lnTo>
                  <a:lnTo>
                    <a:pt x="0" y="0"/>
                  </a:lnTo>
                </a:path>
              </a:pathLst>
            </a:custGeom>
            <a:ln w="9321">
              <a:solidFill>
                <a:srgbClr val="050100"/>
              </a:solidFill>
            </a:ln>
          </p:spPr>
          <p:txBody>
            <a:bodyPr wrap="square" lIns="0" tIns="0" rIns="0" bIns="0" rtlCol="0"/>
            <a:lstStyle/>
            <a:p/>
          </p:txBody>
        </p:sp>
        <p:sp>
          <p:nvSpPr>
            <p:cNvPr id="1398" name="object 1398" descr=""/>
            <p:cNvSpPr/>
            <p:nvPr/>
          </p:nvSpPr>
          <p:spPr>
            <a:xfrm>
              <a:off x="3072955" y="8710070"/>
              <a:ext cx="4445" cy="0"/>
            </a:xfrm>
            <a:custGeom>
              <a:avLst/>
              <a:gdLst/>
              <a:ahLst/>
              <a:cxnLst/>
              <a:rect l="l" t="t" r="r" b="b"/>
              <a:pathLst>
                <a:path w="4444" h="0">
                  <a:moveTo>
                    <a:pt x="0" y="0"/>
                  </a:moveTo>
                  <a:lnTo>
                    <a:pt x="3962" y="0"/>
                  </a:lnTo>
                </a:path>
              </a:pathLst>
            </a:custGeom>
            <a:ln w="9321">
              <a:solidFill>
                <a:srgbClr val="050100"/>
              </a:solidFill>
            </a:ln>
          </p:spPr>
          <p:txBody>
            <a:bodyPr wrap="square" lIns="0" tIns="0" rIns="0" bIns="0" rtlCol="0"/>
            <a:lstStyle/>
            <a:p/>
          </p:txBody>
        </p:sp>
        <p:sp>
          <p:nvSpPr>
            <p:cNvPr id="1399" name="object 1399" descr=""/>
            <p:cNvSpPr/>
            <p:nvPr/>
          </p:nvSpPr>
          <p:spPr>
            <a:xfrm>
              <a:off x="3072955" y="8715025"/>
              <a:ext cx="0" cy="7620"/>
            </a:xfrm>
            <a:custGeom>
              <a:avLst/>
              <a:gdLst/>
              <a:ahLst/>
              <a:cxnLst/>
              <a:rect l="l" t="t" r="r" b="b"/>
              <a:pathLst>
                <a:path w="0" h="7620">
                  <a:moveTo>
                    <a:pt x="0" y="7137"/>
                  </a:moveTo>
                  <a:lnTo>
                    <a:pt x="0" y="0"/>
                  </a:lnTo>
                </a:path>
              </a:pathLst>
            </a:custGeom>
            <a:ln w="9321">
              <a:solidFill>
                <a:srgbClr val="050100"/>
              </a:solidFill>
            </a:ln>
          </p:spPr>
          <p:txBody>
            <a:bodyPr wrap="square" lIns="0" tIns="0" rIns="0" bIns="0" rtlCol="0"/>
            <a:lstStyle/>
            <a:p/>
          </p:txBody>
        </p:sp>
        <p:sp>
          <p:nvSpPr>
            <p:cNvPr id="1400" name="object 1400" descr=""/>
            <p:cNvSpPr/>
            <p:nvPr/>
          </p:nvSpPr>
          <p:spPr>
            <a:xfrm>
              <a:off x="3072955" y="8715018"/>
              <a:ext cx="4445" cy="0"/>
            </a:xfrm>
            <a:custGeom>
              <a:avLst/>
              <a:gdLst/>
              <a:ahLst/>
              <a:cxnLst/>
              <a:rect l="l" t="t" r="r" b="b"/>
              <a:pathLst>
                <a:path w="4444" h="0">
                  <a:moveTo>
                    <a:pt x="0" y="0"/>
                  </a:moveTo>
                  <a:lnTo>
                    <a:pt x="3962" y="0"/>
                  </a:lnTo>
                </a:path>
              </a:pathLst>
            </a:custGeom>
            <a:ln w="9321">
              <a:solidFill>
                <a:srgbClr val="050100"/>
              </a:solidFill>
            </a:ln>
          </p:spPr>
          <p:txBody>
            <a:bodyPr wrap="square" lIns="0" tIns="0" rIns="0" bIns="0" rtlCol="0"/>
            <a:lstStyle/>
            <a:p/>
          </p:txBody>
        </p:sp>
        <p:sp>
          <p:nvSpPr>
            <p:cNvPr id="1401" name="object 1401" descr=""/>
            <p:cNvSpPr/>
            <p:nvPr/>
          </p:nvSpPr>
          <p:spPr>
            <a:xfrm>
              <a:off x="3072955" y="8747816"/>
              <a:ext cx="0" cy="17780"/>
            </a:xfrm>
            <a:custGeom>
              <a:avLst/>
              <a:gdLst/>
              <a:ahLst/>
              <a:cxnLst/>
              <a:rect l="l" t="t" r="r" b="b"/>
              <a:pathLst>
                <a:path w="0" h="17779">
                  <a:moveTo>
                    <a:pt x="0" y="17767"/>
                  </a:moveTo>
                  <a:lnTo>
                    <a:pt x="0" y="0"/>
                  </a:lnTo>
                </a:path>
              </a:pathLst>
            </a:custGeom>
            <a:ln w="9321">
              <a:solidFill>
                <a:srgbClr val="050100"/>
              </a:solidFill>
            </a:ln>
          </p:spPr>
          <p:txBody>
            <a:bodyPr wrap="square" lIns="0" tIns="0" rIns="0" bIns="0" rtlCol="0"/>
            <a:lstStyle/>
            <a:p/>
          </p:txBody>
        </p:sp>
        <p:sp>
          <p:nvSpPr>
            <p:cNvPr id="1402" name="object 1402" descr=""/>
            <p:cNvSpPr/>
            <p:nvPr/>
          </p:nvSpPr>
          <p:spPr>
            <a:xfrm>
              <a:off x="3182146" y="8513926"/>
              <a:ext cx="0" cy="216535"/>
            </a:xfrm>
            <a:custGeom>
              <a:avLst/>
              <a:gdLst/>
              <a:ahLst/>
              <a:cxnLst/>
              <a:rect l="l" t="t" r="r" b="b"/>
              <a:pathLst>
                <a:path w="0" h="216534">
                  <a:moveTo>
                    <a:pt x="0" y="0"/>
                  </a:moveTo>
                  <a:lnTo>
                    <a:pt x="0" y="0"/>
                  </a:lnTo>
                  <a:lnTo>
                    <a:pt x="0" y="192176"/>
                  </a:lnTo>
                  <a:lnTo>
                    <a:pt x="0" y="216395"/>
                  </a:lnTo>
                </a:path>
              </a:pathLst>
            </a:custGeom>
            <a:ln w="9321">
              <a:solidFill>
                <a:srgbClr val="050100"/>
              </a:solidFill>
            </a:ln>
          </p:spPr>
          <p:txBody>
            <a:bodyPr wrap="square" lIns="0" tIns="0" rIns="0" bIns="0" rtlCol="0"/>
            <a:lstStyle/>
            <a:p/>
          </p:txBody>
        </p:sp>
        <p:sp>
          <p:nvSpPr>
            <p:cNvPr id="1403" name="object 1403" descr=""/>
            <p:cNvSpPr/>
            <p:nvPr/>
          </p:nvSpPr>
          <p:spPr>
            <a:xfrm>
              <a:off x="3182146" y="8730323"/>
              <a:ext cx="0" cy="216535"/>
            </a:xfrm>
            <a:custGeom>
              <a:avLst/>
              <a:gdLst/>
              <a:ahLst/>
              <a:cxnLst/>
              <a:rect l="l" t="t" r="r" b="b"/>
              <a:pathLst>
                <a:path w="0" h="216534">
                  <a:moveTo>
                    <a:pt x="0" y="0"/>
                  </a:moveTo>
                  <a:lnTo>
                    <a:pt x="0" y="0"/>
                  </a:lnTo>
                  <a:lnTo>
                    <a:pt x="0" y="215049"/>
                  </a:lnTo>
                  <a:lnTo>
                    <a:pt x="0" y="216395"/>
                  </a:lnTo>
                </a:path>
              </a:pathLst>
            </a:custGeom>
            <a:ln w="9321">
              <a:solidFill>
                <a:srgbClr val="050100"/>
              </a:solidFill>
            </a:ln>
          </p:spPr>
          <p:txBody>
            <a:bodyPr wrap="square" lIns="0" tIns="0" rIns="0" bIns="0" rtlCol="0"/>
            <a:lstStyle/>
            <a:p/>
          </p:txBody>
        </p:sp>
        <p:sp>
          <p:nvSpPr>
            <p:cNvPr id="1404" name="object 1404" descr=""/>
            <p:cNvSpPr/>
            <p:nvPr/>
          </p:nvSpPr>
          <p:spPr>
            <a:xfrm>
              <a:off x="2962426" y="8244275"/>
              <a:ext cx="0" cy="972185"/>
            </a:xfrm>
            <a:custGeom>
              <a:avLst/>
              <a:gdLst/>
              <a:ahLst/>
              <a:cxnLst/>
              <a:rect l="l" t="t" r="r" b="b"/>
              <a:pathLst>
                <a:path w="0" h="972184">
                  <a:moveTo>
                    <a:pt x="0" y="0"/>
                  </a:moveTo>
                  <a:lnTo>
                    <a:pt x="0" y="0"/>
                  </a:lnTo>
                  <a:lnTo>
                    <a:pt x="0" y="970749"/>
                  </a:lnTo>
                  <a:lnTo>
                    <a:pt x="0" y="972108"/>
                  </a:lnTo>
                </a:path>
              </a:pathLst>
            </a:custGeom>
            <a:ln w="9321">
              <a:solidFill>
                <a:srgbClr val="050100"/>
              </a:solidFill>
            </a:ln>
          </p:spPr>
          <p:txBody>
            <a:bodyPr wrap="square" lIns="0" tIns="0" rIns="0" bIns="0" rtlCol="0"/>
            <a:lstStyle/>
            <a:p/>
          </p:txBody>
        </p:sp>
        <p:sp>
          <p:nvSpPr>
            <p:cNvPr id="1405" name="object 1405" descr=""/>
            <p:cNvSpPr/>
            <p:nvPr/>
          </p:nvSpPr>
          <p:spPr>
            <a:xfrm>
              <a:off x="2989054" y="8488440"/>
              <a:ext cx="0" cy="483870"/>
            </a:xfrm>
            <a:custGeom>
              <a:avLst/>
              <a:gdLst/>
              <a:ahLst/>
              <a:cxnLst/>
              <a:rect l="l" t="t" r="r" b="b"/>
              <a:pathLst>
                <a:path w="0" h="483870">
                  <a:moveTo>
                    <a:pt x="0" y="0"/>
                  </a:moveTo>
                  <a:lnTo>
                    <a:pt x="0" y="0"/>
                  </a:lnTo>
                  <a:lnTo>
                    <a:pt x="0" y="482358"/>
                  </a:lnTo>
                  <a:lnTo>
                    <a:pt x="0" y="483781"/>
                  </a:lnTo>
                </a:path>
              </a:pathLst>
            </a:custGeom>
            <a:ln w="9321">
              <a:solidFill>
                <a:srgbClr val="050100"/>
              </a:solidFill>
            </a:ln>
          </p:spPr>
          <p:txBody>
            <a:bodyPr wrap="square" lIns="0" tIns="0" rIns="0" bIns="0" rtlCol="0"/>
            <a:lstStyle/>
            <a:p/>
          </p:txBody>
        </p:sp>
        <p:sp>
          <p:nvSpPr>
            <p:cNvPr id="1406" name="object 1406" descr=""/>
            <p:cNvSpPr/>
            <p:nvPr/>
          </p:nvSpPr>
          <p:spPr>
            <a:xfrm>
              <a:off x="3182146" y="9023292"/>
              <a:ext cx="0" cy="80010"/>
            </a:xfrm>
            <a:custGeom>
              <a:avLst/>
              <a:gdLst/>
              <a:ahLst/>
              <a:cxnLst/>
              <a:rect l="l" t="t" r="r" b="b"/>
              <a:pathLst>
                <a:path w="0" h="80009">
                  <a:moveTo>
                    <a:pt x="0" y="0"/>
                  </a:moveTo>
                  <a:lnTo>
                    <a:pt x="0" y="0"/>
                  </a:lnTo>
                  <a:lnTo>
                    <a:pt x="0" y="78549"/>
                  </a:lnTo>
                  <a:lnTo>
                    <a:pt x="0" y="79895"/>
                  </a:lnTo>
                </a:path>
              </a:pathLst>
            </a:custGeom>
            <a:ln w="9321">
              <a:solidFill>
                <a:srgbClr val="050100"/>
              </a:solidFill>
            </a:ln>
          </p:spPr>
          <p:txBody>
            <a:bodyPr wrap="square" lIns="0" tIns="0" rIns="0" bIns="0" rtlCol="0"/>
            <a:lstStyle/>
            <a:p/>
          </p:txBody>
        </p:sp>
        <p:sp>
          <p:nvSpPr>
            <p:cNvPr id="1407" name="object 1407" descr=""/>
            <p:cNvSpPr/>
            <p:nvPr/>
          </p:nvSpPr>
          <p:spPr>
            <a:xfrm>
              <a:off x="3175499" y="8520671"/>
              <a:ext cx="0" cy="419734"/>
            </a:xfrm>
            <a:custGeom>
              <a:avLst/>
              <a:gdLst/>
              <a:ahLst/>
              <a:cxnLst/>
              <a:rect l="l" t="t" r="r" b="b"/>
              <a:pathLst>
                <a:path w="0" h="419734">
                  <a:moveTo>
                    <a:pt x="0" y="209651"/>
                  </a:moveTo>
                  <a:lnTo>
                    <a:pt x="0" y="209651"/>
                  </a:lnTo>
                  <a:lnTo>
                    <a:pt x="0" y="0"/>
                  </a:lnTo>
                  <a:lnTo>
                    <a:pt x="0" y="2044"/>
                  </a:lnTo>
                  <a:lnTo>
                    <a:pt x="0" y="419303"/>
                  </a:lnTo>
                  <a:lnTo>
                    <a:pt x="0" y="418617"/>
                  </a:lnTo>
                  <a:lnTo>
                    <a:pt x="0" y="209651"/>
                  </a:lnTo>
                </a:path>
              </a:pathLst>
            </a:custGeom>
            <a:ln w="9321">
              <a:solidFill>
                <a:srgbClr val="050100"/>
              </a:solidFill>
            </a:ln>
          </p:spPr>
          <p:txBody>
            <a:bodyPr wrap="square" lIns="0" tIns="0" rIns="0" bIns="0" rtlCol="0"/>
            <a:lstStyle/>
            <a:p/>
          </p:txBody>
        </p:sp>
        <p:sp>
          <p:nvSpPr>
            <p:cNvPr id="1408" name="object 1408" descr=""/>
            <p:cNvSpPr/>
            <p:nvPr/>
          </p:nvSpPr>
          <p:spPr>
            <a:xfrm>
              <a:off x="2989054" y="8972214"/>
              <a:ext cx="0" cy="244475"/>
            </a:xfrm>
            <a:custGeom>
              <a:avLst/>
              <a:gdLst/>
              <a:ahLst/>
              <a:cxnLst/>
              <a:rect l="l" t="t" r="r" b="b"/>
              <a:pathLst>
                <a:path w="0" h="244475">
                  <a:moveTo>
                    <a:pt x="0" y="244170"/>
                  </a:moveTo>
                  <a:lnTo>
                    <a:pt x="0" y="0"/>
                  </a:lnTo>
                </a:path>
              </a:pathLst>
            </a:custGeom>
            <a:ln w="9321">
              <a:solidFill>
                <a:srgbClr val="050100"/>
              </a:solidFill>
            </a:ln>
          </p:spPr>
          <p:txBody>
            <a:bodyPr wrap="square" lIns="0" tIns="0" rIns="0" bIns="0" rtlCol="0"/>
            <a:lstStyle/>
            <a:p/>
          </p:txBody>
        </p:sp>
        <p:sp>
          <p:nvSpPr>
            <p:cNvPr id="1409" name="object 1409" descr=""/>
            <p:cNvSpPr/>
            <p:nvPr/>
          </p:nvSpPr>
          <p:spPr>
            <a:xfrm>
              <a:off x="2989054" y="8970187"/>
              <a:ext cx="77470" cy="2540"/>
            </a:xfrm>
            <a:custGeom>
              <a:avLst/>
              <a:gdLst/>
              <a:ahLst/>
              <a:cxnLst/>
              <a:rect l="l" t="t" r="r" b="b"/>
              <a:pathLst>
                <a:path w="77469" h="2540">
                  <a:moveTo>
                    <a:pt x="0" y="2032"/>
                  </a:moveTo>
                  <a:lnTo>
                    <a:pt x="77457" y="0"/>
                  </a:lnTo>
                </a:path>
              </a:pathLst>
            </a:custGeom>
            <a:ln w="9321">
              <a:solidFill>
                <a:srgbClr val="050100"/>
              </a:solidFill>
            </a:ln>
          </p:spPr>
          <p:txBody>
            <a:bodyPr wrap="square" lIns="0" tIns="0" rIns="0" bIns="0" rtlCol="0"/>
            <a:lstStyle/>
            <a:p/>
          </p:txBody>
        </p:sp>
        <p:sp>
          <p:nvSpPr>
            <p:cNvPr id="1410" name="object 1410" descr=""/>
            <p:cNvSpPr/>
            <p:nvPr/>
          </p:nvSpPr>
          <p:spPr>
            <a:xfrm>
              <a:off x="3072955" y="8765581"/>
              <a:ext cx="0" cy="198120"/>
            </a:xfrm>
            <a:custGeom>
              <a:avLst/>
              <a:gdLst/>
              <a:ahLst/>
              <a:cxnLst/>
              <a:rect l="l" t="t" r="r" b="b"/>
              <a:pathLst>
                <a:path w="0" h="198120">
                  <a:moveTo>
                    <a:pt x="0" y="197980"/>
                  </a:moveTo>
                  <a:lnTo>
                    <a:pt x="0" y="0"/>
                  </a:lnTo>
                </a:path>
              </a:pathLst>
            </a:custGeom>
            <a:ln w="9321">
              <a:solidFill>
                <a:srgbClr val="050100"/>
              </a:solidFill>
            </a:ln>
          </p:spPr>
          <p:txBody>
            <a:bodyPr wrap="square" lIns="0" tIns="0" rIns="0" bIns="0" rtlCol="0"/>
            <a:lstStyle/>
            <a:p/>
          </p:txBody>
        </p:sp>
        <p:sp>
          <p:nvSpPr>
            <p:cNvPr id="1411" name="object 1411" descr=""/>
            <p:cNvSpPr/>
            <p:nvPr/>
          </p:nvSpPr>
          <p:spPr>
            <a:xfrm>
              <a:off x="3072955" y="8762027"/>
              <a:ext cx="2540" cy="3810"/>
            </a:xfrm>
            <a:custGeom>
              <a:avLst/>
              <a:gdLst/>
              <a:ahLst/>
              <a:cxnLst/>
              <a:rect l="l" t="t" r="r" b="b"/>
              <a:pathLst>
                <a:path w="2539" h="3809">
                  <a:moveTo>
                    <a:pt x="0" y="3556"/>
                  </a:moveTo>
                  <a:lnTo>
                    <a:pt x="1981" y="0"/>
                  </a:lnTo>
                </a:path>
              </a:pathLst>
            </a:custGeom>
            <a:ln w="9321">
              <a:solidFill>
                <a:srgbClr val="050100"/>
              </a:solidFill>
            </a:ln>
          </p:spPr>
          <p:txBody>
            <a:bodyPr wrap="square" lIns="0" tIns="0" rIns="0" bIns="0" rtlCol="0"/>
            <a:lstStyle/>
            <a:p/>
          </p:txBody>
        </p:sp>
        <p:sp>
          <p:nvSpPr>
            <p:cNvPr id="1412" name="object 1412" descr=""/>
            <p:cNvSpPr/>
            <p:nvPr/>
          </p:nvSpPr>
          <p:spPr>
            <a:xfrm>
              <a:off x="3074940" y="8758455"/>
              <a:ext cx="2540" cy="3810"/>
            </a:xfrm>
            <a:custGeom>
              <a:avLst/>
              <a:gdLst/>
              <a:ahLst/>
              <a:cxnLst/>
              <a:rect l="l" t="t" r="r" b="b"/>
              <a:pathLst>
                <a:path w="2539" h="3809">
                  <a:moveTo>
                    <a:pt x="0" y="3568"/>
                  </a:moveTo>
                  <a:lnTo>
                    <a:pt x="1981" y="0"/>
                  </a:lnTo>
                </a:path>
              </a:pathLst>
            </a:custGeom>
            <a:ln w="9321">
              <a:solidFill>
                <a:srgbClr val="050100"/>
              </a:solidFill>
            </a:ln>
          </p:spPr>
          <p:txBody>
            <a:bodyPr wrap="square" lIns="0" tIns="0" rIns="0" bIns="0" rtlCol="0"/>
            <a:lstStyle/>
            <a:p/>
          </p:txBody>
        </p:sp>
        <p:sp>
          <p:nvSpPr>
            <p:cNvPr id="1413" name="object 1413" descr=""/>
            <p:cNvSpPr/>
            <p:nvPr/>
          </p:nvSpPr>
          <p:spPr>
            <a:xfrm>
              <a:off x="3076924" y="8747808"/>
              <a:ext cx="0" cy="10795"/>
            </a:xfrm>
            <a:custGeom>
              <a:avLst/>
              <a:gdLst/>
              <a:ahLst/>
              <a:cxnLst/>
              <a:rect l="l" t="t" r="r" b="b"/>
              <a:pathLst>
                <a:path w="0" h="10795">
                  <a:moveTo>
                    <a:pt x="0" y="10642"/>
                  </a:moveTo>
                  <a:lnTo>
                    <a:pt x="0" y="0"/>
                  </a:lnTo>
                </a:path>
              </a:pathLst>
            </a:custGeom>
            <a:ln w="9321">
              <a:solidFill>
                <a:srgbClr val="050100"/>
              </a:solidFill>
            </a:ln>
          </p:spPr>
          <p:txBody>
            <a:bodyPr wrap="square" lIns="0" tIns="0" rIns="0" bIns="0" rtlCol="0"/>
            <a:lstStyle/>
            <a:p/>
          </p:txBody>
        </p:sp>
        <p:sp>
          <p:nvSpPr>
            <p:cNvPr id="1414" name="object 1414" descr=""/>
            <p:cNvSpPr/>
            <p:nvPr/>
          </p:nvSpPr>
          <p:spPr>
            <a:xfrm>
              <a:off x="3072961" y="8747810"/>
              <a:ext cx="4445" cy="0"/>
            </a:xfrm>
            <a:custGeom>
              <a:avLst/>
              <a:gdLst/>
              <a:ahLst/>
              <a:cxnLst/>
              <a:rect l="l" t="t" r="r" b="b"/>
              <a:pathLst>
                <a:path w="4444" h="0">
                  <a:moveTo>
                    <a:pt x="3962" y="0"/>
                  </a:moveTo>
                  <a:lnTo>
                    <a:pt x="0" y="0"/>
                  </a:lnTo>
                </a:path>
              </a:pathLst>
            </a:custGeom>
            <a:ln w="9321">
              <a:solidFill>
                <a:srgbClr val="050100"/>
              </a:solidFill>
            </a:ln>
          </p:spPr>
          <p:txBody>
            <a:bodyPr wrap="square" lIns="0" tIns="0" rIns="0" bIns="0" rtlCol="0"/>
            <a:lstStyle/>
            <a:p/>
          </p:txBody>
        </p:sp>
        <p:sp>
          <p:nvSpPr>
            <p:cNvPr id="1415" name="object 1415" descr=""/>
            <p:cNvSpPr/>
            <p:nvPr/>
          </p:nvSpPr>
          <p:spPr>
            <a:xfrm>
              <a:off x="3072955" y="8722918"/>
              <a:ext cx="0" cy="25400"/>
            </a:xfrm>
            <a:custGeom>
              <a:avLst/>
              <a:gdLst/>
              <a:ahLst/>
              <a:cxnLst/>
              <a:rect l="l" t="t" r="r" b="b"/>
              <a:pathLst>
                <a:path w="0" h="25400">
                  <a:moveTo>
                    <a:pt x="0" y="24891"/>
                  </a:moveTo>
                  <a:lnTo>
                    <a:pt x="0" y="0"/>
                  </a:lnTo>
                </a:path>
              </a:pathLst>
            </a:custGeom>
            <a:ln w="9321">
              <a:solidFill>
                <a:srgbClr val="050100"/>
              </a:solidFill>
            </a:ln>
          </p:spPr>
          <p:txBody>
            <a:bodyPr wrap="square" lIns="0" tIns="0" rIns="0" bIns="0" rtlCol="0"/>
            <a:lstStyle/>
            <a:p/>
          </p:txBody>
        </p:sp>
        <p:sp>
          <p:nvSpPr>
            <p:cNvPr id="1416" name="object 1416" descr=""/>
            <p:cNvSpPr/>
            <p:nvPr/>
          </p:nvSpPr>
          <p:spPr>
            <a:xfrm>
              <a:off x="3072955" y="8722919"/>
              <a:ext cx="4445" cy="0"/>
            </a:xfrm>
            <a:custGeom>
              <a:avLst/>
              <a:gdLst/>
              <a:ahLst/>
              <a:cxnLst/>
              <a:rect l="l" t="t" r="r" b="b"/>
              <a:pathLst>
                <a:path w="4444" h="0">
                  <a:moveTo>
                    <a:pt x="0" y="0"/>
                  </a:moveTo>
                  <a:lnTo>
                    <a:pt x="3962" y="0"/>
                  </a:lnTo>
                </a:path>
              </a:pathLst>
            </a:custGeom>
            <a:ln w="9321">
              <a:solidFill>
                <a:srgbClr val="050100"/>
              </a:solidFill>
            </a:ln>
          </p:spPr>
          <p:txBody>
            <a:bodyPr wrap="square" lIns="0" tIns="0" rIns="0" bIns="0" rtlCol="0"/>
            <a:lstStyle/>
            <a:p/>
          </p:txBody>
        </p:sp>
        <p:sp>
          <p:nvSpPr>
            <p:cNvPr id="1417" name="object 1417" descr=""/>
            <p:cNvSpPr/>
            <p:nvPr/>
          </p:nvSpPr>
          <p:spPr>
            <a:xfrm>
              <a:off x="3076924" y="8702205"/>
              <a:ext cx="0" cy="20955"/>
            </a:xfrm>
            <a:custGeom>
              <a:avLst/>
              <a:gdLst/>
              <a:ahLst/>
              <a:cxnLst/>
              <a:rect l="l" t="t" r="r" b="b"/>
              <a:pathLst>
                <a:path w="0" h="20954">
                  <a:moveTo>
                    <a:pt x="0" y="20713"/>
                  </a:moveTo>
                  <a:lnTo>
                    <a:pt x="0" y="0"/>
                  </a:lnTo>
                </a:path>
              </a:pathLst>
            </a:custGeom>
            <a:ln w="9321">
              <a:solidFill>
                <a:srgbClr val="050100"/>
              </a:solidFill>
            </a:ln>
          </p:spPr>
          <p:txBody>
            <a:bodyPr wrap="square" lIns="0" tIns="0" rIns="0" bIns="0" rtlCol="0"/>
            <a:lstStyle/>
            <a:p/>
          </p:txBody>
        </p:sp>
        <p:sp>
          <p:nvSpPr>
            <p:cNvPr id="1418" name="object 1418" descr=""/>
            <p:cNvSpPr/>
            <p:nvPr/>
          </p:nvSpPr>
          <p:spPr>
            <a:xfrm>
              <a:off x="3074943" y="8698638"/>
              <a:ext cx="2540" cy="3810"/>
            </a:xfrm>
            <a:custGeom>
              <a:avLst/>
              <a:gdLst/>
              <a:ahLst/>
              <a:cxnLst/>
              <a:rect l="l" t="t" r="r" b="b"/>
              <a:pathLst>
                <a:path w="2539" h="3809">
                  <a:moveTo>
                    <a:pt x="1981" y="3568"/>
                  </a:moveTo>
                  <a:lnTo>
                    <a:pt x="0" y="0"/>
                  </a:lnTo>
                </a:path>
              </a:pathLst>
            </a:custGeom>
            <a:ln w="9321">
              <a:solidFill>
                <a:srgbClr val="050100"/>
              </a:solidFill>
            </a:ln>
          </p:spPr>
          <p:txBody>
            <a:bodyPr wrap="square" lIns="0" tIns="0" rIns="0" bIns="0" rtlCol="0"/>
            <a:lstStyle/>
            <a:p/>
          </p:txBody>
        </p:sp>
        <p:sp>
          <p:nvSpPr>
            <p:cNvPr id="1419" name="object 1419" descr=""/>
            <p:cNvSpPr/>
            <p:nvPr/>
          </p:nvSpPr>
          <p:spPr>
            <a:xfrm>
              <a:off x="3072959" y="8695079"/>
              <a:ext cx="2540" cy="3810"/>
            </a:xfrm>
            <a:custGeom>
              <a:avLst/>
              <a:gdLst/>
              <a:ahLst/>
              <a:cxnLst/>
              <a:rect l="l" t="t" r="r" b="b"/>
              <a:pathLst>
                <a:path w="2539" h="3809">
                  <a:moveTo>
                    <a:pt x="1981" y="3555"/>
                  </a:moveTo>
                  <a:lnTo>
                    <a:pt x="0" y="0"/>
                  </a:lnTo>
                </a:path>
              </a:pathLst>
            </a:custGeom>
            <a:ln w="9321">
              <a:solidFill>
                <a:srgbClr val="050100"/>
              </a:solidFill>
            </a:ln>
          </p:spPr>
          <p:txBody>
            <a:bodyPr wrap="square" lIns="0" tIns="0" rIns="0" bIns="0" rtlCol="0"/>
            <a:lstStyle/>
            <a:p/>
          </p:txBody>
        </p:sp>
        <p:sp>
          <p:nvSpPr>
            <p:cNvPr id="1420" name="object 1420" descr=""/>
            <p:cNvSpPr/>
            <p:nvPr/>
          </p:nvSpPr>
          <p:spPr>
            <a:xfrm>
              <a:off x="3072955" y="8497082"/>
              <a:ext cx="0" cy="198120"/>
            </a:xfrm>
            <a:custGeom>
              <a:avLst/>
              <a:gdLst/>
              <a:ahLst/>
              <a:cxnLst/>
              <a:rect l="l" t="t" r="r" b="b"/>
              <a:pathLst>
                <a:path w="0" h="198120">
                  <a:moveTo>
                    <a:pt x="0" y="197993"/>
                  </a:moveTo>
                  <a:lnTo>
                    <a:pt x="0" y="0"/>
                  </a:lnTo>
                </a:path>
              </a:pathLst>
            </a:custGeom>
            <a:ln w="9321">
              <a:solidFill>
                <a:srgbClr val="050100"/>
              </a:solidFill>
            </a:ln>
          </p:spPr>
          <p:txBody>
            <a:bodyPr wrap="square" lIns="0" tIns="0" rIns="0" bIns="0" rtlCol="0"/>
            <a:lstStyle/>
            <a:p/>
          </p:txBody>
        </p:sp>
        <p:sp>
          <p:nvSpPr>
            <p:cNvPr id="1421" name="object 1421" descr=""/>
            <p:cNvSpPr/>
            <p:nvPr/>
          </p:nvSpPr>
          <p:spPr>
            <a:xfrm>
              <a:off x="2989049" y="8488443"/>
              <a:ext cx="77470" cy="2540"/>
            </a:xfrm>
            <a:custGeom>
              <a:avLst/>
              <a:gdLst/>
              <a:ahLst/>
              <a:cxnLst/>
              <a:rect l="l" t="t" r="r" b="b"/>
              <a:pathLst>
                <a:path w="77469" h="2540">
                  <a:moveTo>
                    <a:pt x="77457" y="2019"/>
                  </a:moveTo>
                  <a:lnTo>
                    <a:pt x="0" y="0"/>
                  </a:lnTo>
                </a:path>
              </a:pathLst>
            </a:custGeom>
            <a:ln w="9321">
              <a:solidFill>
                <a:srgbClr val="050100"/>
              </a:solidFill>
            </a:ln>
          </p:spPr>
          <p:txBody>
            <a:bodyPr wrap="square" lIns="0" tIns="0" rIns="0" bIns="0" rtlCol="0"/>
            <a:lstStyle/>
            <a:p/>
          </p:txBody>
        </p:sp>
        <p:sp>
          <p:nvSpPr>
            <p:cNvPr id="1422" name="object 1422" descr=""/>
            <p:cNvSpPr/>
            <p:nvPr/>
          </p:nvSpPr>
          <p:spPr>
            <a:xfrm>
              <a:off x="2989054" y="8244270"/>
              <a:ext cx="0" cy="244475"/>
            </a:xfrm>
            <a:custGeom>
              <a:avLst/>
              <a:gdLst/>
              <a:ahLst/>
              <a:cxnLst/>
              <a:rect l="l" t="t" r="r" b="b"/>
              <a:pathLst>
                <a:path w="0" h="244475">
                  <a:moveTo>
                    <a:pt x="0" y="244170"/>
                  </a:moveTo>
                  <a:lnTo>
                    <a:pt x="0" y="0"/>
                  </a:lnTo>
                </a:path>
              </a:pathLst>
            </a:custGeom>
            <a:ln w="9321">
              <a:solidFill>
                <a:srgbClr val="050100"/>
              </a:solidFill>
            </a:ln>
          </p:spPr>
          <p:txBody>
            <a:bodyPr wrap="square" lIns="0" tIns="0" rIns="0" bIns="0" rtlCol="0"/>
            <a:lstStyle/>
            <a:p/>
          </p:txBody>
        </p:sp>
        <p:sp>
          <p:nvSpPr>
            <p:cNvPr id="1423" name="object 1423" descr=""/>
            <p:cNvSpPr/>
            <p:nvPr/>
          </p:nvSpPr>
          <p:spPr>
            <a:xfrm>
              <a:off x="2962422" y="8244275"/>
              <a:ext cx="26670" cy="0"/>
            </a:xfrm>
            <a:custGeom>
              <a:avLst/>
              <a:gdLst/>
              <a:ahLst/>
              <a:cxnLst/>
              <a:rect l="l" t="t" r="r" b="b"/>
              <a:pathLst>
                <a:path w="26669" h="0">
                  <a:moveTo>
                    <a:pt x="26631" y="0"/>
                  </a:moveTo>
                  <a:lnTo>
                    <a:pt x="0" y="0"/>
                  </a:lnTo>
                </a:path>
              </a:pathLst>
            </a:custGeom>
            <a:ln w="9321">
              <a:solidFill>
                <a:srgbClr val="050100"/>
              </a:solidFill>
            </a:ln>
          </p:spPr>
          <p:txBody>
            <a:bodyPr wrap="square" lIns="0" tIns="0" rIns="0" bIns="0" rtlCol="0"/>
            <a:lstStyle/>
            <a:p/>
          </p:txBody>
        </p:sp>
        <p:sp>
          <p:nvSpPr>
            <p:cNvPr id="1424" name="object 1424" descr=""/>
            <p:cNvSpPr/>
            <p:nvPr/>
          </p:nvSpPr>
          <p:spPr>
            <a:xfrm>
              <a:off x="2962426" y="8224298"/>
              <a:ext cx="0" cy="20320"/>
            </a:xfrm>
            <a:custGeom>
              <a:avLst/>
              <a:gdLst/>
              <a:ahLst/>
              <a:cxnLst/>
              <a:rect l="l" t="t" r="r" b="b"/>
              <a:pathLst>
                <a:path w="0" h="20320">
                  <a:moveTo>
                    <a:pt x="0" y="19977"/>
                  </a:moveTo>
                  <a:lnTo>
                    <a:pt x="0" y="0"/>
                  </a:lnTo>
                </a:path>
              </a:pathLst>
            </a:custGeom>
            <a:ln w="9321">
              <a:solidFill>
                <a:srgbClr val="050100"/>
              </a:solidFill>
            </a:ln>
          </p:spPr>
          <p:txBody>
            <a:bodyPr wrap="square" lIns="0" tIns="0" rIns="0" bIns="0" rtlCol="0"/>
            <a:lstStyle/>
            <a:p/>
          </p:txBody>
        </p:sp>
        <p:sp>
          <p:nvSpPr>
            <p:cNvPr id="1425" name="object 1425" descr=""/>
            <p:cNvSpPr/>
            <p:nvPr/>
          </p:nvSpPr>
          <p:spPr>
            <a:xfrm>
              <a:off x="2962426" y="8217640"/>
              <a:ext cx="6985" cy="6985"/>
            </a:xfrm>
            <a:custGeom>
              <a:avLst/>
              <a:gdLst/>
              <a:ahLst/>
              <a:cxnLst/>
              <a:rect l="l" t="t" r="r" b="b"/>
              <a:pathLst>
                <a:path w="6985" h="6984">
                  <a:moveTo>
                    <a:pt x="0" y="6654"/>
                  </a:moveTo>
                  <a:lnTo>
                    <a:pt x="6654" y="0"/>
                  </a:lnTo>
                </a:path>
              </a:pathLst>
            </a:custGeom>
            <a:ln w="9321">
              <a:solidFill>
                <a:srgbClr val="050100"/>
              </a:solidFill>
            </a:ln>
          </p:spPr>
          <p:txBody>
            <a:bodyPr wrap="square" lIns="0" tIns="0" rIns="0" bIns="0" rtlCol="0"/>
            <a:lstStyle/>
            <a:p/>
          </p:txBody>
        </p:sp>
        <p:sp>
          <p:nvSpPr>
            <p:cNvPr id="1426" name="object 1426" descr=""/>
            <p:cNvSpPr/>
            <p:nvPr/>
          </p:nvSpPr>
          <p:spPr>
            <a:xfrm>
              <a:off x="2969086" y="8217635"/>
              <a:ext cx="20320" cy="0"/>
            </a:xfrm>
            <a:custGeom>
              <a:avLst/>
              <a:gdLst/>
              <a:ahLst/>
              <a:cxnLst/>
              <a:rect l="l" t="t" r="r" b="b"/>
              <a:pathLst>
                <a:path w="20319" h="0">
                  <a:moveTo>
                    <a:pt x="0" y="0"/>
                  </a:moveTo>
                  <a:lnTo>
                    <a:pt x="19964" y="0"/>
                  </a:lnTo>
                </a:path>
              </a:pathLst>
            </a:custGeom>
            <a:ln w="9321">
              <a:solidFill>
                <a:srgbClr val="050100"/>
              </a:solidFill>
            </a:ln>
          </p:spPr>
          <p:txBody>
            <a:bodyPr wrap="square" lIns="0" tIns="0" rIns="0" bIns="0" rtlCol="0"/>
            <a:lstStyle/>
            <a:p/>
          </p:txBody>
        </p:sp>
        <p:sp>
          <p:nvSpPr>
            <p:cNvPr id="1427" name="object 1427" descr=""/>
            <p:cNvSpPr/>
            <p:nvPr/>
          </p:nvSpPr>
          <p:spPr>
            <a:xfrm>
              <a:off x="2989054" y="8040534"/>
              <a:ext cx="0" cy="177165"/>
            </a:xfrm>
            <a:custGeom>
              <a:avLst/>
              <a:gdLst/>
              <a:ahLst/>
              <a:cxnLst/>
              <a:rect l="l" t="t" r="r" b="b"/>
              <a:pathLst>
                <a:path w="0" h="177165">
                  <a:moveTo>
                    <a:pt x="0" y="177101"/>
                  </a:moveTo>
                  <a:lnTo>
                    <a:pt x="0" y="0"/>
                  </a:lnTo>
                </a:path>
              </a:pathLst>
            </a:custGeom>
            <a:ln w="9321">
              <a:solidFill>
                <a:srgbClr val="050100"/>
              </a:solidFill>
            </a:ln>
          </p:spPr>
          <p:txBody>
            <a:bodyPr wrap="square" lIns="0" tIns="0" rIns="0" bIns="0" rtlCol="0"/>
            <a:lstStyle/>
            <a:p/>
          </p:txBody>
        </p:sp>
        <p:sp>
          <p:nvSpPr>
            <p:cNvPr id="1428" name="object 1428" descr=""/>
            <p:cNvSpPr/>
            <p:nvPr/>
          </p:nvSpPr>
          <p:spPr>
            <a:xfrm>
              <a:off x="2989054" y="8033874"/>
              <a:ext cx="6985" cy="6985"/>
            </a:xfrm>
            <a:custGeom>
              <a:avLst/>
              <a:gdLst/>
              <a:ahLst/>
              <a:cxnLst/>
              <a:rect l="l" t="t" r="r" b="b"/>
              <a:pathLst>
                <a:path w="6985" h="6984">
                  <a:moveTo>
                    <a:pt x="0" y="6654"/>
                  </a:moveTo>
                  <a:lnTo>
                    <a:pt x="6654" y="0"/>
                  </a:lnTo>
                </a:path>
              </a:pathLst>
            </a:custGeom>
            <a:ln w="9321">
              <a:solidFill>
                <a:srgbClr val="050100"/>
              </a:solidFill>
            </a:ln>
          </p:spPr>
          <p:txBody>
            <a:bodyPr wrap="square" lIns="0" tIns="0" rIns="0" bIns="0" rtlCol="0"/>
            <a:lstStyle/>
            <a:p/>
          </p:txBody>
        </p:sp>
        <p:sp>
          <p:nvSpPr>
            <p:cNvPr id="1429" name="object 1429" descr=""/>
            <p:cNvSpPr/>
            <p:nvPr/>
          </p:nvSpPr>
          <p:spPr>
            <a:xfrm>
              <a:off x="2995714" y="8033869"/>
              <a:ext cx="93345" cy="0"/>
            </a:xfrm>
            <a:custGeom>
              <a:avLst/>
              <a:gdLst/>
              <a:ahLst/>
              <a:cxnLst/>
              <a:rect l="l" t="t" r="r" b="b"/>
              <a:pathLst>
                <a:path w="93344" h="0">
                  <a:moveTo>
                    <a:pt x="0" y="0"/>
                  </a:moveTo>
                  <a:lnTo>
                    <a:pt x="93218" y="0"/>
                  </a:lnTo>
                </a:path>
              </a:pathLst>
            </a:custGeom>
            <a:ln w="9321">
              <a:solidFill>
                <a:srgbClr val="050100"/>
              </a:solidFill>
            </a:ln>
          </p:spPr>
          <p:txBody>
            <a:bodyPr wrap="square" lIns="0" tIns="0" rIns="0" bIns="0" rtlCol="0"/>
            <a:lstStyle/>
            <a:p/>
          </p:txBody>
        </p:sp>
        <p:sp>
          <p:nvSpPr>
            <p:cNvPr id="1430" name="object 1430" descr=""/>
            <p:cNvSpPr/>
            <p:nvPr/>
          </p:nvSpPr>
          <p:spPr>
            <a:xfrm>
              <a:off x="3088930" y="8033869"/>
              <a:ext cx="6985" cy="6985"/>
            </a:xfrm>
            <a:custGeom>
              <a:avLst/>
              <a:gdLst/>
              <a:ahLst/>
              <a:cxnLst/>
              <a:rect l="l" t="t" r="r" b="b"/>
              <a:pathLst>
                <a:path w="6985" h="6984">
                  <a:moveTo>
                    <a:pt x="0" y="0"/>
                  </a:moveTo>
                  <a:lnTo>
                    <a:pt x="6654" y="6654"/>
                  </a:lnTo>
                </a:path>
              </a:pathLst>
            </a:custGeom>
            <a:ln w="9321">
              <a:solidFill>
                <a:srgbClr val="050100"/>
              </a:solidFill>
            </a:ln>
          </p:spPr>
          <p:txBody>
            <a:bodyPr wrap="square" lIns="0" tIns="0" rIns="0" bIns="0" rtlCol="0"/>
            <a:lstStyle/>
            <a:p/>
          </p:txBody>
        </p:sp>
        <p:sp>
          <p:nvSpPr>
            <p:cNvPr id="1431" name="object 1431" descr=""/>
            <p:cNvSpPr/>
            <p:nvPr/>
          </p:nvSpPr>
          <p:spPr>
            <a:xfrm>
              <a:off x="3095590" y="8040529"/>
              <a:ext cx="0" cy="270510"/>
            </a:xfrm>
            <a:custGeom>
              <a:avLst/>
              <a:gdLst/>
              <a:ahLst/>
              <a:cxnLst/>
              <a:rect l="l" t="t" r="r" b="b"/>
              <a:pathLst>
                <a:path w="0" h="270509">
                  <a:moveTo>
                    <a:pt x="0" y="0"/>
                  </a:moveTo>
                  <a:lnTo>
                    <a:pt x="0" y="270319"/>
                  </a:lnTo>
                </a:path>
              </a:pathLst>
            </a:custGeom>
            <a:ln w="9321">
              <a:solidFill>
                <a:srgbClr val="050100"/>
              </a:solidFill>
            </a:ln>
          </p:spPr>
          <p:txBody>
            <a:bodyPr wrap="square" lIns="0" tIns="0" rIns="0" bIns="0" rtlCol="0"/>
            <a:lstStyle/>
            <a:p/>
          </p:txBody>
        </p:sp>
        <p:sp>
          <p:nvSpPr>
            <p:cNvPr id="1432" name="object 1432" descr=""/>
            <p:cNvSpPr/>
            <p:nvPr/>
          </p:nvSpPr>
          <p:spPr>
            <a:xfrm>
              <a:off x="3095590" y="8310851"/>
              <a:ext cx="80010" cy="0"/>
            </a:xfrm>
            <a:custGeom>
              <a:avLst/>
              <a:gdLst/>
              <a:ahLst/>
              <a:cxnLst/>
              <a:rect l="l" t="t" r="r" b="b"/>
              <a:pathLst>
                <a:path w="80010" h="0">
                  <a:moveTo>
                    <a:pt x="0" y="0"/>
                  </a:moveTo>
                  <a:lnTo>
                    <a:pt x="79908" y="0"/>
                  </a:lnTo>
                </a:path>
              </a:pathLst>
            </a:custGeom>
            <a:ln w="9321">
              <a:solidFill>
                <a:srgbClr val="050100"/>
              </a:solidFill>
            </a:ln>
          </p:spPr>
          <p:txBody>
            <a:bodyPr wrap="square" lIns="0" tIns="0" rIns="0" bIns="0" rtlCol="0"/>
            <a:lstStyle/>
            <a:p/>
          </p:txBody>
        </p:sp>
        <p:sp>
          <p:nvSpPr>
            <p:cNvPr id="1433" name="object 1433" descr=""/>
            <p:cNvSpPr/>
            <p:nvPr/>
          </p:nvSpPr>
          <p:spPr>
            <a:xfrm>
              <a:off x="3175499" y="8310851"/>
              <a:ext cx="6985" cy="6985"/>
            </a:xfrm>
            <a:custGeom>
              <a:avLst/>
              <a:gdLst/>
              <a:ahLst/>
              <a:cxnLst/>
              <a:rect l="l" t="t" r="r" b="b"/>
              <a:pathLst>
                <a:path w="6985" h="6984">
                  <a:moveTo>
                    <a:pt x="0" y="0"/>
                  </a:moveTo>
                  <a:lnTo>
                    <a:pt x="6642" y="6654"/>
                  </a:lnTo>
                </a:path>
              </a:pathLst>
            </a:custGeom>
            <a:ln w="9321">
              <a:solidFill>
                <a:srgbClr val="050100"/>
              </a:solidFill>
            </a:ln>
          </p:spPr>
          <p:txBody>
            <a:bodyPr wrap="square" lIns="0" tIns="0" rIns="0" bIns="0" rtlCol="0"/>
            <a:lstStyle/>
            <a:p/>
          </p:txBody>
        </p:sp>
        <p:sp>
          <p:nvSpPr>
            <p:cNvPr id="1434" name="object 1434" descr=""/>
            <p:cNvSpPr/>
            <p:nvPr/>
          </p:nvSpPr>
          <p:spPr>
            <a:xfrm>
              <a:off x="3182146" y="8317511"/>
              <a:ext cx="0" cy="196850"/>
            </a:xfrm>
            <a:custGeom>
              <a:avLst/>
              <a:gdLst/>
              <a:ahLst/>
              <a:cxnLst/>
              <a:rect l="l" t="t" r="r" b="b"/>
              <a:pathLst>
                <a:path w="0" h="196850">
                  <a:moveTo>
                    <a:pt x="0" y="0"/>
                  </a:moveTo>
                  <a:lnTo>
                    <a:pt x="0" y="196418"/>
                  </a:lnTo>
                </a:path>
              </a:pathLst>
            </a:custGeom>
            <a:ln w="9321">
              <a:solidFill>
                <a:srgbClr val="050100"/>
              </a:solidFill>
            </a:ln>
          </p:spPr>
          <p:txBody>
            <a:bodyPr wrap="square" lIns="0" tIns="0" rIns="0" bIns="0" rtlCol="0"/>
            <a:lstStyle/>
            <a:p/>
          </p:txBody>
        </p:sp>
        <p:sp>
          <p:nvSpPr>
            <p:cNvPr id="1435" name="object 1435" descr=""/>
            <p:cNvSpPr/>
            <p:nvPr/>
          </p:nvSpPr>
          <p:spPr>
            <a:xfrm>
              <a:off x="3175504" y="8513926"/>
              <a:ext cx="6985" cy="6985"/>
            </a:xfrm>
            <a:custGeom>
              <a:avLst/>
              <a:gdLst/>
              <a:ahLst/>
              <a:cxnLst/>
              <a:rect l="l" t="t" r="r" b="b"/>
              <a:pathLst>
                <a:path w="6985" h="6984">
                  <a:moveTo>
                    <a:pt x="6642" y="0"/>
                  </a:moveTo>
                  <a:lnTo>
                    <a:pt x="0" y="6654"/>
                  </a:lnTo>
                </a:path>
              </a:pathLst>
            </a:custGeom>
            <a:ln w="9321">
              <a:solidFill>
                <a:srgbClr val="050100"/>
              </a:solidFill>
            </a:ln>
          </p:spPr>
          <p:txBody>
            <a:bodyPr wrap="square" lIns="0" tIns="0" rIns="0" bIns="0" rtlCol="0"/>
            <a:lstStyle/>
            <a:p/>
          </p:txBody>
        </p:sp>
        <p:sp>
          <p:nvSpPr>
            <p:cNvPr id="1436" name="object 1436" descr=""/>
            <p:cNvSpPr/>
            <p:nvPr/>
          </p:nvSpPr>
          <p:spPr>
            <a:xfrm>
              <a:off x="3099578" y="8520586"/>
              <a:ext cx="76200" cy="0"/>
            </a:xfrm>
            <a:custGeom>
              <a:avLst/>
              <a:gdLst/>
              <a:ahLst/>
              <a:cxnLst/>
              <a:rect l="l" t="t" r="r" b="b"/>
              <a:pathLst>
                <a:path w="76200" h="0">
                  <a:moveTo>
                    <a:pt x="75920" y="0"/>
                  </a:moveTo>
                  <a:lnTo>
                    <a:pt x="0" y="0"/>
                  </a:lnTo>
                </a:path>
              </a:pathLst>
            </a:custGeom>
            <a:ln w="9321">
              <a:solidFill>
                <a:srgbClr val="050100"/>
              </a:solidFill>
            </a:ln>
          </p:spPr>
          <p:txBody>
            <a:bodyPr wrap="square" lIns="0" tIns="0" rIns="0" bIns="0" rtlCol="0"/>
            <a:lstStyle/>
            <a:p/>
          </p:txBody>
        </p:sp>
        <p:sp>
          <p:nvSpPr>
            <p:cNvPr id="1437" name="object 1437" descr=""/>
            <p:cNvSpPr/>
            <p:nvPr/>
          </p:nvSpPr>
          <p:spPr>
            <a:xfrm>
              <a:off x="3099583" y="8520586"/>
              <a:ext cx="0" cy="419734"/>
            </a:xfrm>
            <a:custGeom>
              <a:avLst/>
              <a:gdLst/>
              <a:ahLst/>
              <a:cxnLst/>
              <a:rect l="l" t="t" r="r" b="b"/>
              <a:pathLst>
                <a:path w="0" h="419734">
                  <a:moveTo>
                    <a:pt x="0" y="0"/>
                  </a:moveTo>
                  <a:lnTo>
                    <a:pt x="0" y="419468"/>
                  </a:lnTo>
                </a:path>
              </a:pathLst>
            </a:custGeom>
            <a:ln w="9321">
              <a:solidFill>
                <a:srgbClr val="050100"/>
              </a:solidFill>
            </a:ln>
          </p:spPr>
          <p:txBody>
            <a:bodyPr wrap="square" lIns="0" tIns="0" rIns="0" bIns="0" rtlCol="0"/>
            <a:lstStyle/>
            <a:p/>
          </p:txBody>
        </p:sp>
        <p:pic>
          <p:nvPicPr>
            <p:cNvPr id="1438" name="object 1438" descr=""/>
            <p:cNvPicPr/>
            <p:nvPr/>
          </p:nvPicPr>
          <p:blipFill>
            <a:blip r:embed="rId27" cstate="print"/>
            <a:stretch>
              <a:fillRect/>
            </a:stretch>
          </p:blipFill>
          <p:spPr>
            <a:xfrm>
              <a:off x="3094922" y="8935398"/>
              <a:ext cx="91884" cy="219058"/>
            </a:xfrm>
            <a:prstGeom prst="rect">
              <a:avLst/>
            </a:prstGeom>
          </p:spPr>
        </p:pic>
        <p:sp>
          <p:nvSpPr>
            <p:cNvPr id="1439" name="object 1439" descr=""/>
            <p:cNvSpPr/>
            <p:nvPr/>
          </p:nvSpPr>
          <p:spPr>
            <a:xfrm>
              <a:off x="3095590" y="9149795"/>
              <a:ext cx="0" cy="270510"/>
            </a:xfrm>
            <a:custGeom>
              <a:avLst/>
              <a:gdLst/>
              <a:ahLst/>
              <a:cxnLst/>
              <a:rect l="l" t="t" r="r" b="b"/>
              <a:pathLst>
                <a:path w="0" h="270509">
                  <a:moveTo>
                    <a:pt x="0" y="0"/>
                  </a:moveTo>
                  <a:lnTo>
                    <a:pt x="0" y="270332"/>
                  </a:lnTo>
                </a:path>
              </a:pathLst>
            </a:custGeom>
            <a:ln w="9321">
              <a:solidFill>
                <a:srgbClr val="050100"/>
              </a:solidFill>
            </a:ln>
          </p:spPr>
          <p:txBody>
            <a:bodyPr wrap="square" lIns="0" tIns="0" rIns="0" bIns="0" rtlCol="0"/>
            <a:lstStyle/>
            <a:p/>
          </p:txBody>
        </p:sp>
        <p:pic>
          <p:nvPicPr>
            <p:cNvPr id="1440" name="object 1440" descr=""/>
            <p:cNvPicPr/>
            <p:nvPr/>
          </p:nvPicPr>
          <p:blipFill>
            <a:blip r:embed="rId28" cstate="print"/>
            <a:stretch>
              <a:fillRect/>
            </a:stretch>
          </p:blipFill>
          <p:spPr>
            <a:xfrm>
              <a:off x="2750507" y="9211723"/>
              <a:ext cx="349744" cy="359550"/>
            </a:xfrm>
            <a:prstGeom prst="rect">
              <a:avLst/>
            </a:prstGeom>
          </p:spPr>
        </p:pic>
        <p:sp>
          <p:nvSpPr>
            <p:cNvPr id="1441" name="object 1441" descr=""/>
            <p:cNvSpPr/>
            <p:nvPr/>
          </p:nvSpPr>
          <p:spPr>
            <a:xfrm>
              <a:off x="2588668" y="8080689"/>
              <a:ext cx="0" cy="1299845"/>
            </a:xfrm>
            <a:custGeom>
              <a:avLst/>
              <a:gdLst/>
              <a:ahLst/>
              <a:cxnLst/>
              <a:rect l="l" t="t" r="r" b="b"/>
              <a:pathLst>
                <a:path w="0" h="1299845">
                  <a:moveTo>
                    <a:pt x="0" y="1236624"/>
                  </a:moveTo>
                  <a:lnTo>
                    <a:pt x="0" y="1236624"/>
                  </a:lnTo>
                  <a:lnTo>
                    <a:pt x="0" y="1299286"/>
                  </a:lnTo>
                  <a:lnTo>
                    <a:pt x="0" y="1297406"/>
                  </a:lnTo>
                  <a:lnTo>
                    <a:pt x="0" y="0"/>
                  </a:lnTo>
                  <a:lnTo>
                    <a:pt x="0" y="863"/>
                  </a:lnTo>
                  <a:lnTo>
                    <a:pt x="0" y="62661"/>
                  </a:lnTo>
                </a:path>
              </a:pathLst>
            </a:custGeom>
            <a:ln w="4660">
              <a:solidFill>
                <a:srgbClr val="050100"/>
              </a:solidFill>
            </a:ln>
          </p:spPr>
          <p:txBody>
            <a:bodyPr wrap="square" lIns="0" tIns="0" rIns="0" bIns="0" rtlCol="0"/>
            <a:lstStyle/>
            <a:p/>
          </p:txBody>
        </p:sp>
        <p:sp>
          <p:nvSpPr>
            <p:cNvPr id="1442" name="object 1442" descr=""/>
            <p:cNvSpPr/>
            <p:nvPr/>
          </p:nvSpPr>
          <p:spPr>
            <a:xfrm>
              <a:off x="2589561" y="8034160"/>
              <a:ext cx="0" cy="46355"/>
            </a:xfrm>
            <a:custGeom>
              <a:avLst/>
              <a:gdLst/>
              <a:ahLst/>
              <a:cxnLst/>
              <a:rect l="l" t="t" r="r" b="b"/>
              <a:pathLst>
                <a:path w="0" h="46354">
                  <a:moveTo>
                    <a:pt x="0" y="46316"/>
                  </a:moveTo>
                  <a:lnTo>
                    <a:pt x="0" y="0"/>
                  </a:lnTo>
                </a:path>
              </a:pathLst>
            </a:custGeom>
            <a:ln w="4660">
              <a:solidFill>
                <a:srgbClr val="050100"/>
              </a:solidFill>
            </a:ln>
          </p:spPr>
          <p:txBody>
            <a:bodyPr wrap="square" lIns="0" tIns="0" rIns="0" bIns="0" rtlCol="0"/>
            <a:lstStyle/>
            <a:p/>
          </p:txBody>
        </p:sp>
        <p:sp>
          <p:nvSpPr>
            <p:cNvPr id="1443" name="object 1443" descr=""/>
            <p:cNvSpPr/>
            <p:nvPr/>
          </p:nvSpPr>
          <p:spPr>
            <a:xfrm>
              <a:off x="2801393" y="9327025"/>
              <a:ext cx="122555" cy="0"/>
            </a:xfrm>
            <a:custGeom>
              <a:avLst/>
              <a:gdLst/>
              <a:ahLst/>
              <a:cxnLst/>
              <a:rect l="l" t="t" r="r" b="b"/>
              <a:pathLst>
                <a:path w="122555" h="0">
                  <a:moveTo>
                    <a:pt x="0" y="0"/>
                  </a:moveTo>
                  <a:lnTo>
                    <a:pt x="0" y="0"/>
                  </a:lnTo>
                  <a:lnTo>
                    <a:pt x="120789" y="0"/>
                  </a:lnTo>
                  <a:lnTo>
                    <a:pt x="122313" y="0"/>
                  </a:lnTo>
                </a:path>
              </a:pathLst>
            </a:custGeom>
            <a:ln w="4660">
              <a:solidFill>
                <a:srgbClr val="050100"/>
              </a:solidFill>
            </a:ln>
          </p:spPr>
          <p:txBody>
            <a:bodyPr wrap="square" lIns="0" tIns="0" rIns="0" bIns="0" rtlCol="0"/>
            <a:lstStyle/>
            <a:p/>
          </p:txBody>
        </p:sp>
        <p:sp>
          <p:nvSpPr>
            <p:cNvPr id="1444" name="object 1444" descr=""/>
            <p:cNvSpPr/>
            <p:nvPr/>
          </p:nvSpPr>
          <p:spPr>
            <a:xfrm>
              <a:off x="3074940" y="8747812"/>
              <a:ext cx="0" cy="14604"/>
            </a:xfrm>
            <a:custGeom>
              <a:avLst/>
              <a:gdLst/>
              <a:ahLst/>
              <a:cxnLst/>
              <a:rect l="l" t="t" r="r" b="b"/>
              <a:pathLst>
                <a:path w="0" h="14604">
                  <a:moveTo>
                    <a:pt x="0" y="14198"/>
                  </a:moveTo>
                  <a:lnTo>
                    <a:pt x="0" y="0"/>
                  </a:lnTo>
                </a:path>
              </a:pathLst>
            </a:custGeom>
            <a:ln w="4660">
              <a:solidFill>
                <a:srgbClr val="050100"/>
              </a:solidFill>
            </a:ln>
          </p:spPr>
          <p:txBody>
            <a:bodyPr wrap="square" lIns="0" tIns="0" rIns="0" bIns="0" rtlCol="0"/>
            <a:lstStyle/>
            <a:p/>
          </p:txBody>
        </p:sp>
        <p:sp>
          <p:nvSpPr>
            <p:cNvPr id="1445" name="object 1445" descr=""/>
            <p:cNvSpPr/>
            <p:nvPr/>
          </p:nvSpPr>
          <p:spPr>
            <a:xfrm>
              <a:off x="3066506" y="8490467"/>
              <a:ext cx="0" cy="480059"/>
            </a:xfrm>
            <a:custGeom>
              <a:avLst/>
              <a:gdLst/>
              <a:ahLst/>
              <a:cxnLst/>
              <a:rect l="l" t="t" r="r" b="b"/>
              <a:pathLst>
                <a:path w="0" h="480059">
                  <a:moveTo>
                    <a:pt x="0" y="479717"/>
                  </a:moveTo>
                  <a:lnTo>
                    <a:pt x="0" y="479717"/>
                  </a:lnTo>
                  <a:lnTo>
                    <a:pt x="0" y="1409"/>
                  </a:lnTo>
                  <a:lnTo>
                    <a:pt x="0" y="0"/>
                  </a:lnTo>
                </a:path>
              </a:pathLst>
            </a:custGeom>
            <a:ln w="4660">
              <a:solidFill>
                <a:srgbClr val="050100"/>
              </a:solidFill>
            </a:ln>
          </p:spPr>
          <p:txBody>
            <a:bodyPr wrap="square" lIns="0" tIns="0" rIns="0" bIns="0" rtlCol="0"/>
            <a:lstStyle/>
            <a:p/>
          </p:txBody>
        </p:sp>
        <p:pic>
          <p:nvPicPr>
            <p:cNvPr id="1446" name="object 1446" descr=""/>
            <p:cNvPicPr/>
            <p:nvPr/>
          </p:nvPicPr>
          <p:blipFill>
            <a:blip r:embed="rId29" cstate="print"/>
            <a:stretch>
              <a:fillRect/>
            </a:stretch>
          </p:blipFill>
          <p:spPr>
            <a:xfrm>
              <a:off x="2564597" y="8031535"/>
              <a:ext cx="243649" cy="243658"/>
            </a:xfrm>
            <a:prstGeom prst="rect">
              <a:avLst/>
            </a:prstGeom>
          </p:spPr>
        </p:pic>
        <p:sp>
          <p:nvSpPr>
            <p:cNvPr id="1447" name="object 1447" descr=""/>
            <p:cNvSpPr/>
            <p:nvPr/>
          </p:nvSpPr>
          <p:spPr>
            <a:xfrm>
              <a:off x="2566927" y="8033864"/>
              <a:ext cx="295910" cy="295910"/>
            </a:xfrm>
            <a:custGeom>
              <a:avLst/>
              <a:gdLst/>
              <a:ahLst/>
              <a:cxnLst/>
              <a:rect l="l" t="t" r="r" b="b"/>
              <a:pathLst>
                <a:path w="295910" h="295909">
                  <a:moveTo>
                    <a:pt x="0" y="295490"/>
                  </a:moveTo>
                  <a:lnTo>
                    <a:pt x="295490" y="0"/>
                  </a:lnTo>
                </a:path>
              </a:pathLst>
            </a:custGeom>
            <a:ln w="4660">
              <a:solidFill>
                <a:srgbClr val="050100"/>
              </a:solidFill>
            </a:ln>
          </p:spPr>
          <p:txBody>
            <a:bodyPr wrap="square" lIns="0" tIns="0" rIns="0" bIns="0" rtlCol="0"/>
            <a:lstStyle/>
            <a:p/>
          </p:txBody>
        </p:sp>
        <p:sp>
          <p:nvSpPr>
            <p:cNvPr id="1448" name="object 1448" descr=""/>
            <p:cNvSpPr/>
            <p:nvPr/>
          </p:nvSpPr>
          <p:spPr>
            <a:xfrm>
              <a:off x="2566927" y="8033866"/>
              <a:ext cx="352425" cy="352425"/>
            </a:xfrm>
            <a:custGeom>
              <a:avLst/>
              <a:gdLst/>
              <a:ahLst/>
              <a:cxnLst/>
              <a:rect l="l" t="t" r="r" b="b"/>
              <a:pathLst>
                <a:path w="352425" h="352425">
                  <a:moveTo>
                    <a:pt x="0" y="351993"/>
                  </a:moveTo>
                  <a:lnTo>
                    <a:pt x="351993" y="0"/>
                  </a:lnTo>
                </a:path>
              </a:pathLst>
            </a:custGeom>
            <a:ln w="4660">
              <a:solidFill>
                <a:srgbClr val="050100"/>
              </a:solidFill>
            </a:ln>
          </p:spPr>
          <p:txBody>
            <a:bodyPr wrap="square" lIns="0" tIns="0" rIns="0" bIns="0" rtlCol="0"/>
            <a:lstStyle/>
            <a:p/>
          </p:txBody>
        </p:sp>
        <p:sp>
          <p:nvSpPr>
            <p:cNvPr id="1449" name="object 1449" descr=""/>
            <p:cNvSpPr/>
            <p:nvPr/>
          </p:nvSpPr>
          <p:spPr>
            <a:xfrm>
              <a:off x="2598814" y="8033873"/>
              <a:ext cx="377190" cy="377190"/>
            </a:xfrm>
            <a:custGeom>
              <a:avLst/>
              <a:gdLst/>
              <a:ahLst/>
              <a:cxnLst/>
              <a:rect l="l" t="t" r="r" b="b"/>
              <a:pathLst>
                <a:path w="377189" h="377190">
                  <a:moveTo>
                    <a:pt x="0" y="376593"/>
                  </a:moveTo>
                  <a:lnTo>
                    <a:pt x="376593" y="0"/>
                  </a:lnTo>
                </a:path>
              </a:pathLst>
            </a:custGeom>
            <a:ln w="4660">
              <a:solidFill>
                <a:srgbClr val="050100"/>
              </a:solidFill>
            </a:ln>
          </p:spPr>
          <p:txBody>
            <a:bodyPr wrap="square" lIns="0" tIns="0" rIns="0" bIns="0" rtlCol="0"/>
            <a:lstStyle/>
            <a:p/>
          </p:txBody>
        </p:sp>
        <p:sp>
          <p:nvSpPr>
            <p:cNvPr id="1450" name="object 1450" descr=""/>
            <p:cNvSpPr/>
            <p:nvPr/>
          </p:nvSpPr>
          <p:spPr>
            <a:xfrm>
              <a:off x="2848138" y="8076716"/>
              <a:ext cx="140970" cy="140970"/>
            </a:xfrm>
            <a:custGeom>
              <a:avLst/>
              <a:gdLst/>
              <a:ahLst/>
              <a:cxnLst/>
              <a:rect l="l" t="t" r="r" b="b"/>
              <a:pathLst>
                <a:path w="140969" h="140970">
                  <a:moveTo>
                    <a:pt x="0" y="140919"/>
                  </a:moveTo>
                  <a:lnTo>
                    <a:pt x="140919" y="0"/>
                  </a:lnTo>
                </a:path>
              </a:pathLst>
            </a:custGeom>
            <a:ln w="4660">
              <a:solidFill>
                <a:srgbClr val="050100"/>
              </a:solidFill>
            </a:ln>
          </p:spPr>
          <p:txBody>
            <a:bodyPr wrap="square" lIns="0" tIns="0" rIns="0" bIns="0" rtlCol="0"/>
            <a:lstStyle/>
            <a:p/>
          </p:txBody>
        </p:sp>
        <p:sp>
          <p:nvSpPr>
            <p:cNvPr id="1451" name="object 1451" descr=""/>
            <p:cNvSpPr/>
            <p:nvPr/>
          </p:nvSpPr>
          <p:spPr>
            <a:xfrm>
              <a:off x="2655307" y="8263146"/>
              <a:ext cx="147320" cy="147320"/>
            </a:xfrm>
            <a:custGeom>
              <a:avLst/>
              <a:gdLst/>
              <a:ahLst/>
              <a:cxnLst/>
              <a:rect l="l" t="t" r="r" b="b"/>
              <a:pathLst>
                <a:path w="147319" h="147320">
                  <a:moveTo>
                    <a:pt x="0" y="147320"/>
                  </a:moveTo>
                  <a:lnTo>
                    <a:pt x="147320" y="0"/>
                  </a:lnTo>
                </a:path>
              </a:pathLst>
            </a:custGeom>
            <a:ln w="4660">
              <a:solidFill>
                <a:srgbClr val="050100"/>
              </a:solidFill>
            </a:ln>
          </p:spPr>
          <p:txBody>
            <a:bodyPr wrap="square" lIns="0" tIns="0" rIns="0" bIns="0" rtlCol="0"/>
            <a:lstStyle/>
            <a:p/>
          </p:txBody>
        </p:sp>
        <p:sp>
          <p:nvSpPr>
            <p:cNvPr id="1452" name="object 1452" descr=""/>
            <p:cNvSpPr/>
            <p:nvPr/>
          </p:nvSpPr>
          <p:spPr>
            <a:xfrm>
              <a:off x="2904630" y="8133219"/>
              <a:ext cx="84455" cy="84455"/>
            </a:xfrm>
            <a:custGeom>
              <a:avLst/>
              <a:gdLst/>
              <a:ahLst/>
              <a:cxnLst/>
              <a:rect l="l" t="t" r="r" b="b"/>
              <a:pathLst>
                <a:path w="84455" h="84454">
                  <a:moveTo>
                    <a:pt x="0" y="84416"/>
                  </a:moveTo>
                  <a:lnTo>
                    <a:pt x="84416" y="0"/>
                  </a:lnTo>
                </a:path>
              </a:pathLst>
            </a:custGeom>
            <a:ln w="4660">
              <a:solidFill>
                <a:srgbClr val="050100"/>
              </a:solidFill>
            </a:ln>
          </p:spPr>
          <p:txBody>
            <a:bodyPr wrap="square" lIns="0" tIns="0" rIns="0" bIns="0" rtlCol="0"/>
            <a:lstStyle/>
            <a:p/>
          </p:txBody>
        </p:sp>
        <p:sp>
          <p:nvSpPr>
            <p:cNvPr id="1453" name="object 1453" descr=""/>
            <p:cNvSpPr/>
            <p:nvPr/>
          </p:nvSpPr>
          <p:spPr>
            <a:xfrm>
              <a:off x="2711811" y="8319648"/>
              <a:ext cx="90805" cy="91440"/>
            </a:xfrm>
            <a:custGeom>
              <a:avLst/>
              <a:gdLst/>
              <a:ahLst/>
              <a:cxnLst/>
              <a:rect l="l" t="t" r="r" b="b"/>
              <a:pathLst>
                <a:path w="90805" h="91440">
                  <a:moveTo>
                    <a:pt x="0" y="90817"/>
                  </a:moveTo>
                  <a:lnTo>
                    <a:pt x="90805" y="0"/>
                  </a:lnTo>
                </a:path>
              </a:pathLst>
            </a:custGeom>
            <a:ln w="4660">
              <a:solidFill>
                <a:srgbClr val="050100"/>
              </a:solidFill>
            </a:ln>
          </p:spPr>
          <p:txBody>
            <a:bodyPr wrap="square" lIns="0" tIns="0" rIns="0" bIns="0" rtlCol="0"/>
            <a:lstStyle/>
            <a:p/>
          </p:txBody>
        </p:sp>
        <p:sp>
          <p:nvSpPr>
            <p:cNvPr id="1454" name="object 1454" descr=""/>
            <p:cNvSpPr/>
            <p:nvPr/>
          </p:nvSpPr>
          <p:spPr>
            <a:xfrm>
              <a:off x="2961137" y="8204313"/>
              <a:ext cx="13335" cy="13335"/>
            </a:xfrm>
            <a:custGeom>
              <a:avLst/>
              <a:gdLst/>
              <a:ahLst/>
              <a:cxnLst/>
              <a:rect l="l" t="t" r="r" b="b"/>
              <a:pathLst>
                <a:path w="13335" h="13334">
                  <a:moveTo>
                    <a:pt x="0" y="13322"/>
                  </a:moveTo>
                  <a:lnTo>
                    <a:pt x="13322" y="0"/>
                  </a:lnTo>
                </a:path>
              </a:pathLst>
            </a:custGeom>
            <a:ln w="4660">
              <a:solidFill>
                <a:srgbClr val="050100"/>
              </a:solidFill>
            </a:ln>
          </p:spPr>
          <p:txBody>
            <a:bodyPr wrap="square" lIns="0" tIns="0" rIns="0" bIns="0" rtlCol="0"/>
            <a:lstStyle/>
            <a:p/>
          </p:txBody>
        </p:sp>
        <p:sp>
          <p:nvSpPr>
            <p:cNvPr id="1455" name="object 1455" descr=""/>
            <p:cNvSpPr/>
            <p:nvPr/>
          </p:nvSpPr>
          <p:spPr>
            <a:xfrm>
              <a:off x="2768305" y="8376150"/>
              <a:ext cx="34925" cy="34925"/>
            </a:xfrm>
            <a:custGeom>
              <a:avLst/>
              <a:gdLst/>
              <a:ahLst/>
              <a:cxnLst/>
              <a:rect l="l" t="t" r="r" b="b"/>
              <a:pathLst>
                <a:path w="34925" h="34925">
                  <a:moveTo>
                    <a:pt x="0" y="34315"/>
                  </a:moveTo>
                  <a:lnTo>
                    <a:pt x="34315" y="0"/>
                  </a:lnTo>
                </a:path>
              </a:pathLst>
            </a:custGeom>
            <a:ln w="4660">
              <a:solidFill>
                <a:srgbClr val="050100"/>
              </a:solidFill>
            </a:ln>
          </p:spPr>
          <p:txBody>
            <a:bodyPr wrap="square" lIns="0" tIns="0" rIns="0" bIns="0" rtlCol="0"/>
            <a:lstStyle/>
            <a:p/>
          </p:txBody>
        </p:sp>
        <p:sp>
          <p:nvSpPr>
            <p:cNvPr id="1456" name="object 1456" descr=""/>
            <p:cNvSpPr/>
            <p:nvPr/>
          </p:nvSpPr>
          <p:spPr>
            <a:xfrm>
              <a:off x="2566927" y="9050194"/>
              <a:ext cx="13970" cy="13970"/>
            </a:xfrm>
            <a:custGeom>
              <a:avLst/>
              <a:gdLst/>
              <a:ahLst/>
              <a:cxnLst/>
              <a:rect l="l" t="t" r="r" b="b"/>
              <a:pathLst>
                <a:path w="13969" h="13970">
                  <a:moveTo>
                    <a:pt x="0" y="13639"/>
                  </a:moveTo>
                  <a:lnTo>
                    <a:pt x="13627" y="0"/>
                  </a:lnTo>
                </a:path>
              </a:pathLst>
            </a:custGeom>
            <a:ln w="4660">
              <a:solidFill>
                <a:srgbClr val="050100"/>
              </a:solidFill>
            </a:ln>
          </p:spPr>
          <p:txBody>
            <a:bodyPr wrap="square" lIns="0" tIns="0" rIns="0" bIns="0" rtlCol="0"/>
            <a:lstStyle/>
            <a:p/>
          </p:txBody>
        </p:sp>
        <p:sp>
          <p:nvSpPr>
            <p:cNvPr id="1457" name="object 1457" descr=""/>
            <p:cNvSpPr/>
            <p:nvPr/>
          </p:nvSpPr>
          <p:spPr>
            <a:xfrm>
              <a:off x="2566927" y="9050198"/>
              <a:ext cx="70485" cy="70485"/>
            </a:xfrm>
            <a:custGeom>
              <a:avLst/>
              <a:gdLst/>
              <a:ahLst/>
              <a:cxnLst/>
              <a:rect l="l" t="t" r="r" b="b"/>
              <a:pathLst>
                <a:path w="70485" h="70484">
                  <a:moveTo>
                    <a:pt x="0" y="70129"/>
                  </a:moveTo>
                  <a:lnTo>
                    <a:pt x="70129" y="0"/>
                  </a:lnTo>
                </a:path>
              </a:pathLst>
            </a:custGeom>
            <a:ln w="4660">
              <a:solidFill>
                <a:srgbClr val="050100"/>
              </a:solidFill>
            </a:ln>
          </p:spPr>
          <p:txBody>
            <a:bodyPr wrap="square" lIns="0" tIns="0" rIns="0" bIns="0" rtlCol="0"/>
            <a:lstStyle/>
            <a:p/>
          </p:txBody>
        </p:sp>
        <p:sp>
          <p:nvSpPr>
            <p:cNvPr id="1458" name="object 1458" descr=""/>
            <p:cNvSpPr/>
            <p:nvPr/>
          </p:nvSpPr>
          <p:spPr>
            <a:xfrm>
              <a:off x="2566927" y="9050188"/>
              <a:ext cx="127000" cy="127000"/>
            </a:xfrm>
            <a:custGeom>
              <a:avLst/>
              <a:gdLst/>
              <a:ahLst/>
              <a:cxnLst/>
              <a:rect l="l" t="t" r="r" b="b"/>
              <a:pathLst>
                <a:path w="127000" h="127000">
                  <a:moveTo>
                    <a:pt x="0" y="126631"/>
                  </a:moveTo>
                  <a:lnTo>
                    <a:pt x="126631" y="0"/>
                  </a:lnTo>
                </a:path>
              </a:pathLst>
            </a:custGeom>
            <a:ln w="4660">
              <a:solidFill>
                <a:srgbClr val="050100"/>
              </a:solidFill>
            </a:ln>
          </p:spPr>
          <p:txBody>
            <a:bodyPr wrap="square" lIns="0" tIns="0" rIns="0" bIns="0" rtlCol="0"/>
            <a:lstStyle/>
            <a:p/>
          </p:txBody>
        </p:sp>
        <p:sp>
          <p:nvSpPr>
            <p:cNvPr id="1459" name="object 1459" descr=""/>
            <p:cNvSpPr/>
            <p:nvPr/>
          </p:nvSpPr>
          <p:spPr>
            <a:xfrm>
              <a:off x="2566927" y="9050190"/>
              <a:ext cx="183515" cy="183515"/>
            </a:xfrm>
            <a:custGeom>
              <a:avLst/>
              <a:gdLst/>
              <a:ahLst/>
              <a:cxnLst/>
              <a:rect l="l" t="t" r="r" b="b"/>
              <a:pathLst>
                <a:path w="183514" h="183515">
                  <a:moveTo>
                    <a:pt x="0" y="183133"/>
                  </a:moveTo>
                  <a:lnTo>
                    <a:pt x="183134" y="0"/>
                  </a:lnTo>
                </a:path>
              </a:pathLst>
            </a:custGeom>
            <a:ln w="4660">
              <a:solidFill>
                <a:srgbClr val="050100"/>
              </a:solidFill>
            </a:ln>
          </p:spPr>
          <p:txBody>
            <a:bodyPr wrap="square" lIns="0" tIns="0" rIns="0" bIns="0" rtlCol="0"/>
            <a:lstStyle/>
            <a:p/>
          </p:txBody>
        </p:sp>
        <p:sp>
          <p:nvSpPr>
            <p:cNvPr id="1460" name="object 1460" descr=""/>
            <p:cNvSpPr/>
            <p:nvPr/>
          </p:nvSpPr>
          <p:spPr>
            <a:xfrm>
              <a:off x="2566927" y="9054106"/>
              <a:ext cx="236220" cy="236220"/>
            </a:xfrm>
            <a:custGeom>
              <a:avLst/>
              <a:gdLst/>
              <a:ahLst/>
              <a:cxnLst/>
              <a:rect l="l" t="t" r="r" b="b"/>
              <a:pathLst>
                <a:path w="236219" h="236220">
                  <a:moveTo>
                    <a:pt x="0" y="235712"/>
                  </a:moveTo>
                  <a:lnTo>
                    <a:pt x="235699" y="0"/>
                  </a:lnTo>
                </a:path>
              </a:pathLst>
            </a:custGeom>
            <a:ln w="4660">
              <a:solidFill>
                <a:srgbClr val="050100"/>
              </a:solidFill>
            </a:ln>
          </p:spPr>
          <p:txBody>
            <a:bodyPr wrap="square" lIns="0" tIns="0" rIns="0" bIns="0" rtlCol="0"/>
            <a:lstStyle/>
            <a:p/>
          </p:txBody>
        </p:sp>
        <p:sp>
          <p:nvSpPr>
            <p:cNvPr id="1461" name="object 1461" descr=""/>
            <p:cNvSpPr/>
            <p:nvPr/>
          </p:nvSpPr>
          <p:spPr>
            <a:xfrm>
              <a:off x="2594336" y="9110621"/>
              <a:ext cx="208279" cy="208279"/>
            </a:xfrm>
            <a:custGeom>
              <a:avLst/>
              <a:gdLst/>
              <a:ahLst/>
              <a:cxnLst/>
              <a:rect l="l" t="t" r="r" b="b"/>
              <a:pathLst>
                <a:path w="208280" h="208279">
                  <a:moveTo>
                    <a:pt x="0" y="208279"/>
                  </a:moveTo>
                  <a:lnTo>
                    <a:pt x="208279" y="0"/>
                  </a:lnTo>
                </a:path>
              </a:pathLst>
            </a:custGeom>
            <a:ln w="4660">
              <a:solidFill>
                <a:srgbClr val="050100"/>
              </a:solidFill>
            </a:ln>
          </p:spPr>
          <p:txBody>
            <a:bodyPr wrap="square" lIns="0" tIns="0" rIns="0" bIns="0" rtlCol="0"/>
            <a:lstStyle/>
            <a:p/>
          </p:txBody>
        </p:sp>
        <p:sp>
          <p:nvSpPr>
            <p:cNvPr id="1462" name="object 1462" descr=""/>
            <p:cNvSpPr/>
            <p:nvPr/>
          </p:nvSpPr>
          <p:spPr>
            <a:xfrm>
              <a:off x="2601084" y="9167110"/>
              <a:ext cx="201930" cy="201930"/>
            </a:xfrm>
            <a:custGeom>
              <a:avLst/>
              <a:gdLst/>
              <a:ahLst/>
              <a:cxnLst/>
              <a:rect l="l" t="t" r="r" b="b"/>
              <a:pathLst>
                <a:path w="201930" h="201929">
                  <a:moveTo>
                    <a:pt x="0" y="201536"/>
                  </a:moveTo>
                  <a:lnTo>
                    <a:pt x="201536" y="0"/>
                  </a:lnTo>
                </a:path>
              </a:pathLst>
            </a:custGeom>
            <a:ln w="4660">
              <a:solidFill>
                <a:srgbClr val="050100"/>
              </a:solidFill>
            </a:ln>
          </p:spPr>
          <p:txBody>
            <a:bodyPr wrap="square" lIns="0" tIns="0" rIns="0" bIns="0" rtlCol="0"/>
            <a:lstStyle/>
            <a:p/>
          </p:txBody>
        </p:sp>
        <p:sp>
          <p:nvSpPr>
            <p:cNvPr id="1463" name="object 1463" descr=""/>
            <p:cNvSpPr/>
            <p:nvPr/>
          </p:nvSpPr>
          <p:spPr>
            <a:xfrm>
              <a:off x="2546277" y="9379891"/>
              <a:ext cx="43815" cy="43815"/>
            </a:xfrm>
            <a:custGeom>
              <a:avLst/>
              <a:gdLst/>
              <a:ahLst/>
              <a:cxnLst/>
              <a:rect l="l" t="t" r="r" b="b"/>
              <a:pathLst>
                <a:path w="43814" h="43815">
                  <a:moveTo>
                    <a:pt x="0" y="43560"/>
                  </a:moveTo>
                  <a:lnTo>
                    <a:pt x="43573" y="0"/>
                  </a:lnTo>
                </a:path>
              </a:pathLst>
            </a:custGeom>
            <a:ln w="4660">
              <a:solidFill>
                <a:srgbClr val="050100"/>
              </a:solidFill>
            </a:ln>
          </p:spPr>
          <p:txBody>
            <a:bodyPr wrap="square" lIns="0" tIns="0" rIns="0" bIns="0" rtlCol="0"/>
            <a:lstStyle/>
            <a:p/>
          </p:txBody>
        </p:sp>
        <p:sp>
          <p:nvSpPr>
            <p:cNvPr id="1464" name="object 1464" descr=""/>
            <p:cNvSpPr/>
            <p:nvPr/>
          </p:nvSpPr>
          <p:spPr>
            <a:xfrm>
              <a:off x="2599447" y="9223614"/>
              <a:ext cx="203200" cy="203200"/>
            </a:xfrm>
            <a:custGeom>
              <a:avLst/>
              <a:gdLst/>
              <a:ahLst/>
              <a:cxnLst/>
              <a:rect l="l" t="t" r="r" b="b"/>
              <a:pathLst>
                <a:path w="203200" h="203200">
                  <a:moveTo>
                    <a:pt x="0" y="203174"/>
                  </a:moveTo>
                  <a:lnTo>
                    <a:pt x="203174" y="0"/>
                  </a:lnTo>
                </a:path>
              </a:pathLst>
            </a:custGeom>
            <a:ln w="4660">
              <a:solidFill>
                <a:srgbClr val="050100"/>
              </a:solidFill>
            </a:ln>
          </p:spPr>
          <p:txBody>
            <a:bodyPr wrap="square" lIns="0" tIns="0" rIns="0" bIns="0" rtlCol="0"/>
            <a:lstStyle/>
            <a:p/>
          </p:txBody>
        </p:sp>
        <p:sp>
          <p:nvSpPr>
            <p:cNvPr id="1465" name="object 1465" descr=""/>
            <p:cNvSpPr/>
            <p:nvPr/>
          </p:nvSpPr>
          <p:spPr>
            <a:xfrm>
              <a:off x="2655952" y="9280523"/>
              <a:ext cx="146685" cy="146685"/>
            </a:xfrm>
            <a:custGeom>
              <a:avLst/>
              <a:gdLst/>
              <a:ahLst/>
              <a:cxnLst/>
              <a:rect l="l" t="t" r="r" b="b"/>
              <a:pathLst>
                <a:path w="146685" h="146684">
                  <a:moveTo>
                    <a:pt x="0" y="146265"/>
                  </a:moveTo>
                  <a:lnTo>
                    <a:pt x="146265" y="0"/>
                  </a:lnTo>
                </a:path>
              </a:pathLst>
            </a:custGeom>
            <a:ln w="4660">
              <a:solidFill>
                <a:srgbClr val="050100"/>
              </a:solidFill>
            </a:ln>
          </p:spPr>
          <p:txBody>
            <a:bodyPr wrap="square" lIns="0" tIns="0" rIns="0" bIns="0" rtlCol="0"/>
            <a:lstStyle/>
            <a:p/>
          </p:txBody>
        </p:sp>
        <p:sp>
          <p:nvSpPr>
            <p:cNvPr id="1466" name="object 1466" descr=""/>
            <p:cNvSpPr/>
            <p:nvPr/>
          </p:nvSpPr>
          <p:spPr>
            <a:xfrm>
              <a:off x="2769532" y="9357204"/>
              <a:ext cx="12700" cy="12700"/>
            </a:xfrm>
            <a:custGeom>
              <a:avLst/>
              <a:gdLst/>
              <a:ahLst/>
              <a:cxnLst/>
              <a:rect l="l" t="t" r="r" b="b"/>
              <a:pathLst>
                <a:path w="12700" h="12700">
                  <a:moveTo>
                    <a:pt x="0" y="12496"/>
                  </a:moveTo>
                  <a:lnTo>
                    <a:pt x="12496" y="0"/>
                  </a:lnTo>
                </a:path>
              </a:pathLst>
            </a:custGeom>
            <a:ln w="4660">
              <a:solidFill>
                <a:srgbClr val="050100"/>
              </a:solidFill>
            </a:ln>
          </p:spPr>
          <p:txBody>
            <a:bodyPr wrap="square" lIns="0" tIns="0" rIns="0" bIns="0" rtlCol="0"/>
            <a:lstStyle/>
            <a:p/>
          </p:txBody>
        </p:sp>
        <p:sp>
          <p:nvSpPr>
            <p:cNvPr id="1467" name="object 1467" descr=""/>
            <p:cNvSpPr/>
            <p:nvPr/>
          </p:nvSpPr>
          <p:spPr>
            <a:xfrm>
              <a:off x="2712444" y="9403192"/>
              <a:ext cx="24130" cy="24130"/>
            </a:xfrm>
            <a:custGeom>
              <a:avLst/>
              <a:gdLst/>
              <a:ahLst/>
              <a:cxnLst/>
              <a:rect l="l" t="t" r="r" b="b"/>
              <a:pathLst>
                <a:path w="24130" h="24129">
                  <a:moveTo>
                    <a:pt x="0" y="23596"/>
                  </a:moveTo>
                  <a:lnTo>
                    <a:pt x="23596" y="0"/>
                  </a:lnTo>
                </a:path>
              </a:pathLst>
            </a:custGeom>
            <a:ln w="4660">
              <a:solidFill>
                <a:srgbClr val="050100"/>
              </a:solidFill>
            </a:ln>
          </p:spPr>
          <p:txBody>
            <a:bodyPr wrap="square" lIns="0" tIns="0" rIns="0" bIns="0" rtlCol="0"/>
            <a:lstStyle/>
            <a:p/>
          </p:txBody>
        </p:sp>
        <p:sp>
          <p:nvSpPr>
            <p:cNvPr id="1468" name="object 1468" descr=""/>
            <p:cNvSpPr/>
            <p:nvPr/>
          </p:nvSpPr>
          <p:spPr>
            <a:xfrm>
              <a:off x="2922764" y="9243028"/>
              <a:ext cx="30480" cy="30480"/>
            </a:xfrm>
            <a:custGeom>
              <a:avLst/>
              <a:gdLst/>
              <a:ahLst/>
              <a:cxnLst/>
              <a:rect l="l" t="t" r="r" b="b"/>
              <a:pathLst>
                <a:path w="30480" h="30479">
                  <a:moveTo>
                    <a:pt x="0" y="29933"/>
                  </a:moveTo>
                  <a:lnTo>
                    <a:pt x="29946" y="0"/>
                  </a:lnTo>
                </a:path>
              </a:pathLst>
            </a:custGeom>
            <a:ln w="4660">
              <a:solidFill>
                <a:srgbClr val="050100"/>
              </a:solidFill>
            </a:ln>
          </p:spPr>
          <p:txBody>
            <a:bodyPr wrap="square" lIns="0" tIns="0" rIns="0" bIns="0" rtlCol="0"/>
            <a:lstStyle/>
            <a:p/>
          </p:txBody>
        </p:sp>
        <p:sp>
          <p:nvSpPr>
            <p:cNvPr id="1469" name="object 1469" descr=""/>
            <p:cNvSpPr/>
            <p:nvPr/>
          </p:nvSpPr>
          <p:spPr>
            <a:xfrm>
              <a:off x="2923867" y="9277817"/>
              <a:ext cx="50800" cy="50800"/>
            </a:xfrm>
            <a:custGeom>
              <a:avLst/>
              <a:gdLst/>
              <a:ahLst/>
              <a:cxnLst/>
              <a:rect l="l" t="t" r="r" b="b"/>
              <a:pathLst>
                <a:path w="50800" h="50800">
                  <a:moveTo>
                    <a:pt x="0" y="50546"/>
                  </a:moveTo>
                  <a:lnTo>
                    <a:pt x="50533" y="0"/>
                  </a:lnTo>
                </a:path>
              </a:pathLst>
            </a:custGeom>
            <a:ln w="4660">
              <a:solidFill>
                <a:srgbClr val="050100"/>
              </a:solidFill>
            </a:ln>
          </p:spPr>
          <p:txBody>
            <a:bodyPr wrap="square" lIns="0" tIns="0" rIns="0" bIns="0" rtlCol="0"/>
            <a:lstStyle/>
            <a:p/>
          </p:txBody>
        </p:sp>
        <p:sp>
          <p:nvSpPr>
            <p:cNvPr id="1470" name="object 1470" descr=""/>
            <p:cNvSpPr/>
            <p:nvPr/>
          </p:nvSpPr>
          <p:spPr>
            <a:xfrm>
              <a:off x="2943289" y="9319664"/>
              <a:ext cx="46355" cy="46355"/>
            </a:xfrm>
            <a:custGeom>
              <a:avLst/>
              <a:gdLst/>
              <a:ahLst/>
              <a:cxnLst/>
              <a:rect l="l" t="t" r="r" b="b"/>
              <a:pathLst>
                <a:path w="46355" h="46354">
                  <a:moveTo>
                    <a:pt x="0" y="45770"/>
                  </a:moveTo>
                  <a:lnTo>
                    <a:pt x="45770" y="0"/>
                  </a:lnTo>
                </a:path>
              </a:pathLst>
            </a:custGeom>
            <a:ln w="4660">
              <a:solidFill>
                <a:srgbClr val="050100"/>
              </a:solidFill>
            </a:ln>
          </p:spPr>
          <p:txBody>
            <a:bodyPr wrap="square" lIns="0" tIns="0" rIns="0" bIns="0" rtlCol="0"/>
            <a:lstStyle/>
            <a:p/>
          </p:txBody>
        </p:sp>
        <p:sp>
          <p:nvSpPr>
            <p:cNvPr id="1471" name="object 1471" descr=""/>
            <p:cNvSpPr/>
            <p:nvPr/>
          </p:nvSpPr>
          <p:spPr>
            <a:xfrm>
              <a:off x="2739941" y="9373516"/>
              <a:ext cx="6985" cy="24765"/>
            </a:xfrm>
            <a:custGeom>
              <a:avLst/>
              <a:gdLst/>
              <a:ahLst/>
              <a:cxnLst/>
              <a:rect l="l" t="t" r="r" b="b"/>
              <a:pathLst>
                <a:path w="6985" h="24765">
                  <a:moveTo>
                    <a:pt x="0" y="24536"/>
                  </a:moveTo>
                  <a:lnTo>
                    <a:pt x="6578" y="0"/>
                  </a:lnTo>
                </a:path>
              </a:pathLst>
            </a:custGeom>
            <a:ln w="4660">
              <a:solidFill>
                <a:srgbClr val="050100"/>
              </a:solidFill>
            </a:ln>
          </p:spPr>
          <p:txBody>
            <a:bodyPr wrap="square" lIns="0" tIns="0" rIns="0" bIns="0" rtlCol="0"/>
            <a:lstStyle/>
            <a:p/>
          </p:txBody>
        </p:sp>
        <p:sp>
          <p:nvSpPr>
            <p:cNvPr id="1472" name="object 1472" descr=""/>
            <p:cNvSpPr/>
            <p:nvPr/>
          </p:nvSpPr>
          <p:spPr>
            <a:xfrm>
              <a:off x="2780732" y="9373517"/>
              <a:ext cx="7620" cy="26670"/>
            </a:xfrm>
            <a:custGeom>
              <a:avLst/>
              <a:gdLst/>
              <a:ahLst/>
              <a:cxnLst/>
              <a:rect l="l" t="t" r="r" b="b"/>
              <a:pathLst>
                <a:path w="7619" h="26670">
                  <a:moveTo>
                    <a:pt x="0" y="26631"/>
                  </a:moveTo>
                  <a:lnTo>
                    <a:pt x="7137" y="0"/>
                  </a:lnTo>
                </a:path>
              </a:pathLst>
            </a:custGeom>
            <a:ln w="4660">
              <a:solidFill>
                <a:srgbClr val="050100"/>
              </a:solidFill>
            </a:ln>
          </p:spPr>
          <p:txBody>
            <a:bodyPr wrap="square" lIns="0" tIns="0" rIns="0" bIns="0" rtlCol="0"/>
            <a:lstStyle/>
            <a:p/>
          </p:txBody>
        </p:sp>
        <p:sp>
          <p:nvSpPr>
            <p:cNvPr id="1473" name="object 1473" descr=""/>
            <p:cNvSpPr/>
            <p:nvPr/>
          </p:nvSpPr>
          <p:spPr>
            <a:xfrm>
              <a:off x="2946166" y="9373517"/>
              <a:ext cx="7620" cy="26670"/>
            </a:xfrm>
            <a:custGeom>
              <a:avLst/>
              <a:gdLst/>
              <a:ahLst/>
              <a:cxnLst/>
              <a:rect l="l" t="t" r="r" b="b"/>
              <a:pathLst>
                <a:path w="7619" h="26670">
                  <a:moveTo>
                    <a:pt x="0" y="26631"/>
                  </a:moveTo>
                  <a:lnTo>
                    <a:pt x="7137" y="0"/>
                  </a:lnTo>
                </a:path>
              </a:pathLst>
            </a:custGeom>
            <a:ln w="4660">
              <a:solidFill>
                <a:srgbClr val="050100"/>
              </a:solidFill>
            </a:ln>
          </p:spPr>
          <p:txBody>
            <a:bodyPr wrap="square" lIns="0" tIns="0" rIns="0" bIns="0" rtlCol="0"/>
            <a:lstStyle/>
            <a:p/>
          </p:txBody>
        </p:sp>
        <p:sp>
          <p:nvSpPr>
            <p:cNvPr id="1474" name="object 1474" descr=""/>
            <p:cNvSpPr/>
            <p:nvPr/>
          </p:nvSpPr>
          <p:spPr>
            <a:xfrm>
              <a:off x="2769334" y="9400153"/>
              <a:ext cx="9525" cy="9525"/>
            </a:xfrm>
            <a:custGeom>
              <a:avLst/>
              <a:gdLst/>
              <a:ahLst/>
              <a:cxnLst/>
              <a:rect l="l" t="t" r="r" b="b"/>
              <a:pathLst>
                <a:path w="9525" h="9525">
                  <a:moveTo>
                    <a:pt x="0" y="9372"/>
                  </a:moveTo>
                  <a:lnTo>
                    <a:pt x="9372" y="0"/>
                  </a:lnTo>
                </a:path>
              </a:pathLst>
            </a:custGeom>
            <a:ln w="4660">
              <a:solidFill>
                <a:srgbClr val="050100"/>
              </a:solidFill>
            </a:ln>
          </p:spPr>
          <p:txBody>
            <a:bodyPr wrap="square" lIns="0" tIns="0" rIns="0" bIns="0" rtlCol="0"/>
            <a:lstStyle/>
            <a:p/>
          </p:txBody>
        </p:sp>
        <p:sp>
          <p:nvSpPr>
            <p:cNvPr id="1475" name="object 1475" descr=""/>
            <p:cNvSpPr/>
            <p:nvPr/>
          </p:nvSpPr>
          <p:spPr>
            <a:xfrm>
              <a:off x="2786994" y="9433447"/>
              <a:ext cx="15240" cy="15240"/>
            </a:xfrm>
            <a:custGeom>
              <a:avLst/>
              <a:gdLst/>
              <a:ahLst/>
              <a:cxnLst/>
              <a:rect l="l" t="t" r="r" b="b"/>
              <a:pathLst>
                <a:path w="15239" h="15240">
                  <a:moveTo>
                    <a:pt x="0" y="14922"/>
                  </a:moveTo>
                  <a:lnTo>
                    <a:pt x="14922" y="0"/>
                  </a:lnTo>
                </a:path>
              </a:pathLst>
            </a:custGeom>
            <a:ln w="4660">
              <a:solidFill>
                <a:srgbClr val="050100"/>
              </a:solidFill>
            </a:ln>
          </p:spPr>
          <p:txBody>
            <a:bodyPr wrap="square" lIns="0" tIns="0" rIns="0" bIns="0" rtlCol="0"/>
            <a:lstStyle/>
            <a:p/>
          </p:txBody>
        </p:sp>
        <p:sp>
          <p:nvSpPr>
            <p:cNvPr id="1476" name="object 1476" descr=""/>
            <p:cNvSpPr/>
            <p:nvPr/>
          </p:nvSpPr>
          <p:spPr>
            <a:xfrm>
              <a:off x="2789351" y="9475912"/>
              <a:ext cx="26670" cy="26670"/>
            </a:xfrm>
            <a:custGeom>
              <a:avLst/>
              <a:gdLst/>
              <a:ahLst/>
              <a:cxnLst/>
              <a:rect l="l" t="t" r="r" b="b"/>
              <a:pathLst>
                <a:path w="26669" h="26670">
                  <a:moveTo>
                    <a:pt x="0" y="26593"/>
                  </a:moveTo>
                  <a:lnTo>
                    <a:pt x="26593" y="0"/>
                  </a:lnTo>
                </a:path>
              </a:pathLst>
            </a:custGeom>
            <a:ln w="4660">
              <a:solidFill>
                <a:srgbClr val="050100"/>
              </a:solidFill>
            </a:ln>
          </p:spPr>
          <p:txBody>
            <a:bodyPr wrap="square" lIns="0" tIns="0" rIns="0" bIns="0" rtlCol="0"/>
            <a:lstStyle/>
            <a:p/>
          </p:txBody>
        </p:sp>
        <p:sp>
          <p:nvSpPr>
            <p:cNvPr id="1477" name="object 1477" descr=""/>
            <p:cNvSpPr/>
            <p:nvPr/>
          </p:nvSpPr>
          <p:spPr>
            <a:xfrm>
              <a:off x="2945782" y="9400154"/>
              <a:ext cx="2540" cy="2540"/>
            </a:xfrm>
            <a:custGeom>
              <a:avLst/>
              <a:gdLst/>
              <a:ahLst/>
              <a:cxnLst/>
              <a:rect l="l" t="t" r="r" b="b"/>
              <a:pathLst>
                <a:path w="2539" h="2540">
                  <a:moveTo>
                    <a:pt x="0" y="2425"/>
                  </a:moveTo>
                  <a:lnTo>
                    <a:pt x="2413" y="0"/>
                  </a:lnTo>
                </a:path>
              </a:pathLst>
            </a:custGeom>
            <a:ln w="4660">
              <a:solidFill>
                <a:srgbClr val="050100"/>
              </a:solidFill>
            </a:ln>
          </p:spPr>
          <p:txBody>
            <a:bodyPr wrap="square" lIns="0" tIns="0" rIns="0" bIns="0" rtlCol="0"/>
            <a:lstStyle/>
            <a:p/>
          </p:txBody>
        </p:sp>
        <p:sp>
          <p:nvSpPr>
            <p:cNvPr id="1478" name="object 1478" descr=""/>
            <p:cNvSpPr/>
            <p:nvPr/>
          </p:nvSpPr>
          <p:spPr>
            <a:xfrm>
              <a:off x="2805177" y="9520503"/>
              <a:ext cx="22860" cy="22860"/>
            </a:xfrm>
            <a:custGeom>
              <a:avLst/>
              <a:gdLst/>
              <a:ahLst/>
              <a:cxnLst/>
              <a:rect l="l" t="t" r="r" b="b"/>
              <a:pathLst>
                <a:path w="22860" h="22859">
                  <a:moveTo>
                    <a:pt x="0" y="22669"/>
                  </a:moveTo>
                  <a:lnTo>
                    <a:pt x="22682" y="0"/>
                  </a:lnTo>
                </a:path>
              </a:pathLst>
            </a:custGeom>
            <a:ln w="4660">
              <a:solidFill>
                <a:srgbClr val="050100"/>
              </a:solidFill>
            </a:ln>
          </p:spPr>
          <p:txBody>
            <a:bodyPr wrap="square" lIns="0" tIns="0" rIns="0" bIns="0" rtlCol="0"/>
            <a:lstStyle/>
            <a:p/>
          </p:txBody>
        </p:sp>
        <p:sp>
          <p:nvSpPr>
            <p:cNvPr id="1479" name="object 1479" descr=""/>
            <p:cNvSpPr/>
            <p:nvPr/>
          </p:nvSpPr>
          <p:spPr>
            <a:xfrm>
              <a:off x="2909158" y="9469051"/>
              <a:ext cx="26670" cy="26670"/>
            </a:xfrm>
            <a:custGeom>
              <a:avLst/>
              <a:gdLst/>
              <a:ahLst/>
              <a:cxnLst/>
              <a:rect l="l" t="t" r="r" b="b"/>
              <a:pathLst>
                <a:path w="26669" h="26670">
                  <a:moveTo>
                    <a:pt x="0" y="26644"/>
                  </a:moveTo>
                  <a:lnTo>
                    <a:pt x="26644" y="0"/>
                  </a:lnTo>
                </a:path>
              </a:pathLst>
            </a:custGeom>
            <a:ln w="4660">
              <a:solidFill>
                <a:srgbClr val="050100"/>
              </a:solidFill>
            </a:ln>
          </p:spPr>
          <p:txBody>
            <a:bodyPr wrap="square" lIns="0" tIns="0" rIns="0" bIns="0" rtlCol="0"/>
            <a:lstStyle/>
            <a:p/>
          </p:txBody>
        </p:sp>
        <p:sp>
          <p:nvSpPr>
            <p:cNvPr id="1480" name="object 1480" descr=""/>
            <p:cNvSpPr/>
            <p:nvPr/>
          </p:nvSpPr>
          <p:spPr>
            <a:xfrm>
              <a:off x="2840139" y="9539912"/>
              <a:ext cx="25400" cy="25400"/>
            </a:xfrm>
            <a:custGeom>
              <a:avLst/>
              <a:gdLst/>
              <a:ahLst/>
              <a:cxnLst/>
              <a:rect l="l" t="t" r="r" b="b"/>
              <a:pathLst>
                <a:path w="25400" h="25400">
                  <a:moveTo>
                    <a:pt x="0" y="24803"/>
                  </a:moveTo>
                  <a:lnTo>
                    <a:pt x="24803" y="0"/>
                  </a:lnTo>
                </a:path>
              </a:pathLst>
            </a:custGeom>
            <a:ln w="4660">
              <a:solidFill>
                <a:srgbClr val="050100"/>
              </a:solidFill>
            </a:ln>
          </p:spPr>
          <p:txBody>
            <a:bodyPr wrap="square" lIns="0" tIns="0" rIns="0" bIns="0" rtlCol="0"/>
            <a:lstStyle/>
            <a:p/>
          </p:txBody>
        </p:sp>
        <p:sp>
          <p:nvSpPr>
            <p:cNvPr id="1481" name="object 1481" descr=""/>
            <p:cNvSpPr/>
            <p:nvPr/>
          </p:nvSpPr>
          <p:spPr>
            <a:xfrm>
              <a:off x="2905499" y="9536315"/>
              <a:ext cx="19685" cy="19685"/>
            </a:xfrm>
            <a:custGeom>
              <a:avLst/>
              <a:gdLst/>
              <a:ahLst/>
              <a:cxnLst/>
              <a:rect l="l" t="t" r="r" b="b"/>
              <a:pathLst>
                <a:path w="19685" h="19684">
                  <a:moveTo>
                    <a:pt x="0" y="19532"/>
                  </a:moveTo>
                  <a:lnTo>
                    <a:pt x="19532" y="0"/>
                  </a:lnTo>
                </a:path>
              </a:pathLst>
            </a:custGeom>
            <a:ln w="4660">
              <a:solidFill>
                <a:srgbClr val="050100"/>
              </a:solidFill>
            </a:ln>
          </p:spPr>
          <p:txBody>
            <a:bodyPr wrap="square" lIns="0" tIns="0" rIns="0" bIns="0" rtlCol="0"/>
            <a:lstStyle/>
            <a:p/>
          </p:txBody>
        </p:sp>
        <p:sp>
          <p:nvSpPr>
            <p:cNvPr id="1482" name="object 1482" descr=""/>
            <p:cNvSpPr/>
            <p:nvPr/>
          </p:nvSpPr>
          <p:spPr>
            <a:xfrm>
              <a:off x="2989054" y="9396924"/>
              <a:ext cx="30480" cy="30480"/>
            </a:xfrm>
            <a:custGeom>
              <a:avLst/>
              <a:gdLst/>
              <a:ahLst/>
              <a:cxnLst/>
              <a:rect l="l" t="t" r="r" b="b"/>
              <a:pathLst>
                <a:path w="30480" h="30479">
                  <a:moveTo>
                    <a:pt x="0" y="0"/>
                  </a:moveTo>
                  <a:lnTo>
                    <a:pt x="29870" y="29870"/>
                  </a:lnTo>
                </a:path>
              </a:pathLst>
            </a:custGeom>
            <a:ln w="4660">
              <a:solidFill>
                <a:srgbClr val="050100"/>
              </a:solidFill>
            </a:ln>
          </p:spPr>
          <p:txBody>
            <a:bodyPr wrap="square" lIns="0" tIns="0" rIns="0" bIns="0" rtlCol="0"/>
            <a:lstStyle/>
            <a:p/>
          </p:txBody>
        </p:sp>
        <p:sp>
          <p:nvSpPr>
            <p:cNvPr id="1483" name="object 1483" descr=""/>
            <p:cNvSpPr/>
            <p:nvPr/>
          </p:nvSpPr>
          <p:spPr>
            <a:xfrm>
              <a:off x="2989054" y="9340420"/>
              <a:ext cx="86995" cy="86995"/>
            </a:xfrm>
            <a:custGeom>
              <a:avLst/>
              <a:gdLst/>
              <a:ahLst/>
              <a:cxnLst/>
              <a:rect l="l" t="t" r="r" b="b"/>
              <a:pathLst>
                <a:path w="86994" h="86995">
                  <a:moveTo>
                    <a:pt x="0" y="0"/>
                  </a:moveTo>
                  <a:lnTo>
                    <a:pt x="86372" y="86372"/>
                  </a:lnTo>
                </a:path>
              </a:pathLst>
            </a:custGeom>
            <a:ln w="4660">
              <a:solidFill>
                <a:srgbClr val="050100"/>
              </a:solidFill>
            </a:ln>
          </p:spPr>
          <p:txBody>
            <a:bodyPr wrap="square" lIns="0" tIns="0" rIns="0" bIns="0" rtlCol="0"/>
            <a:lstStyle/>
            <a:p/>
          </p:txBody>
        </p:sp>
        <p:sp>
          <p:nvSpPr>
            <p:cNvPr id="1484" name="object 1484" descr=""/>
            <p:cNvSpPr/>
            <p:nvPr/>
          </p:nvSpPr>
          <p:spPr>
            <a:xfrm>
              <a:off x="2989054" y="9283926"/>
              <a:ext cx="106680" cy="106680"/>
            </a:xfrm>
            <a:custGeom>
              <a:avLst/>
              <a:gdLst/>
              <a:ahLst/>
              <a:cxnLst/>
              <a:rect l="l" t="t" r="r" b="b"/>
              <a:pathLst>
                <a:path w="106680" h="106679">
                  <a:moveTo>
                    <a:pt x="0" y="0"/>
                  </a:moveTo>
                  <a:lnTo>
                    <a:pt x="106540" y="106540"/>
                  </a:lnTo>
                </a:path>
              </a:pathLst>
            </a:custGeom>
            <a:ln w="4660">
              <a:solidFill>
                <a:srgbClr val="050100"/>
              </a:solidFill>
            </a:ln>
          </p:spPr>
          <p:txBody>
            <a:bodyPr wrap="square" lIns="0" tIns="0" rIns="0" bIns="0" rtlCol="0"/>
            <a:lstStyle/>
            <a:p/>
          </p:txBody>
        </p:sp>
        <p:sp>
          <p:nvSpPr>
            <p:cNvPr id="1485" name="object 1485" descr=""/>
            <p:cNvSpPr/>
            <p:nvPr/>
          </p:nvSpPr>
          <p:spPr>
            <a:xfrm>
              <a:off x="2978016" y="9216384"/>
              <a:ext cx="118110" cy="118110"/>
            </a:xfrm>
            <a:custGeom>
              <a:avLst/>
              <a:gdLst/>
              <a:ahLst/>
              <a:cxnLst/>
              <a:rect l="l" t="t" r="r" b="b"/>
              <a:pathLst>
                <a:path w="118110" h="118109">
                  <a:moveTo>
                    <a:pt x="0" y="0"/>
                  </a:moveTo>
                  <a:lnTo>
                    <a:pt x="117576" y="117576"/>
                  </a:lnTo>
                </a:path>
              </a:pathLst>
            </a:custGeom>
            <a:ln w="4660">
              <a:solidFill>
                <a:srgbClr val="050100"/>
              </a:solidFill>
            </a:ln>
          </p:spPr>
          <p:txBody>
            <a:bodyPr wrap="square" lIns="0" tIns="0" rIns="0" bIns="0" rtlCol="0"/>
            <a:lstStyle/>
            <a:p/>
          </p:txBody>
        </p:sp>
        <p:sp>
          <p:nvSpPr>
            <p:cNvPr id="1486" name="object 1486" descr=""/>
            <p:cNvSpPr/>
            <p:nvPr/>
          </p:nvSpPr>
          <p:spPr>
            <a:xfrm>
              <a:off x="2989054" y="9170929"/>
              <a:ext cx="106680" cy="106680"/>
            </a:xfrm>
            <a:custGeom>
              <a:avLst/>
              <a:gdLst/>
              <a:ahLst/>
              <a:cxnLst/>
              <a:rect l="l" t="t" r="r" b="b"/>
              <a:pathLst>
                <a:path w="106680" h="106679">
                  <a:moveTo>
                    <a:pt x="0" y="0"/>
                  </a:moveTo>
                  <a:lnTo>
                    <a:pt x="106540" y="106540"/>
                  </a:lnTo>
                </a:path>
              </a:pathLst>
            </a:custGeom>
            <a:ln w="4660">
              <a:solidFill>
                <a:srgbClr val="050100"/>
              </a:solidFill>
            </a:ln>
          </p:spPr>
          <p:txBody>
            <a:bodyPr wrap="square" lIns="0" tIns="0" rIns="0" bIns="0" rtlCol="0"/>
            <a:lstStyle/>
            <a:p/>
          </p:txBody>
        </p:sp>
        <p:sp>
          <p:nvSpPr>
            <p:cNvPr id="1487" name="object 1487" descr=""/>
            <p:cNvSpPr/>
            <p:nvPr/>
          </p:nvSpPr>
          <p:spPr>
            <a:xfrm>
              <a:off x="2989054" y="9114436"/>
              <a:ext cx="106680" cy="106680"/>
            </a:xfrm>
            <a:custGeom>
              <a:avLst/>
              <a:gdLst/>
              <a:ahLst/>
              <a:cxnLst/>
              <a:rect l="l" t="t" r="r" b="b"/>
              <a:pathLst>
                <a:path w="106680" h="106679">
                  <a:moveTo>
                    <a:pt x="0" y="0"/>
                  </a:moveTo>
                  <a:lnTo>
                    <a:pt x="106540" y="106540"/>
                  </a:lnTo>
                </a:path>
              </a:pathLst>
            </a:custGeom>
            <a:ln w="4660">
              <a:solidFill>
                <a:srgbClr val="050100"/>
              </a:solidFill>
            </a:ln>
          </p:spPr>
          <p:txBody>
            <a:bodyPr wrap="square" lIns="0" tIns="0" rIns="0" bIns="0" rtlCol="0"/>
            <a:lstStyle/>
            <a:p/>
          </p:txBody>
        </p:sp>
        <p:sp>
          <p:nvSpPr>
            <p:cNvPr id="1488" name="object 1488" descr=""/>
            <p:cNvSpPr/>
            <p:nvPr/>
          </p:nvSpPr>
          <p:spPr>
            <a:xfrm>
              <a:off x="2989054" y="9057931"/>
              <a:ext cx="106680" cy="106680"/>
            </a:xfrm>
            <a:custGeom>
              <a:avLst/>
              <a:gdLst/>
              <a:ahLst/>
              <a:cxnLst/>
              <a:rect l="l" t="t" r="r" b="b"/>
              <a:pathLst>
                <a:path w="106680" h="106679">
                  <a:moveTo>
                    <a:pt x="0" y="0"/>
                  </a:moveTo>
                  <a:lnTo>
                    <a:pt x="106540" y="106540"/>
                  </a:lnTo>
                </a:path>
              </a:pathLst>
            </a:custGeom>
            <a:ln w="4660">
              <a:solidFill>
                <a:srgbClr val="050100"/>
              </a:solidFill>
            </a:ln>
          </p:spPr>
          <p:txBody>
            <a:bodyPr wrap="square" lIns="0" tIns="0" rIns="0" bIns="0" rtlCol="0"/>
            <a:lstStyle/>
            <a:p/>
          </p:txBody>
        </p:sp>
        <p:sp>
          <p:nvSpPr>
            <p:cNvPr id="1489" name="object 1489" descr=""/>
            <p:cNvSpPr/>
            <p:nvPr/>
          </p:nvSpPr>
          <p:spPr>
            <a:xfrm>
              <a:off x="2989054" y="9001439"/>
              <a:ext cx="148590" cy="148590"/>
            </a:xfrm>
            <a:custGeom>
              <a:avLst/>
              <a:gdLst/>
              <a:ahLst/>
              <a:cxnLst/>
              <a:rect l="l" t="t" r="r" b="b"/>
              <a:pathLst>
                <a:path w="148589" h="148590">
                  <a:moveTo>
                    <a:pt x="0" y="0"/>
                  </a:moveTo>
                  <a:lnTo>
                    <a:pt x="148374" y="148361"/>
                  </a:lnTo>
                </a:path>
              </a:pathLst>
            </a:custGeom>
            <a:ln w="4660">
              <a:solidFill>
                <a:srgbClr val="050100"/>
              </a:solidFill>
            </a:ln>
          </p:spPr>
          <p:txBody>
            <a:bodyPr wrap="square" lIns="0" tIns="0" rIns="0" bIns="0" rtlCol="0"/>
            <a:lstStyle/>
            <a:p/>
          </p:txBody>
        </p:sp>
        <p:sp>
          <p:nvSpPr>
            <p:cNvPr id="1490" name="object 1490" descr=""/>
            <p:cNvSpPr/>
            <p:nvPr/>
          </p:nvSpPr>
          <p:spPr>
            <a:xfrm>
              <a:off x="3147307" y="9103187"/>
              <a:ext cx="34925" cy="34925"/>
            </a:xfrm>
            <a:custGeom>
              <a:avLst/>
              <a:gdLst/>
              <a:ahLst/>
              <a:cxnLst/>
              <a:rect l="l" t="t" r="r" b="b"/>
              <a:pathLst>
                <a:path w="34925" h="34925">
                  <a:moveTo>
                    <a:pt x="0" y="0"/>
                  </a:moveTo>
                  <a:lnTo>
                    <a:pt x="34836" y="34848"/>
                  </a:lnTo>
                </a:path>
              </a:pathLst>
            </a:custGeom>
            <a:ln w="4660">
              <a:solidFill>
                <a:srgbClr val="050100"/>
              </a:solidFill>
            </a:ln>
          </p:spPr>
          <p:txBody>
            <a:bodyPr wrap="square" lIns="0" tIns="0" rIns="0" bIns="0" rtlCol="0"/>
            <a:lstStyle/>
            <a:p/>
          </p:txBody>
        </p:sp>
        <p:sp>
          <p:nvSpPr>
            <p:cNvPr id="1491" name="object 1491" descr=""/>
            <p:cNvSpPr/>
            <p:nvPr/>
          </p:nvSpPr>
          <p:spPr>
            <a:xfrm>
              <a:off x="3015644" y="8971524"/>
              <a:ext cx="84455" cy="84455"/>
            </a:xfrm>
            <a:custGeom>
              <a:avLst/>
              <a:gdLst/>
              <a:ahLst/>
              <a:cxnLst/>
              <a:rect l="l" t="t" r="r" b="b"/>
              <a:pathLst>
                <a:path w="84455" h="84454">
                  <a:moveTo>
                    <a:pt x="0" y="0"/>
                  </a:moveTo>
                  <a:lnTo>
                    <a:pt x="83934" y="83946"/>
                  </a:lnTo>
                </a:path>
              </a:pathLst>
            </a:custGeom>
            <a:ln w="4660">
              <a:solidFill>
                <a:srgbClr val="050100"/>
              </a:solidFill>
            </a:ln>
          </p:spPr>
          <p:txBody>
            <a:bodyPr wrap="square" lIns="0" tIns="0" rIns="0" bIns="0" rtlCol="0"/>
            <a:lstStyle/>
            <a:p/>
          </p:txBody>
        </p:sp>
        <p:sp>
          <p:nvSpPr>
            <p:cNvPr id="1492" name="object 1492" descr=""/>
            <p:cNvSpPr/>
            <p:nvPr/>
          </p:nvSpPr>
          <p:spPr>
            <a:xfrm>
              <a:off x="3069818" y="8969205"/>
              <a:ext cx="54610" cy="54610"/>
            </a:xfrm>
            <a:custGeom>
              <a:avLst/>
              <a:gdLst/>
              <a:ahLst/>
              <a:cxnLst/>
              <a:rect l="l" t="t" r="r" b="b"/>
              <a:pathLst>
                <a:path w="54610" h="54609">
                  <a:moveTo>
                    <a:pt x="0" y="0"/>
                  </a:moveTo>
                  <a:lnTo>
                    <a:pt x="54089" y="54089"/>
                  </a:lnTo>
                </a:path>
              </a:pathLst>
            </a:custGeom>
            <a:ln w="4660">
              <a:solidFill>
                <a:srgbClr val="050100"/>
              </a:solidFill>
            </a:ln>
          </p:spPr>
          <p:txBody>
            <a:bodyPr wrap="square" lIns="0" tIns="0" rIns="0" bIns="0" rtlCol="0"/>
            <a:lstStyle/>
            <a:p/>
          </p:txBody>
        </p:sp>
        <p:sp>
          <p:nvSpPr>
            <p:cNvPr id="1493" name="object 1493" descr=""/>
            <p:cNvSpPr/>
            <p:nvPr/>
          </p:nvSpPr>
          <p:spPr>
            <a:xfrm>
              <a:off x="3072955" y="8915837"/>
              <a:ext cx="107950" cy="107950"/>
            </a:xfrm>
            <a:custGeom>
              <a:avLst/>
              <a:gdLst/>
              <a:ahLst/>
              <a:cxnLst/>
              <a:rect l="l" t="t" r="r" b="b"/>
              <a:pathLst>
                <a:path w="107950" h="107950">
                  <a:moveTo>
                    <a:pt x="0" y="0"/>
                  </a:moveTo>
                  <a:lnTo>
                    <a:pt x="107454" y="107454"/>
                  </a:lnTo>
                </a:path>
              </a:pathLst>
            </a:custGeom>
            <a:ln w="4660">
              <a:solidFill>
                <a:srgbClr val="050100"/>
              </a:solidFill>
            </a:ln>
          </p:spPr>
          <p:txBody>
            <a:bodyPr wrap="square" lIns="0" tIns="0" rIns="0" bIns="0" rtlCol="0"/>
            <a:lstStyle/>
            <a:p/>
          </p:txBody>
        </p:sp>
        <p:sp>
          <p:nvSpPr>
            <p:cNvPr id="1494" name="object 1494" descr=""/>
            <p:cNvSpPr/>
            <p:nvPr/>
          </p:nvSpPr>
          <p:spPr>
            <a:xfrm>
              <a:off x="3153670" y="8940058"/>
              <a:ext cx="28575" cy="28575"/>
            </a:xfrm>
            <a:custGeom>
              <a:avLst/>
              <a:gdLst/>
              <a:ahLst/>
              <a:cxnLst/>
              <a:rect l="l" t="t" r="r" b="b"/>
              <a:pathLst>
                <a:path w="28575" h="28575">
                  <a:moveTo>
                    <a:pt x="0" y="0"/>
                  </a:moveTo>
                  <a:lnTo>
                    <a:pt x="28473" y="28473"/>
                  </a:lnTo>
                </a:path>
              </a:pathLst>
            </a:custGeom>
            <a:ln w="4660">
              <a:solidFill>
                <a:srgbClr val="050100"/>
              </a:solidFill>
            </a:ln>
          </p:spPr>
          <p:txBody>
            <a:bodyPr wrap="square" lIns="0" tIns="0" rIns="0" bIns="0" rtlCol="0"/>
            <a:lstStyle/>
            <a:p/>
          </p:txBody>
        </p:sp>
        <p:sp>
          <p:nvSpPr>
            <p:cNvPr id="1495" name="object 1495" descr=""/>
            <p:cNvSpPr/>
            <p:nvPr/>
          </p:nvSpPr>
          <p:spPr>
            <a:xfrm>
              <a:off x="3072955" y="8859345"/>
              <a:ext cx="26670" cy="26670"/>
            </a:xfrm>
            <a:custGeom>
              <a:avLst/>
              <a:gdLst/>
              <a:ahLst/>
              <a:cxnLst/>
              <a:rect l="l" t="t" r="r" b="b"/>
              <a:pathLst>
                <a:path w="26669" h="26670">
                  <a:moveTo>
                    <a:pt x="0" y="0"/>
                  </a:moveTo>
                  <a:lnTo>
                    <a:pt x="26631" y="26631"/>
                  </a:lnTo>
                </a:path>
              </a:pathLst>
            </a:custGeom>
            <a:ln w="4660">
              <a:solidFill>
                <a:srgbClr val="050100"/>
              </a:solidFill>
            </a:ln>
          </p:spPr>
          <p:txBody>
            <a:bodyPr wrap="square" lIns="0" tIns="0" rIns="0" bIns="0" rtlCol="0"/>
            <a:lstStyle/>
            <a:p/>
          </p:txBody>
        </p:sp>
        <p:sp>
          <p:nvSpPr>
            <p:cNvPr id="1496" name="object 1496" descr=""/>
            <p:cNvSpPr/>
            <p:nvPr/>
          </p:nvSpPr>
          <p:spPr>
            <a:xfrm>
              <a:off x="3072955" y="8802840"/>
              <a:ext cx="26670" cy="26670"/>
            </a:xfrm>
            <a:custGeom>
              <a:avLst/>
              <a:gdLst/>
              <a:ahLst/>
              <a:cxnLst/>
              <a:rect l="l" t="t" r="r" b="b"/>
              <a:pathLst>
                <a:path w="26669" h="26670">
                  <a:moveTo>
                    <a:pt x="0" y="0"/>
                  </a:moveTo>
                  <a:lnTo>
                    <a:pt x="26631" y="26644"/>
                  </a:lnTo>
                </a:path>
              </a:pathLst>
            </a:custGeom>
            <a:ln w="4660">
              <a:solidFill>
                <a:srgbClr val="050100"/>
              </a:solidFill>
            </a:ln>
          </p:spPr>
          <p:txBody>
            <a:bodyPr wrap="square" lIns="0" tIns="0" rIns="0" bIns="0" rtlCol="0"/>
            <a:lstStyle/>
            <a:p/>
          </p:txBody>
        </p:sp>
        <p:sp>
          <p:nvSpPr>
            <p:cNvPr id="1497" name="object 1497" descr=""/>
            <p:cNvSpPr/>
            <p:nvPr/>
          </p:nvSpPr>
          <p:spPr>
            <a:xfrm>
              <a:off x="3076924" y="8750315"/>
              <a:ext cx="22860" cy="22860"/>
            </a:xfrm>
            <a:custGeom>
              <a:avLst/>
              <a:gdLst/>
              <a:ahLst/>
              <a:cxnLst/>
              <a:rect l="l" t="t" r="r" b="b"/>
              <a:pathLst>
                <a:path w="22860" h="22859">
                  <a:moveTo>
                    <a:pt x="0" y="0"/>
                  </a:moveTo>
                  <a:lnTo>
                    <a:pt x="22656" y="22669"/>
                  </a:lnTo>
                </a:path>
              </a:pathLst>
            </a:custGeom>
            <a:ln w="4660">
              <a:solidFill>
                <a:srgbClr val="050100"/>
              </a:solidFill>
            </a:ln>
          </p:spPr>
          <p:txBody>
            <a:bodyPr wrap="square" lIns="0" tIns="0" rIns="0" bIns="0" rtlCol="0"/>
            <a:lstStyle/>
            <a:p/>
          </p:txBody>
        </p:sp>
        <p:sp>
          <p:nvSpPr>
            <p:cNvPr id="1498" name="object 1498" descr=""/>
            <p:cNvSpPr/>
            <p:nvPr/>
          </p:nvSpPr>
          <p:spPr>
            <a:xfrm>
              <a:off x="3072955" y="8746347"/>
              <a:ext cx="1905" cy="1905"/>
            </a:xfrm>
            <a:custGeom>
              <a:avLst/>
              <a:gdLst/>
              <a:ahLst/>
              <a:cxnLst/>
              <a:rect l="l" t="t" r="r" b="b"/>
              <a:pathLst>
                <a:path w="1905" h="1904">
                  <a:moveTo>
                    <a:pt x="0" y="0"/>
                  </a:moveTo>
                  <a:lnTo>
                    <a:pt x="1460" y="1460"/>
                  </a:lnTo>
                </a:path>
              </a:pathLst>
            </a:custGeom>
            <a:ln w="4660">
              <a:solidFill>
                <a:srgbClr val="050100"/>
              </a:solidFill>
            </a:ln>
          </p:spPr>
          <p:txBody>
            <a:bodyPr wrap="square" lIns="0" tIns="0" rIns="0" bIns="0" rtlCol="0"/>
            <a:lstStyle/>
            <a:p/>
          </p:txBody>
        </p:sp>
        <p:sp>
          <p:nvSpPr>
            <p:cNvPr id="1499" name="object 1499" descr=""/>
            <p:cNvSpPr/>
            <p:nvPr/>
          </p:nvSpPr>
          <p:spPr>
            <a:xfrm>
              <a:off x="3072955" y="8689854"/>
              <a:ext cx="26670" cy="26670"/>
            </a:xfrm>
            <a:custGeom>
              <a:avLst/>
              <a:gdLst/>
              <a:ahLst/>
              <a:cxnLst/>
              <a:rect l="l" t="t" r="r" b="b"/>
              <a:pathLst>
                <a:path w="26669" h="26670">
                  <a:moveTo>
                    <a:pt x="0" y="0"/>
                  </a:moveTo>
                  <a:lnTo>
                    <a:pt x="26631" y="26631"/>
                  </a:lnTo>
                </a:path>
              </a:pathLst>
            </a:custGeom>
            <a:ln w="4660">
              <a:solidFill>
                <a:srgbClr val="050100"/>
              </a:solidFill>
            </a:ln>
          </p:spPr>
          <p:txBody>
            <a:bodyPr wrap="square" lIns="0" tIns="0" rIns="0" bIns="0" rtlCol="0"/>
            <a:lstStyle/>
            <a:p/>
          </p:txBody>
        </p:sp>
        <p:sp>
          <p:nvSpPr>
            <p:cNvPr id="1500" name="object 1500" descr=""/>
            <p:cNvSpPr/>
            <p:nvPr/>
          </p:nvSpPr>
          <p:spPr>
            <a:xfrm>
              <a:off x="3072955" y="8633350"/>
              <a:ext cx="26670" cy="26670"/>
            </a:xfrm>
            <a:custGeom>
              <a:avLst/>
              <a:gdLst/>
              <a:ahLst/>
              <a:cxnLst/>
              <a:rect l="l" t="t" r="r" b="b"/>
              <a:pathLst>
                <a:path w="26669" h="26670">
                  <a:moveTo>
                    <a:pt x="0" y="0"/>
                  </a:moveTo>
                  <a:lnTo>
                    <a:pt x="26631" y="26644"/>
                  </a:lnTo>
                </a:path>
              </a:pathLst>
            </a:custGeom>
            <a:ln w="4660">
              <a:solidFill>
                <a:srgbClr val="050100"/>
              </a:solidFill>
            </a:ln>
          </p:spPr>
          <p:txBody>
            <a:bodyPr wrap="square" lIns="0" tIns="0" rIns="0" bIns="0" rtlCol="0"/>
            <a:lstStyle/>
            <a:p/>
          </p:txBody>
        </p:sp>
        <p:sp>
          <p:nvSpPr>
            <p:cNvPr id="1501" name="object 1501" descr=""/>
            <p:cNvSpPr/>
            <p:nvPr/>
          </p:nvSpPr>
          <p:spPr>
            <a:xfrm>
              <a:off x="3072955" y="8576856"/>
              <a:ext cx="26670" cy="26670"/>
            </a:xfrm>
            <a:custGeom>
              <a:avLst/>
              <a:gdLst/>
              <a:ahLst/>
              <a:cxnLst/>
              <a:rect l="l" t="t" r="r" b="b"/>
              <a:pathLst>
                <a:path w="26669" h="26670">
                  <a:moveTo>
                    <a:pt x="0" y="0"/>
                  </a:moveTo>
                  <a:lnTo>
                    <a:pt x="26631" y="26631"/>
                  </a:lnTo>
                </a:path>
              </a:pathLst>
            </a:custGeom>
            <a:ln w="4660">
              <a:solidFill>
                <a:srgbClr val="050100"/>
              </a:solidFill>
            </a:ln>
          </p:spPr>
          <p:txBody>
            <a:bodyPr wrap="square" lIns="0" tIns="0" rIns="0" bIns="0" rtlCol="0"/>
            <a:lstStyle/>
            <a:p/>
          </p:txBody>
        </p:sp>
        <p:sp>
          <p:nvSpPr>
            <p:cNvPr id="1502" name="object 1502" descr=""/>
            <p:cNvSpPr/>
            <p:nvPr/>
          </p:nvSpPr>
          <p:spPr>
            <a:xfrm>
              <a:off x="3072955" y="8520351"/>
              <a:ext cx="26670" cy="26670"/>
            </a:xfrm>
            <a:custGeom>
              <a:avLst/>
              <a:gdLst/>
              <a:ahLst/>
              <a:cxnLst/>
              <a:rect l="l" t="t" r="r" b="b"/>
              <a:pathLst>
                <a:path w="26669" h="26670">
                  <a:moveTo>
                    <a:pt x="0" y="0"/>
                  </a:moveTo>
                  <a:lnTo>
                    <a:pt x="26631" y="26644"/>
                  </a:lnTo>
                </a:path>
              </a:pathLst>
            </a:custGeom>
            <a:ln w="4660">
              <a:solidFill>
                <a:srgbClr val="050100"/>
              </a:solidFill>
            </a:ln>
          </p:spPr>
          <p:txBody>
            <a:bodyPr wrap="square" lIns="0" tIns="0" rIns="0" bIns="0" rtlCol="0"/>
            <a:lstStyle/>
            <a:p/>
          </p:txBody>
        </p:sp>
        <p:sp>
          <p:nvSpPr>
            <p:cNvPr id="1503" name="object 1503" descr=""/>
            <p:cNvSpPr/>
            <p:nvPr/>
          </p:nvSpPr>
          <p:spPr>
            <a:xfrm>
              <a:off x="2989054" y="8436461"/>
              <a:ext cx="53975" cy="53975"/>
            </a:xfrm>
            <a:custGeom>
              <a:avLst/>
              <a:gdLst/>
              <a:ahLst/>
              <a:cxnLst/>
              <a:rect l="l" t="t" r="r" b="b"/>
              <a:pathLst>
                <a:path w="53975" h="53975">
                  <a:moveTo>
                    <a:pt x="0" y="0"/>
                  </a:moveTo>
                  <a:lnTo>
                    <a:pt x="53378" y="53365"/>
                  </a:lnTo>
                </a:path>
              </a:pathLst>
            </a:custGeom>
            <a:ln w="4660">
              <a:solidFill>
                <a:srgbClr val="050100"/>
              </a:solidFill>
            </a:ln>
          </p:spPr>
          <p:txBody>
            <a:bodyPr wrap="square" lIns="0" tIns="0" rIns="0" bIns="0" rtlCol="0"/>
            <a:lstStyle/>
            <a:p/>
          </p:txBody>
        </p:sp>
        <p:sp>
          <p:nvSpPr>
            <p:cNvPr id="1504" name="object 1504" descr=""/>
            <p:cNvSpPr/>
            <p:nvPr/>
          </p:nvSpPr>
          <p:spPr>
            <a:xfrm>
              <a:off x="2989054" y="8379969"/>
              <a:ext cx="140970" cy="140970"/>
            </a:xfrm>
            <a:custGeom>
              <a:avLst/>
              <a:gdLst/>
              <a:ahLst/>
              <a:cxnLst/>
              <a:rect l="l" t="t" r="r" b="b"/>
              <a:pathLst>
                <a:path w="140969" h="140970">
                  <a:moveTo>
                    <a:pt x="0" y="0"/>
                  </a:moveTo>
                  <a:lnTo>
                    <a:pt x="140627" y="140614"/>
                  </a:lnTo>
                </a:path>
              </a:pathLst>
            </a:custGeom>
            <a:ln w="4660">
              <a:solidFill>
                <a:srgbClr val="050100"/>
              </a:solidFill>
            </a:ln>
          </p:spPr>
          <p:txBody>
            <a:bodyPr wrap="square" lIns="0" tIns="0" rIns="0" bIns="0" rtlCol="0"/>
            <a:lstStyle/>
            <a:p/>
          </p:txBody>
        </p:sp>
        <p:sp>
          <p:nvSpPr>
            <p:cNvPr id="1505" name="object 1505" descr=""/>
            <p:cNvSpPr/>
            <p:nvPr/>
          </p:nvSpPr>
          <p:spPr>
            <a:xfrm>
              <a:off x="2989054" y="8323465"/>
              <a:ext cx="192405" cy="192405"/>
            </a:xfrm>
            <a:custGeom>
              <a:avLst/>
              <a:gdLst/>
              <a:ahLst/>
              <a:cxnLst/>
              <a:rect l="l" t="t" r="r" b="b"/>
              <a:pathLst>
                <a:path w="192405" h="192404">
                  <a:moveTo>
                    <a:pt x="0" y="0"/>
                  </a:moveTo>
                  <a:lnTo>
                    <a:pt x="191795" y="191782"/>
                  </a:lnTo>
                </a:path>
              </a:pathLst>
            </a:custGeom>
            <a:ln w="4660">
              <a:solidFill>
                <a:srgbClr val="050100"/>
              </a:solidFill>
            </a:ln>
          </p:spPr>
          <p:txBody>
            <a:bodyPr wrap="square" lIns="0" tIns="0" rIns="0" bIns="0" rtlCol="0"/>
            <a:lstStyle/>
            <a:p/>
          </p:txBody>
        </p:sp>
        <p:sp>
          <p:nvSpPr>
            <p:cNvPr id="1506" name="object 1506" descr=""/>
            <p:cNvSpPr/>
            <p:nvPr/>
          </p:nvSpPr>
          <p:spPr>
            <a:xfrm>
              <a:off x="2989054" y="8266971"/>
              <a:ext cx="193675" cy="193675"/>
            </a:xfrm>
            <a:custGeom>
              <a:avLst/>
              <a:gdLst/>
              <a:ahLst/>
              <a:cxnLst/>
              <a:rect l="l" t="t" r="r" b="b"/>
              <a:pathLst>
                <a:path w="193675" h="193675">
                  <a:moveTo>
                    <a:pt x="0" y="0"/>
                  </a:moveTo>
                  <a:lnTo>
                    <a:pt x="193090" y="193090"/>
                  </a:lnTo>
                </a:path>
              </a:pathLst>
            </a:custGeom>
            <a:ln w="4660">
              <a:solidFill>
                <a:srgbClr val="050100"/>
              </a:solidFill>
            </a:ln>
          </p:spPr>
          <p:txBody>
            <a:bodyPr wrap="square" lIns="0" tIns="0" rIns="0" bIns="0" rtlCol="0"/>
            <a:lstStyle/>
            <a:p/>
          </p:txBody>
        </p:sp>
        <p:sp>
          <p:nvSpPr>
            <p:cNvPr id="1507" name="object 1507" descr=""/>
            <p:cNvSpPr/>
            <p:nvPr/>
          </p:nvSpPr>
          <p:spPr>
            <a:xfrm>
              <a:off x="2962426" y="8240332"/>
              <a:ext cx="4445" cy="4445"/>
            </a:xfrm>
            <a:custGeom>
              <a:avLst/>
              <a:gdLst/>
              <a:ahLst/>
              <a:cxnLst/>
              <a:rect l="l" t="t" r="r" b="b"/>
              <a:pathLst>
                <a:path w="4444" h="4445">
                  <a:moveTo>
                    <a:pt x="0" y="0"/>
                  </a:moveTo>
                  <a:lnTo>
                    <a:pt x="3937" y="3949"/>
                  </a:lnTo>
                </a:path>
              </a:pathLst>
            </a:custGeom>
            <a:ln w="4660">
              <a:solidFill>
                <a:srgbClr val="050100"/>
              </a:solidFill>
            </a:ln>
          </p:spPr>
          <p:txBody>
            <a:bodyPr wrap="square" lIns="0" tIns="0" rIns="0" bIns="0" rtlCol="0"/>
            <a:lstStyle/>
            <a:p/>
          </p:txBody>
        </p:sp>
        <p:sp>
          <p:nvSpPr>
            <p:cNvPr id="1508" name="object 1508" descr=""/>
            <p:cNvSpPr/>
            <p:nvPr/>
          </p:nvSpPr>
          <p:spPr>
            <a:xfrm>
              <a:off x="2989054" y="8210466"/>
              <a:ext cx="193675" cy="193675"/>
            </a:xfrm>
            <a:custGeom>
              <a:avLst/>
              <a:gdLst/>
              <a:ahLst/>
              <a:cxnLst/>
              <a:rect l="l" t="t" r="r" b="b"/>
              <a:pathLst>
                <a:path w="193675" h="193675">
                  <a:moveTo>
                    <a:pt x="0" y="0"/>
                  </a:moveTo>
                  <a:lnTo>
                    <a:pt x="193090" y="193090"/>
                  </a:lnTo>
                </a:path>
              </a:pathLst>
            </a:custGeom>
            <a:ln w="4660">
              <a:solidFill>
                <a:srgbClr val="050100"/>
              </a:solidFill>
            </a:ln>
          </p:spPr>
          <p:txBody>
            <a:bodyPr wrap="square" lIns="0" tIns="0" rIns="0" bIns="0" rtlCol="0"/>
            <a:lstStyle/>
            <a:p/>
          </p:txBody>
        </p:sp>
        <p:sp>
          <p:nvSpPr>
            <p:cNvPr id="1509" name="object 1509" descr=""/>
            <p:cNvSpPr/>
            <p:nvPr/>
          </p:nvSpPr>
          <p:spPr>
            <a:xfrm>
              <a:off x="3145943" y="8310851"/>
              <a:ext cx="36830" cy="36830"/>
            </a:xfrm>
            <a:custGeom>
              <a:avLst/>
              <a:gdLst/>
              <a:ahLst/>
              <a:cxnLst/>
              <a:rect l="l" t="t" r="r" b="b"/>
              <a:pathLst>
                <a:path w="36830" h="36829">
                  <a:moveTo>
                    <a:pt x="0" y="0"/>
                  </a:moveTo>
                  <a:lnTo>
                    <a:pt x="36207" y="36220"/>
                  </a:lnTo>
                </a:path>
              </a:pathLst>
            </a:custGeom>
            <a:ln w="4660">
              <a:solidFill>
                <a:srgbClr val="050100"/>
              </a:solidFill>
            </a:ln>
          </p:spPr>
          <p:txBody>
            <a:bodyPr wrap="square" lIns="0" tIns="0" rIns="0" bIns="0" rtlCol="0"/>
            <a:lstStyle/>
            <a:p/>
          </p:txBody>
        </p:sp>
        <p:sp>
          <p:nvSpPr>
            <p:cNvPr id="1510" name="object 1510" descr=""/>
            <p:cNvSpPr/>
            <p:nvPr/>
          </p:nvSpPr>
          <p:spPr>
            <a:xfrm>
              <a:off x="2989054" y="8153974"/>
              <a:ext cx="106680" cy="106680"/>
            </a:xfrm>
            <a:custGeom>
              <a:avLst/>
              <a:gdLst/>
              <a:ahLst/>
              <a:cxnLst/>
              <a:rect l="l" t="t" r="r" b="b"/>
              <a:pathLst>
                <a:path w="106680" h="106679">
                  <a:moveTo>
                    <a:pt x="0" y="0"/>
                  </a:moveTo>
                  <a:lnTo>
                    <a:pt x="106540" y="106540"/>
                  </a:lnTo>
                </a:path>
              </a:pathLst>
            </a:custGeom>
            <a:ln w="4660">
              <a:solidFill>
                <a:srgbClr val="050100"/>
              </a:solidFill>
            </a:ln>
          </p:spPr>
          <p:txBody>
            <a:bodyPr wrap="square" lIns="0" tIns="0" rIns="0" bIns="0" rtlCol="0"/>
            <a:lstStyle/>
            <a:p/>
          </p:txBody>
        </p:sp>
        <p:sp>
          <p:nvSpPr>
            <p:cNvPr id="1511" name="object 1511" descr=""/>
            <p:cNvSpPr/>
            <p:nvPr/>
          </p:nvSpPr>
          <p:spPr>
            <a:xfrm>
              <a:off x="2989054" y="8097481"/>
              <a:ext cx="106680" cy="106680"/>
            </a:xfrm>
            <a:custGeom>
              <a:avLst/>
              <a:gdLst/>
              <a:ahLst/>
              <a:cxnLst/>
              <a:rect l="l" t="t" r="r" b="b"/>
              <a:pathLst>
                <a:path w="106680" h="106679">
                  <a:moveTo>
                    <a:pt x="0" y="0"/>
                  </a:moveTo>
                  <a:lnTo>
                    <a:pt x="106540" y="106527"/>
                  </a:lnTo>
                </a:path>
              </a:pathLst>
            </a:custGeom>
            <a:ln w="4660">
              <a:solidFill>
                <a:srgbClr val="050100"/>
              </a:solidFill>
            </a:ln>
          </p:spPr>
          <p:txBody>
            <a:bodyPr wrap="square" lIns="0" tIns="0" rIns="0" bIns="0" rtlCol="0"/>
            <a:lstStyle/>
            <a:p/>
          </p:txBody>
        </p:sp>
        <p:sp>
          <p:nvSpPr>
            <p:cNvPr id="1512" name="object 1512" descr=""/>
            <p:cNvSpPr/>
            <p:nvPr/>
          </p:nvSpPr>
          <p:spPr>
            <a:xfrm>
              <a:off x="2989054" y="8040976"/>
              <a:ext cx="106680" cy="106680"/>
            </a:xfrm>
            <a:custGeom>
              <a:avLst/>
              <a:gdLst/>
              <a:ahLst/>
              <a:cxnLst/>
              <a:rect l="l" t="t" r="r" b="b"/>
              <a:pathLst>
                <a:path w="106680" h="106679">
                  <a:moveTo>
                    <a:pt x="0" y="0"/>
                  </a:moveTo>
                  <a:lnTo>
                    <a:pt x="106540" y="106540"/>
                  </a:lnTo>
                </a:path>
              </a:pathLst>
            </a:custGeom>
            <a:ln w="4660">
              <a:solidFill>
                <a:srgbClr val="050100"/>
              </a:solidFill>
            </a:ln>
          </p:spPr>
          <p:txBody>
            <a:bodyPr wrap="square" lIns="0" tIns="0" rIns="0" bIns="0" rtlCol="0"/>
            <a:lstStyle/>
            <a:p/>
          </p:txBody>
        </p:sp>
        <p:sp>
          <p:nvSpPr>
            <p:cNvPr id="1513" name="object 1513" descr=""/>
            <p:cNvSpPr/>
            <p:nvPr/>
          </p:nvSpPr>
          <p:spPr>
            <a:xfrm>
              <a:off x="3038440" y="8033869"/>
              <a:ext cx="57150" cy="57150"/>
            </a:xfrm>
            <a:custGeom>
              <a:avLst/>
              <a:gdLst/>
              <a:ahLst/>
              <a:cxnLst/>
              <a:rect l="l" t="t" r="r" b="b"/>
              <a:pathLst>
                <a:path w="57150" h="57150">
                  <a:moveTo>
                    <a:pt x="0" y="0"/>
                  </a:moveTo>
                  <a:lnTo>
                    <a:pt x="57150" y="57149"/>
                  </a:lnTo>
                </a:path>
              </a:pathLst>
            </a:custGeom>
            <a:ln w="4660">
              <a:solidFill>
                <a:srgbClr val="050100"/>
              </a:solidFill>
            </a:ln>
          </p:spPr>
          <p:txBody>
            <a:bodyPr wrap="square" lIns="0" tIns="0" rIns="0" bIns="0" rtlCol="0"/>
            <a:lstStyle/>
            <a:p/>
          </p:txBody>
        </p:sp>
        <p:sp>
          <p:nvSpPr>
            <p:cNvPr id="1514" name="object 1514" descr=""/>
            <p:cNvSpPr/>
            <p:nvPr/>
          </p:nvSpPr>
          <p:spPr>
            <a:xfrm>
              <a:off x="2809281" y="9433450"/>
              <a:ext cx="0" cy="80010"/>
            </a:xfrm>
            <a:custGeom>
              <a:avLst/>
              <a:gdLst/>
              <a:ahLst/>
              <a:cxnLst/>
              <a:rect l="l" t="t" r="r" b="b"/>
              <a:pathLst>
                <a:path w="0" h="80009">
                  <a:moveTo>
                    <a:pt x="0" y="0"/>
                  </a:moveTo>
                  <a:lnTo>
                    <a:pt x="0" y="79895"/>
                  </a:lnTo>
                </a:path>
              </a:pathLst>
            </a:custGeom>
            <a:ln w="3175">
              <a:solidFill>
                <a:srgbClr val="050100"/>
              </a:solidFill>
            </a:ln>
          </p:spPr>
          <p:txBody>
            <a:bodyPr wrap="square" lIns="0" tIns="0" rIns="0" bIns="0" rtlCol="0"/>
            <a:lstStyle/>
            <a:p/>
          </p:txBody>
        </p:sp>
        <p:sp>
          <p:nvSpPr>
            <p:cNvPr id="1515" name="object 1515" descr=""/>
            <p:cNvSpPr/>
            <p:nvPr/>
          </p:nvSpPr>
          <p:spPr>
            <a:xfrm>
              <a:off x="2915818" y="9433450"/>
              <a:ext cx="0" cy="80010"/>
            </a:xfrm>
            <a:custGeom>
              <a:avLst/>
              <a:gdLst/>
              <a:ahLst/>
              <a:cxnLst/>
              <a:rect l="l" t="t" r="r" b="b"/>
              <a:pathLst>
                <a:path w="0" h="80009">
                  <a:moveTo>
                    <a:pt x="0" y="0"/>
                  </a:moveTo>
                  <a:lnTo>
                    <a:pt x="0" y="79895"/>
                  </a:lnTo>
                </a:path>
              </a:pathLst>
            </a:custGeom>
            <a:ln w="3175">
              <a:solidFill>
                <a:srgbClr val="050100"/>
              </a:solidFill>
            </a:ln>
          </p:spPr>
          <p:txBody>
            <a:bodyPr wrap="square" lIns="0" tIns="0" rIns="0" bIns="0" rtlCol="0"/>
            <a:lstStyle/>
            <a:p/>
          </p:txBody>
        </p:sp>
        <p:sp>
          <p:nvSpPr>
            <p:cNvPr id="1516" name="object 1516" descr=""/>
            <p:cNvSpPr/>
            <p:nvPr/>
          </p:nvSpPr>
          <p:spPr>
            <a:xfrm>
              <a:off x="3452937" y="9576946"/>
              <a:ext cx="70485" cy="40005"/>
            </a:xfrm>
            <a:custGeom>
              <a:avLst/>
              <a:gdLst/>
              <a:ahLst/>
              <a:cxnLst/>
              <a:rect l="l" t="t" r="r" b="b"/>
              <a:pathLst>
                <a:path w="70485" h="40004">
                  <a:moveTo>
                    <a:pt x="70472" y="39636"/>
                  </a:moveTo>
                  <a:lnTo>
                    <a:pt x="0" y="0"/>
                  </a:lnTo>
                </a:path>
              </a:pathLst>
            </a:custGeom>
            <a:ln w="3175">
              <a:solidFill>
                <a:srgbClr val="050100"/>
              </a:solidFill>
            </a:ln>
          </p:spPr>
          <p:txBody>
            <a:bodyPr wrap="square" lIns="0" tIns="0" rIns="0" bIns="0" rtlCol="0"/>
            <a:lstStyle/>
            <a:p/>
          </p:txBody>
        </p:sp>
        <p:sp>
          <p:nvSpPr>
            <p:cNvPr id="1517" name="object 1517" descr=""/>
            <p:cNvSpPr/>
            <p:nvPr/>
          </p:nvSpPr>
          <p:spPr>
            <a:xfrm>
              <a:off x="3433805" y="9242878"/>
              <a:ext cx="75565" cy="20955"/>
            </a:xfrm>
            <a:custGeom>
              <a:avLst/>
              <a:gdLst/>
              <a:ahLst/>
              <a:cxnLst/>
              <a:rect l="l" t="t" r="r" b="b"/>
              <a:pathLst>
                <a:path w="75564" h="20954">
                  <a:moveTo>
                    <a:pt x="75488" y="20446"/>
                  </a:moveTo>
                  <a:lnTo>
                    <a:pt x="72351" y="12585"/>
                  </a:lnTo>
                  <a:lnTo>
                    <a:pt x="64490" y="4711"/>
                  </a:lnTo>
                  <a:lnTo>
                    <a:pt x="54254" y="1574"/>
                  </a:lnTo>
                  <a:lnTo>
                    <a:pt x="44818" y="774"/>
                  </a:lnTo>
                  <a:lnTo>
                    <a:pt x="37744" y="0"/>
                  </a:lnTo>
                  <a:lnTo>
                    <a:pt x="30670" y="774"/>
                  </a:lnTo>
                  <a:lnTo>
                    <a:pt x="21234" y="1574"/>
                  </a:lnTo>
                  <a:lnTo>
                    <a:pt x="11010" y="4711"/>
                  </a:lnTo>
                  <a:lnTo>
                    <a:pt x="3149" y="12585"/>
                  </a:lnTo>
                  <a:lnTo>
                    <a:pt x="0" y="20446"/>
                  </a:lnTo>
                </a:path>
              </a:pathLst>
            </a:custGeom>
            <a:ln w="3175">
              <a:solidFill>
                <a:srgbClr val="050100"/>
              </a:solidFill>
            </a:ln>
          </p:spPr>
          <p:txBody>
            <a:bodyPr wrap="square" lIns="0" tIns="0" rIns="0" bIns="0" rtlCol="0"/>
            <a:lstStyle/>
            <a:p/>
          </p:txBody>
        </p:sp>
        <p:sp>
          <p:nvSpPr>
            <p:cNvPr id="1518" name="object 1518" descr=""/>
            <p:cNvSpPr/>
            <p:nvPr/>
          </p:nvSpPr>
          <p:spPr>
            <a:xfrm>
              <a:off x="3486138" y="9337318"/>
              <a:ext cx="1270" cy="2540"/>
            </a:xfrm>
            <a:custGeom>
              <a:avLst/>
              <a:gdLst/>
              <a:ahLst/>
              <a:cxnLst/>
              <a:rect l="l" t="t" r="r" b="b"/>
              <a:pathLst>
                <a:path w="1270" h="2540">
                  <a:moveTo>
                    <a:pt x="1104" y="0"/>
                  </a:moveTo>
                  <a:lnTo>
                    <a:pt x="0" y="1943"/>
                  </a:lnTo>
                </a:path>
              </a:pathLst>
            </a:custGeom>
            <a:ln w="3175">
              <a:solidFill>
                <a:srgbClr val="050100"/>
              </a:solidFill>
            </a:ln>
          </p:spPr>
          <p:txBody>
            <a:bodyPr wrap="square" lIns="0" tIns="0" rIns="0" bIns="0" rtlCol="0"/>
            <a:lstStyle/>
            <a:p/>
          </p:txBody>
        </p:sp>
        <p:sp>
          <p:nvSpPr>
            <p:cNvPr id="1519" name="object 1519" descr=""/>
            <p:cNvSpPr/>
            <p:nvPr/>
          </p:nvSpPr>
          <p:spPr>
            <a:xfrm>
              <a:off x="3487248" y="9336152"/>
              <a:ext cx="1270" cy="1270"/>
            </a:xfrm>
            <a:custGeom>
              <a:avLst/>
              <a:gdLst/>
              <a:ahLst/>
              <a:cxnLst/>
              <a:rect l="l" t="t" r="r" b="b"/>
              <a:pathLst>
                <a:path w="1270" h="1270">
                  <a:moveTo>
                    <a:pt x="838" y="0"/>
                  </a:moveTo>
                  <a:lnTo>
                    <a:pt x="0" y="1168"/>
                  </a:lnTo>
                </a:path>
              </a:pathLst>
            </a:custGeom>
            <a:ln w="3175">
              <a:solidFill>
                <a:srgbClr val="050100"/>
              </a:solidFill>
            </a:ln>
          </p:spPr>
          <p:txBody>
            <a:bodyPr wrap="square" lIns="0" tIns="0" rIns="0" bIns="0" rtlCol="0"/>
            <a:lstStyle/>
            <a:p/>
          </p:txBody>
        </p:sp>
        <p:sp>
          <p:nvSpPr>
            <p:cNvPr id="1520" name="object 1520" descr=""/>
            <p:cNvSpPr/>
            <p:nvPr/>
          </p:nvSpPr>
          <p:spPr>
            <a:xfrm>
              <a:off x="3488085" y="9334999"/>
              <a:ext cx="1905" cy="1270"/>
            </a:xfrm>
            <a:custGeom>
              <a:avLst/>
              <a:gdLst/>
              <a:ahLst/>
              <a:cxnLst/>
              <a:rect l="l" t="t" r="r" b="b"/>
              <a:pathLst>
                <a:path w="1904" h="1270">
                  <a:moveTo>
                    <a:pt x="1663" y="0"/>
                  </a:moveTo>
                  <a:lnTo>
                    <a:pt x="0" y="1155"/>
                  </a:lnTo>
                </a:path>
              </a:pathLst>
            </a:custGeom>
            <a:ln w="3175">
              <a:solidFill>
                <a:srgbClr val="050100"/>
              </a:solidFill>
            </a:ln>
          </p:spPr>
          <p:txBody>
            <a:bodyPr wrap="square" lIns="0" tIns="0" rIns="0" bIns="0" rtlCol="0"/>
            <a:lstStyle/>
            <a:p/>
          </p:txBody>
        </p:sp>
        <p:sp>
          <p:nvSpPr>
            <p:cNvPr id="1521" name="object 1521" descr=""/>
            <p:cNvSpPr/>
            <p:nvPr/>
          </p:nvSpPr>
          <p:spPr>
            <a:xfrm>
              <a:off x="3489752" y="9333833"/>
              <a:ext cx="2540" cy="1270"/>
            </a:xfrm>
            <a:custGeom>
              <a:avLst/>
              <a:gdLst/>
              <a:ahLst/>
              <a:cxnLst/>
              <a:rect l="l" t="t" r="r" b="b"/>
              <a:pathLst>
                <a:path w="2539" h="1270">
                  <a:moveTo>
                    <a:pt x="2489" y="0"/>
                  </a:moveTo>
                  <a:lnTo>
                    <a:pt x="0" y="1168"/>
                  </a:lnTo>
                </a:path>
              </a:pathLst>
            </a:custGeom>
            <a:ln w="3175">
              <a:solidFill>
                <a:srgbClr val="050100"/>
              </a:solidFill>
            </a:ln>
          </p:spPr>
          <p:txBody>
            <a:bodyPr wrap="square" lIns="0" tIns="0" rIns="0" bIns="0" rtlCol="0"/>
            <a:lstStyle/>
            <a:p/>
          </p:txBody>
        </p:sp>
        <p:sp>
          <p:nvSpPr>
            <p:cNvPr id="1522" name="object 1522" descr=""/>
            <p:cNvSpPr/>
            <p:nvPr/>
          </p:nvSpPr>
          <p:spPr>
            <a:xfrm>
              <a:off x="3492237" y="9333250"/>
              <a:ext cx="4445" cy="635"/>
            </a:xfrm>
            <a:custGeom>
              <a:avLst/>
              <a:gdLst/>
              <a:ahLst/>
              <a:cxnLst/>
              <a:rect l="l" t="t" r="r" b="b"/>
              <a:pathLst>
                <a:path w="4445" h="634">
                  <a:moveTo>
                    <a:pt x="4445" y="0"/>
                  </a:moveTo>
                  <a:lnTo>
                    <a:pt x="0" y="584"/>
                  </a:lnTo>
                </a:path>
              </a:pathLst>
            </a:custGeom>
            <a:ln w="3175">
              <a:solidFill>
                <a:srgbClr val="050100"/>
              </a:solidFill>
            </a:ln>
          </p:spPr>
          <p:txBody>
            <a:bodyPr wrap="square" lIns="0" tIns="0" rIns="0" bIns="0" rtlCol="0"/>
            <a:lstStyle/>
            <a:p/>
          </p:txBody>
        </p:sp>
        <p:sp>
          <p:nvSpPr>
            <p:cNvPr id="1523" name="object 1523" descr=""/>
            <p:cNvSpPr/>
            <p:nvPr/>
          </p:nvSpPr>
          <p:spPr>
            <a:xfrm>
              <a:off x="3496683" y="9333250"/>
              <a:ext cx="4445" cy="0"/>
            </a:xfrm>
            <a:custGeom>
              <a:avLst/>
              <a:gdLst/>
              <a:ahLst/>
              <a:cxnLst/>
              <a:rect l="l" t="t" r="r" b="b"/>
              <a:pathLst>
                <a:path w="4445" h="0">
                  <a:moveTo>
                    <a:pt x="4165" y="0"/>
                  </a:moveTo>
                  <a:lnTo>
                    <a:pt x="0" y="0"/>
                  </a:lnTo>
                </a:path>
              </a:pathLst>
            </a:custGeom>
            <a:ln w="3175">
              <a:solidFill>
                <a:srgbClr val="050100"/>
              </a:solidFill>
            </a:ln>
          </p:spPr>
          <p:txBody>
            <a:bodyPr wrap="square" lIns="0" tIns="0" rIns="0" bIns="0" rtlCol="0"/>
            <a:lstStyle/>
            <a:p/>
          </p:txBody>
        </p:sp>
        <p:sp>
          <p:nvSpPr>
            <p:cNvPr id="1524" name="object 1524" descr=""/>
            <p:cNvSpPr/>
            <p:nvPr/>
          </p:nvSpPr>
          <p:spPr>
            <a:xfrm>
              <a:off x="3500843" y="9333249"/>
              <a:ext cx="4445" cy="635"/>
            </a:xfrm>
            <a:custGeom>
              <a:avLst/>
              <a:gdLst/>
              <a:ahLst/>
              <a:cxnLst/>
              <a:rect l="l" t="t" r="r" b="b"/>
              <a:pathLst>
                <a:path w="4445" h="634">
                  <a:moveTo>
                    <a:pt x="4432" y="584"/>
                  </a:moveTo>
                  <a:lnTo>
                    <a:pt x="0" y="0"/>
                  </a:lnTo>
                </a:path>
              </a:pathLst>
            </a:custGeom>
            <a:ln w="3175">
              <a:solidFill>
                <a:srgbClr val="050100"/>
              </a:solidFill>
            </a:ln>
          </p:spPr>
          <p:txBody>
            <a:bodyPr wrap="square" lIns="0" tIns="0" rIns="0" bIns="0" rtlCol="0"/>
            <a:lstStyle/>
            <a:p/>
          </p:txBody>
        </p:sp>
        <p:sp>
          <p:nvSpPr>
            <p:cNvPr id="1525" name="object 1525" descr=""/>
            <p:cNvSpPr/>
            <p:nvPr/>
          </p:nvSpPr>
          <p:spPr>
            <a:xfrm>
              <a:off x="3505280" y="9333831"/>
              <a:ext cx="2540" cy="1270"/>
            </a:xfrm>
            <a:custGeom>
              <a:avLst/>
              <a:gdLst/>
              <a:ahLst/>
              <a:cxnLst/>
              <a:rect l="l" t="t" r="r" b="b"/>
              <a:pathLst>
                <a:path w="2539" h="1270">
                  <a:moveTo>
                    <a:pt x="2501" y="1168"/>
                  </a:moveTo>
                  <a:lnTo>
                    <a:pt x="0" y="0"/>
                  </a:lnTo>
                </a:path>
              </a:pathLst>
            </a:custGeom>
            <a:ln w="3175">
              <a:solidFill>
                <a:srgbClr val="050100"/>
              </a:solidFill>
            </a:ln>
          </p:spPr>
          <p:txBody>
            <a:bodyPr wrap="square" lIns="0" tIns="0" rIns="0" bIns="0" rtlCol="0"/>
            <a:lstStyle/>
            <a:p/>
          </p:txBody>
        </p:sp>
        <p:sp>
          <p:nvSpPr>
            <p:cNvPr id="1526" name="object 1526" descr=""/>
            <p:cNvSpPr/>
            <p:nvPr/>
          </p:nvSpPr>
          <p:spPr>
            <a:xfrm>
              <a:off x="3507780" y="9334997"/>
              <a:ext cx="1905" cy="1270"/>
            </a:xfrm>
            <a:custGeom>
              <a:avLst/>
              <a:gdLst/>
              <a:ahLst/>
              <a:cxnLst/>
              <a:rect l="l" t="t" r="r" b="b"/>
              <a:pathLst>
                <a:path w="1904" h="1270">
                  <a:moveTo>
                    <a:pt x="1663" y="1155"/>
                  </a:moveTo>
                  <a:lnTo>
                    <a:pt x="0" y="0"/>
                  </a:lnTo>
                </a:path>
              </a:pathLst>
            </a:custGeom>
            <a:ln w="3175">
              <a:solidFill>
                <a:srgbClr val="050100"/>
              </a:solidFill>
            </a:ln>
          </p:spPr>
          <p:txBody>
            <a:bodyPr wrap="square" lIns="0" tIns="0" rIns="0" bIns="0" rtlCol="0"/>
            <a:lstStyle/>
            <a:p/>
          </p:txBody>
        </p:sp>
        <p:sp>
          <p:nvSpPr>
            <p:cNvPr id="1527" name="object 1527" descr=""/>
            <p:cNvSpPr/>
            <p:nvPr/>
          </p:nvSpPr>
          <p:spPr>
            <a:xfrm>
              <a:off x="3509449" y="9336150"/>
              <a:ext cx="1270" cy="1270"/>
            </a:xfrm>
            <a:custGeom>
              <a:avLst/>
              <a:gdLst/>
              <a:ahLst/>
              <a:cxnLst/>
              <a:rect l="l" t="t" r="r" b="b"/>
              <a:pathLst>
                <a:path w="1270" h="1270">
                  <a:moveTo>
                    <a:pt x="825" y="1168"/>
                  </a:moveTo>
                  <a:lnTo>
                    <a:pt x="0" y="0"/>
                  </a:lnTo>
                </a:path>
              </a:pathLst>
            </a:custGeom>
            <a:ln w="3175">
              <a:solidFill>
                <a:srgbClr val="050100"/>
              </a:solidFill>
            </a:ln>
          </p:spPr>
          <p:txBody>
            <a:bodyPr wrap="square" lIns="0" tIns="0" rIns="0" bIns="0" rtlCol="0"/>
            <a:lstStyle/>
            <a:p/>
          </p:txBody>
        </p:sp>
        <p:sp>
          <p:nvSpPr>
            <p:cNvPr id="1528" name="object 1528" descr=""/>
            <p:cNvSpPr/>
            <p:nvPr/>
          </p:nvSpPr>
          <p:spPr>
            <a:xfrm>
              <a:off x="3510280" y="9337322"/>
              <a:ext cx="1270" cy="2540"/>
            </a:xfrm>
            <a:custGeom>
              <a:avLst/>
              <a:gdLst/>
              <a:ahLst/>
              <a:cxnLst/>
              <a:rect l="l" t="t" r="r" b="b"/>
              <a:pathLst>
                <a:path w="1270" h="2540">
                  <a:moveTo>
                    <a:pt x="825" y="1943"/>
                  </a:moveTo>
                  <a:lnTo>
                    <a:pt x="0" y="0"/>
                  </a:lnTo>
                </a:path>
              </a:pathLst>
            </a:custGeom>
            <a:ln w="3175">
              <a:solidFill>
                <a:srgbClr val="050100"/>
              </a:solidFill>
            </a:ln>
          </p:spPr>
          <p:txBody>
            <a:bodyPr wrap="square" lIns="0" tIns="0" rIns="0" bIns="0" rtlCol="0"/>
            <a:lstStyle/>
            <a:p/>
          </p:txBody>
        </p:sp>
        <p:sp>
          <p:nvSpPr>
            <p:cNvPr id="1529" name="object 1529" descr=""/>
            <p:cNvSpPr/>
            <p:nvPr/>
          </p:nvSpPr>
          <p:spPr>
            <a:xfrm>
              <a:off x="3511105" y="9339261"/>
              <a:ext cx="0" cy="1905"/>
            </a:xfrm>
            <a:custGeom>
              <a:avLst/>
              <a:gdLst/>
              <a:ahLst/>
              <a:cxnLst/>
              <a:rect l="l" t="t" r="r" b="b"/>
              <a:pathLst>
                <a:path w="0" h="1904">
                  <a:moveTo>
                    <a:pt x="0" y="1752"/>
                  </a:moveTo>
                  <a:lnTo>
                    <a:pt x="0" y="0"/>
                  </a:lnTo>
                </a:path>
              </a:pathLst>
            </a:custGeom>
            <a:ln w="3175">
              <a:solidFill>
                <a:srgbClr val="050100"/>
              </a:solidFill>
            </a:ln>
          </p:spPr>
          <p:txBody>
            <a:bodyPr wrap="square" lIns="0" tIns="0" rIns="0" bIns="0" rtlCol="0"/>
            <a:lstStyle/>
            <a:p/>
          </p:txBody>
        </p:sp>
        <p:sp>
          <p:nvSpPr>
            <p:cNvPr id="1530" name="object 1530" descr=""/>
            <p:cNvSpPr/>
            <p:nvPr/>
          </p:nvSpPr>
          <p:spPr>
            <a:xfrm>
              <a:off x="3510274" y="9341010"/>
              <a:ext cx="1270" cy="1905"/>
            </a:xfrm>
            <a:custGeom>
              <a:avLst/>
              <a:gdLst/>
              <a:ahLst/>
              <a:cxnLst/>
              <a:rect l="l" t="t" r="r" b="b"/>
              <a:pathLst>
                <a:path w="1270" h="1904">
                  <a:moveTo>
                    <a:pt x="0" y="1752"/>
                  </a:moveTo>
                  <a:lnTo>
                    <a:pt x="825" y="0"/>
                  </a:lnTo>
                </a:path>
              </a:pathLst>
            </a:custGeom>
            <a:ln w="3175">
              <a:solidFill>
                <a:srgbClr val="050100"/>
              </a:solidFill>
            </a:ln>
          </p:spPr>
          <p:txBody>
            <a:bodyPr wrap="square" lIns="0" tIns="0" rIns="0" bIns="0" rtlCol="0"/>
            <a:lstStyle/>
            <a:p/>
          </p:txBody>
        </p:sp>
        <p:sp>
          <p:nvSpPr>
            <p:cNvPr id="1531" name="object 1531" descr=""/>
            <p:cNvSpPr/>
            <p:nvPr/>
          </p:nvSpPr>
          <p:spPr>
            <a:xfrm>
              <a:off x="3509444" y="9342769"/>
              <a:ext cx="1270" cy="1905"/>
            </a:xfrm>
            <a:custGeom>
              <a:avLst/>
              <a:gdLst/>
              <a:ahLst/>
              <a:cxnLst/>
              <a:rect l="l" t="t" r="r" b="b"/>
              <a:pathLst>
                <a:path w="1270" h="1904">
                  <a:moveTo>
                    <a:pt x="0" y="1346"/>
                  </a:moveTo>
                  <a:lnTo>
                    <a:pt x="825" y="0"/>
                  </a:lnTo>
                </a:path>
              </a:pathLst>
            </a:custGeom>
            <a:ln w="3175">
              <a:solidFill>
                <a:srgbClr val="050100"/>
              </a:solidFill>
            </a:ln>
          </p:spPr>
          <p:txBody>
            <a:bodyPr wrap="square" lIns="0" tIns="0" rIns="0" bIns="0" rtlCol="0"/>
            <a:lstStyle/>
            <a:p/>
          </p:txBody>
        </p:sp>
        <p:sp>
          <p:nvSpPr>
            <p:cNvPr id="1532" name="object 1532" descr=""/>
            <p:cNvSpPr/>
            <p:nvPr/>
          </p:nvSpPr>
          <p:spPr>
            <a:xfrm>
              <a:off x="3507781" y="9344113"/>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533" name="object 1533" descr=""/>
            <p:cNvSpPr/>
            <p:nvPr/>
          </p:nvSpPr>
          <p:spPr>
            <a:xfrm>
              <a:off x="3505276" y="9345279"/>
              <a:ext cx="2540" cy="1270"/>
            </a:xfrm>
            <a:custGeom>
              <a:avLst/>
              <a:gdLst/>
              <a:ahLst/>
              <a:cxnLst/>
              <a:rect l="l" t="t" r="r" b="b"/>
              <a:pathLst>
                <a:path w="2539" h="1270">
                  <a:moveTo>
                    <a:pt x="0" y="1168"/>
                  </a:moveTo>
                  <a:lnTo>
                    <a:pt x="2501" y="0"/>
                  </a:lnTo>
                </a:path>
              </a:pathLst>
            </a:custGeom>
            <a:ln w="3175">
              <a:solidFill>
                <a:srgbClr val="050100"/>
              </a:solidFill>
            </a:ln>
          </p:spPr>
          <p:txBody>
            <a:bodyPr wrap="square" lIns="0" tIns="0" rIns="0" bIns="0" rtlCol="0"/>
            <a:lstStyle/>
            <a:p/>
          </p:txBody>
        </p:sp>
        <p:sp>
          <p:nvSpPr>
            <p:cNvPr id="1534" name="object 1534" descr=""/>
            <p:cNvSpPr/>
            <p:nvPr/>
          </p:nvSpPr>
          <p:spPr>
            <a:xfrm>
              <a:off x="3500849" y="9346446"/>
              <a:ext cx="4445" cy="635"/>
            </a:xfrm>
            <a:custGeom>
              <a:avLst/>
              <a:gdLst/>
              <a:ahLst/>
              <a:cxnLst/>
              <a:rect l="l" t="t" r="r" b="b"/>
              <a:pathLst>
                <a:path w="4445" h="634">
                  <a:moveTo>
                    <a:pt x="0" y="584"/>
                  </a:moveTo>
                  <a:lnTo>
                    <a:pt x="4432" y="0"/>
                  </a:lnTo>
                </a:path>
              </a:pathLst>
            </a:custGeom>
            <a:ln w="3175">
              <a:solidFill>
                <a:srgbClr val="050100"/>
              </a:solidFill>
            </a:ln>
          </p:spPr>
          <p:txBody>
            <a:bodyPr wrap="square" lIns="0" tIns="0" rIns="0" bIns="0" rtlCol="0"/>
            <a:lstStyle/>
            <a:p/>
          </p:txBody>
        </p:sp>
        <p:sp>
          <p:nvSpPr>
            <p:cNvPr id="1535" name="object 1535" descr=""/>
            <p:cNvSpPr/>
            <p:nvPr/>
          </p:nvSpPr>
          <p:spPr>
            <a:xfrm>
              <a:off x="3496682" y="9347030"/>
              <a:ext cx="4445" cy="0"/>
            </a:xfrm>
            <a:custGeom>
              <a:avLst/>
              <a:gdLst/>
              <a:ahLst/>
              <a:cxnLst/>
              <a:rect l="l" t="t" r="r" b="b"/>
              <a:pathLst>
                <a:path w="4445" h="0">
                  <a:moveTo>
                    <a:pt x="0" y="0"/>
                  </a:moveTo>
                  <a:lnTo>
                    <a:pt x="4165" y="0"/>
                  </a:lnTo>
                </a:path>
              </a:pathLst>
            </a:custGeom>
            <a:ln w="3175">
              <a:solidFill>
                <a:srgbClr val="050100"/>
              </a:solidFill>
            </a:ln>
          </p:spPr>
          <p:txBody>
            <a:bodyPr wrap="square" lIns="0" tIns="0" rIns="0" bIns="0" rtlCol="0"/>
            <a:lstStyle/>
            <a:p/>
          </p:txBody>
        </p:sp>
        <p:sp>
          <p:nvSpPr>
            <p:cNvPr id="1536" name="object 1536" descr=""/>
            <p:cNvSpPr/>
            <p:nvPr/>
          </p:nvSpPr>
          <p:spPr>
            <a:xfrm>
              <a:off x="3492242" y="9346447"/>
              <a:ext cx="4445" cy="635"/>
            </a:xfrm>
            <a:custGeom>
              <a:avLst/>
              <a:gdLst/>
              <a:ahLst/>
              <a:cxnLst/>
              <a:rect l="l" t="t" r="r" b="b"/>
              <a:pathLst>
                <a:path w="4445" h="634">
                  <a:moveTo>
                    <a:pt x="0" y="0"/>
                  </a:moveTo>
                  <a:lnTo>
                    <a:pt x="4445" y="584"/>
                  </a:lnTo>
                </a:path>
              </a:pathLst>
            </a:custGeom>
            <a:ln w="3175">
              <a:solidFill>
                <a:srgbClr val="050100"/>
              </a:solidFill>
            </a:ln>
          </p:spPr>
          <p:txBody>
            <a:bodyPr wrap="square" lIns="0" tIns="0" rIns="0" bIns="0" rtlCol="0"/>
            <a:lstStyle/>
            <a:p/>
          </p:txBody>
        </p:sp>
        <p:sp>
          <p:nvSpPr>
            <p:cNvPr id="1537" name="object 1537" descr=""/>
            <p:cNvSpPr/>
            <p:nvPr/>
          </p:nvSpPr>
          <p:spPr>
            <a:xfrm>
              <a:off x="3489749" y="9345281"/>
              <a:ext cx="2540" cy="1270"/>
            </a:xfrm>
            <a:custGeom>
              <a:avLst/>
              <a:gdLst/>
              <a:ahLst/>
              <a:cxnLst/>
              <a:rect l="l" t="t" r="r" b="b"/>
              <a:pathLst>
                <a:path w="2539" h="1270">
                  <a:moveTo>
                    <a:pt x="0" y="0"/>
                  </a:moveTo>
                  <a:lnTo>
                    <a:pt x="2489" y="1168"/>
                  </a:lnTo>
                </a:path>
              </a:pathLst>
            </a:custGeom>
            <a:ln w="3175">
              <a:solidFill>
                <a:srgbClr val="050100"/>
              </a:solidFill>
            </a:ln>
          </p:spPr>
          <p:txBody>
            <a:bodyPr wrap="square" lIns="0" tIns="0" rIns="0" bIns="0" rtlCol="0"/>
            <a:lstStyle/>
            <a:p/>
          </p:txBody>
        </p:sp>
        <p:sp>
          <p:nvSpPr>
            <p:cNvPr id="1538" name="object 1538" descr=""/>
            <p:cNvSpPr/>
            <p:nvPr/>
          </p:nvSpPr>
          <p:spPr>
            <a:xfrm>
              <a:off x="3488086" y="9344115"/>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539" name="object 1539" descr=""/>
            <p:cNvSpPr/>
            <p:nvPr/>
          </p:nvSpPr>
          <p:spPr>
            <a:xfrm>
              <a:off x="3487243" y="9342763"/>
              <a:ext cx="1270" cy="1905"/>
            </a:xfrm>
            <a:custGeom>
              <a:avLst/>
              <a:gdLst/>
              <a:ahLst/>
              <a:cxnLst/>
              <a:rect l="l" t="t" r="r" b="b"/>
              <a:pathLst>
                <a:path w="1270" h="1904">
                  <a:moveTo>
                    <a:pt x="0" y="0"/>
                  </a:moveTo>
                  <a:lnTo>
                    <a:pt x="838" y="1346"/>
                  </a:lnTo>
                </a:path>
              </a:pathLst>
            </a:custGeom>
            <a:ln w="3175">
              <a:solidFill>
                <a:srgbClr val="050100"/>
              </a:solidFill>
            </a:ln>
          </p:spPr>
          <p:txBody>
            <a:bodyPr wrap="square" lIns="0" tIns="0" rIns="0" bIns="0" rtlCol="0"/>
            <a:lstStyle/>
            <a:p/>
          </p:txBody>
        </p:sp>
        <p:sp>
          <p:nvSpPr>
            <p:cNvPr id="1540" name="object 1540" descr=""/>
            <p:cNvSpPr/>
            <p:nvPr/>
          </p:nvSpPr>
          <p:spPr>
            <a:xfrm>
              <a:off x="3486139" y="9341014"/>
              <a:ext cx="1270" cy="1905"/>
            </a:xfrm>
            <a:custGeom>
              <a:avLst/>
              <a:gdLst/>
              <a:ahLst/>
              <a:cxnLst/>
              <a:rect l="l" t="t" r="r" b="b"/>
              <a:pathLst>
                <a:path w="1270" h="1904">
                  <a:moveTo>
                    <a:pt x="0" y="0"/>
                  </a:moveTo>
                  <a:lnTo>
                    <a:pt x="1104" y="1752"/>
                  </a:lnTo>
                </a:path>
              </a:pathLst>
            </a:custGeom>
            <a:ln w="3175">
              <a:solidFill>
                <a:srgbClr val="050100"/>
              </a:solidFill>
            </a:ln>
          </p:spPr>
          <p:txBody>
            <a:bodyPr wrap="square" lIns="0" tIns="0" rIns="0" bIns="0" rtlCol="0"/>
            <a:lstStyle/>
            <a:p/>
          </p:txBody>
        </p:sp>
        <p:sp>
          <p:nvSpPr>
            <p:cNvPr id="1541" name="object 1541" descr=""/>
            <p:cNvSpPr/>
            <p:nvPr/>
          </p:nvSpPr>
          <p:spPr>
            <a:xfrm>
              <a:off x="3486139" y="9339265"/>
              <a:ext cx="0" cy="1905"/>
            </a:xfrm>
            <a:custGeom>
              <a:avLst/>
              <a:gdLst/>
              <a:ahLst/>
              <a:cxnLst/>
              <a:rect l="l" t="t" r="r" b="b"/>
              <a:pathLst>
                <a:path w="0" h="1904">
                  <a:moveTo>
                    <a:pt x="0" y="0"/>
                  </a:moveTo>
                  <a:lnTo>
                    <a:pt x="0" y="1752"/>
                  </a:lnTo>
                </a:path>
              </a:pathLst>
            </a:custGeom>
            <a:ln w="3175">
              <a:solidFill>
                <a:srgbClr val="050100"/>
              </a:solidFill>
            </a:ln>
          </p:spPr>
          <p:txBody>
            <a:bodyPr wrap="square" lIns="0" tIns="0" rIns="0" bIns="0" rtlCol="0"/>
            <a:lstStyle/>
            <a:p/>
          </p:txBody>
        </p:sp>
        <p:sp>
          <p:nvSpPr>
            <p:cNvPr id="1542" name="object 1542" descr=""/>
            <p:cNvSpPr/>
            <p:nvPr/>
          </p:nvSpPr>
          <p:spPr>
            <a:xfrm>
              <a:off x="3453681" y="9286531"/>
              <a:ext cx="1905" cy="1270"/>
            </a:xfrm>
            <a:custGeom>
              <a:avLst/>
              <a:gdLst/>
              <a:ahLst/>
              <a:cxnLst/>
              <a:rect l="l" t="t" r="r" b="b"/>
              <a:pathLst>
                <a:path w="1904" h="1270">
                  <a:moveTo>
                    <a:pt x="1663" y="0"/>
                  </a:moveTo>
                  <a:lnTo>
                    <a:pt x="0" y="1168"/>
                  </a:lnTo>
                </a:path>
              </a:pathLst>
            </a:custGeom>
            <a:ln w="3175">
              <a:solidFill>
                <a:srgbClr val="050100"/>
              </a:solidFill>
            </a:ln>
          </p:spPr>
          <p:txBody>
            <a:bodyPr wrap="square" lIns="0" tIns="0" rIns="0" bIns="0" rtlCol="0"/>
            <a:lstStyle/>
            <a:p/>
          </p:txBody>
        </p:sp>
        <p:sp>
          <p:nvSpPr>
            <p:cNvPr id="1543" name="object 1543" descr=""/>
            <p:cNvSpPr/>
            <p:nvPr/>
          </p:nvSpPr>
          <p:spPr>
            <a:xfrm>
              <a:off x="3455343" y="9284782"/>
              <a:ext cx="1905" cy="1905"/>
            </a:xfrm>
            <a:custGeom>
              <a:avLst/>
              <a:gdLst/>
              <a:ahLst/>
              <a:cxnLst/>
              <a:rect l="l" t="t" r="r" b="b"/>
              <a:pathLst>
                <a:path w="1904" h="1904">
                  <a:moveTo>
                    <a:pt x="1663" y="0"/>
                  </a:moveTo>
                  <a:lnTo>
                    <a:pt x="0" y="1752"/>
                  </a:lnTo>
                </a:path>
              </a:pathLst>
            </a:custGeom>
            <a:ln w="3175">
              <a:solidFill>
                <a:srgbClr val="050100"/>
              </a:solidFill>
            </a:ln>
          </p:spPr>
          <p:txBody>
            <a:bodyPr wrap="square" lIns="0" tIns="0" rIns="0" bIns="0" rtlCol="0"/>
            <a:lstStyle/>
            <a:p/>
          </p:txBody>
        </p:sp>
        <p:sp>
          <p:nvSpPr>
            <p:cNvPr id="1544" name="object 1544" descr=""/>
            <p:cNvSpPr/>
            <p:nvPr/>
          </p:nvSpPr>
          <p:spPr>
            <a:xfrm>
              <a:off x="3457012" y="9282252"/>
              <a:ext cx="1270" cy="2540"/>
            </a:xfrm>
            <a:custGeom>
              <a:avLst/>
              <a:gdLst/>
              <a:ahLst/>
              <a:cxnLst/>
              <a:rect l="l" t="t" r="r" b="b"/>
              <a:pathLst>
                <a:path w="1270" h="2540">
                  <a:moveTo>
                    <a:pt x="825" y="0"/>
                  </a:moveTo>
                  <a:lnTo>
                    <a:pt x="0" y="2527"/>
                  </a:lnTo>
                </a:path>
              </a:pathLst>
            </a:custGeom>
            <a:ln w="3175">
              <a:solidFill>
                <a:srgbClr val="050100"/>
              </a:solidFill>
            </a:ln>
          </p:spPr>
          <p:txBody>
            <a:bodyPr wrap="square" lIns="0" tIns="0" rIns="0" bIns="0" rtlCol="0"/>
            <a:lstStyle/>
            <a:p/>
          </p:txBody>
        </p:sp>
        <p:sp>
          <p:nvSpPr>
            <p:cNvPr id="1545" name="object 1545" descr=""/>
            <p:cNvSpPr/>
            <p:nvPr/>
          </p:nvSpPr>
          <p:spPr>
            <a:xfrm>
              <a:off x="3457837" y="9279338"/>
              <a:ext cx="0" cy="3175"/>
            </a:xfrm>
            <a:custGeom>
              <a:avLst/>
              <a:gdLst/>
              <a:ahLst/>
              <a:cxnLst/>
              <a:rect l="l" t="t" r="r" b="b"/>
              <a:pathLst>
                <a:path w="0" h="3175">
                  <a:moveTo>
                    <a:pt x="0" y="0"/>
                  </a:moveTo>
                  <a:lnTo>
                    <a:pt x="0" y="2908"/>
                  </a:lnTo>
                </a:path>
              </a:pathLst>
            </a:custGeom>
            <a:ln w="3175">
              <a:solidFill>
                <a:srgbClr val="050100"/>
              </a:solidFill>
            </a:ln>
          </p:spPr>
          <p:txBody>
            <a:bodyPr wrap="square" lIns="0" tIns="0" rIns="0" bIns="0" rtlCol="0"/>
            <a:lstStyle/>
            <a:p/>
          </p:txBody>
        </p:sp>
        <p:sp>
          <p:nvSpPr>
            <p:cNvPr id="1546" name="object 1546" descr=""/>
            <p:cNvSpPr/>
            <p:nvPr/>
          </p:nvSpPr>
          <p:spPr>
            <a:xfrm>
              <a:off x="3457007" y="9276819"/>
              <a:ext cx="1270" cy="2540"/>
            </a:xfrm>
            <a:custGeom>
              <a:avLst/>
              <a:gdLst/>
              <a:ahLst/>
              <a:cxnLst/>
              <a:rect l="l" t="t" r="r" b="b"/>
              <a:pathLst>
                <a:path w="1270" h="2540">
                  <a:moveTo>
                    <a:pt x="0" y="0"/>
                  </a:moveTo>
                  <a:lnTo>
                    <a:pt x="825" y="2514"/>
                  </a:lnTo>
                </a:path>
              </a:pathLst>
            </a:custGeom>
            <a:ln w="3175">
              <a:solidFill>
                <a:srgbClr val="050100"/>
              </a:solidFill>
            </a:ln>
          </p:spPr>
          <p:txBody>
            <a:bodyPr wrap="square" lIns="0" tIns="0" rIns="0" bIns="0" rtlCol="0"/>
            <a:lstStyle/>
            <a:p/>
          </p:txBody>
        </p:sp>
        <p:sp>
          <p:nvSpPr>
            <p:cNvPr id="1547" name="object 1547" descr=""/>
            <p:cNvSpPr/>
            <p:nvPr/>
          </p:nvSpPr>
          <p:spPr>
            <a:xfrm>
              <a:off x="3456175" y="9275653"/>
              <a:ext cx="1270" cy="1270"/>
            </a:xfrm>
            <a:custGeom>
              <a:avLst/>
              <a:gdLst/>
              <a:ahLst/>
              <a:cxnLst/>
              <a:rect l="l" t="t" r="r" b="b"/>
              <a:pathLst>
                <a:path w="1270" h="1270">
                  <a:moveTo>
                    <a:pt x="0" y="0"/>
                  </a:moveTo>
                  <a:lnTo>
                    <a:pt x="825" y="1168"/>
                  </a:lnTo>
                </a:path>
              </a:pathLst>
            </a:custGeom>
            <a:ln w="3175">
              <a:solidFill>
                <a:srgbClr val="050100"/>
              </a:solidFill>
            </a:ln>
          </p:spPr>
          <p:txBody>
            <a:bodyPr wrap="square" lIns="0" tIns="0" rIns="0" bIns="0" rtlCol="0"/>
            <a:lstStyle/>
            <a:p/>
          </p:txBody>
        </p:sp>
        <p:sp>
          <p:nvSpPr>
            <p:cNvPr id="1548" name="object 1548" descr=""/>
            <p:cNvSpPr/>
            <p:nvPr/>
          </p:nvSpPr>
          <p:spPr>
            <a:xfrm>
              <a:off x="3454514" y="9274489"/>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549" name="object 1549" descr=""/>
            <p:cNvSpPr/>
            <p:nvPr/>
          </p:nvSpPr>
          <p:spPr>
            <a:xfrm>
              <a:off x="3452851" y="9273906"/>
              <a:ext cx="1905" cy="635"/>
            </a:xfrm>
            <a:custGeom>
              <a:avLst/>
              <a:gdLst/>
              <a:ahLst/>
              <a:cxnLst/>
              <a:rect l="l" t="t" r="r" b="b"/>
              <a:pathLst>
                <a:path w="1904" h="634">
                  <a:moveTo>
                    <a:pt x="0" y="0"/>
                  </a:moveTo>
                  <a:lnTo>
                    <a:pt x="1663" y="584"/>
                  </a:lnTo>
                </a:path>
              </a:pathLst>
            </a:custGeom>
            <a:ln w="3175">
              <a:solidFill>
                <a:srgbClr val="050100"/>
              </a:solidFill>
            </a:ln>
          </p:spPr>
          <p:txBody>
            <a:bodyPr wrap="square" lIns="0" tIns="0" rIns="0" bIns="0" rtlCol="0"/>
            <a:lstStyle/>
            <a:p/>
          </p:txBody>
        </p:sp>
        <p:sp>
          <p:nvSpPr>
            <p:cNvPr id="1550" name="object 1550" descr=""/>
            <p:cNvSpPr/>
            <p:nvPr/>
          </p:nvSpPr>
          <p:spPr>
            <a:xfrm>
              <a:off x="3450074" y="9273906"/>
              <a:ext cx="3175" cy="0"/>
            </a:xfrm>
            <a:custGeom>
              <a:avLst/>
              <a:gdLst/>
              <a:ahLst/>
              <a:cxnLst/>
              <a:rect l="l" t="t" r="r" b="b"/>
              <a:pathLst>
                <a:path w="3175" h="0">
                  <a:moveTo>
                    <a:pt x="0" y="0"/>
                  </a:moveTo>
                  <a:lnTo>
                    <a:pt x="2781" y="0"/>
                  </a:lnTo>
                </a:path>
              </a:pathLst>
            </a:custGeom>
            <a:ln w="3175">
              <a:solidFill>
                <a:srgbClr val="050100"/>
              </a:solidFill>
            </a:ln>
          </p:spPr>
          <p:txBody>
            <a:bodyPr wrap="square" lIns="0" tIns="0" rIns="0" bIns="0" rtlCol="0"/>
            <a:lstStyle/>
            <a:p/>
          </p:txBody>
        </p:sp>
        <p:sp>
          <p:nvSpPr>
            <p:cNvPr id="1551" name="object 1551" descr=""/>
            <p:cNvSpPr/>
            <p:nvPr/>
          </p:nvSpPr>
          <p:spPr>
            <a:xfrm>
              <a:off x="3448411" y="9273905"/>
              <a:ext cx="1905" cy="635"/>
            </a:xfrm>
            <a:custGeom>
              <a:avLst/>
              <a:gdLst/>
              <a:ahLst/>
              <a:cxnLst/>
              <a:rect l="l" t="t" r="r" b="b"/>
              <a:pathLst>
                <a:path w="1904" h="634">
                  <a:moveTo>
                    <a:pt x="0" y="584"/>
                  </a:moveTo>
                  <a:lnTo>
                    <a:pt x="1663" y="0"/>
                  </a:lnTo>
                </a:path>
              </a:pathLst>
            </a:custGeom>
            <a:ln w="3175">
              <a:solidFill>
                <a:srgbClr val="050100"/>
              </a:solidFill>
            </a:ln>
          </p:spPr>
          <p:txBody>
            <a:bodyPr wrap="square" lIns="0" tIns="0" rIns="0" bIns="0" rtlCol="0"/>
            <a:lstStyle/>
            <a:p/>
          </p:txBody>
        </p:sp>
        <p:sp>
          <p:nvSpPr>
            <p:cNvPr id="1552" name="object 1552" descr=""/>
            <p:cNvSpPr/>
            <p:nvPr/>
          </p:nvSpPr>
          <p:spPr>
            <a:xfrm>
              <a:off x="3446749" y="9274485"/>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553" name="object 1553" descr=""/>
            <p:cNvSpPr/>
            <p:nvPr/>
          </p:nvSpPr>
          <p:spPr>
            <a:xfrm>
              <a:off x="3445075" y="9275648"/>
              <a:ext cx="1905" cy="8890"/>
            </a:xfrm>
            <a:custGeom>
              <a:avLst/>
              <a:gdLst/>
              <a:ahLst/>
              <a:cxnLst/>
              <a:rect l="l" t="t" r="r" b="b"/>
              <a:pathLst>
                <a:path w="1904" h="8890">
                  <a:moveTo>
                    <a:pt x="0" y="2336"/>
                  </a:moveTo>
                  <a:lnTo>
                    <a:pt x="1676" y="0"/>
                  </a:lnTo>
                </a:path>
                <a:path w="1904" h="8890">
                  <a:moveTo>
                    <a:pt x="0" y="2336"/>
                  </a:moveTo>
                  <a:lnTo>
                    <a:pt x="0" y="8356"/>
                  </a:lnTo>
                </a:path>
              </a:pathLst>
            </a:custGeom>
            <a:ln w="3175">
              <a:solidFill>
                <a:srgbClr val="050100"/>
              </a:solidFill>
            </a:ln>
          </p:spPr>
          <p:txBody>
            <a:bodyPr wrap="square" lIns="0" tIns="0" rIns="0" bIns="0" rtlCol="0"/>
            <a:lstStyle/>
            <a:p/>
          </p:txBody>
        </p:sp>
        <p:sp>
          <p:nvSpPr>
            <p:cNvPr id="1554" name="object 1554" descr=""/>
            <p:cNvSpPr/>
            <p:nvPr/>
          </p:nvSpPr>
          <p:spPr>
            <a:xfrm>
              <a:off x="3444245" y="9275653"/>
              <a:ext cx="1270" cy="2540"/>
            </a:xfrm>
            <a:custGeom>
              <a:avLst/>
              <a:gdLst/>
              <a:ahLst/>
              <a:cxnLst/>
              <a:rect l="l" t="t" r="r" b="b"/>
              <a:pathLst>
                <a:path w="1270" h="2540">
                  <a:moveTo>
                    <a:pt x="0" y="0"/>
                  </a:moveTo>
                  <a:lnTo>
                    <a:pt x="825" y="2336"/>
                  </a:lnTo>
                </a:path>
              </a:pathLst>
            </a:custGeom>
            <a:ln w="3175">
              <a:solidFill>
                <a:srgbClr val="050100"/>
              </a:solidFill>
            </a:ln>
          </p:spPr>
          <p:txBody>
            <a:bodyPr wrap="square" lIns="0" tIns="0" rIns="0" bIns="0" rtlCol="0"/>
            <a:lstStyle/>
            <a:p/>
          </p:txBody>
        </p:sp>
        <p:sp>
          <p:nvSpPr>
            <p:cNvPr id="1555" name="object 1555" descr=""/>
            <p:cNvSpPr/>
            <p:nvPr/>
          </p:nvSpPr>
          <p:spPr>
            <a:xfrm>
              <a:off x="3442582" y="9274489"/>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556" name="object 1556" descr=""/>
            <p:cNvSpPr/>
            <p:nvPr/>
          </p:nvSpPr>
          <p:spPr>
            <a:xfrm>
              <a:off x="3440635" y="9273906"/>
              <a:ext cx="2540" cy="635"/>
            </a:xfrm>
            <a:custGeom>
              <a:avLst/>
              <a:gdLst/>
              <a:ahLst/>
              <a:cxnLst/>
              <a:rect l="l" t="t" r="r" b="b"/>
              <a:pathLst>
                <a:path w="2539" h="634">
                  <a:moveTo>
                    <a:pt x="0" y="0"/>
                  </a:moveTo>
                  <a:lnTo>
                    <a:pt x="1943" y="584"/>
                  </a:lnTo>
                </a:path>
              </a:pathLst>
            </a:custGeom>
            <a:ln w="3175">
              <a:solidFill>
                <a:srgbClr val="050100"/>
              </a:solidFill>
            </a:ln>
          </p:spPr>
          <p:txBody>
            <a:bodyPr wrap="square" lIns="0" tIns="0" rIns="0" bIns="0" rtlCol="0"/>
            <a:lstStyle/>
            <a:p/>
          </p:txBody>
        </p:sp>
        <p:sp>
          <p:nvSpPr>
            <p:cNvPr id="1557" name="object 1557" descr=""/>
            <p:cNvSpPr/>
            <p:nvPr/>
          </p:nvSpPr>
          <p:spPr>
            <a:xfrm>
              <a:off x="3438142" y="9273906"/>
              <a:ext cx="2540" cy="0"/>
            </a:xfrm>
            <a:custGeom>
              <a:avLst/>
              <a:gdLst/>
              <a:ahLst/>
              <a:cxnLst/>
              <a:rect l="l" t="t" r="r" b="b"/>
              <a:pathLst>
                <a:path w="2539" h="0">
                  <a:moveTo>
                    <a:pt x="0" y="0"/>
                  </a:moveTo>
                  <a:lnTo>
                    <a:pt x="2489" y="0"/>
                  </a:lnTo>
                </a:path>
              </a:pathLst>
            </a:custGeom>
            <a:ln w="3175">
              <a:solidFill>
                <a:srgbClr val="050100"/>
              </a:solidFill>
            </a:ln>
          </p:spPr>
          <p:txBody>
            <a:bodyPr wrap="square" lIns="0" tIns="0" rIns="0" bIns="0" rtlCol="0"/>
            <a:lstStyle/>
            <a:p/>
          </p:txBody>
        </p:sp>
        <p:sp>
          <p:nvSpPr>
            <p:cNvPr id="1558" name="object 1558" descr=""/>
            <p:cNvSpPr/>
            <p:nvPr/>
          </p:nvSpPr>
          <p:spPr>
            <a:xfrm>
              <a:off x="3436481" y="9273905"/>
              <a:ext cx="1905" cy="635"/>
            </a:xfrm>
            <a:custGeom>
              <a:avLst/>
              <a:gdLst/>
              <a:ahLst/>
              <a:cxnLst/>
              <a:rect l="l" t="t" r="r" b="b"/>
              <a:pathLst>
                <a:path w="1904" h="634">
                  <a:moveTo>
                    <a:pt x="0" y="584"/>
                  </a:moveTo>
                  <a:lnTo>
                    <a:pt x="1663" y="0"/>
                  </a:lnTo>
                </a:path>
              </a:pathLst>
            </a:custGeom>
            <a:ln w="3175">
              <a:solidFill>
                <a:srgbClr val="050100"/>
              </a:solidFill>
            </a:ln>
          </p:spPr>
          <p:txBody>
            <a:bodyPr wrap="square" lIns="0" tIns="0" rIns="0" bIns="0" rtlCol="0"/>
            <a:lstStyle/>
            <a:p/>
          </p:txBody>
        </p:sp>
        <p:sp>
          <p:nvSpPr>
            <p:cNvPr id="1559" name="object 1559" descr=""/>
            <p:cNvSpPr/>
            <p:nvPr/>
          </p:nvSpPr>
          <p:spPr>
            <a:xfrm>
              <a:off x="3434819" y="9274485"/>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560" name="object 1560" descr=""/>
            <p:cNvSpPr/>
            <p:nvPr/>
          </p:nvSpPr>
          <p:spPr>
            <a:xfrm>
              <a:off x="3433988" y="9275651"/>
              <a:ext cx="1270" cy="1270"/>
            </a:xfrm>
            <a:custGeom>
              <a:avLst/>
              <a:gdLst/>
              <a:ahLst/>
              <a:cxnLst/>
              <a:rect l="l" t="t" r="r" b="b"/>
              <a:pathLst>
                <a:path w="1270" h="1270">
                  <a:moveTo>
                    <a:pt x="0" y="1168"/>
                  </a:moveTo>
                  <a:lnTo>
                    <a:pt x="825" y="0"/>
                  </a:lnTo>
                </a:path>
              </a:pathLst>
            </a:custGeom>
            <a:ln w="3175">
              <a:solidFill>
                <a:srgbClr val="050100"/>
              </a:solidFill>
            </a:ln>
          </p:spPr>
          <p:txBody>
            <a:bodyPr wrap="square" lIns="0" tIns="0" rIns="0" bIns="0" rtlCol="0"/>
            <a:lstStyle/>
            <a:p/>
          </p:txBody>
        </p:sp>
        <p:sp>
          <p:nvSpPr>
            <p:cNvPr id="1561" name="object 1561" descr=""/>
            <p:cNvSpPr/>
            <p:nvPr/>
          </p:nvSpPr>
          <p:spPr>
            <a:xfrm>
              <a:off x="3432872" y="9276823"/>
              <a:ext cx="1270" cy="2540"/>
            </a:xfrm>
            <a:custGeom>
              <a:avLst/>
              <a:gdLst/>
              <a:ahLst/>
              <a:cxnLst/>
              <a:rect l="l" t="t" r="r" b="b"/>
              <a:pathLst>
                <a:path w="1270" h="2540">
                  <a:moveTo>
                    <a:pt x="0" y="2514"/>
                  </a:moveTo>
                  <a:lnTo>
                    <a:pt x="1117" y="0"/>
                  </a:lnTo>
                </a:path>
              </a:pathLst>
            </a:custGeom>
            <a:ln w="3175">
              <a:solidFill>
                <a:srgbClr val="050100"/>
              </a:solidFill>
            </a:ln>
          </p:spPr>
          <p:txBody>
            <a:bodyPr wrap="square" lIns="0" tIns="0" rIns="0" bIns="0" rtlCol="0"/>
            <a:lstStyle/>
            <a:p/>
          </p:txBody>
        </p:sp>
        <p:sp>
          <p:nvSpPr>
            <p:cNvPr id="1562" name="object 1562" descr=""/>
            <p:cNvSpPr/>
            <p:nvPr/>
          </p:nvSpPr>
          <p:spPr>
            <a:xfrm>
              <a:off x="3432872" y="9279344"/>
              <a:ext cx="0" cy="3175"/>
            </a:xfrm>
            <a:custGeom>
              <a:avLst/>
              <a:gdLst/>
              <a:ahLst/>
              <a:cxnLst/>
              <a:rect l="l" t="t" r="r" b="b"/>
              <a:pathLst>
                <a:path w="0" h="3175">
                  <a:moveTo>
                    <a:pt x="0" y="2908"/>
                  </a:moveTo>
                  <a:lnTo>
                    <a:pt x="0" y="0"/>
                  </a:lnTo>
                </a:path>
              </a:pathLst>
            </a:custGeom>
            <a:ln w="3175">
              <a:solidFill>
                <a:srgbClr val="050100"/>
              </a:solidFill>
            </a:ln>
          </p:spPr>
          <p:txBody>
            <a:bodyPr wrap="square" lIns="0" tIns="0" rIns="0" bIns="0" rtlCol="0"/>
            <a:lstStyle/>
            <a:p/>
          </p:txBody>
        </p:sp>
        <p:sp>
          <p:nvSpPr>
            <p:cNvPr id="1563" name="object 1563" descr=""/>
            <p:cNvSpPr/>
            <p:nvPr/>
          </p:nvSpPr>
          <p:spPr>
            <a:xfrm>
              <a:off x="3432870" y="9282255"/>
              <a:ext cx="1270" cy="2540"/>
            </a:xfrm>
            <a:custGeom>
              <a:avLst/>
              <a:gdLst/>
              <a:ahLst/>
              <a:cxnLst/>
              <a:rect l="l" t="t" r="r" b="b"/>
              <a:pathLst>
                <a:path w="1270" h="2540">
                  <a:moveTo>
                    <a:pt x="1117" y="2527"/>
                  </a:moveTo>
                  <a:lnTo>
                    <a:pt x="0" y="0"/>
                  </a:lnTo>
                </a:path>
              </a:pathLst>
            </a:custGeom>
            <a:ln w="3175">
              <a:solidFill>
                <a:srgbClr val="050100"/>
              </a:solidFill>
            </a:ln>
          </p:spPr>
          <p:txBody>
            <a:bodyPr wrap="square" lIns="0" tIns="0" rIns="0" bIns="0" rtlCol="0"/>
            <a:lstStyle/>
            <a:p/>
          </p:txBody>
        </p:sp>
        <p:sp>
          <p:nvSpPr>
            <p:cNvPr id="1564" name="object 1564" descr=""/>
            <p:cNvSpPr/>
            <p:nvPr/>
          </p:nvSpPr>
          <p:spPr>
            <a:xfrm>
              <a:off x="3433993" y="9284780"/>
              <a:ext cx="1270" cy="1270"/>
            </a:xfrm>
            <a:custGeom>
              <a:avLst/>
              <a:gdLst/>
              <a:ahLst/>
              <a:cxnLst/>
              <a:rect l="l" t="t" r="r" b="b"/>
              <a:pathLst>
                <a:path w="1270" h="1270">
                  <a:moveTo>
                    <a:pt x="825" y="1168"/>
                  </a:moveTo>
                  <a:lnTo>
                    <a:pt x="0" y="0"/>
                  </a:lnTo>
                </a:path>
              </a:pathLst>
            </a:custGeom>
            <a:ln w="3175">
              <a:solidFill>
                <a:srgbClr val="050100"/>
              </a:solidFill>
            </a:ln>
          </p:spPr>
          <p:txBody>
            <a:bodyPr wrap="square" lIns="0" tIns="0" rIns="0" bIns="0" rtlCol="0"/>
            <a:lstStyle/>
            <a:p/>
          </p:txBody>
        </p:sp>
        <p:sp>
          <p:nvSpPr>
            <p:cNvPr id="1565" name="object 1565" descr=""/>
            <p:cNvSpPr/>
            <p:nvPr/>
          </p:nvSpPr>
          <p:spPr>
            <a:xfrm>
              <a:off x="3434817" y="9285945"/>
              <a:ext cx="1905" cy="1270"/>
            </a:xfrm>
            <a:custGeom>
              <a:avLst/>
              <a:gdLst/>
              <a:ahLst/>
              <a:cxnLst/>
              <a:rect l="l" t="t" r="r" b="b"/>
              <a:pathLst>
                <a:path w="1904" h="1270">
                  <a:moveTo>
                    <a:pt x="1663" y="1168"/>
                  </a:moveTo>
                  <a:lnTo>
                    <a:pt x="0" y="0"/>
                  </a:lnTo>
                </a:path>
              </a:pathLst>
            </a:custGeom>
            <a:ln w="3175">
              <a:solidFill>
                <a:srgbClr val="050100"/>
              </a:solidFill>
            </a:ln>
          </p:spPr>
          <p:txBody>
            <a:bodyPr wrap="square" lIns="0" tIns="0" rIns="0" bIns="0" rtlCol="0"/>
            <a:lstStyle/>
            <a:p/>
          </p:txBody>
        </p:sp>
        <p:sp>
          <p:nvSpPr>
            <p:cNvPr id="1566" name="object 1566" descr=""/>
            <p:cNvSpPr/>
            <p:nvPr/>
          </p:nvSpPr>
          <p:spPr>
            <a:xfrm>
              <a:off x="3436479" y="9287113"/>
              <a:ext cx="1905" cy="635"/>
            </a:xfrm>
            <a:custGeom>
              <a:avLst/>
              <a:gdLst/>
              <a:ahLst/>
              <a:cxnLst/>
              <a:rect l="l" t="t" r="r" b="b"/>
              <a:pathLst>
                <a:path w="1904" h="634">
                  <a:moveTo>
                    <a:pt x="1663" y="584"/>
                  </a:moveTo>
                  <a:lnTo>
                    <a:pt x="0" y="0"/>
                  </a:lnTo>
                </a:path>
              </a:pathLst>
            </a:custGeom>
            <a:ln w="3175">
              <a:solidFill>
                <a:srgbClr val="050100"/>
              </a:solidFill>
            </a:ln>
          </p:spPr>
          <p:txBody>
            <a:bodyPr wrap="square" lIns="0" tIns="0" rIns="0" bIns="0" rtlCol="0"/>
            <a:lstStyle/>
            <a:p/>
          </p:txBody>
        </p:sp>
        <p:sp>
          <p:nvSpPr>
            <p:cNvPr id="1567" name="object 1567" descr=""/>
            <p:cNvSpPr/>
            <p:nvPr/>
          </p:nvSpPr>
          <p:spPr>
            <a:xfrm>
              <a:off x="3432870" y="9297768"/>
              <a:ext cx="1270" cy="2540"/>
            </a:xfrm>
            <a:custGeom>
              <a:avLst/>
              <a:gdLst/>
              <a:ahLst/>
              <a:cxnLst/>
              <a:rect l="l" t="t" r="r" b="b"/>
              <a:pathLst>
                <a:path w="1270" h="2540">
                  <a:moveTo>
                    <a:pt x="1117" y="0"/>
                  </a:moveTo>
                  <a:lnTo>
                    <a:pt x="0" y="1930"/>
                  </a:lnTo>
                </a:path>
              </a:pathLst>
            </a:custGeom>
            <a:ln w="3175">
              <a:solidFill>
                <a:srgbClr val="050100"/>
              </a:solidFill>
            </a:ln>
          </p:spPr>
          <p:txBody>
            <a:bodyPr wrap="square" lIns="0" tIns="0" rIns="0" bIns="0" rtlCol="0"/>
            <a:lstStyle/>
            <a:p/>
          </p:txBody>
        </p:sp>
        <p:sp>
          <p:nvSpPr>
            <p:cNvPr id="1568" name="object 1568" descr=""/>
            <p:cNvSpPr/>
            <p:nvPr/>
          </p:nvSpPr>
          <p:spPr>
            <a:xfrm>
              <a:off x="3433993" y="9296602"/>
              <a:ext cx="1270" cy="1270"/>
            </a:xfrm>
            <a:custGeom>
              <a:avLst/>
              <a:gdLst/>
              <a:ahLst/>
              <a:cxnLst/>
              <a:rect l="l" t="t" r="r" b="b"/>
              <a:pathLst>
                <a:path w="1270" h="1270">
                  <a:moveTo>
                    <a:pt x="825" y="0"/>
                  </a:moveTo>
                  <a:lnTo>
                    <a:pt x="0" y="1168"/>
                  </a:lnTo>
                </a:path>
              </a:pathLst>
            </a:custGeom>
            <a:ln w="3175">
              <a:solidFill>
                <a:srgbClr val="050100"/>
              </a:solidFill>
            </a:ln>
          </p:spPr>
          <p:txBody>
            <a:bodyPr wrap="square" lIns="0" tIns="0" rIns="0" bIns="0" rtlCol="0"/>
            <a:lstStyle/>
            <a:p/>
          </p:txBody>
        </p:sp>
        <p:sp>
          <p:nvSpPr>
            <p:cNvPr id="1569" name="object 1569" descr=""/>
            <p:cNvSpPr/>
            <p:nvPr/>
          </p:nvSpPr>
          <p:spPr>
            <a:xfrm>
              <a:off x="3434817" y="9295436"/>
              <a:ext cx="1905" cy="1270"/>
            </a:xfrm>
            <a:custGeom>
              <a:avLst/>
              <a:gdLst/>
              <a:ahLst/>
              <a:cxnLst/>
              <a:rect l="l" t="t" r="r" b="b"/>
              <a:pathLst>
                <a:path w="1904" h="1270">
                  <a:moveTo>
                    <a:pt x="1663" y="0"/>
                  </a:moveTo>
                  <a:lnTo>
                    <a:pt x="0" y="1168"/>
                  </a:lnTo>
                </a:path>
              </a:pathLst>
            </a:custGeom>
            <a:ln w="3175">
              <a:solidFill>
                <a:srgbClr val="050100"/>
              </a:solidFill>
            </a:ln>
          </p:spPr>
          <p:txBody>
            <a:bodyPr wrap="square" lIns="0" tIns="0" rIns="0" bIns="0" rtlCol="0"/>
            <a:lstStyle/>
            <a:p/>
          </p:txBody>
        </p:sp>
        <p:sp>
          <p:nvSpPr>
            <p:cNvPr id="1570" name="object 1570" descr=""/>
            <p:cNvSpPr/>
            <p:nvPr/>
          </p:nvSpPr>
          <p:spPr>
            <a:xfrm>
              <a:off x="3436484" y="9294270"/>
              <a:ext cx="2540" cy="1270"/>
            </a:xfrm>
            <a:custGeom>
              <a:avLst/>
              <a:gdLst/>
              <a:ahLst/>
              <a:cxnLst/>
              <a:rect l="l" t="t" r="r" b="b"/>
              <a:pathLst>
                <a:path w="2539" h="1270">
                  <a:moveTo>
                    <a:pt x="2489" y="0"/>
                  </a:moveTo>
                  <a:lnTo>
                    <a:pt x="0" y="1168"/>
                  </a:lnTo>
                </a:path>
              </a:pathLst>
            </a:custGeom>
            <a:ln w="3175">
              <a:solidFill>
                <a:srgbClr val="050100"/>
              </a:solidFill>
            </a:ln>
          </p:spPr>
          <p:txBody>
            <a:bodyPr wrap="square" lIns="0" tIns="0" rIns="0" bIns="0" rtlCol="0"/>
            <a:lstStyle/>
            <a:p/>
          </p:txBody>
        </p:sp>
        <p:sp>
          <p:nvSpPr>
            <p:cNvPr id="1571" name="object 1571" descr=""/>
            <p:cNvSpPr/>
            <p:nvPr/>
          </p:nvSpPr>
          <p:spPr>
            <a:xfrm>
              <a:off x="3438968" y="9293687"/>
              <a:ext cx="4445" cy="635"/>
            </a:xfrm>
            <a:custGeom>
              <a:avLst/>
              <a:gdLst/>
              <a:ahLst/>
              <a:cxnLst/>
              <a:rect l="l" t="t" r="r" b="b"/>
              <a:pathLst>
                <a:path w="4445" h="634">
                  <a:moveTo>
                    <a:pt x="4445" y="0"/>
                  </a:moveTo>
                  <a:lnTo>
                    <a:pt x="0" y="584"/>
                  </a:lnTo>
                </a:path>
              </a:pathLst>
            </a:custGeom>
            <a:ln w="3175">
              <a:solidFill>
                <a:srgbClr val="050100"/>
              </a:solidFill>
            </a:ln>
          </p:spPr>
          <p:txBody>
            <a:bodyPr wrap="square" lIns="0" tIns="0" rIns="0" bIns="0" rtlCol="0"/>
            <a:lstStyle/>
            <a:p/>
          </p:txBody>
        </p:sp>
        <p:sp>
          <p:nvSpPr>
            <p:cNvPr id="1572" name="object 1572" descr=""/>
            <p:cNvSpPr/>
            <p:nvPr/>
          </p:nvSpPr>
          <p:spPr>
            <a:xfrm>
              <a:off x="3443415" y="9293687"/>
              <a:ext cx="4445" cy="0"/>
            </a:xfrm>
            <a:custGeom>
              <a:avLst/>
              <a:gdLst/>
              <a:ahLst/>
              <a:cxnLst/>
              <a:rect l="l" t="t" r="r" b="b"/>
              <a:pathLst>
                <a:path w="4445" h="0">
                  <a:moveTo>
                    <a:pt x="4165" y="0"/>
                  </a:moveTo>
                  <a:lnTo>
                    <a:pt x="0" y="0"/>
                  </a:lnTo>
                </a:path>
              </a:pathLst>
            </a:custGeom>
            <a:ln w="3175">
              <a:solidFill>
                <a:srgbClr val="050100"/>
              </a:solidFill>
            </a:ln>
          </p:spPr>
          <p:txBody>
            <a:bodyPr wrap="square" lIns="0" tIns="0" rIns="0" bIns="0" rtlCol="0"/>
            <a:lstStyle/>
            <a:p/>
          </p:txBody>
        </p:sp>
        <p:sp>
          <p:nvSpPr>
            <p:cNvPr id="1573" name="object 1573" descr=""/>
            <p:cNvSpPr/>
            <p:nvPr/>
          </p:nvSpPr>
          <p:spPr>
            <a:xfrm>
              <a:off x="3447576" y="9293686"/>
              <a:ext cx="4445" cy="635"/>
            </a:xfrm>
            <a:custGeom>
              <a:avLst/>
              <a:gdLst/>
              <a:ahLst/>
              <a:cxnLst/>
              <a:rect l="l" t="t" r="r" b="b"/>
              <a:pathLst>
                <a:path w="4445" h="634">
                  <a:moveTo>
                    <a:pt x="4445" y="584"/>
                  </a:moveTo>
                  <a:lnTo>
                    <a:pt x="0" y="0"/>
                  </a:lnTo>
                </a:path>
              </a:pathLst>
            </a:custGeom>
            <a:ln w="3175">
              <a:solidFill>
                <a:srgbClr val="050100"/>
              </a:solidFill>
            </a:ln>
          </p:spPr>
          <p:txBody>
            <a:bodyPr wrap="square" lIns="0" tIns="0" rIns="0" bIns="0" rtlCol="0"/>
            <a:lstStyle/>
            <a:p/>
          </p:txBody>
        </p:sp>
        <p:sp>
          <p:nvSpPr>
            <p:cNvPr id="1574" name="object 1574" descr=""/>
            <p:cNvSpPr/>
            <p:nvPr/>
          </p:nvSpPr>
          <p:spPr>
            <a:xfrm>
              <a:off x="3452025" y="9294268"/>
              <a:ext cx="2540" cy="1270"/>
            </a:xfrm>
            <a:custGeom>
              <a:avLst/>
              <a:gdLst/>
              <a:ahLst/>
              <a:cxnLst/>
              <a:rect l="l" t="t" r="r" b="b"/>
              <a:pathLst>
                <a:path w="2539" h="1270">
                  <a:moveTo>
                    <a:pt x="2489" y="1168"/>
                  </a:moveTo>
                  <a:lnTo>
                    <a:pt x="0" y="0"/>
                  </a:lnTo>
                </a:path>
              </a:pathLst>
            </a:custGeom>
            <a:ln w="3175">
              <a:solidFill>
                <a:srgbClr val="050100"/>
              </a:solidFill>
            </a:ln>
          </p:spPr>
          <p:txBody>
            <a:bodyPr wrap="square" lIns="0" tIns="0" rIns="0" bIns="0" rtlCol="0"/>
            <a:lstStyle/>
            <a:p/>
          </p:txBody>
        </p:sp>
        <p:sp>
          <p:nvSpPr>
            <p:cNvPr id="1575" name="object 1575" descr=""/>
            <p:cNvSpPr/>
            <p:nvPr/>
          </p:nvSpPr>
          <p:spPr>
            <a:xfrm>
              <a:off x="3454511" y="9295434"/>
              <a:ext cx="1905" cy="1270"/>
            </a:xfrm>
            <a:custGeom>
              <a:avLst/>
              <a:gdLst/>
              <a:ahLst/>
              <a:cxnLst/>
              <a:rect l="l" t="t" r="r" b="b"/>
              <a:pathLst>
                <a:path w="1904" h="1270">
                  <a:moveTo>
                    <a:pt x="1663" y="1168"/>
                  </a:moveTo>
                  <a:lnTo>
                    <a:pt x="0" y="0"/>
                  </a:lnTo>
                </a:path>
              </a:pathLst>
            </a:custGeom>
            <a:ln w="3175">
              <a:solidFill>
                <a:srgbClr val="050100"/>
              </a:solidFill>
            </a:ln>
          </p:spPr>
          <p:txBody>
            <a:bodyPr wrap="square" lIns="0" tIns="0" rIns="0" bIns="0" rtlCol="0"/>
            <a:lstStyle/>
            <a:p/>
          </p:txBody>
        </p:sp>
        <p:sp>
          <p:nvSpPr>
            <p:cNvPr id="1576" name="object 1576" descr=""/>
            <p:cNvSpPr/>
            <p:nvPr/>
          </p:nvSpPr>
          <p:spPr>
            <a:xfrm>
              <a:off x="3456181" y="9296599"/>
              <a:ext cx="1270" cy="1270"/>
            </a:xfrm>
            <a:custGeom>
              <a:avLst/>
              <a:gdLst/>
              <a:ahLst/>
              <a:cxnLst/>
              <a:rect l="l" t="t" r="r" b="b"/>
              <a:pathLst>
                <a:path w="1270" h="1270">
                  <a:moveTo>
                    <a:pt x="825" y="1168"/>
                  </a:moveTo>
                  <a:lnTo>
                    <a:pt x="0" y="0"/>
                  </a:lnTo>
                </a:path>
              </a:pathLst>
            </a:custGeom>
            <a:ln w="3175">
              <a:solidFill>
                <a:srgbClr val="050100"/>
              </a:solidFill>
            </a:ln>
          </p:spPr>
          <p:txBody>
            <a:bodyPr wrap="square" lIns="0" tIns="0" rIns="0" bIns="0" rtlCol="0"/>
            <a:lstStyle/>
            <a:p/>
          </p:txBody>
        </p:sp>
        <p:sp>
          <p:nvSpPr>
            <p:cNvPr id="1577" name="object 1577" descr=""/>
            <p:cNvSpPr/>
            <p:nvPr/>
          </p:nvSpPr>
          <p:spPr>
            <a:xfrm>
              <a:off x="3457012" y="9297772"/>
              <a:ext cx="1270" cy="2540"/>
            </a:xfrm>
            <a:custGeom>
              <a:avLst/>
              <a:gdLst/>
              <a:ahLst/>
              <a:cxnLst/>
              <a:rect l="l" t="t" r="r" b="b"/>
              <a:pathLst>
                <a:path w="1270" h="2540">
                  <a:moveTo>
                    <a:pt x="825" y="1930"/>
                  </a:moveTo>
                  <a:lnTo>
                    <a:pt x="0" y="0"/>
                  </a:lnTo>
                </a:path>
              </a:pathLst>
            </a:custGeom>
            <a:ln w="3175">
              <a:solidFill>
                <a:srgbClr val="050100"/>
              </a:solidFill>
            </a:ln>
          </p:spPr>
          <p:txBody>
            <a:bodyPr wrap="square" lIns="0" tIns="0" rIns="0" bIns="0" rtlCol="0"/>
            <a:lstStyle/>
            <a:p/>
          </p:txBody>
        </p:sp>
        <p:sp>
          <p:nvSpPr>
            <p:cNvPr id="1578" name="object 1578" descr=""/>
            <p:cNvSpPr/>
            <p:nvPr/>
          </p:nvSpPr>
          <p:spPr>
            <a:xfrm>
              <a:off x="3457837" y="9299698"/>
              <a:ext cx="0" cy="1905"/>
            </a:xfrm>
            <a:custGeom>
              <a:avLst/>
              <a:gdLst/>
              <a:ahLst/>
              <a:cxnLst/>
              <a:rect l="l" t="t" r="r" b="b"/>
              <a:pathLst>
                <a:path w="0" h="1904">
                  <a:moveTo>
                    <a:pt x="0" y="1752"/>
                  </a:moveTo>
                  <a:lnTo>
                    <a:pt x="0" y="0"/>
                  </a:lnTo>
                </a:path>
              </a:pathLst>
            </a:custGeom>
            <a:ln w="3175">
              <a:solidFill>
                <a:srgbClr val="050100"/>
              </a:solidFill>
            </a:ln>
          </p:spPr>
          <p:txBody>
            <a:bodyPr wrap="square" lIns="0" tIns="0" rIns="0" bIns="0" rtlCol="0"/>
            <a:lstStyle/>
            <a:p/>
          </p:txBody>
        </p:sp>
        <p:sp>
          <p:nvSpPr>
            <p:cNvPr id="1579" name="object 1579" descr=""/>
            <p:cNvSpPr/>
            <p:nvPr/>
          </p:nvSpPr>
          <p:spPr>
            <a:xfrm>
              <a:off x="3457007" y="9301447"/>
              <a:ext cx="1270" cy="1905"/>
            </a:xfrm>
            <a:custGeom>
              <a:avLst/>
              <a:gdLst/>
              <a:ahLst/>
              <a:cxnLst/>
              <a:rect l="l" t="t" r="r" b="b"/>
              <a:pathLst>
                <a:path w="1270" h="1904">
                  <a:moveTo>
                    <a:pt x="0" y="1752"/>
                  </a:moveTo>
                  <a:lnTo>
                    <a:pt x="825" y="0"/>
                  </a:lnTo>
                </a:path>
              </a:pathLst>
            </a:custGeom>
            <a:ln w="3175">
              <a:solidFill>
                <a:srgbClr val="050100"/>
              </a:solidFill>
            </a:ln>
          </p:spPr>
          <p:txBody>
            <a:bodyPr wrap="square" lIns="0" tIns="0" rIns="0" bIns="0" rtlCol="0"/>
            <a:lstStyle/>
            <a:p/>
          </p:txBody>
        </p:sp>
        <p:sp>
          <p:nvSpPr>
            <p:cNvPr id="1580" name="object 1580" descr=""/>
            <p:cNvSpPr/>
            <p:nvPr/>
          </p:nvSpPr>
          <p:spPr>
            <a:xfrm>
              <a:off x="3456175" y="9303205"/>
              <a:ext cx="1270" cy="1905"/>
            </a:xfrm>
            <a:custGeom>
              <a:avLst/>
              <a:gdLst/>
              <a:ahLst/>
              <a:cxnLst/>
              <a:rect l="l" t="t" r="r" b="b"/>
              <a:pathLst>
                <a:path w="1270" h="1904">
                  <a:moveTo>
                    <a:pt x="0" y="1358"/>
                  </a:moveTo>
                  <a:lnTo>
                    <a:pt x="825" y="0"/>
                  </a:lnTo>
                </a:path>
              </a:pathLst>
            </a:custGeom>
            <a:ln w="3175">
              <a:solidFill>
                <a:srgbClr val="050100"/>
              </a:solidFill>
            </a:ln>
          </p:spPr>
          <p:txBody>
            <a:bodyPr wrap="square" lIns="0" tIns="0" rIns="0" bIns="0" rtlCol="0"/>
            <a:lstStyle/>
            <a:p/>
          </p:txBody>
        </p:sp>
        <p:sp>
          <p:nvSpPr>
            <p:cNvPr id="1581" name="object 1581" descr=""/>
            <p:cNvSpPr/>
            <p:nvPr/>
          </p:nvSpPr>
          <p:spPr>
            <a:xfrm>
              <a:off x="3454514" y="9304561"/>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582" name="object 1582" descr=""/>
            <p:cNvSpPr/>
            <p:nvPr/>
          </p:nvSpPr>
          <p:spPr>
            <a:xfrm>
              <a:off x="3452021" y="9305727"/>
              <a:ext cx="2540" cy="1270"/>
            </a:xfrm>
            <a:custGeom>
              <a:avLst/>
              <a:gdLst/>
              <a:ahLst/>
              <a:cxnLst/>
              <a:rect l="l" t="t" r="r" b="b"/>
              <a:pathLst>
                <a:path w="2539" h="1270">
                  <a:moveTo>
                    <a:pt x="0" y="1168"/>
                  </a:moveTo>
                  <a:lnTo>
                    <a:pt x="2489" y="0"/>
                  </a:lnTo>
                </a:path>
              </a:pathLst>
            </a:custGeom>
            <a:ln w="3175">
              <a:solidFill>
                <a:srgbClr val="050100"/>
              </a:solidFill>
            </a:ln>
          </p:spPr>
          <p:txBody>
            <a:bodyPr wrap="square" lIns="0" tIns="0" rIns="0" bIns="0" rtlCol="0"/>
            <a:lstStyle/>
            <a:p/>
          </p:txBody>
        </p:sp>
        <p:sp>
          <p:nvSpPr>
            <p:cNvPr id="1583" name="object 1583" descr=""/>
            <p:cNvSpPr/>
            <p:nvPr/>
          </p:nvSpPr>
          <p:spPr>
            <a:xfrm>
              <a:off x="3447581" y="9306894"/>
              <a:ext cx="4445" cy="635"/>
            </a:xfrm>
            <a:custGeom>
              <a:avLst/>
              <a:gdLst/>
              <a:ahLst/>
              <a:cxnLst/>
              <a:rect l="l" t="t" r="r" b="b"/>
              <a:pathLst>
                <a:path w="4445" h="634">
                  <a:moveTo>
                    <a:pt x="0" y="584"/>
                  </a:moveTo>
                  <a:lnTo>
                    <a:pt x="4445" y="0"/>
                  </a:lnTo>
                </a:path>
              </a:pathLst>
            </a:custGeom>
            <a:ln w="3175">
              <a:solidFill>
                <a:srgbClr val="050100"/>
              </a:solidFill>
            </a:ln>
          </p:spPr>
          <p:txBody>
            <a:bodyPr wrap="square" lIns="0" tIns="0" rIns="0" bIns="0" rtlCol="0"/>
            <a:lstStyle/>
            <a:p/>
          </p:txBody>
        </p:sp>
        <p:sp>
          <p:nvSpPr>
            <p:cNvPr id="1584" name="object 1584" descr=""/>
            <p:cNvSpPr/>
            <p:nvPr/>
          </p:nvSpPr>
          <p:spPr>
            <a:xfrm>
              <a:off x="3443413" y="9307478"/>
              <a:ext cx="4445" cy="0"/>
            </a:xfrm>
            <a:custGeom>
              <a:avLst/>
              <a:gdLst/>
              <a:ahLst/>
              <a:cxnLst/>
              <a:rect l="l" t="t" r="r" b="b"/>
              <a:pathLst>
                <a:path w="4445" h="0">
                  <a:moveTo>
                    <a:pt x="0" y="0"/>
                  </a:moveTo>
                  <a:lnTo>
                    <a:pt x="4165" y="0"/>
                  </a:lnTo>
                </a:path>
              </a:pathLst>
            </a:custGeom>
            <a:ln w="3175">
              <a:solidFill>
                <a:srgbClr val="050100"/>
              </a:solidFill>
            </a:ln>
          </p:spPr>
          <p:txBody>
            <a:bodyPr wrap="square" lIns="0" tIns="0" rIns="0" bIns="0" rtlCol="0"/>
            <a:lstStyle/>
            <a:p/>
          </p:txBody>
        </p:sp>
        <p:sp>
          <p:nvSpPr>
            <p:cNvPr id="1585" name="object 1585" descr=""/>
            <p:cNvSpPr/>
            <p:nvPr/>
          </p:nvSpPr>
          <p:spPr>
            <a:xfrm>
              <a:off x="3438973" y="9306895"/>
              <a:ext cx="4445" cy="635"/>
            </a:xfrm>
            <a:custGeom>
              <a:avLst/>
              <a:gdLst/>
              <a:ahLst/>
              <a:cxnLst/>
              <a:rect l="l" t="t" r="r" b="b"/>
              <a:pathLst>
                <a:path w="4445" h="634">
                  <a:moveTo>
                    <a:pt x="0" y="0"/>
                  </a:moveTo>
                  <a:lnTo>
                    <a:pt x="4445" y="584"/>
                  </a:lnTo>
                </a:path>
              </a:pathLst>
            </a:custGeom>
            <a:ln w="3175">
              <a:solidFill>
                <a:srgbClr val="050100"/>
              </a:solidFill>
            </a:ln>
          </p:spPr>
          <p:txBody>
            <a:bodyPr wrap="square" lIns="0" tIns="0" rIns="0" bIns="0" rtlCol="0"/>
            <a:lstStyle/>
            <a:p/>
          </p:txBody>
        </p:sp>
        <p:sp>
          <p:nvSpPr>
            <p:cNvPr id="1586" name="object 1586" descr=""/>
            <p:cNvSpPr/>
            <p:nvPr/>
          </p:nvSpPr>
          <p:spPr>
            <a:xfrm>
              <a:off x="3436481" y="9305729"/>
              <a:ext cx="2540" cy="1270"/>
            </a:xfrm>
            <a:custGeom>
              <a:avLst/>
              <a:gdLst/>
              <a:ahLst/>
              <a:cxnLst/>
              <a:rect l="l" t="t" r="r" b="b"/>
              <a:pathLst>
                <a:path w="2539" h="1270">
                  <a:moveTo>
                    <a:pt x="0" y="0"/>
                  </a:moveTo>
                  <a:lnTo>
                    <a:pt x="2489" y="1168"/>
                  </a:lnTo>
                </a:path>
              </a:pathLst>
            </a:custGeom>
            <a:ln w="3175">
              <a:solidFill>
                <a:srgbClr val="050100"/>
              </a:solidFill>
            </a:ln>
          </p:spPr>
          <p:txBody>
            <a:bodyPr wrap="square" lIns="0" tIns="0" rIns="0" bIns="0" rtlCol="0"/>
            <a:lstStyle/>
            <a:p/>
          </p:txBody>
        </p:sp>
        <p:sp>
          <p:nvSpPr>
            <p:cNvPr id="1587" name="object 1587" descr=""/>
            <p:cNvSpPr/>
            <p:nvPr/>
          </p:nvSpPr>
          <p:spPr>
            <a:xfrm>
              <a:off x="3434819" y="9304564"/>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588" name="object 1588" descr=""/>
            <p:cNvSpPr/>
            <p:nvPr/>
          </p:nvSpPr>
          <p:spPr>
            <a:xfrm>
              <a:off x="3433988" y="9303200"/>
              <a:ext cx="1270" cy="1905"/>
            </a:xfrm>
            <a:custGeom>
              <a:avLst/>
              <a:gdLst/>
              <a:ahLst/>
              <a:cxnLst/>
              <a:rect l="l" t="t" r="r" b="b"/>
              <a:pathLst>
                <a:path w="1270" h="1904">
                  <a:moveTo>
                    <a:pt x="0" y="0"/>
                  </a:moveTo>
                  <a:lnTo>
                    <a:pt x="825" y="1358"/>
                  </a:lnTo>
                </a:path>
              </a:pathLst>
            </a:custGeom>
            <a:ln w="3175">
              <a:solidFill>
                <a:srgbClr val="050100"/>
              </a:solidFill>
            </a:ln>
          </p:spPr>
          <p:txBody>
            <a:bodyPr wrap="square" lIns="0" tIns="0" rIns="0" bIns="0" rtlCol="0"/>
            <a:lstStyle/>
            <a:p/>
          </p:txBody>
        </p:sp>
        <p:sp>
          <p:nvSpPr>
            <p:cNvPr id="1589" name="object 1589" descr=""/>
            <p:cNvSpPr/>
            <p:nvPr/>
          </p:nvSpPr>
          <p:spPr>
            <a:xfrm>
              <a:off x="3432872" y="9301451"/>
              <a:ext cx="1270" cy="1905"/>
            </a:xfrm>
            <a:custGeom>
              <a:avLst/>
              <a:gdLst/>
              <a:ahLst/>
              <a:cxnLst/>
              <a:rect l="l" t="t" r="r" b="b"/>
              <a:pathLst>
                <a:path w="1270" h="1904">
                  <a:moveTo>
                    <a:pt x="0" y="0"/>
                  </a:moveTo>
                  <a:lnTo>
                    <a:pt x="1117" y="1752"/>
                  </a:lnTo>
                </a:path>
              </a:pathLst>
            </a:custGeom>
            <a:ln w="3175">
              <a:solidFill>
                <a:srgbClr val="050100"/>
              </a:solidFill>
            </a:ln>
          </p:spPr>
          <p:txBody>
            <a:bodyPr wrap="square" lIns="0" tIns="0" rIns="0" bIns="0" rtlCol="0"/>
            <a:lstStyle/>
            <a:p/>
          </p:txBody>
        </p:sp>
        <p:sp>
          <p:nvSpPr>
            <p:cNvPr id="1590" name="object 1590" descr=""/>
            <p:cNvSpPr/>
            <p:nvPr/>
          </p:nvSpPr>
          <p:spPr>
            <a:xfrm>
              <a:off x="3432872" y="9299702"/>
              <a:ext cx="0" cy="1905"/>
            </a:xfrm>
            <a:custGeom>
              <a:avLst/>
              <a:gdLst/>
              <a:ahLst/>
              <a:cxnLst/>
              <a:rect l="l" t="t" r="r" b="b"/>
              <a:pathLst>
                <a:path w="0" h="1904">
                  <a:moveTo>
                    <a:pt x="0" y="0"/>
                  </a:moveTo>
                  <a:lnTo>
                    <a:pt x="0" y="1752"/>
                  </a:lnTo>
                </a:path>
              </a:pathLst>
            </a:custGeom>
            <a:ln w="3175">
              <a:solidFill>
                <a:srgbClr val="050100"/>
              </a:solidFill>
            </a:ln>
          </p:spPr>
          <p:txBody>
            <a:bodyPr wrap="square" lIns="0" tIns="0" rIns="0" bIns="0" rtlCol="0"/>
            <a:lstStyle/>
            <a:p/>
          </p:txBody>
        </p:sp>
        <p:sp>
          <p:nvSpPr>
            <p:cNvPr id="1591" name="object 1591" descr=""/>
            <p:cNvSpPr/>
            <p:nvPr/>
          </p:nvSpPr>
          <p:spPr>
            <a:xfrm>
              <a:off x="3454514" y="9319484"/>
              <a:ext cx="3175" cy="0"/>
            </a:xfrm>
            <a:custGeom>
              <a:avLst/>
              <a:gdLst/>
              <a:ahLst/>
              <a:cxnLst/>
              <a:rect l="l" t="t" r="r" b="b"/>
              <a:pathLst>
                <a:path w="3175" h="0">
                  <a:moveTo>
                    <a:pt x="0" y="0"/>
                  </a:moveTo>
                  <a:lnTo>
                    <a:pt x="2781" y="0"/>
                  </a:lnTo>
                </a:path>
              </a:pathLst>
            </a:custGeom>
            <a:ln w="3175">
              <a:solidFill>
                <a:srgbClr val="050100"/>
              </a:solidFill>
            </a:ln>
          </p:spPr>
          <p:txBody>
            <a:bodyPr wrap="square" lIns="0" tIns="0" rIns="0" bIns="0" rtlCol="0"/>
            <a:lstStyle/>
            <a:p/>
          </p:txBody>
        </p:sp>
        <p:sp>
          <p:nvSpPr>
            <p:cNvPr id="1592" name="object 1592" descr=""/>
            <p:cNvSpPr/>
            <p:nvPr/>
          </p:nvSpPr>
          <p:spPr>
            <a:xfrm>
              <a:off x="3453955" y="9319868"/>
              <a:ext cx="4445" cy="0"/>
            </a:xfrm>
            <a:custGeom>
              <a:avLst/>
              <a:gdLst/>
              <a:ahLst/>
              <a:cxnLst/>
              <a:rect l="l" t="t" r="r" b="b"/>
              <a:pathLst>
                <a:path w="4445" h="0">
                  <a:moveTo>
                    <a:pt x="0" y="0"/>
                  </a:moveTo>
                  <a:lnTo>
                    <a:pt x="3886" y="0"/>
                  </a:lnTo>
                </a:path>
              </a:pathLst>
            </a:custGeom>
            <a:ln w="3175">
              <a:solidFill>
                <a:srgbClr val="050100"/>
              </a:solidFill>
            </a:ln>
          </p:spPr>
          <p:txBody>
            <a:bodyPr wrap="square" lIns="0" tIns="0" rIns="0" bIns="0" rtlCol="0"/>
            <a:lstStyle/>
            <a:p/>
          </p:txBody>
        </p:sp>
        <p:sp>
          <p:nvSpPr>
            <p:cNvPr id="1593" name="object 1593" descr=""/>
            <p:cNvSpPr/>
            <p:nvPr/>
          </p:nvSpPr>
          <p:spPr>
            <a:xfrm>
              <a:off x="3453955" y="9320265"/>
              <a:ext cx="4445" cy="0"/>
            </a:xfrm>
            <a:custGeom>
              <a:avLst/>
              <a:gdLst/>
              <a:ahLst/>
              <a:cxnLst/>
              <a:rect l="l" t="t" r="r" b="b"/>
              <a:pathLst>
                <a:path w="4445" h="0">
                  <a:moveTo>
                    <a:pt x="0" y="0"/>
                  </a:moveTo>
                  <a:lnTo>
                    <a:pt x="3886" y="0"/>
                  </a:lnTo>
                </a:path>
              </a:pathLst>
            </a:custGeom>
            <a:ln w="3175">
              <a:solidFill>
                <a:srgbClr val="050100"/>
              </a:solidFill>
            </a:ln>
          </p:spPr>
          <p:txBody>
            <a:bodyPr wrap="square" lIns="0" tIns="0" rIns="0" bIns="0" rtlCol="0"/>
            <a:lstStyle/>
            <a:p/>
          </p:txBody>
        </p:sp>
        <p:sp>
          <p:nvSpPr>
            <p:cNvPr id="1594" name="object 1594" descr=""/>
            <p:cNvSpPr/>
            <p:nvPr/>
          </p:nvSpPr>
          <p:spPr>
            <a:xfrm>
              <a:off x="3453955" y="9320649"/>
              <a:ext cx="4445" cy="0"/>
            </a:xfrm>
            <a:custGeom>
              <a:avLst/>
              <a:gdLst/>
              <a:ahLst/>
              <a:cxnLst/>
              <a:rect l="l" t="t" r="r" b="b"/>
              <a:pathLst>
                <a:path w="4445" h="0">
                  <a:moveTo>
                    <a:pt x="0" y="0"/>
                  </a:moveTo>
                  <a:lnTo>
                    <a:pt x="3886" y="0"/>
                  </a:lnTo>
                </a:path>
              </a:pathLst>
            </a:custGeom>
            <a:ln w="3175">
              <a:solidFill>
                <a:srgbClr val="050100"/>
              </a:solidFill>
            </a:ln>
          </p:spPr>
          <p:txBody>
            <a:bodyPr wrap="square" lIns="0" tIns="0" rIns="0" bIns="0" rtlCol="0"/>
            <a:lstStyle/>
            <a:p/>
          </p:txBody>
        </p:sp>
        <p:sp>
          <p:nvSpPr>
            <p:cNvPr id="1595" name="object 1595" descr=""/>
            <p:cNvSpPr/>
            <p:nvPr/>
          </p:nvSpPr>
          <p:spPr>
            <a:xfrm>
              <a:off x="3453955" y="9321034"/>
              <a:ext cx="4445" cy="0"/>
            </a:xfrm>
            <a:custGeom>
              <a:avLst/>
              <a:gdLst/>
              <a:ahLst/>
              <a:cxnLst/>
              <a:rect l="l" t="t" r="r" b="b"/>
              <a:pathLst>
                <a:path w="4445" h="0">
                  <a:moveTo>
                    <a:pt x="0" y="0"/>
                  </a:moveTo>
                  <a:lnTo>
                    <a:pt x="3886" y="0"/>
                  </a:lnTo>
                </a:path>
              </a:pathLst>
            </a:custGeom>
            <a:ln w="3175">
              <a:solidFill>
                <a:srgbClr val="050100"/>
              </a:solidFill>
            </a:ln>
          </p:spPr>
          <p:txBody>
            <a:bodyPr wrap="square" lIns="0" tIns="0" rIns="0" bIns="0" rtlCol="0"/>
            <a:lstStyle/>
            <a:p/>
          </p:txBody>
        </p:sp>
        <p:sp>
          <p:nvSpPr>
            <p:cNvPr id="1596" name="object 1596" descr=""/>
            <p:cNvSpPr/>
            <p:nvPr/>
          </p:nvSpPr>
          <p:spPr>
            <a:xfrm>
              <a:off x="3454514" y="9321431"/>
              <a:ext cx="3175" cy="0"/>
            </a:xfrm>
            <a:custGeom>
              <a:avLst/>
              <a:gdLst/>
              <a:ahLst/>
              <a:cxnLst/>
              <a:rect l="l" t="t" r="r" b="b"/>
              <a:pathLst>
                <a:path w="3175" h="0">
                  <a:moveTo>
                    <a:pt x="0" y="0"/>
                  </a:moveTo>
                  <a:lnTo>
                    <a:pt x="2781" y="0"/>
                  </a:lnTo>
                </a:path>
              </a:pathLst>
            </a:custGeom>
            <a:ln w="3175">
              <a:solidFill>
                <a:srgbClr val="050100"/>
              </a:solidFill>
            </a:ln>
          </p:spPr>
          <p:txBody>
            <a:bodyPr wrap="square" lIns="0" tIns="0" rIns="0" bIns="0" rtlCol="0"/>
            <a:lstStyle/>
            <a:p/>
          </p:txBody>
        </p:sp>
        <p:sp>
          <p:nvSpPr>
            <p:cNvPr id="1597" name="object 1597" descr=""/>
            <p:cNvSpPr/>
            <p:nvPr/>
          </p:nvSpPr>
          <p:spPr>
            <a:xfrm>
              <a:off x="3453952" y="9319098"/>
              <a:ext cx="4445" cy="3175"/>
            </a:xfrm>
            <a:custGeom>
              <a:avLst/>
              <a:gdLst/>
              <a:ahLst/>
              <a:cxnLst/>
              <a:rect l="l" t="t" r="r" b="b"/>
              <a:pathLst>
                <a:path w="4445" h="3175">
                  <a:moveTo>
                    <a:pt x="2781" y="2717"/>
                  </a:moveTo>
                  <a:lnTo>
                    <a:pt x="1117" y="2717"/>
                  </a:lnTo>
                  <a:lnTo>
                    <a:pt x="0" y="1930"/>
                  </a:lnTo>
                  <a:lnTo>
                    <a:pt x="0" y="774"/>
                  </a:lnTo>
                  <a:lnTo>
                    <a:pt x="1117" y="0"/>
                  </a:lnTo>
                  <a:lnTo>
                    <a:pt x="2781" y="0"/>
                  </a:lnTo>
                  <a:lnTo>
                    <a:pt x="3886" y="774"/>
                  </a:lnTo>
                  <a:lnTo>
                    <a:pt x="3886" y="1930"/>
                  </a:lnTo>
                  <a:lnTo>
                    <a:pt x="2781" y="2717"/>
                  </a:lnTo>
                </a:path>
              </a:pathLst>
            </a:custGeom>
            <a:ln w="3175">
              <a:solidFill>
                <a:srgbClr val="050100"/>
              </a:solidFill>
            </a:ln>
          </p:spPr>
          <p:txBody>
            <a:bodyPr wrap="square" lIns="0" tIns="0" rIns="0" bIns="0" rtlCol="0"/>
            <a:lstStyle/>
            <a:p/>
          </p:txBody>
        </p:sp>
        <p:sp>
          <p:nvSpPr>
            <p:cNvPr id="1598" name="object 1598" descr=""/>
            <p:cNvSpPr/>
            <p:nvPr/>
          </p:nvSpPr>
          <p:spPr>
            <a:xfrm>
              <a:off x="3432870" y="9337318"/>
              <a:ext cx="1270" cy="2540"/>
            </a:xfrm>
            <a:custGeom>
              <a:avLst/>
              <a:gdLst/>
              <a:ahLst/>
              <a:cxnLst/>
              <a:rect l="l" t="t" r="r" b="b"/>
              <a:pathLst>
                <a:path w="1270" h="2540">
                  <a:moveTo>
                    <a:pt x="1117" y="0"/>
                  </a:moveTo>
                  <a:lnTo>
                    <a:pt x="0" y="1943"/>
                  </a:lnTo>
                </a:path>
              </a:pathLst>
            </a:custGeom>
            <a:ln w="3175">
              <a:solidFill>
                <a:srgbClr val="050100"/>
              </a:solidFill>
            </a:ln>
          </p:spPr>
          <p:txBody>
            <a:bodyPr wrap="square" lIns="0" tIns="0" rIns="0" bIns="0" rtlCol="0"/>
            <a:lstStyle/>
            <a:p/>
          </p:txBody>
        </p:sp>
        <p:sp>
          <p:nvSpPr>
            <p:cNvPr id="1599" name="object 1599" descr=""/>
            <p:cNvSpPr/>
            <p:nvPr/>
          </p:nvSpPr>
          <p:spPr>
            <a:xfrm>
              <a:off x="3433993" y="9336152"/>
              <a:ext cx="1270" cy="1270"/>
            </a:xfrm>
            <a:custGeom>
              <a:avLst/>
              <a:gdLst/>
              <a:ahLst/>
              <a:cxnLst/>
              <a:rect l="l" t="t" r="r" b="b"/>
              <a:pathLst>
                <a:path w="1270" h="1270">
                  <a:moveTo>
                    <a:pt x="825" y="0"/>
                  </a:moveTo>
                  <a:lnTo>
                    <a:pt x="0" y="1168"/>
                  </a:lnTo>
                </a:path>
              </a:pathLst>
            </a:custGeom>
            <a:ln w="3175">
              <a:solidFill>
                <a:srgbClr val="050100"/>
              </a:solidFill>
            </a:ln>
          </p:spPr>
          <p:txBody>
            <a:bodyPr wrap="square" lIns="0" tIns="0" rIns="0" bIns="0" rtlCol="0"/>
            <a:lstStyle/>
            <a:p/>
          </p:txBody>
        </p:sp>
        <p:sp>
          <p:nvSpPr>
            <p:cNvPr id="1600" name="object 1600" descr=""/>
            <p:cNvSpPr/>
            <p:nvPr/>
          </p:nvSpPr>
          <p:spPr>
            <a:xfrm>
              <a:off x="3434817" y="9334999"/>
              <a:ext cx="1905" cy="1270"/>
            </a:xfrm>
            <a:custGeom>
              <a:avLst/>
              <a:gdLst/>
              <a:ahLst/>
              <a:cxnLst/>
              <a:rect l="l" t="t" r="r" b="b"/>
              <a:pathLst>
                <a:path w="1904" h="1270">
                  <a:moveTo>
                    <a:pt x="1663" y="0"/>
                  </a:moveTo>
                  <a:lnTo>
                    <a:pt x="0" y="1155"/>
                  </a:lnTo>
                </a:path>
              </a:pathLst>
            </a:custGeom>
            <a:ln w="3175">
              <a:solidFill>
                <a:srgbClr val="050100"/>
              </a:solidFill>
            </a:ln>
          </p:spPr>
          <p:txBody>
            <a:bodyPr wrap="square" lIns="0" tIns="0" rIns="0" bIns="0" rtlCol="0"/>
            <a:lstStyle/>
            <a:p/>
          </p:txBody>
        </p:sp>
        <p:sp>
          <p:nvSpPr>
            <p:cNvPr id="1601" name="object 1601" descr=""/>
            <p:cNvSpPr/>
            <p:nvPr/>
          </p:nvSpPr>
          <p:spPr>
            <a:xfrm>
              <a:off x="3436484" y="9333833"/>
              <a:ext cx="2540" cy="1270"/>
            </a:xfrm>
            <a:custGeom>
              <a:avLst/>
              <a:gdLst/>
              <a:ahLst/>
              <a:cxnLst/>
              <a:rect l="l" t="t" r="r" b="b"/>
              <a:pathLst>
                <a:path w="2539" h="1270">
                  <a:moveTo>
                    <a:pt x="2489" y="0"/>
                  </a:moveTo>
                  <a:lnTo>
                    <a:pt x="0" y="1168"/>
                  </a:lnTo>
                </a:path>
              </a:pathLst>
            </a:custGeom>
            <a:ln w="3175">
              <a:solidFill>
                <a:srgbClr val="050100"/>
              </a:solidFill>
            </a:ln>
          </p:spPr>
          <p:txBody>
            <a:bodyPr wrap="square" lIns="0" tIns="0" rIns="0" bIns="0" rtlCol="0"/>
            <a:lstStyle/>
            <a:p/>
          </p:txBody>
        </p:sp>
        <p:sp>
          <p:nvSpPr>
            <p:cNvPr id="1602" name="object 1602" descr=""/>
            <p:cNvSpPr/>
            <p:nvPr/>
          </p:nvSpPr>
          <p:spPr>
            <a:xfrm>
              <a:off x="3438968" y="9333250"/>
              <a:ext cx="4445" cy="635"/>
            </a:xfrm>
            <a:custGeom>
              <a:avLst/>
              <a:gdLst/>
              <a:ahLst/>
              <a:cxnLst/>
              <a:rect l="l" t="t" r="r" b="b"/>
              <a:pathLst>
                <a:path w="4445" h="634">
                  <a:moveTo>
                    <a:pt x="4445" y="0"/>
                  </a:moveTo>
                  <a:lnTo>
                    <a:pt x="0" y="584"/>
                  </a:lnTo>
                </a:path>
              </a:pathLst>
            </a:custGeom>
            <a:ln w="3175">
              <a:solidFill>
                <a:srgbClr val="050100"/>
              </a:solidFill>
            </a:ln>
          </p:spPr>
          <p:txBody>
            <a:bodyPr wrap="square" lIns="0" tIns="0" rIns="0" bIns="0" rtlCol="0"/>
            <a:lstStyle/>
            <a:p/>
          </p:txBody>
        </p:sp>
        <p:sp>
          <p:nvSpPr>
            <p:cNvPr id="1603" name="object 1603" descr=""/>
            <p:cNvSpPr/>
            <p:nvPr/>
          </p:nvSpPr>
          <p:spPr>
            <a:xfrm>
              <a:off x="3443415" y="9333250"/>
              <a:ext cx="4445" cy="0"/>
            </a:xfrm>
            <a:custGeom>
              <a:avLst/>
              <a:gdLst/>
              <a:ahLst/>
              <a:cxnLst/>
              <a:rect l="l" t="t" r="r" b="b"/>
              <a:pathLst>
                <a:path w="4445" h="0">
                  <a:moveTo>
                    <a:pt x="4165" y="0"/>
                  </a:moveTo>
                  <a:lnTo>
                    <a:pt x="0" y="0"/>
                  </a:lnTo>
                </a:path>
              </a:pathLst>
            </a:custGeom>
            <a:ln w="3175">
              <a:solidFill>
                <a:srgbClr val="050100"/>
              </a:solidFill>
            </a:ln>
          </p:spPr>
          <p:txBody>
            <a:bodyPr wrap="square" lIns="0" tIns="0" rIns="0" bIns="0" rtlCol="0"/>
            <a:lstStyle/>
            <a:p/>
          </p:txBody>
        </p:sp>
        <p:sp>
          <p:nvSpPr>
            <p:cNvPr id="1604" name="object 1604" descr=""/>
            <p:cNvSpPr/>
            <p:nvPr/>
          </p:nvSpPr>
          <p:spPr>
            <a:xfrm>
              <a:off x="3447576" y="9333249"/>
              <a:ext cx="4445" cy="635"/>
            </a:xfrm>
            <a:custGeom>
              <a:avLst/>
              <a:gdLst/>
              <a:ahLst/>
              <a:cxnLst/>
              <a:rect l="l" t="t" r="r" b="b"/>
              <a:pathLst>
                <a:path w="4445" h="634">
                  <a:moveTo>
                    <a:pt x="4445" y="584"/>
                  </a:moveTo>
                  <a:lnTo>
                    <a:pt x="0" y="0"/>
                  </a:lnTo>
                </a:path>
              </a:pathLst>
            </a:custGeom>
            <a:ln w="3175">
              <a:solidFill>
                <a:srgbClr val="050100"/>
              </a:solidFill>
            </a:ln>
          </p:spPr>
          <p:txBody>
            <a:bodyPr wrap="square" lIns="0" tIns="0" rIns="0" bIns="0" rtlCol="0"/>
            <a:lstStyle/>
            <a:p/>
          </p:txBody>
        </p:sp>
        <p:sp>
          <p:nvSpPr>
            <p:cNvPr id="1605" name="object 1605" descr=""/>
            <p:cNvSpPr/>
            <p:nvPr/>
          </p:nvSpPr>
          <p:spPr>
            <a:xfrm>
              <a:off x="3452025" y="9333831"/>
              <a:ext cx="2540" cy="1270"/>
            </a:xfrm>
            <a:custGeom>
              <a:avLst/>
              <a:gdLst/>
              <a:ahLst/>
              <a:cxnLst/>
              <a:rect l="l" t="t" r="r" b="b"/>
              <a:pathLst>
                <a:path w="2539" h="1270">
                  <a:moveTo>
                    <a:pt x="2489" y="1168"/>
                  </a:moveTo>
                  <a:lnTo>
                    <a:pt x="0" y="0"/>
                  </a:lnTo>
                </a:path>
              </a:pathLst>
            </a:custGeom>
            <a:ln w="3175">
              <a:solidFill>
                <a:srgbClr val="050100"/>
              </a:solidFill>
            </a:ln>
          </p:spPr>
          <p:txBody>
            <a:bodyPr wrap="square" lIns="0" tIns="0" rIns="0" bIns="0" rtlCol="0"/>
            <a:lstStyle/>
            <a:p/>
          </p:txBody>
        </p:sp>
        <p:sp>
          <p:nvSpPr>
            <p:cNvPr id="1606" name="object 1606" descr=""/>
            <p:cNvSpPr/>
            <p:nvPr/>
          </p:nvSpPr>
          <p:spPr>
            <a:xfrm>
              <a:off x="3454511" y="9334997"/>
              <a:ext cx="1905" cy="1270"/>
            </a:xfrm>
            <a:custGeom>
              <a:avLst/>
              <a:gdLst/>
              <a:ahLst/>
              <a:cxnLst/>
              <a:rect l="l" t="t" r="r" b="b"/>
              <a:pathLst>
                <a:path w="1904" h="1270">
                  <a:moveTo>
                    <a:pt x="1663" y="1155"/>
                  </a:moveTo>
                  <a:lnTo>
                    <a:pt x="0" y="0"/>
                  </a:lnTo>
                </a:path>
              </a:pathLst>
            </a:custGeom>
            <a:ln w="3175">
              <a:solidFill>
                <a:srgbClr val="050100"/>
              </a:solidFill>
            </a:ln>
          </p:spPr>
          <p:txBody>
            <a:bodyPr wrap="square" lIns="0" tIns="0" rIns="0" bIns="0" rtlCol="0"/>
            <a:lstStyle/>
            <a:p/>
          </p:txBody>
        </p:sp>
        <p:sp>
          <p:nvSpPr>
            <p:cNvPr id="1607" name="object 1607" descr=""/>
            <p:cNvSpPr/>
            <p:nvPr/>
          </p:nvSpPr>
          <p:spPr>
            <a:xfrm>
              <a:off x="3456181" y="9336150"/>
              <a:ext cx="1270" cy="1270"/>
            </a:xfrm>
            <a:custGeom>
              <a:avLst/>
              <a:gdLst/>
              <a:ahLst/>
              <a:cxnLst/>
              <a:rect l="l" t="t" r="r" b="b"/>
              <a:pathLst>
                <a:path w="1270" h="1270">
                  <a:moveTo>
                    <a:pt x="825" y="1168"/>
                  </a:moveTo>
                  <a:lnTo>
                    <a:pt x="0" y="0"/>
                  </a:lnTo>
                </a:path>
              </a:pathLst>
            </a:custGeom>
            <a:ln w="3175">
              <a:solidFill>
                <a:srgbClr val="050100"/>
              </a:solidFill>
            </a:ln>
          </p:spPr>
          <p:txBody>
            <a:bodyPr wrap="square" lIns="0" tIns="0" rIns="0" bIns="0" rtlCol="0"/>
            <a:lstStyle/>
            <a:p/>
          </p:txBody>
        </p:sp>
        <p:sp>
          <p:nvSpPr>
            <p:cNvPr id="1608" name="object 1608" descr=""/>
            <p:cNvSpPr/>
            <p:nvPr/>
          </p:nvSpPr>
          <p:spPr>
            <a:xfrm>
              <a:off x="3457012" y="9337322"/>
              <a:ext cx="1270" cy="2540"/>
            </a:xfrm>
            <a:custGeom>
              <a:avLst/>
              <a:gdLst/>
              <a:ahLst/>
              <a:cxnLst/>
              <a:rect l="l" t="t" r="r" b="b"/>
              <a:pathLst>
                <a:path w="1270" h="2540">
                  <a:moveTo>
                    <a:pt x="825" y="1943"/>
                  </a:moveTo>
                  <a:lnTo>
                    <a:pt x="0" y="0"/>
                  </a:lnTo>
                </a:path>
              </a:pathLst>
            </a:custGeom>
            <a:ln w="3175">
              <a:solidFill>
                <a:srgbClr val="050100"/>
              </a:solidFill>
            </a:ln>
          </p:spPr>
          <p:txBody>
            <a:bodyPr wrap="square" lIns="0" tIns="0" rIns="0" bIns="0" rtlCol="0"/>
            <a:lstStyle/>
            <a:p/>
          </p:txBody>
        </p:sp>
        <p:sp>
          <p:nvSpPr>
            <p:cNvPr id="1609" name="object 1609" descr=""/>
            <p:cNvSpPr/>
            <p:nvPr/>
          </p:nvSpPr>
          <p:spPr>
            <a:xfrm>
              <a:off x="3457837" y="9339261"/>
              <a:ext cx="0" cy="1905"/>
            </a:xfrm>
            <a:custGeom>
              <a:avLst/>
              <a:gdLst/>
              <a:ahLst/>
              <a:cxnLst/>
              <a:rect l="l" t="t" r="r" b="b"/>
              <a:pathLst>
                <a:path w="0" h="1904">
                  <a:moveTo>
                    <a:pt x="0" y="1752"/>
                  </a:moveTo>
                  <a:lnTo>
                    <a:pt x="0" y="0"/>
                  </a:lnTo>
                </a:path>
              </a:pathLst>
            </a:custGeom>
            <a:ln w="3175">
              <a:solidFill>
                <a:srgbClr val="050100"/>
              </a:solidFill>
            </a:ln>
          </p:spPr>
          <p:txBody>
            <a:bodyPr wrap="square" lIns="0" tIns="0" rIns="0" bIns="0" rtlCol="0"/>
            <a:lstStyle/>
            <a:p/>
          </p:txBody>
        </p:sp>
        <p:sp>
          <p:nvSpPr>
            <p:cNvPr id="1610" name="object 1610" descr=""/>
            <p:cNvSpPr/>
            <p:nvPr/>
          </p:nvSpPr>
          <p:spPr>
            <a:xfrm>
              <a:off x="3457007" y="9341010"/>
              <a:ext cx="1270" cy="1905"/>
            </a:xfrm>
            <a:custGeom>
              <a:avLst/>
              <a:gdLst/>
              <a:ahLst/>
              <a:cxnLst/>
              <a:rect l="l" t="t" r="r" b="b"/>
              <a:pathLst>
                <a:path w="1270" h="1904">
                  <a:moveTo>
                    <a:pt x="0" y="1752"/>
                  </a:moveTo>
                  <a:lnTo>
                    <a:pt x="825" y="0"/>
                  </a:lnTo>
                </a:path>
              </a:pathLst>
            </a:custGeom>
            <a:ln w="3175">
              <a:solidFill>
                <a:srgbClr val="050100"/>
              </a:solidFill>
            </a:ln>
          </p:spPr>
          <p:txBody>
            <a:bodyPr wrap="square" lIns="0" tIns="0" rIns="0" bIns="0" rtlCol="0"/>
            <a:lstStyle/>
            <a:p/>
          </p:txBody>
        </p:sp>
        <p:sp>
          <p:nvSpPr>
            <p:cNvPr id="1611" name="object 1611" descr=""/>
            <p:cNvSpPr/>
            <p:nvPr/>
          </p:nvSpPr>
          <p:spPr>
            <a:xfrm>
              <a:off x="3456175" y="9342769"/>
              <a:ext cx="1270" cy="1905"/>
            </a:xfrm>
            <a:custGeom>
              <a:avLst/>
              <a:gdLst/>
              <a:ahLst/>
              <a:cxnLst/>
              <a:rect l="l" t="t" r="r" b="b"/>
              <a:pathLst>
                <a:path w="1270" h="1904">
                  <a:moveTo>
                    <a:pt x="0" y="1346"/>
                  </a:moveTo>
                  <a:lnTo>
                    <a:pt x="825" y="0"/>
                  </a:lnTo>
                </a:path>
              </a:pathLst>
            </a:custGeom>
            <a:ln w="3175">
              <a:solidFill>
                <a:srgbClr val="050100"/>
              </a:solidFill>
            </a:ln>
          </p:spPr>
          <p:txBody>
            <a:bodyPr wrap="square" lIns="0" tIns="0" rIns="0" bIns="0" rtlCol="0"/>
            <a:lstStyle/>
            <a:p/>
          </p:txBody>
        </p:sp>
        <p:sp>
          <p:nvSpPr>
            <p:cNvPr id="1612" name="object 1612" descr=""/>
            <p:cNvSpPr/>
            <p:nvPr/>
          </p:nvSpPr>
          <p:spPr>
            <a:xfrm>
              <a:off x="3454514" y="9344113"/>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613" name="object 1613" descr=""/>
            <p:cNvSpPr/>
            <p:nvPr/>
          </p:nvSpPr>
          <p:spPr>
            <a:xfrm>
              <a:off x="3452021" y="9345279"/>
              <a:ext cx="2540" cy="1270"/>
            </a:xfrm>
            <a:custGeom>
              <a:avLst/>
              <a:gdLst/>
              <a:ahLst/>
              <a:cxnLst/>
              <a:rect l="l" t="t" r="r" b="b"/>
              <a:pathLst>
                <a:path w="2539" h="1270">
                  <a:moveTo>
                    <a:pt x="0" y="1168"/>
                  </a:moveTo>
                  <a:lnTo>
                    <a:pt x="2489" y="0"/>
                  </a:lnTo>
                </a:path>
              </a:pathLst>
            </a:custGeom>
            <a:ln w="3175">
              <a:solidFill>
                <a:srgbClr val="050100"/>
              </a:solidFill>
            </a:ln>
          </p:spPr>
          <p:txBody>
            <a:bodyPr wrap="square" lIns="0" tIns="0" rIns="0" bIns="0" rtlCol="0"/>
            <a:lstStyle/>
            <a:p/>
          </p:txBody>
        </p:sp>
        <p:sp>
          <p:nvSpPr>
            <p:cNvPr id="1614" name="object 1614" descr=""/>
            <p:cNvSpPr/>
            <p:nvPr/>
          </p:nvSpPr>
          <p:spPr>
            <a:xfrm>
              <a:off x="3447581" y="9346446"/>
              <a:ext cx="4445" cy="635"/>
            </a:xfrm>
            <a:custGeom>
              <a:avLst/>
              <a:gdLst/>
              <a:ahLst/>
              <a:cxnLst/>
              <a:rect l="l" t="t" r="r" b="b"/>
              <a:pathLst>
                <a:path w="4445" h="634">
                  <a:moveTo>
                    <a:pt x="0" y="584"/>
                  </a:moveTo>
                  <a:lnTo>
                    <a:pt x="4445" y="0"/>
                  </a:lnTo>
                </a:path>
              </a:pathLst>
            </a:custGeom>
            <a:ln w="3175">
              <a:solidFill>
                <a:srgbClr val="050100"/>
              </a:solidFill>
            </a:ln>
          </p:spPr>
          <p:txBody>
            <a:bodyPr wrap="square" lIns="0" tIns="0" rIns="0" bIns="0" rtlCol="0"/>
            <a:lstStyle/>
            <a:p/>
          </p:txBody>
        </p:sp>
        <p:sp>
          <p:nvSpPr>
            <p:cNvPr id="1615" name="object 1615" descr=""/>
            <p:cNvSpPr/>
            <p:nvPr/>
          </p:nvSpPr>
          <p:spPr>
            <a:xfrm>
              <a:off x="3443413" y="9347030"/>
              <a:ext cx="4445" cy="0"/>
            </a:xfrm>
            <a:custGeom>
              <a:avLst/>
              <a:gdLst/>
              <a:ahLst/>
              <a:cxnLst/>
              <a:rect l="l" t="t" r="r" b="b"/>
              <a:pathLst>
                <a:path w="4445" h="0">
                  <a:moveTo>
                    <a:pt x="0" y="0"/>
                  </a:moveTo>
                  <a:lnTo>
                    <a:pt x="4165" y="0"/>
                  </a:lnTo>
                </a:path>
              </a:pathLst>
            </a:custGeom>
            <a:ln w="3175">
              <a:solidFill>
                <a:srgbClr val="050100"/>
              </a:solidFill>
            </a:ln>
          </p:spPr>
          <p:txBody>
            <a:bodyPr wrap="square" lIns="0" tIns="0" rIns="0" bIns="0" rtlCol="0"/>
            <a:lstStyle/>
            <a:p/>
          </p:txBody>
        </p:sp>
        <p:sp>
          <p:nvSpPr>
            <p:cNvPr id="1616" name="object 1616" descr=""/>
            <p:cNvSpPr/>
            <p:nvPr/>
          </p:nvSpPr>
          <p:spPr>
            <a:xfrm>
              <a:off x="3438973" y="9346447"/>
              <a:ext cx="4445" cy="635"/>
            </a:xfrm>
            <a:custGeom>
              <a:avLst/>
              <a:gdLst/>
              <a:ahLst/>
              <a:cxnLst/>
              <a:rect l="l" t="t" r="r" b="b"/>
              <a:pathLst>
                <a:path w="4445" h="634">
                  <a:moveTo>
                    <a:pt x="0" y="0"/>
                  </a:moveTo>
                  <a:lnTo>
                    <a:pt x="4445" y="584"/>
                  </a:lnTo>
                </a:path>
              </a:pathLst>
            </a:custGeom>
            <a:ln w="3175">
              <a:solidFill>
                <a:srgbClr val="050100"/>
              </a:solidFill>
            </a:ln>
          </p:spPr>
          <p:txBody>
            <a:bodyPr wrap="square" lIns="0" tIns="0" rIns="0" bIns="0" rtlCol="0"/>
            <a:lstStyle/>
            <a:p/>
          </p:txBody>
        </p:sp>
        <p:sp>
          <p:nvSpPr>
            <p:cNvPr id="1617" name="object 1617" descr=""/>
            <p:cNvSpPr/>
            <p:nvPr/>
          </p:nvSpPr>
          <p:spPr>
            <a:xfrm>
              <a:off x="3436481" y="9345281"/>
              <a:ext cx="2540" cy="1270"/>
            </a:xfrm>
            <a:custGeom>
              <a:avLst/>
              <a:gdLst/>
              <a:ahLst/>
              <a:cxnLst/>
              <a:rect l="l" t="t" r="r" b="b"/>
              <a:pathLst>
                <a:path w="2539" h="1270">
                  <a:moveTo>
                    <a:pt x="0" y="0"/>
                  </a:moveTo>
                  <a:lnTo>
                    <a:pt x="2489" y="1168"/>
                  </a:lnTo>
                </a:path>
              </a:pathLst>
            </a:custGeom>
            <a:ln w="3175">
              <a:solidFill>
                <a:srgbClr val="050100"/>
              </a:solidFill>
            </a:ln>
          </p:spPr>
          <p:txBody>
            <a:bodyPr wrap="square" lIns="0" tIns="0" rIns="0" bIns="0" rtlCol="0"/>
            <a:lstStyle/>
            <a:p/>
          </p:txBody>
        </p:sp>
        <p:sp>
          <p:nvSpPr>
            <p:cNvPr id="1618" name="object 1618" descr=""/>
            <p:cNvSpPr/>
            <p:nvPr/>
          </p:nvSpPr>
          <p:spPr>
            <a:xfrm>
              <a:off x="3434819" y="9344115"/>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619" name="object 1619" descr=""/>
            <p:cNvSpPr/>
            <p:nvPr/>
          </p:nvSpPr>
          <p:spPr>
            <a:xfrm>
              <a:off x="3433988" y="9342763"/>
              <a:ext cx="1270" cy="1905"/>
            </a:xfrm>
            <a:custGeom>
              <a:avLst/>
              <a:gdLst/>
              <a:ahLst/>
              <a:cxnLst/>
              <a:rect l="l" t="t" r="r" b="b"/>
              <a:pathLst>
                <a:path w="1270" h="1904">
                  <a:moveTo>
                    <a:pt x="0" y="0"/>
                  </a:moveTo>
                  <a:lnTo>
                    <a:pt x="825" y="1346"/>
                  </a:lnTo>
                </a:path>
              </a:pathLst>
            </a:custGeom>
            <a:ln w="3175">
              <a:solidFill>
                <a:srgbClr val="050100"/>
              </a:solidFill>
            </a:ln>
          </p:spPr>
          <p:txBody>
            <a:bodyPr wrap="square" lIns="0" tIns="0" rIns="0" bIns="0" rtlCol="0"/>
            <a:lstStyle/>
            <a:p/>
          </p:txBody>
        </p:sp>
        <p:sp>
          <p:nvSpPr>
            <p:cNvPr id="1620" name="object 1620" descr=""/>
            <p:cNvSpPr/>
            <p:nvPr/>
          </p:nvSpPr>
          <p:spPr>
            <a:xfrm>
              <a:off x="3432872" y="9341014"/>
              <a:ext cx="1270" cy="1905"/>
            </a:xfrm>
            <a:custGeom>
              <a:avLst/>
              <a:gdLst/>
              <a:ahLst/>
              <a:cxnLst/>
              <a:rect l="l" t="t" r="r" b="b"/>
              <a:pathLst>
                <a:path w="1270" h="1904">
                  <a:moveTo>
                    <a:pt x="0" y="0"/>
                  </a:moveTo>
                  <a:lnTo>
                    <a:pt x="1117" y="1752"/>
                  </a:lnTo>
                </a:path>
              </a:pathLst>
            </a:custGeom>
            <a:ln w="3175">
              <a:solidFill>
                <a:srgbClr val="050100"/>
              </a:solidFill>
            </a:ln>
          </p:spPr>
          <p:txBody>
            <a:bodyPr wrap="square" lIns="0" tIns="0" rIns="0" bIns="0" rtlCol="0"/>
            <a:lstStyle/>
            <a:p/>
          </p:txBody>
        </p:sp>
        <p:sp>
          <p:nvSpPr>
            <p:cNvPr id="1621" name="object 1621" descr=""/>
            <p:cNvSpPr/>
            <p:nvPr/>
          </p:nvSpPr>
          <p:spPr>
            <a:xfrm>
              <a:off x="3432872" y="9339265"/>
              <a:ext cx="0" cy="1905"/>
            </a:xfrm>
            <a:custGeom>
              <a:avLst/>
              <a:gdLst/>
              <a:ahLst/>
              <a:cxnLst/>
              <a:rect l="l" t="t" r="r" b="b"/>
              <a:pathLst>
                <a:path w="0" h="1904">
                  <a:moveTo>
                    <a:pt x="0" y="0"/>
                  </a:moveTo>
                  <a:lnTo>
                    <a:pt x="0" y="1752"/>
                  </a:lnTo>
                </a:path>
              </a:pathLst>
            </a:custGeom>
            <a:ln w="3175">
              <a:solidFill>
                <a:srgbClr val="050100"/>
              </a:solidFill>
            </a:ln>
          </p:spPr>
          <p:txBody>
            <a:bodyPr wrap="square" lIns="0" tIns="0" rIns="0" bIns="0" rtlCol="0"/>
            <a:lstStyle/>
            <a:p/>
          </p:txBody>
        </p:sp>
        <p:sp>
          <p:nvSpPr>
            <p:cNvPr id="1622" name="object 1622" descr=""/>
            <p:cNvSpPr/>
            <p:nvPr/>
          </p:nvSpPr>
          <p:spPr>
            <a:xfrm>
              <a:off x="3437586" y="9360014"/>
              <a:ext cx="15875" cy="0"/>
            </a:xfrm>
            <a:custGeom>
              <a:avLst/>
              <a:gdLst/>
              <a:ahLst/>
              <a:cxnLst/>
              <a:rect l="l" t="t" r="r" b="b"/>
              <a:pathLst>
                <a:path w="15875" h="0">
                  <a:moveTo>
                    <a:pt x="15811" y="0"/>
                  </a:moveTo>
                  <a:lnTo>
                    <a:pt x="0" y="0"/>
                  </a:lnTo>
                </a:path>
              </a:pathLst>
            </a:custGeom>
            <a:ln w="3175">
              <a:solidFill>
                <a:srgbClr val="050100"/>
              </a:solidFill>
            </a:ln>
          </p:spPr>
          <p:txBody>
            <a:bodyPr wrap="square" lIns="0" tIns="0" rIns="0" bIns="0" rtlCol="0"/>
            <a:lstStyle/>
            <a:p/>
          </p:txBody>
        </p:sp>
        <p:sp>
          <p:nvSpPr>
            <p:cNvPr id="1623" name="object 1623" descr=""/>
            <p:cNvSpPr/>
            <p:nvPr/>
          </p:nvSpPr>
          <p:spPr>
            <a:xfrm>
              <a:off x="3445361" y="9354384"/>
              <a:ext cx="0" cy="11430"/>
            </a:xfrm>
            <a:custGeom>
              <a:avLst/>
              <a:gdLst/>
              <a:ahLst/>
              <a:cxnLst/>
              <a:rect l="l" t="t" r="r" b="b"/>
              <a:pathLst>
                <a:path w="0" h="11429">
                  <a:moveTo>
                    <a:pt x="0" y="0"/>
                  </a:moveTo>
                  <a:lnTo>
                    <a:pt x="0" y="11074"/>
                  </a:lnTo>
                </a:path>
              </a:pathLst>
            </a:custGeom>
            <a:ln w="3175">
              <a:solidFill>
                <a:srgbClr val="050100"/>
              </a:solidFill>
            </a:ln>
          </p:spPr>
          <p:txBody>
            <a:bodyPr wrap="square" lIns="0" tIns="0" rIns="0" bIns="0" rtlCol="0"/>
            <a:lstStyle/>
            <a:p/>
          </p:txBody>
        </p:sp>
        <p:sp>
          <p:nvSpPr>
            <p:cNvPr id="1624" name="object 1624" descr=""/>
            <p:cNvSpPr/>
            <p:nvPr/>
          </p:nvSpPr>
          <p:spPr>
            <a:xfrm>
              <a:off x="3433805" y="9376857"/>
              <a:ext cx="75565" cy="20955"/>
            </a:xfrm>
            <a:custGeom>
              <a:avLst/>
              <a:gdLst/>
              <a:ahLst/>
              <a:cxnLst/>
              <a:rect l="l" t="t" r="r" b="b"/>
              <a:pathLst>
                <a:path w="75564" h="20954">
                  <a:moveTo>
                    <a:pt x="75488" y="0"/>
                  </a:moveTo>
                  <a:lnTo>
                    <a:pt x="72351" y="7861"/>
                  </a:lnTo>
                  <a:lnTo>
                    <a:pt x="64490" y="15722"/>
                  </a:lnTo>
                  <a:lnTo>
                    <a:pt x="54254" y="18859"/>
                  </a:lnTo>
                  <a:lnTo>
                    <a:pt x="44818" y="19659"/>
                  </a:lnTo>
                  <a:lnTo>
                    <a:pt x="37744" y="20434"/>
                  </a:lnTo>
                  <a:lnTo>
                    <a:pt x="30670" y="19659"/>
                  </a:lnTo>
                  <a:lnTo>
                    <a:pt x="21234" y="18859"/>
                  </a:lnTo>
                  <a:lnTo>
                    <a:pt x="11010" y="15722"/>
                  </a:lnTo>
                  <a:lnTo>
                    <a:pt x="3149" y="7861"/>
                  </a:lnTo>
                  <a:lnTo>
                    <a:pt x="0" y="0"/>
                  </a:lnTo>
                </a:path>
              </a:pathLst>
            </a:custGeom>
            <a:ln w="3175">
              <a:solidFill>
                <a:srgbClr val="050100"/>
              </a:solidFill>
            </a:ln>
          </p:spPr>
          <p:txBody>
            <a:bodyPr wrap="square" lIns="0" tIns="0" rIns="0" bIns="0" rtlCol="0"/>
            <a:lstStyle/>
            <a:p/>
          </p:txBody>
        </p:sp>
        <p:sp>
          <p:nvSpPr>
            <p:cNvPr id="1625" name="object 1625" descr=""/>
            <p:cNvSpPr/>
            <p:nvPr/>
          </p:nvSpPr>
          <p:spPr>
            <a:xfrm>
              <a:off x="3467412" y="9415508"/>
              <a:ext cx="43815" cy="24130"/>
            </a:xfrm>
            <a:custGeom>
              <a:avLst/>
              <a:gdLst/>
              <a:ahLst/>
              <a:cxnLst/>
              <a:rect l="l" t="t" r="r" b="b"/>
              <a:pathLst>
                <a:path w="43814" h="24129">
                  <a:moveTo>
                    <a:pt x="0" y="24130"/>
                  </a:moveTo>
                  <a:lnTo>
                    <a:pt x="0" y="0"/>
                  </a:lnTo>
                  <a:lnTo>
                    <a:pt x="43688" y="15290"/>
                  </a:lnTo>
                </a:path>
              </a:pathLst>
            </a:custGeom>
            <a:ln w="3175">
              <a:solidFill>
                <a:srgbClr val="050100"/>
              </a:solidFill>
            </a:ln>
          </p:spPr>
          <p:txBody>
            <a:bodyPr wrap="square" lIns="0" tIns="0" rIns="0" bIns="0" rtlCol="0"/>
            <a:lstStyle/>
            <a:p/>
          </p:txBody>
        </p:sp>
        <p:sp>
          <p:nvSpPr>
            <p:cNvPr id="1626" name="object 1626" descr=""/>
            <p:cNvSpPr/>
            <p:nvPr/>
          </p:nvSpPr>
          <p:spPr>
            <a:xfrm>
              <a:off x="3490233" y="9451137"/>
              <a:ext cx="0" cy="21590"/>
            </a:xfrm>
            <a:custGeom>
              <a:avLst/>
              <a:gdLst/>
              <a:ahLst/>
              <a:cxnLst/>
              <a:rect l="l" t="t" r="r" b="b"/>
              <a:pathLst>
                <a:path w="0" h="21590">
                  <a:moveTo>
                    <a:pt x="0" y="21069"/>
                  </a:moveTo>
                  <a:lnTo>
                    <a:pt x="0" y="0"/>
                  </a:lnTo>
                </a:path>
              </a:pathLst>
            </a:custGeom>
            <a:ln w="3175">
              <a:solidFill>
                <a:srgbClr val="050100"/>
              </a:solidFill>
            </a:ln>
          </p:spPr>
          <p:txBody>
            <a:bodyPr wrap="square" lIns="0" tIns="0" rIns="0" bIns="0" rtlCol="0"/>
            <a:lstStyle/>
            <a:p/>
          </p:txBody>
        </p:sp>
        <p:sp>
          <p:nvSpPr>
            <p:cNvPr id="1627" name="object 1627" descr=""/>
            <p:cNvSpPr/>
            <p:nvPr/>
          </p:nvSpPr>
          <p:spPr>
            <a:xfrm>
              <a:off x="3468875" y="9451134"/>
              <a:ext cx="42545" cy="0"/>
            </a:xfrm>
            <a:custGeom>
              <a:avLst/>
              <a:gdLst/>
              <a:ahLst/>
              <a:cxnLst/>
              <a:rect l="l" t="t" r="r" b="b"/>
              <a:pathLst>
                <a:path w="42545" h="0">
                  <a:moveTo>
                    <a:pt x="0" y="0"/>
                  </a:moveTo>
                  <a:lnTo>
                    <a:pt x="42227" y="0"/>
                  </a:lnTo>
                </a:path>
              </a:pathLst>
            </a:custGeom>
            <a:ln w="3175">
              <a:solidFill>
                <a:srgbClr val="050100"/>
              </a:solidFill>
            </a:ln>
          </p:spPr>
          <p:txBody>
            <a:bodyPr wrap="square" lIns="0" tIns="0" rIns="0" bIns="0" rtlCol="0"/>
            <a:lstStyle/>
            <a:p/>
          </p:txBody>
        </p:sp>
        <p:sp>
          <p:nvSpPr>
            <p:cNvPr id="1628" name="object 1628" descr=""/>
            <p:cNvSpPr/>
            <p:nvPr/>
          </p:nvSpPr>
          <p:spPr>
            <a:xfrm>
              <a:off x="3468875" y="9472206"/>
              <a:ext cx="42545" cy="0"/>
            </a:xfrm>
            <a:custGeom>
              <a:avLst/>
              <a:gdLst/>
              <a:ahLst/>
              <a:cxnLst/>
              <a:rect l="l" t="t" r="r" b="b"/>
              <a:pathLst>
                <a:path w="42545" h="0">
                  <a:moveTo>
                    <a:pt x="0" y="0"/>
                  </a:moveTo>
                  <a:lnTo>
                    <a:pt x="42227" y="0"/>
                  </a:lnTo>
                </a:path>
              </a:pathLst>
            </a:custGeom>
            <a:ln w="3175">
              <a:solidFill>
                <a:srgbClr val="050100"/>
              </a:solidFill>
            </a:ln>
          </p:spPr>
          <p:txBody>
            <a:bodyPr wrap="square" lIns="0" tIns="0" rIns="0" bIns="0" rtlCol="0"/>
            <a:lstStyle/>
            <a:p/>
          </p:txBody>
        </p:sp>
        <p:sp>
          <p:nvSpPr>
            <p:cNvPr id="1629" name="object 1629" descr=""/>
            <p:cNvSpPr/>
            <p:nvPr/>
          </p:nvSpPr>
          <p:spPr>
            <a:xfrm>
              <a:off x="3503832" y="9510814"/>
              <a:ext cx="3175" cy="1905"/>
            </a:xfrm>
            <a:custGeom>
              <a:avLst/>
              <a:gdLst/>
              <a:ahLst/>
              <a:cxnLst/>
              <a:rect l="l" t="t" r="r" b="b"/>
              <a:pathLst>
                <a:path w="3175" h="1904">
                  <a:moveTo>
                    <a:pt x="2908" y="0"/>
                  </a:moveTo>
                  <a:lnTo>
                    <a:pt x="0" y="1752"/>
                  </a:lnTo>
                </a:path>
              </a:pathLst>
            </a:custGeom>
            <a:ln w="3175">
              <a:solidFill>
                <a:srgbClr val="050100"/>
              </a:solidFill>
            </a:ln>
          </p:spPr>
          <p:txBody>
            <a:bodyPr wrap="square" lIns="0" tIns="0" rIns="0" bIns="0" rtlCol="0"/>
            <a:lstStyle/>
            <a:p/>
          </p:txBody>
        </p:sp>
        <p:sp>
          <p:nvSpPr>
            <p:cNvPr id="1630" name="object 1630" descr=""/>
            <p:cNvSpPr/>
            <p:nvPr/>
          </p:nvSpPr>
          <p:spPr>
            <a:xfrm>
              <a:off x="3506746" y="9508185"/>
              <a:ext cx="3175" cy="3175"/>
            </a:xfrm>
            <a:custGeom>
              <a:avLst/>
              <a:gdLst/>
              <a:ahLst/>
              <a:cxnLst/>
              <a:rect l="l" t="t" r="r" b="b"/>
              <a:pathLst>
                <a:path w="3175" h="3175">
                  <a:moveTo>
                    <a:pt x="2908" y="0"/>
                  </a:moveTo>
                  <a:lnTo>
                    <a:pt x="0" y="2628"/>
                  </a:lnTo>
                </a:path>
              </a:pathLst>
            </a:custGeom>
            <a:ln w="3175">
              <a:solidFill>
                <a:srgbClr val="050100"/>
              </a:solidFill>
            </a:ln>
          </p:spPr>
          <p:txBody>
            <a:bodyPr wrap="square" lIns="0" tIns="0" rIns="0" bIns="0" rtlCol="0"/>
            <a:lstStyle/>
            <a:p/>
          </p:txBody>
        </p:sp>
        <p:sp>
          <p:nvSpPr>
            <p:cNvPr id="1631" name="object 1631" descr=""/>
            <p:cNvSpPr/>
            <p:nvPr/>
          </p:nvSpPr>
          <p:spPr>
            <a:xfrm>
              <a:off x="3509657" y="9504403"/>
              <a:ext cx="1905" cy="3810"/>
            </a:xfrm>
            <a:custGeom>
              <a:avLst/>
              <a:gdLst/>
              <a:ahLst/>
              <a:cxnLst/>
              <a:rect l="l" t="t" r="r" b="b"/>
              <a:pathLst>
                <a:path w="1904" h="3809">
                  <a:moveTo>
                    <a:pt x="1447" y="0"/>
                  </a:moveTo>
                  <a:lnTo>
                    <a:pt x="0" y="3784"/>
                  </a:lnTo>
                </a:path>
              </a:pathLst>
            </a:custGeom>
            <a:ln w="3175">
              <a:solidFill>
                <a:srgbClr val="050100"/>
              </a:solidFill>
            </a:ln>
          </p:spPr>
          <p:txBody>
            <a:bodyPr wrap="square" lIns="0" tIns="0" rIns="0" bIns="0" rtlCol="0"/>
            <a:lstStyle/>
            <a:p/>
          </p:txBody>
        </p:sp>
        <p:sp>
          <p:nvSpPr>
            <p:cNvPr id="1632" name="object 1632" descr=""/>
            <p:cNvSpPr/>
            <p:nvPr/>
          </p:nvSpPr>
          <p:spPr>
            <a:xfrm>
              <a:off x="3511105" y="9500037"/>
              <a:ext cx="0" cy="4445"/>
            </a:xfrm>
            <a:custGeom>
              <a:avLst/>
              <a:gdLst/>
              <a:ahLst/>
              <a:cxnLst/>
              <a:rect l="l" t="t" r="r" b="b"/>
              <a:pathLst>
                <a:path w="0" h="4445">
                  <a:moveTo>
                    <a:pt x="0" y="0"/>
                  </a:moveTo>
                  <a:lnTo>
                    <a:pt x="0" y="4368"/>
                  </a:lnTo>
                </a:path>
              </a:pathLst>
            </a:custGeom>
            <a:ln w="3175">
              <a:solidFill>
                <a:srgbClr val="050100"/>
              </a:solidFill>
            </a:ln>
          </p:spPr>
          <p:txBody>
            <a:bodyPr wrap="square" lIns="0" tIns="0" rIns="0" bIns="0" rtlCol="0"/>
            <a:lstStyle/>
            <a:p/>
          </p:txBody>
        </p:sp>
        <p:sp>
          <p:nvSpPr>
            <p:cNvPr id="1633" name="object 1633" descr=""/>
            <p:cNvSpPr/>
            <p:nvPr/>
          </p:nvSpPr>
          <p:spPr>
            <a:xfrm>
              <a:off x="3509655" y="9496242"/>
              <a:ext cx="1905" cy="3810"/>
            </a:xfrm>
            <a:custGeom>
              <a:avLst/>
              <a:gdLst/>
              <a:ahLst/>
              <a:cxnLst/>
              <a:rect l="l" t="t" r="r" b="b"/>
              <a:pathLst>
                <a:path w="1904" h="3809">
                  <a:moveTo>
                    <a:pt x="0" y="0"/>
                  </a:moveTo>
                  <a:lnTo>
                    <a:pt x="1447" y="3797"/>
                  </a:lnTo>
                </a:path>
              </a:pathLst>
            </a:custGeom>
            <a:ln w="3175">
              <a:solidFill>
                <a:srgbClr val="050100"/>
              </a:solidFill>
            </a:ln>
          </p:spPr>
          <p:txBody>
            <a:bodyPr wrap="square" lIns="0" tIns="0" rIns="0" bIns="0" rtlCol="0"/>
            <a:lstStyle/>
            <a:p/>
          </p:txBody>
        </p:sp>
        <p:sp>
          <p:nvSpPr>
            <p:cNvPr id="1634" name="object 1634" descr=""/>
            <p:cNvSpPr/>
            <p:nvPr/>
          </p:nvSpPr>
          <p:spPr>
            <a:xfrm>
              <a:off x="3508190" y="9494493"/>
              <a:ext cx="1905" cy="1905"/>
            </a:xfrm>
            <a:custGeom>
              <a:avLst/>
              <a:gdLst/>
              <a:ahLst/>
              <a:cxnLst/>
              <a:rect l="l" t="t" r="r" b="b"/>
              <a:pathLst>
                <a:path w="1904" h="1904">
                  <a:moveTo>
                    <a:pt x="0" y="0"/>
                  </a:moveTo>
                  <a:lnTo>
                    <a:pt x="1460" y="1752"/>
                  </a:lnTo>
                </a:path>
              </a:pathLst>
            </a:custGeom>
            <a:ln w="3175">
              <a:solidFill>
                <a:srgbClr val="050100"/>
              </a:solidFill>
            </a:ln>
          </p:spPr>
          <p:txBody>
            <a:bodyPr wrap="square" lIns="0" tIns="0" rIns="0" bIns="0" rtlCol="0"/>
            <a:lstStyle/>
            <a:p/>
          </p:txBody>
        </p:sp>
        <p:sp>
          <p:nvSpPr>
            <p:cNvPr id="1635" name="object 1635" descr=""/>
            <p:cNvSpPr/>
            <p:nvPr/>
          </p:nvSpPr>
          <p:spPr>
            <a:xfrm>
              <a:off x="3505276" y="9492757"/>
              <a:ext cx="3175" cy="1905"/>
            </a:xfrm>
            <a:custGeom>
              <a:avLst/>
              <a:gdLst/>
              <a:ahLst/>
              <a:cxnLst/>
              <a:rect l="l" t="t" r="r" b="b"/>
              <a:pathLst>
                <a:path w="3175" h="1904">
                  <a:moveTo>
                    <a:pt x="0" y="0"/>
                  </a:moveTo>
                  <a:lnTo>
                    <a:pt x="2908" y="1739"/>
                  </a:lnTo>
                </a:path>
              </a:pathLst>
            </a:custGeom>
            <a:ln w="3175">
              <a:solidFill>
                <a:srgbClr val="050100"/>
              </a:solidFill>
            </a:ln>
          </p:spPr>
          <p:txBody>
            <a:bodyPr wrap="square" lIns="0" tIns="0" rIns="0" bIns="0" rtlCol="0"/>
            <a:lstStyle/>
            <a:p/>
          </p:txBody>
        </p:sp>
        <p:sp>
          <p:nvSpPr>
            <p:cNvPr id="1636" name="object 1636" descr=""/>
            <p:cNvSpPr/>
            <p:nvPr/>
          </p:nvSpPr>
          <p:spPr>
            <a:xfrm>
              <a:off x="3502374" y="9491876"/>
              <a:ext cx="3175" cy="1270"/>
            </a:xfrm>
            <a:custGeom>
              <a:avLst/>
              <a:gdLst/>
              <a:ahLst/>
              <a:cxnLst/>
              <a:rect l="l" t="t" r="r" b="b"/>
              <a:pathLst>
                <a:path w="3175" h="1270">
                  <a:moveTo>
                    <a:pt x="0" y="0"/>
                  </a:moveTo>
                  <a:lnTo>
                    <a:pt x="2908" y="876"/>
                  </a:lnTo>
                </a:path>
              </a:pathLst>
            </a:custGeom>
            <a:ln w="3175">
              <a:solidFill>
                <a:srgbClr val="050100"/>
              </a:solidFill>
            </a:ln>
          </p:spPr>
          <p:txBody>
            <a:bodyPr wrap="square" lIns="0" tIns="0" rIns="0" bIns="0" rtlCol="0"/>
            <a:lstStyle/>
            <a:p/>
          </p:txBody>
        </p:sp>
        <p:sp>
          <p:nvSpPr>
            <p:cNvPr id="1637" name="object 1637" descr=""/>
            <p:cNvSpPr/>
            <p:nvPr/>
          </p:nvSpPr>
          <p:spPr>
            <a:xfrm>
              <a:off x="3497512" y="9491876"/>
              <a:ext cx="5080" cy="0"/>
            </a:xfrm>
            <a:custGeom>
              <a:avLst/>
              <a:gdLst/>
              <a:ahLst/>
              <a:cxnLst/>
              <a:rect l="l" t="t" r="r" b="b"/>
              <a:pathLst>
                <a:path w="5079" h="0">
                  <a:moveTo>
                    <a:pt x="0" y="0"/>
                  </a:moveTo>
                  <a:lnTo>
                    <a:pt x="4864" y="0"/>
                  </a:lnTo>
                </a:path>
              </a:pathLst>
            </a:custGeom>
            <a:ln w="3175">
              <a:solidFill>
                <a:srgbClr val="050100"/>
              </a:solidFill>
            </a:ln>
          </p:spPr>
          <p:txBody>
            <a:bodyPr wrap="square" lIns="0" tIns="0" rIns="0" bIns="0" rtlCol="0"/>
            <a:lstStyle/>
            <a:p/>
          </p:txBody>
        </p:sp>
        <p:sp>
          <p:nvSpPr>
            <p:cNvPr id="1638" name="object 1638" descr=""/>
            <p:cNvSpPr/>
            <p:nvPr/>
          </p:nvSpPr>
          <p:spPr>
            <a:xfrm>
              <a:off x="3494598" y="9491881"/>
              <a:ext cx="3175" cy="1270"/>
            </a:xfrm>
            <a:custGeom>
              <a:avLst/>
              <a:gdLst/>
              <a:ahLst/>
              <a:cxnLst/>
              <a:rect l="l" t="t" r="r" b="b"/>
              <a:pathLst>
                <a:path w="3175" h="1270">
                  <a:moveTo>
                    <a:pt x="0" y="876"/>
                  </a:moveTo>
                  <a:lnTo>
                    <a:pt x="2908" y="0"/>
                  </a:lnTo>
                </a:path>
              </a:pathLst>
            </a:custGeom>
            <a:ln w="3175">
              <a:solidFill>
                <a:srgbClr val="050100"/>
              </a:solidFill>
            </a:ln>
          </p:spPr>
          <p:txBody>
            <a:bodyPr wrap="square" lIns="0" tIns="0" rIns="0" bIns="0" rtlCol="0"/>
            <a:lstStyle/>
            <a:p/>
          </p:txBody>
        </p:sp>
        <p:sp>
          <p:nvSpPr>
            <p:cNvPr id="1639" name="object 1639" descr=""/>
            <p:cNvSpPr/>
            <p:nvPr/>
          </p:nvSpPr>
          <p:spPr>
            <a:xfrm>
              <a:off x="3491683" y="9492754"/>
              <a:ext cx="3175" cy="1905"/>
            </a:xfrm>
            <a:custGeom>
              <a:avLst/>
              <a:gdLst/>
              <a:ahLst/>
              <a:cxnLst/>
              <a:rect l="l" t="t" r="r" b="b"/>
              <a:pathLst>
                <a:path w="3175" h="1904">
                  <a:moveTo>
                    <a:pt x="0" y="1739"/>
                  </a:moveTo>
                  <a:lnTo>
                    <a:pt x="2908" y="0"/>
                  </a:lnTo>
                </a:path>
              </a:pathLst>
            </a:custGeom>
            <a:ln w="3175">
              <a:solidFill>
                <a:srgbClr val="050100"/>
              </a:solidFill>
            </a:ln>
          </p:spPr>
          <p:txBody>
            <a:bodyPr wrap="square" lIns="0" tIns="0" rIns="0" bIns="0" rtlCol="0"/>
            <a:lstStyle/>
            <a:p/>
          </p:txBody>
        </p:sp>
        <p:sp>
          <p:nvSpPr>
            <p:cNvPr id="1640" name="object 1640" descr=""/>
            <p:cNvSpPr/>
            <p:nvPr/>
          </p:nvSpPr>
          <p:spPr>
            <a:xfrm>
              <a:off x="3488781" y="9494498"/>
              <a:ext cx="3175" cy="12700"/>
            </a:xfrm>
            <a:custGeom>
              <a:avLst/>
              <a:gdLst/>
              <a:ahLst/>
              <a:cxnLst/>
              <a:rect l="l" t="t" r="r" b="b"/>
              <a:pathLst>
                <a:path w="3175" h="12700">
                  <a:moveTo>
                    <a:pt x="0" y="3492"/>
                  </a:moveTo>
                  <a:lnTo>
                    <a:pt x="2908" y="0"/>
                  </a:lnTo>
                </a:path>
                <a:path w="3175" h="12700">
                  <a:moveTo>
                    <a:pt x="0" y="3492"/>
                  </a:moveTo>
                  <a:lnTo>
                    <a:pt x="0" y="12522"/>
                  </a:lnTo>
                </a:path>
              </a:pathLst>
            </a:custGeom>
            <a:ln w="3175">
              <a:solidFill>
                <a:srgbClr val="050100"/>
              </a:solidFill>
            </a:ln>
          </p:spPr>
          <p:txBody>
            <a:bodyPr wrap="square" lIns="0" tIns="0" rIns="0" bIns="0" rtlCol="0"/>
            <a:lstStyle/>
            <a:p/>
          </p:txBody>
        </p:sp>
        <p:sp>
          <p:nvSpPr>
            <p:cNvPr id="1641" name="object 1641" descr=""/>
            <p:cNvSpPr/>
            <p:nvPr/>
          </p:nvSpPr>
          <p:spPr>
            <a:xfrm>
              <a:off x="3487318" y="9494493"/>
              <a:ext cx="1905" cy="3810"/>
            </a:xfrm>
            <a:custGeom>
              <a:avLst/>
              <a:gdLst/>
              <a:ahLst/>
              <a:cxnLst/>
              <a:rect l="l" t="t" r="r" b="b"/>
              <a:pathLst>
                <a:path w="1904" h="3809">
                  <a:moveTo>
                    <a:pt x="0" y="0"/>
                  </a:moveTo>
                  <a:lnTo>
                    <a:pt x="1460" y="3492"/>
                  </a:lnTo>
                </a:path>
              </a:pathLst>
            </a:custGeom>
            <a:ln w="3175">
              <a:solidFill>
                <a:srgbClr val="050100"/>
              </a:solidFill>
            </a:ln>
          </p:spPr>
          <p:txBody>
            <a:bodyPr wrap="square" lIns="0" tIns="0" rIns="0" bIns="0" rtlCol="0"/>
            <a:lstStyle/>
            <a:p/>
          </p:txBody>
        </p:sp>
        <p:sp>
          <p:nvSpPr>
            <p:cNvPr id="1642" name="object 1642" descr=""/>
            <p:cNvSpPr/>
            <p:nvPr/>
          </p:nvSpPr>
          <p:spPr>
            <a:xfrm>
              <a:off x="3484403" y="9492757"/>
              <a:ext cx="3175" cy="1905"/>
            </a:xfrm>
            <a:custGeom>
              <a:avLst/>
              <a:gdLst/>
              <a:ahLst/>
              <a:cxnLst/>
              <a:rect l="l" t="t" r="r" b="b"/>
              <a:pathLst>
                <a:path w="3175" h="1904">
                  <a:moveTo>
                    <a:pt x="0" y="0"/>
                  </a:moveTo>
                  <a:lnTo>
                    <a:pt x="2908" y="1739"/>
                  </a:lnTo>
                </a:path>
              </a:pathLst>
            </a:custGeom>
            <a:ln w="3175">
              <a:solidFill>
                <a:srgbClr val="050100"/>
              </a:solidFill>
            </a:ln>
          </p:spPr>
          <p:txBody>
            <a:bodyPr wrap="square" lIns="0" tIns="0" rIns="0" bIns="0" rtlCol="0"/>
            <a:lstStyle/>
            <a:p/>
          </p:txBody>
        </p:sp>
        <p:sp>
          <p:nvSpPr>
            <p:cNvPr id="1643" name="object 1643" descr=""/>
            <p:cNvSpPr/>
            <p:nvPr/>
          </p:nvSpPr>
          <p:spPr>
            <a:xfrm>
              <a:off x="3481005" y="9491876"/>
              <a:ext cx="3810" cy="1270"/>
            </a:xfrm>
            <a:custGeom>
              <a:avLst/>
              <a:gdLst/>
              <a:ahLst/>
              <a:cxnLst/>
              <a:rect l="l" t="t" r="r" b="b"/>
              <a:pathLst>
                <a:path w="3810" h="1270">
                  <a:moveTo>
                    <a:pt x="0" y="0"/>
                  </a:moveTo>
                  <a:lnTo>
                    <a:pt x="3403" y="876"/>
                  </a:lnTo>
                </a:path>
              </a:pathLst>
            </a:custGeom>
            <a:ln w="3175">
              <a:solidFill>
                <a:srgbClr val="050100"/>
              </a:solidFill>
            </a:ln>
          </p:spPr>
          <p:txBody>
            <a:bodyPr wrap="square" lIns="0" tIns="0" rIns="0" bIns="0" rtlCol="0"/>
            <a:lstStyle/>
            <a:p/>
          </p:txBody>
        </p:sp>
        <p:sp>
          <p:nvSpPr>
            <p:cNvPr id="1644" name="object 1644" descr=""/>
            <p:cNvSpPr/>
            <p:nvPr/>
          </p:nvSpPr>
          <p:spPr>
            <a:xfrm>
              <a:off x="3476640" y="9491876"/>
              <a:ext cx="4445" cy="0"/>
            </a:xfrm>
            <a:custGeom>
              <a:avLst/>
              <a:gdLst/>
              <a:ahLst/>
              <a:cxnLst/>
              <a:rect l="l" t="t" r="r" b="b"/>
              <a:pathLst>
                <a:path w="4445" h="0">
                  <a:moveTo>
                    <a:pt x="0" y="0"/>
                  </a:moveTo>
                  <a:lnTo>
                    <a:pt x="4368" y="0"/>
                  </a:lnTo>
                </a:path>
              </a:pathLst>
            </a:custGeom>
            <a:ln w="3175">
              <a:solidFill>
                <a:srgbClr val="050100"/>
              </a:solidFill>
            </a:ln>
          </p:spPr>
          <p:txBody>
            <a:bodyPr wrap="square" lIns="0" tIns="0" rIns="0" bIns="0" rtlCol="0"/>
            <a:lstStyle/>
            <a:p/>
          </p:txBody>
        </p:sp>
        <p:sp>
          <p:nvSpPr>
            <p:cNvPr id="1645" name="object 1645" descr=""/>
            <p:cNvSpPr/>
            <p:nvPr/>
          </p:nvSpPr>
          <p:spPr>
            <a:xfrm>
              <a:off x="3473725" y="9491881"/>
              <a:ext cx="3175" cy="1270"/>
            </a:xfrm>
            <a:custGeom>
              <a:avLst/>
              <a:gdLst/>
              <a:ahLst/>
              <a:cxnLst/>
              <a:rect l="l" t="t" r="r" b="b"/>
              <a:pathLst>
                <a:path w="3175" h="1270">
                  <a:moveTo>
                    <a:pt x="0" y="876"/>
                  </a:moveTo>
                  <a:lnTo>
                    <a:pt x="2908" y="0"/>
                  </a:lnTo>
                </a:path>
              </a:pathLst>
            </a:custGeom>
            <a:ln w="3175">
              <a:solidFill>
                <a:srgbClr val="050100"/>
              </a:solidFill>
            </a:ln>
          </p:spPr>
          <p:txBody>
            <a:bodyPr wrap="square" lIns="0" tIns="0" rIns="0" bIns="0" rtlCol="0"/>
            <a:lstStyle/>
            <a:p/>
          </p:txBody>
        </p:sp>
        <p:sp>
          <p:nvSpPr>
            <p:cNvPr id="1646" name="object 1646" descr=""/>
            <p:cNvSpPr/>
            <p:nvPr/>
          </p:nvSpPr>
          <p:spPr>
            <a:xfrm>
              <a:off x="3470810" y="9492754"/>
              <a:ext cx="3175" cy="1905"/>
            </a:xfrm>
            <a:custGeom>
              <a:avLst/>
              <a:gdLst/>
              <a:ahLst/>
              <a:cxnLst/>
              <a:rect l="l" t="t" r="r" b="b"/>
              <a:pathLst>
                <a:path w="3175" h="1904">
                  <a:moveTo>
                    <a:pt x="0" y="1739"/>
                  </a:moveTo>
                  <a:lnTo>
                    <a:pt x="2908" y="0"/>
                  </a:lnTo>
                </a:path>
              </a:pathLst>
            </a:custGeom>
            <a:ln w="3175">
              <a:solidFill>
                <a:srgbClr val="050100"/>
              </a:solidFill>
            </a:ln>
          </p:spPr>
          <p:txBody>
            <a:bodyPr wrap="square" lIns="0" tIns="0" rIns="0" bIns="0" rtlCol="0"/>
            <a:lstStyle/>
            <a:p/>
          </p:txBody>
        </p:sp>
        <p:sp>
          <p:nvSpPr>
            <p:cNvPr id="1647" name="object 1647" descr=""/>
            <p:cNvSpPr/>
            <p:nvPr/>
          </p:nvSpPr>
          <p:spPr>
            <a:xfrm>
              <a:off x="3469359" y="9494490"/>
              <a:ext cx="1905" cy="1905"/>
            </a:xfrm>
            <a:custGeom>
              <a:avLst/>
              <a:gdLst/>
              <a:ahLst/>
              <a:cxnLst/>
              <a:rect l="l" t="t" r="r" b="b"/>
              <a:pathLst>
                <a:path w="1904" h="1904">
                  <a:moveTo>
                    <a:pt x="0" y="1752"/>
                  </a:moveTo>
                  <a:lnTo>
                    <a:pt x="1447" y="0"/>
                  </a:lnTo>
                </a:path>
              </a:pathLst>
            </a:custGeom>
            <a:ln w="3175">
              <a:solidFill>
                <a:srgbClr val="050100"/>
              </a:solidFill>
            </a:ln>
          </p:spPr>
          <p:txBody>
            <a:bodyPr wrap="square" lIns="0" tIns="0" rIns="0" bIns="0" rtlCol="0"/>
            <a:lstStyle/>
            <a:p/>
          </p:txBody>
        </p:sp>
        <p:sp>
          <p:nvSpPr>
            <p:cNvPr id="1648" name="object 1648" descr=""/>
            <p:cNvSpPr/>
            <p:nvPr/>
          </p:nvSpPr>
          <p:spPr>
            <a:xfrm>
              <a:off x="3467412" y="9496240"/>
              <a:ext cx="2540" cy="3810"/>
            </a:xfrm>
            <a:custGeom>
              <a:avLst/>
              <a:gdLst/>
              <a:ahLst/>
              <a:cxnLst/>
              <a:rect l="l" t="t" r="r" b="b"/>
              <a:pathLst>
                <a:path w="2539" h="3809">
                  <a:moveTo>
                    <a:pt x="0" y="3797"/>
                  </a:moveTo>
                  <a:lnTo>
                    <a:pt x="1943" y="0"/>
                  </a:lnTo>
                </a:path>
              </a:pathLst>
            </a:custGeom>
            <a:ln w="3175">
              <a:solidFill>
                <a:srgbClr val="050100"/>
              </a:solidFill>
            </a:ln>
          </p:spPr>
          <p:txBody>
            <a:bodyPr wrap="square" lIns="0" tIns="0" rIns="0" bIns="0" rtlCol="0"/>
            <a:lstStyle/>
            <a:p/>
          </p:txBody>
        </p:sp>
        <p:sp>
          <p:nvSpPr>
            <p:cNvPr id="1649" name="object 1649" descr=""/>
            <p:cNvSpPr/>
            <p:nvPr/>
          </p:nvSpPr>
          <p:spPr>
            <a:xfrm>
              <a:off x="3467412" y="9500034"/>
              <a:ext cx="0" cy="4445"/>
            </a:xfrm>
            <a:custGeom>
              <a:avLst/>
              <a:gdLst/>
              <a:ahLst/>
              <a:cxnLst/>
              <a:rect l="l" t="t" r="r" b="b"/>
              <a:pathLst>
                <a:path w="0" h="4445">
                  <a:moveTo>
                    <a:pt x="0" y="4368"/>
                  </a:moveTo>
                  <a:lnTo>
                    <a:pt x="0" y="0"/>
                  </a:lnTo>
                </a:path>
              </a:pathLst>
            </a:custGeom>
            <a:ln w="3175">
              <a:solidFill>
                <a:srgbClr val="050100"/>
              </a:solidFill>
            </a:ln>
          </p:spPr>
          <p:txBody>
            <a:bodyPr wrap="square" lIns="0" tIns="0" rIns="0" bIns="0" rtlCol="0"/>
            <a:lstStyle/>
            <a:p/>
          </p:txBody>
        </p:sp>
        <p:sp>
          <p:nvSpPr>
            <p:cNvPr id="1650" name="object 1650" descr=""/>
            <p:cNvSpPr/>
            <p:nvPr/>
          </p:nvSpPr>
          <p:spPr>
            <a:xfrm>
              <a:off x="3467416" y="9504401"/>
              <a:ext cx="2540" cy="3810"/>
            </a:xfrm>
            <a:custGeom>
              <a:avLst/>
              <a:gdLst/>
              <a:ahLst/>
              <a:cxnLst/>
              <a:rect l="l" t="t" r="r" b="b"/>
              <a:pathLst>
                <a:path w="2539" h="3809">
                  <a:moveTo>
                    <a:pt x="1943" y="3784"/>
                  </a:moveTo>
                  <a:lnTo>
                    <a:pt x="0" y="0"/>
                  </a:lnTo>
                </a:path>
              </a:pathLst>
            </a:custGeom>
            <a:ln w="3175">
              <a:solidFill>
                <a:srgbClr val="050100"/>
              </a:solidFill>
            </a:ln>
          </p:spPr>
          <p:txBody>
            <a:bodyPr wrap="square" lIns="0" tIns="0" rIns="0" bIns="0" rtlCol="0"/>
            <a:lstStyle/>
            <a:p/>
          </p:txBody>
        </p:sp>
        <p:sp>
          <p:nvSpPr>
            <p:cNvPr id="1651" name="object 1651" descr=""/>
            <p:cNvSpPr/>
            <p:nvPr/>
          </p:nvSpPr>
          <p:spPr>
            <a:xfrm>
              <a:off x="3469363" y="9508181"/>
              <a:ext cx="1905" cy="1905"/>
            </a:xfrm>
            <a:custGeom>
              <a:avLst/>
              <a:gdLst/>
              <a:ahLst/>
              <a:cxnLst/>
              <a:rect l="l" t="t" r="r" b="b"/>
              <a:pathLst>
                <a:path w="1904" h="1904">
                  <a:moveTo>
                    <a:pt x="1447" y="1752"/>
                  </a:moveTo>
                  <a:lnTo>
                    <a:pt x="0" y="0"/>
                  </a:lnTo>
                </a:path>
              </a:pathLst>
            </a:custGeom>
            <a:ln w="3175">
              <a:solidFill>
                <a:srgbClr val="050100"/>
              </a:solidFill>
            </a:ln>
          </p:spPr>
          <p:txBody>
            <a:bodyPr wrap="square" lIns="0" tIns="0" rIns="0" bIns="0" rtlCol="0"/>
            <a:lstStyle/>
            <a:p/>
          </p:txBody>
        </p:sp>
        <p:sp>
          <p:nvSpPr>
            <p:cNvPr id="1652" name="object 1652" descr=""/>
            <p:cNvSpPr/>
            <p:nvPr/>
          </p:nvSpPr>
          <p:spPr>
            <a:xfrm>
              <a:off x="3470817" y="9509930"/>
              <a:ext cx="3175" cy="1905"/>
            </a:xfrm>
            <a:custGeom>
              <a:avLst/>
              <a:gdLst/>
              <a:ahLst/>
              <a:cxnLst/>
              <a:rect l="l" t="t" r="r" b="b"/>
              <a:pathLst>
                <a:path w="3175" h="1904">
                  <a:moveTo>
                    <a:pt x="2908" y="1752"/>
                  </a:moveTo>
                  <a:lnTo>
                    <a:pt x="0" y="0"/>
                  </a:lnTo>
                </a:path>
              </a:pathLst>
            </a:custGeom>
            <a:ln w="3175">
              <a:solidFill>
                <a:srgbClr val="050100"/>
              </a:solidFill>
            </a:ln>
          </p:spPr>
          <p:txBody>
            <a:bodyPr wrap="square" lIns="0" tIns="0" rIns="0" bIns="0" rtlCol="0"/>
            <a:lstStyle/>
            <a:p/>
          </p:txBody>
        </p:sp>
        <p:sp>
          <p:nvSpPr>
            <p:cNvPr id="1653" name="object 1653" descr=""/>
            <p:cNvSpPr/>
            <p:nvPr/>
          </p:nvSpPr>
          <p:spPr>
            <a:xfrm>
              <a:off x="3473731" y="9511687"/>
              <a:ext cx="3175" cy="1270"/>
            </a:xfrm>
            <a:custGeom>
              <a:avLst/>
              <a:gdLst/>
              <a:ahLst/>
              <a:cxnLst/>
              <a:rect l="l" t="t" r="r" b="b"/>
              <a:pathLst>
                <a:path w="3175" h="1270">
                  <a:moveTo>
                    <a:pt x="2908" y="876"/>
                  </a:moveTo>
                  <a:lnTo>
                    <a:pt x="0" y="0"/>
                  </a:lnTo>
                </a:path>
              </a:pathLst>
            </a:custGeom>
            <a:ln w="3175">
              <a:solidFill>
                <a:srgbClr val="050100"/>
              </a:solidFill>
            </a:ln>
          </p:spPr>
          <p:txBody>
            <a:bodyPr wrap="square" lIns="0" tIns="0" rIns="0" bIns="0" rtlCol="0"/>
            <a:lstStyle/>
            <a:p/>
          </p:txBody>
        </p:sp>
        <p:sp>
          <p:nvSpPr>
            <p:cNvPr id="1654" name="object 1654" descr=""/>
            <p:cNvSpPr/>
            <p:nvPr/>
          </p:nvSpPr>
          <p:spPr>
            <a:xfrm>
              <a:off x="3490233" y="9539886"/>
              <a:ext cx="4445" cy="1905"/>
            </a:xfrm>
            <a:custGeom>
              <a:avLst/>
              <a:gdLst/>
              <a:ahLst/>
              <a:cxnLst/>
              <a:rect l="l" t="t" r="r" b="b"/>
              <a:pathLst>
                <a:path w="4445" h="1904">
                  <a:moveTo>
                    <a:pt x="0" y="0"/>
                  </a:moveTo>
                  <a:lnTo>
                    <a:pt x="4368" y="1752"/>
                  </a:lnTo>
                </a:path>
              </a:pathLst>
            </a:custGeom>
            <a:ln w="3175">
              <a:solidFill>
                <a:srgbClr val="050100"/>
              </a:solidFill>
            </a:ln>
          </p:spPr>
          <p:txBody>
            <a:bodyPr wrap="square" lIns="0" tIns="0" rIns="0" bIns="0" rtlCol="0"/>
            <a:lstStyle/>
            <a:p/>
          </p:txBody>
        </p:sp>
        <p:sp>
          <p:nvSpPr>
            <p:cNvPr id="1655" name="object 1655" descr=""/>
            <p:cNvSpPr/>
            <p:nvPr/>
          </p:nvSpPr>
          <p:spPr>
            <a:xfrm>
              <a:off x="3487318" y="9538137"/>
              <a:ext cx="3175" cy="1905"/>
            </a:xfrm>
            <a:custGeom>
              <a:avLst/>
              <a:gdLst/>
              <a:ahLst/>
              <a:cxnLst/>
              <a:rect l="l" t="t" r="r" b="b"/>
              <a:pathLst>
                <a:path w="3175" h="1904">
                  <a:moveTo>
                    <a:pt x="0" y="0"/>
                  </a:moveTo>
                  <a:lnTo>
                    <a:pt x="2908" y="1752"/>
                  </a:lnTo>
                </a:path>
              </a:pathLst>
            </a:custGeom>
            <a:ln w="3175">
              <a:solidFill>
                <a:srgbClr val="050100"/>
              </a:solidFill>
            </a:ln>
          </p:spPr>
          <p:txBody>
            <a:bodyPr wrap="square" lIns="0" tIns="0" rIns="0" bIns="0" rtlCol="0"/>
            <a:lstStyle/>
            <a:p/>
          </p:txBody>
        </p:sp>
        <p:sp>
          <p:nvSpPr>
            <p:cNvPr id="1656" name="object 1656" descr=""/>
            <p:cNvSpPr/>
            <p:nvPr/>
          </p:nvSpPr>
          <p:spPr>
            <a:xfrm>
              <a:off x="3484403" y="9535222"/>
              <a:ext cx="3175" cy="3175"/>
            </a:xfrm>
            <a:custGeom>
              <a:avLst/>
              <a:gdLst/>
              <a:ahLst/>
              <a:cxnLst/>
              <a:rect l="l" t="t" r="r" b="b"/>
              <a:pathLst>
                <a:path w="3175" h="3175">
                  <a:moveTo>
                    <a:pt x="0" y="0"/>
                  </a:moveTo>
                  <a:lnTo>
                    <a:pt x="2908" y="2908"/>
                  </a:lnTo>
                </a:path>
              </a:pathLst>
            </a:custGeom>
            <a:ln w="3175">
              <a:solidFill>
                <a:srgbClr val="050100"/>
              </a:solidFill>
            </a:ln>
          </p:spPr>
          <p:txBody>
            <a:bodyPr wrap="square" lIns="0" tIns="0" rIns="0" bIns="0" rtlCol="0"/>
            <a:lstStyle/>
            <a:p/>
          </p:txBody>
        </p:sp>
        <p:sp>
          <p:nvSpPr>
            <p:cNvPr id="1657" name="object 1657" descr=""/>
            <p:cNvSpPr/>
            <p:nvPr/>
          </p:nvSpPr>
          <p:spPr>
            <a:xfrm>
              <a:off x="3482468" y="9532606"/>
              <a:ext cx="2540" cy="3175"/>
            </a:xfrm>
            <a:custGeom>
              <a:avLst/>
              <a:gdLst/>
              <a:ahLst/>
              <a:cxnLst/>
              <a:rect l="l" t="t" r="r" b="b"/>
              <a:pathLst>
                <a:path w="2539" h="3175">
                  <a:moveTo>
                    <a:pt x="0" y="0"/>
                  </a:moveTo>
                  <a:lnTo>
                    <a:pt x="1930" y="2616"/>
                  </a:lnTo>
                </a:path>
              </a:pathLst>
            </a:custGeom>
            <a:ln w="3175">
              <a:solidFill>
                <a:srgbClr val="050100"/>
              </a:solidFill>
            </a:ln>
          </p:spPr>
          <p:txBody>
            <a:bodyPr wrap="square" lIns="0" tIns="0" rIns="0" bIns="0" rtlCol="0"/>
            <a:lstStyle/>
            <a:p/>
          </p:txBody>
        </p:sp>
        <p:sp>
          <p:nvSpPr>
            <p:cNvPr id="1658" name="object 1658" descr=""/>
            <p:cNvSpPr/>
            <p:nvPr/>
          </p:nvSpPr>
          <p:spPr>
            <a:xfrm>
              <a:off x="3482468" y="9529109"/>
              <a:ext cx="0" cy="3810"/>
            </a:xfrm>
            <a:custGeom>
              <a:avLst/>
              <a:gdLst/>
              <a:ahLst/>
              <a:cxnLst/>
              <a:rect l="l" t="t" r="r" b="b"/>
              <a:pathLst>
                <a:path w="0" h="3809">
                  <a:moveTo>
                    <a:pt x="0" y="0"/>
                  </a:moveTo>
                  <a:lnTo>
                    <a:pt x="0" y="3492"/>
                  </a:lnTo>
                </a:path>
              </a:pathLst>
            </a:custGeom>
            <a:ln w="3175">
              <a:solidFill>
                <a:srgbClr val="050100"/>
              </a:solidFill>
            </a:ln>
          </p:spPr>
          <p:txBody>
            <a:bodyPr wrap="square" lIns="0" tIns="0" rIns="0" bIns="0" rtlCol="0"/>
            <a:lstStyle/>
            <a:p/>
          </p:txBody>
        </p:sp>
        <p:sp>
          <p:nvSpPr>
            <p:cNvPr id="1659" name="object 1659" descr=""/>
            <p:cNvSpPr/>
            <p:nvPr/>
          </p:nvSpPr>
          <p:spPr>
            <a:xfrm>
              <a:off x="3482473" y="9526194"/>
              <a:ext cx="2540" cy="3175"/>
            </a:xfrm>
            <a:custGeom>
              <a:avLst/>
              <a:gdLst/>
              <a:ahLst/>
              <a:cxnLst/>
              <a:rect l="l" t="t" r="r" b="b"/>
              <a:pathLst>
                <a:path w="2539" h="3175">
                  <a:moveTo>
                    <a:pt x="1930" y="0"/>
                  </a:moveTo>
                  <a:lnTo>
                    <a:pt x="0" y="2908"/>
                  </a:lnTo>
                </a:path>
              </a:pathLst>
            </a:custGeom>
            <a:ln w="3175">
              <a:solidFill>
                <a:srgbClr val="050100"/>
              </a:solidFill>
            </a:ln>
          </p:spPr>
          <p:txBody>
            <a:bodyPr wrap="square" lIns="0" tIns="0" rIns="0" bIns="0" rtlCol="0"/>
            <a:lstStyle/>
            <a:p/>
          </p:txBody>
        </p:sp>
        <p:sp>
          <p:nvSpPr>
            <p:cNvPr id="1660" name="object 1660" descr=""/>
            <p:cNvSpPr/>
            <p:nvPr/>
          </p:nvSpPr>
          <p:spPr>
            <a:xfrm>
              <a:off x="3484410" y="9523576"/>
              <a:ext cx="3175" cy="3175"/>
            </a:xfrm>
            <a:custGeom>
              <a:avLst/>
              <a:gdLst/>
              <a:ahLst/>
              <a:cxnLst/>
              <a:rect l="l" t="t" r="r" b="b"/>
              <a:pathLst>
                <a:path w="3175" h="3175">
                  <a:moveTo>
                    <a:pt x="2908" y="0"/>
                  </a:moveTo>
                  <a:lnTo>
                    <a:pt x="0" y="2616"/>
                  </a:lnTo>
                </a:path>
              </a:pathLst>
            </a:custGeom>
            <a:ln w="3175">
              <a:solidFill>
                <a:srgbClr val="050100"/>
              </a:solidFill>
            </a:ln>
          </p:spPr>
          <p:txBody>
            <a:bodyPr wrap="square" lIns="0" tIns="0" rIns="0" bIns="0" rtlCol="0"/>
            <a:lstStyle/>
            <a:p/>
          </p:txBody>
        </p:sp>
        <p:sp>
          <p:nvSpPr>
            <p:cNvPr id="1661" name="object 1661" descr=""/>
            <p:cNvSpPr/>
            <p:nvPr/>
          </p:nvSpPr>
          <p:spPr>
            <a:xfrm>
              <a:off x="3487324" y="9521828"/>
              <a:ext cx="3175" cy="1905"/>
            </a:xfrm>
            <a:custGeom>
              <a:avLst/>
              <a:gdLst/>
              <a:ahLst/>
              <a:cxnLst/>
              <a:rect l="l" t="t" r="r" b="b"/>
              <a:pathLst>
                <a:path w="3175" h="1904">
                  <a:moveTo>
                    <a:pt x="2908" y="0"/>
                  </a:moveTo>
                  <a:lnTo>
                    <a:pt x="0" y="1752"/>
                  </a:lnTo>
                </a:path>
              </a:pathLst>
            </a:custGeom>
            <a:ln w="3175">
              <a:solidFill>
                <a:srgbClr val="050100"/>
              </a:solidFill>
            </a:ln>
          </p:spPr>
          <p:txBody>
            <a:bodyPr wrap="square" lIns="0" tIns="0" rIns="0" bIns="0" rtlCol="0"/>
            <a:lstStyle/>
            <a:p/>
          </p:txBody>
        </p:sp>
        <p:sp>
          <p:nvSpPr>
            <p:cNvPr id="1662" name="object 1662" descr=""/>
            <p:cNvSpPr/>
            <p:nvPr/>
          </p:nvSpPr>
          <p:spPr>
            <a:xfrm>
              <a:off x="3490229" y="9520948"/>
              <a:ext cx="4445" cy="1270"/>
            </a:xfrm>
            <a:custGeom>
              <a:avLst/>
              <a:gdLst/>
              <a:ahLst/>
              <a:cxnLst/>
              <a:rect l="l" t="t" r="r" b="b"/>
              <a:pathLst>
                <a:path w="4445" h="1270">
                  <a:moveTo>
                    <a:pt x="4368" y="0"/>
                  </a:moveTo>
                  <a:lnTo>
                    <a:pt x="0" y="876"/>
                  </a:lnTo>
                </a:path>
              </a:pathLst>
            </a:custGeom>
            <a:ln w="3175">
              <a:solidFill>
                <a:srgbClr val="050100"/>
              </a:solidFill>
            </a:ln>
          </p:spPr>
          <p:txBody>
            <a:bodyPr wrap="square" lIns="0" tIns="0" rIns="0" bIns="0" rtlCol="0"/>
            <a:lstStyle/>
            <a:p/>
          </p:txBody>
        </p:sp>
        <p:sp>
          <p:nvSpPr>
            <p:cNvPr id="1663" name="object 1663" descr=""/>
            <p:cNvSpPr/>
            <p:nvPr/>
          </p:nvSpPr>
          <p:spPr>
            <a:xfrm>
              <a:off x="3494595" y="9520948"/>
              <a:ext cx="5080" cy="0"/>
            </a:xfrm>
            <a:custGeom>
              <a:avLst/>
              <a:gdLst/>
              <a:ahLst/>
              <a:cxnLst/>
              <a:rect l="l" t="t" r="r" b="b"/>
              <a:pathLst>
                <a:path w="5079" h="0">
                  <a:moveTo>
                    <a:pt x="4864" y="0"/>
                  </a:moveTo>
                  <a:lnTo>
                    <a:pt x="0" y="0"/>
                  </a:lnTo>
                </a:path>
              </a:pathLst>
            </a:custGeom>
            <a:ln w="3175">
              <a:solidFill>
                <a:srgbClr val="050100"/>
              </a:solidFill>
            </a:ln>
          </p:spPr>
          <p:txBody>
            <a:bodyPr wrap="square" lIns="0" tIns="0" rIns="0" bIns="0" rtlCol="0"/>
            <a:lstStyle/>
            <a:p/>
          </p:txBody>
        </p:sp>
        <p:sp>
          <p:nvSpPr>
            <p:cNvPr id="1664" name="object 1664" descr=""/>
            <p:cNvSpPr/>
            <p:nvPr/>
          </p:nvSpPr>
          <p:spPr>
            <a:xfrm>
              <a:off x="3499457" y="9520951"/>
              <a:ext cx="4445" cy="1270"/>
            </a:xfrm>
            <a:custGeom>
              <a:avLst/>
              <a:gdLst/>
              <a:ahLst/>
              <a:cxnLst/>
              <a:rect l="l" t="t" r="r" b="b"/>
              <a:pathLst>
                <a:path w="4445" h="1270">
                  <a:moveTo>
                    <a:pt x="4368" y="876"/>
                  </a:moveTo>
                  <a:lnTo>
                    <a:pt x="0" y="0"/>
                  </a:lnTo>
                </a:path>
              </a:pathLst>
            </a:custGeom>
            <a:ln w="3175">
              <a:solidFill>
                <a:srgbClr val="050100"/>
              </a:solidFill>
            </a:ln>
          </p:spPr>
          <p:txBody>
            <a:bodyPr wrap="square" lIns="0" tIns="0" rIns="0" bIns="0" rtlCol="0"/>
            <a:lstStyle/>
            <a:p/>
          </p:txBody>
        </p:sp>
        <p:sp>
          <p:nvSpPr>
            <p:cNvPr id="1665" name="object 1665" descr=""/>
            <p:cNvSpPr/>
            <p:nvPr/>
          </p:nvSpPr>
          <p:spPr>
            <a:xfrm>
              <a:off x="3503822" y="9521824"/>
              <a:ext cx="4445" cy="1905"/>
            </a:xfrm>
            <a:custGeom>
              <a:avLst/>
              <a:gdLst/>
              <a:ahLst/>
              <a:cxnLst/>
              <a:rect l="l" t="t" r="r" b="b"/>
              <a:pathLst>
                <a:path w="4445" h="1904">
                  <a:moveTo>
                    <a:pt x="4368" y="1752"/>
                  </a:moveTo>
                  <a:lnTo>
                    <a:pt x="0" y="0"/>
                  </a:lnTo>
                </a:path>
              </a:pathLst>
            </a:custGeom>
            <a:ln w="3175">
              <a:solidFill>
                <a:srgbClr val="050100"/>
              </a:solidFill>
            </a:ln>
          </p:spPr>
          <p:txBody>
            <a:bodyPr wrap="square" lIns="0" tIns="0" rIns="0" bIns="0" rtlCol="0"/>
            <a:lstStyle/>
            <a:p/>
          </p:txBody>
        </p:sp>
        <p:sp>
          <p:nvSpPr>
            <p:cNvPr id="1666" name="object 1666" descr=""/>
            <p:cNvSpPr/>
            <p:nvPr/>
          </p:nvSpPr>
          <p:spPr>
            <a:xfrm>
              <a:off x="3508194" y="9523574"/>
              <a:ext cx="1905" cy="1905"/>
            </a:xfrm>
            <a:custGeom>
              <a:avLst/>
              <a:gdLst/>
              <a:ahLst/>
              <a:cxnLst/>
              <a:rect l="l" t="t" r="r" b="b"/>
              <a:pathLst>
                <a:path w="1904" h="1904">
                  <a:moveTo>
                    <a:pt x="1460" y="1739"/>
                  </a:moveTo>
                  <a:lnTo>
                    <a:pt x="0" y="0"/>
                  </a:lnTo>
                </a:path>
              </a:pathLst>
            </a:custGeom>
            <a:ln w="3175">
              <a:solidFill>
                <a:srgbClr val="050100"/>
              </a:solidFill>
            </a:ln>
          </p:spPr>
          <p:txBody>
            <a:bodyPr wrap="square" lIns="0" tIns="0" rIns="0" bIns="0" rtlCol="0"/>
            <a:lstStyle/>
            <a:p/>
          </p:txBody>
        </p:sp>
        <p:sp>
          <p:nvSpPr>
            <p:cNvPr id="1667" name="object 1667" descr=""/>
            <p:cNvSpPr/>
            <p:nvPr/>
          </p:nvSpPr>
          <p:spPr>
            <a:xfrm>
              <a:off x="3509657" y="9525311"/>
              <a:ext cx="1905" cy="3810"/>
            </a:xfrm>
            <a:custGeom>
              <a:avLst/>
              <a:gdLst/>
              <a:ahLst/>
              <a:cxnLst/>
              <a:rect l="l" t="t" r="r" b="b"/>
              <a:pathLst>
                <a:path w="1904" h="3809">
                  <a:moveTo>
                    <a:pt x="1447" y="3797"/>
                  </a:moveTo>
                  <a:lnTo>
                    <a:pt x="0" y="0"/>
                  </a:lnTo>
                </a:path>
              </a:pathLst>
            </a:custGeom>
            <a:ln w="3175">
              <a:solidFill>
                <a:srgbClr val="050100"/>
              </a:solidFill>
            </a:ln>
          </p:spPr>
          <p:txBody>
            <a:bodyPr wrap="square" lIns="0" tIns="0" rIns="0" bIns="0" rtlCol="0"/>
            <a:lstStyle/>
            <a:p/>
          </p:txBody>
        </p:sp>
        <p:sp>
          <p:nvSpPr>
            <p:cNvPr id="1668" name="object 1668" descr=""/>
            <p:cNvSpPr/>
            <p:nvPr/>
          </p:nvSpPr>
          <p:spPr>
            <a:xfrm>
              <a:off x="3511105" y="9529114"/>
              <a:ext cx="0" cy="3810"/>
            </a:xfrm>
            <a:custGeom>
              <a:avLst/>
              <a:gdLst/>
              <a:ahLst/>
              <a:cxnLst/>
              <a:rect l="l" t="t" r="r" b="b"/>
              <a:pathLst>
                <a:path w="0" h="3809">
                  <a:moveTo>
                    <a:pt x="0" y="3492"/>
                  </a:moveTo>
                  <a:lnTo>
                    <a:pt x="0" y="0"/>
                  </a:lnTo>
                </a:path>
              </a:pathLst>
            </a:custGeom>
            <a:ln w="3175">
              <a:solidFill>
                <a:srgbClr val="050100"/>
              </a:solidFill>
            </a:ln>
          </p:spPr>
          <p:txBody>
            <a:bodyPr wrap="square" lIns="0" tIns="0" rIns="0" bIns="0" rtlCol="0"/>
            <a:lstStyle/>
            <a:p/>
          </p:txBody>
        </p:sp>
        <p:sp>
          <p:nvSpPr>
            <p:cNvPr id="1669" name="object 1669" descr=""/>
            <p:cNvSpPr/>
            <p:nvPr/>
          </p:nvSpPr>
          <p:spPr>
            <a:xfrm>
              <a:off x="3509655" y="9532606"/>
              <a:ext cx="1905" cy="3175"/>
            </a:xfrm>
            <a:custGeom>
              <a:avLst/>
              <a:gdLst/>
              <a:ahLst/>
              <a:cxnLst/>
              <a:rect l="l" t="t" r="r" b="b"/>
              <a:pathLst>
                <a:path w="1904" h="3175">
                  <a:moveTo>
                    <a:pt x="0" y="2616"/>
                  </a:moveTo>
                  <a:lnTo>
                    <a:pt x="1447" y="0"/>
                  </a:lnTo>
                </a:path>
              </a:pathLst>
            </a:custGeom>
            <a:ln w="3175">
              <a:solidFill>
                <a:srgbClr val="050100"/>
              </a:solidFill>
            </a:ln>
          </p:spPr>
          <p:txBody>
            <a:bodyPr wrap="square" lIns="0" tIns="0" rIns="0" bIns="0" rtlCol="0"/>
            <a:lstStyle/>
            <a:p/>
          </p:txBody>
        </p:sp>
        <p:sp>
          <p:nvSpPr>
            <p:cNvPr id="1670" name="object 1670" descr=""/>
            <p:cNvSpPr/>
            <p:nvPr/>
          </p:nvSpPr>
          <p:spPr>
            <a:xfrm>
              <a:off x="3506740" y="9535229"/>
              <a:ext cx="3175" cy="3175"/>
            </a:xfrm>
            <a:custGeom>
              <a:avLst/>
              <a:gdLst/>
              <a:ahLst/>
              <a:cxnLst/>
              <a:rect l="l" t="t" r="r" b="b"/>
              <a:pathLst>
                <a:path w="3175" h="3175">
                  <a:moveTo>
                    <a:pt x="0" y="2908"/>
                  </a:moveTo>
                  <a:lnTo>
                    <a:pt x="2908" y="0"/>
                  </a:lnTo>
                </a:path>
              </a:pathLst>
            </a:custGeom>
            <a:ln w="3175">
              <a:solidFill>
                <a:srgbClr val="050100"/>
              </a:solidFill>
            </a:ln>
          </p:spPr>
          <p:txBody>
            <a:bodyPr wrap="square" lIns="0" tIns="0" rIns="0" bIns="0" rtlCol="0"/>
            <a:lstStyle/>
            <a:p/>
          </p:txBody>
        </p:sp>
        <p:sp>
          <p:nvSpPr>
            <p:cNvPr id="1671" name="object 1671" descr=""/>
            <p:cNvSpPr/>
            <p:nvPr/>
          </p:nvSpPr>
          <p:spPr>
            <a:xfrm>
              <a:off x="3503825" y="9538133"/>
              <a:ext cx="3175" cy="1905"/>
            </a:xfrm>
            <a:custGeom>
              <a:avLst/>
              <a:gdLst/>
              <a:ahLst/>
              <a:cxnLst/>
              <a:rect l="l" t="t" r="r" b="b"/>
              <a:pathLst>
                <a:path w="3175" h="1904">
                  <a:moveTo>
                    <a:pt x="0" y="1752"/>
                  </a:moveTo>
                  <a:lnTo>
                    <a:pt x="2908" y="0"/>
                  </a:lnTo>
                </a:path>
              </a:pathLst>
            </a:custGeom>
            <a:ln w="3175">
              <a:solidFill>
                <a:srgbClr val="050100"/>
              </a:solidFill>
            </a:ln>
          </p:spPr>
          <p:txBody>
            <a:bodyPr wrap="square" lIns="0" tIns="0" rIns="0" bIns="0" rtlCol="0"/>
            <a:lstStyle/>
            <a:p/>
          </p:txBody>
        </p:sp>
        <p:sp>
          <p:nvSpPr>
            <p:cNvPr id="1672" name="object 1672" descr=""/>
            <p:cNvSpPr/>
            <p:nvPr/>
          </p:nvSpPr>
          <p:spPr>
            <a:xfrm>
              <a:off x="3500911" y="9539891"/>
              <a:ext cx="3175" cy="1270"/>
            </a:xfrm>
            <a:custGeom>
              <a:avLst/>
              <a:gdLst/>
              <a:ahLst/>
              <a:cxnLst/>
              <a:rect l="l" t="t" r="r" b="b"/>
              <a:pathLst>
                <a:path w="3175" h="1270">
                  <a:moveTo>
                    <a:pt x="0" y="863"/>
                  </a:moveTo>
                  <a:lnTo>
                    <a:pt x="2908" y="0"/>
                  </a:lnTo>
                </a:path>
              </a:pathLst>
            </a:custGeom>
            <a:ln w="3175">
              <a:solidFill>
                <a:srgbClr val="050100"/>
              </a:solidFill>
            </a:ln>
          </p:spPr>
          <p:txBody>
            <a:bodyPr wrap="square" lIns="0" tIns="0" rIns="0" bIns="0" rtlCol="0"/>
            <a:lstStyle/>
            <a:p/>
          </p:txBody>
        </p:sp>
        <p:sp>
          <p:nvSpPr>
            <p:cNvPr id="1673" name="object 1673" descr=""/>
            <p:cNvSpPr/>
            <p:nvPr/>
          </p:nvSpPr>
          <p:spPr>
            <a:xfrm>
              <a:off x="3494598" y="9540758"/>
              <a:ext cx="6350" cy="1270"/>
            </a:xfrm>
            <a:custGeom>
              <a:avLst/>
              <a:gdLst/>
              <a:ahLst/>
              <a:cxnLst/>
              <a:rect l="l" t="t" r="r" b="b"/>
              <a:pathLst>
                <a:path w="6350" h="1270">
                  <a:moveTo>
                    <a:pt x="0" y="876"/>
                  </a:moveTo>
                  <a:lnTo>
                    <a:pt x="6311" y="0"/>
                  </a:lnTo>
                </a:path>
              </a:pathLst>
            </a:custGeom>
            <a:ln w="3175">
              <a:solidFill>
                <a:srgbClr val="050100"/>
              </a:solidFill>
            </a:ln>
          </p:spPr>
          <p:txBody>
            <a:bodyPr wrap="square" lIns="0" tIns="0" rIns="0" bIns="0" rtlCol="0"/>
            <a:lstStyle/>
            <a:p/>
          </p:txBody>
        </p:sp>
        <p:sp>
          <p:nvSpPr>
            <p:cNvPr id="1674" name="object 1674" descr=""/>
            <p:cNvSpPr/>
            <p:nvPr/>
          </p:nvSpPr>
          <p:spPr>
            <a:xfrm>
              <a:off x="3485866" y="9541635"/>
              <a:ext cx="8890" cy="0"/>
            </a:xfrm>
            <a:custGeom>
              <a:avLst/>
              <a:gdLst/>
              <a:ahLst/>
              <a:cxnLst/>
              <a:rect l="l" t="t" r="r" b="b"/>
              <a:pathLst>
                <a:path w="8889" h="0">
                  <a:moveTo>
                    <a:pt x="0" y="0"/>
                  </a:moveTo>
                  <a:lnTo>
                    <a:pt x="8724" y="0"/>
                  </a:lnTo>
                </a:path>
              </a:pathLst>
            </a:custGeom>
            <a:ln w="3175">
              <a:solidFill>
                <a:srgbClr val="050100"/>
              </a:solidFill>
            </a:ln>
          </p:spPr>
          <p:txBody>
            <a:bodyPr wrap="square" lIns="0" tIns="0" rIns="0" bIns="0" rtlCol="0"/>
            <a:lstStyle/>
            <a:p/>
          </p:txBody>
        </p:sp>
        <p:sp>
          <p:nvSpPr>
            <p:cNvPr id="1675" name="object 1675" descr=""/>
            <p:cNvSpPr/>
            <p:nvPr/>
          </p:nvSpPr>
          <p:spPr>
            <a:xfrm>
              <a:off x="3476640" y="9539886"/>
              <a:ext cx="9525" cy="1905"/>
            </a:xfrm>
            <a:custGeom>
              <a:avLst/>
              <a:gdLst/>
              <a:ahLst/>
              <a:cxnLst/>
              <a:rect l="l" t="t" r="r" b="b"/>
              <a:pathLst>
                <a:path w="9525" h="1904">
                  <a:moveTo>
                    <a:pt x="0" y="0"/>
                  </a:moveTo>
                  <a:lnTo>
                    <a:pt x="9232" y="1752"/>
                  </a:lnTo>
                </a:path>
              </a:pathLst>
            </a:custGeom>
            <a:ln w="3175">
              <a:solidFill>
                <a:srgbClr val="050100"/>
              </a:solidFill>
            </a:ln>
          </p:spPr>
          <p:txBody>
            <a:bodyPr wrap="square" lIns="0" tIns="0" rIns="0" bIns="0" rtlCol="0"/>
            <a:lstStyle/>
            <a:p/>
          </p:txBody>
        </p:sp>
        <p:sp>
          <p:nvSpPr>
            <p:cNvPr id="1676" name="object 1676" descr=""/>
            <p:cNvSpPr/>
            <p:nvPr/>
          </p:nvSpPr>
          <p:spPr>
            <a:xfrm>
              <a:off x="3472274" y="9538137"/>
              <a:ext cx="4445" cy="1905"/>
            </a:xfrm>
            <a:custGeom>
              <a:avLst/>
              <a:gdLst/>
              <a:ahLst/>
              <a:cxnLst/>
              <a:rect l="l" t="t" r="r" b="b"/>
              <a:pathLst>
                <a:path w="4445" h="1904">
                  <a:moveTo>
                    <a:pt x="0" y="0"/>
                  </a:moveTo>
                  <a:lnTo>
                    <a:pt x="4368" y="1752"/>
                  </a:lnTo>
                </a:path>
              </a:pathLst>
            </a:custGeom>
            <a:ln w="3175">
              <a:solidFill>
                <a:srgbClr val="050100"/>
              </a:solidFill>
            </a:ln>
          </p:spPr>
          <p:txBody>
            <a:bodyPr wrap="square" lIns="0" tIns="0" rIns="0" bIns="0" rtlCol="0"/>
            <a:lstStyle/>
            <a:p/>
          </p:txBody>
        </p:sp>
        <p:sp>
          <p:nvSpPr>
            <p:cNvPr id="1677" name="object 1677" descr=""/>
            <p:cNvSpPr/>
            <p:nvPr/>
          </p:nvSpPr>
          <p:spPr>
            <a:xfrm>
              <a:off x="3469359" y="9535222"/>
              <a:ext cx="3175" cy="3175"/>
            </a:xfrm>
            <a:custGeom>
              <a:avLst/>
              <a:gdLst/>
              <a:ahLst/>
              <a:cxnLst/>
              <a:rect l="l" t="t" r="r" b="b"/>
              <a:pathLst>
                <a:path w="3175" h="3175">
                  <a:moveTo>
                    <a:pt x="0" y="0"/>
                  </a:moveTo>
                  <a:lnTo>
                    <a:pt x="2908" y="2908"/>
                  </a:lnTo>
                </a:path>
              </a:pathLst>
            </a:custGeom>
            <a:ln w="3175">
              <a:solidFill>
                <a:srgbClr val="050100"/>
              </a:solidFill>
            </a:ln>
          </p:spPr>
          <p:txBody>
            <a:bodyPr wrap="square" lIns="0" tIns="0" rIns="0" bIns="0" rtlCol="0"/>
            <a:lstStyle/>
            <a:p/>
          </p:txBody>
        </p:sp>
        <p:sp>
          <p:nvSpPr>
            <p:cNvPr id="1678" name="object 1678" descr=""/>
            <p:cNvSpPr/>
            <p:nvPr/>
          </p:nvSpPr>
          <p:spPr>
            <a:xfrm>
              <a:off x="3467412" y="9531725"/>
              <a:ext cx="2540" cy="3810"/>
            </a:xfrm>
            <a:custGeom>
              <a:avLst/>
              <a:gdLst/>
              <a:ahLst/>
              <a:cxnLst/>
              <a:rect l="l" t="t" r="r" b="b"/>
              <a:pathLst>
                <a:path w="2539" h="3809">
                  <a:moveTo>
                    <a:pt x="0" y="0"/>
                  </a:moveTo>
                  <a:lnTo>
                    <a:pt x="1943" y="3492"/>
                  </a:lnTo>
                </a:path>
              </a:pathLst>
            </a:custGeom>
            <a:ln w="3175">
              <a:solidFill>
                <a:srgbClr val="050100"/>
              </a:solidFill>
            </a:ln>
          </p:spPr>
          <p:txBody>
            <a:bodyPr wrap="square" lIns="0" tIns="0" rIns="0" bIns="0" rtlCol="0"/>
            <a:lstStyle/>
            <a:p/>
          </p:txBody>
        </p:sp>
        <p:sp>
          <p:nvSpPr>
            <p:cNvPr id="1679" name="object 1679" descr=""/>
            <p:cNvSpPr/>
            <p:nvPr/>
          </p:nvSpPr>
          <p:spPr>
            <a:xfrm>
              <a:off x="3467412" y="9529109"/>
              <a:ext cx="0" cy="3175"/>
            </a:xfrm>
            <a:custGeom>
              <a:avLst/>
              <a:gdLst/>
              <a:ahLst/>
              <a:cxnLst/>
              <a:rect l="l" t="t" r="r" b="b"/>
              <a:pathLst>
                <a:path w="0" h="3175">
                  <a:moveTo>
                    <a:pt x="0" y="0"/>
                  </a:moveTo>
                  <a:lnTo>
                    <a:pt x="0" y="2616"/>
                  </a:lnTo>
                </a:path>
              </a:pathLst>
            </a:custGeom>
            <a:ln w="3175">
              <a:solidFill>
                <a:srgbClr val="050100"/>
              </a:solidFill>
            </a:ln>
          </p:spPr>
          <p:txBody>
            <a:bodyPr wrap="square" lIns="0" tIns="0" rIns="0" bIns="0" rtlCol="0"/>
            <a:lstStyle/>
            <a:p/>
          </p:txBody>
        </p:sp>
        <p:sp>
          <p:nvSpPr>
            <p:cNvPr id="1680" name="object 1680" descr=""/>
            <p:cNvSpPr/>
            <p:nvPr/>
          </p:nvSpPr>
          <p:spPr>
            <a:xfrm>
              <a:off x="3467416" y="9525314"/>
              <a:ext cx="2540" cy="3810"/>
            </a:xfrm>
            <a:custGeom>
              <a:avLst/>
              <a:gdLst/>
              <a:ahLst/>
              <a:cxnLst/>
              <a:rect l="l" t="t" r="r" b="b"/>
              <a:pathLst>
                <a:path w="2539" h="3809">
                  <a:moveTo>
                    <a:pt x="1943" y="0"/>
                  </a:moveTo>
                  <a:lnTo>
                    <a:pt x="0" y="3797"/>
                  </a:lnTo>
                </a:path>
              </a:pathLst>
            </a:custGeom>
            <a:ln w="3175">
              <a:solidFill>
                <a:srgbClr val="050100"/>
              </a:solidFill>
            </a:ln>
          </p:spPr>
          <p:txBody>
            <a:bodyPr wrap="square" lIns="0" tIns="0" rIns="0" bIns="0" rtlCol="0"/>
            <a:lstStyle/>
            <a:p/>
          </p:txBody>
        </p:sp>
        <p:sp>
          <p:nvSpPr>
            <p:cNvPr id="1681" name="object 1681" descr=""/>
            <p:cNvSpPr/>
            <p:nvPr/>
          </p:nvSpPr>
          <p:spPr>
            <a:xfrm>
              <a:off x="3469365" y="9522696"/>
              <a:ext cx="3175" cy="3175"/>
            </a:xfrm>
            <a:custGeom>
              <a:avLst/>
              <a:gdLst/>
              <a:ahLst/>
              <a:cxnLst/>
              <a:rect l="l" t="t" r="r" b="b"/>
              <a:pathLst>
                <a:path w="3175" h="3175">
                  <a:moveTo>
                    <a:pt x="2908" y="0"/>
                  </a:moveTo>
                  <a:lnTo>
                    <a:pt x="0" y="2616"/>
                  </a:lnTo>
                </a:path>
              </a:pathLst>
            </a:custGeom>
            <a:ln w="3175">
              <a:solidFill>
                <a:srgbClr val="050100"/>
              </a:solidFill>
            </a:ln>
          </p:spPr>
          <p:txBody>
            <a:bodyPr wrap="square" lIns="0" tIns="0" rIns="0" bIns="0" rtlCol="0"/>
            <a:lstStyle/>
            <a:p/>
          </p:txBody>
        </p:sp>
        <p:sp>
          <p:nvSpPr>
            <p:cNvPr id="1682" name="object 1682" descr=""/>
            <p:cNvSpPr/>
            <p:nvPr/>
          </p:nvSpPr>
          <p:spPr>
            <a:xfrm>
              <a:off x="3472271" y="9520948"/>
              <a:ext cx="4445" cy="1905"/>
            </a:xfrm>
            <a:custGeom>
              <a:avLst/>
              <a:gdLst/>
              <a:ahLst/>
              <a:cxnLst/>
              <a:rect l="l" t="t" r="r" b="b"/>
              <a:pathLst>
                <a:path w="4445" h="1904">
                  <a:moveTo>
                    <a:pt x="4368" y="0"/>
                  </a:moveTo>
                  <a:lnTo>
                    <a:pt x="0" y="1752"/>
                  </a:lnTo>
                </a:path>
              </a:pathLst>
            </a:custGeom>
            <a:ln w="3175">
              <a:solidFill>
                <a:srgbClr val="050100"/>
              </a:solidFill>
            </a:ln>
          </p:spPr>
          <p:txBody>
            <a:bodyPr wrap="square" lIns="0" tIns="0" rIns="0" bIns="0" rtlCol="0"/>
            <a:lstStyle/>
            <a:p/>
          </p:txBody>
        </p:sp>
        <p:sp>
          <p:nvSpPr>
            <p:cNvPr id="1683" name="object 1683" descr=""/>
            <p:cNvSpPr/>
            <p:nvPr/>
          </p:nvSpPr>
          <p:spPr>
            <a:xfrm>
              <a:off x="3272334" y="9608063"/>
              <a:ext cx="70485" cy="40005"/>
            </a:xfrm>
            <a:custGeom>
              <a:avLst/>
              <a:gdLst/>
              <a:ahLst/>
              <a:cxnLst/>
              <a:rect l="l" t="t" r="r" b="b"/>
              <a:pathLst>
                <a:path w="70485" h="40004">
                  <a:moveTo>
                    <a:pt x="70472" y="39624"/>
                  </a:moveTo>
                  <a:lnTo>
                    <a:pt x="0" y="0"/>
                  </a:lnTo>
                </a:path>
              </a:pathLst>
            </a:custGeom>
            <a:ln w="3175">
              <a:solidFill>
                <a:srgbClr val="050100"/>
              </a:solidFill>
            </a:ln>
          </p:spPr>
          <p:txBody>
            <a:bodyPr wrap="square" lIns="0" tIns="0" rIns="0" bIns="0" rtlCol="0"/>
            <a:lstStyle/>
            <a:p/>
          </p:txBody>
        </p:sp>
        <p:sp>
          <p:nvSpPr>
            <p:cNvPr id="1684" name="object 1684" descr=""/>
            <p:cNvSpPr/>
            <p:nvPr/>
          </p:nvSpPr>
          <p:spPr>
            <a:xfrm>
              <a:off x="3253202" y="9196060"/>
              <a:ext cx="75565" cy="20955"/>
            </a:xfrm>
            <a:custGeom>
              <a:avLst/>
              <a:gdLst/>
              <a:ahLst/>
              <a:cxnLst/>
              <a:rect l="l" t="t" r="r" b="b"/>
              <a:pathLst>
                <a:path w="75564" h="20954">
                  <a:moveTo>
                    <a:pt x="75501" y="20447"/>
                  </a:moveTo>
                  <a:lnTo>
                    <a:pt x="72351" y="12585"/>
                  </a:lnTo>
                  <a:lnTo>
                    <a:pt x="64490" y="4724"/>
                  </a:lnTo>
                  <a:lnTo>
                    <a:pt x="54254" y="1574"/>
                  </a:lnTo>
                  <a:lnTo>
                    <a:pt x="44830" y="787"/>
                  </a:lnTo>
                  <a:lnTo>
                    <a:pt x="37744" y="0"/>
                  </a:lnTo>
                  <a:lnTo>
                    <a:pt x="30670" y="787"/>
                  </a:lnTo>
                  <a:lnTo>
                    <a:pt x="21234" y="1574"/>
                  </a:lnTo>
                  <a:lnTo>
                    <a:pt x="11010" y="4724"/>
                  </a:lnTo>
                  <a:lnTo>
                    <a:pt x="3149" y="12585"/>
                  </a:lnTo>
                  <a:lnTo>
                    <a:pt x="0" y="20447"/>
                  </a:lnTo>
                </a:path>
              </a:pathLst>
            </a:custGeom>
            <a:ln w="3175">
              <a:solidFill>
                <a:srgbClr val="050100"/>
              </a:solidFill>
            </a:ln>
          </p:spPr>
          <p:txBody>
            <a:bodyPr wrap="square" lIns="0" tIns="0" rIns="0" bIns="0" rtlCol="0"/>
            <a:lstStyle/>
            <a:p/>
          </p:txBody>
        </p:sp>
        <p:sp>
          <p:nvSpPr>
            <p:cNvPr id="1685" name="object 1685" descr=""/>
            <p:cNvSpPr/>
            <p:nvPr/>
          </p:nvSpPr>
          <p:spPr>
            <a:xfrm>
              <a:off x="3305535" y="9310294"/>
              <a:ext cx="1270" cy="2540"/>
            </a:xfrm>
            <a:custGeom>
              <a:avLst/>
              <a:gdLst/>
              <a:ahLst/>
              <a:cxnLst/>
              <a:rect l="l" t="t" r="r" b="b"/>
              <a:pathLst>
                <a:path w="1270" h="2540">
                  <a:moveTo>
                    <a:pt x="1117" y="0"/>
                  </a:moveTo>
                  <a:lnTo>
                    <a:pt x="0" y="1930"/>
                  </a:lnTo>
                </a:path>
              </a:pathLst>
            </a:custGeom>
            <a:ln w="3175">
              <a:solidFill>
                <a:srgbClr val="050100"/>
              </a:solidFill>
            </a:ln>
          </p:spPr>
          <p:txBody>
            <a:bodyPr wrap="square" lIns="0" tIns="0" rIns="0" bIns="0" rtlCol="0"/>
            <a:lstStyle/>
            <a:p/>
          </p:txBody>
        </p:sp>
        <p:sp>
          <p:nvSpPr>
            <p:cNvPr id="1686" name="object 1686" descr=""/>
            <p:cNvSpPr/>
            <p:nvPr/>
          </p:nvSpPr>
          <p:spPr>
            <a:xfrm>
              <a:off x="3306658" y="9309128"/>
              <a:ext cx="1270" cy="1270"/>
            </a:xfrm>
            <a:custGeom>
              <a:avLst/>
              <a:gdLst/>
              <a:ahLst/>
              <a:cxnLst/>
              <a:rect l="l" t="t" r="r" b="b"/>
              <a:pathLst>
                <a:path w="1270" h="1270">
                  <a:moveTo>
                    <a:pt x="825" y="0"/>
                  </a:moveTo>
                  <a:lnTo>
                    <a:pt x="0" y="1168"/>
                  </a:lnTo>
                </a:path>
              </a:pathLst>
            </a:custGeom>
            <a:ln w="3175">
              <a:solidFill>
                <a:srgbClr val="050100"/>
              </a:solidFill>
            </a:ln>
          </p:spPr>
          <p:txBody>
            <a:bodyPr wrap="square" lIns="0" tIns="0" rIns="0" bIns="0" rtlCol="0"/>
            <a:lstStyle/>
            <a:p/>
          </p:txBody>
        </p:sp>
        <p:sp>
          <p:nvSpPr>
            <p:cNvPr id="1687" name="object 1687" descr=""/>
            <p:cNvSpPr/>
            <p:nvPr/>
          </p:nvSpPr>
          <p:spPr>
            <a:xfrm>
              <a:off x="3307482" y="9307962"/>
              <a:ext cx="1905" cy="1270"/>
            </a:xfrm>
            <a:custGeom>
              <a:avLst/>
              <a:gdLst/>
              <a:ahLst/>
              <a:cxnLst/>
              <a:rect l="l" t="t" r="r" b="b"/>
              <a:pathLst>
                <a:path w="1904" h="1270">
                  <a:moveTo>
                    <a:pt x="1663" y="0"/>
                  </a:moveTo>
                  <a:lnTo>
                    <a:pt x="0" y="1168"/>
                  </a:lnTo>
                </a:path>
              </a:pathLst>
            </a:custGeom>
            <a:ln w="3175">
              <a:solidFill>
                <a:srgbClr val="050100"/>
              </a:solidFill>
            </a:ln>
          </p:spPr>
          <p:txBody>
            <a:bodyPr wrap="square" lIns="0" tIns="0" rIns="0" bIns="0" rtlCol="0"/>
            <a:lstStyle/>
            <a:p/>
          </p:txBody>
        </p:sp>
        <p:sp>
          <p:nvSpPr>
            <p:cNvPr id="1688" name="object 1688" descr=""/>
            <p:cNvSpPr/>
            <p:nvPr/>
          </p:nvSpPr>
          <p:spPr>
            <a:xfrm>
              <a:off x="3309150" y="9306796"/>
              <a:ext cx="2540" cy="1270"/>
            </a:xfrm>
            <a:custGeom>
              <a:avLst/>
              <a:gdLst/>
              <a:ahLst/>
              <a:cxnLst/>
              <a:rect l="l" t="t" r="r" b="b"/>
              <a:pathLst>
                <a:path w="2539" h="1270">
                  <a:moveTo>
                    <a:pt x="2489" y="0"/>
                  </a:moveTo>
                  <a:lnTo>
                    <a:pt x="0" y="1168"/>
                  </a:lnTo>
                </a:path>
              </a:pathLst>
            </a:custGeom>
            <a:ln w="3175">
              <a:solidFill>
                <a:srgbClr val="050100"/>
              </a:solidFill>
            </a:ln>
          </p:spPr>
          <p:txBody>
            <a:bodyPr wrap="square" lIns="0" tIns="0" rIns="0" bIns="0" rtlCol="0"/>
            <a:lstStyle/>
            <a:p/>
          </p:txBody>
        </p:sp>
        <p:sp>
          <p:nvSpPr>
            <p:cNvPr id="1689" name="object 1689" descr=""/>
            <p:cNvSpPr/>
            <p:nvPr/>
          </p:nvSpPr>
          <p:spPr>
            <a:xfrm>
              <a:off x="3311634" y="9306213"/>
              <a:ext cx="4445" cy="635"/>
            </a:xfrm>
            <a:custGeom>
              <a:avLst/>
              <a:gdLst/>
              <a:ahLst/>
              <a:cxnLst/>
              <a:rect l="l" t="t" r="r" b="b"/>
              <a:pathLst>
                <a:path w="4445" h="634">
                  <a:moveTo>
                    <a:pt x="4445" y="0"/>
                  </a:moveTo>
                  <a:lnTo>
                    <a:pt x="0" y="584"/>
                  </a:lnTo>
                </a:path>
              </a:pathLst>
            </a:custGeom>
            <a:ln w="3175">
              <a:solidFill>
                <a:srgbClr val="050100"/>
              </a:solidFill>
            </a:ln>
          </p:spPr>
          <p:txBody>
            <a:bodyPr wrap="square" lIns="0" tIns="0" rIns="0" bIns="0" rtlCol="0"/>
            <a:lstStyle/>
            <a:p/>
          </p:txBody>
        </p:sp>
        <p:sp>
          <p:nvSpPr>
            <p:cNvPr id="1690" name="object 1690" descr=""/>
            <p:cNvSpPr/>
            <p:nvPr/>
          </p:nvSpPr>
          <p:spPr>
            <a:xfrm>
              <a:off x="3316080" y="9306213"/>
              <a:ext cx="4445" cy="0"/>
            </a:xfrm>
            <a:custGeom>
              <a:avLst/>
              <a:gdLst/>
              <a:ahLst/>
              <a:cxnLst/>
              <a:rect l="l" t="t" r="r" b="b"/>
              <a:pathLst>
                <a:path w="4445" h="0">
                  <a:moveTo>
                    <a:pt x="4165" y="0"/>
                  </a:moveTo>
                  <a:lnTo>
                    <a:pt x="0" y="0"/>
                  </a:lnTo>
                </a:path>
              </a:pathLst>
            </a:custGeom>
            <a:ln w="3175">
              <a:solidFill>
                <a:srgbClr val="050100"/>
              </a:solidFill>
            </a:ln>
          </p:spPr>
          <p:txBody>
            <a:bodyPr wrap="square" lIns="0" tIns="0" rIns="0" bIns="0" rtlCol="0"/>
            <a:lstStyle/>
            <a:p/>
          </p:txBody>
        </p:sp>
        <p:sp>
          <p:nvSpPr>
            <p:cNvPr id="1691" name="object 1691" descr=""/>
            <p:cNvSpPr/>
            <p:nvPr/>
          </p:nvSpPr>
          <p:spPr>
            <a:xfrm>
              <a:off x="3320241" y="9306212"/>
              <a:ext cx="4445" cy="635"/>
            </a:xfrm>
            <a:custGeom>
              <a:avLst/>
              <a:gdLst/>
              <a:ahLst/>
              <a:cxnLst/>
              <a:rect l="l" t="t" r="r" b="b"/>
              <a:pathLst>
                <a:path w="4445" h="634">
                  <a:moveTo>
                    <a:pt x="4445" y="584"/>
                  </a:moveTo>
                  <a:lnTo>
                    <a:pt x="0" y="0"/>
                  </a:lnTo>
                </a:path>
              </a:pathLst>
            </a:custGeom>
            <a:ln w="3175">
              <a:solidFill>
                <a:srgbClr val="050100"/>
              </a:solidFill>
            </a:ln>
          </p:spPr>
          <p:txBody>
            <a:bodyPr wrap="square" lIns="0" tIns="0" rIns="0" bIns="0" rtlCol="0"/>
            <a:lstStyle/>
            <a:p/>
          </p:txBody>
        </p:sp>
        <p:sp>
          <p:nvSpPr>
            <p:cNvPr id="1692" name="object 1692" descr=""/>
            <p:cNvSpPr/>
            <p:nvPr/>
          </p:nvSpPr>
          <p:spPr>
            <a:xfrm>
              <a:off x="3324689" y="9306794"/>
              <a:ext cx="2540" cy="1270"/>
            </a:xfrm>
            <a:custGeom>
              <a:avLst/>
              <a:gdLst/>
              <a:ahLst/>
              <a:cxnLst/>
              <a:rect l="l" t="t" r="r" b="b"/>
              <a:pathLst>
                <a:path w="2539" h="1270">
                  <a:moveTo>
                    <a:pt x="2489" y="1168"/>
                  </a:moveTo>
                  <a:lnTo>
                    <a:pt x="0" y="0"/>
                  </a:lnTo>
                </a:path>
              </a:pathLst>
            </a:custGeom>
            <a:ln w="3175">
              <a:solidFill>
                <a:srgbClr val="050100"/>
              </a:solidFill>
            </a:ln>
          </p:spPr>
          <p:txBody>
            <a:bodyPr wrap="square" lIns="0" tIns="0" rIns="0" bIns="0" rtlCol="0"/>
            <a:lstStyle/>
            <a:p/>
          </p:txBody>
        </p:sp>
        <p:sp>
          <p:nvSpPr>
            <p:cNvPr id="1693" name="object 1693" descr=""/>
            <p:cNvSpPr/>
            <p:nvPr/>
          </p:nvSpPr>
          <p:spPr>
            <a:xfrm>
              <a:off x="3327177" y="9307960"/>
              <a:ext cx="1905" cy="1270"/>
            </a:xfrm>
            <a:custGeom>
              <a:avLst/>
              <a:gdLst/>
              <a:ahLst/>
              <a:cxnLst/>
              <a:rect l="l" t="t" r="r" b="b"/>
              <a:pathLst>
                <a:path w="1904" h="1270">
                  <a:moveTo>
                    <a:pt x="1663" y="1168"/>
                  </a:moveTo>
                  <a:lnTo>
                    <a:pt x="0" y="0"/>
                  </a:lnTo>
                </a:path>
              </a:pathLst>
            </a:custGeom>
            <a:ln w="3175">
              <a:solidFill>
                <a:srgbClr val="050100"/>
              </a:solidFill>
            </a:ln>
          </p:spPr>
          <p:txBody>
            <a:bodyPr wrap="square" lIns="0" tIns="0" rIns="0" bIns="0" rtlCol="0"/>
            <a:lstStyle/>
            <a:p/>
          </p:txBody>
        </p:sp>
        <p:sp>
          <p:nvSpPr>
            <p:cNvPr id="1694" name="object 1694" descr=""/>
            <p:cNvSpPr/>
            <p:nvPr/>
          </p:nvSpPr>
          <p:spPr>
            <a:xfrm>
              <a:off x="3328846" y="9309125"/>
              <a:ext cx="1270" cy="1270"/>
            </a:xfrm>
            <a:custGeom>
              <a:avLst/>
              <a:gdLst/>
              <a:ahLst/>
              <a:cxnLst/>
              <a:rect l="l" t="t" r="r" b="b"/>
              <a:pathLst>
                <a:path w="1270" h="1270">
                  <a:moveTo>
                    <a:pt x="825" y="1168"/>
                  </a:moveTo>
                  <a:lnTo>
                    <a:pt x="0" y="0"/>
                  </a:lnTo>
                </a:path>
              </a:pathLst>
            </a:custGeom>
            <a:ln w="3175">
              <a:solidFill>
                <a:srgbClr val="050100"/>
              </a:solidFill>
            </a:ln>
          </p:spPr>
          <p:txBody>
            <a:bodyPr wrap="square" lIns="0" tIns="0" rIns="0" bIns="0" rtlCol="0"/>
            <a:lstStyle/>
            <a:p/>
          </p:txBody>
        </p:sp>
        <p:sp>
          <p:nvSpPr>
            <p:cNvPr id="1695" name="object 1695" descr=""/>
            <p:cNvSpPr/>
            <p:nvPr/>
          </p:nvSpPr>
          <p:spPr>
            <a:xfrm>
              <a:off x="3329677" y="9310298"/>
              <a:ext cx="1270" cy="2540"/>
            </a:xfrm>
            <a:custGeom>
              <a:avLst/>
              <a:gdLst/>
              <a:ahLst/>
              <a:cxnLst/>
              <a:rect l="l" t="t" r="r" b="b"/>
              <a:pathLst>
                <a:path w="1270" h="2540">
                  <a:moveTo>
                    <a:pt x="825" y="1930"/>
                  </a:moveTo>
                  <a:lnTo>
                    <a:pt x="0" y="0"/>
                  </a:lnTo>
                </a:path>
              </a:pathLst>
            </a:custGeom>
            <a:ln w="3175">
              <a:solidFill>
                <a:srgbClr val="050100"/>
              </a:solidFill>
            </a:ln>
          </p:spPr>
          <p:txBody>
            <a:bodyPr wrap="square" lIns="0" tIns="0" rIns="0" bIns="0" rtlCol="0"/>
            <a:lstStyle/>
            <a:p/>
          </p:txBody>
        </p:sp>
        <p:sp>
          <p:nvSpPr>
            <p:cNvPr id="1696" name="object 1696" descr=""/>
            <p:cNvSpPr/>
            <p:nvPr/>
          </p:nvSpPr>
          <p:spPr>
            <a:xfrm>
              <a:off x="3330502" y="9312224"/>
              <a:ext cx="0" cy="1905"/>
            </a:xfrm>
            <a:custGeom>
              <a:avLst/>
              <a:gdLst/>
              <a:ahLst/>
              <a:cxnLst/>
              <a:rect l="l" t="t" r="r" b="b"/>
              <a:pathLst>
                <a:path w="0" h="1904">
                  <a:moveTo>
                    <a:pt x="0" y="1752"/>
                  </a:moveTo>
                  <a:lnTo>
                    <a:pt x="0" y="0"/>
                  </a:lnTo>
                </a:path>
              </a:pathLst>
            </a:custGeom>
            <a:ln w="3175">
              <a:solidFill>
                <a:srgbClr val="050100"/>
              </a:solidFill>
            </a:ln>
          </p:spPr>
          <p:txBody>
            <a:bodyPr wrap="square" lIns="0" tIns="0" rIns="0" bIns="0" rtlCol="0"/>
            <a:lstStyle/>
            <a:p/>
          </p:txBody>
        </p:sp>
        <p:sp>
          <p:nvSpPr>
            <p:cNvPr id="1697" name="object 1697" descr=""/>
            <p:cNvSpPr/>
            <p:nvPr/>
          </p:nvSpPr>
          <p:spPr>
            <a:xfrm>
              <a:off x="3329672" y="9313973"/>
              <a:ext cx="1270" cy="1905"/>
            </a:xfrm>
            <a:custGeom>
              <a:avLst/>
              <a:gdLst/>
              <a:ahLst/>
              <a:cxnLst/>
              <a:rect l="l" t="t" r="r" b="b"/>
              <a:pathLst>
                <a:path w="1270" h="1904">
                  <a:moveTo>
                    <a:pt x="0" y="1752"/>
                  </a:moveTo>
                  <a:lnTo>
                    <a:pt x="825" y="0"/>
                  </a:lnTo>
                </a:path>
              </a:pathLst>
            </a:custGeom>
            <a:ln w="3175">
              <a:solidFill>
                <a:srgbClr val="050100"/>
              </a:solidFill>
            </a:ln>
          </p:spPr>
          <p:txBody>
            <a:bodyPr wrap="square" lIns="0" tIns="0" rIns="0" bIns="0" rtlCol="0"/>
            <a:lstStyle/>
            <a:p/>
          </p:txBody>
        </p:sp>
        <p:sp>
          <p:nvSpPr>
            <p:cNvPr id="1698" name="object 1698" descr=""/>
            <p:cNvSpPr/>
            <p:nvPr/>
          </p:nvSpPr>
          <p:spPr>
            <a:xfrm>
              <a:off x="3328841" y="9315731"/>
              <a:ext cx="1270" cy="1905"/>
            </a:xfrm>
            <a:custGeom>
              <a:avLst/>
              <a:gdLst/>
              <a:ahLst/>
              <a:cxnLst/>
              <a:rect l="l" t="t" r="r" b="b"/>
              <a:pathLst>
                <a:path w="1270" h="1904">
                  <a:moveTo>
                    <a:pt x="0" y="1358"/>
                  </a:moveTo>
                  <a:lnTo>
                    <a:pt x="825" y="0"/>
                  </a:lnTo>
                </a:path>
              </a:pathLst>
            </a:custGeom>
            <a:ln w="3175">
              <a:solidFill>
                <a:srgbClr val="050100"/>
              </a:solidFill>
            </a:ln>
          </p:spPr>
          <p:txBody>
            <a:bodyPr wrap="square" lIns="0" tIns="0" rIns="0" bIns="0" rtlCol="0"/>
            <a:lstStyle/>
            <a:p/>
          </p:txBody>
        </p:sp>
        <p:sp>
          <p:nvSpPr>
            <p:cNvPr id="1699" name="object 1699" descr=""/>
            <p:cNvSpPr/>
            <p:nvPr/>
          </p:nvSpPr>
          <p:spPr>
            <a:xfrm>
              <a:off x="3327179" y="9317087"/>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700" name="object 1700" descr=""/>
            <p:cNvSpPr/>
            <p:nvPr/>
          </p:nvSpPr>
          <p:spPr>
            <a:xfrm>
              <a:off x="3324686" y="9318253"/>
              <a:ext cx="2540" cy="1270"/>
            </a:xfrm>
            <a:custGeom>
              <a:avLst/>
              <a:gdLst/>
              <a:ahLst/>
              <a:cxnLst/>
              <a:rect l="l" t="t" r="r" b="b"/>
              <a:pathLst>
                <a:path w="2539" h="1270">
                  <a:moveTo>
                    <a:pt x="0" y="1168"/>
                  </a:moveTo>
                  <a:lnTo>
                    <a:pt x="2489" y="0"/>
                  </a:lnTo>
                </a:path>
              </a:pathLst>
            </a:custGeom>
            <a:ln w="3175">
              <a:solidFill>
                <a:srgbClr val="050100"/>
              </a:solidFill>
            </a:ln>
          </p:spPr>
          <p:txBody>
            <a:bodyPr wrap="square" lIns="0" tIns="0" rIns="0" bIns="0" rtlCol="0"/>
            <a:lstStyle/>
            <a:p/>
          </p:txBody>
        </p:sp>
        <p:sp>
          <p:nvSpPr>
            <p:cNvPr id="1701" name="object 1701" descr=""/>
            <p:cNvSpPr/>
            <p:nvPr/>
          </p:nvSpPr>
          <p:spPr>
            <a:xfrm>
              <a:off x="3320246" y="9319420"/>
              <a:ext cx="4445" cy="635"/>
            </a:xfrm>
            <a:custGeom>
              <a:avLst/>
              <a:gdLst/>
              <a:ahLst/>
              <a:cxnLst/>
              <a:rect l="l" t="t" r="r" b="b"/>
              <a:pathLst>
                <a:path w="4445" h="634">
                  <a:moveTo>
                    <a:pt x="0" y="584"/>
                  </a:moveTo>
                  <a:lnTo>
                    <a:pt x="4445" y="0"/>
                  </a:lnTo>
                </a:path>
              </a:pathLst>
            </a:custGeom>
            <a:ln w="3175">
              <a:solidFill>
                <a:srgbClr val="050100"/>
              </a:solidFill>
            </a:ln>
          </p:spPr>
          <p:txBody>
            <a:bodyPr wrap="square" lIns="0" tIns="0" rIns="0" bIns="0" rtlCol="0"/>
            <a:lstStyle/>
            <a:p/>
          </p:txBody>
        </p:sp>
        <p:sp>
          <p:nvSpPr>
            <p:cNvPr id="1702" name="object 1702" descr=""/>
            <p:cNvSpPr/>
            <p:nvPr/>
          </p:nvSpPr>
          <p:spPr>
            <a:xfrm>
              <a:off x="3316079" y="9320004"/>
              <a:ext cx="4445" cy="0"/>
            </a:xfrm>
            <a:custGeom>
              <a:avLst/>
              <a:gdLst/>
              <a:ahLst/>
              <a:cxnLst/>
              <a:rect l="l" t="t" r="r" b="b"/>
              <a:pathLst>
                <a:path w="4445" h="0">
                  <a:moveTo>
                    <a:pt x="0" y="0"/>
                  </a:moveTo>
                  <a:lnTo>
                    <a:pt x="4165" y="0"/>
                  </a:lnTo>
                </a:path>
              </a:pathLst>
            </a:custGeom>
            <a:ln w="3175">
              <a:solidFill>
                <a:srgbClr val="050100"/>
              </a:solidFill>
            </a:ln>
          </p:spPr>
          <p:txBody>
            <a:bodyPr wrap="square" lIns="0" tIns="0" rIns="0" bIns="0" rtlCol="0"/>
            <a:lstStyle/>
            <a:p/>
          </p:txBody>
        </p:sp>
        <p:sp>
          <p:nvSpPr>
            <p:cNvPr id="1703" name="object 1703" descr=""/>
            <p:cNvSpPr/>
            <p:nvPr/>
          </p:nvSpPr>
          <p:spPr>
            <a:xfrm>
              <a:off x="3311639" y="9319421"/>
              <a:ext cx="4445" cy="635"/>
            </a:xfrm>
            <a:custGeom>
              <a:avLst/>
              <a:gdLst/>
              <a:ahLst/>
              <a:cxnLst/>
              <a:rect l="l" t="t" r="r" b="b"/>
              <a:pathLst>
                <a:path w="4445" h="634">
                  <a:moveTo>
                    <a:pt x="0" y="0"/>
                  </a:moveTo>
                  <a:lnTo>
                    <a:pt x="4445" y="584"/>
                  </a:lnTo>
                </a:path>
              </a:pathLst>
            </a:custGeom>
            <a:ln w="3175">
              <a:solidFill>
                <a:srgbClr val="050100"/>
              </a:solidFill>
            </a:ln>
          </p:spPr>
          <p:txBody>
            <a:bodyPr wrap="square" lIns="0" tIns="0" rIns="0" bIns="0" rtlCol="0"/>
            <a:lstStyle/>
            <a:p/>
          </p:txBody>
        </p:sp>
        <p:sp>
          <p:nvSpPr>
            <p:cNvPr id="1704" name="object 1704" descr=""/>
            <p:cNvSpPr/>
            <p:nvPr/>
          </p:nvSpPr>
          <p:spPr>
            <a:xfrm>
              <a:off x="3309146" y="9318256"/>
              <a:ext cx="2540" cy="1270"/>
            </a:xfrm>
            <a:custGeom>
              <a:avLst/>
              <a:gdLst/>
              <a:ahLst/>
              <a:cxnLst/>
              <a:rect l="l" t="t" r="r" b="b"/>
              <a:pathLst>
                <a:path w="2539" h="1270">
                  <a:moveTo>
                    <a:pt x="0" y="0"/>
                  </a:moveTo>
                  <a:lnTo>
                    <a:pt x="2489" y="1168"/>
                  </a:lnTo>
                </a:path>
              </a:pathLst>
            </a:custGeom>
            <a:ln w="3175">
              <a:solidFill>
                <a:srgbClr val="050100"/>
              </a:solidFill>
            </a:ln>
          </p:spPr>
          <p:txBody>
            <a:bodyPr wrap="square" lIns="0" tIns="0" rIns="0" bIns="0" rtlCol="0"/>
            <a:lstStyle/>
            <a:p/>
          </p:txBody>
        </p:sp>
        <p:sp>
          <p:nvSpPr>
            <p:cNvPr id="1705" name="object 1705" descr=""/>
            <p:cNvSpPr/>
            <p:nvPr/>
          </p:nvSpPr>
          <p:spPr>
            <a:xfrm>
              <a:off x="3307483" y="9317090"/>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706" name="object 1706" descr=""/>
            <p:cNvSpPr/>
            <p:nvPr/>
          </p:nvSpPr>
          <p:spPr>
            <a:xfrm>
              <a:off x="3306653" y="9315726"/>
              <a:ext cx="1270" cy="1905"/>
            </a:xfrm>
            <a:custGeom>
              <a:avLst/>
              <a:gdLst/>
              <a:ahLst/>
              <a:cxnLst/>
              <a:rect l="l" t="t" r="r" b="b"/>
              <a:pathLst>
                <a:path w="1270" h="1904">
                  <a:moveTo>
                    <a:pt x="0" y="0"/>
                  </a:moveTo>
                  <a:lnTo>
                    <a:pt x="825" y="1358"/>
                  </a:lnTo>
                </a:path>
              </a:pathLst>
            </a:custGeom>
            <a:ln w="3175">
              <a:solidFill>
                <a:srgbClr val="050100"/>
              </a:solidFill>
            </a:ln>
          </p:spPr>
          <p:txBody>
            <a:bodyPr wrap="square" lIns="0" tIns="0" rIns="0" bIns="0" rtlCol="0"/>
            <a:lstStyle/>
            <a:p/>
          </p:txBody>
        </p:sp>
        <p:sp>
          <p:nvSpPr>
            <p:cNvPr id="1707" name="object 1707" descr=""/>
            <p:cNvSpPr/>
            <p:nvPr/>
          </p:nvSpPr>
          <p:spPr>
            <a:xfrm>
              <a:off x="3305536" y="9313977"/>
              <a:ext cx="1270" cy="1905"/>
            </a:xfrm>
            <a:custGeom>
              <a:avLst/>
              <a:gdLst/>
              <a:ahLst/>
              <a:cxnLst/>
              <a:rect l="l" t="t" r="r" b="b"/>
              <a:pathLst>
                <a:path w="1270" h="1904">
                  <a:moveTo>
                    <a:pt x="0" y="0"/>
                  </a:moveTo>
                  <a:lnTo>
                    <a:pt x="1117" y="1752"/>
                  </a:lnTo>
                </a:path>
              </a:pathLst>
            </a:custGeom>
            <a:ln w="3175">
              <a:solidFill>
                <a:srgbClr val="050100"/>
              </a:solidFill>
            </a:ln>
          </p:spPr>
          <p:txBody>
            <a:bodyPr wrap="square" lIns="0" tIns="0" rIns="0" bIns="0" rtlCol="0"/>
            <a:lstStyle/>
            <a:p/>
          </p:txBody>
        </p:sp>
        <p:sp>
          <p:nvSpPr>
            <p:cNvPr id="1708" name="object 1708" descr=""/>
            <p:cNvSpPr/>
            <p:nvPr/>
          </p:nvSpPr>
          <p:spPr>
            <a:xfrm>
              <a:off x="3305536" y="9312228"/>
              <a:ext cx="0" cy="1905"/>
            </a:xfrm>
            <a:custGeom>
              <a:avLst/>
              <a:gdLst/>
              <a:ahLst/>
              <a:cxnLst/>
              <a:rect l="l" t="t" r="r" b="b"/>
              <a:pathLst>
                <a:path w="0" h="1904">
                  <a:moveTo>
                    <a:pt x="0" y="0"/>
                  </a:moveTo>
                  <a:lnTo>
                    <a:pt x="0" y="1752"/>
                  </a:lnTo>
                </a:path>
              </a:pathLst>
            </a:custGeom>
            <a:ln w="3175">
              <a:solidFill>
                <a:srgbClr val="050100"/>
              </a:solidFill>
            </a:ln>
          </p:spPr>
          <p:txBody>
            <a:bodyPr wrap="square" lIns="0" tIns="0" rIns="0" bIns="0" rtlCol="0"/>
            <a:lstStyle/>
            <a:p/>
          </p:txBody>
        </p:sp>
        <p:sp>
          <p:nvSpPr>
            <p:cNvPr id="1709" name="object 1709" descr=""/>
            <p:cNvSpPr/>
            <p:nvPr/>
          </p:nvSpPr>
          <p:spPr>
            <a:xfrm>
              <a:off x="3252269" y="9227086"/>
              <a:ext cx="0" cy="13970"/>
            </a:xfrm>
            <a:custGeom>
              <a:avLst/>
              <a:gdLst/>
              <a:ahLst/>
              <a:cxnLst/>
              <a:rect l="l" t="t" r="r" b="b"/>
              <a:pathLst>
                <a:path w="0" h="13970">
                  <a:moveTo>
                    <a:pt x="0" y="13792"/>
                  </a:moveTo>
                  <a:lnTo>
                    <a:pt x="0" y="0"/>
                  </a:lnTo>
                </a:path>
              </a:pathLst>
            </a:custGeom>
            <a:ln w="3175">
              <a:solidFill>
                <a:srgbClr val="050100"/>
              </a:solidFill>
            </a:ln>
          </p:spPr>
          <p:txBody>
            <a:bodyPr wrap="square" lIns="0" tIns="0" rIns="0" bIns="0" rtlCol="0"/>
            <a:lstStyle/>
            <a:p/>
          </p:txBody>
        </p:sp>
        <p:sp>
          <p:nvSpPr>
            <p:cNvPr id="1710" name="object 1710" descr=""/>
            <p:cNvSpPr/>
            <p:nvPr/>
          </p:nvSpPr>
          <p:spPr>
            <a:xfrm>
              <a:off x="3252268" y="9240878"/>
              <a:ext cx="12700" cy="0"/>
            </a:xfrm>
            <a:custGeom>
              <a:avLst/>
              <a:gdLst/>
              <a:ahLst/>
              <a:cxnLst/>
              <a:rect l="l" t="t" r="r" b="b"/>
              <a:pathLst>
                <a:path w="12700" h="0">
                  <a:moveTo>
                    <a:pt x="12204" y="0"/>
                  </a:moveTo>
                  <a:lnTo>
                    <a:pt x="0" y="0"/>
                  </a:lnTo>
                </a:path>
              </a:pathLst>
            </a:custGeom>
            <a:ln w="3175">
              <a:solidFill>
                <a:srgbClr val="050100"/>
              </a:solidFill>
            </a:ln>
          </p:spPr>
          <p:txBody>
            <a:bodyPr wrap="square" lIns="0" tIns="0" rIns="0" bIns="0" rtlCol="0"/>
            <a:lstStyle/>
            <a:p/>
          </p:txBody>
        </p:sp>
        <p:sp>
          <p:nvSpPr>
            <p:cNvPr id="1711" name="object 1711" descr=""/>
            <p:cNvSpPr/>
            <p:nvPr/>
          </p:nvSpPr>
          <p:spPr>
            <a:xfrm>
              <a:off x="3262810" y="9239129"/>
              <a:ext cx="1905" cy="1905"/>
            </a:xfrm>
            <a:custGeom>
              <a:avLst/>
              <a:gdLst/>
              <a:ahLst/>
              <a:cxnLst/>
              <a:rect l="l" t="t" r="r" b="b"/>
              <a:pathLst>
                <a:path w="1904" h="1904">
                  <a:moveTo>
                    <a:pt x="0" y="0"/>
                  </a:moveTo>
                  <a:lnTo>
                    <a:pt x="1663" y="1752"/>
                  </a:lnTo>
                </a:path>
              </a:pathLst>
            </a:custGeom>
            <a:ln w="3175">
              <a:solidFill>
                <a:srgbClr val="050100"/>
              </a:solidFill>
            </a:ln>
          </p:spPr>
          <p:txBody>
            <a:bodyPr wrap="square" lIns="0" tIns="0" rIns="0" bIns="0" rtlCol="0"/>
            <a:lstStyle/>
            <a:p/>
          </p:txBody>
        </p:sp>
        <p:sp>
          <p:nvSpPr>
            <p:cNvPr id="1712" name="object 1712" descr=""/>
            <p:cNvSpPr/>
            <p:nvPr/>
          </p:nvSpPr>
          <p:spPr>
            <a:xfrm>
              <a:off x="3261979" y="9237964"/>
              <a:ext cx="1270" cy="1270"/>
            </a:xfrm>
            <a:custGeom>
              <a:avLst/>
              <a:gdLst/>
              <a:ahLst/>
              <a:cxnLst/>
              <a:rect l="l" t="t" r="r" b="b"/>
              <a:pathLst>
                <a:path w="1270" h="1270">
                  <a:moveTo>
                    <a:pt x="0" y="0"/>
                  </a:moveTo>
                  <a:lnTo>
                    <a:pt x="825" y="1168"/>
                  </a:lnTo>
                </a:path>
              </a:pathLst>
            </a:custGeom>
            <a:ln w="3175">
              <a:solidFill>
                <a:srgbClr val="050100"/>
              </a:solidFill>
            </a:ln>
          </p:spPr>
          <p:txBody>
            <a:bodyPr wrap="square" lIns="0" tIns="0" rIns="0" bIns="0" rtlCol="0"/>
            <a:lstStyle/>
            <a:p/>
          </p:txBody>
        </p:sp>
        <p:sp>
          <p:nvSpPr>
            <p:cNvPr id="1713" name="object 1713" descr=""/>
            <p:cNvSpPr/>
            <p:nvPr/>
          </p:nvSpPr>
          <p:spPr>
            <a:xfrm>
              <a:off x="3260876" y="9235445"/>
              <a:ext cx="1270" cy="2540"/>
            </a:xfrm>
            <a:custGeom>
              <a:avLst/>
              <a:gdLst/>
              <a:ahLst/>
              <a:cxnLst/>
              <a:rect l="l" t="t" r="r" b="b"/>
              <a:pathLst>
                <a:path w="1270" h="2540">
                  <a:moveTo>
                    <a:pt x="0" y="0"/>
                  </a:moveTo>
                  <a:lnTo>
                    <a:pt x="1104" y="2514"/>
                  </a:lnTo>
                </a:path>
              </a:pathLst>
            </a:custGeom>
            <a:ln w="3175">
              <a:solidFill>
                <a:srgbClr val="050100"/>
              </a:solidFill>
            </a:ln>
          </p:spPr>
          <p:txBody>
            <a:bodyPr wrap="square" lIns="0" tIns="0" rIns="0" bIns="0" rtlCol="0"/>
            <a:lstStyle/>
            <a:p/>
          </p:txBody>
        </p:sp>
        <p:sp>
          <p:nvSpPr>
            <p:cNvPr id="1714" name="object 1714" descr=""/>
            <p:cNvSpPr/>
            <p:nvPr/>
          </p:nvSpPr>
          <p:spPr>
            <a:xfrm>
              <a:off x="3260876" y="9233113"/>
              <a:ext cx="0" cy="2540"/>
            </a:xfrm>
            <a:custGeom>
              <a:avLst/>
              <a:gdLst/>
              <a:ahLst/>
              <a:cxnLst/>
              <a:rect l="l" t="t" r="r" b="b"/>
              <a:pathLst>
                <a:path w="0" h="2540">
                  <a:moveTo>
                    <a:pt x="0" y="0"/>
                  </a:moveTo>
                  <a:lnTo>
                    <a:pt x="0" y="2336"/>
                  </a:lnTo>
                </a:path>
              </a:pathLst>
            </a:custGeom>
            <a:ln w="3175">
              <a:solidFill>
                <a:srgbClr val="050100"/>
              </a:solidFill>
            </a:ln>
          </p:spPr>
          <p:txBody>
            <a:bodyPr wrap="square" lIns="0" tIns="0" rIns="0" bIns="0" rtlCol="0"/>
            <a:lstStyle/>
            <a:p/>
          </p:txBody>
        </p:sp>
        <p:sp>
          <p:nvSpPr>
            <p:cNvPr id="1715" name="object 1715" descr=""/>
            <p:cNvSpPr/>
            <p:nvPr/>
          </p:nvSpPr>
          <p:spPr>
            <a:xfrm>
              <a:off x="3260874" y="9230584"/>
              <a:ext cx="1270" cy="2540"/>
            </a:xfrm>
            <a:custGeom>
              <a:avLst/>
              <a:gdLst/>
              <a:ahLst/>
              <a:cxnLst/>
              <a:rect l="l" t="t" r="r" b="b"/>
              <a:pathLst>
                <a:path w="1270" h="2540">
                  <a:moveTo>
                    <a:pt x="1104" y="0"/>
                  </a:moveTo>
                  <a:lnTo>
                    <a:pt x="0" y="2527"/>
                  </a:lnTo>
                </a:path>
              </a:pathLst>
            </a:custGeom>
            <a:ln w="3175">
              <a:solidFill>
                <a:srgbClr val="050100"/>
              </a:solidFill>
            </a:ln>
          </p:spPr>
          <p:txBody>
            <a:bodyPr wrap="square" lIns="0" tIns="0" rIns="0" bIns="0" rtlCol="0"/>
            <a:lstStyle/>
            <a:p/>
          </p:txBody>
        </p:sp>
        <p:sp>
          <p:nvSpPr>
            <p:cNvPr id="1716" name="object 1716" descr=""/>
            <p:cNvSpPr/>
            <p:nvPr/>
          </p:nvSpPr>
          <p:spPr>
            <a:xfrm>
              <a:off x="3261978" y="9228835"/>
              <a:ext cx="1905" cy="1905"/>
            </a:xfrm>
            <a:custGeom>
              <a:avLst/>
              <a:gdLst/>
              <a:ahLst/>
              <a:cxnLst/>
              <a:rect l="l" t="t" r="r" b="b"/>
              <a:pathLst>
                <a:path w="1904" h="1904">
                  <a:moveTo>
                    <a:pt x="1663" y="0"/>
                  </a:moveTo>
                  <a:lnTo>
                    <a:pt x="0" y="1752"/>
                  </a:lnTo>
                </a:path>
              </a:pathLst>
            </a:custGeom>
            <a:ln w="3175">
              <a:solidFill>
                <a:srgbClr val="050100"/>
              </a:solidFill>
            </a:ln>
          </p:spPr>
          <p:txBody>
            <a:bodyPr wrap="square" lIns="0" tIns="0" rIns="0" bIns="0" rtlCol="0"/>
            <a:lstStyle/>
            <a:p/>
          </p:txBody>
        </p:sp>
        <p:sp>
          <p:nvSpPr>
            <p:cNvPr id="1717" name="object 1717" descr=""/>
            <p:cNvSpPr/>
            <p:nvPr/>
          </p:nvSpPr>
          <p:spPr>
            <a:xfrm>
              <a:off x="3263639" y="9227669"/>
              <a:ext cx="1905" cy="1270"/>
            </a:xfrm>
            <a:custGeom>
              <a:avLst/>
              <a:gdLst/>
              <a:ahLst/>
              <a:cxnLst/>
              <a:rect l="l" t="t" r="r" b="b"/>
              <a:pathLst>
                <a:path w="1904" h="1270">
                  <a:moveTo>
                    <a:pt x="1676" y="0"/>
                  </a:moveTo>
                  <a:lnTo>
                    <a:pt x="0" y="1168"/>
                  </a:lnTo>
                </a:path>
              </a:pathLst>
            </a:custGeom>
            <a:ln w="3175">
              <a:solidFill>
                <a:srgbClr val="050100"/>
              </a:solidFill>
            </a:ln>
          </p:spPr>
          <p:txBody>
            <a:bodyPr wrap="square" lIns="0" tIns="0" rIns="0" bIns="0" rtlCol="0"/>
            <a:lstStyle/>
            <a:p/>
          </p:txBody>
        </p:sp>
        <p:sp>
          <p:nvSpPr>
            <p:cNvPr id="1718" name="object 1718" descr=""/>
            <p:cNvSpPr/>
            <p:nvPr/>
          </p:nvSpPr>
          <p:spPr>
            <a:xfrm>
              <a:off x="3265314" y="9227086"/>
              <a:ext cx="1905" cy="635"/>
            </a:xfrm>
            <a:custGeom>
              <a:avLst/>
              <a:gdLst/>
              <a:ahLst/>
              <a:cxnLst/>
              <a:rect l="l" t="t" r="r" b="b"/>
              <a:pathLst>
                <a:path w="1904" h="634">
                  <a:moveTo>
                    <a:pt x="1663" y="0"/>
                  </a:moveTo>
                  <a:lnTo>
                    <a:pt x="0" y="584"/>
                  </a:lnTo>
                </a:path>
              </a:pathLst>
            </a:custGeom>
            <a:ln w="3175">
              <a:solidFill>
                <a:srgbClr val="050100"/>
              </a:solidFill>
            </a:ln>
          </p:spPr>
          <p:txBody>
            <a:bodyPr wrap="square" lIns="0" tIns="0" rIns="0" bIns="0" rtlCol="0"/>
            <a:lstStyle/>
            <a:p/>
          </p:txBody>
        </p:sp>
        <p:sp>
          <p:nvSpPr>
            <p:cNvPr id="1719" name="object 1719" descr=""/>
            <p:cNvSpPr/>
            <p:nvPr/>
          </p:nvSpPr>
          <p:spPr>
            <a:xfrm>
              <a:off x="3266981" y="9227086"/>
              <a:ext cx="3810" cy="0"/>
            </a:xfrm>
            <a:custGeom>
              <a:avLst/>
              <a:gdLst/>
              <a:ahLst/>
              <a:cxnLst/>
              <a:rect l="l" t="t" r="r" b="b"/>
              <a:pathLst>
                <a:path w="3810" h="0">
                  <a:moveTo>
                    <a:pt x="3606" y="0"/>
                  </a:moveTo>
                  <a:lnTo>
                    <a:pt x="0" y="0"/>
                  </a:lnTo>
                </a:path>
              </a:pathLst>
            </a:custGeom>
            <a:ln w="3175">
              <a:solidFill>
                <a:srgbClr val="050100"/>
              </a:solidFill>
            </a:ln>
          </p:spPr>
          <p:txBody>
            <a:bodyPr wrap="square" lIns="0" tIns="0" rIns="0" bIns="0" rtlCol="0"/>
            <a:lstStyle/>
            <a:p/>
          </p:txBody>
        </p:sp>
        <p:sp>
          <p:nvSpPr>
            <p:cNvPr id="1720" name="object 1720" descr=""/>
            <p:cNvSpPr/>
            <p:nvPr/>
          </p:nvSpPr>
          <p:spPr>
            <a:xfrm>
              <a:off x="3270590" y="9227085"/>
              <a:ext cx="2540" cy="635"/>
            </a:xfrm>
            <a:custGeom>
              <a:avLst/>
              <a:gdLst/>
              <a:ahLst/>
              <a:cxnLst/>
              <a:rect l="l" t="t" r="r" b="b"/>
              <a:pathLst>
                <a:path w="2539" h="634">
                  <a:moveTo>
                    <a:pt x="2489" y="584"/>
                  </a:moveTo>
                  <a:lnTo>
                    <a:pt x="0" y="0"/>
                  </a:lnTo>
                </a:path>
              </a:pathLst>
            </a:custGeom>
            <a:ln w="3175">
              <a:solidFill>
                <a:srgbClr val="050100"/>
              </a:solidFill>
            </a:ln>
          </p:spPr>
          <p:txBody>
            <a:bodyPr wrap="square" lIns="0" tIns="0" rIns="0" bIns="0" rtlCol="0"/>
            <a:lstStyle/>
            <a:p/>
          </p:txBody>
        </p:sp>
        <p:sp>
          <p:nvSpPr>
            <p:cNvPr id="1721" name="object 1721" descr=""/>
            <p:cNvSpPr/>
            <p:nvPr/>
          </p:nvSpPr>
          <p:spPr>
            <a:xfrm>
              <a:off x="3273078" y="9227666"/>
              <a:ext cx="1905" cy="1270"/>
            </a:xfrm>
            <a:custGeom>
              <a:avLst/>
              <a:gdLst/>
              <a:ahLst/>
              <a:cxnLst/>
              <a:rect l="l" t="t" r="r" b="b"/>
              <a:pathLst>
                <a:path w="1904" h="1270">
                  <a:moveTo>
                    <a:pt x="1663" y="1168"/>
                  </a:moveTo>
                  <a:lnTo>
                    <a:pt x="0" y="0"/>
                  </a:lnTo>
                </a:path>
              </a:pathLst>
            </a:custGeom>
            <a:ln w="3175">
              <a:solidFill>
                <a:srgbClr val="050100"/>
              </a:solidFill>
            </a:ln>
          </p:spPr>
          <p:txBody>
            <a:bodyPr wrap="square" lIns="0" tIns="0" rIns="0" bIns="0" rtlCol="0"/>
            <a:lstStyle/>
            <a:p/>
          </p:txBody>
        </p:sp>
        <p:sp>
          <p:nvSpPr>
            <p:cNvPr id="1722" name="object 1722" descr=""/>
            <p:cNvSpPr/>
            <p:nvPr/>
          </p:nvSpPr>
          <p:spPr>
            <a:xfrm>
              <a:off x="3274740" y="9228831"/>
              <a:ext cx="1905" cy="1905"/>
            </a:xfrm>
            <a:custGeom>
              <a:avLst/>
              <a:gdLst/>
              <a:ahLst/>
              <a:cxnLst/>
              <a:rect l="l" t="t" r="r" b="b"/>
              <a:pathLst>
                <a:path w="1904" h="1904">
                  <a:moveTo>
                    <a:pt x="1663" y="1752"/>
                  </a:moveTo>
                  <a:lnTo>
                    <a:pt x="0" y="0"/>
                  </a:lnTo>
                </a:path>
              </a:pathLst>
            </a:custGeom>
            <a:ln w="3175">
              <a:solidFill>
                <a:srgbClr val="050100"/>
              </a:solidFill>
            </a:ln>
          </p:spPr>
          <p:txBody>
            <a:bodyPr wrap="square" lIns="0" tIns="0" rIns="0" bIns="0" rtlCol="0"/>
            <a:lstStyle/>
            <a:p/>
          </p:txBody>
        </p:sp>
        <p:sp>
          <p:nvSpPr>
            <p:cNvPr id="1723" name="object 1723" descr=""/>
            <p:cNvSpPr/>
            <p:nvPr/>
          </p:nvSpPr>
          <p:spPr>
            <a:xfrm>
              <a:off x="3276409" y="9230586"/>
              <a:ext cx="1270" cy="2540"/>
            </a:xfrm>
            <a:custGeom>
              <a:avLst/>
              <a:gdLst/>
              <a:ahLst/>
              <a:cxnLst/>
              <a:rect l="l" t="t" r="r" b="b"/>
              <a:pathLst>
                <a:path w="1270" h="2540">
                  <a:moveTo>
                    <a:pt x="825" y="2527"/>
                  </a:moveTo>
                  <a:lnTo>
                    <a:pt x="0" y="0"/>
                  </a:lnTo>
                </a:path>
              </a:pathLst>
            </a:custGeom>
            <a:ln w="3175">
              <a:solidFill>
                <a:srgbClr val="050100"/>
              </a:solidFill>
            </a:ln>
          </p:spPr>
          <p:txBody>
            <a:bodyPr wrap="square" lIns="0" tIns="0" rIns="0" bIns="0" rtlCol="0"/>
            <a:lstStyle/>
            <a:p/>
          </p:txBody>
        </p:sp>
        <p:sp>
          <p:nvSpPr>
            <p:cNvPr id="1724" name="object 1724" descr=""/>
            <p:cNvSpPr/>
            <p:nvPr/>
          </p:nvSpPr>
          <p:spPr>
            <a:xfrm>
              <a:off x="3277234" y="9233108"/>
              <a:ext cx="0" cy="2540"/>
            </a:xfrm>
            <a:custGeom>
              <a:avLst/>
              <a:gdLst/>
              <a:ahLst/>
              <a:cxnLst/>
              <a:rect l="l" t="t" r="r" b="b"/>
              <a:pathLst>
                <a:path w="0" h="2540">
                  <a:moveTo>
                    <a:pt x="0" y="2336"/>
                  </a:moveTo>
                  <a:lnTo>
                    <a:pt x="0" y="0"/>
                  </a:lnTo>
                </a:path>
              </a:pathLst>
            </a:custGeom>
            <a:ln w="3175">
              <a:solidFill>
                <a:srgbClr val="050100"/>
              </a:solidFill>
            </a:ln>
          </p:spPr>
          <p:txBody>
            <a:bodyPr wrap="square" lIns="0" tIns="0" rIns="0" bIns="0" rtlCol="0"/>
            <a:lstStyle/>
            <a:p/>
          </p:txBody>
        </p:sp>
        <p:sp>
          <p:nvSpPr>
            <p:cNvPr id="1725" name="object 1725" descr=""/>
            <p:cNvSpPr/>
            <p:nvPr/>
          </p:nvSpPr>
          <p:spPr>
            <a:xfrm>
              <a:off x="3276404" y="9235443"/>
              <a:ext cx="1270" cy="1905"/>
            </a:xfrm>
            <a:custGeom>
              <a:avLst/>
              <a:gdLst/>
              <a:ahLst/>
              <a:cxnLst/>
              <a:rect l="l" t="t" r="r" b="b"/>
              <a:pathLst>
                <a:path w="1270" h="1904">
                  <a:moveTo>
                    <a:pt x="0" y="1739"/>
                  </a:moveTo>
                  <a:lnTo>
                    <a:pt x="825" y="0"/>
                  </a:lnTo>
                </a:path>
              </a:pathLst>
            </a:custGeom>
            <a:ln w="3175">
              <a:solidFill>
                <a:srgbClr val="050100"/>
              </a:solidFill>
            </a:ln>
          </p:spPr>
          <p:txBody>
            <a:bodyPr wrap="square" lIns="0" tIns="0" rIns="0" bIns="0" rtlCol="0"/>
            <a:lstStyle/>
            <a:p/>
          </p:txBody>
        </p:sp>
        <p:sp>
          <p:nvSpPr>
            <p:cNvPr id="1726" name="object 1726" descr=""/>
            <p:cNvSpPr/>
            <p:nvPr/>
          </p:nvSpPr>
          <p:spPr>
            <a:xfrm>
              <a:off x="3274741" y="9237185"/>
              <a:ext cx="1905" cy="2540"/>
            </a:xfrm>
            <a:custGeom>
              <a:avLst/>
              <a:gdLst/>
              <a:ahLst/>
              <a:cxnLst/>
              <a:rect l="l" t="t" r="r" b="b"/>
              <a:pathLst>
                <a:path w="1904" h="2540">
                  <a:moveTo>
                    <a:pt x="0" y="2527"/>
                  </a:moveTo>
                  <a:lnTo>
                    <a:pt x="1663" y="0"/>
                  </a:lnTo>
                </a:path>
              </a:pathLst>
            </a:custGeom>
            <a:ln w="3175">
              <a:solidFill>
                <a:srgbClr val="050100"/>
              </a:solidFill>
            </a:ln>
          </p:spPr>
          <p:txBody>
            <a:bodyPr wrap="square" lIns="0" tIns="0" rIns="0" bIns="0" rtlCol="0"/>
            <a:lstStyle/>
            <a:p/>
          </p:txBody>
        </p:sp>
        <p:sp>
          <p:nvSpPr>
            <p:cNvPr id="1727" name="object 1727" descr=""/>
            <p:cNvSpPr/>
            <p:nvPr/>
          </p:nvSpPr>
          <p:spPr>
            <a:xfrm>
              <a:off x="3273079" y="9239710"/>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728" name="object 1728" descr=""/>
            <p:cNvSpPr/>
            <p:nvPr/>
          </p:nvSpPr>
          <p:spPr>
            <a:xfrm>
              <a:off x="3277234" y="9246868"/>
              <a:ext cx="0" cy="13970"/>
            </a:xfrm>
            <a:custGeom>
              <a:avLst/>
              <a:gdLst/>
              <a:ahLst/>
              <a:cxnLst/>
              <a:rect l="l" t="t" r="r" b="b"/>
              <a:pathLst>
                <a:path w="0" h="13970">
                  <a:moveTo>
                    <a:pt x="0" y="13792"/>
                  </a:moveTo>
                  <a:lnTo>
                    <a:pt x="0" y="0"/>
                  </a:lnTo>
                </a:path>
              </a:pathLst>
            </a:custGeom>
            <a:ln w="3175">
              <a:solidFill>
                <a:srgbClr val="050100"/>
              </a:solidFill>
            </a:ln>
          </p:spPr>
          <p:txBody>
            <a:bodyPr wrap="square" lIns="0" tIns="0" rIns="0" bIns="0" rtlCol="0"/>
            <a:lstStyle/>
            <a:p/>
          </p:txBody>
        </p:sp>
        <p:sp>
          <p:nvSpPr>
            <p:cNvPr id="1729" name="object 1729" descr=""/>
            <p:cNvSpPr/>
            <p:nvPr/>
          </p:nvSpPr>
          <p:spPr>
            <a:xfrm>
              <a:off x="3274741" y="9260077"/>
              <a:ext cx="2540" cy="635"/>
            </a:xfrm>
            <a:custGeom>
              <a:avLst/>
              <a:gdLst/>
              <a:ahLst/>
              <a:cxnLst/>
              <a:rect l="l" t="t" r="r" b="b"/>
              <a:pathLst>
                <a:path w="2539" h="634">
                  <a:moveTo>
                    <a:pt x="0" y="0"/>
                  </a:moveTo>
                  <a:lnTo>
                    <a:pt x="2489" y="584"/>
                  </a:lnTo>
                </a:path>
              </a:pathLst>
            </a:custGeom>
            <a:ln w="3175">
              <a:solidFill>
                <a:srgbClr val="050100"/>
              </a:solidFill>
            </a:ln>
          </p:spPr>
          <p:txBody>
            <a:bodyPr wrap="square" lIns="0" tIns="0" rIns="0" bIns="0" rtlCol="0"/>
            <a:lstStyle/>
            <a:p/>
          </p:txBody>
        </p:sp>
        <p:sp>
          <p:nvSpPr>
            <p:cNvPr id="1730" name="object 1730" descr=""/>
            <p:cNvSpPr/>
            <p:nvPr/>
          </p:nvSpPr>
          <p:spPr>
            <a:xfrm>
              <a:off x="3272249" y="9258911"/>
              <a:ext cx="2540" cy="1270"/>
            </a:xfrm>
            <a:custGeom>
              <a:avLst/>
              <a:gdLst/>
              <a:ahLst/>
              <a:cxnLst/>
              <a:rect l="l" t="t" r="r" b="b"/>
              <a:pathLst>
                <a:path w="2539" h="1270">
                  <a:moveTo>
                    <a:pt x="0" y="0"/>
                  </a:moveTo>
                  <a:lnTo>
                    <a:pt x="2489" y="1168"/>
                  </a:lnTo>
                </a:path>
              </a:pathLst>
            </a:custGeom>
            <a:ln w="3175">
              <a:solidFill>
                <a:srgbClr val="050100"/>
              </a:solidFill>
            </a:ln>
          </p:spPr>
          <p:txBody>
            <a:bodyPr wrap="square" lIns="0" tIns="0" rIns="0" bIns="0" rtlCol="0"/>
            <a:lstStyle/>
            <a:p/>
          </p:txBody>
        </p:sp>
        <p:sp>
          <p:nvSpPr>
            <p:cNvPr id="1731" name="object 1731" descr=""/>
            <p:cNvSpPr/>
            <p:nvPr/>
          </p:nvSpPr>
          <p:spPr>
            <a:xfrm>
              <a:off x="3269471" y="9256964"/>
              <a:ext cx="3175" cy="2540"/>
            </a:xfrm>
            <a:custGeom>
              <a:avLst/>
              <a:gdLst/>
              <a:ahLst/>
              <a:cxnLst/>
              <a:rect l="l" t="t" r="r" b="b"/>
              <a:pathLst>
                <a:path w="3175" h="2540">
                  <a:moveTo>
                    <a:pt x="0" y="0"/>
                  </a:moveTo>
                  <a:lnTo>
                    <a:pt x="2781" y="1943"/>
                  </a:lnTo>
                </a:path>
              </a:pathLst>
            </a:custGeom>
            <a:ln w="3175">
              <a:solidFill>
                <a:srgbClr val="050100"/>
              </a:solidFill>
            </a:ln>
          </p:spPr>
          <p:txBody>
            <a:bodyPr wrap="square" lIns="0" tIns="0" rIns="0" bIns="0" rtlCol="0"/>
            <a:lstStyle/>
            <a:p/>
          </p:txBody>
        </p:sp>
        <p:sp>
          <p:nvSpPr>
            <p:cNvPr id="1732" name="object 1732" descr=""/>
            <p:cNvSpPr/>
            <p:nvPr/>
          </p:nvSpPr>
          <p:spPr>
            <a:xfrm>
              <a:off x="3266978" y="9254632"/>
              <a:ext cx="2540" cy="2540"/>
            </a:xfrm>
            <a:custGeom>
              <a:avLst/>
              <a:gdLst/>
              <a:ahLst/>
              <a:cxnLst/>
              <a:rect l="l" t="t" r="r" b="b"/>
              <a:pathLst>
                <a:path w="2539" h="2540">
                  <a:moveTo>
                    <a:pt x="0" y="0"/>
                  </a:moveTo>
                  <a:lnTo>
                    <a:pt x="2489" y="2336"/>
                  </a:lnTo>
                </a:path>
              </a:pathLst>
            </a:custGeom>
            <a:ln w="3175">
              <a:solidFill>
                <a:srgbClr val="050100"/>
              </a:solidFill>
            </a:ln>
          </p:spPr>
          <p:txBody>
            <a:bodyPr wrap="square" lIns="0" tIns="0" rIns="0" bIns="0" rtlCol="0"/>
            <a:lstStyle/>
            <a:p/>
          </p:txBody>
        </p:sp>
        <p:sp>
          <p:nvSpPr>
            <p:cNvPr id="1733" name="object 1733" descr=""/>
            <p:cNvSpPr/>
            <p:nvPr/>
          </p:nvSpPr>
          <p:spPr>
            <a:xfrm>
              <a:off x="3263642" y="9248616"/>
              <a:ext cx="3810" cy="6350"/>
            </a:xfrm>
            <a:custGeom>
              <a:avLst/>
              <a:gdLst/>
              <a:ahLst/>
              <a:cxnLst/>
              <a:rect l="l" t="t" r="r" b="b"/>
              <a:pathLst>
                <a:path w="3810" h="6350">
                  <a:moveTo>
                    <a:pt x="0" y="0"/>
                  </a:moveTo>
                  <a:lnTo>
                    <a:pt x="3340" y="6019"/>
                  </a:lnTo>
                </a:path>
              </a:pathLst>
            </a:custGeom>
            <a:ln w="3175">
              <a:solidFill>
                <a:srgbClr val="050100"/>
              </a:solidFill>
            </a:ln>
          </p:spPr>
          <p:txBody>
            <a:bodyPr wrap="square" lIns="0" tIns="0" rIns="0" bIns="0" rtlCol="0"/>
            <a:lstStyle/>
            <a:p/>
          </p:txBody>
        </p:sp>
        <p:sp>
          <p:nvSpPr>
            <p:cNvPr id="1734" name="object 1734" descr=""/>
            <p:cNvSpPr/>
            <p:nvPr/>
          </p:nvSpPr>
          <p:spPr>
            <a:xfrm>
              <a:off x="3261979" y="9247450"/>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735" name="object 1735" descr=""/>
            <p:cNvSpPr/>
            <p:nvPr/>
          </p:nvSpPr>
          <p:spPr>
            <a:xfrm>
              <a:off x="3260045" y="9246868"/>
              <a:ext cx="2540" cy="635"/>
            </a:xfrm>
            <a:custGeom>
              <a:avLst/>
              <a:gdLst/>
              <a:ahLst/>
              <a:cxnLst/>
              <a:rect l="l" t="t" r="r" b="b"/>
              <a:pathLst>
                <a:path w="2539" h="634">
                  <a:moveTo>
                    <a:pt x="0" y="0"/>
                  </a:moveTo>
                  <a:lnTo>
                    <a:pt x="1930" y="584"/>
                  </a:lnTo>
                </a:path>
              </a:pathLst>
            </a:custGeom>
            <a:ln w="3175">
              <a:solidFill>
                <a:srgbClr val="050100"/>
              </a:solidFill>
            </a:ln>
          </p:spPr>
          <p:txBody>
            <a:bodyPr wrap="square" lIns="0" tIns="0" rIns="0" bIns="0" rtlCol="0"/>
            <a:lstStyle/>
            <a:p/>
          </p:txBody>
        </p:sp>
        <p:sp>
          <p:nvSpPr>
            <p:cNvPr id="1736" name="object 1736" descr=""/>
            <p:cNvSpPr/>
            <p:nvPr/>
          </p:nvSpPr>
          <p:spPr>
            <a:xfrm>
              <a:off x="3257539" y="9246868"/>
              <a:ext cx="2540" cy="0"/>
            </a:xfrm>
            <a:custGeom>
              <a:avLst/>
              <a:gdLst/>
              <a:ahLst/>
              <a:cxnLst/>
              <a:rect l="l" t="t" r="r" b="b"/>
              <a:pathLst>
                <a:path w="2539" h="0">
                  <a:moveTo>
                    <a:pt x="0" y="0"/>
                  </a:moveTo>
                  <a:lnTo>
                    <a:pt x="2501" y="0"/>
                  </a:lnTo>
                </a:path>
              </a:pathLst>
            </a:custGeom>
            <a:ln w="3175">
              <a:solidFill>
                <a:srgbClr val="050100"/>
              </a:solidFill>
            </a:ln>
          </p:spPr>
          <p:txBody>
            <a:bodyPr wrap="square" lIns="0" tIns="0" rIns="0" bIns="0" rtlCol="0"/>
            <a:lstStyle/>
            <a:p/>
          </p:txBody>
        </p:sp>
        <p:sp>
          <p:nvSpPr>
            <p:cNvPr id="1737" name="object 1737" descr=""/>
            <p:cNvSpPr/>
            <p:nvPr/>
          </p:nvSpPr>
          <p:spPr>
            <a:xfrm>
              <a:off x="3255046" y="9246865"/>
              <a:ext cx="2540" cy="1270"/>
            </a:xfrm>
            <a:custGeom>
              <a:avLst/>
              <a:gdLst/>
              <a:ahLst/>
              <a:cxnLst/>
              <a:rect l="l" t="t" r="r" b="b"/>
              <a:pathLst>
                <a:path w="2539" h="1270">
                  <a:moveTo>
                    <a:pt x="0" y="1168"/>
                  </a:moveTo>
                  <a:lnTo>
                    <a:pt x="2489" y="0"/>
                  </a:lnTo>
                </a:path>
              </a:pathLst>
            </a:custGeom>
            <a:ln w="3175">
              <a:solidFill>
                <a:srgbClr val="050100"/>
              </a:solidFill>
            </a:ln>
          </p:spPr>
          <p:txBody>
            <a:bodyPr wrap="square" lIns="0" tIns="0" rIns="0" bIns="0" rtlCol="0"/>
            <a:lstStyle/>
            <a:p/>
          </p:txBody>
        </p:sp>
        <p:sp>
          <p:nvSpPr>
            <p:cNvPr id="1738" name="object 1738" descr=""/>
            <p:cNvSpPr/>
            <p:nvPr/>
          </p:nvSpPr>
          <p:spPr>
            <a:xfrm>
              <a:off x="3253385" y="9248030"/>
              <a:ext cx="1905" cy="1905"/>
            </a:xfrm>
            <a:custGeom>
              <a:avLst/>
              <a:gdLst/>
              <a:ahLst/>
              <a:cxnLst/>
              <a:rect l="l" t="t" r="r" b="b"/>
              <a:pathLst>
                <a:path w="1904" h="1904">
                  <a:moveTo>
                    <a:pt x="0" y="1752"/>
                  </a:moveTo>
                  <a:lnTo>
                    <a:pt x="1663" y="0"/>
                  </a:lnTo>
                </a:path>
              </a:pathLst>
            </a:custGeom>
            <a:ln w="3175">
              <a:solidFill>
                <a:srgbClr val="050100"/>
              </a:solidFill>
            </a:ln>
          </p:spPr>
          <p:txBody>
            <a:bodyPr wrap="square" lIns="0" tIns="0" rIns="0" bIns="0" rtlCol="0"/>
            <a:lstStyle/>
            <a:p/>
          </p:txBody>
        </p:sp>
        <p:sp>
          <p:nvSpPr>
            <p:cNvPr id="1739" name="object 1739" descr=""/>
            <p:cNvSpPr/>
            <p:nvPr/>
          </p:nvSpPr>
          <p:spPr>
            <a:xfrm>
              <a:off x="3252269" y="9249786"/>
              <a:ext cx="1270" cy="2540"/>
            </a:xfrm>
            <a:custGeom>
              <a:avLst/>
              <a:gdLst/>
              <a:ahLst/>
              <a:cxnLst/>
              <a:rect l="l" t="t" r="r" b="b"/>
              <a:pathLst>
                <a:path w="1270" h="2540">
                  <a:moveTo>
                    <a:pt x="0" y="2527"/>
                  </a:moveTo>
                  <a:lnTo>
                    <a:pt x="1117" y="0"/>
                  </a:lnTo>
                </a:path>
              </a:pathLst>
            </a:custGeom>
            <a:ln w="3175">
              <a:solidFill>
                <a:srgbClr val="050100"/>
              </a:solidFill>
            </a:ln>
          </p:spPr>
          <p:txBody>
            <a:bodyPr wrap="square" lIns="0" tIns="0" rIns="0" bIns="0" rtlCol="0"/>
            <a:lstStyle/>
            <a:p/>
          </p:txBody>
        </p:sp>
        <p:sp>
          <p:nvSpPr>
            <p:cNvPr id="1740" name="object 1740" descr=""/>
            <p:cNvSpPr/>
            <p:nvPr/>
          </p:nvSpPr>
          <p:spPr>
            <a:xfrm>
              <a:off x="3252269" y="9252308"/>
              <a:ext cx="0" cy="2540"/>
            </a:xfrm>
            <a:custGeom>
              <a:avLst/>
              <a:gdLst/>
              <a:ahLst/>
              <a:cxnLst/>
              <a:rect l="l" t="t" r="r" b="b"/>
              <a:pathLst>
                <a:path w="0" h="2540">
                  <a:moveTo>
                    <a:pt x="0" y="2324"/>
                  </a:moveTo>
                  <a:lnTo>
                    <a:pt x="0" y="0"/>
                  </a:lnTo>
                </a:path>
              </a:pathLst>
            </a:custGeom>
            <a:ln w="3175">
              <a:solidFill>
                <a:srgbClr val="050100"/>
              </a:solidFill>
            </a:ln>
          </p:spPr>
          <p:txBody>
            <a:bodyPr wrap="square" lIns="0" tIns="0" rIns="0" bIns="0" rtlCol="0"/>
            <a:lstStyle/>
            <a:p/>
          </p:txBody>
        </p:sp>
        <p:sp>
          <p:nvSpPr>
            <p:cNvPr id="1741" name="object 1741" descr=""/>
            <p:cNvSpPr/>
            <p:nvPr/>
          </p:nvSpPr>
          <p:spPr>
            <a:xfrm>
              <a:off x="3252268" y="9254627"/>
              <a:ext cx="1270" cy="2540"/>
            </a:xfrm>
            <a:custGeom>
              <a:avLst/>
              <a:gdLst/>
              <a:ahLst/>
              <a:cxnLst/>
              <a:rect l="l" t="t" r="r" b="b"/>
              <a:pathLst>
                <a:path w="1270" h="2540">
                  <a:moveTo>
                    <a:pt x="1117" y="2336"/>
                  </a:moveTo>
                  <a:lnTo>
                    <a:pt x="0" y="0"/>
                  </a:lnTo>
                </a:path>
              </a:pathLst>
            </a:custGeom>
            <a:ln w="3175">
              <a:solidFill>
                <a:srgbClr val="050100"/>
              </a:solidFill>
            </a:ln>
          </p:spPr>
          <p:txBody>
            <a:bodyPr wrap="square" lIns="0" tIns="0" rIns="0" bIns="0" rtlCol="0"/>
            <a:lstStyle/>
            <a:p/>
          </p:txBody>
        </p:sp>
        <p:sp>
          <p:nvSpPr>
            <p:cNvPr id="1742" name="object 1742" descr=""/>
            <p:cNvSpPr/>
            <p:nvPr/>
          </p:nvSpPr>
          <p:spPr>
            <a:xfrm>
              <a:off x="3253383" y="9256968"/>
              <a:ext cx="1905" cy="2540"/>
            </a:xfrm>
            <a:custGeom>
              <a:avLst/>
              <a:gdLst/>
              <a:ahLst/>
              <a:cxnLst/>
              <a:rect l="l" t="t" r="r" b="b"/>
              <a:pathLst>
                <a:path w="1904" h="2540">
                  <a:moveTo>
                    <a:pt x="1663" y="1943"/>
                  </a:moveTo>
                  <a:lnTo>
                    <a:pt x="0" y="0"/>
                  </a:lnTo>
                </a:path>
              </a:pathLst>
            </a:custGeom>
            <a:ln w="3175">
              <a:solidFill>
                <a:srgbClr val="050100"/>
              </a:solidFill>
            </a:ln>
          </p:spPr>
          <p:txBody>
            <a:bodyPr wrap="square" lIns="0" tIns="0" rIns="0" bIns="0" rtlCol="0"/>
            <a:lstStyle/>
            <a:p/>
          </p:txBody>
        </p:sp>
        <p:sp>
          <p:nvSpPr>
            <p:cNvPr id="1743" name="object 1743" descr=""/>
            <p:cNvSpPr/>
            <p:nvPr/>
          </p:nvSpPr>
          <p:spPr>
            <a:xfrm>
              <a:off x="3255045" y="9258908"/>
              <a:ext cx="1905" cy="1270"/>
            </a:xfrm>
            <a:custGeom>
              <a:avLst/>
              <a:gdLst/>
              <a:ahLst/>
              <a:cxnLst/>
              <a:rect l="l" t="t" r="r" b="b"/>
              <a:pathLst>
                <a:path w="1904" h="1270">
                  <a:moveTo>
                    <a:pt x="1663" y="1168"/>
                  </a:moveTo>
                  <a:lnTo>
                    <a:pt x="0" y="0"/>
                  </a:lnTo>
                </a:path>
              </a:pathLst>
            </a:custGeom>
            <a:ln w="3175">
              <a:solidFill>
                <a:srgbClr val="050100"/>
              </a:solidFill>
            </a:ln>
          </p:spPr>
          <p:txBody>
            <a:bodyPr wrap="square" lIns="0" tIns="0" rIns="0" bIns="0" rtlCol="0"/>
            <a:lstStyle/>
            <a:p/>
          </p:txBody>
        </p:sp>
        <p:sp>
          <p:nvSpPr>
            <p:cNvPr id="1744" name="object 1744" descr=""/>
            <p:cNvSpPr/>
            <p:nvPr/>
          </p:nvSpPr>
          <p:spPr>
            <a:xfrm>
              <a:off x="3256706" y="9260076"/>
              <a:ext cx="1905" cy="635"/>
            </a:xfrm>
            <a:custGeom>
              <a:avLst/>
              <a:gdLst/>
              <a:ahLst/>
              <a:cxnLst/>
              <a:rect l="l" t="t" r="r" b="b"/>
              <a:pathLst>
                <a:path w="1904" h="634">
                  <a:moveTo>
                    <a:pt x="1663" y="584"/>
                  </a:moveTo>
                  <a:lnTo>
                    <a:pt x="0" y="0"/>
                  </a:lnTo>
                </a:path>
              </a:pathLst>
            </a:custGeom>
            <a:ln w="3175">
              <a:solidFill>
                <a:srgbClr val="050100"/>
              </a:solidFill>
            </a:ln>
          </p:spPr>
          <p:txBody>
            <a:bodyPr wrap="square" lIns="0" tIns="0" rIns="0" bIns="0" rtlCol="0"/>
            <a:lstStyle/>
            <a:p/>
          </p:txBody>
        </p:sp>
        <p:sp>
          <p:nvSpPr>
            <p:cNvPr id="1745" name="object 1745" descr=""/>
            <p:cNvSpPr/>
            <p:nvPr/>
          </p:nvSpPr>
          <p:spPr>
            <a:xfrm>
              <a:off x="3252268" y="9270731"/>
              <a:ext cx="1270" cy="2540"/>
            </a:xfrm>
            <a:custGeom>
              <a:avLst/>
              <a:gdLst/>
              <a:ahLst/>
              <a:cxnLst/>
              <a:rect l="l" t="t" r="r" b="b"/>
              <a:pathLst>
                <a:path w="1270" h="2540">
                  <a:moveTo>
                    <a:pt x="1117" y="0"/>
                  </a:moveTo>
                  <a:lnTo>
                    <a:pt x="0" y="1930"/>
                  </a:lnTo>
                </a:path>
              </a:pathLst>
            </a:custGeom>
            <a:ln w="3175">
              <a:solidFill>
                <a:srgbClr val="050100"/>
              </a:solidFill>
            </a:ln>
          </p:spPr>
          <p:txBody>
            <a:bodyPr wrap="square" lIns="0" tIns="0" rIns="0" bIns="0" rtlCol="0"/>
            <a:lstStyle/>
            <a:p/>
          </p:txBody>
        </p:sp>
        <p:sp>
          <p:nvSpPr>
            <p:cNvPr id="1746" name="object 1746" descr=""/>
            <p:cNvSpPr/>
            <p:nvPr/>
          </p:nvSpPr>
          <p:spPr>
            <a:xfrm>
              <a:off x="3253390" y="9269565"/>
              <a:ext cx="1270" cy="1270"/>
            </a:xfrm>
            <a:custGeom>
              <a:avLst/>
              <a:gdLst/>
              <a:ahLst/>
              <a:cxnLst/>
              <a:rect l="l" t="t" r="r" b="b"/>
              <a:pathLst>
                <a:path w="1270" h="1270">
                  <a:moveTo>
                    <a:pt x="825" y="0"/>
                  </a:moveTo>
                  <a:lnTo>
                    <a:pt x="0" y="1168"/>
                  </a:lnTo>
                </a:path>
              </a:pathLst>
            </a:custGeom>
            <a:ln w="3175">
              <a:solidFill>
                <a:srgbClr val="050100"/>
              </a:solidFill>
            </a:ln>
          </p:spPr>
          <p:txBody>
            <a:bodyPr wrap="square" lIns="0" tIns="0" rIns="0" bIns="0" rtlCol="0"/>
            <a:lstStyle/>
            <a:p/>
          </p:txBody>
        </p:sp>
        <p:sp>
          <p:nvSpPr>
            <p:cNvPr id="1747" name="object 1747" descr=""/>
            <p:cNvSpPr/>
            <p:nvPr/>
          </p:nvSpPr>
          <p:spPr>
            <a:xfrm>
              <a:off x="3254213" y="9268399"/>
              <a:ext cx="1905" cy="1270"/>
            </a:xfrm>
            <a:custGeom>
              <a:avLst/>
              <a:gdLst/>
              <a:ahLst/>
              <a:cxnLst/>
              <a:rect l="l" t="t" r="r" b="b"/>
              <a:pathLst>
                <a:path w="1904" h="1270">
                  <a:moveTo>
                    <a:pt x="1663" y="0"/>
                  </a:moveTo>
                  <a:lnTo>
                    <a:pt x="0" y="1168"/>
                  </a:lnTo>
                </a:path>
              </a:pathLst>
            </a:custGeom>
            <a:ln w="3175">
              <a:solidFill>
                <a:srgbClr val="050100"/>
              </a:solidFill>
            </a:ln>
          </p:spPr>
          <p:txBody>
            <a:bodyPr wrap="square" lIns="0" tIns="0" rIns="0" bIns="0" rtlCol="0"/>
            <a:lstStyle/>
            <a:p/>
          </p:txBody>
        </p:sp>
        <p:sp>
          <p:nvSpPr>
            <p:cNvPr id="1748" name="object 1748" descr=""/>
            <p:cNvSpPr/>
            <p:nvPr/>
          </p:nvSpPr>
          <p:spPr>
            <a:xfrm>
              <a:off x="3255881" y="9267233"/>
              <a:ext cx="2540" cy="1270"/>
            </a:xfrm>
            <a:custGeom>
              <a:avLst/>
              <a:gdLst/>
              <a:ahLst/>
              <a:cxnLst/>
              <a:rect l="l" t="t" r="r" b="b"/>
              <a:pathLst>
                <a:path w="2539" h="1270">
                  <a:moveTo>
                    <a:pt x="2489" y="0"/>
                  </a:moveTo>
                  <a:lnTo>
                    <a:pt x="0" y="1168"/>
                  </a:lnTo>
                </a:path>
              </a:pathLst>
            </a:custGeom>
            <a:ln w="3175">
              <a:solidFill>
                <a:srgbClr val="050100"/>
              </a:solidFill>
            </a:ln>
          </p:spPr>
          <p:txBody>
            <a:bodyPr wrap="square" lIns="0" tIns="0" rIns="0" bIns="0" rtlCol="0"/>
            <a:lstStyle/>
            <a:p/>
          </p:txBody>
        </p:sp>
        <p:sp>
          <p:nvSpPr>
            <p:cNvPr id="1749" name="object 1749" descr=""/>
            <p:cNvSpPr/>
            <p:nvPr/>
          </p:nvSpPr>
          <p:spPr>
            <a:xfrm>
              <a:off x="3258365" y="9266650"/>
              <a:ext cx="4445" cy="635"/>
            </a:xfrm>
            <a:custGeom>
              <a:avLst/>
              <a:gdLst/>
              <a:ahLst/>
              <a:cxnLst/>
              <a:rect l="l" t="t" r="r" b="b"/>
              <a:pathLst>
                <a:path w="4445" h="634">
                  <a:moveTo>
                    <a:pt x="4445" y="0"/>
                  </a:moveTo>
                  <a:lnTo>
                    <a:pt x="0" y="584"/>
                  </a:lnTo>
                </a:path>
              </a:pathLst>
            </a:custGeom>
            <a:ln w="3175">
              <a:solidFill>
                <a:srgbClr val="050100"/>
              </a:solidFill>
            </a:ln>
          </p:spPr>
          <p:txBody>
            <a:bodyPr wrap="square" lIns="0" tIns="0" rIns="0" bIns="0" rtlCol="0"/>
            <a:lstStyle/>
            <a:p/>
          </p:txBody>
        </p:sp>
        <p:sp>
          <p:nvSpPr>
            <p:cNvPr id="1750" name="object 1750" descr=""/>
            <p:cNvSpPr/>
            <p:nvPr/>
          </p:nvSpPr>
          <p:spPr>
            <a:xfrm>
              <a:off x="3262812" y="9266650"/>
              <a:ext cx="4445" cy="0"/>
            </a:xfrm>
            <a:custGeom>
              <a:avLst/>
              <a:gdLst/>
              <a:ahLst/>
              <a:cxnLst/>
              <a:rect l="l" t="t" r="r" b="b"/>
              <a:pathLst>
                <a:path w="4445" h="0">
                  <a:moveTo>
                    <a:pt x="4165" y="0"/>
                  </a:moveTo>
                  <a:lnTo>
                    <a:pt x="0" y="0"/>
                  </a:lnTo>
                </a:path>
              </a:pathLst>
            </a:custGeom>
            <a:ln w="3175">
              <a:solidFill>
                <a:srgbClr val="050100"/>
              </a:solidFill>
            </a:ln>
          </p:spPr>
          <p:txBody>
            <a:bodyPr wrap="square" lIns="0" tIns="0" rIns="0" bIns="0" rtlCol="0"/>
            <a:lstStyle/>
            <a:p/>
          </p:txBody>
        </p:sp>
        <p:sp>
          <p:nvSpPr>
            <p:cNvPr id="1751" name="object 1751" descr=""/>
            <p:cNvSpPr/>
            <p:nvPr/>
          </p:nvSpPr>
          <p:spPr>
            <a:xfrm>
              <a:off x="3266973" y="9266649"/>
              <a:ext cx="4445" cy="635"/>
            </a:xfrm>
            <a:custGeom>
              <a:avLst/>
              <a:gdLst/>
              <a:ahLst/>
              <a:cxnLst/>
              <a:rect l="l" t="t" r="r" b="b"/>
              <a:pathLst>
                <a:path w="4445" h="634">
                  <a:moveTo>
                    <a:pt x="4445" y="584"/>
                  </a:moveTo>
                  <a:lnTo>
                    <a:pt x="0" y="0"/>
                  </a:lnTo>
                </a:path>
              </a:pathLst>
            </a:custGeom>
            <a:ln w="3175">
              <a:solidFill>
                <a:srgbClr val="050100"/>
              </a:solidFill>
            </a:ln>
          </p:spPr>
          <p:txBody>
            <a:bodyPr wrap="square" lIns="0" tIns="0" rIns="0" bIns="0" rtlCol="0"/>
            <a:lstStyle/>
            <a:p/>
          </p:txBody>
        </p:sp>
        <p:sp>
          <p:nvSpPr>
            <p:cNvPr id="1752" name="object 1752" descr=""/>
            <p:cNvSpPr/>
            <p:nvPr/>
          </p:nvSpPr>
          <p:spPr>
            <a:xfrm>
              <a:off x="3271422" y="9267231"/>
              <a:ext cx="2540" cy="1270"/>
            </a:xfrm>
            <a:custGeom>
              <a:avLst/>
              <a:gdLst/>
              <a:ahLst/>
              <a:cxnLst/>
              <a:rect l="l" t="t" r="r" b="b"/>
              <a:pathLst>
                <a:path w="2539" h="1270">
                  <a:moveTo>
                    <a:pt x="2489" y="1168"/>
                  </a:moveTo>
                  <a:lnTo>
                    <a:pt x="0" y="0"/>
                  </a:lnTo>
                </a:path>
              </a:pathLst>
            </a:custGeom>
            <a:ln w="3175">
              <a:solidFill>
                <a:srgbClr val="050100"/>
              </a:solidFill>
            </a:ln>
          </p:spPr>
          <p:txBody>
            <a:bodyPr wrap="square" lIns="0" tIns="0" rIns="0" bIns="0" rtlCol="0"/>
            <a:lstStyle/>
            <a:p/>
          </p:txBody>
        </p:sp>
        <p:sp>
          <p:nvSpPr>
            <p:cNvPr id="1753" name="object 1753" descr=""/>
            <p:cNvSpPr/>
            <p:nvPr/>
          </p:nvSpPr>
          <p:spPr>
            <a:xfrm>
              <a:off x="3273908" y="9268397"/>
              <a:ext cx="1905" cy="1270"/>
            </a:xfrm>
            <a:custGeom>
              <a:avLst/>
              <a:gdLst/>
              <a:ahLst/>
              <a:cxnLst/>
              <a:rect l="l" t="t" r="r" b="b"/>
              <a:pathLst>
                <a:path w="1904" h="1270">
                  <a:moveTo>
                    <a:pt x="1663" y="1168"/>
                  </a:moveTo>
                  <a:lnTo>
                    <a:pt x="0" y="0"/>
                  </a:lnTo>
                </a:path>
              </a:pathLst>
            </a:custGeom>
            <a:ln w="3175">
              <a:solidFill>
                <a:srgbClr val="050100"/>
              </a:solidFill>
            </a:ln>
          </p:spPr>
          <p:txBody>
            <a:bodyPr wrap="square" lIns="0" tIns="0" rIns="0" bIns="0" rtlCol="0"/>
            <a:lstStyle/>
            <a:p/>
          </p:txBody>
        </p:sp>
        <p:sp>
          <p:nvSpPr>
            <p:cNvPr id="1754" name="object 1754" descr=""/>
            <p:cNvSpPr/>
            <p:nvPr/>
          </p:nvSpPr>
          <p:spPr>
            <a:xfrm>
              <a:off x="3275578" y="9269562"/>
              <a:ext cx="1270" cy="1270"/>
            </a:xfrm>
            <a:custGeom>
              <a:avLst/>
              <a:gdLst/>
              <a:ahLst/>
              <a:cxnLst/>
              <a:rect l="l" t="t" r="r" b="b"/>
              <a:pathLst>
                <a:path w="1270" h="1270">
                  <a:moveTo>
                    <a:pt x="825" y="1168"/>
                  </a:moveTo>
                  <a:lnTo>
                    <a:pt x="0" y="0"/>
                  </a:lnTo>
                </a:path>
              </a:pathLst>
            </a:custGeom>
            <a:ln w="3175">
              <a:solidFill>
                <a:srgbClr val="050100"/>
              </a:solidFill>
            </a:ln>
          </p:spPr>
          <p:txBody>
            <a:bodyPr wrap="square" lIns="0" tIns="0" rIns="0" bIns="0" rtlCol="0"/>
            <a:lstStyle/>
            <a:p/>
          </p:txBody>
        </p:sp>
        <p:sp>
          <p:nvSpPr>
            <p:cNvPr id="1755" name="object 1755" descr=""/>
            <p:cNvSpPr/>
            <p:nvPr/>
          </p:nvSpPr>
          <p:spPr>
            <a:xfrm>
              <a:off x="3276409" y="9270735"/>
              <a:ext cx="1270" cy="2540"/>
            </a:xfrm>
            <a:custGeom>
              <a:avLst/>
              <a:gdLst/>
              <a:ahLst/>
              <a:cxnLst/>
              <a:rect l="l" t="t" r="r" b="b"/>
              <a:pathLst>
                <a:path w="1270" h="2540">
                  <a:moveTo>
                    <a:pt x="825" y="1930"/>
                  </a:moveTo>
                  <a:lnTo>
                    <a:pt x="0" y="0"/>
                  </a:lnTo>
                </a:path>
              </a:pathLst>
            </a:custGeom>
            <a:ln w="3175">
              <a:solidFill>
                <a:srgbClr val="050100"/>
              </a:solidFill>
            </a:ln>
          </p:spPr>
          <p:txBody>
            <a:bodyPr wrap="square" lIns="0" tIns="0" rIns="0" bIns="0" rtlCol="0"/>
            <a:lstStyle/>
            <a:p/>
          </p:txBody>
        </p:sp>
        <p:sp>
          <p:nvSpPr>
            <p:cNvPr id="1756" name="object 1756" descr=""/>
            <p:cNvSpPr/>
            <p:nvPr/>
          </p:nvSpPr>
          <p:spPr>
            <a:xfrm>
              <a:off x="3277234" y="9272661"/>
              <a:ext cx="0" cy="1905"/>
            </a:xfrm>
            <a:custGeom>
              <a:avLst/>
              <a:gdLst/>
              <a:ahLst/>
              <a:cxnLst/>
              <a:rect l="l" t="t" r="r" b="b"/>
              <a:pathLst>
                <a:path w="0" h="1904">
                  <a:moveTo>
                    <a:pt x="0" y="1752"/>
                  </a:moveTo>
                  <a:lnTo>
                    <a:pt x="0" y="0"/>
                  </a:lnTo>
                </a:path>
              </a:pathLst>
            </a:custGeom>
            <a:ln w="3175">
              <a:solidFill>
                <a:srgbClr val="050100"/>
              </a:solidFill>
            </a:ln>
          </p:spPr>
          <p:txBody>
            <a:bodyPr wrap="square" lIns="0" tIns="0" rIns="0" bIns="0" rtlCol="0"/>
            <a:lstStyle/>
            <a:p/>
          </p:txBody>
        </p:sp>
        <p:sp>
          <p:nvSpPr>
            <p:cNvPr id="1757" name="object 1757" descr=""/>
            <p:cNvSpPr/>
            <p:nvPr/>
          </p:nvSpPr>
          <p:spPr>
            <a:xfrm>
              <a:off x="3276404" y="9274410"/>
              <a:ext cx="1270" cy="1905"/>
            </a:xfrm>
            <a:custGeom>
              <a:avLst/>
              <a:gdLst/>
              <a:ahLst/>
              <a:cxnLst/>
              <a:rect l="l" t="t" r="r" b="b"/>
              <a:pathLst>
                <a:path w="1270" h="1904">
                  <a:moveTo>
                    <a:pt x="0" y="1752"/>
                  </a:moveTo>
                  <a:lnTo>
                    <a:pt x="825" y="0"/>
                  </a:lnTo>
                </a:path>
              </a:pathLst>
            </a:custGeom>
            <a:ln w="3175">
              <a:solidFill>
                <a:srgbClr val="050100"/>
              </a:solidFill>
            </a:ln>
          </p:spPr>
          <p:txBody>
            <a:bodyPr wrap="square" lIns="0" tIns="0" rIns="0" bIns="0" rtlCol="0"/>
            <a:lstStyle/>
            <a:p/>
          </p:txBody>
        </p:sp>
        <p:sp>
          <p:nvSpPr>
            <p:cNvPr id="1758" name="object 1758" descr=""/>
            <p:cNvSpPr/>
            <p:nvPr/>
          </p:nvSpPr>
          <p:spPr>
            <a:xfrm>
              <a:off x="3275572" y="9276168"/>
              <a:ext cx="1270" cy="1905"/>
            </a:xfrm>
            <a:custGeom>
              <a:avLst/>
              <a:gdLst/>
              <a:ahLst/>
              <a:cxnLst/>
              <a:rect l="l" t="t" r="r" b="b"/>
              <a:pathLst>
                <a:path w="1270" h="1904">
                  <a:moveTo>
                    <a:pt x="0" y="1358"/>
                  </a:moveTo>
                  <a:lnTo>
                    <a:pt x="825" y="0"/>
                  </a:lnTo>
                </a:path>
              </a:pathLst>
            </a:custGeom>
            <a:ln w="3175">
              <a:solidFill>
                <a:srgbClr val="050100"/>
              </a:solidFill>
            </a:ln>
          </p:spPr>
          <p:txBody>
            <a:bodyPr wrap="square" lIns="0" tIns="0" rIns="0" bIns="0" rtlCol="0"/>
            <a:lstStyle/>
            <a:p/>
          </p:txBody>
        </p:sp>
        <p:sp>
          <p:nvSpPr>
            <p:cNvPr id="1759" name="object 1759" descr=""/>
            <p:cNvSpPr/>
            <p:nvPr/>
          </p:nvSpPr>
          <p:spPr>
            <a:xfrm>
              <a:off x="3273911" y="9277524"/>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760" name="object 1760" descr=""/>
            <p:cNvSpPr/>
            <p:nvPr/>
          </p:nvSpPr>
          <p:spPr>
            <a:xfrm>
              <a:off x="3271418" y="9278690"/>
              <a:ext cx="2540" cy="1270"/>
            </a:xfrm>
            <a:custGeom>
              <a:avLst/>
              <a:gdLst/>
              <a:ahLst/>
              <a:cxnLst/>
              <a:rect l="l" t="t" r="r" b="b"/>
              <a:pathLst>
                <a:path w="2539" h="1270">
                  <a:moveTo>
                    <a:pt x="0" y="1168"/>
                  </a:moveTo>
                  <a:lnTo>
                    <a:pt x="2489" y="0"/>
                  </a:lnTo>
                </a:path>
              </a:pathLst>
            </a:custGeom>
            <a:ln w="3175">
              <a:solidFill>
                <a:srgbClr val="050100"/>
              </a:solidFill>
            </a:ln>
          </p:spPr>
          <p:txBody>
            <a:bodyPr wrap="square" lIns="0" tIns="0" rIns="0" bIns="0" rtlCol="0"/>
            <a:lstStyle/>
            <a:p/>
          </p:txBody>
        </p:sp>
        <p:sp>
          <p:nvSpPr>
            <p:cNvPr id="1761" name="object 1761" descr=""/>
            <p:cNvSpPr/>
            <p:nvPr/>
          </p:nvSpPr>
          <p:spPr>
            <a:xfrm>
              <a:off x="3266978" y="9279857"/>
              <a:ext cx="4445" cy="635"/>
            </a:xfrm>
            <a:custGeom>
              <a:avLst/>
              <a:gdLst/>
              <a:ahLst/>
              <a:cxnLst/>
              <a:rect l="l" t="t" r="r" b="b"/>
              <a:pathLst>
                <a:path w="4445" h="634">
                  <a:moveTo>
                    <a:pt x="0" y="584"/>
                  </a:moveTo>
                  <a:lnTo>
                    <a:pt x="4445" y="0"/>
                  </a:lnTo>
                </a:path>
              </a:pathLst>
            </a:custGeom>
            <a:ln w="3175">
              <a:solidFill>
                <a:srgbClr val="050100"/>
              </a:solidFill>
            </a:ln>
          </p:spPr>
          <p:txBody>
            <a:bodyPr wrap="square" lIns="0" tIns="0" rIns="0" bIns="0" rtlCol="0"/>
            <a:lstStyle/>
            <a:p/>
          </p:txBody>
        </p:sp>
        <p:sp>
          <p:nvSpPr>
            <p:cNvPr id="1762" name="object 1762" descr=""/>
            <p:cNvSpPr/>
            <p:nvPr/>
          </p:nvSpPr>
          <p:spPr>
            <a:xfrm>
              <a:off x="3262810" y="9280441"/>
              <a:ext cx="4445" cy="0"/>
            </a:xfrm>
            <a:custGeom>
              <a:avLst/>
              <a:gdLst/>
              <a:ahLst/>
              <a:cxnLst/>
              <a:rect l="l" t="t" r="r" b="b"/>
              <a:pathLst>
                <a:path w="4445" h="0">
                  <a:moveTo>
                    <a:pt x="0" y="0"/>
                  </a:moveTo>
                  <a:lnTo>
                    <a:pt x="4165" y="0"/>
                  </a:lnTo>
                </a:path>
              </a:pathLst>
            </a:custGeom>
            <a:ln w="3175">
              <a:solidFill>
                <a:srgbClr val="050100"/>
              </a:solidFill>
            </a:ln>
          </p:spPr>
          <p:txBody>
            <a:bodyPr wrap="square" lIns="0" tIns="0" rIns="0" bIns="0" rtlCol="0"/>
            <a:lstStyle/>
            <a:p/>
          </p:txBody>
        </p:sp>
        <p:sp>
          <p:nvSpPr>
            <p:cNvPr id="1763" name="object 1763" descr=""/>
            <p:cNvSpPr/>
            <p:nvPr/>
          </p:nvSpPr>
          <p:spPr>
            <a:xfrm>
              <a:off x="3258370" y="9279858"/>
              <a:ext cx="4445" cy="635"/>
            </a:xfrm>
            <a:custGeom>
              <a:avLst/>
              <a:gdLst/>
              <a:ahLst/>
              <a:cxnLst/>
              <a:rect l="l" t="t" r="r" b="b"/>
              <a:pathLst>
                <a:path w="4445" h="634">
                  <a:moveTo>
                    <a:pt x="0" y="0"/>
                  </a:moveTo>
                  <a:lnTo>
                    <a:pt x="4445" y="584"/>
                  </a:lnTo>
                </a:path>
              </a:pathLst>
            </a:custGeom>
            <a:ln w="3175">
              <a:solidFill>
                <a:srgbClr val="050100"/>
              </a:solidFill>
            </a:ln>
          </p:spPr>
          <p:txBody>
            <a:bodyPr wrap="square" lIns="0" tIns="0" rIns="0" bIns="0" rtlCol="0"/>
            <a:lstStyle/>
            <a:p/>
          </p:txBody>
        </p:sp>
        <p:sp>
          <p:nvSpPr>
            <p:cNvPr id="1764" name="object 1764" descr=""/>
            <p:cNvSpPr/>
            <p:nvPr/>
          </p:nvSpPr>
          <p:spPr>
            <a:xfrm>
              <a:off x="3255877" y="9278692"/>
              <a:ext cx="2540" cy="1270"/>
            </a:xfrm>
            <a:custGeom>
              <a:avLst/>
              <a:gdLst/>
              <a:ahLst/>
              <a:cxnLst/>
              <a:rect l="l" t="t" r="r" b="b"/>
              <a:pathLst>
                <a:path w="2539" h="1270">
                  <a:moveTo>
                    <a:pt x="0" y="0"/>
                  </a:moveTo>
                  <a:lnTo>
                    <a:pt x="2489" y="1168"/>
                  </a:lnTo>
                </a:path>
              </a:pathLst>
            </a:custGeom>
            <a:ln w="3175">
              <a:solidFill>
                <a:srgbClr val="050100"/>
              </a:solidFill>
            </a:ln>
          </p:spPr>
          <p:txBody>
            <a:bodyPr wrap="square" lIns="0" tIns="0" rIns="0" bIns="0" rtlCol="0"/>
            <a:lstStyle/>
            <a:p/>
          </p:txBody>
        </p:sp>
        <p:sp>
          <p:nvSpPr>
            <p:cNvPr id="1765" name="object 1765" descr=""/>
            <p:cNvSpPr/>
            <p:nvPr/>
          </p:nvSpPr>
          <p:spPr>
            <a:xfrm>
              <a:off x="3254216" y="9277527"/>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766" name="object 1766" descr=""/>
            <p:cNvSpPr/>
            <p:nvPr/>
          </p:nvSpPr>
          <p:spPr>
            <a:xfrm>
              <a:off x="3253385" y="9276163"/>
              <a:ext cx="1270" cy="1905"/>
            </a:xfrm>
            <a:custGeom>
              <a:avLst/>
              <a:gdLst/>
              <a:ahLst/>
              <a:cxnLst/>
              <a:rect l="l" t="t" r="r" b="b"/>
              <a:pathLst>
                <a:path w="1270" h="1904">
                  <a:moveTo>
                    <a:pt x="0" y="0"/>
                  </a:moveTo>
                  <a:lnTo>
                    <a:pt x="825" y="1358"/>
                  </a:lnTo>
                </a:path>
              </a:pathLst>
            </a:custGeom>
            <a:ln w="3175">
              <a:solidFill>
                <a:srgbClr val="050100"/>
              </a:solidFill>
            </a:ln>
          </p:spPr>
          <p:txBody>
            <a:bodyPr wrap="square" lIns="0" tIns="0" rIns="0" bIns="0" rtlCol="0"/>
            <a:lstStyle/>
            <a:p/>
          </p:txBody>
        </p:sp>
        <p:sp>
          <p:nvSpPr>
            <p:cNvPr id="1767" name="object 1767" descr=""/>
            <p:cNvSpPr/>
            <p:nvPr/>
          </p:nvSpPr>
          <p:spPr>
            <a:xfrm>
              <a:off x="3252269" y="9274414"/>
              <a:ext cx="1270" cy="1905"/>
            </a:xfrm>
            <a:custGeom>
              <a:avLst/>
              <a:gdLst/>
              <a:ahLst/>
              <a:cxnLst/>
              <a:rect l="l" t="t" r="r" b="b"/>
              <a:pathLst>
                <a:path w="1270" h="1904">
                  <a:moveTo>
                    <a:pt x="0" y="0"/>
                  </a:moveTo>
                  <a:lnTo>
                    <a:pt x="1117" y="1752"/>
                  </a:lnTo>
                </a:path>
              </a:pathLst>
            </a:custGeom>
            <a:ln w="3175">
              <a:solidFill>
                <a:srgbClr val="050100"/>
              </a:solidFill>
            </a:ln>
          </p:spPr>
          <p:txBody>
            <a:bodyPr wrap="square" lIns="0" tIns="0" rIns="0" bIns="0" rtlCol="0"/>
            <a:lstStyle/>
            <a:p/>
          </p:txBody>
        </p:sp>
        <p:sp>
          <p:nvSpPr>
            <p:cNvPr id="1768" name="object 1768" descr=""/>
            <p:cNvSpPr/>
            <p:nvPr/>
          </p:nvSpPr>
          <p:spPr>
            <a:xfrm>
              <a:off x="3252269" y="9272665"/>
              <a:ext cx="0" cy="1905"/>
            </a:xfrm>
            <a:custGeom>
              <a:avLst/>
              <a:gdLst/>
              <a:ahLst/>
              <a:cxnLst/>
              <a:rect l="l" t="t" r="r" b="b"/>
              <a:pathLst>
                <a:path w="0" h="1904">
                  <a:moveTo>
                    <a:pt x="0" y="0"/>
                  </a:moveTo>
                  <a:lnTo>
                    <a:pt x="0" y="1752"/>
                  </a:lnTo>
                </a:path>
              </a:pathLst>
            </a:custGeom>
            <a:ln w="3175">
              <a:solidFill>
                <a:srgbClr val="050100"/>
              </a:solidFill>
            </a:ln>
          </p:spPr>
          <p:txBody>
            <a:bodyPr wrap="square" lIns="0" tIns="0" rIns="0" bIns="0" rtlCol="0"/>
            <a:lstStyle/>
            <a:p/>
          </p:txBody>
        </p:sp>
        <p:sp>
          <p:nvSpPr>
            <p:cNvPr id="1769" name="object 1769" descr=""/>
            <p:cNvSpPr/>
            <p:nvPr/>
          </p:nvSpPr>
          <p:spPr>
            <a:xfrm>
              <a:off x="3273911" y="9292447"/>
              <a:ext cx="3175" cy="0"/>
            </a:xfrm>
            <a:custGeom>
              <a:avLst/>
              <a:gdLst/>
              <a:ahLst/>
              <a:cxnLst/>
              <a:rect l="l" t="t" r="r" b="b"/>
              <a:pathLst>
                <a:path w="3175" h="0">
                  <a:moveTo>
                    <a:pt x="0" y="0"/>
                  </a:moveTo>
                  <a:lnTo>
                    <a:pt x="2781" y="0"/>
                  </a:lnTo>
                </a:path>
              </a:pathLst>
            </a:custGeom>
            <a:ln w="3175">
              <a:solidFill>
                <a:srgbClr val="050100"/>
              </a:solidFill>
            </a:ln>
          </p:spPr>
          <p:txBody>
            <a:bodyPr wrap="square" lIns="0" tIns="0" rIns="0" bIns="0" rtlCol="0"/>
            <a:lstStyle/>
            <a:p/>
          </p:txBody>
        </p:sp>
        <p:sp>
          <p:nvSpPr>
            <p:cNvPr id="1770" name="object 1770" descr=""/>
            <p:cNvSpPr/>
            <p:nvPr/>
          </p:nvSpPr>
          <p:spPr>
            <a:xfrm>
              <a:off x="3273352" y="9292844"/>
              <a:ext cx="4445" cy="0"/>
            </a:xfrm>
            <a:custGeom>
              <a:avLst/>
              <a:gdLst/>
              <a:ahLst/>
              <a:cxnLst/>
              <a:rect l="l" t="t" r="r" b="b"/>
              <a:pathLst>
                <a:path w="4445" h="0">
                  <a:moveTo>
                    <a:pt x="0" y="0"/>
                  </a:moveTo>
                  <a:lnTo>
                    <a:pt x="3886" y="0"/>
                  </a:lnTo>
                </a:path>
              </a:pathLst>
            </a:custGeom>
            <a:ln w="3175">
              <a:solidFill>
                <a:srgbClr val="050100"/>
              </a:solidFill>
            </a:ln>
          </p:spPr>
          <p:txBody>
            <a:bodyPr wrap="square" lIns="0" tIns="0" rIns="0" bIns="0" rtlCol="0"/>
            <a:lstStyle/>
            <a:p/>
          </p:txBody>
        </p:sp>
        <p:sp>
          <p:nvSpPr>
            <p:cNvPr id="1771" name="object 1771" descr=""/>
            <p:cNvSpPr/>
            <p:nvPr/>
          </p:nvSpPr>
          <p:spPr>
            <a:xfrm>
              <a:off x="3273352" y="9293228"/>
              <a:ext cx="4445" cy="0"/>
            </a:xfrm>
            <a:custGeom>
              <a:avLst/>
              <a:gdLst/>
              <a:ahLst/>
              <a:cxnLst/>
              <a:rect l="l" t="t" r="r" b="b"/>
              <a:pathLst>
                <a:path w="4445" h="0">
                  <a:moveTo>
                    <a:pt x="0" y="0"/>
                  </a:moveTo>
                  <a:lnTo>
                    <a:pt x="3886" y="0"/>
                  </a:lnTo>
                </a:path>
              </a:pathLst>
            </a:custGeom>
            <a:ln w="3175">
              <a:solidFill>
                <a:srgbClr val="050100"/>
              </a:solidFill>
            </a:ln>
          </p:spPr>
          <p:txBody>
            <a:bodyPr wrap="square" lIns="0" tIns="0" rIns="0" bIns="0" rtlCol="0"/>
            <a:lstStyle/>
            <a:p/>
          </p:txBody>
        </p:sp>
        <p:sp>
          <p:nvSpPr>
            <p:cNvPr id="1772" name="object 1772" descr=""/>
            <p:cNvSpPr/>
            <p:nvPr/>
          </p:nvSpPr>
          <p:spPr>
            <a:xfrm>
              <a:off x="3273352" y="9293612"/>
              <a:ext cx="4445" cy="0"/>
            </a:xfrm>
            <a:custGeom>
              <a:avLst/>
              <a:gdLst/>
              <a:ahLst/>
              <a:cxnLst/>
              <a:rect l="l" t="t" r="r" b="b"/>
              <a:pathLst>
                <a:path w="4445" h="0">
                  <a:moveTo>
                    <a:pt x="0" y="0"/>
                  </a:moveTo>
                  <a:lnTo>
                    <a:pt x="3886" y="0"/>
                  </a:lnTo>
                </a:path>
              </a:pathLst>
            </a:custGeom>
            <a:ln w="3175">
              <a:solidFill>
                <a:srgbClr val="050100"/>
              </a:solidFill>
            </a:ln>
          </p:spPr>
          <p:txBody>
            <a:bodyPr wrap="square" lIns="0" tIns="0" rIns="0" bIns="0" rtlCol="0"/>
            <a:lstStyle/>
            <a:p/>
          </p:txBody>
        </p:sp>
        <p:sp>
          <p:nvSpPr>
            <p:cNvPr id="1773" name="object 1773" descr=""/>
            <p:cNvSpPr/>
            <p:nvPr/>
          </p:nvSpPr>
          <p:spPr>
            <a:xfrm>
              <a:off x="3273352" y="9294010"/>
              <a:ext cx="4445" cy="0"/>
            </a:xfrm>
            <a:custGeom>
              <a:avLst/>
              <a:gdLst/>
              <a:ahLst/>
              <a:cxnLst/>
              <a:rect l="l" t="t" r="r" b="b"/>
              <a:pathLst>
                <a:path w="4445" h="0">
                  <a:moveTo>
                    <a:pt x="0" y="0"/>
                  </a:moveTo>
                  <a:lnTo>
                    <a:pt x="3886" y="0"/>
                  </a:lnTo>
                </a:path>
              </a:pathLst>
            </a:custGeom>
            <a:ln w="3175">
              <a:solidFill>
                <a:srgbClr val="050100"/>
              </a:solidFill>
            </a:ln>
          </p:spPr>
          <p:txBody>
            <a:bodyPr wrap="square" lIns="0" tIns="0" rIns="0" bIns="0" rtlCol="0"/>
            <a:lstStyle/>
            <a:p/>
          </p:txBody>
        </p:sp>
        <p:sp>
          <p:nvSpPr>
            <p:cNvPr id="1774" name="object 1774" descr=""/>
            <p:cNvSpPr/>
            <p:nvPr/>
          </p:nvSpPr>
          <p:spPr>
            <a:xfrm>
              <a:off x="3273911" y="9294394"/>
              <a:ext cx="3175" cy="0"/>
            </a:xfrm>
            <a:custGeom>
              <a:avLst/>
              <a:gdLst/>
              <a:ahLst/>
              <a:cxnLst/>
              <a:rect l="l" t="t" r="r" b="b"/>
              <a:pathLst>
                <a:path w="3175" h="0">
                  <a:moveTo>
                    <a:pt x="0" y="0"/>
                  </a:moveTo>
                  <a:lnTo>
                    <a:pt x="2781" y="0"/>
                  </a:lnTo>
                </a:path>
              </a:pathLst>
            </a:custGeom>
            <a:ln w="3175">
              <a:solidFill>
                <a:srgbClr val="050100"/>
              </a:solidFill>
            </a:ln>
          </p:spPr>
          <p:txBody>
            <a:bodyPr wrap="square" lIns="0" tIns="0" rIns="0" bIns="0" rtlCol="0"/>
            <a:lstStyle/>
            <a:p/>
          </p:txBody>
        </p:sp>
        <p:sp>
          <p:nvSpPr>
            <p:cNvPr id="1775" name="object 1775" descr=""/>
            <p:cNvSpPr/>
            <p:nvPr/>
          </p:nvSpPr>
          <p:spPr>
            <a:xfrm>
              <a:off x="3273350" y="9292061"/>
              <a:ext cx="4445" cy="3175"/>
            </a:xfrm>
            <a:custGeom>
              <a:avLst/>
              <a:gdLst/>
              <a:ahLst/>
              <a:cxnLst/>
              <a:rect l="l" t="t" r="r" b="b"/>
              <a:pathLst>
                <a:path w="4445" h="3175">
                  <a:moveTo>
                    <a:pt x="2781" y="2717"/>
                  </a:moveTo>
                  <a:lnTo>
                    <a:pt x="1117" y="2717"/>
                  </a:lnTo>
                  <a:lnTo>
                    <a:pt x="0" y="1943"/>
                  </a:lnTo>
                  <a:lnTo>
                    <a:pt x="0" y="787"/>
                  </a:lnTo>
                  <a:lnTo>
                    <a:pt x="1117" y="0"/>
                  </a:lnTo>
                  <a:lnTo>
                    <a:pt x="2781" y="0"/>
                  </a:lnTo>
                  <a:lnTo>
                    <a:pt x="3886" y="787"/>
                  </a:lnTo>
                  <a:lnTo>
                    <a:pt x="3886" y="1943"/>
                  </a:lnTo>
                  <a:lnTo>
                    <a:pt x="2781" y="2717"/>
                  </a:lnTo>
                </a:path>
              </a:pathLst>
            </a:custGeom>
            <a:ln w="3175">
              <a:solidFill>
                <a:srgbClr val="050100"/>
              </a:solidFill>
            </a:ln>
          </p:spPr>
          <p:txBody>
            <a:bodyPr wrap="square" lIns="0" tIns="0" rIns="0" bIns="0" rtlCol="0"/>
            <a:lstStyle/>
            <a:p/>
          </p:txBody>
        </p:sp>
        <p:sp>
          <p:nvSpPr>
            <p:cNvPr id="1776" name="object 1776" descr=""/>
            <p:cNvSpPr/>
            <p:nvPr/>
          </p:nvSpPr>
          <p:spPr>
            <a:xfrm>
              <a:off x="3252268" y="9310294"/>
              <a:ext cx="1270" cy="2540"/>
            </a:xfrm>
            <a:custGeom>
              <a:avLst/>
              <a:gdLst/>
              <a:ahLst/>
              <a:cxnLst/>
              <a:rect l="l" t="t" r="r" b="b"/>
              <a:pathLst>
                <a:path w="1270" h="2540">
                  <a:moveTo>
                    <a:pt x="1117" y="0"/>
                  </a:moveTo>
                  <a:lnTo>
                    <a:pt x="0" y="1930"/>
                  </a:lnTo>
                </a:path>
              </a:pathLst>
            </a:custGeom>
            <a:ln w="3175">
              <a:solidFill>
                <a:srgbClr val="050100"/>
              </a:solidFill>
            </a:ln>
          </p:spPr>
          <p:txBody>
            <a:bodyPr wrap="square" lIns="0" tIns="0" rIns="0" bIns="0" rtlCol="0"/>
            <a:lstStyle/>
            <a:p/>
          </p:txBody>
        </p:sp>
        <p:sp>
          <p:nvSpPr>
            <p:cNvPr id="1777" name="object 1777" descr=""/>
            <p:cNvSpPr/>
            <p:nvPr/>
          </p:nvSpPr>
          <p:spPr>
            <a:xfrm>
              <a:off x="3253390" y="9309128"/>
              <a:ext cx="1270" cy="1270"/>
            </a:xfrm>
            <a:custGeom>
              <a:avLst/>
              <a:gdLst/>
              <a:ahLst/>
              <a:cxnLst/>
              <a:rect l="l" t="t" r="r" b="b"/>
              <a:pathLst>
                <a:path w="1270" h="1270">
                  <a:moveTo>
                    <a:pt x="825" y="0"/>
                  </a:moveTo>
                  <a:lnTo>
                    <a:pt x="0" y="1168"/>
                  </a:lnTo>
                </a:path>
              </a:pathLst>
            </a:custGeom>
            <a:ln w="3175">
              <a:solidFill>
                <a:srgbClr val="050100"/>
              </a:solidFill>
            </a:ln>
          </p:spPr>
          <p:txBody>
            <a:bodyPr wrap="square" lIns="0" tIns="0" rIns="0" bIns="0" rtlCol="0"/>
            <a:lstStyle/>
            <a:p/>
          </p:txBody>
        </p:sp>
        <p:sp>
          <p:nvSpPr>
            <p:cNvPr id="1778" name="object 1778" descr=""/>
            <p:cNvSpPr/>
            <p:nvPr/>
          </p:nvSpPr>
          <p:spPr>
            <a:xfrm>
              <a:off x="3254213" y="9307962"/>
              <a:ext cx="1905" cy="1270"/>
            </a:xfrm>
            <a:custGeom>
              <a:avLst/>
              <a:gdLst/>
              <a:ahLst/>
              <a:cxnLst/>
              <a:rect l="l" t="t" r="r" b="b"/>
              <a:pathLst>
                <a:path w="1904" h="1270">
                  <a:moveTo>
                    <a:pt x="1663" y="0"/>
                  </a:moveTo>
                  <a:lnTo>
                    <a:pt x="0" y="1168"/>
                  </a:lnTo>
                </a:path>
              </a:pathLst>
            </a:custGeom>
            <a:ln w="3175">
              <a:solidFill>
                <a:srgbClr val="050100"/>
              </a:solidFill>
            </a:ln>
          </p:spPr>
          <p:txBody>
            <a:bodyPr wrap="square" lIns="0" tIns="0" rIns="0" bIns="0" rtlCol="0"/>
            <a:lstStyle/>
            <a:p/>
          </p:txBody>
        </p:sp>
        <p:sp>
          <p:nvSpPr>
            <p:cNvPr id="1779" name="object 1779" descr=""/>
            <p:cNvSpPr/>
            <p:nvPr/>
          </p:nvSpPr>
          <p:spPr>
            <a:xfrm>
              <a:off x="3255881" y="9306796"/>
              <a:ext cx="2540" cy="1270"/>
            </a:xfrm>
            <a:custGeom>
              <a:avLst/>
              <a:gdLst/>
              <a:ahLst/>
              <a:cxnLst/>
              <a:rect l="l" t="t" r="r" b="b"/>
              <a:pathLst>
                <a:path w="2539" h="1270">
                  <a:moveTo>
                    <a:pt x="2489" y="0"/>
                  </a:moveTo>
                  <a:lnTo>
                    <a:pt x="0" y="1168"/>
                  </a:lnTo>
                </a:path>
              </a:pathLst>
            </a:custGeom>
            <a:ln w="3175">
              <a:solidFill>
                <a:srgbClr val="050100"/>
              </a:solidFill>
            </a:ln>
          </p:spPr>
          <p:txBody>
            <a:bodyPr wrap="square" lIns="0" tIns="0" rIns="0" bIns="0" rtlCol="0"/>
            <a:lstStyle/>
            <a:p/>
          </p:txBody>
        </p:sp>
        <p:sp>
          <p:nvSpPr>
            <p:cNvPr id="1780" name="object 1780" descr=""/>
            <p:cNvSpPr/>
            <p:nvPr/>
          </p:nvSpPr>
          <p:spPr>
            <a:xfrm>
              <a:off x="3258365" y="9306213"/>
              <a:ext cx="4445" cy="635"/>
            </a:xfrm>
            <a:custGeom>
              <a:avLst/>
              <a:gdLst/>
              <a:ahLst/>
              <a:cxnLst/>
              <a:rect l="l" t="t" r="r" b="b"/>
              <a:pathLst>
                <a:path w="4445" h="634">
                  <a:moveTo>
                    <a:pt x="4445" y="0"/>
                  </a:moveTo>
                  <a:lnTo>
                    <a:pt x="0" y="584"/>
                  </a:lnTo>
                </a:path>
              </a:pathLst>
            </a:custGeom>
            <a:ln w="3175">
              <a:solidFill>
                <a:srgbClr val="050100"/>
              </a:solidFill>
            </a:ln>
          </p:spPr>
          <p:txBody>
            <a:bodyPr wrap="square" lIns="0" tIns="0" rIns="0" bIns="0" rtlCol="0"/>
            <a:lstStyle/>
            <a:p/>
          </p:txBody>
        </p:sp>
        <p:sp>
          <p:nvSpPr>
            <p:cNvPr id="1781" name="object 1781" descr=""/>
            <p:cNvSpPr/>
            <p:nvPr/>
          </p:nvSpPr>
          <p:spPr>
            <a:xfrm>
              <a:off x="3262812" y="9306213"/>
              <a:ext cx="4445" cy="0"/>
            </a:xfrm>
            <a:custGeom>
              <a:avLst/>
              <a:gdLst/>
              <a:ahLst/>
              <a:cxnLst/>
              <a:rect l="l" t="t" r="r" b="b"/>
              <a:pathLst>
                <a:path w="4445" h="0">
                  <a:moveTo>
                    <a:pt x="4165" y="0"/>
                  </a:moveTo>
                  <a:lnTo>
                    <a:pt x="0" y="0"/>
                  </a:lnTo>
                </a:path>
              </a:pathLst>
            </a:custGeom>
            <a:ln w="3175">
              <a:solidFill>
                <a:srgbClr val="050100"/>
              </a:solidFill>
            </a:ln>
          </p:spPr>
          <p:txBody>
            <a:bodyPr wrap="square" lIns="0" tIns="0" rIns="0" bIns="0" rtlCol="0"/>
            <a:lstStyle/>
            <a:p/>
          </p:txBody>
        </p:sp>
        <p:sp>
          <p:nvSpPr>
            <p:cNvPr id="1782" name="object 1782" descr=""/>
            <p:cNvSpPr/>
            <p:nvPr/>
          </p:nvSpPr>
          <p:spPr>
            <a:xfrm>
              <a:off x="3266973" y="9306212"/>
              <a:ext cx="4445" cy="635"/>
            </a:xfrm>
            <a:custGeom>
              <a:avLst/>
              <a:gdLst/>
              <a:ahLst/>
              <a:cxnLst/>
              <a:rect l="l" t="t" r="r" b="b"/>
              <a:pathLst>
                <a:path w="4445" h="634">
                  <a:moveTo>
                    <a:pt x="4445" y="584"/>
                  </a:moveTo>
                  <a:lnTo>
                    <a:pt x="0" y="0"/>
                  </a:lnTo>
                </a:path>
              </a:pathLst>
            </a:custGeom>
            <a:ln w="3175">
              <a:solidFill>
                <a:srgbClr val="050100"/>
              </a:solidFill>
            </a:ln>
          </p:spPr>
          <p:txBody>
            <a:bodyPr wrap="square" lIns="0" tIns="0" rIns="0" bIns="0" rtlCol="0"/>
            <a:lstStyle/>
            <a:p/>
          </p:txBody>
        </p:sp>
        <p:sp>
          <p:nvSpPr>
            <p:cNvPr id="1783" name="object 1783" descr=""/>
            <p:cNvSpPr/>
            <p:nvPr/>
          </p:nvSpPr>
          <p:spPr>
            <a:xfrm>
              <a:off x="3271422" y="9306794"/>
              <a:ext cx="2540" cy="1270"/>
            </a:xfrm>
            <a:custGeom>
              <a:avLst/>
              <a:gdLst/>
              <a:ahLst/>
              <a:cxnLst/>
              <a:rect l="l" t="t" r="r" b="b"/>
              <a:pathLst>
                <a:path w="2539" h="1270">
                  <a:moveTo>
                    <a:pt x="2489" y="1168"/>
                  </a:moveTo>
                  <a:lnTo>
                    <a:pt x="0" y="0"/>
                  </a:lnTo>
                </a:path>
              </a:pathLst>
            </a:custGeom>
            <a:ln w="3175">
              <a:solidFill>
                <a:srgbClr val="050100"/>
              </a:solidFill>
            </a:ln>
          </p:spPr>
          <p:txBody>
            <a:bodyPr wrap="square" lIns="0" tIns="0" rIns="0" bIns="0" rtlCol="0"/>
            <a:lstStyle/>
            <a:p/>
          </p:txBody>
        </p:sp>
        <p:sp>
          <p:nvSpPr>
            <p:cNvPr id="1784" name="object 1784" descr=""/>
            <p:cNvSpPr/>
            <p:nvPr/>
          </p:nvSpPr>
          <p:spPr>
            <a:xfrm>
              <a:off x="3273908" y="9307960"/>
              <a:ext cx="1905" cy="1270"/>
            </a:xfrm>
            <a:custGeom>
              <a:avLst/>
              <a:gdLst/>
              <a:ahLst/>
              <a:cxnLst/>
              <a:rect l="l" t="t" r="r" b="b"/>
              <a:pathLst>
                <a:path w="1904" h="1270">
                  <a:moveTo>
                    <a:pt x="1663" y="1168"/>
                  </a:moveTo>
                  <a:lnTo>
                    <a:pt x="0" y="0"/>
                  </a:lnTo>
                </a:path>
              </a:pathLst>
            </a:custGeom>
            <a:ln w="3175">
              <a:solidFill>
                <a:srgbClr val="050100"/>
              </a:solidFill>
            </a:ln>
          </p:spPr>
          <p:txBody>
            <a:bodyPr wrap="square" lIns="0" tIns="0" rIns="0" bIns="0" rtlCol="0"/>
            <a:lstStyle/>
            <a:p/>
          </p:txBody>
        </p:sp>
        <p:sp>
          <p:nvSpPr>
            <p:cNvPr id="1785" name="object 1785" descr=""/>
            <p:cNvSpPr/>
            <p:nvPr/>
          </p:nvSpPr>
          <p:spPr>
            <a:xfrm>
              <a:off x="3275578" y="9309125"/>
              <a:ext cx="1270" cy="1270"/>
            </a:xfrm>
            <a:custGeom>
              <a:avLst/>
              <a:gdLst/>
              <a:ahLst/>
              <a:cxnLst/>
              <a:rect l="l" t="t" r="r" b="b"/>
              <a:pathLst>
                <a:path w="1270" h="1270">
                  <a:moveTo>
                    <a:pt x="825" y="1168"/>
                  </a:moveTo>
                  <a:lnTo>
                    <a:pt x="0" y="0"/>
                  </a:lnTo>
                </a:path>
              </a:pathLst>
            </a:custGeom>
            <a:ln w="3175">
              <a:solidFill>
                <a:srgbClr val="050100"/>
              </a:solidFill>
            </a:ln>
          </p:spPr>
          <p:txBody>
            <a:bodyPr wrap="square" lIns="0" tIns="0" rIns="0" bIns="0" rtlCol="0"/>
            <a:lstStyle/>
            <a:p/>
          </p:txBody>
        </p:sp>
        <p:sp>
          <p:nvSpPr>
            <p:cNvPr id="1786" name="object 1786" descr=""/>
            <p:cNvSpPr/>
            <p:nvPr/>
          </p:nvSpPr>
          <p:spPr>
            <a:xfrm>
              <a:off x="3276409" y="9310298"/>
              <a:ext cx="1270" cy="2540"/>
            </a:xfrm>
            <a:custGeom>
              <a:avLst/>
              <a:gdLst/>
              <a:ahLst/>
              <a:cxnLst/>
              <a:rect l="l" t="t" r="r" b="b"/>
              <a:pathLst>
                <a:path w="1270" h="2540">
                  <a:moveTo>
                    <a:pt x="825" y="1930"/>
                  </a:moveTo>
                  <a:lnTo>
                    <a:pt x="0" y="0"/>
                  </a:lnTo>
                </a:path>
              </a:pathLst>
            </a:custGeom>
            <a:ln w="3175">
              <a:solidFill>
                <a:srgbClr val="050100"/>
              </a:solidFill>
            </a:ln>
          </p:spPr>
          <p:txBody>
            <a:bodyPr wrap="square" lIns="0" tIns="0" rIns="0" bIns="0" rtlCol="0"/>
            <a:lstStyle/>
            <a:p/>
          </p:txBody>
        </p:sp>
        <p:sp>
          <p:nvSpPr>
            <p:cNvPr id="1787" name="object 1787" descr=""/>
            <p:cNvSpPr/>
            <p:nvPr/>
          </p:nvSpPr>
          <p:spPr>
            <a:xfrm>
              <a:off x="3277234" y="9312224"/>
              <a:ext cx="0" cy="1905"/>
            </a:xfrm>
            <a:custGeom>
              <a:avLst/>
              <a:gdLst/>
              <a:ahLst/>
              <a:cxnLst/>
              <a:rect l="l" t="t" r="r" b="b"/>
              <a:pathLst>
                <a:path w="0" h="1904">
                  <a:moveTo>
                    <a:pt x="0" y="1752"/>
                  </a:moveTo>
                  <a:lnTo>
                    <a:pt x="0" y="0"/>
                  </a:lnTo>
                </a:path>
              </a:pathLst>
            </a:custGeom>
            <a:ln w="3175">
              <a:solidFill>
                <a:srgbClr val="050100"/>
              </a:solidFill>
            </a:ln>
          </p:spPr>
          <p:txBody>
            <a:bodyPr wrap="square" lIns="0" tIns="0" rIns="0" bIns="0" rtlCol="0"/>
            <a:lstStyle/>
            <a:p/>
          </p:txBody>
        </p:sp>
        <p:sp>
          <p:nvSpPr>
            <p:cNvPr id="1788" name="object 1788" descr=""/>
            <p:cNvSpPr/>
            <p:nvPr/>
          </p:nvSpPr>
          <p:spPr>
            <a:xfrm>
              <a:off x="3276404" y="9313973"/>
              <a:ext cx="1270" cy="1905"/>
            </a:xfrm>
            <a:custGeom>
              <a:avLst/>
              <a:gdLst/>
              <a:ahLst/>
              <a:cxnLst/>
              <a:rect l="l" t="t" r="r" b="b"/>
              <a:pathLst>
                <a:path w="1270" h="1904">
                  <a:moveTo>
                    <a:pt x="0" y="1752"/>
                  </a:moveTo>
                  <a:lnTo>
                    <a:pt x="825" y="0"/>
                  </a:lnTo>
                </a:path>
              </a:pathLst>
            </a:custGeom>
            <a:ln w="3175">
              <a:solidFill>
                <a:srgbClr val="050100"/>
              </a:solidFill>
            </a:ln>
          </p:spPr>
          <p:txBody>
            <a:bodyPr wrap="square" lIns="0" tIns="0" rIns="0" bIns="0" rtlCol="0"/>
            <a:lstStyle/>
            <a:p/>
          </p:txBody>
        </p:sp>
        <p:sp>
          <p:nvSpPr>
            <p:cNvPr id="1789" name="object 1789" descr=""/>
            <p:cNvSpPr/>
            <p:nvPr/>
          </p:nvSpPr>
          <p:spPr>
            <a:xfrm>
              <a:off x="3275572" y="9315731"/>
              <a:ext cx="1270" cy="1905"/>
            </a:xfrm>
            <a:custGeom>
              <a:avLst/>
              <a:gdLst/>
              <a:ahLst/>
              <a:cxnLst/>
              <a:rect l="l" t="t" r="r" b="b"/>
              <a:pathLst>
                <a:path w="1270" h="1904">
                  <a:moveTo>
                    <a:pt x="0" y="1358"/>
                  </a:moveTo>
                  <a:lnTo>
                    <a:pt x="825" y="0"/>
                  </a:lnTo>
                </a:path>
              </a:pathLst>
            </a:custGeom>
            <a:ln w="3175">
              <a:solidFill>
                <a:srgbClr val="050100"/>
              </a:solidFill>
            </a:ln>
          </p:spPr>
          <p:txBody>
            <a:bodyPr wrap="square" lIns="0" tIns="0" rIns="0" bIns="0" rtlCol="0"/>
            <a:lstStyle/>
            <a:p/>
          </p:txBody>
        </p:sp>
        <p:sp>
          <p:nvSpPr>
            <p:cNvPr id="1790" name="object 1790" descr=""/>
            <p:cNvSpPr/>
            <p:nvPr/>
          </p:nvSpPr>
          <p:spPr>
            <a:xfrm>
              <a:off x="3273911" y="9317087"/>
              <a:ext cx="1905" cy="1270"/>
            </a:xfrm>
            <a:custGeom>
              <a:avLst/>
              <a:gdLst/>
              <a:ahLst/>
              <a:cxnLst/>
              <a:rect l="l" t="t" r="r" b="b"/>
              <a:pathLst>
                <a:path w="1904" h="1270">
                  <a:moveTo>
                    <a:pt x="0" y="1168"/>
                  </a:moveTo>
                  <a:lnTo>
                    <a:pt x="1663" y="0"/>
                  </a:lnTo>
                </a:path>
              </a:pathLst>
            </a:custGeom>
            <a:ln w="3175">
              <a:solidFill>
                <a:srgbClr val="050100"/>
              </a:solidFill>
            </a:ln>
          </p:spPr>
          <p:txBody>
            <a:bodyPr wrap="square" lIns="0" tIns="0" rIns="0" bIns="0" rtlCol="0"/>
            <a:lstStyle/>
            <a:p/>
          </p:txBody>
        </p:sp>
        <p:sp>
          <p:nvSpPr>
            <p:cNvPr id="1791" name="object 1791" descr=""/>
            <p:cNvSpPr/>
            <p:nvPr/>
          </p:nvSpPr>
          <p:spPr>
            <a:xfrm>
              <a:off x="3271418" y="9318253"/>
              <a:ext cx="2540" cy="1270"/>
            </a:xfrm>
            <a:custGeom>
              <a:avLst/>
              <a:gdLst/>
              <a:ahLst/>
              <a:cxnLst/>
              <a:rect l="l" t="t" r="r" b="b"/>
              <a:pathLst>
                <a:path w="2539" h="1270">
                  <a:moveTo>
                    <a:pt x="0" y="1168"/>
                  </a:moveTo>
                  <a:lnTo>
                    <a:pt x="2489" y="0"/>
                  </a:lnTo>
                </a:path>
              </a:pathLst>
            </a:custGeom>
            <a:ln w="3175">
              <a:solidFill>
                <a:srgbClr val="050100"/>
              </a:solidFill>
            </a:ln>
          </p:spPr>
          <p:txBody>
            <a:bodyPr wrap="square" lIns="0" tIns="0" rIns="0" bIns="0" rtlCol="0"/>
            <a:lstStyle/>
            <a:p/>
          </p:txBody>
        </p:sp>
        <p:sp>
          <p:nvSpPr>
            <p:cNvPr id="1792" name="object 1792" descr=""/>
            <p:cNvSpPr/>
            <p:nvPr/>
          </p:nvSpPr>
          <p:spPr>
            <a:xfrm>
              <a:off x="3266978" y="9319420"/>
              <a:ext cx="4445" cy="635"/>
            </a:xfrm>
            <a:custGeom>
              <a:avLst/>
              <a:gdLst/>
              <a:ahLst/>
              <a:cxnLst/>
              <a:rect l="l" t="t" r="r" b="b"/>
              <a:pathLst>
                <a:path w="4445" h="634">
                  <a:moveTo>
                    <a:pt x="0" y="584"/>
                  </a:moveTo>
                  <a:lnTo>
                    <a:pt x="4445" y="0"/>
                  </a:lnTo>
                </a:path>
              </a:pathLst>
            </a:custGeom>
            <a:ln w="3175">
              <a:solidFill>
                <a:srgbClr val="050100"/>
              </a:solidFill>
            </a:ln>
          </p:spPr>
          <p:txBody>
            <a:bodyPr wrap="square" lIns="0" tIns="0" rIns="0" bIns="0" rtlCol="0"/>
            <a:lstStyle/>
            <a:p/>
          </p:txBody>
        </p:sp>
        <p:sp>
          <p:nvSpPr>
            <p:cNvPr id="1793" name="object 1793" descr=""/>
            <p:cNvSpPr/>
            <p:nvPr/>
          </p:nvSpPr>
          <p:spPr>
            <a:xfrm>
              <a:off x="3262810" y="9320004"/>
              <a:ext cx="4445" cy="0"/>
            </a:xfrm>
            <a:custGeom>
              <a:avLst/>
              <a:gdLst/>
              <a:ahLst/>
              <a:cxnLst/>
              <a:rect l="l" t="t" r="r" b="b"/>
              <a:pathLst>
                <a:path w="4445" h="0">
                  <a:moveTo>
                    <a:pt x="0" y="0"/>
                  </a:moveTo>
                  <a:lnTo>
                    <a:pt x="4165" y="0"/>
                  </a:lnTo>
                </a:path>
              </a:pathLst>
            </a:custGeom>
            <a:ln w="3175">
              <a:solidFill>
                <a:srgbClr val="050100"/>
              </a:solidFill>
            </a:ln>
          </p:spPr>
          <p:txBody>
            <a:bodyPr wrap="square" lIns="0" tIns="0" rIns="0" bIns="0" rtlCol="0"/>
            <a:lstStyle/>
            <a:p/>
          </p:txBody>
        </p:sp>
        <p:sp>
          <p:nvSpPr>
            <p:cNvPr id="1794" name="object 1794" descr=""/>
            <p:cNvSpPr/>
            <p:nvPr/>
          </p:nvSpPr>
          <p:spPr>
            <a:xfrm>
              <a:off x="3258370" y="9319421"/>
              <a:ext cx="4445" cy="635"/>
            </a:xfrm>
            <a:custGeom>
              <a:avLst/>
              <a:gdLst/>
              <a:ahLst/>
              <a:cxnLst/>
              <a:rect l="l" t="t" r="r" b="b"/>
              <a:pathLst>
                <a:path w="4445" h="634">
                  <a:moveTo>
                    <a:pt x="0" y="0"/>
                  </a:moveTo>
                  <a:lnTo>
                    <a:pt x="4445" y="584"/>
                  </a:lnTo>
                </a:path>
              </a:pathLst>
            </a:custGeom>
            <a:ln w="3175">
              <a:solidFill>
                <a:srgbClr val="050100"/>
              </a:solidFill>
            </a:ln>
          </p:spPr>
          <p:txBody>
            <a:bodyPr wrap="square" lIns="0" tIns="0" rIns="0" bIns="0" rtlCol="0"/>
            <a:lstStyle/>
            <a:p/>
          </p:txBody>
        </p:sp>
        <p:sp>
          <p:nvSpPr>
            <p:cNvPr id="1795" name="object 1795" descr=""/>
            <p:cNvSpPr/>
            <p:nvPr/>
          </p:nvSpPr>
          <p:spPr>
            <a:xfrm>
              <a:off x="3255877" y="9318256"/>
              <a:ext cx="2540" cy="1270"/>
            </a:xfrm>
            <a:custGeom>
              <a:avLst/>
              <a:gdLst/>
              <a:ahLst/>
              <a:cxnLst/>
              <a:rect l="l" t="t" r="r" b="b"/>
              <a:pathLst>
                <a:path w="2539" h="1270">
                  <a:moveTo>
                    <a:pt x="0" y="0"/>
                  </a:moveTo>
                  <a:lnTo>
                    <a:pt x="2489" y="1168"/>
                  </a:lnTo>
                </a:path>
              </a:pathLst>
            </a:custGeom>
            <a:ln w="3175">
              <a:solidFill>
                <a:srgbClr val="050100"/>
              </a:solidFill>
            </a:ln>
          </p:spPr>
          <p:txBody>
            <a:bodyPr wrap="square" lIns="0" tIns="0" rIns="0" bIns="0" rtlCol="0"/>
            <a:lstStyle/>
            <a:p/>
          </p:txBody>
        </p:sp>
        <p:sp>
          <p:nvSpPr>
            <p:cNvPr id="1796" name="object 1796" descr=""/>
            <p:cNvSpPr/>
            <p:nvPr/>
          </p:nvSpPr>
          <p:spPr>
            <a:xfrm>
              <a:off x="3254216" y="9317090"/>
              <a:ext cx="1905" cy="1270"/>
            </a:xfrm>
            <a:custGeom>
              <a:avLst/>
              <a:gdLst/>
              <a:ahLst/>
              <a:cxnLst/>
              <a:rect l="l" t="t" r="r" b="b"/>
              <a:pathLst>
                <a:path w="1904" h="1270">
                  <a:moveTo>
                    <a:pt x="0" y="0"/>
                  </a:moveTo>
                  <a:lnTo>
                    <a:pt x="1663" y="1168"/>
                  </a:lnTo>
                </a:path>
              </a:pathLst>
            </a:custGeom>
            <a:ln w="3175">
              <a:solidFill>
                <a:srgbClr val="050100"/>
              </a:solidFill>
            </a:ln>
          </p:spPr>
          <p:txBody>
            <a:bodyPr wrap="square" lIns="0" tIns="0" rIns="0" bIns="0" rtlCol="0"/>
            <a:lstStyle/>
            <a:p/>
          </p:txBody>
        </p:sp>
        <p:sp>
          <p:nvSpPr>
            <p:cNvPr id="1797" name="object 1797" descr=""/>
            <p:cNvSpPr/>
            <p:nvPr/>
          </p:nvSpPr>
          <p:spPr>
            <a:xfrm>
              <a:off x="3253385" y="9315726"/>
              <a:ext cx="1270" cy="1905"/>
            </a:xfrm>
            <a:custGeom>
              <a:avLst/>
              <a:gdLst/>
              <a:ahLst/>
              <a:cxnLst/>
              <a:rect l="l" t="t" r="r" b="b"/>
              <a:pathLst>
                <a:path w="1270" h="1904">
                  <a:moveTo>
                    <a:pt x="0" y="0"/>
                  </a:moveTo>
                  <a:lnTo>
                    <a:pt x="825" y="1358"/>
                  </a:lnTo>
                </a:path>
              </a:pathLst>
            </a:custGeom>
            <a:ln w="3175">
              <a:solidFill>
                <a:srgbClr val="050100"/>
              </a:solidFill>
            </a:ln>
          </p:spPr>
          <p:txBody>
            <a:bodyPr wrap="square" lIns="0" tIns="0" rIns="0" bIns="0" rtlCol="0"/>
            <a:lstStyle/>
            <a:p/>
          </p:txBody>
        </p:sp>
        <p:sp>
          <p:nvSpPr>
            <p:cNvPr id="1798" name="object 1798" descr=""/>
            <p:cNvSpPr/>
            <p:nvPr/>
          </p:nvSpPr>
          <p:spPr>
            <a:xfrm>
              <a:off x="3252269" y="9313977"/>
              <a:ext cx="1270" cy="1905"/>
            </a:xfrm>
            <a:custGeom>
              <a:avLst/>
              <a:gdLst/>
              <a:ahLst/>
              <a:cxnLst/>
              <a:rect l="l" t="t" r="r" b="b"/>
              <a:pathLst>
                <a:path w="1270" h="1904">
                  <a:moveTo>
                    <a:pt x="0" y="0"/>
                  </a:moveTo>
                  <a:lnTo>
                    <a:pt x="1117" y="1752"/>
                  </a:lnTo>
                </a:path>
              </a:pathLst>
            </a:custGeom>
            <a:ln w="3175">
              <a:solidFill>
                <a:srgbClr val="050100"/>
              </a:solidFill>
            </a:ln>
          </p:spPr>
          <p:txBody>
            <a:bodyPr wrap="square" lIns="0" tIns="0" rIns="0" bIns="0" rtlCol="0"/>
            <a:lstStyle/>
            <a:p/>
          </p:txBody>
        </p:sp>
        <p:sp>
          <p:nvSpPr>
            <p:cNvPr id="1799" name="object 1799" descr=""/>
            <p:cNvSpPr/>
            <p:nvPr/>
          </p:nvSpPr>
          <p:spPr>
            <a:xfrm>
              <a:off x="3252269" y="9312228"/>
              <a:ext cx="0" cy="1905"/>
            </a:xfrm>
            <a:custGeom>
              <a:avLst/>
              <a:gdLst/>
              <a:ahLst/>
              <a:cxnLst/>
              <a:rect l="l" t="t" r="r" b="b"/>
              <a:pathLst>
                <a:path w="0" h="1904">
                  <a:moveTo>
                    <a:pt x="0" y="0"/>
                  </a:moveTo>
                  <a:lnTo>
                    <a:pt x="0" y="1752"/>
                  </a:lnTo>
                </a:path>
              </a:pathLst>
            </a:custGeom>
            <a:ln w="3175">
              <a:solidFill>
                <a:srgbClr val="050100"/>
              </a:solidFill>
            </a:ln>
          </p:spPr>
          <p:txBody>
            <a:bodyPr wrap="square" lIns="0" tIns="0" rIns="0" bIns="0" rtlCol="0"/>
            <a:lstStyle/>
            <a:p/>
          </p:txBody>
        </p:sp>
        <p:sp>
          <p:nvSpPr>
            <p:cNvPr id="1800" name="object 1800" descr=""/>
            <p:cNvSpPr/>
            <p:nvPr/>
          </p:nvSpPr>
          <p:spPr>
            <a:xfrm>
              <a:off x="3256996" y="9332990"/>
              <a:ext cx="15875" cy="0"/>
            </a:xfrm>
            <a:custGeom>
              <a:avLst/>
              <a:gdLst/>
              <a:ahLst/>
              <a:cxnLst/>
              <a:rect l="l" t="t" r="r" b="b"/>
              <a:pathLst>
                <a:path w="15875" h="0">
                  <a:moveTo>
                    <a:pt x="15811" y="0"/>
                  </a:moveTo>
                  <a:lnTo>
                    <a:pt x="0" y="0"/>
                  </a:lnTo>
                </a:path>
              </a:pathLst>
            </a:custGeom>
            <a:ln w="3175">
              <a:solidFill>
                <a:srgbClr val="050100"/>
              </a:solidFill>
            </a:ln>
          </p:spPr>
          <p:txBody>
            <a:bodyPr wrap="square" lIns="0" tIns="0" rIns="0" bIns="0" rtlCol="0"/>
            <a:lstStyle/>
            <a:p/>
          </p:txBody>
        </p:sp>
        <p:sp>
          <p:nvSpPr>
            <p:cNvPr id="1801" name="object 1801" descr=""/>
            <p:cNvSpPr/>
            <p:nvPr/>
          </p:nvSpPr>
          <p:spPr>
            <a:xfrm>
              <a:off x="3264758" y="9327347"/>
              <a:ext cx="0" cy="11430"/>
            </a:xfrm>
            <a:custGeom>
              <a:avLst/>
              <a:gdLst/>
              <a:ahLst/>
              <a:cxnLst/>
              <a:rect l="l" t="t" r="r" b="b"/>
              <a:pathLst>
                <a:path w="0" h="11429">
                  <a:moveTo>
                    <a:pt x="0" y="0"/>
                  </a:moveTo>
                  <a:lnTo>
                    <a:pt x="0" y="11074"/>
                  </a:lnTo>
                </a:path>
              </a:pathLst>
            </a:custGeom>
            <a:ln w="3175">
              <a:solidFill>
                <a:srgbClr val="050100"/>
              </a:solidFill>
            </a:ln>
          </p:spPr>
          <p:txBody>
            <a:bodyPr wrap="square" lIns="0" tIns="0" rIns="0" bIns="0" rtlCol="0"/>
            <a:lstStyle/>
            <a:p/>
          </p:txBody>
        </p:sp>
        <p:sp>
          <p:nvSpPr>
            <p:cNvPr id="1802" name="object 1802" descr=""/>
            <p:cNvSpPr/>
            <p:nvPr/>
          </p:nvSpPr>
          <p:spPr>
            <a:xfrm>
              <a:off x="3253202" y="9349820"/>
              <a:ext cx="75565" cy="20955"/>
            </a:xfrm>
            <a:custGeom>
              <a:avLst/>
              <a:gdLst/>
              <a:ahLst/>
              <a:cxnLst/>
              <a:rect l="l" t="t" r="r" b="b"/>
              <a:pathLst>
                <a:path w="75564" h="20954">
                  <a:moveTo>
                    <a:pt x="75501" y="0"/>
                  </a:moveTo>
                  <a:lnTo>
                    <a:pt x="72351" y="7861"/>
                  </a:lnTo>
                  <a:lnTo>
                    <a:pt x="64490" y="15722"/>
                  </a:lnTo>
                  <a:lnTo>
                    <a:pt x="54254" y="18872"/>
                  </a:lnTo>
                  <a:lnTo>
                    <a:pt x="44830" y="19659"/>
                  </a:lnTo>
                  <a:lnTo>
                    <a:pt x="37744" y="20434"/>
                  </a:lnTo>
                  <a:lnTo>
                    <a:pt x="30670" y="19659"/>
                  </a:lnTo>
                  <a:lnTo>
                    <a:pt x="21234" y="18872"/>
                  </a:lnTo>
                  <a:lnTo>
                    <a:pt x="11010" y="15722"/>
                  </a:lnTo>
                  <a:lnTo>
                    <a:pt x="3149" y="7861"/>
                  </a:lnTo>
                  <a:lnTo>
                    <a:pt x="0" y="0"/>
                  </a:lnTo>
                </a:path>
              </a:pathLst>
            </a:custGeom>
            <a:ln w="3175">
              <a:solidFill>
                <a:srgbClr val="050100"/>
              </a:solidFill>
            </a:ln>
          </p:spPr>
          <p:txBody>
            <a:bodyPr wrap="square" lIns="0" tIns="0" rIns="0" bIns="0" rtlCol="0"/>
            <a:lstStyle/>
            <a:p/>
          </p:txBody>
        </p:sp>
        <p:sp>
          <p:nvSpPr>
            <p:cNvPr id="1803" name="object 1803" descr=""/>
            <p:cNvSpPr/>
            <p:nvPr/>
          </p:nvSpPr>
          <p:spPr>
            <a:xfrm>
              <a:off x="3286809" y="9388471"/>
              <a:ext cx="43815" cy="24130"/>
            </a:xfrm>
            <a:custGeom>
              <a:avLst/>
              <a:gdLst/>
              <a:ahLst/>
              <a:cxnLst/>
              <a:rect l="l" t="t" r="r" b="b"/>
              <a:pathLst>
                <a:path w="43814" h="24129">
                  <a:moveTo>
                    <a:pt x="0" y="24129"/>
                  </a:moveTo>
                  <a:lnTo>
                    <a:pt x="0" y="0"/>
                  </a:lnTo>
                  <a:lnTo>
                    <a:pt x="43688" y="15290"/>
                  </a:lnTo>
                </a:path>
              </a:pathLst>
            </a:custGeom>
            <a:ln w="3175">
              <a:solidFill>
                <a:srgbClr val="050100"/>
              </a:solidFill>
            </a:ln>
          </p:spPr>
          <p:txBody>
            <a:bodyPr wrap="square" lIns="0" tIns="0" rIns="0" bIns="0" rtlCol="0"/>
            <a:lstStyle/>
            <a:p/>
          </p:txBody>
        </p:sp>
        <p:sp>
          <p:nvSpPr>
            <p:cNvPr id="1804" name="object 1804" descr=""/>
            <p:cNvSpPr/>
            <p:nvPr/>
          </p:nvSpPr>
          <p:spPr>
            <a:xfrm>
              <a:off x="3309630" y="9424113"/>
              <a:ext cx="0" cy="21590"/>
            </a:xfrm>
            <a:custGeom>
              <a:avLst/>
              <a:gdLst/>
              <a:ahLst/>
              <a:cxnLst/>
              <a:rect l="l" t="t" r="r" b="b"/>
              <a:pathLst>
                <a:path w="0" h="21590">
                  <a:moveTo>
                    <a:pt x="0" y="21069"/>
                  </a:moveTo>
                  <a:lnTo>
                    <a:pt x="0" y="0"/>
                  </a:lnTo>
                </a:path>
              </a:pathLst>
            </a:custGeom>
            <a:ln w="3175">
              <a:solidFill>
                <a:srgbClr val="050100"/>
              </a:solidFill>
            </a:ln>
          </p:spPr>
          <p:txBody>
            <a:bodyPr wrap="square" lIns="0" tIns="0" rIns="0" bIns="0" rtlCol="0"/>
            <a:lstStyle/>
            <a:p/>
          </p:txBody>
        </p:sp>
        <p:sp>
          <p:nvSpPr>
            <p:cNvPr id="1805" name="object 1805" descr=""/>
            <p:cNvSpPr/>
            <p:nvPr/>
          </p:nvSpPr>
          <p:spPr>
            <a:xfrm>
              <a:off x="3288272" y="9424110"/>
              <a:ext cx="42545" cy="0"/>
            </a:xfrm>
            <a:custGeom>
              <a:avLst/>
              <a:gdLst/>
              <a:ahLst/>
              <a:cxnLst/>
              <a:rect l="l" t="t" r="r" b="b"/>
              <a:pathLst>
                <a:path w="42545" h="0">
                  <a:moveTo>
                    <a:pt x="0" y="0"/>
                  </a:moveTo>
                  <a:lnTo>
                    <a:pt x="42227" y="0"/>
                  </a:lnTo>
                </a:path>
              </a:pathLst>
            </a:custGeom>
            <a:ln w="3175">
              <a:solidFill>
                <a:srgbClr val="050100"/>
              </a:solidFill>
            </a:ln>
          </p:spPr>
          <p:txBody>
            <a:bodyPr wrap="square" lIns="0" tIns="0" rIns="0" bIns="0" rtlCol="0"/>
            <a:lstStyle/>
            <a:p/>
          </p:txBody>
        </p:sp>
        <p:sp>
          <p:nvSpPr>
            <p:cNvPr id="1806" name="object 1806" descr=""/>
            <p:cNvSpPr/>
            <p:nvPr/>
          </p:nvSpPr>
          <p:spPr>
            <a:xfrm>
              <a:off x="3288272" y="9445182"/>
              <a:ext cx="42545" cy="0"/>
            </a:xfrm>
            <a:custGeom>
              <a:avLst/>
              <a:gdLst/>
              <a:ahLst/>
              <a:cxnLst/>
              <a:rect l="l" t="t" r="r" b="b"/>
              <a:pathLst>
                <a:path w="42545" h="0">
                  <a:moveTo>
                    <a:pt x="0" y="0"/>
                  </a:moveTo>
                  <a:lnTo>
                    <a:pt x="42227" y="0"/>
                  </a:lnTo>
                </a:path>
              </a:pathLst>
            </a:custGeom>
            <a:ln w="3175">
              <a:solidFill>
                <a:srgbClr val="050100"/>
              </a:solidFill>
            </a:ln>
          </p:spPr>
          <p:txBody>
            <a:bodyPr wrap="square" lIns="0" tIns="0" rIns="0" bIns="0" rtlCol="0"/>
            <a:lstStyle/>
            <a:p/>
          </p:txBody>
        </p:sp>
        <p:sp>
          <p:nvSpPr>
            <p:cNvPr id="1807" name="object 1807" descr=""/>
            <p:cNvSpPr/>
            <p:nvPr/>
          </p:nvSpPr>
          <p:spPr>
            <a:xfrm>
              <a:off x="3286809" y="9464838"/>
              <a:ext cx="0" cy="20955"/>
            </a:xfrm>
            <a:custGeom>
              <a:avLst/>
              <a:gdLst/>
              <a:ahLst/>
              <a:cxnLst/>
              <a:rect l="l" t="t" r="r" b="b"/>
              <a:pathLst>
                <a:path w="0" h="20954">
                  <a:moveTo>
                    <a:pt x="0" y="20688"/>
                  </a:moveTo>
                  <a:lnTo>
                    <a:pt x="0" y="0"/>
                  </a:lnTo>
                </a:path>
              </a:pathLst>
            </a:custGeom>
            <a:ln w="3175">
              <a:solidFill>
                <a:srgbClr val="050100"/>
              </a:solidFill>
            </a:ln>
          </p:spPr>
          <p:txBody>
            <a:bodyPr wrap="square" lIns="0" tIns="0" rIns="0" bIns="0" rtlCol="0"/>
            <a:lstStyle/>
            <a:p/>
          </p:txBody>
        </p:sp>
        <p:sp>
          <p:nvSpPr>
            <p:cNvPr id="1808" name="object 1808" descr=""/>
            <p:cNvSpPr/>
            <p:nvPr/>
          </p:nvSpPr>
          <p:spPr>
            <a:xfrm>
              <a:off x="3286804" y="9485526"/>
              <a:ext cx="21590" cy="0"/>
            </a:xfrm>
            <a:custGeom>
              <a:avLst/>
              <a:gdLst/>
              <a:ahLst/>
              <a:cxnLst/>
              <a:rect l="l" t="t" r="r" b="b"/>
              <a:pathLst>
                <a:path w="21589" h="0">
                  <a:moveTo>
                    <a:pt x="21374" y="0"/>
                  </a:moveTo>
                  <a:lnTo>
                    <a:pt x="0" y="0"/>
                  </a:lnTo>
                </a:path>
              </a:pathLst>
            </a:custGeom>
            <a:ln w="3175">
              <a:solidFill>
                <a:srgbClr val="050100"/>
              </a:solidFill>
            </a:ln>
          </p:spPr>
          <p:txBody>
            <a:bodyPr wrap="square" lIns="0" tIns="0" rIns="0" bIns="0" rtlCol="0"/>
            <a:lstStyle/>
            <a:p/>
          </p:txBody>
        </p:sp>
        <p:sp>
          <p:nvSpPr>
            <p:cNvPr id="1809" name="object 1809" descr=""/>
            <p:cNvSpPr/>
            <p:nvPr/>
          </p:nvSpPr>
          <p:spPr>
            <a:xfrm>
              <a:off x="3305263" y="9482910"/>
              <a:ext cx="3175" cy="3175"/>
            </a:xfrm>
            <a:custGeom>
              <a:avLst/>
              <a:gdLst/>
              <a:ahLst/>
              <a:cxnLst/>
              <a:rect l="l" t="t" r="r" b="b"/>
              <a:pathLst>
                <a:path w="3175" h="3175">
                  <a:moveTo>
                    <a:pt x="0" y="0"/>
                  </a:moveTo>
                  <a:lnTo>
                    <a:pt x="2908" y="2616"/>
                  </a:lnTo>
                </a:path>
              </a:pathLst>
            </a:custGeom>
            <a:ln w="3175">
              <a:solidFill>
                <a:srgbClr val="050100"/>
              </a:solidFill>
            </a:ln>
          </p:spPr>
          <p:txBody>
            <a:bodyPr wrap="square" lIns="0" tIns="0" rIns="0" bIns="0" rtlCol="0"/>
            <a:lstStyle/>
            <a:p/>
          </p:txBody>
        </p:sp>
        <p:sp>
          <p:nvSpPr>
            <p:cNvPr id="1810" name="object 1810" descr=""/>
            <p:cNvSpPr/>
            <p:nvPr/>
          </p:nvSpPr>
          <p:spPr>
            <a:xfrm>
              <a:off x="3303800" y="9481161"/>
              <a:ext cx="1905" cy="1905"/>
            </a:xfrm>
            <a:custGeom>
              <a:avLst/>
              <a:gdLst/>
              <a:ahLst/>
              <a:cxnLst/>
              <a:rect l="l" t="t" r="r" b="b"/>
              <a:pathLst>
                <a:path w="1904" h="1904">
                  <a:moveTo>
                    <a:pt x="0" y="0"/>
                  </a:moveTo>
                  <a:lnTo>
                    <a:pt x="1460" y="1752"/>
                  </a:lnTo>
                </a:path>
              </a:pathLst>
            </a:custGeom>
            <a:ln w="3175">
              <a:solidFill>
                <a:srgbClr val="050100"/>
              </a:solidFill>
            </a:ln>
          </p:spPr>
          <p:txBody>
            <a:bodyPr wrap="square" lIns="0" tIns="0" rIns="0" bIns="0" rtlCol="0"/>
            <a:lstStyle/>
            <a:p/>
          </p:txBody>
        </p:sp>
        <p:sp>
          <p:nvSpPr>
            <p:cNvPr id="1811" name="object 1811" descr=""/>
            <p:cNvSpPr/>
            <p:nvPr/>
          </p:nvSpPr>
          <p:spPr>
            <a:xfrm>
              <a:off x="3301865" y="9477366"/>
              <a:ext cx="2540" cy="3810"/>
            </a:xfrm>
            <a:custGeom>
              <a:avLst/>
              <a:gdLst/>
              <a:ahLst/>
              <a:cxnLst/>
              <a:rect l="l" t="t" r="r" b="b"/>
              <a:pathLst>
                <a:path w="2539" h="3809">
                  <a:moveTo>
                    <a:pt x="0" y="0"/>
                  </a:moveTo>
                  <a:lnTo>
                    <a:pt x="1930" y="3797"/>
                  </a:lnTo>
                </a:path>
              </a:pathLst>
            </a:custGeom>
            <a:ln w="3175">
              <a:solidFill>
                <a:srgbClr val="050100"/>
              </a:solidFill>
            </a:ln>
          </p:spPr>
          <p:txBody>
            <a:bodyPr wrap="square" lIns="0" tIns="0" rIns="0" bIns="0" rtlCol="0"/>
            <a:lstStyle/>
            <a:p/>
          </p:txBody>
        </p:sp>
        <p:sp>
          <p:nvSpPr>
            <p:cNvPr id="1812" name="object 1812" descr=""/>
            <p:cNvSpPr/>
            <p:nvPr/>
          </p:nvSpPr>
          <p:spPr>
            <a:xfrm>
              <a:off x="3301865" y="9473869"/>
              <a:ext cx="0" cy="3810"/>
            </a:xfrm>
            <a:custGeom>
              <a:avLst/>
              <a:gdLst/>
              <a:ahLst/>
              <a:cxnLst/>
              <a:rect l="l" t="t" r="r" b="b"/>
              <a:pathLst>
                <a:path w="0" h="3809">
                  <a:moveTo>
                    <a:pt x="0" y="0"/>
                  </a:moveTo>
                  <a:lnTo>
                    <a:pt x="0" y="3492"/>
                  </a:lnTo>
                </a:path>
              </a:pathLst>
            </a:custGeom>
            <a:ln w="3175">
              <a:solidFill>
                <a:srgbClr val="050100"/>
              </a:solidFill>
            </a:ln>
          </p:spPr>
          <p:txBody>
            <a:bodyPr wrap="square" lIns="0" tIns="0" rIns="0" bIns="0" rtlCol="0"/>
            <a:lstStyle/>
            <a:p/>
          </p:txBody>
        </p:sp>
        <p:sp>
          <p:nvSpPr>
            <p:cNvPr id="1813" name="object 1813" descr=""/>
            <p:cNvSpPr/>
            <p:nvPr/>
          </p:nvSpPr>
          <p:spPr>
            <a:xfrm>
              <a:off x="3301870" y="9470085"/>
              <a:ext cx="2540" cy="3810"/>
            </a:xfrm>
            <a:custGeom>
              <a:avLst/>
              <a:gdLst/>
              <a:ahLst/>
              <a:cxnLst/>
              <a:rect l="l" t="t" r="r" b="b"/>
              <a:pathLst>
                <a:path w="2539" h="3809">
                  <a:moveTo>
                    <a:pt x="1930" y="0"/>
                  </a:moveTo>
                  <a:lnTo>
                    <a:pt x="0" y="3784"/>
                  </a:lnTo>
                </a:path>
              </a:pathLst>
            </a:custGeom>
            <a:ln w="3175">
              <a:solidFill>
                <a:srgbClr val="050100"/>
              </a:solidFill>
            </a:ln>
          </p:spPr>
          <p:txBody>
            <a:bodyPr wrap="square" lIns="0" tIns="0" rIns="0" bIns="0" rtlCol="0"/>
            <a:lstStyle/>
            <a:p/>
          </p:txBody>
        </p:sp>
        <p:sp>
          <p:nvSpPr>
            <p:cNvPr id="1814" name="object 1814" descr=""/>
            <p:cNvSpPr/>
            <p:nvPr/>
          </p:nvSpPr>
          <p:spPr>
            <a:xfrm>
              <a:off x="3303807" y="9467469"/>
              <a:ext cx="3175" cy="3175"/>
            </a:xfrm>
            <a:custGeom>
              <a:avLst/>
              <a:gdLst/>
              <a:ahLst/>
              <a:cxnLst/>
              <a:rect l="l" t="t" r="r" b="b"/>
              <a:pathLst>
                <a:path w="3175" h="3175">
                  <a:moveTo>
                    <a:pt x="2908" y="0"/>
                  </a:moveTo>
                  <a:lnTo>
                    <a:pt x="0" y="2616"/>
                  </a:lnTo>
                </a:path>
              </a:pathLst>
            </a:custGeom>
            <a:ln w="3175">
              <a:solidFill>
                <a:srgbClr val="050100"/>
              </a:solidFill>
            </a:ln>
          </p:spPr>
          <p:txBody>
            <a:bodyPr wrap="square" lIns="0" tIns="0" rIns="0" bIns="0" rtlCol="0"/>
            <a:lstStyle/>
            <a:p/>
          </p:txBody>
        </p:sp>
        <p:sp>
          <p:nvSpPr>
            <p:cNvPr id="1815" name="object 1815" descr=""/>
            <p:cNvSpPr/>
            <p:nvPr/>
          </p:nvSpPr>
          <p:spPr>
            <a:xfrm>
              <a:off x="3306721" y="9465720"/>
              <a:ext cx="3175" cy="1905"/>
            </a:xfrm>
            <a:custGeom>
              <a:avLst/>
              <a:gdLst/>
              <a:ahLst/>
              <a:cxnLst/>
              <a:rect l="l" t="t" r="r" b="b"/>
              <a:pathLst>
                <a:path w="3175" h="1904">
                  <a:moveTo>
                    <a:pt x="2908" y="0"/>
                  </a:moveTo>
                  <a:lnTo>
                    <a:pt x="0" y="1752"/>
                  </a:lnTo>
                </a:path>
              </a:pathLst>
            </a:custGeom>
            <a:ln w="3175">
              <a:solidFill>
                <a:srgbClr val="050100"/>
              </a:solidFill>
            </a:ln>
          </p:spPr>
          <p:txBody>
            <a:bodyPr wrap="square" lIns="0" tIns="0" rIns="0" bIns="0" rtlCol="0"/>
            <a:lstStyle/>
            <a:p/>
          </p:txBody>
        </p:sp>
        <p:sp>
          <p:nvSpPr>
            <p:cNvPr id="1816" name="object 1816" descr=""/>
            <p:cNvSpPr/>
            <p:nvPr/>
          </p:nvSpPr>
          <p:spPr>
            <a:xfrm>
              <a:off x="3309636" y="9464839"/>
              <a:ext cx="3175" cy="1270"/>
            </a:xfrm>
            <a:custGeom>
              <a:avLst/>
              <a:gdLst/>
              <a:ahLst/>
              <a:cxnLst/>
              <a:rect l="l" t="t" r="r" b="b"/>
              <a:pathLst>
                <a:path w="3175" h="1270">
                  <a:moveTo>
                    <a:pt x="2908" y="0"/>
                  </a:moveTo>
                  <a:lnTo>
                    <a:pt x="0" y="876"/>
                  </a:lnTo>
                </a:path>
              </a:pathLst>
            </a:custGeom>
            <a:ln w="3175">
              <a:solidFill>
                <a:srgbClr val="050100"/>
              </a:solidFill>
            </a:ln>
          </p:spPr>
          <p:txBody>
            <a:bodyPr wrap="square" lIns="0" tIns="0" rIns="0" bIns="0" rtlCol="0"/>
            <a:lstStyle/>
            <a:p/>
          </p:txBody>
        </p:sp>
        <p:sp>
          <p:nvSpPr>
            <p:cNvPr id="1817" name="object 1817" descr=""/>
            <p:cNvSpPr/>
            <p:nvPr/>
          </p:nvSpPr>
          <p:spPr>
            <a:xfrm>
              <a:off x="3312544" y="9464839"/>
              <a:ext cx="6350" cy="0"/>
            </a:xfrm>
            <a:custGeom>
              <a:avLst/>
              <a:gdLst/>
              <a:ahLst/>
              <a:cxnLst/>
              <a:rect l="l" t="t" r="r" b="b"/>
              <a:pathLst>
                <a:path w="6350" h="0">
                  <a:moveTo>
                    <a:pt x="6311" y="0"/>
                  </a:moveTo>
                  <a:lnTo>
                    <a:pt x="0" y="0"/>
                  </a:lnTo>
                </a:path>
              </a:pathLst>
            </a:custGeom>
            <a:ln w="3175">
              <a:solidFill>
                <a:srgbClr val="050100"/>
              </a:solidFill>
            </a:ln>
          </p:spPr>
          <p:txBody>
            <a:bodyPr wrap="square" lIns="0" tIns="0" rIns="0" bIns="0" rtlCol="0"/>
            <a:lstStyle/>
            <a:p/>
          </p:txBody>
        </p:sp>
        <p:sp>
          <p:nvSpPr>
            <p:cNvPr id="1818" name="object 1818" descr=""/>
            <p:cNvSpPr/>
            <p:nvPr/>
          </p:nvSpPr>
          <p:spPr>
            <a:xfrm>
              <a:off x="3318854" y="9464844"/>
              <a:ext cx="4445" cy="1270"/>
            </a:xfrm>
            <a:custGeom>
              <a:avLst/>
              <a:gdLst/>
              <a:ahLst/>
              <a:cxnLst/>
              <a:rect l="l" t="t" r="r" b="b"/>
              <a:pathLst>
                <a:path w="4445" h="1270">
                  <a:moveTo>
                    <a:pt x="4368" y="876"/>
                  </a:moveTo>
                  <a:lnTo>
                    <a:pt x="0" y="0"/>
                  </a:lnTo>
                </a:path>
              </a:pathLst>
            </a:custGeom>
            <a:ln w="3175">
              <a:solidFill>
                <a:srgbClr val="050100"/>
              </a:solidFill>
            </a:ln>
          </p:spPr>
          <p:txBody>
            <a:bodyPr wrap="square" lIns="0" tIns="0" rIns="0" bIns="0" rtlCol="0"/>
            <a:lstStyle/>
            <a:p/>
          </p:txBody>
        </p:sp>
        <p:sp>
          <p:nvSpPr>
            <p:cNvPr id="1819" name="object 1819" descr=""/>
            <p:cNvSpPr/>
            <p:nvPr/>
          </p:nvSpPr>
          <p:spPr>
            <a:xfrm>
              <a:off x="3323229" y="9465716"/>
              <a:ext cx="3175" cy="1905"/>
            </a:xfrm>
            <a:custGeom>
              <a:avLst/>
              <a:gdLst/>
              <a:ahLst/>
              <a:cxnLst/>
              <a:rect l="l" t="t" r="r" b="b"/>
              <a:pathLst>
                <a:path w="3175" h="1904">
                  <a:moveTo>
                    <a:pt x="2908" y="1752"/>
                  </a:moveTo>
                  <a:lnTo>
                    <a:pt x="0" y="0"/>
                  </a:lnTo>
                </a:path>
              </a:pathLst>
            </a:custGeom>
            <a:ln w="3175">
              <a:solidFill>
                <a:srgbClr val="050100"/>
              </a:solidFill>
            </a:ln>
          </p:spPr>
          <p:txBody>
            <a:bodyPr wrap="square" lIns="0" tIns="0" rIns="0" bIns="0" rtlCol="0"/>
            <a:lstStyle/>
            <a:p/>
          </p:txBody>
        </p:sp>
        <p:sp>
          <p:nvSpPr>
            <p:cNvPr id="1820" name="object 1820" descr=""/>
            <p:cNvSpPr/>
            <p:nvPr/>
          </p:nvSpPr>
          <p:spPr>
            <a:xfrm>
              <a:off x="3326143" y="9467469"/>
              <a:ext cx="3175" cy="3175"/>
            </a:xfrm>
            <a:custGeom>
              <a:avLst/>
              <a:gdLst/>
              <a:ahLst/>
              <a:cxnLst/>
              <a:rect l="l" t="t" r="r" b="b"/>
              <a:pathLst>
                <a:path w="3175" h="3175">
                  <a:moveTo>
                    <a:pt x="2908" y="2616"/>
                  </a:moveTo>
                  <a:lnTo>
                    <a:pt x="0" y="0"/>
                  </a:lnTo>
                </a:path>
              </a:pathLst>
            </a:custGeom>
            <a:ln w="3175">
              <a:solidFill>
                <a:srgbClr val="050100"/>
              </a:solidFill>
            </a:ln>
          </p:spPr>
          <p:txBody>
            <a:bodyPr wrap="square" lIns="0" tIns="0" rIns="0" bIns="0" rtlCol="0"/>
            <a:lstStyle/>
            <a:p/>
          </p:txBody>
        </p:sp>
        <p:sp>
          <p:nvSpPr>
            <p:cNvPr id="1821" name="object 1821" descr=""/>
            <p:cNvSpPr/>
            <p:nvPr/>
          </p:nvSpPr>
          <p:spPr>
            <a:xfrm>
              <a:off x="3329054" y="9470084"/>
              <a:ext cx="1905" cy="3810"/>
            </a:xfrm>
            <a:custGeom>
              <a:avLst/>
              <a:gdLst/>
              <a:ahLst/>
              <a:cxnLst/>
              <a:rect l="l" t="t" r="r" b="b"/>
              <a:pathLst>
                <a:path w="1904" h="3809">
                  <a:moveTo>
                    <a:pt x="1447" y="3784"/>
                  </a:moveTo>
                  <a:lnTo>
                    <a:pt x="0" y="0"/>
                  </a:lnTo>
                </a:path>
              </a:pathLst>
            </a:custGeom>
            <a:ln w="3175">
              <a:solidFill>
                <a:srgbClr val="050100"/>
              </a:solidFill>
            </a:ln>
          </p:spPr>
          <p:txBody>
            <a:bodyPr wrap="square" lIns="0" tIns="0" rIns="0" bIns="0" rtlCol="0"/>
            <a:lstStyle/>
            <a:p/>
          </p:txBody>
        </p:sp>
        <p:sp>
          <p:nvSpPr>
            <p:cNvPr id="1822" name="object 1822" descr=""/>
            <p:cNvSpPr/>
            <p:nvPr/>
          </p:nvSpPr>
          <p:spPr>
            <a:xfrm>
              <a:off x="3330502" y="9473874"/>
              <a:ext cx="0" cy="3810"/>
            </a:xfrm>
            <a:custGeom>
              <a:avLst/>
              <a:gdLst/>
              <a:ahLst/>
              <a:cxnLst/>
              <a:rect l="l" t="t" r="r" b="b"/>
              <a:pathLst>
                <a:path w="0" h="3809">
                  <a:moveTo>
                    <a:pt x="0" y="3492"/>
                  </a:moveTo>
                  <a:lnTo>
                    <a:pt x="0" y="0"/>
                  </a:lnTo>
                </a:path>
              </a:pathLst>
            </a:custGeom>
            <a:ln w="3175">
              <a:solidFill>
                <a:srgbClr val="050100"/>
              </a:solidFill>
            </a:ln>
          </p:spPr>
          <p:txBody>
            <a:bodyPr wrap="square" lIns="0" tIns="0" rIns="0" bIns="0" rtlCol="0"/>
            <a:lstStyle/>
            <a:p/>
          </p:txBody>
        </p:sp>
        <p:sp>
          <p:nvSpPr>
            <p:cNvPr id="1823" name="object 1823" descr=""/>
            <p:cNvSpPr/>
            <p:nvPr/>
          </p:nvSpPr>
          <p:spPr>
            <a:xfrm>
              <a:off x="3329052" y="9477366"/>
              <a:ext cx="1905" cy="3175"/>
            </a:xfrm>
            <a:custGeom>
              <a:avLst/>
              <a:gdLst/>
              <a:ahLst/>
              <a:cxnLst/>
              <a:rect l="l" t="t" r="r" b="b"/>
              <a:pathLst>
                <a:path w="1904" h="3175">
                  <a:moveTo>
                    <a:pt x="0" y="2628"/>
                  </a:moveTo>
                  <a:lnTo>
                    <a:pt x="1447" y="0"/>
                  </a:lnTo>
                </a:path>
              </a:pathLst>
            </a:custGeom>
            <a:ln w="3175">
              <a:solidFill>
                <a:srgbClr val="050100"/>
              </a:solidFill>
            </a:ln>
          </p:spPr>
          <p:txBody>
            <a:bodyPr wrap="square" lIns="0" tIns="0" rIns="0" bIns="0" rtlCol="0"/>
            <a:lstStyle/>
            <a:p/>
          </p:txBody>
        </p:sp>
        <p:sp>
          <p:nvSpPr>
            <p:cNvPr id="1824" name="object 1824" descr=""/>
            <p:cNvSpPr/>
            <p:nvPr/>
          </p:nvSpPr>
          <p:spPr>
            <a:xfrm>
              <a:off x="3326137" y="9479993"/>
              <a:ext cx="3175" cy="3810"/>
            </a:xfrm>
            <a:custGeom>
              <a:avLst/>
              <a:gdLst/>
              <a:ahLst/>
              <a:cxnLst/>
              <a:rect l="l" t="t" r="r" b="b"/>
              <a:pathLst>
                <a:path w="3175" h="3809">
                  <a:moveTo>
                    <a:pt x="0" y="3784"/>
                  </a:moveTo>
                  <a:lnTo>
                    <a:pt x="2908" y="0"/>
                  </a:lnTo>
                </a:path>
              </a:pathLst>
            </a:custGeom>
            <a:ln w="3175">
              <a:solidFill>
                <a:srgbClr val="050100"/>
              </a:solidFill>
            </a:ln>
          </p:spPr>
          <p:txBody>
            <a:bodyPr wrap="square" lIns="0" tIns="0" rIns="0" bIns="0" rtlCol="0"/>
            <a:lstStyle/>
            <a:p/>
          </p:txBody>
        </p:sp>
        <p:sp>
          <p:nvSpPr>
            <p:cNvPr id="1825" name="object 1825" descr=""/>
            <p:cNvSpPr/>
            <p:nvPr/>
          </p:nvSpPr>
          <p:spPr>
            <a:xfrm>
              <a:off x="3323222" y="9483773"/>
              <a:ext cx="3175" cy="1905"/>
            </a:xfrm>
            <a:custGeom>
              <a:avLst/>
              <a:gdLst/>
              <a:ahLst/>
              <a:cxnLst/>
              <a:rect l="l" t="t" r="r" b="b"/>
              <a:pathLst>
                <a:path w="3175" h="1904">
                  <a:moveTo>
                    <a:pt x="0" y="1752"/>
                  </a:moveTo>
                  <a:lnTo>
                    <a:pt x="2908" y="0"/>
                  </a:lnTo>
                </a:path>
              </a:pathLst>
            </a:custGeom>
            <a:ln w="3175">
              <a:solidFill>
                <a:srgbClr val="050100"/>
              </a:solidFill>
            </a:ln>
          </p:spPr>
          <p:txBody>
            <a:bodyPr wrap="square" lIns="0" tIns="0" rIns="0" bIns="0" rtlCol="0"/>
            <a:lstStyle/>
            <a:p/>
          </p:txBody>
        </p:sp>
        <p:sp>
          <p:nvSpPr>
            <p:cNvPr id="1826" name="object 1826" descr=""/>
            <p:cNvSpPr/>
            <p:nvPr/>
          </p:nvSpPr>
          <p:spPr>
            <a:xfrm>
              <a:off x="3324686" y="9502952"/>
              <a:ext cx="5080" cy="0"/>
            </a:xfrm>
            <a:custGeom>
              <a:avLst/>
              <a:gdLst/>
              <a:ahLst/>
              <a:cxnLst/>
              <a:rect l="l" t="t" r="r" b="b"/>
              <a:pathLst>
                <a:path w="5079" h="0">
                  <a:moveTo>
                    <a:pt x="0" y="0"/>
                  </a:moveTo>
                  <a:lnTo>
                    <a:pt x="4851" y="0"/>
                  </a:lnTo>
                </a:path>
              </a:pathLst>
            </a:custGeom>
            <a:ln w="3175">
              <a:solidFill>
                <a:srgbClr val="050100"/>
              </a:solidFill>
            </a:ln>
          </p:spPr>
          <p:txBody>
            <a:bodyPr wrap="square" lIns="0" tIns="0" rIns="0" bIns="0" rtlCol="0"/>
            <a:lstStyle/>
            <a:p/>
          </p:txBody>
        </p:sp>
        <p:sp>
          <p:nvSpPr>
            <p:cNvPr id="1827" name="object 1827" descr=""/>
            <p:cNvSpPr/>
            <p:nvPr/>
          </p:nvSpPr>
          <p:spPr>
            <a:xfrm>
              <a:off x="3323706" y="9503522"/>
              <a:ext cx="6985" cy="0"/>
            </a:xfrm>
            <a:custGeom>
              <a:avLst/>
              <a:gdLst/>
              <a:ahLst/>
              <a:cxnLst/>
              <a:rect l="l" t="t" r="r" b="b"/>
              <a:pathLst>
                <a:path w="6985" h="0">
                  <a:moveTo>
                    <a:pt x="0" y="0"/>
                  </a:moveTo>
                  <a:lnTo>
                    <a:pt x="6794" y="0"/>
                  </a:lnTo>
                </a:path>
              </a:pathLst>
            </a:custGeom>
            <a:ln w="3175">
              <a:solidFill>
                <a:srgbClr val="050100"/>
              </a:solidFill>
            </a:ln>
          </p:spPr>
          <p:txBody>
            <a:bodyPr wrap="square" lIns="0" tIns="0" rIns="0" bIns="0" rtlCol="0"/>
            <a:lstStyle/>
            <a:p/>
          </p:txBody>
        </p:sp>
        <p:sp>
          <p:nvSpPr>
            <p:cNvPr id="1828" name="object 1828" descr=""/>
            <p:cNvSpPr/>
            <p:nvPr/>
          </p:nvSpPr>
          <p:spPr>
            <a:xfrm>
              <a:off x="3323706" y="9504105"/>
              <a:ext cx="6985" cy="0"/>
            </a:xfrm>
            <a:custGeom>
              <a:avLst/>
              <a:gdLst/>
              <a:ahLst/>
              <a:cxnLst/>
              <a:rect l="l" t="t" r="r" b="b"/>
              <a:pathLst>
                <a:path w="6985" h="0">
                  <a:moveTo>
                    <a:pt x="0" y="0"/>
                  </a:moveTo>
                  <a:lnTo>
                    <a:pt x="6794" y="0"/>
                  </a:lnTo>
                </a:path>
              </a:pathLst>
            </a:custGeom>
            <a:ln w="3175">
              <a:solidFill>
                <a:srgbClr val="050100"/>
              </a:solidFill>
            </a:ln>
          </p:spPr>
          <p:txBody>
            <a:bodyPr wrap="square" lIns="0" tIns="0" rIns="0" bIns="0" rtlCol="0"/>
            <a:lstStyle/>
            <a:p/>
          </p:txBody>
        </p:sp>
        <p:sp>
          <p:nvSpPr>
            <p:cNvPr id="1829" name="object 1829" descr=""/>
            <p:cNvSpPr/>
            <p:nvPr/>
          </p:nvSpPr>
          <p:spPr>
            <a:xfrm>
              <a:off x="3323706" y="9504688"/>
              <a:ext cx="6985" cy="0"/>
            </a:xfrm>
            <a:custGeom>
              <a:avLst/>
              <a:gdLst/>
              <a:ahLst/>
              <a:cxnLst/>
              <a:rect l="l" t="t" r="r" b="b"/>
              <a:pathLst>
                <a:path w="6985" h="0">
                  <a:moveTo>
                    <a:pt x="0" y="0"/>
                  </a:moveTo>
                  <a:lnTo>
                    <a:pt x="6794" y="0"/>
                  </a:lnTo>
                </a:path>
              </a:pathLst>
            </a:custGeom>
            <a:ln w="3175">
              <a:solidFill>
                <a:srgbClr val="050100"/>
              </a:solidFill>
            </a:ln>
          </p:spPr>
          <p:txBody>
            <a:bodyPr wrap="square" lIns="0" tIns="0" rIns="0" bIns="0" rtlCol="0"/>
            <a:lstStyle/>
            <a:p/>
          </p:txBody>
        </p:sp>
        <p:sp>
          <p:nvSpPr>
            <p:cNvPr id="1830" name="object 1830" descr=""/>
            <p:cNvSpPr/>
            <p:nvPr/>
          </p:nvSpPr>
          <p:spPr>
            <a:xfrm>
              <a:off x="3323706" y="9505271"/>
              <a:ext cx="6985" cy="0"/>
            </a:xfrm>
            <a:custGeom>
              <a:avLst/>
              <a:gdLst/>
              <a:ahLst/>
              <a:cxnLst/>
              <a:rect l="l" t="t" r="r" b="b"/>
              <a:pathLst>
                <a:path w="6985" h="0">
                  <a:moveTo>
                    <a:pt x="0" y="0"/>
                  </a:moveTo>
                  <a:lnTo>
                    <a:pt x="6794" y="0"/>
                  </a:lnTo>
                </a:path>
              </a:pathLst>
            </a:custGeom>
            <a:ln w="3175">
              <a:solidFill>
                <a:srgbClr val="050100"/>
              </a:solidFill>
            </a:ln>
          </p:spPr>
          <p:txBody>
            <a:bodyPr wrap="square" lIns="0" tIns="0" rIns="0" bIns="0" rtlCol="0"/>
            <a:lstStyle/>
            <a:p/>
          </p:txBody>
        </p:sp>
        <p:sp>
          <p:nvSpPr>
            <p:cNvPr id="1831" name="object 1831" descr=""/>
            <p:cNvSpPr/>
            <p:nvPr/>
          </p:nvSpPr>
          <p:spPr>
            <a:xfrm>
              <a:off x="3324686" y="9505854"/>
              <a:ext cx="5080" cy="0"/>
            </a:xfrm>
            <a:custGeom>
              <a:avLst/>
              <a:gdLst/>
              <a:ahLst/>
              <a:cxnLst/>
              <a:rect l="l" t="t" r="r" b="b"/>
              <a:pathLst>
                <a:path w="5079" h="0">
                  <a:moveTo>
                    <a:pt x="0" y="0"/>
                  </a:moveTo>
                  <a:lnTo>
                    <a:pt x="4851" y="0"/>
                  </a:lnTo>
                </a:path>
              </a:pathLst>
            </a:custGeom>
            <a:ln w="3175">
              <a:solidFill>
                <a:srgbClr val="050100"/>
              </a:solidFill>
            </a:ln>
          </p:spPr>
          <p:txBody>
            <a:bodyPr wrap="square" lIns="0" tIns="0" rIns="0" bIns="0" rtlCol="0"/>
            <a:lstStyle/>
            <a:p/>
          </p:txBody>
        </p:sp>
        <p:sp>
          <p:nvSpPr>
            <p:cNvPr id="1832" name="object 1832" descr=""/>
            <p:cNvSpPr/>
            <p:nvPr/>
          </p:nvSpPr>
          <p:spPr>
            <a:xfrm>
              <a:off x="3323704" y="9502372"/>
              <a:ext cx="6985" cy="4445"/>
            </a:xfrm>
            <a:custGeom>
              <a:avLst/>
              <a:gdLst/>
              <a:ahLst/>
              <a:cxnLst/>
              <a:rect l="l" t="t" r="r" b="b"/>
              <a:pathLst>
                <a:path w="6985" h="4445">
                  <a:moveTo>
                    <a:pt x="4864" y="4064"/>
                  </a:moveTo>
                  <a:lnTo>
                    <a:pt x="1955" y="4064"/>
                  </a:lnTo>
                  <a:lnTo>
                    <a:pt x="0" y="2895"/>
                  </a:lnTo>
                  <a:lnTo>
                    <a:pt x="0" y="1155"/>
                  </a:lnTo>
                  <a:lnTo>
                    <a:pt x="1955" y="0"/>
                  </a:lnTo>
                  <a:lnTo>
                    <a:pt x="4864" y="0"/>
                  </a:lnTo>
                  <a:lnTo>
                    <a:pt x="6794" y="1155"/>
                  </a:lnTo>
                  <a:lnTo>
                    <a:pt x="6794" y="2895"/>
                  </a:lnTo>
                  <a:lnTo>
                    <a:pt x="4864" y="4064"/>
                  </a:lnTo>
                </a:path>
              </a:pathLst>
            </a:custGeom>
            <a:ln w="3175">
              <a:solidFill>
                <a:srgbClr val="050100"/>
              </a:solidFill>
            </a:ln>
          </p:spPr>
          <p:txBody>
            <a:bodyPr wrap="square" lIns="0" tIns="0" rIns="0" bIns="0" rtlCol="0"/>
            <a:lstStyle/>
            <a:p/>
          </p:txBody>
        </p:sp>
        <p:sp>
          <p:nvSpPr>
            <p:cNvPr id="1833" name="object 1833" descr=""/>
            <p:cNvSpPr/>
            <p:nvPr/>
          </p:nvSpPr>
          <p:spPr>
            <a:xfrm>
              <a:off x="3286809" y="9531142"/>
              <a:ext cx="12700" cy="7620"/>
            </a:xfrm>
            <a:custGeom>
              <a:avLst/>
              <a:gdLst/>
              <a:ahLst/>
              <a:cxnLst/>
              <a:rect l="l" t="t" r="r" b="b"/>
              <a:pathLst>
                <a:path w="12700" h="7620">
                  <a:moveTo>
                    <a:pt x="0" y="0"/>
                  </a:moveTo>
                  <a:lnTo>
                    <a:pt x="12141" y="6997"/>
                  </a:lnTo>
                </a:path>
              </a:pathLst>
            </a:custGeom>
            <a:ln w="3175">
              <a:solidFill>
                <a:srgbClr val="050100"/>
              </a:solidFill>
            </a:ln>
          </p:spPr>
          <p:txBody>
            <a:bodyPr wrap="square" lIns="0" tIns="0" rIns="0" bIns="0" rtlCol="0"/>
            <a:lstStyle/>
            <a:p/>
          </p:txBody>
        </p:sp>
        <p:sp>
          <p:nvSpPr>
            <p:cNvPr id="1834" name="object 1834" descr=""/>
            <p:cNvSpPr/>
            <p:nvPr/>
          </p:nvSpPr>
          <p:spPr>
            <a:xfrm>
              <a:off x="3286814" y="9531142"/>
              <a:ext cx="43815" cy="0"/>
            </a:xfrm>
            <a:custGeom>
              <a:avLst/>
              <a:gdLst/>
              <a:ahLst/>
              <a:cxnLst/>
              <a:rect l="l" t="t" r="r" b="b"/>
              <a:pathLst>
                <a:path w="43814" h="0">
                  <a:moveTo>
                    <a:pt x="43687" y="0"/>
                  </a:moveTo>
                  <a:lnTo>
                    <a:pt x="0" y="0"/>
                  </a:lnTo>
                </a:path>
              </a:pathLst>
            </a:custGeom>
            <a:ln w="3175">
              <a:solidFill>
                <a:srgbClr val="050100"/>
              </a:solidFill>
            </a:ln>
          </p:spPr>
          <p:txBody>
            <a:bodyPr wrap="square" lIns="0" tIns="0" rIns="0" bIns="0" rtlCol="0"/>
            <a:lstStyle/>
            <a:p/>
          </p:txBody>
        </p:sp>
        <p:sp>
          <p:nvSpPr>
            <p:cNvPr id="1835" name="object 1835" descr=""/>
            <p:cNvSpPr/>
            <p:nvPr/>
          </p:nvSpPr>
          <p:spPr>
            <a:xfrm>
              <a:off x="3323229" y="9570991"/>
              <a:ext cx="3175" cy="1905"/>
            </a:xfrm>
            <a:custGeom>
              <a:avLst/>
              <a:gdLst/>
              <a:ahLst/>
              <a:cxnLst/>
              <a:rect l="l" t="t" r="r" b="b"/>
              <a:pathLst>
                <a:path w="3175" h="1904">
                  <a:moveTo>
                    <a:pt x="2908" y="0"/>
                  </a:moveTo>
                  <a:lnTo>
                    <a:pt x="0" y="1752"/>
                  </a:lnTo>
                </a:path>
              </a:pathLst>
            </a:custGeom>
            <a:ln w="3175">
              <a:solidFill>
                <a:srgbClr val="050100"/>
              </a:solidFill>
            </a:ln>
          </p:spPr>
          <p:txBody>
            <a:bodyPr wrap="square" lIns="0" tIns="0" rIns="0" bIns="0" rtlCol="0"/>
            <a:lstStyle/>
            <a:p/>
          </p:txBody>
        </p:sp>
        <p:sp>
          <p:nvSpPr>
            <p:cNvPr id="1836" name="object 1836" descr=""/>
            <p:cNvSpPr/>
            <p:nvPr/>
          </p:nvSpPr>
          <p:spPr>
            <a:xfrm>
              <a:off x="3326143" y="9568374"/>
              <a:ext cx="3175" cy="3175"/>
            </a:xfrm>
            <a:custGeom>
              <a:avLst/>
              <a:gdLst/>
              <a:ahLst/>
              <a:cxnLst/>
              <a:rect l="l" t="t" r="r" b="b"/>
              <a:pathLst>
                <a:path w="3175" h="3175">
                  <a:moveTo>
                    <a:pt x="2908" y="0"/>
                  </a:moveTo>
                  <a:lnTo>
                    <a:pt x="0" y="2616"/>
                  </a:lnTo>
                </a:path>
              </a:pathLst>
            </a:custGeom>
            <a:ln w="3175">
              <a:solidFill>
                <a:srgbClr val="050100"/>
              </a:solidFill>
            </a:ln>
          </p:spPr>
          <p:txBody>
            <a:bodyPr wrap="square" lIns="0" tIns="0" rIns="0" bIns="0" rtlCol="0"/>
            <a:lstStyle/>
            <a:p/>
          </p:txBody>
        </p:sp>
        <p:sp>
          <p:nvSpPr>
            <p:cNvPr id="1837" name="object 1837" descr=""/>
            <p:cNvSpPr/>
            <p:nvPr/>
          </p:nvSpPr>
          <p:spPr>
            <a:xfrm>
              <a:off x="3329054" y="9564578"/>
              <a:ext cx="1905" cy="3810"/>
            </a:xfrm>
            <a:custGeom>
              <a:avLst/>
              <a:gdLst/>
              <a:ahLst/>
              <a:cxnLst/>
              <a:rect l="l" t="t" r="r" b="b"/>
              <a:pathLst>
                <a:path w="1904" h="3809">
                  <a:moveTo>
                    <a:pt x="1447" y="0"/>
                  </a:moveTo>
                  <a:lnTo>
                    <a:pt x="0" y="3797"/>
                  </a:lnTo>
                </a:path>
              </a:pathLst>
            </a:custGeom>
            <a:ln w="3175">
              <a:solidFill>
                <a:srgbClr val="050100"/>
              </a:solidFill>
            </a:ln>
          </p:spPr>
          <p:txBody>
            <a:bodyPr wrap="square" lIns="0" tIns="0" rIns="0" bIns="0" rtlCol="0"/>
            <a:lstStyle/>
            <a:p/>
          </p:txBody>
        </p:sp>
        <p:sp>
          <p:nvSpPr>
            <p:cNvPr id="1838" name="object 1838" descr=""/>
            <p:cNvSpPr/>
            <p:nvPr/>
          </p:nvSpPr>
          <p:spPr>
            <a:xfrm>
              <a:off x="3330502" y="9560213"/>
              <a:ext cx="0" cy="4445"/>
            </a:xfrm>
            <a:custGeom>
              <a:avLst/>
              <a:gdLst/>
              <a:ahLst/>
              <a:cxnLst/>
              <a:rect l="l" t="t" r="r" b="b"/>
              <a:pathLst>
                <a:path w="0" h="4445">
                  <a:moveTo>
                    <a:pt x="0" y="0"/>
                  </a:moveTo>
                  <a:lnTo>
                    <a:pt x="0" y="4368"/>
                  </a:lnTo>
                </a:path>
              </a:pathLst>
            </a:custGeom>
            <a:ln w="3175">
              <a:solidFill>
                <a:srgbClr val="050100"/>
              </a:solidFill>
            </a:ln>
          </p:spPr>
          <p:txBody>
            <a:bodyPr wrap="square" lIns="0" tIns="0" rIns="0" bIns="0" rtlCol="0"/>
            <a:lstStyle/>
            <a:p/>
          </p:txBody>
        </p:sp>
        <p:sp>
          <p:nvSpPr>
            <p:cNvPr id="1839" name="object 1839" descr=""/>
            <p:cNvSpPr/>
            <p:nvPr/>
          </p:nvSpPr>
          <p:spPr>
            <a:xfrm>
              <a:off x="3329052" y="9556430"/>
              <a:ext cx="1905" cy="3810"/>
            </a:xfrm>
            <a:custGeom>
              <a:avLst/>
              <a:gdLst/>
              <a:ahLst/>
              <a:cxnLst/>
              <a:rect l="l" t="t" r="r" b="b"/>
              <a:pathLst>
                <a:path w="1904" h="3809">
                  <a:moveTo>
                    <a:pt x="0" y="0"/>
                  </a:moveTo>
                  <a:lnTo>
                    <a:pt x="1447" y="3784"/>
                  </a:lnTo>
                </a:path>
              </a:pathLst>
            </a:custGeom>
            <a:ln w="3175">
              <a:solidFill>
                <a:srgbClr val="050100"/>
              </a:solidFill>
            </a:ln>
          </p:spPr>
          <p:txBody>
            <a:bodyPr wrap="square" lIns="0" tIns="0" rIns="0" bIns="0" rtlCol="0"/>
            <a:lstStyle/>
            <a:p/>
          </p:txBody>
        </p:sp>
        <p:sp>
          <p:nvSpPr>
            <p:cNvPr id="1840" name="object 1840" descr=""/>
            <p:cNvSpPr/>
            <p:nvPr/>
          </p:nvSpPr>
          <p:spPr>
            <a:xfrm>
              <a:off x="3327600" y="9554683"/>
              <a:ext cx="1905" cy="1905"/>
            </a:xfrm>
            <a:custGeom>
              <a:avLst/>
              <a:gdLst/>
              <a:ahLst/>
              <a:cxnLst/>
              <a:rect l="l" t="t" r="r" b="b"/>
              <a:pathLst>
                <a:path w="1904" h="1904">
                  <a:moveTo>
                    <a:pt x="0" y="0"/>
                  </a:moveTo>
                  <a:lnTo>
                    <a:pt x="1447" y="1752"/>
                  </a:lnTo>
                </a:path>
              </a:pathLst>
            </a:custGeom>
            <a:ln w="3175">
              <a:solidFill>
                <a:srgbClr val="050100"/>
              </a:solidFill>
            </a:ln>
          </p:spPr>
          <p:txBody>
            <a:bodyPr wrap="square" lIns="0" tIns="0" rIns="0" bIns="0" rtlCol="0"/>
            <a:lstStyle/>
            <a:p/>
          </p:txBody>
        </p:sp>
        <p:sp>
          <p:nvSpPr>
            <p:cNvPr id="1841" name="object 1841" descr=""/>
            <p:cNvSpPr/>
            <p:nvPr/>
          </p:nvSpPr>
          <p:spPr>
            <a:xfrm>
              <a:off x="3324686" y="9552934"/>
              <a:ext cx="3175" cy="1905"/>
            </a:xfrm>
            <a:custGeom>
              <a:avLst/>
              <a:gdLst/>
              <a:ahLst/>
              <a:cxnLst/>
              <a:rect l="l" t="t" r="r" b="b"/>
              <a:pathLst>
                <a:path w="3175" h="1904">
                  <a:moveTo>
                    <a:pt x="0" y="0"/>
                  </a:moveTo>
                  <a:lnTo>
                    <a:pt x="2908" y="1752"/>
                  </a:lnTo>
                </a:path>
              </a:pathLst>
            </a:custGeom>
            <a:ln w="3175">
              <a:solidFill>
                <a:srgbClr val="050100"/>
              </a:solidFill>
            </a:ln>
          </p:spPr>
          <p:txBody>
            <a:bodyPr wrap="square" lIns="0" tIns="0" rIns="0" bIns="0" rtlCol="0"/>
            <a:lstStyle/>
            <a:p/>
          </p:txBody>
        </p:sp>
        <p:sp>
          <p:nvSpPr>
            <p:cNvPr id="1842" name="object 1842" descr=""/>
            <p:cNvSpPr/>
            <p:nvPr/>
          </p:nvSpPr>
          <p:spPr>
            <a:xfrm>
              <a:off x="3321771" y="9552065"/>
              <a:ext cx="3175" cy="1270"/>
            </a:xfrm>
            <a:custGeom>
              <a:avLst/>
              <a:gdLst/>
              <a:ahLst/>
              <a:cxnLst/>
              <a:rect l="l" t="t" r="r" b="b"/>
              <a:pathLst>
                <a:path w="3175" h="1270">
                  <a:moveTo>
                    <a:pt x="0" y="0"/>
                  </a:moveTo>
                  <a:lnTo>
                    <a:pt x="2908" y="863"/>
                  </a:lnTo>
                </a:path>
              </a:pathLst>
            </a:custGeom>
            <a:ln w="3175">
              <a:solidFill>
                <a:srgbClr val="050100"/>
              </a:solidFill>
            </a:ln>
          </p:spPr>
          <p:txBody>
            <a:bodyPr wrap="square" lIns="0" tIns="0" rIns="0" bIns="0" rtlCol="0"/>
            <a:lstStyle/>
            <a:p/>
          </p:txBody>
        </p:sp>
        <p:sp>
          <p:nvSpPr>
            <p:cNvPr id="1843" name="object 1843" descr=""/>
            <p:cNvSpPr/>
            <p:nvPr/>
          </p:nvSpPr>
          <p:spPr>
            <a:xfrm>
              <a:off x="3316909" y="9552065"/>
              <a:ext cx="5080" cy="0"/>
            </a:xfrm>
            <a:custGeom>
              <a:avLst/>
              <a:gdLst/>
              <a:ahLst/>
              <a:cxnLst/>
              <a:rect l="l" t="t" r="r" b="b"/>
              <a:pathLst>
                <a:path w="5079" h="0">
                  <a:moveTo>
                    <a:pt x="0" y="0"/>
                  </a:moveTo>
                  <a:lnTo>
                    <a:pt x="4864" y="0"/>
                  </a:lnTo>
                </a:path>
              </a:pathLst>
            </a:custGeom>
            <a:ln w="3175">
              <a:solidFill>
                <a:srgbClr val="050100"/>
              </a:solidFill>
            </a:ln>
          </p:spPr>
          <p:txBody>
            <a:bodyPr wrap="square" lIns="0" tIns="0" rIns="0" bIns="0" rtlCol="0"/>
            <a:lstStyle/>
            <a:p/>
          </p:txBody>
        </p:sp>
        <p:sp>
          <p:nvSpPr>
            <p:cNvPr id="1844" name="object 1844" descr=""/>
            <p:cNvSpPr/>
            <p:nvPr/>
          </p:nvSpPr>
          <p:spPr>
            <a:xfrm>
              <a:off x="3313995" y="9552070"/>
              <a:ext cx="3175" cy="1270"/>
            </a:xfrm>
            <a:custGeom>
              <a:avLst/>
              <a:gdLst/>
              <a:ahLst/>
              <a:cxnLst/>
              <a:rect l="l" t="t" r="r" b="b"/>
              <a:pathLst>
                <a:path w="3175" h="1270">
                  <a:moveTo>
                    <a:pt x="0" y="863"/>
                  </a:moveTo>
                  <a:lnTo>
                    <a:pt x="2908" y="0"/>
                  </a:lnTo>
                </a:path>
              </a:pathLst>
            </a:custGeom>
            <a:ln w="3175">
              <a:solidFill>
                <a:srgbClr val="050100"/>
              </a:solidFill>
            </a:ln>
          </p:spPr>
          <p:txBody>
            <a:bodyPr wrap="square" lIns="0" tIns="0" rIns="0" bIns="0" rtlCol="0"/>
            <a:lstStyle/>
            <a:p/>
          </p:txBody>
        </p:sp>
        <p:sp>
          <p:nvSpPr>
            <p:cNvPr id="1845" name="object 1845" descr=""/>
            <p:cNvSpPr/>
            <p:nvPr/>
          </p:nvSpPr>
          <p:spPr>
            <a:xfrm>
              <a:off x="3311093" y="9552930"/>
              <a:ext cx="3175" cy="1905"/>
            </a:xfrm>
            <a:custGeom>
              <a:avLst/>
              <a:gdLst/>
              <a:ahLst/>
              <a:cxnLst/>
              <a:rect l="l" t="t" r="r" b="b"/>
              <a:pathLst>
                <a:path w="3175" h="1904">
                  <a:moveTo>
                    <a:pt x="0" y="1752"/>
                  </a:moveTo>
                  <a:lnTo>
                    <a:pt x="2908" y="0"/>
                  </a:lnTo>
                </a:path>
              </a:pathLst>
            </a:custGeom>
            <a:ln w="3175">
              <a:solidFill>
                <a:srgbClr val="050100"/>
              </a:solidFill>
            </a:ln>
          </p:spPr>
          <p:txBody>
            <a:bodyPr wrap="square" lIns="0" tIns="0" rIns="0" bIns="0" rtlCol="0"/>
            <a:lstStyle/>
            <a:p/>
          </p:txBody>
        </p:sp>
        <p:sp>
          <p:nvSpPr>
            <p:cNvPr id="1846" name="object 1846" descr=""/>
            <p:cNvSpPr/>
            <p:nvPr/>
          </p:nvSpPr>
          <p:spPr>
            <a:xfrm>
              <a:off x="3308178" y="9554686"/>
              <a:ext cx="3175" cy="12700"/>
            </a:xfrm>
            <a:custGeom>
              <a:avLst/>
              <a:gdLst/>
              <a:ahLst/>
              <a:cxnLst/>
              <a:rect l="l" t="t" r="r" b="b"/>
              <a:pathLst>
                <a:path w="3175" h="12700">
                  <a:moveTo>
                    <a:pt x="0" y="3492"/>
                  </a:moveTo>
                  <a:lnTo>
                    <a:pt x="2908" y="0"/>
                  </a:lnTo>
                </a:path>
                <a:path w="3175" h="12700">
                  <a:moveTo>
                    <a:pt x="0" y="3492"/>
                  </a:moveTo>
                  <a:lnTo>
                    <a:pt x="0" y="12522"/>
                  </a:lnTo>
                </a:path>
              </a:pathLst>
            </a:custGeom>
            <a:ln w="3175">
              <a:solidFill>
                <a:srgbClr val="050100"/>
              </a:solidFill>
            </a:ln>
          </p:spPr>
          <p:txBody>
            <a:bodyPr wrap="square" lIns="0" tIns="0" rIns="0" bIns="0" rtlCol="0"/>
            <a:lstStyle/>
            <a:p/>
          </p:txBody>
        </p:sp>
        <p:sp>
          <p:nvSpPr>
            <p:cNvPr id="1847" name="object 1847" descr=""/>
            <p:cNvSpPr/>
            <p:nvPr/>
          </p:nvSpPr>
          <p:spPr>
            <a:xfrm>
              <a:off x="3306715" y="9554683"/>
              <a:ext cx="1905" cy="3810"/>
            </a:xfrm>
            <a:custGeom>
              <a:avLst/>
              <a:gdLst/>
              <a:ahLst/>
              <a:cxnLst/>
              <a:rect l="l" t="t" r="r" b="b"/>
              <a:pathLst>
                <a:path w="1904" h="3809">
                  <a:moveTo>
                    <a:pt x="0" y="0"/>
                  </a:moveTo>
                  <a:lnTo>
                    <a:pt x="1460" y="3492"/>
                  </a:lnTo>
                </a:path>
              </a:pathLst>
            </a:custGeom>
            <a:ln w="3175">
              <a:solidFill>
                <a:srgbClr val="050100"/>
              </a:solidFill>
            </a:ln>
          </p:spPr>
          <p:txBody>
            <a:bodyPr wrap="square" lIns="0" tIns="0" rIns="0" bIns="0" rtlCol="0"/>
            <a:lstStyle/>
            <a:p/>
          </p:txBody>
        </p:sp>
        <p:sp>
          <p:nvSpPr>
            <p:cNvPr id="1848" name="object 1848" descr=""/>
            <p:cNvSpPr/>
            <p:nvPr/>
          </p:nvSpPr>
          <p:spPr>
            <a:xfrm>
              <a:off x="3303800" y="9552934"/>
              <a:ext cx="3175" cy="1905"/>
            </a:xfrm>
            <a:custGeom>
              <a:avLst/>
              <a:gdLst/>
              <a:ahLst/>
              <a:cxnLst/>
              <a:rect l="l" t="t" r="r" b="b"/>
              <a:pathLst>
                <a:path w="3175" h="1904">
                  <a:moveTo>
                    <a:pt x="0" y="0"/>
                  </a:moveTo>
                  <a:lnTo>
                    <a:pt x="2908" y="1752"/>
                  </a:lnTo>
                </a:path>
              </a:pathLst>
            </a:custGeom>
            <a:ln w="3175">
              <a:solidFill>
                <a:srgbClr val="050100"/>
              </a:solidFill>
            </a:ln>
          </p:spPr>
          <p:txBody>
            <a:bodyPr wrap="square" lIns="0" tIns="0" rIns="0" bIns="0" rtlCol="0"/>
            <a:lstStyle/>
            <a:p/>
          </p:txBody>
        </p:sp>
        <p:sp>
          <p:nvSpPr>
            <p:cNvPr id="1849" name="object 1849" descr=""/>
            <p:cNvSpPr/>
            <p:nvPr/>
          </p:nvSpPr>
          <p:spPr>
            <a:xfrm>
              <a:off x="3300402" y="9552065"/>
              <a:ext cx="3810" cy="1270"/>
            </a:xfrm>
            <a:custGeom>
              <a:avLst/>
              <a:gdLst/>
              <a:ahLst/>
              <a:cxnLst/>
              <a:rect l="l" t="t" r="r" b="b"/>
              <a:pathLst>
                <a:path w="3810" h="1270">
                  <a:moveTo>
                    <a:pt x="0" y="0"/>
                  </a:moveTo>
                  <a:lnTo>
                    <a:pt x="3403" y="863"/>
                  </a:lnTo>
                </a:path>
              </a:pathLst>
            </a:custGeom>
            <a:ln w="3175">
              <a:solidFill>
                <a:srgbClr val="050100"/>
              </a:solidFill>
            </a:ln>
          </p:spPr>
          <p:txBody>
            <a:bodyPr wrap="square" lIns="0" tIns="0" rIns="0" bIns="0" rtlCol="0"/>
            <a:lstStyle/>
            <a:p/>
          </p:txBody>
        </p:sp>
        <p:sp>
          <p:nvSpPr>
            <p:cNvPr id="1850" name="object 1850" descr=""/>
            <p:cNvSpPr/>
            <p:nvPr/>
          </p:nvSpPr>
          <p:spPr>
            <a:xfrm>
              <a:off x="3296037" y="9552065"/>
              <a:ext cx="4445" cy="0"/>
            </a:xfrm>
            <a:custGeom>
              <a:avLst/>
              <a:gdLst/>
              <a:ahLst/>
              <a:cxnLst/>
              <a:rect l="l" t="t" r="r" b="b"/>
              <a:pathLst>
                <a:path w="4445" h="0">
                  <a:moveTo>
                    <a:pt x="0" y="0"/>
                  </a:moveTo>
                  <a:lnTo>
                    <a:pt x="4368" y="0"/>
                  </a:lnTo>
                </a:path>
              </a:pathLst>
            </a:custGeom>
            <a:ln w="3175">
              <a:solidFill>
                <a:srgbClr val="050100"/>
              </a:solidFill>
            </a:ln>
          </p:spPr>
          <p:txBody>
            <a:bodyPr wrap="square" lIns="0" tIns="0" rIns="0" bIns="0" rtlCol="0"/>
            <a:lstStyle/>
            <a:p/>
          </p:txBody>
        </p:sp>
        <p:sp>
          <p:nvSpPr>
            <p:cNvPr id="1851" name="object 1851" descr=""/>
            <p:cNvSpPr/>
            <p:nvPr/>
          </p:nvSpPr>
          <p:spPr>
            <a:xfrm>
              <a:off x="3293122" y="9552070"/>
              <a:ext cx="3175" cy="1270"/>
            </a:xfrm>
            <a:custGeom>
              <a:avLst/>
              <a:gdLst/>
              <a:ahLst/>
              <a:cxnLst/>
              <a:rect l="l" t="t" r="r" b="b"/>
              <a:pathLst>
                <a:path w="3175" h="1270">
                  <a:moveTo>
                    <a:pt x="0" y="863"/>
                  </a:moveTo>
                  <a:lnTo>
                    <a:pt x="2908" y="0"/>
                  </a:lnTo>
                </a:path>
              </a:pathLst>
            </a:custGeom>
            <a:ln w="3175">
              <a:solidFill>
                <a:srgbClr val="050100"/>
              </a:solidFill>
            </a:ln>
          </p:spPr>
          <p:txBody>
            <a:bodyPr wrap="square" lIns="0" tIns="0" rIns="0" bIns="0" rtlCol="0"/>
            <a:lstStyle/>
            <a:p/>
          </p:txBody>
        </p:sp>
        <p:sp>
          <p:nvSpPr>
            <p:cNvPr id="1852" name="object 1852" descr=""/>
            <p:cNvSpPr/>
            <p:nvPr/>
          </p:nvSpPr>
          <p:spPr>
            <a:xfrm>
              <a:off x="3290208" y="9552930"/>
              <a:ext cx="3175" cy="1905"/>
            </a:xfrm>
            <a:custGeom>
              <a:avLst/>
              <a:gdLst/>
              <a:ahLst/>
              <a:cxnLst/>
              <a:rect l="l" t="t" r="r" b="b"/>
              <a:pathLst>
                <a:path w="3175" h="1904">
                  <a:moveTo>
                    <a:pt x="0" y="1752"/>
                  </a:moveTo>
                  <a:lnTo>
                    <a:pt x="2908" y="0"/>
                  </a:lnTo>
                </a:path>
              </a:pathLst>
            </a:custGeom>
            <a:ln w="3175">
              <a:solidFill>
                <a:srgbClr val="050100"/>
              </a:solidFill>
            </a:ln>
          </p:spPr>
          <p:txBody>
            <a:bodyPr wrap="square" lIns="0" tIns="0" rIns="0" bIns="0" rtlCol="0"/>
            <a:lstStyle/>
            <a:p/>
          </p:txBody>
        </p:sp>
        <p:sp>
          <p:nvSpPr>
            <p:cNvPr id="1853" name="object 1853" descr=""/>
            <p:cNvSpPr/>
            <p:nvPr/>
          </p:nvSpPr>
          <p:spPr>
            <a:xfrm>
              <a:off x="3288756" y="9554678"/>
              <a:ext cx="1905" cy="1905"/>
            </a:xfrm>
            <a:custGeom>
              <a:avLst/>
              <a:gdLst/>
              <a:ahLst/>
              <a:cxnLst/>
              <a:rect l="l" t="t" r="r" b="b"/>
              <a:pathLst>
                <a:path w="1904" h="1904">
                  <a:moveTo>
                    <a:pt x="0" y="1752"/>
                  </a:moveTo>
                  <a:lnTo>
                    <a:pt x="1447" y="0"/>
                  </a:lnTo>
                </a:path>
              </a:pathLst>
            </a:custGeom>
            <a:ln w="3175">
              <a:solidFill>
                <a:srgbClr val="050100"/>
              </a:solidFill>
            </a:ln>
          </p:spPr>
          <p:txBody>
            <a:bodyPr wrap="square" lIns="0" tIns="0" rIns="0" bIns="0" rtlCol="0"/>
            <a:lstStyle/>
            <a:p/>
          </p:txBody>
        </p:sp>
        <p:sp>
          <p:nvSpPr>
            <p:cNvPr id="1854" name="object 1854" descr=""/>
            <p:cNvSpPr/>
            <p:nvPr/>
          </p:nvSpPr>
          <p:spPr>
            <a:xfrm>
              <a:off x="3286809" y="9556429"/>
              <a:ext cx="2540" cy="3810"/>
            </a:xfrm>
            <a:custGeom>
              <a:avLst/>
              <a:gdLst/>
              <a:ahLst/>
              <a:cxnLst/>
              <a:rect l="l" t="t" r="r" b="b"/>
              <a:pathLst>
                <a:path w="2539" h="3809">
                  <a:moveTo>
                    <a:pt x="0" y="3784"/>
                  </a:moveTo>
                  <a:lnTo>
                    <a:pt x="1943" y="0"/>
                  </a:lnTo>
                </a:path>
              </a:pathLst>
            </a:custGeom>
            <a:ln w="3175">
              <a:solidFill>
                <a:srgbClr val="050100"/>
              </a:solidFill>
            </a:ln>
          </p:spPr>
          <p:txBody>
            <a:bodyPr wrap="square" lIns="0" tIns="0" rIns="0" bIns="0" rtlCol="0"/>
            <a:lstStyle/>
            <a:p/>
          </p:txBody>
        </p:sp>
        <p:sp>
          <p:nvSpPr>
            <p:cNvPr id="1855" name="object 1855" descr=""/>
            <p:cNvSpPr/>
            <p:nvPr/>
          </p:nvSpPr>
          <p:spPr>
            <a:xfrm>
              <a:off x="3286809" y="9560210"/>
              <a:ext cx="0" cy="4445"/>
            </a:xfrm>
            <a:custGeom>
              <a:avLst/>
              <a:gdLst/>
              <a:ahLst/>
              <a:cxnLst/>
              <a:rect l="l" t="t" r="r" b="b"/>
              <a:pathLst>
                <a:path w="0" h="4445">
                  <a:moveTo>
                    <a:pt x="0" y="4368"/>
                  </a:moveTo>
                  <a:lnTo>
                    <a:pt x="0" y="0"/>
                  </a:lnTo>
                </a:path>
              </a:pathLst>
            </a:custGeom>
            <a:ln w="3175">
              <a:solidFill>
                <a:srgbClr val="050100"/>
              </a:solidFill>
            </a:ln>
          </p:spPr>
          <p:txBody>
            <a:bodyPr wrap="square" lIns="0" tIns="0" rIns="0" bIns="0" rtlCol="0"/>
            <a:lstStyle/>
            <a:p/>
          </p:txBody>
        </p:sp>
        <p:sp>
          <p:nvSpPr>
            <p:cNvPr id="1856" name="object 1856" descr=""/>
            <p:cNvSpPr/>
            <p:nvPr/>
          </p:nvSpPr>
          <p:spPr>
            <a:xfrm>
              <a:off x="3286813" y="9564577"/>
              <a:ext cx="2540" cy="3810"/>
            </a:xfrm>
            <a:custGeom>
              <a:avLst/>
              <a:gdLst/>
              <a:ahLst/>
              <a:cxnLst/>
              <a:rect l="l" t="t" r="r" b="b"/>
              <a:pathLst>
                <a:path w="2539" h="3809">
                  <a:moveTo>
                    <a:pt x="1943" y="3797"/>
                  </a:moveTo>
                  <a:lnTo>
                    <a:pt x="0" y="0"/>
                  </a:lnTo>
                </a:path>
              </a:pathLst>
            </a:custGeom>
            <a:ln w="3175">
              <a:solidFill>
                <a:srgbClr val="050100"/>
              </a:solidFill>
            </a:ln>
          </p:spPr>
          <p:txBody>
            <a:bodyPr wrap="square" lIns="0" tIns="0" rIns="0" bIns="0" rtlCol="0"/>
            <a:lstStyle/>
            <a:p/>
          </p:txBody>
        </p:sp>
        <p:sp>
          <p:nvSpPr>
            <p:cNvPr id="1857" name="object 1857" descr=""/>
            <p:cNvSpPr/>
            <p:nvPr/>
          </p:nvSpPr>
          <p:spPr>
            <a:xfrm>
              <a:off x="3288760" y="9568370"/>
              <a:ext cx="1905" cy="1905"/>
            </a:xfrm>
            <a:custGeom>
              <a:avLst/>
              <a:gdLst/>
              <a:ahLst/>
              <a:cxnLst/>
              <a:rect l="l" t="t" r="r" b="b"/>
              <a:pathLst>
                <a:path w="1904" h="1904">
                  <a:moveTo>
                    <a:pt x="1447" y="1752"/>
                  </a:moveTo>
                  <a:lnTo>
                    <a:pt x="0" y="0"/>
                  </a:lnTo>
                </a:path>
              </a:pathLst>
            </a:custGeom>
            <a:ln w="3175">
              <a:solidFill>
                <a:srgbClr val="050100"/>
              </a:solidFill>
            </a:ln>
          </p:spPr>
          <p:txBody>
            <a:bodyPr wrap="square" lIns="0" tIns="0" rIns="0" bIns="0" rtlCol="0"/>
            <a:lstStyle/>
            <a:p/>
          </p:txBody>
        </p:sp>
        <p:sp>
          <p:nvSpPr>
            <p:cNvPr id="1858" name="object 1858" descr=""/>
            <p:cNvSpPr/>
            <p:nvPr/>
          </p:nvSpPr>
          <p:spPr>
            <a:xfrm>
              <a:off x="3290214" y="9570119"/>
              <a:ext cx="3175" cy="1905"/>
            </a:xfrm>
            <a:custGeom>
              <a:avLst/>
              <a:gdLst/>
              <a:ahLst/>
              <a:cxnLst/>
              <a:rect l="l" t="t" r="r" b="b"/>
              <a:pathLst>
                <a:path w="3175" h="1904">
                  <a:moveTo>
                    <a:pt x="2908" y="1752"/>
                  </a:moveTo>
                  <a:lnTo>
                    <a:pt x="0" y="0"/>
                  </a:lnTo>
                </a:path>
              </a:pathLst>
            </a:custGeom>
            <a:ln w="3175">
              <a:solidFill>
                <a:srgbClr val="050100"/>
              </a:solidFill>
            </a:ln>
          </p:spPr>
          <p:txBody>
            <a:bodyPr wrap="square" lIns="0" tIns="0" rIns="0" bIns="0" rtlCol="0"/>
            <a:lstStyle/>
            <a:p/>
          </p:txBody>
        </p:sp>
        <p:sp>
          <p:nvSpPr>
            <p:cNvPr id="1859" name="object 1859" descr=""/>
            <p:cNvSpPr/>
            <p:nvPr/>
          </p:nvSpPr>
          <p:spPr>
            <a:xfrm>
              <a:off x="3293129" y="9571876"/>
              <a:ext cx="3175" cy="1270"/>
            </a:xfrm>
            <a:custGeom>
              <a:avLst/>
              <a:gdLst/>
              <a:ahLst/>
              <a:cxnLst/>
              <a:rect l="l" t="t" r="r" b="b"/>
              <a:pathLst>
                <a:path w="3175" h="1270">
                  <a:moveTo>
                    <a:pt x="2908" y="863"/>
                  </a:moveTo>
                  <a:lnTo>
                    <a:pt x="0" y="0"/>
                  </a:lnTo>
                </a:path>
              </a:pathLst>
            </a:custGeom>
            <a:ln w="3175">
              <a:solidFill>
                <a:srgbClr val="050100"/>
              </a:solidFill>
            </a:ln>
          </p:spPr>
          <p:txBody>
            <a:bodyPr wrap="square" lIns="0" tIns="0" rIns="0" bIns="0" rtlCol="0"/>
            <a:lstStyle/>
            <a:p/>
          </p:txBody>
        </p:sp>
        <p:sp>
          <p:nvSpPr>
            <p:cNvPr id="1860" name="object 1860" descr=""/>
            <p:cNvSpPr/>
            <p:nvPr/>
          </p:nvSpPr>
          <p:spPr>
            <a:xfrm>
              <a:off x="3318522" y="7899069"/>
              <a:ext cx="20955" cy="0"/>
            </a:xfrm>
            <a:custGeom>
              <a:avLst/>
              <a:gdLst/>
              <a:ahLst/>
              <a:cxnLst/>
              <a:rect l="l" t="t" r="r" b="b"/>
              <a:pathLst>
                <a:path w="20954" h="0">
                  <a:moveTo>
                    <a:pt x="0" y="0"/>
                  </a:moveTo>
                  <a:lnTo>
                    <a:pt x="20675" y="0"/>
                  </a:lnTo>
                </a:path>
              </a:pathLst>
            </a:custGeom>
            <a:ln w="3175">
              <a:solidFill>
                <a:srgbClr val="050100"/>
              </a:solidFill>
            </a:ln>
          </p:spPr>
          <p:txBody>
            <a:bodyPr wrap="square" lIns="0" tIns="0" rIns="0" bIns="0" rtlCol="0"/>
            <a:lstStyle/>
            <a:p/>
          </p:txBody>
        </p:sp>
        <p:sp>
          <p:nvSpPr>
            <p:cNvPr id="1861" name="object 1861" descr=""/>
            <p:cNvSpPr/>
            <p:nvPr/>
          </p:nvSpPr>
          <p:spPr>
            <a:xfrm>
              <a:off x="3318522" y="7899064"/>
              <a:ext cx="0" cy="21590"/>
            </a:xfrm>
            <a:custGeom>
              <a:avLst/>
              <a:gdLst/>
              <a:ahLst/>
              <a:cxnLst/>
              <a:rect l="l" t="t" r="r" b="b"/>
              <a:pathLst>
                <a:path w="0" h="21590">
                  <a:moveTo>
                    <a:pt x="0" y="21361"/>
                  </a:moveTo>
                  <a:lnTo>
                    <a:pt x="0" y="0"/>
                  </a:lnTo>
                </a:path>
              </a:pathLst>
            </a:custGeom>
            <a:ln w="3175">
              <a:solidFill>
                <a:srgbClr val="050100"/>
              </a:solidFill>
            </a:ln>
          </p:spPr>
          <p:txBody>
            <a:bodyPr wrap="square" lIns="0" tIns="0" rIns="0" bIns="0" rtlCol="0"/>
            <a:lstStyle/>
            <a:p/>
          </p:txBody>
        </p:sp>
        <p:sp>
          <p:nvSpPr>
            <p:cNvPr id="1862" name="object 1862" descr=""/>
            <p:cNvSpPr/>
            <p:nvPr/>
          </p:nvSpPr>
          <p:spPr>
            <a:xfrm>
              <a:off x="3318522" y="7917510"/>
              <a:ext cx="3175" cy="3175"/>
            </a:xfrm>
            <a:custGeom>
              <a:avLst/>
              <a:gdLst/>
              <a:ahLst/>
              <a:cxnLst/>
              <a:rect l="l" t="t" r="r" b="b"/>
              <a:pathLst>
                <a:path w="3175" h="3175">
                  <a:moveTo>
                    <a:pt x="2616" y="0"/>
                  </a:moveTo>
                  <a:lnTo>
                    <a:pt x="0" y="2908"/>
                  </a:lnTo>
                </a:path>
              </a:pathLst>
            </a:custGeom>
            <a:ln w="3175">
              <a:solidFill>
                <a:srgbClr val="050100"/>
              </a:solidFill>
            </a:ln>
          </p:spPr>
          <p:txBody>
            <a:bodyPr wrap="square" lIns="0" tIns="0" rIns="0" bIns="0" rtlCol="0"/>
            <a:lstStyle/>
            <a:p/>
          </p:txBody>
        </p:sp>
        <p:sp>
          <p:nvSpPr>
            <p:cNvPr id="1863" name="object 1863" descr=""/>
            <p:cNvSpPr/>
            <p:nvPr/>
          </p:nvSpPr>
          <p:spPr>
            <a:xfrm>
              <a:off x="3321135" y="7916060"/>
              <a:ext cx="1905" cy="1905"/>
            </a:xfrm>
            <a:custGeom>
              <a:avLst/>
              <a:gdLst/>
              <a:ahLst/>
              <a:cxnLst/>
              <a:rect l="l" t="t" r="r" b="b"/>
              <a:pathLst>
                <a:path w="1904" h="1904">
                  <a:moveTo>
                    <a:pt x="1752" y="0"/>
                  </a:moveTo>
                  <a:lnTo>
                    <a:pt x="0" y="1447"/>
                  </a:lnTo>
                </a:path>
              </a:pathLst>
            </a:custGeom>
            <a:ln w="3175">
              <a:solidFill>
                <a:srgbClr val="050100"/>
              </a:solidFill>
            </a:ln>
          </p:spPr>
          <p:txBody>
            <a:bodyPr wrap="square" lIns="0" tIns="0" rIns="0" bIns="0" rtlCol="0"/>
            <a:lstStyle/>
            <a:p/>
          </p:txBody>
        </p:sp>
        <p:sp>
          <p:nvSpPr>
            <p:cNvPr id="1864" name="object 1864" descr=""/>
            <p:cNvSpPr/>
            <p:nvPr/>
          </p:nvSpPr>
          <p:spPr>
            <a:xfrm>
              <a:off x="3322886" y="7914112"/>
              <a:ext cx="3810" cy="2540"/>
            </a:xfrm>
            <a:custGeom>
              <a:avLst/>
              <a:gdLst/>
              <a:ahLst/>
              <a:cxnLst/>
              <a:rect l="l" t="t" r="r" b="b"/>
              <a:pathLst>
                <a:path w="3810" h="2540">
                  <a:moveTo>
                    <a:pt x="3784" y="0"/>
                  </a:moveTo>
                  <a:lnTo>
                    <a:pt x="0" y="1943"/>
                  </a:lnTo>
                </a:path>
              </a:pathLst>
            </a:custGeom>
            <a:ln w="3175">
              <a:solidFill>
                <a:srgbClr val="050100"/>
              </a:solidFill>
            </a:ln>
          </p:spPr>
          <p:txBody>
            <a:bodyPr wrap="square" lIns="0" tIns="0" rIns="0" bIns="0" rtlCol="0"/>
            <a:lstStyle/>
            <a:p/>
          </p:txBody>
        </p:sp>
        <p:sp>
          <p:nvSpPr>
            <p:cNvPr id="1865" name="object 1865" descr=""/>
            <p:cNvSpPr/>
            <p:nvPr/>
          </p:nvSpPr>
          <p:spPr>
            <a:xfrm>
              <a:off x="3326676" y="7914112"/>
              <a:ext cx="3810" cy="0"/>
            </a:xfrm>
            <a:custGeom>
              <a:avLst/>
              <a:gdLst/>
              <a:ahLst/>
              <a:cxnLst/>
              <a:rect l="l" t="t" r="r" b="b"/>
              <a:pathLst>
                <a:path w="3810" h="0">
                  <a:moveTo>
                    <a:pt x="3492" y="0"/>
                  </a:moveTo>
                  <a:lnTo>
                    <a:pt x="0" y="0"/>
                  </a:lnTo>
                </a:path>
              </a:pathLst>
            </a:custGeom>
            <a:ln w="3175">
              <a:solidFill>
                <a:srgbClr val="050100"/>
              </a:solidFill>
            </a:ln>
          </p:spPr>
          <p:txBody>
            <a:bodyPr wrap="square" lIns="0" tIns="0" rIns="0" bIns="0" rtlCol="0"/>
            <a:lstStyle/>
            <a:p/>
          </p:txBody>
        </p:sp>
        <p:sp>
          <p:nvSpPr>
            <p:cNvPr id="1866" name="object 1866" descr=""/>
            <p:cNvSpPr/>
            <p:nvPr/>
          </p:nvSpPr>
          <p:spPr>
            <a:xfrm>
              <a:off x="3330166" y="7914117"/>
              <a:ext cx="3810" cy="2540"/>
            </a:xfrm>
            <a:custGeom>
              <a:avLst/>
              <a:gdLst/>
              <a:ahLst/>
              <a:cxnLst/>
              <a:rect l="l" t="t" r="r" b="b"/>
              <a:pathLst>
                <a:path w="3810" h="2540">
                  <a:moveTo>
                    <a:pt x="3797" y="1943"/>
                  </a:moveTo>
                  <a:lnTo>
                    <a:pt x="0" y="0"/>
                  </a:lnTo>
                </a:path>
              </a:pathLst>
            </a:custGeom>
            <a:ln w="3175">
              <a:solidFill>
                <a:srgbClr val="050100"/>
              </a:solidFill>
            </a:ln>
          </p:spPr>
          <p:txBody>
            <a:bodyPr wrap="square" lIns="0" tIns="0" rIns="0" bIns="0" rtlCol="0"/>
            <a:lstStyle/>
            <a:p/>
          </p:txBody>
        </p:sp>
        <p:sp>
          <p:nvSpPr>
            <p:cNvPr id="1867" name="object 1867" descr=""/>
            <p:cNvSpPr/>
            <p:nvPr/>
          </p:nvSpPr>
          <p:spPr>
            <a:xfrm>
              <a:off x="3333963" y="7916066"/>
              <a:ext cx="3175" cy="3175"/>
            </a:xfrm>
            <a:custGeom>
              <a:avLst/>
              <a:gdLst/>
              <a:ahLst/>
              <a:cxnLst/>
              <a:rect l="l" t="t" r="r" b="b"/>
              <a:pathLst>
                <a:path w="3175" h="3175">
                  <a:moveTo>
                    <a:pt x="2616" y="2908"/>
                  </a:moveTo>
                  <a:lnTo>
                    <a:pt x="0" y="0"/>
                  </a:lnTo>
                </a:path>
              </a:pathLst>
            </a:custGeom>
            <a:ln w="3175">
              <a:solidFill>
                <a:srgbClr val="050100"/>
              </a:solidFill>
            </a:ln>
          </p:spPr>
          <p:txBody>
            <a:bodyPr wrap="square" lIns="0" tIns="0" rIns="0" bIns="0" rtlCol="0"/>
            <a:lstStyle/>
            <a:p/>
          </p:txBody>
        </p:sp>
        <p:sp>
          <p:nvSpPr>
            <p:cNvPr id="1868" name="object 1868" descr=""/>
            <p:cNvSpPr/>
            <p:nvPr/>
          </p:nvSpPr>
          <p:spPr>
            <a:xfrm>
              <a:off x="3336575" y="7918980"/>
              <a:ext cx="1905" cy="3175"/>
            </a:xfrm>
            <a:custGeom>
              <a:avLst/>
              <a:gdLst/>
              <a:ahLst/>
              <a:cxnLst/>
              <a:rect l="l" t="t" r="r" b="b"/>
              <a:pathLst>
                <a:path w="1904" h="3175">
                  <a:moveTo>
                    <a:pt x="1752" y="2908"/>
                  </a:moveTo>
                  <a:lnTo>
                    <a:pt x="0" y="0"/>
                  </a:lnTo>
                </a:path>
              </a:pathLst>
            </a:custGeom>
            <a:ln w="3175">
              <a:solidFill>
                <a:srgbClr val="050100"/>
              </a:solidFill>
            </a:ln>
          </p:spPr>
          <p:txBody>
            <a:bodyPr wrap="square" lIns="0" tIns="0" rIns="0" bIns="0" rtlCol="0"/>
            <a:lstStyle/>
            <a:p/>
          </p:txBody>
        </p:sp>
        <p:sp>
          <p:nvSpPr>
            <p:cNvPr id="1869" name="object 1869" descr=""/>
            <p:cNvSpPr/>
            <p:nvPr/>
          </p:nvSpPr>
          <p:spPr>
            <a:xfrm>
              <a:off x="3338333" y="7921894"/>
              <a:ext cx="1270" cy="3175"/>
            </a:xfrm>
            <a:custGeom>
              <a:avLst/>
              <a:gdLst/>
              <a:ahLst/>
              <a:cxnLst/>
              <a:rect l="l" t="t" r="r" b="b"/>
              <a:pathLst>
                <a:path w="1270" h="3175">
                  <a:moveTo>
                    <a:pt x="863" y="2908"/>
                  </a:moveTo>
                  <a:lnTo>
                    <a:pt x="0" y="0"/>
                  </a:lnTo>
                </a:path>
              </a:pathLst>
            </a:custGeom>
            <a:ln w="3175">
              <a:solidFill>
                <a:srgbClr val="050100"/>
              </a:solidFill>
            </a:ln>
          </p:spPr>
          <p:txBody>
            <a:bodyPr wrap="square" lIns="0" tIns="0" rIns="0" bIns="0" rtlCol="0"/>
            <a:lstStyle/>
            <a:p/>
          </p:txBody>
        </p:sp>
        <p:sp>
          <p:nvSpPr>
            <p:cNvPr id="1870" name="object 1870" descr=""/>
            <p:cNvSpPr/>
            <p:nvPr/>
          </p:nvSpPr>
          <p:spPr>
            <a:xfrm>
              <a:off x="3339197" y="7924804"/>
              <a:ext cx="0" cy="6350"/>
            </a:xfrm>
            <a:custGeom>
              <a:avLst/>
              <a:gdLst/>
              <a:ahLst/>
              <a:cxnLst/>
              <a:rect l="l" t="t" r="r" b="b"/>
              <a:pathLst>
                <a:path w="0" h="6350">
                  <a:moveTo>
                    <a:pt x="0" y="6299"/>
                  </a:moveTo>
                  <a:lnTo>
                    <a:pt x="0" y="0"/>
                  </a:lnTo>
                </a:path>
              </a:pathLst>
            </a:custGeom>
            <a:ln w="3175">
              <a:solidFill>
                <a:srgbClr val="050100"/>
              </a:solidFill>
            </a:ln>
          </p:spPr>
          <p:txBody>
            <a:bodyPr wrap="square" lIns="0" tIns="0" rIns="0" bIns="0" rtlCol="0"/>
            <a:lstStyle/>
            <a:p/>
          </p:txBody>
        </p:sp>
        <p:sp>
          <p:nvSpPr>
            <p:cNvPr id="1871" name="object 1871" descr=""/>
            <p:cNvSpPr/>
            <p:nvPr/>
          </p:nvSpPr>
          <p:spPr>
            <a:xfrm>
              <a:off x="3338328" y="7931101"/>
              <a:ext cx="1270" cy="4445"/>
            </a:xfrm>
            <a:custGeom>
              <a:avLst/>
              <a:gdLst/>
              <a:ahLst/>
              <a:cxnLst/>
              <a:rect l="l" t="t" r="r" b="b"/>
              <a:pathLst>
                <a:path w="1270" h="4445">
                  <a:moveTo>
                    <a:pt x="0" y="4381"/>
                  </a:moveTo>
                  <a:lnTo>
                    <a:pt x="863" y="0"/>
                  </a:lnTo>
                </a:path>
              </a:pathLst>
            </a:custGeom>
            <a:ln w="3175">
              <a:solidFill>
                <a:srgbClr val="050100"/>
              </a:solidFill>
            </a:ln>
          </p:spPr>
          <p:txBody>
            <a:bodyPr wrap="square" lIns="0" tIns="0" rIns="0" bIns="0" rtlCol="0"/>
            <a:lstStyle/>
            <a:p/>
          </p:txBody>
        </p:sp>
        <p:sp>
          <p:nvSpPr>
            <p:cNvPr id="1872" name="object 1872" descr=""/>
            <p:cNvSpPr/>
            <p:nvPr/>
          </p:nvSpPr>
          <p:spPr>
            <a:xfrm>
              <a:off x="3336579" y="7935487"/>
              <a:ext cx="1905" cy="3175"/>
            </a:xfrm>
            <a:custGeom>
              <a:avLst/>
              <a:gdLst/>
              <a:ahLst/>
              <a:cxnLst/>
              <a:rect l="l" t="t" r="r" b="b"/>
              <a:pathLst>
                <a:path w="1904" h="3175">
                  <a:moveTo>
                    <a:pt x="0" y="2908"/>
                  </a:moveTo>
                  <a:lnTo>
                    <a:pt x="1752" y="0"/>
                  </a:lnTo>
                </a:path>
              </a:pathLst>
            </a:custGeom>
            <a:ln w="3175">
              <a:solidFill>
                <a:srgbClr val="050100"/>
              </a:solidFill>
            </a:ln>
          </p:spPr>
          <p:txBody>
            <a:bodyPr wrap="square" lIns="0" tIns="0" rIns="0" bIns="0" rtlCol="0"/>
            <a:lstStyle/>
            <a:p/>
          </p:txBody>
        </p:sp>
        <p:sp>
          <p:nvSpPr>
            <p:cNvPr id="1873" name="object 1873" descr=""/>
            <p:cNvSpPr/>
            <p:nvPr/>
          </p:nvSpPr>
          <p:spPr>
            <a:xfrm>
              <a:off x="3333963" y="7938390"/>
              <a:ext cx="3175" cy="3175"/>
            </a:xfrm>
            <a:custGeom>
              <a:avLst/>
              <a:gdLst/>
              <a:ahLst/>
              <a:cxnLst/>
              <a:rect l="l" t="t" r="r" b="b"/>
              <a:pathLst>
                <a:path w="3175" h="3175">
                  <a:moveTo>
                    <a:pt x="0" y="2908"/>
                  </a:moveTo>
                  <a:lnTo>
                    <a:pt x="2616" y="0"/>
                  </a:lnTo>
                </a:path>
              </a:pathLst>
            </a:custGeom>
            <a:ln w="3175">
              <a:solidFill>
                <a:srgbClr val="050100"/>
              </a:solidFill>
            </a:ln>
          </p:spPr>
          <p:txBody>
            <a:bodyPr wrap="square" lIns="0" tIns="0" rIns="0" bIns="0" rtlCol="0"/>
            <a:lstStyle/>
            <a:p/>
          </p:txBody>
        </p:sp>
        <p:sp>
          <p:nvSpPr>
            <p:cNvPr id="1874" name="object 1874" descr=""/>
            <p:cNvSpPr/>
            <p:nvPr/>
          </p:nvSpPr>
          <p:spPr>
            <a:xfrm>
              <a:off x="3330168" y="7941301"/>
              <a:ext cx="3810" cy="1905"/>
            </a:xfrm>
            <a:custGeom>
              <a:avLst/>
              <a:gdLst/>
              <a:ahLst/>
              <a:cxnLst/>
              <a:rect l="l" t="t" r="r" b="b"/>
              <a:pathLst>
                <a:path w="3810" h="1904">
                  <a:moveTo>
                    <a:pt x="0" y="1460"/>
                  </a:moveTo>
                  <a:lnTo>
                    <a:pt x="3797" y="0"/>
                  </a:lnTo>
                </a:path>
              </a:pathLst>
            </a:custGeom>
            <a:ln w="3175">
              <a:solidFill>
                <a:srgbClr val="050100"/>
              </a:solidFill>
            </a:ln>
          </p:spPr>
          <p:txBody>
            <a:bodyPr wrap="square" lIns="0" tIns="0" rIns="0" bIns="0" rtlCol="0"/>
            <a:lstStyle/>
            <a:p/>
          </p:txBody>
        </p:sp>
        <p:sp>
          <p:nvSpPr>
            <p:cNvPr id="1875" name="object 1875" descr=""/>
            <p:cNvSpPr/>
            <p:nvPr/>
          </p:nvSpPr>
          <p:spPr>
            <a:xfrm>
              <a:off x="3326671" y="7942762"/>
              <a:ext cx="3810" cy="0"/>
            </a:xfrm>
            <a:custGeom>
              <a:avLst/>
              <a:gdLst/>
              <a:ahLst/>
              <a:cxnLst/>
              <a:rect l="l" t="t" r="r" b="b"/>
              <a:pathLst>
                <a:path w="3810" h="0">
                  <a:moveTo>
                    <a:pt x="0" y="0"/>
                  </a:moveTo>
                  <a:lnTo>
                    <a:pt x="3492" y="0"/>
                  </a:lnTo>
                </a:path>
              </a:pathLst>
            </a:custGeom>
            <a:ln w="3175">
              <a:solidFill>
                <a:srgbClr val="050100"/>
              </a:solidFill>
            </a:ln>
          </p:spPr>
          <p:txBody>
            <a:bodyPr wrap="square" lIns="0" tIns="0" rIns="0" bIns="0" rtlCol="0"/>
            <a:lstStyle/>
            <a:p/>
          </p:txBody>
        </p:sp>
        <p:sp>
          <p:nvSpPr>
            <p:cNvPr id="1876" name="object 1876" descr=""/>
            <p:cNvSpPr/>
            <p:nvPr/>
          </p:nvSpPr>
          <p:spPr>
            <a:xfrm>
              <a:off x="3324053" y="7941299"/>
              <a:ext cx="3175" cy="1905"/>
            </a:xfrm>
            <a:custGeom>
              <a:avLst/>
              <a:gdLst/>
              <a:ahLst/>
              <a:cxnLst/>
              <a:rect l="l" t="t" r="r" b="b"/>
              <a:pathLst>
                <a:path w="3175" h="1904">
                  <a:moveTo>
                    <a:pt x="0" y="0"/>
                  </a:moveTo>
                  <a:lnTo>
                    <a:pt x="2616" y="1460"/>
                  </a:lnTo>
                </a:path>
              </a:pathLst>
            </a:custGeom>
            <a:ln w="3175">
              <a:solidFill>
                <a:srgbClr val="050100"/>
              </a:solidFill>
            </a:ln>
          </p:spPr>
          <p:txBody>
            <a:bodyPr wrap="square" lIns="0" tIns="0" rIns="0" bIns="0" rtlCol="0"/>
            <a:lstStyle/>
            <a:p/>
          </p:txBody>
        </p:sp>
        <p:sp>
          <p:nvSpPr>
            <p:cNvPr id="1877" name="object 1877" descr=""/>
            <p:cNvSpPr/>
            <p:nvPr/>
          </p:nvSpPr>
          <p:spPr>
            <a:xfrm>
              <a:off x="3320271" y="7938395"/>
              <a:ext cx="3810" cy="3175"/>
            </a:xfrm>
            <a:custGeom>
              <a:avLst/>
              <a:gdLst/>
              <a:ahLst/>
              <a:cxnLst/>
              <a:rect l="l" t="t" r="r" b="b"/>
              <a:pathLst>
                <a:path w="3810" h="3175">
                  <a:moveTo>
                    <a:pt x="0" y="0"/>
                  </a:moveTo>
                  <a:lnTo>
                    <a:pt x="3784" y="2908"/>
                  </a:lnTo>
                </a:path>
              </a:pathLst>
            </a:custGeom>
            <a:ln w="3175">
              <a:solidFill>
                <a:srgbClr val="050100"/>
              </a:solidFill>
            </a:ln>
          </p:spPr>
          <p:txBody>
            <a:bodyPr wrap="square" lIns="0" tIns="0" rIns="0" bIns="0" rtlCol="0"/>
            <a:lstStyle/>
            <a:p/>
          </p:txBody>
        </p:sp>
        <p:sp>
          <p:nvSpPr>
            <p:cNvPr id="1878" name="object 1878" descr=""/>
            <p:cNvSpPr/>
            <p:nvPr/>
          </p:nvSpPr>
          <p:spPr>
            <a:xfrm>
              <a:off x="3318522" y="7935482"/>
              <a:ext cx="1905" cy="3175"/>
            </a:xfrm>
            <a:custGeom>
              <a:avLst/>
              <a:gdLst/>
              <a:ahLst/>
              <a:cxnLst/>
              <a:rect l="l" t="t" r="r" b="b"/>
              <a:pathLst>
                <a:path w="1904" h="3175">
                  <a:moveTo>
                    <a:pt x="0" y="0"/>
                  </a:moveTo>
                  <a:lnTo>
                    <a:pt x="1752" y="2908"/>
                  </a:lnTo>
                </a:path>
              </a:pathLst>
            </a:custGeom>
            <a:ln w="3175">
              <a:solidFill>
                <a:srgbClr val="050100"/>
              </a:solidFill>
            </a:ln>
          </p:spPr>
          <p:txBody>
            <a:bodyPr wrap="square" lIns="0" tIns="0" rIns="0" bIns="0" rtlCol="0"/>
            <a:lstStyle/>
            <a:p/>
          </p:txBody>
        </p:sp>
        <p:sp>
          <p:nvSpPr>
            <p:cNvPr id="1879" name="object 1879" descr=""/>
            <p:cNvSpPr/>
            <p:nvPr/>
          </p:nvSpPr>
          <p:spPr>
            <a:xfrm>
              <a:off x="3301097" y="7936932"/>
              <a:ext cx="0" cy="5080"/>
            </a:xfrm>
            <a:custGeom>
              <a:avLst/>
              <a:gdLst/>
              <a:ahLst/>
              <a:cxnLst/>
              <a:rect l="l" t="t" r="r" b="b"/>
              <a:pathLst>
                <a:path w="0" h="5079">
                  <a:moveTo>
                    <a:pt x="0" y="0"/>
                  </a:moveTo>
                  <a:lnTo>
                    <a:pt x="0" y="4864"/>
                  </a:lnTo>
                </a:path>
              </a:pathLst>
            </a:custGeom>
            <a:ln w="3175">
              <a:solidFill>
                <a:srgbClr val="050100"/>
              </a:solidFill>
            </a:ln>
          </p:spPr>
          <p:txBody>
            <a:bodyPr wrap="square" lIns="0" tIns="0" rIns="0" bIns="0" rtlCol="0"/>
            <a:lstStyle/>
            <a:p/>
          </p:txBody>
        </p:sp>
        <p:sp>
          <p:nvSpPr>
            <p:cNvPr id="1880" name="object 1880" descr=""/>
            <p:cNvSpPr/>
            <p:nvPr/>
          </p:nvSpPr>
          <p:spPr>
            <a:xfrm>
              <a:off x="3300514" y="7935965"/>
              <a:ext cx="0" cy="6985"/>
            </a:xfrm>
            <a:custGeom>
              <a:avLst/>
              <a:gdLst/>
              <a:ahLst/>
              <a:cxnLst/>
              <a:rect l="l" t="t" r="r" b="b"/>
              <a:pathLst>
                <a:path w="0" h="6984">
                  <a:moveTo>
                    <a:pt x="0" y="0"/>
                  </a:moveTo>
                  <a:lnTo>
                    <a:pt x="0" y="6794"/>
                  </a:lnTo>
                </a:path>
              </a:pathLst>
            </a:custGeom>
            <a:ln w="3175">
              <a:solidFill>
                <a:srgbClr val="050100"/>
              </a:solidFill>
            </a:ln>
          </p:spPr>
          <p:txBody>
            <a:bodyPr wrap="square" lIns="0" tIns="0" rIns="0" bIns="0" rtlCol="0"/>
            <a:lstStyle/>
            <a:p/>
          </p:txBody>
        </p:sp>
        <p:sp>
          <p:nvSpPr>
            <p:cNvPr id="1881" name="object 1881" descr=""/>
            <p:cNvSpPr/>
            <p:nvPr/>
          </p:nvSpPr>
          <p:spPr>
            <a:xfrm>
              <a:off x="3299931" y="7935965"/>
              <a:ext cx="0" cy="6985"/>
            </a:xfrm>
            <a:custGeom>
              <a:avLst/>
              <a:gdLst/>
              <a:ahLst/>
              <a:cxnLst/>
              <a:rect l="l" t="t" r="r" b="b"/>
              <a:pathLst>
                <a:path w="0" h="6984">
                  <a:moveTo>
                    <a:pt x="0" y="0"/>
                  </a:moveTo>
                  <a:lnTo>
                    <a:pt x="0" y="6794"/>
                  </a:lnTo>
                </a:path>
              </a:pathLst>
            </a:custGeom>
            <a:ln w="3175">
              <a:solidFill>
                <a:srgbClr val="050100"/>
              </a:solidFill>
            </a:ln>
          </p:spPr>
          <p:txBody>
            <a:bodyPr wrap="square" lIns="0" tIns="0" rIns="0" bIns="0" rtlCol="0"/>
            <a:lstStyle/>
            <a:p/>
          </p:txBody>
        </p:sp>
        <p:sp>
          <p:nvSpPr>
            <p:cNvPr id="1882" name="object 1882" descr=""/>
            <p:cNvSpPr/>
            <p:nvPr/>
          </p:nvSpPr>
          <p:spPr>
            <a:xfrm>
              <a:off x="3299348" y="7935965"/>
              <a:ext cx="0" cy="6985"/>
            </a:xfrm>
            <a:custGeom>
              <a:avLst/>
              <a:gdLst/>
              <a:ahLst/>
              <a:cxnLst/>
              <a:rect l="l" t="t" r="r" b="b"/>
              <a:pathLst>
                <a:path w="0" h="6984">
                  <a:moveTo>
                    <a:pt x="0" y="0"/>
                  </a:moveTo>
                  <a:lnTo>
                    <a:pt x="0" y="6794"/>
                  </a:lnTo>
                </a:path>
              </a:pathLst>
            </a:custGeom>
            <a:ln w="3175">
              <a:solidFill>
                <a:srgbClr val="050100"/>
              </a:solidFill>
            </a:ln>
          </p:spPr>
          <p:txBody>
            <a:bodyPr wrap="square" lIns="0" tIns="0" rIns="0" bIns="0" rtlCol="0"/>
            <a:lstStyle/>
            <a:p/>
          </p:txBody>
        </p:sp>
        <p:sp>
          <p:nvSpPr>
            <p:cNvPr id="1883" name="object 1883" descr=""/>
            <p:cNvSpPr/>
            <p:nvPr/>
          </p:nvSpPr>
          <p:spPr>
            <a:xfrm>
              <a:off x="3298765" y="7935965"/>
              <a:ext cx="0" cy="6985"/>
            </a:xfrm>
            <a:custGeom>
              <a:avLst/>
              <a:gdLst/>
              <a:ahLst/>
              <a:cxnLst/>
              <a:rect l="l" t="t" r="r" b="b"/>
              <a:pathLst>
                <a:path w="0" h="6984">
                  <a:moveTo>
                    <a:pt x="0" y="0"/>
                  </a:moveTo>
                  <a:lnTo>
                    <a:pt x="0" y="6794"/>
                  </a:lnTo>
                </a:path>
              </a:pathLst>
            </a:custGeom>
            <a:ln w="3175">
              <a:solidFill>
                <a:srgbClr val="050100"/>
              </a:solidFill>
            </a:ln>
          </p:spPr>
          <p:txBody>
            <a:bodyPr wrap="square" lIns="0" tIns="0" rIns="0" bIns="0" rtlCol="0"/>
            <a:lstStyle/>
            <a:p/>
          </p:txBody>
        </p:sp>
        <p:sp>
          <p:nvSpPr>
            <p:cNvPr id="1884" name="object 1884" descr=""/>
            <p:cNvSpPr/>
            <p:nvPr/>
          </p:nvSpPr>
          <p:spPr>
            <a:xfrm>
              <a:off x="3298182" y="7936932"/>
              <a:ext cx="0" cy="5080"/>
            </a:xfrm>
            <a:custGeom>
              <a:avLst/>
              <a:gdLst/>
              <a:ahLst/>
              <a:cxnLst/>
              <a:rect l="l" t="t" r="r" b="b"/>
              <a:pathLst>
                <a:path w="0" h="5079">
                  <a:moveTo>
                    <a:pt x="0" y="0"/>
                  </a:moveTo>
                  <a:lnTo>
                    <a:pt x="0" y="4864"/>
                  </a:lnTo>
                </a:path>
              </a:pathLst>
            </a:custGeom>
            <a:ln w="3175">
              <a:solidFill>
                <a:srgbClr val="050100"/>
              </a:solidFill>
            </a:ln>
          </p:spPr>
          <p:txBody>
            <a:bodyPr wrap="square" lIns="0" tIns="0" rIns="0" bIns="0" rtlCol="0"/>
            <a:lstStyle/>
            <a:p/>
          </p:txBody>
        </p:sp>
        <p:sp>
          <p:nvSpPr>
            <p:cNvPr id="1885" name="object 1885" descr=""/>
            <p:cNvSpPr/>
            <p:nvPr/>
          </p:nvSpPr>
          <p:spPr>
            <a:xfrm>
              <a:off x="3297599" y="7935963"/>
              <a:ext cx="4445" cy="6985"/>
            </a:xfrm>
            <a:custGeom>
              <a:avLst/>
              <a:gdLst/>
              <a:ahLst/>
              <a:cxnLst/>
              <a:rect l="l" t="t" r="r" b="b"/>
              <a:pathLst>
                <a:path w="4445" h="6984">
                  <a:moveTo>
                    <a:pt x="0" y="4851"/>
                  </a:moveTo>
                  <a:lnTo>
                    <a:pt x="0" y="1943"/>
                  </a:lnTo>
                  <a:lnTo>
                    <a:pt x="1168" y="0"/>
                  </a:lnTo>
                  <a:lnTo>
                    <a:pt x="2908" y="0"/>
                  </a:lnTo>
                  <a:lnTo>
                    <a:pt x="4076" y="1943"/>
                  </a:lnTo>
                  <a:lnTo>
                    <a:pt x="4076" y="4851"/>
                  </a:lnTo>
                  <a:lnTo>
                    <a:pt x="2908" y="6794"/>
                  </a:lnTo>
                  <a:lnTo>
                    <a:pt x="1168" y="6794"/>
                  </a:lnTo>
                  <a:lnTo>
                    <a:pt x="0" y="4851"/>
                  </a:lnTo>
                </a:path>
              </a:pathLst>
            </a:custGeom>
            <a:ln w="3175">
              <a:solidFill>
                <a:srgbClr val="050100"/>
              </a:solidFill>
            </a:ln>
          </p:spPr>
          <p:txBody>
            <a:bodyPr wrap="square" lIns="0" tIns="0" rIns="0" bIns="0" rtlCol="0"/>
            <a:lstStyle/>
            <a:p/>
          </p:txBody>
        </p:sp>
        <p:sp>
          <p:nvSpPr>
            <p:cNvPr id="1886" name="object 1886" descr=""/>
            <p:cNvSpPr/>
            <p:nvPr/>
          </p:nvSpPr>
          <p:spPr>
            <a:xfrm>
              <a:off x="3260375" y="7921888"/>
              <a:ext cx="1905" cy="4445"/>
            </a:xfrm>
            <a:custGeom>
              <a:avLst/>
              <a:gdLst/>
              <a:ahLst/>
              <a:cxnLst/>
              <a:rect l="l" t="t" r="r" b="b"/>
              <a:pathLst>
                <a:path w="1904" h="4445">
                  <a:moveTo>
                    <a:pt x="1752" y="0"/>
                  </a:moveTo>
                  <a:lnTo>
                    <a:pt x="0" y="4368"/>
                  </a:lnTo>
                </a:path>
              </a:pathLst>
            </a:custGeom>
            <a:ln w="3175">
              <a:solidFill>
                <a:srgbClr val="050100"/>
              </a:solidFill>
            </a:ln>
          </p:spPr>
          <p:txBody>
            <a:bodyPr wrap="square" lIns="0" tIns="0" rIns="0" bIns="0" rtlCol="0"/>
            <a:lstStyle/>
            <a:p/>
          </p:txBody>
        </p:sp>
        <p:sp>
          <p:nvSpPr>
            <p:cNvPr id="1887" name="object 1887" descr=""/>
            <p:cNvSpPr/>
            <p:nvPr/>
          </p:nvSpPr>
          <p:spPr>
            <a:xfrm>
              <a:off x="3262124" y="7918975"/>
              <a:ext cx="1905" cy="3175"/>
            </a:xfrm>
            <a:custGeom>
              <a:avLst/>
              <a:gdLst/>
              <a:ahLst/>
              <a:cxnLst/>
              <a:rect l="l" t="t" r="r" b="b"/>
              <a:pathLst>
                <a:path w="1904" h="3175">
                  <a:moveTo>
                    <a:pt x="1752" y="0"/>
                  </a:moveTo>
                  <a:lnTo>
                    <a:pt x="0" y="2908"/>
                  </a:lnTo>
                </a:path>
              </a:pathLst>
            </a:custGeom>
            <a:ln w="3175">
              <a:solidFill>
                <a:srgbClr val="050100"/>
              </a:solidFill>
            </a:ln>
          </p:spPr>
          <p:txBody>
            <a:bodyPr wrap="square" lIns="0" tIns="0" rIns="0" bIns="0" rtlCol="0"/>
            <a:lstStyle/>
            <a:p/>
          </p:txBody>
        </p:sp>
        <p:sp>
          <p:nvSpPr>
            <p:cNvPr id="1888" name="object 1888" descr=""/>
            <p:cNvSpPr/>
            <p:nvPr/>
          </p:nvSpPr>
          <p:spPr>
            <a:xfrm>
              <a:off x="3263870" y="7916060"/>
              <a:ext cx="3175" cy="3175"/>
            </a:xfrm>
            <a:custGeom>
              <a:avLst/>
              <a:gdLst/>
              <a:ahLst/>
              <a:cxnLst/>
              <a:rect l="l" t="t" r="r" b="b"/>
              <a:pathLst>
                <a:path w="3175" h="3175">
                  <a:moveTo>
                    <a:pt x="2908" y="0"/>
                  </a:moveTo>
                  <a:lnTo>
                    <a:pt x="0" y="2908"/>
                  </a:lnTo>
                </a:path>
              </a:pathLst>
            </a:custGeom>
            <a:ln w="3175">
              <a:solidFill>
                <a:srgbClr val="050100"/>
              </a:solidFill>
            </a:ln>
          </p:spPr>
          <p:txBody>
            <a:bodyPr wrap="square" lIns="0" tIns="0" rIns="0" bIns="0" rtlCol="0"/>
            <a:lstStyle/>
            <a:p/>
          </p:txBody>
        </p:sp>
        <p:sp>
          <p:nvSpPr>
            <p:cNvPr id="1889" name="object 1889" descr=""/>
            <p:cNvSpPr/>
            <p:nvPr/>
          </p:nvSpPr>
          <p:spPr>
            <a:xfrm>
              <a:off x="3266780" y="7914112"/>
              <a:ext cx="3175" cy="2540"/>
            </a:xfrm>
            <a:custGeom>
              <a:avLst/>
              <a:gdLst/>
              <a:ahLst/>
              <a:cxnLst/>
              <a:rect l="l" t="t" r="r" b="b"/>
              <a:pathLst>
                <a:path w="3175" h="2540">
                  <a:moveTo>
                    <a:pt x="2628" y="0"/>
                  </a:moveTo>
                  <a:lnTo>
                    <a:pt x="0" y="1943"/>
                  </a:lnTo>
                </a:path>
              </a:pathLst>
            </a:custGeom>
            <a:ln w="3175">
              <a:solidFill>
                <a:srgbClr val="050100"/>
              </a:solidFill>
            </a:ln>
          </p:spPr>
          <p:txBody>
            <a:bodyPr wrap="square" lIns="0" tIns="0" rIns="0" bIns="0" rtlCol="0"/>
            <a:lstStyle/>
            <a:p/>
          </p:txBody>
        </p:sp>
        <p:sp>
          <p:nvSpPr>
            <p:cNvPr id="1890" name="object 1890" descr=""/>
            <p:cNvSpPr/>
            <p:nvPr/>
          </p:nvSpPr>
          <p:spPr>
            <a:xfrm>
              <a:off x="3269414" y="7914112"/>
              <a:ext cx="3810" cy="0"/>
            </a:xfrm>
            <a:custGeom>
              <a:avLst/>
              <a:gdLst/>
              <a:ahLst/>
              <a:cxnLst/>
              <a:rect l="l" t="t" r="r" b="b"/>
              <a:pathLst>
                <a:path w="3810" h="0">
                  <a:moveTo>
                    <a:pt x="3492" y="0"/>
                  </a:moveTo>
                  <a:lnTo>
                    <a:pt x="0" y="0"/>
                  </a:lnTo>
                </a:path>
              </a:pathLst>
            </a:custGeom>
            <a:ln w="3175">
              <a:solidFill>
                <a:srgbClr val="050100"/>
              </a:solidFill>
            </a:ln>
          </p:spPr>
          <p:txBody>
            <a:bodyPr wrap="square" lIns="0" tIns="0" rIns="0" bIns="0" rtlCol="0"/>
            <a:lstStyle/>
            <a:p/>
          </p:txBody>
        </p:sp>
        <p:sp>
          <p:nvSpPr>
            <p:cNvPr id="1891" name="object 1891" descr=""/>
            <p:cNvSpPr/>
            <p:nvPr/>
          </p:nvSpPr>
          <p:spPr>
            <a:xfrm>
              <a:off x="3272913" y="7914117"/>
              <a:ext cx="3175" cy="2540"/>
            </a:xfrm>
            <a:custGeom>
              <a:avLst/>
              <a:gdLst/>
              <a:ahLst/>
              <a:cxnLst/>
              <a:rect l="l" t="t" r="r" b="b"/>
              <a:pathLst>
                <a:path w="3175" h="2540">
                  <a:moveTo>
                    <a:pt x="2908" y="1943"/>
                  </a:moveTo>
                  <a:lnTo>
                    <a:pt x="0" y="0"/>
                  </a:lnTo>
                </a:path>
              </a:pathLst>
            </a:custGeom>
            <a:ln w="3175">
              <a:solidFill>
                <a:srgbClr val="050100"/>
              </a:solidFill>
            </a:ln>
          </p:spPr>
          <p:txBody>
            <a:bodyPr wrap="square" lIns="0" tIns="0" rIns="0" bIns="0" rtlCol="0"/>
            <a:lstStyle/>
            <a:p/>
          </p:txBody>
        </p:sp>
        <p:sp>
          <p:nvSpPr>
            <p:cNvPr id="1892" name="object 1892" descr=""/>
            <p:cNvSpPr/>
            <p:nvPr/>
          </p:nvSpPr>
          <p:spPr>
            <a:xfrm>
              <a:off x="3275821" y="7916066"/>
              <a:ext cx="3175" cy="3175"/>
            </a:xfrm>
            <a:custGeom>
              <a:avLst/>
              <a:gdLst/>
              <a:ahLst/>
              <a:cxnLst/>
              <a:rect l="l" t="t" r="r" b="b"/>
              <a:pathLst>
                <a:path w="3175" h="3175">
                  <a:moveTo>
                    <a:pt x="2616" y="2908"/>
                  </a:moveTo>
                  <a:lnTo>
                    <a:pt x="0" y="0"/>
                  </a:lnTo>
                </a:path>
              </a:pathLst>
            </a:custGeom>
            <a:ln w="3175">
              <a:solidFill>
                <a:srgbClr val="050100"/>
              </a:solidFill>
            </a:ln>
          </p:spPr>
          <p:txBody>
            <a:bodyPr wrap="square" lIns="0" tIns="0" rIns="0" bIns="0" rtlCol="0"/>
            <a:lstStyle/>
            <a:p/>
          </p:txBody>
        </p:sp>
        <p:sp>
          <p:nvSpPr>
            <p:cNvPr id="1893" name="object 1893" descr=""/>
            <p:cNvSpPr/>
            <p:nvPr/>
          </p:nvSpPr>
          <p:spPr>
            <a:xfrm>
              <a:off x="3278433" y="7918980"/>
              <a:ext cx="1905" cy="3175"/>
            </a:xfrm>
            <a:custGeom>
              <a:avLst/>
              <a:gdLst/>
              <a:ahLst/>
              <a:cxnLst/>
              <a:rect l="l" t="t" r="r" b="b"/>
              <a:pathLst>
                <a:path w="1904" h="3175">
                  <a:moveTo>
                    <a:pt x="1752" y="2908"/>
                  </a:moveTo>
                  <a:lnTo>
                    <a:pt x="0" y="0"/>
                  </a:lnTo>
                </a:path>
              </a:pathLst>
            </a:custGeom>
            <a:ln w="3175">
              <a:solidFill>
                <a:srgbClr val="050100"/>
              </a:solidFill>
            </a:ln>
          </p:spPr>
          <p:txBody>
            <a:bodyPr wrap="square" lIns="0" tIns="0" rIns="0" bIns="0" rtlCol="0"/>
            <a:lstStyle/>
            <a:p/>
          </p:txBody>
        </p:sp>
        <p:sp>
          <p:nvSpPr>
            <p:cNvPr id="1894" name="object 1894" descr=""/>
            <p:cNvSpPr/>
            <p:nvPr/>
          </p:nvSpPr>
          <p:spPr>
            <a:xfrm>
              <a:off x="3280191" y="7921885"/>
              <a:ext cx="1270" cy="4445"/>
            </a:xfrm>
            <a:custGeom>
              <a:avLst/>
              <a:gdLst/>
              <a:ahLst/>
              <a:cxnLst/>
              <a:rect l="l" t="t" r="r" b="b"/>
              <a:pathLst>
                <a:path w="1270" h="4445">
                  <a:moveTo>
                    <a:pt x="863" y="4368"/>
                  </a:moveTo>
                  <a:lnTo>
                    <a:pt x="0" y="0"/>
                  </a:lnTo>
                </a:path>
              </a:pathLst>
            </a:custGeom>
            <a:ln w="3175">
              <a:solidFill>
                <a:srgbClr val="050100"/>
              </a:solidFill>
            </a:ln>
          </p:spPr>
          <p:txBody>
            <a:bodyPr wrap="square" lIns="0" tIns="0" rIns="0" bIns="0" rtlCol="0"/>
            <a:lstStyle/>
            <a:p/>
          </p:txBody>
        </p:sp>
        <p:sp>
          <p:nvSpPr>
            <p:cNvPr id="1895" name="object 1895" descr=""/>
            <p:cNvSpPr/>
            <p:nvPr/>
          </p:nvSpPr>
          <p:spPr>
            <a:xfrm>
              <a:off x="3281055" y="7926252"/>
              <a:ext cx="0" cy="5080"/>
            </a:xfrm>
            <a:custGeom>
              <a:avLst/>
              <a:gdLst/>
              <a:ahLst/>
              <a:cxnLst/>
              <a:rect l="l" t="t" r="r" b="b"/>
              <a:pathLst>
                <a:path w="0" h="5079">
                  <a:moveTo>
                    <a:pt x="0" y="4851"/>
                  </a:moveTo>
                  <a:lnTo>
                    <a:pt x="0" y="0"/>
                  </a:lnTo>
                </a:path>
              </a:pathLst>
            </a:custGeom>
            <a:ln w="3175">
              <a:solidFill>
                <a:srgbClr val="050100"/>
              </a:solidFill>
            </a:ln>
          </p:spPr>
          <p:txBody>
            <a:bodyPr wrap="square" lIns="0" tIns="0" rIns="0" bIns="0" rtlCol="0"/>
            <a:lstStyle/>
            <a:p/>
          </p:txBody>
        </p:sp>
        <p:sp>
          <p:nvSpPr>
            <p:cNvPr id="1896" name="object 1896" descr=""/>
            <p:cNvSpPr/>
            <p:nvPr/>
          </p:nvSpPr>
          <p:spPr>
            <a:xfrm>
              <a:off x="3280186" y="7931101"/>
              <a:ext cx="1270" cy="4445"/>
            </a:xfrm>
            <a:custGeom>
              <a:avLst/>
              <a:gdLst/>
              <a:ahLst/>
              <a:cxnLst/>
              <a:rect l="l" t="t" r="r" b="b"/>
              <a:pathLst>
                <a:path w="1270" h="4445">
                  <a:moveTo>
                    <a:pt x="0" y="4381"/>
                  </a:moveTo>
                  <a:lnTo>
                    <a:pt x="863" y="0"/>
                  </a:lnTo>
                </a:path>
              </a:pathLst>
            </a:custGeom>
            <a:ln w="3175">
              <a:solidFill>
                <a:srgbClr val="050100"/>
              </a:solidFill>
            </a:ln>
          </p:spPr>
          <p:txBody>
            <a:bodyPr wrap="square" lIns="0" tIns="0" rIns="0" bIns="0" rtlCol="0"/>
            <a:lstStyle/>
            <a:p/>
          </p:txBody>
        </p:sp>
        <p:sp>
          <p:nvSpPr>
            <p:cNvPr id="1897" name="object 1897" descr=""/>
            <p:cNvSpPr/>
            <p:nvPr/>
          </p:nvSpPr>
          <p:spPr>
            <a:xfrm>
              <a:off x="3278437" y="7935478"/>
              <a:ext cx="1905" cy="4445"/>
            </a:xfrm>
            <a:custGeom>
              <a:avLst/>
              <a:gdLst/>
              <a:ahLst/>
              <a:cxnLst/>
              <a:rect l="l" t="t" r="r" b="b"/>
              <a:pathLst>
                <a:path w="1904" h="4445">
                  <a:moveTo>
                    <a:pt x="0" y="4368"/>
                  </a:moveTo>
                  <a:lnTo>
                    <a:pt x="1752" y="0"/>
                  </a:lnTo>
                </a:path>
              </a:pathLst>
            </a:custGeom>
            <a:ln w="3175">
              <a:solidFill>
                <a:srgbClr val="050100"/>
              </a:solidFill>
            </a:ln>
          </p:spPr>
          <p:txBody>
            <a:bodyPr wrap="square" lIns="0" tIns="0" rIns="0" bIns="0" rtlCol="0"/>
            <a:lstStyle/>
            <a:p/>
          </p:txBody>
        </p:sp>
        <p:sp>
          <p:nvSpPr>
            <p:cNvPr id="1898" name="object 1898" descr=""/>
            <p:cNvSpPr/>
            <p:nvPr/>
          </p:nvSpPr>
          <p:spPr>
            <a:xfrm>
              <a:off x="3276688" y="7939851"/>
              <a:ext cx="1905" cy="1905"/>
            </a:xfrm>
            <a:custGeom>
              <a:avLst/>
              <a:gdLst/>
              <a:ahLst/>
              <a:cxnLst/>
              <a:rect l="l" t="t" r="r" b="b"/>
              <a:pathLst>
                <a:path w="1904" h="1904">
                  <a:moveTo>
                    <a:pt x="0" y="1447"/>
                  </a:moveTo>
                  <a:lnTo>
                    <a:pt x="1752" y="0"/>
                  </a:lnTo>
                </a:path>
              </a:pathLst>
            </a:custGeom>
            <a:ln w="3175">
              <a:solidFill>
                <a:srgbClr val="050100"/>
              </a:solidFill>
            </a:ln>
          </p:spPr>
          <p:txBody>
            <a:bodyPr wrap="square" lIns="0" tIns="0" rIns="0" bIns="0" rtlCol="0"/>
            <a:lstStyle/>
            <a:p/>
          </p:txBody>
        </p:sp>
        <p:sp>
          <p:nvSpPr>
            <p:cNvPr id="1899" name="object 1899" descr=""/>
            <p:cNvSpPr/>
            <p:nvPr/>
          </p:nvSpPr>
          <p:spPr>
            <a:xfrm>
              <a:off x="3272906" y="7941301"/>
              <a:ext cx="3810" cy="1905"/>
            </a:xfrm>
            <a:custGeom>
              <a:avLst/>
              <a:gdLst/>
              <a:ahLst/>
              <a:cxnLst/>
              <a:rect l="l" t="t" r="r" b="b"/>
              <a:pathLst>
                <a:path w="3810" h="1904">
                  <a:moveTo>
                    <a:pt x="0" y="1460"/>
                  </a:moveTo>
                  <a:lnTo>
                    <a:pt x="3784" y="0"/>
                  </a:lnTo>
                </a:path>
              </a:pathLst>
            </a:custGeom>
            <a:ln w="3175">
              <a:solidFill>
                <a:srgbClr val="050100"/>
              </a:solidFill>
            </a:ln>
          </p:spPr>
          <p:txBody>
            <a:bodyPr wrap="square" lIns="0" tIns="0" rIns="0" bIns="0" rtlCol="0"/>
            <a:lstStyle/>
            <a:p/>
          </p:txBody>
        </p:sp>
        <p:sp>
          <p:nvSpPr>
            <p:cNvPr id="1900" name="object 1900" descr=""/>
            <p:cNvSpPr/>
            <p:nvPr/>
          </p:nvSpPr>
          <p:spPr>
            <a:xfrm>
              <a:off x="3269409" y="7942762"/>
              <a:ext cx="3810" cy="0"/>
            </a:xfrm>
            <a:custGeom>
              <a:avLst/>
              <a:gdLst/>
              <a:ahLst/>
              <a:cxnLst/>
              <a:rect l="l" t="t" r="r" b="b"/>
              <a:pathLst>
                <a:path w="3810" h="0">
                  <a:moveTo>
                    <a:pt x="0" y="0"/>
                  </a:moveTo>
                  <a:lnTo>
                    <a:pt x="3492" y="0"/>
                  </a:lnTo>
                </a:path>
              </a:pathLst>
            </a:custGeom>
            <a:ln w="3175">
              <a:solidFill>
                <a:srgbClr val="050100"/>
              </a:solidFill>
            </a:ln>
          </p:spPr>
          <p:txBody>
            <a:bodyPr wrap="square" lIns="0" tIns="0" rIns="0" bIns="0" rtlCol="0"/>
            <a:lstStyle/>
            <a:p/>
          </p:txBody>
        </p:sp>
        <p:sp>
          <p:nvSpPr>
            <p:cNvPr id="1901" name="object 1901" descr=""/>
            <p:cNvSpPr/>
            <p:nvPr/>
          </p:nvSpPr>
          <p:spPr>
            <a:xfrm>
              <a:off x="3266779" y="7941299"/>
              <a:ext cx="3175" cy="1905"/>
            </a:xfrm>
            <a:custGeom>
              <a:avLst/>
              <a:gdLst/>
              <a:ahLst/>
              <a:cxnLst/>
              <a:rect l="l" t="t" r="r" b="b"/>
              <a:pathLst>
                <a:path w="3175" h="1904">
                  <a:moveTo>
                    <a:pt x="0" y="0"/>
                  </a:moveTo>
                  <a:lnTo>
                    <a:pt x="2628" y="1460"/>
                  </a:lnTo>
                </a:path>
              </a:pathLst>
            </a:custGeom>
            <a:ln w="3175">
              <a:solidFill>
                <a:srgbClr val="050100"/>
              </a:solidFill>
            </a:ln>
          </p:spPr>
          <p:txBody>
            <a:bodyPr wrap="square" lIns="0" tIns="0" rIns="0" bIns="0" rtlCol="0"/>
            <a:lstStyle/>
            <a:p/>
          </p:txBody>
        </p:sp>
        <p:sp>
          <p:nvSpPr>
            <p:cNvPr id="1902" name="object 1902" descr=""/>
            <p:cNvSpPr/>
            <p:nvPr/>
          </p:nvSpPr>
          <p:spPr>
            <a:xfrm>
              <a:off x="3263877" y="7938395"/>
              <a:ext cx="3175" cy="3175"/>
            </a:xfrm>
            <a:custGeom>
              <a:avLst/>
              <a:gdLst/>
              <a:ahLst/>
              <a:cxnLst/>
              <a:rect l="l" t="t" r="r" b="b"/>
              <a:pathLst>
                <a:path w="3175" h="3175">
                  <a:moveTo>
                    <a:pt x="0" y="0"/>
                  </a:moveTo>
                  <a:lnTo>
                    <a:pt x="2908" y="2908"/>
                  </a:lnTo>
                </a:path>
              </a:pathLst>
            </a:custGeom>
            <a:ln w="3175">
              <a:solidFill>
                <a:srgbClr val="050100"/>
              </a:solidFill>
            </a:ln>
          </p:spPr>
          <p:txBody>
            <a:bodyPr wrap="square" lIns="0" tIns="0" rIns="0" bIns="0" rtlCol="0"/>
            <a:lstStyle/>
            <a:p/>
          </p:txBody>
        </p:sp>
        <p:sp>
          <p:nvSpPr>
            <p:cNvPr id="1903" name="object 1903" descr=""/>
            <p:cNvSpPr/>
            <p:nvPr/>
          </p:nvSpPr>
          <p:spPr>
            <a:xfrm>
              <a:off x="3262128" y="7935482"/>
              <a:ext cx="1905" cy="3175"/>
            </a:xfrm>
            <a:custGeom>
              <a:avLst/>
              <a:gdLst/>
              <a:ahLst/>
              <a:cxnLst/>
              <a:rect l="l" t="t" r="r" b="b"/>
              <a:pathLst>
                <a:path w="1904" h="3175">
                  <a:moveTo>
                    <a:pt x="0" y="0"/>
                  </a:moveTo>
                  <a:lnTo>
                    <a:pt x="1752" y="2908"/>
                  </a:lnTo>
                </a:path>
              </a:pathLst>
            </a:custGeom>
            <a:ln w="3175">
              <a:solidFill>
                <a:srgbClr val="050100"/>
              </a:solidFill>
            </a:ln>
          </p:spPr>
          <p:txBody>
            <a:bodyPr wrap="square" lIns="0" tIns="0" rIns="0" bIns="0" rtlCol="0"/>
            <a:lstStyle/>
            <a:p/>
          </p:txBody>
        </p:sp>
        <p:sp>
          <p:nvSpPr>
            <p:cNvPr id="1904" name="object 1904" descr=""/>
            <p:cNvSpPr/>
            <p:nvPr/>
          </p:nvSpPr>
          <p:spPr>
            <a:xfrm>
              <a:off x="3261248" y="7932567"/>
              <a:ext cx="1270" cy="3175"/>
            </a:xfrm>
            <a:custGeom>
              <a:avLst/>
              <a:gdLst/>
              <a:ahLst/>
              <a:cxnLst/>
              <a:rect l="l" t="t" r="r" b="b"/>
              <a:pathLst>
                <a:path w="1270" h="3175">
                  <a:moveTo>
                    <a:pt x="0" y="0"/>
                  </a:moveTo>
                  <a:lnTo>
                    <a:pt x="876" y="2908"/>
                  </a:lnTo>
                </a:path>
              </a:pathLst>
            </a:custGeom>
            <a:ln w="3175">
              <a:solidFill>
                <a:srgbClr val="050100"/>
              </a:solidFill>
            </a:ln>
          </p:spPr>
          <p:txBody>
            <a:bodyPr wrap="square" lIns="0" tIns="0" rIns="0" bIns="0" rtlCol="0"/>
            <a:lstStyle/>
            <a:p/>
          </p:txBody>
        </p:sp>
        <p:sp>
          <p:nvSpPr>
            <p:cNvPr id="1905" name="object 1905" descr=""/>
            <p:cNvSpPr/>
            <p:nvPr/>
          </p:nvSpPr>
          <p:spPr>
            <a:xfrm>
              <a:off x="3260379" y="7926254"/>
              <a:ext cx="1270" cy="6350"/>
            </a:xfrm>
            <a:custGeom>
              <a:avLst/>
              <a:gdLst/>
              <a:ahLst/>
              <a:cxnLst/>
              <a:rect l="l" t="t" r="r" b="b"/>
              <a:pathLst>
                <a:path w="1270" h="6350">
                  <a:moveTo>
                    <a:pt x="0" y="0"/>
                  </a:moveTo>
                  <a:lnTo>
                    <a:pt x="863" y="6311"/>
                  </a:lnTo>
                </a:path>
              </a:pathLst>
            </a:custGeom>
            <a:ln w="3175">
              <a:solidFill>
                <a:srgbClr val="050100"/>
              </a:solidFill>
            </a:ln>
          </p:spPr>
          <p:txBody>
            <a:bodyPr wrap="square" lIns="0" tIns="0" rIns="0" bIns="0" rtlCol="0"/>
            <a:lstStyle/>
            <a:p/>
          </p:txBody>
        </p:sp>
        <p:sp>
          <p:nvSpPr>
            <p:cNvPr id="1906" name="object 1906" descr=""/>
            <p:cNvSpPr/>
            <p:nvPr/>
          </p:nvSpPr>
          <p:spPr>
            <a:xfrm>
              <a:off x="3260379" y="7917510"/>
              <a:ext cx="0" cy="8890"/>
            </a:xfrm>
            <a:custGeom>
              <a:avLst/>
              <a:gdLst/>
              <a:ahLst/>
              <a:cxnLst/>
              <a:rect l="l" t="t" r="r" b="b"/>
              <a:pathLst>
                <a:path w="0" h="8890">
                  <a:moveTo>
                    <a:pt x="0" y="0"/>
                  </a:moveTo>
                  <a:lnTo>
                    <a:pt x="0" y="8737"/>
                  </a:lnTo>
                </a:path>
              </a:pathLst>
            </a:custGeom>
            <a:ln w="3175">
              <a:solidFill>
                <a:srgbClr val="050100"/>
              </a:solidFill>
            </a:ln>
          </p:spPr>
          <p:txBody>
            <a:bodyPr wrap="square" lIns="0" tIns="0" rIns="0" bIns="0" rtlCol="0"/>
            <a:lstStyle/>
            <a:p/>
          </p:txBody>
        </p:sp>
        <p:sp>
          <p:nvSpPr>
            <p:cNvPr id="1907" name="object 1907" descr=""/>
            <p:cNvSpPr/>
            <p:nvPr/>
          </p:nvSpPr>
          <p:spPr>
            <a:xfrm>
              <a:off x="3260375" y="7908295"/>
              <a:ext cx="1905" cy="9525"/>
            </a:xfrm>
            <a:custGeom>
              <a:avLst/>
              <a:gdLst/>
              <a:ahLst/>
              <a:cxnLst/>
              <a:rect l="l" t="t" r="r" b="b"/>
              <a:pathLst>
                <a:path w="1904" h="9525">
                  <a:moveTo>
                    <a:pt x="1752" y="0"/>
                  </a:moveTo>
                  <a:lnTo>
                    <a:pt x="0" y="9220"/>
                  </a:lnTo>
                </a:path>
              </a:pathLst>
            </a:custGeom>
            <a:ln w="3175">
              <a:solidFill>
                <a:srgbClr val="050100"/>
              </a:solidFill>
            </a:ln>
          </p:spPr>
          <p:txBody>
            <a:bodyPr wrap="square" lIns="0" tIns="0" rIns="0" bIns="0" rtlCol="0"/>
            <a:lstStyle/>
            <a:p/>
          </p:txBody>
        </p:sp>
        <p:sp>
          <p:nvSpPr>
            <p:cNvPr id="1908" name="object 1908" descr=""/>
            <p:cNvSpPr/>
            <p:nvPr/>
          </p:nvSpPr>
          <p:spPr>
            <a:xfrm>
              <a:off x="3262124" y="7903917"/>
              <a:ext cx="1905" cy="4445"/>
            </a:xfrm>
            <a:custGeom>
              <a:avLst/>
              <a:gdLst/>
              <a:ahLst/>
              <a:cxnLst/>
              <a:rect l="l" t="t" r="r" b="b"/>
              <a:pathLst>
                <a:path w="1904" h="4445">
                  <a:moveTo>
                    <a:pt x="1752" y="0"/>
                  </a:moveTo>
                  <a:lnTo>
                    <a:pt x="0" y="4381"/>
                  </a:lnTo>
                </a:path>
              </a:pathLst>
            </a:custGeom>
            <a:ln w="3175">
              <a:solidFill>
                <a:srgbClr val="050100"/>
              </a:solidFill>
            </a:ln>
          </p:spPr>
          <p:txBody>
            <a:bodyPr wrap="square" lIns="0" tIns="0" rIns="0" bIns="0" rtlCol="0"/>
            <a:lstStyle/>
            <a:p/>
          </p:txBody>
        </p:sp>
        <p:sp>
          <p:nvSpPr>
            <p:cNvPr id="1909" name="object 1909" descr=""/>
            <p:cNvSpPr/>
            <p:nvPr/>
          </p:nvSpPr>
          <p:spPr>
            <a:xfrm>
              <a:off x="3263870" y="7901003"/>
              <a:ext cx="3175" cy="3175"/>
            </a:xfrm>
            <a:custGeom>
              <a:avLst/>
              <a:gdLst/>
              <a:ahLst/>
              <a:cxnLst/>
              <a:rect l="l" t="t" r="r" b="b"/>
              <a:pathLst>
                <a:path w="3175" h="3175">
                  <a:moveTo>
                    <a:pt x="2908" y="0"/>
                  </a:moveTo>
                  <a:lnTo>
                    <a:pt x="0" y="2908"/>
                  </a:lnTo>
                </a:path>
              </a:pathLst>
            </a:custGeom>
            <a:ln w="3175">
              <a:solidFill>
                <a:srgbClr val="050100"/>
              </a:solidFill>
            </a:ln>
          </p:spPr>
          <p:txBody>
            <a:bodyPr wrap="square" lIns="0" tIns="0" rIns="0" bIns="0" rtlCol="0"/>
            <a:lstStyle/>
            <a:p/>
          </p:txBody>
        </p:sp>
        <p:sp>
          <p:nvSpPr>
            <p:cNvPr id="1910" name="object 1910" descr=""/>
            <p:cNvSpPr/>
            <p:nvPr/>
          </p:nvSpPr>
          <p:spPr>
            <a:xfrm>
              <a:off x="3266784" y="7899069"/>
              <a:ext cx="3810" cy="2540"/>
            </a:xfrm>
            <a:custGeom>
              <a:avLst/>
              <a:gdLst/>
              <a:ahLst/>
              <a:cxnLst/>
              <a:rect l="l" t="t" r="r" b="b"/>
              <a:pathLst>
                <a:path w="3810" h="2540">
                  <a:moveTo>
                    <a:pt x="3492" y="0"/>
                  </a:moveTo>
                  <a:lnTo>
                    <a:pt x="0" y="1930"/>
                  </a:lnTo>
                </a:path>
              </a:pathLst>
            </a:custGeom>
            <a:ln w="3175">
              <a:solidFill>
                <a:srgbClr val="050100"/>
              </a:solidFill>
            </a:ln>
          </p:spPr>
          <p:txBody>
            <a:bodyPr wrap="square" lIns="0" tIns="0" rIns="0" bIns="0" rtlCol="0"/>
            <a:lstStyle/>
            <a:p/>
          </p:txBody>
        </p:sp>
        <p:sp>
          <p:nvSpPr>
            <p:cNvPr id="1911" name="object 1911" descr=""/>
            <p:cNvSpPr/>
            <p:nvPr/>
          </p:nvSpPr>
          <p:spPr>
            <a:xfrm>
              <a:off x="3270277" y="7899069"/>
              <a:ext cx="3175" cy="0"/>
            </a:xfrm>
            <a:custGeom>
              <a:avLst/>
              <a:gdLst/>
              <a:ahLst/>
              <a:cxnLst/>
              <a:rect l="l" t="t" r="r" b="b"/>
              <a:pathLst>
                <a:path w="3175" h="0">
                  <a:moveTo>
                    <a:pt x="2628" y="0"/>
                  </a:moveTo>
                  <a:lnTo>
                    <a:pt x="0" y="0"/>
                  </a:lnTo>
                </a:path>
              </a:pathLst>
            </a:custGeom>
            <a:ln w="3175">
              <a:solidFill>
                <a:srgbClr val="050100"/>
              </a:solidFill>
            </a:ln>
          </p:spPr>
          <p:txBody>
            <a:bodyPr wrap="square" lIns="0" tIns="0" rIns="0" bIns="0" rtlCol="0"/>
            <a:lstStyle/>
            <a:p/>
          </p:txBody>
        </p:sp>
        <p:sp>
          <p:nvSpPr>
            <p:cNvPr id="1912" name="object 1912" descr=""/>
            <p:cNvSpPr/>
            <p:nvPr/>
          </p:nvSpPr>
          <p:spPr>
            <a:xfrm>
              <a:off x="3272904" y="7899072"/>
              <a:ext cx="3810" cy="2540"/>
            </a:xfrm>
            <a:custGeom>
              <a:avLst/>
              <a:gdLst/>
              <a:ahLst/>
              <a:cxnLst/>
              <a:rect l="l" t="t" r="r" b="b"/>
              <a:pathLst>
                <a:path w="3810" h="2540">
                  <a:moveTo>
                    <a:pt x="3784" y="1930"/>
                  </a:moveTo>
                  <a:lnTo>
                    <a:pt x="0" y="0"/>
                  </a:lnTo>
                </a:path>
              </a:pathLst>
            </a:custGeom>
            <a:ln w="3175">
              <a:solidFill>
                <a:srgbClr val="050100"/>
              </a:solidFill>
            </a:ln>
          </p:spPr>
          <p:txBody>
            <a:bodyPr wrap="square" lIns="0" tIns="0" rIns="0" bIns="0" rtlCol="0"/>
            <a:lstStyle/>
            <a:p/>
          </p:txBody>
        </p:sp>
        <p:sp>
          <p:nvSpPr>
            <p:cNvPr id="1913" name="object 1913" descr=""/>
            <p:cNvSpPr/>
            <p:nvPr/>
          </p:nvSpPr>
          <p:spPr>
            <a:xfrm>
              <a:off x="3276690" y="7901009"/>
              <a:ext cx="3175" cy="3175"/>
            </a:xfrm>
            <a:custGeom>
              <a:avLst/>
              <a:gdLst/>
              <a:ahLst/>
              <a:cxnLst/>
              <a:rect l="l" t="t" r="r" b="b"/>
              <a:pathLst>
                <a:path w="3175" h="3175">
                  <a:moveTo>
                    <a:pt x="2616" y="2908"/>
                  </a:moveTo>
                  <a:lnTo>
                    <a:pt x="0" y="0"/>
                  </a:lnTo>
                </a:path>
              </a:pathLst>
            </a:custGeom>
            <a:ln w="3175">
              <a:solidFill>
                <a:srgbClr val="050100"/>
              </a:solidFill>
            </a:ln>
          </p:spPr>
          <p:txBody>
            <a:bodyPr wrap="square" lIns="0" tIns="0" rIns="0" bIns="0" rtlCol="0"/>
            <a:lstStyle/>
            <a:p/>
          </p:txBody>
        </p:sp>
        <p:sp>
          <p:nvSpPr>
            <p:cNvPr id="1914" name="object 1914" descr=""/>
            <p:cNvSpPr/>
            <p:nvPr/>
          </p:nvSpPr>
          <p:spPr>
            <a:xfrm>
              <a:off x="3279302" y="7903914"/>
              <a:ext cx="1905" cy="4445"/>
            </a:xfrm>
            <a:custGeom>
              <a:avLst/>
              <a:gdLst/>
              <a:ahLst/>
              <a:cxnLst/>
              <a:rect l="l" t="t" r="r" b="b"/>
              <a:pathLst>
                <a:path w="1904" h="4445">
                  <a:moveTo>
                    <a:pt x="1752" y="4381"/>
                  </a:moveTo>
                  <a:lnTo>
                    <a:pt x="0" y="0"/>
                  </a:lnTo>
                </a:path>
              </a:pathLst>
            </a:custGeom>
            <a:ln w="3175">
              <a:solidFill>
                <a:srgbClr val="050100"/>
              </a:solidFill>
            </a:ln>
          </p:spPr>
          <p:txBody>
            <a:bodyPr wrap="square" lIns="0" tIns="0" rIns="0" bIns="0" rtlCol="0"/>
            <a:lstStyle/>
            <a:p/>
          </p:txBody>
        </p:sp>
        <p:sp>
          <p:nvSpPr>
            <p:cNvPr id="1915" name="object 1915" descr=""/>
            <p:cNvSpPr/>
            <p:nvPr/>
          </p:nvSpPr>
          <p:spPr>
            <a:xfrm>
              <a:off x="3319910" y="8871238"/>
              <a:ext cx="20955" cy="0"/>
            </a:xfrm>
            <a:custGeom>
              <a:avLst/>
              <a:gdLst/>
              <a:ahLst/>
              <a:cxnLst/>
              <a:rect l="l" t="t" r="r" b="b"/>
              <a:pathLst>
                <a:path w="20954" h="0">
                  <a:moveTo>
                    <a:pt x="0" y="0"/>
                  </a:moveTo>
                  <a:lnTo>
                    <a:pt x="20688" y="0"/>
                  </a:lnTo>
                </a:path>
              </a:pathLst>
            </a:custGeom>
            <a:ln w="3175">
              <a:solidFill>
                <a:srgbClr val="050100"/>
              </a:solidFill>
            </a:ln>
          </p:spPr>
          <p:txBody>
            <a:bodyPr wrap="square" lIns="0" tIns="0" rIns="0" bIns="0" rtlCol="0"/>
            <a:lstStyle/>
            <a:p/>
          </p:txBody>
        </p:sp>
        <p:sp>
          <p:nvSpPr>
            <p:cNvPr id="1916" name="object 1916" descr=""/>
            <p:cNvSpPr/>
            <p:nvPr/>
          </p:nvSpPr>
          <p:spPr>
            <a:xfrm>
              <a:off x="3319915" y="8866872"/>
              <a:ext cx="1270" cy="4445"/>
            </a:xfrm>
            <a:custGeom>
              <a:avLst/>
              <a:gdLst/>
              <a:ahLst/>
              <a:cxnLst/>
              <a:rect l="l" t="t" r="r" b="b"/>
              <a:pathLst>
                <a:path w="1270" h="4445">
                  <a:moveTo>
                    <a:pt x="863" y="0"/>
                  </a:moveTo>
                  <a:lnTo>
                    <a:pt x="0" y="4368"/>
                  </a:lnTo>
                </a:path>
              </a:pathLst>
            </a:custGeom>
            <a:ln w="3175">
              <a:solidFill>
                <a:srgbClr val="050100"/>
              </a:solidFill>
            </a:ln>
          </p:spPr>
          <p:txBody>
            <a:bodyPr wrap="square" lIns="0" tIns="0" rIns="0" bIns="0" rtlCol="0"/>
            <a:lstStyle/>
            <a:p/>
          </p:txBody>
        </p:sp>
        <p:sp>
          <p:nvSpPr>
            <p:cNvPr id="1917" name="object 1917" descr=""/>
            <p:cNvSpPr/>
            <p:nvPr/>
          </p:nvSpPr>
          <p:spPr>
            <a:xfrm>
              <a:off x="3320775" y="8862507"/>
              <a:ext cx="1905" cy="4445"/>
            </a:xfrm>
            <a:custGeom>
              <a:avLst/>
              <a:gdLst/>
              <a:ahLst/>
              <a:cxnLst/>
              <a:rect l="l" t="t" r="r" b="b"/>
              <a:pathLst>
                <a:path w="1904" h="4445">
                  <a:moveTo>
                    <a:pt x="1752" y="0"/>
                  </a:moveTo>
                  <a:lnTo>
                    <a:pt x="0" y="4368"/>
                  </a:lnTo>
                </a:path>
              </a:pathLst>
            </a:custGeom>
            <a:ln w="3175">
              <a:solidFill>
                <a:srgbClr val="050100"/>
              </a:solidFill>
            </a:ln>
          </p:spPr>
          <p:txBody>
            <a:bodyPr wrap="square" lIns="0" tIns="0" rIns="0" bIns="0" rtlCol="0"/>
            <a:lstStyle/>
            <a:p/>
          </p:txBody>
        </p:sp>
        <p:sp>
          <p:nvSpPr>
            <p:cNvPr id="1918" name="object 1918" descr=""/>
            <p:cNvSpPr/>
            <p:nvPr/>
          </p:nvSpPr>
          <p:spPr>
            <a:xfrm>
              <a:off x="3322534" y="8857646"/>
              <a:ext cx="3175" cy="5080"/>
            </a:xfrm>
            <a:custGeom>
              <a:avLst/>
              <a:gdLst/>
              <a:ahLst/>
              <a:cxnLst/>
              <a:rect l="l" t="t" r="r" b="b"/>
              <a:pathLst>
                <a:path w="3175" h="5079">
                  <a:moveTo>
                    <a:pt x="2908" y="0"/>
                  </a:moveTo>
                  <a:lnTo>
                    <a:pt x="0" y="4864"/>
                  </a:lnTo>
                </a:path>
              </a:pathLst>
            </a:custGeom>
            <a:ln w="3175">
              <a:solidFill>
                <a:srgbClr val="050100"/>
              </a:solidFill>
            </a:ln>
          </p:spPr>
          <p:txBody>
            <a:bodyPr wrap="square" lIns="0" tIns="0" rIns="0" bIns="0" rtlCol="0"/>
            <a:lstStyle/>
            <a:p/>
          </p:txBody>
        </p:sp>
        <p:sp>
          <p:nvSpPr>
            <p:cNvPr id="1919" name="object 1919" descr=""/>
            <p:cNvSpPr/>
            <p:nvPr/>
          </p:nvSpPr>
          <p:spPr>
            <a:xfrm>
              <a:off x="3325448" y="8853279"/>
              <a:ext cx="3810" cy="4445"/>
            </a:xfrm>
            <a:custGeom>
              <a:avLst/>
              <a:gdLst/>
              <a:ahLst/>
              <a:cxnLst/>
              <a:rect l="l" t="t" r="r" b="b"/>
              <a:pathLst>
                <a:path w="3810" h="4445">
                  <a:moveTo>
                    <a:pt x="3492" y="0"/>
                  </a:moveTo>
                  <a:lnTo>
                    <a:pt x="0" y="4368"/>
                  </a:lnTo>
                </a:path>
              </a:pathLst>
            </a:custGeom>
            <a:ln w="3175">
              <a:solidFill>
                <a:srgbClr val="050100"/>
              </a:solidFill>
            </a:ln>
          </p:spPr>
          <p:txBody>
            <a:bodyPr wrap="square" lIns="0" tIns="0" rIns="0" bIns="0" rtlCol="0"/>
            <a:lstStyle/>
            <a:p/>
          </p:txBody>
        </p:sp>
        <p:sp>
          <p:nvSpPr>
            <p:cNvPr id="1920" name="object 1920" descr=""/>
            <p:cNvSpPr/>
            <p:nvPr/>
          </p:nvSpPr>
          <p:spPr>
            <a:xfrm>
              <a:off x="3328939" y="8847451"/>
              <a:ext cx="9525" cy="6350"/>
            </a:xfrm>
            <a:custGeom>
              <a:avLst/>
              <a:gdLst/>
              <a:ahLst/>
              <a:cxnLst/>
              <a:rect l="l" t="t" r="r" b="b"/>
              <a:pathLst>
                <a:path w="9525" h="6350">
                  <a:moveTo>
                    <a:pt x="9029" y="0"/>
                  </a:moveTo>
                  <a:lnTo>
                    <a:pt x="0" y="5829"/>
                  </a:lnTo>
                </a:path>
              </a:pathLst>
            </a:custGeom>
            <a:ln w="3175">
              <a:solidFill>
                <a:srgbClr val="050100"/>
              </a:solidFill>
            </a:ln>
          </p:spPr>
          <p:txBody>
            <a:bodyPr wrap="square" lIns="0" tIns="0" rIns="0" bIns="0" rtlCol="0"/>
            <a:lstStyle/>
            <a:p/>
          </p:txBody>
        </p:sp>
        <p:sp>
          <p:nvSpPr>
            <p:cNvPr id="1921" name="object 1921" descr=""/>
            <p:cNvSpPr/>
            <p:nvPr/>
          </p:nvSpPr>
          <p:spPr>
            <a:xfrm>
              <a:off x="3337965" y="8844537"/>
              <a:ext cx="1905" cy="3175"/>
            </a:xfrm>
            <a:custGeom>
              <a:avLst/>
              <a:gdLst/>
              <a:ahLst/>
              <a:cxnLst/>
              <a:rect l="l" t="t" r="r" b="b"/>
              <a:pathLst>
                <a:path w="1904" h="3175">
                  <a:moveTo>
                    <a:pt x="1752" y="0"/>
                  </a:moveTo>
                  <a:lnTo>
                    <a:pt x="0" y="2908"/>
                  </a:lnTo>
                </a:path>
              </a:pathLst>
            </a:custGeom>
            <a:ln w="3175">
              <a:solidFill>
                <a:srgbClr val="050100"/>
              </a:solidFill>
            </a:ln>
          </p:spPr>
          <p:txBody>
            <a:bodyPr wrap="square" lIns="0" tIns="0" rIns="0" bIns="0" rtlCol="0"/>
            <a:lstStyle/>
            <a:p/>
          </p:txBody>
        </p:sp>
        <p:sp>
          <p:nvSpPr>
            <p:cNvPr id="1922" name="object 1922" descr=""/>
            <p:cNvSpPr/>
            <p:nvPr/>
          </p:nvSpPr>
          <p:spPr>
            <a:xfrm>
              <a:off x="3339721" y="8841138"/>
              <a:ext cx="1270" cy="3810"/>
            </a:xfrm>
            <a:custGeom>
              <a:avLst/>
              <a:gdLst/>
              <a:ahLst/>
              <a:cxnLst/>
              <a:rect l="l" t="t" r="r" b="b"/>
              <a:pathLst>
                <a:path w="1270" h="3809">
                  <a:moveTo>
                    <a:pt x="876" y="0"/>
                  </a:moveTo>
                  <a:lnTo>
                    <a:pt x="0" y="3403"/>
                  </a:lnTo>
                </a:path>
              </a:pathLst>
            </a:custGeom>
            <a:ln w="3175">
              <a:solidFill>
                <a:srgbClr val="050100"/>
              </a:solidFill>
            </a:ln>
          </p:spPr>
          <p:txBody>
            <a:bodyPr wrap="square" lIns="0" tIns="0" rIns="0" bIns="0" rtlCol="0"/>
            <a:lstStyle/>
            <a:p/>
          </p:txBody>
        </p:sp>
        <p:sp>
          <p:nvSpPr>
            <p:cNvPr id="1923" name="object 1923" descr=""/>
            <p:cNvSpPr/>
            <p:nvPr/>
          </p:nvSpPr>
          <p:spPr>
            <a:xfrm>
              <a:off x="3340597" y="8836772"/>
              <a:ext cx="0" cy="4445"/>
            </a:xfrm>
            <a:custGeom>
              <a:avLst/>
              <a:gdLst/>
              <a:ahLst/>
              <a:cxnLst/>
              <a:rect l="l" t="t" r="r" b="b"/>
              <a:pathLst>
                <a:path w="0" h="4445">
                  <a:moveTo>
                    <a:pt x="0" y="0"/>
                  </a:moveTo>
                  <a:lnTo>
                    <a:pt x="0" y="4368"/>
                  </a:lnTo>
                </a:path>
              </a:pathLst>
            </a:custGeom>
            <a:ln w="3175">
              <a:solidFill>
                <a:srgbClr val="050100"/>
              </a:solidFill>
            </a:ln>
          </p:spPr>
          <p:txBody>
            <a:bodyPr wrap="square" lIns="0" tIns="0" rIns="0" bIns="0" rtlCol="0"/>
            <a:lstStyle/>
            <a:p/>
          </p:txBody>
        </p:sp>
        <p:sp>
          <p:nvSpPr>
            <p:cNvPr id="1924" name="object 1924" descr=""/>
            <p:cNvSpPr/>
            <p:nvPr/>
          </p:nvSpPr>
          <p:spPr>
            <a:xfrm>
              <a:off x="3338850" y="8832407"/>
              <a:ext cx="1905" cy="4445"/>
            </a:xfrm>
            <a:custGeom>
              <a:avLst/>
              <a:gdLst/>
              <a:ahLst/>
              <a:cxnLst/>
              <a:rect l="l" t="t" r="r" b="b"/>
              <a:pathLst>
                <a:path w="1904" h="4445">
                  <a:moveTo>
                    <a:pt x="0" y="0"/>
                  </a:moveTo>
                  <a:lnTo>
                    <a:pt x="1752" y="4368"/>
                  </a:lnTo>
                </a:path>
              </a:pathLst>
            </a:custGeom>
            <a:ln w="3175">
              <a:solidFill>
                <a:srgbClr val="050100"/>
              </a:solidFill>
            </a:ln>
          </p:spPr>
          <p:txBody>
            <a:bodyPr wrap="square" lIns="0" tIns="0" rIns="0" bIns="0" rtlCol="0"/>
            <a:lstStyle/>
            <a:p/>
          </p:txBody>
        </p:sp>
        <p:sp>
          <p:nvSpPr>
            <p:cNvPr id="1925" name="object 1925" descr=""/>
            <p:cNvSpPr/>
            <p:nvPr/>
          </p:nvSpPr>
          <p:spPr>
            <a:xfrm>
              <a:off x="3336220" y="8829492"/>
              <a:ext cx="3175" cy="3175"/>
            </a:xfrm>
            <a:custGeom>
              <a:avLst/>
              <a:gdLst/>
              <a:ahLst/>
              <a:cxnLst/>
              <a:rect l="l" t="t" r="r" b="b"/>
              <a:pathLst>
                <a:path w="3175" h="3175">
                  <a:moveTo>
                    <a:pt x="0" y="0"/>
                  </a:moveTo>
                  <a:lnTo>
                    <a:pt x="2628" y="2908"/>
                  </a:lnTo>
                </a:path>
              </a:pathLst>
            </a:custGeom>
            <a:ln w="3175">
              <a:solidFill>
                <a:srgbClr val="050100"/>
              </a:solidFill>
            </a:ln>
          </p:spPr>
          <p:txBody>
            <a:bodyPr wrap="square" lIns="0" tIns="0" rIns="0" bIns="0" rtlCol="0"/>
            <a:lstStyle/>
            <a:p/>
          </p:txBody>
        </p:sp>
        <p:sp>
          <p:nvSpPr>
            <p:cNvPr id="1926" name="object 1926" descr=""/>
            <p:cNvSpPr/>
            <p:nvPr/>
          </p:nvSpPr>
          <p:spPr>
            <a:xfrm>
              <a:off x="3332438" y="8827545"/>
              <a:ext cx="3810" cy="2540"/>
            </a:xfrm>
            <a:custGeom>
              <a:avLst/>
              <a:gdLst/>
              <a:ahLst/>
              <a:cxnLst/>
              <a:rect l="l" t="t" r="r" b="b"/>
              <a:pathLst>
                <a:path w="3810" h="2540">
                  <a:moveTo>
                    <a:pt x="0" y="0"/>
                  </a:moveTo>
                  <a:lnTo>
                    <a:pt x="3784" y="1943"/>
                  </a:lnTo>
                </a:path>
              </a:pathLst>
            </a:custGeom>
            <a:ln w="3175">
              <a:solidFill>
                <a:srgbClr val="050100"/>
              </a:solidFill>
            </a:ln>
          </p:spPr>
          <p:txBody>
            <a:bodyPr wrap="square" lIns="0" tIns="0" rIns="0" bIns="0" rtlCol="0"/>
            <a:lstStyle/>
            <a:p/>
          </p:txBody>
        </p:sp>
        <p:sp>
          <p:nvSpPr>
            <p:cNvPr id="1927" name="object 1927" descr=""/>
            <p:cNvSpPr/>
            <p:nvPr/>
          </p:nvSpPr>
          <p:spPr>
            <a:xfrm>
              <a:off x="3328940" y="8827545"/>
              <a:ext cx="3810" cy="0"/>
            </a:xfrm>
            <a:custGeom>
              <a:avLst/>
              <a:gdLst/>
              <a:ahLst/>
              <a:cxnLst/>
              <a:rect l="l" t="t" r="r" b="b"/>
              <a:pathLst>
                <a:path w="3810" h="0">
                  <a:moveTo>
                    <a:pt x="0" y="0"/>
                  </a:moveTo>
                  <a:lnTo>
                    <a:pt x="3492" y="0"/>
                  </a:lnTo>
                </a:path>
              </a:pathLst>
            </a:custGeom>
            <a:ln w="3175">
              <a:solidFill>
                <a:srgbClr val="050100"/>
              </a:solidFill>
            </a:ln>
          </p:spPr>
          <p:txBody>
            <a:bodyPr wrap="square" lIns="0" tIns="0" rIns="0" bIns="0" rtlCol="0"/>
            <a:lstStyle/>
            <a:p/>
          </p:txBody>
        </p:sp>
        <p:sp>
          <p:nvSpPr>
            <p:cNvPr id="1928" name="object 1928" descr=""/>
            <p:cNvSpPr/>
            <p:nvPr/>
          </p:nvSpPr>
          <p:spPr>
            <a:xfrm>
              <a:off x="3325442" y="8827549"/>
              <a:ext cx="3810" cy="2540"/>
            </a:xfrm>
            <a:custGeom>
              <a:avLst/>
              <a:gdLst/>
              <a:ahLst/>
              <a:cxnLst/>
              <a:rect l="l" t="t" r="r" b="b"/>
              <a:pathLst>
                <a:path w="3810" h="2540">
                  <a:moveTo>
                    <a:pt x="0" y="1943"/>
                  </a:moveTo>
                  <a:lnTo>
                    <a:pt x="3492" y="0"/>
                  </a:lnTo>
                </a:path>
              </a:pathLst>
            </a:custGeom>
            <a:ln w="3175">
              <a:solidFill>
                <a:srgbClr val="050100"/>
              </a:solidFill>
            </a:ln>
          </p:spPr>
          <p:txBody>
            <a:bodyPr wrap="square" lIns="0" tIns="0" rIns="0" bIns="0" rtlCol="0"/>
            <a:lstStyle/>
            <a:p/>
          </p:txBody>
        </p:sp>
        <p:sp>
          <p:nvSpPr>
            <p:cNvPr id="1929" name="object 1929" descr=""/>
            <p:cNvSpPr/>
            <p:nvPr/>
          </p:nvSpPr>
          <p:spPr>
            <a:xfrm>
              <a:off x="3322528" y="8829499"/>
              <a:ext cx="3175" cy="3175"/>
            </a:xfrm>
            <a:custGeom>
              <a:avLst/>
              <a:gdLst/>
              <a:ahLst/>
              <a:cxnLst/>
              <a:rect l="l" t="t" r="r" b="b"/>
              <a:pathLst>
                <a:path w="3175" h="3175">
                  <a:moveTo>
                    <a:pt x="0" y="2908"/>
                  </a:moveTo>
                  <a:lnTo>
                    <a:pt x="2908" y="0"/>
                  </a:lnTo>
                </a:path>
              </a:pathLst>
            </a:custGeom>
            <a:ln w="3175">
              <a:solidFill>
                <a:srgbClr val="050100"/>
              </a:solidFill>
            </a:ln>
          </p:spPr>
          <p:txBody>
            <a:bodyPr wrap="square" lIns="0" tIns="0" rIns="0" bIns="0" rtlCol="0"/>
            <a:lstStyle/>
            <a:p/>
          </p:txBody>
        </p:sp>
        <p:sp>
          <p:nvSpPr>
            <p:cNvPr id="1930" name="object 1930" descr=""/>
            <p:cNvSpPr/>
            <p:nvPr/>
          </p:nvSpPr>
          <p:spPr>
            <a:xfrm>
              <a:off x="3320779" y="8832400"/>
              <a:ext cx="1905" cy="3175"/>
            </a:xfrm>
            <a:custGeom>
              <a:avLst/>
              <a:gdLst/>
              <a:ahLst/>
              <a:cxnLst/>
              <a:rect l="l" t="t" r="r" b="b"/>
              <a:pathLst>
                <a:path w="1904" h="3175">
                  <a:moveTo>
                    <a:pt x="0" y="2908"/>
                  </a:moveTo>
                  <a:lnTo>
                    <a:pt x="1752" y="0"/>
                  </a:lnTo>
                </a:path>
              </a:pathLst>
            </a:custGeom>
            <a:ln w="3175">
              <a:solidFill>
                <a:srgbClr val="050100"/>
              </a:solidFill>
            </a:ln>
          </p:spPr>
          <p:txBody>
            <a:bodyPr wrap="square" lIns="0" tIns="0" rIns="0" bIns="0" rtlCol="0"/>
            <a:lstStyle/>
            <a:p/>
          </p:txBody>
        </p:sp>
        <p:sp>
          <p:nvSpPr>
            <p:cNvPr id="1931" name="object 1931" descr=""/>
            <p:cNvSpPr/>
            <p:nvPr/>
          </p:nvSpPr>
          <p:spPr>
            <a:xfrm>
              <a:off x="3319910" y="8835315"/>
              <a:ext cx="1270" cy="3175"/>
            </a:xfrm>
            <a:custGeom>
              <a:avLst/>
              <a:gdLst/>
              <a:ahLst/>
              <a:cxnLst/>
              <a:rect l="l" t="t" r="r" b="b"/>
              <a:pathLst>
                <a:path w="1270" h="3175">
                  <a:moveTo>
                    <a:pt x="0" y="2908"/>
                  </a:moveTo>
                  <a:lnTo>
                    <a:pt x="863" y="0"/>
                  </a:lnTo>
                </a:path>
              </a:pathLst>
            </a:custGeom>
            <a:ln w="3175">
              <a:solidFill>
                <a:srgbClr val="050100"/>
              </a:solidFill>
            </a:ln>
          </p:spPr>
          <p:txBody>
            <a:bodyPr wrap="square" lIns="0" tIns="0" rIns="0" bIns="0" rtlCol="0"/>
            <a:lstStyle/>
            <a:p/>
          </p:txBody>
        </p:sp>
        <p:sp>
          <p:nvSpPr>
            <p:cNvPr id="1932" name="object 1932" descr=""/>
            <p:cNvSpPr/>
            <p:nvPr/>
          </p:nvSpPr>
          <p:spPr>
            <a:xfrm>
              <a:off x="3302486" y="8865409"/>
              <a:ext cx="0" cy="5080"/>
            </a:xfrm>
            <a:custGeom>
              <a:avLst/>
              <a:gdLst/>
              <a:ahLst/>
              <a:cxnLst/>
              <a:rect l="l" t="t" r="r" b="b"/>
              <a:pathLst>
                <a:path w="0" h="5079">
                  <a:moveTo>
                    <a:pt x="0" y="0"/>
                  </a:moveTo>
                  <a:lnTo>
                    <a:pt x="0" y="4864"/>
                  </a:lnTo>
                </a:path>
              </a:pathLst>
            </a:custGeom>
            <a:ln w="3175">
              <a:solidFill>
                <a:srgbClr val="050100"/>
              </a:solidFill>
            </a:ln>
          </p:spPr>
          <p:txBody>
            <a:bodyPr wrap="square" lIns="0" tIns="0" rIns="0" bIns="0" rtlCol="0"/>
            <a:lstStyle/>
            <a:p/>
          </p:txBody>
        </p:sp>
        <p:sp>
          <p:nvSpPr>
            <p:cNvPr id="1933" name="object 1933" descr=""/>
            <p:cNvSpPr/>
            <p:nvPr/>
          </p:nvSpPr>
          <p:spPr>
            <a:xfrm>
              <a:off x="3301903" y="8864441"/>
              <a:ext cx="0" cy="6985"/>
            </a:xfrm>
            <a:custGeom>
              <a:avLst/>
              <a:gdLst/>
              <a:ahLst/>
              <a:cxnLst/>
              <a:rect l="l" t="t" r="r" b="b"/>
              <a:pathLst>
                <a:path w="0" h="6984">
                  <a:moveTo>
                    <a:pt x="0" y="0"/>
                  </a:moveTo>
                  <a:lnTo>
                    <a:pt x="0" y="6794"/>
                  </a:lnTo>
                </a:path>
              </a:pathLst>
            </a:custGeom>
            <a:ln w="3175">
              <a:solidFill>
                <a:srgbClr val="050100"/>
              </a:solidFill>
            </a:ln>
          </p:spPr>
          <p:txBody>
            <a:bodyPr wrap="square" lIns="0" tIns="0" rIns="0" bIns="0" rtlCol="0"/>
            <a:lstStyle/>
            <a:p/>
          </p:txBody>
        </p:sp>
        <p:sp>
          <p:nvSpPr>
            <p:cNvPr id="1934" name="object 1934" descr=""/>
            <p:cNvSpPr/>
            <p:nvPr/>
          </p:nvSpPr>
          <p:spPr>
            <a:xfrm>
              <a:off x="3301320" y="8864441"/>
              <a:ext cx="0" cy="6985"/>
            </a:xfrm>
            <a:custGeom>
              <a:avLst/>
              <a:gdLst/>
              <a:ahLst/>
              <a:cxnLst/>
              <a:rect l="l" t="t" r="r" b="b"/>
              <a:pathLst>
                <a:path w="0" h="6984">
                  <a:moveTo>
                    <a:pt x="0" y="0"/>
                  </a:moveTo>
                  <a:lnTo>
                    <a:pt x="0" y="6794"/>
                  </a:lnTo>
                </a:path>
              </a:pathLst>
            </a:custGeom>
            <a:ln w="3175">
              <a:solidFill>
                <a:srgbClr val="050100"/>
              </a:solidFill>
            </a:ln>
          </p:spPr>
          <p:txBody>
            <a:bodyPr wrap="square" lIns="0" tIns="0" rIns="0" bIns="0" rtlCol="0"/>
            <a:lstStyle/>
            <a:p/>
          </p:txBody>
        </p:sp>
        <p:sp>
          <p:nvSpPr>
            <p:cNvPr id="1935" name="object 1935" descr=""/>
            <p:cNvSpPr/>
            <p:nvPr/>
          </p:nvSpPr>
          <p:spPr>
            <a:xfrm>
              <a:off x="3300737" y="8864441"/>
              <a:ext cx="0" cy="6985"/>
            </a:xfrm>
            <a:custGeom>
              <a:avLst/>
              <a:gdLst/>
              <a:ahLst/>
              <a:cxnLst/>
              <a:rect l="l" t="t" r="r" b="b"/>
              <a:pathLst>
                <a:path w="0" h="6984">
                  <a:moveTo>
                    <a:pt x="0" y="0"/>
                  </a:moveTo>
                  <a:lnTo>
                    <a:pt x="0" y="6794"/>
                  </a:lnTo>
                </a:path>
              </a:pathLst>
            </a:custGeom>
            <a:ln w="3175">
              <a:solidFill>
                <a:srgbClr val="050100"/>
              </a:solidFill>
            </a:ln>
          </p:spPr>
          <p:txBody>
            <a:bodyPr wrap="square" lIns="0" tIns="0" rIns="0" bIns="0" rtlCol="0"/>
            <a:lstStyle/>
            <a:p/>
          </p:txBody>
        </p:sp>
        <p:sp>
          <p:nvSpPr>
            <p:cNvPr id="1936" name="object 1936" descr=""/>
            <p:cNvSpPr/>
            <p:nvPr/>
          </p:nvSpPr>
          <p:spPr>
            <a:xfrm>
              <a:off x="3300154" y="8864441"/>
              <a:ext cx="0" cy="6985"/>
            </a:xfrm>
            <a:custGeom>
              <a:avLst/>
              <a:gdLst/>
              <a:ahLst/>
              <a:cxnLst/>
              <a:rect l="l" t="t" r="r" b="b"/>
              <a:pathLst>
                <a:path w="0" h="6984">
                  <a:moveTo>
                    <a:pt x="0" y="0"/>
                  </a:moveTo>
                  <a:lnTo>
                    <a:pt x="0" y="6794"/>
                  </a:lnTo>
                </a:path>
              </a:pathLst>
            </a:custGeom>
            <a:ln w="3175">
              <a:solidFill>
                <a:srgbClr val="050100"/>
              </a:solidFill>
            </a:ln>
          </p:spPr>
          <p:txBody>
            <a:bodyPr wrap="square" lIns="0" tIns="0" rIns="0" bIns="0" rtlCol="0"/>
            <a:lstStyle/>
            <a:p/>
          </p:txBody>
        </p:sp>
        <p:sp>
          <p:nvSpPr>
            <p:cNvPr id="1937" name="object 1937" descr=""/>
            <p:cNvSpPr/>
            <p:nvPr/>
          </p:nvSpPr>
          <p:spPr>
            <a:xfrm>
              <a:off x="3299571" y="8865409"/>
              <a:ext cx="0" cy="5080"/>
            </a:xfrm>
            <a:custGeom>
              <a:avLst/>
              <a:gdLst/>
              <a:ahLst/>
              <a:cxnLst/>
              <a:rect l="l" t="t" r="r" b="b"/>
              <a:pathLst>
                <a:path w="0" h="5079">
                  <a:moveTo>
                    <a:pt x="0" y="0"/>
                  </a:moveTo>
                  <a:lnTo>
                    <a:pt x="0" y="4864"/>
                  </a:lnTo>
                </a:path>
              </a:pathLst>
            </a:custGeom>
            <a:ln w="3175">
              <a:solidFill>
                <a:srgbClr val="050100"/>
              </a:solidFill>
            </a:ln>
          </p:spPr>
          <p:txBody>
            <a:bodyPr wrap="square" lIns="0" tIns="0" rIns="0" bIns="0" rtlCol="0"/>
            <a:lstStyle/>
            <a:p/>
          </p:txBody>
        </p:sp>
        <p:sp>
          <p:nvSpPr>
            <p:cNvPr id="1938" name="object 1938" descr=""/>
            <p:cNvSpPr/>
            <p:nvPr/>
          </p:nvSpPr>
          <p:spPr>
            <a:xfrm>
              <a:off x="3299001" y="8864440"/>
              <a:ext cx="4445" cy="6985"/>
            </a:xfrm>
            <a:custGeom>
              <a:avLst/>
              <a:gdLst/>
              <a:ahLst/>
              <a:cxnLst/>
              <a:rect l="l" t="t" r="r" b="b"/>
              <a:pathLst>
                <a:path w="4445" h="6984">
                  <a:moveTo>
                    <a:pt x="0" y="4864"/>
                  </a:moveTo>
                  <a:lnTo>
                    <a:pt x="0" y="1955"/>
                  </a:lnTo>
                  <a:lnTo>
                    <a:pt x="1155" y="0"/>
                  </a:lnTo>
                  <a:lnTo>
                    <a:pt x="2908" y="0"/>
                  </a:lnTo>
                  <a:lnTo>
                    <a:pt x="4064" y="1955"/>
                  </a:lnTo>
                  <a:lnTo>
                    <a:pt x="4064" y="4864"/>
                  </a:lnTo>
                  <a:lnTo>
                    <a:pt x="2908" y="6794"/>
                  </a:lnTo>
                  <a:lnTo>
                    <a:pt x="1155" y="6794"/>
                  </a:lnTo>
                  <a:lnTo>
                    <a:pt x="0" y="4864"/>
                  </a:lnTo>
                </a:path>
              </a:pathLst>
            </a:custGeom>
            <a:ln w="3175">
              <a:solidFill>
                <a:srgbClr val="050100"/>
              </a:solidFill>
            </a:ln>
          </p:spPr>
          <p:txBody>
            <a:bodyPr wrap="square" lIns="0" tIns="0" rIns="0" bIns="0" rtlCol="0"/>
            <a:lstStyle/>
            <a:p/>
          </p:txBody>
        </p:sp>
        <p:sp>
          <p:nvSpPr>
            <p:cNvPr id="1939" name="object 1939" descr=""/>
            <p:cNvSpPr/>
            <p:nvPr/>
          </p:nvSpPr>
          <p:spPr>
            <a:xfrm>
              <a:off x="3261765" y="8850365"/>
              <a:ext cx="1905" cy="4445"/>
            </a:xfrm>
            <a:custGeom>
              <a:avLst/>
              <a:gdLst/>
              <a:ahLst/>
              <a:cxnLst/>
              <a:rect l="l" t="t" r="r" b="b"/>
              <a:pathLst>
                <a:path w="1904" h="4445">
                  <a:moveTo>
                    <a:pt x="1752" y="0"/>
                  </a:moveTo>
                  <a:lnTo>
                    <a:pt x="0" y="4368"/>
                  </a:lnTo>
                </a:path>
              </a:pathLst>
            </a:custGeom>
            <a:ln w="3175">
              <a:solidFill>
                <a:srgbClr val="050100"/>
              </a:solidFill>
            </a:ln>
          </p:spPr>
          <p:txBody>
            <a:bodyPr wrap="square" lIns="0" tIns="0" rIns="0" bIns="0" rtlCol="0"/>
            <a:lstStyle/>
            <a:p/>
          </p:txBody>
        </p:sp>
        <p:sp>
          <p:nvSpPr>
            <p:cNvPr id="1940" name="object 1940" descr=""/>
            <p:cNvSpPr/>
            <p:nvPr/>
          </p:nvSpPr>
          <p:spPr>
            <a:xfrm>
              <a:off x="3263513" y="8847451"/>
              <a:ext cx="1905" cy="3175"/>
            </a:xfrm>
            <a:custGeom>
              <a:avLst/>
              <a:gdLst/>
              <a:ahLst/>
              <a:cxnLst/>
              <a:rect l="l" t="t" r="r" b="b"/>
              <a:pathLst>
                <a:path w="1904" h="3175">
                  <a:moveTo>
                    <a:pt x="1752" y="0"/>
                  </a:moveTo>
                  <a:lnTo>
                    <a:pt x="0" y="2908"/>
                  </a:lnTo>
                </a:path>
              </a:pathLst>
            </a:custGeom>
            <a:ln w="3175">
              <a:solidFill>
                <a:srgbClr val="050100"/>
              </a:solidFill>
            </a:ln>
          </p:spPr>
          <p:txBody>
            <a:bodyPr wrap="square" lIns="0" tIns="0" rIns="0" bIns="0" rtlCol="0"/>
            <a:lstStyle/>
            <a:p/>
          </p:txBody>
        </p:sp>
        <p:sp>
          <p:nvSpPr>
            <p:cNvPr id="1941" name="object 1941" descr=""/>
            <p:cNvSpPr/>
            <p:nvPr/>
          </p:nvSpPr>
          <p:spPr>
            <a:xfrm>
              <a:off x="3265260" y="8844537"/>
              <a:ext cx="3175" cy="3175"/>
            </a:xfrm>
            <a:custGeom>
              <a:avLst/>
              <a:gdLst/>
              <a:ahLst/>
              <a:cxnLst/>
              <a:rect l="l" t="t" r="r" b="b"/>
              <a:pathLst>
                <a:path w="3175" h="3175">
                  <a:moveTo>
                    <a:pt x="2908" y="0"/>
                  </a:moveTo>
                  <a:lnTo>
                    <a:pt x="0" y="2908"/>
                  </a:lnTo>
                </a:path>
              </a:pathLst>
            </a:custGeom>
            <a:ln w="3175">
              <a:solidFill>
                <a:srgbClr val="050100"/>
              </a:solidFill>
            </a:ln>
          </p:spPr>
          <p:txBody>
            <a:bodyPr wrap="square" lIns="0" tIns="0" rIns="0" bIns="0" rtlCol="0"/>
            <a:lstStyle/>
            <a:p/>
          </p:txBody>
        </p:sp>
        <p:sp>
          <p:nvSpPr>
            <p:cNvPr id="1942" name="object 1942" descr=""/>
            <p:cNvSpPr/>
            <p:nvPr/>
          </p:nvSpPr>
          <p:spPr>
            <a:xfrm>
              <a:off x="3268169" y="8842601"/>
              <a:ext cx="3175" cy="2540"/>
            </a:xfrm>
            <a:custGeom>
              <a:avLst/>
              <a:gdLst/>
              <a:ahLst/>
              <a:cxnLst/>
              <a:rect l="l" t="t" r="r" b="b"/>
              <a:pathLst>
                <a:path w="3175" h="2540">
                  <a:moveTo>
                    <a:pt x="2628" y="0"/>
                  </a:moveTo>
                  <a:lnTo>
                    <a:pt x="0" y="1930"/>
                  </a:lnTo>
                </a:path>
              </a:pathLst>
            </a:custGeom>
            <a:ln w="3175">
              <a:solidFill>
                <a:srgbClr val="050100"/>
              </a:solidFill>
            </a:ln>
          </p:spPr>
          <p:txBody>
            <a:bodyPr wrap="square" lIns="0" tIns="0" rIns="0" bIns="0" rtlCol="0"/>
            <a:lstStyle/>
            <a:p/>
          </p:txBody>
        </p:sp>
        <p:sp>
          <p:nvSpPr>
            <p:cNvPr id="1943" name="object 1943" descr=""/>
            <p:cNvSpPr/>
            <p:nvPr/>
          </p:nvSpPr>
          <p:spPr>
            <a:xfrm>
              <a:off x="3270802" y="8842601"/>
              <a:ext cx="3810" cy="0"/>
            </a:xfrm>
            <a:custGeom>
              <a:avLst/>
              <a:gdLst/>
              <a:ahLst/>
              <a:cxnLst/>
              <a:rect l="l" t="t" r="r" b="b"/>
              <a:pathLst>
                <a:path w="3810" h="0">
                  <a:moveTo>
                    <a:pt x="3492" y="0"/>
                  </a:moveTo>
                  <a:lnTo>
                    <a:pt x="0" y="0"/>
                  </a:lnTo>
                </a:path>
              </a:pathLst>
            </a:custGeom>
            <a:ln w="3175">
              <a:solidFill>
                <a:srgbClr val="050100"/>
              </a:solidFill>
            </a:ln>
          </p:spPr>
          <p:txBody>
            <a:bodyPr wrap="square" lIns="0" tIns="0" rIns="0" bIns="0" rtlCol="0"/>
            <a:lstStyle/>
            <a:p/>
          </p:txBody>
        </p:sp>
        <p:sp>
          <p:nvSpPr>
            <p:cNvPr id="1944" name="object 1944" descr=""/>
            <p:cNvSpPr/>
            <p:nvPr/>
          </p:nvSpPr>
          <p:spPr>
            <a:xfrm>
              <a:off x="3274301" y="8842606"/>
              <a:ext cx="3175" cy="2540"/>
            </a:xfrm>
            <a:custGeom>
              <a:avLst/>
              <a:gdLst/>
              <a:ahLst/>
              <a:cxnLst/>
              <a:rect l="l" t="t" r="r" b="b"/>
              <a:pathLst>
                <a:path w="3175" h="2540">
                  <a:moveTo>
                    <a:pt x="2908" y="1930"/>
                  </a:moveTo>
                  <a:lnTo>
                    <a:pt x="0" y="0"/>
                  </a:lnTo>
                </a:path>
              </a:pathLst>
            </a:custGeom>
            <a:ln w="3175">
              <a:solidFill>
                <a:srgbClr val="050100"/>
              </a:solidFill>
            </a:ln>
          </p:spPr>
          <p:txBody>
            <a:bodyPr wrap="square" lIns="0" tIns="0" rIns="0" bIns="0" rtlCol="0"/>
            <a:lstStyle/>
            <a:p/>
          </p:txBody>
        </p:sp>
        <p:sp>
          <p:nvSpPr>
            <p:cNvPr id="1945" name="object 1945" descr=""/>
            <p:cNvSpPr/>
            <p:nvPr/>
          </p:nvSpPr>
          <p:spPr>
            <a:xfrm>
              <a:off x="3277210" y="8844543"/>
              <a:ext cx="3175" cy="3175"/>
            </a:xfrm>
            <a:custGeom>
              <a:avLst/>
              <a:gdLst/>
              <a:ahLst/>
              <a:cxnLst/>
              <a:rect l="l" t="t" r="r" b="b"/>
              <a:pathLst>
                <a:path w="3175" h="3175">
                  <a:moveTo>
                    <a:pt x="2616" y="2908"/>
                  </a:moveTo>
                  <a:lnTo>
                    <a:pt x="0" y="0"/>
                  </a:lnTo>
                </a:path>
              </a:pathLst>
            </a:custGeom>
            <a:ln w="3175">
              <a:solidFill>
                <a:srgbClr val="050100"/>
              </a:solidFill>
            </a:ln>
          </p:spPr>
          <p:txBody>
            <a:bodyPr wrap="square" lIns="0" tIns="0" rIns="0" bIns="0" rtlCol="0"/>
            <a:lstStyle/>
            <a:p/>
          </p:txBody>
        </p:sp>
        <p:sp>
          <p:nvSpPr>
            <p:cNvPr id="1946" name="object 1946" descr=""/>
            <p:cNvSpPr/>
            <p:nvPr/>
          </p:nvSpPr>
          <p:spPr>
            <a:xfrm>
              <a:off x="3279823" y="8847456"/>
              <a:ext cx="1905" cy="3175"/>
            </a:xfrm>
            <a:custGeom>
              <a:avLst/>
              <a:gdLst/>
              <a:ahLst/>
              <a:cxnLst/>
              <a:rect l="l" t="t" r="r" b="b"/>
              <a:pathLst>
                <a:path w="1904" h="3175">
                  <a:moveTo>
                    <a:pt x="1752" y="2908"/>
                  </a:moveTo>
                  <a:lnTo>
                    <a:pt x="0" y="0"/>
                  </a:lnTo>
                </a:path>
              </a:pathLst>
            </a:custGeom>
            <a:ln w="3175">
              <a:solidFill>
                <a:srgbClr val="050100"/>
              </a:solidFill>
            </a:ln>
          </p:spPr>
          <p:txBody>
            <a:bodyPr wrap="square" lIns="0" tIns="0" rIns="0" bIns="0" rtlCol="0"/>
            <a:lstStyle/>
            <a:p/>
          </p:txBody>
        </p:sp>
        <p:sp>
          <p:nvSpPr>
            <p:cNvPr id="1947" name="object 1947" descr=""/>
            <p:cNvSpPr/>
            <p:nvPr/>
          </p:nvSpPr>
          <p:spPr>
            <a:xfrm>
              <a:off x="3281579" y="8850362"/>
              <a:ext cx="1270" cy="4445"/>
            </a:xfrm>
            <a:custGeom>
              <a:avLst/>
              <a:gdLst/>
              <a:ahLst/>
              <a:cxnLst/>
              <a:rect l="l" t="t" r="r" b="b"/>
              <a:pathLst>
                <a:path w="1270" h="4445">
                  <a:moveTo>
                    <a:pt x="863" y="4368"/>
                  </a:moveTo>
                  <a:lnTo>
                    <a:pt x="0" y="0"/>
                  </a:lnTo>
                </a:path>
              </a:pathLst>
            </a:custGeom>
            <a:ln w="3175">
              <a:solidFill>
                <a:srgbClr val="050100"/>
              </a:solidFill>
            </a:ln>
          </p:spPr>
          <p:txBody>
            <a:bodyPr wrap="square" lIns="0" tIns="0" rIns="0" bIns="0" rtlCol="0"/>
            <a:lstStyle/>
            <a:p/>
          </p:txBody>
        </p:sp>
        <p:sp>
          <p:nvSpPr>
            <p:cNvPr id="1948" name="object 1948" descr=""/>
            <p:cNvSpPr/>
            <p:nvPr/>
          </p:nvSpPr>
          <p:spPr>
            <a:xfrm>
              <a:off x="3282443" y="8854728"/>
              <a:ext cx="0" cy="5080"/>
            </a:xfrm>
            <a:custGeom>
              <a:avLst/>
              <a:gdLst/>
              <a:ahLst/>
              <a:cxnLst/>
              <a:rect l="l" t="t" r="r" b="b"/>
              <a:pathLst>
                <a:path w="0" h="5079">
                  <a:moveTo>
                    <a:pt x="0" y="4864"/>
                  </a:moveTo>
                  <a:lnTo>
                    <a:pt x="0" y="0"/>
                  </a:lnTo>
                </a:path>
              </a:pathLst>
            </a:custGeom>
            <a:ln w="3175">
              <a:solidFill>
                <a:srgbClr val="050100"/>
              </a:solidFill>
            </a:ln>
          </p:spPr>
          <p:txBody>
            <a:bodyPr wrap="square" lIns="0" tIns="0" rIns="0" bIns="0" rtlCol="0"/>
            <a:lstStyle/>
            <a:p/>
          </p:txBody>
        </p:sp>
        <p:sp>
          <p:nvSpPr>
            <p:cNvPr id="1949" name="object 1949" descr=""/>
            <p:cNvSpPr/>
            <p:nvPr/>
          </p:nvSpPr>
          <p:spPr>
            <a:xfrm>
              <a:off x="3281575" y="8859590"/>
              <a:ext cx="1270" cy="4445"/>
            </a:xfrm>
            <a:custGeom>
              <a:avLst/>
              <a:gdLst/>
              <a:ahLst/>
              <a:cxnLst/>
              <a:rect l="l" t="t" r="r" b="b"/>
              <a:pathLst>
                <a:path w="1270" h="4445">
                  <a:moveTo>
                    <a:pt x="0" y="4368"/>
                  </a:moveTo>
                  <a:lnTo>
                    <a:pt x="863" y="0"/>
                  </a:lnTo>
                </a:path>
              </a:pathLst>
            </a:custGeom>
            <a:ln w="3175">
              <a:solidFill>
                <a:srgbClr val="050100"/>
              </a:solidFill>
            </a:ln>
          </p:spPr>
          <p:txBody>
            <a:bodyPr wrap="square" lIns="0" tIns="0" rIns="0" bIns="0" rtlCol="0"/>
            <a:lstStyle/>
            <a:p/>
          </p:txBody>
        </p:sp>
        <p:sp>
          <p:nvSpPr>
            <p:cNvPr id="1950" name="object 1950" descr=""/>
            <p:cNvSpPr/>
            <p:nvPr/>
          </p:nvSpPr>
          <p:spPr>
            <a:xfrm>
              <a:off x="3279827" y="8863955"/>
              <a:ext cx="1905" cy="4445"/>
            </a:xfrm>
            <a:custGeom>
              <a:avLst/>
              <a:gdLst/>
              <a:ahLst/>
              <a:cxnLst/>
              <a:rect l="l" t="t" r="r" b="b"/>
              <a:pathLst>
                <a:path w="1904" h="4445">
                  <a:moveTo>
                    <a:pt x="0" y="4368"/>
                  </a:moveTo>
                  <a:lnTo>
                    <a:pt x="1752" y="0"/>
                  </a:lnTo>
                </a:path>
              </a:pathLst>
            </a:custGeom>
            <a:ln w="3175">
              <a:solidFill>
                <a:srgbClr val="050100"/>
              </a:solidFill>
            </a:ln>
          </p:spPr>
          <p:txBody>
            <a:bodyPr wrap="square" lIns="0" tIns="0" rIns="0" bIns="0" rtlCol="0"/>
            <a:lstStyle/>
            <a:p/>
          </p:txBody>
        </p:sp>
        <p:sp>
          <p:nvSpPr>
            <p:cNvPr id="1951" name="object 1951" descr=""/>
            <p:cNvSpPr/>
            <p:nvPr/>
          </p:nvSpPr>
          <p:spPr>
            <a:xfrm>
              <a:off x="3278078" y="8868326"/>
              <a:ext cx="1905" cy="1905"/>
            </a:xfrm>
            <a:custGeom>
              <a:avLst/>
              <a:gdLst/>
              <a:ahLst/>
              <a:cxnLst/>
              <a:rect l="l" t="t" r="r" b="b"/>
              <a:pathLst>
                <a:path w="1904" h="1904">
                  <a:moveTo>
                    <a:pt x="0" y="1460"/>
                  </a:moveTo>
                  <a:lnTo>
                    <a:pt x="1752" y="0"/>
                  </a:lnTo>
                </a:path>
              </a:pathLst>
            </a:custGeom>
            <a:ln w="3175">
              <a:solidFill>
                <a:srgbClr val="050100"/>
              </a:solidFill>
            </a:ln>
          </p:spPr>
          <p:txBody>
            <a:bodyPr wrap="square" lIns="0" tIns="0" rIns="0" bIns="0" rtlCol="0"/>
            <a:lstStyle/>
            <a:p/>
          </p:txBody>
        </p:sp>
        <p:sp>
          <p:nvSpPr>
            <p:cNvPr id="1952" name="object 1952" descr=""/>
            <p:cNvSpPr/>
            <p:nvPr/>
          </p:nvSpPr>
          <p:spPr>
            <a:xfrm>
              <a:off x="3274294" y="8869791"/>
              <a:ext cx="3810" cy="1905"/>
            </a:xfrm>
            <a:custGeom>
              <a:avLst/>
              <a:gdLst/>
              <a:ahLst/>
              <a:cxnLst/>
              <a:rect l="l" t="t" r="r" b="b"/>
              <a:pathLst>
                <a:path w="3810" h="1904">
                  <a:moveTo>
                    <a:pt x="0" y="1447"/>
                  </a:moveTo>
                  <a:lnTo>
                    <a:pt x="3784" y="0"/>
                  </a:lnTo>
                </a:path>
              </a:pathLst>
            </a:custGeom>
            <a:ln w="3175">
              <a:solidFill>
                <a:srgbClr val="050100"/>
              </a:solidFill>
            </a:ln>
          </p:spPr>
          <p:txBody>
            <a:bodyPr wrap="square" lIns="0" tIns="0" rIns="0" bIns="0" rtlCol="0"/>
            <a:lstStyle/>
            <a:p/>
          </p:txBody>
        </p:sp>
        <p:sp>
          <p:nvSpPr>
            <p:cNvPr id="1953" name="object 1953" descr=""/>
            <p:cNvSpPr/>
            <p:nvPr/>
          </p:nvSpPr>
          <p:spPr>
            <a:xfrm>
              <a:off x="3270798" y="8871238"/>
              <a:ext cx="3810" cy="0"/>
            </a:xfrm>
            <a:custGeom>
              <a:avLst/>
              <a:gdLst/>
              <a:ahLst/>
              <a:cxnLst/>
              <a:rect l="l" t="t" r="r" b="b"/>
              <a:pathLst>
                <a:path w="3810" h="0">
                  <a:moveTo>
                    <a:pt x="0" y="0"/>
                  </a:moveTo>
                  <a:lnTo>
                    <a:pt x="3492" y="0"/>
                  </a:lnTo>
                </a:path>
              </a:pathLst>
            </a:custGeom>
            <a:ln w="3175">
              <a:solidFill>
                <a:srgbClr val="050100"/>
              </a:solidFill>
            </a:ln>
          </p:spPr>
          <p:txBody>
            <a:bodyPr wrap="square" lIns="0" tIns="0" rIns="0" bIns="0" rtlCol="0"/>
            <a:lstStyle/>
            <a:p/>
          </p:txBody>
        </p:sp>
        <p:sp>
          <p:nvSpPr>
            <p:cNvPr id="1954" name="object 1954" descr=""/>
            <p:cNvSpPr/>
            <p:nvPr/>
          </p:nvSpPr>
          <p:spPr>
            <a:xfrm>
              <a:off x="3268168" y="8869787"/>
              <a:ext cx="3175" cy="1905"/>
            </a:xfrm>
            <a:custGeom>
              <a:avLst/>
              <a:gdLst/>
              <a:ahLst/>
              <a:cxnLst/>
              <a:rect l="l" t="t" r="r" b="b"/>
              <a:pathLst>
                <a:path w="3175" h="1904">
                  <a:moveTo>
                    <a:pt x="0" y="0"/>
                  </a:moveTo>
                  <a:lnTo>
                    <a:pt x="2628" y="1447"/>
                  </a:lnTo>
                </a:path>
              </a:pathLst>
            </a:custGeom>
            <a:ln w="3175">
              <a:solidFill>
                <a:srgbClr val="050100"/>
              </a:solidFill>
            </a:ln>
          </p:spPr>
          <p:txBody>
            <a:bodyPr wrap="square" lIns="0" tIns="0" rIns="0" bIns="0" rtlCol="0"/>
            <a:lstStyle/>
            <a:p/>
          </p:txBody>
        </p:sp>
        <p:sp>
          <p:nvSpPr>
            <p:cNvPr id="1955" name="object 1955" descr=""/>
            <p:cNvSpPr/>
            <p:nvPr/>
          </p:nvSpPr>
          <p:spPr>
            <a:xfrm>
              <a:off x="3265266" y="8866872"/>
              <a:ext cx="3175" cy="3175"/>
            </a:xfrm>
            <a:custGeom>
              <a:avLst/>
              <a:gdLst/>
              <a:ahLst/>
              <a:cxnLst/>
              <a:rect l="l" t="t" r="r" b="b"/>
              <a:pathLst>
                <a:path w="3175" h="3175">
                  <a:moveTo>
                    <a:pt x="0" y="0"/>
                  </a:moveTo>
                  <a:lnTo>
                    <a:pt x="2908" y="2908"/>
                  </a:lnTo>
                </a:path>
              </a:pathLst>
            </a:custGeom>
            <a:ln w="3175">
              <a:solidFill>
                <a:srgbClr val="050100"/>
              </a:solidFill>
            </a:ln>
          </p:spPr>
          <p:txBody>
            <a:bodyPr wrap="square" lIns="0" tIns="0" rIns="0" bIns="0" rtlCol="0"/>
            <a:lstStyle/>
            <a:p/>
          </p:txBody>
        </p:sp>
        <p:sp>
          <p:nvSpPr>
            <p:cNvPr id="1956" name="object 1956" descr=""/>
            <p:cNvSpPr/>
            <p:nvPr/>
          </p:nvSpPr>
          <p:spPr>
            <a:xfrm>
              <a:off x="3263517" y="8863959"/>
              <a:ext cx="1905" cy="3175"/>
            </a:xfrm>
            <a:custGeom>
              <a:avLst/>
              <a:gdLst/>
              <a:ahLst/>
              <a:cxnLst/>
              <a:rect l="l" t="t" r="r" b="b"/>
              <a:pathLst>
                <a:path w="1904" h="3175">
                  <a:moveTo>
                    <a:pt x="0" y="0"/>
                  </a:moveTo>
                  <a:lnTo>
                    <a:pt x="1752" y="2908"/>
                  </a:lnTo>
                </a:path>
              </a:pathLst>
            </a:custGeom>
            <a:ln w="3175">
              <a:solidFill>
                <a:srgbClr val="050100"/>
              </a:solidFill>
            </a:ln>
          </p:spPr>
          <p:txBody>
            <a:bodyPr wrap="square" lIns="0" tIns="0" rIns="0" bIns="0" rtlCol="0"/>
            <a:lstStyle/>
            <a:p/>
          </p:txBody>
        </p:sp>
        <p:sp>
          <p:nvSpPr>
            <p:cNvPr id="1957" name="object 1957" descr=""/>
            <p:cNvSpPr/>
            <p:nvPr/>
          </p:nvSpPr>
          <p:spPr>
            <a:xfrm>
              <a:off x="3262637" y="8861044"/>
              <a:ext cx="1270" cy="3175"/>
            </a:xfrm>
            <a:custGeom>
              <a:avLst/>
              <a:gdLst/>
              <a:ahLst/>
              <a:cxnLst/>
              <a:rect l="l" t="t" r="r" b="b"/>
              <a:pathLst>
                <a:path w="1270" h="3175">
                  <a:moveTo>
                    <a:pt x="0" y="0"/>
                  </a:moveTo>
                  <a:lnTo>
                    <a:pt x="876" y="2908"/>
                  </a:lnTo>
                </a:path>
              </a:pathLst>
            </a:custGeom>
            <a:ln w="3175">
              <a:solidFill>
                <a:srgbClr val="050100"/>
              </a:solidFill>
            </a:ln>
          </p:spPr>
          <p:txBody>
            <a:bodyPr wrap="square" lIns="0" tIns="0" rIns="0" bIns="0" rtlCol="0"/>
            <a:lstStyle/>
            <a:p/>
          </p:txBody>
        </p:sp>
        <p:sp>
          <p:nvSpPr>
            <p:cNvPr id="1958" name="object 1958" descr=""/>
            <p:cNvSpPr/>
            <p:nvPr/>
          </p:nvSpPr>
          <p:spPr>
            <a:xfrm>
              <a:off x="3261768" y="8854731"/>
              <a:ext cx="1270" cy="6350"/>
            </a:xfrm>
            <a:custGeom>
              <a:avLst/>
              <a:gdLst/>
              <a:ahLst/>
              <a:cxnLst/>
              <a:rect l="l" t="t" r="r" b="b"/>
              <a:pathLst>
                <a:path w="1270" h="6350">
                  <a:moveTo>
                    <a:pt x="0" y="0"/>
                  </a:moveTo>
                  <a:lnTo>
                    <a:pt x="863" y="6311"/>
                  </a:lnTo>
                </a:path>
              </a:pathLst>
            </a:custGeom>
            <a:ln w="3175">
              <a:solidFill>
                <a:srgbClr val="050100"/>
              </a:solidFill>
            </a:ln>
          </p:spPr>
          <p:txBody>
            <a:bodyPr wrap="square" lIns="0" tIns="0" rIns="0" bIns="0" rtlCol="0"/>
            <a:lstStyle/>
            <a:p/>
          </p:txBody>
        </p:sp>
        <p:sp>
          <p:nvSpPr>
            <p:cNvPr id="1959" name="object 1959" descr=""/>
            <p:cNvSpPr/>
            <p:nvPr/>
          </p:nvSpPr>
          <p:spPr>
            <a:xfrm>
              <a:off x="3261768" y="8846000"/>
              <a:ext cx="0" cy="8890"/>
            </a:xfrm>
            <a:custGeom>
              <a:avLst/>
              <a:gdLst/>
              <a:ahLst/>
              <a:cxnLst/>
              <a:rect l="l" t="t" r="r" b="b"/>
              <a:pathLst>
                <a:path w="0" h="8890">
                  <a:moveTo>
                    <a:pt x="0" y="0"/>
                  </a:moveTo>
                  <a:lnTo>
                    <a:pt x="0" y="8724"/>
                  </a:lnTo>
                </a:path>
              </a:pathLst>
            </a:custGeom>
            <a:ln w="3175">
              <a:solidFill>
                <a:srgbClr val="050100"/>
              </a:solidFill>
            </a:ln>
          </p:spPr>
          <p:txBody>
            <a:bodyPr wrap="square" lIns="0" tIns="0" rIns="0" bIns="0" rtlCol="0"/>
            <a:lstStyle/>
            <a:p/>
          </p:txBody>
        </p:sp>
        <p:sp>
          <p:nvSpPr>
            <p:cNvPr id="1960" name="object 1960" descr=""/>
            <p:cNvSpPr/>
            <p:nvPr/>
          </p:nvSpPr>
          <p:spPr>
            <a:xfrm>
              <a:off x="3261765" y="8836772"/>
              <a:ext cx="1905" cy="9525"/>
            </a:xfrm>
            <a:custGeom>
              <a:avLst/>
              <a:gdLst/>
              <a:ahLst/>
              <a:cxnLst/>
              <a:rect l="l" t="t" r="r" b="b"/>
              <a:pathLst>
                <a:path w="1904" h="9525">
                  <a:moveTo>
                    <a:pt x="1752" y="0"/>
                  </a:moveTo>
                  <a:lnTo>
                    <a:pt x="0" y="9232"/>
                  </a:lnTo>
                </a:path>
              </a:pathLst>
            </a:custGeom>
            <a:ln w="3175">
              <a:solidFill>
                <a:srgbClr val="050100"/>
              </a:solidFill>
            </a:ln>
          </p:spPr>
          <p:txBody>
            <a:bodyPr wrap="square" lIns="0" tIns="0" rIns="0" bIns="0" rtlCol="0"/>
            <a:lstStyle/>
            <a:p/>
          </p:txBody>
        </p:sp>
        <p:sp>
          <p:nvSpPr>
            <p:cNvPr id="1961" name="object 1961" descr=""/>
            <p:cNvSpPr/>
            <p:nvPr/>
          </p:nvSpPr>
          <p:spPr>
            <a:xfrm>
              <a:off x="3263513" y="8832407"/>
              <a:ext cx="1905" cy="4445"/>
            </a:xfrm>
            <a:custGeom>
              <a:avLst/>
              <a:gdLst/>
              <a:ahLst/>
              <a:cxnLst/>
              <a:rect l="l" t="t" r="r" b="b"/>
              <a:pathLst>
                <a:path w="1904" h="4445">
                  <a:moveTo>
                    <a:pt x="1752" y="0"/>
                  </a:moveTo>
                  <a:lnTo>
                    <a:pt x="0" y="4368"/>
                  </a:lnTo>
                </a:path>
              </a:pathLst>
            </a:custGeom>
            <a:ln w="3175">
              <a:solidFill>
                <a:srgbClr val="050100"/>
              </a:solidFill>
            </a:ln>
          </p:spPr>
          <p:txBody>
            <a:bodyPr wrap="square" lIns="0" tIns="0" rIns="0" bIns="0" rtlCol="0"/>
            <a:lstStyle/>
            <a:p/>
          </p:txBody>
        </p:sp>
        <p:sp>
          <p:nvSpPr>
            <p:cNvPr id="1962" name="object 1962" descr=""/>
            <p:cNvSpPr/>
            <p:nvPr/>
          </p:nvSpPr>
          <p:spPr>
            <a:xfrm>
              <a:off x="3265260" y="8829492"/>
              <a:ext cx="3175" cy="3175"/>
            </a:xfrm>
            <a:custGeom>
              <a:avLst/>
              <a:gdLst/>
              <a:ahLst/>
              <a:cxnLst/>
              <a:rect l="l" t="t" r="r" b="b"/>
              <a:pathLst>
                <a:path w="3175" h="3175">
                  <a:moveTo>
                    <a:pt x="2908" y="0"/>
                  </a:moveTo>
                  <a:lnTo>
                    <a:pt x="0" y="2908"/>
                  </a:lnTo>
                </a:path>
              </a:pathLst>
            </a:custGeom>
            <a:ln w="3175">
              <a:solidFill>
                <a:srgbClr val="050100"/>
              </a:solidFill>
            </a:ln>
          </p:spPr>
          <p:txBody>
            <a:bodyPr wrap="square" lIns="0" tIns="0" rIns="0" bIns="0" rtlCol="0"/>
            <a:lstStyle/>
            <a:p/>
          </p:txBody>
        </p:sp>
        <p:sp>
          <p:nvSpPr>
            <p:cNvPr id="1963" name="object 1963" descr=""/>
            <p:cNvSpPr/>
            <p:nvPr/>
          </p:nvSpPr>
          <p:spPr>
            <a:xfrm>
              <a:off x="3268173" y="8827545"/>
              <a:ext cx="3810" cy="2540"/>
            </a:xfrm>
            <a:custGeom>
              <a:avLst/>
              <a:gdLst/>
              <a:ahLst/>
              <a:cxnLst/>
              <a:rect l="l" t="t" r="r" b="b"/>
              <a:pathLst>
                <a:path w="3810" h="2540">
                  <a:moveTo>
                    <a:pt x="3492" y="0"/>
                  </a:moveTo>
                  <a:lnTo>
                    <a:pt x="0" y="1943"/>
                  </a:lnTo>
                </a:path>
              </a:pathLst>
            </a:custGeom>
            <a:ln w="3175">
              <a:solidFill>
                <a:srgbClr val="050100"/>
              </a:solidFill>
            </a:ln>
          </p:spPr>
          <p:txBody>
            <a:bodyPr wrap="square" lIns="0" tIns="0" rIns="0" bIns="0" rtlCol="0"/>
            <a:lstStyle/>
            <a:p/>
          </p:txBody>
        </p:sp>
        <p:sp>
          <p:nvSpPr>
            <p:cNvPr id="1964" name="object 1964" descr=""/>
            <p:cNvSpPr/>
            <p:nvPr/>
          </p:nvSpPr>
          <p:spPr>
            <a:xfrm>
              <a:off x="3271666" y="8827545"/>
              <a:ext cx="3175" cy="0"/>
            </a:xfrm>
            <a:custGeom>
              <a:avLst/>
              <a:gdLst/>
              <a:ahLst/>
              <a:cxnLst/>
              <a:rect l="l" t="t" r="r" b="b"/>
              <a:pathLst>
                <a:path w="3175" h="0">
                  <a:moveTo>
                    <a:pt x="2628" y="0"/>
                  </a:moveTo>
                  <a:lnTo>
                    <a:pt x="0" y="0"/>
                  </a:lnTo>
                </a:path>
              </a:pathLst>
            </a:custGeom>
            <a:ln w="3175">
              <a:solidFill>
                <a:srgbClr val="050100"/>
              </a:solidFill>
            </a:ln>
          </p:spPr>
          <p:txBody>
            <a:bodyPr wrap="square" lIns="0" tIns="0" rIns="0" bIns="0" rtlCol="0"/>
            <a:lstStyle/>
            <a:p/>
          </p:txBody>
        </p:sp>
        <p:sp>
          <p:nvSpPr>
            <p:cNvPr id="1965" name="object 1965" descr=""/>
            <p:cNvSpPr/>
            <p:nvPr/>
          </p:nvSpPr>
          <p:spPr>
            <a:xfrm>
              <a:off x="3274293" y="8827549"/>
              <a:ext cx="3810" cy="2540"/>
            </a:xfrm>
            <a:custGeom>
              <a:avLst/>
              <a:gdLst/>
              <a:ahLst/>
              <a:cxnLst/>
              <a:rect l="l" t="t" r="r" b="b"/>
              <a:pathLst>
                <a:path w="3810" h="2540">
                  <a:moveTo>
                    <a:pt x="3784" y="1943"/>
                  </a:moveTo>
                  <a:lnTo>
                    <a:pt x="0" y="0"/>
                  </a:lnTo>
                </a:path>
              </a:pathLst>
            </a:custGeom>
            <a:ln w="3175">
              <a:solidFill>
                <a:srgbClr val="050100"/>
              </a:solidFill>
            </a:ln>
          </p:spPr>
          <p:txBody>
            <a:bodyPr wrap="square" lIns="0" tIns="0" rIns="0" bIns="0" rtlCol="0"/>
            <a:lstStyle/>
            <a:p/>
          </p:txBody>
        </p:sp>
        <p:sp>
          <p:nvSpPr>
            <p:cNvPr id="1966" name="object 1966" descr=""/>
            <p:cNvSpPr/>
            <p:nvPr/>
          </p:nvSpPr>
          <p:spPr>
            <a:xfrm>
              <a:off x="3278078" y="8829499"/>
              <a:ext cx="3175" cy="3175"/>
            </a:xfrm>
            <a:custGeom>
              <a:avLst/>
              <a:gdLst/>
              <a:ahLst/>
              <a:cxnLst/>
              <a:rect l="l" t="t" r="r" b="b"/>
              <a:pathLst>
                <a:path w="3175" h="3175">
                  <a:moveTo>
                    <a:pt x="2616" y="2908"/>
                  </a:moveTo>
                  <a:lnTo>
                    <a:pt x="0" y="0"/>
                  </a:lnTo>
                </a:path>
              </a:pathLst>
            </a:custGeom>
            <a:ln w="3175">
              <a:solidFill>
                <a:srgbClr val="050100"/>
              </a:solidFill>
            </a:ln>
          </p:spPr>
          <p:txBody>
            <a:bodyPr wrap="square" lIns="0" tIns="0" rIns="0" bIns="0" rtlCol="0"/>
            <a:lstStyle/>
            <a:p/>
          </p:txBody>
        </p:sp>
        <p:sp>
          <p:nvSpPr>
            <p:cNvPr id="1967" name="object 1967" descr=""/>
            <p:cNvSpPr/>
            <p:nvPr/>
          </p:nvSpPr>
          <p:spPr>
            <a:xfrm>
              <a:off x="3280690" y="8832403"/>
              <a:ext cx="1905" cy="4445"/>
            </a:xfrm>
            <a:custGeom>
              <a:avLst/>
              <a:gdLst/>
              <a:ahLst/>
              <a:cxnLst/>
              <a:rect l="l" t="t" r="r" b="b"/>
              <a:pathLst>
                <a:path w="1904" h="4445">
                  <a:moveTo>
                    <a:pt x="1752" y="4368"/>
                  </a:moveTo>
                  <a:lnTo>
                    <a:pt x="0" y="0"/>
                  </a:lnTo>
                </a:path>
              </a:pathLst>
            </a:custGeom>
            <a:ln w="3175">
              <a:solidFill>
                <a:srgbClr val="050100"/>
              </a:solidFill>
            </a:ln>
          </p:spPr>
          <p:txBody>
            <a:bodyPr wrap="square" lIns="0" tIns="0" rIns="0" bIns="0" rtlCol="0"/>
            <a:lstStyle/>
            <a:p/>
          </p:txBody>
        </p:sp>
        <p:sp>
          <p:nvSpPr>
            <p:cNvPr id="1968" name="object 1968" descr=""/>
            <p:cNvSpPr/>
            <p:nvPr/>
          </p:nvSpPr>
          <p:spPr>
            <a:xfrm>
              <a:off x="3027302" y="9722362"/>
              <a:ext cx="21590" cy="0"/>
            </a:xfrm>
            <a:custGeom>
              <a:avLst/>
              <a:gdLst/>
              <a:ahLst/>
              <a:cxnLst/>
              <a:rect l="l" t="t" r="r" b="b"/>
              <a:pathLst>
                <a:path w="21589" h="0">
                  <a:moveTo>
                    <a:pt x="0" y="0"/>
                  </a:moveTo>
                  <a:lnTo>
                    <a:pt x="21551" y="0"/>
                  </a:lnTo>
                </a:path>
              </a:pathLst>
            </a:custGeom>
            <a:ln w="3175">
              <a:solidFill>
                <a:srgbClr val="050100"/>
              </a:solidFill>
            </a:ln>
          </p:spPr>
          <p:txBody>
            <a:bodyPr wrap="square" lIns="0" tIns="0" rIns="0" bIns="0" rtlCol="0"/>
            <a:lstStyle/>
            <a:p/>
          </p:txBody>
        </p:sp>
        <p:sp>
          <p:nvSpPr>
            <p:cNvPr id="1969" name="object 1969" descr=""/>
            <p:cNvSpPr/>
            <p:nvPr/>
          </p:nvSpPr>
          <p:spPr>
            <a:xfrm>
              <a:off x="3027296" y="9688863"/>
              <a:ext cx="17780" cy="33655"/>
            </a:xfrm>
            <a:custGeom>
              <a:avLst/>
              <a:gdLst/>
              <a:ahLst/>
              <a:cxnLst/>
              <a:rect l="l" t="t" r="r" b="b"/>
              <a:pathLst>
                <a:path w="17780" h="33654">
                  <a:moveTo>
                    <a:pt x="17195" y="0"/>
                  </a:moveTo>
                  <a:lnTo>
                    <a:pt x="0" y="33502"/>
                  </a:lnTo>
                </a:path>
              </a:pathLst>
            </a:custGeom>
            <a:ln w="3175">
              <a:solidFill>
                <a:srgbClr val="050100"/>
              </a:solidFill>
            </a:ln>
          </p:spPr>
          <p:txBody>
            <a:bodyPr wrap="square" lIns="0" tIns="0" rIns="0" bIns="0" rtlCol="0"/>
            <a:lstStyle/>
            <a:p/>
          </p:txBody>
        </p:sp>
        <p:sp>
          <p:nvSpPr>
            <p:cNvPr id="1970" name="object 1970" descr=""/>
            <p:cNvSpPr/>
            <p:nvPr/>
          </p:nvSpPr>
          <p:spPr>
            <a:xfrm>
              <a:off x="3044492" y="9688868"/>
              <a:ext cx="0" cy="43815"/>
            </a:xfrm>
            <a:custGeom>
              <a:avLst/>
              <a:gdLst/>
              <a:ahLst/>
              <a:cxnLst/>
              <a:rect l="l" t="t" r="r" b="b"/>
              <a:pathLst>
                <a:path w="0" h="43815">
                  <a:moveTo>
                    <a:pt x="0" y="43688"/>
                  </a:moveTo>
                  <a:lnTo>
                    <a:pt x="0" y="0"/>
                  </a:lnTo>
                </a:path>
              </a:pathLst>
            </a:custGeom>
            <a:ln w="3175">
              <a:solidFill>
                <a:srgbClr val="050100"/>
              </a:solidFill>
            </a:ln>
          </p:spPr>
          <p:txBody>
            <a:bodyPr wrap="square" lIns="0" tIns="0" rIns="0" bIns="0" rtlCol="0"/>
            <a:lstStyle/>
            <a:p/>
          </p:txBody>
        </p:sp>
        <p:sp>
          <p:nvSpPr>
            <p:cNvPr id="1971" name="object 1971" descr=""/>
            <p:cNvSpPr/>
            <p:nvPr/>
          </p:nvSpPr>
          <p:spPr>
            <a:xfrm>
              <a:off x="2999099" y="9732556"/>
              <a:ext cx="20955" cy="0"/>
            </a:xfrm>
            <a:custGeom>
              <a:avLst/>
              <a:gdLst/>
              <a:ahLst/>
              <a:cxnLst/>
              <a:rect l="l" t="t" r="r" b="b"/>
              <a:pathLst>
                <a:path w="20955" h="0">
                  <a:moveTo>
                    <a:pt x="0" y="0"/>
                  </a:moveTo>
                  <a:lnTo>
                    <a:pt x="20688" y="0"/>
                  </a:lnTo>
                </a:path>
              </a:pathLst>
            </a:custGeom>
            <a:ln w="3175">
              <a:solidFill>
                <a:srgbClr val="050100"/>
              </a:solidFill>
            </a:ln>
          </p:spPr>
          <p:txBody>
            <a:bodyPr wrap="square" lIns="0" tIns="0" rIns="0" bIns="0" rtlCol="0"/>
            <a:lstStyle/>
            <a:p/>
          </p:txBody>
        </p:sp>
        <p:sp>
          <p:nvSpPr>
            <p:cNvPr id="1972" name="object 1972" descr=""/>
            <p:cNvSpPr/>
            <p:nvPr/>
          </p:nvSpPr>
          <p:spPr>
            <a:xfrm>
              <a:off x="2999103" y="9728191"/>
              <a:ext cx="1270" cy="4445"/>
            </a:xfrm>
            <a:custGeom>
              <a:avLst/>
              <a:gdLst/>
              <a:ahLst/>
              <a:cxnLst/>
              <a:rect l="l" t="t" r="r" b="b"/>
              <a:pathLst>
                <a:path w="1269" h="4445">
                  <a:moveTo>
                    <a:pt x="876" y="0"/>
                  </a:moveTo>
                  <a:lnTo>
                    <a:pt x="0" y="4368"/>
                  </a:lnTo>
                </a:path>
              </a:pathLst>
            </a:custGeom>
            <a:ln w="3175">
              <a:solidFill>
                <a:srgbClr val="050100"/>
              </a:solidFill>
            </a:ln>
          </p:spPr>
          <p:txBody>
            <a:bodyPr wrap="square" lIns="0" tIns="0" rIns="0" bIns="0" rtlCol="0"/>
            <a:lstStyle/>
            <a:p/>
          </p:txBody>
        </p:sp>
        <p:sp>
          <p:nvSpPr>
            <p:cNvPr id="1973" name="object 1973" descr=""/>
            <p:cNvSpPr/>
            <p:nvPr/>
          </p:nvSpPr>
          <p:spPr>
            <a:xfrm>
              <a:off x="2999976" y="9723812"/>
              <a:ext cx="1905" cy="4445"/>
            </a:xfrm>
            <a:custGeom>
              <a:avLst/>
              <a:gdLst/>
              <a:ahLst/>
              <a:cxnLst/>
              <a:rect l="l" t="t" r="r" b="b"/>
              <a:pathLst>
                <a:path w="1905" h="4445">
                  <a:moveTo>
                    <a:pt x="1752" y="0"/>
                  </a:moveTo>
                  <a:lnTo>
                    <a:pt x="0" y="4381"/>
                  </a:lnTo>
                </a:path>
              </a:pathLst>
            </a:custGeom>
            <a:ln w="3175">
              <a:solidFill>
                <a:srgbClr val="050100"/>
              </a:solidFill>
            </a:ln>
          </p:spPr>
          <p:txBody>
            <a:bodyPr wrap="square" lIns="0" tIns="0" rIns="0" bIns="0" rtlCol="0"/>
            <a:lstStyle/>
            <a:p/>
          </p:txBody>
        </p:sp>
        <p:sp>
          <p:nvSpPr>
            <p:cNvPr id="1974" name="object 1974" descr=""/>
            <p:cNvSpPr/>
            <p:nvPr/>
          </p:nvSpPr>
          <p:spPr>
            <a:xfrm>
              <a:off x="3001735" y="9718963"/>
              <a:ext cx="3175" cy="5080"/>
            </a:xfrm>
            <a:custGeom>
              <a:avLst/>
              <a:gdLst/>
              <a:ahLst/>
              <a:cxnLst/>
              <a:rect l="l" t="t" r="r" b="b"/>
              <a:pathLst>
                <a:path w="3175" h="5079">
                  <a:moveTo>
                    <a:pt x="2908" y="0"/>
                  </a:moveTo>
                  <a:lnTo>
                    <a:pt x="0" y="4851"/>
                  </a:lnTo>
                </a:path>
              </a:pathLst>
            </a:custGeom>
            <a:ln w="3175">
              <a:solidFill>
                <a:srgbClr val="050100"/>
              </a:solidFill>
            </a:ln>
          </p:spPr>
          <p:txBody>
            <a:bodyPr wrap="square" lIns="0" tIns="0" rIns="0" bIns="0" rtlCol="0"/>
            <a:lstStyle/>
            <a:p/>
          </p:txBody>
        </p:sp>
        <p:sp>
          <p:nvSpPr>
            <p:cNvPr id="1975" name="object 1975" descr=""/>
            <p:cNvSpPr/>
            <p:nvPr/>
          </p:nvSpPr>
          <p:spPr>
            <a:xfrm>
              <a:off x="3004648" y="9714586"/>
              <a:ext cx="3810" cy="4445"/>
            </a:xfrm>
            <a:custGeom>
              <a:avLst/>
              <a:gdLst/>
              <a:ahLst/>
              <a:cxnLst/>
              <a:rect l="l" t="t" r="r" b="b"/>
              <a:pathLst>
                <a:path w="3810" h="4445">
                  <a:moveTo>
                    <a:pt x="3492" y="0"/>
                  </a:moveTo>
                  <a:lnTo>
                    <a:pt x="0" y="4381"/>
                  </a:lnTo>
                </a:path>
              </a:pathLst>
            </a:custGeom>
            <a:ln w="3175">
              <a:solidFill>
                <a:srgbClr val="050100"/>
              </a:solidFill>
            </a:ln>
          </p:spPr>
          <p:txBody>
            <a:bodyPr wrap="square" lIns="0" tIns="0" rIns="0" bIns="0" rtlCol="0"/>
            <a:lstStyle/>
            <a:p/>
          </p:txBody>
        </p:sp>
        <p:sp>
          <p:nvSpPr>
            <p:cNvPr id="1976" name="object 1976" descr=""/>
            <p:cNvSpPr/>
            <p:nvPr/>
          </p:nvSpPr>
          <p:spPr>
            <a:xfrm>
              <a:off x="3008141" y="9708769"/>
              <a:ext cx="9525" cy="6350"/>
            </a:xfrm>
            <a:custGeom>
              <a:avLst/>
              <a:gdLst/>
              <a:ahLst/>
              <a:cxnLst/>
              <a:rect l="l" t="t" r="r" b="b"/>
              <a:pathLst>
                <a:path w="9525" h="6350">
                  <a:moveTo>
                    <a:pt x="9029" y="0"/>
                  </a:moveTo>
                  <a:lnTo>
                    <a:pt x="0" y="5816"/>
                  </a:lnTo>
                </a:path>
              </a:pathLst>
            </a:custGeom>
            <a:ln w="3175">
              <a:solidFill>
                <a:srgbClr val="050100"/>
              </a:solidFill>
            </a:ln>
          </p:spPr>
          <p:txBody>
            <a:bodyPr wrap="square" lIns="0" tIns="0" rIns="0" bIns="0" rtlCol="0"/>
            <a:lstStyle/>
            <a:p/>
          </p:txBody>
        </p:sp>
        <p:sp>
          <p:nvSpPr>
            <p:cNvPr id="1977" name="object 1977" descr=""/>
            <p:cNvSpPr/>
            <p:nvPr/>
          </p:nvSpPr>
          <p:spPr>
            <a:xfrm>
              <a:off x="3017166" y="9705854"/>
              <a:ext cx="1905" cy="3175"/>
            </a:xfrm>
            <a:custGeom>
              <a:avLst/>
              <a:gdLst/>
              <a:ahLst/>
              <a:cxnLst/>
              <a:rect l="l" t="t" r="r" b="b"/>
              <a:pathLst>
                <a:path w="1905" h="3175">
                  <a:moveTo>
                    <a:pt x="1752" y="0"/>
                  </a:moveTo>
                  <a:lnTo>
                    <a:pt x="0" y="2908"/>
                  </a:lnTo>
                </a:path>
              </a:pathLst>
            </a:custGeom>
            <a:ln w="3175">
              <a:solidFill>
                <a:srgbClr val="050100"/>
              </a:solidFill>
            </a:ln>
          </p:spPr>
          <p:txBody>
            <a:bodyPr wrap="square" lIns="0" tIns="0" rIns="0" bIns="0" rtlCol="0"/>
            <a:lstStyle/>
            <a:p/>
          </p:txBody>
        </p:sp>
        <p:sp>
          <p:nvSpPr>
            <p:cNvPr id="1978" name="object 1978" descr=""/>
            <p:cNvSpPr/>
            <p:nvPr/>
          </p:nvSpPr>
          <p:spPr>
            <a:xfrm>
              <a:off x="3018923" y="9702456"/>
              <a:ext cx="1270" cy="3810"/>
            </a:xfrm>
            <a:custGeom>
              <a:avLst/>
              <a:gdLst/>
              <a:ahLst/>
              <a:cxnLst/>
              <a:rect l="l" t="t" r="r" b="b"/>
              <a:pathLst>
                <a:path w="1269" h="3809">
                  <a:moveTo>
                    <a:pt x="863" y="0"/>
                  </a:moveTo>
                  <a:lnTo>
                    <a:pt x="0" y="3403"/>
                  </a:lnTo>
                </a:path>
              </a:pathLst>
            </a:custGeom>
            <a:ln w="3175">
              <a:solidFill>
                <a:srgbClr val="050100"/>
              </a:solidFill>
            </a:ln>
          </p:spPr>
          <p:txBody>
            <a:bodyPr wrap="square" lIns="0" tIns="0" rIns="0" bIns="0" rtlCol="0"/>
            <a:lstStyle/>
            <a:p/>
          </p:txBody>
        </p:sp>
        <p:sp>
          <p:nvSpPr>
            <p:cNvPr id="1979" name="object 1979" descr=""/>
            <p:cNvSpPr/>
            <p:nvPr/>
          </p:nvSpPr>
          <p:spPr>
            <a:xfrm>
              <a:off x="3019786" y="9698078"/>
              <a:ext cx="0" cy="4445"/>
            </a:xfrm>
            <a:custGeom>
              <a:avLst/>
              <a:gdLst/>
              <a:ahLst/>
              <a:cxnLst/>
              <a:rect l="l" t="t" r="r" b="b"/>
              <a:pathLst>
                <a:path w="0" h="4445">
                  <a:moveTo>
                    <a:pt x="0" y="0"/>
                  </a:moveTo>
                  <a:lnTo>
                    <a:pt x="0" y="4381"/>
                  </a:lnTo>
                </a:path>
              </a:pathLst>
            </a:custGeom>
            <a:ln w="3175">
              <a:solidFill>
                <a:srgbClr val="050100"/>
              </a:solidFill>
            </a:ln>
          </p:spPr>
          <p:txBody>
            <a:bodyPr wrap="square" lIns="0" tIns="0" rIns="0" bIns="0" rtlCol="0"/>
            <a:lstStyle/>
            <a:p/>
          </p:txBody>
        </p:sp>
        <p:sp>
          <p:nvSpPr>
            <p:cNvPr id="1980" name="object 1980" descr=""/>
            <p:cNvSpPr/>
            <p:nvPr/>
          </p:nvSpPr>
          <p:spPr>
            <a:xfrm>
              <a:off x="3018038" y="9693712"/>
              <a:ext cx="1905" cy="4445"/>
            </a:xfrm>
            <a:custGeom>
              <a:avLst/>
              <a:gdLst/>
              <a:ahLst/>
              <a:cxnLst/>
              <a:rect l="l" t="t" r="r" b="b"/>
              <a:pathLst>
                <a:path w="1905" h="4445">
                  <a:moveTo>
                    <a:pt x="0" y="0"/>
                  </a:moveTo>
                  <a:lnTo>
                    <a:pt x="1752" y="4368"/>
                  </a:lnTo>
                </a:path>
              </a:pathLst>
            </a:custGeom>
            <a:ln w="3175">
              <a:solidFill>
                <a:srgbClr val="050100"/>
              </a:solidFill>
            </a:ln>
          </p:spPr>
          <p:txBody>
            <a:bodyPr wrap="square" lIns="0" tIns="0" rIns="0" bIns="0" rtlCol="0"/>
            <a:lstStyle/>
            <a:p/>
          </p:txBody>
        </p:sp>
        <p:sp>
          <p:nvSpPr>
            <p:cNvPr id="1981" name="object 1981" descr=""/>
            <p:cNvSpPr/>
            <p:nvPr/>
          </p:nvSpPr>
          <p:spPr>
            <a:xfrm>
              <a:off x="3015421" y="9690797"/>
              <a:ext cx="3175" cy="3175"/>
            </a:xfrm>
            <a:custGeom>
              <a:avLst/>
              <a:gdLst/>
              <a:ahLst/>
              <a:cxnLst/>
              <a:rect l="l" t="t" r="r" b="b"/>
              <a:pathLst>
                <a:path w="3175" h="3175">
                  <a:moveTo>
                    <a:pt x="0" y="0"/>
                  </a:moveTo>
                  <a:lnTo>
                    <a:pt x="2616" y="2908"/>
                  </a:lnTo>
                </a:path>
              </a:pathLst>
            </a:custGeom>
            <a:ln w="3175">
              <a:solidFill>
                <a:srgbClr val="050100"/>
              </a:solidFill>
            </a:ln>
          </p:spPr>
          <p:txBody>
            <a:bodyPr wrap="square" lIns="0" tIns="0" rIns="0" bIns="0" rtlCol="0"/>
            <a:lstStyle/>
            <a:p/>
          </p:txBody>
        </p:sp>
        <p:sp>
          <p:nvSpPr>
            <p:cNvPr id="1982" name="object 1982" descr=""/>
            <p:cNvSpPr/>
            <p:nvPr/>
          </p:nvSpPr>
          <p:spPr>
            <a:xfrm>
              <a:off x="3011625" y="9688863"/>
              <a:ext cx="3810" cy="2540"/>
            </a:xfrm>
            <a:custGeom>
              <a:avLst/>
              <a:gdLst/>
              <a:ahLst/>
              <a:cxnLst/>
              <a:rect l="l" t="t" r="r" b="b"/>
              <a:pathLst>
                <a:path w="3810" h="2540">
                  <a:moveTo>
                    <a:pt x="0" y="0"/>
                  </a:moveTo>
                  <a:lnTo>
                    <a:pt x="3797" y="1930"/>
                  </a:lnTo>
                </a:path>
              </a:pathLst>
            </a:custGeom>
            <a:ln w="3175">
              <a:solidFill>
                <a:srgbClr val="050100"/>
              </a:solidFill>
            </a:ln>
          </p:spPr>
          <p:txBody>
            <a:bodyPr wrap="square" lIns="0" tIns="0" rIns="0" bIns="0" rtlCol="0"/>
            <a:lstStyle/>
            <a:p/>
          </p:txBody>
        </p:sp>
        <p:sp>
          <p:nvSpPr>
            <p:cNvPr id="1983" name="object 1983" descr=""/>
            <p:cNvSpPr/>
            <p:nvPr/>
          </p:nvSpPr>
          <p:spPr>
            <a:xfrm>
              <a:off x="3008141" y="9688863"/>
              <a:ext cx="3810" cy="0"/>
            </a:xfrm>
            <a:custGeom>
              <a:avLst/>
              <a:gdLst/>
              <a:ahLst/>
              <a:cxnLst/>
              <a:rect l="l" t="t" r="r" b="b"/>
              <a:pathLst>
                <a:path w="3810" h="0">
                  <a:moveTo>
                    <a:pt x="0" y="0"/>
                  </a:moveTo>
                  <a:lnTo>
                    <a:pt x="3479" y="0"/>
                  </a:lnTo>
                </a:path>
              </a:pathLst>
            </a:custGeom>
            <a:ln w="3175">
              <a:solidFill>
                <a:srgbClr val="050100"/>
              </a:solidFill>
            </a:ln>
          </p:spPr>
          <p:txBody>
            <a:bodyPr wrap="square" lIns="0" tIns="0" rIns="0" bIns="0" rtlCol="0"/>
            <a:lstStyle/>
            <a:p/>
          </p:txBody>
        </p:sp>
        <p:sp>
          <p:nvSpPr>
            <p:cNvPr id="1984" name="object 1984" descr=""/>
            <p:cNvSpPr/>
            <p:nvPr/>
          </p:nvSpPr>
          <p:spPr>
            <a:xfrm>
              <a:off x="3004643" y="9688867"/>
              <a:ext cx="3810" cy="2540"/>
            </a:xfrm>
            <a:custGeom>
              <a:avLst/>
              <a:gdLst/>
              <a:ahLst/>
              <a:cxnLst/>
              <a:rect l="l" t="t" r="r" b="b"/>
              <a:pathLst>
                <a:path w="3810" h="2540">
                  <a:moveTo>
                    <a:pt x="0" y="1930"/>
                  </a:moveTo>
                  <a:lnTo>
                    <a:pt x="3492" y="0"/>
                  </a:lnTo>
                </a:path>
              </a:pathLst>
            </a:custGeom>
            <a:ln w="3175">
              <a:solidFill>
                <a:srgbClr val="050100"/>
              </a:solidFill>
            </a:ln>
          </p:spPr>
          <p:txBody>
            <a:bodyPr wrap="square" lIns="0" tIns="0" rIns="0" bIns="0" rtlCol="0"/>
            <a:lstStyle/>
            <a:p/>
          </p:txBody>
        </p:sp>
        <p:sp>
          <p:nvSpPr>
            <p:cNvPr id="1985" name="object 1985" descr=""/>
            <p:cNvSpPr/>
            <p:nvPr/>
          </p:nvSpPr>
          <p:spPr>
            <a:xfrm>
              <a:off x="3001728" y="9690804"/>
              <a:ext cx="3175" cy="3175"/>
            </a:xfrm>
            <a:custGeom>
              <a:avLst/>
              <a:gdLst/>
              <a:ahLst/>
              <a:cxnLst/>
              <a:rect l="l" t="t" r="r" b="b"/>
              <a:pathLst>
                <a:path w="3175" h="3175">
                  <a:moveTo>
                    <a:pt x="0" y="2908"/>
                  </a:moveTo>
                  <a:lnTo>
                    <a:pt x="2908" y="0"/>
                  </a:lnTo>
                </a:path>
              </a:pathLst>
            </a:custGeom>
            <a:ln w="3175">
              <a:solidFill>
                <a:srgbClr val="050100"/>
              </a:solidFill>
            </a:ln>
          </p:spPr>
          <p:txBody>
            <a:bodyPr wrap="square" lIns="0" tIns="0" rIns="0" bIns="0" rtlCol="0"/>
            <a:lstStyle/>
            <a:p/>
          </p:txBody>
        </p:sp>
        <p:sp>
          <p:nvSpPr>
            <p:cNvPr id="1986" name="object 1986" descr=""/>
            <p:cNvSpPr/>
            <p:nvPr/>
          </p:nvSpPr>
          <p:spPr>
            <a:xfrm>
              <a:off x="2999980" y="9693718"/>
              <a:ext cx="1905" cy="3175"/>
            </a:xfrm>
            <a:custGeom>
              <a:avLst/>
              <a:gdLst/>
              <a:ahLst/>
              <a:cxnLst/>
              <a:rect l="l" t="t" r="r" b="b"/>
              <a:pathLst>
                <a:path w="1905" h="3175">
                  <a:moveTo>
                    <a:pt x="0" y="2908"/>
                  </a:moveTo>
                  <a:lnTo>
                    <a:pt x="1752" y="0"/>
                  </a:lnTo>
                </a:path>
              </a:pathLst>
            </a:custGeom>
            <a:ln w="3175">
              <a:solidFill>
                <a:srgbClr val="050100"/>
              </a:solidFill>
            </a:ln>
          </p:spPr>
          <p:txBody>
            <a:bodyPr wrap="square" lIns="0" tIns="0" rIns="0" bIns="0" rtlCol="0"/>
            <a:lstStyle/>
            <a:p/>
          </p:txBody>
        </p:sp>
        <p:sp>
          <p:nvSpPr>
            <p:cNvPr id="1987" name="object 1987" descr=""/>
            <p:cNvSpPr/>
            <p:nvPr/>
          </p:nvSpPr>
          <p:spPr>
            <a:xfrm>
              <a:off x="2999099" y="9696633"/>
              <a:ext cx="1270" cy="3175"/>
            </a:xfrm>
            <a:custGeom>
              <a:avLst/>
              <a:gdLst/>
              <a:ahLst/>
              <a:cxnLst/>
              <a:rect l="l" t="t" r="r" b="b"/>
              <a:pathLst>
                <a:path w="1269" h="3175">
                  <a:moveTo>
                    <a:pt x="0" y="2908"/>
                  </a:moveTo>
                  <a:lnTo>
                    <a:pt x="876" y="0"/>
                  </a:lnTo>
                </a:path>
              </a:pathLst>
            </a:custGeom>
            <a:ln w="3175">
              <a:solidFill>
                <a:srgbClr val="050100"/>
              </a:solidFill>
            </a:ln>
          </p:spPr>
          <p:txBody>
            <a:bodyPr wrap="square" lIns="0" tIns="0" rIns="0" bIns="0" rtlCol="0"/>
            <a:lstStyle/>
            <a:p/>
          </p:txBody>
        </p:sp>
        <p:sp>
          <p:nvSpPr>
            <p:cNvPr id="1988" name="object 1988" descr=""/>
            <p:cNvSpPr/>
            <p:nvPr/>
          </p:nvSpPr>
          <p:spPr>
            <a:xfrm>
              <a:off x="3555544" y="9096539"/>
              <a:ext cx="0" cy="51435"/>
            </a:xfrm>
            <a:custGeom>
              <a:avLst/>
              <a:gdLst/>
              <a:ahLst/>
              <a:cxnLst/>
              <a:rect l="l" t="t" r="r" b="b"/>
              <a:pathLst>
                <a:path w="0" h="51434">
                  <a:moveTo>
                    <a:pt x="0" y="0"/>
                  </a:moveTo>
                  <a:lnTo>
                    <a:pt x="0" y="51346"/>
                  </a:lnTo>
                </a:path>
              </a:pathLst>
            </a:custGeom>
            <a:ln w="4660">
              <a:solidFill>
                <a:srgbClr val="050100"/>
              </a:solidFill>
            </a:ln>
          </p:spPr>
          <p:txBody>
            <a:bodyPr wrap="square" lIns="0" tIns="0" rIns="0" bIns="0" rtlCol="0"/>
            <a:lstStyle/>
            <a:p/>
          </p:txBody>
        </p:sp>
        <p:sp>
          <p:nvSpPr>
            <p:cNvPr id="1989" name="object 1989" descr=""/>
            <p:cNvSpPr/>
            <p:nvPr/>
          </p:nvSpPr>
          <p:spPr>
            <a:xfrm>
              <a:off x="3554873" y="9096539"/>
              <a:ext cx="0" cy="47625"/>
            </a:xfrm>
            <a:custGeom>
              <a:avLst/>
              <a:gdLst/>
              <a:ahLst/>
              <a:cxnLst/>
              <a:rect l="l" t="t" r="r" b="b"/>
              <a:pathLst>
                <a:path w="0" h="47625">
                  <a:moveTo>
                    <a:pt x="0" y="0"/>
                  </a:moveTo>
                  <a:lnTo>
                    <a:pt x="0" y="47497"/>
                  </a:lnTo>
                </a:path>
              </a:pathLst>
            </a:custGeom>
            <a:ln w="4660">
              <a:solidFill>
                <a:srgbClr val="050100"/>
              </a:solidFill>
            </a:ln>
          </p:spPr>
          <p:txBody>
            <a:bodyPr wrap="square" lIns="0" tIns="0" rIns="0" bIns="0" rtlCol="0"/>
            <a:lstStyle/>
            <a:p/>
          </p:txBody>
        </p:sp>
        <p:sp>
          <p:nvSpPr>
            <p:cNvPr id="1990" name="object 1990" descr=""/>
            <p:cNvSpPr/>
            <p:nvPr/>
          </p:nvSpPr>
          <p:spPr>
            <a:xfrm>
              <a:off x="3554191" y="9096539"/>
              <a:ext cx="0" cy="43815"/>
            </a:xfrm>
            <a:custGeom>
              <a:avLst/>
              <a:gdLst/>
              <a:ahLst/>
              <a:cxnLst/>
              <a:rect l="l" t="t" r="r" b="b"/>
              <a:pathLst>
                <a:path w="0" h="43815">
                  <a:moveTo>
                    <a:pt x="0" y="0"/>
                  </a:moveTo>
                  <a:lnTo>
                    <a:pt x="0" y="43662"/>
                  </a:lnTo>
                </a:path>
              </a:pathLst>
            </a:custGeom>
            <a:ln w="4660">
              <a:solidFill>
                <a:srgbClr val="050100"/>
              </a:solidFill>
            </a:ln>
          </p:spPr>
          <p:txBody>
            <a:bodyPr wrap="square" lIns="0" tIns="0" rIns="0" bIns="0" rtlCol="0"/>
            <a:lstStyle/>
            <a:p/>
          </p:txBody>
        </p:sp>
        <p:sp>
          <p:nvSpPr>
            <p:cNvPr id="1991" name="object 1991" descr=""/>
            <p:cNvSpPr/>
            <p:nvPr/>
          </p:nvSpPr>
          <p:spPr>
            <a:xfrm>
              <a:off x="3553522" y="9096539"/>
              <a:ext cx="0" cy="40005"/>
            </a:xfrm>
            <a:custGeom>
              <a:avLst/>
              <a:gdLst/>
              <a:ahLst/>
              <a:cxnLst/>
              <a:rect l="l" t="t" r="r" b="b"/>
              <a:pathLst>
                <a:path w="0" h="40004">
                  <a:moveTo>
                    <a:pt x="0" y="0"/>
                  </a:moveTo>
                  <a:lnTo>
                    <a:pt x="0" y="39839"/>
                  </a:lnTo>
                </a:path>
              </a:pathLst>
            </a:custGeom>
            <a:ln w="4660">
              <a:solidFill>
                <a:srgbClr val="050100"/>
              </a:solidFill>
            </a:ln>
          </p:spPr>
          <p:txBody>
            <a:bodyPr wrap="square" lIns="0" tIns="0" rIns="0" bIns="0" rtlCol="0"/>
            <a:lstStyle/>
            <a:p/>
          </p:txBody>
        </p:sp>
        <p:sp>
          <p:nvSpPr>
            <p:cNvPr id="1992" name="object 1992" descr=""/>
            <p:cNvSpPr/>
            <p:nvPr/>
          </p:nvSpPr>
          <p:spPr>
            <a:xfrm>
              <a:off x="3552840" y="9096539"/>
              <a:ext cx="0" cy="36195"/>
            </a:xfrm>
            <a:custGeom>
              <a:avLst/>
              <a:gdLst/>
              <a:ahLst/>
              <a:cxnLst/>
              <a:rect l="l" t="t" r="r" b="b"/>
              <a:pathLst>
                <a:path w="0" h="36195">
                  <a:moveTo>
                    <a:pt x="0" y="0"/>
                  </a:moveTo>
                  <a:lnTo>
                    <a:pt x="0" y="35991"/>
                  </a:lnTo>
                </a:path>
              </a:pathLst>
            </a:custGeom>
            <a:ln w="4660">
              <a:solidFill>
                <a:srgbClr val="050100"/>
              </a:solidFill>
            </a:ln>
          </p:spPr>
          <p:txBody>
            <a:bodyPr wrap="square" lIns="0" tIns="0" rIns="0" bIns="0" rtlCol="0"/>
            <a:lstStyle/>
            <a:p/>
          </p:txBody>
        </p:sp>
        <p:sp>
          <p:nvSpPr>
            <p:cNvPr id="1993" name="object 1993" descr=""/>
            <p:cNvSpPr/>
            <p:nvPr/>
          </p:nvSpPr>
          <p:spPr>
            <a:xfrm>
              <a:off x="3552169" y="9096539"/>
              <a:ext cx="0" cy="32384"/>
            </a:xfrm>
            <a:custGeom>
              <a:avLst/>
              <a:gdLst/>
              <a:ahLst/>
              <a:cxnLst/>
              <a:rect l="l" t="t" r="r" b="b"/>
              <a:pathLst>
                <a:path w="0" h="32384">
                  <a:moveTo>
                    <a:pt x="0" y="0"/>
                  </a:moveTo>
                  <a:lnTo>
                    <a:pt x="0" y="32156"/>
                  </a:lnTo>
                </a:path>
              </a:pathLst>
            </a:custGeom>
            <a:ln w="4660">
              <a:solidFill>
                <a:srgbClr val="050100"/>
              </a:solidFill>
            </a:ln>
          </p:spPr>
          <p:txBody>
            <a:bodyPr wrap="square" lIns="0" tIns="0" rIns="0" bIns="0" rtlCol="0"/>
            <a:lstStyle/>
            <a:p/>
          </p:txBody>
        </p:sp>
        <p:sp>
          <p:nvSpPr>
            <p:cNvPr id="1994" name="object 1994" descr=""/>
            <p:cNvSpPr/>
            <p:nvPr/>
          </p:nvSpPr>
          <p:spPr>
            <a:xfrm>
              <a:off x="3551487" y="9096539"/>
              <a:ext cx="0" cy="28575"/>
            </a:xfrm>
            <a:custGeom>
              <a:avLst/>
              <a:gdLst/>
              <a:ahLst/>
              <a:cxnLst/>
              <a:rect l="l" t="t" r="r" b="b"/>
              <a:pathLst>
                <a:path w="0" h="28575">
                  <a:moveTo>
                    <a:pt x="0" y="0"/>
                  </a:moveTo>
                  <a:lnTo>
                    <a:pt x="0" y="28320"/>
                  </a:lnTo>
                </a:path>
              </a:pathLst>
            </a:custGeom>
            <a:ln w="4660">
              <a:solidFill>
                <a:srgbClr val="050100"/>
              </a:solidFill>
            </a:ln>
          </p:spPr>
          <p:txBody>
            <a:bodyPr wrap="square" lIns="0" tIns="0" rIns="0" bIns="0" rtlCol="0"/>
            <a:lstStyle/>
            <a:p/>
          </p:txBody>
        </p:sp>
        <p:sp>
          <p:nvSpPr>
            <p:cNvPr id="1995" name="object 1995" descr=""/>
            <p:cNvSpPr/>
            <p:nvPr/>
          </p:nvSpPr>
          <p:spPr>
            <a:xfrm>
              <a:off x="3550818" y="9096539"/>
              <a:ext cx="0" cy="24765"/>
            </a:xfrm>
            <a:custGeom>
              <a:avLst/>
              <a:gdLst/>
              <a:ahLst/>
              <a:cxnLst/>
              <a:rect l="l" t="t" r="r" b="b"/>
              <a:pathLst>
                <a:path w="0" h="24765">
                  <a:moveTo>
                    <a:pt x="0" y="0"/>
                  </a:moveTo>
                  <a:lnTo>
                    <a:pt x="0" y="24485"/>
                  </a:lnTo>
                </a:path>
              </a:pathLst>
            </a:custGeom>
            <a:ln w="4660">
              <a:solidFill>
                <a:srgbClr val="050100"/>
              </a:solidFill>
            </a:ln>
          </p:spPr>
          <p:txBody>
            <a:bodyPr wrap="square" lIns="0" tIns="0" rIns="0" bIns="0" rtlCol="0"/>
            <a:lstStyle/>
            <a:p/>
          </p:txBody>
        </p:sp>
        <p:sp>
          <p:nvSpPr>
            <p:cNvPr id="1996" name="object 1996" descr=""/>
            <p:cNvSpPr/>
            <p:nvPr/>
          </p:nvSpPr>
          <p:spPr>
            <a:xfrm>
              <a:off x="3550136" y="9096539"/>
              <a:ext cx="0" cy="20955"/>
            </a:xfrm>
            <a:custGeom>
              <a:avLst/>
              <a:gdLst/>
              <a:ahLst/>
              <a:cxnLst/>
              <a:rect l="l" t="t" r="r" b="b"/>
              <a:pathLst>
                <a:path w="0" h="20954">
                  <a:moveTo>
                    <a:pt x="0" y="0"/>
                  </a:moveTo>
                  <a:lnTo>
                    <a:pt x="0" y="20650"/>
                  </a:lnTo>
                </a:path>
              </a:pathLst>
            </a:custGeom>
            <a:ln w="4660">
              <a:solidFill>
                <a:srgbClr val="050100"/>
              </a:solidFill>
            </a:ln>
          </p:spPr>
          <p:txBody>
            <a:bodyPr wrap="square" lIns="0" tIns="0" rIns="0" bIns="0" rtlCol="0"/>
            <a:lstStyle/>
            <a:p/>
          </p:txBody>
        </p:sp>
        <p:sp>
          <p:nvSpPr>
            <p:cNvPr id="1997" name="object 1997" descr=""/>
            <p:cNvSpPr/>
            <p:nvPr/>
          </p:nvSpPr>
          <p:spPr>
            <a:xfrm>
              <a:off x="3549454" y="9096539"/>
              <a:ext cx="0" cy="17145"/>
            </a:xfrm>
            <a:custGeom>
              <a:avLst/>
              <a:gdLst/>
              <a:ahLst/>
              <a:cxnLst/>
              <a:rect l="l" t="t" r="r" b="b"/>
              <a:pathLst>
                <a:path w="0" h="17145">
                  <a:moveTo>
                    <a:pt x="0" y="0"/>
                  </a:moveTo>
                  <a:lnTo>
                    <a:pt x="0" y="16814"/>
                  </a:lnTo>
                </a:path>
              </a:pathLst>
            </a:custGeom>
            <a:ln w="4660">
              <a:solidFill>
                <a:srgbClr val="050100"/>
              </a:solidFill>
            </a:ln>
          </p:spPr>
          <p:txBody>
            <a:bodyPr wrap="square" lIns="0" tIns="0" rIns="0" bIns="0" rtlCol="0"/>
            <a:lstStyle/>
            <a:p/>
          </p:txBody>
        </p:sp>
        <p:sp>
          <p:nvSpPr>
            <p:cNvPr id="1998" name="object 1998" descr=""/>
            <p:cNvSpPr/>
            <p:nvPr/>
          </p:nvSpPr>
          <p:spPr>
            <a:xfrm>
              <a:off x="3548783" y="9096539"/>
              <a:ext cx="0" cy="13335"/>
            </a:xfrm>
            <a:custGeom>
              <a:avLst/>
              <a:gdLst/>
              <a:ahLst/>
              <a:cxnLst/>
              <a:rect l="l" t="t" r="r" b="b"/>
              <a:pathLst>
                <a:path w="0" h="13334">
                  <a:moveTo>
                    <a:pt x="0" y="0"/>
                  </a:moveTo>
                  <a:lnTo>
                    <a:pt x="0" y="12966"/>
                  </a:lnTo>
                </a:path>
              </a:pathLst>
            </a:custGeom>
            <a:ln w="4660">
              <a:solidFill>
                <a:srgbClr val="050100"/>
              </a:solidFill>
            </a:ln>
          </p:spPr>
          <p:txBody>
            <a:bodyPr wrap="square" lIns="0" tIns="0" rIns="0" bIns="0" rtlCol="0"/>
            <a:lstStyle/>
            <a:p/>
          </p:txBody>
        </p:sp>
        <p:sp>
          <p:nvSpPr>
            <p:cNvPr id="1999" name="object 1999" descr=""/>
            <p:cNvSpPr/>
            <p:nvPr/>
          </p:nvSpPr>
          <p:spPr>
            <a:xfrm>
              <a:off x="3548101" y="9096539"/>
              <a:ext cx="0" cy="9525"/>
            </a:xfrm>
            <a:custGeom>
              <a:avLst/>
              <a:gdLst/>
              <a:ahLst/>
              <a:cxnLst/>
              <a:rect l="l" t="t" r="r" b="b"/>
              <a:pathLst>
                <a:path w="0" h="9525">
                  <a:moveTo>
                    <a:pt x="0" y="0"/>
                  </a:moveTo>
                  <a:lnTo>
                    <a:pt x="0" y="9143"/>
                  </a:lnTo>
                </a:path>
              </a:pathLst>
            </a:custGeom>
            <a:ln w="4660">
              <a:solidFill>
                <a:srgbClr val="050100"/>
              </a:solidFill>
            </a:ln>
          </p:spPr>
          <p:txBody>
            <a:bodyPr wrap="square" lIns="0" tIns="0" rIns="0" bIns="0" rtlCol="0"/>
            <a:lstStyle/>
            <a:p/>
          </p:txBody>
        </p:sp>
        <p:sp>
          <p:nvSpPr>
            <p:cNvPr id="2000" name="object 2000" descr=""/>
            <p:cNvSpPr/>
            <p:nvPr/>
          </p:nvSpPr>
          <p:spPr>
            <a:xfrm>
              <a:off x="3547432" y="9096539"/>
              <a:ext cx="0" cy="5715"/>
            </a:xfrm>
            <a:custGeom>
              <a:avLst/>
              <a:gdLst/>
              <a:ahLst/>
              <a:cxnLst/>
              <a:rect l="l" t="t" r="r" b="b"/>
              <a:pathLst>
                <a:path w="0" h="5715">
                  <a:moveTo>
                    <a:pt x="0" y="0"/>
                  </a:moveTo>
                  <a:lnTo>
                    <a:pt x="0" y="5308"/>
                  </a:lnTo>
                </a:path>
              </a:pathLst>
            </a:custGeom>
            <a:ln w="4660">
              <a:solidFill>
                <a:srgbClr val="050100"/>
              </a:solidFill>
            </a:ln>
          </p:spPr>
          <p:txBody>
            <a:bodyPr wrap="square" lIns="0" tIns="0" rIns="0" bIns="0" rtlCol="0"/>
            <a:lstStyle/>
            <a:p/>
          </p:txBody>
        </p:sp>
        <p:sp>
          <p:nvSpPr>
            <p:cNvPr id="2001" name="object 2001" descr=""/>
            <p:cNvSpPr/>
            <p:nvPr/>
          </p:nvSpPr>
          <p:spPr>
            <a:xfrm>
              <a:off x="3546750" y="9096539"/>
              <a:ext cx="0" cy="1905"/>
            </a:xfrm>
            <a:custGeom>
              <a:avLst/>
              <a:gdLst/>
              <a:ahLst/>
              <a:cxnLst/>
              <a:rect l="l" t="t" r="r" b="b"/>
              <a:pathLst>
                <a:path w="0" h="1904">
                  <a:moveTo>
                    <a:pt x="0" y="0"/>
                  </a:moveTo>
                  <a:lnTo>
                    <a:pt x="0" y="1460"/>
                  </a:lnTo>
                </a:path>
                <a:path w="0" h="1904">
                  <a:moveTo>
                    <a:pt x="0" y="0"/>
                  </a:moveTo>
                  <a:lnTo>
                    <a:pt x="0" y="1460"/>
                  </a:lnTo>
                </a:path>
              </a:pathLst>
            </a:custGeom>
            <a:ln w="4660">
              <a:solidFill>
                <a:srgbClr val="050100"/>
              </a:solidFill>
            </a:ln>
          </p:spPr>
          <p:txBody>
            <a:bodyPr wrap="square" lIns="0" tIns="0" rIns="0" bIns="0" rtlCol="0"/>
            <a:lstStyle/>
            <a:p/>
          </p:txBody>
        </p:sp>
        <p:sp>
          <p:nvSpPr>
            <p:cNvPr id="2002" name="object 2002" descr=""/>
            <p:cNvSpPr/>
            <p:nvPr/>
          </p:nvSpPr>
          <p:spPr>
            <a:xfrm>
              <a:off x="3556226" y="9096539"/>
              <a:ext cx="0" cy="51435"/>
            </a:xfrm>
            <a:custGeom>
              <a:avLst/>
              <a:gdLst/>
              <a:ahLst/>
              <a:cxnLst/>
              <a:rect l="l" t="t" r="r" b="b"/>
              <a:pathLst>
                <a:path w="0" h="51434">
                  <a:moveTo>
                    <a:pt x="0" y="0"/>
                  </a:moveTo>
                  <a:lnTo>
                    <a:pt x="0" y="51346"/>
                  </a:lnTo>
                </a:path>
              </a:pathLst>
            </a:custGeom>
            <a:ln w="4660">
              <a:solidFill>
                <a:srgbClr val="050100"/>
              </a:solidFill>
            </a:ln>
          </p:spPr>
          <p:txBody>
            <a:bodyPr wrap="square" lIns="0" tIns="0" rIns="0" bIns="0" rtlCol="0"/>
            <a:lstStyle/>
            <a:p/>
          </p:txBody>
        </p:sp>
        <p:sp>
          <p:nvSpPr>
            <p:cNvPr id="2003" name="object 2003" descr=""/>
            <p:cNvSpPr/>
            <p:nvPr/>
          </p:nvSpPr>
          <p:spPr>
            <a:xfrm>
              <a:off x="3556895" y="9096539"/>
              <a:ext cx="0" cy="47625"/>
            </a:xfrm>
            <a:custGeom>
              <a:avLst/>
              <a:gdLst/>
              <a:ahLst/>
              <a:cxnLst/>
              <a:rect l="l" t="t" r="r" b="b"/>
              <a:pathLst>
                <a:path w="0" h="47625">
                  <a:moveTo>
                    <a:pt x="0" y="0"/>
                  </a:moveTo>
                  <a:lnTo>
                    <a:pt x="0" y="47497"/>
                  </a:lnTo>
                </a:path>
              </a:pathLst>
            </a:custGeom>
            <a:ln w="4660">
              <a:solidFill>
                <a:srgbClr val="050100"/>
              </a:solidFill>
            </a:ln>
          </p:spPr>
          <p:txBody>
            <a:bodyPr wrap="square" lIns="0" tIns="0" rIns="0" bIns="0" rtlCol="0"/>
            <a:lstStyle/>
            <a:p/>
          </p:txBody>
        </p:sp>
        <p:sp>
          <p:nvSpPr>
            <p:cNvPr id="2004" name="object 2004" descr=""/>
            <p:cNvSpPr/>
            <p:nvPr/>
          </p:nvSpPr>
          <p:spPr>
            <a:xfrm>
              <a:off x="3557577" y="9096539"/>
              <a:ext cx="0" cy="43815"/>
            </a:xfrm>
            <a:custGeom>
              <a:avLst/>
              <a:gdLst/>
              <a:ahLst/>
              <a:cxnLst/>
              <a:rect l="l" t="t" r="r" b="b"/>
              <a:pathLst>
                <a:path w="0" h="43815">
                  <a:moveTo>
                    <a:pt x="0" y="0"/>
                  </a:moveTo>
                  <a:lnTo>
                    <a:pt x="0" y="43662"/>
                  </a:lnTo>
                </a:path>
              </a:pathLst>
            </a:custGeom>
            <a:ln w="4660">
              <a:solidFill>
                <a:srgbClr val="050100"/>
              </a:solidFill>
            </a:ln>
          </p:spPr>
          <p:txBody>
            <a:bodyPr wrap="square" lIns="0" tIns="0" rIns="0" bIns="0" rtlCol="0"/>
            <a:lstStyle/>
            <a:p/>
          </p:txBody>
        </p:sp>
        <p:sp>
          <p:nvSpPr>
            <p:cNvPr id="2005" name="object 2005" descr=""/>
            <p:cNvSpPr/>
            <p:nvPr/>
          </p:nvSpPr>
          <p:spPr>
            <a:xfrm>
              <a:off x="3558246" y="9096539"/>
              <a:ext cx="0" cy="40005"/>
            </a:xfrm>
            <a:custGeom>
              <a:avLst/>
              <a:gdLst/>
              <a:ahLst/>
              <a:cxnLst/>
              <a:rect l="l" t="t" r="r" b="b"/>
              <a:pathLst>
                <a:path w="0" h="40004">
                  <a:moveTo>
                    <a:pt x="0" y="0"/>
                  </a:moveTo>
                  <a:lnTo>
                    <a:pt x="0" y="39839"/>
                  </a:lnTo>
                </a:path>
              </a:pathLst>
            </a:custGeom>
            <a:ln w="4660">
              <a:solidFill>
                <a:srgbClr val="050100"/>
              </a:solidFill>
            </a:ln>
          </p:spPr>
          <p:txBody>
            <a:bodyPr wrap="square" lIns="0" tIns="0" rIns="0" bIns="0" rtlCol="0"/>
            <a:lstStyle/>
            <a:p/>
          </p:txBody>
        </p:sp>
        <p:sp>
          <p:nvSpPr>
            <p:cNvPr id="2006" name="object 2006" descr=""/>
            <p:cNvSpPr/>
            <p:nvPr/>
          </p:nvSpPr>
          <p:spPr>
            <a:xfrm>
              <a:off x="3558929" y="9096539"/>
              <a:ext cx="0" cy="36195"/>
            </a:xfrm>
            <a:custGeom>
              <a:avLst/>
              <a:gdLst/>
              <a:ahLst/>
              <a:cxnLst/>
              <a:rect l="l" t="t" r="r" b="b"/>
              <a:pathLst>
                <a:path w="0" h="36195">
                  <a:moveTo>
                    <a:pt x="0" y="0"/>
                  </a:moveTo>
                  <a:lnTo>
                    <a:pt x="0" y="35991"/>
                  </a:lnTo>
                </a:path>
              </a:pathLst>
            </a:custGeom>
            <a:ln w="4660">
              <a:solidFill>
                <a:srgbClr val="050100"/>
              </a:solidFill>
            </a:ln>
          </p:spPr>
          <p:txBody>
            <a:bodyPr wrap="square" lIns="0" tIns="0" rIns="0" bIns="0" rtlCol="0"/>
            <a:lstStyle/>
            <a:p/>
          </p:txBody>
        </p:sp>
        <p:sp>
          <p:nvSpPr>
            <p:cNvPr id="2007" name="object 2007" descr=""/>
            <p:cNvSpPr/>
            <p:nvPr/>
          </p:nvSpPr>
          <p:spPr>
            <a:xfrm>
              <a:off x="3559611" y="9096539"/>
              <a:ext cx="0" cy="32384"/>
            </a:xfrm>
            <a:custGeom>
              <a:avLst/>
              <a:gdLst/>
              <a:ahLst/>
              <a:cxnLst/>
              <a:rect l="l" t="t" r="r" b="b"/>
              <a:pathLst>
                <a:path w="0" h="32384">
                  <a:moveTo>
                    <a:pt x="0" y="0"/>
                  </a:moveTo>
                  <a:lnTo>
                    <a:pt x="0" y="32156"/>
                  </a:lnTo>
                </a:path>
              </a:pathLst>
            </a:custGeom>
            <a:ln w="4660">
              <a:solidFill>
                <a:srgbClr val="050100"/>
              </a:solidFill>
            </a:ln>
          </p:spPr>
          <p:txBody>
            <a:bodyPr wrap="square" lIns="0" tIns="0" rIns="0" bIns="0" rtlCol="0"/>
            <a:lstStyle/>
            <a:p/>
          </p:txBody>
        </p:sp>
        <p:sp>
          <p:nvSpPr>
            <p:cNvPr id="2008" name="object 2008" descr=""/>
            <p:cNvSpPr/>
            <p:nvPr/>
          </p:nvSpPr>
          <p:spPr>
            <a:xfrm>
              <a:off x="3560281" y="9096539"/>
              <a:ext cx="0" cy="28575"/>
            </a:xfrm>
            <a:custGeom>
              <a:avLst/>
              <a:gdLst/>
              <a:ahLst/>
              <a:cxnLst/>
              <a:rect l="l" t="t" r="r" b="b"/>
              <a:pathLst>
                <a:path w="0" h="28575">
                  <a:moveTo>
                    <a:pt x="0" y="0"/>
                  </a:moveTo>
                  <a:lnTo>
                    <a:pt x="0" y="28320"/>
                  </a:lnTo>
                </a:path>
              </a:pathLst>
            </a:custGeom>
            <a:ln w="4660">
              <a:solidFill>
                <a:srgbClr val="050100"/>
              </a:solidFill>
            </a:ln>
          </p:spPr>
          <p:txBody>
            <a:bodyPr wrap="square" lIns="0" tIns="0" rIns="0" bIns="0" rtlCol="0"/>
            <a:lstStyle/>
            <a:p/>
          </p:txBody>
        </p:sp>
        <p:sp>
          <p:nvSpPr>
            <p:cNvPr id="2009" name="object 2009" descr=""/>
            <p:cNvSpPr/>
            <p:nvPr/>
          </p:nvSpPr>
          <p:spPr>
            <a:xfrm>
              <a:off x="3560963" y="9096539"/>
              <a:ext cx="0" cy="24765"/>
            </a:xfrm>
            <a:custGeom>
              <a:avLst/>
              <a:gdLst/>
              <a:ahLst/>
              <a:cxnLst/>
              <a:rect l="l" t="t" r="r" b="b"/>
              <a:pathLst>
                <a:path w="0" h="24765">
                  <a:moveTo>
                    <a:pt x="0" y="0"/>
                  </a:moveTo>
                  <a:lnTo>
                    <a:pt x="0" y="24485"/>
                  </a:lnTo>
                </a:path>
              </a:pathLst>
            </a:custGeom>
            <a:ln w="4660">
              <a:solidFill>
                <a:srgbClr val="050100"/>
              </a:solidFill>
            </a:ln>
          </p:spPr>
          <p:txBody>
            <a:bodyPr wrap="square" lIns="0" tIns="0" rIns="0" bIns="0" rtlCol="0"/>
            <a:lstStyle/>
            <a:p/>
          </p:txBody>
        </p:sp>
        <p:sp>
          <p:nvSpPr>
            <p:cNvPr id="2010" name="object 2010" descr=""/>
            <p:cNvSpPr/>
            <p:nvPr/>
          </p:nvSpPr>
          <p:spPr>
            <a:xfrm>
              <a:off x="3561632" y="9096539"/>
              <a:ext cx="0" cy="20955"/>
            </a:xfrm>
            <a:custGeom>
              <a:avLst/>
              <a:gdLst/>
              <a:ahLst/>
              <a:cxnLst/>
              <a:rect l="l" t="t" r="r" b="b"/>
              <a:pathLst>
                <a:path w="0" h="20954">
                  <a:moveTo>
                    <a:pt x="0" y="0"/>
                  </a:moveTo>
                  <a:lnTo>
                    <a:pt x="0" y="20650"/>
                  </a:lnTo>
                </a:path>
              </a:pathLst>
            </a:custGeom>
            <a:ln w="4660">
              <a:solidFill>
                <a:srgbClr val="050100"/>
              </a:solidFill>
            </a:ln>
          </p:spPr>
          <p:txBody>
            <a:bodyPr wrap="square" lIns="0" tIns="0" rIns="0" bIns="0" rtlCol="0"/>
            <a:lstStyle/>
            <a:p/>
          </p:txBody>
        </p:sp>
        <p:sp>
          <p:nvSpPr>
            <p:cNvPr id="2011" name="object 2011" descr=""/>
            <p:cNvSpPr/>
            <p:nvPr/>
          </p:nvSpPr>
          <p:spPr>
            <a:xfrm>
              <a:off x="3562315" y="9096539"/>
              <a:ext cx="0" cy="17145"/>
            </a:xfrm>
            <a:custGeom>
              <a:avLst/>
              <a:gdLst/>
              <a:ahLst/>
              <a:cxnLst/>
              <a:rect l="l" t="t" r="r" b="b"/>
              <a:pathLst>
                <a:path w="0" h="17145">
                  <a:moveTo>
                    <a:pt x="0" y="0"/>
                  </a:moveTo>
                  <a:lnTo>
                    <a:pt x="0" y="16814"/>
                  </a:lnTo>
                </a:path>
              </a:pathLst>
            </a:custGeom>
            <a:ln w="4660">
              <a:solidFill>
                <a:srgbClr val="050100"/>
              </a:solidFill>
            </a:ln>
          </p:spPr>
          <p:txBody>
            <a:bodyPr wrap="square" lIns="0" tIns="0" rIns="0" bIns="0" rtlCol="0"/>
            <a:lstStyle/>
            <a:p/>
          </p:txBody>
        </p:sp>
        <p:sp>
          <p:nvSpPr>
            <p:cNvPr id="2012" name="object 2012" descr=""/>
            <p:cNvSpPr/>
            <p:nvPr/>
          </p:nvSpPr>
          <p:spPr>
            <a:xfrm>
              <a:off x="3562985" y="9096539"/>
              <a:ext cx="0" cy="13335"/>
            </a:xfrm>
            <a:custGeom>
              <a:avLst/>
              <a:gdLst/>
              <a:ahLst/>
              <a:cxnLst/>
              <a:rect l="l" t="t" r="r" b="b"/>
              <a:pathLst>
                <a:path w="0" h="13334">
                  <a:moveTo>
                    <a:pt x="0" y="0"/>
                  </a:moveTo>
                  <a:lnTo>
                    <a:pt x="0" y="12966"/>
                  </a:lnTo>
                </a:path>
              </a:pathLst>
            </a:custGeom>
            <a:ln w="4660">
              <a:solidFill>
                <a:srgbClr val="050100"/>
              </a:solidFill>
            </a:ln>
          </p:spPr>
          <p:txBody>
            <a:bodyPr wrap="square" lIns="0" tIns="0" rIns="0" bIns="0" rtlCol="0"/>
            <a:lstStyle/>
            <a:p/>
          </p:txBody>
        </p:sp>
        <p:sp>
          <p:nvSpPr>
            <p:cNvPr id="2013" name="object 2013" descr=""/>
            <p:cNvSpPr/>
            <p:nvPr/>
          </p:nvSpPr>
          <p:spPr>
            <a:xfrm>
              <a:off x="3563666" y="9096539"/>
              <a:ext cx="0" cy="9525"/>
            </a:xfrm>
            <a:custGeom>
              <a:avLst/>
              <a:gdLst/>
              <a:ahLst/>
              <a:cxnLst/>
              <a:rect l="l" t="t" r="r" b="b"/>
              <a:pathLst>
                <a:path w="0" h="9525">
                  <a:moveTo>
                    <a:pt x="0" y="0"/>
                  </a:moveTo>
                  <a:lnTo>
                    <a:pt x="0" y="9143"/>
                  </a:lnTo>
                </a:path>
              </a:pathLst>
            </a:custGeom>
            <a:ln w="4660">
              <a:solidFill>
                <a:srgbClr val="050100"/>
              </a:solidFill>
            </a:ln>
          </p:spPr>
          <p:txBody>
            <a:bodyPr wrap="square" lIns="0" tIns="0" rIns="0" bIns="0" rtlCol="0"/>
            <a:lstStyle/>
            <a:p/>
          </p:txBody>
        </p:sp>
        <p:sp>
          <p:nvSpPr>
            <p:cNvPr id="2014" name="object 2014" descr=""/>
            <p:cNvSpPr/>
            <p:nvPr/>
          </p:nvSpPr>
          <p:spPr>
            <a:xfrm>
              <a:off x="3564336" y="9096539"/>
              <a:ext cx="0" cy="5715"/>
            </a:xfrm>
            <a:custGeom>
              <a:avLst/>
              <a:gdLst/>
              <a:ahLst/>
              <a:cxnLst/>
              <a:rect l="l" t="t" r="r" b="b"/>
              <a:pathLst>
                <a:path w="0" h="5715">
                  <a:moveTo>
                    <a:pt x="0" y="0"/>
                  </a:moveTo>
                  <a:lnTo>
                    <a:pt x="0" y="5308"/>
                  </a:lnTo>
                </a:path>
              </a:pathLst>
            </a:custGeom>
            <a:ln w="4660">
              <a:solidFill>
                <a:srgbClr val="050100"/>
              </a:solidFill>
            </a:ln>
          </p:spPr>
          <p:txBody>
            <a:bodyPr wrap="square" lIns="0" tIns="0" rIns="0" bIns="0" rtlCol="0"/>
            <a:lstStyle/>
            <a:p/>
          </p:txBody>
        </p:sp>
        <p:sp>
          <p:nvSpPr>
            <p:cNvPr id="2015" name="object 2015" descr=""/>
            <p:cNvSpPr/>
            <p:nvPr/>
          </p:nvSpPr>
          <p:spPr>
            <a:xfrm>
              <a:off x="3565018" y="9096539"/>
              <a:ext cx="0" cy="1905"/>
            </a:xfrm>
            <a:custGeom>
              <a:avLst/>
              <a:gdLst/>
              <a:ahLst/>
              <a:cxnLst/>
              <a:rect l="l" t="t" r="r" b="b"/>
              <a:pathLst>
                <a:path w="0" h="1904">
                  <a:moveTo>
                    <a:pt x="0" y="0"/>
                  </a:moveTo>
                  <a:lnTo>
                    <a:pt x="0" y="1460"/>
                  </a:lnTo>
                </a:path>
                <a:path w="0" h="1904">
                  <a:moveTo>
                    <a:pt x="0" y="0"/>
                  </a:moveTo>
                  <a:lnTo>
                    <a:pt x="0" y="1460"/>
                  </a:lnTo>
                </a:path>
              </a:pathLst>
            </a:custGeom>
            <a:ln w="4660">
              <a:solidFill>
                <a:srgbClr val="050100"/>
              </a:solidFill>
            </a:ln>
          </p:spPr>
          <p:txBody>
            <a:bodyPr wrap="square" lIns="0" tIns="0" rIns="0" bIns="0" rtlCol="0"/>
            <a:lstStyle/>
            <a:p/>
          </p:txBody>
        </p:sp>
        <p:sp>
          <p:nvSpPr>
            <p:cNvPr id="2016" name="object 2016" descr=""/>
            <p:cNvSpPr/>
            <p:nvPr/>
          </p:nvSpPr>
          <p:spPr>
            <a:xfrm>
              <a:off x="3546490" y="9096539"/>
              <a:ext cx="9525" cy="53340"/>
            </a:xfrm>
            <a:custGeom>
              <a:avLst/>
              <a:gdLst/>
              <a:ahLst/>
              <a:cxnLst/>
              <a:rect l="l" t="t" r="r" b="b"/>
              <a:pathLst>
                <a:path w="9525" h="53340">
                  <a:moveTo>
                    <a:pt x="0" y="0"/>
                  </a:moveTo>
                  <a:lnTo>
                    <a:pt x="9398" y="53251"/>
                  </a:lnTo>
                </a:path>
              </a:pathLst>
            </a:custGeom>
            <a:ln w="4660">
              <a:solidFill>
                <a:srgbClr val="050100"/>
              </a:solidFill>
            </a:ln>
          </p:spPr>
          <p:txBody>
            <a:bodyPr wrap="square" lIns="0" tIns="0" rIns="0" bIns="0" rtlCol="0"/>
            <a:lstStyle/>
            <a:p/>
          </p:txBody>
        </p:sp>
        <p:sp>
          <p:nvSpPr>
            <p:cNvPr id="2017" name="object 2017" descr=""/>
            <p:cNvSpPr/>
            <p:nvPr/>
          </p:nvSpPr>
          <p:spPr>
            <a:xfrm>
              <a:off x="3546496" y="9096539"/>
              <a:ext cx="19050" cy="0"/>
            </a:xfrm>
            <a:custGeom>
              <a:avLst/>
              <a:gdLst/>
              <a:ahLst/>
              <a:cxnLst/>
              <a:rect l="l" t="t" r="r" b="b"/>
              <a:pathLst>
                <a:path w="19050" h="0">
                  <a:moveTo>
                    <a:pt x="18783" y="0"/>
                  </a:moveTo>
                  <a:lnTo>
                    <a:pt x="0" y="0"/>
                  </a:lnTo>
                </a:path>
              </a:pathLst>
            </a:custGeom>
            <a:ln w="4660">
              <a:solidFill>
                <a:srgbClr val="050100"/>
              </a:solidFill>
            </a:ln>
          </p:spPr>
          <p:txBody>
            <a:bodyPr wrap="square" lIns="0" tIns="0" rIns="0" bIns="0" rtlCol="0"/>
            <a:lstStyle/>
            <a:p/>
          </p:txBody>
        </p:sp>
        <p:sp>
          <p:nvSpPr>
            <p:cNvPr id="2018" name="object 2018" descr=""/>
            <p:cNvSpPr/>
            <p:nvPr/>
          </p:nvSpPr>
          <p:spPr>
            <a:xfrm>
              <a:off x="3555890" y="9096544"/>
              <a:ext cx="9525" cy="53340"/>
            </a:xfrm>
            <a:custGeom>
              <a:avLst/>
              <a:gdLst/>
              <a:ahLst/>
              <a:cxnLst/>
              <a:rect l="l" t="t" r="r" b="b"/>
              <a:pathLst>
                <a:path w="9525" h="53340">
                  <a:moveTo>
                    <a:pt x="0" y="53251"/>
                  </a:moveTo>
                  <a:lnTo>
                    <a:pt x="9385" y="0"/>
                  </a:lnTo>
                </a:path>
              </a:pathLst>
            </a:custGeom>
            <a:ln w="4660">
              <a:solidFill>
                <a:srgbClr val="050100"/>
              </a:solidFill>
            </a:ln>
          </p:spPr>
          <p:txBody>
            <a:bodyPr wrap="square" lIns="0" tIns="0" rIns="0" bIns="0" rtlCol="0"/>
            <a:lstStyle/>
            <a:p/>
          </p:txBody>
        </p:sp>
        <p:sp>
          <p:nvSpPr>
            <p:cNvPr id="2019" name="object 2019" descr=""/>
            <p:cNvSpPr/>
            <p:nvPr/>
          </p:nvSpPr>
          <p:spPr>
            <a:xfrm>
              <a:off x="3556226" y="8312772"/>
              <a:ext cx="0" cy="51435"/>
            </a:xfrm>
            <a:custGeom>
              <a:avLst/>
              <a:gdLst/>
              <a:ahLst/>
              <a:cxnLst/>
              <a:rect l="l" t="t" r="r" b="b"/>
              <a:pathLst>
                <a:path w="0" h="51434">
                  <a:moveTo>
                    <a:pt x="0" y="51346"/>
                  </a:moveTo>
                  <a:lnTo>
                    <a:pt x="0" y="0"/>
                  </a:lnTo>
                </a:path>
              </a:pathLst>
            </a:custGeom>
            <a:ln w="4660">
              <a:solidFill>
                <a:srgbClr val="050100"/>
              </a:solidFill>
            </a:ln>
          </p:spPr>
          <p:txBody>
            <a:bodyPr wrap="square" lIns="0" tIns="0" rIns="0" bIns="0" rtlCol="0"/>
            <a:lstStyle/>
            <a:p/>
          </p:txBody>
        </p:sp>
        <p:sp>
          <p:nvSpPr>
            <p:cNvPr id="2020" name="object 2020" descr=""/>
            <p:cNvSpPr/>
            <p:nvPr/>
          </p:nvSpPr>
          <p:spPr>
            <a:xfrm>
              <a:off x="3556895" y="8316608"/>
              <a:ext cx="0" cy="47625"/>
            </a:xfrm>
            <a:custGeom>
              <a:avLst/>
              <a:gdLst/>
              <a:ahLst/>
              <a:cxnLst/>
              <a:rect l="l" t="t" r="r" b="b"/>
              <a:pathLst>
                <a:path w="0" h="47625">
                  <a:moveTo>
                    <a:pt x="0" y="47510"/>
                  </a:moveTo>
                  <a:lnTo>
                    <a:pt x="0" y="0"/>
                  </a:lnTo>
                </a:path>
              </a:pathLst>
            </a:custGeom>
            <a:ln w="4660">
              <a:solidFill>
                <a:srgbClr val="050100"/>
              </a:solidFill>
            </a:ln>
          </p:spPr>
          <p:txBody>
            <a:bodyPr wrap="square" lIns="0" tIns="0" rIns="0" bIns="0" rtlCol="0"/>
            <a:lstStyle/>
            <a:p/>
          </p:txBody>
        </p:sp>
        <p:sp>
          <p:nvSpPr>
            <p:cNvPr id="2021" name="object 2021" descr=""/>
            <p:cNvSpPr/>
            <p:nvPr/>
          </p:nvSpPr>
          <p:spPr>
            <a:xfrm>
              <a:off x="3557577" y="8320456"/>
              <a:ext cx="0" cy="43815"/>
            </a:xfrm>
            <a:custGeom>
              <a:avLst/>
              <a:gdLst/>
              <a:ahLst/>
              <a:cxnLst/>
              <a:rect l="l" t="t" r="r" b="b"/>
              <a:pathLst>
                <a:path w="0" h="43815">
                  <a:moveTo>
                    <a:pt x="0" y="43662"/>
                  </a:moveTo>
                  <a:lnTo>
                    <a:pt x="0" y="0"/>
                  </a:lnTo>
                </a:path>
              </a:pathLst>
            </a:custGeom>
            <a:ln w="4660">
              <a:solidFill>
                <a:srgbClr val="050100"/>
              </a:solidFill>
            </a:ln>
          </p:spPr>
          <p:txBody>
            <a:bodyPr wrap="square" lIns="0" tIns="0" rIns="0" bIns="0" rtlCol="0"/>
            <a:lstStyle/>
            <a:p/>
          </p:txBody>
        </p:sp>
        <p:sp>
          <p:nvSpPr>
            <p:cNvPr id="2022" name="object 2022" descr=""/>
            <p:cNvSpPr/>
            <p:nvPr/>
          </p:nvSpPr>
          <p:spPr>
            <a:xfrm>
              <a:off x="3558246" y="8324279"/>
              <a:ext cx="0" cy="40005"/>
            </a:xfrm>
            <a:custGeom>
              <a:avLst/>
              <a:gdLst/>
              <a:ahLst/>
              <a:cxnLst/>
              <a:rect l="l" t="t" r="r" b="b"/>
              <a:pathLst>
                <a:path w="0" h="40004">
                  <a:moveTo>
                    <a:pt x="0" y="39839"/>
                  </a:moveTo>
                  <a:lnTo>
                    <a:pt x="0" y="0"/>
                  </a:lnTo>
                </a:path>
              </a:pathLst>
            </a:custGeom>
            <a:ln w="4660">
              <a:solidFill>
                <a:srgbClr val="050100"/>
              </a:solidFill>
            </a:ln>
          </p:spPr>
          <p:txBody>
            <a:bodyPr wrap="square" lIns="0" tIns="0" rIns="0" bIns="0" rtlCol="0"/>
            <a:lstStyle/>
            <a:p/>
          </p:txBody>
        </p:sp>
        <p:sp>
          <p:nvSpPr>
            <p:cNvPr id="2023" name="object 2023" descr=""/>
            <p:cNvSpPr/>
            <p:nvPr/>
          </p:nvSpPr>
          <p:spPr>
            <a:xfrm>
              <a:off x="3558929" y="8328114"/>
              <a:ext cx="0" cy="36195"/>
            </a:xfrm>
            <a:custGeom>
              <a:avLst/>
              <a:gdLst/>
              <a:ahLst/>
              <a:cxnLst/>
              <a:rect l="l" t="t" r="r" b="b"/>
              <a:pathLst>
                <a:path w="0" h="36195">
                  <a:moveTo>
                    <a:pt x="0" y="36004"/>
                  </a:moveTo>
                  <a:lnTo>
                    <a:pt x="0" y="0"/>
                  </a:lnTo>
                </a:path>
              </a:pathLst>
            </a:custGeom>
            <a:ln w="4660">
              <a:solidFill>
                <a:srgbClr val="050100"/>
              </a:solidFill>
            </a:ln>
          </p:spPr>
          <p:txBody>
            <a:bodyPr wrap="square" lIns="0" tIns="0" rIns="0" bIns="0" rtlCol="0"/>
            <a:lstStyle/>
            <a:p/>
          </p:txBody>
        </p:sp>
        <p:sp>
          <p:nvSpPr>
            <p:cNvPr id="2024" name="object 2024" descr=""/>
            <p:cNvSpPr/>
            <p:nvPr/>
          </p:nvSpPr>
          <p:spPr>
            <a:xfrm>
              <a:off x="3559611" y="8331962"/>
              <a:ext cx="0" cy="32384"/>
            </a:xfrm>
            <a:custGeom>
              <a:avLst/>
              <a:gdLst/>
              <a:ahLst/>
              <a:cxnLst/>
              <a:rect l="l" t="t" r="r" b="b"/>
              <a:pathLst>
                <a:path w="0" h="32384">
                  <a:moveTo>
                    <a:pt x="0" y="32156"/>
                  </a:moveTo>
                  <a:lnTo>
                    <a:pt x="0" y="0"/>
                  </a:lnTo>
                </a:path>
              </a:pathLst>
            </a:custGeom>
            <a:ln w="4660">
              <a:solidFill>
                <a:srgbClr val="050100"/>
              </a:solidFill>
            </a:ln>
          </p:spPr>
          <p:txBody>
            <a:bodyPr wrap="square" lIns="0" tIns="0" rIns="0" bIns="0" rtlCol="0"/>
            <a:lstStyle/>
            <a:p/>
          </p:txBody>
        </p:sp>
        <p:sp>
          <p:nvSpPr>
            <p:cNvPr id="2025" name="object 2025" descr=""/>
            <p:cNvSpPr/>
            <p:nvPr/>
          </p:nvSpPr>
          <p:spPr>
            <a:xfrm>
              <a:off x="3560281" y="8335797"/>
              <a:ext cx="0" cy="28575"/>
            </a:xfrm>
            <a:custGeom>
              <a:avLst/>
              <a:gdLst/>
              <a:ahLst/>
              <a:cxnLst/>
              <a:rect l="l" t="t" r="r" b="b"/>
              <a:pathLst>
                <a:path w="0" h="28575">
                  <a:moveTo>
                    <a:pt x="0" y="28320"/>
                  </a:moveTo>
                  <a:lnTo>
                    <a:pt x="0" y="0"/>
                  </a:lnTo>
                </a:path>
              </a:pathLst>
            </a:custGeom>
            <a:ln w="4660">
              <a:solidFill>
                <a:srgbClr val="050100"/>
              </a:solidFill>
            </a:ln>
          </p:spPr>
          <p:txBody>
            <a:bodyPr wrap="square" lIns="0" tIns="0" rIns="0" bIns="0" rtlCol="0"/>
            <a:lstStyle/>
            <a:p/>
          </p:txBody>
        </p:sp>
        <p:sp>
          <p:nvSpPr>
            <p:cNvPr id="2026" name="object 2026" descr=""/>
            <p:cNvSpPr/>
            <p:nvPr/>
          </p:nvSpPr>
          <p:spPr>
            <a:xfrm>
              <a:off x="3560963" y="8339620"/>
              <a:ext cx="0" cy="24765"/>
            </a:xfrm>
            <a:custGeom>
              <a:avLst/>
              <a:gdLst/>
              <a:ahLst/>
              <a:cxnLst/>
              <a:rect l="l" t="t" r="r" b="b"/>
              <a:pathLst>
                <a:path w="0" h="24765">
                  <a:moveTo>
                    <a:pt x="0" y="24498"/>
                  </a:moveTo>
                  <a:lnTo>
                    <a:pt x="0" y="0"/>
                  </a:lnTo>
                </a:path>
              </a:pathLst>
            </a:custGeom>
            <a:ln w="4660">
              <a:solidFill>
                <a:srgbClr val="050100"/>
              </a:solidFill>
            </a:ln>
          </p:spPr>
          <p:txBody>
            <a:bodyPr wrap="square" lIns="0" tIns="0" rIns="0" bIns="0" rtlCol="0"/>
            <a:lstStyle/>
            <a:p/>
          </p:txBody>
        </p:sp>
        <p:sp>
          <p:nvSpPr>
            <p:cNvPr id="2027" name="object 2027" descr=""/>
            <p:cNvSpPr/>
            <p:nvPr/>
          </p:nvSpPr>
          <p:spPr>
            <a:xfrm>
              <a:off x="3561632" y="8343468"/>
              <a:ext cx="0" cy="20955"/>
            </a:xfrm>
            <a:custGeom>
              <a:avLst/>
              <a:gdLst/>
              <a:ahLst/>
              <a:cxnLst/>
              <a:rect l="l" t="t" r="r" b="b"/>
              <a:pathLst>
                <a:path w="0" h="20954">
                  <a:moveTo>
                    <a:pt x="0" y="20650"/>
                  </a:moveTo>
                  <a:lnTo>
                    <a:pt x="0" y="0"/>
                  </a:lnTo>
                </a:path>
              </a:pathLst>
            </a:custGeom>
            <a:ln w="4660">
              <a:solidFill>
                <a:srgbClr val="050100"/>
              </a:solidFill>
            </a:ln>
          </p:spPr>
          <p:txBody>
            <a:bodyPr wrap="square" lIns="0" tIns="0" rIns="0" bIns="0" rtlCol="0"/>
            <a:lstStyle/>
            <a:p/>
          </p:txBody>
        </p:sp>
        <p:sp>
          <p:nvSpPr>
            <p:cNvPr id="2028" name="object 2028" descr=""/>
            <p:cNvSpPr/>
            <p:nvPr/>
          </p:nvSpPr>
          <p:spPr>
            <a:xfrm>
              <a:off x="3562315" y="8347304"/>
              <a:ext cx="0" cy="17145"/>
            </a:xfrm>
            <a:custGeom>
              <a:avLst/>
              <a:gdLst/>
              <a:ahLst/>
              <a:cxnLst/>
              <a:rect l="l" t="t" r="r" b="b"/>
              <a:pathLst>
                <a:path w="0" h="17145">
                  <a:moveTo>
                    <a:pt x="0" y="16814"/>
                  </a:moveTo>
                  <a:lnTo>
                    <a:pt x="0" y="0"/>
                  </a:lnTo>
                </a:path>
              </a:pathLst>
            </a:custGeom>
            <a:ln w="4660">
              <a:solidFill>
                <a:srgbClr val="050100"/>
              </a:solidFill>
            </a:ln>
          </p:spPr>
          <p:txBody>
            <a:bodyPr wrap="square" lIns="0" tIns="0" rIns="0" bIns="0" rtlCol="0"/>
            <a:lstStyle/>
            <a:p/>
          </p:txBody>
        </p:sp>
        <p:sp>
          <p:nvSpPr>
            <p:cNvPr id="2029" name="object 2029" descr=""/>
            <p:cNvSpPr/>
            <p:nvPr/>
          </p:nvSpPr>
          <p:spPr>
            <a:xfrm>
              <a:off x="3562985" y="8351139"/>
              <a:ext cx="0" cy="13335"/>
            </a:xfrm>
            <a:custGeom>
              <a:avLst/>
              <a:gdLst/>
              <a:ahLst/>
              <a:cxnLst/>
              <a:rect l="l" t="t" r="r" b="b"/>
              <a:pathLst>
                <a:path w="0" h="13334">
                  <a:moveTo>
                    <a:pt x="0" y="12979"/>
                  </a:moveTo>
                  <a:lnTo>
                    <a:pt x="0" y="0"/>
                  </a:lnTo>
                </a:path>
              </a:pathLst>
            </a:custGeom>
            <a:ln w="4660">
              <a:solidFill>
                <a:srgbClr val="050100"/>
              </a:solidFill>
            </a:ln>
          </p:spPr>
          <p:txBody>
            <a:bodyPr wrap="square" lIns="0" tIns="0" rIns="0" bIns="0" rtlCol="0"/>
            <a:lstStyle/>
            <a:p/>
          </p:txBody>
        </p:sp>
        <p:sp>
          <p:nvSpPr>
            <p:cNvPr id="2030" name="object 2030" descr=""/>
            <p:cNvSpPr/>
            <p:nvPr/>
          </p:nvSpPr>
          <p:spPr>
            <a:xfrm>
              <a:off x="3563666" y="8354975"/>
              <a:ext cx="0" cy="9525"/>
            </a:xfrm>
            <a:custGeom>
              <a:avLst/>
              <a:gdLst/>
              <a:ahLst/>
              <a:cxnLst/>
              <a:rect l="l" t="t" r="r" b="b"/>
              <a:pathLst>
                <a:path w="0" h="9525">
                  <a:moveTo>
                    <a:pt x="0" y="9143"/>
                  </a:moveTo>
                  <a:lnTo>
                    <a:pt x="0" y="0"/>
                  </a:lnTo>
                </a:path>
              </a:pathLst>
            </a:custGeom>
            <a:ln w="4660">
              <a:solidFill>
                <a:srgbClr val="050100"/>
              </a:solidFill>
            </a:ln>
          </p:spPr>
          <p:txBody>
            <a:bodyPr wrap="square" lIns="0" tIns="0" rIns="0" bIns="0" rtlCol="0"/>
            <a:lstStyle/>
            <a:p/>
          </p:txBody>
        </p:sp>
        <p:sp>
          <p:nvSpPr>
            <p:cNvPr id="2031" name="object 2031" descr=""/>
            <p:cNvSpPr/>
            <p:nvPr/>
          </p:nvSpPr>
          <p:spPr>
            <a:xfrm>
              <a:off x="3564336" y="8358810"/>
              <a:ext cx="0" cy="5715"/>
            </a:xfrm>
            <a:custGeom>
              <a:avLst/>
              <a:gdLst/>
              <a:ahLst/>
              <a:cxnLst/>
              <a:rect l="l" t="t" r="r" b="b"/>
              <a:pathLst>
                <a:path w="0" h="5715">
                  <a:moveTo>
                    <a:pt x="0" y="5308"/>
                  </a:moveTo>
                  <a:lnTo>
                    <a:pt x="0" y="0"/>
                  </a:lnTo>
                </a:path>
              </a:pathLst>
            </a:custGeom>
            <a:ln w="4660">
              <a:solidFill>
                <a:srgbClr val="050100"/>
              </a:solidFill>
            </a:ln>
          </p:spPr>
          <p:txBody>
            <a:bodyPr wrap="square" lIns="0" tIns="0" rIns="0" bIns="0" rtlCol="0"/>
            <a:lstStyle/>
            <a:p/>
          </p:txBody>
        </p:sp>
        <p:sp>
          <p:nvSpPr>
            <p:cNvPr id="2032" name="object 2032" descr=""/>
            <p:cNvSpPr/>
            <p:nvPr/>
          </p:nvSpPr>
          <p:spPr>
            <a:xfrm>
              <a:off x="3565018" y="8362645"/>
              <a:ext cx="0" cy="1905"/>
            </a:xfrm>
            <a:custGeom>
              <a:avLst/>
              <a:gdLst/>
              <a:ahLst/>
              <a:cxnLst/>
              <a:rect l="l" t="t" r="r" b="b"/>
              <a:pathLst>
                <a:path w="0" h="1904">
                  <a:moveTo>
                    <a:pt x="0" y="1473"/>
                  </a:moveTo>
                  <a:lnTo>
                    <a:pt x="0" y="0"/>
                  </a:lnTo>
                </a:path>
                <a:path w="0" h="1904">
                  <a:moveTo>
                    <a:pt x="0" y="1473"/>
                  </a:moveTo>
                  <a:lnTo>
                    <a:pt x="0" y="0"/>
                  </a:lnTo>
                </a:path>
              </a:pathLst>
            </a:custGeom>
            <a:ln w="4660">
              <a:solidFill>
                <a:srgbClr val="050100"/>
              </a:solidFill>
            </a:ln>
          </p:spPr>
          <p:txBody>
            <a:bodyPr wrap="square" lIns="0" tIns="0" rIns="0" bIns="0" rtlCol="0"/>
            <a:lstStyle/>
            <a:p/>
          </p:txBody>
        </p:sp>
        <p:sp>
          <p:nvSpPr>
            <p:cNvPr id="2033" name="object 2033" descr=""/>
            <p:cNvSpPr/>
            <p:nvPr/>
          </p:nvSpPr>
          <p:spPr>
            <a:xfrm>
              <a:off x="3555544" y="8312772"/>
              <a:ext cx="0" cy="51435"/>
            </a:xfrm>
            <a:custGeom>
              <a:avLst/>
              <a:gdLst/>
              <a:ahLst/>
              <a:cxnLst/>
              <a:rect l="l" t="t" r="r" b="b"/>
              <a:pathLst>
                <a:path w="0" h="51434">
                  <a:moveTo>
                    <a:pt x="0" y="51346"/>
                  </a:moveTo>
                  <a:lnTo>
                    <a:pt x="0" y="0"/>
                  </a:lnTo>
                </a:path>
              </a:pathLst>
            </a:custGeom>
            <a:ln w="4660">
              <a:solidFill>
                <a:srgbClr val="050100"/>
              </a:solidFill>
            </a:ln>
          </p:spPr>
          <p:txBody>
            <a:bodyPr wrap="square" lIns="0" tIns="0" rIns="0" bIns="0" rtlCol="0"/>
            <a:lstStyle/>
            <a:p/>
          </p:txBody>
        </p:sp>
        <p:sp>
          <p:nvSpPr>
            <p:cNvPr id="2034" name="object 2034" descr=""/>
            <p:cNvSpPr/>
            <p:nvPr/>
          </p:nvSpPr>
          <p:spPr>
            <a:xfrm>
              <a:off x="3554873" y="8316608"/>
              <a:ext cx="0" cy="47625"/>
            </a:xfrm>
            <a:custGeom>
              <a:avLst/>
              <a:gdLst/>
              <a:ahLst/>
              <a:cxnLst/>
              <a:rect l="l" t="t" r="r" b="b"/>
              <a:pathLst>
                <a:path w="0" h="47625">
                  <a:moveTo>
                    <a:pt x="0" y="47510"/>
                  </a:moveTo>
                  <a:lnTo>
                    <a:pt x="0" y="0"/>
                  </a:lnTo>
                </a:path>
              </a:pathLst>
            </a:custGeom>
            <a:ln w="4660">
              <a:solidFill>
                <a:srgbClr val="050100"/>
              </a:solidFill>
            </a:ln>
          </p:spPr>
          <p:txBody>
            <a:bodyPr wrap="square" lIns="0" tIns="0" rIns="0" bIns="0" rtlCol="0"/>
            <a:lstStyle/>
            <a:p/>
          </p:txBody>
        </p:sp>
        <p:sp>
          <p:nvSpPr>
            <p:cNvPr id="2035" name="object 2035" descr=""/>
            <p:cNvSpPr/>
            <p:nvPr/>
          </p:nvSpPr>
          <p:spPr>
            <a:xfrm>
              <a:off x="3554191" y="8320456"/>
              <a:ext cx="0" cy="43815"/>
            </a:xfrm>
            <a:custGeom>
              <a:avLst/>
              <a:gdLst/>
              <a:ahLst/>
              <a:cxnLst/>
              <a:rect l="l" t="t" r="r" b="b"/>
              <a:pathLst>
                <a:path w="0" h="43815">
                  <a:moveTo>
                    <a:pt x="0" y="43662"/>
                  </a:moveTo>
                  <a:lnTo>
                    <a:pt x="0" y="0"/>
                  </a:lnTo>
                </a:path>
              </a:pathLst>
            </a:custGeom>
            <a:ln w="4660">
              <a:solidFill>
                <a:srgbClr val="050100"/>
              </a:solidFill>
            </a:ln>
          </p:spPr>
          <p:txBody>
            <a:bodyPr wrap="square" lIns="0" tIns="0" rIns="0" bIns="0" rtlCol="0"/>
            <a:lstStyle/>
            <a:p/>
          </p:txBody>
        </p:sp>
        <p:sp>
          <p:nvSpPr>
            <p:cNvPr id="2036" name="object 2036" descr=""/>
            <p:cNvSpPr/>
            <p:nvPr/>
          </p:nvSpPr>
          <p:spPr>
            <a:xfrm>
              <a:off x="3553522" y="8324279"/>
              <a:ext cx="0" cy="40005"/>
            </a:xfrm>
            <a:custGeom>
              <a:avLst/>
              <a:gdLst/>
              <a:ahLst/>
              <a:cxnLst/>
              <a:rect l="l" t="t" r="r" b="b"/>
              <a:pathLst>
                <a:path w="0" h="40004">
                  <a:moveTo>
                    <a:pt x="0" y="39839"/>
                  </a:moveTo>
                  <a:lnTo>
                    <a:pt x="0" y="0"/>
                  </a:lnTo>
                </a:path>
              </a:pathLst>
            </a:custGeom>
            <a:ln w="4660">
              <a:solidFill>
                <a:srgbClr val="050100"/>
              </a:solidFill>
            </a:ln>
          </p:spPr>
          <p:txBody>
            <a:bodyPr wrap="square" lIns="0" tIns="0" rIns="0" bIns="0" rtlCol="0"/>
            <a:lstStyle/>
            <a:p/>
          </p:txBody>
        </p:sp>
        <p:sp>
          <p:nvSpPr>
            <p:cNvPr id="2037" name="object 2037" descr=""/>
            <p:cNvSpPr/>
            <p:nvPr/>
          </p:nvSpPr>
          <p:spPr>
            <a:xfrm>
              <a:off x="3552840" y="8328114"/>
              <a:ext cx="0" cy="36195"/>
            </a:xfrm>
            <a:custGeom>
              <a:avLst/>
              <a:gdLst/>
              <a:ahLst/>
              <a:cxnLst/>
              <a:rect l="l" t="t" r="r" b="b"/>
              <a:pathLst>
                <a:path w="0" h="36195">
                  <a:moveTo>
                    <a:pt x="0" y="36004"/>
                  </a:moveTo>
                  <a:lnTo>
                    <a:pt x="0" y="0"/>
                  </a:lnTo>
                </a:path>
              </a:pathLst>
            </a:custGeom>
            <a:ln w="4660">
              <a:solidFill>
                <a:srgbClr val="050100"/>
              </a:solidFill>
            </a:ln>
          </p:spPr>
          <p:txBody>
            <a:bodyPr wrap="square" lIns="0" tIns="0" rIns="0" bIns="0" rtlCol="0"/>
            <a:lstStyle/>
            <a:p/>
          </p:txBody>
        </p:sp>
        <p:sp>
          <p:nvSpPr>
            <p:cNvPr id="2038" name="object 2038" descr=""/>
            <p:cNvSpPr/>
            <p:nvPr/>
          </p:nvSpPr>
          <p:spPr>
            <a:xfrm>
              <a:off x="3552169" y="8331962"/>
              <a:ext cx="0" cy="32384"/>
            </a:xfrm>
            <a:custGeom>
              <a:avLst/>
              <a:gdLst/>
              <a:ahLst/>
              <a:cxnLst/>
              <a:rect l="l" t="t" r="r" b="b"/>
              <a:pathLst>
                <a:path w="0" h="32384">
                  <a:moveTo>
                    <a:pt x="0" y="32156"/>
                  </a:moveTo>
                  <a:lnTo>
                    <a:pt x="0" y="0"/>
                  </a:lnTo>
                </a:path>
              </a:pathLst>
            </a:custGeom>
            <a:ln w="4660">
              <a:solidFill>
                <a:srgbClr val="050100"/>
              </a:solidFill>
            </a:ln>
          </p:spPr>
          <p:txBody>
            <a:bodyPr wrap="square" lIns="0" tIns="0" rIns="0" bIns="0" rtlCol="0"/>
            <a:lstStyle/>
            <a:p/>
          </p:txBody>
        </p:sp>
        <p:sp>
          <p:nvSpPr>
            <p:cNvPr id="2039" name="object 2039" descr=""/>
            <p:cNvSpPr/>
            <p:nvPr/>
          </p:nvSpPr>
          <p:spPr>
            <a:xfrm>
              <a:off x="3551487" y="8335797"/>
              <a:ext cx="0" cy="28575"/>
            </a:xfrm>
            <a:custGeom>
              <a:avLst/>
              <a:gdLst/>
              <a:ahLst/>
              <a:cxnLst/>
              <a:rect l="l" t="t" r="r" b="b"/>
              <a:pathLst>
                <a:path w="0" h="28575">
                  <a:moveTo>
                    <a:pt x="0" y="28320"/>
                  </a:moveTo>
                  <a:lnTo>
                    <a:pt x="0" y="0"/>
                  </a:lnTo>
                </a:path>
              </a:pathLst>
            </a:custGeom>
            <a:ln w="4660">
              <a:solidFill>
                <a:srgbClr val="050100"/>
              </a:solidFill>
            </a:ln>
          </p:spPr>
          <p:txBody>
            <a:bodyPr wrap="square" lIns="0" tIns="0" rIns="0" bIns="0" rtlCol="0"/>
            <a:lstStyle/>
            <a:p/>
          </p:txBody>
        </p:sp>
        <p:sp>
          <p:nvSpPr>
            <p:cNvPr id="2040" name="object 2040" descr=""/>
            <p:cNvSpPr/>
            <p:nvPr/>
          </p:nvSpPr>
          <p:spPr>
            <a:xfrm>
              <a:off x="3550818" y="8339620"/>
              <a:ext cx="0" cy="24765"/>
            </a:xfrm>
            <a:custGeom>
              <a:avLst/>
              <a:gdLst/>
              <a:ahLst/>
              <a:cxnLst/>
              <a:rect l="l" t="t" r="r" b="b"/>
              <a:pathLst>
                <a:path w="0" h="24765">
                  <a:moveTo>
                    <a:pt x="0" y="24498"/>
                  </a:moveTo>
                  <a:lnTo>
                    <a:pt x="0" y="0"/>
                  </a:lnTo>
                </a:path>
              </a:pathLst>
            </a:custGeom>
            <a:ln w="4660">
              <a:solidFill>
                <a:srgbClr val="050100"/>
              </a:solidFill>
            </a:ln>
          </p:spPr>
          <p:txBody>
            <a:bodyPr wrap="square" lIns="0" tIns="0" rIns="0" bIns="0" rtlCol="0"/>
            <a:lstStyle/>
            <a:p/>
          </p:txBody>
        </p:sp>
        <p:sp>
          <p:nvSpPr>
            <p:cNvPr id="2041" name="object 2041" descr=""/>
            <p:cNvSpPr/>
            <p:nvPr/>
          </p:nvSpPr>
          <p:spPr>
            <a:xfrm>
              <a:off x="3550136" y="8343468"/>
              <a:ext cx="0" cy="20955"/>
            </a:xfrm>
            <a:custGeom>
              <a:avLst/>
              <a:gdLst/>
              <a:ahLst/>
              <a:cxnLst/>
              <a:rect l="l" t="t" r="r" b="b"/>
              <a:pathLst>
                <a:path w="0" h="20954">
                  <a:moveTo>
                    <a:pt x="0" y="20650"/>
                  </a:moveTo>
                  <a:lnTo>
                    <a:pt x="0" y="0"/>
                  </a:lnTo>
                </a:path>
              </a:pathLst>
            </a:custGeom>
            <a:ln w="4660">
              <a:solidFill>
                <a:srgbClr val="050100"/>
              </a:solidFill>
            </a:ln>
          </p:spPr>
          <p:txBody>
            <a:bodyPr wrap="square" lIns="0" tIns="0" rIns="0" bIns="0" rtlCol="0"/>
            <a:lstStyle/>
            <a:p/>
          </p:txBody>
        </p:sp>
        <p:sp>
          <p:nvSpPr>
            <p:cNvPr id="2042" name="object 2042" descr=""/>
            <p:cNvSpPr/>
            <p:nvPr/>
          </p:nvSpPr>
          <p:spPr>
            <a:xfrm>
              <a:off x="3549454" y="8347304"/>
              <a:ext cx="0" cy="17145"/>
            </a:xfrm>
            <a:custGeom>
              <a:avLst/>
              <a:gdLst/>
              <a:ahLst/>
              <a:cxnLst/>
              <a:rect l="l" t="t" r="r" b="b"/>
              <a:pathLst>
                <a:path w="0" h="17145">
                  <a:moveTo>
                    <a:pt x="0" y="16814"/>
                  </a:moveTo>
                  <a:lnTo>
                    <a:pt x="0" y="0"/>
                  </a:lnTo>
                </a:path>
              </a:pathLst>
            </a:custGeom>
            <a:ln w="4660">
              <a:solidFill>
                <a:srgbClr val="050100"/>
              </a:solidFill>
            </a:ln>
          </p:spPr>
          <p:txBody>
            <a:bodyPr wrap="square" lIns="0" tIns="0" rIns="0" bIns="0" rtlCol="0"/>
            <a:lstStyle/>
            <a:p/>
          </p:txBody>
        </p:sp>
        <p:sp>
          <p:nvSpPr>
            <p:cNvPr id="2043" name="object 2043" descr=""/>
            <p:cNvSpPr/>
            <p:nvPr/>
          </p:nvSpPr>
          <p:spPr>
            <a:xfrm>
              <a:off x="3548783" y="8351139"/>
              <a:ext cx="0" cy="13335"/>
            </a:xfrm>
            <a:custGeom>
              <a:avLst/>
              <a:gdLst/>
              <a:ahLst/>
              <a:cxnLst/>
              <a:rect l="l" t="t" r="r" b="b"/>
              <a:pathLst>
                <a:path w="0" h="13334">
                  <a:moveTo>
                    <a:pt x="0" y="12979"/>
                  </a:moveTo>
                  <a:lnTo>
                    <a:pt x="0" y="0"/>
                  </a:lnTo>
                </a:path>
              </a:pathLst>
            </a:custGeom>
            <a:ln w="4660">
              <a:solidFill>
                <a:srgbClr val="050100"/>
              </a:solidFill>
            </a:ln>
          </p:spPr>
          <p:txBody>
            <a:bodyPr wrap="square" lIns="0" tIns="0" rIns="0" bIns="0" rtlCol="0"/>
            <a:lstStyle/>
            <a:p/>
          </p:txBody>
        </p:sp>
        <p:sp>
          <p:nvSpPr>
            <p:cNvPr id="2044" name="object 2044" descr=""/>
            <p:cNvSpPr/>
            <p:nvPr/>
          </p:nvSpPr>
          <p:spPr>
            <a:xfrm>
              <a:off x="3548101" y="8354975"/>
              <a:ext cx="0" cy="9525"/>
            </a:xfrm>
            <a:custGeom>
              <a:avLst/>
              <a:gdLst/>
              <a:ahLst/>
              <a:cxnLst/>
              <a:rect l="l" t="t" r="r" b="b"/>
              <a:pathLst>
                <a:path w="0" h="9525">
                  <a:moveTo>
                    <a:pt x="0" y="9143"/>
                  </a:moveTo>
                  <a:lnTo>
                    <a:pt x="0" y="0"/>
                  </a:lnTo>
                </a:path>
              </a:pathLst>
            </a:custGeom>
            <a:ln w="4660">
              <a:solidFill>
                <a:srgbClr val="050100"/>
              </a:solidFill>
            </a:ln>
          </p:spPr>
          <p:txBody>
            <a:bodyPr wrap="square" lIns="0" tIns="0" rIns="0" bIns="0" rtlCol="0"/>
            <a:lstStyle/>
            <a:p/>
          </p:txBody>
        </p:sp>
        <p:sp>
          <p:nvSpPr>
            <p:cNvPr id="2045" name="object 2045" descr=""/>
            <p:cNvSpPr/>
            <p:nvPr/>
          </p:nvSpPr>
          <p:spPr>
            <a:xfrm>
              <a:off x="3547432" y="8358810"/>
              <a:ext cx="0" cy="5715"/>
            </a:xfrm>
            <a:custGeom>
              <a:avLst/>
              <a:gdLst/>
              <a:ahLst/>
              <a:cxnLst/>
              <a:rect l="l" t="t" r="r" b="b"/>
              <a:pathLst>
                <a:path w="0" h="5715">
                  <a:moveTo>
                    <a:pt x="0" y="5308"/>
                  </a:moveTo>
                  <a:lnTo>
                    <a:pt x="0" y="0"/>
                  </a:lnTo>
                </a:path>
              </a:pathLst>
            </a:custGeom>
            <a:ln w="4660">
              <a:solidFill>
                <a:srgbClr val="050100"/>
              </a:solidFill>
            </a:ln>
          </p:spPr>
          <p:txBody>
            <a:bodyPr wrap="square" lIns="0" tIns="0" rIns="0" bIns="0" rtlCol="0"/>
            <a:lstStyle/>
            <a:p/>
          </p:txBody>
        </p:sp>
        <p:sp>
          <p:nvSpPr>
            <p:cNvPr id="2046" name="object 2046" descr=""/>
            <p:cNvSpPr/>
            <p:nvPr/>
          </p:nvSpPr>
          <p:spPr>
            <a:xfrm>
              <a:off x="3546750" y="8362645"/>
              <a:ext cx="0" cy="1905"/>
            </a:xfrm>
            <a:custGeom>
              <a:avLst/>
              <a:gdLst/>
              <a:ahLst/>
              <a:cxnLst/>
              <a:rect l="l" t="t" r="r" b="b"/>
              <a:pathLst>
                <a:path w="0" h="1904">
                  <a:moveTo>
                    <a:pt x="0" y="1473"/>
                  </a:moveTo>
                  <a:lnTo>
                    <a:pt x="0" y="0"/>
                  </a:lnTo>
                </a:path>
                <a:path w="0" h="1904">
                  <a:moveTo>
                    <a:pt x="0" y="1473"/>
                  </a:moveTo>
                  <a:lnTo>
                    <a:pt x="0" y="0"/>
                  </a:lnTo>
                </a:path>
              </a:pathLst>
            </a:custGeom>
            <a:ln w="4660">
              <a:solidFill>
                <a:srgbClr val="050100"/>
              </a:solidFill>
            </a:ln>
          </p:spPr>
          <p:txBody>
            <a:bodyPr wrap="square" lIns="0" tIns="0" rIns="0" bIns="0" rtlCol="0"/>
            <a:lstStyle/>
            <a:p/>
          </p:txBody>
        </p:sp>
        <p:sp>
          <p:nvSpPr>
            <p:cNvPr id="2047" name="object 2047" descr=""/>
            <p:cNvSpPr/>
            <p:nvPr/>
          </p:nvSpPr>
          <p:spPr>
            <a:xfrm>
              <a:off x="3555894" y="8310855"/>
              <a:ext cx="9525" cy="53340"/>
            </a:xfrm>
            <a:custGeom>
              <a:avLst/>
              <a:gdLst/>
              <a:ahLst/>
              <a:cxnLst/>
              <a:rect l="l" t="t" r="r" b="b"/>
              <a:pathLst>
                <a:path w="9525" h="53340">
                  <a:moveTo>
                    <a:pt x="9385" y="53263"/>
                  </a:moveTo>
                  <a:lnTo>
                    <a:pt x="0" y="0"/>
                  </a:lnTo>
                </a:path>
              </a:pathLst>
            </a:custGeom>
            <a:ln w="4660">
              <a:solidFill>
                <a:srgbClr val="050100"/>
              </a:solidFill>
            </a:ln>
          </p:spPr>
          <p:txBody>
            <a:bodyPr wrap="square" lIns="0" tIns="0" rIns="0" bIns="0" rtlCol="0"/>
            <a:lstStyle/>
            <a:p/>
          </p:txBody>
        </p:sp>
        <p:sp>
          <p:nvSpPr>
            <p:cNvPr id="2048" name="object 2048" descr=""/>
            <p:cNvSpPr/>
            <p:nvPr/>
          </p:nvSpPr>
          <p:spPr>
            <a:xfrm>
              <a:off x="3546490" y="8364118"/>
              <a:ext cx="19050" cy="0"/>
            </a:xfrm>
            <a:custGeom>
              <a:avLst/>
              <a:gdLst/>
              <a:ahLst/>
              <a:cxnLst/>
              <a:rect l="l" t="t" r="r" b="b"/>
              <a:pathLst>
                <a:path w="19050" h="0">
                  <a:moveTo>
                    <a:pt x="0" y="0"/>
                  </a:moveTo>
                  <a:lnTo>
                    <a:pt x="18783" y="0"/>
                  </a:lnTo>
                </a:path>
              </a:pathLst>
            </a:custGeom>
            <a:ln w="4660">
              <a:solidFill>
                <a:srgbClr val="050100"/>
              </a:solidFill>
            </a:ln>
          </p:spPr>
          <p:txBody>
            <a:bodyPr wrap="square" lIns="0" tIns="0" rIns="0" bIns="0" rtlCol="0"/>
            <a:lstStyle/>
            <a:p/>
          </p:txBody>
        </p:sp>
        <p:sp>
          <p:nvSpPr>
            <p:cNvPr id="2049" name="object 2049" descr=""/>
            <p:cNvSpPr/>
            <p:nvPr/>
          </p:nvSpPr>
          <p:spPr>
            <a:xfrm>
              <a:off x="3546492" y="8310851"/>
              <a:ext cx="9525" cy="1332230"/>
            </a:xfrm>
            <a:custGeom>
              <a:avLst/>
              <a:gdLst/>
              <a:ahLst/>
              <a:cxnLst/>
              <a:rect l="l" t="t" r="r" b="b"/>
              <a:pathLst>
                <a:path w="9525" h="1332229">
                  <a:moveTo>
                    <a:pt x="9398" y="0"/>
                  </a:moveTo>
                  <a:lnTo>
                    <a:pt x="0" y="53263"/>
                  </a:lnTo>
                </a:path>
                <a:path w="9525" h="1332229">
                  <a:moveTo>
                    <a:pt x="9398" y="0"/>
                  </a:moveTo>
                  <a:lnTo>
                    <a:pt x="9398" y="1332153"/>
                  </a:lnTo>
                </a:path>
              </a:pathLst>
            </a:custGeom>
            <a:ln w="4660">
              <a:solidFill>
                <a:srgbClr val="050100"/>
              </a:solidFill>
            </a:ln>
          </p:spPr>
          <p:txBody>
            <a:bodyPr wrap="square" lIns="0" tIns="0" rIns="0" bIns="0" rtlCol="0"/>
            <a:lstStyle/>
            <a:p/>
          </p:txBody>
        </p:sp>
        <p:sp>
          <p:nvSpPr>
            <p:cNvPr id="2050" name="object 2050" descr=""/>
            <p:cNvSpPr/>
            <p:nvPr/>
          </p:nvSpPr>
          <p:spPr>
            <a:xfrm>
              <a:off x="3175499" y="9149795"/>
              <a:ext cx="407034" cy="0"/>
            </a:xfrm>
            <a:custGeom>
              <a:avLst/>
              <a:gdLst/>
              <a:ahLst/>
              <a:cxnLst/>
              <a:rect l="l" t="t" r="r" b="b"/>
              <a:pathLst>
                <a:path w="407035" h="0">
                  <a:moveTo>
                    <a:pt x="0" y="0"/>
                  </a:moveTo>
                  <a:lnTo>
                    <a:pt x="407022" y="0"/>
                  </a:lnTo>
                </a:path>
              </a:pathLst>
            </a:custGeom>
            <a:ln w="4660">
              <a:solidFill>
                <a:srgbClr val="050100"/>
              </a:solidFill>
            </a:ln>
          </p:spPr>
          <p:txBody>
            <a:bodyPr wrap="square" lIns="0" tIns="0" rIns="0" bIns="0" rtlCol="0"/>
            <a:lstStyle/>
            <a:p/>
          </p:txBody>
        </p:sp>
        <p:sp>
          <p:nvSpPr>
            <p:cNvPr id="2051" name="object 2051" descr=""/>
            <p:cNvSpPr/>
            <p:nvPr/>
          </p:nvSpPr>
          <p:spPr>
            <a:xfrm>
              <a:off x="3175499" y="8310851"/>
              <a:ext cx="407034" cy="0"/>
            </a:xfrm>
            <a:custGeom>
              <a:avLst/>
              <a:gdLst/>
              <a:ahLst/>
              <a:cxnLst/>
              <a:rect l="l" t="t" r="r" b="b"/>
              <a:pathLst>
                <a:path w="407035" h="0">
                  <a:moveTo>
                    <a:pt x="0" y="0"/>
                  </a:moveTo>
                  <a:lnTo>
                    <a:pt x="407022" y="0"/>
                  </a:lnTo>
                </a:path>
              </a:pathLst>
            </a:custGeom>
            <a:ln w="4660">
              <a:solidFill>
                <a:srgbClr val="050100"/>
              </a:solidFill>
            </a:ln>
          </p:spPr>
          <p:txBody>
            <a:bodyPr wrap="square" lIns="0" tIns="0" rIns="0" bIns="0" rtlCol="0"/>
            <a:lstStyle/>
            <a:p/>
          </p:txBody>
        </p:sp>
        <p:sp>
          <p:nvSpPr>
            <p:cNvPr id="2052" name="object 2052" descr=""/>
            <p:cNvSpPr/>
            <p:nvPr/>
          </p:nvSpPr>
          <p:spPr>
            <a:xfrm>
              <a:off x="3374939" y="8886803"/>
              <a:ext cx="0" cy="51435"/>
            </a:xfrm>
            <a:custGeom>
              <a:avLst/>
              <a:gdLst/>
              <a:ahLst/>
              <a:cxnLst/>
              <a:rect l="l" t="t" r="r" b="b"/>
              <a:pathLst>
                <a:path w="0" h="51434">
                  <a:moveTo>
                    <a:pt x="0" y="0"/>
                  </a:moveTo>
                  <a:lnTo>
                    <a:pt x="0" y="51346"/>
                  </a:lnTo>
                </a:path>
              </a:pathLst>
            </a:custGeom>
            <a:ln w="4660">
              <a:solidFill>
                <a:srgbClr val="050100"/>
              </a:solidFill>
            </a:ln>
          </p:spPr>
          <p:txBody>
            <a:bodyPr wrap="square" lIns="0" tIns="0" rIns="0" bIns="0" rtlCol="0"/>
            <a:lstStyle/>
            <a:p/>
          </p:txBody>
        </p:sp>
        <p:sp>
          <p:nvSpPr>
            <p:cNvPr id="2053" name="object 2053" descr=""/>
            <p:cNvSpPr/>
            <p:nvPr/>
          </p:nvSpPr>
          <p:spPr>
            <a:xfrm>
              <a:off x="3374270" y="8886803"/>
              <a:ext cx="0" cy="47625"/>
            </a:xfrm>
            <a:custGeom>
              <a:avLst/>
              <a:gdLst/>
              <a:ahLst/>
              <a:cxnLst/>
              <a:rect l="l" t="t" r="r" b="b"/>
              <a:pathLst>
                <a:path w="0" h="47625">
                  <a:moveTo>
                    <a:pt x="0" y="0"/>
                  </a:moveTo>
                  <a:lnTo>
                    <a:pt x="0" y="47498"/>
                  </a:lnTo>
                </a:path>
              </a:pathLst>
            </a:custGeom>
            <a:ln w="4660">
              <a:solidFill>
                <a:srgbClr val="050100"/>
              </a:solidFill>
            </a:ln>
          </p:spPr>
          <p:txBody>
            <a:bodyPr wrap="square" lIns="0" tIns="0" rIns="0" bIns="0" rtlCol="0"/>
            <a:lstStyle/>
            <a:p/>
          </p:txBody>
        </p:sp>
        <p:sp>
          <p:nvSpPr>
            <p:cNvPr id="2054" name="object 2054" descr=""/>
            <p:cNvSpPr/>
            <p:nvPr/>
          </p:nvSpPr>
          <p:spPr>
            <a:xfrm>
              <a:off x="3373588" y="8886803"/>
              <a:ext cx="0" cy="43815"/>
            </a:xfrm>
            <a:custGeom>
              <a:avLst/>
              <a:gdLst/>
              <a:ahLst/>
              <a:cxnLst/>
              <a:rect l="l" t="t" r="r" b="b"/>
              <a:pathLst>
                <a:path w="0" h="43815">
                  <a:moveTo>
                    <a:pt x="0" y="0"/>
                  </a:moveTo>
                  <a:lnTo>
                    <a:pt x="0" y="43662"/>
                  </a:lnTo>
                </a:path>
              </a:pathLst>
            </a:custGeom>
            <a:ln w="4660">
              <a:solidFill>
                <a:srgbClr val="050100"/>
              </a:solidFill>
            </a:ln>
          </p:spPr>
          <p:txBody>
            <a:bodyPr wrap="square" lIns="0" tIns="0" rIns="0" bIns="0" rtlCol="0"/>
            <a:lstStyle/>
            <a:p/>
          </p:txBody>
        </p:sp>
        <p:sp>
          <p:nvSpPr>
            <p:cNvPr id="2055" name="object 2055" descr=""/>
            <p:cNvSpPr/>
            <p:nvPr/>
          </p:nvSpPr>
          <p:spPr>
            <a:xfrm>
              <a:off x="3372919" y="8886803"/>
              <a:ext cx="0" cy="40005"/>
            </a:xfrm>
            <a:custGeom>
              <a:avLst/>
              <a:gdLst/>
              <a:ahLst/>
              <a:cxnLst/>
              <a:rect l="l" t="t" r="r" b="b"/>
              <a:pathLst>
                <a:path w="0" h="40004">
                  <a:moveTo>
                    <a:pt x="0" y="0"/>
                  </a:moveTo>
                  <a:lnTo>
                    <a:pt x="0" y="39839"/>
                  </a:lnTo>
                </a:path>
              </a:pathLst>
            </a:custGeom>
            <a:ln w="4660">
              <a:solidFill>
                <a:srgbClr val="050100"/>
              </a:solidFill>
            </a:ln>
          </p:spPr>
          <p:txBody>
            <a:bodyPr wrap="square" lIns="0" tIns="0" rIns="0" bIns="0" rtlCol="0"/>
            <a:lstStyle/>
            <a:p/>
          </p:txBody>
        </p:sp>
        <p:sp>
          <p:nvSpPr>
            <p:cNvPr id="2056" name="object 2056" descr=""/>
            <p:cNvSpPr/>
            <p:nvPr/>
          </p:nvSpPr>
          <p:spPr>
            <a:xfrm>
              <a:off x="3372237" y="8886803"/>
              <a:ext cx="0" cy="36195"/>
            </a:xfrm>
            <a:custGeom>
              <a:avLst/>
              <a:gdLst/>
              <a:ahLst/>
              <a:cxnLst/>
              <a:rect l="l" t="t" r="r" b="b"/>
              <a:pathLst>
                <a:path w="0" h="36195">
                  <a:moveTo>
                    <a:pt x="0" y="0"/>
                  </a:moveTo>
                  <a:lnTo>
                    <a:pt x="0" y="35991"/>
                  </a:lnTo>
                </a:path>
              </a:pathLst>
            </a:custGeom>
            <a:ln w="4660">
              <a:solidFill>
                <a:srgbClr val="050100"/>
              </a:solidFill>
            </a:ln>
          </p:spPr>
          <p:txBody>
            <a:bodyPr wrap="square" lIns="0" tIns="0" rIns="0" bIns="0" rtlCol="0"/>
            <a:lstStyle/>
            <a:p/>
          </p:txBody>
        </p:sp>
        <p:sp>
          <p:nvSpPr>
            <p:cNvPr id="2057" name="object 2057" descr=""/>
            <p:cNvSpPr/>
            <p:nvPr/>
          </p:nvSpPr>
          <p:spPr>
            <a:xfrm>
              <a:off x="3371566" y="8886803"/>
              <a:ext cx="0" cy="32384"/>
            </a:xfrm>
            <a:custGeom>
              <a:avLst/>
              <a:gdLst/>
              <a:ahLst/>
              <a:cxnLst/>
              <a:rect l="l" t="t" r="r" b="b"/>
              <a:pathLst>
                <a:path w="0" h="32384">
                  <a:moveTo>
                    <a:pt x="0" y="0"/>
                  </a:moveTo>
                  <a:lnTo>
                    <a:pt x="0" y="32156"/>
                  </a:lnTo>
                </a:path>
              </a:pathLst>
            </a:custGeom>
            <a:ln w="4660">
              <a:solidFill>
                <a:srgbClr val="050100"/>
              </a:solidFill>
            </a:ln>
          </p:spPr>
          <p:txBody>
            <a:bodyPr wrap="square" lIns="0" tIns="0" rIns="0" bIns="0" rtlCol="0"/>
            <a:lstStyle/>
            <a:p/>
          </p:txBody>
        </p:sp>
        <p:sp>
          <p:nvSpPr>
            <p:cNvPr id="2058" name="object 2058" descr=""/>
            <p:cNvSpPr/>
            <p:nvPr/>
          </p:nvSpPr>
          <p:spPr>
            <a:xfrm>
              <a:off x="3370884" y="8886803"/>
              <a:ext cx="0" cy="28575"/>
            </a:xfrm>
            <a:custGeom>
              <a:avLst/>
              <a:gdLst/>
              <a:ahLst/>
              <a:cxnLst/>
              <a:rect l="l" t="t" r="r" b="b"/>
              <a:pathLst>
                <a:path w="0" h="28575">
                  <a:moveTo>
                    <a:pt x="0" y="0"/>
                  </a:moveTo>
                  <a:lnTo>
                    <a:pt x="0" y="28321"/>
                  </a:lnTo>
                </a:path>
              </a:pathLst>
            </a:custGeom>
            <a:ln w="4660">
              <a:solidFill>
                <a:srgbClr val="050100"/>
              </a:solidFill>
            </a:ln>
          </p:spPr>
          <p:txBody>
            <a:bodyPr wrap="square" lIns="0" tIns="0" rIns="0" bIns="0" rtlCol="0"/>
            <a:lstStyle/>
            <a:p/>
          </p:txBody>
        </p:sp>
        <p:sp>
          <p:nvSpPr>
            <p:cNvPr id="2059" name="object 2059" descr=""/>
            <p:cNvSpPr/>
            <p:nvPr/>
          </p:nvSpPr>
          <p:spPr>
            <a:xfrm>
              <a:off x="3370215" y="8886803"/>
              <a:ext cx="0" cy="24765"/>
            </a:xfrm>
            <a:custGeom>
              <a:avLst/>
              <a:gdLst/>
              <a:ahLst/>
              <a:cxnLst/>
              <a:rect l="l" t="t" r="r" b="b"/>
              <a:pathLst>
                <a:path w="0" h="24765">
                  <a:moveTo>
                    <a:pt x="0" y="0"/>
                  </a:moveTo>
                  <a:lnTo>
                    <a:pt x="0" y="24485"/>
                  </a:lnTo>
                </a:path>
              </a:pathLst>
            </a:custGeom>
            <a:ln w="4660">
              <a:solidFill>
                <a:srgbClr val="050100"/>
              </a:solidFill>
            </a:ln>
          </p:spPr>
          <p:txBody>
            <a:bodyPr wrap="square" lIns="0" tIns="0" rIns="0" bIns="0" rtlCol="0"/>
            <a:lstStyle/>
            <a:p/>
          </p:txBody>
        </p:sp>
        <p:sp>
          <p:nvSpPr>
            <p:cNvPr id="2060" name="object 2060" descr=""/>
            <p:cNvSpPr/>
            <p:nvPr/>
          </p:nvSpPr>
          <p:spPr>
            <a:xfrm>
              <a:off x="3369533" y="8886803"/>
              <a:ext cx="0" cy="20955"/>
            </a:xfrm>
            <a:custGeom>
              <a:avLst/>
              <a:gdLst/>
              <a:ahLst/>
              <a:cxnLst/>
              <a:rect l="l" t="t" r="r" b="b"/>
              <a:pathLst>
                <a:path w="0" h="20954">
                  <a:moveTo>
                    <a:pt x="0" y="0"/>
                  </a:moveTo>
                  <a:lnTo>
                    <a:pt x="0" y="20650"/>
                  </a:lnTo>
                </a:path>
              </a:pathLst>
            </a:custGeom>
            <a:ln w="4660">
              <a:solidFill>
                <a:srgbClr val="050100"/>
              </a:solidFill>
            </a:ln>
          </p:spPr>
          <p:txBody>
            <a:bodyPr wrap="square" lIns="0" tIns="0" rIns="0" bIns="0" rtlCol="0"/>
            <a:lstStyle/>
            <a:p/>
          </p:txBody>
        </p:sp>
        <p:sp>
          <p:nvSpPr>
            <p:cNvPr id="2061" name="object 2061" descr=""/>
            <p:cNvSpPr/>
            <p:nvPr/>
          </p:nvSpPr>
          <p:spPr>
            <a:xfrm>
              <a:off x="3368862" y="8886803"/>
              <a:ext cx="0" cy="17145"/>
            </a:xfrm>
            <a:custGeom>
              <a:avLst/>
              <a:gdLst/>
              <a:ahLst/>
              <a:cxnLst/>
              <a:rect l="l" t="t" r="r" b="b"/>
              <a:pathLst>
                <a:path w="0" h="17145">
                  <a:moveTo>
                    <a:pt x="0" y="0"/>
                  </a:moveTo>
                  <a:lnTo>
                    <a:pt x="0" y="16814"/>
                  </a:lnTo>
                </a:path>
              </a:pathLst>
            </a:custGeom>
            <a:ln w="4660">
              <a:solidFill>
                <a:srgbClr val="050100"/>
              </a:solidFill>
            </a:ln>
          </p:spPr>
          <p:txBody>
            <a:bodyPr wrap="square" lIns="0" tIns="0" rIns="0" bIns="0" rtlCol="0"/>
            <a:lstStyle/>
            <a:p/>
          </p:txBody>
        </p:sp>
        <p:sp>
          <p:nvSpPr>
            <p:cNvPr id="2062" name="object 2062" descr=""/>
            <p:cNvSpPr/>
            <p:nvPr/>
          </p:nvSpPr>
          <p:spPr>
            <a:xfrm>
              <a:off x="3368180" y="8886803"/>
              <a:ext cx="0" cy="13335"/>
            </a:xfrm>
            <a:custGeom>
              <a:avLst/>
              <a:gdLst/>
              <a:ahLst/>
              <a:cxnLst/>
              <a:rect l="l" t="t" r="r" b="b"/>
              <a:pathLst>
                <a:path w="0" h="13334">
                  <a:moveTo>
                    <a:pt x="0" y="0"/>
                  </a:moveTo>
                  <a:lnTo>
                    <a:pt x="0" y="12966"/>
                  </a:lnTo>
                </a:path>
              </a:pathLst>
            </a:custGeom>
            <a:ln w="4660">
              <a:solidFill>
                <a:srgbClr val="050100"/>
              </a:solidFill>
            </a:ln>
          </p:spPr>
          <p:txBody>
            <a:bodyPr wrap="square" lIns="0" tIns="0" rIns="0" bIns="0" rtlCol="0"/>
            <a:lstStyle/>
            <a:p/>
          </p:txBody>
        </p:sp>
        <p:sp>
          <p:nvSpPr>
            <p:cNvPr id="2063" name="object 2063" descr=""/>
            <p:cNvSpPr/>
            <p:nvPr/>
          </p:nvSpPr>
          <p:spPr>
            <a:xfrm>
              <a:off x="3367511" y="8886803"/>
              <a:ext cx="0" cy="9525"/>
            </a:xfrm>
            <a:custGeom>
              <a:avLst/>
              <a:gdLst/>
              <a:ahLst/>
              <a:cxnLst/>
              <a:rect l="l" t="t" r="r" b="b"/>
              <a:pathLst>
                <a:path w="0" h="9525">
                  <a:moveTo>
                    <a:pt x="0" y="0"/>
                  </a:moveTo>
                  <a:lnTo>
                    <a:pt x="0" y="9144"/>
                  </a:lnTo>
                </a:path>
              </a:pathLst>
            </a:custGeom>
            <a:ln w="4660">
              <a:solidFill>
                <a:srgbClr val="050100"/>
              </a:solidFill>
            </a:ln>
          </p:spPr>
          <p:txBody>
            <a:bodyPr wrap="square" lIns="0" tIns="0" rIns="0" bIns="0" rtlCol="0"/>
            <a:lstStyle/>
            <a:p/>
          </p:txBody>
        </p:sp>
        <p:sp>
          <p:nvSpPr>
            <p:cNvPr id="2064" name="object 2064" descr=""/>
            <p:cNvSpPr/>
            <p:nvPr/>
          </p:nvSpPr>
          <p:spPr>
            <a:xfrm>
              <a:off x="3366829" y="8886803"/>
              <a:ext cx="0" cy="5715"/>
            </a:xfrm>
            <a:custGeom>
              <a:avLst/>
              <a:gdLst/>
              <a:ahLst/>
              <a:cxnLst/>
              <a:rect l="l" t="t" r="r" b="b"/>
              <a:pathLst>
                <a:path w="0" h="5715">
                  <a:moveTo>
                    <a:pt x="0" y="0"/>
                  </a:moveTo>
                  <a:lnTo>
                    <a:pt x="0" y="5308"/>
                  </a:lnTo>
                </a:path>
              </a:pathLst>
            </a:custGeom>
            <a:ln w="4660">
              <a:solidFill>
                <a:srgbClr val="050100"/>
              </a:solidFill>
            </a:ln>
          </p:spPr>
          <p:txBody>
            <a:bodyPr wrap="square" lIns="0" tIns="0" rIns="0" bIns="0" rtlCol="0"/>
            <a:lstStyle/>
            <a:p/>
          </p:txBody>
        </p:sp>
        <p:sp>
          <p:nvSpPr>
            <p:cNvPr id="2065" name="object 2065" descr=""/>
            <p:cNvSpPr/>
            <p:nvPr/>
          </p:nvSpPr>
          <p:spPr>
            <a:xfrm>
              <a:off x="3366147" y="8886803"/>
              <a:ext cx="0" cy="1905"/>
            </a:xfrm>
            <a:custGeom>
              <a:avLst/>
              <a:gdLst/>
              <a:ahLst/>
              <a:cxnLst/>
              <a:rect l="l" t="t" r="r" b="b"/>
              <a:pathLst>
                <a:path w="0" h="1904">
                  <a:moveTo>
                    <a:pt x="0" y="0"/>
                  </a:moveTo>
                  <a:lnTo>
                    <a:pt x="0" y="1460"/>
                  </a:lnTo>
                </a:path>
                <a:path w="0" h="1904">
                  <a:moveTo>
                    <a:pt x="0" y="0"/>
                  </a:moveTo>
                  <a:lnTo>
                    <a:pt x="0" y="1460"/>
                  </a:lnTo>
                </a:path>
              </a:pathLst>
            </a:custGeom>
            <a:ln w="4660">
              <a:solidFill>
                <a:srgbClr val="050100"/>
              </a:solidFill>
            </a:ln>
          </p:spPr>
          <p:txBody>
            <a:bodyPr wrap="square" lIns="0" tIns="0" rIns="0" bIns="0" rtlCol="0"/>
            <a:lstStyle/>
            <a:p/>
          </p:txBody>
        </p:sp>
        <p:sp>
          <p:nvSpPr>
            <p:cNvPr id="2066" name="object 2066" descr=""/>
            <p:cNvSpPr/>
            <p:nvPr/>
          </p:nvSpPr>
          <p:spPr>
            <a:xfrm>
              <a:off x="3375623" y="8886803"/>
              <a:ext cx="0" cy="51435"/>
            </a:xfrm>
            <a:custGeom>
              <a:avLst/>
              <a:gdLst/>
              <a:ahLst/>
              <a:cxnLst/>
              <a:rect l="l" t="t" r="r" b="b"/>
              <a:pathLst>
                <a:path w="0" h="51434">
                  <a:moveTo>
                    <a:pt x="0" y="0"/>
                  </a:moveTo>
                  <a:lnTo>
                    <a:pt x="0" y="51346"/>
                  </a:lnTo>
                </a:path>
              </a:pathLst>
            </a:custGeom>
            <a:ln w="4660">
              <a:solidFill>
                <a:srgbClr val="050100"/>
              </a:solidFill>
            </a:ln>
          </p:spPr>
          <p:txBody>
            <a:bodyPr wrap="square" lIns="0" tIns="0" rIns="0" bIns="0" rtlCol="0"/>
            <a:lstStyle/>
            <a:p/>
          </p:txBody>
        </p:sp>
        <p:sp>
          <p:nvSpPr>
            <p:cNvPr id="2067" name="object 2067" descr=""/>
            <p:cNvSpPr/>
            <p:nvPr/>
          </p:nvSpPr>
          <p:spPr>
            <a:xfrm>
              <a:off x="3376305" y="8886803"/>
              <a:ext cx="0" cy="47625"/>
            </a:xfrm>
            <a:custGeom>
              <a:avLst/>
              <a:gdLst/>
              <a:ahLst/>
              <a:cxnLst/>
              <a:rect l="l" t="t" r="r" b="b"/>
              <a:pathLst>
                <a:path w="0" h="47625">
                  <a:moveTo>
                    <a:pt x="0" y="0"/>
                  </a:moveTo>
                  <a:lnTo>
                    <a:pt x="0" y="47498"/>
                  </a:lnTo>
                </a:path>
              </a:pathLst>
            </a:custGeom>
            <a:ln w="4660">
              <a:solidFill>
                <a:srgbClr val="050100"/>
              </a:solidFill>
            </a:ln>
          </p:spPr>
          <p:txBody>
            <a:bodyPr wrap="square" lIns="0" tIns="0" rIns="0" bIns="0" rtlCol="0"/>
            <a:lstStyle/>
            <a:p/>
          </p:txBody>
        </p:sp>
        <p:sp>
          <p:nvSpPr>
            <p:cNvPr id="2068" name="object 2068" descr=""/>
            <p:cNvSpPr/>
            <p:nvPr/>
          </p:nvSpPr>
          <p:spPr>
            <a:xfrm>
              <a:off x="3376974" y="8886803"/>
              <a:ext cx="0" cy="43815"/>
            </a:xfrm>
            <a:custGeom>
              <a:avLst/>
              <a:gdLst/>
              <a:ahLst/>
              <a:cxnLst/>
              <a:rect l="l" t="t" r="r" b="b"/>
              <a:pathLst>
                <a:path w="0" h="43815">
                  <a:moveTo>
                    <a:pt x="0" y="0"/>
                  </a:moveTo>
                  <a:lnTo>
                    <a:pt x="0" y="43662"/>
                  </a:lnTo>
                </a:path>
              </a:pathLst>
            </a:custGeom>
            <a:ln w="4660">
              <a:solidFill>
                <a:srgbClr val="050100"/>
              </a:solidFill>
            </a:ln>
          </p:spPr>
          <p:txBody>
            <a:bodyPr wrap="square" lIns="0" tIns="0" rIns="0" bIns="0" rtlCol="0"/>
            <a:lstStyle/>
            <a:p/>
          </p:txBody>
        </p:sp>
        <p:sp>
          <p:nvSpPr>
            <p:cNvPr id="2069" name="object 2069" descr=""/>
            <p:cNvSpPr/>
            <p:nvPr/>
          </p:nvSpPr>
          <p:spPr>
            <a:xfrm>
              <a:off x="3377656" y="8886803"/>
              <a:ext cx="0" cy="40005"/>
            </a:xfrm>
            <a:custGeom>
              <a:avLst/>
              <a:gdLst/>
              <a:ahLst/>
              <a:cxnLst/>
              <a:rect l="l" t="t" r="r" b="b"/>
              <a:pathLst>
                <a:path w="0" h="40004">
                  <a:moveTo>
                    <a:pt x="0" y="0"/>
                  </a:moveTo>
                  <a:lnTo>
                    <a:pt x="0" y="39839"/>
                  </a:lnTo>
                </a:path>
              </a:pathLst>
            </a:custGeom>
            <a:ln w="4660">
              <a:solidFill>
                <a:srgbClr val="050100"/>
              </a:solidFill>
            </a:ln>
          </p:spPr>
          <p:txBody>
            <a:bodyPr wrap="square" lIns="0" tIns="0" rIns="0" bIns="0" rtlCol="0"/>
            <a:lstStyle/>
            <a:p/>
          </p:txBody>
        </p:sp>
        <p:sp>
          <p:nvSpPr>
            <p:cNvPr id="2070" name="object 2070" descr=""/>
            <p:cNvSpPr/>
            <p:nvPr/>
          </p:nvSpPr>
          <p:spPr>
            <a:xfrm>
              <a:off x="3378325" y="8886803"/>
              <a:ext cx="0" cy="36195"/>
            </a:xfrm>
            <a:custGeom>
              <a:avLst/>
              <a:gdLst/>
              <a:ahLst/>
              <a:cxnLst/>
              <a:rect l="l" t="t" r="r" b="b"/>
              <a:pathLst>
                <a:path w="0" h="36195">
                  <a:moveTo>
                    <a:pt x="0" y="0"/>
                  </a:moveTo>
                  <a:lnTo>
                    <a:pt x="0" y="35991"/>
                  </a:lnTo>
                </a:path>
              </a:pathLst>
            </a:custGeom>
            <a:ln w="4660">
              <a:solidFill>
                <a:srgbClr val="050100"/>
              </a:solidFill>
            </a:ln>
          </p:spPr>
          <p:txBody>
            <a:bodyPr wrap="square" lIns="0" tIns="0" rIns="0" bIns="0" rtlCol="0"/>
            <a:lstStyle/>
            <a:p/>
          </p:txBody>
        </p:sp>
        <p:sp>
          <p:nvSpPr>
            <p:cNvPr id="2071" name="object 2071" descr=""/>
            <p:cNvSpPr/>
            <p:nvPr/>
          </p:nvSpPr>
          <p:spPr>
            <a:xfrm>
              <a:off x="3379008" y="8886803"/>
              <a:ext cx="0" cy="32384"/>
            </a:xfrm>
            <a:custGeom>
              <a:avLst/>
              <a:gdLst/>
              <a:ahLst/>
              <a:cxnLst/>
              <a:rect l="l" t="t" r="r" b="b"/>
              <a:pathLst>
                <a:path w="0" h="32384">
                  <a:moveTo>
                    <a:pt x="0" y="0"/>
                  </a:moveTo>
                  <a:lnTo>
                    <a:pt x="0" y="32156"/>
                  </a:lnTo>
                </a:path>
              </a:pathLst>
            </a:custGeom>
            <a:ln w="4660">
              <a:solidFill>
                <a:srgbClr val="050100"/>
              </a:solidFill>
            </a:ln>
          </p:spPr>
          <p:txBody>
            <a:bodyPr wrap="square" lIns="0" tIns="0" rIns="0" bIns="0" rtlCol="0"/>
            <a:lstStyle/>
            <a:p/>
          </p:txBody>
        </p:sp>
        <p:sp>
          <p:nvSpPr>
            <p:cNvPr id="2072" name="object 2072" descr=""/>
            <p:cNvSpPr/>
            <p:nvPr/>
          </p:nvSpPr>
          <p:spPr>
            <a:xfrm>
              <a:off x="3379678" y="8886803"/>
              <a:ext cx="0" cy="28575"/>
            </a:xfrm>
            <a:custGeom>
              <a:avLst/>
              <a:gdLst/>
              <a:ahLst/>
              <a:cxnLst/>
              <a:rect l="l" t="t" r="r" b="b"/>
              <a:pathLst>
                <a:path w="0" h="28575">
                  <a:moveTo>
                    <a:pt x="0" y="0"/>
                  </a:moveTo>
                  <a:lnTo>
                    <a:pt x="0" y="28321"/>
                  </a:lnTo>
                </a:path>
              </a:pathLst>
            </a:custGeom>
            <a:ln w="4660">
              <a:solidFill>
                <a:srgbClr val="050100"/>
              </a:solidFill>
            </a:ln>
          </p:spPr>
          <p:txBody>
            <a:bodyPr wrap="square" lIns="0" tIns="0" rIns="0" bIns="0" rtlCol="0"/>
            <a:lstStyle/>
            <a:p/>
          </p:txBody>
        </p:sp>
        <p:sp>
          <p:nvSpPr>
            <p:cNvPr id="2073" name="object 2073" descr=""/>
            <p:cNvSpPr/>
            <p:nvPr/>
          </p:nvSpPr>
          <p:spPr>
            <a:xfrm>
              <a:off x="3380360" y="8886803"/>
              <a:ext cx="0" cy="24765"/>
            </a:xfrm>
            <a:custGeom>
              <a:avLst/>
              <a:gdLst/>
              <a:ahLst/>
              <a:cxnLst/>
              <a:rect l="l" t="t" r="r" b="b"/>
              <a:pathLst>
                <a:path w="0" h="24765">
                  <a:moveTo>
                    <a:pt x="0" y="0"/>
                  </a:moveTo>
                  <a:lnTo>
                    <a:pt x="0" y="24485"/>
                  </a:lnTo>
                </a:path>
              </a:pathLst>
            </a:custGeom>
            <a:ln w="4660">
              <a:solidFill>
                <a:srgbClr val="050100"/>
              </a:solidFill>
            </a:ln>
          </p:spPr>
          <p:txBody>
            <a:bodyPr wrap="square" lIns="0" tIns="0" rIns="0" bIns="0" rtlCol="0"/>
            <a:lstStyle/>
            <a:p/>
          </p:txBody>
        </p:sp>
        <p:sp>
          <p:nvSpPr>
            <p:cNvPr id="2074" name="object 2074" descr=""/>
            <p:cNvSpPr/>
            <p:nvPr/>
          </p:nvSpPr>
          <p:spPr>
            <a:xfrm>
              <a:off x="3381029" y="8886803"/>
              <a:ext cx="0" cy="20955"/>
            </a:xfrm>
            <a:custGeom>
              <a:avLst/>
              <a:gdLst/>
              <a:ahLst/>
              <a:cxnLst/>
              <a:rect l="l" t="t" r="r" b="b"/>
              <a:pathLst>
                <a:path w="0" h="20954">
                  <a:moveTo>
                    <a:pt x="0" y="0"/>
                  </a:moveTo>
                  <a:lnTo>
                    <a:pt x="0" y="20650"/>
                  </a:lnTo>
                </a:path>
              </a:pathLst>
            </a:custGeom>
            <a:ln w="4660">
              <a:solidFill>
                <a:srgbClr val="050100"/>
              </a:solidFill>
            </a:ln>
          </p:spPr>
          <p:txBody>
            <a:bodyPr wrap="square" lIns="0" tIns="0" rIns="0" bIns="0" rtlCol="0"/>
            <a:lstStyle/>
            <a:p/>
          </p:txBody>
        </p:sp>
        <p:sp>
          <p:nvSpPr>
            <p:cNvPr id="2075" name="object 2075" descr=""/>
            <p:cNvSpPr/>
            <p:nvPr/>
          </p:nvSpPr>
          <p:spPr>
            <a:xfrm>
              <a:off x="3381712" y="8886803"/>
              <a:ext cx="0" cy="17145"/>
            </a:xfrm>
            <a:custGeom>
              <a:avLst/>
              <a:gdLst/>
              <a:ahLst/>
              <a:cxnLst/>
              <a:rect l="l" t="t" r="r" b="b"/>
              <a:pathLst>
                <a:path w="0" h="17145">
                  <a:moveTo>
                    <a:pt x="0" y="0"/>
                  </a:moveTo>
                  <a:lnTo>
                    <a:pt x="0" y="16814"/>
                  </a:lnTo>
                </a:path>
              </a:pathLst>
            </a:custGeom>
            <a:ln w="4660">
              <a:solidFill>
                <a:srgbClr val="050100"/>
              </a:solidFill>
            </a:ln>
          </p:spPr>
          <p:txBody>
            <a:bodyPr wrap="square" lIns="0" tIns="0" rIns="0" bIns="0" rtlCol="0"/>
            <a:lstStyle/>
            <a:p/>
          </p:txBody>
        </p:sp>
        <p:sp>
          <p:nvSpPr>
            <p:cNvPr id="2076" name="object 2076" descr=""/>
            <p:cNvSpPr/>
            <p:nvPr/>
          </p:nvSpPr>
          <p:spPr>
            <a:xfrm>
              <a:off x="3382382" y="8886803"/>
              <a:ext cx="0" cy="13335"/>
            </a:xfrm>
            <a:custGeom>
              <a:avLst/>
              <a:gdLst/>
              <a:ahLst/>
              <a:cxnLst/>
              <a:rect l="l" t="t" r="r" b="b"/>
              <a:pathLst>
                <a:path w="0" h="13334">
                  <a:moveTo>
                    <a:pt x="0" y="0"/>
                  </a:moveTo>
                  <a:lnTo>
                    <a:pt x="0" y="12966"/>
                  </a:lnTo>
                </a:path>
              </a:pathLst>
            </a:custGeom>
            <a:ln w="4660">
              <a:solidFill>
                <a:srgbClr val="050100"/>
              </a:solidFill>
            </a:ln>
          </p:spPr>
          <p:txBody>
            <a:bodyPr wrap="square" lIns="0" tIns="0" rIns="0" bIns="0" rtlCol="0"/>
            <a:lstStyle/>
            <a:p/>
          </p:txBody>
        </p:sp>
        <p:sp>
          <p:nvSpPr>
            <p:cNvPr id="2077" name="object 2077" descr=""/>
            <p:cNvSpPr/>
            <p:nvPr/>
          </p:nvSpPr>
          <p:spPr>
            <a:xfrm>
              <a:off x="3383064" y="8886803"/>
              <a:ext cx="0" cy="9525"/>
            </a:xfrm>
            <a:custGeom>
              <a:avLst/>
              <a:gdLst/>
              <a:ahLst/>
              <a:cxnLst/>
              <a:rect l="l" t="t" r="r" b="b"/>
              <a:pathLst>
                <a:path w="0" h="9525">
                  <a:moveTo>
                    <a:pt x="0" y="0"/>
                  </a:moveTo>
                  <a:lnTo>
                    <a:pt x="0" y="9144"/>
                  </a:lnTo>
                </a:path>
              </a:pathLst>
            </a:custGeom>
            <a:ln w="4660">
              <a:solidFill>
                <a:srgbClr val="050100"/>
              </a:solidFill>
            </a:ln>
          </p:spPr>
          <p:txBody>
            <a:bodyPr wrap="square" lIns="0" tIns="0" rIns="0" bIns="0" rtlCol="0"/>
            <a:lstStyle/>
            <a:p/>
          </p:txBody>
        </p:sp>
        <p:sp>
          <p:nvSpPr>
            <p:cNvPr id="2078" name="object 2078" descr=""/>
            <p:cNvSpPr/>
            <p:nvPr/>
          </p:nvSpPr>
          <p:spPr>
            <a:xfrm>
              <a:off x="3383746" y="8886803"/>
              <a:ext cx="0" cy="5715"/>
            </a:xfrm>
            <a:custGeom>
              <a:avLst/>
              <a:gdLst/>
              <a:ahLst/>
              <a:cxnLst/>
              <a:rect l="l" t="t" r="r" b="b"/>
              <a:pathLst>
                <a:path w="0" h="5715">
                  <a:moveTo>
                    <a:pt x="0" y="0"/>
                  </a:moveTo>
                  <a:lnTo>
                    <a:pt x="0" y="5308"/>
                  </a:lnTo>
                </a:path>
              </a:pathLst>
            </a:custGeom>
            <a:ln w="4660">
              <a:solidFill>
                <a:srgbClr val="050100"/>
              </a:solidFill>
            </a:ln>
          </p:spPr>
          <p:txBody>
            <a:bodyPr wrap="square" lIns="0" tIns="0" rIns="0" bIns="0" rtlCol="0"/>
            <a:lstStyle/>
            <a:p/>
          </p:txBody>
        </p:sp>
        <p:sp>
          <p:nvSpPr>
            <p:cNvPr id="2079" name="object 2079" descr=""/>
            <p:cNvSpPr/>
            <p:nvPr/>
          </p:nvSpPr>
          <p:spPr>
            <a:xfrm>
              <a:off x="3384415" y="8886803"/>
              <a:ext cx="0" cy="1905"/>
            </a:xfrm>
            <a:custGeom>
              <a:avLst/>
              <a:gdLst/>
              <a:ahLst/>
              <a:cxnLst/>
              <a:rect l="l" t="t" r="r" b="b"/>
              <a:pathLst>
                <a:path w="0" h="1904">
                  <a:moveTo>
                    <a:pt x="0" y="0"/>
                  </a:moveTo>
                  <a:lnTo>
                    <a:pt x="0" y="1460"/>
                  </a:lnTo>
                </a:path>
                <a:path w="0" h="1904">
                  <a:moveTo>
                    <a:pt x="0" y="0"/>
                  </a:moveTo>
                  <a:lnTo>
                    <a:pt x="0" y="1460"/>
                  </a:lnTo>
                </a:path>
              </a:pathLst>
            </a:custGeom>
            <a:ln w="4660">
              <a:solidFill>
                <a:srgbClr val="050100"/>
              </a:solidFill>
            </a:ln>
          </p:spPr>
          <p:txBody>
            <a:bodyPr wrap="square" lIns="0" tIns="0" rIns="0" bIns="0" rtlCol="0"/>
            <a:lstStyle/>
            <a:p/>
          </p:txBody>
        </p:sp>
        <p:sp>
          <p:nvSpPr>
            <p:cNvPr id="2080" name="object 2080" descr=""/>
            <p:cNvSpPr/>
            <p:nvPr/>
          </p:nvSpPr>
          <p:spPr>
            <a:xfrm>
              <a:off x="3365887" y="8886803"/>
              <a:ext cx="9525" cy="53340"/>
            </a:xfrm>
            <a:custGeom>
              <a:avLst/>
              <a:gdLst/>
              <a:ahLst/>
              <a:cxnLst/>
              <a:rect l="l" t="t" r="r" b="b"/>
              <a:pathLst>
                <a:path w="9525" h="53340">
                  <a:moveTo>
                    <a:pt x="0" y="0"/>
                  </a:moveTo>
                  <a:lnTo>
                    <a:pt x="9398" y="53251"/>
                  </a:lnTo>
                </a:path>
              </a:pathLst>
            </a:custGeom>
            <a:ln w="4660">
              <a:solidFill>
                <a:srgbClr val="050100"/>
              </a:solidFill>
            </a:ln>
          </p:spPr>
          <p:txBody>
            <a:bodyPr wrap="square" lIns="0" tIns="0" rIns="0" bIns="0" rtlCol="0"/>
            <a:lstStyle/>
            <a:p/>
          </p:txBody>
        </p:sp>
        <p:sp>
          <p:nvSpPr>
            <p:cNvPr id="2081" name="object 2081" descr=""/>
            <p:cNvSpPr/>
            <p:nvPr/>
          </p:nvSpPr>
          <p:spPr>
            <a:xfrm>
              <a:off x="3365892" y="8886803"/>
              <a:ext cx="19050" cy="0"/>
            </a:xfrm>
            <a:custGeom>
              <a:avLst/>
              <a:gdLst/>
              <a:ahLst/>
              <a:cxnLst/>
              <a:rect l="l" t="t" r="r" b="b"/>
              <a:pathLst>
                <a:path w="19050" h="0">
                  <a:moveTo>
                    <a:pt x="18783" y="0"/>
                  </a:moveTo>
                  <a:lnTo>
                    <a:pt x="0" y="0"/>
                  </a:lnTo>
                </a:path>
              </a:pathLst>
            </a:custGeom>
            <a:ln w="4660">
              <a:solidFill>
                <a:srgbClr val="050100"/>
              </a:solidFill>
            </a:ln>
          </p:spPr>
          <p:txBody>
            <a:bodyPr wrap="square" lIns="0" tIns="0" rIns="0" bIns="0" rtlCol="0"/>
            <a:lstStyle/>
            <a:p/>
          </p:txBody>
        </p:sp>
        <p:sp>
          <p:nvSpPr>
            <p:cNvPr id="2082" name="object 2082" descr=""/>
            <p:cNvSpPr/>
            <p:nvPr/>
          </p:nvSpPr>
          <p:spPr>
            <a:xfrm>
              <a:off x="3375287" y="8886807"/>
              <a:ext cx="9525" cy="53340"/>
            </a:xfrm>
            <a:custGeom>
              <a:avLst/>
              <a:gdLst/>
              <a:ahLst/>
              <a:cxnLst/>
              <a:rect l="l" t="t" r="r" b="b"/>
              <a:pathLst>
                <a:path w="9525" h="53340">
                  <a:moveTo>
                    <a:pt x="0" y="53251"/>
                  </a:moveTo>
                  <a:lnTo>
                    <a:pt x="9385" y="0"/>
                  </a:lnTo>
                </a:path>
              </a:pathLst>
            </a:custGeom>
            <a:ln w="4660">
              <a:solidFill>
                <a:srgbClr val="050100"/>
              </a:solidFill>
            </a:ln>
          </p:spPr>
          <p:txBody>
            <a:bodyPr wrap="square" lIns="0" tIns="0" rIns="0" bIns="0" rtlCol="0"/>
            <a:lstStyle/>
            <a:p/>
          </p:txBody>
        </p:sp>
        <p:sp>
          <p:nvSpPr>
            <p:cNvPr id="2083" name="object 2083" descr=""/>
            <p:cNvSpPr/>
            <p:nvPr/>
          </p:nvSpPr>
          <p:spPr>
            <a:xfrm>
              <a:off x="3375623" y="8522509"/>
              <a:ext cx="0" cy="51435"/>
            </a:xfrm>
            <a:custGeom>
              <a:avLst/>
              <a:gdLst/>
              <a:ahLst/>
              <a:cxnLst/>
              <a:rect l="l" t="t" r="r" b="b"/>
              <a:pathLst>
                <a:path w="0" h="51434">
                  <a:moveTo>
                    <a:pt x="0" y="51346"/>
                  </a:moveTo>
                  <a:lnTo>
                    <a:pt x="0" y="0"/>
                  </a:lnTo>
                </a:path>
              </a:pathLst>
            </a:custGeom>
            <a:ln w="4660">
              <a:solidFill>
                <a:srgbClr val="050100"/>
              </a:solidFill>
            </a:ln>
          </p:spPr>
          <p:txBody>
            <a:bodyPr wrap="square" lIns="0" tIns="0" rIns="0" bIns="0" rtlCol="0"/>
            <a:lstStyle/>
            <a:p/>
          </p:txBody>
        </p:sp>
        <p:sp>
          <p:nvSpPr>
            <p:cNvPr id="2084" name="object 2084" descr=""/>
            <p:cNvSpPr/>
            <p:nvPr/>
          </p:nvSpPr>
          <p:spPr>
            <a:xfrm>
              <a:off x="3376305" y="8526344"/>
              <a:ext cx="0" cy="47625"/>
            </a:xfrm>
            <a:custGeom>
              <a:avLst/>
              <a:gdLst/>
              <a:ahLst/>
              <a:cxnLst/>
              <a:rect l="l" t="t" r="r" b="b"/>
              <a:pathLst>
                <a:path w="0" h="47625">
                  <a:moveTo>
                    <a:pt x="0" y="47510"/>
                  </a:moveTo>
                  <a:lnTo>
                    <a:pt x="0" y="0"/>
                  </a:lnTo>
                </a:path>
              </a:pathLst>
            </a:custGeom>
            <a:ln w="4660">
              <a:solidFill>
                <a:srgbClr val="050100"/>
              </a:solidFill>
            </a:ln>
          </p:spPr>
          <p:txBody>
            <a:bodyPr wrap="square" lIns="0" tIns="0" rIns="0" bIns="0" rtlCol="0"/>
            <a:lstStyle/>
            <a:p/>
          </p:txBody>
        </p:sp>
        <p:sp>
          <p:nvSpPr>
            <p:cNvPr id="2085" name="object 2085" descr=""/>
            <p:cNvSpPr/>
            <p:nvPr/>
          </p:nvSpPr>
          <p:spPr>
            <a:xfrm>
              <a:off x="3376974" y="8530193"/>
              <a:ext cx="0" cy="43815"/>
            </a:xfrm>
            <a:custGeom>
              <a:avLst/>
              <a:gdLst/>
              <a:ahLst/>
              <a:cxnLst/>
              <a:rect l="l" t="t" r="r" b="b"/>
              <a:pathLst>
                <a:path w="0" h="43815">
                  <a:moveTo>
                    <a:pt x="0" y="43662"/>
                  </a:moveTo>
                  <a:lnTo>
                    <a:pt x="0" y="0"/>
                  </a:lnTo>
                </a:path>
              </a:pathLst>
            </a:custGeom>
            <a:ln w="4660">
              <a:solidFill>
                <a:srgbClr val="050100"/>
              </a:solidFill>
            </a:ln>
          </p:spPr>
          <p:txBody>
            <a:bodyPr wrap="square" lIns="0" tIns="0" rIns="0" bIns="0" rtlCol="0"/>
            <a:lstStyle/>
            <a:p/>
          </p:txBody>
        </p:sp>
        <p:sp>
          <p:nvSpPr>
            <p:cNvPr id="2086" name="object 2086" descr=""/>
            <p:cNvSpPr/>
            <p:nvPr/>
          </p:nvSpPr>
          <p:spPr>
            <a:xfrm>
              <a:off x="3377656" y="8534015"/>
              <a:ext cx="0" cy="40005"/>
            </a:xfrm>
            <a:custGeom>
              <a:avLst/>
              <a:gdLst/>
              <a:ahLst/>
              <a:cxnLst/>
              <a:rect l="l" t="t" r="r" b="b"/>
              <a:pathLst>
                <a:path w="0" h="40004">
                  <a:moveTo>
                    <a:pt x="0" y="39839"/>
                  </a:moveTo>
                  <a:lnTo>
                    <a:pt x="0" y="0"/>
                  </a:lnTo>
                </a:path>
              </a:pathLst>
            </a:custGeom>
            <a:ln w="4660">
              <a:solidFill>
                <a:srgbClr val="050100"/>
              </a:solidFill>
            </a:ln>
          </p:spPr>
          <p:txBody>
            <a:bodyPr wrap="square" lIns="0" tIns="0" rIns="0" bIns="0" rtlCol="0"/>
            <a:lstStyle/>
            <a:p/>
          </p:txBody>
        </p:sp>
        <p:sp>
          <p:nvSpPr>
            <p:cNvPr id="2087" name="object 2087" descr=""/>
            <p:cNvSpPr/>
            <p:nvPr/>
          </p:nvSpPr>
          <p:spPr>
            <a:xfrm>
              <a:off x="3378325" y="8537851"/>
              <a:ext cx="0" cy="36195"/>
            </a:xfrm>
            <a:custGeom>
              <a:avLst/>
              <a:gdLst/>
              <a:ahLst/>
              <a:cxnLst/>
              <a:rect l="l" t="t" r="r" b="b"/>
              <a:pathLst>
                <a:path w="0" h="36195">
                  <a:moveTo>
                    <a:pt x="0" y="36004"/>
                  </a:moveTo>
                  <a:lnTo>
                    <a:pt x="0" y="0"/>
                  </a:lnTo>
                </a:path>
              </a:pathLst>
            </a:custGeom>
            <a:ln w="4660">
              <a:solidFill>
                <a:srgbClr val="050100"/>
              </a:solidFill>
            </a:ln>
          </p:spPr>
          <p:txBody>
            <a:bodyPr wrap="square" lIns="0" tIns="0" rIns="0" bIns="0" rtlCol="0"/>
            <a:lstStyle/>
            <a:p/>
          </p:txBody>
        </p:sp>
        <p:sp>
          <p:nvSpPr>
            <p:cNvPr id="2088" name="object 2088" descr=""/>
            <p:cNvSpPr/>
            <p:nvPr/>
          </p:nvSpPr>
          <p:spPr>
            <a:xfrm>
              <a:off x="3379008" y="8541699"/>
              <a:ext cx="0" cy="32384"/>
            </a:xfrm>
            <a:custGeom>
              <a:avLst/>
              <a:gdLst/>
              <a:ahLst/>
              <a:cxnLst/>
              <a:rect l="l" t="t" r="r" b="b"/>
              <a:pathLst>
                <a:path w="0" h="32384">
                  <a:moveTo>
                    <a:pt x="0" y="32156"/>
                  </a:moveTo>
                  <a:lnTo>
                    <a:pt x="0" y="0"/>
                  </a:lnTo>
                </a:path>
              </a:pathLst>
            </a:custGeom>
            <a:ln w="4660">
              <a:solidFill>
                <a:srgbClr val="050100"/>
              </a:solidFill>
            </a:ln>
          </p:spPr>
          <p:txBody>
            <a:bodyPr wrap="square" lIns="0" tIns="0" rIns="0" bIns="0" rtlCol="0"/>
            <a:lstStyle/>
            <a:p/>
          </p:txBody>
        </p:sp>
        <p:sp>
          <p:nvSpPr>
            <p:cNvPr id="2089" name="object 2089" descr=""/>
            <p:cNvSpPr/>
            <p:nvPr/>
          </p:nvSpPr>
          <p:spPr>
            <a:xfrm>
              <a:off x="3379678" y="8545534"/>
              <a:ext cx="0" cy="28575"/>
            </a:xfrm>
            <a:custGeom>
              <a:avLst/>
              <a:gdLst/>
              <a:ahLst/>
              <a:cxnLst/>
              <a:rect l="l" t="t" r="r" b="b"/>
              <a:pathLst>
                <a:path w="0" h="28575">
                  <a:moveTo>
                    <a:pt x="0" y="28320"/>
                  </a:moveTo>
                  <a:lnTo>
                    <a:pt x="0" y="0"/>
                  </a:lnTo>
                </a:path>
              </a:pathLst>
            </a:custGeom>
            <a:ln w="4660">
              <a:solidFill>
                <a:srgbClr val="050100"/>
              </a:solidFill>
            </a:ln>
          </p:spPr>
          <p:txBody>
            <a:bodyPr wrap="square" lIns="0" tIns="0" rIns="0" bIns="0" rtlCol="0"/>
            <a:lstStyle/>
            <a:p/>
          </p:txBody>
        </p:sp>
        <p:sp>
          <p:nvSpPr>
            <p:cNvPr id="2090" name="object 2090" descr=""/>
            <p:cNvSpPr/>
            <p:nvPr/>
          </p:nvSpPr>
          <p:spPr>
            <a:xfrm>
              <a:off x="3380360" y="8549357"/>
              <a:ext cx="0" cy="24765"/>
            </a:xfrm>
            <a:custGeom>
              <a:avLst/>
              <a:gdLst/>
              <a:ahLst/>
              <a:cxnLst/>
              <a:rect l="l" t="t" r="r" b="b"/>
              <a:pathLst>
                <a:path w="0" h="24765">
                  <a:moveTo>
                    <a:pt x="0" y="24498"/>
                  </a:moveTo>
                  <a:lnTo>
                    <a:pt x="0" y="0"/>
                  </a:lnTo>
                </a:path>
              </a:pathLst>
            </a:custGeom>
            <a:ln w="4660">
              <a:solidFill>
                <a:srgbClr val="050100"/>
              </a:solidFill>
            </a:ln>
          </p:spPr>
          <p:txBody>
            <a:bodyPr wrap="square" lIns="0" tIns="0" rIns="0" bIns="0" rtlCol="0"/>
            <a:lstStyle/>
            <a:p/>
          </p:txBody>
        </p:sp>
        <p:sp>
          <p:nvSpPr>
            <p:cNvPr id="2091" name="object 2091" descr=""/>
            <p:cNvSpPr/>
            <p:nvPr/>
          </p:nvSpPr>
          <p:spPr>
            <a:xfrm>
              <a:off x="3381029" y="8553205"/>
              <a:ext cx="0" cy="20955"/>
            </a:xfrm>
            <a:custGeom>
              <a:avLst/>
              <a:gdLst/>
              <a:ahLst/>
              <a:cxnLst/>
              <a:rect l="l" t="t" r="r" b="b"/>
              <a:pathLst>
                <a:path w="0" h="20954">
                  <a:moveTo>
                    <a:pt x="0" y="20650"/>
                  </a:moveTo>
                  <a:lnTo>
                    <a:pt x="0" y="0"/>
                  </a:lnTo>
                </a:path>
              </a:pathLst>
            </a:custGeom>
            <a:ln w="4660">
              <a:solidFill>
                <a:srgbClr val="050100"/>
              </a:solidFill>
            </a:ln>
          </p:spPr>
          <p:txBody>
            <a:bodyPr wrap="square" lIns="0" tIns="0" rIns="0" bIns="0" rtlCol="0"/>
            <a:lstStyle/>
            <a:p/>
          </p:txBody>
        </p:sp>
        <p:sp>
          <p:nvSpPr>
            <p:cNvPr id="2092" name="object 2092" descr=""/>
            <p:cNvSpPr/>
            <p:nvPr/>
          </p:nvSpPr>
          <p:spPr>
            <a:xfrm>
              <a:off x="3381712" y="8557040"/>
              <a:ext cx="0" cy="17145"/>
            </a:xfrm>
            <a:custGeom>
              <a:avLst/>
              <a:gdLst/>
              <a:ahLst/>
              <a:cxnLst/>
              <a:rect l="l" t="t" r="r" b="b"/>
              <a:pathLst>
                <a:path w="0" h="17145">
                  <a:moveTo>
                    <a:pt x="0" y="16814"/>
                  </a:moveTo>
                  <a:lnTo>
                    <a:pt x="0" y="0"/>
                  </a:lnTo>
                </a:path>
              </a:pathLst>
            </a:custGeom>
            <a:ln w="4660">
              <a:solidFill>
                <a:srgbClr val="050100"/>
              </a:solidFill>
            </a:ln>
          </p:spPr>
          <p:txBody>
            <a:bodyPr wrap="square" lIns="0" tIns="0" rIns="0" bIns="0" rtlCol="0"/>
            <a:lstStyle/>
            <a:p/>
          </p:txBody>
        </p:sp>
        <p:sp>
          <p:nvSpPr>
            <p:cNvPr id="2093" name="object 2093" descr=""/>
            <p:cNvSpPr/>
            <p:nvPr/>
          </p:nvSpPr>
          <p:spPr>
            <a:xfrm>
              <a:off x="3382382" y="8560876"/>
              <a:ext cx="0" cy="13335"/>
            </a:xfrm>
            <a:custGeom>
              <a:avLst/>
              <a:gdLst/>
              <a:ahLst/>
              <a:cxnLst/>
              <a:rect l="l" t="t" r="r" b="b"/>
              <a:pathLst>
                <a:path w="0" h="13334">
                  <a:moveTo>
                    <a:pt x="0" y="12979"/>
                  </a:moveTo>
                  <a:lnTo>
                    <a:pt x="0" y="0"/>
                  </a:lnTo>
                </a:path>
              </a:pathLst>
            </a:custGeom>
            <a:ln w="4660">
              <a:solidFill>
                <a:srgbClr val="050100"/>
              </a:solidFill>
            </a:ln>
          </p:spPr>
          <p:txBody>
            <a:bodyPr wrap="square" lIns="0" tIns="0" rIns="0" bIns="0" rtlCol="0"/>
            <a:lstStyle/>
            <a:p/>
          </p:txBody>
        </p:sp>
        <p:sp>
          <p:nvSpPr>
            <p:cNvPr id="2094" name="object 2094" descr=""/>
            <p:cNvSpPr/>
            <p:nvPr/>
          </p:nvSpPr>
          <p:spPr>
            <a:xfrm>
              <a:off x="3383064" y="8564711"/>
              <a:ext cx="0" cy="9525"/>
            </a:xfrm>
            <a:custGeom>
              <a:avLst/>
              <a:gdLst/>
              <a:ahLst/>
              <a:cxnLst/>
              <a:rect l="l" t="t" r="r" b="b"/>
              <a:pathLst>
                <a:path w="0" h="9525">
                  <a:moveTo>
                    <a:pt x="0" y="9143"/>
                  </a:moveTo>
                  <a:lnTo>
                    <a:pt x="0" y="0"/>
                  </a:lnTo>
                </a:path>
              </a:pathLst>
            </a:custGeom>
            <a:ln w="4660">
              <a:solidFill>
                <a:srgbClr val="050100"/>
              </a:solidFill>
            </a:ln>
          </p:spPr>
          <p:txBody>
            <a:bodyPr wrap="square" lIns="0" tIns="0" rIns="0" bIns="0" rtlCol="0"/>
            <a:lstStyle/>
            <a:p/>
          </p:txBody>
        </p:sp>
        <p:sp>
          <p:nvSpPr>
            <p:cNvPr id="2095" name="object 2095" descr=""/>
            <p:cNvSpPr/>
            <p:nvPr/>
          </p:nvSpPr>
          <p:spPr>
            <a:xfrm>
              <a:off x="3383746" y="8568547"/>
              <a:ext cx="0" cy="5715"/>
            </a:xfrm>
            <a:custGeom>
              <a:avLst/>
              <a:gdLst/>
              <a:ahLst/>
              <a:cxnLst/>
              <a:rect l="l" t="t" r="r" b="b"/>
              <a:pathLst>
                <a:path w="0" h="5715">
                  <a:moveTo>
                    <a:pt x="0" y="5308"/>
                  </a:moveTo>
                  <a:lnTo>
                    <a:pt x="0" y="0"/>
                  </a:lnTo>
                </a:path>
              </a:pathLst>
            </a:custGeom>
            <a:ln w="4660">
              <a:solidFill>
                <a:srgbClr val="050100"/>
              </a:solidFill>
            </a:ln>
          </p:spPr>
          <p:txBody>
            <a:bodyPr wrap="square" lIns="0" tIns="0" rIns="0" bIns="0" rtlCol="0"/>
            <a:lstStyle/>
            <a:p/>
          </p:txBody>
        </p:sp>
        <p:sp>
          <p:nvSpPr>
            <p:cNvPr id="2096" name="object 2096" descr=""/>
            <p:cNvSpPr/>
            <p:nvPr/>
          </p:nvSpPr>
          <p:spPr>
            <a:xfrm>
              <a:off x="3384415" y="8572382"/>
              <a:ext cx="0" cy="1905"/>
            </a:xfrm>
            <a:custGeom>
              <a:avLst/>
              <a:gdLst/>
              <a:ahLst/>
              <a:cxnLst/>
              <a:rect l="l" t="t" r="r" b="b"/>
              <a:pathLst>
                <a:path w="0" h="1904">
                  <a:moveTo>
                    <a:pt x="0" y="1473"/>
                  </a:moveTo>
                  <a:lnTo>
                    <a:pt x="0" y="0"/>
                  </a:lnTo>
                </a:path>
                <a:path w="0" h="1904">
                  <a:moveTo>
                    <a:pt x="0" y="1473"/>
                  </a:moveTo>
                  <a:lnTo>
                    <a:pt x="0" y="0"/>
                  </a:lnTo>
                </a:path>
              </a:pathLst>
            </a:custGeom>
            <a:ln w="4660">
              <a:solidFill>
                <a:srgbClr val="050100"/>
              </a:solidFill>
            </a:ln>
          </p:spPr>
          <p:txBody>
            <a:bodyPr wrap="square" lIns="0" tIns="0" rIns="0" bIns="0" rtlCol="0"/>
            <a:lstStyle/>
            <a:p/>
          </p:txBody>
        </p:sp>
        <p:sp>
          <p:nvSpPr>
            <p:cNvPr id="2097" name="object 2097" descr=""/>
            <p:cNvSpPr/>
            <p:nvPr/>
          </p:nvSpPr>
          <p:spPr>
            <a:xfrm>
              <a:off x="3374939" y="8522509"/>
              <a:ext cx="0" cy="51435"/>
            </a:xfrm>
            <a:custGeom>
              <a:avLst/>
              <a:gdLst/>
              <a:ahLst/>
              <a:cxnLst/>
              <a:rect l="l" t="t" r="r" b="b"/>
              <a:pathLst>
                <a:path w="0" h="51434">
                  <a:moveTo>
                    <a:pt x="0" y="51346"/>
                  </a:moveTo>
                  <a:lnTo>
                    <a:pt x="0" y="0"/>
                  </a:lnTo>
                </a:path>
              </a:pathLst>
            </a:custGeom>
            <a:ln w="4660">
              <a:solidFill>
                <a:srgbClr val="050100"/>
              </a:solidFill>
            </a:ln>
          </p:spPr>
          <p:txBody>
            <a:bodyPr wrap="square" lIns="0" tIns="0" rIns="0" bIns="0" rtlCol="0"/>
            <a:lstStyle/>
            <a:p/>
          </p:txBody>
        </p:sp>
        <p:sp>
          <p:nvSpPr>
            <p:cNvPr id="2098" name="object 2098" descr=""/>
            <p:cNvSpPr/>
            <p:nvPr/>
          </p:nvSpPr>
          <p:spPr>
            <a:xfrm>
              <a:off x="3374270" y="8526344"/>
              <a:ext cx="0" cy="47625"/>
            </a:xfrm>
            <a:custGeom>
              <a:avLst/>
              <a:gdLst/>
              <a:ahLst/>
              <a:cxnLst/>
              <a:rect l="l" t="t" r="r" b="b"/>
              <a:pathLst>
                <a:path w="0" h="47625">
                  <a:moveTo>
                    <a:pt x="0" y="47510"/>
                  </a:moveTo>
                  <a:lnTo>
                    <a:pt x="0" y="0"/>
                  </a:lnTo>
                </a:path>
              </a:pathLst>
            </a:custGeom>
            <a:ln w="4660">
              <a:solidFill>
                <a:srgbClr val="050100"/>
              </a:solidFill>
            </a:ln>
          </p:spPr>
          <p:txBody>
            <a:bodyPr wrap="square" lIns="0" tIns="0" rIns="0" bIns="0" rtlCol="0"/>
            <a:lstStyle/>
            <a:p/>
          </p:txBody>
        </p:sp>
        <p:sp>
          <p:nvSpPr>
            <p:cNvPr id="2099" name="object 2099" descr=""/>
            <p:cNvSpPr/>
            <p:nvPr/>
          </p:nvSpPr>
          <p:spPr>
            <a:xfrm>
              <a:off x="3373588" y="8530193"/>
              <a:ext cx="0" cy="43815"/>
            </a:xfrm>
            <a:custGeom>
              <a:avLst/>
              <a:gdLst/>
              <a:ahLst/>
              <a:cxnLst/>
              <a:rect l="l" t="t" r="r" b="b"/>
              <a:pathLst>
                <a:path w="0" h="43815">
                  <a:moveTo>
                    <a:pt x="0" y="43662"/>
                  </a:moveTo>
                  <a:lnTo>
                    <a:pt x="0" y="0"/>
                  </a:lnTo>
                </a:path>
              </a:pathLst>
            </a:custGeom>
            <a:ln w="4660">
              <a:solidFill>
                <a:srgbClr val="050100"/>
              </a:solidFill>
            </a:ln>
          </p:spPr>
          <p:txBody>
            <a:bodyPr wrap="square" lIns="0" tIns="0" rIns="0" bIns="0" rtlCol="0"/>
            <a:lstStyle/>
            <a:p/>
          </p:txBody>
        </p:sp>
        <p:sp>
          <p:nvSpPr>
            <p:cNvPr id="2100" name="object 2100" descr=""/>
            <p:cNvSpPr/>
            <p:nvPr/>
          </p:nvSpPr>
          <p:spPr>
            <a:xfrm>
              <a:off x="3372919" y="8534015"/>
              <a:ext cx="0" cy="40005"/>
            </a:xfrm>
            <a:custGeom>
              <a:avLst/>
              <a:gdLst/>
              <a:ahLst/>
              <a:cxnLst/>
              <a:rect l="l" t="t" r="r" b="b"/>
              <a:pathLst>
                <a:path w="0" h="40004">
                  <a:moveTo>
                    <a:pt x="0" y="39839"/>
                  </a:moveTo>
                  <a:lnTo>
                    <a:pt x="0" y="0"/>
                  </a:lnTo>
                </a:path>
              </a:pathLst>
            </a:custGeom>
            <a:ln w="4660">
              <a:solidFill>
                <a:srgbClr val="050100"/>
              </a:solidFill>
            </a:ln>
          </p:spPr>
          <p:txBody>
            <a:bodyPr wrap="square" lIns="0" tIns="0" rIns="0" bIns="0" rtlCol="0"/>
            <a:lstStyle/>
            <a:p/>
          </p:txBody>
        </p:sp>
        <p:sp>
          <p:nvSpPr>
            <p:cNvPr id="2101" name="object 2101" descr=""/>
            <p:cNvSpPr/>
            <p:nvPr/>
          </p:nvSpPr>
          <p:spPr>
            <a:xfrm>
              <a:off x="3372237" y="8537851"/>
              <a:ext cx="0" cy="36195"/>
            </a:xfrm>
            <a:custGeom>
              <a:avLst/>
              <a:gdLst/>
              <a:ahLst/>
              <a:cxnLst/>
              <a:rect l="l" t="t" r="r" b="b"/>
              <a:pathLst>
                <a:path w="0" h="36195">
                  <a:moveTo>
                    <a:pt x="0" y="36004"/>
                  </a:moveTo>
                  <a:lnTo>
                    <a:pt x="0" y="0"/>
                  </a:lnTo>
                </a:path>
              </a:pathLst>
            </a:custGeom>
            <a:ln w="4660">
              <a:solidFill>
                <a:srgbClr val="050100"/>
              </a:solidFill>
            </a:ln>
          </p:spPr>
          <p:txBody>
            <a:bodyPr wrap="square" lIns="0" tIns="0" rIns="0" bIns="0" rtlCol="0"/>
            <a:lstStyle/>
            <a:p/>
          </p:txBody>
        </p:sp>
        <p:sp>
          <p:nvSpPr>
            <p:cNvPr id="2102" name="object 2102" descr=""/>
            <p:cNvSpPr/>
            <p:nvPr/>
          </p:nvSpPr>
          <p:spPr>
            <a:xfrm>
              <a:off x="3371566" y="8541699"/>
              <a:ext cx="0" cy="32384"/>
            </a:xfrm>
            <a:custGeom>
              <a:avLst/>
              <a:gdLst/>
              <a:ahLst/>
              <a:cxnLst/>
              <a:rect l="l" t="t" r="r" b="b"/>
              <a:pathLst>
                <a:path w="0" h="32384">
                  <a:moveTo>
                    <a:pt x="0" y="32156"/>
                  </a:moveTo>
                  <a:lnTo>
                    <a:pt x="0" y="0"/>
                  </a:lnTo>
                </a:path>
              </a:pathLst>
            </a:custGeom>
            <a:ln w="4660">
              <a:solidFill>
                <a:srgbClr val="050100"/>
              </a:solidFill>
            </a:ln>
          </p:spPr>
          <p:txBody>
            <a:bodyPr wrap="square" lIns="0" tIns="0" rIns="0" bIns="0" rtlCol="0"/>
            <a:lstStyle/>
            <a:p/>
          </p:txBody>
        </p:sp>
        <p:sp>
          <p:nvSpPr>
            <p:cNvPr id="2103" name="object 2103" descr=""/>
            <p:cNvSpPr/>
            <p:nvPr/>
          </p:nvSpPr>
          <p:spPr>
            <a:xfrm>
              <a:off x="3370884" y="8545534"/>
              <a:ext cx="0" cy="28575"/>
            </a:xfrm>
            <a:custGeom>
              <a:avLst/>
              <a:gdLst/>
              <a:ahLst/>
              <a:cxnLst/>
              <a:rect l="l" t="t" r="r" b="b"/>
              <a:pathLst>
                <a:path w="0" h="28575">
                  <a:moveTo>
                    <a:pt x="0" y="28320"/>
                  </a:moveTo>
                  <a:lnTo>
                    <a:pt x="0" y="0"/>
                  </a:lnTo>
                </a:path>
              </a:pathLst>
            </a:custGeom>
            <a:ln w="4660">
              <a:solidFill>
                <a:srgbClr val="050100"/>
              </a:solidFill>
            </a:ln>
          </p:spPr>
          <p:txBody>
            <a:bodyPr wrap="square" lIns="0" tIns="0" rIns="0" bIns="0" rtlCol="0"/>
            <a:lstStyle/>
            <a:p/>
          </p:txBody>
        </p:sp>
        <p:sp>
          <p:nvSpPr>
            <p:cNvPr id="2104" name="object 2104" descr=""/>
            <p:cNvSpPr/>
            <p:nvPr/>
          </p:nvSpPr>
          <p:spPr>
            <a:xfrm>
              <a:off x="3370215" y="8549357"/>
              <a:ext cx="0" cy="24765"/>
            </a:xfrm>
            <a:custGeom>
              <a:avLst/>
              <a:gdLst/>
              <a:ahLst/>
              <a:cxnLst/>
              <a:rect l="l" t="t" r="r" b="b"/>
              <a:pathLst>
                <a:path w="0" h="24765">
                  <a:moveTo>
                    <a:pt x="0" y="24498"/>
                  </a:moveTo>
                  <a:lnTo>
                    <a:pt x="0" y="0"/>
                  </a:lnTo>
                </a:path>
              </a:pathLst>
            </a:custGeom>
            <a:ln w="4660">
              <a:solidFill>
                <a:srgbClr val="050100"/>
              </a:solidFill>
            </a:ln>
          </p:spPr>
          <p:txBody>
            <a:bodyPr wrap="square" lIns="0" tIns="0" rIns="0" bIns="0" rtlCol="0"/>
            <a:lstStyle/>
            <a:p/>
          </p:txBody>
        </p:sp>
        <p:sp>
          <p:nvSpPr>
            <p:cNvPr id="2105" name="object 2105" descr=""/>
            <p:cNvSpPr/>
            <p:nvPr/>
          </p:nvSpPr>
          <p:spPr>
            <a:xfrm>
              <a:off x="3369533" y="8553205"/>
              <a:ext cx="0" cy="20955"/>
            </a:xfrm>
            <a:custGeom>
              <a:avLst/>
              <a:gdLst/>
              <a:ahLst/>
              <a:cxnLst/>
              <a:rect l="l" t="t" r="r" b="b"/>
              <a:pathLst>
                <a:path w="0" h="20954">
                  <a:moveTo>
                    <a:pt x="0" y="20650"/>
                  </a:moveTo>
                  <a:lnTo>
                    <a:pt x="0" y="0"/>
                  </a:lnTo>
                </a:path>
              </a:pathLst>
            </a:custGeom>
            <a:ln w="4660">
              <a:solidFill>
                <a:srgbClr val="050100"/>
              </a:solidFill>
            </a:ln>
          </p:spPr>
          <p:txBody>
            <a:bodyPr wrap="square" lIns="0" tIns="0" rIns="0" bIns="0" rtlCol="0"/>
            <a:lstStyle/>
            <a:p/>
          </p:txBody>
        </p:sp>
        <p:sp>
          <p:nvSpPr>
            <p:cNvPr id="2106" name="object 2106" descr=""/>
            <p:cNvSpPr/>
            <p:nvPr/>
          </p:nvSpPr>
          <p:spPr>
            <a:xfrm>
              <a:off x="3368862" y="8557040"/>
              <a:ext cx="0" cy="17145"/>
            </a:xfrm>
            <a:custGeom>
              <a:avLst/>
              <a:gdLst/>
              <a:ahLst/>
              <a:cxnLst/>
              <a:rect l="l" t="t" r="r" b="b"/>
              <a:pathLst>
                <a:path w="0" h="17145">
                  <a:moveTo>
                    <a:pt x="0" y="16814"/>
                  </a:moveTo>
                  <a:lnTo>
                    <a:pt x="0" y="0"/>
                  </a:lnTo>
                </a:path>
              </a:pathLst>
            </a:custGeom>
            <a:ln w="4660">
              <a:solidFill>
                <a:srgbClr val="050100"/>
              </a:solidFill>
            </a:ln>
          </p:spPr>
          <p:txBody>
            <a:bodyPr wrap="square" lIns="0" tIns="0" rIns="0" bIns="0" rtlCol="0"/>
            <a:lstStyle/>
            <a:p/>
          </p:txBody>
        </p:sp>
        <p:sp>
          <p:nvSpPr>
            <p:cNvPr id="2107" name="object 2107" descr=""/>
            <p:cNvSpPr/>
            <p:nvPr/>
          </p:nvSpPr>
          <p:spPr>
            <a:xfrm>
              <a:off x="3368180" y="8560876"/>
              <a:ext cx="0" cy="13335"/>
            </a:xfrm>
            <a:custGeom>
              <a:avLst/>
              <a:gdLst/>
              <a:ahLst/>
              <a:cxnLst/>
              <a:rect l="l" t="t" r="r" b="b"/>
              <a:pathLst>
                <a:path w="0" h="13334">
                  <a:moveTo>
                    <a:pt x="0" y="12979"/>
                  </a:moveTo>
                  <a:lnTo>
                    <a:pt x="0" y="0"/>
                  </a:lnTo>
                </a:path>
              </a:pathLst>
            </a:custGeom>
            <a:ln w="4660">
              <a:solidFill>
                <a:srgbClr val="050100"/>
              </a:solidFill>
            </a:ln>
          </p:spPr>
          <p:txBody>
            <a:bodyPr wrap="square" lIns="0" tIns="0" rIns="0" bIns="0" rtlCol="0"/>
            <a:lstStyle/>
            <a:p/>
          </p:txBody>
        </p:sp>
        <p:sp>
          <p:nvSpPr>
            <p:cNvPr id="2108" name="object 2108" descr=""/>
            <p:cNvSpPr/>
            <p:nvPr/>
          </p:nvSpPr>
          <p:spPr>
            <a:xfrm>
              <a:off x="3367511" y="8564711"/>
              <a:ext cx="0" cy="9525"/>
            </a:xfrm>
            <a:custGeom>
              <a:avLst/>
              <a:gdLst/>
              <a:ahLst/>
              <a:cxnLst/>
              <a:rect l="l" t="t" r="r" b="b"/>
              <a:pathLst>
                <a:path w="0" h="9525">
                  <a:moveTo>
                    <a:pt x="0" y="9143"/>
                  </a:moveTo>
                  <a:lnTo>
                    <a:pt x="0" y="0"/>
                  </a:lnTo>
                </a:path>
              </a:pathLst>
            </a:custGeom>
            <a:ln w="4660">
              <a:solidFill>
                <a:srgbClr val="050100"/>
              </a:solidFill>
            </a:ln>
          </p:spPr>
          <p:txBody>
            <a:bodyPr wrap="square" lIns="0" tIns="0" rIns="0" bIns="0" rtlCol="0"/>
            <a:lstStyle/>
            <a:p/>
          </p:txBody>
        </p:sp>
        <p:sp>
          <p:nvSpPr>
            <p:cNvPr id="2109" name="object 2109" descr=""/>
            <p:cNvSpPr/>
            <p:nvPr/>
          </p:nvSpPr>
          <p:spPr>
            <a:xfrm>
              <a:off x="3366829" y="8568547"/>
              <a:ext cx="0" cy="5715"/>
            </a:xfrm>
            <a:custGeom>
              <a:avLst/>
              <a:gdLst/>
              <a:ahLst/>
              <a:cxnLst/>
              <a:rect l="l" t="t" r="r" b="b"/>
              <a:pathLst>
                <a:path w="0" h="5715">
                  <a:moveTo>
                    <a:pt x="0" y="5308"/>
                  </a:moveTo>
                  <a:lnTo>
                    <a:pt x="0" y="0"/>
                  </a:lnTo>
                </a:path>
              </a:pathLst>
            </a:custGeom>
            <a:ln w="4660">
              <a:solidFill>
                <a:srgbClr val="050100"/>
              </a:solidFill>
            </a:ln>
          </p:spPr>
          <p:txBody>
            <a:bodyPr wrap="square" lIns="0" tIns="0" rIns="0" bIns="0" rtlCol="0"/>
            <a:lstStyle/>
            <a:p/>
          </p:txBody>
        </p:sp>
        <p:sp>
          <p:nvSpPr>
            <p:cNvPr id="2110" name="object 2110" descr=""/>
            <p:cNvSpPr/>
            <p:nvPr/>
          </p:nvSpPr>
          <p:spPr>
            <a:xfrm>
              <a:off x="3366147" y="8572382"/>
              <a:ext cx="0" cy="1905"/>
            </a:xfrm>
            <a:custGeom>
              <a:avLst/>
              <a:gdLst/>
              <a:ahLst/>
              <a:cxnLst/>
              <a:rect l="l" t="t" r="r" b="b"/>
              <a:pathLst>
                <a:path w="0" h="1904">
                  <a:moveTo>
                    <a:pt x="0" y="1473"/>
                  </a:moveTo>
                  <a:lnTo>
                    <a:pt x="0" y="0"/>
                  </a:lnTo>
                </a:path>
                <a:path w="0" h="1904">
                  <a:moveTo>
                    <a:pt x="0" y="1473"/>
                  </a:moveTo>
                  <a:lnTo>
                    <a:pt x="0" y="0"/>
                  </a:lnTo>
                </a:path>
              </a:pathLst>
            </a:custGeom>
            <a:ln w="4660">
              <a:solidFill>
                <a:srgbClr val="050100"/>
              </a:solidFill>
            </a:ln>
          </p:spPr>
          <p:txBody>
            <a:bodyPr wrap="square" lIns="0" tIns="0" rIns="0" bIns="0" rtlCol="0"/>
            <a:lstStyle/>
            <a:p/>
          </p:txBody>
        </p:sp>
        <p:sp>
          <p:nvSpPr>
            <p:cNvPr id="2111" name="object 2111" descr=""/>
            <p:cNvSpPr/>
            <p:nvPr/>
          </p:nvSpPr>
          <p:spPr>
            <a:xfrm>
              <a:off x="3375290" y="8520591"/>
              <a:ext cx="9525" cy="53340"/>
            </a:xfrm>
            <a:custGeom>
              <a:avLst/>
              <a:gdLst/>
              <a:ahLst/>
              <a:cxnLst/>
              <a:rect l="l" t="t" r="r" b="b"/>
              <a:pathLst>
                <a:path w="9525" h="53340">
                  <a:moveTo>
                    <a:pt x="9385" y="53263"/>
                  </a:moveTo>
                  <a:lnTo>
                    <a:pt x="0" y="0"/>
                  </a:lnTo>
                </a:path>
              </a:pathLst>
            </a:custGeom>
            <a:ln w="4660">
              <a:solidFill>
                <a:srgbClr val="050100"/>
              </a:solidFill>
            </a:ln>
          </p:spPr>
          <p:txBody>
            <a:bodyPr wrap="square" lIns="0" tIns="0" rIns="0" bIns="0" rtlCol="0"/>
            <a:lstStyle/>
            <a:p/>
          </p:txBody>
        </p:sp>
        <p:sp>
          <p:nvSpPr>
            <p:cNvPr id="2112" name="object 2112" descr=""/>
            <p:cNvSpPr/>
            <p:nvPr/>
          </p:nvSpPr>
          <p:spPr>
            <a:xfrm>
              <a:off x="3365887" y="8573855"/>
              <a:ext cx="19050" cy="0"/>
            </a:xfrm>
            <a:custGeom>
              <a:avLst/>
              <a:gdLst/>
              <a:ahLst/>
              <a:cxnLst/>
              <a:rect l="l" t="t" r="r" b="b"/>
              <a:pathLst>
                <a:path w="19050" h="0">
                  <a:moveTo>
                    <a:pt x="0" y="0"/>
                  </a:moveTo>
                  <a:lnTo>
                    <a:pt x="18783" y="0"/>
                  </a:lnTo>
                </a:path>
              </a:pathLst>
            </a:custGeom>
            <a:ln w="4660">
              <a:solidFill>
                <a:srgbClr val="050100"/>
              </a:solidFill>
            </a:ln>
          </p:spPr>
          <p:txBody>
            <a:bodyPr wrap="square" lIns="0" tIns="0" rIns="0" bIns="0" rtlCol="0"/>
            <a:lstStyle/>
            <a:p/>
          </p:txBody>
        </p:sp>
        <p:sp>
          <p:nvSpPr>
            <p:cNvPr id="2113" name="object 2113" descr=""/>
            <p:cNvSpPr/>
            <p:nvPr/>
          </p:nvSpPr>
          <p:spPr>
            <a:xfrm>
              <a:off x="3365889" y="8520586"/>
              <a:ext cx="9525" cy="1153795"/>
            </a:xfrm>
            <a:custGeom>
              <a:avLst/>
              <a:gdLst/>
              <a:ahLst/>
              <a:cxnLst/>
              <a:rect l="l" t="t" r="r" b="b"/>
              <a:pathLst>
                <a:path w="9525" h="1153795">
                  <a:moveTo>
                    <a:pt x="9398" y="0"/>
                  </a:moveTo>
                  <a:lnTo>
                    <a:pt x="0" y="53263"/>
                  </a:lnTo>
                </a:path>
                <a:path w="9525" h="1153795">
                  <a:moveTo>
                    <a:pt x="9398" y="0"/>
                  </a:moveTo>
                  <a:lnTo>
                    <a:pt x="9398" y="1153528"/>
                  </a:lnTo>
                </a:path>
              </a:pathLst>
            </a:custGeom>
            <a:ln w="4660">
              <a:solidFill>
                <a:srgbClr val="050100"/>
              </a:solidFill>
            </a:ln>
          </p:spPr>
          <p:txBody>
            <a:bodyPr wrap="square" lIns="0" tIns="0" rIns="0" bIns="0" rtlCol="0"/>
            <a:lstStyle/>
            <a:p/>
          </p:txBody>
        </p:sp>
        <p:sp>
          <p:nvSpPr>
            <p:cNvPr id="2114" name="object 2114" descr=""/>
            <p:cNvSpPr/>
            <p:nvPr/>
          </p:nvSpPr>
          <p:spPr>
            <a:xfrm>
              <a:off x="3175499" y="8940058"/>
              <a:ext cx="226695" cy="0"/>
            </a:xfrm>
            <a:custGeom>
              <a:avLst/>
              <a:gdLst/>
              <a:ahLst/>
              <a:cxnLst/>
              <a:rect l="l" t="t" r="r" b="b"/>
              <a:pathLst>
                <a:path w="226695" h="0">
                  <a:moveTo>
                    <a:pt x="0" y="0"/>
                  </a:moveTo>
                  <a:lnTo>
                    <a:pt x="226415" y="0"/>
                  </a:lnTo>
                </a:path>
              </a:pathLst>
            </a:custGeom>
            <a:ln w="4660">
              <a:solidFill>
                <a:srgbClr val="050100"/>
              </a:solidFill>
            </a:ln>
          </p:spPr>
          <p:txBody>
            <a:bodyPr wrap="square" lIns="0" tIns="0" rIns="0" bIns="0" rtlCol="0"/>
            <a:lstStyle/>
            <a:p/>
          </p:txBody>
        </p:sp>
        <p:sp>
          <p:nvSpPr>
            <p:cNvPr id="2115" name="object 2115" descr=""/>
            <p:cNvSpPr/>
            <p:nvPr/>
          </p:nvSpPr>
          <p:spPr>
            <a:xfrm>
              <a:off x="3175499" y="8520586"/>
              <a:ext cx="226695" cy="0"/>
            </a:xfrm>
            <a:custGeom>
              <a:avLst/>
              <a:gdLst/>
              <a:ahLst/>
              <a:cxnLst/>
              <a:rect l="l" t="t" r="r" b="b"/>
              <a:pathLst>
                <a:path w="226695" h="0">
                  <a:moveTo>
                    <a:pt x="0" y="0"/>
                  </a:moveTo>
                  <a:lnTo>
                    <a:pt x="226415" y="0"/>
                  </a:lnTo>
                </a:path>
              </a:pathLst>
            </a:custGeom>
            <a:ln w="4660">
              <a:solidFill>
                <a:srgbClr val="050100"/>
              </a:solidFill>
            </a:ln>
          </p:spPr>
          <p:txBody>
            <a:bodyPr wrap="square" lIns="0" tIns="0" rIns="0" bIns="0" rtlCol="0"/>
            <a:lstStyle/>
            <a:p/>
          </p:txBody>
        </p:sp>
        <p:sp>
          <p:nvSpPr>
            <p:cNvPr id="2116" name="object 2116" descr=""/>
            <p:cNvSpPr/>
            <p:nvPr/>
          </p:nvSpPr>
          <p:spPr>
            <a:xfrm>
              <a:off x="3184067" y="7956404"/>
              <a:ext cx="51435" cy="0"/>
            </a:xfrm>
            <a:custGeom>
              <a:avLst/>
              <a:gdLst/>
              <a:ahLst/>
              <a:cxnLst/>
              <a:rect l="l" t="t" r="r" b="b"/>
              <a:pathLst>
                <a:path w="51435" h="0">
                  <a:moveTo>
                    <a:pt x="51346" y="0"/>
                  </a:moveTo>
                  <a:lnTo>
                    <a:pt x="0" y="0"/>
                  </a:lnTo>
                </a:path>
              </a:pathLst>
            </a:custGeom>
            <a:ln w="4660">
              <a:solidFill>
                <a:srgbClr val="050100"/>
              </a:solidFill>
            </a:ln>
          </p:spPr>
          <p:txBody>
            <a:bodyPr wrap="square" lIns="0" tIns="0" rIns="0" bIns="0" rtlCol="0"/>
            <a:lstStyle/>
            <a:p/>
          </p:txBody>
        </p:sp>
        <p:sp>
          <p:nvSpPr>
            <p:cNvPr id="2117" name="object 2117" descr=""/>
            <p:cNvSpPr/>
            <p:nvPr/>
          </p:nvSpPr>
          <p:spPr>
            <a:xfrm>
              <a:off x="3187903" y="7955735"/>
              <a:ext cx="47625" cy="0"/>
            </a:xfrm>
            <a:custGeom>
              <a:avLst/>
              <a:gdLst/>
              <a:ahLst/>
              <a:cxnLst/>
              <a:rect l="l" t="t" r="r" b="b"/>
              <a:pathLst>
                <a:path w="47625" h="0">
                  <a:moveTo>
                    <a:pt x="47510" y="0"/>
                  </a:moveTo>
                  <a:lnTo>
                    <a:pt x="0" y="0"/>
                  </a:lnTo>
                </a:path>
              </a:pathLst>
            </a:custGeom>
            <a:ln w="4660">
              <a:solidFill>
                <a:srgbClr val="050100"/>
              </a:solidFill>
            </a:ln>
          </p:spPr>
          <p:txBody>
            <a:bodyPr wrap="square" lIns="0" tIns="0" rIns="0" bIns="0" rtlCol="0"/>
            <a:lstStyle/>
            <a:p/>
          </p:txBody>
        </p:sp>
        <p:sp>
          <p:nvSpPr>
            <p:cNvPr id="2118" name="object 2118" descr=""/>
            <p:cNvSpPr/>
            <p:nvPr/>
          </p:nvSpPr>
          <p:spPr>
            <a:xfrm>
              <a:off x="3191751" y="7955053"/>
              <a:ext cx="43815" cy="0"/>
            </a:xfrm>
            <a:custGeom>
              <a:avLst/>
              <a:gdLst/>
              <a:ahLst/>
              <a:cxnLst/>
              <a:rect l="l" t="t" r="r" b="b"/>
              <a:pathLst>
                <a:path w="43814" h="0">
                  <a:moveTo>
                    <a:pt x="43662" y="0"/>
                  </a:moveTo>
                  <a:lnTo>
                    <a:pt x="0" y="0"/>
                  </a:lnTo>
                </a:path>
              </a:pathLst>
            </a:custGeom>
            <a:ln w="4660">
              <a:solidFill>
                <a:srgbClr val="050100"/>
              </a:solidFill>
            </a:ln>
          </p:spPr>
          <p:txBody>
            <a:bodyPr wrap="square" lIns="0" tIns="0" rIns="0" bIns="0" rtlCol="0"/>
            <a:lstStyle/>
            <a:p/>
          </p:txBody>
        </p:sp>
        <p:sp>
          <p:nvSpPr>
            <p:cNvPr id="2119" name="object 2119" descr=""/>
            <p:cNvSpPr/>
            <p:nvPr/>
          </p:nvSpPr>
          <p:spPr>
            <a:xfrm>
              <a:off x="3195573" y="7954371"/>
              <a:ext cx="40005" cy="0"/>
            </a:xfrm>
            <a:custGeom>
              <a:avLst/>
              <a:gdLst/>
              <a:ahLst/>
              <a:cxnLst/>
              <a:rect l="l" t="t" r="r" b="b"/>
              <a:pathLst>
                <a:path w="40005" h="0">
                  <a:moveTo>
                    <a:pt x="39839" y="0"/>
                  </a:moveTo>
                  <a:lnTo>
                    <a:pt x="0" y="0"/>
                  </a:lnTo>
                </a:path>
              </a:pathLst>
            </a:custGeom>
            <a:ln w="4660">
              <a:solidFill>
                <a:srgbClr val="050100"/>
              </a:solidFill>
            </a:ln>
          </p:spPr>
          <p:txBody>
            <a:bodyPr wrap="square" lIns="0" tIns="0" rIns="0" bIns="0" rtlCol="0"/>
            <a:lstStyle/>
            <a:p/>
          </p:txBody>
        </p:sp>
        <p:sp>
          <p:nvSpPr>
            <p:cNvPr id="2120" name="object 2120" descr=""/>
            <p:cNvSpPr/>
            <p:nvPr/>
          </p:nvSpPr>
          <p:spPr>
            <a:xfrm>
              <a:off x="3199409" y="7953700"/>
              <a:ext cx="36195" cy="0"/>
            </a:xfrm>
            <a:custGeom>
              <a:avLst/>
              <a:gdLst/>
              <a:ahLst/>
              <a:cxnLst/>
              <a:rect l="l" t="t" r="r" b="b"/>
              <a:pathLst>
                <a:path w="36194" h="0">
                  <a:moveTo>
                    <a:pt x="36004" y="0"/>
                  </a:moveTo>
                  <a:lnTo>
                    <a:pt x="0" y="0"/>
                  </a:lnTo>
                </a:path>
              </a:pathLst>
            </a:custGeom>
            <a:ln w="4660">
              <a:solidFill>
                <a:srgbClr val="050100"/>
              </a:solidFill>
            </a:ln>
          </p:spPr>
          <p:txBody>
            <a:bodyPr wrap="square" lIns="0" tIns="0" rIns="0" bIns="0" rtlCol="0"/>
            <a:lstStyle/>
            <a:p/>
          </p:txBody>
        </p:sp>
        <p:sp>
          <p:nvSpPr>
            <p:cNvPr id="2121" name="object 2121" descr=""/>
            <p:cNvSpPr/>
            <p:nvPr/>
          </p:nvSpPr>
          <p:spPr>
            <a:xfrm>
              <a:off x="3203257" y="7953018"/>
              <a:ext cx="32384" cy="0"/>
            </a:xfrm>
            <a:custGeom>
              <a:avLst/>
              <a:gdLst/>
              <a:ahLst/>
              <a:cxnLst/>
              <a:rect l="l" t="t" r="r" b="b"/>
              <a:pathLst>
                <a:path w="32385" h="0">
                  <a:moveTo>
                    <a:pt x="32156" y="0"/>
                  </a:moveTo>
                  <a:lnTo>
                    <a:pt x="0" y="0"/>
                  </a:lnTo>
                </a:path>
              </a:pathLst>
            </a:custGeom>
            <a:ln w="4660">
              <a:solidFill>
                <a:srgbClr val="050100"/>
              </a:solidFill>
            </a:ln>
          </p:spPr>
          <p:txBody>
            <a:bodyPr wrap="square" lIns="0" tIns="0" rIns="0" bIns="0" rtlCol="0"/>
            <a:lstStyle/>
            <a:p/>
          </p:txBody>
        </p:sp>
        <p:sp>
          <p:nvSpPr>
            <p:cNvPr id="2122" name="object 2122" descr=""/>
            <p:cNvSpPr/>
            <p:nvPr/>
          </p:nvSpPr>
          <p:spPr>
            <a:xfrm>
              <a:off x="3207092" y="7952349"/>
              <a:ext cx="28575" cy="0"/>
            </a:xfrm>
            <a:custGeom>
              <a:avLst/>
              <a:gdLst/>
              <a:ahLst/>
              <a:cxnLst/>
              <a:rect l="l" t="t" r="r" b="b"/>
              <a:pathLst>
                <a:path w="28575" h="0">
                  <a:moveTo>
                    <a:pt x="28320" y="0"/>
                  </a:moveTo>
                  <a:lnTo>
                    <a:pt x="0" y="0"/>
                  </a:lnTo>
                </a:path>
              </a:pathLst>
            </a:custGeom>
            <a:ln w="4660">
              <a:solidFill>
                <a:srgbClr val="050100"/>
              </a:solidFill>
            </a:ln>
          </p:spPr>
          <p:txBody>
            <a:bodyPr wrap="square" lIns="0" tIns="0" rIns="0" bIns="0" rtlCol="0"/>
            <a:lstStyle/>
            <a:p/>
          </p:txBody>
        </p:sp>
        <p:sp>
          <p:nvSpPr>
            <p:cNvPr id="2123" name="object 2123" descr=""/>
            <p:cNvSpPr/>
            <p:nvPr/>
          </p:nvSpPr>
          <p:spPr>
            <a:xfrm>
              <a:off x="3210915" y="7951667"/>
              <a:ext cx="24765" cy="0"/>
            </a:xfrm>
            <a:custGeom>
              <a:avLst/>
              <a:gdLst/>
              <a:ahLst/>
              <a:cxnLst/>
              <a:rect l="l" t="t" r="r" b="b"/>
              <a:pathLst>
                <a:path w="24764" h="0">
                  <a:moveTo>
                    <a:pt x="24498" y="0"/>
                  </a:moveTo>
                  <a:lnTo>
                    <a:pt x="0" y="0"/>
                  </a:lnTo>
                </a:path>
              </a:pathLst>
            </a:custGeom>
            <a:ln w="4660">
              <a:solidFill>
                <a:srgbClr val="050100"/>
              </a:solidFill>
            </a:ln>
          </p:spPr>
          <p:txBody>
            <a:bodyPr wrap="square" lIns="0" tIns="0" rIns="0" bIns="0" rtlCol="0"/>
            <a:lstStyle/>
            <a:p/>
          </p:txBody>
        </p:sp>
        <p:sp>
          <p:nvSpPr>
            <p:cNvPr id="2124" name="object 2124" descr=""/>
            <p:cNvSpPr/>
            <p:nvPr/>
          </p:nvSpPr>
          <p:spPr>
            <a:xfrm>
              <a:off x="3214763" y="7950996"/>
              <a:ext cx="20955" cy="0"/>
            </a:xfrm>
            <a:custGeom>
              <a:avLst/>
              <a:gdLst/>
              <a:ahLst/>
              <a:cxnLst/>
              <a:rect l="l" t="t" r="r" b="b"/>
              <a:pathLst>
                <a:path w="20955" h="0">
                  <a:moveTo>
                    <a:pt x="20650" y="0"/>
                  </a:moveTo>
                  <a:lnTo>
                    <a:pt x="0" y="0"/>
                  </a:lnTo>
                </a:path>
              </a:pathLst>
            </a:custGeom>
            <a:ln w="4660">
              <a:solidFill>
                <a:srgbClr val="050100"/>
              </a:solidFill>
            </a:ln>
          </p:spPr>
          <p:txBody>
            <a:bodyPr wrap="square" lIns="0" tIns="0" rIns="0" bIns="0" rtlCol="0"/>
            <a:lstStyle/>
            <a:p/>
          </p:txBody>
        </p:sp>
        <p:sp>
          <p:nvSpPr>
            <p:cNvPr id="2125" name="object 2125" descr=""/>
            <p:cNvSpPr/>
            <p:nvPr/>
          </p:nvSpPr>
          <p:spPr>
            <a:xfrm>
              <a:off x="3218599" y="7950314"/>
              <a:ext cx="17145" cy="0"/>
            </a:xfrm>
            <a:custGeom>
              <a:avLst/>
              <a:gdLst/>
              <a:ahLst/>
              <a:cxnLst/>
              <a:rect l="l" t="t" r="r" b="b"/>
              <a:pathLst>
                <a:path w="17144" h="0">
                  <a:moveTo>
                    <a:pt x="16814" y="0"/>
                  </a:moveTo>
                  <a:lnTo>
                    <a:pt x="0" y="0"/>
                  </a:lnTo>
                </a:path>
              </a:pathLst>
            </a:custGeom>
            <a:ln w="4660">
              <a:solidFill>
                <a:srgbClr val="050100"/>
              </a:solidFill>
            </a:ln>
          </p:spPr>
          <p:txBody>
            <a:bodyPr wrap="square" lIns="0" tIns="0" rIns="0" bIns="0" rtlCol="0"/>
            <a:lstStyle/>
            <a:p/>
          </p:txBody>
        </p:sp>
        <p:sp>
          <p:nvSpPr>
            <p:cNvPr id="2126" name="object 2126" descr=""/>
            <p:cNvSpPr/>
            <p:nvPr/>
          </p:nvSpPr>
          <p:spPr>
            <a:xfrm>
              <a:off x="3222434" y="7949645"/>
              <a:ext cx="13335" cy="0"/>
            </a:xfrm>
            <a:custGeom>
              <a:avLst/>
              <a:gdLst/>
              <a:ahLst/>
              <a:cxnLst/>
              <a:rect l="l" t="t" r="r" b="b"/>
              <a:pathLst>
                <a:path w="13335" h="0">
                  <a:moveTo>
                    <a:pt x="12979" y="0"/>
                  </a:moveTo>
                  <a:lnTo>
                    <a:pt x="0" y="0"/>
                  </a:lnTo>
                </a:path>
              </a:pathLst>
            </a:custGeom>
            <a:ln w="4660">
              <a:solidFill>
                <a:srgbClr val="050100"/>
              </a:solidFill>
            </a:ln>
          </p:spPr>
          <p:txBody>
            <a:bodyPr wrap="square" lIns="0" tIns="0" rIns="0" bIns="0" rtlCol="0"/>
            <a:lstStyle/>
            <a:p/>
          </p:txBody>
        </p:sp>
        <p:sp>
          <p:nvSpPr>
            <p:cNvPr id="2127" name="object 2127" descr=""/>
            <p:cNvSpPr/>
            <p:nvPr/>
          </p:nvSpPr>
          <p:spPr>
            <a:xfrm>
              <a:off x="3226269" y="7948963"/>
              <a:ext cx="9525" cy="0"/>
            </a:xfrm>
            <a:custGeom>
              <a:avLst/>
              <a:gdLst/>
              <a:ahLst/>
              <a:cxnLst/>
              <a:rect l="l" t="t" r="r" b="b"/>
              <a:pathLst>
                <a:path w="9525" h="0">
                  <a:moveTo>
                    <a:pt x="9143" y="0"/>
                  </a:moveTo>
                  <a:lnTo>
                    <a:pt x="0" y="0"/>
                  </a:lnTo>
                </a:path>
              </a:pathLst>
            </a:custGeom>
            <a:ln w="4660">
              <a:solidFill>
                <a:srgbClr val="050100"/>
              </a:solidFill>
            </a:ln>
          </p:spPr>
          <p:txBody>
            <a:bodyPr wrap="square" lIns="0" tIns="0" rIns="0" bIns="0" rtlCol="0"/>
            <a:lstStyle/>
            <a:p/>
          </p:txBody>
        </p:sp>
        <p:sp>
          <p:nvSpPr>
            <p:cNvPr id="2128" name="object 2128" descr=""/>
            <p:cNvSpPr/>
            <p:nvPr/>
          </p:nvSpPr>
          <p:spPr>
            <a:xfrm>
              <a:off x="3230105" y="7948281"/>
              <a:ext cx="5715" cy="0"/>
            </a:xfrm>
            <a:custGeom>
              <a:avLst/>
              <a:gdLst/>
              <a:ahLst/>
              <a:cxnLst/>
              <a:rect l="l" t="t" r="r" b="b"/>
              <a:pathLst>
                <a:path w="5714" h="0">
                  <a:moveTo>
                    <a:pt x="5308" y="0"/>
                  </a:moveTo>
                  <a:lnTo>
                    <a:pt x="0" y="0"/>
                  </a:lnTo>
                </a:path>
              </a:pathLst>
            </a:custGeom>
            <a:ln w="4660">
              <a:solidFill>
                <a:srgbClr val="050100"/>
              </a:solidFill>
            </a:ln>
          </p:spPr>
          <p:txBody>
            <a:bodyPr wrap="square" lIns="0" tIns="0" rIns="0" bIns="0" rtlCol="0"/>
            <a:lstStyle/>
            <a:p/>
          </p:txBody>
        </p:sp>
        <p:sp>
          <p:nvSpPr>
            <p:cNvPr id="2129" name="object 2129" descr=""/>
            <p:cNvSpPr/>
            <p:nvPr/>
          </p:nvSpPr>
          <p:spPr>
            <a:xfrm>
              <a:off x="3233953" y="7947611"/>
              <a:ext cx="1905" cy="0"/>
            </a:xfrm>
            <a:custGeom>
              <a:avLst/>
              <a:gdLst/>
              <a:ahLst/>
              <a:cxnLst/>
              <a:rect l="l" t="t" r="r" b="b"/>
              <a:pathLst>
                <a:path w="1905" h="0">
                  <a:moveTo>
                    <a:pt x="1460" y="0"/>
                  </a:moveTo>
                  <a:lnTo>
                    <a:pt x="0" y="0"/>
                  </a:lnTo>
                </a:path>
                <a:path w="1905" h="0">
                  <a:moveTo>
                    <a:pt x="1460" y="0"/>
                  </a:moveTo>
                  <a:lnTo>
                    <a:pt x="0" y="0"/>
                  </a:lnTo>
                </a:path>
              </a:pathLst>
            </a:custGeom>
            <a:ln w="4660">
              <a:solidFill>
                <a:srgbClr val="050100"/>
              </a:solidFill>
            </a:ln>
          </p:spPr>
          <p:txBody>
            <a:bodyPr wrap="square" lIns="0" tIns="0" rIns="0" bIns="0" rtlCol="0"/>
            <a:lstStyle/>
            <a:p/>
          </p:txBody>
        </p:sp>
        <p:sp>
          <p:nvSpPr>
            <p:cNvPr id="2130" name="object 2130" descr=""/>
            <p:cNvSpPr/>
            <p:nvPr/>
          </p:nvSpPr>
          <p:spPr>
            <a:xfrm>
              <a:off x="3184067" y="7957086"/>
              <a:ext cx="51435" cy="0"/>
            </a:xfrm>
            <a:custGeom>
              <a:avLst/>
              <a:gdLst/>
              <a:ahLst/>
              <a:cxnLst/>
              <a:rect l="l" t="t" r="r" b="b"/>
              <a:pathLst>
                <a:path w="51435" h="0">
                  <a:moveTo>
                    <a:pt x="51346" y="0"/>
                  </a:moveTo>
                  <a:lnTo>
                    <a:pt x="0" y="0"/>
                  </a:lnTo>
                </a:path>
              </a:pathLst>
            </a:custGeom>
            <a:ln w="4660">
              <a:solidFill>
                <a:srgbClr val="050100"/>
              </a:solidFill>
            </a:ln>
          </p:spPr>
          <p:txBody>
            <a:bodyPr wrap="square" lIns="0" tIns="0" rIns="0" bIns="0" rtlCol="0"/>
            <a:lstStyle/>
            <a:p/>
          </p:txBody>
        </p:sp>
        <p:sp>
          <p:nvSpPr>
            <p:cNvPr id="2131" name="object 2131" descr=""/>
            <p:cNvSpPr/>
            <p:nvPr/>
          </p:nvSpPr>
          <p:spPr>
            <a:xfrm>
              <a:off x="3187903" y="7957757"/>
              <a:ext cx="47625" cy="0"/>
            </a:xfrm>
            <a:custGeom>
              <a:avLst/>
              <a:gdLst/>
              <a:ahLst/>
              <a:cxnLst/>
              <a:rect l="l" t="t" r="r" b="b"/>
              <a:pathLst>
                <a:path w="47625" h="0">
                  <a:moveTo>
                    <a:pt x="47510" y="0"/>
                  </a:moveTo>
                  <a:lnTo>
                    <a:pt x="0" y="0"/>
                  </a:lnTo>
                </a:path>
              </a:pathLst>
            </a:custGeom>
            <a:ln w="4660">
              <a:solidFill>
                <a:srgbClr val="050100"/>
              </a:solidFill>
            </a:ln>
          </p:spPr>
          <p:txBody>
            <a:bodyPr wrap="square" lIns="0" tIns="0" rIns="0" bIns="0" rtlCol="0"/>
            <a:lstStyle/>
            <a:p/>
          </p:txBody>
        </p:sp>
        <p:sp>
          <p:nvSpPr>
            <p:cNvPr id="2132" name="object 2132" descr=""/>
            <p:cNvSpPr/>
            <p:nvPr/>
          </p:nvSpPr>
          <p:spPr>
            <a:xfrm>
              <a:off x="3191751" y="7958439"/>
              <a:ext cx="43815" cy="0"/>
            </a:xfrm>
            <a:custGeom>
              <a:avLst/>
              <a:gdLst/>
              <a:ahLst/>
              <a:cxnLst/>
              <a:rect l="l" t="t" r="r" b="b"/>
              <a:pathLst>
                <a:path w="43814" h="0">
                  <a:moveTo>
                    <a:pt x="43662" y="0"/>
                  </a:moveTo>
                  <a:lnTo>
                    <a:pt x="0" y="0"/>
                  </a:lnTo>
                </a:path>
              </a:pathLst>
            </a:custGeom>
            <a:ln w="4660">
              <a:solidFill>
                <a:srgbClr val="050100"/>
              </a:solidFill>
            </a:ln>
          </p:spPr>
          <p:txBody>
            <a:bodyPr wrap="square" lIns="0" tIns="0" rIns="0" bIns="0" rtlCol="0"/>
            <a:lstStyle/>
            <a:p/>
          </p:txBody>
        </p:sp>
        <p:sp>
          <p:nvSpPr>
            <p:cNvPr id="2133" name="object 2133" descr=""/>
            <p:cNvSpPr/>
            <p:nvPr/>
          </p:nvSpPr>
          <p:spPr>
            <a:xfrm>
              <a:off x="3195573" y="7959108"/>
              <a:ext cx="40005" cy="0"/>
            </a:xfrm>
            <a:custGeom>
              <a:avLst/>
              <a:gdLst/>
              <a:ahLst/>
              <a:cxnLst/>
              <a:rect l="l" t="t" r="r" b="b"/>
              <a:pathLst>
                <a:path w="40005" h="0">
                  <a:moveTo>
                    <a:pt x="39839" y="0"/>
                  </a:moveTo>
                  <a:lnTo>
                    <a:pt x="0" y="0"/>
                  </a:lnTo>
                </a:path>
              </a:pathLst>
            </a:custGeom>
            <a:ln w="4660">
              <a:solidFill>
                <a:srgbClr val="050100"/>
              </a:solidFill>
            </a:ln>
          </p:spPr>
          <p:txBody>
            <a:bodyPr wrap="square" lIns="0" tIns="0" rIns="0" bIns="0" rtlCol="0"/>
            <a:lstStyle/>
            <a:p/>
          </p:txBody>
        </p:sp>
        <p:sp>
          <p:nvSpPr>
            <p:cNvPr id="2134" name="object 2134" descr=""/>
            <p:cNvSpPr/>
            <p:nvPr/>
          </p:nvSpPr>
          <p:spPr>
            <a:xfrm>
              <a:off x="3199409" y="7959790"/>
              <a:ext cx="36195" cy="0"/>
            </a:xfrm>
            <a:custGeom>
              <a:avLst/>
              <a:gdLst/>
              <a:ahLst/>
              <a:cxnLst/>
              <a:rect l="l" t="t" r="r" b="b"/>
              <a:pathLst>
                <a:path w="36194" h="0">
                  <a:moveTo>
                    <a:pt x="36004" y="0"/>
                  </a:moveTo>
                  <a:lnTo>
                    <a:pt x="0" y="0"/>
                  </a:lnTo>
                </a:path>
              </a:pathLst>
            </a:custGeom>
            <a:ln w="4660">
              <a:solidFill>
                <a:srgbClr val="050100"/>
              </a:solidFill>
            </a:ln>
          </p:spPr>
          <p:txBody>
            <a:bodyPr wrap="square" lIns="0" tIns="0" rIns="0" bIns="0" rtlCol="0"/>
            <a:lstStyle/>
            <a:p/>
          </p:txBody>
        </p:sp>
        <p:sp>
          <p:nvSpPr>
            <p:cNvPr id="2135" name="object 2135" descr=""/>
            <p:cNvSpPr/>
            <p:nvPr/>
          </p:nvSpPr>
          <p:spPr>
            <a:xfrm>
              <a:off x="3203257" y="7960460"/>
              <a:ext cx="32384" cy="0"/>
            </a:xfrm>
            <a:custGeom>
              <a:avLst/>
              <a:gdLst/>
              <a:ahLst/>
              <a:cxnLst/>
              <a:rect l="l" t="t" r="r" b="b"/>
              <a:pathLst>
                <a:path w="32385" h="0">
                  <a:moveTo>
                    <a:pt x="32156" y="0"/>
                  </a:moveTo>
                  <a:lnTo>
                    <a:pt x="0" y="0"/>
                  </a:lnTo>
                </a:path>
              </a:pathLst>
            </a:custGeom>
            <a:ln w="4660">
              <a:solidFill>
                <a:srgbClr val="050100"/>
              </a:solidFill>
            </a:ln>
          </p:spPr>
          <p:txBody>
            <a:bodyPr wrap="square" lIns="0" tIns="0" rIns="0" bIns="0" rtlCol="0"/>
            <a:lstStyle/>
            <a:p/>
          </p:txBody>
        </p:sp>
        <p:sp>
          <p:nvSpPr>
            <p:cNvPr id="2136" name="object 2136" descr=""/>
            <p:cNvSpPr/>
            <p:nvPr/>
          </p:nvSpPr>
          <p:spPr>
            <a:xfrm>
              <a:off x="3207092" y="7961142"/>
              <a:ext cx="28575" cy="0"/>
            </a:xfrm>
            <a:custGeom>
              <a:avLst/>
              <a:gdLst/>
              <a:ahLst/>
              <a:cxnLst/>
              <a:rect l="l" t="t" r="r" b="b"/>
              <a:pathLst>
                <a:path w="28575" h="0">
                  <a:moveTo>
                    <a:pt x="28320" y="0"/>
                  </a:moveTo>
                  <a:lnTo>
                    <a:pt x="0" y="0"/>
                  </a:lnTo>
                </a:path>
              </a:pathLst>
            </a:custGeom>
            <a:ln w="4660">
              <a:solidFill>
                <a:srgbClr val="050100"/>
              </a:solidFill>
            </a:ln>
          </p:spPr>
          <p:txBody>
            <a:bodyPr wrap="square" lIns="0" tIns="0" rIns="0" bIns="0" rtlCol="0"/>
            <a:lstStyle/>
            <a:p/>
          </p:txBody>
        </p:sp>
        <p:sp>
          <p:nvSpPr>
            <p:cNvPr id="2137" name="object 2137" descr=""/>
            <p:cNvSpPr/>
            <p:nvPr/>
          </p:nvSpPr>
          <p:spPr>
            <a:xfrm>
              <a:off x="3210915" y="7961812"/>
              <a:ext cx="24765" cy="0"/>
            </a:xfrm>
            <a:custGeom>
              <a:avLst/>
              <a:gdLst/>
              <a:ahLst/>
              <a:cxnLst/>
              <a:rect l="l" t="t" r="r" b="b"/>
              <a:pathLst>
                <a:path w="24764" h="0">
                  <a:moveTo>
                    <a:pt x="24498" y="0"/>
                  </a:moveTo>
                  <a:lnTo>
                    <a:pt x="0" y="0"/>
                  </a:lnTo>
                </a:path>
              </a:pathLst>
            </a:custGeom>
            <a:ln w="4660">
              <a:solidFill>
                <a:srgbClr val="050100"/>
              </a:solidFill>
            </a:ln>
          </p:spPr>
          <p:txBody>
            <a:bodyPr wrap="square" lIns="0" tIns="0" rIns="0" bIns="0" rtlCol="0"/>
            <a:lstStyle/>
            <a:p/>
          </p:txBody>
        </p:sp>
        <p:sp>
          <p:nvSpPr>
            <p:cNvPr id="2138" name="object 2138" descr=""/>
            <p:cNvSpPr/>
            <p:nvPr/>
          </p:nvSpPr>
          <p:spPr>
            <a:xfrm>
              <a:off x="3214763" y="7962494"/>
              <a:ext cx="20955" cy="0"/>
            </a:xfrm>
            <a:custGeom>
              <a:avLst/>
              <a:gdLst/>
              <a:ahLst/>
              <a:cxnLst/>
              <a:rect l="l" t="t" r="r" b="b"/>
              <a:pathLst>
                <a:path w="20955" h="0">
                  <a:moveTo>
                    <a:pt x="20650" y="0"/>
                  </a:moveTo>
                  <a:lnTo>
                    <a:pt x="0" y="0"/>
                  </a:lnTo>
                </a:path>
              </a:pathLst>
            </a:custGeom>
            <a:ln w="4660">
              <a:solidFill>
                <a:srgbClr val="050100"/>
              </a:solidFill>
            </a:ln>
          </p:spPr>
          <p:txBody>
            <a:bodyPr wrap="square" lIns="0" tIns="0" rIns="0" bIns="0" rtlCol="0"/>
            <a:lstStyle/>
            <a:p/>
          </p:txBody>
        </p:sp>
        <p:sp>
          <p:nvSpPr>
            <p:cNvPr id="2139" name="object 2139" descr=""/>
            <p:cNvSpPr/>
            <p:nvPr/>
          </p:nvSpPr>
          <p:spPr>
            <a:xfrm>
              <a:off x="3218599" y="7963176"/>
              <a:ext cx="17145" cy="0"/>
            </a:xfrm>
            <a:custGeom>
              <a:avLst/>
              <a:gdLst/>
              <a:ahLst/>
              <a:cxnLst/>
              <a:rect l="l" t="t" r="r" b="b"/>
              <a:pathLst>
                <a:path w="17144" h="0">
                  <a:moveTo>
                    <a:pt x="16814" y="0"/>
                  </a:moveTo>
                  <a:lnTo>
                    <a:pt x="0" y="0"/>
                  </a:lnTo>
                </a:path>
              </a:pathLst>
            </a:custGeom>
            <a:ln w="4660">
              <a:solidFill>
                <a:srgbClr val="050100"/>
              </a:solidFill>
            </a:ln>
          </p:spPr>
          <p:txBody>
            <a:bodyPr wrap="square" lIns="0" tIns="0" rIns="0" bIns="0" rtlCol="0"/>
            <a:lstStyle/>
            <a:p/>
          </p:txBody>
        </p:sp>
        <p:sp>
          <p:nvSpPr>
            <p:cNvPr id="2140" name="object 2140" descr=""/>
            <p:cNvSpPr/>
            <p:nvPr/>
          </p:nvSpPr>
          <p:spPr>
            <a:xfrm>
              <a:off x="3222434" y="7963846"/>
              <a:ext cx="13335" cy="0"/>
            </a:xfrm>
            <a:custGeom>
              <a:avLst/>
              <a:gdLst/>
              <a:ahLst/>
              <a:cxnLst/>
              <a:rect l="l" t="t" r="r" b="b"/>
              <a:pathLst>
                <a:path w="13335" h="0">
                  <a:moveTo>
                    <a:pt x="12979" y="0"/>
                  </a:moveTo>
                  <a:lnTo>
                    <a:pt x="0" y="0"/>
                  </a:lnTo>
                </a:path>
              </a:pathLst>
            </a:custGeom>
            <a:ln w="4660">
              <a:solidFill>
                <a:srgbClr val="050100"/>
              </a:solidFill>
            </a:ln>
          </p:spPr>
          <p:txBody>
            <a:bodyPr wrap="square" lIns="0" tIns="0" rIns="0" bIns="0" rtlCol="0"/>
            <a:lstStyle/>
            <a:p/>
          </p:txBody>
        </p:sp>
        <p:sp>
          <p:nvSpPr>
            <p:cNvPr id="2141" name="object 2141" descr=""/>
            <p:cNvSpPr/>
            <p:nvPr/>
          </p:nvSpPr>
          <p:spPr>
            <a:xfrm>
              <a:off x="3226269" y="7964528"/>
              <a:ext cx="9525" cy="0"/>
            </a:xfrm>
            <a:custGeom>
              <a:avLst/>
              <a:gdLst/>
              <a:ahLst/>
              <a:cxnLst/>
              <a:rect l="l" t="t" r="r" b="b"/>
              <a:pathLst>
                <a:path w="9525" h="0">
                  <a:moveTo>
                    <a:pt x="9143" y="0"/>
                  </a:moveTo>
                  <a:lnTo>
                    <a:pt x="0" y="0"/>
                  </a:lnTo>
                </a:path>
              </a:pathLst>
            </a:custGeom>
            <a:ln w="4660">
              <a:solidFill>
                <a:srgbClr val="050100"/>
              </a:solidFill>
            </a:ln>
          </p:spPr>
          <p:txBody>
            <a:bodyPr wrap="square" lIns="0" tIns="0" rIns="0" bIns="0" rtlCol="0"/>
            <a:lstStyle/>
            <a:p/>
          </p:txBody>
        </p:sp>
        <p:sp>
          <p:nvSpPr>
            <p:cNvPr id="2142" name="object 2142" descr=""/>
            <p:cNvSpPr/>
            <p:nvPr/>
          </p:nvSpPr>
          <p:spPr>
            <a:xfrm>
              <a:off x="3230105" y="7965198"/>
              <a:ext cx="5715" cy="0"/>
            </a:xfrm>
            <a:custGeom>
              <a:avLst/>
              <a:gdLst/>
              <a:ahLst/>
              <a:cxnLst/>
              <a:rect l="l" t="t" r="r" b="b"/>
              <a:pathLst>
                <a:path w="5714" h="0">
                  <a:moveTo>
                    <a:pt x="5308" y="0"/>
                  </a:moveTo>
                  <a:lnTo>
                    <a:pt x="0" y="0"/>
                  </a:lnTo>
                </a:path>
              </a:pathLst>
            </a:custGeom>
            <a:ln w="4660">
              <a:solidFill>
                <a:srgbClr val="050100"/>
              </a:solidFill>
            </a:ln>
          </p:spPr>
          <p:txBody>
            <a:bodyPr wrap="square" lIns="0" tIns="0" rIns="0" bIns="0" rtlCol="0"/>
            <a:lstStyle/>
            <a:p/>
          </p:txBody>
        </p:sp>
        <p:sp>
          <p:nvSpPr>
            <p:cNvPr id="2143" name="object 2143" descr=""/>
            <p:cNvSpPr/>
            <p:nvPr/>
          </p:nvSpPr>
          <p:spPr>
            <a:xfrm>
              <a:off x="3233953" y="7965880"/>
              <a:ext cx="1905" cy="0"/>
            </a:xfrm>
            <a:custGeom>
              <a:avLst/>
              <a:gdLst/>
              <a:ahLst/>
              <a:cxnLst/>
              <a:rect l="l" t="t" r="r" b="b"/>
              <a:pathLst>
                <a:path w="1905" h="0">
                  <a:moveTo>
                    <a:pt x="1460" y="0"/>
                  </a:moveTo>
                  <a:lnTo>
                    <a:pt x="0" y="0"/>
                  </a:lnTo>
                </a:path>
                <a:path w="1905" h="0">
                  <a:moveTo>
                    <a:pt x="1460" y="0"/>
                  </a:moveTo>
                  <a:lnTo>
                    <a:pt x="0" y="0"/>
                  </a:lnTo>
                </a:path>
              </a:pathLst>
            </a:custGeom>
            <a:ln w="4660">
              <a:solidFill>
                <a:srgbClr val="050100"/>
              </a:solidFill>
            </a:ln>
          </p:spPr>
          <p:txBody>
            <a:bodyPr wrap="square" lIns="0" tIns="0" rIns="0" bIns="0" rtlCol="0"/>
            <a:lstStyle/>
            <a:p/>
          </p:txBody>
        </p:sp>
        <p:sp>
          <p:nvSpPr>
            <p:cNvPr id="2144" name="object 2144" descr=""/>
            <p:cNvSpPr/>
            <p:nvPr/>
          </p:nvSpPr>
          <p:spPr>
            <a:xfrm>
              <a:off x="3182150" y="7947350"/>
              <a:ext cx="53340" cy="9525"/>
            </a:xfrm>
            <a:custGeom>
              <a:avLst/>
              <a:gdLst/>
              <a:ahLst/>
              <a:cxnLst/>
              <a:rect l="l" t="t" r="r" b="b"/>
              <a:pathLst>
                <a:path w="53339" h="9525">
                  <a:moveTo>
                    <a:pt x="53263" y="0"/>
                  </a:moveTo>
                  <a:lnTo>
                    <a:pt x="0" y="9385"/>
                  </a:lnTo>
                </a:path>
              </a:pathLst>
            </a:custGeom>
            <a:ln w="4660">
              <a:solidFill>
                <a:srgbClr val="050100"/>
              </a:solidFill>
            </a:ln>
          </p:spPr>
          <p:txBody>
            <a:bodyPr wrap="square" lIns="0" tIns="0" rIns="0" bIns="0" rtlCol="0"/>
            <a:lstStyle/>
            <a:p/>
          </p:txBody>
        </p:sp>
        <p:sp>
          <p:nvSpPr>
            <p:cNvPr id="2145" name="object 2145" descr=""/>
            <p:cNvSpPr/>
            <p:nvPr/>
          </p:nvSpPr>
          <p:spPr>
            <a:xfrm>
              <a:off x="3235413" y="7947357"/>
              <a:ext cx="0" cy="19050"/>
            </a:xfrm>
            <a:custGeom>
              <a:avLst/>
              <a:gdLst/>
              <a:ahLst/>
              <a:cxnLst/>
              <a:rect l="l" t="t" r="r" b="b"/>
              <a:pathLst>
                <a:path w="0" h="19050">
                  <a:moveTo>
                    <a:pt x="0" y="18783"/>
                  </a:moveTo>
                  <a:lnTo>
                    <a:pt x="0" y="0"/>
                  </a:lnTo>
                </a:path>
              </a:pathLst>
            </a:custGeom>
            <a:ln w="4660">
              <a:solidFill>
                <a:srgbClr val="050100"/>
              </a:solidFill>
            </a:ln>
          </p:spPr>
          <p:txBody>
            <a:bodyPr wrap="square" lIns="0" tIns="0" rIns="0" bIns="0" rtlCol="0"/>
            <a:lstStyle/>
            <a:p/>
          </p:txBody>
        </p:sp>
        <p:sp>
          <p:nvSpPr>
            <p:cNvPr id="2146" name="object 2146" descr=""/>
            <p:cNvSpPr/>
            <p:nvPr/>
          </p:nvSpPr>
          <p:spPr>
            <a:xfrm>
              <a:off x="3182146" y="7956739"/>
              <a:ext cx="53340" cy="9525"/>
            </a:xfrm>
            <a:custGeom>
              <a:avLst/>
              <a:gdLst/>
              <a:ahLst/>
              <a:cxnLst/>
              <a:rect l="l" t="t" r="r" b="b"/>
              <a:pathLst>
                <a:path w="53339" h="9525">
                  <a:moveTo>
                    <a:pt x="0" y="0"/>
                  </a:moveTo>
                  <a:lnTo>
                    <a:pt x="53263" y="9398"/>
                  </a:lnTo>
                </a:path>
              </a:pathLst>
            </a:custGeom>
            <a:ln w="4660">
              <a:solidFill>
                <a:srgbClr val="050100"/>
              </a:solidFill>
            </a:ln>
          </p:spPr>
          <p:txBody>
            <a:bodyPr wrap="square" lIns="0" tIns="0" rIns="0" bIns="0" rtlCol="0"/>
            <a:lstStyle/>
            <a:p/>
          </p:txBody>
        </p:sp>
        <p:sp>
          <p:nvSpPr>
            <p:cNvPr id="2147" name="object 2147" descr=""/>
            <p:cNvSpPr/>
            <p:nvPr/>
          </p:nvSpPr>
          <p:spPr>
            <a:xfrm>
              <a:off x="3042321" y="7957086"/>
              <a:ext cx="51435" cy="0"/>
            </a:xfrm>
            <a:custGeom>
              <a:avLst/>
              <a:gdLst/>
              <a:ahLst/>
              <a:cxnLst/>
              <a:rect l="l" t="t" r="r" b="b"/>
              <a:pathLst>
                <a:path w="51435" h="0">
                  <a:moveTo>
                    <a:pt x="0" y="0"/>
                  </a:moveTo>
                  <a:lnTo>
                    <a:pt x="51358" y="0"/>
                  </a:lnTo>
                </a:path>
              </a:pathLst>
            </a:custGeom>
            <a:ln w="4660">
              <a:solidFill>
                <a:srgbClr val="050100"/>
              </a:solidFill>
            </a:ln>
          </p:spPr>
          <p:txBody>
            <a:bodyPr wrap="square" lIns="0" tIns="0" rIns="0" bIns="0" rtlCol="0"/>
            <a:lstStyle/>
            <a:p/>
          </p:txBody>
        </p:sp>
        <p:sp>
          <p:nvSpPr>
            <p:cNvPr id="2148" name="object 2148" descr=""/>
            <p:cNvSpPr/>
            <p:nvPr/>
          </p:nvSpPr>
          <p:spPr>
            <a:xfrm>
              <a:off x="3042321" y="7957757"/>
              <a:ext cx="47625" cy="0"/>
            </a:xfrm>
            <a:custGeom>
              <a:avLst/>
              <a:gdLst/>
              <a:ahLst/>
              <a:cxnLst/>
              <a:rect l="l" t="t" r="r" b="b"/>
              <a:pathLst>
                <a:path w="47625" h="0">
                  <a:moveTo>
                    <a:pt x="0" y="0"/>
                  </a:moveTo>
                  <a:lnTo>
                    <a:pt x="47510" y="0"/>
                  </a:lnTo>
                </a:path>
              </a:pathLst>
            </a:custGeom>
            <a:ln w="4660">
              <a:solidFill>
                <a:srgbClr val="050100"/>
              </a:solidFill>
            </a:ln>
          </p:spPr>
          <p:txBody>
            <a:bodyPr wrap="square" lIns="0" tIns="0" rIns="0" bIns="0" rtlCol="0"/>
            <a:lstStyle/>
            <a:p/>
          </p:txBody>
        </p:sp>
        <p:sp>
          <p:nvSpPr>
            <p:cNvPr id="2149" name="object 2149" descr=""/>
            <p:cNvSpPr/>
            <p:nvPr/>
          </p:nvSpPr>
          <p:spPr>
            <a:xfrm>
              <a:off x="3042321" y="7958439"/>
              <a:ext cx="43815" cy="0"/>
            </a:xfrm>
            <a:custGeom>
              <a:avLst/>
              <a:gdLst/>
              <a:ahLst/>
              <a:cxnLst/>
              <a:rect l="l" t="t" r="r" b="b"/>
              <a:pathLst>
                <a:path w="43814" h="0">
                  <a:moveTo>
                    <a:pt x="0" y="0"/>
                  </a:moveTo>
                  <a:lnTo>
                    <a:pt x="43675" y="0"/>
                  </a:lnTo>
                </a:path>
              </a:pathLst>
            </a:custGeom>
            <a:ln w="4660">
              <a:solidFill>
                <a:srgbClr val="050100"/>
              </a:solidFill>
            </a:ln>
          </p:spPr>
          <p:txBody>
            <a:bodyPr wrap="square" lIns="0" tIns="0" rIns="0" bIns="0" rtlCol="0"/>
            <a:lstStyle/>
            <a:p/>
          </p:txBody>
        </p:sp>
        <p:sp>
          <p:nvSpPr>
            <p:cNvPr id="2150" name="object 2150" descr=""/>
            <p:cNvSpPr/>
            <p:nvPr/>
          </p:nvSpPr>
          <p:spPr>
            <a:xfrm>
              <a:off x="3042321" y="7959108"/>
              <a:ext cx="40005" cy="0"/>
            </a:xfrm>
            <a:custGeom>
              <a:avLst/>
              <a:gdLst/>
              <a:ahLst/>
              <a:cxnLst/>
              <a:rect l="l" t="t" r="r" b="b"/>
              <a:pathLst>
                <a:path w="40005" h="0">
                  <a:moveTo>
                    <a:pt x="0" y="0"/>
                  </a:moveTo>
                  <a:lnTo>
                    <a:pt x="39852" y="0"/>
                  </a:lnTo>
                </a:path>
              </a:pathLst>
            </a:custGeom>
            <a:ln w="4660">
              <a:solidFill>
                <a:srgbClr val="050100"/>
              </a:solidFill>
            </a:ln>
          </p:spPr>
          <p:txBody>
            <a:bodyPr wrap="square" lIns="0" tIns="0" rIns="0" bIns="0" rtlCol="0"/>
            <a:lstStyle/>
            <a:p/>
          </p:txBody>
        </p:sp>
        <p:sp>
          <p:nvSpPr>
            <p:cNvPr id="2151" name="object 2151" descr=""/>
            <p:cNvSpPr/>
            <p:nvPr/>
          </p:nvSpPr>
          <p:spPr>
            <a:xfrm>
              <a:off x="3042321" y="7959790"/>
              <a:ext cx="36195" cy="0"/>
            </a:xfrm>
            <a:custGeom>
              <a:avLst/>
              <a:gdLst/>
              <a:ahLst/>
              <a:cxnLst/>
              <a:rect l="l" t="t" r="r" b="b"/>
              <a:pathLst>
                <a:path w="36194" h="0">
                  <a:moveTo>
                    <a:pt x="0" y="0"/>
                  </a:moveTo>
                  <a:lnTo>
                    <a:pt x="36004" y="0"/>
                  </a:lnTo>
                </a:path>
              </a:pathLst>
            </a:custGeom>
            <a:ln w="4660">
              <a:solidFill>
                <a:srgbClr val="050100"/>
              </a:solidFill>
            </a:ln>
          </p:spPr>
          <p:txBody>
            <a:bodyPr wrap="square" lIns="0" tIns="0" rIns="0" bIns="0" rtlCol="0"/>
            <a:lstStyle/>
            <a:p/>
          </p:txBody>
        </p:sp>
        <p:sp>
          <p:nvSpPr>
            <p:cNvPr id="2152" name="object 2152" descr=""/>
            <p:cNvSpPr/>
            <p:nvPr/>
          </p:nvSpPr>
          <p:spPr>
            <a:xfrm>
              <a:off x="3042321" y="7960460"/>
              <a:ext cx="32384" cy="0"/>
            </a:xfrm>
            <a:custGeom>
              <a:avLst/>
              <a:gdLst/>
              <a:ahLst/>
              <a:cxnLst/>
              <a:rect l="l" t="t" r="r" b="b"/>
              <a:pathLst>
                <a:path w="32385" h="0">
                  <a:moveTo>
                    <a:pt x="0" y="0"/>
                  </a:moveTo>
                  <a:lnTo>
                    <a:pt x="32169" y="0"/>
                  </a:lnTo>
                </a:path>
              </a:pathLst>
            </a:custGeom>
            <a:ln w="4660">
              <a:solidFill>
                <a:srgbClr val="050100"/>
              </a:solidFill>
            </a:ln>
          </p:spPr>
          <p:txBody>
            <a:bodyPr wrap="square" lIns="0" tIns="0" rIns="0" bIns="0" rtlCol="0"/>
            <a:lstStyle/>
            <a:p/>
          </p:txBody>
        </p:sp>
        <p:sp>
          <p:nvSpPr>
            <p:cNvPr id="2153" name="object 2153" descr=""/>
            <p:cNvSpPr/>
            <p:nvPr/>
          </p:nvSpPr>
          <p:spPr>
            <a:xfrm>
              <a:off x="3042321" y="7961142"/>
              <a:ext cx="28575" cy="0"/>
            </a:xfrm>
            <a:custGeom>
              <a:avLst/>
              <a:gdLst/>
              <a:ahLst/>
              <a:cxnLst/>
              <a:rect l="l" t="t" r="r" b="b"/>
              <a:pathLst>
                <a:path w="28575" h="0">
                  <a:moveTo>
                    <a:pt x="0" y="0"/>
                  </a:moveTo>
                  <a:lnTo>
                    <a:pt x="28333" y="0"/>
                  </a:lnTo>
                </a:path>
              </a:pathLst>
            </a:custGeom>
            <a:ln w="4660">
              <a:solidFill>
                <a:srgbClr val="050100"/>
              </a:solidFill>
            </a:ln>
          </p:spPr>
          <p:txBody>
            <a:bodyPr wrap="square" lIns="0" tIns="0" rIns="0" bIns="0" rtlCol="0"/>
            <a:lstStyle/>
            <a:p/>
          </p:txBody>
        </p:sp>
        <p:sp>
          <p:nvSpPr>
            <p:cNvPr id="2154" name="object 2154" descr=""/>
            <p:cNvSpPr/>
            <p:nvPr/>
          </p:nvSpPr>
          <p:spPr>
            <a:xfrm>
              <a:off x="3042321" y="7961812"/>
              <a:ext cx="24765" cy="0"/>
            </a:xfrm>
            <a:custGeom>
              <a:avLst/>
              <a:gdLst/>
              <a:ahLst/>
              <a:cxnLst/>
              <a:rect l="l" t="t" r="r" b="b"/>
              <a:pathLst>
                <a:path w="24764" h="0">
                  <a:moveTo>
                    <a:pt x="0" y="0"/>
                  </a:moveTo>
                  <a:lnTo>
                    <a:pt x="24498" y="0"/>
                  </a:lnTo>
                </a:path>
              </a:pathLst>
            </a:custGeom>
            <a:ln w="4660">
              <a:solidFill>
                <a:srgbClr val="050100"/>
              </a:solidFill>
            </a:ln>
          </p:spPr>
          <p:txBody>
            <a:bodyPr wrap="square" lIns="0" tIns="0" rIns="0" bIns="0" rtlCol="0"/>
            <a:lstStyle/>
            <a:p/>
          </p:txBody>
        </p:sp>
        <p:sp>
          <p:nvSpPr>
            <p:cNvPr id="2155" name="object 2155" descr=""/>
            <p:cNvSpPr/>
            <p:nvPr/>
          </p:nvSpPr>
          <p:spPr>
            <a:xfrm>
              <a:off x="3042321" y="7962494"/>
              <a:ext cx="20955" cy="0"/>
            </a:xfrm>
            <a:custGeom>
              <a:avLst/>
              <a:gdLst/>
              <a:ahLst/>
              <a:cxnLst/>
              <a:rect l="l" t="t" r="r" b="b"/>
              <a:pathLst>
                <a:path w="20955" h="0">
                  <a:moveTo>
                    <a:pt x="0" y="0"/>
                  </a:moveTo>
                  <a:lnTo>
                    <a:pt x="20662" y="0"/>
                  </a:lnTo>
                </a:path>
              </a:pathLst>
            </a:custGeom>
            <a:ln w="4660">
              <a:solidFill>
                <a:srgbClr val="050100"/>
              </a:solidFill>
            </a:ln>
          </p:spPr>
          <p:txBody>
            <a:bodyPr wrap="square" lIns="0" tIns="0" rIns="0" bIns="0" rtlCol="0"/>
            <a:lstStyle/>
            <a:p/>
          </p:txBody>
        </p:sp>
        <p:sp>
          <p:nvSpPr>
            <p:cNvPr id="2156" name="object 2156" descr=""/>
            <p:cNvSpPr/>
            <p:nvPr/>
          </p:nvSpPr>
          <p:spPr>
            <a:xfrm>
              <a:off x="3042321" y="7963176"/>
              <a:ext cx="17145" cy="0"/>
            </a:xfrm>
            <a:custGeom>
              <a:avLst/>
              <a:gdLst/>
              <a:ahLst/>
              <a:cxnLst/>
              <a:rect l="l" t="t" r="r" b="b"/>
              <a:pathLst>
                <a:path w="17144" h="0">
                  <a:moveTo>
                    <a:pt x="0" y="0"/>
                  </a:moveTo>
                  <a:lnTo>
                    <a:pt x="16827" y="0"/>
                  </a:lnTo>
                </a:path>
              </a:pathLst>
            </a:custGeom>
            <a:ln w="4660">
              <a:solidFill>
                <a:srgbClr val="050100"/>
              </a:solidFill>
            </a:ln>
          </p:spPr>
          <p:txBody>
            <a:bodyPr wrap="square" lIns="0" tIns="0" rIns="0" bIns="0" rtlCol="0"/>
            <a:lstStyle/>
            <a:p/>
          </p:txBody>
        </p:sp>
        <p:sp>
          <p:nvSpPr>
            <p:cNvPr id="2157" name="object 2157" descr=""/>
            <p:cNvSpPr/>
            <p:nvPr/>
          </p:nvSpPr>
          <p:spPr>
            <a:xfrm>
              <a:off x="3042321" y="7963846"/>
              <a:ext cx="13335" cy="0"/>
            </a:xfrm>
            <a:custGeom>
              <a:avLst/>
              <a:gdLst/>
              <a:ahLst/>
              <a:cxnLst/>
              <a:rect l="l" t="t" r="r" b="b"/>
              <a:pathLst>
                <a:path w="13335" h="0">
                  <a:moveTo>
                    <a:pt x="0" y="0"/>
                  </a:moveTo>
                  <a:lnTo>
                    <a:pt x="12979" y="0"/>
                  </a:lnTo>
                </a:path>
              </a:pathLst>
            </a:custGeom>
            <a:ln w="4660">
              <a:solidFill>
                <a:srgbClr val="050100"/>
              </a:solidFill>
            </a:ln>
          </p:spPr>
          <p:txBody>
            <a:bodyPr wrap="square" lIns="0" tIns="0" rIns="0" bIns="0" rtlCol="0"/>
            <a:lstStyle/>
            <a:p/>
          </p:txBody>
        </p:sp>
        <p:sp>
          <p:nvSpPr>
            <p:cNvPr id="2158" name="object 2158" descr=""/>
            <p:cNvSpPr/>
            <p:nvPr/>
          </p:nvSpPr>
          <p:spPr>
            <a:xfrm>
              <a:off x="3042321" y="7964528"/>
              <a:ext cx="9525" cy="0"/>
            </a:xfrm>
            <a:custGeom>
              <a:avLst/>
              <a:gdLst/>
              <a:ahLst/>
              <a:cxnLst/>
              <a:rect l="l" t="t" r="r" b="b"/>
              <a:pathLst>
                <a:path w="9525" h="0">
                  <a:moveTo>
                    <a:pt x="0" y="0"/>
                  </a:moveTo>
                  <a:lnTo>
                    <a:pt x="9156" y="0"/>
                  </a:lnTo>
                </a:path>
              </a:pathLst>
            </a:custGeom>
            <a:ln w="4660">
              <a:solidFill>
                <a:srgbClr val="050100"/>
              </a:solidFill>
            </a:ln>
          </p:spPr>
          <p:txBody>
            <a:bodyPr wrap="square" lIns="0" tIns="0" rIns="0" bIns="0" rtlCol="0"/>
            <a:lstStyle/>
            <a:p/>
          </p:txBody>
        </p:sp>
        <p:sp>
          <p:nvSpPr>
            <p:cNvPr id="2159" name="object 2159" descr=""/>
            <p:cNvSpPr/>
            <p:nvPr/>
          </p:nvSpPr>
          <p:spPr>
            <a:xfrm>
              <a:off x="3042321" y="7965198"/>
              <a:ext cx="5715" cy="0"/>
            </a:xfrm>
            <a:custGeom>
              <a:avLst/>
              <a:gdLst/>
              <a:ahLst/>
              <a:cxnLst/>
              <a:rect l="l" t="t" r="r" b="b"/>
              <a:pathLst>
                <a:path w="5714" h="0">
                  <a:moveTo>
                    <a:pt x="0" y="0"/>
                  </a:moveTo>
                  <a:lnTo>
                    <a:pt x="5321" y="0"/>
                  </a:lnTo>
                </a:path>
              </a:pathLst>
            </a:custGeom>
            <a:ln w="4660">
              <a:solidFill>
                <a:srgbClr val="050100"/>
              </a:solidFill>
            </a:ln>
          </p:spPr>
          <p:txBody>
            <a:bodyPr wrap="square" lIns="0" tIns="0" rIns="0" bIns="0" rtlCol="0"/>
            <a:lstStyle/>
            <a:p/>
          </p:txBody>
        </p:sp>
        <p:sp>
          <p:nvSpPr>
            <p:cNvPr id="2160" name="object 2160" descr=""/>
            <p:cNvSpPr/>
            <p:nvPr/>
          </p:nvSpPr>
          <p:spPr>
            <a:xfrm>
              <a:off x="3042321" y="7965880"/>
              <a:ext cx="1905" cy="0"/>
            </a:xfrm>
            <a:custGeom>
              <a:avLst/>
              <a:gdLst/>
              <a:ahLst/>
              <a:cxnLst/>
              <a:rect l="l" t="t" r="r" b="b"/>
              <a:pathLst>
                <a:path w="1905" h="0">
                  <a:moveTo>
                    <a:pt x="0" y="0"/>
                  </a:moveTo>
                  <a:lnTo>
                    <a:pt x="1473" y="0"/>
                  </a:lnTo>
                </a:path>
                <a:path w="1905" h="0">
                  <a:moveTo>
                    <a:pt x="0" y="0"/>
                  </a:moveTo>
                  <a:lnTo>
                    <a:pt x="1473" y="0"/>
                  </a:lnTo>
                </a:path>
              </a:pathLst>
            </a:custGeom>
            <a:ln w="4660">
              <a:solidFill>
                <a:srgbClr val="050100"/>
              </a:solidFill>
            </a:ln>
          </p:spPr>
          <p:txBody>
            <a:bodyPr wrap="square" lIns="0" tIns="0" rIns="0" bIns="0" rtlCol="0"/>
            <a:lstStyle/>
            <a:p/>
          </p:txBody>
        </p:sp>
        <p:sp>
          <p:nvSpPr>
            <p:cNvPr id="2161" name="object 2161" descr=""/>
            <p:cNvSpPr/>
            <p:nvPr/>
          </p:nvSpPr>
          <p:spPr>
            <a:xfrm>
              <a:off x="3042321" y="7956404"/>
              <a:ext cx="51435" cy="0"/>
            </a:xfrm>
            <a:custGeom>
              <a:avLst/>
              <a:gdLst/>
              <a:ahLst/>
              <a:cxnLst/>
              <a:rect l="l" t="t" r="r" b="b"/>
              <a:pathLst>
                <a:path w="51435" h="0">
                  <a:moveTo>
                    <a:pt x="0" y="0"/>
                  </a:moveTo>
                  <a:lnTo>
                    <a:pt x="51358" y="0"/>
                  </a:lnTo>
                </a:path>
              </a:pathLst>
            </a:custGeom>
            <a:ln w="4660">
              <a:solidFill>
                <a:srgbClr val="050100"/>
              </a:solidFill>
            </a:ln>
          </p:spPr>
          <p:txBody>
            <a:bodyPr wrap="square" lIns="0" tIns="0" rIns="0" bIns="0" rtlCol="0"/>
            <a:lstStyle/>
            <a:p/>
          </p:txBody>
        </p:sp>
        <p:sp>
          <p:nvSpPr>
            <p:cNvPr id="2162" name="object 2162" descr=""/>
            <p:cNvSpPr/>
            <p:nvPr/>
          </p:nvSpPr>
          <p:spPr>
            <a:xfrm>
              <a:off x="3042321" y="7955735"/>
              <a:ext cx="47625" cy="0"/>
            </a:xfrm>
            <a:custGeom>
              <a:avLst/>
              <a:gdLst/>
              <a:ahLst/>
              <a:cxnLst/>
              <a:rect l="l" t="t" r="r" b="b"/>
              <a:pathLst>
                <a:path w="47625" h="0">
                  <a:moveTo>
                    <a:pt x="0" y="0"/>
                  </a:moveTo>
                  <a:lnTo>
                    <a:pt x="47510" y="0"/>
                  </a:lnTo>
                </a:path>
              </a:pathLst>
            </a:custGeom>
            <a:ln w="4660">
              <a:solidFill>
                <a:srgbClr val="050100"/>
              </a:solidFill>
            </a:ln>
          </p:spPr>
          <p:txBody>
            <a:bodyPr wrap="square" lIns="0" tIns="0" rIns="0" bIns="0" rtlCol="0"/>
            <a:lstStyle/>
            <a:p/>
          </p:txBody>
        </p:sp>
        <p:sp>
          <p:nvSpPr>
            <p:cNvPr id="2163" name="object 2163" descr=""/>
            <p:cNvSpPr/>
            <p:nvPr/>
          </p:nvSpPr>
          <p:spPr>
            <a:xfrm>
              <a:off x="3042321" y="7955053"/>
              <a:ext cx="43815" cy="0"/>
            </a:xfrm>
            <a:custGeom>
              <a:avLst/>
              <a:gdLst/>
              <a:ahLst/>
              <a:cxnLst/>
              <a:rect l="l" t="t" r="r" b="b"/>
              <a:pathLst>
                <a:path w="43814" h="0">
                  <a:moveTo>
                    <a:pt x="0" y="0"/>
                  </a:moveTo>
                  <a:lnTo>
                    <a:pt x="43675" y="0"/>
                  </a:lnTo>
                </a:path>
              </a:pathLst>
            </a:custGeom>
            <a:ln w="4660">
              <a:solidFill>
                <a:srgbClr val="050100"/>
              </a:solidFill>
            </a:ln>
          </p:spPr>
          <p:txBody>
            <a:bodyPr wrap="square" lIns="0" tIns="0" rIns="0" bIns="0" rtlCol="0"/>
            <a:lstStyle/>
            <a:p/>
          </p:txBody>
        </p:sp>
        <p:sp>
          <p:nvSpPr>
            <p:cNvPr id="2164" name="object 2164" descr=""/>
            <p:cNvSpPr/>
            <p:nvPr/>
          </p:nvSpPr>
          <p:spPr>
            <a:xfrm>
              <a:off x="3042321" y="7954371"/>
              <a:ext cx="40005" cy="0"/>
            </a:xfrm>
            <a:custGeom>
              <a:avLst/>
              <a:gdLst/>
              <a:ahLst/>
              <a:cxnLst/>
              <a:rect l="l" t="t" r="r" b="b"/>
              <a:pathLst>
                <a:path w="40005" h="0">
                  <a:moveTo>
                    <a:pt x="0" y="0"/>
                  </a:moveTo>
                  <a:lnTo>
                    <a:pt x="39852" y="0"/>
                  </a:lnTo>
                </a:path>
              </a:pathLst>
            </a:custGeom>
            <a:ln w="4660">
              <a:solidFill>
                <a:srgbClr val="050100"/>
              </a:solidFill>
            </a:ln>
          </p:spPr>
          <p:txBody>
            <a:bodyPr wrap="square" lIns="0" tIns="0" rIns="0" bIns="0" rtlCol="0"/>
            <a:lstStyle/>
            <a:p/>
          </p:txBody>
        </p:sp>
        <p:sp>
          <p:nvSpPr>
            <p:cNvPr id="2165" name="object 2165" descr=""/>
            <p:cNvSpPr/>
            <p:nvPr/>
          </p:nvSpPr>
          <p:spPr>
            <a:xfrm>
              <a:off x="3042321" y="7953700"/>
              <a:ext cx="36195" cy="0"/>
            </a:xfrm>
            <a:custGeom>
              <a:avLst/>
              <a:gdLst/>
              <a:ahLst/>
              <a:cxnLst/>
              <a:rect l="l" t="t" r="r" b="b"/>
              <a:pathLst>
                <a:path w="36194" h="0">
                  <a:moveTo>
                    <a:pt x="0" y="0"/>
                  </a:moveTo>
                  <a:lnTo>
                    <a:pt x="36004" y="0"/>
                  </a:lnTo>
                </a:path>
              </a:pathLst>
            </a:custGeom>
            <a:ln w="4660">
              <a:solidFill>
                <a:srgbClr val="050100"/>
              </a:solidFill>
            </a:ln>
          </p:spPr>
          <p:txBody>
            <a:bodyPr wrap="square" lIns="0" tIns="0" rIns="0" bIns="0" rtlCol="0"/>
            <a:lstStyle/>
            <a:p/>
          </p:txBody>
        </p:sp>
        <p:sp>
          <p:nvSpPr>
            <p:cNvPr id="2166" name="object 2166" descr=""/>
            <p:cNvSpPr/>
            <p:nvPr/>
          </p:nvSpPr>
          <p:spPr>
            <a:xfrm>
              <a:off x="3042321" y="7953018"/>
              <a:ext cx="32384" cy="0"/>
            </a:xfrm>
            <a:custGeom>
              <a:avLst/>
              <a:gdLst/>
              <a:ahLst/>
              <a:cxnLst/>
              <a:rect l="l" t="t" r="r" b="b"/>
              <a:pathLst>
                <a:path w="32385" h="0">
                  <a:moveTo>
                    <a:pt x="0" y="0"/>
                  </a:moveTo>
                  <a:lnTo>
                    <a:pt x="32169" y="0"/>
                  </a:lnTo>
                </a:path>
              </a:pathLst>
            </a:custGeom>
            <a:ln w="4660">
              <a:solidFill>
                <a:srgbClr val="050100"/>
              </a:solidFill>
            </a:ln>
          </p:spPr>
          <p:txBody>
            <a:bodyPr wrap="square" lIns="0" tIns="0" rIns="0" bIns="0" rtlCol="0"/>
            <a:lstStyle/>
            <a:p/>
          </p:txBody>
        </p:sp>
        <p:sp>
          <p:nvSpPr>
            <p:cNvPr id="2167" name="object 2167" descr=""/>
            <p:cNvSpPr/>
            <p:nvPr/>
          </p:nvSpPr>
          <p:spPr>
            <a:xfrm>
              <a:off x="3042321" y="7952349"/>
              <a:ext cx="28575" cy="0"/>
            </a:xfrm>
            <a:custGeom>
              <a:avLst/>
              <a:gdLst/>
              <a:ahLst/>
              <a:cxnLst/>
              <a:rect l="l" t="t" r="r" b="b"/>
              <a:pathLst>
                <a:path w="28575" h="0">
                  <a:moveTo>
                    <a:pt x="0" y="0"/>
                  </a:moveTo>
                  <a:lnTo>
                    <a:pt x="28333" y="0"/>
                  </a:lnTo>
                </a:path>
              </a:pathLst>
            </a:custGeom>
            <a:ln w="4660">
              <a:solidFill>
                <a:srgbClr val="050100"/>
              </a:solidFill>
            </a:ln>
          </p:spPr>
          <p:txBody>
            <a:bodyPr wrap="square" lIns="0" tIns="0" rIns="0" bIns="0" rtlCol="0"/>
            <a:lstStyle/>
            <a:p/>
          </p:txBody>
        </p:sp>
        <p:sp>
          <p:nvSpPr>
            <p:cNvPr id="2168" name="object 2168" descr=""/>
            <p:cNvSpPr/>
            <p:nvPr/>
          </p:nvSpPr>
          <p:spPr>
            <a:xfrm>
              <a:off x="3042321" y="7951667"/>
              <a:ext cx="24765" cy="0"/>
            </a:xfrm>
            <a:custGeom>
              <a:avLst/>
              <a:gdLst/>
              <a:ahLst/>
              <a:cxnLst/>
              <a:rect l="l" t="t" r="r" b="b"/>
              <a:pathLst>
                <a:path w="24764" h="0">
                  <a:moveTo>
                    <a:pt x="0" y="0"/>
                  </a:moveTo>
                  <a:lnTo>
                    <a:pt x="24498" y="0"/>
                  </a:lnTo>
                </a:path>
              </a:pathLst>
            </a:custGeom>
            <a:ln w="4660">
              <a:solidFill>
                <a:srgbClr val="050100"/>
              </a:solidFill>
            </a:ln>
          </p:spPr>
          <p:txBody>
            <a:bodyPr wrap="square" lIns="0" tIns="0" rIns="0" bIns="0" rtlCol="0"/>
            <a:lstStyle/>
            <a:p/>
          </p:txBody>
        </p:sp>
        <p:sp>
          <p:nvSpPr>
            <p:cNvPr id="2169" name="object 2169" descr=""/>
            <p:cNvSpPr/>
            <p:nvPr/>
          </p:nvSpPr>
          <p:spPr>
            <a:xfrm>
              <a:off x="3042321" y="7950996"/>
              <a:ext cx="20955" cy="0"/>
            </a:xfrm>
            <a:custGeom>
              <a:avLst/>
              <a:gdLst/>
              <a:ahLst/>
              <a:cxnLst/>
              <a:rect l="l" t="t" r="r" b="b"/>
              <a:pathLst>
                <a:path w="20955" h="0">
                  <a:moveTo>
                    <a:pt x="0" y="0"/>
                  </a:moveTo>
                  <a:lnTo>
                    <a:pt x="20662" y="0"/>
                  </a:lnTo>
                </a:path>
              </a:pathLst>
            </a:custGeom>
            <a:ln w="4660">
              <a:solidFill>
                <a:srgbClr val="050100"/>
              </a:solidFill>
            </a:ln>
          </p:spPr>
          <p:txBody>
            <a:bodyPr wrap="square" lIns="0" tIns="0" rIns="0" bIns="0" rtlCol="0"/>
            <a:lstStyle/>
            <a:p/>
          </p:txBody>
        </p:sp>
        <p:sp>
          <p:nvSpPr>
            <p:cNvPr id="2170" name="object 2170" descr=""/>
            <p:cNvSpPr/>
            <p:nvPr/>
          </p:nvSpPr>
          <p:spPr>
            <a:xfrm>
              <a:off x="3042321" y="7950314"/>
              <a:ext cx="17145" cy="0"/>
            </a:xfrm>
            <a:custGeom>
              <a:avLst/>
              <a:gdLst/>
              <a:ahLst/>
              <a:cxnLst/>
              <a:rect l="l" t="t" r="r" b="b"/>
              <a:pathLst>
                <a:path w="17144" h="0">
                  <a:moveTo>
                    <a:pt x="0" y="0"/>
                  </a:moveTo>
                  <a:lnTo>
                    <a:pt x="16827" y="0"/>
                  </a:lnTo>
                </a:path>
              </a:pathLst>
            </a:custGeom>
            <a:ln w="4660">
              <a:solidFill>
                <a:srgbClr val="050100"/>
              </a:solidFill>
            </a:ln>
          </p:spPr>
          <p:txBody>
            <a:bodyPr wrap="square" lIns="0" tIns="0" rIns="0" bIns="0" rtlCol="0"/>
            <a:lstStyle/>
            <a:p/>
          </p:txBody>
        </p:sp>
        <p:sp>
          <p:nvSpPr>
            <p:cNvPr id="2171" name="object 2171" descr=""/>
            <p:cNvSpPr/>
            <p:nvPr/>
          </p:nvSpPr>
          <p:spPr>
            <a:xfrm>
              <a:off x="3042321" y="7949645"/>
              <a:ext cx="13335" cy="0"/>
            </a:xfrm>
            <a:custGeom>
              <a:avLst/>
              <a:gdLst/>
              <a:ahLst/>
              <a:cxnLst/>
              <a:rect l="l" t="t" r="r" b="b"/>
              <a:pathLst>
                <a:path w="13335" h="0">
                  <a:moveTo>
                    <a:pt x="0" y="0"/>
                  </a:moveTo>
                  <a:lnTo>
                    <a:pt x="12979" y="0"/>
                  </a:lnTo>
                </a:path>
              </a:pathLst>
            </a:custGeom>
            <a:ln w="4660">
              <a:solidFill>
                <a:srgbClr val="050100"/>
              </a:solidFill>
            </a:ln>
          </p:spPr>
          <p:txBody>
            <a:bodyPr wrap="square" lIns="0" tIns="0" rIns="0" bIns="0" rtlCol="0"/>
            <a:lstStyle/>
            <a:p/>
          </p:txBody>
        </p:sp>
        <p:sp>
          <p:nvSpPr>
            <p:cNvPr id="2172" name="object 2172" descr=""/>
            <p:cNvSpPr/>
            <p:nvPr/>
          </p:nvSpPr>
          <p:spPr>
            <a:xfrm>
              <a:off x="3042321" y="7948963"/>
              <a:ext cx="9525" cy="0"/>
            </a:xfrm>
            <a:custGeom>
              <a:avLst/>
              <a:gdLst/>
              <a:ahLst/>
              <a:cxnLst/>
              <a:rect l="l" t="t" r="r" b="b"/>
              <a:pathLst>
                <a:path w="9525" h="0">
                  <a:moveTo>
                    <a:pt x="0" y="0"/>
                  </a:moveTo>
                  <a:lnTo>
                    <a:pt x="9156" y="0"/>
                  </a:lnTo>
                </a:path>
              </a:pathLst>
            </a:custGeom>
            <a:ln w="4660">
              <a:solidFill>
                <a:srgbClr val="050100"/>
              </a:solidFill>
            </a:ln>
          </p:spPr>
          <p:txBody>
            <a:bodyPr wrap="square" lIns="0" tIns="0" rIns="0" bIns="0" rtlCol="0"/>
            <a:lstStyle/>
            <a:p/>
          </p:txBody>
        </p:sp>
        <p:sp>
          <p:nvSpPr>
            <p:cNvPr id="2173" name="object 2173" descr=""/>
            <p:cNvSpPr/>
            <p:nvPr/>
          </p:nvSpPr>
          <p:spPr>
            <a:xfrm>
              <a:off x="3042321" y="7948281"/>
              <a:ext cx="5715" cy="0"/>
            </a:xfrm>
            <a:custGeom>
              <a:avLst/>
              <a:gdLst/>
              <a:ahLst/>
              <a:cxnLst/>
              <a:rect l="l" t="t" r="r" b="b"/>
              <a:pathLst>
                <a:path w="5714" h="0">
                  <a:moveTo>
                    <a:pt x="0" y="0"/>
                  </a:moveTo>
                  <a:lnTo>
                    <a:pt x="5321" y="0"/>
                  </a:lnTo>
                </a:path>
              </a:pathLst>
            </a:custGeom>
            <a:ln w="4660">
              <a:solidFill>
                <a:srgbClr val="050100"/>
              </a:solidFill>
            </a:ln>
          </p:spPr>
          <p:txBody>
            <a:bodyPr wrap="square" lIns="0" tIns="0" rIns="0" bIns="0" rtlCol="0"/>
            <a:lstStyle/>
            <a:p/>
          </p:txBody>
        </p:sp>
        <p:sp>
          <p:nvSpPr>
            <p:cNvPr id="2174" name="object 2174" descr=""/>
            <p:cNvSpPr/>
            <p:nvPr/>
          </p:nvSpPr>
          <p:spPr>
            <a:xfrm>
              <a:off x="3042321" y="7947611"/>
              <a:ext cx="1905" cy="0"/>
            </a:xfrm>
            <a:custGeom>
              <a:avLst/>
              <a:gdLst/>
              <a:ahLst/>
              <a:cxnLst/>
              <a:rect l="l" t="t" r="r" b="b"/>
              <a:pathLst>
                <a:path w="1905" h="0">
                  <a:moveTo>
                    <a:pt x="0" y="0"/>
                  </a:moveTo>
                  <a:lnTo>
                    <a:pt x="1473" y="0"/>
                  </a:lnTo>
                </a:path>
                <a:path w="1905" h="0">
                  <a:moveTo>
                    <a:pt x="0" y="0"/>
                  </a:moveTo>
                  <a:lnTo>
                    <a:pt x="1473" y="0"/>
                  </a:lnTo>
                </a:path>
              </a:pathLst>
            </a:custGeom>
            <a:ln w="4660">
              <a:solidFill>
                <a:srgbClr val="050100"/>
              </a:solidFill>
            </a:ln>
          </p:spPr>
          <p:txBody>
            <a:bodyPr wrap="square" lIns="0" tIns="0" rIns="0" bIns="0" rtlCol="0"/>
            <a:lstStyle/>
            <a:p/>
          </p:txBody>
        </p:sp>
        <p:sp>
          <p:nvSpPr>
            <p:cNvPr id="2175" name="object 2175" descr=""/>
            <p:cNvSpPr/>
            <p:nvPr/>
          </p:nvSpPr>
          <p:spPr>
            <a:xfrm>
              <a:off x="3042321" y="7956742"/>
              <a:ext cx="53340" cy="9525"/>
            </a:xfrm>
            <a:custGeom>
              <a:avLst/>
              <a:gdLst/>
              <a:ahLst/>
              <a:cxnLst/>
              <a:rect l="l" t="t" r="r" b="b"/>
              <a:pathLst>
                <a:path w="53339" h="9525">
                  <a:moveTo>
                    <a:pt x="0" y="9397"/>
                  </a:moveTo>
                  <a:lnTo>
                    <a:pt x="53263" y="0"/>
                  </a:lnTo>
                </a:path>
              </a:pathLst>
            </a:custGeom>
            <a:ln w="4660">
              <a:solidFill>
                <a:srgbClr val="050100"/>
              </a:solidFill>
            </a:ln>
          </p:spPr>
          <p:txBody>
            <a:bodyPr wrap="square" lIns="0" tIns="0" rIns="0" bIns="0" rtlCol="0"/>
            <a:lstStyle/>
            <a:p/>
          </p:txBody>
        </p:sp>
        <p:sp>
          <p:nvSpPr>
            <p:cNvPr id="2176" name="object 2176" descr=""/>
            <p:cNvSpPr/>
            <p:nvPr/>
          </p:nvSpPr>
          <p:spPr>
            <a:xfrm>
              <a:off x="3042321" y="7947350"/>
              <a:ext cx="0" cy="19050"/>
            </a:xfrm>
            <a:custGeom>
              <a:avLst/>
              <a:gdLst/>
              <a:ahLst/>
              <a:cxnLst/>
              <a:rect l="l" t="t" r="r" b="b"/>
              <a:pathLst>
                <a:path w="0" h="19050">
                  <a:moveTo>
                    <a:pt x="0" y="0"/>
                  </a:moveTo>
                  <a:lnTo>
                    <a:pt x="0" y="18783"/>
                  </a:lnTo>
                </a:path>
              </a:pathLst>
            </a:custGeom>
            <a:ln w="4660">
              <a:solidFill>
                <a:srgbClr val="050100"/>
              </a:solidFill>
            </a:ln>
          </p:spPr>
          <p:txBody>
            <a:bodyPr wrap="square" lIns="0" tIns="0" rIns="0" bIns="0" rtlCol="0"/>
            <a:lstStyle/>
            <a:p/>
          </p:txBody>
        </p:sp>
        <p:sp>
          <p:nvSpPr>
            <p:cNvPr id="2177" name="object 2177" descr=""/>
            <p:cNvSpPr/>
            <p:nvPr/>
          </p:nvSpPr>
          <p:spPr>
            <a:xfrm>
              <a:off x="3042326" y="7947354"/>
              <a:ext cx="53340" cy="9525"/>
            </a:xfrm>
            <a:custGeom>
              <a:avLst/>
              <a:gdLst/>
              <a:ahLst/>
              <a:cxnLst/>
              <a:rect l="l" t="t" r="r" b="b"/>
              <a:pathLst>
                <a:path w="53339" h="9525">
                  <a:moveTo>
                    <a:pt x="53263" y="9385"/>
                  </a:moveTo>
                  <a:lnTo>
                    <a:pt x="0" y="0"/>
                  </a:lnTo>
                </a:path>
              </a:pathLst>
            </a:custGeom>
            <a:ln w="4660">
              <a:solidFill>
                <a:srgbClr val="050100"/>
              </a:solidFill>
            </a:ln>
          </p:spPr>
          <p:txBody>
            <a:bodyPr wrap="square" lIns="0" tIns="0" rIns="0" bIns="0" rtlCol="0"/>
            <a:lstStyle/>
            <a:p/>
          </p:txBody>
        </p:sp>
        <p:sp>
          <p:nvSpPr>
            <p:cNvPr id="2178" name="object 2178" descr=""/>
            <p:cNvSpPr/>
            <p:nvPr/>
          </p:nvSpPr>
          <p:spPr>
            <a:xfrm>
              <a:off x="2979069" y="7956739"/>
              <a:ext cx="360680" cy="0"/>
            </a:xfrm>
            <a:custGeom>
              <a:avLst/>
              <a:gdLst/>
              <a:ahLst/>
              <a:cxnLst/>
              <a:rect l="l" t="t" r="r" b="b"/>
              <a:pathLst>
                <a:path w="360679" h="0">
                  <a:moveTo>
                    <a:pt x="360362" y="0"/>
                  </a:moveTo>
                  <a:lnTo>
                    <a:pt x="0" y="0"/>
                  </a:lnTo>
                </a:path>
              </a:pathLst>
            </a:custGeom>
            <a:ln w="4660">
              <a:solidFill>
                <a:srgbClr val="050100"/>
              </a:solidFill>
            </a:ln>
          </p:spPr>
          <p:txBody>
            <a:bodyPr wrap="square" lIns="0" tIns="0" rIns="0" bIns="0" rtlCol="0"/>
            <a:lstStyle/>
            <a:p/>
          </p:txBody>
        </p:sp>
        <p:sp>
          <p:nvSpPr>
            <p:cNvPr id="2179" name="object 2179" descr=""/>
            <p:cNvSpPr/>
            <p:nvPr/>
          </p:nvSpPr>
          <p:spPr>
            <a:xfrm>
              <a:off x="3182146" y="7930110"/>
              <a:ext cx="0" cy="387985"/>
            </a:xfrm>
            <a:custGeom>
              <a:avLst/>
              <a:gdLst/>
              <a:ahLst/>
              <a:cxnLst/>
              <a:rect l="l" t="t" r="r" b="b"/>
              <a:pathLst>
                <a:path w="0" h="387984">
                  <a:moveTo>
                    <a:pt x="0" y="387400"/>
                  </a:moveTo>
                  <a:lnTo>
                    <a:pt x="0" y="0"/>
                  </a:lnTo>
                </a:path>
              </a:pathLst>
            </a:custGeom>
            <a:ln w="4660">
              <a:solidFill>
                <a:srgbClr val="050100"/>
              </a:solidFill>
            </a:ln>
          </p:spPr>
          <p:txBody>
            <a:bodyPr wrap="square" lIns="0" tIns="0" rIns="0" bIns="0" rtlCol="0"/>
            <a:lstStyle/>
            <a:p/>
          </p:txBody>
        </p:sp>
        <p:sp>
          <p:nvSpPr>
            <p:cNvPr id="2180" name="object 2180" descr=""/>
            <p:cNvSpPr/>
            <p:nvPr/>
          </p:nvSpPr>
          <p:spPr>
            <a:xfrm>
              <a:off x="3095590" y="7930115"/>
              <a:ext cx="0" cy="110489"/>
            </a:xfrm>
            <a:custGeom>
              <a:avLst/>
              <a:gdLst/>
              <a:ahLst/>
              <a:cxnLst/>
              <a:rect l="l" t="t" r="r" b="b"/>
              <a:pathLst>
                <a:path w="0" h="110490">
                  <a:moveTo>
                    <a:pt x="0" y="110413"/>
                  </a:moveTo>
                  <a:lnTo>
                    <a:pt x="0" y="0"/>
                  </a:lnTo>
                </a:path>
              </a:pathLst>
            </a:custGeom>
            <a:ln w="4660">
              <a:solidFill>
                <a:srgbClr val="050100"/>
              </a:solidFill>
            </a:ln>
          </p:spPr>
          <p:txBody>
            <a:bodyPr wrap="square" lIns="0" tIns="0" rIns="0" bIns="0" rtlCol="0"/>
            <a:lstStyle/>
            <a:p/>
          </p:txBody>
        </p:sp>
        <p:sp>
          <p:nvSpPr>
            <p:cNvPr id="2181" name="object 2181" descr=""/>
            <p:cNvSpPr/>
            <p:nvPr/>
          </p:nvSpPr>
          <p:spPr>
            <a:xfrm>
              <a:off x="3184067" y="8884881"/>
              <a:ext cx="51435" cy="0"/>
            </a:xfrm>
            <a:custGeom>
              <a:avLst/>
              <a:gdLst/>
              <a:ahLst/>
              <a:cxnLst/>
              <a:rect l="l" t="t" r="r" b="b"/>
              <a:pathLst>
                <a:path w="51435" h="0">
                  <a:moveTo>
                    <a:pt x="51346" y="0"/>
                  </a:moveTo>
                  <a:lnTo>
                    <a:pt x="0" y="0"/>
                  </a:lnTo>
                </a:path>
              </a:pathLst>
            </a:custGeom>
            <a:ln w="4660">
              <a:solidFill>
                <a:srgbClr val="050100"/>
              </a:solidFill>
            </a:ln>
          </p:spPr>
          <p:txBody>
            <a:bodyPr wrap="square" lIns="0" tIns="0" rIns="0" bIns="0" rtlCol="0"/>
            <a:lstStyle/>
            <a:p/>
          </p:txBody>
        </p:sp>
        <p:sp>
          <p:nvSpPr>
            <p:cNvPr id="2182" name="object 2182" descr=""/>
            <p:cNvSpPr/>
            <p:nvPr/>
          </p:nvSpPr>
          <p:spPr>
            <a:xfrm>
              <a:off x="3187903" y="8884211"/>
              <a:ext cx="47625" cy="0"/>
            </a:xfrm>
            <a:custGeom>
              <a:avLst/>
              <a:gdLst/>
              <a:ahLst/>
              <a:cxnLst/>
              <a:rect l="l" t="t" r="r" b="b"/>
              <a:pathLst>
                <a:path w="47625" h="0">
                  <a:moveTo>
                    <a:pt x="47510" y="0"/>
                  </a:moveTo>
                  <a:lnTo>
                    <a:pt x="0" y="0"/>
                  </a:lnTo>
                </a:path>
              </a:pathLst>
            </a:custGeom>
            <a:ln w="4660">
              <a:solidFill>
                <a:srgbClr val="050100"/>
              </a:solidFill>
            </a:ln>
          </p:spPr>
          <p:txBody>
            <a:bodyPr wrap="square" lIns="0" tIns="0" rIns="0" bIns="0" rtlCol="0"/>
            <a:lstStyle/>
            <a:p/>
          </p:txBody>
        </p:sp>
        <p:sp>
          <p:nvSpPr>
            <p:cNvPr id="2183" name="object 2183" descr=""/>
            <p:cNvSpPr/>
            <p:nvPr/>
          </p:nvSpPr>
          <p:spPr>
            <a:xfrm>
              <a:off x="3191751" y="8883529"/>
              <a:ext cx="43815" cy="0"/>
            </a:xfrm>
            <a:custGeom>
              <a:avLst/>
              <a:gdLst/>
              <a:ahLst/>
              <a:cxnLst/>
              <a:rect l="l" t="t" r="r" b="b"/>
              <a:pathLst>
                <a:path w="43814" h="0">
                  <a:moveTo>
                    <a:pt x="43662" y="0"/>
                  </a:moveTo>
                  <a:lnTo>
                    <a:pt x="0" y="0"/>
                  </a:lnTo>
                </a:path>
              </a:pathLst>
            </a:custGeom>
            <a:ln w="4660">
              <a:solidFill>
                <a:srgbClr val="050100"/>
              </a:solidFill>
            </a:ln>
          </p:spPr>
          <p:txBody>
            <a:bodyPr wrap="square" lIns="0" tIns="0" rIns="0" bIns="0" rtlCol="0"/>
            <a:lstStyle/>
            <a:p/>
          </p:txBody>
        </p:sp>
        <p:sp>
          <p:nvSpPr>
            <p:cNvPr id="2184" name="object 2184" descr=""/>
            <p:cNvSpPr/>
            <p:nvPr/>
          </p:nvSpPr>
          <p:spPr>
            <a:xfrm>
              <a:off x="3195573" y="8882859"/>
              <a:ext cx="40005" cy="0"/>
            </a:xfrm>
            <a:custGeom>
              <a:avLst/>
              <a:gdLst/>
              <a:ahLst/>
              <a:cxnLst/>
              <a:rect l="l" t="t" r="r" b="b"/>
              <a:pathLst>
                <a:path w="40005" h="0">
                  <a:moveTo>
                    <a:pt x="39839" y="0"/>
                  </a:moveTo>
                  <a:lnTo>
                    <a:pt x="0" y="0"/>
                  </a:lnTo>
                </a:path>
              </a:pathLst>
            </a:custGeom>
            <a:ln w="4660">
              <a:solidFill>
                <a:srgbClr val="050100"/>
              </a:solidFill>
            </a:ln>
          </p:spPr>
          <p:txBody>
            <a:bodyPr wrap="square" lIns="0" tIns="0" rIns="0" bIns="0" rtlCol="0"/>
            <a:lstStyle/>
            <a:p/>
          </p:txBody>
        </p:sp>
        <p:sp>
          <p:nvSpPr>
            <p:cNvPr id="2185" name="object 2185" descr=""/>
            <p:cNvSpPr/>
            <p:nvPr/>
          </p:nvSpPr>
          <p:spPr>
            <a:xfrm>
              <a:off x="3199409" y="8882177"/>
              <a:ext cx="36195" cy="0"/>
            </a:xfrm>
            <a:custGeom>
              <a:avLst/>
              <a:gdLst/>
              <a:ahLst/>
              <a:cxnLst/>
              <a:rect l="l" t="t" r="r" b="b"/>
              <a:pathLst>
                <a:path w="36194" h="0">
                  <a:moveTo>
                    <a:pt x="36004" y="0"/>
                  </a:moveTo>
                  <a:lnTo>
                    <a:pt x="0" y="0"/>
                  </a:lnTo>
                </a:path>
              </a:pathLst>
            </a:custGeom>
            <a:ln w="4660">
              <a:solidFill>
                <a:srgbClr val="050100"/>
              </a:solidFill>
            </a:ln>
          </p:spPr>
          <p:txBody>
            <a:bodyPr wrap="square" lIns="0" tIns="0" rIns="0" bIns="0" rtlCol="0"/>
            <a:lstStyle/>
            <a:p/>
          </p:txBody>
        </p:sp>
        <p:sp>
          <p:nvSpPr>
            <p:cNvPr id="2186" name="object 2186" descr=""/>
            <p:cNvSpPr/>
            <p:nvPr/>
          </p:nvSpPr>
          <p:spPr>
            <a:xfrm>
              <a:off x="3203257" y="8881508"/>
              <a:ext cx="32384" cy="0"/>
            </a:xfrm>
            <a:custGeom>
              <a:avLst/>
              <a:gdLst/>
              <a:ahLst/>
              <a:cxnLst/>
              <a:rect l="l" t="t" r="r" b="b"/>
              <a:pathLst>
                <a:path w="32385" h="0">
                  <a:moveTo>
                    <a:pt x="32156" y="0"/>
                  </a:moveTo>
                  <a:lnTo>
                    <a:pt x="0" y="0"/>
                  </a:lnTo>
                </a:path>
              </a:pathLst>
            </a:custGeom>
            <a:ln w="4660">
              <a:solidFill>
                <a:srgbClr val="050100"/>
              </a:solidFill>
            </a:ln>
          </p:spPr>
          <p:txBody>
            <a:bodyPr wrap="square" lIns="0" tIns="0" rIns="0" bIns="0" rtlCol="0"/>
            <a:lstStyle/>
            <a:p/>
          </p:txBody>
        </p:sp>
        <p:sp>
          <p:nvSpPr>
            <p:cNvPr id="2187" name="object 2187" descr=""/>
            <p:cNvSpPr/>
            <p:nvPr/>
          </p:nvSpPr>
          <p:spPr>
            <a:xfrm>
              <a:off x="3207092" y="8880826"/>
              <a:ext cx="28575" cy="0"/>
            </a:xfrm>
            <a:custGeom>
              <a:avLst/>
              <a:gdLst/>
              <a:ahLst/>
              <a:cxnLst/>
              <a:rect l="l" t="t" r="r" b="b"/>
              <a:pathLst>
                <a:path w="28575" h="0">
                  <a:moveTo>
                    <a:pt x="28320" y="0"/>
                  </a:moveTo>
                  <a:lnTo>
                    <a:pt x="0" y="0"/>
                  </a:lnTo>
                </a:path>
              </a:pathLst>
            </a:custGeom>
            <a:ln w="4660">
              <a:solidFill>
                <a:srgbClr val="050100"/>
              </a:solidFill>
            </a:ln>
          </p:spPr>
          <p:txBody>
            <a:bodyPr wrap="square" lIns="0" tIns="0" rIns="0" bIns="0" rtlCol="0"/>
            <a:lstStyle/>
            <a:p/>
          </p:txBody>
        </p:sp>
        <p:sp>
          <p:nvSpPr>
            <p:cNvPr id="2188" name="object 2188" descr=""/>
            <p:cNvSpPr/>
            <p:nvPr/>
          </p:nvSpPr>
          <p:spPr>
            <a:xfrm>
              <a:off x="3210915" y="8880155"/>
              <a:ext cx="24765" cy="0"/>
            </a:xfrm>
            <a:custGeom>
              <a:avLst/>
              <a:gdLst/>
              <a:ahLst/>
              <a:cxnLst/>
              <a:rect l="l" t="t" r="r" b="b"/>
              <a:pathLst>
                <a:path w="24764" h="0">
                  <a:moveTo>
                    <a:pt x="24498" y="0"/>
                  </a:moveTo>
                  <a:lnTo>
                    <a:pt x="0" y="0"/>
                  </a:lnTo>
                </a:path>
              </a:pathLst>
            </a:custGeom>
            <a:ln w="4660">
              <a:solidFill>
                <a:srgbClr val="050100"/>
              </a:solidFill>
            </a:ln>
          </p:spPr>
          <p:txBody>
            <a:bodyPr wrap="square" lIns="0" tIns="0" rIns="0" bIns="0" rtlCol="0"/>
            <a:lstStyle/>
            <a:p/>
          </p:txBody>
        </p:sp>
        <p:sp>
          <p:nvSpPr>
            <p:cNvPr id="2189" name="object 2189" descr=""/>
            <p:cNvSpPr/>
            <p:nvPr/>
          </p:nvSpPr>
          <p:spPr>
            <a:xfrm>
              <a:off x="3214763" y="8879473"/>
              <a:ext cx="20955" cy="0"/>
            </a:xfrm>
            <a:custGeom>
              <a:avLst/>
              <a:gdLst/>
              <a:ahLst/>
              <a:cxnLst/>
              <a:rect l="l" t="t" r="r" b="b"/>
              <a:pathLst>
                <a:path w="20955" h="0">
                  <a:moveTo>
                    <a:pt x="20650" y="0"/>
                  </a:moveTo>
                  <a:lnTo>
                    <a:pt x="0" y="0"/>
                  </a:lnTo>
                </a:path>
              </a:pathLst>
            </a:custGeom>
            <a:ln w="4660">
              <a:solidFill>
                <a:srgbClr val="050100"/>
              </a:solidFill>
            </a:ln>
          </p:spPr>
          <p:txBody>
            <a:bodyPr wrap="square" lIns="0" tIns="0" rIns="0" bIns="0" rtlCol="0"/>
            <a:lstStyle/>
            <a:p/>
          </p:txBody>
        </p:sp>
        <p:sp>
          <p:nvSpPr>
            <p:cNvPr id="2190" name="object 2190" descr=""/>
            <p:cNvSpPr/>
            <p:nvPr/>
          </p:nvSpPr>
          <p:spPr>
            <a:xfrm>
              <a:off x="3218599" y="8878791"/>
              <a:ext cx="17145" cy="0"/>
            </a:xfrm>
            <a:custGeom>
              <a:avLst/>
              <a:gdLst/>
              <a:ahLst/>
              <a:cxnLst/>
              <a:rect l="l" t="t" r="r" b="b"/>
              <a:pathLst>
                <a:path w="17144" h="0">
                  <a:moveTo>
                    <a:pt x="16814" y="0"/>
                  </a:moveTo>
                  <a:lnTo>
                    <a:pt x="0" y="0"/>
                  </a:lnTo>
                </a:path>
              </a:pathLst>
            </a:custGeom>
            <a:ln w="4660">
              <a:solidFill>
                <a:srgbClr val="050100"/>
              </a:solidFill>
            </a:ln>
          </p:spPr>
          <p:txBody>
            <a:bodyPr wrap="square" lIns="0" tIns="0" rIns="0" bIns="0" rtlCol="0"/>
            <a:lstStyle/>
            <a:p/>
          </p:txBody>
        </p:sp>
        <p:sp>
          <p:nvSpPr>
            <p:cNvPr id="2191" name="object 2191" descr=""/>
            <p:cNvSpPr/>
            <p:nvPr/>
          </p:nvSpPr>
          <p:spPr>
            <a:xfrm>
              <a:off x="3222434" y="8878122"/>
              <a:ext cx="13335" cy="0"/>
            </a:xfrm>
            <a:custGeom>
              <a:avLst/>
              <a:gdLst/>
              <a:ahLst/>
              <a:cxnLst/>
              <a:rect l="l" t="t" r="r" b="b"/>
              <a:pathLst>
                <a:path w="13335" h="0">
                  <a:moveTo>
                    <a:pt x="12979" y="0"/>
                  </a:moveTo>
                  <a:lnTo>
                    <a:pt x="0" y="0"/>
                  </a:lnTo>
                </a:path>
              </a:pathLst>
            </a:custGeom>
            <a:ln w="4660">
              <a:solidFill>
                <a:srgbClr val="050100"/>
              </a:solidFill>
            </a:ln>
          </p:spPr>
          <p:txBody>
            <a:bodyPr wrap="square" lIns="0" tIns="0" rIns="0" bIns="0" rtlCol="0"/>
            <a:lstStyle/>
            <a:p/>
          </p:txBody>
        </p:sp>
        <p:sp>
          <p:nvSpPr>
            <p:cNvPr id="2192" name="object 2192" descr=""/>
            <p:cNvSpPr/>
            <p:nvPr/>
          </p:nvSpPr>
          <p:spPr>
            <a:xfrm>
              <a:off x="3226269" y="8877440"/>
              <a:ext cx="9525" cy="0"/>
            </a:xfrm>
            <a:custGeom>
              <a:avLst/>
              <a:gdLst/>
              <a:ahLst/>
              <a:cxnLst/>
              <a:rect l="l" t="t" r="r" b="b"/>
              <a:pathLst>
                <a:path w="9525" h="0">
                  <a:moveTo>
                    <a:pt x="9143" y="0"/>
                  </a:moveTo>
                  <a:lnTo>
                    <a:pt x="0" y="0"/>
                  </a:lnTo>
                </a:path>
              </a:pathLst>
            </a:custGeom>
            <a:ln w="4660">
              <a:solidFill>
                <a:srgbClr val="050100"/>
              </a:solidFill>
            </a:ln>
          </p:spPr>
          <p:txBody>
            <a:bodyPr wrap="square" lIns="0" tIns="0" rIns="0" bIns="0" rtlCol="0"/>
            <a:lstStyle/>
            <a:p/>
          </p:txBody>
        </p:sp>
        <p:sp>
          <p:nvSpPr>
            <p:cNvPr id="2193" name="object 2193" descr=""/>
            <p:cNvSpPr/>
            <p:nvPr/>
          </p:nvSpPr>
          <p:spPr>
            <a:xfrm>
              <a:off x="3230105" y="8876769"/>
              <a:ext cx="5715" cy="0"/>
            </a:xfrm>
            <a:custGeom>
              <a:avLst/>
              <a:gdLst/>
              <a:ahLst/>
              <a:cxnLst/>
              <a:rect l="l" t="t" r="r" b="b"/>
              <a:pathLst>
                <a:path w="5714" h="0">
                  <a:moveTo>
                    <a:pt x="5308" y="0"/>
                  </a:moveTo>
                  <a:lnTo>
                    <a:pt x="0" y="0"/>
                  </a:lnTo>
                </a:path>
              </a:pathLst>
            </a:custGeom>
            <a:ln w="4660">
              <a:solidFill>
                <a:srgbClr val="050100"/>
              </a:solidFill>
            </a:ln>
          </p:spPr>
          <p:txBody>
            <a:bodyPr wrap="square" lIns="0" tIns="0" rIns="0" bIns="0" rtlCol="0"/>
            <a:lstStyle/>
            <a:p/>
          </p:txBody>
        </p:sp>
        <p:sp>
          <p:nvSpPr>
            <p:cNvPr id="2194" name="object 2194" descr=""/>
            <p:cNvSpPr/>
            <p:nvPr/>
          </p:nvSpPr>
          <p:spPr>
            <a:xfrm>
              <a:off x="3233953" y="8876087"/>
              <a:ext cx="1905" cy="0"/>
            </a:xfrm>
            <a:custGeom>
              <a:avLst/>
              <a:gdLst/>
              <a:ahLst/>
              <a:cxnLst/>
              <a:rect l="l" t="t" r="r" b="b"/>
              <a:pathLst>
                <a:path w="1905" h="0">
                  <a:moveTo>
                    <a:pt x="1460" y="0"/>
                  </a:moveTo>
                  <a:lnTo>
                    <a:pt x="0" y="0"/>
                  </a:lnTo>
                </a:path>
                <a:path w="1905" h="0">
                  <a:moveTo>
                    <a:pt x="1460" y="0"/>
                  </a:moveTo>
                  <a:lnTo>
                    <a:pt x="0" y="0"/>
                  </a:lnTo>
                </a:path>
              </a:pathLst>
            </a:custGeom>
            <a:ln w="4660">
              <a:solidFill>
                <a:srgbClr val="050100"/>
              </a:solidFill>
            </a:ln>
          </p:spPr>
          <p:txBody>
            <a:bodyPr wrap="square" lIns="0" tIns="0" rIns="0" bIns="0" rtlCol="0"/>
            <a:lstStyle/>
            <a:p/>
          </p:txBody>
        </p:sp>
        <p:sp>
          <p:nvSpPr>
            <p:cNvPr id="2195" name="object 2195" descr=""/>
            <p:cNvSpPr/>
            <p:nvPr/>
          </p:nvSpPr>
          <p:spPr>
            <a:xfrm>
              <a:off x="3184067" y="8885563"/>
              <a:ext cx="51435" cy="0"/>
            </a:xfrm>
            <a:custGeom>
              <a:avLst/>
              <a:gdLst/>
              <a:ahLst/>
              <a:cxnLst/>
              <a:rect l="l" t="t" r="r" b="b"/>
              <a:pathLst>
                <a:path w="51435" h="0">
                  <a:moveTo>
                    <a:pt x="51346" y="0"/>
                  </a:moveTo>
                  <a:lnTo>
                    <a:pt x="0" y="0"/>
                  </a:lnTo>
                </a:path>
              </a:pathLst>
            </a:custGeom>
            <a:ln w="4660">
              <a:solidFill>
                <a:srgbClr val="050100"/>
              </a:solidFill>
            </a:ln>
          </p:spPr>
          <p:txBody>
            <a:bodyPr wrap="square" lIns="0" tIns="0" rIns="0" bIns="0" rtlCol="0"/>
            <a:lstStyle/>
            <a:p/>
          </p:txBody>
        </p:sp>
        <p:sp>
          <p:nvSpPr>
            <p:cNvPr id="2196" name="object 2196" descr=""/>
            <p:cNvSpPr/>
            <p:nvPr/>
          </p:nvSpPr>
          <p:spPr>
            <a:xfrm>
              <a:off x="3187903" y="8886233"/>
              <a:ext cx="47625" cy="0"/>
            </a:xfrm>
            <a:custGeom>
              <a:avLst/>
              <a:gdLst/>
              <a:ahLst/>
              <a:cxnLst/>
              <a:rect l="l" t="t" r="r" b="b"/>
              <a:pathLst>
                <a:path w="47625" h="0">
                  <a:moveTo>
                    <a:pt x="47510" y="0"/>
                  </a:moveTo>
                  <a:lnTo>
                    <a:pt x="0" y="0"/>
                  </a:lnTo>
                </a:path>
              </a:pathLst>
            </a:custGeom>
            <a:ln w="4660">
              <a:solidFill>
                <a:srgbClr val="050100"/>
              </a:solidFill>
            </a:ln>
          </p:spPr>
          <p:txBody>
            <a:bodyPr wrap="square" lIns="0" tIns="0" rIns="0" bIns="0" rtlCol="0"/>
            <a:lstStyle/>
            <a:p/>
          </p:txBody>
        </p:sp>
        <p:sp>
          <p:nvSpPr>
            <p:cNvPr id="2197" name="object 2197" descr=""/>
            <p:cNvSpPr/>
            <p:nvPr/>
          </p:nvSpPr>
          <p:spPr>
            <a:xfrm>
              <a:off x="3191751" y="8886915"/>
              <a:ext cx="43815" cy="0"/>
            </a:xfrm>
            <a:custGeom>
              <a:avLst/>
              <a:gdLst/>
              <a:ahLst/>
              <a:cxnLst/>
              <a:rect l="l" t="t" r="r" b="b"/>
              <a:pathLst>
                <a:path w="43814" h="0">
                  <a:moveTo>
                    <a:pt x="43662" y="0"/>
                  </a:moveTo>
                  <a:lnTo>
                    <a:pt x="0" y="0"/>
                  </a:lnTo>
                </a:path>
              </a:pathLst>
            </a:custGeom>
            <a:ln w="4660">
              <a:solidFill>
                <a:srgbClr val="050100"/>
              </a:solidFill>
            </a:ln>
          </p:spPr>
          <p:txBody>
            <a:bodyPr wrap="square" lIns="0" tIns="0" rIns="0" bIns="0" rtlCol="0"/>
            <a:lstStyle/>
            <a:p/>
          </p:txBody>
        </p:sp>
        <p:sp>
          <p:nvSpPr>
            <p:cNvPr id="2198" name="object 2198" descr=""/>
            <p:cNvSpPr/>
            <p:nvPr/>
          </p:nvSpPr>
          <p:spPr>
            <a:xfrm>
              <a:off x="3195573" y="8887597"/>
              <a:ext cx="40005" cy="0"/>
            </a:xfrm>
            <a:custGeom>
              <a:avLst/>
              <a:gdLst/>
              <a:ahLst/>
              <a:cxnLst/>
              <a:rect l="l" t="t" r="r" b="b"/>
              <a:pathLst>
                <a:path w="40005" h="0">
                  <a:moveTo>
                    <a:pt x="39839" y="0"/>
                  </a:moveTo>
                  <a:lnTo>
                    <a:pt x="0" y="0"/>
                  </a:lnTo>
                </a:path>
              </a:pathLst>
            </a:custGeom>
            <a:ln w="4660">
              <a:solidFill>
                <a:srgbClr val="050100"/>
              </a:solidFill>
            </a:ln>
          </p:spPr>
          <p:txBody>
            <a:bodyPr wrap="square" lIns="0" tIns="0" rIns="0" bIns="0" rtlCol="0"/>
            <a:lstStyle/>
            <a:p/>
          </p:txBody>
        </p:sp>
        <p:sp>
          <p:nvSpPr>
            <p:cNvPr id="2199" name="object 2199" descr=""/>
            <p:cNvSpPr/>
            <p:nvPr/>
          </p:nvSpPr>
          <p:spPr>
            <a:xfrm>
              <a:off x="3199409" y="8888267"/>
              <a:ext cx="36195" cy="0"/>
            </a:xfrm>
            <a:custGeom>
              <a:avLst/>
              <a:gdLst/>
              <a:ahLst/>
              <a:cxnLst/>
              <a:rect l="l" t="t" r="r" b="b"/>
              <a:pathLst>
                <a:path w="36194" h="0">
                  <a:moveTo>
                    <a:pt x="36004" y="0"/>
                  </a:moveTo>
                  <a:lnTo>
                    <a:pt x="0" y="0"/>
                  </a:lnTo>
                </a:path>
              </a:pathLst>
            </a:custGeom>
            <a:ln w="4660">
              <a:solidFill>
                <a:srgbClr val="050100"/>
              </a:solidFill>
            </a:ln>
          </p:spPr>
          <p:txBody>
            <a:bodyPr wrap="square" lIns="0" tIns="0" rIns="0" bIns="0" rtlCol="0"/>
            <a:lstStyle/>
            <a:p/>
          </p:txBody>
        </p:sp>
        <p:sp>
          <p:nvSpPr>
            <p:cNvPr id="2200" name="object 2200" descr=""/>
            <p:cNvSpPr/>
            <p:nvPr/>
          </p:nvSpPr>
          <p:spPr>
            <a:xfrm>
              <a:off x="3203257" y="8888948"/>
              <a:ext cx="32384" cy="0"/>
            </a:xfrm>
            <a:custGeom>
              <a:avLst/>
              <a:gdLst/>
              <a:ahLst/>
              <a:cxnLst/>
              <a:rect l="l" t="t" r="r" b="b"/>
              <a:pathLst>
                <a:path w="32385" h="0">
                  <a:moveTo>
                    <a:pt x="32156" y="0"/>
                  </a:moveTo>
                  <a:lnTo>
                    <a:pt x="0" y="0"/>
                  </a:lnTo>
                </a:path>
              </a:pathLst>
            </a:custGeom>
            <a:ln w="4660">
              <a:solidFill>
                <a:srgbClr val="050100"/>
              </a:solidFill>
            </a:ln>
          </p:spPr>
          <p:txBody>
            <a:bodyPr wrap="square" lIns="0" tIns="0" rIns="0" bIns="0" rtlCol="0"/>
            <a:lstStyle/>
            <a:p/>
          </p:txBody>
        </p:sp>
        <p:sp>
          <p:nvSpPr>
            <p:cNvPr id="2201" name="object 2201" descr=""/>
            <p:cNvSpPr/>
            <p:nvPr/>
          </p:nvSpPr>
          <p:spPr>
            <a:xfrm>
              <a:off x="3207092" y="8889619"/>
              <a:ext cx="28575" cy="0"/>
            </a:xfrm>
            <a:custGeom>
              <a:avLst/>
              <a:gdLst/>
              <a:ahLst/>
              <a:cxnLst/>
              <a:rect l="l" t="t" r="r" b="b"/>
              <a:pathLst>
                <a:path w="28575" h="0">
                  <a:moveTo>
                    <a:pt x="28320" y="0"/>
                  </a:moveTo>
                  <a:lnTo>
                    <a:pt x="0" y="0"/>
                  </a:lnTo>
                </a:path>
              </a:pathLst>
            </a:custGeom>
            <a:ln w="4660">
              <a:solidFill>
                <a:srgbClr val="050100"/>
              </a:solidFill>
            </a:ln>
          </p:spPr>
          <p:txBody>
            <a:bodyPr wrap="square" lIns="0" tIns="0" rIns="0" bIns="0" rtlCol="0"/>
            <a:lstStyle/>
            <a:p/>
          </p:txBody>
        </p:sp>
        <p:sp>
          <p:nvSpPr>
            <p:cNvPr id="2202" name="object 2202" descr=""/>
            <p:cNvSpPr/>
            <p:nvPr/>
          </p:nvSpPr>
          <p:spPr>
            <a:xfrm>
              <a:off x="3210915" y="8890301"/>
              <a:ext cx="24765" cy="0"/>
            </a:xfrm>
            <a:custGeom>
              <a:avLst/>
              <a:gdLst/>
              <a:ahLst/>
              <a:cxnLst/>
              <a:rect l="l" t="t" r="r" b="b"/>
              <a:pathLst>
                <a:path w="24764" h="0">
                  <a:moveTo>
                    <a:pt x="24498" y="0"/>
                  </a:moveTo>
                  <a:lnTo>
                    <a:pt x="0" y="0"/>
                  </a:lnTo>
                </a:path>
              </a:pathLst>
            </a:custGeom>
            <a:ln w="4660">
              <a:solidFill>
                <a:srgbClr val="050100"/>
              </a:solidFill>
            </a:ln>
          </p:spPr>
          <p:txBody>
            <a:bodyPr wrap="square" lIns="0" tIns="0" rIns="0" bIns="0" rtlCol="0"/>
            <a:lstStyle/>
            <a:p/>
          </p:txBody>
        </p:sp>
        <p:sp>
          <p:nvSpPr>
            <p:cNvPr id="2203" name="object 2203" descr=""/>
            <p:cNvSpPr/>
            <p:nvPr/>
          </p:nvSpPr>
          <p:spPr>
            <a:xfrm>
              <a:off x="3214763" y="8890970"/>
              <a:ext cx="20955" cy="0"/>
            </a:xfrm>
            <a:custGeom>
              <a:avLst/>
              <a:gdLst/>
              <a:ahLst/>
              <a:cxnLst/>
              <a:rect l="l" t="t" r="r" b="b"/>
              <a:pathLst>
                <a:path w="20955" h="0">
                  <a:moveTo>
                    <a:pt x="20650" y="0"/>
                  </a:moveTo>
                  <a:lnTo>
                    <a:pt x="0" y="0"/>
                  </a:lnTo>
                </a:path>
              </a:pathLst>
            </a:custGeom>
            <a:ln w="4660">
              <a:solidFill>
                <a:srgbClr val="050100"/>
              </a:solidFill>
            </a:ln>
          </p:spPr>
          <p:txBody>
            <a:bodyPr wrap="square" lIns="0" tIns="0" rIns="0" bIns="0" rtlCol="0"/>
            <a:lstStyle/>
            <a:p/>
          </p:txBody>
        </p:sp>
        <p:sp>
          <p:nvSpPr>
            <p:cNvPr id="2204" name="object 2204" descr=""/>
            <p:cNvSpPr/>
            <p:nvPr/>
          </p:nvSpPr>
          <p:spPr>
            <a:xfrm>
              <a:off x="3218599" y="8891652"/>
              <a:ext cx="17145" cy="0"/>
            </a:xfrm>
            <a:custGeom>
              <a:avLst/>
              <a:gdLst/>
              <a:ahLst/>
              <a:cxnLst/>
              <a:rect l="l" t="t" r="r" b="b"/>
              <a:pathLst>
                <a:path w="17144" h="0">
                  <a:moveTo>
                    <a:pt x="16814" y="0"/>
                  </a:moveTo>
                  <a:lnTo>
                    <a:pt x="0" y="0"/>
                  </a:lnTo>
                </a:path>
              </a:pathLst>
            </a:custGeom>
            <a:ln w="4660">
              <a:solidFill>
                <a:srgbClr val="050100"/>
              </a:solidFill>
            </a:ln>
          </p:spPr>
          <p:txBody>
            <a:bodyPr wrap="square" lIns="0" tIns="0" rIns="0" bIns="0" rtlCol="0"/>
            <a:lstStyle/>
            <a:p/>
          </p:txBody>
        </p:sp>
        <p:sp>
          <p:nvSpPr>
            <p:cNvPr id="2205" name="object 2205" descr=""/>
            <p:cNvSpPr/>
            <p:nvPr/>
          </p:nvSpPr>
          <p:spPr>
            <a:xfrm>
              <a:off x="3222434" y="8892323"/>
              <a:ext cx="13335" cy="0"/>
            </a:xfrm>
            <a:custGeom>
              <a:avLst/>
              <a:gdLst/>
              <a:ahLst/>
              <a:cxnLst/>
              <a:rect l="l" t="t" r="r" b="b"/>
              <a:pathLst>
                <a:path w="13335" h="0">
                  <a:moveTo>
                    <a:pt x="12979" y="0"/>
                  </a:moveTo>
                  <a:lnTo>
                    <a:pt x="0" y="0"/>
                  </a:lnTo>
                </a:path>
              </a:pathLst>
            </a:custGeom>
            <a:ln w="4660">
              <a:solidFill>
                <a:srgbClr val="050100"/>
              </a:solidFill>
            </a:ln>
          </p:spPr>
          <p:txBody>
            <a:bodyPr wrap="square" lIns="0" tIns="0" rIns="0" bIns="0" rtlCol="0"/>
            <a:lstStyle/>
            <a:p/>
          </p:txBody>
        </p:sp>
        <p:sp>
          <p:nvSpPr>
            <p:cNvPr id="2206" name="object 2206" descr=""/>
            <p:cNvSpPr/>
            <p:nvPr/>
          </p:nvSpPr>
          <p:spPr>
            <a:xfrm>
              <a:off x="3226269" y="8893005"/>
              <a:ext cx="9525" cy="0"/>
            </a:xfrm>
            <a:custGeom>
              <a:avLst/>
              <a:gdLst/>
              <a:ahLst/>
              <a:cxnLst/>
              <a:rect l="l" t="t" r="r" b="b"/>
              <a:pathLst>
                <a:path w="9525" h="0">
                  <a:moveTo>
                    <a:pt x="9143" y="0"/>
                  </a:moveTo>
                  <a:lnTo>
                    <a:pt x="0" y="0"/>
                  </a:lnTo>
                </a:path>
              </a:pathLst>
            </a:custGeom>
            <a:ln w="4660">
              <a:solidFill>
                <a:srgbClr val="050100"/>
              </a:solidFill>
            </a:ln>
          </p:spPr>
          <p:txBody>
            <a:bodyPr wrap="square" lIns="0" tIns="0" rIns="0" bIns="0" rtlCol="0"/>
            <a:lstStyle/>
            <a:p/>
          </p:txBody>
        </p:sp>
        <p:sp>
          <p:nvSpPr>
            <p:cNvPr id="2207" name="object 2207" descr=""/>
            <p:cNvSpPr/>
            <p:nvPr/>
          </p:nvSpPr>
          <p:spPr>
            <a:xfrm>
              <a:off x="3230105" y="8893674"/>
              <a:ext cx="5715" cy="0"/>
            </a:xfrm>
            <a:custGeom>
              <a:avLst/>
              <a:gdLst/>
              <a:ahLst/>
              <a:cxnLst/>
              <a:rect l="l" t="t" r="r" b="b"/>
              <a:pathLst>
                <a:path w="5714" h="0">
                  <a:moveTo>
                    <a:pt x="5308" y="0"/>
                  </a:moveTo>
                  <a:lnTo>
                    <a:pt x="0" y="0"/>
                  </a:lnTo>
                </a:path>
              </a:pathLst>
            </a:custGeom>
            <a:ln w="4660">
              <a:solidFill>
                <a:srgbClr val="050100"/>
              </a:solidFill>
            </a:ln>
          </p:spPr>
          <p:txBody>
            <a:bodyPr wrap="square" lIns="0" tIns="0" rIns="0" bIns="0" rtlCol="0"/>
            <a:lstStyle/>
            <a:p/>
          </p:txBody>
        </p:sp>
        <p:sp>
          <p:nvSpPr>
            <p:cNvPr id="2208" name="object 2208" descr=""/>
            <p:cNvSpPr/>
            <p:nvPr/>
          </p:nvSpPr>
          <p:spPr>
            <a:xfrm>
              <a:off x="3233953" y="8894356"/>
              <a:ext cx="1905" cy="0"/>
            </a:xfrm>
            <a:custGeom>
              <a:avLst/>
              <a:gdLst/>
              <a:ahLst/>
              <a:cxnLst/>
              <a:rect l="l" t="t" r="r" b="b"/>
              <a:pathLst>
                <a:path w="1905" h="0">
                  <a:moveTo>
                    <a:pt x="1460" y="0"/>
                  </a:moveTo>
                  <a:lnTo>
                    <a:pt x="0" y="0"/>
                  </a:lnTo>
                </a:path>
                <a:path w="1905" h="0">
                  <a:moveTo>
                    <a:pt x="1460" y="0"/>
                  </a:moveTo>
                  <a:lnTo>
                    <a:pt x="0" y="0"/>
                  </a:lnTo>
                </a:path>
              </a:pathLst>
            </a:custGeom>
            <a:ln w="4660">
              <a:solidFill>
                <a:srgbClr val="050100"/>
              </a:solidFill>
            </a:ln>
          </p:spPr>
          <p:txBody>
            <a:bodyPr wrap="square" lIns="0" tIns="0" rIns="0" bIns="0" rtlCol="0"/>
            <a:lstStyle/>
            <a:p/>
          </p:txBody>
        </p:sp>
        <p:sp>
          <p:nvSpPr>
            <p:cNvPr id="2209" name="object 2209" descr=""/>
            <p:cNvSpPr/>
            <p:nvPr/>
          </p:nvSpPr>
          <p:spPr>
            <a:xfrm>
              <a:off x="3182150" y="8875827"/>
              <a:ext cx="53340" cy="9525"/>
            </a:xfrm>
            <a:custGeom>
              <a:avLst/>
              <a:gdLst/>
              <a:ahLst/>
              <a:cxnLst/>
              <a:rect l="l" t="t" r="r" b="b"/>
              <a:pathLst>
                <a:path w="53339" h="9525">
                  <a:moveTo>
                    <a:pt x="53263" y="0"/>
                  </a:moveTo>
                  <a:lnTo>
                    <a:pt x="0" y="9398"/>
                  </a:lnTo>
                </a:path>
              </a:pathLst>
            </a:custGeom>
            <a:ln w="4660">
              <a:solidFill>
                <a:srgbClr val="050100"/>
              </a:solidFill>
            </a:ln>
          </p:spPr>
          <p:txBody>
            <a:bodyPr wrap="square" lIns="0" tIns="0" rIns="0" bIns="0" rtlCol="0"/>
            <a:lstStyle/>
            <a:p/>
          </p:txBody>
        </p:sp>
        <p:sp>
          <p:nvSpPr>
            <p:cNvPr id="2210" name="object 2210" descr=""/>
            <p:cNvSpPr/>
            <p:nvPr/>
          </p:nvSpPr>
          <p:spPr>
            <a:xfrm>
              <a:off x="3235413" y="8875833"/>
              <a:ext cx="0" cy="19050"/>
            </a:xfrm>
            <a:custGeom>
              <a:avLst/>
              <a:gdLst/>
              <a:ahLst/>
              <a:cxnLst/>
              <a:rect l="l" t="t" r="r" b="b"/>
              <a:pathLst>
                <a:path w="0" h="19050">
                  <a:moveTo>
                    <a:pt x="0" y="18783"/>
                  </a:moveTo>
                  <a:lnTo>
                    <a:pt x="0" y="0"/>
                  </a:lnTo>
                </a:path>
              </a:pathLst>
            </a:custGeom>
            <a:ln w="4660">
              <a:solidFill>
                <a:srgbClr val="050100"/>
              </a:solidFill>
            </a:ln>
          </p:spPr>
          <p:txBody>
            <a:bodyPr wrap="square" lIns="0" tIns="0" rIns="0" bIns="0" rtlCol="0"/>
            <a:lstStyle/>
            <a:p/>
          </p:txBody>
        </p:sp>
        <p:sp>
          <p:nvSpPr>
            <p:cNvPr id="2211" name="object 2211" descr=""/>
            <p:cNvSpPr/>
            <p:nvPr/>
          </p:nvSpPr>
          <p:spPr>
            <a:xfrm>
              <a:off x="3182146" y="8885229"/>
              <a:ext cx="53340" cy="9525"/>
            </a:xfrm>
            <a:custGeom>
              <a:avLst/>
              <a:gdLst/>
              <a:ahLst/>
              <a:cxnLst/>
              <a:rect l="l" t="t" r="r" b="b"/>
              <a:pathLst>
                <a:path w="53339" h="9525">
                  <a:moveTo>
                    <a:pt x="0" y="0"/>
                  </a:moveTo>
                  <a:lnTo>
                    <a:pt x="53263" y="9385"/>
                  </a:lnTo>
                </a:path>
              </a:pathLst>
            </a:custGeom>
            <a:ln w="4660">
              <a:solidFill>
                <a:srgbClr val="050100"/>
              </a:solidFill>
            </a:ln>
          </p:spPr>
          <p:txBody>
            <a:bodyPr wrap="square" lIns="0" tIns="0" rIns="0" bIns="0" rtlCol="0"/>
            <a:lstStyle/>
            <a:p/>
          </p:txBody>
        </p:sp>
        <p:sp>
          <p:nvSpPr>
            <p:cNvPr id="2212" name="object 2212" descr=""/>
            <p:cNvSpPr/>
            <p:nvPr/>
          </p:nvSpPr>
          <p:spPr>
            <a:xfrm>
              <a:off x="3046315" y="8885563"/>
              <a:ext cx="51435" cy="0"/>
            </a:xfrm>
            <a:custGeom>
              <a:avLst/>
              <a:gdLst/>
              <a:ahLst/>
              <a:cxnLst/>
              <a:rect l="l" t="t" r="r" b="b"/>
              <a:pathLst>
                <a:path w="51435" h="0">
                  <a:moveTo>
                    <a:pt x="0" y="0"/>
                  </a:moveTo>
                  <a:lnTo>
                    <a:pt x="51358" y="0"/>
                  </a:lnTo>
                </a:path>
              </a:pathLst>
            </a:custGeom>
            <a:ln w="4660">
              <a:solidFill>
                <a:srgbClr val="050100"/>
              </a:solidFill>
            </a:ln>
          </p:spPr>
          <p:txBody>
            <a:bodyPr wrap="square" lIns="0" tIns="0" rIns="0" bIns="0" rtlCol="0"/>
            <a:lstStyle/>
            <a:p/>
          </p:txBody>
        </p:sp>
        <p:sp>
          <p:nvSpPr>
            <p:cNvPr id="2213" name="object 2213" descr=""/>
            <p:cNvSpPr/>
            <p:nvPr/>
          </p:nvSpPr>
          <p:spPr>
            <a:xfrm>
              <a:off x="3046315" y="8886233"/>
              <a:ext cx="47625" cy="0"/>
            </a:xfrm>
            <a:custGeom>
              <a:avLst/>
              <a:gdLst/>
              <a:ahLst/>
              <a:cxnLst/>
              <a:rect l="l" t="t" r="r" b="b"/>
              <a:pathLst>
                <a:path w="47625" h="0">
                  <a:moveTo>
                    <a:pt x="0" y="0"/>
                  </a:moveTo>
                  <a:lnTo>
                    <a:pt x="47510" y="0"/>
                  </a:lnTo>
                </a:path>
              </a:pathLst>
            </a:custGeom>
            <a:ln w="4660">
              <a:solidFill>
                <a:srgbClr val="050100"/>
              </a:solidFill>
            </a:ln>
          </p:spPr>
          <p:txBody>
            <a:bodyPr wrap="square" lIns="0" tIns="0" rIns="0" bIns="0" rtlCol="0"/>
            <a:lstStyle/>
            <a:p/>
          </p:txBody>
        </p:sp>
        <p:sp>
          <p:nvSpPr>
            <p:cNvPr id="2214" name="object 2214" descr=""/>
            <p:cNvSpPr/>
            <p:nvPr/>
          </p:nvSpPr>
          <p:spPr>
            <a:xfrm>
              <a:off x="3046315" y="8886915"/>
              <a:ext cx="43815" cy="0"/>
            </a:xfrm>
            <a:custGeom>
              <a:avLst/>
              <a:gdLst/>
              <a:ahLst/>
              <a:cxnLst/>
              <a:rect l="l" t="t" r="r" b="b"/>
              <a:pathLst>
                <a:path w="43814" h="0">
                  <a:moveTo>
                    <a:pt x="0" y="0"/>
                  </a:moveTo>
                  <a:lnTo>
                    <a:pt x="43675" y="0"/>
                  </a:lnTo>
                </a:path>
              </a:pathLst>
            </a:custGeom>
            <a:ln w="4660">
              <a:solidFill>
                <a:srgbClr val="050100"/>
              </a:solidFill>
            </a:ln>
          </p:spPr>
          <p:txBody>
            <a:bodyPr wrap="square" lIns="0" tIns="0" rIns="0" bIns="0" rtlCol="0"/>
            <a:lstStyle/>
            <a:p/>
          </p:txBody>
        </p:sp>
        <p:sp>
          <p:nvSpPr>
            <p:cNvPr id="2215" name="object 2215" descr=""/>
            <p:cNvSpPr/>
            <p:nvPr/>
          </p:nvSpPr>
          <p:spPr>
            <a:xfrm>
              <a:off x="3046315" y="8887597"/>
              <a:ext cx="40005" cy="0"/>
            </a:xfrm>
            <a:custGeom>
              <a:avLst/>
              <a:gdLst/>
              <a:ahLst/>
              <a:cxnLst/>
              <a:rect l="l" t="t" r="r" b="b"/>
              <a:pathLst>
                <a:path w="40005" h="0">
                  <a:moveTo>
                    <a:pt x="0" y="0"/>
                  </a:moveTo>
                  <a:lnTo>
                    <a:pt x="39852" y="0"/>
                  </a:lnTo>
                </a:path>
              </a:pathLst>
            </a:custGeom>
            <a:ln w="4660">
              <a:solidFill>
                <a:srgbClr val="050100"/>
              </a:solidFill>
            </a:ln>
          </p:spPr>
          <p:txBody>
            <a:bodyPr wrap="square" lIns="0" tIns="0" rIns="0" bIns="0" rtlCol="0"/>
            <a:lstStyle/>
            <a:p/>
          </p:txBody>
        </p:sp>
        <p:sp>
          <p:nvSpPr>
            <p:cNvPr id="2216" name="object 2216" descr=""/>
            <p:cNvSpPr/>
            <p:nvPr/>
          </p:nvSpPr>
          <p:spPr>
            <a:xfrm>
              <a:off x="3046315" y="8888267"/>
              <a:ext cx="36195" cy="0"/>
            </a:xfrm>
            <a:custGeom>
              <a:avLst/>
              <a:gdLst/>
              <a:ahLst/>
              <a:cxnLst/>
              <a:rect l="l" t="t" r="r" b="b"/>
              <a:pathLst>
                <a:path w="36194" h="0">
                  <a:moveTo>
                    <a:pt x="0" y="0"/>
                  </a:moveTo>
                  <a:lnTo>
                    <a:pt x="36004" y="0"/>
                  </a:lnTo>
                </a:path>
              </a:pathLst>
            </a:custGeom>
            <a:ln w="4660">
              <a:solidFill>
                <a:srgbClr val="050100"/>
              </a:solidFill>
            </a:ln>
          </p:spPr>
          <p:txBody>
            <a:bodyPr wrap="square" lIns="0" tIns="0" rIns="0" bIns="0" rtlCol="0"/>
            <a:lstStyle/>
            <a:p/>
          </p:txBody>
        </p:sp>
        <p:sp>
          <p:nvSpPr>
            <p:cNvPr id="2217" name="object 2217" descr=""/>
            <p:cNvSpPr/>
            <p:nvPr/>
          </p:nvSpPr>
          <p:spPr>
            <a:xfrm>
              <a:off x="3046315" y="8888948"/>
              <a:ext cx="32384" cy="0"/>
            </a:xfrm>
            <a:custGeom>
              <a:avLst/>
              <a:gdLst/>
              <a:ahLst/>
              <a:cxnLst/>
              <a:rect l="l" t="t" r="r" b="b"/>
              <a:pathLst>
                <a:path w="32385" h="0">
                  <a:moveTo>
                    <a:pt x="0" y="0"/>
                  </a:moveTo>
                  <a:lnTo>
                    <a:pt x="32169" y="0"/>
                  </a:lnTo>
                </a:path>
              </a:pathLst>
            </a:custGeom>
            <a:ln w="4660">
              <a:solidFill>
                <a:srgbClr val="050100"/>
              </a:solidFill>
            </a:ln>
          </p:spPr>
          <p:txBody>
            <a:bodyPr wrap="square" lIns="0" tIns="0" rIns="0" bIns="0" rtlCol="0"/>
            <a:lstStyle/>
            <a:p/>
          </p:txBody>
        </p:sp>
        <p:sp>
          <p:nvSpPr>
            <p:cNvPr id="2218" name="object 2218" descr=""/>
            <p:cNvSpPr/>
            <p:nvPr/>
          </p:nvSpPr>
          <p:spPr>
            <a:xfrm>
              <a:off x="3046315" y="8889619"/>
              <a:ext cx="28575" cy="0"/>
            </a:xfrm>
            <a:custGeom>
              <a:avLst/>
              <a:gdLst/>
              <a:ahLst/>
              <a:cxnLst/>
              <a:rect l="l" t="t" r="r" b="b"/>
              <a:pathLst>
                <a:path w="28575" h="0">
                  <a:moveTo>
                    <a:pt x="0" y="0"/>
                  </a:moveTo>
                  <a:lnTo>
                    <a:pt x="28333" y="0"/>
                  </a:lnTo>
                </a:path>
              </a:pathLst>
            </a:custGeom>
            <a:ln w="4660">
              <a:solidFill>
                <a:srgbClr val="050100"/>
              </a:solidFill>
            </a:ln>
          </p:spPr>
          <p:txBody>
            <a:bodyPr wrap="square" lIns="0" tIns="0" rIns="0" bIns="0" rtlCol="0"/>
            <a:lstStyle/>
            <a:p/>
          </p:txBody>
        </p:sp>
        <p:sp>
          <p:nvSpPr>
            <p:cNvPr id="2219" name="object 2219" descr=""/>
            <p:cNvSpPr/>
            <p:nvPr/>
          </p:nvSpPr>
          <p:spPr>
            <a:xfrm>
              <a:off x="3046315" y="8890301"/>
              <a:ext cx="24765" cy="0"/>
            </a:xfrm>
            <a:custGeom>
              <a:avLst/>
              <a:gdLst/>
              <a:ahLst/>
              <a:cxnLst/>
              <a:rect l="l" t="t" r="r" b="b"/>
              <a:pathLst>
                <a:path w="24764" h="0">
                  <a:moveTo>
                    <a:pt x="0" y="0"/>
                  </a:moveTo>
                  <a:lnTo>
                    <a:pt x="24498" y="0"/>
                  </a:lnTo>
                </a:path>
              </a:pathLst>
            </a:custGeom>
            <a:ln w="4660">
              <a:solidFill>
                <a:srgbClr val="050100"/>
              </a:solidFill>
            </a:ln>
          </p:spPr>
          <p:txBody>
            <a:bodyPr wrap="square" lIns="0" tIns="0" rIns="0" bIns="0" rtlCol="0"/>
            <a:lstStyle/>
            <a:p/>
          </p:txBody>
        </p:sp>
        <p:sp>
          <p:nvSpPr>
            <p:cNvPr id="2220" name="object 2220" descr=""/>
            <p:cNvSpPr/>
            <p:nvPr/>
          </p:nvSpPr>
          <p:spPr>
            <a:xfrm>
              <a:off x="3046315" y="8890970"/>
              <a:ext cx="20955" cy="0"/>
            </a:xfrm>
            <a:custGeom>
              <a:avLst/>
              <a:gdLst/>
              <a:ahLst/>
              <a:cxnLst/>
              <a:rect l="l" t="t" r="r" b="b"/>
              <a:pathLst>
                <a:path w="20955" h="0">
                  <a:moveTo>
                    <a:pt x="0" y="0"/>
                  </a:moveTo>
                  <a:lnTo>
                    <a:pt x="20662" y="0"/>
                  </a:lnTo>
                </a:path>
              </a:pathLst>
            </a:custGeom>
            <a:ln w="4660">
              <a:solidFill>
                <a:srgbClr val="050100"/>
              </a:solidFill>
            </a:ln>
          </p:spPr>
          <p:txBody>
            <a:bodyPr wrap="square" lIns="0" tIns="0" rIns="0" bIns="0" rtlCol="0"/>
            <a:lstStyle/>
            <a:p/>
          </p:txBody>
        </p:sp>
        <p:sp>
          <p:nvSpPr>
            <p:cNvPr id="2221" name="object 2221" descr=""/>
            <p:cNvSpPr/>
            <p:nvPr/>
          </p:nvSpPr>
          <p:spPr>
            <a:xfrm>
              <a:off x="3046315" y="8891652"/>
              <a:ext cx="17145" cy="0"/>
            </a:xfrm>
            <a:custGeom>
              <a:avLst/>
              <a:gdLst/>
              <a:ahLst/>
              <a:cxnLst/>
              <a:rect l="l" t="t" r="r" b="b"/>
              <a:pathLst>
                <a:path w="17144" h="0">
                  <a:moveTo>
                    <a:pt x="0" y="0"/>
                  </a:moveTo>
                  <a:lnTo>
                    <a:pt x="16827" y="0"/>
                  </a:lnTo>
                </a:path>
              </a:pathLst>
            </a:custGeom>
            <a:ln w="4660">
              <a:solidFill>
                <a:srgbClr val="050100"/>
              </a:solidFill>
            </a:ln>
          </p:spPr>
          <p:txBody>
            <a:bodyPr wrap="square" lIns="0" tIns="0" rIns="0" bIns="0" rtlCol="0"/>
            <a:lstStyle/>
            <a:p/>
          </p:txBody>
        </p:sp>
        <p:sp>
          <p:nvSpPr>
            <p:cNvPr id="2222" name="object 2222" descr=""/>
            <p:cNvSpPr/>
            <p:nvPr/>
          </p:nvSpPr>
          <p:spPr>
            <a:xfrm>
              <a:off x="3046315" y="8892323"/>
              <a:ext cx="13335" cy="0"/>
            </a:xfrm>
            <a:custGeom>
              <a:avLst/>
              <a:gdLst/>
              <a:ahLst/>
              <a:cxnLst/>
              <a:rect l="l" t="t" r="r" b="b"/>
              <a:pathLst>
                <a:path w="13335" h="0">
                  <a:moveTo>
                    <a:pt x="0" y="0"/>
                  </a:moveTo>
                  <a:lnTo>
                    <a:pt x="12979" y="0"/>
                  </a:lnTo>
                </a:path>
              </a:pathLst>
            </a:custGeom>
            <a:ln w="4660">
              <a:solidFill>
                <a:srgbClr val="050100"/>
              </a:solidFill>
            </a:ln>
          </p:spPr>
          <p:txBody>
            <a:bodyPr wrap="square" lIns="0" tIns="0" rIns="0" bIns="0" rtlCol="0"/>
            <a:lstStyle/>
            <a:p/>
          </p:txBody>
        </p:sp>
        <p:sp>
          <p:nvSpPr>
            <p:cNvPr id="2223" name="object 2223" descr=""/>
            <p:cNvSpPr/>
            <p:nvPr/>
          </p:nvSpPr>
          <p:spPr>
            <a:xfrm>
              <a:off x="3046315" y="8893005"/>
              <a:ext cx="9525" cy="0"/>
            </a:xfrm>
            <a:custGeom>
              <a:avLst/>
              <a:gdLst/>
              <a:ahLst/>
              <a:cxnLst/>
              <a:rect l="l" t="t" r="r" b="b"/>
              <a:pathLst>
                <a:path w="9525" h="0">
                  <a:moveTo>
                    <a:pt x="0" y="0"/>
                  </a:moveTo>
                  <a:lnTo>
                    <a:pt x="9156" y="0"/>
                  </a:lnTo>
                </a:path>
              </a:pathLst>
            </a:custGeom>
            <a:ln w="4660">
              <a:solidFill>
                <a:srgbClr val="050100"/>
              </a:solidFill>
            </a:ln>
          </p:spPr>
          <p:txBody>
            <a:bodyPr wrap="square" lIns="0" tIns="0" rIns="0" bIns="0" rtlCol="0"/>
            <a:lstStyle/>
            <a:p/>
          </p:txBody>
        </p:sp>
        <p:sp>
          <p:nvSpPr>
            <p:cNvPr id="2224" name="object 2224" descr=""/>
            <p:cNvSpPr/>
            <p:nvPr/>
          </p:nvSpPr>
          <p:spPr>
            <a:xfrm>
              <a:off x="3046315" y="8893674"/>
              <a:ext cx="5715" cy="0"/>
            </a:xfrm>
            <a:custGeom>
              <a:avLst/>
              <a:gdLst/>
              <a:ahLst/>
              <a:cxnLst/>
              <a:rect l="l" t="t" r="r" b="b"/>
              <a:pathLst>
                <a:path w="5714" h="0">
                  <a:moveTo>
                    <a:pt x="0" y="0"/>
                  </a:moveTo>
                  <a:lnTo>
                    <a:pt x="5321" y="0"/>
                  </a:lnTo>
                </a:path>
              </a:pathLst>
            </a:custGeom>
            <a:ln w="4660">
              <a:solidFill>
                <a:srgbClr val="050100"/>
              </a:solidFill>
            </a:ln>
          </p:spPr>
          <p:txBody>
            <a:bodyPr wrap="square" lIns="0" tIns="0" rIns="0" bIns="0" rtlCol="0"/>
            <a:lstStyle/>
            <a:p/>
          </p:txBody>
        </p:sp>
        <p:sp>
          <p:nvSpPr>
            <p:cNvPr id="2225" name="object 2225" descr=""/>
            <p:cNvSpPr/>
            <p:nvPr/>
          </p:nvSpPr>
          <p:spPr>
            <a:xfrm>
              <a:off x="3046315" y="8894356"/>
              <a:ext cx="1905" cy="0"/>
            </a:xfrm>
            <a:custGeom>
              <a:avLst/>
              <a:gdLst/>
              <a:ahLst/>
              <a:cxnLst/>
              <a:rect l="l" t="t" r="r" b="b"/>
              <a:pathLst>
                <a:path w="1905" h="0">
                  <a:moveTo>
                    <a:pt x="0" y="0"/>
                  </a:moveTo>
                  <a:lnTo>
                    <a:pt x="1473" y="0"/>
                  </a:lnTo>
                </a:path>
                <a:path w="1905" h="0">
                  <a:moveTo>
                    <a:pt x="0" y="0"/>
                  </a:moveTo>
                  <a:lnTo>
                    <a:pt x="1473" y="0"/>
                  </a:lnTo>
                </a:path>
              </a:pathLst>
            </a:custGeom>
            <a:ln w="4660">
              <a:solidFill>
                <a:srgbClr val="050100"/>
              </a:solidFill>
            </a:ln>
          </p:spPr>
          <p:txBody>
            <a:bodyPr wrap="square" lIns="0" tIns="0" rIns="0" bIns="0" rtlCol="0"/>
            <a:lstStyle/>
            <a:p/>
          </p:txBody>
        </p:sp>
        <p:sp>
          <p:nvSpPr>
            <p:cNvPr id="2226" name="object 2226" descr=""/>
            <p:cNvSpPr/>
            <p:nvPr/>
          </p:nvSpPr>
          <p:spPr>
            <a:xfrm>
              <a:off x="3046315" y="8884881"/>
              <a:ext cx="51435" cy="0"/>
            </a:xfrm>
            <a:custGeom>
              <a:avLst/>
              <a:gdLst/>
              <a:ahLst/>
              <a:cxnLst/>
              <a:rect l="l" t="t" r="r" b="b"/>
              <a:pathLst>
                <a:path w="51435" h="0">
                  <a:moveTo>
                    <a:pt x="0" y="0"/>
                  </a:moveTo>
                  <a:lnTo>
                    <a:pt x="51358" y="0"/>
                  </a:lnTo>
                </a:path>
              </a:pathLst>
            </a:custGeom>
            <a:ln w="4660">
              <a:solidFill>
                <a:srgbClr val="050100"/>
              </a:solidFill>
            </a:ln>
          </p:spPr>
          <p:txBody>
            <a:bodyPr wrap="square" lIns="0" tIns="0" rIns="0" bIns="0" rtlCol="0"/>
            <a:lstStyle/>
            <a:p/>
          </p:txBody>
        </p:sp>
        <p:sp>
          <p:nvSpPr>
            <p:cNvPr id="2227" name="object 2227" descr=""/>
            <p:cNvSpPr/>
            <p:nvPr/>
          </p:nvSpPr>
          <p:spPr>
            <a:xfrm>
              <a:off x="3046315" y="8884211"/>
              <a:ext cx="47625" cy="0"/>
            </a:xfrm>
            <a:custGeom>
              <a:avLst/>
              <a:gdLst/>
              <a:ahLst/>
              <a:cxnLst/>
              <a:rect l="l" t="t" r="r" b="b"/>
              <a:pathLst>
                <a:path w="47625" h="0">
                  <a:moveTo>
                    <a:pt x="0" y="0"/>
                  </a:moveTo>
                  <a:lnTo>
                    <a:pt x="47510" y="0"/>
                  </a:lnTo>
                </a:path>
              </a:pathLst>
            </a:custGeom>
            <a:ln w="4660">
              <a:solidFill>
                <a:srgbClr val="050100"/>
              </a:solidFill>
            </a:ln>
          </p:spPr>
          <p:txBody>
            <a:bodyPr wrap="square" lIns="0" tIns="0" rIns="0" bIns="0" rtlCol="0"/>
            <a:lstStyle/>
            <a:p/>
          </p:txBody>
        </p:sp>
        <p:sp>
          <p:nvSpPr>
            <p:cNvPr id="2228" name="object 2228" descr=""/>
            <p:cNvSpPr/>
            <p:nvPr/>
          </p:nvSpPr>
          <p:spPr>
            <a:xfrm>
              <a:off x="3046315" y="8883529"/>
              <a:ext cx="43815" cy="0"/>
            </a:xfrm>
            <a:custGeom>
              <a:avLst/>
              <a:gdLst/>
              <a:ahLst/>
              <a:cxnLst/>
              <a:rect l="l" t="t" r="r" b="b"/>
              <a:pathLst>
                <a:path w="43814" h="0">
                  <a:moveTo>
                    <a:pt x="0" y="0"/>
                  </a:moveTo>
                  <a:lnTo>
                    <a:pt x="43675" y="0"/>
                  </a:lnTo>
                </a:path>
              </a:pathLst>
            </a:custGeom>
            <a:ln w="4660">
              <a:solidFill>
                <a:srgbClr val="050100"/>
              </a:solidFill>
            </a:ln>
          </p:spPr>
          <p:txBody>
            <a:bodyPr wrap="square" lIns="0" tIns="0" rIns="0" bIns="0" rtlCol="0"/>
            <a:lstStyle/>
            <a:p/>
          </p:txBody>
        </p:sp>
        <p:sp>
          <p:nvSpPr>
            <p:cNvPr id="2229" name="object 2229" descr=""/>
            <p:cNvSpPr/>
            <p:nvPr/>
          </p:nvSpPr>
          <p:spPr>
            <a:xfrm>
              <a:off x="3046315" y="8882859"/>
              <a:ext cx="40005" cy="0"/>
            </a:xfrm>
            <a:custGeom>
              <a:avLst/>
              <a:gdLst/>
              <a:ahLst/>
              <a:cxnLst/>
              <a:rect l="l" t="t" r="r" b="b"/>
              <a:pathLst>
                <a:path w="40005" h="0">
                  <a:moveTo>
                    <a:pt x="0" y="0"/>
                  </a:moveTo>
                  <a:lnTo>
                    <a:pt x="39852" y="0"/>
                  </a:lnTo>
                </a:path>
              </a:pathLst>
            </a:custGeom>
            <a:ln w="4660">
              <a:solidFill>
                <a:srgbClr val="050100"/>
              </a:solidFill>
            </a:ln>
          </p:spPr>
          <p:txBody>
            <a:bodyPr wrap="square" lIns="0" tIns="0" rIns="0" bIns="0" rtlCol="0"/>
            <a:lstStyle/>
            <a:p/>
          </p:txBody>
        </p:sp>
        <p:sp>
          <p:nvSpPr>
            <p:cNvPr id="2230" name="object 2230" descr=""/>
            <p:cNvSpPr/>
            <p:nvPr/>
          </p:nvSpPr>
          <p:spPr>
            <a:xfrm>
              <a:off x="3046315" y="8882177"/>
              <a:ext cx="36195" cy="0"/>
            </a:xfrm>
            <a:custGeom>
              <a:avLst/>
              <a:gdLst/>
              <a:ahLst/>
              <a:cxnLst/>
              <a:rect l="l" t="t" r="r" b="b"/>
              <a:pathLst>
                <a:path w="36194" h="0">
                  <a:moveTo>
                    <a:pt x="0" y="0"/>
                  </a:moveTo>
                  <a:lnTo>
                    <a:pt x="36004" y="0"/>
                  </a:lnTo>
                </a:path>
              </a:pathLst>
            </a:custGeom>
            <a:ln w="4660">
              <a:solidFill>
                <a:srgbClr val="050100"/>
              </a:solidFill>
            </a:ln>
          </p:spPr>
          <p:txBody>
            <a:bodyPr wrap="square" lIns="0" tIns="0" rIns="0" bIns="0" rtlCol="0"/>
            <a:lstStyle/>
            <a:p/>
          </p:txBody>
        </p:sp>
        <p:sp>
          <p:nvSpPr>
            <p:cNvPr id="2231" name="object 2231" descr=""/>
            <p:cNvSpPr/>
            <p:nvPr/>
          </p:nvSpPr>
          <p:spPr>
            <a:xfrm>
              <a:off x="3046315" y="8881508"/>
              <a:ext cx="32384" cy="0"/>
            </a:xfrm>
            <a:custGeom>
              <a:avLst/>
              <a:gdLst/>
              <a:ahLst/>
              <a:cxnLst/>
              <a:rect l="l" t="t" r="r" b="b"/>
              <a:pathLst>
                <a:path w="32385" h="0">
                  <a:moveTo>
                    <a:pt x="0" y="0"/>
                  </a:moveTo>
                  <a:lnTo>
                    <a:pt x="32169" y="0"/>
                  </a:lnTo>
                </a:path>
              </a:pathLst>
            </a:custGeom>
            <a:ln w="4660">
              <a:solidFill>
                <a:srgbClr val="050100"/>
              </a:solidFill>
            </a:ln>
          </p:spPr>
          <p:txBody>
            <a:bodyPr wrap="square" lIns="0" tIns="0" rIns="0" bIns="0" rtlCol="0"/>
            <a:lstStyle/>
            <a:p/>
          </p:txBody>
        </p:sp>
        <p:sp>
          <p:nvSpPr>
            <p:cNvPr id="2232" name="object 2232" descr=""/>
            <p:cNvSpPr/>
            <p:nvPr/>
          </p:nvSpPr>
          <p:spPr>
            <a:xfrm>
              <a:off x="3046315" y="8880826"/>
              <a:ext cx="28575" cy="0"/>
            </a:xfrm>
            <a:custGeom>
              <a:avLst/>
              <a:gdLst/>
              <a:ahLst/>
              <a:cxnLst/>
              <a:rect l="l" t="t" r="r" b="b"/>
              <a:pathLst>
                <a:path w="28575" h="0">
                  <a:moveTo>
                    <a:pt x="0" y="0"/>
                  </a:moveTo>
                  <a:lnTo>
                    <a:pt x="28333" y="0"/>
                  </a:lnTo>
                </a:path>
              </a:pathLst>
            </a:custGeom>
            <a:ln w="4660">
              <a:solidFill>
                <a:srgbClr val="050100"/>
              </a:solidFill>
            </a:ln>
          </p:spPr>
          <p:txBody>
            <a:bodyPr wrap="square" lIns="0" tIns="0" rIns="0" bIns="0" rtlCol="0"/>
            <a:lstStyle/>
            <a:p/>
          </p:txBody>
        </p:sp>
        <p:sp>
          <p:nvSpPr>
            <p:cNvPr id="2233" name="object 2233" descr=""/>
            <p:cNvSpPr/>
            <p:nvPr/>
          </p:nvSpPr>
          <p:spPr>
            <a:xfrm>
              <a:off x="3046315" y="8880155"/>
              <a:ext cx="24765" cy="0"/>
            </a:xfrm>
            <a:custGeom>
              <a:avLst/>
              <a:gdLst/>
              <a:ahLst/>
              <a:cxnLst/>
              <a:rect l="l" t="t" r="r" b="b"/>
              <a:pathLst>
                <a:path w="24764" h="0">
                  <a:moveTo>
                    <a:pt x="0" y="0"/>
                  </a:moveTo>
                  <a:lnTo>
                    <a:pt x="24498" y="0"/>
                  </a:lnTo>
                </a:path>
              </a:pathLst>
            </a:custGeom>
            <a:ln w="4660">
              <a:solidFill>
                <a:srgbClr val="050100"/>
              </a:solidFill>
            </a:ln>
          </p:spPr>
          <p:txBody>
            <a:bodyPr wrap="square" lIns="0" tIns="0" rIns="0" bIns="0" rtlCol="0"/>
            <a:lstStyle/>
            <a:p/>
          </p:txBody>
        </p:sp>
        <p:sp>
          <p:nvSpPr>
            <p:cNvPr id="2234" name="object 2234" descr=""/>
            <p:cNvSpPr/>
            <p:nvPr/>
          </p:nvSpPr>
          <p:spPr>
            <a:xfrm>
              <a:off x="3046315" y="8879473"/>
              <a:ext cx="20955" cy="0"/>
            </a:xfrm>
            <a:custGeom>
              <a:avLst/>
              <a:gdLst/>
              <a:ahLst/>
              <a:cxnLst/>
              <a:rect l="l" t="t" r="r" b="b"/>
              <a:pathLst>
                <a:path w="20955" h="0">
                  <a:moveTo>
                    <a:pt x="0" y="0"/>
                  </a:moveTo>
                  <a:lnTo>
                    <a:pt x="20662" y="0"/>
                  </a:lnTo>
                </a:path>
              </a:pathLst>
            </a:custGeom>
            <a:ln w="4660">
              <a:solidFill>
                <a:srgbClr val="050100"/>
              </a:solidFill>
            </a:ln>
          </p:spPr>
          <p:txBody>
            <a:bodyPr wrap="square" lIns="0" tIns="0" rIns="0" bIns="0" rtlCol="0"/>
            <a:lstStyle/>
            <a:p/>
          </p:txBody>
        </p:sp>
        <p:sp>
          <p:nvSpPr>
            <p:cNvPr id="2235" name="object 2235" descr=""/>
            <p:cNvSpPr/>
            <p:nvPr/>
          </p:nvSpPr>
          <p:spPr>
            <a:xfrm>
              <a:off x="3046315" y="8878791"/>
              <a:ext cx="17145" cy="0"/>
            </a:xfrm>
            <a:custGeom>
              <a:avLst/>
              <a:gdLst/>
              <a:ahLst/>
              <a:cxnLst/>
              <a:rect l="l" t="t" r="r" b="b"/>
              <a:pathLst>
                <a:path w="17144" h="0">
                  <a:moveTo>
                    <a:pt x="0" y="0"/>
                  </a:moveTo>
                  <a:lnTo>
                    <a:pt x="16827" y="0"/>
                  </a:lnTo>
                </a:path>
              </a:pathLst>
            </a:custGeom>
            <a:ln w="4660">
              <a:solidFill>
                <a:srgbClr val="050100"/>
              </a:solidFill>
            </a:ln>
          </p:spPr>
          <p:txBody>
            <a:bodyPr wrap="square" lIns="0" tIns="0" rIns="0" bIns="0" rtlCol="0"/>
            <a:lstStyle/>
            <a:p/>
          </p:txBody>
        </p:sp>
        <p:sp>
          <p:nvSpPr>
            <p:cNvPr id="2236" name="object 2236" descr=""/>
            <p:cNvSpPr/>
            <p:nvPr/>
          </p:nvSpPr>
          <p:spPr>
            <a:xfrm>
              <a:off x="3046315" y="8878122"/>
              <a:ext cx="13335" cy="0"/>
            </a:xfrm>
            <a:custGeom>
              <a:avLst/>
              <a:gdLst/>
              <a:ahLst/>
              <a:cxnLst/>
              <a:rect l="l" t="t" r="r" b="b"/>
              <a:pathLst>
                <a:path w="13335" h="0">
                  <a:moveTo>
                    <a:pt x="0" y="0"/>
                  </a:moveTo>
                  <a:lnTo>
                    <a:pt x="12979" y="0"/>
                  </a:lnTo>
                </a:path>
              </a:pathLst>
            </a:custGeom>
            <a:ln w="4660">
              <a:solidFill>
                <a:srgbClr val="050100"/>
              </a:solidFill>
            </a:ln>
          </p:spPr>
          <p:txBody>
            <a:bodyPr wrap="square" lIns="0" tIns="0" rIns="0" bIns="0" rtlCol="0"/>
            <a:lstStyle/>
            <a:p/>
          </p:txBody>
        </p:sp>
        <p:sp>
          <p:nvSpPr>
            <p:cNvPr id="2237" name="object 2237" descr=""/>
            <p:cNvSpPr/>
            <p:nvPr/>
          </p:nvSpPr>
          <p:spPr>
            <a:xfrm>
              <a:off x="3046315" y="8877440"/>
              <a:ext cx="9525" cy="0"/>
            </a:xfrm>
            <a:custGeom>
              <a:avLst/>
              <a:gdLst/>
              <a:ahLst/>
              <a:cxnLst/>
              <a:rect l="l" t="t" r="r" b="b"/>
              <a:pathLst>
                <a:path w="9525" h="0">
                  <a:moveTo>
                    <a:pt x="0" y="0"/>
                  </a:moveTo>
                  <a:lnTo>
                    <a:pt x="9156" y="0"/>
                  </a:lnTo>
                </a:path>
              </a:pathLst>
            </a:custGeom>
            <a:ln w="4660">
              <a:solidFill>
                <a:srgbClr val="050100"/>
              </a:solidFill>
            </a:ln>
          </p:spPr>
          <p:txBody>
            <a:bodyPr wrap="square" lIns="0" tIns="0" rIns="0" bIns="0" rtlCol="0"/>
            <a:lstStyle/>
            <a:p/>
          </p:txBody>
        </p:sp>
        <p:sp>
          <p:nvSpPr>
            <p:cNvPr id="2238" name="object 2238" descr=""/>
            <p:cNvSpPr/>
            <p:nvPr/>
          </p:nvSpPr>
          <p:spPr>
            <a:xfrm>
              <a:off x="3046315" y="8876769"/>
              <a:ext cx="5715" cy="0"/>
            </a:xfrm>
            <a:custGeom>
              <a:avLst/>
              <a:gdLst/>
              <a:ahLst/>
              <a:cxnLst/>
              <a:rect l="l" t="t" r="r" b="b"/>
              <a:pathLst>
                <a:path w="5714" h="0">
                  <a:moveTo>
                    <a:pt x="0" y="0"/>
                  </a:moveTo>
                  <a:lnTo>
                    <a:pt x="5321" y="0"/>
                  </a:lnTo>
                </a:path>
              </a:pathLst>
            </a:custGeom>
            <a:ln w="4660">
              <a:solidFill>
                <a:srgbClr val="050100"/>
              </a:solidFill>
            </a:ln>
          </p:spPr>
          <p:txBody>
            <a:bodyPr wrap="square" lIns="0" tIns="0" rIns="0" bIns="0" rtlCol="0"/>
            <a:lstStyle/>
            <a:p/>
          </p:txBody>
        </p:sp>
        <p:sp>
          <p:nvSpPr>
            <p:cNvPr id="2239" name="object 2239" descr=""/>
            <p:cNvSpPr/>
            <p:nvPr/>
          </p:nvSpPr>
          <p:spPr>
            <a:xfrm>
              <a:off x="3046315" y="8876087"/>
              <a:ext cx="1905" cy="0"/>
            </a:xfrm>
            <a:custGeom>
              <a:avLst/>
              <a:gdLst/>
              <a:ahLst/>
              <a:cxnLst/>
              <a:rect l="l" t="t" r="r" b="b"/>
              <a:pathLst>
                <a:path w="1905" h="0">
                  <a:moveTo>
                    <a:pt x="0" y="0"/>
                  </a:moveTo>
                  <a:lnTo>
                    <a:pt x="1473" y="0"/>
                  </a:lnTo>
                </a:path>
                <a:path w="1905" h="0">
                  <a:moveTo>
                    <a:pt x="0" y="0"/>
                  </a:moveTo>
                  <a:lnTo>
                    <a:pt x="1473" y="0"/>
                  </a:lnTo>
                </a:path>
              </a:pathLst>
            </a:custGeom>
            <a:ln w="4660">
              <a:solidFill>
                <a:srgbClr val="050100"/>
              </a:solidFill>
            </a:ln>
          </p:spPr>
          <p:txBody>
            <a:bodyPr wrap="square" lIns="0" tIns="0" rIns="0" bIns="0" rtlCol="0"/>
            <a:lstStyle/>
            <a:p/>
          </p:txBody>
        </p:sp>
        <p:sp>
          <p:nvSpPr>
            <p:cNvPr id="2240" name="object 2240" descr=""/>
            <p:cNvSpPr/>
            <p:nvPr/>
          </p:nvSpPr>
          <p:spPr>
            <a:xfrm>
              <a:off x="3046315" y="8885231"/>
              <a:ext cx="53340" cy="9525"/>
            </a:xfrm>
            <a:custGeom>
              <a:avLst/>
              <a:gdLst/>
              <a:ahLst/>
              <a:cxnLst/>
              <a:rect l="l" t="t" r="r" b="b"/>
              <a:pathLst>
                <a:path w="53339" h="9525">
                  <a:moveTo>
                    <a:pt x="0" y="9385"/>
                  </a:moveTo>
                  <a:lnTo>
                    <a:pt x="53263" y="0"/>
                  </a:lnTo>
                </a:path>
              </a:pathLst>
            </a:custGeom>
            <a:ln w="4660">
              <a:solidFill>
                <a:srgbClr val="050100"/>
              </a:solidFill>
            </a:ln>
          </p:spPr>
          <p:txBody>
            <a:bodyPr wrap="square" lIns="0" tIns="0" rIns="0" bIns="0" rtlCol="0"/>
            <a:lstStyle/>
            <a:p/>
          </p:txBody>
        </p:sp>
        <p:sp>
          <p:nvSpPr>
            <p:cNvPr id="2241" name="object 2241" descr=""/>
            <p:cNvSpPr/>
            <p:nvPr/>
          </p:nvSpPr>
          <p:spPr>
            <a:xfrm>
              <a:off x="3046315" y="8875827"/>
              <a:ext cx="0" cy="19050"/>
            </a:xfrm>
            <a:custGeom>
              <a:avLst/>
              <a:gdLst/>
              <a:ahLst/>
              <a:cxnLst/>
              <a:rect l="l" t="t" r="r" b="b"/>
              <a:pathLst>
                <a:path w="0" h="19050">
                  <a:moveTo>
                    <a:pt x="0" y="0"/>
                  </a:moveTo>
                  <a:lnTo>
                    <a:pt x="0" y="18783"/>
                  </a:lnTo>
                </a:path>
              </a:pathLst>
            </a:custGeom>
            <a:ln w="4660">
              <a:solidFill>
                <a:srgbClr val="050100"/>
              </a:solidFill>
            </a:ln>
          </p:spPr>
          <p:txBody>
            <a:bodyPr wrap="square" lIns="0" tIns="0" rIns="0" bIns="0" rtlCol="0"/>
            <a:lstStyle/>
            <a:p/>
          </p:txBody>
        </p:sp>
        <p:sp>
          <p:nvSpPr>
            <p:cNvPr id="2242" name="object 2242" descr=""/>
            <p:cNvSpPr/>
            <p:nvPr/>
          </p:nvSpPr>
          <p:spPr>
            <a:xfrm>
              <a:off x="3046319" y="8875831"/>
              <a:ext cx="53340" cy="9525"/>
            </a:xfrm>
            <a:custGeom>
              <a:avLst/>
              <a:gdLst/>
              <a:ahLst/>
              <a:cxnLst/>
              <a:rect l="l" t="t" r="r" b="b"/>
              <a:pathLst>
                <a:path w="53339" h="9525">
                  <a:moveTo>
                    <a:pt x="53263" y="9397"/>
                  </a:moveTo>
                  <a:lnTo>
                    <a:pt x="0" y="0"/>
                  </a:lnTo>
                </a:path>
              </a:pathLst>
            </a:custGeom>
            <a:ln w="4660">
              <a:solidFill>
                <a:srgbClr val="050100"/>
              </a:solidFill>
            </a:ln>
          </p:spPr>
          <p:txBody>
            <a:bodyPr wrap="square" lIns="0" tIns="0" rIns="0" bIns="0" rtlCol="0"/>
            <a:lstStyle/>
            <a:p/>
          </p:txBody>
        </p:sp>
        <p:sp>
          <p:nvSpPr>
            <p:cNvPr id="2243" name="object 2243" descr=""/>
            <p:cNvSpPr/>
            <p:nvPr/>
          </p:nvSpPr>
          <p:spPr>
            <a:xfrm>
              <a:off x="2983062" y="8885229"/>
              <a:ext cx="358140" cy="0"/>
            </a:xfrm>
            <a:custGeom>
              <a:avLst/>
              <a:gdLst/>
              <a:ahLst/>
              <a:cxnLst/>
              <a:rect l="l" t="t" r="r" b="b"/>
              <a:pathLst>
                <a:path w="358139" h="0">
                  <a:moveTo>
                    <a:pt x="357759" y="0"/>
                  </a:moveTo>
                  <a:lnTo>
                    <a:pt x="0" y="0"/>
                  </a:lnTo>
                </a:path>
              </a:pathLst>
            </a:custGeom>
            <a:ln w="4660">
              <a:solidFill>
                <a:srgbClr val="050100"/>
              </a:solidFill>
            </a:ln>
          </p:spPr>
          <p:txBody>
            <a:bodyPr wrap="square" lIns="0" tIns="0" rIns="0" bIns="0" rtlCol="0"/>
            <a:lstStyle/>
            <a:p/>
          </p:txBody>
        </p:sp>
        <p:sp>
          <p:nvSpPr>
            <p:cNvPr id="2244" name="object 2244" descr=""/>
            <p:cNvSpPr/>
            <p:nvPr/>
          </p:nvSpPr>
          <p:spPr>
            <a:xfrm>
              <a:off x="3182146" y="8513926"/>
              <a:ext cx="0" cy="398145"/>
            </a:xfrm>
            <a:custGeom>
              <a:avLst/>
              <a:gdLst/>
              <a:ahLst/>
              <a:cxnLst/>
              <a:rect l="l" t="t" r="r" b="b"/>
              <a:pathLst>
                <a:path w="0" h="398145">
                  <a:moveTo>
                    <a:pt x="0" y="0"/>
                  </a:moveTo>
                  <a:lnTo>
                    <a:pt x="0" y="397929"/>
                  </a:lnTo>
                </a:path>
              </a:pathLst>
            </a:custGeom>
            <a:ln w="4660">
              <a:solidFill>
                <a:srgbClr val="050100"/>
              </a:solidFill>
            </a:ln>
          </p:spPr>
          <p:txBody>
            <a:bodyPr wrap="square" lIns="0" tIns="0" rIns="0" bIns="0" rtlCol="0"/>
            <a:lstStyle/>
            <a:p/>
          </p:txBody>
        </p:sp>
        <p:sp>
          <p:nvSpPr>
            <p:cNvPr id="2245" name="object 2245" descr=""/>
            <p:cNvSpPr/>
            <p:nvPr/>
          </p:nvSpPr>
          <p:spPr>
            <a:xfrm>
              <a:off x="3128890" y="9746881"/>
              <a:ext cx="51435" cy="0"/>
            </a:xfrm>
            <a:custGeom>
              <a:avLst/>
              <a:gdLst/>
              <a:ahLst/>
              <a:cxnLst/>
              <a:rect l="l" t="t" r="r" b="b"/>
              <a:pathLst>
                <a:path w="51435" h="0">
                  <a:moveTo>
                    <a:pt x="0" y="0"/>
                  </a:moveTo>
                  <a:lnTo>
                    <a:pt x="51346" y="0"/>
                  </a:lnTo>
                </a:path>
              </a:pathLst>
            </a:custGeom>
            <a:ln w="4660">
              <a:solidFill>
                <a:srgbClr val="050100"/>
              </a:solidFill>
            </a:ln>
          </p:spPr>
          <p:txBody>
            <a:bodyPr wrap="square" lIns="0" tIns="0" rIns="0" bIns="0" rtlCol="0"/>
            <a:lstStyle/>
            <a:p/>
          </p:txBody>
        </p:sp>
        <p:sp>
          <p:nvSpPr>
            <p:cNvPr id="2246" name="object 2246" descr=""/>
            <p:cNvSpPr/>
            <p:nvPr/>
          </p:nvSpPr>
          <p:spPr>
            <a:xfrm>
              <a:off x="3128890" y="9747551"/>
              <a:ext cx="47625" cy="0"/>
            </a:xfrm>
            <a:custGeom>
              <a:avLst/>
              <a:gdLst/>
              <a:ahLst/>
              <a:cxnLst/>
              <a:rect l="l" t="t" r="r" b="b"/>
              <a:pathLst>
                <a:path w="47625" h="0">
                  <a:moveTo>
                    <a:pt x="0" y="0"/>
                  </a:moveTo>
                  <a:lnTo>
                    <a:pt x="47498" y="0"/>
                  </a:lnTo>
                </a:path>
              </a:pathLst>
            </a:custGeom>
            <a:ln w="4660">
              <a:solidFill>
                <a:srgbClr val="050100"/>
              </a:solidFill>
            </a:ln>
          </p:spPr>
          <p:txBody>
            <a:bodyPr wrap="square" lIns="0" tIns="0" rIns="0" bIns="0" rtlCol="0"/>
            <a:lstStyle/>
            <a:p/>
          </p:txBody>
        </p:sp>
        <p:sp>
          <p:nvSpPr>
            <p:cNvPr id="2247" name="object 2247" descr=""/>
            <p:cNvSpPr/>
            <p:nvPr/>
          </p:nvSpPr>
          <p:spPr>
            <a:xfrm>
              <a:off x="3128890" y="9748233"/>
              <a:ext cx="43815" cy="0"/>
            </a:xfrm>
            <a:custGeom>
              <a:avLst/>
              <a:gdLst/>
              <a:ahLst/>
              <a:cxnLst/>
              <a:rect l="l" t="t" r="r" b="b"/>
              <a:pathLst>
                <a:path w="43814" h="0">
                  <a:moveTo>
                    <a:pt x="0" y="0"/>
                  </a:moveTo>
                  <a:lnTo>
                    <a:pt x="43662" y="0"/>
                  </a:lnTo>
                </a:path>
              </a:pathLst>
            </a:custGeom>
            <a:ln w="4660">
              <a:solidFill>
                <a:srgbClr val="050100"/>
              </a:solidFill>
            </a:ln>
          </p:spPr>
          <p:txBody>
            <a:bodyPr wrap="square" lIns="0" tIns="0" rIns="0" bIns="0" rtlCol="0"/>
            <a:lstStyle/>
            <a:p/>
          </p:txBody>
        </p:sp>
        <p:sp>
          <p:nvSpPr>
            <p:cNvPr id="2248" name="object 2248" descr=""/>
            <p:cNvSpPr/>
            <p:nvPr/>
          </p:nvSpPr>
          <p:spPr>
            <a:xfrm>
              <a:off x="3128890" y="9748902"/>
              <a:ext cx="40005" cy="0"/>
            </a:xfrm>
            <a:custGeom>
              <a:avLst/>
              <a:gdLst/>
              <a:ahLst/>
              <a:cxnLst/>
              <a:rect l="l" t="t" r="r" b="b"/>
              <a:pathLst>
                <a:path w="40005" h="0">
                  <a:moveTo>
                    <a:pt x="0" y="0"/>
                  </a:moveTo>
                  <a:lnTo>
                    <a:pt x="39839" y="0"/>
                  </a:lnTo>
                </a:path>
              </a:pathLst>
            </a:custGeom>
            <a:ln w="4660">
              <a:solidFill>
                <a:srgbClr val="050100"/>
              </a:solidFill>
            </a:ln>
          </p:spPr>
          <p:txBody>
            <a:bodyPr wrap="square" lIns="0" tIns="0" rIns="0" bIns="0" rtlCol="0"/>
            <a:lstStyle/>
            <a:p/>
          </p:txBody>
        </p:sp>
        <p:sp>
          <p:nvSpPr>
            <p:cNvPr id="2249" name="object 2249" descr=""/>
            <p:cNvSpPr/>
            <p:nvPr/>
          </p:nvSpPr>
          <p:spPr>
            <a:xfrm>
              <a:off x="3128890" y="9749584"/>
              <a:ext cx="36195" cy="0"/>
            </a:xfrm>
            <a:custGeom>
              <a:avLst/>
              <a:gdLst/>
              <a:ahLst/>
              <a:cxnLst/>
              <a:rect l="l" t="t" r="r" b="b"/>
              <a:pathLst>
                <a:path w="36194" h="0">
                  <a:moveTo>
                    <a:pt x="0" y="0"/>
                  </a:moveTo>
                  <a:lnTo>
                    <a:pt x="35991" y="0"/>
                  </a:lnTo>
                </a:path>
              </a:pathLst>
            </a:custGeom>
            <a:ln w="4660">
              <a:solidFill>
                <a:srgbClr val="050100"/>
              </a:solidFill>
            </a:ln>
          </p:spPr>
          <p:txBody>
            <a:bodyPr wrap="square" lIns="0" tIns="0" rIns="0" bIns="0" rtlCol="0"/>
            <a:lstStyle/>
            <a:p/>
          </p:txBody>
        </p:sp>
        <p:sp>
          <p:nvSpPr>
            <p:cNvPr id="2250" name="object 2250" descr=""/>
            <p:cNvSpPr/>
            <p:nvPr/>
          </p:nvSpPr>
          <p:spPr>
            <a:xfrm>
              <a:off x="3128890" y="9750255"/>
              <a:ext cx="32384" cy="0"/>
            </a:xfrm>
            <a:custGeom>
              <a:avLst/>
              <a:gdLst/>
              <a:ahLst/>
              <a:cxnLst/>
              <a:rect l="l" t="t" r="r" b="b"/>
              <a:pathLst>
                <a:path w="32385" h="0">
                  <a:moveTo>
                    <a:pt x="0" y="0"/>
                  </a:moveTo>
                  <a:lnTo>
                    <a:pt x="32156" y="0"/>
                  </a:lnTo>
                </a:path>
              </a:pathLst>
            </a:custGeom>
            <a:ln w="4660">
              <a:solidFill>
                <a:srgbClr val="050100"/>
              </a:solidFill>
            </a:ln>
          </p:spPr>
          <p:txBody>
            <a:bodyPr wrap="square" lIns="0" tIns="0" rIns="0" bIns="0" rtlCol="0"/>
            <a:lstStyle/>
            <a:p/>
          </p:txBody>
        </p:sp>
        <p:sp>
          <p:nvSpPr>
            <p:cNvPr id="2251" name="object 2251" descr=""/>
            <p:cNvSpPr/>
            <p:nvPr/>
          </p:nvSpPr>
          <p:spPr>
            <a:xfrm>
              <a:off x="3128890" y="9750937"/>
              <a:ext cx="28575" cy="0"/>
            </a:xfrm>
            <a:custGeom>
              <a:avLst/>
              <a:gdLst/>
              <a:ahLst/>
              <a:cxnLst/>
              <a:rect l="l" t="t" r="r" b="b"/>
              <a:pathLst>
                <a:path w="28575" h="0">
                  <a:moveTo>
                    <a:pt x="0" y="0"/>
                  </a:moveTo>
                  <a:lnTo>
                    <a:pt x="28321" y="0"/>
                  </a:lnTo>
                </a:path>
              </a:pathLst>
            </a:custGeom>
            <a:ln w="4660">
              <a:solidFill>
                <a:srgbClr val="050100"/>
              </a:solidFill>
            </a:ln>
          </p:spPr>
          <p:txBody>
            <a:bodyPr wrap="square" lIns="0" tIns="0" rIns="0" bIns="0" rtlCol="0"/>
            <a:lstStyle/>
            <a:p/>
          </p:txBody>
        </p:sp>
        <p:sp>
          <p:nvSpPr>
            <p:cNvPr id="2252" name="object 2252" descr=""/>
            <p:cNvSpPr/>
            <p:nvPr/>
          </p:nvSpPr>
          <p:spPr>
            <a:xfrm>
              <a:off x="3128890" y="9751606"/>
              <a:ext cx="24765" cy="0"/>
            </a:xfrm>
            <a:custGeom>
              <a:avLst/>
              <a:gdLst/>
              <a:ahLst/>
              <a:cxnLst/>
              <a:rect l="l" t="t" r="r" b="b"/>
              <a:pathLst>
                <a:path w="24764" h="0">
                  <a:moveTo>
                    <a:pt x="0" y="0"/>
                  </a:moveTo>
                  <a:lnTo>
                    <a:pt x="24485" y="0"/>
                  </a:lnTo>
                </a:path>
              </a:pathLst>
            </a:custGeom>
            <a:ln w="4660">
              <a:solidFill>
                <a:srgbClr val="050100"/>
              </a:solidFill>
            </a:ln>
          </p:spPr>
          <p:txBody>
            <a:bodyPr wrap="square" lIns="0" tIns="0" rIns="0" bIns="0" rtlCol="0"/>
            <a:lstStyle/>
            <a:p/>
          </p:txBody>
        </p:sp>
        <p:sp>
          <p:nvSpPr>
            <p:cNvPr id="2253" name="object 2253" descr=""/>
            <p:cNvSpPr/>
            <p:nvPr/>
          </p:nvSpPr>
          <p:spPr>
            <a:xfrm>
              <a:off x="3128890" y="9752288"/>
              <a:ext cx="20955" cy="0"/>
            </a:xfrm>
            <a:custGeom>
              <a:avLst/>
              <a:gdLst/>
              <a:ahLst/>
              <a:cxnLst/>
              <a:rect l="l" t="t" r="r" b="b"/>
              <a:pathLst>
                <a:path w="20955" h="0">
                  <a:moveTo>
                    <a:pt x="0" y="0"/>
                  </a:moveTo>
                  <a:lnTo>
                    <a:pt x="20650" y="0"/>
                  </a:lnTo>
                </a:path>
              </a:pathLst>
            </a:custGeom>
            <a:ln w="4660">
              <a:solidFill>
                <a:srgbClr val="050100"/>
              </a:solidFill>
            </a:ln>
          </p:spPr>
          <p:txBody>
            <a:bodyPr wrap="square" lIns="0" tIns="0" rIns="0" bIns="0" rtlCol="0"/>
            <a:lstStyle/>
            <a:p/>
          </p:txBody>
        </p:sp>
        <p:sp>
          <p:nvSpPr>
            <p:cNvPr id="2254" name="object 2254" descr=""/>
            <p:cNvSpPr/>
            <p:nvPr/>
          </p:nvSpPr>
          <p:spPr>
            <a:xfrm>
              <a:off x="3128890" y="9752959"/>
              <a:ext cx="17145" cy="0"/>
            </a:xfrm>
            <a:custGeom>
              <a:avLst/>
              <a:gdLst/>
              <a:ahLst/>
              <a:cxnLst/>
              <a:rect l="l" t="t" r="r" b="b"/>
              <a:pathLst>
                <a:path w="17144" h="0">
                  <a:moveTo>
                    <a:pt x="0" y="0"/>
                  </a:moveTo>
                  <a:lnTo>
                    <a:pt x="16814" y="0"/>
                  </a:lnTo>
                </a:path>
              </a:pathLst>
            </a:custGeom>
            <a:ln w="4660">
              <a:solidFill>
                <a:srgbClr val="050100"/>
              </a:solidFill>
            </a:ln>
          </p:spPr>
          <p:txBody>
            <a:bodyPr wrap="square" lIns="0" tIns="0" rIns="0" bIns="0" rtlCol="0"/>
            <a:lstStyle/>
            <a:p/>
          </p:txBody>
        </p:sp>
        <p:sp>
          <p:nvSpPr>
            <p:cNvPr id="2255" name="object 2255" descr=""/>
            <p:cNvSpPr/>
            <p:nvPr/>
          </p:nvSpPr>
          <p:spPr>
            <a:xfrm>
              <a:off x="3128890" y="9753641"/>
              <a:ext cx="13335" cy="0"/>
            </a:xfrm>
            <a:custGeom>
              <a:avLst/>
              <a:gdLst/>
              <a:ahLst/>
              <a:cxnLst/>
              <a:rect l="l" t="t" r="r" b="b"/>
              <a:pathLst>
                <a:path w="13335" h="0">
                  <a:moveTo>
                    <a:pt x="0" y="0"/>
                  </a:moveTo>
                  <a:lnTo>
                    <a:pt x="12966" y="0"/>
                  </a:lnTo>
                </a:path>
              </a:pathLst>
            </a:custGeom>
            <a:ln w="4660">
              <a:solidFill>
                <a:srgbClr val="050100"/>
              </a:solidFill>
            </a:ln>
          </p:spPr>
          <p:txBody>
            <a:bodyPr wrap="square" lIns="0" tIns="0" rIns="0" bIns="0" rtlCol="0"/>
            <a:lstStyle/>
            <a:p/>
          </p:txBody>
        </p:sp>
        <p:sp>
          <p:nvSpPr>
            <p:cNvPr id="2256" name="object 2256" descr=""/>
            <p:cNvSpPr/>
            <p:nvPr/>
          </p:nvSpPr>
          <p:spPr>
            <a:xfrm>
              <a:off x="3128890" y="9754323"/>
              <a:ext cx="9525" cy="0"/>
            </a:xfrm>
            <a:custGeom>
              <a:avLst/>
              <a:gdLst/>
              <a:ahLst/>
              <a:cxnLst/>
              <a:rect l="l" t="t" r="r" b="b"/>
              <a:pathLst>
                <a:path w="9525" h="0">
                  <a:moveTo>
                    <a:pt x="0" y="0"/>
                  </a:moveTo>
                  <a:lnTo>
                    <a:pt x="9144" y="0"/>
                  </a:lnTo>
                </a:path>
              </a:pathLst>
            </a:custGeom>
            <a:ln w="4660">
              <a:solidFill>
                <a:srgbClr val="050100"/>
              </a:solidFill>
            </a:ln>
          </p:spPr>
          <p:txBody>
            <a:bodyPr wrap="square" lIns="0" tIns="0" rIns="0" bIns="0" rtlCol="0"/>
            <a:lstStyle/>
            <a:p/>
          </p:txBody>
        </p:sp>
        <p:sp>
          <p:nvSpPr>
            <p:cNvPr id="2257" name="object 2257" descr=""/>
            <p:cNvSpPr/>
            <p:nvPr/>
          </p:nvSpPr>
          <p:spPr>
            <a:xfrm>
              <a:off x="3128890" y="9754992"/>
              <a:ext cx="5715" cy="0"/>
            </a:xfrm>
            <a:custGeom>
              <a:avLst/>
              <a:gdLst/>
              <a:ahLst/>
              <a:cxnLst/>
              <a:rect l="l" t="t" r="r" b="b"/>
              <a:pathLst>
                <a:path w="5714" h="0">
                  <a:moveTo>
                    <a:pt x="0" y="0"/>
                  </a:moveTo>
                  <a:lnTo>
                    <a:pt x="5308" y="0"/>
                  </a:lnTo>
                </a:path>
              </a:pathLst>
            </a:custGeom>
            <a:ln w="4660">
              <a:solidFill>
                <a:srgbClr val="050100"/>
              </a:solidFill>
            </a:ln>
          </p:spPr>
          <p:txBody>
            <a:bodyPr wrap="square" lIns="0" tIns="0" rIns="0" bIns="0" rtlCol="0"/>
            <a:lstStyle/>
            <a:p/>
          </p:txBody>
        </p:sp>
        <p:sp>
          <p:nvSpPr>
            <p:cNvPr id="2258" name="object 2258" descr=""/>
            <p:cNvSpPr/>
            <p:nvPr/>
          </p:nvSpPr>
          <p:spPr>
            <a:xfrm>
              <a:off x="3128890" y="9755674"/>
              <a:ext cx="1905" cy="0"/>
            </a:xfrm>
            <a:custGeom>
              <a:avLst/>
              <a:gdLst/>
              <a:ahLst/>
              <a:cxnLst/>
              <a:rect l="l" t="t" r="r" b="b"/>
              <a:pathLst>
                <a:path w="1905" h="0">
                  <a:moveTo>
                    <a:pt x="0" y="0"/>
                  </a:moveTo>
                  <a:lnTo>
                    <a:pt x="1460" y="0"/>
                  </a:lnTo>
                </a:path>
                <a:path w="1905" h="0">
                  <a:moveTo>
                    <a:pt x="0" y="0"/>
                  </a:moveTo>
                  <a:lnTo>
                    <a:pt x="1460" y="0"/>
                  </a:lnTo>
                </a:path>
              </a:pathLst>
            </a:custGeom>
            <a:ln w="4660">
              <a:solidFill>
                <a:srgbClr val="050100"/>
              </a:solidFill>
            </a:ln>
          </p:spPr>
          <p:txBody>
            <a:bodyPr wrap="square" lIns="0" tIns="0" rIns="0" bIns="0" rtlCol="0"/>
            <a:lstStyle/>
            <a:p/>
          </p:txBody>
        </p:sp>
        <p:sp>
          <p:nvSpPr>
            <p:cNvPr id="2259" name="object 2259" descr=""/>
            <p:cNvSpPr/>
            <p:nvPr/>
          </p:nvSpPr>
          <p:spPr>
            <a:xfrm>
              <a:off x="3128890" y="9746199"/>
              <a:ext cx="51435" cy="0"/>
            </a:xfrm>
            <a:custGeom>
              <a:avLst/>
              <a:gdLst/>
              <a:ahLst/>
              <a:cxnLst/>
              <a:rect l="l" t="t" r="r" b="b"/>
              <a:pathLst>
                <a:path w="51435" h="0">
                  <a:moveTo>
                    <a:pt x="0" y="0"/>
                  </a:moveTo>
                  <a:lnTo>
                    <a:pt x="51346" y="0"/>
                  </a:lnTo>
                </a:path>
              </a:pathLst>
            </a:custGeom>
            <a:ln w="4660">
              <a:solidFill>
                <a:srgbClr val="050100"/>
              </a:solidFill>
            </a:ln>
          </p:spPr>
          <p:txBody>
            <a:bodyPr wrap="square" lIns="0" tIns="0" rIns="0" bIns="0" rtlCol="0"/>
            <a:lstStyle/>
            <a:p/>
          </p:txBody>
        </p:sp>
        <p:sp>
          <p:nvSpPr>
            <p:cNvPr id="2260" name="object 2260" descr=""/>
            <p:cNvSpPr/>
            <p:nvPr/>
          </p:nvSpPr>
          <p:spPr>
            <a:xfrm>
              <a:off x="3128890" y="9745516"/>
              <a:ext cx="47625" cy="0"/>
            </a:xfrm>
            <a:custGeom>
              <a:avLst/>
              <a:gdLst/>
              <a:ahLst/>
              <a:cxnLst/>
              <a:rect l="l" t="t" r="r" b="b"/>
              <a:pathLst>
                <a:path w="47625" h="0">
                  <a:moveTo>
                    <a:pt x="0" y="0"/>
                  </a:moveTo>
                  <a:lnTo>
                    <a:pt x="47498" y="0"/>
                  </a:lnTo>
                </a:path>
              </a:pathLst>
            </a:custGeom>
            <a:ln w="4660">
              <a:solidFill>
                <a:srgbClr val="050100"/>
              </a:solidFill>
            </a:ln>
          </p:spPr>
          <p:txBody>
            <a:bodyPr wrap="square" lIns="0" tIns="0" rIns="0" bIns="0" rtlCol="0"/>
            <a:lstStyle/>
            <a:p/>
          </p:txBody>
        </p:sp>
        <p:sp>
          <p:nvSpPr>
            <p:cNvPr id="2261" name="object 2261" descr=""/>
            <p:cNvSpPr/>
            <p:nvPr/>
          </p:nvSpPr>
          <p:spPr>
            <a:xfrm>
              <a:off x="3128890" y="9744847"/>
              <a:ext cx="43815" cy="0"/>
            </a:xfrm>
            <a:custGeom>
              <a:avLst/>
              <a:gdLst/>
              <a:ahLst/>
              <a:cxnLst/>
              <a:rect l="l" t="t" r="r" b="b"/>
              <a:pathLst>
                <a:path w="43814" h="0">
                  <a:moveTo>
                    <a:pt x="0" y="0"/>
                  </a:moveTo>
                  <a:lnTo>
                    <a:pt x="43662" y="0"/>
                  </a:lnTo>
                </a:path>
              </a:pathLst>
            </a:custGeom>
            <a:ln w="4660">
              <a:solidFill>
                <a:srgbClr val="050100"/>
              </a:solidFill>
            </a:ln>
          </p:spPr>
          <p:txBody>
            <a:bodyPr wrap="square" lIns="0" tIns="0" rIns="0" bIns="0" rtlCol="0"/>
            <a:lstStyle/>
            <a:p/>
          </p:txBody>
        </p:sp>
        <p:sp>
          <p:nvSpPr>
            <p:cNvPr id="2262" name="object 2262" descr=""/>
            <p:cNvSpPr/>
            <p:nvPr/>
          </p:nvSpPr>
          <p:spPr>
            <a:xfrm>
              <a:off x="3128890" y="9744165"/>
              <a:ext cx="40005" cy="0"/>
            </a:xfrm>
            <a:custGeom>
              <a:avLst/>
              <a:gdLst/>
              <a:ahLst/>
              <a:cxnLst/>
              <a:rect l="l" t="t" r="r" b="b"/>
              <a:pathLst>
                <a:path w="40005" h="0">
                  <a:moveTo>
                    <a:pt x="0" y="0"/>
                  </a:moveTo>
                  <a:lnTo>
                    <a:pt x="39839" y="0"/>
                  </a:lnTo>
                </a:path>
              </a:pathLst>
            </a:custGeom>
            <a:ln w="4660">
              <a:solidFill>
                <a:srgbClr val="050100"/>
              </a:solidFill>
            </a:ln>
          </p:spPr>
          <p:txBody>
            <a:bodyPr wrap="square" lIns="0" tIns="0" rIns="0" bIns="0" rtlCol="0"/>
            <a:lstStyle/>
            <a:p/>
          </p:txBody>
        </p:sp>
        <p:sp>
          <p:nvSpPr>
            <p:cNvPr id="2263" name="object 2263" descr=""/>
            <p:cNvSpPr/>
            <p:nvPr/>
          </p:nvSpPr>
          <p:spPr>
            <a:xfrm>
              <a:off x="3128890" y="9743495"/>
              <a:ext cx="36195" cy="0"/>
            </a:xfrm>
            <a:custGeom>
              <a:avLst/>
              <a:gdLst/>
              <a:ahLst/>
              <a:cxnLst/>
              <a:rect l="l" t="t" r="r" b="b"/>
              <a:pathLst>
                <a:path w="36194" h="0">
                  <a:moveTo>
                    <a:pt x="0" y="0"/>
                  </a:moveTo>
                  <a:lnTo>
                    <a:pt x="35991" y="0"/>
                  </a:lnTo>
                </a:path>
              </a:pathLst>
            </a:custGeom>
            <a:ln w="4660">
              <a:solidFill>
                <a:srgbClr val="050100"/>
              </a:solidFill>
            </a:ln>
          </p:spPr>
          <p:txBody>
            <a:bodyPr wrap="square" lIns="0" tIns="0" rIns="0" bIns="0" rtlCol="0"/>
            <a:lstStyle/>
            <a:p/>
          </p:txBody>
        </p:sp>
        <p:sp>
          <p:nvSpPr>
            <p:cNvPr id="2264" name="object 2264" descr=""/>
            <p:cNvSpPr/>
            <p:nvPr/>
          </p:nvSpPr>
          <p:spPr>
            <a:xfrm>
              <a:off x="3128890" y="9742813"/>
              <a:ext cx="32384" cy="0"/>
            </a:xfrm>
            <a:custGeom>
              <a:avLst/>
              <a:gdLst/>
              <a:ahLst/>
              <a:cxnLst/>
              <a:rect l="l" t="t" r="r" b="b"/>
              <a:pathLst>
                <a:path w="32385" h="0">
                  <a:moveTo>
                    <a:pt x="0" y="0"/>
                  </a:moveTo>
                  <a:lnTo>
                    <a:pt x="32156" y="0"/>
                  </a:lnTo>
                </a:path>
              </a:pathLst>
            </a:custGeom>
            <a:ln w="4660">
              <a:solidFill>
                <a:srgbClr val="050100"/>
              </a:solidFill>
            </a:ln>
          </p:spPr>
          <p:txBody>
            <a:bodyPr wrap="square" lIns="0" tIns="0" rIns="0" bIns="0" rtlCol="0"/>
            <a:lstStyle/>
            <a:p/>
          </p:txBody>
        </p:sp>
        <p:sp>
          <p:nvSpPr>
            <p:cNvPr id="2265" name="object 2265" descr=""/>
            <p:cNvSpPr/>
            <p:nvPr/>
          </p:nvSpPr>
          <p:spPr>
            <a:xfrm>
              <a:off x="3128890" y="9742143"/>
              <a:ext cx="28575" cy="0"/>
            </a:xfrm>
            <a:custGeom>
              <a:avLst/>
              <a:gdLst/>
              <a:ahLst/>
              <a:cxnLst/>
              <a:rect l="l" t="t" r="r" b="b"/>
              <a:pathLst>
                <a:path w="28575" h="0">
                  <a:moveTo>
                    <a:pt x="0" y="0"/>
                  </a:moveTo>
                  <a:lnTo>
                    <a:pt x="28321" y="0"/>
                  </a:lnTo>
                </a:path>
              </a:pathLst>
            </a:custGeom>
            <a:ln w="4660">
              <a:solidFill>
                <a:srgbClr val="050100"/>
              </a:solidFill>
            </a:ln>
          </p:spPr>
          <p:txBody>
            <a:bodyPr wrap="square" lIns="0" tIns="0" rIns="0" bIns="0" rtlCol="0"/>
            <a:lstStyle/>
            <a:p/>
          </p:txBody>
        </p:sp>
        <p:sp>
          <p:nvSpPr>
            <p:cNvPr id="2266" name="object 2266" descr=""/>
            <p:cNvSpPr/>
            <p:nvPr/>
          </p:nvSpPr>
          <p:spPr>
            <a:xfrm>
              <a:off x="3128890" y="9741461"/>
              <a:ext cx="24765" cy="0"/>
            </a:xfrm>
            <a:custGeom>
              <a:avLst/>
              <a:gdLst/>
              <a:ahLst/>
              <a:cxnLst/>
              <a:rect l="l" t="t" r="r" b="b"/>
              <a:pathLst>
                <a:path w="24764" h="0">
                  <a:moveTo>
                    <a:pt x="0" y="0"/>
                  </a:moveTo>
                  <a:lnTo>
                    <a:pt x="24485" y="0"/>
                  </a:lnTo>
                </a:path>
              </a:pathLst>
            </a:custGeom>
            <a:ln w="4660">
              <a:solidFill>
                <a:srgbClr val="050100"/>
              </a:solidFill>
            </a:ln>
          </p:spPr>
          <p:txBody>
            <a:bodyPr wrap="square" lIns="0" tIns="0" rIns="0" bIns="0" rtlCol="0"/>
            <a:lstStyle/>
            <a:p/>
          </p:txBody>
        </p:sp>
        <p:sp>
          <p:nvSpPr>
            <p:cNvPr id="2267" name="object 2267" descr=""/>
            <p:cNvSpPr/>
            <p:nvPr/>
          </p:nvSpPr>
          <p:spPr>
            <a:xfrm>
              <a:off x="3128890" y="9740791"/>
              <a:ext cx="20955" cy="0"/>
            </a:xfrm>
            <a:custGeom>
              <a:avLst/>
              <a:gdLst/>
              <a:ahLst/>
              <a:cxnLst/>
              <a:rect l="l" t="t" r="r" b="b"/>
              <a:pathLst>
                <a:path w="20955" h="0">
                  <a:moveTo>
                    <a:pt x="0" y="0"/>
                  </a:moveTo>
                  <a:lnTo>
                    <a:pt x="20650" y="0"/>
                  </a:lnTo>
                </a:path>
              </a:pathLst>
            </a:custGeom>
            <a:ln w="4660">
              <a:solidFill>
                <a:srgbClr val="050100"/>
              </a:solidFill>
            </a:ln>
          </p:spPr>
          <p:txBody>
            <a:bodyPr wrap="square" lIns="0" tIns="0" rIns="0" bIns="0" rtlCol="0"/>
            <a:lstStyle/>
            <a:p/>
          </p:txBody>
        </p:sp>
        <p:sp>
          <p:nvSpPr>
            <p:cNvPr id="2268" name="object 2268" descr=""/>
            <p:cNvSpPr/>
            <p:nvPr/>
          </p:nvSpPr>
          <p:spPr>
            <a:xfrm>
              <a:off x="3128890" y="9740109"/>
              <a:ext cx="17145" cy="0"/>
            </a:xfrm>
            <a:custGeom>
              <a:avLst/>
              <a:gdLst/>
              <a:ahLst/>
              <a:cxnLst/>
              <a:rect l="l" t="t" r="r" b="b"/>
              <a:pathLst>
                <a:path w="17144" h="0">
                  <a:moveTo>
                    <a:pt x="0" y="0"/>
                  </a:moveTo>
                  <a:lnTo>
                    <a:pt x="16814" y="0"/>
                  </a:lnTo>
                </a:path>
              </a:pathLst>
            </a:custGeom>
            <a:ln w="4660">
              <a:solidFill>
                <a:srgbClr val="050100"/>
              </a:solidFill>
            </a:ln>
          </p:spPr>
          <p:txBody>
            <a:bodyPr wrap="square" lIns="0" tIns="0" rIns="0" bIns="0" rtlCol="0"/>
            <a:lstStyle/>
            <a:p/>
          </p:txBody>
        </p:sp>
        <p:sp>
          <p:nvSpPr>
            <p:cNvPr id="2269" name="object 2269" descr=""/>
            <p:cNvSpPr/>
            <p:nvPr/>
          </p:nvSpPr>
          <p:spPr>
            <a:xfrm>
              <a:off x="3128890" y="9739440"/>
              <a:ext cx="13335" cy="0"/>
            </a:xfrm>
            <a:custGeom>
              <a:avLst/>
              <a:gdLst/>
              <a:ahLst/>
              <a:cxnLst/>
              <a:rect l="l" t="t" r="r" b="b"/>
              <a:pathLst>
                <a:path w="13335" h="0">
                  <a:moveTo>
                    <a:pt x="0" y="0"/>
                  </a:moveTo>
                  <a:lnTo>
                    <a:pt x="12966" y="0"/>
                  </a:lnTo>
                </a:path>
              </a:pathLst>
            </a:custGeom>
            <a:ln w="4660">
              <a:solidFill>
                <a:srgbClr val="050100"/>
              </a:solidFill>
            </a:ln>
          </p:spPr>
          <p:txBody>
            <a:bodyPr wrap="square" lIns="0" tIns="0" rIns="0" bIns="0" rtlCol="0"/>
            <a:lstStyle/>
            <a:p/>
          </p:txBody>
        </p:sp>
        <p:sp>
          <p:nvSpPr>
            <p:cNvPr id="2270" name="object 2270" descr=""/>
            <p:cNvSpPr/>
            <p:nvPr/>
          </p:nvSpPr>
          <p:spPr>
            <a:xfrm>
              <a:off x="3128890" y="9738758"/>
              <a:ext cx="9525" cy="0"/>
            </a:xfrm>
            <a:custGeom>
              <a:avLst/>
              <a:gdLst/>
              <a:ahLst/>
              <a:cxnLst/>
              <a:rect l="l" t="t" r="r" b="b"/>
              <a:pathLst>
                <a:path w="9525" h="0">
                  <a:moveTo>
                    <a:pt x="0" y="0"/>
                  </a:moveTo>
                  <a:lnTo>
                    <a:pt x="9144" y="0"/>
                  </a:lnTo>
                </a:path>
              </a:pathLst>
            </a:custGeom>
            <a:ln w="4660">
              <a:solidFill>
                <a:srgbClr val="050100"/>
              </a:solidFill>
            </a:ln>
          </p:spPr>
          <p:txBody>
            <a:bodyPr wrap="square" lIns="0" tIns="0" rIns="0" bIns="0" rtlCol="0"/>
            <a:lstStyle/>
            <a:p/>
          </p:txBody>
        </p:sp>
        <p:sp>
          <p:nvSpPr>
            <p:cNvPr id="2271" name="object 2271" descr=""/>
            <p:cNvSpPr/>
            <p:nvPr/>
          </p:nvSpPr>
          <p:spPr>
            <a:xfrm>
              <a:off x="3128890" y="9738076"/>
              <a:ext cx="5715" cy="0"/>
            </a:xfrm>
            <a:custGeom>
              <a:avLst/>
              <a:gdLst/>
              <a:ahLst/>
              <a:cxnLst/>
              <a:rect l="l" t="t" r="r" b="b"/>
              <a:pathLst>
                <a:path w="5714" h="0">
                  <a:moveTo>
                    <a:pt x="0" y="0"/>
                  </a:moveTo>
                  <a:lnTo>
                    <a:pt x="5308" y="0"/>
                  </a:lnTo>
                </a:path>
              </a:pathLst>
            </a:custGeom>
            <a:ln w="4660">
              <a:solidFill>
                <a:srgbClr val="050100"/>
              </a:solidFill>
            </a:ln>
          </p:spPr>
          <p:txBody>
            <a:bodyPr wrap="square" lIns="0" tIns="0" rIns="0" bIns="0" rtlCol="0"/>
            <a:lstStyle/>
            <a:p/>
          </p:txBody>
        </p:sp>
        <p:sp>
          <p:nvSpPr>
            <p:cNvPr id="2272" name="object 2272" descr=""/>
            <p:cNvSpPr/>
            <p:nvPr/>
          </p:nvSpPr>
          <p:spPr>
            <a:xfrm>
              <a:off x="3128890" y="9737405"/>
              <a:ext cx="1905" cy="0"/>
            </a:xfrm>
            <a:custGeom>
              <a:avLst/>
              <a:gdLst/>
              <a:ahLst/>
              <a:cxnLst/>
              <a:rect l="l" t="t" r="r" b="b"/>
              <a:pathLst>
                <a:path w="1905" h="0">
                  <a:moveTo>
                    <a:pt x="0" y="0"/>
                  </a:moveTo>
                  <a:lnTo>
                    <a:pt x="1460" y="0"/>
                  </a:lnTo>
                </a:path>
                <a:path w="1905" h="0">
                  <a:moveTo>
                    <a:pt x="0" y="0"/>
                  </a:moveTo>
                  <a:lnTo>
                    <a:pt x="1460" y="0"/>
                  </a:lnTo>
                </a:path>
              </a:pathLst>
            </a:custGeom>
            <a:ln w="4660">
              <a:solidFill>
                <a:srgbClr val="050100"/>
              </a:solidFill>
            </a:ln>
          </p:spPr>
          <p:txBody>
            <a:bodyPr wrap="square" lIns="0" tIns="0" rIns="0" bIns="0" rtlCol="0"/>
            <a:lstStyle/>
            <a:p/>
          </p:txBody>
        </p:sp>
        <p:sp>
          <p:nvSpPr>
            <p:cNvPr id="2273" name="object 2273" descr=""/>
            <p:cNvSpPr/>
            <p:nvPr/>
          </p:nvSpPr>
          <p:spPr>
            <a:xfrm>
              <a:off x="3128890" y="9746536"/>
              <a:ext cx="53340" cy="9525"/>
            </a:xfrm>
            <a:custGeom>
              <a:avLst/>
              <a:gdLst/>
              <a:ahLst/>
              <a:cxnLst/>
              <a:rect l="l" t="t" r="r" b="b"/>
              <a:pathLst>
                <a:path w="53339" h="9525">
                  <a:moveTo>
                    <a:pt x="0" y="9398"/>
                  </a:moveTo>
                  <a:lnTo>
                    <a:pt x="53251" y="0"/>
                  </a:lnTo>
                </a:path>
              </a:pathLst>
            </a:custGeom>
            <a:ln w="4660">
              <a:solidFill>
                <a:srgbClr val="050100"/>
              </a:solidFill>
            </a:ln>
          </p:spPr>
          <p:txBody>
            <a:bodyPr wrap="square" lIns="0" tIns="0" rIns="0" bIns="0" rtlCol="0"/>
            <a:lstStyle/>
            <a:p/>
          </p:txBody>
        </p:sp>
        <p:sp>
          <p:nvSpPr>
            <p:cNvPr id="2274" name="object 2274" descr=""/>
            <p:cNvSpPr/>
            <p:nvPr/>
          </p:nvSpPr>
          <p:spPr>
            <a:xfrm>
              <a:off x="3128890" y="9737145"/>
              <a:ext cx="0" cy="19050"/>
            </a:xfrm>
            <a:custGeom>
              <a:avLst/>
              <a:gdLst/>
              <a:ahLst/>
              <a:cxnLst/>
              <a:rect l="l" t="t" r="r" b="b"/>
              <a:pathLst>
                <a:path w="0" h="19050">
                  <a:moveTo>
                    <a:pt x="0" y="0"/>
                  </a:moveTo>
                  <a:lnTo>
                    <a:pt x="0" y="18783"/>
                  </a:lnTo>
                </a:path>
              </a:pathLst>
            </a:custGeom>
            <a:ln w="4660">
              <a:solidFill>
                <a:srgbClr val="050100"/>
              </a:solidFill>
            </a:ln>
          </p:spPr>
          <p:txBody>
            <a:bodyPr wrap="square" lIns="0" tIns="0" rIns="0" bIns="0" rtlCol="0"/>
            <a:lstStyle/>
            <a:p/>
          </p:txBody>
        </p:sp>
        <p:sp>
          <p:nvSpPr>
            <p:cNvPr id="2275" name="object 2275" descr=""/>
            <p:cNvSpPr/>
            <p:nvPr/>
          </p:nvSpPr>
          <p:spPr>
            <a:xfrm>
              <a:off x="3128895" y="9737149"/>
              <a:ext cx="53340" cy="9525"/>
            </a:xfrm>
            <a:custGeom>
              <a:avLst/>
              <a:gdLst/>
              <a:ahLst/>
              <a:cxnLst/>
              <a:rect l="l" t="t" r="r" b="b"/>
              <a:pathLst>
                <a:path w="53339" h="9525">
                  <a:moveTo>
                    <a:pt x="53251" y="9385"/>
                  </a:moveTo>
                  <a:lnTo>
                    <a:pt x="0" y="0"/>
                  </a:lnTo>
                </a:path>
              </a:pathLst>
            </a:custGeom>
            <a:ln w="4660">
              <a:solidFill>
                <a:srgbClr val="050100"/>
              </a:solidFill>
            </a:ln>
          </p:spPr>
          <p:txBody>
            <a:bodyPr wrap="square" lIns="0" tIns="0" rIns="0" bIns="0" rtlCol="0"/>
            <a:lstStyle/>
            <a:p/>
          </p:txBody>
        </p:sp>
        <p:sp>
          <p:nvSpPr>
            <p:cNvPr id="2276" name="object 2276" descr=""/>
            <p:cNvSpPr/>
            <p:nvPr/>
          </p:nvSpPr>
          <p:spPr>
            <a:xfrm>
              <a:off x="2864472" y="9746199"/>
              <a:ext cx="51435" cy="0"/>
            </a:xfrm>
            <a:custGeom>
              <a:avLst/>
              <a:gdLst/>
              <a:ahLst/>
              <a:cxnLst/>
              <a:rect l="l" t="t" r="r" b="b"/>
              <a:pathLst>
                <a:path w="51435" h="0">
                  <a:moveTo>
                    <a:pt x="51346" y="0"/>
                  </a:moveTo>
                  <a:lnTo>
                    <a:pt x="0" y="0"/>
                  </a:lnTo>
                </a:path>
              </a:pathLst>
            </a:custGeom>
            <a:ln w="4660">
              <a:solidFill>
                <a:srgbClr val="050100"/>
              </a:solidFill>
            </a:ln>
          </p:spPr>
          <p:txBody>
            <a:bodyPr wrap="square" lIns="0" tIns="0" rIns="0" bIns="0" rtlCol="0"/>
            <a:lstStyle/>
            <a:p/>
          </p:txBody>
        </p:sp>
        <p:sp>
          <p:nvSpPr>
            <p:cNvPr id="2277" name="object 2277" descr=""/>
            <p:cNvSpPr/>
            <p:nvPr/>
          </p:nvSpPr>
          <p:spPr>
            <a:xfrm>
              <a:off x="2868307" y="9745516"/>
              <a:ext cx="47625" cy="0"/>
            </a:xfrm>
            <a:custGeom>
              <a:avLst/>
              <a:gdLst/>
              <a:ahLst/>
              <a:cxnLst/>
              <a:rect l="l" t="t" r="r" b="b"/>
              <a:pathLst>
                <a:path w="47625" h="0">
                  <a:moveTo>
                    <a:pt x="47510" y="0"/>
                  </a:moveTo>
                  <a:lnTo>
                    <a:pt x="0" y="0"/>
                  </a:lnTo>
                </a:path>
              </a:pathLst>
            </a:custGeom>
            <a:ln w="4660">
              <a:solidFill>
                <a:srgbClr val="050100"/>
              </a:solidFill>
            </a:ln>
          </p:spPr>
          <p:txBody>
            <a:bodyPr wrap="square" lIns="0" tIns="0" rIns="0" bIns="0" rtlCol="0"/>
            <a:lstStyle/>
            <a:p/>
          </p:txBody>
        </p:sp>
        <p:sp>
          <p:nvSpPr>
            <p:cNvPr id="2278" name="object 2278" descr=""/>
            <p:cNvSpPr/>
            <p:nvPr/>
          </p:nvSpPr>
          <p:spPr>
            <a:xfrm>
              <a:off x="2872155" y="9744847"/>
              <a:ext cx="43815" cy="0"/>
            </a:xfrm>
            <a:custGeom>
              <a:avLst/>
              <a:gdLst/>
              <a:ahLst/>
              <a:cxnLst/>
              <a:rect l="l" t="t" r="r" b="b"/>
              <a:pathLst>
                <a:path w="43814" h="0">
                  <a:moveTo>
                    <a:pt x="43662" y="0"/>
                  </a:moveTo>
                  <a:lnTo>
                    <a:pt x="0" y="0"/>
                  </a:lnTo>
                </a:path>
              </a:pathLst>
            </a:custGeom>
            <a:ln w="4660">
              <a:solidFill>
                <a:srgbClr val="050100"/>
              </a:solidFill>
            </a:ln>
          </p:spPr>
          <p:txBody>
            <a:bodyPr wrap="square" lIns="0" tIns="0" rIns="0" bIns="0" rtlCol="0"/>
            <a:lstStyle/>
            <a:p/>
          </p:txBody>
        </p:sp>
        <p:sp>
          <p:nvSpPr>
            <p:cNvPr id="2279" name="object 2279" descr=""/>
            <p:cNvSpPr/>
            <p:nvPr/>
          </p:nvSpPr>
          <p:spPr>
            <a:xfrm>
              <a:off x="2875978" y="9744165"/>
              <a:ext cx="40005" cy="0"/>
            </a:xfrm>
            <a:custGeom>
              <a:avLst/>
              <a:gdLst/>
              <a:ahLst/>
              <a:cxnLst/>
              <a:rect l="l" t="t" r="r" b="b"/>
              <a:pathLst>
                <a:path w="40005" h="0">
                  <a:moveTo>
                    <a:pt x="39839" y="0"/>
                  </a:moveTo>
                  <a:lnTo>
                    <a:pt x="0" y="0"/>
                  </a:lnTo>
                </a:path>
              </a:pathLst>
            </a:custGeom>
            <a:ln w="4660">
              <a:solidFill>
                <a:srgbClr val="050100"/>
              </a:solidFill>
            </a:ln>
          </p:spPr>
          <p:txBody>
            <a:bodyPr wrap="square" lIns="0" tIns="0" rIns="0" bIns="0" rtlCol="0"/>
            <a:lstStyle/>
            <a:p/>
          </p:txBody>
        </p:sp>
        <p:sp>
          <p:nvSpPr>
            <p:cNvPr id="2280" name="object 2280" descr=""/>
            <p:cNvSpPr/>
            <p:nvPr/>
          </p:nvSpPr>
          <p:spPr>
            <a:xfrm>
              <a:off x="2879813" y="9743495"/>
              <a:ext cx="36195" cy="0"/>
            </a:xfrm>
            <a:custGeom>
              <a:avLst/>
              <a:gdLst/>
              <a:ahLst/>
              <a:cxnLst/>
              <a:rect l="l" t="t" r="r" b="b"/>
              <a:pathLst>
                <a:path w="36194" h="0">
                  <a:moveTo>
                    <a:pt x="36004" y="0"/>
                  </a:moveTo>
                  <a:lnTo>
                    <a:pt x="0" y="0"/>
                  </a:lnTo>
                </a:path>
              </a:pathLst>
            </a:custGeom>
            <a:ln w="4660">
              <a:solidFill>
                <a:srgbClr val="050100"/>
              </a:solidFill>
            </a:ln>
          </p:spPr>
          <p:txBody>
            <a:bodyPr wrap="square" lIns="0" tIns="0" rIns="0" bIns="0" rtlCol="0"/>
            <a:lstStyle/>
            <a:p/>
          </p:txBody>
        </p:sp>
        <p:sp>
          <p:nvSpPr>
            <p:cNvPr id="2281" name="object 2281" descr=""/>
            <p:cNvSpPr/>
            <p:nvPr/>
          </p:nvSpPr>
          <p:spPr>
            <a:xfrm>
              <a:off x="2883662" y="9742813"/>
              <a:ext cx="32384" cy="0"/>
            </a:xfrm>
            <a:custGeom>
              <a:avLst/>
              <a:gdLst/>
              <a:ahLst/>
              <a:cxnLst/>
              <a:rect l="l" t="t" r="r" b="b"/>
              <a:pathLst>
                <a:path w="32385" h="0">
                  <a:moveTo>
                    <a:pt x="32156" y="0"/>
                  </a:moveTo>
                  <a:lnTo>
                    <a:pt x="0" y="0"/>
                  </a:lnTo>
                </a:path>
              </a:pathLst>
            </a:custGeom>
            <a:ln w="4660">
              <a:solidFill>
                <a:srgbClr val="050100"/>
              </a:solidFill>
            </a:ln>
          </p:spPr>
          <p:txBody>
            <a:bodyPr wrap="square" lIns="0" tIns="0" rIns="0" bIns="0" rtlCol="0"/>
            <a:lstStyle/>
            <a:p/>
          </p:txBody>
        </p:sp>
        <p:sp>
          <p:nvSpPr>
            <p:cNvPr id="2282" name="object 2282" descr=""/>
            <p:cNvSpPr/>
            <p:nvPr/>
          </p:nvSpPr>
          <p:spPr>
            <a:xfrm>
              <a:off x="2887497" y="9742143"/>
              <a:ext cx="28575" cy="0"/>
            </a:xfrm>
            <a:custGeom>
              <a:avLst/>
              <a:gdLst/>
              <a:ahLst/>
              <a:cxnLst/>
              <a:rect l="l" t="t" r="r" b="b"/>
              <a:pathLst>
                <a:path w="28575" h="0">
                  <a:moveTo>
                    <a:pt x="28320" y="0"/>
                  </a:moveTo>
                  <a:lnTo>
                    <a:pt x="0" y="0"/>
                  </a:lnTo>
                </a:path>
              </a:pathLst>
            </a:custGeom>
            <a:ln w="4660">
              <a:solidFill>
                <a:srgbClr val="050100"/>
              </a:solidFill>
            </a:ln>
          </p:spPr>
          <p:txBody>
            <a:bodyPr wrap="square" lIns="0" tIns="0" rIns="0" bIns="0" rtlCol="0"/>
            <a:lstStyle/>
            <a:p/>
          </p:txBody>
        </p:sp>
        <p:sp>
          <p:nvSpPr>
            <p:cNvPr id="2283" name="object 2283" descr=""/>
            <p:cNvSpPr/>
            <p:nvPr/>
          </p:nvSpPr>
          <p:spPr>
            <a:xfrm>
              <a:off x="2891320" y="9741461"/>
              <a:ext cx="24765" cy="0"/>
            </a:xfrm>
            <a:custGeom>
              <a:avLst/>
              <a:gdLst/>
              <a:ahLst/>
              <a:cxnLst/>
              <a:rect l="l" t="t" r="r" b="b"/>
              <a:pathLst>
                <a:path w="24764" h="0">
                  <a:moveTo>
                    <a:pt x="24498" y="0"/>
                  </a:moveTo>
                  <a:lnTo>
                    <a:pt x="0" y="0"/>
                  </a:lnTo>
                </a:path>
              </a:pathLst>
            </a:custGeom>
            <a:ln w="4660">
              <a:solidFill>
                <a:srgbClr val="050100"/>
              </a:solidFill>
            </a:ln>
          </p:spPr>
          <p:txBody>
            <a:bodyPr wrap="square" lIns="0" tIns="0" rIns="0" bIns="0" rtlCol="0"/>
            <a:lstStyle/>
            <a:p/>
          </p:txBody>
        </p:sp>
        <p:sp>
          <p:nvSpPr>
            <p:cNvPr id="2284" name="object 2284" descr=""/>
            <p:cNvSpPr/>
            <p:nvPr/>
          </p:nvSpPr>
          <p:spPr>
            <a:xfrm>
              <a:off x="2895168" y="9740791"/>
              <a:ext cx="20955" cy="0"/>
            </a:xfrm>
            <a:custGeom>
              <a:avLst/>
              <a:gdLst/>
              <a:ahLst/>
              <a:cxnLst/>
              <a:rect l="l" t="t" r="r" b="b"/>
              <a:pathLst>
                <a:path w="20955" h="0">
                  <a:moveTo>
                    <a:pt x="20650" y="0"/>
                  </a:moveTo>
                  <a:lnTo>
                    <a:pt x="0" y="0"/>
                  </a:lnTo>
                </a:path>
              </a:pathLst>
            </a:custGeom>
            <a:ln w="4660">
              <a:solidFill>
                <a:srgbClr val="050100"/>
              </a:solidFill>
            </a:ln>
          </p:spPr>
          <p:txBody>
            <a:bodyPr wrap="square" lIns="0" tIns="0" rIns="0" bIns="0" rtlCol="0"/>
            <a:lstStyle/>
            <a:p/>
          </p:txBody>
        </p:sp>
        <p:sp>
          <p:nvSpPr>
            <p:cNvPr id="2285" name="object 2285" descr=""/>
            <p:cNvSpPr/>
            <p:nvPr/>
          </p:nvSpPr>
          <p:spPr>
            <a:xfrm>
              <a:off x="2899003" y="9740109"/>
              <a:ext cx="17145" cy="0"/>
            </a:xfrm>
            <a:custGeom>
              <a:avLst/>
              <a:gdLst/>
              <a:ahLst/>
              <a:cxnLst/>
              <a:rect l="l" t="t" r="r" b="b"/>
              <a:pathLst>
                <a:path w="17144" h="0">
                  <a:moveTo>
                    <a:pt x="16814" y="0"/>
                  </a:moveTo>
                  <a:lnTo>
                    <a:pt x="0" y="0"/>
                  </a:lnTo>
                </a:path>
              </a:pathLst>
            </a:custGeom>
            <a:ln w="4660">
              <a:solidFill>
                <a:srgbClr val="050100"/>
              </a:solidFill>
            </a:ln>
          </p:spPr>
          <p:txBody>
            <a:bodyPr wrap="square" lIns="0" tIns="0" rIns="0" bIns="0" rtlCol="0"/>
            <a:lstStyle/>
            <a:p/>
          </p:txBody>
        </p:sp>
        <p:sp>
          <p:nvSpPr>
            <p:cNvPr id="2286" name="object 2286" descr=""/>
            <p:cNvSpPr/>
            <p:nvPr/>
          </p:nvSpPr>
          <p:spPr>
            <a:xfrm>
              <a:off x="2902838" y="9739440"/>
              <a:ext cx="13335" cy="0"/>
            </a:xfrm>
            <a:custGeom>
              <a:avLst/>
              <a:gdLst/>
              <a:ahLst/>
              <a:cxnLst/>
              <a:rect l="l" t="t" r="r" b="b"/>
              <a:pathLst>
                <a:path w="13335" h="0">
                  <a:moveTo>
                    <a:pt x="12979" y="0"/>
                  </a:moveTo>
                  <a:lnTo>
                    <a:pt x="0" y="0"/>
                  </a:lnTo>
                </a:path>
              </a:pathLst>
            </a:custGeom>
            <a:ln w="4660">
              <a:solidFill>
                <a:srgbClr val="050100"/>
              </a:solidFill>
            </a:ln>
          </p:spPr>
          <p:txBody>
            <a:bodyPr wrap="square" lIns="0" tIns="0" rIns="0" bIns="0" rtlCol="0"/>
            <a:lstStyle/>
            <a:p/>
          </p:txBody>
        </p:sp>
        <p:sp>
          <p:nvSpPr>
            <p:cNvPr id="2287" name="object 2287" descr=""/>
            <p:cNvSpPr/>
            <p:nvPr/>
          </p:nvSpPr>
          <p:spPr>
            <a:xfrm>
              <a:off x="2906674" y="9738758"/>
              <a:ext cx="9525" cy="0"/>
            </a:xfrm>
            <a:custGeom>
              <a:avLst/>
              <a:gdLst/>
              <a:ahLst/>
              <a:cxnLst/>
              <a:rect l="l" t="t" r="r" b="b"/>
              <a:pathLst>
                <a:path w="9525" h="0">
                  <a:moveTo>
                    <a:pt x="9143" y="0"/>
                  </a:moveTo>
                  <a:lnTo>
                    <a:pt x="0" y="0"/>
                  </a:lnTo>
                </a:path>
              </a:pathLst>
            </a:custGeom>
            <a:ln w="4660">
              <a:solidFill>
                <a:srgbClr val="050100"/>
              </a:solidFill>
            </a:ln>
          </p:spPr>
          <p:txBody>
            <a:bodyPr wrap="square" lIns="0" tIns="0" rIns="0" bIns="0" rtlCol="0"/>
            <a:lstStyle/>
            <a:p/>
          </p:txBody>
        </p:sp>
        <p:sp>
          <p:nvSpPr>
            <p:cNvPr id="2288" name="object 2288" descr=""/>
            <p:cNvSpPr/>
            <p:nvPr/>
          </p:nvSpPr>
          <p:spPr>
            <a:xfrm>
              <a:off x="2910509" y="9738076"/>
              <a:ext cx="5715" cy="0"/>
            </a:xfrm>
            <a:custGeom>
              <a:avLst/>
              <a:gdLst/>
              <a:ahLst/>
              <a:cxnLst/>
              <a:rect l="l" t="t" r="r" b="b"/>
              <a:pathLst>
                <a:path w="5714" h="0">
                  <a:moveTo>
                    <a:pt x="5308" y="0"/>
                  </a:moveTo>
                  <a:lnTo>
                    <a:pt x="0" y="0"/>
                  </a:lnTo>
                </a:path>
              </a:pathLst>
            </a:custGeom>
            <a:ln w="4660">
              <a:solidFill>
                <a:srgbClr val="050100"/>
              </a:solidFill>
            </a:ln>
          </p:spPr>
          <p:txBody>
            <a:bodyPr wrap="square" lIns="0" tIns="0" rIns="0" bIns="0" rtlCol="0"/>
            <a:lstStyle/>
            <a:p/>
          </p:txBody>
        </p:sp>
        <p:sp>
          <p:nvSpPr>
            <p:cNvPr id="2289" name="object 2289" descr=""/>
            <p:cNvSpPr/>
            <p:nvPr/>
          </p:nvSpPr>
          <p:spPr>
            <a:xfrm>
              <a:off x="2914345" y="9737405"/>
              <a:ext cx="1905" cy="0"/>
            </a:xfrm>
            <a:custGeom>
              <a:avLst/>
              <a:gdLst/>
              <a:ahLst/>
              <a:cxnLst/>
              <a:rect l="l" t="t" r="r" b="b"/>
              <a:pathLst>
                <a:path w="1905" h="0">
                  <a:moveTo>
                    <a:pt x="1473" y="0"/>
                  </a:moveTo>
                  <a:lnTo>
                    <a:pt x="0" y="0"/>
                  </a:lnTo>
                </a:path>
                <a:path w="1905" h="0">
                  <a:moveTo>
                    <a:pt x="1473" y="0"/>
                  </a:moveTo>
                  <a:lnTo>
                    <a:pt x="0" y="0"/>
                  </a:lnTo>
                </a:path>
              </a:pathLst>
            </a:custGeom>
            <a:ln w="4660">
              <a:solidFill>
                <a:srgbClr val="050100"/>
              </a:solidFill>
            </a:ln>
          </p:spPr>
          <p:txBody>
            <a:bodyPr wrap="square" lIns="0" tIns="0" rIns="0" bIns="0" rtlCol="0"/>
            <a:lstStyle/>
            <a:p/>
          </p:txBody>
        </p:sp>
        <p:sp>
          <p:nvSpPr>
            <p:cNvPr id="2290" name="object 2290" descr=""/>
            <p:cNvSpPr/>
            <p:nvPr/>
          </p:nvSpPr>
          <p:spPr>
            <a:xfrm>
              <a:off x="2864472" y="9746881"/>
              <a:ext cx="51435" cy="0"/>
            </a:xfrm>
            <a:custGeom>
              <a:avLst/>
              <a:gdLst/>
              <a:ahLst/>
              <a:cxnLst/>
              <a:rect l="l" t="t" r="r" b="b"/>
              <a:pathLst>
                <a:path w="51435" h="0">
                  <a:moveTo>
                    <a:pt x="51346" y="0"/>
                  </a:moveTo>
                  <a:lnTo>
                    <a:pt x="0" y="0"/>
                  </a:lnTo>
                </a:path>
              </a:pathLst>
            </a:custGeom>
            <a:ln w="4660">
              <a:solidFill>
                <a:srgbClr val="050100"/>
              </a:solidFill>
            </a:ln>
          </p:spPr>
          <p:txBody>
            <a:bodyPr wrap="square" lIns="0" tIns="0" rIns="0" bIns="0" rtlCol="0"/>
            <a:lstStyle/>
            <a:p/>
          </p:txBody>
        </p:sp>
        <p:sp>
          <p:nvSpPr>
            <p:cNvPr id="2291" name="object 2291" descr=""/>
            <p:cNvSpPr/>
            <p:nvPr/>
          </p:nvSpPr>
          <p:spPr>
            <a:xfrm>
              <a:off x="2868307" y="9747551"/>
              <a:ext cx="47625" cy="0"/>
            </a:xfrm>
            <a:custGeom>
              <a:avLst/>
              <a:gdLst/>
              <a:ahLst/>
              <a:cxnLst/>
              <a:rect l="l" t="t" r="r" b="b"/>
              <a:pathLst>
                <a:path w="47625" h="0">
                  <a:moveTo>
                    <a:pt x="47510" y="0"/>
                  </a:moveTo>
                  <a:lnTo>
                    <a:pt x="0" y="0"/>
                  </a:lnTo>
                </a:path>
              </a:pathLst>
            </a:custGeom>
            <a:ln w="4660">
              <a:solidFill>
                <a:srgbClr val="050100"/>
              </a:solidFill>
            </a:ln>
          </p:spPr>
          <p:txBody>
            <a:bodyPr wrap="square" lIns="0" tIns="0" rIns="0" bIns="0" rtlCol="0"/>
            <a:lstStyle/>
            <a:p/>
          </p:txBody>
        </p:sp>
        <p:sp>
          <p:nvSpPr>
            <p:cNvPr id="2292" name="object 2292" descr=""/>
            <p:cNvSpPr/>
            <p:nvPr/>
          </p:nvSpPr>
          <p:spPr>
            <a:xfrm>
              <a:off x="2872155" y="9748233"/>
              <a:ext cx="43815" cy="0"/>
            </a:xfrm>
            <a:custGeom>
              <a:avLst/>
              <a:gdLst/>
              <a:ahLst/>
              <a:cxnLst/>
              <a:rect l="l" t="t" r="r" b="b"/>
              <a:pathLst>
                <a:path w="43814" h="0">
                  <a:moveTo>
                    <a:pt x="43662" y="0"/>
                  </a:moveTo>
                  <a:lnTo>
                    <a:pt x="0" y="0"/>
                  </a:lnTo>
                </a:path>
              </a:pathLst>
            </a:custGeom>
            <a:ln w="4660">
              <a:solidFill>
                <a:srgbClr val="050100"/>
              </a:solidFill>
            </a:ln>
          </p:spPr>
          <p:txBody>
            <a:bodyPr wrap="square" lIns="0" tIns="0" rIns="0" bIns="0" rtlCol="0"/>
            <a:lstStyle/>
            <a:p/>
          </p:txBody>
        </p:sp>
        <p:sp>
          <p:nvSpPr>
            <p:cNvPr id="2293" name="object 2293" descr=""/>
            <p:cNvSpPr/>
            <p:nvPr/>
          </p:nvSpPr>
          <p:spPr>
            <a:xfrm>
              <a:off x="2875978" y="9748902"/>
              <a:ext cx="40005" cy="0"/>
            </a:xfrm>
            <a:custGeom>
              <a:avLst/>
              <a:gdLst/>
              <a:ahLst/>
              <a:cxnLst/>
              <a:rect l="l" t="t" r="r" b="b"/>
              <a:pathLst>
                <a:path w="40005" h="0">
                  <a:moveTo>
                    <a:pt x="39839" y="0"/>
                  </a:moveTo>
                  <a:lnTo>
                    <a:pt x="0" y="0"/>
                  </a:lnTo>
                </a:path>
              </a:pathLst>
            </a:custGeom>
            <a:ln w="4660">
              <a:solidFill>
                <a:srgbClr val="050100"/>
              </a:solidFill>
            </a:ln>
          </p:spPr>
          <p:txBody>
            <a:bodyPr wrap="square" lIns="0" tIns="0" rIns="0" bIns="0" rtlCol="0"/>
            <a:lstStyle/>
            <a:p/>
          </p:txBody>
        </p:sp>
        <p:sp>
          <p:nvSpPr>
            <p:cNvPr id="2294" name="object 2294" descr=""/>
            <p:cNvSpPr/>
            <p:nvPr/>
          </p:nvSpPr>
          <p:spPr>
            <a:xfrm>
              <a:off x="2879813" y="9749584"/>
              <a:ext cx="36195" cy="0"/>
            </a:xfrm>
            <a:custGeom>
              <a:avLst/>
              <a:gdLst/>
              <a:ahLst/>
              <a:cxnLst/>
              <a:rect l="l" t="t" r="r" b="b"/>
              <a:pathLst>
                <a:path w="36194" h="0">
                  <a:moveTo>
                    <a:pt x="36004" y="0"/>
                  </a:moveTo>
                  <a:lnTo>
                    <a:pt x="0" y="0"/>
                  </a:lnTo>
                </a:path>
              </a:pathLst>
            </a:custGeom>
            <a:ln w="4660">
              <a:solidFill>
                <a:srgbClr val="050100"/>
              </a:solidFill>
            </a:ln>
          </p:spPr>
          <p:txBody>
            <a:bodyPr wrap="square" lIns="0" tIns="0" rIns="0" bIns="0" rtlCol="0"/>
            <a:lstStyle/>
            <a:p/>
          </p:txBody>
        </p:sp>
        <p:sp>
          <p:nvSpPr>
            <p:cNvPr id="2295" name="object 2295" descr=""/>
            <p:cNvSpPr/>
            <p:nvPr/>
          </p:nvSpPr>
          <p:spPr>
            <a:xfrm>
              <a:off x="2883662" y="9750255"/>
              <a:ext cx="32384" cy="0"/>
            </a:xfrm>
            <a:custGeom>
              <a:avLst/>
              <a:gdLst/>
              <a:ahLst/>
              <a:cxnLst/>
              <a:rect l="l" t="t" r="r" b="b"/>
              <a:pathLst>
                <a:path w="32385" h="0">
                  <a:moveTo>
                    <a:pt x="32156" y="0"/>
                  </a:moveTo>
                  <a:lnTo>
                    <a:pt x="0" y="0"/>
                  </a:lnTo>
                </a:path>
              </a:pathLst>
            </a:custGeom>
            <a:ln w="4660">
              <a:solidFill>
                <a:srgbClr val="050100"/>
              </a:solidFill>
            </a:ln>
          </p:spPr>
          <p:txBody>
            <a:bodyPr wrap="square" lIns="0" tIns="0" rIns="0" bIns="0" rtlCol="0"/>
            <a:lstStyle/>
            <a:p/>
          </p:txBody>
        </p:sp>
        <p:sp>
          <p:nvSpPr>
            <p:cNvPr id="2296" name="object 2296" descr=""/>
            <p:cNvSpPr/>
            <p:nvPr/>
          </p:nvSpPr>
          <p:spPr>
            <a:xfrm>
              <a:off x="2887497" y="9750937"/>
              <a:ext cx="28575" cy="0"/>
            </a:xfrm>
            <a:custGeom>
              <a:avLst/>
              <a:gdLst/>
              <a:ahLst/>
              <a:cxnLst/>
              <a:rect l="l" t="t" r="r" b="b"/>
              <a:pathLst>
                <a:path w="28575" h="0">
                  <a:moveTo>
                    <a:pt x="28320" y="0"/>
                  </a:moveTo>
                  <a:lnTo>
                    <a:pt x="0" y="0"/>
                  </a:lnTo>
                </a:path>
              </a:pathLst>
            </a:custGeom>
            <a:ln w="4660">
              <a:solidFill>
                <a:srgbClr val="050100"/>
              </a:solidFill>
            </a:ln>
          </p:spPr>
          <p:txBody>
            <a:bodyPr wrap="square" lIns="0" tIns="0" rIns="0" bIns="0" rtlCol="0"/>
            <a:lstStyle/>
            <a:p/>
          </p:txBody>
        </p:sp>
        <p:sp>
          <p:nvSpPr>
            <p:cNvPr id="2297" name="object 2297" descr=""/>
            <p:cNvSpPr/>
            <p:nvPr/>
          </p:nvSpPr>
          <p:spPr>
            <a:xfrm>
              <a:off x="2891320" y="9751606"/>
              <a:ext cx="24765" cy="0"/>
            </a:xfrm>
            <a:custGeom>
              <a:avLst/>
              <a:gdLst/>
              <a:ahLst/>
              <a:cxnLst/>
              <a:rect l="l" t="t" r="r" b="b"/>
              <a:pathLst>
                <a:path w="24764" h="0">
                  <a:moveTo>
                    <a:pt x="24498" y="0"/>
                  </a:moveTo>
                  <a:lnTo>
                    <a:pt x="0" y="0"/>
                  </a:lnTo>
                </a:path>
              </a:pathLst>
            </a:custGeom>
            <a:ln w="4660">
              <a:solidFill>
                <a:srgbClr val="050100"/>
              </a:solidFill>
            </a:ln>
          </p:spPr>
          <p:txBody>
            <a:bodyPr wrap="square" lIns="0" tIns="0" rIns="0" bIns="0" rtlCol="0"/>
            <a:lstStyle/>
            <a:p/>
          </p:txBody>
        </p:sp>
        <p:sp>
          <p:nvSpPr>
            <p:cNvPr id="2298" name="object 2298" descr=""/>
            <p:cNvSpPr/>
            <p:nvPr/>
          </p:nvSpPr>
          <p:spPr>
            <a:xfrm>
              <a:off x="2895168" y="9752288"/>
              <a:ext cx="20955" cy="0"/>
            </a:xfrm>
            <a:custGeom>
              <a:avLst/>
              <a:gdLst/>
              <a:ahLst/>
              <a:cxnLst/>
              <a:rect l="l" t="t" r="r" b="b"/>
              <a:pathLst>
                <a:path w="20955" h="0">
                  <a:moveTo>
                    <a:pt x="20650" y="0"/>
                  </a:moveTo>
                  <a:lnTo>
                    <a:pt x="0" y="0"/>
                  </a:lnTo>
                </a:path>
              </a:pathLst>
            </a:custGeom>
            <a:ln w="4660">
              <a:solidFill>
                <a:srgbClr val="050100"/>
              </a:solidFill>
            </a:ln>
          </p:spPr>
          <p:txBody>
            <a:bodyPr wrap="square" lIns="0" tIns="0" rIns="0" bIns="0" rtlCol="0"/>
            <a:lstStyle/>
            <a:p/>
          </p:txBody>
        </p:sp>
        <p:sp>
          <p:nvSpPr>
            <p:cNvPr id="2299" name="object 2299" descr=""/>
            <p:cNvSpPr/>
            <p:nvPr/>
          </p:nvSpPr>
          <p:spPr>
            <a:xfrm>
              <a:off x="2899003" y="9752959"/>
              <a:ext cx="17145" cy="0"/>
            </a:xfrm>
            <a:custGeom>
              <a:avLst/>
              <a:gdLst/>
              <a:ahLst/>
              <a:cxnLst/>
              <a:rect l="l" t="t" r="r" b="b"/>
              <a:pathLst>
                <a:path w="17144" h="0">
                  <a:moveTo>
                    <a:pt x="16814" y="0"/>
                  </a:moveTo>
                  <a:lnTo>
                    <a:pt x="0" y="0"/>
                  </a:lnTo>
                </a:path>
              </a:pathLst>
            </a:custGeom>
            <a:ln w="4660">
              <a:solidFill>
                <a:srgbClr val="050100"/>
              </a:solidFill>
            </a:ln>
          </p:spPr>
          <p:txBody>
            <a:bodyPr wrap="square" lIns="0" tIns="0" rIns="0" bIns="0" rtlCol="0"/>
            <a:lstStyle/>
            <a:p/>
          </p:txBody>
        </p:sp>
        <p:sp>
          <p:nvSpPr>
            <p:cNvPr id="2300" name="object 2300" descr=""/>
            <p:cNvSpPr/>
            <p:nvPr/>
          </p:nvSpPr>
          <p:spPr>
            <a:xfrm>
              <a:off x="2902838" y="9753641"/>
              <a:ext cx="13335" cy="0"/>
            </a:xfrm>
            <a:custGeom>
              <a:avLst/>
              <a:gdLst/>
              <a:ahLst/>
              <a:cxnLst/>
              <a:rect l="l" t="t" r="r" b="b"/>
              <a:pathLst>
                <a:path w="13335" h="0">
                  <a:moveTo>
                    <a:pt x="12979" y="0"/>
                  </a:moveTo>
                  <a:lnTo>
                    <a:pt x="0" y="0"/>
                  </a:lnTo>
                </a:path>
              </a:pathLst>
            </a:custGeom>
            <a:ln w="4660">
              <a:solidFill>
                <a:srgbClr val="050100"/>
              </a:solidFill>
            </a:ln>
          </p:spPr>
          <p:txBody>
            <a:bodyPr wrap="square" lIns="0" tIns="0" rIns="0" bIns="0" rtlCol="0"/>
            <a:lstStyle/>
            <a:p/>
          </p:txBody>
        </p:sp>
        <p:sp>
          <p:nvSpPr>
            <p:cNvPr id="2301" name="object 2301" descr=""/>
            <p:cNvSpPr/>
            <p:nvPr/>
          </p:nvSpPr>
          <p:spPr>
            <a:xfrm>
              <a:off x="2906674" y="9754323"/>
              <a:ext cx="9525" cy="0"/>
            </a:xfrm>
            <a:custGeom>
              <a:avLst/>
              <a:gdLst/>
              <a:ahLst/>
              <a:cxnLst/>
              <a:rect l="l" t="t" r="r" b="b"/>
              <a:pathLst>
                <a:path w="9525" h="0">
                  <a:moveTo>
                    <a:pt x="9143" y="0"/>
                  </a:moveTo>
                  <a:lnTo>
                    <a:pt x="0" y="0"/>
                  </a:lnTo>
                </a:path>
              </a:pathLst>
            </a:custGeom>
            <a:ln w="4660">
              <a:solidFill>
                <a:srgbClr val="050100"/>
              </a:solidFill>
            </a:ln>
          </p:spPr>
          <p:txBody>
            <a:bodyPr wrap="square" lIns="0" tIns="0" rIns="0" bIns="0" rtlCol="0"/>
            <a:lstStyle/>
            <a:p/>
          </p:txBody>
        </p:sp>
        <p:sp>
          <p:nvSpPr>
            <p:cNvPr id="2302" name="object 2302" descr=""/>
            <p:cNvSpPr/>
            <p:nvPr/>
          </p:nvSpPr>
          <p:spPr>
            <a:xfrm>
              <a:off x="2910509" y="9754992"/>
              <a:ext cx="5715" cy="0"/>
            </a:xfrm>
            <a:custGeom>
              <a:avLst/>
              <a:gdLst/>
              <a:ahLst/>
              <a:cxnLst/>
              <a:rect l="l" t="t" r="r" b="b"/>
              <a:pathLst>
                <a:path w="5714" h="0">
                  <a:moveTo>
                    <a:pt x="5308" y="0"/>
                  </a:moveTo>
                  <a:lnTo>
                    <a:pt x="0" y="0"/>
                  </a:lnTo>
                </a:path>
              </a:pathLst>
            </a:custGeom>
            <a:ln w="4660">
              <a:solidFill>
                <a:srgbClr val="050100"/>
              </a:solidFill>
            </a:ln>
          </p:spPr>
          <p:txBody>
            <a:bodyPr wrap="square" lIns="0" tIns="0" rIns="0" bIns="0" rtlCol="0"/>
            <a:lstStyle/>
            <a:p/>
          </p:txBody>
        </p:sp>
        <p:sp>
          <p:nvSpPr>
            <p:cNvPr id="2303" name="object 2303" descr=""/>
            <p:cNvSpPr/>
            <p:nvPr/>
          </p:nvSpPr>
          <p:spPr>
            <a:xfrm>
              <a:off x="2914345" y="9755674"/>
              <a:ext cx="1905" cy="0"/>
            </a:xfrm>
            <a:custGeom>
              <a:avLst/>
              <a:gdLst/>
              <a:ahLst/>
              <a:cxnLst/>
              <a:rect l="l" t="t" r="r" b="b"/>
              <a:pathLst>
                <a:path w="1905" h="0">
                  <a:moveTo>
                    <a:pt x="1473" y="0"/>
                  </a:moveTo>
                  <a:lnTo>
                    <a:pt x="0" y="0"/>
                  </a:lnTo>
                </a:path>
                <a:path w="1905" h="0">
                  <a:moveTo>
                    <a:pt x="1473" y="0"/>
                  </a:moveTo>
                  <a:lnTo>
                    <a:pt x="0" y="0"/>
                  </a:lnTo>
                </a:path>
              </a:pathLst>
            </a:custGeom>
            <a:ln w="4660">
              <a:solidFill>
                <a:srgbClr val="050100"/>
              </a:solidFill>
            </a:ln>
          </p:spPr>
          <p:txBody>
            <a:bodyPr wrap="square" lIns="0" tIns="0" rIns="0" bIns="0" rtlCol="0"/>
            <a:lstStyle/>
            <a:p/>
          </p:txBody>
        </p:sp>
        <p:sp>
          <p:nvSpPr>
            <p:cNvPr id="2304" name="object 2304" descr=""/>
            <p:cNvSpPr/>
            <p:nvPr/>
          </p:nvSpPr>
          <p:spPr>
            <a:xfrm>
              <a:off x="2862554" y="9737145"/>
              <a:ext cx="53340" cy="9525"/>
            </a:xfrm>
            <a:custGeom>
              <a:avLst/>
              <a:gdLst/>
              <a:ahLst/>
              <a:cxnLst/>
              <a:rect l="l" t="t" r="r" b="b"/>
              <a:pathLst>
                <a:path w="53339" h="9525">
                  <a:moveTo>
                    <a:pt x="53263" y="0"/>
                  </a:moveTo>
                  <a:lnTo>
                    <a:pt x="0" y="9385"/>
                  </a:lnTo>
                </a:path>
              </a:pathLst>
            </a:custGeom>
            <a:ln w="4660">
              <a:solidFill>
                <a:srgbClr val="050100"/>
              </a:solidFill>
            </a:ln>
          </p:spPr>
          <p:txBody>
            <a:bodyPr wrap="square" lIns="0" tIns="0" rIns="0" bIns="0" rtlCol="0"/>
            <a:lstStyle/>
            <a:p/>
          </p:txBody>
        </p:sp>
        <p:sp>
          <p:nvSpPr>
            <p:cNvPr id="2305" name="object 2305" descr=""/>
            <p:cNvSpPr/>
            <p:nvPr/>
          </p:nvSpPr>
          <p:spPr>
            <a:xfrm>
              <a:off x="2915818" y="9737151"/>
              <a:ext cx="0" cy="19050"/>
            </a:xfrm>
            <a:custGeom>
              <a:avLst/>
              <a:gdLst/>
              <a:ahLst/>
              <a:cxnLst/>
              <a:rect l="l" t="t" r="r" b="b"/>
              <a:pathLst>
                <a:path w="0" h="19050">
                  <a:moveTo>
                    <a:pt x="0" y="18783"/>
                  </a:moveTo>
                  <a:lnTo>
                    <a:pt x="0" y="0"/>
                  </a:lnTo>
                </a:path>
              </a:pathLst>
            </a:custGeom>
            <a:ln w="4660">
              <a:solidFill>
                <a:srgbClr val="050100"/>
              </a:solidFill>
            </a:ln>
          </p:spPr>
          <p:txBody>
            <a:bodyPr wrap="square" lIns="0" tIns="0" rIns="0" bIns="0" rtlCol="0"/>
            <a:lstStyle/>
            <a:p/>
          </p:txBody>
        </p:sp>
        <p:sp>
          <p:nvSpPr>
            <p:cNvPr id="2306" name="object 2306" descr=""/>
            <p:cNvSpPr/>
            <p:nvPr/>
          </p:nvSpPr>
          <p:spPr>
            <a:xfrm>
              <a:off x="2862550" y="9746534"/>
              <a:ext cx="320040" cy="9525"/>
            </a:xfrm>
            <a:custGeom>
              <a:avLst/>
              <a:gdLst/>
              <a:ahLst/>
              <a:cxnLst/>
              <a:rect l="l" t="t" r="r" b="b"/>
              <a:pathLst>
                <a:path w="320039" h="9525">
                  <a:moveTo>
                    <a:pt x="0" y="0"/>
                  </a:moveTo>
                  <a:lnTo>
                    <a:pt x="53263" y="9397"/>
                  </a:lnTo>
                </a:path>
                <a:path w="320039" h="9525">
                  <a:moveTo>
                    <a:pt x="0" y="0"/>
                  </a:moveTo>
                  <a:lnTo>
                    <a:pt x="319595" y="0"/>
                  </a:lnTo>
                </a:path>
              </a:pathLst>
            </a:custGeom>
            <a:ln w="4660">
              <a:solidFill>
                <a:srgbClr val="050100"/>
              </a:solidFill>
            </a:ln>
          </p:spPr>
          <p:txBody>
            <a:bodyPr wrap="square" lIns="0" tIns="0" rIns="0" bIns="0" rtlCol="0"/>
            <a:lstStyle/>
            <a:p/>
          </p:txBody>
        </p:sp>
        <p:sp>
          <p:nvSpPr>
            <p:cNvPr id="2307" name="object 2307" descr=""/>
            <p:cNvSpPr/>
            <p:nvPr/>
          </p:nvSpPr>
          <p:spPr>
            <a:xfrm>
              <a:off x="3182146" y="9063240"/>
              <a:ext cx="0" cy="709930"/>
            </a:xfrm>
            <a:custGeom>
              <a:avLst/>
              <a:gdLst/>
              <a:ahLst/>
              <a:cxnLst/>
              <a:rect l="l" t="t" r="r" b="b"/>
              <a:pathLst>
                <a:path w="0" h="709929">
                  <a:moveTo>
                    <a:pt x="0" y="0"/>
                  </a:moveTo>
                  <a:lnTo>
                    <a:pt x="0" y="709930"/>
                  </a:lnTo>
                </a:path>
              </a:pathLst>
            </a:custGeom>
            <a:ln w="4660">
              <a:solidFill>
                <a:srgbClr val="050100"/>
              </a:solidFill>
            </a:ln>
          </p:spPr>
          <p:txBody>
            <a:bodyPr wrap="square" lIns="0" tIns="0" rIns="0" bIns="0" rtlCol="0"/>
            <a:lstStyle/>
            <a:p/>
          </p:txBody>
        </p:sp>
        <p:sp>
          <p:nvSpPr>
            <p:cNvPr id="2308" name="object 2308" descr=""/>
            <p:cNvSpPr/>
            <p:nvPr/>
          </p:nvSpPr>
          <p:spPr>
            <a:xfrm>
              <a:off x="2862550" y="9627906"/>
              <a:ext cx="0" cy="145415"/>
            </a:xfrm>
            <a:custGeom>
              <a:avLst/>
              <a:gdLst/>
              <a:ahLst/>
              <a:cxnLst/>
              <a:rect l="l" t="t" r="r" b="b"/>
              <a:pathLst>
                <a:path w="0" h="145415">
                  <a:moveTo>
                    <a:pt x="0" y="0"/>
                  </a:moveTo>
                  <a:lnTo>
                    <a:pt x="0" y="145262"/>
                  </a:lnTo>
                </a:path>
              </a:pathLst>
            </a:custGeom>
            <a:ln w="4660">
              <a:solidFill>
                <a:srgbClr val="050100"/>
              </a:solidFill>
            </a:ln>
          </p:spPr>
          <p:txBody>
            <a:bodyPr wrap="square" lIns="0" tIns="0" rIns="0" bIns="0" rtlCol="0"/>
            <a:lstStyle/>
            <a:p/>
          </p:txBody>
        </p:sp>
        <p:sp>
          <p:nvSpPr>
            <p:cNvPr id="2309" name="object 2309" descr=""/>
            <p:cNvSpPr/>
            <p:nvPr/>
          </p:nvSpPr>
          <p:spPr>
            <a:xfrm>
              <a:off x="3013026" y="9063240"/>
              <a:ext cx="88265" cy="0"/>
            </a:xfrm>
            <a:custGeom>
              <a:avLst/>
              <a:gdLst/>
              <a:ahLst/>
              <a:cxnLst/>
              <a:rect l="l" t="t" r="r" b="b"/>
              <a:pathLst>
                <a:path w="88264" h="0">
                  <a:moveTo>
                    <a:pt x="87896" y="0"/>
                  </a:moveTo>
                  <a:lnTo>
                    <a:pt x="66586" y="0"/>
                  </a:lnTo>
                  <a:lnTo>
                    <a:pt x="33286" y="0"/>
                  </a:lnTo>
                  <a:lnTo>
                    <a:pt x="0" y="0"/>
                  </a:lnTo>
                </a:path>
              </a:pathLst>
            </a:custGeom>
            <a:ln w="4660">
              <a:solidFill>
                <a:srgbClr val="050100"/>
              </a:solidFill>
            </a:ln>
          </p:spPr>
          <p:txBody>
            <a:bodyPr wrap="square" lIns="0" tIns="0" rIns="0" bIns="0" rtlCol="0"/>
            <a:lstStyle/>
            <a:p/>
          </p:txBody>
        </p:sp>
        <p:sp>
          <p:nvSpPr>
            <p:cNvPr id="2310" name="object 2310" descr=""/>
            <p:cNvSpPr/>
            <p:nvPr/>
          </p:nvSpPr>
          <p:spPr>
            <a:xfrm>
              <a:off x="3120896" y="9063240"/>
              <a:ext cx="40005" cy="0"/>
            </a:xfrm>
            <a:custGeom>
              <a:avLst/>
              <a:gdLst/>
              <a:ahLst/>
              <a:cxnLst/>
              <a:rect l="l" t="t" r="r" b="b"/>
              <a:pathLst>
                <a:path w="40005" h="0">
                  <a:moveTo>
                    <a:pt x="39954" y="0"/>
                  </a:moveTo>
                  <a:lnTo>
                    <a:pt x="0" y="0"/>
                  </a:lnTo>
                </a:path>
              </a:pathLst>
            </a:custGeom>
            <a:ln w="4660">
              <a:solidFill>
                <a:srgbClr val="050100"/>
              </a:solidFill>
            </a:ln>
          </p:spPr>
          <p:txBody>
            <a:bodyPr wrap="square" lIns="0" tIns="0" rIns="0" bIns="0" rtlCol="0"/>
            <a:lstStyle/>
            <a:p/>
          </p:txBody>
        </p:sp>
        <p:sp>
          <p:nvSpPr>
            <p:cNvPr id="2311" name="object 2311" descr=""/>
            <p:cNvSpPr/>
            <p:nvPr/>
          </p:nvSpPr>
          <p:spPr>
            <a:xfrm>
              <a:off x="3180817" y="9063240"/>
              <a:ext cx="88265" cy="0"/>
            </a:xfrm>
            <a:custGeom>
              <a:avLst/>
              <a:gdLst/>
              <a:ahLst/>
              <a:cxnLst/>
              <a:rect l="l" t="t" r="r" b="b"/>
              <a:pathLst>
                <a:path w="88264" h="0">
                  <a:moveTo>
                    <a:pt x="87896" y="0"/>
                  </a:moveTo>
                  <a:lnTo>
                    <a:pt x="54597" y="0"/>
                  </a:lnTo>
                  <a:lnTo>
                    <a:pt x="21310" y="0"/>
                  </a:lnTo>
                  <a:lnTo>
                    <a:pt x="0" y="0"/>
                  </a:lnTo>
                </a:path>
              </a:pathLst>
            </a:custGeom>
            <a:ln w="4660">
              <a:solidFill>
                <a:srgbClr val="050100"/>
              </a:solidFill>
            </a:ln>
          </p:spPr>
          <p:txBody>
            <a:bodyPr wrap="square" lIns="0" tIns="0" rIns="0" bIns="0" rtlCol="0"/>
            <a:lstStyle/>
            <a:p/>
          </p:txBody>
        </p:sp>
        <p:sp>
          <p:nvSpPr>
            <p:cNvPr id="2312" name="object 2312" descr=""/>
            <p:cNvSpPr/>
            <p:nvPr/>
          </p:nvSpPr>
          <p:spPr>
            <a:xfrm>
              <a:off x="2875874" y="8730323"/>
              <a:ext cx="156845" cy="0"/>
            </a:xfrm>
            <a:custGeom>
              <a:avLst/>
              <a:gdLst/>
              <a:ahLst/>
              <a:cxnLst/>
              <a:rect l="l" t="t" r="r" b="b"/>
              <a:pathLst>
                <a:path w="156844" h="0">
                  <a:moveTo>
                    <a:pt x="156463" y="0"/>
                  </a:moveTo>
                  <a:lnTo>
                    <a:pt x="66573" y="0"/>
                  </a:lnTo>
                  <a:lnTo>
                    <a:pt x="33286" y="0"/>
                  </a:lnTo>
                  <a:lnTo>
                    <a:pt x="0" y="0"/>
                  </a:lnTo>
                </a:path>
              </a:pathLst>
            </a:custGeom>
            <a:ln w="4660">
              <a:solidFill>
                <a:srgbClr val="050100"/>
              </a:solidFill>
            </a:ln>
          </p:spPr>
          <p:txBody>
            <a:bodyPr wrap="square" lIns="0" tIns="0" rIns="0" bIns="0" rtlCol="0"/>
            <a:lstStyle/>
            <a:p/>
          </p:txBody>
        </p:sp>
        <p:sp>
          <p:nvSpPr>
            <p:cNvPr id="2313" name="object 2313" descr=""/>
            <p:cNvSpPr/>
            <p:nvPr/>
          </p:nvSpPr>
          <p:spPr>
            <a:xfrm>
              <a:off x="3052311" y="8730323"/>
              <a:ext cx="40005" cy="0"/>
            </a:xfrm>
            <a:custGeom>
              <a:avLst/>
              <a:gdLst/>
              <a:ahLst/>
              <a:cxnLst/>
              <a:rect l="l" t="t" r="r" b="b"/>
              <a:pathLst>
                <a:path w="40005" h="0">
                  <a:moveTo>
                    <a:pt x="39954" y="0"/>
                  </a:moveTo>
                  <a:lnTo>
                    <a:pt x="0" y="0"/>
                  </a:lnTo>
                </a:path>
              </a:pathLst>
            </a:custGeom>
            <a:ln w="4660">
              <a:solidFill>
                <a:srgbClr val="050100"/>
              </a:solidFill>
            </a:ln>
          </p:spPr>
          <p:txBody>
            <a:bodyPr wrap="square" lIns="0" tIns="0" rIns="0" bIns="0" rtlCol="0"/>
            <a:lstStyle/>
            <a:p/>
          </p:txBody>
        </p:sp>
        <p:sp>
          <p:nvSpPr>
            <p:cNvPr id="2314" name="object 2314" descr=""/>
            <p:cNvSpPr/>
            <p:nvPr/>
          </p:nvSpPr>
          <p:spPr>
            <a:xfrm>
              <a:off x="3112237" y="8730323"/>
              <a:ext cx="156845" cy="0"/>
            </a:xfrm>
            <a:custGeom>
              <a:avLst/>
              <a:gdLst/>
              <a:ahLst/>
              <a:cxnLst/>
              <a:rect l="l" t="t" r="r" b="b"/>
              <a:pathLst>
                <a:path w="156845" h="0">
                  <a:moveTo>
                    <a:pt x="156476" y="0"/>
                  </a:moveTo>
                  <a:lnTo>
                    <a:pt x="123177" y="0"/>
                  </a:lnTo>
                  <a:lnTo>
                    <a:pt x="89890" y="0"/>
                  </a:lnTo>
                  <a:lnTo>
                    <a:pt x="0" y="0"/>
                  </a:lnTo>
                </a:path>
              </a:pathLst>
            </a:custGeom>
            <a:ln w="4660">
              <a:solidFill>
                <a:srgbClr val="050100"/>
              </a:solidFill>
            </a:ln>
          </p:spPr>
          <p:txBody>
            <a:bodyPr wrap="square" lIns="0" tIns="0" rIns="0" bIns="0" rtlCol="0"/>
            <a:lstStyle/>
            <a:p/>
          </p:txBody>
        </p:sp>
        <p:sp>
          <p:nvSpPr>
            <p:cNvPr id="2315" name="object 2315" descr=""/>
            <p:cNvSpPr/>
            <p:nvPr/>
          </p:nvSpPr>
          <p:spPr>
            <a:xfrm>
              <a:off x="2862550" y="9510704"/>
              <a:ext cx="0" cy="117475"/>
            </a:xfrm>
            <a:custGeom>
              <a:avLst/>
              <a:gdLst/>
              <a:ahLst/>
              <a:cxnLst/>
              <a:rect l="l" t="t" r="r" b="b"/>
              <a:pathLst>
                <a:path w="0" h="117475">
                  <a:moveTo>
                    <a:pt x="0" y="0"/>
                  </a:moveTo>
                  <a:lnTo>
                    <a:pt x="0" y="50622"/>
                  </a:lnTo>
                  <a:lnTo>
                    <a:pt x="0" y="83908"/>
                  </a:lnTo>
                  <a:lnTo>
                    <a:pt x="0" y="117208"/>
                  </a:lnTo>
                </a:path>
              </a:pathLst>
            </a:custGeom>
            <a:ln w="4660">
              <a:solidFill>
                <a:srgbClr val="050100"/>
              </a:solidFill>
            </a:ln>
          </p:spPr>
          <p:txBody>
            <a:bodyPr wrap="square" lIns="0" tIns="0" rIns="0" bIns="0" rtlCol="0"/>
            <a:lstStyle/>
            <a:p/>
          </p:txBody>
        </p:sp>
        <p:sp>
          <p:nvSpPr>
            <p:cNvPr id="2316" name="object 2316" descr=""/>
            <p:cNvSpPr/>
            <p:nvPr/>
          </p:nvSpPr>
          <p:spPr>
            <a:xfrm>
              <a:off x="2862550" y="9450775"/>
              <a:ext cx="0" cy="40005"/>
            </a:xfrm>
            <a:custGeom>
              <a:avLst/>
              <a:gdLst/>
              <a:ahLst/>
              <a:cxnLst/>
              <a:rect l="l" t="t" r="r" b="b"/>
              <a:pathLst>
                <a:path w="0" h="40004">
                  <a:moveTo>
                    <a:pt x="0" y="0"/>
                  </a:moveTo>
                  <a:lnTo>
                    <a:pt x="0" y="39954"/>
                  </a:lnTo>
                </a:path>
              </a:pathLst>
            </a:custGeom>
            <a:ln w="4660">
              <a:solidFill>
                <a:srgbClr val="050100"/>
              </a:solidFill>
            </a:ln>
          </p:spPr>
          <p:txBody>
            <a:bodyPr wrap="square" lIns="0" tIns="0" rIns="0" bIns="0" rtlCol="0"/>
            <a:lstStyle/>
            <a:p/>
          </p:txBody>
        </p:sp>
        <p:sp>
          <p:nvSpPr>
            <p:cNvPr id="2317" name="object 2317" descr=""/>
            <p:cNvSpPr/>
            <p:nvPr/>
          </p:nvSpPr>
          <p:spPr>
            <a:xfrm>
              <a:off x="2862550" y="9313593"/>
              <a:ext cx="0" cy="117475"/>
            </a:xfrm>
            <a:custGeom>
              <a:avLst/>
              <a:gdLst/>
              <a:ahLst/>
              <a:cxnLst/>
              <a:rect l="l" t="t" r="r" b="b"/>
              <a:pathLst>
                <a:path w="0" h="117475">
                  <a:moveTo>
                    <a:pt x="0" y="0"/>
                  </a:moveTo>
                  <a:lnTo>
                    <a:pt x="0" y="33299"/>
                  </a:lnTo>
                  <a:lnTo>
                    <a:pt x="0" y="66586"/>
                  </a:lnTo>
                  <a:lnTo>
                    <a:pt x="0" y="117208"/>
                  </a:lnTo>
                </a:path>
              </a:pathLst>
            </a:custGeom>
            <a:ln w="4660">
              <a:solidFill>
                <a:srgbClr val="050100"/>
              </a:solidFill>
            </a:ln>
          </p:spPr>
          <p:txBody>
            <a:bodyPr wrap="square" lIns="0" tIns="0" rIns="0" bIns="0" rtlCol="0"/>
            <a:lstStyle/>
            <a:p/>
          </p:txBody>
        </p:sp>
      </p:grpSp>
      <p:grpSp>
        <p:nvGrpSpPr>
          <p:cNvPr id="2318" name="object 2318" descr=""/>
          <p:cNvGrpSpPr/>
          <p:nvPr/>
        </p:nvGrpSpPr>
        <p:grpSpPr>
          <a:xfrm>
            <a:off x="2834074" y="7820524"/>
            <a:ext cx="94615" cy="45085"/>
            <a:chOff x="2834074" y="7820524"/>
            <a:chExt cx="94615" cy="45085"/>
          </a:xfrm>
        </p:grpSpPr>
        <p:sp>
          <p:nvSpPr>
            <p:cNvPr id="2319" name="object 2319" descr=""/>
            <p:cNvSpPr/>
            <p:nvPr/>
          </p:nvSpPr>
          <p:spPr>
            <a:xfrm>
              <a:off x="2907917" y="7851157"/>
              <a:ext cx="16510" cy="0"/>
            </a:xfrm>
            <a:custGeom>
              <a:avLst/>
              <a:gdLst/>
              <a:ahLst/>
              <a:cxnLst/>
              <a:rect l="l" t="t" r="r" b="b"/>
              <a:pathLst>
                <a:path w="16510" h="0">
                  <a:moveTo>
                    <a:pt x="0" y="0"/>
                  </a:moveTo>
                  <a:lnTo>
                    <a:pt x="15976" y="0"/>
                  </a:lnTo>
                </a:path>
              </a:pathLst>
            </a:custGeom>
            <a:ln w="3175">
              <a:solidFill>
                <a:srgbClr val="050100"/>
              </a:solidFill>
            </a:ln>
          </p:spPr>
          <p:txBody>
            <a:bodyPr wrap="square" lIns="0" tIns="0" rIns="0" bIns="0" rtlCol="0"/>
            <a:lstStyle/>
            <a:p/>
          </p:txBody>
        </p:sp>
        <p:sp>
          <p:nvSpPr>
            <p:cNvPr id="2320" name="object 2320" descr=""/>
            <p:cNvSpPr/>
            <p:nvPr/>
          </p:nvSpPr>
          <p:spPr>
            <a:xfrm>
              <a:off x="2915396" y="7821057"/>
              <a:ext cx="12700" cy="43815"/>
            </a:xfrm>
            <a:custGeom>
              <a:avLst/>
              <a:gdLst/>
              <a:ahLst/>
              <a:cxnLst/>
              <a:rect l="l" t="t" r="r" b="b"/>
              <a:pathLst>
                <a:path w="12700" h="43815">
                  <a:moveTo>
                    <a:pt x="0" y="0"/>
                  </a:moveTo>
                  <a:lnTo>
                    <a:pt x="12573" y="43687"/>
                  </a:lnTo>
                </a:path>
              </a:pathLst>
            </a:custGeom>
            <a:ln w="3175">
              <a:solidFill>
                <a:srgbClr val="050100"/>
              </a:solidFill>
            </a:ln>
          </p:spPr>
          <p:txBody>
            <a:bodyPr wrap="square" lIns="0" tIns="0" rIns="0" bIns="0" rtlCol="0"/>
            <a:lstStyle/>
            <a:p/>
          </p:txBody>
        </p:sp>
        <p:sp>
          <p:nvSpPr>
            <p:cNvPr id="2321" name="object 2321" descr=""/>
            <p:cNvSpPr/>
            <p:nvPr/>
          </p:nvSpPr>
          <p:spPr>
            <a:xfrm>
              <a:off x="2903849" y="7821062"/>
              <a:ext cx="12065" cy="43815"/>
            </a:xfrm>
            <a:custGeom>
              <a:avLst/>
              <a:gdLst/>
              <a:ahLst/>
              <a:cxnLst/>
              <a:rect l="l" t="t" r="r" b="b"/>
              <a:pathLst>
                <a:path w="12064" h="43815">
                  <a:moveTo>
                    <a:pt x="0" y="43688"/>
                  </a:moveTo>
                  <a:lnTo>
                    <a:pt x="11544" y="0"/>
                  </a:lnTo>
                </a:path>
              </a:pathLst>
            </a:custGeom>
            <a:ln w="3175">
              <a:solidFill>
                <a:srgbClr val="050100"/>
              </a:solidFill>
            </a:ln>
          </p:spPr>
          <p:txBody>
            <a:bodyPr wrap="square" lIns="0" tIns="0" rIns="0" bIns="0" rtlCol="0"/>
            <a:lstStyle/>
            <a:p/>
          </p:txBody>
        </p:sp>
        <p:sp>
          <p:nvSpPr>
            <p:cNvPr id="2322" name="object 2322" descr=""/>
            <p:cNvSpPr/>
            <p:nvPr/>
          </p:nvSpPr>
          <p:spPr>
            <a:xfrm>
              <a:off x="2875001" y="7842897"/>
              <a:ext cx="13335" cy="0"/>
            </a:xfrm>
            <a:custGeom>
              <a:avLst/>
              <a:gdLst/>
              <a:ahLst/>
              <a:cxnLst/>
              <a:rect l="l" t="t" r="r" b="b"/>
              <a:pathLst>
                <a:path w="13335" h="0">
                  <a:moveTo>
                    <a:pt x="0" y="0"/>
                  </a:moveTo>
                  <a:lnTo>
                    <a:pt x="12928" y="0"/>
                  </a:lnTo>
                </a:path>
              </a:pathLst>
            </a:custGeom>
            <a:ln w="3175">
              <a:solidFill>
                <a:srgbClr val="050100"/>
              </a:solidFill>
            </a:ln>
          </p:spPr>
          <p:txBody>
            <a:bodyPr wrap="square" lIns="0" tIns="0" rIns="0" bIns="0" rtlCol="0"/>
            <a:lstStyle/>
            <a:p/>
          </p:txBody>
        </p:sp>
        <p:sp>
          <p:nvSpPr>
            <p:cNvPr id="2323" name="object 2323" descr=""/>
            <p:cNvSpPr/>
            <p:nvPr/>
          </p:nvSpPr>
          <p:spPr>
            <a:xfrm>
              <a:off x="2838688" y="7851157"/>
              <a:ext cx="16510" cy="0"/>
            </a:xfrm>
            <a:custGeom>
              <a:avLst/>
              <a:gdLst/>
              <a:ahLst/>
              <a:cxnLst/>
              <a:rect l="l" t="t" r="r" b="b"/>
              <a:pathLst>
                <a:path w="16510" h="0">
                  <a:moveTo>
                    <a:pt x="0" y="0"/>
                  </a:moveTo>
                  <a:lnTo>
                    <a:pt x="15976" y="0"/>
                  </a:lnTo>
                </a:path>
              </a:pathLst>
            </a:custGeom>
            <a:ln w="3175">
              <a:solidFill>
                <a:srgbClr val="050100"/>
              </a:solidFill>
            </a:ln>
          </p:spPr>
          <p:txBody>
            <a:bodyPr wrap="square" lIns="0" tIns="0" rIns="0" bIns="0" rtlCol="0"/>
            <a:lstStyle/>
            <a:p/>
          </p:txBody>
        </p:sp>
        <p:sp>
          <p:nvSpPr>
            <p:cNvPr id="2324" name="object 2324" descr=""/>
            <p:cNvSpPr/>
            <p:nvPr/>
          </p:nvSpPr>
          <p:spPr>
            <a:xfrm>
              <a:off x="2846166" y="7821057"/>
              <a:ext cx="12700" cy="43815"/>
            </a:xfrm>
            <a:custGeom>
              <a:avLst/>
              <a:gdLst/>
              <a:ahLst/>
              <a:cxnLst/>
              <a:rect l="l" t="t" r="r" b="b"/>
              <a:pathLst>
                <a:path w="12700" h="43815">
                  <a:moveTo>
                    <a:pt x="0" y="0"/>
                  </a:moveTo>
                  <a:lnTo>
                    <a:pt x="12573" y="43687"/>
                  </a:lnTo>
                </a:path>
              </a:pathLst>
            </a:custGeom>
            <a:ln w="3175">
              <a:solidFill>
                <a:srgbClr val="050100"/>
              </a:solidFill>
            </a:ln>
          </p:spPr>
          <p:txBody>
            <a:bodyPr wrap="square" lIns="0" tIns="0" rIns="0" bIns="0" rtlCol="0"/>
            <a:lstStyle/>
            <a:p/>
          </p:txBody>
        </p:sp>
        <p:sp>
          <p:nvSpPr>
            <p:cNvPr id="2325" name="object 2325" descr=""/>
            <p:cNvSpPr/>
            <p:nvPr/>
          </p:nvSpPr>
          <p:spPr>
            <a:xfrm>
              <a:off x="2834608" y="7821062"/>
              <a:ext cx="12065" cy="43815"/>
            </a:xfrm>
            <a:custGeom>
              <a:avLst/>
              <a:gdLst/>
              <a:ahLst/>
              <a:cxnLst/>
              <a:rect l="l" t="t" r="r" b="b"/>
              <a:pathLst>
                <a:path w="12064" h="43815">
                  <a:moveTo>
                    <a:pt x="0" y="43688"/>
                  </a:moveTo>
                  <a:lnTo>
                    <a:pt x="11557" y="0"/>
                  </a:lnTo>
                </a:path>
              </a:pathLst>
            </a:custGeom>
            <a:ln w="3175">
              <a:solidFill>
                <a:srgbClr val="050100"/>
              </a:solidFill>
            </a:ln>
          </p:spPr>
          <p:txBody>
            <a:bodyPr wrap="square" lIns="0" tIns="0" rIns="0" bIns="0" rtlCol="0"/>
            <a:lstStyle/>
            <a:p/>
          </p:txBody>
        </p:sp>
      </p:grpSp>
      <p:grpSp>
        <p:nvGrpSpPr>
          <p:cNvPr id="2326" name="object 2326" descr=""/>
          <p:cNvGrpSpPr/>
          <p:nvPr/>
        </p:nvGrpSpPr>
        <p:grpSpPr>
          <a:xfrm>
            <a:off x="1520202" y="7844459"/>
            <a:ext cx="140335" cy="89535"/>
            <a:chOff x="1520202" y="7844459"/>
            <a:chExt cx="140335" cy="89535"/>
          </a:xfrm>
        </p:grpSpPr>
        <p:sp>
          <p:nvSpPr>
            <p:cNvPr id="2327" name="object 2327" descr=""/>
            <p:cNvSpPr/>
            <p:nvPr/>
          </p:nvSpPr>
          <p:spPr>
            <a:xfrm>
              <a:off x="1520202" y="7851470"/>
              <a:ext cx="9525" cy="82550"/>
            </a:xfrm>
            <a:custGeom>
              <a:avLst/>
              <a:gdLst/>
              <a:ahLst/>
              <a:cxnLst/>
              <a:rect l="l" t="t" r="r" b="b"/>
              <a:pathLst>
                <a:path w="9525" h="82550">
                  <a:moveTo>
                    <a:pt x="9321" y="0"/>
                  </a:moveTo>
                  <a:lnTo>
                    <a:pt x="0" y="0"/>
                  </a:lnTo>
                  <a:lnTo>
                    <a:pt x="0" y="82232"/>
                  </a:lnTo>
                  <a:lnTo>
                    <a:pt x="9321" y="82232"/>
                  </a:lnTo>
                  <a:lnTo>
                    <a:pt x="9321" y="0"/>
                  </a:lnTo>
                  <a:close/>
                </a:path>
              </a:pathLst>
            </a:custGeom>
            <a:solidFill>
              <a:srgbClr val="050100"/>
            </a:solidFill>
          </p:spPr>
          <p:txBody>
            <a:bodyPr wrap="square" lIns="0" tIns="0" rIns="0" bIns="0" rtlCol="0"/>
            <a:lstStyle/>
            <a:p/>
          </p:txBody>
        </p:sp>
        <p:sp>
          <p:nvSpPr>
            <p:cNvPr id="2328" name="object 2328" descr=""/>
            <p:cNvSpPr/>
            <p:nvPr/>
          </p:nvSpPr>
          <p:spPr>
            <a:xfrm>
              <a:off x="1604754" y="7853812"/>
              <a:ext cx="53340" cy="0"/>
            </a:xfrm>
            <a:custGeom>
              <a:avLst/>
              <a:gdLst/>
              <a:ahLst/>
              <a:cxnLst/>
              <a:rect l="l" t="t" r="r" b="b"/>
              <a:pathLst>
                <a:path w="53339" h="0">
                  <a:moveTo>
                    <a:pt x="0" y="0"/>
                  </a:moveTo>
                  <a:lnTo>
                    <a:pt x="53263" y="0"/>
                  </a:lnTo>
                </a:path>
              </a:pathLst>
            </a:custGeom>
            <a:ln w="4660">
              <a:solidFill>
                <a:srgbClr val="050100"/>
              </a:solidFill>
            </a:ln>
          </p:spPr>
          <p:txBody>
            <a:bodyPr wrap="square" lIns="0" tIns="0" rIns="0" bIns="0" rtlCol="0"/>
            <a:lstStyle/>
            <a:p/>
          </p:txBody>
        </p:sp>
        <p:sp>
          <p:nvSpPr>
            <p:cNvPr id="2329" name="object 2329" descr=""/>
            <p:cNvSpPr/>
            <p:nvPr/>
          </p:nvSpPr>
          <p:spPr>
            <a:xfrm>
              <a:off x="1604754" y="7854482"/>
              <a:ext cx="48260" cy="0"/>
            </a:xfrm>
            <a:custGeom>
              <a:avLst/>
              <a:gdLst/>
              <a:ahLst/>
              <a:cxnLst/>
              <a:rect l="l" t="t" r="r" b="b"/>
              <a:pathLst>
                <a:path w="48260" h="0">
                  <a:moveTo>
                    <a:pt x="0" y="0"/>
                  </a:moveTo>
                  <a:lnTo>
                    <a:pt x="48133" y="0"/>
                  </a:lnTo>
                </a:path>
              </a:pathLst>
            </a:custGeom>
            <a:ln w="4660">
              <a:solidFill>
                <a:srgbClr val="050100"/>
              </a:solidFill>
            </a:ln>
          </p:spPr>
          <p:txBody>
            <a:bodyPr wrap="square" lIns="0" tIns="0" rIns="0" bIns="0" rtlCol="0"/>
            <a:lstStyle/>
            <a:p/>
          </p:txBody>
        </p:sp>
        <p:sp>
          <p:nvSpPr>
            <p:cNvPr id="2330" name="object 2330" descr=""/>
            <p:cNvSpPr/>
            <p:nvPr/>
          </p:nvSpPr>
          <p:spPr>
            <a:xfrm>
              <a:off x="1604754" y="7855163"/>
              <a:ext cx="43180" cy="0"/>
            </a:xfrm>
            <a:custGeom>
              <a:avLst/>
              <a:gdLst/>
              <a:ahLst/>
              <a:cxnLst/>
              <a:rect l="l" t="t" r="r" b="b"/>
              <a:pathLst>
                <a:path w="43180" h="0">
                  <a:moveTo>
                    <a:pt x="0" y="0"/>
                  </a:moveTo>
                  <a:lnTo>
                    <a:pt x="43002" y="0"/>
                  </a:lnTo>
                </a:path>
              </a:pathLst>
            </a:custGeom>
            <a:ln w="4660">
              <a:solidFill>
                <a:srgbClr val="050100"/>
              </a:solidFill>
            </a:ln>
          </p:spPr>
          <p:txBody>
            <a:bodyPr wrap="square" lIns="0" tIns="0" rIns="0" bIns="0" rtlCol="0"/>
            <a:lstStyle/>
            <a:p/>
          </p:txBody>
        </p:sp>
        <p:sp>
          <p:nvSpPr>
            <p:cNvPr id="2331" name="object 2331" descr=""/>
            <p:cNvSpPr/>
            <p:nvPr/>
          </p:nvSpPr>
          <p:spPr>
            <a:xfrm>
              <a:off x="1604754" y="7855845"/>
              <a:ext cx="38100" cy="0"/>
            </a:xfrm>
            <a:custGeom>
              <a:avLst/>
              <a:gdLst/>
              <a:ahLst/>
              <a:cxnLst/>
              <a:rect l="l" t="t" r="r" b="b"/>
              <a:pathLst>
                <a:path w="38100" h="0">
                  <a:moveTo>
                    <a:pt x="0" y="0"/>
                  </a:moveTo>
                  <a:lnTo>
                    <a:pt x="37846" y="0"/>
                  </a:lnTo>
                </a:path>
              </a:pathLst>
            </a:custGeom>
            <a:ln w="4660">
              <a:solidFill>
                <a:srgbClr val="050100"/>
              </a:solidFill>
            </a:ln>
          </p:spPr>
          <p:txBody>
            <a:bodyPr wrap="square" lIns="0" tIns="0" rIns="0" bIns="0" rtlCol="0"/>
            <a:lstStyle/>
            <a:p/>
          </p:txBody>
        </p:sp>
        <p:sp>
          <p:nvSpPr>
            <p:cNvPr id="2332" name="object 2332" descr=""/>
            <p:cNvSpPr/>
            <p:nvPr/>
          </p:nvSpPr>
          <p:spPr>
            <a:xfrm>
              <a:off x="1604754" y="7856516"/>
              <a:ext cx="33020" cy="0"/>
            </a:xfrm>
            <a:custGeom>
              <a:avLst/>
              <a:gdLst/>
              <a:ahLst/>
              <a:cxnLst/>
              <a:rect l="l" t="t" r="r" b="b"/>
              <a:pathLst>
                <a:path w="33019" h="0">
                  <a:moveTo>
                    <a:pt x="0" y="0"/>
                  </a:moveTo>
                  <a:lnTo>
                    <a:pt x="32715" y="0"/>
                  </a:lnTo>
                </a:path>
              </a:pathLst>
            </a:custGeom>
            <a:ln w="4660">
              <a:solidFill>
                <a:srgbClr val="050100"/>
              </a:solidFill>
            </a:ln>
          </p:spPr>
          <p:txBody>
            <a:bodyPr wrap="square" lIns="0" tIns="0" rIns="0" bIns="0" rtlCol="0"/>
            <a:lstStyle/>
            <a:p/>
          </p:txBody>
        </p:sp>
        <p:sp>
          <p:nvSpPr>
            <p:cNvPr id="2333" name="object 2333" descr=""/>
            <p:cNvSpPr/>
            <p:nvPr/>
          </p:nvSpPr>
          <p:spPr>
            <a:xfrm>
              <a:off x="1604754" y="7857198"/>
              <a:ext cx="27940" cy="0"/>
            </a:xfrm>
            <a:custGeom>
              <a:avLst/>
              <a:gdLst/>
              <a:ahLst/>
              <a:cxnLst/>
              <a:rect l="l" t="t" r="r" b="b"/>
              <a:pathLst>
                <a:path w="27939" h="0">
                  <a:moveTo>
                    <a:pt x="0" y="0"/>
                  </a:moveTo>
                  <a:lnTo>
                    <a:pt x="27584" y="0"/>
                  </a:lnTo>
                </a:path>
              </a:pathLst>
            </a:custGeom>
            <a:ln w="4660">
              <a:solidFill>
                <a:srgbClr val="050100"/>
              </a:solidFill>
            </a:ln>
          </p:spPr>
          <p:txBody>
            <a:bodyPr wrap="square" lIns="0" tIns="0" rIns="0" bIns="0" rtlCol="0"/>
            <a:lstStyle/>
            <a:p/>
          </p:txBody>
        </p:sp>
        <p:sp>
          <p:nvSpPr>
            <p:cNvPr id="2334" name="object 2334" descr=""/>
            <p:cNvSpPr/>
            <p:nvPr/>
          </p:nvSpPr>
          <p:spPr>
            <a:xfrm>
              <a:off x="1604754" y="7857867"/>
              <a:ext cx="22860" cy="0"/>
            </a:xfrm>
            <a:custGeom>
              <a:avLst/>
              <a:gdLst/>
              <a:ahLst/>
              <a:cxnLst/>
              <a:rect l="l" t="t" r="r" b="b"/>
              <a:pathLst>
                <a:path w="22860" h="0">
                  <a:moveTo>
                    <a:pt x="0" y="0"/>
                  </a:moveTo>
                  <a:lnTo>
                    <a:pt x="22440" y="0"/>
                  </a:lnTo>
                </a:path>
              </a:pathLst>
            </a:custGeom>
            <a:ln w="4660">
              <a:solidFill>
                <a:srgbClr val="050100"/>
              </a:solidFill>
            </a:ln>
          </p:spPr>
          <p:txBody>
            <a:bodyPr wrap="square" lIns="0" tIns="0" rIns="0" bIns="0" rtlCol="0"/>
            <a:lstStyle/>
            <a:p/>
          </p:txBody>
        </p:sp>
        <p:sp>
          <p:nvSpPr>
            <p:cNvPr id="2335" name="object 2335" descr=""/>
            <p:cNvSpPr/>
            <p:nvPr/>
          </p:nvSpPr>
          <p:spPr>
            <a:xfrm>
              <a:off x="1604754" y="7858549"/>
              <a:ext cx="17780" cy="0"/>
            </a:xfrm>
            <a:custGeom>
              <a:avLst/>
              <a:gdLst/>
              <a:ahLst/>
              <a:cxnLst/>
              <a:rect l="l" t="t" r="r" b="b"/>
              <a:pathLst>
                <a:path w="17780" h="0">
                  <a:moveTo>
                    <a:pt x="0" y="0"/>
                  </a:moveTo>
                  <a:lnTo>
                    <a:pt x="17297" y="0"/>
                  </a:lnTo>
                </a:path>
              </a:pathLst>
            </a:custGeom>
            <a:ln w="4660">
              <a:solidFill>
                <a:srgbClr val="050100"/>
              </a:solidFill>
            </a:ln>
          </p:spPr>
          <p:txBody>
            <a:bodyPr wrap="square" lIns="0" tIns="0" rIns="0" bIns="0" rtlCol="0"/>
            <a:lstStyle/>
            <a:p/>
          </p:txBody>
        </p:sp>
        <p:sp>
          <p:nvSpPr>
            <p:cNvPr id="2336" name="object 2336" descr=""/>
            <p:cNvSpPr/>
            <p:nvPr/>
          </p:nvSpPr>
          <p:spPr>
            <a:xfrm>
              <a:off x="1604754" y="7859220"/>
              <a:ext cx="12700" cy="0"/>
            </a:xfrm>
            <a:custGeom>
              <a:avLst/>
              <a:gdLst/>
              <a:ahLst/>
              <a:cxnLst/>
              <a:rect l="l" t="t" r="r" b="b"/>
              <a:pathLst>
                <a:path w="12700" h="0">
                  <a:moveTo>
                    <a:pt x="0" y="0"/>
                  </a:moveTo>
                  <a:lnTo>
                    <a:pt x="12166" y="0"/>
                  </a:lnTo>
                </a:path>
              </a:pathLst>
            </a:custGeom>
            <a:ln w="4660">
              <a:solidFill>
                <a:srgbClr val="050100"/>
              </a:solidFill>
            </a:ln>
          </p:spPr>
          <p:txBody>
            <a:bodyPr wrap="square" lIns="0" tIns="0" rIns="0" bIns="0" rtlCol="0"/>
            <a:lstStyle/>
            <a:p/>
          </p:txBody>
        </p:sp>
        <p:sp>
          <p:nvSpPr>
            <p:cNvPr id="2337" name="object 2337" descr=""/>
            <p:cNvSpPr/>
            <p:nvPr/>
          </p:nvSpPr>
          <p:spPr>
            <a:xfrm>
              <a:off x="1604754" y="7859902"/>
              <a:ext cx="7620" cy="0"/>
            </a:xfrm>
            <a:custGeom>
              <a:avLst/>
              <a:gdLst/>
              <a:ahLst/>
              <a:cxnLst/>
              <a:rect l="l" t="t" r="r" b="b"/>
              <a:pathLst>
                <a:path w="7619" h="0">
                  <a:moveTo>
                    <a:pt x="0" y="0"/>
                  </a:moveTo>
                  <a:lnTo>
                    <a:pt x="7035" y="0"/>
                  </a:lnTo>
                </a:path>
              </a:pathLst>
            </a:custGeom>
            <a:ln w="4660">
              <a:solidFill>
                <a:srgbClr val="050100"/>
              </a:solidFill>
            </a:ln>
          </p:spPr>
          <p:txBody>
            <a:bodyPr wrap="square" lIns="0" tIns="0" rIns="0" bIns="0" rtlCol="0"/>
            <a:lstStyle/>
            <a:p/>
          </p:txBody>
        </p:sp>
        <p:sp>
          <p:nvSpPr>
            <p:cNvPr id="2338" name="object 2338" descr=""/>
            <p:cNvSpPr/>
            <p:nvPr/>
          </p:nvSpPr>
          <p:spPr>
            <a:xfrm>
              <a:off x="1604754" y="7860571"/>
              <a:ext cx="1905" cy="0"/>
            </a:xfrm>
            <a:custGeom>
              <a:avLst/>
              <a:gdLst/>
              <a:ahLst/>
              <a:cxnLst/>
              <a:rect l="l" t="t" r="r" b="b"/>
              <a:pathLst>
                <a:path w="1905" h="0">
                  <a:moveTo>
                    <a:pt x="0" y="0"/>
                  </a:moveTo>
                  <a:lnTo>
                    <a:pt x="1879" y="0"/>
                  </a:lnTo>
                </a:path>
                <a:path w="1905" h="0">
                  <a:moveTo>
                    <a:pt x="0" y="0"/>
                  </a:moveTo>
                  <a:lnTo>
                    <a:pt x="1879" y="0"/>
                  </a:lnTo>
                </a:path>
              </a:pathLst>
            </a:custGeom>
            <a:ln w="4660">
              <a:solidFill>
                <a:srgbClr val="050100"/>
              </a:solidFill>
            </a:ln>
          </p:spPr>
          <p:txBody>
            <a:bodyPr wrap="square" lIns="0" tIns="0" rIns="0" bIns="0" rtlCol="0"/>
            <a:lstStyle/>
            <a:p/>
          </p:txBody>
        </p:sp>
        <p:sp>
          <p:nvSpPr>
            <p:cNvPr id="2339" name="object 2339" descr=""/>
            <p:cNvSpPr/>
            <p:nvPr/>
          </p:nvSpPr>
          <p:spPr>
            <a:xfrm>
              <a:off x="1604754" y="7853812"/>
              <a:ext cx="53340" cy="0"/>
            </a:xfrm>
            <a:custGeom>
              <a:avLst/>
              <a:gdLst/>
              <a:ahLst/>
              <a:cxnLst/>
              <a:rect l="l" t="t" r="r" b="b"/>
              <a:pathLst>
                <a:path w="53339" h="0">
                  <a:moveTo>
                    <a:pt x="0" y="0"/>
                  </a:moveTo>
                  <a:lnTo>
                    <a:pt x="53263" y="0"/>
                  </a:lnTo>
                </a:path>
              </a:pathLst>
            </a:custGeom>
            <a:ln w="4660">
              <a:solidFill>
                <a:srgbClr val="050100"/>
              </a:solidFill>
            </a:ln>
          </p:spPr>
          <p:txBody>
            <a:bodyPr wrap="square" lIns="0" tIns="0" rIns="0" bIns="0" rtlCol="0"/>
            <a:lstStyle/>
            <a:p/>
          </p:txBody>
        </p:sp>
        <p:sp>
          <p:nvSpPr>
            <p:cNvPr id="2340" name="object 2340" descr=""/>
            <p:cNvSpPr/>
            <p:nvPr/>
          </p:nvSpPr>
          <p:spPr>
            <a:xfrm>
              <a:off x="1604754" y="7853130"/>
              <a:ext cx="48260" cy="0"/>
            </a:xfrm>
            <a:custGeom>
              <a:avLst/>
              <a:gdLst/>
              <a:ahLst/>
              <a:cxnLst/>
              <a:rect l="l" t="t" r="r" b="b"/>
              <a:pathLst>
                <a:path w="48260" h="0">
                  <a:moveTo>
                    <a:pt x="0" y="0"/>
                  </a:moveTo>
                  <a:lnTo>
                    <a:pt x="48133" y="0"/>
                  </a:lnTo>
                </a:path>
              </a:pathLst>
            </a:custGeom>
            <a:ln w="4660">
              <a:solidFill>
                <a:srgbClr val="050100"/>
              </a:solidFill>
            </a:ln>
          </p:spPr>
          <p:txBody>
            <a:bodyPr wrap="square" lIns="0" tIns="0" rIns="0" bIns="0" rtlCol="0"/>
            <a:lstStyle/>
            <a:p/>
          </p:txBody>
        </p:sp>
        <p:sp>
          <p:nvSpPr>
            <p:cNvPr id="2341" name="object 2341" descr=""/>
            <p:cNvSpPr/>
            <p:nvPr/>
          </p:nvSpPr>
          <p:spPr>
            <a:xfrm>
              <a:off x="1604754" y="7852460"/>
              <a:ext cx="43180" cy="0"/>
            </a:xfrm>
            <a:custGeom>
              <a:avLst/>
              <a:gdLst/>
              <a:ahLst/>
              <a:cxnLst/>
              <a:rect l="l" t="t" r="r" b="b"/>
              <a:pathLst>
                <a:path w="43180" h="0">
                  <a:moveTo>
                    <a:pt x="0" y="0"/>
                  </a:moveTo>
                  <a:lnTo>
                    <a:pt x="43002" y="0"/>
                  </a:lnTo>
                </a:path>
              </a:pathLst>
            </a:custGeom>
            <a:ln w="4660">
              <a:solidFill>
                <a:srgbClr val="050100"/>
              </a:solidFill>
            </a:ln>
          </p:spPr>
          <p:txBody>
            <a:bodyPr wrap="square" lIns="0" tIns="0" rIns="0" bIns="0" rtlCol="0"/>
            <a:lstStyle/>
            <a:p/>
          </p:txBody>
        </p:sp>
        <p:sp>
          <p:nvSpPr>
            <p:cNvPr id="2342" name="object 2342" descr=""/>
            <p:cNvSpPr/>
            <p:nvPr/>
          </p:nvSpPr>
          <p:spPr>
            <a:xfrm>
              <a:off x="1604754" y="7851778"/>
              <a:ext cx="38100" cy="0"/>
            </a:xfrm>
            <a:custGeom>
              <a:avLst/>
              <a:gdLst/>
              <a:ahLst/>
              <a:cxnLst/>
              <a:rect l="l" t="t" r="r" b="b"/>
              <a:pathLst>
                <a:path w="38100" h="0">
                  <a:moveTo>
                    <a:pt x="0" y="0"/>
                  </a:moveTo>
                  <a:lnTo>
                    <a:pt x="37846" y="0"/>
                  </a:lnTo>
                </a:path>
              </a:pathLst>
            </a:custGeom>
            <a:ln w="4660">
              <a:solidFill>
                <a:srgbClr val="050100"/>
              </a:solidFill>
            </a:ln>
          </p:spPr>
          <p:txBody>
            <a:bodyPr wrap="square" lIns="0" tIns="0" rIns="0" bIns="0" rtlCol="0"/>
            <a:lstStyle/>
            <a:p/>
          </p:txBody>
        </p:sp>
        <p:sp>
          <p:nvSpPr>
            <p:cNvPr id="2343" name="object 2343" descr=""/>
            <p:cNvSpPr/>
            <p:nvPr/>
          </p:nvSpPr>
          <p:spPr>
            <a:xfrm>
              <a:off x="1604754" y="7851108"/>
              <a:ext cx="33020" cy="0"/>
            </a:xfrm>
            <a:custGeom>
              <a:avLst/>
              <a:gdLst/>
              <a:ahLst/>
              <a:cxnLst/>
              <a:rect l="l" t="t" r="r" b="b"/>
              <a:pathLst>
                <a:path w="33019" h="0">
                  <a:moveTo>
                    <a:pt x="0" y="0"/>
                  </a:moveTo>
                  <a:lnTo>
                    <a:pt x="32715" y="0"/>
                  </a:lnTo>
                </a:path>
              </a:pathLst>
            </a:custGeom>
            <a:ln w="4660">
              <a:solidFill>
                <a:srgbClr val="050100"/>
              </a:solidFill>
            </a:ln>
          </p:spPr>
          <p:txBody>
            <a:bodyPr wrap="square" lIns="0" tIns="0" rIns="0" bIns="0" rtlCol="0"/>
            <a:lstStyle/>
            <a:p/>
          </p:txBody>
        </p:sp>
        <p:sp>
          <p:nvSpPr>
            <p:cNvPr id="2344" name="object 2344" descr=""/>
            <p:cNvSpPr/>
            <p:nvPr/>
          </p:nvSpPr>
          <p:spPr>
            <a:xfrm>
              <a:off x="1604754" y="7850426"/>
              <a:ext cx="27940" cy="0"/>
            </a:xfrm>
            <a:custGeom>
              <a:avLst/>
              <a:gdLst/>
              <a:ahLst/>
              <a:cxnLst/>
              <a:rect l="l" t="t" r="r" b="b"/>
              <a:pathLst>
                <a:path w="27939" h="0">
                  <a:moveTo>
                    <a:pt x="0" y="0"/>
                  </a:moveTo>
                  <a:lnTo>
                    <a:pt x="27584" y="0"/>
                  </a:lnTo>
                </a:path>
              </a:pathLst>
            </a:custGeom>
            <a:ln w="4660">
              <a:solidFill>
                <a:srgbClr val="050100"/>
              </a:solidFill>
            </a:ln>
          </p:spPr>
          <p:txBody>
            <a:bodyPr wrap="square" lIns="0" tIns="0" rIns="0" bIns="0" rtlCol="0"/>
            <a:lstStyle/>
            <a:p/>
          </p:txBody>
        </p:sp>
        <p:sp>
          <p:nvSpPr>
            <p:cNvPr id="2345" name="object 2345" descr=""/>
            <p:cNvSpPr/>
            <p:nvPr/>
          </p:nvSpPr>
          <p:spPr>
            <a:xfrm>
              <a:off x="1604754" y="7849757"/>
              <a:ext cx="22860" cy="0"/>
            </a:xfrm>
            <a:custGeom>
              <a:avLst/>
              <a:gdLst/>
              <a:ahLst/>
              <a:cxnLst/>
              <a:rect l="l" t="t" r="r" b="b"/>
              <a:pathLst>
                <a:path w="22860" h="0">
                  <a:moveTo>
                    <a:pt x="0" y="0"/>
                  </a:moveTo>
                  <a:lnTo>
                    <a:pt x="22440" y="0"/>
                  </a:lnTo>
                </a:path>
              </a:pathLst>
            </a:custGeom>
            <a:ln w="4660">
              <a:solidFill>
                <a:srgbClr val="050100"/>
              </a:solidFill>
            </a:ln>
          </p:spPr>
          <p:txBody>
            <a:bodyPr wrap="square" lIns="0" tIns="0" rIns="0" bIns="0" rtlCol="0"/>
            <a:lstStyle/>
            <a:p/>
          </p:txBody>
        </p:sp>
        <p:sp>
          <p:nvSpPr>
            <p:cNvPr id="2346" name="object 2346" descr=""/>
            <p:cNvSpPr/>
            <p:nvPr/>
          </p:nvSpPr>
          <p:spPr>
            <a:xfrm>
              <a:off x="1604754" y="7849074"/>
              <a:ext cx="17780" cy="0"/>
            </a:xfrm>
            <a:custGeom>
              <a:avLst/>
              <a:gdLst/>
              <a:ahLst/>
              <a:cxnLst/>
              <a:rect l="l" t="t" r="r" b="b"/>
              <a:pathLst>
                <a:path w="17780" h="0">
                  <a:moveTo>
                    <a:pt x="0" y="0"/>
                  </a:moveTo>
                  <a:lnTo>
                    <a:pt x="17297" y="0"/>
                  </a:lnTo>
                </a:path>
              </a:pathLst>
            </a:custGeom>
            <a:ln w="4660">
              <a:solidFill>
                <a:srgbClr val="050100"/>
              </a:solidFill>
            </a:ln>
          </p:spPr>
          <p:txBody>
            <a:bodyPr wrap="square" lIns="0" tIns="0" rIns="0" bIns="0" rtlCol="0"/>
            <a:lstStyle/>
            <a:p/>
          </p:txBody>
        </p:sp>
        <p:sp>
          <p:nvSpPr>
            <p:cNvPr id="2347" name="object 2347" descr=""/>
            <p:cNvSpPr/>
            <p:nvPr/>
          </p:nvSpPr>
          <p:spPr>
            <a:xfrm>
              <a:off x="1604754" y="7848405"/>
              <a:ext cx="12700" cy="0"/>
            </a:xfrm>
            <a:custGeom>
              <a:avLst/>
              <a:gdLst/>
              <a:ahLst/>
              <a:cxnLst/>
              <a:rect l="l" t="t" r="r" b="b"/>
              <a:pathLst>
                <a:path w="12700" h="0">
                  <a:moveTo>
                    <a:pt x="0" y="0"/>
                  </a:moveTo>
                  <a:lnTo>
                    <a:pt x="12166" y="0"/>
                  </a:lnTo>
                </a:path>
              </a:pathLst>
            </a:custGeom>
            <a:ln w="4660">
              <a:solidFill>
                <a:srgbClr val="050100"/>
              </a:solidFill>
            </a:ln>
          </p:spPr>
          <p:txBody>
            <a:bodyPr wrap="square" lIns="0" tIns="0" rIns="0" bIns="0" rtlCol="0"/>
            <a:lstStyle/>
            <a:p/>
          </p:txBody>
        </p:sp>
        <p:sp>
          <p:nvSpPr>
            <p:cNvPr id="2348" name="object 2348" descr=""/>
            <p:cNvSpPr/>
            <p:nvPr/>
          </p:nvSpPr>
          <p:spPr>
            <a:xfrm>
              <a:off x="1604754" y="7847723"/>
              <a:ext cx="7620" cy="0"/>
            </a:xfrm>
            <a:custGeom>
              <a:avLst/>
              <a:gdLst/>
              <a:ahLst/>
              <a:cxnLst/>
              <a:rect l="l" t="t" r="r" b="b"/>
              <a:pathLst>
                <a:path w="7619" h="0">
                  <a:moveTo>
                    <a:pt x="0" y="0"/>
                  </a:moveTo>
                  <a:lnTo>
                    <a:pt x="7035" y="0"/>
                  </a:lnTo>
                </a:path>
              </a:pathLst>
            </a:custGeom>
            <a:ln w="4660">
              <a:solidFill>
                <a:srgbClr val="050100"/>
              </a:solidFill>
            </a:ln>
          </p:spPr>
          <p:txBody>
            <a:bodyPr wrap="square" lIns="0" tIns="0" rIns="0" bIns="0" rtlCol="0"/>
            <a:lstStyle/>
            <a:p/>
          </p:txBody>
        </p:sp>
        <p:sp>
          <p:nvSpPr>
            <p:cNvPr id="2349" name="object 2349" descr=""/>
            <p:cNvSpPr/>
            <p:nvPr/>
          </p:nvSpPr>
          <p:spPr>
            <a:xfrm>
              <a:off x="1604754" y="7847041"/>
              <a:ext cx="1905" cy="0"/>
            </a:xfrm>
            <a:custGeom>
              <a:avLst/>
              <a:gdLst/>
              <a:ahLst/>
              <a:cxnLst/>
              <a:rect l="l" t="t" r="r" b="b"/>
              <a:pathLst>
                <a:path w="1905" h="0">
                  <a:moveTo>
                    <a:pt x="0" y="0"/>
                  </a:moveTo>
                  <a:lnTo>
                    <a:pt x="1879" y="0"/>
                  </a:lnTo>
                </a:path>
                <a:path w="1905" h="0">
                  <a:moveTo>
                    <a:pt x="0" y="0"/>
                  </a:moveTo>
                  <a:lnTo>
                    <a:pt x="1879" y="0"/>
                  </a:lnTo>
                </a:path>
              </a:pathLst>
            </a:custGeom>
            <a:ln w="4660">
              <a:solidFill>
                <a:srgbClr val="050100"/>
              </a:solidFill>
            </a:ln>
          </p:spPr>
          <p:txBody>
            <a:bodyPr wrap="square" lIns="0" tIns="0" rIns="0" bIns="0" rtlCol="0"/>
            <a:lstStyle/>
            <a:p/>
          </p:txBody>
        </p:sp>
        <p:sp>
          <p:nvSpPr>
            <p:cNvPr id="2350" name="object 2350" descr=""/>
            <p:cNvSpPr/>
            <p:nvPr/>
          </p:nvSpPr>
          <p:spPr>
            <a:xfrm>
              <a:off x="1604754" y="7853810"/>
              <a:ext cx="53340" cy="7620"/>
            </a:xfrm>
            <a:custGeom>
              <a:avLst/>
              <a:gdLst/>
              <a:ahLst/>
              <a:cxnLst/>
              <a:rect l="l" t="t" r="r" b="b"/>
              <a:pathLst>
                <a:path w="53339" h="7620">
                  <a:moveTo>
                    <a:pt x="0" y="7010"/>
                  </a:moveTo>
                  <a:lnTo>
                    <a:pt x="53263" y="0"/>
                  </a:lnTo>
                </a:path>
              </a:pathLst>
            </a:custGeom>
            <a:ln w="4660">
              <a:solidFill>
                <a:srgbClr val="050100"/>
              </a:solidFill>
            </a:ln>
          </p:spPr>
          <p:txBody>
            <a:bodyPr wrap="square" lIns="0" tIns="0" rIns="0" bIns="0" rtlCol="0"/>
            <a:lstStyle/>
            <a:p/>
          </p:txBody>
        </p:sp>
        <p:sp>
          <p:nvSpPr>
            <p:cNvPr id="2351" name="object 2351" descr=""/>
            <p:cNvSpPr/>
            <p:nvPr/>
          </p:nvSpPr>
          <p:spPr>
            <a:xfrm>
              <a:off x="1604754" y="7846793"/>
              <a:ext cx="0" cy="14604"/>
            </a:xfrm>
            <a:custGeom>
              <a:avLst/>
              <a:gdLst/>
              <a:ahLst/>
              <a:cxnLst/>
              <a:rect l="l" t="t" r="r" b="b"/>
              <a:pathLst>
                <a:path w="0" h="14604">
                  <a:moveTo>
                    <a:pt x="0" y="0"/>
                  </a:moveTo>
                  <a:lnTo>
                    <a:pt x="0" y="14020"/>
                  </a:lnTo>
                </a:path>
              </a:pathLst>
            </a:custGeom>
            <a:ln w="4660">
              <a:solidFill>
                <a:srgbClr val="050100"/>
              </a:solidFill>
            </a:ln>
          </p:spPr>
          <p:txBody>
            <a:bodyPr wrap="square" lIns="0" tIns="0" rIns="0" bIns="0" rtlCol="0"/>
            <a:lstStyle/>
            <a:p/>
          </p:txBody>
        </p:sp>
        <p:sp>
          <p:nvSpPr>
            <p:cNvPr id="2352" name="object 2352" descr=""/>
            <p:cNvSpPr/>
            <p:nvPr/>
          </p:nvSpPr>
          <p:spPr>
            <a:xfrm>
              <a:off x="1524862" y="7846789"/>
              <a:ext cx="133350" cy="7620"/>
            </a:xfrm>
            <a:custGeom>
              <a:avLst/>
              <a:gdLst/>
              <a:ahLst/>
              <a:cxnLst/>
              <a:rect l="l" t="t" r="r" b="b"/>
              <a:pathLst>
                <a:path w="133350" h="7620">
                  <a:moveTo>
                    <a:pt x="133159" y="7023"/>
                  </a:moveTo>
                  <a:lnTo>
                    <a:pt x="79895" y="0"/>
                  </a:lnTo>
                </a:path>
                <a:path w="133350" h="7620">
                  <a:moveTo>
                    <a:pt x="133159" y="7023"/>
                  </a:moveTo>
                  <a:lnTo>
                    <a:pt x="0" y="7023"/>
                  </a:lnTo>
                </a:path>
              </a:pathLst>
            </a:custGeom>
            <a:ln w="4660">
              <a:solidFill>
                <a:srgbClr val="050100"/>
              </a:solidFill>
            </a:ln>
          </p:spPr>
          <p:txBody>
            <a:bodyPr wrap="square" lIns="0" tIns="0" rIns="0" bIns="0" rtlCol="0"/>
            <a:lstStyle/>
            <a:p/>
          </p:txBody>
        </p:sp>
      </p:grpSp>
      <p:pic>
        <p:nvPicPr>
          <p:cNvPr id="2353" name="object 2353" descr=""/>
          <p:cNvPicPr/>
          <p:nvPr/>
        </p:nvPicPr>
        <p:blipFill>
          <a:blip r:embed="rId30" cstate="print"/>
          <a:stretch>
            <a:fillRect/>
          </a:stretch>
        </p:blipFill>
        <p:spPr>
          <a:xfrm>
            <a:off x="596112" y="7984030"/>
            <a:ext cx="1840594" cy="1785508"/>
          </a:xfrm>
          <a:prstGeom prst="rect">
            <a:avLst/>
          </a:prstGeom>
        </p:spPr>
      </p:pic>
      <p:grpSp>
        <p:nvGrpSpPr>
          <p:cNvPr id="2354" name="object 2354" descr=""/>
          <p:cNvGrpSpPr/>
          <p:nvPr/>
        </p:nvGrpSpPr>
        <p:grpSpPr>
          <a:xfrm>
            <a:off x="1441712" y="7826476"/>
            <a:ext cx="25400" cy="45085"/>
            <a:chOff x="1441712" y="7826476"/>
            <a:chExt cx="25400" cy="45085"/>
          </a:xfrm>
        </p:grpSpPr>
        <p:sp>
          <p:nvSpPr>
            <p:cNvPr id="2355" name="object 2355" descr=""/>
            <p:cNvSpPr/>
            <p:nvPr/>
          </p:nvSpPr>
          <p:spPr>
            <a:xfrm>
              <a:off x="1446326" y="7857111"/>
              <a:ext cx="16510" cy="0"/>
            </a:xfrm>
            <a:custGeom>
              <a:avLst/>
              <a:gdLst/>
              <a:ahLst/>
              <a:cxnLst/>
              <a:rect l="l" t="t" r="r" b="b"/>
              <a:pathLst>
                <a:path w="16509" h="0">
                  <a:moveTo>
                    <a:pt x="0" y="0"/>
                  </a:moveTo>
                  <a:lnTo>
                    <a:pt x="15976" y="0"/>
                  </a:lnTo>
                </a:path>
              </a:pathLst>
            </a:custGeom>
            <a:ln w="3175">
              <a:solidFill>
                <a:srgbClr val="050100"/>
              </a:solidFill>
            </a:ln>
          </p:spPr>
          <p:txBody>
            <a:bodyPr wrap="square" lIns="0" tIns="0" rIns="0" bIns="0" rtlCol="0"/>
            <a:lstStyle/>
            <a:p/>
          </p:txBody>
        </p:sp>
        <p:sp>
          <p:nvSpPr>
            <p:cNvPr id="2356" name="object 2356" descr=""/>
            <p:cNvSpPr/>
            <p:nvPr/>
          </p:nvSpPr>
          <p:spPr>
            <a:xfrm>
              <a:off x="1453805" y="7827009"/>
              <a:ext cx="12700" cy="43815"/>
            </a:xfrm>
            <a:custGeom>
              <a:avLst/>
              <a:gdLst/>
              <a:ahLst/>
              <a:cxnLst/>
              <a:rect l="l" t="t" r="r" b="b"/>
              <a:pathLst>
                <a:path w="12700" h="43815">
                  <a:moveTo>
                    <a:pt x="0" y="0"/>
                  </a:moveTo>
                  <a:lnTo>
                    <a:pt x="12573" y="43688"/>
                  </a:lnTo>
                </a:path>
              </a:pathLst>
            </a:custGeom>
            <a:ln w="3175">
              <a:solidFill>
                <a:srgbClr val="050100"/>
              </a:solidFill>
            </a:ln>
          </p:spPr>
          <p:txBody>
            <a:bodyPr wrap="square" lIns="0" tIns="0" rIns="0" bIns="0" rtlCol="0"/>
            <a:lstStyle/>
            <a:p/>
          </p:txBody>
        </p:sp>
        <p:sp>
          <p:nvSpPr>
            <p:cNvPr id="2357" name="object 2357" descr=""/>
            <p:cNvSpPr/>
            <p:nvPr/>
          </p:nvSpPr>
          <p:spPr>
            <a:xfrm>
              <a:off x="1442246" y="7827016"/>
              <a:ext cx="12065" cy="43815"/>
            </a:xfrm>
            <a:custGeom>
              <a:avLst/>
              <a:gdLst/>
              <a:ahLst/>
              <a:cxnLst/>
              <a:rect l="l" t="t" r="r" b="b"/>
              <a:pathLst>
                <a:path w="12065" h="43815">
                  <a:moveTo>
                    <a:pt x="0" y="43687"/>
                  </a:moveTo>
                  <a:lnTo>
                    <a:pt x="11557" y="0"/>
                  </a:lnTo>
                </a:path>
              </a:pathLst>
            </a:custGeom>
            <a:ln w="3175">
              <a:solidFill>
                <a:srgbClr val="050100"/>
              </a:solidFill>
            </a:ln>
          </p:spPr>
          <p:txBody>
            <a:bodyPr wrap="square" lIns="0" tIns="0" rIns="0" bIns="0" rtlCol="0"/>
            <a:lstStyle/>
            <a:p/>
          </p:txBody>
        </p:sp>
      </p:grpSp>
      <p:grpSp>
        <p:nvGrpSpPr>
          <p:cNvPr id="2358" name="object 2358" descr=""/>
          <p:cNvGrpSpPr/>
          <p:nvPr/>
        </p:nvGrpSpPr>
        <p:grpSpPr>
          <a:xfrm>
            <a:off x="5724166" y="7880876"/>
            <a:ext cx="1162685" cy="1878964"/>
            <a:chOff x="5724166" y="7880876"/>
            <a:chExt cx="1162685" cy="1878964"/>
          </a:xfrm>
        </p:grpSpPr>
        <p:sp>
          <p:nvSpPr>
            <p:cNvPr id="2359" name="object 2359" descr=""/>
            <p:cNvSpPr/>
            <p:nvPr/>
          </p:nvSpPr>
          <p:spPr>
            <a:xfrm>
              <a:off x="6585012" y="8863566"/>
              <a:ext cx="43180" cy="43180"/>
            </a:xfrm>
            <a:custGeom>
              <a:avLst/>
              <a:gdLst/>
              <a:ahLst/>
              <a:cxnLst/>
              <a:rect l="l" t="t" r="r" b="b"/>
              <a:pathLst>
                <a:path w="43179" h="43179">
                  <a:moveTo>
                    <a:pt x="42951" y="21463"/>
                  </a:moveTo>
                  <a:lnTo>
                    <a:pt x="41262" y="13105"/>
                  </a:lnTo>
                  <a:lnTo>
                    <a:pt x="36656" y="6283"/>
                  </a:lnTo>
                  <a:lnTo>
                    <a:pt x="29830" y="1685"/>
                  </a:lnTo>
                  <a:lnTo>
                    <a:pt x="21475" y="0"/>
                  </a:lnTo>
                  <a:lnTo>
                    <a:pt x="13115" y="1685"/>
                  </a:lnTo>
                  <a:lnTo>
                    <a:pt x="6289" y="6283"/>
                  </a:lnTo>
                  <a:lnTo>
                    <a:pt x="1687" y="13105"/>
                  </a:lnTo>
                  <a:lnTo>
                    <a:pt x="0" y="21463"/>
                  </a:lnTo>
                  <a:lnTo>
                    <a:pt x="1687" y="29828"/>
                  </a:lnTo>
                  <a:lnTo>
                    <a:pt x="6289" y="36653"/>
                  </a:lnTo>
                  <a:lnTo>
                    <a:pt x="13115" y="41252"/>
                  </a:lnTo>
                  <a:lnTo>
                    <a:pt x="21475" y="42938"/>
                  </a:lnTo>
                  <a:lnTo>
                    <a:pt x="29830" y="41252"/>
                  </a:lnTo>
                  <a:lnTo>
                    <a:pt x="36656" y="36653"/>
                  </a:lnTo>
                  <a:lnTo>
                    <a:pt x="41262" y="29828"/>
                  </a:lnTo>
                  <a:lnTo>
                    <a:pt x="42951" y="21463"/>
                  </a:lnTo>
                </a:path>
              </a:pathLst>
            </a:custGeom>
            <a:ln w="3175">
              <a:solidFill>
                <a:srgbClr val="050100"/>
              </a:solidFill>
            </a:ln>
          </p:spPr>
          <p:txBody>
            <a:bodyPr wrap="square" lIns="0" tIns="0" rIns="0" bIns="0" rtlCol="0"/>
            <a:lstStyle/>
            <a:p/>
          </p:txBody>
        </p:sp>
        <p:sp>
          <p:nvSpPr>
            <p:cNvPr id="2360" name="object 2360" descr=""/>
            <p:cNvSpPr/>
            <p:nvPr/>
          </p:nvSpPr>
          <p:spPr>
            <a:xfrm>
              <a:off x="6777943" y="8876961"/>
              <a:ext cx="43180" cy="43180"/>
            </a:xfrm>
            <a:custGeom>
              <a:avLst/>
              <a:gdLst/>
              <a:ahLst/>
              <a:cxnLst/>
              <a:rect l="l" t="t" r="r" b="b"/>
              <a:pathLst>
                <a:path w="43179" h="43179">
                  <a:moveTo>
                    <a:pt x="42951" y="21463"/>
                  </a:moveTo>
                  <a:lnTo>
                    <a:pt x="41264" y="13105"/>
                  </a:lnTo>
                  <a:lnTo>
                    <a:pt x="36663" y="6283"/>
                  </a:lnTo>
                  <a:lnTo>
                    <a:pt x="29840" y="1685"/>
                  </a:lnTo>
                  <a:lnTo>
                    <a:pt x="21488" y="0"/>
                  </a:lnTo>
                  <a:lnTo>
                    <a:pt x="13121" y="1685"/>
                  </a:lnTo>
                  <a:lnTo>
                    <a:pt x="6291" y="6283"/>
                  </a:lnTo>
                  <a:lnTo>
                    <a:pt x="1687" y="13105"/>
                  </a:lnTo>
                  <a:lnTo>
                    <a:pt x="0" y="21463"/>
                  </a:lnTo>
                  <a:lnTo>
                    <a:pt x="1687" y="29822"/>
                  </a:lnTo>
                  <a:lnTo>
                    <a:pt x="6291" y="36649"/>
                  </a:lnTo>
                  <a:lnTo>
                    <a:pt x="13121" y="41251"/>
                  </a:lnTo>
                  <a:lnTo>
                    <a:pt x="21488" y="42938"/>
                  </a:lnTo>
                  <a:lnTo>
                    <a:pt x="29840" y="41251"/>
                  </a:lnTo>
                  <a:lnTo>
                    <a:pt x="36663" y="36649"/>
                  </a:lnTo>
                  <a:lnTo>
                    <a:pt x="41264" y="29822"/>
                  </a:lnTo>
                  <a:lnTo>
                    <a:pt x="42951" y="21463"/>
                  </a:lnTo>
                </a:path>
              </a:pathLst>
            </a:custGeom>
            <a:ln w="3175">
              <a:solidFill>
                <a:srgbClr val="050100"/>
              </a:solidFill>
            </a:ln>
          </p:spPr>
          <p:txBody>
            <a:bodyPr wrap="square" lIns="0" tIns="0" rIns="0" bIns="0" rtlCol="0"/>
            <a:lstStyle/>
            <a:p/>
          </p:txBody>
        </p:sp>
        <p:sp>
          <p:nvSpPr>
            <p:cNvPr id="2361" name="object 2361" descr=""/>
            <p:cNvSpPr/>
            <p:nvPr/>
          </p:nvSpPr>
          <p:spPr>
            <a:xfrm>
              <a:off x="5984890" y="9520104"/>
              <a:ext cx="59055" cy="44450"/>
            </a:xfrm>
            <a:custGeom>
              <a:avLst/>
              <a:gdLst/>
              <a:ahLst/>
              <a:cxnLst/>
              <a:rect l="l" t="t" r="r" b="b"/>
              <a:pathLst>
                <a:path w="59054" h="44450">
                  <a:moveTo>
                    <a:pt x="0" y="0"/>
                  </a:moveTo>
                  <a:lnTo>
                    <a:pt x="8592" y="17951"/>
                  </a:lnTo>
                  <a:lnTo>
                    <a:pt x="22088" y="31911"/>
                  </a:lnTo>
                  <a:lnTo>
                    <a:pt x="39265" y="40962"/>
                  </a:lnTo>
                  <a:lnTo>
                    <a:pt x="58902" y="44183"/>
                  </a:lnTo>
                </a:path>
              </a:pathLst>
            </a:custGeom>
            <a:ln w="8585">
              <a:solidFill>
                <a:srgbClr val="050100"/>
              </a:solidFill>
            </a:ln>
          </p:spPr>
          <p:txBody>
            <a:bodyPr wrap="square" lIns="0" tIns="0" rIns="0" bIns="0" rtlCol="0"/>
            <a:lstStyle/>
            <a:p/>
          </p:txBody>
        </p:sp>
        <p:sp>
          <p:nvSpPr>
            <p:cNvPr id="2362" name="object 2362" descr=""/>
            <p:cNvSpPr/>
            <p:nvPr/>
          </p:nvSpPr>
          <p:spPr>
            <a:xfrm>
              <a:off x="6056054" y="9520098"/>
              <a:ext cx="59055" cy="44450"/>
            </a:xfrm>
            <a:custGeom>
              <a:avLst/>
              <a:gdLst/>
              <a:ahLst/>
              <a:cxnLst/>
              <a:rect l="l" t="t" r="r" b="b"/>
              <a:pathLst>
                <a:path w="59054" h="44450">
                  <a:moveTo>
                    <a:pt x="0" y="44183"/>
                  </a:moveTo>
                  <a:lnTo>
                    <a:pt x="19626" y="40962"/>
                  </a:lnTo>
                  <a:lnTo>
                    <a:pt x="36804" y="31911"/>
                  </a:lnTo>
                  <a:lnTo>
                    <a:pt x="50306" y="17951"/>
                  </a:lnTo>
                  <a:lnTo>
                    <a:pt x="58902" y="0"/>
                  </a:lnTo>
                </a:path>
              </a:pathLst>
            </a:custGeom>
            <a:ln w="8585">
              <a:solidFill>
                <a:srgbClr val="050100"/>
              </a:solidFill>
            </a:ln>
          </p:spPr>
          <p:txBody>
            <a:bodyPr wrap="square" lIns="0" tIns="0" rIns="0" bIns="0" rtlCol="0"/>
            <a:lstStyle/>
            <a:p/>
          </p:txBody>
        </p:sp>
        <p:sp>
          <p:nvSpPr>
            <p:cNvPr id="2363" name="object 2363" descr=""/>
            <p:cNvSpPr/>
            <p:nvPr/>
          </p:nvSpPr>
          <p:spPr>
            <a:xfrm>
              <a:off x="6117402" y="9453851"/>
              <a:ext cx="6350" cy="6350"/>
            </a:xfrm>
            <a:custGeom>
              <a:avLst/>
              <a:gdLst/>
              <a:ahLst/>
              <a:cxnLst/>
              <a:rect l="l" t="t" r="r" b="b"/>
              <a:pathLst>
                <a:path w="6350" h="6350">
                  <a:moveTo>
                    <a:pt x="6134" y="0"/>
                  </a:moveTo>
                  <a:lnTo>
                    <a:pt x="2743" y="0"/>
                  </a:lnTo>
                  <a:lnTo>
                    <a:pt x="0" y="2755"/>
                  </a:lnTo>
                  <a:lnTo>
                    <a:pt x="0" y="6134"/>
                  </a:lnTo>
                </a:path>
              </a:pathLst>
            </a:custGeom>
            <a:ln w="8585">
              <a:solidFill>
                <a:srgbClr val="050100"/>
              </a:solidFill>
            </a:ln>
          </p:spPr>
          <p:txBody>
            <a:bodyPr wrap="square" lIns="0" tIns="0" rIns="0" bIns="0" rtlCol="0"/>
            <a:lstStyle/>
            <a:p/>
          </p:txBody>
        </p:sp>
        <p:sp>
          <p:nvSpPr>
            <p:cNvPr id="2364" name="object 2364" descr=""/>
            <p:cNvSpPr/>
            <p:nvPr/>
          </p:nvSpPr>
          <p:spPr>
            <a:xfrm>
              <a:off x="6129675" y="9447729"/>
              <a:ext cx="6350" cy="6350"/>
            </a:xfrm>
            <a:custGeom>
              <a:avLst/>
              <a:gdLst/>
              <a:ahLst/>
              <a:cxnLst/>
              <a:rect l="l" t="t" r="r" b="b"/>
              <a:pathLst>
                <a:path w="6350" h="6350">
                  <a:moveTo>
                    <a:pt x="0" y="6121"/>
                  </a:moveTo>
                  <a:lnTo>
                    <a:pt x="3390" y="6121"/>
                  </a:lnTo>
                  <a:lnTo>
                    <a:pt x="6121" y="3378"/>
                  </a:lnTo>
                  <a:lnTo>
                    <a:pt x="6121" y="0"/>
                  </a:lnTo>
                </a:path>
              </a:pathLst>
            </a:custGeom>
            <a:ln w="8585">
              <a:solidFill>
                <a:srgbClr val="050100"/>
              </a:solidFill>
            </a:ln>
          </p:spPr>
          <p:txBody>
            <a:bodyPr wrap="square" lIns="0" tIns="0" rIns="0" bIns="0" rtlCol="0"/>
            <a:lstStyle/>
            <a:p/>
          </p:txBody>
        </p:sp>
        <p:sp>
          <p:nvSpPr>
            <p:cNvPr id="2365" name="object 2365" descr=""/>
            <p:cNvSpPr/>
            <p:nvPr/>
          </p:nvSpPr>
          <p:spPr>
            <a:xfrm>
              <a:off x="5964029" y="9447724"/>
              <a:ext cx="6350" cy="6350"/>
            </a:xfrm>
            <a:custGeom>
              <a:avLst/>
              <a:gdLst/>
              <a:ahLst/>
              <a:cxnLst/>
              <a:rect l="l" t="t" r="r" b="b"/>
              <a:pathLst>
                <a:path w="6350" h="6350">
                  <a:moveTo>
                    <a:pt x="0" y="0"/>
                  </a:moveTo>
                  <a:lnTo>
                    <a:pt x="0" y="3390"/>
                  </a:lnTo>
                  <a:lnTo>
                    <a:pt x="2755" y="6121"/>
                  </a:lnTo>
                  <a:lnTo>
                    <a:pt x="6134" y="6121"/>
                  </a:lnTo>
                </a:path>
              </a:pathLst>
            </a:custGeom>
            <a:ln w="8585">
              <a:solidFill>
                <a:srgbClr val="050100"/>
              </a:solidFill>
            </a:ln>
          </p:spPr>
          <p:txBody>
            <a:bodyPr wrap="square" lIns="0" tIns="0" rIns="0" bIns="0" rtlCol="0"/>
            <a:lstStyle/>
            <a:p/>
          </p:txBody>
        </p:sp>
        <p:sp>
          <p:nvSpPr>
            <p:cNvPr id="2366" name="object 2366" descr=""/>
            <p:cNvSpPr/>
            <p:nvPr/>
          </p:nvSpPr>
          <p:spPr>
            <a:xfrm>
              <a:off x="5976312" y="9453856"/>
              <a:ext cx="6350" cy="6350"/>
            </a:xfrm>
            <a:custGeom>
              <a:avLst/>
              <a:gdLst/>
              <a:ahLst/>
              <a:cxnLst/>
              <a:rect l="l" t="t" r="r" b="b"/>
              <a:pathLst>
                <a:path w="6350" h="6350">
                  <a:moveTo>
                    <a:pt x="6121" y="6134"/>
                  </a:moveTo>
                  <a:lnTo>
                    <a:pt x="6121" y="2743"/>
                  </a:lnTo>
                  <a:lnTo>
                    <a:pt x="3378" y="0"/>
                  </a:lnTo>
                  <a:lnTo>
                    <a:pt x="0" y="0"/>
                  </a:lnTo>
                </a:path>
              </a:pathLst>
            </a:custGeom>
            <a:ln w="8585">
              <a:solidFill>
                <a:srgbClr val="050100"/>
              </a:solidFill>
            </a:ln>
          </p:spPr>
          <p:txBody>
            <a:bodyPr wrap="square" lIns="0" tIns="0" rIns="0" bIns="0" rtlCol="0"/>
            <a:lstStyle/>
            <a:p/>
          </p:txBody>
        </p:sp>
        <p:sp>
          <p:nvSpPr>
            <p:cNvPr id="2367" name="object 2367" descr=""/>
            <p:cNvSpPr/>
            <p:nvPr/>
          </p:nvSpPr>
          <p:spPr>
            <a:xfrm>
              <a:off x="5982434" y="9502927"/>
              <a:ext cx="2540" cy="17780"/>
            </a:xfrm>
            <a:custGeom>
              <a:avLst/>
              <a:gdLst/>
              <a:ahLst/>
              <a:cxnLst/>
              <a:rect l="l" t="t" r="r" b="b"/>
              <a:pathLst>
                <a:path w="2539" h="17779">
                  <a:moveTo>
                    <a:pt x="0" y="0"/>
                  </a:moveTo>
                  <a:lnTo>
                    <a:pt x="0" y="5816"/>
                  </a:lnTo>
                  <a:lnTo>
                    <a:pt x="825" y="11595"/>
                  </a:lnTo>
                  <a:lnTo>
                    <a:pt x="2451" y="17183"/>
                  </a:lnTo>
                </a:path>
              </a:pathLst>
            </a:custGeom>
            <a:ln w="8585">
              <a:solidFill>
                <a:srgbClr val="050100"/>
              </a:solidFill>
            </a:ln>
          </p:spPr>
          <p:txBody>
            <a:bodyPr wrap="square" lIns="0" tIns="0" rIns="0" bIns="0" rtlCol="0"/>
            <a:lstStyle/>
            <a:p/>
          </p:txBody>
        </p:sp>
        <p:sp>
          <p:nvSpPr>
            <p:cNvPr id="2368" name="object 2368" descr=""/>
            <p:cNvSpPr/>
            <p:nvPr/>
          </p:nvSpPr>
          <p:spPr>
            <a:xfrm>
              <a:off x="6297761" y="9343433"/>
              <a:ext cx="12700" cy="12700"/>
            </a:xfrm>
            <a:custGeom>
              <a:avLst/>
              <a:gdLst/>
              <a:ahLst/>
              <a:cxnLst/>
              <a:rect l="l" t="t" r="r" b="b"/>
              <a:pathLst>
                <a:path w="12700" h="12700">
                  <a:moveTo>
                    <a:pt x="12268" y="0"/>
                  </a:moveTo>
                  <a:lnTo>
                    <a:pt x="5499" y="0"/>
                  </a:lnTo>
                  <a:lnTo>
                    <a:pt x="0" y="5499"/>
                  </a:lnTo>
                  <a:lnTo>
                    <a:pt x="0" y="12268"/>
                  </a:lnTo>
                </a:path>
              </a:pathLst>
            </a:custGeom>
            <a:ln w="8585">
              <a:solidFill>
                <a:srgbClr val="050100"/>
              </a:solidFill>
            </a:ln>
          </p:spPr>
          <p:txBody>
            <a:bodyPr wrap="square" lIns="0" tIns="0" rIns="0" bIns="0" rtlCol="0"/>
            <a:lstStyle/>
            <a:p/>
          </p:txBody>
        </p:sp>
        <p:sp>
          <p:nvSpPr>
            <p:cNvPr id="2369" name="object 2369" descr=""/>
            <p:cNvSpPr/>
            <p:nvPr/>
          </p:nvSpPr>
          <p:spPr>
            <a:xfrm>
              <a:off x="6297763" y="9030559"/>
              <a:ext cx="6350" cy="6350"/>
            </a:xfrm>
            <a:custGeom>
              <a:avLst/>
              <a:gdLst/>
              <a:ahLst/>
              <a:cxnLst/>
              <a:rect l="l" t="t" r="r" b="b"/>
              <a:pathLst>
                <a:path w="6350" h="6350">
                  <a:moveTo>
                    <a:pt x="0" y="0"/>
                  </a:moveTo>
                  <a:lnTo>
                    <a:pt x="0" y="3403"/>
                  </a:lnTo>
                  <a:lnTo>
                    <a:pt x="2743" y="6134"/>
                  </a:lnTo>
                  <a:lnTo>
                    <a:pt x="6121" y="6134"/>
                  </a:lnTo>
                </a:path>
              </a:pathLst>
            </a:custGeom>
            <a:ln w="8585">
              <a:solidFill>
                <a:srgbClr val="050100"/>
              </a:solidFill>
            </a:ln>
          </p:spPr>
          <p:txBody>
            <a:bodyPr wrap="square" lIns="0" tIns="0" rIns="0" bIns="0" rtlCol="0"/>
            <a:lstStyle/>
            <a:p/>
          </p:txBody>
        </p:sp>
        <p:sp>
          <p:nvSpPr>
            <p:cNvPr id="2370" name="object 2370" descr=""/>
            <p:cNvSpPr/>
            <p:nvPr/>
          </p:nvSpPr>
          <p:spPr>
            <a:xfrm>
              <a:off x="6297768" y="8423228"/>
              <a:ext cx="6350" cy="6350"/>
            </a:xfrm>
            <a:custGeom>
              <a:avLst/>
              <a:gdLst/>
              <a:ahLst/>
              <a:cxnLst/>
              <a:rect l="l" t="t" r="r" b="b"/>
              <a:pathLst>
                <a:path w="6350" h="6350">
                  <a:moveTo>
                    <a:pt x="6121" y="0"/>
                  </a:moveTo>
                  <a:lnTo>
                    <a:pt x="2730" y="0"/>
                  </a:lnTo>
                  <a:lnTo>
                    <a:pt x="0" y="2755"/>
                  </a:lnTo>
                  <a:lnTo>
                    <a:pt x="0" y="6134"/>
                  </a:lnTo>
                </a:path>
              </a:pathLst>
            </a:custGeom>
            <a:ln w="8585">
              <a:solidFill>
                <a:srgbClr val="050100"/>
              </a:solidFill>
            </a:ln>
          </p:spPr>
          <p:txBody>
            <a:bodyPr wrap="square" lIns="0" tIns="0" rIns="0" bIns="0" rtlCol="0"/>
            <a:lstStyle/>
            <a:p/>
          </p:txBody>
        </p:sp>
        <p:sp>
          <p:nvSpPr>
            <p:cNvPr id="2371" name="object 2371" descr=""/>
            <p:cNvSpPr/>
            <p:nvPr/>
          </p:nvSpPr>
          <p:spPr>
            <a:xfrm>
              <a:off x="6297763" y="8104228"/>
              <a:ext cx="12700" cy="12700"/>
            </a:xfrm>
            <a:custGeom>
              <a:avLst/>
              <a:gdLst/>
              <a:ahLst/>
              <a:cxnLst/>
              <a:rect l="l" t="t" r="r" b="b"/>
              <a:pathLst>
                <a:path w="12700" h="12700">
                  <a:moveTo>
                    <a:pt x="0" y="0"/>
                  </a:moveTo>
                  <a:lnTo>
                    <a:pt x="0" y="6781"/>
                  </a:lnTo>
                  <a:lnTo>
                    <a:pt x="5499" y="12280"/>
                  </a:lnTo>
                  <a:lnTo>
                    <a:pt x="12268" y="12280"/>
                  </a:lnTo>
                </a:path>
              </a:pathLst>
            </a:custGeom>
            <a:ln w="8585">
              <a:solidFill>
                <a:srgbClr val="050100"/>
              </a:solidFill>
            </a:ln>
          </p:spPr>
          <p:txBody>
            <a:bodyPr wrap="square" lIns="0" tIns="0" rIns="0" bIns="0" rtlCol="0"/>
            <a:lstStyle/>
            <a:p/>
          </p:txBody>
        </p:sp>
        <p:sp>
          <p:nvSpPr>
            <p:cNvPr id="2372" name="object 2372" descr=""/>
            <p:cNvSpPr/>
            <p:nvPr/>
          </p:nvSpPr>
          <p:spPr>
            <a:xfrm>
              <a:off x="6160350" y="8220790"/>
              <a:ext cx="6350" cy="6350"/>
            </a:xfrm>
            <a:custGeom>
              <a:avLst/>
              <a:gdLst/>
              <a:ahLst/>
              <a:cxnLst/>
              <a:rect l="l" t="t" r="r" b="b"/>
              <a:pathLst>
                <a:path w="6350" h="6350">
                  <a:moveTo>
                    <a:pt x="6121" y="6134"/>
                  </a:moveTo>
                  <a:lnTo>
                    <a:pt x="6121" y="2743"/>
                  </a:lnTo>
                  <a:lnTo>
                    <a:pt x="3378" y="0"/>
                  </a:lnTo>
                  <a:lnTo>
                    <a:pt x="0" y="0"/>
                  </a:lnTo>
                </a:path>
              </a:pathLst>
            </a:custGeom>
            <a:ln w="8585">
              <a:solidFill>
                <a:srgbClr val="050100"/>
              </a:solidFill>
            </a:ln>
          </p:spPr>
          <p:txBody>
            <a:bodyPr wrap="square" lIns="0" tIns="0" rIns="0" bIns="0" rtlCol="0"/>
            <a:lstStyle/>
            <a:p/>
          </p:txBody>
        </p:sp>
        <p:sp>
          <p:nvSpPr>
            <p:cNvPr id="2373" name="object 2373" descr=""/>
            <p:cNvSpPr/>
            <p:nvPr/>
          </p:nvSpPr>
          <p:spPr>
            <a:xfrm>
              <a:off x="6233958" y="8337360"/>
              <a:ext cx="6350" cy="6350"/>
            </a:xfrm>
            <a:custGeom>
              <a:avLst/>
              <a:gdLst/>
              <a:ahLst/>
              <a:cxnLst/>
              <a:rect l="l" t="t" r="r" b="b"/>
              <a:pathLst>
                <a:path w="6350" h="6350">
                  <a:moveTo>
                    <a:pt x="6134" y="6121"/>
                  </a:moveTo>
                  <a:lnTo>
                    <a:pt x="6134" y="2730"/>
                  </a:lnTo>
                  <a:lnTo>
                    <a:pt x="3390" y="0"/>
                  </a:lnTo>
                  <a:lnTo>
                    <a:pt x="0" y="0"/>
                  </a:lnTo>
                </a:path>
              </a:pathLst>
            </a:custGeom>
            <a:ln w="8585">
              <a:solidFill>
                <a:srgbClr val="050100"/>
              </a:solidFill>
            </a:ln>
          </p:spPr>
          <p:txBody>
            <a:bodyPr wrap="square" lIns="0" tIns="0" rIns="0" bIns="0" rtlCol="0"/>
            <a:lstStyle/>
            <a:p/>
          </p:txBody>
        </p:sp>
        <p:sp>
          <p:nvSpPr>
            <p:cNvPr id="2374" name="object 2374" descr=""/>
            <p:cNvSpPr/>
            <p:nvPr/>
          </p:nvSpPr>
          <p:spPr>
            <a:xfrm>
              <a:off x="6233953" y="9116450"/>
              <a:ext cx="6350" cy="6350"/>
            </a:xfrm>
            <a:custGeom>
              <a:avLst/>
              <a:gdLst/>
              <a:ahLst/>
              <a:cxnLst/>
              <a:rect l="l" t="t" r="r" b="b"/>
              <a:pathLst>
                <a:path w="6350" h="6350">
                  <a:moveTo>
                    <a:pt x="0" y="6134"/>
                  </a:moveTo>
                  <a:lnTo>
                    <a:pt x="3403" y="6134"/>
                  </a:lnTo>
                  <a:lnTo>
                    <a:pt x="6134" y="3378"/>
                  </a:lnTo>
                  <a:lnTo>
                    <a:pt x="6134" y="0"/>
                  </a:lnTo>
                </a:path>
              </a:pathLst>
            </a:custGeom>
            <a:ln w="8585">
              <a:solidFill>
                <a:srgbClr val="050100"/>
              </a:solidFill>
            </a:ln>
          </p:spPr>
          <p:txBody>
            <a:bodyPr wrap="square" lIns="0" tIns="0" rIns="0" bIns="0" rtlCol="0"/>
            <a:lstStyle/>
            <a:p/>
          </p:txBody>
        </p:sp>
        <p:sp>
          <p:nvSpPr>
            <p:cNvPr id="2375" name="object 2375" descr=""/>
            <p:cNvSpPr/>
            <p:nvPr/>
          </p:nvSpPr>
          <p:spPr>
            <a:xfrm>
              <a:off x="6160345" y="9233007"/>
              <a:ext cx="6350" cy="6350"/>
            </a:xfrm>
            <a:custGeom>
              <a:avLst/>
              <a:gdLst/>
              <a:ahLst/>
              <a:cxnLst/>
              <a:rect l="l" t="t" r="r" b="b"/>
              <a:pathLst>
                <a:path w="6350" h="6350">
                  <a:moveTo>
                    <a:pt x="0" y="6134"/>
                  </a:moveTo>
                  <a:lnTo>
                    <a:pt x="3390" y="6134"/>
                  </a:lnTo>
                  <a:lnTo>
                    <a:pt x="6121" y="3390"/>
                  </a:lnTo>
                  <a:lnTo>
                    <a:pt x="6121" y="0"/>
                  </a:lnTo>
                </a:path>
              </a:pathLst>
            </a:custGeom>
            <a:ln w="8585">
              <a:solidFill>
                <a:srgbClr val="050100"/>
              </a:solidFill>
            </a:ln>
          </p:spPr>
          <p:txBody>
            <a:bodyPr wrap="square" lIns="0" tIns="0" rIns="0" bIns="0" rtlCol="0"/>
            <a:lstStyle/>
            <a:p/>
          </p:txBody>
        </p:sp>
        <p:sp>
          <p:nvSpPr>
            <p:cNvPr id="2376" name="object 2376" descr=""/>
            <p:cNvSpPr/>
            <p:nvPr/>
          </p:nvSpPr>
          <p:spPr>
            <a:xfrm>
              <a:off x="6165253" y="8171705"/>
              <a:ext cx="1270" cy="1270"/>
            </a:xfrm>
            <a:custGeom>
              <a:avLst/>
              <a:gdLst/>
              <a:ahLst/>
              <a:cxnLst/>
              <a:rect l="l" t="t" r="r" b="b"/>
              <a:pathLst>
                <a:path w="1270" h="1270">
                  <a:moveTo>
                    <a:pt x="1219" y="1231"/>
                  </a:moveTo>
                  <a:lnTo>
                    <a:pt x="1219" y="558"/>
                  </a:lnTo>
                  <a:lnTo>
                    <a:pt x="673" y="0"/>
                  </a:lnTo>
                  <a:lnTo>
                    <a:pt x="0" y="0"/>
                  </a:lnTo>
                </a:path>
              </a:pathLst>
            </a:custGeom>
            <a:ln w="8585">
              <a:solidFill>
                <a:srgbClr val="050100"/>
              </a:solidFill>
            </a:ln>
          </p:spPr>
          <p:txBody>
            <a:bodyPr wrap="square" lIns="0" tIns="0" rIns="0" bIns="0" rtlCol="0"/>
            <a:lstStyle/>
            <a:p/>
          </p:txBody>
        </p:sp>
        <p:sp>
          <p:nvSpPr>
            <p:cNvPr id="2377" name="object 2377" descr=""/>
            <p:cNvSpPr/>
            <p:nvPr/>
          </p:nvSpPr>
          <p:spPr>
            <a:xfrm>
              <a:off x="6150523" y="8168038"/>
              <a:ext cx="3810" cy="3810"/>
            </a:xfrm>
            <a:custGeom>
              <a:avLst/>
              <a:gdLst/>
              <a:ahLst/>
              <a:cxnLst/>
              <a:rect l="l" t="t" r="r" b="b"/>
              <a:pathLst>
                <a:path w="3810" h="3809">
                  <a:moveTo>
                    <a:pt x="0" y="0"/>
                  </a:moveTo>
                  <a:lnTo>
                    <a:pt x="0" y="2019"/>
                  </a:lnTo>
                  <a:lnTo>
                    <a:pt x="1651" y="3670"/>
                  </a:lnTo>
                  <a:lnTo>
                    <a:pt x="3682" y="3670"/>
                  </a:lnTo>
                </a:path>
              </a:pathLst>
            </a:custGeom>
            <a:ln w="8585">
              <a:solidFill>
                <a:srgbClr val="050100"/>
              </a:solidFill>
            </a:ln>
          </p:spPr>
          <p:txBody>
            <a:bodyPr wrap="square" lIns="0" tIns="0" rIns="0" bIns="0" rtlCol="0"/>
            <a:lstStyle/>
            <a:p/>
          </p:txBody>
        </p:sp>
        <p:sp>
          <p:nvSpPr>
            <p:cNvPr id="2378" name="object 2378" descr=""/>
            <p:cNvSpPr/>
            <p:nvPr/>
          </p:nvSpPr>
          <p:spPr>
            <a:xfrm>
              <a:off x="6150523" y="8142266"/>
              <a:ext cx="3810" cy="3810"/>
            </a:xfrm>
            <a:custGeom>
              <a:avLst/>
              <a:gdLst/>
              <a:ahLst/>
              <a:cxnLst/>
              <a:rect l="l" t="t" r="r" b="b"/>
              <a:pathLst>
                <a:path w="3810" h="3809">
                  <a:moveTo>
                    <a:pt x="3683" y="0"/>
                  </a:moveTo>
                  <a:lnTo>
                    <a:pt x="1651" y="0"/>
                  </a:lnTo>
                  <a:lnTo>
                    <a:pt x="0" y="1651"/>
                  </a:lnTo>
                  <a:lnTo>
                    <a:pt x="0" y="3683"/>
                  </a:lnTo>
                </a:path>
              </a:pathLst>
            </a:custGeom>
            <a:ln w="8585">
              <a:solidFill>
                <a:srgbClr val="050100"/>
              </a:solidFill>
            </a:ln>
          </p:spPr>
          <p:txBody>
            <a:bodyPr wrap="square" lIns="0" tIns="0" rIns="0" bIns="0" rtlCol="0"/>
            <a:lstStyle/>
            <a:p/>
          </p:txBody>
        </p:sp>
        <p:sp>
          <p:nvSpPr>
            <p:cNvPr id="2379" name="object 2379" descr=""/>
            <p:cNvSpPr/>
            <p:nvPr/>
          </p:nvSpPr>
          <p:spPr>
            <a:xfrm>
              <a:off x="6165256" y="8141034"/>
              <a:ext cx="1270" cy="1270"/>
            </a:xfrm>
            <a:custGeom>
              <a:avLst/>
              <a:gdLst/>
              <a:ahLst/>
              <a:cxnLst/>
              <a:rect l="l" t="t" r="r" b="b"/>
              <a:pathLst>
                <a:path w="1270" h="1270">
                  <a:moveTo>
                    <a:pt x="0" y="1231"/>
                  </a:moveTo>
                  <a:lnTo>
                    <a:pt x="673" y="1231"/>
                  </a:lnTo>
                  <a:lnTo>
                    <a:pt x="1219" y="685"/>
                  </a:lnTo>
                  <a:lnTo>
                    <a:pt x="1219" y="0"/>
                  </a:lnTo>
                </a:path>
              </a:pathLst>
            </a:custGeom>
            <a:ln w="8585">
              <a:solidFill>
                <a:srgbClr val="050100"/>
              </a:solidFill>
            </a:ln>
          </p:spPr>
          <p:txBody>
            <a:bodyPr wrap="square" lIns="0" tIns="0" rIns="0" bIns="0" rtlCol="0"/>
            <a:lstStyle/>
            <a:p/>
          </p:txBody>
        </p:sp>
        <p:sp>
          <p:nvSpPr>
            <p:cNvPr id="2380" name="object 2380" descr=""/>
            <p:cNvSpPr/>
            <p:nvPr/>
          </p:nvSpPr>
          <p:spPr>
            <a:xfrm>
              <a:off x="5847468" y="8073554"/>
              <a:ext cx="12700" cy="12700"/>
            </a:xfrm>
            <a:custGeom>
              <a:avLst/>
              <a:gdLst/>
              <a:ahLst/>
              <a:cxnLst/>
              <a:rect l="l" t="t" r="r" b="b"/>
              <a:pathLst>
                <a:path w="12700" h="12700">
                  <a:moveTo>
                    <a:pt x="12280" y="12268"/>
                  </a:moveTo>
                  <a:lnTo>
                    <a:pt x="12280" y="5499"/>
                  </a:lnTo>
                  <a:lnTo>
                    <a:pt x="6781" y="0"/>
                  </a:lnTo>
                  <a:lnTo>
                    <a:pt x="0" y="0"/>
                  </a:lnTo>
                </a:path>
              </a:pathLst>
            </a:custGeom>
            <a:ln w="8585">
              <a:solidFill>
                <a:srgbClr val="050100"/>
              </a:solidFill>
            </a:ln>
          </p:spPr>
          <p:txBody>
            <a:bodyPr wrap="square" lIns="0" tIns="0" rIns="0" bIns="0" rtlCol="0"/>
            <a:lstStyle/>
            <a:p/>
          </p:txBody>
        </p:sp>
        <p:sp>
          <p:nvSpPr>
            <p:cNvPr id="2381" name="object 2381" descr=""/>
            <p:cNvSpPr/>
            <p:nvPr/>
          </p:nvSpPr>
          <p:spPr>
            <a:xfrm>
              <a:off x="6133345" y="9383918"/>
              <a:ext cx="2540" cy="2540"/>
            </a:xfrm>
            <a:custGeom>
              <a:avLst/>
              <a:gdLst/>
              <a:ahLst/>
              <a:cxnLst/>
              <a:rect l="l" t="t" r="r" b="b"/>
              <a:pathLst>
                <a:path w="2539" h="2540">
                  <a:moveTo>
                    <a:pt x="0" y="2451"/>
                  </a:moveTo>
                  <a:lnTo>
                    <a:pt x="1358" y="2451"/>
                  </a:lnTo>
                  <a:lnTo>
                    <a:pt x="2451" y="1358"/>
                  </a:lnTo>
                  <a:lnTo>
                    <a:pt x="2451" y="0"/>
                  </a:lnTo>
                </a:path>
              </a:pathLst>
            </a:custGeom>
            <a:ln w="8585">
              <a:solidFill>
                <a:srgbClr val="050100"/>
              </a:solidFill>
            </a:ln>
          </p:spPr>
          <p:txBody>
            <a:bodyPr wrap="square" lIns="0" tIns="0" rIns="0" bIns="0" rtlCol="0"/>
            <a:lstStyle/>
            <a:p/>
          </p:txBody>
        </p:sp>
        <p:sp>
          <p:nvSpPr>
            <p:cNvPr id="2382" name="object 2382" descr=""/>
            <p:cNvSpPr/>
            <p:nvPr/>
          </p:nvSpPr>
          <p:spPr>
            <a:xfrm>
              <a:off x="6135805" y="9377787"/>
              <a:ext cx="2540" cy="2540"/>
            </a:xfrm>
            <a:custGeom>
              <a:avLst/>
              <a:gdLst/>
              <a:ahLst/>
              <a:cxnLst/>
              <a:rect l="l" t="t" r="r" b="b"/>
              <a:pathLst>
                <a:path w="2539" h="2540">
                  <a:moveTo>
                    <a:pt x="2451" y="0"/>
                  </a:moveTo>
                  <a:lnTo>
                    <a:pt x="1104" y="0"/>
                  </a:lnTo>
                  <a:lnTo>
                    <a:pt x="0" y="1092"/>
                  </a:lnTo>
                  <a:lnTo>
                    <a:pt x="0" y="2451"/>
                  </a:lnTo>
                </a:path>
              </a:pathLst>
            </a:custGeom>
            <a:ln w="8585">
              <a:solidFill>
                <a:srgbClr val="050100"/>
              </a:solidFill>
            </a:ln>
          </p:spPr>
          <p:txBody>
            <a:bodyPr wrap="square" lIns="0" tIns="0" rIns="0" bIns="0" rtlCol="0"/>
            <a:lstStyle/>
            <a:p/>
          </p:txBody>
        </p:sp>
        <p:sp>
          <p:nvSpPr>
            <p:cNvPr id="2383" name="object 2383" descr=""/>
            <p:cNvSpPr/>
            <p:nvPr/>
          </p:nvSpPr>
          <p:spPr>
            <a:xfrm>
              <a:off x="6150527" y="9377792"/>
              <a:ext cx="2540" cy="2540"/>
            </a:xfrm>
            <a:custGeom>
              <a:avLst/>
              <a:gdLst/>
              <a:ahLst/>
              <a:cxnLst/>
              <a:rect l="l" t="t" r="r" b="b"/>
              <a:pathLst>
                <a:path w="2539" h="2540">
                  <a:moveTo>
                    <a:pt x="2451" y="2451"/>
                  </a:moveTo>
                  <a:lnTo>
                    <a:pt x="2451" y="1092"/>
                  </a:lnTo>
                  <a:lnTo>
                    <a:pt x="1358" y="0"/>
                  </a:lnTo>
                  <a:lnTo>
                    <a:pt x="0" y="0"/>
                  </a:lnTo>
                </a:path>
              </a:pathLst>
            </a:custGeom>
            <a:ln w="8585">
              <a:solidFill>
                <a:srgbClr val="050100"/>
              </a:solidFill>
            </a:ln>
          </p:spPr>
          <p:txBody>
            <a:bodyPr wrap="square" lIns="0" tIns="0" rIns="0" bIns="0" rtlCol="0"/>
            <a:lstStyle/>
            <a:p/>
          </p:txBody>
        </p:sp>
        <p:sp>
          <p:nvSpPr>
            <p:cNvPr id="2384" name="object 2384" descr=""/>
            <p:cNvSpPr/>
            <p:nvPr/>
          </p:nvSpPr>
          <p:spPr>
            <a:xfrm>
              <a:off x="6152978" y="9383915"/>
              <a:ext cx="2540" cy="2540"/>
            </a:xfrm>
            <a:custGeom>
              <a:avLst/>
              <a:gdLst/>
              <a:ahLst/>
              <a:cxnLst/>
              <a:rect l="l" t="t" r="r" b="b"/>
              <a:pathLst>
                <a:path w="2539" h="2540">
                  <a:moveTo>
                    <a:pt x="0" y="0"/>
                  </a:moveTo>
                  <a:lnTo>
                    <a:pt x="0" y="1358"/>
                  </a:lnTo>
                  <a:lnTo>
                    <a:pt x="1104" y="2451"/>
                  </a:lnTo>
                  <a:lnTo>
                    <a:pt x="2451" y="2451"/>
                  </a:lnTo>
                </a:path>
              </a:pathLst>
            </a:custGeom>
            <a:ln w="8585">
              <a:solidFill>
                <a:srgbClr val="050100"/>
              </a:solidFill>
            </a:ln>
          </p:spPr>
          <p:txBody>
            <a:bodyPr wrap="square" lIns="0" tIns="0" rIns="0" bIns="0" rtlCol="0"/>
            <a:lstStyle/>
            <a:p/>
          </p:txBody>
        </p:sp>
        <p:sp>
          <p:nvSpPr>
            <p:cNvPr id="2385" name="object 2385" descr=""/>
            <p:cNvSpPr/>
            <p:nvPr/>
          </p:nvSpPr>
          <p:spPr>
            <a:xfrm>
              <a:off x="6165253" y="9317656"/>
              <a:ext cx="1270" cy="1270"/>
            </a:xfrm>
            <a:custGeom>
              <a:avLst/>
              <a:gdLst/>
              <a:ahLst/>
              <a:cxnLst/>
              <a:rect l="l" t="t" r="r" b="b"/>
              <a:pathLst>
                <a:path w="1270" h="1270">
                  <a:moveTo>
                    <a:pt x="1219" y="1231"/>
                  </a:moveTo>
                  <a:lnTo>
                    <a:pt x="1219" y="558"/>
                  </a:lnTo>
                  <a:lnTo>
                    <a:pt x="673" y="0"/>
                  </a:lnTo>
                  <a:lnTo>
                    <a:pt x="0" y="0"/>
                  </a:lnTo>
                </a:path>
              </a:pathLst>
            </a:custGeom>
            <a:ln w="8585">
              <a:solidFill>
                <a:srgbClr val="050100"/>
              </a:solidFill>
            </a:ln>
          </p:spPr>
          <p:txBody>
            <a:bodyPr wrap="square" lIns="0" tIns="0" rIns="0" bIns="0" rtlCol="0"/>
            <a:lstStyle/>
            <a:p/>
          </p:txBody>
        </p:sp>
        <p:sp>
          <p:nvSpPr>
            <p:cNvPr id="2386" name="object 2386" descr=""/>
            <p:cNvSpPr/>
            <p:nvPr/>
          </p:nvSpPr>
          <p:spPr>
            <a:xfrm>
              <a:off x="6150523" y="9313990"/>
              <a:ext cx="3810" cy="3810"/>
            </a:xfrm>
            <a:custGeom>
              <a:avLst/>
              <a:gdLst/>
              <a:ahLst/>
              <a:cxnLst/>
              <a:rect l="l" t="t" r="r" b="b"/>
              <a:pathLst>
                <a:path w="3810" h="3809">
                  <a:moveTo>
                    <a:pt x="0" y="0"/>
                  </a:moveTo>
                  <a:lnTo>
                    <a:pt x="0" y="2019"/>
                  </a:lnTo>
                  <a:lnTo>
                    <a:pt x="1651" y="3670"/>
                  </a:lnTo>
                  <a:lnTo>
                    <a:pt x="3682" y="3670"/>
                  </a:lnTo>
                </a:path>
              </a:pathLst>
            </a:custGeom>
            <a:ln w="8585">
              <a:solidFill>
                <a:srgbClr val="050100"/>
              </a:solidFill>
            </a:ln>
          </p:spPr>
          <p:txBody>
            <a:bodyPr wrap="square" lIns="0" tIns="0" rIns="0" bIns="0" rtlCol="0"/>
            <a:lstStyle/>
            <a:p/>
          </p:txBody>
        </p:sp>
        <p:sp>
          <p:nvSpPr>
            <p:cNvPr id="2387" name="object 2387" descr=""/>
            <p:cNvSpPr/>
            <p:nvPr/>
          </p:nvSpPr>
          <p:spPr>
            <a:xfrm>
              <a:off x="6150523" y="9288217"/>
              <a:ext cx="3810" cy="3810"/>
            </a:xfrm>
            <a:custGeom>
              <a:avLst/>
              <a:gdLst/>
              <a:ahLst/>
              <a:cxnLst/>
              <a:rect l="l" t="t" r="r" b="b"/>
              <a:pathLst>
                <a:path w="3810" h="3809">
                  <a:moveTo>
                    <a:pt x="3683" y="0"/>
                  </a:moveTo>
                  <a:lnTo>
                    <a:pt x="1651" y="0"/>
                  </a:lnTo>
                  <a:lnTo>
                    <a:pt x="0" y="1650"/>
                  </a:lnTo>
                  <a:lnTo>
                    <a:pt x="0" y="3682"/>
                  </a:lnTo>
                </a:path>
              </a:pathLst>
            </a:custGeom>
            <a:ln w="8585">
              <a:solidFill>
                <a:srgbClr val="050100"/>
              </a:solidFill>
            </a:ln>
          </p:spPr>
          <p:txBody>
            <a:bodyPr wrap="square" lIns="0" tIns="0" rIns="0" bIns="0" rtlCol="0"/>
            <a:lstStyle/>
            <a:p/>
          </p:txBody>
        </p:sp>
        <p:sp>
          <p:nvSpPr>
            <p:cNvPr id="2388" name="object 2388" descr=""/>
            <p:cNvSpPr/>
            <p:nvPr/>
          </p:nvSpPr>
          <p:spPr>
            <a:xfrm>
              <a:off x="6165256" y="9286986"/>
              <a:ext cx="1270" cy="1270"/>
            </a:xfrm>
            <a:custGeom>
              <a:avLst/>
              <a:gdLst/>
              <a:ahLst/>
              <a:cxnLst/>
              <a:rect l="l" t="t" r="r" b="b"/>
              <a:pathLst>
                <a:path w="1270" h="1270">
                  <a:moveTo>
                    <a:pt x="0" y="1231"/>
                  </a:moveTo>
                  <a:lnTo>
                    <a:pt x="673" y="1231"/>
                  </a:lnTo>
                  <a:lnTo>
                    <a:pt x="1219" y="685"/>
                  </a:lnTo>
                  <a:lnTo>
                    <a:pt x="1219" y="0"/>
                  </a:lnTo>
                </a:path>
              </a:pathLst>
            </a:custGeom>
            <a:ln w="8585">
              <a:solidFill>
                <a:srgbClr val="050100"/>
              </a:solidFill>
            </a:ln>
          </p:spPr>
          <p:txBody>
            <a:bodyPr wrap="square" lIns="0" tIns="0" rIns="0" bIns="0" rtlCol="0"/>
            <a:lstStyle/>
            <a:p/>
          </p:txBody>
        </p:sp>
        <p:sp>
          <p:nvSpPr>
            <p:cNvPr id="2389" name="object 2389" descr=""/>
            <p:cNvSpPr/>
            <p:nvPr/>
          </p:nvSpPr>
          <p:spPr>
            <a:xfrm>
              <a:off x="5961590" y="9377792"/>
              <a:ext cx="2540" cy="2540"/>
            </a:xfrm>
            <a:custGeom>
              <a:avLst/>
              <a:gdLst/>
              <a:ahLst/>
              <a:cxnLst/>
              <a:rect l="l" t="t" r="r" b="b"/>
              <a:pathLst>
                <a:path w="2539" h="2540">
                  <a:moveTo>
                    <a:pt x="2438" y="2451"/>
                  </a:moveTo>
                  <a:lnTo>
                    <a:pt x="2438" y="1092"/>
                  </a:lnTo>
                  <a:lnTo>
                    <a:pt x="1346" y="0"/>
                  </a:lnTo>
                  <a:lnTo>
                    <a:pt x="0" y="0"/>
                  </a:lnTo>
                </a:path>
              </a:pathLst>
            </a:custGeom>
            <a:ln w="8585">
              <a:solidFill>
                <a:srgbClr val="050100"/>
              </a:solidFill>
            </a:ln>
          </p:spPr>
          <p:txBody>
            <a:bodyPr wrap="square" lIns="0" tIns="0" rIns="0" bIns="0" rtlCol="0"/>
            <a:lstStyle/>
            <a:p/>
          </p:txBody>
        </p:sp>
        <p:sp>
          <p:nvSpPr>
            <p:cNvPr id="2390" name="object 2390" descr=""/>
            <p:cNvSpPr/>
            <p:nvPr/>
          </p:nvSpPr>
          <p:spPr>
            <a:xfrm>
              <a:off x="5964029" y="9383915"/>
              <a:ext cx="2540" cy="2540"/>
            </a:xfrm>
            <a:custGeom>
              <a:avLst/>
              <a:gdLst/>
              <a:ahLst/>
              <a:cxnLst/>
              <a:rect l="l" t="t" r="r" b="b"/>
              <a:pathLst>
                <a:path w="2539" h="2540">
                  <a:moveTo>
                    <a:pt x="0" y="0"/>
                  </a:moveTo>
                  <a:lnTo>
                    <a:pt x="0" y="1358"/>
                  </a:lnTo>
                  <a:lnTo>
                    <a:pt x="1104" y="2451"/>
                  </a:lnTo>
                  <a:lnTo>
                    <a:pt x="2451" y="2451"/>
                  </a:lnTo>
                </a:path>
              </a:pathLst>
            </a:custGeom>
            <a:ln w="8585">
              <a:solidFill>
                <a:srgbClr val="050100"/>
              </a:solidFill>
            </a:ln>
          </p:spPr>
          <p:txBody>
            <a:bodyPr wrap="square" lIns="0" tIns="0" rIns="0" bIns="0" rtlCol="0"/>
            <a:lstStyle/>
            <a:p/>
          </p:txBody>
        </p:sp>
        <p:sp>
          <p:nvSpPr>
            <p:cNvPr id="2391" name="object 2391" descr=""/>
            <p:cNvSpPr/>
            <p:nvPr/>
          </p:nvSpPr>
          <p:spPr>
            <a:xfrm>
              <a:off x="5847471" y="9374101"/>
              <a:ext cx="12700" cy="12700"/>
            </a:xfrm>
            <a:custGeom>
              <a:avLst/>
              <a:gdLst/>
              <a:ahLst/>
              <a:cxnLst/>
              <a:rect l="l" t="t" r="r" b="b"/>
              <a:pathLst>
                <a:path w="12700" h="12700">
                  <a:moveTo>
                    <a:pt x="0" y="12268"/>
                  </a:moveTo>
                  <a:lnTo>
                    <a:pt x="6781" y="12268"/>
                  </a:lnTo>
                  <a:lnTo>
                    <a:pt x="12280" y="6769"/>
                  </a:lnTo>
                  <a:lnTo>
                    <a:pt x="12280" y="0"/>
                  </a:lnTo>
                </a:path>
              </a:pathLst>
            </a:custGeom>
            <a:ln w="8585">
              <a:solidFill>
                <a:srgbClr val="050100"/>
              </a:solidFill>
            </a:ln>
          </p:spPr>
          <p:txBody>
            <a:bodyPr wrap="square" lIns="0" tIns="0" rIns="0" bIns="0" rtlCol="0"/>
            <a:lstStyle/>
            <a:p/>
          </p:txBody>
        </p:sp>
        <p:sp>
          <p:nvSpPr>
            <p:cNvPr id="2392" name="object 2392" descr=""/>
            <p:cNvSpPr/>
            <p:nvPr/>
          </p:nvSpPr>
          <p:spPr>
            <a:xfrm>
              <a:off x="5944409" y="9383918"/>
              <a:ext cx="2540" cy="2540"/>
            </a:xfrm>
            <a:custGeom>
              <a:avLst/>
              <a:gdLst/>
              <a:ahLst/>
              <a:cxnLst/>
              <a:rect l="l" t="t" r="r" b="b"/>
              <a:pathLst>
                <a:path w="2539" h="2540">
                  <a:moveTo>
                    <a:pt x="0" y="2451"/>
                  </a:moveTo>
                  <a:lnTo>
                    <a:pt x="1346" y="2451"/>
                  </a:lnTo>
                  <a:lnTo>
                    <a:pt x="2451" y="1358"/>
                  </a:lnTo>
                  <a:lnTo>
                    <a:pt x="2451" y="0"/>
                  </a:lnTo>
                </a:path>
              </a:pathLst>
            </a:custGeom>
            <a:ln w="8585">
              <a:solidFill>
                <a:srgbClr val="050100"/>
              </a:solidFill>
            </a:ln>
          </p:spPr>
          <p:txBody>
            <a:bodyPr wrap="square" lIns="0" tIns="0" rIns="0" bIns="0" rtlCol="0"/>
            <a:lstStyle/>
            <a:p/>
          </p:txBody>
        </p:sp>
        <p:sp>
          <p:nvSpPr>
            <p:cNvPr id="2393" name="object 2393" descr=""/>
            <p:cNvSpPr/>
            <p:nvPr/>
          </p:nvSpPr>
          <p:spPr>
            <a:xfrm>
              <a:off x="5946869" y="9377787"/>
              <a:ext cx="2540" cy="2540"/>
            </a:xfrm>
            <a:custGeom>
              <a:avLst/>
              <a:gdLst/>
              <a:ahLst/>
              <a:cxnLst/>
              <a:rect l="l" t="t" r="r" b="b"/>
              <a:pathLst>
                <a:path w="2539" h="2540">
                  <a:moveTo>
                    <a:pt x="2438" y="0"/>
                  </a:moveTo>
                  <a:lnTo>
                    <a:pt x="1092" y="0"/>
                  </a:lnTo>
                  <a:lnTo>
                    <a:pt x="0" y="1092"/>
                  </a:lnTo>
                  <a:lnTo>
                    <a:pt x="0" y="2451"/>
                  </a:lnTo>
                </a:path>
              </a:pathLst>
            </a:custGeom>
            <a:ln w="8585">
              <a:solidFill>
                <a:srgbClr val="050100"/>
              </a:solidFill>
            </a:ln>
          </p:spPr>
          <p:txBody>
            <a:bodyPr wrap="square" lIns="0" tIns="0" rIns="0" bIns="0" rtlCol="0"/>
            <a:lstStyle/>
            <a:p/>
          </p:txBody>
        </p:sp>
        <p:sp>
          <p:nvSpPr>
            <p:cNvPr id="2394" name="object 2394" descr=""/>
            <p:cNvSpPr/>
            <p:nvPr/>
          </p:nvSpPr>
          <p:spPr>
            <a:xfrm>
              <a:off x="5795934" y="8073556"/>
              <a:ext cx="193040" cy="319405"/>
            </a:xfrm>
            <a:custGeom>
              <a:avLst/>
              <a:gdLst/>
              <a:ahLst/>
              <a:cxnLst/>
              <a:rect l="l" t="t" r="r" b="b"/>
              <a:pathLst>
                <a:path w="193039" h="319404">
                  <a:moveTo>
                    <a:pt x="51536" y="0"/>
                  </a:moveTo>
                  <a:lnTo>
                    <a:pt x="0" y="0"/>
                  </a:lnTo>
                </a:path>
                <a:path w="193039" h="319404">
                  <a:moveTo>
                    <a:pt x="63817" y="318998"/>
                  </a:moveTo>
                  <a:lnTo>
                    <a:pt x="63817" y="12268"/>
                  </a:lnTo>
                </a:path>
                <a:path w="193039" h="319404">
                  <a:moveTo>
                    <a:pt x="192633" y="318998"/>
                  </a:moveTo>
                  <a:lnTo>
                    <a:pt x="63817" y="318998"/>
                  </a:lnTo>
                </a:path>
              </a:pathLst>
            </a:custGeom>
            <a:ln w="8585">
              <a:solidFill>
                <a:srgbClr val="050100"/>
              </a:solidFill>
            </a:ln>
          </p:spPr>
          <p:txBody>
            <a:bodyPr wrap="square" lIns="0" tIns="0" rIns="0" bIns="0" rtlCol="0"/>
            <a:lstStyle/>
            <a:p/>
          </p:txBody>
        </p:sp>
        <p:pic>
          <p:nvPicPr>
            <p:cNvPr id="2395" name="object 2395" descr=""/>
            <p:cNvPicPr/>
            <p:nvPr/>
          </p:nvPicPr>
          <p:blipFill>
            <a:blip r:embed="rId31" cstate="print"/>
            <a:stretch>
              <a:fillRect/>
            </a:stretch>
          </p:blipFill>
          <p:spPr>
            <a:xfrm>
              <a:off x="6100836" y="9259394"/>
              <a:ext cx="69926" cy="131267"/>
            </a:xfrm>
            <a:prstGeom prst="rect">
              <a:avLst/>
            </a:prstGeom>
          </p:spPr>
        </p:pic>
        <p:pic>
          <p:nvPicPr>
            <p:cNvPr id="2396" name="object 2396" descr=""/>
            <p:cNvPicPr/>
            <p:nvPr/>
          </p:nvPicPr>
          <p:blipFill>
            <a:blip r:embed="rId32" cstate="print"/>
            <a:stretch>
              <a:fillRect/>
            </a:stretch>
          </p:blipFill>
          <p:spPr>
            <a:xfrm>
              <a:off x="5859752" y="9063077"/>
              <a:ext cx="139255" cy="327583"/>
            </a:xfrm>
            <a:prstGeom prst="rect">
              <a:avLst/>
            </a:prstGeom>
          </p:spPr>
        </p:pic>
        <p:sp>
          <p:nvSpPr>
            <p:cNvPr id="2397" name="object 2397" descr=""/>
            <p:cNvSpPr/>
            <p:nvPr/>
          </p:nvSpPr>
          <p:spPr>
            <a:xfrm>
              <a:off x="5728459" y="8030618"/>
              <a:ext cx="438150" cy="1398905"/>
            </a:xfrm>
            <a:custGeom>
              <a:avLst/>
              <a:gdLst/>
              <a:ahLst/>
              <a:cxnLst/>
              <a:rect l="l" t="t" r="r" b="b"/>
              <a:pathLst>
                <a:path w="438150" h="1398904">
                  <a:moveTo>
                    <a:pt x="131292" y="1343482"/>
                  </a:moveTo>
                  <a:lnTo>
                    <a:pt x="131292" y="1036751"/>
                  </a:lnTo>
                </a:path>
                <a:path w="438150" h="1398904">
                  <a:moveTo>
                    <a:pt x="3682" y="1355750"/>
                  </a:moveTo>
                  <a:lnTo>
                    <a:pt x="119011" y="1355750"/>
                  </a:lnTo>
                </a:path>
                <a:path w="438150" h="1398904">
                  <a:moveTo>
                    <a:pt x="0" y="1359433"/>
                  </a:moveTo>
                  <a:lnTo>
                    <a:pt x="3682" y="1355750"/>
                  </a:lnTo>
                </a:path>
                <a:path w="438150" h="1398904">
                  <a:moveTo>
                    <a:pt x="0" y="1392567"/>
                  </a:moveTo>
                  <a:lnTo>
                    <a:pt x="0" y="1359433"/>
                  </a:lnTo>
                </a:path>
                <a:path w="438150" h="1398904">
                  <a:moveTo>
                    <a:pt x="6134" y="1398701"/>
                  </a:moveTo>
                  <a:lnTo>
                    <a:pt x="0" y="1392567"/>
                  </a:lnTo>
                </a:path>
                <a:path w="438150" h="1398904">
                  <a:moveTo>
                    <a:pt x="202069" y="1398701"/>
                  </a:moveTo>
                  <a:lnTo>
                    <a:pt x="6134" y="1398701"/>
                  </a:lnTo>
                </a:path>
                <a:path w="438150" h="1398904">
                  <a:moveTo>
                    <a:pt x="204901" y="1395856"/>
                  </a:moveTo>
                  <a:lnTo>
                    <a:pt x="202069" y="1398701"/>
                  </a:lnTo>
                </a:path>
                <a:path w="438150" h="1398904">
                  <a:moveTo>
                    <a:pt x="204901" y="1355750"/>
                  </a:moveTo>
                  <a:lnTo>
                    <a:pt x="204901" y="1395856"/>
                  </a:lnTo>
                </a:path>
                <a:path w="438150" h="1398904">
                  <a:moveTo>
                    <a:pt x="215950" y="1355750"/>
                  </a:moveTo>
                  <a:lnTo>
                    <a:pt x="204901" y="1355750"/>
                  </a:lnTo>
                </a:path>
                <a:path w="438150" h="1398904">
                  <a:moveTo>
                    <a:pt x="218401" y="1349628"/>
                  </a:moveTo>
                  <a:lnTo>
                    <a:pt x="218401" y="1353299"/>
                  </a:lnTo>
                </a:path>
                <a:path w="438150" h="1398904">
                  <a:moveTo>
                    <a:pt x="266255" y="1312811"/>
                  </a:moveTo>
                  <a:lnTo>
                    <a:pt x="266255" y="1312811"/>
                  </a:lnTo>
                  <a:lnTo>
                    <a:pt x="375284" y="1312811"/>
                  </a:lnTo>
                  <a:lnTo>
                    <a:pt x="376669" y="1312811"/>
                  </a:lnTo>
                </a:path>
                <a:path w="438150" h="1398904">
                  <a:moveTo>
                    <a:pt x="376669" y="1233068"/>
                  </a:moveTo>
                  <a:lnTo>
                    <a:pt x="376415" y="1233030"/>
                  </a:lnTo>
                  <a:lnTo>
                    <a:pt x="376085" y="1233004"/>
                  </a:lnTo>
                  <a:lnTo>
                    <a:pt x="375615" y="1232954"/>
                  </a:lnTo>
                  <a:lnTo>
                    <a:pt x="375475" y="1232941"/>
                  </a:lnTo>
                  <a:lnTo>
                    <a:pt x="375335" y="1232928"/>
                  </a:lnTo>
                  <a:lnTo>
                    <a:pt x="375183" y="1232903"/>
                  </a:lnTo>
                  <a:lnTo>
                    <a:pt x="375018" y="1232890"/>
                  </a:lnTo>
                  <a:lnTo>
                    <a:pt x="374675" y="1232852"/>
                  </a:lnTo>
                  <a:lnTo>
                    <a:pt x="374307" y="1232814"/>
                  </a:lnTo>
                  <a:lnTo>
                    <a:pt x="373443" y="1232738"/>
                  </a:lnTo>
                  <a:lnTo>
                    <a:pt x="372478" y="1232649"/>
                  </a:lnTo>
                  <a:lnTo>
                    <a:pt x="371386" y="1232547"/>
                  </a:lnTo>
                  <a:lnTo>
                    <a:pt x="370166" y="1232420"/>
                  </a:lnTo>
                  <a:lnTo>
                    <a:pt x="369531" y="1232369"/>
                  </a:lnTo>
                  <a:lnTo>
                    <a:pt x="368833" y="1232306"/>
                  </a:lnTo>
                  <a:lnTo>
                    <a:pt x="368490" y="1232268"/>
                  </a:lnTo>
                  <a:lnTo>
                    <a:pt x="368122" y="1232242"/>
                  </a:lnTo>
                  <a:lnTo>
                    <a:pt x="367753" y="1232217"/>
                  </a:lnTo>
                  <a:lnTo>
                    <a:pt x="367385" y="1232179"/>
                  </a:lnTo>
                  <a:lnTo>
                    <a:pt x="365823" y="1232052"/>
                  </a:lnTo>
                  <a:lnTo>
                    <a:pt x="356527" y="1231353"/>
                  </a:lnTo>
                  <a:lnTo>
                    <a:pt x="355993" y="1231315"/>
                  </a:lnTo>
                  <a:lnTo>
                    <a:pt x="355460" y="1231277"/>
                  </a:lnTo>
                  <a:lnTo>
                    <a:pt x="354914" y="1231252"/>
                  </a:lnTo>
                  <a:lnTo>
                    <a:pt x="354368" y="1231214"/>
                  </a:lnTo>
                  <a:lnTo>
                    <a:pt x="342645" y="1230629"/>
                  </a:lnTo>
                  <a:lnTo>
                    <a:pt x="341401" y="1230579"/>
                  </a:lnTo>
                  <a:lnTo>
                    <a:pt x="340118" y="1230528"/>
                  </a:lnTo>
                  <a:lnTo>
                    <a:pt x="339470" y="1230502"/>
                  </a:lnTo>
                  <a:lnTo>
                    <a:pt x="338823" y="1230490"/>
                  </a:lnTo>
                  <a:lnTo>
                    <a:pt x="338175" y="1230464"/>
                  </a:lnTo>
                  <a:lnTo>
                    <a:pt x="324230" y="1230198"/>
                  </a:lnTo>
                  <a:lnTo>
                    <a:pt x="321513" y="1230198"/>
                  </a:lnTo>
                  <a:lnTo>
                    <a:pt x="320827" y="1230198"/>
                  </a:lnTo>
                  <a:lnTo>
                    <a:pt x="320141" y="1230198"/>
                  </a:lnTo>
                  <a:lnTo>
                    <a:pt x="319455" y="1230198"/>
                  </a:lnTo>
                  <a:lnTo>
                    <a:pt x="318782" y="1230198"/>
                  </a:lnTo>
                  <a:lnTo>
                    <a:pt x="317423" y="1230210"/>
                  </a:lnTo>
                  <a:lnTo>
                    <a:pt x="304838" y="1230464"/>
                  </a:lnTo>
                  <a:lnTo>
                    <a:pt x="304190" y="1230477"/>
                  </a:lnTo>
                  <a:lnTo>
                    <a:pt x="303542" y="1230502"/>
                  </a:lnTo>
                  <a:lnTo>
                    <a:pt x="302894" y="1230528"/>
                  </a:lnTo>
                  <a:lnTo>
                    <a:pt x="301624" y="1230579"/>
                  </a:lnTo>
                  <a:lnTo>
                    <a:pt x="289712" y="1231150"/>
                  </a:lnTo>
                  <a:lnTo>
                    <a:pt x="288620" y="1231201"/>
                  </a:lnTo>
                  <a:lnTo>
                    <a:pt x="288086" y="1231239"/>
                  </a:lnTo>
                  <a:lnTo>
                    <a:pt x="287540" y="1231277"/>
                  </a:lnTo>
                  <a:lnTo>
                    <a:pt x="287007" y="1231315"/>
                  </a:lnTo>
                  <a:lnTo>
                    <a:pt x="286473" y="1231353"/>
                  </a:lnTo>
                  <a:lnTo>
                    <a:pt x="284403" y="1231493"/>
                  </a:lnTo>
                  <a:lnTo>
                    <a:pt x="282447" y="1231633"/>
                  </a:lnTo>
                  <a:lnTo>
                    <a:pt x="275221" y="1232217"/>
                  </a:lnTo>
                  <a:lnTo>
                    <a:pt x="274853" y="1232242"/>
                  </a:lnTo>
                  <a:lnTo>
                    <a:pt x="274485" y="1232268"/>
                  </a:lnTo>
                  <a:lnTo>
                    <a:pt x="274129" y="1232293"/>
                  </a:lnTo>
                  <a:lnTo>
                    <a:pt x="273443" y="1232357"/>
                  </a:lnTo>
                  <a:lnTo>
                    <a:pt x="272783" y="1232420"/>
                  </a:lnTo>
                  <a:lnTo>
                    <a:pt x="271576" y="1232534"/>
                  </a:lnTo>
                  <a:lnTo>
                    <a:pt x="270484" y="1232649"/>
                  </a:lnTo>
                  <a:lnTo>
                    <a:pt x="269506" y="1232738"/>
                  </a:lnTo>
                  <a:lnTo>
                    <a:pt x="268643" y="1232814"/>
                  </a:lnTo>
                  <a:lnTo>
                    <a:pt x="268274" y="1232852"/>
                  </a:lnTo>
                  <a:lnTo>
                    <a:pt x="267931" y="1232890"/>
                  </a:lnTo>
                  <a:lnTo>
                    <a:pt x="267601" y="1232915"/>
                  </a:lnTo>
                  <a:lnTo>
                    <a:pt x="267322" y="1232954"/>
                  </a:lnTo>
                  <a:lnTo>
                    <a:pt x="266852" y="1233004"/>
                  </a:lnTo>
                  <a:lnTo>
                    <a:pt x="266509" y="1233030"/>
                  </a:lnTo>
                  <a:lnTo>
                    <a:pt x="266318" y="1233055"/>
                  </a:lnTo>
                </a:path>
                <a:path w="438150" h="1398904">
                  <a:moveTo>
                    <a:pt x="61353" y="6134"/>
                  </a:moveTo>
                  <a:lnTo>
                    <a:pt x="50850" y="6476"/>
                  </a:lnTo>
                  <a:lnTo>
                    <a:pt x="49060" y="6515"/>
                  </a:lnTo>
                  <a:lnTo>
                    <a:pt x="47459" y="6540"/>
                  </a:lnTo>
                  <a:lnTo>
                    <a:pt x="45808" y="6553"/>
                  </a:lnTo>
                  <a:lnTo>
                    <a:pt x="44386" y="6565"/>
                  </a:lnTo>
                  <a:lnTo>
                    <a:pt x="42951" y="6565"/>
                  </a:lnTo>
                </a:path>
                <a:path w="438150" h="1398904">
                  <a:moveTo>
                    <a:pt x="42951" y="37261"/>
                  </a:moveTo>
                  <a:lnTo>
                    <a:pt x="43878" y="37261"/>
                  </a:lnTo>
                  <a:lnTo>
                    <a:pt x="44805" y="37261"/>
                  </a:lnTo>
                  <a:lnTo>
                    <a:pt x="45834" y="37249"/>
                  </a:lnTo>
                  <a:lnTo>
                    <a:pt x="46862" y="37236"/>
                  </a:lnTo>
                  <a:lnTo>
                    <a:pt x="47967" y="37223"/>
                  </a:lnTo>
                  <a:lnTo>
                    <a:pt x="49072" y="37210"/>
                  </a:lnTo>
                  <a:lnTo>
                    <a:pt x="50241" y="37185"/>
                  </a:lnTo>
                  <a:lnTo>
                    <a:pt x="51384" y="37160"/>
                  </a:lnTo>
                  <a:lnTo>
                    <a:pt x="52577" y="37134"/>
                  </a:lnTo>
                  <a:lnTo>
                    <a:pt x="53708" y="37096"/>
                  </a:lnTo>
                  <a:lnTo>
                    <a:pt x="54876" y="37071"/>
                  </a:lnTo>
                  <a:lnTo>
                    <a:pt x="55956" y="37033"/>
                  </a:lnTo>
                  <a:lnTo>
                    <a:pt x="58508" y="36931"/>
                  </a:lnTo>
                  <a:lnTo>
                    <a:pt x="60299" y="36855"/>
                  </a:lnTo>
                  <a:lnTo>
                    <a:pt x="61074" y="36829"/>
                  </a:lnTo>
                  <a:lnTo>
                    <a:pt x="61353" y="36817"/>
                  </a:lnTo>
                </a:path>
                <a:path w="438150" h="1398904">
                  <a:moveTo>
                    <a:pt x="67475" y="42938"/>
                  </a:moveTo>
                  <a:lnTo>
                    <a:pt x="67005" y="42964"/>
                  </a:lnTo>
                  <a:lnTo>
                    <a:pt x="65620" y="43002"/>
                  </a:lnTo>
                  <a:lnTo>
                    <a:pt x="64592" y="43040"/>
                  </a:lnTo>
                  <a:lnTo>
                    <a:pt x="63347" y="43078"/>
                  </a:lnTo>
                  <a:lnTo>
                    <a:pt x="61912" y="43129"/>
                  </a:lnTo>
                  <a:lnTo>
                    <a:pt x="60299" y="43167"/>
                  </a:lnTo>
                  <a:lnTo>
                    <a:pt x="45351" y="43383"/>
                  </a:lnTo>
                  <a:lnTo>
                    <a:pt x="42951" y="43383"/>
                  </a:lnTo>
                </a:path>
                <a:path w="438150" h="1398904">
                  <a:moveTo>
                    <a:pt x="42951" y="431"/>
                  </a:moveTo>
                  <a:lnTo>
                    <a:pt x="44157" y="431"/>
                  </a:lnTo>
                  <a:lnTo>
                    <a:pt x="45364" y="431"/>
                  </a:lnTo>
                  <a:lnTo>
                    <a:pt x="46570" y="419"/>
                  </a:lnTo>
                  <a:lnTo>
                    <a:pt x="47751" y="419"/>
                  </a:lnTo>
                  <a:lnTo>
                    <a:pt x="48907" y="406"/>
                  </a:lnTo>
                  <a:lnTo>
                    <a:pt x="50076" y="393"/>
                  </a:lnTo>
                  <a:lnTo>
                    <a:pt x="60312" y="215"/>
                  </a:lnTo>
                  <a:lnTo>
                    <a:pt x="61937" y="177"/>
                  </a:lnTo>
                  <a:lnTo>
                    <a:pt x="63360" y="139"/>
                  </a:lnTo>
                  <a:lnTo>
                    <a:pt x="64604" y="101"/>
                  </a:lnTo>
                  <a:lnTo>
                    <a:pt x="65620" y="63"/>
                  </a:lnTo>
                  <a:lnTo>
                    <a:pt x="67475" y="0"/>
                  </a:lnTo>
                </a:path>
                <a:path w="438150" h="1398904">
                  <a:moveTo>
                    <a:pt x="3682" y="43383"/>
                  </a:moveTo>
                  <a:lnTo>
                    <a:pt x="3682" y="43383"/>
                  </a:lnTo>
                  <a:lnTo>
                    <a:pt x="3682" y="1354480"/>
                  </a:lnTo>
                  <a:lnTo>
                    <a:pt x="3682" y="1355750"/>
                  </a:lnTo>
                </a:path>
                <a:path w="438150" h="1398904">
                  <a:moveTo>
                    <a:pt x="42951" y="43383"/>
                  </a:moveTo>
                  <a:lnTo>
                    <a:pt x="3682" y="43383"/>
                  </a:lnTo>
                </a:path>
                <a:path w="438150" h="1398904">
                  <a:moveTo>
                    <a:pt x="6134" y="431"/>
                  </a:moveTo>
                  <a:lnTo>
                    <a:pt x="42951" y="431"/>
                  </a:lnTo>
                </a:path>
                <a:path w="438150" h="1398904">
                  <a:moveTo>
                    <a:pt x="211035" y="1374736"/>
                  </a:moveTo>
                  <a:lnTo>
                    <a:pt x="210438" y="1374749"/>
                  </a:lnTo>
                  <a:lnTo>
                    <a:pt x="209842" y="1374762"/>
                  </a:lnTo>
                  <a:lnTo>
                    <a:pt x="209257" y="1374787"/>
                  </a:lnTo>
                  <a:lnTo>
                    <a:pt x="205993" y="1375155"/>
                  </a:lnTo>
                  <a:lnTo>
                    <a:pt x="204863" y="1375397"/>
                  </a:lnTo>
                </a:path>
                <a:path w="438150" h="1398904">
                  <a:moveTo>
                    <a:pt x="431888" y="1374736"/>
                  </a:moveTo>
                  <a:lnTo>
                    <a:pt x="211035" y="1374736"/>
                  </a:lnTo>
                </a:path>
                <a:path w="438150" h="1398904">
                  <a:moveTo>
                    <a:pt x="426973" y="1355750"/>
                  </a:moveTo>
                  <a:lnTo>
                    <a:pt x="425551" y="1355750"/>
                  </a:lnTo>
                  <a:lnTo>
                    <a:pt x="421309" y="1355750"/>
                  </a:lnTo>
                  <a:lnTo>
                    <a:pt x="414362" y="1355750"/>
                  </a:lnTo>
                  <a:lnTo>
                    <a:pt x="404901" y="1355750"/>
                  </a:lnTo>
                </a:path>
                <a:path w="438150" h="1398904">
                  <a:moveTo>
                    <a:pt x="238023" y="1355750"/>
                  </a:moveTo>
                  <a:lnTo>
                    <a:pt x="228561" y="1355750"/>
                  </a:lnTo>
                  <a:lnTo>
                    <a:pt x="221614" y="1355750"/>
                  </a:lnTo>
                  <a:lnTo>
                    <a:pt x="217373" y="1355750"/>
                  </a:lnTo>
                  <a:lnTo>
                    <a:pt x="215950" y="1355750"/>
                  </a:lnTo>
                </a:path>
                <a:path w="438150" h="1398904">
                  <a:moveTo>
                    <a:pt x="247853" y="1349628"/>
                  </a:moveTo>
                  <a:lnTo>
                    <a:pt x="247853" y="1349628"/>
                  </a:lnTo>
                  <a:lnTo>
                    <a:pt x="393826" y="1349628"/>
                  </a:lnTo>
                  <a:lnTo>
                    <a:pt x="395071" y="1349628"/>
                  </a:lnTo>
                </a:path>
                <a:path w="438150" h="1398904">
                  <a:moveTo>
                    <a:pt x="401218" y="1355750"/>
                  </a:moveTo>
                  <a:lnTo>
                    <a:pt x="401218" y="1355750"/>
                  </a:lnTo>
                  <a:lnTo>
                    <a:pt x="243077" y="1355750"/>
                  </a:lnTo>
                  <a:lnTo>
                    <a:pt x="241706" y="1355750"/>
                  </a:lnTo>
                </a:path>
                <a:path w="438150" h="1398904">
                  <a:moveTo>
                    <a:pt x="260108" y="1036751"/>
                  </a:moveTo>
                  <a:lnTo>
                    <a:pt x="260108" y="1036751"/>
                  </a:lnTo>
                  <a:lnTo>
                    <a:pt x="260108" y="363232"/>
                  </a:lnTo>
                  <a:lnTo>
                    <a:pt x="260108" y="361937"/>
                  </a:lnTo>
                </a:path>
                <a:path w="438150" h="1398904">
                  <a:moveTo>
                    <a:pt x="131292" y="699350"/>
                  </a:moveTo>
                  <a:lnTo>
                    <a:pt x="131292" y="699350"/>
                  </a:lnTo>
                  <a:lnTo>
                    <a:pt x="131292" y="1035469"/>
                  </a:lnTo>
                  <a:lnTo>
                    <a:pt x="131292" y="1036751"/>
                  </a:lnTo>
                </a:path>
                <a:path w="438150" h="1398904">
                  <a:moveTo>
                    <a:pt x="131292" y="361937"/>
                  </a:moveTo>
                  <a:lnTo>
                    <a:pt x="131292" y="361937"/>
                  </a:lnTo>
                  <a:lnTo>
                    <a:pt x="131292" y="669937"/>
                  </a:lnTo>
                  <a:lnTo>
                    <a:pt x="131292" y="699350"/>
                  </a:lnTo>
                </a:path>
                <a:path w="438150" h="1398904">
                  <a:moveTo>
                    <a:pt x="382803" y="1318945"/>
                  </a:moveTo>
                  <a:lnTo>
                    <a:pt x="382803" y="1318945"/>
                  </a:lnTo>
                  <a:lnTo>
                    <a:pt x="261454" y="1318945"/>
                  </a:lnTo>
                  <a:lnTo>
                    <a:pt x="260108" y="1318945"/>
                  </a:lnTo>
                </a:path>
                <a:path w="438150" h="1398904">
                  <a:moveTo>
                    <a:pt x="431888" y="1374736"/>
                  </a:moveTo>
                  <a:lnTo>
                    <a:pt x="433603" y="1373428"/>
                  </a:lnTo>
                  <a:lnTo>
                    <a:pt x="435317" y="1372095"/>
                  </a:lnTo>
                </a:path>
                <a:path w="438150" h="1398904">
                  <a:moveTo>
                    <a:pt x="435317" y="1372095"/>
                  </a:moveTo>
                  <a:lnTo>
                    <a:pt x="436676" y="1370355"/>
                  </a:lnTo>
                  <a:lnTo>
                    <a:pt x="438010" y="1368590"/>
                  </a:lnTo>
                </a:path>
                <a:path w="438150" h="1398904">
                  <a:moveTo>
                    <a:pt x="6134" y="431"/>
                  </a:moveTo>
                  <a:lnTo>
                    <a:pt x="4546" y="1968"/>
                  </a:lnTo>
                  <a:lnTo>
                    <a:pt x="2959" y="3505"/>
                  </a:lnTo>
                </a:path>
                <a:path w="438150" h="1398904">
                  <a:moveTo>
                    <a:pt x="2959" y="3505"/>
                  </a:moveTo>
                  <a:lnTo>
                    <a:pt x="1485" y="5041"/>
                  </a:lnTo>
                  <a:lnTo>
                    <a:pt x="0" y="6565"/>
                  </a:lnTo>
                </a:path>
                <a:path w="438150" h="1398904">
                  <a:moveTo>
                    <a:pt x="0" y="1359433"/>
                  </a:moveTo>
                  <a:lnTo>
                    <a:pt x="0" y="1359433"/>
                  </a:lnTo>
                  <a:lnTo>
                    <a:pt x="0" y="42506"/>
                  </a:lnTo>
                  <a:lnTo>
                    <a:pt x="0" y="39712"/>
                  </a:lnTo>
                </a:path>
                <a:path w="438150" h="1398904">
                  <a:moveTo>
                    <a:pt x="1955" y="41605"/>
                  </a:moveTo>
                  <a:lnTo>
                    <a:pt x="977" y="40652"/>
                  </a:lnTo>
                  <a:lnTo>
                    <a:pt x="0" y="39712"/>
                  </a:lnTo>
                </a:path>
                <a:path w="438150" h="1398904">
                  <a:moveTo>
                    <a:pt x="3682" y="43383"/>
                  </a:moveTo>
                  <a:lnTo>
                    <a:pt x="2832" y="42494"/>
                  </a:lnTo>
                  <a:lnTo>
                    <a:pt x="1955" y="41605"/>
                  </a:lnTo>
                </a:path>
                <a:path w="438150" h="1398904">
                  <a:moveTo>
                    <a:pt x="266255" y="355815"/>
                  </a:moveTo>
                  <a:lnTo>
                    <a:pt x="266255" y="355815"/>
                  </a:lnTo>
                  <a:lnTo>
                    <a:pt x="266255" y="1041577"/>
                  </a:lnTo>
                  <a:lnTo>
                    <a:pt x="266255" y="1042885"/>
                  </a:lnTo>
                </a:path>
                <a:path w="438150" h="1398904">
                  <a:moveTo>
                    <a:pt x="42951" y="6565"/>
                  </a:moveTo>
                  <a:lnTo>
                    <a:pt x="6134" y="6565"/>
                  </a:lnTo>
                </a:path>
                <a:path w="438150" h="1398904">
                  <a:moveTo>
                    <a:pt x="6134" y="37261"/>
                  </a:moveTo>
                  <a:lnTo>
                    <a:pt x="42951" y="37261"/>
                  </a:lnTo>
                </a:path>
                <a:path w="438150" h="1398904">
                  <a:moveTo>
                    <a:pt x="6134" y="6565"/>
                  </a:moveTo>
                  <a:lnTo>
                    <a:pt x="6134" y="37261"/>
                  </a:lnTo>
                </a:path>
                <a:path w="438150" h="1398904">
                  <a:moveTo>
                    <a:pt x="6134" y="37261"/>
                  </a:moveTo>
                  <a:lnTo>
                    <a:pt x="1955" y="41605"/>
                  </a:lnTo>
                </a:path>
                <a:path w="438150" h="1398904">
                  <a:moveTo>
                    <a:pt x="6134" y="6565"/>
                  </a:moveTo>
                  <a:lnTo>
                    <a:pt x="2959" y="3505"/>
                  </a:lnTo>
                </a:path>
                <a:path w="438150" h="1398904">
                  <a:moveTo>
                    <a:pt x="438010" y="79743"/>
                  </a:moveTo>
                  <a:lnTo>
                    <a:pt x="438010" y="67487"/>
                  </a:lnTo>
                </a:path>
                <a:path w="438150" h="1398904">
                  <a:moveTo>
                    <a:pt x="0" y="39712"/>
                  </a:moveTo>
                  <a:lnTo>
                    <a:pt x="0" y="6565"/>
                  </a:lnTo>
                </a:path>
                <a:path w="438150" h="1398904">
                  <a:moveTo>
                    <a:pt x="205244" y="1373581"/>
                  </a:moveTo>
                  <a:lnTo>
                    <a:pt x="209867" y="1372057"/>
                  </a:lnTo>
                  <a:lnTo>
                    <a:pt x="211035" y="1371993"/>
                  </a:lnTo>
                </a:path>
                <a:path w="438150" h="1398904">
                  <a:moveTo>
                    <a:pt x="211035" y="1371993"/>
                  </a:moveTo>
                  <a:lnTo>
                    <a:pt x="211035" y="1373377"/>
                  </a:lnTo>
                  <a:lnTo>
                    <a:pt x="211035" y="1374736"/>
                  </a:lnTo>
                </a:path>
                <a:path w="438150" h="1398904">
                  <a:moveTo>
                    <a:pt x="435190" y="1371993"/>
                  </a:moveTo>
                  <a:lnTo>
                    <a:pt x="435190" y="1355750"/>
                  </a:lnTo>
                </a:path>
                <a:path w="438150" h="1398904">
                  <a:moveTo>
                    <a:pt x="211035" y="1371993"/>
                  </a:moveTo>
                  <a:lnTo>
                    <a:pt x="435190" y="1371993"/>
                  </a:lnTo>
                </a:path>
                <a:path w="438150" h="1398904">
                  <a:moveTo>
                    <a:pt x="435190" y="1371993"/>
                  </a:moveTo>
                  <a:lnTo>
                    <a:pt x="435317" y="1372095"/>
                  </a:lnTo>
                </a:path>
              </a:pathLst>
            </a:custGeom>
            <a:ln w="8585">
              <a:solidFill>
                <a:srgbClr val="050100"/>
              </a:solidFill>
            </a:ln>
          </p:spPr>
          <p:txBody>
            <a:bodyPr wrap="square" lIns="0" tIns="0" rIns="0" bIns="0" rtlCol="0"/>
            <a:lstStyle/>
            <a:p/>
          </p:txBody>
        </p:sp>
        <p:sp>
          <p:nvSpPr>
            <p:cNvPr id="2398" name="object 2398" descr=""/>
            <p:cNvSpPr/>
            <p:nvPr/>
          </p:nvSpPr>
          <p:spPr>
            <a:xfrm>
              <a:off x="5789818" y="8067435"/>
              <a:ext cx="6350" cy="6350"/>
            </a:xfrm>
            <a:custGeom>
              <a:avLst/>
              <a:gdLst/>
              <a:ahLst/>
              <a:cxnLst/>
              <a:rect l="l" t="t" r="r" b="b"/>
              <a:pathLst>
                <a:path w="6350" h="6350">
                  <a:moveTo>
                    <a:pt x="6121" y="6121"/>
                  </a:moveTo>
                  <a:lnTo>
                    <a:pt x="3060" y="3060"/>
                  </a:lnTo>
                  <a:lnTo>
                    <a:pt x="0" y="0"/>
                  </a:lnTo>
                </a:path>
              </a:pathLst>
            </a:custGeom>
            <a:ln w="8585">
              <a:solidFill>
                <a:srgbClr val="050100"/>
              </a:solidFill>
            </a:ln>
          </p:spPr>
          <p:txBody>
            <a:bodyPr wrap="square" lIns="0" tIns="0" rIns="0" bIns="0" rtlCol="0"/>
            <a:lstStyle/>
            <a:p/>
          </p:txBody>
        </p:sp>
        <p:sp>
          <p:nvSpPr>
            <p:cNvPr id="2399" name="object 2399" descr=""/>
            <p:cNvSpPr/>
            <p:nvPr/>
          </p:nvSpPr>
          <p:spPr>
            <a:xfrm>
              <a:off x="5789813" y="8036747"/>
              <a:ext cx="0" cy="31115"/>
            </a:xfrm>
            <a:custGeom>
              <a:avLst/>
              <a:gdLst/>
              <a:ahLst/>
              <a:cxnLst/>
              <a:rect l="l" t="t" r="r" b="b"/>
              <a:pathLst>
                <a:path w="0" h="31115">
                  <a:moveTo>
                    <a:pt x="0" y="30683"/>
                  </a:moveTo>
                  <a:lnTo>
                    <a:pt x="0" y="0"/>
                  </a:lnTo>
                </a:path>
              </a:pathLst>
            </a:custGeom>
            <a:ln w="8585">
              <a:solidFill>
                <a:srgbClr val="050100"/>
              </a:solidFill>
            </a:ln>
          </p:spPr>
          <p:txBody>
            <a:bodyPr wrap="square" lIns="0" tIns="0" rIns="0" bIns="0" rtlCol="0"/>
            <a:lstStyle/>
            <a:p/>
          </p:txBody>
        </p:sp>
        <p:sp>
          <p:nvSpPr>
            <p:cNvPr id="2400" name="object 2400" descr=""/>
            <p:cNvSpPr/>
            <p:nvPr/>
          </p:nvSpPr>
          <p:spPr>
            <a:xfrm>
              <a:off x="5789813" y="8030625"/>
              <a:ext cx="6350" cy="6350"/>
            </a:xfrm>
            <a:custGeom>
              <a:avLst/>
              <a:gdLst/>
              <a:ahLst/>
              <a:cxnLst/>
              <a:rect l="l" t="t" r="r" b="b"/>
              <a:pathLst>
                <a:path w="6350" h="6350">
                  <a:moveTo>
                    <a:pt x="0" y="6121"/>
                  </a:moveTo>
                  <a:lnTo>
                    <a:pt x="3060" y="3060"/>
                  </a:lnTo>
                  <a:lnTo>
                    <a:pt x="6121" y="0"/>
                  </a:lnTo>
                </a:path>
              </a:pathLst>
            </a:custGeom>
            <a:ln w="8585">
              <a:solidFill>
                <a:srgbClr val="050100"/>
              </a:solidFill>
            </a:ln>
          </p:spPr>
          <p:txBody>
            <a:bodyPr wrap="square" lIns="0" tIns="0" rIns="0" bIns="0" rtlCol="0"/>
            <a:lstStyle/>
            <a:p/>
          </p:txBody>
        </p:sp>
        <p:sp>
          <p:nvSpPr>
            <p:cNvPr id="2401" name="object 2401" descr=""/>
            <p:cNvSpPr/>
            <p:nvPr/>
          </p:nvSpPr>
          <p:spPr>
            <a:xfrm>
              <a:off x="5795939" y="8030620"/>
              <a:ext cx="364490" cy="0"/>
            </a:xfrm>
            <a:custGeom>
              <a:avLst/>
              <a:gdLst/>
              <a:ahLst/>
              <a:cxnLst/>
              <a:rect l="l" t="t" r="r" b="b"/>
              <a:pathLst>
                <a:path w="364489" h="0">
                  <a:moveTo>
                    <a:pt x="0" y="0"/>
                  </a:moveTo>
                  <a:lnTo>
                    <a:pt x="364401" y="0"/>
                  </a:lnTo>
                </a:path>
              </a:pathLst>
            </a:custGeom>
            <a:ln w="8585">
              <a:solidFill>
                <a:srgbClr val="050100"/>
              </a:solidFill>
            </a:ln>
          </p:spPr>
          <p:txBody>
            <a:bodyPr wrap="square" lIns="0" tIns="0" rIns="0" bIns="0" rtlCol="0"/>
            <a:lstStyle/>
            <a:p/>
          </p:txBody>
        </p:sp>
        <p:pic>
          <p:nvPicPr>
            <p:cNvPr id="2402" name="object 2402" descr=""/>
            <p:cNvPicPr/>
            <p:nvPr/>
          </p:nvPicPr>
          <p:blipFill>
            <a:blip r:embed="rId33" cstate="print"/>
            <a:stretch>
              <a:fillRect/>
            </a:stretch>
          </p:blipFill>
          <p:spPr>
            <a:xfrm>
              <a:off x="5984285" y="8026328"/>
              <a:ext cx="186479" cy="370517"/>
            </a:xfrm>
            <a:prstGeom prst="rect">
              <a:avLst/>
            </a:prstGeom>
          </p:spPr>
        </p:pic>
        <p:sp>
          <p:nvSpPr>
            <p:cNvPr id="2403" name="object 2403" descr=""/>
            <p:cNvSpPr/>
            <p:nvPr/>
          </p:nvSpPr>
          <p:spPr>
            <a:xfrm>
              <a:off x="6371371" y="8410962"/>
              <a:ext cx="0" cy="638175"/>
            </a:xfrm>
            <a:custGeom>
              <a:avLst/>
              <a:gdLst/>
              <a:ahLst/>
              <a:cxnLst/>
              <a:rect l="l" t="t" r="r" b="b"/>
              <a:pathLst>
                <a:path w="0" h="638175">
                  <a:moveTo>
                    <a:pt x="0" y="0"/>
                  </a:moveTo>
                  <a:lnTo>
                    <a:pt x="0" y="0"/>
                  </a:lnTo>
                  <a:lnTo>
                    <a:pt x="0" y="636727"/>
                  </a:lnTo>
                  <a:lnTo>
                    <a:pt x="0" y="637997"/>
                  </a:lnTo>
                </a:path>
              </a:pathLst>
            </a:custGeom>
            <a:ln w="8585">
              <a:solidFill>
                <a:srgbClr val="050100"/>
              </a:solidFill>
            </a:ln>
          </p:spPr>
          <p:txBody>
            <a:bodyPr wrap="square" lIns="0" tIns="0" rIns="0" bIns="0" rtlCol="0"/>
            <a:lstStyle/>
            <a:p/>
          </p:txBody>
        </p:sp>
        <p:sp>
          <p:nvSpPr>
            <p:cNvPr id="2404" name="object 2404" descr=""/>
            <p:cNvSpPr/>
            <p:nvPr/>
          </p:nvSpPr>
          <p:spPr>
            <a:xfrm>
              <a:off x="6166472" y="8325072"/>
              <a:ext cx="0" cy="810260"/>
            </a:xfrm>
            <a:custGeom>
              <a:avLst/>
              <a:gdLst/>
              <a:ahLst/>
              <a:cxnLst/>
              <a:rect l="l" t="t" r="r" b="b"/>
              <a:pathLst>
                <a:path w="0" h="810259">
                  <a:moveTo>
                    <a:pt x="0" y="809777"/>
                  </a:moveTo>
                  <a:lnTo>
                    <a:pt x="0" y="809777"/>
                  </a:lnTo>
                  <a:lnTo>
                    <a:pt x="0" y="1257"/>
                  </a:lnTo>
                  <a:lnTo>
                    <a:pt x="0" y="0"/>
                  </a:lnTo>
                </a:path>
              </a:pathLst>
            </a:custGeom>
            <a:ln w="8585">
              <a:solidFill>
                <a:srgbClr val="050100"/>
              </a:solidFill>
            </a:ln>
          </p:spPr>
          <p:txBody>
            <a:bodyPr wrap="square" lIns="0" tIns="0" rIns="0" bIns="0" rtlCol="0"/>
            <a:lstStyle/>
            <a:p/>
          </p:txBody>
        </p:sp>
        <p:sp>
          <p:nvSpPr>
            <p:cNvPr id="2405" name="object 2405" descr=""/>
            <p:cNvSpPr/>
            <p:nvPr/>
          </p:nvSpPr>
          <p:spPr>
            <a:xfrm>
              <a:off x="6371371" y="8186430"/>
              <a:ext cx="0" cy="106045"/>
            </a:xfrm>
            <a:custGeom>
              <a:avLst/>
              <a:gdLst/>
              <a:ahLst/>
              <a:cxnLst/>
              <a:rect l="l" t="t" r="r" b="b"/>
              <a:pathLst>
                <a:path w="0" h="106045">
                  <a:moveTo>
                    <a:pt x="0" y="0"/>
                  </a:moveTo>
                  <a:lnTo>
                    <a:pt x="0" y="0"/>
                  </a:lnTo>
                  <a:lnTo>
                    <a:pt x="0" y="104203"/>
                  </a:lnTo>
                  <a:lnTo>
                    <a:pt x="0" y="105524"/>
                  </a:lnTo>
                </a:path>
              </a:pathLst>
            </a:custGeom>
            <a:ln w="8585">
              <a:solidFill>
                <a:srgbClr val="050100"/>
              </a:solidFill>
            </a:ln>
          </p:spPr>
          <p:txBody>
            <a:bodyPr wrap="square" lIns="0" tIns="0" rIns="0" bIns="0" rtlCol="0"/>
            <a:lstStyle/>
            <a:p/>
          </p:txBody>
        </p:sp>
        <p:sp>
          <p:nvSpPr>
            <p:cNvPr id="2406" name="object 2406" descr=""/>
            <p:cNvSpPr/>
            <p:nvPr/>
          </p:nvSpPr>
          <p:spPr>
            <a:xfrm>
              <a:off x="6135801" y="8214662"/>
              <a:ext cx="0" cy="1031240"/>
            </a:xfrm>
            <a:custGeom>
              <a:avLst/>
              <a:gdLst/>
              <a:ahLst/>
              <a:cxnLst/>
              <a:rect l="l" t="t" r="r" b="b"/>
              <a:pathLst>
                <a:path w="0" h="1031240">
                  <a:moveTo>
                    <a:pt x="0" y="1030617"/>
                  </a:moveTo>
                  <a:lnTo>
                    <a:pt x="0" y="1030617"/>
                  </a:lnTo>
                  <a:lnTo>
                    <a:pt x="0" y="1244"/>
                  </a:lnTo>
                  <a:lnTo>
                    <a:pt x="0" y="0"/>
                  </a:lnTo>
                </a:path>
              </a:pathLst>
            </a:custGeom>
            <a:ln w="8585">
              <a:solidFill>
                <a:srgbClr val="050100"/>
              </a:solidFill>
            </a:ln>
          </p:spPr>
          <p:txBody>
            <a:bodyPr wrap="square" lIns="0" tIns="0" rIns="0" bIns="0" rtlCol="0"/>
            <a:lstStyle/>
            <a:p/>
          </p:txBody>
        </p:sp>
        <p:sp>
          <p:nvSpPr>
            <p:cNvPr id="2407" name="object 2407" descr=""/>
            <p:cNvSpPr/>
            <p:nvPr/>
          </p:nvSpPr>
          <p:spPr>
            <a:xfrm>
              <a:off x="6178750" y="8337354"/>
              <a:ext cx="0" cy="785495"/>
            </a:xfrm>
            <a:custGeom>
              <a:avLst/>
              <a:gdLst/>
              <a:ahLst/>
              <a:cxnLst/>
              <a:rect l="l" t="t" r="r" b="b"/>
              <a:pathLst>
                <a:path w="0" h="785495">
                  <a:moveTo>
                    <a:pt x="0" y="0"/>
                  </a:moveTo>
                  <a:lnTo>
                    <a:pt x="0" y="0"/>
                  </a:lnTo>
                  <a:lnTo>
                    <a:pt x="0" y="783958"/>
                  </a:lnTo>
                  <a:lnTo>
                    <a:pt x="0" y="785228"/>
                  </a:lnTo>
                </a:path>
              </a:pathLst>
            </a:custGeom>
            <a:ln w="8585">
              <a:solidFill>
                <a:srgbClr val="050100"/>
              </a:solidFill>
            </a:ln>
          </p:spPr>
          <p:txBody>
            <a:bodyPr wrap="square" lIns="0" tIns="0" rIns="0" bIns="0" rtlCol="0"/>
            <a:lstStyle/>
            <a:p/>
          </p:txBody>
        </p:sp>
        <p:sp>
          <p:nvSpPr>
            <p:cNvPr id="2408" name="object 2408" descr=""/>
            <p:cNvSpPr/>
            <p:nvPr/>
          </p:nvSpPr>
          <p:spPr>
            <a:xfrm>
              <a:off x="6141940" y="8220785"/>
              <a:ext cx="0" cy="1018540"/>
            </a:xfrm>
            <a:custGeom>
              <a:avLst/>
              <a:gdLst/>
              <a:ahLst/>
              <a:cxnLst/>
              <a:rect l="l" t="t" r="r" b="b"/>
              <a:pathLst>
                <a:path w="0" h="1018540">
                  <a:moveTo>
                    <a:pt x="0" y="0"/>
                  </a:moveTo>
                  <a:lnTo>
                    <a:pt x="0" y="0"/>
                  </a:lnTo>
                  <a:lnTo>
                    <a:pt x="0" y="1017054"/>
                  </a:lnTo>
                  <a:lnTo>
                    <a:pt x="0" y="1018362"/>
                  </a:lnTo>
                </a:path>
              </a:pathLst>
            </a:custGeom>
            <a:ln w="8585">
              <a:solidFill>
                <a:srgbClr val="050100"/>
              </a:solidFill>
            </a:ln>
          </p:spPr>
          <p:txBody>
            <a:bodyPr wrap="square" lIns="0" tIns="0" rIns="0" bIns="0" rtlCol="0"/>
            <a:lstStyle/>
            <a:p/>
          </p:txBody>
        </p:sp>
        <p:sp>
          <p:nvSpPr>
            <p:cNvPr id="2409" name="object 2409" descr=""/>
            <p:cNvSpPr/>
            <p:nvPr/>
          </p:nvSpPr>
          <p:spPr>
            <a:xfrm>
              <a:off x="6359105" y="8423224"/>
              <a:ext cx="0" cy="614045"/>
            </a:xfrm>
            <a:custGeom>
              <a:avLst/>
              <a:gdLst/>
              <a:ahLst/>
              <a:cxnLst/>
              <a:rect l="l" t="t" r="r" b="b"/>
              <a:pathLst>
                <a:path w="0" h="614045">
                  <a:moveTo>
                    <a:pt x="0" y="613473"/>
                  </a:moveTo>
                  <a:lnTo>
                    <a:pt x="0" y="613473"/>
                  </a:lnTo>
                  <a:lnTo>
                    <a:pt x="0" y="1320"/>
                  </a:lnTo>
                  <a:lnTo>
                    <a:pt x="0" y="0"/>
                  </a:lnTo>
                </a:path>
              </a:pathLst>
            </a:custGeom>
            <a:ln w="8585">
              <a:solidFill>
                <a:srgbClr val="050100"/>
              </a:solidFill>
            </a:ln>
          </p:spPr>
          <p:txBody>
            <a:bodyPr wrap="square" lIns="0" tIns="0" rIns="0" bIns="0" rtlCol="0"/>
            <a:lstStyle/>
            <a:p/>
          </p:txBody>
        </p:sp>
        <p:sp>
          <p:nvSpPr>
            <p:cNvPr id="2410" name="object 2410" descr=""/>
            <p:cNvSpPr/>
            <p:nvPr/>
          </p:nvSpPr>
          <p:spPr>
            <a:xfrm>
              <a:off x="6166472" y="8085828"/>
              <a:ext cx="0" cy="36830"/>
            </a:xfrm>
            <a:custGeom>
              <a:avLst/>
              <a:gdLst/>
              <a:ahLst/>
              <a:cxnLst/>
              <a:rect l="l" t="t" r="r" b="b"/>
              <a:pathLst>
                <a:path w="0" h="36829">
                  <a:moveTo>
                    <a:pt x="0" y="36804"/>
                  </a:moveTo>
                  <a:lnTo>
                    <a:pt x="0" y="36804"/>
                  </a:lnTo>
                  <a:lnTo>
                    <a:pt x="0" y="1397"/>
                  </a:lnTo>
                  <a:lnTo>
                    <a:pt x="0" y="0"/>
                  </a:lnTo>
                </a:path>
              </a:pathLst>
            </a:custGeom>
            <a:ln w="8585">
              <a:solidFill>
                <a:srgbClr val="050100"/>
              </a:solidFill>
            </a:ln>
          </p:spPr>
          <p:txBody>
            <a:bodyPr wrap="square" lIns="0" tIns="0" rIns="0" bIns="0" rtlCol="0"/>
            <a:lstStyle/>
            <a:p/>
          </p:txBody>
        </p:sp>
        <p:pic>
          <p:nvPicPr>
            <p:cNvPr id="2411" name="object 2411" descr=""/>
            <p:cNvPicPr/>
            <p:nvPr/>
          </p:nvPicPr>
          <p:blipFill>
            <a:blip r:embed="rId34" cstate="print"/>
            <a:stretch>
              <a:fillRect/>
            </a:stretch>
          </p:blipFill>
          <p:spPr>
            <a:xfrm>
              <a:off x="6131509" y="9118289"/>
              <a:ext cx="170547" cy="315323"/>
            </a:xfrm>
            <a:prstGeom prst="rect">
              <a:avLst/>
            </a:prstGeom>
          </p:spPr>
        </p:pic>
        <p:sp>
          <p:nvSpPr>
            <p:cNvPr id="2412" name="object 2412" descr=""/>
            <p:cNvSpPr/>
            <p:nvPr/>
          </p:nvSpPr>
          <p:spPr>
            <a:xfrm>
              <a:off x="6240092" y="8343485"/>
              <a:ext cx="0" cy="773430"/>
            </a:xfrm>
            <a:custGeom>
              <a:avLst/>
              <a:gdLst/>
              <a:ahLst/>
              <a:cxnLst/>
              <a:rect l="l" t="t" r="r" b="b"/>
              <a:pathLst>
                <a:path w="0" h="773429">
                  <a:moveTo>
                    <a:pt x="0" y="772960"/>
                  </a:moveTo>
                  <a:lnTo>
                    <a:pt x="0" y="0"/>
                  </a:lnTo>
                </a:path>
              </a:pathLst>
            </a:custGeom>
            <a:ln w="8585">
              <a:solidFill>
                <a:srgbClr val="050100"/>
              </a:solidFill>
            </a:ln>
          </p:spPr>
          <p:txBody>
            <a:bodyPr wrap="square" lIns="0" tIns="0" rIns="0" bIns="0" rtlCol="0"/>
            <a:lstStyle/>
            <a:p/>
          </p:txBody>
        </p:sp>
        <p:pic>
          <p:nvPicPr>
            <p:cNvPr id="2413" name="object 2413" descr=""/>
            <p:cNvPicPr/>
            <p:nvPr/>
          </p:nvPicPr>
          <p:blipFill>
            <a:blip r:embed="rId35" cstate="print"/>
            <a:stretch>
              <a:fillRect/>
            </a:stretch>
          </p:blipFill>
          <p:spPr>
            <a:xfrm>
              <a:off x="6131509" y="8026328"/>
              <a:ext cx="244157" cy="401195"/>
            </a:xfrm>
            <a:prstGeom prst="rect">
              <a:avLst/>
            </a:prstGeom>
          </p:spPr>
        </p:pic>
        <p:sp>
          <p:nvSpPr>
            <p:cNvPr id="2414" name="object 2414" descr=""/>
            <p:cNvSpPr/>
            <p:nvPr/>
          </p:nvSpPr>
          <p:spPr>
            <a:xfrm>
              <a:off x="6297763" y="8429367"/>
              <a:ext cx="0" cy="601345"/>
            </a:xfrm>
            <a:custGeom>
              <a:avLst/>
              <a:gdLst/>
              <a:ahLst/>
              <a:cxnLst/>
              <a:rect l="l" t="t" r="r" b="b"/>
              <a:pathLst>
                <a:path w="0" h="601345">
                  <a:moveTo>
                    <a:pt x="0" y="0"/>
                  </a:moveTo>
                  <a:lnTo>
                    <a:pt x="0" y="601192"/>
                  </a:lnTo>
                </a:path>
              </a:pathLst>
            </a:custGeom>
            <a:ln w="8585">
              <a:solidFill>
                <a:srgbClr val="050100"/>
              </a:solidFill>
            </a:ln>
          </p:spPr>
          <p:txBody>
            <a:bodyPr wrap="square" lIns="0" tIns="0" rIns="0" bIns="0" rtlCol="0"/>
            <a:lstStyle/>
            <a:p/>
          </p:txBody>
        </p:sp>
        <p:sp>
          <p:nvSpPr>
            <p:cNvPr id="2415" name="object 2415" descr=""/>
            <p:cNvSpPr/>
            <p:nvPr/>
          </p:nvSpPr>
          <p:spPr>
            <a:xfrm>
              <a:off x="6303890" y="9036698"/>
              <a:ext cx="55244" cy="0"/>
            </a:xfrm>
            <a:custGeom>
              <a:avLst/>
              <a:gdLst/>
              <a:ahLst/>
              <a:cxnLst/>
              <a:rect l="l" t="t" r="r" b="b"/>
              <a:pathLst>
                <a:path w="55245" h="0">
                  <a:moveTo>
                    <a:pt x="0" y="0"/>
                  </a:moveTo>
                  <a:lnTo>
                    <a:pt x="55219" y="0"/>
                  </a:lnTo>
                </a:path>
              </a:pathLst>
            </a:custGeom>
            <a:ln w="8585">
              <a:solidFill>
                <a:srgbClr val="050100"/>
              </a:solidFill>
            </a:ln>
          </p:spPr>
          <p:txBody>
            <a:bodyPr wrap="square" lIns="0" tIns="0" rIns="0" bIns="0" rtlCol="0"/>
            <a:lstStyle/>
            <a:p/>
          </p:txBody>
        </p:sp>
        <p:sp>
          <p:nvSpPr>
            <p:cNvPr id="2416" name="object 2416" descr=""/>
            <p:cNvSpPr/>
            <p:nvPr/>
          </p:nvSpPr>
          <p:spPr>
            <a:xfrm>
              <a:off x="6359105" y="9036698"/>
              <a:ext cx="12700" cy="12700"/>
            </a:xfrm>
            <a:custGeom>
              <a:avLst/>
              <a:gdLst/>
              <a:ahLst/>
              <a:cxnLst/>
              <a:rect l="l" t="t" r="r" b="b"/>
              <a:pathLst>
                <a:path w="12700" h="12700">
                  <a:moveTo>
                    <a:pt x="0" y="0"/>
                  </a:moveTo>
                  <a:lnTo>
                    <a:pt x="12268" y="12268"/>
                  </a:lnTo>
                </a:path>
              </a:pathLst>
            </a:custGeom>
            <a:ln w="8585">
              <a:solidFill>
                <a:srgbClr val="050100"/>
              </a:solidFill>
            </a:ln>
          </p:spPr>
          <p:txBody>
            <a:bodyPr wrap="square" lIns="0" tIns="0" rIns="0" bIns="0" rtlCol="0"/>
            <a:lstStyle/>
            <a:p/>
          </p:txBody>
        </p:sp>
        <p:sp>
          <p:nvSpPr>
            <p:cNvPr id="2417" name="object 2417" descr=""/>
            <p:cNvSpPr/>
            <p:nvPr/>
          </p:nvSpPr>
          <p:spPr>
            <a:xfrm>
              <a:off x="6371371" y="9048963"/>
              <a:ext cx="0" cy="282575"/>
            </a:xfrm>
            <a:custGeom>
              <a:avLst/>
              <a:gdLst/>
              <a:ahLst/>
              <a:cxnLst/>
              <a:rect l="l" t="t" r="r" b="b"/>
              <a:pathLst>
                <a:path w="0" h="282575">
                  <a:moveTo>
                    <a:pt x="0" y="0"/>
                  </a:moveTo>
                  <a:lnTo>
                    <a:pt x="0" y="282206"/>
                  </a:lnTo>
                </a:path>
              </a:pathLst>
            </a:custGeom>
            <a:ln w="8585">
              <a:solidFill>
                <a:srgbClr val="050100"/>
              </a:solidFill>
            </a:ln>
          </p:spPr>
          <p:txBody>
            <a:bodyPr wrap="square" lIns="0" tIns="0" rIns="0" bIns="0" rtlCol="0"/>
            <a:lstStyle/>
            <a:p/>
          </p:txBody>
        </p:sp>
        <p:sp>
          <p:nvSpPr>
            <p:cNvPr id="2418" name="object 2418" descr=""/>
            <p:cNvSpPr/>
            <p:nvPr/>
          </p:nvSpPr>
          <p:spPr>
            <a:xfrm>
              <a:off x="6359103" y="9331166"/>
              <a:ext cx="12700" cy="12700"/>
            </a:xfrm>
            <a:custGeom>
              <a:avLst/>
              <a:gdLst/>
              <a:ahLst/>
              <a:cxnLst/>
              <a:rect l="l" t="t" r="r" b="b"/>
              <a:pathLst>
                <a:path w="12700" h="12700">
                  <a:moveTo>
                    <a:pt x="12268" y="0"/>
                  </a:moveTo>
                  <a:lnTo>
                    <a:pt x="0" y="12268"/>
                  </a:lnTo>
                </a:path>
              </a:pathLst>
            </a:custGeom>
            <a:ln w="8585">
              <a:solidFill>
                <a:srgbClr val="050100"/>
              </a:solidFill>
            </a:ln>
          </p:spPr>
          <p:txBody>
            <a:bodyPr wrap="square" lIns="0" tIns="0" rIns="0" bIns="0" rtlCol="0"/>
            <a:lstStyle/>
            <a:p/>
          </p:txBody>
        </p:sp>
        <p:sp>
          <p:nvSpPr>
            <p:cNvPr id="2419" name="object 2419" descr=""/>
            <p:cNvSpPr/>
            <p:nvPr/>
          </p:nvSpPr>
          <p:spPr>
            <a:xfrm>
              <a:off x="6310033" y="9343433"/>
              <a:ext cx="49530" cy="0"/>
            </a:xfrm>
            <a:custGeom>
              <a:avLst/>
              <a:gdLst/>
              <a:ahLst/>
              <a:cxnLst/>
              <a:rect l="l" t="t" r="r" b="b"/>
              <a:pathLst>
                <a:path w="49529" h="0">
                  <a:moveTo>
                    <a:pt x="49072" y="0"/>
                  </a:moveTo>
                  <a:lnTo>
                    <a:pt x="0" y="0"/>
                  </a:lnTo>
                </a:path>
              </a:pathLst>
            </a:custGeom>
            <a:ln w="8585">
              <a:solidFill>
                <a:srgbClr val="050100"/>
              </a:solidFill>
            </a:ln>
          </p:spPr>
          <p:txBody>
            <a:bodyPr wrap="square" lIns="0" tIns="0" rIns="0" bIns="0" rtlCol="0"/>
            <a:lstStyle/>
            <a:p/>
          </p:txBody>
        </p:sp>
        <p:sp>
          <p:nvSpPr>
            <p:cNvPr id="2420" name="object 2420" descr=""/>
            <p:cNvSpPr/>
            <p:nvPr/>
          </p:nvSpPr>
          <p:spPr>
            <a:xfrm>
              <a:off x="6117358" y="9459990"/>
              <a:ext cx="0" cy="43180"/>
            </a:xfrm>
            <a:custGeom>
              <a:avLst/>
              <a:gdLst/>
              <a:ahLst/>
              <a:cxnLst/>
              <a:rect l="l" t="t" r="r" b="b"/>
              <a:pathLst>
                <a:path w="0" h="43179">
                  <a:moveTo>
                    <a:pt x="0" y="0"/>
                  </a:moveTo>
                  <a:lnTo>
                    <a:pt x="0" y="42938"/>
                  </a:lnTo>
                </a:path>
              </a:pathLst>
            </a:custGeom>
            <a:ln w="8585">
              <a:solidFill>
                <a:srgbClr val="050100"/>
              </a:solidFill>
            </a:ln>
          </p:spPr>
          <p:txBody>
            <a:bodyPr wrap="square" lIns="0" tIns="0" rIns="0" bIns="0" rtlCol="0"/>
            <a:lstStyle/>
            <a:p/>
          </p:txBody>
        </p:sp>
        <p:sp>
          <p:nvSpPr>
            <p:cNvPr id="2421" name="object 2421" descr=""/>
            <p:cNvSpPr/>
            <p:nvPr/>
          </p:nvSpPr>
          <p:spPr>
            <a:xfrm>
              <a:off x="6006974" y="9515206"/>
              <a:ext cx="86360" cy="0"/>
            </a:xfrm>
            <a:custGeom>
              <a:avLst/>
              <a:gdLst/>
              <a:ahLst/>
              <a:cxnLst/>
              <a:rect l="l" t="t" r="r" b="b"/>
              <a:pathLst>
                <a:path w="86360" h="0">
                  <a:moveTo>
                    <a:pt x="85890" y="0"/>
                  </a:moveTo>
                  <a:lnTo>
                    <a:pt x="85890" y="0"/>
                  </a:lnTo>
                  <a:lnTo>
                    <a:pt x="1257" y="0"/>
                  </a:lnTo>
                  <a:lnTo>
                    <a:pt x="0" y="0"/>
                  </a:lnTo>
                </a:path>
              </a:pathLst>
            </a:custGeom>
            <a:ln w="8585">
              <a:solidFill>
                <a:srgbClr val="050100"/>
              </a:solidFill>
            </a:ln>
          </p:spPr>
          <p:txBody>
            <a:bodyPr wrap="square" lIns="0" tIns="0" rIns="0" bIns="0" rtlCol="0"/>
            <a:lstStyle/>
            <a:p/>
          </p:txBody>
        </p:sp>
        <p:sp>
          <p:nvSpPr>
            <p:cNvPr id="2422" name="object 2422" descr=""/>
            <p:cNvSpPr/>
            <p:nvPr/>
          </p:nvSpPr>
          <p:spPr>
            <a:xfrm>
              <a:off x="5973231" y="9410913"/>
              <a:ext cx="153670" cy="0"/>
            </a:xfrm>
            <a:custGeom>
              <a:avLst/>
              <a:gdLst/>
              <a:ahLst/>
              <a:cxnLst/>
              <a:rect l="l" t="t" r="r" b="b"/>
              <a:pathLst>
                <a:path w="153670" h="0">
                  <a:moveTo>
                    <a:pt x="0" y="0"/>
                  </a:moveTo>
                  <a:lnTo>
                    <a:pt x="0" y="0"/>
                  </a:lnTo>
                  <a:lnTo>
                    <a:pt x="152069" y="0"/>
                  </a:lnTo>
                  <a:lnTo>
                    <a:pt x="153365" y="0"/>
                  </a:lnTo>
                </a:path>
              </a:pathLst>
            </a:custGeom>
            <a:ln w="8585">
              <a:solidFill>
                <a:srgbClr val="050100"/>
              </a:solidFill>
            </a:ln>
          </p:spPr>
          <p:txBody>
            <a:bodyPr wrap="square" lIns="0" tIns="0" rIns="0" bIns="0" rtlCol="0"/>
            <a:lstStyle/>
            <a:p/>
          </p:txBody>
        </p:sp>
        <p:sp>
          <p:nvSpPr>
            <p:cNvPr id="2423" name="object 2423" descr=""/>
            <p:cNvSpPr/>
            <p:nvPr/>
          </p:nvSpPr>
          <p:spPr>
            <a:xfrm>
              <a:off x="6049912" y="9447724"/>
              <a:ext cx="43180" cy="0"/>
            </a:xfrm>
            <a:custGeom>
              <a:avLst/>
              <a:gdLst/>
              <a:ahLst/>
              <a:cxnLst/>
              <a:rect l="l" t="t" r="r" b="b"/>
              <a:pathLst>
                <a:path w="43179" h="0">
                  <a:moveTo>
                    <a:pt x="42951" y="0"/>
                  </a:moveTo>
                  <a:lnTo>
                    <a:pt x="42951" y="0"/>
                  </a:lnTo>
                  <a:lnTo>
                    <a:pt x="11125" y="0"/>
                  </a:lnTo>
                  <a:lnTo>
                    <a:pt x="0" y="0"/>
                  </a:lnTo>
                </a:path>
              </a:pathLst>
            </a:custGeom>
            <a:ln w="8585">
              <a:solidFill>
                <a:srgbClr val="050100"/>
              </a:solidFill>
            </a:ln>
          </p:spPr>
          <p:txBody>
            <a:bodyPr wrap="square" lIns="0" tIns="0" rIns="0" bIns="0" rtlCol="0"/>
            <a:lstStyle/>
            <a:p/>
          </p:txBody>
        </p:sp>
        <p:sp>
          <p:nvSpPr>
            <p:cNvPr id="2424" name="object 2424" descr=""/>
            <p:cNvSpPr/>
            <p:nvPr/>
          </p:nvSpPr>
          <p:spPr>
            <a:xfrm>
              <a:off x="6006976" y="9447724"/>
              <a:ext cx="43180" cy="0"/>
            </a:xfrm>
            <a:custGeom>
              <a:avLst/>
              <a:gdLst/>
              <a:ahLst/>
              <a:cxnLst/>
              <a:rect l="l" t="t" r="r" b="b"/>
              <a:pathLst>
                <a:path w="43179" h="0">
                  <a:moveTo>
                    <a:pt x="42938" y="0"/>
                  </a:moveTo>
                  <a:lnTo>
                    <a:pt x="42938" y="0"/>
                  </a:lnTo>
                  <a:lnTo>
                    <a:pt x="1460" y="0"/>
                  </a:lnTo>
                  <a:lnTo>
                    <a:pt x="0" y="0"/>
                  </a:lnTo>
                </a:path>
              </a:pathLst>
            </a:custGeom>
            <a:ln w="8585">
              <a:solidFill>
                <a:srgbClr val="050100"/>
              </a:solidFill>
            </a:ln>
          </p:spPr>
          <p:txBody>
            <a:bodyPr wrap="square" lIns="0" tIns="0" rIns="0" bIns="0" rtlCol="0"/>
            <a:lstStyle/>
            <a:p/>
          </p:txBody>
        </p:sp>
        <p:sp>
          <p:nvSpPr>
            <p:cNvPr id="2425" name="object 2425" descr=""/>
            <p:cNvSpPr/>
            <p:nvPr/>
          </p:nvSpPr>
          <p:spPr>
            <a:xfrm>
              <a:off x="6000838" y="9441585"/>
              <a:ext cx="49530" cy="0"/>
            </a:xfrm>
            <a:custGeom>
              <a:avLst/>
              <a:gdLst/>
              <a:ahLst/>
              <a:cxnLst/>
              <a:rect l="l" t="t" r="r" b="b"/>
              <a:pathLst>
                <a:path w="49529" h="0">
                  <a:moveTo>
                    <a:pt x="0" y="0"/>
                  </a:moveTo>
                  <a:lnTo>
                    <a:pt x="0" y="0"/>
                  </a:lnTo>
                  <a:lnTo>
                    <a:pt x="36372" y="0"/>
                  </a:lnTo>
                  <a:lnTo>
                    <a:pt x="49072" y="0"/>
                  </a:lnTo>
                </a:path>
              </a:pathLst>
            </a:custGeom>
            <a:ln w="8585">
              <a:solidFill>
                <a:srgbClr val="050100"/>
              </a:solidFill>
            </a:ln>
          </p:spPr>
          <p:txBody>
            <a:bodyPr wrap="square" lIns="0" tIns="0" rIns="0" bIns="0" rtlCol="0"/>
            <a:lstStyle/>
            <a:p/>
          </p:txBody>
        </p:sp>
        <p:sp>
          <p:nvSpPr>
            <p:cNvPr id="2426" name="object 2426" descr=""/>
            <p:cNvSpPr/>
            <p:nvPr/>
          </p:nvSpPr>
          <p:spPr>
            <a:xfrm>
              <a:off x="6049915" y="9441585"/>
              <a:ext cx="49530" cy="0"/>
            </a:xfrm>
            <a:custGeom>
              <a:avLst/>
              <a:gdLst/>
              <a:ahLst/>
              <a:cxnLst/>
              <a:rect l="l" t="t" r="r" b="b"/>
              <a:pathLst>
                <a:path w="49529" h="0">
                  <a:moveTo>
                    <a:pt x="0" y="0"/>
                  </a:moveTo>
                  <a:lnTo>
                    <a:pt x="0" y="0"/>
                  </a:lnTo>
                  <a:lnTo>
                    <a:pt x="47409" y="0"/>
                  </a:lnTo>
                  <a:lnTo>
                    <a:pt x="49072" y="0"/>
                  </a:lnTo>
                </a:path>
              </a:pathLst>
            </a:custGeom>
            <a:ln w="8585">
              <a:solidFill>
                <a:srgbClr val="050100"/>
              </a:solidFill>
            </a:ln>
          </p:spPr>
          <p:txBody>
            <a:bodyPr wrap="square" lIns="0" tIns="0" rIns="0" bIns="0" rtlCol="0"/>
            <a:lstStyle/>
            <a:p/>
          </p:txBody>
        </p:sp>
        <p:sp>
          <p:nvSpPr>
            <p:cNvPr id="2427" name="object 2427" descr=""/>
            <p:cNvSpPr/>
            <p:nvPr/>
          </p:nvSpPr>
          <p:spPr>
            <a:xfrm>
              <a:off x="6114953" y="9502925"/>
              <a:ext cx="2540" cy="17145"/>
            </a:xfrm>
            <a:custGeom>
              <a:avLst/>
              <a:gdLst/>
              <a:ahLst/>
              <a:cxnLst/>
              <a:rect l="l" t="t" r="r" b="b"/>
              <a:pathLst>
                <a:path w="2539" h="17145">
                  <a:moveTo>
                    <a:pt x="0" y="17018"/>
                  </a:moveTo>
                  <a:lnTo>
                    <a:pt x="571" y="14897"/>
                  </a:lnTo>
                  <a:lnTo>
                    <a:pt x="1066" y="12750"/>
                  </a:lnTo>
                  <a:lnTo>
                    <a:pt x="1092" y="12611"/>
                  </a:lnTo>
                  <a:lnTo>
                    <a:pt x="1117" y="12484"/>
                  </a:lnTo>
                  <a:lnTo>
                    <a:pt x="1155" y="12344"/>
                  </a:lnTo>
                  <a:lnTo>
                    <a:pt x="1181" y="12217"/>
                  </a:lnTo>
                  <a:lnTo>
                    <a:pt x="1231" y="11950"/>
                  </a:lnTo>
                  <a:lnTo>
                    <a:pt x="1282" y="11684"/>
                  </a:lnTo>
                  <a:lnTo>
                    <a:pt x="1371" y="11150"/>
                  </a:lnTo>
                  <a:lnTo>
                    <a:pt x="1473" y="10617"/>
                  </a:lnTo>
                  <a:lnTo>
                    <a:pt x="1651" y="9563"/>
                  </a:lnTo>
                  <a:lnTo>
                    <a:pt x="1816" y="8509"/>
                  </a:lnTo>
                  <a:lnTo>
                    <a:pt x="2260" y="4254"/>
                  </a:lnTo>
                  <a:lnTo>
                    <a:pt x="2400" y="0"/>
                  </a:lnTo>
                </a:path>
              </a:pathLst>
            </a:custGeom>
            <a:ln w="8585">
              <a:solidFill>
                <a:srgbClr val="050100"/>
              </a:solidFill>
            </a:ln>
          </p:spPr>
          <p:txBody>
            <a:bodyPr wrap="square" lIns="0" tIns="0" rIns="0" bIns="0" rtlCol="0"/>
            <a:lstStyle/>
            <a:p/>
          </p:txBody>
        </p:sp>
        <p:sp>
          <p:nvSpPr>
            <p:cNvPr id="2428" name="object 2428" descr=""/>
            <p:cNvSpPr/>
            <p:nvPr/>
          </p:nvSpPr>
          <p:spPr>
            <a:xfrm>
              <a:off x="5982434" y="9459989"/>
              <a:ext cx="0" cy="43180"/>
            </a:xfrm>
            <a:custGeom>
              <a:avLst/>
              <a:gdLst/>
              <a:ahLst/>
              <a:cxnLst/>
              <a:rect l="l" t="t" r="r" b="b"/>
              <a:pathLst>
                <a:path w="0" h="43179">
                  <a:moveTo>
                    <a:pt x="0" y="42938"/>
                  </a:moveTo>
                  <a:lnTo>
                    <a:pt x="0" y="0"/>
                  </a:lnTo>
                </a:path>
              </a:pathLst>
            </a:custGeom>
            <a:ln w="8585">
              <a:solidFill>
                <a:srgbClr val="050100"/>
              </a:solidFill>
            </a:ln>
          </p:spPr>
          <p:txBody>
            <a:bodyPr wrap="square" lIns="0" tIns="0" rIns="0" bIns="0" rtlCol="0"/>
            <a:lstStyle/>
            <a:p/>
          </p:txBody>
        </p:sp>
        <p:sp>
          <p:nvSpPr>
            <p:cNvPr id="2429" name="object 2429" descr=""/>
            <p:cNvSpPr/>
            <p:nvPr/>
          </p:nvSpPr>
          <p:spPr>
            <a:xfrm>
              <a:off x="5982439" y="9459990"/>
              <a:ext cx="2540" cy="0"/>
            </a:xfrm>
            <a:custGeom>
              <a:avLst/>
              <a:gdLst/>
              <a:ahLst/>
              <a:cxnLst/>
              <a:rect l="l" t="t" r="r" b="b"/>
              <a:pathLst>
                <a:path w="2539" h="0">
                  <a:moveTo>
                    <a:pt x="2451" y="0"/>
                  </a:moveTo>
                  <a:lnTo>
                    <a:pt x="0" y="0"/>
                  </a:lnTo>
                </a:path>
              </a:pathLst>
            </a:custGeom>
            <a:ln w="8585">
              <a:solidFill>
                <a:srgbClr val="050100"/>
              </a:solidFill>
            </a:ln>
          </p:spPr>
          <p:txBody>
            <a:bodyPr wrap="square" lIns="0" tIns="0" rIns="0" bIns="0" rtlCol="0"/>
            <a:lstStyle/>
            <a:p/>
          </p:txBody>
        </p:sp>
        <p:sp>
          <p:nvSpPr>
            <p:cNvPr id="2430" name="object 2430" descr=""/>
            <p:cNvSpPr/>
            <p:nvPr/>
          </p:nvSpPr>
          <p:spPr>
            <a:xfrm>
              <a:off x="5970173" y="9453851"/>
              <a:ext cx="6350" cy="0"/>
            </a:xfrm>
            <a:custGeom>
              <a:avLst/>
              <a:gdLst/>
              <a:ahLst/>
              <a:cxnLst/>
              <a:rect l="l" t="t" r="r" b="b"/>
              <a:pathLst>
                <a:path w="6350" h="0">
                  <a:moveTo>
                    <a:pt x="6134" y="0"/>
                  </a:moveTo>
                  <a:lnTo>
                    <a:pt x="0" y="0"/>
                  </a:lnTo>
                </a:path>
              </a:pathLst>
            </a:custGeom>
            <a:ln w="8585">
              <a:solidFill>
                <a:srgbClr val="050100"/>
              </a:solidFill>
            </a:ln>
          </p:spPr>
          <p:txBody>
            <a:bodyPr wrap="square" lIns="0" tIns="0" rIns="0" bIns="0" rtlCol="0"/>
            <a:lstStyle/>
            <a:p/>
          </p:txBody>
        </p:sp>
        <p:sp>
          <p:nvSpPr>
            <p:cNvPr id="2431" name="object 2431" descr=""/>
            <p:cNvSpPr/>
            <p:nvPr/>
          </p:nvSpPr>
          <p:spPr>
            <a:xfrm>
              <a:off x="5964029" y="9414603"/>
              <a:ext cx="0" cy="33655"/>
            </a:xfrm>
            <a:custGeom>
              <a:avLst/>
              <a:gdLst/>
              <a:ahLst/>
              <a:cxnLst/>
              <a:rect l="l" t="t" r="r" b="b"/>
              <a:pathLst>
                <a:path w="0" h="33654">
                  <a:moveTo>
                    <a:pt x="0" y="33121"/>
                  </a:moveTo>
                  <a:lnTo>
                    <a:pt x="0" y="0"/>
                  </a:lnTo>
                </a:path>
              </a:pathLst>
            </a:custGeom>
            <a:ln w="8585">
              <a:solidFill>
                <a:srgbClr val="050100"/>
              </a:solidFill>
            </a:ln>
          </p:spPr>
          <p:txBody>
            <a:bodyPr wrap="square" lIns="0" tIns="0" rIns="0" bIns="0" rtlCol="0"/>
            <a:lstStyle/>
            <a:p/>
          </p:txBody>
        </p:sp>
        <p:sp>
          <p:nvSpPr>
            <p:cNvPr id="2432" name="object 2432" descr=""/>
            <p:cNvSpPr/>
            <p:nvPr/>
          </p:nvSpPr>
          <p:spPr>
            <a:xfrm>
              <a:off x="5964029" y="9410915"/>
              <a:ext cx="3810" cy="3810"/>
            </a:xfrm>
            <a:custGeom>
              <a:avLst/>
              <a:gdLst/>
              <a:ahLst/>
              <a:cxnLst/>
              <a:rect l="l" t="t" r="r" b="b"/>
              <a:pathLst>
                <a:path w="3810" h="3809">
                  <a:moveTo>
                    <a:pt x="0" y="3682"/>
                  </a:moveTo>
                  <a:lnTo>
                    <a:pt x="3682" y="0"/>
                  </a:lnTo>
                </a:path>
              </a:pathLst>
            </a:custGeom>
            <a:ln w="8585">
              <a:solidFill>
                <a:srgbClr val="050100"/>
              </a:solidFill>
            </a:ln>
          </p:spPr>
          <p:txBody>
            <a:bodyPr wrap="square" lIns="0" tIns="0" rIns="0" bIns="0" rtlCol="0"/>
            <a:lstStyle/>
            <a:p/>
          </p:txBody>
        </p:sp>
        <p:sp>
          <p:nvSpPr>
            <p:cNvPr id="2433" name="object 2433" descr=""/>
            <p:cNvSpPr/>
            <p:nvPr/>
          </p:nvSpPr>
          <p:spPr>
            <a:xfrm>
              <a:off x="5967712" y="9410913"/>
              <a:ext cx="5715" cy="0"/>
            </a:xfrm>
            <a:custGeom>
              <a:avLst/>
              <a:gdLst/>
              <a:ahLst/>
              <a:cxnLst/>
              <a:rect l="l" t="t" r="r" b="b"/>
              <a:pathLst>
                <a:path w="5714" h="0">
                  <a:moveTo>
                    <a:pt x="0" y="0"/>
                  </a:moveTo>
                  <a:lnTo>
                    <a:pt x="5524" y="0"/>
                  </a:lnTo>
                </a:path>
              </a:pathLst>
            </a:custGeom>
            <a:ln w="8585">
              <a:solidFill>
                <a:srgbClr val="050100"/>
              </a:solidFill>
            </a:ln>
          </p:spPr>
          <p:txBody>
            <a:bodyPr wrap="square" lIns="0" tIns="0" rIns="0" bIns="0" rtlCol="0"/>
            <a:lstStyle/>
            <a:p/>
          </p:txBody>
        </p:sp>
        <p:sp>
          <p:nvSpPr>
            <p:cNvPr id="2434" name="object 2434" descr=""/>
            <p:cNvSpPr/>
            <p:nvPr/>
          </p:nvSpPr>
          <p:spPr>
            <a:xfrm>
              <a:off x="5973231" y="9410913"/>
              <a:ext cx="0" cy="31115"/>
            </a:xfrm>
            <a:custGeom>
              <a:avLst/>
              <a:gdLst/>
              <a:ahLst/>
              <a:cxnLst/>
              <a:rect l="l" t="t" r="r" b="b"/>
              <a:pathLst>
                <a:path w="0" h="31115">
                  <a:moveTo>
                    <a:pt x="0" y="0"/>
                  </a:moveTo>
                  <a:lnTo>
                    <a:pt x="0" y="30670"/>
                  </a:lnTo>
                </a:path>
              </a:pathLst>
            </a:custGeom>
            <a:ln w="8585">
              <a:solidFill>
                <a:srgbClr val="050100"/>
              </a:solidFill>
            </a:ln>
          </p:spPr>
          <p:txBody>
            <a:bodyPr wrap="square" lIns="0" tIns="0" rIns="0" bIns="0" rtlCol="0"/>
            <a:lstStyle/>
            <a:p/>
          </p:txBody>
        </p:sp>
        <p:sp>
          <p:nvSpPr>
            <p:cNvPr id="2435" name="object 2435" descr=""/>
            <p:cNvSpPr/>
            <p:nvPr/>
          </p:nvSpPr>
          <p:spPr>
            <a:xfrm>
              <a:off x="5973231" y="9441585"/>
              <a:ext cx="27940" cy="0"/>
            </a:xfrm>
            <a:custGeom>
              <a:avLst/>
              <a:gdLst/>
              <a:ahLst/>
              <a:cxnLst/>
              <a:rect l="l" t="t" r="r" b="b"/>
              <a:pathLst>
                <a:path w="27939" h="0">
                  <a:moveTo>
                    <a:pt x="0" y="0"/>
                  </a:moveTo>
                  <a:lnTo>
                    <a:pt x="27609" y="0"/>
                  </a:lnTo>
                </a:path>
              </a:pathLst>
            </a:custGeom>
            <a:ln w="8585">
              <a:solidFill>
                <a:srgbClr val="050100"/>
              </a:solidFill>
            </a:ln>
          </p:spPr>
          <p:txBody>
            <a:bodyPr wrap="square" lIns="0" tIns="0" rIns="0" bIns="0" rtlCol="0"/>
            <a:lstStyle/>
            <a:p/>
          </p:txBody>
        </p:sp>
        <p:sp>
          <p:nvSpPr>
            <p:cNvPr id="2436" name="object 2436" descr=""/>
            <p:cNvSpPr/>
            <p:nvPr/>
          </p:nvSpPr>
          <p:spPr>
            <a:xfrm>
              <a:off x="6000838" y="9441585"/>
              <a:ext cx="6350" cy="6350"/>
            </a:xfrm>
            <a:custGeom>
              <a:avLst/>
              <a:gdLst/>
              <a:ahLst/>
              <a:cxnLst/>
              <a:rect l="l" t="t" r="r" b="b"/>
              <a:pathLst>
                <a:path w="6350" h="6350">
                  <a:moveTo>
                    <a:pt x="0" y="0"/>
                  </a:moveTo>
                  <a:lnTo>
                    <a:pt x="6134" y="6134"/>
                  </a:lnTo>
                </a:path>
              </a:pathLst>
            </a:custGeom>
            <a:ln w="8585">
              <a:solidFill>
                <a:srgbClr val="050100"/>
              </a:solidFill>
            </a:ln>
          </p:spPr>
          <p:txBody>
            <a:bodyPr wrap="square" lIns="0" tIns="0" rIns="0" bIns="0" rtlCol="0"/>
            <a:lstStyle/>
            <a:p/>
          </p:txBody>
        </p:sp>
        <p:sp>
          <p:nvSpPr>
            <p:cNvPr id="2437" name="object 2437" descr=""/>
            <p:cNvSpPr/>
            <p:nvPr/>
          </p:nvSpPr>
          <p:spPr>
            <a:xfrm>
              <a:off x="6006978" y="9447724"/>
              <a:ext cx="0" cy="67945"/>
            </a:xfrm>
            <a:custGeom>
              <a:avLst/>
              <a:gdLst/>
              <a:ahLst/>
              <a:cxnLst/>
              <a:rect l="l" t="t" r="r" b="b"/>
              <a:pathLst>
                <a:path w="0" h="67945">
                  <a:moveTo>
                    <a:pt x="0" y="0"/>
                  </a:moveTo>
                  <a:lnTo>
                    <a:pt x="0" y="67475"/>
                  </a:lnTo>
                </a:path>
              </a:pathLst>
            </a:custGeom>
            <a:ln w="8585">
              <a:solidFill>
                <a:srgbClr val="050100"/>
              </a:solidFill>
            </a:ln>
          </p:spPr>
          <p:txBody>
            <a:bodyPr wrap="square" lIns="0" tIns="0" rIns="0" bIns="0" rtlCol="0"/>
            <a:lstStyle/>
            <a:p/>
          </p:txBody>
        </p:sp>
        <p:sp>
          <p:nvSpPr>
            <p:cNvPr id="2438" name="object 2438" descr=""/>
            <p:cNvSpPr/>
            <p:nvPr/>
          </p:nvSpPr>
          <p:spPr>
            <a:xfrm>
              <a:off x="6006978" y="9515206"/>
              <a:ext cx="43180" cy="26034"/>
            </a:xfrm>
            <a:custGeom>
              <a:avLst/>
              <a:gdLst/>
              <a:ahLst/>
              <a:cxnLst/>
              <a:rect l="l" t="t" r="r" b="b"/>
              <a:pathLst>
                <a:path w="43179" h="26034">
                  <a:moveTo>
                    <a:pt x="0" y="0"/>
                  </a:moveTo>
                  <a:lnTo>
                    <a:pt x="42938" y="25793"/>
                  </a:lnTo>
                </a:path>
              </a:pathLst>
            </a:custGeom>
            <a:ln w="8585">
              <a:solidFill>
                <a:srgbClr val="050100"/>
              </a:solidFill>
            </a:ln>
          </p:spPr>
          <p:txBody>
            <a:bodyPr wrap="square" lIns="0" tIns="0" rIns="0" bIns="0" rtlCol="0"/>
            <a:lstStyle/>
            <a:p/>
          </p:txBody>
        </p:sp>
        <p:sp>
          <p:nvSpPr>
            <p:cNvPr id="2439" name="object 2439" descr=""/>
            <p:cNvSpPr/>
            <p:nvPr/>
          </p:nvSpPr>
          <p:spPr>
            <a:xfrm>
              <a:off x="6049915" y="9515208"/>
              <a:ext cx="43180" cy="26034"/>
            </a:xfrm>
            <a:custGeom>
              <a:avLst/>
              <a:gdLst/>
              <a:ahLst/>
              <a:cxnLst/>
              <a:rect l="l" t="t" r="r" b="b"/>
              <a:pathLst>
                <a:path w="43179" h="26034">
                  <a:moveTo>
                    <a:pt x="0" y="25793"/>
                  </a:moveTo>
                  <a:lnTo>
                    <a:pt x="42951" y="0"/>
                  </a:lnTo>
                </a:path>
              </a:pathLst>
            </a:custGeom>
            <a:ln w="8585">
              <a:solidFill>
                <a:srgbClr val="050100"/>
              </a:solidFill>
            </a:ln>
          </p:spPr>
          <p:txBody>
            <a:bodyPr wrap="square" lIns="0" tIns="0" rIns="0" bIns="0" rtlCol="0"/>
            <a:lstStyle/>
            <a:p/>
          </p:txBody>
        </p:sp>
        <p:sp>
          <p:nvSpPr>
            <p:cNvPr id="2440" name="object 2440" descr=""/>
            <p:cNvSpPr/>
            <p:nvPr/>
          </p:nvSpPr>
          <p:spPr>
            <a:xfrm>
              <a:off x="6092864" y="9447731"/>
              <a:ext cx="0" cy="67945"/>
            </a:xfrm>
            <a:custGeom>
              <a:avLst/>
              <a:gdLst/>
              <a:ahLst/>
              <a:cxnLst/>
              <a:rect l="l" t="t" r="r" b="b"/>
              <a:pathLst>
                <a:path w="0" h="67945">
                  <a:moveTo>
                    <a:pt x="0" y="67475"/>
                  </a:moveTo>
                  <a:lnTo>
                    <a:pt x="0" y="0"/>
                  </a:lnTo>
                </a:path>
              </a:pathLst>
            </a:custGeom>
            <a:ln w="8585">
              <a:solidFill>
                <a:srgbClr val="050100"/>
              </a:solidFill>
            </a:ln>
          </p:spPr>
          <p:txBody>
            <a:bodyPr wrap="square" lIns="0" tIns="0" rIns="0" bIns="0" rtlCol="0"/>
            <a:lstStyle/>
            <a:p/>
          </p:txBody>
        </p:sp>
        <p:sp>
          <p:nvSpPr>
            <p:cNvPr id="2441" name="object 2441" descr=""/>
            <p:cNvSpPr/>
            <p:nvPr/>
          </p:nvSpPr>
          <p:spPr>
            <a:xfrm>
              <a:off x="6092864" y="9441590"/>
              <a:ext cx="6350" cy="6350"/>
            </a:xfrm>
            <a:custGeom>
              <a:avLst/>
              <a:gdLst/>
              <a:ahLst/>
              <a:cxnLst/>
              <a:rect l="l" t="t" r="r" b="b"/>
              <a:pathLst>
                <a:path w="6350" h="6350">
                  <a:moveTo>
                    <a:pt x="0" y="6134"/>
                  </a:moveTo>
                  <a:lnTo>
                    <a:pt x="6121" y="0"/>
                  </a:lnTo>
                </a:path>
              </a:pathLst>
            </a:custGeom>
            <a:ln w="8585">
              <a:solidFill>
                <a:srgbClr val="050100"/>
              </a:solidFill>
            </a:ln>
          </p:spPr>
          <p:txBody>
            <a:bodyPr wrap="square" lIns="0" tIns="0" rIns="0" bIns="0" rtlCol="0"/>
            <a:lstStyle/>
            <a:p/>
          </p:txBody>
        </p:sp>
        <p:sp>
          <p:nvSpPr>
            <p:cNvPr id="2442" name="object 2442" descr=""/>
            <p:cNvSpPr/>
            <p:nvPr/>
          </p:nvSpPr>
          <p:spPr>
            <a:xfrm>
              <a:off x="6098990" y="9441585"/>
              <a:ext cx="27940" cy="0"/>
            </a:xfrm>
            <a:custGeom>
              <a:avLst/>
              <a:gdLst/>
              <a:ahLst/>
              <a:cxnLst/>
              <a:rect l="l" t="t" r="r" b="b"/>
              <a:pathLst>
                <a:path w="27939" h="0">
                  <a:moveTo>
                    <a:pt x="0" y="0"/>
                  </a:moveTo>
                  <a:lnTo>
                    <a:pt x="27609" y="0"/>
                  </a:lnTo>
                </a:path>
              </a:pathLst>
            </a:custGeom>
            <a:ln w="8585">
              <a:solidFill>
                <a:srgbClr val="050100"/>
              </a:solidFill>
            </a:ln>
          </p:spPr>
          <p:txBody>
            <a:bodyPr wrap="square" lIns="0" tIns="0" rIns="0" bIns="0" rtlCol="0"/>
            <a:lstStyle/>
            <a:p/>
          </p:txBody>
        </p:sp>
        <p:sp>
          <p:nvSpPr>
            <p:cNvPr id="2443" name="object 2443" descr=""/>
            <p:cNvSpPr/>
            <p:nvPr/>
          </p:nvSpPr>
          <p:spPr>
            <a:xfrm>
              <a:off x="6126599" y="9410915"/>
              <a:ext cx="0" cy="31115"/>
            </a:xfrm>
            <a:custGeom>
              <a:avLst/>
              <a:gdLst/>
              <a:ahLst/>
              <a:cxnLst/>
              <a:rect l="l" t="t" r="r" b="b"/>
              <a:pathLst>
                <a:path w="0" h="31115">
                  <a:moveTo>
                    <a:pt x="0" y="30670"/>
                  </a:moveTo>
                  <a:lnTo>
                    <a:pt x="0" y="0"/>
                  </a:lnTo>
                </a:path>
              </a:pathLst>
            </a:custGeom>
            <a:ln w="8585">
              <a:solidFill>
                <a:srgbClr val="050100"/>
              </a:solidFill>
            </a:ln>
          </p:spPr>
          <p:txBody>
            <a:bodyPr wrap="square" lIns="0" tIns="0" rIns="0" bIns="0" rtlCol="0"/>
            <a:lstStyle/>
            <a:p/>
          </p:txBody>
        </p:sp>
        <p:sp>
          <p:nvSpPr>
            <p:cNvPr id="2444" name="object 2444" descr=""/>
            <p:cNvSpPr/>
            <p:nvPr/>
          </p:nvSpPr>
          <p:spPr>
            <a:xfrm>
              <a:off x="6126599" y="9410913"/>
              <a:ext cx="5715" cy="0"/>
            </a:xfrm>
            <a:custGeom>
              <a:avLst/>
              <a:gdLst/>
              <a:ahLst/>
              <a:cxnLst/>
              <a:rect l="l" t="t" r="r" b="b"/>
              <a:pathLst>
                <a:path w="5714" h="0">
                  <a:moveTo>
                    <a:pt x="0" y="0"/>
                  </a:moveTo>
                  <a:lnTo>
                    <a:pt x="5537" y="0"/>
                  </a:lnTo>
                </a:path>
              </a:pathLst>
            </a:custGeom>
            <a:ln w="8585">
              <a:solidFill>
                <a:srgbClr val="050100"/>
              </a:solidFill>
            </a:ln>
          </p:spPr>
          <p:txBody>
            <a:bodyPr wrap="square" lIns="0" tIns="0" rIns="0" bIns="0" rtlCol="0"/>
            <a:lstStyle/>
            <a:p/>
          </p:txBody>
        </p:sp>
        <p:sp>
          <p:nvSpPr>
            <p:cNvPr id="2445" name="object 2445" descr=""/>
            <p:cNvSpPr/>
            <p:nvPr/>
          </p:nvSpPr>
          <p:spPr>
            <a:xfrm>
              <a:off x="6132130" y="9410913"/>
              <a:ext cx="3810" cy="3810"/>
            </a:xfrm>
            <a:custGeom>
              <a:avLst/>
              <a:gdLst/>
              <a:ahLst/>
              <a:cxnLst/>
              <a:rect l="l" t="t" r="r" b="b"/>
              <a:pathLst>
                <a:path w="3810" h="3809">
                  <a:moveTo>
                    <a:pt x="0" y="0"/>
                  </a:moveTo>
                  <a:lnTo>
                    <a:pt x="3670" y="3683"/>
                  </a:lnTo>
                </a:path>
              </a:pathLst>
            </a:custGeom>
            <a:ln w="8585">
              <a:solidFill>
                <a:srgbClr val="050100"/>
              </a:solidFill>
            </a:ln>
          </p:spPr>
          <p:txBody>
            <a:bodyPr wrap="square" lIns="0" tIns="0" rIns="0" bIns="0" rtlCol="0"/>
            <a:lstStyle/>
            <a:p/>
          </p:txBody>
        </p:sp>
        <p:sp>
          <p:nvSpPr>
            <p:cNvPr id="2446" name="object 2446" descr=""/>
            <p:cNvSpPr/>
            <p:nvPr/>
          </p:nvSpPr>
          <p:spPr>
            <a:xfrm>
              <a:off x="6135801" y="9414598"/>
              <a:ext cx="0" cy="33655"/>
            </a:xfrm>
            <a:custGeom>
              <a:avLst/>
              <a:gdLst/>
              <a:ahLst/>
              <a:cxnLst/>
              <a:rect l="l" t="t" r="r" b="b"/>
              <a:pathLst>
                <a:path w="0" h="33654">
                  <a:moveTo>
                    <a:pt x="0" y="0"/>
                  </a:moveTo>
                  <a:lnTo>
                    <a:pt x="0" y="33121"/>
                  </a:lnTo>
                </a:path>
              </a:pathLst>
            </a:custGeom>
            <a:ln w="8585">
              <a:solidFill>
                <a:srgbClr val="050100"/>
              </a:solidFill>
            </a:ln>
          </p:spPr>
          <p:txBody>
            <a:bodyPr wrap="square" lIns="0" tIns="0" rIns="0" bIns="0" rtlCol="0"/>
            <a:lstStyle/>
            <a:p/>
          </p:txBody>
        </p:sp>
        <p:sp>
          <p:nvSpPr>
            <p:cNvPr id="2447" name="object 2447" descr=""/>
            <p:cNvSpPr/>
            <p:nvPr/>
          </p:nvSpPr>
          <p:spPr>
            <a:xfrm>
              <a:off x="6123541" y="9453851"/>
              <a:ext cx="6350" cy="0"/>
            </a:xfrm>
            <a:custGeom>
              <a:avLst/>
              <a:gdLst/>
              <a:ahLst/>
              <a:cxnLst/>
              <a:rect l="l" t="t" r="r" b="b"/>
              <a:pathLst>
                <a:path w="6350" h="0">
                  <a:moveTo>
                    <a:pt x="6134" y="0"/>
                  </a:moveTo>
                  <a:lnTo>
                    <a:pt x="0" y="0"/>
                  </a:lnTo>
                </a:path>
              </a:pathLst>
            </a:custGeom>
            <a:ln w="8585">
              <a:solidFill>
                <a:srgbClr val="050100"/>
              </a:solidFill>
            </a:ln>
          </p:spPr>
          <p:txBody>
            <a:bodyPr wrap="square" lIns="0" tIns="0" rIns="0" bIns="0" rtlCol="0"/>
            <a:lstStyle/>
            <a:p/>
          </p:txBody>
        </p:sp>
        <p:sp>
          <p:nvSpPr>
            <p:cNvPr id="2448" name="object 2448" descr=""/>
            <p:cNvSpPr/>
            <p:nvPr/>
          </p:nvSpPr>
          <p:spPr>
            <a:xfrm>
              <a:off x="6114958" y="9459990"/>
              <a:ext cx="2540" cy="0"/>
            </a:xfrm>
            <a:custGeom>
              <a:avLst/>
              <a:gdLst/>
              <a:ahLst/>
              <a:cxnLst/>
              <a:rect l="l" t="t" r="r" b="b"/>
              <a:pathLst>
                <a:path w="2539" h="0">
                  <a:moveTo>
                    <a:pt x="2438" y="0"/>
                  </a:moveTo>
                  <a:lnTo>
                    <a:pt x="0" y="0"/>
                  </a:lnTo>
                </a:path>
              </a:pathLst>
            </a:custGeom>
            <a:ln w="8585">
              <a:solidFill>
                <a:srgbClr val="050100"/>
              </a:solidFill>
            </a:ln>
          </p:spPr>
          <p:txBody>
            <a:bodyPr wrap="square" lIns="0" tIns="0" rIns="0" bIns="0" rtlCol="0"/>
            <a:lstStyle/>
            <a:p/>
          </p:txBody>
        </p:sp>
        <p:sp>
          <p:nvSpPr>
            <p:cNvPr id="2449" name="object 2449" descr=""/>
            <p:cNvSpPr/>
            <p:nvPr/>
          </p:nvSpPr>
          <p:spPr>
            <a:xfrm>
              <a:off x="6114953" y="9459990"/>
              <a:ext cx="0" cy="60325"/>
            </a:xfrm>
            <a:custGeom>
              <a:avLst/>
              <a:gdLst/>
              <a:ahLst/>
              <a:cxnLst/>
              <a:rect l="l" t="t" r="r" b="b"/>
              <a:pathLst>
                <a:path w="0" h="60325">
                  <a:moveTo>
                    <a:pt x="0" y="0"/>
                  </a:moveTo>
                  <a:lnTo>
                    <a:pt x="0" y="60109"/>
                  </a:lnTo>
                </a:path>
              </a:pathLst>
            </a:custGeom>
            <a:ln w="8585">
              <a:solidFill>
                <a:srgbClr val="050100"/>
              </a:solidFill>
            </a:ln>
          </p:spPr>
          <p:txBody>
            <a:bodyPr wrap="square" lIns="0" tIns="0" rIns="0" bIns="0" rtlCol="0"/>
            <a:lstStyle/>
            <a:p/>
          </p:txBody>
        </p:sp>
        <p:sp>
          <p:nvSpPr>
            <p:cNvPr id="2450" name="object 2450" descr=""/>
            <p:cNvSpPr/>
            <p:nvPr/>
          </p:nvSpPr>
          <p:spPr>
            <a:xfrm>
              <a:off x="6043786" y="9564281"/>
              <a:ext cx="12700" cy="0"/>
            </a:xfrm>
            <a:custGeom>
              <a:avLst/>
              <a:gdLst/>
              <a:ahLst/>
              <a:cxnLst/>
              <a:rect l="l" t="t" r="r" b="b"/>
              <a:pathLst>
                <a:path w="12700" h="0">
                  <a:moveTo>
                    <a:pt x="12268" y="0"/>
                  </a:moveTo>
                  <a:lnTo>
                    <a:pt x="0" y="0"/>
                  </a:lnTo>
                </a:path>
              </a:pathLst>
            </a:custGeom>
            <a:ln w="8585">
              <a:solidFill>
                <a:srgbClr val="050100"/>
              </a:solidFill>
            </a:ln>
          </p:spPr>
          <p:txBody>
            <a:bodyPr wrap="square" lIns="0" tIns="0" rIns="0" bIns="0" rtlCol="0"/>
            <a:lstStyle/>
            <a:p/>
          </p:txBody>
        </p:sp>
        <p:sp>
          <p:nvSpPr>
            <p:cNvPr id="2451" name="object 2451" descr=""/>
            <p:cNvSpPr/>
            <p:nvPr/>
          </p:nvSpPr>
          <p:spPr>
            <a:xfrm>
              <a:off x="5984890" y="9459995"/>
              <a:ext cx="0" cy="60325"/>
            </a:xfrm>
            <a:custGeom>
              <a:avLst/>
              <a:gdLst/>
              <a:ahLst/>
              <a:cxnLst/>
              <a:rect l="l" t="t" r="r" b="b"/>
              <a:pathLst>
                <a:path w="0" h="60325">
                  <a:moveTo>
                    <a:pt x="0" y="60109"/>
                  </a:moveTo>
                  <a:lnTo>
                    <a:pt x="0" y="0"/>
                  </a:lnTo>
                </a:path>
              </a:pathLst>
            </a:custGeom>
            <a:ln w="8585">
              <a:solidFill>
                <a:srgbClr val="050100"/>
              </a:solidFill>
            </a:ln>
          </p:spPr>
          <p:txBody>
            <a:bodyPr wrap="square" lIns="0" tIns="0" rIns="0" bIns="0" rtlCol="0"/>
            <a:lstStyle/>
            <a:p/>
          </p:txBody>
        </p:sp>
        <p:sp>
          <p:nvSpPr>
            <p:cNvPr id="2452" name="object 2452" descr=""/>
            <p:cNvSpPr/>
            <p:nvPr/>
          </p:nvSpPr>
          <p:spPr>
            <a:xfrm>
              <a:off x="5939496" y="9386369"/>
              <a:ext cx="0" cy="16510"/>
            </a:xfrm>
            <a:custGeom>
              <a:avLst/>
              <a:gdLst/>
              <a:ahLst/>
              <a:cxnLst/>
              <a:rect l="l" t="t" r="r" b="b"/>
              <a:pathLst>
                <a:path w="0" h="16509">
                  <a:moveTo>
                    <a:pt x="0" y="0"/>
                  </a:moveTo>
                  <a:lnTo>
                    <a:pt x="0" y="16243"/>
                  </a:lnTo>
                </a:path>
              </a:pathLst>
            </a:custGeom>
            <a:ln w="4292">
              <a:solidFill>
                <a:srgbClr val="050100"/>
              </a:solidFill>
            </a:ln>
          </p:spPr>
          <p:txBody>
            <a:bodyPr wrap="square" lIns="0" tIns="0" rIns="0" bIns="0" rtlCol="0"/>
            <a:lstStyle/>
            <a:p/>
          </p:txBody>
        </p:sp>
        <p:sp>
          <p:nvSpPr>
            <p:cNvPr id="2453" name="object 2453" descr=""/>
            <p:cNvSpPr/>
            <p:nvPr/>
          </p:nvSpPr>
          <p:spPr>
            <a:xfrm>
              <a:off x="6111265" y="8098100"/>
              <a:ext cx="55244" cy="0"/>
            </a:xfrm>
            <a:custGeom>
              <a:avLst/>
              <a:gdLst/>
              <a:ahLst/>
              <a:cxnLst/>
              <a:rect l="l" t="t" r="r" b="b"/>
              <a:pathLst>
                <a:path w="55245" h="0">
                  <a:moveTo>
                    <a:pt x="55206" y="0"/>
                  </a:moveTo>
                  <a:lnTo>
                    <a:pt x="0" y="0"/>
                  </a:lnTo>
                </a:path>
              </a:pathLst>
            </a:custGeom>
            <a:ln w="4292">
              <a:solidFill>
                <a:srgbClr val="050100"/>
              </a:solidFill>
            </a:ln>
          </p:spPr>
          <p:txBody>
            <a:bodyPr wrap="square" lIns="0" tIns="0" rIns="0" bIns="0" rtlCol="0"/>
            <a:lstStyle/>
            <a:p/>
          </p:txBody>
        </p:sp>
        <p:sp>
          <p:nvSpPr>
            <p:cNvPr id="2454" name="object 2454" descr=""/>
            <p:cNvSpPr/>
            <p:nvPr/>
          </p:nvSpPr>
          <p:spPr>
            <a:xfrm>
              <a:off x="6111265" y="8110367"/>
              <a:ext cx="55244" cy="0"/>
            </a:xfrm>
            <a:custGeom>
              <a:avLst/>
              <a:gdLst/>
              <a:ahLst/>
              <a:cxnLst/>
              <a:rect l="l" t="t" r="r" b="b"/>
              <a:pathLst>
                <a:path w="55245" h="0">
                  <a:moveTo>
                    <a:pt x="55206" y="0"/>
                  </a:moveTo>
                  <a:lnTo>
                    <a:pt x="0" y="0"/>
                  </a:lnTo>
                </a:path>
              </a:pathLst>
            </a:custGeom>
            <a:ln w="4292">
              <a:solidFill>
                <a:srgbClr val="050100"/>
              </a:solidFill>
            </a:ln>
          </p:spPr>
          <p:txBody>
            <a:bodyPr wrap="square" lIns="0" tIns="0" rIns="0" bIns="0" rtlCol="0"/>
            <a:lstStyle/>
            <a:p/>
          </p:txBody>
        </p:sp>
        <p:sp>
          <p:nvSpPr>
            <p:cNvPr id="2455" name="object 2455" descr=""/>
            <p:cNvSpPr/>
            <p:nvPr/>
          </p:nvSpPr>
          <p:spPr>
            <a:xfrm>
              <a:off x="6135813" y="9383915"/>
              <a:ext cx="17780" cy="0"/>
            </a:xfrm>
            <a:custGeom>
              <a:avLst/>
              <a:gdLst/>
              <a:ahLst/>
              <a:cxnLst/>
              <a:rect l="l" t="t" r="r" b="b"/>
              <a:pathLst>
                <a:path w="17779" h="0">
                  <a:moveTo>
                    <a:pt x="0" y="0"/>
                  </a:moveTo>
                  <a:lnTo>
                    <a:pt x="9410" y="0"/>
                  </a:lnTo>
                  <a:lnTo>
                    <a:pt x="15201" y="0"/>
                  </a:lnTo>
                  <a:lnTo>
                    <a:pt x="17170" y="0"/>
                  </a:lnTo>
                </a:path>
              </a:pathLst>
            </a:custGeom>
            <a:ln w="4292">
              <a:solidFill>
                <a:srgbClr val="050100"/>
              </a:solidFill>
            </a:ln>
          </p:spPr>
          <p:txBody>
            <a:bodyPr wrap="square" lIns="0" tIns="0" rIns="0" bIns="0" rtlCol="0"/>
            <a:lstStyle/>
            <a:p/>
          </p:txBody>
        </p:sp>
        <p:sp>
          <p:nvSpPr>
            <p:cNvPr id="2456" name="object 2456" descr=""/>
            <p:cNvSpPr/>
            <p:nvPr/>
          </p:nvSpPr>
          <p:spPr>
            <a:xfrm>
              <a:off x="5946863" y="9383915"/>
              <a:ext cx="17780" cy="0"/>
            </a:xfrm>
            <a:custGeom>
              <a:avLst/>
              <a:gdLst/>
              <a:ahLst/>
              <a:cxnLst/>
              <a:rect l="l" t="t" r="r" b="b"/>
              <a:pathLst>
                <a:path w="17779" h="0">
                  <a:moveTo>
                    <a:pt x="0" y="0"/>
                  </a:moveTo>
                  <a:lnTo>
                    <a:pt x="1943" y="0"/>
                  </a:lnTo>
                  <a:lnTo>
                    <a:pt x="7747" y="0"/>
                  </a:lnTo>
                  <a:lnTo>
                    <a:pt x="17183" y="0"/>
                  </a:lnTo>
                </a:path>
              </a:pathLst>
            </a:custGeom>
            <a:ln w="4292">
              <a:solidFill>
                <a:srgbClr val="050100"/>
              </a:solidFill>
            </a:ln>
          </p:spPr>
          <p:txBody>
            <a:bodyPr wrap="square" lIns="0" tIns="0" rIns="0" bIns="0" rtlCol="0"/>
            <a:lstStyle/>
            <a:p/>
          </p:txBody>
        </p:sp>
        <p:sp>
          <p:nvSpPr>
            <p:cNvPr id="2457" name="object 2457" descr=""/>
            <p:cNvSpPr/>
            <p:nvPr/>
          </p:nvSpPr>
          <p:spPr>
            <a:xfrm>
              <a:off x="5946858" y="9380243"/>
              <a:ext cx="17780" cy="0"/>
            </a:xfrm>
            <a:custGeom>
              <a:avLst/>
              <a:gdLst/>
              <a:ahLst/>
              <a:cxnLst/>
              <a:rect l="l" t="t" r="r" b="b"/>
              <a:pathLst>
                <a:path w="17779" h="0">
                  <a:moveTo>
                    <a:pt x="17170" y="0"/>
                  </a:moveTo>
                  <a:lnTo>
                    <a:pt x="7759" y="0"/>
                  </a:lnTo>
                  <a:lnTo>
                    <a:pt x="1955" y="0"/>
                  </a:lnTo>
                  <a:lnTo>
                    <a:pt x="0" y="0"/>
                  </a:lnTo>
                </a:path>
              </a:pathLst>
            </a:custGeom>
            <a:ln w="4292">
              <a:solidFill>
                <a:srgbClr val="050100"/>
              </a:solidFill>
            </a:ln>
          </p:spPr>
          <p:txBody>
            <a:bodyPr wrap="square" lIns="0" tIns="0" rIns="0" bIns="0" rtlCol="0"/>
            <a:lstStyle/>
            <a:p/>
          </p:txBody>
        </p:sp>
        <p:sp>
          <p:nvSpPr>
            <p:cNvPr id="2458" name="object 2458" descr=""/>
            <p:cNvSpPr/>
            <p:nvPr/>
          </p:nvSpPr>
          <p:spPr>
            <a:xfrm>
              <a:off x="6135795" y="9380243"/>
              <a:ext cx="17780" cy="0"/>
            </a:xfrm>
            <a:custGeom>
              <a:avLst/>
              <a:gdLst/>
              <a:ahLst/>
              <a:cxnLst/>
              <a:rect l="l" t="t" r="r" b="b"/>
              <a:pathLst>
                <a:path w="17779" h="0">
                  <a:moveTo>
                    <a:pt x="17183" y="0"/>
                  </a:moveTo>
                  <a:lnTo>
                    <a:pt x="15227" y="0"/>
                  </a:lnTo>
                  <a:lnTo>
                    <a:pt x="9436" y="0"/>
                  </a:lnTo>
                  <a:lnTo>
                    <a:pt x="0" y="0"/>
                  </a:lnTo>
                </a:path>
              </a:pathLst>
            </a:custGeom>
            <a:ln w="4292">
              <a:solidFill>
                <a:srgbClr val="050100"/>
              </a:solidFill>
            </a:ln>
          </p:spPr>
          <p:txBody>
            <a:bodyPr wrap="square" lIns="0" tIns="0" rIns="0" bIns="0" rtlCol="0"/>
            <a:lstStyle/>
            <a:p/>
          </p:txBody>
        </p:sp>
        <p:sp>
          <p:nvSpPr>
            <p:cNvPr id="2459" name="object 2459" descr=""/>
            <p:cNvSpPr/>
            <p:nvPr/>
          </p:nvSpPr>
          <p:spPr>
            <a:xfrm>
              <a:off x="6154206" y="8142266"/>
              <a:ext cx="0" cy="29845"/>
            </a:xfrm>
            <a:custGeom>
              <a:avLst/>
              <a:gdLst/>
              <a:ahLst/>
              <a:cxnLst/>
              <a:rect l="l" t="t" r="r" b="b"/>
              <a:pathLst>
                <a:path w="0" h="29845">
                  <a:moveTo>
                    <a:pt x="0" y="0"/>
                  </a:moveTo>
                  <a:lnTo>
                    <a:pt x="0" y="1854"/>
                  </a:lnTo>
                  <a:lnTo>
                    <a:pt x="0" y="7404"/>
                  </a:lnTo>
                  <a:lnTo>
                    <a:pt x="0" y="16624"/>
                  </a:lnTo>
                  <a:lnTo>
                    <a:pt x="0" y="29438"/>
                  </a:lnTo>
                </a:path>
              </a:pathLst>
            </a:custGeom>
            <a:ln w="4292">
              <a:solidFill>
                <a:srgbClr val="050100"/>
              </a:solidFill>
            </a:ln>
          </p:spPr>
          <p:txBody>
            <a:bodyPr wrap="square" lIns="0" tIns="0" rIns="0" bIns="0" rtlCol="0"/>
            <a:lstStyle/>
            <a:p/>
          </p:txBody>
        </p:sp>
        <p:sp>
          <p:nvSpPr>
            <p:cNvPr id="2460" name="object 2460" descr=""/>
            <p:cNvSpPr/>
            <p:nvPr/>
          </p:nvSpPr>
          <p:spPr>
            <a:xfrm>
              <a:off x="6154206" y="9288217"/>
              <a:ext cx="0" cy="29845"/>
            </a:xfrm>
            <a:custGeom>
              <a:avLst/>
              <a:gdLst/>
              <a:ahLst/>
              <a:cxnLst/>
              <a:rect l="l" t="t" r="r" b="b"/>
              <a:pathLst>
                <a:path w="0" h="29845">
                  <a:moveTo>
                    <a:pt x="0" y="0"/>
                  </a:moveTo>
                  <a:lnTo>
                    <a:pt x="0" y="12826"/>
                  </a:lnTo>
                  <a:lnTo>
                    <a:pt x="0" y="22034"/>
                  </a:lnTo>
                  <a:lnTo>
                    <a:pt x="0" y="27597"/>
                  </a:lnTo>
                  <a:lnTo>
                    <a:pt x="0" y="29438"/>
                  </a:lnTo>
                </a:path>
              </a:pathLst>
            </a:custGeom>
            <a:ln w="4292">
              <a:solidFill>
                <a:srgbClr val="050100"/>
              </a:solidFill>
            </a:ln>
          </p:spPr>
          <p:txBody>
            <a:bodyPr wrap="square" lIns="0" tIns="0" rIns="0" bIns="0" rtlCol="0"/>
            <a:lstStyle/>
            <a:p/>
          </p:txBody>
        </p:sp>
        <p:sp>
          <p:nvSpPr>
            <p:cNvPr id="2461" name="object 2461" descr=""/>
            <p:cNvSpPr/>
            <p:nvPr/>
          </p:nvSpPr>
          <p:spPr>
            <a:xfrm>
              <a:off x="6165256" y="9288222"/>
              <a:ext cx="0" cy="29845"/>
            </a:xfrm>
            <a:custGeom>
              <a:avLst/>
              <a:gdLst/>
              <a:ahLst/>
              <a:cxnLst/>
              <a:rect l="l" t="t" r="r" b="b"/>
              <a:pathLst>
                <a:path w="0" h="29845">
                  <a:moveTo>
                    <a:pt x="0" y="29438"/>
                  </a:moveTo>
                  <a:lnTo>
                    <a:pt x="0" y="27584"/>
                  </a:lnTo>
                  <a:lnTo>
                    <a:pt x="0" y="22034"/>
                  </a:lnTo>
                  <a:lnTo>
                    <a:pt x="0" y="12814"/>
                  </a:lnTo>
                  <a:lnTo>
                    <a:pt x="0" y="0"/>
                  </a:lnTo>
                </a:path>
              </a:pathLst>
            </a:custGeom>
            <a:ln w="4292">
              <a:solidFill>
                <a:srgbClr val="050100"/>
              </a:solidFill>
            </a:ln>
          </p:spPr>
          <p:txBody>
            <a:bodyPr wrap="square" lIns="0" tIns="0" rIns="0" bIns="0" rtlCol="0"/>
            <a:lstStyle/>
            <a:p/>
          </p:txBody>
        </p:sp>
        <p:sp>
          <p:nvSpPr>
            <p:cNvPr id="2462" name="object 2462" descr=""/>
            <p:cNvSpPr/>
            <p:nvPr/>
          </p:nvSpPr>
          <p:spPr>
            <a:xfrm>
              <a:off x="6165256" y="8142270"/>
              <a:ext cx="0" cy="29845"/>
            </a:xfrm>
            <a:custGeom>
              <a:avLst/>
              <a:gdLst/>
              <a:ahLst/>
              <a:cxnLst/>
              <a:rect l="l" t="t" r="r" b="b"/>
              <a:pathLst>
                <a:path w="0" h="29845">
                  <a:moveTo>
                    <a:pt x="0" y="29438"/>
                  </a:moveTo>
                  <a:lnTo>
                    <a:pt x="0" y="16611"/>
                  </a:lnTo>
                  <a:lnTo>
                    <a:pt x="0" y="7404"/>
                  </a:lnTo>
                  <a:lnTo>
                    <a:pt x="0" y="1854"/>
                  </a:lnTo>
                  <a:lnTo>
                    <a:pt x="0" y="0"/>
                  </a:lnTo>
                </a:path>
              </a:pathLst>
            </a:custGeom>
            <a:ln w="4292">
              <a:solidFill>
                <a:srgbClr val="050100"/>
              </a:solidFill>
            </a:ln>
          </p:spPr>
          <p:txBody>
            <a:bodyPr wrap="square" lIns="0" tIns="0" rIns="0" bIns="0" rtlCol="0"/>
            <a:lstStyle/>
            <a:p/>
          </p:txBody>
        </p:sp>
        <p:sp>
          <p:nvSpPr>
            <p:cNvPr id="2463" name="object 2463" descr=""/>
            <p:cNvSpPr/>
            <p:nvPr/>
          </p:nvSpPr>
          <p:spPr>
            <a:xfrm>
              <a:off x="5847471" y="8729957"/>
              <a:ext cx="0" cy="656590"/>
            </a:xfrm>
            <a:custGeom>
              <a:avLst/>
              <a:gdLst/>
              <a:ahLst/>
              <a:cxnLst/>
              <a:rect l="l" t="t" r="r" b="b"/>
              <a:pathLst>
                <a:path w="0" h="656590">
                  <a:moveTo>
                    <a:pt x="0" y="656412"/>
                  </a:moveTo>
                  <a:lnTo>
                    <a:pt x="0" y="656412"/>
                  </a:lnTo>
                  <a:lnTo>
                    <a:pt x="0" y="41224"/>
                  </a:lnTo>
                  <a:lnTo>
                    <a:pt x="0" y="0"/>
                  </a:lnTo>
                </a:path>
              </a:pathLst>
            </a:custGeom>
            <a:ln w="4292">
              <a:solidFill>
                <a:srgbClr val="050100"/>
              </a:solidFill>
            </a:ln>
          </p:spPr>
          <p:txBody>
            <a:bodyPr wrap="square" lIns="0" tIns="0" rIns="0" bIns="0" rtlCol="0"/>
            <a:lstStyle/>
            <a:p/>
          </p:txBody>
        </p:sp>
        <p:sp>
          <p:nvSpPr>
            <p:cNvPr id="2464" name="object 2464" descr=""/>
            <p:cNvSpPr/>
            <p:nvPr/>
          </p:nvSpPr>
          <p:spPr>
            <a:xfrm>
              <a:off x="5847471" y="8073551"/>
              <a:ext cx="0" cy="656590"/>
            </a:xfrm>
            <a:custGeom>
              <a:avLst/>
              <a:gdLst/>
              <a:ahLst/>
              <a:cxnLst/>
              <a:rect l="l" t="t" r="r" b="b"/>
              <a:pathLst>
                <a:path w="0" h="656590">
                  <a:moveTo>
                    <a:pt x="0" y="656412"/>
                  </a:moveTo>
                  <a:lnTo>
                    <a:pt x="0" y="656412"/>
                  </a:lnTo>
                  <a:lnTo>
                    <a:pt x="0" y="1308"/>
                  </a:lnTo>
                  <a:lnTo>
                    <a:pt x="0" y="0"/>
                  </a:lnTo>
                </a:path>
              </a:pathLst>
            </a:custGeom>
            <a:ln w="4292">
              <a:solidFill>
                <a:srgbClr val="050100"/>
              </a:solidFill>
            </a:ln>
          </p:spPr>
          <p:txBody>
            <a:bodyPr wrap="square" lIns="0" tIns="0" rIns="0" bIns="0" rtlCol="0"/>
            <a:lstStyle/>
            <a:p/>
          </p:txBody>
        </p:sp>
        <p:sp>
          <p:nvSpPr>
            <p:cNvPr id="2465" name="object 2465" descr=""/>
            <p:cNvSpPr/>
            <p:nvPr/>
          </p:nvSpPr>
          <p:spPr>
            <a:xfrm>
              <a:off x="5771408" y="8031053"/>
              <a:ext cx="0" cy="6350"/>
            </a:xfrm>
            <a:custGeom>
              <a:avLst/>
              <a:gdLst/>
              <a:ahLst/>
              <a:cxnLst/>
              <a:rect l="l" t="t" r="r" b="b"/>
              <a:pathLst>
                <a:path w="0" h="6350">
                  <a:moveTo>
                    <a:pt x="0" y="0"/>
                  </a:moveTo>
                  <a:lnTo>
                    <a:pt x="0" y="3060"/>
                  </a:lnTo>
                  <a:lnTo>
                    <a:pt x="0" y="6121"/>
                  </a:lnTo>
                </a:path>
              </a:pathLst>
            </a:custGeom>
            <a:ln w="4292">
              <a:solidFill>
                <a:srgbClr val="050100"/>
              </a:solidFill>
            </a:ln>
          </p:spPr>
          <p:txBody>
            <a:bodyPr wrap="square" lIns="0" tIns="0" rIns="0" bIns="0" rtlCol="0"/>
            <a:lstStyle/>
            <a:p/>
          </p:txBody>
        </p:sp>
        <p:sp>
          <p:nvSpPr>
            <p:cNvPr id="2466" name="object 2466" descr=""/>
            <p:cNvSpPr/>
            <p:nvPr/>
          </p:nvSpPr>
          <p:spPr>
            <a:xfrm>
              <a:off x="5771408" y="8037181"/>
              <a:ext cx="0" cy="36830"/>
            </a:xfrm>
            <a:custGeom>
              <a:avLst/>
              <a:gdLst/>
              <a:ahLst/>
              <a:cxnLst/>
              <a:rect l="l" t="t" r="r" b="b"/>
              <a:pathLst>
                <a:path w="0" h="36829">
                  <a:moveTo>
                    <a:pt x="0" y="30695"/>
                  </a:moveTo>
                  <a:lnTo>
                    <a:pt x="0" y="33756"/>
                  </a:lnTo>
                  <a:lnTo>
                    <a:pt x="0" y="36817"/>
                  </a:lnTo>
                </a:path>
                <a:path w="0" h="36829">
                  <a:moveTo>
                    <a:pt x="0" y="30695"/>
                  </a:moveTo>
                  <a:lnTo>
                    <a:pt x="0" y="0"/>
                  </a:lnTo>
                </a:path>
              </a:pathLst>
            </a:custGeom>
            <a:ln w="4292">
              <a:solidFill>
                <a:srgbClr val="050100"/>
              </a:solidFill>
            </a:ln>
          </p:spPr>
          <p:txBody>
            <a:bodyPr wrap="square" lIns="0" tIns="0" rIns="0" bIns="0" rtlCol="0"/>
            <a:lstStyle/>
            <a:p/>
          </p:txBody>
        </p:sp>
        <p:sp>
          <p:nvSpPr>
            <p:cNvPr id="2467" name="object 2467" descr=""/>
            <p:cNvSpPr/>
            <p:nvPr/>
          </p:nvSpPr>
          <p:spPr>
            <a:xfrm>
              <a:off x="6233953" y="8337356"/>
              <a:ext cx="0" cy="785495"/>
            </a:xfrm>
            <a:custGeom>
              <a:avLst/>
              <a:gdLst/>
              <a:ahLst/>
              <a:cxnLst/>
              <a:rect l="l" t="t" r="r" b="b"/>
              <a:pathLst>
                <a:path w="0" h="785495">
                  <a:moveTo>
                    <a:pt x="0" y="785228"/>
                  </a:moveTo>
                  <a:lnTo>
                    <a:pt x="0" y="785228"/>
                  </a:lnTo>
                  <a:lnTo>
                    <a:pt x="0" y="1270"/>
                  </a:lnTo>
                  <a:lnTo>
                    <a:pt x="0" y="0"/>
                  </a:lnTo>
                </a:path>
              </a:pathLst>
            </a:custGeom>
            <a:ln w="4292">
              <a:solidFill>
                <a:srgbClr val="050100"/>
              </a:solidFill>
            </a:ln>
          </p:spPr>
          <p:txBody>
            <a:bodyPr wrap="square" lIns="0" tIns="0" rIns="0" bIns="0" rtlCol="0"/>
            <a:lstStyle/>
            <a:p/>
          </p:txBody>
        </p:sp>
        <p:sp>
          <p:nvSpPr>
            <p:cNvPr id="2468" name="object 2468" descr=""/>
            <p:cNvSpPr/>
            <p:nvPr/>
          </p:nvSpPr>
          <p:spPr>
            <a:xfrm>
              <a:off x="6303890" y="8423228"/>
              <a:ext cx="0" cy="614045"/>
            </a:xfrm>
            <a:custGeom>
              <a:avLst/>
              <a:gdLst/>
              <a:ahLst/>
              <a:cxnLst/>
              <a:rect l="l" t="t" r="r" b="b"/>
              <a:pathLst>
                <a:path w="0" h="614045">
                  <a:moveTo>
                    <a:pt x="0" y="0"/>
                  </a:moveTo>
                  <a:lnTo>
                    <a:pt x="0" y="0"/>
                  </a:lnTo>
                  <a:lnTo>
                    <a:pt x="0" y="612152"/>
                  </a:lnTo>
                  <a:lnTo>
                    <a:pt x="0" y="613473"/>
                  </a:lnTo>
                </a:path>
              </a:pathLst>
            </a:custGeom>
            <a:ln w="4292">
              <a:solidFill>
                <a:srgbClr val="050100"/>
              </a:solidFill>
            </a:ln>
          </p:spPr>
          <p:txBody>
            <a:bodyPr wrap="square" lIns="0" tIns="0" rIns="0" bIns="0" rtlCol="0"/>
            <a:lstStyle/>
            <a:p/>
          </p:txBody>
        </p:sp>
        <p:sp>
          <p:nvSpPr>
            <p:cNvPr id="2469" name="object 2469" descr=""/>
            <p:cNvSpPr/>
            <p:nvPr/>
          </p:nvSpPr>
          <p:spPr>
            <a:xfrm>
              <a:off x="6160345" y="8220779"/>
              <a:ext cx="0" cy="1018540"/>
            </a:xfrm>
            <a:custGeom>
              <a:avLst/>
              <a:gdLst/>
              <a:ahLst/>
              <a:cxnLst/>
              <a:rect l="l" t="t" r="r" b="b"/>
              <a:pathLst>
                <a:path w="0" h="1018540">
                  <a:moveTo>
                    <a:pt x="0" y="1018362"/>
                  </a:moveTo>
                  <a:lnTo>
                    <a:pt x="0" y="1018362"/>
                  </a:lnTo>
                  <a:lnTo>
                    <a:pt x="0" y="1308"/>
                  </a:lnTo>
                  <a:lnTo>
                    <a:pt x="0" y="0"/>
                  </a:lnTo>
                </a:path>
              </a:pathLst>
            </a:custGeom>
            <a:ln w="4292">
              <a:solidFill>
                <a:srgbClr val="050100"/>
              </a:solidFill>
            </a:ln>
          </p:spPr>
          <p:txBody>
            <a:bodyPr wrap="square" lIns="0" tIns="0" rIns="0" bIns="0" rtlCol="0"/>
            <a:lstStyle/>
            <a:p/>
          </p:txBody>
        </p:sp>
        <p:sp>
          <p:nvSpPr>
            <p:cNvPr id="2470" name="object 2470" descr=""/>
            <p:cNvSpPr/>
            <p:nvPr/>
          </p:nvSpPr>
          <p:spPr>
            <a:xfrm>
              <a:off x="6166472" y="9407938"/>
              <a:ext cx="21590" cy="21590"/>
            </a:xfrm>
            <a:custGeom>
              <a:avLst/>
              <a:gdLst/>
              <a:ahLst/>
              <a:cxnLst/>
              <a:rect l="l" t="t" r="r" b="b"/>
              <a:pathLst>
                <a:path w="21589" h="21590">
                  <a:moveTo>
                    <a:pt x="0" y="0"/>
                  </a:moveTo>
                  <a:lnTo>
                    <a:pt x="21386" y="21386"/>
                  </a:lnTo>
                </a:path>
              </a:pathLst>
            </a:custGeom>
            <a:ln w="4292">
              <a:solidFill>
                <a:srgbClr val="050100"/>
              </a:solidFill>
            </a:ln>
          </p:spPr>
          <p:txBody>
            <a:bodyPr wrap="square" lIns="0" tIns="0" rIns="0" bIns="0" rtlCol="0"/>
            <a:lstStyle/>
            <a:p/>
          </p:txBody>
        </p:sp>
        <p:sp>
          <p:nvSpPr>
            <p:cNvPr id="2471" name="object 2471" descr=""/>
            <p:cNvSpPr/>
            <p:nvPr/>
          </p:nvSpPr>
          <p:spPr>
            <a:xfrm>
              <a:off x="6166472" y="9355884"/>
              <a:ext cx="73660" cy="73660"/>
            </a:xfrm>
            <a:custGeom>
              <a:avLst/>
              <a:gdLst/>
              <a:ahLst/>
              <a:cxnLst/>
              <a:rect l="l" t="t" r="r" b="b"/>
              <a:pathLst>
                <a:path w="73660" h="73659">
                  <a:moveTo>
                    <a:pt x="0" y="0"/>
                  </a:moveTo>
                  <a:lnTo>
                    <a:pt x="73431" y="73431"/>
                  </a:lnTo>
                </a:path>
              </a:pathLst>
            </a:custGeom>
            <a:ln w="4292">
              <a:solidFill>
                <a:srgbClr val="050100"/>
              </a:solidFill>
            </a:ln>
          </p:spPr>
          <p:txBody>
            <a:bodyPr wrap="square" lIns="0" tIns="0" rIns="0" bIns="0" rtlCol="0"/>
            <a:lstStyle/>
            <a:p/>
          </p:txBody>
        </p:sp>
        <p:sp>
          <p:nvSpPr>
            <p:cNvPr id="2472" name="object 2472" descr=""/>
            <p:cNvSpPr/>
            <p:nvPr/>
          </p:nvSpPr>
          <p:spPr>
            <a:xfrm>
              <a:off x="6166472" y="9303832"/>
              <a:ext cx="125730" cy="125730"/>
            </a:xfrm>
            <a:custGeom>
              <a:avLst/>
              <a:gdLst/>
              <a:ahLst/>
              <a:cxnLst/>
              <a:rect l="l" t="t" r="r" b="b"/>
              <a:pathLst>
                <a:path w="125729" h="125729">
                  <a:moveTo>
                    <a:pt x="0" y="0"/>
                  </a:moveTo>
                  <a:lnTo>
                    <a:pt x="125323" y="125310"/>
                  </a:lnTo>
                </a:path>
              </a:pathLst>
            </a:custGeom>
            <a:ln w="4292">
              <a:solidFill>
                <a:srgbClr val="050100"/>
              </a:solidFill>
            </a:ln>
          </p:spPr>
          <p:txBody>
            <a:bodyPr wrap="square" lIns="0" tIns="0" rIns="0" bIns="0" rtlCol="0"/>
            <a:lstStyle/>
            <a:p/>
          </p:txBody>
        </p:sp>
        <p:sp>
          <p:nvSpPr>
            <p:cNvPr id="2473" name="object 2473" descr=""/>
            <p:cNvSpPr/>
            <p:nvPr/>
          </p:nvSpPr>
          <p:spPr>
            <a:xfrm>
              <a:off x="6153847" y="9239141"/>
              <a:ext cx="144145" cy="144145"/>
            </a:xfrm>
            <a:custGeom>
              <a:avLst/>
              <a:gdLst/>
              <a:ahLst/>
              <a:cxnLst/>
              <a:rect l="l" t="t" r="r" b="b"/>
              <a:pathLst>
                <a:path w="144145" h="144145">
                  <a:moveTo>
                    <a:pt x="0" y="0"/>
                  </a:moveTo>
                  <a:lnTo>
                    <a:pt x="143916" y="143916"/>
                  </a:lnTo>
                </a:path>
              </a:pathLst>
            </a:custGeom>
            <a:ln w="4292">
              <a:solidFill>
                <a:srgbClr val="050100"/>
              </a:solidFill>
            </a:ln>
          </p:spPr>
          <p:txBody>
            <a:bodyPr wrap="square" lIns="0" tIns="0" rIns="0" bIns="0" rtlCol="0"/>
            <a:lstStyle/>
            <a:p/>
          </p:txBody>
        </p:sp>
        <p:sp>
          <p:nvSpPr>
            <p:cNvPr id="2474" name="object 2474" descr=""/>
            <p:cNvSpPr/>
            <p:nvPr/>
          </p:nvSpPr>
          <p:spPr>
            <a:xfrm>
              <a:off x="6166472" y="9199715"/>
              <a:ext cx="144145" cy="144145"/>
            </a:xfrm>
            <a:custGeom>
              <a:avLst/>
              <a:gdLst/>
              <a:ahLst/>
              <a:cxnLst/>
              <a:rect l="l" t="t" r="r" b="b"/>
              <a:pathLst>
                <a:path w="144145" h="144145">
                  <a:moveTo>
                    <a:pt x="0" y="0"/>
                  </a:moveTo>
                  <a:lnTo>
                    <a:pt x="143713" y="143713"/>
                  </a:lnTo>
                </a:path>
              </a:pathLst>
            </a:custGeom>
            <a:ln w="4292">
              <a:solidFill>
                <a:srgbClr val="050100"/>
              </a:solidFill>
            </a:ln>
          </p:spPr>
          <p:txBody>
            <a:bodyPr wrap="square" lIns="0" tIns="0" rIns="0" bIns="0" rtlCol="0"/>
            <a:lstStyle/>
            <a:p/>
          </p:txBody>
        </p:sp>
        <p:sp>
          <p:nvSpPr>
            <p:cNvPr id="2475" name="object 2475" descr=""/>
            <p:cNvSpPr/>
            <p:nvPr/>
          </p:nvSpPr>
          <p:spPr>
            <a:xfrm>
              <a:off x="6166472" y="9147661"/>
              <a:ext cx="194310" cy="194310"/>
            </a:xfrm>
            <a:custGeom>
              <a:avLst/>
              <a:gdLst/>
              <a:ahLst/>
              <a:cxnLst/>
              <a:rect l="l" t="t" r="r" b="b"/>
              <a:pathLst>
                <a:path w="194310" h="194309">
                  <a:moveTo>
                    <a:pt x="0" y="0"/>
                  </a:moveTo>
                  <a:lnTo>
                    <a:pt x="194208" y="194195"/>
                  </a:lnTo>
                </a:path>
              </a:pathLst>
            </a:custGeom>
            <a:ln w="4292">
              <a:solidFill>
                <a:srgbClr val="050100"/>
              </a:solidFill>
            </a:ln>
          </p:spPr>
          <p:txBody>
            <a:bodyPr wrap="square" lIns="0" tIns="0" rIns="0" bIns="0" rtlCol="0"/>
            <a:lstStyle/>
            <a:p/>
          </p:txBody>
        </p:sp>
        <p:sp>
          <p:nvSpPr>
            <p:cNvPr id="2476" name="object 2476" descr=""/>
            <p:cNvSpPr/>
            <p:nvPr/>
          </p:nvSpPr>
          <p:spPr>
            <a:xfrm>
              <a:off x="6193447" y="9122584"/>
              <a:ext cx="178435" cy="178435"/>
            </a:xfrm>
            <a:custGeom>
              <a:avLst/>
              <a:gdLst/>
              <a:ahLst/>
              <a:cxnLst/>
              <a:rect l="l" t="t" r="r" b="b"/>
              <a:pathLst>
                <a:path w="178435" h="178434">
                  <a:moveTo>
                    <a:pt x="0" y="0"/>
                  </a:moveTo>
                  <a:lnTo>
                    <a:pt x="177927" y="177926"/>
                  </a:lnTo>
                </a:path>
              </a:pathLst>
            </a:custGeom>
            <a:ln w="4292">
              <a:solidFill>
                <a:srgbClr val="050100"/>
              </a:solidFill>
            </a:ln>
          </p:spPr>
          <p:txBody>
            <a:bodyPr wrap="square" lIns="0" tIns="0" rIns="0" bIns="0" rtlCol="0"/>
            <a:lstStyle/>
            <a:p/>
          </p:txBody>
        </p:sp>
        <p:sp>
          <p:nvSpPr>
            <p:cNvPr id="2477" name="object 2477" descr=""/>
            <p:cNvSpPr/>
            <p:nvPr/>
          </p:nvSpPr>
          <p:spPr>
            <a:xfrm>
              <a:off x="6240056" y="9117127"/>
              <a:ext cx="131445" cy="131445"/>
            </a:xfrm>
            <a:custGeom>
              <a:avLst/>
              <a:gdLst/>
              <a:ahLst/>
              <a:cxnLst/>
              <a:rect l="l" t="t" r="r" b="b"/>
              <a:pathLst>
                <a:path w="131445" h="131445">
                  <a:moveTo>
                    <a:pt x="0" y="0"/>
                  </a:moveTo>
                  <a:lnTo>
                    <a:pt x="131318" y="131330"/>
                  </a:lnTo>
                </a:path>
              </a:pathLst>
            </a:custGeom>
            <a:ln w="4292">
              <a:solidFill>
                <a:srgbClr val="050100"/>
              </a:solidFill>
            </a:ln>
          </p:spPr>
          <p:txBody>
            <a:bodyPr wrap="square" lIns="0" tIns="0" rIns="0" bIns="0" rtlCol="0"/>
            <a:lstStyle/>
            <a:p/>
          </p:txBody>
        </p:sp>
        <p:sp>
          <p:nvSpPr>
            <p:cNvPr id="2478" name="object 2478" descr=""/>
            <p:cNvSpPr/>
            <p:nvPr/>
          </p:nvSpPr>
          <p:spPr>
            <a:xfrm>
              <a:off x="6240092" y="9065111"/>
              <a:ext cx="131445" cy="131445"/>
            </a:xfrm>
            <a:custGeom>
              <a:avLst/>
              <a:gdLst/>
              <a:ahLst/>
              <a:cxnLst/>
              <a:rect l="l" t="t" r="r" b="b"/>
              <a:pathLst>
                <a:path w="131445" h="131445">
                  <a:moveTo>
                    <a:pt x="0" y="0"/>
                  </a:moveTo>
                  <a:lnTo>
                    <a:pt x="131279" y="131292"/>
                  </a:lnTo>
                </a:path>
              </a:pathLst>
            </a:custGeom>
            <a:ln w="4292">
              <a:solidFill>
                <a:srgbClr val="050100"/>
              </a:solidFill>
            </a:ln>
          </p:spPr>
          <p:txBody>
            <a:bodyPr wrap="square" lIns="0" tIns="0" rIns="0" bIns="0" rtlCol="0"/>
            <a:lstStyle/>
            <a:p/>
          </p:txBody>
        </p:sp>
        <p:sp>
          <p:nvSpPr>
            <p:cNvPr id="2479" name="object 2479" descr=""/>
            <p:cNvSpPr/>
            <p:nvPr/>
          </p:nvSpPr>
          <p:spPr>
            <a:xfrm>
              <a:off x="6240092" y="9013059"/>
              <a:ext cx="131445" cy="131445"/>
            </a:xfrm>
            <a:custGeom>
              <a:avLst/>
              <a:gdLst/>
              <a:ahLst/>
              <a:cxnLst/>
              <a:rect l="l" t="t" r="r" b="b"/>
              <a:pathLst>
                <a:path w="131445" h="131445">
                  <a:moveTo>
                    <a:pt x="0" y="0"/>
                  </a:moveTo>
                  <a:lnTo>
                    <a:pt x="131279" y="131279"/>
                  </a:lnTo>
                </a:path>
              </a:pathLst>
            </a:custGeom>
            <a:ln w="4292">
              <a:solidFill>
                <a:srgbClr val="050100"/>
              </a:solidFill>
            </a:ln>
          </p:spPr>
          <p:txBody>
            <a:bodyPr wrap="square" lIns="0" tIns="0" rIns="0" bIns="0" rtlCol="0"/>
            <a:lstStyle/>
            <a:p/>
          </p:txBody>
        </p:sp>
        <p:sp>
          <p:nvSpPr>
            <p:cNvPr id="2480" name="object 2480" descr=""/>
            <p:cNvSpPr/>
            <p:nvPr/>
          </p:nvSpPr>
          <p:spPr>
            <a:xfrm>
              <a:off x="6315783" y="9036698"/>
              <a:ext cx="55880" cy="55880"/>
            </a:xfrm>
            <a:custGeom>
              <a:avLst/>
              <a:gdLst/>
              <a:ahLst/>
              <a:cxnLst/>
              <a:rect l="l" t="t" r="r" b="b"/>
              <a:pathLst>
                <a:path w="55879" h="55879">
                  <a:moveTo>
                    <a:pt x="0" y="0"/>
                  </a:moveTo>
                  <a:lnTo>
                    <a:pt x="55587" y="55587"/>
                  </a:lnTo>
                </a:path>
              </a:pathLst>
            </a:custGeom>
            <a:ln w="4292">
              <a:solidFill>
                <a:srgbClr val="050100"/>
              </a:solidFill>
            </a:ln>
          </p:spPr>
          <p:txBody>
            <a:bodyPr wrap="square" lIns="0" tIns="0" rIns="0" bIns="0" rtlCol="0"/>
            <a:lstStyle/>
            <a:p/>
          </p:txBody>
        </p:sp>
        <p:sp>
          <p:nvSpPr>
            <p:cNvPr id="2481" name="object 2481" descr=""/>
            <p:cNvSpPr/>
            <p:nvPr/>
          </p:nvSpPr>
          <p:spPr>
            <a:xfrm>
              <a:off x="6240092" y="8961007"/>
              <a:ext cx="57785" cy="57785"/>
            </a:xfrm>
            <a:custGeom>
              <a:avLst/>
              <a:gdLst/>
              <a:ahLst/>
              <a:cxnLst/>
              <a:rect l="l" t="t" r="r" b="b"/>
              <a:pathLst>
                <a:path w="57785" h="57784">
                  <a:moveTo>
                    <a:pt x="0" y="0"/>
                  </a:moveTo>
                  <a:lnTo>
                    <a:pt x="57670" y="57670"/>
                  </a:lnTo>
                </a:path>
              </a:pathLst>
            </a:custGeom>
            <a:ln w="4292">
              <a:solidFill>
                <a:srgbClr val="050100"/>
              </a:solidFill>
            </a:ln>
          </p:spPr>
          <p:txBody>
            <a:bodyPr wrap="square" lIns="0" tIns="0" rIns="0" bIns="0" rtlCol="0"/>
            <a:lstStyle/>
            <a:p/>
          </p:txBody>
        </p:sp>
        <p:sp>
          <p:nvSpPr>
            <p:cNvPr id="2482" name="object 2482" descr=""/>
            <p:cNvSpPr/>
            <p:nvPr/>
          </p:nvSpPr>
          <p:spPr>
            <a:xfrm>
              <a:off x="6240092" y="8908953"/>
              <a:ext cx="57785" cy="57785"/>
            </a:xfrm>
            <a:custGeom>
              <a:avLst/>
              <a:gdLst/>
              <a:ahLst/>
              <a:cxnLst/>
              <a:rect l="l" t="t" r="r" b="b"/>
              <a:pathLst>
                <a:path w="57785" h="57784">
                  <a:moveTo>
                    <a:pt x="0" y="0"/>
                  </a:moveTo>
                  <a:lnTo>
                    <a:pt x="57670" y="57670"/>
                  </a:lnTo>
                </a:path>
              </a:pathLst>
            </a:custGeom>
            <a:ln w="4292">
              <a:solidFill>
                <a:srgbClr val="050100"/>
              </a:solidFill>
            </a:ln>
          </p:spPr>
          <p:txBody>
            <a:bodyPr wrap="square" lIns="0" tIns="0" rIns="0" bIns="0" rtlCol="0"/>
            <a:lstStyle/>
            <a:p/>
          </p:txBody>
        </p:sp>
        <p:sp>
          <p:nvSpPr>
            <p:cNvPr id="2483" name="object 2483" descr=""/>
            <p:cNvSpPr/>
            <p:nvPr/>
          </p:nvSpPr>
          <p:spPr>
            <a:xfrm>
              <a:off x="6240092" y="8856901"/>
              <a:ext cx="57785" cy="57785"/>
            </a:xfrm>
            <a:custGeom>
              <a:avLst/>
              <a:gdLst/>
              <a:ahLst/>
              <a:cxnLst/>
              <a:rect l="l" t="t" r="r" b="b"/>
              <a:pathLst>
                <a:path w="57785" h="57784">
                  <a:moveTo>
                    <a:pt x="0" y="0"/>
                  </a:moveTo>
                  <a:lnTo>
                    <a:pt x="57670" y="57657"/>
                  </a:lnTo>
                </a:path>
              </a:pathLst>
            </a:custGeom>
            <a:ln w="4292">
              <a:solidFill>
                <a:srgbClr val="050100"/>
              </a:solidFill>
            </a:ln>
          </p:spPr>
          <p:txBody>
            <a:bodyPr wrap="square" lIns="0" tIns="0" rIns="0" bIns="0" rtlCol="0"/>
            <a:lstStyle/>
            <a:p/>
          </p:txBody>
        </p:sp>
        <p:sp>
          <p:nvSpPr>
            <p:cNvPr id="2484" name="object 2484" descr=""/>
            <p:cNvSpPr/>
            <p:nvPr/>
          </p:nvSpPr>
          <p:spPr>
            <a:xfrm>
              <a:off x="6240092" y="8804849"/>
              <a:ext cx="57785" cy="57785"/>
            </a:xfrm>
            <a:custGeom>
              <a:avLst/>
              <a:gdLst/>
              <a:ahLst/>
              <a:cxnLst/>
              <a:rect l="l" t="t" r="r" b="b"/>
              <a:pathLst>
                <a:path w="57785" h="57784">
                  <a:moveTo>
                    <a:pt x="0" y="0"/>
                  </a:moveTo>
                  <a:lnTo>
                    <a:pt x="57670" y="57658"/>
                  </a:lnTo>
                </a:path>
              </a:pathLst>
            </a:custGeom>
            <a:ln w="4292">
              <a:solidFill>
                <a:srgbClr val="050100"/>
              </a:solidFill>
            </a:ln>
          </p:spPr>
          <p:txBody>
            <a:bodyPr wrap="square" lIns="0" tIns="0" rIns="0" bIns="0" rtlCol="0"/>
            <a:lstStyle/>
            <a:p/>
          </p:txBody>
        </p:sp>
        <p:sp>
          <p:nvSpPr>
            <p:cNvPr id="2485" name="object 2485" descr=""/>
            <p:cNvSpPr/>
            <p:nvPr/>
          </p:nvSpPr>
          <p:spPr>
            <a:xfrm>
              <a:off x="6240092" y="8752796"/>
              <a:ext cx="57785" cy="57785"/>
            </a:xfrm>
            <a:custGeom>
              <a:avLst/>
              <a:gdLst/>
              <a:ahLst/>
              <a:cxnLst/>
              <a:rect l="l" t="t" r="r" b="b"/>
              <a:pathLst>
                <a:path w="57785" h="57784">
                  <a:moveTo>
                    <a:pt x="0" y="0"/>
                  </a:moveTo>
                  <a:lnTo>
                    <a:pt x="57670" y="57658"/>
                  </a:lnTo>
                </a:path>
              </a:pathLst>
            </a:custGeom>
            <a:ln w="4292">
              <a:solidFill>
                <a:srgbClr val="050100"/>
              </a:solidFill>
            </a:ln>
          </p:spPr>
          <p:txBody>
            <a:bodyPr wrap="square" lIns="0" tIns="0" rIns="0" bIns="0" rtlCol="0"/>
            <a:lstStyle/>
            <a:p/>
          </p:txBody>
        </p:sp>
        <p:sp>
          <p:nvSpPr>
            <p:cNvPr id="2486" name="object 2486" descr=""/>
            <p:cNvSpPr/>
            <p:nvPr/>
          </p:nvSpPr>
          <p:spPr>
            <a:xfrm>
              <a:off x="6240092" y="8700743"/>
              <a:ext cx="57785" cy="57785"/>
            </a:xfrm>
            <a:custGeom>
              <a:avLst/>
              <a:gdLst/>
              <a:ahLst/>
              <a:cxnLst/>
              <a:rect l="l" t="t" r="r" b="b"/>
              <a:pathLst>
                <a:path w="57785" h="57784">
                  <a:moveTo>
                    <a:pt x="0" y="0"/>
                  </a:moveTo>
                  <a:lnTo>
                    <a:pt x="57670" y="57658"/>
                  </a:lnTo>
                </a:path>
              </a:pathLst>
            </a:custGeom>
            <a:ln w="4292">
              <a:solidFill>
                <a:srgbClr val="050100"/>
              </a:solidFill>
            </a:ln>
          </p:spPr>
          <p:txBody>
            <a:bodyPr wrap="square" lIns="0" tIns="0" rIns="0" bIns="0" rtlCol="0"/>
            <a:lstStyle/>
            <a:p/>
          </p:txBody>
        </p:sp>
        <p:sp>
          <p:nvSpPr>
            <p:cNvPr id="2487" name="object 2487" descr=""/>
            <p:cNvSpPr/>
            <p:nvPr/>
          </p:nvSpPr>
          <p:spPr>
            <a:xfrm>
              <a:off x="6240092" y="8648678"/>
              <a:ext cx="57785" cy="57785"/>
            </a:xfrm>
            <a:custGeom>
              <a:avLst/>
              <a:gdLst/>
              <a:ahLst/>
              <a:cxnLst/>
              <a:rect l="l" t="t" r="r" b="b"/>
              <a:pathLst>
                <a:path w="57785" h="57784">
                  <a:moveTo>
                    <a:pt x="0" y="0"/>
                  </a:moveTo>
                  <a:lnTo>
                    <a:pt x="57670" y="57670"/>
                  </a:lnTo>
                </a:path>
              </a:pathLst>
            </a:custGeom>
            <a:ln w="4292">
              <a:solidFill>
                <a:srgbClr val="050100"/>
              </a:solidFill>
            </a:ln>
          </p:spPr>
          <p:txBody>
            <a:bodyPr wrap="square" lIns="0" tIns="0" rIns="0" bIns="0" rtlCol="0"/>
            <a:lstStyle/>
            <a:p/>
          </p:txBody>
        </p:sp>
        <p:sp>
          <p:nvSpPr>
            <p:cNvPr id="2488" name="object 2488" descr=""/>
            <p:cNvSpPr/>
            <p:nvPr/>
          </p:nvSpPr>
          <p:spPr>
            <a:xfrm>
              <a:off x="6240092" y="8596626"/>
              <a:ext cx="57785" cy="57785"/>
            </a:xfrm>
            <a:custGeom>
              <a:avLst/>
              <a:gdLst/>
              <a:ahLst/>
              <a:cxnLst/>
              <a:rect l="l" t="t" r="r" b="b"/>
              <a:pathLst>
                <a:path w="57785" h="57784">
                  <a:moveTo>
                    <a:pt x="0" y="0"/>
                  </a:moveTo>
                  <a:lnTo>
                    <a:pt x="57670" y="57670"/>
                  </a:lnTo>
                </a:path>
              </a:pathLst>
            </a:custGeom>
            <a:ln w="4292">
              <a:solidFill>
                <a:srgbClr val="050100"/>
              </a:solidFill>
            </a:ln>
          </p:spPr>
          <p:txBody>
            <a:bodyPr wrap="square" lIns="0" tIns="0" rIns="0" bIns="0" rtlCol="0"/>
            <a:lstStyle/>
            <a:p/>
          </p:txBody>
        </p:sp>
        <p:sp>
          <p:nvSpPr>
            <p:cNvPr id="2489" name="object 2489" descr=""/>
            <p:cNvSpPr/>
            <p:nvPr/>
          </p:nvSpPr>
          <p:spPr>
            <a:xfrm>
              <a:off x="6240092" y="8544573"/>
              <a:ext cx="57785" cy="57785"/>
            </a:xfrm>
            <a:custGeom>
              <a:avLst/>
              <a:gdLst/>
              <a:ahLst/>
              <a:cxnLst/>
              <a:rect l="l" t="t" r="r" b="b"/>
              <a:pathLst>
                <a:path w="57785" h="57784">
                  <a:moveTo>
                    <a:pt x="0" y="0"/>
                  </a:moveTo>
                  <a:lnTo>
                    <a:pt x="57670" y="57670"/>
                  </a:lnTo>
                </a:path>
              </a:pathLst>
            </a:custGeom>
            <a:ln w="4292">
              <a:solidFill>
                <a:srgbClr val="050100"/>
              </a:solidFill>
            </a:ln>
          </p:spPr>
          <p:txBody>
            <a:bodyPr wrap="square" lIns="0" tIns="0" rIns="0" bIns="0" rtlCol="0"/>
            <a:lstStyle/>
            <a:p/>
          </p:txBody>
        </p:sp>
        <p:sp>
          <p:nvSpPr>
            <p:cNvPr id="2490" name="object 2490" descr=""/>
            <p:cNvSpPr/>
            <p:nvPr/>
          </p:nvSpPr>
          <p:spPr>
            <a:xfrm>
              <a:off x="6240092" y="8492521"/>
              <a:ext cx="57785" cy="57785"/>
            </a:xfrm>
            <a:custGeom>
              <a:avLst/>
              <a:gdLst/>
              <a:ahLst/>
              <a:cxnLst/>
              <a:rect l="l" t="t" r="r" b="b"/>
              <a:pathLst>
                <a:path w="57785" h="57784">
                  <a:moveTo>
                    <a:pt x="0" y="0"/>
                  </a:moveTo>
                  <a:lnTo>
                    <a:pt x="57670" y="57670"/>
                  </a:lnTo>
                </a:path>
              </a:pathLst>
            </a:custGeom>
            <a:ln w="4292">
              <a:solidFill>
                <a:srgbClr val="050100"/>
              </a:solidFill>
            </a:ln>
          </p:spPr>
          <p:txBody>
            <a:bodyPr wrap="square" lIns="0" tIns="0" rIns="0" bIns="0" rtlCol="0"/>
            <a:lstStyle/>
            <a:p/>
          </p:txBody>
        </p:sp>
        <p:sp>
          <p:nvSpPr>
            <p:cNvPr id="2491" name="object 2491" descr=""/>
            <p:cNvSpPr/>
            <p:nvPr/>
          </p:nvSpPr>
          <p:spPr>
            <a:xfrm>
              <a:off x="6240092" y="8440468"/>
              <a:ext cx="57785" cy="57785"/>
            </a:xfrm>
            <a:custGeom>
              <a:avLst/>
              <a:gdLst/>
              <a:ahLst/>
              <a:cxnLst/>
              <a:rect l="l" t="t" r="r" b="b"/>
              <a:pathLst>
                <a:path w="57785" h="57784">
                  <a:moveTo>
                    <a:pt x="0" y="0"/>
                  </a:moveTo>
                  <a:lnTo>
                    <a:pt x="57670" y="57657"/>
                  </a:lnTo>
                </a:path>
              </a:pathLst>
            </a:custGeom>
            <a:ln w="4292">
              <a:solidFill>
                <a:srgbClr val="050100"/>
              </a:solidFill>
            </a:ln>
          </p:spPr>
          <p:txBody>
            <a:bodyPr wrap="square" lIns="0" tIns="0" rIns="0" bIns="0" rtlCol="0"/>
            <a:lstStyle/>
            <a:p/>
          </p:txBody>
        </p:sp>
        <p:sp>
          <p:nvSpPr>
            <p:cNvPr id="2492" name="object 2492" descr=""/>
            <p:cNvSpPr/>
            <p:nvPr/>
          </p:nvSpPr>
          <p:spPr>
            <a:xfrm>
              <a:off x="6240092" y="8388415"/>
              <a:ext cx="57785" cy="57785"/>
            </a:xfrm>
            <a:custGeom>
              <a:avLst/>
              <a:gdLst/>
              <a:ahLst/>
              <a:cxnLst/>
              <a:rect l="l" t="t" r="r" b="b"/>
              <a:pathLst>
                <a:path w="57785" h="57784">
                  <a:moveTo>
                    <a:pt x="0" y="0"/>
                  </a:moveTo>
                  <a:lnTo>
                    <a:pt x="57670" y="57657"/>
                  </a:lnTo>
                </a:path>
              </a:pathLst>
            </a:custGeom>
            <a:ln w="4292">
              <a:solidFill>
                <a:srgbClr val="050100"/>
              </a:solidFill>
            </a:ln>
          </p:spPr>
          <p:txBody>
            <a:bodyPr wrap="square" lIns="0" tIns="0" rIns="0" bIns="0" rtlCol="0"/>
            <a:lstStyle/>
            <a:p/>
          </p:txBody>
        </p:sp>
        <p:sp>
          <p:nvSpPr>
            <p:cNvPr id="2493" name="object 2493" descr=""/>
            <p:cNvSpPr/>
            <p:nvPr/>
          </p:nvSpPr>
          <p:spPr>
            <a:xfrm>
              <a:off x="6166472" y="8314794"/>
              <a:ext cx="22860" cy="22860"/>
            </a:xfrm>
            <a:custGeom>
              <a:avLst/>
              <a:gdLst/>
              <a:ahLst/>
              <a:cxnLst/>
              <a:rect l="l" t="t" r="r" b="b"/>
              <a:pathLst>
                <a:path w="22860" h="22859">
                  <a:moveTo>
                    <a:pt x="0" y="0"/>
                  </a:moveTo>
                  <a:lnTo>
                    <a:pt x="22555" y="22555"/>
                  </a:lnTo>
                </a:path>
              </a:pathLst>
            </a:custGeom>
            <a:ln w="4292">
              <a:solidFill>
                <a:srgbClr val="050100"/>
              </a:solidFill>
            </a:ln>
          </p:spPr>
          <p:txBody>
            <a:bodyPr wrap="square" lIns="0" tIns="0" rIns="0" bIns="0" rtlCol="0"/>
            <a:lstStyle/>
            <a:p/>
          </p:txBody>
        </p:sp>
        <p:sp>
          <p:nvSpPr>
            <p:cNvPr id="2494" name="object 2494" descr=""/>
            <p:cNvSpPr/>
            <p:nvPr/>
          </p:nvSpPr>
          <p:spPr>
            <a:xfrm>
              <a:off x="6166472" y="8262742"/>
              <a:ext cx="160655" cy="160655"/>
            </a:xfrm>
            <a:custGeom>
              <a:avLst/>
              <a:gdLst/>
              <a:ahLst/>
              <a:cxnLst/>
              <a:rect l="l" t="t" r="r" b="b"/>
              <a:pathLst>
                <a:path w="160654" h="160654">
                  <a:moveTo>
                    <a:pt x="0" y="0"/>
                  </a:moveTo>
                  <a:lnTo>
                    <a:pt x="160502" y="160489"/>
                  </a:lnTo>
                </a:path>
              </a:pathLst>
            </a:custGeom>
            <a:ln w="4292">
              <a:solidFill>
                <a:srgbClr val="050100"/>
              </a:solidFill>
            </a:ln>
          </p:spPr>
          <p:txBody>
            <a:bodyPr wrap="square" lIns="0" tIns="0" rIns="0" bIns="0" rtlCol="0"/>
            <a:lstStyle/>
            <a:p/>
          </p:txBody>
        </p:sp>
        <p:sp>
          <p:nvSpPr>
            <p:cNvPr id="2495" name="object 2495" descr=""/>
            <p:cNvSpPr/>
            <p:nvPr/>
          </p:nvSpPr>
          <p:spPr>
            <a:xfrm>
              <a:off x="6152036" y="8196254"/>
              <a:ext cx="217170" cy="217170"/>
            </a:xfrm>
            <a:custGeom>
              <a:avLst/>
              <a:gdLst/>
              <a:ahLst/>
              <a:cxnLst/>
              <a:rect l="l" t="t" r="r" b="b"/>
              <a:pathLst>
                <a:path w="217170" h="217170">
                  <a:moveTo>
                    <a:pt x="0" y="0"/>
                  </a:moveTo>
                  <a:lnTo>
                    <a:pt x="217030" y="217017"/>
                  </a:lnTo>
                </a:path>
              </a:pathLst>
            </a:custGeom>
            <a:ln w="4292">
              <a:solidFill>
                <a:srgbClr val="050100"/>
              </a:solidFill>
            </a:ln>
          </p:spPr>
          <p:txBody>
            <a:bodyPr wrap="square" lIns="0" tIns="0" rIns="0" bIns="0" rtlCol="0"/>
            <a:lstStyle/>
            <a:p/>
          </p:txBody>
        </p:sp>
        <p:sp>
          <p:nvSpPr>
            <p:cNvPr id="2496" name="object 2496" descr=""/>
            <p:cNvSpPr/>
            <p:nvPr/>
          </p:nvSpPr>
          <p:spPr>
            <a:xfrm>
              <a:off x="6296113" y="8288266"/>
              <a:ext cx="75565" cy="75565"/>
            </a:xfrm>
            <a:custGeom>
              <a:avLst/>
              <a:gdLst/>
              <a:ahLst/>
              <a:cxnLst/>
              <a:rect l="l" t="t" r="r" b="b"/>
              <a:pathLst>
                <a:path w="75564" h="75565">
                  <a:moveTo>
                    <a:pt x="0" y="0"/>
                  </a:moveTo>
                  <a:lnTo>
                    <a:pt x="75260" y="75272"/>
                  </a:lnTo>
                </a:path>
              </a:pathLst>
            </a:custGeom>
            <a:ln w="4292">
              <a:solidFill>
                <a:srgbClr val="050100"/>
              </a:solidFill>
            </a:ln>
          </p:spPr>
          <p:txBody>
            <a:bodyPr wrap="square" lIns="0" tIns="0" rIns="0" bIns="0" rtlCol="0"/>
            <a:lstStyle/>
            <a:p/>
          </p:txBody>
        </p:sp>
        <p:sp>
          <p:nvSpPr>
            <p:cNvPr id="2497" name="object 2497" descr=""/>
            <p:cNvSpPr/>
            <p:nvPr/>
          </p:nvSpPr>
          <p:spPr>
            <a:xfrm>
              <a:off x="6166472" y="8158636"/>
              <a:ext cx="107314" cy="107314"/>
            </a:xfrm>
            <a:custGeom>
              <a:avLst/>
              <a:gdLst/>
              <a:ahLst/>
              <a:cxnLst/>
              <a:rect l="l" t="t" r="r" b="b"/>
              <a:pathLst>
                <a:path w="107314" h="107315">
                  <a:moveTo>
                    <a:pt x="0" y="0"/>
                  </a:moveTo>
                  <a:lnTo>
                    <a:pt x="106743" y="106730"/>
                  </a:lnTo>
                </a:path>
              </a:pathLst>
            </a:custGeom>
            <a:ln w="4292">
              <a:solidFill>
                <a:srgbClr val="050100"/>
              </a:solidFill>
            </a:ln>
          </p:spPr>
          <p:txBody>
            <a:bodyPr wrap="square" lIns="0" tIns="0" rIns="0" bIns="0" rtlCol="0"/>
            <a:lstStyle/>
            <a:p/>
          </p:txBody>
        </p:sp>
        <p:sp>
          <p:nvSpPr>
            <p:cNvPr id="2498" name="object 2498" descr=""/>
            <p:cNvSpPr/>
            <p:nvPr/>
          </p:nvSpPr>
          <p:spPr>
            <a:xfrm>
              <a:off x="6348167" y="8288266"/>
              <a:ext cx="23495" cy="23495"/>
            </a:xfrm>
            <a:custGeom>
              <a:avLst/>
              <a:gdLst/>
              <a:ahLst/>
              <a:cxnLst/>
              <a:rect l="l" t="t" r="r" b="b"/>
              <a:pathLst>
                <a:path w="23495" h="23495">
                  <a:moveTo>
                    <a:pt x="0" y="0"/>
                  </a:moveTo>
                  <a:lnTo>
                    <a:pt x="23202" y="23215"/>
                  </a:lnTo>
                </a:path>
              </a:pathLst>
            </a:custGeom>
            <a:ln w="4292">
              <a:solidFill>
                <a:srgbClr val="050100"/>
              </a:solidFill>
            </a:ln>
          </p:spPr>
          <p:txBody>
            <a:bodyPr wrap="square" lIns="0" tIns="0" rIns="0" bIns="0" rtlCol="0"/>
            <a:lstStyle/>
            <a:p/>
          </p:txBody>
        </p:sp>
        <p:sp>
          <p:nvSpPr>
            <p:cNvPr id="2499" name="object 2499" descr=""/>
            <p:cNvSpPr/>
            <p:nvPr/>
          </p:nvSpPr>
          <p:spPr>
            <a:xfrm>
              <a:off x="6182534" y="8122633"/>
              <a:ext cx="90805" cy="90805"/>
            </a:xfrm>
            <a:custGeom>
              <a:avLst/>
              <a:gdLst/>
              <a:ahLst/>
              <a:cxnLst/>
              <a:rect l="l" t="t" r="r" b="b"/>
              <a:pathLst>
                <a:path w="90804" h="90804">
                  <a:moveTo>
                    <a:pt x="0" y="0"/>
                  </a:moveTo>
                  <a:lnTo>
                    <a:pt x="90690" y="90690"/>
                  </a:lnTo>
                </a:path>
              </a:pathLst>
            </a:custGeom>
            <a:ln w="4292">
              <a:solidFill>
                <a:srgbClr val="050100"/>
              </a:solidFill>
            </a:ln>
          </p:spPr>
          <p:txBody>
            <a:bodyPr wrap="square" lIns="0" tIns="0" rIns="0" bIns="0" rtlCol="0"/>
            <a:lstStyle/>
            <a:p/>
          </p:txBody>
        </p:sp>
        <p:sp>
          <p:nvSpPr>
            <p:cNvPr id="2500" name="object 2500" descr=""/>
            <p:cNvSpPr/>
            <p:nvPr/>
          </p:nvSpPr>
          <p:spPr>
            <a:xfrm>
              <a:off x="6221688" y="8109735"/>
              <a:ext cx="80645" cy="80645"/>
            </a:xfrm>
            <a:custGeom>
              <a:avLst/>
              <a:gdLst/>
              <a:ahLst/>
              <a:cxnLst/>
              <a:rect l="l" t="t" r="r" b="b"/>
              <a:pathLst>
                <a:path w="80645" h="80645">
                  <a:moveTo>
                    <a:pt x="0" y="0"/>
                  </a:moveTo>
                  <a:lnTo>
                    <a:pt x="80378" y="80378"/>
                  </a:lnTo>
                </a:path>
              </a:pathLst>
            </a:custGeom>
            <a:ln w="4292">
              <a:solidFill>
                <a:srgbClr val="050100"/>
              </a:solidFill>
            </a:ln>
          </p:spPr>
          <p:txBody>
            <a:bodyPr wrap="square" lIns="0" tIns="0" rIns="0" bIns="0" rtlCol="0"/>
            <a:lstStyle/>
            <a:p/>
          </p:txBody>
        </p:sp>
        <p:sp>
          <p:nvSpPr>
            <p:cNvPr id="2501" name="object 2501" descr=""/>
            <p:cNvSpPr/>
            <p:nvPr/>
          </p:nvSpPr>
          <p:spPr>
            <a:xfrm>
              <a:off x="6166472" y="8054532"/>
              <a:ext cx="31750" cy="31750"/>
            </a:xfrm>
            <a:custGeom>
              <a:avLst/>
              <a:gdLst/>
              <a:ahLst/>
              <a:cxnLst/>
              <a:rect l="l" t="t" r="r" b="b"/>
              <a:pathLst>
                <a:path w="31750" h="31750">
                  <a:moveTo>
                    <a:pt x="0" y="0"/>
                  </a:moveTo>
                  <a:lnTo>
                    <a:pt x="31305" y="31292"/>
                  </a:lnTo>
                </a:path>
              </a:pathLst>
            </a:custGeom>
            <a:ln w="4292">
              <a:solidFill>
                <a:srgbClr val="050100"/>
              </a:solidFill>
            </a:ln>
          </p:spPr>
          <p:txBody>
            <a:bodyPr wrap="square" lIns="0" tIns="0" rIns="0" bIns="0" rtlCol="0"/>
            <a:lstStyle/>
            <a:p/>
          </p:txBody>
        </p:sp>
        <p:sp>
          <p:nvSpPr>
            <p:cNvPr id="2502" name="object 2502" descr=""/>
            <p:cNvSpPr/>
            <p:nvPr/>
          </p:nvSpPr>
          <p:spPr>
            <a:xfrm>
              <a:off x="6194625" y="8030620"/>
              <a:ext cx="160020" cy="160020"/>
            </a:xfrm>
            <a:custGeom>
              <a:avLst/>
              <a:gdLst/>
              <a:ahLst/>
              <a:cxnLst/>
              <a:rect l="l" t="t" r="r" b="b"/>
              <a:pathLst>
                <a:path w="160020" h="160020">
                  <a:moveTo>
                    <a:pt x="0" y="0"/>
                  </a:moveTo>
                  <a:lnTo>
                    <a:pt x="159499" y="159499"/>
                  </a:lnTo>
                </a:path>
              </a:pathLst>
            </a:custGeom>
            <a:ln w="4292">
              <a:solidFill>
                <a:srgbClr val="050100"/>
              </a:solidFill>
            </a:ln>
          </p:spPr>
          <p:txBody>
            <a:bodyPr wrap="square" lIns="0" tIns="0" rIns="0" bIns="0" rtlCol="0"/>
            <a:lstStyle/>
            <a:p/>
          </p:txBody>
        </p:sp>
        <p:sp>
          <p:nvSpPr>
            <p:cNvPr id="2503" name="object 2503" descr=""/>
            <p:cNvSpPr/>
            <p:nvPr/>
          </p:nvSpPr>
          <p:spPr>
            <a:xfrm>
              <a:off x="6332564" y="8116507"/>
              <a:ext cx="39370" cy="39370"/>
            </a:xfrm>
            <a:custGeom>
              <a:avLst/>
              <a:gdLst/>
              <a:ahLst/>
              <a:cxnLst/>
              <a:rect l="l" t="t" r="r" b="b"/>
              <a:pathLst>
                <a:path w="39370" h="39370">
                  <a:moveTo>
                    <a:pt x="0" y="0"/>
                  </a:moveTo>
                  <a:lnTo>
                    <a:pt x="38811" y="38811"/>
                  </a:lnTo>
                </a:path>
              </a:pathLst>
            </a:custGeom>
            <a:ln w="4292">
              <a:solidFill>
                <a:srgbClr val="050100"/>
              </a:solidFill>
            </a:ln>
          </p:spPr>
          <p:txBody>
            <a:bodyPr wrap="square" lIns="0" tIns="0" rIns="0" bIns="0" rtlCol="0"/>
            <a:lstStyle/>
            <a:p/>
          </p:txBody>
        </p:sp>
        <p:sp>
          <p:nvSpPr>
            <p:cNvPr id="2504" name="object 2504" descr=""/>
            <p:cNvSpPr/>
            <p:nvPr/>
          </p:nvSpPr>
          <p:spPr>
            <a:xfrm>
              <a:off x="6246677" y="8030620"/>
              <a:ext cx="51435" cy="51435"/>
            </a:xfrm>
            <a:custGeom>
              <a:avLst/>
              <a:gdLst/>
              <a:ahLst/>
              <a:cxnLst/>
              <a:rect l="l" t="t" r="r" b="b"/>
              <a:pathLst>
                <a:path w="51435" h="51434">
                  <a:moveTo>
                    <a:pt x="0" y="0"/>
                  </a:moveTo>
                  <a:lnTo>
                    <a:pt x="51079" y="51079"/>
                  </a:lnTo>
                </a:path>
              </a:pathLst>
            </a:custGeom>
            <a:ln w="4292">
              <a:solidFill>
                <a:srgbClr val="050100"/>
              </a:solidFill>
            </a:ln>
          </p:spPr>
          <p:txBody>
            <a:bodyPr wrap="square" lIns="0" tIns="0" rIns="0" bIns="0" rtlCol="0"/>
            <a:lstStyle/>
            <a:p/>
          </p:txBody>
        </p:sp>
        <p:pic>
          <p:nvPicPr>
            <p:cNvPr id="2505" name="object 2505" descr=""/>
            <p:cNvPicPr/>
            <p:nvPr/>
          </p:nvPicPr>
          <p:blipFill>
            <a:blip r:embed="rId36" cstate="print"/>
            <a:stretch>
              <a:fillRect/>
            </a:stretch>
          </p:blipFill>
          <p:spPr>
            <a:xfrm>
              <a:off x="5787666" y="8028469"/>
              <a:ext cx="300555" cy="230628"/>
            </a:xfrm>
            <a:prstGeom prst="rect">
              <a:avLst/>
            </a:prstGeom>
          </p:spPr>
        </p:pic>
        <p:sp>
          <p:nvSpPr>
            <p:cNvPr id="2506" name="object 2506" descr=""/>
            <p:cNvSpPr/>
            <p:nvPr/>
          </p:nvSpPr>
          <p:spPr>
            <a:xfrm>
              <a:off x="5859749" y="8030619"/>
              <a:ext cx="278765" cy="278765"/>
            </a:xfrm>
            <a:custGeom>
              <a:avLst/>
              <a:gdLst/>
              <a:ahLst/>
              <a:cxnLst/>
              <a:rect l="l" t="t" r="r" b="b"/>
              <a:pathLst>
                <a:path w="278764" h="278765">
                  <a:moveTo>
                    <a:pt x="0" y="278383"/>
                  </a:moveTo>
                  <a:lnTo>
                    <a:pt x="278384" y="0"/>
                  </a:lnTo>
                </a:path>
              </a:pathLst>
            </a:custGeom>
            <a:ln w="4292">
              <a:solidFill>
                <a:srgbClr val="050100"/>
              </a:solidFill>
            </a:ln>
          </p:spPr>
          <p:txBody>
            <a:bodyPr wrap="square" lIns="0" tIns="0" rIns="0" bIns="0" rtlCol="0"/>
            <a:lstStyle/>
            <a:p/>
          </p:txBody>
        </p:sp>
        <p:sp>
          <p:nvSpPr>
            <p:cNvPr id="2507" name="object 2507" descr=""/>
            <p:cNvSpPr/>
            <p:nvPr/>
          </p:nvSpPr>
          <p:spPr>
            <a:xfrm>
              <a:off x="6141109" y="8054321"/>
              <a:ext cx="25400" cy="25400"/>
            </a:xfrm>
            <a:custGeom>
              <a:avLst/>
              <a:gdLst/>
              <a:ahLst/>
              <a:cxnLst/>
              <a:rect l="l" t="t" r="r" b="b"/>
              <a:pathLst>
                <a:path w="25400" h="25400">
                  <a:moveTo>
                    <a:pt x="0" y="25374"/>
                  </a:moveTo>
                  <a:lnTo>
                    <a:pt x="25361" y="0"/>
                  </a:lnTo>
                </a:path>
              </a:pathLst>
            </a:custGeom>
            <a:ln w="4292">
              <a:solidFill>
                <a:srgbClr val="050100"/>
              </a:solidFill>
            </a:ln>
          </p:spPr>
          <p:txBody>
            <a:bodyPr wrap="square" lIns="0" tIns="0" rIns="0" bIns="0" rtlCol="0"/>
            <a:lstStyle/>
            <a:p/>
          </p:txBody>
        </p:sp>
        <p:sp>
          <p:nvSpPr>
            <p:cNvPr id="2508" name="object 2508" descr=""/>
            <p:cNvSpPr/>
            <p:nvPr/>
          </p:nvSpPr>
          <p:spPr>
            <a:xfrm>
              <a:off x="6024552" y="8109538"/>
              <a:ext cx="86995" cy="86995"/>
            </a:xfrm>
            <a:custGeom>
              <a:avLst/>
              <a:gdLst/>
              <a:ahLst/>
              <a:cxnLst/>
              <a:rect l="l" t="t" r="r" b="b"/>
              <a:pathLst>
                <a:path w="86995" h="86995">
                  <a:moveTo>
                    <a:pt x="0" y="86715"/>
                  </a:moveTo>
                  <a:lnTo>
                    <a:pt x="86715" y="0"/>
                  </a:lnTo>
                </a:path>
              </a:pathLst>
            </a:custGeom>
            <a:ln w="4292">
              <a:solidFill>
                <a:srgbClr val="050100"/>
              </a:solidFill>
            </a:ln>
          </p:spPr>
          <p:txBody>
            <a:bodyPr wrap="square" lIns="0" tIns="0" rIns="0" bIns="0" rtlCol="0"/>
            <a:lstStyle/>
            <a:p/>
          </p:txBody>
        </p:sp>
        <p:sp>
          <p:nvSpPr>
            <p:cNvPr id="2509" name="object 2509" descr=""/>
            <p:cNvSpPr/>
            <p:nvPr/>
          </p:nvSpPr>
          <p:spPr>
            <a:xfrm>
              <a:off x="5859749" y="8226092"/>
              <a:ext cx="135255" cy="135255"/>
            </a:xfrm>
            <a:custGeom>
              <a:avLst/>
              <a:gdLst/>
              <a:ahLst/>
              <a:cxnLst/>
              <a:rect l="l" t="t" r="r" b="b"/>
              <a:pathLst>
                <a:path w="135254" h="135254">
                  <a:moveTo>
                    <a:pt x="0" y="134962"/>
                  </a:moveTo>
                  <a:lnTo>
                    <a:pt x="134962" y="0"/>
                  </a:lnTo>
                </a:path>
              </a:pathLst>
            </a:custGeom>
            <a:ln w="4292">
              <a:solidFill>
                <a:srgbClr val="050100"/>
              </a:solidFill>
            </a:ln>
          </p:spPr>
          <p:txBody>
            <a:bodyPr wrap="square" lIns="0" tIns="0" rIns="0" bIns="0" rtlCol="0"/>
            <a:lstStyle/>
            <a:p/>
          </p:txBody>
        </p:sp>
        <p:sp>
          <p:nvSpPr>
            <p:cNvPr id="2510" name="object 2510" descr=""/>
            <p:cNvSpPr/>
            <p:nvPr/>
          </p:nvSpPr>
          <p:spPr>
            <a:xfrm>
              <a:off x="6076604" y="8128779"/>
              <a:ext cx="67945" cy="67945"/>
            </a:xfrm>
            <a:custGeom>
              <a:avLst/>
              <a:gdLst/>
              <a:ahLst/>
              <a:cxnLst/>
              <a:rect l="l" t="t" r="r" b="b"/>
              <a:pathLst>
                <a:path w="67945" h="67945">
                  <a:moveTo>
                    <a:pt x="0" y="67475"/>
                  </a:moveTo>
                  <a:lnTo>
                    <a:pt x="67475" y="0"/>
                  </a:lnTo>
                </a:path>
              </a:pathLst>
            </a:custGeom>
            <a:ln w="4292">
              <a:solidFill>
                <a:srgbClr val="050100"/>
              </a:solidFill>
            </a:ln>
          </p:spPr>
          <p:txBody>
            <a:bodyPr wrap="square" lIns="0" tIns="0" rIns="0" bIns="0" rtlCol="0"/>
            <a:lstStyle/>
            <a:p/>
          </p:txBody>
        </p:sp>
        <p:sp>
          <p:nvSpPr>
            <p:cNvPr id="2511" name="object 2511" descr=""/>
            <p:cNvSpPr/>
            <p:nvPr/>
          </p:nvSpPr>
          <p:spPr>
            <a:xfrm>
              <a:off x="5880300" y="8278143"/>
              <a:ext cx="114935" cy="114935"/>
            </a:xfrm>
            <a:custGeom>
              <a:avLst/>
              <a:gdLst/>
              <a:ahLst/>
              <a:cxnLst/>
              <a:rect l="l" t="t" r="r" b="b"/>
              <a:pathLst>
                <a:path w="114935" h="114934">
                  <a:moveTo>
                    <a:pt x="0" y="114414"/>
                  </a:moveTo>
                  <a:lnTo>
                    <a:pt x="114414" y="0"/>
                  </a:lnTo>
                </a:path>
              </a:pathLst>
            </a:custGeom>
            <a:ln w="4292">
              <a:solidFill>
                <a:srgbClr val="050100"/>
              </a:solidFill>
            </a:ln>
          </p:spPr>
          <p:txBody>
            <a:bodyPr wrap="square" lIns="0" tIns="0" rIns="0" bIns="0" rtlCol="0"/>
            <a:lstStyle/>
            <a:p/>
          </p:txBody>
        </p:sp>
        <p:sp>
          <p:nvSpPr>
            <p:cNvPr id="2512" name="object 2512" descr=""/>
            <p:cNvSpPr/>
            <p:nvPr/>
          </p:nvSpPr>
          <p:spPr>
            <a:xfrm>
              <a:off x="6128658" y="8171603"/>
              <a:ext cx="24765" cy="24765"/>
            </a:xfrm>
            <a:custGeom>
              <a:avLst/>
              <a:gdLst/>
              <a:ahLst/>
              <a:cxnLst/>
              <a:rect l="l" t="t" r="r" b="b"/>
              <a:pathLst>
                <a:path w="24764" h="24765">
                  <a:moveTo>
                    <a:pt x="0" y="24650"/>
                  </a:moveTo>
                  <a:lnTo>
                    <a:pt x="24650" y="0"/>
                  </a:lnTo>
                </a:path>
              </a:pathLst>
            </a:custGeom>
            <a:ln w="4292">
              <a:solidFill>
                <a:srgbClr val="050100"/>
              </a:solidFill>
            </a:ln>
          </p:spPr>
          <p:txBody>
            <a:bodyPr wrap="square" lIns="0" tIns="0" rIns="0" bIns="0" rtlCol="0"/>
            <a:lstStyle/>
            <a:p/>
          </p:txBody>
        </p:sp>
        <p:sp>
          <p:nvSpPr>
            <p:cNvPr id="2513" name="object 2513" descr=""/>
            <p:cNvSpPr/>
            <p:nvPr/>
          </p:nvSpPr>
          <p:spPr>
            <a:xfrm>
              <a:off x="5932352" y="8330201"/>
              <a:ext cx="62865" cy="62865"/>
            </a:xfrm>
            <a:custGeom>
              <a:avLst/>
              <a:gdLst/>
              <a:ahLst/>
              <a:cxnLst/>
              <a:rect l="l" t="t" r="r" b="b"/>
              <a:pathLst>
                <a:path w="62864" h="62865">
                  <a:moveTo>
                    <a:pt x="0" y="62357"/>
                  </a:moveTo>
                  <a:lnTo>
                    <a:pt x="62357" y="0"/>
                  </a:lnTo>
                </a:path>
              </a:pathLst>
            </a:custGeom>
            <a:ln w="4292">
              <a:solidFill>
                <a:srgbClr val="050100"/>
              </a:solidFill>
            </a:ln>
          </p:spPr>
          <p:txBody>
            <a:bodyPr wrap="square" lIns="0" tIns="0" rIns="0" bIns="0" rtlCol="0"/>
            <a:lstStyle/>
            <a:p/>
          </p:txBody>
        </p:sp>
        <p:sp>
          <p:nvSpPr>
            <p:cNvPr id="2514" name="object 2514" descr=""/>
            <p:cNvSpPr/>
            <p:nvPr/>
          </p:nvSpPr>
          <p:spPr>
            <a:xfrm>
              <a:off x="5984406" y="8382258"/>
              <a:ext cx="10795" cy="10795"/>
            </a:xfrm>
            <a:custGeom>
              <a:avLst/>
              <a:gdLst/>
              <a:ahLst/>
              <a:cxnLst/>
              <a:rect l="l" t="t" r="r" b="b"/>
              <a:pathLst>
                <a:path w="10795" h="10795">
                  <a:moveTo>
                    <a:pt x="0" y="10299"/>
                  </a:moveTo>
                  <a:lnTo>
                    <a:pt x="10312" y="0"/>
                  </a:lnTo>
                </a:path>
              </a:pathLst>
            </a:custGeom>
            <a:ln w="4292">
              <a:solidFill>
                <a:srgbClr val="050100"/>
              </a:solidFill>
            </a:ln>
          </p:spPr>
          <p:txBody>
            <a:bodyPr wrap="square" lIns="0" tIns="0" rIns="0" bIns="0" rtlCol="0"/>
            <a:lstStyle/>
            <a:p/>
          </p:txBody>
        </p:sp>
        <p:sp>
          <p:nvSpPr>
            <p:cNvPr id="2515" name="object 2515" descr=""/>
            <p:cNvSpPr/>
            <p:nvPr/>
          </p:nvSpPr>
          <p:spPr>
            <a:xfrm>
              <a:off x="5859749" y="9067363"/>
              <a:ext cx="22860" cy="22860"/>
            </a:xfrm>
            <a:custGeom>
              <a:avLst/>
              <a:gdLst/>
              <a:ahLst/>
              <a:cxnLst/>
              <a:rect l="l" t="t" r="r" b="b"/>
              <a:pathLst>
                <a:path w="22860" h="22859">
                  <a:moveTo>
                    <a:pt x="0" y="22453"/>
                  </a:moveTo>
                  <a:lnTo>
                    <a:pt x="22440" y="0"/>
                  </a:lnTo>
                </a:path>
              </a:pathLst>
            </a:custGeom>
            <a:ln w="4292">
              <a:solidFill>
                <a:srgbClr val="050100"/>
              </a:solidFill>
            </a:ln>
          </p:spPr>
          <p:txBody>
            <a:bodyPr wrap="square" lIns="0" tIns="0" rIns="0" bIns="0" rtlCol="0"/>
            <a:lstStyle/>
            <a:p/>
          </p:txBody>
        </p:sp>
        <p:sp>
          <p:nvSpPr>
            <p:cNvPr id="2516" name="object 2516" descr=""/>
            <p:cNvSpPr/>
            <p:nvPr/>
          </p:nvSpPr>
          <p:spPr>
            <a:xfrm>
              <a:off x="5859749" y="9067372"/>
              <a:ext cx="74930" cy="74930"/>
            </a:xfrm>
            <a:custGeom>
              <a:avLst/>
              <a:gdLst/>
              <a:ahLst/>
              <a:cxnLst/>
              <a:rect l="l" t="t" r="r" b="b"/>
              <a:pathLst>
                <a:path w="74929" h="74929">
                  <a:moveTo>
                    <a:pt x="0" y="74498"/>
                  </a:moveTo>
                  <a:lnTo>
                    <a:pt x="74498" y="0"/>
                  </a:lnTo>
                </a:path>
              </a:pathLst>
            </a:custGeom>
            <a:ln w="4292">
              <a:solidFill>
                <a:srgbClr val="050100"/>
              </a:solidFill>
            </a:ln>
          </p:spPr>
          <p:txBody>
            <a:bodyPr wrap="square" lIns="0" tIns="0" rIns="0" bIns="0" rtlCol="0"/>
            <a:lstStyle/>
            <a:p/>
          </p:txBody>
        </p:sp>
        <p:sp>
          <p:nvSpPr>
            <p:cNvPr id="2517" name="object 2517" descr=""/>
            <p:cNvSpPr/>
            <p:nvPr/>
          </p:nvSpPr>
          <p:spPr>
            <a:xfrm>
              <a:off x="5859749" y="9067367"/>
              <a:ext cx="127000" cy="127000"/>
            </a:xfrm>
            <a:custGeom>
              <a:avLst/>
              <a:gdLst/>
              <a:ahLst/>
              <a:cxnLst/>
              <a:rect l="l" t="t" r="r" b="b"/>
              <a:pathLst>
                <a:path w="127000" h="127000">
                  <a:moveTo>
                    <a:pt x="0" y="126555"/>
                  </a:moveTo>
                  <a:lnTo>
                    <a:pt x="126555" y="0"/>
                  </a:lnTo>
                </a:path>
              </a:pathLst>
            </a:custGeom>
            <a:ln w="4292">
              <a:solidFill>
                <a:srgbClr val="050100"/>
              </a:solidFill>
            </a:ln>
          </p:spPr>
          <p:txBody>
            <a:bodyPr wrap="square" lIns="0" tIns="0" rIns="0" bIns="0" rtlCol="0"/>
            <a:lstStyle/>
            <a:p/>
          </p:txBody>
        </p:sp>
        <p:sp>
          <p:nvSpPr>
            <p:cNvPr id="2518" name="object 2518" descr=""/>
            <p:cNvSpPr/>
            <p:nvPr/>
          </p:nvSpPr>
          <p:spPr>
            <a:xfrm>
              <a:off x="5859749" y="9111012"/>
              <a:ext cx="135255" cy="135255"/>
            </a:xfrm>
            <a:custGeom>
              <a:avLst/>
              <a:gdLst/>
              <a:ahLst/>
              <a:cxnLst/>
              <a:rect l="l" t="t" r="r" b="b"/>
              <a:pathLst>
                <a:path w="135254" h="135254">
                  <a:moveTo>
                    <a:pt x="0" y="134962"/>
                  </a:moveTo>
                  <a:lnTo>
                    <a:pt x="134962" y="0"/>
                  </a:lnTo>
                </a:path>
              </a:pathLst>
            </a:custGeom>
            <a:ln w="4292">
              <a:solidFill>
                <a:srgbClr val="050100"/>
              </a:solidFill>
            </a:ln>
          </p:spPr>
          <p:txBody>
            <a:bodyPr wrap="square" lIns="0" tIns="0" rIns="0" bIns="0" rtlCol="0"/>
            <a:lstStyle/>
            <a:p/>
          </p:txBody>
        </p:sp>
        <p:sp>
          <p:nvSpPr>
            <p:cNvPr id="2519" name="object 2519" descr=""/>
            <p:cNvSpPr/>
            <p:nvPr/>
          </p:nvSpPr>
          <p:spPr>
            <a:xfrm>
              <a:off x="5859749" y="9163065"/>
              <a:ext cx="135255" cy="135255"/>
            </a:xfrm>
            <a:custGeom>
              <a:avLst/>
              <a:gdLst/>
              <a:ahLst/>
              <a:cxnLst/>
              <a:rect l="l" t="t" r="r" b="b"/>
              <a:pathLst>
                <a:path w="135254" h="135254">
                  <a:moveTo>
                    <a:pt x="0" y="134962"/>
                  </a:moveTo>
                  <a:lnTo>
                    <a:pt x="134962" y="0"/>
                  </a:lnTo>
                </a:path>
              </a:pathLst>
            </a:custGeom>
            <a:ln w="4292">
              <a:solidFill>
                <a:srgbClr val="050100"/>
              </a:solidFill>
            </a:ln>
          </p:spPr>
          <p:txBody>
            <a:bodyPr wrap="square" lIns="0" tIns="0" rIns="0" bIns="0" rtlCol="0"/>
            <a:lstStyle/>
            <a:p/>
          </p:txBody>
        </p:sp>
        <p:sp>
          <p:nvSpPr>
            <p:cNvPr id="2520" name="object 2520" descr=""/>
            <p:cNvSpPr/>
            <p:nvPr/>
          </p:nvSpPr>
          <p:spPr>
            <a:xfrm>
              <a:off x="5731534" y="9386366"/>
              <a:ext cx="40005" cy="40005"/>
            </a:xfrm>
            <a:custGeom>
              <a:avLst/>
              <a:gdLst/>
              <a:ahLst/>
              <a:cxnLst/>
              <a:rect l="l" t="t" r="r" b="b"/>
              <a:pathLst>
                <a:path w="40004" h="40004">
                  <a:moveTo>
                    <a:pt x="0" y="39877"/>
                  </a:moveTo>
                  <a:lnTo>
                    <a:pt x="39878" y="0"/>
                  </a:lnTo>
                </a:path>
              </a:pathLst>
            </a:custGeom>
            <a:ln w="4292">
              <a:solidFill>
                <a:srgbClr val="050100"/>
              </a:solidFill>
            </a:ln>
          </p:spPr>
          <p:txBody>
            <a:bodyPr wrap="square" lIns="0" tIns="0" rIns="0" bIns="0" rtlCol="0"/>
            <a:lstStyle/>
            <a:p/>
          </p:txBody>
        </p:sp>
        <p:sp>
          <p:nvSpPr>
            <p:cNvPr id="2521" name="object 2521" descr=""/>
            <p:cNvSpPr/>
            <p:nvPr/>
          </p:nvSpPr>
          <p:spPr>
            <a:xfrm>
              <a:off x="5859749" y="9215130"/>
              <a:ext cx="135255" cy="135255"/>
            </a:xfrm>
            <a:custGeom>
              <a:avLst/>
              <a:gdLst/>
              <a:ahLst/>
              <a:cxnLst/>
              <a:rect l="l" t="t" r="r" b="b"/>
              <a:pathLst>
                <a:path w="135254" h="135254">
                  <a:moveTo>
                    <a:pt x="0" y="134962"/>
                  </a:moveTo>
                  <a:lnTo>
                    <a:pt x="134962" y="0"/>
                  </a:lnTo>
                </a:path>
              </a:pathLst>
            </a:custGeom>
            <a:ln w="4292">
              <a:solidFill>
                <a:srgbClr val="050100"/>
              </a:solidFill>
            </a:ln>
          </p:spPr>
          <p:txBody>
            <a:bodyPr wrap="square" lIns="0" tIns="0" rIns="0" bIns="0" rtlCol="0"/>
            <a:lstStyle/>
            <a:p/>
          </p:txBody>
        </p:sp>
        <p:sp>
          <p:nvSpPr>
            <p:cNvPr id="2522" name="object 2522" descr=""/>
            <p:cNvSpPr/>
            <p:nvPr/>
          </p:nvSpPr>
          <p:spPr>
            <a:xfrm>
              <a:off x="5780524" y="9386368"/>
              <a:ext cx="43180" cy="43180"/>
            </a:xfrm>
            <a:custGeom>
              <a:avLst/>
              <a:gdLst/>
              <a:ahLst/>
              <a:cxnLst/>
              <a:rect l="l" t="t" r="r" b="b"/>
              <a:pathLst>
                <a:path w="43179" h="43179">
                  <a:moveTo>
                    <a:pt x="0" y="42951"/>
                  </a:moveTo>
                  <a:lnTo>
                    <a:pt x="42938" y="0"/>
                  </a:lnTo>
                </a:path>
              </a:pathLst>
            </a:custGeom>
            <a:ln w="4292">
              <a:solidFill>
                <a:srgbClr val="050100"/>
              </a:solidFill>
            </a:ln>
          </p:spPr>
          <p:txBody>
            <a:bodyPr wrap="square" lIns="0" tIns="0" rIns="0" bIns="0" rtlCol="0"/>
            <a:lstStyle/>
            <a:p/>
          </p:txBody>
        </p:sp>
        <p:sp>
          <p:nvSpPr>
            <p:cNvPr id="2523" name="object 2523" descr=""/>
            <p:cNvSpPr/>
            <p:nvPr/>
          </p:nvSpPr>
          <p:spPr>
            <a:xfrm>
              <a:off x="5832576" y="9267179"/>
              <a:ext cx="162560" cy="162560"/>
            </a:xfrm>
            <a:custGeom>
              <a:avLst/>
              <a:gdLst/>
              <a:ahLst/>
              <a:cxnLst/>
              <a:rect l="l" t="t" r="r" b="b"/>
              <a:pathLst>
                <a:path w="162560" h="162559">
                  <a:moveTo>
                    <a:pt x="0" y="162140"/>
                  </a:moveTo>
                  <a:lnTo>
                    <a:pt x="162140" y="0"/>
                  </a:lnTo>
                </a:path>
              </a:pathLst>
            </a:custGeom>
            <a:ln w="4292">
              <a:solidFill>
                <a:srgbClr val="050100"/>
              </a:solidFill>
            </a:ln>
          </p:spPr>
          <p:txBody>
            <a:bodyPr wrap="square" lIns="0" tIns="0" rIns="0" bIns="0" rtlCol="0"/>
            <a:lstStyle/>
            <a:p/>
          </p:txBody>
        </p:sp>
        <p:sp>
          <p:nvSpPr>
            <p:cNvPr id="2524" name="object 2524" descr=""/>
            <p:cNvSpPr/>
            <p:nvPr/>
          </p:nvSpPr>
          <p:spPr>
            <a:xfrm>
              <a:off x="5884628" y="9319236"/>
              <a:ext cx="110489" cy="110489"/>
            </a:xfrm>
            <a:custGeom>
              <a:avLst/>
              <a:gdLst/>
              <a:ahLst/>
              <a:cxnLst/>
              <a:rect l="l" t="t" r="r" b="b"/>
              <a:pathLst>
                <a:path w="110489" h="110490">
                  <a:moveTo>
                    <a:pt x="0" y="110083"/>
                  </a:moveTo>
                  <a:lnTo>
                    <a:pt x="110083" y="0"/>
                  </a:lnTo>
                </a:path>
              </a:pathLst>
            </a:custGeom>
            <a:ln w="4292">
              <a:solidFill>
                <a:srgbClr val="050100"/>
              </a:solidFill>
            </a:ln>
          </p:spPr>
          <p:txBody>
            <a:bodyPr wrap="square" lIns="0" tIns="0" rIns="0" bIns="0" rtlCol="0"/>
            <a:lstStyle/>
            <a:p/>
          </p:txBody>
        </p:sp>
        <p:sp>
          <p:nvSpPr>
            <p:cNvPr id="2525" name="object 2525" descr=""/>
            <p:cNvSpPr/>
            <p:nvPr/>
          </p:nvSpPr>
          <p:spPr>
            <a:xfrm>
              <a:off x="6105130" y="9263685"/>
              <a:ext cx="49530" cy="49530"/>
            </a:xfrm>
            <a:custGeom>
              <a:avLst/>
              <a:gdLst/>
              <a:ahLst/>
              <a:cxnLst/>
              <a:rect l="l" t="t" r="r" b="b"/>
              <a:pathLst>
                <a:path w="49529" h="49529">
                  <a:moveTo>
                    <a:pt x="0" y="49237"/>
                  </a:moveTo>
                  <a:lnTo>
                    <a:pt x="49237" y="0"/>
                  </a:lnTo>
                </a:path>
              </a:pathLst>
            </a:custGeom>
            <a:ln w="4292">
              <a:solidFill>
                <a:srgbClr val="050100"/>
              </a:solidFill>
            </a:ln>
          </p:spPr>
          <p:txBody>
            <a:bodyPr wrap="square" lIns="0" tIns="0" rIns="0" bIns="0" rtlCol="0"/>
            <a:lstStyle/>
            <a:p/>
          </p:txBody>
        </p:sp>
        <p:sp>
          <p:nvSpPr>
            <p:cNvPr id="2526" name="object 2526" descr=""/>
            <p:cNvSpPr/>
            <p:nvPr/>
          </p:nvSpPr>
          <p:spPr>
            <a:xfrm>
              <a:off x="6120533" y="9317365"/>
              <a:ext cx="32384" cy="32384"/>
            </a:xfrm>
            <a:custGeom>
              <a:avLst/>
              <a:gdLst/>
              <a:ahLst/>
              <a:cxnLst/>
              <a:rect l="l" t="t" r="r" b="b"/>
              <a:pathLst>
                <a:path w="32385" h="32384">
                  <a:moveTo>
                    <a:pt x="0" y="32194"/>
                  </a:moveTo>
                  <a:lnTo>
                    <a:pt x="32207" y="0"/>
                  </a:lnTo>
                </a:path>
              </a:pathLst>
            </a:custGeom>
            <a:ln w="4292">
              <a:solidFill>
                <a:srgbClr val="050100"/>
              </a:solidFill>
            </a:ln>
          </p:spPr>
          <p:txBody>
            <a:bodyPr wrap="square" lIns="0" tIns="0" rIns="0" bIns="0" rtlCol="0"/>
            <a:lstStyle/>
            <a:p/>
          </p:txBody>
        </p:sp>
        <p:sp>
          <p:nvSpPr>
            <p:cNvPr id="2527" name="object 2527" descr=""/>
            <p:cNvSpPr/>
            <p:nvPr/>
          </p:nvSpPr>
          <p:spPr>
            <a:xfrm>
              <a:off x="6144371" y="9355689"/>
              <a:ext cx="22225" cy="22225"/>
            </a:xfrm>
            <a:custGeom>
              <a:avLst/>
              <a:gdLst/>
              <a:ahLst/>
              <a:cxnLst/>
              <a:rect l="l" t="t" r="r" b="b"/>
              <a:pathLst>
                <a:path w="22225" h="22225">
                  <a:moveTo>
                    <a:pt x="0" y="22098"/>
                  </a:moveTo>
                  <a:lnTo>
                    <a:pt x="22098" y="0"/>
                  </a:lnTo>
                </a:path>
              </a:pathLst>
            </a:custGeom>
            <a:ln w="4292">
              <a:solidFill>
                <a:srgbClr val="050100"/>
              </a:solidFill>
            </a:ln>
          </p:spPr>
          <p:txBody>
            <a:bodyPr wrap="square" lIns="0" tIns="0" rIns="0" bIns="0" rtlCol="0"/>
            <a:lstStyle/>
            <a:p/>
          </p:txBody>
        </p:sp>
        <p:sp>
          <p:nvSpPr>
            <p:cNvPr id="2528" name="object 2528" descr=""/>
            <p:cNvSpPr/>
            <p:nvPr/>
          </p:nvSpPr>
          <p:spPr>
            <a:xfrm>
              <a:off x="5978874" y="9441583"/>
              <a:ext cx="12700" cy="12700"/>
            </a:xfrm>
            <a:custGeom>
              <a:avLst/>
              <a:gdLst/>
              <a:ahLst/>
              <a:cxnLst/>
              <a:rect l="l" t="t" r="r" b="b"/>
              <a:pathLst>
                <a:path w="12700" h="12700">
                  <a:moveTo>
                    <a:pt x="0" y="12293"/>
                  </a:moveTo>
                  <a:lnTo>
                    <a:pt x="12293" y="0"/>
                  </a:lnTo>
                </a:path>
              </a:pathLst>
            </a:custGeom>
            <a:ln w="4292">
              <a:solidFill>
                <a:srgbClr val="050100"/>
              </a:solidFill>
            </a:ln>
          </p:spPr>
          <p:txBody>
            <a:bodyPr wrap="square" lIns="0" tIns="0" rIns="0" bIns="0" rtlCol="0"/>
            <a:lstStyle/>
            <a:p/>
          </p:txBody>
        </p:sp>
        <p:sp>
          <p:nvSpPr>
            <p:cNvPr id="2529" name="object 2529" descr=""/>
            <p:cNvSpPr/>
            <p:nvPr/>
          </p:nvSpPr>
          <p:spPr>
            <a:xfrm>
              <a:off x="5984890" y="9477828"/>
              <a:ext cx="22225" cy="22225"/>
            </a:xfrm>
            <a:custGeom>
              <a:avLst/>
              <a:gdLst/>
              <a:ahLst/>
              <a:cxnLst/>
              <a:rect l="l" t="t" r="r" b="b"/>
              <a:pathLst>
                <a:path w="22225" h="22225">
                  <a:moveTo>
                    <a:pt x="0" y="22085"/>
                  </a:moveTo>
                  <a:lnTo>
                    <a:pt x="22085" y="0"/>
                  </a:lnTo>
                </a:path>
              </a:pathLst>
            </a:custGeom>
            <a:ln w="4292">
              <a:solidFill>
                <a:srgbClr val="050100"/>
              </a:solidFill>
            </a:ln>
          </p:spPr>
          <p:txBody>
            <a:bodyPr wrap="square" lIns="0" tIns="0" rIns="0" bIns="0" rtlCol="0"/>
            <a:lstStyle/>
            <a:p/>
          </p:txBody>
        </p:sp>
        <p:sp>
          <p:nvSpPr>
            <p:cNvPr id="2530" name="object 2530" descr=""/>
            <p:cNvSpPr/>
            <p:nvPr/>
          </p:nvSpPr>
          <p:spPr>
            <a:xfrm>
              <a:off x="5995753" y="9520718"/>
              <a:ext cx="20955" cy="20955"/>
            </a:xfrm>
            <a:custGeom>
              <a:avLst/>
              <a:gdLst/>
              <a:ahLst/>
              <a:cxnLst/>
              <a:rect l="l" t="t" r="r" b="b"/>
              <a:pathLst>
                <a:path w="20954" h="20954">
                  <a:moveTo>
                    <a:pt x="0" y="20383"/>
                  </a:moveTo>
                  <a:lnTo>
                    <a:pt x="20383" y="0"/>
                  </a:lnTo>
                </a:path>
              </a:pathLst>
            </a:custGeom>
            <a:ln w="4292">
              <a:solidFill>
                <a:srgbClr val="050100"/>
              </a:solidFill>
            </a:ln>
          </p:spPr>
          <p:txBody>
            <a:bodyPr wrap="square" lIns="0" tIns="0" rIns="0" bIns="0" rtlCol="0"/>
            <a:lstStyle/>
            <a:p/>
          </p:txBody>
        </p:sp>
        <p:sp>
          <p:nvSpPr>
            <p:cNvPr id="2531" name="object 2531" descr=""/>
            <p:cNvSpPr/>
            <p:nvPr/>
          </p:nvSpPr>
          <p:spPr>
            <a:xfrm>
              <a:off x="6092864" y="9471990"/>
              <a:ext cx="24130" cy="24130"/>
            </a:xfrm>
            <a:custGeom>
              <a:avLst/>
              <a:gdLst/>
              <a:ahLst/>
              <a:cxnLst/>
              <a:rect l="l" t="t" r="r" b="b"/>
              <a:pathLst>
                <a:path w="24129" h="24129">
                  <a:moveTo>
                    <a:pt x="0" y="24053"/>
                  </a:moveTo>
                  <a:lnTo>
                    <a:pt x="24053" y="0"/>
                  </a:lnTo>
                </a:path>
              </a:pathLst>
            </a:custGeom>
            <a:ln w="4292">
              <a:solidFill>
                <a:srgbClr val="050100"/>
              </a:solidFill>
            </a:ln>
          </p:spPr>
          <p:txBody>
            <a:bodyPr wrap="square" lIns="0" tIns="0" rIns="0" bIns="0" rtlCol="0"/>
            <a:lstStyle/>
            <a:p/>
          </p:txBody>
        </p:sp>
        <p:sp>
          <p:nvSpPr>
            <p:cNvPr id="2532" name="object 2532" descr=""/>
            <p:cNvSpPr/>
            <p:nvPr/>
          </p:nvSpPr>
          <p:spPr>
            <a:xfrm>
              <a:off x="6026983" y="9540246"/>
              <a:ext cx="22225" cy="22225"/>
            </a:xfrm>
            <a:custGeom>
              <a:avLst/>
              <a:gdLst/>
              <a:ahLst/>
              <a:cxnLst/>
              <a:rect l="l" t="t" r="r" b="b"/>
              <a:pathLst>
                <a:path w="22225" h="22225">
                  <a:moveTo>
                    <a:pt x="0" y="21678"/>
                  </a:moveTo>
                  <a:lnTo>
                    <a:pt x="21678" y="0"/>
                  </a:lnTo>
                </a:path>
              </a:pathLst>
            </a:custGeom>
            <a:ln w="4292">
              <a:solidFill>
                <a:srgbClr val="050100"/>
              </a:solidFill>
            </a:ln>
          </p:spPr>
          <p:txBody>
            <a:bodyPr wrap="square" lIns="0" tIns="0" rIns="0" bIns="0" rtlCol="0"/>
            <a:lstStyle/>
            <a:p/>
          </p:txBody>
        </p:sp>
        <p:sp>
          <p:nvSpPr>
            <p:cNvPr id="2533" name="object 2533" descr=""/>
            <p:cNvSpPr/>
            <p:nvPr/>
          </p:nvSpPr>
          <p:spPr>
            <a:xfrm>
              <a:off x="6082844" y="9529733"/>
              <a:ext cx="28575" cy="28575"/>
            </a:xfrm>
            <a:custGeom>
              <a:avLst/>
              <a:gdLst/>
              <a:ahLst/>
              <a:cxnLst/>
              <a:rect l="l" t="t" r="r" b="b"/>
              <a:pathLst>
                <a:path w="28575" h="28575">
                  <a:moveTo>
                    <a:pt x="0" y="28384"/>
                  </a:moveTo>
                  <a:lnTo>
                    <a:pt x="28397" y="0"/>
                  </a:lnTo>
                </a:path>
              </a:pathLst>
            </a:custGeom>
            <a:ln w="4292">
              <a:solidFill>
                <a:srgbClr val="050100"/>
              </a:solidFill>
            </a:ln>
          </p:spPr>
          <p:txBody>
            <a:bodyPr wrap="square" lIns="0" tIns="0" rIns="0" bIns="0" rtlCol="0"/>
            <a:lstStyle/>
            <a:p/>
          </p:txBody>
        </p:sp>
        <p:sp>
          <p:nvSpPr>
            <p:cNvPr id="2534" name="object 2534" descr=""/>
            <p:cNvSpPr/>
            <p:nvPr/>
          </p:nvSpPr>
          <p:spPr>
            <a:xfrm>
              <a:off x="6322294" y="9735583"/>
              <a:ext cx="47625" cy="0"/>
            </a:xfrm>
            <a:custGeom>
              <a:avLst/>
              <a:gdLst/>
              <a:ahLst/>
              <a:cxnLst/>
              <a:rect l="l" t="t" r="r" b="b"/>
              <a:pathLst>
                <a:path w="47625" h="0">
                  <a:moveTo>
                    <a:pt x="0" y="0"/>
                  </a:moveTo>
                  <a:lnTo>
                    <a:pt x="47320" y="0"/>
                  </a:lnTo>
                </a:path>
              </a:pathLst>
            </a:custGeom>
            <a:ln w="4292">
              <a:solidFill>
                <a:srgbClr val="050100"/>
              </a:solidFill>
            </a:ln>
          </p:spPr>
          <p:txBody>
            <a:bodyPr wrap="square" lIns="0" tIns="0" rIns="0" bIns="0" rtlCol="0"/>
            <a:lstStyle/>
            <a:p/>
          </p:txBody>
        </p:sp>
        <p:sp>
          <p:nvSpPr>
            <p:cNvPr id="2535" name="object 2535" descr=""/>
            <p:cNvSpPr/>
            <p:nvPr/>
          </p:nvSpPr>
          <p:spPr>
            <a:xfrm>
              <a:off x="6322294" y="9736202"/>
              <a:ext cx="43815" cy="0"/>
            </a:xfrm>
            <a:custGeom>
              <a:avLst/>
              <a:gdLst/>
              <a:ahLst/>
              <a:cxnLst/>
              <a:rect l="l" t="t" r="r" b="b"/>
              <a:pathLst>
                <a:path w="43814" h="0">
                  <a:moveTo>
                    <a:pt x="0" y="0"/>
                  </a:moveTo>
                  <a:lnTo>
                    <a:pt x="43776" y="0"/>
                  </a:lnTo>
                </a:path>
              </a:pathLst>
            </a:custGeom>
            <a:ln w="4292">
              <a:solidFill>
                <a:srgbClr val="050100"/>
              </a:solidFill>
            </a:ln>
          </p:spPr>
          <p:txBody>
            <a:bodyPr wrap="square" lIns="0" tIns="0" rIns="0" bIns="0" rtlCol="0"/>
            <a:lstStyle/>
            <a:p/>
          </p:txBody>
        </p:sp>
        <p:sp>
          <p:nvSpPr>
            <p:cNvPr id="2536" name="object 2536" descr=""/>
            <p:cNvSpPr/>
            <p:nvPr/>
          </p:nvSpPr>
          <p:spPr>
            <a:xfrm>
              <a:off x="6322294" y="9736822"/>
              <a:ext cx="40640" cy="0"/>
            </a:xfrm>
            <a:custGeom>
              <a:avLst/>
              <a:gdLst/>
              <a:ahLst/>
              <a:cxnLst/>
              <a:rect l="l" t="t" r="r" b="b"/>
              <a:pathLst>
                <a:path w="40639" h="0">
                  <a:moveTo>
                    <a:pt x="0" y="0"/>
                  </a:moveTo>
                  <a:lnTo>
                    <a:pt x="40246" y="0"/>
                  </a:lnTo>
                </a:path>
              </a:pathLst>
            </a:custGeom>
            <a:ln w="4292">
              <a:solidFill>
                <a:srgbClr val="050100"/>
              </a:solidFill>
            </a:ln>
          </p:spPr>
          <p:txBody>
            <a:bodyPr wrap="square" lIns="0" tIns="0" rIns="0" bIns="0" rtlCol="0"/>
            <a:lstStyle/>
            <a:p/>
          </p:txBody>
        </p:sp>
        <p:sp>
          <p:nvSpPr>
            <p:cNvPr id="2537" name="object 2537" descr=""/>
            <p:cNvSpPr/>
            <p:nvPr/>
          </p:nvSpPr>
          <p:spPr>
            <a:xfrm>
              <a:off x="6322294" y="9737456"/>
              <a:ext cx="36830" cy="0"/>
            </a:xfrm>
            <a:custGeom>
              <a:avLst/>
              <a:gdLst/>
              <a:ahLst/>
              <a:cxnLst/>
              <a:rect l="l" t="t" r="r" b="b"/>
              <a:pathLst>
                <a:path w="36829" h="0">
                  <a:moveTo>
                    <a:pt x="0" y="0"/>
                  </a:moveTo>
                  <a:lnTo>
                    <a:pt x="36715" y="0"/>
                  </a:lnTo>
                </a:path>
              </a:pathLst>
            </a:custGeom>
            <a:ln w="4292">
              <a:solidFill>
                <a:srgbClr val="050100"/>
              </a:solidFill>
            </a:ln>
          </p:spPr>
          <p:txBody>
            <a:bodyPr wrap="square" lIns="0" tIns="0" rIns="0" bIns="0" rtlCol="0"/>
            <a:lstStyle/>
            <a:p/>
          </p:txBody>
        </p:sp>
        <p:sp>
          <p:nvSpPr>
            <p:cNvPr id="2538" name="object 2538" descr=""/>
            <p:cNvSpPr/>
            <p:nvPr/>
          </p:nvSpPr>
          <p:spPr>
            <a:xfrm>
              <a:off x="6322294" y="9738076"/>
              <a:ext cx="33655" cy="0"/>
            </a:xfrm>
            <a:custGeom>
              <a:avLst/>
              <a:gdLst/>
              <a:ahLst/>
              <a:cxnLst/>
              <a:rect l="l" t="t" r="r" b="b"/>
              <a:pathLst>
                <a:path w="33654" h="0">
                  <a:moveTo>
                    <a:pt x="0" y="0"/>
                  </a:moveTo>
                  <a:lnTo>
                    <a:pt x="33172" y="0"/>
                  </a:lnTo>
                </a:path>
              </a:pathLst>
            </a:custGeom>
            <a:ln w="4292">
              <a:solidFill>
                <a:srgbClr val="050100"/>
              </a:solidFill>
            </a:ln>
          </p:spPr>
          <p:txBody>
            <a:bodyPr wrap="square" lIns="0" tIns="0" rIns="0" bIns="0" rtlCol="0"/>
            <a:lstStyle/>
            <a:p/>
          </p:txBody>
        </p:sp>
        <p:sp>
          <p:nvSpPr>
            <p:cNvPr id="2539" name="object 2539" descr=""/>
            <p:cNvSpPr/>
            <p:nvPr/>
          </p:nvSpPr>
          <p:spPr>
            <a:xfrm>
              <a:off x="6322294" y="9738695"/>
              <a:ext cx="29845" cy="0"/>
            </a:xfrm>
            <a:custGeom>
              <a:avLst/>
              <a:gdLst/>
              <a:ahLst/>
              <a:cxnLst/>
              <a:rect l="l" t="t" r="r" b="b"/>
              <a:pathLst>
                <a:path w="29845" h="0">
                  <a:moveTo>
                    <a:pt x="0" y="0"/>
                  </a:moveTo>
                  <a:lnTo>
                    <a:pt x="29641" y="0"/>
                  </a:lnTo>
                </a:path>
              </a:pathLst>
            </a:custGeom>
            <a:ln w="4292">
              <a:solidFill>
                <a:srgbClr val="050100"/>
              </a:solidFill>
            </a:ln>
          </p:spPr>
          <p:txBody>
            <a:bodyPr wrap="square" lIns="0" tIns="0" rIns="0" bIns="0" rtlCol="0"/>
            <a:lstStyle/>
            <a:p/>
          </p:txBody>
        </p:sp>
        <p:sp>
          <p:nvSpPr>
            <p:cNvPr id="2540" name="object 2540" descr=""/>
            <p:cNvSpPr/>
            <p:nvPr/>
          </p:nvSpPr>
          <p:spPr>
            <a:xfrm>
              <a:off x="6322294" y="9739315"/>
              <a:ext cx="26670" cy="0"/>
            </a:xfrm>
            <a:custGeom>
              <a:avLst/>
              <a:gdLst/>
              <a:ahLst/>
              <a:cxnLst/>
              <a:rect l="l" t="t" r="r" b="b"/>
              <a:pathLst>
                <a:path w="26670" h="0">
                  <a:moveTo>
                    <a:pt x="0" y="0"/>
                  </a:moveTo>
                  <a:lnTo>
                    <a:pt x="26111" y="0"/>
                  </a:lnTo>
                </a:path>
              </a:pathLst>
            </a:custGeom>
            <a:ln w="4292">
              <a:solidFill>
                <a:srgbClr val="050100"/>
              </a:solidFill>
            </a:ln>
          </p:spPr>
          <p:txBody>
            <a:bodyPr wrap="square" lIns="0" tIns="0" rIns="0" bIns="0" rtlCol="0"/>
            <a:lstStyle/>
            <a:p/>
          </p:txBody>
        </p:sp>
        <p:sp>
          <p:nvSpPr>
            <p:cNvPr id="2541" name="object 2541" descr=""/>
            <p:cNvSpPr/>
            <p:nvPr/>
          </p:nvSpPr>
          <p:spPr>
            <a:xfrm>
              <a:off x="6322294" y="9739948"/>
              <a:ext cx="22860" cy="0"/>
            </a:xfrm>
            <a:custGeom>
              <a:avLst/>
              <a:gdLst/>
              <a:ahLst/>
              <a:cxnLst/>
              <a:rect l="l" t="t" r="r" b="b"/>
              <a:pathLst>
                <a:path w="22860" h="0">
                  <a:moveTo>
                    <a:pt x="0" y="0"/>
                  </a:moveTo>
                  <a:lnTo>
                    <a:pt x="22567" y="0"/>
                  </a:lnTo>
                </a:path>
              </a:pathLst>
            </a:custGeom>
            <a:ln w="4292">
              <a:solidFill>
                <a:srgbClr val="050100"/>
              </a:solidFill>
            </a:ln>
          </p:spPr>
          <p:txBody>
            <a:bodyPr wrap="square" lIns="0" tIns="0" rIns="0" bIns="0" rtlCol="0"/>
            <a:lstStyle/>
            <a:p/>
          </p:txBody>
        </p:sp>
        <p:sp>
          <p:nvSpPr>
            <p:cNvPr id="2542" name="object 2542" descr=""/>
            <p:cNvSpPr/>
            <p:nvPr/>
          </p:nvSpPr>
          <p:spPr>
            <a:xfrm>
              <a:off x="6322294" y="9740569"/>
              <a:ext cx="19050" cy="0"/>
            </a:xfrm>
            <a:custGeom>
              <a:avLst/>
              <a:gdLst/>
              <a:ahLst/>
              <a:cxnLst/>
              <a:rect l="l" t="t" r="r" b="b"/>
              <a:pathLst>
                <a:path w="19050" h="0">
                  <a:moveTo>
                    <a:pt x="0" y="0"/>
                  </a:moveTo>
                  <a:lnTo>
                    <a:pt x="19037" y="0"/>
                  </a:lnTo>
                </a:path>
              </a:pathLst>
            </a:custGeom>
            <a:ln w="4292">
              <a:solidFill>
                <a:srgbClr val="050100"/>
              </a:solidFill>
            </a:ln>
          </p:spPr>
          <p:txBody>
            <a:bodyPr wrap="square" lIns="0" tIns="0" rIns="0" bIns="0" rtlCol="0"/>
            <a:lstStyle/>
            <a:p/>
          </p:txBody>
        </p:sp>
        <p:sp>
          <p:nvSpPr>
            <p:cNvPr id="2543" name="object 2543" descr=""/>
            <p:cNvSpPr/>
            <p:nvPr/>
          </p:nvSpPr>
          <p:spPr>
            <a:xfrm>
              <a:off x="6322294" y="9741188"/>
              <a:ext cx="15875" cy="0"/>
            </a:xfrm>
            <a:custGeom>
              <a:avLst/>
              <a:gdLst/>
              <a:ahLst/>
              <a:cxnLst/>
              <a:rect l="l" t="t" r="r" b="b"/>
              <a:pathLst>
                <a:path w="15875" h="0">
                  <a:moveTo>
                    <a:pt x="0" y="0"/>
                  </a:moveTo>
                  <a:lnTo>
                    <a:pt x="15506" y="0"/>
                  </a:lnTo>
                </a:path>
              </a:pathLst>
            </a:custGeom>
            <a:ln w="4292">
              <a:solidFill>
                <a:srgbClr val="050100"/>
              </a:solidFill>
            </a:ln>
          </p:spPr>
          <p:txBody>
            <a:bodyPr wrap="square" lIns="0" tIns="0" rIns="0" bIns="0" rtlCol="0"/>
            <a:lstStyle/>
            <a:p/>
          </p:txBody>
        </p:sp>
        <p:sp>
          <p:nvSpPr>
            <p:cNvPr id="2544" name="object 2544" descr=""/>
            <p:cNvSpPr/>
            <p:nvPr/>
          </p:nvSpPr>
          <p:spPr>
            <a:xfrm>
              <a:off x="6322294" y="9741808"/>
              <a:ext cx="12065" cy="0"/>
            </a:xfrm>
            <a:custGeom>
              <a:avLst/>
              <a:gdLst/>
              <a:ahLst/>
              <a:cxnLst/>
              <a:rect l="l" t="t" r="r" b="b"/>
              <a:pathLst>
                <a:path w="12064" h="0">
                  <a:moveTo>
                    <a:pt x="0" y="0"/>
                  </a:moveTo>
                  <a:lnTo>
                    <a:pt x="11963" y="0"/>
                  </a:lnTo>
                </a:path>
              </a:pathLst>
            </a:custGeom>
            <a:ln w="4292">
              <a:solidFill>
                <a:srgbClr val="050100"/>
              </a:solidFill>
            </a:ln>
          </p:spPr>
          <p:txBody>
            <a:bodyPr wrap="square" lIns="0" tIns="0" rIns="0" bIns="0" rtlCol="0"/>
            <a:lstStyle/>
            <a:p/>
          </p:txBody>
        </p:sp>
        <p:sp>
          <p:nvSpPr>
            <p:cNvPr id="2545" name="object 2545" descr=""/>
            <p:cNvSpPr/>
            <p:nvPr/>
          </p:nvSpPr>
          <p:spPr>
            <a:xfrm>
              <a:off x="6322294" y="9742440"/>
              <a:ext cx="8890" cy="0"/>
            </a:xfrm>
            <a:custGeom>
              <a:avLst/>
              <a:gdLst/>
              <a:ahLst/>
              <a:cxnLst/>
              <a:rect l="l" t="t" r="r" b="b"/>
              <a:pathLst>
                <a:path w="8889" h="0">
                  <a:moveTo>
                    <a:pt x="0" y="0"/>
                  </a:moveTo>
                  <a:lnTo>
                    <a:pt x="8432" y="0"/>
                  </a:lnTo>
                </a:path>
              </a:pathLst>
            </a:custGeom>
            <a:ln w="4292">
              <a:solidFill>
                <a:srgbClr val="050100"/>
              </a:solidFill>
            </a:ln>
          </p:spPr>
          <p:txBody>
            <a:bodyPr wrap="square" lIns="0" tIns="0" rIns="0" bIns="0" rtlCol="0"/>
            <a:lstStyle/>
            <a:p/>
          </p:txBody>
        </p:sp>
        <p:sp>
          <p:nvSpPr>
            <p:cNvPr id="2546" name="object 2546" descr=""/>
            <p:cNvSpPr/>
            <p:nvPr/>
          </p:nvSpPr>
          <p:spPr>
            <a:xfrm>
              <a:off x="6322294" y="9743062"/>
              <a:ext cx="5080" cy="0"/>
            </a:xfrm>
            <a:custGeom>
              <a:avLst/>
              <a:gdLst/>
              <a:ahLst/>
              <a:cxnLst/>
              <a:rect l="l" t="t" r="r" b="b"/>
              <a:pathLst>
                <a:path w="5079" h="0">
                  <a:moveTo>
                    <a:pt x="0" y="0"/>
                  </a:moveTo>
                  <a:lnTo>
                    <a:pt x="4902" y="0"/>
                  </a:lnTo>
                </a:path>
              </a:pathLst>
            </a:custGeom>
            <a:ln w="4292">
              <a:solidFill>
                <a:srgbClr val="050100"/>
              </a:solidFill>
            </a:ln>
          </p:spPr>
          <p:txBody>
            <a:bodyPr wrap="square" lIns="0" tIns="0" rIns="0" bIns="0" rtlCol="0"/>
            <a:lstStyle/>
            <a:p/>
          </p:txBody>
        </p:sp>
        <p:sp>
          <p:nvSpPr>
            <p:cNvPr id="2547" name="object 2547" descr=""/>
            <p:cNvSpPr/>
            <p:nvPr/>
          </p:nvSpPr>
          <p:spPr>
            <a:xfrm>
              <a:off x="6322294" y="9743681"/>
              <a:ext cx="1905" cy="0"/>
            </a:xfrm>
            <a:custGeom>
              <a:avLst/>
              <a:gdLst/>
              <a:ahLst/>
              <a:cxnLst/>
              <a:rect l="l" t="t" r="r" b="b"/>
              <a:pathLst>
                <a:path w="1904" h="0">
                  <a:moveTo>
                    <a:pt x="0" y="0"/>
                  </a:moveTo>
                  <a:lnTo>
                    <a:pt x="1358" y="0"/>
                  </a:lnTo>
                </a:path>
                <a:path w="1904" h="0">
                  <a:moveTo>
                    <a:pt x="0" y="0"/>
                  </a:moveTo>
                  <a:lnTo>
                    <a:pt x="1358" y="0"/>
                  </a:lnTo>
                </a:path>
              </a:pathLst>
            </a:custGeom>
            <a:ln w="4292">
              <a:solidFill>
                <a:srgbClr val="050100"/>
              </a:solidFill>
            </a:ln>
          </p:spPr>
          <p:txBody>
            <a:bodyPr wrap="square" lIns="0" tIns="0" rIns="0" bIns="0" rtlCol="0"/>
            <a:lstStyle/>
            <a:p/>
          </p:txBody>
        </p:sp>
        <p:sp>
          <p:nvSpPr>
            <p:cNvPr id="2548" name="object 2548" descr=""/>
            <p:cNvSpPr/>
            <p:nvPr/>
          </p:nvSpPr>
          <p:spPr>
            <a:xfrm>
              <a:off x="6322294" y="9734963"/>
              <a:ext cx="47625" cy="0"/>
            </a:xfrm>
            <a:custGeom>
              <a:avLst/>
              <a:gdLst/>
              <a:ahLst/>
              <a:cxnLst/>
              <a:rect l="l" t="t" r="r" b="b"/>
              <a:pathLst>
                <a:path w="47625" h="0">
                  <a:moveTo>
                    <a:pt x="0" y="0"/>
                  </a:moveTo>
                  <a:lnTo>
                    <a:pt x="47320" y="0"/>
                  </a:lnTo>
                </a:path>
              </a:pathLst>
            </a:custGeom>
            <a:ln w="4292">
              <a:solidFill>
                <a:srgbClr val="050100"/>
              </a:solidFill>
            </a:ln>
          </p:spPr>
          <p:txBody>
            <a:bodyPr wrap="square" lIns="0" tIns="0" rIns="0" bIns="0" rtlCol="0"/>
            <a:lstStyle/>
            <a:p/>
          </p:txBody>
        </p:sp>
        <p:sp>
          <p:nvSpPr>
            <p:cNvPr id="2549" name="object 2549" descr=""/>
            <p:cNvSpPr/>
            <p:nvPr/>
          </p:nvSpPr>
          <p:spPr>
            <a:xfrm>
              <a:off x="6322294" y="9734330"/>
              <a:ext cx="43815" cy="0"/>
            </a:xfrm>
            <a:custGeom>
              <a:avLst/>
              <a:gdLst/>
              <a:ahLst/>
              <a:cxnLst/>
              <a:rect l="l" t="t" r="r" b="b"/>
              <a:pathLst>
                <a:path w="43814" h="0">
                  <a:moveTo>
                    <a:pt x="0" y="0"/>
                  </a:moveTo>
                  <a:lnTo>
                    <a:pt x="43776" y="0"/>
                  </a:lnTo>
                </a:path>
              </a:pathLst>
            </a:custGeom>
            <a:ln w="4292">
              <a:solidFill>
                <a:srgbClr val="050100"/>
              </a:solidFill>
            </a:ln>
          </p:spPr>
          <p:txBody>
            <a:bodyPr wrap="square" lIns="0" tIns="0" rIns="0" bIns="0" rtlCol="0"/>
            <a:lstStyle/>
            <a:p/>
          </p:txBody>
        </p:sp>
        <p:sp>
          <p:nvSpPr>
            <p:cNvPr id="2550" name="object 2550" descr=""/>
            <p:cNvSpPr/>
            <p:nvPr/>
          </p:nvSpPr>
          <p:spPr>
            <a:xfrm>
              <a:off x="6322294" y="9733709"/>
              <a:ext cx="40640" cy="0"/>
            </a:xfrm>
            <a:custGeom>
              <a:avLst/>
              <a:gdLst/>
              <a:ahLst/>
              <a:cxnLst/>
              <a:rect l="l" t="t" r="r" b="b"/>
              <a:pathLst>
                <a:path w="40639" h="0">
                  <a:moveTo>
                    <a:pt x="0" y="0"/>
                  </a:moveTo>
                  <a:lnTo>
                    <a:pt x="40246" y="0"/>
                  </a:lnTo>
                </a:path>
              </a:pathLst>
            </a:custGeom>
            <a:ln w="4292">
              <a:solidFill>
                <a:srgbClr val="050100"/>
              </a:solidFill>
            </a:ln>
          </p:spPr>
          <p:txBody>
            <a:bodyPr wrap="square" lIns="0" tIns="0" rIns="0" bIns="0" rtlCol="0"/>
            <a:lstStyle/>
            <a:p/>
          </p:txBody>
        </p:sp>
        <p:sp>
          <p:nvSpPr>
            <p:cNvPr id="2551" name="object 2551" descr=""/>
            <p:cNvSpPr/>
            <p:nvPr/>
          </p:nvSpPr>
          <p:spPr>
            <a:xfrm>
              <a:off x="6322294" y="9733090"/>
              <a:ext cx="36830" cy="0"/>
            </a:xfrm>
            <a:custGeom>
              <a:avLst/>
              <a:gdLst/>
              <a:ahLst/>
              <a:cxnLst/>
              <a:rect l="l" t="t" r="r" b="b"/>
              <a:pathLst>
                <a:path w="36829" h="0">
                  <a:moveTo>
                    <a:pt x="0" y="0"/>
                  </a:moveTo>
                  <a:lnTo>
                    <a:pt x="36715" y="0"/>
                  </a:lnTo>
                </a:path>
              </a:pathLst>
            </a:custGeom>
            <a:ln w="4292">
              <a:solidFill>
                <a:srgbClr val="050100"/>
              </a:solidFill>
            </a:ln>
          </p:spPr>
          <p:txBody>
            <a:bodyPr wrap="square" lIns="0" tIns="0" rIns="0" bIns="0" rtlCol="0"/>
            <a:lstStyle/>
            <a:p/>
          </p:txBody>
        </p:sp>
        <p:sp>
          <p:nvSpPr>
            <p:cNvPr id="2552" name="object 2552" descr=""/>
            <p:cNvSpPr/>
            <p:nvPr/>
          </p:nvSpPr>
          <p:spPr>
            <a:xfrm>
              <a:off x="6322294" y="9732470"/>
              <a:ext cx="33655" cy="0"/>
            </a:xfrm>
            <a:custGeom>
              <a:avLst/>
              <a:gdLst/>
              <a:ahLst/>
              <a:cxnLst/>
              <a:rect l="l" t="t" r="r" b="b"/>
              <a:pathLst>
                <a:path w="33654" h="0">
                  <a:moveTo>
                    <a:pt x="0" y="0"/>
                  </a:moveTo>
                  <a:lnTo>
                    <a:pt x="33172" y="0"/>
                  </a:lnTo>
                </a:path>
              </a:pathLst>
            </a:custGeom>
            <a:ln w="4292">
              <a:solidFill>
                <a:srgbClr val="050100"/>
              </a:solidFill>
            </a:ln>
          </p:spPr>
          <p:txBody>
            <a:bodyPr wrap="square" lIns="0" tIns="0" rIns="0" bIns="0" rtlCol="0"/>
            <a:lstStyle/>
            <a:p/>
          </p:txBody>
        </p:sp>
        <p:sp>
          <p:nvSpPr>
            <p:cNvPr id="2553" name="object 2553" descr=""/>
            <p:cNvSpPr/>
            <p:nvPr/>
          </p:nvSpPr>
          <p:spPr>
            <a:xfrm>
              <a:off x="6322294" y="9731837"/>
              <a:ext cx="29845" cy="0"/>
            </a:xfrm>
            <a:custGeom>
              <a:avLst/>
              <a:gdLst/>
              <a:ahLst/>
              <a:cxnLst/>
              <a:rect l="l" t="t" r="r" b="b"/>
              <a:pathLst>
                <a:path w="29845" h="0">
                  <a:moveTo>
                    <a:pt x="0" y="0"/>
                  </a:moveTo>
                  <a:lnTo>
                    <a:pt x="29641" y="0"/>
                  </a:lnTo>
                </a:path>
              </a:pathLst>
            </a:custGeom>
            <a:ln w="4292">
              <a:solidFill>
                <a:srgbClr val="050100"/>
              </a:solidFill>
            </a:ln>
          </p:spPr>
          <p:txBody>
            <a:bodyPr wrap="square" lIns="0" tIns="0" rIns="0" bIns="0" rtlCol="0"/>
            <a:lstStyle/>
            <a:p/>
          </p:txBody>
        </p:sp>
        <p:sp>
          <p:nvSpPr>
            <p:cNvPr id="2554" name="object 2554" descr=""/>
            <p:cNvSpPr/>
            <p:nvPr/>
          </p:nvSpPr>
          <p:spPr>
            <a:xfrm>
              <a:off x="6322294" y="9731216"/>
              <a:ext cx="26670" cy="0"/>
            </a:xfrm>
            <a:custGeom>
              <a:avLst/>
              <a:gdLst/>
              <a:ahLst/>
              <a:cxnLst/>
              <a:rect l="l" t="t" r="r" b="b"/>
              <a:pathLst>
                <a:path w="26670" h="0">
                  <a:moveTo>
                    <a:pt x="0" y="0"/>
                  </a:moveTo>
                  <a:lnTo>
                    <a:pt x="26111" y="0"/>
                  </a:lnTo>
                </a:path>
              </a:pathLst>
            </a:custGeom>
            <a:ln w="4292">
              <a:solidFill>
                <a:srgbClr val="050100"/>
              </a:solidFill>
            </a:ln>
          </p:spPr>
          <p:txBody>
            <a:bodyPr wrap="square" lIns="0" tIns="0" rIns="0" bIns="0" rtlCol="0"/>
            <a:lstStyle/>
            <a:p/>
          </p:txBody>
        </p:sp>
        <p:sp>
          <p:nvSpPr>
            <p:cNvPr id="2555" name="object 2555" descr=""/>
            <p:cNvSpPr/>
            <p:nvPr/>
          </p:nvSpPr>
          <p:spPr>
            <a:xfrm>
              <a:off x="6322294" y="9730596"/>
              <a:ext cx="22860" cy="0"/>
            </a:xfrm>
            <a:custGeom>
              <a:avLst/>
              <a:gdLst/>
              <a:ahLst/>
              <a:cxnLst/>
              <a:rect l="l" t="t" r="r" b="b"/>
              <a:pathLst>
                <a:path w="22860" h="0">
                  <a:moveTo>
                    <a:pt x="0" y="0"/>
                  </a:moveTo>
                  <a:lnTo>
                    <a:pt x="22567" y="0"/>
                  </a:lnTo>
                </a:path>
              </a:pathLst>
            </a:custGeom>
            <a:ln w="4292">
              <a:solidFill>
                <a:srgbClr val="050100"/>
              </a:solidFill>
            </a:ln>
          </p:spPr>
          <p:txBody>
            <a:bodyPr wrap="square" lIns="0" tIns="0" rIns="0" bIns="0" rtlCol="0"/>
            <a:lstStyle/>
            <a:p/>
          </p:txBody>
        </p:sp>
        <p:sp>
          <p:nvSpPr>
            <p:cNvPr id="2556" name="object 2556" descr=""/>
            <p:cNvSpPr/>
            <p:nvPr/>
          </p:nvSpPr>
          <p:spPr>
            <a:xfrm>
              <a:off x="6322294" y="9729964"/>
              <a:ext cx="19050" cy="0"/>
            </a:xfrm>
            <a:custGeom>
              <a:avLst/>
              <a:gdLst/>
              <a:ahLst/>
              <a:cxnLst/>
              <a:rect l="l" t="t" r="r" b="b"/>
              <a:pathLst>
                <a:path w="19050" h="0">
                  <a:moveTo>
                    <a:pt x="0" y="0"/>
                  </a:moveTo>
                  <a:lnTo>
                    <a:pt x="19037" y="0"/>
                  </a:lnTo>
                </a:path>
              </a:pathLst>
            </a:custGeom>
            <a:ln w="4292">
              <a:solidFill>
                <a:srgbClr val="050100"/>
              </a:solidFill>
            </a:ln>
          </p:spPr>
          <p:txBody>
            <a:bodyPr wrap="square" lIns="0" tIns="0" rIns="0" bIns="0" rtlCol="0"/>
            <a:lstStyle/>
            <a:p/>
          </p:txBody>
        </p:sp>
        <p:sp>
          <p:nvSpPr>
            <p:cNvPr id="2557" name="object 2557" descr=""/>
            <p:cNvSpPr/>
            <p:nvPr/>
          </p:nvSpPr>
          <p:spPr>
            <a:xfrm>
              <a:off x="6322294" y="9729344"/>
              <a:ext cx="15875" cy="0"/>
            </a:xfrm>
            <a:custGeom>
              <a:avLst/>
              <a:gdLst/>
              <a:ahLst/>
              <a:cxnLst/>
              <a:rect l="l" t="t" r="r" b="b"/>
              <a:pathLst>
                <a:path w="15875" h="0">
                  <a:moveTo>
                    <a:pt x="0" y="0"/>
                  </a:moveTo>
                  <a:lnTo>
                    <a:pt x="15506" y="0"/>
                  </a:lnTo>
                </a:path>
              </a:pathLst>
            </a:custGeom>
            <a:ln w="4292">
              <a:solidFill>
                <a:srgbClr val="050100"/>
              </a:solidFill>
            </a:ln>
          </p:spPr>
          <p:txBody>
            <a:bodyPr wrap="square" lIns="0" tIns="0" rIns="0" bIns="0" rtlCol="0"/>
            <a:lstStyle/>
            <a:p/>
          </p:txBody>
        </p:sp>
        <p:sp>
          <p:nvSpPr>
            <p:cNvPr id="2558" name="object 2558" descr=""/>
            <p:cNvSpPr/>
            <p:nvPr/>
          </p:nvSpPr>
          <p:spPr>
            <a:xfrm>
              <a:off x="6322294" y="9728724"/>
              <a:ext cx="12065" cy="0"/>
            </a:xfrm>
            <a:custGeom>
              <a:avLst/>
              <a:gdLst/>
              <a:ahLst/>
              <a:cxnLst/>
              <a:rect l="l" t="t" r="r" b="b"/>
              <a:pathLst>
                <a:path w="12064" h="0">
                  <a:moveTo>
                    <a:pt x="0" y="0"/>
                  </a:moveTo>
                  <a:lnTo>
                    <a:pt x="11963" y="0"/>
                  </a:lnTo>
                </a:path>
              </a:pathLst>
            </a:custGeom>
            <a:ln w="4292">
              <a:solidFill>
                <a:srgbClr val="050100"/>
              </a:solidFill>
            </a:ln>
          </p:spPr>
          <p:txBody>
            <a:bodyPr wrap="square" lIns="0" tIns="0" rIns="0" bIns="0" rtlCol="0"/>
            <a:lstStyle/>
            <a:p/>
          </p:txBody>
        </p:sp>
        <p:sp>
          <p:nvSpPr>
            <p:cNvPr id="2559" name="object 2559" descr=""/>
            <p:cNvSpPr/>
            <p:nvPr/>
          </p:nvSpPr>
          <p:spPr>
            <a:xfrm>
              <a:off x="6322294" y="9728104"/>
              <a:ext cx="8890" cy="0"/>
            </a:xfrm>
            <a:custGeom>
              <a:avLst/>
              <a:gdLst/>
              <a:ahLst/>
              <a:cxnLst/>
              <a:rect l="l" t="t" r="r" b="b"/>
              <a:pathLst>
                <a:path w="8889" h="0">
                  <a:moveTo>
                    <a:pt x="0" y="0"/>
                  </a:moveTo>
                  <a:lnTo>
                    <a:pt x="8432" y="0"/>
                  </a:lnTo>
                </a:path>
              </a:pathLst>
            </a:custGeom>
            <a:ln w="4292">
              <a:solidFill>
                <a:srgbClr val="050100"/>
              </a:solidFill>
            </a:ln>
          </p:spPr>
          <p:txBody>
            <a:bodyPr wrap="square" lIns="0" tIns="0" rIns="0" bIns="0" rtlCol="0"/>
            <a:lstStyle/>
            <a:p/>
          </p:txBody>
        </p:sp>
        <p:sp>
          <p:nvSpPr>
            <p:cNvPr id="2560" name="object 2560" descr=""/>
            <p:cNvSpPr/>
            <p:nvPr/>
          </p:nvSpPr>
          <p:spPr>
            <a:xfrm>
              <a:off x="6322294" y="9727471"/>
              <a:ext cx="5080" cy="0"/>
            </a:xfrm>
            <a:custGeom>
              <a:avLst/>
              <a:gdLst/>
              <a:ahLst/>
              <a:cxnLst/>
              <a:rect l="l" t="t" r="r" b="b"/>
              <a:pathLst>
                <a:path w="5079" h="0">
                  <a:moveTo>
                    <a:pt x="0" y="0"/>
                  </a:moveTo>
                  <a:lnTo>
                    <a:pt x="4902" y="0"/>
                  </a:lnTo>
                </a:path>
              </a:pathLst>
            </a:custGeom>
            <a:ln w="4292">
              <a:solidFill>
                <a:srgbClr val="050100"/>
              </a:solidFill>
            </a:ln>
          </p:spPr>
          <p:txBody>
            <a:bodyPr wrap="square" lIns="0" tIns="0" rIns="0" bIns="0" rtlCol="0"/>
            <a:lstStyle/>
            <a:p/>
          </p:txBody>
        </p:sp>
        <p:sp>
          <p:nvSpPr>
            <p:cNvPr id="2561" name="object 2561" descr=""/>
            <p:cNvSpPr/>
            <p:nvPr/>
          </p:nvSpPr>
          <p:spPr>
            <a:xfrm>
              <a:off x="6322294" y="9726851"/>
              <a:ext cx="1905" cy="0"/>
            </a:xfrm>
            <a:custGeom>
              <a:avLst/>
              <a:gdLst/>
              <a:ahLst/>
              <a:cxnLst/>
              <a:rect l="l" t="t" r="r" b="b"/>
              <a:pathLst>
                <a:path w="1904" h="0">
                  <a:moveTo>
                    <a:pt x="0" y="0"/>
                  </a:moveTo>
                  <a:lnTo>
                    <a:pt x="1358" y="0"/>
                  </a:lnTo>
                </a:path>
                <a:path w="1904" h="0">
                  <a:moveTo>
                    <a:pt x="0" y="0"/>
                  </a:moveTo>
                  <a:lnTo>
                    <a:pt x="1358" y="0"/>
                  </a:lnTo>
                </a:path>
              </a:pathLst>
            </a:custGeom>
            <a:ln w="4292">
              <a:solidFill>
                <a:srgbClr val="050100"/>
              </a:solidFill>
            </a:ln>
          </p:spPr>
          <p:txBody>
            <a:bodyPr wrap="square" lIns="0" tIns="0" rIns="0" bIns="0" rtlCol="0"/>
            <a:lstStyle/>
            <a:p/>
          </p:txBody>
        </p:sp>
        <p:sp>
          <p:nvSpPr>
            <p:cNvPr id="2562" name="object 2562" descr=""/>
            <p:cNvSpPr/>
            <p:nvPr/>
          </p:nvSpPr>
          <p:spPr>
            <a:xfrm>
              <a:off x="6000838" y="9441585"/>
              <a:ext cx="0" cy="73660"/>
            </a:xfrm>
            <a:custGeom>
              <a:avLst/>
              <a:gdLst/>
              <a:ahLst/>
              <a:cxnLst/>
              <a:rect l="l" t="t" r="r" b="b"/>
              <a:pathLst>
                <a:path w="0" h="73659">
                  <a:moveTo>
                    <a:pt x="0" y="0"/>
                  </a:moveTo>
                  <a:lnTo>
                    <a:pt x="0" y="73621"/>
                  </a:lnTo>
                </a:path>
              </a:pathLst>
            </a:custGeom>
            <a:ln w="3175">
              <a:solidFill>
                <a:srgbClr val="050100"/>
              </a:solidFill>
            </a:ln>
          </p:spPr>
          <p:txBody>
            <a:bodyPr wrap="square" lIns="0" tIns="0" rIns="0" bIns="0" rtlCol="0"/>
            <a:lstStyle/>
            <a:p/>
          </p:txBody>
        </p:sp>
        <p:sp>
          <p:nvSpPr>
            <p:cNvPr id="2563" name="object 2563" descr=""/>
            <p:cNvSpPr/>
            <p:nvPr/>
          </p:nvSpPr>
          <p:spPr>
            <a:xfrm>
              <a:off x="6098990" y="9441585"/>
              <a:ext cx="0" cy="73660"/>
            </a:xfrm>
            <a:custGeom>
              <a:avLst/>
              <a:gdLst/>
              <a:ahLst/>
              <a:cxnLst/>
              <a:rect l="l" t="t" r="r" b="b"/>
              <a:pathLst>
                <a:path w="0" h="73659">
                  <a:moveTo>
                    <a:pt x="0" y="0"/>
                  </a:moveTo>
                  <a:lnTo>
                    <a:pt x="0" y="73621"/>
                  </a:lnTo>
                </a:path>
              </a:pathLst>
            </a:custGeom>
            <a:ln w="3175">
              <a:solidFill>
                <a:srgbClr val="050100"/>
              </a:solidFill>
            </a:ln>
          </p:spPr>
          <p:txBody>
            <a:bodyPr wrap="square" lIns="0" tIns="0" rIns="0" bIns="0" rtlCol="0"/>
            <a:lstStyle/>
            <a:p/>
          </p:txBody>
        </p:sp>
        <p:sp>
          <p:nvSpPr>
            <p:cNvPr id="2564" name="object 2564" descr=""/>
            <p:cNvSpPr/>
            <p:nvPr/>
          </p:nvSpPr>
          <p:spPr>
            <a:xfrm>
              <a:off x="6242796" y="9722386"/>
              <a:ext cx="19685" cy="0"/>
            </a:xfrm>
            <a:custGeom>
              <a:avLst/>
              <a:gdLst/>
              <a:ahLst/>
              <a:cxnLst/>
              <a:rect l="l" t="t" r="r" b="b"/>
              <a:pathLst>
                <a:path w="19685" h="0">
                  <a:moveTo>
                    <a:pt x="0" y="0"/>
                  </a:moveTo>
                  <a:lnTo>
                    <a:pt x="19062" y="0"/>
                  </a:lnTo>
                </a:path>
              </a:pathLst>
            </a:custGeom>
            <a:ln w="3175">
              <a:solidFill>
                <a:srgbClr val="050100"/>
              </a:solidFill>
            </a:ln>
          </p:spPr>
          <p:txBody>
            <a:bodyPr wrap="square" lIns="0" tIns="0" rIns="0" bIns="0" rtlCol="0"/>
            <a:lstStyle/>
            <a:p/>
          </p:txBody>
        </p:sp>
        <p:sp>
          <p:nvSpPr>
            <p:cNvPr id="2565" name="object 2565" descr=""/>
            <p:cNvSpPr/>
            <p:nvPr/>
          </p:nvSpPr>
          <p:spPr>
            <a:xfrm>
              <a:off x="6242803" y="9718355"/>
              <a:ext cx="1270" cy="4445"/>
            </a:xfrm>
            <a:custGeom>
              <a:avLst/>
              <a:gdLst/>
              <a:ahLst/>
              <a:cxnLst/>
              <a:rect l="l" t="t" r="r" b="b"/>
              <a:pathLst>
                <a:path w="1270" h="4445">
                  <a:moveTo>
                    <a:pt x="800" y="0"/>
                  </a:moveTo>
                  <a:lnTo>
                    <a:pt x="0" y="4025"/>
                  </a:lnTo>
                </a:path>
              </a:pathLst>
            </a:custGeom>
            <a:ln w="3175">
              <a:solidFill>
                <a:srgbClr val="050100"/>
              </a:solidFill>
            </a:ln>
          </p:spPr>
          <p:txBody>
            <a:bodyPr wrap="square" lIns="0" tIns="0" rIns="0" bIns="0" rtlCol="0"/>
            <a:lstStyle/>
            <a:p/>
          </p:txBody>
        </p:sp>
        <p:sp>
          <p:nvSpPr>
            <p:cNvPr id="2566" name="object 2566" descr=""/>
            <p:cNvSpPr/>
            <p:nvPr/>
          </p:nvSpPr>
          <p:spPr>
            <a:xfrm>
              <a:off x="6243601" y="9714337"/>
              <a:ext cx="1905" cy="4445"/>
            </a:xfrm>
            <a:custGeom>
              <a:avLst/>
              <a:gdLst/>
              <a:ahLst/>
              <a:cxnLst/>
              <a:rect l="l" t="t" r="r" b="b"/>
              <a:pathLst>
                <a:path w="1904" h="4445">
                  <a:moveTo>
                    <a:pt x="1612" y="0"/>
                  </a:moveTo>
                  <a:lnTo>
                    <a:pt x="0" y="4013"/>
                  </a:lnTo>
                </a:path>
              </a:pathLst>
            </a:custGeom>
            <a:ln w="3175">
              <a:solidFill>
                <a:srgbClr val="050100"/>
              </a:solidFill>
            </a:ln>
          </p:spPr>
          <p:txBody>
            <a:bodyPr wrap="square" lIns="0" tIns="0" rIns="0" bIns="0" rtlCol="0"/>
            <a:lstStyle/>
            <a:p/>
          </p:txBody>
        </p:sp>
        <p:sp>
          <p:nvSpPr>
            <p:cNvPr id="2567" name="object 2567" descr=""/>
            <p:cNvSpPr/>
            <p:nvPr/>
          </p:nvSpPr>
          <p:spPr>
            <a:xfrm>
              <a:off x="6245213" y="9709860"/>
              <a:ext cx="3175" cy="5080"/>
            </a:xfrm>
            <a:custGeom>
              <a:avLst/>
              <a:gdLst/>
              <a:ahLst/>
              <a:cxnLst/>
              <a:rect l="l" t="t" r="r" b="b"/>
              <a:pathLst>
                <a:path w="3175" h="5079">
                  <a:moveTo>
                    <a:pt x="2679" y="0"/>
                  </a:moveTo>
                  <a:lnTo>
                    <a:pt x="0" y="4483"/>
                  </a:lnTo>
                </a:path>
              </a:pathLst>
            </a:custGeom>
            <a:ln w="3175">
              <a:solidFill>
                <a:srgbClr val="050100"/>
              </a:solidFill>
            </a:ln>
          </p:spPr>
          <p:txBody>
            <a:bodyPr wrap="square" lIns="0" tIns="0" rIns="0" bIns="0" rtlCol="0"/>
            <a:lstStyle/>
            <a:p/>
          </p:txBody>
        </p:sp>
        <p:sp>
          <p:nvSpPr>
            <p:cNvPr id="2568" name="object 2568" descr=""/>
            <p:cNvSpPr/>
            <p:nvPr/>
          </p:nvSpPr>
          <p:spPr>
            <a:xfrm>
              <a:off x="6247893" y="9705829"/>
              <a:ext cx="3810" cy="4445"/>
            </a:xfrm>
            <a:custGeom>
              <a:avLst/>
              <a:gdLst/>
              <a:ahLst/>
              <a:cxnLst/>
              <a:rect l="l" t="t" r="r" b="b"/>
              <a:pathLst>
                <a:path w="3810" h="4445">
                  <a:moveTo>
                    <a:pt x="3225" y="0"/>
                  </a:moveTo>
                  <a:lnTo>
                    <a:pt x="0" y="4025"/>
                  </a:lnTo>
                </a:path>
              </a:pathLst>
            </a:custGeom>
            <a:ln w="3175">
              <a:solidFill>
                <a:srgbClr val="050100"/>
              </a:solidFill>
            </a:ln>
          </p:spPr>
          <p:txBody>
            <a:bodyPr wrap="square" lIns="0" tIns="0" rIns="0" bIns="0" rtlCol="0"/>
            <a:lstStyle/>
            <a:p/>
          </p:txBody>
        </p:sp>
        <p:sp>
          <p:nvSpPr>
            <p:cNvPr id="2569" name="object 2569" descr=""/>
            <p:cNvSpPr/>
            <p:nvPr/>
          </p:nvSpPr>
          <p:spPr>
            <a:xfrm>
              <a:off x="6251121" y="9700471"/>
              <a:ext cx="8890" cy="5715"/>
            </a:xfrm>
            <a:custGeom>
              <a:avLst/>
              <a:gdLst/>
              <a:ahLst/>
              <a:cxnLst/>
              <a:rect l="l" t="t" r="r" b="b"/>
              <a:pathLst>
                <a:path w="8889" h="5715">
                  <a:moveTo>
                    <a:pt x="8318" y="0"/>
                  </a:moveTo>
                  <a:lnTo>
                    <a:pt x="0" y="5359"/>
                  </a:lnTo>
                </a:path>
              </a:pathLst>
            </a:custGeom>
            <a:ln w="3175">
              <a:solidFill>
                <a:srgbClr val="050100"/>
              </a:solidFill>
            </a:ln>
          </p:spPr>
          <p:txBody>
            <a:bodyPr wrap="square" lIns="0" tIns="0" rIns="0" bIns="0" rtlCol="0"/>
            <a:lstStyle/>
            <a:p/>
          </p:txBody>
        </p:sp>
        <p:sp>
          <p:nvSpPr>
            <p:cNvPr id="2570" name="object 2570" descr=""/>
            <p:cNvSpPr/>
            <p:nvPr/>
          </p:nvSpPr>
          <p:spPr>
            <a:xfrm>
              <a:off x="6259440" y="9697780"/>
              <a:ext cx="1905" cy="3175"/>
            </a:xfrm>
            <a:custGeom>
              <a:avLst/>
              <a:gdLst/>
              <a:ahLst/>
              <a:cxnLst/>
              <a:rect l="l" t="t" r="r" b="b"/>
              <a:pathLst>
                <a:path w="1904" h="3175">
                  <a:moveTo>
                    <a:pt x="1612" y="0"/>
                  </a:moveTo>
                  <a:lnTo>
                    <a:pt x="0" y="2692"/>
                  </a:lnTo>
                </a:path>
              </a:pathLst>
            </a:custGeom>
            <a:ln w="3175">
              <a:solidFill>
                <a:srgbClr val="050100"/>
              </a:solidFill>
            </a:ln>
          </p:spPr>
          <p:txBody>
            <a:bodyPr wrap="square" lIns="0" tIns="0" rIns="0" bIns="0" rtlCol="0"/>
            <a:lstStyle/>
            <a:p/>
          </p:txBody>
        </p:sp>
        <p:sp>
          <p:nvSpPr>
            <p:cNvPr id="2571" name="object 2571" descr=""/>
            <p:cNvSpPr/>
            <p:nvPr/>
          </p:nvSpPr>
          <p:spPr>
            <a:xfrm>
              <a:off x="6261059" y="9694654"/>
              <a:ext cx="1270" cy="3175"/>
            </a:xfrm>
            <a:custGeom>
              <a:avLst/>
              <a:gdLst/>
              <a:ahLst/>
              <a:cxnLst/>
              <a:rect l="l" t="t" r="r" b="b"/>
              <a:pathLst>
                <a:path w="1270" h="3175">
                  <a:moveTo>
                    <a:pt x="800" y="0"/>
                  </a:moveTo>
                  <a:lnTo>
                    <a:pt x="0" y="3124"/>
                  </a:lnTo>
                </a:path>
              </a:pathLst>
            </a:custGeom>
            <a:ln w="3175">
              <a:solidFill>
                <a:srgbClr val="050100"/>
              </a:solidFill>
            </a:ln>
          </p:spPr>
          <p:txBody>
            <a:bodyPr wrap="square" lIns="0" tIns="0" rIns="0" bIns="0" rtlCol="0"/>
            <a:lstStyle/>
            <a:p/>
          </p:txBody>
        </p:sp>
        <p:sp>
          <p:nvSpPr>
            <p:cNvPr id="2572" name="object 2572" descr=""/>
            <p:cNvSpPr/>
            <p:nvPr/>
          </p:nvSpPr>
          <p:spPr>
            <a:xfrm>
              <a:off x="6261859" y="9690624"/>
              <a:ext cx="0" cy="4445"/>
            </a:xfrm>
            <a:custGeom>
              <a:avLst/>
              <a:gdLst/>
              <a:ahLst/>
              <a:cxnLst/>
              <a:rect l="l" t="t" r="r" b="b"/>
              <a:pathLst>
                <a:path w="0" h="4445">
                  <a:moveTo>
                    <a:pt x="0" y="0"/>
                  </a:moveTo>
                  <a:lnTo>
                    <a:pt x="0" y="4025"/>
                  </a:lnTo>
                </a:path>
              </a:pathLst>
            </a:custGeom>
            <a:ln w="3175">
              <a:solidFill>
                <a:srgbClr val="050100"/>
              </a:solidFill>
            </a:ln>
          </p:spPr>
          <p:txBody>
            <a:bodyPr wrap="square" lIns="0" tIns="0" rIns="0" bIns="0" rtlCol="0"/>
            <a:lstStyle/>
            <a:p/>
          </p:txBody>
        </p:sp>
        <p:sp>
          <p:nvSpPr>
            <p:cNvPr id="2573" name="object 2573" descr=""/>
            <p:cNvSpPr/>
            <p:nvPr/>
          </p:nvSpPr>
          <p:spPr>
            <a:xfrm>
              <a:off x="6260246" y="9686605"/>
              <a:ext cx="1905" cy="4445"/>
            </a:xfrm>
            <a:custGeom>
              <a:avLst/>
              <a:gdLst/>
              <a:ahLst/>
              <a:cxnLst/>
              <a:rect l="l" t="t" r="r" b="b"/>
              <a:pathLst>
                <a:path w="1904" h="4445">
                  <a:moveTo>
                    <a:pt x="0" y="0"/>
                  </a:moveTo>
                  <a:lnTo>
                    <a:pt x="1612" y="4013"/>
                  </a:lnTo>
                </a:path>
              </a:pathLst>
            </a:custGeom>
            <a:ln w="3175">
              <a:solidFill>
                <a:srgbClr val="050100"/>
              </a:solidFill>
            </a:ln>
          </p:spPr>
          <p:txBody>
            <a:bodyPr wrap="square" lIns="0" tIns="0" rIns="0" bIns="0" rtlCol="0"/>
            <a:lstStyle/>
            <a:p/>
          </p:txBody>
        </p:sp>
        <p:sp>
          <p:nvSpPr>
            <p:cNvPr id="2574" name="object 2574" descr=""/>
            <p:cNvSpPr/>
            <p:nvPr/>
          </p:nvSpPr>
          <p:spPr>
            <a:xfrm>
              <a:off x="6257828" y="9683914"/>
              <a:ext cx="2540" cy="3175"/>
            </a:xfrm>
            <a:custGeom>
              <a:avLst/>
              <a:gdLst/>
              <a:ahLst/>
              <a:cxnLst/>
              <a:rect l="l" t="t" r="r" b="b"/>
              <a:pathLst>
                <a:path w="2539" h="3175">
                  <a:moveTo>
                    <a:pt x="0" y="0"/>
                  </a:moveTo>
                  <a:lnTo>
                    <a:pt x="2413" y="2692"/>
                  </a:lnTo>
                </a:path>
              </a:pathLst>
            </a:custGeom>
            <a:ln w="3175">
              <a:solidFill>
                <a:srgbClr val="050100"/>
              </a:solidFill>
            </a:ln>
          </p:spPr>
          <p:txBody>
            <a:bodyPr wrap="square" lIns="0" tIns="0" rIns="0" bIns="0" rtlCol="0"/>
            <a:lstStyle/>
            <a:p/>
          </p:txBody>
        </p:sp>
        <p:sp>
          <p:nvSpPr>
            <p:cNvPr id="2575" name="object 2575" descr=""/>
            <p:cNvSpPr/>
            <p:nvPr/>
          </p:nvSpPr>
          <p:spPr>
            <a:xfrm>
              <a:off x="6254343" y="9682128"/>
              <a:ext cx="3810" cy="1905"/>
            </a:xfrm>
            <a:custGeom>
              <a:avLst/>
              <a:gdLst/>
              <a:ahLst/>
              <a:cxnLst/>
              <a:rect l="l" t="t" r="r" b="b"/>
              <a:pathLst>
                <a:path w="3810" h="1904">
                  <a:moveTo>
                    <a:pt x="0" y="0"/>
                  </a:moveTo>
                  <a:lnTo>
                    <a:pt x="3479" y="1790"/>
                  </a:lnTo>
                </a:path>
              </a:pathLst>
            </a:custGeom>
            <a:ln w="3175">
              <a:solidFill>
                <a:srgbClr val="050100"/>
              </a:solidFill>
            </a:ln>
          </p:spPr>
          <p:txBody>
            <a:bodyPr wrap="square" lIns="0" tIns="0" rIns="0" bIns="0" rtlCol="0"/>
            <a:lstStyle/>
            <a:p/>
          </p:txBody>
        </p:sp>
        <p:sp>
          <p:nvSpPr>
            <p:cNvPr id="2576" name="object 2576" descr=""/>
            <p:cNvSpPr/>
            <p:nvPr/>
          </p:nvSpPr>
          <p:spPr>
            <a:xfrm>
              <a:off x="6251119" y="9682128"/>
              <a:ext cx="3810" cy="0"/>
            </a:xfrm>
            <a:custGeom>
              <a:avLst/>
              <a:gdLst/>
              <a:ahLst/>
              <a:cxnLst/>
              <a:rect l="l" t="t" r="r" b="b"/>
              <a:pathLst>
                <a:path w="3810" h="0">
                  <a:moveTo>
                    <a:pt x="0" y="0"/>
                  </a:moveTo>
                  <a:lnTo>
                    <a:pt x="3225" y="0"/>
                  </a:lnTo>
                </a:path>
              </a:pathLst>
            </a:custGeom>
            <a:ln w="3175">
              <a:solidFill>
                <a:srgbClr val="050100"/>
              </a:solidFill>
            </a:ln>
          </p:spPr>
          <p:txBody>
            <a:bodyPr wrap="square" lIns="0" tIns="0" rIns="0" bIns="0" rtlCol="0"/>
            <a:lstStyle/>
            <a:p/>
          </p:txBody>
        </p:sp>
        <p:sp>
          <p:nvSpPr>
            <p:cNvPr id="2577" name="object 2577" descr=""/>
            <p:cNvSpPr/>
            <p:nvPr/>
          </p:nvSpPr>
          <p:spPr>
            <a:xfrm>
              <a:off x="6247893" y="9682123"/>
              <a:ext cx="3810" cy="1905"/>
            </a:xfrm>
            <a:custGeom>
              <a:avLst/>
              <a:gdLst/>
              <a:ahLst/>
              <a:cxnLst/>
              <a:rect l="l" t="t" r="r" b="b"/>
              <a:pathLst>
                <a:path w="3810" h="1904">
                  <a:moveTo>
                    <a:pt x="0" y="1790"/>
                  </a:moveTo>
                  <a:lnTo>
                    <a:pt x="3225" y="0"/>
                  </a:lnTo>
                </a:path>
              </a:pathLst>
            </a:custGeom>
            <a:ln w="3175">
              <a:solidFill>
                <a:srgbClr val="050100"/>
              </a:solidFill>
            </a:ln>
          </p:spPr>
          <p:txBody>
            <a:bodyPr wrap="square" lIns="0" tIns="0" rIns="0" bIns="0" rtlCol="0"/>
            <a:lstStyle/>
            <a:p/>
          </p:txBody>
        </p:sp>
        <p:sp>
          <p:nvSpPr>
            <p:cNvPr id="2578" name="object 2578" descr=""/>
            <p:cNvSpPr/>
            <p:nvPr/>
          </p:nvSpPr>
          <p:spPr>
            <a:xfrm>
              <a:off x="6245214" y="9683913"/>
              <a:ext cx="3175" cy="3175"/>
            </a:xfrm>
            <a:custGeom>
              <a:avLst/>
              <a:gdLst/>
              <a:ahLst/>
              <a:cxnLst/>
              <a:rect l="l" t="t" r="r" b="b"/>
              <a:pathLst>
                <a:path w="3175" h="3175">
                  <a:moveTo>
                    <a:pt x="0" y="2692"/>
                  </a:moveTo>
                  <a:lnTo>
                    <a:pt x="2679" y="0"/>
                  </a:lnTo>
                </a:path>
              </a:pathLst>
            </a:custGeom>
            <a:ln w="3175">
              <a:solidFill>
                <a:srgbClr val="050100"/>
              </a:solidFill>
            </a:ln>
          </p:spPr>
          <p:txBody>
            <a:bodyPr wrap="square" lIns="0" tIns="0" rIns="0" bIns="0" rtlCol="0"/>
            <a:lstStyle/>
            <a:p/>
          </p:txBody>
        </p:sp>
        <p:sp>
          <p:nvSpPr>
            <p:cNvPr id="2579" name="object 2579" descr=""/>
            <p:cNvSpPr/>
            <p:nvPr/>
          </p:nvSpPr>
          <p:spPr>
            <a:xfrm>
              <a:off x="6243603" y="9686605"/>
              <a:ext cx="1905" cy="3175"/>
            </a:xfrm>
            <a:custGeom>
              <a:avLst/>
              <a:gdLst/>
              <a:ahLst/>
              <a:cxnLst/>
              <a:rect l="l" t="t" r="r" b="b"/>
              <a:pathLst>
                <a:path w="1904" h="3175">
                  <a:moveTo>
                    <a:pt x="0" y="2679"/>
                  </a:moveTo>
                  <a:lnTo>
                    <a:pt x="1612" y="0"/>
                  </a:lnTo>
                </a:path>
              </a:pathLst>
            </a:custGeom>
            <a:ln w="3175">
              <a:solidFill>
                <a:srgbClr val="050100"/>
              </a:solidFill>
            </a:ln>
          </p:spPr>
          <p:txBody>
            <a:bodyPr wrap="square" lIns="0" tIns="0" rIns="0" bIns="0" rtlCol="0"/>
            <a:lstStyle/>
            <a:p/>
          </p:txBody>
        </p:sp>
        <p:sp>
          <p:nvSpPr>
            <p:cNvPr id="2580" name="object 2580" descr=""/>
            <p:cNvSpPr/>
            <p:nvPr/>
          </p:nvSpPr>
          <p:spPr>
            <a:xfrm>
              <a:off x="6242796" y="9689283"/>
              <a:ext cx="1270" cy="3175"/>
            </a:xfrm>
            <a:custGeom>
              <a:avLst/>
              <a:gdLst/>
              <a:ahLst/>
              <a:cxnLst/>
              <a:rect l="l" t="t" r="r" b="b"/>
              <a:pathLst>
                <a:path w="1270" h="3175">
                  <a:moveTo>
                    <a:pt x="0" y="2679"/>
                  </a:moveTo>
                  <a:lnTo>
                    <a:pt x="800" y="0"/>
                  </a:lnTo>
                </a:path>
              </a:pathLst>
            </a:custGeom>
            <a:ln w="3175">
              <a:solidFill>
                <a:srgbClr val="050100"/>
              </a:solidFill>
            </a:ln>
          </p:spPr>
          <p:txBody>
            <a:bodyPr wrap="square" lIns="0" tIns="0" rIns="0" bIns="0" rtlCol="0"/>
            <a:lstStyle/>
            <a:p/>
          </p:txBody>
        </p:sp>
        <p:sp>
          <p:nvSpPr>
            <p:cNvPr id="2581" name="object 2581" descr=""/>
            <p:cNvSpPr/>
            <p:nvPr/>
          </p:nvSpPr>
          <p:spPr>
            <a:xfrm>
              <a:off x="6226747" y="9717016"/>
              <a:ext cx="0" cy="5080"/>
            </a:xfrm>
            <a:custGeom>
              <a:avLst/>
              <a:gdLst/>
              <a:ahLst/>
              <a:cxnLst/>
              <a:rect l="l" t="t" r="r" b="b"/>
              <a:pathLst>
                <a:path w="0" h="5079">
                  <a:moveTo>
                    <a:pt x="0" y="0"/>
                  </a:moveTo>
                  <a:lnTo>
                    <a:pt x="0" y="4483"/>
                  </a:lnTo>
                </a:path>
              </a:pathLst>
            </a:custGeom>
            <a:ln w="3175">
              <a:solidFill>
                <a:srgbClr val="050100"/>
              </a:solidFill>
            </a:ln>
          </p:spPr>
          <p:txBody>
            <a:bodyPr wrap="square" lIns="0" tIns="0" rIns="0" bIns="0" rtlCol="0"/>
            <a:lstStyle/>
            <a:p/>
          </p:txBody>
        </p:sp>
        <p:sp>
          <p:nvSpPr>
            <p:cNvPr id="2582" name="object 2582" descr=""/>
            <p:cNvSpPr/>
            <p:nvPr/>
          </p:nvSpPr>
          <p:spPr>
            <a:xfrm>
              <a:off x="6226214" y="9716124"/>
              <a:ext cx="0" cy="6350"/>
            </a:xfrm>
            <a:custGeom>
              <a:avLst/>
              <a:gdLst/>
              <a:ahLst/>
              <a:cxnLst/>
              <a:rect l="l" t="t" r="r" b="b"/>
              <a:pathLst>
                <a:path w="0" h="6350">
                  <a:moveTo>
                    <a:pt x="0" y="0"/>
                  </a:moveTo>
                  <a:lnTo>
                    <a:pt x="0" y="6261"/>
                  </a:lnTo>
                </a:path>
              </a:pathLst>
            </a:custGeom>
            <a:ln w="3175">
              <a:solidFill>
                <a:srgbClr val="050100"/>
              </a:solidFill>
            </a:ln>
          </p:spPr>
          <p:txBody>
            <a:bodyPr wrap="square" lIns="0" tIns="0" rIns="0" bIns="0" rtlCol="0"/>
            <a:lstStyle/>
            <a:p/>
          </p:txBody>
        </p:sp>
        <p:sp>
          <p:nvSpPr>
            <p:cNvPr id="2583" name="object 2583" descr=""/>
            <p:cNvSpPr/>
            <p:nvPr/>
          </p:nvSpPr>
          <p:spPr>
            <a:xfrm>
              <a:off x="6225680" y="9716124"/>
              <a:ext cx="0" cy="6350"/>
            </a:xfrm>
            <a:custGeom>
              <a:avLst/>
              <a:gdLst/>
              <a:ahLst/>
              <a:cxnLst/>
              <a:rect l="l" t="t" r="r" b="b"/>
              <a:pathLst>
                <a:path w="0" h="6350">
                  <a:moveTo>
                    <a:pt x="0" y="0"/>
                  </a:moveTo>
                  <a:lnTo>
                    <a:pt x="0" y="6261"/>
                  </a:lnTo>
                </a:path>
              </a:pathLst>
            </a:custGeom>
            <a:ln w="3175">
              <a:solidFill>
                <a:srgbClr val="050100"/>
              </a:solidFill>
            </a:ln>
          </p:spPr>
          <p:txBody>
            <a:bodyPr wrap="square" lIns="0" tIns="0" rIns="0" bIns="0" rtlCol="0"/>
            <a:lstStyle/>
            <a:p/>
          </p:txBody>
        </p:sp>
        <p:sp>
          <p:nvSpPr>
            <p:cNvPr id="2584" name="object 2584" descr=""/>
            <p:cNvSpPr/>
            <p:nvPr/>
          </p:nvSpPr>
          <p:spPr>
            <a:xfrm>
              <a:off x="6225136" y="9716124"/>
              <a:ext cx="0" cy="6350"/>
            </a:xfrm>
            <a:custGeom>
              <a:avLst/>
              <a:gdLst/>
              <a:ahLst/>
              <a:cxnLst/>
              <a:rect l="l" t="t" r="r" b="b"/>
              <a:pathLst>
                <a:path w="0" h="6350">
                  <a:moveTo>
                    <a:pt x="0" y="0"/>
                  </a:moveTo>
                  <a:lnTo>
                    <a:pt x="0" y="6261"/>
                  </a:lnTo>
                </a:path>
              </a:pathLst>
            </a:custGeom>
            <a:ln w="3175">
              <a:solidFill>
                <a:srgbClr val="050100"/>
              </a:solidFill>
            </a:ln>
          </p:spPr>
          <p:txBody>
            <a:bodyPr wrap="square" lIns="0" tIns="0" rIns="0" bIns="0" rtlCol="0"/>
            <a:lstStyle/>
            <a:p/>
          </p:txBody>
        </p:sp>
        <p:sp>
          <p:nvSpPr>
            <p:cNvPr id="2585" name="object 2585" descr=""/>
            <p:cNvSpPr/>
            <p:nvPr/>
          </p:nvSpPr>
          <p:spPr>
            <a:xfrm>
              <a:off x="6224602" y="9716124"/>
              <a:ext cx="0" cy="6350"/>
            </a:xfrm>
            <a:custGeom>
              <a:avLst/>
              <a:gdLst/>
              <a:ahLst/>
              <a:cxnLst/>
              <a:rect l="l" t="t" r="r" b="b"/>
              <a:pathLst>
                <a:path w="0" h="6350">
                  <a:moveTo>
                    <a:pt x="0" y="0"/>
                  </a:moveTo>
                  <a:lnTo>
                    <a:pt x="0" y="6261"/>
                  </a:lnTo>
                </a:path>
              </a:pathLst>
            </a:custGeom>
            <a:ln w="3175">
              <a:solidFill>
                <a:srgbClr val="050100"/>
              </a:solidFill>
            </a:ln>
          </p:spPr>
          <p:txBody>
            <a:bodyPr wrap="square" lIns="0" tIns="0" rIns="0" bIns="0" rtlCol="0"/>
            <a:lstStyle/>
            <a:p/>
          </p:txBody>
        </p:sp>
        <p:sp>
          <p:nvSpPr>
            <p:cNvPr id="2586" name="object 2586" descr=""/>
            <p:cNvSpPr/>
            <p:nvPr/>
          </p:nvSpPr>
          <p:spPr>
            <a:xfrm>
              <a:off x="6224069" y="9717016"/>
              <a:ext cx="0" cy="5080"/>
            </a:xfrm>
            <a:custGeom>
              <a:avLst/>
              <a:gdLst/>
              <a:ahLst/>
              <a:cxnLst/>
              <a:rect l="l" t="t" r="r" b="b"/>
              <a:pathLst>
                <a:path w="0" h="5079">
                  <a:moveTo>
                    <a:pt x="0" y="0"/>
                  </a:moveTo>
                  <a:lnTo>
                    <a:pt x="0" y="4483"/>
                  </a:lnTo>
                </a:path>
              </a:pathLst>
            </a:custGeom>
            <a:ln w="3175">
              <a:solidFill>
                <a:srgbClr val="050100"/>
              </a:solidFill>
            </a:ln>
          </p:spPr>
          <p:txBody>
            <a:bodyPr wrap="square" lIns="0" tIns="0" rIns="0" bIns="0" rtlCol="0"/>
            <a:lstStyle/>
            <a:p/>
          </p:txBody>
        </p:sp>
        <p:sp>
          <p:nvSpPr>
            <p:cNvPr id="2587" name="object 2587" descr=""/>
            <p:cNvSpPr/>
            <p:nvPr/>
          </p:nvSpPr>
          <p:spPr>
            <a:xfrm>
              <a:off x="6223535" y="9716117"/>
              <a:ext cx="3810" cy="6350"/>
            </a:xfrm>
            <a:custGeom>
              <a:avLst/>
              <a:gdLst/>
              <a:ahLst/>
              <a:cxnLst/>
              <a:rect l="l" t="t" r="r" b="b"/>
              <a:pathLst>
                <a:path w="3810" h="6350">
                  <a:moveTo>
                    <a:pt x="0" y="4483"/>
                  </a:moveTo>
                  <a:lnTo>
                    <a:pt x="0" y="1790"/>
                  </a:lnTo>
                  <a:lnTo>
                    <a:pt x="1066" y="0"/>
                  </a:lnTo>
                  <a:lnTo>
                    <a:pt x="2679" y="0"/>
                  </a:lnTo>
                  <a:lnTo>
                    <a:pt x="3759" y="1790"/>
                  </a:lnTo>
                  <a:lnTo>
                    <a:pt x="3759" y="4483"/>
                  </a:lnTo>
                  <a:lnTo>
                    <a:pt x="2679" y="6273"/>
                  </a:lnTo>
                  <a:lnTo>
                    <a:pt x="1066" y="6273"/>
                  </a:lnTo>
                  <a:lnTo>
                    <a:pt x="0" y="4483"/>
                  </a:lnTo>
                </a:path>
              </a:pathLst>
            </a:custGeom>
            <a:ln w="3175">
              <a:solidFill>
                <a:srgbClr val="050100"/>
              </a:solidFill>
            </a:ln>
          </p:spPr>
          <p:txBody>
            <a:bodyPr wrap="square" lIns="0" tIns="0" rIns="0" bIns="0" rtlCol="0"/>
            <a:lstStyle/>
            <a:p/>
          </p:txBody>
        </p:sp>
        <p:sp>
          <p:nvSpPr>
            <p:cNvPr id="2588" name="object 2588" descr=""/>
            <p:cNvSpPr/>
            <p:nvPr/>
          </p:nvSpPr>
          <p:spPr>
            <a:xfrm>
              <a:off x="6189230" y="9703151"/>
              <a:ext cx="1905" cy="4445"/>
            </a:xfrm>
            <a:custGeom>
              <a:avLst/>
              <a:gdLst/>
              <a:ahLst/>
              <a:cxnLst/>
              <a:rect l="l" t="t" r="r" b="b"/>
              <a:pathLst>
                <a:path w="1904" h="4445">
                  <a:moveTo>
                    <a:pt x="1612" y="0"/>
                  </a:moveTo>
                  <a:lnTo>
                    <a:pt x="0" y="4025"/>
                  </a:lnTo>
                </a:path>
              </a:pathLst>
            </a:custGeom>
            <a:ln w="3175">
              <a:solidFill>
                <a:srgbClr val="050100"/>
              </a:solidFill>
            </a:ln>
          </p:spPr>
          <p:txBody>
            <a:bodyPr wrap="square" lIns="0" tIns="0" rIns="0" bIns="0" rtlCol="0"/>
            <a:lstStyle/>
            <a:p/>
          </p:txBody>
        </p:sp>
        <p:sp>
          <p:nvSpPr>
            <p:cNvPr id="2589" name="object 2589" descr=""/>
            <p:cNvSpPr/>
            <p:nvPr/>
          </p:nvSpPr>
          <p:spPr>
            <a:xfrm>
              <a:off x="6190842" y="9700471"/>
              <a:ext cx="1905" cy="3175"/>
            </a:xfrm>
            <a:custGeom>
              <a:avLst/>
              <a:gdLst/>
              <a:ahLst/>
              <a:cxnLst/>
              <a:rect l="l" t="t" r="r" b="b"/>
              <a:pathLst>
                <a:path w="1904" h="3175">
                  <a:moveTo>
                    <a:pt x="1612" y="0"/>
                  </a:moveTo>
                  <a:lnTo>
                    <a:pt x="0" y="2679"/>
                  </a:lnTo>
                </a:path>
              </a:pathLst>
            </a:custGeom>
            <a:ln w="3175">
              <a:solidFill>
                <a:srgbClr val="050100"/>
              </a:solidFill>
            </a:ln>
          </p:spPr>
          <p:txBody>
            <a:bodyPr wrap="square" lIns="0" tIns="0" rIns="0" bIns="0" rtlCol="0"/>
            <a:lstStyle/>
            <a:p/>
          </p:txBody>
        </p:sp>
        <p:sp>
          <p:nvSpPr>
            <p:cNvPr id="2590" name="object 2590" descr=""/>
            <p:cNvSpPr/>
            <p:nvPr/>
          </p:nvSpPr>
          <p:spPr>
            <a:xfrm>
              <a:off x="6192453" y="9697780"/>
              <a:ext cx="3175" cy="3175"/>
            </a:xfrm>
            <a:custGeom>
              <a:avLst/>
              <a:gdLst/>
              <a:ahLst/>
              <a:cxnLst/>
              <a:rect l="l" t="t" r="r" b="b"/>
              <a:pathLst>
                <a:path w="3175" h="3175">
                  <a:moveTo>
                    <a:pt x="2679" y="0"/>
                  </a:moveTo>
                  <a:lnTo>
                    <a:pt x="0" y="2692"/>
                  </a:lnTo>
                </a:path>
              </a:pathLst>
            </a:custGeom>
            <a:ln w="3175">
              <a:solidFill>
                <a:srgbClr val="050100"/>
              </a:solidFill>
            </a:ln>
          </p:spPr>
          <p:txBody>
            <a:bodyPr wrap="square" lIns="0" tIns="0" rIns="0" bIns="0" rtlCol="0"/>
            <a:lstStyle/>
            <a:p/>
          </p:txBody>
        </p:sp>
        <p:sp>
          <p:nvSpPr>
            <p:cNvPr id="2591" name="object 2591" descr=""/>
            <p:cNvSpPr/>
            <p:nvPr/>
          </p:nvSpPr>
          <p:spPr>
            <a:xfrm>
              <a:off x="6195140" y="9695994"/>
              <a:ext cx="2540" cy="1905"/>
            </a:xfrm>
            <a:custGeom>
              <a:avLst/>
              <a:gdLst/>
              <a:ahLst/>
              <a:cxnLst/>
              <a:rect l="l" t="t" r="r" b="b"/>
              <a:pathLst>
                <a:path w="2539" h="1904">
                  <a:moveTo>
                    <a:pt x="2412" y="0"/>
                  </a:moveTo>
                  <a:lnTo>
                    <a:pt x="0" y="1790"/>
                  </a:lnTo>
                </a:path>
              </a:pathLst>
            </a:custGeom>
            <a:ln w="3175">
              <a:solidFill>
                <a:srgbClr val="050100"/>
              </a:solidFill>
            </a:ln>
          </p:spPr>
          <p:txBody>
            <a:bodyPr wrap="square" lIns="0" tIns="0" rIns="0" bIns="0" rtlCol="0"/>
            <a:lstStyle/>
            <a:p/>
          </p:txBody>
        </p:sp>
        <p:sp>
          <p:nvSpPr>
            <p:cNvPr id="2592" name="object 2592" descr=""/>
            <p:cNvSpPr/>
            <p:nvPr/>
          </p:nvSpPr>
          <p:spPr>
            <a:xfrm>
              <a:off x="6197551" y="9695994"/>
              <a:ext cx="3810" cy="0"/>
            </a:xfrm>
            <a:custGeom>
              <a:avLst/>
              <a:gdLst/>
              <a:ahLst/>
              <a:cxnLst/>
              <a:rect l="l" t="t" r="r" b="b"/>
              <a:pathLst>
                <a:path w="3810" h="0">
                  <a:moveTo>
                    <a:pt x="3213" y="0"/>
                  </a:moveTo>
                  <a:lnTo>
                    <a:pt x="0" y="0"/>
                  </a:lnTo>
                </a:path>
              </a:pathLst>
            </a:custGeom>
            <a:ln w="3175">
              <a:solidFill>
                <a:srgbClr val="050100"/>
              </a:solidFill>
            </a:ln>
          </p:spPr>
          <p:txBody>
            <a:bodyPr wrap="square" lIns="0" tIns="0" rIns="0" bIns="0" rtlCol="0"/>
            <a:lstStyle/>
            <a:p/>
          </p:txBody>
        </p:sp>
        <p:sp>
          <p:nvSpPr>
            <p:cNvPr id="2593" name="object 2593" descr=""/>
            <p:cNvSpPr/>
            <p:nvPr/>
          </p:nvSpPr>
          <p:spPr>
            <a:xfrm>
              <a:off x="6200763" y="9695989"/>
              <a:ext cx="3175" cy="1905"/>
            </a:xfrm>
            <a:custGeom>
              <a:avLst/>
              <a:gdLst/>
              <a:ahLst/>
              <a:cxnLst/>
              <a:rect l="l" t="t" r="r" b="b"/>
              <a:pathLst>
                <a:path w="3175" h="1904">
                  <a:moveTo>
                    <a:pt x="2692" y="1790"/>
                  </a:moveTo>
                  <a:lnTo>
                    <a:pt x="0" y="0"/>
                  </a:lnTo>
                </a:path>
              </a:pathLst>
            </a:custGeom>
            <a:ln w="3175">
              <a:solidFill>
                <a:srgbClr val="050100"/>
              </a:solidFill>
            </a:ln>
          </p:spPr>
          <p:txBody>
            <a:bodyPr wrap="square" lIns="0" tIns="0" rIns="0" bIns="0" rtlCol="0"/>
            <a:lstStyle/>
            <a:p/>
          </p:txBody>
        </p:sp>
        <p:sp>
          <p:nvSpPr>
            <p:cNvPr id="2594" name="object 2594" descr=""/>
            <p:cNvSpPr/>
            <p:nvPr/>
          </p:nvSpPr>
          <p:spPr>
            <a:xfrm>
              <a:off x="6203462" y="9697778"/>
              <a:ext cx="2540" cy="3175"/>
            </a:xfrm>
            <a:custGeom>
              <a:avLst/>
              <a:gdLst/>
              <a:ahLst/>
              <a:cxnLst/>
              <a:rect l="l" t="t" r="r" b="b"/>
              <a:pathLst>
                <a:path w="2539" h="3175">
                  <a:moveTo>
                    <a:pt x="2412" y="2692"/>
                  </a:moveTo>
                  <a:lnTo>
                    <a:pt x="0" y="0"/>
                  </a:lnTo>
                </a:path>
              </a:pathLst>
            </a:custGeom>
            <a:ln w="3175">
              <a:solidFill>
                <a:srgbClr val="050100"/>
              </a:solidFill>
            </a:ln>
          </p:spPr>
          <p:txBody>
            <a:bodyPr wrap="square" lIns="0" tIns="0" rIns="0" bIns="0" rtlCol="0"/>
            <a:lstStyle/>
            <a:p/>
          </p:txBody>
        </p:sp>
        <p:sp>
          <p:nvSpPr>
            <p:cNvPr id="2595" name="object 2595" descr=""/>
            <p:cNvSpPr/>
            <p:nvPr/>
          </p:nvSpPr>
          <p:spPr>
            <a:xfrm>
              <a:off x="6205874" y="9700471"/>
              <a:ext cx="1905" cy="3175"/>
            </a:xfrm>
            <a:custGeom>
              <a:avLst/>
              <a:gdLst/>
              <a:ahLst/>
              <a:cxnLst/>
              <a:rect l="l" t="t" r="r" b="b"/>
              <a:pathLst>
                <a:path w="1904" h="3175">
                  <a:moveTo>
                    <a:pt x="1612" y="2679"/>
                  </a:moveTo>
                  <a:lnTo>
                    <a:pt x="0" y="0"/>
                  </a:lnTo>
                </a:path>
              </a:pathLst>
            </a:custGeom>
            <a:ln w="3175">
              <a:solidFill>
                <a:srgbClr val="050100"/>
              </a:solidFill>
            </a:ln>
          </p:spPr>
          <p:txBody>
            <a:bodyPr wrap="square" lIns="0" tIns="0" rIns="0" bIns="0" rtlCol="0"/>
            <a:lstStyle/>
            <a:p/>
          </p:txBody>
        </p:sp>
        <p:sp>
          <p:nvSpPr>
            <p:cNvPr id="2596" name="object 2596" descr=""/>
            <p:cNvSpPr/>
            <p:nvPr/>
          </p:nvSpPr>
          <p:spPr>
            <a:xfrm>
              <a:off x="6207493" y="9703156"/>
              <a:ext cx="1270" cy="4445"/>
            </a:xfrm>
            <a:custGeom>
              <a:avLst/>
              <a:gdLst/>
              <a:ahLst/>
              <a:cxnLst/>
              <a:rect l="l" t="t" r="r" b="b"/>
              <a:pathLst>
                <a:path w="1270" h="4445">
                  <a:moveTo>
                    <a:pt x="787" y="4025"/>
                  </a:moveTo>
                  <a:lnTo>
                    <a:pt x="0" y="0"/>
                  </a:lnTo>
                </a:path>
              </a:pathLst>
            </a:custGeom>
            <a:ln w="3175">
              <a:solidFill>
                <a:srgbClr val="050100"/>
              </a:solidFill>
            </a:ln>
          </p:spPr>
          <p:txBody>
            <a:bodyPr wrap="square" lIns="0" tIns="0" rIns="0" bIns="0" rtlCol="0"/>
            <a:lstStyle/>
            <a:p/>
          </p:txBody>
        </p:sp>
        <p:sp>
          <p:nvSpPr>
            <p:cNvPr id="2597" name="object 2597" descr=""/>
            <p:cNvSpPr/>
            <p:nvPr/>
          </p:nvSpPr>
          <p:spPr>
            <a:xfrm>
              <a:off x="6208280" y="9707175"/>
              <a:ext cx="0" cy="5080"/>
            </a:xfrm>
            <a:custGeom>
              <a:avLst/>
              <a:gdLst/>
              <a:ahLst/>
              <a:cxnLst/>
              <a:rect l="l" t="t" r="r" b="b"/>
              <a:pathLst>
                <a:path w="0" h="5079">
                  <a:moveTo>
                    <a:pt x="0" y="4470"/>
                  </a:moveTo>
                  <a:lnTo>
                    <a:pt x="0" y="0"/>
                  </a:lnTo>
                </a:path>
              </a:pathLst>
            </a:custGeom>
            <a:ln w="3175">
              <a:solidFill>
                <a:srgbClr val="050100"/>
              </a:solidFill>
            </a:ln>
          </p:spPr>
          <p:txBody>
            <a:bodyPr wrap="square" lIns="0" tIns="0" rIns="0" bIns="0" rtlCol="0"/>
            <a:lstStyle/>
            <a:p/>
          </p:txBody>
        </p:sp>
        <p:sp>
          <p:nvSpPr>
            <p:cNvPr id="2598" name="object 2598" descr=""/>
            <p:cNvSpPr/>
            <p:nvPr/>
          </p:nvSpPr>
          <p:spPr>
            <a:xfrm>
              <a:off x="6207486" y="9711651"/>
              <a:ext cx="1270" cy="4445"/>
            </a:xfrm>
            <a:custGeom>
              <a:avLst/>
              <a:gdLst/>
              <a:ahLst/>
              <a:cxnLst/>
              <a:rect l="l" t="t" r="r" b="b"/>
              <a:pathLst>
                <a:path w="1270" h="4445">
                  <a:moveTo>
                    <a:pt x="0" y="4025"/>
                  </a:moveTo>
                  <a:lnTo>
                    <a:pt x="787" y="0"/>
                  </a:lnTo>
                </a:path>
              </a:pathLst>
            </a:custGeom>
            <a:ln w="3175">
              <a:solidFill>
                <a:srgbClr val="050100"/>
              </a:solidFill>
            </a:ln>
          </p:spPr>
          <p:txBody>
            <a:bodyPr wrap="square" lIns="0" tIns="0" rIns="0" bIns="0" rtlCol="0"/>
            <a:lstStyle/>
            <a:p/>
          </p:txBody>
        </p:sp>
        <p:sp>
          <p:nvSpPr>
            <p:cNvPr id="2599" name="object 2599" descr=""/>
            <p:cNvSpPr/>
            <p:nvPr/>
          </p:nvSpPr>
          <p:spPr>
            <a:xfrm>
              <a:off x="6205875" y="9715682"/>
              <a:ext cx="1905" cy="4445"/>
            </a:xfrm>
            <a:custGeom>
              <a:avLst/>
              <a:gdLst/>
              <a:ahLst/>
              <a:cxnLst/>
              <a:rect l="l" t="t" r="r" b="b"/>
              <a:pathLst>
                <a:path w="1904" h="4445">
                  <a:moveTo>
                    <a:pt x="0" y="4025"/>
                  </a:moveTo>
                  <a:lnTo>
                    <a:pt x="1612" y="0"/>
                  </a:lnTo>
                </a:path>
              </a:pathLst>
            </a:custGeom>
            <a:ln w="3175">
              <a:solidFill>
                <a:srgbClr val="050100"/>
              </a:solidFill>
            </a:ln>
          </p:spPr>
          <p:txBody>
            <a:bodyPr wrap="square" lIns="0" tIns="0" rIns="0" bIns="0" rtlCol="0"/>
            <a:lstStyle/>
            <a:p/>
          </p:txBody>
        </p:sp>
        <p:sp>
          <p:nvSpPr>
            <p:cNvPr id="2600" name="object 2600" descr=""/>
            <p:cNvSpPr/>
            <p:nvPr/>
          </p:nvSpPr>
          <p:spPr>
            <a:xfrm>
              <a:off x="6204262" y="9719714"/>
              <a:ext cx="1905" cy="1905"/>
            </a:xfrm>
            <a:custGeom>
              <a:avLst/>
              <a:gdLst/>
              <a:ahLst/>
              <a:cxnLst/>
              <a:rect l="l" t="t" r="r" b="b"/>
              <a:pathLst>
                <a:path w="1904" h="1904">
                  <a:moveTo>
                    <a:pt x="0" y="1333"/>
                  </a:moveTo>
                  <a:lnTo>
                    <a:pt x="1612" y="0"/>
                  </a:lnTo>
                </a:path>
              </a:pathLst>
            </a:custGeom>
            <a:ln w="3175">
              <a:solidFill>
                <a:srgbClr val="050100"/>
              </a:solidFill>
            </a:ln>
          </p:spPr>
          <p:txBody>
            <a:bodyPr wrap="square" lIns="0" tIns="0" rIns="0" bIns="0" rtlCol="0"/>
            <a:lstStyle/>
            <a:p/>
          </p:txBody>
        </p:sp>
        <p:sp>
          <p:nvSpPr>
            <p:cNvPr id="2601" name="object 2601" descr=""/>
            <p:cNvSpPr/>
            <p:nvPr/>
          </p:nvSpPr>
          <p:spPr>
            <a:xfrm>
              <a:off x="6200764" y="9721052"/>
              <a:ext cx="3810" cy="1905"/>
            </a:xfrm>
            <a:custGeom>
              <a:avLst/>
              <a:gdLst/>
              <a:ahLst/>
              <a:cxnLst/>
              <a:rect l="l" t="t" r="r" b="b"/>
              <a:pathLst>
                <a:path w="3810" h="1904">
                  <a:moveTo>
                    <a:pt x="0" y="1333"/>
                  </a:moveTo>
                  <a:lnTo>
                    <a:pt x="3492" y="0"/>
                  </a:lnTo>
                </a:path>
              </a:pathLst>
            </a:custGeom>
            <a:ln w="3175">
              <a:solidFill>
                <a:srgbClr val="050100"/>
              </a:solidFill>
            </a:ln>
          </p:spPr>
          <p:txBody>
            <a:bodyPr wrap="square" lIns="0" tIns="0" rIns="0" bIns="0" rtlCol="0"/>
            <a:lstStyle/>
            <a:p/>
          </p:txBody>
        </p:sp>
        <p:sp>
          <p:nvSpPr>
            <p:cNvPr id="2602" name="object 2602" descr=""/>
            <p:cNvSpPr/>
            <p:nvPr/>
          </p:nvSpPr>
          <p:spPr>
            <a:xfrm>
              <a:off x="6197553" y="9722386"/>
              <a:ext cx="3810" cy="0"/>
            </a:xfrm>
            <a:custGeom>
              <a:avLst/>
              <a:gdLst/>
              <a:ahLst/>
              <a:cxnLst/>
              <a:rect l="l" t="t" r="r" b="b"/>
              <a:pathLst>
                <a:path w="3810" h="0">
                  <a:moveTo>
                    <a:pt x="0" y="0"/>
                  </a:moveTo>
                  <a:lnTo>
                    <a:pt x="3213" y="0"/>
                  </a:lnTo>
                </a:path>
              </a:pathLst>
            </a:custGeom>
            <a:ln w="3175">
              <a:solidFill>
                <a:srgbClr val="050100"/>
              </a:solidFill>
            </a:ln>
          </p:spPr>
          <p:txBody>
            <a:bodyPr wrap="square" lIns="0" tIns="0" rIns="0" bIns="0" rtlCol="0"/>
            <a:lstStyle/>
            <a:p/>
          </p:txBody>
        </p:sp>
        <p:sp>
          <p:nvSpPr>
            <p:cNvPr id="2603" name="object 2603" descr=""/>
            <p:cNvSpPr/>
            <p:nvPr/>
          </p:nvSpPr>
          <p:spPr>
            <a:xfrm>
              <a:off x="6195133" y="9721047"/>
              <a:ext cx="2540" cy="1905"/>
            </a:xfrm>
            <a:custGeom>
              <a:avLst/>
              <a:gdLst/>
              <a:ahLst/>
              <a:cxnLst/>
              <a:rect l="l" t="t" r="r" b="b"/>
              <a:pathLst>
                <a:path w="2539" h="1904">
                  <a:moveTo>
                    <a:pt x="0" y="0"/>
                  </a:moveTo>
                  <a:lnTo>
                    <a:pt x="2413" y="1333"/>
                  </a:lnTo>
                </a:path>
              </a:pathLst>
            </a:custGeom>
            <a:ln w="3175">
              <a:solidFill>
                <a:srgbClr val="050100"/>
              </a:solidFill>
            </a:ln>
          </p:spPr>
          <p:txBody>
            <a:bodyPr wrap="square" lIns="0" tIns="0" rIns="0" bIns="0" rtlCol="0"/>
            <a:lstStyle/>
            <a:p/>
          </p:txBody>
        </p:sp>
        <p:sp>
          <p:nvSpPr>
            <p:cNvPr id="2604" name="object 2604" descr=""/>
            <p:cNvSpPr/>
            <p:nvPr/>
          </p:nvSpPr>
          <p:spPr>
            <a:xfrm>
              <a:off x="6192455" y="9718355"/>
              <a:ext cx="3175" cy="3175"/>
            </a:xfrm>
            <a:custGeom>
              <a:avLst/>
              <a:gdLst/>
              <a:ahLst/>
              <a:cxnLst/>
              <a:rect l="l" t="t" r="r" b="b"/>
              <a:pathLst>
                <a:path w="3175" h="3175">
                  <a:moveTo>
                    <a:pt x="0" y="0"/>
                  </a:moveTo>
                  <a:lnTo>
                    <a:pt x="2679" y="2692"/>
                  </a:lnTo>
                </a:path>
              </a:pathLst>
            </a:custGeom>
            <a:ln w="3175">
              <a:solidFill>
                <a:srgbClr val="050100"/>
              </a:solidFill>
            </a:ln>
          </p:spPr>
          <p:txBody>
            <a:bodyPr wrap="square" lIns="0" tIns="0" rIns="0" bIns="0" rtlCol="0"/>
            <a:lstStyle/>
            <a:p/>
          </p:txBody>
        </p:sp>
        <p:sp>
          <p:nvSpPr>
            <p:cNvPr id="2605" name="object 2605" descr=""/>
            <p:cNvSpPr/>
            <p:nvPr/>
          </p:nvSpPr>
          <p:spPr>
            <a:xfrm>
              <a:off x="6190843" y="9715677"/>
              <a:ext cx="1905" cy="3175"/>
            </a:xfrm>
            <a:custGeom>
              <a:avLst/>
              <a:gdLst/>
              <a:ahLst/>
              <a:cxnLst/>
              <a:rect l="l" t="t" r="r" b="b"/>
              <a:pathLst>
                <a:path w="1904" h="3175">
                  <a:moveTo>
                    <a:pt x="0" y="0"/>
                  </a:moveTo>
                  <a:lnTo>
                    <a:pt x="1612" y="2679"/>
                  </a:lnTo>
                </a:path>
              </a:pathLst>
            </a:custGeom>
            <a:ln w="3175">
              <a:solidFill>
                <a:srgbClr val="050100"/>
              </a:solidFill>
            </a:ln>
          </p:spPr>
          <p:txBody>
            <a:bodyPr wrap="square" lIns="0" tIns="0" rIns="0" bIns="0" rtlCol="0"/>
            <a:lstStyle/>
            <a:p/>
          </p:txBody>
        </p:sp>
        <p:sp>
          <p:nvSpPr>
            <p:cNvPr id="2606" name="object 2606" descr=""/>
            <p:cNvSpPr/>
            <p:nvPr/>
          </p:nvSpPr>
          <p:spPr>
            <a:xfrm>
              <a:off x="6190037" y="9712998"/>
              <a:ext cx="1270" cy="3175"/>
            </a:xfrm>
            <a:custGeom>
              <a:avLst/>
              <a:gdLst/>
              <a:ahLst/>
              <a:cxnLst/>
              <a:rect l="l" t="t" r="r" b="b"/>
              <a:pathLst>
                <a:path w="1270" h="3175">
                  <a:moveTo>
                    <a:pt x="0" y="0"/>
                  </a:moveTo>
                  <a:lnTo>
                    <a:pt x="800" y="2679"/>
                  </a:lnTo>
                </a:path>
              </a:pathLst>
            </a:custGeom>
            <a:ln w="3175">
              <a:solidFill>
                <a:srgbClr val="050100"/>
              </a:solidFill>
            </a:ln>
          </p:spPr>
          <p:txBody>
            <a:bodyPr wrap="square" lIns="0" tIns="0" rIns="0" bIns="0" rtlCol="0"/>
            <a:lstStyle/>
            <a:p/>
          </p:txBody>
        </p:sp>
        <p:sp>
          <p:nvSpPr>
            <p:cNvPr id="2607" name="object 2607" descr=""/>
            <p:cNvSpPr/>
            <p:nvPr/>
          </p:nvSpPr>
          <p:spPr>
            <a:xfrm>
              <a:off x="6189230" y="9707182"/>
              <a:ext cx="1270" cy="6350"/>
            </a:xfrm>
            <a:custGeom>
              <a:avLst/>
              <a:gdLst/>
              <a:ahLst/>
              <a:cxnLst/>
              <a:rect l="l" t="t" r="r" b="b"/>
              <a:pathLst>
                <a:path w="1270" h="6350">
                  <a:moveTo>
                    <a:pt x="0" y="0"/>
                  </a:moveTo>
                  <a:lnTo>
                    <a:pt x="800" y="5816"/>
                  </a:lnTo>
                </a:path>
              </a:pathLst>
            </a:custGeom>
            <a:ln w="3175">
              <a:solidFill>
                <a:srgbClr val="050100"/>
              </a:solidFill>
            </a:ln>
          </p:spPr>
          <p:txBody>
            <a:bodyPr wrap="square" lIns="0" tIns="0" rIns="0" bIns="0" rtlCol="0"/>
            <a:lstStyle/>
            <a:p/>
          </p:txBody>
        </p:sp>
        <p:sp>
          <p:nvSpPr>
            <p:cNvPr id="2608" name="object 2608" descr=""/>
            <p:cNvSpPr/>
            <p:nvPr/>
          </p:nvSpPr>
          <p:spPr>
            <a:xfrm>
              <a:off x="6189230" y="9699119"/>
              <a:ext cx="0" cy="8255"/>
            </a:xfrm>
            <a:custGeom>
              <a:avLst/>
              <a:gdLst/>
              <a:ahLst/>
              <a:cxnLst/>
              <a:rect l="l" t="t" r="r" b="b"/>
              <a:pathLst>
                <a:path w="0" h="8254">
                  <a:moveTo>
                    <a:pt x="0" y="0"/>
                  </a:moveTo>
                  <a:lnTo>
                    <a:pt x="0" y="8064"/>
                  </a:lnTo>
                </a:path>
              </a:pathLst>
            </a:custGeom>
            <a:ln w="3175">
              <a:solidFill>
                <a:srgbClr val="050100"/>
              </a:solidFill>
            </a:ln>
          </p:spPr>
          <p:txBody>
            <a:bodyPr wrap="square" lIns="0" tIns="0" rIns="0" bIns="0" rtlCol="0"/>
            <a:lstStyle/>
            <a:p/>
          </p:txBody>
        </p:sp>
        <p:sp>
          <p:nvSpPr>
            <p:cNvPr id="2609" name="object 2609" descr=""/>
            <p:cNvSpPr/>
            <p:nvPr/>
          </p:nvSpPr>
          <p:spPr>
            <a:xfrm>
              <a:off x="6189230" y="9690624"/>
              <a:ext cx="1905" cy="8890"/>
            </a:xfrm>
            <a:custGeom>
              <a:avLst/>
              <a:gdLst/>
              <a:ahLst/>
              <a:cxnLst/>
              <a:rect l="l" t="t" r="r" b="b"/>
              <a:pathLst>
                <a:path w="1904" h="8890">
                  <a:moveTo>
                    <a:pt x="1612" y="0"/>
                  </a:moveTo>
                  <a:lnTo>
                    <a:pt x="0" y="8496"/>
                  </a:lnTo>
                </a:path>
              </a:pathLst>
            </a:custGeom>
            <a:ln w="3175">
              <a:solidFill>
                <a:srgbClr val="050100"/>
              </a:solidFill>
            </a:ln>
          </p:spPr>
          <p:txBody>
            <a:bodyPr wrap="square" lIns="0" tIns="0" rIns="0" bIns="0" rtlCol="0"/>
            <a:lstStyle/>
            <a:p/>
          </p:txBody>
        </p:sp>
        <p:sp>
          <p:nvSpPr>
            <p:cNvPr id="2610" name="object 2610" descr=""/>
            <p:cNvSpPr/>
            <p:nvPr/>
          </p:nvSpPr>
          <p:spPr>
            <a:xfrm>
              <a:off x="6190842" y="9686605"/>
              <a:ext cx="1905" cy="4445"/>
            </a:xfrm>
            <a:custGeom>
              <a:avLst/>
              <a:gdLst/>
              <a:ahLst/>
              <a:cxnLst/>
              <a:rect l="l" t="t" r="r" b="b"/>
              <a:pathLst>
                <a:path w="1904" h="4445">
                  <a:moveTo>
                    <a:pt x="1612" y="0"/>
                  </a:moveTo>
                  <a:lnTo>
                    <a:pt x="0" y="4013"/>
                  </a:lnTo>
                </a:path>
              </a:pathLst>
            </a:custGeom>
            <a:ln w="3175">
              <a:solidFill>
                <a:srgbClr val="050100"/>
              </a:solidFill>
            </a:ln>
          </p:spPr>
          <p:txBody>
            <a:bodyPr wrap="square" lIns="0" tIns="0" rIns="0" bIns="0" rtlCol="0"/>
            <a:lstStyle/>
            <a:p/>
          </p:txBody>
        </p:sp>
        <p:sp>
          <p:nvSpPr>
            <p:cNvPr id="2611" name="object 2611" descr=""/>
            <p:cNvSpPr/>
            <p:nvPr/>
          </p:nvSpPr>
          <p:spPr>
            <a:xfrm>
              <a:off x="6192453" y="9683914"/>
              <a:ext cx="3175" cy="3175"/>
            </a:xfrm>
            <a:custGeom>
              <a:avLst/>
              <a:gdLst/>
              <a:ahLst/>
              <a:cxnLst/>
              <a:rect l="l" t="t" r="r" b="b"/>
              <a:pathLst>
                <a:path w="3175" h="3175">
                  <a:moveTo>
                    <a:pt x="2679" y="0"/>
                  </a:moveTo>
                  <a:lnTo>
                    <a:pt x="0" y="2692"/>
                  </a:lnTo>
                </a:path>
              </a:pathLst>
            </a:custGeom>
            <a:ln w="3175">
              <a:solidFill>
                <a:srgbClr val="050100"/>
              </a:solidFill>
            </a:ln>
          </p:spPr>
          <p:txBody>
            <a:bodyPr wrap="square" lIns="0" tIns="0" rIns="0" bIns="0" rtlCol="0"/>
            <a:lstStyle/>
            <a:p/>
          </p:txBody>
        </p:sp>
        <p:sp>
          <p:nvSpPr>
            <p:cNvPr id="2612" name="object 2612" descr=""/>
            <p:cNvSpPr/>
            <p:nvPr/>
          </p:nvSpPr>
          <p:spPr>
            <a:xfrm>
              <a:off x="6195133" y="9682128"/>
              <a:ext cx="3810" cy="1905"/>
            </a:xfrm>
            <a:custGeom>
              <a:avLst/>
              <a:gdLst/>
              <a:ahLst/>
              <a:cxnLst/>
              <a:rect l="l" t="t" r="r" b="b"/>
              <a:pathLst>
                <a:path w="3810" h="1904">
                  <a:moveTo>
                    <a:pt x="3225" y="0"/>
                  </a:moveTo>
                  <a:lnTo>
                    <a:pt x="0" y="1790"/>
                  </a:lnTo>
                </a:path>
              </a:pathLst>
            </a:custGeom>
            <a:ln w="3175">
              <a:solidFill>
                <a:srgbClr val="050100"/>
              </a:solidFill>
            </a:ln>
          </p:spPr>
          <p:txBody>
            <a:bodyPr wrap="square" lIns="0" tIns="0" rIns="0" bIns="0" rtlCol="0"/>
            <a:lstStyle/>
            <a:p/>
          </p:txBody>
        </p:sp>
        <p:sp>
          <p:nvSpPr>
            <p:cNvPr id="2613" name="object 2613" descr=""/>
            <p:cNvSpPr/>
            <p:nvPr/>
          </p:nvSpPr>
          <p:spPr>
            <a:xfrm>
              <a:off x="6198364" y="9682128"/>
              <a:ext cx="2540" cy="0"/>
            </a:xfrm>
            <a:custGeom>
              <a:avLst/>
              <a:gdLst/>
              <a:ahLst/>
              <a:cxnLst/>
              <a:rect l="l" t="t" r="r" b="b"/>
              <a:pathLst>
                <a:path w="2539" h="0">
                  <a:moveTo>
                    <a:pt x="2400" y="0"/>
                  </a:moveTo>
                  <a:lnTo>
                    <a:pt x="0" y="0"/>
                  </a:lnTo>
                </a:path>
              </a:pathLst>
            </a:custGeom>
            <a:ln w="3175">
              <a:solidFill>
                <a:srgbClr val="050100"/>
              </a:solidFill>
            </a:ln>
          </p:spPr>
          <p:txBody>
            <a:bodyPr wrap="square" lIns="0" tIns="0" rIns="0" bIns="0" rtlCol="0"/>
            <a:lstStyle/>
            <a:p/>
          </p:txBody>
        </p:sp>
        <p:sp>
          <p:nvSpPr>
            <p:cNvPr id="2614" name="object 2614" descr=""/>
            <p:cNvSpPr/>
            <p:nvPr/>
          </p:nvSpPr>
          <p:spPr>
            <a:xfrm>
              <a:off x="6200769" y="9682123"/>
              <a:ext cx="3810" cy="1905"/>
            </a:xfrm>
            <a:custGeom>
              <a:avLst/>
              <a:gdLst/>
              <a:ahLst/>
              <a:cxnLst/>
              <a:rect l="l" t="t" r="r" b="b"/>
              <a:pathLst>
                <a:path w="3810" h="1904">
                  <a:moveTo>
                    <a:pt x="3492" y="1790"/>
                  </a:moveTo>
                  <a:lnTo>
                    <a:pt x="0" y="0"/>
                  </a:lnTo>
                </a:path>
              </a:pathLst>
            </a:custGeom>
            <a:ln w="3175">
              <a:solidFill>
                <a:srgbClr val="050100"/>
              </a:solidFill>
            </a:ln>
          </p:spPr>
          <p:txBody>
            <a:bodyPr wrap="square" lIns="0" tIns="0" rIns="0" bIns="0" rtlCol="0"/>
            <a:lstStyle/>
            <a:p/>
          </p:txBody>
        </p:sp>
        <p:sp>
          <p:nvSpPr>
            <p:cNvPr id="2615" name="object 2615" descr=""/>
            <p:cNvSpPr/>
            <p:nvPr/>
          </p:nvSpPr>
          <p:spPr>
            <a:xfrm>
              <a:off x="6204267" y="9683913"/>
              <a:ext cx="2540" cy="3175"/>
            </a:xfrm>
            <a:custGeom>
              <a:avLst/>
              <a:gdLst/>
              <a:ahLst/>
              <a:cxnLst/>
              <a:rect l="l" t="t" r="r" b="b"/>
              <a:pathLst>
                <a:path w="2539" h="3175">
                  <a:moveTo>
                    <a:pt x="2412" y="2692"/>
                  </a:moveTo>
                  <a:lnTo>
                    <a:pt x="0" y="0"/>
                  </a:lnTo>
                </a:path>
              </a:pathLst>
            </a:custGeom>
            <a:ln w="3175">
              <a:solidFill>
                <a:srgbClr val="050100"/>
              </a:solidFill>
            </a:ln>
          </p:spPr>
          <p:txBody>
            <a:bodyPr wrap="square" lIns="0" tIns="0" rIns="0" bIns="0" rtlCol="0"/>
            <a:lstStyle/>
            <a:p/>
          </p:txBody>
        </p:sp>
        <p:sp>
          <p:nvSpPr>
            <p:cNvPr id="2616" name="object 2616" descr=""/>
            <p:cNvSpPr/>
            <p:nvPr/>
          </p:nvSpPr>
          <p:spPr>
            <a:xfrm>
              <a:off x="6206680" y="9686611"/>
              <a:ext cx="1905" cy="4445"/>
            </a:xfrm>
            <a:custGeom>
              <a:avLst/>
              <a:gdLst/>
              <a:ahLst/>
              <a:cxnLst/>
              <a:rect l="l" t="t" r="r" b="b"/>
              <a:pathLst>
                <a:path w="1904" h="4445">
                  <a:moveTo>
                    <a:pt x="1600" y="4013"/>
                  </a:moveTo>
                  <a:lnTo>
                    <a:pt x="0" y="0"/>
                  </a:lnTo>
                </a:path>
              </a:pathLst>
            </a:custGeom>
            <a:ln w="3175">
              <a:solidFill>
                <a:srgbClr val="050100"/>
              </a:solidFill>
            </a:ln>
          </p:spPr>
          <p:txBody>
            <a:bodyPr wrap="square" lIns="0" tIns="0" rIns="0" bIns="0" rtlCol="0"/>
            <a:lstStyle/>
            <a:p/>
          </p:txBody>
        </p:sp>
        <p:sp>
          <p:nvSpPr>
            <p:cNvPr id="2617" name="object 2617" descr=""/>
            <p:cNvSpPr/>
            <p:nvPr/>
          </p:nvSpPr>
          <p:spPr>
            <a:xfrm>
              <a:off x="6162441" y="9722386"/>
              <a:ext cx="19685" cy="0"/>
            </a:xfrm>
            <a:custGeom>
              <a:avLst/>
              <a:gdLst/>
              <a:ahLst/>
              <a:cxnLst/>
              <a:rect l="l" t="t" r="r" b="b"/>
              <a:pathLst>
                <a:path w="19685" h="0">
                  <a:moveTo>
                    <a:pt x="0" y="0"/>
                  </a:moveTo>
                  <a:lnTo>
                    <a:pt x="19062" y="0"/>
                  </a:lnTo>
                </a:path>
              </a:pathLst>
            </a:custGeom>
            <a:ln w="3175">
              <a:solidFill>
                <a:srgbClr val="050100"/>
              </a:solidFill>
            </a:ln>
          </p:spPr>
          <p:txBody>
            <a:bodyPr wrap="square" lIns="0" tIns="0" rIns="0" bIns="0" rtlCol="0"/>
            <a:lstStyle/>
            <a:p/>
          </p:txBody>
        </p:sp>
        <p:sp>
          <p:nvSpPr>
            <p:cNvPr id="2618" name="object 2618" descr=""/>
            <p:cNvSpPr/>
            <p:nvPr/>
          </p:nvSpPr>
          <p:spPr>
            <a:xfrm>
              <a:off x="6162447" y="9718355"/>
              <a:ext cx="1270" cy="4445"/>
            </a:xfrm>
            <a:custGeom>
              <a:avLst/>
              <a:gdLst/>
              <a:ahLst/>
              <a:cxnLst/>
              <a:rect l="l" t="t" r="r" b="b"/>
              <a:pathLst>
                <a:path w="1270" h="4445">
                  <a:moveTo>
                    <a:pt x="800" y="0"/>
                  </a:moveTo>
                  <a:lnTo>
                    <a:pt x="0" y="4025"/>
                  </a:lnTo>
                </a:path>
              </a:pathLst>
            </a:custGeom>
            <a:ln w="3175">
              <a:solidFill>
                <a:srgbClr val="050100"/>
              </a:solidFill>
            </a:ln>
          </p:spPr>
          <p:txBody>
            <a:bodyPr wrap="square" lIns="0" tIns="0" rIns="0" bIns="0" rtlCol="0"/>
            <a:lstStyle/>
            <a:p/>
          </p:txBody>
        </p:sp>
        <p:sp>
          <p:nvSpPr>
            <p:cNvPr id="2619" name="object 2619" descr=""/>
            <p:cNvSpPr/>
            <p:nvPr/>
          </p:nvSpPr>
          <p:spPr>
            <a:xfrm>
              <a:off x="6163247" y="9714337"/>
              <a:ext cx="1905" cy="4445"/>
            </a:xfrm>
            <a:custGeom>
              <a:avLst/>
              <a:gdLst/>
              <a:ahLst/>
              <a:cxnLst/>
              <a:rect l="l" t="t" r="r" b="b"/>
              <a:pathLst>
                <a:path w="1904" h="4445">
                  <a:moveTo>
                    <a:pt x="1612" y="0"/>
                  </a:moveTo>
                  <a:lnTo>
                    <a:pt x="0" y="4013"/>
                  </a:lnTo>
                </a:path>
              </a:pathLst>
            </a:custGeom>
            <a:ln w="3175">
              <a:solidFill>
                <a:srgbClr val="050100"/>
              </a:solidFill>
            </a:ln>
          </p:spPr>
          <p:txBody>
            <a:bodyPr wrap="square" lIns="0" tIns="0" rIns="0" bIns="0" rtlCol="0"/>
            <a:lstStyle/>
            <a:p/>
          </p:txBody>
        </p:sp>
        <p:sp>
          <p:nvSpPr>
            <p:cNvPr id="2620" name="object 2620" descr=""/>
            <p:cNvSpPr/>
            <p:nvPr/>
          </p:nvSpPr>
          <p:spPr>
            <a:xfrm>
              <a:off x="6164859" y="9709860"/>
              <a:ext cx="3175" cy="5080"/>
            </a:xfrm>
            <a:custGeom>
              <a:avLst/>
              <a:gdLst/>
              <a:ahLst/>
              <a:cxnLst/>
              <a:rect l="l" t="t" r="r" b="b"/>
              <a:pathLst>
                <a:path w="3175" h="5079">
                  <a:moveTo>
                    <a:pt x="2679" y="0"/>
                  </a:moveTo>
                  <a:lnTo>
                    <a:pt x="0" y="4483"/>
                  </a:lnTo>
                </a:path>
              </a:pathLst>
            </a:custGeom>
            <a:ln w="3175">
              <a:solidFill>
                <a:srgbClr val="050100"/>
              </a:solidFill>
            </a:ln>
          </p:spPr>
          <p:txBody>
            <a:bodyPr wrap="square" lIns="0" tIns="0" rIns="0" bIns="0" rtlCol="0"/>
            <a:lstStyle/>
            <a:p/>
          </p:txBody>
        </p:sp>
        <p:sp>
          <p:nvSpPr>
            <p:cNvPr id="2621" name="object 2621" descr=""/>
            <p:cNvSpPr/>
            <p:nvPr/>
          </p:nvSpPr>
          <p:spPr>
            <a:xfrm>
              <a:off x="6167537" y="9705829"/>
              <a:ext cx="3810" cy="4445"/>
            </a:xfrm>
            <a:custGeom>
              <a:avLst/>
              <a:gdLst/>
              <a:ahLst/>
              <a:cxnLst/>
              <a:rect l="l" t="t" r="r" b="b"/>
              <a:pathLst>
                <a:path w="3810" h="4445">
                  <a:moveTo>
                    <a:pt x="3225" y="0"/>
                  </a:moveTo>
                  <a:lnTo>
                    <a:pt x="0" y="4025"/>
                  </a:lnTo>
                </a:path>
              </a:pathLst>
            </a:custGeom>
            <a:ln w="3175">
              <a:solidFill>
                <a:srgbClr val="050100"/>
              </a:solidFill>
            </a:ln>
          </p:spPr>
          <p:txBody>
            <a:bodyPr wrap="square" lIns="0" tIns="0" rIns="0" bIns="0" rtlCol="0"/>
            <a:lstStyle/>
            <a:p/>
          </p:txBody>
        </p:sp>
        <p:sp>
          <p:nvSpPr>
            <p:cNvPr id="2622" name="object 2622" descr=""/>
            <p:cNvSpPr/>
            <p:nvPr/>
          </p:nvSpPr>
          <p:spPr>
            <a:xfrm>
              <a:off x="6170767" y="9700471"/>
              <a:ext cx="8890" cy="5715"/>
            </a:xfrm>
            <a:custGeom>
              <a:avLst/>
              <a:gdLst/>
              <a:ahLst/>
              <a:cxnLst/>
              <a:rect l="l" t="t" r="r" b="b"/>
              <a:pathLst>
                <a:path w="8889" h="5715">
                  <a:moveTo>
                    <a:pt x="8318" y="0"/>
                  </a:moveTo>
                  <a:lnTo>
                    <a:pt x="0" y="5359"/>
                  </a:lnTo>
                </a:path>
              </a:pathLst>
            </a:custGeom>
            <a:ln w="3175">
              <a:solidFill>
                <a:srgbClr val="050100"/>
              </a:solidFill>
            </a:ln>
          </p:spPr>
          <p:txBody>
            <a:bodyPr wrap="square" lIns="0" tIns="0" rIns="0" bIns="0" rtlCol="0"/>
            <a:lstStyle/>
            <a:p/>
          </p:txBody>
        </p:sp>
        <p:sp>
          <p:nvSpPr>
            <p:cNvPr id="2623" name="object 2623" descr=""/>
            <p:cNvSpPr/>
            <p:nvPr/>
          </p:nvSpPr>
          <p:spPr>
            <a:xfrm>
              <a:off x="6179084" y="9697780"/>
              <a:ext cx="1905" cy="3175"/>
            </a:xfrm>
            <a:custGeom>
              <a:avLst/>
              <a:gdLst/>
              <a:ahLst/>
              <a:cxnLst/>
              <a:rect l="l" t="t" r="r" b="b"/>
              <a:pathLst>
                <a:path w="1904" h="3175">
                  <a:moveTo>
                    <a:pt x="1612" y="0"/>
                  </a:moveTo>
                  <a:lnTo>
                    <a:pt x="0" y="2692"/>
                  </a:lnTo>
                </a:path>
              </a:pathLst>
            </a:custGeom>
            <a:ln w="3175">
              <a:solidFill>
                <a:srgbClr val="050100"/>
              </a:solidFill>
            </a:ln>
          </p:spPr>
          <p:txBody>
            <a:bodyPr wrap="square" lIns="0" tIns="0" rIns="0" bIns="0" rtlCol="0"/>
            <a:lstStyle/>
            <a:p/>
          </p:txBody>
        </p:sp>
        <p:sp>
          <p:nvSpPr>
            <p:cNvPr id="2624" name="object 2624" descr=""/>
            <p:cNvSpPr/>
            <p:nvPr/>
          </p:nvSpPr>
          <p:spPr>
            <a:xfrm>
              <a:off x="6180703" y="9694654"/>
              <a:ext cx="1270" cy="3175"/>
            </a:xfrm>
            <a:custGeom>
              <a:avLst/>
              <a:gdLst/>
              <a:ahLst/>
              <a:cxnLst/>
              <a:rect l="l" t="t" r="r" b="b"/>
              <a:pathLst>
                <a:path w="1270" h="3175">
                  <a:moveTo>
                    <a:pt x="800" y="0"/>
                  </a:moveTo>
                  <a:lnTo>
                    <a:pt x="0" y="3124"/>
                  </a:lnTo>
                </a:path>
              </a:pathLst>
            </a:custGeom>
            <a:ln w="3175">
              <a:solidFill>
                <a:srgbClr val="050100"/>
              </a:solidFill>
            </a:ln>
          </p:spPr>
          <p:txBody>
            <a:bodyPr wrap="square" lIns="0" tIns="0" rIns="0" bIns="0" rtlCol="0"/>
            <a:lstStyle/>
            <a:p/>
          </p:txBody>
        </p:sp>
        <p:sp>
          <p:nvSpPr>
            <p:cNvPr id="2625" name="object 2625" descr=""/>
            <p:cNvSpPr/>
            <p:nvPr/>
          </p:nvSpPr>
          <p:spPr>
            <a:xfrm>
              <a:off x="6181504" y="9690624"/>
              <a:ext cx="0" cy="4445"/>
            </a:xfrm>
            <a:custGeom>
              <a:avLst/>
              <a:gdLst/>
              <a:ahLst/>
              <a:cxnLst/>
              <a:rect l="l" t="t" r="r" b="b"/>
              <a:pathLst>
                <a:path w="0" h="4445">
                  <a:moveTo>
                    <a:pt x="0" y="0"/>
                  </a:moveTo>
                  <a:lnTo>
                    <a:pt x="0" y="4025"/>
                  </a:lnTo>
                </a:path>
              </a:pathLst>
            </a:custGeom>
            <a:ln w="3175">
              <a:solidFill>
                <a:srgbClr val="050100"/>
              </a:solidFill>
            </a:ln>
          </p:spPr>
          <p:txBody>
            <a:bodyPr wrap="square" lIns="0" tIns="0" rIns="0" bIns="0" rtlCol="0"/>
            <a:lstStyle/>
            <a:p/>
          </p:txBody>
        </p:sp>
        <p:sp>
          <p:nvSpPr>
            <p:cNvPr id="2626" name="object 2626" descr=""/>
            <p:cNvSpPr/>
            <p:nvPr/>
          </p:nvSpPr>
          <p:spPr>
            <a:xfrm>
              <a:off x="6179892" y="9686605"/>
              <a:ext cx="1905" cy="4445"/>
            </a:xfrm>
            <a:custGeom>
              <a:avLst/>
              <a:gdLst/>
              <a:ahLst/>
              <a:cxnLst/>
              <a:rect l="l" t="t" r="r" b="b"/>
              <a:pathLst>
                <a:path w="1904" h="4445">
                  <a:moveTo>
                    <a:pt x="0" y="0"/>
                  </a:moveTo>
                  <a:lnTo>
                    <a:pt x="1612" y="4013"/>
                  </a:lnTo>
                </a:path>
              </a:pathLst>
            </a:custGeom>
            <a:ln w="3175">
              <a:solidFill>
                <a:srgbClr val="050100"/>
              </a:solidFill>
            </a:ln>
          </p:spPr>
          <p:txBody>
            <a:bodyPr wrap="square" lIns="0" tIns="0" rIns="0" bIns="0" rtlCol="0"/>
            <a:lstStyle/>
            <a:p/>
          </p:txBody>
        </p:sp>
        <p:sp>
          <p:nvSpPr>
            <p:cNvPr id="2627" name="object 2627" descr=""/>
            <p:cNvSpPr/>
            <p:nvPr/>
          </p:nvSpPr>
          <p:spPr>
            <a:xfrm>
              <a:off x="6177473" y="9683914"/>
              <a:ext cx="2540" cy="3175"/>
            </a:xfrm>
            <a:custGeom>
              <a:avLst/>
              <a:gdLst/>
              <a:ahLst/>
              <a:cxnLst/>
              <a:rect l="l" t="t" r="r" b="b"/>
              <a:pathLst>
                <a:path w="2539" h="3175">
                  <a:moveTo>
                    <a:pt x="0" y="0"/>
                  </a:moveTo>
                  <a:lnTo>
                    <a:pt x="2413" y="2692"/>
                  </a:lnTo>
                </a:path>
              </a:pathLst>
            </a:custGeom>
            <a:ln w="3175">
              <a:solidFill>
                <a:srgbClr val="050100"/>
              </a:solidFill>
            </a:ln>
          </p:spPr>
          <p:txBody>
            <a:bodyPr wrap="square" lIns="0" tIns="0" rIns="0" bIns="0" rtlCol="0"/>
            <a:lstStyle/>
            <a:p/>
          </p:txBody>
        </p:sp>
        <p:sp>
          <p:nvSpPr>
            <p:cNvPr id="2628" name="object 2628" descr=""/>
            <p:cNvSpPr/>
            <p:nvPr/>
          </p:nvSpPr>
          <p:spPr>
            <a:xfrm>
              <a:off x="6173988" y="9682128"/>
              <a:ext cx="3810" cy="1905"/>
            </a:xfrm>
            <a:custGeom>
              <a:avLst/>
              <a:gdLst/>
              <a:ahLst/>
              <a:cxnLst/>
              <a:rect l="l" t="t" r="r" b="b"/>
              <a:pathLst>
                <a:path w="3810" h="1904">
                  <a:moveTo>
                    <a:pt x="0" y="0"/>
                  </a:moveTo>
                  <a:lnTo>
                    <a:pt x="3479" y="1790"/>
                  </a:lnTo>
                </a:path>
              </a:pathLst>
            </a:custGeom>
            <a:ln w="3175">
              <a:solidFill>
                <a:srgbClr val="050100"/>
              </a:solidFill>
            </a:ln>
          </p:spPr>
          <p:txBody>
            <a:bodyPr wrap="square" lIns="0" tIns="0" rIns="0" bIns="0" rtlCol="0"/>
            <a:lstStyle/>
            <a:p/>
          </p:txBody>
        </p:sp>
        <p:sp>
          <p:nvSpPr>
            <p:cNvPr id="2629" name="object 2629" descr=""/>
            <p:cNvSpPr/>
            <p:nvPr/>
          </p:nvSpPr>
          <p:spPr>
            <a:xfrm>
              <a:off x="6170763" y="9682128"/>
              <a:ext cx="3810" cy="0"/>
            </a:xfrm>
            <a:custGeom>
              <a:avLst/>
              <a:gdLst/>
              <a:ahLst/>
              <a:cxnLst/>
              <a:rect l="l" t="t" r="r" b="b"/>
              <a:pathLst>
                <a:path w="3810" h="0">
                  <a:moveTo>
                    <a:pt x="0" y="0"/>
                  </a:moveTo>
                  <a:lnTo>
                    <a:pt x="3225" y="0"/>
                  </a:lnTo>
                </a:path>
              </a:pathLst>
            </a:custGeom>
            <a:ln w="3175">
              <a:solidFill>
                <a:srgbClr val="050100"/>
              </a:solidFill>
            </a:ln>
          </p:spPr>
          <p:txBody>
            <a:bodyPr wrap="square" lIns="0" tIns="0" rIns="0" bIns="0" rtlCol="0"/>
            <a:lstStyle/>
            <a:p/>
          </p:txBody>
        </p:sp>
        <p:sp>
          <p:nvSpPr>
            <p:cNvPr id="2630" name="object 2630" descr=""/>
            <p:cNvSpPr/>
            <p:nvPr/>
          </p:nvSpPr>
          <p:spPr>
            <a:xfrm>
              <a:off x="6167539" y="9682123"/>
              <a:ext cx="3810" cy="1905"/>
            </a:xfrm>
            <a:custGeom>
              <a:avLst/>
              <a:gdLst/>
              <a:ahLst/>
              <a:cxnLst/>
              <a:rect l="l" t="t" r="r" b="b"/>
              <a:pathLst>
                <a:path w="3810" h="1904">
                  <a:moveTo>
                    <a:pt x="0" y="1790"/>
                  </a:moveTo>
                  <a:lnTo>
                    <a:pt x="3225" y="0"/>
                  </a:lnTo>
                </a:path>
              </a:pathLst>
            </a:custGeom>
            <a:ln w="3175">
              <a:solidFill>
                <a:srgbClr val="050100"/>
              </a:solidFill>
            </a:ln>
          </p:spPr>
          <p:txBody>
            <a:bodyPr wrap="square" lIns="0" tIns="0" rIns="0" bIns="0" rtlCol="0"/>
            <a:lstStyle/>
            <a:p/>
          </p:txBody>
        </p:sp>
        <p:sp>
          <p:nvSpPr>
            <p:cNvPr id="2631" name="object 2631" descr=""/>
            <p:cNvSpPr/>
            <p:nvPr/>
          </p:nvSpPr>
          <p:spPr>
            <a:xfrm>
              <a:off x="6164860" y="9683913"/>
              <a:ext cx="3175" cy="3175"/>
            </a:xfrm>
            <a:custGeom>
              <a:avLst/>
              <a:gdLst/>
              <a:ahLst/>
              <a:cxnLst/>
              <a:rect l="l" t="t" r="r" b="b"/>
              <a:pathLst>
                <a:path w="3175" h="3175">
                  <a:moveTo>
                    <a:pt x="0" y="2692"/>
                  </a:moveTo>
                  <a:lnTo>
                    <a:pt x="2679" y="0"/>
                  </a:lnTo>
                </a:path>
              </a:pathLst>
            </a:custGeom>
            <a:ln w="3175">
              <a:solidFill>
                <a:srgbClr val="050100"/>
              </a:solidFill>
            </a:ln>
          </p:spPr>
          <p:txBody>
            <a:bodyPr wrap="square" lIns="0" tIns="0" rIns="0" bIns="0" rtlCol="0"/>
            <a:lstStyle/>
            <a:p/>
          </p:txBody>
        </p:sp>
        <p:sp>
          <p:nvSpPr>
            <p:cNvPr id="2632" name="object 2632" descr=""/>
            <p:cNvSpPr/>
            <p:nvPr/>
          </p:nvSpPr>
          <p:spPr>
            <a:xfrm>
              <a:off x="6163247" y="9686605"/>
              <a:ext cx="1905" cy="3175"/>
            </a:xfrm>
            <a:custGeom>
              <a:avLst/>
              <a:gdLst/>
              <a:ahLst/>
              <a:cxnLst/>
              <a:rect l="l" t="t" r="r" b="b"/>
              <a:pathLst>
                <a:path w="1904" h="3175">
                  <a:moveTo>
                    <a:pt x="0" y="2679"/>
                  </a:moveTo>
                  <a:lnTo>
                    <a:pt x="1612" y="0"/>
                  </a:lnTo>
                </a:path>
              </a:pathLst>
            </a:custGeom>
            <a:ln w="3175">
              <a:solidFill>
                <a:srgbClr val="050100"/>
              </a:solidFill>
            </a:ln>
          </p:spPr>
          <p:txBody>
            <a:bodyPr wrap="square" lIns="0" tIns="0" rIns="0" bIns="0" rtlCol="0"/>
            <a:lstStyle/>
            <a:p/>
          </p:txBody>
        </p:sp>
        <p:sp>
          <p:nvSpPr>
            <p:cNvPr id="2633" name="object 2633" descr=""/>
            <p:cNvSpPr/>
            <p:nvPr/>
          </p:nvSpPr>
          <p:spPr>
            <a:xfrm>
              <a:off x="6162441" y="9689283"/>
              <a:ext cx="1270" cy="3175"/>
            </a:xfrm>
            <a:custGeom>
              <a:avLst/>
              <a:gdLst/>
              <a:ahLst/>
              <a:cxnLst/>
              <a:rect l="l" t="t" r="r" b="b"/>
              <a:pathLst>
                <a:path w="1270" h="3175">
                  <a:moveTo>
                    <a:pt x="0" y="2679"/>
                  </a:moveTo>
                  <a:lnTo>
                    <a:pt x="800" y="0"/>
                  </a:lnTo>
                </a:path>
              </a:pathLst>
            </a:custGeom>
            <a:ln w="3175">
              <a:solidFill>
                <a:srgbClr val="050100"/>
              </a:solidFill>
            </a:ln>
          </p:spPr>
          <p:txBody>
            <a:bodyPr wrap="square" lIns="0" tIns="0" rIns="0" bIns="0" rtlCol="0"/>
            <a:lstStyle/>
            <a:p/>
          </p:txBody>
        </p:sp>
        <p:sp>
          <p:nvSpPr>
            <p:cNvPr id="2634" name="object 2634" descr=""/>
            <p:cNvSpPr/>
            <p:nvPr/>
          </p:nvSpPr>
          <p:spPr>
            <a:xfrm>
              <a:off x="6432725" y="7902392"/>
              <a:ext cx="1905" cy="4445"/>
            </a:xfrm>
            <a:custGeom>
              <a:avLst/>
              <a:gdLst/>
              <a:ahLst/>
              <a:cxnLst/>
              <a:rect l="l" t="t" r="r" b="b"/>
              <a:pathLst>
                <a:path w="1904" h="4445">
                  <a:moveTo>
                    <a:pt x="1600" y="0"/>
                  </a:moveTo>
                  <a:lnTo>
                    <a:pt x="0" y="4013"/>
                  </a:lnTo>
                </a:path>
              </a:pathLst>
            </a:custGeom>
            <a:ln w="3175">
              <a:solidFill>
                <a:srgbClr val="050100"/>
              </a:solidFill>
            </a:ln>
          </p:spPr>
          <p:txBody>
            <a:bodyPr wrap="square" lIns="0" tIns="0" rIns="0" bIns="0" rtlCol="0"/>
            <a:lstStyle/>
            <a:p/>
          </p:txBody>
        </p:sp>
        <p:sp>
          <p:nvSpPr>
            <p:cNvPr id="2635" name="object 2635" descr=""/>
            <p:cNvSpPr/>
            <p:nvPr/>
          </p:nvSpPr>
          <p:spPr>
            <a:xfrm>
              <a:off x="6434325" y="7899701"/>
              <a:ext cx="1905" cy="3175"/>
            </a:xfrm>
            <a:custGeom>
              <a:avLst/>
              <a:gdLst/>
              <a:ahLst/>
              <a:cxnLst/>
              <a:rect l="l" t="t" r="r" b="b"/>
              <a:pathLst>
                <a:path w="1904" h="3175">
                  <a:moveTo>
                    <a:pt x="1612" y="0"/>
                  </a:moveTo>
                  <a:lnTo>
                    <a:pt x="0" y="2692"/>
                  </a:lnTo>
                </a:path>
              </a:pathLst>
            </a:custGeom>
            <a:ln w="3175">
              <a:solidFill>
                <a:srgbClr val="050100"/>
              </a:solidFill>
            </a:ln>
          </p:spPr>
          <p:txBody>
            <a:bodyPr wrap="square" lIns="0" tIns="0" rIns="0" bIns="0" rtlCol="0"/>
            <a:lstStyle/>
            <a:p/>
          </p:txBody>
        </p:sp>
        <p:sp>
          <p:nvSpPr>
            <p:cNvPr id="2636" name="object 2636" descr=""/>
            <p:cNvSpPr/>
            <p:nvPr/>
          </p:nvSpPr>
          <p:spPr>
            <a:xfrm>
              <a:off x="6435937" y="7897021"/>
              <a:ext cx="3175" cy="3175"/>
            </a:xfrm>
            <a:custGeom>
              <a:avLst/>
              <a:gdLst/>
              <a:ahLst/>
              <a:cxnLst/>
              <a:rect l="l" t="t" r="r" b="b"/>
              <a:pathLst>
                <a:path w="3175" h="3175">
                  <a:moveTo>
                    <a:pt x="2692" y="0"/>
                  </a:moveTo>
                  <a:lnTo>
                    <a:pt x="0" y="2679"/>
                  </a:lnTo>
                </a:path>
              </a:pathLst>
            </a:custGeom>
            <a:ln w="3175">
              <a:solidFill>
                <a:srgbClr val="050100"/>
              </a:solidFill>
            </a:ln>
          </p:spPr>
          <p:txBody>
            <a:bodyPr wrap="square" lIns="0" tIns="0" rIns="0" bIns="0" rtlCol="0"/>
            <a:lstStyle/>
            <a:p/>
          </p:txBody>
        </p:sp>
        <p:sp>
          <p:nvSpPr>
            <p:cNvPr id="2637" name="object 2637" descr=""/>
            <p:cNvSpPr/>
            <p:nvPr/>
          </p:nvSpPr>
          <p:spPr>
            <a:xfrm>
              <a:off x="6438635" y="7895236"/>
              <a:ext cx="2540" cy="1905"/>
            </a:xfrm>
            <a:custGeom>
              <a:avLst/>
              <a:gdLst/>
              <a:ahLst/>
              <a:cxnLst/>
              <a:rect l="l" t="t" r="r" b="b"/>
              <a:pathLst>
                <a:path w="2539" h="1904">
                  <a:moveTo>
                    <a:pt x="2400" y="0"/>
                  </a:moveTo>
                  <a:lnTo>
                    <a:pt x="0" y="1790"/>
                  </a:lnTo>
                </a:path>
              </a:pathLst>
            </a:custGeom>
            <a:ln w="3175">
              <a:solidFill>
                <a:srgbClr val="050100"/>
              </a:solidFill>
            </a:ln>
          </p:spPr>
          <p:txBody>
            <a:bodyPr wrap="square" lIns="0" tIns="0" rIns="0" bIns="0" rtlCol="0"/>
            <a:lstStyle/>
            <a:p/>
          </p:txBody>
        </p:sp>
        <p:sp>
          <p:nvSpPr>
            <p:cNvPr id="2638" name="object 2638" descr=""/>
            <p:cNvSpPr/>
            <p:nvPr/>
          </p:nvSpPr>
          <p:spPr>
            <a:xfrm>
              <a:off x="6441034" y="7895236"/>
              <a:ext cx="3810" cy="0"/>
            </a:xfrm>
            <a:custGeom>
              <a:avLst/>
              <a:gdLst/>
              <a:ahLst/>
              <a:cxnLst/>
              <a:rect l="l" t="t" r="r" b="b"/>
              <a:pathLst>
                <a:path w="3810" h="0">
                  <a:moveTo>
                    <a:pt x="3225" y="0"/>
                  </a:moveTo>
                  <a:lnTo>
                    <a:pt x="0" y="0"/>
                  </a:lnTo>
                </a:path>
              </a:pathLst>
            </a:custGeom>
            <a:ln w="3175">
              <a:solidFill>
                <a:srgbClr val="050100"/>
              </a:solidFill>
            </a:ln>
          </p:spPr>
          <p:txBody>
            <a:bodyPr wrap="square" lIns="0" tIns="0" rIns="0" bIns="0" rtlCol="0"/>
            <a:lstStyle/>
            <a:p/>
          </p:txBody>
        </p:sp>
        <p:sp>
          <p:nvSpPr>
            <p:cNvPr id="2639" name="object 2639" descr=""/>
            <p:cNvSpPr/>
            <p:nvPr/>
          </p:nvSpPr>
          <p:spPr>
            <a:xfrm>
              <a:off x="6444259" y="7895231"/>
              <a:ext cx="3175" cy="1905"/>
            </a:xfrm>
            <a:custGeom>
              <a:avLst/>
              <a:gdLst/>
              <a:ahLst/>
              <a:cxnLst/>
              <a:rect l="l" t="t" r="r" b="b"/>
              <a:pathLst>
                <a:path w="3175" h="1904">
                  <a:moveTo>
                    <a:pt x="2679" y="1790"/>
                  </a:moveTo>
                  <a:lnTo>
                    <a:pt x="0" y="0"/>
                  </a:lnTo>
                </a:path>
              </a:pathLst>
            </a:custGeom>
            <a:ln w="3175">
              <a:solidFill>
                <a:srgbClr val="050100"/>
              </a:solidFill>
            </a:ln>
          </p:spPr>
          <p:txBody>
            <a:bodyPr wrap="square" lIns="0" tIns="0" rIns="0" bIns="0" rtlCol="0"/>
            <a:lstStyle/>
            <a:p/>
          </p:txBody>
        </p:sp>
        <p:sp>
          <p:nvSpPr>
            <p:cNvPr id="2640" name="object 2640" descr=""/>
            <p:cNvSpPr/>
            <p:nvPr/>
          </p:nvSpPr>
          <p:spPr>
            <a:xfrm>
              <a:off x="6446944" y="7897021"/>
              <a:ext cx="2540" cy="3175"/>
            </a:xfrm>
            <a:custGeom>
              <a:avLst/>
              <a:gdLst/>
              <a:ahLst/>
              <a:cxnLst/>
              <a:rect l="l" t="t" r="r" b="b"/>
              <a:pathLst>
                <a:path w="2539" h="3175">
                  <a:moveTo>
                    <a:pt x="2412" y="2679"/>
                  </a:moveTo>
                  <a:lnTo>
                    <a:pt x="0" y="0"/>
                  </a:lnTo>
                </a:path>
              </a:pathLst>
            </a:custGeom>
            <a:ln w="3175">
              <a:solidFill>
                <a:srgbClr val="050100"/>
              </a:solidFill>
            </a:ln>
          </p:spPr>
          <p:txBody>
            <a:bodyPr wrap="square" lIns="0" tIns="0" rIns="0" bIns="0" rtlCol="0"/>
            <a:lstStyle/>
            <a:p/>
          </p:txBody>
        </p:sp>
        <p:sp>
          <p:nvSpPr>
            <p:cNvPr id="2641" name="object 2641" descr=""/>
            <p:cNvSpPr/>
            <p:nvPr/>
          </p:nvSpPr>
          <p:spPr>
            <a:xfrm>
              <a:off x="6449357" y="7899700"/>
              <a:ext cx="1905" cy="3175"/>
            </a:xfrm>
            <a:custGeom>
              <a:avLst/>
              <a:gdLst/>
              <a:ahLst/>
              <a:cxnLst/>
              <a:rect l="l" t="t" r="r" b="b"/>
              <a:pathLst>
                <a:path w="1904" h="3175">
                  <a:moveTo>
                    <a:pt x="1612" y="2692"/>
                  </a:moveTo>
                  <a:lnTo>
                    <a:pt x="0" y="0"/>
                  </a:lnTo>
                </a:path>
              </a:pathLst>
            </a:custGeom>
            <a:ln w="3175">
              <a:solidFill>
                <a:srgbClr val="050100"/>
              </a:solidFill>
            </a:ln>
          </p:spPr>
          <p:txBody>
            <a:bodyPr wrap="square" lIns="0" tIns="0" rIns="0" bIns="0" rtlCol="0"/>
            <a:lstStyle/>
            <a:p/>
          </p:txBody>
        </p:sp>
        <p:sp>
          <p:nvSpPr>
            <p:cNvPr id="2642" name="object 2642" descr=""/>
            <p:cNvSpPr/>
            <p:nvPr/>
          </p:nvSpPr>
          <p:spPr>
            <a:xfrm>
              <a:off x="6450976" y="7902397"/>
              <a:ext cx="1270" cy="4445"/>
            </a:xfrm>
            <a:custGeom>
              <a:avLst/>
              <a:gdLst/>
              <a:ahLst/>
              <a:cxnLst/>
              <a:rect l="l" t="t" r="r" b="b"/>
              <a:pathLst>
                <a:path w="1270" h="4445">
                  <a:moveTo>
                    <a:pt x="800" y="4013"/>
                  </a:moveTo>
                  <a:lnTo>
                    <a:pt x="0" y="0"/>
                  </a:lnTo>
                </a:path>
              </a:pathLst>
            </a:custGeom>
            <a:ln w="3175">
              <a:solidFill>
                <a:srgbClr val="050100"/>
              </a:solidFill>
            </a:ln>
          </p:spPr>
          <p:txBody>
            <a:bodyPr wrap="square" lIns="0" tIns="0" rIns="0" bIns="0" rtlCol="0"/>
            <a:lstStyle/>
            <a:p/>
          </p:txBody>
        </p:sp>
        <p:sp>
          <p:nvSpPr>
            <p:cNvPr id="2643" name="object 2643" descr=""/>
            <p:cNvSpPr/>
            <p:nvPr/>
          </p:nvSpPr>
          <p:spPr>
            <a:xfrm>
              <a:off x="6451776" y="7906404"/>
              <a:ext cx="0" cy="5080"/>
            </a:xfrm>
            <a:custGeom>
              <a:avLst/>
              <a:gdLst/>
              <a:ahLst/>
              <a:cxnLst/>
              <a:rect l="l" t="t" r="r" b="b"/>
              <a:pathLst>
                <a:path w="0" h="5079">
                  <a:moveTo>
                    <a:pt x="0" y="4483"/>
                  </a:moveTo>
                  <a:lnTo>
                    <a:pt x="0" y="0"/>
                  </a:lnTo>
                </a:path>
              </a:pathLst>
            </a:custGeom>
            <a:ln w="3175">
              <a:solidFill>
                <a:srgbClr val="050100"/>
              </a:solidFill>
            </a:ln>
          </p:spPr>
          <p:txBody>
            <a:bodyPr wrap="square" lIns="0" tIns="0" rIns="0" bIns="0" rtlCol="0"/>
            <a:lstStyle/>
            <a:p/>
          </p:txBody>
        </p:sp>
        <p:sp>
          <p:nvSpPr>
            <p:cNvPr id="2644" name="object 2644" descr=""/>
            <p:cNvSpPr/>
            <p:nvPr/>
          </p:nvSpPr>
          <p:spPr>
            <a:xfrm>
              <a:off x="6450970" y="7910892"/>
              <a:ext cx="1270" cy="4445"/>
            </a:xfrm>
            <a:custGeom>
              <a:avLst/>
              <a:gdLst/>
              <a:ahLst/>
              <a:cxnLst/>
              <a:rect l="l" t="t" r="r" b="b"/>
              <a:pathLst>
                <a:path w="1270" h="4445">
                  <a:moveTo>
                    <a:pt x="0" y="4025"/>
                  </a:moveTo>
                  <a:lnTo>
                    <a:pt x="800" y="0"/>
                  </a:lnTo>
                </a:path>
              </a:pathLst>
            </a:custGeom>
            <a:ln w="3175">
              <a:solidFill>
                <a:srgbClr val="050100"/>
              </a:solidFill>
            </a:ln>
          </p:spPr>
          <p:txBody>
            <a:bodyPr wrap="square" lIns="0" tIns="0" rIns="0" bIns="0" rtlCol="0"/>
            <a:lstStyle/>
            <a:p/>
          </p:txBody>
        </p:sp>
        <p:sp>
          <p:nvSpPr>
            <p:cNvPr id="2645" name="object 2645" descr=""/>
            <p:cNvSpPr/>
            <p:nvPr/>
          </p:nvSpPr>
          <p:spPr>
            <a:xfrm>
              <a:off x="6449357" y="7914923"/>
              <a:ext cx="1905" cy="4445"/>
            </a:xfrm>
            <a:custGeom>
              <a:avLst/>
              <a:gdLst/>
              <a:ahLst/>
              <a:cxnLst/>
              <a:rect l="l" t="t" r="r" b="b"/>
              <a:pathLst>
                <a:path w="1904" h="4445">
                  <a:moveTo>
                    <a:pt x="0" y="4013"/>
                  </a:moveTo>
                  <a:lnTo>
                    <a:pt x="1612" y="0"/>
                  </a:lnTo>
                </a:path>
              </a:pathLst>
            </a:custGeom>
            <a:ln w="3175">
              <a:solidFill>
                <a:srgbClr val="050100"/>
              </a:solidFill>
            </a:ln>
          </p:spPr>
          <p:txBody>
            <a:bodyPr wrap="square" lIns="0" tIns="0" rIns="0" bIns="0" rtlCol="0"/>
            <a:lstStyle/>
            <a:p/>
          </p:txBody>
        </p:sp>
        <p:sp>
          <p:nvSpPr>
            <p:cNvPr id="2646" name="object 2646" descr=""/>
            <p:cNvSpPr/>
            <p:nvPr/>
          </p:nvSpPr>
          <p:spPr>
            <a:xfrm>
              <a:off x="6447745" y="7918943"/>
              <a:ext cx="1905" cy="1905"/>
            </a:xfrm>
            <a:custGeom>
              <a:avLst/>
              <a:gdLst/>
              <a:ahLst/>
              <a:cxnLst/>
              <a:rect l="l" t="t" r="r" b="b"/>
              <a:pathLst>
                <a:path w="1904" h="1904">
                  <a:moveTo>
                    <a:pt x="0" y="1333"/>
                  </a:moveTo>
                  <a:lnTo>
                    <a:pt x="1612" y="0"/>
                  </a:lnTo>
                </a:path>
              </a:pathLst>
            </a:custGeom>
            <a:ln w="3175">
              <a:solidFill>
                <a:srgbClr val="050100"/>
              </a:solidFill>
            </a:ln>
          </p:spPr>
          <p:txBody>
            <a:bodyPr wrap="square" lIns="0" tIns="0" rIns="0" bIns="0" rtlCol="0"/>
            <a:lstStyle/>
            <a:p/>
          </p:txBody>
        </p:sp>
        <p:sp>
          <p:nvSpPr>
            <p:cNvPr id="2647" name="object 2647" descr=""/>
            <p:cNvSpPr/>
            <p:nvPr/>
          </p:nvSpPr>
          <p:spPr>
            <a:xfrm>
              <a:off x="6444260" y="7920281"/>
              <a:ext cx="3810" cy="1905"/>
            </a:xfrm>
            <a:custGeom>
              <a:avLst/>
              <a:gdLst/>
              <a:ahLst/>
              <a:cxnLst/>
              <a:rect l="l" t="t" r="r" b="b"/>
              <a:pathLst>
                <a:path w="3810" h="1904">
                  <a:moveTo>
                    <a:pt x="0" y="1346"/>
                  </a:moveTo>
                  <a:lnTo>
                    <a:pt x="3479" y="0"/>
                  </a:lnTo>
                </a:path>
              </a:pathLst>
            </a:custGeom>
            <a:ln w="3175">
              <a:solidFill>
                <a:srgbClr val="050100"/>
              </a:solidFill>
            </a:ln>
          </p:spPr>
          <p:txBody>
            <a:bodyPr wrap="square" lIns="0" tIns="0" rIns="0" bIns="0" rtlCol="0"/>
            <a:lstStyle/>
            <a:p/>
          </p:txBody>
        </p:sp>
        <p:sp>
          <p:nvSpPr>
            <p:cNvPr id="2648" name="object 2648" descr=""/>
            <p:cNvSpPr/>
            <p:nvPr/>
          </p:nvSpPr>
          <p:spPr>
            <a:xfrm>
              <a:off x="6441036" y="7921628"/>
              <a:ext cx="3810" cy="0"/>
            </a:xfrm>
            <a:custGeom>
              <a:avLst/>
              <a:gdLst/>
              <a:ahLst/>
              <a:cxnLst/>
              <a:rect l="l" t="t" r="r" b="b"/>
              <a:pathLst>
                <a:path w="3810" h="0">
                  <a:moveTo>
                    <a:pt x="0" y="0"/>
                  </a:moveTo>
                  <a:lnTo>
                    <a:pt x="3225" y="0"/>
                  </a:lnTo>
                </a:path>
              </a:pathLst>
            </a:custGeom>
            <a:ln w="3175">
              <a:solidFill>
                <a:srgbClr val="050100"/>
              </a:solidFill>
            </a:ln>
          </p:spPr>
          <p:txBody>
            <a:bodyPr wrap="square" lIns="0" tIns="0" rIns="0" bIns="0" rtlCol="0"/>
            <a:lstStyle/>
            <a:p/>
          </p:txBody>
        </p:sp>
        <p:sp>
          <p:nvSpPr>
            <p:cNvPr id="2649" name="object 2649" descr=""/>
            <p:cNvSpPr/>
            <p:nvPr/>
          </p:nvSpPr>
          <p:spPr>
            <a:xfrm>
              <a:off x="6438629" y="7920276"/>
              <a:ext cx="2540" cy="1905"/>
            </a:xfrm>
            <a:custGeom>
              <a:avLst/>
              <a:gdLst/>
              <a:ahLst/>
              <a:cxnLst/>
              <a:rect l="l" t="t" r="r" b="b"/>
              <a:pathLst>
                <a:path w="2539" h="1904">
                  <a:moveTo>
                    <a:pt x="0" y="0"/>
                  </a:moveTo>
                  <a:lnTo>
                    <a:pt x="2400" y="1346"/>
                  </a:lnTo>
                </a:path>
              </a:pathLst>
            </a:custGeom>
            <a:ln w="3175">
              <a:solidFill>
                <a:srgbClr val="050100"/>
              </a:solidFill>
            </a:ln>
          </p:spPr>
          <p:txBody>
            <a:bodyPr wrap="square" lIns="0" tIns="0" rIns="0" bIns="0" rtlCol="0"/>
            <a:lstStyle/>
            <a:p/>
          </p:txBody>
        </p:sp>
        <p:sp>
          <p:nvSpPr>
            <p:cNvPr id="2650" name="object 2650" descr=""/>
            <p:cNvSpPr/>
            <p:nvPr/>
          </p:nvSpPr>
          <p:spPr>
            <a:xfrm>
              <a:off x="6435938" y="7917598"/>
              <a:ext cx="3175" cy="3175"/>
            </a:xfrm>
            <a:custGeom>
              <a:avLst/>
              <a:gdLst/>
              <a:ahLst/>
              <a:cxnLst/>
              <a:rect l="l" t="t" r="r" b="b"/>
              <a:pathLst>
                <a:path w="3175" h="3175">
                  <a:moveTo>
                    <a:pt x="0" y="0"/>
                  </a:moveTo>
                  <a:lnTo>
                    <a:pt x="2692" y="2679"/>
                  </a:lnTo>
                </a:path>
              </a:pathLst>
            </a:custGeom>
            <a:ln w="3175">
              <a:solidFill>
                <a:srgbClr val="050100"/>
              </a:solidFill>
            </a:ln>
          </p:spPr>
          <p:txBody>
            <a:bodyPr wrap="square" lIns="0" tIns="0" rIns="0" bIns="0" rtlCol="0"/>
            <a:lstStyle/>
            <a:p/>
          </p:txBody>
        </p:sp>
        <p:sp>
          <p:nvSpPr>
            <p:cNvPr id="2651" name="object 2651" descr=""/>
            <p:cNvSpPr/>
            <p:nvPr/>
          </p:nvSpPr>
          <p:spPr>
            <a:xfrm>
              <a:off x="6434325" y="7914918"/>
              <a:ext cx="1905" cy="3175"/>
            </a:xfrm>
            <a:custGeom>
              <a:avLst/>
              <a:gdLst/>
              <a:ahLst/>
              <a:cxnLst/>
              <a:rect l="l" t="t" r="r" b="b"/>
              <a:pathLst>
                <a:path w="1904" h="3175">
                  <a:moveTo>
                    <a:pt x="0" y="0"/>
                  </a:moveTo>
                  <a:lnTo>
                    <a:pt x="1612" y="2679"/>
                  </a:lnTo>
                </a:path>
              </a:pathLst>
            </a:custGeom>
            <a:ln w="3175">
              <a:solidFill>
                <a:srgbClr val="050100"/>
              </a:solidFill>
            </a:ln>
          </p:spPr>
          <p:txBody>
            <a:bodyPr wrap="square" lIns="0" tIns="0" rIns="0" bIns="0" rtlCol="0"/>
            <a:lstStyle/>
            <a:p/>
          </p:txBody>
        </p:sp>
        <p:sp>
          <p:nvSpPr>
            <p:cNvPr id="2652" name="object 2652" descr=""/>
            <p:cNvSpPr/>
            <p:nvPr/>
          </p:nvSpPr>
          <p:spPr>
            <a:xfrm>
              <a:off x="6433520" y="7912227"/>
              <a:ext cx="1270" cy="3175"/>
            </a:xfrm>
            <a:custGeom>
              <a:avLst/>
              <a:gdLst/>
              <a:ahLst/>
              <a:cxnLst/>
              <a:rect l="l" t="t" r="r" b="b"/>
              <a:pathLst>
                <a:path w="1270" h="3175">
                  <a:moveTo>
                    <a:pt x="0" y="0"/>
                  </a:moveTo>
                  <a:lnTo>
                    <a:pt x="800" y="2692"/>
                  </a:lnTo>
                </a:path>
              </a:pathLst>
            </a:custGeom>
            <a:ln w="3175">
              <a:solidFill>
                <a:srgbClr val="050100"/>
              </a:solidFill>
            </a:ln>
          </p:spPr>
          <p:txBody>
            <a:bodyPr wrap="square" lIns="0" tIns="0" rIns="0" bIns="0" rtlCol="0"/>
            <a:lstStyle/>
            <a:p/>
          </p:txBody>
        </p:sp>
        <p:sp>
          <p:nvSpPr>
            <p:cNvPr id="2653" name="object 2653" descr=""/>
            <p:cNvSpPr/>
            <p:nvPr/>
          </p:nvSpPr>
          <p:spPr>
            <a:xfrm>
              <a:off x="6432726" y="7906410"/>
              <a:ext cx="1270" cy="6350"/>
            </a:xfrm>
            <a:custGeom>
              <a:avLst/>
              <a:gdLst/>
              <a:ahLst/>
              <a:cxnLst/>
              <a:rect l="l" t="t" r="r" b="b"/>
              <a:pathLst>
                <a:path w="1270" h="6350">
                  <a:moveTo>
                    <a:pt x="0" y="0"/>
                  </a:moveTo>
                  <a:lnTo>
                    <a:pt x="787" y="5816"/>
                  </a:lnTo>
                </a:path>
              </a:pathLst>
            </a:custGeom>
            <a:ln w="3175">
              <a:solidFill>
                <a:srgbClr val="050100"/>
              </a:solidFill>
            </a:ln>
          </p:spPr>
          <p:txBody>
            <a:bodyPr wrap="square" lIns="0" tIns="0" rIns="0" bIns="0" rtlCol="0"/>
            <a:lstStyle/>
            <a:p/>
          </p:txBody>
        </p:sp>
        <p:sp>
          <p:nvSpPr>
            <p:cNvPr id="2654" name="object 2654" descr=""/>
            <p:cNvSpPr/>
            <p:nvPr/>
          </p:nvSpPr>
          <p:spPr>
            <a:xfrm>
              <a:off x="6432726" y="7898361"/>
              <a:ext cx="0" cy="8255"/>
            </a:xfrm>
            <a:custGeom>
              <a:avLst/>
              <a:gdLst/>
              <a:ahLst/>
              <a:cxnLst/>
              <a:rect l="l" t="t" r="r" b="b"/>
              <a:pathLst>
                <a:path w="0" h="8254">
                  <a:moveTo>
                    <a:pt x="0" y="0"/>
                  </a:moveTo>
                  <a:lnTo>
                    <a:pt x="0" y="8051"/>
                  </a:lnTo>
                </a:path>
              </a:pathLst>
            </a:custGeom>
            <a:ln w="3175">
              <a:solidFill>
                <a:srgbClr val="050100"/>
              </a:solidFill>
            </a:ln>
          </p:spPr>
          <p:txBody>
            <a:bodyPr wrap="square" lIns="0" tIns="0" rIns="0" bIns="0" rtlCol="0"/>
            <a:lstStyle/>
            <a:p/>
          </p:txBody>
        </p:sp>
        <p:sp>
          <p:nvSpPr>
            <p:cNvPr id="2655" name="object 2655" descr=""/>
            <p:cNvSpPr/>
            <p:nvPr/>
          </p:nvSpPr>
          <p:spPr>
            <a:xfrm>
              <a:off x="6432725" y="7889866"/>
              <a:ext cx="1905" cy="8890"/>
            </a:xfrm>
            <a:custGeom>
              <a:avLst/>
              <a:gdLst/>
              <a:ahLst/>
              <a:cxnLst/>
              <a:rect l="l" t="t" r="r" b="b"/>
              <a:pathLst>
                <a:path w="1904" h="8890">
                  <a:moveTo>
                    <a:pt x="1600" y="0"/>
                  </a:moveTo>
                  <a:lnTo>
                    <a:pt x="0" y="8496"/>
                  </a:lnTo>
                </a:path>
              </a:pathLst>
            </a:custGeom>
            <a:ln w="3175">
              <a:solidFill>
                <a:srgbClr val="050100"/>
              </a:solidFill>
            </a:ln>
          </p:spPr>
          <p:txBody>
            <a:bodyPr wrap="square" lIns="0" tIns="0" rIns="0" bIns="0" rtlCol="0"/>
            <a:lstStyle/>
            <a:p/>
          </p:txBody>
        </p:sp>
        <p:sp>
          <p:nvSpPr>
            <p:cNvPr id="2656" name="object 2656" descr=""/>
            <p:cNvSpPr/>
            <p:nvPr/>
          </p:nvSpPr>
          <p:spPr>
            <a:xfrm>
              <a:off x="6434325" y="7885835"/>
              <a:ext cx="1905" cy="4445"/>
            </a:xfrm>
            <a:custGeom>
              <a:avLst/>
              <a:gdLst/>
              <a:ahLst/>
              <a:cxnLst/>
              <a:rect l="l" t="t" r="r" b="b"/>
              <a:pathLst>
                <a:path w="1904" h="4445">
                  <a:moveTo>
                    <a:pt x="1612" y="0"/>
                  </a:moveTo>
                  <a:lnTo>
                    <a:pt x="0" y="4025"/>
                  </a:lnTo>
                </a:path>
              </a:pathLst>
            </a:custGeom>
            <a:ln w="3175">
              <a:solidFill>
                <a:srgbClr val="050100"/>
              </a:solidFill>
            </a:ln>
          </p:spPr>
          <p:txBody>
            <a:bodyPr wrap="square" lIns="0" tIns="0" rIns="0" bIns="0" rtlCol="0"/>
            <a:lstStyle/>
            <a:p/>
          </p:txBody>
        </p:sp>
        <p:sp>
          <p:nvSpPr>
            <p:cNvPr id="2657" name="object 2657" descr=""/>
            <p:cNvSpPr/>
            <p:nvPr/>
          </p:nvSpPr>
          <p:spPr>
            <a:xfrm>
              <a:off x="6435937" y="7883155"/>
              <a:ext cx="3175" cy="3175"/>
            </a:xfrm>
            <a:custGeom>
              <a:avLst/>
              <a:gdLst/>
              <a:ahLst/>
              <a:cxnLst/>
              <a:rect l="l" t="t" r="r" b="b"/>
              <a:pathLst>
                <a:path w="3175" h="3175">
                  <a:moveTo>
                    <a:pt x="2692" y="0"/>
                  </a:moveTo>
                  <a:lnTo>
                    <a:pt x="0" y="2679"/>
                  </a:lnTo>
                </a:path>
              </a:pathLst>
            </a:custGeom>
            <a:ln w="3175">
              <a:solidFill>
                <a:srgbClr val="050100"/>
              </a:solidFill>
            </a:ln>
          </p:spPr>
          <p:txBody>
            <a:bodyPr wrap="square" lIns="0" tIns="0" rIns="0" bIns="0" rtlCol="0"/>
            <a:lstStyle/>
            <a:p/>
          </p:txBody>
        </p:sp>
        <p:sp>
          <p:nvSpPr>
            <p:cNvPr id="2658" name="object 2658" descr=""/>
            <p:cNvSpPr/>
            <p:nvPr/>
          </p:nvSpPr>
          <p:spPr>
            <a:xfrm>
              <a:off x="6438628" y="7881370"/>
              <a:ext cx="3810" cy="1905"/>
            </a:xfrm>
            <a:custGeom>
              <a:avLst/>
              <a:gdLst/>
              <a:ahLst/>
              <a:cxnLst/>
              <a:rect l="l" t="t" r="r" b="b"/>
              <a:pathLst>
                <a:path w="3810" h="1904">
                  <a:moveTo>
                    <a:pt x="3213" y="0"/>
                  </a:moveTo>
                  <a:lnTo>
                    <a:pt x="0" y="1790"/>
                  </a:lnTo>
                </a:path>
              </a:pathLst>
            </a:custGeom>
            <a:ln w="3175">
              <a:solidFill>
                <a:srgbClr val="050100"/>
              </a:solidFill>
            </a:ln>
          </p:spPr>
          <p:txBody>
            <a:bodyPr wrap="square" lIns="0" tIns="0" rIns="0" bIns="0" rtlCol="0"/>
            <a:lstStyle/>
            <a:p/>
          </p:txBody>
        </p:sp>
        <p:sp>
          <p:nvSpPr>
            <p:cNvPr id="2659" name="object 2659" descr=""/>
            <p:cNvSpPr/>
            <p:nvPr/>
          </p:nvSpPr>
          <p:spPr>
            <a:xfrm>
              <a:off x="6441847" y="7881370"/>
              <a:ext cx="2540" cy="0"/>
            </a:xfrm>
            <a:custGeom>
              <a:avLst/>
              <a:gdLst/>
              <a:ahLst/>
              <a:cxnLst/>
              <a:rect l="l" t="t" r="r" b="b"/>
              <a:pathLst>
                <a:path w="2539" h="0">
                  <a:moveTo>
                    <a:pt x="2412" y="0"/>
                  </a:moveTo>
                  <a:lnTo>
                    <a:pt x="0" y="0"/>
                  </a:lnTo>
                </a:path>
              </a:pathLst>
            </a:custGeom>
            <a:ln w="3175">
              <a:solidFill>
                <a:srgbClr val="050100"/>
              </a:solidFill>
            </a:ln>
          </p:spPr>
          <p:txBody>
            <a:bodyPr wrap="square" lIns="0" tIns="0" rIns="0" bIns="0" rtlCol="0"/>
            <a:lstStyle/>
            <a:p/>
          </p:txBody>
        </p:sp>
        <p:sp>
          <p:nvSpPr>
            <p:cNvPr id="2660" name="object 2660" descr=""/>
            <p:cNvSpPr/>
            <p:nvPr/>
          </p:nvSpPr>
          <p:spPr>
            <a:xfrm>
              <a:off x="6444265" y="7881365"/>
              <a:ext cx="3810" cy="1905"/>
            </a:xfrm>
            <a:custGeom>
              <a:avLst/>
              <a:gdLst/>
              <a:ahLst/>
              <a:cxnLst/>
              <a:rect l="l" t="t" r="r" b="b"/>
              <a:pathLst>
                <a:path w="3810" h="1904">
                  <a:moveTo>
                    <a:pt x="3479" y="1790"/>
                  </a:moveTo>
                  <a:lnTo>
                    <a:pt x="0" y="0"/>
                  </a:lnTo>
                </a:path>
              </a:pathLst>
            </a:custGeom>
            <a:ln w="3175">
              <a:solidFill>
                <a:srgbClr val="050100"/>
              </a:solidFill>
            </a:ln>
          </p:spPr>
          <p:txBody>
            <a:bodyPr wrap="square" lIns="0" tIns="0" rIns="0" bIns="0" rtlCol="0"/>
            <a:lstStyle/>
            <a:p/>
          </p:txBody>
        </p:sp>
        <p:sp>
          <p:nvSpPr>
            <p:cNvPr id="2661" name="object 2661" descr=""/>
            <p:cNvSpPr/>
            <p:nvPr/>
          </p:nvSpPr>
          <p:spPr>
            <a:xfrm>
              <a:off x="6447750" y="7883155"/>
              <a:ext cx="2540" cy="3175"/>
            </a:xfrm>
            <a:custGeom>
              <a:avLst/>
              <a:gdLst/>
              <a:ahLst/>
              <a:cxnLst/>
              <a:rect l="l" t="t" r="r" b="b"/>
              <a:pathLst>
                <a:path w="2539" h="3175">
                  <a:moveTo>
                    <a:pt x="2412" y="2679"/>
                  </a:moveTo>
                  <a:lnTo>
                    <a:pt x="0" y="0"/>
                  </a:lnTo>
                </a:path>
              </a:pathLst>
            </a:custGeom>
            <a:ln w="3175">
              <a:solidFill>
                <a:srgbClr val="050100"/>
              </a:solidFill>
            </a:ln>
          </p:spPr>
          <p:txBody>
            <a:bodyPr wrap="square" lIns="0" tIns="0" rIns="0" bIns="0" rtlCol="0"/>
            <a:lstStyle/>
            <a:p/>
          </p:txBody>
        </p:sp>
        <p:sp>
          <p:nvSpPr>
            <p:cNvPr id="2662" name="object 2662" descr=""/>
            <p:cNvSpPr/>
            <p:nvPr/>
          </p:nvSpPr>
          <p:spPr>
            <a:xfrm>
              <a:off x="6450163" y="7885840"/>
              <a:ext cx="1905" cy="4445"/>
            </a:xfrm>
            <a:custGeom>
              <a:avLst/>
              <a:gdLst/>
              <a:ahLst/>
              <a:cxnLst/>
              <a:rect l="l" t="t" r="r" b="b"/>
              <a:pathLst>
                <a:path w="1904" h="4445">
                  <a:moveTo>
                    <a:pt x="1612" y="4025"/>
                  </a:moveTo>
                  <a:lnTo>
                    <a:pt x="0" y="0"/>
                  </a:lnTo>
                </a:path>
              </a:pathLst>
            </a:custGeom>
            <a:ln w="3175">
              <a:solidFill>
                <a:srgbClr val="050100"/>
              </a:solidFill>
            </a:ln>
          </p:spPr>
          <p:txBody>
            <a:bodyPr wrap="square" lIns="0" tIns="0" rIns="0" bIns="0" rtlCol="0"/>
            <a:lstStyle/>
            <a:p/>
          </p:txBody>
        </p:sp>
        <p:sp>
          <p:nvSpPr>
            <p:cNvPr id="2663" name="object 2663" descr=""/>
            <p:cNvSpPr/>
            <p:nvPr/>
          </p:nvSpPr>
          <p:spPr>
            <a:xfrm>
              <a:off x="6473120" y="8932493"/>
              <a:ext cx="1905" cy="4445"/>
            </a:xfrm>
            <a:custGeom>
              <a:avLst/>
              <a:gdLst/>
              <a:ahLst/>
              <a:cxnLst/>
              <a:rect l="l" t="t" r="r" b="b"/>
              <a:pathLst>
                <a:path w="1904" h="4445">
                  <a:moveTo>
                    <a:pt x="1612" y="0"/>
                  </a:moveTo>
                  <a:lnTo>
                    <a:pt x="0" y="4025"/>
                  </a:lnTo>
                </a:path>
              </a:pathLst>
            </a:custGeom>
            <a:ln w="3175">
              <a:solidFill>
                <a:srgbClr val="050100"/>
              </a:solidFill>
            </a:ln>
          </p:spPr>
          <p:txBody>
            <a:bodyPr wrap="square" lIns="0" tIns="0" rIns="0" bIns="0" rtlCol="0"/>
            <a:lstStyle/>
            <a:p/>
          </p:txBody>
        </p:sp>
        <p:sp>
          <p:nvSpPr>
            <p:cNvPr id="2664" name="object 2664" descr=""/>
            <p:cNvSpPr/>
            <p:nvPr/>
          </p:nvSpPr>
          <p:spPr>
            <a:xfrm>
              <a:off x="6474731" y="8929815"/>
              <a:ext cx="1905" cy="3175"/>
            </a:xfrm>
            <a:custGeom>
              <a:avLst/>
              <a:gdLst/>
              <a:ahLst/>
              <a:cxnLst/>
              <a:rect l="l" t="t" r="r" b="b"/>
              <a:pathLst>
                <a:path w="1904" h="3175">
                  <a:moveTo>
                    <a:pt x="1600" y="0"/>
                  </a:moveTo>
                  <a:lnTo>
                    <a:pt x="0" y="2679"/>
                  </a:lnTo>
                </a:path>
              </a:pathLst>
            </a:custGeom>
            <a:ln w="3175">
              <a:solidFill>
                <a:srgbClr val="050100"/>
              </a:solidFill>
            </a:ln>
          </p:spPr>
          <p:txBody>
            <a:bodyPr wrap="square" lIns="0" tIns="0" rIns="0" bIns="0" rtlCol="0"/>
            <a:lstStyle/>
            <a:p/>
          </p:txBody>
        </p:sp>
        <p:sp>
          <p:nvSpPr>
            <p:cNvPr id="2665" name="object 2665" descr=""/>
            <p:cNvSpPr/>
            <p:nvPr/>
          </p:nvSpPr>
          <p:spPr>
            <a:xfrm>
              <a:off x="6476332" y="8927136"/>
              <a:ext cx="3175" cy="3175"/>
            </a:xfrm>
            <a:custGeom>
              <a:avLst/>
              <a:gdLst/>
              <a:ahLst/>
              <a:cxnLst/>
              <a:rect l="l" t="t" r="r" b="b"/>
              <a:pathLst>
                <a:path w="3175" h="3175">
                  <a:moveTo>
                    <a:pt x="2692" y="0"/>
                  </a:moveTo>
                  <a:lnTo>
                    <a:pt x="0" y="2679"/>
                  </a:lnTo>
                </a:path>
              </a:pathLst>
            </a:custGeom>
            <a:ln w="3175">
              <a:solidFill>
                <a:srgbClr val="050100"/>
              </a:solidFill>
            </a:ln>
          </p:spPr>
          <p:txBody>
            <a:bodyPr wrap="square" lIns="0" tIns="0" rIns="0" bIns="0" rtlCol="0"/>
            <a:lstStyle/>
            <a:p/>
          </p:txBody>
        </p:sp>
        <p:sp>
          <p:nvSpPr>
            <p:cNvPr id="2666" name="object 2666" descr=""/>
            <p:cNvSpPr/>
            <p:nvPr/>
          </p:nvSpPr>
          <p:spPr>
            <a:xfrm>
              <a:off x="6479029" y="8925338"/>
              <a:ext cx="2540" cy="1905"/>
            </a:xfrm>
            <a:custGeom>
              <a:avLst/>
              <a:gdLst/>
              <a:ahLst/>
              <a:cxnLst/>
              <a:rect l="l" t="t" r="r" b="b"/>
              <a:pathLst>
                <a:path w="2539" h="1904">
                  <a:moveTo>
                    <a:pt x="2412" y="0"/>
                  </a:moveTo>
                  <a:lnTo>
                    <a:pt x="0" y="1803"/>
                  </a:lnTo>
                </a:path>
              </a:pathLst>
            </a:custGeom>
            <a:ln w="3175">
              <a:solidFill>
                <a:srgbClr val="050100"/>
              </a:solidFill>
            </a:ln>
          </p:spPr>
          <p:txBody>
            <a:bodyPr wrap="square" lIns="0" tIns="0" rIns="0" bIns="0" rtlCol="0"/>
            <a:lstStyle/>
            <a:p/>
          </p:txBody>
        </p:sp>
        <p:sp>
          <p:nvSpPr>
            <p:cNvPr id="2667" name="object 2667" descr=""/>
            <p:cNvSpPr/>
            <p:nvPr/>
          </p:nvSpPr>
          <p:spPr>
            <a:xfrm>
              <a:off x="6481441" y="8925338"/>
              <a:ext cx="3810" cy="0"/>
            </a:xfrm>
            <a:custGeom>
              <a:avLst/>
              <a:gdLst/>
              <a:ahLst/>
              <a:cxnLst/>
              <a:rect l="l" t="t" r="r" b="b"/>
              <a:pathLst>
                <a:path w="3810" h="0">
                  <a:moveTo>
                    <a:pt x="3213" y="0"/>
                  </a:moveTo>
                  <a:lnTo>
                    <a:pt x="0" y="0"/>
                  </a:lnTo>
                </a:path>
              </a:pathLst>
            </a:custGeom>
            <a:ln w="3175">
              <a:solidFill>
                <a:srgbClr val="050100"/>
              </a:solidFill>
            </a:ln>
          </p:spPr>
          <p:txBody>
            <a:bodyPr wrap="square" lIns="0" tIns="0" rIns="0" bIns="0" rtlCol="0"/>
            <a:lstStyle/>
            <a:p/>
          </p:txBody>
        </p:sp>
        <p:sp>
          <p:nvSpPr>
            <p:cNvPr id="2668" name="object 2668" descr=""/>
            <p:cNvSpPr/>
            <p:nvPr/>
          </p:nvSpPr>
          <p:spPr>
            <a:xfrm>
              <a:off x="6484653" y="8925333"/>
              <a:ext cx="3175" cy="1905"/>
            </a:xfrm>
            <a:custGeom>
              <a:avLst/>
              <a:gdLst/>
              <a:ahLst/>
              <a:cxnLst/>
              <a:rect l="l" t="t" r="r" b="b"/>
              <a:pathLst>
                <a:path w="3175" h="1904">
                  <a:moveTo>
                    <a:pt x="2692" y="1803"/>
                  </a:moveTo>
                  <a:lnTo>
                    <a:pt x="0" y="0"/>
                  </a:lnTo>
                </a:path>
              </a:pathLst>
            </a:custGeom>
            <a:ln w="3175">
              <a:solidFill>
                <a:srgbClr val="050100"/>
              </a:solidFill>
            </a:ln>
          </p:spPr>
          <p:txBody>
            <a:bodyPr wrap="square" lIns="0" tIns="0" rIns="0" bIns="0" rtlCol="0"/>
            <a:lstStyle/>
            <a:p/>
          </p:txBody>
        </p:sp>
        <p:sp>
          <p:nvSpPr>
            <p:cNvPr id="2669" name="object 2669" descr=""/>
            <p:cNvSpPr/>
            <p:nvPr/>
          </p:nvSpPr>
          <p:spPr>
            <a:xfrm>
              <a:off x="6487351" y="8927135"/>
              <a:ext cx="2540" cy="3175"/>
            </a:xfrm>
            <a:custGeom>
              <a:avLst/>
              <a:gdLst/>
              <a:ahLst/>
              <a:cxnLst/>
              <a:rect l="l" t="t" r="r" b="b"/>
              <a:pathLst>
                <a:path w="2539" h="3175">
                  <a:moveTo>
                    <a:pt x="2400" y="2679"/>
                  </a:moveTo>
                  <a:lnTo>
                    <a:pt x="0" y="0"/>
                  </a:lnTo>
                </a:path>
              </a:pathLst>
            </a:custGeom>
            <a:ln w="3175">
              <a:solidFill>
                <a:srgbClr val="050100"/>
              </a:solidFill>
            </a:ln>
          </p:spPr>
          <p:txBody>
            <a:bodyPr wrap="square" lIns="0" tIns="0" rIns="0" bIns="0" rtlCol="0"/>
            <a:lstStyle/>
            <a:p/>
          </p:txBody>
        </p:sp>
        <p:sp>
          <p:nvSpPr>
            <p:cNvPr id="2670" name="object 2670" descr=""/>
            <p:cNvSpPr/>
            <p:nvPr/>
          </p:nvSpPr>
          <p:spPr>
            <a:xfrm>
              <a:off x="6489750" y="8929813"/>
              <a:ext cx="1905" cy="3175"/>
            </a:xfrm>
            <a:custGeom>
              <a:avLst/>
              <a:gdLst/>
              <a:ahLst/>
              <a:cxnLst/>
              <a:rect l="l" t="t" r="r" b="b"/>
              <a:pathLst>
                <a:path w="1904" h="3175">
                  <a:moveTo>
                    <a:pt x="1612" y="2679"/>
                  </a:moveTo>
                  <a:lnTo>
                    <a:pt x="0" y="0"/>
                  </a:lnTo>
                </a:path>
              </a:pathLst>
            </a:custGeom>
            <a:ln w="3175">
              <a:solidFill>
                <a:srgbClr val="050100"/>
              </a:solidFill>
            </a:ln>
          </p:spPr>
          <p:txBody>
            <a:bodyPr wrap="square" lIns="0" tIns="0" rIns="0" bIns="0" rtlCol="0"/>
            <a:lstStyle/>
            <a:p/>
          </p:txBody>
        </p:sp>
        <p:sp>
          <p:nvSpPr>
            <p:cNvPr id="2671" name="object 2671" descr=""/>
            <p:cNvSpPr/>
            <p:nvPr/>
          </p:nvSpPr>
          <p:spPr>
            <a:xfrm>
              <a:off x="6491370" y="8932498"/>
              <a:ext cx="1270" cy="4445"/>
            </a:xfrm>
            <a:custGeom>
              <a:avLst/>
              <a:gdLst/>
              <a:ahLst/>
              <a:cxnLst/>
              <a:rect l="l" t="t" r="r" b="b"/>
              <a:pathLst>
                <a:path w="1270" h="4445">
                  <a:moveTo>
                    <a:pt x="800" y="4025"/>
                  </a:moveTo>
                  <a:lnTo>
                    <a:pt x="0" y="0"/>
                  </a:lnTo>
                </a:path>
              </a:pathLst>
            </a:custGeom>
            <a:ln w="3175">
              <a:solidFill>
                <a:srgbClr val="050100"/>
              </a:solidFill>
            </a:ln>
          </p:spPr>
          <p:txBody>
            <a:bodyPr wrap="square" lIns="0" tIns="0" rIns="0" bIns="0" rtlCol="0"/>
            <a:lstStyle/>
            <a:p/>
          </p:txBody>
        </p:sp>
        <p:sp>
          <p:nvSpPr>
            <p:cNvPr id="2672" name="object 2672" descr=""/>
            <p:cNvSpPr/>
            <p:nvPr/>
          </p:nvSpPr>
          <p:spPr>
            <a:xfrm>
              <a:off x="6492170" y="8936519"/>
              <a:ext cx="0" cy="5080"/>
            </a:xfrm>
            <a:custGeom>
              <a:avLst/>
              <a:gdLst/>
              <a:ahLst/>
              <a:cxnLst/>
              <a:rect l="l" t="t" r="r" b="b"/>
              <a:pathLst>
                <a:path w="0" h="5079">
                  <a:moveTo>
                    <a:pt x="0" y="4483"/>
                  </a:moveTo>
                  <a:lnTo>
                    <a:pt x="0" y="0"/>
                  </a:lnTo>
                </a:path>
              </a:pathLst>
            </a:custGeom>
            <a:ln w="3175">
              <a:solidFill>
                <a:srgbClr val="050100"/>
              </a:solidFill>
            </a:ln>
          </p:spPr>
          <p:txBody>
            <a:bodyPr wrap="square" lIns="0" tIns="0" rIns="0" bIns="0" rtlCol="0"/>
            <a:lstStyle/>
            <a:p/>
          </p:txBody>
        </p:sp>
        <p:sp>
          <p:nvSpPr>
            <p:cNvPr id="2673" name="object 2673" descr=""/>
            <p:cNvSpPr/>
            <p:nvPr/>
          </p:nvSpPr>
          <p:spPr>
            <a:xfrm>
              <a:off x="6491363" y="8941007"/>
              <a:ext cx="1270" cy="4445"/>
            </a:xfrm>
            <a:custGeom>
              <a:avLst/>
              <a:gdLst/>
              <a:ahLst/>
              <a:cxnLst/>
              <a:rect l="l" t="t" r="r" b="b"/>
              <a:pathLst>
                <a:path w="1270" h="4445">
                  <a:moveTo>
                    <a:pt x="0" y="4013"/>
                  </a:moveTo>
                  <a:lnTo>
                    <a:pt x="800" y="0"/>
                  </a:lnTo>
                </a:path>
              </a:pathLst>
            </a:custGeom>
            <a:ln w="3175">
              <a:solidFill>
                <a:srgbClr val="050100"/>
              </a:solidFill>
            </a:ln>
          </p:spPr>
          <p:txBody>
            <a:bodyPr wrap="square" lIns="0" tIns="0" rIns="0" bIns="0" rtlCol="0"/>
            <a:lstStyle/>
            <a:p/>
          </p:txBody>
        </p:sp>
        <p:sp>
          <p:nvSpPr>
            <p:cNvPr id="2674" name="object 2674" descr=""/>
            <p:cNvSpPr/>
            <p:nvPr/>
          </p:nvSpPr>
          <p:spPr>
            <a:xfrm>
              <a:off x="6489752" y="8945025"/>
              <a:ext cx="1905" cy="4445"/>
            </a:xfrm>
            <a:custGeom>
              <a:avLst/>
              <a:gdLst/>
              <a:ahLst/>
              <a:cxnLst/>
              <a:rect l="l" t="t" r="r" b="b"/>
              <a:pathLst>
                <a:path w="1904" h="4445">
                  <a:moveTo>
                    <a:pt x="0" y="4025"/>
                  </a:moveTo>
                  <a:lnTo>
                    <a:pt x="1612" y="0"/>
                  </a:lnTo>
                </a:path>
              </a:pathLst>
            </a:custGeom>
            <a:ln w="3175">
              <a:solidFill>
                <a:srgbClr val="050100"/>
              </a:solidFill>
            </a:ln>
          </p:spPr>
          <p:txBody>
            <a:bodyPr wrap="square" lIns="0" tIns="0" rIns="0" bIns="0" rtlCol="0"/>
            <a:lstStyle/>
            <a:p/>
          </p:txBody>
        </p:sp>
        <p:sp>
          <p:nvSpPr>
            <p:cNvPr id="2675" name="object 2675" descr=""/>
            <p:cNvSpPr/>
            <p:nvPr/>
          </p:nvSpPr>
          <p:spPr>
            <a:xfrm>
              <a:off x="6488151" y="8949056"/>
              <a:ext cx="1905" cy="1905"/>
            </a:xfrm>
            <a:custGeom>
              <a:avLst/>
              <a:gdLst/>
              <a:ahLst/>
              <a:cxnLst/>
              <a:rect l="l" t="t" r="r" b="b"/>
              <a:pathLst>
                <a:path w="1904" h="1904">
                  <a:moveTo>
                    <a:pt x="0" y="1333"/>
                  </a:moveTo>
                  <a:lnTo>
                    <a:pt x="1600" y="0"/>
                  </a:lnTo>
                </a:path>
              </a:pathLst>
            </a:custGeom>
            <a:ln w="3175">
              <a:solidFill>
                <a:srgbClr val="050100"/>
              </a:solidFill>
            </a:ln>
          </p:spPr>
          <p:txBody>
            <a:bodyPr wrap="square" lIns="0" tIns="0" rIns="0" bIns="0" rtlCol="0"/>
            <a:lstStyle/>
            <a:p/>
          </p:txBody>
        </p:sp>
        <p:sp>
          <p:nvSpPr>
            <p:cNvPr id="2676" name="object 2676" descr=""/>
            <p:cNvSpPr/>
            <p:nvPr/>
          </p:nvSpPr>
          <p:spPr>
            <a:xfrm>
              <a:off x="6484654" y="8950396"/>
              <a:ext cx="3810" cy="1905"/>
            </a:xfrm>
            <a:custGeom>
              <a:avLst/>
              <a:gdLst/>
              <a:ahLst/>
              <a:cxnLst/>
              <a:rect l="l" t="t" r="r" b="b"/>
              <a:pathLst>
                <a:path w="3810" h="1904">
                  <a:moveTo>
                    <a:pt x="0" y="1333"/>
                  </a:moveTo>
                  <a:lnTo>
                    <a:pt x="3492" y="0"/>
                  </a:lnTo>
                </a:path>
              </a:pathLst>
            </a:custGeom>
            <a:ln w="3175">
              <a:solidFill>
                <a:srgbClr val="050100"/>
              </a:solidFill>
            </a:ln>
          </p:spPr>
          <p:txBody>
            <a:bodyPr wrap="square" lIns="0" tIns="0" rIns="0" bIns="0" rtlCol="0"/>
            <a:lstStyle/>
            <a:p/>
          </p:txBody>
        </p:sp>
        <p:sp>
          <p:nvSpPr>
            <p:cNvPr id="2677" name="object 2677" descr=""/>
            <p:cNvSpPr/>
            <p:nvPr/>
          </p:nvSpPr>
          <p:spPr>
            <a:xfrm>
              <a:off x="6481442" y="8951730"/>
              <a:ext cx="3810" cy="0"/>
            </a:xfrm>
            <a:custGeom>
              <a:avLst/>
              <a:gdLst/>
              <a:ahLst/>
              <a:cxnLst/>
              <a:rect l="l" t="t" r="r" b="b"/>
              <a:pathLst>
                <a:path w="3810" h="0">
                  <a:moveTo>
                    <a:pt x="0" y="0"/>
                  </a:moveTo>
                  <a:lnTo>
                    <a:pt x="3213" y="0"/>
                  </a:lnTo>
                </a:path>
              </a:pathLst>
            </a:custGeom>
            <a:ln w="3175">
              <a:solidFill>
                <a:srgbClr val="050100"/>
              </a:solidFill>
            </a:ln>
          </p:spPr>
          <p:txBody>
            <a:bodyPr wrap="square" lIns="0" tIns="0" rIns="0" bIns="0" rtlCol="0"/>
            <a:lstStyle/>
            <a:p/>
          </p:txBody>
        </p:sp>
        <p:sp>
          <p:nvSpPr>
            <p:cNvPr id="2678" name="object 2678" descr=""/>
            <p:cNvSpPr/>
            <p:nvPr/>
          </p:nvSpPr>
          <p:spPr>
            <a:xfrm>
              <a:off x="6479024" y="8950390"/>
              <a:ext cx="2540" cy="1905"/>
            </a:xfrm>
            <a:custGeom>
              <a:avLst/>
              <a:gdLst/>
              <a:ahLst/>
              <a:cxnLst/>
              <a:rect l="l" t="t" r="r" b="b"/>
              <a:pathLst>
                <a:path w="2539" h="1904">
                  <a:moveTo>
                    <a:pt x="0" y="0"/>
                  </a:moveTo>
                  <a:lnTo>
                    <a:pt x="2413" y="1333"/>
                  </a:lnTo>
                </a:path>
              </a:pathLst>
            </a:custGeom>
            <a:ln w="3175">
              <a:solidFill>
                <a:srgbClr val="050100"/>
              </a:solidFill>
            </a:ln>
          </p:spPr>
          <p:txBody>
            <a:bodyPr wrap="square" lIns="0" tIns="0" rIns="0" bIns="0" rtlCol="0"/>
            <a:lstStyle/>
            <a:p/>
          </p:txBody>
        </p:sp>
        <p:sp>
          <p:nvSpPr>
            <p:cNvPr id="2679" name="object 2679" descr=""/>
            <p:cNvSpPr/>
            <p:nvPr/>
          </p:nvSpPr>
          <p:spPr>
            <a:xfrm>
              <a:off x="6476332" y="8947711"/>
              <a:ext cx="3175" cy="3175"/>
            </a:xfrm>
            <a:custGeom>
              <a:avLst/>
              <a:gdLst/>
              <a:ahLst/>
              <a:cxnLst/>
              <a:rect l="l" t="t" r="r" b="b"/>
              <a:pathLst>
                <a:path w="3175" h="3175">
                  <a:moveTo>
                    <a:pt x="0" y="0"/>
                  </a:moveTo>
                  <a:lnTo>
                    <a:pt x="2692" y="2679"/>
                  </a:lnTo>
                </a:path>
              </a:pathLst>
            </a:custGeom>
            <a:ln w="3175">
              <a:solidFill>
                <a:srgbClr val="050100"/>
              </a:solidFill>
            </a:ln>
          </p:spPr>
          <p:txBody>
            <a:bodyPr wrap="square" lIns="0" tIns="0" rIns="0" bIns="0" rtlCol="0"/>
            <a:lstStyle/>
            <a:p/>
          </p:txBody>
        </p:sp>
        <p:sp>
          <p:nvSpPr>
            <p:cNvPr id="2680" name="object 2680" descr=""/>
            <p:cNvSpPr/>
            <p:nvPr/>
          </p:nvSpPr>
          <p:spPr>
            <a:xfrm>
              <a:off x="6474733" y="8945020"/>
              <a:ext cx="1905" cy="3175"/>
            </a:xfrm>
            <a:custGeom>
              <a:avLst/>
              <a:gdLst/>
              <a:ahLst/>
              <a:cxnLst/>
              <a:rect l="l" t="t" r="r" b="b"/>
              <a:pathLst>
                <a:path w="1904" h="3175">
                  <a:moveTo>
                    <a:pt x="0" y="0"/>
                  </a:moveTo>
                  <a:lnTo>
                    <a:pt x="1600" y="2692"/>
                  </a:lnTo>
                </a:path>
              </a:pathLst>
            </a:custGeom>
            <a:ln w="3175">
              <a:solidFill>
                <a:srgbClr val="050100"/>
              </a:solidFill>
            </a:ln>
          </p:spPr>
          <p:txBody>
            <a:bodyPr wrap="square" lIns="0" tIns="0" rIns="0" bIns="0" rtlCol="0"/>
            <a:lstStyle/>
            <a:p/>
          </p:txBody>
        </p:sp>
        <p:sp>
          <p:nvSpPr>
            <p:cNvPr id="2681" name="object 2681" descr=""/>
            <p:cNvSpPr/>
            <p:nvPr/>
          </p:nvSpPr>
          <p:spPr>
            <a:xfrm>
              <a:off x="6473926" y="8942341"/>
              <a:ext cx="1270" cy="3175"/>
            </a:xfrm>
            <a:custGeom>
              <a:avLst/>
              <a:gdLst/>
              <a:ahLst/>
              <a:cxnLst/>
              <a:rect l="l" t="t" r="r" b="b"/>
              <a:pathLst>
                <a:path w="1270" h="3175">
                  <a:moveTo>
                    <a:pt x="0" y="0"/>
                  </a:moveTo>
                  <a:lnTo>
                    <a:pt x="800" y="2679"/>
                  </a:lnTo>
                </a:path>
              </a:pathLst>
            </a:custGeom>
            <a:ln w="3175">
              <a:solidFill>
                <a:srgbClr val="050100"/>
              </a:solidFill>
            </a:ln>
          </p:spPr>
          <p:txBody>
            <a:bodyPr wrap="square" lIns="0" tIns="0" rIns="0" bIns="0" rtlCol="0"/>
            <a:lstStyle/>
            <a:p/>
          </p:txBody>
        </p:sp>
        <p:sp>
          <p:nvSpPr>
            <p:cNvPr id="2682" name="object 2682" descr=""/>
            <p:cNvSpPr/>
            <p:nvPr/>
          </p:nvSpPr>
          <p:spPr>
            <a:xfrm>
              <a:off x="6473120" y="8936524"/>
              <a:ext cx="1270" cy="6350"/>
            </a:xfrm>
            <a:custGeom>
              <a:avLst/>
              <a:gdLst/>
              <a:ahLst/>
              <a:cxnLst/>
              <a:rect l="l" t="t" r="r" b="b"/>
              <a:pathLst>
                <a:path w="1270" h="6350">
                  <a:moveTo>
                    <a:pt x="0" y="0"/>
                  </a:moveTo>
                  <a:lnTo>
                    <a:pt x="800" y="5816"/>
                  </a:lnTo>
                </a:path>
              </a:pathLst>
            </a:custGeom>
            <a:ln w="3175">
              <a:solidFill>
                <a:srgbClr val="050100"/>
              </a:solidFill>
            </a:ln>
          </p:spPr>
          <p:txBody>
            <a:bodyPr wrap="square" lIns="0" tIns="0" rIns="0" bIns="0" rtlCol="0"/>
            <a:lstStyle/>
            <a:p/>
          </p:txBody>
        </p:sp>
        <p:sp>
          <p:nvSpPr>
            <p:cNvPr id="2683" name="object 2683" descr=""/>
            <p:cNvSpPr/>
            <p:nvPr/>
          </p:nvSpPr>
          <p:spPr>
            <a:xfrm>
              <a:off x="6473120" y="8928475"/>
              <a:ext cx="0" cy="8255"/>
            </a:xfrm>
            <a:custGeom>
              <a:avLst/>
              <a:gdLst/>
              <a:ahLst/>
              <a:cxnLst/>
              <a:rect l="l" t="t" r="r" b="b"/>
              <a:pathLst>
                <a:path w="0" h="8254">
                  <a:moveTo>
                    <a:pt x="0" y="0"/>
                  </a:moveTo>
                  <a:lnTo>
                    <a:pt x="0" y="8051"/>
                  </a:lnTo>
                </a:path>
              </a:pathLst>
            </a:custGeom>
            <a:ln w="3175">
              <a:solidFill>
                <a:srgbClr val="050100"/>
              </a:solidFill>
            </a:ln>
          </p:spPr>
          <p:txBody>
            <a:bodyPr wrap="square" lIns="0" tIns="0" rIns="0" bIns="0" rtlCol="0"/>
            <a:lstStyle/>
            <a:p/>
          </p:txBody>
        </p:sp>
        <p:sp>
          <p:nvSpPr>
            <p:cNvPr id="2684" name="object 2684" descr=""/>
            <p:cNvSpPr/>
            <p:nvPr/>
          </p:nvSpPr>
          <p:spPr>
            <a:xfrm>
              <a:off x="6473120" y="8919980"/>
              <a:ext cx="1905" cy="8890"/>
            </a:xfrm>
            <a:custGeom>
              <a:avLst/>
              <a:gdLst/>
              <a:ahLst/>
              <a:cxnLst/>
              <a:rect l="l" t="t" r="r" b="b"/>
              <a:pathLst>
                <a:path w="1904" h="8890">
                  <a:moveTo>
                    <a:pt x="1612" y="0"/>
                  </a:moveTo>
                  <a:lnTo>
                    <a:pt x="0" y="8496"/>
                  </a:lnTo>
                </a:path>
              </a:pathLst>
            </a:custGeom>
            <a:ln w="3175">
              <a:solidFill>
                <a:srgbClr val="050100"/>
              </a:solidFill>
            </a:ln>
          </p:spPr>
          <p:txBody>
            <a:bodyPr wrap="square" lIns="0" tIns="0" rIns="0" bIns="0" rtlCol="0"/>
            <a:lstStyle/>
            <a:p/>
          </p:txBody>
        </p:sp>
        <p:sp>
          <p:nvSpPr>
            <p:cNvPr id="2685" name="object 2685" descr=""/>
            <p:cNvSpPr/>
            <p:nvPr/>
          </p:nvSpPr>
          <p:spPr>
            <a:xfrm>
              <a:off x="6474731" y="8915949"/>
              <a:ext cx="1905" cy="4445"/>
            </a:xfrm>
            <a:custGeom>
              <a:avLst/>
              <a:gdLst/>
              <a:ahLst/>
              <a:cxnLst/>
              <a:rect l="l" t="t" r="r" b="b"/>
              <a:pathLst>
                <a:path w="1904" h="4445">
                  <a:moveTo>
                    <a:pt x="1600" y="0"/>
                  </a:moveTo>
                  <a:lnTo>
                    <a:pt x="0" y="4025"/>
                  </a:lnTo>
                </a:path>
              </a:pathLst>
            </a:custGeom>
            <a:ln w="3175">
              <a:solidFill>
                <a:srgbClr val="050100"/>
              </a:solidFill>
            </a:ln>
          </p:spPr>
          <p:txBody>
            <a:bodyPr wrap="square" lIns="0" tIns="0" rIns="0" bIns="0" rtlCol="0"/>
            <a:lstStyle/>
            <a:p/>
          </p:txBody>
        </p:sp>
        <p:sp>
          <p:nvSpPr>
            <p:cNvPr id="2686" name="object 2686" descr=""/>
            <p:cNvSpPr/>
            <p:nvPr/>
          </p:nvSpPr>
          <p:spPr>
            <a:xfrm>
              <a:off x="6476332" y="8913270"/>
              <a:ext cx="3175" cy="3175"/>
            </a:xfrm>
            <a:custGeom>
              <a:avLst/>
              <a:gdLst/>
              <a:ahLst/>
              <a:cxnLst/>
              <a:rect l="l" t="t" r="r" b="b"/>
              <a:pathLst>
                <a:path w="3175" h="3175">
                  <a:moveTo>
                    <a:pt x="2692" y="0"/>
                  </a:moveTo>
                  <a:lnTo>
                    <a:pt x="0" y="2679"/>
                  </a:lnTo>
                </a:path>
              </a:pathLst>
            </a:custGeom>
            <a:ln w="3175">
              <a:solidFill>
                <a:srgbClr val="050100"/>
              </a:solidFill>
            </a:ln>
          </p:spPr>
          <p:txBody>
            <a:bodyPr wrap="square" lIns="0" tIns="0" rIns="0" bIns="0" rtlCol="0"/>
            <a:lstStyle/>
            <a:p/>
          </p:txBody>
        </p:sp>
        <p:sp>
          <p:nvSpPr>
            <p:cNvPr id="2687" name="object 2687" descr=""/>
            <p:cNvSpPr/>
            <p:nvPr/>
          </p:nvSpPr>
          <p:spPr>
            <a:xfrm>
              <a:off x="6479023" y="8911472"/>
              <a:ext cx="3810" cy="1905"/>
            </a:xfrm>
            <a:custGeom>
              <a:avLst/>
              <a:gdLst/>
              <a:ahLst/>
              <a:cxnLst/>
              <a:rect l="l" t="t" r="r" b="b"/>
              <a:pathLst>
                <a:path w="3810" h="1904">
                  <a:moveTo>
                    <a:pt x="3213" y="0"/>
                  </a:moveTo>
                  <a:lnTo>
                    <a:pt x="0" y="1803"/>
                  </a:lnTo>
                </a:path>
              </a:pathLst>
            </a:custGeom>
            <a:ln w="3175">
              <a:solidFill>
                <a:srgbClr val="050100"/>
              </a:solidFill>
            </a:ln>
          </p:spPr>
          <p:txBody>
            <a:bodyPr wrap="square" lIns="0" tIns="0" rIns="0" bIns="0" rtlCol="0"/>
            <a:lstStyle/>
            <a:p/>
          </p:txBody>
        </p:sp>
        <p:sp>
          <p:nvSpPr>
            <p:cNvPr id="2688" name="object 2688" descr=""/>
            <p:cNvSpPr/>
            <p:nvPr/>
          </p:nvSpPr>
          <p:spPr>
            <a:xfrm>
              <a:off x="6482241" y="8911472"/>
              <a:ext cx="2540" cy="0"/>
            </a:xfrm>
            <a:custGeom>
              <a:avLst/>
              <a:gdLst/>
              <a:ahLst/>
              <a:cxnLst/>
              <a:rect l="l" t="t" r="r" b="b"/>
              <a:pathLst>
                <a:path w="2539" h="0">
                  <a:moveTo>
                    <a:pt x="2412" y="0"/>
                  </a:moveTo>
                  <a:lnTo>
                    <a:pt x="0" y="0"/>
                  </a:lnTo>
                </a:path>
              </a:pathLst>
            </a:custGeom>
            <a:ln w="3175">
              <a:solidFill>
                <a:srgbClr val="050100"/>
              </a:solidFill>
            </a:ln>
          </p:spPr>
          <p:txBody>
            <a:bodyPr wrap="square" lIns="0" tIns="0" rIns="0" bIns="0" rtlCol="0"/>
            <a:lstStyle/>
            <a:p/>
          </p:txBody>
        </p:sp>
        <p:sp>
          <p:nvSpPr>
            <p:cNvPr id="2689" name="object 2689" descr=""/>
            <p:cNvSpPr/>
            <p:nvPr/>
          </p:nvSpPr>
          <p:spPr>
            <a:xfrm>
              <a:off x="6484659" y="8911467"/>
              <a:ext cx="3810" cy="1905"/>
            </a:xfrm>
            <a:custGeom>
              <a:avLst/>
              <a:gdLst/>
              <a:ahLst/>
              <a:cxnLst/>
              <a:rect l="l" t="t" r="r" b="b"/>
              <a:pathLst>
                <a:path w="3810" h="1904">
                  <a:moveTo>
                    <a:pt x="3492" y="1803"/>
                  </a:moveTo>
                  <a:lnTo>
                    <a:pt x="0" y="0"/>
                  </a:lnTo>
                </a:path>
              </a:pathLst>
            </a:custGeom>
            <a:ln w="3175">
              <a:solidFill>
                <a:srgbClr val="050100"/>
              </a:solidFill>
            </a:ln>
          </p:spPr>
          <p:txBody>
            <a:bodyPr wrap="square" lIns="0" tIns="0" rIns="0" bIns="0" rtlCol="0"/>
            <a:lstStyle/>
            <a:p/>
          </p:txBody>
        </p:sp>
        <p:sp>
          <p:nvSpPr>
            <p:cNvPr id="2690" name="object 2690" descr=""/>
            <p:cNvSpPr/>
            <p:nvPr/>
          </p:nvSpPr>
          <p:spPr>
            <a:xfrm>
              <a:off x="6488158" y="8913269"/>
              <a:ext cx="2540" cy="3175"/>
            </a:xfrm>
            <a:custGeom>
              <a:avLst/>
              <a:gdLst/>
              <a:ahLst/>
              <a:cxnLst/>
              <a:rect l="l" t="t" r="r" b="b"/>
              <a:pathLst>
                <a:path w="2539" h="3175">
                  <a:moveTo>
                    <a:pt x="2400" y="2679"/>
                  </a:moveTo>
                  <a:lnTo>
                    <a:pt x="0" y="0"/>
                  </a:lnTo>
                </a:path>
              </a:pathLst>
            </a:custGeom>
            <a:ln w="3175">
              <a:solidFill>
                <a:srgbClr val="050100"/>
              </a:solidFill>
            </a:ln>
          </p:spPr>
          <p:txBody>
            <a:bodyPr wrap="square" lIns="0" tIns="0" rIns="0" bIns="0" rtlCol="0"/>
            <a:lstStyle/>
            <a:p/>
          </p:txBody>
        </p:sp>
        <p:sp>
          <p:nvSpPr>
            <p:cNvPr id="2691" name="object 2691" descr=""/>
            <p:cNvSpPr/>
            <p:nvPr/>
          </p:nvSpPr>
          <p:spPr>
            <a:xfrm>
              <a:off x="6490557" y="8915954"/>
              <a:ext cx="1905" cy="4445"/>
            </a:xfrm>
            <a:custGeom>
              <a:avLst/>
              <a:gdLst/>
              <a:ahLst/>
              <a:cxnLst/>
              <a:rect l="l" t="t" r="r" b="b"/>
              <a:pathLst>
                <a:path w="1904" h="4445">
                  <a:moveTo>
                    <a:pt x="1612" y="4025"/>
                  </a:moveTo>
                  <a:lnTo>
                    <a:pt x="0" y="0"/>
                  </a:lnTo>
                </a:path>
              </a:pathLst>
            </a:custGeom>
            <a:ln w="3175">
              <a:solidFill>
                <a:srgbClr val="050100"/>
              </a:solidFill>
            </a:ln>
          </p:spPr>
          <p:txBody>
            <a:bodyPr wrap="square" lIns="0" tIns="0" rIns="0" bIns="0" rtlCol="0"/>
            <a:lstStyle/>
            <a:p/>
          </p:txBody>
        </p:sp>
        <p:sp>
          <p:nvSpPr>
            <p:cNvPr id="2692" name="object 2692" descr=""/>
            <p:cNvSpPr/>
            <p:nvPr/>
          </p:nvSpPr>
          <p:spPr>
            <a:xfrm>
              <a:off x="6767295" y="8880503"/>
              <a:ext cx="65405" cy="36830"/>
            </a:xfrm>
            <a:custGeom>
              <a:avLst/>
              <a:gdLst/>
              <a:ahLst/>
              <a:cxnLst/>
              <a:rect l="l" t="t" r="r" b="b"/>
              <a:pathLst>
                <a:path w="65404" h="36829">
                  <a:moveTo>
                    <a:pt x="64922" y="36525"/>
                  </a:moveTo>
                  <a:lnTo>
                    <a:pt x="0" y="0"/>
                  </a:lnTo>
                </a:path>
              </a:pathLst>
            </a:custGeom>
            <a:ln w="3175">
              <a:solidFill>
                <a:srgbClr val="050100"/>
              </a:solidFill>
            </a:ln>
          </p:spPr>
          <p:txBody>
            <a:bodyPr wrap="square" lIns="0" tIns="0" rIns="0" bIns="0" rtlCol="0"/>
            <a:lstStyle/>
            <a:p/>
          </p:txBody>
        </p:sp>
        <p:pic>
          <p:nvPicPr>
            <p:cNvPr id="2693" name="object 2693" descr=""/>
            <p:cNvPicPr/>
            <p:nvPr/>
          </p:nvPicPr>
          <p:blipFill>
            <a:blip r:embed="rId37" cstate="print"/>
            <a:stretch>
              <a:fillRect/>
            </a:stretch>
          </p:blipFill>
          <p:spPr>
            <a:xfrm>
              <a:off x="6748322" y="8527222"/>
              <a:ext cx="73066" cy="316143"/>
            </a:xfrm>
            <a:prstGeom prst="rect">
              <a:avLst/>
            </a:prstGeom>
          </p:spPr>
        </p:pic>
        <p:sp>
          <p:nvSpPr>
            <p:cNvPr id="2694" name="object 2694" descr=""/>
            <p:cNvSpPr/>
            <p:nvPr/>
          </p:nvSpPr>
          <p:spPr>
            <a:xfrm>
              <a:off x="6574364" y="8867108"/>
              <a:ext cx="65405" cy="36830"/>
            </a:xfrm>
            <a:custGeom>
              <a:avLst/>
              <a:gdLst/>
              <a:ahLst/>
              <a:cxnLst/>
              <a:rect l="l" t="t" r="r" b="b"/>
              <a:pathLst>
                <a:path w="65404" h="36829">
                  <a:moveTo>
                    <a:pt x="64922" y="36525"/>
                  </a:moveTo>
                  <a:lnTo>
                    <a:pt x="0" y="0"/>
                  </a:lnTo>
                </a:path>
              </a:pathLst>
            </a:custGeom>
            <a:ln w="3175">
              <a:solidFill>
                <a:srgbClr val="050100"/>
              </a:solidFill>
            </a:ln>
          </p:spPr>
          <p:txBody>
            <a:bodyPr wrap="square" lIns="0" tIns="0" rIns="0" bIns="0" rtlCol="0"/>
            <a:lstStyle/>
            <a:p/>
          </p:txBody>
        </p:sp>
        <p:sp>
          <p:nvSpPr>
            <p:cNvPr id="2695" name="object 2695" descr=""/>
            <p:cNvSpPr/>
            <p:nvPr/>
          </p:nvSpPr>
          <p:spPr>
            <a:xfrm>
              <a:off x="6556731" y="8541093"/>
              <a:ext cx="69850" cy="19050"/>
            </a:xfrm>
            <a:custGeom>
              <a:avLst/>
              <a:gdLst/>
              <a:ahLst/>
              <a:cxnLst/>
              <a:rect l="l" t="t" r="r" b="b"/>
              <a:pathLst>
                <a:path w="69850" h="19050">
                  <a:moveTo>
                    <a:pt x="69557" y="18834"/>
                  </a:moveTo>
                  <a:lnTo>
                    <a:pt x="66649" y="11595"/>
                  </a:lnTo>
                  <a:lnTo>
                    <a:pt x="59410" y="4343"/>
                  </a:lnTo>
                  <a:lnTo>
                    <a:pt x="49999" y="1447"/>
                  </a:lnTo>
                  <a:lnTo>
                    <a:pt x="41300" y="723"/>
                  </a:lnTo>
                  <a:lnTo>
                    <a:pt x="34785" y="0"/>
                  </a:lnTo>
                  <a:lnTo>
                    <a:pt x="28257" y="723"/>
                  </a:lnTo>
                  <a:lnTo>
                    <a:pt x="19557" y="1447"/>
                  </a:lnTo>
                  <a:lnTo>
                    <a:pt x="10147" y="4343"/>
                  </a:lnTo>
                  <a:lnTo>
                    <a:pt x="2895" y="11595"/>
                  </a:lnTo>
                  <a:lnTo>
                    <a:pt x="0" y="18834"/>
                  </a:lnTo>
                </a:path>
              </a:pathLst>
            </a:custGeom>
            <a:ln w="3175">
              <a:solidFill>
                <a:srgbClr val="050100"/>
              </a:solidFill>
            </a:ln>
          </p:spPr>
          <p:txBody>
            <a:bodyPr wrap="square" lIns="0" tIns="0" rIns="0" bIns="0" rtlCol="0"/>
            <a:lstStyle/>
            <a:p/>
          </p:txBody>
        </p:sp>
        <p:sp>
          <p:nvSpPr>
            <p:cNvPr id="2696" name="object 2696" descr=""/>
            <p:cNvSpPr/>
            <p:nvPr/>
          </p:nvSpPr>
          <p:spPr>
            <a:xfrm>
              <a:off x="6604958" y="8646334"/>
              <a:ext cx="1270" cy="1905"/>
            </a:xfrm>
            <a:custGeom>
              <a:avLst/>
              <a:gdLst/>
              <a:ahLst/>
              <a:cxnLst/>
              <a:rect l="l" t="t" r="r" b="b"/>
              <a:pathLst>
                <a:path w="1270" h="1904">
                  <a:moveTo>
                    <a:pt x="1016" y="0"/>
                  </a:moveTo>
                  <a:lnTo>
                    <a:pt x="0" y="1803"/>
                  </a:lnTo>
                </a:path>
              </a:pathLst>
            </a:custGeom>
            <a:ln w="3175">
              <a:solidFill>
                <a:srgbClr val="050100"/>
              </a:solidFill>
            </a:ln>
          </p:spPr>
          <p:txBody>
            <a:bodyPr wrap="square" lIns="0" tIns="0" rIns="0" bIns="0" rtlCol="0"/>
            <a:lstStyle/>
            <a:p/>
          </p:txBody>
        </p:sp>
        <p:sp>
          <p:nvSpPr>
            <p:cNvPr id="2697" name="object 2697" descr=""/>
            <p:cNvSpPr/>
            <p:nvPr/>
          </p:nvSpPr>
          <p:spPr>
            <a:xfrm>
              <a:off x="6605968" y="8645267"/>
              <a:ext cx="1270" cy="1270"/>
            </a:xfrm>
            <a:custGeom>
              <a:avLst/>
              <a:gdLst/>
              <a:ahLst/>
              <a:cxnLst/>
              <a:rect l="l" t="t" r="r" b="b"/>
              <a:pathLst>
                <a:path w="1270" h="1270">
                  <a:moveTo>
                    <a:pt x="774" y="0"/>
                  </a:moveTo>
                  <a:lnTo>
                    <a:pt x="0" y="1066"/>
                  </a:lnTo>
                </a:path>
              </a:pathLst>
            </a:custGeom>
            <a:ln w="3175">
              <a:solidFill>
                <a:srgbClr val="050100"/>
              </a:solidFill>
            </a:ln>
          </p:spPr>
          <p:txBody>
            <a:bodyPr wrap="square" lIns="0" tIns="0" rIns="0" bIns="0" rtlCol="0"/>
            <a:lstStyle/>
            <a:p/>
          </p:txBody>
        </p:sp>
        <p:sp>
          <p:nvSpPr>
            <p:cNvPr id="2698" name="object 2698" descr=""/>
            <p:cNvSpPr/>
            <p:nvPr/>
          </p:nvSpPr>
          <p:spPr>
            <a:xfrm>
              <a:off x="6606744" y="8644189"/>
              <a:ext cx="1905" cy="1270"/>
            </a:xfrm>
            <a:custGeom>
              <a:avLst/>
              <a:gdLst/>
              <a:ahLst/>
              <a:cxnLst/>
              <a:rect l="l" t="t" r="r" b="b"/>
              <a:pathLst>
                <a:path w="1904" h="1270">
                  <a:moveTo>
                    <a:pt x="1536" y="0"/>
                  </a:moveTo>
                  <a:lnTo>
                    <a:pt x="0" y="1079"/>
                  </a:lnTo>
                </a:path>
              </a:pathLst>
            </a:custGeom>
            <a:ln w="3175">
              <a:solidFill>
                <a:srgbClr val="050100"/>
              </a:solidFill>
            </a:ln>
          </p:spPr>
          <p:txBody>
            <a:bodyPr wrap="square" lIns="0" tIns="0" rIns="0" bIns="0" rtlCol="0"/>
            <a:lstStyle/>
            <a:p/>
          </p:txBody>
        </p:sp>
        <p:sp>
          <p:nvSpPr>
            <p:cNvPr id="2699" name="object 2699" descr=""/>
            <p:cNvSpPr/>
            <p:nvPr/>
          </p:nvSpPr>
          <p:spPr>
            <a:xfrm>
              <a:off x="6608277" y="8643122"/>
              <a:ext cx="2540" cy="1270"/>
            </a:xfrm>
            <a:custGeom>
              <a:avLst/>
              <a:gdLst/>
              <a:ahLst/>
              <a:cxnLst/>
              <a:rect l="l" t="t" r="r" b="b"/>
              <a:pathLst>
                <a:path w="2540" h="1270">
                  <a:moveTo>
                    <a:pt x="2298" y="0"/>
                  </a:moveTo>
                  <a:lnTo>
                    <a:pt x="0" y="1066"/>
                  </a:lnTo>
                </a:path>
              </a:pathLst>
            </a:custGeom>
            <a:ln w="3175">
              <a:solidFill>
                <a:srgbClr val="050100"/>
              </a:solidFill>
            </a:ln>
          </p:spPr>
          <p:txBody>
            <a:bodyPr wrap="square" lIns="0" tIns="0" rIns="0" bIns="0" rtlCol="0"/>
            <a:lstStyle/>
            <a:p/>
          </p:txBody>
        </p:sp>
        <p:sp>
          <p:nvSpPr>
            <p:cNvPr id="2700" name="object 2700" descr=""/>
            <p:cNvSpPr/>
            <p:nvPr/>
          </p:nvSpPr>
          <p:spPr>
            <a:xfrm>
              <a:off x="6610578" y="8642576"/>
              <a:ext cx="4445" cy="635"/>
            </a:xfrm>
            <a:custGeom>
              <a:avLst/>
              <a:gdLst/>
              <a:ahLst/>
              <a:cxnLst/>
              <a:rect l="l" t="t" r="r" b="b"/>
              <a:pathLst>
                <a:path w="4445" h="634">
                  <a:moveTo>
                    <a:pt x="4089" y="0"/>
                  </a:moveTo>
                  <a:lnTo>
                    <a:pt x="0" y="546"/>
                  </a:lnTo>
                </a:path>
              </a:pathLst>
            </a:custGeom>
            <a:ln w="3175">
              <a:solidFill>
                <a:srgbClr val="050100"/>
              </a:solidFill>
            </a:ln>
          </p:spPr>
          <p:txBody>
            <a:bodyPr wrap="square" lIns="0" tIns="0" rIns="0" bIns="0" rtlCol="0"/>
            <a:lstStyle/>
            <a:p/>
          </p:txBody>
        </p:sp>
        <p:sp>
          <p:nvSpPr>
            <p:cNvPr id="2701" name="object 2701" descr=""/>
            <p:cNvSpPr/>
            <p:nvPr/>
          </p:nvSpPr>
          <p:spPr>
            <a:xfrm>
              <a:off x="6614665" y="8642576"/>
              <a:ext cx="4445" cy="0"/>
            </a:xfrm>
            <a:custGeom>
              <a:avLst/>
              <a:gdLst/>
              <a:ahLst/>
              <a:cxnLst/>
              <a:rect l="l" t="t" r="r" b="b"/>
              <a:pathLst>
                <a:path w="4445" h="0">
                  <a:moveTo>
                    <a:pt x="3835" y="0"/>
                  </a:moveTo>
                  <a:lnTo>
                    <a:pt x="0" y="0"/>
                  </a:lnTo>
                </a:path>
              </a:pathLst>
            </a:custGeom>
            <a:ln w="3175">
              <a:solidFill>
                <a:srgbClr val="050100"/>
              </a:solidFill>
            </a:ln>
          </p:spPr>
          <p:txBody>
            <a:bodyPr wrap="square" lIns="0" tIns="0" rIns="0" bIns="0" rtlCol="0"/>
            <a:lstStyle/>
            <a:p/>
          </p:txBody>
        </p:sp>
        <p:sp>
          <p:nvSpPr>
            <p:cNvPr id="2702" name="object 2702" descr=""/>
            <p:cNvSpPr/>
            <p:nvPr/>
          </p:nvSpPr>
          <p:spPr>
            <a:xfrm>
              <a:off x="6618504" y="8642576"/>
              <a:ext cx="4445" cy="635"/>
            </a:xfrm>
            <a:custGeom>
              <a:avLst/>
              <a:gdLst/>
              <a:ahLst/>
              <a:cxnLst/>
              <a:rect l="l" t="t" r="r" b="b"/>
              <a:pathLst>
                <a:path w="4445" h="634">
                  <a:moveTo>
                    <a:pt x="4089" y="546"/>
                  </a:moveTo>
                  <a:lnTo>
                    <a:pt x="0" y="0"/>
                  </a:lnTo>
                </a:path>
              </a:pathLst>
            </a:custGeom>
            <a:ln w="3175">
              <a:solidFill>
                <a:srgbClr val="050100"/>
              </a:solidFill>
            </a:ln>
          </p:spPr>
          <p:txBody>
            <a:bodyPr wrap="square" lIns="0" tIns="0" rIns="0" bIns="0" rtlCol="0"/>
            <a:lstStyle/>
            <a:p/>
          </p:txBody>
        </p:sp>
        <p:sp>
          <p:nvSpPr>
            <p:cNvPr id="2703" name="object 2703" descr=""/>
            <p:cNvSpPr/>
            <p:nvPr/>
          </p:nvSpPr>
          <p:spPr>
            <a:xfrm>
              <a:off x="6622588" y="8643122"/>
              <a:ext cx="2540" cy="1270"/>
            </a:xfrm>
            <a:custGeom>
              <a:avLst/>
              <a:gdLst/>
              <a:ahLst/>
              <a:cxnLst/>
              <a:rect l="l" t="t" r="r" b="b"/>
              <a:pathLst>
                <a:path w="2540" h="1270">
                  <a:moveTo>
                    <a:pt x="2298" y="1066"/>
                  </a:moveTo>
                  <a:lnTo>
                    <a:pt x="0" y="0"/>
                  </a:lnTo>
                </a:path>
              </a:pathLst>
            </a:custGeom>
            <a:ln w="3175">
              <a:solidFill>
                <a:srgbClr val="050100"/>
              </a:solidFill>
            </a:ln>
          </p:spPr>
          <p:txBody>
            <a:bodyPr wrap="square" lIns="0" tIns="0" rIns="0" bIns="0" rtlCol="0"/>
            <a:lstStyle/>
            <a:p/>
          </p:txBody>
        </p:sp>
        <p:sp>
          <p:nvSpPr>
            <p:cNvPr id="2704" name="object 2704" descr=""/>
            <p:cNvSpPr/>
            <p:nvPr/>
          </p:nvSpPr>
          <p:spPr>
            <a:xfrm>
              <a:off x="6624888" y="8644188"/>
              <a:ext cx="1905" cy="1270"/>
            </a:xfrm>
            <a:custGeom>
              <a:avLst/>
              <a:gdLst/>
              <a:ahLst/>
              <a:cxnLst/>
              <a:rect l="l" t="t" r="r" b="b"/>
              <a:pathLst>
                <a:path w="1904" h="1270">
                  <a:moveTo>
                    <a:pt x="1536" y="1079"/>
                  </a:moveTo>
                  <a:lnTo>
                    <a:pt x="0" y="0"/>
                  </a:lnTo>
                </a:path>
              </a:pathLst>
            </a:custGeom>
            <a:ln w="3175">
              <a:solidFill>
                <a:srgbClr val="050100"/>
              </a:solidFill>
            </a:ln>
          </p:spPr>
          <p:txBody>
            <a:bodyPr wrap="square" lIns="0" tIns="0" rIns="0" bIns="0" rtlCol="0"/>
            <a:lstStyle/>
            <a:p/>
          </p:txBody>
        </p:sp>
        <p:sp>
          <p:nvSpPr>
            <p:cNvPr id="2705" name="object 2705" descr=""/>
            <p:cNvSpPr/>
            <p:nvPr/>
          </p:nvSpPr>
          <p:spPr>
            <a:xfrm>
              <a:off x="6626420" y="8645267"/>
              <a:ext cx="1270" cy="1270"/>
            </a:xfrm>
            <a:custGeom>
              <a:avLst/>
              <a:gdLst/>
              <a:ahLst/>
              <a:cxnLst/>
              <a:rect l="l" t="t" r="r" b="b"/>
              <a:pathLst>
                <a:path w="1270" h="1270">
                  <a:moveTo>
                    <a:pt x="774" y="1066"/>
                  </a:moveTo>
                  <a:lnTo>
                    <a:pt x="0" y="0"/>
                  </a:lnTo>
                </a:path>
              </a:pathLst>
            </a:custGeom>
            <a:ln w="3175">
              <a:solidFill>
                <a:srgbClr val="050100"/>
              </a:solidFill>
            </a:ln>
          </p:spPr>
          <p:txBody>
            <a:bodyPr wrap="square" lIns="0" tIns="0" rIns="0" bIns="0" rtlCol="0"/>
            <a:lstStyle/>
            <a:p/>
          </p:txBody>
        </p:sp>
        <p:sp>
          <p:nvSpPr>
            <p:cNvPr id="2706" name="object 2706" descr=""/>
            <p:cNvSpPr/>
            <p:nvPr/>
          </p:nvSpPr>
          <p:spPr>
            <a:xfrm>
              <a:off x="6627188" y="8646329"/>
              <a:ext cx="1270" cy="1905"/>
            </a:xfrm>
            <a:custGeom>
              <a:avLst/>
              <a:gdLst/>
              <a:ahLst/>
              <a:cxnLst/>
              <a:rect l="l" t="t" r="r" b="b"/>
              <a:pathLst>
                <a:path w="1270" h="1904">
                  <a:moveTo>
                    <a:pt x="774" y="1803"/>
                  </a:moveTo>
                  <a:lnTo>
                    <a:pt x="0" y="0"/>
                  </a:lnTo>
                </a:path>
              </a:pathLst>
            </a:custGeom>
            <a:ln w="3175">
              <a:solidFill>
                <a:srgbClr val="050100"/>
              </a:solidFill>
            </a:ln>
          </p:spPr>
          <p:txBody>
            <a:bodyPr wrap="square" lIns="0" tIns="0" rIns="0" bIns="0" rtlCol="0"/>
            <a:lstStyle/>
            <a:p/>
          </p:txBody>
        </p:sp>
        <p:sp>
          <p:nvSpPr>
            <p:cNvPr id="2707" name="object 2707" descr=""/>
            <p:cNvSpPr/>
            <p:nvPr/>
          </p:nvSpPr>
          <p:spPr>
            <a:xfrm>
              <a:off x="6627963" y="8648132"/>
              <a:ext cx="0" cy="1905"/>
            </a:xfrm>
            <a:custGeom>
              <a:avLst/>
              <a:gdLst/>
              <a:ahLst/>
              <a:cxnLst/>
              <a:rect l="l" t="t" r="r" b="b"/>
              <a:pathLst>
                <a:path w="0" h="1904">
                  <a:moveTo>
                    <a:pt x="0" y="1600"/>
                  </a:moveTo>
                  <a:lnTo>
                    <a:pt x="0" y="0"/>
                  </a:lnTo>
                </a:path>
              </a:pathLst>
            </a:custGeom>
            <a:ln w="3175">
              <a:solidFill>
                <a:srgbClr val="050100"/>
              </a:solidFill>
            </a:ln>
          </p:spPr>
          <p:txBody>
            <a:bodyPr wrap="square" lIns="0" tIns="0" rIns="0" bIns="0" rtlCol="0"/>
            <a:lstStyle/>
            <a:p/>
          </p:txBody>
        </p:sp>
        <p:sp>
          <p:nvSpPr>
            <p:cNvPr id="2708" name="object 2708" descr=""/>
            <p:cNvSpPr/>
            <p:nvPr/>
          </p:nvSpPr>
          <p:spPr>
            <a:xfrm>
              <a:off x="6627195" y="8649731"/>
              <a:ext cx="1270" cy="1905"/>
            </a:xfrm>
            <a:custGeom>
              <a:avLst/>
              <a:gdLst/>
              <a:ahLst/>
              <a:cxnLst/>
              <a:rect l="l" t="t" r="r" b="b"/>
              <a:pathLst>
                <a:path w="1270" h="1904">
                  <a:moveTo>
                    <a:pt x="0" y="1612"/>
                  </a:moveTo>
                  <a:lnTo>
                    <a:pt x="774" y="0"/>
                  </a:lnTo>
                </a:path>
              </a:pathLst>
            </a:custGeom>
            <a:ln w="3175">
              <a:solidFill>
                <a:srgbClr val="050100"/>
              </a:solidFill>
            </a:ln>
          </p:spPr>
          <p:txBody>
            <a:bodyPr wrap="square" lIns="0" tIns="0" rIns="0" bIns="0" rtlCol="0"/>
            <a:lstStyle/>
            <a:p/>
          </p:txBody>
        </p:sp>
        <p:sp>
          <p:nvSpPr>
            <p:cNvPr id="2709" name="object 2709" descr=""/>
            <p:cNvSpPr/>
            <p:nvPr/>
          </p:nvSpPr>
          <p:spPr>
            <a:xfrm>
              <a:off x="6626425" y="8651340"/>
              <a:ext cx="1270" cy="1270"/>
            </a:xfrm>
            <a:custGeom>
              <a:avLst/>
              <a:gdLst/>
              <a:ahLst/>
              <a:cxnLst/>
              <a:rect l="l" t="t" r="r" b="b"/>
              <a:pathLst>
                <a:path w="1270" h="1270">
                  <a:moveTo>
                    <a:pt x="0" y="1257"/>
                  </a:moveTo>
                  <a:lnTo>
                    <a:pt x="774" y="0"/>
                  </a:lnTo>
                </a:path>
              </a:pathLst>
            </a:custGeom>
            <a:ln w="3175">
              <a:solidFill>
                <a:srgbClr val="050100"/>
              </a:solidFill>
            </a:ln>
          </p:spPr>
          <p:txBody>
            <a:bodyPr wrap="square" lIns="0" tIns="0" rIns="0" bIns="0" rtlCol="0"/>
            <a:lstStyle/>
            <a:p/>
          </p:txBody>
        </p:sp>
        <p:sp>
          <p:nvSpPr>
            <p:cNvPr id="2710" name="object 2710" descr=""/>
            <p:cNvSpPr/>
            <p:nvPr/>
          </p:nvSpPr>
          <p:spPr>
            <a:xfrm>
              <a:off x="6624887" y="8652596"/>
              <a:ext cx="1905" cy="1270"/>
            </a:xfrm>
            <a:custGeom>
              <a:avLst/>
              <a:gdLst/>
              <a:ahLst/>
              <a:cxnLst/>
              <a:rect l="l" t="t" r="r" b="b"/>
              <a:pathLst>
                <a:path w="1904" h="1270">
                  <a:moveTo>
                    <a:pt x="0" y="1079"/>
                  </a:moveTo>
                  <a:lnTo>
                    <a:pt x="1536" y="0"/>
                  </a:lnTo>
                </a:path>
              </a:pathLst>
            </a:custGeom>
            <a:ln w="3175">
              <a:solidFill>
                <a:srgbClr val="050100"/>
              </a:solidFill>
            </a:ln>
          </p:spPr>
          <p:txBody>
            <a:bodyPr wrap="square" lIns="0" tIns="0" rIns="0" bIns="0" rtlCol="0"/>
            <a:lstStyle/>
            <a:p/>
          </p:txBody>
        </p:sp>
        <p:sp>
          <p:nvSpPr>
            <p:cNvPr id="2711" name="object 2711" descr=""/>
            <p:cNvSpPr/>
            <p:nvPr/>
          </p:nvSpPr>
          <p:spPr>
            <a:xfrm>
              <a:off x="6622594" y="8653676"/>
              <a:ext cx="2540" cy="1270"/>
            </a:xfrm>
            <a:custGeom>
              <a:avLst/>
              <a:gdLst/>
              <a:ahLst/>
              <a:cxnLst/>
              <a:rect l="l" t="t" r="r" b="b"/>
              <a:pathLst>
                <a:path w="2540" h="1270">
                  <a:moveTo>
                    <a:pt x="0" y="1066"/>
                  </a:moveTo>
                  <a:lnTo>
                    <a:pt x="2298" y="0"/>
                  </a:lnTo>
                </a:path>
              </a:pathLst>
            </a:custGeom>
            <a:ln w="3175">
              <a:solidFill>
                <a:srgbClr val="050100"/>
              </a:solidFill>
            </a:ln>
          </p:spPr>
          <p:txBody>
            <a:bodyPr wrap="square" lIns="0" tIns="0" rIns="0" bIns="0" rtlCol="0"/>
            <a:lstStyle/>
            <a:p/>
          </p:txBody>
        </p:sp>
        <p:sp>
          <p:nvSpPr>
            <p:cNvPr id="2712" name="object 2712" descr=""/>
            <p:cNvSpPr/>
            <p:nvPr/>
          </p:nvSpPr>
          <p:spPr>
            <a:xfrm>
              <a:off x="6618500" y="8654743"/>
              <a:ext cx="4445" cy="635"/>
            </a:xfrm>
            <a:custGeom>
              <a:avLst/>
              <a:gdLst/>
              <a:ahLst/>
              <a:cxnLst/>
              <a:rect l="l" t="t" r="r" b="b"/>
              <a:pathLst>
                <a:path w="4445" h="634">
                  <a:moveTo>
                    <a:pt x="0" y="546"/>
                  </a:moveTo>
                  <a:lnTo>
                    <a:pt x="4089" y="0"/>
                  </a:lnTo>
                </a:path>
              </a:pathLst>
            </a:custGeom>
            <a:ln w="3175">
              <a:solidFill>
                <a:srgbClr val="050100"/>
              </a:solidFill>
            </a:ln>
          </p:spPr>
          <p:txBody>
            <a:bodyPr wrap="square" lIns="0" tIns="0" rIns="0" bIns="0" rtlCol="0"/>
            <a:lstStyle/>
            <a:p/>
          </p:txBody>
        </p:sp>
        <p:sp>
          <p:nvSpPr>
            <p:cNvPr id="2713" name="object 2713" descr=""/>
            <p:cNvSpPr/>
            <p:nvPr/>
          </p:nvSpPr>
          <p:spPr>
            <a:xfrm>
              <a:off x="6614668" y="8655289"/>
              <a:ext cx="4445" cy="0"/>
            </a:xfrm>
            <a:custGeom>
              <a:avLst/>
              <a:gdLst/>
              <a:ahLst/>
              <a:cxnLst/>
              <a:rect l="l" t="t" r="r" b="b"/>
              <a:pathLst>
                <a:path w="4445" h="0">
                  <a:moveTo>
                    <a:pt x="0" y="0"/>
                  </a:moveTo>
                  <a:lnTo>
                    <a:pt x="3835" y="0"/>
                  </a:lnTo>
                </a:path>
              </a:pathLst>
            </a:custGeom>
            <a:ln w="3175">
              <a:solidFill>
                <a:srgbClr val="050100"/>
              </a:solidFill>
            </a:ln>
          </p:spPr>
          <p:txBody>
            <a:bodyPr wrap="square" lIns="0" tIns="0" rIns="0" bIns="0" rtlCol="0"/>
            <a:lstStyle/>
            <a:p/>
          </p:txBody>
        </p:sp>
        <p:sp>
          <p:nvSpPr>
            <p:cNvPr id="2714" name="object 2714" descr=""/>
            <p:cNvSpPr/>
            <p:nvPr/>
          </p:nvSpPr>
          <p:spPr>
            <a:xfrm>
              <a:off x="6610576" y="8654743"/>
              <a:ext cx="4445" cy="635"/>
            </a:xfrm>
            <a:custGeom>
              <a:avLst/>
              <a:gdLst/>
              <a:ahLst/>
              <a:cxnLst/>
              <a:rect l="l" t="t" r="r" b="b"/>
              <a:pathLst>
                <a:path w="4445" h="634">
                  <a:moveTo>
                    <a:pt x="0" y="0"/>
                  </a:moveTo>
                  <a:lnTo>
                    <a:pt x="4089" y="546"/>
                  </a:lnTo>
                </a:path>
              </a:pathLst>
            </a:custGeom>
            <a:ln w="3175">
              <a:solidFill>
                <a:srgbClr val="050100"/>
              </a:solidFill>
            </a:ln>
          </p:spPr>
          <p:txBody>
            <a:bodyPr wrap="square" lIns="0" tIns="0" rIns="0" bIns="0" rtlCol="0"/>
            <a:lstStyle/>
            <a:p/>
          </p:txBody>
        </p:sp>
        <p:sp>
          <p:nvSpPr>
            <p:cNvPr id="2715" name="object 2715" descr=""/>
            <p:cNvSpPr/>
            <p:nvPr/>
          </p:nvSpPr>
          <p:spPr>
            <a:xfrm>
              <a:off x="6608281" y="8653676"/>
              <a:ext cx="2540" cy="1270"/>
            </a:xfrm>
            <a:custGeom>
              <a:avLst/>
              <a:gdLst/>
              <a:ahLst/>
              <a:cxnLst/>
              <a:rect l="l" t="t" r="r" b="b"/>
              <a:pathLst>
                <a:path w="2540" h="1270">
                  <a:moveTo>
                    <a:pt x="0" y="0"/>
                  </a:moveTo>
                  <a:lnTo>
                    <a:pt x="2298" y="1066"/>
                  </a:lnTo>
                </a:path>
              </a:pathLst>
            </a:custGeom>
            <a:ln w="3175">
              <a:solidFill>
                <a:srgbClr val="050100"/>
              </a:solidFill>
            </a:ln>
          </p:spPr>
          <p:txBody>
            <a:bodyPr wrap="square" lIns="0" tIns="0" rIns="0" bIns="0" rtlCol="0"/>
            <a:lstStyle/>
            <a:p/>
          </p:txBody>
        </p:sp>
        <p:sp>
          <p:nvSpPr>
            <p:cNvPr id="2716" name="object 2716" descr=""/>
            <p:cNvSpPr/>
            <p:nvPr/>
          </p:nvSpPr>
          <p:spPr>
            <a:xfrm>
              <a:off x="6606743" y="8652598"/>
              <a:ext cx="1905" cy="1270"/>
            </a:xfrm>
            <a:custGeom>
              <a:avLst/>
              <a:gdLst/>
              <a:ahLst/>
              <a:cxnLst/>
              <a:rect l="l" t="t" r="r" b="b"/>
              <a:pathLst>
                <a:path w="1904" h="1270">
                  <a:moveTo>
                    <a:pt x="0" y="0"/>
                  </a:moveTo>
                  <a:lnTo>
                    <a:pt x="1536" y="1079"/>
                  </a:lnTo>
                </a:path>
              </a:pathLst>
            </a:custGeom>
            <a:ln w="3175">
              <a:solidFill>
                <a:srgbClr val="050100"/>
              </a:solidFill>
            </a:ln>
          </p:spPr>
          <p:txBody>
            <a:bodyPr wrap="square" lIns="0" tIns="0" rIns="0" bIns="0" rtlCol="0"/>
            <a:lstStyle/>
            <a:p/>
          </p:txBody>
        </p:sp>
        <p:sp>
          <p:nvSpPr>
            <p:cNvPr id="2717" name="object 2717" descr=""/>
            <p:cNvSpPr/>
            <p:nvPr/>
          </p:nvSpPr>
          <p:spPr>
            <a:xfrm>
              <a:off x="6605974" y="8651344"/>
              <a:ext cx="1270" cy="1270"/>
            </a:xfrm>
            <a:custGeom>
              <a:avLst/>
              <a:gdLst/>
              <a:ahLst/>
              <a:cxnLst/>
              <a:rect l="l" t="t" r="r" b="b"/>
              <a:pathLst>
                <a:path w="1270" h="1270">
                  <a:moveTo>
                    <a:pt x="0" y="0"/>
                  </a:moveTo>
                  <a:lnTo>
                    <a:pt x="774" y="1257"/>
                  </a:lnTo>
                </a:path>
              </a:pathLst>
            </a:custGeom>
            <a:ln w="3175">
              <a:solidFill>
                <a:srgbClr val="050100"/>
              </a:solidFill>
            </a:ln>
          </p:spPr>
          <p:txBody>
            <a:bodyPr wrap="square" lIns="0" tIns="0" rIns="0" bIns="0" rtlCol="0"/>
            <a:lstStyle/>
            <a:p/>
          </p:txBody>
        </p:sp>
        <p:sp>
          <p:nvSpPr>
            <p:cNvPr id="2718" name="object 2718" descr=""/>
            <p:cNvSpPr/>
            <p:nvPr/>
          </p:nvSpPr>
          <p:spPr>
            <a:xfrm>
              <a:off x="6604957" y="8649733"/>
              <a:ext cx="1270" cy="1905"/>
            </a:xfrm>
            <a:custGeom>
              <a:avLst/>
              <a:gdLst/>
              <a:ahLst/>
              <a:cxnLst/>
              <a:rect l="l" t="t" r="r" b="b"/>
              <a:pathLst>
                <a:path w="1270" h="1904">
                  <a:moveTo>
                    <a:pt x="0" y="0"/>
                  </a:moveTo>
                  <a:lnTo>
                    <a:pt x="1016" y="1612"/>
                  </a:lnTo>
                </a:path>
              </a:pathLst>
            </a:custGeom>
            <a:ln w="3175">
              <a:solidFill>
                <a:srgbClr val="050100"/>
              </a:solidFill>
            </a:ln>
          </p:spPr>
          <p:txBody>
            <a:bodyPr wrap="square" lIns="0" tIns="0" rIns="0" bIns="0" rtlCol="0"/>
            <a:lstStyle/>
            <a:p/>
          </p:txBody>
        </p:sp>
        <p:sp>
          <p:nvSpPr>
            <p:cNvPr id="2719" name="object 2719" descr=""/>
            <p:cNvSpPr/>
            <p:nvPr/>
          </p:nvSpPr>
          <p:spPr>
            <a:xfrm>
              <a:off x="6604957" y="8648132"/>
              <a:ext cx="0" cy="1905"/>
            </a:xfrm>
            <a:custGeom>
              <a:avLst/>
              <a:gdLst/>
              <a:ahLst/>
              <a:cxnLst/>
              <a:rect l="l" t="t" r="r" b="b"/>
              <a:pathLst>
                <a:path w="0" h="1904">
                  <a:moveTo>
                    <a:pt x="0" y="0"/>
                  </a:moveTo>
                  <a:lnTo>
                    <a:pt x="0" y="1600"/>
                  </a:lnTo>
                </a:path>
              </a:pathLst>
            </a:custGeom>
            <a:ln w="3175">
              <a:solidFill>
                <a:srgbClr val="050100"/>
              </a:solidFill>
            </a:ln>
          </p:spPr>
          <p:txBody>
            <a:bodyPr wrap="square" lIns="0" tIns="0" rIns="0" bIns="0" rtlCol="0"/>
            <a:lstStyle/>
            <a:p/>
          </p:txBody>
        </p:sp>
        <p:sp>
          <p:nvSpPr>
            <p:cNvPr id="2720" name="object 2720" descr=""/>
            <p:cNvSpPr/>
            <p:nvPr/>
          </p:nvSpPr>
          <p:spPr>
            <a:xfrm>
              <a:off x="6555881" y="8569676"/>
              <a:ext cx="0" cy="13335"/>
            </a:xfrm>
            <a:custGeom>
              <a:avLst/>
              <a:gdLst/>
              <a:ahLst/>
              <a:cxnLst/>
              <a:rect l="l" t="t" r="r" b="b"/>
              <a:pathLst>
                <a:path w="0" h="13334">
                  <a:moveTo>
                    <a:pt x="0" y="12712"/>
                  </a:moveTo>
                  <a:lnTo>
                    <a:pt x="0" y="0"/>
                  </a:lnTo>
                </a:path>
              </a:pathLst>
            </a:custGeom>
            <a:ln w="3175">
              <a:solidFill>
                <a:srgbClr val="050100"/>
              </a:solidFill>
            </a:ln>
          </p:spPr>
          <p:txBody>
            <a:bodyPr wrap="square" lIns="0" tIns="0" rIns="0" bIns="0" rtlCol="0"/>
            <a:lstStyle/>
            <a:p/>
          </p:txBody>
        </p:sp>
        <p:sp>
          <p:nvSpPr>
            <p:cNvPr id="2721" name="object 2721" descr=""/>
            <p:cNvSpPr/>
            <p:nvPr/>
          </p:nvSpPr>
          <p:spPr>
            <a:xfrm>
              <a:off x="6555878" y="8582388"/>
              <a:ext cx="11430" cy="0"/>
            </a:xfrm>
            <a:custGeom>
              <a:avLst/>
              <a:gdLst/>
              <a:ahLst/>
              <a:cxnLst/>
              <a:rect l="l" t="t" r="r" b="b"/>
              <a:pathLst>
                <a:path w="11429" h="0">
                  <a:moveTo>
                    <a:pt x="11239" y="0"/>
                  </a:moveTo>
                  <a:lnTo>
                    <a:pt x="0" y="0"/>
                  </a:lnTo>
                </a:path>
              </a:pathLst>
            </a:custGeom>
            <a:ln w="3175">
              <a:solidFill>
                <a:srgbClr val="050100"/>
              </a:solidFill>
            </a:ln>
          </p:spPr>
          <p:txBody>
            <a:bodyPr wrap="square" lIns="0" tIns="0" rIns="0" bIns="0" rtlCol="0"/>
            <a:lstStyle/>
            <a:p/>
          </p:txBody>
        </p:sp>
        <p:sp>
          <p:nvSpPr>
            <p:cNvPr id="2722" name="object 2722" descr=""/>
            <p:cNvSpPr/>
            <p:nvPr/>
          </p:nvSpPr>
          <p:spPr>
            <a:xfrm>
              <a:off x="6565592" y="8580775"/>
              <a:ext cx="1905" cy="1905"/>
            </a:xfrm>
            <a:custGeom>
              <a:avLst/>
              <a:gdLst/>
              <a:ahLst/>
              <a:cxnLst/>
              <a:rect l="l" t="t" r="r" b="b"/>
              <a:pathLst>
                <a:path w="1904" h="1904">
                  <a:moveTo>
                    <a:pt x="0" y="0"/>
                  </a:moveTo>
                  <a:lnTo>
                    <a:pt x="1524" y="1612"/>
                  </a:lnTo>
                </a:path>
              </a:pathLst>
            </a:custGeom>
            <a:ln w="3175">
              <a:solidFill>
                <a:srgbClr val="050100"/>
              </a:solidFill>
            </a:ln>
          </p:spPr>
          <p:txBody>
            <a:bodyPr wrap="square" lIns="0" tIns="0" rIns="0" bIns="0" rtlCol="0"/>
            <a:lstStyle/>
            <a:p/>
          </p:txBody>
        </p:sp>
        <p:sp>
          <p:nvSpPr>
            <p:cNvPr id="2723" name="object 2723" descr=""/>
            <p:cNvSpPr/>
            <p:nvPr/>
          </p:nvSpPr>
          <p:spPr>
            <a:xfrm>
              <a:off x="6564823" y="8579696"/>
              <a:ext cx="1270" cy="1270"/>
            </a:xfrm>
            <a:custGeom>
              <a:avLst/>
              <a:gdLst/>
              <a:ahLst/>
              <a:cxnLst/>
              <a:rect l="l" t="t" r="r" b="b"/>
              <a:pathLst>
                <a:path w="1270" h="1270">
                  <a:moveTo>
                    <a:pt x="0" y="0"/>
                  </a:moveTo>
                  <a:lnTo>
                    <a:pt x="774" y="1079"/>
                  </a:lnTo>
                </a:path>
              </a:pathLst>
            </a:custGeom>
            <a:ln w="3175">
              <a:solidFill>
                <a:srgbClr val="050100"/>
              </a:solidFill>
            </a:ln>
          </p:spPr>
          <p:txBody>
            <a:bodyPr wrap="square" lIns="0" tIns="0" rIns="0" bIns="0" rtlCol="0"/>
            <a:lstStyle/>
            <a:p/>
          </p:txBody>
        </p:sp>
        <p:sp>
          <p:nvSpPr>
            <p:cNvPr id="2724" name="object 2724" descr=""/>
            <p:cNvSpPr/>
            <p:nvPr/>
          </p:nvSpPr>
          <p:spPr>
            <a:xfrm>
              <a:off x="6563794" y="8577377"/>
              <a:ext cx="1270" cy="2540"/>
            </a:xfrm>
            <a:custGeom>
              <a:avLst/>
              <a:gdLst/>
              <a:ahLst/>
              <a:cxnLst/>
              <a:rect l="l" t="t" r="r" b="b"/>
              <a:pathLst>
                <a:path w="1270" h="2540">
                  <a:moveTo>
                    <a:pt x="0" y="0"/>
                  </a:moveTo>
                  <a:lnTo>
                    <a:pt x="1028" y="2324"/>
                  </a:lnTo>
                </a:path>
              </a:pathLst>
            </a:custGeom>
            <a:ln w="3175">
              <a:solidFill>
                <a:srgbClr val="050100"/>
              </a:solidFill>
            </a:ln>
          </p:spPr>
          <p:txBody>
            <a:bodyPr wrap="square" lIns="0" tIns="0" rIns="0" bIns="0" rtlCol="0"/>
            <a:lstStyle/>
            <a:p/>
          </p:txBody>
        </p:sp>
        <p:sp>
          <p:nvSpPr>
            <p:cNvPr id="2725" name="object 2725" descr=""/>
            <p:cNvSpPr/>
            <p:nvPr/>
          </p:nvSpPr>
          <p:spPr>
            <a:xfrm>
              <a:off x="6563794" y="8575232"/>
              <a:ext cx="0" cy="2540"/>
            </a:xfrm>
            <a:custGeom>
              <a:avLst/>
              <a:gdLst/>
              <a:ahLst/>
              <a:cxnLst/>
              <a:rect l="l" t="t" r="r" b="b"/>
              <a:pathLst>
                <a:path w="0" h="2540">
                  <a:moveTo>
                    <a:pt x="0" y="0"/>
                  </a:moveTo>
                  <a:lnTo>
                    <a:pt x="0" y="2146"/>
                  </a:lnTo>
                </a:path>
              </a:pathLst>
            </a:custGeom>
            <a:ln w="3175">
              <a:solidFill>
                <a:srgbClr val="050100"/>
              </a:solidFill>
            </a:ln>
          </p:spPr>
          <p:txBody>
            <a:bodyPr wrap="square" lIns="0" tIns="0" rIns="0" bIns="0" rtlCol="0"/>
            <a:lstStyle/>
            <a:p/>
          </p:txBody>
        </p:sp>
        <p:sp>
          <p:nvSpPr>
            <p:cNvPr id="2726" name="object 2726" descr=""/>
            <p:cNvSpPr/>
            <p:nvPr/>
          </p:nvSpPr>
          <p:spPr>
            <a:xfrm>
              <a:off x="6563794" y="8572900"/>
              <a:ext cx="1270" cy="2540"/>
            </a:xfrm>
            <a:custGeom>
              <a:avLst/>
              <a:gdLst/>
              <a:ahLst/>
              <a:cxnLst/>
              <a:rect l="l" t="t" r="r" b="b"/>
              <a:pathLst>
                <a:path w="1270" h="2540">
                  <a:moveTo>
                    <a:pt x="1028" y="0"/>
                  </a:moveTo>
                  <a:lnTo>
                    <a:pt x="0" y="2336"/>
                  </a:lnTo>
                </a:path>
              </a:pathLst>
            </a:custGeom>
            <a:ln w="3175">
              <a:solidFill>
                <a:srgbClr val="050100"/>
              </a:solidFill>
            </a:ln>
          </p:spPr>
          <p:txBody>
            <a:bodyPr wrap="square" lIns="0" tIns="0" rIns="0" bIns="0" rtlCol="0"/>
            <a:lstStyle/>
            <a:p/>
          </p:txBody>
        </p:sp>
        <p:sp>
          <p:nvSpPr>
            <p:cNvPr id="2727" name="object 2727" descr=""/>
            <p:cNvSpPr/>
            <p:nvPr/>
          </p:nvSpPr>
          <p:spPr>
            <a:xfrm>
              <a:off x="6564824" y="8571287"/>
              <a:ext cx="1905" cy="1905"/>
            </a:xfrm>
            <a:custGeom>
              <a:avLst/>
              <a:gdLst/>
              <a:ahLst/>
              <a:cxnLst/>
              <a:rect l="l" t="t" r="r" b="b"/>
              <a:pathLst>
                <a:path w="1904" h="1904">
                  <a:moveTo>
                    <a:pt x="1536" y="0"/>
                  </a:moveTo>
                  <a:lnTo>
                    <a:pt x="0" y="1612"/>
                  </a:lnTo>
                </a:path>
              </a:pathLst>
            </a:custGeom>
            <a:ln w="3175">
              <a:solidFill>
                <a:srgbClr val="050100"/>
              </a:solidFill>
            </a:ln>
          </p:spPr>
          <p:txBody>
            <a:bodyPr wrap="square" lIns="0" tIns="0" rIns="0" bIns="0" rtlCol="0"/>
            <a:lstStyle/>
            <a:p/>
          </p:txBody>
        </p:sp>
        <p:sp>
          <p:nvSpPr>
            <p:cNvPr id="2728" name="object 2728" descr=""/>
            <p:cNvSpPr/>
            <p:nvPr/>
          </p:nvSpPr>
          <p:spPr>
            <a:xfrm>
              <a:off x="6566362" y="8570220"/>
              <a:ext cx="1905" cy="1270"/>
            </a:xfrm>
            <a:custGeom>
              <a:avLst/>
              <a:gdLst/>
              <a:ahLst/>
              <a:cxnLst/>
              <a:rect l="l" t="t" r="r" b="b"/>
              <a:pathLst>
                <a:path w="1904" h="1270">
                  <a:moveTo>
                    <a:pt x="1524" y="0"/>
                  </a:moveTo>
                  <a:lnTo>
                    <a:pt x="0" y="1066"/>
                  </a:lnTo>
                </a:path>
              </a:pathLst>
            </a:custGeom>
            <a:ln w="3175">
              <a:solidFill>
                <a:srgbClr val="050100"/>
              </a:solidFill>
            </a:ln>
          </p:spPr>
          <p:txBody>
            <a:bodyPr wrap="square" lIns="0" tIns="0" rIns="0" bIns="0" rtlCol="0"/>
            <a:lstStyle/>
            <a:p/>
          </p:txBody>
        </p:sp>
        <p:sp>
          <p:nvSpPr>
            <p:cNvPr id="2729" name="object 2729" descr=""/>
            <p:cNvSpPr/>
            <p:nvPr/>
          </p:nvSpPr>
          <p:spPr>
            <a:xfrm>
              <a:off x="6567887" y="8569676"/>
              <a:ext cx="1905" cy="635"/>
            </a:xfrm>
            <a:custGeom>
              <a:avLst/>
              <a:gdLst/>
              <a:ahLst/>
              <a:cxnLst/>
              <a:rect l="l" t="t" r="r" b="b"/>
              <a:pathLst>
                <a:path w="1904" h="634">
                  <a:moveTo>
                    <a:pt x="1536" y="0"/>
                  </a:moveTo>
                  <a:lnTo>
                    <a:pt x="0" y="546"/>
                  </a:lnTo>
                </a:path>
              </a:pathLst>
            </a:custGeom>
            <a:ln w="3175">
              <a:solidFill>
                <a:srgbClr val="050100"/>
              </a:solidFill>
            </a:ln>
          </p:spPr>
          <p:txBody>
            <a:bodyPr wrap="square" lIns="0" tIns="0" rIns="0" bIns="0" rtlCol="0"/>
            <a:lstStyle/>
            <a:p/>
          </p:txBody>
        </p:sp>
        <p:sp>
          <p:nvSpPr>
            <p:cNvPr id="2730" name="object 2730" descr=""/>
            <p:cNvSpPr/>
            <p:nvPr/>
          </p:nvSpPr>
          <p:spPr>
            <a:xfrm>
              <a:off x="6569420" y="8569676"/>
              <a:ext cx="3810" cy="0"/>
            </a:xfrm>
            <a:custGeom>
              <a:avLst/>
              <a:gdLst/>
              <a:ahLst/>
              <a:cxnLst/>
              <a:rect l="l" t="t" r="r" b="b"/>
              <a:pathLst>
                <a:path w="3809" h="0">
                  <a:moveTo>
                    <a:pt x="3327" y="0"/>
                  </a:moveTo>
                  <a:lnTo>
                    <a:pt x="0" y="0"/>
                  </a:lnTo>
                </a:path>
              </a:pathLst>
            </a:custGeom>
            <a:ln w="3175">
              <a:solidFill>
                <a:srgbClr val="050100"/>
              </a:solidFill>
            </a:ln>
          </p:spPr>
          <p:txBody>
            <a:bodyPr wrap="square" lIns="0" tIns="0" rIns="0" bIns="0" rtlCol="0"/>
            <a:lstStyle/>
            <a:p/>
          </p:txBody>
        </p:sp>
        <p:sp>
          <p:nvSpPr>
            <p:cNvPr id="2731" name="object 2731" descr=""/>
            <p:cNvSpPr/>
            <p:nvPr/>
          </p:nvSpPr>
          <p:spPr>
            <a:xfrm>
              <a:off x="6572744" y="8569674"/>
              <a:ext cx="2540" cy="635"/>
            </a:xfrm>
            <a:custGeom>
              <a:avLst/>
              <a:gdLst/>
              <a:ahLst/>
              <a:cxnLst/>
              <a:rect l="l" t="t" r="r" b="b"/>
              <a:pathLst>
                <a:path w="2540" h="634">
                  <a:moveTo>
                    <a:pt x="2298" y="546"/>
                  </a:moveTo>
                  <a:lnTo>
                    <a:pt x="0" y="0"/>
                  </a:lnTo>
                </a:path>
              </a:pathLst>
            </a:custGeom>
            <a:ln w="3175">
              <a:solidFill>
                <a:srgbClr val="050100"/>
              </a:solidFill>
            </a:ln>
          </p:spPr>
          <p:txBody>
            <a:bodyPr wrap="square" lIns="0" tIns="0" rIns="0" bIns="0" rtlCol="0"/>
            <a:lstStyle/>
            <a:p/>
          </p:txBody>
        </p:sp>
        <p:sp>
          <p:nvSpPr>
            <p:cNvPr id="2732" name="object 2732" descr=""/>
            <p:cNvSpPr/>
            <p:nvPr/>
          </p:nvSpPr>
          <p:spPr>
            <a:xfrm>
              <a:off x="6575044" y="8570220"/>
              <a:ext cx="1905" cy="1270"/>
            </a:xfrm>
            <a:custGeom>
              <a:avLst/>
              <a:gdLst/>
              <a:ahLst/>
              <a:cxnLst/>
              <a:rect l="l" t="t" r="r" b="b"/>
              <a:pathLst>
                <a:path w="1904" h="1270">
                  <a:moveTo>
                    <a:pt x="1536" y="1066"/>
                  </a:moveTo>
                  <a:lnTo>
                    <a:pt x="0" y="0"/>
                  </a:lnTo>
                </a:path>
              </a:pathLst>
            </a:custGeom>
            <a:ln w="3175">
              <a:solidFill>
                <a:srgbClr val="050100"/>
              </a:solidFill>
            </a:ln>
          </p:spPr>
          <p:txBody>
            <a:bodyPr wrap="square" lIns="0" tIns="0" rIns="0" bIns="0" rtlCol="0"/>
            <a:lstStyle/>
            <a:p/>
          </p:txBody>
        </p:sp>
        <p:sp>
          <p:nvSpPr>
            <p:cNvPr id="2733" name="object 2733" descr=""/>
            <p:cNvSpPr/>
            <p:nvPr/>
          </p:nvSpPr>
          <p:spPr>
            <a:xfrm>
              <a:off x="6576582" y="8571287"/>
              <a:ext cx="1905" cy="1905"/>
            </a:xfrm>
            <a:custGeom>
              <a:avLst/>
              <a:gdLst/>
              <a:ahLst/>
              <a:cxnLst/>
              <a:rect l="l" t="t" r="r" b="b"/>
              <a:pathLst>
                <a:path w="1904" h="1904">
                  <a:moveTo>
                    <a:pt x="1536" y="1612"/>
                  </a:moveTo>
                  <a:lnTo>
                    <a:pt x="0" y="0"/>
                  </a:lnTo>
                </a:path>
              </a:pathLst>
            </a:custGeom>
            <a:ln w="3175">
              <a:solidFill>
                <a:srgbClr val="050100"/>
              </a:solidFill>
            </a:ln>
          </p:spPr>
          <p:txBody>
            <a:bodyPr wrap="square" lIns="0" tIns="0" rIns="0" bIns="0" rtlCol="0"/>
            <a:lstStyle/>
            <a:p/>
          </p:txBody>
        </p:sp>
        <p:sp>
          <p:nvSpPr>
            <p:cNvPr id="2734" name="object 2734" descr=""/>
            <p:cNvSpPr/>
            <p:nvPr/>
          </p:nvSpPr>
          <p:spPr>
            <a:xfrm>
              <a:off x="6578113" y="8572895"/>
              <a:ext cx="1270" cy="2540"/>
            </a:xfrm>
            <a:custGeom>
              <a:avLst/>
              <a:gdLst/>
              <a:ahLst/>
              <a:cxnLst/>
              <a:rect l="l" t="t" r="r" b="b"/>
              <a:pathLst>
                <a:path w="1270" h="2540">
                  <a:moveTo>
                    <a:pt x="761" y="2336"/>
                  </a:moveTo>
                  <a:lnTo>
                    <a:pt x="0" y="0"/>
                  </a:lnTo>
                </a:path>
              </a:pathLst>
            </a:custGeom>
            <a:ln w="3175">
              <a:solidFill>
                <a:srgbClr val="050100"/>
              </a:solidFill>
            </a:ln>
          </p:spPr>
          <p:txBody>
            <a:bodyPr wrap="square" lIns="0" tIns="0" rIns="0" bIns="0" rtlCol="0"/>
            <a:lstStyle/>
            <a:p/>
          </p:txBody>
        </p:sp>
        <p:sp>
          <p:nvSpPr>
            <p:cNvPr id="2735" name="object 2735" descr=""/>
            <p:cNvSpPr/>
            <p:nvPr/>
          </p:nvSpPr>
          <p:spPr>
            <a:xfrm>
              <a:off x="6578875" y="8575231"/>
              <a:ext cx="0" cy="2540"/>
            </a:xfrm>
            <a:custGeom>
              <a:avLst/>
              <a:gdLst/>
              <a:ahLst/>
              <a:cxnLst/>
              <a:rect l="l" t="t" r="r" b="b"/>
              <a:pathLst>
                <a:path w="0" h="2540">
                  <a:moveTo>
                    <a:pt x="0" y="2146"/>
                  </a:moveTo>
                  <a:lnTo>
                    <a:pt x="0" y="0"/>
                  </a:lnTo>
                </a:path>
              </a:pathLst>
            </a:custGeom>
            <a:ln w="3175">
              <a:solidFill>
                <a:srgbClr val="050100"/>
              </a:solidFill>
            </a:ln>
          </p:spPr>
          <p:txBody>
            <a:bodyPr wrap="square" lIns="0" tIns="0" rIns="0" bIns="0" rtlCol="0"/>
            <a:lstStyle/>
            <a:p/>
          </p:txBody>
        </p:sp>
        <p:sp>
          <p:nvSpPr>
            <p:cNvPr id="2736" name="object 2736" descr=""/>
            <p:cNvSpPr/>
            <p:nvPr/>
          </p:nvSpPr>
          <p:spPr>
            <a:xfrm>
              <a:off x="6578118" y="8577377"/>
              <a:ext cx="1270" cy="1905"/>
            </a:xfrm>
            <a:custGeom>
              <a:avLst/>
              <a:gdLst/>
              <a:ahLst/>
              <a:cxnLst/>
              <a:rect l="l" t="t" r="r" b="b"/>
              <a:pathLst>
                <a:path w="1270" h="1904">
                  <a:moveTo>
                    <a:pt x="0" y="1612"/>
                  </a:moveTo>
                  <a:lnTo>
                    <a:pt x="762" y="0"/>
                  </a:lnTo>
                </a:path>
              </a:pathLst>
            </a:custGeom>
            <a:ln w="3175">
              <a:solidFill>
                <a:srgbClr val="050100"/>
              </a:solidFill>
            </a:ln>
          </p:spPr>
          <p:txBody>
            <a:bodyPr wrap="square" lIns="0" tIns="0" rIns="0" bIns="0" rtlCol="0"/>
            <a:lstStyle/>
            <a:p/>
          </p:txBody>
        </p:sp>
        <p:sp>
          <p:nvSpPr>
            <p:cNvPr id="2737" name="object 2737" descr=""/>
            <p:cNvSpPr/>
            <p:nvPr/>
          </p:nvSpPr>
          <p:spPr>
            <a:xfrm>
              <a:off x="6576580" y="8578985"/>
              <a:ext cx="1905" cy="2540"/>
            </a:xfrm>
            <a:custGeom>
              <a:avLst/>
              <a:gdLst/>
              <a:ahLst/>
              <a:cxnLst/>
              <a:rect l="l" t="t" r="r" b="b"/>
              <a:pathLst>
                <a:path w="1904" h="2540">
                  <a:moveTo>
                    <a:pt x="0" y="2324"/>
                  </a:moveTo>
                  <a:lnTo>
                    <a:pt x="1536" y="0"/>
                  </a:lnTo>
                </a:path>
              </a:pathLst>
            </a:custGeom>
            <a:ln w="3175">
              <a:solidFill>
                <a:srgbClr val="050100"/>
              </a:solidFill>
            </a:ln>
          </p:spPr>
          <p:txBody>
            <a:bodyPr wrap="square" lIns="0" tIns="0" rIns="0" bIns="0" rtlCol="0"/>
            <a:lstStyle/>
            <a:p/>
          </p:txBody>
        </p:sp>
        <p:sp>
          <p:nvSpPr>
            <p:cNvPr id="2738" name="object 2738" descr=""/>
            <p:cNvSpPr/>
            <p:nvPr/>
          </p:nvSpPr>
          <p:spPr>
            <a:xfrm>
              <a:off x="6575042" y="8581309"/>
              <a:ext cx="1905" cy="1270"/>
            </a:xfrm>
            <a:custGeom>
              <a:avLst/>
              <a:gdLst/>
              <a:ahLst/>
              <a:cxnLst/>
              <a:rect l="l" t="t" r="r" b="b"/>
              <a:pathLst>
                <a:path w="1904" h="1270">
                  <a:moveTo>
                    <a:pt x="0" y="1079"/>
                  </a:moveTo>
                  <a:lnTo>
                    <a:pt x="1536" y="0"/>
                  </a:lnTo>
                </a:path>
              </a:pathLst>
            </a:custGeom>
            <a:ln w="3175">
              <a:solidFill>
                <a:srgbClr val="050100"/>
              </a:solidFill>
            </a:ln>
          </p:spPr>
          <p:txBody>
            <a:bodyPr wrap="square" lIns="0" tIns="0" rIns="0" bIns="0" rtlCol="0"/>
            <a:lstStyle/>
            <a:p/>
          </p:txBody>
        </p:sp>
        <p:sp>
          <p:nvSpPr>
            <p:cNvPr id="2739" name="object 2739" descr=""/>
            <p:cNvSpPr/>
            <p:nvPr/>
          </p:nvSpPr>
          <p:spPr>
            <a:xfrm>
              <a:off x="6578875" y="8587906"/>
              <a:ext cx="0" cy="12700"/>
            </a:xfrm>
            <a:custGeom>
              <a:avLst/>
              <a:gdLst/>
              <a:ahLst/>
              <a:cxnLst/>
              <a:rect l="l" t="t" r="r" b="b"/>
              <a:pathLst>
                <a:path w="0" h="12700">
                  <a:moveTo>
                    <a:pt x="0" y="12699"/>
                  </a:moveTo>
                  <a:lnTo>
                    <a:pt x="0" y="0"/>
                  </a:lnTo>
                </a:path>
              </a:pathLst>
            </a:custGeom>
            <a:ln w="3175">
              <a:solidFill>
                <a:srgbClr val="050100"/>
              </a:solidFill>
            </a:ln>
          </p:spPr>
          <p:txBody>
            <a:bodyPr wrap="square" lIns="0" tIns="0" rIns="0" bIns="0" rtlCol="0"/>
            <a:lstStyle/>
            <a:p/>
          </p:txBody>
        </p:sp>
        <p:sp>
          <p:nvSpPr>
            <p:cNvPr id="2740" name="object 2740" descr=""/>
            <p:cNvSpPr/>
            <p:nvPr/>
          </p:nvSpPr>
          <p:spPr>
            <a:xfrm>
              <a:off x="6576580" y="8600073"/>
              <a:ext cx="2540" cy="635"/>
            </a:xfrm>
            <a:custGeom>
              <a:avLst/>
              <a:gdLst/>
              <a:ahLst/>
              <a:cxnLst/>
              <a:rect l="l" t="t" r="r" b="b"/>
              <a:pathLst>
                <a:path w="2540" h="634">
                  <a:moveTo>
                    <a:pt x="0" y="0"/>
                  </a:moveTo>
                  <a:lnTo>
                    <a:pt x="2298" y="533"/>
                  </a:lnTo>
                </a:path>
              </a:pathLst>
            </a:custGeom>
            <a:ln w="3175">
              <a:solidFill>
                <a:srgbClr val="050100"/>
              </a:solidFill>
            </a:ln>
          </p:spPr>
          <p:txBody>
            <a:bodyPr wrap="square" lIns="0" tIns="0" rIns="0" bIns="0" rtlCol="0"/>
            <a:lstStyle/>
            <a:p/>
          </p:txBody>
        </p:sp>
        <p:sp>
          <p:nvSpPr>
            <p:cNvPr id="2741" name="object 2741" descr=""/>
            <p:cNvSpPr/>
            <p:nvPr/>
          </p:nvSpPr>
          <p:spPr>
            <a:xfrm>
              <a:off x="6574274" y="8598995"/>
              <a:ext cx="2540" cy="1270"/>
            </a:xfrm>
            <a:custGeom>
              <a:avLst/>
              <a:gdLst/>
              <a:ahLst/>
              <a:cxnLst/>
              <a:rect l="l" t="t" r="r" b="b"/>
              <a:pathLst>
                <a:path w="2540" h="1270">
                  <a:moveTo>
                    <a:pt x="0" y="0"/>
                  </a:moveTo>
                  <a:lnTo>
                    <a:pt x="2311" y="1079"/>
                  </a:lnTo>
                </a:path>
              </a:pathLst>
            </a:custGeom>
            <a:ln w="3175">
              <a:solidFill>
                <a:srgbClr val="050100"/>
              </a:solidFill>
            </a:ln>
          </p:spPr>
          <p:txBody>
            <a:bodyPr wrap="square" lIns="0" tIns="0" rIns="0" bIns="0" rtlCol="0"/>
            <a:lstStyle/>
            <a:p/>
          </p:txBody>
        </p:sp>
        <p:sp>
          <p:nvSpPr>
            <p:cNvPr id="2742" name="object 2742" descr=""/>
            <p:cNvSpPr/>
            <p:nvPr/>
          </p:nvSpPr>
          <p:spPr>
            <a:xfrm>
              <a:off x="6571719" y="8597208"/>
              <a:ext cx="3175" cy="1905"/>
            </a:xfrm>
            <a:custGeom>
              <a:avLst/>
              <a:gdLst/>
              <a:ahLst/>
              <a:cxnLst/>
              <a:rect l="l" t="t" r="r" b="b"/>
              <a:pathLst>
                <a:path w="3175" h="1904">
                  <a:moveTo>
                    <a:pt x="0" y="0"/>
                  </a:moveTo>
                  <a:lnTo>
                    <a:pt x="2552" y="1790"/>
                  </a:lnTo>
                </a:path>
              </a:pathLst>
            </a:custGeom>
            <a:ln w="3175">
              <a:solidFill>
                <a:srgbClr val="050100"/>
              </a:solidFill>
            </a:ln>
          </p:spPr>
          <p:txBody>
            <a:bodyPr wrap="square" lIns="0" tIns="0" rIns="0" bIns="0" rtlCol="0"/>
            <a:lstStyle/>
            <a:p/>
          </p:txBody>
        </p:sp>
        <p:sp>
          <p:nvSpPr>
            <p:cNvPr id="2743" name="object 2743" descr=""/>
            <p:cNvSpPr/>
            <p:nvPr/>
          </p:nvSpPr>
          <p:spPr>
            <a:xfrm>
              <a:off x="6569424" y="8595063"/>
              <a:ext cx="2540" cy="2540"/>
            </a:xfrm>
            <a:custGeom>
              <a:avLst/>
              <a:gdLst/>
              <a:ahLst/>
              <a:cxnLst/>
              <a:rect l="l" t="t" r="r" b="b"/>
              <a:pathLst>
                <a:path w="2540" h="2540">
                  <a:moveTo>
                    <a:pt x="0" y="0"/>
                  </a:moveTo>
                  <a:lnTo>
                    <a:pt x="2298" y="2146"/>
                  </a:lnTo>
                </a:path>
              </a:pathLst>
            </a:custGeom>
            <a:ln w="3175">
              <a:solidFill>
                <a:srgbClr val="050100"/>
              </a:solidFill>
            </a:ln>
          </p:spPr>
          <p:txBody>
            <a:bodyPr wrap="square" lIns="0" tIns="0" rIns="0" bIns="0" rtlCol="0"/>
            <a:lstStyle/>
            <a:p/>
          </p:txBody>
        </p:sp>
        <p:sp>
          <p:nvSpPr>
            <p:cNvPr id="2744" name="object 2744" descr=""/>
            <p:cNvSpPr/>
            <p:nvPr/>
          </p:nvSpPr>
          <p:spPr>
            <a:xfrm>
              <a:off x="6566361" y="8589519"/>
              <a:ext cx="3175" cy="5715"/>
            </a:xfrm>
            <a:custGeom>
              <a:avLst/>
              <a:gdLst/>
              <a:ahLst/>
              <a:cxnLst/>
              <a:rect l="l" t="t" r="r" b="b"/>
              <a:pathLst>
                <a:path w="3175" h="5715">
                  <a:moveTo>
                    <a:pt x="0" y="0"/>
                  </a:moveTo>
                  <a:lnTo>
                    <a:pt x="3060" y="5549"/>
                  </a:lnTo>
                </a:path>
              </a:pathLst>
            </a:custGeom>
            <a:ln w="3175">
              <a:solidFill>
                <a:srgbClr val="050100"/>
              </a:solidFill>
            </a:ln>
          </p:spPr>
          <p:txBody>
            <a:bodyPr wrap="square" lIns="0" tIns="0" rIns="0" bIns="0" rtlCol="0"/>
            <a:lstStyle/>
            <a:p/>
          </p:txBody>
        </p:sp>
        <p:sp>
          <p:nvSpPr>
            <p:cNvPr id="2745" name="object 2745" descr=""/>
            <p:cNvSpPr/>
            <p:nvPr/>
          </p:nvSpPr>
          <p:spPr>
            <a:xfrm>
              <a:off x="6564823" y="8588440"/>
              <a:ext cx="1905" cy="1270"/>
            </a:xfrm>
            <a:custGeom>
              <a:avLst/>
              <a:gdLst/>
              <a:ahLst/>
              <a:cxnLst/>
              <a:rect l="l" t="t" r="r" b="b"/>
              <a:pathLst>
                <a:path w="1904" h="1270">
                  <a:moveTo>
                    <a:pt x="0" y="0"/>
                  </a:moveTo>
                  <a:lnTo>
                    <a:pt x="1536" y="1079"/>
                  </a:lnTo>
                </a:path>
              </a:pathLst>
            </a:custGeom>
            <a:ln w="3175">
              <a:solidFill>
                <a:srgbClr val="050100"/>
              </a:solidFill>
            </a:ln>
          </p:spPr>
          <p:txBody>
            <a:bodyPr wrap="square" lIns="0" tIns="0" rIns="0" bIns="0" rtlCol="0"/>
            <a:lstStyle/>
            <a:p/>
          </p:txBody>
        </p:sp>
        <p:sp>
          <p:nvSpPr>
            <p:cNvPr id="2746" name="object 2746" descr=""/>
            <p:cNvSpPr/>
            <p:nvPr/>
          </p:nvSpPr>
          <p:spPr>
            <a:xfrm>
              <a:off x="6563037" y="8587906"/>
              <a:ext cx="1905" cy="635"/>
            </a:xfrm>
            <a:custGeom>
              <a:avLst/>
              <a:gdLst/>
              <a:ahLst/>
              <a:cxnLst/>
              <a:rect l="l" t="t" r="r" b="b"/>
              <a:pathLst>
                <a:path w="1904" h="634">
                  <a:moveTo>
                    <a:pt x="0" y="0"/>
                  </a:moveTo>
                  <a:lnTo>
                    <a:pt x="1790" y="533"/>
                  </a:lnTo>
                </a:path>
              </a:pathLst>
            </a:custGeom>
            <a:ln w="3175">
              <a:solidFill>
                <a:srgbClr val="050100"/>
              </a:solidFill>
            </a:ln>
          </p:spPr>
          <p:txBody>
            <a:bodyPr wrap="square" lIns="0" tIns="0" rIns="0" bIns="0" rtlCol="0"/>
            <a:lstStyle/>
            <a:p/>
          </p:txBody>
        </p:sp>
        <p:sp>
          <p:nvSpPr>
            <p:cNvPr id="2747" name="object 2747" descr=""/>
            <p:cNvSpPr/>
            <p:nvPr/>
          </p:nvSpPr>
          <p:spPr>
            <a:xfrm>
              <a:off x="6560731" y="8587906"/>
              <a:ext cx="2540" cy="0"/>
            </a:xfrm>
            <a:custGeom>
              <a:avLst/>
              <a:gdLst/>
              <a:ahLst/>
              <a:cxnLst/>
              <a:rect l="l" t="t" r="r" b="b"/>
              <a:pathLst>
                <a:path w="2540" h="0">
                  <a:moveTo>
                    <a:pt x="0" y="0"/>
                  </a:moveTo>
                  <a:lnTo>
                    <a:pt x="2311" y="0"/>
                  </a:lnTo>
                </a:path>
              </a:pathLst>
            </a:custGeom>
            <a:ln w="3175">
              <a:solidFill>
                <a:srgbClr val="050100"/>
              </a:solidFill>
            </a:ln>
          </p:spPr>
          <p:txBody>
            <a:bodyPr wrap="square" lIns="0" tIns="0" rIns="0" bIns="0" rtlCol="0"/>
            <a:lstStyle/>
            <a:p/>
          </p:txBody>
        </p:sp>
        <p:sp>
          <p:nvSpPr>
            <p:cNvPr id="2748" name="object 2748" descr=""/>
            <p:cNvSpPr/>
            <p:nvPr/>
          </p:nvSpPr>
          <p:spPr>
            <a:xfrm>
              <a:off x="6558436" y="8587906"/>
              <a:ext cx="2540" cy="1270"/>
            </a:xfrm>
            <a:custGeom>
              <a:avLst/>
              <a:gdLst/>
              <a:ahLst/>
              <a:cxnLst/>
              <a:rect l="l" t="t" r="r" b="b"/>
              <a:pathLst>
                <a:path w="2540" h="1270">
                  <a:moveTo>
                    <a:pt x="0" y="1079"/>
                  </a:moveTo>
                  <a:lnTo>
                    <a:pt x="2298" y="0"/>
                  </a:lnTo>
                </a:path>
              </a:pathLst>
            </a:custGeom>
            <a:ln w="3175">
              <a:solidFill>
                <a:srgbClr val="050100"/>
              </a:solidFill>
            </a:ln>
          </p:spPr>
          <p:txBody>
            <a:bodyPr wrap="square" lIns="0" tIns="0" rIns="0" bIns="0" rtlCol="0"/>
            <a:lstStyle/>
            <a:p/>
          </p:txBody>
        </p:sp>
        <p:sp>
          <p:nvSpPr>
            <p:cNvPr id="2749" name="object 2749" descr=""/>
            <p:cNvSpPr/>
            <p:nvPr/>
          </p:nvSpPr>
          <p:spPr>
            <a:xfrm>
              <a:off x="6556898" y="8588986"/>
              <a:ext cx="1905" cy="1905"/>
            </a:xfrm>
            <a:custGeom>
              <a:avLst/>
              <a:gdLst/>
              <a:ahLst/>
              <a:cxnLst/>
              <a:rect l="l" t="t" r="r" b="b"/>
              <a:pathLst>
                <a:path w="1904" h="1904">
                  <a:moveTo>
                    <a:pt x="0" y="1600"/>
                  </a:moveTo>
                  <a:lnTo>
                    <a:pt x="1536" y="0"/>
                  </a:lnTo>
                </a:path>
              </a:pathLst>
            </a:custGeom>
            <a:ln w="3175">
              <a:solidFill>
                <a:srgbClr val="050100"/>
              </a:solidFill>
            </a:ln>
          </p:spPr>
          <p:txBody>
            <a:bodyPr wrap="square" lIns="0" tIns="0" rIns="0" bIns="0" rtlCol="0"/>
            <a:lstStyle/>
            <a:p/>
          </p:txBody>
        </p:sp>
        <p:sp>
          <p:nvSpPr>
            <p:cNvPr id="2750" name="object 2750" descr=""/>
            <p:cNvSpPr/>
            <p:nvPr/>
          </p:nvSpPr>
          <p:spPr>
            <a:xfrm>
              <a:off x="6555881" y="8590581"/>
              <a:ext cx="1270" cy="2540"/>
            </a:xfrm>
            <a:custGeom>
              <a:avLst/>
              <a:gdLst/>
              <a:ahLst/>
              <a:cxnLst/>
              <a:rect l="l" t="t" r="r" b="b"/>
              <a:pathLst>
                <a:path w="1270" h="2540">
                  <a:moveTo>
                    <a:pt x="0" y="2336"/>
                  </a:moveTo>
                  <a:lnTo>
                    <a:pt x="1016" y="0"/>
                  </a:lnTo>
                </a:path>
              </a:pathLst>
            </a:custGeom>
            <a:ln w="3175">
              <a:solidFill>
                <a:srgbClr val="050100"/>
              </a:solidFill>
            </a:ln>
          </p:spPr>
          <p:txBody>
            <a:bodyPr wrap="square" lIns="0" tIns="0" rIns="0" bIns="0" rtlCol="0"/>
            <a:lstStyle/>
            <a:p/>
          </p:txBody>
        </p:sp>
        <p:sp>
          <p:nvSpPr>
            <p:cNvPr id="2751" name="object 2751" descr=""/>
            <p:cNvSpPr/>
            <p:nvPr/>
          </p:nvSpPr>
          <p:spPr>
            <a:xfrm>
              <a:off x="6555881" y="8592917"/>
              <a:ext cx="0" cy="2540"/>
            </a:xfrm>
            <a:custGeom>
              <a:avLst/>
              <a:gdLst/>
              <a:ahLst/>
              <a:cxnLst/>
              <a:rect l="l" t="t" r="r" b="b"/>
              <a:pathLst>
                <a:path w="0" h="2540">
                  <a:moveTo>
                    <a:pt x="0" y="2146"/>
                  </a:moveTo>
                  <a:lnTo>
                    <a:pt x="0" y="0"/>
                  </a:lnTo>
                </a:path>
              </a:pathLst>
            </a:custGeom>
            <a:ln w="3175">
              <a:solidFill>
                <a:srgbClr val="050100"/>
              </a:solidFill>
            </a:ln>
          </p:spPr>
          <p:txBody>
            <a:bodyPr wrap="square" lIns="0" tIns="0" rIns="0" bIns="0" rtlCol="0"/>
            <a:lstStyle/>
            <a:p/>
          </p:txBody>
        </p:sp>
        <p:sp>
          <p:nvSpPr>
            <p:cNvPr id="2752" name="object 2752" descr=""/>
            <p:cNvSpPr/>
            <p:nvPr/>
          </p:nvSpPr>
          <p:spPr>
            <a:xfrm>
              <a:off x="6555882" y="8595062"/>
              <a:ext cx="1270" cy="2540"/>
            </a:xfrm>
            <a:custGeom>
              <a:avLst/>
              <a:gdLst/>
              <a:ahLst/>
              <a:cxnLst/>
              <a:rect l="l" t="t" r="r" b="b"/>
              <a:pathLst>
                <a:path w="1270" h="2540">
                  <a:moveTo>
                    <a:pt x="1016" y="2146"/>
                  </a:moveTo>
                  <a:lnTo>
                    <a:pt x="0" y="0"/>
                  </a:lnTo>
                </a:path>
              </a:pathLst>
            </a:custGeom>
            <a:ln w="3175">
              <a:solidFill>
                <a:srgbClr val="050100"/>
              </a:solidFill>
            </a:ln>
          </p:spPr>
          <p:txBody>
            <a:bodyPr wrap="square" lIns="0" tIns="0" rIns="0" bIns="0" rtlCol="0"/>
            <a:lstStyle/>
            <a:p/>
          </p:txBody>
        </p:sp>
        <p:sp>
          <p:nvSpPr>
            <p:cNvPr id="2753" name="object 2753" descr=""/>
            <p:cNvSpPr/>
            <p:nvPr/>
          </p:nvSpPr>
          <p:spPr>
            <a:xfrm>
              <a:off x="6556899" y="8597204"/>
              <a:ext cx="1905" cy="1905"/>
            </a:xfrm>
            <a:custGeom>
              <a:avLst/>
              <a:gdLst/>
              <a:ahLst/>
              <a:cxnLst/>
              <a:rect l="l" t="t" r="r" b="b"/>
              <a:pathLst>
                <a:path w="1904" h="1904">
                  <a:moveTo>
                    <a:pt x="1536" y="1790"/>
                  </a:moveTo>
                  <a:lnTo>
                    <a:pt x="0" y="0"/>
                  </a:lnTo>
                </a:path>
              </a:pathLst>
            </a:custGeom>
            <a:ln w="3175">
              <a:solidFill>
                <a:srgbClr val="050100"/>
              </a:solidFill>
            </a:ln>
          </p:spPr>
          <p:txBody>
            <a:bodyPr wrap="square" lIns="0" tIns="0" rIns="0" bIns="0" rtlCol="0"/>
            <a:lstStyle/>
            <a:p/>
          </p:txBody>
        </p:sp>
        <p:sp>
          <p:nvSpPr>
            <p:cNvPr id="2754" name="object 2754" descr=""/>
            <p:cNvSpPr/>
            <p:nvPr/>
          </p:nvSpPr>
          <p:spPr>
            <a:xfrm>
              <a:off x="6558437" y="8598994"/>
              <a:ext cx="1905" cy="1270"/>
            </a:xfrm>
            <a:custGeom>
              <a:avLst/>
              <a:gdLst/>
              <a:ahLst/>
              <a:cxnLst/>
              <a:rect l="l" t="t" r="r" b="b"/>
              <a:pathLst>
                <a:path w="1904" h="1270">
                  <a:moveTo>
                    <a:pt x="1524" y="1079"/>
                  </a:moveTo>
                  <a:lnTo>
                    <a:pt x="0" y="0"/>
                  </a:lnTo>
                </a:path>
              </a:pathLst>
            </a:custGeom>
            <a:ln w="3175">
              <a:solidFill>
                <a:srgbClr val="050100"/>
              </a:solidFill>
            </a:ln>
          </p:spPr>
          <p:txBody>
            <a:bodyPr wrap="square" lIns="0" tIns="0" rIns="0" bIns="0" rtlCol="0"/>
            <a:lstStyle/>
            <a:p/>
          </p:txBody>
        </p:sp>
        <p:sp>
          <p:nvSpPr>
            <p:cNvPr id="2755" name="object 2755" descr=""/>
            <p:cNvSpPr/>
            <p:nvPr/>
          </p:nvSpPr>
          <p:spPr>
            <a:xfrm>
              <a:off x="6559962" y="8600073"/>
              <a:ext cx="1905" cy="635"/>
            </a:xfrm>
            <a:custGeom>
              <a:avLst/>
              <a:gdLst/>
              <a:ahLst/>
              <a:cxnLst/>
              <a:rect l="l" t="t" r="r" b="b"/>
              <a:pathLst>
                <a:path w="1904" h="634">
                  <a:moveTo>
                    <a:pt x="1536" y="533"/>
                  </a:moveTo>
                  <a:lnTo>
                    <a:pt x="0" y="0"/>
                  </a:lnTo>
                </a:path>
              </a:pathLst>
            </a:custGeom>
            <a:ln w="3175">
              <a:solidFill>
                <a:srgbClr val="050100"/>
              </a:solidFill>
            </a:ln>
          </p:spPr>
          <p:txBody>
            <a:bodyPr wrap="square" lIns="0" tIns="0" rIns="0" bIns="0" rtlCol="0"/>
            <a:lstStyle/>
            <a:p/>
          </p:txBody>
        </p:sp>
        <p:sp>
          <p:nvSpPr>
            <p:cNvPr id="2756" name="object 2756" descr=""/>
            <p:cNvSpPr/>
            <p:nvPr/>
          </p:nvSpPr>
          <p:spPr>
            <a:xfrm>
              <a:off x="6555882" y="8609884"/>
              <a:ext cx="1270" cy="1905"/>
            </a:xfrm>
            <a:custGeom>
              <a:avLst/>
              <a:gdLst/>
              <a:ahLst/>
              <a:cxnLst/>
              <a:rect l="l" t="t" r="r" b="b"/>
              <a:pathLst>
                <a:path w="1270" h="1904">
                  <a:moveTo>
                    <a:pt x="1016" y="0"/>
                  </a:moveTo>
                  <a:lnTo>
                    <a:pt x="0" y="1803"/>
                  </a:lnTo>
                </a:path>
              </a:pathLst>
            </a:custGeom>
            <a:ln w="3175">
              <a:solidFill>
                <a:srgbClr val="050100"/>
              </a:solidFill>
            </a:ln>
          </p:spPr>
          <p:txBody>
            <a:bodyPr wrap="square" lIns="0" tIns="0" rIns="0" bIns="0" rtlCol="0"/>
            <a:lstStyle/>
            <a:p/>
          </p:txBody>
        </p:sp>
        <p:sp>
          <p:nvSpPr>
            <p:cNvPr id="2757" name="object 2757" descr=""/>
            <p:cNvSpPr/>
            <p:nvPr/>
          </p:nvSpPr>
          <p:spPr>
            <a:xfrm>
              <a:off x="6556891" y="8608817"/>
              <a:ext cx="1270" cy="1270"/>
            </a:xfrm>
            <a:custGeom>
              <a:avLst/>
              <a:gdLst/>
              <a:ahLst/>
              <a:cxnLst/>
              <a:rect l="l" t="t" r="r" b="b"/>
              <a:pathLst>
                <a:path w="1270" h="1270">
                  <a:moveTo>
                    <a:pt x="774" y="0"/>
                  </a:moveTo>
                  <a:lnTo>
                    <a:pt x="0" y="1066"/>
                  </a:lnTo>
                </a:path>
              </a:pathLst>
            </a:custGeom>
            <a:ln w="3175">
              <a:solidFill>
                <a:srgbClr val="050100"/>
              </a:solidFill>
            </a:ln>
          </p:spPr>
          <p:txBody>
            <a:bodyPr wrap="square" lIns="0" tIns="0" rIns="0" bIns="0" rtlCol="0"/>
            <a:lstStyle/>
            <a:p/>
          </p:txBody>
        </p:sp>
        <p:sp>
          <p:nvSpPr>
            <p:cNvPr id="2758" name="object 2758" descr=""/>
            <p:cNvSpPr/>
            <p:nvPr/>
          </p:nvSpPr>
          <p:spPr>
            <a:xfrm>
              <a:off x="6557669" y="8607739"/>
              <a:ext cx="1905" cy="1270"/>
            </a:xfrm>
            <a:custGeom>
              <a:avLst/>
              <a:gdLst/>
              <a:ahLst/>
              <a:cxnLst/>
              <a:rect l="l" t="t" r="r" b="b"/>
              <a:pathLst>
                <a:path w="1904" h="1270">
                  <a:moveTo>
                    <a:pt x="1524" y="0"/>
                  </a:moveTo>
                  <a:lnTo>
                    <a:pt x="0" y="1079"/>
                  </a:lnTo>
                </a:path>
              </a:pathLst>
            </a:custGeom>
            <a:ln w="3175">
              <a:solidFill>
                <a:srgbClr val="050100"/>
              </a:solidFill>
            </a:ln>
          </p:spPr>
          <p:txBody>
            <a:bodyPr wrap="square" lIns="0" tIns="0" rIns="0" bIns="0" rtlCol="0"/>
            <a:lstStyle/>
            <a:p/>
          </p:txBody>
        </p:sp>
        <p:sp>
          <p:nvSpPr>
            <p:cNvPr id="2759" name="object 2759" descr=""/>
            <p:cNvSpPr/>
            <p:nvPr/>
          </p:nvSpPr>
          <p:spPr>
            <a:xfrm>
              <a:off x="6559188" y="8606672"/>
              <a:ext cx="2540" cy="1270"/>
            </a:xfrm>
            <a:custGeom>
              <a:avLst/>
              <a:gdLst/>
              <a:ahLst/>
              <a:cxnLst/>
              <a:rect l="l" t="t" r="r" b="b"/>
              <a:pathLst>
                <a:path w="2540" h="1270">
                  <a:moveTo>
                    <a:pt x="2311" y="0"/>
                  </a:moveTo>
                  <a:lnTo>
                    <a:pt x="0" y="1066"/>
                  </a:lnTo>
                </a:path>
              </a:pathLst>
            </a:custGeom>
            <a:ln w="3175">
              <a:solidFill>
                <a:srgbClr val="050100"/>
              </a:solidFill>
            </a:ln>
          </p:spPr>
          <p:txBody>
            <a:bodyPr wrap="square" lIns="0" tIns="0" rIns="0" bIns="0" rtlCol="0"/>
            <a:lstStyle/>
            <a:p/>
          </p:txBody>
        </p:sp>
        <p:sp>
          <p:nvSpPr>
            <p:cNvPr id="2760" name="object 2760" descr=""/>
            <p:cNvSpPr/>
            <p:nvPr/>
          </p:nvSpPr>
          <p:spPr>
            <a:xfrm>
              <a:off x="6561503" y="8606126"/>
              <a:ext cx="4445" cy="635"/>
            </a:xfrm>
            <a:custGeom>
              <a:avLst/>
              <a:gdLst/>
              <a:ahLst/>
              <a:cxnLst/>
              <a:rect l="l" t="t" r="r" b="b"/>
              <a:pathLst>
                <a:path w="4445" h="634">
                  <a:moveTo>
                    <a:pt x="4089" y="0"/>
                  </a:moveTo>
                  <a:lnTo>
                    <a:pt x="0" y="546"/>
                  </a:lnTo>
                </a:path>
              </a:pathLst>
            </a:custGeom>
            <a:ln w="3175">
              <a:solidFill>
                <a:srgbClr val="050100"/>
              </a:solidFill>
            </a:ln>
          </p:spPr>
          <p:txBody>
            <a:bodyPr wrap="square" lIns="0" tIns="0" rIns="0" bIns="0" rtlCol="0"/>
            <a:lstStyle/>
            <a:p/>
          </p:txBody>
        </p:sp>
        <p:sp>
          <p:nvSpPr>
            <p:cNvPr id="2761" name="object 2761" descr=""/>
            <p:cNvSpPr/>
            <p:nvPr/>
          </p:nvSpPr>
          <p:spPr>
            <a:xfrm>
              <a:off x="6565588" y="8606126"/>
              <a:ext cx="4445" cy="0"/>
            </a:xfrm>
            <a:custGeom>
              <a:avLst/>
              <a:gdLst/>
              <a:ahLst/>
              <a:cxnLst/>
              <a:rect l="l" t="t" r="r" b="b"/>
              <a:pathLst>
                <a:path w="4445" h="0">
                  <a:moveTo>
                    <a:pt x="3835" y="0"/>
                  </a:moveTo>
                  <a:lnTo>
                    <a:pt x="0" y="0"/>
                  </a:lnTo>
                </a:path>
              </a:pathLst>
            </a:custGeom>
            <a:ln w="3175">
              <a:solidFill>
                <a:srgbClr val="050100"/>
              </a:solidFill>
            </a:ln>
          </p:spPr>
          <p:txBody>
            <a:bodyPr wrap="square" lIns="0" tIns="0" rIns="0" bIns="0" rtlCol="0"/>
            <a:lstStyle/>
            <a:p/>
          </p:txBody>
        </p:sp>
        <p:sp>
          <p:nvSpPr>
            <p:cNvPr id="2762" name="object 2762" descr=""/>
            <p:cNvSpPr/>
            <p:nvPr/>
          </p:nvSpPr>
          <p:spPr>
            <a:xfrm>
              <a:off x="6569428" y="8606126"/>
              <a:ext cx="4445" cy="635"/>
            </a:xfrm>
            <a:custGeom>
              <a:avLst/>
              <a:gdLst/>
              <a:ahLst/>
              <a:cxnLst/>
              <a:rect l="l" t="t" r="r" b="b"/>
              <a:pathLst>
                <a:path w="4445" h="634">
                  <a:moveTo>
                    <a:pt x="4089" y="546"/>
                  </a:moveTo>
                  <a:lnTo>
                    <a:pt x="0" y="0"/>
                  </a:lnTo>
                </a:path>
              </a:pathLst>
            </a:custGeom>
            <a:ln w="3175">
              <a:solidFill>
                <a:srgbClr val="050100"/>
              </a:solidFill>
            </a:ln>
          </p:spPr>
          <p:txBody>
            <a:bodyPr wrap="square" lIns="0" tIns="0" rIns="0" bIns="0" rtlCol="0"/>
            <a:lstStyle/>
            <a:p/>
          </p:txBody>
        </p:sp>
        <p:sp>
          <p:nvSpPr>
            <p:cNvPr id="2763" name="object 2763" descr=""/>
            <p:cNvSpPr/>
            <p:nvPr/>
          </p:nvSpPr>
          <p:spPr>
            <a:xfrm>
              <a:off x="6573513" y="8606672"/>
              <a:ext cx="2540" cy="1270"/>
            </a:xfrm>
            <a:custGeom>
              <a:avLst/>
              <a:gdLst/>
              <a:ahLst/>
              <a:cxnLst/>
              <a:rect l="l" t="t" r="r" b="b"/>
              <a:pathLst>
                <a:path w="2540" h="1270">
                  <a:moveTo>
                    <a:pt x="2298" y="1066"/>
                  </a:moveTo>
                  <a:lnTo>
                    <a:pt x="0" y="0"/>
                  </a:lnTo>
                </a:path>
              </a:pathLst>
            </a:custGeom>
            <a:ln w="3175">
              <a:solidFill>
                <a:srgbClr val="050100"/>
              </a:solidFill>
            </a:ln>
          </p:spPr>
          <p:txBody>
            <a:bodyPr wrap="square" lIns="0" tIns="0" rIns="0" bIns="0" rtlCol="0"/>
            <a:lstStyle/>
            <a:p/>
          </p:txBody>
        </p:sp>
        <p:sp>
          <p:nvSpPr>
            <p:cNvPr id="2764" name="object 2764" descr=""/>
            <p:cNvSpPr/>
            <p:nvPr/>
          </p:nvSpPr>
          <p:spPr>
            <a:xfrm>
              <a:off x="6575813" y="8607737"/>
              <a:ext cx="1905" cy="1270"/>
            </a:xfrm>
            <a:custGeom>
              <a:avLst/>
              <a:gdLst/>
              <a:ahLst/>
              <a:cxnLst/>
              <a:rect l="l" t="t" r="r" b="b"/>
              <a:pathLst>
                <a:path w="1904" h="1270">
                  <a:moveTo>
                    <a:pt x="1536" y="1079"/>
                  </a:moveTo>
                  <a:lnTo>
                    <a:pt x="0" y="0"/>
                  </a:lnTo>
                </a:path>
              </a:pathLst>
            </a:custGeom>
            <a:ln w="3175">
              <a:solidFill>
                <a:srgbClr val="050100"/>
              </a:solidFill>
            </a:ln>
          </p:spPr>
          <p:txBody>
            <a:bodyPr wrap="square" lIns="0" tIns="0" rIns="0" bIns="0" rtlCol="0"/>
            <a:lstStyle/>
            <a:p/>
          </p:txBody>
        </p:sp>
        <p:sp>
          <p:nvSpPr>
            <p:cNvPr id="2765" name="object 2765" descr=""/>
            <p:cNvSpPr/>
            <p:nvPr/>
          </p:nvSpPr>
          <p:spPr>
            <a:xfrm>
              <a:off x="6577343" y="8608817"/>
              <a:ext cx="1270" cy="1270"/>
            </a:xfrm>
            <a:custGeom>
              <a:avLst/>
              <a:gdLst/>
              <a:ahLst/>
              <a:cxnLst/>
              <a:rect l="l" t="t" r="r" b="b"/>
              <a:pathLst>
                <a:path w="1270" h="1270">
                  <a:moveTo>
                    <a:pt x="774" y="1066"/>
                  </a:moveTo>
                  <a:lnTo>
                    <a:pt x="0" y="0"/>
                  </a:lnTo>
                </a:path>
              </a:pathLst>
            </a:custGeom>
            <a:ln w="3175">
              <a:solidFill>
                <a:srgbClr val="050100"/>
              </a:solidFill>
            </a:ln>
          </p:spPr>
          <p:txBody>
            <a:bodyPr wrap="square" lIns="0" tIns="0" rIns="0" bIns="0" rtlCol="0"/>
            <a:lstStyle/>
            <a:p/>
          </p:txBody>
        </p:sp>
        <p:sp>
          <p:nvSpPr>
            <p:cNvPr id="2766" name="object 2766" descr=""/>
            <p:cNvSpPr/>
            <p:nvPr/>
          </p:nvSpPr>
          <p:spPr>
            <a:xfrm>
              <a:off x="6578113" y="8609879"/>
              <a:ext cx="1270" cy="1905"/>
            </a:xfrm>
            <a:custGeom>
              <a:avLst/>
              <a:gdLst/>
              <a:ahLst/>
              <a:cxnLst/>
              <a:rect l="l" t="t" r="r" b="b"/>
              <a:pathLst>
                <a:path w="1270" h="1904">
                  <a:moveTo>
                    <a:pt x="761" y="1803"/>
                  </a:moveTo>
                  <a:lnTo>
                    <a:pt x="0" y="0"/>
                  </a:lnTo>
                </a:path>
              </a:pathLst>
            </a:custGeom>
            <a:ln w="3175">
              <a:solidFill>
                <a:srgbClr val="050100"/>
              </a:solidFill>
            </a:ln>
          </p:spPr>
          <p:txBody>
            <a:bodyPr wrap="square" lIns="0" tIns="0" rIns="0" bIns="0" rtlCol="0"/>
            <a:lstStyle/>
            <a:p/>
          </p:txBody>
        </p:sp>
        <p:sp>
          <p:nvSpPr>
            <p:cNvPr id="2767" name="object 2767" descr=""/>
            <p:cNvSpPr/>
            <p:nvPr/>
          </p:nvSpPr>
          <p:spPr>
            <a:xfrm>
              <a:off x="6578875" y="8611682"/>
              <a:ext cx="0" cy="1905"/>
            </a:xfrm>
            <a:custGeom>
              <a:avLst/>
              <a:gdLst/>
              <a:ahLst/>
              <a:cxnLst/>
              <a:rect l="l" t="t" r="r" b="b"/>
              <a:pathLst>
                <a:path w="0" h="1904">
                  <a:moveTo>
                    <a:pt x="0" y="1612"/>
                  </a:moveTo>
                  <a:lnTo>
                    <a:pt x="0" y="0"/>
                  </a:lnTo>
                </a:path>
              </a:pathLst>
            </a:custGeom>
            <a:ln w="3175">
              <a:solidFill>
                <a:srgbClr val="050100"/>
              </a:solidFill>
            </a:ln>
          </p:spPr>
          <p:txBody>
            <a:bodyPr wrap="square" lIns="0" tIns="0" rIns="0" bIns="0" rtlCol="0"/>
            <a:lstStyle/>
            <a:p/>
          </p:txBody>
        </p:sp>
        <p:sp>
          <p:nvSpPr>
            <p:cNvPr id="2768" name="object 2768" descr=""/>
            <p:cNvSpPr/>
            <p:nvPr/>
          </p:nvSpPr>
          <p:spPr>
            <a:xfrm>
              <a:off x="6578118" y="8613294"/>
              <a:ext cx="1270" cy="1905"/>
            </a:xfrm>
            <a:custGeom>
              <a:avLst/>
              <a:gdLst/>
              <a:ahLst/>
              <a:cxnLst/>
              <a:rect l="l" t="t" r="r" b="b"/>
              <a:pathLst>
                <a:path w="1270" h="1904">
                  <a:moveTo>
                    <a:pt x="0" y="1600"/>
                  </a:moveTo>
                  <a:lnTo>
                    <a:pt x="762" y="0"/>
                  </a:lnTo>
                </a:path>
              </a:pathLst>
            </a:custGeom>
            <a:ln w="3175">
              <a:solidFill>
                <a:srgbClr val="050100"/>
              </a:solidFill>
            </a:ln>
          </p:spPr>
          <p:txBody>
            <a:bodyPr wrap="square" lIns="0" tIns="0" rIns="0" bIns="0" rtlCol="0"/>
            <a:lstStyle/>
            <a:p/>
          </p:txBody>
        </p:sp>
        <p:sp>
          <p:nvSpPr>
            <p:cNvPr id="2769" name="object 2769" descr=""/>
            <p:cNvSpPr/>
            <p:nvPr/>
          </p:nvSpPr>
          <p:spPr>
            <a:xfrm>
              <a:off x="6577350" y="8614890"/>
              <a:ext cx="1270" cy="1270"/>
            </a:xfrm>
            <a:custGeom>
              <a:avLst/>
              <a:gdLst/>
              <a:ahLst/>
              <a:cxnLst/>
              <a:rect l="l" t="t" r="r" b="b"/>
              <a:pathLst>
                <a:path w="1270" h="1270">
                  <a:moveTo>
                    <a:pt x="0" y="1257"/>
                  </a:moveTo>
                  <a:lnTo>
                    <a:pt x="774" y="0"/>
                  </a:lnTo>
                </a:path>
              </a:pathLst>
            </a:custGeom>
            <a:ln w="3175">
              <a:solidFill>
                <a:srgbClr val="050100"/>
              </a:solidFill>
            </a:ln>
          </p:spPr>
          <p:txBody>
            <a:bodyPr wrap="square" lIns="0" tIns="0" rIns="0" bIns="0" rtlCol="0"/>
            <a:lstStyle/>
            <a:p/>
          </p:txBody>
        </p:sp>
        <p:sp>
          <p:nvSpPr>
            <p:cNvPr id="2770" name="object 2770" descr=""/>
            <p:cNvSpPr/>
            <p:nvPr/>
          </p:nvSpPr>
          <p:spPr>
            <a:xfrm>
              <a:off x="6575812" y="8616146"/>
              <a:ext cx="1905" cy="1270"/>
            </a:xfrm>
            <a:custGeom>
              <a:avLst/>
              <a:gdLst/>
              <a:ahLst/>
              <a:cxnLst/>
              <a:rect l="l" t="t" r="r" b="b"/>
              <a:pathLst>
                <a:path w="1904" h="1270">
                  <a:moveTo>
                    <a:pt x="0" y="1079"/>
                  </a:moveTo>
                  <a:lnTo>
                    <a:pt x="1536" y="0"/>
                  </a:lnTo>
                </a:path>
              </a:pathLst>
            </a:custGeom>
            <a:ln w="3175">
              <a:solidFill>
                <a:srgbClr val="050100"/>
              </a:solidFill>
            </a:ln>
          </p:spPr>
          <p:txBody>
            <a:bodyPr wrap="square" lIns="0" tIns="0" rIns="0" bIns="0" rtlCol="0"/>
            <a:lstStyle/>
            <a:p/>
          </p:txBody>
        </p:sp>
        <p:sp>
          <p:nvSpPr>
            <p:cNvPr id="2771" name="object 2771" descr=""/>
            <p:cNvSpPr/>
            <p:nvPr/>
          </p:nvSpPr>
          <p:spPr>
            <a:xfrm>
              <a:off x="6573517" y="8617226"/>
              <a:ext cx="2540" cy="1270"/>
            </a:xfrm>
            <a:custGeom>
              <a:avLst/>
              <a:gdLst/>
              <a:ahLst/>
              <a:cxnLst/>
              <a:rect l="l" t="t" r="r" b="b"/>
              <a:pathLst>
                <a:path w="2540" h="1270">
                  <a:moveTo>
                    <a:pt x="0" y="1066"/>
                  </a:moveTo>
                  <a:lnTo>
                    <a:pt x="2298" y="0"/>
                  </a:lnTo>
                </a:path>
              </a:pathLst>
            </a:custGeom>
            <a:ln w="3175">
              <a:solidFill>
                <a:srgbClr val="050100"/>
              </a:solidFill>
            </a:ln>
          </p:spPr>
          <p:txBody>
            <a:bodyPr wrap="square" lIns="0" tIns="0" rIns="0" bIns="0" rtlCol="0"/>
            <a:lstStyle/>
            <a:p/>
          </p:txBody>
        </p:sp>
        <p:sp>
          <p:nvSpPr>
            <p:cNvPr id="2772" name="object 2772" descr=""/>
            <p:cNvSpPr/>
            <p:nvPr/>
          </p:nvSpPr>
          <p:spPr>
            <a:xfrm>
              <a:off x="6569424" y="8618292"/>
              <a:ext cx="4445" cy="635"/>
            </a:xfrm>
            <a:custGeom>
              <a:avLst/>
              <a:gdLst/>
              <a:ahLst/>
              <a:cxnLst/>
              <a:rect l="l" t="t" r="r" b="b"/>
              <a:pathLst>
                <a:path w="4445" h="634">
                  <a:moveTo>
                    <a:pt x="0" y="546"/>
                  </a:moveTo>
                  <a:lnTo>
                    <a:pt x="4089" y="0"/>
                  </a:lnTo>
                </a:path>
              </a:pathLst>
            </a:custGeom>
            <a:ln w="3175">
              <a:solidFill>
                <a:srgbClr val="050100"/>
              </a:solidFill>
            </a:ln>
          </p:spPr>
          <p:txBody>
            <a:bodyPr wrap="square" lIns="0" tIns="0" rIns="0" bIns="0" rtlCol="0"/>
            <a:lstStyle/>
            <a:p/>
          </p:txBody>
        </p:sp>
        <p:sp>
          <p:nvSpPr>
            <p:cNvPr id="2773" name="object 2773" descr=""/>
            <p:cNvSpPr/>
            <p:nvPr/>
          </p:nvSpPr>
          <p:spPr>
            <a:xfrm>
              <a:off x="6565592" y="8618839"/>
              <a:ext cx="4445" cy="0"/>
            </a:xfrm>
            <a:custGeom>
              <a:avLst/>
              <a:gdLst/>
              <a:ahLst/>
              <a:cxnLst/>
              <a:rect l="l" t="t" r="r" b="b"/>
              <a:pathLst>
                <a:path w="4445" h="0">
                  <a:moveTo>
                    <a:pt x="0" y="0"/>
                  </a:moveTo>
                  <a:lnTo>
                    <a:pt x="3835" y="0"/>
                  </a:lnTo>
                </a:path>
              </a:pathLst>
            </a:custGeom>
            <a:ln w="3175">
              <a:solidFill>
                <a:srgbClr val="050100"/>
              </a:solidFill>
            </a:ln>
          </p:spPr>
          <p:txBody>
            <a:bodyPr wrap="square" lIns="0" tIns="0" rIns="0" bIns="0" rtlCol="0"/>
            <a:lstStyle/>
            <a:p/>
          </p:txBody>
        </p:sp>
        <p:sp>
          <p:nvSpPr>
            <p:cNvPr id="2774" name="object 2774" descr=""/>
            <p:cNvSpPr/>
            <p:nvPr/>
          </p:nvSpPr>
          <p:spPr>
            <a:xfrm>
              <a:off x="6561499" y="8618292"/>
              <a:ext cx="4445" cy="635"/>
            </a:xfrm>
            <a:custGeom>
              <a:avLst/>
              <a:gdLst/>
              <a:ahLst/>
              <a:cxnLst/>
              <a:rect l="l" t="t" r="r" b="b"/>
              <a:pathLst>
                <a:path w="4445" h="634">
                  <a:moveTo>
                    <a:pt x="0" y="0"/>
                  </a:moveTo>
                  <a:lnTo>
                    <a:pt x="4089" y="546"/>
                  </a:lnTo>
                </a:path>
              </a:pathLst>
            </a:custGeom>
            <a:ln w="3175">
              <a:solidFill>
                <a:srgbClr val="050100"/>
              </a:solidFill>
            </a:ln>
          </p:spPr>
          <p:txBody>
            <a:bodyPr wrap="square" lIns="0" tIns="0" rIns="0" bIns="0" rtlCol="0"/>
            <a:lstStyle/>
            <a:p/>
          </p:txBody>
        </p:sp>
        <p:sp>
          <p:nvSpPr>
            <p:cNvPr id="2775" name="object 2775" descr=""/>
            <p:cNvSpPr/>
            <p:nvPr/>
          </p:nvSpPr>
          <p:spPr>
            <a:xfrm>
              <a:off x="6559193" y="8617226"/>
              <a:ext cx="2540" cy="1270"/>
            </a:xfrm>
            <a:custGeom>
              <a:avLst/>
              <a:gdLst/>
              <a:ahLst/>
              <a:cxnLst/>
              <a:rect l="l" t="t" r="r" b="b"/>
              <a:pathLst>
                <a:path w="2540" h="1270">
                  <a:moveTo>
                    <a:pt x="0" y="0"/>
                  </a:moveTo>
                  <a:lnTo>
                    <a:pt x="2311" y="1066"/>
                  </a:lnTo>
                </a:path>
              </a:pathLst>
            </a:custGeom>
            <a:ln w="3175">
              <a:solidFill>
                <a:srgbClr val="050100"/>
              </a:solidFill>
            </a:ln>
          </p:spPr>
          <p:txBody>
            <a:bodyPr wrap="square" lIns="0" tIns="0" rIns="0" bIns="0" rtlCol="0"/>
            <a:lstStyle/>
            <a:p/>
          </p:txBody>
        </p:sp>
        <p:sp>
          <p:nvSpPr>
            <p:cNvPr id="2776" name="object 2776" descr=""/>
            <p:cNvSpPr/>
            <p:nvPr/>
          </p:nvSpPr>
          <p:spPr>
            <a:xfrm>
              <a:off x="6557666" y="8616147"/>
              <a:ext cx="1905" cy="1270"/>
            </a:xfrm>
            <a:custGeom>
              <a:avLst/>
              <a:gdLst/>
              <a:ahLst/>
              <a:cxnLst/>
              <a:rect l="l" t="t" r="r" b="b"/>
              <a:pathLst>
                <a:path w="1904" h="1270">
                  <a:moveTo>
                    <a:pt x="0" y="0"/>
                  </a:moveTo>
                  <a:lnTo>
                    <a:pt x="1524" y="1079"/>
                  </a:lnTo>
                </a:path>
              </a:pathLst>
            </a:custGeom>
            <a:ln w="3175">
              <a:solidFill>
                <a:srgbClr val="050100"/>
              </a:solidFill>
            </a:ln>
          </p:spPr>
          <p:txBody>
            <a:bodyPr wrap="square" lIns="0" tIns="0" rIns="0" bIns="0" rtlCol="0"/>
            <a:lstStyle/>
            <a:p/>
          </p:txBody>
        </p:sp>
        <p:sp>
          <p:nvSpPr>
            <p:cNvPr id="2777" name="object 2777" descr=""/>
            <p:cNvSpPr/>
            <p:nvPr/>
          </p:nvSpPr>
          <p:spPr>
            <a:xfrm>
              <a:off x="6556898" y="8614894"/>
              <a:ext cx="1270" cy="1270"/>
            </a:xfrm>
            <a:custGeom>
              <a:avLst/>
              <a:gdLst/>
              <a:ahLst/>
              <a:cxnLst/>
              <a:rect l="l" t="t" r="r" b="b"/>
              <a:pathLst>
                <a:path w="1270" h="1270">
                  <a:moveTo>
                    <a:pt x="0" y="0"/>
                  </a:moveTo>
                  <a:lnTo>
                    <a:pt x="774" y="1257"/>
                  </a:lnTo>
                </a:path>
              </a:pathLst>
            </a:custGeom>
            <a:ln w="3175">
              <a:solidFill>
                <a:srgbClr val="050100"/>
              </a:solidFill>
            </a:ln>
          </p:spPr>
          <p:txBody>
            <a:bodyPr wrap="square" lIns="0" tIns="0" rIns="0" bIns="0" rtlCol="0"/>
            <a:lstStyle/>
            <a:p/>
          </p:txBody>
        </p:sp>
        <p:sp>
          <p:nvSpPr>
            <p:cNvPr id="2778" name="object 2778" descr=""/>
            <p:cNvSpPr/>
            <p:nvPr/>
          </p:nvSpPr>
          <p:spPr>
            <a:xfrm>
              <a:off x="6555881" y="8613295"/>
              <a:ext cx="1270" cy="1905"/>
            </a:xfrm>
            <a:custGeom>
              <a:avLst/>
              <a:gdLst/>
              <a:ahLst/>
              <a:cxnLst/>
              <a:rect l="l" t="t" r="r" b="b"/>
              <a:pathLst>
                <a:path w="1270" h="1904">
                  <a:moveTo>
                    <a:pt x="0" y="0"/>
                  </a:moveTo>
                  <a:lnTo>
                    <a:pt x="1016" y="1600"/>
                  </a:lnTo>
                </a:path>
              </a:pathLst>
            </a:custGeom>
            <a:ln w="3175">
              <a:solidFill>
                <a:srgbClr val="050100"/>
              </a:solidFill>
            </a:ln>
          </p:spPr>
          <p:txBody>
            <a:bodyPr wrap="square" lIns="0" tIns="0" rIns="0" bIns="0" rtlCol="0"/>
            <a:lstStyle/>
            <a:p/>
          </p:txBody>
        </p:sp>
        <p:sp>
          <p:nvSpPr>
            <p:cNvPr id="2779" name="object 2779" descr=""/>
            <p:cNvSpPr/>
            <p:nvPr/>
          </p:nvSpPr>
          <p:spPr>
            <a:xfrm>
              <a:off x="6555881" y="8611682"/>
              <a:ext cx="0" cy="1905"/>
            </a:xfrm>
            <a:custGeom>
              <a:avLst/>
              <a:gdLst/>
              <a:ahLst/>
              <a:cxnLst/>
              <a:rect l="l" t="t" r="r" b="b"/>
              <a:pathLst>
                <a:path w="0" h="1904">
                  <a:moveTo>
                    <a:pt x="0" y="0"/>
                  </a:moveTo>
                  <a:lnTo>
                    <a:pt x="0" y="1612"/>
                  </a:lnTo>
                </a:path>
              </a:pathLst>
            </a:custGeom>
            <a:ln w="3175">
              <a:solidFill>
                <a:srgbClr val="050100"/>
              </a:solidFill>
            </a:ln>
          </p:spPr>
          <p:txBody>
            <a:bodyPr wrap="square" lIns="0" tIns="0" rIns="0" bIns="0" rtlCol="0"/>
            <a:lstStyle/>
            <a:p/>
          </p:txBody>
        </p:sp>
        <p:sp>
          <p:nvSpPr>
            <p:cNvPr id="2780" name="object 2780" descr=""/>
            <p:cNvSpPr/>
            <p:nvPr/>
          </p:nvSpPr>
          <p:spPr>
            <a:xfrm>
              <a:off x="6575812" y="8629902"/>
              <a:ext cx="3175" cy="0"/>
            </a:xfrm>
            <a:custGeom>
              <a:avLst/>
              <a:gdLst/>
              <a:ahLst/>
              <a:cxnLst/>
              <a:rect l="l" t="t" r="r" b="b"/>
              <a:pathLst>
                <a:path w="3175" h="0">
                  <a:moveTo>
                    <a:pt x="0" y="0"/>
                  </a:moveTo>
                  <a:lnTo>
                    <a:pt x="2552" y="0"/>
                  </a:lnTo>
                </a:path>
              </a:pathLst>
            </a:custGeom>
            <a:ln w="3175">
              <a:solidFill>
                <a:srgbClr val="050100"/>
              </a:solidFill>
            </a:ln>
          </p:spPr>
          <p:txBody>
            <a:bodyPr wrap="square" lIns="0" tIns="0" rIns="0" bIns="0" rtlCol="0"/>
            <a:lstStyle/>
            <a:p/>
          </p:txBody>
        </p:sp>
        <p:sp>
          <p:nvSpPr>
            <p:cNvPr id="2781" name="object 2781" descr=""/>
            <p:cNvSpPr/>
            <p:nvPr/>
          </p:nvSpPr>
          <p:spPr>
            <a:xfrm>
              <a:off x="6575303" y="8630261"/>
              <a:ext cx="3810" cy="0"/>
            </a:xfrm>
            <a:custGeom>
              <a:avLst/>
              <a:gdLst/>
              <a:ahLst/>
              <a:cxnLst/>
              <a:rect l="l" t="t" r="r" b="b"/>
              <a:pathLst>
                <a:path w="3809" h="0">
                  <a:moveTo>
                    <a:pt x="0" y="0"/>
                  </a:moveTo>
                  <a:lnTo>
                    <a:pt x="3568" y="0"/>
                  </a:lnTo>
                </a:path>
              </a:pathLst>
            </a:custGeom>
            <a:ln w="3175">
              <a:solidFill>
                <a:srgbClr val="050100"/>
              </a:solidFill>
            </a:ln>
          </p:spPr>
          <p:txBody>
            <a:bodyPr wrap="square" lIns="0" tIns="0" rIns="0" bIns="0" rtlCol="0"/>
            <a:lstStyle/>
            <a:p/>
          </p:txBody>
        </p:sp>
        <p:sp>
          <p:nvSpPr>
            <p:cNvPr id="2782" name="object 2782" descr=""/>
            <p:cNvSpPr/>
            <p:nvPr/>
          </p:nvSpPr>
          <p:spPr>
            <a:xfrm>
              <a:off x="6575303" y="8630620"/>
              <a:ext cx="3810" cy="0"/>
            </a:xfrm>
            <a:custGeom>
              <a:avLst/>
              <a:gdLst/>
              <a:ahLst/>
              <a:cxnLst/>
              <a:rect l="l" t="t" r="r" b="b"/>
              <a:pathLst>
                <a:path w="3809" h="0">
                  <a:moveTo>
                    <a:pt x="0" y="0"/>
                  </a:moveTo>
                  <a:lnTo>
                    <a:pt x="3568" y="0"/>
                  </a:lnTo>
                </a:path>
              </a:pathLst>
            </a:custGeom>
            <a:ln w="3175">
              <a:solidFill>
                <a:srgbClr val="050100"/>
              </a:solidFill>
            </a:ln>
          </p:spPr>
          <p:txBody>
            <a:bodyPr wrap="square" lIns="0" tIns="0" rIns="0" bIns="0" rtlCol="0"/>
            <a:lstStyle/>
            <a:p/>
          </p:txBody>
        </p:sp>
        <p:sp>
          <p:nvSpPr>
            <p:cNvPr id="2783" name="object 2783" descr=""/>
            <p:cNvSpPr/>
            <p:nvPr/>
          </p:nvSpPr>
          <p:spPr>
            <a:xfrm>
              <a:off x="6575303" y="8630980"/>
              <a:ext cx="3810" cy="0"/>
            </a:xfrm>
            <a:custGeom>
              <a:avLst/>
              <a:gdLst/>
              <a:ahLst/>
              <a:cxnLst/>
              <a:rect l="l" t="t" r="r" b="b"/>
              <a:pathLst>
                <a:path w="3809" h="0">
                  <a:moveTo>
                    <a:pt x="0" y="0"/>
                  </a:moveTo>
                  <a:lnTo>
                    <a:pt x="3568" y="0"/>
                  </a:lnTo>
                </a:path>
              </a:pathLst>
            </a:custGeom>
            <a:ln w="3175">
              <a:solidFill>
                <a:srgbClr val="050100"/>
              </a:solidFill>
            </a:ln>
          </p:spPr>
          <p:txBody>
            <a:bodyPr wrap="square" lIns="0" tIns="0" rIns="0" bIns="0" rtlCol="0"/>
            <a:lstStyle/>
            <a:p/>
          </p:txBody>
        </p:sp>
        <p:sp>
          <p:nvSpPr>
            <p:cNvPr id="2784" name="object 2784" descr=""/>
            <p:cNvSpPr/>
            <p:nvPr/>
          </p:nvSpPr>
          <p:spPr>
            <a:xfrm>
              <a:off x="6575303" y="8631339"/>
              <a:ext cx="3810" cy="0"/>
            </a:xfrm>
            <a:custGeom>
              <a:avLst/>
              <a:gdLst/>
              <a:ahLst/>
              <a:cxnLst/>
              <a:rect l="l" t="t" r="r" b="b"/>
              <a:pathLst>
                <a:path w="3809" h="0">
                  <a:moveTo>
                    <a:pt x="0" y="0"/>
                  </a:moveTo>
                  <a:lnTo>
                    <a:pt x="3568" y="0"/>
                  </a:lnTo>
                </a:path>
              </a:pathLst>
            </a:custGeom>
            <a:ln w="3175">
              <a:solidFill>
                <a:srgbClr val="050100"/>
              </a:solidFill>
            </a:ln>
          </p:spPr>
          <p:txBody>
            <a:bodyPr wrap="square" lIns="0" tIns="0" rIns="0" bIns="0" rtlCol="0"/>
            <a:lstStyle/>
            <a:p/>
          </p:txBody>
        </p:sp>
        <p:sp>
          <p:nvSpPr>
            <p:cNvPr id="2785" name="object 2785" descr=""/>
            <p:cNvSpPr/>
            <p:nvPr/>
          </p:nvSpPr>
          <p:spPr>
            <a:xfrm>
              <a:off x="6575812" y="8631687"/>
              <a:ext cx="3175" cy="0"/>
            </a:xfrm>
            <a:custGeom>
              <a:avLst/>
              <a:gdLst/>
              <a:ahLst/>
              <a:cxnLst/>
              <a:rect l="l" t="t" r="r" b="b"/>
              <a:pathLst>
                <a:path w="3175" h="0">
                  <a:moveTo>
                    <a:pt x="0" y="0"/>
                  </a:moveTo>
                  <a:lnTo>
                    <a:pt x="2552" y="0"/>
                  </a:lnTo>
                </a:path>
              </a:pathLst>
            </a:custGeom>
            <a:ln w="3175">
              <a:solidFill>
                <a:srgbClr val="050100"/>
              </a:solidFill>
            </a:ln>
          </p:spPr>
          <p:txBody>
            <a:bodyPr wrap="square" lIns="0" tIns="0" rIns="0" bIns="0" rtlCol="0"/>
            <a:lstStyle/>
            <a:p/>
          </p:txBody>
        </p:sp>
        <p:sp>
          <p:nvSpPr>
            <p:cNvPr id="2786" name="object 2786" descr=""/>
            <p:cNvSpPr/>
            <p:nvPr/>
          </p:nvSpPr>
          <p:spPr>
            <a:xfrm>
              <a:off x="6575305" y="8629545"/>
              <a:ext cx="3810" cy="2540"/>
            </a:xfrm>
            <a:custGeom>
              <a:avLst/>
              <a:gdLst/>
              <a:ahLst/>
              <a:cxnLst/>
              <a:rect l="l" t="t" r="r" b="b"/>
              <a:pathLst>
                <a:path w="3809" h="2540">
                  <a:moveTo>
                    <a:pt x="2552" y="2501"/>
                  </a:moveTo>
                  <a:lnTo>
                    <a:pt x="1016" y="2501"/>
                  </a:lnTo>
                  <a:lnTo>
                    <a:pt x="0" y="1790"/>
                  </a:lnTo>
                  <a:lnTo>
                    <a:pt x="0" y="711"/>
                  </a:lnTo>
                  <a:lnTo>
                    <a:pt x="1016" y="0"/>
                  </a:lnTo>
                  <a:lnTo>
                    <a:pt x="2552" y="0"/>
                  </a:lnTo>
                  <a:lnTo>
                    <a:pt x="3568" y="711"/>
                  </a:lnTo>
                  <a:lnTo>
                    <a:pt x="3568" y="1790"/>
                  </a:lnTo>
                  <a:lnTo>
                    <a:pt x="2552" y="2501"/>
                  </a:lnTo>
                </a:path>
              </a:pathLst>
            </a:custGeom>
            <a:ln w="3175">
              <a:solidFill>
                <a:srgbClr val="050100"/>
              </a:solidFill>
            </a:ln>
          </p:spPr>
          <p:txBody>
            <a:bodyPr wrap="square" lIns="0" tIns="0" rIns="0" bIns="0" rtlCol="0"/>
            <a:lstStyle/>
            <a:p/>
          </p:txBody>
        </p:sp>
        <p:sp>
          <p:nvSpPr>
            <p:cNvPr id="2787" name="object 2787" descr=""/>
            <p:cNvSpPr/>
            <p:nvPr/>
          </p:nvSpPr>
          <p:spPr>
            <a:xfrm>
              <a:off x="6555882" y="8646334"/>
              <a:ext cx="1270" cy="1905"/>
            </a:xfrm>
            <a:custGeom>
              <a:avLst/>
              <a:gdLst/>
              <a:ahLst/>
              <a:cxnLst/>
              <a:rect l="l" t="t" r="r" b="b"/>
              <a:pathLst>
                <a:path w="1270" h="1904">
                  <a:moveTo>
                    <a:pt x="1016" y="0"/>
                  </a:moveTo>
                  <a:lnTo>
                    <a:pt x="0" y="1803"/>
                  </a:lnTo>
                </a:path>
              </a:pathLst>
            </a:custGeom>
            <a:ln w="3175">
              <a:solidFill>
                <a:srgbClr val="050100"/>
              </a:solidFill>
            </a:ln>
          </p:spPr>
          <p:txBody>
            <a:bodyPr wrap="square" lIns="0" tIns="0" rIns="0" bIns="0" rtlCol="0"/>
            <a:lstStyle/>
            <a:p/>
          </p:txBody>
        </p:sp>
        <p:sp>
          <p:nvSpPr>
            <p:cNvPr id="2788" name="object 2788" descr=""/>
            <p:cNvSpPr/>
            <p:nvPr/>
          </p:nvSpPr>
          <p:spPr>
            <a:xfrm>
              <a:off x="6556891" y="8645267"/>
              <a:ext cx="1270" cy="1270"/>
            </a:xfrm>
            <a:custGeom>
              <a:avLst/>
              <a:gdLst/>
              <a:ahLst/>
              <a:cxnLst/>
              <a:rect l="l" t="t" r="r" b="b"/>
              <a:pathLst>
                <a:path w="1270" h="1270">
                  <a:moveTo>
                    <a:pt x="774" y="0"/>
                  </a:moveTo>
                  <a:lnTo>
                    <a:pt x="0" y="1066"/>
                  </a:lnTo>
                </a:path>
              </a:pathLst>
            </a:custGeom>
            <a:ln w="3175">
              <a:solidFill>
                <a:srgbClr val="050100"/>
              </a:solidFill>
            </a:ln>
          </p:spPr>
          <p:txBody>
            <a:bodyPr wrap="square" lIns="0" tIns="0" rIns="0" bIns="0" rtlCol="0"/>
            <a:lstStyle/>
            <a:p/>
          </p:txBody>
        </p:sp>
        <p:sp>
          <p:nvSpPr>
            <p:cNvPr id="2789" name="object 2789" descr=""/>
            <p:cNvSpPr/>
            <p:nvPr/>
          </p:nvSpPr>
          <p:spPr>
            <a:xfrm>
              <a:off x="6557669" y="8644189"/>
              <a:ext cx="1905" cy="1270"/>
            </a:xfrm>
            <a:custGeom>
              <a:avLst/>
              <a:gdLst/>
              <a:ahLst/>
              <a:cxnLst/>
              <a:rect l="l" t="t" r="r" b="b"/>
              <a:pathLst>
                <a:path w="1904" h="1270">
                  <a:moveTo>
                    <a:pt x="1524" y="0"/>
                  </a:moveTo>
                  <a:lnTo>
                    <a:pt x="0" y="1079"/>
                  </a:lnTo>
                </a:path>
              </a:pathLst>
            </a:custGeom>
            <a:ln w="3175">
              <a:solidFill>
                <a:srgbClr val="050100"/>
              </a:solidFill>
            </a:ln>
          </p:spPr>
          <p:txBody>
            <a:bodyPr wrap="square" lIns="0" tIns="0" rIns="0" bIns="0" rtlCol="0"/>
            <a:lstStyle/>
            <a:p/>
          </p:txBody>
        </p:sp>
        <p:sp>
          <p:nvSpPr>
            <p:cNvPr id="2790" name="object 2790" descr=""/>
            <p:cNvSpPr/>
            <p:nvPr/>
          </p:nvSpPr>
          <p:spPr>
            <a:xfrm>
              <a:off x="6559188" y="8643122"/>
              <a:ext cx="2540" cy="1270"/>
            </a:xfrm>
            <a:custGeom>
              <a:avLst/>
              <a:gdLst/>
              <a:ahLst/>
              <a:cxnLst/>
              <a:rect l="l" t="t" r="r" b="b"/>
              <a:pathLst>
                <a:path w="2540" h="1270">
                  <a:moveTo>
                    <a:pt x="2311" y="0"/>
                  </a:moveTo>
                  <a:lnTo>
                    <a:pt x="0" y="1066"/>
                  </a:lnTo>
                </a:path>
              </a:pathLst>
            </a:custGeom>
            <a:ln w="3175">
              <a:solidFill>
                <a:srgbClr val="050100"/>
              </a:solidFill>
            </a:ln>
          </p:spPr>
          <p:txBody>
            <a:bodyPr wrap="square" lIns="0" tIns="0" rIns="0" bIns="0" rtlCol="0"/>
            <a:lstStyle/>
            <a:p/>
          </p:txBody>
        </p:sp>
        <p:sp>
          <p:nvSpPr>
            <p:cNvPr id="2791" name="object 2791" descr=""/>
            <p:cNvSpPr/>
            <p:nvPr/>
          </p:nvSpPr>
          <p:spPr>
            <a:xfrm>
              <a:off x="6561503" y="8642576"/>
              <a:ext cx="4445" cy="635"/>
            </a:xfrm>
            <a:custGeom>
              <a:avLst/>
              <a:gdLst/>
              <a:ahLst/>
              <a:cxnLst/>
              <a:rect l="l" t="t" r="r" b="b"/>
              <a:pathLst>
                <a:path w="4445" h="634">
                  <a:moveTo>
                    <a:pt x="4089" y="0"/>
                  </a:moveTo>
                  <a:lnTo>
                    <a:pt x="0" y="546"/>
                  </a:lnTo>
                </a:path>
              </a:pathLst>
            </a:custGeom>
            <a:ln w="3175">
              <a:solidFill>
                <a:srgbClr val="050100"/>
              </a:solidFill>
            </a:ln>
          </p:spPr>
          <p:txBody>
            <a:bodyPr wrap="square" lIns="0" tIns="0" rIns="0" bIns="0" rtlCol="0"/>
            <a:lstStyle/>
            <a:p/>
          </p:txBody>
        </p:sp>
        <p:sp>
          <p:nvSpPr>
            <p:cNvPr id="2792" name="object 2792" descr=""/>
            <p:cNvSpPr/>
            <p:nvPr/>
          </p:nvSpPr>
          <p:spPr>
            <a:xfrm>
              <a:off x="6565588" y="8642576"/>
              <a:ext cx="4445" cy="0"/>
            </a:xfrm>
            <a:custGeom>
              <a:avLst/>
              <a:gdLst/>
              <a:ahLst/>
              <a:cxnLst/>
              <a:rect l="l" t="t" r="r" b="b"/>
              <a:pathLst>
                <a:path w="4445" h="0">
                  <a:moveTo>
                    <a:pt x="3835" y="0"/>
                  </a:moveTo>
                  <a:lnTo>
                    <a:pt x="0" y="0"/>
                  </a:lnTo>
                </a:path>
              </a:pathLst>
            </a:custGeom>
            <a:ln w="3175">
              <a:solidFill>
                <a:srgbClr val="050100"/>
              </a:solidFill>
            </a:ln>
          </p:spPr>
          <p:txBody>
            <a:bodyPr wrap="square" lIns="0" tIns="0" rIns="0" bIns="0" rtlCol="0"/>
            <a:lstStyle/>
            <a:p/>
          </p:txBody>
        </p:sp>
        <p:sp>
          <p:nvSpPr>
            <p:cNvPr id="2793" name="object 2793" descr=""/>
            <p:cNvSpPr/>
            <p:nvPr/>
          </p:nvSpPr>
          <p:spPr>
            <a:xfrm>
              <a:off x="6569428" y="8642576"/>
              <a:ext cx="4445" cy="635"/>
            </a:xfrm>
            <a:custGeom>
              <a:avLst/>
              <a:gdLst/>
              <a:ahLst/>
              <a:cxnLst/>
              <a:rect l="l" t="t" r="r" b="b"/>
              <a:pathLst>
                <a:path w="4445" h="634">
                  <a:moveTo>
                    <a:pt x="4089" y="546"/>
                  </a:moveTo>
                  <a:lnTo>
                    <a:pt x="0" y="0"/>
                  </a:lnTo>
                </a:path>
              </a:pathLst>
            </a:custGeom>
            <a:ln w="3175">
              <a:solidFill>
                <a:srgbClr val="050100"/>
              </a:solidFill>
            </a:ln>
          </p:spPr>
          <p:txBody>
            <a:bodyPr wrap="square" lIns="0" tIns="0" rIns="0" bIns="0" rtlCol="0"/>
            <a:lstStyle/>
            <a:p/>
          </p:txBody>
        </p:sp>
        <p:sp>
          <p:nvSpPr>
            <p:cNvPr id="2794" name="object 2794" descr=""/>
            <p:cNvSpPr/>
            <p:nvPr/>
          </p:nvSpPr>
          <p:spPr>
            <a:xfrm>
              <a:off x="6573513" y="8643122"/>
              <a:ext cx="2540" cy="1270"/>
            </a:xfrm>
            <a:custGeom>
              <a:avLst/>
              <a:gdLst/>
              <a:ahLst/>
              <a:cxnLst/>
              <a:rect l="l" t="t" r="r" b="b"/>
              <a:pathLst>
                <a:path w="2540" h="1270">
                  <a:moveTo>
                    <a:pt x="2298" y="1066"/>
                  </a:moveTo>
                  <a:lnTo>
                    <a:pt x="0" y="0"/>
                  </a:lnTo>
                </a:path>
              </a:pathLst>
            </a:custGeom>
            <a:ln w="3175">
              <a:solidFill>
                <a:srgbClr val="050100"/>
              </a:solidFill>
            </a:ln>
          </p:spPr>
          <p:txBody>
            <a:bodyPr wrap="square" lIns="0" tIns="0" rIns="0" bIns="0" rtlCol="0"/>
            <a:lstStyle/>
            <a:p/>
          </p:txBody>
        </p:sp>
        <p:sp>
          <p:nvSpPr>
            <p:cNvPr id="2795" name="object 2795" descr=""/>
            <p:cNvSpPr/>
            <p:nvPr/>
          </p:nvSpPr>
          <p:spPr>
            <a:xfrm>
              <a:off x="6575813" y="8644188"/>
              <a:ext cx="1905" cy="1270"/>
            </a:xfrm>
            <a:custGeom>
              <a:avLst/>
              <a:gdLst/>
              <a:ahLst/>
              <a:cxnLst/>
              <a:rect l="l" t="t" r="r" b="b"/>
              <a:pathLst>
                <a:path w="1904" h="1270">
                  <a:moveTo>
                    <a:pt x="1536" y="1079"/>
                  </a:moveTo>
                  <a:lnTo>
                    <a:pt x="0" y="0"/>
                  </a:lnTo>
                </a:path>
              </a:pathLst>
            </a:custGeom>
            <a:ln w="3175">
              <a:solidFill>
                <a:srgbClr val="050100"/>
              </a:solidFill>
            </a:ln>
          </p:spPr>
          <p:txBody>
            <a:bodyPr wrap="square" lIns="0" tIns="0" rIns="0" bIns="0" rtlCol="0"/>
            <a:lstStyle/>
            <a:p/>
          </p:txBody>
        </p:sp>
        <p:sp>
          <p:nvSpPr>
            <p:cNvPr id="2796" name="object 2796" descr=""/>
            <p:cNvSpPr/>
            <p:nvPr/>
          </p:nvSpPr>
          <p:spPr>
            <a:xfrm>
              <a:off x="6577343" y="8645267"/>
              <a:ext cx="1270" cy="1270"/>
            </a:xfrm>
            <a:custGeom>
              <a:avLst/>
              <a:gdLst/>
              <a:ahLst/>
              <a:cxnLst/>
              <a:rect l="l" t="t" r="r" b="b"/>
              <a:pathLst>
                <a:path w="1270" h="1270">
                  <a:moveTo>
                    <a:pt x="774" y="1066"/>
                  </a:moveTo>
                  <a:lnTo>
                    <a:pt x="0" y="0"/>
                  </a:lnTo>
                </a:path>
              </a:pathLst>
            </a:custGeom>
            <a:ln w="3175">
              <a:solidFill>
                <a:srgbClr val="050100"/>
              </a:solidFill>
            </a:ln>
          </p:spPr>
          <p:txBody>
            <a:bodyPr wrap="square" lIns="0" tIns="0" rIns="0" bIns="0" rtlCol="0"/>
            <a:lstStyle/>
            <a:p/>
          </p:txBody>
        </p:sp>
        <p:sp>
          <p:nvSpPr>
            <p:cNvPr id="2797" name="object 2797" descr=""/>
            <p:cNvSpPr/>
            <p:nvPr/>
          </p:nvSpPr>
          <p:spPr>
            <a:xfrm>
              <a:off x="6578113" y="8646329"/>
              <a:ext cx="1270" cy="1905"/>
            </a:xfrm>
            <a:custGeom>
              <a:avLst/>
              <a:gdLst/>
              <a:ahLst/>
              <a:cxnLst/>
              <a:rect l="l" t="t" r="r" b="b"/>
              <a:pathLst>
                <a:path w="1270" h="1904">
                  <a:moveTo>
                    <a:pt x="761" y="1803"/>
                  </a:moveTo>
                  <a:lnTo>
                    <a:pt x="0" y="0"/>
                  </a:lnTo>
                </a:path>
              </a:pathLst>
            </a:custGeom>
            <a:ln w="3175">
              <a:solidFill>
                <a:srgbClr val="050100"/>
              </a:solidFill>
            </a:ln>
          </p:spPr>
          <p:txBody>
            <a:bodyPr wrap="square" lIns="0" tIns="0" rIns="0" bIns="0" rtlCol="0"/>
            <a:lstStyle/>
            <a:p/>
          </p:txBody>
        </p:sp>
        <p:sp>
          <p:nvSpPr>
            <p:cNvPr id="2798" name="object 2798" descr=""/>
            <p:cNvSpPr/>
            <p:nvPr/>
          </p:nvSpPr>
          <p:spPr>
            <a:xfrm>
              <a:off x="6578875" y="8648132"/>
              <a:ext cx="0" cy="1905"/>
            </a:xfrm>
            <a:custGeom>
              <a:avLst/>
              <a:gdLst/>
              <a:ahLst/>
              <a:cxnLst/>
              <a:rect l="l" t="t" r="r" b="b"/>
              <a:pathLst>
                <a:path w="0" h="1904">
                  <a:moveTo>
                    <a:pt x="0" y="1600"/>
                  </a:moveTo>
                  <a:lnTo>
                    <a:pt x="0" y="0"/>
                  </a:lnTo>
                </a:path>
              </a:pathLst>
            </a:custGeom>
            <a:ln w="3175">
              <a:solidFill>
                <a:srgbClr val="050100"/>
              </a:solidFill>
            </a:ln>
          </p:spPr>
          <p:txBody>
            <a:bodyPr wrap="square" lIns="0" tIns="0" rIns="0" bIns="0" rtlCol="0"/>
            <a:lstStyle/>
            <a:p/>
          </p:txBody>
        </p:sp>
        <p:sp>
          <p:nvSpPr>
            <p:cNvPr id="2799" name="object 2799" descr=""/>
            <p:cNvSpPr/>
            <p:nvPr/>
          </p:nvSpPr>
          <p:spPr>
            <a:xfrm>
              <a:off x="6578118" y="8649731"/>
              <a:ext cx="1270" cy="1905"/>
            </a:xfrm>
            <a:custGeom>
              <a:avLst/>
              <a:gdLst/>
              <a:ahLst/>
              <a:cxnLst/>
              <a:rect l="l" t="t" r="r" b="b"/>
              <a:pathLst>
                <a:path w="1270" h="1904">
                  <a:moveTo>
                    <a:pt x="0" y="1612"/>
                  </a:moveTo>
                  <a:lnTo>
                    <a:pt x="762" y="0"/>
                  </a:lnTo>
                </a:path>
              </a:pathLst>
            </a:custGeom>
            <a:ln w="3175">
              <a:solidFill>
                <a:srgbClr val="050100"/>
              </a:solidFill>
            </a:ln>
          </p:spPr>
          <p:txBody>
            <a:bodyPr wrap="square" lIns="0" tIns="0" rIns="0" bIns="0" rtlCol="0"/>
            <a:lstStyle/>
            <a:p/>
          </p:txBody>
        </p:sp>
        <p:sp>
          <p:nvSpPr>
            <p:cNvPr id="2800" name="object 2800" descr=""/>
            <p:cNvSpPr/>
            <p:nvPr/>
          </p:nvSpPr>
          <p:spPr>
            <a:xfrm>
              <a:off x="6577350" y="8651340"/>
              <a:ext cx="1270" cy="1270"/>
            </a:xfrm>
            <a:custGeom>
              <a:avLst/>
              <a:gdLst/>
              <a:ahLst/>
              <a:cxnLst/>
              <a:rect l="l" t="t" r="r" b="b"/>
              <a:pathLst>
                <a:path w="1270" h="1270">
                  <a:moveTo>
                    <a:pt x="0" y="1257"/>
                  </a:moveTo>
                  <a:lnTo>
                    <a:pt x="774" y="0"/>
                  </a:lnTo>
                </a:path>
              </a:pathLst>
            </a:custGeom>
            <a:ln w="3175">
              <a:solidFill>
                <a:srgbClr val="050100"/>
              </a:solidFill>
            </a:ln>
          </p:spPr>
          <p:txBody>
            <a:bodyPr wrap="square" lIns="0" tIns="0" rIns="0" bIns="0" rtlCol="0"/>
            <a:lstStyle/>
            <a:p/>
          </p:txBody>
        </p:sp>
        <p:sp>
          <p:nvSpPr>
            <p:cNvPr id="2801" name="object 2801" descr=""/>
            <p:cNvSpPr/>
            <p:nvPr/>
          </p:nvSpPr>
          <p:spPr>
            <a:xfrm>
              <a:off x="6575812" y="8652596"/>
              <a:ext cx="1905" cy="1270"/>
            </a:xfrm>
            <a:custGeom>
              <a:avLst/>
              <a:gdLst/>
              <a:ahLst/>
              <a:cxnLst/>
              <a:rect l="l" t="t" r="r" b="b"/>
              <a:pathLst>
                <a:path w="1904" h="1270">
                  <a:moveTo>
                    <a:pt x="0" y="1079"/>
                  </a:moveTo>
                  <a:lnTo>
                    <a:pt x="1536" y="0"/>
                  </a:lnTo>
                </a:path>
              </a:pathLst>
            </a:custGeom>
            <a:ln w="3175">
              <a:solidFill>
                <a:srgbClr val="050100"/>
              </a:solidFill>
            </a:ln>
          </p:spPr>
          <p:txBody>
            <a:bodyPr wrap="square" lIns="0" tIns="0" rIns="0" bIns="0" rtlCol="0"/>
            <a:lstStyle/>
            <a:p/>
          </p:txBody>
        </p:sp>
        <p:sp>
          <p:nvSpPr>
            <p:cNvPr id="2802" name="object 2802" descr=""/>
            <p:cNvSpPr/>
            <p:nvPr/>
          </p:nvSpPr>
          <p:spPr>
            <a:xfrm>
              <a:off x="6573517" y="8653676"/>
              <a:ext cx="2540" cy="1270"/>
            </a:xfrm>
            <a:custGeom>
              <a:avLst/>
              <a:gdLst/>
              <a:ahLst/>
              <a:cxnLst/>
              <a:rect l="l" t="t" r="r" b="b"/>
              <a:pathLst>
                <a:path w="2540" h="1270">
                  <a:moveTo>
                    <a:pt x="0" y="1066"/>
                  </a:moveTo>
                  <a:lnTo>
                    <a:pt x="2298" y="0"/>
                  </a:lnTo>
                </a:path>
              </a:pathLst>
            </a:custGeom>
            <a:ln w="3175">
              <a:solidFill>
                <a:srgbClr val="050100"/>
              </a:solidFill>
            </a:ln>
          </p:spPr>
          <p:txBody>
            <a:bodyPr wrap="square" lIns="0" tIns="0" rIns="0" bIns="0" rtlCol="0"/>
            <a:lstStyle/>
            <a:p/>
          </p:txBody>
        </p:sp>
        <p:sp>
          <p:nvSpPr>
            <p:cNvPr id="2803" name="object 2803" descr=""/>
            <p:cNvSpPr/>
            <p:nvPr/>
          </p:nvSpPr>
          <p:spPr>
            <a:xfrm>
              <a:off x="6569424" y="8654743"/>
              <a:ext cx="4445" cy="635"/>
            </a:xfrm>
            <a:custGeom>
              <a:avLst/>
              <a:gdLst/>
              <a:ahLst/>
              <a:cxnLst/>
              <a:rect l="l" t="t" r="r" b="b"/>
              <a:pathLst>
                <a:path w="4445" h="634">
                  <a:moveTo>
                    <a:pt x="0" y="546"/>
                  </a:moveTo>
                  <a:lnTo>
                    <a:pt x="4089" y="0"/>
                  </a:lnTo>
                </a:path>
              </a:pathLst>
            </a:custGeom>
            <a:ln w="3175">
              <a:solidFill>
                <a:srgbClr val="050100"/>
              </a:solidFill>
            </a:ln>
          </p:spPr>
          <p:txBody>
            <a:bodyPr wrap="square" lIns="0" tIns="0" rIns="0" bIns="0" rtlCol="0"/>
            <a:lstStyle/>
            <a:p/>
          </p:txBody>
        </p:sp>
        <p:sp>
          <p:nvSpPr>
            <p:cNvPr id="2804" name="object 2804" descr=""/>
            <p:cNvSpPr/>
            <p:nvPr/>
          </p:nvSpPr>
          <p:spPr>
            <a:xfrm>
              <a:off x="6565592" y="8655289"/>
              <a:ext cx="4445" cy="0"/>
            </a:xfrm>
            <a:custGeom>
              <a:avLst/>
              <a:gdLst/>
              <a:ahLst/>
              <a:cxnLst/>
              <a:rect l="l" t="t" r="r" b="b"/>
              <a:pathLst>
                <a:path w="4445" h="0">
                  <a:moveTo>
                    <a:pt x="0" y="0"/>
                  </a:moveTo>
                  <a:lnTo>
                    <a:pt x="3835" y="0"/>
                  </a:lnTo>
                </a:path>
              </a:pathLst>
            </a:custGeom>
            <a:ln w="3175">
              <a:solidFill>
                <a:srgbClr val="050100"/>
              </a:solidFill>
            </a:ln>
          </p:spPr>
          <p:txBody>
            <a:bodyPr wrap="square" lIns="0" tIns="0" rIns="0" bIns="0" rtlCol="0"/>
            <a:lstStyle/>
            <a:p/>
          </p:txBody>
        </p:sp>
        <p:sp>
          <p:nvSpPr>
            <p:cNvPr id="2805" name="object 2805" descr=""/>
            <p:cNvSpPr/>
            <p:nvPr/>
          </p:nvSpPr>
          <p:spPr>
            <a:xfrm>
              <a:off x="6561499" y="8654743"/>
              <a:ext cx="4445" cy="635"/>
            </a:xfrm>
            <a:custGeom>
              <a:avLst/>
              <a:gdLst/>
              <a:ahLst/>
              <a:cxnLst/>
              <a:rect l="l" t="t" r="r" b="b"/>
              <a:pathLst>
                <a:path w="4445" h="634">
                  <a:moveTo>
                    <a:pt x="0" y="0"/>
                  </a:moveTo>
                  <a:lnTo>
                    <a:pt x="4089" y="546"/>
                  </a:lnTo>
                </a:path>
              </a:pathLst>
            </a:custGeom>
            <a:ln w="3175">
              <a:solidFill>
                <a:srgbClr val="050100"/>
              </a:solidFill>
            </a:ln>
          </p:spPr>
          <p:txBody>
            <a:bodyPr wrap="square" lIns="0" tIns="0" rIns="0" bIns="0" rtlCol="0"/>
            <a:lstStyle/>
            <a:p/>
          </p:txBody>
        </p:sp>
        <p:sp>
          <p:nvSpPr>
            <p:cNvPr id="2806" name="object 2806" descr=""/>
            <p:cNvSpPr/>
            <p:nvPr/>
          </p:nvSpPr>
          <p:spPr>
            <a:xfrm>
              <a:off x="6559193" y="8653676"/>
              <a:ext cx="2540" cy="1270"/>
            </a:xfrm>
            <a:custGeom>
              <a:avLst/>
              <a:gdLst/>
              <a:ahLst/>
              <a:cxnLst/>
              <a:rect l="l" t="t" r="r" b="b"/>
              <a:pathLst>
                <a:path w="2540" h="1270">
                  <a:moveTo>
                    <a:pt x="0" y="0"/>
                  </a:moveTo>
                  <a:lnTo>
                    <a:pt x="2311" y="1066"/>
                  </a:lnTo>
                </a:path>
              </a:pathLst>
            </a:custGeom>
            <a:ln w="3175">
              <a:solidFill>
                <a:srgbClr val="050100"/>
              </a:solidFill>
            </a:ln>
          </p:spPr>
          <p:txBody>
            <a:bodyPr wrap="square" lIns="0" tIns="0" rIns="0" bIns="0" rtlCol="0"/>
            <a:lstStyle/>
            <a:p/>
          </p:txBody>
        </p:sp>
        <p:sp>
          <p:nvSpPr>
            <p:cNvPr id="2807" name="object 2807" descr=""/>
            <p:cNvSpPr/>
            <p:nvPr/>
          </p:nvSpPr>
          <p:spPr>
            <a:xfrm>
              <a:off x="6557666" y="8652598"/>
              <a:ext cx="1905" cy="1270"/>
            </a:xfrm>
            <a:custGeom>
              <a:avLst/>
              <a:gdLst/>
              <a:ahLst/>
              <a:cxnLst/>
              <a:rect l="l" t="t" r="r" b="b"/>
              <a:pathLst>
                <a:path w="1904" h="1270">
                  <a:moveTo>
                    <a:pt x="0" y="0"/>
                  </a:moveTo>
                  <a:lnTo>
                    <a:pt x="1524" y="1079"/>
                  </a:lnTo>
                </a:path>
              </a:pathLst>
            </a:custGeom>
            <a:ln w="3175">
              <a:solidFill>
                <a:srgbClr val="050100"/>
              </a:solidFill>
            </a:ln>
          </p:spPr>
          <p:txBody>
            <a:bodyPr wrap="square" lIns="0" tIns="0" rIns="0" bIns="0" rtlCol="0"/>
            <a:lstStyle/>
            <a:p/>
          </p:txBody>
        </p:sp>
        <p:sp>
          <p:nvSpPr>
            <p:cNvPr id="2808" name="object 2808" descr=""/>
            <p:cNvSpPr/>
            <p:nvPr/>
          </p:nvSpPr>
          <p:spPr>
            <a:xfrm>
              <a:off x="6556898" y="8651344"/>
              <a:ext cx="1270" cy="1270"/>
            </a:xfrm>
            <a:custGeom>
              <a:avLst/>
              <a:gdLst/>
              <a:ahLst/>
              <a:cxnLst/>
              <a:rect l="l" t="t" r="r" b="b"/>
              <a:pathLst>
                <a:path w="1270" h="1270">
                  <a:moveTo>
                    <a:pt x="0" y="0"/>
                  </a:moveTo>
                  <a:lnTo>
                    <a:pt x="774" y="1257"/>
                  </a:lnTo>
                </a:path>
              </a:pathLst>
            </a:custGeom>
            <a:ln w="3175">
              <a:solidFill>
                <a:srgbClr val="050100"/>
              </a:solidFill>
            </a:ln>
          </p:spPr>
          <p:txBody>
            <a:bodyPr wrap="square" lIns="0" tIns="0" rIns="0" bIns="0" rtlCol="0"/>
            <a:lstStyle/>
            <a:p/>
          </p:txBody>
        </p:sp>
        <p:sp>
          <p:nvSpPr>
            <p:cNvPr id="2809" name="object 2809" descr=""/>
            <p:cNvSpPr/>
            <p:nvPr/>
          </p:nvSpPr>
          <p:spPr>
            <a:xfrm>
              <a:off x="6555881" y="8649733"/>
              <a:ext cx="1270" cy="1905"/>
            </a:xfrm>
            <a:custGeom>
              <a:avLst/>
              <a:gdLst/>
              <a:ahLst/>
              <a:cxnLst/>
              <a:rect l="l" t="t" r="r" b="b"/>
              <a:pathLst>
                <a:path w="1270" h="1904">
                  <a:moveTo>
                    <a:pt x="0" y="0"/>
                  </a:moveTo>
                  <a:lnTo>
                    <a:pt x="1016" y="1612"/>
                  </a:lnTo>
                </a:path>
              </a:pathLst>
            </a:custGeom>
            <a:ln w="3175">
              <a:solidFill>
                <a:srgbClr val="050100"/>
              </a:solidFill>
            </a:ln>
          </p:spPr>
          <p:txBody>
            <a:bodyPr wrap="square" lIns="0" tIns="0" rIns="0" bIns="0" rtlCol="0"/>
            <a:lstStyle/>
            <a:p/>
          </p:txBody>
        </p:sp>
        <p:sp>
          <p:nvSpPr>
            <p:cNvPr id="2810" name="object 2810" descr=""/>
            <p:cNvSpPr/>
            <p:nvPr/>
          </p:nvSpPr>
          <p:spPr>
            <a:xfrm>
              <a:off x="6555881" y="8648132"/>
              <a:ext cx="0" cy="1905"/>
            </a:xfrm>
            <a:custGeom>
              <a:avLst/>
              <a:gdLst/>
              <a:ahLst/>
              <a:cxnLst/>
              <a:rect l="l" t="t" r="r" b="b"/>
              <a:pathLst>
                <a:path w="0" h="1904">
                  <a:moveTo>
                    <a:pt x="0" y="0"/>
                  </a:moveTo>
                  <a:lnTo>
                    <a:pt x="0" y="1600"/>
                  </a:lnTo>
                </a:path>
              </a:pathLst>
            </a:custGeom>
            <a:ln w="3175">
              <a:solidFill>
                <a:srgbClr val="050100"/>
              </a:solidFill>
            </a:ln>
          </p:spPr>
          <p:txBody>
            <a:bodyPr wrap="square" lIns="0" tIns="0" rIns="0" bIns="0" rtlCol="0"/>
            <a:lstStyle/>
            <a:p/>
          </p:txBody>
        </p:sp>
        <p:sp>
          <p:nvSpPr>
            <p:cNvPr id="2811" name="object 2811" descr=""/>
            <p:cNvSpPr/>
            <p:nvPr/>
          </p:nvSpPr>
          <p:spPr>
            <a:xfrm>
              <a:off x="6560228" y="8667245"/>
              <a:ext cx="14604" cy="0"/>
            </a:xfrm>
            <a:custGeom>
              <a:avLst/>
              <a:gdLst/>
              <a:ahLst/>
              <a:cxnLst/>
              <a:rect l="l" t="t" r="r" b="b"/>
              <a:pathLst>
                <a:path w="14604" h="0">
                  <a:moveTo>
                    <a:pt x="14566" y="0"/>
                  </a:moveTo>
                  <a:lnTo>
                    <a:pt x="0" y="0"/>
                  </a:lnTo>
                </a:path>
              </a:pathLst>
            </a:custGeom>
            <a:ln w="3175">
              <a:solidFill>
                <a:srgbClr val="050100"/>
              </a:solidFill>
            </a:ln>
          </p:spPr>
          <p:txBody>
            <a:bodyPr wrap="square" lIns="0" tIns="0" rIns="0" bIns="0" rtlCol="0"/>
            <a:lstStyle/>
            <a:p/>
          </p:txBody>
        </p:sp>
        <p:sp>
          <p:nvSpPr>
            <p:cNvPr id="2812" name="object 2812" descr=""/>
            <p:cNvSpPr/>
            <p:nvPr/>
          </p:nvSpPr>
          <p:spPr>
            <a:xfrm>
              <a:off x="6567378" y="8662060"/>
              <a:ext cx="0" cy="10795"/>
            </a:xfrm>
            <a:custGeom>
              <a:avLst/>
              <a:gdLst/>
              <a:ahLst/>
              <a:cxnLst/>
              <a:rect l="l" t="t" r="r" b="b"/>
              <a:pathLst>
                <a:path w="0" h="10795">
                  <a:moveTo>
                    <a:pt x="0" y="0"/>
                  </a:moveTo>
                  <a:lnTo>
                    <a:pt x="0" y="10198"/>
                  </a:lnTo>
                </a:path>
              </a:pathLst>
            </a:custGeom>
            <a:ln w="3175">
              <a:solidFill>
                <a:srgbClr val="050100"/>
              </a:solidFill>
            </a:ln>
          </p:spPr>
          <p:txBody>
            <a:bodyPr wrap="square" lIns="0" tIns="0" rIns="0" bIns="0" rtlCol="0"/>
            <a:lstStyle/>
            <a:p/>
          </p:txBody>
        </p:sp>
        <p:sp>
          <p:nvSpPr>
            <p:cNvPr id="2813" name="object 2813" descr=""/>
            <p:cNvSpPr/>
            <p:nvPr/>
          </p:nvSpPr>
          <p:spPr>
            <a:xfrm>
              <a:off x="6556731" y="8682760"/>
              <a:ext cx="69850" cy="19050"/>
            </a:xfrm>
            <a:custGeom>
              <a:avLst/>
              <a:gdLst/>
              <a:ahLst/>
              <a:cxnLst/>
              <a:rect l="l" t="t" r="r" b="b"/>
              <a:pathLst>
                <a:path w="69850" h="19050">
                  <a:moveTo>
                    <a:pt x="69557" y="0"/>
                  </a:moveTo>
                  <a:lnTo>
                    <a:pt x="66649" y="7238"/>
                  </a:lnTo>
                  <a:lnTo>
                    <a:pt x="59410" y="14490"/>
                  </a:lnTo>
                  <a:lnTo>
                    <a:pt x="49999" y="17386"/>
                  </a:lnTo>
                  <a:lnTo>
                    <a:pt x="41300" y="18110"/>
                  </a:lnTo>
                  <a:lnTo>
                    <a:pt x="34785" y="18834"/>
                  </a:lnTo>
                  <a:lnTo>
                    <a:pt x="28257" y="18110"/>
                  </a:lnTo>
                  <a:lnTo>
                    <a:pt x="19557" y="17386"/>
                  </a:lnTo>
                  <a:lnTo>
                    <a:pt x="10147" y="14490"/>
                  </a:lnTo>
                  <a:lnTo>
                    <a:pt x="2895" y="7238"/>
                  </a:lnTo>
                  <a:lnTo>
                    <a:pt x="0" y="0"/>
                  </a:lnTo>
                </a:path>
              </a:pathLst>
            </a:custGeom>
            <a:ln w="3175">
              <a:solidFill>
                <a:srgbClr val="050100"/>
              </a:solidFill>
            </a:ln>
          </p:spPr>
          <p:txBody>
            <a:bodyPr wrap="square" lIns="0" tIns="0" rIns="0" bIns="0" rtlCol="0"/>
            <a:lstStyle/>
            <a:p/>
          </p:txBody>
        </p:sp>
        <p:sp>
          <p:nvSpPr>
            <p:cNvPr id="2814" name="object 2814" descr=""/>
            <p:cNvSpPr/>
            <p:nvPr/>
          </p:nvSpPr>
          <p:spPr>
            <a:xfrm>
              <a:off x="6587693" y="8718367"/>
              <a:ext cx="40640" cy="22860"/>
            </a:xfrm>
            <a:custGeom>
              <a:avLst/>
              <a:gdLst/>
              <a:ahLst/>
              <a:cxnLst/>
              <a:rect l="l" t="t" r="r" b="b"/>
              <a:pathLst>
                <a:path w="40640" h="22859">
                  <a:moveTo>
                    <a:pt x="0" y="22237"/>
                  </a:moveTo>
                  <a:lnTo>
                    <a:pt x="0" y="0"/>
                  </a:lnTo>
                  <a:lnTo>
                    <a:pt x="40271" y="14084"/>
                  </a:lnTo>
                </a:path>
              </a:pathLst>
            </a:custGeom>
            <a:ln w="3175">
              <a:solidFill>
                <a:srgbClr val="050100"/>
              </a:solidFill>
            </a:ln>
          </p:spPr>
          <p:txBody>
            <a:bodyPr wrap="square" lIns="0" tIns="0" rIns="0" bIns="0" rtlCol="0"/>
            <a:lstStyle/>
            <a:p/>
          </p:txBody>
        </p:sp>
        <p:sp>
          <p:nvSpPr>
            <p:cNvPr id="2815" name="object 2815" descr=""/>
            <p:cNvSpPr/>
            <p:nvPr/>
          </p:nvSpPr>
          <p:spPr>
            <a:xfrm>
              <a:off x="6608728" y="8751212"/>
              <a:ext cx="0" cy="19685"/>
            </a:xfrm>
            <a:custGeom>
              <a:avLst/>
              <a:gdLst/>
              <a:ahLst/>
              <a:cxnLst/>
              <a:rect l="l" t="t" r="r" b="b"/>
              <a:pathLst>
                <a:path w="0" h="19684">
                  <a:moveTo>
                    <a:pt x="0" y="19405"/>
                  </a:moveTo>
                  <a:lnTo>
                    <a:pt x="0" y="0"/>
                  </a:lnTo>
                </a:path>
              </a:pathLst>
            </a:custGeom>
            <a:ln w="3175">
              <a:solidFill>
                <a:srgbClr val="050100"/>
              </a:solidFill>
            </a:ln>
          </p:spPr>
          <p:txBody>
            <a:bodyPr wrap="square" lIns="0" tIns="0" rIns="0" bIns="0" rtlCol="0"/>
            <a:lstStyle/>
            <a:p/>
          </p:txBody>
        </p:sp>
        <p:sp>
          <p:nvSpPr>
            <p:cNvPr id="2816" name="object 2816" descr=""/>
            <p:cNvSpPr/>
            <p:nvPr/>
          </p:nvSpPr>
          <p:spPr>
            <a:xfrm>
              <a:off x="6589044" y="8751208"/>
              <a:ext cx="39370" cy="0"/>
            </a:xfrm>
            <a:custGeom>
              <a:avLst/>
              <a:gdLst/>
              <a:ahLst/>
              <a:cxnLst/>
              <a:rect l="l" t="t" r="r" b="b"/>
              <a:pathLst>
                <a:path w="39370" h="0">
                  <a:moveTo>
                    <a:pt x="0" y="0"/>
                  </a:moveTo>
                  <a:lnTo>
                    <a:pt x="38912" y="0"/>
                  </a:lnTo>
                </a:path>
              </a:pathLst>
            </a:custGeom>
            <a:ln w="3175">
              <a:solidFill>
                <a:srgbClr val="050100"/>
              </a:solidFill>
            </a:ln>
          </p:spPr>
          <p:txBody>
            <a:bodyPr wrap="square" lIns="0" tIns="0" rIns="0" bIns="0" rtlCol="0"/>
            <a:lstStyle/>
            <a:p/>
          </p:txBody>
        </p:sp>
        <p:sp>
          <p:nvSpPr>
            <p:cNvPr id="2817" name="object 2817" descr=""/>
            <p:cNvSpPr/>
            <p:nvPr/>
          </p:nvSpPr>
          <p:spPr>
            <a:xfrm>
              <a:off x="6589044" y="8770618"/>
              <a:ext cx="39370" cy="0"/>
            </a:xfrm>
            <a:custGeom>
              <a:avLst/>
              <a:gdLst/>
              <a:ahLst/>
              <a:cxnLst/>
              <a:rect l="l" t="t" r="r" b="b"/>
              <a:pathLst>
                <a:path w="39370" h="0">
                  <a:moveTo>
                    <a:pt x="0" y="0"/>
                  </a:moveTo>
                  <a:lnTo>
                    <a:pt x="38912" y="0"/>
                  </a:lnTo>
                </a:path>
              </a:pathLst>
            </a:custGeom>
            <a:ln w="3175">
              <a:solidFill>
                <a:srgbClr val="050100"/>
              </a:solidFill>
            </a:ln>
          </p:spPr>
          <p:txBody>
            <a:bodyPr wrap="square" lIns="0" tIns="0" rIns="0" bIns="0" rtlCol="0"/>
            <a:lstStyle/>
            <a:p/>
          </p:txBody>
        </p:sp>
        <p:sp>
          <p:nvSpPr>
            <p:cNvPr id="2818" name="object 2818" descr=""/>
            <p:cNvSpPr/>
            <p:nvPr/>
          </p:nvSpPr>
          <p:spPr>
            <a:xfrm>
              <a:off x="6587688" y="8794369"/>
              <a:ext cx="1905" cy="3175"/>
            </a:xfrm>
            <a:custGeom>
              <a:avLst/>
              <a:gdLst/>
              <a:ahLst/>
              <a:cxnLst/>
              <a:rect l="l" t="t" r="r" b="b"/>
              <a:pathLst>
                <a:path w="1904" h="3175">
                  <a:moveTo>
                    <a:pt x="1803" y="0"/>
                  </a:moveTo>
                  <a:lnTo>
                    <a:pt x="0" y="2692"/>
                  </a:lnTo>
                </a:path>
              </a:pathLst>
            </a:custGeom>
            <a:ln w="3175">
              <a:solidFill>
                <a:srgbClr val="050100"/>
              </a:solidFill>
            </a:ln>
          </p:spPr>
          <p:txBody>
            <a:bodyPr wrap="square" lIns="0" tIns="0" rIns="0" bIns="0" rtlCol="0"/>
            <a:lstStyle/>
            <a:p/>
          </p:txBody>
        </p:sp>
        <p:sp>
          <p:nvSpPr>
            <p:cNvPr id="2819" name="object 2819" descr=""/>
            <p:cNvSpPr/>
            <p:nvPr/>
          </p:nvSpPr>
          <p:spPr>
            <a:xfrm>
              <a:off x="6589497" y="8792769"/>
              <a:ext cx="1905" cy="1905"/>
            </a:xfrm>
            <a:custGeom>
              <a:avLst/>
              <a:gdLst/>
              <a:ahLst/>
              <a:cxnLst/>
              <a:rect l="l" t="t" r="r" b="b"/>
              <a:pathLst>
                <a:path w="1904" h="1904">
                  <a:moveTo>
                    <a:pt x="1333" y="0"/>
                  </a:moveTo>
                  <a:lnTo>
                    <a:pt x="0" y="1600"/>
                  </a:lnTo>
                </a:path>
              </a:pathLst>
            </a:custGeom>
            <a:ln w="3175">
              <a:solidFill>
                <a:srgbClr val="050100"/>
              </a:solidFill>
            </a:ln>
          </p:spPr>
          <p:txBody>
            <a:bodyPr wrap="square" lIns="0" tIns="0" rIns="0" bIns="0" rtlCol="0"/>
            <a:lstStyle/>
            <a:p/>
          </p:txBody>
        </p:sp>
        <p:sp>
          <p:nvSpPr>
            <p:cNvPr id="2820" name="object 2820" descr=""/>
            <p:cNvSpPr/>
            <p:nvPr/>
          </p:nvSpPr>
          <p:spPr>
            <a:xfrm>
              <a:off x="6590830" y="8791156"/>
              <a:ext cx="3175" cy="1905"/>
            </a:xfrm>
            <a:custGeom>
              <a:avLst/>
              <a:gdLst/>
              <a:ahLst/>
              <a:cxnLst/>
              <a:rect l="l" t="t" r="r" b="b"/>
              <a:pathLst>
                <a:path w="3175" h="1904">
                  <a:moveTo>
                    <a:pt x="2679" y="0"/>
                  </a:moveTo>
                  <a:lnTo>
                    <a:pt x="0" y="1612"/>
                  </a:lnTo>
                </a:path>
              </a:pathLst>
            </a:custGeom>
            <a:ln w="3175">
              <a:solidFill>
                <a:srgbClr val="050100"/>
              </a:solidFill>
            </a:ln>
          </p:spPr>
          <p:txBody>
            <a:bodyPr wrap="square" lIns="0" tIns="0" rIns="0" bIns="0" rtlCol="0"/>
            <a:lstStyle/>
            <a:p/>
          </p:txBody>
        </p:sp>
        <p:sp>
          <p:nvSpPr>
            <p:cNvPr id="2821" name="object 2821" descr=""/>
            <p:cNvSpPr/>
            <p:nvPr/>
          </p:nvSpPr>
          <p:spPr>
            <a:xfrm>
              <a:off x="6593514" y="8789544"/>
              <a:ext cx="4445" cy="1905"/>
            </a:xfrm>
            <a:custGeom>
              <a:avLst/>
              <a:gdLst/>
              <a:ahLst/>
              <a:cxnLst/>
              <a:rect l="l" t="t" r="r" b="b"/>
              <a:pathLst>
                <a:path w="4445" h="1904">
                  <a:moveTo>
                    <a:pt x="4025" y="0"/>
                  </a:moveTo>
                  <a:lnTo>
                    <a:pt x="0" y="1612"/>
                  </a:lnTo>
                </a:path>
              </a:pathLst>
            </a:custGeom>
            <a:ln w="3175">
              <a:solidFill>
                <a:srgbClr val="050100"/>
              </a:solidFill>
            </a:ln>
          </p:spPr>
          <p:txBody>
            <a:bodyPr wrap="square" lIns="0" tIns="0" rIns="0" bIns="0" rtlCol="0"/>
            <a:lstStyle/>
            <a:p/>
          </p:txBody>
        </p:sp>
        <p:sp>
          <p:nvSpPr>
            <p:cNvPr id="2822" name="object 2822" descr=""/>
            <p:cNvSpPr/>
            <p:nvPr/>
          </p:nvSpPr>
          <p:spPr>
            <a:xfrm>
              <a:off x="6597547" y="8788738"/>
              <a:ext cx="7620" cy="1270"/>
            </a:xfrm>
            <a:custGeom>
              <a:avLst/>
              <a:gdLst/>
              <a:ahLst/>
              <a:cxnLst/>
              <a:rect l="l" t="t" r="r" b="b"/>
              <a:pathLst>
                <a:path w="7620" h="1270">
                  <a:moveTo>
                    <a:pt x="7150" y="0"/>
                  </a:moveTo>
                  <a:lnTo>
                    <a:pt x="0" y="800"/>
                  </a:lnTo>
                </a:path>
              </a:pathLst>
            </a:custGeom>
            <a:ln w="3175">
              <a:solidFill>
                <a:srgbClr val="050100"/>
              </a:solidFill>
            </a:ln>
          </p:spPr>
          <p:txBody>
            <a:bodyPr wrap="square" lIns="0" tIns="0" rIns="0" bIns="0" rtlCol="0"/>
            <a:lstStyle/>
            <a:p/>
          </p:txBody>
        </p:sp>
        <p:sp>
          <p:nvSpPr>
            <p:cNvPr id="2823" name="object 2823" descr=""/>
            <p:cNvSpPr/>
            <p:nvPr/>
          </p:nvSpPr>
          <p:spPr>
            <a:xfrm>
              <a:off x="6604701" y="8788738"/>
              <a:ext cx="6985" cy="0"/>
            </a:xfrm>
            <a:custGeom>
              <a:avLst/>
              <a:gdLst/>
              <a:ahLst/>
              <a:cxnLst/>
              <a:rect l="l" t="t" r="r" b="b"/>
              <a:pathLst>
                <a:path w="6984" h="0">
                  <a:moveTo>
                    <a:pt x="6705" y="0"/>
                  </a:moveTo>
                  <a:lnTo>
                    <a:pt x="0" y="0"/>
                  </a:lnTo>
                </a:path>
              </a:pathLst>
            </a:custGeom>
            <a:ln w="3175">
              <a:solidFill>
                <a:srgbClr val="050100"/>
              </a:solidFill>
            </a:ln>
          </p:spPr>
          <p:txBody>
            <a:bodyPr wrap="square" lIns="0" tIns="0" rIns="0" bIns="0" rtlCol="0"/>
            <a:lstStyle/>
            <a:p/>
          </p:txBody>
        </p:sp>
        <p:sp>
          <p:nvSpPr>
            <p:cNvPr id="2824" name="object 2824" descr=""/>
            <p:cNvSpPr/>
            <p:nvPr/>
          </p:nvSpPr>
          <p:spPr>
            <a:xfrm>
              <a:off x="6611413" y="8788744"/>
              <a:ext cx="7620" cy="1270"/>
            </a:xfrm>
            <a:custGeom>
              <a:avLst/>
              <a:gdLst/>
              <a:ahLst/>
              <a:cxnLst/>
              <a:rect l="l" t="t" r="r" b="b"/>
              <a:pathLst>
                <a:path w="7620" h="1270">
                  <a:moveTo>
                    <a:pt x="7150" y="800"/>
                  </a:moveTo>
                  <a:lnTo>
                    <a:pt x="0" y="0"/>
                  </a:lnTo>
                </a:path>
              </a:pathLst>
            </a:custGeom>
            <a:ln w="3175">
              <a:solidFill>
                <a:srgbClr val="050100"/>
              </a:solidFill>
            </a:ln>
          </p:spPr>
          <p:txBody>
            <a:bodyPr wrap="square" lIns="0" tIns="0" rIns="0" bIns="0" rtlCol="0"/>
            <a:lstStyle/>
            <a:p/>
          </p:txBody>
        </p:sp>
        <p:sp>
          <p:nvSpPr>
            <p:cNvPr id="2825" name="object 2825" descr=""/>
            <p:cNvSpPr/>
            <p:nvPr/>
          </p:nvSpPr>
          <p:spPr>
            <a:xfrm>
              <a:off x="6618568" y="8789543"/>
              <a:ext cx="4445" cy="1905"/>
            </a:xfrm>
            <a:custGeom>
              <a:avLst/>
              <a:gdLst/>
              <a:ahLst/>
              <a:cxnLst/>
              <a:rect l="l" t="t" r="r" b="b"/>
              <a:pathLst>
                <a:path w="4445" h="1904">
                  <a:moveTo>
                    <a:pt x="4025" y="1612"/>
                  </a:moveTo>
                  <a:lnTo>
                    <a:pt x="0" y="0"/>
                  </a:lnTo>
                </a:path>
              </a:pathLst>
            </a:custGeom>
            <a:ln w="3175">
              <a:solidFill>
                <a:srgbClr val="050100"/>
              </a:solidFill>
            </a:ln>
          </p:spPr>
          <p:txBody>
            <a:bodyPr wrap="square" lIns="0" tIns="0" rIns="0" bIns="0" rtlCol="0"/>
            <a:lstStyle/>
            <a:p/>
          </p:txBody>
        </p:sp>
        <p:sp>
          <p:nvSpPr>
            <p:cNvPr id="2826" name="object 2826" descr=""/>
            <p:cNvSpPr/>
            <p:nvPr/>
          </p:nvSpPr>
          <p:spPr>
            <a:xfrm>
              <a:off x="6622592" y="8791156"/>
              <a:ext cx="3175" cy="1905"/>
            </a:xfrm>
            <a:custGeom>
              <a:avLst/>
              <a:gdLst/>
              <a:ahLst/>
              <a:cxnLst/>
              <a:rect l="l" t="t" r="r" b="b"/>
              <a:pathLst>
                <a:path w="3175" h="1904">
                  <a:moveTo>
                    <a:pt x="2679" y="1612"/>
                  </a:moveTo>
                  <a:lnTo>
                    <a:pt x="0" y="0"/>
                  </a:lnTo>
                </a:path>
              </a:pathLst>
            </a:custGeom>
            <a:ln w="3175">
              <a:solidFill>
                <a:srgbClr val="050100"/>
              </a:solidFill>
            </a:ln>
          </p:spPr>
          <p:txBody>
            <a:bodyPr wrap="square" lIns="0" tIns="0" rIns="0" bIns="0" rtlCol="0"/>
            <a:lstStyle/>
            <a:p/>
          </p:txBody>
        </p:sp>
        <p:sp>
          <p:nvSpPr>
            <p:cNvPr id="2827" name="object 2827" descr=""/>
            <p:cNvSpPr/>
            <p:nvPr/>
          </p:nvSpPr>
          <p:spPr>
            <a:xfrm>
              <a:off x="6625278" y="8792769"/>
              <a:ext cx="1905" cy="1905"/>
            </a:xfrm>
            <a:custGeom>
              <a:avLst/>
              <a:gdLst/>
              <a:ahLst/>
              <a:cxnLst/>
              <a:rect l="l" t="t" r="r" b="b"/>
              <a:pathLst>
                <a:path w="1904" h="1904">
                  <a:moveTo>
                    <a:pt x="1333" y="1600"/>
                  </a:moveTo>
                  <a:lnTo>
                    <a:pt x="0" y="0"/>
                  </a:lnTo>
                </a:path>
              </a:pathLst>
            </a:custGeom>
            <a:ln w="3175">
              <a:solidFill>
                <a:srgbClr val="050100"/>
              </a:solidFill>
            </a:ln>
          </p:spPr>
          <p:txBody>
            <a:bodyPr wrap="square" lIns="0" tIns="0" rIns="0" bIns="0" rtlCol="0"/>
            <a:lstStyle/>
            <a:p/>
          </p:txBody>
        </p:sp>
        <p:sp>
          <p:nvSpPr>
            <p:cNvPr id="2828" name="object 2828" descr=""/>
            <p:cNvSpPr/>
            <p:nvPr/>
          </p:nvSpPr>
          <p:spPr>
            <a:xfrm>
              <a:off x="6626617" y="8794368"/>
              <a:ext cx="1905" cy="3175"/>
            </a:xfrm>
            <a:custGeom>
              <a:avLst/>
              <a:gdLst/>
              <a:ahLst/>
              <a:cxnLst/>
              <a:rect l="l" t="t" r="r" b="b"/>
              <a:pathLst>
                <a:path w="1904" h="3175">
                  <a:moveTo>
                    <a:pt x="1346" y="2692"/>
                  </a:moveTo>
                  <a:lnTo>
                    <a:pt x="0" y="0"/>
                  </a:lnTo>
                </a:path>
              </a:pathLst>
            </a:custGeom>
            <a:ln w="3175">
              <a:solidFill>
                <a:srgbClr val="050100"/>
              </a:solidFill>
            </a:ln>
          </p:spPr>
          <p:txBody>
            <a:bodyPr wrap="square" lIns="0" tIns="0" rIns="0" bIns="0" rtlCol="0"/>
            <a:lstStyle/>
            <a:p/>
          </p:txBody>
        </p:sp>
        <p:sp>
          <p:nvSpPr>
            <p:cNvPr id="2829" name="object 2829" descr=""/>
            <p:cNvSpPr/>
            <p:nvPr/>
          </p:nvSpPr>
          <p:spPr>
            <a:xfrm>
              <a:off x="6627963" y="8797065"/>
              <a:ext cx="0" cy="2540"/>
            </a:xfrm>
            <a:custGeom>
              <a:avLst/>
              <a:gdLst/>
              <a:ahLst/>
              <a:cxnLst/>
              <a:rect l="l" t="t" r="r" b="b"/>
              <a:pathLst>
                <a:path w="0" h="2540">
                  <a:moveTo>
                    <a:pt x="0" y="2412"/>
                  </a:moveTo>
                  <a:lnTo>
                    <a:pt x="0" y="0"/>
                  </a:lnTo>
                </a:path>
              </a:pathLst>
            </a:custGeom>
            <a:ln w="3175">
              <a:solidFill>
                <a:srgbClr val="050100"/>
              </a:solidFill>
            </a:ln>
          </p:spPr>
          <p:txBody>
            <a:bodyPr wrap="square" lIns="0" tIns="0" rIns="0" bIns="0" rtlCol="0"/>
            <a:lstStyle/>
            <a:p/>
          </p:txBody>
        </p:sp>
        <p:sp>
          <p:nvSpPr>
            <p:cNvPr id="2830" name="object 2830" descr=""/>
            <p:cNvSpPr/>
            <p:nvPr/>
          </p:nvSpPr>
          <p:spPr>
            <a:xfrm>
              <a:off x="6626612" y="8799485"/>
              <a:ext cx="1905" cy="2540"/>
            </a:xfrm>
            <a:custGeom>
              <a:avLst/>
              <a:gdLst/>
              <a:ahLst/>
              <a:cxnLst/>
              <a:rect l="l" t="t" r="r" b="b"/>
              <a:pathLst>
                <a:path w="1904" h="2540">
                  <a:moveTo>
                    <a:pt x="0" y="2400"/>
                  </a:moveTo>
                  <a:lnTo>
                    <a:pt x="1346" y="0"/>
                  </a:lnTo>
                </a:path>
              </a:pathLst>
            </a:custGeom>
            <a:ln w="3175">
              <a:solidFill>
                <a:srgbClr val="050100"/>
              </a:solidFill>
            </a:ln>
          </p:spPr>
          <p:txBody>
            <a:bodyPr wrap="square" lIns="0" tIns="0" rIns="0" bIns="0" rtlCol="0"/>
            <a:lstStyle/>
            <a:p/>
          </p:txBody>
        </p:sp>
        <p:sp>
          <p:nvSpPr>
            <p:cNvPr id="2831" name="object 2831" descr=""/>
            <p:cNvSpPr/>
            <p:nvPr/>
          </p:nvSpPr>
          <p:spPr>
            <a:xfrm>
              <a:off x="6625272" y="8801890"/>
              <a:ext cx="1905" cy="1905"/>
            </a:xfrm>
            <a:custGeom>
              <a:avLst/>
              <a:gdLst/>
              <a:ahLst/>
              <a:cxnLst/>
              <a:rect l="l" t="t" r="r" b="b"/>
              <a:pathLst>
                <a:path w="1904" h="1904">
                  <a:moveTo>
                    <a:pt x="0" y="1879"/>
                  </a:moveTo>
                  <a:lnTo>
                    <a:pt x="1333" y="0"/>
                  </a:lnTo>
                </a:path>
              </a:pathLst>
            </a:custGeom>
            <a:ln w="3175">
              <a:solidFill>
                <a:srgbClr val="050100"/>
              </a:solidFill>
            </a:ln>
          </p:spPr>
          <p:txBody>
            <a:bodyPr wrap="square" lIns="0" tIns="0" rIns="0" bIns="0" rtlCol="0"/>
            <a:lstStyle/>
            <a:p/>
          </p:txBody>
        </p:sp>
        <p:sp>
          <p:nvSpPr>
            <p:cNvPr id="2832" name="object 2832" descr=""/>
            <p:cNvSpPr/>
            <p:nvPr/>
          </p:nvSpPr>
          <p:spPr>
            <a:xfrm>
              <a:off x="6622594" y="8803770"/>
              <a:ext cx="3175" cy="1905"/>
            </a:xfrm>
            <a:custGeom>
              <a:avLst/>
              <a:gdLst/>
              <a:ahLst/>
              <a:cxnLst/>
              <a:rect l="l" t="t" r="r" b="b"/>
              <a:pathLst>
                <a:path w="3175" h="1904">
                  <a:moveTo>
                    <a:pt x="0" y="1612"/>
                  </a:moveTo>
                  <a:lnTo>
                    <a:pt x="2679" y="0"/>
                  </a:lnTo>
                </a:path>
              </a:pathLst>
            </a:custGeom>
            <a:ln w="3175">
              <a:solidFill>
                <a:srgbClr val="050100"/>
              </a:solidFill>
            </a:ln>
          </p:spPr>
          <p:txBody>
            <a:bodyPr wrap="square" lIns="0" tIns="0" rIns="0" bIns="0" rtlCol="0"/>
            <a:lstStyle/>
            <a:p/>
          </p:txBody>
        </p:sp>
        <p:sp>
          <p:nvSpPr>
            <p:cNvPr id="2833" name="object 2833" descr=""/>
            <p:cNvSpPr/>
            <p:nvPr/>
          </p:nvSpPr>
          <p:spPr>
            <a:xfrm>
              <a:off x="6618563" y="8805381"/>
              <a:ext cx="4445" cy="1905"/>
            </a:xfrm>
            <a:custGeom>
              <a:avLst/>
              <a:gdLst/>
              <a:ahLst/>
              <a:cxnLst/>
              <a:rect l="l" t="t" r="r" b="b"/>
              <a:pathLst>
                <a:path w="4445" h="1904">
                  <a:moveTo>
                    <a:pt x="0" y="1600"/>
                  </a:moveTo>
                  <a:lnTo>
                    <a:pt x="4025" y="0"/>
                  </a:lnTo>
                </a:path>
              </a:pathLst>
            </a:custGeom>
            <a:ln w="3175">
              <a:solidFill>
                <a:srgbClr val="050100"/>
              </a:solidFill>
            </a:ln>
          </p:spPr>
          <p:txBody>
            <a:bodyPr wrap="square" lIns="0" tIns="0" rIns="0" bIns="0" rtlCol="0"/>
            <a:lstStyle/>
            <a:p/>
          </p:txBody>
        </p:sp>
        <p:sp>
          <p:nvSpPr>
            <p:cNvPr id="2834" name="object 2834" descr=""/>
            <p:cNvSpPr/>
            <p:nvPr/>
          </p:nvSpPr>
          <p:spPr>
            <a:xfrm>
              <a:off x="6611406" y="8806988"/>
              <a:ext cx="7620" cy="1270"/>
            </a:xfrm>
            <a:custGeom>
              <a:avLst/>
              <a:gdLst/>
              <a:ahLst/>
              <a:cxnLst/>
              <a:rect l="l" t="t" r="r" b="b"/>
              <a:pathLst>
                <a:path w="7620" h="1270">
                  <a:moveTo>
                    <a:pt x="0" y="800"/>
                  </a:moveTo>
                  <a:lnTo>
                    <a:pt x="7150" y="0"/>
                  </a:lnTo>
                </a:path>
              </a:pathLst>
            </a:custGeom>
            <a:ln w="3175">
              <a:solidFill>
                <a:srgbClr val="050100"/>
              </a:solidFill>
            </a:ln>
          </p:spPr>
          <p:txBody>
            <a:bodyPr wrap="square" lIns="0" tIns="0" rIns="0" bIns="0" rtlCol="0"/>
            <a:lstStyle/>
            <a:p/>
          </p:txBody>
        </p:sp>
        <p:sp>
          <p:nvSpPr>
            <p:cNvPr id="2835" name="object 2835" descr=""/>
            <p:cNvSpPr/>
            <p:nvPr/>
          </p:nvSpPr>
          <p:spPr>
            <a:xfrm>
              <a:off x="6604697" y="8807788"/>
              <a:ext cx="6985" cy="0"/>
            </a:xfrm>
            <a:custGeom>
              <a:avLst/>
              <a:gdLst/>
              <a:ahLst/>
              <a:cxnLst/>
              <a:rect l="l" t="t" r="r" b="b"/>
              <a:pathLst>
                <a:path w="6984" h="0">
                  <a:moveTo>
                    <a:pt x="0" y="0"/>
                  </a:moveTo>
                  <a:lnTo>
                    <a:pt x="6705" y="0"/>
                  </a:lnTo>
                </a:path>
              </a:pathLst>
            </a:custGeom>
            <a:ln w="3175">
              <a:solidFill>
                <a:srgbClr val="050100"/>
              </a:solidFill>
            </a:ln>
          </p:spPr>
          <p:txBody>
            <a:bodyPr wrap="square" lIns="0" tIns="0" rIns="0" bIns="0" rtlCol="0"/>
            <a:lstStyle/>
            <a:p/>
          </p:txBody>
        </p:sp>
        <p:sp>
          <p:nvSpPr>
            <p:cNvPr id="2836" name="object 2836" descr=""/>
            <p:cNvSpPr/>
            <p:nvPr/>
          </p:nvSpPr>
          <p:spPr>
            <a:xfrm>
              <a:off x="6597540" y="8806981"/>
              <a:ext cx="7620" cy="1270"/>
            </a:xfrm>
            <a:custGeom>
              <a:avLst/>
              <a:gdLst/>
              <a:ahLst/>
              <a:cxnLst/>
              <a:rect l="l" t="t" r="r" b="b"/>
              <a:pathLst>
                <a:path w="7620" h="1270">
                  <a:moveTo>
                    <a:pt x="0" y="0"/>
                  </a:moveTo>
                  <a:lnTo>
                    <a:pt x="7150" y="800"/>
                  </a:lnTo>
                </a:path>
              </a:pathLst>
            </a:custGeom>
            <a:ln w="3175">
              <a:solidFill>
                <a:srgbClr val="050100"/>
              </a:solidFill>
            </a:ln>
          </p:spPr>
          <p:txBody>
            <a:bodyPr wrap="square" lIns="0" tIns="0" rIns="0" bIns="0" rtlCol="0"/>
            <a:lstStyle/>
            <a:p/>
          </p:txBody>
        </p:sp>
        <p:sp>
          <p:nvSpPr>
            <p:cNvPr id="2837" name="object 2837" descr=""/>
            <p:cNvSpPr/>
            <p:nvPr/>
          </p:nvSpPr>
          <p:spPr>
            <a:xfrm>
              <a:off x="6593509" y="8805382"/>
              <a:ext cx="4445" cy="1905"/>
            </a:xfrm>
            <a:custGeom>
              <a:avLst/>
              <a:gdLst/>
              <a:ahLst/>
              <a:cxnLst/>
              <a:rect l="l" t="t" r="r" b="b"/>
              <a:pathLst>
                <a:path w="4445" h="1904">
                  <a:moveTo>
                    <a:pt x="0" y="0"/>
                  </a:moveTo>
                  <a:lnTo>
                    <a:pt x="4025" y="1600"/>
                  </a:lnTo>
                </a:path>
              </a:pathLst>
            </a:custGeom>
            <a:ln w="3175">
              <a:solidFill>
                <a:srgbClr val="050100"/>
              </a:solidFill>
            </a:ln>
          </p:spPr>
          <p:txBody>
            <a:bodyPr wrap="square" lIns="0" tIns="0" rIns="0" bIns="0" rtlCol="0"/>
            <a:lstStyle/>
            <a:p/>
          </p:txBody>
        </p:sp>
        <p:sp>
          <p:nvSpPr>
            <p:cNvPr id="2838" name="object 2838" descr=""/>
            <p:cNvSpPr/>
            <p:nvPr/>
          </p:nvSpPr>
          <p:spPr>
            <a:xfrm>
              <a:off x="6590831" y="8803770"/>
              <a:ext cx="3175" cy="1905"/>
            </a:xfrm>
            <a:custGeom>
              <a:avLst/>
              <a:gdLst/>
              <a:ahLst/>
              <a:cxnLst/>
              <a:rect l="l" t="t" r="r" b="b"/>
              <a:pathLst>
                <a:path w="3175" h="1904">
                  <a:moveTo>
                    <a:pt x="0" y="0"/>
                  </a:moveTo>
                  <a:lnTo>
                    <a:pt x="2679" y="1612"/>
                  </a:lnTo>
                </a:path>
              </a:pathLst>
            </a:custGeom>
            <a:ln w="3175">
              <a:solidFill>
                <a:srgbClr val="050100"/>
              </a:solidFill>
            </a:ln>
          </p:spPr>
          <p:txBody>
            <a:bodyPr wrap="square" lIns="0" tIns="0" rIns="0" bIns="0" rtlCol="0"/>
            <a:lstStyle/>
            <a:p/>
          </p:txBody>
        </p:sp>
        <p:sp>
          <p:nvSpPr>
            <p:cNvPr id="2839" name="object 2839" descr=""/>
            <p:cNvSpPr/>
            <p:nvPr/>
          </p:nvSpPr>
          <p:spPr>
            <a:xfrm>
              <a:off x="6589491" y="8801885"/>
              <a:ext cx="1905" cy="1905"/>
            </a:xfrm>
            <a:custGeom>
              <a:avLst/>
              <a:gdLst/>
              <a:ahLst/>
              <a:cxnLst/>
              <a:rect l="l" t="t" r="r" b="b"/>
              <a:pathLst>
                <a:path w="1904" h="1904">
                  <a:moveTo>
                    <a:pt x="0" y="0"/>
                  </a:moveTo>
                  <a:lnTo>
                    <a:pt x="1333" y="1879"/>
                  </a:lnTo>
                </a:path>
              </a:pathLst>
            </a:custGeom>
            <a:ln w="3175">
              <a:solidFill>
                <a:srgbClr val="050100"/>
              </a:solidFill>
            </a:ln>
          </p:spPr>
          <p:txBody>
            <a:bodyPr wrap="square" lIns="0" tIns="0" rIns="0" bIns="0" rtlCol="0"/>
            <a:lstStyle/>
            <a:p/>
          </p:txBody>
        </p:sp>
        <p:sp>
          <p:nvSpPr>
            <p:cNvPr id="2840" name="object 2840" descr=""/>
            <p:cNvSpPr/>
            <p:nvPr/>
          </p:nvSpPr>
          <p:spPr>
            <a:xfrm>
              <a:off x="6587693" y="8799478"/>
              <a:ext cx="1905" cy="2540"/>
            </a:xfrm>
            <a:custGeom>
              <a:avLst/>
              <a:gdLst/>
              <a:ahLst/>
              <a:cxnLst/>
              <a:rect l="l" t="t" r="r" b="b"/>
              <a:pathLst>
                <a:path w="1904" h="2540">
                  <a:moveTo>
                    <a:pt x="0" y="0"/>
                  </a:moveTo>
                  <a:lnTo>
                    <a:pt x="1803" y="2400"/>
                  </a:lnTo>
                </a:path>
              </a:pathLst>
            </a:custGeom>
            <a:ln w="3175">
              <a:solidFill>
                <a:srgbClr val="050100"/>
              </a:solidFill>
            </a:ln>
          </p:spPr>
          <p:txBody>
            <a:bodyPr wrap="square" lIns="0" tIns="0" rIns="0" bIns="0" rtlCol="0"/>
            <a:lstStyle/>
            <a:p/>
          </p:txBody>
        </p:sp>
        <p:sp>
          <p:nvSpPr>
            <p:cNvPr id="2841" name="object 2841" descr=""/>
            <p:cNvSpPr/>
            <p:nvPr/>
          </p:nvSpPr>
          <p:spPr>
            <a:xfrm>
              <a:off x="6587693" y="8797060"/>
              <a:ext cx="0" cy="2540"/>
            </a:xfrm>
            <a:custGeom>
              <a:avLst/>
              <a:gdLst/>
              <a:ahLst/>
              <a:cxnLst/>
              <a:rect l="l" t="t" r="r" b="b"/>
              <a:pathLst>
                <a:path w="0" h="2540">
                  <a:moveTo>
                    <a:pt x="0" y="0"/>
                  </a:moveTo>
                  <a:lnTo>
                    <a:pt x="0" y="2412"/>
                  </a:lnTo>
                </a:path>
              </a:pathLst>
            </a:custGeom>
            <a:ln w="3175">
              <a:solidFill>
                <a:srgbClr val="050100"/>
              </a:solidFill>
            </a:ln>
          </p:spPr>
          <p:txBody>
            <a:bodyPr wrap="square" lIns="0" tIns="0" rIns="0" bIns="0" rtlCol="0"/>
            <a:lstStyle/>
            <a:p/>
          </p:txBody>
        </p:sp>
        <p:sp>
          <p:nvSpPr>
            <p:cNvPr id="2842" name="object 2842" descr=""/>
            <p:cNvSpPr/>
            <p:nvPr/>
          </p:nvSpPr>
          <p:spPr>
            <a:xfrm>
              <a:off x="6587693" y="8815527"/>
              <a:ext cx="0" cy="19050"/>
            </a:xfrm>
            <a:custGeom>
              <a:avLst/>
              <a:gdLst/>
              <a:ahLst/>
              <a:cxnLst/>
              <a:rect l="l" t="t" r="r" b="b"/>
              <a:pathLst>
                <a:path w="0" h="19050">
                  <a:moveTo>
                    <a:pt x="0" y="19050"/>
                  </a:moveTo>
                  <a:lnTo>
                    <a:pt x="0" y="0"/>
                  </a:lnTo>
                </a:path>
              </a:pathLst>
            </a:custGeom>
            <a:ln w="3175">
              <a:solidFill>
                <a:srgbClr val="050100"/>
              </a:solidFill>
            </a:ln>
          </p:spPr>
          <p:txBody>
            <a:bodyPr wrap="square" lIns="0" tIns="0" rIns="0" bIns="0" rtlCol="0"/>
            <a:lstStyle/>
            <a:p/>
          </p:txBody>
        </p:sp>
        <p:sp>
          <p:nvSpPr>
            <p:cNvPr id="2843" name="object 2843" descr=""/>
            <p:cNvSpPr/>
            <p:nvPr/>
          </p:nvSpPr>
          <p:spPr>
            <a:xfrm>
              <a:off x="6587690" y="8834577"/>
              <a:ext cx="19685" cy="0"/>
            </a:xfrm>
            <a:custGeom>
              <a:avLst/>
              <a:gdLst/>
              <a:ahLst/>
              <a:cxnLst/>
              <a:rect l="l" t="t" r="r" b="b"/>
              <a:pathLst>
                <a:path w="19684" h="0">
                  <a:moveTo>
                    <a:pt x="19684" y="0"/>
                  </a:moveTo>
                  <a:lnTo>
                    <a:pt x="0" y="0"/>
                  </a:lnTo>
                </a:path>
              </a:pathLst>
            </a:custGeom>
            <a:ln w="3175">
              <a:solidFill>
                <a:srgbClr val="050100"/>
              </a:solidFill>
            </a:ln>
          </p:spPr>
          <p:txBody>
            <a:bodyPr wrap="square" lIns="0" tIns="0" rIns="0" bIns="0" rtlCol="0"/>
            <a:lstStyle/>
            <a:p/>
          </p:txBody>
        </p:sp>
        <p:sp>
          <p:nvSpPr>
            <p:cNvPr id="2844" name="object 2844" descr=""/>
            <p:cNvSpPr/>
            <p:nvPr/>
          </p:nvSpPr>
          <p:spPr>
            <a:xfrm>
              <a:off x="6604697" y="8832158"/>
              <a:ext cx="3175" cy="2540"/>
            </a:xfrm>
            <a:custGeom>
              <a:avLst/>
              <a:gdLst/>
              <a:ahLst/>
              <a:cxnLst/>
              <a:rect l="l" t="t" r="r" b="b"/>
              <a:pathLst>
                <a:path w="3175" h="2540">
                  <a:moveTo>
                    <a:pt x="0" y="0"/>
                  </a:moveTo>
                  <a:lnTo>
                    <a:pt x="2679" y="2412"/>
                  </a:lnTo>
                </a:path>
              </a:pathLst>
            </a:custGeom>
            <a:ln w="3175">
              <a:solidFill>
                <a:srgbClr val="050100"/>
              </a:solidFill>
            </a:ln>
          </p:spPr>
          <p:txBody>
            <a:bodyPr wrap="square" lIns="0" tIns="0" rIns="0" bIns="0" rtlCol="0"/>
            <a:lstStyle/>
            <a:p/>
          </p:txBody>
        </p:sp>
        <p:sp>
          <p:nvSpPr>
            <p:cNvPr id="2845" name="object 2845" descr=""/>
            <p:cNvSpPr/>
            <p:nvPr/>
          </p:nvSpPr>
          <p:spPr>
            <a:xfrm>
              <a:off x="6603357" y="8830546"/>
              <a:ext cx="1905" cy="1905"/>
            </a:xfrm>
            <a:custGeom>
              <a:avLst/>
              <a:gdLst/>
              <a:ahLst/>
              <a:cxnLst/>
              <a:rect l="l" t="t" r="r" b="b"/>
              <a:pathLst>
                <a:path w="1904" h="1904">
                  <a:moveTo>
                    <a:pt x="0" y="0"/>
                  </a:moveTo>
                  <a:lnTo>
                    <a:pt x="1333" y="1612"/>
                  </a:lnTo>
                </a:path>
              </a:pathLst>
            </a:custGeom>
            <a:ln w="3175">
              <a:solidFill>
                <a:srgbClr val="050100"/>
              </a:solidFill>
            </a:ln>
          </p:spPr>
          <p:txBody>
            <a:bodyPr wrap="square" lIns="0" tIns="0" rIns="0" bIns="0" rtlCol="0"/>
            <a:lstStyle/>
            <a:p/>
          </p:txBody>
        </p:sp>
        <p:sp>
          <p:nvSpPr>
            <p:cNvPr id="2846" name="object 2846" descr=""/>
            <p:cNvSpPr/>
            <p:nvPr/>
          </p:nvSpPr>
          <p:spPr>
            <a:xfrm>
              <a:off x="6601571" y="8827061"/>
              <a:ext cx="1905" cy="3810"/>
            </a:xfrm>
            <a:custGeom>
              <a:avLst/>
              <a:gdLst/>
              <a:ahLst/>
              <a:cxnLst/>
              <a:rect l="l" t="t" r="r" b="b"/>
              <a:pathLst>
                <a:path w="1904" h="3809">
                  <a:moveTo>
                    <a:pt x="0" y="0"/>
                  </a:moveTo>
                  <a:lnTo>
                    <a:pt x="1790" y="3479"/>
                  </a:lnTo>
                </a:path>
              </a:pathLst>
            </a:custGeom>
            <a:ln w="3175">
              <a:solidFill>
                <a:srgbClr val="050100"/>
              </a:solidFill>
            </a:ln>
          </p:spPr>
          <p:txBody>
            <a:bodyPr wrap="square" lIns="0" tIns="0" rIns="0" bIns="0" rtlCol="0"/>
            <a:lstStyle/>
            <a:p/>
          </p:txBody>
        </p:sp>
        <p:sp>
          <p:nvSpPr>
            <p:cNvPr id="2847" name="object 2847" descr=""/>
            <p:cNvSpPr/>
            <p:nvPr/>
          </p:nvSpPr>
          <p:spPr>
            <a:xfrm>
              <a:off x="6601571" y="8823837"/>
              <a:ext cx="0" cy="3810"/>
            </a:xfrm>
            <a:custGeom>
              <a:avLst/>
              <a:gdLst/>
              <a:ahLst/>
              <a:cxnLst/>
              <a:rect l="l" t="t" r="r" b="b"/>
              <a:pathLst>
                <a:path w="0" h="3809">
                  <a:moveTo>
                    <a:pt x="0" y="0"/>
                  </a:moveTo>
                  <a:lnTo>
                    <a:pt x="0" y="3225"/>
                  </a:lnTo>
                </a:path>
              </a:pathLst>
            </a:custGeom>
            <a:ln w="3175">
              <a:solidFill>
                <a:srgbClr val="050100"/>
              </a:solidFill>
            </a:ln>
          </p:spPr>
          <p:txBody>
            <a:bodyPr wrap="square" lIns="0" tIns="0" rIns="0" bIns="0" rtlCol="0"/>
            <a:lstStyle/>
            <a:p/>
          </p:txBody>
        </p:sp>
        <p:sp>
          <p:nvSpPr>
            <p:cNvPr id="2848" name="object 2848" descr=""/>
            <p:cNvSpPr/>
            <p:nvPr/>
          </p:nvSpPr>
          <p:spPr>
            <a:xfrm>
              <a:off x="6601566" y="8820352"/>
              <a:ext cx="1905" cy="3810"/>
            </a:xfrm>
            <a:custGeom>
              <a:avLst/>
              <a:gdLst/>
              <a:ahLst/>
              <a:cxnLst/>
              <a:rect l="l" t="t" r="r" b="b"/>
              <a:pathLst>
                <a:path w="1904" h="3809">
                  <a:moveTo>
                    <a:pt x="1790" y="0"/>
                  </a:moveTo>
                  <a:lnTo>
                    <a:pt x="0" y="3479"/>
                  </a:lnTo>
                </a:path>
              </a:pathLst>
            </a:custGeom>
            <a:ln w="3175">
              <a:solidFill>
                <a:srgbClr val="050100"/>
              </a:solidFill>
            </a:ln>
          </p:spPr>
          <p:txBody>
            <a:bodyPr wrap="square" lIns="0" tIns="0" rIns="0" bIns="0" rtlCol="0"/>
            <a:lstStyle/>
            <a:p/>
          </p:txBody>
        </p:sp>
        <p:sp>
          <p:nvSpPr>
            <p:cNvPr id="2849" name="object 2849" descr=""/>
            <p:cNvSpPr/>
            <p:nvPr/>
          </p:nvSpPr>
          <p:spPr>
            <a:xfrm>
              <a:off x="6603356" y="8817933"/>
              <a:ext cx="3175" cy="2540"/>
            </a:xfrm>
            <a:custGeom>
              <a:avLst/>
              <a:gdLst/>
              <a:ahLst/>
              <a:cxnLst/>
              <a:rect l="l" t="t" r="r" b="b"/>
              <a:pathLst>
                <a:path w="3175" h="2540">
                  <a:moveTo>
                    <a:pt x="2679" y="0"/>
                  </a:moveTo>
                  <a:lnTo>
                    <a:pt x="0" y="2412"/>
                  </a:lnTo>
                </a:path>
              </a:pathLst>
            </a:custGeom>
            <a:ln w="3175">
              <a:solidFill>
                <a:srgbClr val="050100"/>
              </a:solidFill>
            </a:ln>
          </p:spPr>
          <p:txBody>
            <a:bodyPr wrap="square" lIns="0" tIns="0" rIns="0" bIns="0" rtlCol="0"/>
            <a:lstStyle/>
            <a:p/>
          </p:txBody>
        </p:sp>
        <p:sp>
          <p:nvSpPr>
            <p:cNvPr id="2850" name="object 2850" descr=""/>
            <p:cNvSpPr/>
            <p:nvPr/>
          </p:nvSpPr>
          <p:spPr>
            <a:xfrm>
              <a:off x="6606035" y="8816334"/>
              <a:ext cx="3175" cy="1905"/>
            </a:xfrm>
            <a:custGeom>
              <a:avLst/>
              <a:gdLst/>
              <a:ahLst/>
              <a:cxnLst/>
              <a:rect l="l" t="t" r="r" b="b"/>
              <a:pathLst>
                <a:path w="3175" h="1904">
                  <a:moveTo>
                    <a:pt x="2692" y="0"/>
                  </a:moveTo>
                  <a:lnTo>
                    <a:pt x="0" y="1600"/>
                  </a:lnTo>
                </a:path>
              </a:pathLst>
            </a:custGeom>
            <a:ln w="3175">
              <a:solidFill>
                <a:srgbClr val="050100"/>
              </a:solidFill>
            </a:ln>
          </p:spPr>
          <p:txBody>
            <a:bodyPr wrap="square" lIns="0" tIns="0" rIns="0" bIns="0" rtlCol="0"/>
            <a:lstStyle/>
            <a:p/>
          </p:txBody>
        </p:sp>
        <p:sp>
          <p:nvSpPr>
            <p:cNvPr id="2851" name="object 2851" descr=""/>
            <p:cNvSpPr/>
            <p:nvPr/>
          </p:nvSpPr>
          <p:spPr>
            <a:xfrm>
              <a:off x="6608726" y="8815527"/>
              <a:ext cx="3175" cy="1270"/>
            </a:xfrm>
            <a:custGeom>
              <a:avLst/>
              <a:gdLst/>
              <a:ahLst/>
              <a:cxnLst/>
              <a:rect l="l" t="t" r="r" b="b"/>
              <a:pathLst>
                <a:path w="3175" h="1270">
                  <a:moveTo>
                    <a:pt x="2679" y="0"/>
                  </a:moveTo>
                  <a:lnTo>
                    <a:pt x="0" y="800"/>
                  </a:lnTo>
                </a:path>
              </a:pathLst>
            </a:custGeom>
            <a:ln w="3175">
              <a:solidFill>
                <a:srgbClr val="050100"/>
              </a:solidFill>
            </a:ln>
          </p:spPr>
          <p:txBody>
            <a:bodyPr wrap="square" lIns="0" tIns="0" rIns="0" bIns="0" rtlCol="0"/>
            <a:lstStyle/>
            <a:p/>
          </p:txBody>
        </p:sp>
        <p:sp>
          <p:nvSpPr>
            <p:cNvPr id="2852" name="object 2852" descr=""/>
            <p:cNvSpPr/>
            <p:nvPr/>
          </p:nvSpPr>
          <p:spPr>
            <a:xfrm>
              <a:off x="6611406" y="8815527"/>
              <a:ext cx="6350" cy="0"/>
            </a:xfrm>
            <a:custGeom>
              <a:avLst/>
              <a:gdLst/>
              <a:ahLst/>
              <a:cxnLst/>
              <a:rect l="l" t="t" r="r" b="b"/>
              <a:pathLst>
                <a:path w="6350" h="0">
                  <a:moveTo>
                    <a:pt x="5816" y="0"/>
                  </a:moveTo>
                  <a:lnTo>
                    <a:pt x="0" y="0"/>
                  </a:lnTo>
                </a:path>
              </a:pathLst>
            </a:custGeom>
            <a:ln w="3175">
              <a:solidFill>
                <a:srgbClr val="050100"/>
              </a:solidFill>
            </a:ln>
          </p:spPr>
          <p:txBody>
            <a:bodyPr wrap="square" lIns="0" tIns="0" rIns="0" bIns="0" rtlCol="0"/>
            <a:lstStyle/>
            <a:p/>
          </p:txBody>
        </p:sp>
        <p:sp>
          <p:nvSpPr>
            <p:cNvPr id="2853" name="object 2853" descr=""/>
            <p:cNvSpPr/>
            <p:nvPr/>
          </p:nvSpPr>
          <p:spPr>
            <a:xfrm>
              <a:off x="6617228" y="8815534"/>
              <a:ext cx="4445" cy="1270"/>
            </a:xfrm>
            <a:custGeom>
              <a:avLst/>
              <a:gdLst/>
              <a:ahLst/>
              <a:cxnLst/>
              <a:rect l="l" t="t" r="r" b="b"/>
              <a:pathLst>
                <a:path w="4445" h="1270">
                  <a:moveTo>
                    <a:pt x="4025" y="800"/>
                  </a:moveTo>
                  <a:lnTo>
                    <a:pt x="0" y="0"/>
                  </a:lnTo>
                </a:path>
              </a:pathLst>
            </a:custGeom>
            <a:ln w="3175">
              <a:solidFill>
                <a:srgbClr val="050100"/>
              </a:solidFill>
            </a:ln>
          </p:spPr>
          <p:txBody>
            <a:bodyPr wrap="square" lIns="0" tIns="0" rIns="0" bIns="0" rtlCol="0"/>
            <a:lstStyle/>
            <a:p/>
          </p:txBody>
        </p:sp>
        <p:sp>
          <p:nvSpPr>
            <p:cNvPr id="2854" name="object 2854" descr=""/>
            <p:cNvSpPr/>
            <p:nvPr/>
          </p:nvSpPr>
          <p:spPr>
            <a:xfrm>
              <a:off x="6621253" y="8816332"/>
              <a:ext cx="3175" cy="1905"/>
            </a:xfrm>
            <a:custGeom>
              <a:avLst/>
              <a:gdLst/>
              <a:ahLst/>
              <a:cxnLst/>
              <a:rect l="l" t="t" r="r" b="b"/>
              <a:pathLst>
                <a:path w="3175" h="1904">
                  <a:moveTo>
                    <a:pt x="2679" y="1600"/>
                  </a:moveTo>
                  <a:lnTo>
                    <a:pt x="0" y="0"/>
                  </a:lnTo>
                </a:path>
              </a:pathLst>
            </a:custGeom>
            <a:ln w="3175">
              <a:solidFill>
                <a:srgbClr val="050100"/>
              </a:solidFill>
            </a:ln>
          </p:spPr>
          <p:txBody>
            <a:bodyPr wrap="square" lIns="0" tIns="0" rIns="0" bIns="0" rtlCol="0"/>
            <a:lstStyle/>
            <a:p/>
          </p:txBody>
        </p:sp>
        <p:sp>
          <p:nvSpPr>
            <p:cNvPr id="2855" name="object 2855" descr=""/>
            <p:cNvSpPr/>
            <p:nvPr/>
          </p:nvSpPr>
          <p:spPr>
            <a:xfrm>
              <a:off x="6623932" y="8817939"/>
              <a:ext cx="3175" cy="2540"/>
            </a:xfrm>
            <a:custGeom>
              <a:avLst/>
              <a:gdLst/>
              <a:ahLst/>
              <a:cxnLst/>
              <a:rect l="l" t="t" r="r" b="b"/>
              <a:pathLst>
                <a:path w="3175" h="2540">
                  <a:moveTo>
                    <a:pt x="2679" y="2412"/>
                  </a:moveTo>
                  <a:lnTo>
                    <a:pt x="0" y="0"/>
                  </a:lnTo>
                </a:path>
              </a:pathLst>
            </a:custGeom>
            <a:ln w="3175">
              <a:solidFill>
                <a:srgbClr val="050100"/>
              </a:solidFill>
            </a:ln>
          </p:spPr>
          <p:txBody>
            <a:bodyPr wrap="square" lIns="0" tIns="0" rIns="0" bIns="0" rtlCol="0"/>
            <a:lstStyle/>
            <a:p/>
          </p:txBody>
        </p:sp>
        <p:sp>
          <p:nvSpPr>
            <p:cNvPr id="2856" name="object 2856" descr=""/>
            <p:cNvSpPr/>
            <p:nvPr/>
          </p:nvSpPr>
          <p:spPr>
            <a:xfrm>
              <a:off x="6626617" y="8820357"/>
              <a:ext cx="1905" cy="3810"/>
            </a:xfrm>
            <a:custGeom>
              <a:avLst/>
              <a:gdLst/>
              <a:ahLst/>
              <a:cxnLst/>
              <a:rect l="l" t="t" r="r" b="b"/>
              <a:pathLst>
                <a:path w="1904" h="3809">
                  <a:moveTo>
                    <a:pt x="1346" y="3479"/>
                  </a:moveTo>
                  <a:lnTo>
                    <a:pt x="0" y="0"/>
                  </a:lnTo>
                </a:path>
              </a:pathLst>
            </a:custGeom>
            <a:ln w="3175">
              <a:solidFill>
                <a:srgbClr val="050100"/>
              </a:solidFill>
            </a:ln>
          </p:spPr>
          <p:txBody>
            <a:bodyPr wrap="square" lIns="0" tIns="0" rIns="0" bIns="0" rtlCol="0"/>
            <a:lstStyle/>
            <a:p/>
          </p:txBody>
        </p:sp>
        <p:sp>
          <p:nvSpPr>
            <p:cNvPr id="2857" name="object 2857" descr=""/>
            <p:cNvSpPr/>
            <p:nvPr/>
          </p:nvSpPr>
          <p:spPr>
            <a:xfrm>
              <a:off x="6627963" y="8823836"/>
              <a:ext cx="0" cy="3810"/>
            </a:xfrm>
            <a:custGeom>
              <a:avLst/>
              <a:gdLst/>
              <a:ahLst/>
              <a:cxnLst/>
              <a:rect l="l" t="t" r="r" b="b"/>
              <a:pathLst>
                <a:path w="0" h="3809">
                  <a:moveTo>
                    <a:pt x="0" y="3225"/>
                  </a:moveTo>
                  <a:lnTo>
                    <a:pt x="0" y="0"/>
                  </a:lnTo>
                </a:path>
              </a:pathLst>
            </a:custGeom>
            <a:ln w="3175">
              <a:solidFill>
                <a:srgbClr val="050100"/>
              </a:solidFill>
            </a:ln>
          </p:spPr>
          <p:txBody>
            <a:bodyPr wrap="square" lIns="0" tIns="0" rIns="0" bIns="0" rtlCol="0"/>
            <a:lstStyle/>
            <a:p/>
          </p:txBody>
        </p:sp>
        <p:sp>
          <p:nvSpPr>
            <p:cNvPr id="2858" name="object 2858" descr=""/>
            <p:cNvSpPr/>
            <p:nvPr/>
          </p:nvSpPr>
          <p:spPr>
            <a:xfrm>
              <a:off x="6626612" y="8827066"/>
              <a:ext cx="1905" cy="2540"/>
            </a:xfrm>
            <a:custGeom>
              <a:avLst/>
              <a:gdLst/>
              <a:ahLst/>
              <a:cxnLst/>
              <a:rect l="l" t="t" r="r" b="b"/>
              <a:pathLst>
                <a:path w="1904" h="2540">
                  <a:moveTo>
                    <a:pt x="0" y="2412"/>
                  </a:moveTo>
                  <a:lnTo>
                    <a:pt x="1346" y="0"/>
                  </a:lnTo>
                </a:path>
              </a:pathLst>
            </a:custGeom>
            <a:ln w="3175">
              <a:solidFill>
                <a:srgbClr val="050100"/>
              </a:solidFill>
            </a:ln>
          </p:spPr>
          <p:txBody>
            <a:bodyPr wrap="square" lIns="0" tIns="0" rIns="0" bIns="0" rtlCol="0"/>
            <a:lstStyle/>
            <a:p/>
          </p:txBody>
        </p:sp>
        <p:sp>
          <p:nvSpPr>
            <p:cNvPr id="2859" name="object 2859" descr=""/>
            <p:cNvSpPr/>
            <p:nvPr/>
          </p:nvSpPr>
          <p:spPr>
            <a:xfrm>
              <a:off x="6623932" y="8829485"/>
              <a:ext cx="3175" cy="3810"/>
            </a:xfrm>
            <a:custGeom>
              <a:avLst/>
              <a:gdLst/>
              <a:ahLst/>
              <a:cxnLst/>
              <a:rect l="l" t="t" r="r" b="b"/>
              <a:pathLst>
                <a:path w="3175" h="3809">
                  <a:moveTo>
                    <a:pt x="0" y="3479"/>
                  </a:moveTo>
                  <a:lnTo>
                    <a:pt x="2679" y="0"/>
                  </a:lnTo>
                </a:path>
              </a:pathLst>
            </a:custGeom>
            <a:ln w="3175">
              <a:solidFill>
                <a:srgbClr val="050100"/>
              </a:solidFill>
            </a:ln>
          </p:spPr>
          <p:txBody>
            <a:bodyPr wrap="square" lIns="0" tIns="0" rIns="0" bIns="0" rtlCol="0"/>
            <a:lstStyle/>
            <a:p/>
          </p:txBody>
        </p:sp>
        <p:sp>
          <p:nvSpPr>
            <p:cNvPr id="2860" name="object 2860" descr=""/>
            <p:cNvSpPr/>
            <p:nvPr/>
          </p:nvSpPr>
          <p:spPr>
            <a:xfrm>
              <a:off x="6621254" y="8832964"/>
              <a:ext cx="3175" cy="1905"/>
            </a:xfrm>
            <a:custGeom>
              <a:avLst/>
              <a:gdLst/>
              <a:ahLst/>
              <a:cxnLst/>
              <a:rect l="l" t="t" r="r" b="b"/>
              <a:pathLst>
                <a:path w="3175" h="1904">
                  <a:moveTo>
                    <a:pt x="0" y="1612"/>
                  </a:moveTo>
                  <a:lnTo>
                    <a:pt x="2679" y="0"/>
                  </a:lnTo>
                </a:path>
              </a:pathLst>
            </a:custGeom>
            <a:ln w="3175">
              <a:solidFill>
                <a:srgbClr val="050100"/>
              </a:solidFill>
            </a:ln>
          </p:spPr>
          <p:txBody>
            <a:bodyPr wrap="square" lIns="0" tIns="0" rIns="0" bIns="0" rtlCol="0"/>
            <a:lstStyle/>
            <a:p/>
          </p:txBody>
        </p:sp>
        <p:sp>
          <p:nvSpPr>
            <p:cNvPr id="2861" name="object 2861" descr=""/>
            <p:cNvSpPr/>
            <p:nvPr/>
          </p:nvSpPr>
          <p:spPr>
            <a:xfrm>
              <a:off x="6322294" y="9735268"/>
              <a:ext cx="49530" cy="8890"/>
            </a:xfrm>
            <a:custGeom>
              <a:avLst/>
              <a:gdLst/>
              <a:ahLst/>
              <a:cxnLst/>
              <a:rect l="l" t="t" r="r" b="b"/>
              <a:pathLst>
                <a:path w="49529" h="8890">
                  <a:moveTo>
                    <a:pt x="0" y="8648"/>
                  </a:moveTo>
                  <a:lnTo>
                    <a:pt x="49072" y="0"/>
                  </a:lnTo>
                </a:path>
              </a:pathLst>
            </a:custGeom>
            <a:ln w="4292">
              <a:solidFill>
                <a:srgbClr val="050100"/>
              </a:solidFill>
            </a:ln>
          </p:spPr>
          <p:txBody>
            <a:bodyPr wrap="square" lIns="0" tIns="0" rIns="0" bIns="0" rtlCol="0"/>
            <a:lstStyle/>
            <a:p/>
          </p:txBody>
        </p:sp>
        <p:sp>
          <p:nvSpPr>
            <p:cNvPr id="2862" name="object 2862" descr=""/>
            <p:cNvSpPr/>
            <p:nvPr/>
          </p:nvSpPr>
          <p:spPr>
            <a:xfrm>
              <a:off x="6322294" y="9726615"/>
              <a:ext cx="0" cy="17780"/>
            </a:xfrm>
            <a:custGeom>
              <a:avLst/>
              <a:gdLst/>
              <a:ahLst/>
              <a:cxnLst/>
              <a:rect l="l" t="t" r="r" b="b"/>
              <a:pathLst>
                <a:path w="0" h="17779">
                  <a:moveTo>
                    <a:pt x="0" y="0"/>
                  </a:moveTo>
                  <a:lnTo>
                    <a:pt x="0" y="17297"/>
                  </a:lnTo>
                </a:path>
              </a:pathLst>
            </a:custGeom>
            <a:ln w="4292">
              <a:solidFill>
                <a:srgbClr val="050100"/>
              </a:solidFill>
            </a:ln>
          </p:spPr>
          <p:txBody>
            <a:bodyPr wrap="square" lIns="0" tIns="0" rIns="0" bIns="0" rtlCol="0"/>
            <a:lstStyle/>
            <a:p/>
          </p:txBody>
        </p:sp>
        <p:sp>
          <p:nvSpPr>
            <p:cNvPr id="2863" name="object 2863" descr=""/>
            <p:cNvSpPr/>
            <p:nvPr/>
          </p:nvSpPr>
          <p:spPr>
            <a:xfrm>
              <a:off x="6322298" y="9726611"/>
              <a:ext cx="49530" cy="8890"/>
            </a:xfrm>
            <a:custGeom>
              <a:avLst/>
              <a:gdLst/>
              <a:ahLst/>
              <a:cxnLst/>
              <a:rect l="l" t="t" r="r" b="b"/>
              <a:pathLst>
                <a:path w="49529" h="8890">
                  <a:moveTo>
                    <a:pt x="49072" y="8661"/>
                  </a:moveTo>
                  <a:lnTo>
                    <a:pt x="0" y="0"/>
                  </a:lnTo>
                </a:path>
              </a:pathLst>
            </a:custGeom>
            <a:ln w="4292">
              <a:solidFill>
                <a:srgbClr val="050100"/>
              </a:solidFill>
            </a:ln>
          </p:spPr>
          <p:txBody>
            <a:bodyPr wrap="square" lIns="0" tIns="0" rIns="0" bIns="0" rtlCol="0"/>
            <a:lstStyle/>
            <a:p/>
          </p:txBody>
        </p:sp>
        <p:sp>
          <p:nvSpPr>
            <p:cNvPr id="2864" name="object 2864" descr=""/>
            <p:cNvSpPr/>
            <p:nvPr/>
          </p:nvSpPr>
          <p:spPr>
            <a:xfrm>
              <a:off x="6051683" y="9734963"/>
              <a:ext cx="47625" cy="0"/>
            </a:xfrm>
            <a:custGeom>
              <a:avLst/>
              <a:gdLst/>
              <a:ahLst/>
              <a:cxnLst/>
              <a:rect l="l" t="t" r="r" b="b"/>
              <a:pathLst>
                <a:path w="47625" h="0">
                  <a:moveTo>
                    <a:pt x="47307" y="0"/>
                  </a:moveTo>
                  <a:lnTo>
                    <a:pt x="0" y="0"/>
                  </a:lnTo>
                </a:path>
              </a:pathLst>
            </a:custGeom>
            <a:ln w="4292">
              <a:solidFill>
                <a:srgbClr val="050100"/>
              </a:solidFill>
            </a:ln>
          </p:spPr>
          <p:txBody>
            <a:bodyPr wrap="square" lIns="0" tIns="0" rIns="0" bIns="0" rtlCol="0"/>
            <a:lstStyle/>
            <a:p/>
          </p:txBody>
        </p:sp>
        <p:sp>
          <p:nvSpPr>
            <p:cNvPr id="2865" name="object 2865" descr=""/>
            <p:cNvSpPr/>
            <p:nvPr/>
          </p:nvSpPr>
          <p:spPr>
            <a:xfrm>
              <a:off x="6055226" y="9734330"/>
              <a:ext cx="43815" cy="0"/>
            </a:xfrm>
            <a:custGeom>
              <a:avLst/>
              <a:gdLst/>
              <a:ahLst/>
              <a:cxnLst/>
              <a:rect l="l" t="t" r="r" b="b"/>
              <a:pathLst>
                <a:path w="43814" h="0">
                  <a:moveTo>
                    <a:pt x="43764" y="0"/>
                  </a:moveTo>
                  <a:lnTo>
                    <a:pt x="0" y="0"/>
                  </a:lnTo>
                </a:path>
              </a:pathLst>
            </a:custGeom>
            <a:ln w="4292">
              <a:solidFill>
                <a:srgbClr val="050100"/>
              </a:solidFill>
            </a:ln>
          </p:spPr>
          <p:txBody>
            <a:bodyPr wrap="square" lIns="0" tIns="0" rIns="0" bIns="0" rtlCol="0"/>
            <a:lstStyle/>
            <a:p/>
          </p:txBody>
        </p:sp>
        <p:sp>
          <p:nvSpPr>
            <p:cNvPr id="2866" name="object 2866" descr=""/>
            <p:cNvSpPr/>
            <p:nvPr/>
          </p:nvSpPr>
          <p:spPr>
            <a:xfrm>
              <a:off x="6058757" y="9733709"/>
              <a:ext cx="40640" cy="0"/>
            </a:xfrm>
            <a:custGeom>
              <a:avLst/>
              <a:gdLst/>
              <a:ahLst/>
              <a:cxnLst/>
              <a:rect l="l" t="t" r="r" b="b"/>
              <a:pathLst>
                <a:path w="40639" h="0">
                  <a:moveTo>
                    <a:pt x="40233" y="0"/>
                  </a:moveTo>
                  <a:lnTo>
                    <a:pt x="0" y="0"/>
                  </a:lnTo>
                </a:path>
              </a:pathLst>
            </a:custGeom>
            <a:ln w="4292">
              <a:solidFill>
                <a:srgbClr val="050100"/>
              </a:solidFill>
            </a:ln>
          </p:spPr>
          <p:txBody>
            <a:bodyPr wrap="square" lIns="0" tIns="0" rIns="0" bIns="0" rtlCol="0"/>
            <a:lstStyle/>
            <a:p/>
          </p:txBody>
        </p:sp>
        <p:sp>
          <p:nvSpPr>
            <p:cNvPr id="2867" name="object 2867" descr=""/>
            <p:cNvSpPr/>
            <p:nvPr/>
          </p:nvSpPr>
          <p:spPr>
            <a:xfrm>
              <a:off x="6062287" y="9733090"/>
              <a:ext cx="36830" cy="0"/>
            </a:xfrm>
            <a:custGeom>
              <a:avLst/>
              <a:gdLst/>
              <a:ahLst/>
              <a:cxnLst/>
              <a:rect l="l" t="t" r="r" b="b"/>
              <a:pathLst>
                <a:path w="36829" h="0">
                  <a:moveTo>
                    <a:pt x="36702" y="0"/>
                  </a:moveTo>
                  <a:lnTo>
                    <a:pt x="0" y="0"/>
                  </a:lnTo>
                </a:path>
              </a:pathLst>
            </a:custGeom>
            <a:ln w="4292">
              <a:solidFill>
                <a:srgbClr val="050100"/>
              </a:solidFill>
            </a:ln>
          </p:spPr>
          <p:txBody>
            <a:bodyPr wrap="square" lIns="0" tIns="0" rIns="0" bIns="0" rtlCol="0"/>
            <a:lstStyle/>
            <a:p/>
          </p:txBody>
        </p:sp>
        <p:sp>
          <p:nvSpPr>
            <p:cNvPr id="2868" name="object 2868" descr=""/>
            <p:cNvSpPr/>
            <p:nvPr/>
          </p:nvSpPr>
          <p:spPr>
            <a:xfrm>
              <a:off x="6065831" y="9732470"/>
              <a:ext cx="33655" cy="0"/>
            </a:xfrm>
            <a:custGeom>
              <a:avLst/>
              <a:gdLst/>
              <a:ahLst/>
              <a:cxnLst/>
              <a:rect l="l" t="t" r="r" b="b"/>
              <a:pathLst>
                <a:path w="33654" h="0">
                  <a:moveTo>
                    <a:pt x="33159" y="0"/>
                  </a:moveTo>
                  <a:lnTo>
                    <a:pt x="0" y="0"/>
                  </a:lnTo>
                </a:path>
              </a:pathLst>
            </a:custGeom>
            <a:ln w="4292">
              <a:solidFill>
                <a:srgbClr val="050100"/>
              </a:solidFill>
            </a:ln>
          </p:spPr>
          <p:txBody>
            <a:bodyPr wrap="square" lIns="0" tIns="0" rIns="0" bIns="0" rtlCol="0"/>
            <a:lstStyle/>
            <a:p/>
          </p:txBody>
        </p:sp>
        <p:sp>
          <p:nvSpPr>
            <p:cNvPr id="2869" name="object 2869" descr=""/>
            <p:cNvSpPr/>
            <p:nvPr/>
          </p:nvSpPr>
          <p:spPr>
            <a:xfrm>
              <a:off x="6069361" y="9731837"/>
              <a:ext cx="29845" cy="0"/>
            </a:xfrm>
            <a:custGeom>
              <a:avLst/>
              <a:gdLst/>
              <a:ahLst/>
              <a:cxnLst/>
              <a:rect l="l" t="t" r="r" b="b"/>
              <a:pathLst>
                <a:path w="29845" h="0">
                  <a:moveTo>
                    <a:pt x="29629" y="0"/>
                  </a:moveTo>
                  <a:lnTo>
                    <a:pt x="0" y="0"/>
                  </a:lnTo>
                </a:path>
              </a:pathLst>
            </a:custGeom>
            <a:ln w="4292">
              <a:solidFill>
                <a:srgbClr val="050100"/>
              </a:solidFill>
            </a:ln>
          </p:spPr>
          <p:txBody>
            <a:bodyPr wrap="square" lIns="0" tIns="0" rIns="0" bIns="0" rtlCol="0"/>
            <a:lstStyle/>
            <a:p/>
          </p:txBody>
        </p:sp>
        <p:sp>
          <p:nvSpPr>
            <p:cNvPr id="2870" name="object 2870" descr=""/>
            <p:cNvSpPr/>
            <p:nvPr/>
          </p:nvSpPr>
          <p:spPr>
            <a:xfrm>
              <a:off x="6072892" y="9731216"/>
              <a:ext cx="26670" cy="0"/>
            </a:xfrm>
            <a:custGeom>
              <a:avLst/>
              <a:gdLst/>
              <a:ahLst/>
              <a:cxnLst/>
              <a:rect l="l" t="t" r="r" b="b"/>
              <a:pathLst>
                <a:path w="26670" h="0">
                  <a:moveTo>
                    <a:pt x="26098" y="0"/>
                  </a:moveTo>
                  <a:lnTo>
                    <a:pt x="0" y="0"/>
                  </a:lnTo>
                </a:path>
              </a:pathLst>
            </a:custGeom>
            <a:ln w="4292">
              <a:solidFill>
                <a:srgbClr val="050100"/>
              </a:solidFill>
            </a:ln>
          </p:spPr>
          <p:txBody>
            <a:bodyPr wrap="square" lIns="0" tIns="0" rIns="0" bIns="0" rtlCol="0"/>
            <a:lstStyle/>
            <a:p/>
          </p:txBody>
        </p:sp>
        <p:sp>
          <p:nvSpPr>
            <p:cNvPr id="2871" name="object 2871" descr=""/>
            <p:cNvSpPr/>
            <p:nvPr/>
          </p:nvSpPr>
          <p:spPr>
            <a:xfrm>
              <a:off x="6076435" y="9730596"/>
              <a:ext cx="22860" cy="0"/>
            </a:xfrm>
            <a:custGeom>
              <a:avLst/>
              <a:gdLst/>
              <a:ahLst/>
              <a:cxnLst/>
              <a:rect l="l" t="t" r="r" b="b"/>
              <a:pathLst>
                <a:path w="22860" h="0">
                  <a:moveTo>
                    <a:pt x="22555" y="0"/>
                  </a:moveTo>
                  <a:lnTo>
                    <a:pt x="0" y="0"/>
                  </a:lnTo>
                </a:path>
              </a:pathLst>
            </a:custGeom>
            <a:ln w="4292">
              <a:solidFill>
                <a:srgbClr val="050100"/>
              </a:solidFill>
            </a:ln>
          </p:spPr>
          <p:txBody>
            <a:bodyPr wrap="square" lIns="0" tIns="0" rIns="0" bIns="0" rtlCol="0"/>
            <a:lstStyle/>
            <a:p/>
          </p:txBody>
        </p:sp>
        <p:sp>
          <p:nvSpPr>
            <p:cNvPr id="2872" name="object 2872" descr=""/>
            <p:cNvSpPr/>
            <p:nvPr/>
          </p:nvSpPr>
          <p:spPr>
            <a:xfrm>
              <a:off x="6079966" y="9729964"/>
              <a:ext cx="19050" cy="0"/>
            </a:xfrm>
            <a:custGeom>
              <a:avLst/>
              <a:gdLst/>
              <a:ahLst/>
              <a:cxnLst/>
              <a:rect l="l" t="t" r="r" b="b"/>
              <a:pathLst>
                <a:path w="19050" h="0">
                  <a:moveTo>
                    <a:pt x="19024" y="0"/>
                  </a:moveTo>
                  <a:lnTo>
                    <a:pt x="0" y="0"/>
                  </a:lnTo>
                </a:path>
              </a:pathLst>
            </a:custGeom>
            <a:ln w="4292">
              <a:solidFill>
                <a:srgbClr val="050100"/>
              </a:solidFill>
            </a:ln>
          </p:spPr>
          <p:txBody>
            <a:bodyPr wrap="square" lIns="0" tIns="0" rIns="0" bIns="0" rtlCol="0"/>
            <a:lstStyle/>
            <a:p/>
          </p:txBody>
        </p:sp>
        <p:sp>
          <p:nvSpPr>
            <p:cNvPr id="2873" name="object 2873" descr=""/>
            <p:cNvSpPr/>
            <p:nvPr/>
          </p:nvSpPr>
          <p:spPr>
            <a:xfrm>
              <a:off x="6083496" y="9729344"/>
              <a:ext cx="15875" cy="0"/>
            </a:xfrm>
            <a:custGeom>
              <a:avLst/>
              <a:gdLst/>
              <a:ahLst/>
              <a:cxnLst/>
              <a:rect l="l" t="t" r="r" b="b"/>
              <a:pathLst>
                <a:path w="15875" h="0">
                  <a:moveTo>
                    <a:pt x="15494" y="0"/>
                  </a:moveTo>
                  <a:lnTo>
                    <a:pt x="0" y="0"/>
                  </a:lnTo>
                </a:path>
              </a:pathLst>
            </a:custGeom>
            <a:ln w="4292">
              <a:solidFill>
                <a:srgbClr val="050100"/>
              </a:solidFill>
            </a:ln>
          </p:spPr>
          <p:txBody>
            <a:bodyPr wrap="square" lIns="0" tIns="0" rIns="0" bIns="0" rtlCol="0"/>
            <a:lstStyle/>
            <a:p/>
          </p:txBody>
        </p:sp>
        <p:sp>
          <p:nvSpPr>
            <p:cNvPr id="2874" name="object 2874" descr=""/>
            <p:cNvSpPr/>
            <p:nvPr/>
          </p:nvSpPr>
          <p:spPr>
            <a:xfrm>
              <a:off x="6087040" y="9728724"/>
              <a:ext cx="12065" cy="0"/>
            </a:xfrm>
            <a:custGeom>
              <a:avLst/>
              <a:gdLst/>
              <a:ahLst/>
              <a:cxnLst/>
              <a:rect l="l" t="t" r="r" b="b"/>
              <a:pathLst>
                <a:path w="12064" h="0">
                  <a:moveTo>
                    <a:pt x="11950" y="0"/>
                  </a:moveTo>
                  <a:lnTo>
                    <a:pt x="0" y="0"/>
                  </a:lnTo>
                </a:path>
              </a:pathLst>
            </a:custGeom>
            <a:ln w="4292">
              <a:solidFill>
                <a:srgbClr val="050100"/>
              </a:solidFill>
            </a:ln>
          </p:spPr>
          <p:txBody>
            <a:bodyPr wrap="square" lIns="0" tIns="0" rIns="0" bIns="0" rtlCol="0"/>
            <a:lstStyle/>
            <a:p/>
          </p:txBody>
        </p:sp>
        <p:sp>
          <p:nvSpPr>
            <p:cNvPr id="2875" name="object 2875" descr=""/>
            <p:cNvSpPr/>
            <p:nvPr/>
          </p:nvSpPr>
          <p:spPr>
            <a:xfrm>
              <a:off x="6090570" y="9728104"/>
              <a:ext cx="8890" cy="0"/>
            </a:xfrm>
            <a:custGeom>
              <a:avLst/>
              <a:gdLst/>
              <a:ahLst/>
              <a:cxnLst/>
              <a:rect l="l" t="t" r="r" b="b"/>
              <a:pathLst>
                <a:path w="8889" h="0">
                  <a:moveTo>
                    <a:pt x="8420" y="0"/>
                  </a:moveTo>
                  <a:lnTo>
                    <a:pt x="0" y="0"/>
                  </a:lnTo>
                </a:path>
              </a:pathLst>
            </a:custGeom>
            <a:ln w="4292">
              <a:solidFill>
                <a:srgbClr val="050100"/>
              </a:solidFill>
            </a:ln>
          </p:spPr>
          <p:txBody>
            <a:bodyPr wrap="square" lIns="0" tIns="0" rIns="0" bIns="0" rtlCol="0"/>
            <a:lstStyle/>
            <a:p/>
          </p:txBody>
        </p:sp>
        <p:sp>
          <p:nvSpPr>
            <p:cNvPr id="2876" name="object 2876" descr=""/>
            <p:cNvSpPr/>
            <p:nvPr/>
          </p:nvSpPr>
          <p:spPr>
            <a:xfrm>
              <a:off x="6094101" y="9727471"/>
              <a:ext cx="5080" cy="0"/>
            </a:xfrm>
            <a:custGeom>
              <a:avLst/>
              <a:gdLst/>
              <a:ahLst/>
              <a:cxnLst/>
              <a:rect l="l" t="t" r="r" b="b"/>
              <a:pathLst>
                <a:path w="5079" h="0">
                  <a:moveTo>
                    <a:pt x="4889" y="0"/>
                  </a:moveTo>
                  <a:lnTo>
                    <a:pt x="0" y="0"/>
                  </a:lnTo>
                </a:path>
              </a:pathLst>
            </a:custGeom>
            <a:ln w="4292">
              <a:solidFill>
                <a:srgbClr val="050100"/>
              </a:solidFill>
            </a:ln>
          </p:spPr>
          <p:txBody>
            <a:bodyPr wrap="square" lIns="0" tIns="0" rIns="0" bIns="0" rtlCol="0"/>
            <a:lstStyle/>
            <a:p/>
          </p:txBody>
        </p:sp>
        <p:sp>
          <p:nvSpPr>
            <p:cNvPr id="2877" name="object 2877" descr=""/>
            <p:cNvSpPr/>
            <p:nvPr/>
          </p:nvSpPr>
          <p:spPr>
            <a:xfrm>
              <a:off x="6097644" y="9726851"/>
              <a:ext cx="1905" cy="0"/>
            </a:xfrm>
            <a:custGeom>
              <a:avLst/>
              <a:gdLst/>
              <a:ahLst/>
              <a:cxnLst/>
              <a:rect l="l" t="t" r="r" b="b"/>
              <a:pathLst>
                <a:path w="1904" h="0">
                  <a:moveTo>
                    <a:pt x="1346" y="0"/>
                  </a:moveTo>
                  <a:lnTo>
                    <a:pt x="0" y="0"/>
                  </a:lnTo>
                </a:path>
                <a:path w="1904" h="0">
                  <a:moveTo>
                    <a:pt x="1346" y="0"/>
                  </a:moveTo>
                  <a:lnTo>
                    <a:pt x="0" y="0"/>
                  </a:lnTo>
                </a:path>
              </a:pathLst>
            </a:custGeom>
            <a:ln w="4292">
              <a:solidFill>
                <a:srgbClr val="050100"/>
              </a:solidFill>
            </a:ln>
          </p:spPr>
          <p:txBody>
            <a:bodyPr wrap="square" lIns="0" tIns="0" rIns="0" bIns="0" rtlCol="0"/>
            <a:lstStyle/>
            <a:p/>
          </p:txBody>
        </p:sp>
        <p:sp>
          <p:nvSpPr>
            <p:cNvPr id="2878" name="object 2878" descr=""/>
            <p:cNvSpPr/>
            <p:nvPr/>
          </p:nvSpPr>
          <p:spPr>
            <a:xfrm>
              <a:off x="6051683" y="9735583"/>
              <a:ext cx="47625" cy="0"/>
            </a:xfrm>
            <a:custGeom>
              <a:avLst/>
              <a:gdLst/>
              <a:ahLst/>
              <a:cxnLst/>
              <a:rect l="l" t="t" r="r" b="b"/>
              <a:pathLst>
                <a:path w="47625" h="0">
                  <a:moveTo>
                    <a:pt x="47307" y="0"/>
                  </a:moveTo>
                  <a:lnTo>
                    <a:pt x="0" y="0"/>
                  </a:lnTo>
                </a:path>
              </a:pathLst>
            </a:custGeom>
            <a:ln w="4292">
              <a:solidFill>
                <a:srgbClr val="050100"/>
              </a:solidFill>
            </a:ln>
          </p:spPr>
          <p:txBody>
            <a:bodyPr wrap="square" lIns="0" tIns="0" rIns="0" bIns="0" rtlCol="0"/>
            <a:lstStyle/>
            <a:p/>
          </p:txBody>
        </p:sp>
        <p:sp>
          <p:nvSpPr>
            <p:cNvPr id="2879" name="object 2879" descr=""/>
            <p:cNvSpPr/>
            <p:nvPr/>
          </p:nvSpPr>
          <p:spPr>
            <a:xfrm>
              <a:off x="6055226" y="9736202"/>
              <a:ext cx="43815" cy="0"/>
            </a:xfrm>
            <a:custGeom>
              <a:avLst/>
              <a:gdLst/>
              <a:ahLst/>
              <a:cxnLst/>
              <a:rect l="l" t="t" r="r" b="b"/>
              <a:pathLst>
                <a:path w="43814" h="0">
                  <a:moveTo>
                    <a:pt x="43764" y="0"/>
                  </a:moveTo>
                  <a:lnTo>
                    <a:pt x="0" y="0"/>
                  </a:lnTo>
                </a:path>
              </a:pathLst>
            </a:custGeom>
            <a:ln w="4292">
              <a:solidFill>
                <a:srgbClr val="050100"/>
              </a:solidFill>
            </a:ln>
          </p:spPr>
          <p:txBody>
            <a:bodyPr wrap="square" lIns="0" tIns="0" rIns="0" bIns="0" rtlCol="0"/>
            <a:lstStyle/>
            <a:p/>
          </p:txBody>
        </p:sp>
        <p:sp>
          <p:nvSpPr>
            <p:cNvPr id="2880" name="object 2880" descr=""/>
            <p:cNvSpPr/>
            <p:nvPr/>
          </p:nvSpPr>
          <p:spPr>
            <a:xfrm>
              <a:off x="6058757" y="9736822"/>
              <a:ext cx="40640" cy="0"/>
            </a:xfrm>
            <a:custGeom>
              <a:avLst/>
              <a:gdLst/>
              <a:ahLst/>
              <a:cxnLst/>
              <a:rect l="l" t="t" r="r" b="b"/>
              <a:pathLst>
                <a:path w="40639" h="0">
                  <a:moveTo>
                    <a:pt x="40233" y="0"/>
                  </a:moveTo>
                  <a:lnTo>
                    <a:pt x="0" y="0"/>
                  </a:lnTo>
                </a:path>
              </a:pathLst>
            </a:custGeom>
            <a:ln w="4292">
              <a:solidFill>
                <a:srgbClr val="050100"/>
              </a:solidFill>
            </a:ln>
          </p:spPr>
          <p:txBody>
            <a:bodyPr wrap="square" lIns="0" tIns="0" rIns="0" bIns="0" rtlCol="0"/>
            <a:lstStyle/>
            <a:p/>
          </p:txBody>
        </p:sp>
        <p:sp>
          <p:nvSpPr>
            <p:cNvPr id="2881" name="object 2881" descr=""/>
            <p:cNvSpPr/>
            <p:nvPr/>
          </p:nvSpPr>
          <p:spPr>
            <a:xfrm>
              <a:off x="6062287" y="9737456"/>
              <a:ext cx="36830" cy="0"/>
            </a:xfrm>
            <a:custGeom>
              <a:avLst/>
              <a:gdLst/>
              <a:ahLst/>
              <a:cxnLst/>
              <a:rect l="l" t="t" r="r" b="b"/>
              <a:pathLst>
                <a:path w="36829" h="0">
                  <a:moveTo>
                    <a:pt x="36702" y="0"/>
                  </a:moveTo>
                  <a:lnTo>
                    <a:pt x="0" y="0"/>
                  </a:lnTo>
                </a:path>
              </a:pathLst>
            </a:custGeom>
            <a:ln w="4292">
              <a:solidFill>
                <a:srgbClr val="050100"/>
              </a:solidFill>
            </a:ln>
          </p:spPr>
          <p:txBody>
            <a:bodyPr wrap="square" lIns="0" tIns="0" rIns="0" bIns="0" rtlCol="0"/>
            <a:lstStyle/>
            <a:p/>
          </p:txBody>
        </p:sp>
        <p:sp>
          <p:nvSpPr>
            <p:cNvPr id="2882" name="object 2882" descr=""/>
            <p:cNvSpPr/>
            <p:nvPr/>
          </p:nvSpPr>
          <p:spPr>
            <a:xfrm>
              <a:off x="6065831" y="9738076"/>
              <a:ext cx="33655" cy="0"/>
            </a:xfrm>
            <a:custGeom>
              <a:avLst/>
              <a:gdLst/>
              <a:ahLst/>
              <a:cxnLst/>
              <a:rect l="l" t="t" r="r" b="b"/>
              <a:pathLst>
                <a:path w="33654" h="0">
                  <a:moveTo>
                    <a:pt x="33159" y="0"/>
                  </a:moveTo>
                  <a:lnTo>
                    <a:pt x="0" y="0"/>
                  </a:lnTo>
                </a:path>
              </a:pathLst>
            </a:custGeom>
            <a:ln w="4292">
              <a:solidFill>
                <a:srgbClr val="050100"/>
              </a:solidFill>
            </a:ln>
          </p:spPr>
          <p:txBody>
            <a:bodyPr wrap="square" lIns="0" tIns="0" rIns="0" bIns="0" rtlCol="0"/>
            <a:lstStyle/>
            <a:p/>
          </p:txBody>
        </p:sp>
        <p:sp>
          <p:nvSpPr>
            <p:cNvPr id="2883" name="object 2883" descr=""/>
            <p:cNvSpPr/>
            <p:nvPr/>
          </p:nvSpPr>
          <p:spPr>
            <a:xfrm>
              <a:off x="6069361" y="9738695"/>
              <a:ext cx="29845" cy="0"/>
            </a:xfrm>
            <a:custGeom>
              <a:avLst/>
              <a:gdLst/>
              <a:ahLst/>
              <a:cxnLst/>
              <a:rect l="l" t="t" r="r" b="b"/>
              <a:pathLst>
                <a:path w="29845" h="0">
                  <a:moveTo>
                    <a:pt x="29629" y="0"/>
                  </a:moveTo>
                  <a:lnTo>
                    <a:pt x="0" y="0"/>
                  </a:lnTo>
                </a:path>
              </a:pathLst>
            </a:custGeom>
            <a:ln w="4292">
              <a:solidFill>
                <a:srgbClr val="050100"/>
              </a:solidFill>
            </a:ln>
          </p:spPr>
          <p:txBody>
            <a:bodyPr wrap="square" lIns="0" tIns="0" rIns="0" bIns="0" rtlCol="0"/>
            <a:lstStyle/>
            <a:p/>
          </p:txBody>
        </p:sp>
        <p:sp>
          <p:nvSpPr>
            <p:cNvPr id="2884" name="object 2884" descr=""/>
            <p:cNvSpPr/>
            <p:nvPr/>
          </p:nvSpPr>
          <p:spPr>
            <a:xfrm>
              <a:off x="6072892" y="9739315"/>
              <a:ext cx="26670" cy="0"/>
            </a:xfrm>
            <a:custGeom>
              <a:avLst/>
              <a:gdLst/>
              <a:ahLst/>
              <a:cxnLst/>
              <a:rect l="l" t="t" r="r" b="b"/>
              <a:pathLst>
                <a:path w="26670" h="0">
                  <a:moveTo>
                    <a:pt x="26098" y="0"/>
                  </a:moveTo>
                  <a:lnTo>
                    <a:pt x="0" y="0"/>
                  </a:lnTo>
                </a:path>
              </a:pathLst>
            </a:custGeom>
            <a:ln w="4292">
              <a:solidFill>
                <a:srgbClr val="050100"/>
              </a:solidFill>
            </a:ln>
          </p:spPr>
          <p:txBody>
            <a:bodyPr wrap="square" lIns="0" tIns="0" rIns="0" bIns="0" rtlCol="0"/>
            <a:lstStyle/>
            <a:p/>
          </p:txBody>
        </p:sp>
        <p:sp>
          <p:nvSpPr>
            <p:cNvPr id="2885" name="object 2885" descr=""/>
            <p:cNvSpPr/>
            <p:nvPr/>
          </p:nvSpPr>
          <p:spPr>
            <a:xfrm>
              <a:off x="6076435" y="9739948"/>
              <a:ext cx="22860" cy="0"/>
            </a:xfrm>
            <a:custGeom>
              <a:avLst/>
              <a:gdLst/>
              <a:ahLst/>
              <a:cxnLst/>
              <a:rect l="l" t="t" r="r" b="b"/>
              <a:pathLst>
                <a:path w="22860" h="0">
                  <a:moveTo>
                    <a:pt x="22555" y="0"/>
                  </a:moveTo>
                  <a:lnTo>
                    <a:pt x="0" y="0"/>
                  </a:lnTo>
                </a:path>
              </a:pathLst>
            </a:custGeom>
            <a:ln w="4292">
              <a:solidFill>
                <a:srgbClr val="050100"/>
              </a:solidFill>
            </a:ln>
          </p:spPr>
          <p:txBody>
            <a:bodyPr wrap="square" lIns="0" tIns="0" rIns="0" bIns="0" rtlCol="0"/>
            <a:lstStyle/>
            <a:p/>
          </p:txBody>
        </p:sp>
        <p:sp>
          <p:nvSpPr>
            <p:cNvPr id="2886" name="object 2886" descr=""/>
            <p:cNvSpPr/>
            <p:nvPr/>
          </p:nvSpPr>
          <p:spPr>
            <a:xfrm>
              <a:off x="6079966" y="9740569"/>
              <a:ext cx="19050" cy="0"/>
            </a:xfrm>
            <a:custGeom>
              <a:avLst/>
              <a:gdLst/>
              <a:ahLst/>
              <a:cxnLst/>
              <a:rect l="l" t="t" r="r" b="b"/>
              <a:pathLst>
                <a:path w="19050" h="0">
                  <a:moveTo>
                    <a:pt x="19024" y="0"/>
                  </a:moveTo>
                  <a:lnTo>
                    <a:pt x="0" y="0"/>
                  </a:lnTo>
                </a:path>
              </a:pathLst>
            </a:custGeom>
            <a:ln w="4292">
              <a:solidFill>
                <a:srgbClr val="050100"/>
              </a:solidFill>
            </a:ln>
          </p:spPr>
          <p:txBody>
            <a:bodyPr wrap="square" lIns="0" tIns="0" rIns="0" bIns="0" rtlCol="0"/>
            <a:lstStyle/>
            <a:p/>
          </p:txBody>
        </p:sp>
        <p:sp>
          <p:nvSpPr>
            <p:cNvPr id="2887" name="object 2887" descr=""/>
            <p:cNvSpPr/>
            <p:nvPr/>
          </p:nvSpPr>
          <p:spPr>
            <a:xfrm>
              <a:off x="6083496" y="9741188"/>
              <a:ext cx="15875" cy="0"/>
            </a:xfrm>
            <a:custGeom>
              <a:avLst/>
              <a:gdLst/>
              <a:ahLst/>
              <a:cxnLst/>
              <a:rect l="l" t="t" r="r" b="b"/>
              <a:pathLst>
                <a:path w="15875" h="0">
                  <a:moveTo>
                    <a:pt x="15494" y="0"/>
                  </a:moveTo>
                  <a:lnTo>
                    <a:pt x="0" y="0"/>
                  </a:lnTo>
                </a:path>
              </a:pathLst>
            </a:custGeom>
            <a:ln w="4292">
              <a:solidFill>
                <a:srgbClr val="050100"/>
              </a:solidFill>
            </a:ln>
          </p:spPr>
          <p:txBody>
            <a:bodyPr wrap="square" lIns="0" tIns="0" rIns="0" bIns="0" rtlCol="0"/>
            <a:lstStyle/>
            <a:p/>
          </p:txBody>
        </p:sp>
        <p:sp>
          <p:nvSpPr>
            <p:cNvPr id="2888" name="object 2888" descr=""/>
            <p:cNvSpPr/>
            <p:nvPr/>
          </p:nvSpPr>
          <p:spPr>
            <a:xfrm>
              <a:off x="6087040" y="9741808"/>
              <a:ext cx="12065" cy="0"/>
            </a:xfrm>
            <a:custGeom>
              <a:avLst/>
              <a:gdLst/>
              <a:ahLst/>
              <a:cxnLst/>
              <a:rect l="l" t="t" r="r" b="b"/>
              <a:pathLst>
                <a:path w="12064" h="0">
                  <a:moveTo>
                    <a:pt x="11950" y="0"/>
                  </a:moveTo>
                  <a:lnTo>
                    <a:pt x="0" y="0"/>
                  </a:lnTo>
                </a:path>
              </a:pathLst>
            </a:custGeom>
            <a:ln w="4292">
              <a:solidFill>
                <a:srgbClr val="050100"/>
              </a:solidFill>
            </a:ln>
          </p:spPr>
          <p:txBody>
            <a:bodyPr wrap="square" lIns="0" tIns="0" rIns="0" bIns="0" rtlCol="0"/>
            <a:lstStyle/>
            <a:p/>
          </p:txBody>
        </p:sp>
        <p:sp>
          <p:nvSpPr>
            <p:cNvPr id="2889" name="object 2889" descr=""/>
            <p:cNvSpPr/>
            <p:nvPr/>
          </p:nvSpPr>
          <p:spPr>
            <a:xfrm>
              <a:off x="6090570" y="9742440"/>
              <a:ext cx="8890" cy="0"/>
            </a:xfrm>
            <a:custGeom>
              <a:avLst/>
              <a:gdLst/>
              <a:ahLst/>
              <a:cxnLst/>
              <a:rect l="l" t="t" r="r" b="b"/>
              <a:pathLst>
                <a:path w="8889" h="0">
                  <a:moveTo>
                    <a:pt x="8420" y="0"/>
                  </a:moveTo>
                  <a:lnTo>
                    <a:pt x="0" y="0"/>
                  </a:lnTo>
                </a:path>
              </a:pathLst>
            </a:custGeom>
            <a:ln w="4292">
              <a:solidFill>
                <a:srgbClr val="050100"/>
              </a:solidFill>
            </a:ln>
          </p:spPr>
          <p:txBody>
            <a:bodyPr wrap="square" lIns="0" tIns="0" rIns="0" bIns="0" rtlCol="0"/>
            <a:lstStyle/>
            <a:p/>
          </p:txBody>
        </p:sp>
        <p:sp>
          <p:nvSpPr>
            <p:cNvPr id="2890" name="object 2890" descr=""/>
            <p:cNvSpPr/>
            <p:nvPr/>
          </p:nvSpPr>
          <p:spPr>
            <a:xfrm>
              <a:off x="6094101" y="9743062"/>
              <a:ext cx="5080" cy="0"/>
            </a:xfrm>
            <a:custGeom>
              <a:avLst/>
              <a:gdLst/>
              <a:ahLst/>
              <a:cxnLst/>
              <a:rect l="l" t="t" r="r" b="b"/>
              <a:pathLst>
                <a:path w="5079" h="0">
                  <a:moveTo>
                    <a:pt x="4889" y="0"/>
                  </a:moveTo>
                  <a:lnTo>
                    <a:pt x="0" y="0"/>
                  </a:lnTo>
                </a:path>
              </a:pathLst>
            </a:custGeom>
            <a:ln w="4292">
              <a:solidFill>
                <a:srgbClr val="050100"/>
              </a:solidFill>
            </a:ln>
          </p:spPr>
          <p:txBody>
            <a:bodyPr wrap="square" lIns="0" tIns="0" rIns="0" bIns="0" rtlCol="0"/>
            <a:lstStyle/>
            <a:p/>
          </p:txBody>
        </p:sp>
        <p:sp>
          <p:nvSpPr>
            <p:cNvPr id="2891" name="object 2891" descr=""/>
            <p:cNvSpPr/>
            <p:nvPr/>
          </p:nvSpPr>
          <p:spPr>
            <a:xfrm>
              <a:off x="6097644" y="9743681"/>
              <a:ext cx="1905" cy="0"/>
            </a:xfrm>
            <a:custGeom>
              <a:avLst/>
              <a:gdLst/>
              <a:ahLst/>
              <a:cxnLst/>
              <a:rect l="l" t="t" r="r" b="b"/>
              <a:pathLst>
                <a:path w="1904" h="0">
                  <a:moveTo>
                    <a:pt x="1346" y="0"/>
                  </a:moveTo>
                  <a:lnTo>
                    <a:pt x="0" y="0"/>
                  </a:lnTo>
                </a:path>
                <a:path w="1904" h="0">
                  <a:moveTo>
                    <a:pt x="1346" y="0"/>
                  </a:moveTo>
                  <a:lnTo>
                    <a:pt x="0" y="0"/>
                  </a:lnTo>
                </a:path>
              </a:pathLst>
            </a:custGeom>
            <a:ln w="4292">
              <a:solidFill>
                <a:srgbClr val="050100"/>
              </a:solidFill>
            </a:ln>
          </p:spPr>
          <p:txBody>
            <a:bodyPr wrap="square" lIns="0" tIns="0" rIns="0" bIns="0" rtlCol="0"/>
            <a:lstStyle/>
            <a:p/>
          </p:txBody>
        </p:sp>
        <p:sp>
          <p:nvSpPr>
            <p:cNvPr id="2892" name="object 2892" descr=""/>
            <p:cNvSpPr/>
            <p:nvPr/>
          </p:nvSpPr>
          <p:spPr>
            <a:xfrm>
              <a:off x="6049918" y="9726615"/>
              <a:ext cx="49530" cy="8890"/>
            </a:xfrm>
            <a:custGeom>
              <a:avLst/>
              <a:gdLst/>
              <a:ahLst/>
              <a:cxnLst/>
              <a:rect l="l" t="t" r="r" b="b"/>
              <a:pathLst>
                <a:path w="49529" h="8890">
                  <a:moveTo>
                    <a:pt x="49072" y="0"/>
                  </a:moveTo>
                  <a:lnTo>
                    <a:pt x="0" y="8661"/>
                  </a:lnTo>
                </a:path>
              </a:pathLst>
            </a:custGeom>
            <a:ln w="4292">
              <a:solidFill>
                <a:srgbClr val="050100"/>
              </a:solidFill>
            </a:ln>
          </p:spPr>
          <p:txBody>
            <a:bodyPr wrap="square" lIns="0" tIns="0" rIns="0" bIns="0" rtlCol="0"/>
            <a:lstStyle/>
            <a:p/>
          </p:txBody>
        </p:sp>
        <p:sp>
          <p:nvSpPr>
            <p:cNvPr id="2893" name="object 2893" descr=""/>
            <p:cNvSpPr/>
            <p:nvPr/>
          </p:nvSpPr>
          <p:spPr>
            <a:xfrm>
              <a:off x="6098990" y="9726619"/>
              <a:ext cx="0" cy="17780"/>
            </a:xfrm>
            <a:custGeom>
              <a:avLst/>
              <a:gdLst/>
              <a:ahLst/>
              <a:cxnLst/>
              <a:rect l="l" t="t" r="r" b="b"/>
              <a:pathLst>
                <a:path w="0" h="17779">
                  <a:moveTo>
                    <a:pt x="0" y="17297"/>
                  </a:moveTo>
                  <a:lnTo>
                    <a:pt x="0" y="0"/>
                  </a:lnTo>
                </a:path>
              </a:pathLst>
            </a:custGeom>
            <a:ln w="4292">
              <a:solidFill>
                <a:srgbClr val="050100"/>
              </a:solidFill>
            </a:ln>
          </p:spPr>
          <p:txBody>
            <a:bodyPr wrap="square" lIns="0" tIns="0" rIns="0" bIns="0" rtlCol="0"/>
            <a:lstStyle/>
            <a:p/>
          </p:txBody>
        </p:sp>
        <p:sp>
          <p:nvSpPr>
            <p:cNvPr id="2894" name="object 2894" descr=""/>
            <p:cNvSpPr/>
            <p:nvPr/>
          </p:nvSpPr>
          <p:spPr>
            <a:xfrm>
              <a:off x="6049915" y="9735273"/>
              <a:ext cx="321945" cy="8890"/>
            </a:xfrm>
            <a:custGeom>
              <a:avLst/>
              <a:gdLst/>
              <a:ahLst/>
              <a:cxnLst/>
              <a:rect l="l" t="t" r="r" b="b"/>
              <a:pathLst>
                <a:path w="321945" h="8890">
                  <a:moveTo>
                    <a:pt x="0" y="0"/>
                  </a:moveTo>
                  <a:lnTo>
                    <a:pt x="49072" y="8648"/>
                  </a:lnTo>
                </a:path>
                <a:path w="321945" h="8890">
                  <a:moveTo>
                    <a:pt x="0" y="0"/>
                  </a:moveTo>
                  <a:lnTo>
                    <a:pt x="321462" y="0"/>
                  </a:lnTo>
                </a:path>
              </a:pathLst>
            </a:custGeom>
            <a:ln w="4292">
              <a:solidFill>
                <a:srgbClr val="050100"/>
              </a:solidFill>
            </a:ln>
          </p:spPr>
          <p:txBody>
            <a:bodyPr wrap="square" lIns="0" tIns="0" rIns="0" bIns="0" rtlCol="0"/>
            <a:lstStyle/>
            <a:p/>
          </p:txBody>
        </p:sp>
        <p:sp>
          <p:nvSpPr>
            <p:cNvPr id="2895" name="object 2895" descr=""/>
            <p:cNvSpPr/>
            <p:nvPr/>
          </p:nvSpPr>
          <p:spPr>
            <a:xfrm>
              <a:off x="6371371" y="9331166"/>
              <a:ext cx="0" cy="429259"/>
            </a:xfrm>
            <a:custGeom>
              <a:avLst/>
              <a:gdLst/>
              <a:ahLst/>
              <a:cxnLst/>
              <a:rect l="l" t="t" r="r" b="b"/>
              <a:pathLst>
                <a:path w="0" h="429259">
                  <a:moveTo>
                    <a:pt x="0" y="0"/>
                  </a:moveTo>
                  <a:lnTo>
                    <a:pt x="0" y="428637"/>
                  </a:lnTo>
                </a:path>
              </a:pathLst>
            </a:custGeom>
            <a:ln w="4292">
              <a:solidFill>
                <a:srgbClr val="050100"/>
              </a:solidFill>
            </a:ln>
          </p:spPr>
          <p:txBody>
            <a:bodyPr wrap="square" lIns="0" tIns="0" rIns="0" bIns="0" rtlCol="0"/>
            <a:lstStyle/>
            <a:p/>
          </p:txBody>
        </p:sp>
        <p:sp>
          <p:nvSpPr>
            <p:cNvPr id="2896" name="object 2896" descr=""/>
            <p:cNvSpPr/>
            <p:nvPr/>
          </p:nvSpPr>
          <p:spPr>
            <a:xfrm>
              <a:off x="6049915" y="9620749"/>
              <a:ext cx="0" cy="139065"/>
            </a:xfrm>
            <a:custGeom>
              <a:avLst/>
              <a:gdLst/>
              <a:ahLst/>
              <a:cxnLst/>
              <a:rect l="l" t="t" r="r" b="b"/>
              <a:pathLst>
                <a:path w="0" h="139065">
                  <a:moveTo>
                    <a:pt x="0" y="0"/>
                  </a:moveTo>
                  <a:lnTo>
                    <a:pt x="0" y="139052"/>
                  </a:lnTo>
                </a:path>
              </a:pathLst>
            </a:custGeom>
            <a:ln w="4292">
              <a:solidFill>
                <a:srgbClr val="050100"/>
              </a:solidFill>
            </a:ln>
          </p:spPr>
          <p:txBody>
            <a:bodyPr wrap="square" lIns="0" tIns="0" rIns="0" bIns="0" rtlCol="0"/>
            <a:lstStyle/>
            <a:p/>
          </p:txBody>
        </p:sp>
        <p:sp>
          <p:nvSpPr>
            <p:cNvPr id="2897" name="object 2897" descr=""/>
            <p:cNvSpPr/>
            <p:nvPr/>
          </p:nvSpPr>
          <p:spPr>
            <a:xfrm>
              <a:off x="6373140" y="7934192"/>
              <a:ext cx="47625" cy="0"/>
            </a:xfrm>
            <a:custGeom>
              <a:avLst/>
              <a:gdLst/>
              <a:ahLst/>
              <a:cxnLst/>
              <a:rect l="l" t="t" r="r" b="b"/>
              <a:pathLst>
                <a:path w="47625" h="0">
                  <a:moveTo>
                    <a:pt x="47307" y="0"/>
                  </a:moveTo>
                  <a:lnTo>
                    <a:pt x="0" y="0"/>
                  </a:lnTo>
                </a:path>
              </a:pathLst>
            </a:custGeom>
            <a:ln w="4292">
              <a:solidFill>
                <a:srgbClr val="050100"/>
              </a:solidFill>
            </a:ln>
          </p:spPr>
          <p:txBody>
            <a:bodyPr wrap="square" lIns="0" tIns="0" rIns="0" bIns="0" rtlCol="0"/>
            <a:lstStyle/>
            <a:p/>
          </p:txBody>
        </p:sp>
        <p:sp>
          <p:nvSpPr>
            <p:cNvPr id="2898" name="object 2898" descr=""/>
            <p:cNvSpPr/>
            <p:nvPr/>
          </p:nvSpPr>
          <p:spPr>
            <a:xfrm>
              <a:off x="6376683" y="7933572"/>
              <a:ext cx="43815" cy="0"/>
            </a:xfrm>
            <a:custGeom>
              <a:avLst/>
              <a:gdLst/>
              <a:ahLst/>
              <a:cxnLst/>
              <a:rect l="l" t="t" r="r" b="b"/>
              <a:pathLst>
                <a:path w="43814" h="0">
                  <a:moveTo>
                    <a:pt x="43764" y="0"/>
                  </a:moveTo>
                  <a:lnTo>
                    <a:pt x="0" y="0"/>
                  </a:lnTo>
                </a:path>
              </a:pathLst>
            </a:custGeom>
            <a:ln w="4292">
              <a:solidFill>
                <a:srgbClr val="050100"/>
              </a:solidFill>
            </a:ln>
          </p:spPr>
          <p:txBody>
            <a:bodyPr wrap="square" lIns="0" tIns="0" rIns="0" bIns="0" rtlCol="0"/>
            <a:lstStyle/>
            <a:p/>
          </p:txBody>
        </p:sp>
        <p:sp>
          <p:nvSpPr>
            <p:cNvPr id="2899" name="object 2899" descr=""/>
            <p:cNvSpPr/>
            <p:nvPr/>
          </p:nvSpPr>
          <p:spPr>
            <a:xfrm>
              <a:off x="6380214" y="7932951"/>
              <a:ext cx="40640" cy="0"/>
            </a:xfrm>
            <a:custGeom>
              <a:avLst/>
              <a:gdLst/>
              <a:ahLst/>
              <a:cxnLst/>
              <a:rect l="l" t="t" r="r" b="b"/>
              <a:pathLst>
                <a:path w="40639" h="0">
                  <a:moveTo>
                    <a:pt x="40233" y="0"/>
                  </a:moveTo>
                  <a:lnTo>
                    <a:pt x="0" y="0"/>
                  </a:lnTo>
                </a:path>
              </a:pathLst>
            </a:custGeom>
            <a:ln w="4292">
              <a:solidFill>
                <a:srgbClr val="050100"/>
              </a:solidFill>
            </a:ln>
          </p:spPr>
          <p:txBody>
            <a:bodyPr wrap="square" lIns="0" tIns="0" rIns="0" bIns="0" rtlCol="0"/>
            <a:lstStyle/>
            <a:p/>
          </p:txBody>
        </p:sp>
        <p:sp>
          <p:nvSpPr>
            <p:cNvPr id="2900" name="object 2900" descr=""/>
            <p:cNvSpPr/>
            <p:nvPr/>
          </p:nvSpPr>
          <p:spPr>
            <a:xfrm>
              <a:off x="6383745" y="7932318"/>
              <a:ext cx="36830" cy="0"/>
            </a:xfrm>
            <a:custGeom>
              <a:avLst/>
              <a:gdLst/>
              <a:ahLst/>
              <a:cxnLst/>
              <a:rect l="l" t="t" r="r" b="b"/>
              <a:pathLst>
                <a:path w="36829" h="0">
                  <a:moveTo>
                    <a:pt x="36702" y="0"/>
                  </a:moveTo>
                  <a:lnTo>
                    <a:pt x="0" y="0"/>
                  </a:lnTo>
                </a:path>
              </a:pathLst>
            </a:custGeom>
            <a:ln w="4292">
              <a:solidFill>
                <a:srgbClr val="050100"/>
              </a:solidFill>
            </a:ln>
          </p:spPr>
          <p:txBody>
            <a:bodyPr wrap="square" lIns="0" tIns="0" rIns="0" bIns="0" rtlCol="0"/>
            <a:lstStyle/>
            <a:p/>
          </p:txBody>
        </p:sp>
        <p:sp>
          <p:nvSpPr>
            <p:cNvPr id="2901" name="object 2901" descr=""/>
            <p:cNvSpPr/>
            <p:nvPr/>
          </p:nvSpPr>
          <p:spPr>
            <a:xfrm>
              <a:off x="6387288" y="7931699"/>
              <a:ext cx="33655" cy="0"/>
            </a:xfrm>
            <a:custGeom>
              <a:avLst/>
              <a:gdLst/>
              <a:ahLst/>
              <a:cxnLst/>
              <a:rect l="l" t="t" r="r" b="b"/>
              <a:pathLst>
                <a:path w="33654" h="0">
                  <a:moveTo>
                    <a:pt x="33159" y="0"/>
                  </a:moveTo>
                  <a:lnTo>
                    <a:pt x="0" y="0"/>
                  </a:lnTo>
                </a:path>
              </a:pathLst>
            </a:custGeom>
            <a:ln w="4292">
              <a:solidFill>
                <a:srgbClr val="050100"/>
              </a:solidFill>
            </a:ln>
          </p:spPr>
          <p:txBody>
            <a:bodyPr wrap="square" lIns="0" tIns="0" rIns="0" bIns="0" rtlCol="0"/>
            <a:lstStyle/>
            <a:p/>
          </p:txBody>
        </p:sp>
        <p:sp>
          <p:nvSpPr>
            <p:cNvPr id="2902" name="object 2902" descr=""/>
            <p:cNvSpPr/>
            <p:nvPr/>
          </p:nvSpPr>
          <p:spPr>
            <a:xfrm>
              <a:off x="6390819" y="7931079"/>
              <a:ext cx="29845" cy="0"/>
            </a:xfrm>
            <a:custGeom>
              <a:avLst/>
              <a:gdLst/>
              <a:ahLst/>
              <a:cxnLst/>
              <a:rect l="l" t="t" r="r" b="b"/>
              <a:pathLst>
                <a:path w="29845" h="0">
                  <a:moveTo>
                    <a:pt x="29629" y="0"/>
                  </a:moveTo>
                  <a:lnTo>
                    <a:pt x="0" y="0"/>
                  </a:lnTo>
                </a:path>
              </a:pathLst>
            </a:custGeom>
            <a:ln w="4292">
              <a:solidFill>
                <a:srgbClr val="050100"/>
              </a:solidFill>
            </a:ln>
          </p:spPr>
          <p:txBody>
            <a:bodyPr wrap="square" lIns="0" tIns="0" rIns="0" bIns="0" rtlCol="0"/>
            <a:lstStyle/>
            <a:p/>
          </p:txBody>
        </p:sp>
        <p:sp>
          <p:nvSpPr>
            <p:cNvPr id="2903" name="object 2903" descr=""/>
            <p:cNvSpPr/>
            <p:nvPr/>
          </p:nvSpPr>
          <p:spPr>
            <a:xfrm>
              <a:off x="6394349" y="7930458"/>
              <a:ext cx="26670" cy="0"/>
            </a:xfrm>
            <a:custGeom>
              <a:avLst/>
              <a:gdLst/>
              <a:ahLst/>
              <a:cxnLst/>
              <a:rect l="l" t="t" r="r" b="b"/>
              <a:pathLst>
                <a:path w="26670" h="0">
                  <a:moveTo>
                    <a:pt x="26098" y="0"/>
                  </a:moveTo>
                  <a:lnTo>
                    <a:pt x="0" y="0"/>
                  </a:lnTo>
                </a:path>
              </a:pathLst>
            </a:custGeom>
            <a:ln w="4292">
              <a:solidFill>
                <a:srgbClr val="050100"/>
              </a:solidFill>
            </a:ln>
          </p:spPr>
          <p:txBody>
            <a:bodyPr wrap="square" lIns="0" tIns="0" rIns="0" bIns="0" rtlCol="0"/>
            <a:lstStyle/>
            <a:p/>
          </p:txBody>
        </p:sp>
        <p:sp>
          <p:nvSpPr>
            <p:cNvPr id="2904" name="object 2904" descr=""/>
            <p:cNvSpPr/>
            <p:nvPr/>
          </p:nvSpPr>
          <p:spPr>
            <a:xfrm>
              <a:off x="6397893" y="7929825"/>
              <a:ext cx="22860" cy="0"/>
            </a:xfrm>
            <a:custGeom>
              <a:avLst/>
              <a:gdLst/>
              <a:ahLst/>
              <a:cxnLst/>
              <a:rect l="l" t="t" r="r" b="b"/>
              <a:pathLst>
                <a:path w="22860" h="0">
                  <a:moveTo>
                    <a:pt x="22555" y="0"/>
                  </a:moveTo>
                  <a:lnTo>
                    <a:pt x="0" y="0"/>
                  </a:lnTo>
                </a:path>
              </a:pathLst>
            </a:custGeom>
            <a:ln w="4292">
              <a:solidFill>
                <a:srgbClr val="050100"/>
              </a:solidFill>
            </a:ln>
          </p:spPr>
          <p:txBody>
            <a:bodyPr wrap="square" lIns="0" tIns="0" rIns="0" bIns="0" rtlCol="0"/>
            <a:lstStyle/>
            <a:p/>
          </p:txBody>
        </p:sp>
        <p:sp>
          <p:nvSpPr>
            <p:cNvPr id="2905" name="object 2905" descr=""/>
            <p:cNvSpPr/>
            <p:nvPr/>
          </p:nvSpPr>
          <p:spPr>
            <a:xfrm>
              <a:off x="6401423" y="7929206"/>
              <a:ext cx="19050" cy="0"/>
            </a:xfrm>
            <a:custGeom>
              <a:avLst/>
              <a:gdLst/>
              <a:ahLst/>
              <a:cxnLst/>
              <a:rect l="l" t="t" r="r" b="b"/>
              <a:pathLst>
                <a:path w="19050" h="0">
                  <a:moveTo>
                    <a:pt x="19024" y="0"/>
                  </a:moveTo>
                  <a:lnTo>
                    <a:pt x="0" y="0"/>
                  </a:lnTo>
                </a:path>
              </a:pathLst>
            </a:custGeom>
            <a:ln w="4292">
              <a:solidFill>
                <a:srgbClr val="050100"/>
              </a:solidFill>
            </a:ln>
          </p:spPr>
          <p:txBody>
            <a:bodyPr wrap="square" lIns="0" tIns="0" rIns="0" bIns="0" rtlCol="0"/>
            <a:lstStyle/>
            <a:p/>
          </p:txBody>
        </p:sp>
        <p:sp>
          <p:nvSpPr>
            <p:cNvPr id="2906" name="object 2906" descr=""/>
            <p:cNvSpPr/>
            <p:nvPr/>
          </p:nvSpPr>
          <p:spPr>
            <a:xfrm>
              <a:off x="6404954" y="7928586"/>
              <a:ext cx="15875" cy="0"/>
            </a:xfrm>
            <a:custGeom>
              <a:avLst/>
              <a:gdLst/>
              <a:ahLst/>
              <a:cxnLst/>
              <a:rect l="l" t="t" r="r" b="b"/>
              <a:pathLst>
                <a:path w="15875" h="0">
                  <a:moveTo>
                    <a:pt x="15494" y="0"/>
                  </a:moveTo>
                  <a:lnTo>
                    <a:pt x="0" y="0"/>
                  </a:lnTo>
                </a:path>
              </a:pathLst>
            </a:custGeom>
            <a:ln w="4292">
              <a:solidFill>
                <a:srgbClr val="050100"/>
              </a:solidFill>
            </a:ln>
          </p:spPr>
          <p:txBody>
            <a:bodyPr wrap="square" lIns="0" tIns="0" rIns="0" bIns="0" rtlCol="0"/>
            <a:lstStyle/>
            <a:p/>
          </p:txBody>
        </p:sp>
        <p:sp>
          <p:nvSpPr>
            <p:cNvPr id="2907" name="object 2907" descr=""/>
            <p:cNvSpPr/>
            <p:nvPr/>
          </p:nvSpPr>
          <p:spPr>
            <a:xfrm>
              <a:off x="6408497" y="7927966"/>
              <a:ext cx="12065" cy="0"/>
            </a:xfrm>
            <a:custGeom>
              <a:avLst/>
              <a:gdLst/>
              <a:ahLst/>
              <a:cxnLst/>
              <a:rect l="l" t="t" r="r" b="b"/>
              <a:pathLst>
                <a:path w="12064" h="0">
                  <a:moveTo>
                    <a:pt x="11950" y="0"/>
                  </a:moveTo>
                  <a:lnTo>
                    <a:pt x="0" y="0"/>
                  </a:lnTo>
                </a:path>
              </a:pathLst>
            </a:custGeom>
            <a:ln w="4292">
              <a:solidFill>
                <a:srgbClr val="050100"/>
              </a:solidFill>
            </a:ln>
          </p:spPr>
          <p:txBody>
            <a:bodyPr wrap="square" lIns="0" tIns="0" rIns="0" bIns="0" rtlCol="0"/>
            <a:lstStyle/>
            <a:p/>
          </p:txBody>
        </p:sp>
        <p:sp>
          <p:nvSpPr>
            <p:cNvPr id="2908" name="object 2908" descr=""/>
            <p:cNvSpPr/>
            <p:nvPr/>
          </p:nvSpPr>
          <p:spPr>
            <a:xfrm>
              <a:off x="6412028" y="7927334"/>
              <a:ext cx="8890" cy="0"/>
            </a:xfrm>
            <a:custGeom>
              <a:avLst/>
              <a:gdLst/>
              <a:ahLst/>
              <a:cxnLst/>
              <a:rect l="l" t="t" r="r" b="b"/>
              <a:pathLst>
                <a:path w="8889" h="0">
                  <a:moveTo>
                    <a:pt x="8420" y="0"/>
                  </a:moveTo>
                  <a:lnTo>
                    <a:pt x="0" y="0"/>
                  </a:lnTo>
                </a:path>
              </a:pathLst>
            </a:custGeom>
            <a:ln w="4292">
              <a:solidFill>
                <a:srgbClr val="050100"/>
              </a:solidFill>
            </a:ln>
          </p:spPr>
          <p:txBody>
            <a:bodyPr wrap="square" lIns="0" tIns="0" rIns="0" bIns="0" rtlCol="0"/>
            <a:lstStyle/>
            <a:p/>
          </p:txBody>
        </p:sp>
        <p:sp>
          <p:nvSpPr>
            <p:cNvPr id="2909" name="object 2909" descr=""/>
            <p:cNvSpPr/>
            <p:nvPr/>
          </p:nvSpPr>
          <p:spPr>
            <a:xfrm>
              <a:off x="6415558" y="7926713"/>
              <a:ext cx="5080" cy="0"/>
            </a:xfrm>
            <a:custGeom>
              <a:avLst/>
              <a:gdLst/>
              <a:ahLst/>
              <a:cxnLst/>
              <a:rect l="l" t="t" r="r" b="b"/>
              <a:pathLst>
                <a:path w="5079" h="0">
                  <a:moveTo>
                    <a:pt x="4889" y="0"/>
                  </a:moveTo>
                  <a:lnTo>
                    <a:pt x="0" y="0"/>
                  </a:lnTo>
                </a:path>
              </a:pathLst>
            </a:custGeom>
            <a:ln w="4292">
              <a:solidFill>
                <a:srgbClr val="050100"/>
              </a:solidFill>
            </a:ln>
          </p:spPr>
          <p:txBody>
            <a:bodyPr wrap="square" lIns="0" tIns="0" rIns="0" bIns="0" rtlCol="0"/>
            <a:lstStyle/>
            <a:p/>
          </p:txBody>
        </p:sp>
        <p:sp>
          <p:nvSpPr>
            <p:cNvPr id="2910" name="object 2910" descr=""/>
            <p:cNvSpPr/>
            <p:nvPr/>
          </p:nvSpPr>
          <p:spPr>
            <a:xfrm>
              <a:off x="6419101" y="7926093"/>
              <a:ext cx="1905" cy="0"/>
            </a:xfrm>
            <a:custGeom>
              <a:avLst/>
              <a:gdLst/>
              <a:ahLst/>
              <a:cxnLst/>
              <a:rect l="l" t="t" r="r" b="b"/>
              <a:pathLst>
                <a:path w="1904" h="0">
                  <a:moveTo>
                    <a:pt x="1346" y="0"/>
                  </a:moveTo>
                  <a:lnTo>
                    <a:pt x="0" y="0"/>
                  </a:lnTo>
                </a:path>
                <a:path w="1904" h="0">
                  <a:moveTo>
                    <a:pt x="1346" y="0"/>
                  </a:moveTo>
                  <a:lnTo>
                    <a:pt x="0" y="0"/>
                  </a:lnTo>
                </a:path>
              </a:pathLst>
            </a:custGeom>
            <a:ln w="4292">
              <a:solidFill>
                <a:srgbClr val="050100"/>
              </a:solidFill>
            </a:ln>
          </p:spPr>
          <p:txBody>
            <a:bodyPr wrap="square" lIns="0" tIns="0" rIns="0" bIns="0" rtlCol="0"/>
            <a:lstStyle/>
            <a:p/>
          </p:txBody>
        </p:sp>
        <p:sp>
          <p:nvSpPr>
            <p:cNvPr id="2911" name="object 2911" descr=""/>
            <p:cNvSpPr/>
            <p:nvPr/>
          </p:nvSpPr>
          <p:spPr>
            <a:xfrm>
              <a:off x="6373140" y="7934811"/>
              <a:ext cx="47625" cy="0"/>
            </a:xfrm>
            <a:custGeom>
              <a:avLst/>
              <a:gdLst/>
              <a:ahLst/>
              <a:cxnLst/>
              <a:rect l="l" t="t" r="r" b="b"/>
              <a:pathLst>
                <a:path w="47625" h="0">
                  <a:moveTo>
                    <a:pt x="47307" y="0"/>
                  </a:moveTo>
                  <a:lnTo>
                    <a:pt x="0" y="0"/>
                  </a:lnTo>
                </a:path>
              </a:pathLst>
            </a:custGeom>
            <a:ln w="4292">
              <a:solidFill>
                <a:srgbClr val="050100"/>
              </a:solidFill>
            </a:ln>
          </p:spPr>
          <p:txBody>
            <a:bodyPr wrap="square" lIns="0" tIns="0" rIns="0" bIns="0" rtlCol="0"/>
            <a:lstStyle/>
            <a:p/>
          </p:txBody>
        </p:sp>
        <p:sp>
          <p:nvSpPr>
            <p:cNvPr id="2912" name="object 2912" descr=""/>
            <p:cNvSpPr/>
            <p:nvPr/>
          </p:nvSpPr>
          <p:spPr>
            <a:xfrm>
              <a:off x="6376683" y="7935444"/>
              <a:ext cx="43815" cy="0"/>
            </a:xfrm>
            <a:custGeom>
              <a:avLst/>
              <a:gdLst/>
              <a:ahLst/>
              <a:cxnLst/>
              <a:rect l="l" t="t" r="r" b="b"/>
              <a:pathLst>
                <a:path w="43814" h="0">
                  <a:moveTo>
                    <a:pt x="43764" y="0"/>
                  </a:moveTo>
                  <a:lnTo>
                    <a:pt x="0" y="0"/>
                  </a:lnTo>
                </a:path>
              </a:pathLst>
            </a:custGeom>
            <a:ln w="4292">
              <a:solidFill>
                <a:srgbClr val="050100"/>
              </a:solidFill>
            </a:ln>
          </p:spPr>
          <p:txBody>
            <a:bodyPr wrap="square" lIns="0" tIns="0" rIns="0" bIns="0" rtlCol="0"/>
            <a:lstStyle/>
            <a:p/>
          </p:txBody>
        </p:sp>
        <p:sp>
          <p:nvSpPr>
            <p:cNvPr id="2913" name="object 2913" descr=""/>
            <p:cNvSpPr/>
            <p:nvPr/>
          </p:nvSpPr>
          <p:spPr>
            <a:xfrm>
              <a:off x="6380214" y="7936065"/>
              <a:ext cx="40640" cy="0"/>
            </a:xfrm>
            <a:custGeom>
              <a:avLst/>
              <a:gdLst/>
              <a:ahLst/>
              <a:cxnLst/>
              <a:rect l="l" t="t" r="r" b="b"/>
              <a:pathLst>
                <a:path w="40639" h="0">
                  <a:moveTo>
                    <a:pt x="40233" y="0"/>
                  </a:moveTo>
                  <a:lnTo>
                    <a:pt x="0" y="0"/>
                  </a:lnTo>
                </a:path>
              </a:pathLst>
            </a:custGeom>
            <a:ln w="4292">
              <a:solidFill>
                <a:srgbClr val="050100"/>
              </a:solidFill>
            </a:ln>
          </p:spPr>
          <p:txBody>
            <a:bodyPr wrap="square" lIns="0" tIns="0" rIns="0" bIns="0" rtlCol="0"/>
            <a:lstStyle/>
            <a:p/>
          </p:txBody>
        </p:sp>
        <p:sp>
          <p:nvSpPr>
            <p:cNvPr id="2914" name="object 2914" descr=""/>
            <p:cNvSpPr/>
            <p:nvPr/>
          </p:nvSpPr>
          <p:spPr>
            <a:xfrm>
              <a:off x="6383745" y="7936685"/>
              <a:ext cx="36830" cy="0"/>
            </a:xfrm>
            <a:custGeom>
              <a:avLst/>
              <a:gdLst/>
              <a:ahLst/>
              <a:cxnLst/>
              <a:rect l="l" t="t" r="r" b="b"/>
              <a:pathLst>
                <a:path w="36829" h="0">
                  <a:moveTo>
                    <a:pt x="36702" y="0"/>
                  </a:moveTo>
                  <a:lnTo>
                    <a:pt x="0" y="0"/>
                  </a:lnTo>
                </a:path>
              </a:pathLst>
            </a:custGeom>
            <a:ln w="4292">
              <a:solidFill>
                <a:srgbClr val="050100"/>
              </a:solidFill>
            </a:ln>
          </p:spPr>
          <p:txBody>
            <a:bodyPr wrap="square" lIns="0" tIns="0" rIns="0" bIns="0" rtlCol="0"/>
            <a:lstStyle/>
            <a:p/>
          </p:txBody>
        </p:sp>
        <p:sp>
          <p:nvSpPr>
            <p:cNvPr id="2915" name="object 2915" descr=""/>
            <p:cNvSpPr/>
            <p:nvPr/>
          </p:nvSpPr>
          <p:spPr>
            <a:xfrm>
              <a:off x="6387288" y="7937317"/>
              <a:ext cx="33655" cy="0"/>
            </a:xfrm>
            <a:custGeom>
              <a:avLst/>
              <a:gdLst/>
              <a:ahLst/>
              <a:cxnLst/>
              <a:rect l="l" t="t" r="r" b="b"/>
              <a:pathLst>
                <a:path w="33654" h="0">
                  <a:moveTo>
                    <a:pt x="33159" y="0"/>
                  </a:moveTo>
                  <a:lnTo>
                    <a:pt x="0" y="0"/>
                  </a:lnTo>
                </a:path>
              </a:pathLst>
            </a:custGeom>
            <a:ln w="4292">
              <a:solidFill>
                <a:srgbClr val="050100"/>
              </a:solidFill>
            </a:ln>
          </p:spPr>
          <p:txBody>
            <a:bodyPr wrap="square" lIns="0" tIns="0" rIns="0" bIns="0" rtlCol="0"/>
            <a:lstStyle/>
            <a:p/>
          </p:txBody>
        </p:sp>
        <p:sp>
          <p:nvSpPr>
            <p:cNvPr id="2916" name="object 2916" descr=""/>
            <p:cNvSpPr/>
            <p:nvPr/>
          </p:nvSpPr>
          <p:spPr>
            <a:xfrm>
              <a:off x="6390819" y="7937937"/>
              <a:ext cx="29845" cy="0"/>
            </a:xfrm>
            <a:custGeom>
              <a:avLst/>
              <a:gdLst/>
              <a:ahLst/>
              <a:cxnLst/>
              <a:rect l="l" t="t" r="r" b="b"/>
              <a:pathLst>
                <a:path w="29845" h="0">
                  <a:moveTo>
                    <a:pt x="29629" y="0"/>
                  </a:moveTo>
                  <a:lnTo>
                    <a:pt x="0" y="0"/>
                  </a:lnTo>
                </a:path>
              </a:pathLst>
            </a:custGeom>
            <a:ln w="4292">
              <a:solidFill>
                <a:srgbClr val="050100"/>
              </a:solidFill>
            </a:ln>
          </p:spPr>
          <p:txBody>
            <a:bodyPr wrap="square" lIns="0" tIns="0" rIns="0" bIns="0" rtlCol="0"/>
            <a:lstStyle/>
            <a:p/>
          </p:txBody>
        </p:sp>
        <p:sp>
          <p:nvSpPr>
            <p:cNvPr id="2917" name="object 2917" descr=""/>
            <p:cNvSpPr/>
            <p:nvPr/>
          </p:nvSpPr>
          <p:spPr>
            <a:xfrm>
              <a:off x="6394349" y="7938557"/>
              <a:ext cx="26670" cy="0"/>
            </a:xfrm>
            <a:custGeom>
              <a:avLst/>
              <a:gdLst/>
              <a:ahLst/>
              <a:cxnLst/>
              <a:rect l="l" t="t" r="r" b="b"/>
              <a:pathLst>
                <a:path w="26670" h="0">
                  <a:moveTo>
                    <a:pt x="26098" y="0"/>
                  </a:moveTo>
                  <a:lnTo>
                    <a:pt x="0" y="0"/>
                  </a:lnTo>
                </a:path>
              </a:pathLst>
            </a:custGeom>
            <a:ln w="4292">
              <a:solidFill>
                <a:srgbClr val="050100"/>
              </a:solidFill>
            </a:ln>
          </p:spPr>
          <p:txBody>
            <a:bodyPr wrap="square" lIns="0" tIns="0" rIns="0" bIns="0" rtlCol="0"/>
            <a:lstStyle/>
            <a:p/>
          </p:txBody>
        </p:sp>
        <p:sp>
          <p:nvSpPr>
            <p:cNvPr id="2918" name="object 2918" descr=""/>
            <p:cNvSpPr/>
            <p:nvPr/>
          </p:nvSpPr>
          <p:spPr>
            <a:xfrm>
              <a:off x="6397893" y="7939178"/>
              <a:ext cx="22860" cy="0"/>
            </a:xfrm>
            <a:custGeom>
              <a:avLst/>
              <a:gdLst/>
              <a:ahLst/>
              <a:cxnLst/>
              <a:rect l="l" t="t" r="r" b="b"/>
              <a:pathLst>
                <a:path w="22860" h="0">
                  <a:moveTo>
                    <a:pt x="22555" y="0"/>
                  </a:moveTo>
                  <a:lnTo>
                    <a:pt x="0" y="0"/>
                  </a:lnTo>
                </a:path>
              </a:pathLst>
            </a:custGeom>
            <a:ln w="4292">
              <a:solidFill>
                <a:srgbClr val="050100"/>
              </a:solidFill>
            </a:ln>
          </p:spPr>
          <p:txBody>
            <a:bodyPr wrap="square" lIns="0" tIns="0" rIns="0" bIns="0" rtlCol="0"/>
            <a:lstStyle/>
            <a:p/>
          </p:txBody>
        </p:sp>
        <p:sp>
          <p:nvSpPr>
            <p:cNvPr id="2919" name="object 2919" descr=""/>
            <p:cNvSpPr/>
            <p:nvPr/>
          </p:nvSpPr>
          <p:spPr>
            <a:xfrm>
              <a:off x="6401423" y="7939810"/>
              <a:ext cx="19050" cy="0"/>
            </a:xfrm>
            <a:custGeom>
              <a:avLst/>
              <a:gdLst/>
              <a:ahLst/>
              <a:cxnLst/>
              <a:rect l="l" t="t" r="r" b="b"/>
              <a:pathLst>
                <a:path w="19050" h="0">
                  <a:moveTo>
                    <a:pt x="19024" y="0"/>
                  </a:moveTo>
                  <a:lnTo>
                    <a:pt x="0" y="0"/>
                  </a:lnTo>
                </a:path>
              </a:pathLst>
            </a:custGeom>
            <a:ln w="4292">
              <a:solidFill>
                <a:srgbClr val="050100"/>
              </a:solidFill>
            </a:ln>
          </p:spPr>
          <p:txBody>
            <a:bodyPr wrap="square" lIns="0" tIns="0" rIns="0" bIns="0" rtlCol="0"/>
            <a:lstStyle/>
            <a:p/>
          </p:txBody>
        </p:sp>
        <p:sp>
          <p:nvSpPr>
            <p:cNvPr id="2920" name="object 2920" descr=""/>
            <p:cNvSpPr/>
            <p:nvPr/>
          </p:nvSpPr>
          <p:spPr>
            <a:xfrm>
              <a:off x="6404954" y="7940430"/>
              <a:ext cx="15875" cy="0"/>
            </a:xfrm>
            <a:custGeom>
              <a:avLst/>
              <a:gdLst/>
              <a:ahLst/>
              <a:cxnLst/>
              <a:rect l="l" t="t" r="r" b="b"/>
              <a:pathLst>
                <a:path w="15875" h="0">
                  <a:moveTo>
                    <a:pt x="15494" y="0"/>
                  </a:moveTo>
                  <a:lnTo>
                    <a:pt x="0" y="0"/>
                  </a:lnTo>
                </a:path>
              </a:pathLst>
            </a:custGeom>
            <a:ln w="4292">
              <a:solidFill>
                <a:srgbClr val="050100"/>
              </a:solidFill>
            </a:ln>
          </p:spPr>
          <p:txBody>
            <a:bodyPr wrap="square" lIns="0" tIns="0" rIns="0" bIns="0" rtlCol="0"/>
            <a:lstStyle/>
            <a:p/>
          </p:txBody>
        </p:sp>
        <p:sp>
          <p:nvSpPr>
            <p:cNvPr id="2921" name="object 2921" descr=""/>
            <p:cNvSpPr/>
            <p:nvPr/>
          </p:nvSpPr>
          <p:spPr>
            <a:xfrm>
              <a:off x="6408497" y="7941050"/>
              <a:ext cx="12065" cy="0"/>
            </a:xfrm>
            <a:custGeom>
              <a:avLst/>
              <a:gdLst/>
              <a:ahLst/>
              <a:cxnLst/>
              <a:rect l="l" t="t" r="r" b="b"/>
              <a:pathLst>
                <a:path w="12064" h="0">
                  <a:moveTo>
                    <a:pt x="11950" y="0"/>
                  </a:moveTo>
                  <a:lnTo>
                    <a:pt x="0" y="0"/>
                  </a:lnTo>
                </a:path>
              </a:pathLst>
            </a:custGeom>
            <a:ln w="4292">
              <a:solidFill>
                <a:srgbClr val="050100"/>
              </a:solidFill>
            </a:ln>
          </p:spPr>
          <p:txBody>
            <a:bodyPr wrap="square" lIns="0" tIns="0" rIns="0" bIns="0" rtlCol="0"/>
            <a:lstStyle/>
            <a:p/>
          </p:txBody>
        </p:sp>
        <p:sp>
          <p:nvSpPr>
            <p:cNvPr id="2922" name="object 2922" descr=""/>
            <p:cNvSpPr/>
            <p:nvPr/>
          </p:nvSpPr>
          <p:spPr>
            <a:xfrm>
              <a:off x="6412028" y="7941671"/>
              <a:ext cx="8890" cy="0"/>
            </a:xfrm>
            <a:custGeom>
              <a:avLst/>
              <a:gdLst/>
              <a:ahLst/>
              <a:cxnLst/>
              <a:rect l="l" t="t" r="r" b="b"/>
              <a:pathLst>
                <a:path w="8889" h="0">
                  <a:moveTo>
                    <a:pt x="8420" y="0"/>
                  </a:moveTo>
                  <a:lnTo>
                    <a:pt x="0" y="0"/>
                  </a:lnTo>
                </a:path>
              </a:pathLst>
            </a:custGeom>
            <a:ln w="4292">
              <a:solidFill>
                <a:srgbClr val="050100"/>
              </a:solidFill>
            </a:ln>
          </p:spPr>
          <p:txBody>
            <a:bodyPr wrap="square" lIns="0" tIns="0" rIns="0" bIns="0" rtlCol="0"/>
            <a:lstStyle/>
            <a:p/>
          </p:txBody>
        </p:sp>
        <p:sp>
          <p:nvSpPr>
            <p:cNvPr id="2923" name="object 2923" descr=""/>
            <p:cNvSpPr/>
            <p:nvPr/>
          </p:nvSpPr>
          <p:spPr>
            <a:xfrm>
              <a:off x="6415558" y="7942303"/>
              <a:ext cx="5080" cy="0"/>
            </a:xfrm>
            <a:custGeom>
              <a:avLst/>
              <a:gdLst/>
              <a:ahLst/>
              <a:cxnLst/>
              <a:rect l="l" t="t" r="r" b="b"/>
              <a:pathLst>
                <a:path w="5079" h="0">
                  <a:moveTo>
                    <a:pt x="4889" y="0"/>
                  </a:moveTo>
                  <a:lnTo>
                    <a:pt x="0" y="0"/>
                  </a:lnTo>
                </a:path>
              </a:pathLst>
            </a:custGeom>
            <a:ln w="4292">
              <a:solidFill>
                <a:srgbClr val="050100"/>
              </a:solidFill>
            </a:ln>
          </p:spPr>
          <p:txBody>
            <a:bodyPr wrap="square" lIns="0" tIns="0" rIns="0" bIns="0" rtlCol="0"/>
            <a:lstStyle/>
            <a:p/>
          </p:txBody>
        </p:sp>
        <p:sp>
          <p:nvSpPr>
            <p:cNvPr id="2924" name="object 2924" descr=""/>
            <p:cNvSpPr/>
            <p:nvPr/>
          </p:nvSpPr>
          <p:spPr>
            <a:xfrm>
              <a:off x="6419101" y="7942923"/>
              <a:ext cx="1905" cy="0"/>
            </a:xfrm>
            <a:custGeom>
              <a:avLst/>
              <a:gdLst/>
              <a:ahLst/>
              <a:cxnLst/>
              <a:rect l="l" t="t" r="r" b="b"/>
              <a:pathLst>
                <a:path w="1904" h="0">
                  <a:moveTo>
                    <a:pt x="1346" y="0"/>
                  </a:moveTo>
                  <a:lnTo>
                    <a:pt x="0" y="0"/>
                  </a:lnTo>
                </a:path>
                <a:path w="1904" h="0">
                  <a:moveTo>
                    <a:pt x="1346" y="0"/>
                  </a:moveTo>
                  <a:lnTo>
                    <a:pt x="0" y="0"/>
                  </a:lnTo>
                </a:path>
              </a:pathLst>
            </a:custGeom>
            <a:ln w="4292">
              <a:solidFill>
                <a:srgbClr val="050100"/>
              </a:solidFill>
            </a:ln>
          </p:spPr>
          <p:txBody>
            <a:bodyPr wrap="square" lIns="0" tIns="0" rIns="0" bIns="0" rtlCol="0"/>
            <a:lstStyle/>
            <a:p/>
          </p:txBody>
        </p:sp>
        <p:sp>
          <p:nvSpPr>
            <p:cNvPr id="2925" name="object 2925" descr=""/>
            <p:cNvSpPr/>
            <p:nvPr/>
          </p:nvSpPr>
          <p:spPr>
            <a:xfrm>
              <a:off x="6371375" y="7925857"/>
              <a:ext cx="49530" cy="8890"/>
            </a:xfrm>
            <a:custGeom>
              <a:avLst/>
              <a:gdLst/>
              <a:ahLst/>
              <a:cxnLst/>
              <a:rect l="l" t="t" r="r" b="b"/>
              <a:pathLst>
                <a:path w="49529" h="8890">
                  <a:moveTo>
                    <a:pt x="49072" y="0"/>
                  </a:moveTo>
                  <a:lnTo>
                    <a:pt x="0" y="8648"/>
                  </a:lnTo>
                </a:path>
              </a:pathLst>
            </a:custGeom>
            <a:ln w="4292">
              <a:solidFill>
                <a:srgbClr val="050100"/>
              </a:solidFill>
            </a:ln>
          </p:spPr>
          <p:txBody>
            <a:bodyPr wrap="square" lIns="0" tIns="0" rIns="0" bIns="0" rtlCol="0"/>
            <a:lstStyle/>
            <a:p/>
          </p:txBody>
        </p:sp>
        <p:sp>
          <p:nvSpPr>
            <p:cNvPr id="2926" name="object 2926" descr=""/>
            <p:cNvSpPr/>
            <p:nvPr/>
          </p:nvSpPr>
          <p:spPr>
            <a:xfrm>
              <a:off x="6420448" y="7925860"/>
              <a:ext cx="0" cy="17780"/>
            </a:xfrm>
            <a:custGeom>
              <a:avLst/>
              <a:gdLst/>
              <a:ahLst/>
              <a:cxnLst/>
              <a:rect l="l" t="t" r="r" b="b"/>
              <a:pathLst>
                <a:path w="0" h="17779">
                  <a:moveTo>
                    <a:pt x="0" y="17297"/>
                  </a:moveTo>
                  <a:lnTo>
                    <a:pt x="0" y="0"/>
                  </a:lnTo>
                </a:path>
              </a:pathLst>
            </a:custGeom>
            <a:ln w="4292">
              <a:solidFill>
                <a:srgbClr val="050100"/>
              </a:solidFill>
            </a:ln>
          </p:spPr>
          <p:txBody>
            <a:bodyPr wrap="square" lIns="0" tIns="0" rIns="0" bIns="0" rtlCol="0"/>
            <a:lstStyle/>
            <a:p/>
          </p:txBody>
        </p:sp>
        <p:sp>
          <p:nvSpPr>
            <p:cNvPr id="2927" name="object 2927" descr=""/>
            <p:cNvSpPr/>
            <p:nvPr/>
          </p:nvSpPr>
          <p:spPr>
            <a:xfrm>
              <a:off x="6371371" y="7934502"/>
              <a:ext cx="49530" cy="8890"/>
            </a:xfrm>
            <a:custGeom>
              <a:avLst/>
              <a:gdLst/>
              <a:ahLst/>
              <a:cxnLst/>
              <a:rect l="l" t="t" r="r" b="b"/>
              <a:pathLst>
                <a:path w="49529" h="8890">
                  <a:moveTo>
                    <a:pt x="0" y="0"/>
                  </a:moveTo>
                  <a:lnTo>
                    <a:pt x="49072" y="8661"/>
                  </a:lnTo>
                </a:path>
              </a:pathLst>
            </a:custGeom>
            <a:ln w="4292">
              <a:solidFill>
                <a:srgbClr val="050100"/>
              </a:solidFill>
            </a:ln>
          </p:spPr>
          <p:txBody>
            <a:bodyPr wrap="square" lIns="0" tIns="0" rIns="0" bIns="0" rtlCol="0"/>
            <a:lstStyle/>
            <a:p/>
          </p:txBody>
        </p:sp>
        <p:sp>
          <p:nvSpPr>
            <p:cNvPr id="2928" name="object 2928" descr=""/>
            <p:cNvSpPr/>
            <p:nvPr/>
          </p:nvSpPr>
          <p:spPr>
            <a:xfrm>
              <a:off x="6248687" y="7934811"/>
              <a:ext cx="47625" cy="0"/>
            </a:xfrm>
            <a:custGeom>
              <a:avLst/>
              <a:gdLst/>
              <a:ahLst/>
              <a:cxnLst/>
              <a:rect l="l" t="t" r="r" b="b"/>
              <a:pathLst>
                <a:path w="47625" h="0">
                  <a:moveTo>
                    <a:pt x="0" y="0"/>
                  </a:moveTo>
                  <a:lnTo>
                    <a:pt x="47307" y="0"/>
                  </a:lnTo>
                </a:path>
              </a:pathLst>
            </a:custGeom>
            <a:ln w="4292">
              <a:solidFill>
                <a:srgbClr val="050100"/>
              </a:solidFill>
            </a:ln>
          </p:spPr>
          <p:txBody>
            <a:bodyPr wrap="square" lIns="0" tIns="0" rIns="0" bIns="0" rtlCol="0"/>
            <a:lstStyle/>
            <a:p/>
          </p:txBody>
        </p:sp>
        <p:sp>
          <p:nvSpPr>
            <p:cNvPr id="2929" name="object 2929" descr=""/>
            <p:cNvSpPr/>
            <p:nvPr/>
          </p:nvSpPr>
          <p:spPr>
            <a:xfrm>
              <a:off x="6248687" y="7935444"/>
              <a:ext cx="43815" cy="0"/>
            </a:xfrm>
            <a:custGeom>
              <a:avLst/>
              <a:gdLst/>
              <a:ahLst/>
              <a:cxnLst/>
              <a:rect l="l" t="t" r="r" b="b"/>
              <a:pathLst>
                <a:path w="43814" h="0">
                  <a:moveTo>
                    <a:pt x="0" y="0"/>
                  </a:moveTo>
                  <a:lnTo>
                    <a:pt x="43764" y="0"/>
                  </a:lnTo>
                </a:path>
              </a:pathLst>
            </a:custGeom>
            <a:ln w="4292">
              <a:solidFill>
                <a:srgbClr val="050100"/>
              </a:solidFill>
            </a:ln>
          </p:spPr>
          <p:txBody>
            <a:bodyPr wrap="square" lIns="0" tIns="0" rIns="0" bIns="0" rtlCol="0"/>
            <a:lstStyle/>
            <a:p/>
          </p:txBody>
        </p:sp>
        <p:sp>
          <p:nvSpPr>
            <p:cNvPr id="2930" name="object 2930" descr=""/>
            <p:cNvSpPr/>
            <p:nvPr/>
          </p:nvSpPr>
          <p:spPr>
            <a:xfrm>
              <a:off x="6248687" y="7936065"/>
              <a:ext cx="40640" cy="0"/>
            </a:xfrm>
            <a:custGeom>
              <a:avLst/>
              <a:gdLst/>
              <a:ahLst/>
              <a:cxnLst/>
              <a:rect l="l" t="t" r="r" b="b"/>
              <a:pathLst>
                <a:path w="40639" h="0">
                  <a:moveTo>
                    <a:pt x="0" y="0"/>
                  </a:moveTo>
                  <a:lnTo>
                    <a:pt x="40233" y="0"/>
                  </a:lnTo>
                </a:path>
              </a:pathLst>
            </a:custGeom>
            <a:ln w="4292">
              <a:solidFill>
                <a:srgbClr val="050100"/>
              </a:solidFill>
            </a:ln>
          </p:spPr>
          <p:txBody>
            <a:bodyPr wrap="square" lIns="0" tIns="0" rIns="0" bIns="0" rtlCol="0"/>
            <a:lstStyle/>
            <a:p/>
          </p:txBody>
        </p:sp>
        <p:sp>
          <p:nvSpPr>
            <p:cNvPr id="2931" name="object 2931" descr=""/>
            <p:cNvSpPr/>
            <p:nvPr/>
          </p:nvSpPr>
          <p:spPr>
            <a:xfrm>
              <a:off x="6248687" y="7936685"/>
              <a:ext cx="36830" cy="0"/>
            </a:xfrm>
            <a:custGeom>
              <a:avLst/>
              <a:gdLst/>
              <a:ahLst/>
              <a:cxnLst/>
              <a:rect l="l" t="t" r="r" b="b"/>
              <a:pathLst>
                <a:path w="36829" h="0">
                  <a:moveTo>
                    <a:pt x="0" y="0"/>
                  </a:moveTo>
                  <a:lnTo>
                    <a:pt x="36703" y="0"/>
                  </a:lnTo>
                </a:path>
              </a:pathLst>
            </a:custGeom>
            <a:ln w="4292">
              <a:solidFill>
                <a:srgbClr val="050100"/>
              </a:solidFill>
            </a:ln>
          </p:spPr>
          <p:txBody>
            <a:bodyPr wrap="square" lIns="0" tIns="0" rIns="0" bIns="0" rtlCol="0"/>
            <a:lstStyle/>
            <a:p/>
          </p:txBody>
        </p:sp>
        <p:sp>
          <p:nvSpPr>
            <p:cNvPr id="2932" name="object 2932" descr=""/>
            <p:cNvSpPr/>
            <p:nvPr/>
          </p:nvSpPr>
          <p:spPr>
            <a:xfrm>
              <a:off x="6248687" y="7937317"/>
              <a:ext cx="33655" cy="0"/>
            </a:xfrm>
            <a:custGeom>
              <a:avLst/>
              <a:gdLst/>
              <a:ahLst/>
              <a:cxnLst/>
              <a:rect l="l" t="t" r="r" b="b"/>
              <a:pathLst>
                <a:path w="33654" h="0">
                  <a:moveTo>
                    <a:pt x="0" y="0"/>
                  </a:moveTo>
                  <a:lnTo>
                    <a:pt x="33159" y="0"/>
                  </a:lnTo>
                </a:path>
              </a:pathLst>
            </a:custGeom>
            <a:ln w="4292">
              <a:solidFill>
                <a:srgbClr val="050100"/>
              </a:solidFill>
            </a:ln>
          </p:spPr>
          <p:txBody>
            <a:bodyPr wrap="square" lIns="0" tIns="0" rIns="0" bIns="0" rtlCol="0"/>
            <a:lstStyle/>
            <a:p/>
          </p:txBody>
        </p:sp>
        <p:sp>
          <p:nvSpPr>
            <p:cNvPr id="2933" name="object 2933" descr=""/>
            <p:cNvSpPr/>
            <p:nvPr/>
          </p:nvSpPr>
          <p:spPr>
            <a:xfrm>
              <a:off x="6248687" y="7937937"/>
              <a:ext cx="29845" cy="0"/>
            </a:xfrm>
            <a:custGeom>
              <a:avLst/>
              <a:gdLst/>
              <a:ahLst/>
              <a:cxnLst/>
              <a:rect l="l" t="t" r="r" b="b"/>
              <a:pathLst>
                <a:path w="29845" h="0">
                  <a:moveTo>
                    <a:pt x="0" y="0"/>
                  </a:moveTo>
                  <a:lnTo>
                    <a:pt x="29629" y="0"/>
                  </a:lnTo>
                </a:path>
              </a:pathLst>
            </a:custGeom>
            <a:ln w="4292">
              <a:solidFill>
                <a:srgbClr val="050100"/>
              </a:solidFill>
            </a:ln>
          </p:spPr>
          <p:txBody>
            <a:bodyPr wrap="square" lIns="0" tIns="0" rIns="0" bIns="0" rtlCol="0"/>
            <a:lstStyle/>
            <a:p/>
          </p:txBody>
        </p:sp>
        <p:sp>
          <p:nvSpPr>
            <p:cNvPr id="2934" name="object 2934" descr=""/>
            <p:cNvSpPr/>
            <p:nvPr/>
          </p:nvSpPr>
          <p:spPr>
            <a:xfrm>
              <a:off x="6248687" y="7938557"/>
              <a:ext cx="26670" cy="0"/>
            </a:xfrm>
            <a:custGeom>
              <a:avLst/>
              <a:gdLst/>
              <a:ahLst/>
              <a:cxnLst/>
              <a:rect l="l" t="t" r="r" b="b"/>
              <a:pathLst>
                <a:path w="26670" h="0">
                  <a:moveTo>
                    <a:pt x="0" y="0"/>
                  </a:moveTo>
                  <a:lnTo>
                    <a:pt x="26098" y="0"/>
                  </a:lnTo>
                </a:path>
              </a:pathLst>
            </a:custGeom>
            <a:ln w="4292">
              <a:solidFill>
                <a:srgbClr val="050100"/>
              </a:solidFill>
            </a:ln>
          </p:spPr>
          <p:txBody>
            <a:bodyPr wrap="square" lIns="0" tIns="0" rIns="0" bIns="0" rtlCol="0"/>
            <a:lstStyle/>
            <a:p/>
          </p:txBody>
        </p:sp>
        <p:sp>
          <p:nvSpPr>
            <p:cNvPr id="2935" name="object 2935" descr=""/>
            <p:cNvSpPr/>
            <p:nvPr/>
          </p:nvSpPr>
          <p:spPr>
            <a:xfrm>
              <a:off x="6248687" y="7939178"/>
              <a:ext cx="22860" cy="0"/>
            </a:xfrm>
            <a:custGeom>
              <a:avLst/>
              <a:gdLst/>
              <a:ahLst/>
              <a:cxnLst/>
              <a:rect l="l" t="t" r="r" b="b"/>
              <a:pathLst>
                <a:path w="22860" h="0">
                  <a:moveTo>
                    <a:pt x="0" y="0"/>
                  </a:moveTo>
                  <a:lnTo>
                    <a:pt x="22555" y="0"/>
                  </a:lnTo>
                </a:path>
              </a:pathLst>
            </a:custGeom>
            <a:ln w="4292">
              <a:solidFill>
                <a:srgbClr val="050100"/>
              </a:solidFill>
            </a:ln>
          </p:spPr>
          <p:txBody>
            <a:bodyPr wrap="square" lIns="0" tIns="0" rIns="0" bIns="0" rtlCol="0"/>
            <a:lstStyle/>
            <a:p/>
          </p:txBody>
        </p:sp>
        <p:sp>
          <p:nvSpPr>
            <p:cNvPr id="2936" name="object 2936" descr=""/>
            <p:cNvSpPr/>
            <p:nvPr/>
          </p:nvSpPr>
          <p:spPr>
            <a:xfrm>
              <a:off x="6248687" y="7939810"/>
              <a:ext cx="19050" cy="0"/>
            </a:xfrm>
            <a:custGeom>
              <a:avLst/>
              <a:gdLst/>
              <a:ahLst/>
              <a:cxnLst/>
              <a:rect l="l" t="t" r="r" b="b"/>
              <a:pathLst>
                <a:path w="19050" h="0">
                  <a:moveTo>
                    <a:pt x="0" y="0"/>
                  </a:moveTo>
                  <a:lnTo>
                    <a:pt x="19024" y="0"/>
                  </a:lnTo>
                </a:path>
              </a:pathLst>
            </a:custGeom>
            <a:ln w="4292">
              <a:solidFill>
                <a:srgbClr val="050100"/>
              </a:solidFill>
            </a:ln>
          </p:spPr>
          <p:txBody>
            <a:bodyPr wrap="square" lIns="0" tIns="0" rIns="0" bIns="0" rtlCol="0"/>
            <a:lstStyle/>
            <a:p/>
          </p:txBody>
        </p:sp>
        <p:sp>
          <p:nvSpPr>
            <p:cNvPr id="2937" name="object 2937" descr=""/>
            <p:cNvSpPr/>
            <p:nvPr/>
          </p:nvSpPr>
          <p:spPr>
            <a:xfrm>
              <a:off x="6248687" y="7940430"/>
              <a:ext cx="15875" cy="0"/>
            </a:xfrm>
            <a:custGeom>
              <a:avLst/>
              <a:gdLst/>
              <a:ahLst/>
              <a:cxnLst/>
              <a:rect l="l" t="t" r="r" b="b"/>
              <a:pathLst>
                <a:path w="15875" h="0">
                  <a:moveTo>
                    <a:pt x="0" y="0"/>
                  </a:moveTo>
                  <a:lnTo>
                    <a:pt x="15494" y="0"/>
                  </a:lnTo>
                </a:path>
              </a:pathLst>
            </a:custGeom>
            <a:ln w="4292">
              <a:solidFill>
                <a:srgbClr val="050100"/>
              </a:solidFill>
            </a:ln>
          </p:spPr>
          <p:txBody>
            <a:bodyPr wrap="square" lIns="0" tIns="0" rIns="0" bIns="0" rtlCol="0"/>
            <a:lstStyle/>
            <a:p/>
          </p:txBody>
        </p:sp>
        <p:sp>
          <p:nvSpPr>
            <p:cNvPr id="2938" name="object 2938" descr=""/>
            <p:cNvSpPr/>
            <p:nvPr/>
          </p:nvSpPr>
          <p:spPr>
            <a:xfrm>
              <a:off x="6248687" y="7941050"/>
              <a:ext cx="12065" cy="0"/>
            </a:xfrm>
            <a:custGeom>
              <a:avLst/>
              <a:gdLst/>
              <a:ahLst/>
              <a:cxnLst/>
              <a:rect l="l" t="t" r="r" b="b"/>
              <a:pathLst>
                <a:path w="12064" h="0">
                  <a:moveTo>
                    <a:pt x="0" y="0"/>
                  </a:moveTo>
                  <a:lnTo>
                    <a:pt x="11950" y="0"/>
                  </a:lnTo>
                </a:path>
              </a:pathLst>
            </a:custGeom>
            <a:ln w="4292">
              <a:solidFill>
                <a:srgbClr val="050100"/>
              </a:solidFill>
            </a:ln>
          </p:spPr>
          <p:txBody>
            <a:bodyPr wrap="square" lIns="0" tIns="0" rIns="0" bIns="0" rtlCol="0"/>
            <a:lstStyle/>
            <a:p/>
          </p:txBody>
        </p:sp>
        <p:sp>
          <p:nvSpPr>
            <p:cNvPr id="2939" name="object 2939" descr=""/>
            <p:cNvSpPr/>
            <p:nvPr/>
          </p:nvSpPr>
          <p:spPr>
            <a:xfrm>
              <a:off x="6248687" y="7941671"/>
              <a:ext cx="8890" cy="0"/>
            </a:xfrm>
            <a:custGeom>
              <a:avLst/>
              <a:gdLst/>
              <a:ahLst/>
              <a:cxnLst/>
              <a:rect l="l" t="t" r="r" b="b"/>
              <a:pathLst>
                <a:path w="8889" h="0">
                  <a:moveTo>
                    <a:pt x="0" y="0"/>
                  </a:moveTo>
                  <a:lnTo>
                    <a:pt x="8420" y="0"/>
                  </a:lnTo>
                </a:path>
              </a:pathLst>
            </a:custGeom>
            <a:ln w="4292">
              <a:solidFill>
                <a:srgbClr val="050100"/>
              </a:solidFill>
            </a:ln>
          </p:spPr>
          <p:txBody>
            <a:bodyPr wrap="square" lIns="0" tIns="0" rIns="0" bIns="0" rtlCol="0"/>
            <a:lstStyle/>
            <a:p/>
          </p:txBody>
        </p:sp>
        <p:sp>
          <p:nvSpPr>
            <p:cNvPr id="2940" name="object 2940" descr=""/>
            <p:cNvSpPr/>
            <p:nvPr/>
          </p:nvSpPr>
          <p:spPr>
            <a:xfrm>
              <a:off x="6248687" y="7942303"/>
              <a:ext cx="5080" cy="0"/>
            </a:xfrm>
            <a:custGeom>
              <a:avLst/>
              <a:gdLst/>
              <a:ahLst/>
              <a:cxnLst/>
              <a:rect l="l" t="t" r="r" b="b"/>
              <a:pathLst>
                <a:path w="5079" h="0">
                  <a:moveTo>
                    <a:pt x="0" y="0"/>
                  </a:moveTo>
                  <a:lnTo>
                    <a:pt x="4889" y="0"/>
                  </a:lnTo>
                </a:path>
              </a:pathLst>
            </a:custGeom>
            <a:ln w="4292">
              <a:solidFill>
                <a:srgbClr val="050100"/>
              </a:solidFill>
            </a:ln>
          </p:spPr>
          <p:txBody>
            <a:bodyPr wrap="square" lIns="0" tIns="0" rIns="0" bIns="0" rtlCol="0"/>
            <a:lstStyle/>
            <a:p/>
          </p:txBody>
        </p:sp>
        <p:sp>
          <p:nvSpPr>
            <p:cNvPr id="2941" name="object 2941" descr=""/>
            <p:cNvSpPr/>
            <p:nvPr/>
          </p:nvSpPr>
          <p:spPr>
            <a:xfrm>
              <a:off x="6248687" y="7942923"/>
              <a:ext cx="1905" cy="0"/>
            </a:xfrm>
            <a:custGeom>
              <a:avLst/>
              <a:gdLst/>
              <a:ahLst/>
              <a:cxnLst/>
              <a:rect l="l" t="t" r="r" b="b"/>
              <a:pathLst>
                <a:path w="1904" h="0">
                  <a:moveTo>
                    <a:pt x="0" y="0"/>
                  </a:moveTo>
                  <a:lnTo>
                    <a:pt x="1346" y="0"/>
                  </a:lnTo>
                </a:path>
                <a:path w="1904" h="0">
                  <a:moveTo>
                    <a:pt x="0" y="0"/>
                  </a:moveTo>
                  <a:lnTo>
                    <a:pt x="1346" y="0"/>
                  </a:lnTo>
                </a:path>
              </a:pathLst>
            </a:custGeom>
            <a:ln w="4292">
              <a:solidFill>
                <a:srgbClr val="050100"/>
              </a:solidFill>
            </a:ln>
          </p:spPr>
          <p:txBody>
            <a:bodyPr wrap="square" lIns="0" tIns="0" rIns="0" bIns="0" rtlCol="0"/>
            <a:lstStyle/>
            <a:p/>
          </p:txBody>
        </p:sp>
        <p:sp>
          <p:nvSpPr>
            <p:cNvPr id="2942" name="object 2942" descr=""/>
            <p:cNvSpPr/>
            <p:nvPr/>
          </p:nvSpPr>
          <p:spPr>
            <a:xfrm>
              <a:off x="6248687" y="7934192"/>
              <a:ext cx="47625" cy="0"/>
            </a:xfrm>
            <a:custGeom>
              <a:avLst/>
              <a:gdLst/>
              <a:ahLst/>
              <a:cxnLst/>
              <a:rect l="l" t="t" r="r" b="b"/>
              <a:pathLst>
                <a:path w="47625" h="0">
                  <a:moveTo>
                    <a:pt x="0" y="0"/>
                  </a:moveTo>
                  <a:lnTo>
                    <a:pt x="47307" y="0"/>
                  </a:lnTo>
                </a:path>
              </a:pathLst>
            </a:custGeom>
            <a:ln w="4292">
              <a:solidFill>
                <a:srgbClr val="050100"/>
              </a:solidFill>
            </a:ln>
          </p:spPr>
          <p:txBody>
            <a:bodyPr wrap="square" lIns="0" tIns="0" rIns="0" bIns="0" rtlCol="0"/>
            <a:lstStyle/>
            <a:p/>
          </p:txBody>
        </p:sp>
        <p:sp>
          <p:nvSpPr>
            <p:cNvPr id="2943" name="object 2943" descr=""/>
            <p:cNvSpPr/>
            <p:nvPr/>
          </p:nvSpPr>
          <p:spPr>
            <a:xfrm>
              <a:off x="6248687" y="7933572"/>
              <a:ext cx="43815" cy="0"/>
            </a:xfrm>
            <a:custGeom>
              <a:avLst/>
              <a:gdLst/>
              <a:ahLst/>
              <a:cxnLst/>
              <a:rect l="l" t="t" r="r" b="b"/>
              <a:pathLst>
                <a:path w="43814" h="0">
                  <a:moveTo>
                    <a:pt x="0" y="0"/>
                  </a:moveTo>
                  <a:lnTo>
                    <a:pt x="43764" y="0"/>
                  </a:lnTo>
                </a:path>
              </a:pathLst>
            </a:custGeom>
            <a:ln w="4292">
              <a:solidFill>
                <a:srgbClr val="050100"/>
              </a:solidFill>
            </a:ln>
          </p:spPr>
          <p:txBody>
            <a:bodyPr wrap="square" lIns="0" tIns="0" rIns="0" bIns="0" rtlCol="0"/>
            <a:lstStyle/>
            <a:p/>
          </p:txBody>
        </p:sp>
        <p:sp>
          <p:nvSpPr>
            <p:cNvPr id="2944" name="object 2944" descr=""/>
            <p:cNvSpPr/>
            <p:nvPr/>
          </p:nvSpPr>
          <p:spPr>
            <a:xfrm>
              <a:off x="6248687" y="7932951"/>
              <a:ext cx="40640" cy="0"/>
            </a:xfrm>
            <a:custGeom>
              <a:avLst/>
              <a:gdLst/>
              <a:ahLst/>
              <a:cxnLst/>
              <a:rect l="l" t="t" r="r" b="b"/>
              <a:pathLst>
                <a:path w="40639" h="0">
                  <a:moveTo>
                    <a:pt x="0" y="0"/>
                  </a:moveTo>
                  <a:lnTo>
                    <a:pt x="40233" y="0"/>
                  </a:lnTo>
                </a:path>
              </a:pathLst>
            </a:custGeom>
            <a:ln w="4292">
              <a:solidFill>
                <a:srgbClr val="050100"/>
              </a:solidFill>
            </a:ln>
          </p:spPr>
          <p:txBody>
            <a:bodyPr wrap="square" lIns="0" tIns="0" rIns="0" bIns="0" rtlCol="0"/>
            <a:lstStyle/>
            <a:p/>
          </p:txBody>
        </p:sp>
        <p:sp>
          <p:nvSpPr>
            <p:cNvPr id="2945" name="object 2945" descr=""/>
            <p:cNvSpPr/>
            <p:nvPr/>
          </p:nvSpPr>
          <p:spPr>
            <a:xfrm>
              <a:off x="6248687" y="7932318"/>
              <a:ext cx="36830" cy="0"/>
            </a:xfrm>
            <a:custGeom>
              <a:avLst/>
              <a:gdLst/>
              <a:ahLst/>
              <a:cxnLst/>
              <a:rect l="l" t="t" r="r" b="b"/>
              <a:pathLst>
                <a:path w="36829" h="0">
                  <a:moveTo>
                    <a:pt x="0" y="0"/>
                  </a:moveTo>
                  <a:lnTo>
                    <a:pt x="36703" y="0"/>
                  </a:lnTo>
                </a:path>
              </a:pathLst>
            </a:custGeom>
            <a:ln w="4292">
              <a:solidFill>
                <a:srgbClr val="050100"/>
              </a:solidFill>
            </a:ln>
          </p:spPr>
          <p:txBody>
            <a:bodyPr wrap="square" lIns="0" tIns="0" rIns="0" bIns="0" rtlCol="0"/>
            <a:lstStyle/>
            <a:p/>
          </p:txBody>
        </p:sp>
        <p:sp>
          <p:nvSpPr>
            <p:cNvPr id="2946" name="object 2946" descr=""/>
            <p:cNvSpPr/>
            <p:nvPr/>
          </p:nvSpPr>
          <p:spPr>
            <a:xfrm>
              <a:off x="6248687" y="7931699"/>
              <a:ext cx="33655" cy="0"/>
            </a:xfrm>
            <a:custGeom>
              <a:avLst/>
              <a:gdLst/>
              <a:ahLst/>
              <a:cxnLst/>
              <a:rect l="l" t="t" r="r" b="b"/>
              <a:pathLst>
                <a:path w="33654" h="0">
                  <a:moveTo>
                    <a:pt x="0" y="0"/>
                  </a:moveTo>
                  <a:lnTo>
                    <a:pt x="33159" y="0"/>
                  </a:lnTo>
                </a:path>
              </a:pathLst>
            </a:custGeom>
            <a:ln w="4292">
              <a:solidFill>
                <a:srgbClr val="050100"/>
              </a:solidFill>
            </a:ln>
          </p:spPr>
          <p:txBody>
            <a:bodyPr wrap="square" lIns="0" tIns="0" rIns="0" bIns="0" rtlCol="0"/>
            <a:lstStyle/>
            <a:p/>
          </p:txBody>
        </p:sp>
        <p:sp>
          <p:nvSpPr>
            <p:cNvPr id="2947" name="object 2947" descr=""/>
            <p:cNvSpPr/>
            <p:nvPr/>
          </p:nvSpPr>
          <p:spPr>
            <a:xfrm>
              <a:off x="6248687" y="7931079"/>
              <a:ext cx="29845" cy="0"/>
            </a:xfrm>
            <a:custGeom>
              <a:avLst/>
              <a:gdLst/>
              <a:ahLst/>
              <a:cxnLst/>
              <a:rect l="l" t="t" r="r" b="b"/>
              <a:pathLst>
                <a:path w="29845" h="0">
                  <a:moveTo>
                    <a:pt x="0" y="0"/>
                  </a:moveTo>
                  <a:lnTo>
                    <a:pt x="29629" y="0"/>
                  </a:lnTo>
                </a:path>
              </a:pathLst>
            </a:custGeom>
            <a:ln w="4292">
              <a:solidFill>
                <a:srgbClr val="050100"/>
              </a:solidFill>
            </a:ln>
          </p:spPr>
          <p:txBody>
            <a:bodyPr wrap="square" lIns="0" tIns="0" rIns="0" bIns="0" rtlCol="0"/>
            <a:lstStyle/>
            <a:p/>
          </p:txBody>
        </p:sp>
        <p:sp>
          <p:nvSpPr>
            <p:cNvPr id="2948" name="object 2948" descr=""/>
            <p:cNvSpPr/>
            <p:nvPr/>
          </p:nvSpPr>
          <p:spPr>
            <a:xfrm>
              <a:off x="6248687" y="7930458"/>
              <a:ext cx="26670" cy="0"/>
            </a:xfrm>
            <a:custGeom>
              <a:avLst/>
              <a:gdLst/>
              <a:ahLst/>
              <a:cxnLst/>
              <a:rect l="l" t="t" r="r" b="b"/>
              <a:pathLst>
                <a:path w="26670" h="0">
                  <a:moveTo>
                    <a:pt x="0" y="0"/>
                  </a:moveTo>
                  <a:lnTo>
                    <a:pt x="26098" y="0"/>
                  </a:lnTo>
                </a:path>
              </a:pathLst>
            </a:custGeom>
            <a:ln w="4292">
              <a:solidFill>
                <a:srgbClr val="050100"/>
              </a:solidFill>
            </a:ln>
          </p:spPr>
          <p:txBody>
            <a:bodyPr wrap="square" lIns="0" tIns="0" rIns="0" bIns="0" rtlCol="0"/>
            <a:lstStyle/>
            <a:p/>
          </p:txBody>
        </p:sp>
        <p:sp>
          <p:nvSpPr>
            <p:cNvPr id="2949" name="object 2949" descr=""/>
            <p:cNvSpPr/>
            <p:nvPr/>
          </p:nvSpPr>
          <p:spPr>
            <a:xfrm>
              <a:off x="6248687" y="7929825"/>
              <a:ext cx="22860" cy="0"/>
            </a:xfrm>
            <a:custGeom>
              <a:avLst/>
              <a:gdLst/>
              <a:ahLst/>
              <a:cxnLst/>
              <a:rect l="l" t="t" r="r" b="b"/>
              <a:pathLst>
                <a:path w="22860" h="0">
                  <a:moveTo>
                    <a:pt x="0" y="0"/>
                  </a:moveTo>
                  <a:lnTo>
                    <a:pt x="22555" y="0"/>
                  </a:lnTo>
                </a:path>
              </a:pathLst>
            </a:custGeom>
            <a:ln w="4292">
              <a:solidFill>
                <a:srgbClr val="050100"/>
              </a:solidFill>
            </a:ln>
          </p:spPr>
          <p:txBody>
            <a:bodyPr wrap="square" lIns="0" tIns="0" rIns="0" bIns="0" rtlCol="0"/>
            <a:lstStyle/>
            <a:p/>
          </p:txBody>
        </p:sp>
        <p:sp>
          <p:nvSpPr>
            <p:cNvPr id="2950" name="object 2950" descr=""/>
            <p:cNvSpPr/>
            <p:nvPr/>
          </p:nvSpPr>
          <p:spPr>
            <a:xfrm>
              <a:off x="6248687" y="7929206"/>
              <a:ext cx="19050" cy="0"/>
            </a:xfrm>
            <a:custGeom>
              <a:avLst/>
              <a:gdLst/>
              <a:ahLst/>
              <a:cxnLst/>
              <a:rect l="l" t="t" r="r" b="b"/>
              <a:pathLst>
                <a:path w="19050" h="0">
                  <a:moveTo>
                    <a:pt x="0" y="0"/>
                  </a:moveTo>
                  <a:lnTo>
                    <a:pt x="19024" y="0"/>
                  </a:lnTo>
                </a:path>
              </a:pathLst>
            </a:custGeom>
            <a:ln w="4292">
              <a:solidFill>
                <a:srgbClr val="050100"/>
              </a:solidFill>
            </a:ln>
          </p:spPr>
          <p:txBody>
            <a:bodyPr wrap="square" lIns="0" tIns="0" rIns="0" bIns="0" rtlCol="0"/>
            <a:lstStyle/>
            <a:p/>
          </p:txBody>
        </p:sp>
        <p:sp>
          <p:nvSpPr>
            <p:cNvPr id="2951" name="object 2951" descr=""/>
            <p:cNvSpPr/>
            <p:nvPr/>
          </p:nvSpPr>
          <p:spPr>
            <a:xfrm>
              <a:off x="6248687" y="7928586"/>
              <a:ext cx="15875" cy="0"/>
            </a:xfrm>
            <a:custGeom>
              <a:avLst/>
              <a:gdLst/>
              <a:ahLst/>
              <a:cxnLst/>
              <a:rect l="l" t="t" r="r" b="b"/>
              <a:pathLst>
                <a:path w="15875" h="0">
                  <a:moveTo>
                    <a:pt x="0" y="0"/>
                  </a:moveTo>
                  <a:lnTo>
                    <a:pt x="15494" y="0"/>
                  </a:lnTo>
                </a:path>
              </a:pathLst>
            </a:custGeom>
            <a:ln w="4292">
              <a:solidFill>
                <a:srgbClr val="050100"/>
              </a:solidFill>
            </a:ln>
          </p:spPr>
          <p:txBody>
            <a:bodyPr wrap="square" lIns="0" tIns="0" rIns="0" bIns="0" rtlCol="0"/>
            <a:lstStyle/>
            <a:p/>
          </p:txBody>
        </p:sp>
        <p:sp>
          <p:nvSpPr>
            <p:cNvPr id="2952" name="object 2952" descr=""/>
            <p:cNvSpPr/>
            <p:nvPr/>
          </p:nvSpPr>
          <p:spPr>
            <a:xfrm>
              <a:off x="6248687" y="7927966"/>
              <a:ext cx="12065" cy="0"/>
            </a:xfrm>
            <a:custGeom>
              <a:avLst/>
              <a:gdLst/>
              <a:ahLst/>
              <a:cxnLst/>
              <a:rect l="l" t="t" r="r" b="b"/>
              <a:pathLst>
                <a:path w="12064" h="0">
                  <a:moveTo>
                    <a:pt x="0" y="0"/>
                  </a:moveTo>
                  <a:lnTo>
                    <a:pt x="11950" y="0"/>
                  </a:lnTo>
                </a:path>
              </a:pathLst>
            </a:custGeom>
            <a:ln w="4292">
              <a:solidFill>
                <a:srgbClr val="050100"/>
              </a:solidFill>
            </a:ln>
          </p:spPr>
          <p:txBody>
            <a:bodyPr wrap="square" lIns="0" tIns="0" rIns="0" bIns="0" rtlCol="0"/>
            <a:lstStyle/>
            <a:p/>
          </p:txBody>
        </p:sp>
        <p:sp>
          <p:nvSpPr>
            <p:cNvPr id="2953" name="object 2953" descr=""/>
            <p:cNvSpPr/>
            <p:nvPr/>
          </p:nvSpPr>
          <p:spPr>
            <a:xfrm>
              <a:off x="6248687" y="7927334"/>
              <a:ext cx="8890" cy="0"/>
            </a:xfrm>
            <a:custGeom>
              <a:avLst/>
              <a:gdLst/>
              <a:ahLst/>
              <a:cxnLst/>
              <a:rect l="l" t="t" r="r" b="b"/>
              <a:pathLst>
                <a:path w="8889" h="0">
                  <a:moveTo>
                    <a:pt x="0" y="0"/>
                  </a:moveTo>
                  <a:lnTo>
                    <a:pt x="8420" y="0"/>
                  </a:lnTo>
                </a:path>
              </a:pathLst>
            </a:custGeom>
            <a:ln w="4292">
              <a:solidFill>
                <a:srgbClr val="050100"/>
              </a:solidFill>
            </a:ln>
          </p:spPr>
          <p:txBody>
            <a:bodyPr wrap="square" lIns="0" tIns="0" rIns="0" bIns="0" rtlCol="0"/>
            <a:lstStyle/>
            <a:p/>
          </p:txBody>
        </p:sp>
        <p:sp>
          <p:nvSpPr>
            <p:cNvPr id="2954" name="object 2954" descr=""/>
            <p:cNvSpPr/>
            <p:nvPr/>
          </p:nvSpPr>
          <p:spPr>
            <a:xfrm>
              <a:off x="6248687" y="7926713"/>
              <a:ext cx="5080" cy="0"/>
            </a:xfrm>
            <a:custGeom>
              <a:avLst/>
              <a:gdLst/>
              <a:ahLst/>
              <a:cxnLst/>
              <a:rect l="l" t="t" r="r" b="b"/>
              <a:pathLst>
                <a:path w="5079" h="0">
                  <a:moveTo>
                    <a:pt x="0" y="0"/>
                  </a:moveTo>
                  <a:lnTo>
                    <a:pt x="4889" y="0"/>
                  </a:lnTo>
                </a:path>
              </a:pathLst>
            </a:custGeom>
            <a:ln w="4292">
              <a:solidFill>
                <a:srgbClr val="050100"/>
              </a:solidFill>
            </a:ln>
          </p:spPr>
          <p:txBody>
            <a:bodyPr wrap="square" lIns="0" tIns="0" rIns="0" bIns="0" rtlCol="0"/>
            <a:lstStyle/>
            <a:p/>
          </p:txBody>
        </p:sp>
        <p:sp>
          <p:nvSpPr>
            <p:cNvPr id="2955" name="object 2955" descr=""/>
            <p:cNvSpPr/>
            <p:nvPr/>
          </p:nvSpPr>
          <p:spPr>
            <a:xfrm>
              <a:off x="6248687" y="7926093"/>
              <a:ext cx="1905" cy="0"/>
            </a:xfrm>
            <a:custGeom>
              <a:avLst/>
              <a:gdLst/>
              <a:ahLst/>
              <a:cxnLst/>
              <a:rect l="l" t="t" r="r" b="b"/>
              <a:pathLst>
                <a:path w="1904" h="0">
                  <a:moveTo>
                    <a:pt x="0" y="0"/>
                  </a:moveTo>
                  <a:lnTo>
                    <a:pt x="1346" y="0"/>
                  </a:lnTo>
                </a:path>
                <a:path w="1904" h="0">
                  <a:moveTo>
                    <a:pt x="0" y="0"/>
                  </a:moveTo>
                  <a:lnTo>
                    <a:pt x="1346" y="0"/>
                  </a:lnTo>
                </a:path>
              </a:pathLst>
            </a:custGeom>
            <a:ln w="4292">
              <a:solidFill>
                <a:srgbClr val="050100"/>
              </a:solidFill>
            </a:ln>
          </p:spPr>
          <p:txBody>
            <a:bodyPr wrap="square" lIns="0" tIns="0" rIns="0" bIns="0" rtlCol="0"/>
            <a:lstStyle/>
            <a:p/>
          </p:txBody>
        </p:sp>
        <p:sp>
          <p:nvSpPr>
            <p:cNvPr id="2956" name="object 2956" descr=""/>
            <p:cNvSpPr/>
            <p:nvPr/>
          </p:nvSpPr>
          <p:spPr>
            <a:xfrm>
              <a:off x="6248687" y="7934496"/>
              <a:ext cx="49530" cy="8890"/>
            </a:xfrm>
            <a:custGeom>
              <a:avLst/>
              <a:gdLst/>
              <a:ahLst/>
              <a:cxnLst/>
              <a:rect l="l" t="t" r="r" b="b"/>
              <a:pathLst>
                <a:path w="49529" h="8890">
                  <a:moveTo>
                    <a:pt x="0" y="8661"/>
                  </a:moveTo>
                  <a:lnTo>
                    <a:pt x="49072" y="0"/>
                  </a:lnTo>
                </a:path>
              </a:pathLst>
            </a:custGeom>
            <a:ln w="4292">
              <a:solidFill>
                <a:srgbClr val="050100"/>
              </a:solidFill>
            </a:ln>
          </p:spPr>
          <p:txBody>
            <a:bodyPr wrap="square" lIns="0" tIns="0" rIns="0" bIns="0" rtlCol="0"/>
            <a:lstStyle/>
            <a:p/>
          </p:txBody>
        </p:sp>
        <p:sp>
          <p:nvSpPr>
            <p:cNvPr id="2957" name="object 2957" descr=""/>
            <p:cNvSpPr/>
            <p:nvPr/>
          </p:nvSpPr>
          <p:spPr>
            <a:xfrm>
              <a:off x="6248687" y="7925857"/>
              <a:ext cx="0" cy="17780"/>
            </a:xfrm>
            <a:custGeom>
              <a:avLst/>
              <a:gdLst/>
              <a:ahLst/>
              <a:cxnLst/>
              <a:rect l="l" t="t" r="r" b="b"/>
              <a:pathLst>
                <a:path w="0" h="17779">
                  <a:moveTo>
                    <a:pt x="0" y="0"/>
                  </a:moveTo>
                  <a:lnTo>
                    <a:pt x="0" y="17297"/>
                  </a:lnTo>
                </a:path>
              </a:pathLst>
            </a:custGeom>
            <a:ln w="4292">
              <a:solidFill>
                <a:srgbClr val="050100"/>
              </a:solidFill>
            </a:ln>
          </p:spPr>
          <p:txBody>
            <a:bodyPr wrap="square" lIns="0" tIns="0" rIns="0" bIns="0" rtlCol="0"/>
            <a:lstStyle/>
            <a:p/>
          </p:txBody>
        </p:sp>
        <p:sp>
          <p:nvSpPr>
            <p:cNvPr id="2958" name="object 2958" descr=""/>
            <p:cNvSpPr/>
            <p:nvPr/>
          </p:nvSpPr>
          <p:spPr>
            <a:xfrm>
              <a:off x="6248690" y="7925853"/>
              <a:ext cx="49530" cy="8890"/>
            </a:xfrm>
            <a:custGeom>
              <a:avLst/>
              <a:gdLst/>
              <a:ahLst/>
              <a:cxnLst/>
              <a:rect l="l" t="t" r="r" b="b"/>
              <a:pathLst>
                <a:path w="49529" h="8890">
                  <a:moveTo>
                    <a:pt x="49072" y="8648"/>
                  </a:moveTo>
                  <a:lnTo>
                    <a:pt x="0" y="0"/>
                  </a:lnTo>
                </a:path>
              </a:pathLst>
            </a:custGeom>
            <a:ln w="4292">
              <a:solidFill>
                <a:srgbClr val="050100"/>
              </a:solidFill>
            </a:ln>
          </p:spPr>
          <p:txBody>
            <a:bodyPr wrap="square" lIns="0" tIns="0" rIns="0" bIns="0" rtlCol="0"/>
            <a:lstStyle/>
            <a:p/>
          </p:txBody>
        </p:sp>
        <p:sp>
          <p:nvSpPr>
            <p:cNvPr id="2959" name="object 2959" descr=""/>
            <p:cNvSpPr/>
            <p:nvPr/>
          </p:nvSpPr>
          <p:spPr>
            <a:xfrm>
              <a:off x="6190405" y="7934502"/>
              <a:ext cx="261620" cy="0"/>
            </a:xfrm>
            <a:custGeom>
              <a:avLst/>
              <a:gdLst/>
              <a:ahLst/>
              <a:cxnLst/>
              <a:rect l="l" t="t" r="r" b="b"/>
              <a:pathLst>
                <a:path w="261620" h="0">
                  <a:moveTo>
                    <a:pt x="261581" y="0"/>
                  </a:moveTo>
                  <a:lnTo>
                    <a:pt x="0" y="0"/>
                  </a:lnTo>
                </a:path>
              </a:pathLst>
            </a:custGeom>
            <a:ln w="4292">
              <a:solidFill>
                <a:srgbClr val="050100"/>
              </a:solidFill>
            </a:ln>
          </p:spPr>
          <p:txBody>
            <a:bodyPr wrap="square" lIns="0" tIns="0" rIns="0" bIns="0" rtlCol="0"/>
            <a:lstStyle/>
            <a:p/>
          </p:txBody>
        </p:sp>
        <p:sp>
          <p:nvSpPr>
            <p:cNvPr id="2960" name="object 2960" descr=""/>
            <p:cNvSpPr/>
            <p:nvPr/>
          </p:nvSpPr>
          <p:spPr>
            <a:xfrm>
              <a:off x="6371371" y="7909964"/>
              <a:ext cx="0" cy="219075"/>
            </a:xfrm>
            <a:custGeom>
              <a:avLst/>
              <a:gdLst/>
              <a:ahLst/>
              <a:cxnLst/>
              <a:rect l="l" t="t" r="r" b="b"/>
              <a:pathLst>
                <a:path w="0" h="219075">
                  <a:moveTo>
                    <a:pt x="0" y="218808"/>
                  </a:moveTo>
                  <a:lnTo>
                    <a:pt x="0" y="0"/>
                  </a:lnTo>
                </a:path>
              </a:pathLst>
            </a:custGeom>
            <a:ln w="4292">
              <a:solidFill>
                <a:srgbClr val="050100"/>
              </a:solidFill>
            </a:ln>
          </p:spPr>
          <p:txBody>
            <a:bodyPr wrap="square" lIns="0" tIns="0" rIns="0" bIns="0" rtlCol="0"/>
            <a:lstStyle/>
            <a:p/>
          </p:txBody>
        </p:sp>
        <p:sp>
          <p:nvSpPr>
            <p:cNvPr id="2961" name="object 2961" descr=""/>
            <p:cNvSpPr/>
            <p:nvPr/>
          </p:nvSpPr>
          <p:spPr>
            <a:xfrm>
              <a:off x="6297763" y="7909975"/>
              <a:ext cx="0" cy="127000"/>
            </a:xfrm>
            <a:custGeom>
              <a:avLst/>
              <a:gdLst/>
              <a:ahLst/>
              <a:cxnLst/>
              <a:rect l="l" t="t" r="r" b="b"/>
              <a:pathLst>
                <a:path w="0" h="127000">
                  <a:moveTo>
                    <a:pt x="0" y="126771"/>
                  </a:moveTo>
                  <a:lnTo>
                    <a:pt x="0" y="0"/>
                  </a:lnTo>
                </a:path>
              </a:pathLst>
            </a:custGeom>
            <a:ln w="4292">
              <a:solidFill>
                <a:srgbClr val="050100"/>
              </a:solidFill>
            </a:ln>
          </p:spPr>
          <p:txBody>
            <a:bodyPr wrap="square" lIns="0" tIns="0" rIns="0" bIns="0" rtlCol="0"/>
            <a:lstStyle/>
            <a:p/>
          </p:txBody>
        </p:sp>
        <p:sp>
          <p:nvSpPr>
            <p:cNvPr id="2962" name="object 2962" descr=""/>
            <p:cNvSpPr/>
            <p:nvPr/>
          </p:nvSpPr>
          <p:spPr>
            <a:xfrm>
              <a:off x="6373140" y="8964305"/>
              <a:ext cx="47625" cy="0"/>
            </a:xfrm>
            <a:custGeom>
              <a:avLst/>
              <a:gdLst/>
              <a:ahLst/>
              <a:cxnLst/>
              <a:rect l="l" t="t" r="r" b="b"/>
              <a:pathLst>
                <a:path w="47625" h="0">
                  <a:moveTo>
                    <a:pt x="47307" y="0"/>
                  </a:moveTo>
                  <a:lnTo>
                    <a:pt x="0" y="0"/>
                  </a:lnTo>
                </a:path>
              </a:pathLst>
            </a:custGeom>
            <a:ln w="4292">
              <a:solidFill>
                <a:srgbClr val="050100"/>
              </a:solidFill>
            </a:ln>
          </p:spPr>
          <p:txBody>
            <a:bodyPr wrap="square" lIns="0" tIns="0" rIns="0" bIns="0" rtlCol="0"/>
            <a:lstStyle/>
            <a:p/>
          </p:txBody>
        </p:sp>
        <p:sp>
          <p:nvSpPr>
            <p:cNvPr id="2963" name="object 2963" descr=""/>
            <p:cNvSpPr/>
            <p:nvPr/>
          </p:nvSpPr>
          <p:spPr>
            <a:xfrm>
              <a:off x="6376683" y="8963685"/>
              <a:ext cx="43815" cy="0"/>
            </a:xfrm>
            <a:custGeom>
              <a:avLst/>
              <a:gdLst/>
              <a:ahLst/>
              <a:cxnLst/>
              <a:rect l="l" t="t" r="r" b="b"/>
              <a:pathLst>
                <a:path w="43814" h="0">
                  <a:moveTo>
                    <a:pt x="43764" y="0"/>
                  </a:moveTo>
                  <a:lnTo>
                    <a:pt x="0" y="0"/>
                  </a:lnTo>
                </a:path>
              </a:pathLst>
            </a:custGeom>
            <a:ln w="4292">
              <a:solidFill>
                <a:srgbClr val="050100"/>
              </a:solidFill>
            </a:ln>
          </p:spPr>
          <p:txBody>
            <a:bodyPr wrap="square" lIns="0" tIns="0" rIns="0" bIns="0" rtlCol="0"/>
            <a:lstStyle/>
            <a:p/>
          </p:txBody>
        </p:sp>
        <p:sp>
          <p:nvSpPr>
            <p:cNvPr id="2964" name="object 2964" descr=""/>
            <p:cNvSpPr/>
            <p:nvPr/>
          </p:nvSpPr>
          <p:spPr>
            <a:xfrm>
              <a:off x="6380214" y="8963053"/>
              <a:ext cx="40640" cy="0"/>
            </a:xfrm>
            <a:custGeom>
              <a:avLst/>
              <a:gdLst/>
              <a:ahLst/>
              <a:cxnLst/>
              <a:rect l="l" t="t" r="r" b="b"/>
              <a:pathLst>
                <a:path w="40639" h="0">
                  <a:moveTo>
                    <a:pt x="40233" y="0"/>
                  </a:moveTo>
                  <a:lnTo>
                    <a:pt x="0" y="0"/>
                  </a:lnTo>
                </a:path>
              </a:pathLst>
            </a:custGeom>
            <a:ln w="4292">
              <a:solidFill>
                <a:srgbClr val="050100"/>
              </a:solidFill>
            </a:ln>
          </p:spPr>
          <p:txBody>
            <a:bodyPr wrap="square" lIns="0" tIns="0" rIns="0" bIns="0" rtlCol="0"/>
            <a:lstStyle/>
            <a:p/>
          </p:txBody>
        </p:sp>
        <p:sp>
          <p:nvSpPr>
            <p:cNvPr id="2965" name="object 2965" descr=""/>
            <p:cNvSpPr/>
            <p:nvPr/>
          </p:nvSpPr>
          <p:spPr>
            <a:xfrm>
              <a:off x="6383745" y="8962433"/>
              <a:ext cx="36830" cy="0"/>
            </a:xfrm>
            <a:custGeom>
              <a:avLst/>
              <a:gdLst/>
              <a:ahLst/>
              <a:cxnLst/>
              <a:rect l="l" t="t" r="r" b="b"/>
              <a:pathLst>
                <a:path w="36829" h="0">
                  <a:moveTo>
                    <a:pt x="36702" y="0"/>
                  </a:moveTo>
                  <a:lnTo>
                    <a:pt x="0" y="0"/>
                  </a:lnTo>
                </a:path>
              </a:pathLst>
            </a:custGeom>
            <a:ln w="4292">
              <a:solidFill>
                <a:srgbClr val="050100"/>
              </a:solidFill>
            </a:ln>
          </p:spPr>
          <p:txBody>
            <a:bodyPr wrap="square" lIns="0" tIns="0" rIns="0" bIns="0" rtlCol="0"/>
            <a:lstStyle/>
            <a:p/>
          </p:txBody>
        </p:sp>
        <p:sp>
          <p:nvSpPr>
            <p:cNvPr id="2966" name="object 2966" descr=""/>
            <p:cNvSpPr/>
            <p:nvPr/>
          </p:nvSpPr>
          <p:spPr>
            <a:xfrm>
              <a:off x="6387288" y="8961812"/>
              <a:ext cx="33655" cy="0"/>
            </a:xfrm>
            <a:custGeom>
              <a:avLst/>
              <a:gdLst/>
              <a:ahLst/>
              <a:cxnLst/>
              <a:rect l="l" t="t" r="r" b="b"/>
              <a:pathLst>
                <a:path w="33654" h="0">
                  <a:moveTo>
                    <a:pt x="33159" y="0"/>
                  </a:moveTo>
                  <a:lnTo>
                    <a:pt x="0" y="0"/>
                  </a:lnTo>
                </a:path>
              </a:pathLst>
            </a:custGeom>
            <a:ln w="4292">
              <a:solidFill>
                <a:srgbClr val="050100"/>
              </a:solidFill>
            </a:ln>
          </p:spPr>
          <p:txBody>
            <a:bodyPr wrap="square" lIns="0" tIns="0" rIns="0" bIns="0" rtlCol="0"/>
            <a:lstStyle/>
            <a:p/>
          </p:txBody>
        </p:sp>
        <p:sp>
          <p:nvSpPr>
            <p:cNvPr id="2967" name="object 2967" descr=""/>
            <p:cNvSpPr/>
            <p:nvPr/>
          </p:nvSpPr>
          <p:spPr>
            <a:xfrm>
              <a:off x="6390819" y="8961192"/>
              <a:ext cx="29845" cy="0"/>
            </a:xfrm>
            <a:custGeom>
              <a:avLst/>
              <a:gdLst/>
              <a:ahLst/>
              <a:cxnLst/>
              <a:rect l="l" t="t" r="r" b="b"/>
              <a:pathLst>
                <a:path w="29845" h="0">
                  <a:moveTo>
                    <a:pt x="29629" y="0"/>
                  </a:moveTo>
                  <a:lnTo>
                    <a:pt x="0" y="0"/>
                  </a:lnTo>
                </a:path>
              </a:pathLst>
            </a:custGeom>
            <a:ln w="4292">
              <a:solidFill>
                <a:srgbClr val="050100"/>
              </a:solidFill>
            </a:ln>
          </p:spPr>
          <p:txBody>
            <a:bodyPr wrap="square" lIns="0" tIns="0" rIns="0" bIns="0" rtlCol="0"/>
            <a:lstStyle/>
            <a:p/>
          </p:txBody>
        </p:sp>
        <p:sp>
          <p:nvSpPr>
            <p:cNvPr id="2968" name="object 2968" descr=""/>
            <p:cNvSpPr/>
            <p:nvPr/>
          </p:nvSpPr>
          <p:spPr>
            <a:xfrm>
              <a:off x="6394349" y="8960560"/>
              <a:ext cx="26670" cy="0"/>
            </a:xfrm>
            <a:custGeom>
              <a:avLst/>
              <a:gdLst/>
              <a:ahLst/>
              <a:cxnLst/>
              <a:rect l="l" t="t" r="r" b="b"/>
              <a:pathLst>
                <a:path w="26670" h="0">
                  <a:moveTo>
                    <a:pt x="26098" y="0"/>
                  </a:moveTo>
                  <a:lnTo>
                    <a:pt x="0" y="0"/>
                  </a:lnTo>
                </a:path>
              </a:pathLst>
            </a:custGeom>
            <a:ln w="4292">
              <a:solidFill>
                <a:srgbClr val="050100"/>
              </a:solidFill>
            </a:ln>
          </p:spPr>
          <p:txBody>
            <a:bodyPr wrap="square" lIns="0" tIns="0" rIns="0" bIns="0" rtlCol="0"/>
            <a:lstStyle/>
            <a:p/>
          </p:txBody>
        </p:sp>
        <p:sp>
          <p:nvSpPr>
            <p:cNvPr id="2969" name="object 2969" descr=""/>
            <p:cNvSpPr/>
            <p:nvPr/>
          </p:nvSpPr>
          <p:spPr>
            <a:xfrm>
              <a:off x="6397893" y="8959940"/>
              <a:ext cx="22860" cy="0"/>
            </a:xfrm>
            <a:custGeom>
              <a:avLst/>
              <a:gdLst/>
              <a:ahLst/>
              <a:cxnLst/>
              <a:rect l="l" t="t" r="r" b="b"/>
              <a:pathLst>
                <a:path w="22860" h="0">
                  <a:moveTo>
                    <a:pt x="22555" y="0"/>
                  </a:moveTo>
                  <a:lnTo>
                    <a:pt x="0" y="0"/>
                  </a:lnTo>
                </a:path>
              </a:pathLst>
            </a:custGeom>
            <a:ln w="4292">
              <a:solidFill>
                <a:srgbClr val="050100"/>
              </a:solidFill>
            </a:ln>
          </p:spPr>
          <p:txBody>
            <a:bodyPr wrap="square" lIns="0" tIns="0" rIns="0" bIns="0" rtlCol="0"/>
            <a:lstStyle/>
            <a:p/>
          </p:txBody>
        </p:sp>
        <p:sp>
          <p:nvSpPr>
            <p:cNvPr id="2970" name="object 2970" descr=""/>
            <p:cNvSpPr/>
            <p:nvPr/>
          </p:nvSpPr>
          <p:spPr>
            <a:xfrm>
              <a:off x="6401423" y="8959319"/>
              <a:ext cx="19050" cy="0"/>
            </a:xfrm>
            <a:custGeom>
              <a:avLst/>
              <a:gdLst/>
              <a:ahLst/>
              <a:cxnLst/>
              <a:rect l="l" t="t" r="r" b="b"/>
              <a:pathLst>
                <a:path w="19050" h="0">
                  <a:moveTo>
                    <a:pt x="19024" y="0"/>
                  </a:moveTo>
                  <a:lnTo>
                    <a:pt x="0" y="0"/>
                  </a:lnTo>
                </a:path>
              </a:pathLst>
            </a:custGeom>
            <a:ln w="4292">
              <a:solidFill>
                <a:srgbClr val="050100"/>
              </a:solidFill>
            </a:ln>
          </p:spPr>
          <p:txBody>
            <a:bodyPr wrap="square" lIns="0" tIns="0" rIns="0" bIns="0" rtlCol="0"/>
            <a:lstStyle/>
            <a:p/>
          </p:txBody>
        </p:sp>
        <p:sp>
          <p:nvSpPr>
            <p:cNvPr id="2971" name="object 2971" descr=""/>
            <p:cNvSpPr/>
            <p:nvPr/>
          </p:nvSpPr>
          <p:spPr>
            <a:xfrm>
              <a:off x="6404954" y="8958699"/>
              <a:ext cx="15875" cy="0"/>
            </a:xfrm>
            <a:custGeom>
              <a:avLst/>
              <a:gdLst/>
              <a:ahLst/>
              <a:cxnLst/>
              <a:rect l="l" t="t" r="r" b="b"/>
              <a:pathLst>
                <a:path w="15875" h="0">
                  <a:moveTo>
                    <a:pt x="15494" y="0"/>
                  </a:moveTo>
                  <a:lnTo>
                    <a:pt x="0" y="0"/>
                  </a:lnTo>
                </a:path>
              </a:pathLst>
            </a:custGeom>
            <a:ln w="4292">
              <a:solidFill>
                <a:srgbClr val="050100"/>
              </a:solidFill>
            </a:ln>
          </p:spPr>
          <p:txBody>
            <a:bodyPr wrap="square" lIns="0" tIns="0" rIns="0" bIns="0" rtlCol="0"/>
            <a:lstStyle/>
            <a:p/>
          </p:txBody>
        </p:sp>
        <p:sp>
          <p:nvSpPr>
            <p:cNvPr id="2972" name="object 2972" descr=""/>
            <p:cNvSpPr/>
            <p:nvPr/>
          </p:nvSpPr>
          <p:spPr>
            <a:xfrm>
              <a:off x="6408497" y="8958067"/>
              <a:ext cx="12065" cy="0"/>
            </a:xfrm>
            <a:custGeom>
              <a:avLst/>
              <a:gdLst/>
              <a:ahLst/>
              <a:cxnLst/>
              <a:rect l="l" t="t" r="r" b="b"/>
              <a:pathLst>
                <a:path w="12064" h="0">
                  <a:moveTo>
                    <a:pt x="11950" y="0"/>
                  </a:moveTo>
                  <a:lnTo>
                    <a:pt x="0" y="0"/>
                  </a:lnTo>
                </a:path>
              </a:pathLst>
            </a:custGeom>
            <a:ln w="4292">
              <a:solidFill>
                <a:srgbClr val="050100"/>
              </a:solidFill>
            </a:ln>
          </p:spPr>
          <p:txBody>
            <a:bodyPr wrap="square" lIns="0" tIns="0" rIns="0" bIns="0" rtlCol="0"/>
            <a:lstStyle/>
            <a:p/>
          </p:txBody>
        </p:sp>
        <p:sp>
          <p:nvSpPr>
            <p:cNvPr id="2973" name="object 2973" descr=""/>
            <p:cNvSpPr/>
            <p:nvPr/>
          </p:nvSpPr>
          <p:spPr>
            <a:xfrm>
              <a:off x="6412028" y="8957447"/>
              <a:ext cx="8890" cy="0"/>
            </a:xfrm>
            <a:custGeom>
              <a:avLst/>
              <a:gdLst/>
              <a:ahLst/>
              <a:cxnLst/>
              <a:rect l="l" t="t" r="r" b="b"/>
              <a:pathLst>
                <a:path w="8889" h="0">
                  <a:moveTo>
                    <a:pt x="8420" y="0"/>
                  </a:moveTo>
                  <a:lnTo>
                    <a:pt x="0" y="0"/>
                  </a:lnTo>
                </a:path>
              </a:pathLst>
            </a:custGeom>
            <a:ln w="4292">
              <a:solidFill>
                <a:srgbClr val="050100"/>
              </a:solidFill>
            </a:ln>
          </p:spPr>
          <p:txBody>
            <a:bodyPr wrap="square" lIns="0" tIns="0" rIns="0" bIns="0" rtlCol="0"/>
            <a:lstStyle/>
            <a:p/>
          </p:txBody>
        </p:sp>
        <p:sp>
          <p:nvSpPr>
            <p:cNvPr id="2974" name="object 2974" descr=""/>
            <p:cNvSpPr/>
            <p:nvPr/>
          </p:nvSpPr>
          <p:spPr>
            <a:xfrm>
              <a:off x="6415558" y="8956827"/>
              <a:ext cx="5080" cy="0"/>
            </a:xfrm>
            <a:custGeom>
              <a:avLst/>
              <a:gdLst/>
              <a:ahLst/>
              <a:cxnLst/>
              <a:rect l="l" t="t" r="r" b="b"/>
              <a:pathLst>
                <a:path w="5079" h="0">
                  <a:moveTo>
                    <a:pt x="4889" y="0"/>
                  </a:moveTo>
                  <a:lnTo>
                    <a:pt x="0" y="0"/>
                  </a:lnTo>
                </a:path>
              </a:pathLst>
            </a:custGeom>
            <a:ln w="4292">
              <a:solidFill>
                <a:srgbClr val="050100"/>
              </a:solidFill>
            </a:ln>
          </p:spPr>
          <p:txBody>
            <a:bodyPr wrap="square" lIns="0" tIns="0" rIns="0" bIns="0" rtlCol="0"/>
            <a:lstStyle/>
            <a:p/>
          </p:txBody>
        </p:sp>
        <p:sp>
          <p:nvSpPr>
            <p:cNvPr id="2975" name="object 2975" descr=""/>
            <p:cNvSpPr/>
            <p:nvPr/>
          </p:nvSpPr>
          <p:spPr>
            <a:xfrm>
              <a:off x="6419101" y="8956206"/>
              <a:ext cx="1905" cy="0"/>
            </a:xfrm>
            <a:custGeom>
              <a:avLst/>
              <a:gdLst/>
              <a:ahLst/>
              <a:cxnLst/>
              <a:rect l="l" t="t" r="r" b="b"/>
              <a:pathLst>
                <a:path w="1904" h="0">
                  <a:moveTo>
                    <a:pt x="1346" y="0"/>
                  </a:moveTo>
                  <a:lnTo>
                    <a:pt x="0" y="0"/>
                  </a:lnTo>
                </a:path>
                <a:path w="1904" h="0">
                  <a:moveTo>
                    <a:pt x="1346" y="0"/>
                  </a:moveTo>
                  <a:lnTo>
                    <a:pt x="0" y="0"/>
                  </a:lnTo>
                </a:path>
              </a:pathLst>
            </a:custGeom>
            <a:ln w="4292">
              <a:solidFill>
                <a:srgbClr val="050100"/>
              </a:solidFill>
            </a:ln>
          </p:spPr>
          <p:txBody>
            <a:bodyPr wrap="square" lIns="0" tIns="0" rIns="0" bIns="0" rtlCol="0"/>
            <a:lstStyle/>
            <a:p/>
          </p:txBody>
        </p:sp>
        <p:sp>
          <p:nvSpPr>
            <p:cNvPr id="2976" name="object 2976" descr=""/>
            <p:cNvSpPr/>
            <p:nvPr/>
          </p:nvSpPr>
          <p:spPr>
            <a:xfrm>
              <a:off x="6373140" y="8964926"/>
              <a:ext cx="47625" cy="0"/>
            </a:xfrm>
            <a:custGeom>
              <a:avLst/>
              <a:gdLst/>
              <a:ahLst/>
              <a:cxnLst/>
              <a:rect l="l" t="t" r="r" b="b"/>
              <a:pathLst>
                <a:path w="47625" h="0">
                  <a:moveTo>
                    <a:pt x="47307" y="0"/>
                  </a:moveTo>
                  <a:lnTo>
                    <a:pt x="0" y="0"/>
                  </a:lnTo>
                </a:path>
              </a:pathLst>
            </a:custGeom>
            <a:ln w="4292">
              <a:solidFill>
                <a:srgbClr val="050100"/>
              </a:solidFill>
            </a:ln>
          </p:spPr>
          <p:txBody>
            <a:bodyPr wrap="square" lIns="0" tIns="0" rIns="0" bIns="0" rtlCol="0"/>
            <a:lstStyle/>
            <a:p/>
          </p:txBody>
        </p:sp>
        <p:sp>
          <p:nvSpPr>
            <p:cNvPr id="2977" name="object 2977" descr=""/>
            <p:cNvSpPr/>
            <p:nvPr/>
          </p:nvSpPr>
          <p:spPr>
            <a:xfrm>
              <a:off x="6376683" y="8965546"/>
              <a:ext cx="43815" cy="0"/>
            </a:xfrm>
            <a:custGeom>
              <a:avLst/>
              <a:gdLst/>
              <a:ahLst/>
              <a:cxnLst/>
              <a:rect l="l" t="t" r="r" b="b"/>
              <a:pathLst>
                <a:path w="43814" h="0">
                  <a:moveTo>
                    <a:pt x="43764" y="0"/>
                  </a:moveTo>
                  <a:lnTo>
                    <a:pt x="0" y="0"/>
                  </a:lnTo>
                </a:path>
              </a:pathLst>
            </a:custGeom>
            <a:ln w="4292">
              <a:solidFill>
                <a:srgbClr val="050100"/>
              </a:solidFill>
            </a:ln>
          </p:spPr>
          <p:txBody>
            <a:bodyPr wrap="square" lIns="0" tIns="0" rIns="0" bIns="0" rtlCol="0"/>
            <a:lstStyle/>
            <a:p/>
          </p:txBody>
        </p:sp>
        <p:sp>
          <p:nvSpPr>
            <p:cNvPr id="2978" name="object 2978" descr=""/>
            <p:cNvSpPr/>
            <p:nvPr/>
          </p:nvSpPr>
          <p:spPr>
            <a:xfrm>
              <a:off x="6380214" y="8966178"/>
              <a:ext cx="40640" cy="0"/>
            </a:xfrm>
            <a:custGeom>
              <a:avLst/>
              <a:gdLst/>
              <a:ahLst/>
              <a:cxnLst/>
              <a:rect l="l" t="t" r="r" b="b"/>
              <a:pathLst>
                <a:path w="40639" h="0">
                  <a:moveTo>
                    <a:pt x="40233" y="0"/>
                  </a:moveTo>
                  <a:lnTo>
                    <a:pt x="0" y="0"/>
                  </a:lnTo>
                </a:path>
              </a:pathLst>
            </a:custGeom>
            <a:ln w="4292">
              <a:solidFill>
                <a:srgbClr val="050100"/>
              </a:solidFill>
            </a:ln>
          </p:spPr>
          <p:txBody>
            <a:bodyPr wrap="square" lIns="0" tIns="0" rIns="0" bIns="0" rtlCol="0"/>
            <a:lstStyle/>
            <a:p/>
          </p:txBody>
        </p:sp>
        <p:sp>
          <p:nvSpPr>
            <p:cNvPr id="2979" name="object 2979" descr=""/>
            <p:cNvSpPr/>
            <p:nvPr/>
          </p:nvSpPr>
          <p:spPr>
            <a:xfrm>
              <a:off x="6383745" y="8966798"/>
              <a:ext cx="36830" cy="0"/>
            </a:xfrm>
            <a:custGeom>
              <a:avLst/>
              <a:gdLst/>
              <a:ahLst/>
              <a:cxnLst/>
              <a:rect l="l" t="t" r="r" b="b"/>
              <a:pathLst>
                <a:path w="36829" h="0">
                  <a:moveTo>
                    <a:pt x="36702" y="0"/>
                  </a:moveTo>
                  <a:lnTo>
                    <a:pt x="0" y="0"/>
                  </a:lnTo>
                </a:path>
              </a:pathLst>
            </a:custGeom>
            <a:ln w="4292">
              <a:solidFill>
                <a:srgbClr val="050100"/>
              </a:solidFill>
            </a:ln>
          </p:spPr>
          <p:txBody>
            <a:bodyPr wrap="square" lIns="0" tIns="0" rIns="0" bIns="0" rtlCol="0"/>
            <a:lstStyle/>
            <a:p/>
          </p:txBody>
        </p:sp>
        <p:sp>
          <p:nvSpPr>
            <p:cNvPr id="2980" name="object 2980" descr=""/>
            <p:cNvSpPr/>
            <p:nvPr/>
          </p:nvSpPr>
          <p:spPr>
            <a:xfrm>
              <a:off x="6387288" y="8967418"/>
              <a:ext cx="33655" cy="0"/>
            </a:xfrm>
            <a:custGeom>
              <a:avLst/>
              <a:gdLst/>
              <a:ahLst/>
              <a:cxnLst/>
              <a:rect l="l" t="t" r="r" b="b"/>
              <a:pathLst>
                <a:path w="33654" h="0">
                  <a:moveTo>
                    <a:pt x="33159" y="0"/>
                  </a:moveTo>
                  <a:lnTo>
                    <a:pt x="0" y="0"/>
                  </a:lnTo>
                </a:path>
              </a:pathLst>
            </a:custGeom>
            <a:ln w="4292">
              <a:solidFill>
                <a:srgbClr val="050100"/>
              </a:solidFill>
            </a:ln>
          </p:spPr>
          <p:txBody>
            <a:bodyPr wrap="square" lIns="0" tIns="0" rIns="0" bIns="0" rtlCol="0"/>
            <a:lstStyle/>
            <a:p/>
          </p:txBody>
        </p:sp>
        <p:sp>
          <p:nvSpPr>
            <p:cNvPr id="2981" name="object 2981" descr=""/>
            <p:cNvSpPr/>
            <p:nvPr/>
          </p:nvSpPr>
          <p:spPr>
            <a:xfrm>
              <a:off x="6390819" y="8968039"/>
              <a:ext cx="29845" cy="0"/>
            </a:xfrm>
            <a:custGeom>
              <a:avLst/>
              <a:gdLst/>
              <a:ahLst/>
              <a:cxnLst/>
              <a:rect l="l" t="t" r="r" b="b"/>
              <a:pathLst>
                <a:path w="29845" h="0">
                  <a:moveTo>
                    <a:pt x="29629" y="0"/>
                  </a:moveTo>
                  <a:lnTo>
                    <a:pt x="0" y="0"/>
                  </a:lnTo>
                </a:path>
              </a:pathLst>
            </a:custGeom>
            <a:ln w="4292">
              <a:solidFill>
                <a:srgbClr val="050100"/>
              </a:solidFill>
            </a:ln>
          </p:spPr>
          <p:txBody>
            <a:bodyPr wrap="square" lIns="0" tIns="0" rIns="0" bIns="0" rtlCol="0"/>
            <a:lstStyle/>
            <a:p/>
          </p:txBody>
        </p:sp>
        <p:sp>
          <p:nvSpPr>
            <p:cNvPr id="2982" name="object 2982" descr=""/>
            <p:cNvSpPr/>
            <p:nvPr/>
          </p:nvSpPr>
          <p:spPr>
            <a:xfrm>
              <a:off x="6394349" y="8968671"/>
              <a:ext cx="26670" cy="0"/>
            </a:xfrm>
            <a:custGeom>
              <a:avLst/>
              <a:gdLst/>
              <a:ahLst/>
              <a:cxnLst/>
              <a:rect l="l" t="t" r="r" b="b"/>
              <a:pathLst>
                <a:path w="26670" h="0">
                  <a:moveTo>
                    <a:pt x="26098" y="0"/>
                  </a:moveTo>
                  <a:lnTo>
                    <a:pt x="0" y="0"/>
                  </a:lnTo>
                </a:path>
              </a:pathLst>
            </a:custGeom>
            <a:ln w="4292">
              <a:solidFill>
                <a:srgbClr val="050100"/>
              </a:solidFill>
            </a:ln>
          </p:spPr>
          <p:txBody>
            <a:bodyPr wrap="square" lIns="0" tIns="0" rIns="0" bIns="0" rtlCol="0"/>
            <a:lstStyle/>
            <a:p/>
          </p:txBody>
        </p:sp>
        <p:sp>
          <p:nvSpPr>
            <p:cNvPr id="2983" name="object 2983" descr=""/>
            <p:cNvSpPr/>
            <p:nvPr/>
          </p:nvSpPr>
          <p:spPr>
            <a:xfrm>
              <a:off x="6397893" y="8969291"/>
              <a:ext cx="22860" cy="0"/>
            </a:xfrm>
            <a:custGeom>
              <a:avLst/>
              <a:gdLst/>
              <a:ahLst/>
              <a:cxnLst/>
              <a:rect l="l" t="t" r="r" b="b"/>
              <a:pathLst>
                <a:path w="22860" h="0">
                  <a:moveTo>
                    <a:pt x="22555" y="0"/>
                  </a:moveTo>
                  <a:lnTo>
                    <a:pt x="0" y="0"/>
                  </a:lnTo>
                </a:path>
              </a:pathLst>
            </a:custGeom>
            <a:ln w="4292">
              <a:solidFill>
                <a:srgbClr val="050100"/>
              </a:solidFill>
            </a:ln>
          </p:spPr>
          <p:txBody>
            <a:bodyPr wrap="square" lIns="0" tIns="0" rIns="0" bIns="0" rtlCol="0"/>
            <a:lstStyle/>
            <a:p/>
          </p:txBody>
        </p:sp>
        <p:sp>
          <p:nvSpPr>
            <p:cNvPr id="2984" name="object 2984" descr=""/>
            <p:cNvSpPr/>
            <p:nvPr/>
          </p:nvSpPr>
          <p:spPr>
            <a:xfrm>
              <a:off x="6401423" y="8969911"/>
              <a:ext cx="19050" cy="0"/>
            </a:xfrm>
            <a:custGeom>
              <a:avLst/>
              <a:gdLst/>
              <a:ahLst/>
              <a:cxnLst/>
              <a:rect l="l" t="t" r="r" b="b"/>
              <a:pathLst>
                <a:path w="19050" h="0">
                  <a:moveTo>
                    <a:pt x="19024" y="0"/>
                  </a:moveTo>
                  <a:lnTo>
                    <a:pt x="0" y="0"/>
                  </a:lnTo>
                </a:path>
              </a:pathLst>
            </a:custGeom>
            <a:ln w="4292">
              <a:solidFill>
                <a:srgbClr val="050100"/>
              </a:solidFill>
            </a:ln>
          </p:spPr>
          <p:txBody>
            <a:bodyPr wrap="square" lIns="0" tIns="0" rIns="0" bIns="0" rtlCol="0"/>
            <a:lstStyle/>
            <a:p/>
          </p:txBody>
        </p:sp>
        <p:sp>
          <p:nvSpPr>
            <p:cNvPr id="2985" name="object 2985" descr=""/>
            <p:cNvSpPr/>
            <p:nvPr/>
          </p:nvSpPr>
          <p:spPr>
            <a:xfrm>
              <a:off x="6404954" y="8970532"/>
              <a:ext cx="15875" cy="0"/>
            </a:xfrm>
            <a:custGeom>
              <a:avLst/>
              <a:gdLst/>
              <a:ahLst/>
              <a:cxnLst/>
              <a:rect l="l" t="t" r="r" b="b"/>
              <a:pathLst>
                <a:path w="15875" h="0">
                  <a:moveTo>
                    <a:pt x="15494" y="0"/>
                  </a:moveTo>
                  <a:lnTo>
                    <a:pt x="0" y="0"/>
                  </a:lnTo>
                </a:path>
              </a:pathLst>
            </a:custGeom>
            <a:ln w="4292">
              <a:solidFill>
                <a:srgbClr val="050100"/>
              </a:solidFill>
            </a:ln>
          </p:spPr>
          <p:txBody>
            <a:bodyPr wrap="square" lIns="0" tIns="0" rIns="0" bIns="0" rtlCol="0"/>
            <a:lstStyle/>
            <a:p/>
          </p:txBody>
        </p:sp>
        <p:sp>
          <p:nvSpPr>
            <p:cNvPr id="2986" name="object 2986" descr=""/>
            <p:cNvSpPr/>
            <p:nvPr/>
          </p:nvSpPr>
          <p:spPr>
            <a:xfrm>
              <a:off x="6408497" y="8971165"/>
              <a:ext cx="12065" cy="0"/>
            </a:xfrm>
            <a:custGeom>
              <a:avLst/>
              <a:gdLst/>
              <a:ahLst/>
              <a:cxnLst/>
              <a:rect l="l" t="t" r="r" b="b"/>
              <a:pathLst>
                <a:path w="12064" h="0">
                  <a:moveTo>
                    <a:pt x="11950" y="0"/>
                  </a:moveTo>
                  <a:lnTo>
                    <a:pt x="0" y="0"/>
                  </a:lnTo>
                </a:path>
              </a:pathLst>
            </a:custGeom>
            <a:ln w="4292">
              <a:solidFill>
                <a:srgbClr val="050100"/>
              </a:solidFill>
            </a:ln>
          </p:spPr>
          <p:txBody>
            <a:bodyPr wrap="square" lIns="0" tIns="0" rIns="0" bIns="0" rtlCol="0"/>
            <a:lstStyle/>
            <a:p/>
          </p:txBody>
        </p:sp>
        <p:sp>
          <p:nvSpPr>
            <p:cNvPr id="2987" name="object 2987" descr=""/>
            <p:cNvSpPr/>
            <p:nvPr/>
          </p:nvSpPr>
          <p:spPr>
            <a:xfrm>
              <a:off x="6412028" y="8971784"/>
              <a:ext cx="8890" cy="0"/>
            </a:xfrm>
            <a:custGeom>
              <a:avLst/>
              <a:gdLst/>
              <a:ahLst/>
              <a:cxnLst/>
              <a:rect l="l" t="t" r="r" b="b"/>
              <a:pathLst>
                <a:path w="8889" h="0">
                  <a:moveTo>
                    <a:pt x="8420" y="0"/>
                  </a:moveTo>
                  <a:lnTo>
                    <a:pt x="0" y="0"/>
                  </a:lnTo>
                </a:path>
              </a:pathLst>
            </a:custGeom>
            <a:ln w="4292">
              <a:solidFill>
                <a:srgbClr val="050100"/>
              </a:solidFill>
            </a:ln>
          </p:spPr>
          <p:txBody>
            <a:bodyPr wrap="square" lIns="0" tIns="0" rIns="0" bIns="0" rtlCol="0"/>
            <a:lstStyle/>
            <a:p/>
          </p:txBody>
        </p:sp>
        <p:sp>
          <p:nvSpPr>
            <p:cNvPr id="2988" name="object 2988" descr=""/>
            <p:cNvSpPr/>
            <p:nvPr/>
          </p:nvSpPr>
          <p:spPr>
            <a:xfrm>
              <a:off x="6415558" y="8972404"/>
              <a:ext cx="5080" cy="0"/>
            </a:xfrm>
            <a:custGeom>
              <a:avLst/>
              <a:gdLst/>
              <a:ahLst/>
              <a:cxnLst/>
              <a:rect l="l" t="t" r="r" b="b"/>
              <a:pathLst>
                <a:path w="5079" h="0">
                  <a:moveTo>
                    <a:pt x="4889" y="0"/>
                  </a:moveTo>
                  <a:lnTo>
                    <a:pt x="0" y="0"/>
                  </a:lnTo>
                </a:path>
              </a:pathLst>
            </a:custGeom>
            <a:ln w="4292">
              <a:solidFill>
                <a:srgbClr val="050100"/>
              </a:solidFill>
            </a:ln>
          </p:spPr>
          <p:txBody>
            <a:bodyPr wrap="square" lIns="0" tIns="0" rIns="0" bIns="0" rtlCol="0"/>
            <a:lstStyle/>
            <a:p/>
          </p:txBody>
        </p:sp>
        <p:sp>
          <p:nvSpPr>
            <p:cNvPr id="2989" name="object 2989" descr=""/>
            <p:cNvSpPr/>
            <p:nvPr/>
          </p:nvSpPr>
          <p:spPr>
            <a:xfrm>
              <a:off x="6419101" y="8973024"/>
              <a:ext cx="1905" cy="0"/>
            </a:xfrm>
            <a:custGeom>
              <a:avLst/>
              <a:gdLst/>
              <a:ahLst/>
              <a:cxnLst/>
              <a:rect l="l" t="t" r="r" b="b"/>
              <a:pathLst>
                <a:path w="1904" h="0">
                  <a:moveTo>
                    <a:pt x="1346" y="0"/>
                  </a:moveTo>
                  <a:lnTo>
                    <a:pt x="0" y="0"/>
                  </a:lnTo>
                </a:path>
                <a:path w="1904" h="0">
                  <a:moveTo>
                    <a:pt x="1346" y="0"/>
                  </a:moveTo>
                  <a:lnTo>
                    <a:pt x="0" y="0"/>
                  </a:lnTo>
                </a:path>
              </a:pathLst>
            </a:custGeom>
            <a:ln w="4292">
              <a:solidFill>
                <a:srgbClr val="050100"/>
              </a:solidFill>
            </a:ln>
          </p:spPr>
          <p:txBody>
            <a:bodyPr wrap="square" lIns="0" tIns="0" rIns="0" bIns="0" rtlCol="0"/>
            <a:lstStyle/>
            <a:p/>
          </p:txBody>
        </p:sp>
        <p:sp>
          <p:nvSpPr>
            <p:cNvPr id="2990" name="object 2990" descr=""/>
            <p:cNvSpPr/>
            <p:nvPr/>
          </p:nvSpPr>
          <p:spPr>
            <a:xfrm>
              <a:off x="6371375" y="8955959"/>
              <a:ext cx="49530" cy="8890"/>
            </a:xfrm>
            <a:custGeom>
              <a:avLst/>
              <a:gdLst/>
              <a:ahLst/>
              <a:cxnLst/>
              <a:rect l="l" t="t" r="r" b="b"/>
              <a:pathLst>
                <a:path w="49529" h="8890">
                  <a:moveTo>
                    <a:pt x="49072" y="0"/>
                  </a:moveTo>
                  <a:lnTo>
                    <a:pt x="0" y="8661"/>
                  </a:lnTo>
                </a:path>
              </a:pathLst>
            </a:custGeom>
            <a:ln w="4292">
              <a:solidFill>
                <a:srgbClr val="050100"/>
              </a:solidFill>
            </a:ln>
          </p:spPr>
          <p:txBody>
            <a:bodyPr wrap="square" lIns="0" tIns="0" rIns="0" bIns="0" rtlCol="0"/>
            <a:lstStyle/>
            <a:p/>
          </p:txBody>
        </p:sp>
        <p:sp>
          <p:nvSpPr>
            <p:cNvPr id="2991" name="object 2991" descr=""/>
            <p:cNvSpPr/>
            <p:nvPr/>
          </p:nvSpPr>
          <p:spPr>
            <a:xfrm>
              <a:off x="6420448" y="8955963"/>
              <a:ext cx="0" cy="17780"/>
            </a:xfrm>
            <a:custGeom>
              <a:avLst/>
              <a:gdLst/>
              <a:ahLst/>
              <a:cxnLst/>
              <a:rect l="l" t="t" r="r" b="b"/>
              <a:pathLst>
                <a:path w="0" h="17779">
                  <a:moveTo>
                    <a:pt x="0" y="17310"/>
                  </a:moveTo>
                  <a:lnTo>
                    <a:pt x="0" y="0"/>
                  </a:lnTo>
                </a:path>
              </a:pathLst>
            </a:custGeom>
            <a:ln w="4292">
              <a:solidFill>
                <a:srgbClr val="050100"/>
              </a:solidFill>
            </a:ln>
          </p:spPr>
          <p:txBody>
            <a:bodyPr wrap="square" lIns="0" tIns="0" rIns="0" bIns="0" rtlCol="0"/>
            <a:lstStyle/>
            <a:p/>
          </p:txBody>
        </p:sp>
        <p:sp>
          <p:nvSpPr>
            <p:cNvPr id="2992" name="object 2992" descr=""/>
            <p:cNvSpPr/>
            <p:nvPr/>
          </p:nvSpPr>
          <p:spPr>
            <a:xfrm>
              <a:off x="6371371" y="8964615"/>
              <a:ext cx="49530" cy="8890"/>
            </a:xfrm>
            <a:custGeom>
              <a:avLst/>
              <a:gdLst/>
              <a:ahLst/>
              <a:cxnLst/>
              <a:rect l="l" t="t" r="r" b="b"/>
              <a:pathLst>
                <a:path w="49529" h="8890">
                  <a:moveTo>
                    <a:pt x="0" y="0"/>
                  </a:moveTo>
                  <a:lnTo>
                    <a:pt x="49072" y="8661"/>
                  </a:lnTo>
                </a:path>
              </a:pathLst>
            </a:custGeom>
            <a:ln w="4292">
              <a:solidFill>
                <a:srgbClr val="050100"/>
              </a:solidFill>
            </a:ln>
          </p:spPr>
          <p:txBody>
            <a:bodyPr wrap="square" lIns="0" tIns="0" rIns="0" bIns="0" rtlCol="0"/>
            <a:lstStyle/>
            <a:p/>
          </p:txBody>
        </p:sp>
        <p:sp>
          <p:nvSpPr>
            <p:cNvPr id="2993" name="object 2993" descr=""/>
            <p:cNvSpPr/>
            <p:nvPr/>
          </p:nvSpPr>
          <p:spPr>
            <a:xfrm>
              <a:off x="6248687" y="8964926"/>
              <a:ext cx="47625" cy="0"/>
            </a:xfrm>
            <a:custGeom>
              <a:avLst/>
              <a:gdLst/>
              <a:ahLst/>
              <a:cxnLst/>
              <a:rect l="l" t="t" r="r" b="b"/>
              <a:pathLst>
                <a:path w="47625" h="0">
                  <a:moveTo>
                    <a:pt x="0" y="0"/>
                  </a:moveTo>
                  <a:lnTo>
                    <a:pt x="47307" y="0"/>
                  </a:lnTo>
                </a:path>
              </a:pathLst>
            </a:custGeom>
            <a:ln w="4292">
              <a:solidFill>
                <a:srgbClr val="050100"/>
              </a:solidFill>
            </a:ln>
          </p:spPr>
          <p:txBody>
            <a:bodyPr wrap="square" lIns="0" tIns="0" rIns="0" bIns="0" rtlCol="0"/>
            <a:lstStyle/>
            <a:p/>
          </p:txBody>
        </p:sp>
        <p:sp>
          <p:nvSpPr>
            <p:cNvPr id="2994" name="object 2994" descr=""/>
            <p:cNvSpPr/>
            <p:nvPr/>
          </p:nvSpPr>
          <p:spPr>
            <a:xfrm>
              <a:off x="6248687" y="8965546"/>
              <a:ext cx="43815" cy="0"/>
            </a:xfrm>
            <a:custGeom>
              <a:avLst/>
              <a:gdLst/>
              <a:ahLst/>
              <a:cxnLst/>
              <a:rect l="l" t="t" r="r" b="b"/>
              <a:pathLst>
                <a:path w="43814" h="0">
                  <a:moveTo>
                    <a:pt x="0" y="0"/>
                  </a:moveTo>
                  <a:lnTo>
                    <a:pt x="43764" y="0"/>
                  </a:lnTo>
                </a:path>
              </a:pathLst>
            </a:custGeom>
            <a:ln w="4292">
              <a:solidFill>
                <a:srgbClr val="050100"/>
              </a:solidFill>
            </a:ln>
          </p:spPr>
          <p:txBody>
            <a:bodyPr wrap="square" lIns="0" tIns="0" rIns="0" bIns="0" rtlCol="0"/>
            <a:lstStyle/>
            <a:p/>
          </p:txBody>
        </p:sp>
        <p:sp>
          <p:nvSpPr>
            <p:cNvPr id="2995" name="object 2995" descr=""/>
            <p:cNvSpPr/>
            <p:nvPr/>
          </p:nvSpPr>
          <p:spPr>
            <a:xfrm>
              <a:off x="6248687" y="8966178"/>
              <a:ext cx="40640" cy="0"/>
            </a:xfrm>
            <a:custGeom>
              <a:avLst/>
              <a:gdLst/>
              <a:ahLst/>
              <a:cxnLst/>
              <a:rect l="l" t="t" r="r" b="b"/>
              <a:pathLst>
                <a:path w="40639" h="0">
                  <a:moveTo>
                    <a:pt x="0" y="0"/>
                  </a:moveTo>
                  <a:lnTo>
                    <a:pt x="40233" y="0"/>
                  </a:lnTo>
                </a:path>
              </a:pathLst>
            </a:custGeom>
            <a:ln w="4292">
              <a:solidFill>
                <a:srgbClr val="050100"/>
              </a:solidFill>
            </a:ln>
          </p:spPr>
          <p:txBody>
            <a:bodyPr wrap="square" lIns="0" tIns="0" rIns="0" bIns="0" rtlCol="0"/>
            <a:lstStyle/>
            <a:p/>
          </p:txBody>
        </p:sp>
        <p:sp>
          <p:nvSpPr>
            <p:cNvPr id="2996" name="object 2996" descr=""/>
            <p:cNvSpPr/>
            <p:nvPr/>
          </p:nvSpPr>
          <p:spPr>
            <a:xfrm>
              <a:off x="6248687" y="8966798"/>
              <a:ext cx="36830" cy="0"/>
            </a:xfrm>
            <a:custGeom>
              <a:avLst/>
              <a:gdLst/>
              <a:ahLst/>
              <a:cxnLst/>
              <a:rect l="l" t="t" r="r" b="b"/>
              <a:pathLst>
                <a:path w="36829" h="0">
                  <a:moveTo>
                    <a:pt x="0" y="0"/>
                  </a:moveTo>
                  <a:lnTo>
                    <a:pt x="36703" y="0"/>
                  </a:lnTo>
                </a:path>
              </a:pathLst>
            </a:custGeom>
            <a:ln w="4292">
              <a:solidFill>
                <a:srgbClr val="050100"/>
              </a:solidFill>
            </a:ln>
          </p:spPr>
          <p:txBody>
            <a:bodyPr wrap="square" lIns="0" tIns="0" rIns="0" bIns="0" rtlCol="0"/>
            <a:lstStyle/>
            <a:p/>
          </p:txBody>
        </p:sp>
        <p:sp>
          <p:nvSpPr>
            <p:cNvPr id="2997" name="object 2997" descr=""/>
            <p:cNvSpPr/>
            <p:nvPr/>
          </p:nvSpPr>
          <p:spPr>
            <a:xfrm>
              <a:off x="6248687" y="8967418"/>
              <a:ext cx="33655" cy="0"/>
            </a:xfrm>
            <a:custGeom>
              <a:avLst/>
              <a:gdLst/>
              <a:ahLst/>
              <a:cxnLst/>
              <a:rect l="l" t="t" r="r" b="b"/>
              <a:pathLst>
                <a:path w="33654" h="0">
                  <a:moveTo>
                    <a:pt x="0" y="0"/>
                  </a:moveTo>
                  <a:lnTo>
                    <a:pt x="33159" y="0"/>
                  </a:lnTo>
                </a:path>
              </a:pathLst>
            </a:custGeom>
            <a:ln w="4292">
              <a:solidFill>
                <a:srgbClr val="050100"/>
              </a:solidFill>
            </a:ln>
          </p:spPr>
          <p:txBody>
            <a:bodyPr wrap="square" lIns="0" tIns="0" rIns="0" bIns="0" rtlCol="0"/>
            <a:lstStyle/>
            <a:p/>
          </p:txBody>
        </p:sp>
        <p:sp>
          <p:nvSpPr>
            <p:cNvPr id="2998" name="object 2998" descr=""/>
            <p:cNvSpPr/>
            <p:nvPr/>
          </p:nvSpPr>
          <p:spPr>
            <a:xfrm>
              <a:off x="6248687" y="8968039"/>
              <a:ext cx="29845" cy="0"/>
            </a:xfrm>
            <a:custGeom>
              <a:avLst/>
              <a:gdLst/>
              <a:ahLst/>
              <a:cxnLst/>
              <a:rect l="l" t="t" r="r" b="b"/>
              <a:pathLst>
                <a:path w="29845" h="0">
                  <a:moveTo>
                    <a:pt x="0" y="0"/>
                  </a:moveTo>
                  <a:lnTo>
                    <a:pt x="29629" y="0"/>
                  </a:lnTo>
                </a:path>
              </a:pathLst>
            </a:custGeom>
            <a:ln w="4292">
              <a:solidFill>
                <a:srgbClr val="050100"/>
              </a:solidFill>
            </a:ln>
          </p:spPr>
          <p:txBody>
            <a:bodyPr wrap="square" lIns="0" tIns="0" rIns="0" bIns="0" rtlCol="0"/>
            <a:lstStyle/>
            <a:p/>
          </p:txBody>
        </p:sp>
        <p:sp>
          <p:nvSpPr>
            <p:cNvPr id="2999" name="object 2999" descr=""/>
            <p:cNvSpPr/>
            <p:nvPr/>
          </p:nvSpPr>
          <p:spPr>
            <a:xfrm>
              <a:off x="6248687" y="8968671"/>
              <a:ext cx="26670" cy="0"/>
            </a:xfrm>
            <a:custGeom>
              <a:avLst/>
              <a:gdLst/>
              <a:ahLst/>
              <a:cxnLst/>
              <a:rect l="l" t="t" r="r" b="b"/>
              <a:pathLst>
                <a:path w="26670" h="0">
                  <a:moveTo>
                    <a:pt x="0" y="0"/>
                  </a:moveTo>
                  <a:lnTo>
                    <a:pt x="26098" y="0"/>
                  </a:lnTo>
                </a:path>
              </a:pathLst>
            </a:custGeom>
            <a:ln w="4292">
              <a:solidFill>
                <a:srgbClr val="050100"/>
              </a:solidFill>
            </a:ln>
          </p:spPr>
          <p:txBody>
            <a:bodyPr wrap="square" lIns="0" tIns="0" rIns="0" bIns="0" rtlCol="0"/>
            <a:lstStyle/>
            <a:p/>
          </p:txBody>
        </p:sp>
        <p:sp>
          <p:nvSpPr>
            <p:cNvPr id="3000" name="object 3000" descr=""/>
            <p:cNvSpPr/>
            <p:nvPr/>
          </p:nvSpPr>
          <p:spPr>
            <a:xfrm>
              <a:off x="6248687" y="8969291"/>
              <a:ext cx="22860" cy="0"/>
            </a:xfrm>
            <a:custGeom>
              <a:avLst/>
              <a:gdLst/>
              <a:ahLst/>
              <a:cxnLst/>
              <a:rect l="l" t="t" r="r" b="b"/>
              <a:pathLst>
                <a:path w="22860" h="0">
                  <a:moveTo>
                    <a:pt x="0" y="0"/>
                  </a:moveTo>
                  <a:lnTo>
                    <a:pt x="22555" y="0"/>
                  </a:lnTo>
                </a:path>
              </a:pathLst>
            </a:custGeom>
            <a:ln w="4292">
              <a:solidFill>
                <a:srgbClr val="050100"/>
              </a:solidFill>
            </a:ln>
          </p:spPr>
          <p:txBody>
            <a:bodyPr wrap="square" lIns="0" tIns="0" rIns="0" bIns="0" rtlCol="0"/>
            <a:lstStyle/>
            <a:p/>
          </p:txBody>
        </p:sp>
        <p:sp>
          <p:nvSpPr>
            <p:cNvPr id="3001" name="object 3001" descr=""/>
            <p:cNvSpPr/>
            <p:nvPr/>
          </p:nvSpPr>
          <p:spPr>
            <a:xfrm>
              <a:off x="6248687" y="8969911"/>
              <a:ext cx="19050" cy="0"/>
            </a:xfrm>
            <a:custGeom>
              <a:avLst/>
              <a:gdLst/>
              <a:ahLst/>
              <a:cxnLst/>
              <a:rect l="l" t="t" r="r" b="b"/>
              <a:pathLst>
                <a:path w="19050" h="0">
                  <a:moveTo>
                    <a:pt x="0" y="0"/>
                  </a:moveTo>
                  <a:lnTo>
                    <a:pt x="19024" y="0"/>
                  </a:lnTo>
                </a:path>
              </a:pathLst>
            </a:custGeom>
            <a:ln w="4292">
              <a:solidFill>
                <a:srgbClr val="050100"/>
              </a:solidFill>
            </a:ln>
          </p:spPr>
          <p:txBody>
            <a:bodyPr wrap="square" lIns="0" tIns="0" rIns="0" bIns="0" rtlCol="0"/>
            <a:lstStyle/>
            <a:p/>
          </p:txBody>
        </p:sp>
        <p:sp>
          <p:nvSpPr>
            <p:cNvPr id="3002" name="object 3002" descr=""/>
            <p:cNvSpPr/>
            <p:nvPr/>
          </p:nvSpPr>
          <p:spPr>
            <a:xfrm>
              <a:off x="6248687" y="8970532"/>
              <a:ext cx="15875" cy="0"/>
            </a:xfrm>
            <a:custGeom>
              <a:avLst/>
              <a:gdLst/>
              <a:ahLst/>
              <a:cxnLst/>
              <a:rect l="l" t="t" r="r" b="b"/>
              <a:pathLst>
                <a:path w="15875" h="0">
                  <a:moveTo>
                    <a:pt x="0" y="0"/>
                  </a:moveTo>
                  <a:lnTo>
                    <a:pt x="15494" y="0"/>
                  </a:lnTo>
                </a:path>
              </a:pathLst>
            </a:custGeom>
            <a:ln w="4292">
              <a:solidFill>
                <a:srgbClr val="050100"/>
              </a:solidFill>
            </a:ln>
          </p:spPr>
          <p:txBody>
            <a:bodyPr wrap="square" lIns="0" tIns="0" rIns="0" bIns="0" rtlCol="0"/>
            <a:lstStyle/>
            <a:p/>
          </p:txBody>
        </p:sp>
        <p:sp>
          <p:nvSpPr>
            <p:cNvPr id="3003" name="object 3003" descr=""/>
            <p:cNvSpPr/>
            <p:nvPr/>
          </p:nvSpPr>
          <p:spPr>
            <a:xfrm>
              <a:off x="6248687" y="8971165"/>
              <a:ext cx="12065" cy="0"/>
            </a:xfrm>
            <a:custGeom>
              <a:avLst/>
              <a:gdLst/>
              <a:ahLst/>
              <a:cxnLst/>
              <a:rect l="l" t="t" r="r" b="b"/>
              <a:pathLst>
                <a:path w="12064" h="0">
                  <a:moveTo>
                    <a:pt x="0" y="0"/>
                  </a:moveTo>
                  <a:lnTo>
                    <a:pt x="11950" y="0"/>
                  </a:lnTo>
                </a:path>
              </a:pathLst>
            </a:custGeom>
            <a:ln w="4292">
              <a:solidFill>
                <a:srgbClr val="050100"/>
              </a:solidFill>
            </a:ln>
          </p:spPr>
          <p:txBody>
            <a:bodyPr wrap="square" lIns="0" tIns="0" rIns="0" bIns="0" rtlCol="0"/>
            <a:lstStyle/>
            <a:p/>
          </p:txBody>
        </p:sp>
        <p:sp>
          <p:nvSpPr>
            <p:cNvPr id="3004" name="object 3004" descr=""/>
            <p:cNvSpPr/>
            <p:nvPr/>
          </p:nvSpPr>
          <p:spPr>
            <a:xfrm>
              <a:off x="6248687" y="8971784"/>
              <a:ext cx="8890" cy="0"/>
            </a:xfrm>
            <a:custGeom>
              <a:avLst/>
              <a:gdLst/>
              <a:ahLst/>
              <a:cxnLst/>
              <a:rect l="l" t="t" r="r" b="b"/>
              <a:pathLst>
                <a:path w="8889" h="0">
                  <a:moveTo>
                    <a:pt x="0" y="0"/>
                  </a:moveTo>
                  <a:lnTo>
                    <a:pt x="8420" y="0"/>
                  </a:lnTo>
                </a:path>
              </a:pathLst>
            </a:custGeom>
            <a:ln w="4292">
              <a:solidFill>
                <a:srgbClr val="050100"/>
              </a:solidFill>
            </a:ln>
          </p:spPr>
          <p:txBody>
            <a:bodyPr wrap="square" lIns="0" tIns="0" rIns="0" bIns="0" rtlCol="0"/>
            <a:lstStyle/>
            <a:p/>
          </p:txBody>
        </p:sp>
        <p:sp>
          <p:nvSpPr>
            <p:cNvPr id="3005" name="object 3005" descr=""/>
            <p:cNvSpPr/>
            <p:nvPr/>
          </p:nvSpPr>
          <p:spPr>
            <a:xfrm>
              <a:off x="6248687" y="8972404"/>
              <a:ext cx="5080" cy="0"/>
            </a:xfrm>
            <a:custGeom>
              <a:avLst/>
              <a:gdLst/>
              <a:ahLst/>
              <a:cxnLst/>
              <a:rect l="l" t="t" r="r" b="b"/>
              <a:pathLst>
                <a:path w="5079" h="0">
                  <a:moveTo>
                    <a:pt x="0" y="0"/>
                  </a:moveTo>
                  <a:lnTo>
                    <a:pt x="4889" y="0"/>
                  </a:lnTo>
                </a:path>
              </a:pathLst>
            </a:custGeom>
            <a:ln w="4292">
              <a:solidFill>
                <a:srgbClr val="050100"/>
              </a:solidFill>
            </a:ln>
          </p:spPr>
          <p:txBody>
            <a:bodyPr wrap="square" lIns="0" tIns="0" rIns="0" bIns="0" rtlCol="0"/>
            <a:lstStyle/>
            <a:p/>
          </p:txBody>
        </p:sp>
        <p:sp>
          <p:nvSpPr>
            <p:cNvPr id="3006" name="object 3006" descr=""/>
            <p:cNvSpPr/>
            <p:nvPr/>
          </p:nvSpPr>
          <p:spPr>
            <a:xfrm>
              <a:off x="6248687" y="8973024"/>
              <a:ext cx="1905" cy="0"/>
            </a:xfrm>
            <a:custGeom>
              <a:avLst/>
              <a:gdLst/>
              <a:ahLst/>
              <a:cxnLst/>
              <a:rect l="l" t="t" r="r" b="b"/>
              <a:pathLst>
                <a:path w="1904" h="0">
                  <a:moveTo>
                    <a:pt x="0" y="0"/>
                  </a:moveTo>
                  <a:lnTo>
                    <a:pt x="1346" y="0"/>
                  </a:lnTo>
                </a:path>
                <a:path w="1904" h="0">
                  <a:moveTo>
                    <a:pt x="0" y="0"/>
                  </a:moveTo>
                  <a:lnTo>
                    <a:pt x="1346" y="0"/>
                  </a:lnTo>
                </a:path>
              </a:pathLst>
            </a:custGeom>
            <a:ln w="4292">
              <a:solidFill>
                <a:srgbClr val="050100"/>
              </a:solidFill>
            </a:ln>
          </p:spPr>
          <p:txBody>
            <a:bodyPr wrap="square" lIns="0" tIns="0" rIns="0" bIns="0" rtlCol="0"/>
            <a:lstStyle/>
            <a:p/>
          </p:txBody>
        </p:sp>
        <p:sp>
          <p:nvSpPr>
            <p:cNvPr id="3007" name="object 3007" descr=""/>
            <p:cNvSpPr/>
            <p:nvPr/>
          </p:nvSpPr>
          <p:spPr>
            <a:xfrm>
              <a:off x="6248687" y="8964305"/>
              <a:ext cx="47625" cy="0"/>
            </a:xfrm>
            <a:custGeom>
              <a:avLst/>
              <a:gdLst/>
              <a:ahLst/>
              <a:cxnLst/>
              <a:rect l="l" t="t" r="r" b="b"/>
              <a:pathLst>
                <a:path w="47625" h="0">
                  <a:moveTo>
                    <a:pt x="0" y="0"/>
                  </a:moveTo>
                  <a:lnTo>
                    <a:pt x="47307" y="0"/>
                  </a:lnTo>
                </a:path>
              </a:pathLst>
            </a:custGeom>
            <a:ln w="4292">
              <a:solidFill>
                <a:srgbClr val="050100"/>
              </a:solidFill>
            </a:ln>
          </p:spPr>
          <p:txBody>
            <a:bodyPr wrap="square" lIns="0" tIns="0" rIns="0" bIns="0" rtlCol="0"/>
            <a:lstStyle/>
            <a:p/>
          </p:txBody>
        </p:sp>
        <p:sp>
          <p:nvSpPr>
            <p:cNvPr id="3008" name="object 3008" descr=""/>
            <p:cNvSpPr/>
            <p:nvPr/>
          </p:nvSpPr>
          <p:spPr>
            <a:xfrm>
              <a:off x="6248687" y="8963685"/>
              <a:ext cx="43815" cy="0"/>
            </a:xfrm>
            <a:custGeom>
              <a:avLst/>
              <a:gdLst/>
              <a:ahLst/>
              <a:cxnLst/>
              <a:rect l="l" t="t" r="r" b="b"/>
              <a:pathLst>
                <a:path w="43814" h="0">
                  <a:moveTo>
                    <a:pt x="0" y="0"/>
                  </a:moveTo>
                  <a:lnTo>
                    <a:pt x="43764" y="0"/>
                  </a:lnTo>
                </a:path>
              </a:pathLst>
            </a:custGeom>
            <a:ln w="4292">
              <a:solidFill>
                <a:srgbClr val="050100"/>
              </a:solidFill>
            </a:ln>
          </p:spPr>
          <p:txBody>
            <a:bodyPr wrap="square" lIns="0" tIns="0" rIns="0" bIns="0" rtlCol="0"/>
            <a:lstStyle/>
            <a:p/>
          </p:txBody>
        </p:sp>
        <p:sp>
          <p:nvSpPr>
            <p:cNvPr id="3009" name="object 3009" descr=""/>
            <p:cNvSpPr/>
            <p:nvPr/>
          </p:nvSpPr>
          <p:spPr>
            <a:xfrm>
              <a:off x="6248687" y="8963053"/>
              <a:ext cx="40640" cy="0"/>
            </a:xfrm>
            <a:custGeom>
              <a:avLst/>
              <a:gdLst/>
              <a:ahLst/>
              <a:cxnLst/>
              <a:rect l="l" t="t" r="r" b="b"/>
              <a:pathLst>
                <a:path w="40639" h="0">
                  <a:moveTo>
                    <a:pt x="0" y="0"/>
                  </a:moveTo>
                  <a:lnTo>
                    <a:pt x="40233" y="0"/>
                  </a:lnTo>
                </a:path>
              </a:pathLst>
            </a:custGeom>
            <a:ln w="4292">
              <a:solidFill>
                <a:srgbClr val="050100"/>
              </a:solidFill>
            </a:ln>
          </p:spPr>
          <p:txBody>
            <a:bodyPr wrap="square" lIns="0" tIns="0" rIns="0" bIns="0" rtlCol="0"/>
            <a:lstStyle/>
            <a:p/>
          </p:txBody>
        </p:sp>
        <p:sp>
          <p:nvSpPr>
            <p:cNvPr id="3010" name="object 3010" descr=""/>
            <p:cNvSpPr/>
            <p:nvPr/>
          </p:nvSpPr>
          <p:spPr>
            <a:xfrm>
              <a:off x="6248687" y="8962433"/>
              <a:ext cx="36830" cy="0"/>
            </a:xfrm>
            <a:custGeom>
              <a:avLst/>
              <a:gdLst/>
              <a:ahLst/>
              <a:cxnLst/>
              <a:rect l="l" t="t" r="r" b="b"/>
              <a:pathLst>
                <a:path w="36829" h="0">
                  <a:moveTo>
                    <a:pt x="0" y="0"/>
                  </a:moveTo>
                  <a:lnTo>
                    <a:pt x="36703" y="0"/>
                  </a:lnTo>
                </a:path>
              </a:pathLst>
            </a:custGeom>
            <a:ln w="4292">
              <a:solidFill>
                <a:srgbClr val="050100"/>
              </a:solidFill>
            </a:ln>
          </p:spPr>
          <p:txBody>
            <a:bodyPr wrap="square" lIns="0" tIns="0" rIns="0" bIns="0" rtlCol="0"/>
            <a:lstStyle/>
            <a:p/>
          </p:txBody>
        </p:sp>
        <p:sp>
          <p:nvSpPr>
            <p:cNvPr id="3011" name="object 3011" descr=""/>
            <p:cNvSpPr/>
            <p:nvPr/>
          </p:nvSpPr>
          <p:spPr>
            <a:xfrm>
              <a:off x="6248687" y="8961812"/>
              <a:ext cx="33655" cy="0"/>
            </a:xfrm>
            <a:custGeom>
              <a:avLst/>
              <a:gdLst/>
              <a:ahLst/>
              <a:cxnLst/>
              <a:rect l="l" t="t" r="r" b="b"/>
              <a:pathLst>
                <a:path w="33654" h="0">
                  <a:moveTo>
                    <a:pt x="0" y="0"/>
                  </a:moveTo>
                  <a:lnTo>
                    <a:pt x="33159" y="0"/>
                  </a:lnTo>
                </a:path>
              </a:pathLst>
            </a:custGeom>
            <a:ln w="4292">
              <a:solidFill>
                <a:srgbClr val="050100"/>
              </a:solidFill>
            </a:ln>
          </p:spPr>
          <p:txBody>
            <a:bodyPr wrap="square" lIns="0" tIns="0" rIns="0" bIns="0" rtlCol="0"/>
            <a:lstStyle/>
            <a:p/>
          </p:txBody>
        </p:sp>
        <p:sp>
          <p:nvSpPr>
            <p:cNvPr id="3012" name="object 3012" descr=""/>
            <p:cNvSpPr/>
            <p:nvPr/>
          </p:nvSpPr>
          <p:spPr>
            <a:xfrm>
              <a:off x="6248687" y="8961192"/>
              <a:ext cx="29845" cy="0"/>
            </a:xfrm>
            <a:custGeom>
              <a:avLst/>
              <a:gdLst/>
              <a:ahLst/>
              <a:cxnLst/>
              <a:rect l="l" t="t" r="r" b="b"/>
              <a:pathLst>
                <a:path w="29845" h="0">
                  <a:moveTo>
                    <a:pt x="0" y="0"/>
                  </a:moveTo>
                  <a:lnTo>
                    <a:pt x="29629" y="0"/>
                  </a:lnTo>
                </a:path>
              </a:pathLst>
            </a:custGeom>
            <a:ln w="4292">
              <a:solidFill>
                <a:srgbClr val="050100"/>
              </a:solidFill>
            </a:ln>
          </p:spPr>
          <p:txBody>
            <a:bodyPr wrap="square" lIns="0" tIns="0" rIns="0" bIns="0" rtlCol="0"/>
            <a:lstStyle/>
            <a:p/>
          </p:txBody>
        </p:sp>
        <p:sp>
          <p:nvSpPr>
            <p:cNvPr id="3013" name="object 3013" descr=""/>
            <p:cNvSpPr/>
            <p:nvPr/>
          </p:nvSpPr>
          <p:spPr>
            <a:xfrm>
              <a:off x="6248687" y="8960560"/>
              <a:ext cx="26670" cy="0"/>
            </a:xfrm>
            <a:custGeom>
              <a:avLst/>
              <a:gdLst/>
              <a:ahLst/>
              <a:cxnLst/>
              <a:rect l="l" t="t" r="r" b="b"/>
              <a:pathLst>
                <a:path w="26670" h="0">
                  <a:moveTo>
                    <a:pt x="0" y="0"/>
                  </a:moveTo>
                  <a:lnTo>
                    <a:pt x="26098" y="0"/>
                  </a:lnTo>
                </a:path>
              </a:pathLst>
            </a:custGeom>
            <a:ln w="4292">
              <a:solidFill>
                <a:srgbClr val="050100"/>
              </a:solidFill>
            </a:ln>
          </p:spPr>
          <p:txBody>
            <a:bodyPr wrap="square" lIns="0" tIns="0" rIns="0" bIns="0" rtlCol="0"/>
            <a:lstStyle/>
            <a:p/>
          </p:txBody>
        </p:sp>
        <p:sp>
          <p:nvSpPr>
            <p:cNvPr id="3014" name="object 3014" descr=""/>
            <p:cNvSpPr/>
            <p:nvPr/>
          </p:nvSpPr>
          <p:spPr>
            <a:xfrm>
              <a:off x="6248687" y="8959940"/>
              <a:ext cx="22860" cy="0"/>
            </a:xfrm>
            <a:custGeom>
              <a:avLst/>
              <a:gdLst/>
              <a:ahLst/>
              <a:cxnLst/>
              <a:rect l="l" t="t" r="r" b="b"/>
              <a:pathLst>
                <a:path w="22860" h="0">
                  <a:moveTo>
                    <a:pt x="0" y="0"/>
                  </a:moveTo>
                  <a:lnTo>
                    <a:pt x="22555" y="0"/>
                  </a:lnTo>
                </a:path>
              </a:pathLst>
            </a:custGeom>
            <a:ln w="4292">
              <a:solidFill>
                <a:srgbClr val="050100"/>
              </a:solidFill>
            </a:ln>
          </p:spPr>
          <p:txBody>
            <a:bodyPr wrap="square" lIns="0" tIns="0" rIns="0" bIns="0" rtlCol="0"/>
            <a:lstStyle/>
            <a:p/>
          </p:txBody>
        </p:sp>
        <p:sp>
          <p:nvSpPr>
            <p:cNvPr id="3015" name="object 3015" descr=""/>
            <p:cNvSpPr/>
            <p:nvPr/>
          </p:nvSpPr>
          <p:spPr>
            <a:xfrm>
              <a:off x="6248687" y="8959319"/>
              <a:ext cx="19050" cy="0"/>
            </a:xfrm>
            <a:custGeom>
              <a:avLst/>
              <a:gdLst/>
              <a:ahLst/>
              <a:cxnLst/>
              <a:rect l="l" t="t" r="r" b="b"/>
              <a:pathLst>
                <a:path w="19050" h="0">
                  <a:moveTo>
                    <a:pt x="0" y="0"/>
                  </a:moveTo>
                  <a:lnTo>
                    <a:pt x="19024" y="0"/>
                  </a:lnTo>
                </a:path>
              </a:pathLst>
            </a:custGeom>
            <a:ln w="4292">
              <a:solidFill>
                <a:srgbClr val="050100"/>
              </a:solidFill>
            </a:ln>
          </p:spPr>
          <p:txBody>
            <a:bodyPr wrap="square" lIns="0" tIns="0" rIns="0" bIns="0" rtlCol="0"/>
            <a:lstStyle/>
            <a:p/>
          </p:txBody>
        </p:sp>
        <p:sp>
          <p:nvSpPr>
            <p:cNvPr id="3016" name="object 3016" descr=""/>
            <p:cNvSpPr/>
            <p:nvPr/>
          </p:nvSpPr>
          <p:spPr>
            <a:xfrm>
              <a:off x="6248687" y="8958699"/>
              <a:ext cx="15875" cy="0"/>
            </a:xfrm>
            <a:custGeom>
              <a:avLst/>
              <a:gdLst/>
              <a:ahLst/>
              <a:cxnLst/>
              <a:rect l="l" t="t" r="r" b="b"/>
              <a:pathLst>
                <a:path w="15875" h="0">
                  <a:moveTo>
                    <a:pt x="0" y="0"/>
                  </a:moveTo>
                  <a:lnTo>
                    <a:pt x="15494" y="0"/>
                  </a:lnTo>
                </a:path>
              </a:pathLst>
            </a:custGeom>
            <a:ln w="4292">
              <a:solidFill>
                <a:srgbClr val="050100"/>
              </a:solidFill>
            </a:ln>
          </p:spPr>
          <p:txBody>
            <a:bodyPr wrap="square" lIns="0" tIns="0" rIns="0" bIns="0" rtlCol="0"/>
            <a:lstStyle/>
            <a:p/>
          </p:txBody>
        </p:sp>
        <p:sp>
          <p:nvSpPr>
            <p:cNvPr id="3017" name="object 3017" descr=""/>
            <p:cNvSpPr/>
            <p:nvPr/>
          </p:nvSpPr>
          <p:spPr>
            <a:xfrm>
              <a:off x="6248687" y="8958067"/>
              <a:ext cx="12065" cy="0"/>
            </a:xfrm>
            <a:custGeom>
              <a:avLst/>
              <a:gdLst/>
              <a:ahLst/>
              <a:cxnLst/>
              <a:rect l="l" t="t" r="r" b="b"/>
              <a:pathLst>
                <a:path w="12064" h="0">
                  <a:moveTo>
                    <a:pt x="0" y="0"/>
                  </a:moveTo>
                  <a:lnTo>
                    <a:pt x="11950" y="0"/>
                  </a:lnTo>
                </a:path>
              </a:pathLst>
            </a:custGeom>
            <a:ln w="4292">
              <a:solidFill>
                <a:srgbClr val="050100"/>
              </a:solidFill>
            </a:ln>
          </p:spPr>
          <p:txBody>
            <a:bodyPr wrap="square" lIns="0" tIns="0" rIns="0" bIns="0" rtlCol="0"/>
            <a:lstStyle/>
            <a:p/>
          </p:txBody>
        </p:sp>
        <p:sp>
          <p:nvSpPr>
            <p:cNvPr id="3018" name="object 3018" descr=""/>
            <p:cNvSpPr/>
            <p:nvPr/>
          </p:nvSpPr>
          <p:spPr>
            <a:xfrm>
              <a:off x="6248687" y="8957447"/>
              <a:ext cx="8890" cy="0"/>
            </a:xfrm>
            <a:custGeom>
              <a:avLst/>
              <a:gdLst/>
              <a:ahLst/>
              <a:cxnLst/>
              <a:rect l="l" t="t" r="r" b="b"/>
              <a:pathLst>
                <a:path w="8889" h="0">
                  <a:moveTo>
                    <a:pt x="0" y="0"/>
                  </a:moveTo>
                  <a:lnTo>
                    <a:pt x="8420" y="0"/>
                  </a:lnTo>
                </a:path>
              </a:pathLst>
            </a:custGeom>
            <a:ln w="4292">
              <a:solidFill>
                <a:srgbClr val="050100"/>
              </a:solidFill>
            </a:ln>
          </p:spPr>
          <p:txBody>
            <a:bodyPr wrap="square" lIns="0" tIns="0" rIns="0" bIns="0" rtlCol="0"/>
            <a:lstStyle/>
            <a:p/>
          </p:txBody>
        </p:sp>
        <p:sp>
          <p:nvSpPr>
            <p:cNvPr id="3019" name="object 3019" descr=""/>
            <p:cNvSpPr/>
            <p:nvPr/>
          </p:nvSpPr>
          <p:spPr>
            <a:xfrm>
              <a:off x="6248687" y="8956827"/>
              <a:ext cx="5080" cy="0"/>
            </a:xfrm>
            <a:custGeom>
              <a:avLst/>
              <a:gdLst/>
              <a:ahLst/>
              <a:cxnLst/>
              <a:rect l="l" t="t" r="r" b="b"/>
              <a:pathLst>
                <a:path w="5079" h="0">
                  <a:moveTo>
                    <a:pt x="0" y="0"/>
                  </a:moveTo>
                  <a:lnTo>
                    <a:pt x="4889" y="0"/>
                  </a:lnTo>
                </a:path>
              </a:pathLst>
            </a:custGeom>
            <a:ln w="4292">
              <a:solidFill>
                <a:srgbClr val="050100"/>
              </a:solidFill>
            </a:ln>
          </p:spPr>
          <p:txBody>
            <a:bodyPr wrap="square" lIns="0" tIns="0" rIns="0" bIns="0" rtlCol="0"/>
            <a:lstStyle/>
            <a:p/>
          </p:txBody>
        </p:sp>
        <p:sp>
          <p:nvSpPr>
            <p:cNvPr id="3020" name="object 3020" descr=""/>
            <p:cNvSpPr/>
            <p:nvPr/>
          </p:nvSpPr>
          <p:spPr>
            <a:xfrm>
              <a:off x="6248687" y="8956206"/>
              <a:ext cx="1905" cy="0"/>
            </a:xfrm>
            <a:custGeom>
              <a:avLst/>
              <a:gdLst/>
              <a:ahLst/>
              <a:cxnLst/>
              <a:rect l="l" t="t" r="r" b="b"/>
              <a:pathLst>
                <a:path w="1904" h="0">
                  <a:moveTo>
                    <a:pt x="0" y="0"/>
                  </a:moveTo>
                  <a:lnTo>
                    <a:pt x="1346" y="0"/>
                  </a:lnTo>
                </a:path>
                <a:path w="1904" h="0">
                  <a:moveTo>
                    <a:pt x="0" y="0"/>
                  </a:moveTo>
                  <a:lnTo>
                    <a:pt x="1346" y="0"/>
                  </a:lnTo>
                </a:path>
              </a:pathLst>
            </a:custGeom>
            <a:ln w="4292">
              <a:solidFill>
                <a:srgbClr val="050100"/>
              </a:solidFill>
            </a:ln>
          </p:spPr>
          <p:txBody>
            <a:bodyPr wrap="square" lIns="0" tIns="0" rIns="0" bIns="0" rtlCol="0"/>
            <a:lstStyle/>
            <a:p/>
          </p:txBody>
        </p:sp>
        <p:sp>
          <p:nvSpPr>
            <p:cNvPr id="3021" name="object 3021" descr=""/>
            <p:cNvSpPr/>
            <p:nvPr/>
          </p:nvSpPr>
          <p:spPr>
            <a:xfrm>
              <a:off x="6248687" y="8964611"/>
              <a:ext cx="49530" cy="8890"/>
            </a:xfrm>
            <a:custGeom>
              <a:avLst/>
              <a:gdLst/>
              <a:ahLst/>
              <a:cxnLst/>
              <a:rect l="l" t="t" r="r" b="b"/>
              <a:pathLst>
                <a:path w="49529" h="8890">
                  <a:moveTo>
                    <a:pt x="0" y="8661"/>
                  </a:moveTo>
                  <a:lnTo>
                    <a:pt x="49072" y="0"/>
                  </a:lnTo>
                </a:path>
              </a:pathLst>
            </a:custGeom>
            <a:ln w="4292">
              <a:solidFill>
                <a:srgbClr val="050100"/>
              </a:solidFill>
            </a:ln>
          </p:spPr>
          <p:txBody>
            <a:bodyPr wrap="square" lIns="0" tIns="0" rIns="0" bIns="0" rtlCol="0"/>
            <a:lstStyle/>
            <a:p/>
          </p:txBody>
        </p:sp>
        <p:sp>
          <p:nvSpPr>
            <p:cNvPr id="3022" name="object 3022" descr=""/>
            <p:cNvSpPr/>
            <p:nvPr/>
          </p:nvSpPr>
          <p:spPr>
            <a:xfrm>
              <a:off x="6248687" y="8955959"/>
              <a:ext cx="0" cy="17780"/>
            </a:xfrm>
            <a:custGeom>
              <a:avLst/>
              <a:gdLst/>
              <a:ahLst/>
              <a:cxnLst/>
              <a:rect l="l" t="t" r="r" b="b"/>
              <a:pathLst>
                <a:path w="0" h="17779">
                  <a:moveTo>
                    <a:pt x="0" y="0"/>
                  </a:moveTo>
                  <a:lnTo>
                    <a:pt x="0" y="17310"/>
                  </a:lnTo>
                </a:path>
              </a:pathLst>
            </a:custGeom>
            <a:ln w="4292">
              <a:solidFill>
                <a:srgbClr val="050100"/>
              </a:solidFill>
            </a:ln>
          </p:spPr>
          <p:txBody>
            <a:bodyPr wrap="square" lIns="0" tIns="0" rIns="0" bIns="0" rtlCol="0"/>
            <a:lstStyle/>
            <a:p/>
          </p:txBody>
        </p:sp>
        <p:sp>
          <p:nvSpPr>
            <p:cNvPr id="3023" name="object 3023" descr=""/>
            <p:cNvSpPr/>
            <p:nvPr/>
          </p:nvSpPr>
          <p:spPr>
            <a:xfrm>
              <a:off x="6248690" y="8955954"/>
              <a:ext cx="49530" cy="8890"/>
            </a:xfrm>
            <a:custGeom>
              <a:avLst/>
              <a:gdLst/>
              <a:ahLst/>
              <a:cxnLst/>
              <a:rect l="l" t="t" r="r" b="b"/>
              <a:pathLst>
                <a:path w="49529" h="8890">
                  <a:moveTo>
                    <a:pt x="49072" y="8661"/>
                  </a:moveTo>
                  <a:lnTo>
                    <a:pt x="0" y="0"/>
                  </a:lnTo>
                </a:path>
              </a:pathLst>
            </a:custGeom>
            <a:ln w="4292">
              <a:solidFill>
                <a:srgbClr val="050100"/>
              </a:solidFill>
            </a:ln>
          </p:spPr>
          <p:txBody>
            <a:bodyPr wrap="square" lIns="0" tIns="0" rIns="0" bIns="0" rtlCol="0"/>
            <a:lstStyle/>
            <a:p/>
          </p:txBody>
        </p:sp>
        <p:sp>
          <p:nvSpPr>
            <p:cNvPr id="3024" name="object 3024" descr=""/>
            <p:cNvSpPr/>
            <p:nvPr/>
          </p:nvSpPr>
          <p:spPr>
            <a:xfrm>
              <a:off x="6190413" y="8964615"/>
              <a:ext cx="302260" cy="0"/>
            </a:xfrm>
            <a:custGeom>
              <a:avLst/>
              <a:gdLst/>
              <a:ahLst/>
              <a:cxnLst/>
              <a:rect l="l" t="t" r="r" b="b"/>
              <a:pathLst>
                <a:path w="302260" h="0">
                  <a:moveTo>
                    <a:pt x="301967" y="0"/>
                  </a:moveTo>
                  <a:lnTo>
                    <a:pt x="0" y="0"/>
                  </a:lnTo>
                </a:path>
              </a:pathLst>
            </a:custGeom>
            <a:ln w="4292">
              <a:solidFill>
                <a:srgbClr val="050100"/>
              </a:solidFill>
            </a:ln>
          </p:spPr>
          <p:txBody>
            <a:bodyPr wrap="square" lIns="0" tIns="0" rIns="0" bIns="0" rtlCol="0"/>
            <a:lstStyle/>
            <a:p/>
          </p:txBody>
        </p:sp>
        <p:sp>
          <p:nvSpPr>
            <p:cNvPr id="3025" name="object 3025" descr=""/>
            <p:cNvSpPr/>
            <p:nvPr/>
          </p:nvSpPr>
          <p:spPr>
            <a:xfrm>
              <a:off x="6371371" y="8729964"/>
              <a:ext cx="0" cy="259715"/>
            </a:xfrm>
            <a:custGeom>
              <a:avLst/>
              <a:gdLst/>
              <a:ahLst/>
              <a:cxnLst/>
              <a:rect l="l" t="t" r="r" b="b"/>
              <a:pathLst>
                <a:path w="0" h="259715">
                  <a:moveTo>
                    <a:pt x="0" y="0"/>
                  </a:moveTo>
                  <a:lnTo>
                    <a:pt x="0" y="259194"/>
                  </a:lnTo>
                </a:path>
              </a:pathLst>
            </a:custGeom>
            <a:ln w="4292">
              <a:solidFill>
                <a:srgbClr val="050100"/>
              </a:solidFill>
            </a:ln>
          </p:spPr>
          <p:txBody>
            <a:bodyPr wrap="square" lIns="0" tIns="0" rIns="0" bIns="0" rtlCol="0"/>
            <a:lstStyle/>
            <a:p/>
          </p:txBody>
        </p:sp>
        <p:sp>
          <p:nvSpPr>
            <p:cNvPr id="3026" name="object 3026" descr=""/>
            <p:cNvSpPr/>
            <p:nvPr/>
          </p:nvSpPr>
          <p:spPr>
            <a:xfrm>
              <a:off x="6861834" y="9294357"/>
              <a:ext cx="0" cy="47625"/>
            </a:xfrm>
            <a:custGeom>
              <a:avLst/>
              <a:gdLst/>
              <a:ahLst/>
              <a:cxnLst/>
              <a:rect l="l" t="t" r="r" b="b"/>
              <a:pathLst>
                <a:path w="0" h="47625">
                  <a:moveTo>
                    <a:pt x="0" y="0"/>
                  </a:moveTo>
                  <a:lnTo>
                    <a:pt x="0" y="47307"/>
                  </a:lnTo>
                </a:path>
              </a:pathLst>
            </a:custGeom>
            <a:ln w="4292">
              <a:solidFill>
                <a:srgbClr val="050100"/>
              </a:solidFill>
            </a:ln>
          </p:spPr>
          <p:txBody>
            <a:bodyPr wrap="square" lIns="0" tIns="0" rIns="0" bIns="0" rtlCol="0"/>
            <a:lstStyle/>
            <a:p/>
          </p:txBody>
        </p:sp>
        <p:sp>
          <p:nvSpPr>
            <p:cNvPr id="3027" name="object 3027" descr=""/>
            <p:cNvSpPr/>
            <p:nvPr/>
          </p:nvSpPr>
          <p:spPr>
            <a:xfrm>
              <a:off x="6861214" y="9294357"/>
              <a:ext cx="0" cy="43815"/>
            </a:xfrm>
            <a:custGeom>
              <a:avLst/>
              <a:gdLst/>
              <a:ahLst/>
              <a:cxnLst/>
              <a:rect l="l" t="t" r="r" b="b"/>
              <a:pathLst>
                <a:path w="0" h="43815">
                  <a:moveTo>
                    <a:pt x="0" y="0"/>
                  </a:moveTo>
                  <a:lnTo>
                    <a:pt x="0" y="43764"/>
                  </a:lnTo>
                </a:path>
              </a:pathLst>
            </a:custGeom>
            <a:ln w="4292">
              <a:solidFill>
                <a:srgbClr val="050100"/>
              </a:solidFill>
            </a:ln>
          </p:spPr>
          <p:txBody>
            <a:bodyPr wrap="square" lIns="0" tIns="0" rIns="0" bIns="0" rtlCol="0"/>
            <a:lstStyle/>
            <a:p/>
          </p:txBody>
        </p:sp>
        <p:sp>
          <p:nvSpPr>
            <p:cNvPr id="3028" name="object 3028" descr=""/>
            <p:cNvSpPr/>
            <p:nvPr/>
          </p:nvSpPr>
          <p:spPr>
            <a:xfrm>
              <a:off x="6860594" y="9294357"/>
              <a:ext cx="0" cy="40640"/>
            </a:xfrm>
            <a:custGeom>
              <a:avLst/>
              <a:gdLst/>
              <a:ahLst/>
              <a:cxnLst/>
              <a:rect l="l" t="t" r="r" b="b"/>
              <a:pathLst>
                <a:path w="0" h="40640">
                  <a:moveTo>
                    <a:pt x="0" y="0"/>
                  </a:moveTo>
                  <a:lnTo>
                    <a:pt x="0" y="40233"/>
                  </a:lnTo>
                </a:path>
              </a:pathLst>
            </a:custGeom>
            <a:ln w="4292">
              <a:solidFill>
                <a:srgbClr val="050100"/>
              </a:solidFill>
            </a:ln>
          </p:spPr>
          <p:txBody>
            <a:bodyPr wrap="square" lIns="0" tIns="0" rIns="0" bIns="0" rtlCol="0"/>
            <a:lstStyle/>
            <a:p/>
          </p:txBody>
        </p:sp>
        <p:sp>
          <p:nvSpPr>
            <p:cNvPr id="3029" name="object 3029" descr=""/>
            <p:cNvSpPr/>
            <p:nvPr/>
          </p:nvSpPr>
          <p:spPr>
            <a:xfrm>
              <a:off x="6859962" y="9294357"/>
              <a:ext cx="0" cy="36830"/>
            </a:xfrm>
            <a:custGeom>
              <a:avLst/>
              <a:gdLst/>
              <a:ahLst/>
              <a:cxnLst/>
              <a:rect l="l" t="t" r="r" b="b"/>
              <a:pathLst>
                <a:path w="0" h="36829">
                  <a:moveTo>
                    <a:pt x="0" y="0"/>
                  </a:moveTo>
                  <a:lnTo>
                    <a:pt x="0" y="36703"/>
                  </a:lnTo>
                </a:path>
              </a:pathLst>
            </a:custGeom>
            <a:ln w="4292">
              <a:solidFill>
                <a:srgbClr val="050100"/>
              </a:solidFill>
            </a:ln>
          </p:spPr>
          <p:txBody>
            <a:bodyPr wrap="square" lIns="0" tIns="0" rIns="0" bIns="0" rtlCol="0"/>
            <a:lstStyle/>
            <a:p/>
          </p:txBody>
        </p:sp>
        <p:sp>
          <p:nvSpPr>
            <p:cNvPr id="3030" name="object 3030" descr=""/>
            <p:cNvSpPr/>
            <p:nvPr/>
          </p:nvSpPr>
          <p:spPr>
            <a:xfrm>
              <a:off x="6859342" y="9294357"/>
              <a:ext cx="0" cy="33655"/>
            </a:xfrm>
            <a:custGeom>
              <a:avLst/>
              <a:gdLst/>
              <a:ahLst/>
              <a:cxnLst/>
              <a:rect l="l" t="t" r="r" b="b"/>
              <a:pathLst>
                <a:path w="0" h="33654">
                  <a:moveTo>
                    <a:pt x="0" y="0"/>
                  </a:moveTo>
                  <a:lnTo>
                    <a:pt x="0" y="33159"/>
                  </a:lnTo>
                </a:path>
              </a:pathLst>
            </a:custGeom>
            <a:ln w="4292">
              <a:solidFill>
                <a:srgbClr val="050100"/>
              </a:solidFill>
            </a:ln>
          </p:spPr>
          <p:txBody>
            <a:bodyPr wrap="square" lIns="0" tIns="0" rIns="0" bIns="0" rtlCol="0"/>
            <a:lstStyle/>
            <a:p/>
          </p:txBody>
        </p:sp>
        <p:sp>
          <p:nvSpPr>
            <p:cNvPr id="3031" name="object 3031" descr=""/>
            <p:cNvSpPr/>
            <p:nvPr/>
          </p:nvSpPr>
          <p:spPr>
            <a:xfrm>
              <a:off x="6858721" y="9294357"/>
              <a:ext cx="0" cy="29845"/>
            </a:xfrm>
            <a:custGeom>
              <a:avLst/>
              <a:gdLst/>
              <a:ahLst/>
              <a:cxnLst/>
              <a:rect l="l" t="t" r="r" b="b"/>
              <a:pathLst>
                <a:path w="0" h="29845">
                  <a:moveTo>
                    <a:pt x="0" y="0"/>
                  </a:moveTo>
                  <a:lnTo>
                    <a:pt x="0" y="29629"/>
                  </a:lnTo>
                </a:path>
              </a:pathLst>
            </a:custGeom>
            <a:ln w="4292">
              <a:solidFill>
                <a:srgbClr val="050100"/>
              </a:solidFill>
            </a:ln>
          </p:spPr>
          <p:txBody>
            <a:bodyPr wrap="square" lIns="0" tIns="0" rIns="0" bIns="0" rtlCol="0"/>
            <a:lstStyle/>
            <a:p/>
          </p:txBody>
        </p:sp>
        <p:sp>
          <p:nvSpPr>
            <p:cNvPr id="3032" name="object 3032" descr=""/>
            <p:cNvSpPr/>
            <p:nvPr/>
          </p:nvSpPr>
          <p:spPr>
            <a:xfrm>
              <a:off x="6858101" y="9294357"/>
              <a:ext cx="0" cy="26670"/>
            </a:xfrm>
            <a:custGeom>
              <a:avLst/>
              <a:gdLst/>
              <a:ahLst/>
              <a:cxnLst/>
              <a:rect l="l" t="t" r="r" b="b"/>
              <a:pathLst>
                <a:path w="0" h="26670">
                  <a:moveTo>
                    <a:pt x="0" y="0"/>
                  </a:moveTo>
                  <a:lnTo>
                    <a:pt x="0" y="26098"/>
                  </a:lnTo>
                </a:path>
              </a:pathLst>
            </a:custGeom>
            <a:ln w="4292">
              <a:solidFill>
                <a:srgbClr val="050100"/>
              </a:solidFill>
            </a:ln>
          </p:spPr>
          <p:txBody>
            <a:bodyPr wrap="square" lIns="0" tIns="0" rIns="0" bIns="0" rtlCol="0"/>
            <a:lstStyle/>
            <a:p/>
          </p:txBody>
        </p:sp>
        <p:sp>
          <p:nvSpPr>
            <p:cNvPr id="3033" name="object 3033" descr=""/>
            <p:cNvSpPr/>
            <p:nvPr/>
          </p:nvSpPr>
          <p:spPr>
            <a:xfrm>
              <a:off x="6857469" y="9294357"/>
              <a:ext cx="0" cy="22860"/>
            </a:xfrm>
            <a:custGeom>
              <a:avLst/>
              <a:gdLst/>
              <a:ahLst/>
              <a:cxnLst/>
              <a:rect l="l" t="t" r="r" b="b"/>
              <a:pathLst>
                <a:path w="0" h="22859">
                  <a:moveTo>
                    <a:pt x="0" y="0"/>
                  </a:moveTo>
                  <a:lnTo>
                    <a:pt x="0" y="22555"/>
                  </a:lnTo>
                </a:path>
              </a:pathLst>
            </a:custGeom>
            <a:ln w="4292">
              <a:solidFill>
                <a:srgbClr val="050100"/>
              </a:solidFill>
            </a:ln>
          </p:spPr>
          <p:txBody>
            <a:bodyPr wrap="square" lIns="0" tIns="0" rIns="0" bIns="0" rtlCol="0"/>
            <a:lstStyle/>
            <a:p/>
          </p:txBody>
        </p:sp>
        <p:sp>
          <p:nvSpPr>
            <p:cNvPr id="3034" name="object 3034" descr=""/>
            <p:cNvSpPr/>
            <p:nvPr/>
          </p:nvSpPr>
          <p:spPr>
            <a:xfrm>
              <a:off x="6856849" y="9294357"/>
              <a:ext cx="0" cy="19050"/>
            </a:xfrm>
            <a:custGeom>
              <a:avLst/>
              <a:gdLst/>
              <a:ahLst/>
              <a:cxnLst/>
              <a:rect l="l" t="t" r="r" b="b"/>
              <a:pathLst>
                <a:path w="0" h="19050">
                  <a:moveTo>
                    <a:pt x="0" y="0"/>
                  </a:moveTo>
                  <a:lnTo>
                    <a:pt x="0" y="19024"/>
                  </a:lnTo>
                </a:path>
              </a:pathLst>
            </a:custGeom>
            <a:ln w="4292">
              <a:solidFill>
                <a:srgbClr val="050100"/>
              </a:solidFill>
            </a:ln>
          </p:spPr>
          <p:txBody>
            <a:bodyPr wrap="square" lIns="0" tIns="0" rIns="0" bIns="0" rtlCol="0"/>
            <a:lstStyle/>
            <a:p/>
          </p:txBody>
        </p:sp>
        <p:sp>
          <p:nvSpPr>
            <p:cNvPr id="3035" name="object 3035" descr=""/>
            <p:cNvSpPr/>
            <p:nvPr/>
          </p:nvSpPr>
          <p:spPr>
            <a:xfrm>
              <a:off x="6856228" y="9294357"/>
              <a:ext cx="0" cy="15875"/>
            </a:xfrm>
            <a:custGeom>
              <a:avLst/>
              <a:gdLst/>
              <a:ahLst/>
              <a:cxnLst/>
              <a:rect l="l" t="t" r="r" b="b"/>
              <a:pathLst>
                <a:path w="0" h="15875">
                  <a:moveTo>
                    <a:pt x="0" y="0"/>
                  </a:moveTo>
                  <a:lnTo>
                    <a:pt x="0" y="15494"/>
                  </a:lnTo>
                </a:path>
              </a:pathLst>
            </a:custGeom>
            <a:ln w="4292">
              <a:solidFill>
                <a:srgbClr val="050100"/>
              </a:solidFill>
            </a:ln>
          </p:spPr>
          <p:txBody>
            <a:bodyPr wrap="square" lIns="0" tIns="0" rIns="0" bIns="0" rtlCol="0"/>
            <a:lstStyle/>
            <a:p/>
          </p:txBody>
        </p:sp>
        <p:sp>
          <p:nvSpPr>
            <p:cNvPr id="3036" name="object 3036" descr=""/>
            <p:cNvSpPr/>
            <p:nvPr/>
          </p:nvSpPr>
          <p:spPr>
            <a:xfrm>
              <a:off x="6855595" y="9294357"/>
              <a:ext cx="0" cy="12065"/>
            </a:xfrm>
            <a:custGeom>
              <a:avLst/>
              <a:gdLst/>
              <a:ahLst/>
              <a:cxnLst/>
              <a:rect l="l" t="t" r="r" b="b"/>
              <a:pathLst>
                <a:path w="0" h="12065">
                  <a:moveTo>
                    <a:pt x="0" y="0"/>
                  </a:moveTo>
                  <a:lnTo>
                    <a:pt x="0" y="11950"/>
                  </a:lnTo>
                </a:path>
              </a:pathLst>
            </a:custGeom>
            <a:ln w="4292">
              <a:solidFill>
                <a:srgbClr val="050100"/>
              </a:solidFill>
            </a:ln>
          </p:spPr>
          <p:txBody>
            <a:bodyPr wrap="square" lIns="0" tIns="0" rIns="0" bIns="0" rtlCol="0"/>
            <a:lstStyle/>
            <a:p/>
          </p:txBody>
        </p:sp>
        <p:sp>
          <p:nvSpPr>
            <p:cNvPr id="3037" name="object 3037" descr=""/>
            <p:cNvSpPr/>
            <p:nvPr/>
          </p:nvSpPr>
          <p:spPr>
            <a:xfrm>
              <a:off x="6854976" y="9294357"/>
              <a:ext cx="0" cy="8890"/>
            </a:xfrm>
            <a:custGeom>
              <a:avLst/>
              <a:gdLst/>
              <a:ahLst/>
              <a:cxnLst/>
              <a:rect l="l" t="t" r="r" b="b"/>
              <a:pathLst>
                <a:path w="0" h="8890">
                  <a:moveTo>
                    <a:pt x="0" y="0"/>
                  </a:moveTo>
                  <a:lnTo>
                    <a:pt x="0" y="8420"/>
                  </a:lnTo>
                </a:path>
              </a:pathLst>
            </a:custGeom>
            <a:ln w="4292">
              <a:solidFill>
                <a:srgbClr val="050100"/>
              </a:solidFill>
            </a:ln>
          </p:spPr>
          <p:txBody>
            <a:bodyPr wrap="square" lIns="0" tIns="0" rIns="0" bIns="0" rtlCol="0"/>
            <a:lstStyle/>
            <a:p/>
          </p:txBody>
        </p:sp>
        <p:sp>
          <p:nvSpPr>
            <p:cNvPr id="3038" name="object 3038" descr=""/>
            <p:cNvSpPr/>
            <p:nvPr/>
          </p:nvSpPr>
          <p:spPr>
            <a:xfrm>
              <a:off x="6854356" y="9294357"/>
              <a:ext cx="0" cy="5080"/>
            </a:xfrm>
            <a:custGeom>
              <a:avLst/>
              <a:gdLst/>
              <a:ahLst/>
              <a:cxnLst/>
              <a:rect l="l" t="t" r="r" b="b"/>
              <a:pathLst>
                <a:path w="0" h="5079">
                  <a:moveTo>
                    <a:pt x="0" y="0"/>
                  </a:moveTo>
                  <a:lnTo>
                    <a:pt x="0" y="4889"/>
                  </a:lnTo>
                </a:path>
              </a:pathLst>
            </a:custGeom>
            <a:ln w="4292">
              <a:solidFill>
                <a:srgbClr val="050100"/>
              </a:solidFill>
            </a:ln>
          </p:spPr>
          <p:txBody>
            <a:bodyPr wrap="square" lIns="0" tIns="0" rIns="0" bIns="0" rtlCol="0"/>
            <a:lstStyle/>
            <a:p/>
          </p:txBody>
        </p:sp>
        <p:sp>
          <p:nvSpPr>
            <p:cNvPr id="3039" name="object 3039" descr=""/>
            <p:cNvSpPr/>
            <p:nvPr/>
          </p:nvSpPr>
          <p:spPr>
            <a:xfrm>
              <a:off x="6853735" y="9294357"/>
              <a:ext cx="0" cy="1905"/>
            </a:xfrm>
            <a:custGeom>
              <a:avLst/>
              <a:gdLst/>
              <a:ahLst/>
              <a:cxnLst/>
              <a:rect l="l" t="t" r="r" b="b"/>
              <a:pathLst>
                <a:path w="0" h="1904">
                  <a:moveTo>
                    <a:pt x="0" y="0"/>
                  </a:moveTo>
                  <a:lnTo>
                    <a:pt x="0" y="1346"/>
                  </a:lnTo>
                </a:path>
                <a:path w="0" h="1904">
                  <a:moveTo>
                    <a:pt x="0" y="0"/>
                  </a:moveTo>
                  <a:lnTo>
                    <a:pt x="0" y="1346"/>
                  </a:lnTo>
                </a:path>
              </a:pathLst>
            </a:custGeom>
            <a:ln w="4292">
              <a:solidFill>
                <a:srgbClr val="050100"/>
              </a:solidFill>
            </a:ln>
          </p:spPr>
          <p:txBody>
            <a:bodyPr wrap="square" lIns="0" tIns="0" rIns="0" bIns="0" rtlCol="0"/>
            <a:lstStyle/>
            <a:p/>
          </p:txBody>
        </p:sp>
        <p:sp>
          <p:nvSpPr>
            <p:cNvPr id="3040" name="object 3040" descr=""/>
            <p:cNvSpPr/>
            <p:nvPr/>
          </p:nvSpPr>
          <p:spPr>
            <a:xfrm>
              <a:off x="6862455" y="9294357"/>
              <a:ext cx="0" cy="47625"/>
            </a:xfrm>
            <a:custGeom>
              <a:avLst/>
              <a:gdLst/>
              <a:ahLst/>
              <a:cxnLst/>
              <a:rect l="l" t="t" r="r" b="b"/>
              <a:pathLst>
                <a:path w="0" h="47625">
                  <a:moveTo>
                    <a:pt x="0" y="0"/>
                  </a:moveTo>
                  <a:lnTo>
                    <a:pt x="0" y="47307"/>
                  </a:lnTo>
                </a:path>
              </a:pathLst>
            </a:custGeom>
            <a:ln w="4292">
              <a:solidFill>
                <a:srgbClr val="050100"/>
              </a:solidFill>
            </a:ln>
          </p:spPr>
          <p:txBody>
            <a:bodyPr wrap="square" lIns="0" tIns="0" rIns="0" bIns="0" rtlCol="0"/>
            <a:lstStyle/>
            <a:p/>
          </p:txBody>
        </p:sp>
        <p:sp>
          <p:nvSpPr>
            <p:cNvPr id="3041" name="object 3041" descr=""/>
            <p:cNvSpPr/>
            <p:nvPr/>
          </p:nvSpPr>
          <p:spPr>
            <a:xfrm>
              <a:off x="6863087" y="9294357"/>
              <a:ext cx="0" cy="43815"/>
            </a:xfrm>
            <a:custGeom>
              <a:avLst/>
              <a:gdLst/>
              <a:ahLst/>
              <a:cxnLst/>
              <a:rect l="l" t="t" r="r" b="b"/>
              <a:pathLst>
                <a:path w="0" h="43815">
                  <a:moveTo>
                    <a:pt x="0" y="0"/>
                  </a:moveTo>
                  <a:lnTo>
                    <a:pt x="0" y="43764"/>
                  </a:lnTo>
                </a:path>
              </a:pathLst>
            </a:custGeom>
            <a:ln w="4292">
              <a:solidFill>
                <a:srgbClr val="050100"/>
              </a:solidFill>
            </a:ln>
          </p:spPr>
          <p:txBody>
            <a:bodyPr wrap="square" lIns="0" tIns="0" rIns="0" bIns="0" rtlCol="0"/>
            <a:lstStyle/>
            <a:p/>
          </p:txBody>
        </p:sp>
        <p:sp>
          <p:nvSpPr>
            <p:cNvPr id="3042" name="object 3042" descr=""/>
            <p:cNvSpPr/>
            <p:nvPr/>
          </p:nvSpPr>
          <p:spPr>
            <a:xfrm>
              <a:off x="6863707" y="9294357"/>
              <a:ext cx="0" cy="40640"/>
            </a:xfrm>
            <a:custGeom>
              <a:avLst/>
              <a:gdLst/>
              <a:ahLst/>
              <a:cxnLst/>
              <a:rect l="l" t="t" r="r" b="b"/>
              <a:pathLst>
                <a:path w="0" h="40640">
                  <a:moveTo>
                    <a:pt x="0" y="0"/>
                  </a:moveTo>
                  <a:lnTo>
                    <a:pt x="0" y="40233"/>
                  </a:lnTo>
                </a:path>
              </a:pathLst>
            </a:custGeom>
            <a:ln w="4292">
              <a:solidFill>
                <a:srgbClr val="050100"/>
              </a:solidFill>
            </a:ln>
          </p:spPr>
          <p:txBody>
            <a:bodyPr wrap="square" lIns="0" tIns="0" rIns="0" bIns="0" rtlCol="0"/>
            <a:lstStyle/>
            <a:p/>
          </p:txBody>
        </p:sp>
        <p:sp>
          <p:nvSpPr>
            <p:cNvPr id="3043" name="object 3043" descr=""/>
            <p:cNvSpPr/>
            <p:nvPr/>
          </p:nvSpPr>
          <p:spPr>
            <a:xfrm>
              <a:off x="6864327" y="9294357"/>
              <a:ext cx="0" cy="36830"/>
            </a:xfrm>
            <a:custGeom>
              <a:avLst/>
              <a:gdLst/>
              <a:ahLst/>
              <a:cxnLst/>
              <a:rect l="l" t="t" r="r" b="b"/>
              <a:pathLst>
                <a:path w="0" h="36829">
                  <a:moveTo>
                    <a:pt x="0" y="0"/>
                  </a:moveTo>
                  <a:lnTo>
                    <a:pt x="0" y="36703"/>
                  </a:lnTo>
                </a:path>
              </a:pathLst>
            </a:custGeom>
            <a:ln w="4292">
              <a:solidFill>
                <a:srgbClr val="050100"/>
              </a:solidFill>
            </a:ln>
          </p:spPr>
          <p:txBody>
            <a:bodyPr wrap="square" lIns="0" tIns="0" rIns="0" bIns="0" rtlCol="0"/>
            <a:lstStyle/>
            <a:p/>
          </p:txBody>
        </p:sp>
        <p:sp>
          <p:nvSpPr>
            <p:cNvPr id="3044" name="object 3044" descr=""/>
            <p:cNvSpPr/>
            <p:nvPr/>
          </p:nvSpPr>
          <p:spPr>
            <a:xfrm>
              <a:off x="6864948" y="9294357"/>
              <a:ext cx="0" cy="33655"/>
            </a:xfrm>
            <a:custGeom>
              <a:avLst/>
              <a:gdLst/>
              <a:ahLst/>
              <a:cxnLst/>
              <a:rect l="l" t="t" r="r" b="b"/>
              <a:pathLst>
                <a:path w="0" h="33654">
                  <a:moveTo>
                    <a:pt x="0" y="0"/>
                  </a:moveTo>
                  <a:lnTo>
                    <a:pt x="0" y="33159"/>
                  </a:lnTo>
                </a:path>
              </a:pathLst>
            </a:custGeom>
            <a:ln w="4292">
              <a:solidFill>
                <a:srgbClr val="050100"/>
              </a:solidFill>
            </a:ln>
          </p:spPr>
          <p:txBody>
            <a:bodyPr wrap="square" lIns="0" tIns="0" rIns="0" bIns="0" rtlCol="0"/>
            <a:lstStyle/>
            <a:p/>
          </p:txBody>
        </p:sp>
        <p:sp>
          <p:nvSpPr>
            <p:cNvPr id="3045" name="object 3045" descr=""/>
            <p:cNvSpPr/>
            <p:nvPr/>
          </p:nvSpPr>
          <p:spPr>
            <a:xfrm>
              <a:off x="6865580" y="9294357"/>
              <a:ext cx="0" cy="29845"/>
            </a:xfrm>
            <a:custGeom>
              <a:avLst/>
              <a:gdLst/>
              <a:ahLst/>
              <a:cxnLst/>
              <a:rect l="l" t="t" r="r" b="b"/>
              <a:pathLst>
                <a:path w="0" h="29845">
                  <a:moveTo>
                    <a:pt x="0" y="0"/>
                  </a:moveTo>
                  <a:lnTo>
                    <a:pt x="0" y="29629"/>
                  </a:lnTo>
                </a:path>
              </a:pathLst>
            </a:custGeom>
            <a:ln w="4292">
              <a:solidFill>
                <a:srgbClr val="050100"/>
              </a:solidFill>
            </a:ln>
          </p:spPr>
          <p:txBody>
            <a:bodyPr wrap="square" lIns="0" tIns="0" rIns="0" bIns="0" rtlCol="0"/>
            <a:lstStyle/>
            <a:p/>
          </p:txBody>
        </p:sp>
        <p:sp>
          <p:nvSpPr>
            <p:cNvPr id="3046" name="object 3046" descr=""/>
            <p:cNvSpPr/>
            <p:nvPr/>
          </p:nvSpPr>
          <p:spPr>
            <a:xfrm>
              <a:off x="6866200" y="9294357"/>
              <a:ext cx="0" cy="26670"/>
            </a:xfrm>
            <a:custGeom>
              <a:avLst/>
              <a:gdLst/>
              <a:ahLst/>
              <a:cxnLst/>
              <a:rect l="l" t="t" r="r" b="b"/>
              <a:pathLst>
                <a:path w="0" h="26670">
                  <a:moveTo>
                    <a:pt x="0" y="0"/>
                  </a:moveTo>
                  <a:lnTo>
                    <a:pt x="0" y="26098"/>
                  </a:lnTo>
                </a:path>
              </a:pathLst>
            </a:custGeom>
            <a:ln w="4292">
              <a:solidFill>
                <a:srgbClr val="050100"/>
              </a:solidFill>
            </a:ln>
          </p:spPr>
          <p:txBody>
            <a:bodyPr wrap="square" lIns="0" tIns="0" rIns="0" bIns="0" rtlCol="0"/>
            <a:lstStyle/>
            <a:p/>
          </p:txBody>
        </p:sp>
        <p:sp>
          <p:nvSpPr>
            <p:cNvPr id="3047" name="object 3047" descr=""/>
            <p:cNvSpPr/>
            <p:nvPr/>
          </p:nvSpPr>
          <p:spPr>
            <a:xfrm>
              <a:off x="6866820" y="9294357"/>
              <a:ext cx="0" cy="22860"/>
            </a:xfrm>
            <a:custGeom>
              <a:avLst/>
              <a:gdLst/>
              <a:ahLst/>
              <a:cxnLst/>
              <a:rect l="l" t="t" r="r" b="b"/>
              <a:pathLst>
                <a:path w="0" h="22859">
                  <a:moveTo>
                    <a:pt x="0" y="0"/>
                  </a:moveTo>
                  <a:lnTo>
                    <a:pt x="0" y="22555"/>
                  </a:lnTo>
                </a:path>
              </a:pathLst>
            </a:custGeom>
            <a:ln w="4292">
              <a:solidFill>
                <a:srgbClr val="050100"/>
              </a:solidFill>
            </a:ln>
          </p:spPr>
          <p:txBody>
            <a:bodyPr wrap="square" lIns="0" tIns="0" rIns="0" bIns="0" rtlCol="0"/>
            <a:lstStyle/>
            <a:p/>
          </p:txBody>
        </p:sp>
        <p:sp>
          <p:nvSpPr>
            <p:cNvPr id="3048" name="object 3048" descr=""/>
            <p:cNvSpPr/>
            <p:nvPr/>
          </p:nvSpPr>
          <p:spPr>
            <a:xfrm>
              <a:off x="6867439" y="9294357"/>
              <a:ext cx="0" cy="19050"/>
            </a:xfrm>
            <a:custGeom>
              <a:avLst/>
              <a:gdLst/>
              <a:ahLst/>
              <a:cxnLst/>
              <a:rect l="l" t="t" r="r" b="b"/>
              <a:pathLst>
                <a:path w="0" h="19050">
                  <a:moveTo>
                    <a:pt x="0" y="0"/>
                  </a:moveTo>
                  <a:lnTo>
                    <a:pt x="0" y="19024"/>
                  </a:lnTo>
                </a:path>
              </a:pathLst>
            </a:custGeom>
            <a:ln w="4292">
              <a:solidFill>
                <a:srgbClr val="050100"/>
              </a:solidFill>
            </a:ln>
          </p:spPr>
          <p:txBody>
            <a:bodyPr wrap="square" lIns="0" tIns="0" rIns="0" bIns="0" rtlCol="0"/>
            <a:lstStyle/>
            <a:p/>
          </p:txBody>
        </p:sp>
        <p:sp>
          <p:nvSpPr>
            <p:cNvPr id="3049" name="object 3049" descr=""/>
            <p:cNvSpPr/>
            <p:nvPr/>
          </p:nvSpPr>
          <p:spPr>
            <a:xfrm>
              <a:off x="6868073" y="9294357"/>
              <a:ext cx="0" cy="15875"/>
            </a:xfrm>
            <a:custGeom>
              <a:avLst/>
              <a:gdLst/>
              <a:ahLst/>
              <a:cxnLst/>
              <a:rect l="l" t="t" r="r" b="b"/>
              <a:pathLst>
                <a:path w="0" h="15875">
                  <a:moveTo>
                    <a:pt x="0" y="0"/>
                  </a:moveTo>
                  <a:lnTo>
                    <a:pt x="0" y="15494"/>
                  </a:lnTo>
                </a:path>
              </a:pathLst>
            </a:custGeom>
            <a:ln w="4292">
              <a:solidFill>
                <a:srgbClr val="050100"/>
              </a:solidFill>
            </a:ln>
          </p:spPr>
          <p:txBody>
            <a:bodyPr wrap="square" lIns="0" tIns="0" rIns="0" bIns="0" rtlCol="0"/>
            <a:lstStyle/>
            <a:p/>
          </p:txBody>
        </p:sp>
        <p:sp>
          <p:nvSpPr>
            <p:cNvPr id="3050" name="object 3050" descr=""/>
            <p:cNvSpPr/>
            <p:nvPr/>
          </p:nvSpPr>
          <p:spPr>
            <a:xfrm>
              <a:off x="6868693" y="9294357"/>
              <a:ext cx="0" cy="12065"/>
            </a:xfrm>
            <a:custGeom>
              <a:avLst/>
              <a:gdLst/>
              <a:ahLst/>
              <a:cxnLst/>
              <a:rect l="l" t="t" r="r" b="b"/>
              <a:pathLst>
                <a:path w="0" h="12065">
                  <a:moveTo>
                    <a:pt x="0" y="0"/>
                  </a:moveTo>
                  <a:lnTo>
                    <a:pt x="0" y="11950"/>
                  </a:lnTo>
                </a:path>
              </a:pathLst>
            </a:custGeom>
            <a:ln w="4292">
              <a:solidFill>
                <a:srgbClr val="050100"/>
              </a:solidFill>
            </a:ln>
          </p:spPr>
          <p:txBody>
            <a:bodyPr wrap="square" lIns="0" tIns="0" rIns="0" bIns="0" rtlCol="0"/>
            <a:lstStyle/>
            <a:p/>
          </p:txBody>
        </p:sp>
        <p:sp>
          <p:nvSpPr>
            <p:cNvPr id="3051" name="object 3051" descr=""/>
            <p:cNvSpPr/>
            <p:nvPr/>
          </p:nvSpPr>
          <p:spPr>
            <a:xfrm>
              <a:off x="6869313" y="9294357"/>
              <a:ext cx="0" cy="8890"/>
            </a:xfrm>
            <a:custGeom>
              <a:avLst/>
              <a:gdLst/>
              <a:ahLst/>
              <a:cxnLst/>
              <a:rect l="l" t="t" r="r" b="b"/>
              <a:pathLst>
                <a:path w="0" h="8890">
                  <a:moveTo>
                    <a:pt x="0" y="0"/>
                  </a:moveTo>
                  <a:lnTo>
                    <a:pt x="0" y="8420"/>
                  </a:lnTo>
                </a:path>
              </a:pathLst>
            </a:custGeom>
            <a:ln w="4292">
              <a:solidFill>
                <a:srgbClr val="050100"/>
              </a:solidFill>
            </a:ln>
          </p:spPr>
          <p:txBody>
            <a:bodyPr wrap="square" lIns="0" tIns="0" rIns="0" bIns="0" rtlCol="0"/>
            <a:lstStyle/>
            <a:p/>
          </p:txBody>
        </p:sp>
        <p:sp>
          <p:nvSpPr>
            <p:cNvPr id="3052" name="object 3052" descr=""/>
            <p:cNvSpPr/>
            <p:nvPr/>
          </p:nvSpPr>
          <p:spPr>
            <a:xfrm>
              <a:off x="6869932" y="9294357"/>
              <a:ext cx="0" cy="5080"/>
            </a:xfrm>
            <a:custGeom>
              <a:avLst/>
              <a:gdLst/>
              <a:ahLst/>
              <a:cxnLst/>
              <a:rect l="l" t="t" r="r" b="b"/>
              <a:pathLst>
                <a:path w="0" h="5079">
                  <a:moveTo>
                    <a:pt x="0" y="0"/>
                  </a:moveTo>
                  <a:lnTo>
                    <a:pt x="0" y="4889"/>
                  </a:lnTo>
                </a:path>
              </a:pathLst>
            </a:custGeom>
            <a:ln w="4292">
              <a:solidFill>
                <a:srgbClr val="050100"/>
              </a:solidFill>
            </a:ln>
          </p:spPr>
          <p:txBody>
            <a:bodyPr wrap="square" lIns="0" tIns="0" rIns="0" bIns="0" rtlCol="0"/>
            <a:lstStyle/>
            <a:p/>
          </p:txBody>
        </p:sp>
        <p:sp>
          <p:nvSpPr>
            <p:cNvPr id="3053" name="object 3053" descr=""/>
            <p:cNvSpPr/>
            <p:nvPr/>
          </p:nvSpPr>
          <p:spPr>
            <a:xfrm>
              <a:off x="6870565" y="9294357"/>
              <a:ext cx="0" cy="1905"/>
            </a:xfrm>
            <a:custGeom>
              <a:avLst/>
              <a:gdLst/>
              <a:ahLst/>
              <a:cxnLst/>
              <a:rect l="l" t="t" r="r" b="b"/>
              <a:pathLst>
                <a:path w="0" h="1904">
                  <a:moveTo>
                    <a:pt x="0" y="0"/>
                  </a:moveTo>
                  <a:lnTo>
                    <a:pt x="0" y="1346"/>
                  </a:lnTo>
                </a:path>
                <a:path w="0" h="1904">
                  <a:moveTo>
                    <a:pt x="0" y="0"/>
                  </a:moveTo>
                  <a:lnTo>
                    <a:pt x="0" y="1346"/>
                  </a:lnTo>
                </a:path>
              </a:pathLst>
            </a:custGeom>
            <a:ln w="4292">
              <a:solidFill>
                <a:srgbClr val="050100"/>
              </a:solidFill>
            </a:ln>
          </p:spPr>
          <p:txBody>
            <a:bodyPr wrap="square" lIns="0" tIns="0" rIns="0" bIns="0" rtlCol="0"/>
            <a:lstStyle/>
            <a:p/>
          </p:txBody>
        </p:sp>
        <p:sp>
          <p:nvSpPr>
            <p:cNvPr id="3054" name="object 3054" descr=""/>
            <p:cNvSpPr/>
            <p:nvPr/>
          </p:nvSpPr>
          <p:spPr>
            <a:xfrm>
              <a:off x="6853487" y="9294357"/>
              <a:ext cx="8890" cy="49530"/>
            </a:xfrm>
            <a:custGeom>
              <a:avLst/>
              <a:gdLst/>
              <a:ahLst/>
              <a:cxnLst/>
              <a:rect l="l" t="t" r="r" b="b"/>
              <a:pathLst>
                <a:path w="8890" h="49529">
                  <a:moveTo>
                    <a:pt x="0" y="0"/>
                  </a:moveTo>
                  <a:lnTo>
                    <a:pt x="8661" y="49072"/>
                  </a:lnTo>
                </a:path>
              </a:pathLst>
            </a:custGeom>
            <a:ln w="4292">
              <a:solidFill>
                <a:srgbClr val="050100"/>
              </a:solidFill>
            </a:ln>
          </p:spPr>
          <p:txBody>
            <a:bodyPr wrap="square" lIns="0" tIns="0" rIns="0" bIns="0" rtlCol="0"/>
            <a:lstStyle/>
            <a:p/>
          </p:txBody>
        </p:sp>
        <p:sp>
          <p:nvSpPr>
            <p:cNvPr id="3055" name="object 3055" descr=""/>
            <p:cNvSpPr/>
            <p:nvPr/>
          </p:nvSpPr>
          <p:spPr>
            <a:xfrm>
              <a:off x="6853491" y="9294357"/>
              <a:ext cx="17780" cy="0"/>
            </a:xfrm>
            <a:custGeom>
              <a:avLst/>
              <a:gdLst/>
              <a:ahLst/>
              <a:cxnLst/>
              <a:rect l="l" t="t" r="r" b="b"/>
              <a:pathLst>
                <a:path w="17779" h="0">
                  <a:moveTo>
                    <a:pt x="17310" y="0"/>
                  </a:moveTo>
                  <a:lnTo>
                    <a:pt x="0" y="0"/>
                  </a:lnTo>
                </a:path>
              </a:pathLst>
            </a:custGeom>
            <a:ln w="4292">
              <a:solidFill>
                <a:srgbClr val="050100"/>
              </a:solidFill>
            </a:ln>
          </p:spPr>
          <p:txBody>
            <a:bodyPr wrap="square" lIns="0" tIns="0" rIns="0" bIns="0" rtlCol="0"/>
            <a:lstStyle/>
            <a:p/>
          </p:txBody>
        </p:sp>
        <p:sp>
          <p:nvSpPr>
            <p:cNvPr id="3056" name="object 3056" descr=""/>
            <p:cNvSpPr/>
            <p:nvPr/>
          </p:nvSpPr>
          <p:spPr>
            <a:xfrm>
              <a:off x="6862145" y="9294360"/>
              <a:ext cx="8890" cy="49530"/>
            </a:xfrm>
            <a:custGeom>
              <a:avLst/>
              <a:gdLst/>
              <a:ahLst/>
              <a:cxnLst/>
              <a:rect l="l" t="t" r="r" b="b"/>
              <a:pathLst>
                <a:path w="8890" h="49529">
                  <a:moveTo>
                    <a:pt x="0" y="49072"/>
                  </a:moveTo>
                  <a:lnTo>
                    <a:pt x="8661" y="0"/>
                  </a:lnTo>
                </a:path>
              </a:pathLst>
            </a:custGeom>
            <a:ln w="4292">
              <a:solidFill>
                <a:srgbClr val="050100"/>
              </a:solidFill>
            </a:ln>
          </p:spPr>
          <p:txBody>
            <a:bodyPr wrap="square" lIns="0" tIns="0" rIns="0" bIns="0" rtlCol="0"/>
            <a:lstStyle/>
            <a:p/>
          </p:txBody>
        </p:sp>
        <p:sp>
          <p:nvSpPr>
            <p:cNvPr id="3057" name="object 3057" descr=""/>
            <p:cNvSpPr/>
            <p:nvPr/>
          </p:nvSpPr>
          <p:spPr>
            <a:xfrm>
              <a:off x="6862455" y="8118262"/>
              <a:ext cx="0" cy="47625"/>
            </a:xfrm>
            <a:custGeom>
              <a:avLst/>
              <a:gdLst/>
              <a:ahLst/>
              <a:cxnLst/>
              <a:rect l="l" t="t" r="r" b="b"/>
              <a:pathLst>
                <a:path w="0" h="47625">
                  <a:moveTo>
                    <a:pt x="0" y="47320"/>
                  </a:moveTo>
                  <a:lnTo>
                    <a:pt x="0" y="0"/>
                  </a:lnTo>
                </a:path>
              </a:pathLst>
            </a:custGeom>
            <a:ln w="4292">
              <a:solidFill>
                <a:srgbClr val="050100"/>
              </a:solidFill>
            </a:ln>
          </p:spPr>
          <p:txBody>
            <a:bodyPr wrap="square" lIns="0" tIns="0" rIns="0" bIns="0" rtlCol="0"/>
            <a:lstStyle/>
            <a:p/>
          </p:txBody>
        </p:sp>
        <p:sp>
          <p:nvSpPr>
            <p:cNvPr id="3058" name="object 3058" descr=""/>
            <p:cNvSpPr/>
            <p:nvPr/>
          </p:nvSpPr>
          <p:spPr>
            <a:xfrm>
              <a:off x="6863087" y="8121805"/>
              <a:ext cx="0" cy="43815"/>
            </a:xfrm>
            <a:custGeom>
              <a:avLst/>
              <a:gdLst/>
              <a:ahLst/>
              <a:cxnLst/>
              <a:rect l="l" t="t" r="r" b="b"/>
              <a:pathLst>
                <a:path w="0" h="43815">
                  <a:moveTo>
                    <a:pt x="0" y="43776"/>
                  </a:moveTo>
                  <a:lnTo>
                    <a:pt x="0" y="0"/>
                  </a:lnTo>
                </a:path>
              </a:pathLst>
            </a:custGeom>
            <a:ln w="4292">
              <a:solidFill>
                <a:srgbClr val="050100"/>
              </a:solidFill>
            </a:ln>
          </p:spPr>
          <p:txBody>
            <a:bodyPr wrap="square" lIns="0" tIns="0" rIns="0" bIns="0" rtlCol="0"/>
            <a:lstStyle/>
            <a:p/>
          </p:txBody>
        </p:sp>
        <p:sp>
          <p:nvSpPr>
            <p:cNvPr id="3059" name="object 3059" descr=""/>
            <p:cNvSpPr/>
            <p:nvPr/>
          </p:nvSpPr>
          <p:spPr>
            <a:xfrm>
              <a:off x="6863707" y="8125336"/>
              <a:ext cx="0" cy="40640"/>
            </a:xfrm>
            <a:custGeom>
              <a:avLst/>
              <a:gdLst/>
              <a:ahLst/>
              <a:cxnLst/>
              <a:rect l="l" t="t" r="r" b="b"/>
              <a:pathLst>
                <a:path w="0" h="40640">
                  <a:moveTo>
                    <a:pt x="0" y="40246"/>
                  </a:moveTo>
                  <a:lnTo>
                    <a:pt x="0" y="0"/>
                  </a:lnTo>
                </a:path>
              </a:pathLst>
            </a:custGeom>
            <a:ln w="4292">
              <a:solidFill>
                <a:srgbClr val="050100"/>
              </a:solidFill>
            </a:ln>
          </p:spPr>
          <p:txBody>
            <a:bodyPr wrap="square" lIns="0" tIns="0" rIns="0" bIns="0" rtlCol="0"/>
            <a:lstStyle/>
            <a:p/>
          </p:txBody>
        </p:sp>
        <p:sp>
          <p:nvSpPr>
            <p:cNvPr id="3060" name="object 3060" descr=""/>
            <p:cNvSpPr/>
            <p:nvPr/>
          </p:nvSpPr>
          <p:spPr>
            <a:xfrm>
              <a:off x="6864327" y="8128866"/>
              <a:ext cx="0" cy="36830"/>
            </a:xfrm>
            <a:custGeom>
              <a:avLst/>
              <a:gdLst/>
              <a:ahLst/>
              <a:cxnLst/>
              <a:rect l="l" t="t" r="r" b="b"/>
              <a:pathLst>
                <a:path w="0" h="36829">
                  <a:moveTo>
                    <a:pt x="0" y="36715"/>
                  </a:moveTo>
                  <a:lnTo>
                    <a:pt x="0" y="0"/>
                  </a:lnTo>
                </a:path>
              </a:pathLst>
            </a:custGeom>
            <a:ln w="4292">
              <a:solidFill>
                <a:srgbClr val="050100"/>
              </a:solidFill>
            </a:ln>
          </p:spPr>
          <p:txBody>
            <a:bodyPr wrap="square" lIns="0" tIns="0" rIns="0" bIns="0" rtlCol="0"/>
            <a:lstStyle/>
            <a:p/>
          </p:txBody>
        </p:sp>
        <p:sp>
          <p:nvSpPr>
            <p:cNvPr id="3061" name="object 3061" descr=""/>
            <p:cNvSpPr/>
            <p:nvPr/>
          </p:nvSpPr>
          <p:spPr>
            <a:xfrm>
              <a:off x="6864948" y="8132409"/>
              <a:ext cx="0" cy="33655"/>
            </a:xfrm>
            <a:custGeom>
              <a:avLst/>
              <a:gdLst/>
              <a:ahLst/>
              <a:cxnLst/>
              <a:rect l="l" t="t" r="r" b="b"/>
              <a:pathLst>
                <a:path w="0" h="33654">
                  <a:moveTo>
                    <a:pt x="0" y="33172"/>
                  </a:moveTo>
                  <a:lnTo>
                    <a:pt x="0" y="0"/>
                  </a:lnTo>
                </a:path>
              </a:pathLst>
            </a:custGeom>
            <a:ln w="4292">
              <a:solidFill>
                <a:srgbClr val="050100"/>
              </a:solidFill>
            </a:ln>
          </p:spPr>
          <p:txBody>
            <a:bodyPr wrap="square" lIns="0" tIns="0" rIns="0" bIns="0" rtlCol="0"/>
            <a:lstStyle/>
            <a:p/>
          </p:txBody>
        </p:sp>
        <p:sp>
          <p:nvSpPr>
            <p:cNvPr id="3062" name="object 3062" descr=""/>
            <p:cNvSpPr/>
            <p:nvPr/>
          </p:nvSpPr>
          <p:spPr>
            <a:xfrm>
              <a:off x="6865580" y="8135940"/>
              <a:ext cx="0" cy="29845"/>
            </a:xfrm>
            <a:custGeom>
              <a:avLst/>
              <a:gdLst/>
              <a:ahLst/>
              <a:cxnLst/>
              <a:rect l="l" t="t" r="r" b="b"/>
              <a:pathLst>
                <a:path w="0" h="29845">
                  <a:moveTo>
                    <a:pt x="0" y="29641"/>
                  </a:moveTo>
                  <a:lnTo>
                    <a:pt x="0" y="0"/>
                  </a:lnTo>
                </a:path>
              </a:pathLst>
            </a:custGeom>
            <a:ln w="4292">
              <a:solidFill>
                <a:srgbClr val="050100"/>
              </a:solidFill>
            </a:ln>
          </p:spPr>
          <p:txBody>
            <a:bodyPr wrap="square" lIns="0" tIns="0" rIns="0" bIns="0" rtlCol="0"/>
            <a:lstStyle/>
            <a:p/>
          </p:txBody>
        </p:sp>
        <p:sp>
          <p:nvSpPr>
            <p:cNvPr id="3063" name="object 3063" descr=""/>
            <p:cNvSpPr/>
            <p:nvPr/>
          </p:nvSpPr>
          <p:spPr>
            <a:xfrm>
              <a:off x="6866200" y="8139471"/>
              <a:ext cx="0" cy="26670"/>
            </a:xfrm>
            <a:custGeom>
              <a:avLst/>
              <a:gdLst/>
              <a:ahLst/>
              <a:cxnLst/>
              <a:rect l="l" t="t" r="r" b="b"/>
              <a:pathLst>
                <a:path w="0" h="26670">
                  <a:moveTo>
                    <a:pt x="0" y="26111"/>
                  </a:moveTo>
                  <a:lnTo>
                    <a:pt x="0" y="0"/>
                  </a:lnTo>
                </a:path>
              </a:pathLst>
            </a:custGeom>
            <a:ln w="4292">
              <a:solidFill>
                <a:srgbClr val="050100"/>
              </a:solidFill>
            </a:ln>
          </p:spPr>
          <p:txBody>
            <a:bodyPr wrap="square" lIns="0" tIns="0" rIns="0" bIns="0" rtlCol="0"/>
            <a:lstStyle/>
            <a:p/>
          </p:txBody>
        </p:sp>
        <p:sp>
          <p:nvSpPr>
            <p:cNvPr id="3064" name="object 3064" descr=""/>
            <p:cNvSpPr/>
            <p:nvPr/>
          </p:nvSpPr>
          <p:spPr>
            <a:xfrm>
              <a:off x="6866820" y="8143014"/>
              <a:ext cx="0" cy="22860"/>
            </a:xfrm>
            <a:custGeom>
              <a:avLst/>
              <a:gdLst/>
              <a:ahLst/>
              <a:cxnLst/>
              <a:rect l="l" t="t" r="r" b="b"/>
              <a:pathLst>
                <a:path w="0" h="22859">
                  <a:moveTo>
                    <a:pt x="0" y="22567"/>
                  </a:moveTo>
                  <a:lnTo>
                    <a:pt x="0" y="0"/>
                  </a:lnTo>
                </a:path>
              </a:pathLst>
            </a:custGeom>
            <a:ln w="4292">
              <a:solidFill>
                <a:srgbClr val="050100"/>
              </a:solidFill>
            </a:ln>
          </p:spPr>
          <p:txBody>
            <a:bodyPr wrap="square" lIns="0" tIns="0" rIns="0" bIns="0" rtlCol="0"/>
            <a:lstStyle/>
            <a:p/>
          </p:txBody>
        </p:sp>
        <p:sp>
          <p:nvSpPr>
            <p:cNvPr id="3065" name="object 3065" descr=""/>
            <p:cNvSpPr/>
            <p:nvPr/>
          </p:nvSpPr>
          <p:spPr>
            <a:xfrm>
              <a:off x="6867439" y="8146545"/>
              <a:ext cx="0" cy="19050"/>
            </a:xfrm>
            <a:custGeom>
              <a:avLst/>
              <a:gdLst/>
              <a:ahLst/>
              <a:cxnLst/>
              <a:rect l="l" t="t" r="r" b="b"/>
              <a:pathLst>
                <a:path w="0" h="19050">
                  <a:moveTo>
                    <a:pt x="0" y="19037"/>
                  </a:moveTo>
                  <a:lnTo>
                    <a:pt x="0" y="0"/>
                  </a:lnTo>
                </a:path>
              </a:pathLst>
            </a:custGeom>
            <a:ln w="4292">
              <a:solidFill>
                <a:srgbClr val="050100"/>
              </a:solidFill>
            </a:ln>
          </p:spPr>
          <p:txBody>
            <a:bodyPr wrap="square" lIns="0" tIns="0" rIns="0" bIns="0" rtlCol="0"/>
            <a:lstStyle/>
            <a:p/>
          </p:txBody>
        </p:sp>
        <p:sp>
          <p:nvSpPr>
            <p:cNvPr id="3066" name="object 3066" descr=""/>
            <p:cNvSpPr/>
            <p:nvPr/>
          </p:nvSpPr>
          <p:spPr>
            <a:xfrm>
              <a:off x="6868073" y="8150075"/>
              <a:ext cx="0" cy="15875"/>
            </a:xfrm>
            <a:custGeom>
              <a:avLst/>
              <a:gdLst/>
              <a:ahLst/>
              <a:cxnLst/>
              <a:rect l="l" t="t" r="r" b="b"/>
              <a:pathLst>
                <a:path w="0" h="15875">
                  <a:moveTo>
                    <a:pt x="0" y="15506"/>
                  </a:moveTo>
                  <a:lnTo>
                    <a:pt x="0" y="0"/>
                  </a:lnTo>
                </a:path>
              </a:pathLst>
            </a:custGeom>
            <a:ln w="4292">
              <a:solidFill>
                <a:srgbClr val="050100"/>
              </a:solidFill>
            </a:ln>
          </p:spPr>
          <p:txBody>
            <a:bodyPr wrap="square" lIns="0" tIns="0" rIns="0" bIns="0" rtlCol="0"/>
            <a:lstStyle/>
            <a:p/>
          </p:txBody>
        </p:sp>
        <p:sp>
          <p:nvSpPr>
            <p:cNvPr id="3067" name="object 3067" descr=""/>
            <p:cNvSpPr/>
            <p:nvPr/>
          </p:nvSpPr>
          <p:spPr>
            <a:xfrm>
              <a:off x="6868693" y="8153618"/>
              <a:ext cx="0" cy="12065"/>
            </a:xfrm>
            <a:custGeom>
              <a:avLst/>
              <a:gdLst/>
              <a:ahLst/>
              <a:cxnLst/>
              <a:rect l="l" t="t" r="r" b="b"/>
              <a:pathLst>
                <a:path w="0" h="12065">
                  <a:moveTo>
                    <a:pt x="0" y="11963"/>
                  </a:moveTo>
                  <a:lnTo>
                    <a:pt x="0" y="0"/>
                  </a:lnTo>
                </a:path>
              </a:pathLst>
            </a:custGeom>
            <a:ln w="4292">
              <a:solidFill>
                <a:srgbClr val="050100"/>
              </a:solidFill>
            </a:ln>
          </p:spPr>
          <p:txBody>
            <a:bodyPr wrap="square" lIns="0" tIns="0" rIns="0" bIns="0" rtlCol="0"/>
            <a:lstStyle/>
            <a:p/>
          </p:txBody>
        </p:sp>
        <p:sp>
          <p:nvSpPr>
            <p:cNvPr id="3068" name="object 3068" descr=""/>
            <p:cNvSpPr/>
            <p:nvPr/>
          </p:nvSpPr>
          <p:spPr>
            <a:xfrm>
              <a:off x="6869313" y="8157149"/>
              <a:ext cx="0" cy="8890"/>
            </a:xfrm>
            <a:custGeom>
              <a:avLst/>
              <a:gdLst/>
              <a:ahLst/>
              <a:cxnLst/>
              <a:rect l="l" t="t" r="r" b="b"/>
              <a:pathLst>
                <a:path w="0" h="8890">
                  <a:moveTo>
                    <a:pt x="0" y="8432"/>
                  </a:moveTo>
                  <a:lnTo>
                    <a:pt x="0" y="0"/>
                  </a:lnTo>
                </a:path>
              </a:pathLst>
            </a:custGeom>
            <a:ln w="4292">
              <a:solidFill>
                <a:srgbClr val="050100"/>
              </a:solidFill>
            </a:ln>
          </p:spPr>
          <p:txBody>
            <a:bodyPr wrap="square" lIns="0" tIns="0" rIns="0" bIns="0" rtlCol="0"/>
            <a:lstStyle/>
            <a:p/>
          </p:txBody>
        </p:sp>
        <p:sp>
          <p:nvSpPr>
            <p:cNvPr id="3069" name="object 3069" descr=""/>
            <p:cNvSpPr/>
            <p:nvPr/>
          </p:nvSpPr>
          <p:spPr>
            <a:xfrm>
              <a:off x="6869932" y="8160680"/>
              <a:ext cx="0" cy="5080"/>
            </a:xfrm>
            <a:custGeom>
              <a:avLst/>
              <a:gdLst/>
              <a:ahLst/>
              <a:cxnLst/>
              <a:rect l="l" t="t" r="r" b="b"/>
              <a:pathLst>
                <a:path w="0" h="5079">
                  <a:moveTo>
                    <a:pt x="0" y="4902"/>
                  </a:moveTo>
                  <a:lnTo>
                    <a:pt x="0" y="0"/>
                  </a:lnTo>
                </a:path>
              </a:pathLst>
            </a:custGeom>
            <a:ln w="4292">
              <a:solidFill>
                <a:srgbClr val="050100"/>
              </a:solidFill>
            </a:ln>
          </p:spPr>
          <p:txBody>
            <a:bodyPr wrap="square" lIns="0" tIns="0" rIns="0" bIns="0" rtlCol="0"/>
            <a:lstStyle/>
            <a:p/>
          </p:txBody>
        </p:sp>
        <p:sp>
          <p:nvSpPr>
            <p:cNvPr id="3070" name="object 3070" descr=""/>
            <p:cNvSpPr/>
            <p:nvPr/>
          </p:nvSpPr>
          <p:spPr>
            <a:xfrm>
              <a:off x="6870565" y="8164223"/>
              <a:ext cx="0" cy="1905"/>
            </a:xfrm>
            <a:custGeom>
              <a:avLst/>
              <a:gdLst/>
              <a:ahLst/>
              <a:cxnLst/>
              <a:rect l="l" t="t" r="r" b="b"/>
              <a:pathLst>
                <a:path w="0" h="1904">
                  <a:moveTo>
                    <a:pt x="0" y="1358"/>
                  </a:moveTo>
                  <a:lnTo>
                    <a:pt x="0" y="0"/>
                  </a:lnTo>
                </a:path>
                <a:path w="0" h="1904">
                  <a:moveTo>
                    <a:pt x="0" y="1358"/>
                  </a:moveTo>
                  <a:lnTo>
                    <a:pt x="0" y="0"/>
                  </a:lnTo>
                </a:path>
              </a:pathLst>
            </a:custGeom>
            <a:ln w="4292">
              <a:solidFill>
                <a:srgbClr val="050100"/>
              </a:solidFill>
            </a:ln>
          </p:spPr>
          <p:txBody>
            <a:bodyPr wrap="square" lIns="0" tIns="0" rIns="0" bIns="0" rtlCol="0"/>
            <a:lstStyle/>
            <a:p/>
          </p:txBody>
        </p:sp>
        <p:sp>
          <p:nvSpPr>
            <p:cNvPr id="3071" name="object 3071" descr=""/>
            <p:cNvSpPr/>
            <p:nvPr/>
          </p:nvSpPr>
          <p:spPr>
            <a:xfrm>
              <a:off x="6861834" y="8118262"/>
              <a:ext cx="0" cy="47625"/>
            </a:xfrm>
            <a:custGeom>
              <a:avLst/>
              <a:gdLst/>
              <a:ahLst/>
              <a:cxnLst/>
              <a:rect l="l" t="t" r="r" b="b"/>
              <a:pathLst>
                <a:path w="0" h="47625">
                  <a:moveTo>
                    <a:pt x="0" y="47320"/>
                  </a:moveTo>
                  <a:lnTo>
                    <a:pt x="0" y="0"/>
                  </a:lnTo>
                </a:path>
              </a:pathLst>
            </a:custGeom>
            <a:ln w="4292">
              <a:solidFill>
                <a:srgbClr val="050100"/>
              </a:solidFill>
            </a:ln>
          </p:spPr>
          <p:txBody>
            <a:bodyPr wrap="square" lIns="0" tIns="0" rIns="0" bIns="0" rtlCol="0"/>
            <a:lstStyle/>
            <a:p/>
          </p:txBody>
        </p:sp>
        <p:sp>
          <p:nvSpPr>
            <p:cNvPr id="3072" name="object 3072" descr=""/>
            <p:cNvSpPr/>
            <p:nvPr/>
          </p:nvSpPr>
          <p:spPr>
            <a:xfrm>
              <a:off x="6861214" y="8121805"/>
              <a:ext cx="0" cy="43815"/>
            </a:xfrm>
            <a:custGeom>
              <a:avLst/>
              <a:gdLst/>
              <a:ahLst/>
              <a:cxnLst/>
              <a:rect l="l" t="t" r="r" b="b"/>
              <a:pathLst>
                <a:path w="0" h="43815">
                  <a:moveTo>
                    <a:pt x="0" y="43776"/>
                  </a:moveTo>
                  <a:lnTo>
                    <a:pt x="0" y="0"/>
                  </a:lnTo>
                </a:path>
              </a:pathLst>
            </a:custGeom>
            <a:ln w="4292">
              <a:solidFill>
                <a:srgbClr val="050100"/>
              </a:solidFill>
            </a:ln>
          </p:spPr>
          <p:txBody>
            <a:bodyPr wrap="square" lIns="0" tIns="0" rIns="0" bIns="0" rtlCol="0"/>
            <a:lstStyle/>
            <a:p/>
          </p:txBody>
        </p:sp>
        <p:sp>
          <p:nvSpPr>
            <p:cNvPr id="3073" name="object 3073" descr=""/>
            <p:cNvSpPr/>
            <p:nvPr/>
          </p:nvSpPr>
          <p:spPr>
            <a:xfrm>
              <a:off x="6860594" y="8125336"/>
              <a:ext cx="0" cy="40640"/>
            </a:xfrm>
            <a:custGeom>
              <a:avLst/>
              <a:gdLst/>
              <a:ahLst/>
              <a:cxnLst/>
              <a:rect l="l" t="t" r="r" b="b"/>
              <a:pathLst>
                <a:path w="0" h="40640">
                  <a:moveTo>
                    <a:pt x="0" y="40246"/>
                  </a:moveTo>
                  <a:lnTo>
                    <a:pt x="0" y="0"/>
                  </a:lnTo>
                </a:path>
              </a:pathLst>
            </a:custGeom>
            <a:ln w="4292">
              <a:solidFill>
                <a:srgbClr val="050100"/>
              </a:solidFill>
            </a:ln>
          </p:spPr>
          <p:txBody>
            <a:bodyPr wrap="square" lIns="0" tIns="0" rIns="0" bIns="0" rtlCol="0"/>
            <a:lstStyle/>
            <a:p/>
          </p:txBody>
        </p:sp>
        <p:sp>
          <p:nvSpPr>
            <p:cNvPr id="3074" name="object 3074" descr=""/>
            <p:cNvSpPr/>
            <p:nvPr/>
          </p:nvSpPr>
          <p:spPr>
            <a:xfrm>
              <a:off x="6859962" y="8128866"/>
              <a:ext cx="0" cy="36830"/>
            </a:xfrm>
            <a:custGeom>
              <a:avLst/>
              <a:gdLst/>
              <a:ahLst/>
              <a:cxnLst/>
              <a:rect l="l" t="t" r="r" b="b"/>
              <a:pathLst>
                <a:path w="0" h="36829">
                  <a:moveTo>
                    <a:pt x="0" y="36715"/>
                  </a:moveTo>
                  <a:lnTo>
                    <a:pt x="0" y="0"/>
                  </a:lnTo>
                </a:path>
              </a:pathLst>
            </a:custGeom>
            <a:ln w="4292">
              <a:solidFill>
                <a:srgbClr val="050100"/>
              </a:solidFill>
            </a:ln>
          </p:spPr>
          <p:txBody>
            <a:bodyPr wrap="square" lIns="0" tIns="0" rIns="0" bIns="0" rtlCol="0"/>
            <a:lstStyle/>
            <a:p/>
          </p:txBody>
        </p:sp>
        <p:sp>
          <p:nvSpPr>
            <p:cNvPr id="3075" name="object 3075" descr=""/>
            <p:cNvSpPr/>
            <p:nvPr/>
          </p:nvSpPr>
          <p:spPr>
            <a:xfrm>
              <a:off x="6859342" y="8132409"/>
              <a:ext cx="0" cy="33655"/>
            </a:xfrm>
            <a:custGeom>
              <a:avLst/>
              <a:gdLst/>
              <a:ahLst/>
              <a:cxnLst/>
              <a:rect l="l" t="t" r="r" b="b"/>
              <a:pathLst>
                <a:path w="0" h="33654">
                  <a:moveTo>
                    <a:pt x="0" y="33172"/>
                  </a:moveTo>
                  <a:lnTo>
                    <a:pt x="0" y="0"/>
                  </a:lnTo>
                </a:path>
              </a:pathLst>
            </a:custGeom>
            <a:ln w="4292">
              <a:solidFill>
                <a:srgbClr val="050100"/>
              </a:solidFill>
            </a:ln>
          </p:spPr>
          <p:txBody>
            <a:bodyPr wrap="square" lIns="0" tIns="0" rIns="0" bIns="0" rtlCol="0"/>
            <a:lstStyle/>
            <a:p/>
          </p:txBody>
        </p:sp>
        <p:sp>
          <p:nvSpPr>
            <p:cNvPr id="3076" name="object 3076" descr=""/>
            <p:cNvSpPr/>
            <p:nvPr/>
          </p:nvSpPr>
          <p:spPr>
            <a:xfrm>
              <a:off x="6858721" y="8135940"/>
              <a:ext cx="0" cy="29845"/>
            </a:xfrm>
            <a:custGeom>
              <a:avLst/>
              <a:gdLst/>
              <a:ahLst/>
              <a:cxnLst/>
              <a:rect l="l" t="t" r="r" b="b"/>
              <a:pathLst>
                <a:path w="0" h="29845">
                  <a:moveTo>
                    <a:pt x="0" y="29641"/>
                  </a:moveTo>
                  <a:lnTo>
                    <a:pt x="0" y="0"/>
                  </a:lnTo>
                </a:path>
              </a:pathLst>
            </a:custGeom>
            <a:ln w="4292">
              <a:solidFill>
                <a:srgbClr val="050100"/>
              </a:solidFill>
            </a:ln>
          </p:spPr>
          <p:txBody>
            <a:bodyPr wrap="square" lIns="0" tIns="0" rIns="0" bIns="0" rtlCol="0"/>
            <a:lstStyle/>
            <a:p/>
          </p:txBody>
        </p:sp>
        <p:sp>
          <p:nvSpPr>
            <p:cNvPr id="3077" name="object 3077" descr=""/>
            <p:cNvSpPr/>
            <p:nvPr/>
          </p:nvSpPr>
          <p:spPr>
            <a:xfrm>
              <a:off x="6858101" y="8139471"/>
              <a:ext cx="0" cy="26670"/>
            </a:xfrm>
            <a:custGeom>
              <a:avLst/>
              <a:gdLst/>
              <a:ahLst/>
              <a:cxnLst/>
              <a:rect l="l" t="t" r="r" b="b"/>
              <a:pathLst>
                <a:path w="0" h="26670">
                  <a:moveTo>
                    <a:pt x="0" y="26111"/>
                  </a:moveTo>
                  <a:lnTo>
                    <a:pt x="0" y="0"/>
                  </a:lnTo>
                </a:path>
              </a:pathLst>
            </a:custGeom>
            <a:ln w="4292">
              <a:solidFill>
                <a:srgbClr val="050100"/>
              </a:solidFill>
            </a:ln>
          </p:spPr>
          <p:txBody>
            <a:bodyPr wrap="square" lIns="0" tIns="0" rIns="0" bIns="0" rtlCol="0"/>
            <a:lstStyle/>
            <a:p/>
          </p:txBody>
        </p:sp>
        <p:sp>
          <p:nvSpPr>
            <p:cNvPr id="3078" name="object 3078" descr=""/>
            <p:cNvSpPr/>
            <p:nvPr/>
          </p:nvSpPr>
          <p:spPr>
            <a:xfrm>
              <a:off x="6857469" y="8143014"/>
              <a:ext cx="0" cy="22860"/>
            </a:xfrm>
            <a:custGeom>
              <a:avLst/>
              <a:gdLst/>
              <a:ahLst/>
              <a:cxnLst/>
              <a:rect l="l" t="t" r="r" b="b"/>
              <a:pathLst>
                <a:path w="0" h="22859">
                  <a:moveTo>
                    <a:pt x="0" y="22567"/>
                  </a:moveTo>
                  <a:lnTo>
                    <a:pt x="0" y="0"/>
                  </a:lnTo>
                </a:path>
              </a:pathLst>
            </a:custGeom>
            <a:ln w="4292">
              <a:solidFill>
                <a:srgbClr val="050100"/>
              </a:solidFill>
            </a:ln>
          </p:spPr>
          <p:txBody>
            <a:bodyPr wrap="square" lIns="0" tIns="0" rIns="0" bIns="0" rtlCol="0"/>
            <a:lstStyle/>
            <a:p/>
          </p:txBody>
        </p:sp>
        <p:sp>
          <p:nvSpPr>
            <p:cNvPr id="3079" name="object 3079" descr=""/>
            <p:cNvSpPr/>
            <p:nvPr/>
          </p:nvSpPr>
          <p:spPr>
            <a:xfrm>
              <a:off x="6856849" y="8146545"/>
              <a:ext cx="0" cy="19050"/>
            </a:xfrm>
            <a:custGeom>
              <a:avLst/>
              <a:gdLst/>
              <a:ahLst/>
              <a:cxnLst/>
              <a:rect l="l" t="t" r="r" b="b"/>
              <a:pathLst>
                <a:path w="0" h="19050">
                  <a:moveTo>
                    <a:pt x="0" y="19037"/>
                  </a:moveTo>
                  <a:lnTo>
                    <a:pt x="0" y="0"/>
                  </a:lnTo>
                </a:path>
              </a:pathLst>
            </a:custGeom>
            <a:ln w="4292">
              <a:solidFill>
                <a:srgbClr val="050100"/>
              </a:solidFill>
            </a:ln>
          </p:spPr>
          <p:txBody>
            <a:bodyPr wrap="square" lIns="0" tIns="0" rIns="0" bIns="0" rtlCol="0"/>
            <a:lstStyle/>
            <a:p/>
          </p:txBody>
        </p:sp>
        <p:sp>
          <p:nvSpPr>
            <p:cNvPr id="3080" name="object 3080" descr=""/>
            <p:cNvSpPr/>
            <p:nvPr/>
          </p:nvSpPr>
          <p:spPr>
            <a:xfrm>
              <a:off x="6856228" y="8150075"/>
              <a:ext cx="0" cy="15875"/>
            </a:xfrm>
            <a:custGeom>
              <a:avLst/>
              <a:gdLst/>
              <a:ahLst/>
              <a:cxnLst/>
              <a:rect l="l" t="t" r="r" b="b"/>
              <a:pathLst>
                <a:path w="0" h="15875">
                  <a:moveTo>
                    <a:pt x="0" y="15506"/>
                  </a:moveTo>
                  <a:lnTo>
                    <a:pt x="0" y="0"/>
                  </a:lnTo>
                </a:path>
              </a:pathLst>
            </a:custGeom>
            <a:ln w="4292">
              <a:solidFill>
                <a:srgbClr val="050100"/>
              </a:solidFill>
            </a:ln>
          </p:spPr>
          <p:txBody>
            <a:bodyPr wrap="square" lIns="0" tIns="0" rIns="0" bIns="0" rtlCol="0"/>
            <a:lstStyle/>
            <a:p/>
          </p:txBody>
        </p:sp>
        <p:sp>
          <p:nvSpPr>
            <p:cNvPr id="3081" name="object 3081" descr=""/>
            <p:cNvSpPr/>
            <p:nvPr/>
          </p:nvSpPr>
          <p:spPr>
            <a:xfrm>
              <a:off x="6855595" y="8153618"/>
              <a:ext cx="0" cy="12065"/>
            </a:xfrm>
            <a:custGeom>
              <a:avLst/>
              <a:gdLst/>
              <a:ahLst/>
              <a:cxnLst/>
              <a:rect l="l" t="t" r="r" b="b"/>
              <a:pathLst>
                <a:path w="0" h="12065">
                  <a:moveTo>
                    <a:pt x="0" y="11963"/>
                  </a:moveTo>
                  <a:lnTo>
                    <a:pt x="0" y="0"/>
                  </a:lnTo>
                </a:path>
              </a:pathLst>
            </a:custGeom>
            <a:ln w="4292">
              <a:solidFill>
                <a:srgbClr val="050100"/>
              </a:solidFill>
            </a:ln>
          </p:spPr>
          <p:txBody>
            <a:bodyPr wrap="square" lIns="0" tIns="0" rIns="0" bIns="0" rtlCol="0"/>
            <a:lstStyle/>
            <a:p/>
          </p:txBody>
        </p:sp>
        <p:sp>
          <p:nvSpPr>
            <p:cNvPr id="3082" name="object 3082" descr=""/>
            <p:cNvSpPr/>
            <p:nvPr/>
          </p:nvSpPr>
          <p:spPr>
            <a:xfrm>
              <a:off x="6854976" y="8157149"/>
              <a:ext cx="0" cy="8890"/>
            </a:xfrm>
            <a:custGeom>
              <a:avLst/>
              <a:gdLst/>
              <a:ahLst/>
              <a:cxnLst/>
              <a:rect l="l" t="t" r="r" b="b"/>
              <a:pathLst>
                <a:path w="0" h="8890">
                  <a:moveTo>
                    <a:pt x="0" y="8432"/>
                  </a:moveTo>
                  <a:lnTo>
                    <a:pt x="0" y="0"/>
                  </a:lnTo>
                </a:path>
              </a:pathLst>
            </a:custGeom>
            <a:ln w="4292">
              <a:solidFill>
                <a:srgbClr val="050100"/>
              </a:solidFill>
            </a:ln>
          </p:spPr>
          <p:txBody>
            <a:bodyPr wrap="square" lIns="0" tIns="0" rIns="0" bIns="0" rtlCol="0"/>
            <a:lstStyle/>
            <a:p/>
          </p:txBody>
        </p:sp>
        <p:sp>
          <p:nvSpPr>
            <p:cNvPr id="3083" name="object 3083" descr=""/>
            <p:cNvSpPr/>
            <p:nvPr/>
          </p:nvSpPr>
          <p:spPr>
            <a:xfrm>
              <a:off x="6854356" y="8160680"/>
              <a:ext cx="0" cy="5080"/>
            </a:xfrm>
            <a:custGeom>
              <a:avLst/>
              <a:gdLst/>
              <a:ahLst/>
              <a:cxnLst/>
              <a:rect l="l" t="t" r="r" b="b"/>
              <a:pathLst>
                <a:path w="0" h="5079">
                  <a:moveTo>
                    <a:pt x="0" y="4902"/>
                  </a:moveTo>
                  <a:lnTo>
                    <a:pt x="0" y="0"/>
                  </a:lnTo>
                </a:path>
              </a:pathLst>
            </a:custGeom>
            <a:ln w="4292">
              <a:solidFill>
                <a:srgbClr val="050100"/>
              </a:solidFill>
            </a:ln>
          </p:spPr>
          <p:txBody>
            <a:bodyPr wrap="square" lIns="0" tIns="0" rIns="0" bIns="0" rtlCol="0"/>
            <a:lstStyle/>
            <a:p/>
          </p:txBody>
        </p:sp>
        <p:sp>
          <p:nvSpPr>
            <p:cNvPr id="3084" name="object 3084" descr=""/>
            <p:cNvSpPr/>
            <p:nvPr/>
          </p:nvSpPr>
          <p:spPr>
            <a:xfrm>
              <a:off x="6853735" y="8164223"/>
              <a:ext cx="0" cy="1905"/>
            </a:xfrm>
            <a:custGeom>
              <a:avLst/>
              <a:gdLst/>
              <a:ahLst/>
              <a:cxnLst/>
              <a:rect l="l" t="t" r="r" b="b"/>
              <a:pathLst>
                <a:path w="0" h="1904">
                  <a:moveTo>
                    <a:pt x="0" y="1358"/>
                  </a:moveTo>
                  <a:lnTo>
                    <a:pt x="0" y="0"/>
                  </a:lnTo>
                </a:path>
                <a:path w="0" h="1904">
                  <a:moveTo>
                    <a:pt x="0" y="1358"/>
                  </a:moveTo>
                  <a:lnTo>
                    <a:pt x="0" y="0"/>
                  </a:lnTo>
                </a:path>
              </a:pathLst>
            </a:custGeom>
            <a:ln w="4292">
              <a:solidFill>
                <a:srgbClr val="050100"/>
              </a:solidFill>
            </a:ln>
          </p:spPr>
          <p:txBody>
            <a:bodyPr wrap="square" lIns="0" tIns="0" rIns="0" bIns="0" rtlCol="0"/>
            <a:lstStyle/>
            <a:p/>
          </p:txBody>
        </p:sp>
        <p:sp>
          <p:nvSpPr>
            <p:cNvPr id="3085" name="object 3085" descr=""/>
            <p:cNvSpPr/>
            <p:nvPr/>
          </p:nvSpPr>
          <p:spPr>
            <a:xfrm>
              <a:off x="6862140" y="8116509"/>
              <a:ext cx="8890" cy="49530"/>
            </a:xfrm>
            <a:custGeom>
              <a:avLst/>
              <a:gdLst/>
              <a:ahLst/>
              <a:cxnLst/>
              <a:rect l="l" t="t" r="r" b="b"/>
              <a:pathLst>
                <a:path w="8890" h="49529">
                  <a:moveTo>
                    <a:pt x="8661" y="49072"/>
                  </a:moveTo>
                  <a:lnTo>
                    <a:pt x="0" y="0"/>
                  </a:lnTo>
                </a:path>
              </a:pathLst>
            </a:custGeom>
            <a:ln w="4292">
              <a:solidFill>
                <a:srgbClr val="050100"/>
              </a:solidFill>
            </a:ln>
          </p:spPr>
          <p:txBody>
            <a:bodyPr wrap="square" lIns="0" tIns="0" rIns="0" bIns="0" rtlCol="0"/>
            <a:lstStyle/>
            <a:p/>
          </p:txBody>
        </p:sp>
        <p:sp>
          <p:nvSpPr>
            <p:cNvPr id="3086" name="object 3086" descr=""/>
            <p:cNvSpPr/>
            <p:nvPr/>
          </p:nvSpPr>
          <p:spPr>
            <a:xfrm>
              <a:off x="6853487" y="8165582"/>
              <a:ext cx="17780" cy="0"/>
            </a:xfrm>
            <a:custGeom>
              <a:avLst/>
              <a:gdLst/>
              <a:ahLst/>
              <a:cxnLst/>
              <a:rect l="l" t="t" r="r" b="b"/>
              <a:pathLst>
                <a:path w="17779" h="0">
                  <a:moveTo>
                    <a:pt x="0" y="0"/>
                  </a:moveTo>
                  <a:lnTo>
                    <a:pt x="17310" y="0"/>
                  </a:lnTo>
                </a:path>
              </a:pathLst>
            </a:custGeom>
            <a:ln w="4292">
              <a:solidFill>
                <a:srgbClr val="050100"/>
              </a:solidFill>
            </a:ln>
          </p:spPr>
          <p:txBody>
            <a:bodyPr wrap="square" lIns="0" tIns="0" rIns="0" bIns="0" rtlCol="0"/>
            <a:lstStyle/>
            <a:p/>
          </p:txBody>
        </p:sp>
        <p:sp>
          <p:nvSpPr>
            <p:cNvPr id="3087" name="object 3087" descr=""/>
            <p:cNvSpPr/>
            <p:nvPr/>
          </p:nvSpPr>
          <p:spPr>
            <a:xfrm>
              <a:off x="6853483" y="8116507"/>
              <a:ext cx="8890" cy="1227455"/>
            </a:xfrm>
            <a:custGeom>
              <a:avLst/>
              <a:gdLst/>
              <a:ahLst/>
              <a:cxnLst/>
              <a:rect l="l" t="t" r="r" b="b"/>
              <a:pathLst>
                <a:path w="8890" h="1227454">
                  <a:moveTo>
                    <a:pt x="8661" y="0"/>
                  </a:moveTo>
                  <a:lnTo>
                    <a:pt x="0" y="49072"/>
                  </a:lnTo>
                </a:path>
                <a:path w="8890" h="1227454">
                  <a:moveTo>
                    <a:pt x="8661" y="0"/>
                  </a:moveTo>
                  <a:lnTo>
                    <a:pt x="8661" y="1226921"/>
                  </a:lnTo>
                </a:path>
              </a:pathLst>
            </a:custGeom>
            <a:ln w="4292">
              <a:solidFill>
                <a:srgbClr val="050100"/>
              </a:solidFill>
            </a:ln>
          </p:spPr>
          <p:txBody>
            <a:bodyPr wrap="square" lIns="0" tIns="0" rIns="0" bIns="0" rtlCol="0"/>
            <a:lstStyle/>
            <a:p/>
          </p:txBody>
        </p:sp>
        <p:sp>
          <p:nvSpPr>
            <p:cNvPr id="3088" name="object 3088" descr=""/>
            <p:cNvSpPr/>
            <p:nvPr/>
          </p:nvSpPr>
          <p:spPr>
            <a:xfrm>
              <a:off x="6359105" y="9343433"/>
              <a:ext cx="527685" cy="0"/>
            </a:xfrm>
            <a:custGeom>
              <a:avLst/>
              <a:gdLst/>
              <a:ahLst/>
              <a:cxnLst/>
              <a:rect l="l" t="t" r="r" b="b"/>
              <a:pathLst>
                <a:path w="527684" h="0">
                  <a:moveTo>
                    <a:pt x="0" y="0"/>
                  </a:moveTo>
                  <a:lnTo>
                    <a:pt x="527583" y="0"/>
                  </a:lnTo>
                </a:path>
              </a:pathLst>
            </a:custGeom>
            <a:ln w="4292">
              <a:solidFill>
                <a:srgbClr val="050100"/>
              </a:solidFill>
            </a:ln>
          </p:spPr>
          <p:txBody>
            <a:bodyPr wrap="square" lIns="0" tIns="0" rIns="0" bIns="0" rtlCol="0"/>
            <a:lstStyle/>
            <a:p/>
          </p:txBody>
        </p:sp>
        <p:sp>
          <p:nvSpPr>
            <p:cNvPr id="3089" name="object 3089" descr=""/>
            <p:cNvSpPr/>
            <p:nvPr/>
          </p:nvSpPr>
          <p:spPr>
            <a:xfrm>
              <a:off x="6359105" y="8116507"/>
              <a:ext cx="527685" cy="0"/>
            </a:xfrm>
            <a:custGeom>
              <a:avLst/>
              <a:gdLst/>
              <a:ahLst/>
              <a:cxnLst/>
              <a:rect l="l" t="t" r="r" b="b"/>
              <a:pathLst>
                <a:path w="527684" h="0">
                  <a:moveTo>
                    <a:pt x="0" y="0"/>
                  </a:moveTo>
                  <a:lnTo>
                    <a:pt x="527583" y="0"/>
                  </a:lnTo>
                </a:path>
              </a:pathLst>
            </a:custGeom>
            <a:ln w="4292">
              <a:solidFill>
                <a:srgbClr val="050100"/>
              </a:solidFill>
            </a:ln>
          </p:spPr>
          <p:txBody>
            <a:bodyPr wrap="square" lIns="0" tIns="0" rIns="0" bIns="0" rtlCol="0"/>
            <a:lstStyle/>
            <a:p/>
          </p:txBody>
        </p:sp>
        <p:sp>
          <p:nvSpPr>
            <p:cNvPr id="3090" name="object 3090" descr=""/>
            <p:cNvSpPr/>
            <p:nvPr/>
          </p:nvSpPr>
          <p:spPr>
            <a:xfrm>
              <a:off x="6668903" y="8987622"/>
              <a:ext cx="0" cy="47625"/>
            </a:xfrm>
            <a:custGeom>
              <a:avLst/>
              <a:gdLst/>
              <a:ahLst/>
              <a:cxnLst/>
              <a:rect l="l" t="t" r="r" b="b"/>
              <a:pathLst>
                <a:path w="0" h="47625">
                  <a:moveTo>
                    <a:pt x="0" y="0"/>
                  </a:moveTo>
                  <a:lnTo>
                    <a:pt x="0" y="47307"/>
                  </a:lnTo>
                </a:path>
              </a:pathLst>
            </a:custGeom>
            <a:ln w="4292">
              <a:solidFill>
                <a:srgbClr val="050100"/>
              </a:solidFill>
            </a:ln>
          </p:spPr>
          <p:txBody>
            <a:bodyPr wrap="square" lIns="0" tIns="0" rIns="0" bIns="0" rtlCol="0"/>
            <a:lstStyle/>
            <a:p/>
          </p:txBody>
        </p:sp>
        <p:sp>
          <p:nvSpPr>
            <p:cNvPr id="3091" name="object 3091" descr=""/>
            <p:cNvSpPr/>
            <p:nvPr/>
          </p:nvSpPr>
          <p:spPr>
            <a:xfrm>
              <a:off x="6668283" y="8987622"/>
              <a:ext cx="0" cy="43815"/>
            </a:xfrm>
            <a:custGeom>
              <a:avLst/>
              <a:gdLst/>
              <a:ahLst/>
              <a:cxnLst/>
              <a:rect l="l" t="t" r="r" b="b"/>
              <a:pathLst>
                <a:path w="0" h="43815">
                  <a:moveTo>
                    <a:pt x="0" y="0"/>
                  </a:moveTo>
                  <a:lnTo>
                    <a:pt x="0" y="43764"/>
                  </a:lnTo>
                </a:path>
              </a:pathLst>
            </a:custGeom>
            <a:ln w="4292">
              <a:solidFill>
                <a:srgbClr val="050100"/>
              </a:solidFill>
            </a:ln>
          </p:spPr>
          <p:txBody>
            <a:bodyPr wrap="square" lIns="0" tIns="0" rIns="0" bIns="0" rtlCol="0"/>
            <a:lstStyle/>
            <a:p/>
          </p:txBody>
        </p:sp>
        <p:sp>
          <p:nvSpPr>
            <p:cNvPr id="3092" name="object 3092" descr=""/>
            <p:cNvSpPr/>
            <p:nvPr/>
          </p:nvSpPr>
          <p:spPr>
            <a:xfrm>
              <a:off x="6667651" y="8987622"/>
              <a:ext cx="0" cy="40640"/>
            </a:xfrm>
            <a:custGeom>
              <a:avLst/>
              <a:gdLst/>
              <a:ahLst/>
              <a:cxnLst/>
              <a:rect l="l" t="t" r="r" b="b"/>
              <a:pathLst>
                <a:path w="0" h="40640">
                  <a:moveTo>
                    <a:pt x="0" y="0"/>
                  </a:moveTo>
                  <a:lnTo>
                    <a:pt x="0" y="40233"/>
                  </a:lnTo>
                </a:path>
              </a:pathLst>
            </a:custGeom>
            <a:ln w="4292">
              <a:solidFill>
                <a:srgbClr val="050100"/>
              </a:solidFill>
            </a:ln>
          </p:spPr>
          <p:txBody>
            <a:bodyPr wrap="square" lIns="0" tIns="0" rIns="0" bIns="0" rtlCol="0"/>
            <a:lstStyle/>
            <a:p/>
          </p:txBody>
        </p:sp>
        <p:sp>
          <p:nvSpPr>
            <p:cNvPr id="3093" name="object 3093" descr=""/>
            <p:cNvSpPr/>
            <p:nvPr/>
          </p:nvSpPr>
          <p:spPr>
            <a:xfrm>
              <a:off x="6667031" y="8987622"/>
              <a:ext cx="0" cy="36830"/>
            </a:xfrm>
            <a:custGeom>
              <a:avLst/>
              <a:gdLst/>
              <a:ahLst/>
              <a:cxnLst/>
              <a:rect l="l" t="t" r="r" b="b"/>
              <a:pathLst>
                <a:path w="0" h="36829">
                  <a:moveTo>
                    <a:pt x="0" y="0"/>
                  </a:moveTo>
                  <a:lnTo>
                    <a:pt x="0" y="36702"/>
                  </a:lnTo>
                </a:path>
              </a:pathLst>
            </a:custGeom>
            <a:ln w="4292">
              <a:solidFill>
                <a:srgbClr val="050100"/>
              </a:solidFill>
            </a:ln>
          </p:spPr>
          <p:txBody>
            <a:bodyPr wrap="square" lIns="0" tIns="0" rIns="0" bIns="0" rtlCol="0"/>
            <a:lstStyle/>
            <a:p/>
          </p:txBody>
        </p:sp>
        <p:sp>
          <p:nvSpPr>
            <p:cNvPr id="3094" name="object 3094" descr=""/>
            <p:cNvSpPr/>
            <p:nvPr/>
          </p:nvSpPr>
          <p:spPr>
            <a:xfrm>
              <a:off x="6666410" y="8987622"/>
              <a:ext cx="0" cy="33655"/>
            </a:xfrm>
            <a:custGeom>
              <a:avLst/>
              <a:gdLst/>
              <a:ahLst/>
              <a:cxnLst/>
              <a:rect l="l" t="t" r="r" b="b"/>
              <a:pathLst>
                <a:path w="0" h="33654">
                  <a:moveTo>
                    <a:pt x="0" y="0"/>
                  </a:moveTo>
                  <a:lnTo>
                    <a:pt x="0" y="33159"/>
                  </a:lnTo>
                </a:path>
              </a:pathLst>
            </a:custGeom>
            <a:ln w="4292">
              <a:solidFill>
                <a:srgbClr val="050100"/>
              </a:solidFill>
            </a:ln>
          </p:spPr>
          <p:txBody>
            <a:bodyPr wrap="square" lIns="0" tIns="0" rIns="0" bIns="0" rtlCol="0"/>
            <a:lstStyle/>
            <a:p/>
          </p:txBody>
        </p:sp>
        <p:sp>
          <p:nvSpPr>
            <p:cNvPr id="3095" name="object 3095" descr=""/>
            <p:cNvSpPr/>
            <p:nvPr/>
          </p:nvSpPr>
          <p:spPr>
            <a:xfrm>
              <a:off x="6665790" y="8987622"/>
              <a:ext cx="0" cy="29845"/>
            </a:xfrm>
            <a:custGeom>
              <a:avLst/>
              <a:gdLst/>
              <a:ahLst/>
              <a:cxnLst/>
              <a:rect l="l" t="t" r="r" b="b"/>
              <a:pathLst>
                <a:path w="0" h="29845">
                  <a:moveTo>
                    <a:pt x="0" y="0"/>
                  </a:moveTo>
                  <a:lnTo>
                    <a:pt x="0" y="29629"/>
                  </a:lnTo>
                </a:path>
              </a:pathLst>
            </a:custGeom>
            <a:ln w="4292">
              <a:solidFill>
                <a:srgbClr val="050100"/>
              </a:solidFill>
            </a:ln>
          </p:spPr>
          <p:txBody>
            <a:bodyPr wrap="square" lIns="0" tIns="0" rIns="0" bIns="0" rtlCol="0"/>
            <a:lstStyle/>
            <a:p/>
          </p:txBody>
        </p:sp>
        <p:sp>
          <p:nvSpPr>
            <p:cNvPr id="3096" name="object 3096" descr=""/>
            <p:cNvSpPr/>
            <p:nvPr/>
          </p:nvSpPr>
          <p:spPr>
            <a:xfrm>
              <a:off x="6665158" y="8987622"/>
              <a:ext cx="0" cy="26670"/>
            </a:xfrm>
            <a:custGeom>
              <a:avLst/>
              <a:gdLst/>
              <a:ahLst/>
              <a:cxnLst/>
              <a:rect l="l" t="t" r="r" b="b"/>
              <a:pathLst>
                <a:path w="0" h="26670">
                  <a:moveTo>
                    <a:pt x="0" y="0"/>
                  </a:moveTo>
                  <a:lnTo>
                    <a:pt x="0" y="26098"/>
                  </a:lnTo>
                </a:path>
              </a:pathLst>
            </a:custGeom>
            <a:ln w="4292">
              <a:solidFill>
                <a:srgbClr val="050100"/>
              </a:solidFill>
            </a:ln>
          </p:spPr>
          <p:txBody>
            <a:bodyPr wrap="square" lIns="0" tIns="0" rIns="0" bIns="0" rtlCol="0"/>
            <a:lstStyle/>
            <a:p/>
          </p:txBody>
        </p:sp>
        <p:sp>
          <p:nvSpPr>
            <p:cNvPr id="3097" name="object 3097" descr=""/>
            <p:cNvSpPr/>
            <p:nvPr/>
          </p:nvSpPr>
          <p:spPr>
            <a:xfrm>
              <a:off x="6664538" y="8987622"/>
              <a:ext cx="0" cy="22860"/>
            </a:xfrm>
            <a:custGeom>
              <a:avLst/>
              <a:gdLst/>
              <a:ahLst/>
              <a:cxnLst/>
              <a:rect l="l" t="t" r="r" b="b"/>
              <a:pathLst>
                <a:path w="0" h="22859">
                  <a:moveTo>
                    <a:pt x="0" y="0"/>
                  </a:moveTo>
                  <a:lnTo>
                    <a:pt x="0" y="22555"/>
                  </a:lnTo>
                </a:path>
              </a:pathLst>
            </a:custGeom>
            <a:ln w="4292">
              <a:solidFill>
                <a:srgbClr val="050100"/>
              </a:solidFill>
            </a:ln>
          </p:spPr>
          <p:txBody>
            <a:bodyPr wrap="square" lIns="0" tIns="0" rIns="0" bIns="0" rtlCol="0"/>
            <a:lstStyle/>
            <a:p/>
          </p:txBody>
        </p:sp>
        <p:sp>
          <p:nvSpPr>
            <p:cNvPr id="3098" name="object 3098" descr=""/>
            <p:cNvSpPr/>
            <p:nvPr/>
          </p:nvSpPr>
          <p:spPr>
            <a:xfrm>
              <a:off x="6663918" y="8987622"/>
              <a:ext cx="0" cy="19050"/>
            </a:xfrm>
            <a:custGeom>
              <a:avLst/>
              <a:gdLst/>
              <a:ahLst/>
              <a:cxnLst/>
              <a:rect l="l" t="t" r="r" b="b"/>
              <a:pathLst>
                <a:path w="0" h="19050">
                  <a:moveTo>
                    <a:pt x="0" y="0"/>
                  </a:moveTo>
                  <a:lnTo>
                    <a:pt x="0" y="19024"/>
                  </a:lnTo>
                </a:path>
              </a:pathLst>
            </a:custGeom>
            <a:ln w="4292">
              <a:solidFill>
                <a:srgbClr val="050100"/>
              </a:solidFill>
            </a:ln>
          </p:spPr>
          <p:txBody>
            <a:bodyPr wrap="square" lIns="0" tIns="0" rIns="0" bIns="0" rtlCol="0"/>
            <a:lstStyle/>
            <a:p/>
          </p:txBody>
        </p:sp>
        <p:sp>
          <p:nvSpPr>
            <p:cNvPr id="3099" name="object 3099" descr=""/>
            <p:cNvSpPr/>
            <p:nvPr/>
          </p:nvSpPr>
          <p:spPr>
            <a:xfrm>
              <a:off x="6663297" y="8987622"/>
              <a:ext cx="0" cy="15875"/>
            </a:xfrm>
            <a:custGeom>
              <a:avLst/>
              <a:gdLst/>
              <a:ahLst/>
              <a:cxnLst/>
              <a:rect l="l" t="t" r="r" b="b"/>
              <a:pathLst>
                <a:path w="0" h="15875">
                  <a:moveTo>
                    <a:pt x="0" y="0"/>
                  </a:moveTo>
                  <a:lnTo>
                    <a:pt x="0" y="15493"/>
                  </a:lnTo>
                </a:path>
              </a:pathLst>
            </a:custGeom>
            <a:ln w="4292">
              <a:solidFill>
                <a:srgbClr val="050100"/>
              </a:solidFill>
            </a:ln>
          </p:spPr>
          <p:txBody>
            <a:bodyPr wrap="square" lIns="0" tIns="0" rIns="0" bIns="0" rtlCol="0"/>
            <a:lstStyle/>
            <a:p/>
          </p:txBody>
        </p:sp>
        <p:sp>
          <p:nvSpPr>
            <p:cNvPr id="3100" name="object 3100" descr=""/>
            <p:cNvSpPr/>
            <p:nvPr/>
          </p:nvSpPr>
          <p:spPr>
            <a:xfrm>
              <a:off x="6662665" y="8987622"/>
              <a:ext cx="0" cy="12065"/>
            </a:xfrm>
            <a:custGeom>
              <a:avLst/>
              <a:gdLst/>
              <a:ahLst/>
              <a:cxnLst/>
              <a:rect l="l" t="t" r="r" b="b"/>
              <a:pathLst>
                <a:path w="0" h="12065">
                  <a:moveTo>
                    <a:pt x="0" y="0"/>
                  </a:moveTo>
                  <a:lnTo>
                    <a:pt x="0" y="11950"/>
                  </a:lnTo>
                </a:path>
              </a:pathLst>
            </a:custGeom>
            <a:ln w="4292">
              <a:solidFill>
                <a:srgbClr val="050100"/>
              </a:solidFill>
            </a:ln>
          </p:spPr>
          <p:txBody>
            <a:bodyPr wrap="square" lIns="0" tIns="0" rIns="0" bIns="0" rtlCol="0"/>
            <a:lstStyle/>
            <a:p/>
          </p:txBody>
        </p:sp>
        <p:sp>
          <p:nvSpPr>
            <p:cNvPr id="3101" name="object 3101" descr=""/>
            <p:cNvSpPr/>
            <p:nvPr/>
          </p:nvSpPr>
          <p:spPr>
            <a:xfrm>
              <a:off x="6662045" y="8987622"/>
              <a:ext cx="0" cy="8890"/>
            </a:xfrm>
            <a:custGeom>
              <a:avLst/>
              <a:gdLst/>
              <a:ahLst/>
              <a:cxnLst/>
              <a:rect l="l" t="t" r="r" b="b"/>
              <a:pathLst>
                <a:path w="0" h="8890">
                  <a:moveTo>
                    <a:pt x="0" y="0"/>
                  </a:moveTo>
                  <a:lnTo>
                    <a:pt x="0" y="8420"/>
                  </a:lnTo>
                </a:path>
              </a:pathLst>
            </a:custGeom>
            <a:ln w="4292">
              <a:solidFill>
                <a:srgbClr val="050100"/>
              </a:solidFill>
            </a:ln>
          </p:spPr>
          <p:txBody>
            <a:bodyPr wrap="square" lIns="0" tIns="0" rIns="0" bIns="0" rtlCol="0"/>
            <a:lstStyle/>
            <a:p/>
          </p:txBody>
        </p:sp>
        <p:sp>
          <p:nvSpPr>
            <p:cNvPr id="3102" name="object 3102" descr=""/>
            <p:cNvSpPr/>
            <p:nvPr/>
          </p:nvSpPr>
          <p:spPr>
            <a:xfrm>
              <a:off x="6661425" y="8987622"/>
              <a:ext cx="0" cy="5080"/>
            </a:xfrm>
            <a:custGeom>
              <a:avLst/>
              <a:gdLst/>
              <a:ahLst/>
              <a:cxnLst/>
              <a:rect l="l" t="t" r="r" b="b"/>
              <a:pathLst>
                <a:path w="0" h="5079">
                  <a:moveTo>
                    <a:pt x="0" y="0"/>
                  </a:moveTo>
                  <a:lnTo>
                    <a:pt x="0" y="4889"/>
                  </a:lnTo>
                </a:path>
              </a:pathLst>
            </a:custGeom>
            <a:ln w="4292">
              <a:solidFill>
                <a:srgbClr val="050100"/>
              </a:solidFill>
            </a:ln>
          </p:spPr>
          <p:txBody>
            <a:bodyPr wrap="square" lIns="0" tIns="0" rIns="0" bIns="0" rtlCol="0"/>
            <a:lstStyle/>
            <a:p/>
          </p:txBody>
        </p:sp>
        <p:sp>
          <p:nvSpPr>
            <p:cNvPr id="3103" name="object 3103" descr=""/>
            <p:cNvSpPr/>
            <p:nvPr/>
          </p:nvSpPr>
          <p:spPr>
            <a:xfrm>
              <a:off x="6660804" y="8987622"/>
              <a:ext cx="0" cy="1905"/>
            </a:xfrm>
            <a:custGeom>
              <a:avLst/>
              <a:gdLst/>
              <a:ahLst/>
              <a:cxnLst/>
              <a:rect l="l" t="t" r="r" b="b"/>
              <a:pathLst>
                <a:path w="0" h="1904">
                  <a:moveTo>
                    <a:pt x="0" y="0"/>
                  </a:moveTo>
                  <a:lnTo>
                    <a:pt x="0" y="1346"/>
                  </a:lnTo>
                </a:path>
                <a:path w="0" h="1904">
                  <a:moveTo>
                    <a:pt x="0" y="0"/>
                  </a:moveTo>
                  <a:lnTo>
                    <a:pt x="0" y="1346"/>
                  </a:lnTo>
                </a:path>
              </a:pathLst>
            </a:custGeom>
            <a:ln w="4292">
              <a:solidFill>
                <a:srgbClr val="050100"/>
              </a:solidFill>
            </a:ln>
          </p:spPr>
          <p:txBody>
            <a:bodyPr wrap="square" lIns="0" tIns="0" rIns="0" bIns="0" rtlCol="0"/>
            <a:lstStyle/>
            <a:p/>
          </p:txBody>
        </p:sp>
        <p:sp>
          <p:nvSpPr>
            <p:cNvPr id="3104" name="object 3104" descr=""/>
            <p:cNvSpPr/>
            <p:nvPr/>
          </p:nvSpPr>
          <p:spPr>
            <a:xfrm>
              <a:off x="6669524" y="8987622"/>
              <a:ext cx="0" cy="47625"/>
            </a:xfrm>
            <a:custGeom>
              <a:avLst/>
              <a:gdLst/>
              <a:ahLst/>
              <a:cxnLst/>
              <a:rect l="l" t="t" r="r" b="b"/>
              <a:pathLst>
                <a:path w="0" h="47625">
                  <a:moveTo>
                    <a:pt x="0" y="0"/>
                  </a:moveTo>
                  <a:lnTo>
                    <a:pt x="0" y="47307"/>
                  </a:lnTo>
                </a:path>
              </a:pathLst>
            </a:custGeom>
            <a:ln w="4292">
              <a:solidFill>
                <a:srgbClr val="050100"/>
              </a:solidFill>
            </a:ln>
          </p:spPr>
          <p:txBody>
            <a:bodyPr wrap="square" lIns="0" tIns="0" rIns="0" bIns="0" rtlCol="0"/>
            <a:lstStyle/>
            <a:p/>
          </p:txBody>
        </p:sp>
        <p:sp>
          <p:nvSpPr>
            <p:cNvPr id="3105" name="object 3105" descr=""/>
            <p:cNvSpPr/>
            <p:nvPr/>
          </p:nvSpPr>
          <p:spPr>
            <a:xfrm>
              <a:off x="6670144" y="8987622"/>
              <a:ext cx="0" cy="43815"/>
            </a:xfrm>
            <a:custGeom>
              <a:avLst/>
              <a:gdLst/>
              <a:ahLst/>
              <a:cxnLst/>
              <a:rect l="l" t="t" r="r" b="b"/>
              <a:pathLst>
                <a:path w="0" h="43815">
                  <a:moveTo>
                    <a:pt x="0" y="0"/>
                  </a:moveTo>
                  <a:lnTo>
                    <a:pt x="0" y="43764"/>
                  </a:lnTo>
                </a:path>
              </a:pathLst>
            </a:custGeom>
            <a:ln w="4292">
              <a:solidFill>
                <a:srgbClr val="050100"/>
              </a:solidFill>
            </a:ln>
          </p:spPr>
          <p:txBody>
            <a:bodyPr wrap="square" lIns="0" tIns="0" rIns="0" bIns="0" rtlCol="0"/>
            <a:lstStyle/>
            <a:p/>
          </p:txBody>
        </p:sp>
        <p:sp>
          <p:nvSpPr>
            <p:cNvPr id="3106" name="object 3106" descr=""/>
            <p:cNvSpPr/>
            <p:nvPr/>
          </p:nvSpPr>
          <p:spPr>
            <a:xfrm>
              <a:off x="6670776" y="8987622"/>
              <a:ext cx="0" cy="40640"/>
            </a:xfrm>
            <a:custGeom>
              <a:avLst/>
              <a:gdLst/>
              <a:ahLst/>
              <a:cxnLst/>
              <a:rect l="l" t="t" r="r" b="b"/>
              <a:pathLst>
                <a:path w="0" h="40640">
                  <a:moveTo>
                    <a:pt x="0" y="0"/>
                  </a:moveTo>
                  <a:lnTo>
                    <a:pt x="0" y="40233"/>
                  </a:lnTo>
                </a:path>
              </a:pathLst>
            </a:custGeom>
            <a:ln w="4292">
              <a:solidFill>
                <a:srgbClr val="050100"/>
              </a:solidFill>
            </a:ln>
          </p:spPr>
          <p:txBody>
            <a:bodyPr wrap="square" lIns="0" tIns="0" rIns="0" bIns="0" rtlCol="0"/>
            <a:lstStyle/>
            <a:p/>
          </p:txBody>
        </p:sp>
        <p:sp>
          <p:nvSpPr>
            <p:cNvPr id="3107" name="object 3107" descr=""/>
            <p:cNvSpPr/>
            <p:nvPr/>
          </p:nvSpPr>
          <p:spPr>
            <a:xfrm>
              <a:off x="6671396" y="8987622"/>
              <a:ext cx="0" cy="36830"/>
            </a:xfrm>
            <a:custGeom>
              <a:avLst/>
              <a:gdLst/>
              <a:ahLst/>
              <a:cxnLst/>
              <a:rect l="l" t="t" r="r" b="b"/>
              <a:pathLst>
                <a:path w="0" h="36829">
                  <a:moveTo>
                    <a:pt x="0" y="0"/>
                  </a:moveTo>
                  <a:lnTo>
                    <a:pt x="0" y="36702"/>
                  </a:lnTo>
                </a:path>
              </a:pathLst>
            </a:custGeom>
            <a:ln w="4292">
              <a:solidFill>
                <a:srgbClr val="050100"/>
              </a:solidFill>
            </a:ln>
          </p:spPr>
          <p:txBody>
            <a:bodyPr wrap="square" lIns="0" tIns="0" rIns="0" bIns="0" rtlCol="0"/>
            <a:lstStyle/>
            <a:p/>
          </p:txBody>
        </p:sp>
        <p:sp>
          <p:nvSpPr>
            <p:cNvPr id="3108" name="object 3108" descr=""/>
            <p:cNvSpPr/>
            <p:nvPr/>
          </p:nvSpPr>
          <p:spPr>
            <a:xfrm>
              <a:off x="6672017" y="8987622"/>
              <a:ext cx="0" cy="33655"/>
            </a:xfrm>
            <a:custGeom>
              <a:avLst/>
              <a:gdLst/>
              <a:ahLst/>
              <a:cxnLst/>
              <a:rect l="l" t="t" r="r" b="b"/>
              <a:pathLst>
                <a:path w="0" h="33654">
                  <a:moveTo>
                    <a:pt x="0" y="0"/>
                  </a:moveTo>
                  <a:lnTo>
                    <a:pt x="0" y="33159"/>
                  </a:lnTo>
                </a:path>
              </a:pathLst>
            </a:custGeom>
            <a:ln w="4292">
              <a:solidFill>
                <a:srgbClr val="050100"/>
              </a:solidFill>
            </a:ln>
          </p:spPr>
          <p:txBody>
            <a:bodyPr wrap="square" lIns="0" tIns="0" rIns="0" bIns="0" rtlCol="0"/>
            <a:lstStyle/>
            <a:p/>
          </p:txBody>
        </p:sp>
        <p:sp>
          <p:nvSpPr>
            <p:cNvPr id="3109" name="object 3109" descr=""/>
            <p:cNvSpPr/>
            <p:nvPr/>
          </p:nvSpPr>
          <p:spPr>
            <a:xfrm>
              <a:off x="6672637" y="8987622"/>
              <a:ext cx="0" cy="29845"/>
            </a:xfrm>
            <a:custGeom>
              <a:avLst/>
              <a:gdLst/>
              <a:ahLst/>
              <a:cxnLst/>
              <a:rect l="l" t="t" r="r" b="b"/>
              <a:pathLst>
                <a:path w="0" h="29845">
                  <a:moveTo>
                    <a:pt x="0" y="0"/>
                  </a:moveTo>
                  <a:lnTo>
                    <a:pt x="0" y="29629"/>
                  </a:lnTo>
                </a:path>
              </a:pathLst>
            </a:custGeom>
            <a:ln w="4292">
              <a:solidFill>
                <a:srgbClr val="050100"/>
              </a:solidFill>
            </a:ln>
          </p:spPr>
          <p:txBody>
            <a:bodyPr wrap="square" lIns="0" tIns="0" rIns="0" bIns="0" rtlCol="0"/>
            <a:lstStyle/>
            <a:p/>
          </p:txBody>
        </p:sp>
        <p:sp>
          <p:nvSpPr>
            <p:cNvPr id="3110" name="object 3110" descr=""/>
            <p:cNvSpPr/>
            <p:nvPr/>
          </p:nvSpPr>
          <p:spPr>
            <a:xfrm>
              <a:off x="6673269" y="8987622"/>
              <a:ext cx="0" cy="26670"/>
            </a:xfrm>
            <a:custGeom>
              <a:avLst/>
              <a:gdLst/>
              <a:ahLst/>
              <a:cxnLst/>
              <a:rect l="l" t="t" r="r" b="b"/>
              <a:pathLst>
                <a:path w="0" h="26670">
                  <a:moveTo>
                    <a:pt x="0" y="0"/>
                  </a:moveTo>
                  <a:lnTo>
                    <a:pt x="0" y="26098"/>
                  </a:lnTo>
                </a:path>
              </a:pathLst>
            </a:custGeom>
            <a:ln w="4292">
              <a:solidFill>
                <a:srgbClr val="050100"/>
              </a:solidFill>
            </a:ln>
          </p:spPr>
          <p:txBody>
            <a:bodyPr wrap="square" lIns="0" tIns="0" rIns="0" bIns="0" rtlCol="0"/>
            <a:lstStyle/>
            <a:p/>
          </p:txBody>
        </p:sp>
        <p:sp>
          <p:nvSpPr>
            <p:cNvPr id="3111" name="object 3111" descr=""/>
            <p:cNvSpPr/>
            <p:nvPr/>
          </p:nvSpPr>
          <p:spPr>
            <a:xfrm>
              <a:off x="6673889" y="8987622"/>
              <a:ext cx="0" cy="22860"/>
            </a:xfrm>
            <a:custGeom>
              <a:avLst/>
              <a:gdLst/>
              <a:ahLst/>
              <a:cxnLst/>
              <a:rect l="l" t="t" r="r" b="b"/>
              <a:pathLst>
                <a:path w="0" h="22859">
                  <a:moveTo>
                    <a:pt x="0" y="0"/>
                  </a:moveTo>
                  <a:lnTo>
                    <a:pt x="0" y="22555"/>
                  </a:lnTo>
                </a:path>
              </a:pathLst>
            </a:custGeom>
            <a:ln w="4292">
              <a:solidFill>
                <a:srgbClr val="050100"/>
              </a:solidFill>
            </a:ln>
          </p:spPr>
          <p:txBody>
            <a:bodyPr wrap="square" lIns="0" tIns="0" rIns="0" bIns="0" rtlCol="0"/>
            <a:lstStyle/>
            <a:p/>
          </p:txBody>
        </p:sp>
        <p:sp>
          <p:nvSpPr>
            <p:cNvPr id="3112" name="object 3112" descr=""/>
            <p:cNvSpPr/>
            <p:nvPr/>
          </p:nvSpPr>
          <p:spPr>
            <a:xfrm>
              <a:off x="6674509" y="8987622"/>
              <a:ext cx="0" cy="19050"/>
            </a:xfrm>
            <a:custGeom>
              <a:avLst/>
              <a:gdLst/>
              <a:ahLst/>
              <a:cxnLst/>
              <a:rect l="l" t="t" r="r" b="b"/>
              <a:pathLst>
                <a:path w="0" h="19050">
                  <a:moveTo>
                    <a:pt x="0" y="0"/>
                  </a:moveTo>
                  <a:lnTo>
                    <a:pt x="0" y="19024"/>
                  </a:lnTo>
                </a:path>
              </a:pathLst>
            </a:custGeom>
            <a:ln w="4292">
              <a:solidFill>
                <a:srgbClr val="050100"/>
              </a:solidFill>
            </a:ln>
          </p:spPr>
          <p:txBody>
            <a:bodyPr wrap="square" lIns="0" tIns="0" rIns="0" bIns="0" rtlCol="0"/>
            <a:lstStyle/>
            <a:p/>
          </p:txBody>
        </p:sp>
        <p:sp>
          <p:nvSpPr>
            <p:cNvPr id="3113" name="object 3113" descr=""/>
            <p:cNvSpPr/>
            <p:nvPr/>
          </p:nvSpPr>
          <p:spPr>
            <a:xfrm>
              <a:off x="6675130" y="8987622"/>
              <a:ext cx="0" cy="15875"/>
            </a:xfrm>
            <a:custGeom>
              <a:avLst/>
              <a:gdLst/>
              <a:ahLst/>
              <a:cxnLst/>
              <a:rect l="l" t="t" r="r" b="b"/>
              <a:pathLst>
                <a:path w="0" h="15875">
                  <a:moveTo>
                    <a:pt x="0" y="0"/>
                  </a:moveTo>
                  <a:lnTo>
                    <a:pt x="0" y="15493"/>
                  </a:lnTo>
                </a:path>
              </a:pathLst>
            </a:custGeom>
            <a:ln w="4292">
              <a:solidFill>
                <a:srgbClr val="050100"/>
              </a:solidFill>
            </a:ln>
          </p:spPr>
          <p:txBody>
            <a:bodyPr wrap="square" lIns="0" tIns="0" rIns="0" bIns="0" rtlCol="0"/>
            <a:lstStyle/>
            <a:p/>
          </p:txBody>
        </p:sp>
        <p:sp>
          <p:nvSpPr>
            <p:cNvPr id="3114" name="object 3114" descr=""/>
            <p:cNvSpPr/>
            <p:nvPr/>
          </p:nvSpPr>
          <p:spPr>
            <a:xfrm>
              <a:off x="6675762" y="8987622"/>
              <a:ext cx="0" cy="12065"/>
            </a:xfrm>
            <a:custGeom>
              <a:avLst/>
              <a:gdLst/>
              <a:ahLst/>
              <a:cxnLst/>
              <a:rect l="l" t="t" r="r" b="b"/>
              <a:pathLst>
                <a:path w="0" h="12065">
                  <a:moveTo>
                    <a:pt x="0" y="0"/>
                  </a:moveTo>
                  <a:lnTo>
                    <a:pt x="0" y="11950"/>
                  </a:lnTo>
                </a:path>
              </a:pathLst>
            </a:custGeom>
            <a:ln w="4292">
              <a:solidFill>
                <a:srgbClr val="050100"/>
              </a:solidFill>
            </a:ln>
          </p:spPr>
          <p:txBody>
            <a:bodyPr wrap="square" lIns="0" tIns="0" rIns="0" bIns="0" rtlCol="0"/>
            <a:lstStyle/>
            <a:p/>
          </p:txBody>
        </p:sp>
        <p:sp>
          <p:nvSpPr>
            <p:cNvPr id="3115" name="object 3115" descr=""/>
            <p:cNvSpPr/>
            <p:nvPr/>
          </p:nvSpPr>
          <p:spPr>
            <a:xfrm>
              <a:off x="6676382" y="8987622"/>
              <a:ext cx="0" cy="8890"/>
            </a:xfrm>
            <a:custGeom>
              <a:avLst/>
              <a:gdLst/>
              <a:ahLst/>
              <a:cxnLst/>
              <a:rect l="l" t="t" r="r" b="b"/>
              <a:pathLst>
                <a:path w="0" h="8890">
                  <a:moveTo>
                    <a:pt x="0" y="0"/>
                  </a:moveTo>
                  <a:lnTo>
                    <a:pt x="0" y="8420"/>
                  </a:lnTo>
                </a:path>
              </a:pathLst>
            </a:custGeom>
            <a:ln w="4292">
              <a:solidFill>
                <a:srgbClr val="050100"/>
              </a:solidFill>
            </a:ln>
          </p:spPr>
          <p:txBody>
            <a:bodyPr wrap="square" lIns="0" tIns="0" rIns="0" bIns="0" rtlCol="0"/>
            <a:lstStyle/>
            <a:p/>
          </p:txBody>
        </p:sp>
        <p:sp>
          <p:nvSpPr>
            <p:cNvPr id="3116" name="object 3116" descr=""/>
            <p:cNvSpPr/>
            <p:nvPr/>
          </p:nvSpPr>
          <p:spPr>
            <a:xfrm>
              <a:off x="6677002" y="8987622"/>
              <a:ext cx="0" cy="5080"/>
            </a:xfrm>
            <a:custGeom>
              <a:avLst/>
              <a:gdLst/>
              <a:ahLst/>
              <a:cxnLst/>
              <a:rect l="l" t="t" r="r" b="b"/>
              <a:pathLst>
                <a:path w="0" h="5079">
                  <a:moveTo>
                    <a:pt x="0" y="0"/>
                  </a:moveTo>
                  <a:lnTo>
                    <a:pt x="0" y="4889"/>
                  </a:lnTo>
                </a:path>
              </a:pathLst>
            </a:custGeom>
            <a:ln w="4292">
              <a:solidFill>
                <a:srgbClr val="050100"/>
              </a:solidFill>
            </a:ln>
          </p:spPr>
          <p:txBody>
            <a:bodyPr wrap="square" lIns="0" tIns="0" rIns="0" bIns="0" rtlCol="0"/>
            <a:lstStyle/>
            <a:p/>
          </p:txBody>
        </p:sp>
        <p:sp>
          <p:nvSpPr>
            <p:cNvPr id="3117" name="object 3117" descr=""/>
            <p:cNvSpPr/>
            <p:nvPr/>
          </p:nvSpPr>
          <p:spPr>
            <a:xfrm>
              <a:off x="6677623" y="8987622"/>
              <a:ext cx="0" cy="1905"/>
            </a:xfrm>
            <a:custGeom>
              <a:avLst/>
              <a:gdLst/>
              <a:ahLst/>
              <a:cxnLst/>
              <a:rect l="l" t="t" r="r" b="b"/>
              <a:pathLst>
                <a:path w="0" h="1904">
                  <a:moveTo>
                    <a:pt x="0" y="0"/>
                  </a:moveTo>
                  <a:lnTo>
                    <a:pt x="0" y="1346"/>
                  </a:lnTo>
                </a:path>
                <a:path w="0" h="1904">
                  <a:moveTo>
                    <a:pt x="0" y="0"/>
                  </a:moveTo>
                  <a:lnTo>
                    <a:pt x="0" y="1346"/>
                  </a:lnTo>
                </a:path>
              </a:pathLst>
            </a:custGeom>
            <a:ln w="4292">
              <a:solidFill>
                <a:srgbClr val="050100"/>
              </a:solidFill>
            </a:ln>
          </p:spPr>
          <p:txBody>
            <a:bodyPr wrap="square" lIns="0" tIns="0" rIns="0" bIns="0" rtlCol="0"/>
            <a:lstStyle/>
            <a:p/>
          </p:txBody>
        </p:sp>
        <p:sp>
          <p:nvSpPr>
            <p:cNvPr id="3118" name="object 3118" descr=""/>
            <p:cNvSpPr/>
            <p:nvPr/>
          </p:nvSpPr>
          <p:spPr>
            <a:xfrm>
              <a:off x="6660556" y="8987622"/>
              <a:ext cx="8890" cy="49530"/>
            </a:xfrm>
            <a:custGeom>
              <a:avLst/>
              <a:gdLst/>
              <a:ahLst/>
              <a:cxnLst/>
              <a:rect l="l" t="t" r="r" b="b"/>
              <a:pathLst>
                <a:path w="8890" h="49529">
                  <a:moveTo>
                    <a:pt x="0" y="0"/>
                  </a:moveTo>
                  <a:lnTo>
                    <a:pt x="8661" y="49072"/>
                  </a:lnTo>
                </a:path>
              </a:pathLst>
            </a:custGeom>
            <a:ln w="4292">
              <a:solidFill>
                <a:srgbClr val="050100"/>
              </a:solidFill>
            </a:ln>
          </p:spPr>
          <p:txBody>
            <a:bodyPr wrap="square" lIns="0" tIns="0" rIns="0" bIns="0" rtlCol="0"/>
            <a:lstStyle/>
            <a:p/>
          </p:txBody>
        </p:sp>
        <p:sp>
          <p:nvSpPr>
            <p:cNvPr id="3119" name="object 3119" descr=""/>
            <p:cNvSpPr/>
            <p:nvPr/>
          </p:nvSpPr>
          <p:spPr>
            <a:xfrm>
              <a:off x="6660560" y="8987622"/>
              <a:ext cx="17780" cy="0"/>
            </a:xfrm>
            <a:custGeom>
              <a:avLst/>
              <a:gdLst/>
              <a:ahLst/>
              <a:cxnLst/>
              <a:rect l="l" t="t" r="r" b="b"/>
              <a:pathLst>
                <a:path w="17779" h="0">
                  <a:moveTo>
                    <a:pt x="17310" y="0"/>
                  </a:moveTo>
                  <a:lnTo>
                    <a:pt x="0" y="0"/>
                  </a:lnTo>
                </a:path>
              </a:pathLst>
            </a:custGeom>
            <a:ln w="4292">
              <a:solidFill>
                <a:srgbClr val="050100"/>
              </a:solidFill>
            </a:ln>
          </p:spPr>
          <p:txBody>
            <a:bodyPr wrap="square" lIns="0" tIns="0" rIns="0" bIns="0" rtlCol="0"/>
            <a:lstStyle/>
            <a:p/>
          </p:txBody>
        </p:sp>
        <p:sp>
          <p:nvSpPr>
            <p:cNvPr id="3120" name="object 3120" descr=""/>
            <p:cNvSpPr/>
            <p:nvPr/>
          </p:nvSpPr>
          <p:spPr>
            <a:xfrm>
              <a:off x="6669213" y="8987625"/>
              <a:ext cx="8890" cy="49530"/>
            </a:xfrm>
            <a:custGeom>
              <a:avLst/>
              <a:gdLst/>
              <a:ahLst/>
              <a:cxnLst/>
              <a:rect l="l" t="t" r="r" b="b"/>
              <a:pathLst>
                <a:path w="8890" h="49529">
                  <a:moveTo>
                    <a:pt x="0" y="49072"/>
                  </a:moveTo>
                  <a:lnTo>
                    <a:pt x="8661" y="0"/>
                  </a:lnTo>
                </a:path>
              </a:pathLst>
            </a:custGeom>
            <a:ln w="4292">
              <a:solidFill>
                <a:srgbClr val="050100"/>
              </a:solidFill>
            </a:ln>
          </p:spPr>
          <p:txBody>
            <a:bodyPr wrap="square" lIns="0" tIns="0" rIns="0" bIns="0" rtlCol="0"/>
            <a:lstStyle/>
            <a:p/>
          </p:txBody>
        </p:sp>
        <p:sp>
          <p:nvSpPr>
            <p:cNvPr id="3121" name="object 3121" descr=""/>
            <p:cNvSpPr/>
            <p:nvPr/>
          </p:nvSpPr>
          <p:spPr>
            <a:xfrm>
              <a:off x="6669524" y="8424997"/>
              <a:ext cx="0" cy="47625"/>
            </a:xfrm>
            <a:custGeom>
              <a:avLst/>
              <a:gdLst/>
              <a:ahLst/>
              <a:cxnLst/>
              <a:rect l="l" t="t" r="r" b="b"/>
              <a:pathLst>
                <a:path w="0" h="47625">
                  <a:moveTo>
                    <a:pt x="0" y="47307"/>
                  </a:moveTo>
                  <a:lnTo>
                    <a:pt x="0" y="0"/>
                  </a:lnTo>
                </a:path>
              </a:pathLst>
            </a:custGeom>
            <a:ln w="4292">
              <a:solidFill>
                <a:srgbClr val="050100"/>
              </a:solidFill>
            </a:ln>
          </p:spPr>
          <p:txBody>
            <a:bodyPr wrap="square" lIns="0" tIns="0" rIns="0" bIns="0" rtlCol="0"/>
            <a:lstStyle/>
            <a:p/>
          </p:txBody>
        </p:sp>
        <p:sp>
          <p:nvSpPr>
            <p:cNvPr id="3122" name="object 3122" descr=""/>
            <p:cNvSpPr/>
            <p:nvPr/>
          </p:nvSpPr>
          <p:spPr>
            <a:xfrm>
              <a:off x="6670144" y="8428540"/>
              <a:ext cx="0" cy="43815"/>
            </a:xfrm>
            <a:custGeom>
              <a:avLst/>
              <a:gdLst/>
              <a:ahLst/>
              <a:cxnLst/>
              <a:rect l="l" t="t" r="r" b="b"/>
              <a:pathLst>
                <a:path w="0" h="43815">
                  <a:moveTo>
                    <a:pt x="0" y="43764"/>
                  </a:moveTo>
                  <a:lnTo>
                    <a:pt x="0" y="0"/>
                  </a:lnTo>
                </a:path>
              </a:pathLst>
            </a:custGeom>
            <a:ln w="4292">
              <a:solidFill>
                <a:srgbClr val="050100"/>
              </a:solidFill>
            </a:ln>
          </p:spPr>
          <p:txBody>
            <a:bodyPr wrap="square" lIns="0" tIns="0" rIns="0" bIns="0" rtlCol="0"/>
            <a:lstStyle/>
            <a:p/>
          </p:txBody>
        </p:sp>
        <p:sp>
          <p:nvSpPr>
            <p:cNvPr id="3123" name="object 3123" descr=""/>
            <p:cNvSpPr/>
            <p:nvPr/>
          </p:nvSpPr>
          <p:spPr>
            <a:xfrm>
              <a:off x="6670776" y="8432071"/>
              <a:ext cx="0" cy="40640"/>
            </a:xfrm>
            <a:custGeom>
              <a:avLst/>
              <a:gdLst/>
              <a:ahLst/>
              <a:cxnLst/>
              <a:rect l="l" t="t" r="r" b="b"/>
              <a:pathLst>
                <a:path w="0" h="40640">
                  <a:moveTo>
                    <a:pt x="0" y="40233"/>
                  </a:moveTo>
                  <a:lnTo>
                    <a:pt x="0" y="0"/>
                  </a:lnTo>
                </a:path>
              </a:pathLst>
            </a:custGeom>
            <a:ln w="4292">
              <a:solidFill>
                <a:srgbClr val="050100"/>
              </a:solidFill>
            </a:ln>
          </p:spPr>
          <p:txBody>
            <a:bodyPr wrap="square" lIns="0" tIns="0" rIns="0" bIns="0" rtlCol="0"/>
            <a:lstStyle/>
            <a:p/>
          </p:txBody>
        </p:sp>
        <p:sp>
          <p:nvSpPr>
            <p:cNvPr id="3124" name="object 3124" descr=""/>
            <p:cNvSpPr/>
            <p:nvPr/>
          </p:nvSpPr>
          <p:spPr>
            <a:xfrm>
              <a:off x="6671396" y="8435602"/>
              <a:ext cx="0" cy="36830"/>
            </a:xfrm>
            <a:custGeom>
              <a:avLst/>
              <a:gdLst/>
              <a:ahLst/>
              <a:cxnLst/>
              <a:rect l="l" t="t" r="r" b="b"/>
              <a:pathLst>
                <a:path w="0" h="36829">
                  <a:moveTo>
                    <a:pt x="0" y="36702"/>
                  </a:moveTo>
                  <a:lnTo>
                    <a:pt x="0" y="0"/>
                  </a:lnTo>
                </a:path>
              </a:pathLst>
            </a:custGeom>
            <a:ln w="4292">
              <a:solidFill>
                <a:srgbClr val="050100"/>
              </a:solidFill>
            </a:ln>
          </p:spPr>
          <p:txBody>
            <a:bodyPr wrap="square" lIns="0" tIns="0" rIns="0" bIns="0" rtlCol="0"/>
            <a:lstStyle/>
            <a:p/>
          </p:txBody>
        </p:sp>
        <p:sp>
          <p:nvSpPr>
            <p:cNvPr id="3125" name="object 3125" descr=""/>
            <p:cNvSpPr/>
            <p:nvPr/>
          </p:nvSpPr>
          <p:spPr>
            <a:xfrm>
              <a:off x="6672017" y="8439145"/>
              <a:ext cx="0" cy="33655"/>
            </a:xfrm>
            <a:custGeom>
              <a:avLst/>
              <a:gdLst/>
              <a:ahLst/>
              <a:cxnLst/>
              <a:rect l="l" t="t" r="r" b="b"/>
              <a:pathLst>
                <a:path w="0" h="33654">
                  <a:moveTo>
                    <a:pt x="0" y="33159"/>
                  </a:moveTo>
                  <a:lnTo>
                    <a:pt x="0" y="0"/>
                  </a:lnTo>
                </a:path>
              </a:pathLst>
            </a:custGeom>
            <a:ln w="4292">
              <a:solidFill>
                <a:srgbClr val="050100"/>
              </a:solidFill>
            </a:ln>
          </p:spPr>
          <p:txBody>
            <a:bodyPr wrap="square" lIns="0" tIns="0" rIns="0" bIns="0" rtlCol="0"/>
            <a:lstStyle/>
            <a:p/>
          </p:txBody>
        </p:sp>
        <p:sp>
          <p:nvSpPr>
            <p:cNvPr id="3126" name="object 3126" descr=""/>
            <p:cNvSpPr/>
            <p:nvPr/>
          </p:nvSpPr>
          <p:spPr>
            <a:xfrm>
              <a:off x="6672637" y="8442676"/>
              <a:ext cx="0" cy="29845"/>
            </a:xfrm>
            <a:custGeom>
              <a:avLst/>
              <a:gdLst/>
              <a:ahLst/>
              <a:cxnLst/>
              <a:rect l="l" t="t" r="r" b="b"/>
              <a:pathLst>
                <a:path w="0" h="29845">
                  <a:moveTo>
                    <a:pt x="0" y="29629"/>
                  </a:moveTo>
                  <a:lnTo>
                    <a:pt x="0" y="0"/>
                  </a:lnTo>
                </a:path>
              </a:pathLst>
            </a:custGeom>
            <a:ln w="4292">
              <a:solidFill>
                <a:srgbClr val="050100"/>
              </a:solidFill>
            </a:ln>
          </p:spPr>
          <p:txBody>
            <a:bodyPr wrap="square" lIns="0" tIns="0" rIns="0" bIns="0" rtlCol="0"/>
            <a:lstStyle/>
            <a:p/>
          </p:txBody>
        </p:sp>
        <p:sp>
          <p:nvSpPr>
            <p:cNvPr id="3127" name="object 3127" descr=""/>
            <p:cNvSpPr/>
            <p:nvPr/>
          </p:nvSpPr>
          <p:spPr>
            <a:xfrm>
              <a:off x="6673269" y="8446206"/>
              <a:ext cx="0" cy="26670"/>
            </a:xfrm>
            <a:custGeom>
              <a:avLst/>
              <a:gdLst/>
              <a:ahLst/>
              <a:cxnLst/>
              <a:rect l="l" t="t" r="r" b="b"/>
              <a:pathLst>
                <a:path w="0" h="26670">
                  <a:moveTo>
                    <a:pt x="0" y="26098"/>
                  </a:moveTo>
                  <a:lnTo>
                    <a:pt x="0" y="0"/>
                  </a:lnTo>
                </a:path>
              </a:pathLst>
            </a:custGeom>
            <a:ln w="4292">
              <a:solidFill>
                <a:srgbClr val="050100"/>
              </a:solidFill>
            </a:ln>
          </p:spPr>
          <p:txBody>
            <a:bodyPr wrap="square" lIns="0" tIns="0" rIns="0" bIns="0" rtlCol="0"/>
            <a:lstStyle/>
            <a:p/>
          </p:txBody>
        </p:sp>
        <p:sp>
          <p:nvSpPr>
            <p:cNvPr id="3128" name="object 3128" descr=""/>
            <p:cNvSpPr/>
            <p:nvPr/>
          </p:nvSpPr>
          <p:spPr>
            <a:xfrm>
              <a:off x="6673889" y="8449749"/>
              <a:ext cx="0" cy="22860"/>
            </a:xfrm>
            <a:custGeom>
              <a:avLst/>
              <a:gdLst/>
              <a:ahLst/>
              <a:cxnLst/>
              <a:rect l="l" t="t" r="r" b="b"/>
              <a:pathLst>
                <a:path w="0" h="22859">
                  <a:moveTo>
                    <a:pt x="0" y="22555"/>
                  </a:moveTo>
                  <a:lnTo>
                    <a:pt x="0" y="0"/>
                  </a:lnTo>
                </a:path>
              </a:pathLst>
            </a:custGeom>
            <a:ln w="4292">
              <a:solidFill>
                <a:srgbClr val="050100"/>
              </a:solidFill>
            </a:ln>
          </p:spPr>
          <p:txBody>
            <a:bodyPr wrap="square" lIns="0" tIns="0" rIns="0" bIns="0" rtlCol="0"/>
            <a:lstStyle/>
            <a:p/>
          </p:txBody>
        </p:sp>
        <p:sp>
          <p:nvSpPr>
            <p:cNvPr id="3129" name="object 3129" descr=""/>
            <p:cNvSpPr/>
            <p:nvPr/>
          </p:nvSpPr>
          <p:spPr>
            <a:xfrm>
              <a:off x="6674509" y="8453280"/>
              <a:ext cx="0" cy="19050"/>
            </a:xfrm>
            <a:custGeom>
              <a:avLst/>
              <a:gdLst/>
              <a:ahLst/>
              <a:cxnLst/>
              <a:rect l="l" t="t" r="r" b="b"/>
              <a:pathLst>
                <a:path w="0" h="19050">
                  <a:moveTo>
                    <a:pt x="0" y="19024"/>
                  </a:moveTo>
                  <a:lnTo>
                    <a:pt x="0" y="0"/>
                  </a:lnTo>
                </a:path>
              </a:pathLst>
            </a:custGeom>
            <a:ln w="4292">
              <a:solidFill>
                <a:srgbClr val="050100"/>
              </a:solidFill>
            </a:ln>
          </p:spPr>
          <p:txBody>
            <a:bodyPr wrap="square" lIns="0" tIns="0" rIns="0" bIns="0" rtlCol="0"/>
            <a:lstStyle/>
            <a:p/>
          </p:txBody>
        </p:sp>
        <p:sp>
          <p:nvSpPr>
            <p:cNvPr id="3130" name="object 3130" descr=""/>
            <p:cNvSpPr/>
            <p:nvPr/>
          </p:nvSpPr>
          <p:spPr>
            <a:xfrm>
              <a:off x="6675130" y="8456811"/>
              <a:ext cx="0" cy="15875"/>
            </a:xfrm>
            <a:custGeom>
              <a:avLst/>
              <a:gdLst/>
              <a:ahLst/>
              <a:cxnLst/>
              <a:rect l="l" t="t" r="r" b="b"/>
              <a:pathLst>
                <a:path w="0" h="15875">
                  <a:moveTo>
                    <a:pt x="0" y="15493"/>
                  </a:moveTo>
                  <a:lnTo>
                    <a:pt x="0" y="0"/>
                  </a:lnTo>
                </a:path>
              </a:pathLst>
            </a:custGeom>
            <a:ln w="4292">
              <a:solidFill>
                <a:srgbClr val="050100"/>
              </a:solidFill>
            </a:ln>
          </p:spPr>
          <p:txBody>
            <a:bodyPr wrap="square" lIns="0" tIns="0" rIns="0" bIns="0" rtlCol="0"/>
            <a:lstStyle/>
            <a:p/>
          </p:txBody>
        </p:sp>
        <p:sp>
          <p:nvSpPr>
            <p:cNvPr id="3131" name="object 3131" descr=""/>
            <p:cNvSpPr/>
            <p:nvPr/>
          </p:nvSpPr>
          <p:spPr>
            <a:xfrm>
              <a:off x="6675762" y="8460354"/>
              <a:ext cx="0" cy="12065"/>
            </a:xfrm>
            <a:custGeom>
              <a:avLst/>
              <a:gdLst/>
              <a:ahLst/>
              <a:cxnLst/>
              <a:rect l="l" t="t" r="r" b="b"/>
              <a:pathLst>
                <a:path w="0" h="12065">
                  <a:moveTo>
                    <a:pt x="0" y="11950"/>
                  </a:moveTo>
                  <a:lnTo>
                    <a:pt x="0" y="0"/>
                  </a:lnTo>
                </a:path>
              </a:pathLst>
            </a:custGeom>
            <a:ln w="4292">
              <a:solidFill>
                <a:srgbClr val="050100"/>
              </a:solidFill>
            </a:ln>
          </p:spPr>
          <p:txBody>
            <a:bodyPr wrap="square" lIns="0" tIns="0" rIns="0" bIns="0" rtlCol="0"/>
            <a:lstStyle/>
            <a:p/>
          </p:txBody>
        </p:sp>
        <p:sp>
          <p:nvSpPr>
            <p:cNvPr id="3132" name="object 3132" descr=""/>
            <p:cNvSpPr/>
            <p:nvPr/>
          </p:nvSpPr>
          <p:spPr>
            <a:xfrm>
              <a:off x="6676382" y="8463885"/>
              <a:ext cx="0" cy="8890"/>
            </a:xfrm>
            <a:custGeom>
              <a:avLst/>
              <a:gdLst/>
              <a:ahLst/>
              <a:cxnLst/>
              <a:rect l="l" t="t" r="r" b="b"/>
              <a:pathLst>
                <a:path w="0" h="8890">
                  <a:moveTo>
                    <a:pt x="0" y="8420"/>
                  </a:moveTo>
                  <a:lnTo>
                    <a:pt x="0" y="0"/>
                  </a:lnTo>
                </a:path>
              </a:pathLst>
            </a:custGeom>
            <a:ln w="4292">
              <a:solidFill>
                <a:srgbClr val="050100"/>
              </a:solidFill>
            </a:ln>
          </p:spPr>
          <p:txBody>
            <a:bodyPr wrap="square" lIns="0" tIns="0" rIns="0" bIns="0" rtlCol="0"/>
            <a:lstStyle/>
            <a:p/>
          </p:txBody>
        </p:sp>
        <p:sp>
          <p:nvSpPr>
            <p:cNvPr id="3133" name="object 3133" descr=""/>
            <p:cNvSpPr/>
            <p:nvPr/>
          </p:nvSpPr>
          <p:spPr>
            <a:xfrm>
              <a:off x="6677002" y="8467415"/>
              <a:ext cx="0" cy="5080"/>
            </a:xfrm>
            <a:custGeom>
              <a:avLst/>
              <a:gdLst/>
              <a:ahLst/>
              <a:cxnLst/>
              <a:rect l="l" t="t" r="r" b="b"/>
              <a:pathLst>
                <a:path w="0" h="5079">
                  <a:moveTo>
                    <a:pt x="0" y="4889"/>
                  </a:moveTo>
                  <a:lnTo>
                    <a:pt x="0" y="0"/>
                  </a:lnTo>
                </a:path>
              </a:pathLst>
            </a:custGeom>
            <a:ln w="4292">
              <a:solidFill>
                <a:srgbClr val="050100"/>
              </a:solidFill>
            </a:ln>
          </p:spPr>
          <p:txBody>
            <a:bodyPr wrap="square" lIns="0" tIns="0" rIns="0" bIns="0" rtlCol="0"/>
            <a:lstStyle/>
            <a:p/>
          </p:txBody>
        </p:sp>
        <p:sp>
          <p:nvSpPr>
            <p:cNvPr id="3134" name="object 3134" descr=""/>
            <p:cNvSpPr/>
            <p:nvPr/>
          </p:nvSpPr>
          <p:spPr>
            <a:xfrm>
              <a:off x="6677623" y="8470958"/>
              <a:ext cx="0" cy="1905"/>
            </a:xfrm>
            <a:custGeom>
              <a:avLst/>
              <a:gdLst/>
              <a:ahLst/>
              <a:cxnLst/>
              <a:rect l="l" t="t" r="r" b="b"/>
              <a:pathLst>
                <a:path w="0" h="1904">
                  <a:moveTo>
                    <a:pt x="0" y="1346"/>
                  </a:moveTo>
                  <a:lnTo>
                    <a:pt x="0" y="0"/>
                  </a:lnTo>
                </a:path>
                <a:path w="0" h="1904">
                  <a:moveTo>
                    <a:pt x="0" y="1346"/>
                  </a:moveTo>
                  <a:lnTo>
                    <a:pt x="0" y="0"/>
                  </a:lnTo>
                </a:path>
              </a:pathLst>
            </a:custGeom>
            <a:ln w="4292">
              <a:solidFill>
                <a:srgbClr val="050100"/>
              </a:solidFill>
            </a:ln>
          </p:spPr>
          <p:txBody>
            <a:bodyPr wrap="square" lIns="0" tIns="0" rIns="0" bIns="0" rtlCol="0"/>
            <a:lstStyle/>
            <a:p/>
          </p:txBody>
        </p:sp>
        <p:sp>
          <p:nvSpPr>
            <p:cNvPr id="3135" name="object 3135" descr=""/>
            <p:cNvSpPr/>
            <p:nvPr/>
          </p:nvSpPr>
          <p:spPr>
            <a:xfrm>
              <a:off x="6668903" y="8424997"/>
              <a:ext cx="0" cy="47625"/>
            </a:xfrm>
            <a:custGeom>
              <a:avLst/>
              <a:gdLst/>
              <a:ahLst/>
              <a:cxnLst/>
              <a:rect l="l" t="t" r="r" b="b"/>
              <a:pathLst>
                <a:path w="0" h="47625">
                  <a:moveTo>
                    <a:pt x="0" y="47307"/>
                  </a:moveTo>
                  <a:lnTo>
                    <a:pt x="0" y="0"/>
                  </a:lnTo>
                </a:path>
              </a:pathLst>
            </a:custGeom>
            <a:ln w="4292">
              <a:solidFill>
                <a:srgbClr val="050100"/>
              </a:solidFill>
            </a:ln>
          </p:spPr>
          <p:txBody>
            <a:bodyPr wrap="square" lIns="0" tIns="0" rIns="0" bIns="0" rtlCol="0"/>
            <a:lstStyle/>
            <a:p/>
          </p:txBody>
        </p:sp>
        <p:sp>
          <p:nvSpPr>
            <p:cNvPr id="3136" name="object 3136" descr=""/>
            <p:cNvSpPr/>
            <p:nvPr/>
          </p:nvSpPr>
          <p:spPr>
            <a:xfrm>
              <a:off x="6668283" y="8428540"/>
              <a:ext cx="0" cy="43815"/>
            </a:xfrm>
            <a:custGeom>
              <a:avLst/>
              <a:gdLst/>
              <a:ahLst/>
              <a:cxnLst/>
              <a:rect l="l" t="t" r="r" b="b"/>
              <a:pathLst>
                <a:path w="0" h="43815">
                  <a:moveTo>
                    <a:pt x="0" y="43764"/>
                  </a:moveTo>
                  <a:lnTo>
                    <a:pt x="0" y="0"/>
                  </a:lnTo>
                </a:path>
              </a:pathLst>
            </a:custGeom>
            <a:ln w="4292">
              <a:solidFill>
                <a:srgbClr val="050100"/>
              </a:solidFill>
            </a:ln>
          </p:spPr>
          <p:txBody>
            <a:bodyPr wrap="square" lIns="0" tIns="0" rIns="0" bIns="0" rtlCol="0"/>
            <a:lstStyle/>
            <a:p/>
          </p:txBody>
        </p:sp>
        <p:sp>
          <p:nvSpPr>
            <p:cNvPr id="3137" name="object 3137" descr=""/>
            <p:cNvSpPr/>
            <p:nvPr/>
          </p:nvSpPr>
          <p:spPr>
            <a:xfrm>
              <a:off x="6667651" y="8432071"/>
              <a:ext cx="0" cy="40640"/>
            </a:xfrm>
            <a:custGeom>
              <a:avLst/>
              <a:gdLst/>
              <a:ahLst/>
              <a:cxnLst/>
              <a:rect l="l" t="t" r="r" b="b"/>
              <a:pathLst>
                <a:path w="0" h="40640">
                  <a:moveTo>
                    <a:pt x="0" y="40233"/>
                  </a:moveTo>
                  <a:lnTo>
                    <a:pt x="0" y="0"/>
                  </a:lnTo>
                </a:path>
              </a:pathLst>
            </a:custGeom>
            <a:ln w="4292">
              <a:solidFill>
                <a:srgbClr val="050100"/>
              </a:solidFill>
            </a:ln>
          </p:spPr>
          <p:txBody>
            <a:bodyPr wrap="square" lIns="0" tIns="0" rIns="0" bIns="0" rtlCol="0"/>
            <a:lstStyle/>
            <a:p/>
          </p:txBody>
        </p:sp>
        <p:sp>
          <p:nvSpPr>
            <p:cNvPr id="3138" name="object 3138" descr=""/>
            <p:cNvSpPr/>
            <p:nvPr/>
          </p:nvSpPr>
          <p:spPr>
            <a:xfrm>
              <a:off x="6667031" y="8435602"/>
              <a:ext cx="0" cy="36830"/>
            </a:xfrm>
            <a:custGeom>
              <a:avLst/>
              <a:gdLst/>
              <a:ahLst/>
              <a:cxnLst/>
              <a:rect l="l" t="t" r="r" b="b"/>
              <a:pathLst>
                <a:path w="0" h="36829">
                  <a:moveTo>
                    <a:pt x="0" y="36702"/>
                  </a:moveTo>
                  <a:lnTo>
                    <a:pt x="0" y="0"/>
                  </a:lnTo>
                </a:path>
              </a:pathLst>
            </a:custGeom>
            <a:ln w="4292">
              <a:solidFill>
                <a:srgbClr val="050100"/>
              </a:solidFill>
            </a:ln>
          </p:spPr>
          <p:txBody>
            <a:bodyPr wrap="square" lIns="0" tIns="0" rIns="0" bIns="0" rtlCol="0"/>
            <a:lstStyle/>
            <a:p/>
          </p:txBody>
        </p:sp>
        <p:sp>
          <p:nvSpPr>
            <p:cNvPr id="3139" name="object 3139" descr=""/>
            <p:cNvSpPr/>
            <p:nvPr/>
          </p:nvSpPr>
          <p:spPr>
            <a:xfrm>
              <a:off x="6666410" y="8439145"/>
              <a:ext cx="0" cy="33655"/>
            </a:xfrm>
            <a:custGeom>
              <a:avLst/>
              <a:gdLst/>
              <a:ahLst/>
              <a:cxnLst/>
              <a:rect l="l" t="t" r="r" b="b"/>
              <a:pathLst>
                <a:path w="0" h="33654">
                  <a:moveTo>
                    <a:pt x="0" y="33159"/>
                  </a:moveTo>
                  <a:lnTo>
                    <a:pt x="0" y="0"/>
                  </a:lnTo>
                </a:path>
              </a:pathLst>
            </a:custGeom>
            <a:ln w="4292">
              <a:solidFill>
                <a:srgbClr val="050100"/>
              </a:solidFill>
            </a:ln>
          </p:spPr>
          <p:txBody>
            <a:bodyPr wrap="square" lIns="0" tIns="0" rIns="0" bIns="0" rtlCol="0"/>
            <a:lstStyle/>
            <a:p/>
          </p:txBody>
        </p:sp>
        <p:sp>
          <p:nvSpPr>
            <p:cNvPr id="3140" name="object 3140" descr=""/>
            <p:cNvSpPr/>
            <p:nvPr/>
          </p:nvSpPr>
          <p:spPr>
            <a:xfrm>
              <a:off x="6665790" y="8442676"/>
              <a:ext cx="0" cy="29845"/>
            </a:xfrm>
            <a:custGeom>
              <a:avLst/>
              <a:gdLst/>
              <a:ahLst/>
              <a:cxnLst/>
              <a:rect l="l" t="t" r="r" b="b"/>
              <a:pathLst>
                <a:path w="0" h="29845">
                  <a:moveTo>
                    <a:pt x="0" y="29629"/>
                  </a:moveTo>
                  <a:lnTo>
                    <a:pt x="0" y="0"/>
                  </a:lnTo>
                </a:path>
              </a:pathLst>
            </a:custGeom>
            <a:ln w="4292">
              <a:solidFill>
                <a:srgbClr val="050100"/>
              </a:solidFill>
            </a:ln>
          </p:spPr>
          <p:txBody>
            <a:bodyPr wrap="square" lIns="0" tIns="0" rIns="0" bIns="0" rtlCol="0"/>
            <a:lstStyle/>
            <a:p/>
          </p:txBody>
        </p:sp>
        <p:sp>
          <p:nvSpPr>
            <p:cNvPr id="3141" name="object 3141" descr=""/>
            <p:cNvSpPr/>
            <p:nvPr/>
          </p:nvSpPr>
          <p:spPr>
            <a:xfrm>
              <a:off x="6665158" y="8446206"/>
              <a:ext cx="0" cy="26670"/>
            </a:xfrm>
            <a:custGeom>
              <a:avLst/>
              <a:gdLst/>
              <a:ahLst/>
              <a:cxnLst/>
              <a:rect l="l" t="t" r="r" b="b"/>
              <a:pathLst>
                <a:path w="0" h="26670">
                  <a:moveTo>
                    <a:pt x="0" y="26098"/>
                  </a:moveTo>
                  <a:lnTo>
                    <a:pt x="0" y="0"/>
                  </a:lnTo>
                </a:path>
              </a:pathLst>
            </a:custGeom>
            <a:ln w="4292">
              <a:solidFill>
                <a:srgbClr val="050100"/>
              </a:solidFill>
            </a:ln>
          </p:spPr>
          <p:txBody>
            <a:bodyPr wrap="square" lIns="0" tIns="0" rIns="0" bIns="0" rtlCol="0"/>
            <a:lstStyle/>
            <a:p/>
          </p:txBody>
        </p:sp>
        <p:sp>
          <p:nvSpPr>
            <p:cNvPr id="3142" name="object 3142" descr=""/>
            <p:cNvSpPr/>
            <p:nvPr/>
          </p:nvSpPr>
          <p:spPr>
            <a:xfrm>
              <a:off x="6664538" y="8449749"/>
              <a:ext cx="0" cy="22860"/>
            </a:xfrm>
            <a:custGeom>
              <a:avLst/>
              <a:gdLst/>
              <a:ahLst/>
              <a:cxnLst/>
              <a:rect l="l" t="t" r="r" b="b"/>
              <a:pathLst>
                <a:path w="0" h="22859">
                  <a:moveTo>
                    <a:pt x="0" y="22555"/>
                  </a:moveTo>
                  <a:lnTo>
                    <a:pt x="0" y="0"/>
                  </a:lnTo>
                </a:path>
              </a:pathLst>
            </a:custGeom>
            <a:ln w="4292">
              <a:solidFill>
                <a:srgbClr val="050100"/>
              </a:solidFill>
            </a:ln>
          </p:spPr>
          <p:txBody>
            <a:bodyPr wrap="square" lIns="0" tIns="0" rIns="0" bIns="0" rtlCol="0"/>
            <a:lstStyle/>
            <a:p/>
          </p:txBody>
        </p:sp>
        <p:sp>
          <p:nvSpPr>
            <p:cNvPr id="3143" name="object 3143" descr=""/>
            <p:cNvSpPr/>
            <p:nvPr/>
          </p:nvSpPr>
          <p:spPr>
            <a:xfrm>
              <a:off x="6663918" y="8453280"/>
              <a:ext cx="0" cy="19050"/>
            </a:xfrm>
            <a:custGeom>
              <a:avLst/>
              <a:gdLst/>
              <a:ahLst/>
              <a:cxnLst/>
              <a:rect l="l" t="t" r="r" b="b"/>
              <a:pathLst>
                <a:path w="0" h="19050">
                  <a:moveTo>
                    <a:pt x="0" y="19024"/>
                  </a:moveTo>
                  <a:lnTo>
                    <a:pt x="0" y="0"/>
                  </a:lnTo>
                </a:path>
              </a:pathLst>
            </a:custGeom>
            <a:ln w="4292">
              <a:solidFill>
                <a:srgbClr val="050100"/>
              </a:solidFill>
            </a:ln>
          </p:spPr>
          <p:txBody>
            <a:bodyPr wrap="square" lIns="0" tIns="0" rIns="0" bIns="0" rtlCol="0"/>
            <a:lstStyle/>
            <a:p/>
          </p:txBody>
        </p:sp>
        <p:sp>
          <p:nvSpPr>
            <p:cNvPr id="3144" name="object 3144" descr=""/>
            <p:cNvSpPr/>
            <p:nvPr/>
          </p:nvSpPr>
          <p:spPr>
            <a:xfrm>
              <a:off x="6663297" y="8456811"/>
              <a:ext cx="0" cy="15875"/>
            </a:xfrm>
            <a:custGeom>
              <a:avLst/>
              <a:gdLst/>
              <a:ahLst/>
              <a:cxnLst/>
              <a:rect l="l" t="t" r="r" b="b"/>
              <a:pathLst>
                <a:path w="0" h="15875">
                  <a:moveTo>
                    <a:pt x="0" y="15493"/>
                  </a:moveTo>
                  <a:lnTo>
                    <a:pt x="0" y="0"/>
                  </a:lnTo>
                </a:path>
              </a:pathLst>
            </a:custGeom>
            <a:ln w="4292">
              <a:solidFill>
                <a:srgbClr val="050100"/>
              </a:solidFill>
            </a:ln>
          </p:spPr>
          <p:txBody>
            <a:bodyPr wrap="square" lIns="0" tIns="0" rIns="0" bIns="0" rtlCol="0"/>
            <a:lstStyle/>
            <a:p/>
          </p:txBody>
        </p:sp>
        <p:sp>
          <p:nvSpPr>
            <p:cNvPr id="3145" name="object 3145" descr=""/>
            <p:cNvSpPr/>
            <p:nvPr/>
          </p:nvSpPr>
          <p:spPr>
            <a:xfrm>
              <a:off x="6662665" y="8460354"/>
              <a:ext cx="0" cy="12065"/>
            </a:xfrm>
            <a:custGeom>
              <a:avLst/>
              <a:gdLst/>
              <a:ahLst/>
              <a:cxnLst/>
              <a:rect l="l" t="t" r="r" b="b"/>
              <a:pathLst>
                <a:path w="0" h="12065">
                  <a:moveTo>
                    <a:pt x="0" y="11950"/>
                  </a:moveTo>
                  <a:lnTo>
                    <a:pt x="0" y="0"/>
                  </a:lnTo>
                </a:path>
              </a:pathLst>
            </a:custGeom>
            <a:ln w="4292">
              <a:solidFill>
                <a:srgbClr val="050100"/>
              </a:solidFill>
            </a:ln>
          </p:spPr>
          <p:txBody>
            <a:bodyPr wrap="square" lIns="0" tIns="0" rIns="0" bIns="0" rtlCol="0"/>
            <a:lstStyle/>
            <a:p/>
          </p:txBody>
        </p:sp>
        <p:sp>
          <p:nvSpPr>
            <p:cNvPr id="3146" name="object 3146" descr=""/>
            <p:cNvSpPr/>
            <p:nvPr/>
          </p:nvSpPr>
          <p:spPr>
            <a:xfrm>
              <a:off x="6662045" y="8463885"/>
              <a:ext cx="0" cy="8890"/>
            </a:xfrm>
            <a:custGeom>
              <a:avLst/>
              <a:gdLst/>
              <a:ahLst/>
              <a:cxnLst/>
              <a:rect l="l" t="t" r="r" b="b"/>
              <a:pathLst>
                <a:path w="0" h="8890">
                  <a:moveTo>
                    <a:pt x="0" y="8420"/>
                  </a:moveTo>
                  <a:lnTo>
                    <a:pt x="0" y="0"/>
                  </a:lnTo>
                </a:path>
              </a:pathLst>
            </a:custGeom>
            <a:ln w="4292">
              <a:solidFill>
                <a:srgbClr val="050100"/>
              </a:solidFill>
            </a:ln>
          </p:spPr>
          <p:txBody>
            <a:bodyPr wrap="square" lIns="0" tIns="0" rIns="0" bIns="0" rtlCol="0"/>
            <a:lstStyle/>
            <a:p/>
          </p:txBody>
        </p:sp>
        <p:sp>
          <p:nvSpPr>
            <p:cNvPr id="3147" name="object 3147" descr=""/>
            <p:cNvSpPr/>
            <p:nvPr/>
          </p:nvSpPr>
          <p:spPr>
            <a:xfrm>
              <a:off x="6661425" y="8467415"/>
              <a:ext cx="0" cy="5080"/>
            </a:xfrm>
            <a:custGeom>
              <a:avLst/>
              <a:gdLst/>
              <a:ahLst/>
              <a:cxnLst/>
              <a:rect l="l" t="t" r="r" b="b"/>
              <a:pathLst>
                <a:path w="0" h="5079">
                  <a:moveTo>
                    <a:pt x="0" y="4889"/>
                  </a:moveTo>
                  <a:lnTo>
                    <a:pt x="0" y="0"/>
                  </a:lnTo>
                </a:path>
              </a:pathLst>
            </a:custGeom>
            <a:ln w="4292">
              <a:solidFill>
                <a:srgbClr val="050100"/>
              </a:solidFill>
            </a:ln>
          </p:spPr>
          <p:txBody>
            <a:bodyPr wrap="square" lIns="0" tIns="0" rIns="0" bIns="0" rtlCol="0"/>
            <a:lstStyle/>
            <a:p/>
          </p:txBody>
        </p:sp>
        <p:sp>
          <p:nvSpPr>
            <p:cNvPr id="3148" name="object 3148" descr=""/>
            <p:cNvSpPr/>
            <p:nvPr/>
          </p:nvSpPr>
          <p:spPr>
            <a:xfrm>
              <a:off x="6660804" y="8470958"/>
              <a:ext cx="0" cy="1905"/>
            </a:xfrm>
            <a:custGeom>
              <a:avLst/>
              <a:gdLst/>
              <a:ahLst/>
              <a:cxnLst/>
              <a:rect l="l" t="t" r="r" b="b"/>
              <a:pathLst>
                <a:path w="0" h="1904">
                  <a:moveTo>
                    <a:pt x="0" y="1346"/>
                  </a:moveTo>
                  <a:lnTo>
                    <a:pt x="0" y="0"/>
                  </a:lnTo>
                </a:path>
                <a:path w="0" h="1904">
                  <a:moveTo>
                    <a:pt x="0" y="1346"/>
                  </a:moveTo>
                  <a:lnTo>
                    <a:pt x="0" y="0"/>
                  </a:lnTo>
                </a:path>
              </a:pathLst>
            </a:custGeom>
            <a:ln w="4292">
              <a:solidFill>
                <a:srgbClr val="050100"/>
              </a:solidFill>
            </a:ln>
          </p:spPr>
          <p:txBody>
            <a:bodyPr wrap="square" lIns="0" tIns="0" rIns="0" bIns="0" rtlCol="0"/>
            <a:lstStyle/>
            <a:p/>
          </p:txBody>
        </p:sp>
        <p:sp>
          <p:nvSpPr>
            <p:cNvPr id="3149" name="object 3149" descr=""/>
            <p:cNvSpPr/>
            <p:nvPr/>
          </p:nvSpPr>
          <p:spPr>
            <a:xfrm>
              <a:off x="6669209" y="8423232"/>
              <a:ext cx="8890" cy="49530"/>
            </a:xfrm>
            <a:custGeom>
              <a:avLst/>
              <a:gdLst/>
              <a:ahLst/>
              <a:cxnLst/>
              <a:rect l="l" t="t" r="r" b="b"/>
              <a:pathLst>
                <a:path w="8890" h="49529">
                  <a:moveTo>
                    <a:pt x="8661" y="49072"/>
                  </a:moveTo>
                  <a:lnTo>
                    <a:pt x="0" y="0"/>
                  </a:lnTo>
                </a:path>
              </a:pathLst>
            </a:custGeom>
            <a:ln w="4292">
              <a:solidFill>
                <a:srgbClr val="050100"/>
              </a:solidFill>
            </a:ln>
          </p:spPr>
          <p:txBody>
            <a:bodyPr wrap="square" lIns="0" tIns="0" rIns="0" bIns="0" rtlCol="0"/>
            <a:lstStyle/>
            <a:p/>
          </p:txBody>
        </p:sp>
        <p:sp>
          <p:nvSpPr>
            <p:cNvPr id="3150" name="object 3150" descr=""/>
            <p:cNvSpPr/>
            <p:nvPr/>
          </p:nvSpPr>
          <p:spPr>
            <a:xfrm>
              <a:off x="6660556" y="8472305"/>
              <a:ext cx="17780" cy="0"/>
            </a:xfrm>
            <a:custGeom>
              <a:avLst/>
              <a:gdLst/>
              <a:ahLst/>
              <a:cxnLst/>
              <a:rect l="l" t="t" r="r" b="b"/>
              <a:pathLst>
                <a:path w="17779" h="0">
                  <a:moveTo>
                    <a:pt x="0" y="0"/>
                  </a:moveTo>
                  <a:lnTo>
                    <a:pt x="17310" y="0"/>
                  </a:lnTo>
                </a:path>
              </a:pathLst>
            </a:custGeom>
            <a:ln w="4292">
              <a:solidFill>
                <a:srgbClr val="050100"/>
              </a:solidFill>
            </a:ln>
          </p:spPr>
          <p:txBody>
            <a:bodyPr wrap="square" lIns="0" tIns="0" rIns="0" bIns="0" rtlCol="0"/>
            <a:lstStyle/>
            <a:p/>
          </p:txBody>
        </p:sp>
        <p:sp>
          <p:nvSpPr>
            <p:cNvPr id="3151" name="object 3151" descr=""/>
            <p:cNvSpPr/>
            <p:nvPr/>
          </p:nvSpPr>
          <p:spPr>
            <a:xfrm>
              <a:off x="6660551" y="8423228"/>
              <a:ext cx="8890" cy="614045"/>
            </a:xfrm>
            <a:custGeom>
              <a:avLst/>
              <a:gdLst/>
              <a:ahLst/>
              <a:cxnLst/>
              <a:rect l="l" t="t" r="r" b="b"/>
              <a:pathLst>
                <a:path w="8890" h="614045">
                  <a:moveTo>
                    <a:pt x="8661" y="0"/>
                  </a:moveTo>
                  <a:lnTo>
                    <a:pt x="0" y="49072"/>
                  </a:lnTo>
                </a:path>
                <a:path w="8890" h="614045">
                  <a:moveTo>
                    <a:pt x="8661" y="0"/>
                  </a:moveTo>
                  <a:lnTo>
                    <a:pt x="8661" y="613473"/>
                  </a:lnTo>
                </a:path>
              </a:pathLst>
            </a:custGeom>
            <a:ln w="4292">
              <a:solidFill>
                <a:srgbClr val="050100"/>
              </a:solidFill>
            </a:ln>
          </p:spPr>
          <p:txBody>
            <a:bodyPr wrap="square" lIns="0" tIns="0" rIns="0" bIns="0" rtlCol="0"/>
            <a:lstStyle/>
            <a:p/>
          </p:txBody>
        </p:sp>
        <p:sp>
          <p:nvSpPr>
            <p:cNvPr id="3152" name="object 3152" descr=""/>
            <p:cNvSpPr/>
            <p:nvPr/>
          </p:nvSpPr>
          <p:spPr>
            <a:xfrm>
              <a:off x="6359105" y="9036698"/>
              <a:ext cx="335280" cy="0"/>
            </a:xfrm>
            <a:custGeom>
              <a:avLst/>
              <a:gdLst/>
              <a:ahLst/>
              <a:cxnLst/>
              <a:rect l="l" t="t" r="r" b="b"/>
              <a:pathLst>
                <a:path w="335279" h="0">
                  <a:moveTo>
                    <a:pt x="0" y="0"/>
                  </a:moveTo>
                  <a:lnTo>
                    <a:pt x="334657" y="0"/>
                  </a:lnTo>
                </a:path>
              </a:pathLst>
            </a:custGeom>
            <a:ln w="4292">
              <a:solidFill>
                <a:srgbClr val="050100"/>
              </a:solidFill>
            </a:ln>
          </p:spPr>
          <p:txBody>
            <a:bodyPr wrap="square" lIns="0" tIns="0" rIns="0" bIns="0" rtlCol="0"/>
            <a:lstStyle/>
            <a:p/>
          </p:txBody>
        </p:sp>
        <p:sp>
          <p:nvSpPr>
            <p:cNvPr id="3153" name="object 3153" descr=""/>
            <p:cNvSpPr/>
            <p:nvPr/>
          </p:nvSpPr>
          <p:spPr>
            <a:xfrm>
              <a:off x="6359105" y="8423228"/>
              <a:ext cx="335280" cy="0"/>
            </a:xfrm>
            <a:custGeom>
              <a:avLst/>
              <a:gdLst/>
              <a:ahLst/>
              <a:cxnLst/>
              <a:rect l="l" t="t" r="r" b="b"/>
              <a:pathLst>
                <a:path w="335279" h="0">
                  <a:moveTo>
                    <a:pt x="0" y="0"/>
                  </a:moveTo>
                  <a:lnTo>
                    <a:pt x="334657" y="0"/>
                  </a:lnTo>
                </a:path>
              </a:pathLst>
            </a:custGeom>
            <a:ln w="4292">
              <a:solidFill>
                <a:srgbClr val="050100"/>
              </a:solidFill>
            </a:ln>
          </p:spPr>
          <p:txBody>
            <a:bodyPr wrap="square" lIns="0" tIns="0" rIns="0" bIns="0" rtlCol="0"/>
            <a:lstStyle/>
            <a:p/>
          </p:txBody>
        </p:sp>
        <p:sp>
          <p:nvSpPr>
            <p:cNvPr id="3154" name="object 3154" descr=""/>
            <p:cNvSpPr/>
            <p:nvPr/>
          </p:nvSpPr>
          <p:spPr>
            <a:xfrm>
              <a:off x="6056057" y="8729964"/>
              <a:ext cx="161290" cy="0"/>
            </a:xfrm>
            <a:custGeom>
              <a:avLst/>
              <a:gdLst/>
              <a:ahLst/>
              <a:cxnLst/>
              <a:rect l="l" t="t" r="r" b="b"/>
              <a:pathLst>
                <a:path w="161289" h="0">
                  <a:moveTo>
                    <a:pt x="160718" y="0"/>
                  </a:moveTo>
                  <a:lnTo>
                    <a:pt x="61340" y="0"/>
                  </a:lnTo>
                  <a:lnTo>
                    <a:pt x="30670" y="0"/>
                  </a:lnTo>
                  <a:lnTo>
                    <a:pt x="0" y="0"/>
                  </a:lnTo>
                </a:path>
              </a:pathLst>
            </a:custGeom>
            <a:ln w="4292">
              <a:solidFill>
                <a:srgbClr val="050100"/>
              </a:solidFill>
            </a:ln>
          </p:spPr>
          <p:txBody>
            <a:bodyPr wrap="square" lIns="0" tIns="0" rIns="0" bIns="0" rtlCol="0"/>
            <a:lstStyle/>
            <a:p/>
          </p:txBody>
        </p:sp>
        <p:sp>
          <p:nvSpPr>
            <p:cNvPr id="3155" name="object 3155" descr=""/>
            <p:cNvSpPr/>
            <p:nvPr/>
          </p:nvSpPr>
          <p:spPr>
            <a:xfrm>
              <a:off x="6235186" y="8729964"/>
              <a:ext cx="36830" cy="0"/>
            </a:xfrm>
            <a:custGeom>
              <a:avLst/>
              <a:gdLst/>
              <a:ahLst/>
              <a:cxnLst/>
              <a:rect l="l" t="t" r="r" b="b"/>
              <a:pathLst>
                <a:path w="36829" h="0">
                  <a:moveTo>
                    <a:pt x="36804" y="0"/>
                  </a:moveTo>
                  <a:lnTo>
                    <a:pt x="0" y="0"/>
                  </a:lnTo>
                </a:path>
              </a:pathLst>
            </a:custGeom>
            <a:ln w="4292">
              <a:solidFill>
                <a:srgbClr val="050100"/>
              </a:solidFill>
            </a:ln>
          </p:spPr>
          <p:txBody>
            <a:bodyPr wrap="square" lIns="0" tIns="0" rIns="0" bIns="0" rtlCol="0"/>
            <a:lstStyle/>
            <a:p/>
          </p:txBody>
        </p:sp>
        <p:sp>
          <p:nvSpPr>
            <p:cNvPr id="3156" name="object 3156" descr=""/>
            <p:cNvSpPr/>
            <p:nvPr/>
          </p:nvSpPr>
          <p:spPr>
            <a:xfrm>
              <a:off x="6290400" y="8729964"/>
              <a:ext cx="161290" cy="0"/>
            </a:xfrm>
            <a:custGeom>
              <a:avLst/>
              <a:gdLst/>
              <a:ahLst/>
              <a:cxnLst/>
              <a:rect l="l" t="t" r="r" b="b"/>
              <a:pathLst>
                <a:path w="161289" h="0">
                  <a:moveTo>
                    <a:pt x="160731" y="0"/>
                  </a:moveTo>
                  <a:lnTo>
                    <a:pt x="130048" y="0"/>
                  </a:lnTo>
                  <a:lnTo>
                    <a:pt x="99377" y="0"/>
                  </a:lnTo>
                  <a:lnTo>
                    <a:pt x="0" y="0"/>
                  </a:lnTo>
                </a:path>
              </a:pathLst>
            </a:custGeom>
            <a:ln w="4292">
              <a:solidFill>
                <a:srgbClr val="050100"/>
              </a:solidFill>
            </a:ln>
          </p:spPr>
          <p:txBody>
            <a:bodyPr wrap="square" lIns="0" tIns="0" rIns="0" bIns="0" rtlCol="0"/>
            <a:lstStyle/>
            <a:p/>
          </p:txBody>
        </p:sp>
        <p:sp>
          <p:nvSpPr>
            <p:cNvPr id="3157" name="object 3157" descr=""/>
            <p:cNvSpPr/>
            <p:nvPr/>
          </p:nvSpPr>
          <p:spPr>
            <a:xfrm>
              <a:off x="6049915" y="9512762"/>
              <a:ext cx="0" cy="108585"/>
            </a:xfrm>
            <a:custGeom>
              <a:avLst/>
              <a:gdLst/>
              <a:ahLst/>
              <a:cxnLst/>
              <a:rect l="l" t="t" r="r" b="b"/>
              <a:pathLst>
                <a:path w="0" h="108584">
                  <a:moveTo>
                    <a:pt x="0" y="0"/>
                  </a:moveTo>
                  <a:lnTo>
                    <a:pt x="0" y="46647"/>
                  </a:lnTo>
                  <a:lnTo>
                    <a:pt x="0" y="77317"/>
                  </a:lnTo>
                  <a:lnTo>
                    <a:pt x="0" y="107988"/>
                  </a:lnTo>
                </a:path>
              </a:pathLst>
            </a:custGeom>
            <a:ln w="4292">
              <a:solidFill>
                <a:srgbClr val="050100"/>
              </a:solidFill>
            </a:ln>
          </p:spPr>
          <p:txBody>
            <a:bodyPr wrap="square" lIns="0" tIns="0" rIns="0" bIns="0" rtlCol="0"/>
            <a:lstStyle/>
            <a:p/>
          </p:txBody>
        </p:sp>
        <p:sp>
          <p:nvSpPr>
            <p:cNvPr id="3158" name="object 3158" descr=""/>
            <p:cNvSpPr/>
            <p:nvPr/>
          </p:nvSpPr>
          <p:spPr>
            <a:xfrm>
              <a:off x="6049915" y="9457559"/>
              <a:ext cx="0" cy="36830"/>
            </a:xfrm>
            <a:custGeom>
              <a:avLst/>
              <a:gdLst/>
              <a:ahLst/>
              <a:cxnLst/>
              <a:rect l="l" t="t" r="r" b="b"/>
              <a:pathLst>
                <a:path w="0" h="36829">
                  <a:moveTo>
                    <a:pt x="0" y="0"/>
                  </a:moveTo>
                  <a:lnTo>
                    <a:pt x="0" y="36791"/>
                  </a:lnTo>
                </a:path>
              </a:pathLst>
            </a:custGeom>
            <a:ln w="4292">
              <a:solidFill>
                <a:srgbClr val="050100"/>
              </a:solidFill>
            </a:ln>
          </p:spPr>
          <p:txBody>
            <a:bodyPr wrap="square" lIns="0" tIns="0" rIns="0" bIns="0" rtlCol="0"/>
            <a:lstStyle/>
            <a:p/>
          </p:txBody>
        </p:sp>
        <p:sp>
          <p:nvSpPr>
            <p:cNvPr id="3159" name="object 3159" descr=""/>
            <p:cNvSpPr/>
            <p:nvPr/>
          </p:nvSpPr>
          <p:spPr>
            <a:xfrm>
              <a:off x="6049915" y="9331166"/>
              <a:ext cx="0" cy="108585"/>
            </a:xfrm>
            <a:custGeom>
              <a:avLst/>
              <a:gdLst/>
              <a:ahLst/>
              <a:cxnLst/>
              <a:rect l="l" t="t" r="r" b="b"/>
              <a:pathLst>
                <a:path w="0" h="108584">
                  <a:moveTo>
                    <a:pt x="0" y="0"/>
                  </a:moveTo>
                  <a:lnTo>
                    <a:pt x="0" y="30670"/>
                  </a:lnTo>
                  <a:lnTo>
                    <a:pt x="0" y="61340"/>
                  </a:lnTo>
                  <a:lnTo>
                    <a:pt x="0" y="107988"/>
                  </a:lnTo>
                </a:path>
              </a:pathLst>
            </a:custGeom>
            <a:ln w="4292">
              <a:solidFill>
                <a:srgbClr val="050100"/>
              </a:solidFill>
            </a:ln>
          </p:spPr>
          <p:txBody>
            <a:bodyPr wrap="square" lIns="0" tIns="0" rIns="0" bIns="0" rtlCol="0"/>
            <a:lstStyle/>
            <a:p/>
          </p:txBody>
        </p:sp>
      </p:grpSp>
      <p:grpSp>
        <p:nvGrpSpPr>
          <p:cNvPr id="3160" name="object 3160" descr=""/>
          <p:cNvGrpSpPr/>
          <p:nvPr/>
        </p:nvGrpSpPr>
        <p:grpSpPr>
          <a:xfrm>
            <a:off x="6023691" y="7833925"/>
            <a:ext cx="86995" cy="41275"/>
            <a:chOff x="6023691" y="7833925"/>
            <a:chExt cx="86995" cy="41275"/>
          </a:xfrm>
        </p:grpSpPr>
        <p:sp>
          <p:nvSpPr>
            <p:cNvPr id="3161" name="object 3161" descr=""/>
            <p:cNvSpPr/>
            <p:nvPr/>
          </p:nvSpPr>
          <p:spPr>
            <a:xfrm>
              <a:off x="6091723" y="7862146"/>
              <a:ext cx="15240" cy="0"/>
            </a:xfrm>
            <a:custGeom>
              <a:avLst/>
              <a:gdLst/>
              <a:ahLst/>
              <a:cxnLst/>
              <a:rect l="l" t="t" r="r" b="b"/>
              <a:pathLst>
                <a:path w="15239" h="0">
                  <a:moveTo>
                    <a:pt x="0" y="0"/>
                  </a:moveTo>
                  <a:lnTo>
                    <a:pt x="14706" y="0"/>
                  </a:lnTo>
                </a:path>
              </a:pathLst>
            </a:custGeom>
            <a:ln w="3175">
              <a:solidFill>
                <a:srgbClr val="050100"/>
              </a:solidFill>
            </a:ln>
          </p:spPr>
          <p:txBody>
            <a:bodyPr wrap="square" lIns="0" tIns="0" rIns="0" bIns="0" rtlCol="0"/>
            <a:lstStyle/>
            <a:p/>
          </p:txBody>
        </p:sp>
        <p:sp>
          <p:nvSpPr>
            <p:cNvPr id="3162" name="object 3162" descr=""/>
            <p:cNvSpPr/>
            <p:nvPr/>
          </p:nvSpPr>
          <p:spPr>
            <a:xfrm>
              <a:off x="6098607" y="7834414"/>
              <a:ext cx="12065" cy="40640"/>
            </a:xfrm>
            <a:custGeom>
              <a:avLst/>
              <a:gdLst/>
              <a:ahLst/>
              <a:cxnLst/>
              <a:rect l="l" t="t" r="r" b="b"/>
              <a:pathLst>
                <a:path w="12064" h="40640">
                  <a:moveTo>
                    <a:pt x="0" y="0"/>
                  </a:moveTo>
                  <a:lnTo>
                    <a:pt x="11582" y="40258"/>
                  </a:lnTo>
                </a:path>
              </a:pathLst>
            </a:custGeom>
            <a:ln w="3175">
              <a:solidFill>
                <a:srgbClr val="050100"/>
              </a:solidFill>
            </a:ln>
          </p:spPr>
          <p:txBody>
            <a:bodyPr wrap="square" lIns="0" tIns="0" rIns="0" bIns="0" rtlCol="0"/>
            <a:lstStyle/>
            <a:p/>
          </p:txBody>
        </p:sp>
        <p:sp>
          <p:nvSpPr>
            <p:cNvPr id="3163" name="object 3163" descr=""/>
            <p:cNvSpPr/>
            <p:nvPr/>
          </p:nvSpPr>
          <p:spPr>
            <a:xfrm>
              <a:off x="6087965" y="7834414"/>
              <a:ext cx="10795" cy="40640"/>
            </a:xfrm>
            <a:custGeom>
              <a:avLst/>
              <a:gdLst/>
              <a:ahLst/>
              <a:cxnLst/>
              <a:rect l="l" t="t" r="r" b="b"/>
              <a:pathLst>
                <a:path w="10795" h="40640">
                  <a:moveTo>
                    <a:pt x="0" y="40258"/>
                  </a:moveTo>
                  <a:lnTo>
                    <a:pt x="10642" y="0"/>
                  </a:lnTo>
                </a:path>
              </a:pathLst>
            </a:custGeom>
            <a:ln w="3175">
              <a:solidFill>
                <a:srgbClr val="050100"/>
              </a:solidFill>
            </a:ln>
          </p:spPr>
          <p:txBody>
            <a:bodyPr wrap="square" lIns="0" tIns="0" rIns="0" bIns="0" rtlCol="0"/>
            <a:lstStyle/>
            <a:p/>
          </p:txBody>
        </p:sp>
        <p:sp>
          <p:nvSpPr>
            <p:cNvPr id="3164" name="object 3164" descr=""/>
            <p:cNvSpPr/>
            <p:nvPr/>
          </p:nvSpPr>
          <p:spPr>
            <a:xfrm>
              <a:off x="6061400" y="7854544"/>
              <a:ext cx="12065" cy="0"/>
            </a:xfrm>
            <a:custGeom>
              <a:avLst/>
              <a:gdLst/>
              <a:ahLst/>
              <a:cxnLst/>
              <a:rect l="l" t="t" r="r" b="b"/>
              <a:pathLst>
                <a:path w="12064" h="0">
                  <a:moveTo>
                    <a:pt x="0" y="0"/>
                  </a:moveTo>
                  <a:lnTo>
                    <a:pt x="11899" y="0"/>
                  </a:lnTo>
                </a:path>
              </a:pathLst>
            </a:custGeom>
            <a:ln w="3175">
              <a:solidFill>
                <a:srgbClr val="050100"/>
              </a:solidFill>
            </a:ln>
          </p:spPr>
          <p:txBody>
            <a:bodyPr wrap="square" lIns="0" tIns="0" rIns="0" bIns="0" rtlCol="0"/>
            <a:lstStyle/>
            <a:p/>
          </p:txBody>
        </p:sp>
        <p:sp>
          <p:nvSpPr>
            <p:cNvPr id="3165" name="object 3165" descr=""/>
            <p:cNvSpPr/>
            <p:nvPr/>
          </p:nvSpPr>
          <p:spPr>
            <a:xfrm>
              <a:off x="6027938" y="7862146"/>
              <a:ext cx="15240" cy="0"/>
            </a:xfrm>
            <a:custGeom>
              <a:avLst/>
              <a:gdLst/>
              <a:ahLst/>
              <a:cxnLst/>
              <a:rect l="l" t="t" r="r" b="b"/>
              <a:pathLst>
                <a:path w="15239" h="0">
                  <a:moveTo>
                    <a:pt x="0" y="0"/>
                  </a:moveTo>
                  <a:lnTo>
                    <a:pt x="14706" y="0"/>
                  </a:lnTo>
                </a:path>
              </a:pathLst>
            </a:custGeom>
            <a:ln w="3175">
              <a:solidFill>
                <a:srgbClr val="050100"/>
              </a:solidFill>
            </a:ln>
          </p:spPr>
          <p:txBody>
            <a:bodyPr wrap="square" lIns="0" tIns="0" rIns="0" bIns="0" rtlCol="0"/>
            <a:lstStyle/>
            <a:p/>
          </p:txBody>
        </p:sp>
        <p:sp>
          <p:nvSpPr>
            <p:cNvPr id="3166" name="object 3166" descr=""/>
            <p:cNvSpPr/>
            <p:nvPr/>
          </p:nvSpPr>
          <p:spPr>
            <a:xfrm>
              <a:off x="6034821" y="7834414"/>
              <a:ext cx="12065" cy="40640"/>
            </a:xfrm>
            <a:custGeom>
              <a:avLst/>
              <a:gdLst/>
              <a:ahLst/>
              <a:cxnLst/>
              <a:rect l="l" t="t" r="r" b="b"/>
              <a:pathLst>
                <a:path w="12064" h="40640">
                  <a:moveTo>
                    <a:pt x="0" y="0"/>
                  </a:moveTo>
                  <a:lnTo>
                    <a:pt x="11582" y="40258"/>
                  </a:lnTo>
                </a:path>
              </a:pathLst>
            </a:custGeom>
            <a:ln w="3175">
              <a:solidFill>
                <a:srgbClr val="050100"/>
              </a:solidFill>
            </a:ln>
          </p:spPr>
          <p:txBody>
            <a:bodyPr wrap="square" lIns="0" tIns="0" rIns="0" bIns="0" rtlCol="0"/>
            <a:lstStyle/>
            <a:p/>
          </p:txBody>
        </p:sp>
        <p:sp>
          <p:nvSpPr>
            <p:cNvPr id="3167" name="object 3167" descr=""/>
            <p:cNvSpPr/>
            <p:nvPr/>
          </p:nvSpPr>
          <p:spPr>
            <a:xfrm>
              <a:off x="6024180" y="7834414"/>
              <a:ext cx="10795" cy="40640"/>
            </a:xfrm>
            <a:custGeom>
              <a:avLst/>
              <a:gdLst/>
              <a:ahLst/>
              <a:cxnLst/>
              <a:rect l="l" t="t" r="r" b="b"/>
              <a:pathLst>
                <a:path w="10795" h="40640">
                  <a:moveTo>
                    <a:pt x="0" y="40258"/>
                  </a:moveTo>
                  <a:lnTo>
                    <a:pt x="10642" y="0"/>
                  </a:lnTo>
                </a:path>
              </a:pathLst>
            </a:custGeom>
            <a:ln w="3175">
              <a:solidFill>
                <a:srgbClr val="050100"/>
              </a:solidFill>
            </a:ln>
          </p:spPr>
          <p:txBody>
            <a:bodyPr wrap="square" lIns="0" tIns="0" rIns="0" bIns="0" rtlCol="0"/>
            <a:lstStyle/>
            <a:p/>
          </p:txBody>
        </p:sp>
      </p:grpSp>
      <p:pic>
        <p:nvPicPr>
          <p:cNvPr id="3168" name="object 3168" descr=""/>
          <p:cNvPicPr/>
          <p:nvPr/>
        </p:nvPicPr>
        <p:blipFill>
          <a:blip r:embed="rId38" cstate="print"/>
          <a:stretch>
            <a:fillRect/>
          </a:stretch>
        </p:blipFill>
        <p:spPr>
          <a:xfrm>
            <a:off x="3858169" y="7896879"/>
            <a:ext cx="1776901" cy="1802117"/>
          </a:xfrm>
          <a:prstGeom prst="rect">
            <a:avLst/>
          </a:prstGeom>
        </p:spPr>
      </p:pic>
      <p:grpSp>
        <p:nvGrpSpPr>
          <p:cNvPr id="3169" name="object 3169" descr=""/>
          <p:cNvGrpSpPr/>
          <p:nvPr/>
        </p:nvGrpSpPr>
        <p:grpSpPr>
          <a:xfrm>
            <a:off x="821185" y="4102794"/>
            <a:ext cx="1332230" cy="1610360"/>
            <a:chOff x="821185" y="4102794"/>
            <a:chExt cx="1332230" cy="1610360"/>
          </a:xfrm>
        </p:grpSpPr>
        <p:pic>
          <p:nvPicPr>
            <p:cNvPr id="3170" name="object 3170" descr=""/>
            <p:cNvPicPr/>
            <p:nvPr/>
          </p:nvPicPr>
          <p:blipFill>
            <a:blip r:embed="rId39" cstate="print"/>
            <a:stretch>
              <a:fillRect/>
            </a:stretch>
          </p:blipFill>
          <p:spPr>
            <a:xfrm>
              <a:off x="932367" y="4102794"/>
              <a:ext cx="1220837" cy="1609881"/>
            </a:xfrm>
            <a:prstGeom prst="rect">
              <a:avLst/>
            </a:prstGeom>
          </p:spPr>
        </p:pic>
        <p:pic>
          <p:nvPicPr>
            <p:cNvPr id="3171" name="object 3171" descr=""/>
            <p:cNvPicPr/>
            <p:nvPr/>
          </p:nvPicPr>
          <p:blipFill>
            <a:blip r:embed="rId40" cstate="print"/>
            <a:stretch>
              <a:fillRect/>
            </a:stretch>
          </p:blipFill>
          <p:spPr>
            <a:xfrm>
              <a:off x="821185" y="4112359"/>
              <a:ext cx="108000" cy="107962"/>
            </a:xfrm>
            <a:prstGeom prst="rect">
              <a:avLst/>
            </a:prstGeom>
          </p:spPr>
        </p:pic>
      </p:grpSp>
      <p:grpSp>
        <p:nvGrpSpPr>
          <p:cNvPr id="3172" name="object 3172" descr=""/>
          <p:cNvGrpSpPr/>
          <p:nvPr/>
        </p:nvGrpSpPr>
        <p:grpSpPr>
          <a:xfrm>
            <a:off x="2745595" y="4106785"/>
            <a:ext cx="1792605" cy="1582420"/>
            <a:chOff x="2745595" y="4106785"/>
            <a:chExt cx="1792605" cy="1582420"/>
          </a:xfrm>
        </p:grpSpPr>
        <p:pic>
          <p:nvPicPr>
            <p:cNvPr id="3173" name="object 3173" descr=""/>
            <p:cNvPicPr/>
            <p:nvPr/>
          </p:nvPicPr>
          <p:blipFill>
            <a:blip r:embed="rId41" cstate="print"/>
            <a:stretch>
              <a:fillRect/>
            </a:stretch>
          </p:blipFill>
          <p:spPr>
            <a:xfrm>
              <a:off x="2883279" y="4106785"/>
              <a:ext cx="1654711" cy="1582208"/>
            </a:xfrm>
            <a:prstGeom prst="rect">
              <a:avLst/>
            </a:prstGeom>
          </p:spPr>
        </p:pic>
        <p:pic>
          <p:nvPicPr>
            <p:cNvPr id="3174" name="object 3174" descr=""/>
            <p:cNvPicPr/>
            <p:nvPr/>
          </p:nvPicPr>
          <p:blipFill>
            <a:blip r:embed="rId42" cstate="print"/>
            <a:stretch>
              <a:fillRect/>
            </a:stretch>
          </p:blipFill>
          <p:spPr>
            <a:xfrm>
              <a:off x="2745595" y="4112359"/>
              <a:ext cx="108013" cy="107962"/>
            </a:xfrm>
            <a:prstGeom prst="rect">
              <a:avLst/>
            </a:prstGeom>
          </p:spPr>
        </p:pic>
      </p:grpSp>
      <p:grpSp>
        <p:nvGrpSpPr>
          <p:cNvPr id="3175" name="object 3175" descr=""/>
          <p:cNvGrpSpPr/>
          <p:nvPr/>
        </p:nvGrpSpPr>
        <p:grpSpPr>
          <a:xfrm>
            <a:off x="5006802" y="4107422"/>
            <a:ext cx="1761489" cy="1579245"/>
            <a:chOff x="5006802" y="4107422"/>
            <a:chExt cx="1761489" cy="1579245"/>
          </a:xfrm>
        </p:grpSpPr>
        <p:pic>
          <p:nvPicPr>
            <p:cNvPr id="3176" name="object 3176" descr=""/>
            <p:cNvPicPr/>
            <p:nvPr/>
          </p:nvPicPr>
          <p:blipFill>
            <a:blip r:embed="rId43" cstate="print"/>
            <a:stretch>
              <a:fillRect/>
            </a:stretch>
          </p:blipFill>
          <p:spPr>
            <a:xfrm>
              <a:off x="5127624" y="4107422"/>
              <a:ext cx="1640137" cy="1579207"/>
            </a:xfrm>
            <a:prstGeom prst="rect">
              <a:avLst/>
            </a:prstGeom>
          </p:spPr>
        </p:pic>
        <p:pic>
          <p:nvPicPr>
            <p:cNvPr id="3177" name="object 3177" descr=""/>
            <p:cNvPicPr/>
            <p:nvPr/>
          </p:nvPicPr>
          <p:blipFill>
            <a:blip r:embed="rId44" cstate="print"/>
            <a:stretch>
              <a:fillRect/>
            </a:stretch>
          </p:blipFill>
          <p:spPr>
            <a:xfrm>
              <a:off x="5006802" y="4112359"/>
              <a:ext cx="108000" cy="107962"/>
            </a:xfrm>
            <a:prstGeom prst="rect">
              <a:avLst/>
            </a:prstGeom>
          </p:spPr>
        </p:pic>
      </p:grpSp>
      <p:grpSp>
        <p:nvGrpSpPr>
          <p:cNvPr id="3178" name="object 3178" descr=""/>
          <p:cNvGrpSpPr/>
          <p:nvPr/>
        </p:nvGrpSpPr>
        <p:grpSpPr>
          <a:xfrm>
            <a:off x="891197" y="5766961"/>
            <a:ext cx="1903095" cy="1440180"/>
            <a:chOff x="891197" y="5766961"/>
            <a:chExt cx="1903095" cy="1440180"/>
          </a:xfrm>
        </p:grpSpPr>
        <p:pic>
          <p:nvPicPr>
            <p:cNvPr id="3179" name="object 3179" descr=""/>
            <p:cNvPicPr/>
            <p:nvPr/>
          </p:nvPicPr>
          <p:blipFill>
            <a:blip r:embed="rId45" cstate="print"/>
            <a:stretch>
              <a:fillRect/>
            </a:stretch>
          </p:blipFill>
          <p:spPr>
            <a:xfrm>
              <a:off x="1011844" y="5766961"/>
              <a:ext cx="1782274" cy="1439642"/>
            </a:xfrm>
            <a:prstGeom prst="rect">
              <a:avLst/>
            </a:prstGeom>
          </p:spPr>
        </p:pic>
        <p:pic>
          <p:nvPicPr>
            <p:cNvPr id="3180" name="object 3180" descr=""/>
            <p:cNvPicPr/>
            <p:nvPr/>
          </p:nvPicPr>
          <p:blipFill>
            <a:blip r:embed="rId46" cstate="print"/>
            <a:stretch>
              <a:fillRect/>
            </a:stretch>
          </p:blipFill>
          <p:spPr>
            <a:xfrm>
              <a:off x="891197" y="5779470"/>
              <a:ext cx="108000" cy="107950"/>
            </a:xfrm>
            <a:prstGeom prst="rect">
              <a:avLst/>
            </a:prstGeom>
          </p:spPr>
        </p:pic>
      </p:grpSp>
      <p:pic>
        <p:nvPicPr>
          <p:cNvPr id="3181" name="object 3181" descr=""/>
          <p:cNvPicPr/>
          <p:nvPr/>
        </p:nvPicPr>
        <p:blipFill>
          <a:blip r:embed="rId47" cstate="print"/>
          <a:stretch>
            <a:fillRect/>
          </a:stretch>
        </p:blipFill>
        <p:spPr>
          <a:xfrm>
            <a:off x="3337488" y="5784779"/>
            <a:ext cx="1051599" cy="1427626"/>
          </a:xfrm>
          <a:prstGeom prst="rect">
            <a:avLst/>
          </a:prstGeom>
        </p:spPr>
      </p:pic>
      <p:grpSp>
        <p:nvGrpSpPr>
          <p:cNvPr id="3182" name="object 3182" descr=""/>
          <p:cNvGrpSpPr/>
          <p:nvPr/>
        </p:nvGrpSpPr>
        <p:grpSpPr>
          <a:xfrm>
            <a:off x="5443190" y="5779470"/>
            <a:ext cx="1263015" cy="1434465"/>
            <a:chOff x="5443190" y="5779470"/>
            <a:chExt cx="1263015" cy="1434465"/>
          </a:xfrm>
        </p:grpSpPr>
        <p:pic>
          <p:nvPicPr>
            <p:cNvPr id="3183" name="object 3183" descr=""/>
            <p:cNvPicPr/>
            <p:nvPr/>
          </p:nvPicPr>
          <p:blipFill>
            <a:blip r:embed="rId48" cstate="print"/>
            <a:stretch>
              <a:fillRect/>
            </a:stretch>
          </p:blipFill>
          <p:spPr>
            <a:xfrm>
              <a:off x="5568229" y="5785738"/>
              <a:ext cx="1137629" cy="1427621"/>
            </a:xfrm>
            <a:prstGeom prst="rect">
              <a:avLst/>
            </a:prstGeom>
          </p:spPr>
        </p:pic>
        <p:pic>
          <p:nvPicPr>
            <p:cNvPr id="3184" name="object 3184" descr=""/>
            <p:cNvPicPr/>
            <p:nvPr/>
          </p:nvPicPr>
          <p:blipFill>
            <a:blip r:embed="rId49" cstate="print"/>
            <a:stretch>
              <a:fillRect/>
            </a:stretch>
          </p:blipFill>
          <p:spPr>
            <a:xfrm>
              <a:off x="5443190" y="5779470"/>
              <a:ext cx="108000" cy="107950"/>
            </a:xfrm>
            <a:prstGeom prst="rect">
              <a:avLst/>
            </a:prstGeom>
          </p:spPr>
        </p:pic>
      </p:grpSp>
      <p:pic>
        <p:nvPicPr>
          <p:cNvPr id="3185" name="object 3185" descr=""/>
          <p:cNvPicPr/>
          <p:nvPr/>
        </p:nvPicPr>
        <p:blipFill>
          <a:blip r:embed="rId50" cstate="print"/>
          <a:stretch>
            <a:fillRect/>
          </a:stretch>
        </p:blipFill>
        <p:spPr>
          <a:xfrm>
            <a:off x="3180209" y="5779470"/>
            <a:ext cx="108000" cy="107950"/>
          </a:xfrm>
          <a:prstGeom prst="rect">
            <a:avLst/>
          </a:prstGeom>
        </p:spPr>
      </p:pic>
      <p:sp>
        <p:nvSpPr>
          <p:cNvPr id="3186" name="object 3186"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15</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descr=""/>
          <p:cNvGraphicFramePr>
            <a:graphicFrameLocks noGrp="1"/>
          </p:cNvGraphicFramePr>
          <p:nvPr/>
        </p:nvGraphicFramePr>
        <p:xfrm>
          <a:off x="224330" y="909376"/>
          <a:ext cx="7181850" cy="982344"/>
        </p:xfrm>
        <a:graphic>
          <a:graphicData uri="http://schemas.openxmlformats.org/drawingml/2006/table">
            <a:tbl>
              <a:tblPr firstRow="1" bandRow="1">
                <a:tableStyleId>{2D5ABB26-0587-4C30-8999-92F81FD0307C}</a:tableStyleId>
              </a:tblPr>
              <a:tblGrid>
                <a:gridCol w="817244"/>
                <a:gridCol w="1055370"/>
                <a:gridCol w="1050925"/>
                <a:gridCol w="1050925"/>
                <a:gridCol w="1050925"/>
                <a:gridCol w="1050925"/>
                <a:gridCol w="1029335"/>
              </a:tblGrid>
              <a:tr h="140335">
                <a:tc>
                  <a:txBody>
                    <a:bodyPr/>
                    <a:lstStyle/>
                    <a:p>
                      <a:pPr marL="635">
                        <a:lnSpc>
                          <a:spcPts val="770"/>
                        </a:lnSpc>
                        <a:spcBef>
                          <a:spcPts val="235"/>
                        </a:spcBef>
                      </a:pPr>
                      <a:r>
                        <a:rPr dirty="0" sz="650" spc="-25">
                          <a:solidFill>
                            <a:srgbClr val="4F4F51"/>
                          </a:solidFill>
                          <a:latin typeface="SimSun"/>
                          <a:cs typeface="SimSun"/>
                        </a:rPr>
                        <a:t>负载</a:t>
                      </a:r>
                      <a:endParaRPr sz="650">
                        <a:latin typeface="SimSun"/>
                        <a:cs typeface="SimSun"/>
                      </a:endParaRPr>
                    </a:p>
                  </a:txBody>
                  <a:tcPr marL="0" marR="0" marB="0" marT="2984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50"/>
                        </a:spcBef>
                      </a:pPr>
                      <a:r>
                        <a:rPr dirty="0" sz="650" spc="-25">
                          <a:solidFill>
                            <a:srgbClr val="4F4F51"/>
                          </a:solidFill>
                          <a:latin typeface="SimSun"/>
                          <a:cs typeface="SimSun"/>
                        </a:rPr>
                        <a:t>7kg</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50"/>
                        </a:spcBef>
                      </a:pPr>
                      <a:r>
                        <a:rPr dirty="0" sz="650" spc="-20">
                          <a:solidFill>
                            <a:srgbClr val="4F4F51"/>
                          </a:solidFill>
                          <a:latin typeface="SimSun"/>
                          <a:cs typeface="SimSun"/>
                        </a:rPr>
                        <a:t>12kg</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150"/>
                        </a:spcBef>
                      </a:pPr>
                      <a:r>
                        <a:rPr dirty="0" sz="650" spc="-20">
                          <a:solidFill>
                            <a:srgbClr val="4F4F51"/>
                          </a:solidFill>
                          <a:latin typeface="SimSun"/>
                          <a:cs typeface="SimSun"/>
                        </a:rPr>
                        <a:t>18kg</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50"/>
                        </a:spcBef>
                      </a:pPr>
                      <a:r>
                        <a:rPr dirty="0" sz="650" spc="-20">
                          <a:solidFill>
                            <a:srgbClr val="4F4F51"/>
                          </a:solidFill>
                          <a:latin typeface="SimSun"/>
                          <a:cs typeface="SimSun"/>
                        </a:rPr>
                        <a:t>20kg</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445">
                        <a:lnSpc>
                          <a:spcPct val="100000"/>
                        </a:lnSpc>
                        <a:spcBef>
                          <a:spcPts val="150"/>
                        </a:spcBef>
                      </a:pPr>
                      <a:r>
                        <a:rPr dirty="0" sz="650" spc="-20">
                          <a:solidFill>
                            <a:srgbClr val="4F4F51"/>
                          </a:solidFill>
                          <a:latin typeface="SimSun"/>
                          <a:cs typeface="SimSun"/>
                        </a:rPr>
                        <a:t>25kg</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50"/>
                        </a:spcBef>
                      </a:pPr>
                      <a:r>
                        <a:rPr dirty="0" sz="650" spc="-20">
                          <a:solidFill>
                            <a:srgbClr val="4F4F51"/>
                          </a:solidFill>
                          <a:latin typeface="SimSun"/>
                          <a:cs typeface="SimSun"/>
                        </a:rPr>
                        <a:t>17kg</a:t>
                      </a:r>
                      <a:endParaRPr sz="650">
                        <a:latin typeface="SimSun"/>
                        <a:cs typeface="SimSun"/>
                      </a:endParaRPr>
                    </a:p>
                  </a:txBody>
                  <a:tcPr marL="0" marR="0" marB="0" marT="19050">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215"/>
                        </a:spcBef>
                      </a:pPr>
                      <a:r>
                        <a:rPr dirty="0" sz="650" spc="-15">
                          <a:solidFill>
                            <a:srgbClr val="4F4F51"/>
                          </a:solidFill>
                          <a:latin typeface="SimSun"/>
                          <a:cs typeface="SimSun"/>
                        </a:rPr>
                        <a:t>工作半径</a:t>
                      </a:r>
                      <a:endParaRPr sz="650">
                        <a:latin typeface="SimSun"/>
                        <a:cs typeface="SimSun"/>
                      </a:endParaRPr>
                    </a:p>
                  </a:txBody>
                  <a:tcPr marL="0" marR="0" marB="0" marT="2730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50"/>
                        </a:spcBef>
                      </a:pPr>
                      <a:r>
                        <a:rPr dirty="0" sz="650" spc="125">
                          <a:solidFill>
                            <a:srgbClr val="4F4F51"/>
                          </a:solidFill>
                          <a:latin typeface="SimSun"/>
                          <a:cs typeface="SimSun"/>
                        </a:rPr>
                        <a:t>988mm</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50"/>
                        </a:spcBef>
                      </a:pPr>
                      <a:r>
                        <a:rPr dirty="0" sz="650" spc="110">
                          <a:solidFill>
                            <a:srgbClr val="4F4F51"/>
                          </a:solidFill>
                          <a:latin typeface="SimSun"/>
                          <a:cs typeface="SimSun"/>
                        </a:rPr>
                        <a:t>1434mm</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150"/>
                        </a:spcBef>
                      </a:pPr>
                      <a:r>
                        <a:rPr dirty="0" sz="650" spc="110">
                          <a:solidFill>
                            <a:srgbClr val="4F4F51"/>
                          </a:solidFill>
                          <a:latin typeface="SimSun"/>
                          <a:cs typeface="SimSun"/>
                        </a:rPr>
                        <a:t>1062mm</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50"/>
                        </a:spcBef>
                      </a:pPr>
                      <a:r>
                        <a:rPr dirty="0" sz="650" spc="110">
                          <a:solidFill>
                            <a:srgbClr val="4F4F51"/>
                          </a:solidFill>
                          <a:latin typeface="SimSun"/>
                          <a:cs typeface="SimSun"/>
                        </a:rPr>
                        <a:t>1798mm</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445">
                        <a:lnSpc>
                          <a:spcPct val="100000"/>
                        </a:lnSpc>
                        <a:spcBef>
                          <a:spcPts val="150"/>
                        </a:spcBef>
                      </a:pPr>
                      <a:r>
                        <a:rPr dirty="0" sz="650" spc="110">
                          <a:solidFill>
                            <a:srgbClr val="4F4F51"/>
                          </a:solidFill>
                          <a:latin typeface="SimSun"/>
                          <a:cs typeface="SimSun"/>
                        </a:rPr>
                        <a:t>1798mm</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50"/>
                        </a:spcBef>
                      </a:pPr>
                      <a:r>
                        <a:rPr dirty="0" sz="650" spc="110">
                          <a:solidFill>
                            <a:srgbClr val="4F4F51"/>
                          </a:solidFill>
                          <a:latin typeface="SimSun"/>
                          <a:cs typeface="SimSun"/>
                        </a:rPr>
                        <a:t>2047mm</a:t>
                      </a:r>
                      <a:endParaRPr sz="650">
                        <a:latin typeface="SimSun"/>
                        <a:cs typeface="SimSun"/>
                      </a:endParaRPr>
                    </a:p>
                  </a:txBody>
                  <a:tcPr marL="0" marR="0" marB="0" marT="19050">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95"/>
                        </a:spcBef>
                      </a:pPr>
                      <a:r>
                        <a:rPr dirty="0" sz="650" spc="-25">
                          <a:solidFill>
                            <a:srgbClr val="4F4F51"/>
                          </a:solidFill>
                          <a:latin typeface="SimSun"/>
                          <a:cs typeface="SimSun"/>
                        </a:rPr>
                        <a:t>重量</a:t>
                      </a:r>
                      <a:endParaRPr sz="650">
                        <a:latin typeface="SimSun"/>
                        <a:cs typeface="SimSun"/>
                      </a:endParaRPr>
                    </a:p>
                  </a:txBody>
                  <a:tcPr marL="0" marR="0" marB="0" marT="2476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45"/>
                        </a:spcBef>
                      </a:pPr>
                      <a:r>
                        <a:rPr dirty="0" sz="650" spc="50">
                          <a:solidFill>
                            <a:srgbClr val="4F4F51"/>
                          </a:solidFill>
                          <a:latin typeface="SimSun"/>
                          <a:cs typeface="SimSun"/>
                        </a:rPr>
                        <a:t>约</a:t>
                      </a:r>
                      <a:r>
                        <a:rPr dirty="0" sz="650" spc="-20">
                          <a:solidFill>
                            <a:srgbClr val="4F4F51"/>
                          </a:solidFill>
                          <a:latin typeface="SimSun"/>
                          <a:cs typeface="SimSun"/>
                        </a:rPr>
                        <a:t>25kg</a:t>
                      </a:r>
                      <a:endParaRPr sz="65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45"/>
                        </a:spcBef>
                      </a:pPr>
                      <a:r>
                        <a:rPr dirty="0" sz="650" spc="50">
                          <a:solidFill>
                            <a:srgbClr val="4F4F51"/>
                          </a:solidFill>
                          <a:latin typeface="SimSun"/>
                          <a:cs typeface="SimSun"/>
                        </a:rPr>
                        <a:t>约</a:t>
                      </a:r>
                      <a:r>
                        <a:rPr dirty="0" sz="650" spc="-20">
                          <a:solidFill>
                            <a:srgbClr val="4F4F51"/>
                          </a:solidFill>
                          <a:latin typeface="SimSun"/>
                          <a:cs typeface="SimSun"/>
                        </a:rPr>
                        <a:t>41kg</a:t>
                      </a:r>
                      <a:endParaRPr sz="65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145"/>
                        </a:spcBef>
                      </a:pPr>
                      <a:r>
                        <a:rPr dirty="0" sz="650" spc="50">
                          <a:solidFill>
                            <a:srgbClr val="4F4F51"/>
                          </a:solidFill>
                          <a:latin typeface="SimSun"/>
                          <a:cs typeface="SimSun"/>
                        </a:rPr>
                        <a:t>约</a:t>
                      </a:r>
                      <a:r>
                        <a:rPr dirty="0" sz="650" spc="-20">
                          <a:solidFill>
                            <a:srgbClr val="4F4F51"/>
                          </a:solidFill>
                          <a:latin typeface="SimSun"/>
                          <a:cs typeface="SimSun"/>
                        </a:rPr>
                        <a:t>38kg</a:t>
                      </a:r>
                      <a:endParaRPr sz="65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45"/>
                        </a:spcBef>
                      </a:pPr>
                      <a:r>
                        <a:rPr dirty="0" sz="650" spc="50">
                          <a:solidFill>
                            <a:srgbClr val="4F4F51"/>
                          </a:solidFill>
                          <a:latin typeface="SimSun"/>
                          <a:cs typeface="SimSun"/>
                        </a:rPr>
                        <a:t>约</a:t>
                      </a:r>
                      <a:r>
                        <a:rPr dirty="0" sz="650" spc="-20">
                          <a:solidFill>
                            <a:srgbClr val="4F4F51"/>
                          </a:solidFill>
                          <a:latin typeface="SimSun"/>
                          <a:cs typeface="SimSun"/>
                        </a:rPr>
                        <a:t>71kg</a:t>
                      </a:r>
                      <a:endParaRPr sz="65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445">
                        <a:lnSpc>
                          <a:spcPct val="100000"/>
                        </a:lnSpc>
                        <a:spcBef>
                          <a:spcPts val="145"/>
                        </a:spcBef>
                      </a:pPr>
                      <a:r>
                        <a:rPr dirty="0" sz="650" spc="50">
                          <a:solidFill>
                            <a:srgbClr val="4F4F51"/>
                          </a:solidFill>
                          <a:latin typeface="SimSun"/>
                          <a:cs typeface="SimSun"/>
                        </a:rPr>
                        <a:t>约</a:t>
                      </a:r>
                      <a:r>
                        <a:rPr dirty="0" sz="650" spc="-20">
                          <a:solidFill>
                            <a:srgbClr val="4F4F51"/>
                          </a:solidFill>
                          <a:latin typeface="SimSun"/>
                          <a:cs typeface="SimSun"/>
                        </a:rPr>
                        <a:t>69kg</a:t>
                      </a:r>
                      <a:endParaRPr sz="650">
                        <a:latin typeface="SimSun"/>
                        <a:cs typeface="SimSun"/>
                      </a:endParaRPr>
                    </a:p>
                  </a:txBody>
                  <a:tcPr marL="0" marR="0" marB="0" marT="184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45"/>
                        </a:spcBef>
                      </a:pPr>
                      <a:r>
                        <a:rPr dirty="0" sz="650" spc="50">
                          <a:solidFill>
                            <a:srgbClr val="4F4F51"/>
                          </a:solidFill>
                          <a:latin typeface="SimSun"/>
                          <a:cs typeface="SimSun"/>
                        </a:rPr>
                        <a:t>约</a:t>
                      </a:r>
                      <a:r>
                        <a:rPr dirty="0" sz="650" spc="-20">
                          <a:solidFill>
                            <a:srgbClr val="4F4F51"/>
                          </a:solidFill>
                          <a:latin typeface="SimSun"/>
                          <a:cs typeface="SimSun"/>
                        </a:rPr>
                        <a:t>71kg</a:t>
                      </a:r>
                      <a:endParaRPr sz="650">
                        <a:latin typeface="SimSun"/>
                        <a:cs typeface="SimSun"/>
                      </a:endParaRPr>
                    </a:p>
                  </a:txBody>
                  <a:tcPr marL="0" marR="0" marB="0" marT="18415">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75"/>
                        </a:spcBef>
                      </a:pPr>
                      <a:r>
                        <a:rPr dirty="0" sz="650" spc="-20">
                          <a:solidFill>
                            <a:srgbClr val="4F4F51"/>
                          </a:solidFill>
                          <a:latin typeface="SimSun"/>
                          <a:cs typeface="SimSun"/>
                        </a:rPr>
                        <a:t>自由度</a:t>
                      </a:r>
                      <a:endParaRPr sz="650">
                        <a:latin typeface="SimSun"/>
                        <a:cs typeface="SimSun"/>
                      </a:endParaRPr>
                    </a:p>
                  </a:txBody>
                  <a:tcPr marL="0" marR="0" marB="0" marT="2222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40"/>
                        </a:spcBef>
                      </a:pPr>
                      <a:r>
                        <a:rPr dirty="0" sz="650" spc="-50">
                          <a:solidFill>
                            <a:srgbClr val="4F4F51"/>
                          </a:solidFill>
                          <a:latin typeface="SimSun"/>
                          <a:cs typeface="SimSun"/>
                        </a:rPr>
                        <a:t>6</a:t>
                      </a:r>
                      <a:endParaRPr sz="65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40"/>
                        </a:spcBef>
                      </a:pPr>
                      <a:r>
                        <a:rPr dirty="0" sz="650" spc="-50">
                          <a:solidFill>
                            <a:srgbClr val="4F4F51"/>
                          </a:solidFill>
                          <a:latin typeface="SimSun"/>
                          <a:cs typeface="SimSun"/>
                        </a:rPr>
                        <a:t>6</a:t>
                      </a:r>
                      <a:endParaRPr sz="65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140"/>
                        </a:spcBef>
                      </a:pPr>
                      <a:r>
                        <a:rPr dirty="0" sz="650" spc="-50">
                          <a:solidFill>
                            <a:srgbClr val="4F4F51"/>
                          </a:solidFill>
                          <a:latin typeface="SimSun"/>
                          <a:cs typeface="SimSun"/>
                        </a:rPr>
                        <a:t>6</a:t>
                      </a:r>
                      <a:endParaRPr sz="65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40"/>
                        </a:spcBef>
                      </a:pPr>
                      <a:r>
                        <a:rPr dirty="0" sz="650" spc="-50">
                          <a:solidFill>
                            <a:srgbClr val="4F4F51"/>
                          </a:solidFill>
                          <a:latin typeface="SimSun"/>
                          <a:cs typeface="SimSun"/>
                        </a:rPr>
                        <a:t>6</a:t>
                      </a:r>
                      <a:endParaRPr sz="65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445">
                        <a:lnSpc>
                          <a:spcPct val="100000"/>
                        </a:lnSpc>
                        <a:spcBef>
                          <a:spcPts val="140"/>
                        </a:spcBef>
                      </a:pPr>
                      <a:r>
                        <a:rPr dirty="0" sz="650" spc="-50">
                          <a:solidFill>
                            <a:srgbClr val="4F4F51"/>
                          </a:solidFill>
                          <a:latin typeface="SimSun"/>
                          <a:cs typeface="SimSun"/>
                        </a:rPr>
                        <a:t>5</a:t>
                      </a:r>
                      <a:endParaRPr sz="650">
                        <a:latin typeface="SimSun"/>
                        <a:cs typeface="SimSun"/>
                      </a:endParaRPr>
                    </a:p>
                  </a:txBody>
                  <a:tcPr marL="0" marR="0" marB="0" marT="177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40"/>
                        </a:spcBef>
                      </a:pPr>
                      <a:r>
                        <a:rPr dirty="0" sz="650" spc="-50">
                          <a:solidFill>
                            <a:srgbClr val="4F4F51"/>
                          </a:solidFill>
                          <a:latin typeface="SimSun"/>
                          <a:cs typeface="SimSun"/>
                        </a:rPr>
                        <a:t>5</a:t>
                      </a:r>
                      <a:endParaRPr sz="650">
                        <a:latin typeface="SimSun"/>
                        <a:cs typeface="SimSun"/>
                      </a:endParaRPr>
                    </a:p>
                  </a:txBody>
                  <a:tcPr marL="0" marR="0" marB="0" marT="17780">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55"/>
                        </a:spcBef>
                      </a:pPr>
                      <a:r>
                        <a:rPr dirty="0" sz="650" spc="80">
                          <a:solidFill>
                            <a:srgbClr val="4F4F51"/>
                          </a:solidFill>
                          <a:latin typeface="SimSun"/>
                          <a:cs typeface="SimSun"/>
                        </a:rPr>
                        <a:t>MTBF*</a:t>
                      </a:r>
                      <a:endParaRPr sz="650">
                        <a:latin typeface="SimSun"/>
                        <a:cs typeface="SimSun"/>
                      </a:endParaRPr>
                    </a:p>
                  </a:txBody>
                  <a:tcPr marL="0" marR="0" marB="0" marT="1968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35"/>
                        </a:spcBef>
                      </a:pPr>
                      <a:r>
                        <a:rPr dirty="0" sz="650">
                          <a:solidFill>
                            <a:srgbClr val="4F4F51"/>
                          </a:solidFill>
                          <a:latin typeface="SimSun"/>
                          <a:cs typeface="SimSun"/>
                        </a:rPr>
                        <a:t>&gt;</a:t>
                      </a:r>
                      <a:r>
                        <a:rPr dirty="0" sz="650" spc="-145">
                          <a:solidFill>
                            <a:srgbClr val="4F4F51"/>
                          </a:solidFill>
                          <a:latin typeface="SimSun"/>
                          <a:cs typeface="SimSun"/>
                        </a:rPr>
                        <a:t> </a:t>
                      </a:r>
                      <a:r>
                        <a:rPr dirty="0" sz="650" spc="-10">
                          <a:solidFill>
                            <a:srgbClr val="4F4F51"/>
                          </a:solidFill>
                          <a:latin typeface="SimSun"/>
                          <a:cs typeface="SimSun"/>
                        </a:rPr>
                        <a:t>80000h</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35"/>
                        </a:spcBef>
                      </a:pPr>
                      <a:r>
                        <a:rPr dirty="0" sz="650">
                          <a:solidFill>
                            <a:srgbClr val="4F4F51"/>
                          </a:solidFill>
                          <a:latin typeface="SimSun"/>
                          <a:cs typeface="SimSun"/>
                        </a:rPr>
                        <a:t>&gt;</a:t>
                      </a:r>
                      <a:r>
                        <a:rPr dirty="0" sz="650" spc="-145">
                          <a:solidFill>
                            <a:srgbClr val="4F4F51"/>
                          </a:solidFill>
                          <a:latin typeface="SimSun"/>
                          <a:cs typeface="SimSun"/>
                        </a:rPr>
                        <a:t> </a:t>
                      </a:r>
                      <a:r>
                        <a:rPr dirty="0" sz="650" spc="-10">
                          <a:solidFill>
                            <a:srgbClr val="4F4F51"/>
                          </a:solidFill>
                          <a:latin typeface="SimSun"/>
                          <a:cs typeface="SimSun"/>
                        </a:rPr>
                        <a:t>80000h</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135"/>
                        </a:spcBef>
                      </a:pPr>
                      <a:r>
                        <a:rPr dirty="0" sz="650">
                          <a:solidFill>
                            <a:srgbClr val="4F4F51"/>
                          </a:solidFill>
                          <a:latin typeface="SimSun"/>
                          <a:cs typeface="SimSun"/>
                        </a:rPr>
                        <a:t>&gt;</a:t>
                      </a:r>
                      <a:r>
                        <a:rPr dirty="0" sz="650" spc="-145">
                          <a:solidFill>
                            <a:srgbClr val="4F4F51"/>
                          </a:solidFill>
                          <a:latin typeface="SimSun"/>
                          <a:cs typeface="SimSun"/>
                        </a:rPr>
                        <a:t> </a:t>
                      </a:r>
                      <a:r>
                        <a:rPr dirty="0" sz="650" spc="-10">
                          <a:solidFill>
                            <a:srgbClr val="4F4F51"/>
                          </a:solidFill>
                          <a:latin typeface="SimSun"/>
                          <a:cs typeface="SimSun"/>
                        </a:rPr>
                        <a:t>80000h</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35"/>
                        </a:spcBef>
                      </a:pPr>
                      <a:r>
                        <a:rPr dirty="0" sz="650">
                          <a:solidFill>
                            <a:srgbClr val="4F4F51"/>
                          </a:solidFill>
                          <a:latin typeface="SimSun"/>
                          <a:cs typeface="SimSun"/>
                        </a:rPr>
                        <a:t>&gt;</a:t>
                      </a:r>
                      <a:r>
                        <a:rPr dirty="0" sz="650" spc="-145">
                          <a:solidFill>
                            <a:srgbClr val="4F4F51"/>
                          </a:solidFill>
                          <a:latin typeface="SimSun"/>
                          <a:cs typeface="SimSun"/>
                        </a:rPr>
                        <a:t> </a:t>
                      </a:r>
                      <a:r>
                        <a:rPr dirty="0" sz="650" spc="-10">
                          <a:solidFill>
                            <a:srgbClr val="4F4F51"/>
                          </a:solidFill>
                          <a:latin typeface="SimSun"/>
                          <a:cs typeface="SimSun"/>
                        </a:rPr>
                        <a:t>80000h</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445">
                        <a:lnSpc>
                          <a:spcPct val="100000"/>
                        </a:lnSpc>
                        <a:spcBef>
                          <a:spcPts val="135"/>
                        </a:spcBef>
                      </a:pPr>
                      <a:r>
                        <a:rPr dirty="0" sz="650">
                          <a:solidFill>
                            <a:srgbClr val="4F4F51"/>
                          </a:solidFill>
                          <a:latin typeface="SimSun"/>
                          <a:cs typeface="SimSun"/>
                        </a:rPr>
                        <a:t>&gt;</a:t>
                      </a:r>
                      <a:r>
                        <a:rPr dirty="0" sz="650" spc="-145">
                          <a:solidFill>
                            <a:srgbClr val="4F4F51"/>
                          </a:solidFill>
                          <a:latin typeface="SimSun"/>
                          <a:cs typeface="SimSun"/>
                        </a:rPr>
                        <a:t> </a:t>
                      </a:r>
                      <a:r>
                        <a:rPr dirty="0" sz="650" spc="-10">
                          <a:solidFill>
                            <a:srgbClr val="4F4F51"/>
                          </a:solidFill>
                          <a:latin typeface="SimSun"/>
                          <a:cs typeface="SimSun"/>
                        </a:rPr>
                        <a:t>80000h</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35"/>
                        </a:spcBef>
                      </a:pPr>
                      <a:r>
                        <a:rPr dirty="0" sz="650">
                          <a:solidFill>
                            <a:srgbClr val="4F4F51"/>
                          </a:solidFill>
                          <a:latin typeface="SimSun"/>
                          <a:cs typeface="SimSun"/>
                        </a:rPr>
                        <a:t>&gt;</a:t>
                      </a:r>
                      <a:r>
                        <a:rPr dirty="0" sz="650" spc="-145">
                          <a:solidFill>
                            <a:srgbClr val="4F4F51"/>
                          </a:solidFill>
                          <a:latin typeface="SimSun"/>
                          <a:cs typeface="SimSun"/>
                        </a:rPr>
                        <a:t> </a:t>
                      </a:r>
                      <a:r>
                        <a:rPr dirty="0" sz="650" spc="-10">
                          <a:solidFill>
                            <a:srgbClr val="4F4F51"/>
                          </a:solidFill>
                          <a:latin typeface="SimSun"/>
                          <a:cs typeface="SimSun"/>
                        </a:rPr>
                        <a:t>80000h</a:t>
                      </a:r>
                      <a:endParaRPr sz="650">
                        <a:latin typeface="SimSun"/>
                        <a:cs typeface="SimSun"/>
                      </a:endParaRPr>
                    </a:p>
                  </a:txBody>
                  <a:tcPr marL="0" marR="0" marB="0" marT="17145">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35"/>
                        </a:spcBef>
                      </a:pPr>
                      <a:r>
                        <a:rPr dirty="0" sz="650" spc="-15">
                          <a:solidFill>
                            <a:srgbClr val="4F4F51"/>
                          </a:solidFill>
                          <a:latin typeface="SimSun"/>
                          <a:cs typeface="SimSun"/>
                        </a:rPr>
                        <a:t>供电电源</a:t>
                      </a:r>
                      <a:endParaRPr sz="650">
                        <a:latin typeface="SimSun"/>
                        <a:cs typeface="SimSun"/>
                      </a:endParaRPr>
                    </a:p>
                  </a:txBody>
                  <a:tcPr marL="0" marR="0" marB="0" marT="17145">
                    <a:lnR w="3175">
                      <a:solidFill>
                        <a:srgbClr val="939498"/>
                      </a:solidFill>
                      <a:prstDash val="solid"/>
                    </a:lnR>
                    <a:lnT w="3175">
                      <a:solidFill>
                        <a:srgbClr val="939498"/>
                      </a:solidFill>
                      <a:prstDash val="solid"/>
                    </a:lnT>
                    <a:lnB w="3175">
                      <a:solidFill>
                        <a:srgbClr val="939498"/>
                      </a:solidFill>
                      <a:prstDash val="solid"/>
                    </a:lnB>
                  </a:tcPr>
                </a:tc>
                <a:tc gridSpan="6">
                  <a:txBody>
                    <a:bodyPr/>
                    <a:lstStyle/>
                    <a:p>
                      <a:pPr algn="ctr" marR="388620">
                        <a:lnSpc>
                          <a:spcPct val="100000"/>
                        </a:lnSpc>
                        <a:spcBef>
                          <a:spcPts val="135"/>
                        </a:spcBef>
                      </a:pPr>
                      <a:r>
                        <a:rPr dirty="0" sz="650" spc="60">
                          <a:solidFill>
                            <a:srgbClr val="4F4F51"/>
                          </a:solidFill>
                          <a:latin typeface="SimSun"/>
                          <a:cs typeface="SimSun"/>
                        </a:rPr>
                        <a:t>48VDC</a:t>
                      </a:r>
                      <a:endParaRPr sz="650">
                        <a:latin typeface="SimSun"/>
                        <a:cs typeface="SimSun"/>
                      </a:endParaRPr>
                    </a:p>
                  </a:txBody>
                  <a:tcPr marL="0" marR="0" marB="0" marT="1714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40335">
                <a:tc>
                  <a:txBody>
                    <a:bodyPr/>
                    <a:lstStyle/>
                    <a:p>
                      <a:pPr marL="635">
                        <a:lnSpc>
                          <a:spcPct val="100000"/>
                        </a:lnSpc>
                        <a:spcBef>
                          <a:spcPts val="115"/>
                        </a:spcBef>
                      </a:pPr>
                      <a:r>
                        <a:rPr dirty="0" sz="650" spc="-25">
                          <a:solidFill>
                            <a:srgbClr val="4F4F51"/>
                          </a:solidFill>
                          <a:latin typeface="SimSun"/>
                          <a:cs typeface="SimSun"/>
                        </a:rPr>
                        <a:t>编程</a:t>
                      </a:r>
                      <a:endParaRPr sz="650">
                        <a:latin typeface="SimSun"/>
                        <a:cs typeface="SimSun"/>
                      </a:endParaRPr>
                    </a:p>
                  </a:txBody>
                  <a:tcPr marL="0" marR="0" marB="0" marT="14605">
                    <a:lnR w="3175">
                      <a:solidFill>
                        <a:srgbClr val="939498"/>
                      </a:solidFill>
                      <a:prstDash val="solid"/>
                    </a:lnR>
                    <a:lnT w="3175">
                      <a:solidFill>
                        <a:srgbClr val="939498"/>
                      </a:solidFill>
                      <a:prstDash val="solid"/>
                    </a:lnT>
                    <a:lnB w="3175">
                      <a:solidFill>
                        <a:srgbClr val="939498"/>
                      </a:solidFill>
                      <a:prstDash val="solid"/>
                    </a:lnB>
                  </a:tcPr>
                </a:tc>
                <a:tc gridSpan="6">
                  <a:txBody>
                    <a:bodyPr/>
                    <a:lstStyle/>
                    <a:p>
                      <a:pPr algn="ctr" marR="388620">
                        <a:lnSpc>
                          <a:spcPct val="100000"/>
                        </a:lnSpc>
                        <a:spcBef>
                          <a:spcPts val="195"/>
                        </a:spcBef>
                      </a:pPr>
                      <a:r>
                        <a:rPr dirty="0" sz="650" spc="-45">
                          <a:solidFill>
                            <a:srgbClr val="4F4F51"/>
                          </a:solidFill>
                          <a:latin typeface="SimSun"/>
                          <a:cs typeface="SimSun"/>
                        </a:rPr>
                        <a:t>拖动示教，图形化界面</a:t>
                      </a:r>
                      <a:endParaRPr sz="65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3" name="object 3" descr=""/>
          <p:cNvSpPr txBox="1"/>
          <p:nvPr/>
        </p:nvSpPr>
        <p:spPr>
          <a:xfrm>
            <a:off x="212831" y="745468"/>
            <a:ext cx="246379" cy="153035"/>
          </a:xfrm>
          <a:prstGeom prst="rect">
            <a:avLst/>
          </a:prstGeom>
        </p:spPr>
        <p:txBody>
          <a:bodyPr wrap="square" lIns="0" tIns="17145" rIns="0" bIns="0" rtlCol="0" vert="horz">
            <a:spAutoFit/>
          </a:bodyPr>
          <a:lstStyle/>
          <a:p>
            <a:pPr marL="12700">
              <a:lnSpc>
                <a:spcPct val="100000"/>
              </a:lnSpc>
              <a:spcBef>
                <a:spcPts val="135"/>
              </a:spcBef>
            </a:pPr>
            <a:r>
              <a:rPr dirty="0" sz="800" spc="35" b="1">
                <a:solidFill>
                  <a:srgbClr val="DA2128"/>
                </a:solidFill>
                <a:latin typeface="Microsoft JhengHei"/>
                <a:cs typeface="Microsoft JhengHei"/>
              </a:rPr>
              <a:t>规格</a:t>
            </a:r>
            <a:endParaRPr sz="800">
              <a:latin typeface="Microsoft JhengHei"/>
              <a:cs typeface="Microsoft JhengHei"/>
            </a:endParaRPr>
          </a:p>
        </p:txBody>
      </p:sp>
      <p:sp>
        <p:nvSpPr>
          <p:cNvPr id="4" name="object 4" descr=""/>
          <p:cNvSpPr txBox="1"/>
          <p:nvPr/>
        </p:nvSpPr>
        <p:spPr>
          <a:xfrm>
            <a:off x="1365378" y="488146"/>
            <a:ext cx="401955" cy="178435"/>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4F4F51"/>
                </a:solidFill>
                <a:latin typeface="Microsoft JhengHei"/>
                <a:cs typeface="Microsoft JhengHei"/>
              </a:rPr>
              <a:t>CR7-</a:t>
            </a:r>
            <a:r>
              <a:rPr dirty="0" sz="1000" spc="-50" b="1">
                <a:solidFill>
                  <a:srgbClr val="4F4F51"/>
                </a:solidFill>
                <a:latin typeface="Microsoft JhengHei"/>
                <a:cs typeface="Microsoft JhengHei"/>
              </a:rPr>
              <a:t>C</a:t>
            </a:r>
            <a:endParaRPr sz="1000">
              <a:latin typeface="Microsoft JhengHei"/>
              <a:cs typeface="Microsoft JhengHei"/>
            </a:endParaRPr>
          </a:p>
        </p:txBody>
      </p:sp>
      <p:sp>
        <p:nvSpPr>
          <p:cNvPr id="5" name="object 5" descr=""/>
          <p:cNvSpPr txBox="1"/>
          <p:nvPr/>
        </p:nvSpPr>
        <p:spPr>
          <a:xfrm>
            <a:off x="2379765" y="488146"/>
            <a:ext cx="476884" cy="178435"/>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4F4F51"/>
                </a:solidFill>
                <a:latin typeface="Microsoft JhengHei"/>
                <a:cs typeface="Microsoft JhengHei"/>
              </a:rPr>
              <a:t>CR12-</a:t>
            </a:r>
            <a:r>
              <a:rPr dirty="0" sz="1000" spc="-50" b="1">
                <a:solidFill>
                  <a:srgbClr val="4F4F51"/>
                </a:solidFill>
                <a:latin typeface="Microsoft JhengHei"/>
                <a:cs typeface="Microsoft JhengHei"/>
              </a:rPr>
              <a:t>C</a:t>
            </a:r>
            <a:endParaRPr sz="1000">
              <a:latin typeface="Microsoft JhengHei"/>
              <a:cs typeface="Microsoft JhengHei"/>
            </a:endParaRPr>
          </a:p>
        </p:txBody>
      </p:sp>
      <p:graphicFrame>
        <p:nvGraphicFramePr>
          <p:cNvPr id="6" name="object 6" descr=""/>
          <p:cNvGraphicFramePr>
            <a:graphicFrameLocks noGrp="1"/>
          </p:cNvGraphicFramePr>
          <p:nvPr/>
        </p:nvGraphicFramePr>
        <p:xfrm>
          <a:off x="224330" y="2224394"/>
          <a:ext cx="7181850" cy="995044"/>
        </p:xfrm>
        <a:graphic>
          <a:graphicData uri="http://schemas.openxmlformats.org/drawingml/2006/table">
            <a:tbl>
              <a:tblPr firstRow="1" bandRow="1">
                <a:tableStyleId>{2D5ABB26-0587-4C30-8999-92F81FD0307C}</a:tableStyleId>
              </a:tblPr>
              <a:tblGrid>
                <a:gridCol w="817244"/>
                <a:gridCol w="524510"/>
                <a:gridCol w="530860"/>
                <a:gridCol w="520700"/>
                <a:gridCol w="529589"/>
                <a:gridCol w="530225"/>
                <a:gridCol w="520064"/>
                <a:gridCol w="523239"/>
                <a:gridCol w="526414"/>
                <a:gridCol w="527050"/>
                <a:gridCol w="522604"/>
                <a:gridCol w="521335"/>
                <a:gridCol w="506729"/>
              </a:tblGrid>
              <a:tr h="145415">
                <a:tc>
                  <a:txBody>
                    <a:bodyPr/>
                    <a:lstStyle/>
                    <a:p>
                      <a:pPr marL="635">
                        <a:lnSpc>
                          <a:spcPct val="100000"/>
                        </a:lnSpc>
                        <a:spcBef>
                          <a:spcPts val="235"/>
                        </a:spcBef>
                      </a:pPr>
                      <a:r>
                        <a:rPr dirty="0" sz="650" spc="-15">
                          <a:solidFill>
                            <a:srgbClr val="4F4F51"/>
                          </a:solidFill>
                          <a:latin typeface="SimSun"/>
                          <a:cs typeface="SimSun"/>
                        </a:rPr>
                        <a:t>典型功耗</a:t>
                      </a:r>
                      <a:endParaRPr sz="650">
                        <a:latin typeface="SimSun"/>
                        <a:cs typeface="SimSun"/>
                      </a:endParaRPr>
                    </a:p>
                  </a:txBody>
                  <a:tcPr marL="0" marR="0" marB="0" marT="29845">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algn="ctr">
                        <a:lnSpc>
                          <a:spcPct val="100000"/>
                        </a:lnSpc>
                        <a:spcBef>
                          <a:spcPts val="150"/>
                        </a:spcBef>
                      </a:pPr>
                      <a:r>
                        <a:rPr dirty="0" sz="650" spc="60">
                          <a:solidFill>
                            <a:srgbClr val="4F4F51"/>
                          </a:solidFill>
                          <a:latin typeface="SimSun"/>
                          <a:cs typeface="SimSun"/>
                        </a:rPr>
                        <a:t>300w</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R="1270">
                        <a:lnSpc>
                          <a:spcPct val="100000"/>
                        </a:lnSpc>
                        <a:spcBef>
                          <a:spcPts val="150"/>
                        </a:spcBef>
                      </a:pPr>
                      <a:r>
                        <a:rPr dirty="0" sz="650" spc="60">
                          <a:solidFill>
                            <a:srgbClr val="4F4F51"/>
                          </a:solidFill>
                          <a:latin typeface="SimSun"/>
                          <a:cs typeface="SimSun"/>
                        </a:rPr>
                        <a:t>500w</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L="10160">
                        <a:lnSpc>
                          <a:spcPct val="100000"/>
                        </a:lnSpc>
                        <a:spcBef>
                          <a:spcPts val="150"/>
                        </a:spcBef>
                      </a:pPr>
                      <a:r>
                        <a:rPr dirty="0" sz="650" spc="60">
                          <a:solidFill>
                            <a:srgbClr val="4F4F51"/>
                          </a:solidFill>
                          <a:latin typeface="SimSun"/>
                          <a:cs typeface="SimSun"/>
                        </a:rPr>
                        <a:t>600w</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a:lnSpc>
                          <a:spcPct val="100000"/>
                        </a:lnSpc>
                        <a:spcBef>
                          <a:spcPts val="150"/>
                        </a:spcBef>
                      </a:pPr>
                      <a:r>
                        <a:rPr dirty="0" sz="650" spc="60">
                          <a:solidFill>
                            <a:srgbClr val="4F4F51"/>
                          </a:solidFill>
                          <a:latin typeface="SimSun"/>
                          <a:cs typeface="SimSun"/>
                        </a:rPr>
                        <a:t>1000w</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L="4445">
                        <a:lnSpc>
                          <a:spcPct val="100000"/>
                        </a:lnSpc>
                        <a:spcBef>
                          <a:spcPts val="150"/>
                        </a:spcBef>
                      </a:pPr>
                      <a:r>
                        <a:rPr dirty="0" sz="650" spc="60">
                          <a:solidFill>
                            <a:srgbClr val="4F4F51"/>
                          </a:solidFill>
                          <a:latin typeface="SimSun"/>
                          <a:cs typeface="SimSun"/>
                        </a:rPr>
                        <a:t>900w</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L="13970">
                        <a:lnSpc>
                          <a:spcPct val="100000"/>
                        </a:lnSpc>
                        <a:spcBef>
                          <a:spcPts val="150"/>
                        </a:spcBef>
                      </a:pPr>
                      <a:r>
                        <a:rPr dirty="0" sz="650" spc="60">
                          <a:solidFill>
                            <a:srgbClr val="4F4F51"/>
                          </a:solidFill>
                          <a:latin typeface="SimSun"/>
                          <a:cs typeface="SimSun"/>
                        </a:rPr>
                        <a:t>600w</a:t>
                      </a:r>
                      <a:endParaRPr sz="650">
                        <a:latin typeface="SimSun"/>
                        <a:cs typeface="SimSun"/>
                      </a:endParaRPr>
                    </a:p>
                  </a:txBody>
                  <a:tcPr marL="0" marR="0" marB="0" marT="1905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r>
              <a:tr h="137795">
                <a:tc>
                  <a:txBody>
                    <a:bodyPr/>
                    <a:lstStyle/>
                    <a:p>
                      <a:pPr marL="635">
                        <a:lnSpc>
                          <a:spcPct val="100000"/>
                        </a:lnSpc>
                        <a:spcBef>
                          <a:spcPts val="190"/>
                        </a:spcBef>
                      </a:pPr>
                      <a:r>
                        <a:rPr dirty="0" sz="650" spc="-25">
                          <a:solidFill>
                            <a:srgbClr val="4F4F51"/>
                          </a:solidFill>
                          <a:latin typeface="SimSun"/>
                          <a:cs typeface="SimSun"/>
                        </a:rPr>
                        <a:t>安全</a:t>
                      </a:r>
                      <a:endParaRPr sz="650">
                        <a:latin typeface="SimSun"/>
                        <a:cs typeface="SimSun"/>
                      </a:endParaRPr>
                    </a:p>
                  </a:txBody>
                  <a:tcPr marL="0" marR="0" marB="0" marT="24130">
                    <a:lnR w="3175">
                      <a:solidFill>
                        <a:srgbClr val="939498"/>
                      </a:solidFill>
                      <a:prstDash val="solid"/>
                    </a:lnR>
                    <a:lnT w="3175">
                      <a:solidFill>
                        <a:srgbClr val="939498"/>
                      </a:solidFill>
                      <a:prstDash val="solid"/>
                    </a:lnT>
                    <a:lnB w="3175">
                      <a:solidFill>
                        <a:srgbClr val="939498"/>
                      </a:solidFill>
                      <a:prstDash val="solid"/>
                    </a:lnB>
                  </a:tcPr>
                </a:tc>
                <a:tc gridSpan="12">
                  <a:txBody>
                    <a:bodyPr/>
                    <a:lstStyle/>
                    <a:p>
                      <a:pPr marL="2008505">
                        <a:lnSpc>
                          <a:spcPct val="100000"/>
                        </a:lnSpc>
                        <a:spcBef>
                          <a:spcPts val="175"/>
                        </a:spcBef>
                      </a:pPr>
                      <a:r>
                        <a:rPr dirty="0" sz="650" spc="-60">
                          <a:solidFill>
                            <a:srgbClr val="4F4F51"/>
                          </a:solidFill>
                          <a:latin typeface="SimSun"/>
                          <a:cs typeface="SimSun"/>
                        </a:rPr>
                        <a:t>碰撞检测、虚拟墙、协作模式等</a:t>
                      </a:r>
                      <a:r>
                        <a:rPr dirty="0" sz="650">
                          <a:solidFill>
                            <a:srgbClr val="4F4F51"/>
                          </a:solidFill>
                          <a:latin typeface="SimSun"/>
                          <a:cs typeface="SimSun"/>
                        </a:rPr>
                        <a:t>21</a:t>
                      </a:r>
                      <a:r>
                        <a:rPr dirty="0" sz="650" spc="-10">
                          <a:solidFill>
                            <a:srgbClr val="4F4F51"/>
                          </a:solidFill>
                          <a:latin typeface="SimSun"/>
                          <a:cs typeface="SimSun"/>
                        </a:rPr>
                        <a:t>余项可调安全功能</a:t>
                      </a:r>
                      <a:endParaRPr sz="65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41605">
                <a:tc>
                  <a:txBody>
                    <a:bodyPr/>
                    <a:lstStyle/>
                    <a:p>
                      <a:pPr marL="635">
                        <a:lnSpc>
                          <a:spcPct val="100000"/>
                        </a:lnSpc>
                        <a:spcBef>
                          <a:spcPts val="204"/>
                        </a:spcBef>
                      </a:pPr>
                      <a:r>
                        <a:rPr dirty="0" sz="650">
                          <a:solidFill>
                            <a:srgbClr val="4F4F51"/>
                          </a:solidFill>
                          <a:latin typeface="SimSun"/>
                          <a:cs typeface="SimSun"/>
                        </a:rPr>
                        <a:t>认证</a:t>
                      </a:r>
                      <a:r>
                        <a:rPr dirty="0" sz="650" spc="-50">
                          <a:solidFill>
                            <a:srgbClr val="4F4F51"/>
                          </a:solidFill>
                          <a:latin typeface="SimSun"/>
                          <a:cs typeface="SimSun"/>
                        </a:rPr>
                        <a:t>*</a:t>
                      </a:r>
                      <a:endParaRPr sz="650">
                        <a:latin typeface="SimSun"/>
                        <a:cs typeface="SimSun"/>
                      </a:endParaRPr>
                    </a:p>
                  </a:txBody>
                  <a:tcPr marL="0" marR="0" marB="0" marT="26034">
                    <a:lnR w="3175">
                      <a:solidFill>
                        <a:srgbClr val="939498"/>
                      </a:solidFill>
                      <a:prstDash val="solid"/>
                    </a:lnR>
                    <a:lnT w="3175">
                      <a:solidFill>
                        <a:srgbClr val="939498"/>
                      </a:solidFill>
                      <a:prstDash val="solid"/>
                    </a:lnT>
                    <a:lnB w="3175">
                      <a:solidFill>
                        <a:srgbClr val="939498"/>
                      </a:solidFill>
                      <a:prstDash val="solid"/>
                    </a:lnB>
                  </a:tcPr>
                </a:tc>
                <a:tc gridSpan="12">
                  <a:txBody>
                    <a:bodyPr/>
                    <a:lstStyle/>
                    <a:p>
                      <a:pPr marL="1269365">
                        <a:lnSpc>
                          <a:spcPct val="100000"/>
                        </a:lnSpc>
                        <a:spcBef>
                          <a:spcPts val="190"/>
                        </a:spcBef>
                      </a:pPr>
                      <a:r>
                        <a:rPr dirty="0" sz="650" spc="105">
                          <a:solidFill>
                            <a:srgbClr val="4F4F51"/>
                          </a:solidFill>
                          <a:latin typeface="SimSun"/>
                          <a:cs typeface="SimSun"/>
                        </a:rPr>
                        <a:t>EN</a:t>
                      </a:r>
                      <a:r>
                        <a:rPr dirty="0" sz="650" spc="-114">
                          <a:solidFill>
                            <a:srgbClr val="4F4F51"/>
                          </a:solidFill>
                          <a:latin typeface="SimSun"/>
                          <a:cs typeface="SimSun"/>
                        </a:rPr>
                        <a:t> </a:t>
                      </a:r>
                      <a:r>
                        <a:rPr dirty="0" sz="650">
                          <a:solidFill>
                            <a:srgbClr val="4F4F51"/>
                          </a:solidFill>
                          <a:latin typeface="SimSun"/>
                          <a:cs typeface="SimSun"/>
                        </a:rPr>
                        <a:t>ISO</a:t>
                      </a:r>
                      <a:r>
                        <a:rPr dirty="0" sz="650" spc="-114">
                          <a:solidFill>
                            <a:srgbClr val="4F4F51"/>
                          </a:solidFill>
                          <a:latin typeface="SimSun"/>
                          <a:cs typeface="SimSun"/>
                        </a:rPr>
                        <a:t> </a:t>
                      </a:r>
                      <a:r>
                        <a:rPr dirty="0" sz="650">
                          <a:solidFill>
                            <a:srgbClr val="4F4F51"/>
                          </a:solidFill>
                          <a:latin typeface="SimSun"/>
                          <a:cs typeface="SimSun"/>
                        </a:rPr>
                        <a:t>13849-1,</a:t>
                      </a:r>
                      <a:r>
                        <a:rPr dirty="0" sz="650" spc="-110">
                          <a:solidFill>
                            <a:srgbClr val="4F4F51"/>
                          </a:solidFill>
                          <a:latin typeface="SimSun"/>
                          <a:cs typeface="SimSun"/>
                        </a:rPr>
                        <a:t> </a:t>
                      </a:r>
                      <a:r>
                        <a:rPr dirty="0" sz="650" spc="105">
                          <a:solidFill>
                            <a:srgbClr val="4F4F51"/>
                          </a:solidFill>
                          <a:latin typeface="SimSun"/>
                          <a:cs typeface="SimSun"/>
                        </a:rPr>
                        <a:t>EN</a:t>
                      </a:r>
                      <a:r>
                        <a:rPr dirty="0" sz="650" spc="-114">
                          <a:solidFill>
                            <a:srgbClr val="4F4F51"/>
                          </a:solidFill>
                          <a:latin typeface="SimSun"/>
                          <a:cs typeface="SimSun"/>
                        </a:rPr>
                        <a:t> </a:t>
                      </a:r>
                      <a:r>
                        <a:rPr dirty="0" sz="650">
                          <a:solidFill>
                            <a:srgbClr val="4F4F51"/>
                          </a:solidFill>
                          <a:latin typeface="SimSun"/>
                          <a:cs typeface="SimSun"/>
                        </a:rPr>
                        <a:t>ISO</a:t>
                      </a:r>
                      <a:r>
                        <a:rPr dirty="0" sz="650" spc="-110">
                          <a:solidFill>
                            <a:srgbClr val="4F4F51"/>
                          </a:solidFill>
                          <a:latin typeface="SimSun"/>
                          <a:cs typeface="SimSun"/>
                        </a:rPr>
                        <a:t> </a:t>
                      </a:r>
                      <a:r>
                        <a:rPr dirty="0" sz="650">
                          <a:solidFill>
                            <a:srgbClr val="4F4F51"/>
                          </a:solidFill>
                          <a:latin typeface="SimSun"/>
                          <a:cs typeface="SimSun"/>
                        </a:rPr>
                        <a:t>10218-1/PL</a:t>
                      </a:r>
                      <a:r>
                        <a:rPr dirty="0" sz="650" spc="-114">
                          <a:solidFill>
                            <a:srgbClr val="4F4F51"/>
                          </a:solidFill>
                          <a:latin typeface="SimSun"/>
                          <a:cs typeface="SimSun"/>
                        </a:rPr>
                        <a:t> </a:t>
                      </a:r>
                      <a:r>
                        <a:rPr dirty="0" sz="650" spc="-20">
                          <a:solidFill>
                            <a:srgbClr val="4F4F51"/>
                          </a:solidFill>
                          <a:latin typeface="SimSun"/>
                          <a:cs typeface="SimSun"/>
                        </a:rPr>
                        <a:t>d,</a:t>
                      </a:r>
                      <a:r>
                        <a:rPr dirty="0" sz="650" spc="110">
                          <a:solidFill>
                            <a:srgbClr val="4F4F51"/>
                          </a:solidFill>
                          <a:latin typeface="SimSun"/>
                          <a:cs typeface="SimSun"/>
                        </a:rPr>
                        <a:t> </a:t>
                      </a:r>
                      <a:r>
                        <a:rPr dirty="0" sz="650" spc="-30">
                          <a:solidFill>
                            <a:srgbClr val="4F4F51"/>
                          </a:solidFill>
                          <a:latin typeface="SimSun"/>
                          <a:cs typeface="SimSun"/>
                        </a:rPr>
                        <a:t>Cat</a:t>
                      </a:r>
                      <a:r>
                        <a:rPr dirty="0" sz="650" spc="-75">
                          <a:solidFill>
                            <a:srgbClr val="4F4F51"/>
                          </a:solidFill>
                          <a:latin typeface="SimSun"/>
                          <a:cs typeface="SimSun"/>
                        </a:rPr>
                        <a:t>. </a:t>
                      </a:r>
                      <a:r>
                        <a:rPr dirty="0" sz="650" spc="-60">
                          <a:solidFill>
                            <a:srgbClr val="4F4F51"/>
                          </a:solidFill>
                          <a:latin typeface="SimSun"/>
                          <a:cs typeface="SimSun"/>
                        </a:rPr>
                        <a:t>3;</a:t>
                      </a:r>
                      <a:r>
                        <a:rPr dirty="0" sz="650" spc="-110">
                          <a:solidFill>
                            <a:srgbClr val="4F4F51"/>
                          </a:solidFill>
                          <a:latin typeface="SimSun"/>
                          <a:cs typeface="SimSun"/>
                        </a:rPr>
                        <a:t> </a:t>
                      </a:r>
                      <a:r>
                        <a:rPr dirty="0" sz="650">
                          <a:solidFill>
                            <a:srgbClr val="4F4F51"/>
                          </a:solidFill>
                          <a:latin typeface="SimSun"/>
                          <a:cs typeface="SimSun"/>
                        </a:rPr>
                        <a:t>ISO</a:t>
                      </a:r>
                      <a:r>
                        <a:rPr dirty="0" sz="650" spc="-114">
                          <a:solidFill>
                            <a:srgbClr val="4F4F51"/>
                          </a:solidFill>
                          <a:latin typeface="SimSun"/>
                          <a:cs typeface="SimSun"/>
                        </a:rPr>
                        <a:t> </a:t>
                      </a:r>
                      <a:r>
                        <a:rPr dirty="0" sz="650" spc="-30">
                          <a:solidFill>
                            <a:srgbClr val="4F4F51"/>
                          </a:solidFill>
                          <a:latin typeface="SimSun"/>
                          <a:cs typeface="SimSun"/>
                        </a:rPr>
                        <a:t>15066</a:t>
                      </a:r>
                      <a:r>
                        <a:rPr dirty="0" sz="650" spc="5">
                          <a:solidFill>
                            <a:srgbClr val="4F4F51"/>
                          </a:solidFill>
                          <a:latin typeface="SimSun"/>
                          <a:cs typeface="SimSun"/>
                        </a:rPr>
                        <a:t>，欧盟</a:t>
                      </a:r>
                      <a:r>
                        <a:rPr dirty="0" sz="650">
                          <a:solidFill>
                            <a:srgbClr val="4F4F51"/>
                          </a:solidFill>
                          <a:latin typeface="SimSun"/>
                          <a:cs typeface="SimSun"/>
                        </a:rPr>
                        <a:t>CE认证，</a:t>
                      </a:r>
                      <a:r>
                        <a:rPr dirty="0" sz="650" spc="-45">
                          <a:solidFill>
                            <a:srgbClr val="4F4F51"/>
                          </a:solidFill>
                          <a:latin typeface="SimSun"/>
                          <a:cs typeface="SimSun"/>
                        </a:rPr>
                        <a:t>KCs</a:t>
                      </a:r>
                      <a:r>
                        <a:rPr dirty="0" sz="650" spc="-20">
                          <a:solidFill>
                            <a:srgbClr val="4F4F51"/>
                          </a:solidFill>
                          <a:latin typeface="SimSun"/>
                          <a:cs typeface="SimSun"/>
                        </a:rPr>
                        <a:t>认证，</a:t>
                      </a:r>
                      <a:r>
                        <a:rPr dirty="0" sz="650" spc="-40">
                          <a:solidFill>
                            <a:srgbClr val="4F4F51"/>
                          </a:solidFill>
                          <a:latin typeface="SimSun"/>
                          <a:cs typeface="SimSun"/>
                        </a:rPr>
                        <a:t>EAC</a:t>
                      </a:r>
                      <a:r>
                        <a:rPr dirty="0" sz="650" spc="25">
                          <a:solidFill>
                            <a:srgbClr val="4F4F51"/>
                          </a:solidFill>
                          <a:latin typeface="SimSun"/>
                          <a:cs typeface="SimSun"/>
                        </a:rPr>
                        <a:t>认证</a:t>
                      </a:r>
                      <a:endParaRPr sz="65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45415">
                <a:tc>
                  <a:txBody>
                    <a:bodyPr/>
                    <a:lstStyle/>
                    <a:p>
                      <a:pPr marL="635">
                        <a:lnSpc>
                          <a:spcPct val="100000"/>
                        </a:lnSpc>
                        <a:spcBef>
                          <a:spcPts val="195"/>
                        </a:spcBef>
                      </a:pPr>
                      <a:r>
                        <a:rPr dirty="0" sz="650" spc="-55">
                          <a:solidFill>
                            <a:srgbClr val="4F4F51"/>
                          </a:solidFill>
                          <a:latin typeface="SimSun"/>
                          <a:cs typeface="SimSun"/>
                        </a:rPr>
                        <a:t>力感应，工具法兰</a:t>
                      </a:r>
                      <a:endParaRPr sz="650">
                        <a:latin typeface="SimSun"/>
                        <a:cs typeface="SimSun"/>
                      </a:endParaRPr>
                    </a:p>
                  </a:txBody>
                  <a:tcPr marL="0" marR="0" marB="0" marT="2476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88265">
                        <a:lnSpc>
                          <a:spcPct val="100000"/>
                        </a:lnSpc>
                        <a:spcBef>
                          <a:spcPts val="225"/>
                        </a:spcBef>
                      </a:pPr>
                      <a:r>
                        <a:rPr dirty="0" sz="650" spc="-80">
                          <a:solidFill>
                            <a:srgbClr val="4F4F51"/>
                          </a:solidFill>
                          <a:latin typeface="SimSun"/>
                          <a:cs typeface="SimSun"/>
                        </a:rPr>
                        <a:t>力，</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445">
                        <a:lnSpc>
                          <a:spcPct val="100000"/>
                        </a:lnSpc>
                        <a:spcBef>
                          <a:spcPts val="225"/>
                        </a:spcBef>
                      </a:pPr>
                      <a:r>
                        <a:rPr dirty="0" sz="650" spc="-55">
                          <a:solidFill>
                            <a:srgbClr val="4F4F51"/>
                          </a:solidFill>
                          <a:latin typeface="SimSun"/>
                          <a:cs typeface="SimSun"/>
                        </a:rPr>
                        <a:t>力矩，</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4925">
                        <a:lnSpc>
                          <a:spcPct val="100000"/>
                        </a:lnSpc>
                        <a:spcBef>
                          <a:spcPts val="225"/>
                        </a:spcBef>
                      </a:pPr>
                      <a:r>
                        <a:rPr dirty="0" sz="650" spc="-80">
                          <a:solidFill>
                            <a:srgbClr val="4F4F51"/>
                          </a:solidFill>
                          <a:latin typeface="SimSun"/>
                          <a:cs typeface="SimSun"/>
                        </a:rPr>
                        <a:t>力，</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3180">
                        <a:lnSpc>
                          <a:spcPct val="100000"/>
                        </a:lnSpc>
                        <a:spcBef>
                          <a:spcPts val="225"/>
                        </a:spcBef>
                      </a:pPr>
                      <a:r>
                        <a:rPr dirty="0" sz="650" spc="-55">
                          <a:solidFill>
                            <a:srgbClr val="4F4F51"/>
                          </a:solidFill>
                          <a:latin typeface="SimSun"/>
                          <a:cs typeface="SimSun"/>
                        </a:rPr>
                        <a:t>力矩，</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5400">
                        <a:lnSpc>
                          <a:spcPct val="100000"/>
                        </a:lnSpc>
                        <a:spcBef>
                          <a:spcPts val="225"/>
                        </a:spcBef>
                      </a:pPr>
                      <a:r>
                        <a:rPr dirty="0" sz="650" spc="-80">
                          <a:solidFill>
                            <a:srgbClr val="4F4F51"/>
                          </a:solidFill>
                          <a:latin typeface="SimSun"/>
                          <a:cs typeface="SimSun"/>
                        </a:rPr>
                        <a:t>力，</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76200">
                        <a:lnSpc>
                          <a:spcPct val="100000"/>
                        </a:lnSpc>
                        <a:spcBef>
                          <a:spcPts val="225"/>
                        </a:spcBef>
                      </a:pPr>
                      <a:r>
                        <a:rPr dirty="0" sz="650" spc="-55">
                          <a:solidFill>
                            <a:srgbClr val="4F4F51"/>
                          </a:solidFill>
                          <a:latin typeface="SimSun"/>
                          <a:cs typeface="SimSun"/>
                        </a:rPr>
                        <a:t>力矩，</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0800">
                        <a:lnSpc>
                          <a:spcPct val="100000"/>
                        </a:lnSpc>
                        <a:spcBef>
                          <a:spcPts val="225"/>
                        </a:spcBef>
                      </a:pPr>
                      <a:r>
                        <a:rPr dirty="0" sz="650" spc="-80">
                          <a:solidFill>
                            <a:srgbClr val="4F4F51"/>
                          </a:solidFill>
                          <a:latin typeface="SimSun"/>
                          <a:cs typeface="SimSun"/>
                        </a:rPr>
                        <a:t>力，</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1590">
                        <a:lnSpc>
                          <a:spcPct val="100000"/>
                        </a:lnSpc>
                        <a:spcBef>
                          <a:spcPts val="225"/>
                        </a:spcBef>
                      </a:pPr>
                      <a:r>
                        <a:rPr dirty="0" sz="650" spc="-55">
                          <a:solidFill>
                            <a:srgbClr val="4F4F51"/>
                          </a:solidFill>
                          <a:latin typeface="SimSun"/>
                          <a:cs typeface="SimSun"/>
                        </a:rPr>
                        <a:t>力矩，</a:t>
                      </a:r>
                      <a:r>
                        <a:rPr dirty="0" sz="650" spc="-125">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6990">
                        <a:lnSpc>
                          <a:spcPct val="100000"/>
                        </a:lnSpc>
                        <a:spcBef>
                          <a:spcPts val="225"/>
                        </a:spcBef>
                      </a:pPr>
                      <a:r>
                        <a:rPr dirty="0" sz="650" spc="-80">
                          <a:solidFill>
                            <a:srgbClr val="4F4F51"/>
                          </a:solidFill>
                          <a:latin typeface="SimSun"/>
                          <a:cs typeface="SimSun"/>
                        </a:rPr>
                        <a:t>力，</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7145">
                        <a:lnSpc>
                          <a:spcPct val="100000"/>
                        </a:lnSpc>
                        <a:spcBef>
                          <a:spcPts val="225"/>
                        </a:spcBef>
                      </a:pPr>
                      <a:r>
                        <a:rPr dirty="0" sz="650" spc="-55">
                          <a:solidFill>
                            <a:srgbClr val="4F4F51"/>
                          </a:solidFill>
                          <a:latin typeface="SimSun"/>
                          <a:cs typeface="SimSun"/>
                        </a:rPr>
                        <a:t>力矩，</a:t>
                      </a:r>
                      <a:r>
                        <a:rPr dirty="0" sz="650" spc="-125">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2705">
                        <a:lnSpc>
                          <a:spcPct val="100000"/>
                        </a:lnSpc>
                        <a:spcBef>
                          <a:spcPts val="225"/>
                        </a:spcBef>
                      </a:pPr>
                      <a:r>
                        <a:rPr dirty="0" sz="650" spc="-80">
                          <a:solidFill>
                            <a:srgbClr val="4F4F51"/>
                          </a:solidFill>
                          <a:latin typeface="SimSun"/>
                          <a:cs typeface="SimSun"/>
                        </a:rPr>
                        <a:t>力，</a:t>
                      </a:r>
                      <a:r>
                        <a:rPr dirty="0" sz="650" spc="-120">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05">
                        <a:lnSpc>
                          <a:spcPct val="100000"/>
                        </a:lnSpc>
                        <a:spcBef>
                          <a:spcPts val="225"/>
                        </a:spcBef>
                      </a:pPr>
                      <a:r>
                        <a:rPr dirty="0" sz="650" spc="-55">
                          <a:solidFill>
                            <a:srgbClr val="4F4F51"/>
                          </a:solidFill>
                          <a:latin typeface="SimSun"/>
                          <a:cs typeface="SimSun"/>
                        </a:rPr>
                        <a:t>力矩，</a:t>
                      </a:r>
                      <a:r>
                        <a:rPr dirty="0" sz="650" spc="-125">
                          <a:solidFill>
                            <a:srgbClr val="4F4F51"/>
                          </a:solidFill>
                          <a:latin typeface="SimSun"/>
                          <a:cs typeface="SimSun"/>
                        </a:rPr>
                        <a:t>x-</a:t>
                      </a:r>
                      <a:r>
                        <a:rPr dirty="0" sz="650" spc="-55">
                          <a:solidFill>
                            <a:srgbClr val="4F4F51"/>
                          </a:solidFill>
                          <a:latin typeface="SimSun"/>
                          <a:cs typeface="SimSun"/>
                        </a:rPr>
                        <a:t>y-</a:t>
                      </a:r>
                      <a:r>
                        <a:rPr dirty="0" sz="650" spc="-50">
                          <a:solidFill>
                            <a:srgbClr val="4F4F51"/>
                          </a:solidFill>
                          <a:latin typeface="SimSun"/>
                          <a:cs typeface="SimSun"/>
                        </a:rPr>
                        <a:t>z</a:t>
                      </a:r>
                      <a:endParaRPr sz="65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45"/>
                        </a:spcBef>
                      </a:pPr>
                      <a:r>
                        <a:rPr dirty="0" sz="650" spc="-10">
                          <a:solidFill>
                            <a:srgbClr val="4F4F51"/>
                          </a:solidFill>
                          <a:latin typeface="SimSun"/>
                          <a:cs typeface="SimSun"/>
                        </a:rPr>
                        <a:t>力测量分辨率</a:t>
                      </a:r>
                      <a:endParaRPr sz="650">
                        <a:latin typeface="SimSun"/>
                        <a:cs typeface="SimSun"/>
                      </a:endParaRPr>
                    </a:p>
                  </a:txBody>
                  <a:tcPr marL="0" marR="0" marB="0" marT="1841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09855">
                        <a:lnSpc>
                          <a:spcPct val="100000"/>
                        </a:lnSpc>
                        <a:spcBef>
                          <a:spcPts val="180"/>
                        </a:spcBef>
                      </a:pPr>
                      <a:r>
                        <a:rPr dirty="0" sz="650" spc="-20">
                          <a:solidFill>
                            <a:srgbClr val="4F4F51"/>
                          </a:solidFill>
                          <a:latin typeface="SimSun"/>
                          <a:cs typeface="SimSun"/>
                        </a:rPr>
                        <a:t>0.1N</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4130">
                        <a:lnSpc>
                          <a:spcPct val="100000"/>
                        </a:lnSpc>
                        <a:spcBef>
                          <a:spcPts val="180"/>
                        </a:spcBef>
                      </a:pPr>
                      <a:r>
                        <a:rPr dirty="0" sz="650" spc="55">
                          <a:solidFill>
                            <a:srgbClr val="4F4F51"/>
                          </a:solidFill>
                          <a:latin typeface="SimSun"/>
                          <a:cs typeface="SimSun"/>
                        </a:rPr>
                        <a:t>0.02Nm</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75565">
                        <a:lnSpc>
                          <a:spcPct val="100000"/>
                        </a:lnSpc>
                        <a:spcBef>
                          <a:spcPts val="180"/>
                        </a:spcBef>
                      </a:pPr>
                      <a:r>
                        <a:rPr dirty="0" sz="650" spc="-20">
                          <a:solidFill>
                            <a:srgbClr val="4F4F51"/>
                          </a:solidFill>
                          <a:latin typeface="SimSun"/>
                          <a:cs typeface="SimSun"/>
                        </a:rPr>
                        <a:t>0.1N</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2545">
                        <a:lnSpc>
                          <a:spcPct val="100000"/>
                        </a:lnSpc>
                        <a:spcBef>
                          <a:spcPts val="180"/>
                        </a:spcBef>
                      </a:pPr>
                      <a:r>
                        <a:rPr dirty="0" sz="650" spc="55">
                          <a:solidFill>
                            <a:srgbClr val="4F4F51"/>
                          </a:solidFill>
                          <a:latin typeface="SimSun"/>
                          <a:cs typeface="SimSun"/>
                        </a:rPr>
                        <a:t>0.02Nm</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6990">
                        <a:lnSpc>
                          <a:spcPct val="100000"/>
                        </a:lnSpc>
                        <a:spcBef>
                          <a:spcPts val="180"/>
                        </a:spcBef>
                      </a:pPr>
                      <a:r>
                        <a:rPr dirty="0" sz="650" spc="-20">
                          <a:solidFill>
                            <a:srgbClr val="4F4F51"/>
                          </a:solidFill>
                          <a:latin typeface="SimSun"/>
                          <a:cs typeface="SimSun"/>
                        </a:rPr>
                        <a:t>0.1N</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12395">
                        <a:lnSpc>
                          <a:spcPct val="100000"/>
                        </a:lnSpc>
                        <a:spcBef>
                          <a:spcPts val="180"/>
                        </a:spcBef>
                      </a:pPr>
                      <a:r>
                        <a:rPr dirty="0" sz="650" spc="55">
                          <a:solidFill>
                            <a:srgbClr val="4F4F51"/>
                          </a:solidFill>
                          <a:latin typeface="SimSun"/>
                          <a:cs typeface="SimSun"/>
                        </a:rPr>
                        <a:t>0.02Nm</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72390">
                        <a:lnSpc>
                          <a:spcPct val="100000"/>
                        </a:lnSpc>
                        <a:spcBef>
                          <a:spcPts val="180"/>
                        </a:spcBef>
                      </a:pPr>
                      <a:r>
                        <a:rPr dirty="0" sz="650" spc="-20">
                          <a:solidFill>
                            <a:srgbClr val="4F4F51"/>
                          </a:solidFill>
                          <a:latin typeface="SimSun"/>
                          <a:cs typeface="SimSun"/>
                        </a:rPr>
                        <a:t>0.1N</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9370">
                        <a:lnSpc>
                          <a:spcPct val="100000"/>
                        </a:lnSpc>
                        <a:spcBef>
                          <a:spcPts val="180"/>
                        </a:spcBef>
                      </a:pPr>
                      <a:r>
                        <a:rPr dirty="0" sz="650" spc="55">
                          <a:solidFill>
                            <a:srgbClr val="4F4F51"/>
                          </a:solidFill>
                          <a:latin typeface="SimSun"/>
                          <a:cs typeface="SimSun"/>
                        </a:rPr>
                        <a:t>0.02Nm</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68580">
                        <a:lnSpc>
                          <a:spcPct val="100000"/>
                        </a:lnSpc>
                        <a:spcBef>
                          <a:spcPts val="180"/>
                        </a:spcBef>
                      </a:pPr>
                      <a:r>
                        <a:rPr dirty="0" sz="650" spc="-20">
                          <a:solidFill>
                            <a:srgbClr val="4F4F51"/>
                          </a:solidFill>
                          <a:latin typeface="SimSun"/>
                          <a:cs typeface="SimSun"/>
                        </a:rPr>
                        <a:t>0.1N</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5560">
                        <a:lnSpc>
                          <a:spcPct val="100000"/>
                        </a:lnSpc>
                        <a:spcBef>
                          <a:spcPts val="180"/>
                        </a:spcBef>
                      </a:pPr>
                      <a:r>
                        <a:rPr dirty="0" sz="650" spc="55">
                          <a:solidFill>
                            <a:srgbClr val="4F4F51"/>
                          </a:solidFill>
                          <a:latin typeface="SimSun"/>
                          <a:cs typeface="SimSun"/>
                        </a:rPr>
                        <a:t>0.02Nm</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74295">
                        <a:lnSpc>
                          <a:spcPct val="100000"/>
                        </a:lnSpc>
                        <a:spcBef>
                          <a:spcPts val="180"/>
                        </a:spcBef>
                      </a:pPr>
                      <a:r>
                        <a:rPr dirty="0" sz="650" spc="-20">
                          <a:solidFill>
                            <a:srgbClr val="4F4F51"/>
                          </a:solidFill>
                          <a:latin typeface="SimSun"/>
                          <a:cs typeface="SimSun"/>
                        </a:rPr>
                        <a:t>0.1N</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685">
                        <a:lnSpc>
                          <a:spcPct val="100000"/>
                        </a:lnSpc>
                        <a:spcBef>
                          <a:spcPts val="180"/>
                        </a:spcBef>
                      </a:pPr>
                      <a:r>
                        <a:rPr dirty="0" sz="650" spc="55">
                          <a:solidFill>
                            <a:srgbClr val="4F4F51"/>
                          </a:solidFill>
                          <a:latin typeface="SimSun"/>
                          <a:cs typeface="SimSun"/>
                        </a:rPr>
                        <a:t>0.02Nm</a:t>
                      </a:r>
                      <a:endParaRPr sz="65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35"/>
                        </a:spcBef>
                      </a:pPr>
                      <a:r>
                        <a:rPr dirty="0" sz="650" spc="-10">
                          <a:solidFill>
                            <a:srgbClr val="4F4F51"/>
                          </a:solidFill>
                          <a:latin typeface="SimSun"/>
                          <a:cs typeface="SimSun"/>
                        </a:rPr>
                        <a:t>力控相对精度</a:t>
                      </a:r>
                      <a:endParaRPr sz="650">
                        <a:latin typeface="SimSun"/>
                        <a:cs typeface="SimSun"/>
                      </a:endParaRPr>
                    </a:p>
                  </a:txBody>
                  <a:tcPr marL="0" marR="0" marB="0" marT="1714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00965">
                        <a:lnSpc>
                          <a:spcPct val="100000"/>
                        </a:lnSpc>
                        <a:spcBef>
                          <a:spcPts val="165"/>
                        </a:spcBef>
                      </a:pPr>
                      <a:r>
                        <a:rPr dirty="0" sz="650" spc="-20">
                          <a:solidFill>
                            <a:srgbClr val="4F4F51"/>
                          </a:solidFill>
                          <a:latin typeface="SimSun"/>
                          <a:cs typeface="SimSun"/>
                        </a:rPr>
                        <a:t>0.5N</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4130">
                        <a:lnSpc>
                          <a:spcPct val="100000"/>
                        </a:lnSpc>
                        <a:spcBef>
                          <a:spcPts val="165"/>
                        </a:spcBef>
                      </a:pPr>
                      <a:r>
                        <a:rPr dirty="0" sz="650" spc="60">
                          <a:solidFill>
                            <a:srgbClr val="4F4F51"/>
                          </a:solidFill>
                          <a:latin typeface="SimSun"/>
                          <a:cs typeface="SimSun"/>
                        </a:rPr>
                        <a:t>0.1Nm</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7625">
                        <a:lnSpc>
                          <a:spcPct val="100000"/>
                        </a:lnSpc>
                        <a:spcBef>
                          <a:spcPts val="165"/>
                        </a:spcBef>
                      </a:pPr>
                      <a:r>
                        <a:rPr dirty="0" sz="650" spc="-20">
                          <a:solidFill>
                            <a:srgbClr val="4F4F51"/>
                          </a:solidFill>
                          <a:latin typeface="SimSun"/>
                          <a:cs typeface="SimSun"/>
                        </a:rPr>
                        <a:t>0.5N</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3495">
                        <a:lnSpc>
                          <a:spcPct val="100000"/>
                        </a:lnSpc>
                        <a:spcBef>
                          <a:spcPts val="165"/>
                        </a:spcBef>
                      </a:pPr>
                      <a:r>
                        <a:rPr dirty="0" sz="650" spc="60">
                          <a:solidFill>
                            <a:srgbClr val="4F4F51"/>
                          </a:solidFill>
                          <a:latin typeface="SimSun"/>
                          <a:cs typeface="SimSun"/>
                        </a:rPr>
                        <a:t>0.1Nm</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8100">
                        <a:lnSpc>
                          <a:spcPct val="100000"/>
                        </a:lnSpc>
                        <a:spcBef>
                          <a:spcPts val="165"/>
                        </a:spcBef>
                      </a:pPr>
                      <a:r>
                        <a:rPr dirty="0" sz="650" spc="-20">
                          <a:solidFill>
                            <a:srgbClr val="4F4F51"/>
                          </a:solidFill>
                          <a:latin typeface="SimSun"/>
                          <a:cs typeface="SimSun"/>
                        </a:rPr>
                        <a:t>0.5N</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35890">
                        <a:lnSpc>
                          <a:spcPct val="100000"/>
                        </a:lnSpc>
                        <a:spcBef>
                          <a:spcPts val="165"/>
                        </a:spcBef>
                      </a:pPr>
                      <a:r>
                        <a:rPr dirty="0" sz="650" spc="60">
                          <a:solidFill>
                            <a:srgbClr val="4F4F51"/>
                          </a:solidFill>
                          <a:latin typeface="SimSun"/>
                          <a:cs typeface="SimSun"/>
                        </a:rPr>
                        <a:t>0.1Nm</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63500">
                        <a:lnSpc>
                          <a:spcPct val="100000"/>
                        </a:lnSpc>
                        <a:spcBef>
                          <a:spcPts val="165"/>
                        </a:spcBef>
                      </a:pPr>
                      <a:r>
                        <a:rPr dirty="0" sz="650" spc="-20">
                          <a:solidFill>
                            <a:srgbClr val="4F4F51"/>
                          </a:solidFill>
                          <a:latin typeface="SimSun"/>
                          <a:cs typeface="SimSun"/>
                        </a:rPr>
                        <a:t>0.5N</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65"/>
                        </a:spcBef>
                      </a:pPr>
                      <a:r>
                        <a:rPr dirty="0" sz="650" spc="60">
                          <a:solidFill>
                            <a:srgbClr val="4F4F51"/>
                          </a:solidFill>
                          <a:latin typeface="SimSun"/>
                          <a:cs typeface="SimSun"/>
                        </a:rPr>
                        <a:t>0.1Nm</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9690">
                        <a:lnSpc>
                          <a:spcPct val="100000"/>
                        </a:lnSpc>
                        <a:spcBef>
                          <a:spcPts val="165"/>
                        </a:spcBef>
                      </a:pPr>
                      <a:r>
                        <a:rPr dirty="0" sz="650" spc="-20">
                          <a:solidFill>
                            <a:srgbClr val="4F4F51"/>
                          </a:solidFill>
                          <a:latin typeface="SimSun"/>
                          <a:cs typeface="SimSun"/>
                        </a:rPr>
                        <a:t>0.5N</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65"/>
                        </a:spcBef>
                      </a:pPr>
                      <a:r>
                        <a:rPr dirty="0" sz="650" spc="60">
                          <a:solidFill>
                            <a:srgbClr val="4F4F51"/>
                          </a:solidFill>
                          <a:latin typeface="SimSun"/>
                          <a:cs typeface="SimSun"/>
                        </a:rPr>
                        <a:t>0.1Nm</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65405">
                        <a:lnSpc>
                          <a:spcPct val="100000"/>
                        </a:lnSpc>
                        <a:spcBef>
                          <a:spcPts val="165"/>
                        </a:spcBef>
                      </a:pPr>
                      <a:r>
                        <a:rPr dirty="0" sz="650" spc="-20">
                          <a:solidFill>
                            <a:srgbClr val="4F4F51"/>
                          </a:solidFill>
                          <a:latin typeface="SimSun"/>
                          <a:cs typeface="SimSun"/>
                        </a:rPr>
                        <a:t>0.5N</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165"/>
                        </a:spcBef>
                      </a:pPr>
                      <a:r>
                        <a:rPr dirty="0" sz="650" spc="60">
                          <a:solidFill>
                            <a:srgbClr val="4F4F51"/>
                          </a:solidFill>
                          <a:latin typeface="SimSun"/>
                          <a:cs typeface="SimSun"/>
                        </a:rPr>
                        <a:t>0.1Nm</a:t>
                      </a:r>
                      <a:endParaRPr sz="65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20"/>
                        </a:spcBef>
                      </a:pPr>
                      <a:r>
                        <a:rPr dirty="0" sz="650" spc="-10">
                          <a:solidFill>
                            <a:srgbClr val="4F4F51"/>
                          </a:solidFill>
                          <a:latin typeface="SimSun"/>
                          <a:cs typeface="SimSun"/>
                        </a:rPr>
                        <a:t>笛卡尔刚度可调范围</a:t>
                      </a:r>
                      <a:endParaRPr sz="650">
                        <a:latin typeface="SimSun"/>
                        <a:cs typeface="SimSun"/>
                      </a:endParaRPr>
                    </a:p>
                  </a:txBody>
                  <a:tcPr marL="0" marR="0" marB="0" marT="15240">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41910">
                        <a:lnSpc>
                          <a:spcPct val="100000"/>
                        </a:lnSpc>
                        <a:spcBef>
                          <a:spcPts val="200"/>
                        </a:spcBef>
                      </a:pPr>
                      <a:r>
                        <a:rPr dirty="0" sz="600" spc="-10">
                          <a:solidFill>
                            <a:srgbClr val="4F4F51"/>
                          </a:solidFill>
                          <a:latin typeface="SimSun"/>
                          <a:cs typeface="SimSun"/>
                        </a:rPr>
                        <a:t>0~3000N/m，0~300Nm/rad</a:t>
                      </a:r>
                      <a:endParaRPr sz="6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8735">
                        <a:lnSpc>
                          <a:spcPct val="100000"/>
                        </a:lnSpc>
                        <a:spcBef>
                          <a:spcPts val="200"/>
                        </a:spcBef>
                      </a:pPr>
                      <a:r>
                        <a:rPr dirty="0" sz="600" spc="-10">
                          <a:solidFill>
                            <a:srgbClr val="4F4F51"/>
                          </a:solidFill>
                          <a:latin typeface="SimSun"/>
                          <a:cs typeface="SimSun"/>
                        </a:rPr>
                        <a:t>0~3000N/m，0~300Nm/rad</a:t>
                      </a:r>
                      <a:endParaRPr sz="6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48260">
                        <a:lnSpc>
                          <a:spcPct val="100000"/>
                        </a:lnSpc>
                        <a:spcBef>
                          <a:spcPts val="200"/>
                        </a:spcBef>
                      </a:pPr>
                      <a:r>
                        <a:rPr dirty="0" sz="600" spc="-10">
                          <a:solidFill>
                            <a:srgbClr val="4F4F51"/>
                          </a:solidFill>
                          <a:latin typeface="SimSun"/>
                          <a:cs typeface="SimSun"/>
                        </a:rPr>
                        <a:t>0~3000N/m，0~300Nm/rad</a:t>
                      </a:r>
                      <a:endParaRPr sz="6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41275">
                        <a:lnSpc>
                          <a:spcPct val="100000"/>
                        </a:lnSpc>
                        <a:spcBef>
                          <a:spcPts val="200"/>
                        </a:spcBef>
                      </a:pPr>
                      <a:r>
                        <a:rPr dirty="0" sz="600" spc="-10">
                          <a:solidFill>
                            <a:srgbClr val="4F4F51"/>
                          </a:solidFill>
                          <a:latin typeface="SimSun"/>
                          <a:cs typeface="SimSun"/>
                        </a:rPr>
                        <a:t>0~3000N/m，0~300Nm/rad</a:t>
                      </a:r>
                      <a:endParaRPr sz="6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45085">
                        <a:lnSpc>
                          <a:spcPct val="100000"/>
                        </a:lnSpc>
                        <a:spcBef>
                          <a:spcPts val="200"/>
                        </a:spcBef>
                      </a:pPr>
                      <a:r>
                        <a:rPr dirty="0" sz="600" spc="-10">
                          <a:solidFill>
                            <a:srgbClr val="4F4F51"/>
                          </a:solidFill>
                          <a:latin typeface="SimSun"/>
                          <a:cs typeface="SimSun"/>
                        </a:rPr>
                        <a:t>0~3000N/m，0~300Nm/rad</a:t>
                      </a:r>
                      <a:endParaRPr sz="6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9370">
                        <a:lnSpc>
                          <a:spcPct val="100000"/>
                        </a:lnSpc>
                        <a:spcBef>
                          <a:spcPts val="200"/>
                        </a:spcBef>
                      </a:pPr>
                      <a:r>
                        <a:rPr dirty="0" sz="600" spc="-10">
                          <a:solidFill>
                            <a:srgbClr val="4F4F51"/>
                          </a:solidFill>
                          <a:latin typeface="SimSun"/>
                          <a:cs typeface="SimSun"/>
                        </a:rPr>
                        <a:t>0~3000N/m，0~300Nm/rad</a:t>
                      </a:r>
                      <a:endParaRPr sz="600">
                        <a:latin typeface="SimSun"/>
                        <a:cs typeface="SimSun"/>
                      </a:endParaRPr>
                    </a:p>
                  </a:txBody>
                  <a:tcPr marL="0" marR="0" marB="0" marT="2540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r>
            </a:tbl>
          </a:graphicData>
        </a:graphic>
      </p:graphicFrame>
      <p:sp>
        <p:nvSpPr>
          <p:cNvPr id="7" name="object 7" descr=""/>
          <p:cNvSpPr txBox="1"/>
          <p:nvPr/>
        </p:nvSpPr>
        <p:spPr>
          <a:xfrm>
            <a:off x="212831" y="2049881"/>
            <a:ext cx="246379" cy="153035"/>
          </a:xfrm>
          <a:prstGeom prst="rect">
            <a:avLst/>
          </a:prstGeom>
        </p:spPr>
        <p:txBody>
          <a:bodyPr wrap="square" lIns="0" tIns="17145" rIns="0" bIns="0" rtlCol="0" vert="horz">
            <a:spAutoFit/>
          </a:bodyPr>
          <a:lstStyle/>
          <a:p>
            <a:pPr marL="12700">
              <a:lnSpc>
                <a:spcPct val="100000"/>
              </a:lnSpc>
              <a:spcBef>
                <a:spcPts val="135"/>
              </a:spcBef>
            </a:pPr>
            <a:r>
              <a:rPr dirty="0" sz="800" spc="35" b="1">
                <a:solidFill>
                  <a:srgbClr val="DA2128"/>
                </a:solidFill>
                <a:latin typeface="Microsoft JhengHei"/>
                <a:cs typeface="Microsoft JhengHei"/>
              </a:rPr>
              <a:t>性能</a:t>
            </a:r>
            <a:endParaRPr sz="800">
              <a:latin typeface="Microsoft JhengHei"/>
              <a:cs typeface="Microsoft JhengHei"/>
            </a:endParaRPr>
          </a:p>
        </p:txBody>
      </p:sp>
      <p:graphicFrame>
        <p:nvGraphicFramePr>
          <p:cNvPr id="8" name="object 8" descr=""/>
          <p:cNvGraphicFramePr>
            <a:graphicFrameLocks noGrp="1"/>
          </p:cNvGraphicFramePr>
          <p:nvPr/>
        </p:nvGraphicFramePr>
        <p:xfrm>
          <a:off x="224330" y="3581831"/>
          <a:ext cx="7181850" cy="1274445"/>
        </p:xfrm>
        <a:graphic>
          <a:graphicData uri="http://schemas.openxmlformats.org/drawingml/2006/table">
            <a:tbl>
              <a:tblPr firstRow="1" bandRow="1">
                <a:tableStyleId>{2D5ABB26-0587-4C30-8999-92F81FD0307C}</a:tableStyleId>
              </a:tblPr>
              <a:tblGrid>
                <a:gridCol w="817244"/>
                <a:gridCol w="524510"/>
                <a:gridCol w="530860"/>
                <a:gridCol w="520700"/>
                <a:gridCol w="529589"/>
                <a:gridCol w="530225"/>
                <a:gridCol w="520064"/>
                <a:gridCol w="523239"/>
                <a:gridCol w="526414"/>
                <a:gridCol w="527050"/>
                <a:gridCol w="522604"/>
                <a:gridCol w="521335"/>
                <a:gridCol w="506729"/>
              </a:tblGrid>
              <a:tr h="141605">
                <a:tc>
                  <a:txBody>
                    <a:bodyPr/>
                    <a:lstStyle/>
                    <a:p>
                      <a:pPr marL="635">
                        <a:lnSpc>
                          <a:spcPct val="100000"/>
                        </a:lnSpc>
                        <a:spcBef>
                          <a:spcPts val="235"/>
                        </a:spcBef>
                      </a:pPr>
                      <a:r>
                        <a:rPr dirty="0" sz="650" spc="-15">
                          <a:solidFill>
                            <a:srgbClr val="4F4F51"/>
                          </a:solidFill>
                          <a:latin typeface="SimSun"/>
                          <a:cs typeface="SimSun"/>
                        </a:rPr>
                        <a:t>可重复性</a:t>
                      </a:r>
                      <a:endParaRPr sz="650">
                        <a:latin typeface="SimSun"/>
                        <a:cs typeface="SimSun"/>
                      </a:endParaRPr>
                    </a:p>
                  </a:txBody>
                  <a:tcPr marL="0" marR="0" marB="0" marT="29845">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313055">
                        <a:lnSpc>
                          <a:spcPct val="100000"/>
                        </a:lnSpc>
                        <a:spcBef>
                          <a:spcPts val="235"/>
                        </a:spcBef>
                      </a:pPr>
                      <a:r>
                        <a:rPr dirty="0" sz="650" spc="-10">
                          <a:solidFill>
                            <a:srgbClr val="4F4F51"/>
                          </a:solidFill>
                          <a:latin typeface="SimSun"/>
                          <a:cs typeface="SimSun"/>
                        </a:rPr>
                        <a:t>±0.02</a:t>
                      </a:r>
                      <a:r>
                        <a:rPr dirty="0" sz="650" spc="-150">
                          <a:solidFill>
                            <a:srgbClr val="4F4F51"/>
                          </a:solidFill>
                          <a:latin typeface="SimSun"/>
                          <a:cs typeface="SimSun"/>
                        </a:rPr>
                        <a:t> </a:t>
                      </a:r>
                      <a:r>
                        <a:rPr dirty="0" sz="650" spc="260">
                          <a:solidFill>
                            <a:srgbClr val="4F4F51"/>
                          </a:solidFill>
                          <a:latin typeface="SimSun"/>
                          <a:cs typeface="SimSun"/>
                        </a:rPr>
                        <a:t>mm</a:t>
                      </a:r>
                      <a:endParaRPr sz="65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09880">
                        <a:lnSpc>
                          <a:spcPct val="100000"/>
                        </a:lnSpc>
                        <a:spcBef>
                          <a:spcPts val="235"/>
                        </a:spcBef>
                      </a:pPr>
                      <a:r>
                        <a:rPr dirty="0" sz="650" spc="-10">
                          <a:solidFill>
                            <a:srgbClr val="4F4F51"/>
                          </a:solidFill>
                          <a:latin typeface="SimSun"/>
                          <a:cs typeface="SimSun"/>
                        </a:rPr>
                        <a:t>±0.03</a:t>
                      </a:r>
                      <a:r>
                        <a:rPr dirty="0" sz="650" spc="-150">
                          <a:solidFill>
                            <a:srgbClr val="4F4F51"/>
                          </a:solidFill>
                          <a:latin typeface="SimSun"/>
                          <a:cs typeface="SimSun"/>
                        </a:rPr>
                        <a:t> </a:t>
                      </a:r>
                      <a:r>
                        <a:rPr dirty="0" sz="650" spc="260">
                          <a:solidFill>
                            <a:srgbClr val="4F4F51"/>
                          </a:solidFill>
                          <a:latin typeface="SimSun"/>
                          <a:cs typeface="SimSun"/>
                        </a:rPr>
                        <a:t>mm</a:t>
                      </a:r>
                      <a:endParaRPr sz="65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18770">
                        <a:lnSpc>
                          <a:spcPct val="100000"/>
                        </a:lnSpc>
                        <a:spcBef>
                          <a:spcPts val="235"/>
                        </a:spcBef>
                      </a:pPr>
                      <a:r>
                        <a:rPr dirty="0" sz="650" spc="-10">
                          <a:solidFill>
                            <a:srgbClr val="4F4F51"/>
                          </a:solidFill>
                          <a:latin typeface="SimSun"/>
                          <a:cs typeface="SimSun"/>
                        </a:rPr>
                        <a:t>±0.03</a:t>
                      </a:r>
                      <a:r>
                        <a:rPr dirty="0" sz="650" spc="-150">
                          <a:solidFill>
                            <a:srgbClr val="4F4F51"/>
                          </a:solidFill>
                          <a:latin typeface="SimSun"/>
                          <a:cs typeface="SimSun"/>
                        </a:rPr>
                        <a:t> </a:t>
                      </a:r>
                      <a:r>
                        <a:rPr dirty="0" sz="650" spc="260">
                          <a:solidFill>
                            <a:srgbClr val="4F4F51"/>
                          </a:solidFill>
                          <a:latin typeface="SimSun"/>
                          <a:cs typeface="SimSun"/>
                        </a:rPr>
                        <a:t>mm</a:t>
                      </a:r>
                      <a:endParaRPr sz="65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12420">
                        <a:lnSpc>
                          <a:spcPct val="100000"/>
                        </a:lnSpc>
                        <a:spcBef>
                          <a:spcPts val="235"/>
                        </a:spcBef>
                      </a:pPr>
                      <a:r>
                        <a:rPr dirty="0" sz="650" spc="-10">
                          <a:solidFill>
                            <a:srgbClr val="4F4F51"/>
                          </a:solidFill>
                          <a:latin typeface="SimSun"/>
                          <a:cs typeface="SimSun"/>
                        </a:rPr>
                        <a:t>±0.05</a:t>
                      </a:r>
                      <a:r>
                        <a:rPr dirty="0" sz="650" spc="-150">
                          <a:solidFill>
                            <a:srgbClr val="4F4F51"/>
                          </a:solidFill>
                          <a:latin typeface="SimSun"/>
                          <a:cs typeface="SimSun"/>
                        </a:rPr>
                        <a:t> </a:t>
                      </a:r>
                      <a:r>
                        <a:rPr dirty="0" sz="650" spc="260">
                          <a:solidFill>
                            <a:srgbClr val="4F4F51"/>
                          </a:solidFill>
                          <a:latin typeface="SimSun"/>
                          <a:cs typeface="SimSun"/>
                        </a:rPr>
                        <a:t>mm</a:t>
                      </a:r>
                      <a:endParaRPr sz="65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16230">
                        <a:lnSpc>
                          <a:spcPct val="100000"/>
                        </a:lnSpc>
                        <a:spcBef>
                          <a:spcPts val="235"/>
                        </a:spcBef>
                      </a:pPr>
                      <a:r>
                        <a:rPr dirty="0" sz="650" spc="-10">
                          <a:solidFill>
                            <a:srgbClr val="4F4F51"/>
                          </a:solidFill>
                          <a:latin typeface="SimSun"/>
                          <a:cs typeface="SimSun"/>
                        </a:rPr>
                        <a:t>±0.05</a:t>
                      </a:r>
                      <a:r>
                        <a:rPr dirty="0" sz="650" spc="-150">
                          <a:solidFill>
                            <a:srgbClr val="4F4F51"/>
                          </a:solidFill>
                          <a:latin typeface="SimSun"/>
                          <a:cs typeface="SimSun"/>
                        </a:rPr>
                        <a:t> </a:t>
                      </a:r>
                      <a:r>
                        <a:rPr dirty="0" sz="650" spc="260">
                          <a:solidFill>
                            <a:srgbClr val="4F4F51"/>
                          </a:solidFill>
                          <a:latin typeface="SimSun"/>
                          <a:cs typeface="SimSun"/>
                        </a:rPr>
                        <a:t>mm</a:t>
                      </a:r>
                      <a:endParaRPr sz="65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10515">
                        <a:lnSpc>
                          <a:spcPct val="100000"/>
                        </a:lnSpc>
                        <a:spcBef>
                          <a:spcPts val="235"/>
                        </a:spcBef>
                      </a:pPr>
                      <a:r>
                        <a:rPr dirty="0" sz="650" spc="-10">
                          <a:solidFill>
                            <a:srgbClr val="4F4F51"/>
                          </a:solidFill>
                          <a:latin typeface="SimSun"/>
                          <a:cs typeface="SimSun"/>
                        </a:rPr>
                        <a:t>±0.05</a:t>
                      </a:r>
                      <a:r>
                        <a:rPr dirty="0" sz="650" spc="-150">
                          <a:solidFill>
                            <a:srgbClr val="4F4F51"/>
                          </a:solidFill>
                          <a:latin typeface="SimSun"/>
                          <a:cs typeface="SimSun"/>
                        </a:rPr>
                        <a:t> </a:t>
                      </a:r>
                      <a:r>
                        <a:rPr dirty="0" sz="650" spc="260">
                          <a:solidFill>
                            <a:srgbClr val="4F4F51"/>
                          </a:solidFill>
                          <a:latin typeface="SimSun"/>
                          <a:cs typeface="SimSun"/>
                        </a:rPr>
                        <a:t>mm</a:t>
                      </a:r>
                      <a:endParaRPr sz="650">
                        <a:latin typeface="SimSun"/>
                        <a:cs typeface="SimSun"/>
                      </a:endParaRPr>
                    </a:p>
                  </a:txBody>
                  <a:tcPr marL="0" marR="0" marB="0" marT="2984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r>
              <a:tr h="141605">
                <a:tc>
                  <a:txBody>
                    <a:bodyPr/>
                    <a:lstStyle/>
                    <a:p>
                      <a:pPr marL="635">
                        <a:lnSpc>
                          <a:spcPct val="100000"/>
                        </a:lnSpc>
                        <a:spcBef>
                          <a:spcPts val="220"/>
                        </a:spcBef>
                      </a:pPr>
                      <a:r>
                        <a:rPr dirty="0" sz="650" spc="-15">
                          <a:solidFill>
                            <a:srgbClr val="4F4F51"/>
                          </a:solidFill>
                          <a:latin typeface="SimSun"/>
                          <a:cs typeface="SimSun"/>
                        </a:rPr>
                        <a:t>运动关节</a:t>
                      </a:r>
                      <a:endParaRPr sz="650">
                        <a:latin typeface="SimSun"/>
                        <a:cs typeface="SimSun"/>
                      </a:endParaRPr>
                    </a:p>
                  </a:txBody>
                  <a:tcPr marL="0" marR="0" marB="0" marT="2794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95885">
                        <a:lnSpc>
                          <a:spcPct val="100000"/>
                        </a:lnSpc>
                        <a:spcBef>
                          <a:spcPts val="220"/>
                        </a:spcBef>
                      </a:pPr>
                      <a:r>
                        <a:rPr dirty="0" sz="650" spc="-15">
                          <a:solidFill>
                            <a:srgbClr val="4F4F51"/>
                          </a:solidFill>
                          <a:latin typeface="SimSun"/>
                          <a:cs typeface="SimSun"/>
                        </a:rPr>
                        <a:t>工作范围</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6510">
                        <a:lnSpc>
                          <a:spcPct val="100000"/>
                        </a:lnSpc>
                        <a:spcBef>
                          <a:spcPts val="220"/>
                        </a:spcBef>
                      </a:pPr>
                      <a:r>
                        <a:rPr dirty="0" sz="650" spc="-15">
                          <a:solidFill>
                            <a:srgbClr val="4F4F51"/>
                          </a:solidFill>
                          <a:latin typeface="SimSun"/>
                          <a:cs typeface="SimSun"/>
                        </a:rPr>
                        <a:t>最大速度</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20"/>
                        </a:spcBef>
                      </a:pPr>
                      <a:r>
                        <a:rPr dirty="0" sz="650" spc="-15">
                          <a:solidFill>
                            <a:srgbClr val="4F4F51"/>
                          </a:solidFill>
                          <a:latin typeface="SimSun"/>
                          <a:cs typeface="SimSun"/>
                        </a:rPr>
                        <a:t>工作范围</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20"/>
                        </a:spcBef>
                      </a:pPr>
                      <a:r>
                        <a:rPr dirty="0" sz="650" spc="-15">
                          <a:solidFill>
                            <a:srgbClr val="4F4F51"/>
                          </a:solidFill>
                          <a:latin typeface="SimSun"/>
                          <a:cs typeface="SimSun"/>
                        </a:rPr>
                        <a:t>最大速度</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05">
                        <a:lnSpc>
                          <a:spcPct val="100000"/>
                        </a:lnSpc>
                        <a:spcBef>
                          <a:spcPts val="220"/>
                        </a:spcBef>
                      </a:pPr>
                      <a:r>
                        <a:rPr dirty="0" sz="650" spc="-15">
                          <a:solidFill>
                            <a:srgbClr val="4F4F51"/>
                          </a:solidFill>
                          <a:latin typeface="SimSun"/>
                          <a:cs typeface="SimSun"/>
                        </a:rPr>
                        <a:t>工作范围</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7620">
                        <a:lnSpc>
                          <a:spcPct val="100000"/>
                        </a:lnSpc>
                        <a:spcBef>
                          <a:spcPts val="220"/>
                        </a:spcBef>
                      </a:pPr>
                      <a:r>
                        <a:rPr dirty="0" sz="650" spc="-15">
                          <a:solidFill>
                            <a:srgbClr val="4F4F51"/>
                          </a:solidFill>
                          <a:latin typeface="SimSun"/>
                          <a:cs typeface="SimSun"/>
                        </a:rPr>
                        <a:t>最大速度</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20"/>
                        </a:spcBef>
                      </a:pPr>
                      <a:r>
                        <a:rPr dirty="0" sz="650" spc="-15">
                          <a:solidFill>
                            <a:srgbClr val="4F4F51"/>
                          </a:solidFill>
                          <a:latin typeface="SimSun"/>
                          <a:cs typeface="SimSun"/>
                        </a:rPr>
                        <a:t>工作范围</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
                        <a:lnSpc>
                          <a:spcPct val="100000"/>
                        </a:lnSpc>
                        <a:spcBef>
                          <a:spcPts val="220"/>
                        </a:spcBef>
                      </a:pPr>
                      <a:r>
                        <a:rPr dirty="0" sz="650" spc="-15">
                          <a:solidFill>
                            <a:srgbClr val="4F4F51"/>
                          </a:solidFill>
                          <a:latin typeface="SimSun"/>
                          <a:cs typeface="SimSun"/>
                        </a:rPr>
                        <a:t>最大速度</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20"/>
                        </a:spcBef>
                      </a:pPr>
                      <a:r>
                        <a:rPr dirty="0" sz="650" spc="-15">
                          <a:solidFill>
                            <a:srgbClr val="4F4F51"/>
                          </a:solidFill>
                          <a:latin typeface="SimSun"/>
                          <a:cs typeface="SimSun"/>
                        </a:rPr>
                        <a:t>工作范围</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080">
                        <a:lnSpc>
                          <a:spcPct val="100000"/>
                        </a:lnSpc>
                        <a:spcBef>
                          <a:spcPts val="220"/>
                        </a:spcBef>
                      </a:pPr>
                      <a:r>
                        <a:rPr dirty="0" sz="650" spc="-15">
                          <a:solidFill>
                            <a:srgbClr val="4F4F51"/>
                          </a:solidFill>
                          <a:latin typeface="SimSun"/>
                          <a:cs typeface="SimSun"/>
                        </a:rPr>
                        <a:t>最大速度</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20"/>
                        </a:spcBef>
                      </a:pPr>
                      <a:r>
                        <a:rPr dirty="0" sz="650" spc="-15">
                          <a:solidFill>
                            <a:srgbClr val="4F4F51"/>
                          </a:solidFill>
                          <a:latin typeface="SimSun"/>
                          <a:cs typeface="SimSun"/>
                        </a:rPr>
                        <a:t>工作范围</a:t>
                      </a:r>
                      <a:endParaRPr sz="65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0955">
                        <a:lnSpc>
                          <a:spcPct val="100000"/>
                        </a:lnSpc>
                        <a:spcBef>
                          <a:spcPts val="220"/>
                        </a:spcBef>
                      </a:pPr>
                      <a:r>
                        <a:rPr dirty="0" sz="650" spc="-15">
                          <a:solidFill>
                            <a:srgbClr val="4F4F51"/>
                          </a:solidFill>
                          <a:latin typeface="SimSun"/>
                          <a:cs typeface="SimSun"/>
                        </a:rPr>
                        <a:t>最大速度</a:t>
                      </a:r>
                      <a:endParaRPr sz="650">
                        <a:latin typeface="SimSun"/>
                        <a:cs typeface="SimSun"/>
                      </a:endParaRPr>
                    </a:p>
                  </a:txBody>
                  <a:tcPr marL="0" marR="0" marB="0" marT="27940">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204"/>
                        </a:spcBef>
                      </a:pPr>
                      <a:r>
                        <a:rPr dirty="0" sz="650" spc="-10">
                          <a:solidFill>
                            <a:srgbClr val="4F4F51"/>
                          </a:solidFill>
                          <a:latin typeface="SimSun"/>
                          <a:cs typeface="SimSun"/>
                        </a:rPr>
                        <a:t>Axis</a:t>
                      </a:r>
                      <a:r>
                        <a:rPr dirty="0" sz="650" spc="-170">
                          <a:solidFill>
                            <a:srgbClr val="4F4F51"/>
                          </a:solidFill>
                          <a:latin typeface="SimSun"/>
                          <a:cs typeface="SimSun"/>
                        </a:rPr>
                        <a:t> </a:t>
                      </a:r>
                      <a:r>
                        <a:rPr dirty="0" sz="650" spc="5">
                          <a:solidFill>
                            <a:srgbClr val="4F4F51"/>
                          </a:solidFill>
                          <a:latin typeface="SimSun"/>
                          <a:cs typeface="SimSun"/>
                        </a:rPr>
                        <a:t>1</a:t>
                      </a:r>
                      <a:endParaRPr sz="650">
                        <a:latin typeface="SimSun"/>
                        <a:cs typeface="SimSun"/>
                      </a:endParaRPr>
                    </a:p>
                  </a:txBody>
                  <a:tcPr marL="0" marR="0" marB="0" marT="26034">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27635">
                        <a:lnSpc>
                          <a:spcPct val="100000"/>
                        </a:lnSpc>
                        <a:spcBef>
                          <a:spcPts val="204"/>
                        </a:spcBef>
                      </a:pPr>
                      <a:r>
                        <a:rPr dirty="0" sz="650" spc="-10">
                          <a:solidFill>
                            <a:srgbClr val="4F4F51"/>
                          </a:solidFill>
                          <a:latin typeface="SimSun"/>
                          <a:cs typeface="SimSun"/>
                        </a:rPr>
                        <a:t>±360°</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04"/>
                        </a:spcBef>
                      </a:pPr>
                      <a:r>
                        <a:rPr dirty="0" sz="650" spc="-10">
                          <a:solidFill>
                            <a:srgbClr val="4F4F51"/>
                          </a:solidFill>
                          <a:latin typeface="SimSun"/>
                          <a:cs typeface="SimSun"/>
                        </a:rPr>
                        <a:t>180°/s</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204"/>
                        </a:spcBef>
                      </a:pPr>
                      <a:r>
                        <a:rPr dirty="0" sz="650" spc="-10">
                          <a:solidFill>
                            <a:srgbClr val="4F4F51"/>
                          </a:solidFill>
                          <a:latin typeface="SimSun"/>
                          <a:cs typeface="SimSun"/>
                        </a:rPr>
                        <a:t>±360°</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204"/>
                        </a:spcBef>
                      </a:pPr>
                      <a:r>
                        <a:rPr dirty="0" sz="650" spc="-10">
                          <a:solidFill>
                            <a:srgbClr val="4F4F51"/>
                          </a:solidFill>
                          <a:latin typeface="SimSun"/>
                          <a:cs typeface="SimSun"/>
                        </a:rPr>
                        <a:t>120°/s</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04"/>
                        </a:spcBef>
                      </a:pPr>
                      <a:r>
                        <a:rPr dirty="0" sz="650" spc="-10">
                          <a:solidFill>
                            <a:srgbClr val="4F4F51"/>
                          </a:solidFill>
                          <a:latin typeface="SimSun"/>
                          <a:cs typeface="SimSun"/>
                        </a:rPr>
                        <a:t>±360°</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0795">
                        <a:lnSpc>
                          <a:spcPct val="100000"/>
                        </a:lnSpc>
                        <a:spcBef>
                          <a:spcPts val="204"/>
                        </a:spcBef>
                      </a:pPr>
                      <a:r>
                        <a:rPr dirty="0" sz="650" spc="-10">
                          <a:solidFill>
                            <a:srgbClr val="4F4F51"/>
                          </a:solidFill>
                          <a:latin typeface="SimSun"/>
                          <a:cs typeface="SimSun"/>
                        </a:rPr>
                        <a:t>120°/s</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5240">
                        <a:lnSpc>
                          <a:spcPct val="100000"/>
                        </a:lnSpc>
                        <a:spcBef>
                          <a:spcPts val="204"/>
                        </a:spcBef>
                      </a:pPr>
                      <a:r>
                        <a:rPr dirty="0" sz="650" spc="-10">
                          <a:solidFill>
                            <a:srgbClr val="4F4F51"/>
                          </a:solidFill>
                          <a:latin typeface="SimSun"/>
                          <a:cs typeface="SimSun"/>
                        </a:rPr>
                        <a:t>±360°</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04"/>
                        </a:spcBef>
                      </a:pPr>
                      <a:r>
                        <a:rPr dirty="0" sz="650" spc="-10">
                          <a:solidFill>
                            <a:srgbClr val="4F4F51"/>
                          </a:solidFill>
                          <a:latin typeface="SimSun"/>
                          <a:cs typeface="SimSun"/>
                        </a:rPr>
                        <a:t>120°/s</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04"/>
                        </a:spcBef>
                      </a:pPr>
                      <a:r>
                        <a:rPr dirty="0" sz="650" spc="-10">
                          <a:solidFill>
                            <a:srgbClr val="4F4F51"/>
                          </a:solidFill>
                          <a:latin typeface="SimSun"/>
                          <a:cs typeface="SimSun"/>
                        </a:rPr>
                        <a:t>±360°</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04"/>
                        </a:spcBef>
                      </a:pPr>
                      <a:r>
                        <a:rPr dirty="0" sz="650" spc="-10">
                          <a:solidFill>
                            <a:srgbClr val="4F4F51"/>
                          </a:solidFill>
                          <a:latin typeface="SimSun"/>
                          <a:cs typeface="SimSun"/>
                        </a:rPr>
                        <a:t>120°/s</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204"/>
                        </a:spcBef>
                      </a:pPr>
                      <a:r>
                        <a:rPr dirty="0" sz="650" spc="-10">
                          <a:solidFill>
                            <a:srgbClr val="4F4F51"/>
                          </a:solidFill>
                          <a:latin typeface="SimSun"/>
                          <a:cs typeface="SimSun"/>
                        </a:rPr>
                        <a:t>±360°</a:t>
                      </a:r>
                      <a:endParaRPr sz="65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204"/>
                        </a:spcBef>
                      </a:pPr>
                      <a:r>
                        <a:rPr dirty="0" sz="650" spc="-10">
                          <a:solidFill>
                            <a:srgbClr val="4F4F51"/>
                          </a:solidFill>
                          <a:latin typeface="SimSun"/>
                          <a:cs typeface="SimSun"/>
                        </a:rPr>
                        <a:t>120°/s</a:t>
                      </a:r>
                      <a:endParaRPr sz="650">
                        <a:latin typeface="SimSun"/>
                        <a:cs typeface="SimSun"/>
                      </a:endParaRPr>
                    </a:p>
                  </a:txBody>
                  <a:tcPr marL="0" marR="0" marB="0" marT="26034">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95"/>
                        </a:spcBef>
                      </a:pPr>
                      <a:r>
                        <a:rPr dirty="0" sz="650" spc="-10">
                          <a:solidFill>
                            <a:srgbClr val="4F4F51"/>
                          </a:solidFill>
                          <a:latin typeface="SimSun"/>
                          <a:cs typeface="SimSun"/>
                        </a:rPr>
                        <a:t>Axis</a:t>
                      </a:r>
                      <a:r>
                        <a:rPr dirty="0" sz="650" spc="-170">
                          <a:solidFill>
                            <a:srgbClr val="4F4F51"/>
                          </a:solidFill>
                          <a:latin typeface="SimSun"/>
                          <a:cs typeface="SimSun"/>
                        </a:rPr>
                        <a:t> </a:t>
                      </a:r>
                      <a:r>
                        <a:rPr dirty="0" sz="650" spc="5">
                          <a:solidFill>
                            <a:srgbClr val="4F4F51"/>
                          </a:solidFill>
                          <a:latin typeface="SimSun"/>
                          <a:cs typeface="SimSun"/>
                        </a:rPr>
                        <a:t>2</a:t>
                      </a:r>
                      <a:endParaRPr sz="650">
                        <a:latin typeface="SimSun"/>
                        <a:cs typeface="SimSun"/>
                      </a:endParaRPr>
                    </a:p>
                  </a:txBody>
                  <a:tcPr marL="0" marR="0" marB="0" marT="2476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27635">
                        <a:lnSpc>
                          <a:spcPct val="100000"/>
                        </a:lnSpc>
                        <a:spcBef>
                          <a:spcPts val="195"/>
                        </a:spcBef>
                      </a:pPr>
                      <a:r>
                        <a:rPr dirty="0" sz="650" spc="-10">
                          <a:solidFill>
                            <a:srgbClr val="4F4F51"/>
                          </a:solidFill>
                          <a:latin typeface="SimSun"/>
                          <a:cs typeface="SimSun"/>
                        </a:rPr>
                        <a:t>±360°</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195"/>
                        </a:spcBef>
                      </a:pPr>
                      <a:r>
                        <a:rPr dirty="0" sz="650" spc="-10">
                          <a:solidFill>
                            <a:srgbClr val="4F4F51"/>
                          </a:solidFill>
                          <a:latin typeface="SimSun"/>
                          <a:cs typeface="SimSun"/>
                        </a:rPr>
                        <a:t>180°/s</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95"/>
                        </a:spcBef>
                      </a:pPr>
                      <a:r>
                        <a:rPr dirty="0" sz="650" spc="-10">
                          <a:solidFill>
                            <a:srgbClr val="4F4F51"/>
                          </a:solidFill>
                          <a:latin typeface="SimSun"/>
                          <a:cs typeface="SimSun"/>
                        </a:rPr>
                        <a:t>±360°</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95"/>
                        </a:spcBef>
                      </a:pPr>
                      <a:r>
                        <a:rPr dirty="0" sz="650" spc="-10">
                          <a:solidFill>
                            <a:srgbClr val="4F4F51"/>
                          </a:solidFill>
                          <a:latin typeface="SimSun"/>
                          <a:cs typeface="SimSun"/>
                        </a:rPr>
                        <a:t>120°/s</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2225">
                        <a:lnSpc>
                          <a:spcPct val="100000"/>
                        </a:lnSpc>
                        <a:spcBef>
                          <a:spcPts val="195"/>
                        </a:spcBef>
                      </a:pPr>
                      <a:r>
                        <a:rPr dirty="0" sz="650" spc="-10">
                          <a:solidFill>
                            <a:srgbClr val="4F4F51"/>
                          </a:solidFill>
                          <a:latin typeface="SimSun"/>
                          <a:cs typeface="SimSun"/>
                        </a:rPr>
                        <a:t>±360°</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95"/>
                        </a:spcBef>
                      </a:pPr>
                      <a:r>
                        <a:rPr dirty="0" sz="650" spc="-10">
                          <a:solidFill>
                            <a:srgbClr val="4F4F51"/>
                          </a:solidFill>
                          <a:latin typeface="SimSun"/>
                          <a:cs typeface="SimSun"/>
                        </a:rPr>
                        <a:t>120°/s</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5240">
                        <a:lnSpc>
                          <a:spcPct val="100000"/>
                        </a:lnSpc>
                        <a:spcBef>
                          <a:spcPts val="195"/>
                        </a:spcBef>
                      </a:pPr>
                      <a:r>
                        <a:rPr dirty="0" sz="650" spc="-10">
                          <a:solidFill>
                            <a:srgbClr val="4F4F51"/>
                          </a:solidFill>
                          <a:latin typeface="SimSun"/>
                          <a:cs typeface="SimSun"/>
                        </a:rPr>
                        <a:t>±360°</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95"/>
                        </a:spcBef>
                      </a:pPr>
                      <a:r>
                        <a:rPr dirty="0" sz="650" spc="-10">
                          <a:solidFill>
                            <a:srgbClr val="4F4F51"/>
                          </a:solidFill>
                          <a:latin typeface="SimSun"/>
                          <a:cs typeface="SimSun"/>
                        </a:rPr>
                        <a:t>120°/s</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195"/>
                        </a:spcBef>
                      </a:pPr>
                      <a:r>
                        <a:rPr dirty="0" sz="650" spc="-10">
                          <a:solidFill>
                            <a:srgbClr val="4F4F51"/>
                          </a:solidFill>
                          <a:latin typeface="SimSun"/>
                          <a:cs typeface="SimSun"/>
                        </a:rPr>
                        <a:t>±360°</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95"/>
                        </a:spcBef>
                      </a:pPr>
                      <a:r>
                        <a:rPr dirty="0" sz="650" spc="-10">
                          <a:solidFill>
                            <a:srgbClr val="4F4F51"/>
                          </a:solidFill>
                          <a:latin typeface="SimSun"/>
                          <a:cs typeface="SimSun"/>
                        </a:rPr>
                        <a:t>120°/s</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95"/>
                        </a:spcBef>
                      </a:pPr>
                      <a:r>
                        <a:rPr dirty="0" sz="650" spc="-10">
                          <a:solidFill>
                            <a:srgbClr val="4F4F51"/>
                          </a:solidFill>
                          <a:latin typeface="SimSun"/>
                          <a:cs typeface="SimSun"/>
                        </a:rPr>
                        <a:t>±360°</a:t>
                      </a:r>
                      <a:endParaRPr sz="65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95"/>
                        </a:spcBef>
                      </a:pPr>
                      <a:r>
                        <a:rPr dirty="0" sz="650" spc="-10">
                          <a:solidFill>
                            <a:srgbClr val="4F4F51"/>
                          </a:solidFill>
                          <a:latin typeface="SimSun"/>
                          <a:cs typeface="SimSun"/>
                        </a:rPr>
                        <a:t>120°/s</a:t>
                      </a:r>
                      <a:endParaRPr sz="65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80"/>
                        </a:spcBef>
                      </a:pPr>
                      <a:r>
                        <a:rPr dirty="0" sz="650" spc="-10">
                          <a:solidFill>
                            <a:srgbClr val="4F4F51"/>
                          </a:solidFill>
                          <a:latin typeface="SimSun"/>
                          <a:cs typeface="SimSun"/>
                        </a:rPr>
                        <a:t>Axis</a:t>
                      </a:r>
                      <a:r>
                        <a:rPr dirty="0" sz="650" spc="-170">
                          <a:solidFill>
                            <a:srgbClr val="4F4F51"/>
                          </a:solidFill>
                          <a:latin typeface="SimSun"/>
                          <a:cs typeface="SimSun"/>
                        </a:rPr>
                        <a:t> </a:t>
                      </a:r>
                      <a:r>
                        <a:rPr dirty="0" sz="650" spc="5">
                          <a:solidFill>
                            <a:srgbClr val="4F4F51"/>
                          </a:solidFill>
                          <a:latin typeface="SimSun"/>
                          <a:cs typeface="SimSun"/>
                        </a:rPr>
                        <a:t>3</a:t>
                      </a:r>
                      <a:endParaRPr sz="650">
                        <a:latin typeface="SimSun"/>
                        <a:cs typeface="SimSun"/>
                      </a:endParaRPr>
                    </a:p>
                  </a:txBody>
                  <a:tcPr marL="0" marR="0" marB="0" marT="2286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27635">
                        <a:lnSpc>
                          <a:spcPct val="100000"/>
                        </a:lnSpc>
                        <a:spcBef>
                          <a:spcPts val="180"/>
                        </a:spcBef>
                      </a:pPr>
                      <a:r>
                        <a:rPr dirty="0" sz="650" spc="-10">
                          <a:solidFill>
                            <a:srgbClr val="4F4F51"/>
                          </a:solidFill>
                          <a:latin typeface="SimSun"/>
                          <a:cs typeface="SimSun"/>
                        </a:rPr>
                        <a:t>±360°</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180"/>
                        </a:spcBef>
                      </a:pPr>
                      <a:r>
                        <a:rPr dirty="0" sz="650" spc="-10">
                          <a:solidFill>
                            <a:srgbClr val="4F4F51"/>
                          </a:solidFill>
                          <a:latin typeface="SimSun"/>
                          <a:cs typeface="SimSun"/>
                        </a:rPr>
                        <a:t>234°/s</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80"/>
                        </a:spcBef>
                      </a:pPr>
                      <a:r>
                        <a:rPr dirty="0" sz="650" spc="-10">
                          <a:solidFill>
                            <a:srgbClr val="4F4F51"/>
                          </a:solidFill>
                          <a:latin typeface="SimSun"/>
                          <a:cs typeface="SimSun"/>
                        </a:rPr>
                        <a:t>±360°</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80"/>
                        </a:spcBef>
                      </a:pPr>
                      <a:r>
                        <a:rPr dirty="0" sz="650" spc="-10">
                          <a:solidFill>
                            <a:srgbClr val="4F4F51"/>
                          </a:solidFill>
                          <a:latin typeface="SimSun"/>
                          <a:cs typeface="SimSun"/>
                        </a:rPr>
                        <a:t>180°/s</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2225">
                        <a:lnSpc>
                          <a:spcPct val="100000"/>
                        </a:lnSpc>
                        <a:spcBef>
                          <a:spcPts val="180"/>
                        </a:spcBef>
                      </a:pPr>
                      <a:r>
                        <a:rPr dirty="0" sz="650" spc="-10">
                          <a:solidFill>
                            <a:srgbClr val="4F4F51"/>
                          </a:solidFill>
                          <a:latin typeface="SimSun"/>
                          <a:cs typeface="SimSun"/>
                        </a:rPr>
                        <a:t>±165°</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80"/>
                        </a:spcBef>
                      </a:pPr>
                      <a:r>
                        <a:rPr dirty="0" sz="650" spc="-10">
                          <a:solidFill>
                            <a:srgbClr val="4F4F51"/>
                          </a:solidFill>
                          <a:latin typeface="SimSun"/>
                          <a:cs typeface="SimSun"/>
                        </a:rPr>
                        <a:t>180°/s</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5240">
                        <a:lnSpc>
                          <a:spcPct val="100000"/>
                        </a:lnSpc>
                        <a:spcBef>
                          <a:spcPts val="180"/>
                        </a:spcBef>
                      </a:pPr>
                      <a:r>
                        <a:rPr dirty="0" sz="650" spc="-10">
                          <a:solidFill>
                            <a:srgbClr val="4F4F51"/>
                          </a:solidFill>
                          <a:latin typeface="SimSun"/>
                          <a:cs typeface="SimSun"/>
                        </a:rPr>
                        <a:t>±170°</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80"/>
                        </a:spcBef>
                      </a:pPr>
                      <a:r>
                        <a:rPr dirty="0" sz="650" spc="-10">
                          <a:solidFill>
                            <a:srgbClr val="4F4F51"/>
                          </a:solidFill>
                          <a:latin typeface="SimSun"/>
                          <a:cs typeface="SimSun"/>
                        </a:rPr>
                        <a:t>120°/s</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180"/>
                        </a:spcBef>
                      </a:pPr>
                      <a:r>
                        <a:rPr dirty="0" sz="650" spc="-10">
                          <a:solidFill>
                            <a:srgbClr val="4F4F51"/>
                          </a:solidFill>
                          <a:latin typeface="SimSun"/>
                          <a:cs typeface="SimSun"/>
                        </a:rPr>
                        <a:t>±170°</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80"/>
                        </a:spcBef>
                      </a:pPr>
                      <a:r>
                        <a:rPr dirty="0" sz="650" spc="-10">
                          <a:solidFill>
                            <a:srgbClr val="4F4F51"/>
                          </a:solidFill>
                          <a:latin typeface="SimSun"/>
                          <a:cs typeface="SimSun"/>
                        </a:rPr>
                        <a:t>120°/s</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80"/>
                        </a:spcBef>
                      </a:pPr>
                      <a:r>
                        <a:rPr dirty="0" sz="650" spc="-10">
                          <a:solidFill>
                            <a:srgbClr val="4F4F51"/>
                          </a:solidFill>
                          <a:latin typeface="SimSun"/>
                          <a:cs typeface="SimSun"/>
                        </a:rPr>
                        <a:t>±165°</a:t>
                      </a:r>
                      <a:endParaRPr sz="65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80"/>
                        </a:spcBef>
                      </a:pPr>
                      <a:r>
                        <a:rPr dirty="0" sz="650" spc="-10">
                          <a:solidFill>
                            <a:srgbClr val="4F4F51"/>
                          </a:solidFill>
                          <a:latin typeface="SimSun"/>
                          <a:cs typeface="SimSun"/>
                        </a:rPr>
                        <a:t>120°/s</a:t>
                      </a:r>
                      <a:endParaRPr sz="65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65"/>
                        </a:spcBef>
                      </a:pPr>
                      <a:r>
                        <a:rPr dirty="0" sz="650" spc="-10">
                          <a:solidFill>
                            <a:srgbClr val="4F4F51"/>
                          </a:solidFill>
                          <a:latin typeface="SimSun"/>
                          <a:cs typeface="SimSun"/>
                        </a:rPr>
                        <a:t>Axis</a:t>
                      </a:r>
                      <a:r>
                        <a:rPr dirty="0" sz="650" spc="-170">
                          <a:solidFill>
                            <a:srgbClr val="4F4F51"/>
                          </a:solidFill>
                          <a:latin typeface="SimSun"/>
                          <a:cs typeface="SimSun"/>
                        </a:rPr>
                        <a:t> </a:t>
                      </a:r>
                      <a:r>
                        <a:rPr dirty="0" sz="650" spc="5">
                          <a:solidFill>
                            <a:srgbClr val="4F4F51"/>
                          </a:solidFill>
                          <a:latin typeface="SimSun"/>
                          <a:cs typeface="SimSun"/>
                        </a:rPr>
                        <a:t>4</a:t>
                      </a:r>
                      <a:endParaRPr sz="65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27635">
                        <a:lnSpc>
                          <a:spcPct val="100000"/>
                        </a:lnSpc>
                        <a:spcBef>
                          <a:spcPts val="165"/>
                        </a:spcBef>
                      </a:pPr>
                      <a:r>
                        <a:rPr dirty="0" sz="650" spc="-10">
                          <a:solidFill>
                            <a:srgbClr val="4F4F51"/>
                          </a:solidFill>
                          <a:latin typeface="SimSun"/>
                          <a:cs typeface="SimSun"/>
                        </a:rPr>
                        <a:t>±360°</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165"/>
                        </a:spcBef>
                      </a:pPr>
                      <a:r>
                        <a:rPr dirty="0" sz="650" spc="-10">
                          <a:solidFill>
                            <a:srgbClr val="4F4F51"/>
                          </a:solidFill>
                          <a:latin typeface="SimSun"/>
                          <a:cs typeface="SimSun"/>
                        </a:rPr>
                        <a:t>240°/s</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65"/>
                        </a:spcBef>
                      </a:pPr>
                      <a:r>
                        <a:rPr dirty="0" sz="650" spc="-10">
                          <a:solidFill>
                            <a:srgbClr val="4F4F51"/>
                          </a:solidFill>
                          <a:latin typeface="SimSun"/>
                          <a:cs typeface="SimSun"/>
                        </a:rPr>
                        <a:t>±360°</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65"/>
                        </a:spcBef>
                      </a:pPr>
                      <a:r>
                        <a:rPr dirty="0" sz="650" spc="-10">
                          <a:solidFill>
                            <a:srgbClr val="4F4F51"/>
                          </a:solidFill>
                          <a:latin typeface="SimSun"/>
                          <a:cs typeface="SimSun"/>
                        </a:rPr>
                        <a:t>234°/s</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2225">
                        <a:lnSpc>
                          <a:spcPct val="100000"/>
                        </a:lnSpc>
                        <a:spcBef>
                          <a:spcPts val="165"/>
                        </a:spcBef>
                      </a:pPr>
                      <a:r>
                        <a:rPr dirty="0" sz="650" spc="-10">
                          <a:solidFill>
                            <a:srgbClr val="4F4F51"/>
                          </a:solidFill>
                          <a:latin typeface="SimSun"/>
                          <a:cs typeface="SimSun"/>
                        </a:rPr>
                        <a:t>±360°</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65"/>
                        </a:spcBef>
                      </a:pPr>
                      <a:r>
                        <a:rPr dirty="0" sz="650" spc="-10">
                          <a:solidFill>
                            <a:srgbClr val="4F4F51"/>
                          </a:solidFill>
                          <a:latin typeface="SimSun"/>
                          <a:cs typeface="SimSun"/>
                        </a:rPr>
                        <a:t>180°/s</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5240">
                        <a:lnSpc>
                          <a:spcPct val="100000"/>
                        </a:lnSpc>
                        <a:spcBef>
                          <a:spcPts val="165"/>
                        </a:spcBef>
                      </a:pPr>
                      <a:r>
                        <a:rPr dirty="0" sz="650" spc="-10">
                          <a:solidFill>
                            <a:srgbClr val="4F4F51"/>
                          </a:solidFill>
                          <a:latin typeface="SimSun"/>
                          <a:cs typeface="SimSun"/>
                        </a:rPr>
                        <a:t>±360°</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65"/>
                        </a:spcBef>
                      </a:pPr>
                      <a:r>
                        <a:rPr dirty="0" sz="650" spc="-10">
                          <a:solidFill>
                            <a:srgbClr val="4F4F51"/>
                          </a:solidFill>
                          <a:latin typeface="SimSun"/>
                          <a:cs typeface="SimSun"/>
                        </a:rPr>
                        <a:t>180°/s</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165"/>
                        </a:spcBef>
                      </a:pPr>
                      <a:r>
                        <a:rPr dirty="0" sz="650" spc="-10">
                          <a:solidFill>
                            <a:srgbClr val="4F4F51"/>
                          </a:solidFill>
                          <a:latin typeface="SimSun"/>
                          <a:cs typeface="SimSun"/>
                        </a:rPr>
                        <a:t>±360°</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65"/>
                        </a:spcBef>
                      </a:pPr>
                      <a:r>
                        <a:rPr dirty="0" sz="650" spc="-10">
                          <a:solidFill>
                            <a:srgbClr val="4F4F51"/>
                          </a:solidFill>
                          <a:latin typeface="SimSun"/>
                          <a:cs typeface="SimSun"/>
                        </a:rPr>
                        <a:t>234°/s</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65"/>
                        </a:spcBef>
                      </a:pPr>
                      <a:r>
                        <a:rPr dirty="0" sz="650" spc="-10">
                          <a:solidFill>
                            <a:srgbClr val="4F4F51"/>
                          </a:solidFill>
                          <a:latin typeface="SimSun"/>
                          <a:cs typeface="SimSun"/>
                        </a:rPr>
                        <a:t>±360°</a:t>
                      </a:r>
                      <a:endParaRPr sz="65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65"/>
                        </a:spcBef>
                      </a:pPr>
                      <a:r>
                        <a:rPr dirty="0" sz="650" spc="-10">
                          <a:solidFill>
                            <a:srgbClr val="4F4F51"/>
                          </a:solidFill>
                          <a:latin typeface="SimSun"/>
                          <a:cs typeface="SimSun"/>
                        </a:rPr>
                        <a:t>234°/s</a:t>
                      </a:r>
                      <a:endParaRPr sz="65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50"/>
                        </a:spcBef>
                      </a:pPr>
                      <a:r>
                        <a:rPr dirty="0" sz="650" spc="-10">
                          <a:solidFill>
                            <a:srgbClr val="4F4F51"/>
                          </a:solidFill>
                          <a:latin typeface="SimSun"/>
                          <a:cs typeface="SimSun"/>
                        </a:rPr>
                        <a:t>Axis</a:t>
                      </a:r>
                      <a:r>
                        <a:rPr dirty="0" sz="650" spc="-170">
                          <a:solidFill>
                            <a:srgbClr val="4F4F51"/>
                          </a:solidFill>
                          <a:latin typeface="SimSun"/>
                          <a:cs typeface="SimSun"/>
                        </a:rPr>
                        <a:t> </a:t>
                      </a:r>
                      <a:r>
                        <a:rPr dirty="0" sz="650" spc="5">
                          <a:solidFill>
                            <a:srgbClr val="4F4F51"/>
                          </a:solidFill>
                          <a:latin typeface="SimSun"/>
                          <a:cs typeface="SimSun"/>
                        </a:rPr>
                        <a:t>5</a:t>
                      </a:r>
                      <a:endParaRPr sz="650">
                        <a:latin typeface="SimSun"/>
                        <a:cs typeface="SimSun"/>
                      </a:endParaRPr>
                    </a:p>
                  </a:txBody>
                  <a:tcPr marL="0" marR="0" marB="0" marT="1905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27635">
                        <a:lnSpc>
                          <a:spcPct val="100000"/>
                        </a:lnSpc>
                        <a:spcBef>
                          <a:spcPts val="150"/>
                        </a:spcBef>
                      </a:pPr>
                      <a:r>
                        <a:rPr dirty="0" sz="650" spc="-10">
                          <a:solidFill>
                            <a:srgbClr val="4F4F51"/>
                          </a:solidFill>
                          <a:latin typeface="SimSun"/>
                          <a:cs typeface="SimSun"/>
                        </a:rPr>
                        <a:t>±360°</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150"/>
                        </a:spcBef>
                      </a:pPr>
                      <a:r>
                        <a:rPr dirty="0" sz="650" spc="-10">
                          <a:solidFill>
                            <a:srgbClr val="4F4F51"/>
                          </a:solidFill>
                          <a:latin typeface="SimSun"/>
                          <a:cs typeface="SimSun"/>
                        </a:rPr>
                        <a:t>240°/s</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50"/>
                        </a:spcBef>
                      </a:pPr>
                      <a:r>
                        <a:rPr dirty="0" sz="650" spc="-10">
                          <a:solidFill>
                            <a:srgbClr val="4F4F51"/>
                          </a:solidFill>
                          <a:latin typeface="SimSun"/>
                          <a:cs typeface="SimSun"/>
                        </a:rPr>
                        <a:t>±360°</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50"/>
                        </a:spcBef>
                      </a:pPr>
                      <a:r>
                        <a:rPr dirty="0" sz="650" spc="-10">
                          <a:solidFill>
                            <a:srgbClr val="4F4F51"/>
                          </a:solidFill>
                          <a:latin typeface="SimSun"/>
                          <a:cs typeface="SimSun"/>
                        </a:rPr>
                        <a:t>240°/s</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2225">
                        <a:lnSpc>
                          <a:spcPct val="100000"/>
                        </a:lnSpc>
                        <a:spcBef>
                          <a:spcPts val="150"/>
                        </a:spcBef>
                      </a:pPr>
                      <a:r>
                        <a:rPr dirty="0" sz="650" spc="-10">
                          <a:solidFill>
                            <a:srgbClr val="4F4F51"/>
                          </a:solidFill>
                          <a:latin typeface="SimSun"/>
                          <a:cs typeface="SimSun"/>
                        </a:rPr>
                        <a:t>±360°</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50"/>
                        </a:spcBef>
                      </a:pPr>
                      <a:r>
                        <a:rPr dirty="0" sz="650" spc="-10">
                          <a:solidFill>
                            <a:srgbClr val="4F4F51"/>
                          </a:solidFill>
                          <a:latin typeface="SimSun"/>
                          <a:cs typeface="SimSun"/>
                        </a:rPr>
                        <a:t>180°/s</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5240">
                        <a:lnSpc>
                          <a:spcPct val="100000"/>
                        </a:lnSpc>
                        <a:spcBef>
                          <a:spcPts val="150"/>
                        </a:spcBef>
                      </a:pPr>
                      <a:r>
                        <a:rPr dirty="0" sz="650" spc="-10">
                          <a:solidFill>
                            <a:srgbClr val="4F4F51"/>
                          </a:solidFill>
                          <a:latin typeface="SimSun"/>
                          <a:cs typeface="SimSun"/>
                        </a:rPr>
                        <a:t>±360°</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50"/>
                        </a:spcBef>
                      </a:pPr>
                      <a:r>
                        <a:rPr dirty="0" sz="650" spc="-10">
                          <a:solidFill>
                            <a:srgbClr val="4F4F51"/>
                          </a:solidFill>
                          <a:latin typeface="SimSun"/>
                          <a:cs typeface="SimSun"/>
                        </a:rPr>
                        <a:t>234°/s</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150"/>
                        </a:spcBef>
                      </a:pPr>
                      <a:r>
                        <a:rPr dirty="0" sz="650" spc="-10">
                          <a:solidFill>
                            <a:srgbClr val="4F4F51"/>
                          </a:solidFill>
                          <a:latin typeface="SimSun"/>
                          <a:cs typeface="SimSun"/>
                        </a:rPr>
                        <a:t>±360°</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50"/>
                        </a:spcBef>
                      </a:pPr>
                      <a:r>
                        <a:rPr dirty="0" sz="650" spc="-10">
                          <a:solidFill>
                            <a:srgbClr val="4F4F51"/>
                          </a:solidFill>
                          <a:latin typeface="SimSun"/>
                          <a:cs typeface="SimSun"/>
                        </a:rPr>
                        <a:t>234°/s</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3970">
                        <a:lnSpc>
                          <a:spcPct val="100000"/>
                        </a:lnSpc>
                        <a:spcBef>
                          <a:spcPts val="150"/>
                        </a:spcBef>
                      </a:pPr>
                      <a:r>
                        <a:rPr dirty="0" sz="650" spc="-10">
                          <a:solidFill>
                            <a:srgbClr val="4F4F51"/>
                          </a:solidFill>
                          <a:latin typeface="SimSun"/>
                          <a:cs typeface="SimSun"/>
                        </a:rPr>
                        <a:t>±360°</a:t>
                      </a:r>
                      <a:endParaRPr sz="650">
                        <a:latin typeface="SimSun"/>
                        <a:cs typeface="SimSun"/>
                      </a:endParaRPr>
                    </a:p>
                  </a:txBody>
                  <a:tcPr marL="0" marR="0" marB="0" marT="190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50"/>
                        </a:spcBef>
                      </a:pPr>
                      <a:r>
                        <a:rPr dirty="0" sz="650" spc="-10">
                          <a:solidFill>
                            <a:srgbClr val="4F4F51"/>
                          </a:solidFill>
                          <a:latin typeface="SimSun"/>
                          <a:cs typeface="SimSun"/>
                        </a:rPr>
                        <a:t>234°/s</a:t>
                      </a:r>
                      <a:endParaRPr sz="650">
                        <a:latin typeface="SimSun"/>
                        <a:cs typeface="SimSun"/>
                      </a:endParaRPr>
                    </a:p>
                  </a:txBody>
                  <a:tcPr marL="0" marR="0" marB="0" marT="19050">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35"/>
                        </a:spcBef>
                      </a:pPr>
                      <a:r>
                        <a:rPr dirty="0" sz="650" spc="-10">
                          <a:solidFill>
                            <a:srgbClr val="4F4F51"/>
                          </a:solidFill>
                          <a:latin typeface="SimSun"/>
                          <a:cs typeface="SimSun"/>
                        </a:rPr>
                        <a:t>Axis</a:t>
                      </a:r>
                      <a:r>
                        <a:rPr dirty="0" sz="650" spc="-170">
                          <a:solidFill>
                            <a:srgbClr val="4F4F51"/>
                          </a:solidFill>
                          <a:latin typeface="SimSun"/>
                          <a:cs typeface="SimSun"/>
                        </a:rPr>
                        <a:t> </a:t>
                      </a:r>
                      <a:r>
                        <a:rPr dirty="0" sz="650" spc="5">
                          <a:solidFill>
                            <a:srgbClr val="4F4F51"/>
                          </a:solidFill>
                          <a:latin typeface="SimSun"/>
                          <a:cs typeface="SimSun"/>
                        </a:rPr>
                        <a:t>6</a:t>
                      </a:r>
                      <a:endParaRPr sz="650">
                        <a:latin typeface="SimSun"/>
                        <a:cs typeface="SimSun"/>
                      </a:endParaRPr>
                    </a:p>
                  </a:txBody>
                  <a:tcPr marL="0" marR="0" marB="0" marT="1714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r" marR="127635">
                        <a:lnSpc>
                          <a:spcPct val="100000"/>
                        </a:lnSpc>
                        <a:spcBef>
                          <a:spcPts val="135"/>
                        </a:spcBef>
                      </a:pPr>
                      <a:r>
                        <a:rPr dirty="0" sz="650" spc="-10">
                          <a:solidFill>
                            <a:srgbClr val="4F4F51"/>
                          </a:solidFill>
                          <a:latin typeface="SimSun"/>
                          <a:cs typeface="SimSun"/>
                        </a:rPr>
                        <a:t>±360°</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135"/>
                        </a:spcBef>
                      </a:pPr>
                      <a:r>
                        <a:rPr dirty="0" sz="650" spc="-10">
                          <a:solidFill>
                            <a:srgbClr val="4F4F51"/>
                          </a:solidFill>
                          <a:latin typeface="SimSun"/>
                          <a:cs typeface="SimSun"/>
                        </a:rPr>
                        <a:t>240°/s</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700">
                        <a:lnSpc>
                          <a:spcPct val="100000"/>
                        </a:lnSpc>
                        <a:spcBef>
                          <a:spcPts val="135"/>
                        </a:spcBef>
                      </a:pPr>
                      <a:r>
                        <a:rPr dirty="0" sz="650" spc="-10">
                          <a:solidFill>
                            <a:srgbClr val="4F4F51"/>
                          </a:solidFill>
                          <a:latin typeface="SimSun"/>
                          <a:cs typeface="SimSun"/>
                        </a:rPr>
                        <a:t>±360°</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270">
                        <a:lnSpc>
                          <a:spcPct val="100000"/>
                        </a:lnSpc>
                        <a:spcBef>
                          <a:spcPts val="135"/>
                        </a:spcBef>
                      </a:pPr>
                      <a:r>
                        <a:rPr dirty="0" sz="650" spc="-10">
                          <a:solidFill>
                            <a:srgbClr val="4F4F51"/>
                          </a:solidFill>
                          <a:latin typeface="SimSun"/>
                          <a:cs typeface="SimSun"/>
                        </a:rPr>
                        <a:t>240°/s</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2225">
                        <a:lnSpc>
                          <a:spcPct val="100000"/>
                        </a:lnSpc>
                        <a:spcBef>
                          <a:spcPts val="135"/>
                        </a:spcBef>
                      </a:pPr>
                      <a:r>
                        <a:rPr dirty="0" sz="650" spc="-10">
                          <a:solidFill>
                            <a:srgbClr val="4F4F51"/>
                          </a:solidFill>
                          <a:latin typeface="SimSun"/>
                          <a:cs typeface="SimSun"/>
                        </a:rPr>
                        <a:t>±360°</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35"/>
                        </a:spcBef>
                      </a:pPr>
                      <a:r>
                        <a:rPr dirty="0" sz="650" spc="-10">
                          <a:solidFill>
                            <a:srgbClr val="4F4F51"/>
                          </a:solidFill>
                          <a:latin typeface="SimSun"/>
                          <a:cs typeface="SimSun"/>
                        </a:rPr>
                        <a:t>180°/s</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5240">
                        <a:lnSpc>
                          <a:spcPct val="100000"/>
                        </a:lnSpc>
                        <a:spcBef>
                          <a:spcPts val="135"/>
                        </a:spcBef>
                      </a:pPr>
                      <a:r>
                        <a:rPr dirty="0" sz="650" spc="-10">
                          <a:solidFill>
                            <a:srgbClr val="4F4F51"/>
                          </a:solidFill>
                          <a:latin typeface="SimSun"/>
                          <a:cs typeface="SimSun"/>
                        </a:rPr>
                        <a:t>±360°</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35"/>
                        </a:spcBef>
                      </a:pPr>
                      <a:r>
                        <a:rPr dirty="0" sz="650" spc="-10">
                          <a:solidFill>
                            <a:srgbClr val="4F4F51"/>
                          </a:solidFill>
                          <a:latin typeface="SimSun"/>
                          <a:cs typeface="SimSun"/>
                        </a:rPr>
                        <a:t>234°/s</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034">
                        <a:lnSpc>
                          <a:spcPct val="100000"/>
                        </a:lnSpc>
                        <a:spcBef>
                          <a:spcPts val="135"/>
                        </a:spcBef>
                      </a:pPr>
                      <a:r>
                        <a:rPr dirty="0" sz="650" spc="409">
                          <a:solidFill>
                            <a:srgbClr val="4F4F51"/>
                          </a:solidFill>
                          <a:latin typeface="SimSun"/>
                          <a:cs typeface="SimSun"/>
                        </a:rPr>
                        <a:t>—</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3970">
                        <a:lnSpc>
                          <a:spcPct val="100000"/>
                        </a:lnSpc>
                        <a:spcBef>
                          <a:spcPts val="135"/>
                        </a:spcBef>
                      </a:pPr>
                      <a:r>
                        <a:rPr dirty="0" sz="650" spc="409">
                          <a:solidFill>
                            <a:srgbClr val="4F4F51"/>
                          </a:solidFill>
                          <a:latin typeface="SimSun"/>
                          <a:cs typeface="SimSun"/>
                        </a:rPr>
                        <a:t>—</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0320">
                        <a:lnSpc>
                          <a:spcPct val="100000"/>
                        </a:lnSpc>
                        <a:spcBef>
                          <a:spcPts val="135"/>
                        </a:spcBef>
                      </a:pPr>
                      <a:r>
                        <a:rPr dirty="0" sz="650" spc="409">
                          <a:solidFill>
                            <a:srgbClr val="4F4F51"/>
                          </a:solidFill>
                          <a:latin typeface="SimSun"/>
                          <a:cs typeface="SimSun"/>
                        </a:rPr>
                        <a:t>—</a:t>
                      </a:r>
                      <a:endParaRPr sz="65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35"/>
                        </a:spcBef>
                      </a:pPr>
                      <a:r>
                        <a:rPr dirty="0" sz="650" spc="409">
                          <a:solidFill>
                            <a:srgbClr val="4F4F51"/>
                          </a:solidFill>
                          <a:latin typeface="SimSun"/>
                          <a:cs typeface="SimSun"/>
                        </a:rPr>
                        <a:t>—</a:t>
                      </a:r>
                      <a:endParaRPr sz="650">
                        <a:latin typeface="SimSun"/>
                        <a:cs typeface="SimSun"/>
                      </a:endParaRPr>
                    </a:p>
                  </a:txBody>
                  <a:tcPr marL="0" marR="0" marB="0" marT="17145">
                    <a:lnL w="3175">
                      <a:solidFill>
                        <a:srgbClr val="939498"/>
                      </a:solidFill>
                      <a:prstDash val="solid"/>
                    </a:lnL>
                    <a:lnT w="3175">
                      <a:solidFill>
                        <a:srgbClr val="939498"/>
                      </a:solidFill>
                      <a:prstDash val="solid"/>
                    </a:lnT>
                    <a:lnB w="3175">
                      <a:solidFill>
                        <a:srgbClr val="939498"/>
                      </a:solidFill>
                      <a:prstDash val="solid"/>
                    </a:lnB>
                  </a:tcPr>
                </a:tc>
              </a:tr>
              <a:tr h="141605">
                <a:tc>
                  <a:txBody>
                    <a:bodyPr/>
                    <a:lstStyle/>
                    <a:p>
                      <a:pPr marL="635">
                        <a:lnSpc>
                          <a:spcPct val="100000"/>
                        </a:lnSpc>
                        <a:spcBef>
                          <a:spcPts val="120"/>
                        </a:spcBef>
                      </a:pPr>
                      <a:r>
                        <a:rPr dirty="0" sz="650" spc="-10">
                          <a:solidFill>
                            <a:srgbClr val="4F4F51"/>
                          </a:solidFill>
                          <a:latin typeface="SimSun"/>
                          <a:cs typeface="SimSun"/>
                        </a:rPr>
                        <a:t>工具端最大速度</a:t>
                      </a:r>
                      <a:endParaRPr sz="650">
                        <a:latin typeface="SimSun"/>
                        <a:cs typeface="SimSun"/>
                      </a:endParaRPr>
                    </a:p>
                  </a:txBody>
                  <a:tcPr marL="0" marR="0" marB="0" marT="15240">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348615">
                        <a:lnSpc>
                          <a:spcPct val="100000"/>
                        </a:lnSpc>
                        <a:spcBef>
                          <a:spcPts val="120"/>
                        </a:spcBef>
                      </a:pPr>
                      <a:r>
                        <a:rPr dirty="0" sz="650" spc="-10">
                          <a:solidFill>
                            <a:srgbClr val="4F4F51"/>
                          </a:solidFill>
                          <a:latin typeface="SimSun"/>
                          <a:cs typeface="SimSun"/>
                        </a:rPr>
                        <a:t>≤3.2m/s</a:t>
                      </a:r>
                      <a:endParaRPr sz="650">
                        <a:latin typeface="SimSun"/>
                        <a:cs typeface="SimSun"/>
                      </a:endParaRPr>
                    </a:p>
                  </a:txBody>
                  <a:tcPr marL="0" marR="0" marB="0" marT="152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44805">
                        <a:lnSpc>
                          <a:spcPct val="100000"/>
                        </a:lnSpc>
                        <a:spcBef>
                          <a:spcPts val="120"/>
                        </a:spcBef>
                      </a:pPr>
                      <a:r>
                        <a:rPr dirty="0" sz="650" spc="-10">
                          <a:solidFill>
                            <a:srgbClr val="4F4F51"/>
                          </a:solidFill>
                          <a:latin typeface="SimSun"/>
                          <a:cs typeface="SimSun"/>
                        </a:rPr>
                        <a:t>≤3.0m/s</a:t>
                      </a:r>
                      <a:endParaRPr sz="650">
                        <a:latin typeface="SimSun"/>
                        <a:cs typeface="SimSun"/>
                      </a:endParaRPr>
                    </a:p>
                  </a:txBody>
                  <a:tcPr marL="0" marR="0" marB="0" marT="152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54330">
                        <a:lnSpc>
                          <a:spcPct val="100000"/>
                        </a:lnSpc>
                        <a:spcBef>
                          <a:spcPts val="120"/>
                        </a:spcBef>
                      </a:pPr>
                      <a:r>
                        <a:rPr dirty="0" sz="650" spc="-10">
                          <a:solidFill>
                            <a:srgbClr val="4F4F51"/>
                          </a:solidFill>
                          <a:latin typeface="SimSun"/>
                          <a:cs typeface="SimSun"/>
                        </a:rPr>
                        <a:t>≤3.0m/s</a:t>
                      </a:r>
                      <a:endParaRPr sz="650">
                        <a:latin typeface="SimSun"/>
                        <a:cs typeface="SimSun"/>
                      </a:endParaRPr>
                    </a:p>
                  </a:txBody>
                  <a:tcPr marL="0" marR="0" marB="0" marT="152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47980">
                        <a:lnSpc>
                          <a:spcPct val="100000"/>
                        </a:lnSpc>
                        <a:spcBef>
                          <a:spcPts val="120"/>
                        </a:spcBef>
                      </a:pPr>
                      <a:r>
                        <a:rPr dirty="0" sz="650" spc="-10">
                          <a:solidFill>
                            <a:srgbClr val="4F4F51"/>
                          </a:solidFill>
                          <a:latin typeface="SimSun"/>
                          <a:cs typeface="SimSun"/>
                        </a:rPr>
                        <a:t>≤3.5m/s</a:t>
                      </a:r>
                      <a:endParaRPr sz="650">
                        <a:latin typeface="SimSun"/>
                        <a:cs typeface="SimSun"/>
                      </a:endParaRPr>
                    </a:p>
                  </a:txBody>
                  <a:tcPr marL="0" marR="0" marB="0" marT="152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51790">
                        <a:lnSpc>
                          <a:spcPct val="100000"/>
                        </a:lnSpc>
                        <a:spcBef>
                          <a:spcPts val="120"/>
                        </a:spcBef>
                      </a:pPr>
                      <a:r>
                        <a:rPr dirty="0" sz="650" spc="-10">
                          <a:solidFill>
                            <a:srgbClr val="4F4F51"/>
                          </a:solidFill>
                          <a:latin typeface="SimSun"/>
                          <a:cs typeface="SimSun"/>
                        </a:rPr>
                        <a:t>≤3.5m/s</a:t>
                      </a:r>
                      <a:endParaRPr sz="650">
                        <a:latin typeface="SimSun"/>
                        <a:cs typeface="SimSun"/>
                      </a:endParaRPr>
                    </a:p>
                  </a:txBody>
                  <a:tcPr marL="0" marR="0" marB="0" marT="152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346075">
                        <a:lnSpc>
                          <a:spcPct val="100000"/>
                        </a:lnSpc>
                        <a:spcBef>
                          <a:spcPts val="120"/>
                        </a:spcBef>
                      </a:pPr>
                      <a:r>
                        <a:rPr dirty="0" sz="650" spc="-10">
                          <a:solidFill>
                            <a:srgbClr val="4F4F51"/>
                          </a:solidFill>
                          <a:latin typeface="SimSun"/>
                          <a:cs typeface="SimSun"/>
                        </a:rPr>
                        <a:t>≤4.0m/s</a:t>
                      </a:r>
                      <a:endParaRPr sz="650">
                        <a:latin typeface="SimSun"/>
                        <a:cs typeface="SimSun"/>
                      </a:endParaRPr>
                    </a:p>
                  </a:txBody>
                  <a:tcPr marL="0" marR="0" marB="0" marT="1524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r>
            </a:tbl>
          </a:graphicData>
        </a:graphic>
      </p:graphicFrame>
      <p:sp>
        <p:nvSpPr>
          <p:cNvPr id="9" name="object 9" descr=""/>
          <p:cNvSpPr txBox="1"/>
          <p:nvPr/>
        </p:nvSpPr>
        <p:spPr>
          <a:xfrm>
            <a:off x="212831" y="3407319"/>
            <a:ext cx="246379" cy="153035"/>
          </a:xfrm>
          <a:prstGeom prst="rect">
            <a:avLst/>
          </a:prstGeom>
        </p:spPr>
        <p:txBody>
          <a:bodyPr wrap="square" lIns="0" tIns="17145" rIns="0" bIns="0" rtlCol="0" vert="horz">
            <a:spAutoFit/>
          </a:bodyPr>
          <a:lstStyle/>
          <a:p>
            <a:pPr marL="12700">
              <a:lnSpc>
                <a:spcPct val="100000"/>
              </a:lnSpc>
              <a:spcBef>
                <a:spcPts val="135"/>
              </a:spcBef>
            </a:pPr>
            <a:r>
              <a:rPr dirty="0" sz="800" spc="35" b="1">
                <a:solidFill>
                  <a:srgbClr val="DA2128"/>
                </a:solidFill>
                <a:latin typeface="Microsoft JhengHei"/>
                <a:cs typeface="Microsoft JhengHei"/>
              </a:rPr>
              <a:t>运动</a:t>
            </a:r>
            <a:endParaRPr sz="800">
              <a:latin typeface="Microsoft JhengHei"/>
              <a:cs typeface="Microsoft JhengHei"/>
            </a:endParaRPr>
          </a:p>
        </p:txBody>
      </p:sp>
      <p:sp>
        <p:nvSpPr>
          <p:cNvPr id="10" name="object 10" descr=""/>
          <p:cNvSpPr txBox="1"/>
          <p:nvPr/>
        </p:nvSpPr>
        <p:spPr>
          <a:xfrm>
            <a:off x="3440184" y="488146"/>
            <a:ext cx="476884" cy="178435"/>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4F4F51"/>
                </a:solidFill>
                <a:latin typeface="Microsoft JhengHei"/>
                <a:cs typeface="Microsoft JhengHei"/>
              </a:rPr>
              <a:t>CR18-</a:t>
            </a:r>
            <a:r>
              <a:rPr dirty="0" sz="1000" spc="-50" b="1">
                <a:solidFill>
                  <a:srgbClr val="4F4F51"/>
                </a:solidFill>
                <a:latin typeface="Microsoft JhengHei"/>
                <a:cs typeface="Microsoft JhengHei"/>
              </a:rPr>
              <a:t>C</a:t>
            </a:r>
            <a:endParaRPr sz="1000">
              <a:latin typeface="Microsoft JhengHei"/>
              <a:cs typeface="Microsoft JhengHei"/>
            </a:endParaRPr>
          </a:p>
        </p:txBody>
      </p:sp>
      <p:sp>
        <p:nvSpPr>
          <p:cNvPr id="11" name="object 11" descr=""/>
          <p:cNvSpPr txBox="1"/>
          <p:nvPr/>
        </p:nvSpPr>
        <p:spPr>
          <a:xfrm>
            <a:off x="4484351" y="488146"/>
            <a:ext cx="476884" cy="178435"/>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4F4F51"/>
                </a:solidFill>
                <a:latin typeface="Microsoft JhengHei"/>
                <a:cs typeface="Microsoft JhengHei"/>
              </a:rPr>
              <a:t>CR20-</a:t>
            </a:r>
            <a:r>
              <a:rPr dirty="0" sz="1000" spc="-50" b="1">
                <a:solidFill>
                  <a:srgbClr val="4F4F51"/>
                </a:solidFill>
                <a:latin typeface="Microsoft JhengHei"/>
                <a:cs typeface="Microsoft JhengHei"/>
              </a:rPr>
              <a:t>C</a:t>
            </a:r>
            <a:endParaRPr sz="1000">
              <a:latin typeface="Microsoft JhengHei"/>
              <a:cs typeface="Microsoft JhengHei"/>
            </a:endParaRPr>
          </a:p>
        </p:txBody>
      </p:sp>
      <p:sp>
        <p:nvSpPr>
          <p:cNvPr id="12" name="object 12" descr=""/>
          <p:cNvSpPr txBox="1"/>
          <p:nvPr/>
        </p:nvSpPr>
        <p:spPr>
          <a:xfrm>
            <a:off x="5476977" y="488146"/>
            <a:ext cx="601345" cy="178435"/>
          </a:xfrm>
          <a:prstGeom prst="rect">
            <a:avLst/>
          </a:prstGeom>
        </p:spPr>
        <p:txBody>
          <a:bodyPr wrap="square" lIns="0" tIns="12700" rIns="0" bIns="0" rtlCol="0" vert="horz">
            <a:spAutoFit/>
          </a:bodyPr>
          <a:lstStyle/>
          <a:p>
            <a:pPr marL="12700">
              <a:lnSpc>
                <a:spcPct val="100000"/>
              </a:lnSpc>
              <a:spcBef>
                <a:spcPts val="100"/>
              </a:spcBef>
            </a:pPr>
            <a:r>
              <a:rPr dirty="0" sz="1000" spc="-30" b="1">
                <a:solidFill>
                  <a:srgbClr val="4F4F51"/>
                </a:solidFill>
                <a:latin typeface="Microsoft JhengHei"/>
                <a:cs typeface="Microsoft JhengHei"/>
              </a:rPr>
              <a:t>CR25/5-</a:t>
            </a:r>
            <a:r>
              <a:rPr dirty="0" sz="1000" spc="-50" b="1">
                <a:solidFill>
                  <a:srgbClr val="4F4F51"/>
                </a:solidFill>
                <a:latin typeface="Microsoft JhengHei"/>
                <a:cs typeface="Microsoft JhengHei"/>
              </a:rPr>
              <a:t>C</a:t>
            </a:r>
            <a:endParaRPr sz="1000">
              <a:latin typeface="Microsoft JhengHei"/>
              <a:cs typeface="Microsoft JhengHei"/>
            </a:endParaRPr>
          </a:p>
        </p:txBody>
      </p:sp>
      <p:sp>
        <p:nvSpPr>
          <p:cNvPr id="13" name="object 13" descr=""/>
          <p:cNvSpPr txBox="1"/>
          <p:nvPr/>
        </p:nvSpPr>
        <p:spPr>
          <a:xfrm>
            <a:off x="6521907" y="488146"/>
            <a:ext cx="601345" cy="178435"/>
          </a:xfrm>
          <a:prstGeom prst="rect">
            <a:avLst/>
          </a:prstGeom>
        </p:spPr>
        <p:txBody>
          <a:bodyPr wrap="square" lIns="0" tIns="12700" rIns="0" bIns="0" rtlCol="0" vert="horz">
            <a:spAutoFit/>
          </a:bodyPr>
          <a:lstStyle/>
          <a:p>
            <a:pPr marL="12700">
              <a:lnSpc>
                <a:spcPct val="100000"/>
              </a:lnSpc>
              <a:spcBef>
                <a:spcPts val="100"/>
              </a:spcBef>
            </a:pPr>
            <a:r>
              <a:rPr dirty="0" sz="1000" spc="-30" b="1">
                <a:solidFill>
                  <a:srgbClr val="4F4F51"/>
                </a:solidFill>
                <a:latin typeface="Microsoft JhengHei"/>
                <a:cs typeface="Microsoft JhengHei"/>
              </a:rPr>
              <a:t>CR17/5-</a:t>
            </a:r>
            <a:r>
              <a:rPr dirty="0" sz="1000" spc="-50" b="1">
                <a:solidFill>
                  <a:srgbClr val="4F4F51"/>
                </a:solidFill>
                <a:latin typeface="Microsoft JhengHei"/>
                <a:cs typeface="Microsoft JhengHei"/>
              </a:rPr>
              <a:t>C</a:t>
            </a:r>
            <a:endParaRPr sz="1000">
              <a:latin typeface="Microsoft JhengHei"/>
              <a:cs typeface="Microsoft JhengHei"/>
            </a:endParaRPr>
          </a:p>
        </p:txBody>
      </p:sp>
      <p:grpSp>
        <p:nvGrpSpPr>
          <p:cNvPr id="14" name="object 14" descr=""/>
          <p:cNvGrpSpPr/>
          <p:nvPr/>
        </p:nvGrpSpPr>
        <p:grpSpPr>
          <a:xfrm>
            <a:off x="225418" y="666078"/>
            <a:ext cx="7104380" cy="10795"/>
            <a:chOff x="225418" y="666078"/>
            <a:chExt cx="7104380" cy="10795"/>
          </a:xfrm>
        </p:grpSpPr>
        <p:sp>
          <p:nvSpPr>
            <p:cNvPr id="15" name="object 15" descr=""/>
            <p:cNvSpPr/>
            <p:nvPr/>
          </p:nvSpPr>
          <p:spPr>
            <a:xfrm>
              <a:off x="225536" y="666078"/>
              <a:ext cx="237490" cy="10795"/>
            </a:xfrm>
            <a:custGeom>
              <a:avLst/>
              <a:gdLst/>
              <a:ahLst/>
              <a:cxnLst/>
              <a:rect l="l" t="t" r="r" b="b"/>
              <a:pathLst>
                <a:path w="237490" h="10795">
                  <a:moveTo>
                    <a:pt x="237456" y="0"/>
                  </a:moveTo>
                  <a:lnTo>
                    <a:pt x="0" y="0"/>
                  </a:lnTo>
                  <a:lnTo>
                    <a:pt x="0" y="10361"/>
                  </a:lnTo>
                  <a:lnTo>
                    <a:pt x="237456" y="10361"/>
                  </a:lnTo>
                  <a:lnTo>
                    <a:pt x="237456" y="0"/>
                  </a:lnTo>
                  <a:close/>
                </a:path>
              </a:pathLst>
            </a:custGeom>
            <a:solidFill>
              <a:srgbClr val="DA2128"/>
            </a:solidFill>
          </p:spPr>
          <p:txBody>
            <a:bodyPr wrap="square" lIns="0" tIns="0" rIns="0" bIns="0" rtlCol="0"/>
            <a:lstStyle/>
            <a:p/>
          </p:txBody>
        </p:sp>
        <p:sp>
          <p:nvSpPr>
            <p:cNvPr id="16" name="object 16" descr=""/>
            <p:cNvSpPr/>
            <p:nvPr/>
          </p:nvSpPr>
          <p:spPr>
            <a:xfrm>
              <a:off x="225418" y="671243"/>
              <a:ext cx="7104380" cy="0"/>
            </a:xfrm>
            <a:custGeom>
              <a:avLst/>
              <a:gdLst/>
              <a:ahLst/>
              <a:cxnLst/>
              <a:rect l="l" t="t" r="r" b="b"/>
              <a:pathLst>
                <a:path w="7104380" h="0">
                  <a:moveTo>
                    <a:pt x="0" y="0"/>
                  </a:moveTo>
                  <a:lnTo>
                    <a:pt x="7104245" y="0"/>
                  </a:lnTo>
                </a:path>
              </a:pathLst>
            </a:custGeom>
            <a:ln w="5037">
              <a:solidFill>
                <a:srgbClr val="939498"/>
              </a:solidFill>
            </a:ln>
          </p:spPr>
          <p:txBody>
            <a:bodyPr wrap="square" lIns="0" tIns="0" rIns="0" bIns="0" rtlCol="0"/>
            <a:lstStyle/>
            <a:p/>
          </p:txBody>
        </p:sp>
      </p:grpSp>
      <p:graphicFrame>
        <p:nvGraphicFramePr>
          <p:cNvPr id="17" name="object 17" descr=""/>
          <p:cNvGraphicFramePr>
            <a:graphicFrameLocks noGrp="1"/>
          </p:cNvGraphicFramePr>
          <p:nvPr/>
        </p:nvGraphicFramePr>
        <p:xfrm>
          <a:off x="224330" y="5378872"/>
          <a:ext cx="7181850" cy="1257935"/>
        </p:xfrm>
        <a:graphic>
          <a:graphicData uri="http://schemas.openxmlformats.org/drawingml/2006/table">
            <a:tbl>
              <a:tblPr firstRow="1" bandRow="1">
                <a:tableStyleId>{2D5ABB26-0587-4C30-8999-92F81FD0307C}</a:tableStyleId>
              </a:tblPr>
              <a:tblGrid>
                <a:gridCol w="826135"/>
                <a:gridCol w="6278879"/>
              </a:tblGrid>
              <a:tr h="140335">
                <a:tc>
                  <a:txBody>
                    <a:bodyPr/>
                    <a:lstStyle/>
                    <a:p>
                      <a:pPr marL="635">
                        <a:lnSpc>
                          <a:spcPts val="770"/>
                        </a:lnSpc>
                        <a:spcBef>
                          <a:spcPts val="235"/>
                        </a:spcBef>
                      </a:pPr>
                      <a:r>
                        <a:rPr dirty="0" sz="650">
                          <a:solidFill>
                            <a:srgbClr val="4F4F51"/>
                          </a:solidFill>
                          <a:latin typeface="SimSun"/>
                          <a:cs typeface="SimSun"/>
                        </a:rPr>
                        <a:t>IP</a:t>
                      </a:r>
                      <a:r>
                        <a:rPr dirty="0" sz="650" spc="-15">
                          <a:solidFill>
                            <a:srgbClr val="4F4F51"/>
                          </a:solidFill>
                          <a:latin typeface="SimSun"/>
                          <a:cs typeface="SimSun"/>
                        </a:rPr>
                        <a:t>防护等级</a:t>
                      </a:r>
                      <a:endParaRPr sz="650">
                        <a:latin typeface="SimSun"/>
                        <a:cs typeface="SimSun"/>
                      </a:endParaRPr>
                    </a:p>
                  </a:txBody>
                  <a:tcPr marL="0" marR="0" marB="0" marT="2984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97510">
                        <a:lnSpc>
                          <a:spcPct val="100000"/>
                        </a:lnSpc>
                        <a:spcBef>
                          <a:spcPts val="185"/>
                        </a:spcBef>
                      </a:pPr>
                      <a:r>
                        <a:rPr dirty="0" sz="650" spc="-20">
                          <a:solidFill>
                            <a:srgbClr val="4F4F51"/>
                          </a:solidFill>
                          <a:latin typeface="SimSun"/>
                          <a:cs typeface="SimSun"/>
                        </a:rPr>
                        <a:t>IP67</a:t>
                      </a:r>
                      <a:endParaRPr sz="65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215"/>
                        </a:spcBef>
                      </a:pPr>
                      <a:r>
                        <a:rPr dirty="0" sz="650">
                          <a:solidFill>
                            <a:srgbClr val="4F4F51"/>
                          </a:solidFill>
                          <a:latin typeface="SimSun"/>
                          <a:cs typeface="SimSun"/>
                        </a:rPr>
                        <a:t>ISO洁净室等级</a:t>
                      </a:r>
                      <a:r>
                        <a:rPr dirty="0" sz="650" spc="-50">
                          <a:solidFill>
                            <a:srgbClr val="4F4F51"/>
                          </a:solidFill>
                          <a:latin typeface="SimSun"/>
                          <a:cs typeface="SimSun"/>
                        </a:rPr>
                        <a:t>*</a:t>
                      </a:r>
                      <a:endParaRPr sz="650">
                        <a:latin typeface="SimSun"/>
                        <a:cs typeface="SimSun"/>
                      </a:endParaRPr>
                    </a:p>
                  </a:txBody>
                  <a:tcPr marL="0" marR="0" marB="0" marT="2730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97510">
                        <a:lnSpc>
                          <a:spcPct val="100000"/>
                        </a:lnSpc>
                        <a:spcBef>
                          <a:spcPts val="180"/>
                        </a:spcBef>
                      </a:pPr>
                      <a:r>
                        <a:rPr dirty="0" sz="650" spc="-50">
                          <a:solidFill>
                            <a:srgbClr val="4F4F51"/>
                          </a:solidFill>
                          <a:latin typeface="SimSun"/>
                          <a:cs typeface="SimSun"/>
                        </a:rPr>
                        <a:t>5</a:t>
                      </a:r>
                      <a:endParaRPr sz="65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95"/>
                        </a:spcBef>
                      </a:pPr>
                      <a:r>
                        <a:rPr dirty="0" sz="650" spc="-25">
                          <a:solidFill>
                            <a:srgbClr val="4F4F51"/>
                          </a:solidFill>
                          <a:latin typeface="SimSun"/>
                          <a:cs typeface="SimSun"/>
                        </a:rPr>
                        <a:t>噪声</a:t>
                      </a:r>
                      <a:endParaRPr sz="650">
                        <a:latin typeface="SimSun"/>
                        <a:cs typeface="SimSun"/>
                      </a:endParaRPr>
                    </a:p>
                  </a:txBody>
                  <a:tcPr marL="0" marR="0" marB="0" marT="2476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97510">
                        <a:lnSpc>
                          <a:spcPct val="100000"/>
                        </a:lnSpc>
                        <a:spcBef>
                          <a:spcPts val="180"/>
                        </a:spcBef>
                      </a:pPr>
                      <a:r>
                        <a:rPr dirty="0" sz="650" spc="-10">
                          <a:solidFill>
                            <a:srgbClr val="4F4F51"/>
                          </a:solidFill>
                          <a:latin typeface="SimSun"/>
                          <a:cs typeface="SimSun"/>
                        </a:rPr>
                        <a:t>≤70dB(A)</a:t>
                      </a:r>
                      <a:endParaRPr sz="65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75"/>
                        </a:spcBef>
                      </a:pPr>
                      <a:r>
                        <a:rPr dirty="0" sz="650" spc="-10">
                          <a:solidFill>
                            <a:srgbClr val="4F4F51"/>
                          </a:solidFill>
                          <a:latin typeface="SimSun"/>
                          <a:cs typeface="SimSun"/>
                        </a:rPr>
                        <a:t>机器人安装</a:t>
                      </a:r>
                      <a:endParaRPr sz="650">
                        <a:latin typeface="SimSun"/>
                        <a:cs typeface="SimSun"/>
                      </a:endParaRPr>
                    </a:p>
                  </a:txBody>
                  <a:tcPr marL="0" marR="0" marB="0" marT="2222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97510">
                        <a:lnSpc>
                          <a:spcPct val="100000"/>
                        </a:lnSpc>
                        <a:spcBef>
                          <a:spcPts val="175"/>
                        </a:spcBef>
                      </a:pPr>
                      <a:r>
                        <a:rPr dirty="0" sz="650" spc="-10">
                          <a:solidFill>
                            <a:srgbClr val="4F4F51"/>
                          </a:solidFill>
                          <a:latin typeface="SimSun"/>
                          <a:cs typeface="SimSun"/>
                        </a:rPr>
                        <a:t>任意角度安装</a:t>
                      </a:r>
                      <a:endParaRPr sz="65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55"/>
                        </a:spcBef>
                      </a:pPr>
                      <a:r>
                        <a:rPr dirty="0" sz="650" spc="-60">
                          <a:solidFill>
                            <a:srgbClr val="4F4F51"/>
                          </a:solidFill>
                          <a:latin typeface="SimSun"/>
                          <a:cs typeface="SimSun"/>
                        </a:rPr>
                        <a:t>工具</a:t>
                      </a:r>
                      <a:r>
                        <a:rPr dirty="0" sz="650" spc="-10">
                          <a:solidFill>
                            <a:srgbClr val="4F4F51"/>
                          </a:solidFill>
                          <a:latin typeface="SimSun"/>
                          <a:cs typeface="SimSun"/>
                        </a:rPr>
                        <a:t>I/O</a:t>
                      </a:r>
                      <a:r>
                        <a:rPr dirty="0" sz="650" spc="55">
                          <a:solidFill>
                            <a:srgbClr val="4F4F51"/>
                          </a:solidFill>
                          <a:latin typeface="SimSun"/>
                          <a:cs typeface="SimSun"/>
                        </a:rPr>
                        <a:t>端口</a:t>
                      </a:r>
                      <a:endParaRPr sz="650">
                        <a:latin typeface="SimSun"/>
                        <a:cs typeface="SimSun"/>
                      </a:endParaRPr>
                    </a:p>
                  </a:txBody>
                  <a:tcPr marL="0" marR="0" marB="0" marT="1968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97510">
                        <a:lnSpc>
                          <a:spcPct val="100000"/>
                        </a:lnSpc>
                        <a:spcBef>
                          <a:spcPts val="175"/>
                        </a:spcBef>
                      </a:pPr>
                      <a:r>
                        <a:rPr dirty="0" sz="650">
                          <a:solidFill>
                            <a:srgbClr val="4F4F51"/>
                          </a:solidFill>
                          <a:latin typeface="SimSun"/>
                          <a:cs typeface="SimSun"/>
                        </a:rPr>
                        <a:t>2</a:t>
                      </a:r>
                      <a:r>
                        <a:rPr dirty="0" sz="650" spc="-30">
                          <a:solidFill>
                            <a:srgbClr val="4F4F51"/>
                          </a:solidFill>
                          <a:latin typeface="SimSun"/>
                          <a:cs typeface="SimSun"/>
                        </a:rPr>
                        <a:t>路数字输入，</a:t>
                      </a:r>
                      <a:r>
                        <a:rPr dirty="0" sz="650" spc="-130">
                          <a:solidFill>
                            <a:srgbClr val="4F4F51"/>
                          </a:solidFill>
                          <a:latin typeface="SimSun"/>
                          <a:cs typeface="SimSun"/>
                        </a:rPr>
                        <a:t>2</a:t>
                      </a:r>
                      <a:r>
                        <a:rPr dirty="0" sz="650" spc="-30">
                          <a:solidFill>
                            <a:srgbClr val="4F4F51"/>
                          </a:solidFill>
                          <a:latin typeface="SimSun"/>
                          <a:cs typeface="SimSun"/>
                        </a:rPr>
                        <a:t>路数字输出，</a:t>
                      </a:r>
                      <a:r>
                        <a:rPr dirty="0" sz="650" spc="-130">
                          <a:solidFill>
                            <a:srgbClr val="4F4F51"/>
                          </a:solidFill>
                          <a:latin typeface="SimSun"/>
                          <a:cs typeface="SimSun"/>
                        </a:rPr>
                        <a:t>2</a:t>
                      </a:r>
                      <a:r>
                        <a:rPr dirty="0" sz="650" spc="-10">
                          <a:solidFill>
                            <a:srgbClr val="4F4F51"/>
                          </a:solidFill>
                          <a:latin typeface="SimSun"/>
                          <a:cs typeface="SimSun"/>
                        </a:rPr>
                        <a:t>路模拟输入</a:t>
                      </a:r>
                      <a:endParaRPr sz="65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35"/>
                        </a:spcBef>
                      </a:pPr>
                      <a:r>
                        <a:rPr dirty="0" sz="650" spc="-10">
                          <a:solidFill>
                            <a:srgbClr val="4F4F51"/>
                          </a:solidFill>
                          <a:latin typeface="SimSun"/>
                          <a:cs typeface="SimSun"/>
                        </a:rPr>
                        <a:t>工具通讯接口</a:t>
                      </a:r>
                      <a:endParaRPr sz="650">
                        <a:latin typeface="SimSun"/>
                        <a:cs typeface="SimSun"/>
                      </a:endParaRPr>
                    </a:p>
                  </a:txBody>
                  <a:tcPr marL="0" marR="0" marB="0" marT="17145">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58140">
                        <a:lnSpc>
                          <a:spcPct val="100000"/>
                        </a:lnSpc>
                        <a:spcBef>
                          <a:spcPts val="170"/>
                        </a:spcBef>
                      </a:pPr>
                      <a:r>
                        <a:rPr dirty="0" sz="650" spc="-10">
                          <a:solidFill>
                            <a:srgbClr val="4F4F51"/>
                          </a:solidFill>
                          <a:latin typeface="SimSun"/>
                          <a:cs typeface="SimSun"/>
                        </a:rPr>
                        <a:t>RS485（</a:t>
                      </a:r>
                      <a:r>
                        <a:rPr dirty="0" sz="650">
                          <a:solidFill>
                            <a:srgbClr val="4F4F51"/>
                          </a:solidFill>
                          <a:latin typeface="SimSun"/>
                          <a:cs typeface="SimSun"/>
                        </a:rPr>
                        <a:t>与2</a:t>
                      </a:r>
                      <a:r>
                        <a:rPr dirty="0" sz="650" spc="-35">
                          <a:solidFill>
                            <a:srgbClr val="4F4F51"/>
                          </a:solidFill>
                          <a:latin typeface="SimSun"/>
                          <a:cs typeface="SimSun"/>
                        </a:rPr>
                        <a:t>路模拟输入引脚复用，二者不可同时使用</a:t>
                      </a:r>
                      <a:r>
                        <a:rPr dirty="0" sz="650" spc="-50">
                          <a:solidFill>
                            <a:srgbClr val="4F4F51"/>
                          </a:solidFill>
                          <a:latin typeface="SimSun"/>
                          <a:cs typeface="SimSun"/>
                        </a:rPr>
                        <a:t>）</a:t>
                      </a:r>
                      <a:endParaRPr sz="65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14"/>
                        </a:spcBef>
                      </a:pPr>
                      <a:r>
                        <a:rPr dirty="0" sz="650" spc="-60">
                          <a:solidFill>
                            <a:srgbClr val="4F4F51"/>
                          </a:solidFill>
                          <a:latin typeface="SimSun"/>
                          <a:cs typeface="SimSun"/>
                        </a:rPr>
                        <a:t>工具</a:t>
                      </a:r>
                      <a:r>
                        <a:rPr dirty="0" sz="650" spc="-10">
                          <a:solidFill>
                            <a:srgbClr val="4F4F51"/>
                          </a:solidFill>
                          <a:latin typeface="SimSun"/>
                          <a:cs typeface="SimSun"/>
                        </a:rPr>
                        <a:t>I/O</a:t>
                      </a:r>
                      <a:r>
                        <a:rPr dirty="0" sz="650" spc="55">
                          <a:solidFill>
                            <a:srgbClr val="4F4F51"/>
                          </a:solidFill>
                          <a:latin typeface="SimSun"/>
                          <a:cs typeface="SimSun"/>
                        </a:rPr>
                        <a:t>电源</a:t>
                      </a:r>
                      <a:endParaRPr sz="650">
                        <a:latin typeface="SimSun"/>
                        <a:cs typeface="SimSun"/>
                      </a:endParaRPr>
                    </a:p>
                  </a:txBody>
                  <a:tcPr marL="0" marR="0" marB="0" marT="14604">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58140">
                        <a:lnSpc>
                          <a:spcPct val="100000"/>
                        </a:lnSpc>
                        <a:spcBef>
                          <a:spcPts val="165"/>
                        </a:spcBef>
                      </a:pPr>
                      <a:r>
                        <a:rPr dirty="0" sz="650">
                          <a:solidFill>
                            <a:srgbClr val="4F4F51"/>
                          </a:solidFill>
                          <a:latin typeface="SimSun"/>
                          <a:cs typeface="SimSun"/>
                        </a:rPr>
                        <a:t>12V/24V</a:t>
                      </a:r>
                      <a:r>
                        <a:rPr dirty="0" sz="650" spc="165">
                          <a:solidFill>
                            <a:srgbClr val="4F4F51"/>
                          </a:solidFill>
                          <a:latin typeface="SimSun"/>
                          <a:cs typeface="SimSun"/>
                        </a:rPr>
                        <a:t> </a:t>
                      </a:r>
                      <a:r>
                        <a:rPr dirty="0" sz="650" spc="-75">
                          <a:solidFill>
                            <a:srgbClr val="4F4F51"/>
                          </a:solidFill>
                          <a:latin typeface="SimSun"/>
                          <a:cs typeface="SimSun"/>
                        </a:rPr>
                        <a:t>1A（</a:t>
                      </a:r>
                      <a:r>
                        <a:rPr dirty="0" sz="650" spc="-10">
                          <a:solidFill>
                            <a:srgbClr val="4F4F51"/>
                          </a:solidFill>
                          <a:latin typeface="SimSun"/>
                          <a:cs typeface="SimSun"/>
                        </a:rPr>
                        <a:t>额定</a:t>
                      </a:r>
                      <a:r>
                        <a:rPr dirty="0" sz="650" spc="-50">
                          <a:solidFill>
                            <a:srgbClr val="4F4F51"/>
                          </a:solidFill>
                          <a:latin typeface="SimSun"/>
                          <a:cs typeface="SimSun"/>
                        </a:rPr>
                        <a:t>）</a:t>
                      </a:r>
                      <a:endParaRPr sz="65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35255">
                <a:tc>
                  <a:txBody>
                    <a:bodyPr/>
                    <a:lstStyle/>
                    <a:p>
                      <a:pPr marL="635">
                        <a:lnSpc>
                          <a:spcPct val="100000"/>
                        </a:lnSpc>
                        <a:spcBef>
                          <a:spcPts val="114"/>
                        </a:spcBef>
                      </a:pPr>
                      <a:r>
                        <a:rPr dirty="0" sz="650" spc="-10">
                          <a:solidFill>
                            <a:srgbClr val="4F4F51"/>
                          </a:solidFill>
                          <a:latin typeface="SimSun"/>
                          <a:cs typeface="SimSun"/>
                        </a:rPr>
                        <a:t>工作温度范围</a:t>
                      </a:r>
                      <a:endParaRPr sz="650">
                        <a:latin typeface="SimSun"/>
                        <a:cs typeface="SimSun"/>
                      </a:endParaRPr>
                    </a:p>
                  </a:txBody>
                  <a:tcPr marL="0" marR="0" marB="0" marT="14604">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97510">
                        <a:lnSpc>
                          <a:spcPct val="100000"/>
                        </a:lnSpc>
                        <a:spcBef>
                          <a:spcPts val="165"/>
                        </a:spcBef>
                      </a:pPr>
                      <a:r>
                        <a:rPr dirty="0" sz="650" spc="-10">
                          <a:solidFill>
                            <a:srgbClr val="4F4F51"/>
                          </a:solidFill>
                          <a:latin typeface="SimSun"/>
                          <a:cs typeface="SimSun"/>
                        </a:rPr>
                        <a:t>0℃~50°C</a:t>
                      </a:r>
                      <a:endParaRPr sz="65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40335">
                <a:tc>
                  <a:txBody>
                    <a:bodyPr/>
                    <a:lstStyle/>
                    <a:p>
                      <a:pPr marL="635">
                        <a:lnSpc>
                          <a:spcPct val="100000"/>
                        </a:lnSpc>
                        <a:spcBef>
                          <a:spcPts val="150"/>
                        </a:spcBef>
                      </a:pPr>
                      <a:r>
                        <a:rPr dirty="0" sz="650" spc="-25">
                          <a:solidFill>
                            <a:srgbClr val="4F4F51"/>
                          </a:solidFill>
                          <a:latin typeface="SimSun"/>
                          <a:cs typeface="SimSun"/>
                        </a:rPr>
                        <a:t>湿度</a:t>
                      </a:r>
                      <a:endParaRPr sz="650">
                        <a:latin typeface="SimSun"/>
                        <a:cs typeface="SimSun"/>
                      </a:endParaRPr>
                    </a:p>
                  </a:txBody>
                  <a:tcPr marL="0" marR="0" marB="0" marT="1905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57505">
                        <a:lnSpc>
                          <a:spcPct val="100000"/>
                        </a:lnSpc>
                        <a:spcBef>
                          <a:spcPts val="200"/>
                        </a:spcBef>
                      </a:pPr>
                      <a:r>
                        <a:rPr dirty="0" sz="650">
                          <a:solidFill>
                            <a:srgbClr val="4F4F51"/>
                          </a:solidFill>
                          <a:latin typeface="SimSun"/>
                          <a:cs typeface="SimSun"/>
                        </a:rPr>
                        <a:t>≤93%</a:t>
                      </a:r>
                      <a:r>
                        <a:rPr dirty="0" sz="650" spc="-20">
                          <a:solidFill>
                            <a:srgbClr val="4F4F51"/>
                          </a:solidFill>
                          <a:latin typeface="SimSun"/>
                          <a:cs typeface="SimSun"/>
                        </a:rPr>
                        <a:t>相对湿度（</a:t>
                      </a:r>
                      <a:r>
                        <a:rPr dirty="0" sz="650" spc="-10">
                          <a:solidFill>
                            <a:srgbClr val="4F4F51"/>
                          </a:solidFill>
                          <a:latin typeface="SimSun"/>
                          <a:cs typeface="SimSun"/>
                        </a:rPr>
                        <a:t>无冷凝</a:t>
                      </a:r>
                      <a:r>
                        <a:rPr dirty="0" sz="650" spc="-50">
                          <a:solidFill>
                            <a:srgbClr val="4F4F51"/>
                          </a:solidFill>
                          <a:latin typeface="SimSun"/>
                          <a:cs typeface="SimSun"/>
                        </a:rPr>
                        <a:t>）</a:t>
                      </a:r>
                      <a:endParaRPr sz="650">
                        <a:latin typeface="SimSun"/>
                        <a:cs typeface="SimSun"/>
                      </a:endParaRPr>
                    </a:p>
                  </a:txBody>
                  <a:tcPr marL="0" marR="0" marB="0" marT="25400">
                    <a:lnL w="3175">
                      <a:solidFill>
                        <a:srgbClr val="939498"/>
                      </a:solidFill>
                      <a:prstDash val="solid"/>
                    </a:lnL>
                    <a:lnT w="3175">
                      <a:solidFill>
                        <a:srgbClr val="939498"/>
                      </a:solidFill>
                      <a:prstDash val="solid"/>
                    </a:lnT>
                    <a:lnB w="3175">
                      <a:solidFill>
                        <a:srgbClr val="939498"/>
                      </a:solidFill>
                      <a:prstDash val="solid"/>
                    </a:lnB>
                  </a:tcPr>
                </a:tc>
              </a:tr>
            </a:tbl>
          </a:graphicData>
        </a:graphic>
      </p:graphicFrame>
      <p:sp>
        <p:nvSpPr>
          <p:cNvPr id="18" name="object 18" descr=""/>
          <p:cNvSpPr txBox="1"/>
          <p:nvPr/>
        </p:nvSpPr>
        <p:spPr>
          <a:xfrm>
            <a:off x="212837" y="5193807"/>
            <a:ext cx="466725" cy="153035"/>
          </a:xfrm>
          <a:prstGeom prst="rect">
            <a:avLst/>
          </a:prstGeom>
        </p:spPr>
        <p:txBody>
          <a:bodyPr wrap="square" lIns="0" tIns="17145" rIns="0" bIns="0" rtlCol="0" vert="horz">
            <a:spAutoFit/>
          </a:bodyPr>
          <a:lstStyle/>
          <a:p>
            <a:pPr marL="12700">
              <a:lnSpc>
                <a:spcPct val="100000"/>
              </a:lnSpc>
              <a:spcBef>
                <a:spcPts val="135"/>
              </a:spcBef>
            </a:pPr>
            <a:r>
              <a:rPr dirty="0" sz="800" spc="45" b="1">
                <a:solidFill>
                  <a:srgbClr val="DA2128"/>
                </a:solidFill>
                <a:latin typeface="Microsoft JhengHei"/>
                <a:cs typeface="Microsoft JhengHei"/>
              </a:rPr>
              <a:t>物理特性</a:t>
            </a:r>
            <a:endParaRPr sz="800">
              <a:latin typeface="Microsoft JhengHei"/>
              <a:cs typeface="Microsoft JhengHei"/>
            </a:endParaRPr>
          </a:p>
        </p:txBody>
      </p:sp>
      <p:graphicFrame>
        <p:nvGraphicFramePr>
          <p:cNvPr id="19" name="object 19" descr=""/>
          <p:cNvGraphicFramePr>
            <a:graphicFrameLocks noGrp="1"/>
          </p:cNvGraphicFramePr>
          <p:nvPr/>
        </p:nvGraphicFramePr>
        <p:xfrm>
          <a:off x="229250" y="6930270"/>
          <a:ext cx="3761740" cy="1127759"/>
        </p:xfrm>
        <a:graphic>
          <a:graphicData uri="http://schemas.openxmlformats.org/drawingml/2006/table">
            <a:tbl>
              <a:tblPr firstRow="1" bandRow="1">
                <a:tableStyleId>{2D5ABB26-0587-4C30-8999-92F81FD0307C}</a:tableStyleId>
              </a:tblPr>
              <a:tblGrid>
                <a:gridCol w="821690"/>
                <a:gridCol w="2863850"/>
              </a:tblGrid>
              <a:tr h="140970">
                <a:tc>
                  <a:txBody>
                    <a:bodyPr/>
                    <a:lstStyle/>
                    <a:p>
                      <a:pPr>
                        <a:lnSpc>
                          <a:spcPct val="100000"/>
                        </a:lnSpc>
                        <a:spcBef>
                          <a:spcPts val="195"/>
                        </a:spcBef>
                      </a:pPr>
                      <a:r>
                        <a:rPr dirty="0" sz="650" spc="-25">
                          <a:solidFill>
                            <a:srgbClr val="4F4F51"/>
                          </a:solidFill>
                          <a:latin typeface="SimSun"/>
                          <a:cs typeface="SimSun"/>
                        </a:rPr>
                        <a:t>名称</a:t>
                      </a:r>
                      <a:endParaRPr sz="650">
                        <a:latin typeface="SimSun"/>
                        <a:cs typeface="SimSun"/>
                      </a:endParaRPr>
                    </a:p>
                  </a:txBody>
                  <a:tcPr marL="0" marR="0" marB="0" marT="24765">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5080">
                        <a:lnSpc>
                          <a:spcPct val="100000"/>
                        </a:lnSpc>
                        <a:spcBef>
                          <a:spcPts val="195"/>
                        </a:spcBef>
                      </a:pPr>
                      <a:r>
                        <a:rPr dirty="0" sz="650">
                          <a:solidFill>
                            <a:srgbClr val="4F4F51"/>
                          </a:solidFill>
                          <a:latin typeface="SimSun"/>
                          <a:cs typeface="SimSun"/>
                        </a:rPr>
                        <a:t>xMate</a:t>
                      </a:r>
                      <a:r>
                        <a:rPr dirty="0" sz="650" spc="35">
                          <a:solidFill>
                            <a:srgbClr val="4F4F51"/>
                          </a:solidFill>
                          <a:latin typeface="SimSun"/>
                          <a:cs typeface="SimSun"/>
                        </a:rPr>
                        <a:t> </a:t>
                      </a:r>
                      <a:r>
                        <a:rPr dirty="0" sz="650">
                          <a:solidFill>
                            <a:srgbClr val="4F4F51"/>
                          </a:solidFill>
                          <a:latin typeface="SimSun"/>
                          <a:cs typeface="SimSun"/>
                        </a:rPr>
                        <a:t>Control</a:t>
                      </a:r>
                      <a:r>
                        <a:rPr dirty="0" sz="650" spc="40">
                          <a:solidFill>
                            <a:srgbClr val="4F4F51"/>
                          </a:solidFill>
                          <a:latin typeface="SimSun"/>
                          <a:cs typeface="SimSun"/>
                        </a:rPr>
                        <a:t> </a:t>
                      </a:r>
                      <a:r>
                        <a:rPr dirty="0" sz="650" spc="-30">
                          <a:solidFill>
                            <a:srgbClr val="4F4F51"/>
                          </a:solidFill>
                          <a:latin typeface="SimSun"/>
                          <a:cs typeface="SimSun"/>
                        </a:rPr>
                        <a:t>Cab（</a:t>
                      </a:r>
                      <a:r>
                        <a:rPr dirty="0" sz="650" spc="110">
                          <a:solidFill>
                            <a:srgbClr val="4F4F51"/>
                          </a:solidFill>
                          <a:latin typeface="SimSun"/>
                          <a:cs typeface="SimSun"/>
                        </a:rPr>
                        <a:t>简称</a:t>
                      </a:r>
                      <a:r>
                        <a:rPr dirty="0" sz="650">
                          <a:solidFill>
                            <a:srgbClr val="4F4F51"/>
                          </a:solidFill>
                          <a:latin typeface="SimSun"/>
                          <a:cs typeface="SimSun"/>
                        </a:rPr>
                        <a:t>MCC控制柜</a:t>
                      </a:r>
                      <a:r>
                        <a:rPr dirty="0" sz="650" spc="-50">
                          <a:solidFill>
                            <a:srgbClr val="4F4F51"/>
                          </a:solidFill>
                          <a:latin typeface="SimSun"/>
                          <a:cs typeface="SimSun"/>
                        </a:rPr>
                        <a:t>）</a:t>
                      </a:r>
                      <a:endParaRPr sz="650">
                        <a:latin typeface="SimSun"/>
                        <a:cs typeface="SimSun"/>
                      </a:endParaRPr>
                    </a:p>
                  </a:txBody>
                  <a:tcPr marL="0" marR="0" marB="0" marT="24765">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175"/>
                        </a:spcBef>
                      </a:pPr>
                      <a:r>
                        <a:rPr dirty="0" sz="650" spc="-15">
                          <a:solidFill>
                            <a:srgbClr val="4F4F51"/>
                          </a:solidFill>
                          <a:latin typeface="SimSun"/>
                          <a:cs typeface="SimSun"/>
                        </a:rPr>
                        <a:t>防护等级</a:t>
                      </a:r>
                      <a:endParaRPr sz="650">
                        <a:latin typeface="SimSun"/>
                        <a:cs typeface="SimSun"/>
                      </a:endParaRPr>
                    </a:p>
                  </a:txBody>
                  <a:tcPr marL="0" marR="0" marB="0" marT="22225">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44450">
                        <a:lnSpc>
                          <a:spcPct val="100000"/>
                        </a:lnSpc>
                        <a:spcBef>
                          <a:spcPts val="190"/>
                        </a:spcBef>
                      </a:pPr>
                      <a:r>
                        <a:rPr dirty="0" sz="650" spc="-20">
                          <a:solidFill>
                            <a:srgbClr val="4F4F51"/>
                          </a:solidFill>
                          <a:latin typeface="SimSun"/>
                          <a:cs typeface="SimSun"/>
                        </a:rPr>
                        <a:t>IP54</a:t>
                      </a:r>
                      <a:endParaRPr sz="650">
                        <a:latin typeface="SimSun"/>
                        <a:cs typeface="SimSun"/>
                      </a:endParaRPr>
                    </a:p>
                  </a:txBody>
                  <a:tcPr marL="0" marR="0" marB="0" marT="24130">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150"/>
                        </a:spcBef>
                      </a:pPr>
                      <a:r>
                        <a:rPr dirty="0" sz="650" spc="-10">
                          <a:solidFill>
                            <a:srgbClr val="4F4F51"/>
                          </a:solidFill>
                          <a:latin typeface="SimSun"/>
                          <a:cs typeface="SimSun"/>
                        </a:rPr>
                        <a:t>工作温度范围</a:t>
                      </a:r>
                      <a:endParaRPr sz="650">
                        <a:latin typeface="SimSun"/>
                        <a:cs typeface="SimSun"/>
                      </a:endParaRPr>
                    </a:p>
                  </a:txBody>
                  <a:tcPr marL="0" marR="0" marB="0" marT="19050">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70485">
                        <a:lnSpc>
                          <a:spcPct val="100000"/>
                        </a:lnSpc>
                        <a:spcBef>
                          <a:spcPts val="180"/>
                        </a:spcBef>
                      </a:pPr>
                      <a:r>
                        <a:rPr dirty="0" sz="650" spc="-10">
                          <a:solidFill>
                            <a:srgbClr val="4F4F51"/>
                          </a:solidFill>
                          <a:latin typeface="SimSun"/>
                          <a:cs typeface="SimSun"/>
                        </a:rPr>
                        <a:t>0℃~50°C</a:t>
                      </a:r>
                      <a:endParaRPr sz="650">
                        <a:latin typeface="SimSun"/>
                        <a:cs typeface="SimSun"/>
                      </a:endParaRPr>
                    </a:p>
                  </a:txBody>
                  <a:tcPr marL="0" marR="0" marB="0" marT="22860">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125"/>
                        </a:spcBef>
                      </a:pPr>
                      <a:r>
                        <a:rPr dirty="0" sz="650" spc="-25">
                          <a:solidFill>
                            <a:srgbClr val="4F4F51"/>
                          </a:solidFill>
                          <a:latin typeface="SimSun"/>
                          <a:cs typeface="SimSun"/>
                        </a:rPr>
                        <a:t>湿度</a:t>
                      </a:r>
                      <a:endParaRPr sz="650">
                        <a:latin typeface="SimSun"/>
                        <a:cs typeface="SimSun"/>
                      </a:endParaRPr>
                    </a:p>
                  </a:txBody>
                  <a:tcPr marL="0" marR="0" marB="0" marT="15875">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5080">
                        <a:lnSpc>
                          <a:spcPct val="100000"/>
                        </a:lnSpc>
                        <a:spcBef>
                          <a:spcPts val="175"/>
                        </a:spcBef>
                      </a:pPr>
                      <a:r>
                        <a:rPr dirty="0" sz="650">
                          <a:solidFill>
                            <a:srgbClr val="4F4F51"/>
                          </a:solidFill>
                          <a:latin typeface="SimSun"/>
                          <a:cs typeface="SimSun"/>
                        </a:rPr>
                        <a:t>≤93%</a:t>
                      </a:r>
                      <a:r>
                        <a:rPr dirty="0" sz="650" spc="-20">
                          <a:solidFill>
                            <a:srgbClr val="4F4F51"/>
                          </a:solidFill>
                          <a:latin typeface="SimSun"/>
                          <a:cs typeface="SimSun"/>
                        </a:rPr>
                        <a:t>相对湿度（</a:t>
                      </a:r>
                      <a:r>
                        <a:rPr dirty="0" sz="650" spc="-10">
                          <a:solidFill>
                            <a:srgbClr val="4F4F51"/>
                          </a:solidFill>
                          <a:latin typeface="SimSun"/>
                          <a:cs typeface="SimSun"/>
                        </a:rPr>
                        <a:t>无冷凝</a:t>
                      </a:r>
                      <a:r>
                        <a:rPr dirty="0" sz="650" spc="-50">
                          <a:solidFill>
                            <a:srgbClr val="4F4F51"/>
                          </a:solidFill>
                          <a:latin typeface="SimSun"/>
                          <a:cs typeface="SimSun"/>
                        </a:rPr>
                        <a:t>）</a:t>
                      </a:r>
                      <a:endParaRPr sz="650">
                        <a:latin typeface="SimSun"/>
                        <a:cs typeface="SimSun"/>
                      </a:endParaRPr>
                    </a:p>
                  </a:txBody>
                  <a:tcPr marL="0" marR="0" marB="0" marT="22225">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100"/>
                        </a:spcBef>
                      </a:pPr>
                      <a:r>
                        <a:rPr dirty="0" sz="650" spc="-15">
                          <a:solidFill>
                            <a:srgbClr val="4F4F51"/>
                          </a:solidFill>
                          <a:latin typeface="SimSun"/>
                          <a:cs typeface="SimSun"/>
                        </a:rPr>
                        <a:t>外形尺寸</a:t>
                      </a:r>
                      <a:endParaRPr sz="650">
                        <a:latin typeface="SimSun"/>
                        <a:cs typeface="SimSun"/>
                      </a:endParaRPr>
                    </a:p>
                  </a:txBody>
                  <a:tcPr marL="0" marR="0" marB="0" marT="12700">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44450">
                        <a:lnSpc>
                          <a:spcPct val="100000"/>
                        </a:lnSpc>
                        <a:spcBef>
                          <a:spcPts val="165"/>
                        </a:spcBef>
                      </a:pPr>
                      <a:r>
                        <a:rPr dirty="0" sz="650" spc="110">
                          <a:solidFill>
                            <a:srgbClr val="4F4F51"/>
                          </a:solidFill>
                          <a:latin typeface="SimSun"/>
                          <a:cs typeface="SimSun"/>
                        </a:rPr>
                        <a:t>450mm×250mm×350mm</a:t>
                      </a:r>
                      <a:endParaRPr sz="650">
                        <a:latin typeface="SimSun"/>
                        <a:cs typeface="SimSun"/>
                      </a:endParaRPr>
                    </a:p>
                  </a:txBody>
                  <a:tcPr marL="0" marR="0" marB="0" marT="20955">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75"/>
                        </a:spcBef>
                      </a:pPr>
                      <a:r>
                        <a:rPr dirty="0" sz="650">
                          <a:solidFill>
                            <a:srgbClr val="4F4F51"/>
                          </a:solidFill>
                          <a:latin typeface="SimSun"/>
                          <a:cs typeface="SimSun"/>
                        </a:rPr>
                        <a:t>通用数字</a:t>
                      </a:r>
                      <a:r>
                        <a:rPr dirty="0" sz="650" spc="-25">
                          <a:solidFill>
                            <a:srgbClr val="4F4F51"/>
                          </a:solidFill>
                          <a:latin typeface="SimSun"/>
                          <a:cs typeface="SimSun"/>
                        </a:rPr>
                        <a:t>IO</a:t>
                      </a:r>
                      <a:endParaRPr sz="650">
                        <a:latin typeface="SimSun"/>
                        <a:cs typeface="SimSun"/>
                      </a:endParaRPr>
                    </a:p>
                  </a:txBody>
                  <a:tcPr marL="0" marR="0" marB="0" marT="9525">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5080">
                        <a:lnSpc>
                          <a:spcPct val="100000"/>
                        </a:lnSpc>
                        <a:spcBef>
                          <a:spcPts val="160"/>
                        </a:spcBef>
                      </a:pPr>
                      <a:r>
                        <a:rPr dirty="0" sz="650">
                          <a:solidFill>
                            <a:srgbClr val="4F4F51"/>
                          </a:solidFill>
                          <a:latin typeface="SimSun"/>
                          <a:cs typeface="SimSun"/>
                        </a:rPr>
                        <a:t>16路输入/16</a:t>
                      </a:r>
                      <a:r>
                        <a:rPr dirty="0" sz="650" spc="-100">
                          <a:solidFill>
                            <a:srgbClr val="4F4F51"/>
                          </a:solidFill>
                          <a:latin typeface="SimSun"/>
                          <a:cs typeface="SimSun"/>
                        </a:rPr>
                        <a:t>路输出</a:t>
                      </a:r>
                      <a:r>
                        <a:rPr dirty="0" sz="650" spc="-20">
                          <a:solidFill>
                            <a:srgbClr val="4F4F51"/>
                          </a:solidFill>
                          <a:latin typeface="SimSun"/>
                          <a:cs typeface="SimSun"/>
                        </a:rPr>
                        <a:t>（</a:t>
                      </a:r>
                      <a:r>
                        <a:rPr dirty="0" sz="650" spc="-10">
                          <a:solidFill>
                            <a:srgbClr val="4F4F51"/>
                          </a:solidFill>
                          <a:latin typeface="SimSun"/>
                          <a:cs typeface="SimSun"/>
                        </a:rPr>
                        <a:t>标配</a:t>
                      </a:r>
                      <a:r>
                        <a:rPr dirty="0" sz="650" spc="-50">
                          <a:solidFill>
                            <a:srgbClr val="4F4F51"/>
                          </a:solidFill>
                          <a:latin typeface="SimSun"/>
                          <a:cs typeface="SimSun"/>
                        </a:rPr>
                        <a:t>）</a:t>
                      </a:r>
                      <a:endParaRPr sz="650">
                        <a:latin typeface="SimSun"/>
                        <a:cs typeface="SimSun"/>
                      </a:endParaRPr>
                    </a:p>
                  </a:txBody>
                  <a:tcPr marL="0" marR="0" marB="0" marT="20320">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50"/>
                        </a:spcBef>
                      </a:pPr>
                      <a:r>
                        <a:rPr dirty="0" sz="650">
                          <a:solidFill>
                            <a:srgbClr val="4F4F51"/>
                          </a:solidFill>
                          <a:latin typeface="SimSun"/>
                          <a:cs typeface="SimSun"/>
                        </a:rPr>
                        <a:t>安全</a:t>
                      </a:r>
                      <a:r>
                        <a:rPr dirty="0" sz="650" spc="-25">
                          <a:solidFill>
                            <a:srgbClr val="4F4F51"/>
                          </a:solidFill>
                          <a:latin typeface="SimSun"/>
                          <a:cs typeface="SimSun"/>
                        </a:rPr>
                        <a:t>IO</a:t>
                      </a:r>
                      <a:endParaRPr sz="650">
                        <a:latin typeface="SimSun"/>
                        <a:cs typeface="SimSun"/>
                      </a:endParaRPr>
                    </a:p>
                  </a:txBody>
                  <a:tcPr marL="0" marR="0" marB="0" marT="6350">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44450">
                        <a:lnSpc>
                          <a:spcPct val="100000"/>
                        </a:lnSpc>
                        <a:spcBef>
                          <a:spcPts val="150"/>
                        </a:spcBef>
                      </a:pPr>
                      <a:r>
                        <a:rPr dirty="0" sz="650">
                          <a:solidFill>
                            <a:srgbClr val="4F4F51"/>
                          </a:solidFill>
                          <a:latin typeface="SimSun"/>
                          <a:cs typeface="SimSun"/>
                        </a:rPr>
                        <a:t>5</a:t>
                      </a:r>
                      <a:r>
                        <a:rPr dirty="0" sz="650" spc="-30">
                          <a:solidFill>
                            <a:srgbClr val="4F4F51"/>
                          </a:solidFill>
                          <a:latin typeface="SimSun"/>
                          <a:cs typeface="SimSun"/>
                        </a:rPr>
                        <a:t>路安全输入，</a:t>
                      </a:r>
                      <a:r>
                        <a:rPr dirty="0" sz="650" spc="-130">
                          <a:solidFill>
                            <a:srgbClr val="4F4F51"/>
                          </a:solidFill>
                          <a:latin typeface="SimSun"/>
                          <a:cs typeface="SimSun"/>
                        </a:rPr>
                        <a:t>4</a:t>
                      </a:r>
                      <a:r>
                        <a:rPr dirty="0" sz="650" spc="-50">
                          <a:solidFill>
                            <a:srgbClr val="4F4F51"/>
                          </a:solidFill>
                          <a:latin typeface="SimSun"/>
                          <a:cs typeface="SimSun"/>
                        </a:rPr>
                        <a:t>路安全输出，均为双冗余通道</a:t>
                      </a:r>
                      <a:endParaRPr sz="650">
                        <a:latin typeface="SimSun"/>
                        <a:cs typeface="SimSun"/>
                      </a:endParaRPr>
                    </a:p>
                  </a:txBody>
                  <a:tcPr marL="0" marR="0" marB="0" marT="19050">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25"/>
                        </a:spcBef>
                      </a:pPr>
                      <a:r>
                        <a:rPr dirty="0" sz="650" spc="-15">
                          <a:solidFill>
                            <a:srgbClr val="4F4F51"/>
                          </a:solidFill>
                          <a:latin typeface="SimSun"/>
                          <a:cs typeface="SimSun"/>
                        </a:rPr>
                        <a:t>通信接口</a:t>
                      </a:r>
                      <a:endParaRPr sz="650">
                        <a:latin typeface="SimSun"/>
                        <a:cs typeface="SimSun"/>
                      </a:endParaRPr>
                    </a:p>
                  </a:txBody>
                  <a:tcPr marL="0" marR="0" marB="0" marT="3175">
                    <a:lnR w="3175">
                      <a:solidFill>
                        <a:srgbClr val="939498"/>
                      </a:solidFill>
                      <a:prstDash val="solid"/>
                    </a:lnR>
                    <a:lnT w="3175">
                      <a:solidFill>
                        <a:srgbClr val="BCBEC0"/>
                      </a:solidFill>
                      <a:prstDash val="solid"/>
                    </a:lnT>
                    <a:lnB w="9525">
                      <a:solidFill>
                        <a:srgbClr val="BCBEC0"/>
                      </a:solidFill>
                      <a:prstDash val="solid"/>
                    </a:lnB>
                  </a:tcPr>
                </a:tc>
                <a:tc>
                  <a:txBody>
                    <a:bodyPr/>
                    <a:lstStyle/>
                    <a:p>
                      <a:pPr algn="ctr" marR="44450">
                        <a:lnSpc>
                          <a:spcPct val="100000"/>
                        </a:lnSpc>
                        <a:spcBef>
                          <a:spcPts val="140"/>
                        </a:spcBef>
                      </a:pPr>
                      <a:r>
                        <a:rPr dirty="0" sz="650" spc="-10">
                          <a:solidFill>
                            <a:srgbClr val="4F4F51"/>
                          </a:solidFill>
                          <a:latin typeface="SimSun"/>
                          <a:cs typeface="SimSun"/>
                        </a:rPr>
                        <a:t>RS232*1</a:t>
                      </a:r>
                      <a:r>
                        <a:rPr dirty="0" sz="650" spc="-5">
                          <a:solidFill>
                            <a:srgbClr val="4F4F51"/>
                          </a:solidFill>
                          <a:latin typeface="SimSun"/>
                          <a:cs typeface="SimSun"/>
                        </a:rPr>
                        <a:t>；千兆以太网</a:t>
                      </a:r>
                      <a:r>
                        <a:rPr dirty="0" sz="650" spc="-10">
                          <a:solidFill>
                            <a:srgbClr val="4F4F51"/>
                          </a:solidFill>
                          <a:latin typeface="SimSun"/>
                          <a:cs typeface="SimSun"/>
                        </a:rPr>
                        <a:t>RJ45*1；USB3.0*2；HDMI*1；EtherCAT*1</a:t>
                      </a:r>
                      <a:endParaRPr sz="650">
                        <a:latin typeface="SimSun"/>
                        <a:cs typeface="SimSun"/>
                      </a:endParaRPr>
                    </a:p>
                  </a:txBody>
                  <a:tcPr marL="0" marR="0" marB="0" marT="17780">
                    <a:lnL w="3175">
                      <a:solidFill>
                        <a:srgbClr val="939498"/>
                      </a:solidFill>
                      <a:prstDash val="solid"/>
                    </a:lnL>
                    <a:lnT w="3175">
                      <a:solidFill>
                        <a:srgbClr val="BCBEC0"/>
                      </a:solidFill>
                      <a:prstDash val="solid"/>
                    </a:lnT>
                    <a:lnB w="9525">
                      <a:solidFill>
                        <a:srgbClr val="BCBEC0"/>
                      </a:solidFill>
                      <a:prstDash val="solid"/>
                    </a:lnB>
                  </a:tcPr>
                </a:tc>
              </a:tr>
            </a:tbl>
          </a:graphicData>
        </a:graphic>
      </p:graphicFrame>
      <p:sp>
        <p:nvSpPr>
          <p:cNvPr id="20" name="object 20" descr=""/>
          <p:cNvSpPr txBox="1"/>
          <p:nvPr/>
        </p:nvSpPr>
        <p:spPr>
          <a:xfrm>
            <a:off x="183155" y="4904573"/>
            <a:ext cx="1710055" cy="102235"/>
          </a:xfrm>
          <a:prstGeom prst="rect">
            <a:avLst/>
          </a:prstGeom>
        </p:spPr>
        <p:txBody>
          <a:bodyPr wrap="square" lIns="0" tIns="12700" rIns="0" bIns="0" rtlCol="0" vert="horz">
            <a:spAutoFit/>
          </a:bodyPr>
          <a:lstStyle/>
          <a:p>
            <a:pPr marL="12700">
              <a:lnSpc>
                <a:spcPct val="100000"/>
              </a:lnSpc>
              <a:spcBef>
                <a:spcPts val="100"/>
              </a:spcBef>
            </a:pPr>
            <a:r>
              <a:rPr dirty="0" sz="500" spc="-45">
                <a:solidFill>
                  <a:srgbClr val="4F4F51"/>
                </a:solidFill>
                <a:latin typeface="SimSun"/>
                <a:cs typeface="SimSun"/>
              </a:rPr>
              <a:t>“产品涉及升级，实际参数以机型对应的硬件安装手册为准”</a:t>
            </a:r>
            <a:endParaRPr sz="500">
              <a:latin typeface="SimSun"/>
              <a:cs typeface="SimSun"/>
            </a:endParaRPr>
          </a:p>
        </p:txBody>
      </p:sp>
      <p:sp>
        <p:nvSpPr>
          <p:cNvPr id="21" name="object 21" descr=""/>
          <p:cNvSpPr txBox="1"/>
          <p:nvPr/>
        </p:nvSpPr>
        <p:spPr>
          <a:xfrm>
            <a:off x="211853" y="8064943"/>
            <a:ext cx="1075690" cy="212090"/>
          </a:xfrm>
          <a:prstGeom prst="rect">
            <a:avLst/>
          </a:prstGeom>
        </p:spPr>
        <p:txBody>
          <a:bodyPr wrap="square" lIns="0" tIns="12700" rIns="0" bIns="0" rtlCol="0" vert="horz">
            <a:spAutoFit/>
          </a:bodyPr>
          <a:lstStyle/>
          <a:p>
            <a:pPr marL="12700" marR="5080">
              <a:lnSpc>
                <a:spcPct val="122500"/>
              </a:lnSpc>
              <a:spcBef>
                <a:spcPts val="100"/>
              </a:spcBef>
            </a:pPr>
            <a:r>
              <a:rPr dirty="0" sz="500" spc="-10">
                <a:solidFill>
                  <a:srgbClr val="4F4F51"/>
                </a:solidFill>
                <a:latin typeface="SimSun"/>
                <a:cs typeface="SimSun"/>
              </a:rPr>
              <a:t>*</a:t>
            </a:r>
            <a:r>
              <a:rPr dirty="0" sz="500" spc="-45">
                <a:solidFill>
                  <a:srgbClr val="4F4F51"/>
                </a:solidFill>
                <a:latin typeface="SimSun"/>
                <a:cs typeface="SimSun"/>
              </a:rPr>
              <a:t>注：具体机型的认证情况请咨询销售</a:t>
            </a:r>
            <a:r>
              <a:rPr dirty="0" sz="500" spc="-40">
                <a:solidFill>
                  <a:srgbClr val="4F4F51"/>
                </a:solidFill>
                <a:latin typeface="SimSun"/>
                <a:cs typeface="SimSun"/>
              </a:rPr>
              <a:t>更多详细内容，可参见对应的产品手册</a:t>
            </a:r>
            <a:endParaRPr sz="500">
              <a:latin typeface="SimSun"/>
              <a:cs typeface="SimSun"/>
            </a:endParaRPr>
          </a:p>
        </p:txBody>
      </p:sp>
      <p:sp>
        <p:nvSpPr>
          <p:cNvPr id="22" name="object 22" descr=""/>
          <p:cNvSpPr txBox="1"/>
          <p:nvPr/>
        </p:nvSpPr>
        <p:spPr>
          <a:xfrm>
            <a:off x="212837" y="6776911"/>
            <a:ext cx="356870" cy="153035"/>
          </a:xfrm>
          <a:prstGeom prst="rect">
            <a:avLst/>
          </a:prstGeom>
        </p:spPr>
        <p:txBody>
          <a:bodyPr wrap="square" lIns="0" tIns="17145" rIns="0" bIns="0" rtlCol="0" vert="horz">
            <a:spAutoFit/>
          </a:bodyPr>
          <a:lstStyle/>
          <a:p>
            <a:pPr marL="12700">
              <a:lnSpc>
                <a:spcPct val="100000"/>
              </a:lnSpc>
              <a:spcBef>
                <a:spcPts val="135"/>
              </a:spcBef>
            </a:pPr>
            <a:r>
              <a:rPr dirty="0" sz="800" spc="40" b="1">
                <a:solidFill>
                  <a:srgbClr val="DA2128"/>
                </a:solidFill>
                <a:latin typeface="Microsoft JhengHei"/>
                <a:cs typeface="Microsoft JhengHei"/>
              </a:rPr>
              <a:t>控制柜</a:t>
            </a:r>
            <a:endParaRPr sz="800">
              <a:latin typeface="Microsoft JhengHei"/>
              <a:cs typeface="Microsoft JhengHei"/>
            </a:endParaRPr>
          </a:p>
        </p:txBody>
      </p:sp>
      <p:graphicFrame>
        <p:nvGraphicFramePr>
          <p:cNvPr id="23" name="object 23" descr=""/>
          <p:cNvGraphicFramePr>
            <a:graphicFrameLocks noGrp="1"/>
          </p:cNvGraphicFramePr>
          <p:nvPr/>
        </p:nvGraphicFramePr>
        <p:xfrm>
          <a:off x="4047043" y="6930270"/>
          <a:ext cx="2212975" cy="845819"/>
        </p:xfrm>
        <a:graphic>
          <a:graphicData uri="http://schemas.openxmlformats.org/drawingml/2006/table">
            <a:tbl>
              <a:tblPr firstRow="1" bandRow="1">
                <a:tableStyleId>{2D5ABB26-0587-4C30-8999-92F81FD0307C}</a:tableStyleId>
              </a:tblPr>
              <a:tblGrid>
                <a:gridCol w="481965"/>
                <a:gridCol w="1654810"/>
              </a:tblGrid>
              <a:tr h="140970">
                <a:tc>
                  <a:txBody>
                    <a:bodyPr/>
                    <a:lstStyle/>
                    <a:p>
                      <a:pPr>
                        <a:lnSpc>
                          <a:spcPct val="100000"/>
                        </a:lnSpc>
                        <a:spcBef>
                          <a:spcPts val="195"/>
                        </a:spcBef>
                      </a:pPr>
                      <a:r>
                        <a:rPr dirty="0" sz="650" spc="-25">
                          <a:solidFill>
                            <a:srgbClr val="4F4F51"/>
                          </a:solidFill>
                          <a:latin typeface="SimSun"/>
                          <a:cs typeface="SimSun"/>
                        </a:rPr>
                        <a:t>尺寸</a:t>
                      </a:r>
                      <a:endParaRPr sz="650">
                        <a:latin typeface="SimSun"/>
                        <a:cs typeface="SimSun"/>
                      </a:endParaRPr>
                    </a:p>
                  </a:txBody>
                  <a:tcPr marL="0" marR="0" marB="0" marT="24765">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36195">
                        <a:lnSpc>
                          <a:spcPct val="100000"/>
                        </a:lnSpc>
                        <a:spcBef>
                          <a:spcPts val="195"/>
                        </a:spcBef>
                      </a:pPr>
                      <a:r>
                        <a:rPr dirty="0" sz="650" spc="135">
                          <a:solidFill>
                            <a:srgbClr val="4F4F51"/>
                          </a:solidFill>
                          <a:latin typeface="SimSun"/>
                          <a:cs typeface="SimSun"/>
                        </a:rPr>
                        <a:t>290mm</a:t>
                      </a:r>
                      <a:r>
                        <a:rPr dirty="0" sz="650" spc="-165">
                          <a:solidFill>
                            <a:srgbClr val="4F4F51"/>
                          </a:solidFill>
                          <a:latin typeface="SimSun"/>
                          <a:cs typeface="SimSun"/>
                        </a:rPr>
                        <a:t> </a:t>
                      </a:r>
                      <a:r>
                        <a:rPr dirty="0" sz="650" spc="-10">
                          <a:solidFill>
                            <a:srgbClr val="4F4F51"/>
                          </a:solidFill>
                          <a:latin typeface="SimSun"/>
                          <a:cs typeface="SimSun"/>
                        </a:rPr>
                        <a:t>x</a:t>
                      </a:r>
                      <a:r>
                        <a:rPr dirty="0" sz="650" spc="-165">
                          <a:solidFill>
                            <a:srgbClr val="4F4F51"/>
                          </a:solidFill>
                          <a:latin typeface="SimSun"/>
                          <a:cs typeface="SimSun"/>
                        </a:rPr>
                        <a:t> </a:t>
                      </a:r>
                      <a:r>
                        <a:rPr dirty="0" sz="650" spc="135">
                          <a:solidFill>
                            <a:srgbClr val="4F4F51"/>
                          </a:solidFill>
                          <a:latin typeface="SimSun"/>
                          <a:cs typeface="SimSun"/>
                        </a:rPr>
                        <a:t>170mm</a:t>
                      </a:r>
                      <a:r>
                        <a:rPr dirty="0" sz="650" spc="-165">
                          <a:solidFill>
                            <a:srgbClr val="4F4F51"/>
                          </a:solidFill>
                          <a:latin typeface="SimSun"/>
                          <a:cs typeface="SimSun"/>
                        </a:rPr>
                        <a:t> </a:t>
                      </a:r>
                      <a:r>
                        <a:rPr dirty="0" sz="650" spc="-10">
                          <a:solidFill>
                            <a:srgbClr val="4F4F51"/>
                          </a:solidFill>
                          <a:latin typeface="SimSun"/>
                          <a:cs typeface="SimSun"/>
                        </a:rPr>
                        <a:t>x</a:t>
                      </a:r>
                      <a:r>
                        <a:rPr dirty="0" sz="650" spc="-165">
                          <a:solidFill>
                            <a:srgbClr val="4F4F51"/>
                          </a:solidFill>
                          <a:latin typeface="SimSun"/>
                          <a:cs typeface="SimSun"/>
                        </a:rPr>
                        <a:t> </a:t>
                      </a:r>
                      <a:r>
                        <a:rPr dirty="0" sz="650" spc="140">
                          <a:solidFill>
                            <a:srgbClr val="4F4F51"/>
                          </a:solidFill>
                          <a:latin typeface="SimSun"/>
                          <a:cs typeface="SimSun"/>
                        </a:rPr>
                        <a:t>80mm</a:t>
                      </a:r>
                      <a:endParaRPr sz="650">
                        <a:latin typeface="SimSun"/>
                        <a:cs typeface="SimSun"/>
                      </a:endParaRPr>
                    </a:p>
                  </a:txBody>
                  <a:tcPr marL="0" marR="0" marB="0" marT="24765">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175"/>
                        </a:spcBef>
                      </a:pPr>
                      <a:r>
                        <a:rPr dirty="0" sz="650" spc="-25">
                          <a:solidFill>
                            <a:srgbClr val="4F4F51"/>
                          </a:solidFill>
                          <a:latin typeface="SimSun"/>
                          <a:cs typeface="SimSun"/>
                        </a:rPr>
                        <a:t>重量</a:t>
                      </a:r>
                      <a:endParaRPr sz="650">
                        <a:latin typeface="SimSun"/>
                        <a:cs typeface="SimSun"/>
                      </a:endParaRPr>
                    </a:p>
                  </a:txBody>
                  <a:tcPr marL="0" marR="0" marB="0" marT="22225">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a:lnSpc>
                          <a:spcPct val="100000"/>
                        </a:lnSpc>
                        <a:spcBef>
                          <a:spcPts val="190"/>
                        </a:spcBef>
                      </a:pPr>
                      <a:r>
                        <a:rPr dirty="0" sz="650" spc="50">
                          <a:solidFill>
                            <a:srgbClr val="4F4F51"/>
                          </a:solidFill>
                          <a:latin typeface="SimSun"/>
                          <a:cs typeface="SimSun"/>
                        </a:rPr>
                        <a:t>约</a:t>
                      </a:r>
                      <a:r>
                        <a:rPr dirty="0" sz="650" spc="-45">
                          <a:solidFill>
                            <a:srgbClr val="4F4F51"/>
                          </a:solidFill>
                          <a:latin typeface="SimSun"/>
                          <a:cs typeface="SimSun"/>
                        </a:rPr>
                        <a:t>840g（</a:t>
                      </a:r>
                      <a:r>
                        <a:rPr dirty="0" sz="650" spc="-5">
                          <a:solidFill>
                            <a:srgbClr val="4F4F51"/>
                          </a:solidFill>
                          <a:latin typeface="SimSun"/>
                          <a:cs typeface="SimSun"/>
                        </a:rPr>
                        <a:t>不含线缆</a:t>
                      </a:r>
                      <a:r>
                        <a:rPr dirty="0" sz="650" spc="-50">
                          <a:solidFill>
                            <a:srgbClr val="4F4F51"/>
                          </a:solidFill>
                          <a:latin typeface="SimSun"/>
                          <a:cs typeface="SimSun"/>
                        </a:rPr>
                        <a:t>）</a:t>
                      </a:r>
                      <a:endParaRPr sz="650">
                        <a:latin typeface="SimSun"/>
                        <a:cs typeface="SimSun"/>
                      </a:endParaRPr>
                    </a:p>
                  </a:txBody>
                  <a:tcPr marL="0" marR="0" marB="0" marT="24130">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150"/>
                        </a:spcBef>
                      </a:pPr>
                      <a:r>
                        <a:rPr dirty="0" sz="650" spc="-15">
                          <a:solidFill>
                            <a:srgbClr val="4F4F51"/>
                          </a:solidFill>
                          <a:latin typeface="SimSun"/>
                          <a:cs typeface="SimSun"/>
                        </a:rPr>
                        <a:t>线缆长度</a:t>
                      </a:r>
                      <a:endParaRPr sz="650">
                        <a:latin typeface="SimSun"/>
                        <a:cs typeface="SimSun"/>
                      </a:endParaRPr>
                    </a:p>
                  </a:txBody>
                  <a:tcPr marL="0" marR="0" marB="0" marT="19050">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36195">
                        <a:lnSpc>
                          <a:spcPct val="100000"/>
                        </a:lnSpc>
                        <a:spcBef>
                          <a:spcPts val="180"/>
                        </a:spcBef>
                      </a:pPr>
                      <a:r>
                        <a:rPr dirty="0" sz="650" spc="80">
                          <a:solidFill>
                            <a:srgbClr val="4F4F51"/>
                          </a:solidFill>
                          <a:latin typeface="SimSun"/>
                          <a:cs typeface="SimSun"/>
                        </a:rPr>
                        <a:t>5m/7m/15m/22m</a:t>
                      </a:r>
                      <a:endParaRPr sz="650">
                        <a:latin typeface="SimSun"/>
                        <a:cs typeface="SimSun"/>
                      </a:endParaRPr>
                    </a:p>
                  </a:txBody>
                  <a:tcPr marL="0" marR="0" marB="0" marT="22860">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125"/>
                        </a:spcBef>
                      </a:pPr>
                      <a:r>
                        <a:rPr dirty="0" sz="650" spc="-25">
                          <a:solidFill>
                            <a:srgbClr val="4F4F51"/>
                          </a:solidFill>
                          <a:latin typeface="SimSun"/>
                          <a:cs typeface="SimSun"/>
                        </a:rPr>
                        <a:t>屏幕</a:t>
                      </a:r>
                      <a:endParaRPr sz="650">
                        <a:latin typeface="SimSun"/>
                        <a:cs typeface="SimSun"/>
                      </a:endParaRPr>
                    </a:p>
                  </a:txBody>
                  <a:tcPr marL="0" marR="0" marB="0" marT="15875">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36195">
                        <a:lnSpc>
                          <a:spcPct val="100000"/>
                        </a:lnSpc>
                        <a:spcBef>
                          <a:spcPts val="175"/>
                        </a:spcBef>
                      </a:pPr>
                      <a:r>
                        <a:rPr dirty="0" sz="650" spc="-10">
                          <a:solidFill>
                            <a:srgbClr val="4F4F51"/>
                          </a:solidFill>
                          <a:latin typeface="SimSun"/>
                          <a:cs typeface="SimSun"/>
                        </a:rPr>
                        <a:t>LCD，10.1</a:t>
                      </a:r>
                      <a:r>
                        <a:rPr dirty="0" sz="650" spc="-70">
                          <a:solidFill>
                            <a:srgbClr val="4F4F51"/>
                          </a:solidFill>
                          <a:latin typeface="SimSun"/>
                          <a:cs typeface="SimSun"/>
                        </a:rPr>
                        <a:t>英寸，分辨率</a:t>
                      </a:r>
                      <a:r>
                        <a:rPr dirty="0" sz="650">
                          <a:solidFill>
                            <a:srgbClr val="4F4F51"/>
                          </a:solidFill>
                          <a:latin typeface="SimSun"/>
                          <a:cs typeface="SimSun"/>
                        </a:rPr>
                        <a:t>1920</a:t>
                      </a:r>
                      <a:r>
                        <a:rPr dirty="0" sz="650" spc="-65">
                          <a:solidFill>
                            <a:srgbClr val="4F4F51"/>
                          </a:solidFill>
                          <a:latin typeface="SimSun"/>
                          <a:cs typeface="SimSun"/>
                        </a:rPr>
                        <a:t> </a:t>
                      </a:r>
                      <a:r>
                        <a:rPr dirty="0" sz="650" spc="-10">
                          <a:solidFill>
                            <a:srgbClr val="4F4F51"/>
                          </a:solidFill>
                          <a:latin typeface="SimSun"/>
                          <a:cs typeface="SimSun"/>
                        </a:rPr>
                        <a:t>x</a:t>
                      </a:r>
                      <a:r>
                        <a:rPr dirty="0" sz="650" spc="-65">
                          <a:solidFill>
                            <a:srgbClr val="4F4F51"/>
                          </a:solidFill>
                          <a:latin typeface="SimSun"/>
                          <a:cs typeface="SimSun"/>
                        </a:rPr>
                        <a:t> </a:t>
                      </a:r>
                      <a:r>
                        <a:rPr dirty="0" sz="650" spc="-20">
                          <a:solidFill>
                            <a:srgbClr val="4F4F51"/>
                          </a:solidFill>
                          <a:latin typeface="SimSun"/>
                          <a:cs typeface="SimSun"/>
                        </a:rPr>
                        <a:t>1200</a:t>
                      </a:r>
                      <a:endParaRPr sz="650">
                        <a:latin typeface="SimSun"/>
                        <a:cs typeface="SimSun"/>
                      </a:endParaRPr>
                    </a:p>
                  </a:txBody>
                  <a:tcPr marL="0" marR="0" marB="0" marT="22225">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100"/>
                        </a:spcBef>
                      </a:pPr>
                      <a:r>
                        <a:rPr dirty="0" sz="650" spc="-15">
                          <a:solidFill>
                            <a:srgbClr val="4F4F51"/>
                          </a:solidFill>
                          <a:latin typeface="SimSun"/>
                          <a:cs typeface="SimSun"/>
                        </a:rPr>
                        <a:t>触摸类型</a:t>
                      </a:r>
                      <a:endParaRPr sz="650">
                        <a:latin typeface="SimSun"/>
                        <a:cs typeface="SimSun"/>
                      </a:endParaRPr>
                    </a:p>
                  </a:txBody>
                  <a:tcPr marL="0" marR="0" marB="0" marT="12700">
                    <a:lnR w="3175">
                      <a:solidFill>
                        <a:srgbClr val="939498"/>
                      </a:solidFill>
                      <a:prstDash val="solid"/>
                    </a:lnR>
                    <a:lnT w="3175">
                      <a:solidFill>
                        <a:srgbClr val="BCBEC0"/>
                      </a:solidFill>
                      <a:prstDash val="solid"/>
                    </a:lnT>
                    <a:lnB w="3175">
                      <a:solidFill>
                        <a:srgbClr val="BCBEC0"/>
                      </a:solidFill>
                      <a:prstDash val="solid"/>
                    </a:lnB>
                  </a:tcPr>
                </a:tc>
                <a:tc>
                  <a:txBody>
                    <a:bodyPr/>
                    <a:lstStyle/>
                    <a:p>
                      <a:pPr algn="ctr" marR="36195">
                        <a:lnSpc>
                          <a:spcPct val="100000"/>
                        </a:lnSpc>
                        <a:spcBef>
                          <a:spcPts val="165"/>
                        </a:spcBef>
                      </a:pPr>
                      <a:r>
                        <a:rPr dirty="0" sz="650" spc="-20">
                          <a:solidFill>
                            <a:srgbClr val="4F4F51"/>
                          </a:solidFill>
                          <a:latin typeface="SimSun"/>
                          <a:cs typeface="SimSun"/>
                        </a:rPr>
                        <a:t>电容式</a:t>
                      </a:r>
                      <a:endParaRPr sz="650">
                        <a:latin typeface="SimSun"/>
                        <a:cs typeface="SimSun"/>
                      </a:endParaRPr>
                    </a:p>
                  </a:txBody>
                  <a:tcPr marL="0" marR="0" marB="0" marT="20955">
                    <a:lnL w="3175">
                      <a:solidFill>
                        <a:srgbClr val="939498"/>
                      </a:solidFill>
                      <a:prstDash val="solid"/>
                    </a:lnL>
                    <a:lnT w="3175">
                      <a:solidFill>
                        <a:srgbClr val="BCBEC0"/>
                      </a:solidFill>
                      <a:prstDash val="solid"/>
                    </a:lnT>
                    <a:lnB w="3175">
                      <a:solidFill>
                        <a:srgbClr val="BCBEC0"/>
                      </a:solidFill>
                      <a:prstDash val="solid"/>
                    </a:lnB>
                  </a:tcPr>
                </a:tc>
              </a:tr>
              <a:tr h="140970">
                <a:tc>
                  <a:txBody>
                    <a:bodyPr/>
                    <a:lstStyle/>
                    <a:p>
                      <a:pPr>
                        <a:lnSpc>
                          <a:spcPct val="100000"/>
                        </a:lnSpc>
                        <a:spcBef>
                          <a:spcPts val="75"/>
                        </a:spcBef>
                      </a:pPr>
                      <a:r>
                        <a:rPr dirty="0" sz="650" spc="-15">
                          <a:solidFill>
                            <a:srgbClr val="4F4F51"/>
                          </a:solidFill>
                          <a:latin typeface="SimSun"/>
                          <a:cs typeface="SimSun"/>
                        </a:rPr>
                        <a:t>防护等级</a:t>
                      </a:r>
                      <a:endParaRPr sz="650">
                        <a:latin typeface="SimSun"/>
                        <a:cs typeface="SimSun"/>
                      </a:endParaRPr>
                    </a:p>
                  </a:txBody>
                  <a:tcPr marL="0" marR="0" marB="0" marT="9525">
                    <a:lnR w="3175">
                      <a:solidFill>
                        <a:srgbClr val="939498"/>
                      </a:solidFill>
                      <a:prstDash val="solid"/>
                    </a:lnR>
                    <a:lnT w="3175">
                      <a:solidFill>
                        <a:srgbClr val="BCBEC0"/>
                      </a:solidFill>
                      <a:prstDash val="solid"/>
                    </a:lnT>
                    <a:lnB w="9525">
                      <a:solidFill>
                        <a:srgbClr val="BCBEC0"/>
                      </a:solidFill>
                      <a:prstDash val="solid"/>
                    </a:lnB>
                  </a:tcPr>
                </a:tc>
                <a:tc>
                  <a:txBody>
                    <a:bodyPr/>
                    <a:lstStyle/>
                    <a:p>
                      <a:pPr algn="ctr" marR="36195">
                        <a:lnSpc>
                          <a:spcPct val="100000"/>
                        </a:lnSpc>
                        <a:spcBef>
                          <a:spcPts val="160"/>
                        </a:spcBef>
                      </a:pPr>
                      <a:r>
                        <a:rPr dirty="0" sz="650" spc="-20">
                          <a:solidFill>
                            <a:srgbClr val="4F4F51"/>
                          </a:solidFill>
                          <a:latin typeface="SimSun"/>
                          <a:cs typeface="SimSun"/>
                        </a:rPr>
                        <a:t>IP54</a:t>
                      </a:r>
                      <a:endParaRPr sz="650">
                        <a:latin typeface="SimSun"/>
                        <a:cs typeface="SimSun"/>
                      </a:endParaRPr>
                    </a:p>
                  </a:txBody>
                  <a:tcPr marL="0" marR="0" marB="0" marT="20320">
                    <a:lnL w="3175">
                      <a:solidFill>
                        <a:srgbClr val="939498"/>
                      </a:solidFill>
                      <a:prstDash val="solid"/>
                    </a:lnL>
                    <a:lnT w="3175">
                      <a:solidFill>
                        <a:srgbClr val="BCBEC0"/>
                      </a:solidFill>
                      <a:prstDash val="solid"/>
                    </a:lnT>
                    <a:lnB w="9525">
                      <a:solidFill>
                        <a:srgbClr val="BCBEC0"/>
                      </a:solidFill>
                      <a:prstDash val="solid"/>
                    </a:lnB>
                  </a:tcPr>
                </a:tc>
              </a:tr>
            </a:tbl>
          </a:graphicData>
        </a:graphic>
      </p:graphicFrame>
      <p:sp>
        <p:nvSpPr>
          <p:cNvPr id="24" name="object 24" descr=""/>
          <p:cNvSpPr txBox="1"/>
          <p:nvPr/>
        </p:nvSpPr>
        <p:spPr>
          <a:xfrm>
            <a:off x="4030630" y="6776911"/>
            <a:ext cx="697230" cy="153035"/>
          </a:xfrm>
          <a:prstGeom prst="rect">
            <a:avLst/>
          </a:prstGeom>
        </p:spPr>
        <p:txBody>
          <a:bodyPr wrap="square" lIns="0" tIns="17145" rIns="0" bIns="0" rtlCol="0" vert="horz">
            <a:spAutoFit/>
          </a:bodyPr>
          <a:lstStyle/>
          <a:p>
            <a:pPr marL="12700">
              <a:lnSpc>
                <a:spcPct val="100000"/>
              </a:lnSpc>
              <a:spcBef>
                <a:spcPts val="135"/>
              </a:spcBef>
            </a:pPr>
            <a:r>
              <a:rPr dirty="0" sz="800" spc="50" b="1">
                <a:solidFill>
                  <a:srgbClr val="DA2128"/>
                </a:solidFill>
                <a:latin typeface="Microsoft JhengHei"/>
                <a:cs typeface="Microsoft JhengHei"/>
              </a:rPr>
              <a:t>xPad2</a:t>
            </a:r>
            <a:r>
              <a:rPr dirty="0" sz="800" spc="40" b="1">
                <a:solidFill>
                  <a:srgbClr val="DA2128"/>
                </a:solidFill>
                <a:latin typeface="Microsoft JhengHei"/>
                <a:cs typeface="Microsoft JhengHei"/>
              </a:rPr>
              <a:t>示教器</a:t>
            </a:r>
            <a:endParaRPr sz="800">
              <a:latin typeface="Microsoft JhengHei"/>
              <a:cs typeface="Microsoft JhengHei"/>
            </a:endParaRPr>
          </a:p>
        </p:txBody>
      </p:sp>
      <p:pic>
        <p:nvPicPr>
          <p:cNvPr id="25" name="object 25" descr=""/>
          <p:cNvPicPr/>
          <p:nvPr/>
        </p:nvPicPr>
        <p:blipFill>
          <a:blip r:embed="rId2" cstate="print"/>
          <a:stretch>
            <a:fillRect/>
          </a:stretch>
        </p:blipFill>
        <p:spPr>
          <a:xfrm>
            <a:off x="6278428" y="6933960"/>
            <a:ext cx="1123254" cy="897339"/>
          </a:xfrm>
          <a:prstGeom prst="rect">
            <a:avLst/>
          </a:prstGeom>
        </p:spPr>
      </p:pic>
      <p:sp>
        <p:nvSpPr>
          <p:cNvPr id="26" name="object 26" descr=""/>
          <p:cNvSpPr txBox="1"/>
          <p:nvPr/>
        </p:nvSpPr>
        <p:spPr>
          <a:xfrm>
            <a:off x="215804" y="168010"/>
            <a:ext cx="653415" cy="203200"/>
          </a:xfrm>
          <a:prstGeom prst="rect">
            <a:avLst/>
          </a:prstGeom>
        </p:spPr>
        <p:txBody>
          <a:bodyPr wrap="square" lIns="0" tIns="14604" rIns="0" bIns="0" rtlCol="0" vert="horz">
            <a:spAutoFit/>
          </a:bodyPr>
          <a:lstStyle/>
          <a:p>
            <a:pPr marL="12700">
              <a:lnSpc>
                <a:spcPct val="100000"/>
              </a:lnSpc>
              <a:spcBef>
                <a:spcPts val="114"/>
              </a:spcBef>
            </a:pPr>
            <a:r>
              <a:rPr dirty="0" sz="1150" spc="65" b="1">
                <a:solidFill>
                  <a:srgbClr val="231F20"/>
                </a:solidFill>
                <a:latin typeface="Microsoft JhengHei"/>
                <a:cs typeface="Microsoft JhengHei"/>
              </a:rPr>
              <a:t>规格参数</a:t>
            </a:r>
            <a:endParaRPr sz="1150">
              <a:latin typeface="Microsoft JhengHei"/>
              <a:cs typeface="Microsoft JhengHei"/>
            </a:endParaRPr>
          </a:p>
        </p:txBody>
      </p:sp>
      <p:grpSp>
        <p:nvGrpSpPr>
          <p:cNvPr id="27" name="object 27" descr=""/>
          <p:cNvGrpSpPr/>
          <p:nvPr/>
        </p:nvGrpSpPr>
        <p:grpSpPr>
          <a:xfrm>
            <a:off x="228505" y="386774"/>
            <a:ext cx="7101205" cy="20955"/>
            <a:chOff x="228505" y="386774"/>
            <a:chExt cx="7101205" cy="20955"/>
          </a:xfrm>
        </p:grpSpPr>
        <p:sp>
          <p:nvSpPr>
            <p:cNvPr id="28" name="object 28" descr=""/>
            <p:cNvSpPr/>
            <p:nvPr/>
          </p:nvSpPr>
          <p:spPr>
            <a:xfrm>
              <a:off x="228505" y="395651"/>
              <a:ext cx="7101205" cy="3175"/>
            </a:xfrm>
            <a:custGeom>
              <a:avLst/>
              <a:gdLst/>
              <a:ahLst/>
              <a:cxnLst/>
              <a:rect l="l" t="t" r="r" b="b"/>
              <a:pathLst>
                <a:path w="7101205" h="3175">
                  <a:moveTo>
                    <a:pt x="7101159" y="0"/>
                  </a:moveTo>
                  <a:lnTo>
                    <a:pt x="0" y="0"/>
                  </a:lnTo>
                  <a:lnTo>
                    <a:pt x="0" y="3011"/>
                  </a:lnTo>
                  <a:lnTo>
                    <a:pt x="7101159" y="3011"/>
                  </a:lnTo>
                  <a:lnTo>
                    <a:pt x="7101159" y="0"/>
                  </a:lnTo>
                  <a:close/>
                </a:path>
              </a:pathLst>
            </a:custGeom>
            <a:solidFill>
              <a:srgbClr val="BCBEC0"/>
            </a:solidFill>
          </p:spPr>
          <p:txBody>
            <a:bodyPr wrap="square" lIns="0" tIns="0" rIns="0" bIns="0" rtlCol="0"/>
            <a:lstStyle/>
            <a:p/>
          </p:txBody>
        </p:sp>
        <p:sp>
          <p:nvSpPr>
            <p:cNvPr id="29" name="object 29" descr=""/>
            <p:cNvSpPr/>
            <p:nvPr/>
          </p:nvSpPr>
          <p:spPr>
            <a:xfrm>
              <a:off x="228505" y="386774"/>
              <a:ext cx="150495" cy="20955"/>
            </a:xfrm>
            <a:custGeom>
              <a:avLst/>
              <a:gdLst/>
              <a:ahLst/>
              <a:cxnLst/>
              <a:rect l="l" t="t" r="r" b="b"/>
              <a:pathLst>
                <a:path w="150495" h="20954">
                  <a:moveTo>
                    <a:pt x="150102" y="0"/>
                  </a:moveTo>
                  <a:lnTo>
                    <a:pt x="0" y="0"/>
                  </a:lnTo>
                  <a:lnTo>
                    <a:pt x="0" y="20775"/>
                  </a:lnTo>
                  <a:lnTo>
                    <a:pt x="150102" y="20775"/>
                  </a:lnTo>
                  <a:lnTo>
                    <a:pt x="150102" y="0"/>
                  </a:lnTo>
                  <a:close/>
                </a:path>
              </a:pathLst>
            </a:custGeom>
            <a:solidFill>
              <a:srgbClr val="DA2128"/>
            </a:solidFill>
          </p:spPr>
          <p:txBody>
            <a:bodyPr wrap="square" lIns="0" tIns="0" rIns="0" bIns="0" rtlCol="0"/>
            <a:lstStyle/>
            <a:p/>
          </p:txBody>
        </p:sp>
      </p:grpSp>
      <p:sp>
        <p:nvSpPr>
          <p:cNvPr id="30" name="object 30" descr=""/>
          <p:cNvSpPr txBox="1"/>
          <p:nvPr/>
        </p:nvSpPr>
        <p:spPr>
          <a:xfrm>
            <a:off x="7206065" y="8322105"/>
            <a:ext cx="199390" cy="132080"/>
          </a:xfrm>
          <a:prstGeom prst="rect">
            <a:avLst/>
          </a:prstGeom>
        </p:spPr>
        <p:txBody>
          <a:bodyPr wrap="square" lIns="0" tIns="3810" rIns="0" bIns="0" rtlCol="0" vert="horz">
            <a:spAutoFit/>
          </a:bodyPr>
          <a:lstStyle/>
          <a:p>
            <a:pPr marL="16510">
              <a:lnSpc>
                <a:spcPct val="100000"/>
              </a:lnSpc>
              <a:spcBef>
                <a:spcPts val="30"/>
              </a:spcBef>
            </a:pPr>
            <a:r>
              <a:rPr dirty="0" u="sng" sz="750" spc="-50">
                <a:solidFill>
                  <a:srgbClr val="A7A9AC"/>
                </a:solidFill>
                <a:uFill>
                  <a:solidFill>
                    <a:srgbClr val="CB272B"/>
                  </a:solidFill>
                </a:uFill>
                <a:latin typeface="Arial MT"/>
                <a:cs typeface="Arial MT"/>
              </a:rPr>
              <a:t> </a:t>
            </a:r>
            <a:r>
              <a:rPr dirty="0" u="sng" sz="750" spc="-25">
                <a:solidFill>
                  <a:srgbClr val="A7A9AC"/>
                </a:solidFill>
                <a:uFill>
                  <a:solidFill>
                    <a:srgbClr val="CB272B"/>
                  </a:solidFill>
                </a:uFill>
                <a:latin typeface="Arial MT"/>
                <a:cs typeface="Arial MT"/>
              </a:rPr>
              <a:t>16</a:t>
            </a:r>
            <a:endParaRPr sz="750">
              <a:latin typeface="Arial MT"/>
              <a:cs typeface="Arial MT"/>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3724376"/>
          </a:xfrm>
          <a:prstGeom prst="rect">
            <a:avLst/>
          </a:prstGeom>
        </p:spPr>
      </p:pic>
      <p:sp>
        <p:nvSpPr>
          <p:cNvPr id="3" name="object 3" descr=""/>
          <p:cNvSpPr txBox="1"/>
          <p:nvPr/>
        </p:nvSpPr>
        <p:spPr>
          <a:xfrm>
            <a:off x="692683" y="4888137"/>
            <a:ext cx="6179820" cy="873760"/>
          </a:xfrm>
          <a:prstGeom prst="rect">
            <a:avLst/>
          </a:prstGeom>
        </p:spPr>
        <p:txBody>
          <a:bodyPr wrap="square" lIns="0" tIns="12700" rIns="0" bIns="0" rtlCol="0" vert="horz">
            <a:spAutoFit/>
          </a:bodyPr>
          <a:lstStyle/>
          <a:p>
            <a:pPr algn="just" marL="12700" marR="5080">
              <a:lnSpc>
                <a:spcPct val="114399"/>
              </a:lnSpc>
              <a:spcBef>
                <a:spcPts val="100"/>
              </a:spcBef>
            </a:pPr>
            <a:r>
              <a:rPr dirty="0" sz="900" spc="90">
                <a:solidFill>
                  <a:srgbClr val="7F8083"/>
                </a:solidFill>
                <a:latin typeface="SimSun"/>
                <a:cs typeface="SimSun"/>
              </a:rPr>
              <a:t>xMate</a:t>
            </a:r>
            <a:r>
              <a:rPr dirty="0" sz="900" spc="500">
                <a:solidFill>
                  <a:srgbClr val="7F8083"/>
                </a:solidFill>
                <a:latin typeface="SimSun"/>
                <a:cs typeface="SimSun"/>
              </a:rPr>
              <a:t> </a:t>
            </a:r>
            <a:r>
              <a:rPr dirty="0" sz="900">
                <a:solidFill>
                  <a:srgbClr val="7F8083"/>
                </a:solidFill>
                <a:latin typeface="SimSun"/>
                <a:cs typeface="SimSun"/>
              </a:rPr>
              <a:t>ER</a:t>
            </a:r>
            <a:r>
              <a:rPr dirty="0" sz="900" spc="-5">
                <a:solidFill>
                  <a:srgbClr val="7F8083"/>
                </a:solidFill>
                <a:latin typeface="SimSun"/>
                <a:cs typeface="SimSun"/>
              </a:rPr>
              <a:t>系列柔性协作机器人采用全关节力矩传感器配置，通过全状态反馈的直接力控制技术，避障更灵活、碰撞检测更灵敏，在兼顾位置控制高精度的同时具备高动态力控制与柔顺控制能力。</a:t>
            </a:r>
            <a:endParaRPr sz="900">
              <a:latin typeface="SimSun"/>
              <a:cs typeface="SimSun"/>
            </a:endParaRPr>
          </a:p>
          <a:p>
            <a:pPr algn="just" marL="12700" marR="5080">
              <a:lnSpc>
                <a:spcPct val="114399"/>
              </a:lnSpc>
              <a:spcBef>
                <a:spcPts val="500"/>
              </a:spcBef>
            </a:pPr>
            <a:r>
              <a:rPr dirty="0" sz="900" spc="65">
                <a:solidFill>
                  <a:srgbClr val="7F8083"/>
                </a:solidFill>
                <a:latin typeface="SimSun"/>
                <a:cs typeface="SimSun"/>
              </a:rPr>
              <a:t>ER</a:t>
            </a:r>
            <a:r>
              <a:rPr dirty="0" sz="900" spc="95">
                <a:solidFill>
                  <a:srgbClr val="7F8083"/>
                </a:solidFill>
                <a:latin typeface="SimSun"/>
                <a:cs typeface="SimSun"/>
              </a:rPr>
              <a:t>系列拥有</a:t>
            </a:r>
            <a:r>
              <a:rPr dirty="0" sz="900" spc="65">
                <a:solidFill>
                  <a:srgbClr val="7F8083"/>
                </a:solidFill>
                <a:latin typeface="SimSun"/>
                <a:cs typeface="SimSun"/>
              </a:rPr>
              <a:t>ER3</a:t>
            </a:r>
            <a:r>
              <a:rPr dirty="0" sz="900" spc="95">
                <a:solidFill>
                  <a:srgbClr val="7F8083"/>
                </a:solidFill>
                <a:latin typeface="SimSun"/>
                <a:cs typeface="SimSun"/>
              </a:rPr>
              <a:t>、</a:t>
            </a:r>
            <a:r>
              <a:rPr dirty="0" sz="900" spc="65">
                <a:solidFill>
                  <a:srgbClr val="7F8083"/>
                </a:solidFill>
                <a:latin typeface="SimSun"/>
                <a:cs typeface="SimSun"/>
              </a:rPr>
              <a:t>ER7</a:t>
            </a:r>
            <a:r>
              <a:rPr dirty="0" sz="900" spc="95">
                <a:solidFill>
                  <a:srgbClr val="7F8083"/>
                </a:solidFill>
                <a:latin typeface="SimSun"/>
                <a:cs typeface="SimSun"/>
              </a:rPr>
              <a:t>、</a:t>
            </a:r>
            <a:r>
              <a:rPr dirty="0" sz="900" spc="50">
                <a:solidFill>
                  <a:srgbClr val="7F8083"/>
                </a:solidFill>
                <a:latin typeface="SimSun"/>
                <a:cs typeface="SimSun"/>
              </a:rPr>
              <a:t>ER3</a:t>
            </a:r>
            <a:r>
              <a:rPr dirty="0" sz="900" spc="-65">
                <a:solidFill>
                  <a:srgbClr val="7F8083"/>
                </a:solidFill>
                <a:latin typeface="SimSun"/>
                <a:cs typeface="SimSun"/>
              </a:rPr>
              <a:t> </a:t>
            </a:r>
            <a:r>
              <a:rPr dirty="0" sz="900" spc="35">
                <a:solidFill>
                  <a:srgbClr val="7F8083"/>
                </a:solidFill>
                <a:latin typeface="SimSun"/>
                <a:cs typeface="SimSun"/>
              </a:rPr>
              <a:t>Pro</a:t>
            </a:r>
            <a:r>
              <a:rPr dirty="0" sz="900" spc="130">
                <a:solidFill>
                  <a:srgbClr val="7F8083"/>
                </a:solidFill>
                <a:latin typeface="SimSun"/>
                <a:cs typeface="SimSun"/>
              </a:rPr>
              <a:t>、</a:t>
            </a:r>
            <a:r>
              <a:rPr dirty="0" sz="900" spc="70">
                <a:solidFill>
                  <a:srgbClr val="7F8083"/>
                </a:solidFill>
                <a:latin typeface="SimSun"/>
                <a:cs typeface="SimSun"/>
              </a:rPr>
              <a:t>ER7</a:t>
            </a:r>
            <a:r>
              <a:rPr dirty="0" sz="900" spc="-65">
                <a:solidFill>
                  <a:srgbClr val="7F8083"/>
                </a:solidFill>
                <a:latin typeface="SimSun"/>
                <a:cs typeface="SimSun"/>
              </a:rPr>
              <a:t> </a:t>
            </a:r>
            <a:r>
              <a:rPr dirty="0" sz="900" spc="15">
                <a:solidFill>
                  <a:srgbClr val="7F8083"/>
                </a:solidFill>
                <a:latin typeface="SimSun"/>
                <a:cs typeface="SimSun"/>
              </a:rPr>
              <a:t>Pro四种型号，包括六自由度、七自由度两种版本的机器人产品。实用级的拖动</a:t>
            </a:r>
            <a:r>
              <a:rPr dirty="0" sz="900" spc="40">
                <a:solidFill>
                  <a:srgbClr val="7F8083"/>
                </a:solidFill>
                <a:latin typeface="SimSun"/>
                <a:cs typeface="SimSun"/>
              </a:rPr>
              <a:t>示教方式及</a:t>
            </a:r>
            <a:r>
              <a:rPr dirty="0" sz="900" spc="45">
                <a:solidFill>
                  <a:srgbClr val="7F8083"/>
                </a:solidFill>
                <a:latin typeface="SimSun"/>
                <a:cs typeface="SimSun"/>
              </a:rPr>
              <a:t>RL</a:t>
            </a:r>
            <a:r>
              <a:rPr dirty="0" sz="900" spc="40">
                <a:solidFill>
                  <a:srgbClr val="7F8083"/>
                </a:solidFill>
                <a:latin typeface="SimSun"/>
                <a:cs typeface="SimSun"/>
              </a:rPr>
              <a:t>编程语言为用户提供更简单、更全面的编程方式，开放的</a:t>
            </a:r>
            <a:r>
              <a:rPr dirty="0" sz="900" spc="30">
                <a:solidFill>
                  <a:srgbClr val="7F8083"/>
                </a:solidFill>
                <a:latin typeface="SimSun"/>
                <a:cs typeface="SimSun"/>
              </a:rPr>
              <a:t>RCI</a:t>
            </a:r>
            <a:r>
              <a:rPr dirty="0" sz="900" spc="20">
                <a:solidFill>
                  <a:srgbClr val="7F8083"/>
                </a:solidFill>
                <a:latin typeface="SimSun"/>
                <a:cs typeface="SimSun"/>
              </a:rPr>
              <a:t>底层控制能力，满足教育科研、自动化工艺</a:t>
            </a:r>
            <a:r>
              <a:rPr dirty="0" sz="900" spc="15">
                <a:solidFill>
                  <a:srgbClr val="7F8083"/>
                </a:solidFill>
                <a:latin typeface="SimSun"/>
                <a:cs typeface="SimSun"/>
              </a:rPr>
              <a:t>研发等高端用户需求。</a:t>
            </a:r>
            <a:endParaRPr sz="900">
              <a:latin typeface="SimSun"/>
              <a:cs typeface="SimSun"/>
            </a:endParaRPr>
          </a:p>
        </p:txBody>
      </p:sp>
      <p:pic>
        <p:nvPicPr>
          <p:cNvPr id="4" name="object 4" descr=""/>
          <p:cNvPicPr/>
          <p:nvPr/>
        </p:nvPicPr>
        <p:blipFill>
          <a:blip r:embed="rId3" cstate="print"/>
          <a:stretch>
            <a:fillRect/>
          </a:stretch>
        </p:blipFill>
        <p:spPr>
          <a:xfrm>
            <a:off x="4657783" y="7010333"/>
            <a:ext cx="2339949" cy="2357850"/>
          </a:xfrm>
          <a:prstGeom prst="rect">
            <a:avLst/>
          </a:prstGeom>
        </p:spPr>
      </p:pic>
      <p:sp>
        <p:nvSpPr>
          <p:cNvPr id="5" name="object 5" descr=""/>
          <p:cNvSpPr txBox="1"/>
          <p:nvPr/>
        </p:nvSpPr>
        <p:spPr>
          <a:xfrm>
            <a:off x="5762878" y="7633605"/>
            <a:ext cx="218440" cy="132080"/>
          </a:xfrm>
          <a:prstGeom prst="rect">
            <a:avLst/>
          </a:prstGeom>
        </p:spPr>
        <p:txBody>
          <a:bodyPr wrap="square" lIns="0" tIns="12700" rIns="0" bIns="0" rtlCol="0" vert="horz">
            <a:spAutoFit/>
          </a:bodyPr>
          <a:lstStyle/>
          <a:p>
            <a:pPr marL="12700">
              <a:lnSpc>
                <a:spcPct val="100000"/>
              </a:lnSpc>
              <a:spcBef>
                <a:spcPts val="100"/>
              </a:spcBef>
            </a:pPr>
            <a:r>
              <a:rPr dirty="0" sz="700" spc="-20">
                <a:solidFill>
                  <a:srgbClr val="565658"/>
                </a:solidFill>
                <a:latin typeface="Microsoft YaHei"/>
                <a:cs typeface="Microsoft YaHei"/>
              </a:rPr>
              <a:t>170°</a:t>
            </a:r>
            <a:endParaRPr sz="700">
              <a:latin typeface="Microsoft YaHei"/>
              <a:cs typeface="Microsoft YaHei"/>
            </a:endParaRPr>
          </a:p>
        </p:txBody>
      </p:sp>
      <p:sp>
        <p:nvSpPr>
          <p:cNvPr id="6" name="object 6" descr=""/>
          <p:cNvSpPr txBox="1"/>
          <p:nvPr/>
        </p:nvSpPr>
        <p:spPr>
          <a:xfrm>
            <a:off x="5758434" y="8568122"/>
            <a:ext cx="218440" cy="132080"/>
          </a:xfrm>
          <a:prstGeom prst="rect">
            <a:avLst/>
          </a:prstGeom>
        </p:spPr>
        <p:txBody>
          <a:bodyPr wrap="square" lIns="0" tIns="12700" rIns="0" bIns="0" rtlCol="0" vert="horz">
            <a:spAutoFit/>
          </a:bodyPr>
          <a:lstStyle/>
          <a:p>
            <a:pPr marL="12700">
              <a:lnSpc>
                <a:spcPct val="100000"/>
              </a:lnSpc>
              <a:spcBef>
                <a:spcPts val="100"/>
              </a:spcBef>
            </a:pPr>
            <a:r>
              <a:rPr dirty="0" sz="700" spc="-20">
                <a:solidFill>
                  <a:srgbClr val="565658"/>
                </a:solidFill>
                <a:latin typeface="Microsoft YaHei"/>
                <a:cs typeface="Microsoft YaHei"/>
              </a:rPr>
              <a:t>170°</a:t>
            </a:r>
            <a:endParaRPr sz="700">
              <a:latin typeface="Microsoft YaHei"/>
              <a:cs typeface="Microsoft YaHei"/>
            </a:endParaRPr>
          </a:p>
        </p:txBody>
      </p:sp>
      <p:sp>
        <p:nvSpPr>
          <p:cNvPr id="7" name="object 7" descr=""/>
          <p:cNvSpPr txBox="1"/>
          <p:nvPr/>
        </p:nvSpPr>
        <p:spPr>
          <a:xfrm>
            <a:off x="5474878" y="7204448"/>
            <a:ext cx="351155" cy="271145"/>
          </a:xfrm>
          <a:prstGeom prst="rect">
            <a:avLst/>
          </a:prstGeom>
        </p:spPr>
        <p:txBody>
          <a:bodyPr wrap="square" lIns="0" tIns="17145" rIns="0" bIns="0" rtlCol="0" vert="horz">
            <a:spAutoFit/>
          </a:bodyPr>
          <a:lstStyle/>
          <a:p>
            <a:pPr marL="12700">
              <a:lnSpc>
                <a:spcPct val="100000"/>
              </a:lnSpc>
              <a:spcBef>
                <a:spcPts val="135"/>
              </a:spcBef>
            </a:pPr>
            <a:r>
              <a:rPr dirty="0" baseline="3703" sz="1125" spc="150">
                <a:solidFill>
                  <a:srgbClr val="FFFFFF"/>
                </a:solidFill>
                <a:latin typeface="Arial MT"/>
                <a:cs typeface="Arial MT"/>
              </a:rPr>
              <a:t>a</a:t>
            </a:r>
            <a:r>
              <a:rPr dirty="0" baseline="3703" sz="1125" spc="217">
                <a:solidFill>
                  <a:srgbClr val="FFFFFF"/>
                </a:solidFill>
                <a:latin typeface="Arial MT"/>
                <a:cs typeface="Arial MT"/>
              </a:rPr>
              <a:t> </a:t>
            </a:r>
            <a:r>
              <a:rPr dirty="0" sz="700" spc="-20">
                <a:solidFill>
                  <a:srgbClr val="565658"/>
                </a:solidFill>
                <a:latin typeface="Microsoft YaHei"/>
                <a:cs typeface="Microsoft YaHei"/>
              </a:rPr>
              <a:t>R760</a:t>
            </a:r>
            <a:endParaRPr sz="700">
              <a:latin typeface="Microsoft YaHei"/>
              <a:cs typeface="Microsoft YaHei"/>
            </a:endParaRPr>
          </a:p>
          <a:p>
            <a:pPr marL="13335">
              <a:lnSpc>
                <a:spcPct val="100000"/>
              </a:lnSpc>
              <a:spcBef>
                <a:spcPts val="9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5">
                <a:solidFill>
                  <a:srgbClr val="565658"/>
                </a:solidFill>
                <a:latin typeface="Microsoft YaHei"/>
                <a:cs typeface="Microsoft YaHei"/>
              </a:rPr>
              <a:t>850</a:t>
            </a:r>
            <a:endParaRPr sz="700">
              <a:latin typeface="Microsoft YaHei"/>
              <a:cs typeface="Microsoft YaHei"/>
            </a:endParaRPr>
          </a:p>
        </p:txBody>
      </p:sp>
      <p:sp>
        <p:nvSpPr>
          <p:cNvPr id="8" name="object 8" descr=""/>
          <p:cNvSpPr/>
          <p:nvPr/>
        </p:nvSpPr>
        <p:spPr>
          <a:xfrm>
            <a:off x="1760058" y="7261531"/>
            <a:ext cx="2350770" cy="2045335"/>
          </a:xfrm>
          <a:custGeom>
            <a:avLst/>
            <a:gdLst/>
            <a:ahLst/>
            <a:cxnLst/>
            <a:rect l="l" t="t" r="r" b="b"/>
            <a:pathLst>
              <a:path w="2350770" h="2045334">
                <a:moveTo>
                  <a:pt x="1211364" y="0"/>
                </a:moveTo>
                <a:lnTo>
                  <a:pt x="1140053" y="0"/>
                </a:lnTo>
                <a:lnTo>
                  <a:pt x="1068730" y="4381"/>
                </a:lnTo>
                <a:lnTo>
                  <a:pt x="997394" y="13157"/>
                </a:lnTo>
                <a:lnTo>
                  <a:pt x="927176" y="26327"/>
                </a:lnTo>
                <a:lnTo>
                  <a:pt x="858050" y="42786"/>
                </a:lnTo>
                <a:lnTo>
                  <a:pt x="790016" y="64731"/>
                </a:lnTo>
                <a:lnTo>
                  <a:pt x="723099" y="89966"/>
                </a:lnTo>
                <a:lnTo>
                  <a:pt x="658355" y="119595"/>
                </a:lnTo>
                <a:lnTo>
                  <a:pt x="595807" y="152514"/>
                </a:lnTo>
                <a:lnTo>
                  <a:pt x="594702" y="152514"/>
                </a:lnTo>
                <a:lnTo>
                  <a:pt x="534365" y="189826"/>
                </a:lnTo>
                <a:lnTo>
                  <a:pt x="476199" y="230416"/>
                </a:lnTo>
                <a:lnTo>
                  <a:pt x="475107" y="230416"/>
                </a:lnTo>
                <a:lnTo>
                  <a:pt x="419150" y="274307"/>
                </a:lnTo>
                <a:lnTo>
                  <a:pt x="366483" y="321500"/>
                </a:lnTo>
                <a:lnTo>
                  <a:pt x="316001" y="373062"/>
                </a:lnTo>
                <a:lnTo>
                  <a:pt x="268820" y="425729"/>
                </a:lnTo>
                <a:lnTo>
                  <a:pt x="224929" y="482790"/>
                </a:lnTo>
                <a:lnTo>
                  <a:pt x="185432" y="540943"/>
                </a:lnTo>
                <a:lnTo>
                  <a:pt x="185432" y="542035"/>
                </a:lnTo>
                <a:lnTo>
                  <a:pt x="158000" y="585927"/>
                </a:lnTo>
                <a:lnTo>
                  <a:pt x="153619" y="594715"/>
                </a:lnTo>
                <a:lnTo>
                  <a:pt x="148120" y="602386"/>
                </a:lnTo>
                <a:lnTo>
                  <a:pt x="147027" y="605688"/>
                </a:lnTo>
                <a:lnTo>
                  <a:pt x="115214" y="666038"/>
                </a:lnTo>
                <a:lnTo>
                  <a:pt x="105333" y="687984"/>
                </a:lnTo>
                <a:lnTo>
                  <a:pt x="92163" y="718705"/>
                </a:lnTo>
                <a:lnTo>
                  <a:pt x="86690" y="730770"/>
                </a:lnTo>
                <a:lnTo>
                  <a:pt x="79006" y="751611"/>
                </a:lnTo>
                <a:lnTo>
                  <a:pt x="65836" y="788923"/>
                </a:lnTo>
                <a:lnTo>
                  <a:pt x="61442" y="797699"/>
                </a:lnTo>
                <a:lnTo>
                  <a:pt x="52666" y="827328"/>
                </a:lnTo>
                <a:lnTo>
                  <a:pt x="40601" y="866825"/>
                </a:lnTo>
                <a:lnTo>
                  <a:pt x="40601" y="870115"/>
                </a:lnTo>
                <a:lnTo>
                  <a:pt x="24142" y="935951"/>
                </a:lnTo>
                <a:lnTo>
                  <a:pt x="19748" y="960094"/>
                </a:lnTo>
                <a:lnTo>
                  <a:pt x="12077" y="1006182"/>
                </a:lnTo>
                <a:lnTo>
                  <a:pt x="6578" y="1056652"/>
                </a:lnTo>
                <a:lnTo>
                  <a:pt x="3289" y="1076413"/>
                </a:lnTo>
                <a:lnTo>
                  <a:pt x="2197" y="1106030"/>
                </a:lnTo>
                <a:lnTo>
                  <a:pt x="0" y="1147724"/>
                </a:lnTo>
                <a:lnTo>
                  <a:pt x="0" y="1206982"/>
                </a:lnTo>
                <a:lnTo>
                  <a:pt x="1092" y="1219047"/>
                </a:lnTo>
                <a:lnTo>
                  <a:pt x="5486" y="1290370"/>
                </a:lnTo>
                <a:lnTo>
                  <a:pt x="14262" y="1355102"/>
                </a:lnTo>
                <a:lnTo>
                  <a:pt x="14262" y="1361693"/>
                </a:lnTo>
                <a:lnTo>
                  <a:pt x="21945" y="1402295"/>
                </a:lnTo>
                <a:lnTo>
                  <a:pt x="31813" y="1447279"/>
                </a:lnTo>
                <a:lnTo>
                  <a:pt x="42786" y="1491170"/>
                </a:lnTo>
                <a:lnTo>
                  <a:pt x="46075" y="1501051"/>
                </a:lnTo>
                <a:lnTo>
                  <a:pt x="55968" y="1532864"/>
                </a:lnTo>
                <a:lnTo>
                  <a:pt x="68033" y="1569072"/>
                </a:lnTo>
                <a:lnTo>
                  <a:pt x="68033" y="1571269"/>
                </a:lnTo>
                <a:lnTo>
                  <a:pt x="82296" y="1606384"/>
                </a:lnTo>
                <a:lnTo>
                  <a:pt x="93268" y="1634909"/>
                </a:lnTo>
                <a:lnTo>
                  <a:pt x="95465" y="1639303"/>
                </a:lnTo>
                <a:lnTo>
                  <a:pt x="108623" y="1668919"/>
                </a:lnTo>
                <a:lnTo>
                  <a:pt x="120700" y="1694167"/>
                </a:lnTo>
                <a:lnTo>
                  <a:pt x="122885" y="1699640"/>
                </a:lnTo>
                <a:lnTo>
                  <a:pt x="131673" y="1716112"/>
                </a:lnTo>
                <a:lnTo>
                  <a:pt x="141554" y="1733664"/>
                </a:lnTo>
                <a:lnTo>
                  <a:pt x="154711" y="1757806"/>
                </a:lnTo>
                <a:lnTo>
                  <a:pt x="156908" y="1762188"/>
                </a:lnTo>
                <a:lnTo>
                  <a:pt x="183235" y="1803882"/>
                </a:lnTo>
                <a:lnTo>
                  <a:pt x="213969" y="1843392"/>
                </a:lnTo>
                <a:lnTo>
                  <a:pt x="246887" y="1879599"/>
                </a:lnTo>
                <a:lnTo>
                  <a:pt x="283083" y="1913610"/>
                </a:lnTo>
                <a:lnTo>
                  <a:pt x="322592" y="1943239"/>
                </a:lnTo>
                <a:lnTo>
                  <a:pt x="364286" y="1969579"/>
                </a:lnTo>
                <a:lnTo>
                  <a:pt x="408178" y="1992617"/>
                </a:lnTo>
                <a:lnTo>
                  <a:pt x="454266" y="2011260"/>
                </a:lnTo>
                <a:lnTo>
                  <a:pt x="501446" y="2026627"/>
                </a:lnTo>
                <a:lnTo>
                  <a:pt x="549719" y="2037600"/>
                </a:lnTo>
                <a:lnTo>
                  <a:pt x="598004" y="2044191"/>
                </a:lnTo>
                <a:lnTo>
                  <a:pt x="647382" y="2045284"/>
                </a:lnTo>
                <a:lnTo>
                  <a:pt x="696760" y="2044191"/>
                </a:lnTo>
                <a:lnTo>
                  <a:pt x="746125" y="2037600"/>
                </a:lnTo>
                <a:lnTo>
                  <a:pt x="794410" y="2026627"/>
                </a:lnTo>
                <a:lnTo>
                  <a:pt x="841590" y="2011260"/>
                </a:lnTo>
                <a:lnTo>
                  <a:pt x="886587" y="1992617"/>
                </a:lnTo>
                <a:lnTo>
                  <a:pt x="930478" y="1969579"/>
                </a:lnTo>
                <a:lnTo>
                  <a:pt x="972159" y="1943239"/>
                </a:lnTo>
                <a:lnTo>
                  <a:pt x="1011682" y="1913610"/>
                </a:lnTo>
                <a:lnTo>
                  <a:pt x="1047877" y="1879599"/>
                </a:lnTo>
                <a:lnTo>
                  <a:pt x="1080795" y="1843392"/>
                </a:lnTo>
                <a:lnTo>
                  <a:pt x="1111516" y="1803882"/>
                </a:lnTo>
                <a:lnTo>
                  <a:pt x="1137856" y="1762188"/>
                </a:lnTo>
                <a:lnTo>
                  <a:pt x="1087374" y="1757806"/>
                </a:lnTo>
                <a:lnTo>
                  <a:pt x="1038009" y="1747926"/>
                </a:lnTo>
                <a:lnTo>
                  <a:pt x="989723" y="1733664"/>
                </a:lnTo>
                <a:lnTo>
                  <a:pt x="942543" y="1716112"/>
                </a:lnTo>
                <a:lnTo>
                  <a:pt x="909624" y="1699640"/>
                </a:lnTo>
                <a:lnTo>
                  <a:pt x="897547" y="1694167"/>
                </a:lnTo>
                <a:lnTo>
                  <a:pt x="853668" y="1668919"/>
                </a:lnTo>
                <a:lnTo>
                  <a:pt x="813066" y="1639303"/>
                </a:lnTo>
                <a:lnTo>
                  <a:pt x="774661" y="1606384"/>
                </a:lnTo>
                <a:lnTo>
                  <a:pt x="737362" y="1569072"/>
                </a:lnTo>
                <a:lnTo>
                  <a:pt x="706628" y="1532864"/>
                </a:lnTo>
                <a:lnTo>
                  <a:pt x="684682" y="1501051"/>
                </a:lnTo>
                <a:lnTo>
                  <a:pt x="652868" y="1447279"/>
                </a:lnTo>
                <a:lnTo>
                  <a:pt x="632015" y="1402295"/>
                </a:lnTo>
                <a:lnTo>
                  <a:pt x="616661" y="1361693"/>
                </a:lnTo>
                <a:lnTo>
                  <a:pt x="601294" y="1305737"/>
                </a:lnTo>
                <a:lnTo>
                  <a:pt x="592518" y="1256360"/>
                </a:lnTo>
                <a:lnTo>
                  <a:pt x="587032" y="1206982"/>
                </a:lnTo>
                <a:lnTo>
                  <a:pt x="587032" y="1147724"/>
                </a:lnTo>
                <a:lnTo>
                  <a:pt x="590321" y="1106030"/>
                </a:lnTo>
                <a:lnTo>
                  <a:pt x="594702" y="1076413"/>
                </a:lnTo>
                <a:lnTo>
                  <a:pt x="598004" y="1056652"/>
                </a:lnTo>
                <a:lnTo>
                  <a:pt x="611162" y="1007275"/>
                </a:lnTo>
                <a:lnTo>
                  <a:pt x="611162" y="1006182"/>
                </a:lnTo>
                <a:lnTo>
                  <a:pt x="626529" y="960094"/>
                </a:lnTo>
                <a:lnTo>
                  <a:pt x="647382" y="914006"/>
                </a:lnTo>
                <a:lnTo>
                  <a:pt x="671512" y="870115"/>
                </a:lnTo>
                <a:lnTo>
                  <a:pt x="700049" y="827328"/>
                </a:lnTo>
                <a:lnTo>
                  <a:pt x="730770" y="788923"/>
                </a:lnTo>
                <a:lnTo>
                  <a:pt x="765886" y="751611"/>
                </a:lnTo>
                <a:lnTo>
                  <a:pt x="803186" y="718705"/>
                </a:lnTo>
                <a:lnTo>
                  <a:pt x="843788" y="687984"/>
                </a:lnTo>
                <a:lnTo>
                  <a:pt x="878890" y="666038"/>
                </a:lnTo>
                <a:lnTo>
                  <a:pt x="931570" y="638594"/>
                </a:lnTo>
                <a:lnTo>
                  <a:pt x="977658" y="619950"/>
                </a:lnTo>
                <a:lnTo>
                  <a:pt x="1025944" y="605688"/>
                </a:lnTo>
                <a:lnTo>
                  <a:pt x="1075309" y="594715"/>
                </a:lnTo>
                <a:lnTo>
                  <a:pt x="1124686" y="588124"/>
                </a:lnTo>
                <a:lnTo>
                  <a:pt x="1175169" y="585927"/>
                </a:lnTo>
                <a:lnTo>
                  <a:pt x="1225638" y="588124"/>
                </a:lnTo>
                <a:lnTo>
                  <a:pt x="1275016" y="594715"/>
                </a:lnTo>
                <a:lnTo>
                  <a:pt x="1313408" y="602386"/>
                </a:lnTo>
                <a:lnTo>
                  <a:pt x="1372666" y="619950"/>
                </a:lnTo>
                <a:lnTo>
                  <a:pt x="1419847" y="638594"/>
                </a:lnTo>
                <a:lnTo>
                  <a:pt x="1464830" y="661644"/>
                </a:lnTo>
                <a:lnTo>
                  <a:pt x="1471422" y="666038"/>
                </a:lnTo>
                <a:lnTo>
                  <a:pt x="1507629" y="687984"/>
                </a:lnTo>
                <a:lnTo>
                  <a:pt x="1547139" y="718705"/>
                </a:lnTo>
                <a:lnTo>
                  <a:pt x="1585531" y="751611"/>
                </a:lnTo>
                <a:lnTo>
                  <a:pt x="1619554" y="788923"/>
                </a:lnTo>
                <a:lnTo>
                  <a:pt x="1651381" y="827328"/>
                </a:lnTo>
                <a:lnTo>
                  <a:pt x="1678800" y="870115"/>
                </a:lnTo>
                <a:lnTo>
                  <a:pt x="1702943" y="914006"/>
                </a:lnTo>
                <a:lnTo>
                  <a:pt x="1723796" y="960094"/>
                </a:lnTo>
                <a:lnTo>
                  <a:pt x="1739150" y="1006182"/>
                </a:lnTo>
                <a:lnTo>
                  <a:pt x="1740255" y="1007275"/>
                </a:lnTo>
                <a:lnTo>
                  <a:pt x="1752320" y="1056652"/>
                </a:lnTo>
                <a:lnTo>
                  <a:pt x="1759991" y="1106030"/>
                </a:lnTo>
                <a:lnTo>
                  <a:pt x="1763293" y="1148829"/>
                </a:lnTo>
                <a:lnTo>
                  <a:pt x="1764385" y="1156512"/>
                </a:lnTo>
                <a:lnTo>
                  <a:pt x="1763293" y="1206982"/>
                </a:lnTo>
                <a:lnTo>
                  <a:pt x="1758899" y="1256360"/>
                </a:lnTo>
                <a:lnTo>
                  <a:pt x="1749018" y="1305737"/>
                </a:lnTo>
                <a:lnTo>
                  <a:pt x="1735861" y="1355102"/>
                </a:lnTo>
                <a:lnTo>
                  <a:pt x="1718297" y="1402295"/>
                </a:lnTo>
                <a:lnTo>
                  <a:pt x="1697456" y="1447279"/>
                </a:lnTo>
                <a:lnTo>
                  <a:pt x="1672221" y="1491170"/>
                </a:lnTo>
                <a:lnTo>
                  <a:pt x="1643684" y="1532864"/>
                </a:lnTo>
                <a:lnTo>
                  <a:pt x="1612963" y="1569072"/>
                </a:lnTo>
                <a:lnTo>
                  <a:pt x="1575663" y="1606384"/>
                </a:lnTo>
                <a:lnTo>
                  <a:pt x="1542745" y="1634909"/>
                </a:lnTo>
                <a:lnTo>
                  <a:pt x="1496656" y="1668919"/>
                </a:lnTo>
                <a:lnTo>
                  <a:pt x="1452765" y="1694167"/>
                </a:lnTo>
                <a:lnTo>
                  <a:pt x="1440700" y="1699640"/>
                </a:lnTo>
                <a:lnTo>
                  <a:pt x="1407782" y="1716112"/>
                </a:lnTo>
                <a:lnTo>
                  <a:pt x="1360601" y="1733664"/>
                </a:lnTo>
                <a:lnTo>
                  <a:pt x="1312316" y="1747926"/>
                </a:lnTo>
                <a:lnTo>
                  <a:pt x="1262938" y="1757806"/>
                </a:lnTo>
                <a:lnTo>
                  <a:pt x="1212469" y="1762188"/>
                </a:lnTo>
                <a:lnTo>
                  <a:pt x="1212469" y="1763293"/>
                </a:lnTo>
                <a:lnTo>
                  <a:pt x="1238796" y="1803882"/>
                </a:lnTo>
                <a:lnTo>
                  <a:pt x="1239901" y="1804987"/>
                </a:lnTo>
                <a:lnTo>
                  <a:pt x="1269517" y="1843392"/>
                </a:lnTo>
                <a:lnTo>
                  <a:pt x="1302448" y="1879599"/>
                </a:lnTo>
                <a:lnTo>
                  <a:pt x="1338656" y="1913610"/>
                </a:lnTo>
                <a:lnTo>
                  <a:pt x="1339761" y="1913610"/>
                </a:lnTo>
                <a:lnTo>
                  <a:pt x="1378153" y="1943239"/>
                </a:lnTo>
                <a:lnTo>
                  <a:pt x="1419847" y="1969579"/>
                </a:lnTo>
                <a:lnTo>
                  <a:pt x="1463738" y="1992617"/>
                </a:lnTo>
                <a:lnTo>
                  <a:pt x="1509826" y="2011260"/>
                </a:lnTo>
                <a:lnTo>
                  <a:pt x="1557007" y="2026627"/>
                </a:lnTo>
                <a:lnTo>
                  <a:pt x="1604187" y="2037600"/>
                </a:lnTo>
                <a:lnTo>
                  <a:pt x="1653565" y="2043087"/>
                </a:lnTo>
                <a:lnTo>
                  <a:pt x="1653565" y="2044191"/>
                </a:lnTo>
                <a:lnTo>
                  <a:pt x="1702943" y="2045284"/>
                </a:lnTo>
                <a:lnTo>
                  <a:pt x="1752320" y="2044191"/>
                </a:lnTo>
                <a:lnTo>
                  <a:pt x="1752320" y="2043087"/>
                </a:lnTo>
                <a:lnTo>
                  <a:pt x="1801698" y="2037600"/>
                </a:lnTo>
                <a:lnTo>
                  <a:pt x="1849970" y="2026627"/>
                </a:lnTo>
                <a:lnTo>
                  <a:pt x="1897151" y="2011260"/>
                </a:lnTo>
                <a:lnTo>
                  <a:pt x="1942147" y="1992617"/>
                </a:lnTo>
                <a:lnTo>
                  <a:pt x="1986026" y="1969579"/>
                </a:lnTo>
                <a:lnTo>
                  <a:pt x="2027720" y="1943239"/>
                </a:lnTo>
                <a:lnTo>
                  <a:pt x="2067229" y="1913610"/>
                </a:lnTo>
                <a:lnTo>
                  <a:pt x="2103437" y="1879599"/>
                </a:lnTo>
                <a:lnTo>
                  <a:pt x="2136355" y="1843392"/>
                </a:lnTo>
                <a:lnTo>
                  <a:pt x="2167077" y="1804987"/>
                </a:lnTo>
                <a:lnTo>
                  <a:pt x="2167077" y="1803882"/>
                </a:lnTo>
                <a:lnTo>
                  <a:pt x="2193417" y="1763293"/>
                </a:lnTo>
                <a:lnTo>
                  <a:pt x="2193417" y="1762188"/>
                </a:lnTo>
                <a:lnTo>
                  <a:pt x="2196706" y="1757806"/>
                </a:lnTo>
                <a:lnTo>
                  <a:pt x="2201100" y="1747926"/>
                </a:lnTo>
                <a:lnTo>
                  <a:pt x="2208771" y="1733664"/>
                </a:lnTo>
                <a:lnTo>
                  <a:pt x="2218651" y="1716112"/>
                </a:lnTo>
                <a:lnTo>
                  <a:pt x="2227427" y="1699640"/>
                </a:lnTo>
                <a:lnTo>
                  <a:pt x="2229624" y="1694167"/>
                </a:lnTo>
                <a:lnTo>
                  <a:pt x="2241689" y="1668919"/>
                </a:lnTo>
                <a:lnTo>
                  <a:pt x="2254859" y="1639303"/>
                </a:lnTo>
                <a:lnTo>
                  <a:pt x="2257056" y="1634909"/>
                </a:lnTo>
                <a:lnTo>
                  <a:pt x="2268029" y="1606384"/>
                </a:lnTo>
                <a:lnTo>
                  <a:pt x="2282291" y="1571269"/>
                </a:lnTo>
                <a:lnTo>
                  <a:pt x="2283383" y="1569072"/>
                </a:lnTo>
                <a:lnTo>
                  <a:pt x="2294369" y="1532864"/>
                </a:lnTo>
                <a:lnTo>
                  <a:pt x="2305342" y="1501051"/>
                </a:lnTo>
                <a:lnTo>
                  <a:pt x="2307539" y="1491170"/>
                </a:lnTo>
                <a:lnTo>
                  <a:pt x="2318499" y="1447279"/>
                </a:lnTo>
                <a:lnTo>
                  <a:pt x="2322893" y="1431912"/>
                </a:lnTo>
                <a:lnTo>
                  <a:pt x="2336063" y="1361693"/>
                </a:lnTo>
                <a:lnTo>
                  <a:pt x="2337155" y="1355102"/>
                </a:lnTo>
                <a:lnTo>
                  <a:pt x="2342642" y="1305737"/>
                </a:lnTo>
                <a:lnTo>
                  <a:pt x="2344839" y="1290370"/>
                </a:lnTo>
                <a:lnTo>
                  <a:pt x="2347036" y="1256360"/>
                </a:lnTo>
                <a:lnTo>
                  <a:pt x="2350325" y="1220139"/>
                </a:lnTo>
                <a:lnTo>
                  <a:pt x="2350325" y="1148829"/>
                </a:lnTo>
                <a:lnTo>
                  <a:pt x="2348128" y="1106030"/>
                </a:lnTo>
                <a:lnTo>
                  <a:pt x="2347036" y="1077506"/>
                </a:lnTo>
                <a:lnTo>
                  <a:pt x="2339352" y="1007275"/>
                </a:lnTo>
                <a:lnTo>
                  <a:pt x="2338260" y="1006182"/>
                </a:lnTo>
                <a:lnTo>
                  <a:pt x="2330577" y="960094"/>
                </a:lnTo>
                <a:lnTo>
                  <a:pt x="2326182" y="935951"/>
                </a:lnTo>
                <a:lnTo>
                  <a:pt x="2320696" y="914006"/>
                </a:lnTo>
                <a:lnTo>
                  <a:pt x="2310815" y="870115"/>
                </a:lnTo>
                <a:lnTo>
                  <a:pt x="2297645" y="827328"/>
                </a:lnTo>
                <a:lnTo>
                  <a:pt x="2263648" y="731862"/>
                </a:lnTo>
                <a:lnTo>
                  <a:pt x="2244991" y="687984"/>
                </a:lnTo>
                <a:lnTo>
                  <a:pt x="2210968" y="619950"/>
                </a:lnTo>
                <a:lnTo>
                  <a:pt x="2203297" y="605688"/>
                </a:lnTo>
                <a:lnTo>
                  <a:pt x="2202192" y="602386"/>
                </a:lnTo>
                <a:lnTo>
                  <a:pt x="2197798" y="594715"/>
                </a:lnTo>
                <a:lnTo>
                  <a:pt x="2193417" y="588124"/>
                </a:lnTo>
                <a:lnTo>
                  <a:pt x="2192312" y="585927"/>
                </a:lnTo>
                <a:lnTo>
                  <a:pt x="2165985" y="542035"/>
                </a:lnTo>
                <a:lnTo>
                  <a:pt x="2165985" y="540943"/>
                </a:lnTo>
                <a:lnTo>
                  <a:pt x="2125383" y="482790"/>
                </a:lnTo>
                <a:lnTo>
                  <a:pt x="2081491" y="425729"/>
                </a:lnTo>
                <a:lnTo>
                  <a:pt x="2034311" y="373062"/>
                </a:lnTo>
                <a:lnTo>
                  <a:pt x="1983841" y="321500"/>
                </a:lnTo>
                <a:lnTo>
                  <a:pt x="1931174" y="274307"/>
                </a:lnTo>
                <a:lnTo>
                  <a:pt x="1875218" y="230416"/>
                </a:lnTo>
                <a:lnTo>
                  <a:pt x="1815960" y="189826"/>
                </a:lnTo>
                <a:lnTo>
                  <a:pt x="1755609" y="152514"/>
                </a:lnTo>
                <a:lnTo>
                  <a:pt x="1691970" y="119595"/>
                </a:lnTo>
                <a:lnTo>
                  <a:pt x="1627225" y="89966"/>
                </a:lnTo>
                <a:lnTo>
                  <a:pt x="1560296" y="64731"/>
                </a:lnTo>
                <a:lnTo>
                  <a:pt x="1492262" y="42786"/>
                </a:lnTo>
                <a:lnTo>
                  <a:pt x="1423136" y="26327"/>
                </a:lnTo>
                <a:lnTo>
                  <a:pt x="1352918" y="13157"/>
                </a:lnTo>
                <a:lnTo>
                  <a:pt x="1282687" y="4381"/>
                </a:lnTo>
                <a:lnTo>
                  <a:pt x="1211364" y="0"/>
                </a:lnTo>
                <a:close/>
              </a:path>
            </a:pathLst>
          </a:custGeom>
          <a:solidFill>
            <a:srgbClr val="D3D4D5"/>
          </a:solidFill>
        </p:spPr>
        <p:txBody>
          <a:bodyPr wrap="square" lIns="0" tIns="0" rIns="0" bIns="0" rtlCol="0"/>
          <a:lstStyle/>
          <a:p/>
        </p:txBody>
      </p:sp>
      <p:grpSp>
        <p:nvGrpSpPr>
          <p:cNvPr id="9" name="object 9" descr=""/>
          <p:cNvGrpSpPr/>
          <p:nvPr/>
        </p:nvGrpSpPr>
        <p:grpSpPr>
          <a:xfrm>
            <a:off x="653268" y="7820242"/>
            <a:ext cx="106680" cy="233679"/>
            <a:chOff x="653268" y="7820242"/>
            <a:chExt cx="106680" cy="233679"/>
          </a:xfrm>
        </p:grpSpPr>
        <p:pic>
          <p:nvPicPr>
            <p:cNvPr id="10" name="object 10" descr=""/>
            <p:cNvPicPr/>
            <p:nvPr/>
          </p:nvPicPr>
          <p:blipFill>
            <a:blip r:embed="rId4" cstate="print"/>
            <a:stretch>
              <a:fillRect/>
            </a:stretch>
          </p:blipFill>
          <p:spPr>
            <a:xfrm>
              <a:off x="653268" y="7947156"/>
              <a:ext cx="106222" cy="106197"/>
            </a:xfrm>
            <a:prstGeom prst="rect">
              <a:avLst/>
            </a:prstGeom>
          </p:spPr>
        </p:pic>
        <p:pic>
          <p:nvPicPr>
            <p:cNvPr id="11" name="object 11" descr=""/>
            <p:cNvPicPr/>
            <p:nvPr/>
          </p:nvPicPr>
          <p:blipFill>
            <a:blip r:embed="rId5" cstate="print"/>
            <a:stretch>
              <a:fillRect/>
            </a:stretch>
          </p:blipFill>
          <p:spPr>
            <a:xfrm>
              <a:off x="653268" y="7820242"/>
              <a:ext cx="106222" cy="106197"/>
            </a:xfrm>
            <a:prstGeom prst="rect">
              <a:avLst/>
            </a:prstGeom>
          </p:spPr>
        </p:pic>
      </p:grpSp>
      <p:sp>
        <p:nvSpPr>
          <p:cNvPr id="12" name="object 12" descr=""/>
          <p:cNvSpPr txBox="1"/>
          <p:nvPr/>
        </p:nvSpPr>
        <p:spPr>
          <a:xfrm>
            <a:off x="662917" y="7768705"/>
            <a:ext cx="418465" cy="295275"/>
          </a:xfrm>
          <a:prstGeom prst="rect">
            <a:avLst/>
          </a:prstGeom>
        </p:spPr>
        <p:txBody>
          <a:bodyPr wrap="square" lIns="0" tIns="32384" rIns="0" bIns="0" rtlCol="0" vert="horz">
            <a:spAutoFit/>
          </a:bodyPr>
          <a:lstStyle/>
          <a:p>
            <a:pPr marL="12700">
              <a:lnSpc>
                <a:spcPct val="100000"/>
              </a:lnSpc>
              <a:spcBef>
                <a:spcPts val="254"/>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10">
                <a:solidFill>
                  <a:srgbClr val="565658"/>
                </a:solidFill>
                <a:latin typeface="Microsoft YaHei"/>
                <a:cs typeface="Microsoft YaHei"/>
              </a:rPr>
              <a:t>1351.8</a:t>
            </a:r>
            <a:endParaRPr sz="700">
              <a:latin typeface="Microsoft YaHei"/>
              <a:cs typeface="Microsoft YaHei"/>
            </a:endParaRPr>
          </a:p>
          <a:p>
            <a:pPr marL="13335">
              <a:lnSpc>
                <a:spcPct val="100000"/>
              </a:lnSpc>
              <a:spcBef>
                <a:spcPts val="16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10">
                <a:solidFill>
                  <a:srgbClr val="565658"/>
                </a:solidFill>
                <a:latin typeface="Microsoft YaHei"/>
                <a:cs typeface="Microsoft YaHei"/>
              </a:rPr>
              <a:t>1529.5</a:t>
            </a:r>
            <a:endParaRPr sz="700">
              <a:latin typeface="Microsoft YaHei"/>
              <a:cs typeface="Microsoft YaHei"/>
            </a:endParaRPr>
          </a:p>
        </p:txBody>
      </p:sp>
      <p:grpSp>
        <p:nvGrpSpPr>
          <p:cNvPr id="13" name="object 13" descr=""/>
          <p:cNvGrpSpPr/>
          <p:nvPr/>
        </p:nvGrpSpPr>
        <p:grpSpPr>
          <a:xfrm>
            <a:off x="1261578" y="7434647"/>
            <a:ext cx="106680" cy="233679"/>
            <a:chOff x="1261578" y="7434647"/>
            <a:chExt cx="106680" cy="233679"/>
          </a:xfrm>
        </p:grpSpPr>
        <p:pic>
          <p:nvPicPr>
            <p:cNvPr id="14" name="object 14" descr=""/>
            <p:cNvPicPr/>
            <p:nvPr/>
          </p:nvPicPr>
          <p:blipFill>
            <a:blip r:embed="rId6" cstate="print"/>
            <a:stretch>
              <a:fillRect/>
            </a:stretch>
          </p:blipFill>
          <p:spPr>
            <a:xfrm>
              <a:off x="1261578" y="7561561"/>
              <a:ext cx="106222" cy="106197"/>
            </a:xfrm>
            <a:prstGeom prst="rect">
              <a:avLst/>
            </a:prstGeom>
          </p:spPr>
        </p:pic>
        <p:pic>
          <p:nvPicPr>
            <p:cNvPr id="15" name="object 15" descr=""/>
            <p:cNvPicPr/>
            <p:nvPr/>
          </p:nvPicPr>
          <p:blipFill>
            <a:blip r:embed="rId7" cstate="print"/>
            <a:stretch>
              <a:fillRect/>
            </a:stretch>
          </p:blipFill>
          <p:spPr>
            <a:xfrm>
              <a:off x="1261578" y="7434647"/>
              <a:ext cx="106222" cy="106197"/>
            </a:xfrm>
            <a:prstGeom prst="rect">
              <a:avLst/>
            </a:prstGeom>
          </p:spPr>
        </p:pic>
      </p:grpSp>
      <p:sp>
        <p:nvSpPr>
          <p:cNvPr id="16" name="object 16" descr=""/>
          <p:cNvSpPr txBox="1"/>
          <p:nvPr/>
        </p:nvSpPr>
        <p:spPr>
          <a:xfrm>
            <a:off x="1271228" y="7383114"/>
            <a:ext cx="366395" cy="295275"/>
          </a:xfrm>
          <a:prstGeom prst="rect">
            <a:avLst/>
          </a:prstGeom>
        </p:spPr>
        <p:txBody>
          <a:bodyPr wrap="square" lIns="0" tIns="32384" rIns="0" bIns="0" rtlCol="0" vert="horz">
            <a:spAutoFit/>
          </a:bodyPr>
          <a:lstStyle/>
          <a:p>
            <a:pPr marL="12700">
              <a:lnSpc>
                <a:spcPct val="100000"/>
              </a:lnSpc>
              <a:spcBef>
                <a:spcPts val="254"/>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5">
                <a:solidFill>
                  <a:srgbClr val="565658"/>
                </a:solidFill>
                <a:latin typeface="Microsoft YaHei"/>
                <a:cs typeface="Microsoft YaHei"/>
              </a:rPr>
              <a:t>366</a:t>
            </a:r>
            <a:endParaRPr sz="700">
              <a:latin typeface="Microsoft YaHei"/>
              <a:cs typeface="Microsoft YaHei"/>
            </a:endParaRPr>
          </a:p>
          <a:p>
            <a:pPr marL="13335">
              <a:lnSpc>
                <a:spcPct val="100000"/>
              </a:lnSpc>
              <a:spcBef>
                <a:spcPts val="16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0">
                <a:solidFill>
                  <a:srgbClr val="565658"/>
                </a:solidFill>
                <a:latin typeface="Microsoft YaHei"/>
                <a:cs typeface="Microsoft YaHei"/>
              </a:rPr>
              <a:t>412.5</a:t>
            </a:r>
            <a:endParaRPr sz="700">
              <a:latin typeface="Microsoft YaHei"/>
              <a:cs typeface="Microsoft YaHei"/>
            </a:endParaRPr>
          </a:p>
        </p:txBody>
      </p:sp>
      <p:grpSp>
        <p:nvGrpSpPr>
          <p:cNvPr id="17" name="object 17" descr=""/>
          <p:cNvGrpSpPr/>
          <p:nvPr/>
        </p:nvGrpSpPr>
        <p:grpSpPr>
          <a:xfrm>
            <a:off x="3359025" y="9464186"/>
            <a:ext cx="106680" cy="233679"/>
            <a:chOff x="3359025" y="9464186"/>
            <a:chExt cx="106680" cy="233679"/>
          </a:xfrm>
        </p:grpSpPr>
        <p:pic>
          <p:nvPicPr>
            <p:cNvPr id="18" name="object 18" descr=""/>
            <p:cNvPicPr/>
            <p:nvPr/>
          </p:nvPicPr>
          <p:blipFill>
            <a:blip r:embed="rId8" cstate="print"/>
            <a:stretch>
              <a:fillRect/>
            </a:stretch>
          </p:blipFill>
          <p:spPr>
            <a:xfrm>
              <a:off x="3359025" y="9591099"/>
              <a:ext cx="106222" cy="106197"/>
            </a:xfrm>
            <a:prstGeom prst="rect">
              <a:avLst/>
            </a:prstGeom>
          </p:spPr>
        </p:pic>
        <p:pic>
          <p:nvPicPr>
            <p:cNvPr id="19" name="object 19" descr=""/>
            <p:cNvPicPr/>
            <p:nvPr/>
          </p:nvPicPr>
          <p:blipFill>
            <a:blip r:embed="rId9" cstate="print"/>
            <a:stretch>
              <a:fillRect/>
            </a:stretch>
          </p:blipFill>
          <p:spPr>
            <a:xfrm>
              <a:off x="3359025" y="9464186"/>
              <a:ext cx="106222" cy="106197"/>
            </a:xfrm>
            <a:prstGeom prst="rect">
              <a:avLst/>
            </a:prstGeom>
          </p:spPr>
        </p:pic>
      </p:grpSp>
      <p:sp>
        <p:nvSpPr>
          <p:cNvPr id="20" name="object 20" descr=""/>
          <p:cNvSpPr txBox="1"/>
          <p:nvPr/>
        </p:nvSpPr>
        <p:spPr>
          <a:xfrm>
            <a:off x="3368668" y="9412641"/>
            <a:ext cx="292735" cy="295275"/>
          </a:xfrm>
          <a:prstGeom prst="rect">
            <a:avLst/>
          </a:prstGeom>
        </p:spPr>
        <p:txBody>
          <a:bodyPr wrap="square" lIns="0" tIns="32384" rIns="0" bIns="0" rtlCol="0" vert="horz">
            <a:spAutoFit/>
          </a:bodyPr>
          <a:lstStyle/>
          <a:p>
            <a:pPr marL="12700">
              <a:lnSpc>
                <a:spcPct val="100000"/>
              </a:lnSpc>
              <a:spcBef>
                <a:spcPts val="254"/>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5">
                <a:solidFill>
                  <a:srgbClr val="565658"/>
                </a:solidFill>
                <a:latin typeface="Microsoft YaHei"/>
                <a:cs typeface="Microsoft YaHei"/>
              </a:rPr>
              <a:t>760</a:t>
            </a:r>
            <a:endParaRPr sz="700">
              <a:latin typeface="Microsoft YaHei"/>
              <a:cs typeface="Microsoft YaHei"/>
            </a:endParaRPr>
          </a:p>
          <a:p>
            <a:pPr marL="13335">
              <a:lnSpc>
                <a:spcPct val="100000"/>
              </a:lnSpc>
              <a:spcBef>
                <a:spcPts val="16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5">
                <a:solidFill>
                  <a:srgbClr val="565658"/>
                </a:solidFill>
                <a:latin typeface="Microsoft YaHei"/>
                <a:cs typeface="Microsoft YaHei"/>
              </a:rPr>
              <a:t>850</a:t>
            </a:r>
            <a:endParaRPr sz="700">
              <a:latin typeface="Microsoft YaHei"/>
              <a:cs typeface="Microsoft YaHei"/>
            </a:endParaRPr>
          </a:p>
        </p:txBody>
      </p:sp>
      <p:grpSp>
        <p:nvGrpSpPr>
          <p:cNvPr id="21" name="object 21" descr=""/>
          <p:cNvGrpSpPr/>
          <p:nvPr/>
        </p:nvGrpSpPr>
        <p:grpSpPr>
          <a:xfrm>
            <a:off x="4251200" y="9023121"/>
            <a:ext cx="106680" cy="233679"/>
            <a:chOff x="4251200" y="9023121"/>
            <a:chExt cx="106680" cy="233679"/>
          </a:xfrm>
        </p:grpSpPr>
        <p:pic>
          <p:nvPicPr>
            <p:cNvPr id="22" name="object 22" descr=""/>
            <p:cNvPicPr/>
            <p:nvPr/>
          </p:nvPicPr>
          <p:blipFill>
            <a:blip r:embed="rId10" cstate="print"/>
            <a:stretch>
              <a:fillRect/>
            </a:stretch>
          </p:blipFill>
          <p:spPr>
            <a:xfrm>
              <a:off x="4251200" y="9150034"/>
              <a:ext cx="106222" cy="106197"/>
            </a:xfrm>
            <a:prstGeom prst="rect">
              <a:avLst/>
            </a:prstGeom>
          </p:spPr>
        </p:pic>
        <p:pic>
          <p:nvPicPr>
            <p:cNvPr id="23" name="object 23" descr=""/>
            <p:cNvPicPr/>
            <p:nvPr/>
          </p:nvPicPr>
          <p:blipFill>
            <a:blip r:embed="rId11" cstate="print"/>
            <a:stretch>
              <a:fillRect/>
            </a:stretch>
          </p:blipFill>
          <p:spPr>
            <a:xfrm>
              <a:off x="4251200" y="9023121"/>
              <a:ext cx="106222" cy="106197"/>
            </a:xfrm>
            <a:prstGeom prst="rect">
              <a:avLst/>
            </a:prstGeom>
          </p:spPr>
        </p:pic>
      </p:grpSp>
      <p:sp>
        <p:nvSpPr>
          <p:cNvPr id="24" name="object 24" descr=""/>
          <p:cNvSpPr txBox="1"/>
          <p:nvPr/>
        </p:nvSpPr>
        <p:spPr>
          <a:xfrm>
            <a:off x="4260850" y="8971588"/>
            <a:ext cx="366395" cy="295275"/>
          </a:xfrm>
          <a:prstGeom prst="rect">
            <a:avLst/>
          </a:prstGeom>
        </p:spPr>
        <p:txBody>
          <a:bodyPr wrap="square" lIns="0" tIns="32384" rIns="0" bIns="0" rtlCol="0" vert="horz">
            <a:spAutoFit/>
          </a:bodyPr>
          <a:lstStyle/>
          <a:p>
            <a:pPr marL="12700">
              <a:lnSpc>
                <a:spcPct val="100000"/>
              </a:lnSpc>
              <a:spcBef>
                <a:spcPts val="254"/>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0">
                <a:solidFill>
                  <a:srgbClr val="565658"/>
                </a:solidFill>
                <a:latin typeface="Microsoft YaHei"/>
                <a:cs typeface="Microsoft YaHei"/>
              </a:rPr>
              <a:t>221.5</a:t>
            </a:r>
            <a:endParaRPr sz="700">
              <a:latin typeface="Microsoft YaHei"/>
              <a:cs typeface="Microsoft YaHei"/>
            </a:endParaRPr>
          </a:p>
          <a:p>
            <a:pPr marL="13335">
              <a:lnSpc>
                <a:spcPct val="100000"/>
              </a:lnSpc>
              <a:spcBef>
                <a:spcPts val="16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0">
                <a:solidFill>
                  <a:srgbClr val="565658"/>
                </a:solidFill>
                <a:latin typeface="Microsoft YaHei"/>
                <a:cs typeface="Microsoft YaHei"/>
              </a:rPr>
              <a:t>227.3</a:t>
            </a:r>
            <a:endParaRPr sz="700">
              <a:latin typeface="Microsoft YaHei"/>
              <a:cs typeface="Microsoft YaHei"/>
            </a:endParaRPr>
          </a:p>
        </p:txBody>
      </p:sp>
      <p:grpSp>
        <p:nvGrpSpPr>
          <p:cNvPr id="25" name="object 25" descr=""/>
          <p:cNvGrpSpPr/>
          <p:nvPr/>
        </p:nvGrpSpPr>
        <p:grpSpPr>
          <a:xfrm>
            <a:off x="1261578" y="8028744"/>
            <a:ext cx="106680" cy="233679"/>
            <a:chOff x="1261578" y="8028744"/>
            <a:chExt cx="106680" cy="233679"/>
          </a:xfrm>
        </p:grpSpPr>
        <p:pic>
          <p:nvPicPr>
            <p:cNvPr id="26" name="object 26" descr=""/>
            <p:cNvPicPr/>
            <p:nvPr/>
          </p:nvPicPr>
          <p:blipFill>
            <a:blip r:embed="rId10" cstate="print"/>
            <a:stretch>
              <a:fillRect/>
            </a:stretch>
          </p:blipFill>
          <p:spPr>
            <a:xfrm>
              <a:off x="1261578" y="8155658"/>
              <a:ext cx="106222" cy="106197"/>
            </a:xfrm>
            <a:prstGeom prst="rect">
              <a:avLst/>
            </a:prstGeom>
          </p:spPr>
        </p:pic>
        <p:pic>
          <p:nvPicPr>
            <p:cNvPr id="27" name="object 27" descr=""/>
            <p:cNvPicPr/>
            <p:nvPr/>
          </p:nvPicPr>
          <p:blipFill>
            <a:blip r:embed="rId11" cstate="print"/>
            <a:stretch>
              <a:fillRect/>
            </a:stretch>
          </p:blipFill>
          <p:spPr>
            <a:xfrm>
              <a:off x="1261578" y="8028744"/>
              <a:ext cx="106222" cy="106197"/>
            </a:xfrm>
            <a:prstGeom prst="rect">
              <a:avLst/>
            </a:prstGeom>
          </p:spPr>
        </p:pic>
      </p:grpSp>
      <p:sp>
        <p:nvSpPr>
          <p:cNvPr id="28" name="object 28" descr=""/>
          <p:cNvSpPr txBox="1"/>
          <p:nvPr/>
        </p:nvSpPr>
        <p:spPr>
          <a:xfrm>
            <a:off x="1271228" y="7977211"/>
            <a:ext cx="366395" cy="295275"/>
          </a:xfrm>
          <a:prstGeom prst="rect">
            <a:avLst/>
          </a:prstGeom>
        </p:spPr>
        <p:txBody>
          <a:bodyPr wrap="square" lIns="0" tIns="32384" rIns="0" bIns="0" rtlCol="0" vert="horz">
            <a:spAutoFit/>
          </a:bodyPr>
          <a:lstStyle/>
          <a:p>
            <a:pPr marL="12700">
              <a:lnSpc>
                <a:spcPct val="100000"/>
              </a:lnSpc>
              <a:spcBef>
                <a:spcPts val="254"/>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5">
                <a:solidFill>
                  <a:srgbClr val="565658"/>
                </a:solidFill>
                <a:latin typeface="Microsoft YaHei"/>
                <a:cs typeface="Microsoft YaHei"/>
              </a:rPr>
              <a:t>394</a:t>
            </a:r>
            <a:endParaRPr sz="700">
              <a:latin typeface="Microsoft YaHei"/>
              <a:cs typeface="Microsoft YaHei"/>
            </a:endParaRPr>
          </a:p>
          <a:p>
            <a:pPr marL="13335">
              <a:lnSpc>
                <a:spcPct val="100000"/>
              </a:lnSpc>
              <a:spcBef>
                <a:spcPts val="160"/>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0">
                <a:solidFill>
                  <a:srgbClr val="565658"/>
                </a:solidFill>
                <a:latin typeface="Microsoft YaHei"/>
                <a:cs typeface="Microsoft YaHei"/>
              </a:rPr>
              <a:t>437.5</a:t>
            </a:r>
            <a:endParaRPr sz="700">
              <a:latin typeface="Microsoft YaHei"/>
              <a:cs typeface="Microsoft YaHei"/>
            </a:endParaRPr>
          </a:p>
        </p:txBody>
      </p:sp>
      <p:grpSp>
        <p:nvGrpSpPr>
          <p:cNvPr id="29" name="object 29" descr=""/>
          <p:cNvGrpSpPr/>
          <p:nvPr/>
        </p:nvGrpSpPr>
        <p:grpSpPr>
          <a:xfrm>
            <a:off x="1261578" y="8587867"/>
            <a:ext cx="106680" cy="233679"/>
            <a:chOff x="1261578" y="8587867"/>
            <a:chExt cx="106680" cy="233679"/>
          </a:xfrm>
        </p:grpSpPr>
        <p:pic>
          <p:nvPicPr>
            <p:cNvPr id="30" name="object 30" descr=""/>
            <p:cNvPicPr/>
            <p:nvPr/>
          </p:nvPicPr>
          <p:blipFill>
            <a:blip r:embed="rId10" cstate="print"/>
            <a:stretch>
              <a:fillRect/>
            </a:stretch>
          </p:blipFill>
          <p:spPr>
            <a:xfrm>
              <a:off x="1261578" y="8714780"/>
              <a:ext cx="106222" cy="106197"/>
            </a:xfrm>
            <a:prstGeom prst="rect">
              <a:avLst/>
            </a:prstGeom>
          </p:spPr>
        </p:pic>
        <p:pic>
          <p:nvPicPr>
            <p:cNvPr id="31" name="object 31" descr=""/>
            <p:cNvPicPr/>
            <p:nvPr/>
          </p:nvPicPr>
          <p:blipFill>
            <a:blip r:embed="rId7" cstate="print"/>
            <a:stretch>
              <a:fillRect/>
            </a:stretch>
          </p:blipFill>
          <p:spPr>
            <a:xfrm>
              <a:off x="1261578" y="8587867"/>
              <a:ext cx="106222" cy="106197"/>
            </a:xfrm>
            <a:prstGeom prst="rect">
              <a:avLst/>
            </a:prstGeom>
          </p:spPr>
        </p:pic>
      </p:grpSp>
      <p:sp>
        <p:nvSpPr>
          <p:cNvPr id="32" name="object 32" descr=""/>
          <p:cNvSpPr txBox="1"/>
          <p:nvPr/>
        </p:nvSpPr>
        <p:spPr>
          <a:xfrm>
            <a:off x="1272077" y="8686085"/>
            <a:ext cx="292100" cy="145415"/>
          </a:xfrm>
          <a:prstGeom prst="rect">
            <a:avLst/>
          </a:prstGeom>
        </p:spPr>
        <p:txBody>
          <a:bodyPr wrap="square" lIns="0" tIns="17145" rIns="0" bIns="0" rtlCol="0" vert="horz">
            <a:spAutoFit/>
          </a:bodyPr>
          <a:lstStyle/>
          <a:p>
            <a:pPr marL="12700">
              <a:lnSpc>
                <a:spcPct val="100000"/>
              </a:lnSpc>
              <a:spcBef>
                <a:spcPts val="135"/>
              </a:spcBef>
            </a:pPr>
            <a:r>
              <a:rPr dirty="0" sz="750" spc="110">
                <a:solidFill>
                  <a:srgbClr val="FFFFFF"/>
                </a:solidFill>
                <a:latin typeface="Arial MT"/>
                <a:cs typeface="Arial MT"/>
              </a:rPr>
              <a:t>b</a:t>
            </a:r>
            <a:r>
              <a:rPr dirty="0" sz="750" spc="135">
                <a:solidFill>
                  <a:srgbClr val="FFFFFF"/>
                </a:solidFill>
                <a:latin typeface="Arial MT"/>
                <a:cs typeface="Arial MT"/>
              </a:rPr>
              <a:t> </a:t>
            </a:r>
            <a:r>
              <a:rPr dirty="0" sz="700" spc="-25">
                <a:solidFill>
                  <a:srgbClr val="565658"/>
                </a:solidFill>
                <a:latin typeface="Microsoft YaHei"/>
                <a:cs typeface="Microsoft YaHei"/>
              </a:rPr>
              <a:t>404</a:t>
            </a:r>
            <a:endParaRPr sz="700">
              <a:latin typeface="Microsoft YaHei"/>
              <a:cs typeface="Microsoft YaHei"/>
            </a:endParaRPr>
          </a:p>
        </p:txBody>
      </p:sp>
      <p:sp>
        <p:nvSpPr>
          <p:cNvPr id="33" name="object 33" descr=""/>
          <p:cNvSpPr txBox="1"/>
          <p:nvPr/>
        </p:nvSpPr>
        <p:spPr>
          <a:xfrm>
            <a:off x="1271228" y="8551283"/>
            <a:ext cx="366395" cy="145415"/>
          </a:xfrm>
          <a:prstGeom prst="rect">
            <a:avLst/>
          </a:prstGeom>
        </p:spPr>
        <p:txBody>
          <a:bodyPr wrap="square" lIns="0" tIns="17145" rIns="0" bIns="0" rtlCol="0" vert="horz">
            <a:spAutoFit/>
          </a:bodyPr>
          <a:lstStyle/>
          <a:p>
            <a:pPr marL="12700">
              <a:lnSpc>
                <a:spcPct val="100000"/>
              </a:lnSpc>
              <a:spcBef>
                <a:spcPts val="135"/>
              </a:spcBef>
            </a:pPr>
            <a:r>
              <a:rPr dirty="0" sz="750" spc="100">
                <a:solidFill>
                  <a:srgbClr val="FFFFFF"/>
                </a:solidFill>
                <a:latin typeface="Arial MT"/>
                <a:cs typeface="Arial MT"/>
              </a:rPr>
              <a:t>a</a:t>
            </a:r>
            <a:r>
              <a:rPr dirty="0" sz="750" spc="145">
                <a:solidFill>
                  <a:srgbClr val="FFFFFF"/>
                </a:solidFill>
                <a:latin typeface="Arial MT"/>
                <a:cs typeface="Arial MT"/>
              </a:rPr>
              <a:t> </a:t>
            </a:r>
            <a:r>
              <a:rPr dirty="0" sz="700" spc="-20">
                <a:solidFill>
                  <a:srgbClr val="565658"/>
                </a:solidFill>
                <a:latin typeface="Microsoft YaHei"/>
                <a:cs typeface="Microsoft YaHei"/>
              </a:rPr>
              <a:t>341.5</a:t>
            </a:r>
            <a:endParaRPr sz="700">
              <a:latin typeface="Microsoft YaHei"/>
              <a:cs typeface="Microsoft YaHei"/>
            </a:endParaRPr>
          </a:p>
        </p:txBody>
      </p:sp>
      <p:grpSp>
        <p:nvGrpSpPr>
          <p:cNvPr id="34" name="object 34" descr=""/>
          <p:cNvGrpSpPr/>
          <p:nvPr/>
        </p:nvGrpSpPr>
        <p:grpSpPr>
          <a:xfrm>
            <a:off x="1114111" y="6847860"/>
            <a:ext cx="3093085" cy="2569210"/>
            <a:chOff x="1114111" y="6847860"/>
            <a:chExt cx="3093085" cy="2569210"/>
          </a:xfrm>
        </p:grpSpPr>
        <p:sp>
          <p:nvSpPr>
            <p:cNvPr id="35" name="object 35" descr=""/>
            <p:cNvSpPr/>
            <p:nvPr/>
          </p:nvSpPr>
          <p:spPr>
            <a:xfrm>
              <a:off x="1758893" y="7260651"/>
              <a:ext cx="2352040" cy="2046605"/>
            </a:xfrm>
            <a:custGeom>
              <a:avLst/>
              <a:gdLst/>
              <a:ahLst/>
              <a:cxnLst/>
              <a:rect l="l" t="t" r="r" b="b"/>
              <a:pathLst>
                <a:path w="2352040" h="2046604">
                  <a:moveTo>
                    <a:pt x="2193419" y="1763329"/>
                  </a:moveTo>
                  <a:lnTo>
                    <a:pt x="2166415" y="1805660"/>
                  </a:lnTo>
                  <a:lnTo>
                    <a:pt x="2136084" y="1845050"/>
                  </a:lnTo>
                  <a:lnTo>
                    <a:pt x="2102671" y="1881359"/>
                  </a:lnTo>
                  <a:lnTo>
                    <a:pt x="2066420" y="1914444"/>
                  </a:lnTo>
                  <a:lnTo>
                    <a:pt x="2027576" y="1944165"/>
                  </a:lnTo>
                  <a:lnTo>
                    <a:pt x="1986382" y="1970382"/>
                  </a:lnTo>
                  <a:lnTo>
                    <a:pt x="1943083" y="1992951"/>
                  </a:lnTo>
                  <a:lnTo>
                    <a:pt x="1897923" y="2011734"/>
                  </a:lnTo>
                  <a:lnTo>
                    <a:pt x="1851146" y="2026588"/>
                  </a:lnTo>
                  <a:lnTo>
                    <a:pt x="1802996" y="2037373"/>
                  </a:lnTo>
                  <a:lnTo>
                    <a:pt x="1753718" y="2043948"/>
                  </a:lnTo>
                  <a:lnTo>
                    <a:pt x="1703555" y="2046170"/>
                  </a:lnTo>
                  <a:lnTo>
                    <a:pt x="1653395" y="2043948"/>
                  </a:lnTo>
                  <a:lnTo>
                    <a:pt x="1604118" y="2037373"/>
                  </a:lnTo>
                  <a:lnTo>
                    <a:pt x="1555969" y="2026588"/>
                  </a:lnTo>
                  <a:lnTo>
                    <a:pt x="1509192" y="2011734"/>
                  </a:lnTo>
                  <a:lnTo>
                    <a:pt x="1464032" y="1992951"/>
                  </a:lnTo>
                  <a:lnTo>
                    <a:pt x="1420732" y="1970382"/>
                  </a:lnTo>
                  <a:lnTo>
                    <a:pt x="1379538" y="1944165"/>
                  </a:lnTo>
                  <a:lnTo>
                    <a:pt x="1340692" y="1914444"/>
                  </a:lnTo>
                  <a:lnTo>
                    <a:pt x="1304441" y="1881359"/>
                  </a:lnTo>
                  <a:lnTo>
                    <a:pt x="1271027" y="1845050"/>
                  </a:lnTo>
                  <a:lnTo>
                    <a:pt x="1240696" y="1805660"/>
                  </a:lnTo>
                  <a:lnTo>
                    <a:pt x="1213691" y="1763329"/>
                  </a:lnTo>
                  <a:lnTo>
                    <a:pt x="1213284" y="1762973"/>
                  </a:lnTo>
                  <a:lnTo>
                    <a:pt x="1260287" y="1758099"/>
                  </a:lnTo>
                  <a:lnTo>
                    <a:pt x="1306054" y="1749652"/>
                  </a:lnTo>
                  <a:lnTo>
                    <a:pt x="1350450" y="1737783"/>
                  </a:lnTo>
                  <a:lnTo>
                    <a:pt x="1393340" y="1722640"/>
                  </a:lnTo>
                  <a:lnTo>
                    <a:pt x="1434588" y="1704371"/>
                  </a:lnTo>
                  <a:lnTo>
                    <a:pt x="1474058" y="1683127"/>
                  </a:lnTo>
                  <a:lnTo>
                    <a:pt x="1511616" y="1659056"/>
                  </a:lnTo>
                  <a:lnTo>
                    <a:pt x="1547125" y="1632307"/>
                  </a:lnTo>
                  <a:lnTo>
                    <a:pt x="1580450" y="1603030"/>
                  </a:lnTo>
                  <a:lnTo>
                    <a:pt x="1611456" y="1571373"/>
                  </a:lnTo>
                  <a:lnTo>
                    <a:pt x="1640008" y="1537486"/>
                  </a:lnTo>
                  <a:lnTo>
                    <a:pt x="1665969" y="1501517"/>
                  </a:lnTo>
                  <a:lnTo>
                    <a:pt x="1689205" y="1463616"/>
                  </a:lnTo>
                  <a:lnTo>
                    <a:pt x="1709579" y="1423932"/>
                  </a:lnTo>
                  <a:lnTo>
                    <a:pt x="1726957" y="1382613"/>
                  </a:lnTo>
                  <a:lnTo>
                    <a:pt x="1741203" y="1339810"/>
                  </a:lnTo>
                  <a:lnTo>
                    <a:pt x="1752182" y="1295670"/>
                  </a:lnTo>
                  <a:lnTo>
                    <a:pt x="1759758" y="1250343"/>
                  </a:lnTo>
                  <a:lnTo>
                    <a:pt x="1763796" y="1203979"/>
                  </a:lnTo>
                  <a:lnTo>
                    <a:pt x="1764159" y="1156726"/>
                  </a:lnTo>
                  <a:lnTo>
                    <a:pt x="1760786" y="1109592"/>
                  </a:lnTo>
                  <a:lnTo>
                    <a:pt x="1753803" y="1063579"/>
                  </a:lnTo>
                  <a:lnTo>
                    <a:pt x="1743355" y="1018827"/>
                  </a:lnTo>
                  <a:lnTo>
                    <a:pt x="1729587" y="975476"/>
                  </a:lnTo>
                  <a:lnTo>
                    <a:pt x="1712643" y="933667"/>
                  </a:lnTo>
                  <a:lnTo>
                    <a:pt x="1692668" y="893540"/>
                  </a:lnTo>
                  <a:lnTo>
                    <a:pt x="1669806" y="855235"/>
                  </a:lnTo>
                  <a:lnTo>
                    <a:pt x="1644204" y="818891"/>
                  </a:lnTo>
                  <a:lnTo>
                    <a:pt x="1616004" y="784649"/>
                  </a:lnTo>
                  <a:lnTo>
                    <a:pt x="1585351" y="752650"/>
                  </a:lnTo>
                  <a:lnTo>
                    <a:pt x="1552391" y="723033"/>
                  </a:lnTo>
                  <a:lnTo>
                    <a:pt x="1517269" y="695939"/>
                  </a:lnTo>
                  <a:lnTo>
                    <a:pt x="1480128" y="671507"/>
                  </a:lnTo>
                  <a:lnTo>
                    <a:pt x="1441113" y="649878"/>
                  </a:lnTo>
                  <a:lnTo>
                    <a:pt x="1400369" y="631192"/>
                  </a:lnTo>
                  <a:lnTo>
                    <a:pt x="1358041" y="615590"/>
                  </a:lnTo>
                  <a:lnTo>
                    <a:pt x="1314274" y="603210"/>
                  </a:lnTo>
                  <a:lnTo>
                    <a:pt x="1269212" y="594194"/>
                  </a:lnTo>
                  <a:lnTo>
                    <a:pt x="1222999" y="588682"/>
                  </a:lnTo>
                  <a:lnTo>
                    <a:pt x="1175781" y="586813"/>
                  </a:lnTo>
                  <a:lnTo>
                    <a:pt x="1128563" y="588682"/>
                  </a:lnTo>
                  <a:lnTo>
                    <a:pt x="1082350" y="594194"/>
                  </a:lnTo>
                  <a:lnTo>
                    <a:pt x="1037287" y="603210"/>
                  </a:lnTo>
                  <a:lnTo>
                    <a:pt x="993520" y="615590"/>
                  </a:lnTo>
                  <a:lnTo>
                    <a:pt x="951191" y="631192"/>
                  </a:lnTo>
                  <a:lnTo>
                    <a:pt x="910447" y="649878"/>
                  </a:lnTo>
                  <a:lnTo>
                    <a:pt x="871432" y="671507"/>
                  </a:lnTo>
                  <a:lnTo>
                    <a:pt x="834290" y="695939"/>
                  </a:lnTo>
                  <a:lnTo>
                    <a:pt x="799166" y="723033"/>
                  </a:lnTo>
                  <a:lnTo>
                    <a:pt x="766206" y="752650"/>
                  </a:lnTo>
                  <a:lnTo>
                    <a:pt x="735553" y="784649"/>
                  </a:lnTo>
                  <a:lnTo>
                    <a:pt x="707353" y="818891"/>
                  </a:lnTo>
                  <a:lnTo>
                    <a:pt x="681750" y="855235"/>
                  </a:lnTo>
                  <a:lnTo>
                    <a:pt x="658889" y="893540"/>
                  </a:lnTo>
                  <a:lnTo>
                    <a:pt x="638914" y="933667"/>
                  </a:lnTo>
                  <a:lnTo>
                    <a:pt x="621970" y="975476"/>
                  </a:lnTo>
                  <a:lnTo>
                    <a:pt x="608203" y="1018827"/>
                  </a:lnTo>
                  <a:lnTo>
                    <a:pt x="597756" y="1063579"/>
                  </a:lnTo>
                  <a:lnTo>
                    <a:pt x="590774" y="1109592"/>
                  </a:lnTo>
                  <a:lnTo>
                    <a:pt x="587403" y="1156726"/>
                  </a:lnTo>
                  <a:lnTo>
                    <a:pt x="587765" y="1203979"/>
                  </a:lnTo>
                  <a:lnTo>
                    <a:pt x="591801" y="1250343"/>
                  </a:lnTo>
                  <a:lnTo>
                    <a:pt x="599375" y="1295670"/>
                  </a:lnTo>
                  <a:lnTo>
                    <a:pt x="610352" y="1339810"/>
                  </a:lnTo>
                  <a:lnTo>
                    <a:pt x="624598" y="1382613"/>
                  </a:lnTo>
                  <a:lnTo>
                    <a:pt x="641975" y="1423932"/>
                  </a:lnTo>
                  <a:lnTo>
                    <a:pt x="662348" y="1463616"/>
                  </a:lnTo>
                  <a:lnTo>
                    <a:pt x="685583" y="1501517"/>
                  </a:lnTo>
                  <a:lnTo>
                    <a:pt x="711544" y="1537486"/>
                  </a:lnTo>
                  <a:lnTo>
                    <a:pt x="740095" y="1571373"/>
                  </a:lnTo>
                  <a:lnTo>
                    <a:pt x="771101" y="1603030"/>
                  </a:lnTo>
                  <a:lnTo>
                    <a:pt x="804426" y="1632307"/>
                  </a:lnTo>
                  <a:lnTo>
                    <a:pt x="839934" y="1659056"/>
                  </a:lnTo>
                  <a:lnTo>
                    <a:pt x="877492" y="1683127"/>
                  </a:lnTo>
                  <a:lnTo>
                    <a:pt x="916962" y="1704371"/>
                  </a:lnTo>
                  <a:lnTo>
                    <a:pt x="958209" y="1722640"/>
                  </a:lnTo>
                  <a:lnTo>
                    <a:pt x="1001099" y="1737783"/>
                  </a:lnTo>
                  <a:lnTo>
                    <a:pt x="1045495" y="1749652"/>
                  </a:lnTo>
                  <a:lnTo>
                    <a:pt x="1091262" y="1758099"/>
                  </a:lnTo>
                  <a:lnTo>
                    <a:pt x="1138265" y="1762973"/>
                  </a:lnTo>
                  <a:lnTo>
                    <a:pt x="1137859" y="1763329"/>
                  </a:lnTo>
                  <a:lnTo>
                    <a:pt x="1110857" y="1805660"/>
                  </a:lnTo>
                  <a:lnTo>
                    <a:pt x="1080528" y="1845050"/>
                  </a:lnTo>
                  <a:lnTo>
                    <a:pt x="1047116" y="1881359"/>
                  </a:lnTo>
                  <a:lnTo>
                    <a:pt x="1010865" y="1914444"/>
                  </a:lnTo>
                  <a:lnTo>
                    <a:pt x="972021" y="1944165"/>
                  </a:lnTo>
                  <a:lnTo>
                    <a:pt x="930827" y="1970382"/>
                  </a:lnTo>
                  <a:lnTo>
                    <a:pt x="887527" y="1992951"/>
                  </a:lnTo>
                  <a:lnTo>
                    <a:pt x="842366" y="2011734"/>
                  </a:lnTo>
                  <a:lnTo>
                    <a:pt x="795588" y="2026588"/>
                  </a:lnTo>
                  <a:lnTo>
                    <a:pt x="747437" y="2037373"/>
                  </a:lnTo>
                  <a:lnTo>
                    <a:pt x="698158" y="2043948"/>
                  </a:lnTo>
                  <a:lnTo>
                    <a:pt x="647994" y="2046170"/>
                  </a:lnTo>
                  <a:lnTo>
                    <a:pt x="597832" y="2043948"/>
                  </a:lnTo>
                  <a:lnTo>
                    <a:pt x="548553" y="2037373"/>
                  </a:lnTo>
                  <a:lnTo>
                    <a:pt x="500403" y="2026588"/>
                  </a:lnTo>
                  <a:lnTo>
                    <a:pt x="453626" y="2011734"/>
                  </a:lnTo>
                  <a:lnTo>
                    <a:pt x="408466" y="1992951"/>
                  </a:lnTo>
                  <a:lnTo>
                    <a:pt x="365167" y="1970382"/>
                  </a:lnTo>
                  <a:lnTo>
                    <a:pt x="323973" y="1944165"/>
                  </a:lnTo>
                  <a:lnTo>
                    <a:pt x="285129" y="1914444"/>
                  </a:lnTo>
                  <a:lnTo>
                    <a:pt x="248879" y="1881359"/>
                  </a:lnTo>
                  <a:lnTo>
                    <a:pt x="215466" y="1845050"/>
                  </a:lnTo>
                  <a:lnTo>
                    <a:pt x="185135" y="1805660"/>
                  </a:lnTo>
                  <a:lnTo>
                    <a:pt x="158130" y="1763329"/>
                  </a:lnTo>
                  <a:lnTo>
                    <a:pt x="157559" y="1763316"/>
                  </a:lnTo>
                  <a:lnTo>
                    <a:pt x="134075" y="1720644"/>
                  </a:lnTo>
                  <a:lnTo>
                    <a:pt x="112521" y="1677374"/>
                  </a:lnTo>
                  <a:lnTo>
                    <a:pt x="92887" y="1633560"/>
                  </a:lnTo>
                  <a:lnTo>
                    <a:pt x="75163" y="1589258"/>
                  </a:lnTo>
                  <a:lnTo>
                    <a:pt x="59340" y="1544523"/>
                  </a:lnTo>
                  <a:lnTo>
                    <a:pt x="45407" y="1499410"/>
                  </a:lnTo>
                  <a:lnTo>
                    <a:pt x="33356" y="1453975"/>
                  </a:lnTo>
                  <a:lnTo>
                    <a:pt x="23175" y="1408272"/>
                  </a:lnTo>
                  <a:lnTo>
                    <a:pt x="14856" y="1362356"/>
                  </a:lnTo>
                  <a:lnTo>
                    <a:pt x="8388" y="1316284"/>
                  </a:lnTo>
                  <a:lnTo>
                    <a:pt x="3763" y="1270110"/>
                  </a:lnTo>
                  <a:lnTo>
                    <a:pt x="970" y="1223889"/>
                  </a:lnTo>
                  <a:lnTo>
                    <a:pt x="0" y="1177676"/>
                  </a:lnTo>
                  <a:lnTo>
                    <a:pt x="842" y="1131527"/>
                  </a:lnTo>
                  <a:lnTo>
                    <a:pt x="3487" y="1085497"/>
                  </a:lnTo>
                  <a:lnTo>
                    <a:pt x="7926" y="1039641"/>
                  </a:lnTo>
                  <a:lnTo>
                    <a:pt x="14148" y="994015"/>
                  </a:lnTo>
                  <a:lnTo>
                    <a:pt x="22144" y="948672"/>
                  </a:lnTo>
                  <a:lnTo>
                    <a:pt x="31905" y="903669"/>
                  </a:lnTo>
                  <a:lnTo>
                    <a:pt x="43420" y="859061"/>
                  </a:lnTo>
                  <a:lnTo>
                    <a:pt x="56679" y="814903"/>
                  </a:lnTo>
                  <a:lnTo>
                    <a:pt x="71674" y="771250"/>
                  </a:lnTo>
                  <a:lnTo>
                    <a:pt x="88393" y="728157"/>
                  </a:lnTo>
                  <a:lnTo>
                    <a:pt x="106829" y="685680"/>
                  </a:lnTo>
                  <a:lnTo>
                    <a:pt x="126970" y="643874"/>
                  </a:lnTo>
                  <a:lnTo>
                    <a:pt x="148807" y="602793"/>
                  </a:lnTo>
                  <a:lnTo>
                    <a:pt x="172330" y="562494"/>
                  </a:lnTo>
                  <a:lnTo>
                    <a:pt x="197530" y="523030"/>
                  </a:lnTo>
                  <a:lnTo>
                    <a:pt x="224396" y="484458"/>
                  </a:lnTo>
                  <a:lnTo>
                    <a:pt x="252920" y="446833"/>
                  </a:lnTo>
                  <a:lnTo>
                    <a:pt x="283091" y="410210"/>
                  </a:lnTo>
                  <a:lnTo>
                    <a:pt x="314900" y="374643"/>
                  </a:lnTo>
                  <a:lnTo>
                    <a:pt x="348337" y="340189"/>
                  </a:lnTo>
                  <a:lnTo>
                    <a:pt x="383392" y="306902"/>
                  </a:lnTo>
                  <a:lnTo>
                    <a:pt x="420055" y="274838"/>
                  </a:lnTo>
                  <a:lnTo>
                    <a:pt x="457999" y="244300"/>
                  </a:lnTo>
                  <a:lnTo>
                    <a:pt x="496868" y="215559"/>
                  </a:lnTo>
                  <a:lnTo>
                    <a:pt x="536605" y="188614"/>
                  </a:lnTo>
                  <a:lnTo>
                    <a:pt x="577156" y="163465"/>
                  </a:lnTo>
                  <a:lnTo>
                    <a:pt x="618462" y="140113"/>
                  </a:lnTo>
                  <a:lnTo>
                    <a:pt x="660469" y="118557"/>
                  </a:lnTo>
                  <a:lnTo>
                    <a:pt x="703121" y="98798"/>
                  </a:lnTo>
                  <a:lnTo>
                    <a:pt x="746361" y="80834"/>
                  </a:lnTo>
                  <a:lnTo>
                    <a:pt x="790133" y="64667"/>
                  </a:lnTo>
                  <a:lnTo>
                    <a:pt x="834382" y="50297"/>
                  </a:lnTo>
                  <a:lnTo>
                    <a:pt x="879051" y="37722"/>
                  </a:lnTo>
                  <a:lnTo>
                    <a:pt x="924085" y="26944"/>
                  </a:lnTo>
                  <a:lnTo>
                    <a:pt x="969426" y="17963"/>
                  </a:lnTo>
                  <a:lnTo>
                    <a:pt x="1015020" y="10777"/>
                  </a:lnTo>
                  <a:lnTo>
                    <a:pt x="1060810" y="5388"/>
                  </a:lnTo>
                  <a:lnTo>
                    <a:pt x="1106740" y="1796"/>
                  </a:lnTo>
                  <a:lnTo>
                    <a:pt x="1152754" y="0"/>
                  </a:lnTo>
                  <a:lnTo>
                    <a:pt x="1198796" y="0"/>
                  </a:lnTo>
                  <a:lnTo>
                    <a:pt x="1244810" y="1796"/>
                  </a:lnTo>
                  <a:lnTo>
                    <a:pt x="1290740" y="5388"/>
                  </a:lnTo>
                  <a:lnTo>
                    <a:pt x="1336530" y="10777"/>
                  </a:lnTo>
                  <a:lnTo>
                    <a:pt x="1382123" y="17963"/>
                  </a:lnTo>
                  <a:lnTo>
                    <a:pt x="1427465" y="26944"/>
                  </a:lnTo>
                  <a:lnTo>
                    <a:pt x="1472498" y="37722"/>
                  </a:lnTo>
                  <a:lnTo>
                    <a:pt x="1517167" y="50297"/>
                  </a:lnTo>
                  <a:lnTo>
                    <a:pt x="1561416" y="64667"/>
                  </a:lnTo>
                  <a:lnTo>
                    <a:pt x="1605189" y="80834"/>
                  </a:lnTo>
                  <a:lnTo>
                    <a:pt x="1648429" y="98798"/>
                  </a:lnTo>
                  <a:lnTo>
                    <a:pt x="1691080" y="118557"/>
                  </a:lnTo>
                  <a:lnTo>
                    <a:pt x="1733087" y="140113"/>
                  </a:lnTo>
                  <a:lnTo>
                    <a:pt x="1774394" y="163465"/>
                  </a:lnTo>
                  <a:lnTo>
                    <a:pt x="1814944" y="188614"/>
                  </a:lnTo>
                  <a:lnTo>
                    <a:pt x="1854682" y="215559"/>
                  </a:lnTo>
                  <a:lnTo>
                    <a:pt x="1893550" y="244300"/>
                  </a:lnTo>
                  <a:lnTo>
                    <a:pt x="1931495" y="274838"/>
                  </a:lnTo>
                  <a:lnTo>
                    <a:pt x="1968158" y="306902"/>
                  </a:lnTo>
                  <a:lnTo>
                    <a:pt x="2003213" y="340189"/>
                  </a:lnTo>
                  <a:lnTo>
                    <a:pt x="2036649" y="374643"/>
                  </a:lnTo>
                  <a:lnTo>
                    <a:pt x="2068458" y="410210"/>
                  </a:lnTo>
                  <a:lnTo>
                    <a:pt x="2098629" y="446833"/>
                  </a:lnTo>
                  <a:lnTo>
                    <a:pt x="2127153" y="484458"/>
                  </a:lnTo>
                  <a:lnTo>
                    <a:pt x="2154020" y="523030"/>
                  </a:lnTo>
                  <a:lnTo>
                    <a:pt x="2179220" y="562494"/>
                  </a:lnTo>
                  <a:lnTo>
                    <a:pt x="2202743" y="602793"/>
                  </a:lnTo>
                  <a:lnTo>
                    <a:pt x="2224580" y="643874"/>
                  </a:lnTo>
                  <a:lnTo>
                    <a:pt x="2244721" y="685680"/>
                  </a:lnTo>
                  <a:lnTo>
                    <a:pt x="2263156" y="728157"/>
                  </a:lnTo>
                  <a:lnTo>
                    <a:pt x="2279876" y="771250"/>
                  </a:lnTo>
                  <a:lnTo>
                    <a:pt x="2294870" y="814903"/>
                  </a:lnTo>
                  <a:lnTo>
                    <a:pt x="2308130" y="859061"/>
                  </a:lnTo>
                  <a:lnTo>
                    <a:pt x="2319645" y="903669"/>
                  </a:lnTo>
                  <a:lnTo>
                    <a:pt x="2329405" y="948672"/>
                  </a:lnTo>
                  <a:lnTo>
                    <a:pt x="2337401" y="994015"/>
                  </a:lnTo>
                  <a:lnTo>
                    <a:pt x="2343624" y="1039641"/>
                  </a:lnTo>
                  <a:lnTo>
                    <a:pt x="2348062" y="1085497"/>
                  </a:lnTo>
                  <a:lnTo>
                    <a:pt x="2350708" y="1131527"/>
                  </a:lnTo>
                  <a:lnTo>
                    <a:pt x="2351550" y="1177676"/>
                  </a:lnTo>
                  <a:lnTo>
                    <a:pt x="2350579" y="1223889"/>
                  </a:lnTo>
                  <a:lnTo>
                    <a:pt x="2347786" y="1270110"/>
                  </a:lnTo>
                  <a:lnTo>
                    <a:pt x="2343161" y="1316284"/>
                  </a:lnTo>
                  <a:lnTo>
                    <a:pt x="2336694" y="1362356"/>
                  </a:lnTo>
                  <a:lnTo>
                    <a:pt x="2328375" y="1408272"/>
                  </a:lnTo>
                  <a:lnTo>
                    <a:pt x="2318194" y="1453975"/>
                  </a:lnTo>
                  <a:lnTo>
                    <a:pt x="2306142" y="1499410"/>
                  </a:lnTo>
                  <a:lnTo>
                    <a:pt x="2292209" y="1544523"/>
                  </a:lnTo>
                  <a:lnTo>
                    <a:pt x="2276386" y="1589258"/>
                  </a:lnTo>
                  <a:lnTo>
                    <a:pt x="2258662" y="1633560"/>
                  </a:lnTo>
                  <a:lnTo>
                    <a:pt x="2239028" y="1677374"/>
                  </a:lnTo>
                  <a:lnTo>
                    <a:pt x="2217474" y="1720644"/>
                  </a:lnTo>
                  <a:lnTo>
                    <a:pt x="2193991" y="1763316"/>
                  </a:lnTo>
                </a:path>
              </a:pathLst>
            </a:custGeom>
            <a:ln w="6375">
              <a:solidFill>
                <a:srgbClr val="DA332B"/>
              </a:solidFill>
            </a:ln>
          </p:spPr>
          <p:txBody>
            <a:bodyPr wrap="square" lIns="0" tIns="0" rIns="0" bIns="0" rtlCol="0"/>
            <a:lstStyle/>
            <a:p/>
          </p:txBody>
        </p:sp>
        <p:sp>
          <p:nvSpPr>
            <p:cNvPr id="36" name="object 36" descr=""/>
            <p:cNvSpPr/>
            <p:nvPr/>
          </p:nvSpPr>
          <p:spPr>
            <a:xfrm>
              <a:off x="2829888" y="7826615"/>
              <a:ext cx="212090" cy="0"/>
            </a:xfrm>
            <a:custGeom>
              <a:avLst/>
              <a:gdLst/>
              <a:ahLst/>
              <a:cxnLst/>
              <a:rect l="l" t="t" r="r" b="b"/>
              <a:pathLst>
                <a:path w="212089" h="0">
                  <a:moveTo>
                    <a:pt x="0" y="0"/>
                  </a:moveTo>
                  <a:lnTo>
                    <a:pt x="211772" y="0"/>
                  </a:lnTo>
                </a:path>
              </a:pathLst>
            </a:custGeom>
            <a:ln w="3454">
              <a:solidFill>
                <a:srgbClr val="565659"/>
              </a:solidFill>
            </a:ln>
          </p:spPr>
          <p:txBody>
            <a:bodyPr wrap="square" lIns="0" tIns="0" rIns="0" bIns="0" rtlCol="0"/>
            <a:lstStyle/>
            <a:p/>
          </p:txBody>
        </p:sp>
        <p:sp>
          <p:nvSpPr>
            <p:cNvPr id="37" name="object 37" descr=""/>
            <p:cNvSpPr/>
            <p:nvPr/>
          </p:nvSpPr>
          <p:spPr>
            <a:xfrm>
              <a:off x="2935222" y="7721279"/>
              <a:ext cx="0" cy="212090"/>
            </a:xfrm>
            <a:custGeom>
              <a:avLst/>
              <a:gdLst/>
              <a:ahLst/>
              <a:cxnLst/>
              <a:rect l="l" t="t" r="r" b="b"/>
              <a:pathLst>
                <a:path w="0" h="212090">
                  <a:moveTo>
                    <a:pt x="0" y="211772"/>
                  </a:moveTo>
                  <a:lnTo>
                    <a:pt x="0" y="0"/>
                  </a:lnTo>
                </a:path>
              </a:pathLst>
            </a:custGeom>
            <a:ln w="3454">
              <a:solidFill>
                <a:srgbClr val="565659"/>
              </a:solidFill>
            </a:ln>
          </p:spPr>
          <p:txBody>
            <a:bodyPr wrap="square" lIns="0" tIns="0" rIns="0" bIns="0" rtlCol="0"/>
            <a:lstStyle/>
            <a:p/>
          </p:txBody>
        </p:sp>
        <p:sp>
          <p:nvSpPr>
            <p:cNvPr id="38" name="object 38" descr=""/>
            <p:cNvSpPr/>
            <p:nvPr/>
          </p:nvSpPr>
          <p:spPr>
            <a:xfrm>
              <a:off x="2894617" y="6900532"/>
              <a:ext cx="83820" cy="0"/>
            </a:xfrm>
            <a:custGeom>
              <a:avLst/>
              <a:gdLst/>
              <a:ahLst/>
              <a:cxnLst/>
              <a:rect l="l" t="t" r="r" b="b"/>
              <a:pathLst>
                <a:path w="83819" h="0">
                  <a:moveTo>
                    <a:pt x="0" y="0"/>
                  </a:moveTo>
                  <a:lnTo>
                    <a:pt x="83388" y="0"/>
                  </a:lnTo>
                </a:path>
              </a:pathLst>
            </a:custGeom>
            <a:ln w="3454">
              <a:solidFill>
                <a:srgbClr val="565659"/>
              </a:solidFill>
            </a:ln>
          </p:spPr>
          <p:txBody>
            <a:bodyPr wrap="square" lIns="0" tIns="0" rIns="0" bIns="0" rtlCol="0"/>
            <a:lstStyle/>
            <a:p/>
          </p:txBody>
        </p:sp>
        <p:sp>
          <p:nvSpPr>
            <p:cNvPr id="39" name="object 39" descr=""/>
            <p:cNvSpPr/>
            <p:nvPr/>
          </p:nvSpPr>
          <p:spPr>
            <a:xfrm>
              <a:off x="2843048" y="7260429"/>
              <a:ext cx="186055" cy="0"/>
            </a:xfrm>
            <a:custGeom>
              <a:avLst/>
              <a:gdLst/>
              <a:ahLst/>
              <a:cxnLst/>
              <a:rect l="l" t="t" r="r" b="b"/>
              <a:pathLst>
                <a:path w="186055" h="0">
                  <a:moveTo>
                    <a:pt x="0" y="0"/>
                  </a:moveTo>
                  <a:lnTo>
                    <a:pt x="185445" y="0"/>
                  </a:lnTo>
                </a:path>
              </a:pathLst>
            </a:custGeom>
            <a:ln w="3454">
              <a:solidFill>
                <a:srgbClr val="565659"/>
              </a:solidFill>
            </a:ln>
          </p:spPr>
          <p:txBody>
            <a:bodyPr wrap="square" lIns="0" tIns="0" rIns="0" bIns="0" rtlCol="0"/>
            <a:lstStyle/>
            <a:p/>
          </p:txBody>
        </p:sp>
        <p:sp>
          <p:nvSpPr>
            <p:cNvPr id="40" name="object 40" descr=""/>
            <p:cNvSpPr/>
            <p:nvPr/>
          </p:nvSpPr>
          <p:spPr>
            <a:xfrm>
              <a:off x="2935222" y="7168263"/>
              <a:ext cx="0" cy="186055"/>
            </a:xfrm>
            <a:custGeom>
              <a:avLst/>
              <a:gdLst/>
              <a:ahLst/>
              <a:cxnLst/>
              <a:rect l="l" t="t" r="r" b="b"/>
              <a:pathLst>
                <a:path w="0" h="186054">
                  <a:moveTo>
                    <a:pt x="0" y="185432"/>
                  </a:moveTo>
                  <a:lnTo>
                    <a:pt x="0" y="0"/>
                  </a:lnTo>
                </a:path>
              </a:pathLst>
            </a:custGeom>
            <a:ln w="3454">
              <a:solidFill>
                <a:srgbClr val="565659"/>
              </a:solidFill>
            </a:ln>
          </p:spPr>
          <p:txBody>
            <a:bodyPr wrap="square" lIns="0" tIns="0" rIns="0" bIns="0" rtlCol="0"/>
            <a:lstStyle/>
            <a:p/>
          </p:txBody>
        </p:sp>
        <p:sp>
          <p:nvSpPr>
            <p:cNvPr id="41" name="object 41" descr=""/>
            <p:cNvSpPr/>
            <p:nvPr/>
          </p:nvSpPr>
          <p:spPr>
            <a:xfrm>
              <a:off x="2829888" y="8436692"/>
              <a:ext cx="212090" cy="0"/>
            </a:xfrm>
            <a:custGeom>
              <a:avLst/>
              <a:gdLst/>
              <a:ahLst/>
              <a:cxnLst/>
              <a:rect l="l" t="t" r="r" b="b"/>
              <a:pathLst>
                <a:path w="212089" h="0">
                  <a:moveTo>
                    <a:pt x="0" y="0"/>
                  </a:moveTo>
                  <a:lnTo>
                    <a:pt x="211772" y="0"/>
                  </a:lnTo>
                </a:path>
              </a:pathLst>
            </a:custGeom>
            <a:ln w="3454">
              <a:solidFill>
                <a:srgbClr val="565659"/>
              </a:solidFill>
            </a:ln>
          </p:spPr>
          <p:txBody>
            <a:bodyPr wrap="square" lIns="0" tIns="0" rIns="0" bIns="0" rtlCol="0"/>
            <a:lstStyle/>
            <a:p/>
          </p:txBody>
        </p:sp>
        <p:sp>
          <p:nvSpPr>
            <p:cNvPr id="42" name="object 42" descr=""/>
            <p:cNvSpPr/>
            <p:nvPr/>
          </p:nvSpPr>
          <p:spPr>
            <a:xfrm>
              <a:off x="2935222" y="8330253"/>
              <a:ext cx="0" cy="212090"/>
            </a:xfrm>
            <a:custGeom>
              <a:avLst/>
              <a:gdLst/>
              <a:ahLst/>
              <a:cxnLst/>
              <a:rect l="l" t="t" r="r" b="b"/>
              <a:pathLst>
                <a:path w="0" h="212090">
                  <a:moveTo>
                    <a:pt x="0" y="211772"/>
                  </a:moveTo>
                  <a:lnTo>
                    <a:pt x="0" y="0"/>
                  </a:lnTo>
                </a:path>
              </a:pathLst>
            </a:custGeom>
            <a:ln w="3454">
              <a:solidFill>
                <a:srgbClr val="565659"/>
              </a:solidFill>
            </a:ln>
          </p:spPr>
          <p:txBody>
            <a:bodyPr wrap="square" lIns="0" tIns="0" rIns="0" bIns="0" rtlCol="0"/>
            <a:lstStyle/>
            <a:p/>
          </p:txBody>
        </p:sp>
        <p:sp>
          <p:nvSpPr>
            <p:cNvPr id="43" name="object 43" descr=""/>
            <p:cNvSpPr/>
            <p:nvPr/>
          </p:nvSpPr>
          <p:spPr>
            <a:xfrm>
              <a:off x="2935222" y="7194603"/>
              <a:ext cx="0" cy="85090"/>
            </a:xfrm>
            <a:custGeom>
              <a:avLst/>
              <a:gdLst/>
              <a:ahLst/>
              <a:cxnLst/>
              <a:rect l="l" t="t" r="r" b="b"/>
              <a:pathLst>
                <a:path w="0" h="85090">
                  <a:moveTo>
                    <a:pt x="0" y="84480"/>
                  </a:moveTo>
                  <a:lnTo>
                    <a:pt x="0" y="37299"/>
                  </a:lnTo>
                  <a:lnTo>
                    <a:pt x="0" y="16459"/>
                  </a:lnTo>
                  <a:lnTo>
                    <a:pt x="0" y="6578"/>
                  </a:lnTo>
                  <a:lnTo>
                    <a:pt x="0" y="0"/>
                  </a:lnTo>
                </a:path>
              </a:pathLst>
            </a:custGeom>
            <a:ln w="3454">
              <a:solidFill>
                <a:srgbClr val="565659"/>
              </a:solidFill>
            </a:ln>
          </p:spPr>
          <p:txBody>
            <a:bodyPr wrap="square" lIns="0" tIns="0" rIns="0" bIns="0" rtlCol="0"/>
            <a:lstStyle/>
            <a:p/>
          </p:txBody>
        </p:sp>
        <p:sp>
          <p:nvSpPr>
            <p:cNvPr id="44" name="object 44" descr=""/>
            <p:cNvSpPr/>
            <p:nvPr/>
          </p:nvSpPr>
          <p:spPr>
            <a:xfrm>
              <a:off x="2935222" y="6847860"/>
              <a:ext cx="0" cy="151765"/>
            </a:xfrm>
            <a:custGeom>
              <a:avLst/>
              <a:gdLst/>
              <a:ahLst/>
              <a:cxnLst/>
              <a:rect l="l" t="t" r="r" b="b"/>
              <a:pathLst>
                <a:path w="0" h="151765">
                  <a:moveTo>
                    <a:pt x="0" y="0"/>
                  </a:moveTo>
                  <a:lnTo>
                    <a:pt x="0" y="151422"/>
                  </a:lnTo>
                </a:path>
              </a:pathLst>
            </a:custGeom>
            <a:ln w="3454">
              <a:solidFill>
                <a:srgbClr val="565659"/>
              </a:solidFill>
            </a:ln>
          </p:spPr>
          <p:txBody>
            <a:bodyPr wrap="square" lIns="0" tIns="0" rIns="0" bIns="0" rtlCol="0"/>
            <a:lstStyle/>
            <a:p/>
          </p:txBody>
        </p:sp>
        <p:sp>
          <p:nvSpPr>
            <p:cNvPr id="45" name="object 45" descr=""/>
            <p:cNvSpPr/>
            <p:nvPr/>
          </p:nvSpPr>
          <p:spPr>
            <a:xfrm>
              <a:off x="1641555" y="8436692"/>
              <a:ext cx="1228090" cy="0"/>
            </a:xfrm>
            <a:custGeom>
              <a:avLst/>
              <a:gdLst/>
              <a:ahLst/>
              <a:cxnLst/>
              <a:rect l="l" t="t" r="r" b="b"/>
              <a:pathLst>
                <a:path w="1228089" h="0">
                  <a:moveTo>
                    <a:pt x="1227836" y="0"/>
                  </a:moveTo>
                  <a:lnTo>
                    <a:pt x="0" y="0"/>
                  </a:lnTo>
                </a:path>
              </a:pathLst>
            </a:custGeom>
            <a:ln w="3454">
              <a:solidFill>
                <a:srgbClr val="565659"/>
              </a:solidFill>
            </a:ln>
          </p:spPr>
          <p:txBody>
            <a:bodyPr wrap="square" lIns="0" tIns="0" rIns="0" bIns="0" rtlCol="0"/>
            <a:lstStyle/>
            <a:p/>
          </p:txBody>
        </p:sp>
        <p:sp>
          <p:nvSpPr>
            <p:cNvPr id="46" name="object 46" descr=""/>
            <p:cNvSpPr/>
            <p:nvPr/>
          </p:nvSpPr>
          <p:spPr>
            <a:xfrm>
              <a:off x="1641560" y="7826615"/>
              <a:ext cx="1252220" cy="0"/>
            </a:xfrm>
            <a:custGeom>
              <a:avLst/>
              <a:gdLst/>
              <a:ahLst/>
              <a:cxnLst/>
              <a:rect l="l" t="t" r="r" b="b"/>
              <a:pathLst>
                <a:path w="1252220" h="0">
                  <a:moveTo>
                    <a:pt x="1251965" y="0"/>
                  </a:moveTo>
                  <a:lnTo>
                    <a:pt x="0" y="0"/>
                  </a:lnTo>
                </a:path>
              </a:pathLst>
            </a:custGeom>
            <a:ln w="3454">
              <a:solidFill>
                <a:srgbClr val="565659"/>
              </a:solidFill>
            </a:ln>
          </p:spPr>
          <p:txBody>
            <a:bodyPr wrap="square" lIns="0" tIns="0" rIns="0" bIns="0" rtlCol="0"/>
            <a:lstStyle/>
            <a:p/>
          </p:txBody>
        </p:sp>
        <p:sp>
          <p:nvSpPr>
            <p:cNvPr id="47" name="object 47" descr=""/>
            <p:cNvSpPr/>
            <p:nvPr/>
          </p:nvSpPr>
          <p:spPr>
            <a:xfrm>
              <a:off x="1641558" y="7880384"/>
              <a:ext cx="0" cy="502920"/>
            </a:xfrm>
            <a:custGeom>
              <a:avLst/>
              <a:gdLst/>
              <a:ahLst/>
              <a:cxnLst/>
              <a:rect l="l" t="t" r="r" b="b"/>
              <a:pathLst>
                <a:path w="0" h="502920">
                  <a:moveTo>
                    <a:pt x="0" y="502539"/>
                  </a:moveTo>
                  <a:lnTo>
                    <a:pt x="0" y="0"/>
                  </a:lnTo>
                </a:path>
              </a:pathLst>
            </a:custGeom>
            <a:ln w="3454">
              <a:solidFill>
                <a:srgbClr val="565659"/>
              </a:solidFill>
            </a:ln>
          </p:spPr>
          <p:txBody>
            <a:bodyPr wrap="square" lIns="0" tIns="0" rIns="0" bIns="0" rtlCol="0"/>
            <a:lstStyle/>
            <a:p/>
          </p:txBody>
        </p:sp>
        <p:sp>
          <p:nvSpPr>
            <p:cNvPr id="48" name="object 48" descr=""/>
            <p:cNvSpPr/>
            <p:nvPr/>
          </p:nvSpPr>
          <p:spPr>
            <a:xfrm>
              <a:off x="1632778" y="8382923"/>
              <a:ext cx="17780" cy="53975"/>
            </a:xfrm>
            <a:custGeom>
              <a:avLst/>
              <a:gdLst/>
              <a:ahLst/>
              <a:cxnLst/>
              <a:rect l="l" t="t" r="r" b="b"/>
              <a:pathLst>
                <a:path w="17780" h="53975">
                  <a:moveTo>
                    <a:pt x="17551" y="0"/>
                  </a:moveTo>
                  <a:lnTo>
                    <a:pt x="0" y="0"/>
                  </a:lnTo>
                  <a:lnTo>
                    <a:pt x="8775" y="53771"/>
                  </a:lnTo>
                  <a:lnTo>
                    <a:pt x="17551" y="0"/>
                  </a:lnTo>
                  <a:close/>
                </a:path>
              </a:pathLst>
            </a:custGeom>
            <a:solidFill>
              <a:srgbClr val="050100"/>
            </a:solidFill>
          </p:spPr>
          <p:txBody>
            <a:bodyPr wrap="square" lIns="0" tIns="0" rIns="0" bIns="0" rtlCol="0"/>
            <a:lstStyle/>
            <a:p/>
          </p:txBody>
        </p:sp>
        <p:sp>
          <p:nvSpPr>
            <p:cNvPr id="49" name="object 49" descr=""/>
            <p:cNvSpPr/>
            <p:nvPr/>
          </p:nvSpPr>
          <p:spPr>
            <a:xfrm>
              <a:off x="1632778" y="8382923"/>
              <a:ext cx="17780" cy="53975"/>
            </a:xfrm>
            <a:custGeom>
              <a:avLst/>
              <a:gdLst/>
              <a:ahLst/>
              <a:cxnLst/>
              <a:rect l="l" t="t" r="r" b="b"/>
              <a:pathLst>
                <a:path w="17780" h="53975">
                  <a:moveTo>
                    <a:pt x="0" y="0"/>
                  </a:moveTo>
                  <a:lnTo>
                    <a:pt x="17551" y="0"/>
                  </a:lnTo>
                  <a:lnTo>
                    <a:pt x="8775" y="53771"/>
                  </a:lnTo>
                  <a:lnTo>
                    <a:pt x="0" y="0"/>
                  </a:lnTo>
                  <a:close/>
                </a:path>
              </a:pathLst>
            </a:custGeom>
            <a:ln w="3175">
              <a:solidFill>
                <a:srgbClr val="231F20"/>
              </a:solidFill>
            </a:ln>
          </p:spPr>
          <p:txBody>
            <a:bodyPr wrap="square" lIns="0" tIns="0" rIns="0" bIns="0" rtlCol="0"/>
            <a:lstStyle/>
            <a:p/>
          </p:txBody>
        </p:sp>
        <p:sp>
          <p:nvSpPr>
            <p:cNvPr id="50" name="object 50" descr=""/>
            <p:cNvSpPr/>
            <p:nvPr/>
          </p:nvSpPr>
          <p:spPr>
            <a:xfrm>
              <a:off x="1632778" y="7826620"/>
              <a:ext cx="17780" cy="53975"/>
            </a:xfrm>
            <a:custGeom>
              <a:avLst/>
              <a:gdLst/>
              <a:ahLst/>
              <a:cxnLst/>
              <a:rect l="l" t="t" r="r" b="b"/>
              <a:pathLst>
                <a:path w="17780" h="53975">
                  <a:moveTo>
                    <a:pt x="8775" y="0"/>
                  </a:moveTo>
                  <a:lnTo>
                    <a:pt x="0" y="53759"/>
                  </a:lnTo>
                  <a:lnTo>
                    <a:pt x="17551" y="53759"/>
                  </a:lnTo>
                  <a:lnTo>
                    <a:pt x="8775" y="0"/>
                  </a:lnTo>
                  <a:close/>
                </a:path>
              </a:pathLst>
            </a:custGeom>
            <a:solidFill>
              <a:srgbClr val="050100"/>
            </a:solidFill>
          </p:spPr>
          <p:txBody>
            <a:bodyPr wrap="square" lIns="0" tIns="0" rIns="0" bIns="0" rtlCol="0"/>
            <a:lstStyle/>
            <a:p/>
          </p:txBody>
        </p:sp>
        <p:sp>
          <p:nvSpPr>
            <p:cNvPr id="51" name="object 51" descr=""/>
            <p:cNvSpPr/>
            <p:nvPr/>
          </p:nvSpPr>
          <p:spPr>
            <a:xfrm>
              <a:off x="1632778" y="7826620"/>
              <a:ext cx="17780" cy="53975"/>
            </a:xfrm>
            <a:custGeom>
              <a:avLst/>
              <a:gdLst/>
              <a:ahLst/>
              <a:cxnLst/>
              <a:rect l="l" t="t" r="r" b="b"/>
              <a:pathLst>
                <a:path w="17780" h="53975">
                  <a:moveTo>
                    <a:pt x="0" y="53759"/>
                  </a:moveTo>
                  <a:lnTo>
                    <a:pt x="17551" y="53759"/>
                  </a:lnTo>
                  <a:lnTo>
                    <a:pt x="8775" y="0"/>
                  </a:lnTo>
                  <a:lnTo>
                    <a:pt x="0" y="53759"/>
                  </a:lnTo>
                  <a:close/>
                </a:path>
              </a:pathLst>
            </a:custGeom>
            <a:ln w="3175">
              <a:solidFill>
                <a:srgbClr val="231F20"/>
              </a:solidFill>
            </a:ln>
          </p:spPr>
          <p:txBody>
            <a:bodyPr wrap="square" lIns="0" tIns="0" rIns="0" bIns="0" rtlCol="0"/>
            <a:lstStyle/>
            <a:p/>
          </p:txBody>
        </p:sp>
        <p:sp>
          <p:nvSpPr>
            <p:cNvPr id="52" name="object 52" descr=""/>
            <p:cNvSpPr/>
            <p:nvPr/>
          </p:nvSpPr>
          <p:spPr>
            <a:xfrm>
              <a:off x="1643759" y="7826615"/>
              <a:ext cx="1231265" cy="0"/>
            </a:xfrm>
            <a:custGeom>
              <a:avLst/>
              <a:gdLst/>
              <a:ahLst/>
              <a:cxnLst/>
              <a:rect l="l" t="t" r="r" b="b"/>
              <a:pathLst>
                <a:path w="1231264" h="0">
                  <a:moveTo>
                    <a:pt x="1231112" y="0"/>
                  </a:moveTo>
                  <a:lnTo>
                    <a:pt x="0" y="0"/>
                  </a:lnTo>
                </a:path>
              </a:pathLst>
            </a:custGeom>
            <a:ln w="3454">
              <a:solidFill>
                <a:srgbClr val="565659"/>
              </a:solidFill>
            </a:ln>
          </p:spPr>
          <p:txBody>
            <a:bodyPr wrap="square" lIns="0" tIns="0" rIns="0" bIns="0" rtlCol="0"/>
            <a:lstStyle/>
            <a:p/>
          </p:txBody>
        </p:sp>
        <p:sp>
          <p:nvSpPr>
            <p:cNvPr id="53" name="object 53" descr=""/>
            <p:cNvSpPr/>
            <p:nvPr/>
          </p:nvSpPr>
          <p:spPr>
            <a:xfrm>
              <a:off x="1643749" y="7260429"/>
              <a:ext cx="1243330" cy="0"/>
            </a:xfrm>
            <a:custGeom>
              <a:avLst/>
              <a:gdLst/>
              <a:ahLst/>
              <a:cxnLst/>
              <a:rect l="l" t="t" r="r" b="b"/>
              <a:pathLst>
                <a:path w="1243330" h="0">
                  <a:moveTo>
                    <a:pt x="1243190" y="0"/>
                  </a:moveTo>
                  <a:lnTo>
                    <a:pt x="0" y="0"/>
                  </a:lnTo>
                </a:path>
              </a:pathLst>
            </a:custGeom>
            <a:ln w="3454">
              <a:solidFill>
                <a:srgbClr val="565659"/>
              </a:solidFill>
            </a:ln>
          </p:spPr>
          <p:txBody>
            <a:bodyPr wrap="square" lIns="0" tIns="0" rIns="0" bIns="0" rtlCol="0"/>
            <a:lstStyle/>
            <a:p/>
          </p:txBody>
        </p:sp>
        <p:sp>
          <p:nvSpPr>
            <p:cNvPr id="54" name="object 54" descr=""/>
            <p:cNvSpPr/>
            <p:nvPr/>
          </p:nvSpPr>
          <p:spPr>
            <a:xfrm>
              <a:off x="1643753" y="7314196"/>
              <a:ext cx="0" cy="460375"/>
            </a:xfrm>
            <a:custGeom>
              <a:avLst/>
              <a:gdLst/>
              <a:ahLst/>
              <a:cxnLst/>
              <a:rect l="l" t="t" r="r" b="b"/>
              <a:pathLst>
                <a:path w="0" h="460375">
                  <a:moveTo>
                    <a:pt x="0" y="459752"/>
                  </a:moveTo>
                  <a:lnTo>
                    <a:pt x="0" y="0"/>
                  </a:lnTo>
                </a:path>
              </a:pathLst>
            </a:custGeom>
            <a:ln w="3454">
              <a:solidFill>
                <a:srgbClr val="565659"/>
              </a:solidFill>
            </a:ln>
          </p:spPr>
          <p:txBody>
            <a:bodyPr wrap="square" lIns="0" tIns="0" rIns="0" bIns="0" rtlCol="0"/>
            <a:lstStyle/>
            <a:p/>
          </p:txBody>
        </p:sp>
        <p:sp>
          <p:nvSpPr>
            <p:cNvPr id="55" name="object 55" descr=""/>
            <p:cNvSpPr/>
            <p:nvPr/>
          </p:nvSpPr>
          <p:spPr>
            <a:xfrm>
              <a:off x="1634972" y="7773949"/>
              <a:ext cx="19050" cy="52705"/>
            </a:xfrm>
            <a:custGeom>
              <a:avLst/>
              <a:gdLst/>
              <a:ahLst/>
              <a:cxnLst/>
              <a:rect l="l" t="t" r="r" b="b"/>
              <a:pathLst>
                <a:path w="19050" h="52704">
                  <a:moveTo>
                    <a:pt x="18656" y="0"/>
                  </a:moveTo>
                  <a:lnTo>
                    <a:pt x="0" y="0"/>
                  </a:lnTo>
                  <a:lnTo>
                    <a:pt x="8775" y="52666"/>
                  </a:lnTo>
                  <a:lnTo>
                    <a:pt x="18656" y="0"/>
                  </a:lnTo>
                  <a:close/>
                </a:path>
              </a:pathLst>
            </a:custGeom>
            <a:solidFill>
              <a:srgbClr val="050100"/>
            </a:solidFill>
          </p:spPr>
          <p:txBody>
            <a:bodyPr wrap="square" lIns="0" tIns="0" rIns="0" bIns="0" rtlCol="0"/>
            <a:lstStyle/>
            <a:p/>
          </p:txBody>
        </p:sp>
        <p:sp>
          <p:nvSpPr>
            <p:cNvPr id="56" name="object 56" descr=""/>
            <p:cNvSpPr/>
            <p:nvPr/>
          </p:nvSpPr>
          <p:spPr>
            <a:xfrm>
              <a:off x="1634972" y="7773949"/>
              <a:ext cx="19050" cy="52705"/>
            </a:xfrm>
            <a:custGeom>
              <a:avLst/>
              <a:gdLst/>
              <a:ahLst/>
              <a:cxnLst/>
              <a:rect l="l" t="t" r="r" b="b"/>
              <a:pathLst>
                <a:path w="19050" h="52704">
                  <a:moveTo>
                    <a:pt x="0" y="0"/>
                  </a:moveTo>
                  <a:lnTo>
                    <a:pt x="18656" y="0"/>
                  </a:lnTo>
                  <a:lnTo>
                    <a:pt x="8775" y="52666"/>
                  </a:lnTo>
                  <a:lnTo>
                    <a:pt x="0" y="0"/>
                  </a:lnTo>
                  <a:close/>
                </a:path>
              </a:pathLst>
            </a:custGeom>
            <a:ln w="3175">
              <a:solidFill>
                <a:srgbClr val="231F20"/>
              </a:solidFill>
            </a:ln>
          </p:spPr>
          <p:txBody>
            <a:bodyPr wrap="square" lIns="0" tIns="0" rIns="0" bIns="0" rtlCol="0"/>
            <a:lstStyle/>
            <a:p/>
          </p:txBody>
        </p:sp>
        <p:sp>
          <p:nvSpPr>
            <p:cNvPr id="57" name="object 57" descr=""/>
            <p:cNvSpPr/>
            <p:nvPr/>
          </p:nvSpPr>
          <p:spPr>
            <a:xfrm>
              <a:off x="1634972" y="7260435"/>
              <a:ext cx="19050" cy="53975"/>
            </a:xfrm>
            <a:custGeom>
              <a:avLst/>
              <a:gdLst/>
              <a:ahLst/>
              <a:cxnLst/>
              <a:rect l="l" t="t" r="r" b="b"/>
              <a:pathLst>
                <a:path w="19050" h="53975">
                  <a:moveTo>
                    <a:pt x="8775" y="0"/>
                  </a:moveTo>
                  <a:lnTo>
                    <a:pt x="0" y="53759"/>
                  </a:lnTo>
                  <a:lnTo>
                    <a:pt x="18656" y="53759"/>
                  </a:lnTo>
                  <a:lnTo>
                    <a:pt x="8775" y="0"/>
                  </a:lnTo>
                  <a:close/>
                </a:path>
              </a:pathLst>
            </a:custGeom>
            <a:solidFill>
              <a:srgbClr val="050100"/>
            </a:solidFill>
          </p:spPr>
          <p:txBody>
            <a:bodyPr wrap="square" lIns="0" tIns="0" rIns="0" bIns="0" rtlCol="0"/>
            <a:lstStyle/>
            <a:p/>
          </p:txBody>
        </p:sp>
        <p:sp>
          <p:nvSpPr>
            <p:cNvPr id="58" name="object 58" descr=""/>
            <p:cNvSpPr/>
            <p:nvPr/>
          </p:nvSpPr>
          <p:spPr>
            <a:xfrm>
              <a:off x="1634972" y="7260435"/>
              <a:ext cx="19050" cy="53975"/>
            </a:xfrm>
            <a:custGeom>
              <a:avLst/>
              <a:gdLst/>
              <a:ahLst/>
              <a:cxnLst/>
              <a:rect l="l" t="t" r="r" b="b"/>
              <a:pathLst>
                <a:path w="19050" h="53975">
                  <a:moveTo>
                    <a:pt x="0" y="53759"/>
                  </a:moveTo>
                  <a:lnTo>
                    <a:pt x="18656" y="53759"/>
                  </a:lnTo>
                  <a:lnTo>
                    <a:pt x="8775" y="0"/>
                  </a:lnTo>
                  <a:lnTo>
                    <a:pt x="0" y="53759"/>
                  </a:lnTo>
                  <a:close/>
                </a:path>
              </a:pathLst>
            </a:custGeom>
            <a:ln w="3175">
              <a:solidFill>
                <a:srgbClr val="231F20"/>
              </a:solidFill>
            </a:ln>
          </p:spPr>
          <p:txBody>
            <a:bodyPr wrap="square" lIns="0" tIns="0" rIns="0" bIns="0" rtlCol="0"/>
            <a:lstStyle/>
            <a:p/>
          </p:txBody>
        </p:sp>
        <p:sp>
          <p:nvSpPr>
            <p:cNvPr id="59" name="object 59" descr=""/>
            <p:cNvSpPr/>
            <p:nvPr/>
          </p:nvSpPr>
          <p:spPr>
            <a:xfrm>
              <a:off x="1916964" y="7260427"/>
              <a:ext cx="1018540" cy="1763395"/>
            </a:xfrm>
            <a:custGeom>
              <a:avLst/>
              <a:gdLst/>
              <a:ahLst/>
              <a:cxnLst/>
              <a:rect l="l" t="t" r="r" b="b"/>
              <a:pathLst>
                <a:path w="1018539" h="1763395">
                  <a:moveTo>
                    <a:pt x="0" y="1763293"/>
                  </a:moveTo>
                  <a:lnTo>
                    <a:pt x="490473" y="1481302"/>
                  </a:lnTo>
                  <a:lnTo>
                    <a:pt x="1018260" y="1176261"/>
                  </a:lnTo>
                  <a:lnTo>
                    <a:pt x="1018260" y="566191"/>
                  </a:lnTo>
                  <a:lnTo>
                    <a:pt x="1018260" y="0"/>
                  </a:lnTo>
                </a:path>
              </a:pathLst>
            </a:custGeom>
            <a:ln w="4394">
              <a:solidFill>
                <a:srgbClr val="EE2E2A"/>
              </a:solidFill>
            </a:ln>
          </p:spPr>
          <p:txBody>
            <a:bodyPr wrap="square" lIns="0" tIns="0" rIns="0" bIns="0" rtlCol="0"/>
            <a:lstStyle/>
            <a:p/>
          </p:txBody>
        </p:sp>
        <p:sp>
          <p:nvSpPr>
            <p:cNvPr id="60" name="object 60" descr=""/>
            <p:cNvSpPr/>
            <p:nvPr/>
          </p:nvSpPr>
          <p:spPr>
            <a:xfrm>
              <a:off x="2935222" y="8436692"/>
              <a:ext cx="1018540" cy="587375"/>
            </a:xfrm>
            <a:custGeom>
              <a:avLst/>
              <a:gdLst/>
              <a:ahLst/>
              <a:cxnLst/>
              <a:rect l="l" t="t" r="r" b="b"/>
              <a:pathLst>
                <a:path w="1018539" h="587375">
                  <a:moveTo>
                    <a:pt x="0" y="0"/>
                  </a:moveTo>
                  <a:lnTo>
                    <a:pt x="527786" y="305041"/>
                  </a:lnTo>
                  <a:lnTo>
                    <a:pt x="1018260" y="587032"/>
                  </a:lnTo>
                </a:path>
              </a:pathLst>
            </a:custGeom>
            <a:ln w="4394">
              <a:solidFill>
                <a:srgbClr val="EE2E2A"/>
              </a:solidFill>
            </a:ln>
          </p:spPr>
          <p:txBody>
            <a:bodyPr wrap="square" lIns="0" tIns="0" rIns="0" bIns="0" rtlCol="0"/>
            <a:lstStyle/>
            <a:p/>
          </p:txBody>
        </p:sp>
        <p:sp>
          <p:nvSpPr>
            <p:cNvPr id="61" name="object 61" descr=""/>
            <p:cNvSpPr/>
            <p:nvPr/>
          </p:nvSpPr>
          <p:spPr>
            <a:xfrm>
              <a:off x="2407441" y="8175543"/>
              <a:ext cx="490855" cy="848360"/>
            </a:xfrm>
            <a:custGeom>
              <a:avLst/>
              <a:gdLst/>
              <a:ahLst/>
              <a:cxnLst/>
              <a:rect l="l" t="t" r="r" b="b"/>
              <a:pathLst>
                <a:path w="490855" h="848359">
                  <a:moveTo>
                    <a:pt x="0" y="0"/>
                  </a:moveTo>
                  <a:lnTo>
                    <a:pt x="0" y="566191"/>
                  </a:lnTo>
                  <a:lnTo>
                    <a:pt x="490473" y="848182"/>
                  </a:lnTo>
                </a:path>
              </a:pathLst>
            </a:custGeom>
            <a:ln w="4394">
              <a:solidFill>
                <a:srgbClr val="EE2E2A"/>
              </a:solidFill>
            </a:ln>
          </p:spPr>
          <p:txBody>
            <a:bodyPr wrap="square" lIns="0" tIns="0" rIns="0" bIns="0" rtlCol="0"/>
            <a:lstStyle/>
            <a:p/>
          </p:txBody>
        </p:sp>
        <p:sp>
          <p:nvSpPr>
            <p:cNvPr id="62" name="object 62" descr=""/>
            <p:cNvSpPr/>
            <p:nvPr/>
          </p:nvSpPr>
          <p:spPr>
            <a:xfrm>
              <a:off x="2972529" y="8175538"/>
              <a:ext cx="490855" cy="848360"/>
            </a:xfrm>
            <a:custGeom>
              <a:avLst/>
              <a:gdLst/>
              <a:ahLst/>
              <a:cxnLst/>
              <a:rect l="l" t="t" r="r" b="b"/>
              <a:pathLst>
                <a:path w="490854" h="848359">
                  <a:moveTo>
                    <a:pt x="0" y="848182"/>
                  </a:moveTo>
                  <a:lnTo>
                    <a:pt x="490473" y="566191"/>
                  </a:lnTo>
                  <a:lnTo>
                    <a:pt x="490473" y="0"/>
                  </a:lnTo>
                </a:path>
              </a:pathLst>
            </a:custGeom>
            <a:ln w="4394">
              <a:solidFill>
                <a:srgbClr val="EE2E2A"/>
              </a:solidFill>
            </a:ln>
          </p:spPr>
          <p:txBody>
            <a:bodyPr wrap="square" lIns="0" tIns="0" rIns="0" bIns="0" rtlCol="0"/>
            <a:lstStyle/>
            <a:p/>
          </p:txBody>
        </p:sp>
        <p:sp>
          <p:nvSpPr>
            <p:cNvPr id="63" name="object 63" descr=""/>
            <p:cNvSpPr/>
            <p:nvPr/>
          </p:nvSpPr>
          <p:spPr>
            <a:xfrm>
              <a:off x="2444747" y="7826609"/>
              <a:ext cx="981075" cy="283210"/>
            </a:xfrm>
            <a:custGeom>
              <a:avLst/>
              <a:gdLst/>
              <a:ahLst/>
              <a:cxnLst/>
              <a:rect l="l" t="t" r="r" b="b"/>
              <a:pathLst>
                <a:path w="981075" h="283209">
                  <a:moveTo>
                    <a:pt x="0" y="283095"/>
                  </a:moveTo>
                  <a:lnTo>
                    <a:pt x="490473" y="0"/>
                  </a:lnTo>
                  <a:lnTo>
                    <a:pt x="980947" y="283095"/>
                  </a:lnTo>
                </a:path>
              </a:pathLst>
            </a:custGeom>
            <a:ln w="4394">
              <a:solidFill>
                <a:srgbClr val="EE2E2A"/>
              </a:solidFill>
            </a:ln>
          </p:spPr>
          <p:txBody>
            <a:bodyPr wrap="square" lIns="0" tIns="0" rIns="0" bIns="0" rtlCol="0"/>
            <a:lstStyle/>
            <a:p/>
          </p:txBody>
        </p:sp>
        <p:sp>
          <p:nvSpPr>
            <p:cNvPr id="64" name="object 64" descr=""/>
            <p:cNvSpPr/>
            <p:nvPr/>
          </p:nvSpPr>
          <p:spPr>
            <a:xfrm>
              <a:off x="1640455" y="8964468"/>
              <a:ext cx="1193165" cy="0"/>
            </a:xfrm>
            <a:custGeom>
              <a:avLst/>
              <a:gdLst/>
              <a:ahLst/>
              <a:cxnLst/>
              <a:rect l="l" t="t" r="r" b="b"/>
              <a:pathLst>
                <a:path w="1193164" h="0">
                  <a:moveTo>
                    <a:pt x="1192720" y="0"/>
                  </a:moveTo>
                  <a:lnTo>
                    <a:pt x="0" y="0"/>
                  </a:lnTo>
                </a:path>
              </a:pathLst>
            </a:custGeom>
            <a:ln w="3454">
              <a:solidFill>
                <a:srgbClr val="565659"/>
              </a:solidFill>
            </a:ln>
          </p:spPr>
          <p:txBody>
            <a:bodyPr wrap="square" lIns="0" tIns="0" rIns="0" bIns="0" rtlCol="0"/>
            <a:lstStyle/>
            <a:p/>
          </p:txBody>
        </p:sp>
        <p:sp>
          <p:nvSpPr>
            <p:cNvPr id="65" name="object 65" descr=""/>
            <p:cNvSpPr/>
            <p:nvPr/>
          </p:nvSpPr>
          <p:spPr>
            <a:xfrm>
              <a:off x="1640457" y="8436692"/>
              <a:ext cx="1294765" cy="0"/>
            </a:xfrm>
            <a:custGeom>
              <a:avLst/>
              <a:gdLst/>
              <a:ahLst/>
              <a:cxnLst/>
              <a:rect l="l" t="t" r="r" b="b"/>
              <a:pathLst>
                <a:path w="1294764" h="0">
                  <a:moveTo>
                    <a:pt x="1294765" y="0"/>
                  </a:moveTo>
                  <a:lnTo>
                    <a:pt x="0" y="0"/>
                  </a:lnTo>
                </a:path>
              </a:pathLst>
            </a:custGeom>
            <a:ln w="3454">
              <a:solidFill>
                <a:srgbClr val="565659"/>
              </a:solidFill>
            </a:ln>
          </p:spPr>
          <p:txBody>
            <a:bodyPr wrap="square" lIns="0" tIns="0" rIns="0" bIns="0" rtlCol="0"/>
            <a:lstStyle/>
            <a:p/>
          </p:txBody>
        </p:sp>
        <p:sp>
          <p:nvSpPr>
            <p:cNvPr id="66" name="object 66" descr=""/>
            <p:cNvSpPr/>
            <p:nvPr/>
          </p:nvSpPr>
          <p:spPr>
            <a:xfrm>
              <a:off x="1640455" y="8489362"/>
              <a:ext cx="0" cy="422909"/>
            </a:xfrm>
            <a:custGeom>
              <a:avLst/>
              <a:gdLst/>
              <a:ahLst/>
              <a:cxnLst/>
              <a:rect l="l" t="t" r="r" b="b"/>
              <a:pathLst>
                <a:path w="0" h="422909">
                  <a:moveTo>
                    <a:pt x="0" y="422440"/>
                  </a:moveTo>
                  <a:lnTo>
                    <a:pt x="0" y="0"/>
                  </a:lnTo>
                </a:path>
              </a:pathLst>
            </a:custGeom>
            <a:ln w="3454">
              <a:solidFill>
                <a:srgbClr val="565659"/>
              </a:solidFill>
            </a:ln>
          </p:spPr>
          <p:txBody>
            <a:bodyPr wrap="square" lIns="0" tIns="0" rIns="0" bIns="0" rtlCol="0"/>
            <a:lstStyle/>
            <a:p/>
          </p:txBody>
        </p:sp>
        <p:sp>
          <p:nvSpPr>
            <p:cNvPr id="67" name="object 67" descr=""/>
            <p:cNvSpPr/>
            <p:nvPr/>
          </p:nvSpPr>
          <p:spPr>
            <a:xfrm>
              <a:off x="1631674" y="8911802"/>
              <a:ext cx="17780" cy="52705"/>
            </a:xfrm>
            <a:custGeom>
              <a:avLst/>
              <a:gdLst/>
              <a:ahLst/>
              <a:cxnLst/>
              <a:rect l="l" t="t" r="r" b="b"/>
              <a:pathLst>
                <a:path w="17780" h="52704">
                  <a:moveTo>
                    <a:pt x="17564" y="0"/>
                  </a:moveTo>
                  <a:lnTo>
                    <a:pt x="0" y="0"/>
                  </a:lnTo>
                  <a:lnTo>
                    <a:pt x="8775" y="52666"/>
                  </a:lnTo>
                  <a:lnTo>
                    <a:pt x="17564" y="0"/>
                  </a:lnTo>
                  <a:close/>
                </a:path>
              </a:pathLst>
            </a:custGeom>
            <a:solidFill>
              <a:srgbClr val="050100"/>
            </a:solidFill>
          </p:spPr>
          <p:txBody>
            <a:bodyPr wrap="square" lIns="0" tIns="0" rIns="0" bIns="0" rtlCol="0"/>
            <a:lstStyle/>
            <a:p/>
          </p:txBody>
        </p:sp>
        <p:sp>
          <p:nvSpPr>
            <p:cNvPr id="68" name="object 68" descr=""/>
            <p:cNvSpPr/>
            <p:nvPr/>
          </p:nvSpPr>
          <p:spPr>
            <a:xfrm>
              <a:off x="1631674" y="8911802"/>
              <a:ext cx="17780" cy="52705"/>
            </a:xfrm>
            <a:custGeom>
              <a:avLst/>
              <a:gdLst/>
              <a:ahLst/>
              <a:cxnLst/>
              <a:rect l="l" t="t" r="r" b="b"/>
              <a:pathLst>
                <a:path w="17780" h="52704">
                  <a:moveTo>
                    <a:pt x="0" y="0"/>
                  </a:moveTo>
                  <a:lnTo>
                    <a:pt x="17564" y="0"/>
                  </a:lnTo>
                  <a:lnTo>
                    <a:pt x="8775" y="52666"/>
                  </a:lnTo>
                  <a:lnTo>
                    <a:pt x="0" y="0"/>
                  </a:lnTo>
                  <a:close/>
                </a:path>
              </a:pathLst>
            </a:custGeom>
            <a:ln w="3175">
              <a:solidFill>
                <a:srgbClr val="231F20"/>
              </a:solidFill>
            </a:ln>
          </p:spPr>
          <p:txBody>
            <a:bodyPr wrap="square" lIns="0" tIns="0" rIns="0" bIns="0" rtlCol="0"/>
            <a:lstStyle/>
            <a:p/>
          </p:txBody>
        </p:sp>
        <p:sp>
          <p:nvSpPr>
            <p:cNvPr id="69" name="object 69" descr=""/>
            <p:cNvSpPr/>
            <p:nvPr/>
          </p:nvSpPr>
          <p:spPr>
            <a:xfrm>
              <a:off x="1631674" y="8436692"/>
              <a:ext cx="17780" cy="52705"/>
            </a:xfrm>
            <a:custGeom>
              <a:avLst/>
              <a:gdLst/>
              <a:ahLst/>
              <a:cxnLst/>
              <a:rect l="l" t="t" r="r" b="b"/>
              <a:pathLst>
                <a:path w="17780" h="52704">
                  <a:moveTo>
                    <a:pt x="8775" y="0"/>
                  </a:moveTo>
                  <a:lnTo>
                    <a:pt x="0" y="52666"/>
                  </a:lnTo>
                  <a:lnTo>
                    <a:pt x="17564" y="52666"/>
                  </a:lnTo>
                  <a:lnTo>
                    <a:pt x="8775" y="0"/>
                  </a:lnTo>
                  <a:close/>
                </a:path>
              </a:pathLst>
            </a:custGeom>
            <a:solidFill>
              <a:srgbClr val="050100"/>
            </a:solidFill>
          </p:spPr>
          <p:txBody>
            <a:bodyPr wrap="square" lIns="0" tIns="0" rIns="0" bIns="0" rtlCol="0"/>
            <a:lstStyle/>
            <a:p/>
          </p:txBody>
        </p:sp>
        <p:sp>
          <p:nvSpPr>
            <p:cNvPr id="70" name="object 70" descr=""/>
            <p:cNvSpPr/>
            <p:nvPr/>
          </p:nvSpPr>
          <p:spPr>
            <a:xfrm>
              <a:off x="1631674" y="8436692"/>
              <a:ext cx="17780" cy="52705"/>
            </a:xfrm>
            <a:custGeom>
              <a:avLst/>
              <a:gdLst/>
              <a:ahLst/>
              <a:cxnLst/>
              <a:rect l="l" t="t" r="r" b="b"/>
              <a:pathLst>
                <a:path w="17780" h="52704">
                  <a:moveTo>
                    <a:pt x="0" y="52666"/>
                  </a:moveTo>
                  <a:lnTo>
                    <a:pt x="17564" y="52666"/>
                  </a:lnTo>
                  <a:lnTo>
                    <a:pt x="8775" y="0"/>
                  </a:lnTo>
                  <a:lnTo>
                    <a:pt x="0" y="52666"/>
                  </a:lnTo>
                  <a:close/>
                </a:path>
              </a:pathLst>
            </a:custGeom>
            <a:ln w="3175">
              <a:solidFill>
                <a:srgbClr val="231F20"/>
              </a:solidFill>
            </a:ln>
          </p:spPr>
          <p:txBody>
            <a:bodyPr wrap="square" lIns="0" tIns="0" rIns="0" bIns="0" rtlCol="0"/>
            <a:lstStyle/>
            <a:p/>
          </p:txBody>
        </p:sp>
        <p:sp>
          <p:nvSpPr>
            <p:cNvPr id="71" name="object 71" descr=""/>
            <p:cNvSpPr/>
            <p:nvPr/>
          </p:nvSpPr>
          <p:spPr>
            <a:xfrm>
              <a:off x="1122885" y="8964468"/>
              <a:ext cx="1808480" cy="0"/>
            </a:xfrm>
            <a:custGeom>
              <a:avLst/>
              <a:gdLst/>
              <a:ahLst/>
              <a:cxnLst/>
              <a:rect l="l" t="t" r="r" b="b"/>
              <a:pathLst>
                <a:path w="1808480" h="0">
                  <a:moveTo>
                    <a:pt x="1807946" y="0"/>
                  </a:moveTo>
                  <a:lnTo>
                    <a:pt x="0" y="0"/>
                  </a:lnTo>
                </a:path>
              </a:pathLst>
            </a:custGeom>
            <a:ln w="3454">
              <a:solidFill>
                <a:srgbClr val="565659"/>
              </a:solidFill>
            </a:ln>
          </p:spPr>
          <p:txBody>
            <a:bodyPr wrap="square" lIns="0" tIns="0" rIns="0" bIns="0" rtlCol="0"/>
            <a:lstStyle/>
            <a:p/>
          </p:txBody>
        </p:sp>
        <p:sp>
          <p:nvSpPr>
            <p:cNvPr id="72" name="object 72" descr=""/>
            <p:cNvSpPr/>
            <p:nvPr/>
          </p:nvSpPr>
          <p:spPr>
            <a:xfrm>
              <a:off x="1122881" y="6874196"/>
              <a:ext cx="1812925" cy="0"/>
            </a:xfrm>
            <a:custGeom>
              <a:avLst/>
              <a:gdLst/>
              <a:ahLst/>
              <a:cxnLst/>
              <a:rect l="l" t="t" r="r" b="b"/>
              <a:pathLst>
                <a:path w="1812925" h="0">
                  <a:moveTo>
                    <a:pt x="1812340" y="0"/>
                  </a:moveTo>
                  <a:lnTo>
                    <a:pt x="0" y="0"/>
                  </a:lnTo>
                </a:path>
              </a:pathLst>
            </a:custGeom>
            <a:ln w="3454">
              <a:solidFill>
                <a:srgbClr val="565659"/>
              </a:solidFill>
            </a:ln>
          </p:spPr>
          <p:txBody>
            <a:bodyPr wrap="square" lIns="0" tIns="0" rIns="0" bIns="0" rtlCol="0"/>
            <a:lstStyle/>
            <a:p/>
          </p:txBody>
        </p:sp>
        <p:sp>
          <p:nvSpPr>
            <p:cNvPr id="73" name="object 73" descr=""/>
            <p:cNvSpPr/>
            <p:nvPr/>
          </p:nvSpPr>
          <p:spPr>
            <a:xfrm>
              <a:off x="1122880" y="6926868"/>
              <a:ext cx="0" cy="1985010"/>
            </a:xfrm>
            <a:custGeom>
              <a:avLst/>
              <a:gdLst/>
              <a:ahLst/>
              <a:cxnLst/>
              <a:rect l="l" t="t" r="r" b="b"/>
              <a:pathLst>
                <a:path w="0" h="1985009">
                  <a:moveTo>
                    <a:pt x="0" y="1984933"/>
                  </a:moveTo>
                  <a:lnTo>
                    <a:pt x="0" y="0"/>
                  </a:lnTo>
                </a:path>
              </a:pathLst>
            </a:custGeom>
            <a:ln w="3454">
              <a:solidFill>
                <a:srgbClr val="565659"/>
              </a:solidFill>
            </a:ln>
          </p:spPr>
          <p:txBody>
            <a:bodyPr wrap="square" lIns="0" tIns="0" rIns="0" bIns="0" rtlCol="0"/>
            <a:lstStyle/>
            <a:p/>
          </p:txBody>
        </p:sp>
        <p:sp>
          <p:nvSpPr>
            <p:cNvPr id="74" name="object 74" descr=""/>
            <p:cNvSpPr/>
            <p:nvPr/>
          </p:nvSpPr>
          <p:spPr>
            <a:xfrm>
              <a:off x="1114111" y="8911802"/>
              <a:ext cx="17780" cy="52705"/>
            </a:xfrm>
            <a:custGeom>
              <a:avLst/>
              <a:gdLst/>
              <a:ahLst/>
              <a:cxnLst/>
              <a:rect l="l" t="t" r="r" b="b"/>
              <a:pathLst>
                <a:path w="17780" h="52704">
                  <a:moveTo>
                    <a:pt x="17551" y="0"/>
                  </a:moveTo>
                  <a:lnTo>
                    <a:pt x="0" y="0"/>
                  </a:lnTo>
                  <a:lnTo>
                    <a:pt x="8763" y="52666"/>
                  </a:lnTo>
                  <a:lnTo>
                    <a:pt x="17551" y="0"/>
                  </a:lnTo>
                  <a:close/>
                </a:path>
              </a:pathLst>
            </a:custGeom>
            <a:solidFill>
              <a:srgbClr val="050100"/>
            </a:solidFill>
          </p:spPr>
          <p:txBody>
            <a:bodyPr wrap="square" lIns="0" tIns="0" rIns="0" bIns="0" rtlCol="0"/>
            <a:lstStyle/>
            <a:p/>
          </p:txBody>
        </p:sp>
        <p:sp>
          <p:nvSpPr>
            <p:cNvPr id="75" name="object 75" descr=""/>
            <p:cNvSpPr/>
            <p:nvPr/>
          </p:nvSpPr>
          <p:spPr>
            <a:xfrm>
              <a:off x="1114111" y="8911802"/>
              <a:ext cx="17780" cy="52705"/>
            </a:xfrm>
            <a:custGeom>
              <a:avLst/>
              <a:gdLst/>
              <a:ahLst/>
              <a:cxnLst/>
              <a:rect l="l" t="t" r="r" b="b"/>
              <a:pathLst>
                <a:path w="17780" h="52704">
                  <a:moveTo>
                    <a:pt x="0" y="0"/>
                  </a:moveTo>
                  <a:lnTo>
                    <a:pt x="17551" y="0"/>
                  </a:lnTo>
                  <a:lnTo>
                    <a:pt x="8763" y="52666"/>
                  </a:lnTo>
                  <a:lnTo>
                    <a:pt x="0" y="0"/>
                  </a:lnTo>
                  <a:close/>
                </a:path>
              </a:pathLst>
            </a:custGeom>
            <a:ln w="3175">
              <a:solidFill>
                <a:srgbClr val="231F20"/>
              </a:solidFill>
            </a:ln>
          </p:spPr>
          <p:txBody>
            <a:bodyPr wrap="square" lIns="0" tIns="0" rIns="0" bIns="0" rtlCol="0"/>
            <a:lstStyle/>
            <a:p/>
          </p:txBody>
        </p:sp>
        <p:sp>
          <p:nvSpPr>
            <p:cNvPr id="76" name="object 76" descr=""/>
            <p:cNvSpPr/>
            <p:nvPr/>
          </p:nvSpPr>
          <p:spPr>
            <a:xfrm>
              <a:off x="1114111" y="6874196"/>
              <a:ext cx="17780" cy="52705"/>
            </a:xfrm>
            <a:custGeom>
              <a:avLst/>
              <a:gdLst/>
              <a:ahLst/>
              <a:cxnLst/>
              <a:rect l="l" t="t" r="r" b="b"/>
              <a:pathLst>
                <a:path w="17780" h="52704">
                  <a:moveTo>
                    <a:pt x="8763" y="0"/>
                  </a:moveTo>
                  <a:lnTo>
                    <a:pt x="0" y="52666"/>
                  </a:lnTo>
                  <a:lnTo>
                    <a:pt x="17551" y="52666"/>
                  </a:lnTo>
                  <a:lnTo>
                    <a:pt x="8763" y="0"/>
                  </a:lnTo>
                  <a:close/>
                </a:path>
              </a:pathLst>
            </a:custGeom>
            <a:solidFill>
              <a:srgbClr val="050100"/>
            </a:solidFill>
          </p:spPr>
          <p:txBody>
            <a:bodyPr wrap="square" lIns="0" tIns="0" rIns="0" bIns="0" rtlCol="0"/>
            <a:lstStyle/>
            <a:p/>
          </p:txBody>
        </p:sp>
        <p:sp>
          <p:nvSpPr>
            <p:cNvPr id="77" name="object 77" descr=""/>
            <p:cNvSpPr/>
            <p:nvPr/>
          </p:nvSpPr>
          <p:spPr>
            <a:xfrm>
              <a:off x="1114111" y="6874196"/>
              <a:ext cx="17780" cy="52705"/>
            </a:xfrm>
            <a:custGeom>
              <a:avLst/>
              <a:gdLst/>
              <a:ahLst/>
              <a:cxnLst/>
              <a:rect l="l" t="t" r="r" b="b"/>
              <a:pathLst>
                <a:path w="17780" h="52704">
                  <a:moveTo>
                    <a:pt x="0" y="52666"/>
                  </a:moveTo>
                  <a:lnTo>
                    <a:pt x="17551" y="52666"/>
                  </a:lnTo>
                  <a:lnTo>
                    <a:pt x="8763" y="0"/>
                  </a:lnTo>
                  <a:lnTo>
                    <a:pt x="0" y="52666"/>
                  </a:lnTo>
                  <a:close/>
                </a:path>
              </a:pathLst>
            </a:custGeom>
            <a:ln w="3175">
              <a:solidFill>
                <a:srgbClr val="231F20"/>
              </a:solidFill>
            </a:ln>
          </p:spPr>
          <p:txBody>
            <a:bodyPr wrap="square" lIns="0" tIns="0" rIns="0" bIns="0" rtlCol="0"/>
            <a:lstStyle/>
            <a:p/>
          </p:txBody>
        </p:sp>
        <p:sp>
          <p:nvSpPr>
            <p:cNvPr id="78" name="object 78" descr=""/>
            <p:cNvSpPr/>
            <p:nvPr/>
          </p:nvSpPr>
          <p:spPr>
            <a:xfrm>
              <a:off x="2935222" y="8436692"/>
              <a:ext cx="0" cy="971550"/>
            </a:xfrm>
            <a:custGeom>
              <a:avLst/>
              <a:gdLst/>
              <a:ahLst/>
              <a:cxnLst/>
              <a:rect l="l" t="t" r="r" b="b"/>
              <a:pathLst>
                <a:path w="0" h="971550">
                  <a:moveTo>
                    <a:pt x="0" y="0"/>
                  </a:moveTo>
                  <a:lnTo>
                    <a:pt x="0" y="971067"/>
                  </a:lnTo>
                </a:path>
              </a:pathLst>
            </a:custGeom>
            <a:ln w="3454">
              <a:solidFill>
                <a:srgbClr val="565659"/>
              </a:solidFill>
            </a:ln>
          </p:spPr>
          <p:txBody>
            <a:bodyPr wrap="square" lIns="0" tIns="0" rIns="0" bIns="0" rtlCol="0"/>
            <a:lstStyle/>
            <a:p/>
          </p:txBody>
        </p:sp>
        <p:sp>
          <p:nvSpPr>
            <p:cNvPr id="79" name="object 79" descr=""/>
            <p:cNvSpPr/>
            <p:nvPr/>
          </p:nvSpPr>
          <p:spPr>
            <a:xfrm>
              <a:off x="4111472" y="8436692"/>
              <a:ext cx="0" cy="971550"/>
            </a:xfrm>
            <a:custGeom>
              <a:avLst/>
              <a:gdLst/>
              <a:ahLst/>
              <a:cxnLst/>
              <a:rect l="l" t="t" r="r" b="b"/>
              <a:pathLst>
                <a:path w="0" h="971550">
                  <a:moveTo>
                    <a:pt x="0" y="0"/>
                  </a:moveTo>
                  <a:lnTo>
                    <a:pt x="0" y="971067"/>
                  </a:lnTo>
                </a:path>
              </a:pathLst>
            </a:custGeom>
            <a:ln w="3454">
              <a:solidFill>
                <a:srgbClr val="565659"/>
              </a:solidFill>
            </a:ln>
          </p:spPr>
          <p:txBody>
            <a:bodyPr wrap="square" lIns="0" tIns="0" rIns="0" bIns="0" rtlCol="0"/>
            <a:lstStyle/>
            <a:p/>
          </p:txBody>
        </p:sp>
        <p:sp>
          <p:nvSpPr>
            <p:cNvPr id="80" name="object 80" descr=""/>
            <p:cNvSpPr/>
            <p:nvPr/>
          </p:nvSpPr>
          <p:spPr>
            <a:xfrm>
              <a:off x="2988987" y="9407759"/>
              <a:ext cx="1069340" cy="0"/>
            </a:xfrm>
            <a:custGeom>
              <a:avLst/>
              <a:gdLst/>
              <a:ahLst/>
              <a:cxnLst/>
              <a:rect l="l" t="t" r="r" b="b"/>
              <a:pathLst>
                <a:path w="1069339" h="0">
                  <a:moveTo>
                    <a:pt x="0" y="0"/>
                  </a:moveTo>
                  <a:lnTo>
                    <a:pt x="1068717" y="0"/>
                  </a:lnTo>
                </a:path>
              </a:pathLst>
            </a:custGeom>
            <a:ln w="3454">
              <a:solidFill>
                <a:srgbClr val="565659"/>
              </a:solidFill>
            </a:ln>
          </p:spPr>
          <p:txBody>
            <a:bodyPr wrap="square" lIns="0" tIns="0" rIns="0" bIns="0" rtlCol="0"/>
            <a:lstStyle/>
            <a:p/>
          </p:txBody>
        </p:sp>
        <p:sp>
          <p:nvSpPr>
            <p:cNvPr id="81" name="object 81" descr=""/>
            <p:cNvSpPr/>
            <p:nvPr/>
          </p:nvSpPr>
          <p:spPr>
            <a:xfrm>
              <a:off x="2935227" y="9398984"/>
              <a:ext cx="53975" cy="17780"/>
            </a:xfrm>
            <a:custGeom>
              <a:avLst/>
              <a:gdLst/>
              <a:ahLst/>
              <a:cxnLst/>
              <a:rect l="l" t="t" r="r" b="b"/>
              <a:pathLst>
                <a:path w="53975" h="17779">
                  <a:moveTo>
                    <a:pt x="53759" y="0"/>
                  </a:moveTo>
                  <a:lnTo>
                    <a:pt x="0" y="8775"/>
                  </a:lnTo>
                  <a:lnTo>
                    <a:pt x="53759" y="17551"/>
                  </a:lnTo>
                  <a:lnTo>
                    <a:pt x="53759" y="0"/>
                  </a:lnTo>
                  <a:close/>
                </a:path>
              </a:pathLst>
            </a:custGeom>
            <a:solidFill>
              <a:srgbClr val="050100"/>
            </a:solidFill>
          </p:spPr>
          <p:txBody>
            <a:bodyPr wrap="square" lIns="0" tIns="0" rIns="0" bIns="0" rtlCol="0"/>
            <a:lstStyle/>
            <a:p/>
          </p:txBody>
        </p:sp>
        <p:sp>
          <p:nvSpPr>
            <p:cNvPr id="82" name="object 82" descr=""/>
            <p:cNvSpPr/>
            <p:nvPr/>
          </p:nvSpPr>
          <p:spPr>
            <a:xfrm>
              <a:off x="2935227" y="9398984"/>
              <a:ext cx="53975" cy="17780"/>
            </a:xfrm>
            <a:custGeom>
              <a:avLst/>
              <a:gdLst/>
              <a:ahLst/>
              <a:cxnLst/>
              <a:rect l="l" t="t" r="r" b="b"/>
              <a:pathLst>
                <a:path w="53975" h="17779">
                  <a:moveTo>
                    <a:pt x="53759" y="0"/>
                  </a:moveTo>
                  <a:lnTo>
                    <a:pt x="53759" y="17551"/>
                  </a:lnTo>
                  <a:lnTo>
                    <a:pt x="0" y="8775"/>
                  </a:lnTo>
                  <a:lnTo>
                    <a:pt x="53759" y="0"/>
                  </a:lnTo>
                  <a:close/>
                </a:path>
              </a:pathLst>
            </a:custGeom>
            <a:ln w="3175">
              <a:solidFill>
                <a:srgbClr val="231F20"/>
              </a:solidFill>
            </a:ln>
          </p:spPr>
          <p:txBody>
            <a:bodyPr wrap="square" lIns="0" tIns="0" rIns="0" bIns="0" rtlCol="0"/>
            <a:lstStyle/>
            <a:p/>
          </p:txBody>
        </p:sp>
        <p:sp>
          <p:nvSpPr>
            <p:cNvPr id="83" name="object 83" descr=""/>
            <p:cNvSpPr/>
            <p:nvPr/>
          </p:nvSpPr>
          <p:spPr>
            <a:xfrm>
              <a:off x="4057708" y="9398984"/>
              <a:ext cx="53975" cy="17780"/>
            </a:xfrm>
            <a:custGeom>
              <a:avLst/>
              <a:gdLst/>
              <a:ahLst/>
              <a:cxnLst/>
              <a:rect l="l" t="t" r="r" b="b"/>
              <a:pathLst>
                <a:path w="53975" h="17779">
                  <a:moveTo>
                    <a:pt x="0" y="0"/>
                  </a:moveTo>
                  <a:lnTo>
                    <a:pt x="0" y="17551"/>
                  </a:lnTo>
                  <a:lnTo>
                    <a:pt x="53759" y="8775"/>
                  </a:lnTo>
                  <a:lnTo>
                    <a:pt x="0" y="0"/>
                  </a:lnTo>
                  <a:close/>
                </a:path>
              </a:pathLst>
            </a:custGeom>
            <a:solidFill>
              <a:srgbClr val="050100"/>
            </a:solidFill>
          </p:spPr>
          <p:txBody>
            <a:bodyPr wrap="square" lIns="0" tIns="0" rIns="0" bIns="0" rtlCol="0"/>
            <a:lstStyle/>
            <a:p/>
          </p:txBody>
        </p:sp>
        <p:sp>
          <p:nvSpPr>
            <p:cNvPr id="84" name="object 84" descr=""/>
            <p:cNvSpPr/>
            <p:nvPr/>
          </p:nvSpPr>
          <p:spPr>
            <a:xfrm>
              <a:off x="4057708" y="9398984"/>
              <a:ext cx="53975" cy="17780"/>
            </a:xfrm>
            <a:custGeom>
              <a:avLst/>
              <a:gdLst/>
              <a:ahLst/>
              <a:cxnLst/>
              <a:rect l="l" t="t" r="r" b="b"/>
              <a:pathLst>
                <a:path w="53975" h="17779">
                  <a:moveTo>
                    <a:pt x="0" y="0"/>
                  </a:moveTo>
                  <a:lnTo>
                    <a:pt x="0" y="17551"/>
                  </a:lnTo>
                  <a:lnTo>
                    <a:pt x="53759" y="8775"/>
                  </a:lnTo>
                  <a:lnTo>
                    <a:pt x="0" y="0"/>
                  </a:lnTo>
                  <a:close/>
                </a:path>
              </a:pathLst>
            </a:custGeom>
            <a:ln w="3175">
              <a:solidFill>
                <a:srgbClr val="231F20"/>
              </a:solidFill>
            </a:ln>
          </p:spPr>
          <p:txBody>
            <a:bodyPr wrap="square" lIns="0" tIns="0" rIns="0" bIns="0" rtlCol="0"/>
            <a:lstStyle/>
            <a:p/>
          </p:txBody>
        </p:sp>
        <p:sp>
          <p:nvSpPr>
            <p:cNvPr id="85" name="object 85" descr=""/>
            <p:cNvSpPr/>
            <p:nvPr/>
          </p:nvSpPr>
          <p:spPr>
            <a:xfrm>
              <a:off x="2878159" y="8964468"/>
              <a:ext cx="1320165" cy="0"/>
            </a:xfrm>
            <a:custGeom>
              <a:avLst/>
              <a:gdLst/>
              <a:ahLst/>
              <a:cxnLst/>
              <a:rect l="l" t="t" r="r" b="b"/>
              <a:pathLst>
                <a:path w="1320164" h="0">
                  <a:moveTo>
                    <a:pt x="0" y="0"/>
                  </a:moveTo>
                  <a:lnTo>
                    <a:pt x="1320012" y="0"/>
                  </a:lnTo>
                </a:path>
              </a:pathLst>
            </a:custGeom>
            <a:ln w="3454">
              <a:solidFill>
                <a:srgbClr val="565659"/>
              </a:solidFill>
            </a:ln>
          </p:spPr>
          <p:txBody>
            <a:bodyPr wrap="square" lIns="0" tIns="0" rIns="0" bIns="0" rtlCol="0"/>
            <a:lstStyle/>
            <a:p/>
          </p:txBody>
        </p:sp>
        <p:sp>
          <p:nvSpPr>
            <p:cNvPr id="86" name="object 86" descr=""/>
            <p:cNvSpPr/>
            <p:nvPr/>
          </p:nvSpPr>
          <p:spPr>
            <a:xfrm>
              <a:off x="3463004" y="9306816"/>
              <a:ext cx="735330" cy="0"/>
            </a:xfrm>
            <a:custGeom>
              <a:avLst/>
              <a:gdLst/>
              <a:ahLst/>
              <a:cxnLst/>
              <a:rect l="l" t="t" r="r" b="b"/>
              <a:pathLst>
                <a:path w="735329" h="0">
                  <a:moveTo>
                    <a:pt x="0" y="0"/>
                  </a:moveTo>
                  <a:lnTo>
                    <a:pt x="735164" y="0"/>
                  </a:lnTo>
                </a:path>
              </a:pathLst>
            </a:custGeom>
            <a:ln w="3454">
              <a:solidFill>
                <a:srgbClr val="565659"/>
              </a:solidFill>
            </a:ln>
          </p:spPr>
          <p:txBody>
            <a:bodyPr wrap="square" lIns="0" tIns="0" rIns="0" bIns="0" rtlCol="0"/>
            <a:lstStyle/>
            <a:p/>
          </p:txBody>
        </p:sp>
        <p:sp>
          <p:nvSpPr>
            <p:cNvPr id="87" name="object 87" descr=""/>
            <p:cNvSpPr/>
            <p:nvPr/>
          </p:nvSpPr>
          <p:spPr>
            <a:xfrm>
              <a:off x="4198165" y="9018239"/>
              <a:ext cx="0" cy="236220"/>
            </a:xfrm>
            <a:custGeom>
              <a:avLst/>
              <a:gdLst/>
              <a:ahLst/>
              <a:cxnLst/>
              <a:rect l="l" t="t" r="r" b="b"/>
              <a:pathLst>
                <a:path w="0" h="236220">
                  <a:moveTo>
                    <a:pt x="0" y="0"/>
                  </a:moveTo>
                  <a:lnTo>
                    <a:pt x="0" y="235902"/>
                  </a:lnTo>
                </a:path>
              </a:pathLst>
            </a:custGeom>
            <a:ln w="3454">
              <a:solidFill>
                <a:srgbClr val="565659"/>
              </a:solidFill>
            </a:ln>
          </p:spPr>
          <p:txBody>
            <a:bodyPr wrap="square" lIns="0" tIns="0" rIns="0" bIns="0" rtlCol="0"/>
            <a:lstStyle/>
            <a:p/>
          </p:txBody>
        </p:sp>
        <p:sp>
          <p:nvSpPr>
            <p:cNvPr id="88" name="object 88" descr=""/>
            <p:cNvSpPr/>
            <p:nvPr/>
          </p:nvSpPr>
          <p:spPr>
            <a:xfrm>
              <a:off x="4189384" y="8964467"/>
              <a:ext cx="17780" cy="53975"/>
            </a:xfrm>
            <a:custGeom>
              <a:avLst/>
              <a:gdLst/>
              <a:ahLst/>
              <a:cxnLst/>
              <a:rect l="l" t="t" r="r" b="b"/>
              <a:pathLst>
                <a:path w="17779" h="53975">
                  <a:moveTo>
                    <a:pt x="8775" y="0"/>
                  </a:moveTo>
                  <a:lnTo>
                    <a:pt x="0" y="53771"/>
                  </a:lnTo>
                  <a:lnTo>
                    <a:pt x="17551" y="53771"/>
                  </a:lnTo>
                  <a:lnTo>
                    <a:pt x="8775" y="0"/>
                  </a:lnTo>
                  <a:close/>
                </a:path>
              </a:pathLst>
            </a:custGeom>
            <a:solidFill>
              <a:srgbClr val="050100"/>
            </a:solidFill>
          </p:spPr>
          <p:txBody>
            <a:bodyPr wrap="square" lIns="0" tIns="0" rIns="0" bIns="0" rtlCol="0"/>
            <a:lstStyle/>
            <a:p/>
          </p:txBody>
        </p:sp>
        <p:sp>
          <p:nvSpPr>
            <p:cNvPr id="89" name="object 89" descr=""/>
            <p:cNvSpPr/>
            <p:nvPr/>
          </p:nvSpPr>
          <p:spPr>
            <a:xfrm>
              <a:off x="4189384" y="8964467"/>
              <a:ext cx="17780" cy="53975"/>
            </a:xfrm>
            <a:custGeom>
              <a:avLst/>
              <a:gdLst/>
              <a:ahLst/>
              <a:cxnLst/>
              <a:rect l="l" t="t" r="r" b="b"/>
              <a:pathLst>
                <a:path w="17779" h="53975">
                  <a:moveTo>
                    <a:pt x="0" y="53771"/>
                  </a:moveTo>
                  <a:lnTo>
                    <a:pt x="17551" y="53771"/>
                  </a:lnTo>
                  <a:lnTo>
                    <a:pt x="8775" y="0"/>
                  </a:lnTo>
                  <a:lnTo>
                    <a:pt x="0" y="53771"/>
                  </a:lnTo>
                  <a:close/>
                </a:path>
              </a:pathLst>
            </a:custGeom>
            <a:ln w="3175">
              <a:solidFill>
                <a:srgbClr val="231F20"/>
              </a:solidFill>
            </a:ln>
          </p:spPr>
          <p:txBody>
            <a:bodyPr wrap="square" lIns="0" tIns="0" rIns="0" bIns="0" rtlCol="0"/>
            <a:lstStyle/>
            <a:p/>
          </p:txBody>
        </p:sp>
        <p:sp>
          <p:nvSpPr>
            <p:cNvPr id="90" name="object 90" descr=""/>
            <p:cNvSpPr/>
            <p:nvPr/>
          </p:nvSpPr>
          <p:spPr>
            <a:xfrm>
              <a:off x="4189384" y="9254144"/>
              <a:ext cx="17780" cy="52705"/>
            </a:xfrm>
            <a:custGeom>
              <a:avLst/>
              <a:gdLst/>
              <a:ahLst/>
              <a:cxnLst/>
              <a:rect l="l" t="t" r="r" b="b"/>
              <a:pathLst>
                <a:path w="17779" h="52704">
                  <a:moveTo>
                    <a:pt x="17551" y="0"/>
                  </a:moveTo>
                  <a:lnTo>
                    <a:pt x="0" y="0"/>
                  </a:lnTo>
                  <a:lnTo>
                    <a:pt x="8775" y="52666"/>
                  </a:lnTo>
                  <a:lnTo>
                    <a:pt x="17551" y="0"/>
                  </a:lnTo>
                  <a:close/>
                </a:path>
              </a:pathLst>
            </a:custGeom>
            <a:solidFill>
              <a:srgbClr val="050100"/>
            </a:solidFill>
          </p:spPr>
          <p:txBody>
            <a:bodyPr wrap="square" lIns="0" tIns="0" rIns="0" bIns="0" rtlCol="0"/>
            <a:lstStyle/>
            <a:p/>
          </p:txBody>
        </p:sp>
        <p:sp>
          <p:nvSpPr>
            <p:cNvPr id="91" name="object 91" descr=""/>
            <p:cNvSpPr/>
            <p:nvPr/>
          </p:nvSpPr>
          <p:spPr>
            <a:xfrm>
              <a:off x="4189384" y="9254144"/>
              <a:ext cx="17780" cy="52705"/>
            </a:xfrm>
            <a:custGeom>
              <a:avLst/>
              <a:gdLst/>
              <a:ahLst/>
              <a:cxnLst/>
              <a:rect l="l" t="t" r="r" b="b"/>
              <a:pathLst>
                <a:path w="17779" h="52704">
                  <a:moveTo>
                    <a:pt x="0" y="0"/>
                  </a:moveTo>
                  <a:lnTo>
                    <a:pt x="17551" y="0"/>
                  </a:lnTo>
                  <a:lnTo>
                    <a:pt x="8775" y="52666"/>
                  </a:lnTo>
                  <a:lnTo>
                    <a:pt x="0" y="0"/>
                  </a:lnTo>
                  <a:close/>
                </a:path>
              </a:pathLst>
            </a:custGeom>
            <a:ln w="3175">
              <a:solidFill>
                <a:srgbClr val="231F20"/>
              </a:solidFill>
            </a:ln>
          </p:spPr>
          <p:txBody>
            <a:bodyPr wrap="square" lIns="0" tIns="0" rIns="0" bIns="0" rtlCol="0"/>
            <a:lstStyle/>
            <a:p/>
          </p:txBody>
        </p:sp>
        <p:sp>
          <p:nvSpPr>
            <p:cNvPr id="92" name="object 92" descr=""/>
            <p:cNvSpPr/>
            <p:nvPr/>
          </p:nvSpPr>
          <p:spPr>
            <a:xfrm>
              <a:off x="3003717" y="8389976"/>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93" name="object 93" descr=""/>
            <p:cNvSpPr/>
            <p:nvPr/>
          </p:nvSpPr>
          <p:spPr>
            <a:xfrm>
              <a:off x="3005444" y="7486469"/>
              <a:ext cx="0" cy="14604"/>
            </a:xfrm>
            <a:custGeom>
              <a:avLst/>
              <a:gdLst/>
              <a:ahLst/>
              <a:cxnLst/>
              <a:rect l="l" t="t" r="r" b="b"/>
              <a:pathLst>
                <a:path w="0" h="14604">
                  <a:moveTo>
                    <a:pt x="0" y="14262"/>
                  </a:moveTo>
                  <a:lnTo>
                    <a:pt x="0" y="0"/>
                  </a:lnTo>
                </a:path>
              </a:pathLst>
            </a:custGeom>
            <a:ln w="3454">
              <a:solidFill>
                <a:srgbClr val="565659"/>
              </a:solidFill>
            </a:ln>
          </p:spPr>
          <p:txBody>
            <a:bodyPr wrap="square" lIns="0" tIns="0" rIns="0" bIns="0" rtlCol="0"/>
            <a:lstStyle/>
            <a:p/>
          </p:txBody>
        </p:sp>
        <p:sp>
          <p:nvSpPr>
            <p:cNvPr id="94" name="object 94" descr=""/>
            <p:cNvSpPr/>
            <p:nvPr/>
          </p:nvSpPr>
          <p:spPr>
            <a:xfrm>
              <a:off x="2866091" y="7486468"/>
              <a:ext cx="1270" cy="15875"/>
            </a:xfrm>
            <a:custGeom>
              <a:avLst/>
              <a:gdLst/>
              <a:ahLst/>
              <a:cxnLst/>
              <a:rect l="l" t="t" r="r" b="b"/>
              <a:pathLst>
                <a:path w="1269" h="15875">
                  <a:moveTo>
                    <a:pt x="0" y="0"/>
                  </a:moveTo>
                  <a:lnTo>
                    <a:pt x="0" y="14262"/>
                  </a:lnTo>
                  <a:lnTo>
                    <a:pt x="1104" y="15354"/>
                  </a:lnTo>
                </a:path>
              </a:pathLst>
            </a:custGeom>
            <a:ln w="3454">
              <a:solidFill>
                <a:srgbClr val="565659"/>
              </a:solidFill>
            </a:ln>
          </p:spPr>
          <p:txBody>
            <a:bodyPr wrap="square" lIns="0" tIns="0" rIns="0" bIns="0" rtlCol="0"/>
            <a:lstStyle/>
            <a:p/>
          </p:txBody>
        </p:sp>
        <p:sp>
          <p:nvSpPr>
            <p:cNvPr id="95" name="object 95" descr=""/>
            <p:cNvSpPr/>
            <p:nvPr/>
          </p:nvSpPr>
          <p:spPr>
            <a:xfrm>
              <a:off x="3005444" y="7500736"/>
              <a:ext cx="0" cy="1270"/>
            </a:xfrm>
            <a:custGeom>
              <a:avLst/>
              <a:gdLst/>
              <a:ahLst/>
              <a:cxnLst/>
              <a:rect l="l" t="t" r="r" b="b"/>
              <a:pathLst>
                <a:path w="0" h="1270">
                  <a:moveTo>
                    <a:pt x="0" y="1092"/>
                  </a:moveTo>
                  <a:lnTo>
                    <a:pt x="0" y="0"/>
                  </a:lnTo>
                </a:path>
              </a:pathLst>
            </a:custGeom>
            <a:ln w="3454">
              <a:solidFill>
                <a:srgbClr val="565659"/>
              </a:solidFill>
            </a:ln>
          </p:spPr>
          <p:txBody>
            <a:bodyPr wrap="square" lIns="0" tIns="0" rIns="0" bIns="0" rtlCol="0"/>
            <a:lstStyle/>
            <a:p/>
          </p:txBody>
        </p:sp>
        <p:sp>
          <p:nvSpPr>
            <p:cNvPr id="96" name="object 96" descr=""/>
            <p:cNvSpPr/>
            <p:nvPr/>
          </p:nvSpPr>
          <p:spPr>
            <a:xfrm>
              <a:off x="3004352" y="7454642"/>
              <a:ext cx="1270" cy="32384"/>
            </a:xfrm>
            <a:custGeom>
              <a:avLst/>
              <a:gdLst/>
              <a:ahLst/>
              <a:cxnLst/>
              <a:rect l="l" t="t" r="r" b="b"/>
              <a:pathLst>
                <a:path w="1269" h="32384">
                  <a:moveTo>
                    <a:pt x="1092" y="31826"/>
                  </a:moveTo>
                  <a:lnTo>
                    <a:pt x="0" y="0"/>
                  </a:lnTo>
                </a:path>
              </a:pathLst>
            </a:custGeom>
            <a:ln w="3454">
              <a:solidFill>
                <a:srgbClr val="565659"/>
              </a:solidFill>
            </a:ln>
          </p:spPr>
          <p:txBody>
            <a:bodyPr wrap="square" lIns="0" tIns="0" rIns="0" bIns="0" rtlCol="0"/>
            <a:lstStyle/>
            <a:p/>
          </p:txBody>
        </p:sp>
        <p:sp>
          <p:nvSpPr>
            <p:cNvPr id="97" name="object 97" descr=""/>
            <p:cNvSpPr/>
            <p:nvPr/>
          </p:nvSpPr>
          <p:spPr>
            <a:xfrm>
              <a:off x="2889135" y="6874196"/>
              <a:ext cx="0" cy="8890"/>
            </a:xfrm>
            <a:custGeom>
              <a:avLst/>
              <a:gdLst/>
              <a:ahLst/>
              <a:cxnLst/>
              <a:rect l="l" t="t" r="r" b="b"/>
              <a:pathLst>
                <a:path w="0" h="8890">
                  <a:moveTo>
                    <a:pt x="0" y="0"/>
                  </a:moveTo>
                  <a:lnTo>
                    <a:pt x="0" y="8775"/>
                  </a:lnTo>
                </a:path>
              </a:pathLst>
            </a:custGeom>
            <a:ln w="3454">
              <a:solidFill>
                <a:srgbClr val="565659"/>
              </a:solidFill>
            </a:ln>
          </p:spPr>
          <p:txBody>
            <a:bodyPr wrap="square" lIns="0" tIns="0" rIns="0" bIns="0" rtlCol="0"/>
            <a:lstStyle/>
            <a:p/>
          </p:txBody>
        </p:sp>
        <p:sp>
          <p:nvSpPr>
            <p:cNvPr id="98" name="object 98" descr=""/>
            <p:cNvSpPr/>
            <p:nvPr/>
          </p:nvSpPr>
          <p:spPr>
            <a:xfrm>
              <a:off x="2981309" y="6874201"/>
              <a:ext cx="0" cy="8890"/>
            </a:xfrm>
            <a:custGeom>
              <a:avLst/>
              <a:gdLst/>
              <a:ahLst/>
              <a:cxnLst/>
              <a:rect l="l" t="t" r="r" b="b"/>
              <a:pathLst>
                <a:path w="0" h="8890">
                  <a:moveTo>
                    <a:pt x="0" y="8775"/>
                  </a:moveTo>
                  <a:lnTo>
                    <a:pt x="0" y="0"/>
                  </a:lnTo>
                </a:path>
              </a:pathLst>
            </a:custGeom>
            <a:ln w="3454">
              <a:solidFill>
                <a:srgbClr val="565659"/>
              </a:solidFill>
            </a:ln>
          </p:spPr>
          <p:txBody>
            <a:bodyPr wrap="square" lIns="0" tIns="0" rIns="0" bIns="0" rtlCol="0"/>
            <a:lstStyle/>
            <a:p/>
          </p:txBody>
        </p:sp>
        <p:sp>
          <p:nvSpPr>
            <p:cNvPr id="99" name="object 99" descr=""/>
            <p:cNvSpPr/>
            <p:nvPr/>
          </p:nvSpPr>
          <p:spPr>
            <a:xfrm>
              <a:off x="2866091" y="6958686"/>
              <a:ext cx="0" cy="13335"/>
            </a:xfrm>
            <a:custGeom>
              <a:avLst/>
              <a:gdLst/>
              <a:ahLst/>
              <a:cxnLst/>
              <a:rect l="l" t="t" r="r" b="b"/>
              <a:pathLst>
                <a:path w="0" h="13334">
                  <a:moveTo>
                    <a:pt x="0" y="0"/>
                  </a:moveTo>
                  <a:lnTo>
                    <a:pt x="0" y="13169"/>
                  </a:lnTo>
                </a:path>
              </a:pathLst>
            </a:custGeom>
            <a:ln w="3454">
              <a:solidFill>
                <a:srgbClr val="565659"/>
              </a:solidFill>
            </a:ln>
          </p:spPr>
          <p:txBody>
            <a:bodyPr wrap="square" lIns="0" tIns="0" rIns="0" bIns="0" rtlCol="0"/>
            <a:lstStyle/>
            <a:p/>
          </p:txBody>
        </p:sp>
        <p:sp>
          <p:nvSpPr>
            <p:cNvPr id="100" name="object 100" descr=""/>
            <p:cNvSpPr/>
            <p:nvPr/>
          </p:nvSpPr>
          <p:spPr>
            <a:xfrm>
              <a:off x="3005444" y="6958683"/>
              <a:ext cx="0" cy="13335"/>
            </a:xfrm>
            <a:custGeom>
              <a:avLst/>
              <a:gdLst/>
              <a:ahLst/>
              <a:cxnLst/>
              <a:rect l="l" t="t" r="r" b="b"/>
              <a:pathLst>
                <a:path w="0" h="13334">
                  <a:moveTo>
                    <a:pt x="0" y="13169"/>
                  </a:moveTo>
                  <a:lnTo>
                    <a:pt x="0" y="0"/>
                  </a:lnTo>
                </a:path>
              </a:pathLst>
            </a:custGeom>
            <a:ln w="3454">
              <a:solidFill>
                <a:srgbClr val="565659"/>
              </a:solidFill>
            </a:ln>
          </p:spPr>
          <p:txBody>
            <a:bodyPr wrap="square" lIns="0" tIns="0" rIns="0" bIns="0" rtlCol="0"/>
            <a:lstStyle/>
            <a:p/>
          </p:txBody>
        </p:sp>
        <p:sp>
          <p:nvSpPr>
            <p:cNvPr id="101" name="object 101" descr=""/>
            <p:cNvSpPr/>
            <p:nvPr/>
          </p:nvSpPr>
          <p:spPr>
            <a:xfrm>
              <a:off x="2866091" y="6972950"/>
              <a:ext cx="1270" cy="1270"/>
            </a:xfrm>
            <a:custGeom>
              <a:avLst/>
              <a:gdLst/>
              <a:ahLst/>
              <a:cxnLst/>
              <a:rect l="l" t="t" r="r" b="b"/>
              <a:pathLst>
                <a:path w="1269" h="1270">
                  <a:moveTo>
                    <a:pt x="0" y="0"/>
                  </a:moveTo>
                  <a:lnTo>
                    <a:pt x="1104" y="1092"/>
                  </a:lnTo>
                </a:path>
              </a:pathLst>
            </a:custGeom>
            <a:ln w="3454">
              <a:solidFill>
                <a:srgbClr val="565659"/>
              </a:solidFill>
            </a:ln>
          </p:spPr>
          <p:txBody>
            <a:bodyPr wrap="square" lIns="0" tIns="0" rIns="0" bIns="0" rtlCol="0"/>
            <a:lstStyle/>
            <a:p/>
          </p:txBody>
        </p:sp>
        <p:sp>
          <p:nvSpPr>
            <p:cNvPr id="102" name="object 102" descr=""/>
            <p:cNvSpPr/>
            <p:nvPr/>
          </p:nvSpPr>
          <p:spPr>
            <a:xfrm>
              <a:off x="2874237" y="8833266"/>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103" name="object 103" descr=""/>
            <p:cNvSpPr/>
            <p:nvPr/>
          </p:nvSpPr>
          <p:spPr>
            <a:xfrm>
              <a:off x="2709189" y="8920582"/>
              <a:ext cx="1270" cy="0"/>
            </a:xfrm>
            <a:custGeom>
              <a:avLst/>
              <a:gdLst/>
              <a:ahLst/>
              <a:cxnLst/>
              <a:rect l="l" t="t" r="r" b="b"/>
              <a:pathLst>
                <a:path w="1269" h="0">
                  <a:moveTo>
                    <a:pt x="0" y="0"/>
                  </a:moveTo>
                  <a:lnTo>
                    <a:pt x="1092" y="0"/>
                  </a:lnTo>
                </a:path>
              </a:pathLst>
            </a:custGeom>
            <a:ln w="3454">
              <a:solidFill>
                <a:srgbClr val="565659"/>
              </a:solidFill>
            </a:ln>
          </p:spPr>
          <p:txBody>
            <a:bodyPr wrap="square" lIns="0" tIns="0" rIns="0" bIns="0" rtlCol="0"/>
            <a:lstStyle/>
            <a:p/>
          </p:txBody>
        </p:sp>
        <p:sp>
          <p:nvSpPr>
            <p:cNvPr id="104" name="object 104" descr=""/>
            <p:cNvSpPr/>
            <p:nvPr/>
          </p:nvSpPr>
          <p:spPr>
            <a:xfrm>
              <a:off x="2709185" y="8909612"/>
              <a:ext cx="5715" cy="1270"/>
            </a:xfrm>
            <a:custGeom>
              <a:avLst/>
              <a:gdLst/>
              <a:ahLst/>
              <a:cxnLst/>
              <a:rect l="l" t="t" r="r" b="b"/>
              <a:pathLst>
                <a:path w="5714" h="1270">
                  <a:moveTo>
                    <a:pt x="5486" y="1092"/>
                  </a:moveTo>
                  <a:lnTo>
                    <a:pt x="0" y="0"/>
                  </a:lnTo>
                </a:path>
              </a:pathLst>
            </a:custGeom>
            <a:ln w="3454">
              <a:solidFill>
                <a:srgbClr val="565659"/>
              </a:solidFill>
            </a:ln>
          </p:spPr>
          <p:txBody>
            <a:bodyPr wrap="square" lIns="0" tIns="0" rIns="0" bIns="0" rtlCol="0"/>
            <a:lstStyle/>
            <a:p/>
          </p:txBody>
        </p:sp>
        <p:sp>
          <p:nvSpPr>
            <p:cNvPr id="105" name="object 105" descr=""/>
            <p:cNvSpPr/>
            <p:nvPr/>
          </p:nvSpPr>
          <p:spPr>
            <a:xfrm>
              <a:off x="2714670" y="8908508"/>
              <a:ext cx="1270" cy="1270"/>
            </a:xfrm>
            <a:custGeom>
              <a:avLst/>
              <a:gdLst/>
              <a:ahLst/>
              <a:cxnLst/>
              <a:rect l="l" t="t" r="r" b="b"/>
              <a:pathLst>
                <a:path w="1269" h="1270">
                  <a:moveTo>
                    <a:pt x="1092" y="0"/>
                  </a:moveTo>
                  <a:lnTo>
                    <a:pt x="0" y="1092"/>
                  </a:lnTo>
                </a:path>
              </a:pathLst>
            </a:custGeom>
            <a:ln w="3454">
              <a:solidFill>
                <a:srgbClr val="565659"/>
              </a:solidFill>
            </a:ln>
          </p:spPr>
          <p:txBody>
            <a:bodyPr wrap="square" lIns="0" tIns="0" rIns="0" bIns="0" rtlCol="0"/>
            <a:lstStyle/>
            <a:p/>
          </p:txBody>
        </p:sp>
        <p:sp>
          <p:nvSpPr>
            <p:cNvPr id="106" name="object 106" descr=""/>
            <p:cNvSpPr/>
            <p:nvPr/>
          </p:nvSpPr>
          <p:spPr>
            <a:xfrm>
              <a:off x="3073471" y="8953496"/>
              <a:ext cx="0" cy="11430"/>
            </a:xfrm>
            <a:custGeom>
              <a:avLst/>
              <a:gdLst/>
              <a:ahLst/>
              <a:cxnLst/>
              <a:rect l="l" t="t" r="r" b="b"/>
              <a:pathLst>
                <a:path w="0" h="11429">
                  <a:moveTo>
                    <a:pt x="0" y="10972"/>
                  </a:moveTo>
                  <a:lnTo>
                    <a:pt x="0" y="0"/>
                  </a:lnTo>
                </a:path>
              </a:pathLst>
            </a:custGeom>
            <a:ln w="3454">
              <a:solidFill>
                <a:srgbClr val="565659"/>
              </a:solidFill>
            </a:ln>
          </p:spPr>
          <p:txBody>
            <a:bodyPr wrap="square" lIns="0" tIns="0" rIns="0" bIns="0" rtlCol="0"/>
            <a:lstStyle/>
            <a:p/>
          </p:txBody>
        </p:sp>
        <p:sp>
          <p:nvSpPr>
            <p:cNvPr id="107" name="object 107" descr=""/>
            <p:cNvSpPr/>
            <p:nvPr/>
          </p:nvSpPr>
          <p:spPr>
            <a:xfrm>
              <a:off x="3017511" y="8083381"/>
              <a:ext cx="1270" cy="1270"/>
            </a:xfrm>
            <a:custGeom>
              <a:avLst/>
              <a:gdLst/>
              <a:ahLst/>
              <a:cxnLst/>
              <a:rect l="l" t="t" r="r" b="b"/>
              <a:pathLst>
                <a:path w="1269" h="1270">
                  <a:moveTo>
                    <a:pt x="1104" y="1092"/>
                  </a:moveTo>
                  <a:lnTo>
                    <a:pt x="0" y="0"/>
                  </a:lnTo>
                </a:path>
              </a:pathLst>
            </a:custGeom>
            <a:ln w="3454">
              <a:solidFill>
                <a:srgbClr val="565659"/>
              </a:solidFill>
            </a:ln>
          </p:spPr>
          <p:txBody>
            <a:bodyPr wrap="square" lIns="0" tIns="0" rIns="0" bIns="0" rtlCol="0"/>
            <a:lstStyle/>
            <a:p/>
          </p:txBody>
        </p:sp>
        <p:sp>
          <p:nvSpPr>
            <p:cNvPr id="108" name="object 108" descr=""/>
            <p:cNvSpPr/>
            <p:nvPr/>
          </p:nvSpPr>
          <p:spPr>
            <a:xfrm>
              <a:off x="2657608" y="8948016"/>
              <a:ext cx="8255" cy="1270"/>
            </a:xfrm>
            <a:custGeom>
              <a:avLst/>
              <a:gdLst/>
              <a:ahLst/>
              <a:cxnLst/>
              <a:rect l="l" t="t" r="r" b="b"/>
              <a:pathLst>
                <a:path w="8255" h="1270">
                  <a:moveTo>
                    <a:pt x="0" y="1092"/>
                  </a:moveTo>
                  <a:lnTo>
                    <a:pt x="7683" y="0"/>
                  </a:lnTo>
                </a:path>
              </a:pathLst>
            </a:custGeom>
            <a:ln w="3454">
              <a:solidFill>
                <a:srgbClr val="565659"/>
              </a:solidFill>
            </a:ln>
          </p:spPr>
          <p:txBody>
            <a:bodyPr wrap="square" lIns="0" tIns="0" rIns="0" bIns="0" rtlCol="0"/>
            <a:lstStyle/>
            <a:p/>
          </p:txBody>
        </p:sp>
        <p:sp>
          <p:nvSpPr>
            <p:cNvPr id="109" name="object 109" descr=""/>
            <p:cNvSpPr/>
            <p:nvPr/>
          </p:nvSpPr>
          <p:spPr>
            <a:xfrm>
              <a:off x="2657614" y="8912899"/>
              <a:ext cx="8255" cy="0"/>
            </a:xfrm>
            <a:custGeom>
              <a:avLst/>
              <a:gdLst/>
              <a:ahLst/>
              <a:cxnLst/>
              <a:rect l="l" t="t" r="r" b="b"/>
              <a:pathLst>
                <a:path w="8255" h="0">
                  <a:moveTo>
                    <a:pt x="7683" y="0"/>
                  </a:moveTo>
                  <a:lnTo>
                    <a:pt x="0" y="0"/>
                  </a:lnTo>
                </a:path>
              </a:pathLst>
            </a:custGeom>
            <a:ln w="3454">
              <a:solidFill>
                <a:srgbClr val="565659"/>
              </a:solidFill>
            </a:ln>
          </p:spPr>
          <p:txBody>
            <a:bodyPr wrap="square" lIns="0" tIns="0" rIns="0" bIns="0" rtlCol="0"/>
            <a:lstStyle/>
            <a:p/>
          </p:txBody>
        </p:sp>
        <p:sp>
          <p:nvSpPr>
            <p:cNvPr id="110" name="object 110" descr=""/>
            <p:cNvSpPr/>
            <p:nvPr/>
          </p:nvSpPr>
          <p:spPr>
            <a:xfrm>
              <a:off x="2620304" y="8924966"/>
              <a:ext cx="12700" cy="0"/>
            </a:xfrm>
            <a:custGeom>
              <a:avLst/>
              <a:gdLst/>
              <a:ahLst/>
              <a:cxnLst/>
              <a:rect l="l" t="t" r="r" b="b"/>
              <a:pathLst>
                <a:path w="12700" h="0">
                  <a:moveTo>
                    <a:pt x="12077" y="0"/>
                  </a:moveTo>
                  <a:lnTo>
                    <a:pt x="0" y="0"/>
                  </a:lnTo>
                </a:path>
              </a:pathLst>
            </a:custGeom>
            <a:ln w="3454">
              <a:solidFill>
                <a:srgbClr val="565659"/>
              </a:solidFill>
            </a:ln>
          </p:spPr>
          <p:txBody>
            <a:bodyPr wrap="square" lIns="0" tIns="0" rIns="0" bIns="0" rtlCol="0"/>
            <a:lstStyle/>
            <a:p/>
          </p:txBody>
        </p:sp>
        <p:sp>
          <p:nvSpPr>
            <p:cNvPr id="111" name="object 111" descr=""/>
            <p:cNvSpPr/>
            <p:nvPr/>
          </p:nvSpPr>
          <p:spPr>
            <a:xfrm>
              <a:off x="2635669" y="8941424"/>
              <a:ext cx="2540" cy="0"/>
            </a:xfrm>
            <a:custGeom>
              <a:avLst/>
              <a:gdLst/>
              <a:ahLst/>
              <a:cxnLst/>
              <a:rect l="l" t="t" r="r" b="b"/>
              <a:pathLst>
                <a:path w="2539" h="0">
                  <a:moveTo>
                    <a:pt x="0" y="0"/>
                  </a:moveTo>
                  <a:lnTo>
                    <a:pt x="2197" y="0"/>
                  </a:lnTo>
                </a:path>
              </a:pathLst>
            </a:custGeom>
            <a:ln w="3454">
              <a:solidFill>
                <a:srgbClr val="565659"/>
              </a:solidFill>
            </a:ln>
          </p:spPr>
          <p:txBody>
            <a:bodyPr wrap="square" lIns="0" tIns="0" rIns="0" bIns="0" rtlCol="0"/>
            <a:lstStyle/>
            <a:p/>
          </p:txBody>
        </p:sp>
        <p:sp>
          <p:nvSpPr>
            <p:cNvPr id="112" name="object 112" descr=""/>
            <p:cNvSpPr/>
            <p:nvPr/>
          </p:nvSpPr>
          <p:spPr>
            <a:xfrm>
              <a:off x="2675169" y="8948010"/>
              <a:ext cx="10160" cy="1270"/>
            </a:xfrm>
            <a:custGeom>
              <a:avLst/>
              <a:gdLst/>
              <a:ahLst/>
              <a:cxnLst/>
              <a:rect l="l" t="t" r="r" b="b"/>
              <a:pathLst>
                <a:path w="10160" h="1270">
                  <a:moveTo>
                    <a:pt x="0" y="0"/>
                  </a:moveTo>
                  <a:lnTo>
                    <a:pt x="9867" y="1092"/>
                  </a:lnTo>
                </a:path>
              </a:pathLst>
            </a:custGeom>
            <a:ln w="3454">
              <a:solidFill>
                <a:srgbClr val="565659"/>
              </a:solidFill>
            </a:ln>
          </p:spPr>
          <p:txBody>
            <a:bodyPr wrap="square" lIns="0" tIns="0" rIns="0" bIns="0" rtlCol="0"/>
            <a:lstStyle/>
            <a:p/>
          </p:txBody>
        </p:sp>
        <p:sp>
          <p:nvSpPr>
            <p:cNvPr id="113" name="object 113" descr=""/>
            <p:cNvSpPr/>
            <p:nvPr/>
          </p:nvSpPr>
          <p:spPr>
            <a:xfrm>
              <a:off x="2675175" y="8912899"/>
              <a:ext cx="10160" cy="0"/>
            </a:xfrm>
            <a:custGeom>
              <a:avLst/>
              <a:gdLst/>
              <a:ahLst/>
              <a:cxnLst/>
              <a:rect l="l" t="t" r="r" b="b"/>
              <a:pathLst>
                <a:path w="10160" h="0">
                  <a:moveTo>
                    <a:pt x="9867" y="0"/>
                  </a:moveTo>
                  <a:lnTo>
                    <a:pt x="0" y="0"/>
                  </a:lnTo>
                </a:path>
              </a:pathLst>
            </a:custGeom>
            <a:ln w="3454">
              <a:solidFill>
                <a:srgbClr val="565659"/>
              </a:solidFill>
            </a:ln>
          </p:spPr>
          <p:txBody>
            <a:bodyPr wrap="square" lIns="0" tIns="0" rIns="0" bIns="0" rtlCol="0"/>
            <a:lstStyle/>
            <a:p/>
          </p:txBody>
        </p:sp>
        <p:sp>
          <p:nvSpPr>
            <p:cNvPr id="114" name="object 114" descr=""/>
            <p:cNvSpPr/>
            <p:nvPr/>
          </p:nvSpPr>
          <p:spPr>
            <a:xfrm>
              <a:off x="2868754" y="7773319"/>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115" name="object 115" descr=""/>
            <p:cNvSpPr/>
            <p:nvPr/>
          </p:nvSpPr>
          <p:spPr>
            <a:xfrm>
              <a:off x="2888041" y="7757491"/>
              <a:ext cx="3810" cy="1270"/>
            </a:xfrm>
            <a:custGeom>
              <a:avLst/>
              <a:gdLst/>
              <a:ahLst/>
              <a:cxnLst/>
              <a:rect l="l" t="t" r="r" b="b"/>
              <a:pathLst>
                <a:path w="3810" h="1270">
                  <a:moveTo>
                    <a:pt x="3289" y="0"/>
                  </a:moveTo>
                  <a:lnTo>
                    <a:pt x="0" y="1092"/>
                  </a:lnTo>
                </a:path>
              </a:pathLst>
            </a:custGeom>
            <a:ln w="3454">
              <a:solidFill>
                <a:srgbClr val="565659"/>
              </a:solidFill>
            </a:ln>
          </p:spPr>
          <p:txBody>
            <a:bodyPr wrap="square" lIns="0" tIns="0" rIns="0" bIns="0" rtlCol="0"/>
            <a:lstStyle/>
            <a:p/>
          </p:txBody>
        </p:sp>
        <p:sp>
          <p:nvSpPr>
            <p:cNvPr id="116" name="object 116" descr=""/>
            <p:cNvSpPr/>
            <p:nvPr/>
          </p:nvSpPr>
          <p:spPr>
            <a:xfrm>
              <a:off x="2973614" y="7753097"/>
              <a:ext cx="5715" cy="4445"/>
            </a:xfrm>
            <a:custGeom>
              <a:avLst/>
              <a:gdLst/>
              <a:ahLst/>
              <a:cxnLst/>
              <a:rect l="l" t="t" r="r" b="b"/>
              <a:pathLst>
                <a:path w="5714" h="4445">
                  <a:moveTo>
                    <a:pt x="5499" y="4394"/>
                  </a:moveTo>
                  <a:lnTo>
                    <a:pt x="0" y="0"/>
                  </a:lnTo>
                </a:path>
              </a:pathLst>
            </a:custGeom>
            <a:ln w="3454">
              <a:solidFill>
                <a:srgbClr val="565659"/>
              </a:solidFill>
            </a:ln>
          </p:spPr>
          <p:txBody>
            <a:bodyPr wrap="square" lIns="0" tIns="0" rIns="0" bIns="0" rtlCol="0"/>
            <a:lstStyle/>
            <a:p/>
          </p:txBody>
        </p:sp>
        <p:sp>
          <p:nvSpPr>
            <p:cNvPr id="117" name="object 117" descr=""/>
            <p:cNvSpPr/>
            <p:nvPr/>
          </p:nvSpPr>
          <p:spPr>
            <a:xfrm>
              <a:off x="3018616" y="8655041"/>
              <a:ext cx="0" cy="2540"/>
            </a:xfrm>
            <a:custGeom>
              <a:avLst/>
              <a:gdLst/>
              <a:ahLst/>
              <a:cxnLst/>
              <a:rect l="l" t="t" r="r" b="b"/>
              <a:pathLst>
                <a:path w="0" h="2540">
                  <a:moveTo>
                    <a:pt x="0" y="2197"/>
                  </a:moveTo>
                  <a:lnTo>
                    <a:pt x="0" y="0"/>
                  </a:lnTo>
                </a:path>
              </a:pathLst>
            </a:custGeom>
            <a:ln w="3454">
              <a:solidFill>
                <a:srgbClr val="565659"/>
              </a:solidFill>
            </a:ln>
          </p:spPr>
          <p:txBody>
            <a:bodyPr wrap="square" lIns="0" tIns="0" rIns="0" bIns="0" rtlCol="0"/>
            <a:lstStyle/>
            <a:p/>
          </p:txBody>
        </p:sp>
        <p:sp>
          <p:nvSpPr>
            <p:cNvPr id="118" name="object 118" descr=""/>
            <p:cNvSpPr/>
            <p:nvPr/>
          </p:nvSpPr>
          <p:spPr>
            <a:xfrm>
              <a:off x="2852920" y="8655042"/>
              <a:ext cx="0" cy="2540"/>
            </a:xfrm>
            <a:custGeom>
              <a:avLst/>
              <a:gdLst/>
              <a:ahLst/>
              <a:cxnLst/>
              <a:rect l="l" t="t" r="r" b="b"/>
              <a:pathLst>
                <a:path w="0" h="2540">
                  <a:moveTo>
                    <a:pt x="0" y="0"/>
                  </a:moveTo>
                  <a:lnTo>
                    <a:pt x="0" y="2197"/>
                  </a:lnTo>
                </a:path>
              </a:pathLst>
            </a:custGeom>
            <a:ln w="3454">
              <a:solidFill>
                <a:srgbClr val="565659"/>
              </a:solidFill>
            </a:ln>
          </p:spPr>
          <p:txBody>
            <a:bodyPr wrap="square" lIns="0" tIns="0" rIns="0" bIns="0" rtlCol="0"/>
            <a:lstStyle/>
            <a:p/>
          </p:txBody>
        </p:sp>
        <p:sp>
          <p:nvSpPr>
            <p:cNvPr id="119" name="object 119" descr=""/>
            <p:cNvSpPr/>
            <p:nvPr/>
          </p:nvSpPr>
          <p:spPr>
            <a:xfrm>
              <a:off x="2852920" y="8692348"/>
              <a:ext cx="1270" cy="2540"/>
            </a:xfrm>
            <a:custGeom>
              <a:avLst/>
              <a:gdLst/>
              <a:ahLst/>
              <a:cxnLst/>
              <a:rect l="l" t="t" r="r" b="b"/>
              <a:pathLst>
                <a:path w="1269" h="2540">
                  <a:moveTo>
                    <a:pt x="0" y="0"/>
                  </a:moveTo>
                  <a:lnTo>
                    <a:pt x="1104" y="2197"/>
                  </a:lnTo>
                </a:path>
              </a:pathLst>
            </a:custGeom>
            <a:ln w="3454">
              <a:solidFill>
                <a:srgbClr val="565659"/>
              </a:solidFill>
            </a:ln>
          </p:spPr>
          <p:txBody>
            <a:bodyPr wrap="square" lIns="0" tIns="0" rIns="0" bIns="0" rtlCol="0"/>
            <a:lstStyle/>
            <a:p/>
          </p:txBody>
        </p:sp>
        <p:sp>
          <p:nvSpPr>
            <p:cNvPr id="120" name="object 120" descr=""/>
            <p:cNvSpPr/>
            <p:nvPr/>
          </p:nvSpPr>
          <p:spPr>
            <a:xfrm>
              <a:off x="3018616" y="8692347"/>
              <a:ext cx="0" cy="2540"/>
            </a:xfrm>
            <a:custGeom>
              <a:avLst/>
              <a:gdLst/>
              <a:ahLst/>
              <a:cxnLst/>
              <a:rect l="l" t="t" r="r" b="b"/>
              <a:pathLst>
                <a:path w="0" h="2540">
                  <a:moveTo>
                    <a:pt x="0" y="2197"/>
                  </a:moveTo>
                  <a:lnTo>
                    <a:pt x="0" y="0"/>
                  </a:lnTo>
                </a:path>
              </a:pathLst>
            </a:custGeom>
            <a:ln w="3454">
              <a:solidFill>
                <a:srgbClr val="565659"/>
              </a:solidFill>
            </a:ln>
          </p:spPr>
          <p:txBody>
            <a:bodyPr wrap="square" lIns="0" tIns="0" rIns="0" bIns="0" rtlCol="0"/>
            <a:lstStyle/>
            <a:p/>
          </p:txBody>
        </p:sp>
        <p:sp>
          <p:nvSpPr>
            <p:cNvPr id="121" name="object 121" descr=""/>
            <p:cNvSpPr/>
            <p:nvPr/>
          </p:nvSpPr>
          <p:spPr>
            <a:xfrm>
              <a:off x="2852920" y="8657238"/>
              <a:ext cx="0" cy="35560"/>
            </a:xfrm>
            <a:custGeom>
              <a:avLst/>
              <a:gdLst/>
              <a:ahLst/>
              <a:cxnLst/>
              <a:rect l="l" t="t" r="r" b="b"/>
              <a:pathLst>
                <a:path w="0" h="35559">
                  <a:moveTo>
                    <a:pt x="0" y="0"/>
                  </a:moveTo>
                  <a:lnTo>
                    <a:pt x="0" y="35115"/>
                  </a:lnTo>
                </a:path>
              </a:pathLst>
            </a:custGeom>
            <a:ln w="3454">
              <a:solidFill>
                <a:srgbClr val="565659"/>
              </a:solidFill>
            </a:ln>
          </p:spPr>
          <p:txBody>
            <a:bodyPr wrap="square" lIns="0" tIns="0" rIns="0" bIns="0" rtlCol="0"/>
            <a:lstStyle/>
            <a:p/>
          </p:txBody>
        </p:sp>
        <p:sp>
          <p:nvSpPr>
            <p:cNvPr id="122" name="object 122" descr=""/>
            <p:cNvSpPr/>
            <p:nvPr/>
          </p:nvSpPr>
          <p:spPr>
            <a:xfrm>
              <a:off x="3018616" y="8657233"/>
              <a:ext cx="0" cy="35560"/>
            </a:xfrm>
            <a:custGeom>
              <a:avLst/>
              <a:gdLst/>
              <a:ahLst/>
              <a:cxnLst/>
              <a:rect l="l" t="t" r="r" b="b"/>
              <a:pathLst>
                <a:path w="0" h="35559">
                  <a:moveTo>
                    <a:pt x="0" y="35115"/>
                  </a:moveTo>
                  <a:lnTo>
                    <a:pt x="0" y="0"/>
                  </a:lnTo>
                </a:path>
              </a:pathLst>
            </a:custGeom>
            <a:ln w="3454">
              <a:solidFill>
                <a:srgbClr val="565659"/>
              </a:solidFill>
            </a:ln>
          </p:spPr>
          <p:txBody>
            <a:bodyPr wrap="square" lIns="0" tIns="0" rIns="0" bIns="0" rtlCol="0"/>
            <a:lstStyle/>
            <a:p/>
          </p:txBody>
        </p:sp>
        <p:sp>
          <p:nvSpPr>
            <p:cNvPr id="123" name="object 123" descr=""/>
            <p:cNvSpPr/>
            <p:nvPr/>
          </p:nvSpPr>
          <p:spPr>
            <a:xfrm>
              <a:off x="2852920" y="8084473"/>
              <a:ext cx="0" cy="5715"/>
            </a:xfrm>
            <a:custGeom>
              <a:avLst/>
              <a:gdLst/>
              <a:ahLst/>
              <a:cxnLst/>
              <a:rect l="l" t="t" r="r" b="b"/>
              <a:pathLst>
                <a:path w="0" h="5715">
                  <a:moveTo>
                    <a:pt x="0" y="0"/>
                  </a:moveTo>
                  <a:lnTo>
                    <a:pt x="0" y="5486"/>
                  </a:lnTo>
                </a:path>
              </a:pathLst>
            </a:custGeom>
            <a:ln w="3454">
              <a:solidFill>
                <a:srgbClr val="565659"/>
              </a:solidFill>
            </a:ln>
          </p:spPr>
          <p:txBody>
            <a:bodyPr wrap="square" lIns="0" tIns="0" rIns="0" bIns="0" rtlCol="0"/>
            <a:lstStyle/>
            <a:p/>
          </p:txBody>
        </p:sp>
        <p:sp>
          <p:nvSpPr>
            <p:cNvPr id="124" name="object 124" descr=""/>
            <p:cNvSpPr/>
            <p:nvPr/>
          </p:nvSpPr>
          <p:spPr>
            <a:xfrm>
              <a:off x="2870950" y="7230177"/>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125" name="object 125" descr=""/>
            <p:cNvSpPr/>
            <p:nvPr/>
          </p:nvSpPr>
          <p:spPr>
            <a:xfrm>
              <a:off x="2875964" y="7223128"/>
              <a:ext cx="1270" cy="1270"/>
            </a:xfrm>
            <a:custGeom>
              <a:avLst/>
              <a:gdLst/>
              <a:ahLst/>
              <a:cxnLst/>
              <a:rect l="l" t="t" r="r" b="b"/>
              <a:pathLst>
                <a:path w="1269" h="1270">
                  <a:moveTo>
                    <a:pt x="0" y="1092"/>
                  </a:moveTo>
                  <a:lnTo>
                    <a:pt x="1104" y="0"/>
                  </a:lnTo>
                </a:path>
              </a:pathLst>
            </a:custGeom>
            <a:ln w="3454">
              <a:solidFill>
                <a:srgbClr val="565659"/>
              </a:solidFill>
            </a:ln>
          </p:spPr>
          <p:txBody>
            <a:bodyPr wrap="square" lIns="0" tIns="0" rIns="0" bIns="0" rtlCol="0"/>
            <a:lstStyle/>
            <a:p/>
          </p:txBody>
        </p:sp>
        <p:sp>
          <p:nvSpPr>
            <p:cNvPr id="126" name="object 126" descr=""/>
            <p:cNvSpPr/>
            <p:nvPr/>
          </p:nvSpPr>
          <p:spPr>
            <a:xfrm>
              <a:off x="2914374" y="7191311"/>
              <a:ext cx="41910" cy="1270"/>
            </a:xfrm>
            <a:custGeom>
              <a:avLst/>
              <a:gdLst/>
              <a:ahLst/>
              <a:cxnLst/>
              <a:rect l="l" t="t" r="r" b="b"/>
              <a:pathLst>
                <a:path w="41910" h="1270">
                  <a:moveTo>
                    <a:pt x="0" y="1092"/>
                  </a:moveTo>
                  <a:lnTo>
                    <a:pt x="20853" y="0"/>
                  </a:lnTo>
                  <a:lnTo>
                    <a:pt x="41694" y="1092"/>
                  </a:lnTo>
                </a:path>
              </a:pathLst>
            </a:custGeom>
            <a:ln w="3454">
              <a:solidFill>
                <a:srgbClr val="565659"/>
              </a:solidFill>
            </a:ln>
          </p:spPr>
          <p:txBody>
            <a:bodyPr wrap="square" lIns="0" tIns="0" rIns="0" bIns="0" rtlCol="0"/>
            <a:lstStyle/>
            <a:p/>
          </p:txBody>
        </p:sp>
        <p:sp>
          <p:nvSpPr>
            <p:cNvPr id="127" name="object 127" descr=""/>
            <p:cNvSpPr/>
            <p:nvPr/>
          </p:nvSpPr>
          <p:spPr>
            <a:xfrm>
              <a:off x="2992741" y="7222493"/>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128" name="object 128" descr=""/>
            <p:cNvSpPr/>
            <p:nvPr/>
          </p:nvSpPr>
          <p:spPr>
            <a:xfrm>
              <a:off x="2866091" y="6974050"/>
              <a:ext cx="0" cy="12065"/>
            </a:xfrm>
            <a:custGeom>
              <a:avLst/>
              <a:gdLst/>
              <a:ahLst/>
              <a:cxnLst/>
              <a:rect l="l" t="t" r="r" b="b"/>
              <a:pathLst>
                <a:path w="0" h="12065">
                  <a:moveTo>
                    <a:pt x="0" y="12065"/>
                  </a:moveTo>
                  <a:lnTo>
                    <a:pt x="0" y="12065"/>
                  </a:lnTo>
                  <a:lnTo>
                    <a:pt x="0" y="0"/>
                  </a:lnTo>
                </a:path>
              </a:pathLst>
            </a:custGeom>
            <a:ln w="3454">
              <a:solidFill>
                <a:srgbClr val="565659"/>
              </a:solidFill>
            </a:ln>
          </p:spPr>
          <p:txBody>
            <a:bodyPr wrap="square" lIns="0" tIns="0" rIns="0" bIns="0" rtlCol="0"/>
            <a:lstStyle/>
            <a:p/>
          </p:txBody>
        </p:sp>
        <p:sp>
          <p:nvSpPr>
            <p:cNvPr id="129" name="object 129" descr=""/>
            <p:cNvSpPr/>
            <p:nvPr/>
          </p:nvSpPr>
          <p:spPr>
            <a:xfrm>
              <a:off x="2997131" y="7230177"/>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130" name="object 130" descr=""/>
            <p:cNvSpPr/>
            <p:nvPr/>
          </p:nvSpPr>
          <p:spPr>
            <a:xfrm>
              <a:off x="2866091" y="7446967"/>
              <a:ext cx="0" cy="13335"/>
            </a:xfrm>
            <a:custGeom>
              <a:avLst/>
              <a:gdLst/>
              <a:ahLst/>
              <a:cxnLst/>
              <a:rect l="l" t="t" r="r" b="b"/>
              <a:pathLst>
                <a:path w="0" h="13334">
                  <a:moveTo>
                    <a:pt x="0" y="0"/>
                  </a:moveTo>
                  <a:lnTo>
                    <a:pt x="0" y="7670"/>
                  </a:lnTo>
                  <a:lnTo>
                    <a:pt x="0" y="13169"/>
                  </a:lnTo>
                </a:path>
              </a:pathLst>
            </a:custGeom>
            <a:ln w="3454">
              <a:solidFill>
                <a:srgbClr val="565659"/>
              </a:solidFill>
            </a:ln>
          </p:spPr>
          <p:txBody>
            <a:bodyPr wrap="square" lIns="0" tIns="0" rIns="0" bIns="0" rtlCol="0"/>
            <a:lstStyle/>
            <a:p/>
          </p:txBody>
        </p:sp>
        <p:sp>
          <p:nvSpPr>
            <p:cNvPr id="131" name="object 131" descr=""/>
            <p:cNvSpPr/>
            <p:nvPr/>
          </p:nvSpPr>
          <p:spPr>
            <a:xfrm>
              <a:off x="2935222" y="7193506"/>
              <a:ext cx="0" cy="1270"/>
            </a:xfrm>
            <a:custGeom>
              <a:avLst/>
              <a:gdLst/>
              <a:ahLst/>
              <a:cxnLst/>
              <a:rect l="l" t="t" r="r" b="b"/>
              <a:pathLst>
                <a:path w="0" h="1270">
                  <a:moveTo>
                    <a:pt x="0" y="1092"/>
                  </a:moveTo>
                  <a:lnTo>
                    <a:pt x="0" y="0"/>
                  </a:lnTo>
                </a:path>
              </a:pathLst>
            </a:custGeom>
            <a:ln w="3454">
              <a:solidFill>
                <a:srgbClr val="565659"/>
              </a:solidFill>
            </a:ln>
          </p:spPr>
          <p:txBody>
            <a:bodyPr wrap="square" lIns="0" tIns="0" rIns="0" bIns="0" rtlCol="0"/>
            <a:lstStyle/>
            <a:p/>
          </p:txBody>
        </p:sp>
        <p:sp>
          <p:nvSpPr>
            <p:cNvPr id="132" name="object 132" descr=""/>
            <p:cNvSpPr/>
            <p:nvPr/>
          </p:nvSpPr>
          <p:spPr>
            <a:xfrm>
              <a:off x="2922054" y="6884074"/>
              <a:ext cx="26670" cy="0"/>
            </a:xfrm>
            <a:custGeom>
              <a:avLst/>
              <a:gdLst/>
              <a:ahLst/>
              <a:cxnLst/>
              <a:rect l="l" t="t" r="r" b="b"/>
              <a:pathLst>
                <a:path w="26669" h="0">
                  <a:moveTo>
                    <a:pt x="26327" y="0"/>
                  </a:moveTo>
                  <a:lnTo>
                    <a:pt x="0" y="0"/>
                  </a:lnTo>
                </a:path>
              </a:pathLst>
            </a:custGeom>
            <a:ln w="3454">
              <a:solidFill>
                <a:srgbClr val="565659"/>
              </a:solidFill>
            </a:ln>
          </p:spPr>
          <p:txBody>
            <a:bodyPr wrap="square" lIns="0" tIns="0" rIns="0" bIns="0" rtlCol="0"/>
            <a:lstStyle/>
            <a:p/>
          </p:txBody>
        </p:sp>
        <p:sp>
          <p:nvSpPr>
            <p:cNvPr id="133" name="object 133" descr=""/>
            <p:cNvSpPr/>
            <p:nvPr/>
          </p:nvSpPr>
          <p:spPr>
            <a:xfrm>
              <a:off x="2918764" y="6898337"/>
              <a:ext cx="0" cy="12065"/>
            </a:xfrm>
            <a:custGeom>
              <a:avLst/>
              <a:gdLst/>
              <a:ahLst/>
              <a:cxnLst/>
              <a:rect l="l" t="t" r="r" b="b"/>
              <a:pathLst>
                <a:path w="0" h="12065">
                  <a:moveTo>
                    <a:pt x="0" y="0"/>
                  </a:moveTo>
                  <a:lnTo>
                    <a:pt x="0" y="12064"/>
                  </a:lnTo>
                </a:path>
              </a:pathLst>
            </a:custGeom>
            <a:ln w="3454">
              <a:solidFill>
                <a:srgbClr val="565659"/>
              </a:solidFill>
            </a:ln>
          </p:spPr>
          <p:txBody>
            <a:bodyPr wrap="square" lIns="0" tIns="0" rIns="0" bIns="0" rtlCol="0"/>
            <a:lstStyle/>
            <a:p/>
          </p:txBody>
        </p:sp>
        <p:sp>
          <p:nvSpPr>
            <p:cNvPr id="134" name="object 134" descr=""/>
            <p:cNvSpPr/>
            <p:nvPr/>
          </p:nvSpPr>
          <p:spPr>
            <a:xfrm>
              <a:off x="2917661" y="6882977"/>
              <a:ext cx="4445" cy="0"/>
            </a:xfrm>
            <a:custGeom>
              <a:avLst/>
              <a:gdLst/>
              <a:ahLst/>
              <a:cxnLst/>
              <a:rect l="l" t="t" r="r" b="b"/>
              <a:pathLst>
                <a:path w="4444" h="0">
                  <a:moveTo>
                    <a:pt x="0" y="0"/>
                  </a:moveTo>
                  <a:lnTo>
                    <a:pt x="4394" y="0"/>
                  </a:lnTo>
                </a:path>
              </a:pathLst>
            </a:custGeom>
            <a:ln w="3454">
              <a:solidFill>
                <a:srgbClr val="565659"/>
              </a:solidFill>
            </a:ln>
          </p:spPr>
          <p:txBody>
            <a:bodyPr wrap="square" lIns="0" tIns="0" rIns="0" bIns="0" rtlCol="0"/>
            <a:lstStyle/>
            <a:p/>
          </p:txBody>
        </p:sp>
        <p:sp>
          <p:nvSpPr>
            <p:cNvPr id="135" name="object 135" descr=""/>
            <p:cNvSpPr/>
            <p:nvPr/>
          </p:nvSpPr>
          <p:spPr>
            <a:xfrm>
              <a:off x="2952771" y="6898340"/>
              <a:ext cx="0" cy="12065"/>
            </a:xfrm>
            <a:custGeom>
              <a:avLst/>
              <a:gdLst/>
              <a:ahLst/>
              <a:cxnLst/>
              <a:rect l="l" t="t" r="r" b="b"/>
              <a:pathLst>
                <a:path w="0" h="12065">
                  <a:moveTo>
                    <a:pt x="0" y="12064"/>
                  </a:moveTo>
                  <a:lnTo>
                    <a:pt x="0" y="0"/>
                  </a:lnTo>
                </a:path>
              </a:pathLst>
            </a:custGeom>
            <a:ln w="3454">
              <a:solidFill>
                <a:srgbClr val="565659"/>
              </a:solidFill>
            </a:ln>
          </p:spPr>
          <p:txBody>
            <a:bodyPr wrap="square" lIns="0" tIns="0" rIns="0" bIns="0" rtlCol="0"/>
            <a:lstStyle/>
            <a:p/>
          </p:txBody>
        </p:sp>
        <p:sp>
          <p:nvSpPr>
            <p:cNvPr id="136" name="object 136" descr=""/>
            <p:cNvSpPr/>
            <p:nvPr/>
          </p:nvSpPr>
          <p:spPr>
            <a:xfrm>
              <a:off x="2948381" y="6882977"/>
              <a:ext cx="4445" cy="0"/>
            </a:xfrm>
            <a:custGeom>
              <a:avLst/>
              <a:gdLst/>
              <a:ahLst/>
              <a:cxnLst/>
              <a:rect l="l" t="t" r="r" b="b"/>
              <a:pathLst>
                <a:path w="4444" h="0">
                  <a:moveTo>
                    <a:pt x="0" y="0"/>
                  </a:moveTo>
                  <a:lnTo>
                    <a:pt x="4394" y="0"/>
                  </a:lnTo>
                </a:path>
              </a:pathLst>
            </a:custGeom>
            <a:ln w="3454">
              <a:solidFill>
                <a:srgbClr val="565659"/>
              </a:solidFill>
            </a:ln>
          </p:spPr>
          <p:txBody>
            <a:bodyPr wrap="square" lIns="0" tIns="0" rIns="0" bIns="0" rtlCol="0"/>
            <a:lstStyle/>
            <a:p/>
          </p:txBody>
        </p:sp>
        <p:sp>
          <p:nvSpPr>
            <p:cNvPr id="137" name="object 137" descr=""/>
            <p:cNvSpPr/>
            <p:nvPr/>
          </p:nvSpPr>
          <p:spPr>
            <a:xfrm>
              <a:off x="2947283" y="6898337"/>
              <a:ext cx="6985" cy="13335"/>
            </a:xfrm>
            <a:custGeom>
              <a:avLst/>
              <a:gdLst/>
              <a:ahLst/>
              <a:cxnLst/>
              <a:rect l="l" t="t" r="r" b="b"/>
              <a:pathLst>
                <a:path w="6985" h="13334">
                  <a:moveTo>
                    <a:pt x="6591" y="0"/>
                  </a:moveTo>
                  <a:lnTo>
                    <a:pt x="6591" y="13169"/>
                  </a:lnTo>
                  <a:lnTo>
                    <a:pt x="0" y="13169"/>
                  </a:lnTo>
                </a:path>
              </a:pathLst>
            </a:custGeom>
            <a:ln w="3454">
              <a:solidFill>
                <a:srgbClr val="565659"/>
              </a:solidFill>
            </a:ln>
          </p:spPr>
          <p:txBody>
            <a:bodyPr wrap="square" lIns="0" tIns="0" rIns="0" bIns="0" rtlCol="0"/>
            <a:lstStyle/>
            <a:p/>
          </p:txBody>
        </p:sp>
        <p:sp>
          <p:nvSpPr>
            <p:cNvPr id="138" name="object 138" descr=""/>
            <p:cNvSpPr/>
            <p:nvPr/>
          </p:nvSpPr>
          <p:spPr>
            <a:xfrm>
              <a:off x="2917661" y="6898332"/>
              <a:ext cx="0" cy="13335"/>
            </a:xfrm>
            <a:custGeom>
              <a:avLst/>
              <a:gdLst/>
              <a:ahLst/>
              <a:cxnLst/>
              <a:rect l="l" t="t" r="r" b="b"/>
              <a:pathLst>
                <a:path w="0" h="13334">
                  <a:moveTo>
                    <a:pt x="0" y="13169"/>
                  </a:moveTo>
                  <a:lnTo>
                    <a:pt x="0" y="0"/>
                  </a:lnTo>
                </a:path>
              </a:pathLst>
            </a:custGeom>
            <a:ln w="3454">
              <a:solidFill>
                <a:srgbClr val="565659"/>
              </a:solidFill>
            </a:ln>
          </p:spPr>
          <p:txBody>
            <a:bodyPr wrap="square" lIns="0" tIns="0" rIns="0" bIns="0" rtlCol="0"/>
            <a:lstStyle/>
            <a:p/>
          </p:txBody>
        </p:sp>
        <p:sp>
          <p:nvSpPr>
            <p:cNvPr id="139" name="object 139" descr=""/>
            <p:cNvSpPr/>
            <p:nvPr/>
          </p:nvSpPr>
          <p:spPr>
            <a:xfrm>
              <a:off x="2866091" y="6918088"/>
              <a:ext cx="0" cy="13335"/>
            </a:xfrm>
            <a:custGeom>
              <a:avLst/>
              <a:gdLst/>
              <a:ahLst/>
              <a:cxnLst/>
              <a:rect l="l" t="t" r="r" b="b"/>
              <a:pathLst>
                <a:path w="0" h="13334">
                  <a:moveTo>
                    <a:pt x="0" y="0"/>
                  </a:moveTo>
                  <a:lnTo>
                    <a:pt x="0" y="13169"/>
                  </a:lnTo>
                </a:path>
              </a:pathLst>
            </a:custGeom>
            <a:ln w="3454">
              <a:solidFill>
                <a:srgbClr val="565659"/>
              </a:solidFill>
            </a:ln>
          </p:spPr>
          <p:txBody>
            <a:bodyPr wrap="square" lIns="0" tIns="0" rIns="0" bIns="0" rtlCol="0"/>
            <a:lstStyle/>
            <a:p/>
          </p:txBody>
        </p:sp>
        <p:sp>
          <p:nvSpPr>
            <p:cNvPr id="140" name="object 140" descr=""/>
            <p:cNvSpPr/>
            <p:nvPr/>
          </p:nvSpPr>
          <p:spPr>
            <a:xfrm>
              <a:off x="2708554" y="8918855"/>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141" name="object 141" descr=""/>
            <p:cNvSpPr/>
            <p:nvPr/>
          </p:nvSpPr>
          <p:spPr>
            <a:xfrm>
              <a:off x="3041659" y="8900831"/>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142" name="object 142" descr=""/>
            <p:cNvSpPr/>
            <p:nvPr/>
          </p:nvSpPr>
          <p:spPr>
            <a:xfrm>
              <a:off x="2748688" y="8951302"/>
              <a:ext cx="48895" cy="0"/>
            </a:xfrm>
            <a:custGeom>
              <a:avLst/>
              <a:gdLst/>
              <a:ahLst/>
              <a:cxnLst/>
              <a:rect l="l" t="t" r="r" b="b"/>
              <a:pathLst>
                <a:path w="48894" h="0">
                  <a:moveTo>
                    <a:pt x="48272" y="0"/>
                  </a:moveTo>
                  <a:lnTo>
                    <a:pt x="0" y="0"/>
                  </a:lnTo>
                </a:path>
              </a:pathLst>
            </a:custGeom>
            <a:ln w="3454">
              <a:solidFill>
                <a:srgbClr val="565659"/>
              </a:solidFill>
            </a:ln>
          </p:spPr>
          <p:txBody>
            <a:bodyPr wrap="square" lIns="0" tIns="0" rIns="0" bIns="0" rtlCol="0"/>
            <a:lstStyle/>
            <a:p/>
          </p:txBody>
        </p:sp>
        <p:sp>
          <p:nvSpPr>
            <p:cNvPr id="143" name="object 143" descr=""/>
            <p:cNvSpPr/>
            <p:nvPr/>
          </p:nvSpPr>
          <p:spPr>
            <a:xfrm>
              <a:off x="2796961" y="8879983"/>
              <a:ext cx="0" cy="70485"/>
            </a:xfrm>
            <a:custGeom>
              <a:avLst/>
              <a:gdLst/>
              <a:ahLst/>
              <a:cxnLst/>
              <a:rect l="l" t="t" r="r" b="b"/>
              <a:pathLst>
                <a:path w="0" h="70484">
                  <a:moveTo>
                    <a:pt x="0" y="0"/>
                  </a:moveTo>
                  <a:lnTo>
                    <a:pt x="0" y="70218"/>
                  </a:lnTo>
                </a:path>
              </a:pathLst>
            </a:custGeom>
            <a:ln w="3454">
              <a:solidFill>
                <a:srgbClr val="565659"/>
              </a:solidFill>
            </a:ln>
          </p:spPr>
          <p:txBody>
            <a:bodyPr wrap="square" lIns="0" tIns="0" rIns="0" bIns="0" rtlCol="0"/>
            <a:lstStyle/>
            <a:p/>
          </p:txBody>
        </p:sp>
        <p:sp>
          <p:nvSpPr>
            <p:cNvPr id="144" name="object 144" descr=""/>
            <p:cNvSpPr/>
            <p:nvPr/>
          </p:nvSpPr>
          <p:spPr>
            <a:xfrm>
              <a:off x="2748691" y="8878886"/>
              <a:ext cx="48895" cy="0"/>
            </a:xfrm>
            <a:custGeom>
              <a:avLst/>
              <a:gdLst/>
              <a:ahLst/>
              <a:cxnLst/>
              <a:rect l="l" t="t" r="r" b="b"/>
              <a:pathLst>
                <a:path w="48894" h="0">
                  <a:moveTo>
                    <a:pt x="0" y="0"/>
                  </a:moveTo>
                  <a:lnTo>
                    <a:pt x="48272" y="0"/>
                  </a:lnTo>
                </a:path>
              </a:pathLst>
            </a:custGeom>
            <a:ln w="3454">
              <a:solidFill>
                <a:srgbClr val="565659"/>
              </a:solidFill>
            </a:ln>
          </p:spPr>
          <p:txBody>
            <a:bodyPr wrap="square" lIns="0" tIns="0" rIns="0" bIns="0" rtlCol="0"/>
            <a:lstStyle/>
            <a:p/>
          </p:txBody>
        </p:sp>
        <p:sp>
          <p:nvSpPr>
            <p:cNvPr id="145" name="object 145" descr=""/>
            <p:cNvSpPr/>
            <p:nvPr/>
          </p:nvSpPr>
          <p:spPr>
            <a:xfrm>
              <a:off x="2748691" y="8879987"/>
              <a:ext cx="0" cy="70485"/>
            </a:xfrm>
            <a:custGeom>
              <a:avLst/>
              <a:gdLst/>
              <a:ahLst/>
              <a:cxnLst/>
              <a:rect l="l" t="t" r="r" b="b"/>
              <a:pathLst>
                <a:path w="0" h="70484">
                  <a:moveTo>
                    <a:pt x="0" y="70218"/>
                  </a:moveTo>
                  <a:lnTo>
                    <a:pt x="0" y="0"/>
                  </a:lnTo>
                </a:path>
              </a:pathLst>
            </a:custGeom>
            <a:ln w="3454">
              <a:solidFill>
                <a:srgbClr val="565659"/>
              </a:solidFill>
            </a:ln>
          </p:spPr>
          <p:txBody>
            <a:bodyPr wrap="square" lIns="0" tIns="0" rIns="0" bIns="0" rtlCol="0"/>
            <a:lstStyle/>
            <a:p/>
          </p:txBody>
        </p:sp>
        <p:sp>
          <p:nvSpPr>
            <p:cNvPr id="146" name="object 146" descr=""/>
            <p:cNvSpPr/>
            <p:nvPr/>
          </p:nvSpPr>
          <p:spPr>
            <a:xfrm>
              <a:off x="2747584" y="8878886"/>
              <a:ext cx="49530" cy="0"/>
            </a:xfrm>
            <a:custGeom>
              <a:avLst/>
              <a:gdLst/>
              <a:ahLst/>
              <a:cxnLst/>
              <a:rect l="l" t="t" r="r" b="b"/>
              <a:pathLst>
                <a:path w="49530" h="0">
                  <a:moveTo>
                    <a:pt x="49377" y="0"/>
                  </a:moveTo>
                  <a:lnTo>
                    <a:pt x="0" y="0"/>
                  </a:lnTo>
                </a:path>
              </a:pathLst>
            </a:custGeom>
            <a:ln w="3454">
              <a:solidFill>
                <a:srgbClr val="565659"/>
              </a:solidFill>
            </a:ln>
          </p:spPr>
          <p:txBody>
            <a:bodyPr wrap="square" lIns="0" tIns="0" rIns="0" bIns="0" rtlCol="0"/>
            <a:lstStyle/>
            <a:p/>
          </p:txBody>
        </p:sp>
        <p:sp>
          <p:nvSpPr>
            <p:cNvPr id="147" name="object 147" descr=""/>
            <p:cNvSpPr/>
            <p:nvPr/>
          </p:nvSpPr>
          <p:spPr>
            <a:xfrm>
              <a:off x="2798065" y="8878887"/>
              <a:ext cx="0" cy="73025"/>
            </a:xfrm>
            <a:custGeom>
              <a:avLst/>
              <a:gdLst/>
              <a:ahLst/>
              <a:cxnLst/>
              <a:rect l="l" t="t" r="r" b="b"/>
              <a:pathLst>
                <a:path w="0" h="73025">
                  <a:moveTo>
                    <a:pt x="0" y="72415"/>
                  </a:moveTo>
                  <a:lnTo>
                    <a:pt x="0" y="0"/>
                  </a:lnTo>
                </a:path>
              </a:pathLst>
            </a:custGeom>
            <a:ln w="3454">
              <a:solidFill>
                <a:srgbClr val="565659"/>
              </a:solidFill>
            </a:ln>
          </p:spPr>
          <p:txBody>
            <a:bodyPr wrap="square" lIns="0" tIns="0" rIns="0" bIns="0" rtlCol="0"/>
            <a:lstStyle/>
            <a:p/>
          </p:txBody>
        </p:sp>
        <p:sp>
          <p:nvSpPr>
            <p:cNvPr id="148" name="object 148" descr=""/>
            <p:cNvSpPr/>
            <p:nvPr/>
          </p:nvSpPr>
          <p:spPr>
            <a:xfrm>
              <a:off x="2747587" y="8951302"/>
              <a:ext cx="37465" cy="0"/>
            </a:xfrm>
            <a:custGeom>
              <a:avLst/>
              <a:gdLst/>
              <a:ahLst/>
              <a:cxnLst/>
              <a:rect l="l" t="t" r="r" b="b"/>
              <a:pathLst>
                <a:path w="37464" h="0">
                  <a:moveTo>
                    <a:pt x="0" y="0"/>
                  </a:moveTo>
                  <a:lnTo>
                    <a:pt x="37312" y="0"/>
                  </a:lnTo>
                </a:path>
              </a:pathLst>
            </a:custGeom>
            <a:ln w="3454">
              <a:solidFill>
                <a:srgbClr val="565659"/>
              </a:solidFill>
            </a:ln>
          </p:spPr>
          <p:txBody>
            <a:bodyPr wrap="square" lIns="0" tIns="0" rIns="0" bIns="0" rtlCol="0"/>
            <a:lstStyle/>
            <a:p/>
          </p:txBody>
        </p:sp>
        <p:sp>
          <p:nvSpPr>
            <p:cNvPr id="149" name="object 149" descr=""/>
            <p:cNvSpPr/>
            <p:nvPr/>
          </p:nvSpPr>
          <p:spPr>
            <a:xfrm>
              <a:off x="2745860" y="8950674"/>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150" name="object 150" descr=""/>
            <p:cNvSpPr/>
            <p:nvPr/>
          </p:nvSpPr>
          <p:spPr>
            <a:xfrm>
              <a:off x="2698214" y="8962273"/>
              <a:ext cx="0" cy="2540"/>
            </a:xfrm>
            <a:custGeom>
              <a:avLst/>
              <a:gdLst/>
              <a:ahLst/>
              <a:cxnLst/>
              <a:rect l="l" t="t" r="r" b="b"/>
              <a:pathLst>
                <a:path w="0" h="2540">
                  <a:moveTo>
                    <a:pt x="0" y="0"/>
                  </a:moveTo>
                  <a:lnTo>
                    <a:pt x="0" y="2197"/>
                  </a:lnTo>
                </a:path>
              </a:pathLst>
            </a:custGeom>
            <a:ln w="3454">
              <a:solidFill>
                <a:srgbClr val="565659"/>
              </a:solidFill>
            </a:ln>
          </p:spPr>
          <p:txBody>
            <a:bodyPr wrap="square" lIns="0" tIns="0" rIns="0" bIns="0" rtlCol="0"/>
            <a:lstStyle/>
            <a:p/>
          </p:txBody>
        </p:sp>
        <p:sp>
          <p:nvSpPr>
            <p:cNvPr id="151" name="object 151" descr=""/>
            <p:cNvSpPr/>
            <p:nvPr/>
          </p:nvSpPr>
          <p:spPr>
            <a:xfrm>
              <a:off x="2698214" y="8882183"/>
              <a:ext cx="33020" cy="70485"/>
            </a:xfrm>
            <a:custGeom>
              <a:avLst/>
              <a:gdLst/>
              <a:ahLst/>
              <a:cxnLst/>
              <a:rect l="l" t="t" r="r" b="b"/>
              <a:pathLst>
                <a:path w="33019" h="70484">
                  <a:moveTo>
                    <a:pt x="0" y="70218"/>
                  </a:moveTo>
                  <a:lnTo>
                    <a:pt x="0" y="70218"/>
                  </a:lnTo>
                  <a:lnTo>
                    <a:pt x="32918" y="0"/>
                  </a:lnTo>
                </a:path>
              </a:pathLst>
            </a:custGeom>
            <a:ln w="3454">
              <a:solidFill>
                <a:srgbClr val="565659"/>
              </a:solidFill>
            </a:ln>
          </p:spPr>
          <p:txBody>
            <a:bodyPr wrap="square" lIns="0" tIns="0" rIns="0" bIns="0" rtlCol="0"/>
            <a:lstStyle/>
            <a:p/>
          </p:txBody>
        </p:sp>
        <p:sp>
          <p:nvSpPr>
            <p:cNvPr id="152" name="object 152" descr=""/>
            <p:cNvSpPr/>
            <p:nvPr/>
          </p:nvSpPr>
          <p:spPr>
            <a:xfrm>
              <a:off x="2706994" y="8964468"/>
              <a:ext cx="78105" cy="0"/>
            </a:xfrm>
            <a:custGeom>
              <a:avLst/>
              <a:gdLst/>
              <a:ahLst/>
              <a:cxnLst/>
              <a:rect l="l" t="t" r="r" b="b"/>
              <a:pathLst>
                <a:path w="78105" h="0">
                  <a:moveTo>
                    <a:pt x="0" y="0"/>
                  </a:moveTo>
                  <a:lnTo>
                    <a:pt x="77901" y="0"/>
                  </a:lnTo>
                </a:path>
              </a:pathLst>
            </a:custGeom>
            <a:ln w="3454">
              <a:solidFill>
                <a:srgbClr val="565659"/>
              </a:solidFill>
            </a:ln>
          </p:spPr>
          <p:txBody>
            <a:bodyPr wrap="square" lIns="0" tIns="0" rIns="0" bIns="0" rtlCol="0"/>
            <a:lstStyle/>
            <a:p/>
          </p:txBody>
        </p:sp>
        <p:sp>
          <p:nvSpPr>
            <p:cNvPr id="153" name="object 153" descr=""/>
            <p:cNvSpPr/>
            <p:nvPr/>
          </p:nvSpPr>
          <p:spPr>
            <a:xfrm>
              <a:off x="2747587" y="8952401"/>
              <a:ext cx="37465" cy="0"/>
            </a:xfrm>
            <a:custGeom>
              <a:avLst/>
              <a:gdLst/>
              <a:ahLst/>
              <a:cxnLst/>
              <a:rect l="l" t="t" r="r" b="b"/>
              <a:pathLst>
                <a:path w="37464" h="0">
                  <a:moveTo>
                    <a:pt x="0" y="0"/>
                  </a:moveTo>
                  <a:lnTo>
                    <a:pt x="0" y="0"/>
                  </a:lnTo>
                  <a:lnTo>
                    <a:pt x="37312" y="0"/>
                  </a:lnTo>
                </a:path>
              </a:pathLst>
            </a:custGeom>
            <a:ln w="3454">
              <a:solidFill>
                <a:srgbClr val="565659"/>
              </a:solidFill>
            </a:ln>
          </p:spPr>
          <p:txBody>
            <a:bodyPr wrap="square" lIns="0" tIns="0" rIns="0" bIns="0" rtlCol="0"/>
            <a:lstStyle/>
            <a:p/>
          </p:txBody>
        </p:sp>
        <p:sp>
          <p:nvSpPr>
            <p:cNvPr id="154" name="object 154" descr=""/>
            <p:cNvSpPr/>
            <p:nvPr/>
          </p:nvSpPr>
          <p:spPr>
            <a:xfrm>
              <a:off x="2706994" y="8952401"/>
              <a:ext cx="0" cy="12065"/>
            </a:xfrm>
            <a:custGeom>
              <a:avLst/>
              <a:gdLst/>
              <a:ahLst/>
              <a:cxnLst/>
              <a:rect l="l" t="t" r="r" b="b"/>
              <a:pathLst>
                <a:path w="0" h="12065">
                  <a:moveTo>
                    <a:pt x="0" y="0"/>
                  </a:moveTo>
                  <a:lnTo>
                    <a:pt x="0" y="12065"/>
                  </a:lnTo>
                </a:path>
              </a:pathLst>
            </a:custGeom>
            <a:ln w="3454">
              <a:solidFill>
                <a:srgbClr val="565659"/>
              </a:solidFill>
            </a:ln>
          </p:spPr>
          <p:txBody>
            <a:bodyPr wrap="square" lIns="0" tIns="0" rIns="0" bIns="0" rtlCol="0"/>
            <a:lstStyle/>
            <a:p/>
          </p:txBody>
        </p:sp>
        <p:sp>
          <p:nvSpPr>
            <p:cNvPr id="155" name="object 155" descr=""/>
            <p:cNvSpPr/>
            <p:nvPr/>
          </p:nvSpPr>
          <p:spPr>
            <a:xfrm>
              <a:off x="2759654" y="8864617"/>
              <a:ext cx="46355" cy="0"/>
            </a:xfrm>
            <a:custGeom>
              <a:avLst/>
              <a:gdLst/>
              <a:ahLst/>
              <a:cxnLst/>
              <a:rect l="l" t="t" r="r" b="b"/>
              <a:pathLst>
                <a:path w="46355" h="0">
                  <a:moveTo>
                    <a:pt x="46088" y="0"/>
                  </a:moveTo>
                  <a:lnTo>
                    <a:pt x="0" y="0"/>
                  </a:lnTo>
                </a:path>
              </a:pathLst>
            </a:custGeom>
            <a:ln w="3454">
              <a:solidFill>
                <a:srgbClr val="565659"/>
              </a:solidFill>
            </a:ln>
          </p:spPr>
          <p:txBody>
            <a:bodyPr wrap="square" lIns="0" tIns="0" rIns="0" bIns="0" rtlCol="0"/>
            <a:lstStyle/>
            <a:p/>
          </p:txBody>
        </p:sp>
        <p:sp>
          <p:nvSpPr>
            <p:cNvPr id="156" name="object 156" descr=""/>
            <p:cNvSpPr/>
            <p:nvPr/>
          </p:nvSpPr>
          <p:spPr>
            <a:xfrm>
              <a:off x="2798065" y="8878886"/>
              <a:ext cx="0" cy="73025"/>
            </a:xfrm>
            <a:custGeom>
              <a:avLst/>
              <a:gdLst/>
              <a:ahLst/>
              <a:cxnLst/>
              <a:rect l="l" t="t" r="r" b="b"/>
              <a:pathLst>
                <a:path w="0" h="73025">
                  <a:moveTo>
                    <a:pt x="0" y="0"/>
                  </a:moveTo>
                  <a:lnTo>
                    <a:pt x="0" y="72415"/>
                  </a:lnTo>
                </a:path>
              </a:pathLst>
            </a:custGeom>
            <a:ln w="3454">
              <a:solidFill>
                <a:srgbClr val="565659"/>
              </a:solidFill>
            </a:ln>
          </p:spPr>
          <p:txBody>
            <a:bodyPr wrap="square" lIns="0" tIns="0" rIns="0" bIns="0" rtlCol="0"/>
            <a:lstStyle/>
            <a:p/>
          </p:txBody>
        </p:sp>
        <p:sp>
          <p:nvSpPr>
            <p:cNvPr id="157" name="object 157" descr=""/>
            <p:cNvSpPr/>
            <p:nvPr/>
          </p:nvSpPr>
          <p:spPr>
            <a:xfrm>
              <a:off x="2759654" y="8872299"/>
              <a:ext cx="46355" cy="0"/>
            </a:xfrm>
            <a:custGeom>
              <a:avLst/>
              <a:gdLst/>
              <a:ahLst/>
              <a:cxnLst/>
              <a:rect l="l" t="t" r="r" b="b"/>
              <a:pathLst>
                <a:path w="46355" h="0">
                  <a:moveTo>
                    <a:pt x="46088" y="0"/>
                  </a:moveTo>
                  <a:lnTo>
                    <a:pt x="0" y="0"/>
                  </a:lnTo>
                </a:path>
              </a:pathLst>
            </a:custGeom>
            <a:ln w="3454">
              <a:solidFill>
                <a:srgbClr val="565659"/>
              </a:solidFill>
            </a:ln>
          </p:spPr>
          <p:txBody>
            <a:bodyPr wrap="square" lIns="0" tIns="0" rIns="0" bIns="0" rtlCol="0"/>
            <a:lstStyle/>
            <a:p/>
          </p:txBody>
        </p:sp>
        <p:sp>
          <p:nvSpPr>
            <p:cNvPr id="158" name="object 158" descr=""/>
            <p:cNvSpPr/>
            <p:nvPr/>
          </p:nvSpPr>
          <p:spPr>
            <a:xfrm>
              <a:off x="2706993" y="8878887"/>
              <a:ext cx="90170" cy="73660"/>
            </a:xfrm>
            <a:custGeom>
              <a:avLst/>
              <a:gdLst/>
              <a:ahLst/>
              <a:cxnLst/>
              <a:rect l="l" t="t" r="r" b="b"/>
              <a:pathLst>
                <a:path w="90169" h="73659">
                  <a:moveTo>
                    <a:pt x="31813" y="6578"/>
                  </a:moveTo>
                  <a:lnTo>
                    <a:pt x="0" y="73520"/>
                  </a:lnTo>
                  <a:lnTo>
                    <a:pt x="40589" y="73520"/>
                  </a:lnTo>
                  <a:lnTo>
                    <a:pt x="40589" y="0"/>
                  </a:lnTo>
                  <a:lnTo>
                    <a:pt x="89966" y="0"/>
                  </a:lnTo>
                </a:path>
              </a:pathLst>
            </a:custGeom>
            <a:ln w="3454">
              <a:solidFill>
                <a:srgbClr val="565659"/>
              </a:solidFill>
            </a:ln>
          </p:spPr>
          <p:txBody>
            <a:bodyPr wrap="square" lIns="0" tIns="0" rIns="0" bIns="0" rtlCol="0"/>
            <a:lstStyle/>
            <a:p/>
          </p:txBody>
        </p:sp>
        <p:sp>
          <p:nvSpPr>
            <p:cNvPr id="159" name="object 159" descr=""/>
            <p:cNvSpPr/>
            <p:nvPr/>
          </p:nvSpPr>
          <p:spPr>
            <a:xfrm>
              <a:off x="3027384" y="8951302"/>
              <a:ext cx="15875" cy="0"/>
            </a:xfrm>
            <a:custGeom>
              <a:avLst/>
              <a:gdLst/>
              <a:ahLst/>
              <a:cxnLst/>
              <a:rect l="l" t="t" r="r" b="b"/>
              <a:pathLst>
                <a:path w="15875" h="0">
                  <a:moveTo>
                    <a:pt x="0" y="0"/>
                  </a:moveTo>
                  <a:lnTo>
                    <a:pt x="15367" y="0"/>
                  </a:lnTo>
                </a:path>
              </a:pathLst>
            </a:custGeom>
            <a:ln w="3454">
              <a:solidFill>
                <a:srgbClr val="565659"/>
              </a:solidFill>
            </a:ln>
          </p:spPr>
          <p:txBody>
            <a:bodyPr wrap="square" lIns="0" tIns="0" rIns="0" bIns="0" rtlCol="0"/>
            <a:lstStyle/>
            <a:p/>
          </p:txBody>
        </p:sp>
        <p:sp>
          <p:nvSpPr>
            <p:cNvPr id="160" name="object 160" descr=""/>
            <p:cNvSpPr/>
            <p:nvPr/>
          </p:nvSpPr>
          <p:spPr>
            <a:xfrm>
              <a:off x="2798065" y="8951302"/>
              <a:ext cx="8255" cy="0"/>
            </a:xfrm>
            <a:custGeom>
              <a:avLst/>
              <a:gdLst/>
              <a:ahLst/>
              <a:cxnLst/>
              <a:rect l="l" t="t" r="r" b="b"/>
              <a:pathLst>
                <a:path w="8255" h="0">
                  <a:moveTo>
                    <a:pt x="0" y="0"/>
                  </a:moveTo>
                  <a:lnTo>
                    <a:pt x="0" y="0"/>
                  </a:lnTo>
                  <a:lnTo>
                    <a:pt x="7670" y="0"/>
                  </a:lnTo>
                </a:path>
              </a:pathLst>
            </a:custGeom>
            <a:ln w="3454">
              <a:solidFill>
                <a:srgbClr val="565659"/>
              </a:solidFill>
            </a:ln>
          </p:spPr>
          <p:txBody>
            <a:bodyPr wrap="square" lIns="0" tIns="0" rIns="0" bIns="0" rtlCol="0"/>
            <a:lstStyle/>
            <a:p/>
          </p:txBody>
        </p:sp>
        <p:sp>
          <p:nvSpPr>
            <p:cNvPr id="161" name="object 161" descr=""/>
            <p:cNvSpPr/>
            <p:nvPr/>
          </p:nvSpPr>
          <p:spPr>
            <a:xfrm>
              <a:off x="2792568" y="8952401"/>
              <a:ext cx="2540" cy="0"/>
            </a:xfrm>
            <a:custGeom>
              <a:avLst/>
              <a:gdLst/>
              <a:ahLst/>
              <a:cxnLst/>
              <a:rect l="l" t="t" r="r" b="b"/>
              <a:pathLst>
                <a:path w="2539" h="0">
                  <a:moveTo>
                    <a:pt x="2197" y="0"/>
                  </a:moveTo>
                  <a:lnTo>
                    <a:pt x="0" y="0"/>
                  </a:lnTo>
                </a:path>
              </a:pathLst>
            </a:custGeom>
            <a:ln w="3454">
              <a:solidFill>
                <a:srgbClr val="565659"/>
              </a:solidFill>
            </a:ln>
          </p:spPr>
          <p:txBody>
            <a:bodyPr wrap="square" lIns="0" tIns="0" rIns="0" bIns="0" rtlCol="0"/>
            <a:lstStyle/>
            <a:p/>
          </p:txBody>
        </p:sp>
        <p:sp>
          <p:nvSpPr>
            <p:cNvPr id="162" name="object 162" descr=""/>
            <p:cNvSpPr/>
            <p:nvPr/>
          </p:nvSpPr>
          <p:spPr>
            <a:xfrm>
              <a:off x="2784894" y="8952403"/>
              <a:ext cx="0" cy="12065"/>
            </a:xfrm>
            <a:custGeom>
              <a:avLst/>
              <a:gdLst/>
              <a:ahLst/>
              <a:cxnLst/>
              <a:rect l="l" t="t" r="r" b="b"/>
              <a:pathLst>
                <a:path w="0" h="12065">
                  <a:moveTo>
                    <a:pt x="0" y="12064"/>
                  </a:moveTo>
                  <a:lnTo>
                    <a:pt x="0" y="0"/>
                  </a:lnTo>
                </a:path>
              </a:pathLst>
            </a:custGeom>
            <a:ln w="3454">
              <a:solidFill>
                <a:srgbClr val="565659"/>
              </a:solidFill>
            </a:ln>
          </p:spPr>
          <p:txBody>
            <a:bodyPr wrap="square" lIns="0" tIns="0" rIns="0" bIns="0" rtlCol="0"/>
            <a:lstStyle/>
            <a:p/>
          </p:txBody>
        </p:sp>
        <p:sp>
          <p:nvSpPr>
            <p:cNvPr id="163" name="object 163" descr=""/>
            <p:cNvSpPr/>
            <p:nvPr/>
          </p:nvSpPr>
          <p:spPr>
            <a:xfrm>
              <a:off x="2802455" y="8952401"/>
              <a:ext cx="3810" cy="0"/>
            </a:xfrm>
            <a:custGeom>
              <a:avLst/>
              <a:gdLst/>
              <a:ahLst/>
              <a:cxnLst/>
              <a:rect l="l" t="t" r="r" b="b"/>
              <a:pathLst>
                <a:path w="3810" h="0">
                  <a:moveTo>
                    <a:pt x="0" y="0"/>
                  </a:moveTo>
                  <a:lnTo>
                    <a:pt x="0" y="0"/>
                  </a:lnTo>
                  <a:lnTo>
                    <a:pt x="3289" y="0"/>
                  </a:lnTo>
                </a:path>
              </a:pathLst>
            </a:custGeom>
            <a:ln w="3454">
              <a:solidFill>
                <a:srgbClr val="565659"/>
              </a:solidFill>
            </a:ln>
          </p:spPr>
          <p:txBody>
            <a:bodyPr wrap="square" lIns="0" tIns="0" rIns="0" bIns="0" rtlCol="0"/>
            <a:lstStyle/>
            <a:p/>
          </p:txBody>
        </p:sp>
        <p:sp>
          <p:nvSpPr>
            <p:cNvPr id="164" name="object 164" descr=""/>
            <p:cNvSpPr/>
            <p:nvPr/>
          </p:nvSpPr>
          <p:spPr>
            <a:xfrm>
              <a:off x="2852920" y="8694544"/>
              <a:ext cx="0" cy="4445"/>
            </a:xfrm>
            <a:custGeom>
              <a:avLst/>
              <a:gdLst/>
              <a:ahLst/>
              <a:cxnLst/>
              <a:rect l="l" t="t" r="r" b="b"/>
              <a:pathLst>
                <a:path w="0" h="4445">
                  <a:moveTo>
                    <a:pt x="0" y="0"/>
                  </a:moveTo>
                  <a:lnTo>
                    <a:pt x="0" y="4394"/>
                  </a:lnTo>
                </a:path>
              </a:pathLst>
            </a:custGeom>
            <a:ln w="3454">
              <a:solidFill>
                <a:srgbClr val="565659"/>
              </a:solidFill>
            </a:ln>
          </p:spPr>
          <p:txBody>
            <a:bodyPr wrap="square" lIns="0" tIns="0" rIns="0" bIns="0" rtlCol="0"/>
            <a:lstStyle/>
            <a:p/>
          </p:txBody>
        </p:sp>
        <p:sp>
          <p:nvSpPr>
            <p:cNvPr id="165" name="object 165" descr=""/>
            <p:cNvSpPr/>
            <p:nvPr/>
          </p:nvSpPr>
          <p:spPr>
            <a:xfrm>
              <a:off x="3027384" y="8930449"/>
              <a:ext cx="0" cy="20955"/>
            </a:xfrm>
            <a:custGeom>
              <a:avLst/>
              <a:gdLst/>
              <a:ahLst/>
              <a:cxnLst/>
              <a:rect l="l" t="t" r="r" b="b"/>
              <a:pathLst>
                <a:path w="0" h="20954">
                  <a:moveTo>
                    <a:pt x="0" y="20853"/>
                  </a:moveTo>
                  <a:lnTo>
                    <a:pt x="0" y="0"/>
                  </a:lnTo>
                </a:path>
              </a:pathLst>
            </a:custGeom>
            <a:ln w="3454">
              <a:solidFill>
                <a:srgbClr val="565659"/>
              </a:solidFill>
            </a:ln>
          </p:spPr>
          <p:txBody>
            <a:bodyPr wrap="square" lIns="0" tIns="0" rIns="0" bIns="0" rtlCol="0"/>
            <a:lstStyle/>
            <a:p/>
          </p:txBody>
        </p:sp>
        <p:sp>
          <p:nvSpPr>
            <p:cNvPr id="166" name="object 166" descr=""/>
            <p:cNvSpPr/>
            <p:nvPr/>
          </p:nvSpPr>
          <p:spPr>
            <a:xfrm>
              <a:off x="2805742" y="8952401"/>
              <a:ext cx="0" cy="12065"/>
            </a:xfrm>
            <a:custGeom>
              <a:avLst/>
              <a:gdLst/>
              <a:ahLst/>
              <a:cxnLst/>
              <a:rect l="l" t="t" r="r" b="b"/>
              <a:pathLst>
                <a:path w="0" h="12065">
                  <a:moveTo>
                    <a:pt x="0" y="0"/>
                  </a:moveTo>
                  <a:lnTo>
                    <a:pt x="0" y="0"/>
                  </a:lnTo>
                  <a:lnTo>
                    <a:pt x="0" y="12065"/>
                  </a:lnTo>
                </a:path>
              </a:pathLst>
            </a:custGeom>
            <a:ln w="3454">
              <a:solidFill>
                <a:srgbClr val="565659"/>
              </a:solidFill>
            </a:ln>
          </p:spPr>
          <p:txBody>
            <a:bodyPr wrap="square" lIns="0" tIns="0" rIns="0" bIns="0" rtlCol="0"/>
            <a:lstStyle/>
            <a:p/>
          </p:txBody>
        </p:sp>
        <p:sp>
          <p:nvSpPr>
            <p:cNvPr id="167" name="object 167" descr=""/>
            <p:cNvSpPr/>
            <p:nvPr/>
          </p:nvSpPr>
          <p:spPr>
            <a:xfrm>
              <a:off x="2934119" y="8877788"/>
              <a:ext cx="2540" cy="1270"/>
            </a:xfrm>
            <a:custGeom>
              <a:avLst/>
              <a:gdLst/>
              <a:ahLst/>
              <a:cxnLst/>
              <a:rect l="l" t="t" r="r" b="b"/>
              <a:pathLst>
                <a:path w="2539" h="1270">
                  <a:moveTo>
                    <a:pt x="0" y="0"/>
                  </a:moveTo>
                  <a:lnTo>
                    <a:pt x="2197" y="1092"/>
                  </a:lnTo>
                </a:path>
              </a:pathLst>
            </a:custGeom>
            <a:ln w="3454">
              <a:solidFill>
                <a:srgbClr val="565659"/>
              </a:solidFill>
            </a:ln>
          </p:spPr>
          <p:txBody>
            <a:bodyPr wrap="square" lIns="0" tIns="0" rIns="0" bIns="0" rtlCol="0"/>
            <a:lstStyle/>
            <a:p/>
          </p:txBody>
        </p:sp>
        <p:sp>
          <p:nvSpPr>
            <p:cNvPr id="168" name="object 168" descr=""/>
            <p:cNvSpPr/>
            <p:nvPr/>
          </p:nvSpPr>
          <p:spPr>
            <a:xfrm>
              <a:off x="2805742" y="8872296"/>
              <a:ext cx="0" cy="79375"/>
            </a:xfrm>
            <a:custGeom>
              <a:avLst/>
              <a:gdLst/>
              <a:ahLst/>
              <a:cxnLst/>
              <a:rect l="l" t="t" r="r" b="b"/>
              <a:pathLst>
                <a:path w="0" h="79375">
                  <a:moveTo>
                    <a:pt x="0" y="79006"/>
                  </a:moveTo>
                  <a:lnTo>
                    <a:pt x="0" y="0"/>
                  </a:lnTo>
                </a:path>
              </a:pathLst>
            </a:custGeom>
            <a:ln w="3454">
              <a:solidFill>
                <a:srgbClr val="565659"/>
              </a:solidFill>
            </a:ln>
          </p:spPr>
          <p:txBody>
            <a:bodyPr wrap="square" lIns="0" tIns="0" rIns="0" bIns="0" rtlCol="0"/>
            <a:lstStyle/>
            <a:p/>
          </p:txBody>
        </p:sp>
        <p:sp>
          <p:nvSpPr>
            <p:cNvPr id="169" name="object 169" descr=""/>
            <p:cNvSpPr/>
            <p:nvPr/>
          </p:nvSpPr>
          <p:spPr>
            <a:xfrm>
              <a:off x="3028487" y="8929357"/>
              <a:ext cx="15875" cy="20955"/>
            </a:xfrm>
            <a:custGeom>
              <a:avLst/>
              <a:gdLst/>
              <a:ahLst/>
              <a:cxnLst/>
              <a:rect l="l" t="t" r="r" b="b"/>
              <a:pathLst>
                <a:path w="15875" h="20954">
                  <a:moveTo>
                    <a:pt x="0" y="0"/>
                  </a:moveTo>
                  <a:lnTo>
                    <a:pt x="15367" y="20853"/>
                  </a:lnTo>
                </a:path>
              </a:pathLst>
            </a:custGeom>
            <a:ln w="3454">
              <a:solidFill>
                <a:srgbClr val="565659"/>
              </a:solidFill>
            </a:ln>
          </p:spPr>
          <p:txBody>
            <a:bodyPr wrap="square" lIns="0" tIns="0" rIns="0" bIns="0" rtlCol="0"/>
            <a:lstStyle/>
            <a:p/>
          </p:txBody>
        </p:sp>
        <p:sp>
          <p:nvSpPr>
            <p:cNvPr id="170" name="object 170" descr=""/>
            <p:cNvSpPr/>
            <p:nvPr/>
          </p:nvSpPr>
          <p:spPr>
            <a:xfrm>
              <a:off x="2908891" y="8951302"/>
              <a:ext cx="26670" cy="0"/>
            </a:xfrm>
            <a:custGeom>
              <a:avLst/>
              <a:gdLst/>
              <a:ahLst/>
              <a:cxnLst/>
              <a:rect l="l" t="t" r="r" b="b"/>
              <a:pathLst>
                <a:path w="26669" h="0">
                  <a:moveTo>
                    <a:pt x="0" y="0"/>
                  </a:moveTo>
                  <a:lnTo>
                    <a:pt x="26327" y="0"/>
                  </a:lnTo>
                </a:path>
              </a:pathLst>
            </a:custGeom>
            <a:ln w="3454">
              <a:solidFill>
                <a:srgbClr val="565659"/>
              </a:solidFill>
            </a:ln>
          </p:spPr>
          <p:txBody>
            <a:bodyPr wrap="square" lIns="0" tIns="0" rIns="0" bIns="0" rtlCol="0"/>
            <a:lstStyle/>
            <a:p/>
          </p:txBody>
        </p:sp>
        <p:sp>
          <p:nvSpPr>
            <p:cNvPr id="171" name="object 171" descr=""/>
            <p:cNvSpPr/>
            <p:nvPr/>
          </p:nvSpPr>
          <p:spPr>
            <a:xfrm>
              <a:off x="2816717" y="8952401"/>
              <a:ext cx="0" cy="12065"/>
            </a:xfrm>
            <a:custGeom>
              <a:avLst/>
              <a:gdLst/>
              <a:ahLst/>
              <a:cxnLst/>
              <a:rect l="l" t="t" r="r" b="b"/>
              <a:pathLst>
                <a:path w="0" h="12065">
                  <a:moveTo>
                    <a:pt x="0" y="0"/>
                  </a:moveTo>
                  <a:lnTo>
                    <a:pt x="0" y="0"/>
                  </a:lnTo>
                  <a:lnTo>
                    <a:pt x="0" y="12065"/>
                  </a:lnTo>
                </a:path>
              </a:pathLst>
            </a:custGeom>
            <a:ln w="3454">
              <a:solidFill>
                <a:srgbClr val="565659"/>
              </a:solidFill>
            </a:ln>
          </p:spPr>
          <p:txBody>
            <a:bodyPr wrap="square" lIns="0" tIns="0" rIns="0" bIns="0" rtlCol="0"/>
            <a:lstStyle/>
            <a:p/>
          </p:txBody>
        </p:sp>
        <p:sp>
          <p:nvSpPr>
            <p:cNvPr id="172" name="object 172" descr=""/>
            <p:cNvSpPr/>
            <p:nvPr/>
          </p:nvSpPr>
          <p:spPr>
            <a:xfrm>
              <a:off x="2833175" y="8952401"/>
              <a:ext cx="27940" cy="12065"/>
            </a:xfrm>
            <a:custGeom>
              <a:avLst/>
              <a:gdLst/>
              <a:ahLst/>
              <a:cxnLst/>
              <a:rect l="l" t="t" r="r" b="b"/>
              <a:pathLst>
                <a:path w="27939" h="12065">
                  <a:moveTo>
                    <a:pt x="0" y="0"/>
                  </a:moveTo>
                  <a:lnTo>
                    <a:pt x="27432" y="0"/>
                  </a:lnTo>
                  <a:lnTo>
                    <a:pt x="0" y="0"/>
                  </a:lnTo>
                  <a:lnTo>
                    <a:pt x="0" y="12065"/>
                  </a:lnTo>
                </a:path>
              </a:pathLst>
            </a:custGeom>
            <a:ln w="3454">
              <a:solidFill>
                <a:srgbClr val="565659"/>
              </a:solidFill>
            </a:ln>
          </p:spPr>
          <p:txBody>
            <a:bodyPr wrap="square" lIns="0" tIns="0" rIns="0" bIns="0" rtlCol="0"/>
            <a:lstStyle/>
            <a:p/>
          </p:txBody>
        </p:sp>
        <p:sp>
          <p:nvSpPr>
            <p:cNvPr id="173" name="object 173" descr=""/>
            <p:cNvSpPr/>
            <p:nvPr/>
          </p:nvSpPr>
          <p:spPr>
            <a:xfrm>
              <a:off x="2860607" y="8952401"/>
              <a:ext cx="17780" cy="12065"/>
            </a:xfrm>
            <a:custGeom>
              <a:avLst/>
              <a:gdLst/>
              <a:ahLst/>
              <a:cxnLst/>
              <a:rect l="l" t="t" r="r" b="b"/>
              <a:pathLst>
                <a:path w="17780" h="12065">
                  <a:moveTo>
                    <a:pt x="17551" y="0"/>
                  </a:moveTo>
                  <a:lnTo>
                    <a:pt x="0" y="0"/>
                  </a:lnTo>
                  <a:lnTo>
                    <a:pt x="0" y="12065"/>
                  </a:lnTo>
                  <a:lnTo>
                    <a:pt x="17551" y="12065"/>
                  </a:lnTo>
                </a:path>
              </a:pathLst>
            </a:custGeom>
            <a:ln w="3454">
              <a:solidFill>
                <a:srgbClr val="565659"/>
              </a:solidFill>
            </a:ln>
          </p:spPr>
          <p:txBody>
            <a:bodyPr wrap="square" lIns="0" tIns="0" rIns="0" bIns="0" rtlCol="0"/>
            <a:lstStyle/>
            <a:p/>
          </p:txBody>
        </p:sp>
        <p:sp>
          <p:nvSpPr>
            <p:cNvPr id="174" name="object 174" descr=""/>
            <p:cNvSpPr/>
            <p:nvPr/>
          </p:nvSpPr>
          <p:spPr>
            <a:xfrm>
              <a:off x="2860610" y="8952401"/>
              <a:ext cx="17780" cy="0"/>
            </a:xfrm>
            <a:custGeom>
              <a:avLst/>
              <a:gdLst/>
              <a:ahLst/>
              <a:cxnLst/>
              <a:rect l="l" t="t" r="r" b="b"/>
              <a:pathLst>
                <a:path w="17780" h="0">
                  <a:moveTo>
                    <a:pt x="0" y="0"/>
                  </a:moveTo>
                  <a:lnTo>
                    <a:pt x="0" y="0"/>
                  </a:lnTo>
                  <a:lnTo>
                    <a:pt x="17551" y="0"/>
                  </a:lnTo>
                </a:path>
              </a:pathLst>
            </a:custGeom>
            <a:ln w="3454">
              <a:solidFill>
                <a:srgbClr val="565659"/>
              </a:solidFill>
            </a:ln>
          </p:spPr>
          <p:txBody>
            <a:bodyPr wrap="square" lIns="0" tIns="0" rIns="0" bIns="0" rtlCol="0"/>
            <a:lstStyle/>
            <a:p/>
          </p:txBody>
        </p:sp>
        <p:sp>
          <p:nvSpPr>
            <p:cNvPr id="175" name="object 175" descr=""/>
            <p:cNvSpPr/>
            <p:nvPr/>
          </p:nvSpPr>
          <p:spPr>
            <a:xfrm>
              <a:off x="3070184" y="8961175"/>
              <a:ext cx="0" cy="3810"/>
            </a:xfrm>
            <a:custGeom>
              <a:avLst/>
              <a:gdLst/>
              <a:ahLst/>
              <a:cxnLst/>
              <a:rect l="l" t="t" r="r" b="b"/>
              <a:pathLst>
                <a:path w="0" h="3809">
                  <a:moveTo>
                    <a:pt x="0" y="0"/>
                  </a:moveTo>
                  <a:lnTo>
                    <a:pt x="0" y="0"/>
                  </a:lnTo>
                  <a:lnTo>
                    <a:pt x="0" y="3289"/>
                  </a:lnTo>
                </a:path>
              </a:pathLst>
            </a:custGeom>
            <a:ln w="3454">
              <a:solidFill>
                <a:srgbClr val="565659"/>
              </a:solidFill>
            </a:ln>
          </p:spPr>
          <p:txBody>
            <a:bodyPr wrap="square" lIns="0" tIns="0" rIns="0" bIns="0" rtlCol="0"/>
            <a:lstStyle/>
            <a:p/>
          </p:txBody>
        </p:sp>
        <p:sp>
          <p:nvSpPr>
            <p:cNvPr id="176" name="object 176" descr=""/>
            <p:cNvSpPr/>
            <p:nvPr/>
          </p:nvSpPr>
          <p:spPr>
            <a:xfrm>
              <a:off x="2878159" y="8952403"/>
              <a:ext cx="0" cy="12065"/>
            </a:xfrm>
            <a:custGeom>
              <a:avLst/>
              <a:gdLst/>
              <a:ahLst/>
              <a:cxnLst/>
              <a:rect l="l" t="t" r="r" b="b"/>
              <a:pathLst>
                <a:path w="0" h="12065">
                  <a:moveTo>
                    <a:pt x="0" y="12064"/>
                  </a:moveTo>
                  <a:lnTo>
                    <a:pt x="0" y="0"/>
                  </a:lnTo>
                </a:path>
              </a:pathLst>
            </a:custGeom>
            <a:ln w="3454">
              <a:solidFill>
                <a:srgbClr val="565659"/>
              </a:solidFill>
            </a:ln>
          </p:spPr>
          <p:txBody>
            <a:bodyPr wrap="square" lIns="0" tIns="0" rIns="0" bIns="0" rtlCol="0"/>
            <a:lstStyle/>
            <a:p/>
          </p:txBody>
        </p:sp>
        <p:sp>
          <p:nvSpPr>
            <p:cNvPr id="177" name="object 177" descr=""/>
            <p:cNvSpPr/>
            <p:nvPr/>
          </p:nvSpPr>
          <p:spPr>
            <a:xfrm>
              <a:off x="2854024" y="7811260"/>
              <a:ext cx="0" cy="1270"/>
            </a:xfrm>
            <a:custGeom>
              <a:avLst/>
              <a:gdLst/>
              <a:ahLst/>
              <a:cxnLst/>
              <a:rect l="l" t="t" r="r" b="b"/>
              <a:pathLst>
                <a:path w="0" h="1270">
                  <a:moveTo>
                    <a:pt x="0" y="1092"/>
                  </a:moveTo>
                  <a:lnTo>
                    <a:pt x="0" y="0"/>
                  </a:lnTo>
                </a:path>
              </a:pathLst>
            </a:custGeom>
            <a:ln w="3454">
              <a:solidFill>
                <a:srgbClr val="565659"/>
              </a:solidFill>
            </a:ln>
          </p:spPr>
          <p:txBody>
            <a:bodyPr wrap="square" lIns="0" tIns="0" rIns="0" bIns="0" rtlCol="0"/>
            <a:lstStyle/>
            <a:p/>
          </p:txBody>
        </p:sp>
        <p:sp>
          <p:nvSpPr>
            <p:cNvPr id="178" name="object 178" descr=""/>
            <p:cNvSpPr/>
            <p:nvPr/>
          </p:nvSpPr>
          <p:spPr>
            <a:xfrm>
              <a:off x="2935222" y="8024124"/>
              <a:ext cx="0" cy="44450"/>
            </a:xfrm>
            <a:custGeom>
              <a:avLst/>
              <a:gdLst/>
              <a:ahLst/>
              <a:cxnLst/>
              <a:rect l="l" t="t" r="r" b="b"/>
              <a:pathLst>
                <a:path w="0" h="44450">
                  <a:moveTo>
                    <a:pt x="0" y="43891"/>
                  </a:moveTo>
                  <a:lnTo>
                    <a:pt x="0" y="10972"/>
                  </a:lnTo>
                  <a:lnTo>
                    <a:pt x="0" y="0"/>
                  </a:lnTo>
                </a:path>
              </a:pathLst>
            </a:custGeom>
            <a:ln w="3454">
              <a:solidFill>
                <a:srgbClr val="565659"/>
              </a:solidFill>
            </a:ln>
          </p:spPr>
          <p:txBody>
            <a:bodyPr wrap="square" lIns="0" tIns="0" rIns="0" bIns="0" rtlCol="0"/>
            <a:lstStyle/>
            <a:p/>
          </p:txBody>
        </p:sp>
        <p:sp>
          <p:nvSpPr>
            <p:cNvPr id="179" name="object 179" descr=""/>
            <p:cNvSpPr/>
            <p:nvPr/>
          </p:nvSpPr>
          <p:spPr>
            <a:xfrm>
              <a:off x="2675169" y="8921680"/>
              <a:ext cx="0" cy="1270"/>
            </a:xfrm>
            <a:custGeom>
              <a:avLst/>
              <a:gdLst/>
              <a:ahLst/>
              <a:cxnLst/>
              <a:rect l="l" t="t" r="r" b="b"/>
              <a:pathLst>
                <a:path w="0" h="1270">
                  <a:moveTo>
                    <a:pt x="0" y="1092"/>
                  </a:moveTo>
                  <a:lnTo>
                    <a:pt x="0" y="0"/>
                  </a:lnTo>
                </a:path>
              </a:pathLst>
            </a:custGeom>
            <a:ln w="3454">
              <a:solidFill>
                <a:srgbClr val="565659"/>
              </a:solidFill>
            </a:ln>
          </p:spPr>
          <p:txBody>
            <a:bodyPr wrap="square" lIns="0" tIns="0" rIns="0" bIns="0" rtlCol="0"/>
            <a:lstStyle/>
            <a:p/>
          </p:txBody>
        </p:sp>
        <p:sp>
          <p:nvSpPr>
            <p:cNvPr id="180" name="object 180" descr=""/>
            <p:cNvSpPr/>
            <p:nvPr/>
          </p:nvSpPr>
          <p:spPr>
            <a:xfrm>
              <a:off x="2675169" y="8938136"/>
              <a:ext cx="0" cy="2540"/>
            </a:xfrm>
            <a:custGeom>
              <a:avLst/>
              <a:gdLst/>
              <a:ahLst/>
              <a:cxnLst/>
              <a:rect l="l" t="t" r="r" b="b"/>
              <a:pathLst>
                <a:path w="0" h="2540">
                  <a:moveTo>
                    <a:pt x="0" y="2197"/>
                  </a:moveTo>
                  <a:lnTo>
                    <a:pt x="0" y="0"/>
                  </a:lnTo>
                </a:path>
              </a:pathLst>
            </a:custGeom>
            <a:ln w="3454">
              <a:solidFill>
                <a:srgbClr val="565659"/>
              </a:solidFill>
            </a:ln>
          </p:spPr>
          <p:txBody>
            <a:bodyPr wrap="square" lIns="0" tIns="0" rIns="0" bIns="0" rtlCol="0"/>
            <a:lstStyle/>
            <a:p/>
          </p:txBody>
        </p:sp>
        <p:sp>
          <p:nvSpPr>
            <p:cNvPr id="181" name="object 181" descr=""/>
            <p:cNvSpPr/>
            <p:nvPr/>
          </p:nvSpPr>
          <p:spPr>
            <a:xfrm>
              <a:off x="2666389" y="8921680"/>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182" name="object 182" descr=""/>
            <p:cNvSpPr/>
            <p:nvPr/>
          </p:nvSpPr>
          <p:spPr>
            <a:xfrm>
              <a:off x="2666389" y="8938138"/>
              <a:ext cx="0" cy="2540"/>
            </a:xfrm>
            <a:custGeom>
              <a:avLst/>
              <a:gdLst/>
              <a:ahLst/>
              <a:cxnLst/>
              <a:rect l="l" t="t" r="r" b="b"/>
              <a:pathLst>
                <a:path w="0" h="2540">
                  <a:moveTo>
                    <a:pt x="0" y="0"/>
                  </a:moveTo>
                  <a:lnTo>
                    <a:pt x="0" y="2197"/>
                  </a:lnTo>
                </a:path>
              </a:pathLst>
            </a:custGeom>
            <a:ln w="3454">
              <a:solidFill>
                <a:srgbClr val="565659"/>
              </a:solidFill>
            </a:ln>
          </p:spPr>
          <p:txBody>
            <a:bodyPr wrap="square" lIns="0" tIns="0" rIns="0" bIns="0" rtlCol="0"/>
            <a:lstStyle/>
            <a:p/>
          </p:txBody>
        </p:sp>
        <p:sp>
          <p:nvSpPr>
            <p:cNvPr id="183" name="object 183" descr=""/>
            <p:cNvSpPr/>
            <p:nvPr/>
          </p:nvSpPr>
          <p:spPr>
            <a:xfrm>
              <a:off x="2666389" y="8921680"/>
              <a:ext cx="8890" cy="0"/>
            </a:xfrm>
            <a:custGeom>
              <a:avLst/>
              <a:gdLst/>
              <a:ahLst/>
              <a:cxnLst/>
              <a:rect l="l" t="t" r="r" b="b"/>
              <a:pathLst>
                <a:path w="8889" h="0">
                  <a:moveTo>
                    <a:pt x="0" y="0"/>
                  </a:moveTo>
                  <a:lnTo>
                    <a:pt x="8775" y="0"/>
                  </a:lnTo>
                </a:path>
              </a:pathLst>
            </a:custGeom>
            <a:ln w="3454">
              <a:solidFill>
                <a:srgbClr val="565659"/>
              </a:solidFill>
            </a:ln>
          </p:spPr>
          <p:txBody>
            <a:bodyPr wrap="square" lIns="0" tIns="0" rIns="0" bIns="0" rtlCol="0"/>
            <a:lstStyle/>
            <a:p/>
          </p:txBody>
        </p:sp>
        <p:sp>
          <p:nvSpPr>
            <p:cNvPr id="184" name="object 184" descr=""/>
            <p:cNvSpPr/>
            <p:nvPr/>
          </p:nvSpPr>
          <p:spPr>
            <a:xfrm>
              <a:off x="2666394" y="8940333"/>
              <a:ext cx="8890" cy="0"/>
            </a:xfrm>
            <a:custGeom>
              <a:avLst/>
              <a:gdLst/>
              <a:ahLst/>
              <a:cxnLst/>
              <a:rect l="l" t="t" r="r" b="b"/>
              <a:pathLst>
                <a:path w="8889" h="0">
                  <a:moveTo>
                    <a:pt x="8775" y="0"/>
                  </a:moveTo>
                  <a:lnTo>
                    <a:pt x="0" y="0"/>
                  </a:lnTo>
                </a:path>
              </a:pathLst>
            </a:custGeom>
            <a:ln w="3454">
              <a:solidFill>
                <a:srgbClr val="565659"/>
              </a:solidFill>
            </a:ln>
          </p:spPr>
          <p:txBody>
            <a:bodyPr wrap="square" lIns="0" tIns="0" rIns="0" bIns="0" rtlCol="0"/>
            <a:lstStyle/>
            <a:p/>
          </p:txBody>
        </p:sp>
        <p:sp>
          <p:nvSpPr>
            <p:cNvPr id="185" name="object 185" descr=""/>
            <p:cNvSpPr/>
            <p:nvPr/>
          </p:nvSpPr>
          <p:spPr>
            <a:xfrm>
              <a:off x="2632379" y="8930449"/>
              <a:ext cx="3810" cy="13335"/>
            </a:xfrm>
            <a:custGeom>
              <a:avLst/>
              <a:gdLst/>
              <a:ahLst/>
              <a:cxnLst/>
              <a:rect l="l" t="t" r="r" b="b"/>
              <a:pathLst>
                <a:path w="3810" h="13334">
                  <a:moveTo>
                    <a:pt x="0" y="0"/>
                  </a:moveTo>
                  <a:lnTo>
                    <a:pt x="3289" y="0"/>
                  </a:lnTo>
                  <a:lnTo>
                    <a:pt x="3289" y="13169"/>
                  </a:lnTo>
                  <a:lnTo>
                    <a:pt x="0" y="13169"/>
                  </a:lnTo>
                  <a:lnTo>
                    <a:pt x="0" y="0"/>
                  </a:lnTo>
                  <a:close/>
                </a:path>
              </a:pathLst>
            </a:custGeom>
            <a:ln w="3454">
              <a:solidFill>
                <a:srgbClr val="565659"/>
              </a:solidFill>
            </a:ln>
          </p:spPr>
          <p:txBody>
            <a:bodyPr wrap="square" lIns="0" tIns="0" rIns="0" bIns="0" rtlCol="0"/>
            <a:lstStyle/>
            <a:p/>
          </p:txBody>
        </p:sp>
        <p:sp>
          <p:nvSpPr>
            <p:cNvPr id="186" name="object 186" descr=""/>
            <p:cNvSpPr/>
            <p:nvPr/>
          </p:nvSpPr>
          <p:spPr>
            <a:xfrm>
              <a:off x="2632379" y="8917284"/>
              <a:ext cx="3810" cy="13335"/>
            </a:xfrm>
            <a:custGeom>
              <a:avLst/>
              <a:gdLst/>
              <a:ahLst/>
              <a:cxnLst/>
              <a:rect l="l" t="t" r="r" b="b"/>
              <a:pathLst>
                <a:path w="3810" h="13334">
                  <a:moveTo>
                    <a:pt x="3289" y="13169"/>
                  </a:moveTo>
                  <a:lnTo>
                    <a:pt x="3289" y="0"/>
                  </a:lnTo>
                  <a:lnTo>
                    <a:pt x="0" y="0"/>
                  </a:lnTo>
                </a:path>
              </a:pathLst>
            </a:custGeom>
            <a:ln w="3454">
              <a:solidFill>
                <a:srgbClr val="565659"/>
              </a:solidFill>
            </a:ln>
          </p:spPr>
          <p:txBody>
            <a:bodyPr wrap="square" lIns="0" tIns="0" rIns="0" bIns="0" rtlCol="0"/>
            <a:lstStyle/>
            <a:p/>
          </p:txBody>
        </p:sp>
        <p:sp>
          <p:nvSpPr>
            <p:cNvPr id="187" name="object 187" descr=""/>
            <p:cNvSpPr/>
            <p:nvPr/>
          </p:nvSpPr>
          <p:spPr>
            <a:xfrm>
              <a:off x="2888049" y="7754198"/>
              <a:ext cx="8890" cy="5715"/>
            </a:xfrm>
            <a:custGeom>
              <a:avLst/>
              <a:gdLst/>
              <a:ahLst/>
              <a:cxnLst/>
              <a:rect l="l" t="t" r="r" b="b"/>
              <a:pathLst>
                <a:path w="8889" h="5715">
                  <a:moveTo>
                    <a:pt x="8762" y="0"/>
                  </a:moveTo>
                  <a:lnTo>
                    <a:pt x="0" y="5486"/>
                  </a:lnTo>
                </a:path>
              </a:pathLst>
            </a:custGeom>
            <a:ln w="3454">
              <a:solidFill>
                <a:srgbClr val="565659"/>
              </a:solidFill>
            </a:ln>
          </p:spPr>
          <p:txBody>
            <a:bodyPr wrap="square" lIns="0" tIns="0" rIns="0" bIns="0" rtlCol="0"/>
            <a:lstStyle/>
            <a:p/>
          </p:txBody>
        </p:sp>
        <p:sp>
          <p:nvSpPr>
            <p:cNvPr id="188" name="object 188" descr=""/>
            <p:cNvSpPr/>
            <p:nvPr/>
          </p:nvSpPr>
          <p:spPr>
            <a:xfrm>
              <a:off x="2897913" y="7752002"/>
              <a:ext cx="2540" cy="1270"/>
            </a:xfrm>
            <a:custGeom>
              <a:avLst/>
              <a:gdLst/>
              <a:ahLst/>
              <a:cxnLst/>
              <a:rect l="l" t="t" r="r" b="b"/>
              <a:pathLst>
                <a:path w="2539" h="1270">
                  <a:moveTo>
                    <a:pt x="2197" y="0"/>
                  </a:moveTo>
                  <a:lnTo>
                    <a:pt x="0" y="1092"/>
                  </a:lnTo>
                </a:path>
              </a:pathLst>
            </a:custGeom>
            <a:ln w="3454">
              <a:solidFill>
                <a:srgbClr val="565659"/>
              </a:solidFill>
            </a:ln>
          </p:spPr>
          <p:txBody>
            <a:bodyPr wrap="square" lIns="0" tIns="0" rIns="0" bIns="0" rtlCol="0"/>
            <a:lstStyle/>
            <a:p/>
          </p:txBody>
        </p:sp>
        <p:sp>
          <p:nvSpPr>
            <p:cNvPr id="189" name="object 189" descr=""/>
            <p:cNvSpPr/>
            <p:nvPr/>
          </p:nvSpPr>
          <p:spPr>
            <a:xfrm>
              <a:off x="2970331" y="7752008"/>
              <a:ext cx="2540" cy="1270"/>
            </a:xfrm>
            <a:custGeom>
              <a:avLst/>
              <a:gdLst/>
              <a:ahLst/>
              <a:cxnLst/>
              <a:rect l="l" t="t" r="r" b="b"/>
              <a:pathLst>
                <a:path w="2539" h="1270">
                  <a:moveTo>
                    <a:pt x="2197" y="1092"/>
                  </a:moveTo>
                  <a:lnTo>
                    <a:pt x="0" y="0"/>
                  </a:lnTo>
                </a:path>
              </a:pathLst>
            </a:custGeom>
            <a:ln w="3454">
              <a:solidFill>
                <a:srgbClr val="565659"/>
              </a:solidFill>
            </a:ln>
          </p:spPr>
          <p:txBody>
            <a:bodyPr wrap="square" lIns="0" tIns="0" rIns="0" bIns="0" rtlCol="0"/>
            <a:lstStyle/>
            <a:p/>
          </p:txBody>
        </p:sp>
        <p:sp>
          <p:nvSpPr>
            <p:cNvPr id="190" name="object 190" descr=""/>
            <p:cNvSpPr/>
            <p:nvPr/>
          </p:nvSpPr>
          <p:spPr>
            <a:xfrm>
              <a:off x="2866091" y="7501831"/>
              <a:ext cx="0" cy="12065"/>
            </a:xfrm>
            <a:custGeom>
              <a:avLst/>
              <a:gdLst/>
              <a:ahLst/>
              <a:cxnLst/>
              <a:rect l="l" t="t" r="r" b="b"/>
              <a:pathLst>
                <a:path w="0" h="12065">
                  <a:moveTo>
                    <a:pt x="0" y="12064"/>
                  </a:moveTo>
                  <a:lnTo>
                    <a:pt x="0" y="0"/>
                  </a:lnTo>
                </a:path>
              </a:pathLst>
            </a:custGeom>
            <a:ln w="3454">
              <a:solidFill>
                <a:srgbClr val="565659"/>
              </a:solidFill>
            </a:ln>
          </p:spPr>
          <p:txBody>
            <a:bodyPr wrap="square" lIns="0" tIns="0" rIns="0" bIns="0" rtlCol="0"/>
            <a:lstStyle/>
            <a:p/>
          </p:txBody>
        </p:sp>
        <p:sp>
          <p:nvSpPr>
            <p:cNvPr id="191" name="object 191" descr=""/>
            <p:cNvSpPr/>
            <p:nvPr/>
          </p:nvSpPr>
          <p:spPr>
            <a:xfrm>
              <a:off x="2851188" y="8653322"/>
              <a:ext cx="169545" cy="3810"/>
            </a:xfrm>
            <a:custGeom>
              <a:avLst/>
              <a:gdLst/>
              <a:ahLst/>
              <a:cxnLst/>
              <a:rect l="l" t="t" r="r" b="b"/>
              <a:pathLst>
                <a:path w="169544" h="3809">
                  <a:moveTo>
                    <a:pt x="3454" y="1727"/>
                  </a:moveTo>
                  <a:lnTo>
                    <a:pt x="2946" y="508"/>
                  </a:lnTo>
                  <a:lnTo>
                    <a:pt x="1727" y="0"/>
                  </a:lnTo>
                  <a:lnTo>
                    <a:pt x="508" y="508"/>
                  </a:lnTo>
                  <a:lnTo>
                    <a:pt x="0" y="1727"/>
                  </a:lnTo>
                  <a:lnTo>
                    <a:pt x="508" y="2946"/>
                  </a:lnTo>
                  <a:lnTo>
                    <a:pt x="1727" y="3454"/>
                  </a:lnTo>
                  <a:lnTo>
                    <a:pt x="2946" y="2946"/>
                  </a:lnTo>
                  <a:lnTo>
                    <a:pt x="3454" y="1727"/>
                  </a:lnTo>
                  <a:close/>
                </a:path>
                <a:path w="169544" h="3809">
                  <a:moveTo>
                    <a:pt x="169151" y="1727"/>
                  </a:moveTo>
                  <a:lnTo>
                    <a:pt x="168643" y="508"/>
                  </a:lnTo>
                  <a:lnTo>
                    <a:pt x="167424" y="0"/>
                  </a:lnTo>
                  <a:lnTo>
                    <a:pt x="166204" y="508"/>
                  </a:lnTo>
                  <a:lnTo>
                    <a:pt x="165696" y="1727"/>
                  </a:lnTo>
                  <a:lnTo>
                    <a:pt x="166204" y="2946"/>
                  </a:lnTo>
                  <a:lnTo>
                    <a:pt x="167424" y="3454"/>
                  </a:lnTo>
                  <a:lnTo>
                    <a:pt x="168643" y="2946"/>
                  </a:lnTo>
                  <a:lnTo>
                    <a:pt x="169151" y="1727"/>
                  </a:lnTo>
                  <a:close/>
                </a:path>
              </a:pathLst>
            </a:custGeom>
            <a:solidFill>
              <a:srgbClr val="565659"/>
            </a:solidFill>
          </p:spPr>
          <p:txBody>
            <a:bodyPr wrap="square" lIns="0" tIns="0" rIns="0" bIns="0" rtlCol="0"/>
            <a:lstStyle/>
            <a:p/>
          </p:txBody>
        </p:sp>
        <p:sp>
          <p:nvSpPr>
            <p:cNvPr id="192" name="object 192" descr=""/>
            <p:cNvSpPr/>
            <p:nvPr/>
          </p:nvSpPr>
          <p:spPr>
            <a:xfrm>
              <a:off x="2854024" y="8420227"/>
              <a:ext cx="0" cy="2540"/>
            </a:xfrm>
            <a:custGeom>
              <a:avLst/>
              <a:gdLst/>
              <a:ahLst/>
              <a:cxnLst/>
              <a:rect l="l" t="t" r="r" b="b"/>
              <a:pathLst>
                <a:path w="0" h="2540">
                  <a:moveTo>
                    <a:pt x="0" y="2197"/>
                  </a:moveTo>
                  <a:lnTo>
                    <a:pt x="0" y="0"/>
                  </a:lnTo>
                </a:path>
              </a:pathLst>
            </a:custGeom>
            <a:ln w="3454">
              <a:solidFill>
                <a:srgbClr val="565659"/>
              </a:solidFill>
            </a:ln>
          </p:spPr>
          <p:txBody>
            <a:bodyPr wrap="square" lIns="0" tIns="0" rIns="0" bIns="0" rtlCol="0"/>
            <a:lstStyle/>
            <a:p/>
          </p:txBody>
        </p:sp>
        <p:sp>
          <p:nvSpPr>
            <p:cNvPr id="193" name="object 193" descr=""/>
            <p:cNvSpPr/>
            <p:nvPr/>
          </p:nvSpPr>
          <p:spPr>
            <a:xfrm>
              <a:off x="2935222" y="8634189"/>
              <a:ext cx="0" cy="20955"/>
            </a:xfrm>
            <a:custGeom>
              <a:avLst/>
              <a:gdLst/>
              <a:ahLst/>
              <a:cxnLst/>
              <a:rect l="l" t="t" r="r" b="b"/>
              <a:pathLst>
                <a:path w="0" h="20954">
                  <a:moveTo>
                    <a:pt x="0" y="20853"/>
                  </a:moveTo>
                  <a:lnTo>
                    <a:pt x="0" y="10985"/>
                  </a:lnTo>
                  <a:lnTo>
                    <a:pt x="0" y="0"/>
                  </a:lnTo>
                </a:path>
              </a:pathLst>
            </a:custGeom>
            <a:ln w="3454">
              <a:solidFill>
                <a:srgbClr val="565659"/>
              </a:solidFill>
            </a:ln>
          </p:spPr>
          <p:txBody>
            <a:bodyPr wrap="square" lIns="0" tIns="0" rIns="0" bIns="0" rtlCol="0"/>
            <a:lstStyle/>
            <a:p/>
          </p:txBody>
        </p:sp>
        <p:sp>
          <p:nvSpPr>
            <p:cNvPr id="194" name="object 194" descr=""/>
            <p:cNvSpPr/>
            <p:nvPr/>
          </p:nvSpPr>
          <p:spPr>
            <a:xfrm>
              <a:off x="2935222" y="6857735"/>
              <a:ext cx="0" cy="85090"/>
            </a:xfrm>
            <a:custGeom>
              <a:avLst/>
              <a:gdLst/>
              <a:ahLst/>
              <a:cxnLst/>
              <a:rect l="l" t="t" r="r" b="b"/>
              <a:pathLst>
                <a:path w="0" h="85090">
                  <a:moveTo>
                    <a:pt x="0" y="84493"/>
                  </a:moveTo>
                  <a:lnTo>
                    <a:pt x="0" y="0"/>
                  </a:lnTo>
                </a:path>
              </a:pathLst>
            </a:custGeom>
            <a:ln w="3454">
              <a:solidFill>
                <a:srgbClr val="565659"/>
              </a:solidFill>
            </a:ln>
          </p:spPr>
          <p:txBody>
            <a:bodyPr wrap="square" lIns="0" tIns="0" rIns="0" bIns="0" rtlCol="0"/>
            <a:lstStyle/>
            <a:p/>
          </p:txBody>
        </p:sp>
        <p:sp>
          <p:nvSpPr>
            <p:cNvPr id="195" name="object 195" descr=""/>
            <p:cNvSpPr/>
            <p:nvPr/>
          </p:nvSpPr>
          <p:spPr>
            <a:xfrm>
              <a:off x="2852920" y="8089954"/>
              <a:ext cx="0" cy="16510"/>
            </a:xfrm>
            <a:custGeom>
              <a:avLst/>
              <a:gdLst/>
              <a:ahLst/>
              <a:cxnLst/>
              <a:rect l="l" t="t" r="r" b="b"/>
              <a:pathLst>
                <a:path w="0" h="16509">
                  <a:moveTo>
                    <a:pt x="0" y="0"/>
                  </a:moveTo>
                  <a:lnTo>
                    <a:pt x="0" y="16459"/>
                  </a:lnTo>
                </a:path>
              </a:pathLst>
            </a:custGeom>
            <a:ln w="3454">
              <a:solidFill>
                <a:srgbClr val="565659"/>
              </a:solidFill>
            </a:ln>
          </p:spPr>
          <p:txBody>
            <a:bodyPr wrap="square" lIns="0" tIns="0" rIns="0" bIns="0" rtlCol="0"/>
            <a:lstStyle/>
            <a:p/>
          </p:txBody>
        </p:sp>
        <p:sp>
          <p:nvSpPr>
            <p:cNvPr id="196" name="object 196" descr=""/>
            <p:cNvSpPr/>
            <p:nvPr/>
          </p:nvSpPr>
          <p:spPr>
            <a:xfrm>
              <a:off x="3018616" y="8084472"/>
              <a:ext cx="0" cy="91440"/>
            </a:xfrm>
            <a:custGeom>
              <a:avLst/>
              <a:gdLst/>
              <a:ahLst/>
              <a:cxnLst/>
              <a:rect l="l" t="t" r="r" b="b"/>
              <a:pathLst>
                <a:path w="0" h="91440">
                  <a:moveTo>
                    <a:pt x="0" y="91071"/>
                  </a:moveTo>
                  <a:lnTo>
                    <a:pt x="0" y="0"/>
                  </a:lnTo>
                </a:path>
              </a:pathLst>
            </a:custGeom>
            <a:ln w="3454">
              <a:solidFill>
                <a:srgbClr val="565659"/>
              </a:solidFill>
            </a:ln>
          </p:spPr>
          <p:txBody>
            <a:bodyPr wrap="square" lIns="0" tIns="0" rIns="0" bIns="0" rtlCol="0"/>
            <a:lstStyle/>
            <a:p/>
          </p:txBody>
        </p:sp>
        <p:sp>
          <p:nvSpPr>
            <p:cNvPr id="197" name="object 197" descr=""/>
            <p:cNvSpPr/>
            <p:nvPr/>
          </p:nvSpPr>
          <p:spPr>
            <a:xfrm>
              <a:off x="2852920" y="8106418"/>
              <a:ext cx="0" cy="69215"/>
            </a:xfrm>
            <a:custGeom>
              <a:avLst/>
              <a:gdLst/>
              <a:ahLst/>
              <a:cxnLst/>
              <a:rect l="l" t="t" r="r" b="b"/>
              <a:pathLst>
                <a:path w="0" h="69215">
                  <a:moveTo>
                    <a:pt x="0" y="0"/>
                  </a:moveTo>
                  <a:lnTo>
                    <a:pt x="0" y="69126"/>
                  </a:lnTo>
                </a:path>
              </a:pathLst>
            </a:custGeom>
            <a:ln w="3454">
              <a:solidFill>
                <a:srgbClr val="565659"/>
              </a:solidFill>
            </a:ln>
          </p:spPr>
          <p:txBody>
            <a:bodyPr wrap="square" lIns="0" tIns="0" rIns="0" bIns="0" rtlCol="0"/>
            <a:lstStyle/>
            <a:p/>
          </p:txBody>
        </p:sp>
        <p:sp>
          <p:nvSpPr>
            <p:cNvPr id="198" name="object 198" descr=""/>
            <p:cNvSpPr/>
            <p:nvPr/>
          </p:nvSpPr>
          <p:spPr>
            <a:xfrm>
              <a:off x="2990077" y="8175539"/>
              <a:ext cx="28575" cy="168275"/>
            </a:xfrm>
            <a:custGeom>
              <a:avLst/>
              <a:gdLst/>
              <a:ahLst/>
              <a:cxnLst/>
              <a:rect l="l" t="t" r="r" b="b"/>
              <a:pathLst>
                <a:path w="28575" h="168275">
                  <a:moveTo>
                    <a:pt x="0" y="167881"/>
                  </a:moveTo>
                  <a:lnTo>
                    <a:pt x="14274" y="95465"/>
                  </a:lnTo>
                  <a:lnTo>
                    <a:pt x="18656" y="74612"/>
                  </a:lnTo>
                  <a:lnTo>
                    <a:pt x="21958" y="52666"/>
                  </a:lnTo>
                  <a:lnTo>
                    <a:pt x="27432" y="7683"/>
                  </a:lnTo>
                  <a:lnTo>
                    <a:pt x="28536" y="0"/>
                  </a:lnTo>
                </a:path>
              </a:pathLst>
            </a:custGeom>
            <a:ln w="3454">
              <a:solidFill>
                <a:srgbClr val="565659"/>
              </a:solidFill>
            </a:ln>
          </p:spPr>
          <p:txBody>
            <a:bodyPr wrap="square" lIns="0" tIns="0" rIns="0" bIns="0" rtlCol="0"/>
            <a:lstStyle/>
            <a:p/>
          </p:txBody>
        </p:sp>
        <p:sp>
          <p:nvSpPr>
            <p:cNvPr id="199" name="object 199" descr=""/>
            <p:cNvSpPr/>
            <p:nvPr/>
          </p:nvSpPr>
          <p:spPr>
            <a:xfrm>
              <a:off x="2852920" y="8175543"/>
              <a:ext cx="27940" cy="168275"/>
            </a:xfrm>
            <a:custGeom>
              <a:avLst/>
              <a:gdLst/>
              <a:ahLst/>
              <a:cxnLst/>
              <a:rect l="l" t="t" r="r" b="b"/>
              <a:pathLst>
                <a:path w="27939" h="168275">
                  <a:moveTo>
                    <a:pt x="0" y="0"/>
                  </a:moveTo>
                  <a:lnTo>
                    <a:pt x="0" y="7683"/>
                  </a:lnTo>
                  <a:lnTo>
                    <a:pt x="6591" y="52666"/>
                  </a:lnTo>
                  <a:lnTo>
                    <a:pt x="9880" y="75704"/>
                  </a:lnTo>
                  <a:lnTo>
                    <a:pt x="13169" y="95465"/>
                  </a:lnTo>
                  <a:lnTo>
                    <a:pt x="27432" y="167881"/>
                  </a:lnTo>
                </a:path>
              </a:pathLst>
            </a:custGeom>
            <a:ln w="3454">
              <a:solidFill>
                <a:srgbClr val="565659"/>
              </a:solidFill>
            </a:ln>
          </p:spPr>
          <p:txBody>
            <a:bodyPr wrap="square" lIns="0" tIns="0" rIns="0" bIns="0" rtlCol="0"/>
            <a:lstStyle/>
            <a:p/>
          </p:txBody>
        </p:sp>
        <p:sp>
          <p:nvSpPr>
            <p:cNvPr id="200" name="object 200" descr=""/>
            <p:cNvSpPr/>
            <p:nvPr/>
          </p:nvSpPr>
          <p:spPr>
            <a:xfrm>
              <a:off x="2864998" y="8387313"/>
              <a:ext cx="2540" cy="4445"/>
            </a:xfrm>
            <a:custGeom>
              <a:avLst/>
              <a:gdLst/>
              <a:ahLst/>
              <a:cxnLst/>
              <a:rect l="l" t="t" r="r" b="b"/>
              <a:pathLst>
                <a:path w="2539" h="4445">
                  <a:moveTo>
                    <a:pt x="2197" y="0"/>
                  </a:moveTo>
                  <a:lnTo>
                    <a:pt x="0" y="4394"/>
                  </a:lnTo>
                </a:path>
              </a:pathLst>
            </a:custGeom>
            <a:ln w="3454">
              <a:solidFill>
                <a:srgbClr val="565659"/>
              </a:solidFill>
            </a:ln>
          </p:spPr>
          <p:txBody>
            <a:bodyPr wrap="square" lIns="0" tIns="0" rIns="0" bIns="0" rtlCol="0"/>
            <a:lstStyle/>
            <a:p/>
          </p:txBody>
        </p:sp>
        <p:sp>
          <p:nvSpPr>
            <p:cNvPr id="201" name="object 201" descr=""/>
            <p:cNvSpPr/>
            <p:nvPr/>
          </p:nvSpPr>
          <p:spPr>
            <a:xfrm>
              <a:off x="2863895" y="8392801"/>
              <a:ext cx="1270" cy="1270"/>
            </a:xfrm>
            <a:custGeom>
              <a:avLst/>
              <a:gdLst/>
              <a:ahLst/>
              <a:cxnLst/>
              <a:rect l="l" t="t" r="r" b="b"/>
              <a:pathLst>
                <a:path w="1269" h="1270">
                  <a:moveTo>
                    <a:pt x="1104" y="0"/>
                  </a:moveTo>
                  <a:lnTo>
                    <a:pt x="0" y="1092"/>
                  </a:lnTo>
                </a:path>
              </a:pathLst>
            </a:custGeom>
            <a:ln w="3454">
              <a:solidFill>
                <a:srgbClr val="565659"/>
              </a:solidFill>
            </a:ln>
          </p:spPr>
          <p:txBody>
            <a:bodyPr wrap="square" lIns="0" tIns="0" rIns="0" bIns="0" rtlCol="0"/>
            <a:lstStyle/>
            <a:p/>
          </p:txBody>
        </p:sp>
        <p:sp>
          <p:nvSpPr>
            <p:cNvPr id="202" name="object 202" descr=""/>
            <p:cNvSpPr/>
            <p:nvPr/>
          </p:nvSpPr>
          <p:spPr>
            <a:xfrm>
              <a:off x="2866092" y="8343421"/>
              <a:ext cx="14604" cy="47625"/>
            </a:xfrm>
            <a:custGeom>
              <a:avLst/>
              <a:gdLst/>
              <a:ahLst/>
              <a:cxnLst/>
              <a:rect l="l" t="t" r="r" b="b"/>
              <a:pathLst>
                <a:path w="14605" h="47625">
                  <a:moveTo>
                    <a:pt x="14262" y="0"/>
                  </a:moveTo>
                  <a:lnTo>
                    <a:pt x="13169" y="13169"/>
                  </a:lnTo>
                  <a:lnTo>
                    <a:pt x="12064" y="19748"/>
                  </a:lnTo>
                  <a:lnTo>
                    <a:pt x="9867" y="25234"/>
                  </a:lnTo>
                  <a:lnTo>
                    <a:pt x="4394" y="37312"/>
                  </a:lnTo>
                  <a:lnTo>
                    <a:pt x="0" y="47180"/>
                  </a:lnTo>
                </a:path>
              </a:pathLst>
            </a:custGeom>
            <a:ln w="3454">
              <a:solidFill>
                <a:srgbClr val="565659"/>
              </a:solidFill>
            </a:ln>
          </p:spPr>
          <p:txBody>
            <a:bodyPr wrap="square" lIns="0" tIns="0" rIns="0" bIns="0" rtlCol="0"/>
            <a:lstStyle/>
            <a:p/>
          </p:txBody>
        </p:sp>
        <p:sp>
          <p:nvSpPr>
            <p:cNvPr id="203" name="object 203" descr=""/>
            <p:cNvSpPr/>
            <p:nvPr/>
          </p:nvSpPr>
          <p:spPr>
            <a:xfrm>
              <a:off x="2990077" y="8343418"/>
              <a:ext cx="15875" cy="48895"/>
            </a:xfrm>
            <a:custGeom>
              <a:avLst/>
              <a:gdLst/>
              <a:ahLst/>
              <a:cxnLst/>
              <a:rect l="l" t="t" r="r" b="b"/>
              <a:pathLst>
                <a:path w="15875" h="48895">
                  <a:moveTo>
                    <a:pt x="15367" y="48285"/>
                  </a:moveTo>
                  <a:lnTo>
                    <a:pt x="10972" y="38404"/>
                  </a:lnTo>
                  <a:lnTo>
                    <a:pt x="5499" y="26339"/>
                  </a:lnTo>
                  <a:lnTo>
                    <a:pt x="3302" y="19748"/>
                  </a:lnTo>
                  <a:lnTo>
                    <a:pt x="1104" y="13169"/>
                  </a:lnTo>
                  <a:lnTo>
                    <a:pt x="0" y="0"/>
                  </a:lnTo>
                </a:path>
              </a:pathLst>
            </a:custGeom>
            <a:ln w="3454">
              <a:solidFill>
                <a:srgbClr val="565659"/>
              </a:solidFill>
            </a:ln>
          </p:spPr>
          <p:txBody>
            <a:bodyPr wrap="square" lIns="0" tIns="0" rIns="0" bIns="0" rtlCol="0"/>
            <a:lstStyle/>
            <a:p/>
          </p:txBody>
        </p:sp>
        <p:sp>
          <p:nvSpPr>
            <p:cNvPr id="204" name="object 204" descr=""/>
            <p:cNvSpPr/>
            <p:nvPr/>
          </p:nvSpPr>
          <p:spPr>
            <a:xfrm>
              <a:off x="2970329" y="8362072"/>
              <a:ext cx="5715" cy="2540"/>
            </a:xfrm>
            <a:custGeom>
              <a:avLst/>
              <a:gdLst/>
              <a:ahLst/>
              <a:cxnLst/>
              <a:rect l="l" t="t" r="r" b="b"/>
              <a:pathLst>
                <a:path w="5714" h="2540">
                  <a:moveTo>
                    <a:pt x="5486" y="2197"/>
                  </a:moveTo>
                  <a:lnTo>
                    <a:pt x="0" y="0"/>
                  </a:lnTo>
                </a:path>
              </a:pathLst>
            </a:custGeom>
            <a:ln w="3454">
              <a:solidFill>
                <a:srgbClr val="565659"/>
              </a:solidFill>
            </a:ln>
          </p:spPr>
          <p:txBody>
            <a:bodyPr wrap="square" lIns="0" tIns="0" rIns="0" bIns="0" rtlCol="0"/>
            <a:lstStyle/>
            <a:p/>
          </p:txBody>
        </p:sp>
        <p:sp>
          <p:nvSpPr>
            <p:cNvPr id="205" name="object 205" descr=""/>
            <p:cNvSpPr/>
            <p:nvPr/>
          </p:nvSpPr>
          <p:spPr>
            <a:xfrm>
              <a:off x="3003247" y="8388407"/>
              <a:ext cx="2540" cy="4445"/>
            </a:xfrm>
            <a:custGeom>
              <a:avLst/>
              <a:gdLst/>
              <a:ahLst/>
              <a:cxnLst/>
              <a:rect l="l" t="t" r="r" b="b"/>
              <a:pathLst>
                <a:path w="2539" h="4445">
                  <a:moveTo>
                    <a:pt x="2197" y="4394"/>
                  </a:moveTo>
                  <a:lnTo>
                    <a:pt x="0" y="0"/>
                  </a:lnTo>
                </a:path>
              </a:pathLst>
            </a:custGeom>
            <a:ln w="3454">
              <a:solidFill>
                <a:srgbClr val="565659"/>
              </a:solidFill>
            </a:ln>
          </p:spPr>
          <p:txBody>
            <a:bodyPr wrap="square" lIns="0" tIns="0" rIns="0" bIns="0" rtlCol="0"/>
            <a:lstStyle/>
            <a:p/>
          </p:txBody>
        </p:sp>
        <p:sp>
          <p:nvSpPr>
            <p:cNvPr id="206" name="object 206" descr=""/>
            <p:cNvSpPr/>
            <p:nvPr/>
          </p:nvSpPr>
          <p:spPr>
            <a:xfrm>
              <a:off x="3005439" y="8391700"/>
              <a:ext cx="6985" cy="14604"/>
            </a:xfrm>
            <a:custGeom>
              <a:avLst/>
              <a:gdLst/>
              <a:ahLst/>
              <a:cxnLst/>
              <a:rect l="l" t="t" r="r" b="b"/>
              <a:pathLst>
                <a:path w="6985" h="14604">
                  <a:moveTo>
                    <a:pt x="5486" y="10972"/>
                  </a:moveTo>
                  <a:lnTo>
                    <a:pt x="6591" y="14262"/>
                  </a:lnTo>
                  <a:lnTo>
                    <a:pt x="5486" y="12064"/>
                  </a:lnTo>
                  <a:lnTo>
                    <a:pt x="4394" y="8775"/>
                  </a:lnTo>
                  <a:lnTo>
                    <a:pt x="0" y="0"/>
                  </a:lnTo>
                </a:path>
              </a:pathLst>
            </a:custGeom>
            <a:ln w="3454">
              <a:solidFill>
                <a:srgbClr val="565659"/>
              </a:solidFill>
            </a:ln>
          </p:spPr>
          <p:txBody>
            <a:bodyPr wrap="square" lIns="0" tIns="0" rIns="0" bIns="0" rtlCol="0"/>
            <a:lstStyle/>
            <a:p/>
          </p:txBody>
        </p:sp>
        <p:sp>
          <p:nvSpPr>
            <p:cNvPr id="207" name="object 207" descr=""/>
            <p:cNvSpPr/>
            <p:nvPr/>
          </p:nvSpPr>
          <p:spPr>
            <a:xfrm>
              <a:off x="3003245" y="8387312"/>
              <a:ext cx="4445" cy="8255"/>
            </a:xfrm>
            <a:custGeom>
              <a:avLst/>
              <a:gdLst/>
              <a:ahLst/>
              <a:cxnLst/>
              <a:rect l="l" t="t" r="r" b="b"/>
              <a:pathLst>
                <a:path w="4444" h="8254">
                  <a:moveTo>
                    <a:pt x="4394" y="7683"/>
                  </a:moveTo>
                  <a:lnTo>
                    <a:pt x="0" y="0"/>
                  </a:lnTo>
                </a:path>
              </a:pathLst>
            </a:custGeom>
            <a:ln w="3454">
              <a:solidFill>
                <a:srgbClr val="565659"/>
              </a:solidFill>
            </a:ln>
          </p:spPr>
          <p:txBody>
            <a:bodyPr wrap="square" lIns="0" tIns="0" rIns="0" bIns="0" rtlCol="0"/>
            <a:lstStyle/>
            <a:p/>
          </p:txBody>
        </p:sp>
        <p:sp>
          <p:nvSpPr>
            <p:cNvPr id="208" name="object 208" descr=""/>
            <p:cNvSpPr/>
            <p:nvPr/>
          </p:nvSpPr>
          <p:spPr>
            <a:xfrm>
              <a:off x="3016420" y="8421331"/>
              <a:ext cx="1270" cy="10160"/>
            </a:xfrm>
            <a:custGeom>
              <a:avLst/>
              <a:gdLst/>
              <a:ahLst/>
              <a:cxnLst/>
              <a:rect l="l" t="t" r="r" b="b"/>
              <a:pathLst>
                <a:path w="1269" h="10159">
                  <a:moveTo>
                    <a:pt x="1092" y="8775"/>
                  </a:moveTo>
                  <a:lnTo>
                    <a:pt x="1092" y="9867"/>
                  </a:lnTo>
                  <a:lnTo>
                    <a:pt x="1092" y="8775"/>
                  </a:lnTo>
                  <a:lnTo>
                    <a:pt x="1092" y="5486"/>
                  </a:lnTo>
                  <a:lnTo>
                    <a:pt x="0" y="0"/>
                  </a:lnTo>
                </a:path>
              </a:pathLst>
            </a:custGeom>
            <a:ln w="3454">
              <a:solidFill>
                <a:srgbClr val="565659"/>
              </a:solidFill>
            </a:ln>
          </p:spPr>
          <p:txBody>
            <a:bodyPr wrap="square" lIns="0" tIns="0" rIns="0" bIns="0" rtlCol="0"/>
            <a:lstStyle/>
            <a:p/>
          </p:txBody>
        </p:sp>
        <p:sp>
          <p:nvSpPr>
            <p:cNvPr id="209" name="object 209" descr=""/>
            <p:cNvSpPr/>
            <p:nvPr/>
          </p:nvSpPr>
          <p:spPr>
            <a:xfrm>
              <a:off x="2900108" y="8359879"/>
              <a:ext cx="3810" cy="2540"/>
            </a:xfrm>
            <a:custGeom>
              <a:avLst/>
              <a:gdLst/>
              <a:ahLst/>
              <a:cxnLst/>
              <a:rect l="l" t="t" r="r" b="b"/>
              <a:pathLst>
                <a:path w="3810" h="2540">
                  <a:moveTo>
                    <a:pt x="3289" y="0"/>
                  </a:moveTo>
                  <a:lnTo>
                    <a:pt x="0" y="2197"/>
                  </a:lnTo>
                </a:path>
              </a:pathLst>
            </a:custGeom>
            <a:ln w="3454">
              <a:solidFill>
                <a:srgbClr val="565659"/>
              </a:solidFill>
            </a:ln>
          </p:spPr>
          <p:txBody>
            <a:bodyPr wrap="square" lIns="0" tIns="0" rIns="0" bIns="0" rtlCol="0"/>
            <a:lstStyle/>
            <a:p/>
          </p:txBody>
        </p:sp>
        <p:sp>
          <p:nvSpPr>
            <p:cNvPr id="210" name="object 210" descr=""/>
            <p:cNvSpPr/>
            <p:nvPr/>
          </p:nvSpPr>
          <p:spPr>
            <a:xfrm>
              <a:off x="2968136" y="8359877"/>
              <a:ext cx="2540" cy="2540"/>
            </a:xfrm>
            <a:custGeom>
              <a:avLst/>
              <a:gdLst/>
              <a:ahLst/>
              <a:cxnLst/>
              <a:rect l="l" t="t" r="r" b="b"/>
              <a:pathLst>
                <a:path w="2539" h="2540">
                  <a:moveTo>
                    <a:pt x="2197" y="2197"/>
                  </a:moveTo>
                  <a:lnTo>
                    <a:pt x="0" y="0"/>
                  </a:lnTo>
                </a:path>
              </a:pathLst>
            </a:custGeom>
            <a:ln w="3454">
              <a:solidFill>
                <a:srgbClr val="565659"/>
              </a:solidFill>
            </a:ln>
          </p:spPr>
          <p:txBody>
            <a:bodyPr wrap="square" lIns="0" tIns="0" rIns="0" bIns="0" rtlCol="0"/>
            <a:lstStyle/>
            <a:p/>
          </p:txBody>
        </p:sp>
        <p:sp>
          <p:nvSpPr>
            <p:cNvPr id="211" name="object 211" descr=""/>
            <p:cNvSpPr/>
            <p:nvPr/>
          </p:nvSpPr>
          <p:spPr>
            <a:xfrm>
              <a:off x="3003249" y="8388410"/>
              <a:ext cx="2540" cy="3810"/>
            </a:xfrm>
            <a:custGeom>
              <a:avLst/>
              <a:gdLst/>
              <a:ahLst/>
              <a:cxnLst/>
              <a:rect l="l" t="t" r="r" b="b"/>
              <a:pathLst>
                <a:path w="2539" h="3809">
                  <a:moveTo>
                    <a:pt x="0" y="0"/>
                  </a:moveTo>
                  <a:lnTo>
                    <a:pt x="2197" y="2197"/>
                  </a:lnTo>
                  <a:lnTo>
                    <a:pt x="2197" y="3289"/>
                  </a:lnTo>
                </a:path>
              </a:pathLst>
            </a:custGeom>
            <a:ln w="3454">
              <a:solidFill>
                <a:srgbClr val="565659"/>
              </a:solidFill>
            </a:ln>
          </p:spPr>
          <p:txBody>
            <a:bodyPr wrap="square" lIns="0" tIns="0" rIns="0" bIns="0" rtlCol="0"/>
            <a:lstStyle/>
            <a:p/>
          </p:txBody>
        </p:sp>
        <p:sp>
          <p:nvSpPr>
            <p:cNvPr id="212" name="object 212" descr=""/>
            <p:cNvSpPr/>
            <p:nvPr/>
          </p:nvSpPr>
          <p:spPr>
            <a:xfrm>
              <a:off x="3004352" y="7253855"/>
              <a:ext cx="1270" cy="6985"/>
            </a:xfrm>
            <a:custGeom>
              <a:avLst/>
              <a:gdLst/>
              <a:ahLst/>
              <a:cxnLst/>
              <a:rect l="l" t="t" r="r" b="b"/>
              <a:pathLst>
                <a:path w="1269" h="6984">
                  <a:moveTo>
                    <a:pt x="0" y="2184"/>
                  </a:moveTo>
                  <a:lnTo>
                    <a:pt x="0" y="3276"/>
                  </a:lnTo>
                  <a:lnTo>
                    <a:pt x="0" y="4381"/>
                  </a:lnTo>
                  <a:lnTo>
                    <a:pt x="1092" y="6578"/>
                  </a:lnTo>
                  <a:lnTo>
                    <a:pt x="0" y="0"/>
                  </a:lnTo>
                </a:path>
              </a:pathLst>
            </a:custGeom>
            <a:ln w="3454">
              <a:solidFill>
                <a:srgbClr val="565659"/>
              </a:solidFill>
            </a:ln>
          </p:spPr>
          <p:txBody>
            <a:bodyPr wrap="square" lIns="0" tIns="0" rIns="0" bIns="0" rtlCol="0"/>
            <a:lstStyle/>
            <a:p/>
          </p:txBody>
        </p:sp>
        <p:sp>
          <p:nvSpPr>
            <p:cNvPr id="213" name="object 213" descr=""/>
            <p:cNvSpPr/>
            <p:nvPr/>
          </p:nvSpPr>
          <p:spPr>
            <a:xfrm>
              <a:off x="2866091" y="6986115"/>
              <a:ext cx="0" cy="95885"/>
            </a:xfrm>
            <a:custGeom>
              <a:avLst/>
              <a:gdLst/>
              <a:ahLst/>
              <a:cxnLst/>
              <a:rect l="l" t="t" r="r" b="b"/>
              <a:pathLst>
                <a:path w="0" h="95884">
                  <a:moveTo>
                    <a:pt x="0" y="0"/>
                  </a:moveTo>
                  <a:lnTo>
                    <a:pt x="0" y="95465"/>
                  </a:lnTo>
                </a:path>
              </a:pathLst>
            </a:custGeom>
            <a:ln w="3454">
              <a:solidFill>
                <a:srgbClr val="565659"/>
              </a:solidFill>
            </a:ln>
          </p:spPr>
          <p:txBody>
            <a:bodyPr wrap="square" lIns="0" tIns="0" rIns="0" bIns="0" rtlCol="0"/>
            <a:lstStyle/>
            <a:p/>
          </p:txBody>
        </p:sp>
        <p:sp>
          <p:nvSpPr>
            <p:cNvPr id="214" name="object 214" descr=""/>
            <p:cNvSpPr/>
            <p:nvPr/>
          </p:nvSpPr>
          <p:spPr>
            <a:xfrm>
              <a:off x="3004352" y="6974044"/>
              <a:ext cx="0" cy="107950"/>
            </a:xfrm>
            <a:custGeom>
              <a:avLst/>
              <a:gdLst/>
              <a:ahLst/>
              <a:cxnLst/>
              <a:rect l="l" t="t" r="r" b="b"/>
              <a:pathLst>
                <a:path w="0" h="107950">
                  <a:moveTo>
                    <a:pt x="0" y="107530"/>
                  </a:moveTo>
                  <a:lnTo>
                    <a:pt x="0" y="0"/>
                  </a:lnTo>
                </a:path>
              </a:pathLst>
            </a:custGeom>
            <a:ln w="3454">
              <a:solidFill>
                <a:srgbClr val="565659"/>
              </a:solidFill>
            </a:ln>
          </p:spPr>
          <p:txBody>
            <a:bodyPr wrap="square" lIns="0" tIns="0" rIns="0" bIns="0" rtlCol="0"/>
            <a:lstStyle/>
            <a:p/>
          </p:txBody>
        </p:sp>
        <p:sp>
          <p:nvSpPr>
            <p:cNvPr id="215" name="object 215" descr=""/>
            <p:cNvSpPr/>
            <p:nvPr/>
          </p:nvSpPr>
          <p:spPr>
            <a:xfrm>
              <a:off x="2880351" y="7214349"/>
              <a:ext cx="3810" cy="4445"/>
            </a:xfrm>
            <a:custGeom>
              <a:avLst/>
              <a:gdLst/>
              <a:ahLst/>
              <a:cxnLst/>
              <a:rect l="l" t="t" r="r" b="b"/>
              <a:pathLst>
                <a:path w="3810" h="4445">
                  <a:moveTo>
                    <a:pt x="3301" y="0"/>
                  </a:moveTo>
                  <a:lnTo>
                    <a:pt x="0" y="4381"/>
                  </a:lnTo>
                </a:path>
              </a:pathLst>
            </a:custGeom>
            <a:ln w="3454">
              <a:solidFill>
                <a:srgbClr val="565659"/>
              </a:solidFill>
            </a:ln>
          </p:spPr>
          <p:txBody>
            <a:bodyPr wrap="square" lIns="0" tIns="0" rIns="0" bIns="0" rtlCol="0"/>
            <a:lstStyle/>
            <a:p/>
          </p:txBody>
        </p:sp>
        <p:sp>
          <p:nvSpPr>
            <p:cNvPr id="216" name="object 216" descr=""/>
            <p:cNvSpPr/>
            <p:nvPr/>
          </p:nvSpPr>
          <p:spPr>
            <a:xfrm>
              <a:off x="2870478" y="7228611"/>
              <a:ext cx="4445" cy="8255"/>
            </a:xfrm>
            <a:custGeom>
              <a:avLst/>
              <a:gdLst/>
              <a:ahLst/>
              <a:cxnLst/>
              <a:rect l="l" t="t" r="r" b="b"/>
              <a:pathLst>
                <a:path w="4444" h="8254">
                  <a:moveTo>
                    <a:pt x="4394" y="0"/>
                  </a:moveTo>
                  <a:lnTo>
                    <a:pt x="0" y="7670"/>
                  </a:lnTo>
                </a:path>
              </a:pathLst>
            </a:custGeom>
            <a:ln w="3454">
              <a:solidFill>
                <a:srgbClr val="565659"/>
              </a:solidFill>
            </a:ln>
          </p:spPr>
          <p:txBody>
            <a:bodyPr wrap="square" lIns="0" tIns="0" rIns="0" bIns="0" rtlCol="0"/>
            <a:lstStyle/>
            <a:p/>
          </p:txBody>
        </p:sp>
        <p:sp>
          <p:nvSpPr>
            <p:cNvPr id="217" name="object 217" descr=""/>
            <p:cNvSpPr/>
            <p:nvPr/>
          </p:nvSpPr>
          <p:spPr>
            <a:xfrm>
              <a:off x="2872677" y="7229707"/>
              <a:ext cx="1270" cy="2540"/>
            </a:xfrm>
            <a:custGeom>
              <a:avLst/>
              <a:gdLst/>
              <a:ahLst/>
              <a:cxnLst/>
              <a:rect l="l" t="t" r="r" b="b"/>
              <a:pathLst>
                <a:path w="1269" h="2540">
                  <a:moveTo>
                    <a:pt x="0" y="2197"/>
                  </a:moveTo>
                  <a:lnTo>
                    <a:pt x="1092" y="0"/>
                  </a:lnTo>
                </a:path>
              </a:pathLst>
            </a:custGeom>
            <a:ln w="3454">
              <a:solidFill>
                <a:srgbClr val="565659"/>
              </a:solidFill>
            </a:ln>
          </p:spPr>
          <p:txBody>
            <a:bodyPr wrap="square" lIns="0" tIns="0" rIns="0" bIns="0" rtlCol="0"/>
            <a:lstStyle/>
            <a:p/>
          </p:txBody>
        </p:sp>
        <p:sp>
          <p:nvSpPr>
            <p:cNvPr id="218" name="object 218" descr=""/>
            <p:cNvSpPr/>
            <p:nvPr/>
          </p:nvSpPr>
          <p:spPr>
            <a:xfrm>
              <a:off x="2866091" y="7081575"/>
              <a:ext cx="4445" cy="53975"/>
            </a:xfrm>
            <a:custGeom>
              <a:avLst/>
              <a:gdLst/>
              <a:ahLst/>
              <a:cxnLst/>
              <a:rect l="l" t="t" r="r" b="b"/>
              <a:pathLst>
                <a:path w="4444" h="53975">
                  <a:moveTo>
                    <a:pt x="0" y="0"/>
                  </a:moveTo>
                  <a:lnTo>
                    <a:pt x="1104" y="27431"/>
                  </a:lnTo>
                  <a:lnTo>
                    <a:pt x="1104" y="40601"/>
                  </a:lnTo>
                  <a:lnTo>
                    <a:pt x="4394" y="53771"/>
                  </a:lnTo>
                </a:path>
              </a:pathLst>
            </a:custGeom>
            <a:ln w="3454">
              <a:solidFill>
                <a:srgbClr val="565659"/>
              </a:solidFill>
            </a:ln>
          </p:spPr>
          <p:txBody>
            <a:bodyPr wrap="square" lIns="0" tIns="0" rIns="0" bIns="0" rtlCol="0"/>
            <a:lstStyle/>
            <a:p/>
          </p:txBody>
        </p:sp>
        <p:sp>
          <p:nvSpPr>
            <p:cNvPr id="219" name="object 219" descr=""/>
            <p:cNvSpPr/>
            <p:nvPr/>
          </p:nvSpPr>
          <p:spPr>
            <a:xfrm>
              <a:off x="2999962" y="7081574"/>
              <a:ext cx="4445" cy="53975"/>
            </a:xfrm>
            <a:custGeom>
              <a:avLst/>
              <a:gdLst/>
              <a:ahLst/>
              <a:cxnLst/>
              <a:rect l="l" t="t" r="r" b="b"/>
              <a:pathLst>
                <a:path w="4444" h="53975">
                  <a:moveTo>
                    <a:pt x="0" y="53771"/>
                  </a:moveTo>
                  <a:lnTo>
                    <a:pt x="3289" y="40601"/>
                  </a:lnTo>
                  <a:lnTo>
                    <a:pt x="4394" y="27432"/>
                  </a:lnTo>
                  <a:lnTo>
                    <a:pt x="4394" y="0"/>
                  </a:lnTo>
                </a:path>
              </a:pathLst>
            </a:custGeom>
            <a:ln w="3454">
              <a:solidFill>
                <a:srgbClr val="565659"/>
              </a:solidFill>
            </a:ln>
          </p:spPr>
          <p:txBody>
            <a:bodyPr wrap="square" lIns="0" tIns="0" rIns="0" bIns="0" rtlCol="0"/>
            <a:lstStyle/>
            <a:p/>
          </p:txBody>
        </p:sp>
        <p:sp>
          <p:nvSpPr>
            <p:cNvPr id="220" name="object 220" descr=""/>
            <p:cNvSpPr/>
            <p:nvPr/>
          </p:nvSpPr>
          <p:spPr>
            <a:xfrm>
              <a:off x="2870482" y="7135346"/>
              <a:ext cx="14604" cy="40005"/>
            </a:xfrm>
            <a:custGeom>
              <a:avLst/>
              <a:gdLst/>
              <a:ahLst/>
              <a:cxnLst/>
              <a:rect l="l" t="t" r="r" b="b"/>
              <a:pathLst>
                <a:path w="14605" h="40004">
                  <a:moveTo>
                    <a:pt x="0" y="0"/>
                  </a:moveTo>
                  <a:lnTo>
                    <a:pt x="7670" y="20853"/>
                  </a:lnTo>
                  <a:lnTo>
                    <a:pt x="12065" y="29629"/>
                  </a:lnTo>
                  <a:lnTo>
                    <a:pt x="14262" y="39497"/>
                  </a:lnTo>
                </a:path>
              </a:pathLst>
            </a:custGeom>
            <a:ln w="3454">
              <a:solidFill>
                <a:srgbClr val="565659"/>
              </a:solidFill>
            </a:ln>
          </p:spPr>
          <p:txBody>
            <a:bodyPr wrap="square" lIns="0" tIns="0" rIns="0" bIns="0" rtlCol="0"/>
            <a:lstStyle/>
            <a:p/>
          </p:txBody>
        </p:sp>
        <p:sp>
          <p:nvSpPr>
            <p:cNvPr id="221" name="object 221" descr=""/>
            <p:cNvSpPr/>
            <p:nvPr/>
          </p:nvSpPr>
          <p:spPr>
            <a:xfrm>
              <a:off x="2985687" y="7135350"/>
              <a:ext cx="14604" cy="40005"/>
            </a:xfrm>
            <a:custGeom>
              <a:avLst/>
              <a:gdLst/>
              <a:ahLst/>
              <a:cxnLst/>
              <a:rect l="l" t="t" r="r" b="b"/>
              <a:pathLst>
                <a:path w="14605" h="40004">
                  <a:moveTo>
                    <a:pt x="0" y="39496"/>
                  </a:moveTo>
                  <a:lnTo>
                    <a:pt x="3302" y="30721"/>
                  </a:lnTo>
                  <a:lnTo>
                    <a:pt x="6591" y="20840"/>
                  </a:lnTo>
                  <a:lnTo>
                    <a:pt x="14274" y="0"/>
                  </a:lnTo>
                </a:path>
              </a:pathLst>
            </a:custGeom>
            <a:ln w="3454">
              <a:solidFill>
                <a:srgbClr val="565659"/>
              </a:solidFill>
            </a:ln>
          </p:spPr>
          <p:txBody>
            <a:bodyPr wrap="square" lIns="0" tIns="0" rIns="0" bIns="0" rtlCol="0"/>
            <a:lstStyle/>
            <a:p/>
          </p:txBody>
        </p:sp>
        <p:sp>
          <p:nvSpPr>
            <p:cNvPr id="222" name="object 222" descr=""/>
            <p:cNvSpPr/>
            <p:nvPr/>
          </p:nvSpPr>
          <p:spPr>
            <a:xfrm>
              <a:off x="2873772" y="7174847"/>
              <a:ext cx="12700" cy="55244"/>
            </a:xfrm>
            <a:custGeom>
              <a:avLst/>
              <a:gdLst/>
              <a:ahLst/>
              <a:cxnLst/>
              <a:rect l="l" t="t" r="r" b="b"/>
              <a:pathLst>
                <a:path w="12700" h="55245">
                  <a:moveTo>
                    <a:pt x="10972" y="0"/>
                  </a:moveTo>
                  <a:lnTo>
                    <a:pt x="12077" y="6578"/>
                  </a:lnTo>
                  <a:lnTo>
                    <a:pt x="12077" y="15354"/>
                  </a:lnTo>
                  <a:lnTo>
                    <a:pt x="10972" y="24129"/>
                  </a:lnTo>
                  <a:lnTo>
                    <a:pt x="9880" y="31813"/>
                  </a:lnTo>
                  <a:lnTo>
                    <a:pt x="4381" y="42786"/>
                  </a:lnTo>
                  <a:lnTo>
                    <a:pt x="2197" y="48272"/>
                  </a:lnTo>
                  <a:lnTo>
                    <a:pt x="2197" y="50469"/>
                  </a:lnTo>
                  <a:lnTo>
                    <a:pt x="1104" y="50469"/>
                  </a:lnTo>
                  <a:lnTo>
                    <a:pt x="0" y="54863"/>
                  </a:lnTo>
                </a:path>
              </a:pathLst>
            </a:custGeom>
            <a:ln w="3454">
              <a:solidFill>
                <a:srgbClr val="565659"/>
              </a:solidFill>
            </a:ln>
          </p:spPr>
          <p:txBody>
            <a:bodyPr wrap="square" lIns="0" tIns="0" rIns="0" bIns="0" rtlCol="0"/>
            <a:lstStyle/>
            <a:p/>
          </p:txBody>
        </p:sp>
        <p:sp>
          <p:nvSpPr>
            <p:cNvPr id="223" name="object 223" descr=""/>
            <p:cNvSpPr/>
            <p:nvPr/>
          </p:nvSpPr>
          <p:spPr>
            <a:xfrm>
              <a:off x="2984595" y="7174847"/>
              <a:ext cx="13335" cy="55244"/>
            </a:xfrm>
            <a:custGeom>
              <a:avLst/>
              <a:gdLst/>
              <a:ahLst/>
              <a:cxnLst/>
              <a:rect l="l" t="t" r="r" b="b"/>
              <a:pathLst>
                <a:path w="13335" h="55245">
                  <a:moveTo>
                    <a:pt x="1092" y="0"/>
                  </a:moveTo>
                  <a:lnTo>
                    <a:pt x="0" y="15354"/>
                  </a:lnTo>
                  <a:lnTo>
                    <a:pt x="1092" y="23037"/>
                  </a:lnTo>
                  <a:lnTo>
                    <a:pt x="2197" y="27431"/>
                  </a:lnTo>
                  <a:lnTo>
                    <a:pt x="2197" y="30721"/>
                  </a:lnTo>
                  <a:lnTo>
                    <a:pt x="3289" y="34010"/>
                  </a:lnTo>
                  <a:lnTo>
                    <a:pt x="4394" y="37312"/>
                  </a:lnTo>
                  <a:lnTo>
                    <a:pt x="8775" y="46075"/>
                  </a:lnTo>
                  <a:lnTo>
                    <a:pt x="12065" y="52666"/>
                  </a:lnTo>
                  <a:lnTo>
                    <a:pt x="10972" y="51574"/>
                  </a:lnTo>
                  <a:lnTo>
                    <a:pt x="13169" y="54863"/>
                  </a:lnTo>
                  <a:lnTo>
                    <a:pt x="12065" y="52666"/>
                  </a:lnTo>
                </a:path>
              </a:pathLst>
            </a:custGeom>
            <a:ln w="3454">
              <a:solidFill>
                <a:srgbClr val="565659"/>
              </a:solidFill>
            </a:ln>
          </p:spPr>
          <p:txBody>
            <a:bodyPr wrap="square" lIns="0" tIns="0" rIns="0" bIns="0" rtlCol="0"/>
            <a:lstStyle/>
            <a:p/>
          </p:txBody>
        </p:sp>
        <p:sp>
          <p:nvSpPr>
            <p:cNvPr id="224" name="object 224" descr=""/>
            <p:cNvSpPr/>
            <p:nvPr/>
          </p:nvSpPr>
          <p:spPr>
            <a:xfrm>
              <a:off x="2983503" y="7211061"/>
              <a:ext cx="2540" cy="1270"/>
            </a:xfrm>
            <a:custGeom>
              <a:avLst/>
              <a:gdLst/>
              <a:ahLst/>
              <a:cxnLst/>
              <a:rect l="l" t="t" r="r" b="b"/>
              <a:pathLst>
                <a:path w="2539" h="1270">
                  <a:moveTo>
                    <a:pt x="2184" y="1092"/>
                  </a:moveTo>
                  <a:lnTo>
                    <a:pt x="0" y="0"/>
                  </a:lnTo>
                </a:path>
              </a:pathLst>
            </a:custGeom>
            <a:ln w="3454">
              <a:solidFill>
                <a:srgbClr val="565659"/>
              </a:solidFill>
            </a:ln>
          </p:spPr>
          <p:txBody>
            <a:bodyPr wrap="square" lIns="0" tIns="0" rIns="0" bIns="0" rtlCol="0"/>
            <a:lstStyle/>
            <a:p/>
          </p:txBody>
        </p:sp>
        <p:sp>
          <p:nvSpPr>
            <p:cNvPr id="225" name="object 225" descr=""/>
            <p:cNvSpPr/>
            <p:nvPr/>
          </p:nvSpPr>
          <p:spPr>
            <a:xfrm>
              <a:off x="2965944" y="7198982"/>
              <a:ext cx="13335" cy="8255"/>
            </a:xfrm>
            <a:custGeom>
              <a:avLst/>
              <a:gdLst/>
              <a:ahLst/>
              <a:cxnLst/>
              <a:rect l="l" t="t" r="r" b="b"/>
              <a:pathLst>
                <a:path w="13335" h="8254">
                  <a:moveTo>
                    <a:pt x="13169" y="7683"/>
                  </a:moveTo>
                  <a:lnTo>
                    <a:pt x="0" y="0"/>
                  </a:lnTo>
                </a:path>
              </a:pathLst>
            </a:custGeom>
            <a:ln w="3454">
              <a:solidFill>
                <a:srgbClr val="565659"/>
              </a:solidFill>
            </a:ln>
          </p:spPr>
          <p:txBody>
            <a:bodyPr wrap="square" lIns="0" tIns="0" rIns="0" bIns="0" rtlCol="0"/>
            <a:lstStyle/>
            <a:p/>
          </p:txBody>
        </p:sp>
        <p:sp>
          <p:nvSpPr>
            <p:cNvPr id="226" name="object 226" descr=""/>
            <p:cNvSpPr/>
            <p:nvPr/>
          </p:nvSpPr>
          <p:spPr>
            <a:xfrm>
              <a:off x="2998857" y="7231907"/>
              <a:ext cx="1270" cy="4445"/>
            </a:xfrm>
            <a:custGeom>
              <a:avLst/>
              <a:gdLst/>
              <a:ahLst/>
              <a:cxnLst/>
              <a:rect l="l" t="t" r="r" b="b"/>
              <a:pathLst>
                <a:path w="1269" h="4445">
                  <a:moveTo>
                    <a:pt x="1104" y="4381"/>
                  </a:moveTo>
                  <a:lnTo>
                    <a:pt x="0" y="1092"/>
                  </a:lnTo>
                  <a:lnTo>
                    <a:pt x="0" y="0"/>
                  </a:lnTo>
                </a:path>
              </a:pathLst>
            </a:custGeom>
            <a:ln w="3454">
              <a:solidFill>
                <a:srgbClr val="565659"/>
              </a:solidFill>
            </a:ln>
          </p:spPr>
          <p:txBody>
            <a:bodyPr wrap="square" lIns="0" tIns="0" rIns="0" bIns="0" rtlCol="0"/>
            <a:lstStyle/>
            <a:p/>
          </p:txBody>
        </p:sp>
        <p:sp>
          <p:nvSpPr>
            <p:cNvPr id="227" name="object 227" descr=""/>
            <p:cNvSpPr/>
            <p:nvPr/>
          </p:nvSpPr>
          <p:spPr>
            <a:xfrm>
              <a:off x="2866096" y="7191305"/>
              <a:ext cx="69215" cy="69215"/>
            </a:xfrm>
            <a:custGeom>
              <a:avLst/>
              <a:gdLst/>
              <a:ahLst/>
              <a:cxnLst/>
              <a:rect l="l" t="t" r="r" b="b"/>
              <a:pathLst>
                <a:path w="69214" h="69215">
                  <a:moveTo>
                    <a:pt x="69126" y="0"/>
                  </a:moveTo>
                  <a:lnTo>
                    <a:pt x="29629" y="12065"/>
                  </a:lnTo>
                  <a:lnTo>
                    <a:pt x="7670" y="38404"/>
                  </a:lnTo>
                  <a:lnTo>
                    <a:pt x="3289" y="46075"/>
                  </a:lnTo>
                  <a:lnTo>
                    <a:pt x="2184" y="52666"/>
                  </a:lnTo>
                  <a:lnTo>
                    <a:pt x="0" y="59258"/>
                  </a:lnTo>
                  <a:lnTo>
                    <a:pt x="0" y="64731"/>
                  </a:lnTo>
                  <a:lnTo>
                    <a:pt x="0" y="65836"/>
                  </a:lnTo>
                  <a:lnTo>
                    <a:pt x="0" y="69126"/>
                  </a:lnTo>
                </a:path>
              </a:pathLst>
            </a:custGeom>
            <a:ln w="3454">
              <a:solidFill>
                <a:srgbClr val="565659"/>
              </a:solidFill>
            </a:ln>
          </p:spPr>
          <p:txBody>
            <a:bodyPr wrap="square" lIns="0" tIns="0" rIns="0" bIns="0" rtlCol="0"/>
            <a:lstStyle/>
            <a:p/>
          </p:txBody>
        </p:sp>
        <p:sp>
          <p:nvSpPr>
            <p:cNvPr id="228" name="object 228" descr=""/>
            <p:cNvSpPr/>
            <p:nvPr/>
          </p:nvSpPr>
          <p:spPr>
            <a:xfrm>
              <a:off x="2866085" y="7333945"/>
              <a:ext cx="25400" cy="109220"/>
            </a:xfrm>
            <a:custGeom>
              <a:avLst/>
              <a:gdLst/>
              <a:ahLst/>
              <a:cxnLst/>
              <a:rect l="l" t="t" r="r" b="b"/>
              <a:pathLst>
                <a:path w="25400" h="109220">
                  <a:moveTo>
                    <a:pt x="21958" y="0"/>
                  </a:moveTo>
                  <a:lnTo>
                    <a:pt x="24142" y="12077"/>
                  </a:lnTo>
                  <a:lnTo>
                    <a:pt x="25247" y="26339"/>
                  </a:lnTo>
                  <a:lnTo>
                    <a:pt x="24142" y="39497"/>
                  </a:lnTo>
                  <a:lnTo>
                    <a:pt x="19761" y="52666"/>
                  </a:lnTo>
                  <a:lnTo>
                    <a:pt x="7683" y="80098"/>
                  </a:lnTo>
                  <a:lnTo>
                    <a:pt x="3302" y="94373"/>
                  </a:lnTo>
                  <a:lnTo>
                    <a:pt x="0" y="108635"/>
                  </a:lnTo>
                </a:path>
              </a:pathLst>
            </a:custGeom>
            <a:ln w="3454">
              <a:solidFill>
                <a:srgbClr val="565659"/>
              </a:solidFill>
            </a:ln>
          </p:spPr>
          <p:txBody>
            <a:bodyPr wrap="square" lIns="0" tIns="0" rIns="0" bIns="0" rtlCol="0"/>
            <a:lstStyle/>
            <a:p/>
          </p:txBody>
        </p:sp>
        <p:sp>
          <p:nvSpPr>
            <p:cNvPr id="229" name="object 229" descr=""/>
            <p:cNvSpPr/>
            <p:nvPr/>
          </p:nvSpPr>
          <p:spPr>
            <a:xfrm>
              <a:off x="2866091" y="7260429"/>
              <a:ext cx="3810" cy="20955"/>
            </a:xfrm>
            <a:custGeom>
              <a:avLst/>
              <a:gdLst/>
              <a:ahLst/>
              <a:cxnLst/>
              <a:rect l="l" t="t" r="r" b="b"/>
              <a:pathLst>
                <a:path w="3810" h="20954">
                  <a:moveTo>
                    <a:pt x="0" y="0"/>
                  </a:moveTo>
                  <a:lnTo>
                    <a:pt x="0" y="3289"/>
                  </a:lnTo>
                  <a:lnTo>
                    <a:pt x="0" y="6591"/>
                  </a:lnTo>
                  <a:lnTo>
                    <a:pt x="1104" y="14262"/>
                  </a:lnTo>
                  <a:lnTo>
                    <a:pt x="2197" y="17551"/>
                  </a:lnTo>
                  <a:lnTo>
                    <a:pt x="2197" y="18656"/>
                  </a:lnTo>
                  <a:lnTo>
                    <a:pt x="3302" y="20853"/>
                  </a:lnTo>
                </a:path>
              </a:pathLst>
            </a:custGeom>
            <a:ln w="3454">
              <a:solidFill>
                <a:srgbClr val="565659"/>
              </a:solidFill>
            </a:ln>
          </p:spPr>
          <p:txBody>
            <a:bodyPr wrap="square" lIns="0" tIns="0" rIns="0" bIns="0" rtlCol="0"/>
            <a:lstStyle/>
            <a:p/>
          </p:txBody>
        </p:sp>
        <p:sp>
          <p:nvSpPr>
            <p:cNvPr id="230" name="object 230" descr=""/>
            <p:cNvSpPr/>
            <p:nvPr/>
          </p:nvSpPr>
          <p:spPr>
            <a:xfrm>
              <a:off x="2867195" y="7272505"/>
              <a:ext cx="20955" cy="61594"/>
            </a:xfrm>
            <a:custGeom>
              <a:avLst/>
              <a:gdLst/>
              <a:ahLst/>
              <a:cxnLst/>
              <a:rect l="l" t="t" r="r" b="b"/>
              <a:pathLst>
                <a:path w="20955" h="61595">
                  <a:moveTo>
                    <a:pt x="1092" y="6578"/>
                  </a:moveTo>
                  <a:lnTo>
                    <a:pt x="0" y="2184"/>
                  </a:lnTo>
                  <a:lnTo>
                    <a:pt x="0" y="0"/>
                  </a:lnTo>
                  <a:lnTo>
                    <a:pt x="0" y="1092"/>
                  </a:lnTo>
                  <a:lnTo>
                    <a:pt x="0" y="3289"/>
                  </a:lnTo>
                  <a:lnTo>
                    <a:pt x="1092" y="8775"/>
                  </a:lnTo>
                  <a:lnTo>
                    <a:pt x="3289" y="19748"/>
                  </a:lnTo>
                  <a:lnTo>
                    <a:pt x="6578" y="30721"/>
                  </a:lnTo>
                  <a:lnTo>
                    <a:pt x="10960" y="41694"/>
                  </a:lnTo>
                  <a:lnTo>
                    <a:pt x="20853" y="61442"/>
                  </a:lnTo>
                </a:path>
              </a:pathLst>
            </a:custGeom>
            <a:ln w="3454">
              <a:solidFill>
                <a:srgbClr val="565659"/>
              </a:solidFill>
            </a:ln>
          </p:spPr>
          <p:txBody>
            <a:bodyPr wrap="square" lIns="0" tIns="0" rIns="0" bIns="0" rtlCol="0"/>
            <a:lstStyle/>
            <a:p/>
          </p:txBody>
        </p:sp>
        <p:sp>
          <p:nvSpPr>
            <p:cNvPr id="231" name="object 231" descr=""/>
            <p:cNvSpPr/>
            <p:nvPr/>
          </p:nvSpPr>
          <p:spPr>
            <a:xfrm>
              <a:off x="2935216" y="7191311"/>
              <a:ext cx="70485" cy="90170"/>
            </a:xfrm>
            <a:custGeom>
              <a:avLst/>
              <a:gdLst/>
              <a:ahLst/>
              <a:cxnLst/>
              <a:rect l="l" t="t" r="r" b="b"/>
              <a:pathLst>
                <a:path w="70485" h="90170">
                  <a:moveTo>
                    <a:pt x="66941" y="89966"/>
                  </a:moveTo>
                  <a:lnTo>
                    <a:pt x="66941" y="87769"/>
                  </a:lnTo>
                  <a:lnTo>
                    <a:pt x="68033" y="86677"/>
                  </a:lnTo>
                  <a:lnTo>
                    <a:pt x="68033" y="85572"/>
                  </a:lnTo>
                  <a:lnTo>
                    <a:pt x="68033" y="84480"/>
                  </a:lnTo>
                  <a:lnTo>
                    <a:pt x="69138" y="78994"/>
                  </a:lnTo>
                  <a:lnTo>
                    <a:pt x="69138" y="75704"/>
                  </a:lnTo>
                  <a:lnTo>
                    <a:pt x="69138" y="74612"/>
                  </a:lnTo>
                  <a:lnTo>
                    <a:pt x="70230" y="69113"/>
                  </a:lnTo>
                  <a:lnTo>
                    <a:pt x="68033" y="54851"/>
                  </a:lnTo>
                  <a:lnTo>
                    <a:pt x="65836" y="47167"/>
                  </a:lnTo>
                  <a:lnTo>
                    <a:pt x="62547" y="40589"/>
                  </a:lnTo>
                  <a:lnTo>
                    <a:pt x="59258" y="32905"/>
                  </a:lnTo>
                  <a:lnTo>
                    <a:pt x="54863" y="27419"/>
                  </a:lnTo>
                  <a:lnTo>
                    <a:pt x="44983" y="16446"/>
                  </a:lnTo>
                  <a:lnTo>
                    <a:pt x="38404" y="12065"/>
                  </a:lnTo>
                  <a:lnTo>
                    <a:pt x="31813" y="7670"/>
                  </a:lnTo>
                  <a:lnTo>
                    <a:pt x="25247" y="4381"/>
                  </a:lnTo>
                  <a:lnTo>
                    <a:pt x="17551" y="2184"/>
                  </a:lnTo>
                  <a:lnTo>
                    <a:pt x="9880" y="1092"/>
                  </a:lnTo>
                  <a:lnTo>
                    <a:pt x="6591" y="0"/>
                  </a:lnTo>
                  <a:lnTo>
                    <a:pt x="0" y="0"/>
                  </a:lnTo>
                </a:path>
              </a:pathLst>
            </a:custGeom>
            <a:ln w="3454">
              <a:solidFill>
                <a:srgbClr val="565659"/>
              </a:solidFill>
            </a:ln>
          </p:spPr>
          <p:txBody>
            <a:bodyPr wrap="square" lIns="0" tIns="0" rIns="0" bIns="0" rtlCol="0"/>
            <a:lstStyle/>
            <a:p/>
          </p:txBody>
        </p:sp>
        <p:sp>
          <p:nvSpPr>
            <p:cNvPr id="232" name="object 232" descr=""/>
            <p:cNvSpPr/>
            <p:nvPr/>
          </p:nvSpPr>
          <p:spPr>
            <a:xfrm>
              <a:off x="2982400" y="7282370"/>
              <a:ext cx="20320" cy="52069"/>
            </a:xfrm>
            <a:custGeom>
              <a:avLst/>
              <a:gdLst/>
              <a:ahLst/>
              <a:cxnLst/>
              <a:rect l="l" t="t" r="r" b="b"/>
              <a:pathLst>
                <a:path w="20319" h="52070">
                  <a:moveTo>
                    <a:pt x="0" y="51574"/>
                  </a:moveTo>
                  <a:lnTo>
                    <a:pt x="3289" y="46088"/>
                  </a:lnTo>
                  <a:lnTo>
                    <a:pt x="6591" y="39509"/>
                  </a:lnTo>
                  <a:lnTo>
                    <a:pt x="12065" y="26339"/>
                  </a:lnTo>
                  <a:lnTo>
                    <a:pt x="16459" y="13169"/>
                  </a:lnTo>
                  <a:lnTo>
                    <a:pt x="19761" y="0"/>
                  </a:lnTo>
                </a:path>
              </a:pathLst>
            </a:custGeom>
            <a:ln w="3454">
              <a:solidFill>
                <a:srgbClr val="565659"/>
              </a:solidFill>
            </a:ln>
          </p:spPr>
          <p:txBody>
            <a:bodyPr wrap="square" lIns="0" tIns="0" rIns="0" bIns="0" rtlCol="0"/>
            <a:lstStyle/>
            <a:p/>
          </p:txBody>
        </p:sp>
        <p:sp>
          <p:nvSpPr>
            <p:cNvPr id="233" name="object 233" descr=""/>
            <p:cNvSpPr/>
            <p:nvPr/>
          </p:nvSpPr>
          <p:spPr>
            <a:xfrm>
              <a:off x="3002158" y="7277983"/>
              <a:ext cx="1270" cy="2540"/>
            </a:xfrm>
            <a:custGeom>
              <a:avLst/>
              <a:gdLst/>
              <a:ahLst/>
              <a:cxnLst/>
              <a:rect l="l" t="t" r="r" b="b"/>
              <a:pathLst>
                <a:path w="1269" h="2540">
                  <a:moveTo>
                    <a:pt x="0" y="2197"/>
                  </a:moveTo>
                  <a:lnTo>
                    <a:pt x="1092" y="0"/>
                  </a:lnTo>
                </a:path>
              </a:pathLst>
            </a:custGeom>
            <a:ln w="3454">
              <a:solidFill>
                <a:srgbClr val="565659"/>
              </a:solidFill>
            </a:ln>
          </p:spPr>
          <p:txBody>
            <a:bodyPr wrap="square" lIns="0" tIns="0" rIns="0" bIns="0" rtlCol="0"/>
            <a:lstStyle/>
            <a:p/>
          </p:txBody>
        </p:sp>
        <p:sp>
          <p:nvSpPr>
            <p:cNvPr id="234" name="object 234" descr=""/>
            <p:cNvSpPr/>
            <p:nvPr/>
          </p:nvSpPr>
          <p:spPr>
            <a:xfrm>
              <a:off x="3003249" y="7273606"/>
              <a:ext cx="1270" cy="2540"/>
            </a:xfrm>
            <a:custGeom>
              <a:avLst/>
              <a:gdLst/>
              <a:ahLst/>
              <a:cxnLst/>
              <a:rect l="l" t="t" r="r" b="b"/>
              <a:pathLst>
                <a:path w="1269" h="2540">
                  <a:moveTo>
                    <a:pt x="0" y="2184"/>
                  </a:moveTo>
                  <a:lnTo>
                    <a:pt x="1104" y="0"/>
                  </a:lnTo>
                  <a:lnTo>
                    <a:pt x="0" y="0"/>
                  </a:lnTo>
                  <a:lnTo>
                    <a:pt x="0" y="1092"/>
                  </a:lnTo>
                  <a:lnTo>
                    <a:pt x="1104" y="0"/>
                  </a:lnTo>
                </a:path>
              </a:pathLst>
            </a:custGeom>
            <a:ln w="3454">
              <a:solidFill>
                <a:srgbClr val="565659"/>
              </a:solidFill>
            </a:ln>
          </p:spPr>
          <p:txBody>
            <a:bodyPr wrap="square" lIns="0" tIns="0" rIns="0" bIns="0" rtlCol="0"/>
            <a:lstStyle/>
            <a:p/>
          </p:txBody>
        </p:sp>
        <p:sp>
          <p:nvSpPr>
            <p:cNvPr id="235" name="object 235" descr=""/>
            <p:cNvSpPr/>
            <p:nvPr/>
          </p:nvSpPr>
          <p:spPr>
            <a:xfrm>
              <a:off x="2979117" y="7333943"/>
              <a:ext cx="25400" cy="121285"/>
            </a:xfrm>
            <a:custGeom>
              <a:avLst/>
              <a:gdLst/>
              <a:ahLst/>
              <a:cxnLst/>
              <a:rect l="l" t="t" r="r" b="b"/>
              <a:pathLst>
                <a:path w="25400" h="121284">
                  <a:moveTo>
                    <a:pt x="25234" y="120700"/>
                  </a:moveTo>
                  <a:lnTo>
                    <a:pt x="24129" y="104241"/>
                  </a:lnTo>
                  <a:lnTo>
                    <a:pt x="20840" y="87782"/>
                  </a:lnTo>
                  <a:lnTo>
                    <a:pt x="14262" y="72428"/>
                  </a:lnTo>
                  <a:lnTo>
                    <a:pt x="7670" y="58153"/>
                  </a:lnTo>
                  <a:lnTo>
                    <a:pt x="2197" y="43891"/>
                  </a:lnTo>
                  <a:lnTo>
                    <a:pt x="0" y="29629"/>
                  </a:lnTo>
                  <a:lnTo>
                    <a:pt x="1092" y="14274"/>
                  </a:lnTo>
                  <a:lnTo>
                    <a:pt x="3276" y="0"/>
                  </a:lnTo>
                </a:path>
              </a:pathLst>
            </a:custGeom>
            <a:ln w="3454">
              <a:solidFill>
                <a:srgbClr val="565659"/>
              </a:solidFill>
            </a:ln>
          </p:spPr>
          <p:txBody>
            <a:bodyPr wrap="square" lIns="0" tIns="0" rIns="0" bIns="0" rtlCol="0"/>
            <a:lstStyle/>
            <a:p/>
          </p:txBody>
        </p:sp>
        <p:sp>
          <p:nvSpPr>
            <p:cNvPr id="236" name="object 236" descr=""/>
            <p:cNvSpPr/>
            <p:nvPr/>
          </p:nvSpPr>
          <p:spPr>
            <a:xfrm>
              <a:off x="2866091" y="7463425"/>
              <a:ext cx="0" cy="23495"/>
            </a:xfrm>
            <a:custGeom>
              <a:avLst/>
              <a:gdLst/>
              <a:ahLst/>
              <a:cxnLst/>
              <a:rect l="l" t="t" r="r" b="b"/>
              <a:pathLst>
                <a:path w="0" h="23495">
                  <a:moveTo>
                    <a:pt x="0" y="0"/>
                  </a:moveTo>
                  <a:lnTo>
                    <a:pt x="0" y="23037"/>
                  </a:lnTo>
                </a:path>
              </a:pathLst>
            </a:custGeom>
            <a:ln w="3454">
              <a:solidFill>
                <a:srgbClr val="565659"/>
              </a:solidFill>
            </a:ln>
          </p:spPr>
          <p:txBody>
            <a:bodyPr wrap="square" lIns="0" tIns="0" rIns="0" bIns="0" rtlCol="0"/>
            <a:lstStyle/>
            <a:p/>
          </p:txBody>
        </p:sp>
        <p:sp>
          <p:nvSpPr>
            <p:cNvPr id="237" name="object 237" descr=""/>
            <p:cNvSpPr/>
            <p:nvPr/>
          </p:nvSpPr>
          <p:spPr>
            <a:xfrm>
              <a:off x="2881458" y="6882977"/>
              <a:ext cx="32384" cy="0"/>
            </a:xfrm>
            <a:custGeom>
              <a:avLst/>
              <a:gdLst/>
              <a:ahLst/>
              <a:cxnLst/>
              <a:rect l="l" t="t" r="r" b="b"/>
              <a:pathLst>
                <a:path w="32385" h="0">
                  <a:moveTo>
                    <a:pt x="0" y="0"/>
                  </a:moveTo>
                  <a:lnTo>
                    <a:pt x="1092" y="0"/>
                  </a:lnTo>
                  <a:lnTo>
                    <a:pt x="3289" y="0"/>
                  </a:lnTo>
                  <a:lnTo>
                    <a:pt x="9867" y="0"/>
                  </a:lnTo>
                  <a:lnTo>
                    <a:pt x="19748" y="0"/>
                  </a:lnTo>
                  <a:lnTo>
                    <a:pt x="31813" y="0"/>
                  </a:lnTo>
                </a:path>
              </a:pathLst>
            </a:custGeom>
            <a:ln w="3454">
              <a:solidFill>
                <a:srgbClr val="565659"/>
              </a:solidFill>
            </a:ln>
          </p:spPr>
          <p:txBody>
            <a:bodyPr wrap="square" lIns="0" tIns="0" rIns="0" bIns="0" rtlCol="0"/>
            <a:lstStyle/>
            <a:p/>
          </p:txBody>
        </p:sp>
        <p:sp>
          <p:nvSpPr>
            <p:cNvPr id="238" name="object 238" descr=""/>
            <p:cNvSpPr/>
            <p:nvPr/>
          </p:nvSpPr>
          <p:spPr>
            <a:xfrm>
              <a:off x="2952778" y="6882977"/>
              <a:ext cx="8255" cy="0"/>
            </a:xfrm>
            <a:custGeom>
              <a:avLst/>
              <a:gdLst/>
              <a:ahLst/>
              <a:cxnLst/>
              <a:rect l="l" t="t" r="r" b="b"/>
              <a:pathLst>
                <a:path w="8255" h="0">
                  <a:moveTo>
                    <a:pt x="7683" y="0"/>
                  </a:moveTo>
                  <a:lnTo>
                    <a:pt x="0" y="0"/>
                  </a:lnTo>
                </a:path>
              </a:pathLst>
            </a:custGeom>
            <a:ln w="3454">
              <a:solidFill>
                <a:srgbClr val="565659"/>
              </a:solidFill>
            </a:ln>
          </p:spPr>
          <p:txBody>
            <a:bodyPr wrap="square" lIns="0" tIns="0" rIns="0" bIns="0" rtlCol="0"/>
            <a:lstStyle/>
            <a:p/>
          </p:txBody>
        </p:sp>
        <p:sp>
          <p:nvSpPr>
            <p:cNvPr id="239" name="object 239" descr=""/>
            <p:cNvSpPr/>
            <p:nvPr/>
          </p:nvSpPr>
          <p:spPr>
            <a:xfrm>
              <a:off x="2973619" y="6882977"/>
              <a:ext cx="15875" cy="0"/>
            </a:xfrm>
            <a:custGeom>
              <a:avLst/>
              <a:gdLst/>
              <a:ahLst/>
              <a:cxnLst/>
              <a:rect l="l" t="t" r="r" b="b"/>
              <a:pathLst>
                <a:path w="15875" h="0">
                  <a:moveTo>
                    <a:pt x="15367" y="0"/>
                  </a:moveTo>
                  <a:lnTo>
                    <a:pt x="9880" y="0"/>
                  </a:lnTo>
                  <a:lnTo>
                    <a:pt x="0" y="0"/>
                  </a:lnTo>
                </a:path>
              </a:pathLst>
            </a:custGeom>
            <a:ln w="3454">
              <a:solidFill>
                <a:srgbClr val="565659"/>
              </a:solidFill>
            </a:ln>
          </p:spPr>
          <p:txBody>
            <a:bodyPr wrap="square" lIns="0" tIns="0" rIns="0" bIns="0" rtlCol="0"/>
            <a:lstStyle/>
            <a:p/>
          </p:txBody>
        </p:sp>
        <p:sp>
          <p:nvSpPr>
            <p:cNvPr id="240" name="object 240" descr=""/>
            <p:cNvSpPr/>
            <p:nvPr/>
          </p:nvSpPr>
          <p:spPr>
            <a:xfrm>
              <a:off x="2866091" y="6898337"/>
              <a:ext cx="0" cy="16510"/>
            </a:xfrm>
            <a:custGeom>
              <a:avLst/>
              <a:gdLst/>
              <a:ahLst/>
              <a:cxnLst/>
              <a:rect l="l" t="t" r="r" b="b"/>
              <a:pathLst>
                <a:path w="0" h="16509">
                  <a:moveTo>
                    <a:pt x="0" y="0"/>
                  </a:moveTo>
                  <a:lnTo>
                    <a:pt x="0" y="16459"/>
                  </a:lnTo>
                </a:path>
              </a:pathLst>
            </a:custGeom>
            <a:ln w="3454">
              <a:solidFill>
                <a:srgbClr val="565659"/>
              </a:solidFill>
            </a:ln>
          </p:spPr>
          <p:txBody>
            <a:bodyPr wrap="square" lIns="0" tIns="0" rIns="0" bIns="0" rtlCol="0"/>
            <a:lstStyle/>
            <a:p/>
          </p:txBody>
        </p:sp>
        <p:sp>
          <p:nvSpPr>
            <p:cNvPr id="241" name="object 241" descr=""/>
            <p:cNvSpPr/>
            <p:nvPr/>
          </p:nvSpPr>
          <p:spPr>
            <a:xfrm>
              <a:off x="3005444" y="6898336"/>
              <a:ext cx="0" cy="60960"/>
            </a:xfrm>
            <a:custGeom>
              <a:avLst/>
              <a:gdLst/>
              <a:ahLst/>
              <a:cxnLst/>
              <a:rect l="l" t="t" r="r" b="b"/>
              <a:pathLst>
                <a:path w="0" h="60959">
                  <a:moveTo>
                    <a:pt x="0" y="60350"/>
                  </a:moveTo>
                  <a:lnTo>
                    <a:pt x="0" y="0"/>
                  </a:lnTo>
                </a:path>
              </a:pathLst>
            </a:custGeom>
            <a:ln w="3454">
              <a:solidFill>
                <a:srgbClr val="565659"/>
              </a:solidFill>
            </a:ln>
          </p:spPr>
          <p:txBody>
            <a:bodyPr wrap="square" lIns="0" tIns="0" rIns="0" bIns="0" rtlCol="0"/>
            <a:lstStyle/>
            <a:p/>
          </p:txBody>
        </p:sp>
        <p:sp>
          <p:nvSpPr>
            <p:cNvPr id="242" name="object 242" descr=""/>
            <p:cNvSpPr/>
            <p:nvPr/>
          </p:nvSpPr>
          <p:spPr>
            <a:xfrm>
              <a:off x="2866091" y="6882977"/>
              <a:ext cx="15875" cy="15875"/>
            </a:xfrm>
            <a:custGeom>
              <a:avLst/>
              <a:gdLst/>
              <a:ahLst/>
              <a:cxnLst/>
              <a:rect l="l" t="t" r="r" b="b"/>
              <a:pathLst>
                <a:path w="15875" h="15875">
                  <a:moveTo>
                    <a:pt x="15367" y="0"/>
                  </a:moveTo>
                  <a:lnTo>
                    <a:pt x="10972" y="1092"/>
                  </a:lnTo>
                  <a:lnTo>
                    <a:pt x="5486" y="3289"/>
                  </a:lnTo>
                  <a:lnTo>
                    <a:pt x="2197" y="8775"/>
                  </a:lnTo>
                  <a:lnTo>
                    <a:pt x="0" y="15354"/>
                  </a:lnTo>
                </a:path>
              </a:pathLst>
            </a:custGeom>
            <a:ln w="3454">
              <a:solidFill>
                <a:srgbClr val="565659"/>
              </a:solidFill>
            </a:ln>
          </p:spPr>
          <p:txBody>
            <a:bodyPr wrap="square" lIns="0" tIns="0" rIns="0" bIns="0" rtlCol="0"/>
            <a:lstStyle/>
            <a:p/>
          </p:txBody>
        </p:sp>
        <p:sp>
          <p:nvSpPr>
            <p:cNvPr id="243" name="object 243" descr=""/>
            <p:cNvSpPr/>
            <p:nvPr/>
          </p:nvSpPr>
          <p:spPr>
            <a:xfrm>
              <a:off x="2988985" y="6882983"/>
              <a:ext cx="16510" cy="15875"/>
            </a:xfrm>
            <a:custGeom>
              <a:avLst/>
              <a:gdLst/>
              <a:ahLst/>
              <a:cxnLst/>
              <a:rect l="l" t="t" r="r" b="b"/>
              <a:pathLst>
                <a:path w="16510" h="15875">
                  <a:moveTo>
                    <a:pt x="16459" y="15354"/>
                  </a:moveTo>
                  <a:lnTo>
                    <a:pt x="13169" y="7670"/>
                  </a:lnTo>
                  <a:lnTo>
                    <a:pt x="8788" y="2184"/>
                  </a:lnTo>
                  <a:lnTo>
                    <a:pt x="3289" y="0"/>
                  </a:lnTo>
                  <a:lnTo>
                    <a:pt x="0" y="0"/>
                  </a:lnTo>
                </a:path>
              </a:pathLst>
            </a:custGeom>
            <a:ln w="3454">
              <a:solidFill>
                <a:srgbClr val="565659"/>
              </a:solidFill>
            </a:ln>
          </p:spPr>
          <p:txBody>
            <a:bodyPr wrap="square" lIns="0" tIns="0" rIns="0" bIns="0" rtlCol="0"/>
            <a:lstStyle/>
            <a:p/>
          </p:txBody>
        </p:sp>
        <p:sp>
          <p:nvSpPr>
            <p:cNvPr id="244" name="object 244" descr=""/>
            <p:cNvSpPr/>
            <p:nvPr/>
          </p:nvSpPr>
          <p:spPr>
            <a:xfrm>
              <a:off x="2922054" y="6882977"/>
              <a:ext cx="26670" cy="0"/>
            </a:xfrm>
            <a:custGeom>
              <a:avLst/>
              <a:gdLst/>
              <a:ahLst/>
              <a:cxnLst/>
              <a:rect l="l" t="t" r="r" b="b"/>
              <a:pathLst>
                <a:path w="26669" h="0">
                  <a:moveTo>
                    <a:pt x="26327" y="0"/>
                  </a:moveTo>
                  <a:lnTo>
                    <a:pt x="0" y="0"/>
                  </a:lnTo>
                </a:path>
              </a:pathLst>
            </a:custGeom>
            <a:ln w="3454">
              <a:solidFill>
                <a:srgbClr val="565659"/>
              </a:solidFill>
            </a:ln>
          </p:spPr>
          <p:txBody>
            <a:bodyPr wrap="square" lIns="0" tIns="0" rIns="0" bIns="0" rtlCol="0"/>
            <a:lstStyle/>
            <a:p/>
          </p:txBody>
        </p:sp>
        <p:sp>
          <p:nvSpPr>
            <p:cNvPr id="245" name="object 245" descr=""/>
            <p:cNvSpPr/>
            <p:nvPr/>
          </p:nvSpPr>
          <p:spPr>
            <a:xfrm>
              <a:off x="2866091" y="6935643"/>
              <a:ext cx="0" cy="23495"/>
            </a:xfrm>
            <a:custGeom>
              <a:avLst/>
              <a:gdLst/>
              <a:ahLst/>
              <a:cxnLst/>
              <a:rect l="l" t="t" r="r" b="b"/>
              <a:pathLst>
                <a:path w="0" h="23495">
                  <a:moveTo>
                    <a:pt x="0" y="0"/>
                  </a:moveTo>
                  <a:lnTo>
                    <a:pt x="0" y="23037"/>
                  </a:lnTo>
                </a:path>
              </a:pathLst>
            </a:custGeom>
            <a:ln w="3454">
              <a:solidFill>
                <a:srgbClr val="565659"/>
              </a:solidFill>
            </a:ln>
          </p:spPr>
          <p:txBody>
            <a:bodyPr wrap="square" lIns="0" tIns="0" rIns="0" bIns="0" rtlCol="0"/>
            <a:lstStyle/>
            <a:p/>
          </p:txBody>
        </p:sp>
        <p:sp>
          <p:nvSpPr>
            <p:cNvPr id="246" name="object 246" descr=""/>
            <p:cNvSpPr/>
            <p:nvPr/>
          </p:nvSpPr>
          <p:spPr>
            <a:xfrm>
              <a:off x="3016418" y="8694545"/>
              <a:ext cx="2540" cy="20320"/>
            </a:xfrm>
            <a:custGeom>
              <a:avLst/>
              <a:gdLst/>
              <a:ahLst/>
              <a:cxnLst/>
              <a:rect l="l" t="t" r="r" b="b"/>
              <a:pathLst>
                <a:path w="2539" h="20320">
                  <a:moveTo>
                    <a:pt x="2197" y="19748"/>
                  </a:moveTo>
                  <a:lnTo>
                    <a:pt x="0" y="0"/>
                  </a:lnTo>
                </a:path>
              </a:pathLst>
            </a:custGeom>
            <a:ln w="3454">
              <a:solidFill>
                <a:srgbClr val="565659"/>
              </a:solidFill>
            </a:ln>
          </p:spPr>
          <p:txBody>
            <a:bodyPr wrap="square" lIns="0" tIns="0" rIns="0" bIns="0" rtlCol="0"/>
            <a:lstStyle/>
            <a:p/>
          </p:txBody>
        </p:sp>
        <p:sp>
          <p:nvSpPr>
            <p:cNvPr id="247" name="object 247" descr=""/>
            <p:cNvSpPr/>
            <p:nvPr/>
          </p:nvSpPr>
          <p:spPr>
            <a:xfrm>
              <a:off x="2852920" y="8698934"/>
              <a:ext cx="0" cy="15875"/>
            </a:xfrm>
            <a:custGeom>
              <a:avLst/>
              <a:gdLst/>
              <a:ahLst/>
              <a:cxnLst/>
              <a:rect l="l" t="t" r="r" b="b"/>
              <a:pathLst>
                <a:path w="0" h="15875">
                  <a:moveTo>
                    <a:pt x="0" y="0"/>
                  </a:moveTo>
                  <a:lnTo>
                    <a:pt x="0" y="15354"/>
                  </a:lnTo>
                </a:path>
              </a:pathLst>
            </a:custGeom>
            <a:ln w="3454">
              <a:solidFill>
                <a:srgbClr val="565659"/>
              </a:solidFill>
            </a:ln>
          </p:spPr>
          <p:txBody>
            <a:bodyPr wrap="square" lIns="0" tIns="0" rIns="0" bIns="0" rtlCol="0"/>
            <a:lstStyle/>
            <a:p/>
          </p:txBody>
        </p:sp>
        <p:sp>
          <p:nvSpPr>
            <p:cNvPr id="248" name="object 248" descr=""/>
            <p:cNvSpPr/>
            <p:nvPr/>
          </p:nvSpPr>
          <p:spPr>
            <a:xfrm>
              <a:off x="3010302" y="8949575"/>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249" name="object 249" descr=""/>
            <p:cNvSpPr/>
            <p:nvPr/>
          </p:nvSpPr>
          <p:spPr>
            <a:xfrm>
              <a:off x="2859506" y="8815243"/>
              <a:ext cx="12065" cy="14604"/>
            </a:xfrm>
            <a:custGeom>
              <a:avLst/>
              <a:gdLst/>
              <a:ahLst/>
              <a:cxnLst/>
              <a:rect l="l" t="t" r="r" b="b"/>
              <a:pathLst>
                <a:path w="12064" h="14604">
                  <a:moveTo>
                    <a:pt x="0" y="0"/>
                  </a:moveTo>
                  <a:lnTo>
                    <a:pt x="5499" y="6591"/>
                  </a:lnTo>
                  <a:lnTo>
                    <a:pt x="12065" y="14262"/>
                  </a:lnTo>
                </a:path>
              </a:pathLst>
            </a:custGeom>
            <a:ln w="3454">
              <a:solidFill>
                <a:srgbClr val="565659"/>
              </a:solidFill>
            </a:ln>
          </p:spPr>
          <p:txBody>
            <a:bodyPr wrap="square" lIns="0" tIns="0" rIns="0" bIns="0" rtlCol="0"/>
            <a:lstStyle/>
            <a:p/>
          </p:txBody>
        </p:sp>
        <p:sp>
          <p:nvSpPr>
            <p:cNvPr id="250" name="object 250" descr=""/>
            <p:cNvSpPr/>
            <p:nvPr/>
          </p:nvSpPr>
          <p:spPr>
            <a:xfrm>
              <a:off x="2846346" y="8793297"/>
              <a:ext cx="1270" cy="2540"/>
            </a:xfrm>
            <a:custGeom>
              <a:avLst/>
              <a:gdLst/>
              <a:ahLst/>
              <a:cxnLst/>
              <a:rect l="l" t="t" r="r" b="b"/>
              <a:pathLst>
                <a:path w="1269" h="2540">
                  <a:moveTo>
                    <a:pt x="0" y="0"/>
                  </a:moveTo>
                  <a:lnTo>
                    <a:pt x="1092" y="2197"/>
                  </a:lnTo>
                </a:path>
              </a:pathLst>
            </a:custGeom>
            <a:ln w="3454">
              <a:solidFill>
                <a:srgbClr val="565659"/>
              </a:solidFill>
            </a:ln>
          </p:spPr>
          <p:txBody>
            <a:bodyPr wrap="square" lIns="0" tIns="0" rIns="0" bIns="0" rtlCol="0"/>
            <a:lstStyle/>
            <a:p/>
          </p:txBody>
        </p:sp>
        <p:sp>
          <p:nvSpPr>
            <p:cNvPr id="251" name="object 251" descr=""/>
            <p:cNvSpPr/>
            <p:nvPr/>
          </p:nvSpPr>
          <p:spPr>
            <a:xfrm>
              <a:off x="2845243" y="8790005"/>
              <a:ext cx="0" cy="2540"/>
            </a:xfrm>
            <a:custGeom>
              <a:avLst/>
              <a:gdLst/>
              <a:ahLst/>
              <a:cxnLst/>
              <a:rect l="l" t="t" r="r" b="b"/>
              <a:pathLst>
                <a:path w="0" h="2540">
                  <a:moveTo>
                    <a:pt x="0" y="0"/>
                  </a:moveTo>
                  <a:lnTo>
                    <a:pt x="0" y="2197"/>
                  </a:lnTo>
                </a:path>
              </a:pathLst>
            </a:custGeom>
            <a:ln w="3454">
              <a:solidFill>
                <a:srgbClr val="565659"/>
              </a:solidFill>
            </a:ln>
          </p:spPr>
          <p:txBody>
            <a:bodyPr wrap="square" lIns="0" tIns="0" rIns="0" bIns="0" rtlCol="0"/>
            <a:lstStyle/>
            <a:p/>
          </p:txBody>
        </p:sp>
        <p:sp>
          <p:nvSpPr>
            <p:cNvPr id="252" name="object 252" descr=""/>
            <p:cNvSpPr/>
            <p:nvPr/>
          </p:nvSpPr>
          <p:spPr>
            <a:xfrm>
              <a:off x="3051531" y="8895340"/>
              <a:ext cx="5715" cy="4445"/>
            </a:xfrm>
            <a:custGeom>
              <a:avLst/>
              <a:gdLst/>
              <a:ahLst/>
              <a:cxnLst/>
              <a:rect l="l" t="t" r="r" b="b"/>
              <a:pathLst>
                <a:path w="5714" h="4445">
                  <a:moveTo>
                    <a:pt x="0" y="4394"/>
                  </a:moveTo>
                  <a:lnTo>
                    <a:pt x="2197" y="4394"/>
                  </a:lnTo>
                  <a:lnTo>
                    <a:pt x="3289" y="4394"/>
                  </a:lnTo>
                  <a:lnTo>
                    <a:pt x="4394" y="3301"/>
                  </a:lnTo>
                  <a:lnTo>
                    <a:pt x="5486" y="0"/>
                  </a:lnTo>
                </a:path>
              </a:pathLst>
            </a:custGeom>
            <a:ln w="3454">
              <a:solidFill>
                <a:srgbClr val="565659"/>
              </a:solidFill>
            </a:ln>
          </p:spPr>
          <p:txBody>
            <a:bodyPr wrap="square" lIns="0" tIns="0" rIns="0" bIns="0" rtlCol="0"/>
            <a:lstStyle/>
            <a:p/>
          </p:txBody>
        </p:sp>
        <p:sp>
          <p:nvSpPr>
            <p:cNvPr id="253" name="object 253" descr=""/>
            <p:cNvSpPr/>
            <p:nvPr/>
          </p:nvSpPr>
          <p:spPr>
            <a:xfrm>
              <a:off x="3038364" y="8899733"/>
              <a:ext cx="11430" cy="2540"/>
            </a:xfrm>
            <a:custGeom>
              <a:avLst/>
              <a:gdLst/>
              <a:ahLst/>
              <a:cxnLst/>
              <a:rect l="l" t="t" r="r" b="b"/>
              <a:pathLst>
                <a:path w="11430" h="2540">
                  <a:moveTo>
                    <a:pt x="9867" y="2197"/>
                  </a:moveTo>
                  <a:lnTo>
                    <a:pt x="10972" y="1104"/>
                  </a:lnTo>
                  <a:lnTo>
                    <a:pt x="10972" y="0"/>
                  </a:lnTo>
                  <a:lnTo>
                    <a:pt x="9867" y="0"/>
                  </a:lnTo>
                  <a:lnTo>
                    <a:pt x="8775" y="0"/>
                  </a:lnTo>
                  <a:lnTo>
                    <a:pt x="0" y="0"/>
                  </a:lnTo>
                  <a:lnTo>
                    <a:pt x="8775" y="0"/>
                  </a:lnTo>
                  <a:lnTo>
                    <a:pt x="9867" y="0"/>
                  </a:lnTo>
                  <a:lnTo>
                    <a:pt x="10972" y="0"/>
                  </a:lnTo>
                  <a:lnTo>
                    <a:pt x="10972" y="1104"/>
                  </a:lnTo>
                  <a:lnTo>
                    <a:pt x="9867" y="2197"/>
                  </a:lnTo>
                </a:path>
              </a:pathLst>
            </a:custGeom>
            <a:ln w="3454">
              <a:solidFill>
                <a:srgbClr val="565659"/>
              </a:solidFill>
            </a:ln>
          </p:spPr>
          <p:txBody>
            <a:bodyPr wrap="square" lIns="0" tIns="0" rIns="0" bIns="0" rtlCol="0"/>
            <a:lstStyle/>
            <a:p/>
          </p:txBody>
        </p:sp>
        <p:sp>
          <p:nvSpPr>
            <p:cNvPr id="254" name="object 254" descr=""/>
            <p:cNvSpPr/>
            <p:nvPr/>
          </p:nvSpPr>
          <p:spPr>
            <a:xfrm>
              <a:off x="2805742" y="8848159"/>
              <a:ext cx="29845" cy="16510"/>
            </a:xfrm>
            <a:custGeom>
              <a:avLst/>
              <a:gdLst/>
              <a:ahLst/>
              <a:cxnLst/>
              <a:rect l="l" t="t" r="r" b="b"/>
              <a:pathLst>
                <a:path w="29844" h="16509">
                  <a:moveTo>
                    <a:pt x="29629" y="0"/>
                  </a:moveTo>
                  <a:lnTo>
                    <a:pt x="26327" y="6591"/>
                  </a:lnTo>
                  <a:lnTo>
                    <a:pt x="19761" y="10972"/>
                  </a:lnTo>
                  <a:lnTo>
                    <a:pt x="13169" y="14274"/>
                  </a:lnTo>
                  <a:lnTo>
                    <a:pt x="12064" y="14274"/>
                  </a:lnTo>
                  <a:lnTo>
                    <a:pt x="10972" y="14274"/>
                  </a:lnTo>
                  <a:lnTo>
                    <a:pt x="9867" y="14274"/>
                  </a:lnTo>
                  <a:lnTo>
                    <a:pt x="0" y="16459"/>
                  </a:lnTo>
                </a:path>
              </a:pathLst>
            </a:custGeom>
            <a:ln w="3454">
              <a:solidFill>
                <a:srgbClr val="565659"/>
              </a:solidFill>
            </a:ln>
          </p:spPr>
          <p:txBody>
            <a:bodyPr wrap="square" lIns="0" tIns="0" rIns="0" bIns="0" rtlCol="0"/>
            <a:lstStyle/>
            <a:p/>
          </p:txBody>
        </p:sp>
        <p:sp>
          <p:nvSpPr>
            <p:cNvPr id="255" name="object 255" descr=""/>
            <p:cNvSpPr/>
            <p:nvPr/>
          </p:nvSpPr>
          <p:spPr>
            <a:xfrm>
              <a:off x="2730506" y="8879354"/>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256" name="object 256" descr=""/>
            <p:cNvSpPr/>
            <p:nvPr/>
          </p:nvSpPr>
          <p:spPr>
            <a:xfrm>
              <a:off x="2715760" y="8908508"/>
              <a:ext cx="3810" cy="0"/>
            </a:xfrm>
            <a:custGeom>
              <a:avLst/>
              <a:gdLst/>
              <a:ahLst/>
              <a:cxnLst/>
              <a:rect l="l" t="t" r="r" b="b"/>
              <a:pathLst>
                <a:path w="3810" h="0">
                  <a:moveTo>
                    <a:pt x="3301" y="0"/>
                  </a:moveTo>
                  <a:lnTo>
                    <a:pt x="0" y="0"/>
                  </a:lnTo>
                </a:path>
              </a:pathLst>
            </a:custGeom>
            <a:ln w="3454">
              <a:solidFill>
                <a:srgbClr val="565659"/>
              </a:solidFill>
            </a:ln>
          </p:spPr>
          <p:txBody>
            <a:bodyPr wrap="square" lIns="0" tIns="0" rIns="0" bIns="0" rtlCol="0"/>
            <a:lstStyle/>
            <a:p/>
          </p:txBody>
        </p:sp>
        <p:sp>
          <p:nvSpPr>
            <p:cNvPr id="257" name="object 257" descr=""/>
            <p:cNvSpPr/>
            <p:nvPr/>
          </p:nvSpPr>
          <p:spPr>
            <a:xfrm>
              <a:off x="3015315" y="7810154"/>
              <a:ext cx="2540" cy="11430"/>
            </a:xfrm>
            <a:custGeom>
              <a:avLst/>
              <a:gdLst/>
              <a:ahLst/>
              <a:cxnLst/>
              <a:rect l="l" t="t" r="r" b="b"/>
              <a:pathLst>
                <a:path w="2539" h="11429">
                  <a:moveTo>
                    <a:pt x="2197" y="10972"/>
                  </a:moveTo>
                  <a:lnTo>
                    <a:pt x="0" y="0"/>
                  </a:lnTo>
                </a:path>
              </a:pathLst>
            </a:custGeom>
            <a:ln w="3454">
              <a:solidFill>
                <a:srgbClr val="565659"/>
              </a:solidFill>
            </a:ln>
          </p:spPr>
          <p:txBody>
            <a:bodyPr wrap="square" lIns="0" tIns="0" rIns="0" bIns="0" rtlCol="0"/>
            <a:lstStyle/>
            <a:p/>
          </p:txBody>
        </p:sp>
        <p:sp>
          <p:nvSpPr>
            <p:cNvPr id="258" name="object 258" descr=""/>
            <p:cNvSpPr/>
            <p:nvPr/>
          </p:nvSpPr>
          <p:spPr>
            <a:xfrm>
              <a:off x="3001058" y="7776147"/>
              <a:ext cx="10160" cy="17780"/>
            </a:xfrm>
            <a:custGeom>
              <a:avLst/>
              <a:gdLst/>
              <a:ahLst/>
              <a:cxnLst/>
              <a:rect l="l" t="t" r="r" b="b"/>
              <a:pathLst>
                <a:path w="10160" h="17779">
                  <a:moveTo>
                    <a:pt x="9867" y="17551"/>
                  </a:moveTo>
                  <a:lnTo>
                    <a:pt x="5473" y="8775"/>
                  </a:lnTo>
                  <a:lnTo>
                    <a:pt x="0" y="0"/>
                  </a:lnTo>
                </a:path>
              </a:pathLst>
            </a:custGeom>
            <a:ln w="3454">
              <a:solidFill>
                <a:srgbClr val="565659"/>
              </a:solidFill>
            </a:ln>
          </p:spPr>
          <p:txBody>
            <a:bodyPr wrap="square" lIns="0" tIns="0" rIns="0" bIns="0" rtlCol="0"/>
            <a:lstStyle/>
            <a:p/>
          </p:txBody>
        </p:sp>
        <p:sp>
          <p:nvSpPr>
            <p:cNvPr id="259" name="object 259" descr=""/>
            <p:cNvSpPr/>
            <p:nvPr/>
          </p:nvSpPr>
          <p:spPr>
            <a:xfrm>
              <a:off x="2987879" y="7764068"/>
              <a:ext cx="4445" cy="2540"/>
            </a:xfrm>
            <a:custGeom>
              <a:avLst/>
              <a:gdLst/>
              <a:ahLst/>
              <a:cxnLst/>
              <a:rect l="l" t="t" r="r" b="b"/>
              <a:pathLst>
                <a:path w="4444" h="2540">
                  <a:moveTo>
                    <a:pt x="4394" y="2197"/>
                  </a:moveTo>
                  <a:lnTo>
                    <a:pt x="0" y="0"/>
                  </a:lnTo>
                </a:path>
              </a:pathLst>
            </a:custGeom>
            <a:ln w="3454">
              <a:solidFill>
                <a:srgbClr val="565659"/>
              </a:solidFill>
            </a:ln>
          </p:spPr>
          <p:txBody>
            <a:bodyPr wrap="square" lIns="0" tIns="0" rIns="0" bIns="0" rtlCol="0"/>
            <a:lstStyle/>
            <a:p/>
          </p:txBody>
        </p:sp>
        <p:sp>
          <p:nvSpPr>
            <p:cNvPr id="260" name="object 260" descr=""/>
            <p:cNvSpPr/>
            <p:nvPr/>
          </p:nvSpPr>
          <p:spPr>
            <a:xfrm>
              <a:off x="2947286" y="7745418"/>
              <a:ext cx="20320" cy="5715"/>
            </a:xfrm>
            <a:custGeom>
              <a:avLst/>
              <a:gdLst/>
              <a:ahLst/>
              <a:cxnLst/>
              <a:rect l="l" t="t" r="r" b="b"/>
              <a:pathLst>
                <a:path w="20319" h="5715">
                  <a:moveTo>
                    <a:pt x="19748" y="5486"/>
                  </a:moveTo>
                  <a:lnTo>
                    <a:pt x="0" y="0"/>
                  </a:lnTo>
                </a:path>
              </a:pathLst>
            </a:custGeom>
            <a:ln w="3454">
              <a:solidFill>
                <a:srgbClr val="565659"/>
              </a:solidFill>
            </a:ln>
          </p:spPr>
          <p:txBody>
            <a:bodyPr wrap="square" lIns="0" tIns="0" rIns="0" bIns="0" rtlCol="0"/>
            <a:lstStyle/>
            <a:p/>
          </p:txBody>
        </p:sp>
        <p:sp>
          <p:nvSpPr>
            <p:cNvPr id="261" name="object 261" descr=""/>
            <p:cNvSpPr/>
            <p:nvPr/>
          </p:nvSpPr>
          <p:spPr>
            <a:xfrm>
              <a:off x="2904507" y="7747612"/>
              <a:ext cx="8890" cy="3810"/>
            </a:xfrm>
            <a:custGeom>
              <a:avLst/>
              <a:gdLst/>
              <a:ahLst/>
              <a:cxnLst/>
              <a:rect l="l" t="t" r="r" b="b"/>
              <a:pathLst>
                <a:path w="8889" h="3809">
                  <a:moveTo>
                    <a:pt x="8762" y="0"/>
                  </a:moveTo>
                  <a:lnTo>
                    <a:pt x="0" y="3289"/>
                  </a:lnTo>
                </a:path>
              </a:pathLst>
            </a:custGeom>
            <a:ln w="3454">
              <a:solidFill>
                <a:srgbClr val="565659"/>
              </a:solidFill>
            </a:ln>
          </p:spPr>
          <p:txBody>
            <a:bodyPr wrap="square" lIns="0" tIns="0" rIns="0" bIns="0" rtlCol="0"/>
            <a:lstStyle/>
            <a:p/>
          </p:txBody>
        </p:sp>
        <p:sp>
          <p:nvSpPr>
            <p:cNvPr id="262" name="object 262" descr=""/>
            <p:cNvSpPr/>
            <p:nvPr/>
          </p:nvSpPr>
          <p:spPr>
            <a:xfrm>
              <a:off x="2857310" y="7800279"/>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263" name="object 263" descr=""/>
            <p:cNvSpPr/>
            <p:nvPr/>
          </p:nvSpPr>
          <p:spPr>
            <a:xfrm>
              <a:off x="2852919" y="7813450"/>
              <a:ext cx="1270" cy="12065"/>
            </a:xfrm>
            <a:custGeom>
              <a:avLst/>
              <a:gdLst/>
              <a:ahLst/>
              <a:cxnLst/>
              <a:rect l="l" t="t" r="r" b="b"/>
              <a:pathLst>
                <a:path w="1269" h="12065">
                  <a:moveTo>
                    <a:pt x="1104" y="0"/>
                  </a:moveTo>
                  <a:lnTo>
                    <a:pt x="0" y="12065"/>
                  </a:lnTo>
                </a:path>
              </a:pathLst>
            </a:custGeom>
            <a:ln w="3454">
              <a:solidFill>
                <a:srgbClr val="565659"/>
              </a:solidFill>
            </a:ln>
          </p:spPr>
          <p:txBody>
            <a:bodyPr wrap="square" lIns="0" tIns="0" rIns="0" bIns="0" rtlCol="0"/>
            <a:lstStyle/>
            <a:p/>
          </p:txBody>
        </p:sp>
        <p:sp>
          <p:nvSpPr>
            <p:cNvPr id="264" name="object 264" descr=""/>
            <p:cNvSpPr/>
            <p:nvPr/>
          </p:nvSpPr>
          <p:spPr>
            <a:xfrm>
              <a:off x="2852920" y="7837585"/>
              <a:ext cx="2540" cy="11430"/>
            </a:xfrm>
            <a:custGeom>
              <a:avLst/>
              <a:gdLst/>
              <a:ahLst/>
              <a:cxnLst/>
              <a:rect l="l" t="t" r="r" b="b"/>
              <a:pathLst>
                <a:path w="2539" h="11429">
                  <a:moveTo>
                    <a:pt x="0" y="0"/>
                  </a:moveTo>
                  <a:lnTo>
                    <a:pt x="2197" y="10972"/>
                  </a:lnTo>
                </a:path>
              </a:pathLst>
            </a:custGeom>
            <a:ln w="3454">
              <a:solidFill>
                <a:srgbClr val="565659"/>
              </a:solidFill>
            </a:ln>
          </p:spPr>
          <p:txBody>
            <a:bodyPr wrap="square" lIns="0" tIns="0" rIns="0" bIns="0" rtlCol="0"/>
            <a:lstStyle/>
            <a:p/>
          </p:txBody>
        </p:sp>
        <p:sp>
          <p:nvSpPr>
            <p:cNvPr id="265" name="object 265" descr=""/>
            <p:cNvSpPr/>
            <p:nvPr/>
          </p:nvSpPr>
          <p:spPr>
            <a:xfrm>
              <a:off x="2987882" y="7929756"/>
              <a:ext cx="1270" cy="25400"/>
            </a:xfrm>
            <a:custGeom>
              <a:avLst/>
              <a:gdLst/>
              <a:ahLst/>
              <a:cxnLst/>
              <a:rect l="l" t="t" r="r" b="b"/>
              <a:pathLst>
                <a:path w="1269" h="25400">
                  <a:moveTo>
                    <a:pt x="1104" y="25234"/>
                  </a:moveTo>
                  <a:lnTo>
                    <a:pt x="0" y="13169"/>
                  </a:lnTo>
                  <a:lnTo>
                    <a:pt x="0" y="0"/>
                  </a:lnTo>
                </a:path>
              </a:pathLst>
            </a:custGeom>
            <a:ln w="3454">
              <a:solidFill>
                <a:srgbClr val="565659"/>
              </a:solidFill>
            </a:ln>
          </p:spPr>
          <p:txBody>
            <a:bodyPr wrap="square" lIns="0" tIns="0" rIns="0" bIns="0" rtlCol="0"/>
            <a:lstStyle/>
            <a:p/>
          </p:txBody>
        </p:sp>
        <p:sp>
          <p:nvSpPr>
            <p:cNvPr id="266" name="object 266" descr=""/>
            <p:cNvSpPr/>
            <p:nvPr/>
          </p:nvSpPr>
          <p:spPr>
            <a:xfrm>
              <a:off x="2881457" y="7929759"/>
              <a:ext cx="1270" cy="25400"/>
            </a:xfrm>
            <a:custGeom>
              <a:avLst/>
              <a:gdLst/>
              <a:ahLst/>
              <a:cxnLst/>
              <a:rect l="l" t="t" r="r" b="b"/>
              <a:pathLst>
                <a:path w="1269" h="25400">
                  <a:moveTo>
                    <a:pt x="1092" y="0"/>
                  </a:moveTo>
                  <a:lnTo>
                    <a:pt x="1092" y="13169"/>
                  </a:lnTo>
                  <a:lnTo>
                    <a:pt x="0" y="25234"/>
                  </a:lnTo>
                </a:path>
              </a:pathLst>
            </a:custGeom>
            <a:ln w="3454">
              <a:solidFill>
                <a:srgbClr val="565659"/>
              </a:solidFill>
            </a:ln>
          </p:spPr>
          <p:txBody>
            <a:bodyPr wrap="square" lIns="0" tIns="0" rIns="0" bIns="0" rtlCol="0"/>
            <a:lstStyle/>
            <a:p/>
          </p:txBody>
        </p:sp>
        <p:sp>
          <p:nvSpPr>
            <p:cNvPr id="267" name="object 267" descr=""/>
            <p:cNvSpPr/>
            <p:nvPr/>
          </p:nvSpPr>
          <p:spPr>
            <a:xfrm>
              <a:off x="2852925" y="7744322"/>
              <a:ext cx="165100" cy="116839"/>
            </a:xfrm>
            <a:custGeom>
              <a:avLst/>
              <a:gdLst/>
              <a:ahLst/>
              <a:cxnLst/>
              <a:rect l="l" t="t" r="r" b="b"/>
              <a:pathLst>
                <a:path w="165100" h="116840">
                  <a:moveTo>
                    <a:pt x="158000" y="116306"/>
                  </a:moveTo>
                  <a:lnTo>
                    <a:pt x="161302" y="106438"/>
                  </a:lnTo>
                  <a:lnTo>
                    <a:pt x="163499" y="96558"/>
                  </a:lnTo>
                  <a:lnTo>
                    <a:pt x="164592" y="76809"/>
                  </a:lnTo>
                  <a:lnTo>
                    <a:pt x="163499" y="65836"/>
                  </a:lnTo>
                  <a:lnTo>
                    <a:pt x="138252" y="21945"/>
                  </a:lnTo>
                  <a:lnTo>
                    <a:pt x="103149" y="2197"/>
                  </a:lnTo>
                  <a:lnTo>
                    <a:pt x="92163" y="1092"/>
                  </a:lnTo>
                  <a:lnTo>
                    <a:pt x="82296" y="0"/>
                  </a:lnTo>
                  <a:lnTo>
                    <a:pt x="73520" y="1092"/>
                  </a:lnTo>
                  <a:lnTo>
                    <a:pt x="63639" y="2197"/>
                  </a:lnTo>
                  <a:lnTo>
                    <a:pt x="54864" y="4381"/>
                  </a:lnTo>
                  <a:lnTo>
                    <a:pt x="17551" y="32918"/>
                  </a:lnTo>
                  <a:lnTo>
                    <a:pt x="10972" y="40601"/>
                  </a:lnTo>
                  <a:lnTo>
                    <a:pt x="6578" y="48285"/>
                  </a:lnTo>
                  <a:lnTo>
                    <a:pt x="1104" y="66928"/>
                  </a:lnTo>
                  <a:lnTo>
                    <a:pt x="0" y="85585"/>
                  </a:lnTo>
                  <a:lnTo>
                    <a:pt x="2184" y="104241"/>
                  </a:lnTo>
                  <a:lnTo>
                    <a:pt x="5486" y="113017"/>
                  </a:lnTo>
                </a:path>
              </a:pathLst>
            </a:custGeom>
            <a:ln w="3454">
              <a:solidFill>
                <a:srgbClr val="565659"/>
              </a:solidFill>
            </a:ln>
          </p:spPr>
          <p:txBody>
            <a:bodyPr wrap="square" lIns="0" tIns="0" rIns="0" bIns="0" rtlCol="0"/>
            <a:lstStyle/>
            <a:p/>
          </p:txBody>
        </p:sp>
        <p:sp>
          <p:nvSpPr>
            <p:cNvPr id="268" name="object 268" descr=""/>
            <p:cNvSpPr/>
            <p:nvPr/>
          </p:nvSpPr>
          <p:spPr>
            <a:xfrm>
              <a:off x="2855116" y="7848561"/>
              <a:ext cx="4445" cy="11430"/>
            </a:xfrm>
            <a:custGeom>
              <a:avLst/>
              <a:gdLst/>
              <a:ahLst/>
              <a:cxnLst/>
              <a:rect l="l" t="t" r="r" b="b"/>
              <a:pathLst>
                <a:path w="4444" h="11429">
                  <a:moveTo>
                    <a:pt x="0" y="0"/>
                  </a:moveTo>
                  <a:lnTo>
                    <a:pt x="4394" y="10972"/>
                  </a:lnTo>
                </a:path>
              </a:pathLst>
            </a:custGeom>
            <a:ln w="3454">
              <a:solidFill>
                <a:srgbClr val="565659"/>
              </a:solidFill>
            </a:ln>
          </p:spPr>
          <p:txBody>
            <a:bodyPr wrap="square" lIns="0" tIns="0" rIns="0" bIns="0" rtlCol="0"/>
            <a:lstStyle/>
            <a:p/>
          </p:txBody>
        </p:sp>
        <p:sp>
          <p:nvSpPr>
            <p:cNvPr id="269" name="object 269" descr=""/>
            <p:cNvSpPr/>
            <p:nvPr/>
          </p:nvSpPr>
          <p:spPr>
            <a:xfrm>
              <a:off x="2859506" y="7860629"/>
              <a:ext cx="23495" cy="69215"/>
            </a:xfrm>
            <a:custGeom>
              <a:avLst/>
              <a:gdLst/>
              <a:ahLst/>
              <a:cxnLst/>
              <a:rect l="l" t="t" r="r" b="b"/>
              <a:pathLst>
                <a:path w="23494" h="69215">
                  <a:moveTo>
                    <a:pt x="0" y="0"/>
                  </a:moveTo>
                  <a:lnTo>
                    <a:pt x="12065" y="29629"/>
                  </a:lnTo>
                  <a:lnTo>
                    <a:pt x="18656" y="49377"/>
                  </a:lnTo>
                  <a:lnTo>
                    <a:pt x="23037" y="69126"/>
                  </a:lnTo>
                </a:path>
              </a:pathLst>
            </a:custGeom>
            <a:ln w="3454">
              <a:solidFill>
                <a:srgbClr val="565659"/>
              </a:solidFill>
            </a:ln>
          </p:spPr>
          <p:txBody>
            <a:bodyPr wrap="square" lIns="0" tIns="0" rIns="0" bIns="0" rtlCol="0"/>
            <a:lstStyle/>
            <a:p/>
          </p:txBody>
        </p:sp>
        <p:sp>
          <p:nvSpPr>
            <p:cNvPr id="270" name="object 270" descr=""/>
            <p:cNvSpPr/>
            <p:nvPr/>
          </p:nvSpPr>
          <p:spPr>
            <a:xfrm>
              <a:off x="2987883" y="7860633"/>
              <a:ext cx="23495" cy="69215"/>
            </a:xfrm>
            <a:custGeom>
              <a:avLst/>
              <a:gdLst/>
              <a:ahLst/>
              <a:cxnLst/>
              <a:rect l="l" t="t" r="r" b="b"/>
              <a:pathLst>
                <a:path w="23494" h="69215">
                  <a:moveTo>
                    <a:pt x="0" y="69126"/>
                  </a:moveTo>
                  <a:lnTo>
                    <a:pt x="4394" y="49377"/>
                  </a:lnTo>
                  <a:lnTo>
                    <a:pt x="10972" y="29629"/>
                  </a:lnTo>
                  <a:lnTo>
                    <a:pt x="23037" y="0"/>
                  </a:lnTo>
                </a:path>
              </a:pathLst>
            </a:custGeom>
            <a:ln w="3454">
              <a:solidFill>
                <a:srgbClr val="565659"/>
              </a:solidFill>
            </a:ln>
          </p:spPr>
          <p:txBody>
            <a:bodyPr wrap="square" lIns="0" tIns="0" rIns="0" bIns="0" rtlCol="0"/>
            <a:lstStyle/>
            <a:p/>
          </p:txBody>
        </p:sp>
        <p:sp>
          <p:nvSpPr>
            <p:cNvPr id="271" name="object 271" descr=""/>
            <p:cNvSpPr/>
            <p:nvPr/>
          </p:nvSpPr>
          <p:spPr>
            <a:xfrm>
              <a:off x="2870482" y="7976938"/>
              <a:ext cx="1270" cy="1270"/>
            </a:xfrm>
            <a:custGeom>
              <a:avLst/>
              <a:gdLst/>
              <a:ahLst/>
              <a:cxnLst/>
              <a:rect l="l" t="t" r="r" b="b"/>
              <a:pathLst>
                <a:path w="1269" h="1270">
                  <a:moveTo>
                    <a:pt x="1092" y="0"/>
                  </a:moveTo>
                  <a:lnTo>
                    <a:pt x="0" y="1092"/>
                  </a:lnTo>
                </a:path>
              </a:pathLst>
            </a:custGeom>
            <a:ln w="3454">
              <a:solidFill>
                <a:srgbClr val="565659"/>
              </a:solidFill>
            </a:ln>
          </p:spPr>
          <p:txBody>
            <a:bodyPr wrap="square" lIns="0" tIns="0" rIns="0" bIns="0" rtlCol="0"/>
            <a:lstStyle/>
            <a:p/>
          </p:txBody>
        </p:sp>
        <p:sp>
          <p:nvSpPr>
            <p:cNvPr id="272" name="object 272" descr=""/>
            <p:cNvSpPr/>
            <p:nvPr/>
          </p:nvSpPr>
          <p:spPr>
            <a:xfrm>
              <a:off x="2861696" y="7981328"/>
              <a:ext cx="6985" cy="11430"/>
            </a:xfrm>
            <a:custGeom>
              <a:avLst/>
              <a:gdLst/>
              <a:ahLst/>
              <a:cxnLst/>
              <a:rect l="l" t="t" r="r" b="b"/>
              <a:pathLst>
                <a:path w="6985" h="11429">
                  <a:moveTo>
                    <a:pt x="6591" y="0"/>
                  </a:moveTo>
                  <a:lnTo>
                    <a:pt x="0" y="10972"/>
                  </a:lnTo>
                </a:path>
              </a:pathLst>
            </a:custGeom>
            <a:ln w="3454">
              <a:solidFill>
                <a:srgbClr val="565659"/>
              </a:solidFill>
            </a:ln>
          </p:spPr>
          <p:txBody>
            <a:bodyPr wrap="square" lIns="0" tIns="0" rIns="0" bIns="0" rtlCol="0"/>
            <a:lstStyle/>
            <a:p/>
          </p:txBody>
        </p:sp>
        <p:sp>
          <p:nvSpPr>
            <p:cNvPr id="273" name="object 273" descr=""/>
            <p:cNvSpPr/>
            <p:nvPr/>
          </p:nvSpPr>
          <p:spPr>
            <a:xfrm>
              <a:off x="2852915" y="7971455"/>
              <a:ext cx="20955" cy="64135"/>
            </a:xfrm>
            <a:custGeom>
              <a:avLst/>
              <a:gdLst/>
              <a:ahLst/>
              <a:cxnLst/>
              <a:rect l="l" t="t" r="r" b="b"/>
              <a:pathLst>
                <a:path w="20955" h="64134">
                  <a:moveTo>
                    <a:pt x="20853" y="0"/>
                  </a:moveTo>
                  <a:lnTo>
                    <a:pt x="14274" y="10972"/>
                  </a:lnTo>
                  <a:lnTo>
                    <a:pt x="7696" y="23037"/>
                  </a:lnTo>
                  <a:lnTo>
                    <a:pt x="2197" y="37312"/>
                  </a:lnTo>
                  <a:lnTo>
                    <a:pt x="0" y="52666"/>
                  </a:lnTo>
                  <a:lnTo>
                    <a:pt x="0" y="63639"/>
                  </a:lnTo>
                </a:path>
              </a:pathLst>
            </a:custGeom>
            <a:ln w="3454">
              <a:solidFill>
                <a:srgbClr val="565659"/>
              </a:solidFill>
            </a:ln>
          </p:spPr>
          <p:txBody>
            <a:bodyPr wrap="square" lIns="0" tIns="0" rIns="0" bIns="0" rtlCol="0"/>
            <a:lstStyle/>
            <a:p/>
          </p:txBody>
        </p:sp>
        <p:sp>
          <p:nvSpPr>
            <p:cNvPr id="274" name="object 274" descr=""/>
            <p:cNvSpPr/>
            <p:nvPr/>
          </p:nvSpPr>
          <p:spPr>
            <a:xfrm>
              <a:off x="2987259" y="7953264"/>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275" name="object 275" descr=""/>
            <p:cNvSpPr/>
            <p:nvPr/>
          </p:nvSpPr>
          <p:spPr>
            <a:xfrm>
              <a:off x="2996657" y="7971455"/>
              <a:ext cx="22225" cy="52705"/>
            </a:xfrm>
            <a:custGeom>
              <a:avLst/>
              <a:gdLst/>
              <a:ahLst/>
              <a:cxnLst/>
              <a:rect l="l" t="t" r="r" b="b"/>
              <a:pathLst>
                <a:path w="22225" h="52704">
                  <a:moveTo>
                    <a:pt x="21958" y="52666"/>
                  </a:moveTo>
                  <a:lnTo>
                    <a:pt x="18656" y="37312"/>
                  </a:lnTo>
                  <a:lnTo>
                    <a:pt x="13182" y="23037"/>
                  </a:lnTo>
                  <a:lnTo>
                    <a:pt x="6591" y="10972"/>
                  </a:lnTo>
                  <a:lnTo>
                    <a:pt x="0" y="0"/>
                  </a:lnTo>
                </a:path>
              </a:pathLst>
            </a:custGeom>
            <a:ln w="3454">
              <a:solidFill>
                <a:srgbClr val="565659"/>
              </a:solidFill>
            </a:ln>
          </p:spPr>
          <p:txBody>
            <a:bodyPr wrap="square" lIns="0" tIns="0" rIns="0" bIns="0" rtlCol="0"/>
            <a:lstStyle/>
            <a:p/>
          </p:txBody>
        </p:sp>
        <p:sp>
          <p:nvSpPr>
            <p:cNvPr id="276" name="object 276" descr=""/>
            <p:cNvSpPr/>
            <p:nvPr/>
          </p:nvSpPr>
          <p:spPr>
            <a:xfrm>
              <a:off x="2988981" y="7954994"/>
              <a:ext cx="5715" cy="13335"/>
            </a:xfrm>
            <a:custGeom>
              <a:avLst/>
              <a:gdLst/>
              <a:ahLst/>
              <a:cxnLst/>
              <a:rect l="l" t="t" r="r" b="b"/>
              <a:pathLst>
                <a:path w="5714" h="13334">
                  <a:moveTo>
                    <a:pt x="5486" y="13169"/>
                  </a:moveTo>
                  <a:lnTo>
                    <a:pt x="0" y="0"/>
                  </a:lnTo>
                </a:path>
              </a:pathLst>
            </a:custGeom>
            <a:ln w="3454">
              <a:solidFill>
                <a:srgbClr val="565659"/>
              </a:solidFill>
            </a:ln>
          </p:spPr>
          <p:txBody>
            <a:bodyPr wrap="square" lIns="0" tIns="0" rIns="0" bIns="0" rtlCol="0"/>
            <a:lstStyle/>
            <a:p/>
          </p:txBody>
        </p:sp>
        <p:sp>
          <p:nvSpPr>
            <p:cNvPr id="277" name="object 277" descr=""/>
            <p:cNvSpPr/>
            <p:nvPr/>
          </p:nvSpPr>
          <p:spPr>
            <a:xfrm>
              <a:off x="3017512" y="8024120"/>
              <a:ext cx="1270" cy="11430"/>
            </a:xfrm>
            <a:custGeom>
              <a:avLst/>
              <a:gdLst/>
              <a:ahLst/>
              <a:cxnLst/>
              <a:rect l="l" t="t" r="r" b="b"/>
              <a:pathLst>
                <a:path w="1269" h="11429">
                  <a:moveTo>
                    <a:pt x="0" y="10972"/>
                  </a:moveTo>
                  <a:lnTo>
                    <a:pt x="1104" y="0"/>
                  </a:lnTo>
                </a:path>
              </a:pathLst>
            </a:custGeom>
            <a:ln w="3454">
              <a:solidFill>
                <a:srgbClr val="565659"/>
              </a:solidFill>
            </a:ln>
          </p:spPr>
          <p:txBody>
            <a:bodyPr wrap="square" lIns="0" tIns="0" rIns="0" bIns="0" rtlCol="0"/>
            <a:lstStyle/>
            <a:p/>
          </p:txBody>
        </p:sp>
        <p:sp>
          <p:nvSpPr>
            <p:cNvPr id="278" name="object 278" descr=""/>
            <p:cNvSpPr/>
            <p:nvPr/>
          </p:nvSpPr>
          <p:spPr>
            <a:xfrm>
              <a:off x="2852920" y="8035093"/>
              <a:ext cx="0" cy="33020"/>
            </a:xfrm>
            <a:custGeom>
              <a:avLst/>
              <a:gdLst/>
              <a:ahLst/>
              <a:cxnLst/>
              <a:rect l="l" t="t" r="r" b="b"/>
              <a:pathLst>
                <a:path w="0" h="33020">
                  <a:moveTo>
                    <a:pt x="0" y="0"/>
                  </a:moveTo>
                  <a:lnTo>
                    <a:pt x="0" y="32918"/>
                  </a:lnTo>
                </a:path>
              </a:pathLst>
            </a:custGeom>
            <a:ln w="3454">
              <a:solidFill>
                <a:srgbClr val="565659"/>
              </a:solidFill>
            </a:ln>
          </p:spPr>
          <p:txBody>
            <a:bodyPr wrap="square" lIns="0" tIns="0" rIns="0" bIns="0" rtlCol="0"/>
            <a:lstStyle/>
            <a:p/>
          </p:txBody>
        </p:sp>
        <p:sp>
          <p:nvSpPr>
            <p:cNvPr id="279" name="object 279" descr=""/>
            <p:cNvSpPr/>
            <p:nvPr/>
          </p:nvSpPr>
          <p:spPr>
            <a:xfrm>
              <a:off x="3017512" y="8035096"/>
              <a:ext cx="0" cy="47625"/>
            </a:xfrm>
            <a:custGeom>
              <a:avLst/>
              <a:gdLst/>
              <a:ahLst/>
              <a:cxnLst/>
              <a:rect l="l" t="t" r="r" b="b"/>
              <a:pathLst>
                <a:path w="0" h="47625">
                  <a:moveTo>
                    <a:pt x="0" y="47180"/>
                  </a:moveTo>
                  <a:lnTo>
                    <a:pt x="0" y="32918"/>
                  </a:lnTo>
                  <a:lnTo>
                    <a:pt x="0" y="0"/>
                  </a:lnTo>
                </a:path>
              </a:pathLst>
            </a:custGeom>
            <a:ln w="3454">
              <a:solidFill>
                <a:srgbClr val="565659"/>
              </a:solidFill>
            </a:ln>
          </p:spPr>
          <p:txBody>
            <a:bodyPr wrap="square" lIns="0" tIns="0" rIns="0" bIns="0" rtlCol="0"/>
            <a:lstStyle/>
            <a:p/>
          </p:txBody>
        </p:sp>
        <p:sp>
          <p:nvSpPr>
            <p:cNvPr id="280" name="object 280" descr=""/>
            <p:cNvSpPr/>
            <p:nvPr/>
          </p:nvSpPr>
          <p:spPr>
            <a:xfrm>
              <a:off x="2852920" y="8068015"/>
              <a:ext cx="1270" cy="14604"/>
            </a:xfrm>
            <a:custGeom>
              <a:avLst/>
              <a:gdLst/>
              <a:ahLst/>
              <a:cxnLst/>
              <a:rect l="l" t="t" r="r" b="b"/>
              <a:pathLst>
                <a:path w="1269" h="14604">
                  <a:moveTo>
                    <a:pt x="0" y="0"/>
                  </a:moveTo>
                  <a:lnTo>
                    <a:pt x="1104" y="14262"/>
                  </a:lnTo>
                </a:path>
              </a:pathLst>
            </a:custGeom>
            <a:ln w="3454">
              <a:solidFill>
                <a:srgbClr val="565659"/>
              </a:solidFill>
            </a:ln>
          </p:spPr>
          <p:txBody>
            <a:bodyPr wrap="square" lIns="0" tIns="0" rIns="0" bIns="0" rtlCol="0"/>
            <a:lstStyle/>
            <a:p/>
          </p:txBody>
        </p:sp>
        <p:sp>
          <p:nvSpPr>
            <p:cNvPr id="281" name="object 281" descr=""/>
            <p:cNvSpPr/>
            <p:nvPr/>
          </p:nvSpPr>
          <p:spPr>
            <a:xfrm>
              <a:off x="2854024" y="8083374"/>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282" name="object 282" descr=""/>
            <p:cNvSpPr/>
            <p:nvPr/>
          </p:nvSpPr>
          <p:spPr>
            <a:xfrm>
              <a:off x="2546793" y="8937040"/>
              <a:ext cx="73660" cy="0"/>
            </a:xfrm>
            <a:custGeom>
              <a:avLst/>
              <a:gdLst/>
              <a:ahLst/>
              <a:cxnLst/>
              <a:rect l="l" t="t" r="r" b="b"/>
              <a:pathLst>
                <a:path w="73660" h="0">
                  <a:moveTo>
                    <a:pt x="0" y="0"/>
                  </a:moveTo>
                  <a:lnTo>
                    <a:pt x="0" y="0"/>
                  </a:lnTo>
                  <a:lnTo>
                    <a:pt x="44983" y="0"/>
                  </a:lnTo>
                  <a:lnTo>
                    <a:pt x="73507" y="0"/>
                  </a:lnTo>
                </a:path>
              </a:pathLst>
            </a:custGeom>
            <a:ln w="3454">
              <a:solidFill>
                <a:srgbClr val="565659"/>
              </a:solidFill>
            </a:ln>
          </p:spPr>
          <p:txBody>
            <a:bodyPr wrap="square" lIns="0" tIns="0" rIns="0" bIns="0" rtlCol="0"/>
            <a:lstStyle/>
            <a:p/>
          </p:txBody>
        </p:sp>
        <p:sp>
          <p:nvSpPr>
            <p:cNvPr id="283" name="object 283" descr=""/>
            <p:cNvSpPr/>
            <p:nvPr/>
          </p:nvSpPr>
          <p:spPr>
            <a:xfrm>
              <a:off x="2545689" y="8924966"/>
              <a:ext cx="74930" cy="0"/>
            </a:xfrm>
            <a:custGeom>
              <a:avLst/>
              <a:gdLst/>
              <a:ahLst/>
              <a:cxnLst/>
              <a:rect l="l" t="t" r="r" b="b"/>
              <a:pathLst>
                <a:path w="74930" h="0">
                  <a:moveTo>
                    <a:pt x="74612" y="0"/>
                  </a:moveTo>
                  <a:lnTo>
                    <a:pt x="74612" y="0"/>
                  </a:lnTo>
                  <a:lnTo>
                    <a:pt x="2197" y="0"/>
                  </a:lnTo>
                  <a:lnTo>
                    <a:pt x="0" y="0"/>
                  </a:lnTo>
                </a:path>
              </a:pathLst>
            </a:custGeom>
            <a:ln w="3454">
              <a:solidFill>
                <a:srgbClr val="565659"/>
              </a:solidFill>
            </a:ln>
          </p:spPr>
          <p:txBody>
            <a:bodyPr wrap="square" lIns="0" tIns="0" rIns="0" bIns="0" rtlCol="0"/>
            <a:lstStyle/>
            <a:p/>
          </p:txBody>
        </p:sp>
        <p:sp>
          <p:nvSpPr>
            <p:cNvPr id="284" name="object 284" descr=""/>
            <p:cNvSpPr/>
            <p:nvPr/>
          </p:nvSpPr>
          <p:spPr>
            <a:xfrm>
              <a:off x="2637859" y="8912899"/>
              <a:ext cx="20320" cy="2540"/>
            </a:xfrm>
            <a:custGeom>
              <a:avLst/>
              <a:gdLst/>
              <a:ahLst/>
              <a:cxnLst/>
              <a:rect l="l" t="t" r="r" b="b"/>
              <a:pathLst>
                <a:path w="20319" h="2540">
                  <a:moveTo>
                    <a:pt x="19748" y="0"/>
                  </a:moveTo>
                  <a:lnTo>
                    <a:pt x="9880" y="0"/>
                  </a:lnTo>
                  <a:lnTo>
                    <a:pt x="0" y="2197"/>
                  </a:lnTo>
                </a:path>
              </a:pathLst>
            </a:custGeom>
            <a:ln w="3454">
              <a:solidFill>
                <a:srgbClr val="565659"/>
              </a:solidFill>
            </a:ln>
          </p:spPr>
          <p:txBody>
            <a:bodyPr wrap="square" lIns="0" tIns="0" rIns="0" bIns="0" rtlCol="0"/>
            <a:lstStyle/>
            <a:p/>
          </p:txBody>
        </p:sp>
        <p:sp>
          <p:nvSpPr>
            <p:cNvPr id="285" name="object 285" descr=""/>
            <p:cNvSpPr/>
            <p:nvPr/>
          </p:nvSpPr>
          <p:spPr>
            <a:xfrm>
              <a:off x="2637863" y="8945815"/>
              <a:ext cx="20320" cy="3810"/>
            </a:xfrm>
            <a:custGeom>
              <a:avLst/>
              <a:gdLst/>
              <a:ahLst/>
              <a:cxnLst/>
              <a:rect l="l" t="t" r="r" b="b"/>
              <a:pathLst>
                <a:path w="20319" h="3809">
                  <a:moveTo>
                    <a:pt x="0" y="0"/>
                  </a:moveTo>
                  <a:lnTo>
                    <a:pt x="9867" y="2197"/>
                  </a:lnTo>
                  <a:lnTo>
                    <a:pt x="19748" y="3289"/>
                  </a:lnTo>
                </a:path>
              </a:pathLst>
            </a:custGeom>
            <a:ln w="3454">
              <a:solidFill>
                <a:srgbClr val="565659"/>
              </a:solidFill>
            </a:ln>
          </p:spPr>
          <p:txBody>
            <a:bodyPr wrap="square" lIns="0" tIns="0" rIns="0" bIns="0" rtlCol="0"/>
            <a:lstStyle/>
            <a:p/>
          </p:txBody>
        </p:sp>
        <p:sp>
          <p:nvSpPr>
            <p:cNvPr id="286" name="object 286" descr=""/>
            <p:cNvSpPr/>
            <p:nvPr/>
          </p:nvSpPr>
          <p:spPr>
            <a:xfrm>
              <a:off x="2685046" y="8910704"/>
              <a:ext cx="24765" cy="0"/>
            </a:xfrm>
            <a:custGeom>
              <a:avLst/>
              <a:gdLst/>
              <a:ahLst/>
              <a:cxnLst/>
              <a:rect l="l" t="t" r="r" b="b"/>
              <a:pathLst>
                <a:path w="24764" h="0">
                  <a:moveTo>
                    <a:pt x="24142" y="0"/>
                  </a:moveTo>
                  <a:lnTo>
                    <a:pt x="0" y="0"/>
                  </a:lnTo>
                </a:path>
              </a:pathLst>
            </a:custGeom>
            <a:ln w="3454">
              <a:solidFill>
                <a:srgbClr val="565659"/>
              </a:solidFill>
            </a:ln>
          </p:spPr>
          <p:txBody>
            <a:bodyPr wrap="square" lIns="0" tIns="0" rIns="0" bIns="0" rtlCol="0"/>
            <a:lstStyle/>
            <a:p/>
          </p:txBody>
        </p:sp>
        <p:sp>
          <p:nvSpPr>
            <p:cNvPr id="287" name="object 287" descr=""/>
            <p:cNvSpPr/>
            <p:nvPr/>
          </p:nvSpPr>
          <p:spPr>
            <a:xfrm>
              <a:off x="2685042" y="8951302"/>
              <a:ext cx="14604" cy="0"/>
            </a:xfrm>
            <a:custGeom>
              <a:avLst/>
              <a:gdLst/>
              <a:ahLst/>
              <a:cxnLst/>
              <a:rect l="l" t="t" r="r" b="b"/>
              <a:pathLst>
                <a:path w="14605" h="0">
                  <a:moveTo>
                    <a:pt x="0" y="0"/>
                  </a:moveTo>
                  <a:lnTo>
                    <a:pt x="14262" y="0"/>
                  </a:lnTo>
                </a:path>
              </a:pathLst>
            </a:custGeom>
            <a:ln w="3454">
              <a:solidFill>
                <a:srgbClr val="565659"/>
              </a:solidFill>
            </a:ln>
          </p:spPr>
          <p:txBody>
            <a:bodyPr wrap="square" lIns="0" tIns="0" rIns="0" bIns="0" rtlCol="0"/>
            <a:lstStyle/>
            <a:p/>
          </p:txBody>
        </p:sp>
        <p:sp>
          <p:nvSpPr>
            <p:cNvPr id="288" name="object 288" descr=""/>
            <p:cNvSpPr/>
            <p:nvPr/>
          </p:nvSpPr>
          <p:spPr>
            <a:xfrm>
              <a:off x="2620302" y="8937040"/>
              <a:ext cx="12700" cy="0"/>
            </a:xfrm>
            <a:custGeom>
              <a:avLst/>
              <a:gdLst/>
              <a:ahLst/>
              <a:cxnLst/>
              <a:rect l="l" t="t" r="r" b="b"/>
              <a:pathLst>
                <a:path w="12700" h="0">
                  <a:moveTo>
                    <a:pt x="0" y="0"/>
                  </a:moveTo>
                  <a:lnTo>
                    <a:pt x="12077" y="0"/>
                  </a:lnTo>
                </a:path>
              </a:pathLst>
            </a:custGeom>
            <a:ln w="3454">
              <a:solidFill>
                <a:srgbClr val="565659"/>
              </a:solidFill>
            </a:ln>
          </p:spPr>
          <p:txBody>
            <a:bodyPr wrap="square" lIns="0" tIns="0" rIns="0" bIns="0" rtlCol="0"/>
            <a:lstStyle/>
            <a:p/>
          </p:txBody>
        </p:sp>
        <p:sp>
          <p:nvSpPr>
            <p:cNvPr id="289" name="object 289" descr=""/>
            <p:cNvSpPr/>
            <p:nvPr/>
          </p:nvSpPr>
          <p:spPr>
            <a:xfrm>
              <a:off x="2635666" y="8919485"/>
              <a:ext cx="2540" cy="0"/>
            </a:xfrm>
            <a:custGeom>
              <a:avLst/>
              <a:gdLst/>
              <a:ahLst/>
              <a:cxnLst/>
              <a:rect l="l" t="t" r="r" b="b"/>
              <a:pathLst>
                <a:path w="2539" h="0">
                  <a:moveTo>
                    <a:pt x="2197" y="0"/>
                  </a:moveTo>
                  <a:lnTo>
                    <a:pt x="0" y="0"/>
                  </a:lnTo>
                </a:path>
              </a:pathLst>
            </a:custGeom>
            <a:ln w="3454">
              <a:solidFill>
                <a:srgbClr val="565659"/>
              </a:solidFill>
            </a:ln>
          </p:spPr>
          <p:txBody>
            <a:bodyPr wrap="square" lIns="0" tIns="0" rIns="0" bIns="0" rtlCol="0"/>
            <a:lstStyle/>
            <a:p/>
          </p:txBody>
        </p:sp>
        <p:sp>
          <p:nvSpPr>
            <p:cNvPr id="290" name="object 290" descr=""/>
            <p:cNvSpPr/>
            <p:nvPr/>
          </p:nvSpPr>
          <p:spPr>
            <a:xfrm>
              <a:off x="2666394" y="8912899"/>
              <a:ext cx="8890" cy="0"/>
            </a:xfrm>
            <a:custGeom>
              <a:avLst/>
              <a:gdLst/>
              <a:ahLst/>
              <a:cxnLst/>
              <a:rect l="l" t="t" r="r" b="b"/>
              <a:pathLst>
                <a:path w="8889" h="0">
                  <a:moveTo>
                    <a:pt x="8775" y="0"/>
                  </a:moveTo>
                  <a:lnTo>
                    <a:pt x="0" y="0"/>
                  </a:lnTo>
                </a:path>
              </a:pathLst>
            </a:custGeom>
            <a:ln w="3454">
              <a:solidFill>
                <a:srgbClr val="565659"/>
              </a:solidFill>
            </a:ln>
          </p:spPr>
          <p:txBody>
            <a:bodyPr wrap="square" lIns="0" tIns="0" rIns="0" bIns="0" rtlCol="0"/>
            <a:lstStyle/>
            <a:p/>
          </p:txBody>
        </p:sp>
        <p:sp>
          <p:nvSpPr>
            <p:cNvPr id="291" name="object 291" descr=""/>
            <p:cNvSpPr/>
            <p:nvPr/>
          </p:nvSpPr>
          <p:spPr>
            <a:xfrm>
              <a:off x="2666389" y="8948010"/>
              <a:ext cx="8890" cy="0"/>
            </a:xfrm>
            <a:custGeom>
              <a:avLst/>
              <a:gdLst/>
              <a:ahLst/>
              <a:cxnLst/>
              <a:rect l="l" t="t" r="r" b="b"/>
              <a:pathLst>
                <a:path w="8889" h="0">
                  <a:moveTo>
                    <a:pt x="0" y="0"/>
                  </a:moveTo>
                  <a:lnTo>
                    <a:pt x="8775" y="0"/>
                  </a:lnTo>
                </a:path>
              </a:pathLst>
            </a:custGeom>
            <a:ln w="3454">
              <a:solidFill>
                <a:srgbClr val="565659"/>
              </a:solidFill>
            </a:ln>
          </p:spPr>
          <p:txBody>
            <a:bodyPr wrap="square" lIns="0" tIns="0" rIns="0" bIns="0" rtlCol="0"/>
            <a:lstStyle/>
            <a:p/>
          </p:txBody>
        </p:sp>
        <p:sp>
          <p:nvSpPr>
            <p:cNvPr id="292" name="object 292" descr=""/>
            <p:cNvSpPr/>
            <p:nvPr/>
          </p:nvSpPr>
          <p:spPr>
            <a:xfrm>
              <a:off x="3003247" y="7501831"/>
              <a:ext cx="1270" cy="64769"/>
            </a:xfrm>
            <a:custGeom>
              <a:avLst/>
              <a:gdLst/>
              <a:ahLst/>
              <a:cxnLst/>
              <a:rect l="l" t="t" r="r" b="b"/>
              <a:pathLst>
                <a:path w="1269" h="64770">
                  <a:moveTo>
                    <a:pt x="1104" y="64731"/>
                  </a:moveTo>
                  <a:lnTo>
                    <a:pt x="0" y="0"/>
                  </a:lnTo>
                </a:path>
              </a:pathLst>
            </a:custGeom>
            <a:ln w="3454">
              <a:solidFill>
                <a:srgbClr val="565659"/>
              </a:solidFill>
            </a:ln>
          </p:spPr>
          <p:txBody>
            <a:bodyPr wrap="square" lIns="0" tIns="0" rIns="0" bIns="0" rtlCol="0"/>
            <a:lstStyle/>
            <a:p/>
          </p:txBody>
        </p:sp>
        <p:sp>
          <p:nvSpPr>
            <p:cNvPr id="293" name="object 293" descr=""/>
            <p:cNvSpPr/>
            <p:nvPr/>
          </p:nvSpPr>
          <p:spPr>
            <a:xfrm>
              <a:off x="2866091" y="7513896"/>
              <a:ext cx="0" cy="52705"/>
            </a:xfrm>
            <a:custGeom>
              <a:avLst/>
              <a:gdLst/>
              <a:ahLst/>
              <a:cxnLst/>
              <a:rect l="l" t="t" r="r" b="b"/>
              <a:pathLst>
                <a:path w="0" h="52704">
                  <a:moveTo>
                    <a:pt x="0" y="0"/>
                  </a:moveTo>
                  <a:lnTo>
                    <a:pt x="0" y="52666"/>
                  </a:lnTo>
                </a:path>
              </a:pathLst>
            </a:custGeom>
            <a:ln w="3454">
              <a:solidFill>
                <a:srgbClr val="565659"/>
              </a:solidFill>
            </a:ln>
          </p:spPr>
          <p:txBody>
            <a:bodyPr wrap="square" lIns="0" tIns="0" rIns="0" bIns="0" rtlCol="0"/>
            <a:lstStyle/>
            <a:p/>
          </p:txBody>
        </p:sp>
        <p:sp>
          <p:nvSpPr>
            <p:cNvPr id="294" name="object 294" descr=""/>
            <p:cNvSpPr/>
            <p:nvPr/>
          </p:nvSpPr>
          <p:spPr>
            <a:xfrm>
              <a:off x="2865000" y="7781623"/>
              <a:ext cx="1270" cy="2540"/>
            </a:xfrm>
            <a:custGeom>
              <a:avLst/>
              <a:gdLst/>
              <a:ahLst/>
              <a:cxnLst/>
              <a:rect l="l" t="t" r="r" b="b"/>
              <a:pathLst>
                <a:path w="1269" h="2540">
                  <a:moveTo>
                    <a:pt x="0" y="2197"/>
                  </a:moveTo>
                  <a:lnTo>
                    <a:pt x="1092" y="0"/>
                  </a:lnTo>
                </a:path>
              </a:pathLst>
            </a:custGeom>
            <a:ln w="3454">
              <a:solidFill>
                <a:srgbClr val="565659"/>
              </a:solidFill>
            </a:ln>
          </p:spPr>
          <p:txBody>
            <a:bodyPr wrap="square" lIns="0" tIns="0" rIns="0" bIns="0" rtlCol="0"/>
            <a:lstStyle/>
            <a:p/>
          </p:txBody>
        </p:sp>
        <p:sp>
          <p:nvSpPr>
            <p:cNvPr id="295" name="object 295" descr=""/>
            <p:cNvSpPr/>
            <p:nvPr/>
          </p:nvSpPr>
          <p:spPr>
            <a:xfrm>
              <a:off x="2999962" y="7566560"/>
              <a:ext cx="5715" cy="106680"/>
            </a:xfrm>
            <a:custGeom>
              <a:avLst/>
              <a:gdLst/>
              <a:ahLst/>
              <a:cxnLst/>
              <a:rect l="l" t="t" r="r" b="b"/>
              <a:pathLst>
                <a:path w="5714" h="106679">
                  <a:moveTo>
                    <a:pt x="0" y="106438"/>
                  </a:moveTo>
                  <a:lnTo>
                    <a:pt x="3289" y="82295"/>
                  </a:lnTo>
                  <a:lnTo>
                    <a:pt x="5486" y="55968"/>
                  </a:lnTo>
                  <a:lnTo>
                    <a:pt x="4394" y="0"/>
                  </a:lnTo>
                </a:path>
              </a:pathLst>
            </a:custGeom>
            <a:ln w="3454">
              <a:solidFill>
                <a:srgbClr val="565659"/>
              </a:solidFill>
            </a:ln>
          </p:spPr>
          <p:txBody>
            <a:bodyPr wrap="square" lIns="0" tIns="0" rIns="0" bIns="0" rtlCol="0"/>
            <a:lstStyle/>
            <a:p/>
          </p:txBody>
        </p:sp>
        <p:sp>
          <p:nvSpPr>
            <p:cNvPr id="296" name="object 296" descr=""/>
            <p:cNvSpPr/>
            <p:nvPr/>
          </p:nvSpPr>
          <p:spPr>
            <a:xfrm>
              <a:off x="2866091" y="7566563"/>
              <a:ext cx="5715" cy="106680"/>
            </a:xfrm>
            <a:custGeom>
              <a:avLst/>
              <a:gdLst/>
              <a:ahLst/>
              <a:cxnLst/>
              <a:rect l="l" t="t" r="r" b="b"/>
              <a:pathLst>
                <a:path w="5714" h="106679">
                  <a:moveTo>
                    <a:pt x="0" y="0"/>
                  </a:moveTo>
                  <a:lnTo>
                    <a:pt x="0" y="55968"/>
                  </a:lnTo>
                  <a:lnTo>
                    <a:pt x="1104" y="82295"/>
                  </a:lnTo>
                  <a:lnTo>
                    <a:pt x="5486" y="106438"/>
                  </a:lnTo>
                </a:path>
              </a:pathLst>
            </a:custGeom>
            <a:ln w="3454">
              <a:solidFill>
                <a:srgbClr val="565659"/>
              </a:solidFill>
            </a:ln>
          </p:spPr>
          <p:txBody>
            <a:bodyPr wrap="square" lIns="0" tIns="0" rIns="0" bIns="0" rtlCol="0"/>
            <a:lstStyle/>
            <a:p/>
          </p:txBody>
        </p:sp>
        <p:sp>
          <p:nvSpPr>
            <p:cNvPr id="297" name="object 297" descr=""/>
            <p:cNvSpPr/>
            <p:nvPr/>
          </p:nvSpPr>
          <p:spPr>
            <a:xfrm>
              <a:off x="2985687" y="7673004"/>
              <a:ext cx="14604" cy="47625"/>
            </a:xfrm>
            <a:custGeom>
              <a:avLst/>
              <a:gdLst/>
              <a:ahLst/>
              <a:cxnLst/>
              <a:rect l="l" t="t" r="r" b="b"/>
              <a:pathLst>
                <a:path w="14605" h="47625">
                  <a:moveTo>
                    <a:pt x="0" y="47180"/>
                  </a:moveTo>
                  <a:lnTo>
                    <a:pt x="7683" y="24142"/>
                  </a:lnTo>
                  <a:lnTo>
                    <a:pt x="10972" y="13157"/>
                  </a:lnTo>
                  <a:lnTo>
                    <a:pt x="14274" y="0"/>
                  </a:lnTo>
                </a:path>
              </a:pathLst>
            </a:custGeom>
            <a:ln w="3454">
              <a:solidFill>
                <a:srgbClr val="565659"/>
              </a:solidFill>
            </a:ln>
          </p:spPr>
          <p:txBody>
            <a:bodyPr wrap="square" lIns="0" tIns="0" rIns="0" bIns="0" rtlCol="0"/>
            <a:lstStyle/>
            <a:p/>
          </p:txBody>
        </p:sp>
        <p:sp>
          <p:nvSpPr>
            <p:cNvPr id="298" name="object 298" descr=""/>
            <p:cNvSpPr/>
            <p:nvPr/>
          </p:nvSpPr>
          <p:spPr>
            <a:xfrm>
              <a:off x="2871574" y="7672999"/>
              <a:ext cx="13335" cy="47625"/>
            </a:xfrm>
            <a:custGeom>
              <a:avLst/>
              <a:gdLst/>
              <a:ahLst/>
              <a:cxnLst/>
              <a:rect l="l" t="t" r="r" b="b"/>
              <a:pathLst>
                <a:path w="13335" h="47625">
                  <a:moveTo>
                    <a:pt x="0" y="0"/>
                  </a:moveTo>
                  <a:lnTo>
                    <a:pt x="3302" y="13169"/>
                  </a:lnTo>
                  <a:lnTo>
                    <a:pt x="6591" y="24142"/>
                  </a:lnTo>
                  <a:lnTo>
                    <a:pt x="13169" y="47180"/>
                  </a:lnTo>
                </a:path>
              </a:pathLst>
            </a:custGeom>
            <a:ln w="3454">
              <a:solidFill>
                <a:srgbClr val="565659"/>
              </a:solidFill>
            </a:ln>
          </p:spPr>
          <p:txBody>
            <a:bodyPr wrap="square" lIns="0" tIns="0" rIns="0" bIns="0" rtlCol="0"/>
            <a:lstStyle/>
            <a:p/>
          </p:txBody>
        </p:sp>
        <p:sp>
          <p:nvSpPr>
            <p:cNvPr id="299" name="object 299" descr=""/>
            <p:cNvSpPr/>
            <p:nvPr/>
          </p:nvSpPr>
          <p:spPr>
            <a:xfrm>
              <a:off x="2864364" y="7779899"/>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300" name="object 300" descr=""/>
            <p:cNvSpPr/>
            <p:nvPr/>
          </p:nvSpPr>
          <p:spPr>
            <a:xfrm>
              <a:off x="2871575" y="7720185"/>
              <a:ext cx="15875" cy="52705"/>
            </a:xfrm>
            <a:custGeom>
              <a:avLst/>
              <a:gdLst/>
              <a:ahLst/>
              <a:cxnLst/>
              <a:rect l="l" t="t" r="r" b="b"/>
              <a:pathLst>
                <a:path w="15875" h="52704">
                  <a:moveTo>
                    <a:pt x="13169" y="0"/>
                  </a:moveTo>
                  <a:lnTo>
                    <a:pt x="14274" y="6578"/>
                  </a:lnTo>
                  <a:lnTo>
                    <a:pt x="15367" y="13169"/>
                  </a:lnTo>
                  <a:lnTo>
                    <a:pt x="14274" y="20840"/>
                  </a:lnTo>
                  <a:lnTo>
                    <a:pt x="12077" y="27432"/>
                  </a:lnTo>
                  <a:lnTo>
                    <a:pt x="9880" y="35115"/>
                  </a:lnTo>
                  <a:lnTo>
                    <a:pt x="7683" y="39497"/>
                  </a:lnTo>
                  <a:lnTo>
                    <a:pt x="0" y="52666"/>
                  </a:lnTo>
                </a:path>
              </a:pathLst>
            </a:custGeom>
            <a:ln w="3454">
              <a:solidFill>
                <a:srgbClr val="565659"/>
              </a:solidFill>
            </a:ln>
          </p:spPr>
          <p:txBody>
            <a:bodyPr wrap="square" lIns="0" tIns="0" rIns="0" bIns="0" rtlCol="0"/>
            <a:lstStyle/>
            <a:p/>
          </p:txBody>
        </p:sp>
        <p:sp>
          <p:nvSpPr>
            <p:cNvPr id="301" name="object 301" descr=""/>
            <p:cNvSpPr/>
            <p:nvPr/>
          </p:nvSpPr>
          <p:spPr>
            <a:xfrm>
              <a:off x="2872675" y="7768460"/>
              <a:ext cx="2540" cy="4445"/>
            </a:xfrm>
            <a:custGeom>
              <a:avLst/>
              <a:gdLst/>
              <a:ahLst/>
              <a:cxnLst/>
              <a:rect l="l" t="t" r="r" b="b"/>
              <a:pathLst>
                <a:path w="2539" h="4445">
                  <a:moveTo>
                    <a:pt x="2197" y="0"/>
                  </a:moveTo>
                  <a:lnTo>
                    <a:pt x="2197" y="1092"/>
                  </a:lnTo>
                  <a:lnTo>
                    <a:pt x="0" y="4394"/>
                  </a:lnTo>
                </a:path>
              </a:pathLst>
            </a:custGeom>
            <a:ln w="3454">
              <a:solidFill>
                <a:srgbClr val="565659"/>
              </a:solidFill>
            </a:ln>
          </p:spPr>
          <p:txBody>
            <a:bodyPr wrap="square" lIns="0" tIns="0" rIns="0" bIns="0" rtlCol="0"/>
            <a:lstStyle/>
            <a:p/>
          </p:txBody>
        </p:sp>
        <p:sp>
          <p:nvSpPr>
            <p:cNvPr id="302" name="object 302" descr=""/>
            <p:cNvSpPr/>
            <p:nvPr/>
          </p:nvSpPr>
          <p:spPr>
            <a:xfrm>
              <a:off x="2983505" y="7720186"/>
              <a:ext cx="14604" cy="50800"/>
            </a:xfrm>
            <a:custGeom>
              <a:avLst/>
              <a:gdLst/>
              <a:ahLst/>
              <a:cxnLst/>
              <a:rect l="l" t="t" r="r" b="b"/>
              <a:pathLst>
                <a:path w="14605" h="50800">
                  <a:moveTo>
                    <a:pt x="14262" y="50469"/>
                  </a:moveTo>
                  <a:lnTo>
                    <a:pt x="6578" y="38392"/>
                  </a:lnTo>
                  <a:lnTo>
                    <a:pt x="5486" y="32918"/>
                  </a:lnTo>
                  <a:lnTo>
                    <a:pt x="3289" y="26327"/>
                  </a:lnTo>
                  <a:lnTo>
                    <a:pt x="1092" y="19748"/>
                  </a:lnTo>
                  <a:lnTo>
                    <a:pt x="0" y="13157"/>
                  </a:lnTo>
                  <a:lnTo>
                    <a:pt x="2184" y="0"/>
                  </a:lnTo>
                </a:path>
              </a:pathLst>
            </a:custGeom>
            <a:ln w="3454">
              <a:solidFill>
                <a:srgbClr val="565659"/>
              </a:solidFill>
            </a:ln>
          </p:spPr>
          <p:txBody>
            <a:bodyPr wrap="square" lIns="0" tIns="0" rIns="0" bIns="0" rtlCol="0"/>
            <a:lstStyle/>
            <a:p/>
          </p:txBody>
        </p:sp>
        <p:sp>
          <p:nvSpPr>
            <p:cNvPr id="303" name="object 303" descr=""/>
            <p:cNvSpPr/>
            <p:nvPr/>
          </p:nvSpPr>
          <p:spPr>
            <a:xfrm>
              <a:off x="3002625" y="7779899"/>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304" name="object 304" descr=""/>
            <p:cNvSpPr/>
            <p:nvPr/>
          </p:nvSpPr>
          <p:spPr>
            <a:xfrm>
              <a:off x="2995571" y="7768460"/>
              <a:ext cx="2540" cy="3810"/>
            </a:xfrm>
            <a:custGeom>
              <a:avLst/>
              <a:gdLst/>
              <a:ahLst/>
              <a:cxnLst/>
              <a:rect l="l" t="t" r="r" b="b"/>
              <a:pathLst>
                <a:path w="2539" h="3809">
                  <a:moveTo>
                    <a:pt x="0" y="0"/>
                  </a:moveTo>
                  <a:lnTo>
                    <a:pt x="1092" y="1092"/>
                  </a:lnTo>
                  <a:lnTo>
                    <a:pt x="2197" y="3289"/>
                  </a:lnTo>
                </a:path>
              </a:pathLst>
            </a:custGeom>
            <a:ln w="3454">
              <a:solidFill>
                <a:srgbClr val="565659"/>
              </a:solidFill>
            </a:ln>
          </p:spPr>
          <p:txBody>
            <a:bodyPr wrap="square" lIns="0" tIns="0" rIns="0" bIns="0" rtlCol="0"/>
            <a:lstStyle/>
            <a:p/>
          </p:txBody>
        </p:sp>
        <p:sp>
          <p:nvSpPr>
            <p:cNvPr id="305" name="object 305" descr=""/>
            <p:cNvSpPr/>
            <p:nvPr/>
          </p:nvSpPr>
          <p:spPr>
            <a:xfrm>
              <a:off x="2998858" y="7772857"/>
              <a:ext cx="1270" cy="1270"/>
            </a:xfrm>
            <a:custGeom>
              <a:avLst/>
              <a:gdLst/>
              <a:ahLst/>
              <a:cxnLst/>
              <a:rect l="l" t="t" r="r" b="b"/>
              <a:pathLst>
                <a:path w="1269" h="1270">
                  <a:moveTo>
                    <a:pt x="0" y="1092"/>
                  </a:moveTo>
                  <a:lnTo>
                    <a:pt x="0" y="0"/>
                  </a:lnTo>
                  <a:lnTo>
                    <a:pt x="1104" y="1092"/>
                  </a:lnTo>
                </a:path>
              </a:pathLst>
            </a:custGeom>
            <a:ln w="3454">
              <a:solidFill>
                <a:srgbClr val="565659"/>
              </a:solidFill>
            </a:ln>
          </p:spPr>
          <p:txBody>
            <a:bodyPr wrap="square" lIns="0" tIns="0" rIns="0" bIns="0" rtlCol="0"/>
            <a:lstStyle/>
            <a:p/>
          </p:txBody>
        </p:sp>
        <p:sp>
          <p:nvSpPr>
            <p:cNvPr id="306" name="object 306" descr=""/>
            <p:cNvSpPr/>
            <p:nvPr/>
          </p:nvSpPr>
          <p:spPr>
            <a:xfrm>
              <a:off x="3004352" y="7781631"/>
              <a:ext cx="1270" cy="1270"/>
            </a:xfrm>
            <a:custGeom>
              <a:avLst/>
              <a:gdLst/>
              <a:ahLst/>
              <a:cxnLst/>
              <a:rect l="l" t="t" r="r" b="b"/>
              <a:pathLst>
                <a:path w="1269" h="1270">
                  <a:moveTo>
                    <a:pt x="1092" y="1092"/>
                  </a:moveTo>
                  <a:lnTo>
                    <a:pt x="0" y="0"/>
                  </a:lnTo>
                </a:path>
              </a:pathLst>
            </a:custGeom>
            <a:ln w="3454">
              <a:solidFill>
                <a:srgbClr val="565659"/>
              </a:solidFill>
            </a:ln>
          </p:spPr>
          <p:txBody>
            <a:bodyPr wrap="square" lIns="0" tIns="0" rIns="0" bIns="0" rtlCol="0"/>
            <a:lstStyle/>
            <a:p/>
          </p:txBody>
        </p:sp>
        <p:sp>
          <p:nvSpPr>
            <p:cNvPr id="307" name="object 307" descr=""/>
            <p:cNvSpPr/>
            <p:nvPr/>
          </p:nvSpPr>
          <p:spPr>
            <a:xfrm>
              <a:off x="2929728" y="7744320"/>
              <a:ext cx="11430" cy="0"/>
            </a:xfrm>
            <a:custGeom>
              <a:avLst/>
              <a:gdLst/>
              <a:ahLst/>
              <a:cxnLst/>
              <a:rect l="l" t="t" r="r" b="b"/>
              <a:pathLst>
                <a:path w="11430" h="0">
                  <a:moveTo>
                    <a:pt x="0" y="0"/>
                  </a:moveTo>
                  <a:lnTo>
                    <a:pt x="5499" y="0"/>
                  </a:lnTo>
                  <a:lnTo>
                    <a:pt x="10972" y="0"/>
                  </a:lnTo>
                </a:path>
              </a:pathLst>
            </a:custGeom>
            <a:ln w="3454">
              <a:solidFill>
                <a:srgbClr val="565659"/>
              </a:solidFill>
            </a:ln>
          </p:spPr>
          <p:txBody>
            <a:bodyPr wrap="square" lIns="0" tIns="0" rIns="0" bIns="0" rtlCol="0"/>
            <a:lstStyle/>
            <a:p/>
          </p:txBody>
        </p:sp>
        <p:sp>
          <p:nvSpPr>
            <p:cNvPr id="308" name="object 308" descr=""/>
            <p:cNvSpPr/>
            <p:nvPr/>
          </p:nvSpPr>
          <p:spPr>
            <a:xfrm>
              <a:off x="2891326" y="7753101"/>
              <a:ext cx="5715" cy="4445"/>
            </a:xfrm>
            <a:custGeom>
              <a:avLst/>
              <a:gdLst/>
              <a:ahLst/>
              <a:cxnLst/>
              <a:rect l="l" t="t" r="r" b="b"/>
              <a:pathLst>
                <a:path w="5714" h="4445">
                  <a:moveTo>
                    <a:pt x="5486" y="0"/>
                  </a:moveTo>
                  <a:lnTo>
                    <a:pt x="0" y="4394"/>
                  </a:lnTo>
                </a:path>
              </a:pathLst>
            </a:custGeom>
            <a:ln w="3454">
              <a:solidFill>
                <a:srgbClr val="565659"/>
              </a:solidFill>
            </a:ln>
          </p:spPr>
          <p:txBody>
            <a:bodyPr wrap="square" lIns="0" tIns="0" rIns="0" bIns="0" rtlCol="0"/>
            <a:lstStyle/>
            <a:p/>
          </p:txBody>
        </p:sp>
        <p:sp>
          <p:nvSpPr>
            <p:cNvPr id="309" name="object 309" descr=""/>
            <p:cNvSpPr/>
            <p:nvPr/>
          </p:nvSpPr>
          <p:spPr>
            <a:xfrm>
              <a:off x="3015315" y="8418029"/>
              <a:ext cx="2540" cy="12700"/>
            </a:xfrm>
            <a:custGeom>
              <a:avLst/>
              <a:gdLst/>
              <a:ahLst/>
              <a:cxnLst/>
              <a:rect l="l" t="t" r="r" b="b"/>
              <a:pathLst>
                <a:path w="2539" h="12700">
                  <a:moveTo>
                    <a:pt x="2197" y="12077"/>
                  </a:moveTo>
                  <a:lnTo>
                    <a:pt x="0" y="0"/>
                  </a:lnTo>
                </a:path>
              </a:pathLst>
            </a:custGeom>
            <a:ln w="3454">
              <a:solidFill>
                <a:srgbClr val="565659"/>
              </a:solidFill>
            </a:ln>
          </p:spPr>
          <p:txBody>
            <a:bodyPr wrap="square" lIns="0" tIns="0" rIns="0" bIns="0" rtlCol="0"/>
            <a:lstStyle/>
            <a:p/>
          </p:txBody>
        </p:sp>
        <p:sp>
          <p:nvSpPr>
            <p:cNvPr id="310" name="object 310" descr=""/>
            <p:cNvSpPr/>
            <p:nvPr/>
          </p:nvSpPr>
          <p:spPr>
            <a:xfrm>
              <a:off x="3001058" y="8386220"/>
              <a:ext cx="10160" cy="17780"/>
            </a:xfrm>
            <a:custGeom>
              <a:avLst/>
              <a:gdLst/>
              <a:ahLst/>
              <a:cxnLst/>
              <a:rect l="l" t="t" r="r" b="b"/>
              <a:pathLst>
                <a:path w="10160" h="17779">
                  <a:moveTo>
                    <a:pt x="9867" y="17551"/>
                  </a:moveTo>
                  <a:lnTo>
                    <a:pt x="5473" y="8775"/>
                  </a:lnTo>
                  <a:lnTo>
                    <a:pt x="0" y="0"/>
                  </a:lnTo>
                </a:path>
              </a:pathLst>
            </a:custGeom>
            <a:ln w="3454">
              <a:solidFill>
                <a:srgbClr val="565659"/>
              </a:solidFill>
            </a:ln>
          </p:spPr>
          <p:txBody>
            <a:bodyPr wrap="square" lIns="0" tIns="0" rIns="0" bIns="0" rtlCol="0"/>
            <a:lstStyle/>
            <a:p/>
          </p:txBody>
        </p:sp>
        <p:sp>
          <p:nvSpPr>
            <p:cNvPr id="311" name="object 311" descr=""/>
            <p:cNvSpPr/>
            <p:nvPr/>
          </p:nvSpPr>
          <p:spPr>
            <a:xfrm>
              <a:off x="2986787" y="8371949"/>
              <a:ext cx="5715" cy="4445"/>
            </a:xfrm>
            <a:custGeom>
              <a:avLst/>
              <a:gdLst/>
              <a:ahLst/>
              <a:cxnLst/>
              <a:rect l="l" t="t" r="r" b="b"/>
              <a:pathLst>
                <a:path w="5714" h="4445">
                  <a:moveTo>
                    <a:pt x="5486" y="4394"/>
                  </a:moveTo>
                  <a:lnTo>
                    <a:pt x="0" y="0"/>
                  </a:lnTo>
                </a:path>
              </a:pathLst>
            </a:custGeom>
            <a:ln w="3454">
              <a:solidFill>
                <a:srgbClr val="565659"/>
              </a:solidFill>
            </a:ln>
          </p:spPr>
          <p:txBody>
            <a:bodyPr wrap="square" lIns="0" tIns="0" rIns="0" bIns="0" rtlCol="0"/>
            <a:lstStyle/>
            <a:p/>
          </p:txBody>
        </p:sp>
        <p:sp>
          <p:nvSpPr>
            <p:cNvPr id="312" name="object 312" descr=""/>
            <p:cNvSpPr/>
            <p:nvPr/>
          </p:nvSpPr>
          <p:spPr>
            <a:xfrm>
              <a:off x="2947286" y="8354392"/>
              <a:ext cx="20320" cy="5715"/>
            </a:xfrm>
            <a:custGeom>
              <a:avLst/>
              <a:gdLst/>
              <a:ahLst/>
              <a:cxnLst/>
              <a:rect l="l" t="t" r="r" b="b"/>
              <a:pathLst>
                <a:path w="20319" h="5715">
                  <a:moveTo>
                    <a:pt x="19748" y="5486"/>
                  </a:moveTo>
                  <a:lnTo>
                    <a:pt x="0" y="0"/>
                  </a:lnTo>
                </a:path>
              </a:pathLst>
            </a:custGeom>
            <a:ln w="3454">
              <a:solidFill>
                <a:srgbClr val="565659"/>
              </a:solidFill>
            </a:ln>
          </p:spPr>
          <p:txBody>
            <a:bodyPr wrap="square" lIns="0" tIns="0" rIns="0" bIns="0" rtlCol="0"/>
            <a:lstStyle/>
            <a:p/>
          </p:txBody>
        </p:sp>
        <p:sp>
          <p:nvSpPr>
            <p:cNvPr id="313" name="object 313" descr=""/>
            <p:cNvSpPr/>
            <p:nvPr/>
          </p:nvSpPr>
          <p:spPr>
            <a:xfrm>
              <a:off x="2904507" y="8356592"/>
              <a:ext cx="8890" cy="3810"/>
            </a:xfrm>
            <a:custGeom>
              <a:avLst/>
              <a:gdLst/>
              <a:ahLst/>
              <a:cxnLst/>
              <a:rect l="l" t="t" r="r" b="b"/>
              <a:pathLst>
                <a:path w="8889" h="3809">
                  <a:moveTo>
                    <a:pt x="8762" y="0"/>
                  </a:moveTo>
                  <a:lnTo>
                    <a:pt x="0" y="3289"/>
                  </a:lnTo>
                </a:path>
              </a:pathLst>
            </a:custGeom>
            <a:ln w="3454">
              <a:solidFill>
                <a:srgbClr val="565659"/>
              </a:solidFill>
            </a:ln>
          </p:spPr>
          <p:txBody>
            <a:bodyPr wrap="square" lIns="0" tIns="0" rIns="0" bIns="0" rtlCol="0"/>
            <a:lstStyle/>
            <a:p/>
          </p:txBody>
        </p:sp>
        <p:sp>
          <p:nvSpPr>
            <p:cNvPr id="314" name="object 314" descr=""/>
            <p:cNvSpPr/>
            <p:nvPr/>
          </p:nvSpPr>
          <p:spPr>
            <a:xfrm>
              <a:off x="2857310" y="8409259"/>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315" name="object 315" descr=""/>
            <p:cNvSpPr/>
            <p:nvPr/>
          </p:nvSpPr>
          <p:spPr>
            <a:xfrm>
              <a:off x="2852919" y="8422424"/>
              <a:ext cx="1270" cy="13335"/>
            </a:xfrm>
            <a:custGeom>
              <a:avLst/>
              <a:gdLst/>
              <a:ahLst/>
              <a:cxnLst/>
              <a:rect l="l" t="t" r="r" b="b"/>
              <a:pathLst>
                <a:path w="1269" h="13334">
                  <a:moveTo>
                    <a:pt x="1104" y="0"/>
                  </a:moveTo>
                  <a:lnTo>
                    <a:pt x="0" y="13169"/>
                  </a:lnTo>
                </a:path>
              </a:pathLst>
            </a:custGeom>
            <a:ln w="3454">
              <a:solidFill>
                <a:srgbClr val="565659"/>
              </a:solidFill>
            </a:ln>
          </p:spPr>
          <p:txBody>
            <a:bodyPr wrap="square" lIns="0" tIns="0" rIns="0" bIns="0" rtlCol="0"/>
            <a:lstStyle/>
            <a:p/>
          </p:txBody>
        </p:sp>
        <p:sp>
          <p:nvSpPr>
            <p:cNvPr id="316" name="object 316" descr=""/>
            <p:cNvSpPr/>
            <p:nvPr/>
          </p:nvSpPr>
          <p:spPr>
            <a:xfrm>
              <a:off x="2852920" y="8446565"/>
              <a:ext cx="2540" cy="11430"/>
            </a:xfrm>
            <a:custGeom>
              <a:avLst/>
              <a:gdLst/>
              <a:ahLst/>
              <a:cxnLst/>
              <a:rect l="l" t="t" r="r" b="b"/>
              <a:pathLst>
                <a:path w="2539" h="11429">
                  <a:moveTo>
                    <a:pt x="0" y="0"/>
                  </a:moveTo>
                  <a:lnTo>
                    <a:pt x="2197" y="10972"/>
                  </a:lnTo>
                </a:path>
              </a:pathLst>
            </a:custGeom>
            <a:ln w="3454">
              <a:solidFill>
                <a:srgbClr val="565659"/>
              </a:solidFill>
            </a:ln>
          </p:spPr>
          <p:txBody>
            <a:bodyPr wrap="square" lIns="0" tIns="0" rIns="0" bIns="0" rtlCol="0"/>
            <a:lstStyle/>
            <a:p/>
          </p:txBody>
        </p:sp>
        <p:sp>
          <p:nvSpPr>
            <p:cNvPr id="317" name="object 317" descr=""/>
            <p:cNvSpPr/>
            <p:nvPr/>
          </p:nvSpPr>
          <p:spPr>
            <a:xfrm>
              <a:off x="2987882" y="8539829"/>
              <a:ext cx="1270" cy="24765"/>
            </a:xfrm>
            <a:custGeom>
              <a:avLst/>
              <a:gdLst/>
              <a:ahLst/>
              <a:cxnLst/>
              <a:rect l="l" t="t" r="r" b="b"/>
              <a:pathLst>
                <a:path w="1269" h="24765">
                  <a:moveTo>
                    <a:pt x="1104" y="24142"/>
                  </a:moveTo>
                  <a:lnTo>
                    <a:pt x="0" y="12077"/>
                  </a:lnTo>
                  <a:lnTo>
                    <a:pt x="0" y="0"/>
                  </a:lnTo>
                </a:path>
              </a:pathLst>
            </a:custGeom>
            <a:ln w="3454">
              <a:solidFill>
                <a:srgbClr val="565659"/>
              </a:solidFill>
            </a:ln>
          </p:spPr>
          <p:txBody>
            <a:bodyPr wrap="square" lIns="0" tIns="0" rIns="0" bIns="0" rtlCol="0"/>
            <a:lstStyle/>
            <a:p/>
          </p:txBody>
        </p:sp>
        <p:sp>
          <p:nvSpPr>
            <p:cNvPr id="318" name="object 318" descr=""/>
            <p:cNvSpPr/>
            <p:nvPr/>
          </p:nvSpPr>
          <p:spPr>
            <a:xfrm>
              <a:off x="2881457" y="8539830"/>
              <a:ext cx="1270" cy="24765"/>
            </a:xfrm>
            <a:custGeom>
              <a:avLst/>
              <a:gdLst/>
              <a:ahLst/>
              <a:cxnLst/>
              <a:rect l="l" t="t" r="r" b="b"/>
              <a:pathLst>
                <a:path w="1269" h="24765">
                  <a:moveTo>
                    <a:pt x="1092" y="0"/>
                  </a:moveTo>
                  <a:lnTo>
                    <a:pt x="1092" y="12077"/>
                  </a:lnTo>
                  <a:lnTo>
                    <a:pt x="0" y="24142"/>
                  </a:lnTo>
                </a:path>
              </a:pathLst>
            </a:custGeom>
            <a:ln w="3454">
              <a:solidFill>
                <a:srgbClr val="565659"/>
              </a:solidFill>
            </a:ln>
          </p:spPr>
          <p:txBody>
            <a:bodyPr wrap="square" lIns="0" tIns="0" rIns="0" bIns="0" rtlCol="0"/>
            <a:lstStyle/>
            <a:p/>
          </p:txBody>
        </p:sp>
        <p:sp>
          <p:nvSpPr>
            <p:cNvPr id="319" name="object 319" descr=""/>
            <p:cNvSpPr/>
            <p:nvPr/>
          </p:nvSpPr>
          <p:spPr>
            <a:xfrm>
              <a:off x="2852924" y="8353304"/>
              <a:ext cx="165100" cy="114300"/>
            </a:xfrm>
            <a:custGeom>
              <a:avLst/>
              <a:gdLst/>
              <a:ahLst/>
              <a:cxnLst/>
              <a:rect l="l" t="t" r="r" b="b"/>
              <a:pathLst>
                <a:path w="165100" h="114300">
                  <a:moveTo>
                    <a:pt x="159105" y="114109"/>
                  </a:moveTo>
                  <a:lnTo>
                    <a:pt x="162394" y="104228"/>
                  </a:lnTo>
                  <a:lnTo>
                    <a:pt x="163499" y="94361"/>
                  </a:lnTo>
                  <a:lnTo>
                    <a:pt x="164591" y="84480"/>
                  </a:lnTo>
                  <a:lnTo>
                    <a:pt x="164591" y="74612"/>
                  </a:lnTo>
                  <a:lnTo>
                    <a:pt x="163499" y="64731"/>
                  </a:lnTo>
                  <a:lnTo>
                    <a:pt x="160197" y="54851"/>
                  </a:lnTo>
                  <a:lnTo>
                    <a:pt x="155803" y="46075"/>
                  </a:lnTo>
                  <a:lnTo>
                    <a:pt x="151434" y="37299"/>
                  </a:lnTo>
                  <a:lnTo>
                    <a:pt x="120700" y="9867"/>
                  </a:lnTo>
                  <a:lnTo>
                    <a:pt x="102044" y="3289"/>
                  </a:lnTo>
                  <a:lnTo>
                    <a:pt x="92163" y="1092"/>
                  </a:lnTo>
                  <a:lnTo>
                    <a:pt x="82295" y="0"/>
                  </a:lnTo>
                  <a:lnTo>
                    <a:pt x="73520" y="1092"/>
                  </a:lnTo>
                  <a:lnTo>
                    <a:pt x="63639" y="3289"/>
                  </a:lnTo>
                  <a:lnTo>
                    <a:pt x="23037" y="25234"/>
                  </a:lnTo>
                  <a:lnTo>
                    <a:pt x="17551" y="32905"/>
                  </a:lnTo>
                  <a:lnTo>
                    <a:pt x="10972" y="40589"/>
                  </a:lnTo>
                  <a:lnTo>
                    <a:pt x="6578" y="49364"/>
                  </a:lnTo>
                  <a:lnTo>
                    <a:pt x="1104" y="66929"/>
                  </a:lnTo>
                  <a:lnTo>
                    <a:pt x="0" y="85572"/>
                  </a:lnTo>
                  <a:lnTo>
                    <a:pt x="2197" y="104228"/>
                  </a:lnTo>
                  <a:lnTo>
                    <a:pt x="5486" y="113017"/>
                  </a:lnTo>
                </a:path>
              </a:pathLst>
            </a:custGeom>
            <a:ln w="3454">
              <a:solidFill>
                <a:srgbClr val="565659"/>
              </a:solidFill>
            </a:ln>
          </p:spPr>
          <p:txBody>
            <a:bodyPr wrap="square" lIns="0" tIns="0" rIns="0" bIns="0" rtlCol="0"/>
            <a:lstStyle/>
            <a:p/>
          </p:txBody>
        </p:sp>
        <p:sp>
          <p:nvSpPr>
            <p:cNvPr id="320" name="object 320" descr=""/>
            <p:cNvSpPr/>
            <p:nvPr/>
          </p:nvSpPr>
          <p:spPr>
            <a:xfrm>
              <a:off x="2855116" y="8457535"/>
              <a:ext cx="4445" cy="12700"/>
            </a:xfrm>
            <a:custGeom>
              <a:avLst/>
              <a:gdLst/>
              <a:ahLst/>
              <a:cxnLst/>
              <a:rect l="l" t="t" r="r" b="b"/>
              <a:pathLst>
                <a:path w="4444" h="12700">
                  <a:moveTo>
                    <a:pt x="0" y="0"/>
                  </a:moveTo>
                  <a:lnTo>
                    <a:pt x="4394" y="12077"/>
                  </a:lnTo>
                </a:path>
              </a:pathLst>
            </a:custGeom>
            <a:ln w="3454">
              <a:solidFill>
                <a:srgbClr val="565659"/>
              </a:solidFill>
            </a:ln>
          </p:spPr>
          <p:txBody>
            <a:bodyPr wrap="square" lIns="0" tIns="0" rIns="0" bIns="0" rtlCol="0"/>
            <a:lstStyle/>
            <a:p/>
          </p:txBody>
        </p:sp>
        <p:sp>
          <p:nvSpPr>
            <p:cNvPr id="321" name="object 321" descr=""/>
            <p:cNvSpPr/>
            <p:nvPr/>
          </p:nvSpPr>
          <p:spPr>
            <a:xfrm>
              <a:off x="2859506" y="8470706"/>
              <a:ext cx="23495" cy="69215"/>
            </a:xfrm>
            <a:custGeom>
              <a:avLst/>
              <a:gdLst/>
              <a:ahLst/>
              <a:cxnLst/>
              <a:rect l="l" t="t" r="r" b="b"/>
              <a:pathLst>
                <a:path w="23494" h="69215">
                  <a:moveTo>
                    <a:pt x="0" y="0"/>
                  </a:moveTo>
                  <a:lnTo>
                    <a:pt x="12065" y="29629"/>
                  </a:lnTo>
                  <a:lnTo>
                    <a:pt x="18656" y="48272"/>
                  </a:lnTo>
                  <a:lnTo>
                    <a:pt x="23037" y="69126"/>
                  </a:lnTo>
                </a:path>
              </a:pathLst>
            </a:custGeom>
            <a:ln w="3454">
              <a:solidFill>
                <a:srgbClr val="565659"/>
              </a:solidFill>
            </a:ln>
          </p:spPr>
          <p:txBody>
            <a:bodyPr wrap="square" lIns="0" tIns="0" rIns="0" bIns="0" rtlCol="0"/>
            <a:lstStyle/>
            <a:p/>
          </p:txBody>
        </p:sp>
        <p:sp>
          <p:nvSpPr>
            <p:cNvPr id="322" name="object 322" descr=""/>
            <p:cNvSpPr/>
            <p:nvPr/>
          </p:nvSpPr>
          <p:spPr>
            <a:xfrm>
              <a:off x="2987883" y="8470704"/>
              <a:ext cx="23495" cy="69215"/>
            </a:xfrm>
            <a:custGeom>
              <a:avLst/>
              <a:gdLst/>
              <a:ahLst/>
              <a:cxnLst/>
              <a:rect l="l" t="t" r="r" b="b"/>
              <a:pathLst>
                <a:path w="23494" h="69215">
                  <a:moveTo>
                    <a:pt x="0" y="69126"/>
                  </a:moveTo>
                  <a:lnTo>
                    <a:pt x="4394" y="48272"/>
                  </a:lnTo>
                  <a:lnTo>
                    <a:pt x="10972" y="29629"/>
                  </a:lnTo>
                  <a:lnTo>
                    <a:pt x="23037" y="0"/>
                  </a:lnTo>
                </a:path>
              </a:pathLst>
            </a:custGeom>
            <a:ln w="3454">
              <a:solidFill>
                <a:srgbClr val="565659"/>
              </a:solidFill>
            </a:ln>
          </p:spPr>
          <p:txBody>
            <a:bodyPr wrap="square" lIns="0" tIns="0" rIns="0" bIns="0" rtlCol="0"/>
            <a:lstStyle/>
            <a:p/>
          </p:txBody>
        </p:sp>
        <p:sp>
          <p:nvSpPr>
            <p:cNvPr id="323" name="object 323" descr=""/>
            <p:cNvSpPr/>
            <p:nvPr/>
          </p:nvSpPr>
          <p:spPr>
            <a:xfrm>
              <a:off x="2852915" y="8580429"/>
              <a:ext cx="20955" cy="53975"/>
            </a:xfrm>
            <a:custGeom>
              <a:avLst/>
              <a:gdLst/>
              <a:ahLst/>
              <a:cxnLst/>
              <a:rect l="l" t="t" r="r" b="b"/>
              <a:pathLst>
                <a:path w="20955" h="53975">
                  <a:moveTo>
                    <a:pt x="20853" y="0"/>
                  </a:moveTo>
                  <a:lnTo>
                    <a:pt x="14274" y="10972"/>
                  </a:lnTo>
                  <a:lnTo>
                    <a:pt x="7696" y="24142"/>
                  </a:lnTo>
                  <a:lnTo>
                    <a:pt x="2197" y="38404"/>
                  </a:lnTo>
                  <a:lnTo>
                    <a:pt x="0" y="53759"/>
                  </a:lnTo>
                </a:path>
              </a:pathLst>
            </a:custGeom>
            <a:ln w="3454">
              <a:solidFill>
                <a:srgbClr val="565659"/>
              </a:solidFill>
            </a:ln>
          </p:spPr>
          <p:txBody>
            <a:bodyPr wrap="square" lIns="0" tIns="0" rIns="0" bIns="0" rtlCol="0"/>
            <a:lstStyle/>
            <a:p/>
          </p:txBody>
        </p:sp>
        <p:sp>
          <p:nvSpPr>
            <p:cNvPr id="324" name="object 324" descr=""/>
            <p:cNvSpPr/>
            <p:nvPr/>
          </p:nvSpPr>
          <p:spPr>
            <a:xfrm>
              <a:off x="2870482" y="8585917"/>
              <a:ext cx="1270" cy="1270"/>
            </a:xfrm>
            <a:custGeom>
              <a:avLst/>
              <a:gdLst/>
              <a:ahLst/>
              <a:cxnLst/>
              <a:rect l="l" t="t" r="r" b="b"/>
              <a:pathLst>
                <a:path w="1269" h="1270">
                  <a:moveTo>
                    <a:pt x="1092" y="0"/>
                  </a:moveTo>
                  <a:lnTo>
                    <a:pt x="0" y="1092"/>
                  </a:lnTo>
                </a:path>
              </a:pathLst>
            </a:custGeom>
            <a:ln w="3454">
              <a:solidFill>
                <a:srgbClr val="565659"/>
              </a:solidFill>
            </a:ln>
          </p:spPr>
          <p:txBody>
            <a:bodyPr wrap="square" lIns="0" tIns="0" rIns="0" bIns="0" rtlCol="0"/>
            <a:lstStyle/>
            <a:p/>
          </p:txBody>
        </p:sp>
        <p:sp>
          <p:nvSpPr>
            <p:cNvPr id="325" name="object 325" descr=""/>
            <p:cNvSpPr/>
            <p:nvPr/>
          </p:nvSpPr>
          <p:spPr>
            <a:xfrm>
              <a:off x="2861696" y="8590308"/>
              <a:ext cx="6985" cy="12065"/>
            </a:xfrm>
            <a:custGeom>
              <a:avLst/>
              <a:gdLst/>
              <a:ahLst/>
              <a:cxnLst/>
              <a:rect l="l" t="t" r="r" b="b"/>
              <a:pathLst>
                <a:path w="6985" h="12065">
                  <a:moveTo>
                    <a:pt x="6591" y="0"/>
                  </a:moveTo>
                  <a:lnTo>
                    <a:pt x="0" y="12065"/>
                  </a:lnTo>
                </a:path>
              </a:pathLst>
            </a:custGeom>
            <a:ln w="3454">
              <a:solidFill>
                <a:srgbClr val="565659"/>
              </a:solidFill>
            </a:ln>
          </p:spPr>
          <p:txBody>
            <a:bodyPr wrap="square" lIns="0" tIns="0" rIns="0" bIns="0" rtlCol="0"/>
            <a:lstStyle/>
            <a:p/>
          </p:txBody>
        </p:sp>
        <p:sp>
          <p:nvSpPr>
            <p:cNvPr id="326" name="object 326" descr=""/>
            <p:cNvSpPr/>
            <p:nvPr/>
          </p:nvSpPr>
          <p:spPr>
            <a:xfrm>
              <a:off x="2852920" y="8634194"/>
              <a:ext cx="0" cy="11430"/>
            </a:xfrm>
            <a:custGeom>
              <a:avLst/>
              <a:gdLst/>
              <a:ahLst/>
              <a:cxnLst/>
              <a:rect l="l" t="t" r="r" b="b"/>
              <a:pathLst>
                <a:path w="0" h="11429">
                  <a:moveTo>
                    <a:pt x="0" y="0"/>
                  </a:moveTo>
                  <a:lnTo>
                    <a:pt x="0" y="10972"/>
                  </a:lnTo>
                </a:path>
              </a:pathLst>
            </a:custGeom>
            <a:ln w="3454">
              <a:solidFill>
                <a:srgbClr val="565659"/>
              </a:solidFill>
            </a:ln>
          </p:spPr>
          <p:txBody>
            <a:bodyPr wrap="square" lIns="0" tIns="0" rIns="0" bIns="0" rtlCol="0"/>
            <a:lstStyle/>
            <a:p/>
          </p:txBody>
        </p:sp>
        <p:sp>
          <p:nvSpPr>
            <p:cNvPr id="327" name="object 327" descr=""/>
            <p:cNvSpPr/>
            <p:nvPr/>
          </p:nvSpPr>
          <p:spPr>
            <a:xfrm>
              <a:off x="2988981" y="8563966"/>
              <a:ext cx="5715" cy="13335"/>
            </a:xfrm>
            <a:custGeom>
              <a:avLst/>
              <a:gdLst/>
              <a:ahLst/>
              <a:cxnLst/>
              <a:rect l="l" t="t" r="r" b="b"/>
              <a:pathLst>
                <a:path w="5714" h="13334">
                  <a:moveTo>
                    <a:pt x="5486" y="13169"/>
                  </a:moveTo>
                  <a:lnTo>
                    <a:pt x="0" y="0"/>
                  </a:lnTo>
                </a:path>
              </a:pathLst>
            </a:custGeom>
            <a:ln w="3454">
              <a:solidFill>
                <a:srgbClr val="565659"/>
              </a:solidFill>
            </a:ln>
          </p:spPr>
          <p:txBody>
            <a:bodyPr wrap="square" lIns="0" tIns="0" rIns="0" bIns="0" rtlCol="0"/>
            <a:lstStyle/>
            <a:p/>
          </p:txBody>
        </p:sp>
        <p:sp>
          <p:nvSpPr>
            <p:cNvPr id="328" name="object 328" descr=""/>
            <p:cNvSpPr/>
            <p:nvPr/>
          </p:nvSpPr>
          <p:spPr>
            <a:xfrm>
              <a:off x="2996659" y="8580426"/>
              <a:ext cx="22225" cy="64769"/>
            </a:xfrm>
            <a:custGeom>
              <a:avLst/>
              <a:gdLst/>
              <a:ahLst/>
              <a:cxnLst/>
              <a:rect l="l" t="t" r="r" b="b"/>
              <a:pathLst>
                <a:path w="22225" h="64770">
                  <a:moveTo>
                    <a:pt x="20853" y="64744"/>
                  </a:moveTo>
                  <a:lnTo>
                    <a:pt x="21958" y="53771"/>
                  </a:lnTo>
                  <a:lnTo>
                    <a:pt x="18656" y="38404"/>
                  </a:lnTo>
                  <a:lnTo>
                    <a:pt x="13182" y="24142"/>
                  </a:lnTo>
                  <a:lnTo>
                    <a:pt x="6591" y="10985"/>
                  </a:lnTo>
                  <a:lnTo>
                    <a:pt x="0" y="0"/>
                  </a:lnTo>
                </a:path>
              </a:pathLst>
            </a:custGeom>
            <a:ln w="3454">
              <a:solidFill>
                <a:srgbClr val="565659"/>
              </a:solidFill>
            </a:ln>
          </p:spPr>
          <p:txBody>
            <a:bodyPr wrap="square" lIns="0" tIns="0" rIns="0" bIns="0" rtlCol="0"/>
            <a:lstStyle/>
            <a:p/>
          </p:txBody>
        </p:sp>
        <p:sp>
          <p:nvSpPr>
            <p:cNvPr id="329" name="object 329" descr=""/>
            <p:cNvSpPr/>
            <p:nvPr/>
          </p:nvSpPr>
          <p:spPr>
            <a:xfrm>
              <a:off x="2852920" y="8645170"/>
              <a:ext cx="0" cy="10160"/>
            </a:xfrm>
            <a:custGeom>
              <a:avLst/>
              <a:gdLst/>
              <a:ahLst/>
              <a:cxnLst/>
              <a:rect l="l" t="t" r="r" b="b"/>
              <a:pathLst>
                <a:path w="0" h="10159">
                  <a:moveTo>
                    <a:pt x="0" y="0"/>
                  </a:moveTo>
                  <a:lnTo>
                    <a:pt x="0" y="9867"/>
                  </a:lnTo>
                </a:path>
              </a:pathLst>
            </a:custGeom>
            <a:ln w="3454">
              <a:solidFill>
                <a:srgbClr val="565659"/>
              </a:solidFill>
            </a:ln>
          </p:spPr>
          <p:txBody>
            <a:bodyPr wrap="square" lIns="0" tIns="0" rIns="0" bIns="0" rtlCol="0"/>
            <a:lstStyle/>
            <a:p/>
          </p:txBody>
        </p:sp>
        <p:sp>
          <p:nvSpPr>
            <p:cNvPr id="330" name="object 330" descr=""/>
            <p:cNvSpPr/>
            <p:nvPr/>
          </p:nvSpPr>
          <p:spPr>
            <a:xfrm>
              <a:off x="3017511" y="8645174"/>
              <a:ext cx="1270" cy="10160"/>
            </a:xfrm>
            <a:custGeom>
              <a:avLst/>
              <a:gdLst/>
              <a:ahLst/>
              <a:cxnLst/>
              <a:rect l="l" t="t" r="r" b="b"/>
              <a:pathLst>
                <a:path w="1269" h="10159">
                  <a:moveTo>
                    <a:pt x="1104" y="9867"/>
                  </a:moveTo>
                  <a:lnTo>
                    <a:pt x="0" y="0"/>
                  </a:lnTo>
                </a:path>
              </a:pathLst>
            </a:custGeom>
            <a:ln w="3454">
              <a:solidFill>
                <a:srgbClr val="565659"/>
              </a:solidFill>
            </a:ln>
          </p:spPr>
          <p:txBody>
            <a:bodyPr wrap="square" lIns="0" tIns="0" rIns="0" bIns="0" rtlCol="0"/>
            <a:lstStyle/>
            <a:p/>
          </p:txBody>
        </p:sp>
        <p:sp>
          <p:nvSpPr>
            <p:cNvPr id="331" name="object 331" descr=""/>
            <p:cNvSpPr/>
            <p:nvPr/>
          </p:nvSpPr>
          <p:spPr>
            <a:xfrm>
              <a:off x="2965941" y="8359879"/>
              <a:ext cx="2540" cy="0"/>
            </a:xfrm>
            <a:custGeom>
              <a:avLst/>
              <a:gdLst/>
              <a:ahLst/>
              <a:cxnLst/>
              <a:rect l="l" t="t" r="r" b="b"/>
              <a:pathLst>
                <a:path w="2539" h="0">
                  <a:moveTo>
                    <a:pt x="2197" y="0"/>
                  </a:moveTo>
                  <a:lnTo>
                    <a:pt x="0" y="0"/>
                  </a:lnTo>
                </a:path>
              </a:pathLst>
            </a:custGeom>
            <a:ln w="3454">
              <a:solidFill>
                <a:srgbClr val="565659"/>
              </a:solidFill>
            </a:ln>
          </p:spPr>
          <p:txBody>
            <a:bodyPr wrap="square" lIns="0" tIns="0" rIns="0" bIns="0" rtlCol="0"/>
            <a:lstStyle/>
            <a:p/>
          </p:txBody>
        </p:sp>
        <p:sp>
          <p:nvSpPr>
            <p:cNvPr id="332" name="object 332" descr=""/>
            <p:cNvSpPr/>
            <p:nvPr/>
          </p:nvSpPr>
          <p:spPr>
            <a:xfrm>
              <a:off x="2976915" y="8365373"/>
              <a:ext cx="20320" cy="15875"/>
            </a:xfrm>
            <a:custGeom>
              <a:avLst/>
              <a:gdLst/>
              <a:ahLst/>
              <a:cxnLst/>
              <a:rect l="l" t="t" r="r" b="b"/>
              <a:pathLst>
                <a:path w="20319" h="15875">
                  <a:moveTo>
                    <a:pt x="19748" y="15354"/>
                  </a:moveTo>
                  <a:lnTo>
                    <a:pt x="10972" y="6578"/>
                  </a:lnTo>
                  <a:lnTo>
                    <a:pt x="0" y="0"/>
                  </a:lnTo>
                </a:path>
              </a:pathLst>
            </a:custGeom>
            <a:ln w="3454">
              <a:solidFill>
                <a:srgbClr val="565659"/>
              </a:solidFill>
            </a:ln>
          </p:spPr>
          <p:txBody>
            <a:bodyPr wrap="square" lIns="0" tIns="0" rIns="0" bIns="0" rtlCol="0"/>
            <a:lstStyle/>
            <a:p/>
          </p:txBody>
        </p:sp>
        <p:sp>
          <p:nvSpPr>
            <p:cNvPr id="333" name="object 333" descr=""/>
            <p:cNvSpPr/>
            <p:nvPr/>
          </p:nvSpPr>
          <p:spPr>
            <a:xfrm>
              <a:off x="3016420" y="8448756"/>
              <a:ext cx="1270" cy="4445"/>
            </a:xfrm>
            <a:custGeom>
              <a:avLst/>
              <a:gdLst/>
              <a:ahLst/>
              <a:cxnLst/>
              <a:rect l="l" t="t" r="r" b="b"/>
              <a:pathLst>
                <a:path w="1269" h="4445">
                  <a:moveTo>
                    <a:pt x="0" y="4394"/>
                  </a:moveTo>
                  <a:lnTo>
                    <a:pt x="1092" y="0"/>
                  </a:lnTo>
                </a:path>
              </a:pathLst>
            </a:custGeom>
            <a:ln w="3454">
              <a:solidFill>
                <a:srgbClr val="565659"/>
              </a:solidFill>
            </a:ln>
          </p:spPr>
          <p:txBody>
            <a:bodyPr wrap="square" lIns="0" tIns="0" rIns="0" bIns="0" rtlCol="0"/>
            <a:lstStyle/>
            <a:p/>
          </p:txBody>
        </p:sp>
        <p:sp>
          <p:nvSpPr>
            <p:cNvPr id="334" name="object 334" descr=""/>
            <p:cNvSpPr/>
            <p:nvPr/>
          </p:nvSpPr>
          <p:spPr>
            <a:xfrm>
              <a:off x="2883658" y="8365366"/>
              <a:ext cx="10160" cy="6985"/>
            </a:xfrm>
            <a:custGeom>
              <a:avLst/>
              <a:gdLst/>
              <a:ahLst/>
              <a:cxnLst/>
              <a:rect l="l" t="t" r="r" b="b"/>
              <a:pathLst>
                <a:path w="10160" h="6984">
                  <a:moveTo>
                    <a:pt x="9867" y="0"/>
                  </a:moveTo>
                  <a:lnTo>
                    <a:pt x="0" y="6591"/>
                  </a:lnTo>
                </a:path>
              </a:pathLst>
            </a:custGeom>
            <a:ln w="3454">
              <a:solidFill>
                <a:srgbClr val="565659"/>
              </a:solidFill>
            </a:ln>
          </p:spPr>
          <p:txBody>
            <a:bodyPr wrap="square" lIns="0" tIns="0" rIns="0" bIns="0" rtlCol="0"/>
            <a:lstStyle/>
            <a:p/>
          </p:txBody>
        </p:sp>
        <p:sp>
          <p:nvSpPr>
            <p:cNvPr id="335" name="object 335" descr=""/>
            <p:cNvSpPr/>
            <p:nvPr/>
          </p:nvSpPr>
          <p:spPr>
            <a:xfrm>
              <a:off x="2857314" y="8388410"/>
              <a:ext cx="11430" cy="20955"/>
            </a:xfrm>
            <a:custGeom>
              <a:avLst/>
              <a:gdLst/>
              <a:ahLst/>
              <a:cxnLst/>
              <a:rect l="l" t="t" r="r" b="b"/>
              <a:pathLst>
                <a:path w="11430" h="20954">
                  <a:moveTo>
                    <a:pt x="10972" y="0"/>
                  </a:moveTo>
                  <a:lnTo>
                    <a:pt x="4381" y="9880"/>
                  </a:lnTo>
                  <a:lnTo>
                    <a:pt x="0" y="20853"/>
                  </a:lnTo>
                </a:path>
              </a:pathLst>
            </a:custGeom>
            <a:ln w="3454">
              <a:solidFill>
                <a:srgbClr val="565659"/>
              </a:solidFill>
            </a:ln>
          </p:spPr>
          <p:txBody>
            <a:bodyPr wrap="square" lIns="0" tIns="0" rIns="0" bIns="0" rtlCol="0"/>
            <a:lstStyle/>
            <a:p/>
          </p:txBody>
        </p:sp>
        <p:sp>
          <p:nvSpPr>
            <p:cNvPr id="336" name="object 336" descr=""/>
            <p:cNvSpPr/>
            <p:nvPr/>
          </p:nvSpPr>
          <p:spPr>
            <a:xfrm>
              <a:off x="2961548" y="8356589"/>
              <a:ext cx="4445" cy="3810"/>
            </a:xfrm>
            <a:custGeom>
              <a:avLst/>
              <a:gdLst/>
              <a:ahLst/>
              <a:cxnLst/>
              <a:rect l="l" t="t" r="r" b="b"/>
              <a:pathLst>
                <a:path w="4444" h="3809">
                  <a:moveTo>
                    <a:pt x="4394" y="3289"/>
                  </a:moveTo>
                  <a:lnTo>
                    <a:pt x="2197" y="2197"/>
                  </a:lnTo>
                  <a:lnTo>
                    <a:pt x="0" y="0"/>
                  </a:lnTo>
                </a:path>
              </a:pathLst>
            </a:custGeom>
            <a:ln w="3454">
              <a:solidFill>
                <a:srgbClr val="565659"/>
              </a:solidFill>
            </a:ln>
          </p:spPr>
          <p:txBody>
            <a:bodyPr wrap="square" lIns="0" tIns="0" rIns="0" bIns="0" rtlCol="0"/>
            <a:lstStyle/>
            <a:p/>
          </p:txBody>
        </p:sp>
        <p:sp>
          <p:nvSpPr>
            <p:cNvPr id="337" name="object 337" descr=""/>
            <p:cNvSpPr/>
            <p:nvPr/>
          </p:nvSpPr>
          <p:spPr>
            <a:xfrm>
              <a:off x="2872681" y="8356592"/>
              <a:ext cx="40005" cy="24130"/>
            </a:xfrm>
            <a:custGeom>
              <a:avLst/>
              <a:gdLst/>
              <a:ahLst/>
              <a:cxnLst/>
              <a:rect l="l" t="t" r="r" b="b"/>
              <a:pathLst>
                <a:path w="40005" h="24129">
                  <a:moveTo>
                    <a:pt x="39497" y="0"/>
                  </a:moveTo>
                  <a:lnTo>
                    <a:pt x="36207" y="0"/>
                  </a:lnTo>
                  <a:lnTo>
                    <a:pt x="25234" y="4381"/>
                  </a:lnTo>
                  <a:lnTo>
                    <a:pt x="15367" y="10972"/>
                  </a:lnTo>
                  <a:lnTo>
                    <a:pt x="6578" y="17551"/>
                  </a:lnTo>
                  <a:lnTo>
                    <a:pt x="0" y="24130"/>
                  </a:lnTo>
                </a:path>
              </a:pathLst>
            </a:custGeom>
            <a:ln w="3454">
              <a:solidFill>
                <a:srgbClr val="565659"/>
              </a:solidFill>
            </a:ln>
          </p:spPr>
          <p:txBody>
            <a:bodyPr wrap="square" lIns="0" tIns="0" rIns="0" bIns="0" rtlCol="0"/>
            <a:lstStyle/>
            <a:p/>
          </p:txBody>
        </p:sp>
        <p:sp>
          <p:nvSpPr>
            <p:cNvPr id="338" name="object 338" descr=""/>
            <p:cNvSpPr/>
            <p:nvPr/>
          </p:nvSpPr>
          <p:spPr>
            <a:xfrm>
              <a:off x="2959357" y="8356592"/>
              <a:ext cx="46355" cy="34290"/>
            </a:xfrm>
            <a:custGeom>
              <a:avLst/>
              <a:gdLst/>
              <a:ahLst/>
              <a:cxnLst/>
              <a:rect l="l" t="t" r="r" b="b"/>
              <a:pathLst>
                <a:path w="46355" h="34290">
                  <a:moveTo>
                    <a:pt x="0" y="0"/>
                  </a:moveTo>
                  <a:lnTo>
                    <a:pt x="2197" y="0"/>
                  </a:lnTo>
                  <a:lnTo>
                    <a:pt x="18656" y="7670"/>
                  </a:lnTo>
                  <a:lnTo>
                    <a:pt x="43891" y="30721"/>
                  </a:lnTo>
                  <a:lnTo>
                    <a:pt x="46088" y="34010"/>
                  </a:lnTo>
                </a:path>
              </a:pathLst>
            </a:custGeom>
            <a:ln w="3454">
              <a:solidFill>
                <a:srgbClr val="565659"/>
              </a:solidFill>
            </a:ln>
          </p:spPr>
          <p:txBody>
            <a:bodyPr wrap="square" lIns="0" tIns="0" rIns="0" bIns="0" rtlCol="0"/>
            <a:lstStyle/>
            <a:p/>
          </p:txBody>
        </p:sp>
        <p:sp>
          <p:nvSpPr>
            <p:cNvPr id="339" name="object 339" descr=""/>
            <p:cNvSpPr/>
            <p:nvPr/>
          </p:nvSpPr>
          <p:spPr>
            <a:xfrm>
              <a:off x="2935222" y="8343421"/>
              <a:ext cx="0" cy="10160"/>
            </a:xfrm>
            <a:custGeom>
              <a:avLst/>
              <a:gdLst/>
              <a:ahLst/>
              <a:cxnLst/>
              <a:rect l="l" t="t" r="r" b="b"/>
              <a:pathLst>
                <a:path w="0" h="10159">
                  <a:moveTo>
                    <a:pt x="0" y="0"/>
                  </a:moveTo>
                  <a:lnTo>
                    <a:pt x="0" y="9880"/>
                  </a:lnTo>
                </a:path>
              </a:pathLst>
            </a:custGeom>
            <a:ln w="3454">
              <a:solidFill>
                <a:srgbClr val="565659"/>
              </a:solidFill>
            </a:ln>
          </p:spPr>
          <p:txBody>
            <a:bodyPr wrap="square" lIns="0" tIns="0" rIns="0" bIns="0" rtlCol="0"/>
            <a:lstStyle/>
            <a:p/>
          </p:txBody>
        </p:sp>
        <p:sp>
          <p:nvSpPr>
            <p:cNvPr id="340" name="object 340" descr=""/>
            <p:cNvSpPr/>
            <p:nvPr/>
          </p:nvSpPr>
          <p:spPr>
            <a:xfrm>
              <a:off x="2968133" y="8359874"/>
              <a:ext cx="35560" cy="28575"/>
            </a:xfrm>
            <a:custGeom>
              <a:avLst/>
              <a:gdLst/>
              <a:ahLst/>
              <a:cxnLst/>
              <a:rect l="l" t="t" r="r" b="b"/>
              <a:pathLst>
                <a:path w="35560" h="28575">
                  <a:moveTo>
                    <a:pt x="35115" y="28536"/>
                  </a:moveTo>
                  <a:lnTo>
                    <a:pt x="34023" y="25247"/>
                  </a:lnTo>
                  <a:lnTo>
                    <a:pt x="30721" y="21945"/>
                  </a:lnTo>
                  <a:lnTo>
                    <a:pt x="23050" y="14274"/>
                  </a:lnTo>
                  <a:lnTo>
                    <a:pt x="12077" y="6591"/>
                  </a:lnTo>
                  <a:lnTo>
                    <a:pt x="0" y="0"/>
                  </a:lnTo>
                </a:path>
              </a:pathLst>
            </a:custGeom>
            <a:ln w="3454">
              <a:solidFill>
                <a:srgbClr val="565659"/>
              </a:solidFill>
            </a:ln>
          </p:spPr>
          <p:txBody>
            <a:bodyPr wrap="square" lIns="0" tIns="0" rIns="0" bIns="0" rtlCol="0"/>
            <a:lstStyle/>
            <a:p/>
          </p:txBody>
        </p:sp>
        <p:sp>
          <p:nvSpPr>
            <p:cNvPr id="341" name="object 341" descr=""/>
            <p:cNvSpPr/>
            <p:nvPr/>
          </p:nvSpPr>
          <p:spPr>
            <a:xfrm>
              <a:off x="2867190" y="8359879"/>
              <a:ext cx="36830" cy="27940"/>
            </a:xfrm>
            <a:custGeom>
              <a:avLst/>
              <a:gdLst/>
              <a:ahLst/>
              <a:cxnLst/>
              <a:rect l="l" t="t" r="r" b="b"/>
              <a:pathLst>
                <a:path w="36830" h="27940">
                  <a:moveTo>
                    <a:pt x="36207" y="0"/>
                  </a:moveTo>
                  <a:lnTo>
                    <a:pt x="23037" y="6591"/>
                  </a:lnTo>
                  <a:lnTo>
                    <a:pt x="13169" y="14274"/>
                  </a:lnTo>
                  <a:lnTo>
                    <a:pt x="4381" y="21945"/>
                  </a:lnTo>
                  <a:lnTo>
                    <a:pt x="2197" y="25234"/>
                  </a:lnTo>
                  <a:lnTo>
                    <a:pt x="0" y="27432"/>
                  </a:lnTo>
                </a:path>
              </a:pathLst>
            </a:custGeom>
            <a:ln w="3454">
              <a:solidFill>
                <a:srgbClr val="565659"/>
              </a:solidFill>
            </a:ln>
          </p:spPr>
          <p:txBody>
            <a:bodyPr wrap="square" lIns="0" tIns="0" rIns="0" bIns="0" rtlCol="0"/>
            <a:lstStyle/>
            <a:p/>
          </p:txBody>
        </p:sp>
        <p:sp>
          <p:nvSpPr>
            <p:cNvPr id="342" name="object 342" descr=""/>
            <p:cNvSpPr/>
            <p:nvPr/>
          </p:nvSpPr>
          <p:spPr>
            <a:xfrm>
              <a:off x="2852919" y="8084473"/>
              <a:ext cx="165735" cy="0"/>
            </a:xfrm>
            <a:custGeom>
              <a:avLst/>
              <a:gdLst/>
              <a:ahLst/>
              <a:cxnLst/>
              <a:rect l="l" t="t" r="r" b="b"/>
              <a:pathLst>
                <a:path w="165735" h="0">
                  <a:moveTo>
                    <a:pt x="165696" y="0"/>
                  </a:moveTo>
                  <a:lnTo>
                    <a:pt x="165696" y="0"/>
                  </a:lnTo>
                  <a:lnTo>
                    <a:pt x="6591" y="0"/>
                  </a:lnTo>
                  <a:lnTo>
                    <a:pt x="0" y="0"/>
                  </a:lnTo>
                </a:path>
              </a:pathLst>
            </a:custGeom>
            <a:ln w="3454">
              <a:solidFill>
                <a:srgbClr val="565659"/>
              </a:solidFill>
            </a:ln>
          </p:spPr>
          <p:txBody>
            <a:bodyPr wrap="square" lIns="0" tIns="0" rIns="0" bIns="0" rtlCol="0"/>
            <a:lstStyle/>
            <a:p/>
          </p:txBody>
        </p:sp>
        <p:sp>
          <p:nvSpPr>
            <p:cNvPr id="343" name="object 343" descr=""/>
            <p:cNvSpPr/>
            <p:nvPr/>
          </p:nvSpPr>
          <p:spPr>
            <a:xfrm>
              <a:off x="2991180" y="7219834"/>
              <a:ext cx="2540" cy="3810"/>
            </a:xfrm>
            <a:custGeom>
              <a:avLst/>
              <a:gdLst/>
              <a:ahLst/>
              <a:cxnLst/>
              <a:rect l="l" t="t" r="r" b="b"/>
              <a:pathLst>
                <a:path w="2539" h="3809">
                  <a:moveTo>
                    <a:pt x="2197" y="3289"/>
                  </a:moveTo>
                  <a:lnTo>
                    <a:pt x="0" y="0"/>
                  </a:lnTo>
                </a:path>
              </a:pathLst>
            </a:custGeom>
            <a:ln w="3454">
              <a:solidFill>
                <a:srgbClr val="565659"/>
              </a:solidFill>
            </a:ln>
          </p:spPr>
          <p:txBody>
            <a:bodyPr wrap="square" lIns="0" tIns="0" rIns="0" bIns="0" rtlCol="0"/>
            <a:lstStyle/>
            <a:p/>
          </p:txBody>
        </p:sp>
        <p:sp>
          <p:nvSpPr>
            <p:cNvPr id="344" name="object 344" descr=""/>
            <p:cNvSpPr/>
            <p:nvPr/>
          </p:nvSpPr>
          <p:spPr>
            <a:xfrm>
              <a:off x="2960458" y="7195700"/>
              <a:ext cx="3810" cy="2540"/>
            </a:xfrm>
            <a:custGeom>
              <a:avLst/>
              <a:gdLst/>
              <a:ahLst/>
              <a:cxnLst/>
              <a:rect l="l" t="t" r="r" b="b"/>
              <a:pathLst>
                <a:path w="3810" h="2540">
                  <a:moveTo>
                    <a:pt x="3289" y="2184"/>
                  </a:moveTo>
                  <a:lnTo>
                    <a:pt x="0" y="0"/>
                  </a:lnTo>
                </a:path>
              </a:pathLst>
            </a:custGeom>
            <a:ln w="3454">
              <a:solidFill>
                <a:srgbClr val="565659"/>
              </a:solidFill>
            </a:ln>
          </p:spPr>
          <p:txBody>
            <a:bodyPr wrap="square" lIns="0" tIns="0" rIns="0" bIns="0" rtlCol="0"/>
            <a:lstStyle/>
            <a:p/>
          </p:txBody>
        </p:sp>
        <p:sp>
          <p:nvSpPr>
            <p:cNvPr id="345" name="object 345" descr=""/>
            <p:cNvSpPr/>
            <p:nvPr/>
          </p:nvSpPr>
          <p:spPr>
            <a:xfrm>
              <a:off x="2891330" y="7206665"/>
              <a:ext cx="1270" cy="1270"/>
            </a:xfrm>
            <a:custGeom>
              <a:avLst/>
              <a:gdLst/>
              <a:ahLst/>
              <a:cxnLst/>
              <a:rect l="l" t="t" r="r" b="b"/>
              <a:pathLst>
                <a:path w="1269" h="1270">
                  <a:moveTo>
                    <a:pt x="1092" y="0"/>
                  </a:moveTo>
                  <a:lnTo>
                    <a:pt x="0" y="1092"/>
                  </a:lnTo>
                </a:path>
              </a:pathLst>
            </a:custGeom>
            <a:ln w="3454">
              <a:solidFill>
                <a:srgbClr val="565659"/>
              </a:solidFill>
            </a:ln>
          </p:spPr>
          <p:txBody>
            <a:bodyPr wrap="square" lIns="0" tIns="0" rIns="0" bIns="0" rtlCol="0"/>
            <a:lstStyle/>
            <a:p/>
          </p:txBody>
        </p:sp>
        <p:sp>
          <p:nvSpPr>
            <p:cNvPr id="346" name="object 346" descr=""/>
            <p:cNvSpPr/>
            <p:nvPr/>
          </p:nvSpPr>
          <p:spPr>
            <a:xfrm>
              <a:off x="2877061" y="7215446"/>
              <a:ext cx="6985" cy="8255"/>
            </a:xfrm>
            <a:custGeom>
              <a:avLst/>
              <a:gdLst/>
              <a:ahLst/>
              <a:cxnLst/>
              <a:rect l="l" t="t" r="r" b="b"/>
              <a:pathLst>
                <a:path w="6985" h="8254">
                  <a:moveTo>
                    <a:pt x="6591" y="0"/>
                  </a:moveTo>
                  <a:lnTo>
                    <a:pt x="0" y="7670"/>
                  </a:lnTo>
                </a:path>
              </a:pathLst>
            </a:custGeom>
            <a:ln w="3454">
              <a:solidFill>
                <a:srgbClr val="565659"/>
              </a:solidFill>
            </a:ln>
          </p:spPr>
          <p:txBody>
            <a:bodyPr wrap="square" lIns="0" tIns="0" rIns="0" bIns="0" rtlCol="0"/>
            <a:lstStyle/>
            <a:p/>
          </p:txBody>
        </p:sp>
        <p:sp>
          <p:nvSpPr>
            <p:cNvPr id="347" name="object 347" descr=""/>
            <p:cNvSpPr/>
            <p:nvPr/>
          </p:nvSpPr>
          <p:spPr>
            <a:xfrm>
              <a:off x="2873767" y="7224221"/>
              <a:ext cx="2540" cy="5715"/>
            </a:xfrm>
            <a:custGeom>
              <a:avLst/>
              <a:gdLst/>
              <a:ahLst/>
              <a:cxnLst/>
              <a:rect l="l" t="t" r="r" b="b"/>
              <a:pathLst>
                <a:path w="2539" h="5715">
                  <a:moveTo>
                    <a:pt x="2197" y="0"/>
                  </a:moveTo>
                  <a:lnTo>
                    <a:pt x="0" y="5486"/>
                  </a:lnTo>
                </a:path>
              </a:pathLst>
            </a:custGeom>
            <a:ln w="3454">
              <a:solidFill>
                <a:srgbClr val="565659"/>
              </a:solidFill>
            </a:ln>
          </p:spPr>
          <p:txBody>
            <a:bodyPr wrap="square" lIns="0" tIns="0" rIns="0" bIns="0" rtlCol="0"/>
            <a:lstStyle/>
            <a:p/>
          </p:txBody>
        </p:sp>
        <p:sp>
          <p:nvSpPr>
            <p:cNvPr id="348" name="object 348" descr=""/>
            <p:cNvSpPr/>
            <p:nvPr/>
          </p:nvSpPr>
          <p:spPr>
            <a:xfrm>
              <a:off x="2954962" y="7192406"/>
              <a:ext cx="5715" cy="3810"/>
            </a:xfrm>
            <a:custGeom>
              <a:avLst/>
              <a:gdLst/>
              <a:ahLst/>
              <a:cxnLst/>
              <a:rect l="l" t="t" r="r" b="b"/>
              <a:pathLst>
                <a:path w="5714" h="3809">
                  <a:moveTo>
                    <a:pt x="5499" y="3289"/>
                  </a:moveTo>
                  <a:lnTo>
                    <a:pt x="2197" y="2197"/>
                  </a:lnTo>
                  <a:lnTo>
                    <a:pt x="0" y="1092"/>
                  </a:lnTo>
                  <a:lnTo>
                    <a:pt x="0" y="0"/>
                  </a:lnTo>
                  <a:lnTo>
                    <a:pt x="1104" y="0"/>
                  </a:lnTo>
                </a:path>
              </a:pathLst>
            </a:custGeom>
            <a:ln w="3454">
              <a:solidFill>
                <a:srgbClr val="565659"/>
              </a:solidFill>
            </a:ln>
          </p:spPr>
          <p:txBody>
            <a:bodyPr wrap="square" lIns="0" tIns="0" rIns="0" bIns="0" rtlCol="0"/>
            <a:lstStyle/>
            <a:p/>
          </p:txBody>
        </p:sp>
        <p:sp>
          <p:nvSpPr>
            <p:cNvPr id="349" name="object 349" descr=""/>
            <p:cNvSpPr/>
            <p:nvPr/>
          </p:nvSpPr>
          <p:spPr>
            <a:xfrm>
              <a:off x="2909980" y="7192403"/>
              <a:ext cx="5715" cy="3810"/>
            </a:xfrm>
            <a:custGeom>
              <a:avLst/>
              <a:gdLst/>
              <a:ahLst/>
              <a:cxnLst/>
              <a:rect l="l" t="t" r="r" b="b"/>
              <a:pathLst>
                <a:path w="5714" h="3809">
                  <a:moveTo>
                    <a:pt x="4394" y="0"/>
                  </a:moveTo>
                  <a:lnTo>
                    <a:pt x="5486" y="0"/>
                  </a:lnTo>
                  <a:lnTo>
                    <a:pt x="5486" y="1092"/>
                  </a:lnTo>
                  <a:lnTo>
                    <a:pt x="4394" y="2197"/>
                  </a:lnTo>
                  <a:lnTo>
                    <a:pt x="0" y="3289"/>
                  </a:lnTo>
                </a:path>
              </a:pathLst>
            </a:custGeom>
            <a:ln w="3454">
              <a:solidFill>
                <a:srgbClr val="565659"/>
              </a:solidFill>
            </a:ln>
          </p:spPr>
          <p:txBody>
            <a:bodyPr wrap="square" lIns="0" tIns="0" rIns="0" bIns="0" rtlCol="0"/>
            <a:lstStyle/>
            <a:p/>
          </p:txBody>
        </p:sp>
        <p:sp>
          <p:nvSpPr>
            <p:cNvPr id="350" name="object 350" descr=""/>
            <p:cNvSpPr/>
            <p:nvPr/>
          </p:nvSpPr>
          <p:spPr>
            <a:xfrm>
              <a:off x="2872672" y="7217636"/>
              <a:ext cx="5715" cy="14604"/>
            </a:xfrm>
            <a:custGeom>
              <a:avLst/>
              <a:gdLst/>
              <a:ahLst/>
              <a:cxnLst/>
              <a:rect l="l" t="t" r="r" b="b"/>
              <a:pathLst>
                <a:path w="5714" h="14604">
                  <a:moveTo>
                    <a:pt x="5486" y="0"/>
                  </a:moveTo>
                  <a:lnTo>
                    <a:pt x="0" y="14274"/>
                  </a:lnTo>
                </a:path>
              </a:pathLst>
            </a:custGeom>
            <a:ln w="3454">
              <a:solidFill>
                <a:srgbClr val="565659"/>
              </a:solidFill>
            </a:ln>
          </p:spPr>
          <p:txBody>
            <a:bodyPr wrap="square" lIns="0" tIns="0" rIns="0" bIns="0" rtlCol="0"/>
            <a:lstStyle/>
            <a:p/>
          </p:txBody>
        </p:sp>
        <p:sp>
          <p:nvSpPr>
            <p:cNvPr id="351" name="object 351" descr=""/>
            <p:cNvSpPr/>
            <p:nvPr/>
          </p:nvSpPr>
          <p:spPr>
            <a:xfrm>
              <a:off x="2894617" y="7201175"/>
              <a:ext cx="2540" cy="2540"/>
            </a:xfrm>
            <a:custGeom>
              <a:avLst/>
              <a:gdLst/>
              <a:ahLst/>
              <a:cxnLst/>
              <a:rect l="l" t="t" r="r" b="b"/>
              <a:pathLst>
                <a:path w="2539" h="2540">
                  <a:moveTo>
                    <a:pt x="0" y="2197"/>
                  </a:moveTo>
                  <a:lnTo>
                    <a:pt x="2197" y="0"/>
                  </a:lnTo>
                </a:path>
              </a:pathLst>
            </a:custGeom>
            <a:ln w="3454">
              <a:solidFill>
                <a:srgbClr val="565659"/>
              </a:solidFill>
            </a:ln>
          </p:spPr>
          <p:txBody>
            <a:bodyPr wrap="square" lIns="0" tIns="0" rIns="0" bIns="0" rtlCol="0"/>
            <a:lstStyle/>
            <a:p/>
          </p:txBody>
        </p:sp>
        <p:sp>
          <p:nvSpPr>
            <p:cNvPr id="352" name="object 352" descr=""/>
            <p:cNvSpPr/>
            <p:nvPr/>
          </p:nvSpPr>
          <p:spPr>
            <a:xfrm>
              <a:off x="2897916" y="7192402"/>
              <a:ext cx="16510" cy="8890"/>
            </a:xfrm>
            <a:custGeom>
              <a:avLst/>
              <a:gdLst/>
              <a:ahLst/>
              <a:cxnLst/>
              <a:rect l="l" t="t" r="r" b="b"/>
              <a:pathLst>
                <a:path w="16510" h="8890">
                  <a:moveTo>
                    <a:pt x="0" y="8775"/>
                  </a:moveTo>
                  <a:lnTo>
                    <a:pt x="7670" y="3289"/>
                  </a:lnTo>
                  <a:lnTo>
                    <a:pt x="16459" y="0"/>
                  </a:lnTo>
                </a:path>
              </a:pathLst>
            </a:custGeom>
            <a:ln w="3454">
              <a:solidFill>
                <a:srgbClr val="565659"/>
              </a:solidFill>
            </a:ln>
          </p:spPr>
          <p:txBody>
            <a:bodyPr wrap="square" lIns="0" tIns="0" rIns="0" bIns="0" rtlCol="0"/>
            <a:lstStyle/>
            <a:p/>
          </p:txBody>
        </p:sp>
        <p:sp>
          <p:nvSpPr>
            <p:cNvPr id="353" name="object 353" descr=""/>
            <p:cNvSpPr/>
            <p:nvPr/>
          </p:nvSpPr>
          <p:spPr>
            <a:xfrm>
              <a:off x="2986793" y="7203367"/>
              <a:ext cx="12065" cy="28575"/>
            </a:xfrm>
            <a:custGeom>
              <a:avLst/>
              <a:gdLst/>
              <a:ahLst/>
              <a:cxnLst/>
              <a:rect l="l" t="t" r="r" b="b"/>
              <a:pathLst>
                <a:path w="12064" h="28575">
                  <a:moveTo>
                    <a:pt x="12064" y="28536"/>
                  </a:moveTo>
                  <a:lnTo>
                    <a:pt x="0" y="0"/>
                  </a:lnTo>
                </a:path>
              </a:pathLst>
            </a:custGeom>
            <a:ln w="3454">
              <a:solidFill>
                <a:srgbClr val="565659"/>
              </a:solidFill>
            </a:ln>
          </p:spPr>
          <p:txBody>
            <a:bodyPr wrap="square" lIns="0" tIns="0" rIns="0" bIns="0" rtlCol="0"/>
            <a:lstStyle/>
            <a:p/>
          </p:txBody>
        </p:sp>
        <p:sp>
          <p:nvSpPr>
            <p:cNvPr id="354" name="object 354" descr=""/>
            <p:cNvSpPr/>
            <p:nvPr/>
          </p:nvSpPr>
          <p:spPr>
            <a:xfrm>
              <a:off x="2935222" y="7173753"/>
              <a:ext cx="0" cy="17780"/>
            </a:xfrm>
            <a:custGeom>
              <a:avLst/>
              <a:gdLst/>
              <a:ahLst/>
              <a:cxnLst/>
              <a:rect l="l" t="t" r="r" b="b"/>
              <a:pathLst>
                <a:path w="0" h="17779">
                  <a:moveTo>
                    <a:pt x="0" y="17551"/>
                  </a:moveTo>
                  <a:lnTo>
                    <a:pt x="0" y="8775"/>
                  </a:lnTo>
                  <a:lnTo>
                    <a:pt x="0" y="0"/>
                  </a:lnTo>
                </a:path>
              </a:pathLst>
            </a:custGeom>
            <a:ln w="3454">
              <a:solidFill>
                <a:srgbClr val="565659"/>
              </a:solidFill>
            </a:ln>
          </p:spPr>
          <p:txBody>
            <a:bodyPr wrap="square" lIns="0" tIns="0" rIns="0" bIns="0" rtlCol="0"/>
            <a:lstStyle/>
            <a:p/>
          </p:txBody>
        </p:sp>
        <p:sp>
          <p:nvSpPr>
            <p:cNvPr id="355" name="object 355" descr=""/>
            <p:cNvSpPr/>
            <p:nvPr/>
          </p:nvSpPr>
          <p:spPr>
            <a:xfrm>
              <a:off x="2956071" y="7192403"/>
              <a:ext cx="37465" cy="31115"/>
            </a:xfrm>
            <a:custGeom>
              <a:avLst/>
              <a:gdLst/>
              <a:ahLst/>
              <a:cxnLst/>
              <a:rect l="l" t="t" r="r" b="b"/>
              <a:pathLst>
                <a:path w="37464" h="31115">
                  <a:moveTo>
                    <a:pt x="0" y="0"/>
                  </a:moveTo>
                  <a:lnTo>
                    <a:pt x="12065" y="5486"/>
                  </a:lnTo>
                  <a:lnTo>
                    <a:pt x="23037" y="14262"/>
                  </a:lnTo>
                  <a:lnTo>
                    <a:pt x="31813" y="23037"/>
                  </a:lnTo>
                  <a:lnTo>
                    <a:pt x="37312" y="30721"/>
                  </a:lnTo>
                </a:path>
              </a:pathLst>
            </a:custGeom>
            <a:ln w="3454">
              <a:solidFill>
                <a:srgbClr val="565659"/>
              </a:solidFill>
            </a:ln>
          </p:spPr>
          <p:txBody>
            <a:bodyPr wrap="square" lIns="0" tIns="0" rIns="0" bIns="0" rtlCol="0"/>
            <a:lstStyle/>
            <a:p/>
          </p:txBody>
        </p:sp>
        <p:sp>
          <p:nvSpPr>
            <p:cNvPr id="356" name="object 356" descr=""/>
            <p:cNvSpPr/>
            <p:nvPr/>
          </p:nvSpPr>
          <p:spPr>
            <a:xfrm>
              <a:off x="2994468" y="7224221"/>
              <a:ext cx="3810" cy="6985"/>
            </a:xfrm>
            <a:custGeom>
              <a:avLst/>
              <a:gdLst/>
              <a:ahLst/>
              <a:cxnLst/>
              <a:rect l="l" t="t" r="r" b="b"/>
              <a:pathLst>
                <a:path w="3810" h="6984">
                  <a:moveTo>
                    <a:pt x="0" y="0"/>
                  </a:moveTo>
                  <a:lnTo>
                    <a:pt x="3302" y="6591"/>
                  </a:lnTo>
                </a:path>
              </a:pathLst>
            </a:custGeom>
            <a:ln w="3454">
              <a:solidFill>
                <a:srgbClr val="565659"/>
              </a:solidFill>
            </a:ln>
          </p:spPr>
          <p:txBody>
            <a:bodyPr wrap="square" lIns="0" tIns="0" rIns="0" bIns="0" rtlCol="0"/>
            <a:lstStyle/>
            <a:p/>
          </p:txBody>
        </p:sp>
        <p:sp>
          <p:nvSpPr>
            <p:cNvPr id="357" name="object 357" descr=""/>
            <p:cNvSpPr/>
            <p:nvPr/>
          </p:nvSpPr>
          <p:spPr>
            <a:xfrm>
              <a:off x="2866087" y="6974047"/>
              <a:ext cx="138430" cy="0"/>
            </a:xfrm>
            <a:custGeom>
              <a:avLst/>
              <a:gdLst/>
              <a:ahLst/>
              <a:cxnLst/>
              <a:rect l="l" t="t" r="r" b="b"/>
              <a:pathLst>
                <a:path w="138430" h="0">
                  <a:moveTo>
                    <a:pt x="138264" y="0"/>
                  </a:moveTo>
                  <a:lnTo>
                    <a:pt x="138264" y="0"/>
                  </a:lnTo>
                  <a:lnTo>
                    <a:pt x="2197" y="0"/>
                  </a:lnTo>
                  <a:lnTo>
                    <a:pt x="0" y="0"/>
                  </a:lnTo>
                </a:path>
              </a:pathLst>
            </a:custGeom>
            <a:ln w="3454">
              <a:solidFill>
                <a:srgbClr val="565659"/>
              </a:solidFill>
            </a:ln>
          </p:spPr>
          <p:txBody>
            <a:bodyPr wrap="square" lIns="0" tIns="0" rIns="0" bIns="0" rtlCol="0"/>
            <a:lstStyle/>
            <a:p/>
          </p:txBody>
        </p:sp>
        <p:sp>
          <p:nvSpPr>
            <p:cNvPr id="358" name="object 358" descr=""/>
            <p:cNvSpPr/>
            <p:nvPr/>
          </p:nvSpPr>
          <p:spPr>
            <a:xfrm>
              <a:off x="2994465" y="7224223"/>
              <a:ext cx="3810" cy="5715"/>
            </a:xfrm>
            <a:custGeom>
              <a:avLst/>
              <a:gdLst/>
              <a:ahLst/>
              <a:cxnLst/>
              <a:rect l="l" t="t" r="r" b="b"/>
              <a:pathLst>
                <a:path w="3810" h="5715">
                  <a:moveTo>
                    <a:pt x="3301" y="5486"/>
                  </a:moveTo>
                  <a:lnTo>
                    <a:pt x="0" y="0"/>
                  </a:lnTo>
                </a:path>
              </a:pathLst>
            </a:custGeom>
            <a:ln w="3454">
              <a:solidFill>
                <a:srgbClr val="565659"/>
              </a:solidFill>
            </a:ln>
          </p:spPr>
          <p:txBody>
            <a:bodyPr wrap="square" lIns="0" tIns="0" rIns="0" bIns="0" rtlCol="0"/>
            <a:lstStyle/>
            <a:p/>
          </p:txBody>
        </p:sp>
        <p:sp>
          <p:nvSpPr>
            <p:cNvPr id="359" name="object 359" descr=""/>
            <p:cNvSpPr/>
            <p:nvPr/>
          </p:nvSpPr>
          <p:spPr>
            <a:xfrm>
              <a:off x="2991650" y="7221396"/>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360" name="object 360" descr=""/>
            <p:cNvSpPr/>
            <p:nvPr/>
          </p:nvSpPr>
          <p:spPr>
            <a:xfrm>
              <a:off x="2866091" y="7460136"/>
              <a:ext cx="0" cy="3810"/>
            </a:xfrm>
            <a:custGeom>
              <a:avLst/>
              <a:gdLst/>
              <a:ahLst/>
              <a:cxnLst/>
              <a:rect l="l" t="t" r="r" b="b"/>
              <a:pathLst>
                <a:path w="0" h="3809">
                  <a:moveTo>
                    <a:pt x="0" y="3289"/>
                  </a:moveTo>
                  <a:lnTo>
                    <a:pt x="0" y="2197"/>
                  </a:lnTo>
                  <a:lnTo>
                    <a:pt x="0" y="0"/>
                  </a:lnTo>
                </a:path>
              </a:pathLst>
            </a:custGeom>
            <a:ln w="3454">
              <a:solidFill>
                <a:srgbClr val="565659"/>
              </a:solidFill>
            </a:ln>
          </p:spPr>
          <p:txBody>
            <a:bodyPr wrap="square" lIns="0" tIns="0" rIns="0" bIns="0" rtlCol="0"/>
            <a:lstStyle/>
            <a:p/>
          </p:txBody>
        </p:sp>
        <p:sp>
          <p:nvSpPr>
            <p:cNvPr id="361" name="object 361" descr=""/>
            <p:cNvSpPr/>
            <p:nvPr/>
          </p:nvSpPr>
          <p:spPr>
            <a:xfrm>
              <a:off x="2866087" y="7500731"/>
              <a:ext cx="139700" cy="0"/>
            </a:xfrm>
            <a:custGeom>
              <a:avLst/>
              <a:gdLst/>
              <a:ahLst/>
              <a:cxnLst/>
              <a:rect l="l" t="t" r="r" b="b"/>
              <a:pathLst>
                <a:path w="139700" h="0">
                  <a:moveTo>
                    <a:pt x="139357" y="0"/>
                  </a:moveTo>
                  <a:lnTo>
                    <a:pt x="139357" y="0"/>
                  </a:lnTo>
                  <a:lnTo>
                    <a:pt x="0" y="0"/>
                  </a:lnTo>
                  <a:lnTo>
                    <a:pt x="1104" y="0"/>
                  </a:lnTo>
                  <a:lnTo>
                    <a:pt x="139357" y="0"/>
                  </a:lnTo>
                </a:path>
              </a:pathLst>
            </a:custGeom>
            <a:ln w="3454">
              <a:solidFill>
                <a:srgbClr val="565659"/>
              </a:solidFill>
            </a:ln>
          </p:spPr>
          <p:txBody>
            <a:bodyPr wrap="square" lIns="0" tIns="0" rIns="0" bIns="0" rtlCol="0"/>
            <a:lstStyle/>
            <a:p/>
          </p:txBody>
        </p:sp>
        <p:sp>
          <p:nvSpPr>
            <p:cNvPr id="362" name="object 362" descr=""/>
            <p:cNvSpPr/>
            <p:nvPr/>
          </p:nvSpPr>
          <p:spPr>
            <a:xfrm>
              <a:off x="2867192" y="7501829"/>
              <a:ext cx="138430" cy="0"/>
            </a:xfrm>
            <a:custGeom>
              <a:avLst/>
              <a:gdLst/>
              <a:ahLst/>
              <a:cxnLst/>
              <a:rect l="l" t="t" r="r" b="b"/>
              <a:pathLst>
                <a:path w="138430" h="0">
                  <a:moveTo>
                    <a:pt x="138252" y="0"/>
                  </a:moveTo>
                  <a:lnTo>
                    <a:pt x="138252" y="0"/>
                  </a:lnTo>
                  <a:lnTo>
                    <a:pt x="4381" y="0"/>
                  </a:lnTo>
                  <a:lnTo>
                    <a:pt x="0" y="0"/>
                  </a:lnTo>
                </a:path>
              </a:pathLst>
            </a:custGeom>
            <a:ln w="3454">
              <a:solidFill>
                <a:srgbClr val="565659"/>
              </a:solidFill>
            </a:ln>
          </p:spPr>
          <p:txBody>
            <a:bodyPr wrap="square" lIns="0" tIns="0" rIns="0" bIns="0" rtlCol="0"/>
            <a:lstStyle/>
            <a:p/>
          </p:txBody>
        </p:sp>
        <p:sp>
          <p:nvSpPr>
            <p:cNvPr id="363" name="object 363" descr=""/>
            <p:cNvSpPr/>
            <p:nvPr/>
          </p:nvSpPr>
          <p:spPr>
            <a:xfrm>
              <a:off x="2866091" y="7460132"/>
              <a:ext cx="0" cy="3810"/>
            </a:xfrm>
            <a:custGeom>
              <a:avLst/>
              <a:gdLst/>
              <a:ahLst/>
              <a:cxnLst/>
              <a:rect l="l" t="t" r="r" b="b"/>
              <a:pathLst>
                <a:path w="0" h="3809">
                  <a:moveTo>
                    <a:pt x="0" y="0"/>
                  </a:moveTo>
                  <a:lnTo>
                    <a:pt x="0" y="2197"/>
                  </a:lnTo>
                  <a:lnTo>
                    <a:pt x="0" y="3289"/>
                  </a:lnTo>
                </a:path>
              </a:pathLst>
            </a:custGeom>
            <a:ln w="3454">
              <a:solidFill>
                <a:srgbClr val="565659"/>
              </a:solidFill>
            </a:ln>
          </p:spPr>
          <p:txBody>
            <a:bodyPr wrap="square" lIns="0" tIns="0" rIns="0" bIns="0" rtlCol="0"/>
            <a:lstStyle/>
            <a:p/>
          </p:txBody>
        </p:sp>
        <p:sp>
          <p:nvSpPr>
            <p:cNvPr id="364" name="object 364" descr=""/>
            <p:cNvSpPr/>
            <p:nvPr/>
          </p:nvSpPr>
          <p:spPr>
            <a:xfrm>
              <a:off x="2866091" y="7486468"/>
              <a:ext cx="138430" cy="0"/>
            </a:xfrm>
            <a:custGeom>
              <a:avLst/>
              <a:gdLst/>
              <a:ahLst/>
              <a:cxnLst/>
              <a:rect l="l" t="t" r="r" b="b"/>
              <a:pathLst>
                <a:path w="138430" h="0">
                  <a:moveTo>
                    <a:pt x="0" y="0"/>
                  </a:moveTo>
                  <a:lnTo>
                    <a:pt x="0" y="0"/>
                  </a:lnTo>
                  <a:lnTo>
                    <a:pt x="136067" y="0"/>
                  </a:lnTo>
                  <a:lnTo>
                    <a:pt x="138264" y="0"/>
                  </a:lnTo>
                </a:path>
              </a:pathLst>
            </a:custGeom>
            <a:ln w="3454">
              <a:solidFill>
                <a:srgbClr val="565659"/>
              </a:solidFill>
            </a:ln>
          </p:spPr>
          <p:txBody>
            <a:bodyPr wrap="square" lIns="0" tIns="0" rIns="0" bIns="0" rtlCol="0"/>
            <a:lstStyle/>
            <a:p/>
          </p:txBody>
        </p:sp>
        <p:sp>
          <p:nvSpPr>
            <p:cNvPr id="365" name="object 365" descr=""/>
            <p:cNvSpPr/>
            <p:nvPr/>
          </p:nvSpPr>
          <p:spPr>
            <a:xfrm>
              <a:off x="2866091" y="7442573"/>
              <a:ext cx="0" cy="4445"/>
            </a:xfrm>
            <a:custGeom>
              <a:avLst/>
              <a:gdLst/>
              <a:ahLst/>
              <a:cxnLst/>
              <a:rect l="l" t="t" r="r" b="b"/>
              <a:pathLst>
                <a:path w="0" h="4445">
                  <a:moveTo>
                    <a:pt x="0" y="4394"/>
                  </a:moveTo>
                  <a:lnTo>
                    <a:pt x="0" y="1104"/>
                  </a:lnTo>
                  <a:lnTo>
                    <a:pt x="0" y="0"/>
                  </a:lnTo>
                </a:path>
              </a:pathLst>
            </a:custGeom>
            <a:ln w="3454">
              <a:solidFill>
                <a:srgbClr val="565659"/>
              </a:solidFill>
            </a:ln>
          </p:spPr>
          <p:txBody>
            <a:bodyPr wrap="square" lIns="0" tIns="0" rIns="0" bIns="0" rtlCol="0"/>
            <a:lstStyle/>
            <a:p/>
          </p:txBody>
        </p:sp>
        <p:sp>
          <p:nvSpPr>
            <p:cNvPr id="366" name="object 366" descr=""/>
            <p:cNvSpPr/>
            <p:nvPr/>
          </p:nvSpPr>
          <p:spPr>
            <a:xfrm>
              <a:off x="2935222" y="7191303"/>
              <a:ext cx="0" cy="2540"/>
            </a:xfrm>
            <a:custGeom>
              <a:avLst/>
              <a:gdLst/>
              <a:ahLst/>
              <a:cxnLst/>
              <a:rect l="l" t="t" r="r" b="b"/>
              <a:pathLst>
                <a:path w="0" h="2540">
                  <a:moveTo>
                    <a:pt x="0" y="2197"/>
                  </a:moveTo>
                  <a:lnTo>
                    <a:pt x="0" y="0"/>
                  </a:lnTo>
                </a:path>
              </a:pathLst>
            </a:custGeom>
            <a:ln w="3454">
              <a:solidFill>
                <a:srgbClr val="565659"/>
              </a:solidFill>
            </a:ln>
          </p:spPr>
          <p:txBody>
            <a:bodyPr wrap="square" lIns="0" tIns="0" rIns="0" bIns="0" rtlCol="0"/>
            <a:lstStyle/>
            <a:p/>
          </p:txBody>
        </p:sp>
        <p:sp>
          <p:nvSpPr>
            <p:cNvPr id="367" name="object 367" descr=""/>
            <p:cNvSpPr/>
            <p:nvPr/>
          </p:nvSpPr>
          <p:spPr>
            <a:xfrm>
              <a:off x="3002158" y="7260429"/>
              <a:ext cx="3810" cy="0"/>
            </a:xfrm>
            <a:custGeom>
              <a:avLst/>
              <a:gdLst/>
              <a:ahLst/>
              <a:cxnLst/>
              <a:rect l="l" t="t" r="r" b="b"/>
              <a:pathLst>
                <a:path w="3810" h="0">
                  <a:moveTo>
                    <a:pt x="0" y="0"/>
                  </a:moveTo>
                  <a:lnTo>
                    <a:pt x="2197" y="0"/>
                  </a:lnTo>
                  <a:lnTo>
                    <a:pt x="3289" y="0"/>
                  </a:lnTo>
                </a:path>
              </a:pathLst>
            </a:custGeom>
            <a:ln w="3454">
              <a:solidFill>
                <a:srgbClr val="565659"/>
              </a:solidFill>
            </a:ln>
          </p:spPr>
          <p:txBody>
            <a:bodyPr wrap="square" lIns="0" tIns="0" rIns="0" bIns="0" rtlCol="0"/>
            <a:lstStyle/>
            <a:p/>
          </p:txBody>
        </p:sp>
        <p:sp>
          <p:nvSpPr>
            <p:cNvPr id="368" name="object 368" descr=""/>
            <p:cNvSpPr/>
            <p:nvPr/>
          </p:nvSpPr>
          <p:spPr>
            <a:xfrm>
              <a:off x="2866091" y="7260429"/>
              <a:ext cx="6985" cy="1270"/>
            </a:xfrm>
            <a:custGeom>
              <a:avLst/>
              <a:gdLst/>
              <a:ahLst/>
              <a:cxnLst/>
              <a:rect l="l" t="t" r="r" b="b"/>
              <a:pathLst>
                <a:path w="6985" h="1270">
                  <a:moveTo>
                    <a:pt x="0" y="0"/>
                  </a:moveTo>
                  <a:lnTo>
                    <a:pt x="2197" y="0"/>
                  </a:lnTo>
                  <a:lnTo>
                    <a:pt x="3302" y="0"/>
                  </a:lnTo>
                  <a:lnTo>
                    <a:pt x="6591" y="1092"/>
                  </a:lnTo>
                </a:path>
              </a:pathLst>
            </a:custGeom>
            <a:ln w="3454">
              <a:solidFill>
                <a:srgbClr val="565659"/>
              </a:solidFill>
            </a:ln>
          </p:spPr>
          <p:txBody>
            <a:bodyPr wrap="square" lIns="0" tIns="0" rIns="0" bIns="0" rtlCol="0"/>
            <a:lstStyle/>
            <a:p/>
          </p:txBody>
        </p:sp>
        <p:sp>
          <p:nvSpPr>
            <p:cNvPr id="369" name="object 369" descr=""/>
            <p:cNvSpPr/>
            <p:nvPr/>
          </p:nvSpPr>
          <p:spPr>
            <a:xfrm>
              <a:off x="2884121" y="7308082"/>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370" name="object 370" descr=""/>
            <p:cNvSpPr/>
            <p:nvPr/>
          </p:nvSpPr>
          <p:spPr>
            <a:xfrm>
              <a:off x="2935222" y="7279083"/>
              <a:ext cx="0" cy="175895"/>
            </a:xfrm>
            <a:custGeom>
              <a:avLst/>
              <a:gdLst/>
              <a:ahLst/>
              <a:cxnLst/>
              <a:rect l="l" t="t" r="r" b="b"/>
              <a:pathLst>
                <a:path w="0" h="175895">
                  <a:moveTo>
                    <a:pt x="0" y="0"/>
                  </a:moveTo>
                  <a:lnTo>
                    <a:pt x="0" y="0"/>
                  </a:lnTo>
                  <a:lnTo>
                    <a:pt x="0" y="121793"/>
                  </a:lnTo>
                  <a:lnTo>
                    <a:pt x="0" y="175564"/>
                  </a:lnTo>
                </a:path>
              </a:pathLst>
            </a:custGeom>
            <a:ln w="3454">
              <a:solidFill>
                <a:srgbClr val="565659"/>
              </a:solidFill>
            </a:ln>
          </p:spPr>
          <p:txBody>
            <a:bodyPr wrap="square" lIns="0" tIns="0" rIns="0" bIns="0" rtlCol="0"/>
            <a:lstStyle/>
            <a:p/>
          </p:txBody>
        </p:sp>
        <p:sp>
          <p:nvSpPr>
            <p:cNvPr id="371" name="object 371" descr=""/>
            <p:cNvSpPr/>
            <p:nvPr/>
          </p:nvSpPr>
          <p:spPr>
            <a:xfrm>
              <a:off x="2913275" y="6882977"/>
              <a:ext cx="8890" cy="0"/>
            </a:xfrm>
            <a:custGeom>
              <a:avLst/>
              <a:gdLst/>
              <a:ahLst/>
              <a:cxnLst/>
              <a:rect l="l" t="t" r="r" b="b"/>
              <a:pathLst>
                <a:path w="8889" h="0">
                  <a:moveTo>
                    <a:pt x="8775" y="0"/>
                  </a:moveTo>
                  <a:lnTo>
                    <a:pt x="0" y="0"/>
                  </a:lnTo>
                </a:path>
              </a:pathLst>
            </a:custGeom>
            <a:ln w="3454">
              <a:solidFill>
                <a:srgbClr val="565659"/>
              </a:solidFill>
            </a:ln>
          </p:spPr>
          <p:txBody>
            <a:bodyPr wrap="square" lIns="0" tIns="0" rIns="0" bIns="0" rtlCol="0"/>
            <a:lstStyle/>
            <a:p/>
          </p:txBody>
        </p:sp>
        <p:sp>
          <p:nvSpPr>
            <p:cNvPr id="372" name="object 372" descr=""/>
            <p:cNvSpPr/>
            <p:nvPr/>
          </p:nvSpPr>
          <p:spPr>
            <a:xfrm>
              <a:off x="2889135" y="6874196"/>
              <a:ext cx="92710" cy="0"/>
            </a:xfrm>
            <a:custGeom>
              <a:avLst/>
              <a:gdLst/>
              <a:ahLst/>
              <a:cxnLst/>
              <a:rect l="l" t="t" r="r" b="b"/>
              <a:pathLst>
                <a:path w="92710" h="0">
                  <a:moveTo>
                    <a:pt x="0" y="0"/>
                  </a:moveTo>
                  <a:lnTo>
                    <a:pt x="0" y="0"/>
                  </a:lnTo>
                  <a:lnTo>
                    <a:pt x="88874" y="0"/>
                  </a:lnTo>
                  <a:lnTo>
                    <a:pt x="92176" y="0"/>
                  </a:lnTo>
                </a:path>
              </a:pathLst>
            </a:custGeom>
            <a:ln w="3454">
              <a:solidFill>
                <a:srgbClr val="565659"/>
              </a:solidFill>
            </a:ln>
          </p:spPr>
          <p:txBody>
            <a:bodyPr wrap="square" lIns="0" tIns="0" rIns="0" bIns="0" rtlCol="0"/>
            <a:lstStyle/>
            <a:p/>
          </p:txBody>
        </p:sp>
        <p:sp>
          <p:nvSpPr>
            <p:cNvPr id="373" name="object 373" descr=""/>
            <p:cNvSpPr/>
            <p:nvPr/>
          </p:nvSpPr>
          <p:spPr>
            <a:xfrm>
              <a:off x="2922051" y="6882977"/>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374" name="object 374" descr=""/>
            <p:cNvSpPr/>
            <p:nvPr/>
          </p:nvSpPr>
          <p:spPr>
            <a:xfrm>
              <a:off x="2948381" y="6882977"/>
              <a:ext cx="4445" cy="1270"/>
            </a:xfrm>
            <a:custGeom>
              <a:avLst/>
              <a:gdLst/>
              <a:ahLst/>
              <a:cxnLst/>
              <a:rect l="l" t="t" r="r" b="b"/>
              <a:pathLst>
                <a:path w="4444" h="1270">
                  <a:moveTo>
                    <a:pt x="0" y="0"/>
                  </a:moveTo>
                  <a:lnTo>
                    <a:pt x="0" y="1092"/>
                  </a:lnTo>
                  <a:lnTo>
                    <a:pt x="4394" y="1092"/>
                  </a:lnTo>
                </a:path>
              </a:pathLst>
            </a:custGeom>
            <a:ln w="3454">
              <a:solidFill>
                <a:srgbClr val="565659"/>
              </a:solidFill>
            </a:ln>
          </p:spPr>
          <p:txBody>
            <a:bodyPr wrap="square" lIns="0" tIns="0" rIns="0" bIns="0" rtlCol="0"/>
            <a:lstStyle/>
            <a:p/>
          </p:txBody>
        </p:sp>
        <p:sp>
          <p:nvSpPr>
            <p:cNvPr id="375" name="object 375" descr=""/>
            <p:cNvSpPr/>
            <p:nvPr/>
          </p:nvSpPr>
          <p:spPr>
            <a:xfrm>
              <a:off x="2918762" y="6884074"/>
              <a:ext cx="3810" cy="0"/>
            </a:xfrm>
            <a:custGeom>
              <a:avLst/>
              <a:gdLst/>
              <a:ahLst/>
              <a:cxnLst/>
              <a:rect l="l" t="t" r="r" b="b"/>
              <a:pathLst>
                <a:path w="3810" h="0">
                  <a:moveTo>
                    <a:pt x="3289" y="0"/>
                  </a:moveTo>
                  <a:lnTo>
                    <a:pt x="0" y="0"/>
                  </a:lnTo>
                </a:path>
              </a:pathLst>
            </a:custGeom>
            <a:ln w="3454">
              <a:solidFill>
                <a:srgbClr val="565659"/>
              </a:solidFill>
            </a:ln>
          </p:spPr>
          <p:txBody>
            <a:bodyPr wrap="square" lIns="0" tIns="0" rIns="0" bIns="0" rtlCol="0"/>
            <a:lstStyle/>
            <a:p/>
          </p:txBody>
        </p:sp>
        <p:sp>
          <p:nvSpPr>
            <p:cNvPr id="376" name="object 376" descr=""/>
            <p:cNvSpPr/>
            <p:nvPr/>
          </p:nvSpPr>
          <p:spPr>
            <a:xfrm>
              <a:off x="2927545" y="6892848"/>
              <a:ext cx="15875" cy="14604"/>
            </a:xfrm>
            <a:custGeom>
              <a:avLst/>
              <a:gdLst/>
              <a:ahLst/>
              <a:cxnLst/>
              <a:rect l="l" t="t" r="r" b="b"/>
              <a:pathLst>
                <a:path w="15875" h="14604">
                  <a:moveTo>
                    <a:pt x="15354" y="7683"/>
                  </a:moveTo>
                  <a:lnTo>
                    <a:pt x="13157" y="2197"/>
                  </a:lnTo>
                  <a:lnTo>
                    <a:pt x="10960" y="0"/>
                  </a:lnTo>
                  <a:lnTo>
                    <a:pt x="7683" y="0"/>
                  </a:lnTo>
                  <a:lnTo>
                    <a:pt x="5486" y="0"/>
                  </a:lnTo>
                  <a:lnTo>
                    <a:pt x="2184" y="2197"/>
                  </a:lnTo>
                  <a:lnTo>
                    <a:pt x="1092" y="4394"/>
                  </a:lnTo>
                  <a:lnTo>
                    <a:pt x="0" y="7683"/>
                  </a:lnTo>
                  <a:lnTo>
                    <a:pt x="1092" y="9880"/>
                  </a:lnTo>
                  <a:lnTo>
                    <a:pt x="2184" y="12077"/>
                  </a:lnTo>
                  <a:lnTo>
                    <a:pt x="5486" y="14262"/>
                  </a:lnTo>
                  <a:lnTo>
                    <a:pt x="7683" y="14262"/>
                  </a:lnTo>
                  <a:lnTo>
                    <a:pt x="10960" y="14262"/>
                  </a:lnTo>
                  <a:lnTo>
                    <a:pt x="13157" y="12077"/>
                  </a:lnTo>
                  <a:lnTo>
                    <a:pt x="15354" y="7683"/>
                  </a:lnTo>
                </a:path>
              </a:pathLst>
            </a:custGeom>
            <a:ln w="3454">
              <a:solidFill>
                <a:srgbClr val="565659"/>
              </a:solidFill>
            </a:ln>
          </p:spPr>
          <p:txBody>
            <a:bodyPr wrap="square" lIns="0" tIns="0" rIns="0" bIns="0" rtlCol="0"/>
            <a:lstStyle/>
            <a:p/>
          </p:txBody>
        </p:sp>
        <p:sp>
          <p:nvSpPr>
            <p:cNvPr id="377" name="object 377" descr=""/>
            <p:cNvSpPr/>
            <p:nvPr/>
          </p:nvSpPr>
          <p:spPr>
            <a:xfrm>
              <a:off x="2953875" y="6898337"/>
              <a:ext cx="52069" cy="0"/>
            </a:xfrm>
            <a:custGeom>
              <a:avLst/>
              <a:gdLst/>
              <a:ahLst/>
              <a:cxnLst/>
              <a:rect l="l" t="t" r="r" b="b"/>
              <a:pathLst>
                <a:path w="52069" h="0">
                  <a:moveTo>
                    <a:pt x="0" y="0"/>
                  </a:moveTo>
                  <a:lnTo>
                    <a:pt x="0" y="0"/>
                  </a:lnTo>
                  <a:lnTo>
                    <a:pt x="50482" y="0"/>
                  </a:lnTo>
                  <a:lnTo>
                    <a:pt x="51574" y="0"/>
                  </a:lnTo>
                </a:path>
              </a:pathLst>
            </a:custGeom>
            <a:ln w="3454">
              <a:solidFill>
                <a:srgbClr val="565659"/>
              </a:solidFill>
            </a:ln>
          </p:spPr>
          <p:txBody>
            <a:bodyPr wrap="square" lIns="0" tIns="0" rIns="0" bIns="0" rtlCol="0"/>
            <a:lstStyle/>
            <a:p/>
          </p:txBody>
        </p:sp>
        <p:sp>
          <p:nvSpPr>
            <p:cNvPr id="378" name="object 378" descr=""/>
            <p:cNvSpPr/>
            <p:nvPr/>
          </p:nvSpPr>
          <p:spPr>
            <a:xfrm>
              <a:off x="2917659" y="6882983"/>
              <a:ext cx="1270" cy="15875"/>
            </a:xfrm>
            <a:custGeom>
              <a:avLst/>
              <a:gdLst/>
              <a:ahLst/>
              <a:cxnLst/>
              <a:rect l="l" t="t" r="r" b="b"/>
              <a:pathLst>
                <a:path w="1269" h="15875">
                  <a:moveTo>
                    <a:pt x="1104" y="15354"/>
                  </a:moveTo>
                  <a:lnTo>
                    <a:pt x="0" y="15354"/>
                  </a:lnTo>
                  <a:lnTo>
                    <a:pt x="0" y="4381"/>
                  </a:lnTo>
                  <a:lnTo>
                    <a:pt x="0" y="1092"/>
                  </a:lnTo>
                  <a:lnTo>
                    <a:pt x="0" y="0"/>
                  </a:lnTo>
                  <a:lnTo>
                    <a:pt x="1104" y="1092"/>
                  </a:lnTo>
                  <a:lnTo>
                    <a:pt x="1104" y="2184"/>
                  </a:lnTo>
                  <a:lnTo>
                    <a:pt x="1104" y="5473"/>
                  </a:lnTo>
                  <a:lnTo>
                    <a:pt x="1104" y="15354"/>
                  </a:lnTo>
                </a:path>
              </a:pathLst>
            </a:custGeom>
            <a:ln w="3454">
              <a:solidFill>
                <a:srgbClr val="565659"/>
              </a:solidFill>
            </a:ln>
          </p:spPr>
          <p:txBody>
            <a:bodyPr wrap="square" lIns="0" tIns="0" rIns="0" bIns="0" rtlCol="0"/>
            <a:lstStyle/>
            <a:p/>
          </p:txBody>
        </p:sp>
        <p:sp>
          <p:nvSpPr>
            <p:cNvPr id="379" name="object 379" descr=""/>
            <p:cNvSpPr/>
            <p:nvPr/>
          </p:nvSpPr>
          <p:spPr>
            <a:xfrm>
              <a:off x="2952771" y="6882983"/>
              <a:ext cx="1270" cy="15875"/>
            </a:xfrm>
            <a:custGeom>
              <a:avLst/>
              <a:gdLst/>
              <a:ahLst/>
              <a:cxnLst/>
              <a:rect l="l" t="t" r="r" b="b"/>
              <a:pathLst>
                <a:path w="1269" h="15875">
                  <a:moveTo>
                    <a:pt x="0" y="15354"/>
                  </a:moveTo>
                  <a:lnTo>
                    <a:pt x="1104" y="15354"/>
                  </a:lnTo>
                  <a:lnTo>
                    <a:pt x="0" y="4381"/>
                  </a:lnTo>
                  <a:lnTo>
                    <a:pt x="0" y="2184"/>
                  </a:lnTo>
                  <a:lnTo>
                    <a:pt x="0" y="0"/>
                  </a:lnTo>
                </a:path>
              </a:pathLst>
            </a:custGeom>
            <a:ln w="3454">
              <a:solidFill>
                <a:srgbClr val="565659"/>
              </a:solidFill>
            </a:ln>
          </p:spPr>
          <p:txBody>
            <a:bodyPr wrap="square" lIns="0" tIns="0" rIns="0" bIns="0" rtlCol="0"/>
            <a:lstStyle/>
            <a:p/>
          </p:txBody>
        </p:sp>
        <p:sp>
          <p:nvSpPr>
            <p:cNvPr id="380" name="object 380" descr=""/>
            <p:cNvSpPr/>
            <p:nvPr/>
          </p:nvSpPr>
          <p:spPr>
            <a:xfrm>
              <a:off x="2952771" y="6884074"/>
              <a:ext cx="0" cy="14604"/>
            </a:xfrm>
            <a:custGeom>
              <a:avLst/>
              <a:gdLst/>
              <a:ahLst/>
              <a:cxnLst/>
              <a:rect l="l" t="t" r="r" b="b"/>
              <a:pathLst>
                <a:path w="0" h="14604">
                  <a:moveTo>
                    <a:pt x="0" y="0"/>
                  </a:moveTo>
                  <a:lnTo>
                    <a:pt x="0" y="1092"/>
                  </a:lnTo>
                  <a:lnTo>
                    <a:pt x="0" y="4381"/>
                  </a:lnTo>
                  <a:lnTo>
                    <a:pt x="0" y="14262"/>
                  </a:lnTo>
                </a:path>
              </a:pathLst>
            </a:custGeom>
            <a:ln w="3454">
              <a:solidFill>
                <a:srgbClr val="565659"/>
              </a:solidFill>
            </a:ln>
          </p:spPr>
          <p:txBody>
            <a:bodyPr wrap="square" lIns="0" tIns="0" rIns="0" bIns="0" rtlCol="0"/>
            <a:lstStyle/>
            <a:p/>
          </p:txBody>
        </p:sp>
        <p:sp>
          <p:nvSpPr>
            <p:cNvPr id="381" name="object 381" descr=""/>
            <p:cNvSpPr/>
            <p:nvPr/>
          </p:nvSpPr>
          <p:spPr>
            <a:xfrm>
              <a:off x="2866091" y="6971852"/>
              <a:ext cx="139700" cy="0"/>
            </a:xfrm>
            <a:custGeom>
              <a:avLst/>
              <a:gdLst/>
              <a:ahLst/>
              <a:cxnLst/>
              <a:rect l="l" t="t" r="r" b="b"/>
              <a:pathLst>
                <a:path w="139700" h="0">
                  <a:moveTo>
                    <a:pt x="0" y="0"/>
                  </a:moveTo>
                  <a:lnTo>
                    <a:pt x="0" y="0"/>
                  </a:lnTo>
                  <a:lnTo>
                    <a:pt x="137160" y="0"/>
                  </a:lnTo>
                  <a:lnTo>
                    <a:pt x="139357" y="0"/>
                  </a:lnTo>
                </a:path>
              </a:pathLst>
            </a:custGeom>
            <a:ln w="3454">
              <a:solidFill>
                <a:srgbClr val="565659"/>
              </a:solidFill>
            </a:ln>
          </p:spPr>
          <p:txBody>
            <a:bodyPr wrap="square" lIns="0" tIns="0" rIns="0" bIns="0" rtlCol="0"/>
            <a:lstStyle/>
            <a:p/>
          </p:txBody>
        </p:sp>
        <p:sp>
          <p:nvSpPr>
            <p:cNvPr id="382" name="object 382" descr=""/>
            <p:cNvSpPr/>
            <p:nvPr/>
          </p:nvSpPr>
          <p:spPr>
            <a:xfrm>
              <a:off x="2866091" y="6972950"/>
              <a:ext cx="139700" cy="0"/>
            </a:xfrm>
            <a:custGeom>
              <a:avLst/>
              <a:gdLst/>
              <a:ahLst/>
              <a:cxnLst/>
              <a:rect l="l" t="t" r="r" b="b"/>
              <a:pathLst>
                <a:path w="139700" h="0">
                  <a:moveTo>
                    <a:pt x="0" y="0"/>
                  </a:moveTo>
                  <a:lnTo>
                    <a:pt x="0" y="0"/>
                  </a:lnTo>
                  <a:lnTo>
                    <a:pt x="137160" y="0"/>
                  </a:lnTo>
                  <a:lnTo>
                    <a:pt x="139357" y="0"/>
                  </a:lnTo>
                </a:path>
              </a:pathLst>
            </a:custGeom>
            <a:ln w="3454">
              <a:solidFill>
                <a:srgbClr val="565659"/>
              </a:solidFill>
            </a:ln>
          </p:spPr>
          <p:txBody>
            <a:bodyPr wrap="square" lIns="0" tIns="0" rIns="0" bIns="0" rtlCol="0"/>
            <a:lstStyle/>
            <a:p/>
          </p:txBody>
        </p:sp>
        <p:sp>
          <p:nvSpPr>
            <p:cNvPr id="383" name="object 383" descr=""/>
            <p:cNvSpPr/>
            <p:nvPr/>
          </p:nvSpPr>
          <p:spPr>
            <a:xfrm>
              <a:off x="2867192" y="6974047"/>
              <a:ext cx="138430" cy="0"/>
            </a:xfrm>
            <a:custGeom>
              <a:avLst/>
              <a:gdLst/>
              <a:ahLst/>
              <a:cxnLst/>
              <a:rect l="l" t="t" r="r" b="b"/>
              <a:pathLst>
                <a:path w="138430" h="0">
                  <a:moveTo>
                    <a:pt x="138252" y="0"/>
                  </a:moveTo>
                  <a:lnTo>
                    <a:pt x="138252" y="0"/>
                  </a:lnTo>
                  <a:lnTo>
                    <a:pt x="4381" y="0"/>
                  </a:lnTo>
                  <a:lnTo>
                    <a:pt x="0" y="0"/>
                  </a:lnTo>
                </a:path>
              </a:pathLst>
            </a:custGeom>
            <a:ln w="3454">
              <a:solidFill>
                <a:srgbClr val="565659"/>
              </a:solidFill>
            </a:ln>
          </p:spPr>
          <p:txBody>
            <a:bodyPr wrap="square" lIns="0" tIns="0" rIns="0" bIns="0" rtlCol="0"/>
            <a:lstStyle/>
            <a:p/>
          </p:txBody>
        </p:sp>
        <p:sp>
          <p:nvSpPr>
            <p:cNvPr id="384" name="object 384" descr=""/>
            <p:cNvSpPr/>
            <p:nvPr/>
          </p:nvSpPr>
          <p:spPr>
            <a:xfrm>
              <a:off x="2917659" y="6910405"/>
              <a:ext cx="35560" cy="1270"/>
            </a:xfrm>
            <a:custGeom>
              <a:avLst/>
              <a:gdLst/>
              <a:ahLst/>
              <a:cxnLst/>
              <a:rect l="l" t="t" r="r" b="b"/>
              <a:pathLst>
                <a:path w="35560" h="1270">
                  <a:moveTo>
                    <a:pt x="1104" y="0"/>
                  </a:moveTo>
                  <a:lnTo>
                    <a:pt x="0" y="1092"/>
                  </a:lnTo>
                </a:path>
                <a:path w="35560" h="1270">
                  <a:moveTo>
                    <a:pt x="1104" y="0"/>
                  </a:moveTo>
                  <a:lnTo>
                    <a:pt x="35115" y="0"/>
                  </a:lnTo>
                  <a:lnTo>
                    <a:pt x="35115" y="1092"/>
                  </a:lnTo>
                </a:path>
              </a:pathLst>
            </a:custGeom>
            <a:ln w="3454">
              <a:solidFill>
                <a:srgbClr val="565659"/>
              </a:solidFill>
            </a:ln>
          </p:spPr>
          <p:txBody>
            <a:bodyPr wrap="square" lIns="0" tIns="0" rIns="0" bIns="0" rtlCol="0"/>
            <a:lstStyle/>
            <a:p/>
          </p:txBody>
        </p:sp>
        <p:sp>
          <p:nvSpPr>
            <p:cNvPr id="385" name="object 385" descr=""/>
            <p:cNvSpPr/>
            <p:nvPr/>
          </p:nvSpPr>
          <p:spPr>
            <a:xfrm>
              <a:off x="2917661" y="6911502"/>
              <a:ext cx="29845" cy="0"/>
            </a:xfrm>
            <a:custGeom>
              <a:avLst/>
              <a:gdLst/>
              <a:ahLst/>
              <a:cxnLst/>
              <a:rect l="l" t="t" r="r" b="b"/>
              <a:pathLst>
                <a:path w="29844" h="0">
                  <a:moveTo>
                    <a:pt x="29629" y="0"/>
                  </a:moveTo>
                  <a:lnTo>
                    <a:pt x="0" y="0"/>
                  </a:lnTo>
                </a:path>
              </a:pathLst>
            </a:custGeom>
            <a:ln w="3454">
              <a:solidFill>
                <a:srgbClr val="565659"/>
              </a:solidFill>
            </a:ln>
          </p:spPr>
          <p:txBody>
            <a:bodyPr wrap="square" lIns="0" tIns="0" rIns="0" bIns="0" rtlCol="0"/>
            <a:lstStyle/>
            <a:p/>
          </p:txBody>
        </p:sp>
        <p:sp>
          <p:nvSpPr>
            <p:cNvPr id="386" name="object 386" descr=""/>
            <p:cNvSpPr/>
            <p:nvPr/>
          </p:nvSpPr>
          <p:spPr>
            <a:xfrm>
              <a:off x="2866086" y="6898337"/>
              <a:ext cx="52069" cy="0"/>
            </a:xfrm>
            <a:custGeom>
              <a:avLst/>
              <a:gdLst/>
              <a:ahLst/>
              <a:cxnLst/>
              <a:rect l="l" t="t" r="r" b="b"/>
              <a:pathLst>
                <a:path w="52069" h="0">
                  <a:moveTo>
                    <a:pt x="51574" y="0"/>
                  </a:moveTo>
                  <a:lnTo>
                    <a:pt x="51574" y="0"/>
                  </a:lnTo>
                  <a:lnTo>
                    <a:pt x="1104" y="0"/>
                  </a:lnTo>
                  <a:lnTo>
                    <a:pt x="0" y="0"/>
                  </a:lnTo>
                </a:path>
              </a:pathLst>
            </a:custGeom>
            <a:ln w="3454">
              <a:solidFill>
                <a:srgbClr val="565659"/>
              </a:solidFill>
            </a:ln>
          </p:spPr>
          <p:txBody>
            <a:bodyPr wrap="square" lIns="0" tIns="0" rIns="0" bIns="0" rtlCol="0"/>
            <a:lstStyle/>
            <a:p/>
          </p:txBody>
        </p:sp>
        <p:sp>
          <p:nvSpPr>
            <p:cNvPr id="387" name="object 387" descr=""/>
            <p:cNvSpPr/>
            <p:nvPr/>
          </p:nvSpPr>
          <p:spPr>
            <a:xfrm>
              <a:off x="2866091" y="6914799"/>
              <a:ext cx="0" cy="3810"/>
            </a:xfrm>
            <a:custGeom>
              <a:avLst/>
              <a:gdLst/>
              <a:ahLst/>
              <a:cxnLst/>
              <a:rect l="l" t="t" r="r" b="b"/>
              <a:pathLst>
                <a:path w="0" h="3809">
                  <a:moveTo>
                    <a:pt x="0" y="3289"/>
                  </a:moveTo>
                  <a:lnTo>
                    <a:pt x="0" y="1092"/>
                  </a:lnTo>
                  <a:lnTo>
                    <a:pt x="0" y="0"/>
                  </a:lnTo>
                  <a:lnTo>
                    <a:pt x="0" y="1092"/>
                  </a:lnTo>
                  <a:lnTo>
                    <a:pt x="0" y="3289"/>
                  </a:lnTo>
                </a:path>
              </a:pathLst>
            </a:custGeom>
            <a:ln w="3454">
              <a:solidFill>
                <a:srgbClr val="565659"/>
              </a:solidFill>
            </a:ln>
          </p:spPr>
          <p:txBody>
            <a:bodyPr wrap="square" lIns="0" tIns="0" rIns="0" bIns="0" rtlCol="0"/>
            <a:lstStyle/>
            <a:p/>
          </p:txBody>
        </p:sp>
        <p:sp>
          <p:nvSpPr>
            <p:cNvPr id="388" name="object 388" descr=""/>
            <p:cNvSpPr/>
            <p:nvPr/>
          </p:nvSpPr>
          <p:spPr>
            <a:xfrm>
              <a:off x="2866091" y="6931253"/>
              <a:ext cx="0" cy="4445"/>
            </a:xfrm>
            <a:custGeom>
              <a:avLst/>
              <a:gdLst/>
              <a:ahLst/>
              <a:cxnLst/>
              <a:rect l="l" t="t" r="r" b="b"/>
              <a:pathLst>
                <a:path w="0" h="4445">
                  <a:moveTo>
                    <a:pt x="0" y="0"/>
                  </a:moveTo>
                  <a:lnTo>
                    <a:pt x="0" y="4394"/>
                  </a:lnTo>
                </a:path>
              </a:pathLst>
            </a:custGeom>
            <a:ln w="3454">
              <a:solidFill>
                <a:srgbClr val="565659"/>
              </a:solidFill>
            </a:ln>
          </p:spPr>
          <p:txBody>
            <a:bodyPr wrap="square" lIns="0" tIns="0" rIns="0" bIns="0" rtlCol="0"/>
            <a:lstStyle/>
            <a:p/>
          </p:txBody>
        </p:sp>
        <p:sp>
          <p:nvSpPr>
            <p:cNvPr id="389" name="object 389" descr=""/>
            <p:cNvSpPr/>
            <p:nvPr/>
          </p:nvSpPr>
          <p:spPr>
            <a:xfrm>
              <a:off x="2928637" y="6893940"/>
              <a:ext cx="13335" cy="12700"/>
            </a:xfrm>
            <a:custGeom>
              <a:avLst/>
              <a:gdLst/>
              <a:ahLst/>
              <a:cxnLst/>
              <a:rect l="l" t="t" r="r" b="b"/>
              <a:pathLst>
                <a:path w="13335" h="12700">
                  <a:moveTo>
                    <a:pt x="13169" y="6591"/>
                  </a:moveTo>
                  <a:lnTo>
                    <a:pt x="10972" y="9880"/>
                  </a:lnTo>
                  <a:lnTo>
                    <a:pt x="6578" y="12077"/>
                  </a:lnTo>
                  <a:lnTo>
                    <a:pt x="2197" y="10985"/>
                  </a:lnTo>
                  <a:lnTo>
                    <a:pt x="0" y="6591"/>
                  </a:lnTo>
                  <a:lnTo>
                    <a:pt x="2197" y="2197"/>
                  </a:lnTo>
                  <a:lnTo>
                    <a:pt x="6578" y="0"/>
                  </a:lnTo>
                  <a:lnTo>
                    <a:pt x="10972" y="2197"/>
                  </a:lnTo>
                  <a:lnTo>
                    <a:pt x="13169" y="6591"/>
                  </a:lnTo>
                </a:path>
              </a:pathLst>
            </a:custGeom>
            <a:ln w="3454">
              <a:solidFill>
                <a:srgbClr val="565659"/>
              </a:solidFill>
            </a:ln>
          </p:spPr>
          <p:txBody>
            <a:bodyPr wrap="square" lIns="0" tIns="0" rIns="0" bIns="0" rtlCol="0"/>
            <a:lstStyle/>
            <a:p/>
          </p:txBody>
        </p:sp>
        <p:sp>
          <p:nvSpPr>
            <p:cNvPr id="390" name="object 390" descr=""/>
            <p:cNvSpPr/>
            <p:nvPr/>
          </p:nvSpPr>
          <p:spPr>
            <a:xfrm>
              <a:off x="2930836" y="6895045"/>
              <a:ext cx="10160" cy="10160"/>
            </a:xfrm>
            <a:custGeom>
              <a:avLst/>
              <a:gdLst/>
              <a:ahLst/>
              <a:cxnLst/>
              <a:rect l="l" t="t" r="r" b="b"/>
              <a:pathLst>
                <a:path w="10160" h="10159">
                  <a:moveTo>
                    <a:pt x="9867" y="5486"/>
                  </a:moveTo>
                  <a:lnTo>
                    <a:pt x="7670" y="1092"/>
                  </a:lnTo>
                  <a:lnTo>
                    <a:pt x="4381" y="0"/>
                  </a:lnTo>
                  <a:lnTo>
                    <a:pt x="1092" y="1092"/>
                  </a:lnTo>
                  <a:lnTo>
                    <a:pt x="0" y="5486"/>
                  </a:lnTo>
                  <a:lnTo>
                    <a:pt x="1092" y="8775"/>
                  </a:lnTo>
                  <a:lnTo>
                    <a:pt x="4381" y="9880"/>
                  </a:lnTo>
                  <a:lnTo>
                    <a:pt x="7670" y="8775"/>
                  </a:lnTo>
                  <a:lnTo>
                    <a:pt x="9867" y="5486"/>
                  </a:lnTo>
                </a:path>
              </a:pathLst>
            </a:custGeom>
            <a:ln w="3454">
              <a:solidFill>
                <a:srgbClr val="565659"/>
              </a:solidFill>
            </a:ln>
          </p:spPr>
          <p:txBody>
            <a:bodyPr wrap="square" lIns="0" tIns="0" rIns="0" bIns="0" rtlCol="0"/>
            <a:lstStyle/>
            <a:p/>
          </p:txBody>
        </p:sp>
        <p:sp>
          <p:nvSpPr>
            <p:cNvPr id="391" name="object 391" descr=""/>
            <p:cNvSpPr/>
            <p:nvPr/>
          </p:nvSpPr>
          <p:spPr>
            <a:xfrm>
              <a:off x="2688341" y="8913994"/>
              <a:ext cx="0" cy="33020"/>
            </a:xfrm>
            <a:custGeom>
              <a:avLst/>
              <a:gdLst/>
              <a:ahLst/>
              <a:cxnLst/>
              <a:rect l="l" t="t" r="r" b="b"/>
              <a:pathLst>
                <a:path w="0" h="33020">
                  <a:moveTo>
                    <a:pt x="0" y="32918"/>
                  </a:moveTo>
                  <a:lnTo>
                    <a:pt x="0" y="32918"/>
                  </a:lnTo>
                  <a:lnTo>
                    <a:pt x="0" y="3289"/>
                  </a:lnTo>
                  <a:lnTo>
                    <a:pt x="0" y="0"/>
                  </a:lnTo>
                </a:path>
              </a:pathLst>
            </a:custGeom>
            <a:ln w="3454">
              <a:solidFill>
                <a:srgbClr val="565659"/>
              </a:solidFill>
            </a:ln>
          </p:spPr>
          <p:txBody>
            <a:bodyPr wrap="square" lIns="0" tIns="0" rIns="0" bIns="0" rtlCol="0"/>
            <a:lstStyle/>
            <a:p/>
          </p:txBody>
        </p:sp>
        <p:sp>
          <p:nvSpPr>
            <p:cNvPr id="392" name="object 392" descr=""/>
            <p:cNvSpPr/>
            <p:nvPr/>
          </p:nvSpPr>
          <p:spPr>
            <a:xfrm>
              <a:off x="3038828" y="8951771"/>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393" name="object 393" descr=""/>
            <p:cNvSpPr/>
            <p:nvPr/>
          </p:nvSpPr>
          <p:spPr>
            <a:xfrm>
              <a:off x="3071276" y="8953498"/>
              <a:ext cx="2540" cy="0"/>
            </a:xfrm>
            <a:custGeom>
              <a:avLst/>
              <a:gdLst/>
              <a:ahLst/>
              <a:cxnLst/>
              <a:rect l="l" t="t" r="r" b="b"/>
              <a:pathLst>
                <a:path w="2539" h="0">
                  <a:moveTo>
                    <a:pt x="0" y="0"/>
                  </a:moveTo>
                  <a:lnTo>
                    <a:pt x="2197" y="0"/>
                  </a:lnTo>
                </a:path>
              </a:pathLst>
            </a:custGeom>
            <a:ln w="3454">
              <a:solidFill>
                <a:srgbClr val="565659"/>
              </a:solidFill>
            </a:ln>
          </p:spPr>
          <p:txBody>
            <a:bodyPr wrap="square" lIns="0" tIns="0" rIns="0" bIns="0" rtlCol="0"/>
            <a:lstStyle/>
            <a:p/>
          </p:txBody>
        </p:sp>
        <p:sp>
          <p:nvSpPr>
            <p:cNvPr id="394" name="object 394" descr=""/>
            <p:cNvSpPr/>
            <p:nvPr/>
          </p:nvSpPr>
          <p:spPr>
            <a:xfrm>
              <a:off x="3047141" y="8901930"/>
              <a:ext cx="1270" cy="0"/>
            </a:xfrm>
            <a:custGeom>
              <a:avLst/>
              <a:gdLst/>
              <a:ahLst/>
              <a:cxnLst/>
              <a:rect l="l" t="t" r="r" b="b"/>
              <a:pathLst>
                <a:path w="1269" h="0">
                  <a:moveTo>
                    <a:pt x="0" y="0"/>
                  </a:moveTo>
                  <a:lnTo>
                    <a:pt x="1092" y="0"/>
                  </a:lnTo>
                </a:path>
              </a:pathLst>
            </a:custGeom>
            <a:ln w="3454">
              <a:solidFill>
                <a:srgbClr val="565659"/>
              </a:solidFill>
            </a:ln>
          </p:spPr>
          <p:txBody>
            <a:bodyPr wrap="square" lIns="0" tIns="0" rIns="0" bIns="0" rtlCol="0"/>
            <a:lstStyle/>
            <a:p/>
          </p:txBody>
        </p:sp>
        <p:sp>
          <p:nvSpPr>
            <p:cNvPr id="395" name="object 395" descr=""/>
            <p:cNvSpPr/>
            <p:nvPr/>
          </p:nvSpPr>
          <p:spPr>
            <a:xfrm>
              <a:off x="3041657" y="8899734"/>
              <a:ext cx="2540" cy="0"/>
            </a:xfrm>
            <a:custGeom>
              <a:avLst/>
              <a:gdLst/>
              <a:ahLst/>
              <a:cxnLst/>
              <a:rect l="l" t="t" r="r" b="b"/>
              <a:pathLst>
                <a:path w="2539" h="0">
                  <a:moveTo>
                    <a:pt x="2197" y="0"/>
                  </a:moveTo>
                  <a:lnTo>
                    <a:pt x="0" y="0"/>
                  </a:lnTo>
                </a:path>
              </a:pathLst>
            </a:custGeom>
            <a:ln w="3454">
              <a:solidFill>
                <a:srgbClr val="565659"/>
              </a:solidFill>
            </a:ln>
          </p:spPr>
          <p:txBody>
            <a:bodyPr wrap="square" lIns="0" tIns="0" rIns="0" bIns="0" rtlCol="0"/>
            <a:lstStyle/>
            <a:p/>
          </p:txBody>
        </p:sp>
        <p:sp>
          <p:nvSpPr>
            <p:cNvPr id="396" name="object 396" descr=""/>
            <p:cNvSpPr/>
            <p:nvPr/>
          </p:nvSpPr>
          <p:spPr>
            <a:xfrm>
              <a:off x="3012029" y="8951302"/>
              <a:ext cx="2540" cy="1270"/>
            </a:xfrm>
            <a:custGeom>
              <a:avLst/>
              <a:gdLst/>
              <a:ahLst/>
              <a:cxnLst/>
              <a:rect l="l" t="t" r="r" b="b"/>
              <a:pathLst>
                <a:path w="2539" h="1270">
                  <a:moveTo>
                    <a:pt x="0" y="0"/>
                  </a:moveTo>
                  <a:lnTo>
                    <a:pt x="2197" y="1092"/>
                  </a:lnTo>
                </a:path>
              </a:pathLst>
            </a:custGeom>
            <a:ln w="3454">
              <a:solidFill>
                <a:srgbClr val="565659"/>
              </a:solidFill>
            </a:ln>
          </p:spPr>
          <p:txBody>
            <a:bodyPr wrap="square" lIns="0" tIns="0" rIns="0" bIns="0" rtlCol="0"/>
            <a:lstStyle/>
            <a:p/>
          </p:txBody>
        </p:sp>
        <p:sp>
          <p:nvSpPr>
            <p:cNvPr id="397" name="object 397" descr=""/>
            <p:cNvSpPr/>
            <p:nvPr/>
          </p:nvSpPr>
          <p:spPr>
            <a:xfrm>
              <a:off x="2709189" y="8909606"/>
              <a:ext cx="0" cy="11430"/>
            </a:xfrm>
            <a:custGeom>
              <a:avLst/>
              <a:gdLst/>
              <a:ahLst/>
              <a:cxnLst/>
              <a:rect l="l" t="t" r="r" b="b"/>
              <a:pathLst>
                <a:path w="0" h="11429">
                  <a:moveTo>
                    <a:pt x="0" y="0"/>
                  </a:moveTo>
                  <a:lnTo>
                    <a:pt x="0" y="2197"/>
                  </a:lnTo>
                  <a:lnTo>
                    <a:pt x="0" y="5486"/>
                  </a:lnTo>
                  <a:lnTo>
                    <a:pt x="0" y="8775"/>
                  </a:lnTo>
                  <a:lnTo>
                    <a:pt x="0" y="10972"/>
                  </a:lnTo>
                </a:path>
              </a:pathLst>
            </a:custGeom>
            <a:ln w="3454">
              <a:solidFill>
                <a:srgbClr val="565659"/>
              </a:solidFill>
            </a:ln>
          </p:spPr>
          <p:txBody>
            <a:bodyPr wrap="square" lIns="0" tIns="0" rIns="0" bIns="0" rtlCol="0"/>
            <a:lstStyle/>
            <a:p/>
          </p:txBody>
        </p:sp>
        <p:sp>
          <p:nvSpPr>
            <p:cNvPr id="398" name="object 398" descr=""/>
            <p:cNvSpPr/>
            <p:nvPr/>
          </p:nvSpPr>
          <p:spPr>
            <a:xfrm>
              <a:off x="2710281" y="8920582"/>
              <a:ext cx="3810" cy="0"/>
            </a:xfrm>
            <a:custGeom>
              <a:avLst/>
              <a:gdLst/>
              <a:ahLst/>
              <a:cxnLst/>
              <a:rect l="l" t="t" r="r" b="b"/>
              <a:pathLst>
                <a:path w="3810" h="0">
                  <a:moveTo>
                    <a:pt x="0" y="0"/>
                  </a:moveTo>
                  <a:lnTo>
                    <a:pt x="0" y="0"/>
                  </a:lnTo>
                  <a:lnTo>
                    <a:pt x="3302" y="0"/>
                  </a:lnTo>
                </a:path>
              </a:pathLst>
            </a:custGeom>
            <a:ln w="3454">
              <a:solidFill>
                <a:srgbClr val="565659"/>
              </a:solidFill>
            </a:ln>
          </p:spPr>
          <p:txBody>
            <a:bodyPr wrap="square" lIns="0" tIns="0" rIns="0" bIns="0" rtlCol="0"/>
            <a:lstStyle/>
            <a:p/>
          </p:txBody>
        </p:sp>
        <p:sp>
          <p:nvSpPr>
            <p:cNvPr id="399" name="object 399" descr=""/>
            <p:cNvSpPr/>
            <p:nvPr/>
          </p:nvSpPr>
          <p:spPr>
            <a:xfrm>
              <a:off x="2715763" y="8908508"/>
              <a:ext cx="0" cy="4445"/>
            </a:xfrm>
            <a:custGeom>
              <a:avLst/>
              <a:gdLst/>
              <a:ahLst/>
              <a:cxnLst/>
              <a:rect l="l" t="t" r="r" b="b"/>
              <a:pathLst>
                <a:path w="0" h="4445">
                  <a:moveTo>
                    <a:pt x="0" y="0"/>
                  </a:moveTo>
                  <a:lnTo>
                    <a:pt x="0" y="4394"/>
                  </a:lnTo>
                </a:path>
              </a:pathLst>
            </a:custGeom>
            <a:ln w="3454">
              <a:solidFill>
                <a:srgbClr val="565659"/>
              </a:solidFill>
            </a:ln>
          </p:spPr>
          <p:txBody>
            <a:bodyPr wrap="square" lIns="0" tIns="0" rIns="0" bIns="0" rtlCol="0"/>
            <a:lstStyle/>
            <a:p/>
          </p:txBody>
        </p:sp>
        <p:sp>
          <p:nvSpPr>
            <p:cNvPr id="400" name="object 400" descr=""/>
            <p:cNvSpPr/>
            <p:nvPr/>
          </p:nvSpPr>
          <p:spPr>
            <a:xfrm>
              <a:off x="2714671" y="8909606"/>
              <a:ext cx="0" cy="8255"/>
            </a:xfrm>
            <a:custGeom>
              <a:avLst/>
              <a:gdLst/>
              <a:ahLst/>
              <a:cxnLst/>
              <a:rect l="l" t="t" r="r" b="b"/>
              <a:pathLst>
                <a:path w="0" h="8254">
                  <a:moveTo>
                    <a:pt x="0" y="7683"/>
                  </a:moveTo>
                  <a:lnTo>
                    <a:pt x="0" y="2197"/>
                  </a:lnTo>
                  <a:lnTo>
                    <a:pt x="0" y="0"/>
                  </a:lnTo>
                </a:path>
              </a:pathLst>
            </a:custGeom>
            <a:ln w="3454">
              <a:solidFill>
                <a:srgbClr val="565659"/>
              </a:solidFill>
            </a:ln>
          </p:spPr>
          <p:txBody>
            <a:bodyPr wrap="square" lIns="0" tIns="0" rIns="0" bIns="0" rtlCol="0"/>
            <a:lstStyle/>
            <a:p/>
          </p:txBody>
        </p:sp>
        <p:sp>
          <p:nvSpPr>
            <p:cNvPr id="401" name="object 401" descr=""/>
            <p:cNvSpPr/>
            <p:nvPr/>
          </p:nvSpPr>
          <p:spPr>
            <a:xfrm>
              <a:off x="3037268" y="8899733"/>
              <a:ext cx="13335" cy="2540"/>
            </a:xfrm>
            <a:custGeom>
              <a:avLst/>
              <a:gdLst/>
              <a:ahLst/>
              <a:cxnLst/>
              <a:rect l="l" t="t" r="r" b="b"/>
              <a:pathLst>
                <a:path w="13335" h="2540">
                  <a:moveTo>
                    <a:pt x="0" y="2197"/>
                  </a:moveTo>
                  <a:lnTo>
                    <a:pt x="4394" y="2197"/>
                  </a:lnTo>
                  <a:lnTo>
                    <a:pt x="8763" y="2197"/>
                  </a:lnTo>
                  <a:lnTo>
                    <a:pt x="10960" y="2197"/>
                  </a:lnTo>
                  <a:lnTo>
                    <a:pt x="10960" y="1104"/>
                  </a:lnTo>
                  <a:lnTo>
                    <a:pt x="13157" y="0"/>
                  </a:lnTo>
                </a:path>
              </a:pathLst>
            </a:custGeom>
            <a:ln w="3454">
              <a:solidFill>
                <a:srgbClr val="565659"/>
              </a:solidFill>
            </a:ln>
          </p:spPr>
          <p:txBody>
            <a:bodyPr wrap="square" lIns="0" tIns="0" rIns="0" bIns="0" rtlCol="0"/>
            <a:lstStyle/>
            <a:p/>
          </p:txBody>
        </p:sp>
        <p:sp>
          <p:nvSpPr>
            <p:cNvPr id="402" name="object 402" descr=""/>
            <p:cNvSpPr/>
            <p:nvPr/>
          </p:nvSpPr>
          <p:spPr>
            <a:xfrm>
              <a:off x="3048232" y="8901930"/>
              <a:ext cx="24765" cy="49530"/>
            </a:xfrm>
            <a:custGeom>
              <a:avLst/>
              <a:gdLst/>
              <a:ahLst/>
              <a:cxnLst/>
              <a:rect l="l" t="t" r="r" b="b"/>
              <a:pathLst>
                <a:path w="24764" h="49529">
                  <a:moveTo>
                    <a:pt x="0" y="0"/>
                  </a:moveTo>
                  <a:lnTo>
                    <a:pt x="12077" y="25234"/>
                  </a:lnTo>
                  <a:lnTo>
                    <a:pt x="24142" y="49377"/>
                  </a:lnTo>
                </a:path>
              </a:pathLst>
            </a:custGeom>
            <a:ln w="3454">
              <a:solidFill>
                <a:srgbClr val="565659"/>
              </a:solidFill>
            </a:ln>
          </p:spPr>
          <p:txBody>
            <a:bodyPr wrap="square" lIns="0" tIns="0" rIns="0" bIns="0" rtlCol="0"/>
            <a:lstStyle/>
            <a:p/>
          </p:txBody>
        </p:sp>
        <p:sp>
          <p:nvSpPr>
            <p:cNvPr id="403" name="object 403" descr=""/>
            <p:cNvSpPr/>
            <p:nvPr/>
          </p:nvSpPr>
          <p:spPr>
            <a:xfrm>
              <a:off x="3053726" y="8964468"/>
              <a:ext cx="20320" cy="0"/>
            </a:xfrm>
            <a:custGeom>
              <a:avLst/>
              <a:gdLst/>
              <a:ahLst/>
              <a:cxnLst/>
              <a:rect l="l" t="t" r="r" b="b"/>
              <a:pathLst>
                <a:path w="20319" h="0">
                  <a:moveTo>
                    <a:pt x="0" y="0"/>
                  </a:moveTo>
                  <a:lnTo>
                    <a:pt x="6591" y="0"/>
                  </a:lnTo>
                  <a:lnTo>
                    <a:pt x="10960" y="0"/>
                  </a:lnTo>
                  <a:lnTo>
                    <a:pt x="14262" y="0"/>
                  </a:lnTo>
                  <a:lnTo>
                    <a:pt x="19748" y="0"/>
                  </a:lnTo>
                </a:path>
              </a:pathLst>
            </a:custGeom>
            <a:ln w="3454">
              <a:solidFill>
                <a:srgbClr val="565659"/>
              </a:solidFill>
            </a:ln>
          </p:spPr>
          <p:txBody>
            <a:bodyPr wrap="square" lIns="0" tIns="0" rIns="0" bIns="0" rtlCol="0"/>
            <a:lstStyle/>
            <a:p/>
          </p:txBody>
        </p:sp>
        <p:sp>
          <p:nvSpPr>
            <p:cNvPr id="404" name="object 404" descr=""/>
            <p:cNvSpPr/>
            <p:nvPr/>
          </p:nvSpPr>
          <p:spPr>
            <a:xfrm>
              <a:off x="3052622" y="8951302"/>
              <a:ext cx="20955" cy="2540"/>
            </a:xfrm>
            <a:custGeom>
              <a:avLst/>
              <a:gdLst/>
              <a:ahLst/>
              <a:cxnLst/>
              <a:rect l="l" t="t" r="r" b="b"/>
              <a:pathLst>
                <a:path w="20955" h="2540">
                  <a:moveTo>
                    <a:pt x="0" y="0"/>
                  </a:moveTo>
                  <a:lnTo>
                    <a:pt x="0" y="0"/>
                  </a:lnTo>
                  <a:lnTo>
                    <a:pt x="19761" y="0"/>
                  </a:lnTo>
                  <a:lnTo>
                    <a:pt x="20853" y="2197"/>
                  </a:lnTo>
                  <a:lnTo>
                    <a:pt x="18656" y="2197"/>
                  </a:lnTo>
                  <a:lnTo>
                    <a:pt x="15367" y="2197"/>
                  </a:lnTo>
                  <a:lnTo>
                    <a:pt x="1104" y="2197"/>
                  </a:lnTo>
                </a:path>
              </a:pathLst>
            </a:custGeom>
            <a:ln w="3454">
              <a:solidFill>
                <a:srgbClr val="565659"/>
              </a:solidFill>
            </a:ln>
          </p:spPr>
          <p:txBody>
            <a:bodyPr wrap="square" lIns="0" tIns="0" rIns="0" bIns="0" rtlCol="0"/>
            <a:lstStyle/>
            <a:p/>
          </p:txBody>
        </p:sp>
        <p:sp>
          <p:nvSpPr>
            <p:cNvPr id="405" name="object 405" descr=""/>
            <p:cNvSpPr/>
            <p:nvPr/>
          </p:nvSpPr>
          <p:spPr>
            <a:xfrm>
              <a:off x="3027384" y="8899739"/>
              <a:ext cx="16510" cy="1270"/>
            </a:xfrm>
            <a:custGeom>
              <a:avLst/>
              <a:gdLst/>
              <a:ahLst/>
              <a:cxnLst/>
              <a:rect l="l" t="t" r="r" b="b"/>
              <a:pathLst>
                <a:path w="16510" h="1270">
                  <a:moveTo>
                    <a:pt x="14274" y="1092"/>
                  </a:moveTo>
                  <a:lnTo>
                    <a:pt x="16471" y="0"/>
                  </a:lnTo>
                  <a:lnTo>
                    <a:pt x="8775" y="0"/>
                  </a:lnTo>
                  <a:lnTo>
                    <a:pt x="0" y="0"/>
                  </a:lnTo>
                </a:path>
              </a:pathLst>
            </a:custGeom>
            <a:ln w="3454">
              <a:solidFill>
                <a:srgbClr val="565659"/>
              </a:solidFill>
            </a:ln>
          </p:spPr>
          <p:txBody>
            <a:bodyPr wrap="square" lIns="0" tIns="0" rIns="0" bIns="0" rtlCol="0"/>
            <a:lstStyle/>
            <a:p/>
          </p:txBody>
        </p:sp>
        <p:sp>
          <p:nvSpPr>
            <p:cNvPr id="406" name="object 406" descr=""/>
            <p:cNvSpPr/>
            <p:nvPr/>
          </p:nvSpPr>
          <p:spPr>
            <a:xfrm>
              <a:off x="3041659" y="8895344"/>
              <a:ext cx="15875" cy="4445"/>
            </a:xfrm>
            <a:custGeom>
              <a:avLst/>
              <a:gdLst/>
              <a:ahLst/>
              <a:cxnLst/>
              <a:rect l="l" t="t" r="r" b="b"/>
              <a:pathLst>
                <a:path w="15875" h="4445">
                  <a:moveTo>
                    <a:pt x="15354" y="0"/>
                  </a:moveTo>
                  <a:lnTo>
                    <a:pt x="14262" y="3289"/>
                  </a:lnTo>
                  <a:lnTo>
                    <a:pt x="12065" y="4394"/>
                  </a:lnTo>
                  <a:lnTo>
                    <a:pt x="8763" y="4394"/>
                  </a:lnTo>
                  <a:lnTo>
                    <a:pt x="0" y="4394"/>
                  </a:lnTo>
                </a:path>
              </a:pathLst>
            </a:custGeom>
            <a:ln w="3454">
              <a:solidFill>
                <a:srgbClr val="565659"/>
              </a:solidFill>
            </a:ln>
          </p:spPr>
          <p:txBody>
            <a:bodyPr wrap="square" lIns="0" tIns="0" rIns="0" bIns="0" rtlCol="0"/>
            <a:lstStyle/>
            <a:p/>
          </p:txBody>
        </p:sp>
        <p:sp>
          <p:nvSpPr>
            <p:cNvPr id="407" name="object 407" descr=""/>
            <p:cNvSpPr/>
            <p:nvPr/>
          </p:nvSpPr>
          <p:spPr>
            <a:xfrm>
              <a:off x="2865000" y="8820731"/>
              <a:ext cx="11430" cy="14604"/>
            </a:xfrm>
            <a:custGeom>
              <a:avLst/>
              <a:gdLst/>
              <a:ahLst/>
              <a:cxnLst/>
              <a:rect l="l" t="t" r="r" b="b"/>
              <a:pathLst>
                <a:path w="11430" h="14604">
                  <a:moveTo>
                    <a:pt x="0" y="0"/>
                  </a:moveTo>
                  <a:lnTo>
                    <a:pt x="10960" y="14262"/>
                  </a:lnTo>
                </a:path>
              </a:pathLst>
            </a:custGeom>
            <a:ln w="3454">
              <a:solidFill>
                <a:srgbClr val="565659"/>
              </a:solidFill>
            </a:ln>
          </p:spPr>
          <p:txBody>
            <a:bodyPr wrap="square" lIns="0" tIns="0" rIns="0" bIns="0" rtlCol="0"/>
            <a:lstStyle/>
            <a:p/>
          </p:txBody>
        </p:sp>
        <p:sp>
          <p:nvSpPr>
            <p:cNvPr id="408" name="object 408" descr=""/>
            <p:cNvSpPr/>
            <p:nvPr/>
          </p:nvSpPr>
          <p:spPr>
            <a:xfrm>
              <a:off x="2698214" y="8952401"/>
              <a:ext cx="0" cy="10160"/>
            </a:xfrm>
            <a:custGeom>
              <a:avLst/>
              <a:gdLst/>
              <a:ahLst/>
              <a:cxnLst/>
              <a:rect l="l" t="t" r="r" b="b"/>
              <a:pathLst>
                <a:path w="0" h="10159">
                  <a:moveTo>
                    <a:pt x="0" y="0"/>
                  </a:moveTo>
                  <a:lnTo>
                    <a:pt x="0" y="2197"/>
                  </a:lnTo>
                  <a:lnTo>
                    <a:pt x="0" y="5486"/>
                  </a:lnTo>
                  <a:lnTo>
                    <a:pt x="0" y="8775"/>
                  </a:lnTo>
                  <a:lnTo>
                    <a:pt x="0" y="9867"/>
                  </a:lnTo>
                </a:path>
              </a:pathLst>
            </a:custGeom>
            <a:ln w="3454">
              <a:solidFill>
                <a:srgbClr val="565659"/>
              </a:solidFill>
            </a:ln>
          </p:spPr>
          <p:txBody>
            <a:bodyPr wrap="square" lIns="0" tIns="0" rIns="0" bIns="0" rtlCol="0"/>
            <a:lstStyle/>
            <a:p/>
          </p:txBody>
        </p:sp>
        <p:sp>
          <p:nvSpPr>
            <p:cNvPr id="409" name="object 409" descr=""/>
            <p:cNvSpPr/>
            <p:nvPr/>
          </p:nvSpPr>
          <p:spPr>
            <a:xfrm>
              <a:off x="3027382" y="8930457"/>
              <a:ext cx="16510" cy="20955"/>
            </a:xfrm>
            <a:custGeom>
              <a:avLst/>
              <a:gdLst/>
              <a:ahLst/>
              <a:cxnLst/>
              <a:rect l="l" t="t" r="r" b="b"/>
              <a:pathLst>
                <a:path w="16510" h="20954">
                  <a:moveTo>
                    <a:pt x="16471" y="19748"/>
                  </a:moveTo>
                  <a:lnTo>
                    <a:pt x="15366" y="20840"/>
                  </a:lnTo>
                  <a:lnTo>
                    <a:pt x="0" y="0"/>
                  </a:lnTo>
                </a:path>
              </a:pathLst>
            </a:custGeom>
            <a:ln w="3454">
              <a:solidFill>
                <a:srgbClr val="565659"/>
              </a:solidFill>
            </a:ln>
          </p:spPr>
          <p:txBody>
            <a:bodyPr wrap="square" lIns="0" tIns="0" rIns="0" bIns="0" rtlCol="0"/>
            <a:lstStyle/>
            <a:p/>
          </p:txBody>
        </p:sp>
        <p:sp>
          <p:nvSpPr>
            <p:cNvPr id="410" name="object 410" descr=""/>
            <p:cNvSpPr/>
            <p:nvPr/>
          </p:nvSpPr>
          <p:spPr>
            <a:xfrm>
              <a:off x="2802454" y="8911799"/>
              <a:ext cx="1270" cy="2540"/>
            </a:xfrm>
            <a:custGeom>
              <a:avLst/>
              <a:gdLst/>
              <a:ahLst/>
              <a:cxnLst/>
              <a:rect l="l" t="t" r="r" b="b"/>
              <a:pathLst>
                <a:path w="1269" h="2540">
                  <a:moveTo>
                    <a:pt x="1092" y="2197"/>
                  </a:moveTo>
                  <a:lnTo>
                    <a:pt x="0" y="1104"/>
                  </a:lnTo>
                  <a:lnTo>
                    <a:pt x="0" y="0"/>
                  </a:lnTo>
                  <a:lnTo>
                    <a:pt x="1092" y="0"/>
                  </a:lnTo>
                  <a:lnTo>
                    <a:pt x="1092" y="1104"/>
                  </a:lnTo>
                  <a:lnTo>
                    <a:pt x="1092" y="2197"/>
                  </a:lnTo>
                </a:path>
              </a:pathLst>
            </a:custGeom>
            <a:ln w="3454">
              <a:solidFill>
                <a:srgbClr val="565659"/>
              </a:solidFill>
            </a:ln>
          </p:spPr>
          <p:txBody>
            <a:bodyPr wrap="square" lIns="0" tIns="0" rIns="0" bIns="0" rtlCol="0"/>
            <a:lstStyle/>
            <a:p/>
          </p:txBody>
        </p:sp>
        <p:sp>
          <p:nvSpPr>
            <p:cNvPr id="411" name="object 411" descr=""/>
            <p:cNvSpPr/>
            <p:nvPr/>
          </p:nvSpPr>
          <p:spPr>
            <a:xfrm>
              <a:off x="2801819" y="8911172"/>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412" name="object 412" descr=""/>
            <p:cNvSpPr/>
            <p:nvPr/>
          </p:nvSpPr>
          <p:spPr>
            <a:xfrm>
              <a:off x="2748691" y="8878886"/>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413" name="object 413" descr=""/>
            <p:cNvSpPr/>
            <p:nvPr/>
          </p:nvSpPr>
          <p:spPr>
            <a:xfrm>
              <a:off x="2796961" y="8878891"/>
              <a:ext cx="0" cy="1270"/>
            </a:xfrm>
            <a:custGeom>
              <a:avLst/>
              <a:gdLst/>
              <a:ahLst/>
              <a:cxnLst/>
              <a:rect l="l" t="t" r="r" b="b"/>
              <a:pathLst>
                <a:path w="0" h="1270">
                  <a:moveTo>
                    <a:pt x="0" y="1092"/>
                  </a:moveTo>
                  <a:lnTo>
                    <a:pt x="0" y="0"/>
                  </a:lnTo>
                </a:path>
              </a:pathLst>
            </a:custGeom>
            <a:ln w="3454">
              <a:solidFill>
                <a:srgbClr val="565659"/>
              </a:solidFill>
            </a:ln>
          </p:spPr>
          <p:txBody>
            <a:bodyPr wrap="square" lIns="0" tIns="0" rIns="0" bIns="0" rtlCol="0"/>
            <a:lstStyle/>
            <a:p/>
          </p:txBody>
        </p:sp>
        <p:sp>
          <p:nvSpPr>
            <p:cNvPr id="414" name="object 414" descr=""/>
            <p:cNvSpPr/>
            <p:nvPr/>
          </p:nvSpPr>
          <p:spPr>
            <a:xfrm>
              <a:off x="2796961" y="8950210"/>
              <a:ext cx="0" cy="1270"/>
            </a:xfrm>
            <a:custGeom>
              <a:avLst/>
              <a:gdLst/>
              <a:ahLst/>
              <a:cxnLst/>
              <a:rect l="l" t="t" r="r" b="b"/>
              <a:pathLst>
                <a:path w="0" h="1270">
                  <a:moveTo>
                    <a:pt x="0" y="1092"/>
                  </a:moveTo>
                  <a:lnTo>
                    <a:pt x="0" y="0"/>
                  </a:lnTo>
                </a:path>
              </a:pathLst>
            </a:custGeom>
            <a:ln w="3454">
              <a:solidFill>
                <a:srgbClr val="565659"/>
              </a:solidFill>
            </a:ln>
          </p:spPr>
          <p:txBody>
            <a:bodyPr wrap="square" lIns="0" tIns="0" rIns="0" bIns="0" rtlCol="0"/>
            <a:lstStyle/>
            <a:p/>
          </p:txBody>
        </p:sp>
        <p:sp>
          <p:nvSpPr>
            <p:cNvPr id="415" name="object 415" descr=""/>
            <p:cNvSpPr/>
            <p:nvPr/>
          </p:nvSpPr>
          <p:spPr>
            <a:xfrm>
              <a:off x="2748691" y="8950205"/>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416" name="object 416" descr=""/>
            <p:cNvSpPr/>
            <p:nvPr/>
          </p:nvSpPr>
          <p:spPr>
            <a:xfrm>
              <a:off x="2802455" y="8915095"/>
              <a:ext cx="1270" cy="2540"/>
            </a:xfrm>
            <a:custGeom>
              <a:avLst/>
              <a:gdLst/>
              <a:ahLst/>
              <a:cxnLst/>
              <a:rect l="l" t="t" r="r" b="b"/>
              <a:pathLst>
                <a:path w="1269" h="2540">
                  <a:moveTo>
                    <a:pt x="0" y="0"/>
                  </a:moveTo>
                  <a:lnTo>
                    <a:pt x="1092" y="0"/>
                  </a:lnTo>
                  <a:lnTo>
                    <a:pt x="1092" y="1092"/>
                  </a:lnTo>
                  <a:lnTo>
                    <a:pt x="0" y="2197"/>
                  </a:lnTo>
                  <a:lnTo>
                    <a:pt x="0" y="1092"/>
                  </a:lnTo>
                  <a:lnTo>
                    <a:pt x="0" y="0"/>
                  </a:lnTo>
                </a:path>
              </a:pathLst>
            </a:custGeom>
            <a:ln w="3454">
              <a:solidFill>
                <a:srgbClr val="565659"/>
              </a:solidFill>
            </a:ln>
          </p:spPr>
          <p:txBody>
            <a:bodyPr wrap="square" lIns="0" tIns="0" rIns="0" bIns="0" rtlCol="0"/>
            <a:lstStyle/>
            <a:p/>
          </p:txBody>
        </p:sp>
        <p:sp>
          <p:nvSpPr>
            <p:cNvPr id="417" name="object 417" descr=""/>
            <p:cNvSpPr/>
            <p:nvPr/>
          </p:nvSpPr>
          <p:spPr>
            <a:xfrm>
              <a:off x="2796961" y="8878886"/>
              <a:ext cx="1270" cy="0"/>
            </a:xfrm>
            <a:custGeom>
              <a:avLst/>
              <a:gdLst/>
              <a:ahLst/>
              <a:cxnLst/>
              <a:rect l="l" t="t" r="r" b="b"/>
              <a:pathLst>
                <a:path w="1269" h="0">
                  <a:moveTo>
                    <a:pt x="0" y="0"/>
                  </a:moveTo>
                  <a:lnTo>
                    <a:pt x="0" y="0"/>
                  </a:lnTo>
                  <a:lnTo>
                    <a:pt x="1104" y="0"/>
                  </a:lnTo>
                </a:path>
              </a:pathLst>
            </a:custGeom>
            <a:ln w="3454">
              <a:solidFill>
                <a:srgbClr val="565659"/>
              </a:solidFill>
            </a:ln>
          </p:spPr>
          <p:txBody>
            <a:bodyPr wrap="square" lIns="0" tIns="0" rIns="0" bIns="0" rtlCol="0"/>
            <a:lstStyle/>
            <a:p/>
          </p:txBody>
        </p:sp>
        <p:sp>
          <p:nvSpPr>
            <p:cNvPr id="418" name="object 418" descr=""/>
            <p:cNvSpPr/>
            <p:nvPr/>
          </p:nvSpPr>
          <p:spPr>
            <a:xfrm>
              <a:off x="2731131" y="8864617"/>
              <a:ext cx="28575" cy="17780"/>
            </a:xfrm>
            <a:custGeom>
              <a:avLst/>
              <a:gdLst/>
              <a:ahLst/>
              <a:cxnLst/>
              <a:rect l="l" t="t" r="r" b="b"/>
              <a:pathLst>
                <a:path w="28575" h="17779">
                  <a:moveTo>
                    <a:pt x="28524" y="0"/>
                  </a:moveTo>
                  <a:lnTo>
                    <a:pt x="5486" y="9880"/>
                  </a:lnTo>
                  <a:lnTo>
                    <a:pt x="0" y="17564"/>
                  </a:lnTo>
                </a:path>
              </a:pathLst>
            </a:custGeom>
            <a:ln w="3454">
              <a:solidFill>
                <a:srgbClr val="565659"/>
              </a:solidFill>
            </a:ln>
          </p:spPr>
          <p:txBody>
            <a:bodyPr wrap="square" lIns="0" tIns="0" rIns="0" bIns="0" rtlCol="0"/>
            <a:lstStyle/>
            <a:p/>
          </p:txBody>
        </p:sp>
        <p:sp>
          <p:nvSpPr>
            <p:cNvPr id="419" name="object 419" descr=""/>
            <p:cNvSpPr/>
            <p:nvPr/>
          </p:nvSpPr>
          <p:spPr>
            <a:xfrm>
              <a:off x="2698214" y="8964468"/>
              <a:ext cx="8890" cy="0"/>
            </a:xfrm>
            <a:custGeom>
              <a:avLst/>
              <a:gdLst/>
              <a:ahLst/>
              <a:cxnLst/>
              <a:rect l="l" t="t" r="r" b="b"/>
              <a:pathLst>
                <a:path w="8889" h="0">
                  <a:moveTo>
                    <a:pt x="0" y="0"/>
                  </a:moveTo>
                  <a:lnTo>
                    <a:pt x="1092" y="0"/>
                  </a:lnTo>
                  <a:lnTo>
                    <a:pt x="3289" y="0"/>
                  </a:lnTo>
                  <a:lnTo>
                    <a:pt x="8775" y="0"/>
                  </a:lnTo>
                </a:path>
              </a:pathLst>
            </a:custGeom>
            <a:ln w="3454">
              <a:solidFill>
                <a:srgbClr val="565659"/>
              </a:solidFill>
            </a:ln>
          </p:spPr>
          <p:txBody>
            <a:bodyPr wrap="square" lIns="0" tIns="0" rIns="0" bIns="0" rtlCol="0"/>
            <a:lstStyle/>
            <a:p/>
          </p:txBody>
        </p:sp>
        <p:sp>
          <p:nvSpPr>
            <p:cNvPr id="420" name="object 420" descr=""/>
            <p:cNvSpPr/>
            <p:nvPr/>
          </p:nvSpPr>
          <p:spPr>
            <a:xfrm>
              <a:off x="2698214" y="8952405"/>
              <a:ext cx="2540" cy="10160"/>
            </a:xfrm>
            <a:custGeom>
              <a:avLst/>
              <a:gdLst/>
              <a:ahLst/>
              <a:cxnLst/>
              <a:rect l="l" t="t" r="r" b="b"/>
              <a:pathLst>
                <a:path w="2539" h="10159">
                  <a:moveTo>
                    <a:pt x="0" y="9867"/>
                  </a:moveTo>
                  <a:lnTo>
                    <a:pt x="1092" y="8775"/>
                  </a:lnTo>
                  <a:lnTo>
                    <a:pt x="2197" y="5486"/>
                  </a:lnTo>
                  <a:lnTo>
                    <a:pt x="1092" y="2197"/>
                  </a:lnTo>
                  <a:lnTo>
                    <a:pt x="0" y="0"/>
                  </a:lnTo>
                </a:path>
              </a:pathLst>
            </a:custGeom>
            <a:ln w="3454">
              <a:solidFill>
                <a:srgbClr val="565659"/>
              </a:solidFill>
            </a:ln>
          </p:spPr>
          <p:txBody>
            <a:bodyPr wrap="square" lIns="0" tIns="0" rIns="0" bIns="0" rtlCol="0"/>
            <a:lstStyle/>
            <a:p/>
          </p:txBody>
        </p:sp>
        <p:sp>
          <p:nvSpPr>
            <p:cNvPr id="421" name="object 421" descr=""/>
            <p:cNvSpPr/>
            <p:nvPr/>
          </p:nvSpPr>
          <p:spPr>
            <a:xfrm>
              <a:off x="2705891" y="8952395"/>
              <a:ext cx="1270" cy="6985"/>
            </a:xfrm>
            <a:custGeom>
              <a:avLst/>
              <a:gdLst/>
              <a:ahLst/>
              <a:cxnLst/>
              <a:rect l="l" t="t" r="r" b="b"/>
              <a:pathLst>
                <a:path w="1269" h="6984">
                  <a:moveTo>
                    <a:pt x="0" y="6591"/>
                  </a:moveTo>
                  <a:lnTo>
                    <a:pt x="1104" y="0"/>
                  </a:lnTo>
                </a:path>
              </a:pathLst>
            </a:custGeom>
            <a:ln w="3454">
              <a:solidFill>
                <a:srgbClr val="565659"/>
              </a:solidFill>
            </a:ln>
          </p:spPr>
          <p:txBody>
            <a:bodyPr wrap="square" lIns="0" tIns="0" rIns="0" bIns="0" rtlCol="0"/>
            <a:lstStyle/>
            <a:p/>
          </p:txBody>
        </p:sp>
        <p:sp>
          <p:nvSpPr>
            <p:cNvPr id="422" name="object 422" descr=""/>
            <p:cNvSpPr/>
            <p:nvPr/>
          </p:nvSpPr>
          <p:spPr>
            <a:xfrm>
              <a:off x="2732228" y="8882176"/>
              <a:ext cx="6985" cy="3810"/>
            </a:xfrm>
            <a:custGeom>
              <a:avLst/>
              <a:gdLst/>
              <a:ahLst/>
              <a:cxnLst/>
              <a:rect l="l" t="t" r="r" b="b"/>
              <a:pathLst>
                <a:path w="6985" h="3809">
                  <a:moveTo>
                    <a:pt x="6578" y="3289"/>
                  </a:moveTo>
                  <a:lnTo>
                    <a:pt x="2184" y="1104"/>
                  </a:lnTo>
                  <a:lnTo>
                    <a:pt x="0" y="0"/>
                  </a:lnTo>
                </a:path>
              </a:pathLst>
            </a:custGeom>
            <a:ln w="3454">
              <a:solidFill>
                <a:srgbClr val="565659"/>
              </a:solidFill>
            </a:ln>
          </p:spPr>
          <p:txBody>
            <a:bodyPr wrap="square" lIns="0" tIns="0" rIns="0" bIns="0" rtlCol="0"/>
            <a:lstStyle/>
            <a:p/>
          </p:txBody>
        </p:sp>
        <p:sp>
          <p:nvSpPr>
            <p:cNvPr id="423" name="object 423" descr=""/>
            <p:cNvSpPr/>
            <p:nvPr/>
          </p:nvSpPr>
          <p:spPr>
            <a:xfrm>
              <a:off x="2698214" y="8952401"/>
              <a:ext cx="8890" cy="6985"/>
            </a:xfrm>
            <a:custGeom>
              <a:avLst/>
              <a:gdLst/>
              <a:ahLst/>
              <a:cxnLst/>
              <a:rect l="l" t="t" r="r" b="b"/>
              <a:pathLst>
                <a:path w="8889" h="6984">
                  <a:moveTo>
                    <a:pt x="0" y="0"/>
                  </a:moveTo>
                  <a:lnTo>
                    <a:pt x="2197" y="0"/>
                  </a:lnTo>
                  <a:lnTo>
                    <a:pt x="5486" y="0"/>
                  </a:lnTo>
                  <a:lnTo>
                    <a:pt x="7670" y="0"/>
                  </a:lnTo>
                  <a:lnTo>
                    <a:pt x="8775" y="0"/>
                  </a:lnTo>
                  <a:lnTo>
                    <a:pt x="8775" y="1092"/>
                  </a:lnTo>
                  <a:lnTo>
                    <a:pt x="7670" y="6591"/>
                  </a:lnTo>
                </a:path>
              </a:pathLst>
            </a:custGeom>
            <a:ln w="3454">
              <a:solidFill>
                <a:srgbClr val="565659"/>
              </a:solidFill>
            </a:ln>
          </p:spPr>
          <p:txBody>
            <a:bodyPr wrap="square" lIns="0" tIns="0" rIns="0" bIns="0" rtlCol="0"/>
            <a:lstStyle/>
            <a:p/>
          </p:txBody>
        </p:sp>
        <p:sp>
          <p:nvSpPr>
            <p:cNvPr id="424" name="object 424" descr=""/>
            <p:cNvSpPr/>
            <p:nvPr/>
          </p:nvSpPr>
          <p:spPr>
            <a:xfrm>
              <a:off x="2796338" y="8949575"/>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425" name="object 425" descr=""/>
            <p:cNvSpPr/>
            <p:nvPr/>
          </p:nvSpPr>
          <p:spPr>
            <a:xfrm>
              <a:off x="2759655" y="8864616"/>
              <a:ext cx="0" cy="8255"/>
            </a:xfrm>
            <a:custGeom>
              <a:avLst/>
              <a:gdLst/>
              <a:ahLst/>
              <a:cxnLst/>
              <a:rect l="l" t="t" r="r" b="b"/>
              <a:pathLst>
                <a:path w="0" h="8254">
                  <a:moveTo>
                    <a:pt x="0" y="7683"/>
                  </a:moveTo>
                  <a:lnTo>
                    <a:pt x="0" y="2197"/>
                  </a:lnTo>
                  <a:lnTo>
                    <a:pt x="0" y="0"/>
                  </a:lnTo>
                </a:path>
              </a:pathLst>
            </a:custGeom>
            <a:ln w="3454">
              <a:solidFill>
                <a:srgbClr val="565659"/>
              </a:solidFill>
            </a:ln>
          </p:spPr>
          <p:txBody>
            <a:bodyPr wrap="square" lIns="0" tIns="0" rIns="0" bIns="0" rtlCol="0"/>
            <a:lstStyle/>
            <a:p/>
          </p:txBody>
        </p:sp>
        <p:sp>
          <p:nvSpPr>
            <p:cNvPr id="426" name="object 426" descr=""/>
            <p:cNvSpPr/>
            <p:nvPr/>
          </p:nvSpPr>
          <p:spPr>
            <a:xfrm>
              <a:off x="2798065" y="8910701"/>
              <a:ext cx="3810" cy="8255"/>
            </a:xfrm>
            <a:custGeom>
              <a:avLst/>
              <a:gdLst/>
              <a:ahLst/>
              <a:cxnLst/>
              <a:rect l="l" t="t" r="r" b="b"/>
              <a:pathLst>
                <a:path w="3810" h="8254">
                  <a:moveTo>
                    <a:pt x="0" y="4394"/>
                  </a:moveTo>
                  <a:lnTo>
                    <a:pt x="0" y="5486"/>
                  </a:lnTo>
                  <a:lnTo>
                    <a:pt x="0" y="6591"/>
                  </a:lnTo>
                  <a:lnTo>
                    <a:pt x="1092" y="7683"/>
                  </a:lnTo>
                  <a:lnTo>
                    <a:pt x="2197" y="7683"/>
                  </a:lnTo>
                  <a:lnTo>
                    <a:pt x="3289" y="6591"/>
                  </a:lnTo>
                  <a:lnTo>
                    <a:pt x="3289" y="4394"/>
                  </a:lnTo>
                  <a:lnTo>
                    <a:pt x="3289" y="2197"/>
                  </a:lnTo>
                  <a:lnTo>
                    <a:pt x="3289" y="0"/>
                  </a:lnTo>
                  <a:lnTo>
                    <a:pt x="2197" y="0"/>
                  </a:lnTo>
                  <a:lnTo>
                    <a:pt x="2197" y="4394"/>
                  </a:lnTo>
                  <a:lnTo>
                    <a:pt x="1092" y="6591"/>
                  </a:lnTo>
                  <a:lnTo>
                    <a:pt x="1092" y="4394"/>
                  </a:lnTo>
                  <a:lnTo>
                    <a:pt x="0" y="4394"/>
                  </a:lnTo>
                </a:path>
              </a:pathLst>
            </a:custGeom>
            <a:ln w="3454">
              <a:solidFill>
                <a:srgbClr val="565659"/>
              </a:solidFill>
            </a:ln>
          </p:spPr>
          <p:txBody>
            <a:bodyPr wrap="square" lIns="0" tIns="0" rIns="0" bIns="0" rtlCol="0"/>
            <a:lstStyle/>
            <a:p/>
          </p:txBody>
        </p:sp>
        <p:sp>
          <p:nvSpPr>
            <p:cNvPr id="427" name="object 427" descr=""/>
            <p:cNvSpPr/>
            <p:nvPr/>
          </p:nvSpPr>
          <p:spPr>
            <a:xfrm>
              <a:off x="2796961" y="8878886"/>
              <a:ext cx="1270" cy="0"/>
            </a:xfrm>
            <a:custGeom>
              <a:avLst/>
              <a:gdLst/>
              <a:ahLst/>
              <a:cxnLst/>
              <a:rect l="l" t="t" r="r" b="b"/>
              <a:pathLst>
                <a:path w="1269" h="0">
                  <a:moveTo>
                    <a:pt x="0" y="0"/>
                  </a:moveTo>
                  <a:lnTo>
                    <a:pt x="1104" y="0"/>
                  </a:lnTo>
                </a:path>
              </a:pathLst>
            </a:custGeom>
            <a:ln w="3454">
              <a:solidFill>
                <a:srgbClr val="565659"/>
              </a:solidFill>
            </a:ln>
          </p:spPr>
          <p:txBody>
            <a:bodyPr wrap="square" lIns="0" tIns="0" rIns="0" bIns="0" rtlCol="0"/>
            <a:lstStyle/>
            <a:p/>
          </p:txBody>
        </p:sp>
        <p:sp>
          <p:nvSpPr>
            <p:cNvPr id="428" name="object 428" descr=""/>
            <p:cNvSpPr/>
            <p:nvPr/>
          </p:nvSpPr>
          <p:spPr>
            <a:xfrm>
              <a:off x="2738802" y="8872299"/>
              <a:ext cx="20955" cy="13335"/>
            </a:xfrm>
            <a:custGeom>
              <a:avLst/>
              <a:gdLst/>
              <a:ahLst/>
              <a:cxnLst/>
              <a:rect l="l" t="t" r="r" b="b"/>
              <a:pathLst>
                <a:path w="20955" h="13334">
                  <a:moveTo>
                    <a:pt x="20853" y="0"/>
                  </a:moveTo>
                  <a:lnTo>
                    <a:pt x="14262" y="1092"/>
                  </a:lnTo>
                  <a:lnTo>
                    <a:pt x="8788" y="3289"/>
                  </a:lnTo>
                  <a:lnTo>
                    <a:pt x="3301" y="7683"/>
                  </a:lnTo>
                  <a:lnTo>
                    <a:pt x="0" y="13169"/>
                  </a:lnTo>
                </a:path>
              </a:pathLst>
            </a:custGeom>
            <a:ln w="3454">
              <a:solidFill>
                <a:srgbClr val="565659"/>
              </a:solidFill>
            </a:ln>
          </p:spPr>
          <p:txBody>
            <a:bodyPr wrap="square" lIns="0" tIns="0" rIns="0" bIns="0" rtlCol="0"/>
            <a:lstStyle/>
            <a:p/>
          </p:txBody>
        </p:sp>
        <p:sp>
          <p:nvSpPr>
            <p:cNvPr id="429" name="object 429" descr=""/>
            <p:cNvSpPr/>
            <p:nvPr/>
          </p:nvSpPr>
          <p:spPr>
            <a:xfrm>
              <a:off x="2802455" y="8910704"/>
              <a:ext cx="2540" cy="8255"/>
            </a:xfrm>
            <a:custGeom>
              <a:avLst/>
              <a:gdLst/>
              <a:ahLst/>
              <a:cxnLst/>
              <a:rect l="l" t="t" r="r" b="b"/>
              <a:pathLst>
                <a:path w="2539" h="8254">
                  <a:moveTo>
                    <a:pt x="0" y="7683"/>
                  </a:moveTo>
                  <a:lnTo>
                    <a:pt x="2197" y="7683"/>
                  </a:lnTo>
                  <a:lnTo>
                    <a:pt x="2197" y="6591"/>
                  </a:lnTo>
                  <a:lnTo>
                    <a:pt x="2197" y="3289"/>
                  </a:lnTo>
                  <a:lnTo>
                    <a:pt x="1092" y="3289"/>
                  </a:lnTo>
                  <a:lnTo>
                    <a:pt x="2197" y="1092"/>
                  </a:lnTo>
                  <a:lnTo>
                    <a:pt x="1092" y="0"/>
                  </a:lnTo>
                  <a:lnTo>
                    <a:pt x="0" y="0"/>
                  </a:lnTo>
                  <a:lnTo>
                    <a:pt x="0" y="1092"/>
                  </a:lnTo>
                  <a:lnTo>
                    <a:pt x="0" y="3289"/>
                  </a:lnTo>
                  <a:lnTo>
                    <a:pt x="0" y="6591"/>
                  </a:lnTo>
                  <a:lnTo>
                    <a:pt x="0" y="7683"/>
                  </a:lnTo>
                </a:path>
              </a:pathLst>
            </a:custGeom>
            <a:ln w="3454">
              <a:solidFill>
                <a:srgbClr val="565659"/>
              </a:solidFill>
            </a:ln>
          </p:spPr>
          <p:txBody>
            <a:bodyPr wrap="square" lIns="0" tIns="0" rIns="0" bIns="0" rtlCol="0"/>
            <a:lstStyle/>
            <a:p/>
          </p:txBody>
        </p:sp>
        <p:sp>
          <p:nvSpPr>
            <p:cNvPr id="430" name="object 430" descr=""/>
            <p:cNvSpPr/>
            <p:nvPr/>
          </p:nvSpPr>
          <p:spPr>
            <a:xfrm>
              <a:off x="2743197" y="8910709"/>
              <a:ext cx="2540" cy="8255"/>
            </a:xfrm>
            <a:custGeom>
              <a:avLst/>
              <a:gdLst/>
              <a:ahLst/>
              <a:cxnLst/>
              <a:rect l="l" t="t" r="r" b="b"/>
              <a:pathLst>
                <a:path w="2539" h="8254">
                  <a:moveTo>
                    <a:pt x="0" y="1092"/>
                  </a:moveTo>
                  <a:lnTo>
                    <a:pt x="2197" y="1092"/>
                  </a:lnTo>
                  <a:lnTo>
                    <a:pt x="1104" y="3289"/>
                  </a:lnTo>
                  <a:lnTo>
                    <a:pt x="1104" y="4381"/>
                  </a:lnTo>
                  <a:lnTo>
                    <a:pt x="0" y="7683"/>
                  </a:lnTo>
                  <a:lnTo>
                    <a:pt x="1104" y="7683"/>
                  </a:lnTo>
                  <a:lnTo>
                    <a:pt x="1104" y="6578"/>
                  </a:lnTo>
                  <a:lnTo>
                    <a:pt x="1104" y="5486"/>
                  </a:lnTo>
                  <a:lnTo>
                    <a:pt x="1104" y="4381"/>
                  </a:lnTo>
                  <a:lnTo>
                    <a:pt x="2197" y="3289"/>
                  </a:lnTo>
                  <a:lnTo>
                    <a:pt x="2197" y="2184"/>
                  </a:lnTo>
                  <a:lnTo>
                    <a:pt x="2197" y="1092"/>
                  </a:lnTo>
                  <a:lnTo>
                    <a:pt x="2197" y="0"/>
                  </a:lnTo>
                  <a:lnTo>
                    <a:pt x="0" y="0"/>
                  </a:lnTo>
                  <a:lnTo>
                    <a:pt x="0" y="1092"/>
                  </a:lnTo>
                </a:path>
              </a:pathLst>
            </a:custGeom>
            <a:ln w="3454">
              <a:solidFill>
                <a:srgbClr val="565659"/>
              </a:solidFill>
            </a:ln>
          </p:spPr>
          <p:txBody>
            <a:bodyPr wrap="square" lIns="0" tIns="0" rIns="0" bIns="0" rtlCol="0"/>
            <a:lstStyle/>
            <a:p/>
          </p:txBody>
        </p:sp>
        <p:sp>
          <p:nvSpPr>
            <p:cNvPr id="431" name="object 431" descr=""/>
            <p:cNvSpPr/>
            <p:nvPr/>
          </p:nvSpPr>
          <p:spPr>
            <a:xfrm>
              <a:off x="2738805" y="8910701"/>
              <a:ext cx="3810" cy="8255"/>
            </a:xfrm>
            <a:custGeom>
              <a:avLst/>
              <a:gdLst/>
              <a:ahLst/>
              <a:cxnLst/>
              <a:rect l="l" t="t" r="r" b="b"/>
              <a:pathLst>
                <a:path w="3810" h="8254">
                  <a:moveTo>
                    <a:pt x="1104" y="4394"/>
                  </a:moveTo>
                  <a:lnTo>
                    <a:pt x="0" y="4394"/>
                  </a:lnTo>
                  <a:lnTo>
                    <a:pt x="0" y="5486"/>
                  </a:lnTo>
                  <a:lnTo>
                    <a:pt x="0" y="6591"/>
                  </a:lnTo>
                  <a:lnTo>
                    <a:pt x="1104" y="7683"/>
                  </a:lnTo>
                  <a:lnTo>
                    <a:pt x="2197" y="7683"/>
                  </a:lnTo>
                  <a:lnTo>
                    <a:pt x="3301" y="6591"/>
                  </a:lnTo>
                  <a:lnTo>
                    <a:pt x="3301" y="4394"/>
                  </a:lnTo>
                  <a:lnTo>
                    <a:pt x="3301" y="2197"/>
                  </a:lnTo>
                  <a:lnTo>
                    <a:pt x="3301" y="0"/>
                  </a:lnTo>
                  <a:lnTo>
                    <a:pt x="2197" y="0"/>
                  </a:lnTo>
                  <a:lnTo>
                    <a:pt x="2197" y="4394"/>
                  </a:lnTo>
                  <a:lnTo>
                    <a:pt x="2197" y="6591"/>
                  </a:lnTo>
                  <a:lnTo>
                    <a:pt x="1104" y="4394"/>
                  </a:lnTo>
                </a:path>
              </a:pathLst>
            </a:custGeom>
            <a:ln w="3454">
              <a:solidFill>
                <a:srgbClr val="565659"/>
              </a:solidFill>
            </a:ln>
          </p:spPr>
          <p:txBody>
            <a:bodyPr wrap="square" lIns="0" tIns="0" rIns="0" bIns="0" rtlCol="0"/>
            <a:lstStyle/>
            <a:p/>
          </p:txBody>
        </p:sp>
        <p:sp>
          <p:nvSpPr>
            <p:cNvPr id="432" name="object 432" descr=""/>
            <p:cNvSpPr/>
            <p:nvPr/>
          </p:nvSpPr>
          <p:spPr>
            <a:xfrm>
              <a:off x="2784894" y="8951309"/>
              <a:ext cx="8255" cy="1270"/>
            </a:xfrm>
            <a:custGeom>
              <a:avLst/>
              <a:gdLst/>
              <a:ahLst/>
              <a:cxnLst/>
              <a:rect l="l" t="t" r="r" b="b"/>
              <a:pathLst>
                <a:path w="8255" h="1270">
                  <a:moveTo>
                    <a:pt x="0" y="1092"/>
                  </a:moveTo>
                  <a:lnTo>
                    <a:pt x="0" y="0"/>
                  </a:lnTo>
                  <a:lnTo>
                    <a:pt x="7670" y="0"/>
                  </a:lnTo>
                  <a:lnTo>
                    <a:pt x="7670" y="1092"/>
                  </a:lnTo>
                </a:path>
              </a:pathLst>
            </a:custGeom>
            <a:ln w="3454">
              <a:solidFill>
                <a:srgbClr val="565659"/>
              </a:solidFill>
            </a:ln>
          </p:spPr>
          <p:txBody>
            <a:bodyPr wrap="square" lIns="0" tIns="0" rIns="0" bIns="0" rtlCol="0"/>
            <a:lstStyle/>
            <a:p/>
          </p:txBody>
        </p:sp>
        <p:sp>
          <p:nvSpPr>
            <p:cNvPr id="433" name="object 433" descr=""/>
            <p:cNvSpPr/>
            <p:nvPr/>
          </p:nvSpPr>
          <p:spPr>
            <a:xfrm>
              <a:off x="3042749" y="8951302"/>
              <a:ext cx="2540" cy="1270"/>
            </a:xfrm>
            <a:custGeom>
              <a:avLst/>
              <a:gdLst/>
              <a:ahLst/>
              <a:cxnLst/>
              <a:rect l="l" t="t" r="r" b="b"/>
              <a:pathLst>
                <a:path w="2539" h="1270">
                  <a:moveTo>
                    <a:pt x="1104" y="0"/>
                  </a:moveTo>
                  <a:lnTo>
                    <a:pt x="0" y="0"/>
                  </a:lnTo>
                  <a:lnTo>
                    <a:pt x="2197" y="1092"/>
                  </a:lnTo>
                </a:path>
              </a:pathLst>
            </a:custGeom>
            <a:ln w="3454">
              <a:solidFill>
                <a:srgbClr val="565659"/>
              </a:solidFill>
            </a:ln>
          </p:spPr>
          <p:txBody>
            <a:bodyPr wrap="square" lIns="0" tIns="0" rIns="0" bIns="0" rtlCol="0"/>
            <a:lstStyle/>
            <a:p/>
          </p:txBody>
        </p:sp>
        <p:sp>
          <p:nvSpPr>
            <p:cNvPr id="434" name="object 434" descr=""/>
            <p:cNvSpPr/>
            <p:nvPr/>
          </p:nvSpPr>
          <p:spPr>
            <a:xfrm>
              <a:off x="3041023" y="8949575"/>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435" name="object 435" descr=""/>
            <p:cNvSpPr/>
            <p:nvPr/>
          </p:nvSpPr>
          <p:spPr>
            <a:xfrm>
              <a:off x="3043854" y="8951302"/>
              <a:ext cx="1270" cy="1270"/>
            </a:xfrm>
            <a:custGeom>
              <a:avLst/>
              <a:gdLst/>
              <a:ahLst/>
              <a:cxnLst/>
              <a:rect l="l" t="t" r="r" b="b"/>
              <a:pathLst>
                <a:path w="1269" h="1270">
                  <a:moveTo>
                    <a:pt x="0" y="0"/>
                  </a:moveTo>
                  <a:lnTo>
                    <a:pt x="1092" y="1092"/>
                  </a:lnTo>
                </a:path>
              </a:pathLst>
            </a:custGeom>
            <a:ln w="3454">
              <a:solidFill>
                <a:srgbClr val="565659"/>
              </a:solidFill>
            </a:ln>
          </p:spPr>
          <p:txBody>
            <a:bodyPr wrap="square" lIns="0" tIns="0" rIns="0" bIns="0" rtlCol="0"/>
            <a:lstStyle/>
            <a:p/>
          </p:txBody>
        </p:sp>
        <p:sp>
          <p:nvSpPr>
            <p:cNvPr id="436" name="object 436" descr=""/>
            <p:cNvSpPr/>
            <p:nvPr/>
          </p:nvSpPr>
          <p:spPr>
            <a:xfrm>
              <a:off x="3058116" y="8951302"/>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437" name="object 437" descr=""/>
            <p:cNvSpPr/>
            <p:nvPr/>
          </p:nvSpPr>
          <p:spPr>
            <a:xfrm>
              <a:off x="2796960" y="8951302"/>
              <a:ext cx="1270" cy="0"/>
            </a:xfrm>
            <a:custGeom>
              <a:avLst/>
              <a:gdLst/>
              <a:ahLst/>
              <a:cxnLst/>
              <a:rect l="l" t="t" r="r" b="b"/>
              <a:pathLst>
                <a:path w="1269" h="0">
                  <a:moveTo>
                    <a:pt x="1104" y="0"/>
                  </a:moveTo>
                  <a:lnTo>
                    <a:pt x="0" y="0"/>
                  </a:lnTo>
                </a:path>
              </a:pathLst>
            </a:custGeom>
            <a:ln w="3454">
              <a:solidFill>
                <a:srgbClr val="565659"/>
              </a:solidFill>
            </a:ln>
          </p:spPr>
          <p:txBody>
            <a:bodyPr wrap="square" lIns="0" tIns="0" rIns="0" bIns="0" rtlCol="0"/>
            <a:lstStyle/>
            <a:p/>
          </p:txBody>
        </p:sp>
        <p:sp>
          <p:nvSpPr>
            <p:cNvPr id="438" name="object 438" descr=""/>
            <p:cNvSpPr/>
            <p:nvPr/>
          </p:nvSpPr>
          <p:spPr>
            <a:xfrm>
              <a:off x="2794765" y="8952401"/>
              <a:ext cx="8255" cy="0"/>
            </a:xfrm>
            <a:custGeom>
              <a:avLst/>
              <a:gdLst/>
              <a:ahLst/>
              <a:cxnLst/>
              <a:rect l="l" t="t" r="r" b="b"/>
              <a:pathLst>
                <a:path w="8255" h="0">
                  <a:moveTo>
                    <a:pt x="0" y="0"/>
                  </a:moveTo>
                  <a:lnTo>
                    <a:pt x="7683" y="0"/>
                  </a:lnTo>
                </a:path>
              </a:pathLst>
            </a:custGeom>
            <a:ln w="3454">
              <a:solidFill>
                <a:srgbClr val="565659"/>
              </a:solidFill>
            </a:ln>
          </p:spPr>
          <p:txBody>
            <a:bodyPr wrap="square" lIns="0" tIns="0" rIns="0" bIns="0" rtlCol="0"/>
            <a:lstStyle/>
            <a:p/>
          </p:txBody>
        </p:sp>
        <p:sp>
          <p:nvSpPr>
            <p:cNvPr id="439" name="object 439" descr=""/>
            <p:cNvSpPr/>
            <p:nvPr/>
          </p:nvSpPr>
          <p:spPr>
            <a:xfrm>
              <a:off x="2792571" y="8952401"/>
              <a:ext cx="1270" cy="0"/>
            </a:xfrm>
            <a:custGeom>
              <a:avLst/>
              <a:gdLst/>
              <a:ahLst/>
              <a:cxnLst/>
              <a:rect l="l" t="t" r="r" b="b"/>
              <a:pathLst>
                <a:path w="1269" h="0">
                  <a:moveTo>
                    <a:pt x="0" y="0"/>
                  </a:moveTo>
                  <a:lnTo>
                    <a:pt x="1104" y="0"/>
                  </a:lnTo>
                </a:path>
              </a:pathLst>
            </a:custGeom>
            <a:ln w="3454">
              <a:solidFill>
                <a:srgbClr val="565659"/>
              </a:solidFill>
            </a:ln>
          </p:spPr>
          <p:txBody>
            <a:bodyPr wrap="square" lIns="0" tIns="0" rIns="0" bIns="0" rtlCol="0"/>
            <a:lstStyle/>
            <a:p/>
          </p:txBody>
        </p:sp>
        <p:sp>
          <p:nvSpPr>
            <p:cNvPr id="440" name="object 440" descr=""/>
            <p:cNvSpPr/>
            <p:nvPr/>
          </p:nvSpPr>
          <p:spPr>
            <a:xfrm>
              <a:off x="2784894" y="8964468"/>
              <a:ext cx="20955" cy="0"/>
            </a:xfrm>
            <a:custGeom>
              <a:avLst/>
              <a:gdLst/>
              <a:ahLst/>
              <a:cxnLst/>
              <a:rect l="l" t="t" r="r" b="b"/>
              <a:pathLst>
                <a:path w="20955" h="0">
                  <a:moveTo>
                    <a:pt x="0" y="0"/>
                  </a:moveTo>
                  <a:lnTo>
                    <a:pt x="20853" y="0"/>
                  </a:lnTo>
                </a:path>
              </a:pathLst>
            </a:custGeom>
            <a:ln w="3454">
              <a:solidFill>
                <a:srgbClr val="565659"/>
              </a:solidFill>
            </a:ln>
          </p:spPr>
          <p:txBody>
            <a:bodyPr wrap="square" lIns="0" tIns="0" rIns="0" bIns="0" rtlCol="0"/>
            <a:lstStyle/>
            <a:p/>
          </p:txBody>
        </p:sp>
        <p:sp>
          <p:nvSpPr>
            <p:cNvPr id="441" name="object 441" descr=""/>
            <p:cNvSpPr/>
            <p:nvPr/>
          </p:nvSpPr>
          <p:spPr>
            <a:xfrm>
              <a:off x="2784889" y="8952401"/>
              <a:ext cx="20955" cy="0"/>
            </a:xfrm>
            <a:custGeom>
              <a:avLst/>
              <a:gdLst/>
              <a:ahLst/>
              <a:cxnLst/>
              <a:rect l="l" t="t" r="r" b="b"/>
              <a:pathLst>
                <a:path w="20955" h="0">
                  <a:moveTo>
                    <a:pt x="20853" y="0"/>
                  </a:moveTo>
                  <a:lnTo>
                    <a:pt x="17564" y="0"/>
                  </a:lnTo>
                  <a:lnTo>
                    <a:pt x="8788" y="0"/>
                  </a:lnTo>
                  <a:lnTo>
                    <a:pt x="0" y="0"/>
                  </a:lnTo>
                </a:path>
              </a:pathLst>
            </a:custGeom>
            <a:ln w="3454">
              <a:solidFill>
                <a:srgbClr val="565659"/>
              </a:solidFill>
            </a:ln>
          </p:spPr>
          <p:txBody>
            <a:bodyPr wrap="square" lIns="0" tIns="0" rIns="0" bIns="0" rtlCol="0"/>
            <a:lstStyle/>
            <a:p/>
          </p:txBody>
        </p:sp>
        <p:sp>
          <p:nvSpPr>
            <p:cNvPr id="442" name="object 442" descr=""/>
            <p:cNvSpPr/>
            <p:nvPr/>
          </p:nvSpPr>
          <p:spPr>
            <a:xfrm>
              <a:off x="2805739" y="8864617"/>
              <a:ext cx="32384" cy="8255"/>
            </a:xfrm>
            <a:custGeom>
              <a:avLst/>
              <a:gdLst/>
              <a:ahLst/>
              <a:cxnLst/>
              <a:rect l="l" t="t" r="r" b="b"/>
              <a:pathLst>
                <a:path w="32385" h="8254">
                  <a:moveTo>
                    <a:pt x="31826" y="0"/>
                  </a:moveTo>
                  <a:lnTo>
                    <a:pt x="0" y="0"/>
                  </a:lnTo>
                  <a:lnTo>
                    <a:pt x="0" y="2197"/>
                  </a:lnTo>
                  <a:lnTo>
                    <a:pt x="0" y="7683"/>
                  </a:lnTo>
                </a:path>
              </a:pathLst>
            </a:custGeom>
            <a:ln w="3454">
              <a:solidFill>
                <a:srgbClr val="565659"/>
              </a:solidFill>
            </a:ln>
          </p:spPr>
          <p:txBody>
            <a:bodyPr wrap="square" lIns="0" tIns="0" rIns="0" bIns="0" rtlCol="0"/>
            <a:lstStyle/>
            <a:p/>
          </p:txBody>
        </p:sp>
        <p:sp>
          <p:nvSpPr>
            <p:cNvPr id="443" name="object 443" descr=""/>
            <p:cNvSpPr/>
            <p:nvPr/>
          </p:nvSpPr>
          <p:spPr>
            <a:xfrm>
              <a:off x="2852921" y="8694544"/>
              <a:ext cx="162560" cy="0"/>
            </a:xfrm>
            <a:custGeom>
              <a:avLst/>
              <a:gdLst/>
              <a:ahLst/>
              <a:cxnLst/>
              <a:rect l="l" t="t" r="r" b="b"/>
              <a:pathLst>
                <a:path w="162560" h="0">
                  <a:moveTo>
                    <a:pt x="162394" y="0"/>
                  </a:moveTo>
                  <a:lnTo>
                    <a:pt x="162394" y="0"/>
                  </a:lnTo>
                  <a:lnTo>
                    <a:pt x="2197" y="0"/>
                  </a:lnTo>
                  <a:lnTo>
                    <a:pt x="0" y="0"/>
                  </a:lnTo>
                </a:path>
              </a:pathLst>
            </a:custGeom>
            <a:ln w="3454">
              <a:solidFill>
                <a:srgbClr val="565659"/>
              </a:solidFill>
            </a:ln>
          </p:spPr>
          <p:txBody>
            <a:bodyPr wrap="square" lIns="0" tIns="0" rIns="0" bIns="0" rtlCol="0"/>
            <a:lstStyle/>
            <a:p/>
          </p:txBody>
        </p:sp>
        <p:sp>
          <p:nvSpPr>
            <p:cNvPr id="444" name="object 444" descr=""/>
            <p:cNvSpPr/>
            <p:nvPr/>
          </p:nvSpPr>
          <p:spPr>
            <a:xfrm>
              <a:off x="3012029" y="8951302"/>
              <a:ext cx="15875" cy="1270"/>
            </a:xfrm>
            <a:custGeom>
              <a:avLst/>
              <a:gdLst/>
              <a:ahLst/>
              <a:cxnLst/>
              <a:rect l="l" t="t" r="r" b="b"/>
              <a:pathLst>
                <a:path w="15875" h="1270">
                  <a:moveTo>
                    <a:pt x="0" y="0"/>
                  </a:moveTo>
                  <a:lnTo>
                    <a:pt x="1092" y="0"/>
                  </a:lnTo>
                  <a:lnTo>
                    <a:pt x="4394" y="0"/>
                  </a:lnTo>
                  <a:lnTo>
                    <a:pt x="15354" y="0"/>
                  </a:lnTo>
                  <a:lnTo>
                    <a:pt x="15354" y="1092"/>
                  </a:lnTo>
                </a:path>
              </a:pathLst>
            </a:custGeom>
            <a:ln w="3454">
              <a:solidFill>
                <a:srgbClr val="565659"/>
              </a:solidFill>
            </a:ln>
          </p:spPr>
          <p:txBody>
            <a:bodyPr wrap="square" lIns="0" tIns="0" rIns="0" bIns="0" rtlCol="0"/>
            <a:lstStyle/>
            <a:p/>
          </p:txBody>
        </p:sp>
        <p:sp>
          <p:nvSpPr>
            <p:cNvPr id="445" name="object 445" descr=""/>
            <p:cNvSpPr/>
            <p:nvPr/>
          </p:nvSpPr>
          <p:spPr>
            <a:xfrm>
              <a:off x="3012029" y="8921678"/>
              <a:ext cx="15875" cy="13335"/>
            </a:xfrm>
            <a:custGeom>
              <a:avLst/>
              <a:gdLst/>
              <a:ahLst/>
              <a:cxnLst/>
              <a:rect l="l" t="t" r="r" b="b"/>
              <a:pathLst>
                <a:path w="15875" h="13334">
                  <a:moveTo>
                    <a:pt x="15354" y="8775"/>
                  </a:moveTo>
                  <a:lnTo>
                    <a:pt x="10972" y="2184"/>
                  </a:lnTo>
                  <a:lnTo>
                    <a:pt x="7683" y="0"/>
                  </a:lnTo>
                  <a:lnTo>
                    <a:pt x="4394" y="0"/>
                  </a:lnTo>
                  <a:lnTo>
                    <a:pt x="1092" y="5486"/>
                  </a:lnTo>
                  <a:lnTo>
                    <a:pt x="0" y="13169"/>
                  </a:lnTo>
                </a:path>
              </a:pathLst>
            </a:custGeom>
            <a:ln w="3454">
              <a:solidFill>
                <a:srgbClr val="565659"/>
              </a:solidFill>
            </a:ln>
          </p:spPr>
          <p:txBody>
            <a:bodyPr wrap="square" lIns="0" tIns="0" rIns="0" bIns="0" rtlCol="0"/>
            <a:lstStyle/>
            <a:p/>
          </p:txBody>
        </p:sp>
        <p:sp>
          <p:nvSpPr>
            <p:cNvPr id="446" name="object 446" descr=""/>
            <p:cNvSpPr/>
            <p:nvPr/>
          </p:nvSpPr>
          <p:spPr>
            <a:xfrm>
              <a:off x="2875964" y="8834993"/>
              <a:ext cx="0" cy="2540"/>
            </a:xfrm>
            <a:custGeom>
              <a:avLst/>
              <a:gdLst/>
              <a:ahLst/>
              <a:cxnLst/>
              <a:rect l="l" t="t" r="r" b="b"/>
              <a:pathLst>
                <a:path w="0" h="2540">
                  <a:moveTo>
                    <a:pt x="0" y="0"/>
                  </a:moveTo>
                  <a:lnTo>
                    <a:pt x="0" y="2197"/>
                  </a:lnTo>
                </a:path>
              </a:pathLst>
            </a:custGeom>
            <a:ln w="3454">
              <a:solidFill>
                <a:srgbClr val="565659"/>
              </a:solidFill>
            </a:ln>
          </p:spPr>
          <p:txBody>
            <a:bodyPr wrap="square" lIns="0" tIns="0" rIns="0" bIns="0" rtlCol="0"/>
            <a:lstStyle/>
            <a:p/>
          </p:txBody>
        </p:sp>
        <p:sp>
          <p:nvSpPr>
            <p:cNvPr id="447" name="object 447" descr=""/>
            <p:cNvSpPr/>
            <p:nvPr/>
          </p:nvSpPr>
          <p:spPr>
            <a:xfrm>
              <a:off x="2933026" y="8877788"/>
              <a:ext cx="1270" cy="1270"/>
            </a:xfrm>
            <a:custGeom>
              <a:avLst/>
              <a:gdLst/>
              <a:ahLst/>
              <a:cxnLst/>
              <a:rect l="l" t="t" r="r" b="b"/>
              <a:pathLst>
                <a:path w="1269" h="1270">
                  <a:moveTo>
                    <a:pt x="1092" y="0"/>
                  </a:moveTo>
                  <a:lnTo>
                    <a:pt x="0" y="1092"/>
                  </a:lnTo>
                </a:path>
              </a:pathLst>
            </a:custGeom>
            <a:ln w="3454">
              <a:solidFill>
                <a:srgbClr val="565659"/>
              </a:solidFill>
            </a:ln>
          </p:spPr>
          <p:txBody>
            <a:bodyPr wrap="square" lIns="0" tIns="0" rIns="0" bIns="0" rtlCol="0"/>
            <a:lstStyle/>
            <a:p/>
          </p:txBody>
        </p:sp>
        <p:sp>
          <p:nvSpPr>
            <p:cNvPr id="448" name="object 448" descr=""/>
            <p:cNvSpPr/>
            <p:nvPr/>
          </p:nvSpPr>
          <p:spPr>
            <a:xfrm>
              <a:off x="2837564" y="8848159"/>
              <a:ext cx="47625" cy="16510"/>
            </a:xfrm>
            <a:custGeom>
              <a:avLst/>
              <a:gdLst/>
              <a:ahLst/>
              <a:cxnLst/>
              <a:rect l="l" t="t" r="r" b="b"/>
              <a:pathLst>
                <a:path w="47625" h="16509">
                  <a:moveTo>
                    <a:pt x="47180" y="0"/>
                  </a:moveTo>
                  <a:lnTo>
                    <a:pt x="42786" y="4394"/>
                  </a:lnTo>
                  <a:lnTo>
                    <a:pt x="38404" y="7683"/>
                  </a:lnTo>
                  <a:lnTo>
                    <a:pt x="26327" y="12077"/>
                  </a:lnTo>
                  <a:lnTo>
                    <a:pt x="13157" y="15367"/>
                  </a:lnTo>
                  <a:lnTo>
                    <a:pt x="0" y="16459"/>
                  </a:lnTo>
                </a:path>
              </a:pathLst>
            </a:custGeom>
            <a:ln w="3454">
              <a:solidFill>
                <a:srgbClr val="565659"/>
              </a:solidFill>
            </a:ln>
          </p:spPr>
          <p:txBody>
            <a:bodyPr wrap="square" lIns="0" tIns="0" rIns="0" bIns="0" rtlCol="0"/>
            <a:lstStyle/>
            <a:p/>
          </p:txBody>
        </p:sp>
        <p:sp>
          <p:nvSpPr>
            <p:cNvPr id="449" name="object 449" descr=""/>
            <p:cNvSpPr/>
            <p:nvPr/>
          </p:nvSpPr>
          <p:spPr>
            <a:xfrm>
              <a:off x="2805742" y="8952401"/>
              <a:ext cx="11430" cy="0"/>
            </a:xfrm>
            <a:custGeom>
              <a:avLst/>
              <a:gdLst/>
              <a:ahLst/>
              <a:cxnLst/>
              <a:rect l="l" t="t" r="r" b="b"/>
              <a:pathLst>
                <a:path w="11430" h="0">
                  <a:moveTo>
                    <a:pt x="0" y="0"/>
                  </a:moveTo>
                  <a:lnTo>
                    <a:pt x="8775" y="0"/>
                  </a:lnTo>
                  <a:lnTo>
                    <a:pt x="10972" y="0"/>
                  </a:lnTo>
                </a:path>
              </a:pathLst>
            </a:custGeom>
            <a:ln w="3454">
              <a:solidFill>
                <a:srgbClr val="565659"/>
              </a:solidFill>
            </a:ln>
          </p:spPr>
          <p:txBody>
            <a:bodyPr wrap="square" lIns="0" tIns="0" rIns="0" bIns="0" rtlCol="0"/>
            <a:lstStyle/>
            <a:p/>
          </p:txBody>
        </p:sp>
        <p:sp>
          <p:nvSpPr>
            <p:cNvPr id="450" name="object 450" descr=""/>
            <p:cNvSpPr/>
            <p:nvPr/>
          </p:nvSpPr>
          <p:spPr>
            <a:xfrm>
              <a:off x="2805742" y="8964468"/>
              <a:ext cx="11430" cy="0"/>
            </a:xfrm>
            <a:custGeom>
              <a:avLst/>
              <a:gdLst/>
              <a:ahLst/>
              <a:cxnLst/>
              <a:rect l="l" t="t" r="r" b="b"/>
              <a:pathLst>
                <a:path w="11430" h="0">
                  <a:moveTo>
                    <a:pt x="0" y="0"/>
                  </a:moveTo>
                  <a:lnTo>
                    <a:pt x="4394" y="0"/>
                  </a:lnTo>
                  <a:lnTo>
                    <a:pt x="7670" y="0"/>
                  </a:lnTo>
                  <a:lnTo>
                    <a:pt x="9867" y="0"/>
                  </a:lnTo>
                  <a:lnTo>
                    <a:pt x="10972" y="0"/>
                  </a:lnTo>
                </a:path>
              </a:pathLst>
            </a:custGeom>
            <a:ln w="3454">
              <a:solidFill>
                <a:srgbClr val="565659"/>
              </a:solidFill>
            </a:ln>
          </p:spPr>
          <p:txBody>
            <a:bodyPr wrap="square" lIns="0" tIns="0" rIns="0" bIns="0" rtlCol="0"/>
            <a:lstStyle/>
            <a:p/>
          </p:txBody>
        </p:sp>
        <p:sp>
          <p:nvSpPr>
            <p:cNvPr id="451" name="object 451" descr=""/>
            <p:cNvSpPr/>
            <p:nvPr/>
          </p:nvSpPr>
          <p:spPr>
            <a:xfrm>
              <a:off x="2805744" y="8952401"/>
              <a:ext cx="11430" cy="0"/>
            </a:xfrm>
            <a:custGeom>
              <a:avLst/>
              <a:gdLst/>
              <a:ahLst/>
              <a:cxnLst/>
              <a:rect l="l" t="t" r="r" b="b"/>
              <a:pathLst>
                <a:path w="11430" h="0">
                  <a:moveTo>
                    <a:pt x="10972" y="0"/>
                  </a:moveTo>
                  <a:lnTo>
                    <a:pt x="9867" y="0"/>
                  </a:lnTo>
                  <a:lnTo>
                    <a:pt x="7670" y="0"/>
                  </a:lnTo>
                  <a:lnTo>
                    <a:pt x="0" y="0"/>
                  </a:lnTo>
                </a:path>
              </a:pathLst>
            </a:custGeom>
            <a:ln w="3454">
              <a:solidFill>
                <a:srgbClr val="565659"/>
              </a:solidFill>
            </a:ln>
          </p:spPr>
          <p:txBody>
            <a:bodyPr wrap="square" lIns="0" tIns="0" rIns="0" bIns="0" rtlCol="0"/>
            <a:lstStyle/>
            <a:p/>
          </p:txBody>
        </p:sp>
        <p:sp>
          <p:nvSpPr>
            <p:cNvPr id="452" name="object 452" descr=""/>
            <p:cNvSpPr/>
            <p:nvPr/>
          </p:nvSpPr>
          <p:spPr>
            <a:xfrm>
              <a:off x="2845243" y="8714294"/>
              <a:ext cx="90170" cy="76200"/>
            </a:xfrm>
            <a:custGeom>
              <a:avLst/>
              <a:gdLst/>
              <a:ahLst/>
              <a:cxnLst/>
              <a:rect l="l" t="t" r="r" b="b"/>
              <a:pathLst>
                <a:path w="90169" h="76200">
                  <a:moveTo>
                    <a:pt x="89979" y="0"/>
                  </a:moveTo>
                  <a:lnTo>
                    <a:pt x="89979" y="0"/>
                  </a:lnTo>
                  <a:lnTo>
                    <a:pt x="7683" y="0"/>
                  </a:lnTo>
                  <a:lnTo>
                    <a:pt x="4394" y="38404"/>
                  </a:lnTo>
                  <a:lnTo>
                    <a:pt x="3302" y="57061"/>
                  </a:lnTo>
                  <a:lnTo>
                    <a:pt x="0" y="75704"/>
                  </a:lnTo>
                </a:path>
              </a:pathLst>
            </a:custGeom>
            <a:ln w="3454">
              <a:solidFill>
                <a:srgbClr val="565659"/>
              </a:solidFill>
            </a:ln>
          </p:spPr>
          <p:txBody>
            <a:bodyPr wrap="square" lIns="0" tIns="0" rIns="0" bIns="0" rtlCol="0"/>
            <a:lstStyle/>
            <a:p/>
          </p:txBody>
        </p:sp>
        <p:sp>
          <p:nvSpPr>
            <p:cNvPr id="453" name="object 453" descr=""/>
            <p:cNvSpPr/>
            <p:nvPr/>
          </p:nvSpPr>
          <p:spPr>
            <a:xfrm>
              <a:off x="2845243" y="8792199"/>
              <a:ext cx="88900" cy="85725"/>
            </a:xfrm>
            <a:custGeom>
              <a:avLst/>
              <a:gdLst/>
              <a:ahLst/>
              <a:cxnLst/>
              <a:rect l="l" t="t" r="r" b="b"/>
              <a:pathLst>
                <a:path w="88900" h="85725">
                  <a:moveTo>
                    <a:pt x="0" y="0"/>
                  </a:moveTo>
                  <a:lnTo>
                    <a:pt x="1104" y="1092"/>
                  </a:lnTo>
                  <a:lnTo>
                    <a:pt x="3302" y="4394"/>
                  </a:lnTo>
                  <a:lnTo>
                    <a:pt x="9867" y="15354"/>
                  </a:lnTo>
                  <a:lnTo>
                    <a:pt x="18656" y="28536"/>
                  </a:lnTo>
                  <a:lnTo>
                    <a:pt x="30721" y="42798"/>
                  </a:lnTo>
                  <a:lnTo>
                    <a:pt x="42799" y="54863"/>
                  </a:lnTo>
                  <a:lnTo>
                    <a:pt x="57061" y="65836"/>
                  </a:lnTo>
                  <a:lnTo>
                    <a:pt x="71323" y="75704"/>
                  </a:lnTo>
                  <a:lnTo>
                    <a:pt x="88874" y="85585"/>
                  </a:lnTo>
                </a:path>
              </a:pathLst>
            </a:custGeom>
            <a:ln w="3454">
              <a:solidFill>
                <a:srgbClr val="565659"/>
              </a:solidFill>
            </a:ln>
          </p:spPr>
          <p:txBody>
            <a:bodyPr wrap="square" lIns="0" tIns="0" rIns="0" bIns="0" rtlCol="0"/>
            <a:lstStyle/>
            <a:p/>
          </p:txBody>
        </p:sp>
        <p:sp>
          <p:nvSpPr>
            <p:cNvPr id="454" name="object 454" descr=""/>
            <p:cNvSpPr/>
            <p:nvPr/>
          </p:nvSpPr>
          <p:spPr>
            <a:xfrm>
              <a:off x="2845243" y="8790005"/>
              <a:ext cx="90170" cy="85090"/>
            </a:xfrm>
            <a:custGeom>
              <a:avLst/>
              <a:gdLst/>
              <a:ahLst/>
              <a:cxnLst/>
              <a:rect l="l" t="t" r="r" b="b"/>
              <a:pathLst>
                <a:path w="90169" h="85090">
                  <a:moveTo>
                    <a:pt x="0" y="0"/>
                  </a:moveTo>
                  <a:lnTo>
                    <a:pt x="0" y="1092"/>
                  </a:lnTo>
                  <a:lnTo>
                    <a:pt x="2197" y="4394"/>
                  </a:lnTo>
                  <a:lnTo>
                    <a:pt x="7670" y="13169"/>
                  </a:lnTo>
                  <a:lnTo>
                    <a:pt x="39497" y="49377"/>
                  </a:lnTo>
                  <a:lnTo>
                    <a:pt x="71323" y="73520"/>
                  </a:lnTo>
                  <a:lnTo>
                    <a:pt x="89979" y="84493"/>
                  </a:lnTo>
                </a:path>
              </a:pathLst>
            </a:custGeom>
            <a:ln w="3454">
              <a:solidFill>
                <a:srgbClr val="565659"/>
              </a:solidFill>
            </a:ln>
          </p:spPr>
          <p:txBody>
            <a:bodyPr wrap="square" lIns="0" tIns="0" rIns="0" bIns="0" rtlCol="0"/>
            <a:lstStyle/>
            <a:p/>
          </p:txBody>
        </p:sp>
        <p:sp>
          <p:nvSpPr>
            <p:cNvPr id="455" name="object 455" descr=""/>
            <p:cNvSpPr/>
            <p:nvPr/>
          </p:nvSpPr>
          <p:spPr>
            <a:xfrm>
              <a:off x="2843516" y="8790472"/>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456" name="object 456" descr=""/>
            <p:cNvSpPr/>
            <p:nvPr/>
          </p:nvSpPr>
          <p:spPr>
            <a:xfrm>
              <a:off x="2935221" y="8878886"/>
              <a:ext cx="1270" cy="1270"/>
            </a:xfrm>
            <a:custGeom>
              <a:avLst/>
              <a:gdLst/>
              <a:ahLst/>
              <a:cxnLst/>
              <a:rect l="l" t="t" r="r" b="b"/>
              <a:pathLst>
                <a:path w="1269" h="1270">
                  <a:moveTo>
                    <a:pt x="1092" y="0"/>
                  </a:moveTo>
                  <a:lnTo>
                    <a:pt x="0" y="1092"/>
                  </a:lnTo>
                </a:path>
              </a:pathLst>
            </a:custGeom>
            <a:ln w="3454">
              <a:solidFill>
                <a:srgbClr val="565659"/>
              </a:solidFill>
            </a:ln>
          </p:spPr>
          <p:txBody>
            <a:bodyPr wrap="square" lIns="0" tIns="0" rIns="0" bIns="0" rtlCol="0"/>
            <a:lstStyle/>
            <a:p/>
          </p:txBody>
        </p:sp>
        <p:sp>
          <p:nvSpPr>
            <p:cNvPr id="457" name="object 457" descr=""/>
            <p:cNvSpPr/>
            <p:nvPr/>
          </p:nvSpPr>
          <p:spPr>
            <a:xfrm>
              <a:off x="3026291" y="8899734"/>
              <a:ext cx="1270" cy="2540"/>
            </a:xfrm>
            <a:custGeom>
              <a:avLst/>
              <a:gdLst/>
              <a:ahLst/>
              <a:cxnLst/>
              <a:rect l="l" t="t" r="r" b="b"/>
              <a:pathLst>
                <a:path w="1269" h="2540">
                  <a:moveTo>
                    <a:pt x="1092" y="0"/>
                  </a:moveTo>
                  <a:lnTo>
                    <a:pt x="0" y="2197"/>
                  </a:lnTo>
                </a:path>
              </a:pathLst>
            </a:custGeom>
            <a:ln w="3454">
              <a:solidFill>
                <a:srgbClr val="565659"/>
              </a:solidFill>
            </a:ln>
          </p:spPr>
          <p:txBody>
            <a:bodyPr wrap="square" lIns="0" tIns="0" rIns="0" bIns="0" rtlCol="0"/>
            <a:lstStyle/>
            <a:p/>
          </p:txBody>
        </p:sp>
        <p:sp>
          <p:nvSpPr>
            <p:cNvPr id="458" name="object 458" descr=""/>
            <p:cNvSpPr/>
            <p:nvPr/>
          </p:nvSpPr>
          <p:spPr>
            <a:xfrm>
              <a:off x="3040555" y="8952401"/>
              <a:ext cx="25400" cy="0"/>
            </a:xfrm>
            <a:custGeom>
              <a:avLst/>
              <a:gdLst/>
              <a:ahLst/>
              <a:cxnLst/>
              <a:rect l="l" t="t" r="r" b="b"/>
              <a:pathLst>
                <a:path w="25400" h="0">
                  <a:moveTo>
                    <a:pt x="0" y="0"/>
                  </a:moveTo>
                  <a:lnTo>
                    <a:pt x="13169" y="0"/>
                  </a:lnTo>
                  <a:lnTo>
                    <a:pt x="25234" y="0"/>
                  </a:lnTo>
                </a:path>
              </a:pathLst>
            </a:custGeom>
            <a:ln w="3454">
              <a:solidFill>
                <a:srgbClr val="565659"/>
              </a:solidFill>
            </a:ln>
          </p:spPr>
          <p:txBody>
            <a:bodyPr wrap="square" lIns="0" tIns="0" rIns="0" bIns="0" rtlCol="0"/>
            <a:lstStyle/>
            <a:p/>
          </p:txBody>
        </p:sp>
        <p:sp>
          <p:nvSpPr>
            <p:cNvPr id="459" name="object 459" descr=""/>
            <p:cNvSpPr/>
            <p:nvPr/>
          </p:nvSpPr>
          <p:spPr>
            <a:xfrm>
              <a:off x="2936313" y="8878886"/>
              <a:ext cx="92710" cy="20955"/>
            </a:xfrm>
            <a:custGeom>
              <a:avLst/>
              <a:gdLst/>
              <a:ahLst/>
              <a:cxnLst/>
              <a:rect l="l" t="t" r="r" b="b"/>
              <a:pathLst>
                <a:path w="92710" h="20954">
                  <a:moveTo>
                    <a:pt x="0" y="0"/>
                  </a:moveTo>
                  <a:lnTo>
                    <a:pt x="24142" y="9867"/>
                  </a:lnTo>
                  <a:lnTo>
                    <a:pt x="48285" y="16459"/>
                  </a:lnTo>
                  <a:lnTo>
                    <a:pt x="71323" y="19748"/>
                  </a:lnTo>
                  <a:lnTo>
                    <a:pt x="82296" y="20853"/>
                  </a:lnTo>
                  <a:lnTo>
                    <a:pt x="91071" y="20853"/>
                  </a:lnTo>
                  <a:lnTo>
                    <a:pt x="92176" y="18656"/>
                  </a:lnTo>
                  <a:lnTo>
                    <a:pt x="92176" y="16459"/>
                  </a:lnTo>
                </a:path>
              </a:pathLst>
            </a:custGeom>
            <a:ln w="3454">
              <a:solidFill>
                <a:srgbClr val="565659"/>
              </a:solidFill>
            </a:ln>
          </p:spPr>
          <p:txBody>
            <a:bodyPr wrap="square" lIns="0" tIns="0" rIns="0" bIns="0" rtlCol="0"/>
            <a:lstStyle/>
            <a:p/>
          </p:txBody>
        </p:sp>
        <p:sp>
          <p:nvSpPr>
            <p:cNvPr id="460" name="object 460" descr=""/>
            <p:cNvSpPr/>
            <p:nvPr/>
          </p:nvSpPr>
          <p:spPr>
            <a:xfrm>
              <a:off x="2934119" y="8874499"/>
              <a:ext cx="1270" cy="3810"/>
            </a:xfrm>
            <a:custGeom>
              <a:avLst/>
              <a:gdLst/>
              <a:ahLst/>
              <a:cxnLst/>
              <a:rect l="l" t="t" r="r" b="b"/>
              <a:pathLst>
                <a:path w="1269" h="3809">
                  <a:moveTo>
                    <a:pt x="0" y="3289"/>
                  </a:moveTo>
                  <a:lnTo>
                    <a:pt x="1104" y="0"/>
                  </a:lnTo>
                </a:path>
              </a:pathLst>
            </a:custGeom>
            <a:ln w="3454">
              <a:solidFill>
                <a:srgbClr val="565659"/>
              </a:solidFill>
            </a:ln>
          </p:spPr>
          <p:txBody>
            <a:bodyPr wrap="square" lIns="0" tIns="0" rIns="0" bIns="0" rtlCol="0"/>
            <a:lstStyle/>
            <a:p/>
          </p:txBody>
        </p:sp>
        <p:sp>
          <p:nvSpPr>
            <p:cNvPr id="461" name="object 461" descr=""/>
            <p:cNvSpPr/>
            <p:nvPr/>
          </p:nvSpPr>
          <p:spPr>
            <a:xfrm>
              <a:off x="3012029" y="8933747"/>
              <a:ext cx="0" cy="17780"/>
            </a:xfrm>
            <a:custGeom>
              <a:avLst/>
              <a:gdLst/>
              <a:ahLst/>
              <a:cxnLst/>
              <a:rect l="l" t="t" r="r" b="b"/>
              <a:pathLst>
                <a:path w="0" h="17779">
                  <a:moveTo>
                    <a:pt x="0" y="0"/>
                  </a:moveTo>
                  <a:lnTo>
                    <a:pt x="0" y="1092"/>
                  </a:lnTo>
                  <a:lnTo>
                    <a:pt x="0" y="17551"/>
                  </a:lnTo>
                </a:path>
              </a:pathLst>
            </a:custGeom>
            <a:ln w="3454">
              <a:solidFill>
                <a:srgbClr val="565659"/>
              </a:solidFill>
            </a:ln>
          </p:spPr>
          <p:txBody>
            <a:bodyPr wrap="square" lIns="0" tIns="0" rIns="0" bIns="0" rtlCol="0"/>
            <a:lstStyle/>
            <a:p/>
          </p:txBody>
        </p:sp>
        <p:sp>
          <p:nvSpPr>
            <p:cNvPr id="462" name="object 462" descr=""/>
            <p:cNvSpPr/>
            <p:nvPr/>
          </p:nvSpPr>
          <p:spPr>
            <a:xfrm>
              <a:off x="2935222" y="8714294"/>
              <a:ext cx="121920" cy="181610"/>
            </a:xfrm>
            <a:custGeom>
              <a:avLst/>
              <a:gdLst/>
              <a:ahLst/>
              <a:cxnLst/>
              <a:rect l="l" t="t" r="r" b="b"/>
              <a:pathLst>
                <a:path w="121919" h="181609">
                  <a:moveTo>
                    <a:pt x="0" y="0"/>
                  </a:moveTo>
                  <a:lnTo>
                    <a:pt x="0" y="0"/>
                  </a:lnTo>
                  <a:lnTo>
                    <a:pt x="83388" y="0"/>
                  </a:lnTo>
                  <a:lnTo>
                    <a:pt x="86677" y="46088"/>
                  </a:lnTo>
                  <a:lnTo>
                    <a:pt x="94361" y="92163"/>
                  </a:lnTo>
                  <a:lnTo>
                    <a:pt x="99847" y="115214"/>
                  </a:lnTo>
                  <a:lnTo>
                    <a:pt x="106438" y="137160"/>
                  </a:lnTo>
                  <a:lnTo>
                    <a:pt x="113004" y="159105"/>
                  </a:lnTo>
                  <a:lnTo>
                    <a:pt x="121793" y="181051"/>
                  </a:lnTo>
                </a:path>
              </a:pathLst>
            </a:custGeom>
            <a:ln w="3454">
              <a:solidFill>
                <a:srgbClr val="565659"/>
              </a:solidFill>
            </a:ln>
          </p:spPr>
          <p:txBody>
            <a:bodyPr wrap="square" lIns="0" tIns="0" rIns="0" bIns="0" rtlCol="0"/>
            <a:lstStyle/>
            <a:p/>
          </p:txBody>
        </p:sp>
        <p:sp>
          <p:nvSpPr>
            <p:cNvPr id="463" name="object 463" descr=""/>
            <p:cNvSpPr/>
            <p:nvPr/>
          </p:nvSpPr>
          <p:spPr>
            <a:xfrm>
              <a:off x="2935222" y="8874495"/>
              <a:ext cx="121920" cy="20955"/>
            </a:xfrm>
            <a:custGeom>
              <a:avLst/>
              <a:gdLst/>
              <a:ahLst/>
              <a:cxnLst/>
              <a:rect l="l" t="t" r="r" b="b"/>
              <a:pathLst>
                <a:path w="121919" h="20954">
                  <a:moveTo>
                    <a:pt x="0" y="0"/>
                  </a:moveTo>
                  <a:lnTo>
                    <a:pt x="25234" y="9867"/>
                  </a:lnTo>
                  <a:lnTo>
                    <a:pt x="50469" y="16459"/>
                  </a:lnTo>
                  <a:lnTo>
                    <a:pt x="73507" y="19748"/>
                  </a:lnTo>
                  <a:lnTo>
                    <a:pt x="93268" y="20853"/>
                  </a:lnTo>
                  <a:lnTo>
                    <a:pt x="104241" y="20853"/>
                  </a:lnTo>
                  <a:lnTo>
                    <a:pt x="109728" y="20853"/>
                  </a:lnTo>
                  <a:lnTo>
                    <a:pt x="114109" y="20853"/>
                  </a:lnTo>
                  <a:lnTo>
                    <a:pt x="119595" y="20853"/>
                  </a:lnTo>
                  <a:lnTo>
                    <a:pt x="121793" y="20853"/>
                  </a:lnTo>
                </a:path>
              </a:pathLst>
            </a:custGeom>
            <a:ln w="3454">
              <a:solidFill>
                <a:srgbClr val="565659"/>
              </a:solidFill>
            </a:ln>
          </p:spPr>
          <p:txBody>
            <a:bodyPr wrap="square" lIns="0" tIns="0" rIns="0" bIns="0" rtlCol="0"/>
            <a:lstStyle/>
            <a:p/>
          </p:txBody>
        </p:sp>
        <p:sp>
          <p:nvSpPr>
            <p:cNvPr id="464" name="object 464" descr=""/>
            <p:cNvSpPr/>
            <p:nvPr/>
          </p:nvSpPr>
          <p:spPr>
            <a:xfrm>
              <a:off x="3010926" y="8950205"/>
              <a:ext cx="1270" cy="1270"/>
            </a:xfrm>
            <a:custGeom>
              <a:avLst/>
              <a:gdLst/>
              <a:ahLst/>
              <a:cxnLst/>
              <a:rect l="l" t="t" r="r" b="b"/>
              <a:pathLst>
                <a:path w="1269" h="1270">
                  <a:moveTo>
                    <a:pt x="0" y="0"/>
                  </a:moveTo>
                  <a:lnTo>
                    <a:pt x="1104" y="1092"/>
                  </a:lnTo>
                </a:path>
              </a:pathLst>
            </a:custGeom>
            <a:ln w="3454">
              <a:solidFill>
                <a:srgbClr val="565659"/>
              </a:solidFill>
            </a:ln>
          </p:spPr>
          <p:txBody>
            <a:bodyPr wrap="square" lIns="0" tIns="0" rIns="0" bIns="0" rtlCol="0"/>
            <a:lstStyle/>
            <a:p/>
          </p:txBody>
        </p:sp>
        <p:sp>
          <p:nvSpPr>
            <p:cNvPr id="465" name="object 465" descr=""/>
            <p:cNvSpPr/>
            <p:nvPr/>
          </p:nvSpPr>
          <p:spPr>
            <a:xfrm>
              <a:off x="3027385" y="8952401"/>
              <a:ext cx="13335" cy="0"/>
            </a:xfrm>
            <a:custGeom>
              <a:avLst/>
              <a:gdLst/>
              <a:ahLst/>
              <a:cxnLst/>
              <a:rect l="l" t="t" r="r" b="b"/>
              <a:pathLst>
                <a:path w="13335" h="0">
                  <a:moveTo>
                    <a:pt x="13169" y="0"/>
                  </a:moveTo>
                  <a:lnTo>
                    <a:pt x="9880" y="0"/>
                  </a:lnTo>
                  <a:lnTo>
                    <a:pt x="0" y="0"/>
                  </a:lnTo>
                </a:path>
              </a:pathLst>
            </a:custGeom>
            <a:ln w="3454">
              <a:solidFill>
                <a:srgbClr val="565659"/>
              </a:solidFill>
            </a:ln>
          </p:spPr>
          <p:txBody>
            <a:bodyPr wrap="square" lIns="0" tIns="0" rIns="0" bIns="0" rtlCol="0"/>
            <a:lstStyle/>
            <a:p/>
          </p:txBody>
        </p:sp>
        <p:sp>
          <p:nvSpPr>
            <p:cNvPr id="466" name="object 466" descr=""/>
            <p:cNvSpPr/>
            <p:nvPr/>
          </p:nvSpPr>
          <p:spPr>
            <a:xfrm>
              <a:off x="2805742" y="8872299"/>
              <a:ext cx="85090" cy="0"/>
            </a:xfrm>
            <a:custGeom>
              <a:avLst/>
              <a:gdLst/>
              <a:ahLst/>
              <a:cxnLst/>
              <a:rect l="l" t="t" r="r" b="b"/>
              <a:pathLst>
                <a:path w="85089" h="0">
                  <a:moveTo>
                    <a:pt x="0" y="0"/>
                  </a:moveTo>
                  <a:lnTo>
                    <a:pt x="84480" y="0"/>
                  </a:lnTo>
                </a:path>
              </a:pathLst>
            </a:custGeom>
            <a:ln w="3454">
              <a:solidFill>
                <a:srgbClr val="565659"/>
              </a:solidFill>
            </a:ln>
          </p:spPr>
          <p:txBody>
            <a:bodyPr wrap="square" lIns="0" tIns="0" rIns="0" bIns="0" rtlCol="0"/>
            <a:lstStyle/>
            <a:p/>
          </p:txBody>
        </p:sp>
        <p:sp>
          <p:nvSpPr>
            <p:cNvPr id="467" name="object 467" descr=""/>
            <p:cNvSpPr/>
            <p:nvPr/>
          </p:nvSpPr>
          <p:spPr>
            <a:xfrm>
              <a:off x="2805742" y="8951302"/>
              <a:ext cx="103505" cy="1270"/>
            </a:xfrm>
            <a:custGeom>
              <a:avLst/>
              <a:gdLst/>
              <a:ahLst/>
              <a:cxnLst/>
              <a:rect l="l" t="t" r="r" b="b"/>
              <a:pathLst>
                <a:path w="103505" h="1270">
                  <a:moveTo>
                    <a:pt x="103149" y="0"/>
                  </a:moveTo>
                  <a:lnTo>
                    <a:pt x="103149" y="0"/>
                  </a:lnTo>
                  <a:lnTo>
                    <a:pt x="0" y="0"/>
                  </a:lnTo>
                  <a:lnTo>
                    <a:pt x="0" y="1092"/>
                  </a:lnTo>
                </a:path>
              </a:pathLst>
            </a:custGeom>
            <a:ln w="3454">
              <a:solidFill>
                <a:srgbClr val="565659"/>
              </a:solidFill>
            </a:ln>
          </p:spPr>
          <p:txBody>
            <a:bodyPr wrap="square" lIns="0" tIns="0" rIns="0" bIns="0" rtlCol="0"/>
            <a:lstStyle/>
            <a:p/>
          </p:txBody>
        </p:sp>
        <p:sp>
          <p:nvSpPr>
            <p:cNvPr id="468" name="object 468" descr=""/>
            <p:cNvSpPr/>
            <p:nvPr/>
          </p:nvSpPr>
          <p:spPr>
            <a:xfrm>
              <a:off x="2935218" y="8879987"/>
              <a:ext cx="123189" cy="71755"/>
            </a:xfrm>
            <a:custGeom>
              <a:avLst/>
              <a:gdLst/>
              <a:ahLst/>
              <a:cxnLst/>
              <a:rect l="l" t="t" r="r" b="b"/>
              <a:pathLst>
                <a:path w="123189" h="71754">
                  <a:moveTo>
                    <a:pt x="108635" y="70218"/>
                  </a:moveTo>
                  <a:lnTo>
                    <a:pt x="108635" y="71310"/>
                  </a:lnTo>
                  <a:lnTo>
                    <a:pt x="122897" y="71310"/>
                  </a:lnTo>
                  <a:lnTo>
                    <a:pt x="106438" y="21945"/>
                  </a:lnTo>
                  <a:lnTo>
                    <a:pt x="99860" y="21945"/>
                  </a:lnTo>
                  <a:lnTo>
                    <a:pt x="91071" y="21945"/>
                  </a:lnTo>
                  <a:lnTo>
                    <a:pt x="72415" y="20840"/>
                  </a:lnTo>
                  <a:lnTo>
                    <a:pt x="49377" y="17551"/>
                  </a:lnTo>
                  <a:lnTo>
                    <a:pt x="24142" y="10960"/>
                  </a:lnTo>
                  <a:lnTo>
                    <a:pt x="0" y="0"/>
                  </a:lnTo>
                </a:path>
              </a:pathLst>
            </a:custGeom>
            <a:ln w="3454">
              <a:solidFill>
                <a:srgbClr val="565659"/>
              </a:solidFill>
            </a:ln>
          </p:spPr>
          <p:txBody>
            <a:bodyPr wrap="square" lIns="0" tIns="0" rIns="0" bIns="0" rtlCol="0"/>
            <a:lstStyle/>
            <a:p/>
          </p:txBody>
        </p:sp>
        <p:sp>
          <p:nvSpPr>
            <p:cNvPr id="469" name="object 469" descr=""/>
            <p:cNvSpPr/>
            <p:nvPr/>
          </p:nvSpPr>
          <p:spPr>
            <a:xfrm>
              <a:off x="3010924" y="8920581"/>
              <a:ext cx="17780" cy="31115"/>
            </a:xfrm>
            <a:custGeom>
              <a:avLst/>
              <a:gdLst/>
              <a:ahLst/>
              <a:cxnLst/>
              <a:rect l="l" t="t" r="r" b="b"/>
              <a:pathLst>
                <a:path w="17780" h="31115">
                  <a:moveTo>
                    <a:pt x="1104" y="30721"/>
                  </a:moveTo>
                  <a:lnTo>
                    <a:pt x="0" y="29629"/>
                  </a:lnTo>
                  <a:lnTo>
                    <a:pt x="1104" y="13169"/>
                  </a:lnTo>
                  <a:lnTo>
                    <a:pt x="1104" y="5486"/>
                  </a:lnTo>
                  <a:lnTo>
                    <a:pt x="3301" y="2184"/>
                  </a:lnTo>
                  <a:lnTo>
                    <a:pt x="5499" y="0"/>
                  </a:lnTo>
                  <a:lnTo>
                    <a:pt x="8775" y="0"/>
                  </a:lnTo>
                  <a:lnTo>
                    <a:pt x="12077" y="2184"/>
                  </a:lnTo>
                  <a:lnTo>
                    <a:pt x="17564" y="8775"/>
                  </a:lnTo>
                </a:path>
              </a:pathLst>
            </a:custGeom>
            <a:ln w="3454">
              <a:solidFill>
                <a:srgbClr val="565659"/>
              </a:solidFill>
            </a:ln>
          </p:spPr>
          <p:txBody>
            <a:bodyPr wrap="square" lIns="0" tIns="0" rIns="0" bIns="0" rtlCol="0"/>
            <a:lstStyle/>
            <a:p/>
          </p:txBody>
        </p:sp>
        <p:sp>
          <p:nvSpPr>
            <p:cNvPr id="470" name="object 470" descr=""/>
            <p:cNvSpPr/>
            <p:nvPr/>
          </p:nvSpPr>
          <p:spPr>
            <a:xfrm>
              <a:off x="2890226" y="8872299"/>
              <a:ext cx="19050" cy="79375"/>
            </a:xfrm>
            <a:custGeom>
              <a:avLst/>
              <a:gdLst/>
              <a:ahLst/>
              <a:cxnLst/>
              <a:rect l="l" t="t" r="r" b="b"/>
              <a:pathLst>
                <a:path w="19050" h="79375">
                  <a:moveTo>
                    <a:pt x="0" y="0"/>
                  </a:moveTo>
                  <a:lnTo>
                    <a:pt x="18669" y="79006"/>
                  </a:lnTo>
                </a:path>
              </a:pathLst>
            </a:custGeom>
            <a:ln w="3454">
              <a:solidFill>
                <a:srgbClr val="565659"/>
              </a:solidFill>
            </a:ln>
          </p:spPr>
          <p:txBody>
            <a:bodyPr wrap="square" lIns="0" tIns="0" rIns="0" bIns="0" rtlCol="0"/>
            <a:lstStyle/>
            <a:p/>
          </p:txBody>
        </p:sp>
        <p:sp>
          <p:nvSpPr>
            <p:cNvPr id="471" name="object 471" descr=""/>
            <p:cNvSpPr/>
            <p:nvPr/>
          </p:nvSpPr>
          <p:spPr>
            <a:xfrm>
              <a:off x="2835375" y="8796595"/>
              <a:ext cx="100330" cy="83820"/>
            </a:xfrm>
            <a:custGeom>
              <a:avLst/>
              <a:gdLst/>
              <a:ahLst/>
              <a:cxnLst/>
              <a:rect l="l" t="t" r="r" b="b"/>
              <a:pathLst>
                <a:path w="100330" h="83820">
                  <a:moveTo>
                    <a:pt x="99847" y="83388"/>
                  </a:moveTo>
                  <a:lnTo>
                    <a:pt x="65824" y="62534"/>
                  </a:lnTo>
                  <a:lnTo>
                    <a:pt x="29629" y="26327"/>
                  </a:lnTo>
                  <a:lnTo>
                    <a:pt x="20840" y="14262"/>
                  </a:lnTo>
                  <a:lnTo>
                    <a:pt x="16459" y="8775"/>
                  </a:lnTo>
                  <a:lnTo>
                    <a:pt x="14262" y="4381"/>
                  </a:lnTo>
                  <a:lnTo>
                    <a:pt x="13169" y="2184"/>
                  </a:lnTo>
                  <a:lnTo>
                    <a:pt x="13169" y="1092"/>
                  </a:lnTo>
                  <a:lnTo>
                    <a:pt x="12064" y="0"/>
                  </a:lnTo>
                  <a:lnTo>
                    <a:pt x="0" y="51562"/>
                  </a:lnTo>
                  <a:lnTo>
                    <a:pt x="1092" y="51562"/>
                  </a:lnTo>
                  <a:lnTo>
                    <a:pt x="3276" y="51562"/>
                  </a:lnTo>
                  <a:lnTo>
                    <a:pt x="49364" y="51562"/>
                  </a:lnTo>
                  <a:lnTo>
                    <a:pt x="54851" y="75704"/>
                  </a:lnTo>
                </a:path>
              </a:pathLst>
            </a:custGeom>
            <a:ln w="3454">
              <a:solidFill>
                <a:srgbClr val="565659"/>
              </a:solidFill>
            </a:ln>
          </p:spPr>
          <p:txBody>
            <a:bodyPr wrap="square" lIns="0" tIns="0" rIns="0" bIns="0" rtlCol="0"/>
            <a:lstStyle/>
            <a:p/>
          </p:txBody>
        </p:sp>
        <p:sp>
          <p:nvSpPr>
            <p:cNvPr id="472" name="object 472" descr=""/>
            <p:cNvSpPr/>
            <p:nvPr/>
          </p:nvSpPr>
          <p:spPr>
            <a:xfrm>
              <a:off x="2935218" y="8951309"/>
              <a:ext cx="79375" cy="1270"/>
            </a:xfrm>
            <a:custGeom>
              <a:avLst/>
              <a:gdLst/>
              <a:ahLst/>
              <a:cxnLst/>
              <a:rect l="l" t="t" r="r" b="b"/>
              <a:pathLst>
                <a:path w="79375" h="1270">
                  <a:moveTo>
                    <a:pt x="79006" y="1092"/>
                  </a:moveTo>
                  <a:lnTo>
                    <a:pt x="76809" y="0"/>
                  </a:lnTo>
                  <a:lnTo>
                    <a:pt x="39509" y="0"/>
                  </a:lnTo>
                  <a:lnTo>
                    <a:pt x="0" y="0"/>
                  </a:lnTo>
                </a:path>
              </a:pathLst>
            </a:custGeom>
            <a:ln w="3454">
              <a:solidFill>
                <a:srgbClr val="565659"/>
              </a:solidFill>
            </a:ln>
          </p:spPr>
          <p:txBody>
            <a:bodyPr wrap="square" lIns="0" tIns="0" rIns="0" bIns="0" rtlCol="0"/>
            <a:lstStyle/>
            <a:p/>
          </p:txBody>
        </p:sp>
        <p:sp>
          <p:nvSpPr>
            <p:cNvPr id="473" name="object 473" descr=""/>
            <p:cNvSpPr/>
            <p:nvPr/>
          </p:nvSpPr>
          <p:spPr>
            <a:xfrm>
              <a:off x="2908891" y="8951302"/>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474" name="object 474" descr=""/>
            <p:cNvSpPr/>
            <p:nvPr/>
          </p:nvSpPr>
          <p:spPr>
            <a:xfrm>
              <a:off x="2935222" y="8951302"/>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475" name="object 475" descr=""/>
            <p:cNvSpPr/>
            <p:nvPr/>
          </p:nvSpPr>
          <p:spPr>
            <a:xfrm>
              <a:off x="2816717" y="8952401"/>
              <a:ext cx="16510" cy="0"/>
            </a:xfrm>
            <a:custGeom>
              <a:avLst/>
              <a:gdLst/>
              <a:ahLst/>
              <a:cxnLst/>
              <a:rect l="l" t="t" r="r" b="b"/>
              <a:pathLst>
                <a:path w="16510" h="0">
                  <a:moveTo>
                    <a:pt x="0" y="0"/>
                  </a:moveTo>
                  <a:lnTo>
                    <a:pt x="2197" y="0"/>
                  </a:lnTo>
                  <a:lnTo>
                    <a:pt x="5486" y="0"/>
                  </a:lnTo>
                  <a:lnTo>
                    <a:pt x="16459" y="0"/>
                  </a:lnTo>
                </a:path>
              </a:pathLst>
            </a:custGeom>
            <a:ln w="3454">
              <a:solidFill>
                <a:srgbClr val="565659"/>
              </a:solidFill>
            </a:ln>
          </p:spPr>
          <p:txBody>
            <a:bodyPr wrap="square" lIns="0" tIns="0" rIns="0" bIns="0" rtlCol="0"/>
            <a:lstStyle/>
            <a:p/>
          </p:txBody>
        </p:sp>
        <p:sp>
          <p:nvSpPr>
            <p:cNvPr id="476" name="object 476" descr=""/>
            <p:cNvSpPr/>
            <p:nvPr/>
          </p:nvSpPr>
          <p:spPr>
            <a:xfrm>
              <a:off x="2816717" y="8964468"/>
              <a:ext cx="16510" cy="0"/>
            </a:xfrm>
            <a:custGeom>
              <a:avLst/>
              <a:gdLst/>
              <a:ahLst/>
              <a:cxnLst/>
              <a:rect l="l" t="t" r="r" b="b"/>
              <a:pathLst>
                <a:path w="16510" h="0">
                  <a:moveTo>
                    <a:pt x="0" y="0"/>
                  </a:moveTo>
                  <a:lnTo>
                    <a:pt x="1092" y="0"/>
                  </a:lnTo>
                  <a:lnTo>
                    <a:pt x="4394" y="0"/>
                  </a:lnTo>
                  <a:lnTo>
                    <a:pt x="16459" y="0"/>
                  </a:lnTo>
                </a:path>
              </a:pathLst>
            </a:custGeom>
            <a:ln w="3454">
              <a:solidFill>
                <a:srgbClr val="565659"/>
              </a:solidFill>
            </a:ln>
          </p:spPr>
          <p:txBody>
            <a:bodyPr wrap="square" lIns="0" tIns="0" rIns="0" bIns="0" rtlCol="0"/>
            <a:lstStyle/>
            <a:p/>
          </p:txBody>
        </p:sp>
        <p:sp>
          <p:nvSpPr>
            <p:cNvPr id="477" name="object 477" descr=""/>
            <p:cNvSpPr/>
            <p:nvPr/>
          </p:nvSpPr>
          <p:spPr>
            <a:xfrm>
              <a:off x="2816716" y="8952401"/>
              <a:ext cx="16510" cy="0"/>
            </a:xfrm>
            <a:custGeom>
              <a:avLst/>
              <a:gdLst/>
              <a:ahLst/>
              <a:cxnLst/>
              <a:rect l="l" t="t" r="r" b="b"/>
              <a:pathLst>
                <a:path w="16510" h="0">
                  <a:moveTo>
                    <a:pt x="16459" y="0"/>
                  </a:moveTo>
                  <a:lnTo>
                    <a:pt x="4394" y="0"/>
                  </a:lnTo>
                  <a:lnTo>
                    <a:pt x="1092" y="0"/>
                  </a:lnTo>
                  <a:lnTo>
                    <a:pt x="0" y="0"/>
                  </a:lnTo>
                </a:path>
              </a:pathLst>
            </a:custGeom>
            <a:ln w="3454">
              <a:solidFill>
                <a:srgbClr val="565659"/>
              </a:solidFill>
            </a:ln>
          </p:spPr>
          <p:txBody>
            <a:bodyPr wrap="square" lIns="0" tIns="0" rIns="0" bIns="0" rtlCol="0"/>
            <a:lstStyle/>
            <a:p/>
          </p:txBody>
        </p:sp>
        <p:sp>
          <p:nvSpPr>
            <p:cNvPr id="478" name="object 478" descr=""/>
            <p:cNvSpPr/>
            <p:nvPr/>
          </p:nvSpPr>
          <p:spPr>
            <a:xfrm>
              <a:off x="2833175" y="8964468"/>
              <a:ext cx="27940" cy="0"/>
            </a:xfrm>
            <a:custGeom>
              <a:avLst/>
              <a:gdLst/>
              <a:ahLst/>
              <a:cxnLst/>
              <a:rect l="l" t="t" r="r" b="b"/>
              <a:pathLst>
                <a:path w="27939" h="0">
                  <a:moveTo>
                    <a:pt x="0" y="0"/>
                  </a:moveTo>
                  <a:lnTo>
                    <a:pt x="27432" y="0"/>
                  </a:lnTo>
                </a:path>
              </a:pathLst>
            </a:custGeom>
            <a:ln w="3454">
              <a:solidFill>
                <a:srgbClr val="565659"/>
              </a:solidFill>
            </a:ln>
          </p:spPr>
          <p:txBody>
            <a:bodyPr wrap="square" lIns="0" tIns="0" rIns="0" bIns="0" rtlCol="0"/>
            <a:lstStyle/>
            <a:p/>
          </p:txBody>
        </p:sp>
        <p:sp>
          <p:nvSpPr>
            <p:cNvPr id="479" name="object 479" descr=""/>
            <p:cNvSpPr/>
            <p:nvPr/>
          </p:nvSpPr>
          <p:spPr>
            <a:xfrm>
              <a:off x="2878159" y="8952401"/>
              <a:ext cx="43180" cy="0"/>
            </a:xfrm>
            <a:custGeom>
              <a:avLst/>
              <a:gdLst/>
              <a:ahLst/>
              <a:cxnLst/>
              <a:rect l="l" t="t" r="r" b="b"/>
              <a:pathLst>
                <a:path w="43180" h="0">
                  <a:moveTo>
                    <a:pt x="0" y="0"/>
                  </a:moveTo>
                  <a:lnTo>
                    <a:pt x="42799" y="0"/>
                  </a:lnTo>
                </a:path>
              </a:pathLst>
            </a:custGeom>
            <a:ln w="3454">
              <a:solidFill>
                <a:srgbClr val="565659"/>
              </a:solidFill>
            </a:ln>
          </p:spPr>
          <p:txBody>
            <a:bodyPr wrap="square" lIns="0" tIns="0" rIns="0" bIns="0" rtlCol="0"/>
            <a:lstStyle/>
            <a:p/>
          </p:txBody>
        </p:sp>
        <p:sp>
          <p:nvSpPr>
            <p:cNvPr id="480" name="object 480" descr=""/>
            <p:cNvSpPr/>
            <p:nvPr/>
          </p:nvSpPr>
          <p:spPr>
            <a:xfrm>
              <a:off x="2920954" y="8952401"/>
              <a:ext cx="111125" cy="0"/>
            </a:xfrm>
            <a:custGeom>
              <a:avLst/>
              <a:gdLst/>
              <a:ahLst/>
              <a:cxnLst/>
              <a:rect l="l" t="t" r="r" b="b"/>
              <a:pathLst>
                <a:path w="111125" h="0">
                  <a:moveTo>
                    <a:pt x="110820" y="0"/>
                  </a:moveTo>
                  <a:lnTo>
                    <a:pt x="108623" y="0"/>
                  </a:lnTo>
                  <a:lnTo>
                    <a:pt x="84493" y="0"/>
                  </a:lnTo>
                  <a:lnTo>
                    <a:pt x="58165" y="0"/>
                  </a:lnTo>
                  <a:lnTo>
                    <a:pt x="0" y="0"/>
                  </a:lnTo>
                  <a:lnTo>
                    <a:pt x="6591" y="0"/>
                  </a:lnTo>
                  <a:lnTo>
                    <a:pt x="0" y="0"/>
                  </a:lnTo>
                </a:path>
              </a:pathLst>
            </a:custGeom>
            <a:ln w="3454">
              <a:solidFill>
                <a:srgbClr val="565659"/>
              </a:solidFill>
            </a:ln>
          </p:spPr>
          <p:txBody>
            <a:bodyPr wrap="square" lIns="0" tIns="0" rIns="0" bIns="0" rtlCol="0"/>
            <a:lstStyle/>
            <a:p/>
          </p:txBody>
        </p:sp>
        <p:sp>
          <p:nvSpPr>
            <p:cNvPr id="481" name="object 481" descr=""/>
            <p:cNvSpPr/>
            <p:nvPr/>
          </p:nvSpPr>
          <p:spPr>
            <a:xfrm>
              <a:off x="2927545" y="8952401"/>
              <a:ext cx="6985" cy="0"/>
            </a:xfrm>
            <a:custGeom>
              <a:avLst/>
              <a:gdLst/>
              <a:ahLst/>
              <a:cxnLst/>
              <a:rect l="l" t="t" r="r" b="b"/>
              <a:pathLst>
                <a:path w="6985" h="0">
                  <a:moveTo>
                    <a:pt x="0" y="0"/>
                  </a:moveTo>
                  <a:lnTo>
                    <a:pt x="6578" y="0"/>
                  </a:lnTo>
                </a:path>
              </a:pathLst>
            </a:custGeom>
            <a:ln w="3454">
              <a:solidFill>
                <a:srgbClr val="565659"/>
              </a:solidFill>
            </a:ln>
          </p:spPr>
          <p:txBody>
            <a:bodyPr wrap="square" lIns="0" tIns="0" rIns="0" bIns="0" rtlCol="0"/>
            <a:lstStyle/>
            <a:p/>
          </p:txBody>
        </p:sp>
        <p:sp>
          <p:nvSpPr>
            <p:cNvPr id="482" name="object 482" descr=""/>
            <p:cNvSpPr/>
            <p:nvPr/>
          </p:nvSpPr>
          <p:spPr>
            <a:xfrm>
              <a:off x="2934120" y="8952401"/>
              <a:ext cx="136525" cy="8890"/>
            </a:xfrm>
            <a:custGeom>
              <a:avLst/>
              <a:gdLst/>
              <a:ahLst/>
              <a:cxnLst/>
              <a:rect l="l" t="t" r="r" b="b"/>
              <a:pathLst>
                <a:path w="136525" h="8890">
                  <a:moveTo>
                    <a:pt x="131673" y="0"/>
                  </a:moveTo>
                  <a:lnTo>
                    <a:pt x="120700" y="0"/>
                  </a:lnTo>
                  <a:lnTo>
                    <a:pt x="106438" y="0"/>
                  </a:lnTo>
                  <a:lnTo>
                    <a:pt x="106438" y="1092"/>
                  </a:lnTo>
                  <a:lnTo>
                    <a:pt x="98755" y="1092"/>
                  </a:lnTo>
                  <a:lnTo>
                    <a:pt x="97650" y="0"/>
                  </a:lnTo>
                  <a:lnTo>
                    <a:pt x="75717" y="0"/>
                  </a:lnTo>
                  <a:lnTo>
                    <a:pt x="51561" y="0"/>
                  </a:lnTo>
                  <a:lnTo>
                    <a:pt x="0" y="0"/>
                  </a:lnTo>
                  <a:lnTo>
                    <a:pt x="40601" y="2197"/>
                  </a:lnTo>
                  <a:lnTo>
                    <a:pt x="94360" y="5486"/>
                  </a:lnTo>
                  <a:lnTo>
                    <a:pt x="136067" y="8775"/>
                  </a:lnTo>
                  <a:lnTo>
                    <a:pt x="131673" y="0"/>
                  </a:lnTo>
                </a:path>
              </a:pathLst>
            </a:custGeom>
            <a:ln w="3454">
              <a:solidFill>
                <a:srgbClr val="565659"/>
              </a:solidFill>
            </a:ln>
          </p:spPr>
          <p:txBody>
            <a:bodyPr wrap="square" lIns="0" tIns="0" rIns="0" bIns="0" rtlCol="0"/>
            <a:lstStyle/>
            <a:p/>
          </p:txBody>
        </p:sp>
        <p:sp>
          <p:nvSpPr>
            <p:cNvPr id="483" name="object 483" descr=""/>
            <p:cNvSpPr/>
            <p:nvPr/>
          </p:nvSpPr>
          <p:spPr>
            <a:xfrm>
              <a:off x="2878160" y="8952400"/>
              <a:ext cx="192405" cy="8890"/>
            </a:xfrm>
            <a:custGeom>
              <a:avLst/>
              <a:gdLst/>
              <a:ahLst/>
              <a:cxnLst/>
              <a:rect l="l" t="t" r="r" b="b"/>
              <a:pathLst>
                <a:path w="192405" h="8890">
                  <a:moveTo>
                    <a:pt x="192024" y="8775"/>
                  </a:moveTo>
                  <a:lnTo>
                    <a:pt x="163499" y="6591"/>
                  </a:lnTo>
                  <a:lnTo>
                    <a:pt x="127279" y="4394"/>
                  </a:lnTo>
                  <a:lnTo>
                    <a:pt x="86690" y="2197"/>
                  </a:lnTo>
                  <a:lnTo>
                    <a:pt x="42799" y="0"/>
                  </a:lnTo>
                  <a:lnTo>
                    <a:pt x="0" y="0"/>
                  </a:lnTo>
                </a:path>
              </a:pathLst>
            </a:custGeom>
            <a:ln w="3454">
              <a:solidFill>
                <a:srgbClr val="565659"/>
              </a:solidFill>
            </a:ln>
          </p:spPr>
          <p:txBody>
            <a:bodyPr wrap="square" lIns="0" tIns="0" rIns="0" bIns="0" rtlCol="0"/>
            <a:lstStyle/>
            <a:p/>
          </p:txBody>
        </p:sp>
        <p:sp>
          <p:nvSpPr>
            <p:cNvPr id="484" name="object 484" descr=""/>
            <p:cNvSpPr/>
            <p:nvPr/>
          </p:nvSpPr>
          <p:spPr>
            <a:xfrm>
              <a:off x="2878159" y="8964468"/>
              <a:ext cx="192405" cy="0"/>
            </a:xfrm>
            <a:custGeom>
              <a:avLst/>
              <a:gdLst/>
              <a:ahLst/>
              <a:cxnLst/>
              <a:rect l="l" t="t" r="r" b="b"/>
              <a:pathLst>
                <a:path w="192405" h="0">
                  <a:moveTo>
                    <a:pt x="0" y="0"/>
                  </a:moveTo>
                  <a:lnTo>
                    <a:pt x="0" y="0"/>
                  </a:lnTo>
                  <a:lnTo>
                    <a:pt x="175564" y="0"/>
                  </a:lnTo>
                  <a:lnTo>
                    <a:pt x="192024" y="0"/>
                  </a:lnTo>
                </a:path>
              </a:pathLst>
            </a:custGeom>
            <a:ln w="3454">
              <a:solidFill>
                <a:srgbClr val="565659"/>
              </a:solidFill>
            </a:ln>
          </p:spPr>
          <p:txBody>
            <a:bodyPr wrap="square" lIns="0" tIns="0" rIns="0" bIns="0" rtlCol="0"/>
            <a:lstStyle/>
            <a:p/>
          </p:txBody>
        </p:sp>
        <p:sp>
          <p:nvSpPr>
            <p:cNvPr id="485" name="object 485" descr=""/>
            <p:cNvSpPr/>
            <p:nvPr/>
          </p:nvSpPr>
          <p:spPr>
            <a:xfrm>
              <a:off x="3016420" y="7834299"/>
              <a:ext cx="1270" cy="6985"/>
            </a:xfrm>
            <a:custGeom>
              <a:avLst/>
              <a:gdLst/>
              <a:ahLst/>
              <a:cxnLst/>
              <a:rect l="l" t="t" r="r" b="b"/>
              <a:pathLst>
                <a:path w="1269" h="6984">
                  <a:moveTo>
                    <a:pt x="0" y="6578"/>
                  </a:moveTo>
                  <a:lnTo>
                    <a:pt x="1092" y="0"/>
                  </a:lnTo>
                </a:path>
              </a:pathLst>
            </a:custGeom>
            <a:ln w="3454">
              <a:solidFill>
                <a:srgbClr val="565659"/>
              </a:solidFill>
            </a:ln>
          </p:spPr>
          <p:txBody>
            <a:bodyPr wrap="square" lIns="0" tIns="0" rIns="0" bIns="0" rtlCol="0"/>
            <a:lstStyle/>
            <a:p/>
          </p:txBody>
        </p:sp>
        <p:sp>
          <p:nvSpPr>
            <p:cNvPr id="486" name="object 486" descr=""/>
            <p:cNvSpPr/>
            <p:nvPr/>
          </p:nvSpPr>
          <p:spPr>
            <a:xfrm>
              <a:off x="3014223" y="7803577"/>
              <a:ext cx="2540" cy="8890"/>
            </a:xfrm>
            <a:custGeom>
              <a:avLst/>
              <a:gdLst/>
              <a:ahLst/>
              <a:cxnLst/>
              <a:rect l="l" t="t" r="r" b="b"/>
              <a:pathLst>
                <a:path w="2539" h="8890">
                  <a:moveTo>
                    <a:pt x="2197" y="8775"/>
                  </a:moveTo>
                  <a:lnTo>
                    <a:pt x="0" y="0"/>
                  </a:lnTo>
                </a:path>
              </a:pathLst>
            </a:custGeom>
            <a:ln w="3454">
              <a:solidFill>
                <a:srgbClr val="565659"/>
              </a:solidFill>
            </a:ln>
          </p:spPr>
          <p:txBody>
            <a:bodyPr wrap="square" lIns="0" tIns="0" rIns="0" bIns="0" rtlCol="0"/>
            <a:lstStyle/>
            <a:p/>
          </p:txBody>
        </p:sp>
        <p:sp>
          <p:nvSpPr>
            <p:cNvPr id="487" name="object 487" descr=""/>
            <p:cNvSpPr/>
            <p:nvPr/>
          </p:nvSpPr>
          <p:spPr>
            <a:xfrm>
              <a:off x="2973624" y="7754200"/>
              <a:ext cx="8890" cy="4445"/>
            </a:xfrm>
            <a:custGeom>
              <a:avLst/>
              <a:gdLst/>
              <a:ahLst/>
              <a:cxnLst/>
              <a:rect l="l" t="t" r="r" b="b"/>
              <a:pathLst>
                <a:path w="8889" h="4445">
                  <a:moveTo>
                    <a:pt x="8775" y="4381"/>
                  </a:moveTo>
                  <a:lnTo>
                    <a:pt x="0" y="0"/>
                  </a:lnTo>
                </a:path>
              </a:pathLst>
            </a:custGeom>
            <a:ln w="3454">
              <a:solidFill>
                <a:srgbClr val="565659"/>
              </a:solidFill>
            </a:ln>
          </p:spPr>
          <p:txBody>
            <a:bodyPr wrap="square" lIns="0" tIns="0" rIns="0" bIns="0" rtlCol="0"/>
            <a:lstStyle/>
            <a:p/>
          </p:txBody>
        </p:sp>
        <p:sp>
          <p:nvSpPr>
            <p:cNvPr id="488" name="object 488" descr=""/>
            <p:cNvSpPr/>
            <p:nvPr/>
          </p:nvSpPr>
          <p:spPr>
            <a:xfrm>
              <a:off x="2867190" y="7750905"/>
              <a:ext cx="36830" cy="29845"/>
            </a:xfrm>
            <a:custGeom>
              <a:avLst/>
              <a:gdLst/>
              <a:ahLst/>
              <a:cxnLst/>
              <a:rect l="l" t="t" r="r" b="b"/>
              <a:pathLst>
                <a:path w="36830" h="29845">
                  <a:moveTo>
                    <a:pt x="36207" y="0"/>
                  </a:moveTo>
                  <a:lnTo>
                    <a:pt x="25234" y="5486"/>
                  </a:lnTo>
                  <a:lnTo>
                    <a:pt x="16459" y="12065"/>
                  </a:lnTo>
                  <a:lnTo>
                    <a:pt x="7683" y="19748"/>
                  </a:lnTo>
                  <a:lnTo>
                    <a:pt x="0" y="29629"/>
                  </a:lnTo>
                </a:path>
              </a:pathLst>
            </a:custGeom>
            <a:ln w="3454">
              <a:solidFill>
                <a:srgbClr val="565659"/>
              </a:solidFill>
            </a:ln>
          </p:spPr>
          <p:txBody>
            <a:bodyPr wrap="square" lIns="0" tIns="0" rIns="0" bIns="0" rtlCol="0"/>
            <a:lstStyle/>
            <a:p/>
          </p:txBody>
        </p:sp>
        <p:sp>
          <p:nvSpPr>
            <p:cNvPr id="489" name="object 489" descr=""/>
            <p:cNvSpPr/>
            <p:nvPr/>
          </p:nvSpPr>
          <p:spPr>
            <a:xfrm>
              <a:off x="2856213" y="7788211"/>
              <a:ext cx="6985" cy="16510"/>
            </a:xfrm>
            <a:custGeom>
              <a:avLst/>
              <a:gdLst/>
              <a:ahLst/>
              <a:cxnLst/>
              <a:rect l="l" t="t" r="r" b="b"/>
              <a:pathLst>
                <a:path w="6985" h="16509">
                  <a:moveTo>
                    <a:pt x="6591" y="0"/>
                  </a:moveTo>
                  <a:lnTo>
                    <a:pt x="0" y="16459"/>
                  </a:lnTo>
                </a:path>
              </a:pathLst>
            </a:custGeom>
            <a:ln w="3454">
              <a:solidFill>
                <a:srgbClr val="565659"/>
              </a:solidFill>
            </a:ln>
          </p:spPr>
          <p:txBody>
            <a:bodyPr wrap="square" lIns="0" tIns="0" rIns="0" bIns="0" rtlCol="0"/>
            <a:lstStyle/>
            <a:p/>
          </p:txBody>
        </p:sp>
        <p:sp>
          <p:nvSpPr>
            <p:cNvPr id="490" name="object 490" descr=""/>
            <p:cNvSpPr/>
            <p:nvPr/>
          </p:nvSpPr>
          <p:spPr>
            <a:xfrm>
              <a:off x="2988992" y="7954992"/>
              <a:ext cx="23495" cy="44450"/>
            </a:xfrm>
            <a:custGeom>
              <a:avLst/>
              <a:gdLst/>
              <a:ahLst/>
              <a:cxnLst/>
              <a:rect l="l" t="t" r="r" b="b"/>
              <a:pathLst>
                <a:path w="23494" h="44450">
                  <a:moveTo>
                    <a:pt x="23037" y="43891"/>
                  </a:moveTo>
                  <a:lnTo>
                    <a:pt x="16446" y="30721"/>
                  </a:lnTo>
                  <a:lnTo>
                    <a:pt x="9867" y="20853"/>
                  </a:lnTo>
                  <a:lnTo>
                    <a:pt x="4381" y="9880"/>
                  </a:lnTo>
                  <a:lnTo>
                    <a:pt x="0" y="0"/>
                  </a:lnTo>
                </a:path>
              </a:pathLst>
            </a:custGeom>
            <a:ln w="3454">
              <a:solidFill>
                <a:srgbClr val="565659"/>
              </a:solidFill>
            </a:ln>
          </p:spPr>
          <p:txBody>
            <a:bodyPr wrap="square" lIns="0" tIns="0" rIns="0" bIns="0" rtlCol="0"/>
            <a:lstStyle/>
            <a:p/>
          </p:txBody>
        </p:sp>
        <p:sp>
          <p:nvSpPr>
            <p:cNvPr id="491" name="object 491" descr=""/>
            <p:cNvSpPr/>
            <p:nvPr/>
          </p:nvSpPr>
          <p:spPr>
            <a:xfrm>
              <a:off x="2855583" y="8000450"/>
              <a:ext cx="3810" cy="3810"/>
            </a:xfrm>
            <a:custGeom>
              <a:avLst/>
              <a:gdLst/>
              <a:ahLst/>
              <a:cxnLst/>
              <a:rect l="l" t="t" r="r" b="b"/>
              <a:pathLst>
                <a:path w="3810" h="3809">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492" name="object 492" descr=""/>
            <p:cNvSpPr/>
            <p:nvPr/>
          </p:nvSpPr>
          <p:spPr>
            <a:xfrm>
              <a:off x="2873768" y="7954996"/>
              <a:ext cx="8255" cy="16510"/>
            </a:xfrm>
            <a:custGeom>
              <a:avLst/>
              <a:gdLst/>
              <a:ahLst/>
              <a:cxnLst/>
              <a:rect l="l" t="t" r="r" b="b"/>
              <a:pathLst>
                <a:path w="8255" h="16509">
                  <a:moveTo>
                    <a:pt x="0" y="16459"/>
                  </a:moveTo>
                  <a:lnTo>
                    <a:pt x="4394" y="7683"/>
                  </a:lnTo>
                  <a:lnTo>
                    <a:pt x="7683" y="0"/>
                  </a:lnTo>
                </a:path>
              </a:pathLst>
            </a:custGeom>
            <a:ln w="3454">
              <a:solidFill>
                <a:srgbClr val="565659"/>
              </a:solidFill>
            </a:ln>
          </p:spPr>
          <p:txBody>
            <a:bodyPr wrap="square" lIns="0" tIns="0" rIns="0" bIns="0" rtlCol="0"/>
            <a:lstStyle/>
            <a:p/>
          </p:txBody>
        </p:sp>
        <p:sp>
          <p:nvSpPr>
            <p:cNvPr id="493" name="object 493" descr=""/>
            <p:cNvSpPr/>
            <p:nvPr/>
          </p:nvSpPr>
          <p:spPr>
            <a:xfrm>
              <a:off x="2852920" y="8082277"/>
              <a:ext cx="165100" cy="0"/>
            </a:xfrm>
            <a:custGeom>
              <a:avLst/>
              <a:gdLst/>
              <a:ahLst/>
              <a:cxnLst/>
              <a:rect l="l" t="t" r="r" b="b"/>
              <a:pathLst>
                <a:path w="165100" h="0">
                  <a:moveTo>
                    <a:pt x="0" y="0"/>
                  </a:moveTo>
                  <a:lnTo>
                    <a:pt x="0" y="0"/>
                  </a:lnTo>
                  <a:lnTo>
                    <a:pt x="162394" y="0"/>
                  </a:lnTo>
                  <a:lnTo>
                    <a:pt x="164592" y="0"/>
                  </a:lnTo>
                </a:path>
              </a:pathLst>
            </a:custGeom>
            <a:ln w="3454">
              <a:solidFill>
                <a:srgbClr val="565659"/>
              </a:solidFill>
            </a:ln>
          </p:spPr>
          <p:txBody>
            <a:bodyPr wrap="square" lIns="0" tIns="0" rIns="0" bIns="0" rtlCol="0"/>
            <a:lstStyle/>
            <a:p/>
          </p:txBody>
        </p:sp>
        <p:sp>
          <p:nvSpPr>
            <p:cNvPr id="494" name="object 494" descr=""/>
            <p:cNvSpPr/>
            <p:nvPr/>
          </p:nvSpPr>
          <p:spPr>
            <a:xfrm>
              <a:off x="2852919" y="8084473"/>
              <a:ext cx="165735" cy="0"/>
            </a:xfrm>
            <a:custGeom>
              <a:avLst/>
              <a:gdLst/>
              <a:ahLst/>
              <a:cxnLst/>
              <a:rect l="l" t="t" r="r" b="b"/>
              <a:pathLst>
                <a:path w="165735" h="0">
                  <a:moveTo>
                    <a:pt x="165696" y="0"/>
                  </a:moveTo>
                  <a:lnTo>
                    <a:pt x="165696" y="0"/>
                  </a:lnTo>
                  <a:lnTo>
                    <a:pt x="0" y="0"/>
                  </a:lnTo>
                  <a:lnTo>
                    <a:pt x="1104" y="0"/>
                  </a:lnTo>
                </a:path>
              </a:pathLst>
            </a:custGeom>
            <a:ln w="3454">
              <a:solidFill>
                <a:srgbClr val="565659"/>
              </a:solidFill>
            </a:ln>
          </p:spPr>
          <p:txBody>
            <a:bodyPr wrap="square" lIns="0" tIns="0" rIns="0" bIns="0" rtlCol="0"/>
            <a:lstStyle/>
            <a:p/>
          </p:txBody>
        </p:sp>
        <p:sp>
          <p:nvSpPr>
            <p:cNvPr id="495" name="object 495" descr=""/>
            <p:cNvSpPr/>
            <p:nvPr/>
          </p:nvSpPr>
          <p:spPr>
            <a:xfrm>
              <a:off x="3013116" y="8024122"/>
              <a:ext cx="5715" cy="0"/>
            </a:xfrm>
            <a:custGeom>
              <a:avLst/>
              <a:gdLst/>
              <a:ahLst/>
              <a:cxnLst/>
              <a:rect l="l" t="t" r="r" b="b"/>
              <a:pathLst>
                <a:path w="5714" h="0">
                  <a:moveTo>
                    <a:pt x="5499" y="0"/>
                  </a:moveTo>
                  <a:lnTo>
                    <a:pt x="3301" y="0"/>
                  </a:lnTo>
                  <a:lnTo>
                    <a:pt x="0" y="0"/>
                  </a:lnTo>
                </a:path>
              </a:pathLst>
            </a:custGeom>
            <a:ln w="3454">
              <a:solidFill>
                <a:srgbClr val="565659"/>
              </a:solidFill>
            </a:ln>
          </p:spPr>
          <p:txBody>
            <a:bodyPr wrap="square" lIns="0" tIns="0" rIns="0" bIns="0" rtlCol="0"/>
            <a:lstStyle/>
            <a:p/>
          </p:txBody>
        </p:sp>
        <p:sp>
          <p:nvSpPr>
            <p:cNvPr id="496" name="object 496" descr=""/>
            <p:cNvSpPr/>
            <p:nvPr/>
          </p:nvSpPr>
          <p:spPr>
            <a:xfrm>
              <a:off x="2935222" y="8035093"/>
              <a:ext cx="82550" cy="0"/>
            </a:xfrm>
            <a:custGeom>
              <a:avLst/>
              <a:gdLst/>
              <a:ahLst/>
              <a:cxnLst/>
              <a:rect l="l" t="t" r="r" b="b"/>
              <a:pathLst>
                <a:path w="82550" h="0">
                  <a:moveTo>
                    <a:pt x="0" y="0"/>
                  </a:moveTo>
                  <a:lnTo>
                    <a:pt x="0" y="0"/>
                  </a:lnTo>
                  <a:lnTo>
                    <a:pt x="81203" y="0"/>
                  </a:lnTo>
                  <a:lnTo>
                    <a:pt x="82283" y="0"/>
                  </a:lnTo>
                </a:path>
              </a:pathLst>
            </a:custGeom>
            <a:ln w="3454">
              <a:solidFill>
                <a:srgbClr val="565659"/>
              </a:solidFill>
            </a:ln>
          </p:spPr>
          <p:txBody>
            <a:bodyPr wrap="square" lIns="0" tIns="0" rIns="0" bIns="0" rtlCol="0"/>
            <a:lstStyle/>
            <a:p/>
          </p:txBody>
        </p:sp>
        <p:sp>
          <p:nvSpPr>
            <p:cNvPr id="497" name="object 497" descr=""/>
            <p:cNvSpPr/>
            <p:nvPr/>
          </p:nvSpPr>
          <p:spPr>
            <a:xfrm>
              <a:off x="2852916" y="8024122"/>
              <a:ext cx="4445" cy="0"/>
            </a:xfrm>
            <a:custGeom>
              <a:avLst/>
              <a:gdLst/>
              <a:ahLst/>
              <a:cxnLst/>
              <a:rect l="l" t="t" r="r" b="b"/>
              <a:pathLst>
                <a:path w="4444" h="0">
                  <a:moveTo>
                    <a:pt x="4394" y="0"/>
                  </a:moveTo>
                  <a:lnTo>
                    <a:pt x="1104" y="0"/>
                  </a:lnTo>
                  <a:lnTo>
                    <a:pt x="0" y="0"/>
                  </a:lnTo>
                </a:path>
              </a:pathLst>
            </a:custGeom>
            <a:ln w="3454">
              <a:solidFill>
                <a:srgbClr val="565659"/>
              </a:solidFill>
            </a:ln>
          </p:spPr>
          <p:txBody>
            <a:bodyPr wrap="square" lIns="0" tIns="0" rIns="0" bIns="0" rtlCol="0"/>
            <a:lstStyle/>
            <a:p/>
          </p:txBody>
        </p:sp>
        <p:sp>
          <p:nvSpPr>
            <p:cNvPr id="498" name="object 498" descr=""/>
            <p:cNvSpPr/>
            <p:nvPr/>
          </p:nvSpPr>
          <p:spPr>
            <a:xfrm>
              <a:off x="2852920" y="8035093"/>
              <a:ext cx="82550" cy="0"/>
            </a:xfrm>
            <a:custGeom>
              <a:avLst/>
              <a:gdLst/>
              <a:ahLst/>
              <a:cxnLst/>
              <a:rect l="l" t="t" r="r" b="b"/>
              <a:pathLst>
                <a:path w="82550" h="0">
                  <a:moveTo>
                    <a:pt x="0" y="0"/>
                  </a:moveTo>
                  <a:lnTo>
                    <a:pt x="0" y="0"/>
                  </a:lnTo>
                  <a:lnTo>
                    <a:pt x="50482" y="0"/>
                  </a:lnTo>
                  <a:lnTo>
                    <a:pt x="82296" y="0"/>
                  </a:lnTo>
                </a:path>
              </a:pathLst>
            </a:custGeom>
            <a:ln w="3454">
              <a:solidFill>
                <a:srgbClr val="565659"/>
              </a:solidFill>
            </a:ln>
          </p:spPr>
          <p:txBody>
            <a:bodyPr wrap="square" lIns="0" tIns="0" rIns="0" bIns="0" rtlCol="0"/>
            <a:lstStyle/>
            <a:p/>
          </p:txBody>
        </p:sp>
        <p:sp>
          <p:nvSpPr>
            <p:cNvPr id="499" name="object 499" descr=""/>
            <p:cNvSpPr/>
            <p:nvPr/>
          </p:nvSpPr>
          <p:spPr>
            <a:xfrm>
              <a:off x="2857305" y="8024122"/>
              <a:ext cx="156210" cy="0"/>
            </a:xfrm>
            <a:custGeom>
              <a:avLst/>
              <a:gdLst/>
              <a:ahLst/>
              <a:cxnLst/>
              <a:rect l="l" t="t" r="r" b="b"/>
              <a:pathLst>
                <a:path w="156210" h="0">
                  <a:moveTo>
                    <a:pt x="155816" y="0"/>
                  </a:moveTo>
                  <a:lnTo>
                    <a:pt x="155816" y="0"/>
                  </a:lnTo>
                  <a:lnTo>
                    <a:pt x="5499" y="0"/>
                  </a:lnTo>
                  <a:lnTo>
                    <a:pt x="0" y="0"/>
                  </a:lnTo>
                </a:path>
              </a:pathLst>
            </a:custGeom>
            <a:ln w="3454">
              <a:solidFill>
                <a:srgbClr val="565659"/>
              </a:solidFill>
            </a:ln>
          </p:spPr>
          <p:txBody>
            <a:bodyPr wrap="square" lIns="0" tIns="0" rIns="0" bIns="0" rtlCol="0"/>
            <a:lstStyle/>
            <a:p/>
          </p:txBody>
        </p:sp>
        <p:sp>
          <p:nvSpPr>
            <p:cNvPr id="500" name="object 500" descr=""/>
            <p:cNvSpPr/>
            <p:nvPr/>
          </p:nvSpPr>
          <p:spPr>
            <a:xfrm>
              <a:off x="2666389" y="8912904"/>
              <a:ext cx="0" cy="8890"/>
            </a:xfrm>
            <a:custGeom>
              <a:avLst/>
              <a:gdLst/>
              <a:ahLst/>
              <a:cxnLst/>
              <a:rect l="l" t="t" r="r" b="b"/>
              <a:pathLst>
                <a:path w="0" h="8890">
                  <a:moveTo>
                    <a:pt x="0" y="8775"/>
                  </a:moveTo>
                  <a:lnTo>
                    <a:pt x="0" y="2184"/>
                  </a:lnTo>
                  <a:lnTo>
                    <a:pt x="0" y="0"/>
                  </a:lnTo>
                </a:path>
              </a:pathLst>
            </a:custGeom>
            <a:ln w="3454">
              <a:solidFill>
                <a:srgbClr val="565659"/>
              </a:solidFill>
            </a:ln>
          </p:spPr>
          <p:txBody>
            <a:bodyPr wrap="square" lIns="0" tIns="0" rIns="0" bIns="0" rtlCol="0"/>
            <a:lstStyle/>
            <a:p/>
          </p:txBody>
        </p:sp>
        <p:sp>
          <p:nvSpPr>
            <p:cNvPr id="501" name="object 501" descr=""/>
            <p:cNvSpPr/>
            <p:nvPr/>
          </p:nvSpPr>
          <p:spPr>
            <a:xfrm>
              <a:off x="2675169" y="8912904"/>
              <a:ext cx="0" cy="8890"/>
            </a:xfrm>
            <a:custGeom>
              <a:avLst/>
              <a:gdLst/>
              <a:ahLst/>
              <a:cxnLst/>
              <a:rect l="l" t="t" r="r" b="b"/>
              <a:pathLst>
                <a:path w="0" h="8890">
                  <a:moveTo>
                    <a:pt x="0" y="8775"/>
                  </a:moveTo>
                  <a:lnTo>
                    <a:pt x="0" y="2184"/>
                  </a:lnTo>
                  <a:lnTo>
                    <a:pt x="0" y="0"/>
                  </a:lnTo>
                </a:path>
              </a:pathLst>
            </a:custGeom>
            <a:ln w="3454">
              <a:solidFill>
                <a:srgbClr val="565659"/>
              </a:solidFill>
            </a:ln>
          </p:spPr>
          <p:txBody>
            <a:bodyPr wrap="square" lIns="0" tIns="0" rIns="0" bIns="0" rtlCol="0"/>
            <a:lstStyle/>
            <a:p/>
          </p:txBody>
        </p:sp>
        <p:sp>
          <p:nvSpPr>
            <p:cNvPr id="502" name="object 502" descr=""/>
            <p:cNvSpPr/>
            <p:nvPr/>
          </p:nvSpPr>
          <p:spPr>
            <a:xfrm>
              <a:off x="2675169" y="8940340"/>
              <a:ext cx="0" cy="8255"/>
            </a:xfrm>
            <a:custGeom>
              <a:avLst/>
              <a:gdLst/>
              <a:ahLst/>
              <a:cxnLst/>
              <a:rect l="l" t="t" r="r" b="b"/>
              <a:pathLst>
                <a:path w="0" h="8254">
                  <a:moveTo>
                    <a:pt x="0" y="7670"/>
                  </a:moveTo>
                  <a:lnTo>
                    <a:pt x="0" y="5473"/>
                  </a:lnTo>
                  <a:lnTo>
                    <a:pt x="0" y="0"/>
                  </a:lnTo>
                </a:path>
              </a:pathLst>
            </a:custGeom>
            <a:ln w="3454">
              <a:solidFill>
                <a:srgbClr val="565659"/>
              </a:solidFill>
            </a:ln>
          </p:spPr>
          <p:txBody>
            <a:bodyPr wrap="square" lIns="0" tIns="0" rIns="0" bIns="0" rtlCol="0"/>
            <a:lstStyle/>
            <a:p/>
          </p:txBody>
        </p:sp>
        <p:sp>
          <p:nvSpPr>
            <p:cNvPr id="503" name="object 503" descr=""/>
            <p:cNvSpPr/>
            <p:nvPr/>
          </p:nvSpPr>
          <p:spPr>
            <a:xfrm>
              <a:off x="2666389" y="8940340"/>
              <a:ext cx="0" cy="8255"/>
            </a:xfrm>
            <a:custGeom>
              <a:avLst/>
              <a:gdLst/>
              <a:ahLst/>
              <a:cxnLst/>
              <a:rect l="l" t="t" r="r" b="b"/>
              <a:pathLst>
                <a:path w="0" h="8254">
                  <a:moveTo>
                    <a:pt x="0" y="7670"/>
                  </a:moveTo>
                  <a:lnTo>
                    <a:pt x="0" y="5473"/>
                  </a:lnTo>
                  <a:lnTo>
                    <a:pt x="0" y="0"/>
                  </a:lnTo>
                </a:path>
              </a:pathLst>
            </a:custGeom>
            <a:ln w="3454">
              <a:solidFill>
                <a:srgbClr val="565659"/>
              </a:solidFill>
            </a:ln>
          </p:spPr>
          <p:txBody>
            <a:bodyPr wrap="square" lIns="0" tIns="0" rIns="0" bIns="0" rtlCol="0"/>
            <a:lstStyle/>
            <a:p/>
          </p:txBody>
        </p:sp>
        <p:sp>
          <p:nvSpPr>
            <p:cNvPr id="504" name="object 504" descr=""/>
            <p:cNvSpPr/>
            <p:nvPr/>
          </p:nvSpPr>
          <p:spPr>
            <a:xfrm>
              <a:off x="2666389" y="8922772"/>
              <a:ext cx="0" cy="15875"/>
            </a:xfrm>
            <a:custGeom>
              <a:avLst/>
              <a:gdLst/>
              <a:ahLst/>
              <a:cxnLst/>
              <a:rect l="l" t="t" r="r" b="b"/>
              <a:pathLst>
                <a:path w="0" h="15875">
                  <a:moveTo>
                    <a:pt x="0" y="0"/>
                  </a:moveTo>
                  <a:lnTo>
                    <a:pt x="0" y="15367"/>
                  </a:lnTo>
                </a:path>
              </a:pathLst>
            </a:custGeom>
            <a:ln w="3454">
              <a:solidFill>
                <a:srgbClr val="565659"/>
              </a:solidFill>
            </a:ln>
          </p:spPr>
          <p:txBody>
            <a:bodyPr wrap="square" lIns="0" tIns="0" rIns="0" bIns="0" rtlCol="0"/>
            <a:lstStyle/>
            <a:p/>
          </p:txBody>
        </p:sp>
        <p:sp>
          <p:nvSpPr>
            <p:cNvPr id="505" name="object 505" descr=""/>
            <p:cNvSpPr/>
            <p:nvPr/>
          </p:nvSpPr>
          <p:spPr>
            <a:xfrm>
              <a:off x="2675169" y="8922772"/>
              <a:ext cx="0" cy="15875"/>
            </a:xfrm>
            <a:custGeom>
              <a:avLst/>
              <a:gdLst/>
              <a:ahLst/>
              <a:cxnLst/>
              <a:rect l="l" t="t" r="r" b="b"/>
              <a:pathLst>
                <a:path w="0" h="15875">
                  <a:moveTo>
                    <a:pt x="0" y="0"/>
                  </a:moveTo>
                  <a:lnTo>
                    <a:pt x="0" y="15367"/>
                  </a:lnTo>
                </a:path>
              </a:pathLst>
            </a:custGeom>
            <a:ln w="3454">
              <a:solidFill>
                <a:srgbClr val="565659"/>
              </a:solidFill>
            </a:ln>
          </p:spPr>
          <p:txBody>
            <a:bodyPr wrap="square" lIns="0" tIns="0" rIns="0" bIns="0" rtlCol="0"/>
            <a:lstStyle/>
            <a:p/>
          </p:txBody>
        </p:sp>
        <p:sp>
          <p:nvSpPr>
            <p:cNvPr id="506" name="object 506" descr=""/>
            <p:cNvSpPr/>
            <p:nvPr/>
          </p:nvSpPr>
          <p:spPr>
            <a:xfrm>
              <a:off x="2665298" y="8912895"/>
              <a:ext cx="0" cy="35560"/>
            </a:xfrm>
            <a:custGeom>
              <a:avLst/>
              <a:gdLst/>
              <a:ahLst/>
              <a:cxnLst/>
              <a:rect l="l" t="t" r="r" b="b"/>
              <a:pathLst>
                <a:path w="0" h="35559">
                  <a:moveTo>
                    <a:pt x="0" y="35115"/>
                  </a:moveTo>
                  <a:lnTo>
                    <a:pt x="0" y="35115"/>
                  </a:lnTo>
                  <a:lnTo>
                    <a:pt x="0" y="1104"/>
                  </a:lnTo>
                  <a:lnTo>
                    <a:pt x="0" y="0"/>
                  </a:lnTo>
                </a:path>
              </a:pathLst>
            </a:custGeom>
            <a:ln w="3454">
              <a:solidFill>
                <a:srgbClr val="565659"/>
              </a:solidFill>
            </a:ln>
          </p:spPr>
          <p:txBody>
            <a:bodyPr wrap="square" lIns="0" tIns="0" rIns="0" bIns="0" rtlCol="0"/>
            <a:lstStyle/>
            <a:p/>
          </p:txBody>
        </p:sp>
        <p:sp>
          <p:nvSpPr>
            <p:cNvPr id="507" name="object 507" descr=""/>
            <p:cNvSpPr/>
            <p:nvPr/>
          </p:nvSpPr>
          <p:spPr>
            <a:xfrm>
              <a:off x="2675169" y="8912895"/>
              <a:ext cx="0" cy="35560"/>
            </a:xfrm>
            <a:custGeom>
              <a:avLst/>
              <a:gdLst/>
              <a:ahLst/>
              <a:cxnLst/>
              <a:rect l="l" t="t" r="r" b="b"/>
              <a:pathLst>
                <a:path w="0" h="35559">
                  <a:moveTo>
                    <a:pt x="0" y="35115"/>
                  </a:moveTo>
                  <a:lnTo>
                    <a:pt x="0" y="35115"/>
                  </a:lnTo>
                  <a:lnTo>
                    <a:pt x="0" y="1104"/>
                  </a:lnTo>
                  <a:lnTo>
                    <a:pt x="0" y="0"/>
                  </a:lnTo>
                </a:path>
              </a:pathLst>
            </a:custGeom>
            <a:ln w="3454">
              <a:solidFill>
                <a:srgbClr val="565659"/>
              </a:solidFill>
            </a:ln>
          </p:spPr>
          <p:txBody>
            <a:bodyPr wrap="square" lIns="0" tIns="0" rIns="0" bIns="0" rtlCol="0"/>
            <a:lstStyle/>
            <a:p/>
          </p:txBody>
        </p:sp>
        <p:sp>
          <p:nvSpPr>
            <p:cNvPr id="508" name="object 508" descr=""/>
            <p:cNvSpPr/>
            <p:nvPr/>
          </p:nvSpPr>
          <p:spPr>
            <a:xfrm>
              <a:off x="2637863" y="8915095"/>
              <a:ext cx="0" cy="31115"/>
            </a:xfrm>
            <a:custGeom>
              <a:avLst/>
              <a:gdLst/>
              <a:ahLst/>
              <a:cxnLst/>
              <a:rect l="l" t="t" r="r" b="b"/>
              <a:pathLst>
                <a:path w="0" h="31115">
                  <a:moveTo>
                    <a:pt x="0" y="0"/>
                  </a:moveTo>
                  <a:lnTo>
                    <a:pt x="0" y="0"/>
                  </a:lnTo>
                  <a:lnTo>
                    <a:pt x="0" y="29629"/>
                  </a:lnTo>
                  <a:lnTo>
                    <a:pt x="0" y="30721"/>
                  </a:lnTo>
                </a:path>
              </a:pathLst>
            </a:custGeom>
            <a:ln w="3454">
              <a:solidFill>
                <a:srgbClr val="565659"/>
              </a:solidFill>
            </a:ln>
          </p:spPr>
          <p:txBody>
            <a:bodyPr wrap="square" lIns="0" tIns="0" rIns="0" bIns="0" rtlCol="0"/>
            <a:lstStyle/>
            <a:p/>
          </p:txBody>
        </p:sp>
        <p:sp>
          <p:nvSpPr>
            <p:cNvPr id="509" name="object 509" descr=""/>
            <p:cNvSpPr/>
            <p:nvPr/>
          </p:nvSpPr>
          <p:spPr>
            <a:xfrm>
              <a:off x="2657608" y="8912904"/>
              <a:ext cx="0" cy="36830"/>
            </a:xfrm>
            <a:custGeom>
              <a:avLst/>
              <a:gdLst/>
              <a:ahLst/>
              <a:cxnLst/>
              <a:rect l="l" t="t" r="r" b="b"/>
              <a:pathLst>
                <a:path w="0" h="36829">
                  <a:moveTo>
                    <a:pt x="0" y="1092"/>
                  </a:moveTo>
                  <a:lnTo>
                    <a:pt x="0" y="1092"/>
                  </a:lnTo>
                  <a:lnTo>
                    <a:pt x="0" y="0"/>
                  </a:lnTo>
                  <a:lnTo>
                    <a:pt x="0" y="35102"/>
                  </a:lnTo>
                  <a:lnTo>
                    <a:pt x="0" y="36207"/>
                  </a:lnTo>
                </a:path>
              </a:pathLst>
            </a:custGeom>
            <a:ln w="3454">
              <a:solidFill>
                <a:srgbClr val="565659"/>
              </a:solidFill>
            </a:ln>
          </p:spPr>
          <p:txBody>
            <a:bodyPr wrap="square" lIns="0" tIns="0" rIns="0" bIns="0" rtlCol="0"/>
            <a:lstStyle/>
            <a:p/>
          </p:txBody>
        </p:sp>
        <p:sp>
          <p:nvSpPr>
            <p:cNvPr id="510" name="object 510" descr=""/>
            <p:cNvSpPr/>
            <p:nvPr/>
          </p:nvSpPr>
          <p:spPr>
            <a:xfrm>
              <a:off x="2685042" y="8910701"/>
              <a:ext cx="0" cy="40640"/>
            </a:xfrm>
            <a:custGeom>
              <a:avLst/>
              <a:gdLst/>
              <a:ahLst/>
              <a:cxnLst/>
              <a:rect l="l" t="t" r="r" b="b"/>
              <a:pathLst>
                <a:path w="0" h="40640">
                  <a:moveTo>
                    <a:pt x="0" y="40601"/>
                  </a:moveTo>
                  <a:lnTo>
                    <a:pt x="0" y="40601"/>
                  </a:lnTo>
                  <a:lnTo>
                    <a:pt x="0" y="2197"/>
                  </a:lnTo>
                  <a:lnTo>
                    <a:pt x="0" y="0"/>
                  </a:lnTo>
                </a:path>
              </a:pathLst>
            </a:custGeom>
            <a:ln w="3454">
              <a:solidFill>
                <a:srgbClr val="565659"/>
              </a:solidFill>
            </a:ln>
          </p:spPr>
          <p:txBody>
            <a:bodyPr wrap="square" lIns="0" tIns="0" rIns="0" bIns="0" rtlCol="0"/>
            <a:lstStyle/>
            <a:p/>
          </p:txBody>
        </p:sp>
        <p:sp>
          <p:nvSpPr>
            <p:cNvPr id="511" name="object 511" descr=""/>
            <p:cNvSpPr/>
            <p:nvPr/>
          </p:nvSpPr>
          <p:spPr>
            <a:xfrm>
              <a:off x="2852919" y="7815646"/>
              <a:ext cx="1270" cy="11430"/>
            </a:xfrm>
            <a:custGeom>
              <a:avLst/>
              <a:gdLst/>
              <a:ahLst/>
              <a:cxnLst/>
              <a:rect l="l" t="t" r="r" b="b"/>
              <a:pathLst>
                <a:path w="1269" h="11429">
                  <a:moveTo>
                    <a:pt x="1104" y="0"/>
                  </a:moveTo>
                  <a:lnTo>
                    <a:pt x="0" y="10972"/>
                  </a:lnTo>
                </a:path>
              </a:pathLst>
            </a:custGeom>
            <a:ln w="3454">
              <a:solidFill>
                <a:srgbClr val="565659"/>
              </a:solidFill>
            </a:ln>
          </p:spPr>
          <p:txBody>
            <a:bodyPr wrap="square" lIns="0" tIns="0" rIns="0" bIns="0" rtlCol="0"/>
            <a:lstStyle/>
            <a:p/>
          </p:txBody>
        </p:sp>
        <p:sp>
          <p:nvSpPr>
            <p:cNvPr id="512" name="object 512" descr=""/>
            <p:cNvSpPr/>
            <p:nvPr/>
          </p:nvSpPr>
          <p:spPr>
            <a:xfrm>
              <a:off x="2854024" y="7841975"/>
              <a:ext cx="1270" cy="3810"/>
            </a:xfrm>
            <a:custGeom>
              <a:avLst/>
              <a:gdLst/>
              <a:ahLst/>
              <a:cxnLst/>
              <a:rect l="l" t="t" r="r" b="b"/>
              <a:pathLst>
                <a:path w="1269" h="3809">
                  <a:moveTo>
                    <a:pt x="0" y="0"/>
                  </a:moveTo>
                  <a:lnTo>
                    <a:pt x="1092" y="3289"/>
                  </a:lnTo>
                </a:path>
              </a:pathLst>
            </a:custGeom>
            <a:ln w="3454">
              <a:solidFill>
                <a:srgbClr val="565659"/>
              </a:solidFill>
            </a:ln>
          </p:spPr>
          <p:txBody>
            <a:bodyPr wrap="square" lIns="0" tIns="0" rIns="0" bIns="0" rtlCol="0"/>
            <a:lstStyle/>
            <a:p/>
          </p:txBody>
        </p:sp>
        <p:sp>
          <p:nvSpPr>
            <p:cNvPr id="513" name="object 513" descr=""/>
            <p:cNvSpPr/>
            <p:nvPr/>
          </p:nvSpPr>
          <p:spPr>
            <a:xfrm>
              <a:off x="2998853" y="7772850"/>
              <a:ext cx="5715" cy="8890"/>
            </a:xfrm>
            <a:custGeom>
              <a:avLst/>
              <a:gdLst/>
              <a:ahLst/>
              <a:cxnLst/>
              <a:rect l="l" t="t" r="r" b="b"/>
              <a:pathLst>
                <a:path w="5714" h="8890">
                  <a:moveTo>
                    <a:pt x="5499" y="8775"/>
                  </a:moveTo>
                  <a:lnTo>
                    <a:pt x="4394" y="6578"/>
                  </a:lnTo>
                  <a:lnTo>
                    <a:pt x="3301" y="4394"/>
                  </a:lnTo>
                  <a:lnTo>
                    <a:pt x="0" y="0"/>
                  </a:lnTo>
                </a:path>
              </a:pathLst>
            </a:custGeom>
            <a:ln w="3454">
              <a:solidFill>
                <a:srgbClr val="565659"/>
              </a:solidFill>
            </a:ln>
          </p:spPr>
          <p:txBody>
            <a:bodyPr wrap="square" lIns="0" tIns="0" rIns="0" bIns="0" rtlCol="0"/>
            <a:lstStyle/>
            <a:p/>
          </p:txBody>
        </p:sp>
        <p:sp>
          <p:nvSpPr>
            <p:cNvPr id="514" name="object 514" descr=""/>
            <p:cNvSpPr/>
            <p:nvPr/>
          </p:nvSpPr>
          <p:spPr>
            <a:xfrm>
              <a:off x="3012029" y="7850762"/>
              <a:ext cx="2540" cy="8255"/>
            </a:xfrm>
            <a:custGeom>
              <a:avLst/>
              <a:gdLst/>
              <a:ahLst/>
              <a:cxnLst/>
              <a:rect l="l" t="t" r="r" b="b"/>
              <a:pathLst>
                <a:path w="2539" h="8254">
                  <a:moveTo>
                    <a:pt x="0" y="7670"/>
                  </a:moveTo>
                  <a:lnTo>
                    <a:pt x="2197" y="0"/>
                  </a:lnTo>
                </a:path>
              </a:pathLst>
            </a:custGeom>
            <a:ln w="3454">
              <a:solidFill>
                <a:srgbClr val="565659"/>
              </a:solidFill>
            </a:ln>
          </p:spPr>
          <p:txBody>
            <a:bodyPr wrap="square" lIns="0" tIns="0" rIns="0" bIns="0" rtlCol="0"/>
            <a:lstStyle/>
            <a:p/>
          </p:txBody>
        </p:sp>
        <p:sp>
          <p:nvSpPr>
            <p:cNvPr id="515" name="object 515" descr=""/>
            <p:cNvSpPr/>
            <p:nvPr/>
          </p:nvSpPr>
          <p:spPr>
            <a:xfrm>
              <a:off x="2852920" y="7826615"/>
              <a:ext cx="2540" cy="20955"/>
            </a:xfrm>
            <a:custGeom>
              <a:avLst/>
              <a:gdLst/>
              <a:ahLst/>
              <a:cxnLst/>
              <a:rect l="l" t="t" r="r" b="b"/>
              <a:pathLst>
                <a:path w="2539" h="20954">
                  <a:moveTo>
                    <a:pt x="0" y="0"/>
                  </a:moveTo>
                  <a:lnTo>
                    <a:pt x="0" y="10972"/>
                  </a:lnTo>
                  <a:lnTo>
                    <a:pt x="2197" y="20853"/>
                  </a:lnTo>
                </a:path>
              </a:pathLst>
            </a:custGeom>
            <a:ln w="3454">
              <a:solidFill>
                <a:srgbClr val="565659"/>
              </a:solidFill>
            </a:ln>
          </p:spPr>
          <p:txBody>
            <a:bodyPr wrap="square" lIns="0" tIns="0" rIns="0" bIns="0" rtlCol="0"/>
            <a:lstStyle/>
            <a:p/>
          </p:txBody>
        </p:sp>
        <p:sp>
          <p:nvSpPr>
            <p:cNvPr id="516" name="object 516" descr=""/>
            <p:cNvSpPr/>
            <p:nvPr/>
          </p:nvSpPr>
          <p:spPr>
            <a:xfrm>
              <a:off x="2860610" y="7861726"/>
              <a:ext cx="1270" cy="2540"/>
            </a:xfrm>
            <a:custGeom>
              <a:avLst/>
              <a:gdLst/>
              <a:ahLst/>
              <a:cxnLst/>
              <a:rect l="l" t="t" r="r" b="b"/>
              <a:pathLst>
                <a:path w="1269" h="2540">
                  <a:moveTo>
                    <a:pt x="0" y="0"/>
                  </a:moveTo>
                  <a:lnTo>
                    <a:pt x="1092" y="2197"/>
                  </a:lnTo>
                </a:path>
              </a:pathLst>
            </a:custGeom>
            <a:ln w="3454">
              <a:solidFill>
                <a:srgbClr val="565659"/>
              </a:solidFill>
            </a:ln>
          </p:spPr>
          <p:txBody>
            <a:bodyPr wrap="square" lIns="0" tIns="0" rIns="0" bIns="0" rtlCol="0"/>
            <a:lstStyle/>
            <a:p/>
          </p:txBody>
        </p:sp>
        <p:sp>
          <p:nvSpPr>
            <p:cNvPr id="517" name="object 517" descr=""/>
            <p:cNvSpPr/>
            <p:nvPr/>
          </p:nvSpPr>
          <p:spPr>
            <a:xfrm>
              <a:off x="2999959" y="7773944"/>
              <a:ext cx="3810" cy="5715"/>
            </a:xfrm>
            <a:custGeom>
              <a:avLst/>
              <a:gdLst/>
              <a:ahLst/>
              <a:cxnLst/>
              <a:rect l="l" t="t" r="r" b="b"/>
              <a:pathLst>
                <a:path w="3810" h="5715">
                  <a:moveTo>
                    <a:pt x="3289" y="5486"/>
                  </a:moveTo>
                  <a:lnTo>
                    <a:pt x="0" y="0"/>
                  </a:lnTo>
                </a:path>
              </a:pathLst>
            </a:custGeom>
            <a:ln w="3454">
              <a:solidFill>
                <a:srgbClr val="565659"/>
              </a:solidFill>
            </a:ln>
          </p:spPr>
          <p:txBody>
            <a:bodyPr wrap="square" lIns="0" tIns="0" rIns="0" bIns="0" rtlCol="0"/>
            <a:lstStyle/>
            <a:p/>
          </p:txBody>
        </p:sp>
        <p:sp>
          <p:nvSpPr>
            <p:cNvPr id="518" name="object 518" descr=""/>
            <p:cNvSpPr/>
            <p:nvPr/>
          </p:nvSpPr>
          <p:spPr>
            <a:xfrm>
              <a:off x="2872682" y="7754198"/>
              <a:ext cx="24130" cy="17780"/>
            </a:xfrm>
            <a:custGeom>
              <a:avLst/>
              <a:gdLst/>
              <a:ahLst/>
              <a:cxnLst/>
              <a:rect l="l" t="t" r="r" b="b"/>
              <a:pathLst>
                <a:path w="24130" h="17779">
                  <a:moveTo>
                    <a:pt x="24130" y="0"/>
                  </a:moveTo>
                  <a:lnTo>
                    <a:pt x="9867" y="8775"/>
                  </a:lnTo>
                  <a:lnTo>
                    <a:pt x="4381" y="13169"/>
                  </a:lnTo>
                  <a:lnTo>
                    <a:pt x="0" y="17551"/>
                  </a:lnTo>
                </a:path>
              </a:pathLst>
            </a:custGeom>
            <a:ln w="3454">
              <a:solidFill>
                <a:srgbClr val="565659"/>
              </a:solidFill>
            </a:ln>
          </p:spPr>
          <p:txBody>
            <a:bodyPr wrap="square" lIns="0" tIns="0" rIns="0" bIns="0" rtlCol="0"/>
            <a:lstStyle/>
            <a:p/>
          </p:txBody>
        </p:sp>
        <p:sp>
          <p:nvSpPr>
            <p:cNvPr id="519" name="object 519" descr=""/>
            <p:cNvSpPr/>
            <p:nvPr/>
          </p:nvSpPr>
          <p:spPr>
            <a:xfrm>
              <a:off x="2896811" y="7753101"/>
              <a:ext cx="1270" cy="0"/>
            </a:xfrm>
            <a:custGeom>
              <a:avLst/>
              <a:gdLst/>
              <a:ahLst/>
              <a:cxnLst/>
              <a:rect l="l" t="t" r="r" b="b"/>
              <a:pathLst>
                <a:path w="1269" h="0">
                  <a:moveTo>
                    <a:pt x="1104" y="0"/>
                  </a:moveTo>
                  <a:lnTo>
                    <a:pt x="0" y="0"/>
                  </a:lnTo>
                </a:path>
              </a:pathLst>
            </a:custGeom>
            <a:ln w="3454">
              <a:solidFill>
                <a:srgbClr val="565659"/>
              </a:solidFill>
            </a:ln>
          </p:spPr>
          <p:txBody>
            <a:bodyPr wrap="square" lIns="0" tIns="0" rIns="0" bIns="0" rtlCol="0"/>
            <a:lstStyle/>
            <a:p/>
          </p:txBody>
        </p:sp>
        <p:sp>
          <p:nvSpPr>
            <p:cNvPr id="520" name="object 520" descr=""/>
            <p:cNvSpPr/>
            <p:nvPr/>
          </p:nvSpPr>
          <p:spPr>
            <a:xfrm>
              <a:off x="2988985" y="7762977"/>
              <a:ext cx="1270" cy="1270"/>
            </a:xfrm>
            <a:custGeom>
              <a:avLst/>
              <a:gdLst/>
              <a:ahLst/>
              <a:cxnLst/>
              <a:rect l="l" t="t" r="r" b="b"/>
              <a:pathLst>
                <a:path w="1269" h="1270">
                  <a:moveTo>
                    <a:pt x="1092" y="1092"/>
                  </a:moveTo>
                  <a:lnTo>
                    <a:pt x="0" y="0"/>
                  </a:lnTo>
                </a:path>
              </a:pathLst>
            </a:custGeom>
            <a:ln w="3454">
              <a:solidFill>
                <a:srgbClr val="565659"/>
              </a:solidFill>
            </a:ln>
          </p:spPr>
          <p:txBody>
            <a:bodyPr wrap="square" lIns="0" tIns="0" rIns="0" bIns="0" rtlCol="0"/>
            <a:lstStyle/>
            <a:p/>
          </p:txBody>
        </p:sp>
        <p:sp>
          <p:nvSpPr>
            <p:cNvPr id="521" name="object 521" descr=""/>
            <p:cNvSpPr/>
            <p:nvPr/>
          </p:nvSpPr>
          <p:spPr>
            <a:xfrm>
              <a:off x="3002155" y="7778337"/>
              <a:ext cx="2540" cy="3810"/>
            </a:xfrm>
            <a:custGeom>
              <a:avLst/>
              <a:gdLst/>
              <a:ahLst/>
              <a:cxnLst/>
              <a:rect l="l" t="t" r="r" b="b"/>
              <a:pathLst>
                <a:path w="2539" h="3809">
                  <a:moveTo>
                    <a:pt x="2197" y="3289"/>
                  </a:moveTo>
                  <a:lnTo>
                    <a:pt x="0" y="0"/>
                  </a:lnTo>
                </a:path>
              </a:pathLst>
            </a:custGeom>
            <a:ln w="3454">
              <a:solidFill>
                <a:srgbClr val="565659"/>
              </a:solidFill>
            </a:ln>
          </p:spPr>
          <p:txBody>
            <a:bodyPr wrap="square" lIns="0" tIns="0" rIns="0" bIns="0" rtlCol="0"/>
            <a:lstStyle/>
            <a:p/>
          </p:txBody>
        </p:sp>
        <p:sp>
          <p:nvSpPr>
            <p:cNvPr id="522" name="object 522" descr=""/>
            <p:cNvSpPr/>
            <p:nvPr/>
          </p:nvSpPr>
          <p:spPr>
            <a:xfrm>
              <a:off x="2982398" y="7759686"/>
              <a:ext cx="3810" cy="1270"/>
            </a:xfrm>
            <a:custGeom>
              <a:avLst/>
              <a:gdLst/>
              <a:ahLst/>
              <a:cxnLst/>
              <a:rect l="l" t="t" r="r" b="b"/>
              <a:pathLst>
                <a:path w="3810" h="1270">
                  <a:moveTo>
                    <a:pt x="3289" y="1092"/>
                  </a:moveTo>
                  <a:lnTo>
                    <a:pt x="0" y="0"/>
                  </a:lnTo>
                </a:path>
              </a:pathLst>
            </a:custGeom>
            <a:ln w="3454">
              <a:solidFill>
                <a:srgbClr val="565659"/>
              </a:solidFill>
            </a:ln>
          </p:spPr>
          <p:txBody>
            <a:bodyPr wrap="square" lIns="0" tIns="0" rIns="0" bIns="0" rtlCol="0"/>
            <a:lstStyle/>
            <a:p/>
          </p:txBody>
        </p:sp>
        <p:sp>
          <p:nvSpPr>
            <p:cNvPr id="523" name="object 523" descr=""/>
            <p:cNvSpPr/>
            <p:nvPr/>
          </p:nvSpPr>
          <p:spPr>
            <a:xfrm>
              <a:off x="2972527" y="7753101"/>
              <a:ext cx="1270" cy="0"/>
            </a:xfrm>
            <a:custGeom>
              <a:avLst/>
              <a:gdLst/>
              <a:ahLst/>
              <a:cxnLst/>
              <a:rect l="l" t="t" r="r" b="b"/>
              <a:pathLst>
                <a:path w="1269" h="0">
                  <a:moveTo>
                    <a:pt x="1092" y="0"/>
                  </a:moveTo>
                  <a:lnTo>
                    <a:pt x="0" y="0"/>
                  </a:lnTo>
                </a:path>
              </a:pathLst>
            </a:custGeom>
            <a:ln w="3454">
              <a:solidFill>
                <a:srgbClr val="565659"/>
              </a:solidFill>
            </a:ln>
          </p:spPr>
          <p:txBody>
            <a:bodyPr wrap="square" lIns="0" tIns="0" rIns="0" bIns="0" rtlCol="0"/>
            <a:lstStyle/>
            <a:p/>
          </p:txBody>
        </p:sp>
        <p:sp>
          <p:nvSpPr>
            <p:cNvPr id="524" name="object 524" descr=""/>
            <p:cNvSpPr/>
            <p:nvPr/>
          </p:nvSpPr>
          <p:spPr>
            <a:xfrm>
              <a:off x="2935222" y="7743228"/>
              <a:ext cx="0" cy="1270"/>
            </a:xfrm>
            <a:custGeom>
              <a:avLst/>
              <a:gdLst/>
              <a:ahLst/>
              <a:cxnLst/>
              <a:rect l="l" t="t" r="r" b="b"/>
              <a:pathLst>
                <a:path w="0" h="1270">
                  <a:moveTo>
                    <a:pt x="0" y="1092"/>
                  </a:moveTo>
                  <a:lnTo>
                    <a:pt x="0" y="0"/>
                  </a:lnTo>
                </a:path>
              </a:pathLst>
            </a:custGeom>
            <a:ln w="3454">
              <a:solidFill>
                <a:srgbClr val="565659"/>
              </a:solidFill>
            </a:ln>
          </p:spPr>
          <p:txBody>
            <a:bodyPr wrap="square" lIns="0" tIns="0" rIns="0" bIns="0" rtlCol="0"/>
            <a:lstStyle/>
            <a:p/>
          </p:txBody>
        </p:sp>
        <p:sp>
          <p:nvSpPr>
            <p:cNvPr id="525" name="object 525" descr=""/>
            <p:cNvSpPr/>
            <p:nvPr/>
          </p:nvSpPr>
          <p:spPr>
            <a:xfrm>
              <a:off x="2900106" y="7747612"/>
              <a:ext cx="6985" cy="4445"/>
            </a:xfrm>
            <a:custGeom>
              <a:avLst/>
              <a:gdLst/>
              <a:ahLst/>
              <a:cxnLst/>
              <a:rect l="l" t="t" r="r" b="b"/>
              <a:pathLst>
                <a:path w="6985" h="4445">
                  <a:moveTo>
                    <a:pt x="6591" y="0"/>
                  </a:moveTo>
                  <a:lnTo>
                    <a:pt x="0" y="4394"/>
                  </a:lnTo>
                  <a:lnTo>
                    <a:pt x="0" y="1092"/>
                  </a:lnTo>
                </a:path>
              </a:pathLst>
            </a:custGeom>
            <a:ln w="3454">
              <a:solidFill>
                <a:srgbClr val="565659"/>
              </a:solidFill>
            </a:ln>
          </p:spPr>
          <p:txBody>
            <a:bodyPr wrap="square" lIns="0" tIns="0" rIns="0" bIns="0" rtlCol="0"/>
            <a:lstStyle/>
            <a:p/>
          </p:txBody>
        </p:sp>
        <p:sp>
          <p:nvSpPr>
            <p:cNvPr id="526" name="object 526" descr=""/>
            <p:cNvSpPr/>
            <p:nvPr/>
          </p:nvSpPr>
          <p:spPr>
            <a:xfrm>
              <a:off x="2963741" y="7747610"/>
              <a:ext cx="6985" cy="4445"/>
            </a:xfrm>
            <a:custGeom>
              <a:avLst/>
              <a:gdLst/>
              <a:ahLst/>
              <a:cxnLst/>
              <a:rect l="l" t="t" r="r" b="b"/>
              <a:pathLst>
                <a:path w="6985" h="4445">
                  <a:moveTo>
                    <a:pt x="6591" y="2197"/>
                  </a:moveTo>
                  <a:lnTo>
                    <a:pt x="6591" y="4394"/>
                  </a:lnTo>
                  <a:lnTo>
                    <a:pt x="0" y="0"/>
                  </a:lnTo>
                </a:path>
              </a:pathLst>
            </a:custGeom>
            <a:ln w="3454">
              <a:solidFill>
                <a:srgbClr val="565659"/>
              </a:solidFill>
            </a:ln>
          </p:spPr>
          <p:txBody>
            <a:bodyPr wrap="square" lIns="0" tIns="0" rIns="0" bIns="0" rtlCol="0"/>
            <a:lstStyle/>
            <a:p/>
          </p:txBody>
        </p:sp>
        <p:sp>
          <p:nvSpPr>
            <p:cNvPr id="527" name="object 527" descr=""/>
            <p:cNvSpPr/>
            <p:nvPr/>
          </p:nvSpPr>
          <p:spPr>
            <a:xfrm>
              <a:off x="2906693" y="7747612"/>
              <a:ext cx="4445" cy="1270"/>
            </a:xfrm>
            <a:custGeom>
              <a:avLst/>
              <a:gdLst/>
              <a:ahLst/>
              <a:cxnLst/>
              <a:rect l="l" t="t" r="r" b="b"/>
              <a:pathLst>
                <a:path w="4444" h="1270">
                  <a:moveTo>
                    <a:pt x="4381" y="0"/>
                  </a:moveTo>
                  <a:lnTo>
                    <a:pt x="1092" y="1092"/>
                  </a:lnTo>
                  <a:lnTo>
                    <a:pt x="0" y="1092"/>
                  </a:lnTo>
                  <a:lnTo>
                    <a:pt x="0" y="0"/>
                  </a:lnTo>
                </a:path>
              </a:pathLst>
            </a:custGeom>
            <a:ln w="3454">
              <a:solidFill>
                <a:srgbClr val="565659"/>
              </a:solidFill>
            </a:ln>
          </p:spPr>
          <p:txBody>
            <a:bodyPr wrap="square" lIns="0" tIns="0" rIns="0" bIns="0" rtlCol="0"/>
            <a:lstStyle/>
            <a:p/>
          </p:txBody>
        </p:sp>
        <p:sp>
          <p:nvSpPr>
            <p:cNvPr id="528" name="object 528" descr=""/>
            <p:cNvSpPr/>
            <p:nvPr/>
          </p:nvSpPr>
          <p:spPr>
            <a:xfrm>
              <a:off x="2906697" y="7743217"/>
              <a:ext cx="23495" cy="4445"/>
            </a:xfrm>
            <a:custGeom>
              <a:avLst/>
              <a:gdLst/>
              <a:ahLst/>
              <a:cxnLst/>
              <a:rect l="l" t="t" r="r" b="b"/>
              <a:pathLst>
                <a:path w="23494" h="4445">
                  <a:moveTo>
                    <a:pt x="0" y="4394"/>
                  </a:moveTo>
                  <a:lnTo>
                    <a:pt x="10960" y="2197"/>
                  </a:lnTo>
                  <a:lnTo>
                    <a:pt x="23025" y="0"/>
                  </a:lnTo>
                  <a:lnTo>
                    <a:pt x="23025" y="1104"/>
                  </a:lnTo>
                </a:path>
              </a:pathLst>
            </a:custGeom>
            <a:ln w="3454">
              <a:solidFill>
                <a:srgbClr val="565659"/>
              </a:solidFill>
            </a:ln>
          </p:spPr>
          <p:txBody>
            <a:bodyPr wrap="square" lIns="0" tIns="0" rIns="0" bIns="0" rtlCol="0"/>
            <a:lstStyle/>
            <a:p/>
          </p:txBody>
        </p:sp>
        <p:sp>
          <p:nvSpPr>
            <p:cNvPr id="529" name="object 529" descr=""/>
            <p:cNvSpPr/>
            <p:nvPr/>
          </p:nvSpPr>
          <p:spPr>
            <a:xfrm>
              <a:off x="2940704" y="7743221"/>
              <a:ext cx="0" cy="1270"/>
            </a:xfrm>
            <a:custGeom>
              <a:avLst/>
              <a:gdLst/>
              <a:ahLst/>
              <a:cxnLst/>
              <a:rect l="l" t="t" r="r" b="b"/>
              <a:pathLst>
                <a:path w="0" h="1270">
                  <a:moveTo>
                    <a:pt x="0" y="0"/>
                  </a:moveTo>
                  <a:lnTo>
                    <a:pt x="0" y="1092"/>
                  </a:lnTo>
                </a:path>
              </a:pathLst>
            </a:custGeom>
            <a:ln w="3454">
              <a:solidFill>
                <a:srgbClr val="565659"/>
              </a:solidFill>
            </a:ln>
          </p:spPr>
          <p:txBody>
            <a:bodyPr wrap="square" lIns="0" tIns="0" rIns="0" bIns="0" rtlCol="0"/>
            <a:lstStyle/>
            <a:p/>
          </p:txBody>
        </p:sp>
        <p:sp>
          <p:nvSpPr>
            <p:cNvPr id="530" name="object 530" descr=""/>
            <p:cNvSpPr/>
            <p:nvPr/>
          </p:nvSpPr>
          <p:spPr>
            <a:xfrm>
              <a:off x="2935222" y="7743221"/>
              <a:ext cx="28575" cy="5715"/>
            </a:xfrm>
            <a:custGeom>
              <a:avLst/>
              <a:gdLst/>
              <a:ahLst/>
              <a:cxnLst/>
              <a:rect l="l" t="t" r="r" b="b"/>
              <a:pathLst>
                <a:path w="28575" h="5715">
                  <a:moveTo>
                    <a:pt x="0" y="0"/>
                  </a:moveTo>
                  <a:lnTo>
                    <a:pt x="5486" y="0"/>
                  </a:lnTo>
                  <a:lnTo>
                    <a:pt x="17551" y="2197"/>
                  </a:lnTo>
                  <a:lnTo>
                    <a:pt x="28524" y="4394"/>
                  </a:lnTo>
                  <a:lnTo>
                    <a:pt x="28524" y="5486"/>
                  </a:lnTo>
                  <a:lnTo>
                    <a:pt x="27432" y="5486"/>
                  </a:lnTo>
                  <a:lnTo>
                    <a:pt x="25234" y="4394"/>
                  </a:lnTo>
                </a:path>
              </a:pathLst>
            </a:custGeom>
            <a:ln w="3454">
              <a:solidFill>
                <a:srgbClr val="565659"/>
              </a:solidFill>
            </a:ln>
          </p:spPr>
          <p:txBody>
            <a:bodyPr wrap="square" lIns="0" tIns="0" rIns="0" bIns="0" rtlCol="0"/>
            <a:lstStyle/>
            <a:p/>
          </p:txBody>
        </p:sp>
        <p:sp>
          <p:nvSpPr>
            <p:cNvPr id="531" name="object 531" descr=""/>
            <p:cNvSpPr/>
            <p:nvPr/>
          </p:nvSpPr>
          <p:spPr>
            <a:xfrm>
              <a:off x="2940704" y="7743221"/>
              <a:ext cx="55244" cy="26670"/>
            </a:xfrm>
            <a:custGeom>
              <a:avLst/>
              <a:gdLst/>
              <a:ahLst/>
              <a:cxnLst/>
              <a:rect l="l" t="t" r="r" b="b"/>
              <a:pathLst>
                <a:path w="55244" h="26670">
                  <a:moveTo>
                    <a:pt x="0" y="0"/>
                  </a:moveTo>
                  <a:lnTo>
                    <a:pt x="15367" y="0"/>
                  </a:lnTo>
                  <a:lnTo>
                    <a:pt x="23037" y="2197"/>
                  </a:lnTo>
                  <a:lnTo>
                    <a:pt x="29629" y="5486"/>
                  </a:lnTo>
                  <a:lnTo>
                    <a:pt x="43891" y="15354"/>
                  </a:lnTo>
                  <a:lnTo>
                    <a:pt x="50482" y="20853"/>
                  </a:lnTo>
                  <a:lnTo>
                    <a:pt x="54864" y="26339"/>
                  </a:lnTo>
                </a:path>
              </a:pathLst>
            </a:custGeom>
            <a:ln w="3454">
              <a:solidFill>
                <a:srgbClr val="565659"/>
              </a:solidFill>
            </a:ln>
          </p:spPr>
          <p:txBody>
            <a:bodyPr wrap="square" lIns="0" tIns="0" rIns="0" bIns="0" rtlCol="0"/>
            <a:lstStyle/>
            <a:p/>
          </p:txBody>
        </p:sp>
        <p:sp>
          <p:nvSpPr>
            <p:cNvPr id="532" name="object 532" descr=""/>
            <p:cNvSpPr/>
            <p:nvPr/>
          </p:nvSpPr>
          <p:spPr>
            <a:xfrm>
              <a:off x="2872677" y="7566564"/>
              <a:ext cx="62865" cy="206375"/>
            </a:xfrm>
            <a:custGeom>
              <a:avLst/>
              <a:gdLst/>
              <a:ahLst/>
              <a:cxnLst/>
              <a:rect l="l" t="t" r="r" b="b"/>
              <a:pathLst>
                <a:path w="62864" h="206375">
                  <a:moveTo>
                    <a:pt x="0" y="206286"/>
                  </a:moveTo>
                  <a:lnTo>
                    <a:pt x="0" y="205193"/>
                  </a:lnTo>
                  <a:lnTo>
                    <a:pt x="5486" y="199694"/>
                  </a:lnTo>
                  <a:lnTo>
                    <a:pt x="12065" y="194208"/>
                  </a:lnTo>
                  <a:lnTo>
                    <a:pt x="27432" y="182143"/>
                  </a:lnTo>
                  <a:lnTo>
                    <a:pt x="34023" y="178854"/>
                  </a:lnTo>
                  <a:lnTo>
                    <a:pt x="41694" y="176656"/>
                  </a:lnTo>
                  <a:lnTo>
                    <a:pt x="57048" y="176656"/>
                  </a:lnTo>
                  <a:lnTo>
                    <a:pt x="62547" y="176656"/>
                  </a:lnTo>
                  <a:lnTo>
                    <a:pt x="62547" y="54863"/>
                  </a:lnTo>
                  <a:lnTo>
                    <a:pt x="62547" y="0"/>
                  </a:lnTo>
                </a:path>
              </a:pathLst>
            </a:custGeom>
            <a:ln w="3454">
              <a:solidFill>
                <a:srgbClr val="565659"/>
              </a:solidFill>
            </a:ln>
          </p:spPr>
          <p:txBody>
            <a:bodyPr wrap="square" lIns="0" tIns="0" rIns="0" bIns="0" rtlCol="0"/>
            <a:lstStyle/>
            <a:p/>
          </p:txBody>
        </p:sp>
        <p:sp>
          <p:nvSpPr>
            <p:cNvPr id="533" name="object 533" descr=""/>
            <p:cNvSpPr/>
            <p:nvPr/>
          </p:nvSpPr>
          <p:spPr>
            <a:xfrm>
              <a:off x="2866091" y="7501829"/>
              <a:ext cx="138430" cy="0"/>
            </a:xfrm>
            <a:custGeom>
              <a:avLst/>
              <a:gdLst/>
              <a:ahLst/>
              <a:cxnLst/>
              <a:rect l="l" t="t" r="r" b="b"/>
              <a:pathLst>
                <a:path w="138430" h="0">
                  <a:moveTo>
                    <a:pt x="0" y="0"/>
                  </a:moveTo>
                  <a:lnTo>
                    <a:pt x="0" y="0"/>
                  </a:lnTo>
                  <a:lnTo>
                    <a:pt x="138264" y="0"/>
                  </a:lnTo>
                  <a:lnTo>
                    <a:pt x="137160" y="0"/>
                  </a:lnTo>
                </a:path>
              </a:pathLst>
            </a:custGeom>
            <a:ln w="3454">
              <a:solidFill>
                <a:srgbClr val="565659"/>
              </a:solidFill>
            </a:ln>
          </p:spPr>
          <p:txBody>
            <a:bodyPr wrap="square" lIns="0" tIns="0" rIns="0" bIns="0" rtlCol="0"/>
            <a:lstStyle/>
            <a:p/>
          </p:txBody>
        </p:sp>
        <p:sp>
          <p:nvSpPr>
            <p:cNvPr id="534" name="object 534" descr=""/>
            <p:cNvSpPr/>
            <p:nvPr/>
          </p:nvSpPr>
          <p:spPr>
            <a:xfrm>
              <a:off x="3016420" y="8444364"/>
              <a:ext cx="1270" cy="6985"/>
            </a:xfrm>
            <a:custGeom>
              <a:avLst/>
              <a:gdLst/>
              <a:ahLst/>
              <a:cxnLst/>
              <a:rect l="l" t="t" r="r" b="b"/>
              <a:pathLst>
                <a:path w="1269" h="6984">
                  <a:moveTo>
                    <a:pt x="0" y="6591"/>
                  </a:moveTo>
                  <a:lnTo>
                    <a:pt x="1092" y="0"/>
                  </a:lnTo>
                </a:path>
              </a:pathLst>
            </a:custGeom>
            <a:ln w="3454">
              <a:solidFill>
                <a:srgbClr val="565659"/>
              </a:solidFill>
            </a:ln>
          </p:spPr>
          <p:txBody>
            <a:bodyPr wrap="square" lIns="0" tIns="0" rIns="0" bIns="0" rtlCol="0"/>
            <a:lstStyle/>
            <a:p/>
          </p:txBody>
        </p:sp>
        <p:sp>
          <p:nvSpPr>
            <p:cNvPr id="535" name="object 535" descr=""/>
            <p:cNvSpPr/>
            <p:nvPr/>
          </p:nvSpPr>
          <p:spPr>
            <a:xfrm>
              <a:off x="3016420" y="8419129"/>
              <a:ext cx="0" cy="2540"/>
            </a:xfrm>
            <a:custGeom>
              <a:avLst/>
              <a:gdLst/>
              <a:ahLst/>
              <a:cxnLst/>
              <a:rect l="l" t="t" r="r" b="b"/>
              <a:pathLst>
                <a:path w="0" h="2540">
                  <a:moveTo>
                    <a:pt x="0" y="2197"/>
                  </a:moveTo>
                  <a:lnTo>
                    <a:pt x="0" y="0"/>
                  </a:lnTo>
                </a:path>
              </a:pathLst>
            </a:custGeom>
            <a:ln w="3454">
              <a:solidFill>
                <a:srgbClr val="565659"/>
              </a:solidFill>
            </a:ln>
          </p:spPr>
          <p:txBody>
            <a:bodyPr wrap="square" lIns="0" tIns="0" rIns="0" bIns="0" rtlCol="0"/>
            <a:lstStyle/>
            <a:p/>
          </p:txBody>
        </p:sp>
        <p:sp>
          <p:nvSpPr>
            <p:cNvPr id="536" name="object 536" descr=""/>
            <p:cNvSpPr/>
            <p:nvPr/>
          </p:nvSpPr>
          <p:spPr>
            <a:xfrm>
              <a:off x="2972532" y="8363173"/>
              <a:ext cx="10160" cy="5715"/>
            </a:xfrm>
            <a:custGeom>
              <a:avLst/>
              <a:gdLst/>
              <a:ahLst/>
              <a:cxnLst/>
              <a:rect l="l" t="t" r="r" b="b"/>
              <a:pathLst>
                <a:path w="10160" h="5715">
                  <a:moveTo>
                    <a:pt x="9867" y="5486"/>
                  </a:moveTo>
                  <a:lnTo>
                    <a:pt x="0" y="0"/>
                  </a:lnTo>
                </a:path>
              </a:pathLst>
            </a:custGeom>
            <a:ln w="3454">
              <a:solidFill>
                <a:srgbClr val="565659"/>
              </a:solidFill>
            </a:ln>
          </p:spPr>
          <p:txBody>
            <a:bodyPr wrap="square" lIns="0" tIns="0" rIns="0" bIns="0" rtlCol="0"/>
            <a:lstStyle/>
            <a:p/>
          </p:txBody>
        </p:sp>
        <p:sp>
          <p:nvSpPr>
            <p:cNvPr id="537" name="object 537" descr=""/>
            <p:cNvSpPr/>
            <p:nvPr/>
          </p:nvSpPr>
          <p:spPr>
            <a:xfrm>
              <a:off x="2867190" y="8359879"/>
              <a:ext cx="36830" cy="29845"/>
            </a:xfrm>
            <a:custGeom>
              <a:avLst/>
              <a:gdLst/>
              <a:ahLst/>
              <a:cxnLst/>
              <a:rect l="l" t="t" r="r" b="b"/>
              <a:pathLst>
                <a:path w="36830" h="29845">
                  <a:moveTo>
                    <a:pt x="36207" y="0"/>
                  </a:moveTo>
                  <a:lnTo>
                    <a:pt x="25234" y="5486"/>
                  </a:lnTo>
                  <a:lnTo>
                    <a:pt x="16459" y="12077"/>
                  </a:lnTo>
                  <a:lnTo>
                    <a:pt x="7683" y="20853"/>
                  </a:lnTo>
                  <a:lnTo>
                    <a:pt x="0" y="29629"/>
                  </a:lnTo>
                </a:path>
              </a:pathLst>
            </a:custGeom>
            <a:ln w="3454">
              <a:solidFill>
                <a:srgbClr val="565659"/>
              </a:solidFill>
            </a:ln>
          </p:spPr>
          <p:txBody>
            <a:bodyPr wrap="square" lIns="0" tIns="0" rIns="0" bIns="0" rtlCol="0"/>
            <a:lstStyle/>
            <a:p/>
          </p:txBody>
        </p:sp>
        <p:sp>
          <p:nvSpPr>
            <p:cNvPr id="538" name="object 538" descr=""/>
            <p:cNvSpPr/>
            <p:nvPr/>
          </p:nvSpPr>
          <p:spPr>
            <a:xfrm>
              <a:off x="2856213" y="8397191"/>
              <a:ext cx="6985" cy="16510"/>
            </a:xfrm>
            <a:custGeom>
              <a:avLst/>
              <a:gdLst/>
              <a:ahLst/>
              <a:cxnLst/>
              <a:rect l="l" t="t" r="r" b="b"/>
              <a:pathLst>
                <a:path w="6985" h="16509">
                  <a:moveTo>
                    <a:pt x="6591" y="0"/>
                  </a:moveTo>
                  <a:lnTo>
                    <a:pt x="0" y="16459"/>
                  </a:lnTo>
                </a:path>
              </a:pathLst>
            </a:custGeom>
            <a:ln w="3454">
              <a:solidFill>
                <a:srgbClr val="565659"/>
              </a:solidFill>
            </a:ln>
          </p:spPr>
          <p:txBody>
            <a:bodyPr wrap="square" lIns="0" tIns="0" rIns="0" bIns="0" rtlCol="0"/>
            <a:lstStyle/>
            <a:p/>
          </p:txBody>
        </p:sp>
        <p:sp>
          <p:nvSpPr>
            <p:cNvPr id="539" name="object 539" descr=""/>
            <p:cNvSpPr/>
            <p:nvPr/>
          </p:nvSpPr>
          <p:spPr>
            <a:xfrm>
              <a:off x="3012029" y="8457533"/>
              <a:ext cx="3810" cy="10160"/>
            </a:xfrm>
            <a:custGeom>
              <a:avLst/>
              <a:gdLst/>
              <a:ahLst/>
              <a:cxnLst/>
              <a:rect l="l" t="t" r="r" b="b"/>
              <a:pathLst>
                <a:path w="3810" h="10159">
                  <a:moveTo>
                    <a:pt x="0" y="9880"/>
                  </a:moveTo>
                  <a:lnTo>
                    <a:pt x="3289" y="0"/>
                  </a:lnTo>
                </a:path>
              </a:pathLst>
            </a:custGeom>
            <a:ln w="3454">
              <a:solidFill>
                <a:srgbClr val="565659"/>
              </a:solidFill>
            </a:ln>
          </p:spPr>
          <p:txBody>
            <a:bodyPr wrap="square" lIns="0" tIns="0" rIns="0" bIns="0" rtlCol="0"/>
            <a:lstStyle/>
            <a:p/>
          </p:txBody>
        </p:sp>
        <p:sp>
          <p:nvSpPr>
            <p:cNvPr id="540" name="object 540" descr=""/>
            <p:cNvSpPr/>
            <p:nvPr/>
          </p:nvSpPr>
          <p:spPr>
            <a:xfrm>
              <a:off x="2988992" y="8563973"/>
              <a:ext cx="23495" cy="44450"/>
            </a:xfrm>
            <a:custGeom>
              <a:avLst/>
              <a:gdLst/>
              <a:ahLst/>
              <a:cxnLst/>
              <a:rect l="l" t="t" r="r" b="b"/>
              <a:pathLst>
                <a:path w="23494" h="44450">
                  <a:moveTo>
                    <a:pt x="23037" y="43891"/>
                  </a:moveTo>
                  <a:lnTo>
                    <a:pt x="16446" y="31813"/>
                  </a:lnTo>
                  <a:lnTo>
                    <a:pt x="9867" y="20853"/>
                  </a:lnTo>
                  <a:lnTo>
                    <a:pt x="4381" y="9867"/>
                  </a:lnTo>
                  <a:lnTo>
                    <a:pt x="0" y="0"/>
                  </a:lnTo>
                </a:path>
              </a:pathLst>
            </a:custGeom>
            <a:ln w="3454">
              <a:solidFill>
                <a:srgbClr val="565659"/>
              </a:solidFill>
            </a:ln>
          </p:spPr>
          <p:txBody>
            <a:bodyPr wrap="square" lIns="0" tIns="0" rIns="0" bIns="0" rtlCol="0"/>
            <a:lstStyle/>
            <a:p/>
          </p:txBody>
        </p:sp>
        <p:sp>
          <p:nvSpPr>
            <p:cNvPr id="541" name="object 541" descr=""/>
            <p:cNvSpPr/>
            <p:nvPr/>
          </p:nvSpPr>
          <p:spPr>
            <a:xfrm>
              <a:off x="2857310" y="8611162"/>
              <a:ext cx="0" cy="1270"/>
            </a:xfrm>
            <a:custGeom>
              <a:avLst/>
              <a:gdLst/>
              <a:ahLst/>
              <a:cxnLst/>
              <a:rect l="l" t="t" r="r" b="b"/>
              <a:pathLst>
                <a:path w="0" h="1270">
                  <a:moveTo>
                    <a:pt x="0" y="1092"/>
                  </a:moveTo>
                  <a:lnTo>
                    <a:pt x="0" y="0"/>
                  </a:lnTo>
                </a:path>
              </a:pathLst>
            </a:custGeom>
            <a:ln w="3454">
              <a:solidFill>
                <a:srgbClr val="565659"/>
              </a:solidFill>
            </a:ln>
          </p:spPr>
          <p:txBody>
            <a:bodyPr wrap="square" lIns="0" tIns="0" rIns="0" bIns="0" rtlCol="0"/>
            <a:lstStyle/>
            <a:p/>
          </p:txBody>
        </p:sp>
        <p:sp>
          <p:nvSpPr>
            <p:cNvPr id="542" name="object 542" descr=""/>
            <p:cNvSpPr/>
            <p:nvPr/>
          </p:nvSpPr>
          <p:spPr>
            <a:xfrm>
              <a:off x="2873768" y="8563970"/>
              <a:ext cx="8255" cy="16510"/>
            </a:xfrm>
            <a:custGeom>
              <a:avLst/>
              <a:gdLst/>
              <a:ahLst/>
              <a:cxnLst/>
              <a:rect l="l" t="t" r="r" b="b"/>
              <a:pathLst>
                <a:path w="8255" h="16509">
                  <a:moveTo>
                    <a:pt x="0" y="16459"/>
                  </a:moveTo>
                  <a:lnTo>
                    <a:pt x="4394" y="8788"/>
                  </a:lnTo>
                  <a:lnTo>
                    <a:pt x="7683" y="0"/>
                  </a:lnTo>
                </a:path>
              </a:pathLst>
            </a:custGeom>
            <a:ln w="3454">
              <a:solidFill>
                <a:srgbClr val="565659"/>
              </a:solidFill>
            </a:ln>
          </p:spPr>
          <p:txBody>
            <a:bodyPr wrap="square" lIns="0" tIns="0" rIns="0" bIns="0" rtlCol="0"/>
            <a:lstStyle/>
            <a:p/>
          </p:txBody>
        </p:sp>
        <p:sp>
          <p:nvSpPr>
            <p:cNvPr id="543" name="object 543" descr=""/>
            <p:cNvSpPr/>
            <p:nvPr/>
          </p:nvSpPr>
          <p:spPr>
            <a:xfrm>
              <a:off x="2852920" y="8692348"/>
              <a:ext cx="165735" cy="0"/>
            </a:xfrm>
            <a:custGeom>
              <a:avLst/>
              <a:gdLst/>
              <a:ahLst/>
              <a:cxnLst/>
              <a:rect l="l" t="t" r="r" b="b"/>
              <a:pathLst>
                <a:path w="165735" h="0">
                  <a:moveTo>
                    <a:pt x="0" y="0"/>
                  </a:moveTo>
                  <a:lnTo>
                    <a:pt x="0" y="0"/>
                  </a:lnTo>
                  <a:lnTo>
                    <a:pt x="159105" y="0"/>
                  </a:lnTo>
                  <a:lnTo>
                    <a:pt x="165696" y="0"/>
                  </a:lnTo>
                </a:path>
              </a:pathLst>
            </a:custGeom>
            <a:ln w="3454">
              <a:solidFill>
                <a:srgbClr val="565659"/>
              </a:solidFill>
            </a:ln>
          </p:spPr>
          <p:txBody>
            <a:bodyPr wrap="square" lIns="0" tIns="0" rIns="0" bIns="0" rtlCol="0"/>
            <a:lstStyle/>
            <a:p/>
          </p:txBody>
        </p:sp>
        <p:sp>
          <p:nvSpPr>
            <p:cNvPr id="544" name="object 544" descr=""/>
            <p:cNvSpPr/>
            <p:nvPr/>
          </p:nvSpPr>
          <p:spPr>
            <a:xfrm>
              <a:off x="2852920" y="8657238"/>
              <a:ext cx="165735" cy="0"/>
            </a:xfrm>
            <a:custGeom>
              <a:avLst/>
              <a:gdLst/>
              <a:ahLst/>
              <a:cxnLst/>
              <a:rect l="l" t="t" r="r" b="b"/>
              <a:pathLst>
                <a:path w="165735" h="0">
                  <a:moveTo>
                    <a:pt x="0" y="0"/>
                  </a:moveTo>
                  <a:lnTo>
                    <a:pt x="0" y="0"/>
                  </a:lnTo>
                  <a:lnTo>
                    <a:pt x="163499" y="0"/>
                  </a:lnTo>
                  <a:lnTo>
                    <a:pt x="165696" y="0"/>
                  </a:lnTo>
                </a:path>
              </a:pathLst>
            </a:custGeom>
            <a:ln w="3454">
              <a:solidFill>
                <a:srgbClr val="565659"/>
              </a:solidFill>
            </a:ln>
          </p:spPr>
          <p:txBody>
            <a:bodyPr wrap="square" lIns="0" tIns="0" rIns="0" bIns="0" rtlCol="0"/>
            <a:lstStyle/>
            <a:p/>
          </p:txBody>
        </p:sp>
        <p:sp>
          <p:nvSpPr>
            <p:cNvPr id="545" name="object 545" descr=""/>
            <p:cNvSpPr/>
            <p:nvPr/>
          </p:nvSpPr>
          <p:spPr>
            <a:xfrm>
              <a:off x="2854024" y="8694544"/>
              <a:ext cx="165100" cy="0"/>
            </a:xfrm>
            <a:custGeom>
              <a:avLst/>
              <a:gdLst/>
              <a:ahLst/>
              <a:cxnLst/>
              <a:rect l="l" t="t" r="r" b="b"/>
              <a:pathLst>
                <a:path w="165100" h="0">
                  <a:moveTo>
                    <a:pt x="164592" y="0"/>
                  </a:moveTo>
                  <a:lnTo>
                    <a:pt x="164592" y="0"/>
                  </a:lnTo>
                  <a:lnTo>
                    <a:pt x="6591" y="0"/>
                  </a:lnTo>
                  <a:lnTo>
                    <a:pt x="0" y="0"/>
                  </a:lnTo>
                </a:path>
              </a:pathLst>
            </a:custGeom>
            <a:ln w="3454">
              <a:solidFill>
                <a:srgbClr val="565659"/>
              </a:solidFill>
            </a:ln>
          </p:spPr>
          <p:txBody>
            <a:bodyPr wrap="square" lIns="0" tIns="0" rIns="0" bIns="0" rtlCol="0"/>
            <a:lstStyle/>
            <a:p/>
          </p:txBody>
        </p:sp>
        <p:sp>
          <p:nvSpPr>
            <p:cNvPr id="546" name="object 546" descr=""/>
            <p:cNvSpPr/>
            <p:nvPr/>
          </p:nvSpPr>
          <p:spPr>
            <a:xfrm>
              <a:off x="2852920" y="8692348"/>
              <a:ext cx="165735" cy="0"/>
            </a:xfrm>
            <a:custGeom>
              <a:avLst/>
              <a:gdLst/>
              <a:ahLst/>
              <a:cxnLst/>
              <a:rect l="l" t="t" r="r" b="b"/>
              <a:pathLst>
                <a:path w="165735" h="0">
                  <a:moveTo>
                    <a:pt x="0" y="0"/>
                  </a:moveTo>
                  <a:lnTo>
                    <a:pt x="0" y="0"/>
                  </a:lnTo>
                  <a:lnTo>
                    <a:pt x="159105" y="0"/>
                  </a:lnTo>
                  <a:lnTo>
                    <a:pt x="165696" y="0"/>
                  </a:lnTo>
                </a:path>
              </a:pathLst>
            </a:custGeom>
            <a:ln w="3454">
              <a:solidFill>
                <a:srgbClr val="565659"/>
              </a:solidFill>
            </a:ln>
          </p:spPr>
          <p:txBody>
            <a:bodyPr wrap="square" lIns="0" tIns="0" rIns="0" bIns="0" rtlCol="0"/>
            <a:lstStyle/>
            <a:p/>
          </p:txBody>
        </p:sp>
        <p:sp>
          <p:nvSpPr>
            <p:cNvPr id="547" name="object 547" descr=""/>
            <p:cNvSpPr/>
            <p:nvPr/>
          </p:nvSpPr>
          <p:spPr>
            <a:xfrm>
              <a:off x="3013116" y="8634194"/>
              <a:ext cx="5715" cy="0"/>
            </a:xfrm>
            <a:custGeom>
              <a:avLst/>
              <a:gdLst/>
              <a:ahLst/>
              <a:cxnLst/>
              <a:rect l="l" t="t" r="r" b="b"/>
              <a:pathLst>
                <a:path w="5714" h="0">
                  <a:moveTo>
                    <a:pt x="5499" y="0"/>
                  </a:moveTo>
                  <a:lnTo>
                    <a:pt x="3301" y="0"/>
                  </a:lnTo>
                  <a:lnTo>
                    <a:pt x="0" y="0"/>
                  </a:lnTo>
                </a:path>
              </a:pathLst>
            </a:custGeom>
            <a:ln w="3454">
              <a:solidFill>
                <a:srgbClr val="565659"/>
              </a:solidFill>
            </a:ln>
          </p:spPr>
          <p:txBody>
            <a:bodyPr wrap="square" lIns="0" tIns="0" rIns="0" bIns="0" rtlCol="0"/>
            <a:lstStyle/>
            <a:p/>
          </p:txBody>
        </p:sp>
        <p:sp>
          <p:nvSpPr>
            <p:cNvPr id="548" name="object 548" descr=""/>
            <p:cNvSpPr/>
            <p:nvPr/>
          </p:nvSpPr>
          <p:spPr>
            <a:xfrm>
              <a:off x="2935222" y="8645170"/>
              <a:ext cx="82550" cy="0"/>
            </a:xfrm>
            <a:custGeom>
              <a:avLst/>
              <a:gdLst/>
              <a:ahLst/>
              <a:cxnLst/>
              <a:rect l="l" t="t" r="r" b="b"/>
              <a:pathLst>
                <a:path w="82550" h="0">
                  <a:moveTo>
                    <a:pt x="0" y="0"/>
                  </a:moveTo>
                  <a:lnTo>
                    <a:pt x="0" y="0"/>
                  </a:lnTo>
                  <a:lnTo>
                    <a:pt x="81203" y="0"/>
                  </a:lnTo>
                  <a:lnTo>
                    <a:pt x="82283" y="0"/>
                  </a:lnTo>
                </a:path>
              </a:pathLst>
            </a:custGeom>
            <a:ln w="3454">
              <a:solidFill>
                <a:srgbClr val="565659"/>
              </a:solidFill>
            </a:ln>
          </p:spPr>
          <p:txBody>
            <a:bodyPr wrap="square" lIns="0" tIns="0" rIns="0" bIns="0" rtlCol="0"/>
            <a:lstStyle/>
            <a:p/>
          </p:txBody>
        </p:sp>
        <p:sp>
          <p:nvSpPr>
            <p:cNvPr id="549" name="object 549" descr=""/>
            <p:cNvSpPr/>
            <p:nvPr/>
          </p:nvSpPr>
          <p:spPr>
            <a:xfrm>
              <a:off x="2852916" y="8634194"/>
              <a:ext cx="4445" cy="0"/>
            </a:xfrm>
            <a:custGeom>
              <a:avLst/>
              <a:gdLst/>
              <a:ahLst/>
              <a:cxnLst/>
              <a:rect l="l" t="t" r="r" b="b"/>
              <a:pathLst>
                <a:path w="4444" h="0">
                  <a:moveTo>
                    <a:pt x="4394" y="0"/>
                  </a:moveTo>
                  <a:lnTo>
                    <a:pt x="1104" y="0"/>
                  </a:lnTo>
                  <a:lnTo>
                    <a:pt x="0" y="0"/>
                  </a:lnTo>
                </a:path>
              </a:pathLst>
            </a:custGeom>
            <a:ln w="3454">
              <a:solidFill>
                <a:srgbClr val="565659"/>
              </a:solidFill>
            </a:ln>
          </p:spPr>
          <p:txBody>
            <a:bodyPr wrap="square" lIns="0" tIns="0" rIns="0" bIns="0" rtlCol="0"/>
            <a:lstStyle/>
            <a:p/>
          </p:txBody>
        </p:sp>
        <p:sp>
          <p:nvSpPr>
            <p:cNvPr id="550" name="object 550" descr=""/>
            <p:cNvSpPr/>
            <p:nvPr/>
          </p:nvSpPr>
          <p:spPr>
            <a:xfrm>
              <a:off x="2852920" y="8645170"/>
              <a:ext cx="82550" cy="0"/>
            </a:xfrm>
            <a:custGeom>
              <a:avLst/>
              <a:gdLst/>
              <a:ahLst/>
              <a:cxnLst/>
              <a:rect l="l" t="t" r="r" b="b"/>
              <a:pathLst>
                <a:path w="82550" h="0">
                  <a:moveTo>
                    <a:pt x="0" y="0"/>
                  </a:moveTo>
                  <a:lnTo>
                    <a:pt x="0" y="0"/>
                  </a:lnTo>
                  <a:lnTo>
                    <a:pt x="50482" y="0"/>
                  </a:lnTo>
                  <a:lnTo>
                    <a:pt x="82296" y="0"/>
                  </a:lnTo>
                </a:path>
              </a:pathLst>
            </a:custGeom>
            <a:ln w="3454">
              <a:solidFill>
                <a:srgbClr val="565659"/>
              </a:solidFill>
            </a:ln>
          </p:spPr>
          <p:txBody>
            <a:bodyPr wrap="square" lIns="0" tIns="0" rIns="0" bIns="0" rtlCol="0"/>
            <a:lstStyle/>
            <a:p/>
          </p:txBody>
        </p:sp>
        <p:sp>
          <p:nvSpPr>
            <p:cNvPr id="551" name="object 551" descr=""/>
            <p:cNvSpPr/>
            <p:nvPr/>
          </p:nvSpPr>
          <p:spPr>
            <a:xfrm>
              <a:off x="2857305" y="8634194"/>
              <a:ext cx="156210" cy="0"/>
            </a:xfrm>
            <a:custGeom>
              <a:avLst/>
              <a:gdLst/>
              <a:ahLst/>
              <a:cxnLst/>
              <a:rect l="l" t="t" r="r" b="b"/>
              <a:pathLst>
                <a:path w="156210" h="0">
                  <a:moveTo>
                    <a:pt x="155816" y="0"/>
                  </a:moveTo>
                  <a:lnTo>
                    <a:pt x="155816" y="0"/>
                  </a:lnTo>
                  <a:lnTo>
                    <a:pt x="5499" y="0"/>
                  </a:lnTo>
                  <a:lnTo>
                    <a:pt x="0" y="0"/>
                  </a:lnTo>
                </a:path>
              </a:pathLst>
            </a:custGeom>
            <a:ln w="3454">
              <a:solidFill>
                <a:srgbClr val="565659"/>
              </a:solidFill>
            </a:ln>
          </p:spPr>
          <p:txBody>
            <a:bodyPr wrap="square" lIns="0" tIns="0" rIns="0" bIns="0" rtlCol="0"/>
            <a:lstStyle/>
            <a:p/>
          </p:txBody>
        </p:sp>
        <p:sp>
          <p:nvSpPr>
            <p:cNvPr id="552" name="object 552" descr=""/>
            <p:cNvSpPr/>
            <p:nvPr/>
          </p:nvSpPr>
          <p:spPr>
            <a:xfrm>
              <a:off x="2935222" y="8353299"/>
              <a:ext cx="0" cy="3810"/>
            </a:xfrm>
            <a:custGeom>
              <a:avLst/>
              <a:gdLst/>
              <a:ahLst/>
              <a:cxnLst/>
              <a:rect l="l" t="t" r="r" b="b"/>
              <a:pathLst>
                <a:path w="0" h="3809">
                  <a:moveTo>
                    <a:pt x="0" y="0"/>
                  </a:moveTo>
                  <a:lnTo>
                    <a:pt x="0" y="1092"/>
                  </a:lnTo>
                  <a:lnTo>
                    <a:pt x="0" y="3289"/>
                  </a:lnTo>
                </a:path>
              </a:pathLst>
            </a:custGeom>
            <a:ln w="3454">
              <a:solidFill>
                <a:srgbClr val="565659"/>
              </a:solidFill>
            </a:ln>
          </p:spPr>
          <p:txBody>
            <a:bodyPr wrap="square" lIns="0" tIns="0" rIns="0" bIns="0" rtlCol="0"/>
            <a:lstStyle/>
            <a:p/>
          </p:txBody>
        </p:sp>
        <p:sp>
          <p:nvSpPr>
            <p:cNvPr id="553" name="object 553" descr=""/>
            <p:cNvSpPr/>
            <p:nvPr/>
          </p:nvSpPr>
          <p:spPr>
            <a:xfrm>
              <a:off x="2935220" y="8356593"/>
              <a:ext cx="81280" cy="103505"/>
            </a:xfrm>
            <a:custGeom>
              <a:avLst/>
              <a:gdLst/>
              <a:ahLst/>
              <a:cxnLst/>
              <a:rect l="l" t="t" r="r" b="b"/>
              <a:pathLst>
                <a:path w="81280" h="103504">
                  <a:moveTo>
                    <a:pt x="76809" y="103136"/>
                  </a:moveTo>
                  <a:lnTo>
                    <a:pt x="77901" y="103136"/>
                  </a:lnTo>
                  <a:lnTo>
                    <a:pt x="81203" y="84480"/>
                  </a:lnTo>
                  <a:lnTo>
                    <a:pt x="81203" y="74612"/>
                  </a:lnTo>
                  <a:lnTo>
                    <a:pt x="79006" y="65824"/>
                  </a:lnTo>
                  <a:lnTo>
                    <a:pt x="51574" y="18656"/>
                  </a:lnTo>
                  <a:lnTo>
                    <a:pt x="18656" y="2197"/>
                  </a:lnTo>
                  <a:lnTo>
                    <a:pt x="0" y="0"/>
                  </a:lnTo>
                </a:path>
              </a:pathLst>
            </a:custGeom>
            <a:ln w="3454">
              <a:solidFill>
                <a:srgbClr val="565659"/>
              </a:solidFill>
            </a:ln>
          </p:spPr>
          <p:txBody>
            <a:bodyPr wrap="square" lIns="0" tIns="0" rIns="0" bIns="0" rtlCol="0"/>
            <a:lstStyle/>
            <a:p/>
          </p:txBody>
        </p:sp>
        <p:sp>
          <p:nvSpPr>
            <p:cNvPr id="554" name="object 554" descr=""/>
            <p:cNvSpPr/>
            <p:nvPr/>
          </p:nvSpPr>
          <p:spPr>
            <a:xfrm>
              <a:off x="2539111" y="8924966"/>
              <a:ext cx="8255" cy="12700"/>
            </a:xfrm>
            <a:custGeom>
              <a:avLst/>
              <a:gdLst/>
              <a:ahLst/>
              <a:cxnLst/>
              <a:rect l="l" t="t" r="r" b="b"/>
              <a:pathLst>
                <a:path w="8255" h="12700">
                  <a:moveTo>
                    <a:pt x="6578" y="0"/>
                  </a:moveTo>
                  <a:lnTo>
                    <a:pt x="2184" y="1092"/>
                  </a:lnTo>
                  <a:lnTo>
                    <a:pt x="0" y="6591"/>
                  </a:lnTo>
                  <a:lnTo>
                    <a:pt x="3289" y="10972"/>
                  </a:lnTo>
                  <a:lnTo>
                    <a:pt x="7683" y="12077"/>
                  </a:lnTo>
                </a:path>
              </a:pathLst>
            </a:custGeom>
            <a:ln w="3454">
              <a:solidFill>
                <a:srgbClr val="565659"/>
              </a:solidFill>
            </a:ln>
          </p:spPr>
          <p:txBody>
            <a:bodyPr wrap="square" lIns="0" tIns="0" rIns="0" bIns="0" rtlCol="0"/>
            <a:lstStyle/>
            <a:p/>
          </p:txBody>
        </p:sp>
        <p:sp>
          <p:nvSpPr>
            <p:cNvPr id="555" name="object 555" descr=""/>
            <p:cNvSpPr/>
            <p:nvPr/>
          </p:nvSpPr>
          <p:spPr>
            <a:xfrm>
              <a:off x="2961548" y="7196785"/>
              <a:ext cx="4445" cy="2540"/>
            </a:xfrm>
            <a:custGeom>
              <a:avLst/>
              <a:gdLst/>
              <a:ahLst/>
              <a:cxnLst/>
              <a:rect l="l" t="t" r="r" b="b"/>
              <a:pathLst>
                <a:path w="4444" h="2540">
                  <a:moveTo>
                    <a:pt x="4394" y="2197"/>
                  </a:moveTo>
                  <a:lnTo>
                    <a:pt x="0" y="0"/>
                  </a:lnTo>
                </a:path>
              </a:pathLst>
            </a:custGeom>
            <a:ln w="3454">
              <a:solidFill>
                <a:srgbClr val="565659"/>
              </a:solidFill>
            </a:ln>
          </p:spPr>
          <p:txBody>
            <a:bodyPr wrap="square" lIns="0" tIns="0" rIns="0" bIns="0" rtlCol="0"/>
            <a:lstStyle/>
            <a:p/>
          </p:txBody>
        </p:sp>
        <p:sp>
          <p:nvSpPr>
            <p:cNvPr id="556" name="object 556" descr=""/>
            <p:cNvSpPr/>
            <p:nvPr/>
          </p:nvSpPr>
          <p:spPr>
            <a:xfrm>
              <a:off x="2881455" y="7214349"/>
              <a:ext cx="2540" cy="4445"/>
            </a:xfrm>
            <a:custGeom>
              <a:avLst/>
              <a:gdLst/>
              <a:ahLst/>
              <a:cxnLst/>
              <a:rect l="l" t="t" r="r" b="b"/>
              <a:pathLst>
                <a:path w="2539" h="4445">
                  <a:moveTo>
                    <a:pt x="2197" y="0"/>
                  </a:moveTo>
                  <a:lnTo>
                    <a:pt x="0" y="4381"/>
                  </a:lnTo>
                </a:path>
              </a:pathLst>
            </a:custGeom>
            <a:ln w="3454">
              <a:solidFill>
                <a:srgbClr val="565659"/>
              </a:solidFill>
            </a:ln>
          </p:spPr>
          <p:txBody>
            <a:bodyPr wrap="square" lIns="0" tIns="0" rIns="0" bIns="0" rtlCol="0"/>
            <a:lstStyle/>
            <a:p/>
          </p:txBody>
        </p:sp>
        <p:sp>
          <p:nvSpPr>
            <p:cNvPr id="557" name="object 557" descr=""/>
            <p:cNvSpPr/>
            <p:nvPr/>
          </p:nvSpPr>
          <p:spPr>
            <a:xfrm>
              <a:off x="2967032" y="7750910"/>
              <a:ext cx="2540" cy="1270"/>
            </a:xfrm>
            <a:custGeom>
              <a:avLst/>
              <a:gdLst/>
              <a:ahLst/>
              <a:cxnLst/>
              <a:rect l="l" t="t" r="r" b="b"/>
              <a:pathLst>
                <a:path w="2539" h="1270">
                  <a:moveTo>
                    <a:pt x="2197" y="1092"/>
                  </a:moveTo>
                  <a:lnTo>
                    <a:pt x="0" y="0"/>
                  </a:lnTo>
                </a:path>
              </a:pathLst>
            </a:custGeom>
            <a:ln w="3454">
              <a:solidFill>
                <a:srgbClr val="565659"/>
              </a:solidFill>
            </a:ln>
          </p:spPr>
          <p:txBody>
            <a:bodyPr wrap="square" lIns="0" tIns="0" rIns="0" bIns="0" rtlCol="0"/>
            <a:lstStyle/>
            <a:p/>
          </p:txBody>
        </p:sp>
        <p:sp>
          <p:nvSpPr>
            <p:cNvPr id="558" name="object 558" descr=""/>
            <p:cNvSpPr/>
            <p:nvPr/>
          </p:nvSpPr>
          <p:spPr>
            <a:xfrm>
              <a:off x="2926439" y="6891756"/>
              <a:ext cx="17780" cy="17780"/>
            </a:xfrm>
            <a:custGeom>
              <a:avLst/>
              <a:gdLst/>
              <a:ahLst/>
              <a:cxnLst/>
              <a:rect l="l" t="t" r="r" b="b"/>
              <a:pathLst>
                <a:path w="17780" h="17779">
                  <a:moveTo>
                    <a:pt x="17564" y="8775"/>
                  </a:moveTo>
                  <a:lnTo>
                    <a:pt x="16459" y="5486"/>
                  </a:lnTo>
                  <a:lnTo>
                    <a:pt x="15367" y="2184"/>
                  </a:lnTo>
                  <a:lnTo>
                    <a:pt x="12065" y="0"/>
                  </a:lnTo>
                  <a:lnTo>
                    <a:pt x="8788" y="0"/>
                  </a:lnTo>
                  <a:lnTo>
                    <a:pt x="5486" y="0"/>
                  </a:lnTo>
                  <a:lnTo>
                    <a:pt x="2197" y="2184"/>
                  </a:lnTo>
                  <a:lnTo>
                    <a:pt x="1104" y="4381"/>
                  </a:lnTo>
                  <a:lnTo>
                    <a:pt x="0" y="8775"/>
                  </a:lnTo>
                  <a:lnTo>
                    <a:pt x="1104" y="12064"/>
                  </a:lnTo>
                  <a:lnTo>
                    <a:pt x="2197" y="14262"/>
                  </a:lnTo>
                  <a:lnTo>
                    <a:pt x="5486" y="16446"/>
                  </a:lnTo>
                  <a:lnTo>
                    <a:pt x="8788" y="17551"/>
                  </a:lnTo>
                  <a:lnTo>
                    <a:pt x="12065" y="16446"/>
                  </a:lnTo>
                  <a:lnTo>
                    <a:pt x="15367" y="14262"/>
                  </a:lnTo>
                  <a:lnTo>
                    <a:pt x="16459" y="12064"/>
                  </a:lnTo>
                  <a:lnTo>
                    <a:pt x="17564" y="8775"/>
                  </a:lnTo>
                </a:path>
              </a:pathLst>
            </a:custGeom>
            <a:ln w="3454">
              <a:solidFill>
                <a:srgbClr val="565659"/>
              </a:solidFill>
            </a:ln>
          </p:spPr>
          <p:txBody>
            <a:bodyPr wrap="square" lIns="0" tIns="0" rIns="0" bIns="0" rtlCol="0"/>
            <a:lstStyle/>
            <a:p/>
          </p:txBody>
        </p:sp>
        <p:sp>
          <p:nvSpPr>
            <p:cNvPr id="559" name="object 559" descr=""/>
            <p:cNvSpPr/>
            <p:nvPr/>
          </p:nvSpPr>
          <p:spPr>
            <a:xfrm>
              <a:off x="3010926" y="7848558"/>
              <a:ext cx="4445" cy="11430"/>
            </a:xfrm>
            <a:custGeom>
              <a:avLst/>
              <a:gdLst/>
              <a:ahLst/>
              <a:cxnLst/>
              <a:rect l="l" t="t" r="r" b="b"/>
              <a:pathLst>
                <a:path w="4444" h="11429">
                  <a:moveTo>
                    <a:pt x="0" y="10972"/>
                  </a:moveTo>
                  <a:lnTo>
                    <a:pt x="4394" y="0"/>
                  </a:lnTo>
                </a:path>
              </a:pathLst>
            </a:custGeom>
            <a:ln w="3454">
              <a:solidFill>
                <a:srgbClr val="565659"/>
              </a:solidFill>
            </a:ln>
          </p:spPr>
          <p:txBody>
            <a:bodyPr wrap="square" lIns="0" tIns="0" rIns="0" bIns="0" rtlCol="0"/>
            <a:lstStyle/>
            <a:p/>
          </p:txBody>
        </p:sp>
        <p:sp>
          <p:nvSpPr>
            <p:cNvPr id="560" name="object 560" descr=""/>
            <p:cNvSpPr/>
            <p:nvPr/>
          </p:nvSpPr>
          <p:spPr>
            <a:xfrm>
              <a:off x="2935222" y="7428313"/>
              <a:ext cx="0" cy="100330"/>
            </a:xfrm>
            <a:custGeom>
              <a:avLst/>
              <a:gdLst/>
              <a:ahLst/>
              <a:cxnLst/>
              <a:rect l="l" t="t" r="r" b="b"/>
              <a:pathLst>
                <a:path w="0" h="100329">
                  <a:moveTo>
                    <a:pt x="0" y="0"/>
                  </a:moveTo>
                  <a:lnTo>
                    <a:pt x="0" y="99847"/>
                  </a:lnTo>
                </a:path>
              </a:pathLst>
            </a:custGeom>
            <a:ln w="3454">
              <a:solidFill>
                <a:srgbClr val="565659"/>
              </a:solidFill>
            </a:ln>
          </p:spPr>
          <p:txBody>
            <a:bodyPr wrap="square" lIns="0" tIns="0" rIns="0" bIns="0" rtlCol="0"/>
            <a:lstStyle/>
            <a:p/>
          </p:txBody>
        </p:sp>
        <p:sp>
          <p:nvSpPr>
            <p:cNvPr id="561" name="object 561" descr=""/>
            <p:cNvSpPr/>
            <p:nvPr/>
          </p:nvSpPr>
          <p:spPr>
            <a:xfrm>
              <a:off x="2935222" y="8631999"/>
              <a:ext cx="0" cy="109220"/>
            </a:xfrm>
            <a:custGeom>
              <a:avLst/>
              <a:gdLst/>
              <a:ahLst/>
              <a:cxnLst/>
              <a:rect l="l" t="t" r="r" b="b"/>
              <a:pathLst>
                <a:path w="0" h="109220">
                  <a:moveTo>
                    <a:pt x="0" y="0"/>
                  </a:moveTo>
                  <a:lnTo>
                    <a:pt x="0" y="108635"/>
                  </a:lnTo>
                </a:path>
              </a:pathLst>
            </a:custGeom>
            <a:ln w="3454">
              <a:solidFill>
                <a:srgbClr val="565659"/>
              </a:solidFill>
            </a:ln>
          </p:spPr>
          <p:txBody>
            <a:bodyPr wrap="square" lIns="0" tIns="0" rIns="0" bIns="0" rtlCol="0"/>
            <a:lstStyle/>
            <a:p/>
          </p:txBody>
        </p:sp>
        <p:sp>
          <p:nvSpPr>
            <p:cNvPr id="562" name="object 562" descr=""/>
            <p:cNvSpPr/>
            <p:nvPr/>
          </p:nvSpPr>
          <p:spPr>
            <a:xfrm>
              <a:off x="2935222" y="8629810"/>
              <a:ext cx="0" cy="52705"/>
            </a:xfrm>
            <a:custGeom>
              <a:avLst/>
              <a:gdLst/>
              <a:ahLst/>
              <a:cxnLst/>
              <a:rect l="l" t="t" r="r" b="b"/>
              <a:pathLst>
                <a:path w="0" h="52704">
                  <a:moveTo>
                    <a:pt x="0" y="0"/>
                  </a:moveTo>
                  <a:lnTo>
                    <a:pt x="0" y="52666"/>
                  </a:lnTo>
                </a:path>
              </a:pathLst>
            </a:custGeom>
            <a:ln w="3454">
              <a:solidFill>
                <a:srgbClr val="565659"/>
              </a:solidFill>
            </a:ln>
          </p:spPr>
          <p:txBody>
            <a:bodyPr wrap="square" lIns="0" tIns="0" rIns="0" bIns="0" rtlCol="0"/>
            <a:lstStyle/>
            <a:p/>
          </p:txBody>
        </p:sp>
        <p:sp>
          <p:nvSpPr>
            <p:cNvPr id="563" name="object 563" descr=""/>
            <p:cNvSpPr/>
            <p:nvPr/>
          </p:nvSpPr>
          <p:spPr>
            <a:xfrm>
              <a:off x="2935222" y="8041678"/>
              <a:ext cx="0" cy="68580"/>
            </a:xfrm>
            <a:custGeom>
              <a:avLst/>
              <a:gdLst/>
              <a:ahLst/>
              <a:cxnLst/>
              <a:rect l="l" t="t" r="r" b="b"/>
              <a:pathLst>
                <a:path w="0" h="68579">
                  <a:moveTo>
                    <a:pt x="0" y="0"/>
                  </a:moveTo>
                  <a:lnTo>
                    <a:pt x="0" y="68021"/>
                  </a:lnTo>
                </a:path>
              </a:pathLst>
            </a:custGeom>
            <a:ln w="3454">
              <a:solidFill>
                <a:srgbClr val="565659"/>
              </a:solidFill>
            </a:ln>
          </p:spPr>
          <p:txBody>
            <a:bodyPr wrap="square" lIns="0" tIns="0" rIns="0" bIns="0" rtlCol="0"/>
            <a:lstStyle/>
            <a:p/>
          </p:txBody>
        </p:sp>
        <p:sp>
          <p:nvSpPr>
            <p:cNvPr id="564" name="object 564" descr=""/>
            <p:cNvSpPr/>
            <p:nvPr/>
          </p:nvSpPr>
          <p:spPr>
            <a:xfrm>
              <a:off x="2672975" y="8957889"/>
              <a:ext cx="53975" cy="0"/>
            </a:xfrm>
            <a:custGeom>
              <a:avLst/>
              <a:gdLst/>
              <a:ahLst/>
              <a:cxnLst/>
              <a:rect l="l" t="t" r="r" b="b"/>
              <a:pathLst>
                <a:path w="53975" h="0">
                  <a:moveTo>
                    <a:pt x="0" y="0"/>
                  </a:moveTo>
                  <a:lnTo>
                    <a:pt x="53759" y="0"/>
                  </a:lnTo>
                </a:path>
              </a:pathLst>
            </a:custGeom>
            <a:ln w="3454">
              <a:solidFill>
                <a:srgbClr val="565659"/>
              </a:solidFill>
            </a:ln>
          </p:spPr>
          <p:txBody>
            <a:bodyPr wrap="square" lIns="0" tIns="0" rIns="0" bIns="0" rtlCol="0"/>
            <a:lstStyle/>
            <a:p/>
          </p:txBody>
        </p:sp>
        <p:sp>
          <p:nvSpPr>
            <p:cNvPr id="565" name="object 565" descr=""/>
            <p:cNvSpPr/>
            <p:nvPr/>
          </p:nvSpPr>
          <p:spPr>
            <a:xfrm>
              <a:off x="2683950" y="8915095"/>
              <a:ext cx="61594" cy="0"/>
            </a:xfrm>
            <a:custGeom>
              <a:avLst/>
              <a:gdLst/>
              <a:ahLst/>
              <a:cxnLst/>
              <a:rect l="l" t="t" r="r" b="b"/>
              <a:pathLst>
                <a:path w="61594" h="0">
                  <a:moveTo>
                    <a:pt x="0" y="0"/>
                  </a:moveTo>
                  <a:lnTo>
                    <a:pt x="61442" y="0"/>
                  </a:lnTo>
                </a:path>
              </a:pathLst>
            </a:custGeom>
            <a:ln w="3454">
              <a:solidFill>
                <a:srgbClr val="565659"/>
              </a:solidFill>
            </a:ln>
          </p:spPr>
          <p:txBody>
            <a:bodyPr wrap="square" lIns="0" tIns="0" rIns="0" bIns="0" rtlCol="0"/>
            <a:lstStyle/>
            <a:p/>
          </p:txBody>
        </p:sp>
      </p:grpSp>
      <p:sp>
        <p:nvSpPr>
          <p:cNvPr id="566" name="object 566"/>
          <p:cNvSpPr txBox="1">
            <a:spLocks noGrp="1"/>
          </p:cNvSpPr>
          <p:nvPr>
            <p:ph type="title"/>
          </p:nvPr>
        </p:nvSpPr>
        <p:spPr>
          <a:xfrm>
            <a:off x="699474" y="3792608"/>
            <a:ext cx="2341880" cy="786130"/>
          </a:xfrm>
          <a:prstGeom prst="rect"/>
        </p:spPr>
        <p:txBody>
          <a:bodyPr wrap="square" lIns="0" tIns="11430" rIns="0" bIns="0" rtlCol="0" vert="horz">
            <a:spAutoFit/>
          </a:bodyPr>
          <a:lstStyle/>
          <a:p>
            <a:pPr marL="12700">
              <a:lnSpc>
                <a:spcPct val="100000"/>
              </a:lnSpc>
              <a:spcBef>
                <a:spcPts val="90"/>
              </a:spcBef>
            </a:pPr>
            <a:r>
              <a:rPr dirty="0" sz="3500"/>
              <a:t>xMate</a:t>
            </a:r>
            <a:r>
              <a:rPr dirty="0" sz="3500" spc="295"/>
              <a:t> </a:t>
            </a:r>
            <a:r>
              <a:rPr dirty="0" spc="-25"/>
              <a:t>ER</a:t>
            </a:r>
            <a:endParaRPr sz="3500"/>
          </a:p>
        </p:txBody>
      </p:sp>
      <p:sp>
        <p:nvSpPr>
          <p:cNvPr id="567" name="object 567" descr=""/>
          <p:cNvSpPr/>
          <p:nvPr/>
        </p:nvSpPr>
        <p:spPr>
          <a:xfrm>
            <a:off x="717575" y="4439158"/>
            <a:ext cx="2588260" cy="363220"/>
          </a:xfrm>
          <a:custGeom>
            <a:avLst/>
            <a:gdLst/>
            <a:ahLst/>
            <a:cxnLst/>
            <a:rect l="l" t="t" r="r" b="b"/>
            <a:pathLst>
              <a:path w="2588260" h="363220">
                <a:moveTo>
                  <a:pt x="2588044" y="0"/>
                </a:moveTo>
                <a:lnTo>
                  <a:pt x="0" y="0"/>
                </a:lnTo>
                <a:lnTo>
                  <a:pt x="0" y="362915"/>
                </a:lnTo>
                <a:lnTo>
                  <a:pt x="2588044" y="362915"/>
                </a:lnTo>
                <a:lnTo>
                  <a:pt x="2588044" y="0"/>
                </a:lnTo>
                <a:close/>
              </a:path>
            </a:pathLst>
          </a:custGeom>
          <a:solidFill>
            <a:srgbClr val="CB272B"/>
          </a:solidFill>
        </p:spPr>
        <p:txBody>
          <a:bodyPr wrap="square" lIns="0" tIns="0" rIns="0" bIns="0" rtlCol="0"/>
          <a:lstStyle/>
          <a:p/>
        </p:txBody>
      </p:sp>
      <p:sp>
        <p:nvSpPr>
          <p:cNvPr id="568" name="object 568" descr=""/>
          <p:cNvSpPr txBox="1"/>
          <p:nvPr/>
        </p:nvSpPr>
        <p:spPr>
          <a:xfrm>
            <a:off x="805253" y="4457024"/>
            <a:ext cx="2458085" cy="330200"/>
          </a:xfrm>
          <a:prstGeom prst="rect">
            <a:avLst/>
          </a:prstGeom>
        </p:spPr>
        <p:txBody>
          <a:bodyPr wrap="square" lIns="0" tIns="12700" rIns="0" bIns="0" rtlCol="0" vert="horz">
            <a:spAutoFit/>
          </a:bodyPr>
          <a:lstStyle/>
          <a:p>
            <a:pPr marL="12700">
              <a:lnSpc>
                <a:spcPct val="100000"/>
              </a:lnSpc>
              <a:spcBef>
                <a:spcPts val="100"/>
              </a:spcBef>
            </a:pPr>
            <a:r>
              <a:rPr dirty="0" sz="2000" spc="110">
                <a:solidFill>
                  <a:srgbClr val="FFFFFF"/>
                </a:solidFill>
                <a:latin typeface="SimSun"/>
                <a:cs typeface="SimSun"/>
              </a:rPr>
              <a:t>系列柔性协作机器人</a:t>
            </a:r>
            <a:endParaRPr sz="2000">
              <a:latin typeface="SimSun"/>
              <a:cs typeface="SimSun"/>
            </a:endParaRPr>
          </a:p>
        </p:txBody>
      </p:sp>
      <p:sp>
        <p:nvSpPr>
          <p:cNvPr id="569" name="object 569" descr=""/>
          <p:cNvSpPr txBox="1"/>
          <p:nvPr/>
        </p:nvSpPr>
        <p:spPr>
          <a:xfrm>
            <a:off x="5188141" y="6209407"/>
            <a:ext cx="69215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58595B"/>
                </a:solidFill>
                <a:latin typeface="Microsoft JhengHei"/>
                <a:cs typeface="Microsoft JhengHei"/>
              </a:rPr>
              <a:t>ER3</a:t>
            </a:r>
            <a:r>
              <a:rPr dirty="0" sz="800" spc="10" b="1">
                <a:solidFill>
                  <a:srgbClr val="58595B"/>
                </a:solidFill>
                <a:latin typeface="Microsoft JhengHei"/>
                <a:cs typeface="Microsoft JhengHei"/>
              </a:rPr>
              <a:t> </a:t>
            </a:r>
            <a:r>
              <a:rPr dirty="0" sz="800" spc="-50" b="1">
                <a:solidFill>
                  <a:srgbClr val="58595B"/>
                </a:solidFill>
                <a:latin typeface="Microsoft JhengHei"/>
                <a:cs typeface="Microsoft JhengHei"/>
              </a:rPr>
              <a:t>/</a:t>
            </a:r>
            <a:r>
              <a:rPr dirty="0" sz="800" spc="10" b="1">
                <a:solidFill>
                  <a:srgbClr val="58595B"/>
                </a:solidFill>
                <a:latin typeface="Microsoft JhengHei"/>
                <a:cs typeface="Microsoft JhengHei"/>
              </a:rPr>
              <a:t> </a:t>
            </a:r>
            <a:r>
              <a:rPr dirty="0" sz="800" b="1">
                <a:solidFill>
                  <a:srgbClr val="58595B"/>
                </a:solidFill>
                <a:latin typeface="Microsoft JhengHei"/>
                <a:cs typeface="Microsoft JhengHei"/>
              </a:rPr>
              <a:t>ER3</a:t>
            </a:r>
            <a:r>
              <a:rPr dirty="0" sz="800" spc="15" b="1">
                <a:solidFill>
                  <a:srgbClr val="58595B"/>
                </a:solidFill>
                <a:latin typeface="Microsoft JhengHei"/>
                <a:cs typeface="Microsoft JhengHei"/>
              </a:rPr>
              <a:t> </a:t>
            </a:r>
            <a:r>
              <a:rPr dirty="0" sz="800" spc="-25" b="1">
                <a:solidFill>
                  <a:srgbClr val="58595B"/>
                </a:solidFill>
                <a:latin typeface="Microsoft JhengHei"/>
                <a:cs typeface="Microsoft JhengHei"/>
              </a:rPr>
              <a:t>Pro</a:t>
            </a:r>
            <a:endParaRPr sz="800">
              <a:latin typeface="Microsoft JhengHei"/>
              <a:cs typeface="Microsoft JhengHei"/>
            </a:endParaRPr>
          </a:p>
        </p:txBody>
      </p:sp>
      <p:sp>
        <p:nvSpPr>
          <p:cNvPr id="570" name="object 570" descr=""/>
          <p:cNvSpPr txBox="1"/>
          <p:nvPr/>
        </p:nvSpPr>
        <p:spPr>
          <a:xfrm>
            <a:off x="6196318" y="6209407"/>
            <a:ext cx="69215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58595B"/>
                </a:solidFill>
                <a:latin typeface="Microsoft JhengHei"/>
                <a:cs typeface="Microsoft JhengHei"/>
              </a:rPr>
              <a:t>ER7</a:t>
            </a:r>
            <a:r>
              <a:rPr dirty="0" sz="800" spc="10" b="1">
                <a:solidFill>
                  <a:srgbClr val="58595B"/>
                </a:solidFill>
                <a:latin typeface="Microsoft JhengHei"/>
                <a:cs typeface="Microsoft JhengHei"/>
              </a:rPr>
              <a:t> </a:t>
            </a:r>
            <a:r>
              <a:rPr dirty="0" sz="800" spc="-50" b="1">
                <a:solidFill>
                  <a:srgbClr val="58595B"/>
                </a:solidFill>
                <a:latin typeface="Microsoft JhengHei"/>
                <a:cs typeface="Microsoft JhengHei"/>
              </a:rPr>
              <a:t>/</a:t>
            </a:r>
            <a:r>
              <a:rPr dirty="0" sz="800" spc="10" b="1">
                <a:solidFill>
                  <a:srgbClr val="58595B"/>
                </a:solidFill>
                <a:latin typeface="Microsoft JhengHei"/>
                <a:cs typeface="Microsoft JhengHei"/>
              </a:rPr>
              <a:t> </a:t>
            </a:r>
            <a:r>
              <a:rPr dirty="0" sz="800" b="1">
                <a:solidFill>
                  <a:srgbClr val="58595B"/>
                </a:solidFill>
                <a:latin typeface="Microsoft JhengHei"/>
                <a:cs typeface="Microsoft JhengHei"/>
              </a:rPr>
              <a:t>ER7</a:t>
            </a:r>
            <a:r>
              <a:rPr dirty="0" sz="800" spc="15" b="1">
                <a:solidFill>
                  <a:srgbClr val="58595B"/>
                </a:solidFill>
                <a:latin typeface="Microsoft JhengHei"/>
                <a:cs typeface="Microsoft JhengHei"/>
              </a:rPr>
              <a:t> </a:t>
            </a:r>
            <a:r>
              <a:rPr dirty="0" sz="800" spc="-25" b="1">
                <a:solidFill>
                  <a:srgbClr val="58595B"/>
                </a:solidFill>
                <a:latin typeface="Microsoft JhengHei"/>
                <a:cs typeface="Microsoft JhengHei"/>
              </a:rPr>
              <a:t>Pro</a:t>
            </a:r>
            <a:endParaRPr sz="800">
              <a:latin typeface="Microsoft JhengHei"/>
              <a:cs typeface="Microsoft JhengHei"/>
            </a:endParaRPr>
          </a:p>
        </p:txBody>
      </p:sp>
      <p:pic>
        <p:nvPicPr>
          <p:cNvPr id="571" name="object 571" descr=""/>
          <p:cNvPicPr/>
          <p:nvPr/>
        </p:nvPicPr>
        <p:blipFill>
          <a:blip r:embed="rId12" cstate="print"/>
          <a:stretch>
            <a:fillRect/>
          </a:stretch>
        </p:blipFill>
        <p:spPr>
          <a:xfrm>
            <a:off x="6053343" y="6229422"/>
            <a:ext cx="108051" cy="108000"/>
          </a:xfrm>
          <a:prstGeom prst="rect">
            <a:avLst/>
          </a:prstGeom>
        </p:spPr>
      </p:pic>
      <p:pic>
        <p:nvPicPr>
          <p:cNvPr id="572" name="object 572" descr=""/>
          <p:cNvPicPr/>
          <p:nvPr/>
        </p:nvPicPr>
        <p:blipFill>
          <a:blip r:embed="rId13" cstate="print"/>
          <a:stretch>
            <a:fillRect/>
          </a:stretch>
        </p:blipFill>
        <p:spPr>
          <a:xfrm>
            <a:off x="5049113" y="6229422"/>
            <a:ext cx="108038" cy="108000"/>
          </a:xfrm>
          <a:prstGeom prst="rect">
            <a:avLst/>
          </a:prstGeom>
        </p:spPr>
      </p:pic>
      <p:sp>
        <p:nvSpPr>
          <p:cNvPr id="573" name="object 573" descr=""/>
          <p:cNvSpPr txBox="1"/>
          <p:nvPr/>
        </p:nvSpPr>
        <p:spPr>
          <a:xfrm>
            <a:off x="671314" y="6113178"/>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574" name="object 574" descr=""/>
          <p:cNvGrpSpPr/>
          <p:nvPr/>
        </p:nvGrpSpPr>
        <p:grpSpPr>
          <a:xfrm>
            <a:off x="683996" y="6372657"/>
            <a:ext cx="6192520" cy="25400"/>
            <a:chOff x="683996" y="6372657"/>
            <a:chExt cx="6192520" cy="25400"/>
          </a:xfrm>
        </p:grpSpPr>
        <p:sp>
          <p:nvSpPr>
            <p:cNvPr id="575" name="object 575" descr=""/>
            <p:cNvSpPr/>
            <p:nvPr/>
          </p:nvSpPr>
          <p:spPr>
            <a:xfrm>
              <a:off x="683996" y="6383274"/>
              <a:ext cx="6192520" cy="3810"/>
            </a:xfrm>
            <a:custGeom>
              <a:avLst/>
              <a:gdLst/>
              <a:ahLst/>
              <a:cxnLst/>
              <a:rect l="l" t="t" r="r" b="b"/>
              <a:pathLst>
                <a:path w="6192520" h="3810">
                  <a:moveTo>
                    <a:pt x="6192012" y="0"/>
                  </a:moveTo>
                  <a:lnTo>
                    <a:pt x="0" y="0"/>
                  </a:lnTo>
                  <a:lnTo>
                    <a:pt x="0" y="3606"/>
                  </a:lnTo>
                  <a:lnTo>
                    <a:pt x="6192012" y="3606"/>
                  </a:lnTo>
                  <a:lnTo>
                    <a:pt x="6192012" y="0"/>
                  </a:lnTo>
                  <a:close/>
                </a:path>
              </a:pathLst>
            </a:custGeom>
            <a:solidFill>
              <a:srgbClr val="BCBEC0"/>
            </a:solidFill>
          </p:spPr>
          <p:txBody>
            <a:bodyPr wrap="square" lIns="0" tIns="0" rIns="0" bIns="0" rtlCol="0"/>
            <a:lstStyle/>
            <a:p/>
          </p:txBody>
        </p:sp>
        <p:sp>
          <p:nvSpPr>
            <p:cNvPr id="576" name="object 576" descr=""/>
            <p:cNvSpPr/>
            <p:nvPr/>
          </p:nvSpPr>
          <p:spPr>
            <a:xfrm>
              <a:off x="683996" y="6372657"/>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577" name="object 577"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17</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4849090" y="3491327"/>
            <a:ext cx="81280" cy="132080"/>
          </a:xfrm>
          <a:prstGeom prst="rect">
            <a:avLst/>
          </a:prstGeom>
        </p:spPr>
        <p:txBody>
          <a:bodyPr wrap="square" lIns="0" tIns="12700" rIns="0" bIns="0" rtlCol="0" vert="horz">
            <a:spAutoFit/>
          </a:bodyPr>
          <a:lstStyle/>
          <a:p>
            <a:pPr marL="12700">
              <a:lnSpc>
                <a:spcPct val="100000"/>
              </a:lnSpc>
              <a:spcBef>
                <a:spcPts val="100"/>
              </a:spcBef>
            </a:pPr>
            <a:r>
              <a:rPr dirty="0" sz="700" spc="-50">
                <a:solidFill>
                  <a:srgbClr val="565658"/>
                </a:solidFill>
                <a:latin typeface="Microsoft YaHei"/>
                <a:cs typeface="Microsoft YaHei"/>
              </a:rPr>
              <a:t>B</a:t>
            </a:r>
            <a:endParaRPr sz="700">
              <a:latin typeface="Microsoft YaHei"/>
              <a:cs typeface="Microsoft YaHei"/>
            </a:endParaRPr>
          </a:p>
        </p:txBody>
      </p:sp>
      <p:grpSp>
        <p:nvGrpSpPr>
          <p:cNvPr id="3" name="object 3" descr=""/>
          <p:cNvGrpSpPr/>
          <p:nvPr/>
        </p:nvGrpSpPr>
        <p:grpSpPr>
          <a:xfrm>
            <a:off x="3085918" y="2829947"/>
            <a:ext cx="233679" cy="106680"/>
            <a:chOff x="3085918" y="2829947"/>
            <a:chExt cx="233679" cy="106680"/>
          </a:xfrm>
        </p:grpSpPr>
        <p:pic>
          <p:nvPicPr>
            <p:cNvPr id="4" name="object 4" descr=""/>
            <p:cNvPicPr/>
            <p:nvPr/>
          </p:nvPicPr>
          <p:blipFill>
            <a:blip r:embed="rId2" cstate="print"/>
            <a:stretch>
              <a:fillRect/>
            </a:stretch>
          </p:blipFill>
          <p:spPr>
            <a:xfrm>
              <a:off x="3212832" y="2829947"/>
              <a:ext cx="106197" cy="106222"/>
            </a:xfrm>
            <a:prstGeom prst="rect">
              <a:avLst/>
            </a:prstGeom>
          </p:spPr>
        </p:pic>
        <p:pic>
          <p:nvPicPr>
            <p:cNvPr id="5" name="object 5" descr=""/>
            <p:cNvPicPr/>
            <p:nvPr/>
          </p:nvPicPr>
          <p:blipFill>
            <a:blip r:embed="rId3" cstate="print"/>
            <a:stretch>
              <a:fillRect/>
            </a:stretch>
          </p:blipFill>
          <p:spPr>
            <a:xfrm>
              <a:off x="3085918" y="2829947"/>
              <a:ext cx="106197" cy="106222"/>
            </a:xfrm>
            <a:prstGeom prst="rect">
              <a:avLst/>
            </a:prstGeom>
          </p:spPr>
        </p:pic>
      </p:grpSp>
      <p:sp>
        <p:nvSpPr>
          <p:cNvPr id="6" name="object 6" descr=""/>
          <p:cNvSpPr txBox="1"/>
          <p:nvPr/>
        </p:nvSpPr>
        <p:spPr>
          <a:xfrm>
            <a:off x="5387075" y="3476823"/>
            <a:ext cx="151130" cy="132080"/>
          </a:xfrm>
          <a:prstGeom prst="rect">
            <a:avLst/>
          </a:prstGeom>
        </p:spPr>
        <p:txBody>
          <a:bodyPr wrap="square" lIns="0" tIns="12700" rIns="0" bIns="0" rtlCol="0" vert="horz">
            <a:spAutoFit/>
          </a:bodyPr>
          <a:lstStyle/>
          <a:p>
            <a:pPr marL="12700">
              <a:lnSpc>
                <a:spcPct val="100000"/>
              </a:lnSpc>
              <a:spcBef>
                <a:spcPts val="100"/>
              </a:spcBef>
            </a:pPr>
            <a:r>
              <a:rPr dirty="0" sz="700" spc="-25">
                <a:solidFill>
                  <a:srgbClr val="565658"/>
                </a:solidFill>
                <a:latin typeface="Microsoft YaHei"/>
                <a:cs typeface="Microsoft YaHei"/>
              </a:rPr>
              <a:t>6.3</a:t>
            </a:r>
            <a:endParaRPr sz="700">
              <a:latin typeface="Microsoft YaHei"/>
              <a:cs typeface="Microsoft YaHei"/>
            </a:endParaRPr>
          </a:p>
        </p:txBody>
      </p:sp>
      <p:grpSp>
        <p:nvGrpSpPr>
          <p:cNvPr id="7" name="object 7" descr=""/>
          <p:cNvGrpSpPr/>
          <p:nvPr/>
        </p:nvGrpSpPr>
        <p:grpSpPr>
          <a:xfrm>
            <a:off x="6083640" y="2862783"/>
            <a:ext cx="233679" cy="106680"/>
            <a:chOff x="6083640" y="2862783"/>
            <a:chExt cx="233679" cy="106680"/>
          </a:xfrm>
        </p:grpSpPr>
        <p:pic>
          <p:nvPicPr>
            <p:cNvPr id="8" name="object 8" descr=""/>
            <p:cNvPicPr/>
            <p:nvPr/>
          </p:nvPicPr>
          <p:blipFill>
            <a:blip r:embed="rId4" cstate="print"/>
            <a:stretch>
              <a:fillRect/>
            </a:stretch>
          </p:blipFill>
          <p:spPr>
            <a:xfrm>
              <a:off x="6210552" y="2862783"/>
              <a:ext cx="106210" cy="106235"/>
            </a:xfrm>
            <a:prstGeom prst="rect">
              <a:avLst/>
            </a:prstGeom>
          </p:spPr>
        </p:pic>
        <p:pic>
          <p:nvPicPr>
            <p:cNvPr id="9" name="object 9" descr=""/>
            <p:cNvPicPr/>
            <p:nvPr/>
          </p:nvPicPr>
          <p:blipFill>
            <a:blip r:embed="rId5" cstate="print"/>
            <a:stretch>
              <a:fillRect/>
            </a:stretch>
          </p:blipFill>
          <p:spPr>
            <a:xfrm>
              <a:off x="6083640" y="2862783"/>
              <a:ext cx="106197" cy="106235"/>
            </a:xfrm>
            <a:prstGeom prst="rect">
              <a:avLst/>
            </a:prstGeom>
          </p:spPr>
        </p:pic>
      </p:grpSp>
      <p:sp>
        <p:nvSpPr>
          <p:cNvPr id="10" name="object 10" descr=""/>
          <p:cNvSpPr txBox="1"/>
          <p:nvPr/>
        </p:nvSpPr>
        <p:spPr>
          <a:xfrm>
            <a:off x="6057597" y="2673916"/>
            <a:ext cx="278130" cy="285750"/>
          </a:xfrm>
          <a:prstGeom prst="rect">
            <a:avLst/>
          </a:prstGeom>
        </p:spPr>
        <p:txBody>
          <a:bodyPr wrap="square" lIns="0" tIns="12700" rIns="0" bIns="0" rtlCol="0" vert="vert270">
            <a:spAutoFit/>
          </a:bodyPr>
          <a:lstStyle/>
          <a:p>
            <a:pPr marL="12700">
              <a:lnSpc>
                <a:spcPct val="100000"/>
              </a:lnSpc>
              <a:spcBef>
                <a:spcPts val="100"/>
              </a:spcBef>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25">
                <a:solidFill>
                  <a:srgbClr val="565658"/>
                </a:solidFill>
                <a:latin typeface="Microsoft YaHei"/>
                <a:cs typeface="Microsoft YaHei"/>
              </a:rPr>
              <a:t>142</a:t>
            </a:r>
            <a:endParaRPr sz="700">
              <a:latin typeface="Microsoft YaHei"/>
              <a:cs typeface="Microsoft YaHei"/>
            </a:endParaRPr>
          </a:p>
          <a:p>
            <a:pPr marL="13335">
              <a:lnSpc>
                <a:spcPct val="100000"/>
              </a:lnSpc>
              <a:spcBef>
                <a:spcPts val="115"/>
              </a:spcBef>
            </a:pP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25">
                <a:solidFill>
                  <a:srgbClr val="565658"/>
                </a:solidFill>
                <a:latin typeface="Microsoft YaHei"/>
                <a:cs typeface="Microsoft YaHei"/>
              </a:rPr>
              <a:t>174</a:t>
            </a:r>
            <a:endParaRPr sz="700">
              <a:latin typeface="Microsoft YaHei"/>
              <a:cs typeface="Microsoft YaHei"/>
            </a:endParaRPr>
          </a:p>
        </p:txBody>
      </p:sp>
      <p:grpSp>
        <p:nvGrpSpPr>
          <p:cNvPr id="11" name="object 11" descr=""/>
          <p:cNvGrpSpPr/>
          <p:nvPr/>
        </p:nvGrpSpPr>
        <p:grpSpPr>
          <a:xfrm>
            <a:off x="3370408" y="986143"/>
            <a:ext cx="3171825" cy="2723515"/>
            <a:chOff x="3370408" y="986143"/>
            <a:chExt cx="3171825" cy="2723515"/>
          </a:xfrm>
        </p:grpSpPr>
        <p:pic>
          <p:nvPicPr>
            <p:cNvPr id="12" name="object 12" descr=""/>
            <p:cNvPicPr/>
            <p:nvPr/>
          </p:nvPicPr>
          <p:blipFill>
            <a:blip r:embed="rId6" cstate="print"/>
            <a:stretch>
              <a:fillRect/>
            </a:stretch>
          </p:blipFill>
          <p:spPr>
            <a:xfrm>
              <a:off x="3565951" y="2951813"/>
              <a:ext cx="106197" cy="106235"/>
            </a:xfrm>
            <a:prstGeom prst="rect">
              <a:avLst/>
            </a:prstGeom>
          </p:spPr>
        </p:pic>
        <p:pic>
          <p:nvPicPr>
            <p:cNvPr id="13" name="object 13" descr=""/>
            <p:cNvPicPr/>
            <p:nvPr/>
          </p:nvPicPr>
          <p:blipFill>
            <a:blip r:embed="rId7" cstate="print"/>
            <a:stretch>
              <a:fillRect/>
            </a:stretch>
          </p:blipFill>
          <p:spPr>
            <a:xfrm>
              <a:off x="3439026" y="2951813"/>
              <a:ext cx="106210" cy="106235"/>
            </a:xfrm>
            <a:prstGeom prst="rect">
              <a:avLst/>
            </a:prstGeom>
          </p:spPr>
        </p:pic>
        <p:pic>
          <p:nvPicPr>
            <p:cNvPr id="14" name="object 14" descr=""/>
            <p:cNvPicPr/>
            <p:nvPr/>
          </p:nvPicPr>
          <p:blipFill>
            <a:blip r:embed="rId6" cstate="print"/>
            <a:stretch>
              <a:fillRect/>
            </a:stretch>
          </p:blipFill>
          <p:spPr>
            <a:xfrm>
              <a:off x="3882210" y="2951813"/>
              <a:ext cx="106210" cy="106235"/>
            </a:xfrm>
            <a:prstGeom prst="rect">
              <a:avLst/>
            </a:prstGeom>
          </p:spPr>
        </p:pic>
        <p:pic>
          <p:nvPicPr>
            <p:cNvPr id="15" name="object 15" descr=""/>
            <p:cNvPicPr/>
            <p:nvPr/>
          </p:nvPicPr>
          <p:blipFill>
            <a:blip r:embed="rId8" cstate="print"/>
            <a:stretch>
              <a:fillRect/>
            </a:stretch>
          </p:blipFill>
          <p:spPr>
            <a:xfrm>
              <a:off x="3755298" y="2951813"/>
              <a:ext cx="106197" cy="106235"/>
            </a:xfrm>
            <a:prstGeom prst="rect">
              <a:avLst/>
            </a:prstGeom>
          </p:spPr>
        </p:pic>
        <p:pic>
          <p:nvPicPr>
            <p:cNvPr id="16" name="object 16" descr=""/>
            <p:cNvPicPr/>
            <p:nvPr/>
          </p:nvPicPr>
          <p:blipFill>
            <a:blip r:embed="rId9" cstate="print"/>
            <a:stretch>
              <a:fillRect/>
            </a:stretch>
          </p:blipFill>
          <p:spPr>
            <a:xfrm>
              <a:off x="3370408" y="986143"/>
              <a:ext cx="3171352" cy="2723177"/>
            </a:xfrm>
            <a:prstGeom prst="rect">
              <a:avLst/>
            </a:prstGeom>
          </p:spPr>
        </p:pic>
      </p:grpSp>
      <p:sp>
        <p:nvSpPr>
          <p:cNvPr id="17" name="object 17" descr=""/>
          <p:cNvSpPr txBox="1"/>
          <p:nvPr/>
        </p:nvSpPr>
        <p:spPr>
          <a:xfrm>
            <a:off x="3059870" y="2472582"/>
            <a:ext cx="1257300" cy="575945"/>
          </a:xfrm>
          <a:prstGeom prst="rect">
            <a:avLst/>
          </a:prstGeom>
        </p:spPr>
        <p:txBody>
          <a:bodyPr wrap="square" lIns="0" tIns="12700" rIns="0" bIns="0" rtlCol="0" vert="vert270">
            <a:spAutoFit/>
          </a:bodyPr>
          <a:lstStyle/>
          <a:p>
            <a:pPr algn="ctr" marR="38735">
              <a:lnSpc>
                <a:spcPct val="100000"/>
              </a:lnSpc>
              <a:spcBef>
                <a:spcPts val="100"/>
              </a:spcBef>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25">
                <a:solidFill>
                  <a:srgbClr val="565658"/>
                </a:solidFill>
                <a:latin typeface="Microsoft YaHei"/>
                <a:cs typeface="Microsoft YaHei"/>
              </a:rPr>
              <a:t>210</a:t>
            </a:r>
            <a:endParaRPr sz="700">
              <a:latin typeface="Microsoft YaHei"/>
              <a:cs typeface="Microsoft YaHei"/>
            </a:endParaRPr>
          </a:p>
          <a:p>
            <a:pPr algn="ctr" marR="38100">
              <a:lnSpc>
                <a:spcPct val="100000"/>
              </a:lnSpc>
              <a:spcBef>
                <a:spcPts val="115"/>
              </a:spcBef>
            </a:pP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25">
                <a:solidFill>
                  <a:srgbClr val="565658"/>
                </a:solidFill>
                <a:latin typeface="Microsoft YaHei"/>
                <a:cs typeface="Microsoft YaHei"/>
              </a:rPr>
              <a:t>260</a:t>
            </a:r>
            <a:endParaRPr sz="700">
              <a:latin typeface="Microsoft YaHei"/>
              <a:cs typeface="Microsoft YaHei"/>
            </a:endParaRPr>
          </a:p>
          <a:p>
            <a:pPr algn="ctr" marR="38735">
              <a:lnSpc>
                <a:spcPct val="100000"/>
              </a:lnSpc>
              <a:spcBef>
                <a:spcPts val="865"/>
              </a:spcBef>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10">
                <a:solidFill>
                  <a:srgbClr val="565658"/>
                </a:solidFill>
                <a:latin typeface="Microsoft YaHei"/>
                <a:cs typeface="Microsoft YaHei"/>
              </a:rPr>
              <a:t>180±0.05</a:t>
            </a:r>
            <a:endParaRPr sz="700">
              <a:latin typeface="Microsoft YaHei"/>
              <a:cs typeface="Microsoft YaHei"/>
            </a:endParaRPr>
          </a:p>
          <a:p>
            <a:pPr algn="ctr" marR="38100">
              <a:lnSpc>
                <a:spcPct val="100000"/>
              </a:lnSpc>
              <a:spcBef>
                <a:spcPts val="114"/>
              </a:spcBef>
            </a:pP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10">
                <a:solidFill>
                  <a:srgbClr val="565658"/>
                </a:solidFill>
                <a:latin typeface="Microsoft YaHei"/>
                <a:cs typeface="Microsoft YaHei"/>
              </a:rPr>
              <a:t>216±0.05</a:t>
            </a:r>
            <a:endParaRPr sz="700">
              <a:latin typeface="Microsoft YaHei"/>
              <a:cs typeface="Microsoft YaHei"/>
            </a:endParaRPr>
          </a:p>
          <a:p>
            <a:pPr marL="12700">
              <a:lnSpc>
                <a:spcPct val="100000"/>
              </a:lnSpc>
              <a:spcBef>
                <a:spcPts val="575"/>
              </a:spcBef>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25">
                <a:solidFill>
                  <a:srgbClr val="565658"/>
                </a:solidFill>
                <a:latin typeface="Microsoft YaHei"/>
                <a:cs typeface="Microsoft YaHei"/>
              </a:rPr>
              <a:t>168</a:t>
            </a:r>
            <a:endParaRPr sz="700">
              <a:latin typeface="Microsoft YaHei"/>
              <a:cs typeface="Microsoft YaHei"/>
            </a:endParaRPr>
          </a:p>
          <a:p>
            <a:pPr marL="13335">
              <a:lnSpc>
                <a:spcPct val="100000"/>
              </a:lnSpc>
              <a:spcBef>
                <a:spcPts val="114"/>
              </a:spcBef>
            </a:pP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10">
                <a:solidFill>
                  <a:srgbClr val="565658"/>
                </a:solidFill>
                <a:latin typeface="Microsoft YaHei"/>
                <a:cs typeface="Microsoft YaHei"/>
              </a:rPr>
              <a:t>205.5</a:t>
            </a:r>
            <a:endParaRPr sz="700">
              <a:latin typeface="Microsoft YaHei"/>
              <a:cs typeface="Microsoft YaHei"/>
            </a:endParaRPr>
          </a:p>
          <a:p>
            <a:pPr marL="354965">
              <a:lnSpc>
                <a:spcPct val="100000"/>
              </a:lnSpc>
              <a:spcBef>
                <a:spcPts val="525"/>
              </a:spcBef>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25">
                <a:solidFill>
                  <a:srgbClr val="565658"/>
                </a:solidFill>
                <a:latin typeface="Microsoft YaHei"/>
                <a:cs typeface="Microsoft YaHei"/>
              </a:rPr>
              <a:t>72</a:t>
            </a:r>
            <a:endParaRPr sz="700">
              <a:latin typeface="Microsoft YaHei"/>
              <a:cs typeface="Microsoft YaHei"/>
            </a:endParaRPr>
          </a:p>
          <a:p>
            <a:pPr marL="355600">
              <a:lnSpc>
                <a:spcPct val="100000"/>
              </a:lnSpc>
              <a:spcBef>
                <a:spcPts val="114"/>
              </a:spcBef>
            </a:pP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25">
                <a:solidFill>
                  <a:srgbClr val="565658"/>
                </a:solidFill>
                <a:latin typeface="Microsoft YaHei"/>
                <a:cs typeface="Microsoft YaHei"/>
              </a:rPr>
              <a:t>88</a:t>
            </a:r>
            <a:endParaRPr sz="700">
              <a:latin typeface="Microsoft YaHei"/>
              <a:cs typeface="Microsoft YaHei"/>
            </a:endParaRPr>
          </a:p>
        </p:txBody>
      </p:sp>
      <p:sp>
        <p:nvSpPr>
          <p:cNvPr id="18" name="object 18" descr=""/>
          <p:cNvSpPr txBox="1"/>
          <p:nvPr/>
        </p:nvSpPr>
        <p:spPr>
          <a:xfrm rot="20520000">
            <a:off x="5997439" y="1996221"/>
            <a:ext cx="492593" cy="88900"/>
          </a:xfrm>
          <a:prstGeom prst="rect">
            <a:avLst/>
          </a:prstGeom>
        </p:spPr>
        <p:txBody>
          <a:bodyPr wrap="square" lIns="0" tIns="0" rIns="0" bIns="0" rtlCol="0" vert="horz">
            <a:spAutoFit/>
          </a:bodyPr>
          <a:lstStyle/>
          <a:p>
            <a:pPr>
              <a:lnSpc>
                <a:spcPts val="700"/>
              </a:lnSpc>
            </a:pPr>
            <a:r>
              <a:rPr dirty="0" sz="700">
                <a:solidFill>
                  <a:srgbClr val="565658"/>
                </a:solidFill>
                <a:latin typeface="Microsoft YaHei"/>
                <a:cs typeface="Microsoft YaHei"/>
              </a:rPr>
              <a:t>max</a:t>
            </a:r>
            <a:r>
              <a:rPr dirty="0" sz="700" spc="-5">
                <a:solidFill>
                  <a:srgbClr val="565658"/>
                </a:solidFill>
                <a:latin typeface="Microsoft YaHei"/>
                <a:cs typeface="Microsoft YaHei"/>
              </a:rPr>
              <a:t> </a:t>
            </a:r>
            <a:r>
              <a:rPr dirty="0" sz="700" spc="-20">
                <a:solidFill>
                  <a:srgbClr val="565658"/>
                </a:solidFill>
                <a:latin typeface="Microsoft YaHei"/>
                <a:cs typeface="Microsoft YaHei"/>
              </a:rPr>
              <a:t>4×R10</a:t>
            </a:r>
            <a:endParaRPr sz="700">
              <a:latin typeface="Microsoft YaHei"/>
              <a:cs typeface="Microsoft YaHei"/>
            </a:endParaRPr>
          </a:p>
        </p:txBody>
      </p:sp>
      <p:sp>
        <p:nvSpPr>
          <p:cNvPr id="19" name="object 19" descr=""/>
          <p:cNvSpPr txBox="1"/>
          <p:nvPr/>
        </p:nvSpPr>
        <p:spPr>
          <a:xfrm>
            <a:off x="4808221" y="946312"/>
            <a:ext cx="902335" cy="1108075"/>
          </a:xfrm>
          <a:prstGeom prst="rect">
            <a:avLst/>
          </a:prstGeom>
        </p:spPr>
        <p:txBody>
          <a:bodyPr wrap="square" lIns="0" tIns="26034" rIns="0" bIns="0" rtlCol="0" vert="horz">
            <a:spAutoFit/>
          </a:bodyPr>
          <a:lstStyle/>
          <a:p>
            <a:pPr algn="ctr" marL="231775">
              <a:lnSpc>
                <a:spcPct val="100000"/>
              </a:lnSpc>
              <a:spcBef>
                <a:spcPts val="204"/>
              </a:spcBef>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25">
                <a:solidFill>
                  <a:srgbClr val="565658"/>
                </a:solidFill>
                <a:latin typeface="Microsoft YaHei"/>
                <a:cs typeface="Microsoft YaHei"/>
              </a:rPr>
              <a:t>180</a:t>
            </a:r>
            <a:endParaRPr sz="700">
              <a:latin typeface="Microsoft YaHei"/>
              <a:cs typeface="Microsoft YaHei"/>
            </a:endParaRPr>
          </a:p>
          <a:p>
            <a:pPr algn="ctr" marL="232410">
              <a:lnSpc>
                <a:spcPct val="100000"/>
              </a:lnSpc>
              <a:spcBef>
                <a:spcPts val="114"/>
              </a:spcBef>
            </a:pP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25">
                <a:solidFill>
                  <a:srgbClr val="565658"/>
                </a:solidFill>
                <a:latin typeface="Microsoft YaHei"/>
                <a:cs typeface="Microsoft YaHei"/>
              </a:rPr>
              <a:t>226</a:t>
            </a:r>
            <a:endParaRPr sz="700">
              <a:latin typeface="Microsoft YaHei"/>
              <a:cs typeface="Microsoft YaHei"/>
            </a:endParaRPr>
          </a:p>
          <a:p>
            <a:pPr algn="ctr" marL="231775">
              <a:lnSpc>
                <a:spcPct val="100000"/>
              </a:lnSpc>
              <a:spcBef>
                <a:spcPts val="330"/>
              </a:spcBef>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25">
                <a:solidFill>
                  <a:srgbClr val="565658"/>
                </a:solidFill>
                <a:latin typeface="Microsoft YaHei"/>
                <a:cs typeface="Microsoft YaHei"/>
              </a:rPr>
              <a:t>126</a:t>
            </a:r>
            <a:endParaRPr sz="700">
              <a:latin typeface="Microsoft YaHei"/>
              <a:cs typeface="Microsoft YaHei"/>
            </a:endParaRPr>
          </a:p>
          <a:p>
            <a:pPr algn="ctr" marL="232410">
              <a:lnSpc>
                <a:spcPct val="100000"/>
              </a:lnSpc>
              <a:spcBef>
                <a:spcPts val="114"/>
              </a:spcBef>
            </a:pP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25">
                <a:solidFill>
                  <a:srgbClr val="565658"/>
                </a:solidFill>
                <a:latin typeface="Microsoft YaHei"/>
                <a:cs typeface="Microsoft YaHei"/>
              </a:rPr>
              <a:t>154</a:t>
            </a:r>
            <a:endParaRPr sz="700">
              <a:latin typeface="Microsoft YaHei"/>
              <a:cs typeface="Microsoft YaHei"/>
            </a:endParaRPr>
          </a:p>
          <a:p>
            <a:pPr algn="ctr" marL="202565">
              <a:lnSpc>
                <a:spcPct val="100000"/>
              </a:lnSpc>
              <a:spcBef>
                <a:spcPts val="350"/>
              </a:spcBef>
              <a:tabLst>
                <a:tab pos="544195" algn="l"/>
              </a:tabLst>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25">
                <a:solidFill>
                  <a:srgbClr val="565658"/>
                </a:solidFill>
                <a:latin typeface="Microsoft YaHei"/>
                <a:cs typeface="Microsoft YaHei"/>
              </a:rPr>
              <a:t>70</a:t>
            </a:r>
            <a:r>
              <a:rPr dirty="0" sz="700">
                <a:solidFill>
                  <a:srgbClr val="565658"/>
                </a:solidFill>
                <a:latin typeface="Microsoft YaHei"/>
                <a:cs typeface="Microsoft YaHei"/>
              </a:rPr>
              <a:t>	</a:t>
            </a: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20">
                <a:solidFill>
                  <a:srgbClr val="565658"/>
                </a:solidFill>
                <a:latin typeface="Microsoft YaHei"/>
                <a:cs typeface="Microsoft YaHei"/>
              </a:rPr>
              <a:t>60.2</a:t>
            </a:r>
            <a:endParaRPr sz="700">
              <a:latin typeface="Microsoft YaHei"/>
              <a:cs typeface="Microsoft YaHei"/>
            </a:endParaRPr>
          </a:p>
          <a:p>
            <a:pPr algn="ctr" marL="203200">
              <a:lnSpc>
                <a:spcPct val="100000"/>
              </a:lnSpc>
              <a:spcBef>
                <a:spcPts val="114"/>
              </a:spcBef>
              <a:tabLst>
                <a:tab pos="544830" algn="l"/>
              </a:tabLst>
            </a:pP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25">
                <a:solidFill>
                  <a:srgbClr val="565658"/>
                </a:solidFill>
                <a:latin typeface="Microsoft YaHei"/>
                <a:cs typeface="Microsoft YaHei"/>
              </a:rPr>
              <a:t>86</a:t>
            </a:r>
            <a:r>
              <a:rPr dirty="0" sz="700">
                <a:solidFill>
                  <a:srgbClr val="565658"/>
                </a:solidFill>
                <a:latin typeface="Microsoft YaHei"/>
                <a:cs typeface="Microsoft YaHei"/>
              </a:rPr>
              <a:t>	</a:t>
            </a: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20">
                <a:solidFill>
                  <a:srgbClr val="565658"/>
                </a:solidFill>
                <a:latin typeface="Microsoft YaHei"/>
                <a:cs typeface="Microsoft YaHei"/>
              </a:rPr>
              <a:t>73.8</a:t>
            </a:r>
            <a:endParaRPr sz="700">
              <a:latin typeface="Microsoft YaHei"/>
              <a:cs typeface="Microsoft YaHei"/>
            </a:endParaRPr>
          </a:p>
          <a:p>
            <a:pPr algn="ctr" marR="86995">
              <a:lnSpc>
                <a:spcPct val="100000"/>
              </a:lnSpc>
              <a:spcBef>
                <a:spcPts val="125"/>
              </a:spcBef>
            </a:pPr>
            <a:r>
              <a:rPr dirty="0" baseline="3703" sz="1125" spc="150">
                <a:solidFill>
                  <a:srgbClr val="FFFFFF"/>
                </a:solidFill>
                <a:latin typeface="Arial MT"/>
                <a:cs typeface="Arial MT"/>
              </a:rPr>
              <a:t>a</a:t>
            </a:r>
            <a:r>
              <a:rPr dirty="0" baseline="3703" sz="1125" spc="127">
                <a:solidFill>
                  <a:srgbClr val="FFFFFF"/>
                </a:solidFill>
                <a:latin typeface="Arial MT"/>
                <a:cs typeface="Arial MT"/>
              </a:rPr>
              <a:t> </a:t>
            </a:r>
            <a:r>
              <a:rPr dirty="0" sz="700" spc="-10">
                <a:solidFill>
                  <a:srgbClr val="565658"/>
                </a:solidFill>
                <a:latin typeface="Microsoft YaHei"/>
                <a:cs typeface="Microsoft YaHei"/>
              </a:rPr>
              <a:t>55±0.02</a:t>
            </a:r>
            <a:endParaRPr sz="700">
              <a:latin typeface="Microsoft YaHei"/>
              <a:cs typeface="Microsoft YaHei"/>
            </a:endParaRPr>
          </a:p>
          <a:p>
            <a:pPr marL="38100">
              <a:lnSpc>
                <a:spcPct val="100000"/>
              </a:lnSpc>
              <a:spcBef>
                <a:spcPts val="60"/>
              </a:spcBef>
            </a:pPr>
            <a:r>
              <a:rPr dirty="0" baseline="15873" sz="1050">
                <a:solidFill>
                  <a:srgbClr val="565658"/>
                </a:solidFill>
                <a:latin typeface="Microsoft YaHei"/>
                <a:cs typeface="Microsoft YaHei"/>
              </a:rPr>
              <a:t>B</a:t>
            </a:r>
            <a:r>
              <a:rPr dirty="0" baseline="15873" sz="1050" spc="705">
                <a:solidFill>
                  <a:srgbClr val="565658"/>
                </a:solidFill>
                <a:latin typeface="Microsoft YaHei"/>
                <a:cs typeface="Microsoft YaHei"/>
              </a:rPr>
              <a:t> </a:t>
            </a:r>
            <a:r>
              <a:rPr dirty="0" sz="750" spc="110">
                <a:solidFill>
                  <a:srgbClr val="FFFFFF"/>
                </a:solidFill>
                <a:latin typeface="Arial MT"/>
                <a:cs typeface="Arial MT"/>
              </a:rPr>
              <a:t>b</a:t>
            </a:r>
            <a:r>
              <a:rPr dirty="0" sz="750" spc="75">
                <a:solidFill>
                  <a:srgbClr val="FFFFFF"/>
                </a:solidFill>
                <a:latin typeface="Arial MT"/>
                <a:cs typeface="Arial MT"/>
              </a:rPr>
              <a:t> </a:t>
            </a:r>
            <a:r>
              <a:rPr dirty="0" sz="700" spc="-10">
                <a:solidFill>
                  <a:srgbClr val="565658"/>
                </a:solidFill>
                <a:latin typeface="Microsoft YaHei"/>
                <a:cs typeface="Microsoft YaHei"/>
              </a:rPr>
              <a:t>65±0.05</a:t>
            </a:r>
            <a:endParaRPr sz="700">
              <a:latin typeface="Microsoft YaHei"/>
              <a:cs typeface="Microsoft YaHei"/>
            </a:endParaRPr>
          </a:p>
        </p:txBody>
      </p:sp>
      <p:grpSp>
        <p:nvGrpSpPr>
          <p:cNvPr id="20" name="object 20" descr=""/>
          <p:cNvGrpSpPr/>
          <p:nvPr/>
        </p:nvGrpSpPr>
        <p:grpSpPr>
          <a:xfrm>
            <a:off x="4931478" y="3503709"/>
            <a:ext cx="63500" cy="38735"/>
            <a:chOff x="4931478" y="3503709"/>
            <a:chExt cx="63500" cy="38735"/>
          </a:xfrm>
        </p:grpSpPr>
        <p:sp>
          <p:nvSpPr>
            <p:cNvPr id="21" name="object 21" descr=""/>
            <p:cNvSpPr/>
            <p:nvPr/>
          </p:nvSpPr>
          <p:spPr>
            <a:xfrm>
              <a:off x="4931478" y="3503709"/>
              <a:ext cx="4445" cy="36830"/>
            </a:xfrm>
            <a:custGeom>
              <a:avLst/>
              <a:gdLst/>
              <a:ahLst/>
              <a:cxnLst/>
              <a:rect l="l" t="t" r="r" b="b"/>
              <a:pathLst>
                <a:path w="4445" h="36829">
                  <a:moveTo>
                    <a:pt x="0" y="0"/>
                  </a:moveTo>
                  <a:lnTo>
                    <a:pt x="0" y="36601"/>
                  </a:lnTo>
                  <a:lnTo>
                    <a:pt x="4064" y="36601"/>
                  </a:lnTo>
                  <a:lnTo>
                    <a:pt x="0" y="0"/>
                  </a:lnTo>
                  <a:close/>
                </a:path>
                <a:path w="4445" h="36829">
                  <a:moveTo>
                    <a:pt x="4064" y="0"/>
                  </a:moveTo>
                  <a:lnTo>
                    <a:pt x="0" y="0"/>
                  </a:lnTo>
                  <a:lnTo>
                    <a:pt x="4064" y="36601"/>
                  </a:lnTo>
                  <a:lnTo>
                    <a:pt x="4064" y="0"/>
                  </a:lnTo>
                  <a:close/>
                </a:path>
              </a:pathLst>
            </a:custGeom>
            <a:solidFill>
              <a:srgbClr val="050100"/>
            </a:solidFill>
          </p:spPr>
          <p:txBody>
            <a:bodyPr wrap="square" lIns="0" tIns="0" rIns="0" bIns="0" rtlCol="0"/>
            <a:lstStyle/>
            <a:p/>
          </p:txBody>
        </p:sp>
        <p:sp>
          <p:nvSpPr>
            <p:cNvPr id="22" name="object 22" descr=""/>
            <p:cNvSpPr/>
            <p:nvPr/>
          </p:nvSpPr>
          <p:spPr>
            <a:xfrm>
              <a:off x="4931478" y="3503709"/>
              <a:ext cx="4445" cy="36830"/>
            </a:xfrm>
            <a:custGeom>
              <a:avLst/>
              <a:gdLst/>
              <a:ahLst/>
              <a:cxnLst/>
              <a:rect l="l" t="t" r="r" b="b"/>
              <a:pathLst>
                <a:path w="4445" h="36829">
                  <a:moveTo>
                    <a:pt x="0" y="36601"/>
                  </a:moveTo>
                  <a:lnTo>
                    <a:pt x="4064" y="36601"/>
                  </a:lnTo>
                  <a:lnTo>
                    <a:pt x="0" y="0"/>
                  </a:lnTo>
                  <a:lnTo>
                    <a:pt x="0" y="36601"/>
                  </a:lnTo>
                  <a:close/>
                </a:path>
                <a:path w="4445" h="36829">
                  <a:moveTo>
                    <a:pt x="4064" y="36601"/>
                  </a:moveTo>
                  <a:lnTo>
                    <a:pt x="0" y="0"/>
                  </a:lnTo>
                  <a:lnTo>
                    <a:pt x="4064" y="0"/>
                  </a:lnTo>
                  <a:lnTo>
                    <a:pt x="4064" y="36601"/>
                  </a:lnTo>
                  <a:close/>
                </a:path>
              </a:pathLst>
            </a:custGeom>
            <a:ln w="3175">
              <a:solidFill>
                <a:srgbClr val="231F20"/>
              </a:solidFill>
            </a:ln>
          </p:spPr>
          <p:txBody>
            <a:bodyPr wrap="square" lIns="0" tIns="0" rIns="0" bIns="0" rtlCol="0"/>
            <a:lstStyle/>
            <a:p/>
          </p:txBody>
        </p:sp>
        <p:sp>
          <p:nvSpPr>
            <p:cNvPr id="23" name="object 23" descr=""/>
            <p:cNvSpPr/>
            <p:nvPr/>
          </p:nvSpPr>
          <p:spPr>
            <a:xfrm>
              <a:off x="4933509" y="3540310"/>
              <a:ext cx="61594" cy="0"/>
            </a:xfrm>
            <a:custGeom>
              <a:avLst/>
              <a:gdLst/>
              <a:ahLst/>
              <a:cxnLst/>
              <a:rect l="l" t="t" r="r" b="b"/>
              <a:pathLst>
                <a:path w="61595" h="0">
                  <a:moveTo>
                    <a:pt x="61023" y="0"/>
                  </a:moveTo>
                  <a:lnTo>
                    <a:pt x="0" y="0"/>
                  </a:lnTo>
                </a:path>
              </a:pathLst>
            </a:custGeom>
            <a:ln w="3454">
              <a:solidFill>
                <a:srgbClr val="565659"/>
              </a:solidFill>
            </a:ln>
          </p:spPr>
          <p:txBody>
            <a:bodyPr wrap="square" lIns="0" tIns="0" rIns="0" bIns="0" rtlCol="0"/>
            <a:lstStyle/>
            <a:p/>
          </p:txBody>
        </p:sp>
      </p:grpSp>
      <p:graphicFrame>
        <p:nvGraphicFramePr>
          <p:cNvPr id="24" name="object 24" descr=""/>
          <p:cNvGraphicFramePr>
            <a:graphicFrameLocks noGrp="1"/>
          </p:cNvGraphicFramePr>
          <p:nvPr/>
        </p:nvGraphicFramePr>
        <p:xfrm>
          <a:off x="1772107" y="3218192"/>
          <a:ext cx="735330" cy="121920"/>
        </p:xfrm>
        <a:graphic>
          <a:graphicData uri="http://schemas.openxmlformats.org/drawingml/2006/table">
            <a:tbl>
              <a:tblPr firstRow="1" bandRow="1">
                <a:tableStyleId>{2D5ABB26-0587-4C30-8999-92F81FD0307C}</a:tableStyleId>
              </a:tblPr>
              <a:tblGrid>
                <a:gridCol w="153035"/>
                <a:gridCol w="299720"/>
                <a:gridCol w="102234"/>
                <a:gridCol w="101600"/>
              </a:tblGrid>
              <a:tr h="121920">
                <a:tc>
                  <a:txBody>
                    <a:bodyPr/>
                    <a:lstStyle/>
                    <a:p>
                      <a:pPr>
                        <a:lnSpc>
                          <a:spcPct val="100000"/>
                        </a:lnSpc>
                      </a:pPr>
                      <a:endParaRPr sz="600">
                        <a:latin typeface="Times New Roman"/>
                        <a:cs typeface="Times New Roman"/>
                      </a:endParaRPr>
                    </a:p>
                  </a:txBody>
                  <a:tcPr marL="0" marR="0" marB="0" marT="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marL="22860">
                        <a:lnSpc>
                          <a:spcPts val="810"/>
                        </a:lnSpc>
                        <a:spcBef>
                          <a:spcPts val="45"/>
                        </a:spcBef>
                      </a:pPr>
                      <a:r>
                        <a:rPr dirty="0" sz="700" spc="-10">
                          <a:solidFill>
                            <a:srgbClr val="565658"/>
                          </a:solidFill>
                          <a:latin typeface="Microsoft YaHei"/>
                          <a:cs typeface="Microsoft YaHei"/>
                        </a:rPr>
                        <a:t>Ø0.25</a:t>
                      </a:r>
                      <a:endParaRPr sz="700">
                        <a:latin typeface="Microsoft YaHei"/>
                        <a:cs typeface="Microsoft YaHei"/>
                      </a:endParaRPr>
                    </a:p>
                  </a:txBody>
                  <a:tcPr marL="0" marR="0" marB="0" marT="5715">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marL="18415">
                        <a:lnSpc>
                          <a:spcPts val="810"/>
                        </a:lnSpc>
                        <a:spcBef>
                          <a:spcPts val="45"/>
                        </a:spcBef>
                      </a:pPr>
                      <a:r>
                        <a:rPr dirty="0" sz="700" spc="-50">
                          <a:solidFill>
                            <a:srgbClr val="565658"/>
                          </a:solidFill>
                          <a:latin typeface="Microsoft YaHei"/>
                          <a:cs typeface="Microsoft YaHei"/>
                        </a:rPr>
                        <a:t>A</a:t>
                      </a:r>
                      <a:endParaRPr sz="700">
                        <a:latin typeface="Microsoft YaHei"/>
                        <a:cs typeface="Microsoft YaHei"/>
                      </a:endParaRPr>
                    </a:p>
                  </a:txBody>
                  <a:tcPr marL="0" marR="0" marB="0" marT="5715">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marL="22860">
                        <a:lnSpc>
                          <a:spcPts val="810"/>
                        </a:lnSpc>
                        <a:spcBef>
                          <a:spcPts val="50"/>
                        </a:spcBef>
                      </a:pPr>
                      <a:r>
                        <a:rPr dirty="0" sz="700" spc="-50">
                          <a:solidFill>
                            <a:srgbClr val="565658"/>
                          </a:solidFill>
                          <a:latin typeface="Microsoft YaHei"/>
                          <a:cs typeface="Microsoft YaHei"/>
                        </a:rPr>
                        <a:t>B</a:t>
                      </a:r>
                      <a:endParaRPr sz="700">
                        <a:latin typeface="Microsoft YaHei"/>
                        <a:cs typeface="Microsoft YaHei"/>
                      </a:endParaRPr>
                    </a:p>
                  </a:txBody>
                  <a:tcPr marL="0" marR="0" marB="0" marT="635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r>
            </a:tbl>
          </a:graphicData>
        </a:graphic>
      </p:graphicFrame>
      <p:sp>
        <p:nvSpPr>
          <p:cNvPr id="25" name="object 25" descr=""/>
          <p:cNvSpPr txBox="1"/>
          <p:nvPr/>
        </p:nvSpPr>
        <p:spPr>
          <a:xfrm>
            <a:off x="1958279" y="1421279"/>
            <a:ext cx="203200" cy="132080"/>
          </a:xfrm>
          <a:prstGeom prst="rect">
            <a:avLst/>
          </a:prstGeom>
        </p:spPr>
        <p:txBody>
          <a:bodyPr wrap="square" lIns="0" tIns="12700" rIns="0" bIns="0" rtlCol="0" vert="horz">
            <a:spAutoFit/>
          </a:bodyPr>
          <a:lstStyle/>
          <a:p>
            <a:pPr marL="12700">
              <a:lnSpc>
                <a:spcPct val="100000"/>
              </a:lnSpc>
              <a:spcBef>
                <a:spcPts val="100"/>
              </a:spcBef>
            </a:pPr>
            <a:r>
              <a:rPr dirty="0" sz="700">
                <a:solidFill>
                  <a:srgbClr val="565658"/>
                </a:solidFill>
                <a:latin typeface="Microsoft YaHei"/>
                <a:cs typeface="Microsoft YaHei"/>
              </a:rPr>
              <a:t>B</a:t>
            </a:r>
            <a:r>
              <a:rPr dirty="0" sz="700" spc="310">
                <a:solidFill>
                  <a:srgbClr val="565658"/>
                </a:solidFill>
                <a:latin typeface="Microsoft YaHei"/>
                <a:cs typeface="Microsoft YaHei"/>
              </a:rPr>
              <a:t> </a:t>
            </a:r>
            <a:r>
              <a:rPr dirty="0" sz="700" spc="-50">
                <a:solidFill>
                  <a:srgbClr val="565658"/>
                </a:solidFill>
                <a:latin typeface="Microsoft YaHei"/>
                <a:cs typeface="Microsoft YaHei"/>
              </a:rPr>
              <a:t>B</a:t>
            </a:r>
            <a:endParaRPr sz="700">
              <a:latin typeface="Microsoft YaHei"/>
              <a:cs typeface="Microsoft YaHei"/>
            </a:endParaRPr>
          </a:p>
        </p:txBody>
      </p:sp>
      <p:sp>
        <p:nvSpPr>
          <p:cNvPr id="26" name="object 26" descr=""/>
          <p:cNvSpPr txBox="1"/>
          <p:nvPr/>
        </p:nvSpPr>
        <p:spPr>
          <a:xfrm>
            <a:off x="2090762" y="1595722"/>
            <a:ext cx="142875" cy="81280"/>
          </a:xfrm>
          <a:prstGeom prst="rect">
            <a:avLst/>
          </a:prstGeom>
        </p:spPr>
        <p:txBody>
          <a:bodyPr wrap="square" lIns="0" tIns="17780" rIns="0" bIns="0" rtlCol="0" vert="vert">
            <a:spAutoFit/>
          </a:bodyPr>
          <a:lstStyle/>
          <a:p>
            <a:pPr marL="12700">
              <a:lnSpc>
                <a:spcPct val="100000"/>
              </a:lnSpc>
              <a:spcBef>
                <a:spcPts val="140"/>
              </a:spcBef>
            </a:pPr>
            <a:r>
              <a:rPr dirty="0" sz="700" spc="-50">
                <a:solidFill>
                  <a:srgbClr val="565658"/>
                </a:solidFill>
                <a:latin typeface="Microsoft YaHei"/>
                <a:cs typeface="Microsoft YaHei"/>
              </a:rPr>
              <a:t>B</a:t>
            </a:r>
            <a:endParaRPr sz="700">
              <a:latin typeface="Microsoft YaHei"/>
              <a:cs typeface="Microsoft YaHei"/>
            </a:endParaRPr>
          </a:p>
        </p:txBody>
      </p:sp>
      <p:grpSp>
        <p:nvGrpSpPr>
          <p:cNvPr id="27" name="object 27" descr=""/>
          <p:cNvGrpSpPr/>
          <p:nvPr/>
        </p:nvGrpSpPr>
        <p:grpSpPr>
          <a:xfrm>
            <a:off x="1667631" y="2936684"/>
            <a:ext cx="106680" cy="233679"/>
            <a:chOff x="1667631" y="2936684"/>
            <a:chExt cx="106680" cy="233679"/>
          </a:xfrm>
        </p:grpSpPr>
        <p:pic>
          <p:nvPicPr>
            <p:cNvPr id="28" name="object 28" descr=""/>
            <p:cNvPicPr/>
            <p:nvPr/>
          </p:nvPicPr>
          <p:blipFill>
            <a:blip r:embed="rId2" cstate="print"/>
            <a:stretch>
              <a:fillRect/>
            </a:stretch>
          </p:blipFill>
          <p:spPr>
            <a:xfrm>
              <a:off x="1667631" y="3063603"/>
              <a:ext cx="106235" cy="106197"/>
            </a:xfrm>
            <a:prstGeom prst="rect">
              <a:avLst/>
            </a:prstGeom>
          </p:spPr>
        </p:pic>
        <p:pic>
          <p:nvPicPr>
            <p:cNvPr id="29" name="object 29" descr=""/>
            <p:cNvPicPr/>
            <p:nvPr/>
          </p:nvPicPr>
          <p:blipFill>
            <a:blip r:embed="rId10" cstate="print"/>
            <a:stretch>
              <a:fillRect/>
            </a:stretch>
          </p:blipFill>
          <p:spPr>
            <a:xfrm>
              <a:off x="1667631" y="2936684"/>
              <a:ext cx="106235" cy="106197"/>
            </a:xfrm>
            <a:prstGeom prst="rect">
              <a:avLst/>
            </a:prstGeom>
          </p:spPr>
        </p:pic>
      </p:grpSp>
      <p:sp>
        <p:nvSpPr>
          <p:cNvPr id="30" name="object 30" descr=""/>
          <p:cNvSpPr txBox="1"/>
          <p:nvPr/>
        </p:nvSpPr>
        <p:spPr>
          <a:xfrm>
            <a:off x="1310731" y="2597870"/>
            <a:ext cx="1444625" cy="582295"/>
          </a:xfrm>
          <a:prstGeom prst="rect">
            <a:avLst/>
          </a:prstGeom>
        </p:spPr>
        <p:txBody>
          <a:bodyPr wrap="square" lIns="0" tIns="12700" rIns="0" bIns="0" rtlCol="0" vert="horz">
            <a:spAutoFit/>
          </a:bodyPr>
          <a:lstStyle/>
          <a:p>
            <a:pPr marL="12700">
              <a:lnSpc>
                <a:spcPct val="100000"/>
              </a:lnSpc>
              <a:spcBef>
                <a:spcPts val="100"/>
              </a:spcBef>
            </a:pPr>
            <a:r>
              <a:rPr dirty="0" sz="700" spc="-50">
                <a:solidFill>
                  <a:srgbClr val="565658"/>
                </a:solidFill>
                <a:latin typeface="Microsoft YaHei"/>
                <a:cs typeface="Microsoft YaHei"/>
              </a:rPr>
              <a:t>A</a:t>
            </a:r>
            <a:endParaRPr sz="700">
              <a:latin typeface="Microsoft YaHei"/>
              <a:cs typeface="Microsoft YaHei"/>
            </a:endParaRPr>
          </a:p>
          <a:p>
            <a:pPr>
              <a:lnSpc>
                <a:spcPct val="100000"/>
              </a:lnSpc>
              <a:spcBef>
                <a:spcPts val="330"/>
              </a:spcBef>
            </a:pPr>
            <a:endParaRPr sz="700">
              <a:latin typeface="Microsoft YaHei"/>
              <a:cs typeface="Microsoft YaHei"/>
            </a:endParaRPr>
          </a:p>
          <a:p>
            <a:pPr marL="501015" indent="-121920">
              <a:lnSpc>
                <a:spcPct val="100000"/>
              </a:lnSpc>
              <a:buClr>
                <a:srgbClr val="FFFFFF"/>
              </a:buClr>
              <a:buSzPct val="107142"/>
              <a:buFont typeface="Arial MT"/>
              <a:buAutoNum type="alphaLcPeriod"/>
              <a:tabLst>
                <a:tab pos="501015" algn="l"/>
              </a:tabLst>
            </a:pPr>
            <a:r>
              <a:rPr dirty="0" sz="700" spc="-20">
                <a:solidFill>
                  <a:srgbClr val="565658"/>
                </a:solidFill>
                <a:latin typeface="Microsoft YaHei"/>
                <a:cs typeface="Microsoft YaHei"/>
              </a:rPr>
              <a:t>4×M8拧入深度</a:t>
            </a:r>
            <a:r>
              <a:rPr dirty="0" sz="700" spc="-10">
                <a:solidFill>
                  <a:srgbClr val="565658"/>
                </a:solidFill>
                <a:latin typeface="Microsoft YaHei"/>
                <a:cs typeface="Microsoft YaHei"/>
              </a:rPr>
              <a:t>min12</a:t>
            </a:r>
            <a:endParaRPr sz="700">
              <a:latin typeface="Microsoft YaHei"/>
              <a:cs typeface="Microsoft YaHei"/>
            </a:endParaRPr>
          </a:p>
          <a:p>
            <a:pPr marL="501650" indent="-121920">
              <a:lnSpc>
                <a:spcPct val="100000"/>
              </a:lnSpc>
              <a:spcBef>
                <a:spcPts val="114"/>
              </a:spcBef>
              <a:buClr>
                <a:srgbClr val="FFFFFF"/>
              </a:buClr>
              <a:buSzPct val="107142"/>
              <a:buFont typeface="Arial MT"/>
              <a:buAutoNum type="alphaLcPeriod"/>
              <a:tabLst>
                <a:tab pos="501650" algn="l"/>
              </a:tabLst>
            </a:pPr>
            <a:r>
              <a:rPr dirty="0" sz="700" spc="-10">
                <a:solidFill>
                  <a:srgbClr val="565658"/>
                </a:solidFill>
                <a:latin typeface="Microsoft YaHei"/>
                <a:cs typeface="Microsoft YaHei"/>
              </a:rPr>
              <a:t>4×M10</a:t>
            </a:r>
            <a:r>
              <a:rPr dirty="0" sz="700" spc="-20">
                <a:solidFill>
                  <a:srgbClr val="565658"/>
                </a:solidFill>
                <a:latin typeface="Microsoft YaHei"/>
                <a:cs typeface="Microsoft YaHei"/>
              </a:rPr>
              <a:t>拧入深度</a:t>
            </a:r>
            <a:r>
              <a:rPr dirty="0" sz="700" spc="-10">
                <a:solidFill>
                  <a:srgbClr val="565658"/>
                </a:solidFill>
                <a:latin typeface="Microsoft YaHei"/>
                <a:cs typeface="Microsoft YaHei"/>
              </a:rPr>
              <a:t>min15</a:t>
            </a:r>
            <a:endParaRPr sz="700">
              <a:latin typeface="Microsoft YaHei"/>
              <a:cs typeface="Microsoft YaHei"/>
            </a:endParaRPr>
          </a:p>
        </p:txBody>
      </p:sp>
      <p:grpSp>
        <p:nvGrpSpPr>
          <p:cNvPr id="31" name="object 31" descr=""/>
          <p:cNvGrpSpPr/>
          <p:nvPr/>
        </p:nvGrpSpPr>
        <p:grpSpPr>
          <a:xfrm>
            <a:off x="1310209" y="1559104"/>
            <a:ext cx="1437005" cy="1647825"/>
            <a:chOff x="1310209" y="1559104"/>
            <a:chExt cx="1437005" cy="1647825"/>
          </a:xfrm>
        </p:grpSpPr>
        <p:sp>
          <p:nvSpPr>
            <p:cNvPr id="32" name="object 32" descr=""/>
            <p:cNvSpPr/>
            <p:nvPr/>
          </p:nvSpPr>
          <p:spPr>
            <a:xfrm>
              <a:off x="1534142" y="2647714"/>
              <a:ext cx="0" cy="222250"/>
            </a:xfrm>
            <a:custGeom>
              <a:avLst/>
              <a:gdLst/>
              <a:ahLst/>
              <a:cxnLst/>
              <a:rect l="l" t="t" r="r" b="b"/>
              <a:pathLst>
                <a:path w="0" h="222250">
                  <a:moveTo>
                    <a:pt x="0" y="0"/>
                  </a:moveTo>
                  <a:lnTo>
                    <a:pt x="0" y="221691"/>
                  </a:lnTo>
                  <a:lnTo>
                    <a:pt x="0" y="23901"/>
                  </a:lnTo>
                </a:path>
              </a:pathLst>
            </a:custGeom>
            <a:ln w="4394">
              <a:solidFill>
                <a:srgbClr val="EE2E2A"/>
              </a:solidFill>
            </a:ln>
          </p:spPr>
          <p:txBody>
            <a:bodyPr wrap="square" lIns="0" tIns="0" rIns="0" bIns="0" rtlCol="0"/>
            <a:lstStyle/>
            <a:p/>
          </p:txBody>
        </p:sp>
        <p:sp>
          <p:nvSpPr>
            <p:cNvPr id="33" name="object 33" descr=""/>
            <p:cNvSpPr/>
            <p:nvPr/>
          </p:nvSpPr>
          <p:spPr>
            <a:xfrm>
              <a:off x="2561738" y="2647714"/>
              <a:ext cx="0" cy="123825"/>
            </a:xfrm>
            <a:custGeom>
              <a:avLst/>
              <a:gdLst/>
              <a:ahLst/>
              <a:cxnLst/>
              <a:rect l="l" t="t" r="r" b="b"/>
              <a:pathLst>
                <a:path w="0" h="123825">
                  <a:moveTo>
                    <a:pt x="0" y="0"/>
                  </a:moveTo>
                  <a:lnTo>
                    <a:pt x="0" y="123558"/>
                  </a:lnTo>
                </a:path>
              </a:pathLst>
            </a:custGeom>
            <a:ln w="4394">
              <a:solidFill>
                <a:srgbClr val="EE2E2A"/>
              </a:solidFill>
            </a:ln>
          </p:spPr>
          <p:txBody>
            <a:bodyPr wrap="square" lIns="0" tIns="0" rIns="0" bIns="0" rtlCol="0"/>
            <a:lstStyle/>
            <a:p/>
          </p:txBody>
        </p:sp>
        <p:sp>
          <p:nvSpPr>
            <p:cNvPr id="34" name="object 34" descr=""/>
            <p:cNvSpPr/>
            <p:nvPr/>
          </p:nvSpPr>
          <p:spPr>
            <a:xfrm>
              <a:off x="2561738" y="2671614"/>
              <a:ext cx="0" cy="198120"/>
            </a:xfrm>
            <a:custGeom>
              <a:avLst/>
              <a:gdLst/>
              <a:ahLst/>
              <a:cxnLst/>
              <a:rect l="l" t="t" r="r" b="b"/>
              <a:pathLst>
                <a:path w="0" h="198119">
                  <a:moveTo>
                    <a:pt x="0" y="0"/>
                  </a:moveTo>
                  <a:lnTo>
                    <a:pt x="0" y="197789"/>
                  </a:lnTo>
                </a:path>
              </a:pathLst>
            </a:custGeom>
            <a:ln w="4394">
              <a:solidFill>
                <a:srgbClr val="EE2E2A"/>
              </a:solidFill>
            </a:ln>
          </p:spPr>
          <p:txBody>
            <a:bodyPr wrap="square" lIns="0" tIns="0" rIns="0" bIns="0" rtlCol="0"/>
            <a:lstStyle/>
            <a:p/>
          </p:txBody>
        </p:sp>
        <p:sp>
          <p:nvSpPr>
            <p:cNvPr id="35" name="object 35" descr=""/>
            <p:cNvSpPr/>
            <p:nvPr/>
          </p:nvSpPr>
          <p:spPr>
            <a:xfrm>
              <a:off x="2048193" y="1559104"/>
              <a:ext cx="0" cy="322580"/>
            </a:xfrm>
            <a:custGeom>
              <a:avLst/>
              <a:gdLst/>
              <a:ahLst/>
              <a:cxnLst/>
              <a:rect l="l" t="t" r="r" b="b"/>
              <a:pathLst>
                <a:path w="0" h="322580">
                  <a:moveTo>
                    <a:pt x="0" y="0"/>
                  </a:moveTo>
                  <a:lnTo>
                    <a:pt x="0" y="322364"/>
                  </a:lnTo>
                </a:path>
              </a:pathLst>
            </a:custGeom>
            <a:ln w="4394">
              <a:solidFill>
                <a:srgbClr val="EE2E2A"/>
              </a:solidFill>
            </a:ln>
          </p:spPr>
          <p:txBody>
            <a:bodyPr wrap="square" lIns="0" tIns="0" rIns="0" bIns="0" rtlCol="0"/>
            <a:lstStyle/>
            <a:p/>
          </p:txBody>
        </p:sp>
        <p:sp>
          <p:nvSpPr>
            <p:cNvPr id="36" name="object 36" descr=""/>
            <p:cNvSpPr/>
            <p:nvPr/>
          </p:nvSpPr>
          <p:spPr>
            <a:xfrm>
              <a:off x="1510751" y="2812962"/>
              <a:ext cx="0" cy="384810"/>
            </a:xfrm>
            <a:custGeom>
              <a:avLst/>
              <a:gdLst/>
              <a:ahLst/>
              <a:cxnLst/>
              <a:rect l="l" t="t" r="r" b="b"/>
              <a:pathLst>
                <a:path w="0" h="384810">
                  <a:moveTo>
                    <a:pt x="0" y="0"/>
                  </a:moveTo>
                  <a:lnTo>
                    <a:pt x="0" y="384390"/>
                  </a:lnTo>
                </a:path>
              </a:pathLst>
            </a:custGeom>
            <a:ln w="3175">
              <a:solidFill>
                <a:srgbClr val="231F20"/>
              </a:solidFill>
            </a:ln>
          </p:spPr>
          <p:txBody>
            <a:bodyPr wrap="square" lIns="0" tIns="0" rIns="0" bIns="0" rtlCol="0"/>
            <a:lstStyle/>
            <a:p/>
          </p:txBody>
        </p:sp>
        <p:sp>
          <p:nvSpPr>
            <p:cNvPr id="37" name="object 37" descr=""/>
            <p:cNvSpPr/>
            <p:nvPr/>
          </p:nvSpPr>
          <p:spPr>
            <a:xfrm>
              <a:off x="1558041" y="2812962"/>
              <a:ext cx="0" cy="384810"/>
            </a:xfrm>
            <a:custGeom>
              <a:avLst/>
              <a:gdLst/>
              <a:ahLst/>
              <a:cxnLst/>
              <a:rect l="l" t="t" r="r" b="b"/>
              <a:pathLst>
                <a:path w="0" h="384810">
                  <a:moveTo>
                    <a:pt x="0" y="0"/>
                  </a:moveTo>
                  <a:lnTo>
                    <a:pt x="0" y="384390"/>
                  </a:lnTo>
                </a:path>
              </a:pathLst>
            </a:custGeom>
            <a:ln w="3175">
              <a:solidFill>
                <a:srgbClr val="231F20"/>
              </a:solidFill>
            </a:ln>
          </p:spPr>
          <p:txBody>
            <a:bodyPr wrap="square" lIns="0" tIns="0" rIns="0" bIns="0" rtlCol="0"/>
            <a:lstStyle/>
            <a:p/>
          </p:txBody>
        </p:sp>
        <p:sp>
          <p:nvSpPr>
            <p:cNvPr id="38" name="object 38" descr=""/>
            <p:cNvSpPr/>
            <p:nvPr/>
          </p:nvSpPr>
          <p:spPr>
            <a:xfrm>
              <a:off x="1388211" y="3196332"/>
              <a:ext cx="61594" cy="0"/>
            </a:xfrm>
            <a:custGeom>
              <a:avLst/>
              <a:gdLst/>
              <a:ahLst/>
              <a:cxnLst/>
              <a:rect l="l" t="t" r="r" b="b"/>
              <a:pathLst>
                <a:path w="61594" h="0">
                  <a:moveTo>
                    <a:pt x="61023" y="0"/>
                  </a:moveTo>
                  <a:lnTo>
                    <a:pt x="0" y="0"/>
                  </a:lnTo>
                </a:path>
              </a:pathLst>
            </a:custGeom>
            <a:ln w="3175">
              <a:solidFill>
                <a:srgbClr val="231F20"/>
              </a:solidFill>
            </a:ln>
          </p:spPr>
          <p:txBody>
            <a:bodyPr wrap="square" lIns="0" tIns="0" rIns="0" bIns="0" rtlCol="0"/>
            <a:lstStyle/>
            <a:p/>
          </p:txBody>
        </p:sp>
        <p:sp>
          <p:nvSpPr>
            <p:cNvPr id="39" name="object 39" descr=""/>
            <p:cNvSpPr/>
            <p:nvPr/>
          </p:nvSpPr>
          <p:spPr>
            <a:xfrm>
              <a:off x="1619060" y="3196332"/>
              <a:ext cx="892175" cy="0"/>
            </a:xfrm>
            <a:custGeom>
              <a:avLst/>
              <a:gdLst/>
              <a:ahLst/>
              <a:cxnLst/>
              <a:rect l="l" t="t" r="r" b="b"/>
              <a:pathLst>
                <a:path w="892175" h="0">
                  <a:moveTo>
                    <a:pt x="0" y="0"/>
                  </a:moveTo>
                  <a:lnTo>
                    <a:pt x="891832" y="0"/>
                  </a:lnTo>
                </a:path>
              </a:pathLst>
            </a:custGeom>
            <a:ln w="3175">
              <a:solidFill>
                <a:srgbClr val="231F20"/>
              </a:solidFill>
            </a:ln>
          </p:spPr>
          <p:txBody>
            <a:bodyPr wrap="square" lIns="0" tIns="0" rIns="0" bIns="0" rtlCol="0"/>
            <a:lstStyle/>
            <a:p/>
          </p:txBody>
        </p:sp>
        <p:sp>
          <p:nvSpPr>
            <p:cNvPr id="40" name="object 40" descr=""/>
            <p:cNvSpPr/>
            <p:nvPr/>
          </p:nvSpPr>
          <p:spPr>
            <a:xfrm>
              <a:off x="1510751" y="3196332"/>
              <a:ext cx="47625" cy="0"/>
            </a:xfrm>
            <a:custGeom>
              <a:avLst/>
              <a:gdLst/>
              <a:ahLst/>
              <a:cxnLst/>
              <a:rect l="l" t="t" r="r" b="b"/>
              <a:pathLst>
                <a:path w="47625" h="0">
                  <a:moveTo>
                    <a:pt x="0" y="0"/>
                  </a:moveTo>
                  <a:lnTo>
                    <a:pt x="47294" y="0"/>
                  </a:lnTo>
                </a:path>
              </a:pathLst>
            </a:custGeom>
            <a:ln w="3175">
              <a:solidFill>
                <a:srgbClr val="231F20"/>
              </a:solidFill>
            </a:ln>
          </p:spPr>
          <p:txBody>
            <a:bodyPr wrap="square" lIns="0" tIns="0" rIns="0" bIns="0" rtlCol="0"/>
            <a:lstStyle/>
            <a:p/>
          </p:txBody>
        </p:sp>
        <p:sp>
          <p:nvSpPr>
            <p:cNvPr id="41" name="object 41" descr=""/>
            <p:cNvSpPr/>
            <p:nvPr/>
          </p:nvSpPr>
          <p:spPr>
            <a:xfrm>
              <a:off x="1449235" y="3186162"/>
              <a:ext cx="61594" cy="20955"/>
            </a:xfrm>
            <a:custGeom>
              <a:avLst/>
              <a:gdLst/>
              <a:ahLst/>
              <a:cxnLst/>
              <a:rect l="l" t="t" r="r" b="b"/>
              <a:pathLst>
                <a:path w="61594" h="20955">
                  <a:moveTo>
                    <a:pt x="0" y="0"/>
                  </a:moveTo>
                  <a:lnTo>
                    <a:pt x="0" y="20332"/>
                  </a:lnTo>
                  <a:lnTo>
                    <a:pt x="61518" y="10172"/>
                  </a:lnTo>
                  <a:lnTo>
                    <a:pt x="0" y="0"/>
                  </a:lnTo>
                  <a:close/>
                </a:path>
              </a:pathLst>
            </a:custGeom>
            <a:solidFill>
              <a:srgbClr val="050100"/>
            </a:solidFill>
          </p:spPr>
          <p:txBody>
            <a:bodyPr wrap="square" lIns="0" tIns="0" rIns="0" bIns="0" rtlCol="0"/>
            <a:lstStyle/>
            <a:p/>
          </p:txBody>
        </p:sp>
        <p:sp>
          <p:nvSpPr>
            <p:cNvPr id="42" name="object 42" descr=""/>
            <p:cNvSpPr/>
            <p:nvPr/>
          </p:nvSpPr>
          <p:spPr>
            <a:xfrm>
              <a:off x="1449235" y="3186162"/>
              <a:ext cx="61594" cy="20955"/>
            </a:xfrm>
            <a:custGeom>
              <a:avLst/>
              <a:gdLst/>
              <a:ahLst/>
              <a:cxnLst/>
              <a:rect l="l" t="t" r="r" b="b"/>
              <a:pathLst>
                <a:path w="61594" h="20955">
                  <a:moveTo>
                    <a:pt x="0" y="0"/>
                  </a:moveTo>
                  <a:lnTo>
                    <a:pt x="0" y="20332"/>
                  </a:lnTo>
                  <a:lnTo>
                    <a:pt x="61518" y="10172"/>
                  </a:lnTo>
                  <a:lnTo>
                    <a:pt x="0" y="0"/>
                  </a:lnTo>
                  <a:close/>
                </a:path>
              </a:pathLst>
            </a:custGeom>
            <a:ln w="3175">
              <a:solidFill>
                <a:srgbClr val="231F20"/>
              </a:solidFill>
            </a:ln>
          </p:spPr>
          <p:txBody>
            <a:bodyPr wrap="square" lIns="0" tIns="0" rIns="0" bIns="0" rtlCol="0"/>
            <a:lstStyle/>
            <a:p/>
          </p:txBody>
        </p:sp>
        <p:sp>
          <p:nvSpPr>
            <p:cNvPr id="43" name="object 43" descr=""/>
            <p:cNvSpPr/>
            <p:nvPr/>
          </p:nvSpPr>
          <p:spPr>
            <a:xfrm>
              <a:off x="1558037" y="3186162"/>
              <a:ext cx="61594" cy="20955"/>
            </a:xfrm>
            <a:custGeom>
              <a:avLst/>
              <a:gdLst/>
              <a:ahLst/>
              <a:cxnLst/>
              <a:rect l="l" t="t" r="r" b="b"/>
              <a:pathLst>
                <a:path w="61594" h="20955">
                  <a:moveTo>
                    <a:pt x="61023" y="0"/>
                  </a:moveTo>
                  <a:lnTo>
                    <a:pt x="0" y="10172"/>
                  </a:lnTo>
                  <a:lnTo>
                    <a:pt x="61023" y="20332"/>
                  </a:lnTo>
                  <a:lnTo>
                    <a:pt x="61023" y="0"/>
                  </a:lnTo>
                  <a:close/>
                </a:path>
              </a:pathLst>
            </a:custGeom>
            <a:solidFill>
              <a:srgbClr val="050100"/>
            </a:solidFill>
          </p:spPr>
          <p:txBody>
            <a:bodyPr wrap="square" lIns="0" tIns="0" rIns="0" bIns="0" rtlCol="0"/>
            <a:lstStyle/>
            <a:p/>
          </p:txBody>
        </p:sp>
        <p:sp>
          <p:nvSpPr>
            <p:cNvPr id="44" name="object 44" descr=""/>
            <p:cNvSpPr/>
            <p:nvPr/>
          </p:nvSpPr>
          <p:spPr>
            <a:xfrm>
              <a:off x="1558037" y="3186162"/>
              <a:ext cx="61594" cy="20955"/>
            </a:xfrm>
            <a:custGeom>
              <a:avLst/>
              <a:gdLst/>
              <a:ahLst/>
              <a:cxnLst/>
              <a:rect l="l" t="t" r="r" b="b"/>
              <a:pathLst>
                <a:path w="61594" h="20955">
                  <a:moveTo>
                    <a:pt x="61023" y="0"/>
                  </a:moveTo>
                  <a:lnTo>
                    <a:pt x="61023" y="20332"/>
                  </a:lnTo>
                  <a:lnTo>
                    <a:pt x="0" y="10172"/>
                  </a:lnTo>
                  <a:lnTo>
                    <a:pt x="61023" y="0"/>
                  </a:lnTo>
                  <a:close/>
                </a:path>
              </a:pathLst>
            </a:custGeom>
            <a:ln w="3175">
              <a:solidFill>
                <a:srgbClr val="231F20"/>
              </a:solidFill>
            </a:ln>
          </p:spPr>
          <p:txBody>
            <a:bodyPr wrap="square" lIns="0" tIns="0" rIns="0" bIns="0" rtlCol="0"/>
            <a:lstStyle/>
            <a:p/>
          </p:txBody>
        </p:sp>
        <p:sp>
          <p:nvSpPr>
            <p:cNvPr id="45" name="object 45" descr=""/>
            <p:cNvSpPr/>
            <p:nvPr/>
          </p:nvSpPr>
          <p:spPr>
            <a:xfrm>
              <a:off x="1634096" y="2378036"/>
              <a:ext cx="835660" cy="352425"/>
            </a:xfrm>
            <a:custGeom>
              <a:avLst/>
              <a:gdLst/>
              <a:ahLst/>
              <a:cxnLst/>
              <a:rect l="l" t="t" r="r" b="b"/>
              <a:pathLst>
                <a:path w="835660" h="352425">
                  <a:moveTo>
                    <a:pt x="3454" y="344932"/>
                  </a:moveTo>
                  <a:lnTo>
                    <a:pt x="2946" y="343712"/>
                  </a:lnTo>
                  <a:lnTo>
                    <a:pt x="1727" y="343204"/>
                  </a:lnTo>
                  <a:lnTo>
                    <a:pt x="508" y="343712"/>
                  </a:lnTo>
                  <a:lnTo>
                    <a:pt x="0" y="344932"/>
                  </a:lnTo>
                  <a:lnTo>
                    <a:pt x="508" y="346151"/>
                  </a:lnTo>
                  <a:lnTo>
                    <a:pt x="1727" y="346659"/>
                  </a:lnTo>
                  <a:lnTo>
                    <a:pt x="2946" y="346151"/>
                  </a:lnTo>
                  <a:lnTo>
                    <a:pt x="3454" y="344932"/>
                  </a:lnTo>
                  <a:close/>
                </a:path>
                <a:path w="835660" h="352425">
                  <a:moveTo>
                    <a:pt x="74129" y="1727"/>
                  </a:moveTo>
                  <a:lnTo>
                    <a:pt x="73621" y="508"/>
                  </a:lnTo>
                  <a:lnTo>
                    <a:pt x="72402" y="0"/>
                  </a:lnTo>
                  <a:lnTo>
                    <a:pt x="71183" y="508"/>
                  </a:lnTo>
                  <a:lnTo>
                    <a:pt x="70675" y="1727"/>
                  </a:lnTo>
                  <a:lnTo>
                    <a:pt x="71183" y="2946"/>
                  </a:lnTo>
                  <a:lnTo>
                    <a:pt x="72402" y="3454"/>
                  </a:lnTo>
                  <a:lnTo>
                    <a:pt x="73621" y="2946"/>
                  </a:lnTo>
                  <a:lnTo>
                    <a:pt x="74129" y="1727"/>
                  </a:lnTo>
                  <a:close/>
                </a:path>
                <a:path w="835660" h="352425">
                  <a:moveTo>
                    <a:pt x="787501" y="32232"/>
                  </a:moveTo>
                  <a:lnTo>
                    <a:pt x="786993" y="31013"/>
                  </a:lnTo>
                  <a:lnTo>
                    <a:pt x="785774" y="30505"/>
                  </a:lnTo>
                  <a:lnTo>
                    <a:pt x="784555" y="31013"/>
                  </a:lnTo>
                  <a:lnTo>
                    <a:pt x="784047" y="32232"/>
                  </a:lnTo>
                  <a:lnTo>
                    <a:pt x="784555" y="33451"/>
                  </a:lnTo>
                  <a:lnTo>
                    <a:pt x="785774" y="33959"/>
                  </a:lnTo>
                  <a:lnTo>
                    <a:pt x="786993" y="33451"/>
                  </a:lnTo>
                  <a:lnTo>
                    <a:pt x="787501" y="32232"/>
                  </a:lnTo>
                  <a:close/>
                </a:path>
                <a:path w="835660" h="352425">
                  <a:moveTo>
                    <a:pt x="827671" y="344932"/>
                  </a:moveTo>
                  <a:lnTo>
                    <a:pt x="827163" y="343712"/>
                  </a:lnTo>
                  <a:lnTo>
                    <a:pt x="825944" y="343204"/>
                  </a:lnTo>
                  <a:lnTo>
                    <a:pt x="824725" y="343712"/>
                  </a:lnTo>
                  <a:lnTo>
                    <a:pt x="824217" y="344932"/>
                  </a:lnTo>
                  <a:lnTo>
                    <a:pt x="824725" y="346151"/>
                  </a:lnTo>
                  <a:lnTo>
                    <a:pt x="825944" y="346659"/>
                  </a:lnTo>
                  <a:lnTo>
                    <a:pt x="827163" y="346151"/>
                  </a:lnTo>
                  <a:lnTo>
                    <a:pt x="827671" y="344932"/>
                  </a:lnTo>
                  <a:close/>
                </a:path>
                <a:path w="835660" h="352425">
                  <a:moveTo>
                    <a:pt x="835291" y="350532"/>
                  </a:moveTo>
                  <a:lnTo>
                    <a:pt x="834783" y="349300"/>
                  </a:lnTo>
                  <a:lnTo>
                    <a:pt x="833564" y="348805"/>
                  </a:lnTo>
                  <a:lnTo>
                    <a:pt x="832345" y="349300"/>
                  </a:lnTo>
                  <a:lnTo>
                    <a:pt x="831837" y="350532"/>
                  </a:lnTo>
                  <a:lnTo>
                    <a:pt x="832345" y="351751"/>
                  </a:lnTo>
                  <a:lnTo>
                    <a:pt x="833564" y="352259"/>
                  </a:lnTo>
                  <a:lnTo>
                    <a:pt x="834783" y="351751"/>
                  </a:lnTo>
                  <a:lnTo>
                    <a:pt x="835291" y="350532"/>
                  </a:lnTo>
                  <a:close/>
                </a:path>
              </a:pathLst>
            </a:custGeom>
            <a:solidFill>
              <a:srgbClr val="565659"/>
            </a:solidFill>
          </p:spPr>
          <p:txBody>
            <a:bodyPr wrap="square" lIns="0" tIns="0" rIns="0" bIns="0" rtlCol="0"/>
            <a:lstStyle/>
            <a:p/>
          </p:txBody>
        </p:sp>
        <p:sp>
          <p:nvSpPr>
            <p:cNvPr id="46" name="object 46" descr=""/>
            <p:cNvSpPr/>
            <p:nvPr/>
          </p:nvSpPr>
          <p:spPr>
            <a:xfrm>
              <a:off x="2271411" y="1694866"/>
              <a:ext cx="0" cy="12700"/>
            </a:xfrm>
            <a:custGeom>
              <a:avLst/>
              <a:gdLst/>
              <a:ahLst/>
              <a:cxnLst/>
              <a:rect l="l" t="t" r="r" b="b"/>
              <a:pathLst>
                <a:path w="0" h="12700">
                  <a:moveTo>
                    <a:pt x="0" y="12204"/>
                  </a:moveTo>
                  <a:lnTo>
                    <a:pt x="0" y="0"/>
                  </a:lnTo>
                </a:path>
              </a:pathLst>
            </a:custGeom>
            <a:ln w="3454">
              <a:solidFill>
                <a:srgbClr val="565659"/>
              </a:solidFill>
            </a:ln>
          </p:spPr>
          <p:txBody>
            <a:bodyPr wrap="square" lIns="0" tIns="0" rIns="0" bIns="0" rtlCol="0"/>
            <a:lstStyle/>
            <a:p/>
          </p:txBody>
        </p:sp>
        <p:sp>
          <p:nvSpPr>
            <p:cNvPr id="47" name="object 47" descr=""/>
            <p:cNvSpPr/>
            <p:nvPr/>
          </p:nvSpPr>
          <p:spPr>
            <a:xfrm>
              <a:off x="1824977" y="1694867"/>
              <a:ext cx="0" cy="12700"/>
            </a:xfrm>
            <a:custGeom>
              <a:avLst/>
              <a:gdLst/>
              <a:ahLst/>
              <a:cxnLst/>
              <a:rect l="l" t="t" r="r" b="b"/>
              <a:pathLst>
                <a:path w="0" h="12700">
                  <a:moveTo>
                    <a:pt x="0" y="0"/>
                  </a:moveTo>
                  <a:lnTo>
                    <a:pt x="0" y="12204"/>
                  </a:lnTo>
                </a:path>
              </a:pathLst>
            </a:custGeom>
            <a:ln w="3454">
              <a:solidFill>
                <a:srgbClr val="565659"/>
              </a:solidFill>
            </a:ln>
          </p:spPr>
          <p:txBody>
            <a:bodyPr wrap="square" lIns="0" tIns="0" rIns="0" bIns="0" rtlCol="0"/>
            <a:lstStyle/>
            <a:p/>
          </p:txBody>
        </p:sp>
        <p:sp>
          <p:nvSpPr>
            <p:cNvPr id="48" name="object 48" descr=""/>
            <p:cNvSpPr/>
            <p:nvPr/>
          </p:nvSpPr>
          <p:spPr>
            <a:xfrm>
              <a:off x="2032942" y="1725370"/>
              <a:ext cx="2540" cy="3175"/>
            </a:xfrm>
            <a:custGeom>
              <a:avLst/>
              <a:gdLst/>
              <a:ahLst/>
              <a:cxnLst/>
              <a:rect l="l" t="t" r="r" b="b"/>
              <a:pathLst>
                <a:path w="2539" h="3175">
                  <a:moveTo>
                    <a:pt x="2539" y="0"/>
                  </a:moveTo>
                  <a:lnTo>
                    <a:pt x="0" y="3048"/>
                  </a:lnTo>
                </a:path>
              </a:pathLst>
            </a:custGeom>
            <a:ln w="3454">
              <a:solidFill>
                <a:srgbClr val="565659"/>
              </a:solidFill>
            </a:ln>
          </p:spPr>
          <p:txBody>
            <a:bodyPr wrap="square" lIns="0" tIns="0" rIns="0" bIns="0" rtlCol="0"/>
            <a:lstStyle/>
            <a:p/>
          </p:txBody>
        </p:sp>
        <p:sp>
          <p:nvSpPr>
            <p:cNvPr id="49" name="object 49" descr=""/>
            <p:cNvSpPr/>
            <p:nvPr/>
          </p:nvSpPr>
          <p:spPr>
            <a:xfrm>
              <a:off x="2060401" y="1725374"/>
              <a:ext cx="3175" cy="3175"/>
            </a:xfrm>
            <a:custGeom>
              <a:avLst/>
              <a:gdLst/>
              <a:ahLst/>
              <a:cxnLst/>
              <a:rect l="l" t="t" r="r" b="b"/>
              <a:pathLst>
                <a:path w="3175" h="3175">
                  <a:moveTo>
                    <a:pt x="3048" y="3048"/>
                  </a:moveTo>
                  <a:lnTo>
                    <a:pt x="0" y="0"/>
                  </a:lnTo>
                </a:path>
              </a:pathLst>
            </a:custGeom>
            <a:ln w="3454">
              <a:solidFill>
                <a:srgbClr val="565659"/>
              </a:solidFill>
            </a:ln>
          </p:spPr>
          <p:txBody>
            <a:bodyPr wrap="square" lIns="0" tIns="0" rIns="0" bIns="0" rtlCol="0"/>
            <a:lstStyle/>
            <a:p/>
          </p:txBody>
        </p:sp>
        <p:sp>
          <p:nvSpPr>
            <p:cNvPr id="50" name="object 50" descr=""/>
            <p:cNvSpPr/>
            <p:nvPr/>
          </p:nvSpPr>
          <p:spPr>
            <a:xfrm>
              <a:off x="2375132" y="1707066"/>
              <a:ext cx="0" cy="80645"/>
            </a:xfrm>
            <a:custGeom>
              <a:avLst/>
              <a:gdLst/>
              <a:ahLst/>
              <a:cxnLst/>
              <a:rect l="l" t="t" r="r" b="b"/>
              <a:pathLst>
                <a:path w="0" h="80644">
                  <a:moveTo>
                    <a:pt x="0" y="80340"/>
                  </a:moveTo>
                  <a:lnTo>
                    <a:pt x="0" y="0"/>
                  </a:lnTo>
                </a:path>
              </a:pathLst>
            </a:custGeom>
            <a:ln w="3454">
              <a:solidFill>
                <a:srgbClr val="565659"/>
              </a:solidFill>
            </a:ln>
          </p:spPr>
          <p:txBody>
            <a:bodyPr wrap="square" lIns="0" tIns="0" rIns="0" bIns="0" rtlCol="0"/>
            <a:lstStyle/>
            <a:p/>
          </p:txBody>
        </p:sp>
        <p:sp>
          <p:nvSpPr>
            <p:cNvPr id="51" name="object 51" descr=""/>
            <p:cNvSpPr/>
            <p:nvPr/>
          </p:nvSpPr>
          <p:spPr>
            <a:xfrm>
              <a:off x="1720747" y="1707070"/>
              <a:ext cx="0" cy="80010"/>
            </a:xfrm>
            <a:custGeom>
              <a:avLst/>
              <a:gdLst/>
              <a:ahLst/>
              <a:cxnLst/>
              <a:rect l="l" t="t" r="r" b="b"/>
              <a:pathLst>
                <a:path w="0" h="80010">
                  <a:moveTo>
                    <a:pt x="0" y="0"/>
                  </a:moveTo>
                  <a:lnTo>
                    <a:pt x="0" y="79832"/>
                  </a:lnTo>
                </a:path>
              </a:pathLst>
            </a:custGeom>
            <a:ln w="3454">
              <a:solidFill>
                <a:srgbClr val="565659"/>
              </a:solidFill>
            </a:ln>
          </p:spPr>
          <p:txBody>
            <a:bodyPr wrap="square" lIns="0" tIns="0" rIns="0" bIns="0" rtlCol="0"/>
            <a:lstStyle/>
            <a:p/>
          </p:txBody>
        </p:sp>
        <p:sp>
          <p:nvSpPr>
            <p:cNvPr id="52" name="object 52" descr=""/>
            <p:cNvSpPr/>
            <p:nvPr/>
          </p:nvSpPr>
          <p:spPr>
            <a:xfrm>
              <a:off x="1510751" y="2754491"/>
              <a:ext cx="47625" cy="0"/>
            </a:xfrm>
            <a:custGeom>
              <a:avLst/>
              <a:gdLst/>
              <a:ahLst/>
              <a:cxnLst/>
              <a:rect l="l" t="t" r="r" b="b"/>
              <a:pathLst>
                <a:path w="47625" h="0">
                  <a:moveTo>
                    <a:pt x="0" y="0"/>
                  </a:moveTo>
                  <a:lnTo>
                    <a:pt x="47294" y="0"/>
                  </a:lnTo>
                </a:path>
              </a:pathLst>
            </a:custGeom>
            <a:ln w="3454">
              <a:solidFill>
                <a:srgbClr val="565659"/>
              </a:solidFill>
            </a:ln>
          </p:spPr>
          <p:txBody>
            <a:bodyPr wrap="square" lIns="0" tIns="0" rIns="0" bIns="0" rtlCol="0"/>
            <a:lstStyle/>
            <a:p/>
          </p:txBody>
        </p:sp>
        <p:sp>
          <p:nvSpPr>
            <p:cNvPr id="53" name="object 53" descr=""/>
            <p:cNvSpPr/>
            <p:nvPr/>
          </p:nvSpPr>
          <p:spPr>
            <a:xfrm>
              <a:off x="1554481" y="2742289"/>
              <a:ext cx="3810" cy="112395"/>
            </a:xfrm>
            <a:custGeom>
              <a:avLst/>
              <a:gdLst/>
              <a:ahLst/>
              <a:cxnLst/>
              <a:rect l="l" t="t" r="r" b="b"/>
              <a:pathLst>
                <a:path w="3809" h="112394">
                  <a:moveTo>
                    <a:pt x="0" y="111861"/>
                  </a:moveTo>
                  <a:lnTo>
                    <a:pt x="0" y="12204"/>
                  </a:lnTo>
                  <a:lnTo>
                    <a:pt x="3556" y="0"/>
                  </a:lnTo>
                </a:path>
              </a:pathLst>
            </a:custGeom>
            <a:ln w="3454">
              <a:solidFill>
                <a:srgbClr val="565659"/>
              </a:solidFill>
            </a:ln>
          </p:spPr>
          <p:txBody>
            <a:bodyPr wrap="square" lIns="0" tIns="0" rIns="0" bIns="0" rtlCol="0"/>
            <a:lstStyle/>
            <a:p/>
          </p:txBody>
        </p:sp>
        <p:sp>
          <p:nvSpPr>
            <p:cNvPr id="54" name="object 54" descr=""/>
            <p:cNvSpPr/>
            <p:nvPr/>
          </p:nvSpPr>
          <p:spPr>
            <a:xfrm>
              <a:off x="1510753" y="2742290"/>
              <a:ext cx="3175" cy="86995"/>
            </a:xfrm>
            <a:custGeom>
              <a:avLst/>
              <a:gdLst/>
              <a:ahLst/>
              <a:cxnLst/>
              <a:rect l="l" t="t" r="r" b="b"/>
              <a:pathLst>
                <a:path w="3175" h="86994">
                  <a:moveTo>
                    <a:pt x="3047" y="86944"/>
                  </a:moveTo>
                  <a:lnTo>
                    <a:pt x="3047" y="12204"/>
                  </a:lnTo>
                  <a:lnTo>
                    <a:pt x="0" y="0"/>
                  </a:lnTo>
                </a:path>
              </a:pathLst>
            </a:custGeom>
            <a:ln w="3454">
              <a:solidFill>
                <a:srgbClr val="565659"/>
              </a:solidFill>
            </a:ln>
          </p:spPr>
          <p:txBody>
            <a:bodyPr wrap="square" lIns="0" tIns="0" rIns="0" bIns="0" rtlCol="0"/>
            <a:lstStyle/>
            <a:p/>
          </p:txBody>
        </p:sp>
        <p:sp>
          <p:nvSpPr>
            <p:cNvPr id="55" name="object 55" descr=""/>
            <p:cNvSpPr/>
            <p:nvPr/>
          </p:nvSpPr>
          <p:spPr>
            <a:xfrm>
              <a:off x="2538347" y="2754491"/>
              <a:ext cx="47625" cy="0"/>
            </a:xfrm>
            <a:custGeom>
              <a:avLst/>
              <a:gdLst/>
              <a:ahLst/>
              <a:cxnLst/>
              <a:rect l="l" t="t" r="r" b="b"/>
              <a:pathLst>
                <a:path w="47625" h="0">
                  <a:moveTo>
                    <a:pt x="0" y="0"/>
                  </a:moveTo>
                  <a:lnTo>
                    <a:pt x="47294" y="0"/>
                  </a:lnTo>
                </a:path>
              </a:pathLst>
            </a:custGeom>
            <a:ln w="3454">
              <a:solidFill>
                <a:srgbClr val="565659"/>
              </a:solidFill>
            </a:ln>
          </p:spPr>
          <p:txBody>
            <a:bodyPr wrap="square" lIns="0" tIns="0" rIns="0" bIns="0" rtlCol="0"/>
            <a:lstStyle/>
            <a:p/>
          </p:txBody>
        </p:sp>
        <p:sp>
          <p:nvSpPr>
            <p:cNvPr id="56" name="object 56" descr=""/>
            <p:cNvSpPr/>
            <p:nvPr/>
          </p:nvSpPr>
          <p:spPr>
            <a:xfrm>
              <a:off x="2582077" y="2742289"/>
              <a:ext cx="3810" cy="112395"/>
            </a:xfrm>
            <a:custGeom>
              <a:avLst/>
              <a:gdLst/>
              <a:ahLst/>
              <a:cxnLst/>
              <a:rect l="l" t="t" r="r" b="b"/>
              <a:pathLst>
                <a:path w="3810" h="112394">
                  <a:moveTo>
                    <a:pt x="0" y="111861"/>
                  </a:moveTo>
                  <a:lnTo>
                    <a:pt x="0" y="12204"/>
                  </a:lnTo>
                  <a:lnTo>
                    <a:pt x="3556" y="0"/>
                  </a:lnTo>
                </a:path>
              </a:pathLst>
            </a:custGeom>
            <a:ln w="3454">
              <a:solidFill>
                <a:srgbClr val="565659"/>
              </a:solidFill>
            </a:ln>
          </p:spPr>
          <p:txBody>
            <a:bodyPr wrap="square" lIns="0" tIns="0" rIns="0" bIns="0" rtlCol="0"/>
            <a:lstStyle/>
            <a:p/>
          </p:txBody>
        </p:sp>
        <p:sp>
          <p:nvSpPr>
            <p:cNvPr id="57" name="object 57" descr=""/>
            <p:cNvSpPr/>
            <p:nvPr/>
          </p:nvSpPr>
          <p:spPr>
            <a:xfrm>
              <a:off x="2538350" y="2742290"/>
              <a:ext cx="3175" cy="86995"/>
            </a:xfrm>
            <a:custGeom>
              <a:avLst/>
              <a:gdLst/>
              <a:ahLst/>
              <a:cxnLst/>
              <a:rect l="l" t="t" r="r" b="b"/>
              <a:pathLst>
                <a:path w="3175" h="86994">
                  <a:moveTo>
                    <a:pt x="3048" y="86944"/>
                  </a:moveTo>
                  <a:lnTo>
                    <a:pt x="3048" y="12204"/>
                  </a:lnTo>
                  <a:lnTo>
                    <a:pt x="0" y="0"/>
                  </a:lnTo>
                </a:path>
              </a:pathLst>
            </a:custGeom>
            <a:ln w="3454">
              <a:solidFill>
                <a:srgbClr val="565659"/>
              </a:solidFill>
            </a:ln>
          </p:spPr>
          <p:txBody>
            <a:bodyPr wrap="square" lIns="0" tIns="0" rIns="0" bIns="0" rtlCol="0"/>
            <a:lstStyle/>
            <a:p/>
          </p:txBody>
        </p:sp>
        <p:sp>
          <p:nvSpPr>
            <p:cNvPr id="58" name="object 58" descr=""/>
            <p:cNvSpPr/>
            <p:nvPr/>
          </p:nvSpPr>
          <p:spPr>
            <a:xfrm>
              <a:off x="1523464" y="2682802"/>
              <a:ext cx="32384" cy="28575"/>
            </a:xfrm>
            <a:custGeom>
              <a:avLst/>
              <a:gdLst/>
              <a:ahLst/>
              <a:cxnLst/>
              <a:rect l="l" t="t" r="r" b="b"/>
              <a:pathLst>
                <a:path w="32384" h="28575">
                  <a:moveTo>
                    <a:pt x="0" y="28473"/>
                  </a:moveTo>
                  <a:lnTo>
                    <a:pt x="0" y="0"/>
                  </a:lnTo>
                  <a:lnTo>
                    <a:pt x="21361" y="0"/>
                  </a:lnTo>
                  <a:lnTo>
                    <a:pt x="32029" y="0"/>
                  </a:lnTo>
                </a:path>
              </a:pathLst>
            </a:custGeom>
            <a:ln w="3454">
              <a:solidFill>
                <a:srgbClr val="565659"/>
              </a:solidFill>
            </a:ln>
          </p:spPr>
          <p:txBody>
            <a:bodyPr wrap="square" lIns="0" tIns="0" rIns="0" bIns="0" rtlCol="0"/>
            <a:lstStyle/>
            <a:p/>
          </p:txBody>
        </p:sp>
        <p:sp>
          <p:nvSpPr>
            <p:cNvPr id="59" name="object 59" descr=""/>
            <p:cNvSpPr/>
            <p:nvPr/>
          </p:nvSpPr>
          <p:spPr>
            <a:xfrm>
              <a:off x="1549907" y="2711276"/>
              <a:ext cx="2540" cy="0"/>
            </a:xfrm>
            <a:custGeom>
              <a:avLst/>
              <a:gdLst/>
              <a:ahLst/>
              <a:cxnLst/>
              <a:rect l="l" t="t" r="r" b="b"/>
              <a:pathLst>
                <a:path w="2540" h="0">
                  <a:moveTo>
                    <a:pt x="2540" y="0"/>
                  </a:moveTo>
                  <a:lnTo>
                    <a:pt x="0" y="0"/>
                  </a:lnTo>
                </a:path>
              </a:pathLst>
            </a:custGeom>
            <a:ln w="3454">
              <a:solidFill>
                <a:srgbClr val="565659"/>
              </a:solidFill>
            </a:ln>
          </p:spPr>
          <p:txBody>
            <a:bodyPr wrap="square" lIns="0" tIns="0" rIns="0" bIns="0" rtlCol="0"/>
            <a:lstStyle/>
            <a:p/>
          </p:txBody>
        </p:sp>
        <p:sp>
          <p:nvSpPr>
            <p:cNvPr id="60" name="object 60" descr=""/>
            <p:cNvSpPr/>
            <p:nvPr/>
          </p:nvSpPr>
          <p:spPr>
            <a:xfrm>
              <a:off x="1515836" y="2711276"/>
              <a:ext cx="2540" cy="0"/>
            </a:xfrm>
            <a:custGeom>
              <a:avLst/>
              <a:gdLst/>
              <a:ahLst/>
              <a:cxnLst/>
              <a:rect l="l" t="t" r="r" b="b"/>
              <a:pathLst>
                <a:path w="2540" h="0">
                  <a:moveTo>
                    <a:pt x="0" y="0"/>
                  </a:moveTo>
                  <a:lnTo>
                    <a:pt x="2540" y="0"/>
                  </a:lnTo>
                </a:path>
              </a:pathLst>
            </a:custGeom>
            <a:ln w="3454">
              <a:solidFill>
                <a:srgbClr val="565659"/>
              </a:solidFill>
            </a:ln>
          </p:spPr>
          <p:txBody>
            <a:bodyPr wrap="square" lIns="0" tIns="0" rIns="0" bIns="0" rtlCol="0"/>
            <a:lstStyle/>
            <a:p/>
          </p:txBody>
        </p:sp>
        <p:sp>
          <p:nvSpPr>
            <p:cNvPr id="61" name="object 61" descr=""/>
            <p:cNvSpPr/>
            <p:nvPr/>
          </p:nvSpPr>
          <p:spPr>
            <a:xfrm>
              <a:off x="1518378" y="2711276"/>
              <a:ext cx="31750" cy="0"/>
            </a:xfrm>
            <a:custGeom>
              <a:avLst/>
              <a:gdLst/>
              <a:ahLst/>
              <a:cxnLst/>
              <a:rect l="l" t="t" r="r" b="b"/>
              <a:pathLst>
                <a:path w="31750" h="0">
                  <a:moveTo>
                    <a:pt x="0" y="0"/>
                  </a:moveTo>
                  <a:lnTo>
                    <a:pt x="15760" y="0"/>
                  </a:lnTo>
                  <a:lnTo>
                    <a:pt x="31521" y="0"/>
                  </a:lnTo>
                </a:path>
              </a:pathLst>
            </a:custGeom>
            <a:ln w="3454">
              <a:solidFill>
                <a:srgbClr val="565659"/>
              </a:solidFill>
            </a:ln>
          </p:spPr>
          <p:txBody>
            <a:bodyPr wrap="square" lIns="0" tIns="0" rIns="0" bIns="0" rtlCol="0"/>
            <a:lstStyle/>
            <a:p/>
          </p:txBody>
        </p:sp>
        <p:sp>
          <p:nvSpPr>
            <p:cNvPr id="62" name="object 62" descr=""/>
            <p:cNvSpPr/>
            <p:nvPr/>
          </p:nvSpPr>
          <p:spPr>
            <a:xfrm>
              <a:off x="1513293" y="2682800"/>
              <a:ext cx="10795" cy="0"/>
            </a:xfrm>
            <a:custGeom>
              <a:avLst/>
              <a:gdLst/>
              <a:ahLst/>
              <a:cxnLst/>
              <a:rect l="l" t="t" r="r" b="b"/>
              <a:pathLst>
                <a:path w="10794" h="0">
                  <a:moveTo>
                    <a:pt x="0" y="0"/>
                  </a:moveTo>
                  <a:lnTo>
                    <a:pt x="10172" y="0"/>
                  </a:lnTo>
                </a:path>
              </a:pathLst>
            </a:custGeom>
            <a:ln w="3454">
              <a:solidFill>
                <a:srgbClr val="565659"/>
              </a:solidFill>
            </a:ln>
          </p:spPr>
          <p:txBody>
            <a:bodyPr wrap="square" lIns="0" tIns="0" rIns="0" bIns="0" rtlCol="0"/>
            <a:lstStyle/>
            <a:p/>
          </p:txBody>
        </p:sp>
        <p:sp>
          <p:nvSpPr>
            <p:cNvPr id="63" name="object 63" descr=""/>
            <p:cNvSpPr/>
            <p:nvPr/>
          </p:nvSpPr>
          <p:spPr>
            <a:xfrm>
              <a:off x="1544820" y="2682800"/>
              <a:ext cx="0" cy="28575"/>
            </a:xfrm>
            <a:custGeom>
              <a:avLst/>
              <a:gdLst/>
              <a:ahLst/>
              <a:cxnLst/>
              <a:rect l="l" t="t" r="r" b="b"/>
              <a:pathLst>
                <a:path w="0" h="28575">
                  <a:moveTo>
                    <a:pt x="0" y="0"/>
                  </a:moveTo>
                  <a:lnTo>
                    <a:pt x="0" y="28473"/>
                  </a:lnTo>
                </a:path>
              </a:pathLst>
            </a:custGeom>
            <a:ln w="3454">
              <a:solidFill>
                <a:srgbClr val="565659"/>
              </a:solidFill>
            </a:ln>
          </p:spPr>
          <p:txBody>
            <a:bodyPr wrap="square" lIns="0" tIns="0" rIns="0" bIns="0" rtlCol="0"/>
            <a:lstStyle/>
            <a:p/>
          </p:txBody>
        </p:sp>
        <p:sp>
          <p:nvSpPr>
            <p:cNvPr id="64" name="object 64" descr=""/>
            <p:cNvSpPr/>
            <p:nvPr/>
          </p:nvSpPr>
          <p:spPr>
            <a:xfrm>
              <a:off x="1824981" y="1694867"/>
              <a:ext cx="447040" cy="0"/>
            </a:xfrm>
            <a:custGeom>
              <a:avLst/>
              <a:gdLst/>
              <a:ahLst/>
              <a:cxnLst/>
              <a:rect l="l" t="t" r="r" b="b"/>
              <a:pathLst>
                <a:path w="447039" h="0">
                  <a:moveTo>
                    <a:pt x="446430" y="0"/>
                  </a:moveTo>
                  <a:lnTo>
                    <a:pt x="0" y="0"/>
                  </a:lnTo>
                </a:path>
              </a:pathLst>
            </a:custGeom>
            <a:ln w="3454">
              <a:solidFill>
                <a:srgbClr val="565659"/>
              </a:solidFill>
            </a:ln>
          </p:spPr>
          <p:txBody>
            <a:bodyPr wrap="square" lIns="0" tIns="0" rIns="0" bIns="0" rtlCol="0"/>
            <a:lstStyle/>
            <a:p/>
          </p:txBody>
        </p:sp>
        <p:sp>
          <p:nvSpPr>
            <p:cNvPr id="65" name="object 65" descr=""/>
            <p:cNvSpPr/>
            <p:nvPr/>
          </p:nvSpPr>
          <p:spPr>
            <a:xfrm>
              <a:off x="2032939" y="1707073"/>
              <a:ext cx="31115" cy="21590"/>
            </a:xfrm>
            <a:custGeom>
              <a:avLst/>
              <a:gdLst/>
              <a:ahLst/>
              <a:cxnLst/>
              <a:rect l="l" t="t" r="r" b="b"/>
              <a:pathLst>
                <a:path w="31114" h="21589">
                  <a:moveTo>
                    <a:pt x="0" y="21348"/>
                  </a:moveTo>
                  <a:lnTo>
                    <a:pt x="0" y="0"/>
                  </a:lnTo>
                  <a:lnTo>
                    <a:pt x="30505" y="0"/>
                  </a:lnTo>
                </a:path>
              </a:pathLst>
            </a:custGeom>
            <a:ln w="3454">
              <a:solidFill>
                <a:srgbClr val="565659"/>
              </a:solidFill>
            </a:ln>
          </p:spPr>
          <p:txBody>
            <a:bodyPr wrap="square" lIns="0" tIns="0" rIns="0" bIns="0" rtlCol="0"/>
            <a:lstStyle/>
            <a:p/>
          </p:txBody>
        </p:sp>
        <p:sp>
          <p:nvSpPr>
            <p:cNvPr id="66" name="object 66" descr=""/>
            <p:cNvSpPr/>
            <p:nvPr/>
          </p:nvSpPr>
          <p:spPr>
            <a:xfrm>
              <a:off x="1350591" y="2812459"/>
              <a:ext cx="57150" cy="57150"/>
            </a:xfrm>
            <a:custGeom>
              <a:avLst/>
              <a:gdLst/>
              <a:ahLst/>
              <a:cxnLst/>
              <a:rect l="l" t="t" r="r" b="b"/>
              <a:pathLst>
                <a:path w="57150" h="57150">
                  <a:moveTo>
                    <a:pt x="56946" y="56946"/>
                  </a:moveTo>
                  <a:lnTo>
                    <a:pt x="0" y="0"/>
                  </a:lnTo>
                </a:path>
              </a:pathLst>
            </a:custGeom>
            <a:ln w="3454">
              <a:solidFill>
                <a:srgbClr val="565659"/>
              </a:solidFill>
            </a:ln>
          </p:spPr>
          <p:txBody>
            <a:bodyPr wrap="square" lIns="0" tIns="0" rIns="0" bIns="0" rtlCol="0"/>
            <a:lstStyle/>
            <a:p/>
          </p:txBody>
        </p:sp>
        <p:sp>
          <p:nvSpPr>
            <p:cNvPr id="67" name="object 67" descr=""/>
            <p:cNvSpPr/>
            <p:nvPr/>
          </p:nvSpPr>
          <p:spPr>
            <a:xfrm>
              <a:off x="1377029" y="2777369"/>
              <a:ext cx="92075" cy="92075"/>
            </a:xfrm>
            <a:custGeom>
              <a:avLst/>
              <a:gdLst/>
              <a:ahLst/>
              <a:cxnLst/>
              <a:rect l="l" t="t" r="r" b="b"/>
              <a:pathLst>
                <a:path w="92075" h="92075">
                  <a:moveTo>
                    <a:pt x="91528" y="92036"/>
                  </a:moveTo>
                  <a:lnTo>
                    <a:pt x="0" y="0"/>
                  </a:lnTo>
                </a:path>
              </a:pathLst>
            </a:custGeom>
            <a:ln w="3454">
              <a:solidFill>
                <a:srgbClr val="565659"/>
              </a:solidFill>
            </a:ln>
          </p:spPr>
          <p:txBody>
            <a:bodyPr wrap="square" lIns="0" tIns="0" rIns="0" bIns="0" rtlCol="0"/>
            <a:lstStyle/>
            <a:p/>
          </p:txBody>
        </p:sp>
        <p:sp>
          <p:nvSpPr>
            <p:cNvPr id="68" name="object 68" descr=""/>
            <p:cNvSpPr/>
            <p:nvPr/>
          </p:nvSpPr>
          <p:spPr>
            <a:xfrm>
              <a:off x="1514821" y="2854153"/>
              <a:ext cx="15875" cy="15875"/>
            </a:xfrm>
            <a:custGeom>
              <a:avLst/>
              <a:gdLst/>
              <a:ahLst/>
              <a:cxnLst/>
              <a:rect l="l" t="t" r="r" b="b"/>
              <a:pathLst>
                <a:path w="15875" h="15875">
                  <a:moveTo>
                    <a:pt x="15252" y="15252"/>
                  </a:moveTo>
                  <a:lnTo>
                    <a:pt x="0" y="0"/>
                  </a:lnTo>
                </a:path>
              </a:pathLst>
            </a:custGeom>
            <a:ln w="3454">
              <a:solidFill>
                <a:srgbClr val="565659"/>
              </a:solidFill>
            </a:ln>
          </p:spPr>
          <p:txBody>
            <a:bodyPr wrap="square" lIns="0" tIns="0" rIns="0" bIns="0" rtlCol="0"/>
            <a:lstStyle/>
            <a:p/>
          </p:txBody>
        </p:sp>
        <p:sp>
          <p:nvSpPr>
            <p:cNvPr id="69" name="object 69" descr=""/>
            <p:cNvSpPr/>
            <p:nvPr/>
          </p:nvSpPr>
          <p:spPr>
            <a:xfrm>
              <a:off x="1438043" y="2777376"/>
              <a:ext cx="73025" cy="72390"/>
            </a:xfrm>
            <a:custGeom>
              <a:avLst/>
              <a:gdLst/>
              <a:ahLst/>
              <a:cxnLst/>
              <a:rect l="l" t="t" r="r" b="b"/>
              <a:pathLst>
                <a:path w="73025" h="72389">
                  <a:moveTo>
                    <a:pt x="72707" y="72199"/>
                  </a:moveTo>
                  <a:lnTo>
                    <a:pt x="0" y="0"/>
                  </a:lnTo>
                </a:path>
              </a:pathLst>
            </a:custGeom>
            <a:ln w="3454">
              <a:solidFill>
                <a:srgbClr val="565659"/>
              </a:solidFill>
            </a:ln>
          </p:spPr>
          <p:txBody>
            <a:bodyPr wrap="square" lIns="0" tIns="0" rIns="0" bIns="0" rtlCol="0"/>
            <a:lstStyle/>
            <a:p/>
          </p:txBody>
        </p:sp>
        <p:sp>
          <p:nvSpPr>
            <p:cNvPr id="70" name="object 70" descr=""/>
            <p:cNvSpPr/>
            <p:nvPr/>
          </p:nvSpPr>
          <p:spPr>
            <a:xfrm>
              <a:off x="1558036" y="2835840"/>
              <a:ext cx="33655" cy="33655"/>
            </a:xfrm>
            <a:custGeom>
              <a:avLst/>
              <a:gdLst/>
              <a:ahLst/>
              <a:cxnLst/>
              <a:rect l="l" t="t" r="r" b="b"/>
              <a:pathLst>
                <a:path w="33655" h="33655">
                  <a:moveTo>
                    <a:pt x="33058" y="33566"/>
                  </a:moveTo>
                  <a:lnTo>
                    <a:pt x="0" y="0"/>
                  </a:lnTo>
                </a:path>
              </a:pathLst>
            </a:custGeom>
            <a:ln w="3454">
              <a:solidFill>
                <a:srgbClr val="565659"/>
              </a:solidFill>
            </a:ln>
          </p:spPr>
          <p:txBody>
            <a:bodyPr wrap="square" lIns="0" tIns="0" rIns="0" bIns="0" rtlCol="0"/>
            <a:lstStyle/>
            <a:p/>
          </p:txBody>
        </p:sp>
        <p:sp>
          <p:nvSpPr>
            <p:cNvPr id="71" name="object 71" descr=""/>
            <p:cNvSpPr/>
            <p:nvPr/>
          </p:nvSpPr>
          <p:spPr>
            <a:xfrm>
              <a:off x="1499562" y="2777373"/>
              <a:ext cx="11430" cy="11430"/>
            </a:xfrm>
            <a:custGeom>
              <a:avLst/>
              <a:gdLst/>
              <a:ahLst/>
              <a:cxnLst/>
              <a:rect l="l" t="t" r="r" b="b"/>
              <a:pathLst>
                <a:path w="11430" h="11430">
                  <a:moveTo>
                    <a:pt x="11188" y="11188"/>
                  </a:moveTo>
                  <a:lnTo>
                    <a:pt x="0" y="0"/>
                  </a:lnTo>
                </a:path>
              </a:pathLst>
            </a:custGeom>
            <a:ln w="3454">
              <a:solidFill>
                <a:srgbClr val="565659"/>
              </a:solidFill>
            </a:ln>
          </p:spPr>
          <p:txBody>
            <a:bodyPr wrap="square" lIns="0" tIns="0" rIns="0" bIns="0" rtlCol="0"/>
            <a:lstStyle/>
            <a:p/>
          </p:txBody>
        </p:sp>
        <p:sp>
          <p:nvSpPr>
            <p:cNvPr id="72" name="object 72" descr=""/>
            <p:cNvSpPr/>
            <p:nvPr/>
          </p:nvSpPr>
          <p:spPr>
            <a:xfrm>
              <a:off x="1560584" y="2777369"/>
              <a:ext cx="92075" cy="92075"/>
            </a:xfrm>
            <a:custGeom>
              <a:avLst/>
              <a:gdLst/>
              <a:ahLst/>
              <a:cxnLst/>
              <a:rect l="l" t="t" r="r" b="b"/>
              <a:pathLst>
                <a:path w="92075" h="92075">
                  <a:moveTo>
                    <a:pt x="91516" y="92036"/>
                  </a:moveTo>
                  <a:lnTo>
                    <a:pt x="0" y="0"/>
                  </a:lnTo>
                </a:path>
              </a:pathLst>
            </a:custGeom>
            <a:ln w="3454">
              <a:solidFill>
                <a:srgbClr val="565659"/>
              </a:solidFill>
            </a:ln>
          </p:spPr>
          <p:txBody>
            <a:bodyPr wrap="square" lIns="0" tIns="0" rIns="0" bIns="0" rtlCol="0"/>
            <a:lstStyle/>
            <a:p/>
          </p:txBody>
        </p:sp>
        <p:sp>
          <p:nvSpPr>
            <p:cNvPr id="73" name="object 73" descr=""/>
            <p:cNvSpPr/>
            <p:nvPr/>
          </p:nvSpPr>
          <p:spPr>
            <a:xfrm>
              <a:off x="1621604" y="2777369"/>
              <a:ext cx="92075" cy="92075"/>
            </a:xfrm>
            <a:custGeom>
              <a:avLst/>
              <a:gdLst/>
              <a:ahLst/>
              <a:cxnLst/>
              <a:rect l="l" t="t" r="r" b="b"/>
              <a:pathLst>
                <a:path w="92075" h="92075">
                  <a:moveTo>
                    <a:pt x="92024" y="92036"/>
                  </a:moveTo>
                  <a:lnTo>
                    <a:pt x="0" y="0"/>
                  </a:lnTo>
                </a:path>
              </a:pathLst>
            </a:custGeom>
            <a:ln w="3454">
              <a:solidFill>
                <a:srgbClr val="565659"/>
              </a:solidFill>
            </a:ln>
          </p:spPr>
          <p:txBody>
            <a:bodyPr wrap="square" lIns="0" tIns="0" rIns="0" bIns="0" rtlCol="0"/>
            <a:lstStyle/>
            <a:p/>
          </p:txBody>
        </p:sp>
        <p:sp>
          <p:nvSpPr>
            <p:cNvPr id="74" name="object 74" descr=""/>
            <p:cNvSpPr/>
            <p:nvPr/>
          </p:nvSpPr>
          <p:spPr>
            <a:xfrm>
              <a:off x="1682611" y="2777369"/>
              <a:ext cx="92075" cy="92075"/>
            </a:xfrm>
            <a:custGeom>
              <a:avLst/>
              <a:gdLst/>
              <a:ahLst/>
              <a:cxnLst/>
              <a:rect l="l" t="t" r="r" b="b"/>
              <a:pathLst>
                <a:path w="92075" h="92075">
                  <a:moveTo>
                    <a:pt x="92036" y="92036"/>
                  </a:moveTo>
                  <a:lnTo>
                    <a:pt x="0" y="0"/>
                  </a:lnTo>
                </a:path>
              </a:pathLst>
            </a:custGeom>
            <a:ln w="3454">
              <a:solidFill>
                <a:srgbClr val="565659"/>
              </a:solidFill>
            </a:ln>
          </p:spPr>
          <p:txBody>
            <a:bodyPr wrap="square" lIns="0" tIns="0" rIns="0" bIns="0" rtlCol="0"/>
            <a:lstStyle/>
            <a:p/>
          </p:txBody>
        </p:sp>
        <p:sp>
          <p:nvSpPr>
            <p:cNvPr id="75" name="object 75" descr=""/>
            <p:cNvSpPr/>
            <p:nvPr/>
          </p:nvSpPr>
          <p:spPr>
            <a:xfrm>
              <a:off x="1744139" y="2777369"/>
              <a:ext cx="92075" cy="92075"/>
            </a:xfrm>
            <a:custGeom>
              <a:avLst/>
              <a:gdLst/>
              <a:ahLst/>
              <a:cxnLst/>
              <a:rect l="l" t="t" r="r" b="b"/>
              <a:pathLst>
                <a:path w="92075" h="92075">
                  <a:moveTo>
                    <a:pt x="91516" y="92036"/>
                  </a:moveTo>
                  <a:lnTo>
                    <a:pt x="0" y="0"/>
                  </a:lnTo>
                </a:path>
              </a:pathLst>
            </a:custGeom>
            <a:ln w="3454">
              <a:solidFill>
                <a:srgbClr val="565659"/>
              </a:solidFill>
            </a:ln>
          </p:spPr>
          <p:txBody>
            <a:bodyPr wrap="square" lIns="0" tIns="0" rIns="0" bIns="0" rtlCol="0"/>
            <a:lstStyle/>
            <a:p/>
          </p:txBody>
        </p:sp>
        <p:sp>
          <p:nvSpPr>
            <p:cNvPr id="76" name="object 76" descr=""/>
            <p:cNvSpPr/>
            <p:nvPr/>
          </p:nvSpPr>
          <p:spPr>
            <a:xfrm>
              <a:off x="1805146" y="2777369"/>
              <a:ext cx="92075" cy="92075"/>
            </a:xfrm>
            <a:custGeom>
              <a:avLst/>
              <a:gdLst/>
              <a:ahLst/>
              <a:cxnLst/>
              <a:rect l="l" t="t" r="r" b="b"/>
              <a:pathLst>
                <a:path w="92075" h="92075">
                  <a:moveTo>
                    <a:pt x="92036" y="92036"/>
                  </a:moveTo>
                  <a:lnTo>
                    <a:pt x="0" y="0"/>
                  </a:lnTo>
                </a:path>
              </a:pathLst>
            </a:custGeom>
            <a:ln w="3454">
              <a:solidFill>
                <a:srgbClr val="565659"/>
              </a:solidFill>
            </a:ln>
          </p:spPr>
          <p:txBody>
            <a:bodyPr wrap="square" lIns="0" tIns="0" rIns="0" bIns="0" rtlCol="0"/>
            <a:lstStyle/>
            <a:p/>
          </p:txBody>
        </p:sp>
        <p:sp>
          <p:nvSpPr>
            <p:cNvPr id="77" name="object 77" descr=""/>
            <p:cNvSpPr/>
            <p:nvPr/>
          </p:nvSpPr>
          <p:spPr>
            <a:xfrm>
              <a:off x="1866165" y="2777369"/>
              <a:ext cx="92075" cy="92075"/>
            </a:xfrm>
            <a:custGeom>
              <a:avLst/>
              <a:gdLst/>
              <a:ahLst/>
              <a:cxnLst/>
              <a:rect l="l" t="t" r="r" b="b"/>
              <a:pathLst>
                <a:path w="92075" h="92075">
                  <a:moveTo>
                    <a:pt x="92036" y="92036"/>
                  </a:moveTo>
                  <a:lnTo>
                    <a:pt x="0" y="0"/>
                  </a:lnTo>
                </a:path>
              </a:pathLst>
            </a:custGeom>
            <a:ln w="3454">
              <a:solidFill>
                <a:srgbClr val="565659"/>
              </a:solidFill>
            </a:ln>
          </p:spPr>
          <p:txBody>
            <a:bodyPr wrap="square" lIns="0" tIns="0" rIns="0" bIns="0" rtlCol="0"/>
            <a:lstStyle/>
            <a:p/>
          </p:txBody>
        </p:sp>
        <p:sp>
          <p:nvSpPr>
            <p:cNvPr id="78" name="object 78" descr=""/>
            <p:cNvSpPr/>
            <p:nvPr/>
          </p:nvSpPr>
          <p:spPr>
            <a:xfrm>
              <a:off x="1927693" y="2777369"/>
              <a:ext cx="92075" cy="92075"/>
            </a:xfrm>
            <a:custGeom>
              <a:avLst/>
              <a:gdLst/>
              <a:ahLst/>
              <a:cxnLst/>
              <a:rect l="l" t="t" r="r" b="b"/>
              <a:pathLst>
                <a:path w="92075" h="92075">
                  <a:moveTo>
                    <a:pt x="91516" y="92036"/>
                  </a:moveTo>
                  <a:lnTo>
                    <a:pt x="0" y="0"/>
                  </a:lnTo>
                </a:path>
              </a:pathLst>
            </a:custGeom>
            <a:ln w="3454">
              <a:solidFill>
                <a:srgbClr val="565659"/>
              </a:solidFill>
            </a:ln>
          </p:spPr>
          <p:txBody>
            <a:bodyPr wrap="square" lIns="0" tIns="0" rIns="0" bIns="0" rtlCol="0"/>
            <a:lstStyle/>
            <a:p/>
          </p:txBody>
        </p:sp>
        <p:sp>
          <p:nvSpPr>
            <p:cNvPr id="79" name="object 79" descr=""/>
            <p:cNvSpPr/>
            <p:nvPr/>
          </p:nvSpPr>
          <p:spPr>
            <a:xfrm>
              <a:off x="1988700" y="2777369"/>
              <a:ext cx="92075" cy="92075"/>
            </a:xfrm>
            <a:custGeom>
              <a:avLst/>
              <a:gdLst/>
              <a:ahLst/>
              <a:cxnLst/>
              <a:rect l="l" t="t" r="r" b="b"/>
              <a:pathLst>
                <a:path w="92075" h="92075">
                  <a:moveTo>
                    <a:pt x="91528" y="92036"/>
                  </a:moveTo>
                  <a:lnTo>
                    <a:pt x="0" y="0"/>
                  </a:lnTo>
                </a:path>
              </a:pathLst>
            </a:custGeom>
            <a:ln w="3454">
              <a:solidFill>
                <a:srgbClr val="565659"/>
              </a:solidFill>
            </a:ln>
          </p:spPr>
          <p:txBody>
            <a:bodyPr wrap="square" lIns="0" tIns="0" rIns="0" bIns="0" rtlCol="0"/>
            <a:lstStyle/>
            <a:p/>
          </p:txBody>
        </p:sp>
        <p:sp>
          <p:nvSpPr>
            <p:cNvPr id="80" name="object 80" descr=""/>
            <p:cNvSpPr/>
            <p:nvPr/>
          </p:nvSpPr>
          <p:spPr>
            <a:xfrm>
              <a:off x="2049721" y="2777369"/>
              <a:ext cx="92075" cy="92075"/>
            </a:xfrm>
            <a:custGeom>
              <a:avLst/>
              <a:gdLst/>
              <a:ahLst/>
              <a:cxnLst/>
              <a:rect l="l" t="t" r="r" b="b"/>
              <a:pathLst>
                <a:path w="92075" h="92075">
                  <a:moveTo>
                    <a:pt x="92024" y="92036"/>
                  </a:moveTo>
                  <a:lnTo>
                    <a:pt x="0" y="0"/>
                  </a:lnTo>
                </a:path>
              </a:pathLst>
            </a:custGeom>
            <a:ln w="3454">
              <a:solidFill>
                <a:srgbClr val="565659"/>
              </a:solidFill>
            </a:ln>
          </p:spPr>
          <p:txBody>
            <a:bodyPr wrap="square" lIns="0" tIns="0" rIns="0" bIns="0" rtlCol="0"/>
            <a:lstStyle/>
            <a:p/>
          </p:txBody>
        </p:sp>
        <p:sp>
          <p:nvSpPr>
            <p:cNvPr id="81" name="object 81" descr=""/>
            <p:cNvSpPr/>
            <p:nvPr/>
          </p:nvSpPr>
          <p:spPr>
            <a:xfrm>
              <a:off x="2111247" y="2777369"/>
              <a:ext cx="92075" cy="92075"/>
            </a:xfrm>
            <a:custGeom>
              <a:avLst/>
              <a:gdLst/>
              <a:ahLst/>
              <a:cxnLst/>
              <a:rect l="l" t="t" r="r" b="b"/>
              <a:pathLst>
                <a:path w="92075" h="92075">
                  <a:moveTo>
                    <a:pt x="91516" y="92036"/>
                  </a:moveTo>
                  <a:lnTo>
                    <a:pt x="0" y="0"/>
                  </a:lnTo>
                </a:path>
              </a:pathLst>
            </a:custGeom>
            <a:ln w="3454">
              <a:solidFill>
                <a:srgbClr val="565659"/>
              </a:solidFill>
            </a:ln>
          </p:spPr>
          <p:txBody>
            <a:bodyPr wrap="square" lIns="0" tIns="0" rIns="0" bIns="0" rtlCol="0"/>
            <a:lstStyle/>
            <a:p/>
          </p:txBody>
        </p:sp>
        <p:sp>
          <p:nvSpPr>
            <p:cNvPr id="82" name="object 82" descr=""/>
            <p:cNvSpPr/>
            <p:nvPr/>
          </p:nvSpPr>
          <p:spPr>
            <a:xfrm>
              <a:off x="2172255" y="2777369"/>
              <a:ext cx="92075" cy="92075"/>
            </a:xfrm>
            <a:custGeom>
              <a:avLst/>
              <a:gdLst/>
              <a:ahLst/>
              <a:cxnLst/>
              <a:rect l="l" t="t" r="r" b="b"/>
              <a:pathLst>
                <a:path w="92075" h="92075">
                  <a:moveTo>
                    <a:pt x="91528" y="92036"/>
                  </a:moveTo>
                  <a:lnTo>
                    <a:pt x="0" y="0"/>
                  </a:lnTo>
                </a:path>
              </a:pathLst>
            </a:custGeom>
            <a:ln w="3454">
              <a:solidFill>
                <a:srgbClr val="565659"/>
              </a:solidFill>
            </a:ln>
          </p:spPr>
          <p:txBody>
            <a:bodyPr wrap="square" lIns="0" tIns="0" rIns="0" bIns="0" rtlCol="0"/>
            <a:lstStyle/>
            <a:p/>
          </p:txBody>
        </p:sp>
        <p:sp>
          <p:nvSpPr>
            <p:cNvPr id="83" name="object 83" descr=""/>
            <p:cNvSpPr/>
            <p:nvPr/>
          </p:nvSpPr>
          <p:spPr>
            <a:xfrm>
              <a:off x="2233275" y="2777369"/>
              <a:ext cx="92075" cy="92075"/>
            </a:xfrm>
            <a:custGeom>
              <a:avLst/>
              <a:gdLst/>
              <a:ahLst/>
              <a:cxnLst/>
              <a:rect l="l" t="t" r="r" b="b"/>
              <a:pathLst>
                <a:path w="92075" h="92075">
                  <a:moveTo>
                    <a:pt x="92024" y="92036"/>
                  </a:moveTo>
                  <a:lnTo>
                    <a:pt x="0" y="0"/>
                  </a:lnTo>
                </a:path>
              </a:pathLst>
            </a:custGeom>
            <a:ln w="3454">
              <a:solidFill>
                <a:srgbClr val="565659"/>
              </a:solidFill>
            </a:ln>
          </p:spPr>
          <p:txBody>
            <a:bodyPr wrap="square" lIns="0" tIns="0" rIns="0" bIns="0" rtlCol="0"/>
            <a:lstStyle/>
            <a:p/>
          </p:txBody>
        </p:sp>
        <p:sp>
          <p:nvSpPr>
            <p:cNvPr id="84" name="object 84" descr=""/>
            <p:cNvSpPr/>
            <p:nvPr/>
          </p:nvSpPr>
          <p:spPr>
            <a:xfrm>
              <a:off x="2294295" y="2777369"/>
              <a:ext cx="92075" cy="92075"/>
            </a:xfrm>
            <a:custGeom>
              <a:avLst/>
              <a:gdLst/>
              <a:ahLst/>
              <a:cxnLst/>
              <a:rect l="l" t="t" r="r" b="b"/>
              <a:pathLst>
                <a:path w="92075" h="92075">
                  <a:moveTo>
                    <a:pt x="92024" y="92036"/>
                  </a:moveTo>
                  <a:lnTo>
                    <a:pt x="0" y="0"/>
                  </a:lnTo>
                </a:path>
              </a:pathLst>
            </a:custGeom>
            <a:ln w="3454">
              <a:solidFill>
                <a:srgbClr val="565659"/>
              </a:solidFill>
            </a:ln>
          </p:spPr>
          <p:txBody>
            <a:bodyPr wrap="square" lIns="0" tIns="0" rIns="0" bIns="0" rtlCol="0"/>
            <a:lstStyle/>
            <a:p/>
          </p:txBody>
        </p:sp>
        <p:sp>
          <p:nvSpPr>
            <p:cNvPr id="85" name="object 85" descr=""/>
            <p:cNvSpPr/>
            <p:nvPr/>
          </p:nvSpPr>
          <p:spPr>
            <a:xfrm>
              <a:off x="2355810" y="2777369"/>
              <a:ext cx="92075" cy="92075"/>
            </a:xfrm>
            <a:custGeom>
              <a:avLst/>
              <a:gdLst/>
              <a:ahLst/>
              <a:cxnLst/>
              <a:rect l="l" t="t" r="r" b="b"/>
              <a:pathLst>
                <a:path w="92075" h="92075">
                  <a:moveTo>
                    <a:pt x="91528" y="92036"/>
                  </a:moveTo>
                  <a:lnTo>
                    <a:pt x="0" y="0"/>
                  </a:lnTo>
                </a:path>
              </a:pathLst>
            </a:custGeom>
            <a:ln w="3454">
              <a:solidFill>
                <a:srgbClr val="565659"/>
              </a:solidFill>
            </a:ln>
          </p:spPr>
          <p:txBody>
            <a:bodyPr wrap="square" lIns="0" tIns="0" rIns="0" bIns="0" rtlCol="0"/>
            <a:lstStyle/>
            <a:p/>
          </p:txBody>
        </p:sp>
        <p:sp>
          <p:nvSpPr>
            <p:cNvPr id="86" name="object 86" descr=""/>
            <p:cNvSpPr/>
            <p:nvPr/>
          </p:nvSpPr>
          <p:spPr>
            <a:xfrm>
              <a:off x="2416830" y="2777369"/>
              <a:ext cx="92075" cy="92075"/>
            </a:xfrm>
            <a:custGeom>
              <a:avLst/>
              <a:gdLst/>
              <a:ahLst/>
              <a:cxnLst/>
              <a:rect l="l" t="t" r="r" b="b"/>
              <a:pathLst>
                <a:path w="92075" h="92075">
                  <a:moveTo>
                    <a:pt x="91516" y="92036"/>
                  </a:moveTo>
                  <a:lnTo>
                    <a:pt x="0" y="0"/>
                  </a:lnTo>
                </a:path>
              </a:pathLst>
            </a:custGeom>
            <a:ln w="3454">
              <a:solidFill>
                <a:srgbClr val="565659"/>
              </a:solidFill>
            </a:ln>
          </p:spPr>
          <p:txBody>
            <a:bodyPr wrap="square" lIns="0" tIns="0" rIns="0" bIns="0" rtlCol="0"/>
            <a:lstStyle/>
            <a:p/>
          </p:txBody>
        </p:sp>
        <p:sp>
          <p:nvSpPr>
            <p:cNvPr id="87" name="object 87" descr=""/>
            <p:cNvSpPr/>
            <p:nvPr/>
          </p:nvSpPr>
          <p:spPr>
            <a:xfrm>
              <a:off x="2561733" y="2861265"/>
              <a:ext cx="8255" cy="8255"/>
            </a:xfrm>
            <a:custGeom>
              <a:avLst/>
              <a:gdLst/>
              <a:ahLst/>
              <a:cxnLst/>
              <a:rect l="l" t="t" r="r" b="b"/>
              <a:pathLst>
                <a:path w="8255" h="8255">
                  <a:moveTo>
                    <a:pt x="8140" y="8140"/>
                  </a:moveTo>
                  <a:lnTo>
                    <a:pt x="0" y="0"/>
                  </a:lnTo>
                </a:path>
              </a:pathLst>
            </a:custGeom>
            <a:ln w="3454">
              <a:solidFill>
                <a:srgbClr val="565659"/>
              </a:solidFill>
            </a:ln>
          </p:spPr>
          <p:txBody>
            <a:bodyPr wrap="square" lIns="0" tIns="0" rIns="0" bIns="0" rtlCol="0"/>
            <a:lstStyle/>
            <a:p/>
          </p:txBody>
        </p:sp>
        <p:sp>
          <p:nvSpPr>
            <p:cNvPr id="88" name="object 88" descr=""/>
            <p:cNvSpPr/>
            <p:nvPr/>
          </p:nvSpPr>
          <p:spPr>
            <a:xfrm>
              <a:off x="2477832" y="2777376"/>
              <a:ext cx="60960" cy="60325"/>
            </a:xfrm>
            <a:custGeom>
              <a:avLst/>
              <a:gdLst/>
              <a:ahLst/>
              <a:cxnLst/>
              <a:rect l="l" t="t" r="r" b="b"/>
              <a:pathLst>
                <a:path w="60960" h="60325">
                  <a:moveTo>
                    <a:pt x="60515" y="59994"/>
                  </a:moveTo>
                  <a:lnTo>
                    <a:pt x="0" y="0"/>
                  </a:lnTo>
                </a:path>
              </a:pathLst>
            </a:custGeom>
            <a:ln w="3454">
              <a:solidFill>
                <a:srgbClr val="565659"/>
              </a:solidFill>
            </a:ln>
          </p:spPr>
          <p:txBody>
            <a:bodyPr wrap="square" lIns="0" tIns="0" rIns="0" bIns="0" rtlCol="0"/>
            <a:lstStyle/>
            <a:p/>
          </p:txBody>
        </p:sp>
        <p:sp>
          <p:nvSpPr>
            <p:cNvPr id="89" name="object 89" descr=""/>
            <p:cNvSpPr/>
            <p:nvPr/>
          </p:nvSpPr>
          <p:spPr>
            <a:xfrm>
              <a:off x="2554613" y="2854146"/>
              <a:ext cx="7620" cy="7620"/>
            </a:xfrm>
            <a:custGeom>
              <a:avLst/>
              <a:gdLst/>
              <a:ahLst/>
              <a:cxnLst/>
              <a:rect l="l" t="t" r="r" b="b"/>
              <a:pathLst>
                <a:path w="7619" h="7619">
                  <a:moveTo>
                    <a:pt x="7124" y="7124"/>
                  </a:moveTo>
                  <a:lnTo>
                    <a:pt x="0" y="0"/>
                  </a:lnTo>
                </a:path>
              </a:pathLst>
            </a:custGeom>
            <a:ln w="3454">
              <a:solidFill>
                <a:srgbClr val="565659"/>
              </a:solidFill>
            </a:ln>
          </p:spPr>
          <p:txBody>
            <a:bodyPr wrap="square" lIns="0" tIns="0" rIns="0" bIns="0" rtlCol="0"/>
            <a:lstStyle/>
            <a:p/>
          </p:txBody>
        </p:sp>
        <p:sp>
          <p:nvSpPr>
            <p:cNvPr id="90" name="object 90" descr=""/>
            <p:cNvSpPr/>
            <p:nvPr/>
          </p:nvSpPr>
          <p:spPr>
            <a:xfrm>
              <a:off x="2585643" y="2823635"/>
              <a:ext cx="45720" cy="46355"/>
            </a:xfrm>
            <a:custGeom>
              <a:avLst/>
              <a:gdLst/>
              <a:ahLst/>
              <a:cxnLst/>
              <a:rect l="l" t="t" r="r" b="b"/>
              <a:pathLst>
                <a:path w="45719" h="46355">
                  <a:moveTo>
                    <a:pt x="45250" y="45770"/>
                  </a:moveTo>
                  <a:lnTo>
                    <a:pt x="0" y="0"/>
                  </a:lnTo>
                </a:path>
              </a:pathLst>
            </a:custGeom>
            <a:ln w="3454">
              <a:solidFill>
                <a:srgbClr val="565659"/>
              </a:solidFill>
            </a:ln>
          </p:spPr>
          <p:txBody>
            <a:bodyPr wrap="square" lIns="0" tIns="0" rIns="0" bIns="0" rtlCol="0"/>
            <a:lstStyle/>
            <a:p/>
          </p:txBody>
        </p:sp>
        <p:sp>
          <p:nvSpPr>
            <p:cNvPr id="91" name="object 91" descr=""/>
            <p:cNvSpPr/>
            <p:nvPr/>
          </p:nvSpPr>
          <p:spPr>
            <a:xfrm>
              <a:off x="2600384" y="2777369"/>
              <a:ext cx="92075" cy="92075"/>
            </a:xfrm>
            <a:custGeom>
              <a:avLst/>
              <a:gdLst/>
              <a:ahLst/>
              <a:cxnLst/>
              <a:rect l="l" t="t" r="r" b="b"/>
              <a:pathLst>
                <a:path w="92075" h="92075">
                  <a:moveTo>
                    <a:pt x="91516" y="92036"/>
                  </a:moveTo>
                  <a:lnTo>
                    <a:pt x="0" y="0"/>
                  </a:lnTo>
                </a:path>
              </a:pathLst>
            </a:custGeom>
            <a:ln w="3454">
              <a:solidFill>
                <a:srgbClr val="565659"/>
              </a:solidFill>
            </a:ln>
          </p:spPr>
          <p:txBody>
            <a:bodyPr wrap="square" lIns="0" tIns="0" rIns="0" bIns="0" rtlCol="0"/>
            <a:lstStyle/>
            <a:p/>
          </p:txBody>
        </p:sp>
        <p:sp>
          <p:nvSpPr>
            <p:cNvPr id="92" name="object 92" descr=""/>
            <p:cNvSpPr/>
            <p:nvPr/>
          </p:nvSpPr>
          <p:spPr>
            <a:xfrm>
              <a:off x="2661396" y="2777374"/>
              <a:ext cx="84455" cy="84455"/>
            </a:xfrm>
            <a:custGeom>
              <a:avLst/>
              <a:gdLst/>
              <a:ahLst/>
              <a:cxnLst/>
              <a:rect l="l" t="t" r="r" b="b"/>
              <a:pathLst>
                <a:path w="84455" h="84455">
                  <a:moveTo>
                    <a:pt x="83896" y="83896"/>
                  </a:moveTo>
                  <a:lnTo>
                    <a:pt x="0" y="0"/>
                  </a:lnTo>
                </a:path>
              </a:pathLst>
            </a:custGeom>
            <a:ln w="3454">
              <a:solidFill>
                <a:srgbClr val="565659"/>
              </a:solidFill>
            </a:ln>
          </p:spPr>
          <p:txBody>
            <a:bodyPr wrap="square" lIns="0" tIns="0" rIns="0" bIns="0" rtlCol="0"/>
            <a:lstStyle/>
            <a:p/>
          </p:txBody>
        </p:sp>
        <p:sp>
          <p:nvSpPr>
            <p:cNvPr id="93" name="object 93" descr=""/>
            <p:cNvSpPr/>
            <p:nvPr/>
          </p:nvSpPr>
          <p:spPr>
            <a:xfrm>
              <a:off x="2722407" y="2777378"/>
              <a:ext cx="23495" cy="23495"/>
            </a:xfrm>
            <a:custGeom>
              <a:avLst/>
              <a:gdLst/>
              <a:ahLst/>
              <a:cxnLst/>
              <a:rect l="l" t="t" r="r" b="b"/>
              <a:pathLst>
                <a:path w="23494" h="23494">
                  <a:moveTo>
                    <a:pt x="22885" y="22872"/>
                  </a:moveTo>
                  <a:lnTo>
                    <a:pt x="0" y="0"/>
                  </a:lnTo>
                </a:path>
              </a:pathLst>
            </a:custGeom>
            <a:ln w="3454">
              <a:solidFill>
                <a:srgbClr val="565659"/>
              </a:solidFill>
            </a:ln>
          </p:spPr>
          <p:txBody>
            <a:bodyPr wrap="square" lIns="0" tIns="0" rIns="0" bIns="0" rtlCol="0"/>
            <a:lstStyle/>
            <a:p/>
          </p:txBody>
        </p:sp>
        <p:sp>
          <p:nvSpPr>
            <p:cNvPr id="94" name="object 94" descr=""/>
            <p:cNvSpPr/>
            <p:nvPr/>
          </p:nvSpPr>
          <p:spPr>
            <a:xfrm>
              <a:off x="1453812" y="2777374"/>
              <a:ext cx="13335" cy="0"/>
            </a:xfrm>
            <a:custGeom>
              <a:avLst/>
              <a:gdLst/>
              <a:ahLst/>
              <a:cxnLst/>
              <a:rect l="l" t="t" r="r" b="b"/>
              <a:pathLst>
                <a:path w="13334" h="0">
                  <a:moveTo>
                    <a:pt x="0" y="0"/>
                  </a:moveTo>
                  <a:lnTo>
                    <a:pt x="12712" y="0"/>
                  </a:lnTo>
                </a:path>
              </a:pathLst>
            </a:custGeom>
            <a:ln w="3454">
              <a:solidFill>
                <a:srgbClr val="565659"/>
              </a:solidFill>
            </a:ln>
          </p:spPr>
          <p:txBody>
            <a:bodyPr wrap="square" lIns="0" tIns="0" rIns="0" bIns="0" rtlCol="0"/>
            <a:lstStyle/>
            <a:p/>
          </p:txBody>
        </p:sp>
        <p:sp>
          <p:nvSpPr>
            <p:cNvPr id="95" name="object 95" descr=""/>
            <p:cNvSpPr/>
            <p:nvPr/>
          </p:nvSpPr>
          <p:spPr>
            <a:xfrm>
              <a:off x="1455337" y="2728558"/>
              <a:ext cx="13335" cy="0"/>
            </a:xfrm>
            <a:custGeom>
              <a:avLst/>
              <a:gdLst/>
              <a:ahLst/>
              <a:cxnLst/>
              <a:rect l="l" t="t" r="r" b="b"/>
              <a:pathLst>
                <a:path w="13334" h="0">
                  <a:moveTo>
                    <a:pt x="0" y="0"/>
                  </a:moveTo>
                  <a:lnTo>
                    <a:pt x="13220" y="0"/>
                  </a:lnTo>
                </a:path>
              </a:pathLst>
            </a:custGeom>
            <a:ln w="3454">
              <a:solidFill>
                <a:srgbClr val="565659"/>
              </a:solidFill>
            </a:ln>
          </p:spPr>
          <p:txBody>
            <a:bodyPr wrap="square" lIns="0" tIns="0" rIns="0" bIns="0" rtlCol="0"/>
            <a:lstStyle/>
            <a:p/>
          </p:txBody>
        </p:sp>
        <p:sp>
          <p:nvSpPr>
            <p:cNvPr id="96" name="object 96" descr=""/>
            <p:cNvSpPr/>
            <p:nvPr/>
          </p:nvSpPr>
          <p:spPr>
            <a:xfrm>
              <a:off x="1453812" y="2730593"/>
              <a:ext cx="13335" cy="0"/>
            </a:xfrm>
            <a:custGeom>
              <a:avLst/>
              <a:gdLst/>
              <a:ahLst/>
              <a:cxnLst/>
              <a:rect l="l" t="t" r="r" b="b"/>
              <a:pathLst>
                <a:path w="13334" h="0">
                  <a:moveTo>
                    <a:pt x="12712" y="0"/>
                  </a:moveTo>
                  <a:lnTo>
                    <a:pt x="0" y="0"/>
                  </a:lnTo>
                </a:path>
              </a:pathLst>
            </a:custGeom>
            <a:ln w="3454">
              <a:solidFill>
                <a:srgbClr val="565659"/>
              </a:solidFill>
            </a:ln>
          </p:spPr>
          <p:txBody>
            <a:bodyPr wrap="square" lIns="0" tIns="0" rIns="0" bIns="0" rtlCol="0"/>
            <a:lstStyle/>
            <a:p/>
          </p:txBody>
        </p:sp>
        <p:sp>
          <p:nvSpPr>
            <p:cNvPr id="97" name="object 97" descr=""/>
            <p:cNvSpPr/>
            <p:nvPr/>
          </p:nvSpPr>
          <p:spPr>
            <a:xfrm>
              <a:off x="2629368" y="2777374"/>
              <a:ext cx="13335" cy="0"/>
            </a:xfrm>
            <a:custGeom>
              <a:avLst/>
              <a:gdLst/>
              <a:ahLst/>
              <a:cxnLst/>
              <a:rect l="l" t="t" r="r" b="b"/>
              <a:pathLst>
                <a:path w="13335" h="0">
                  <a:moveTo>
                    <a:pt x="0" y="0"/>
                  </a:moveTo>
                  <a:lnTo>
                    <a:pt x="13208" y="0"/>
                  </a:lnTo>
                </a:path>
              </a:pathLst>
            </a:custGeom>
            <a:ln w="3454">
              <a:solidFill>
                <a:srgbClr val="565659"/>
              </a:solidFill>
            </a:ln>
          </p:spPr>
          <p:txBody>
            <a:bodyPr wrap="square" lIns="0" tIns="0" rIns="0" bIns="0" rtlCol="0"/>
            <a:lstStyle/>
            <a:p/>
          </p:txBody>
        </p:sp>
        <p:sp>
          <p:nvSpPr>
            <p:cNvPr id="98" name="object 98" descr=""/>
            <p:cNvSpPr/>
            <p:nvPr/>
          </p:nvSpPr>
          <p:spPr>
            <a:xfrm>
              <a:off x="2627842" y="2728558"/>
              <a:ext cx="12700" cy="0"/>
            </a:xfrm>
            <a:custGeom>
              <a:avLst/>
              <a:gdLst/>
              <a:ahLst/>
              <a:cxnLst/>
              <a:rect l="l" t="t" r="r" b="b"/>
              <a:pathLst>
                <a:path w="12700" h="0">
                  <a:moveTo>
                    <a:pt x="0" y="0"/>
                  </a:moveTo>
                  <a:lnTo>
                    <a:pt x="12700" y="0"/>
                  </a:lnTo>
                </a:path>
              </a:pathLst>
            </a:custGeom>
            <a:ln w="3454">
              <a:solidFill>
                <a:srgbClr val="565659"/>
              </a:solidFill>
            </a:ln>
          </p:spPr>
          <p:txBody>
            <a:bodyPr wrap="square" lIns="0" tIns="0" rIns="0" bIns="0" rtlCol="0"/>
            <a:lstStyle/>
            <a:p/>
          </p:txBody>
        </p:sp>
        <p:sp>
          <p:nvSpPr>
            <p:cNvPr id="99" name="object 99" descr=""/>
            <p:cNvSpPr/>
            <p:nvPr/>
          </p:nvSpPr>
          <p:spPr>
            <a:xfrm>
              <a:off x="2629368" y="2730593"/>
              <a:ext cx="13335" cy="0"/>
            </a:xfrm>
            <a:custGeom>
              <a:avLst/>
              <a:gdLst/>
              <a:ahLst/>
              <a:cxnLst/>
              <a:rect l="l" t="t" r="r" b="b"/>
              <a:pathLst>
                <a:path w="13335" h="0">
                  <a:moveTo>
                    <a:pt x="13207" y="0"/>
                  </a:moveTo>
                  <a:lnTo>
                    <a:pt x="0" y="0"/>
                  </a:lnTo>
                </a:path>
              </a:pathLst>
            </a:custGeom>
            <a:ln w="3454">
              <a:solidFill>
                <a:srgbClr val="565659"/>
              </a:solidFill>
            </a:ln>
          </p:spPr>
          <p:txBody>
            <a:bodyPr wrap="square" lIns="0" tIns="0" rIns="0" bIns="0" rtlCol="0"/>
            <a:lstStyle/>
            <a:p/>
          </p:txBody>
        </p:sp>
        <p:sp>
          <p:nvSpPr>
            <p:cNvPr id="100" name="object 100" descr=""/>
            <p:cNvSpPr/>
            <p:nvPr/>
          </p:nvSpPr>
          <p:spPr>
            <a:xfrm>
              <a:off x="2035482" y="1725370"/>
              <a:ext cx="25400" cy="0"/>
            </a:xfrm>
            <a:custGeom>
              <a:avLst/>
              <a:gdLst/>
              <a:ahLst/>
              <a:cxnLst/>
              <a:rect l="l" t="t" r="r" b="b"/>
              <a:pathLst>
                <a:path w="25400" h="0">
                  <a:moveTo>
                    <a:pt x="0" y="0"/>
                  </a:moveTo>
                  <a:lnTo>
                    <a:pt x="24917" y="0"/>
                  </a:lnTo>
                </a:path>
              </a:pathLst>
            </a:custGeom>
            <a:ln w="3454">
              <a:solidFill>
                <a:srgbClr val="565659"/>
              </a:solidFill>
            </a:ln>
          </p:spPr>
          <p:txBody>
            <a:bodyPr wrap="square" lIns="0" tIns="0" rIns="0" bIns="0" rtlCol="0"/>
            <a:lstStyle/>
            <a:p/>
          </p:txBody>
        </p:sp>
        <p:sp>
          <p:nvSpPr>
            <p:cNvPr id="101" name="object 101" descr=""/>
            <p:cNvSpPr/>
            <p:nvPr/>
          </p:nvSpPr>
          <p:spPr>
            <a:xfrm>
              <a:off x="2063449" y="1707070"/>
              <a:ext cx="3175" cy="0"/>
            </a:xfrm>
            <a:custGeom>
              <a:avLst/>
              <a:gdLst/>
              <a:ahLst/>
              <a:cxnLst/>
              <a:rect l="l" t="t" r="r" b="b"/>
              <a:pathLst>
                <a:path w="3175" h="0">
                  <a:moveTo>
                    <a:pt x="0" y="0"/>
                  </a:moveTo>
                  <a:lnTo>
                    <a:pt x="3048" y="0"/>
                  </a:lnTo>
                </a:path>
              </a:pathLst>
            </a:custGeom>
            <a:ln w="3454">
              <a:solidFill>
                <a:srgbClr val="565659"/>
              </a:solidFill>
            </a:ln>
          </p:spPr>
          <p:txBody>
            <a:bodyPr wrap="square" lIns="0" tIns="0" rIns="0" bIns="0" rtlCol="0"/>
            <a:lstStyle/>
            <a:p/>
          </p:txBody>
        </p:sp>
        <p:sp>
          <p:nvSpPr>
            <p:cNvPr id="102" name="object 102" descr=""/>
            <p:cNvSpPr/>
            <p:nvPr/>
          </p:nvSpPr>
          <p:spPr>
            <a:xfrm>
              <a:off x="2029887" y="1707070"/>
              <a:ext cx="3175" cy="21590"/>
            </a:xfrm>
            <a:custGeom>
              <a:avLst/>
              <a:gdLst/>
              <a:ahLst/>
              <a:cxnLst/>
              <a:rect l="l" t="t" r="r" b="b"/>
              <a:pathLst>
                <a:path w="3175" h="21589">
                  <a:moveTo>
                    <a:pt x="0" y="0"/>
                  </a:moveTo>
                  <a:lnTo>
                    <a:pt x="3048" y="0"/>
                  </a:lnTo>
                  <a:lnTo>
                    <a:pt x="3048" y="21348"/>
                  </a:lnTo>
                </a:path>
              </a:pathLst>
            </a:custGeom>
            <a:ln w="3454">
              <a:solidFill>
                <a:srgbClr val="565659"/>
              </a:solidFill>
            </a:ln>
          </p:spPr>
          <p:txBody>
            <a:bodyPr wrap="square" lIns="0" tIns="0" rIns="0" bIns="0" rtlCol="0"/>
            <a:lstStyle/>
            <a:p/>
          </p:txBody>
        </p:sp>
        <p:sp>
          <p:nvSpPr>
            <p:cNvPr id="103" name="object 103" descr=""/>
            <p:cNvSpPr/>
            <p:nvPr/>
          </p:nvSpPr>
          <p:spPr>
            <a:xfrm>
              <a:off x="2063449" y="1707070"/>
              <a:ext cx="0" cy="21590"/>
            </a:xfrm>
            <a:custGeom>
              <a:avLst/>
              <a:gdLst/>
              <a:ahLst/>
              <a:cxnLst/>
              <a:rect l="l" t="t" r="r" b="b"/>
              <a:pathLst>
                <a:path w="0" h="21589">
                  <a:moveTo>
                    <a:pt x="0" y="0"/>
                  </a:moveTo>
                  <a:lnTo>
                    <a:pt x="0" y="21348"/>
                  </a:lnTo>
                  <a:lnTo>
                    <a:pt x="0" y="0"/>
                  </a:lnTo>
                </a:path>
              </a:pathLst>
            </a:custGeom>
            <a:ln w="3454">
              <a:solidFill>
                <a:srgbClr val="565659"/>
              </a:solidFill>
            </a:ln>
          </p:spPr>
          <p:txBody>
            <a:bodyPr wrap="square" lIns="0" tIns="0" rIns="0" bIns="0" rtlCol="0"/>
            <a:lstStyle/>
            <a:p/>
          </p:txBody>
        </p:sp>
        <p:sp>
          <p:nvSpPr>
            <p:cNvPr id="104" name="object 104" descr=""/>
            <p:cNvSpPr/>
            <p:nvPr/>
          </p:nvSpPr>
          <p:spPr>
            <a:xfrm>
              <a:off x="1573800" y="2728558"/>
              <a:ext cx="9525" cy="0"/>
            </a:xfrm>
            <a:custGeom>
              <a:avLst/>
              <a:gdLst/>
              <a:ahLst/>
              <a:cxnLst/>
              <a:rect l="l" t="t" r="r" b="b"/>
              <a:pathLst>
                <a:path w="9525" h="0">
                  <a:moveTo>
                    <a:pt x="9156" y="0"/>
                  </a:moveTo>
                  <a:lnTo>
                    <a:pt x="0" y="0"/>
                  </a:lnTo>
                </a:path>
              </a:pathLst>
            </a:custGeom>
            <a:ln w="3454">
              <a:solidFill>
                <a:srgbClr val="565659"/>
              </a:solidFill>
            </a:ln>
          </p:spPr>
          <p:txBody>
            <a:bodyPr wrap="square" lIns="0" tIns="0" rIns="0" bIns="0" rtlCol="0"/>
            <a:lstStyle/>
            <a:p/>
          </p:txBody>
        </p:sp>
        <p:sp>
          <p:nvSpPr>
            <p:cNvPr id="105" name="object 105" descr=""/>
            <p:cNvSpPr/>
            <p:nvPr/>
          </p:nvSpPr>
          <p:spPr>
            <a:xfrm>
              <a:off x="1485322" y="2728558"/>
              <a:ext cx="9525" cy="0"/>
            </a:xfrm>
            <a:custGeom>
              <a:avLst/>
              <a:gdLst/>
              <a:ahLst/>
              <a:cxnLst/>
              <a:rect l="l" t="t" r="r" b="b"/>
              <a:pathLst>
                <a:path w="9525" h="0">
                  <a:moveTo>
                    <a:pt x="9156" y="0"/>
                  </a:moveTo>
                  <a:lnTo>
                    <a:pt x="0" y="0"/>
                  </a:lnTo>
                </a:path>
              </a:pathLst>
            </a:custGeom>
            <a:ln w="3454">
              <a:solidFill>
                <a:srgbClr val="565659"/>
              </a:solidFill>
            </a:ln>
          </p:spPr>
          <p:txBody>
            <a:bodyPr wrap="square" lIns="0" tIns="0" rIns="0" bIns="0" rtlCol="0"/>
            <a:lstStyle/>
            <a:p/>
          </p:txBody>
        </p:sp>
        <p:sp>
          <p:nvSpPr>
            <p:cNvPr id="106" name="object 106" descr=""/>
            <p:cNvSpPr/>
            <p:nvPr/>
          </p:nvSpPr>
          <p:spPr>
            <a:xfrm>
              <a:off x="2601396" y="2728558"/>
              <a:ext cx="9525" cy="0"/>
            </a:xfrm>
            <a:custGeom>
              <a:avLst/>
              <a:gdLst/>
              <a:ahLst/>
              <a:cxnLst/>
              <a:rect l="l" t="t" r="r" b="b"/>
              <a:pathLst>
                <a:path w="9525" h="0">
                  <a:moveTo>
                    <a:pt x="9156" y="0"/>
                  </a:moveTo>
                  <a:lnTo>
                    <a:pt x="0" y="0"/>
                  </a:lnTo>
                </a:path>
              </a:pathLst>
            </a:custGeom>
            <a:ln w="3454">
              <a:solidFill>
                <a:srgbClr val="565659"/>
              </a:solidFill>
            </a:ln>
          </p:spPr>
          <p:txBody>
            <a:bodyPr wrap="square" lIns="0" tIns="0" rIns="0" bIns="0" rtlCol="0"/>
            <a:lstStyle/>
            <a:p/>
          </p:txBody>
        </p:sp>
        <p:sp>
          <p:nvSpPr>
            <p:cNvPr id="107" name="object 107" descr=""/>
            <p:cNvSpPr/>
            <p:nvPr/>
          </p:nvSpPr>
          <p:spPr>
            <a:xfrm>
              <a:off x="2512918" y="2728558"/>
              <a:ext cx="9525" cy="0"/>
            </a:xfrm>
            <a:custGeom>
              <a:avLst/>
              <a:gdLst/>
              <a:ahLst/>
              <a:cxnLst/>
              <a:rect l="l" t="t" r="r" b="b"/>
              <a:pathLst>
                <a:path w="9525" h="0">
                  <a:moveTo>
                    <a:pt x="9156" y="0"/>
                  </a:moveTo>
                  <a:lnTo>
                    <a:pt x="0" y="0"/>
                  </a:lnTo>
                </a:path>
              </a:pathLst>
            </a:custGeom>
            <a:ln w="3454">
              <a:solidFill>
                <a:srgbClr val="565659"/>
              </a:solidFill>
            </a:ln>
          </p:spPr>
          <p:txBody>
            <a:bodyPr wrap="square" lIns="0" tIns="0" rIns="0" bIns="0" rtlCol="0"/>
            <a:lstStyle/>
            <a:p/>
          </p:txBody>
        </p:sp>
        <p:sp>
          <p:nvSpPr>
            <p:cNvPr id="108" name="object 108" descr=""/>
            <p:cNvSpPr/>
            <p:nvPr/>
          </p:nvSpPr>
          <p:spPr>
            <a:xfrm>
              <a:off x="2585641" y="2777374"/>
              <a:ext cx="3810" cy="0"/>
            </a:xfrm>
            <a:custGeom>
              <a:avLst/>
              <a:gdLst/>
              <a:ahLst/>
              <a:cxnLst/>
              <a:rect l="l" t="t" r="r" b="b"/>
              <a:pathLst>
                <a:path w="3810" h="0">
                  <a:moveTo>
                    <a:pt x="3556" y="0"/>
                  </a:moveTo>
                  <a:lnTo>
                    <a:pt x="0" y="0"/>
                  </a:lnTo>
                </a:path>
              </a:pathLst>
            </a:custGeom>
            <a:ln w="3454">
              <a:solidFill>
                <a:srgbClr val="565659"/>
              </a:solidFill>
            </a:ln>
          </p:spPr>
          <p:txBody>
            <a:bodyPr wrap="square" lIns="0" tIns="0" rIns="0" bIns="0" rtlCol="0"/>
            <a:lstStyle/>
            <a:p/>
          </p:txBody>
        </p:sp>
        <p:sp>
          <p:nvSpPr>
            <p:cNvPr id="109" name="object 109" descr=""/>
            <p:cNvSpPr/>
            <p:nvPr/>
          </p:nvSpPr>
          <p:spPr>
            <a:xfrm>
              <a:off x="1506683" y="2777374"/>
              <a:ext cx="4445" cy="0"/>
            </a:xfrm>
            <a:custGeom>
              <a:avLst/>
              <a:gdLst/>
              <a:ahLst/>
              <a:cxnLst/>
              <a:rect l="l" t="t" r="r" b="b"/>
              <a:pathLst>
                <a:path w="4444" h="0">
                  <a:moveTo>
                    <a:pt x="0" y="0"/>
                  </a:moveTo>
                  <a:lnTo>
                    <a:pt x="4064" y="0"/>
                  </a:lnTo>
                </a:path>
              </a:pathLst>
            </a:custGeom>
            <a:ln w="3454">
              <a:solidFill>
                <a:srgbClr val="565659"/>
              </a:solidFill>
            </a:ln>
          </p:spPr>
          <p:txBody>
            <a:bodyPr wrap="square" lIns="0" tIns="0" rIns="0" bIns="0" rtlCol="0"/>
            <a:lstStyle/>
            <a:p/>
          </p:txBody>
        </p:sp>
        <p:sp>
          <p:nvSpPr>
            <p:cNvPr id="110" name="object 110" descr=""/>
            <p:cNvSpPr/>
            <p:nvPr/>
          </p:nvSpPr>
          <p:spPr>
            <a:xfrm>
              <a:off x="2534283" y="2777374"/>
              <a:ext cx="4445" cy="0"/>
            </a:xfrm>
            <a:custGeom>
              <a:avLst/>
              <a:gdLst/>
              <a:ahLst/>
              <a:cxnLst/>
              <a:rect l="l" t="t" r="r" b="b"/>
              <a:pathLst>
                <a:path w="4444" h="0">
                  <a:moveTo>
                    <a:pt x="4063" y="0"/>
                  </a:moveTo>
                  <a:lnTo>
                    <a:pt x="0" y="0"/>
                  </a:lnTo>
                </a:path>
              </a:pathLst>
            </a:custGeom>
            <a:ln w="3454">
              <a:solidFill>
                <a:srgbClr val="565659"/>
              </a:solidFill>
            </a:ln>
          </p:spPr>
          <p:txBody>
            <a:bodyPr wrap="square" lIns="0" tIns="0" rIns="0" bIns="0" rtlCol="0"/>
            <a:lstStyle/>
            <a:p/>
          </p:txBody>
        </p:sp>
        <p:sp>
          <p:nvSpPr>
            <p:cNvPr id="111" name="object 111" descr=""/>
            <p:cNvSpPr/>
            <p:nvPr/>
          </p:nvSpPr>
          <p:spPr>
            <a:xfrm>
              <a:off x="1558044" y="2777374"/>
              <a:ext cx="3810" cy="0"/>
            </a:xfrm>
            <a:custGeom>
              <a:avLst/>
              <a:gdLst/>
              <a:ahLst/>
              <a:cxnLst/>
              <a:rect l="l" t="t" r="r" b="b"/>
              <a:pathLst>
                <a:path w="3809" h="0">
                  <a:moveTo>
                    <a:pt x="3556" y="0"/>
                  </a:moveTo>
                  <a:lnTo>
                    <a:pt x="0" y="0"/>
                  </a:lnTo>
                </a:path>
              </a:pathLst>
            </a:custGeom>
            <a:ln w="3454">
              <a:solidFill>
                <a:srgbClr val="565659"/>
              </a:solidFill>
            </a:ln>
          </p:spPr>
          <p:txBody>
            <a:bodyPr wrap="square" lIns="0" tIns="0" rIns="0" bIns="0" rtlCol="0"/>
            <a:lstStyle/>
            <a:p/>
          </p:txBody>
        </p:sp>
        <p:sp>
          <p:nvSpPr>
            <p:cNvPr id="112" name="object 112" descr=""/>
            <p:cNvSpPr/>
            <p:nvPr/>
          </p:nvSpPr>
          <p:spPr>
            <a:xfrm>
              <a:off x="1720743" y="1707073"/>
              <a:ext cx="346075" cy="21590"/>
            </a:xfrm>
            <a:custGeom>
              <a:avLst/>
              <a:gdLst/>
              <a:ahLst/>
              <a:cxnLst/>
              <a:rect l="l" t="t" r="r" b="b"/>
              <a:pathLst>
                <a:path w="346075" h="21589">
                  <a:moveTo>
                    <a:pt x="345757" y="21348"/>
                  </a:moveTo>
                  <a:lnTo>
                    <a:pt x="309143" y="21348"/>
                  </a:lnTo>
                  <a:lnTo>
                    <a:pt x="309143" y="0"/>
                  </a:lnTo>
                  <a:lnTo>
                    <a:pt x="0" y="0"/>
                  </a:lnTo>
                </a:path>
              </a:pathLst>
            </a:custGeom>
            <a:ln w="3454">
              <a:solidFill>
                <a:srgbClr val="565659"/>
              </a:solidFill>
            </a:ln>
          </p:spPr>
          <p:txBody>
            <a:bodyPr wrap="square" lIns="0" tIns="0" rIns="0" bIns="0" rtlCol="0"/>
            <a:lstStyle/>
            <a:p/>
          </p:txBody>
        </p:sp>
        <p:sp>
          <p:nvSpPr>
            <p:cNvPr id="113" name="object 113" descr=""/>
            <p:cNvSpPr/>
            <p:nvPr/>
          </p:nvSpPr>
          <p:spPr>
            <a:xfrm>
              <a:off x="2066497" y="1707070"/>
              <a:ext cx="309245" cy="0"/>
            </a:xfrm>
            <a:custGeom>
              <a:avLst/>
              <a:gdLst/>
              <a:ahLst/>
              <a:cxnLst/>
              <a:rect l="l" t="t" r="r" b="b"/>
              <a:pathLst>
                <a:path w="309244" h="0">
                  <a:moveTo>
                    <a:pt x="308635" y="0"/>
                  </a:moveTo>
                  <a:lnTo>
                    <a:pt x="0" y="0"/>
                  </a:lnTo>
                </a:path>
              </a:pathLst>
            </a:custGeom>
            <a:ln w="3454">
              <a:solidFill>
                <a:srgbClr val="565659"/>
              </a:solidFill>
            </a:ln>
          </p:spPr>
          <p:txBody>
            <a:bodyPr wrap="square" lIns="0" tIns="0" rIns="0" bIns="0" rtlCol="0"/>
            <a:lstStyle/>
            <a:p/>
          </p:txBody>
        </p:sp>
        <p:sp>
          <p:nvSpPr>
            <p:cNvPr id="114" name="object 114" descr=""/>
            <p:cNvSpPr/>
            <p:nvPr/>
          </p:nvSpPr>
          <p:spPr>
            <a:xfrm>
              <a:off x="1480750" y="2725507"/>
              <a:ext cx="10160" cy="0"/>
            </a:xfrm>
            <a:custGeom>
              <a:avLst/>
              <a:gdLst/>
              <a:ahLst/>
              <a:cxnLst/>
              <a:rect l="l" t="t" r="r" b="b"/>
              <a:pathLst>
                <a:path w="10159" h="0">
                  <a:moveTo>
                    <a:pt x="0" y="0"/>
                  </a:moveTo>
                  <a:lnTo>
                    <a:pt x="9664" y="0"/>
                  </a:lnTo>
                </a:path>
              </a:pathLst>
            </a:custGeom>
            <a:ln w="3454">
              <a:solidFill>
                <a:srgbClr val="565659"/>
              </a:solidFill>
            </a:ln>
          </p:spPr>
          <p:txBody>
            <a:bodyPr wrap="square" lIns="0" tIns="0" rIns="0" bIns="0" rtlCol="0"/>
            <a:lstStyle/>
            <a:p/>
          </p:txBody>
        </p:sp>
        <p:sp>
          <p:nvSpPr>
            <p:cNvPr id="115" name="object 115" descr=""/>
            <p:cNvSpPr/>
            <p:nvPr/>
          </p:nvSpPr>
          <p:spPr>
            <a:xfrm>
              <a:off x="2551059" y="2682800"/>
              <a:ext cx="21590" cy="0"/>
            </a:xfrm>
            <a:custGeom>
              <a:avLst/>
              <a:gdLst/>
              <a:ahLst/>
              <a:cxnLst/>
              <a:rect l="l" t="t" r="r" b="b"/>
              <a:pathLst>
                <a:path w="21589" h="0">
                  <a:moveTo>
                    <a:pt x="0" y="0"/>
                  </a:moveTo>
                  <a:lnTo>
                    <a:pt x="21361" y="0"/>
                  </a:lnTo>
                </a:path>
              </a:pathLst>
            </a:custGeom>
            <a:ln w="3454">
              <a:solidFill>
                <a:srgbClr val="565659"/>
              </a:solidFill>
            </a:ln>
          </p:spPr>
          <p:txBody>
            <a:bodyPr wrap="square" lIns="0" tIns="0" rIns="0" bIns="0" rtlCol="0"/>
            <a:lstStyle/>
            <a:p/>
          </p:txBody>
        </p:sp>
        <p:sp>
          <p:nvSpPr>
            <p:cNvPr id="116" name="object 116" descr=""/>
            <p:cNvSpPr/>
            <p:nvPr/>
          </p:nvSpPr>
          <p:spPr>
            <a:xfrm>
              <a:off x="2543432" y="2711276"/>
              <a:ext cx="2540" cy="0"/>
            </a:xfrm>
            <a:custGeom>
              <a:avLst/>
              <a:gdLst/>
              <a:ahLst/>
              <a:cxnLst/>
              <a:rect l="l" t="t" r="r" b="b"/>
              <a:pathLst>
                <a:path w="2539" h="0">
                  <a:moveTo>
                    <a:pt x="0" y="0"/>
                  </a:moveTo>
                  <a:lnTo>
                    <a:pt x="2540" y="0"/>
                  </a:lnTo>
                </a:path>
              </a:pathLst>
            </a:custGeom>
            <a:ln w="3454">
              <a:solidFill>
                <a:srgbClr val="565659"/>
              </a:solidFill>
            </a:ln>
          </p:spPr>
          <p:txBody>
            <a:bodyPr wrap="square" lIns="0" tIns="0" rIns="0" bIns="0" rtlCol="0"/>
            <a:lstStyle/>
            <a:p/>
          </p:txBody>
        </p:sp>
        <p:sp>
          <p:nvSpPr>
            <p:cNvPr id="117" name="object 117" descr=""/>
            <p:cNvSpPr/>
            <p:nvPr/>
          </p:nvSpPr>
          <p:spPr>
            <a:xfrm>
              <a:off x="2545970" y="2711276"/>
              <a:ext cx="34290" cy="0"/>
            </a:xfrm>
            <a:custGeom>
              <a:avLst/>
              <a:gdLst/>
              <a:ahLst/>
              <a:cxnLst/>
              <a:rect l="l" t="t" r="r" b="b"/>
              <a:pathLst>
                <a:path w="34289" h="0">
                  <a:moveTo>
                    <a:pt x="34074" y="0"/>
                  </a:moveTo>
                  <a:lnTo>
                    <a:pt x="31534" y="0"/>
                  </a:lnTo>
                  <a:lnTo>
                    <a:pt x="15773" y="0"/>
                  </a:lnTo>
                  <a:lnTo>
                    <a:pt x="0" y="0"/>
                  </a:lnTo>
                </a:path>
              </a:pathLst>
            </a:custGeom>
            <a:ln w="3454">
              <a:solidFill>
                <a:srgbClr val="565659"/>
              </a:solidFill>
            </a:ln>
          </p:spPr>
          <p:txBody>
            <a:bodyPr wrap="square" lIns="0" tIns="0" rIns="0" bIns="0" rtlCol="0"/>
            <a:lstStyle/>
            <a:p/>
          </p:txBody>
        </p:sp>
        <p:sp>
          <p:nvSpPr>
            <p:cNvPr id="118" name="object 118" descr=""/>
            <p:cNvSpPr/>
            <p:nvPr/>
          </p:nvSpPr>
          <p:spPr>
            <a:xfrm>
              <a:off x="2572416" y="2682800"/>
              <a:ext cx="10795" cy="0"/>
            </a:xfrm>
            <a:custGeom>
              <a:avLst/>
              <a:gdLst/>
              <a:ahLst/>
              <a:cxnLst/>
              <a:rect l="l" t="t" r="r" b="b"/>
              <a:pathLst>
                <a:path w="10794" h="0">
                  <a:moveTo>
                    <a:pt x="0" y="0"/>
                  </a:moveTo>
                  <a:lnTo>
                    <a:pt x="10680" y="0"/>
                  </a:lnTo>
                </a:path>
              </a:pathLst>
            </a:custGeom>
            <a:ln w="3454">
              <a:solidFill>
                <a:srgbClr val="565659"/>
              </a:solidFill>
            </a:ln>
          </p:spPr>
          <p:txBody>
            <a:bodyPr wrap="square" lIns="0" tIns="0" rIns="0" bIns="0" rtlCol="0"/>
            <a:lstStyle/>
            <a:p/>
          </p:txBody>
        </p:sp>
        <p:sp>
          <p:nvSpPr>
            <p:cNvPr id="119" name="object 119" descr=""/>
            <p:cNvSpPr/>
            <p:nvPr/>
          </p:nvSpPr>
          <p:spPr>
            <a:xfrm>
              <a:off x="2540890" y="2682800"/>
              <a:ext cx="10795" cy="0"/>
            </a:xfrm>
            <a:custGeom>
              <a:avLst/>
              <a:gdLst/>
              <a:ahLst/>
              <a:cxnLst/>
              <a:rect l="l" t="t" r="r" b="b"/>
              <a:pathLst>
                <a:path w="10794" h="0">
                  <a:moveTo>
                    <a:pt x="0" y="0"/>
                  </a:moveTo>
                  <a:lnTo>
                    <a:pt x="10172" y="0"/>
                  </a:lnTo>
                </a:path>
              </a:pathLst>
            </a:custGeom>
            <a:ln w="3454">
              <a:solidFill>
                <a:srgbClr val="565659"/>
              </a:solidFill>
            </a:ln>
          </p:spPr>
          <p:txBody>
            <a:bodyPr wrap="square" lIns="0" tIns="0" rIns="0" bIns="0" rtlCol="0"/>
            <a:lstStyle/>
            <a:p/>
          </p:txBody>
        </p:sp>
        <p:sp>
          <p:nvSpPr>
            <p:cNvPr id="120" name="object 120" descr=""/>
            <p:cNvSpPr/>
            <p:nvPr/>
          </p:nvSpPr>
          <p:spPr>
            <a:xfrm>
              <a:off x="2572416" y="2682800"/>
              <a:ext cx="0" cy="28575"/>
            </a:xfrm>
            <a:custGeom>
              <a:avLst/>
              <a:gdLst/>
              <a:ahLst/>
              <a:cxnLst/>
              <a:rect l="l" t="t" r="r" b="b"/>
              <a:pathLst>
                <a:path w="0" h="28575">
                  <a:moveTo>
                    <a:pt x="0" y="0"/>
                  </a:moveTo>
                  <a:lnTo>
                    <a:pt x="0" y="28473"/>
                  </a:lnTo>
                </a:path>
              </a:pathLst>
            </a:custGeom>
            <a:ln w="3454">
              <a:solidFill>
                <a:srgbClr val="565659"/>
              </a:solidFill>
            </a:ln>
          </p:spPr>
          <p:txBody>
            <a:bodyPr wrap="square" lIns="0" tIns="0" rIns="0" bIns="0" rtlCol="0"/>
            <a:lstStyle/>
            <a:p/>
          </p:txBody>
        </p:sp>
        <p:sp>
          <p:nvSpPr>
            <p:cNvPr id="121" name="object 121" descr=""/>
            <p:cNvSpPr/>
            <p:nvPr/>
          </p:nvSpPr>
          <p:spPr>
            <a:xfrm>
              <a:off x="2551059" y="2682800"/>
              <a:ext cx="0" cy="28575"/>
            </a:xfrm>
            <a:custGeom>
              <a:avLst/>
              <a:gdLst/>
              <a:ahLst/>
              <a:cxnLst/>
              <a:rect l="l" t="t" r="r" b="b"/>
              <a:pathLst>
                <a:path w="0" h="28575">
                  <a:moveTo>
                    <a:pt x="0" y="0"/>
                  </a:moveTo>
                  <a:lnTo>
                    <a:pt x="0" y="28473"/>
                  </a:lnTo>
                </a:path>
              </a:pathLst>
            </a:custGeom>
            <a:ln w="3454">
              <a:solidFill>
                <a:srgbClr val="565659"/>
              </a:solidFill>
            </a:ln>
          </p:spPr>
          <p:txBody>
            <a:bodyPr wrap="square" lIns="0" tIns="0" rIns="0" bIns="0" rtlCol="0"/>
            <a:lstStyle/>
            <a:p/>
          </p:txBody>
        </p:sp>
        <p:sp>
          <p:nvSpPr>
            <p:cNvPr id="122" name="object 122" descr=""/>
            <p:cNvSpPr/>
            <p:nvPr/>
          </p:nvSpPr>
          <p:spPr>
            <a:xfrm>
              <a:off x="1560583" y="2731610"/>
              <a:ext cx="13335" cy="0"/>
            </a:xfrm>
            <a:custGeom>
              <a:avLst/>
              <a:gdLst/>
              <a:ahLst/>
              <a:cxnLst/>
              <a:rect l="l" t="t" r="r" b="b"/>
              <a:pathLst>
                <a:path w="13334" h="0">
                  <a:moveTo>
                    <a:pt x="13220" y="0"/>
                  </a:moveTo>
                  <a:lnTo>
                    <a:pt x="0" y="0"/>
                  </a:lnTo>
                </a:path>
              </a:pathLst>
            </a:custGeom>
            <a:ln w="3454">
              <a:solidFill>
                <a:srgbClr val="565659"/>
              </a:solidFill>
            </a:ln>
          </p:spPr>
          <p:txBody>
            <a:bodyPr wrap="square" lIns="0" tIns="0" rIns="0" bIns="0" rtlCol="0"/>
            <a:lstStyle/>
            <a:p/>
          </p:txBody>
        </p:sp>
        <p:sp>
          <p:nvSpPr>
            <p:cNvPr id="123" name="object 123" descr=""/>
            <p:cNvSpPr/>
            <p:nvPr/>
          </p:nvSpPr>
          <p:spPr>
            <a:xfrm>
              <a:off x="1512788" y="2854151"/>
              <a:ext cx="43180" cy="0"/>
            </a:xfrm>
            <a:custGeom>
              <a:avLst/>
              <a:gdLst/>
              <a:ahLst/>
              <a:cxnLst/>
              <a:rect l="l" t="t" r="r" b="b"/>
              <a:pathLst>
                <a:path w="43180" h="0">
                  <a:moveTo>
                    <a:pt x="42710" y="0"/>
                  </a:moveTo>
                  <a:lnTo>
                    <a:pt x="0" y="0"/>
                  </a:lnTo>
                </a:path>
              </a:pathLst>
            </a:custGeom>
            <a:ln w="3454">
              <a:solidFill>
                <a:srgbClr val="565659"/>
              </a:solidFill>
            </a:ln>
          </p:spPr>
          <p:txBody>
            <a:bodyPr wrap="square" lIns="0" tIns="0" rIns="0" bIns="0" rtlCol="0"/>
            <a:lstStyle/>
            <a:p/>
          </p:txBody>
        </p:sp>
        <p:sp>
          <p:nvSpPr>
            <p:cNvPr id="124" name="object 124" descr=""/>
            <p:cNvSpPr/>
            <p:nvPr/>
          </p:nvSpPr>
          <p:spPr>
            <a:xfrm>
              <a:off x="1494480" y="2731610"/>
              <a:ext cx="13970" cy="0"/>
            </a:xfrm>
            <a:custGeom>
              <a:avLst/>
              <a:gdLst/>
              <a:ahLst/>
              <a:cxnLst/>
              <a:rect l="l" t="t" r="r" b="b"/>
              <a:pathLst>
                <a:path w="13969" h="0">
                  <a:moveTo>
                    <a:pt x="13728" y="0"/>
                  </a:moveTo>
                  <a:lnTo>
                    <a:pt x="0" y="0"/>
                  </a:lnTo>
                </a:path>
              </a:pathLst>
            </a:custGeom>
            <a:ln w="3454">
              <a:solidFill>
                <a:srgbClr val="565659"/>
              </a:solidFill>
            </a:ln>
          </p:spPr>
          <p:txBody>
            <a:bodyPr wrap="square" lIns="0" tIns="0" rIns="0" bIns="0" rtlCol="0"/>
            <a:lstStyle/>
            <a:p/>
          </p:txBody>
        </p:sp>
        <p:sp>
          <p:nvSpPr>
            <p:cNvPr id="125" name="object 125" descr=""/>
            <p:cNvSpPr/>
            <p:nvPr/>
          </p:nvSpPr>
          <p:spPr>
            <a:xfrm>
              <a:off x="1499563" y="2682800"/>
              <a:ext cx="13970" cy="0"/>
            </a:xfrm>
            <a:custGeom>
              <a:avLst/>
              <a:gdLst/>
              <a:ahLst/>
              <a:cxnLst/>
              <a:rect l="l" t="t" r="r" b="b"/>
              <a:pathLst>
                <a:path w="13969" h="0">
                  <a:moveTo>
                    <a:pt x="0" y="0"/>
                  </a:moveTo>
                  <a:lnTo>
                    <a:pt x="13728" y="0"/>
                  </a:lnTo>
                </a:path>
              </a:pathLst>
            </a:custGeom>
            <a:ln w="3454">
              <a:solidFill>
                <a:srgbClr val="565659"/>
              </a:solidFill>
            </a:ln>
          </p:spPr>
          <p:txBody>
            <a:bodyPr wrap="square" lIns="0" tIns="0" rIns="0" bIns="0" rtlCol="0"/>
            <a:lstStyle/>
            <a:p/>
          </p:txBody>
        </p:sp>
        <p:sp>
          <p:nvSpPr>
            <p:cNvPr id="126" name="object 126" descr=""/>
            <p:cNvSpPr/>
            <p:nvPr/>
          </p:nvSpPr>
          <p:spPr>
            <a:xfrm>
              <a:off x="1513293" y="2711276"/>
              <a:ext cx="2540" cy="0"/>
            </a:xfrm>
            <a:custGeom>
              <a:avLst/>
              <a:gdLst/>
              <a:ahLst/>
              <a:cxnLst/>
              <a:rect l="l" t="t" r="r" b="b"/>
              <a:pathLst>
                <a:path w="2540" h="0">
                  <a:moveTo>
                    <a:pt x="0" y="0"/>
                  </a:moveTo>
                  <a:lnTo>
                    <a:pt x="2540" y="0"/>
                  </a:lnTo>
                </a:path>
              </a:pathLst>
            </a:custGeom>
            <a:ln w="3454">
              <a:solidFill>
                <a:srgbClr val="565659"/>
              </a:solidFill>
            </a:ln>
          </p:spPr>
          <p:txBody>
            <a:bodyPr wrap="square" lIns="0" tIns="0" rIns="0" bIns="0" rtlCol="0"/>
            <a:lstStyle/>
            <a:p/>
          </p:txBody>
        </p:sp>
        <p:sp>
          <p:nvSpPr>
            <p:cNvPr id="127" name="object 127" descr=""/>
            <p:cNvSpPr/>
            <p:nvPr/>
          </p:nvSpPr>
          <p:spPr>
            <a:xfrm>
              <a:off x="1552447" y="2682802"/>
              <a:ext cx="3175" cy="28575"/>
            </a:xfrm>
            <a:custGeom>
              <a:avLst/>
              <a:gdLst/>
              <a:ahLst/>
              <a:cxnLst/>
              <a:rect l="l" t="t" r="r" b="b"/>
              <a:pathLst>
                <a:path w="3175" h="28575">
                  <a:moveTo>
                    <a:pt x="0" y="28473"/>
                  </a:moveTo>
                  <a:lnTo>
                    <a:pt x="3048" y="28473"/>
                  </a:lnTo>
                  <a:lnTo>
                    <a:pt x="3048" y="0"/>
                  </a:lnTo>
                </a:path>
              </a:pathLst>
            </a:custGeom>
            <a:ln w="3454">
              <a:solidFill>
                <a:srgbClr val="565659"/>
              </a:solidFill>
            </a:ln>
          </p:spPr>
          <p:txBody>
            <a:bodyPr wrap="square" lIns="0" tIns="0" rIns="0" bIns="0" rtlCol="0"/>
            <a:lstStyle/>
            <a:p/>
          </p:txBody>
        </p:sp>
        <p:sp>
          <p:nvSpPr>
            <p:cNvPr id="128" name="object 128" descr=""/>
            <p:cNvSpPr/>
            <p:nvPr/>
          </p:nvSpPr>
          <p:spPr>
            <a:xfrm>
              <a:off x="1573804" y="2687377"/>
              <a:ext cx="0" cy="44450"/>
            </a:xfrm>
            <a:custGeom>
              <a:avLst/>
              <a:gdLst/>
              <a:ahLst/>
              <a:cxnLst/>
              <a:rect l="l" t="t" r="r" b="b"/>
              <a:pathLst>
                <a:path w="0" h="44450">
                  <a:moveTo>
                    <a:pt x="0" y="0"/>
                  </a:moveTo>
                  <a:lnTo>
                    <a:pt x="0" y="44234"/>
                  </a:lnTo>
                </a:path>
              </a:pathLst>
            </a:custGeom>
            <a:ln w="3454">
              <a:solidFill>
                <a:srgbClr val="565659"/>
              </a:solidFill>
            </a:ln>
          </p:spPr>
          <p:txBody>
            <a:bodyPr wrap="square" lIns="0" tIns="0" rIns="0" bIns="0" rtlCol="0"/>
            <a:lstStyle/>
            <a:p/>
          </p:txBody>
        </p:sp>
        <p:sp>
          <p:nvSpPr>
            <p:cNvPr id="129" name="object 129" descr=""/>
            <p:cNvSpPr/>
            <p:nvPr/>
          </p:nvSpPr>
          <p:spPr>
            <a:xfrm>
              <a:off x="1555501" y="2734152"/>
              <a:ext cx="2540" cy="120014"/>
            </a:xfrm>
            <a:custGeom>
              <a:avLst/>
              <a:gdLst/>
              <a:ahLst/>
              <a:cxnLst/>
              <a:rect l="l" t="t" r="r" b="b"/>
              <a:pathLst>
                <a:path w="2540" h="120014">
                  <a:moveTo>
                    <a:pt x="2540" y="0"/>
                  </a:moveTo>
                  <a:lnTo>
                    <a:pt x="2540" y="117462"/>
                  </a:lnTo>
                  <a:lnTo>
                    <a:pt x="0" y="120002"/>
                  </a:lnTo>
                </a:path>
              </a:pathLst>
            </a:custGeom>
            <a:ln w="3454">
              <a:solidFill>
                <a:srgbClr val="565659"/>
              </a:solidFill>
            </a:ln>
          </p:spPr>
          <p:txBody>
            <a:bodyPr wrap="square" lIns="0" tIns="0" rIns="0" bIns="0" rtlCol="0"/>
            <a:lstStyle/>
            <a:p/>
          </p:txBody>
        </p:sp>
        <p:sp>
          <p:nvSpPr>
            <p:cNvPr id="130" name="object 130" descr=""/>
            <p:cNvSpPr/>
            <p:nvPr/>
          </p:nvSpPr>
          <p:spPr>
            <a:xfrm>
              <a:off x="1510752" y="2734149"/>
              <a:ext cx="2540" cy="120014"/>
            </a:xfrm>
            <a:custGeom>
              <a:avLst/>
              <a:gdLst/>
              <a:ahLst/>
              <a:cxnLst/>
              <a:rect l="l" t="t" r="r" b="b"/>
              <a:pathLst>
                <a:path w="2540" h="120014">
                  <a:moveTo>
                    <a:pt x="2031" y="120002"/>
                  </a:moveTo>
                  <a:lnTo>
                    <a:pt x="0" y="117462"/>
                  </a:lnTo>
                  <a:lnTo>
                    <a:pt x="0" y="0"/>
                  </a:lnTo>
                </a:path>
              </a:pathLst>
            </a:custGeom>
            <a:ln w="3454">
              <a:solidFill>
                <a:srgbClr val="565659"/>
              </a:solidFill>
            </a:ln>
          </p:spPr>
          <p:txBody>
            <a:bodyPr wrap="square" lIns="0" tIns="0" rIns="0" bIns="0" rtlCol="0"/>
            <a:lstStyle/>
            <a:p/>
          </p:txBody>
        </p:sp>
        <p:sp>
          <p:nvSpPr>
            <p:cNvPr id="131" name="object 131" descr=""/>
            <p:cNvSpPr/>
            <p:nvPr/>
          </p:nvSpPr>
          <p:spPr>
            <a:xfrm>
              <a:off x="1494478" y="2687376"/>
              <a:ext cx="0" cy="44450"/>
            </a:xfrm>
            <a:custGeom>
              <a:avLst/>
              <a:gdLst/>
              <a:ahLst/>
              <a:cxnLst/>
              <a:rect l="l" t="t" r="r" b="b"/>
              <a:pathLst>
                <a:path w="0" h="44450">
                  <a:moveTo>
                    <a:pt x="0" y="44234"/>
                  </a:moveTo>
                  <a:lnTo>
                    <a:pt x="0" y="0"/>
                  </a:lnTo>
                </a:path>
              </a:pathLst>
            </a:custGeom>
            <a:ln w="3454">
              <a:solidFill>
                <a:srgbClr val="565659"/>
              </a:solidFill>
            </a:ln>
          </p:spPr>
          <p:txBody>
            <a:bodyPr wrap="square" lIns="0" tIns="0" rIns="0" bIns="0" rtlCol="0"/>
            <a:lstStyle/>
            <a:p/>
          </p:txBody>
        </p:sp>
        <p:sp>
          <p:nvSpPr>
            <p:cNvPr id="132" name="object 132" descr=""/>
            <p:cNvSpPr/>
            <p:nvPr/>
          </p:nvSpPr>
          <p:spPr>
            <a:xfrm>
              <a:off x="1513293" y="2682800"/>
              <a:ext cx="0" cy="28575"/>
            </a:xfrm>
            <a:custGeom>
              <a:avLst/>
              <a:gdLst/>
              <a:ahLst/>
              <a:cxnLst/>
              <a:rect l="l" t="t" r="r" b="b"/>
              <a:pathLst>
                <a:path w="0" h="28575">
                  <a:moveTo>
                    <a:pt x="0" y="0"/>
                  </a:moveTo>
                  <a:lnTo>
                    <a:pt x="0" y="28473"/>
                  </a:lnTo>
                </a:path>
              </a:pathLst>
            </a:custGeom>
            <a:ln w="3454">
              <a:solidFill>
                <a:srgbClr val="565659"/>
              </a:solidFill>
            </a:ln>
          </p:spPr>
          <p:txBody>
            <a:bodyPr wrap="square" lIns="0" tIns="0" rIns="0" bIns="0" rtlCol="0"/>
            <a:lstStyle/>
            <a:p/>
          </p:txBody>
        </p:sp>
        <p:sp>
          <p:nvSpPr>
            <p:cNvPr id="133" name="object 133" descr=""/>
            <p:cNvSpPr/>
            <p:nvPr/>
          </p:nvSpPr>
          <p:spPr>
            <a:xfrm>
              <a:off x="1515836" y="2711276"/>
              <a:ext cx="36830" cy="10795"/>
            </a:xfrm>
            <a:custGeom>
              <a:avLst/>
              <a:gdLst/>
              <a:ahLst/>
              <a:cxnLst/>
              <a:rect l="l" t="t" r="r" b="b"/>
              <a:pathLst>
                <a:path w="36830" h="10794">
                  <a:moveTo>
                    <a:pt x="0" y="0"/>
                  </a:moveTo>
                  <a:lnTo>
                    <a:pt x="18300" y="10668"/>
                  </a:lnTo>
                  <a:lnTo>
                    <a:pt x="36614" y="0"/>
                  </a:lnTo>
                </a:path>
              </a:pathLst>
            </a:custGeom>
            <a:ln w="3454">
              <a:solidFill>
                <a:srgbClr val="565659"/>
              </a:solidFill>
            </a:ln>
          </p:spPr>
          <p:txBody>
            <a:bodyPr wrap="square" lIns="0" tIns="0" rIns="0" bIns="0" rtlCol="0"/>
            <a:lstStyle/>
            <a:p/>
          </p:txBody>
        </p:sp>
        <p:sp>
          <p:nvSpPr>
            <p:cNvPr id="134" name="object 134" descr=""/>
            <p:cNvSpPr/>
            <p:nvPr/>
          </p:nvSpPr>
          <p:spPr>
            <a:xfrm>
              <a:off x="1555498" y="2682800"/>
              <a:ext cx="13970" cy="0"/>
            </a:xfrm>
            <a:custGeom>
              <a:avLst/>
              <a:gdLst/>
              <a:ahLst/>
              <a:cxnLst/>
              <a:rect l="l" t="t" r="r" b="b"/>
              <a:pathLst>
                <a:path w="13969" h="0">
                  <a:moveTo>
                    <a:pt x="0" y="0"/>
                  </a:moveTo>
                  <a:lnTo>
                    <a:pt x="13728" y="0"/>
                  </a:lnTo>
                </a:path>
              </a:pathLst>
            </a:custGeom>
            <a:ln w="3454">
              <a:solidFill>
                <a:srgbClr val="565659"/>
              </a:solidFill>
            </a:ln>
          </p:spPr>
          <p:txBody>
            <a:bodyPr wrap="square" lIns="0" tIns="0" rIns="0" bIns="0" rtlCol="0"/>
            <a:lstStyle/>
            <a:p/>
          </p:txBody>
        </p:sp>
        <p:sp>
          <p:nvSpPr>
            <p:cNvPr id="135" name="object 135" descr=""/>
            <p:cNvSpPr/>
            <p:nvPr/>
          </p:nvSpPr>
          <p:spPr>
            <a:xfrm>
              <a:off x="2512922" y="2728558"/>
              <a:ext cx="0" cy="3175"/>
            </a:xfrm>
            <a:custGeom>
              <a:avLst/>
              <a:gdLst/>
              <a:ahLst/>
              <a:cxnLst/>
              <a:rect l="l" t="t" r="r" b="b"/>
              <a:pathLst>
                <a:path w="0" h="3175">
                  <a:moveTo>
                    <a:pt x="0" y="0"/>
                  </a:moveTo>
                  <a:lnTo>
                    <a:pt x="0" y="3048"/>
                  </a:lnTo>
                </a:path>
              </a:pathLst>
            </a:custGeom>
            <a:ln w="3454">
              <a:solidFill>
                <a:srgbClr val="565659"/>
              </a:solidFill>
            </a:ln>
          </p:spPr>
          <p:txBody>
            <a:bodyPr wrap="square" lIns="0" tIns="0" rIns="0" bIns="0" rtlCol="0"/>
            <a:lstStyle/>
            <a:p/>
          </p:txBody>
        </p:sp>
        <p:sp>
          <p:nvSpPr>
            <p:cNvPr id="136" name="object 136" descr=""/>
            <p:cNvSpPr/>
            <p:nvPr/>
          </p:nvSpPr>
          <p:spPr>
            <a:xfrm>
              <a:off x="2534279" y="2731610"/>
              <a:ext cx="0" cy="46355"/>
            </a:xfrm>
            <a:custGeom>
              <a:avLst/>
              <a:gdLst/>
              <a:ahLst/>
              <a:cxnLst/>
              <a:rect l="l" t="t" r="r" b="b"/>
              <a:pathLst>
                <a:path w="0" h="46355">
                  <a:moveTo>
                    <a:pt x="0" y="0"/>
                  </a:moveTo>
                  <a:lnTo>
                    <a:pt x="0" y="45770"/>
                  </a:lnTo>
                </a:path>
              </a:pathLst>
            </a:custGeom>
            <a:ln w="3454">
              <a:solidFill>
                <a:srgbClr val="565659"/>
              </a:solidFill>
            </a:ln>
          </p:spPr>
          <p:txBody>
            <a:bodyPr wrap="square" lIns="0" tIns="0" rIns="0" bIns="0" rtlCol="0"/>
            <a:lstStyle/>
            <a:p/>
          </p:txBody>
        </p:sp>
        <p:sp>
          <p:nvSpPr>
            <p:cNvPr id="137" name="object 137" descr=""/>
            <p:cNvSpPr/>
            <p:nvPr/>
          </p:nvSpPr>
          <p:spPr>
            <a:xfrm>
              <a:off x="1561600" y="2731603"/>
              <a:ext cx="0" cy="46355"/>
            </a:xfrm>
            <a:custGeom>
              <a:avLst/>
              <a:gdLst/>
              <a:ahLst/>
              <a:cxnLst/>
              <a:rect l="l" t="t" r="r" b="b"/>
              <a:pathLst>
                <a:path w="0" h="46355">
                  <a:moveTo>
                    <a:pt x="0" y="45770"/>
                  </a:moveTo>
                  <a:lnTo>
                    <a:pt x="0" y="0"/>
                  </a:lnTo>
                </a:path>
              </a:pathLst>
            </a:custGeom>
            <a:ln w="3454">
              <a:solidFill>
                <a:srgbClr val="565659"/>
              </a:solidFill>
            </a:ln>
          </p:spPr>
          <p:txBody>
            <a:bodyPr wrap="square" lIns="0" tIns="0" rIns="0" bIns="0" rtlCol="0"/>
            <a:lstStyle/>
            <a:p/>
          </p:txBody>
        </p:sp>
        <p:sp>
          <p:nvSpPr>
            <p:cNvPr id="138" name="object 138" descr=""/>
            <p:cNvSpPr/>
            <p:nvPr/>
          </p:nvSpPr>
          <p:spPr>
            <a:xfrm>
              <a:off x="1582957" y="2728562"/>
              <a:ext cx="0" cy="3175"/>
            </a:xfrm>
            <a:custGeom>
              <a:avLst/>
              <a:gdLst/>
              <a:ahLst/>
              <a:cxnLst/>
              <a:rect l="l" t="t" r="r" b="b"/>
              <a:pathLst>
                <a:path w="0" h="3175">
                  <a:moveTo>
                    <a:pt x="0" y="3048"/>
                  </a:moveTo>
                  <a:lnTo>
                    <a:pt x="0" y="0"/>
                  </a:lnTo>
                </a:path>
              </a:pathLst>
            </a:custGeom>
            <a:ln w="3454">
              <a:solidFill>
                <a:srgbClr val="565659"/>
              </a:solidFill>
            </a:ln>
          </p:spPr>
          <p:txBody>
            <a:bodyPr wrap="square" lIns="0" tIns="0" rIns="0" bIns="0" rtlCol="0"/>
            <a:lstStyle/>
            <a:p/>
          </p:txBody>
        </p:sp>
        <p:sp>
          <p:nvSpPr>
            <p:cNvPr id="139" name="object 139" descr=""/>
            <p:cNvSpPr/>
            <p:nvPr/>
          </p:nvSpPr>
          <p:spPr>
            <a:xfrm>
              <a:off x="2369030" y="2379761"/>
              <a:ext cx="20955" cy="0"/>
            </a:xfrm>
            <a:custGeom>
              <a:avLst/>
              <a:gdLst/>
              <a:ahLst/>
              <a:cxnLst/>
              <a:rect l="l" t="t" r="r" b="b"/>
              <a:pathLst>
                <a:path w="20955" h="0">
                  <a:moveTo>
                    <a:pt x="0" y="0"/>
                  </a:moveTo>
                  <a:lnTo>
                    <a:pt x="20345" y="0"/>
                  </a:lnTo>
                </a:path>
              </a:pathLst>
            </a:custGeom>
            <a:ln w="3454">
              <a:solidFill>
                <a:srgbClr val="565659"/>
              </a:solidFill>
            </a:ln>
          </p:spPr>
          <p:txBody>
            <a:bodyPr wrap="square" lIns="0" tIns="0" rIns="0" bIns="0" rtlCol="0"/>
            <a:lstStyle/>
            <a:p/>
          </p:txBody>
        </p:sp>
        <p:sp>
          <p:nvSpPr>
            <p:cNvPr id="140" name="object 140" descr=""/>
            <p:cNvSpPr/>
            <p:nvPr/>
          </p:nvSpPr>
          <p:spPr>
            <a:xfrm>
              <a:off x="2467665" y="2728558"/>
              <a:ext cx="45720" cy="0"/>
            </a:xfrm>
            <a:custGeom>
              <a:avLst/>
              <a:gdLst/>
              <a:ahLst/>
              <a:cxnLst/>
              <a:rect l="l" t="t" r="r" b="b"/>
              <a:pathLst>
                <a:path w="45719" h="0">
                  <a:moveTo>
                    <a:pt x="0" y="0"/>
                  </a:moveTo>
                  <a:lnTo>
                    <a:pt x="45250" y="0"/>
                  </a:lnTo>
                </a:path>
              </a:pathLst>
            </a:custGeom>
            <a:ln w="3454">
              <a:solidFill>
                <a:srgbClr val="565659"/>
              </a:solidFill>
            </a:ln>
          </p:spPr>
          <p:txBody>
            <a:bodyPr wrap="square" lIns="0" tIns="0" rIns="0" bIns="0" rtlCol="0"/>
            <a:lstStyle/>
            <a:p/>
          </p:txBody>
        </p:sp>
        <p:sp>
          <p:nvSpPr>
            <p:cNvPr id="141" name="object 141" descr=""/>
            <p:cNvSpPr/>
            <p:nvPr/>
          </p:nvSpPr>
          <p:spPr>
            <a:xfrm>
              <a:off x="2512922" y="2731610"/>
              <a:ext cx="21590" cy="0"/>
            </a:xfrm>
            <a:custGeom>
              <a:avLst/>
              <a:gdLst/>
              <a:ahLst/>
              <a:cxnLst/>
              <a:rect l="l" t="t" r="r" b="b"/>
              <a:pathLst>
                <a:path w="21589" h="0">
                  <a:moveTo>
                    <a:pt x="0" y="0"/>
                  </a:moveTo>
                  <a:lnTo>
                    <a:pt x="21361" y="0"/>
                  </a:lnTo>
                </a:path>
              </a:pathLst>
            </a:custGeom>
            <a:ln w="3454">
              <a:solidFill>
                <a:srgbClr val="565659"/>
              </a:solidFill>
            </a:ln>
          </p:spPr>
          <p:txBody>
            <a:bodyPr wrap="square" lIns="0" tIns="0" rIns="0" bIns="0" rtlCol="0"/>
            <a:lstStyle/>
            <a:p/>
          </p:txBody>
        </p:sp>
        <p:sp>
          <p:nvSpPr>
            <p:cNvPr id="142" name="object 142" descr=""/>
            <p:cNvSpPr/>
            <p:nvPr/>
          </p:nvSpPr>
          <p:spPr>
            <a:xfrm>
              <a:off x="1561599" y="2777374"/>
              <a:ext cx="972819" cy="0"/>
            </a:xfrm>
            <a:custGeom>
              <a:avLst/>
              <a:gdLst/>
              <a:ahLst/>
              <a:cxnLst/>
              <a:rect l="l" t="t" r="r" b="b"/>
              <a:pathLst>
                <a:path w="972819" h="0">
                  <a:moveTo>
                    <a:pt x="972680" y="0"/>
                  </a:moveTo>
                  <a:lnTo>
                    <a:pt x="0" y="0"/>
                  </a:lnTo>
                </a:path>
              </a:pathLst>
            </a:custGeom>
            <a:ln w="3454">
              <a:solidFill>
                <a:srgbClr val="565659"/>
              </a:solidFill>
            </a:ln>
          </p:spPr>
          <p:txBody>
            <a:bodyPr wrap="square" lIns="0" tIns="0" rIns="0" bIns="0" rtlCol="0"/>
            <a:lstStyle/>
            <a:p/>
          </p:txBody>
        </p:sp>
        <p:sp>
          <p:nvSpPr>
            <p:cNvPr id="143" name="object 143" descr=""/>
            <p:cNvSpPr/>
            <p:nvPr/>
          </p:nvSpPr>
          <p:spPr>
            <a:xfrm>
              <a:off x="1561600" y="2731610"/>
              <a:ext cx="21590" cy="0"/>
            </a:xfrm>
            <a:custGeom>
              <a:avLst/>
              <a:gdLst/>
              <a:ahLst/>
              <a:cxnLst/>
              <a:rect l="l" t="t" r="r" b="b"/>
              <a:pathLst>
                <a:path w="21590" h="0">
                  <a:moveTo>
                    <a:pt x="0" y="0"/>
                  </a:moveTo>
                  <a:lnTo>
                    <a:pt x="21361" y="0"/>
                  </a:lnTo>
                </a:path>
              </a:pathLst>
            </a:custGeom>
            <a:ln w="3454">
              <a:solidFill>
                <a:srgbClr val="565659"/>
              </a:solidFill>
            </a:ln>
          </p:spPr>
          <p:txBody>
            <a:bodyPr wrap="square" lIns="0" tIns="0" rIns="0" bIns="0" rtlCol="0"/>
            <a:lstStyle/>
            <a:p/>
          </p:txBody>
        </p:sp>
        <p:sp>
          <p:nvSpPr>
            <p:cNvPr id="144" name="object 144" descr=""/>
            <p:cNvSpPr/>
            <p:nvPr/>
          </p:nvSpPr>
          <p:spPr>
            <a:xfrm>
              <a:off x="1582957" y="2728558"/>
              <a:ext cx="45720" cy="0"/>
            </a:xfrm>
            <a:custGeom>
              <a:avLst/>
              <a:gdLst/>
              <a:ahLst/>
              <a:cxnLst/>
              <a:rect l="l" t="t" r="r" b="b"/>
              <a:pathLst>
                <a:path w="45719" h="0">
                  <a:moveTo>
                    <a:pt x="0" y="0"/>
                  </a:moveTo>
                  <a:lnTo>
                    <a:pt x="45250" y="0"/>
                  </a:lnTo>
                </a:path>
              </a:pathLst>
            </a:custGeom>
            <a:ln w="3454">
              <a:solidFill>
                <a:srgbClr val="565659"/>
              </a:solidFill>
            </a:ln>
          </p:spPr>
          <p:txBody>
            <a:bodyPr wrap="square" lIns="0" tIns="0" rIns="0" bIns="0" rtlCol="0"/>
            <a:lstStyle/>
            <a:p/>
          </p:txBody>
        </p:sp>
        <p:sp>
          <p:nvSpPr>
            <p:cNvPr id="145" name="object 145" descr=""/>
            <p:cNvSpPr/>
            <p:nvPr/>
          </p:nvSpPr>
          <p:spPr>
            <a:xfrm>
              <a:off x="1706509" y="2379761"/>
              <a:ext cx="20955" cy="0"/>
            </a:xfrm>
            <a:custGeom>
              <a:avLst/>
              <a:gdLst/>
              <a:ahLst/>
              <a:cxnLst/>
              <a:rect l="l" t="t" r="r" b="b"/>
              <a:pathLst>
                <a:path w="20955" h="0">
                  <a:moveTo>
                    <a:pt x="0" y="0"/>
                  </a:moveTo>
                  <a:lnTo>
                    <a:pt x="20345" y="0"/>
                  </a:lnTo>
                </a:path>
              </a:pathLst>
            </a:custGeom>
            <a:ln w="3454">
              <a:solidFill>
                <a:srgbClr val="565659"/>
              </a:solidFill>
            </a:ln>
          </p:spPr>
          <p:txBody>
            <a:bodyPr wrap="square" lIns="0" tIns="0" rIns="0" bIns="0" rtlCol="0"/>
            <a:lstStyle/>
            <a:p/>
          </p:txBody>
        </p:sp>
        <p:sp>
          <p:nvSpPr>
            <p:cNvPr id="146" name="object 146" descr=""/>
            <p:cNvSpPr/>
            <p:nvPr/>
          </p:nvSpPr>
          <p:spPr>
            <a:xfrm>
              <a:off x="2589197" y="2731610"/>
              <a:ext cx="21590" cy="0"/>
            </a:xfrm>
            <a:custGeom>
              <a:avLst/>
              <a:gdLst/>
              <a:ahLst/>
              <a:cxnLst/>
              <a:rect l="l" t="t" r="r" b="b"/>
              <a:pathLst>
                <a:path w="21589" h="0">
                  <a:moveTo>
                    <a:pt x="0" y="0"/>
                  </a:moveTo>
                  <a:lnTo>
                    <a:pt x="21361" y="0"/>
                  </a:lnTo>
                </a:path>
              </a:pathLst>
            </a:custGeom>
            <a:ln w="3454">
              <a:solidFill>
                <a:srgbClr val="565659"/>
              </a:solidFill>
            </a:ln>
          </p:spPr>
          <p:txBody>
            <a:bodyPr wrap="square" lIns="0" tIns="0" rIns="0" bIns="0" rtlCol="0"/>
            <a:lstStyle/>
            <a:p/>
          </p:txBody>
        </p:sp>
        <p:sp>
          <p:nvSpPr>
            <p:cNvPr id="147" name="object 147" descr=""/>
            <p:cNvSpPr/>
            <p:nvPr/>
          </p:nvSpPr>
          <p:spPr>
            <a:xfrm>
              <a:off x="2610553" y="2728558"/>
              <a:ext cx="17780" cy="0"/>
            </a:xfrm>
            <a:custGeom>
              <a:avLst/>
              <a:gdLst/>
              <a:ahLst/>
              <a:cxnLst/>
              <a:rect l="l" t="t" r="r" b="b"/>
              <a:pathLst>
                <a:path w="17780" h="0">
                  <a:moveTo>
                    <a:pt x="0" y="0"/>
                  </a:moveTo>
                  <a:lnTo>
                    <a:pt x="17284" y="0"/>
                  </a:lnTo>
                </a:path>
              </a:pathLst>
            </a:custGeom>
            <a:ln w="3454">
              <a:solidFill>
                <a:srgbClr val="565659"/>
              </a:solidFill>
            </a:ln>
          </p:spPr>
          <p:txBody>
            <a:bodyPr wrap="square" lIns="0" tIns="0" rIns="0" bIns="0" rtlCol="0"/>
            <a:lstStyle/>
            <a:p/>
          </p:txBody>
        </p:sp>
        <p:sp>
          <p:nvSpPr>
            <p:cNvPr id="148" name="object 148" descr=""/>
            <p:cNvSpPr/>
            <p:nvPr/>
          </p:nvSpPr>
          <p:spPr>
            <a:xfrm>
              <a:off x="2589198" y="2777374"/>
              <a:ext cx="40640" cy="0"/>
            </a:xfrm>
            <a:custGeom>
              <a:avLst/>
              <a:gdLst/>
              <a:ahLst/>
              <a:cxnLst/>
              <a:rect l="l" t="t" r="r" b="b"/>
              <a:pathLst>
                <a:path w="40639" h="0">
                  <a:moveTo>
                    <a:pt x="40170" y="0"/>
                  </a:moveTo>
                  <a:lnTo>
                    <a:pt x="0" y="0"/>
                  </a:lnTo>
                </a:path>
              </a:pathLst>
            </a:custGeom>
            <a:ln w="3454">
              <a:solidFill>
                <a:srgbClr val="565659"/>
              </a:solidFill>
            </a:ln>
          </p:spPr>
          <p:txBody>
            <a:bodyPr wrap="square" lIns="0" tIns="0" rIns="0" bIns="0" rtlCol="0"/>
            <a:lstStyle/>
            <a:p/>
          </p:txBody>
        </p:sp>
        <p:sp>
          <p:nvSpPr>
            <p:cNvPr id="149" name="object 149" descr=""/>
            <p:cNvSpPr/>
            <p:nvPr/>
          </p:nvSpPr>
          <p:spPr>
            <a:xfrm>
              <a:off x="1468558" y="2728558"/>
              <a:ext cx="17145" cy="0"/>
            </a:xfrm>
            <a:custGeom>
              <a:avLst/>
              <a:gdLst/>
              <a:ahLst/>
              <a:cxnLst/>
              <a:rect l="l" t="t" r="r" b="b"/>
              <a:pathLst>
                <a:path w="17144" h="0">
                  <a:moveTo>
                    <a:pt x="0" y="0"/>
                  </a:moveTo>
                  <a:lnTo>
                    <a:pt x="16764" y="0"/>
                  </a:lnTo>
                </a:path>
              </a:pathLst>
            </a:custGeom>
            <a:ln w="3454">
              <a:solidFill>
                <a:srgbClr val="565659"/>
              </a:solidFill>
            </a:ln>
          </p:spPr>
          <p:txBody>
            <a:bodyPr wrap="square" lIns="0" tIns="0" rIns="0" bIns="0" rtlCol="0"/>
            <a:lstStyle/>
            <a:p/>
          </p:txBody>
        </p:sp>
        <p:sp>
          <p:nvSpPr>
            <p:cNvPr id="150" name="object 150" descr=""/>
            <p:cNvSpPr/>
            <p:nvPr/>
          </p:nvSpPr>
          <p:spPr>
            <a:xfrm>
              <a:off x="1485325" y="2731610"/>
              <a:ext cx="21590" cy="0"/>
            </a:xfrm>
            <a:custGeom>
              <a:avLst/>
              <a:gdLst/>
              <a:ahLst/>
              <a:cxnLst/>
              <a:rect l="l" t="t" r="r" b="b"/>
              <a:pathLst>
                <a:path w="21590" h="0">
                  <a:moveTo>
                    <a:pt x="0" y="0"/>
                  </a:moveTo>
                  <a:lnTo>
                    <a:pt x="21361" y="0"/>
                  </a:lnTo>
                </a:path>
              </a:pathLst>
            </a:custGeom>
            <a:ln w="3454">
              <a:solidFill>
                <a:srgbClr val="565659"/>
              </a:solidFill>
            </a:ln>
          </p:spPr>
          <p:txBody>
            <a:bodyPr wrap="square" lIns="0" tIns="0" rIns="0" bIns="0" rtlCol="0"/>
            <a:lstStyle/>
            <a:p/>
          </p:txBody>
        </p:sp>
        <p:sp>
          <p:nvSpPr>
            <p:cNvPr id="151" name="object 151" descr=""/>
            <p:cNvSpPr/>
            <p:nvPr/>
          </p:nvSpPr>
          <p:spPr>
            <a:xfrm>
              <a:off x="1466526" y="2777374"/>
              <a:ext cx="40640" cy="0"/>
            </a:xfrm>
            <a:custGeom>
              <a:avLst/>
              <a:gdLst/>
              <a:ahLst/>
              <a:cxnLst/>
              <a:rect l="l" t="t" r="r" b="b"/>
              <a:pathLst>
                <a:path w="40640" h="0">
                  <a:moveTo>
                    <a:pt x="40157" y="0"/>
                  </a:moveTo>
                  <a:lnTo>
                    <a:pt x="0" y="0"/>
                  </a:lnTo>
                </a:path>
              </a:pathLst>
            </a:custGeom>
            <a:ln w="3454">
              <a:solidFill>
                <a:srgbClr val="565659"/>
              </a:solidFill>
            </a:ln>
          </p:spPr>
          <p:txBody>
            <a:bodyPr wrap="square" lIns="0" tIns="0" rIns="0" bIns="0" rtlCol="0"/>
            <a:lstStyle/>
            <a:p/>
          </p:txBody>
        </p:sp>
        <p:sp>
          <p:nvSpPr>
            <p:cNvPr id="152" name="object 152" descr=""/>
            <p:cNvSpPr/>
            <p:nvPr/>
          </p:nvSpPr>
          <p:spPr>
            <a:xfrm>
              <a:off x="2610553" y="2728562"/>
              <a:ext cx="0" cy="3175"/>
            </a:xfrm>
            <a:custGeom>
              <a:avLst/>
              <a:gdLst/>
              <a:ahLst/>
              <a:cxnLst/>
              <a:rect l="l" t="t" r="r" b="b"/>
              <a:pathLst>
                <a:path w="0" h="3175">
                  <a:moveTo>
                    <a:pt x="0" y="3048"/>
                  </a:moveTo>
                  <a:lnTo>
                    <a:pt x="0" y="0"/>
                  </a:lnTo>
                </a:path>
              </a:pathLst>
            </a:custGeom>
            <a:ln w="3454">
              <a:solidFill>
                <a:srgbClr val="565659"/>
              </a:solidFill>
            </a:ln>
          </p:spPr>
          <p:txBody>
            <a:bodyPr wrap="square" lIns="0" tIns="0" rIns="0" bIns="0" rtlCol="0"/>
            <a:lstStyle/>
            <a:p/>
          </p:txBody>
        </p:sp>
        <p:sp>
          <p:nvSpPr>
            <p:cNvPr id="153" name="object 153" descr=""/>
            <p:cNvSpPr/>
            <p:nvPr/>
          </p:nvSpPr>
          <p:spPr>
            <a:xfrm>
              <a:off x="2627842" y="2728558"/>
              <a:ext cx="1905" cy="48895"/>
            </a:xfrm>
            <a:custGeom>
              <a:avLst/>
              <a:gdLst/>
              <a:ahLst/>
              <a:cxnLst/>
              <a:rect l="l" t="t" r="r" b="b"/>
              <a:pathLst>
                <a:path w="1905" h="48894">
                  <a:moveTo>
                    <a:pt x="0" y="0"/>
                  </a:moveTo>
                  <a:lnTo>
                    <a:pt x="1524" y="2032"/>
                  </a:lnTo>
                  <a:lnTo>
                    <a:pt x="1524" y="48818"/>
                  </a:lnTo>
                </a:path>
              </a:pathLst>
            </a:custGeom>
            <a:ln w="3454">
              <a:solidFill>
                <a:srgbClr val="565659"/>
              </a:solidFill>
            </a:ln>
          </p:spPr>
          <p:txBody>
            <a:bodyPr wrap="square" lIns="0" tIns="0" rIns="0" bIns="0" rtlCol="0"/>
            <a:lstStyle/>
            <a:p/>
          </p:txBody>
        </p:sp>
        <p:sp>
          <p:nvSpPr>
            <p:cNvPr id="154" name="object 154" descr=""/>
            <p:cNvSpPr/>
            <p:nvPr/>
          </p:nvSpPr>
          <p:spPr>
            <a:xfrm>
              <a:off x="2589197" y="2731603"/>
              <a:ext cx="0" cy="46355"/>
            </a:xfrm>
            <a:custGeom>
              <a:avLst/>
              <a:gdLst/>
              <a:ahLst/>
              <a:cxnLst/>
              <a:rect l="l" t="t" r="r" b="b"/>
              <a:pathLst>
                <a:path w="0" h="46355">
                  <a:moveTo>
                    <a:pt x="0" y="45770"/>
                  </a:moveTo>
                  <a:lnTo>
                    <a:pt x="0" y="0"/>
                  </a:lnTo>
                </a:path>
              </a:pathLst>
            </a:custGeom>
            <a:ln w="3454">
              <a:solidFill>
                <a:srgbClr val="565659"/>
              </a:solidFill>
            </a:ln>
          </p:spPr>
          <p:txBody>
            <a:bodyPr wrap="square" lIns="0" tIns="0" rIns="0" bIns="0" rtlCol="0"/>
            <a:lstStyle/>
            <a:p/>
          </p:txBody>
        </p:sp>
        <p:sp>
          <p:nvSpPr>
            <p:cNvPr id="155" name="object 155" descr=""/>
            <p:cNvSpPr/>
            <p:nvPr/>
          </p:nvSpPr>
          <p:spPr>
            <a:xfrm>
              <a:off x="1466524" y="2728560"/>
              <a:ext cx="2540" cy="2540"/>
            </a:xfrm>
            <a:custGeom>
              <a:avLst/>
              <a:gdLst/>
              <a:ahLst/>
              <a:cxnLst/>
              <a:rect l="l" t="t" r="r" b="b"/>
              <a:pathLst>
                <a:path w="2540" h="2539">
                  <a:moveTo>
                    <a:pt x="0" y="2031"/>
                  </a:moveTo>
                  <a:lnTo>
                    <a:pt x="2032" y="0"/>
                  </a:lnTo>
                </a:path>
              </a:pathLst>
            </a:custGeom>
            <a:ln w="3454">
              <a:solidFill>
                <a:srgbClr val="565659"/>
              </a:solidFill>
            </a:ln>
          </p:spPr>
          <p:txBody>
            <a:bodyPr wrap="square" lIns="0" tIns="0" rIns="0" bIns="0" rtlCol="0"/>
            <a:lstStyle/>
            <a:p/>
          </p:txBody>
        </p:sp>
        <p:sp>
          <p:nvSpPr>
            <p:cNvPr id="156" name="object 156" descr=""/>
            <p:cNvSpPr/>
            <p:nvPr/>
          </p:nvSpPr>
          <p:spPr>
            <a:xfrm>
              <a:off x="1485325" y="2728558"/>
              <a:ext cx="0" cy="3175"/>
            </a:xfrm>
            <a:custGeom>
              <a:avLst/>
              <a:gdLst/>
              <a:ahLst/>
              <a:cxnLst/>
              <a:rect l="l" t="t" r="r" b="b"/>
              <a:pathLst>
                <a:path w="0" h="3175">
                  <a:moveTo>
                    <a:pt x="0" y="0"/>
                  </a:moveTo>
                  <a:lnTo>
                    <a:pt x="0" y="3048"/>
                  </a:lnTo>
                </a:path>
              </a:pathLst>
            </a:custGeom>
            <a:ln w="3454">
              <a:solidFill>
                <a:srgbClr val="565659"/>
              </a:solidFill>
            </a:ln>
          </p:spPr>
          <p:txBody>
            <a:bodyPr wrap="square" lIns="0" tIns="0" rIns="0" bIns="0" rtlCol="0"/>
            <a:lstStyle/>
            <a:p/>
          </p:txBody>
        </p:sp>
        <p:sp>
          <p:nvSpPr>
            <p:cNvPr id="157" name="object 157" descr=""/>
            <p:cNvSpPr/>
            <p:nvPr/>
          </p:nvSpPr>
          <p:spPr>
            <a:xfrm>
              <a:off x="1506683" y="2731610"/>
              <a:ext cx="0" cy="46355"/>
            </a:xfrm>
            <a:custGeom>
              <a:avLst/>
              <a:gdLst/>
              <a:ahLst/>
              <a:cxnLst/>
              <a:rect l="l" t="t" r="r" b="b"/>
              <a:pathLst>
                <a:path w="0" h="46355">
                  <a:moveTo>
                    <a:pt x="0" y="0"/>
                  </a:moveTo>
                  <a:lnTo>
                    <a:pt x="0" y="45770"/>
                  </a:lnTo>
                </a:path>
              </a:pathLst>
            </a:custGeom>
            <a:ln w="3454">
              <a:solidFill>
                <a:srgbClr val="565659"/>
              </a:solidFill>
            </a:ln>
          </p:spPr>
          <p:txBody>
            <a:bodyPr wrap="square" lIns="0" tIns="0" rIns="0" bIns="0" rtlCol="0"/>
            <a:lstStyle/>
            <a:p/>
          </p:txBody>
        </p:sp>
        <p:sp>
          <p:nvSpPr>
            <p:cNvPr id="158" name="object 158" descr=""/>
            <p:cNvSpPr/>
            <p:nvPr/>
          </p:nvSpPr>
          <p:spPr>
            <a:xfrm>
              <a:off x="1466524" y="2730587"/>
              <a:ext cx="0" cy="46990"/>
            </a:xfrm>
            <a:custGeom>
              <a:avLst/>
              <a:gdLst/>
              <a:ahLst/>
              <a:cxnLst/>
              <a:rect l="l" t="t" r="r" b="b"/>
              <a:pathLst>
                <a:path w="0" h="46989">
                  <a:moveTo>
                    <a:pt x="0" y="46786"/>
                  </a:moveTo>
                  <a:lnTo>
                    <a:pt x="0" y="0"/>
                  </a:lnTo>
                </a:path>
              </a:pathLst>
            </a:custGeom>
            <a:ln w="3454">
              <a:solidFill>
                <a:srgbClr val="565659"/>
              </a:solidFill>
            </a:ln>
          </p:spPr>
          <p:txBody>
            <a:bodyPr wrap="square" lIns="0" tIns="0" rIns="0" bIns="0" rtlCol="0"/>
            <a:lstStyle/>
            <a:p/>
          </p:txBody>
        </p:sp>
        <p:sp>
          <p:nvSpPr>
            <p:cNvPr id="159" name="object 159" descr=""/>
            <p:cNvSpPr/>
            <p:nvPr/>
          </p:nvSpPr>
          <p:spPr>
            <a:xfrm>
              <a:off x="2588180" y="2731610"/>
              <a:ext cx="13335" cy="0"/>
            </a:xfrm>
            <a:custGeom>
              <a:avLst/>
              <a:gdLst/>
              <a:ahLst/>
              <a:cxnLst/>
              <a:rect l="l" t="t" r="r" b="b"/>
              <a:pathLst>
                <a:path w="13335" h="0">
                  <a:moveTo>
                    <a:pt x="13220" y="0"/>
                  </a:moveTo>
                  <a:lnTo>
                    <a:pt x="0" y="0"/>
                  </a:lnTo>
                </a:path>
              </a:pathLst>
            </a:custGeom>
            <a:ln w="3454">
              <a:solidFill>
                <a:srgbClr val="565659"/>
              </a:solidFill>
            </a:ln>
          </p:spPr>
          <p:txBody>
            <a:bodyPr wrap="square" lIns="0" tIns="0" rIns="0" bIns="0" rtlCol="0"/>
            <a:lstStyle/>
            <a:p/>
          </p:txBody>
        </p:sp>
        <p:sp>
          <p:nvSpPr>
            <p:cNvPr id="160" name="object 160" descr=""/>
            <p:cNvSpPr/>
            <p:nvPr/>
          </p:nvSpPr>
          <p:spPr>
            <a:xfrm>
              <a:off x="2540384" y="2854151"/>
              <a:ext cx="43180" cy="0"/>
            </a:xfrm>
            <a:custGeom>
              <a:avLst/>
              <a:gdLst/>
              <a:ahLst/>
              <a:cxnLst/>
              <a:rect l="l" t="t" r="r" b="b"/>
              <a:pathLst>
                <a:path w="43180" h="0">
                  <a:moveTo>
                    <a:pt x="42710" y="0"/>
                  </a:moveTo>
                  <a:lnTo>
                    <a:pt x="0" y="0"/>
                  </a:lnTo>
                </a:path>
              </a:pathLst>
            </a:custGeom>
            <a:ln w="3454">
              <a:solidFill>
                <a:srgbClr val="565659"/>
              </a:solidFill>
            </a:ln>
          </p:spPr>
          <p:txBody>
            <a:bodyPr wrap="square" lIns="0" tIns="0" rIns="0" bIns="0" rtlCol="0"/>
            <a:lstStyle/>
            <a:p/>
          </p:txBody>
        </p:sp>
        <p:sp>
          <p:nvSpPr>
            <p:cNvPr id="161" name="object 161" descr=""/>
            <p:cNvSpPr/>
            <p:nvPr/>
          </p:nvSpPr>
          <p:spPr>
            <a:xfrm>
              <a:off x="2522076" y="2731610"/>
              <a:ext cx="13970" cy="0"/>
            </a:xfrm>
            <a:custGeom>
              <a:avLst/>
              <a:gdLst/>
              <a:ahLst/>
              <a:cxnLst/>
              <a:rect l="l" t="t" r="r" b="b"/>
              <a:pathLst>
                <a:path w="13969" h="0">
                  <a:moveTo>
                    <a:pt x="13728" y="0"/>
                  </a:moveTo>
                  <a:lnTo>
                    <a:pt x="0" y="0"/>
                  </a:lnTo>
                </a:path>
              </a:pathLst>
            </a:custGeom>
            <a:ln w="3454">
              <a:solidFill>
                <a:srgbClr val="565659"/>
              </a:solidFill>
            </a:ln>
          </p:spPr>
          <p:txBody>
            <a:bodyPr wrap="square" lIns="0" tIns="0" rIns="0" bIns="0" rtlCol="0"/>
            <a:lstStyle/>
            <a:p/>
          </p:txBody>
        </p:sp>
        <p:sp>
          <p:nvSpPr>
            <p:cNvPr id="162" name="object 162" descr=""/>
            <p:cNvSpPr/>
            <p:nvPr/>
          </p:nvSpPr>
          <p:spPr>
            <a:xfrm>
              <a:off x="2527160" y="2682800"/>
              <a:ext cx="13970" cy="0"/>
            </a:xfrm>
            <a:custGeom>
              <a:avLst/>
              <a:gdLst/>
              <a:ahLst/>
              <a:cxnLst/>
              <a:rect l="l" t="t" r="r" b="b"/>
              <a:pathLst>
                <a:path w="13969" h="0">
                  <a:moveTo>
                    <a:pt x="0" y="0"/>
                  </a:moveTo>
                  <a:lnTo>
                    <a:pt x="13728" y="0"/>
                  </a:lnTo>
                </a:path>
              </a:pathLst>
            </a:custGeom>
            <a:ln w="3454">
              <a:solidFill>
                <a:srgbClr val="565659"/>
              </a:solidFill>
            </a:ln>
          </p:spPr>
          <p:txBody>
            <a:bodyPr wrap="square" lIns="0" tIns="0" rIns="0" bIns="0" rtlCol="0"/>
            <a:lstStyle/>
            <a:p/>
          </p:txBody>
        </p:sp>
        <p:sp>
          <p:nvSpPr>
            <p:cNvPr id="163" name="object 163" descr=""/>
            <p:cNvSpPr/>
            <p:nvPr/>
          </p:nvSpPr>
          <p:spPr>
            <a:xfrm>
              <a:off x="2540890" y="2711276"/>
              <a:ext cx="2540" cy="0"/>
            </a:xfrm>
            <a:custGeom>
              <a:avLst/>
              <a:gdLst/>
              <a:ahLst/>
              <a:cxnLst/>
              <a:rect l="l" t="t" r="r" b="b"/>
              <a:pathLst>
                <a:path w="2539" h="0">
                  <a:moveTo>
                    <a:pt x="0" y="0"/>
                  </a:moveTo>
                  <a:lnTo>
                    <a:pt x="2540" y="0"/>
                  </a:lnTo>
                </a:path>
              </a:pathLst>
            </a:custGeom>
            <a:ln w="3454">
              <a:solidFill>
                <a:srgbClr val="565659"/>
              </a:solidFill>
            </a:ln>
          </p:spPr>
          <p:txBody>
            <a:bodyPr wrap="square" lIns="0" tIns="0" rIns="0" bIns="0" rtlCol="0"/>
            <a:lstStyle/>
            <a:p/>
          </p:txBody>
        </p:sp>
        <p:sp>
          <p:nvSpPr>
            <p:cNvPr id="164" name="object 164" descr=""/>
            <p:cNvSpPr/>
            <p:nvPr/>
          </p:nvSpPr>
          <p:spPr>
            <a:xfrm>
              <a:off x="2580044" y="2682802"/>
              <a:ext cx="3175" cy="28575"/>
            </a:xfrm>
            <a:custGeom>
              <a:avLst/>
              <a:gdLst/>
              <a:ahLst/>
              <a:cxnLst/>
              <a:rect l="l" t="t" r="r" b="b"/>
              <a:pathLst>
                <a:path w="3175" h="28575">
                  <a:moveTo>
                    <a:pt x="0" y="28473"/>
                  </a:moveTo>
                  <a:lnTo>
                    <a:pt x="3048" y="28473"/>
                  </a:lnTo>
                  <a:lnTo>
                    <a:pt x="3048" y="0"/>
                  </a:lnTo>
                </a:path>
              </a:pathLst>
            </a:custGeom>
            <a:ln w="3454">
              <a:solidFill>
                <a:srgbClr val="565659"/>
              </a:solidFill>
            </a:ln>
          </p:spPr>
          <p:txBody>
            <a:bodyPr wrap="square" lIns="0" tIns="0" rIns="0" bIns="0" rtlCol="0"/>
            <a:lstStyle/>
            <a:p/>
          </p:txBody>
        </p:sp>
        <p:sp>
          <p:nvSpPr>
            <p:cNvPr id="165" name="object 165" descr=""/>
            <p:cNvSpPr/>
            <p:nvPr/>
          </p:nvSpPr>
          <p:spPr>
            <a:xfrm>
              <a:off x="2601400" y="2687377"/>
              <a:ext cx="0" cy="44450"/>
            </a:xfrm>
            <a:custGeom>
              <a:avLst/>
              <a:gdLst/>
              <a:ahLst/>
              <a:cxnLst/>
              <a:rect l="l" t="t" r="r" b="b"/>
              <a:pathLst>
                <a:path w="0" h="44450">
                  <a:moveTo>
                    <a:pt x="0" y="0"/>
                  </a:moveTo>
                  <a:lnTo>
                    <a:pt x="0" y="44234"/>
                  </a:lnTo>
                </a:path>
              </a:pathLst>
            </a:custGeom>
            <a:ln w="3454">
              <a:solidFill>
                <a:srgbClr val="565659"/>
              </a:solidFill>
            </a:ln>
          </p:spPr>
          <p:txBody>
            <a:bodyPr wrap="square" lIns="0" tIns="0" rIns="0" bIns="0" rtlCol="0"/>
            <a:lstStyle/>
            <a:p/>
          </p:txBody>
        </p:sp>
        <p:sp>
          <p:nvSpPr>
            <p:cNvPr id="166" name="object 166" descr=""/>
            <p:cNvSpPr/>
            <p:nvPr/>
          </p:nvSpPr>
          <p:spPr>
            <a:xfrm>
              <a:off x="2583097" y="2734152"/>
              <a:ext cx="2540" cy="120014"/>
            </a:xfrm>
            <a:custGeom>
              <a:avLst/>
              <a:gdLst/>
              <a:ahLst/>
              <a:cxnLst/>
              <a:rect l="l" t="t" r="r" b="b"/>
              <a:pathLst>
                <a:path w="2539" h="120014">
                  <a:moveTo>
                    <a:pt x="2539" y="0"/>
                  </a:moveTo>
                  <a:lnTo>
                    <a:pt x="2539" y="117462"/>
                  </a:lnTo>
                  <a:lnTo>
                    <a:pt x="0" y="120002"/>
                  </a:lnTo>
                </a:path>
              </a:pathLst>
            </a:custGeom>
            <a:ln w="3454">
              <a:solidFill>
                <a:srgbClr val="565659"/>
              </a:solidFill>
            </a:ln>
          </p:spPr>
          <p:txBody>
            <a:bodyPr wrap="square" lIns="0" tIns="0" rIns="0" bIns="0" rtlCol="0"/>
            <a:lstStyle/>
            <a:p/>
          </p:txBody>
        </p:sp>
        <p:sp>
          <p:nvSpPr>
            <p:cNvPr id="167" name="object 167" descr=""/>
            <p:cNvSpPr/>
            <p:nvPr/>
          </p:nvSpPr>
          <p:spPr>
            <a:xfrm>
              <a:off x="2538349" y="2734149"/>
              <a:ext cx="2540" cy="120014"/>
            </a:xfrm>
            <a:custGeom>
              <a:avLst/>
              <a:gdLst/>
              <a:ahLst/>
              <a:cxnLst/>
              <a:rect l="l" t="t" r="r" b="b"/>
              <a:pathLst>
                <a:path w="2539" h="120014">
                  <a:moveTo>
                    <a:pt x="2031" y="120002"/>
                  </a:moveTo>
                  <a:lnTo>
                    <a:pt x="0" y="117462"/>
                  </a:lnTo>
                  <a:lnTo>
                    <a:pt x="0" y="0"/>
                  </a:lnTo>
                </a:path>
              </a:pathLst>
            </a:custGeom>
            <a:ln w="3454">
              <a:solidFill>
                <a:srgbClr val="565659"/>
              </a:solidFill>
            </a:ln>
          </p:spPr>
          <p:txBody>
            <a:bodyPr wrap="square" lIns="0" tIns="0" rIns="0" bIns="0" rtlCol="0"/>
            <a:lstStyle/>
            <a:p/>
          </p:txBody>
        </p:sp>
        <p:sp>
          <p:nvSpPr>
            <p:cNvPr id="168" name="object 168" descr=""/>
            <p:cNvSpPr/>
            <p:nvPr/>
          </p:nvSpPr>
          <p:spPr>
            <a:xfrm>
              <a:off x="2522075" y="2687376"/>
              <a:ext cx="0" cy="44450"/>
            </a:xfrm>
            <a:custGeom>
              <a:avLst/>
              <a:gdLst/>
              <a:ahLst/>
              <a:cxnLst/>
              <a:rect l="l" t="t" r="r" b="b"/>
              <a:pathLst>
                <a:path w="0" h="44450">
                  <a:moveTo>
                    <a:pt x="0" y="44234"/>
                  </a:moveTo>
                  <a:lnTo>
                    <a:pt x="0" y="0"/>
                  </a:lnTo>
                </a:path>
              </a:pathLst>
            </a:custGeom>
            <a:ln w="3454">
              <a:solidFill>
                <a:srgbClr val="565659"/>
              </a:solidFill>
            </a:ln>
          </p:spPr>
          <p:txBody>
            <a:bodyPr wrap="square" lIns="0" tIns="0" rIns="0" bIns="0" rtlCol="0"/>
            <a:lstStyle/>
            <a:p/>
          </p:txBody>
        </p:sp>
        <p:sp>
          <p:nvSpPr>
            <p:cNvPr id="169" name="object 169" descr=""/>
            <p:cNvSpPr/>
            <p:nvPr/>
          </p:nvSpPr>
          <p:spPr>
            <a:xfrm>
              <a:off x="2540890" y="2682800"/>
              <a:ext cx="0" cy="28575"/>
            </a:xfrm>
            <a:custGeom>
              <a:avLst/>
              <a:gdLst/>
              <a:ahLst/>
              <a:cxnLst/>
              <a:rect l="l" t="t" r="r" b="b"/>
              <a:pathLst>
                <a:path w="0" h="28575">
                  <a:moveTo>
                    <a:pt x="0" y="0"/>
                  </a:moveTo>
                  <a:lnTo>
                    <a:pt x="0" y="28473"/>
                  </a:lnTo>
                </a:path>
              </a:pathLst>
            </a:custGeom>
            <a:ln w="3454">
              <a:solidFill>
                <a:srgbClr val="565659"/>
              </a:solidFill>
            </a:ln>
          </p:spPr>
          <p:txBody>
            <a:bodyPr wrap="square" lIns="0" tIns="0" rIns="0" bIns="0" rtlCol="0"/>
            <a:lstStyle/>
            <a:p/>
          </p:txBody>
        </p:sp>
        <p:sp>
          <p:nvSpPr>
            <p:cNvPr id="170" name="object 170" descr=""/>
            <p:cNvSpPr/>
            <p:nvPr/>
          </p:nvSpPr>
          <p:spPr>
            <a:xfrm>
              <a:off x="2543432" y="2711276"/>
              <a:ext cx="36830" cy="10795"/>
            </a:xfrm>
            <a:custGeom>
              <a:avLst/>
              <a:gdLst/>
              <a:ahLst/>
              <a:cxnLst/>
              <a:rect l="l" t="t" r="r" b="b"/>
              <a:pathLst>
                <a:path w="36830" h="10794">
                  <a:moveTo>
                    <a:pt x="0" y="0"/>
                  </a:moveTo>
                  <a:lnTo>
                    <a:pt x="18300" y="10668"/>
                  </a:lnTo>
                  <a:lnTo>
                    <a:pt x="36614" y="0"/>
                  </a:lnTo>
                </a:path>
              </a:pathLst>
            </a:custGeom>
            <a:ln w="3454">
              <a:solidFill>
                <a:srgbClr val="565659"/>
              </a:solidFill>
            </a:ln>
          </p:spPr>
          <p:txBody>
            <a:bodyPr wrap="square" lIns="0" tIns="0" rIns="0" bIns="0" rtlCol="0"/>
            <a:lstStyle/>
            <a:p/>
          </p:txBody>
        </p:sp>
        <p:sp>
          <p:nvSpPr>
            <p:cNvPr id="171" name="object 171" descr=""/>
            <p:cNvSpPr/>
            <p:nvPr/>
          </p:nvSpPr>
          <p:spPr>
            <a:xfrm>
              <a:off x="2583094" y="2682800"/>
              <a:ext cx="13970" cy="0"/>
            </a:xfrm>
            <a:custGeom>
              <a:avLst/>
              <a:gdLst/>
              <a:ahLst/>
              <a:cxnLst/>
              <a:rect l="l" t="t" r="r" b="b"/>
              <a:pathLst>
                <a:path w="13969" h="0">
                  <a:moveTo>
                    <a:pt x="0" y="0"/>
                  </a:moveTo>
                  <a:lnTo>
                    <a:pt x="13728" y="0"/>
                  </a:lnTo>
                </a:path>
              </a:pathLst>
            </a:custGeom>
            <a:ln w="3454">
              <a:solidFill>
                <a:srgbClr val="565659"/>
              </a:solidFill>
            </a:ln>
          </p:spPr>
          <p:txBody>
            <a:bodyPr wrap="square" lIns="0" tIns="0" rIns="0" bIns="0" rtlCol="0"/>
            <a:lstStyle/>
            <a:p/>
          </p:txBody>
        </p:sp>
        <p:sp>
          <p:nvSpPr>
            <p:cNvPr id="172" name="object 172" descr=""/>
            <p:cNvSpPr/>
            <p:nvPr/>
          </p:nvSpPr>
          <p:spPr>
            <a:xfrm>
              <a:off x="1634096" y="2378036"/>
              <a:ext cx="835660" cy="352425"/>
            </a:xfrm>
            <a:custGeom>
              <a:avLst/>
              <a:gdLst/>
              <a:ahLst/>
              <a:cxnLst/>
              <a:rect l="l" t="t" r="r" b="b"/>
              <a:pathLst>
                <a:path w="835660" h="352425">
                  <a:moveTo>
                    <a:pt x="3454" y="344932"/>
                  </a:moveTo>
                  <a:lnTo>
                    <a:pt x="2946" y="343712"/>
                  </a:lnTo>
                  <a:lnTo>
                    <a:pt x="1727" y="343204"/>
                  </a:lnTo>
                  <a:lnTo>
                    <a:pt x="508" y="343712"/>
                  </a:lnTo>
                  <a:lnTo>
                    <a:pt x="0" y="344932"/>
                  </a:lnTo>
                  <a:lnTo>
                    <a:pt x="508" y="346151"/>
                  </a:lnTo>
                  <a:lnTo>
                    <a:pt x="1727" y="346659"/>
                  </a:lnTo>
                  <a:lnTo>
                    <a:pt x="2946" y="346151"/>
                  </a:lnTo>
                  <a:lnTo>
                    <a:pt x="3454" y="344932"/>
                  </a:lnTo>
                  <a:close/>
                </a:path>
                <a:path w="835660" h="352425">
                  <a:moveTo>
                    <a:pt x="74129" y="1727"/>
                  </a:moveTo>
                  <a:lnTo>
                    <a:pt x="73621" y="508"/>
                  </a:lnTo>
                  <a:lnTo>
                    <a:pt x="72402" y="0"/>
                  </a:lnTo>
                  <a:lnTo>
                    <a:pt x="71183" y="508"/>
                  </a:lnTo>
                  <a:lnTo>
                    <a:pt x="70675" y="1727"/>
                  </a:lnTo>
                  <a:lnTo>
                    <a:pt x="71183" y="2946"/>
                  </a:lnTo>
                  <a:lnTo>
                    <a:pt x="72402" y="3454"/>
                  </a:lnTo>
                  <a:lnTo>
                    <a:pt x="73621" y="2946"/>
                  </a:lnTo>
                  <a:lnTo>
                    <a:pt x="74129" y="1727"/>
                  </a:lnTo>
                  <a:close/>
                </a:path>
                <a:path w="835660" h="352425">
                  <a:moveTo>
                    <a:pt x="787501" y="32232"/>
                  </a:moveTo>
                  <a:lnTo>
                    <a:pt x="786993" y="31013"/>
                  </a:lnTo>
                  <a:lnTo>
                    <a:pt x="785774" y="30505"/>
                  </a:lnTo>
                  <a:lnTo>
                    <a:pt x="784555" y="31013"/>
                  </a:lnTo>
                  <a:lnTo>
                    <a:pt x="784047" y="32232"/>
                  </a:lnTo>
                  <a:lnTo>
                    <a:pt x="784555" y="33451"/>
                  </a:lnTo>
                  <a:lnTo>
                    <a:pt x="785774" y="33959"/>
                  </a:lnTo>
                  <a:lnTo>
                    <a:pt x="786993" y="33451"/>
                  </a:lnTo>
                  <a:lnTo>
                    <a:pt x="787501" y="32232"/>
                  </a:lnTo>
                  <a:close/>
                </a:path>
                <a:path w="835660" h="352425">
                  <a:moveTo>
                    <a:pt x="827671" y="344932"/>
                  </a:moveTo>
                  <a:lnTo>
                    <a:pt x="827163" y="343712"/>
                  </a:lnTo>
                  <a:lnTo>
                    <a:pt x="825944" y="343204"/>
                  </a:lnTo>
                  <a:lnTo>
                    <a:pt x="824725" y="343712"/>
                  </a:lnTo>
                  <a:lnTo>
                    <a:pt x="824217" y="344932"/>
                  </a:lnTo>
                  <a:lnTo>
                    <a:pt x="824725" y="346151"/>
                  </a:lnTo>
                  <a:lnTo>
                    <a:pt x="825944" y="346659"/>
                  </a:lnTo>
                  <a:lnTo>
                    <a:pt x="827163" y="346151"/>
                  </a:lnTo>
                  <a:lnTo>
                    <a:pt x="827671" y="344932"/>
                  </a:lnTo>
                  <a:close/>
                </a:path>
                <a:path w="835660" h="352425">
                  <a:moveTo>
                    <a:pt x="835291" y="350532"/>
                  </a:moveTo>
                  <a:lnTo>
                    <a:pt x="834783" y="349300"/>
                  </a:lnTo>
                  <a:lnTo>
                    <a:pt x="833564" y="348805"/>
                  </a:lnTo>
                  <a:lnTo>
                    <a:pt x="832345" y="349300"/>
                  </a:lnTo>
                  <a:lnTo>
                    <a:pt x="831837" y="350532"/>
                  </a:lnTo>
                  <a:lnTo>
                    <a:pt x="832345" y="351751"/>
                  </a:lnTo>
                  <a:lnTo>
                    <a:pt x="833564" y="352259"/>
                  </a:lnTo>
                  <a:lnTo>
                    <a:pt x="834783" y="351751"/>
                  </a:lnTo>
                  <a:lnTo>
                    <a:pt x="835291" y="350532"/>
                  </a:lnTo>
                  <a:close/>
                </a:path>
              </a:pathLst>
            </a:custGeom>
            <a:solidFill>
              <a:srgbClr val="565659"/>
            </a:solidFill>
          </p:spPr>
          <p:txBody>
            <a:bodyPr wrap="square" lIns="0" tIns="0" rIns="0" bIns="0" rtlCol="0"/>
            <a:lstStyle/>
            <a:p/>
          </p:txBody>
        </p:sp>
        <p:sp>
          <p:nvSpPr>
            <p:cNvPr id="173" name="object 173" descr=""/>
            <p:cNvSpPr/>
            <p:nvPr/>
          </p:nvSpPr>
          <p:spPr>
            <a:xfrm>
              <a:off x="1568965" y="2682296"/>
              <a:ext cx="5080" cy="5080"/>
            </a:xfrm>
            <a:custGeom>
              <a:avLst/>
              <a:gdLst/>
              <a:ahLst/>
              <a:cxnLst/>
              <a:rect l="l" t="t" r="r" b="b"/>
              <a:pathLst>
                <a:path w="5080" h="5080">
                  <a:moveTo>
                    <a:pt x="4838" y="4825"/>
                  </a:moveTo>
                  <a:lnTo>
                    <a:pt x="4838" y="2158"/>
                  </a:lnTo>
                  <a:lnTo>
                    <a:pt x="2679" y="0"/>
                  </a:lnTo>
                  <a:lnTo>
                    <a:pt x="0" y="0"/>
                  </a:lnTo>
                </a:path>
              </a:pathLst>
            </a:custGeom>
            <a:ln w="3454">
              <a:solidFill>
                <a:srgbClr val="565659"/>
              </a:solidFill>
            </a:ln>
          </p:spPr>
          <p:txBody>
            <a:bodyPr wrap="square" lIns="0" tIns="0" rIns="0" bIns="0" rtlCol="0"/>
            <a:lstStyle/>
            <a:p/>
          </p:txBody>
        </p:sp>
        <p:sp>
          <p:nvSpPr>
            <p:cNvPr id="174" name="object 174" descr=""/>
            <p:cNvSpPr/>
            <p:nvPr/>
          </p:nvSpPr>
          <p:spPr>
            <a:xfrm>
              <a:off x="1558037" y="2731610"/>
              <a:ext cx="2540" cy="2540"/>
            </a:xfrm>
            <a:custGeom>
              <a:avLst/>
              <a:gdLst/>
              <a:ahLst/>
              <a:cxnLst/>
              <a:rect l="l" t="t" r="r" b="b"/>
              <a:pathLst>
                <a:path w="2540" h="2539">
                  <a:moveTo>
                    <a:pt x="2286" y="0"/>
                  </a:moveTo>
                  <a:lnTo>
                    <a:pt x="1028" y="0"/>
                  </a:lnTo>
                  <a:lnTo>
                    <a:pt x="0" y="1028"/>
                  </a:lnTo>
                  <a:lnTo>
                    <a:pt x="0" y="2286"/>
                  </a:lnTo>
                </a:path>
              </a:pathLst>
            </a:custGeom>
            <a:ln w="3454">
              <a:solidFill>
                <a:srgbClr val="565659"/>
              </a:solidFill>
            </a:ln>
          </p:spPr>
          <p:txBody>
            <a:bodyPr wrap="square" lIns="0" tIns="0" rIns="0" bIns="0" rtlCol="0"/>
            <a:lstStyle/>
            <a:p/>
          </p:txBody>
        </p:sp>
        <p:sp>
          <p:nvSpPr>
            <p:cNvPr id="175" name="object 175" descr=""/>
            <p:cNvSpPr/>
            <p:nvPr/>
          </p:nvSpPr>
          <p:spPr>
            <a:xfrm>
              <a:off x="1507956" y="2731612"/>
              <a:ext cx="2540" cy="2540"/>
            </a:xfrm>
            <a:custGeom>
              <a:avLst/>
              <a:gdLst/>
              <a:ahLst/>
              <a:cxnLst/>
              <a:rect l="l" t="t" r="r" b="b"/>
              <a:pathLst>
                <a:path w="2540" h="2539">
                  <a:moveTo>
                    <a:pt x="2286" y="2285"/>
                  </a:moveTo>
                  <a:lnTo>
                    <a:pt x="2286" y="1015"/>
                  </a:lnTo>
                  <a:lnTo>
                    <a:pt x="1270" y="0"/>
                  </a:lnTo>
                  <a:lnTo>
                    <a:pt x="0" y="0"/>
                  </a:lnTo>
                </a:path>
              </a:pathLst>
            </a:custGeom>
            <a:ln w="3454">
              <a:solidFill>
                <a:srgbClr val="565659"/>
              </a:solidFill>
            </a:ln>
          </p:spPr>
          <p:txBody>
            <a:bodyPr wrap="square" lIns="0" tIns="0" rIns="0" bIns="0" rtlCol="0"/>
            <a:lstStyle/>
            <a:p/>
          </p:txBody>
        </p:sp>
        <p:sp>
          <p:nvSpPr>
            <p:cNvPr id="176" name="object 176" descr=""/>
            <p:cNvSpPr/>
            <p:nvPr/>
          </p:nvSpPr>
          <p:spPr>
            <a:xfrm>
              <a:off x="1494477" y="2682292"/>
              <a:ext cx="5080" cy="5080"/>
            </a:xfrm>
            <a:custGeom>
              <a:avLst/>
              <a:gdLst/>
              <a:ahLst/>
              <a:cxnLst/>
              <a:rect l="l" t="t" r="r" b="b"/>
              <a:pathLst>
                <a:path w="5080" h="5080">
                  <a:moveTo>
                    <a:pt x="4838" y="0"/>
                  </a:moveTo>
                  <a:lnTo>
                    <a:pt x="2171" y="0"/>
                  </a:lnTo>
                  <a:lnTo>
                    <a:pt x="0" y="2159"/>
                  </a:lnTo>
                  <a:lnTo>
                    <a:pt x="0" y="4826"/>
                  </a:lnTo>
                </a:path>
              </a:pathLst>
            </a:custGeom>
            <a:ln w="3454">
              <a:solidFill>
                <a:srgbClr val="565659"/>
              </a:solidFill>
            </a:ln>
          </p:spPr>
          <p:txBody>
            <a:bodyPr wrap="square" lIns="0" tIns="0" rIns="0" bIns="0" rtlCol="0"/>
            <a:lstStyle/>
            <a:p/>
          </p:txBody>
        </p:sp>
        <p:sp>
          <p:nvSpPr>
            <p:cNvPr id="177" name="object 177" descr=""/>
            <p:cNvSpPr/>
            <p:nvPr/>
          </p:nvSpPr>
          <p:spPr>
            <a:xfrm>
              <a:off x="2596561" y="2682296"/>
              <a:ext cx="5080" cy="5080"/>
            </a:xfrm>
            <a:custGeom>
              <a:avLst/>
              <a:gdLst/>
              <a:ahLst/>
              <a:cxnLst/>
              <a:rect l="l" t="t" r="r" b="b"/>
              <a:pathLst>
                <a:path w="5080" h="5080">
                  <a:moveTo>
                    <a:pt x="4838" y="4825"/>
                  </a:moveTo>
                  <a:lnTo>
                    <a:pt x="4838" y="2158"/>
                  </a:lnTo>
                  <a:lnTo>
                    <a:pt x="2667" y="0"/>
                  </a:lnTo>
                  <a:lnTo>
                    <a:pt x="0" y="0"/>
                  </a:lnTo>
                </a:path>
              </a:pathLst>
            </a:custGeom>
            <a:ln w="3454">
              <a:solidFill>
                <a:srgbClr val="565659"/>
              </a:solidFill>
            </a:ln>
          </p:spPr>
          <p:txBody>
            <a:bodyPr wrap="square" lIns="0" tIns="0" rIns="0" bIns="0" rtlCol="0"/>
            <a:lstStyle/>
            <a:p/>
          </p:txBody>
        </p:sp>
        <p:sp>
          <p:nvSpPr>
            <p:cNvPr id="178" name="object 178" descr=""/>
            <p:cNvSpPr/>
            <p:nvPr/>
          </p:nvSpPr>
          <p:spPr>
            <a:xfrm>
              <a:off x="2585633" y="2731610"/>
              <a:ext cx="2540" cy="2540"/>
            </a:xfrm>
            <a:custGeom>
              <a:avLst/>
              <a:gdLst/>
              <a:ahLst/>
              <a:cxnLst/>
              <a:rect l="l" t="t" r="r" b="b"/>
              <a:pathLst>
                <a:path w="2539" h="2539">
                  <a:moveTo>
                    <a:pt x="2286" y="0"/>
                  </a:moveTo>
                  <a:lnTo>
                    <a:pt x="1016" y="0"/>
                  </a:lnTo>
                  <a:lnTo>
                    <a:pt x="0" y="1028"/>
                  </a:lnTo>
                  <a:lnTo>
                    <a:pt x="0" y="2286"/>
                  </a:lnTo>
                </a:path>
              </a:pathLst>
            </a:custGeom>
            <a:ln w="3454">
              <a:solidFill>
                <a:srgbClr val="565659"/>
              </a:solidFill>
            </a:ln>
          </p:spPr>
          <p:txBody>
            <a:bodyPr wrap="square" lIns="0" tIns="0" rIns="0" bIns="0" rtlCol="0"/>
            <a:lstStyle/>
            <a:p/>
          </p:txBody>
        </p:sp>
        <p:sp>
          <p:nvSpPr>
            <p:cNvPr id="179" name="object 179" descr=""/>
            <p:cNvSpPr/>
            <p:nvPr/>
          </p:nvSpPr>
          <p:spPr>
            <a:xfrm>
              <a:off x="2535552" y="2731612"/>
              <a:ext cx="2540" cy="2540"/>
            </a:xfrm>
            <a:custGeom>
              <a:avLst/>
              <a:gdLst/>
              <a:ahLst/>
              <a:cxnLst/>
              <a:rect l="l" t="t" r="r" b="b"/>
              <a:pathLst>
                <a:path w="2539" h="2539">
                  <a:moveTo>
                    <a:pt x="2286" y="2285"/>
                  </a:moveTo>
                  <a:lnTo>
                    <a:pt x="2286" y="1015"/>
                  </a:lnTo>
                  <a:lnTo>
                    <a:pt x="1257" y="0"/>
                  </a:lnTo>
                  <a:lnTo>
                    <a:pt x="0" y="0"/>
                  </a:lnTo>
                </a:path>
              </a:pathLst>
            </a:custGeom>
            <a:ln w="3454">
              <a:solidFill>
                <a:srgbClr val="565659"/>
              </a:solidFill>
            </a:ln>
          </p:spPr>
          <p:txBody>
            <a:bodyPr wrap="square" lIns="0" tIns="0" rIns="0" bIns="0" rtlCol="0"/>
            <a:lstStyle/>
            <a:p/>
          </p:txBody>
        </p:sp>
        <p:sp>
          <p:nvSpPr>
            <p:cNvPr id="180" name="object 180" descr=""/>
            <p:cNvSpPr/>
            <p:nvPr/>
          </p:nvSpPr>
          <p:spPr>
            <a:xfrm>
              <a:off x="2522073" y="2682292"/>
              <a:ext cx="5080" cy="5080"/>
            </a:xfrm>
            <a:custGeom>
              <a:avLst/>
              <a:gdLst/>
              <a:ahLst/>
              <a:cxnLst/>
              <a:rect l="l" t="t" r="r" b="b"/>
              <a:pathLst>
                <a:path w="5080" h="5080">
                  <a:moveTo>
                    <a:pt x="4838" y="0"/>
                  </a:moveTo>
                  <a:lnTo>
                    <a:pt x="2171" y="0"/>
                  </a:lnTo>
                  <a:lnTo>
                    <a:pt x="0" y="2159"/>
                  </a:lnTo>
                  <a:lnTo>
                    <a:pt x="0" y="4826"/>
                  </a:lnTo>
                </a:path>
              </a:pathLst>
            </a:custGeom>
            <a:ln w="3454">
              <a:solidFill>
                <a:srgbClr val="565659"/>
              </a:solidFill>
            </a:ln>
          </p:spPr>
          <p:txBody>
            <a:bodyPr wrap="square" lIns="0" tIns="0" rIns="0" bIns="0" rtlCol="0"/>
            <a:lstStyle/>
            <a:p/>
          </p:txBody>
        </p:sp>
        <p:sp>
          <p:nvSpPr>
            <p:cNvPr id="181" name="object 181" descr=""/>
            <p:cNvSpPr/>
            <p:nvPr/>
          </p:nvSpPr>
          <p:spPr>
            <a:xfrm>
              <a:off x="2485467" y="2437469"/>
              <a:ext cx="4445" cy="6985"/>
            </a:xfrm>
            <a:custGeom>
              <a:avLst/>
              <a:gdLst/>
              <a:ahLst/>
              <a:cxnLst/>
              <a:rect l="l" t="t" r="r" b="b"/>
              <a:pathLst>
                <a:path w="4444" h="6985">
                  <a:moveTo>
                    <a:pt x="4051" y="0"/>
                  </a:moveTo>
                  <a:lnTo>
                    <a:pt x="1333" y="1460"/>
                  </a:lnTo>
                  <a:lnTo>
                    <a:pt x="0" y="4318"/>
                  </a:lnTo>
                  <a:lnTo>
                    <a:pt x="901" y="6756"/>
                  </a:lnTo>
                </a:path>
              </a:pathLst>
            </a:custGeom>
            <a:ln w="3454">
              <a:solidFill>
                <a:srgbClr val="565659"/>
              </a:solidFill>
            </a:ln>
          </p:spPr>
          <p:txBody>
            <a:bodyPr wrap="square" lIns="0" tIns="0" rIns="0" bIns="0" rtlCol="0"/>
            <a:lstStyle/>
            <a:p/>
          </p:txBody>
        </p:sp>
        <p:sp>
          <p:nvSpPr>
            <p:cNvPr id="182" name="object 182" descr=""/>
            <p:cNvSpPr/>
            <p:nvPr/>
          </p:nvSpPr>
          <p:spPr>
            <a:xfrm>
              <a:off x="1606362" y="2437473"/>
              <a:ext cx="4445" cy="6985"/>
            </a:xfrm>
            <a:custGeom>
              <a:avLst/>
              <a:gdLst/>
              <a:ahLst/>
              <a:cxnLst/>
              <a:rect l="l" t="t" r="r" b="b"/>
              <a:pathLst>
                <a:path w="4444" h="6985">
                  <a:moveTo>
                    <a:pt x="3149" y="6756"/>
                  </a:moveTo>
                  <a:lnTo>
                    <a:pt x="4051" y="4318"/>
                  </a:lnTo>
                  <a:lnTo>
                    <a:pt x="2717" y="1460"/>
                  </a:lnTo>
                  <a:lnTo>
                    <a:pt x="0" y="0"/>
                  </a:lnTo>
                </a:path>
              </a:pathLst>
            </a:custGeom>
            <a:ln w="3454">
              <a:solidFill>
                <a:srgbClr val="565659"/>
              </a:solidFill>
            </a:ln>
          </p:spPr>
          <p:txBody>
            <a:bodyPr wrap="square" lIns="0" tIns="0" rIns="0" bIns="0" rtlCol="0"/>
            <a:lstStyle/>
            <a:p/>
          </p:txBody>
        </p:sp>
        <p:sp>
          <p:nvSpPr>
            <p:cNvPr id="183" name="object 183" descr=""/>
            <p:cNvSpPr/>
            <p:nvPr/>
          </p:nvSpPr>
          <p:spPr>
            <a:xfrm>
              <a:off x="2494619" y="2421458"/>
              <a:ext cx="6350" cy="51435"/>
            </a:xfrm>
            <a:custGeom>
              <a:avLst/>
              <a:gdLst/>
              <a:ahLst/>
              <a:cxnLst/>
              <a:rect l="l" t="t" r="r" b="b"/>
              <a:pathLst>
                <a:path w="6350" h="51435">
                  <a:moveTo>
                    <a:pt x="3048" y="51346"/>
                  </a:moveTo>
                  <a:lnTo>
                    <a:pt x="5080" y="45758"/>
                  </a:lnTo>
                  <a:lnTo>
                    <a:pt x="6096" y="39662"/>
                  </a:lnTo>
                  <a:lnTo>
                    <a:pt x="6096" y="33553"/>
                  </a:lnTo>
                  <a:lnTo>
                    <a:pt x="6096" y="26949"/>
                  </a:lnTo>
                  <a:lnTo>
                    <a:pt x="5080" y="20840"/>
                  </a:lnTo>
                  <a:lnTo>
                    <a:pt x="4064" y="13728"/>
                  </a:lnTo>
                  <a:lnTo>
                    <a:pt x="2032" y="7112"/>
                  </a:lnTo>
                  <a:lnTo>
                    <a:pt x="0" y="0"/>
                  </a:lnTo>
                </a:path>
              </a:pathLst>
            </a:custGeom>
            <a:ln w="3454">
              <a:solidFill>
                <a:srgbClr val="565659"/>
              </a:solidFill>
            </a:ln>
          </p:spPr>
          <p:txBody>
            <a:bodyPr wrap="square" lIns="0" tIns="0" rIns="0" bIns="0" rtlCol="0"/>
            <a:lstStyle/>
            <a:p/>
          </p:txBody>
        </p:sp>
        <p:sp>
          <p:nvSpPr>
            <p:cNvPr id="184" name="object 184" descr=""/>
            <p:cNvSpPr/>
            <p:nvPr/>
          </p:nvSpPr>
          <p:spPr>
            <a:xfrm>
              <a:off x="1595155" y="2421452"/>
              <a:ext cx="6985" cy="51435"/>
            </a:xfrm>
            <a:custGeom>
              <a:avLst/>
              <a:gdLst/>
              <a:ahLst/>
              <a:cxnLst/>
              <a:rect l="l" t="t" r="r" b="b"/>
              <a:pathLst>
                <a:path w="6984" h="51435">
                  <a:moveTo>
                    <a:pt x="6616" y="0"/>
                  </a:moveTo>
                  <a:lnTo>
                    <a:pt x="4076" y="7124"/>
                  </a:lnTo>
                  <a:lnTo>
                    <a:pt x="2552" y="13728"/>
                  </a:lnTo>
                  <a:lnTo>
                    <a:pt x="1028" y="20345"/>
                  </a:lnTo>
                  <a:lnTo>
                    <a:pt x="520" y="26949"/>
                  </a:lnTo>
                  <a:lnTo>
                    <a:pt x="0" y="33566"/>
                  </a:lnTo>
                  <a:lnTo>
                    <a:pt x="520" y="39662"/>
                  </a:lnTo>
                  <a:lnTo>
                    <a:pt x="1536" y="45250"/>
                  </a:lnTo>
                  <a:lnTo>
                    <a:pt x="3060" y="51346"/>
                  </a:lnTo>
                </a:path>
              </a:pathLst>
            </a:custGeom>
            <a:ln w="3454">
              <a:solidFill>
                <a:srgbClr val="565659"/>
              </a:solidFill>
            </a:ln>
          </p:spPr>
          <p:txBody>
            <a:bodyPr wrap="square" lIns="0" tIns="0" rIns="0" bIns="0" rtlCol="0"/>
            <a:lstStyle/>
            <a:p/>
          </p:txBody>
        </p:sp>
        <p:sp>
          <p:nvSpPr>
            <p:cNvPr id="185" name="object 185" descr=""/>
            <p:cNvSpPr/>
            <p:nvPr/>
          </p:nvSpPr>
          <p:spPr>
            <a:xfrm>
              <a:off x="1413643" y="2728558"/>
              <a:ext cx="2540" cy="1270"/>
            </a:xfrm>
            <a:custGeom>
              <a:avLst/>
              <a:gdLst/>
              <a:ahLst/>
              <a:cxnLst/>
              <a:rect l="l" t="t" r="r" b="b"/>
              <a:pathLst>
                <a:path w="2540" h="1269">
                  <a:moveTo>
                    <a:pt x="2031" y="0"/>
                  </a:moveTo>
                  <a:lnTo>
                    <a:pt x="0" y="1016"/>
                  </a:lnTo>
                </a:path>
              </a:pathLst>
            </a:custGeom>
            <a:ln w="3454">
              <a:solidFill>
                <a:srgbClr val="565659"/>
              </a:solidFill>
            </a:ln>
          </p:spPr>
          <p:txBody>
            <a:bodyPr wrap="square" lIns="0" tIns="0" rIns="0" bIns="0" rtlCol="0"/>
            <a:lstStyle/>
            <a:p/>
          </p:txBody>
        </p:sp>
        <p:sp>
          <p:nvSpPr>
            <p:cNvPr id="186" name="object 186" descr=""/>
            <p:cNvSpPr/>
            <p:nvPr/>
          </p:nvSpPr>
          <p:spPr>
            <a:xfrm>
              <a:off x="2680208" y="2728559"/>
              <a:ext cx="2540" cy="1270"/>
            </a:xfrm>
            <a:custGeom>
              <a:avLst/>
              <a:gdLst/>
              <a:ahLst/>
              <a:cxnLst/>
              <a:rect l="l" t="t" r="r" b="b"/>
              <a:pathLst>
                <a:path w="2539" h="1269">
                  <a:moveTo>
                    <a:pt x="2539" y="1016"/>
                  </a:moveTo>
                  <a:lnTo>
                    <a:pt x="0" y="0"/>
                  </a:lnTo>
                </a:path>
              </a:pathLst>
            </a:custGeom>
            <a:ln w="3454">
              <a:solidFill>
                <a:srgbClr val="565659"/>
              </a:solidFill>
            </a:ln>
          </p:spPr>
          <p:txBody>
            <a:bodyPr wrap="square" lIns="0" tIns="0" rIns="0" bIns="0" rtlCol="0"/>
            <a:lstStyle/>
            <a:p/>
          </p:txBody>
        </p:sp>
        <p:sp>
          <p:nvSpPr>
            <p:cNvPr id="187" name="object 187" descr=""/>
            <p:cNvSpPr/>
            <p:nvPr/>
          </p:nvSpPr>
          <p:spPr>
            <a:xfrm>
              <a:off x="1412116" y="2729575"/>
              <a:ext cx="1270" cy="3175"/>
            </a:xfrm>
            <a:custGeom>
              <a:avLst/>
              <a:gdLst/>
              <a:ahLst/>
              <a:cxnLst/>
              <a:rect l="l" t="t" r="r" b="b"/>
              <a:pathLst>
                <a:path w="1269" h="3175">
                  <a:moveTo>
                    <a:pt x="1015" y="0"/>
                  </a:moveTo>
                  <a:lnTo>
                    <a:pt x="0" y="3048"/>
                  </a:lnTo>
                </a:path>
              </a:pathLst>
            </a:custGeom>
            <a:ln w="3454">
              <a:solidFill>
                <a:srgbClr val="565659"/>
              </a:solidFill>
            </a:ln>
          </p:spPr>
          <p:txBody>
            <a:bodyPr wrap="square" lIns="0" tIns="0" rIns="0" bIns="0" rtlCol="0"/>
            <a:lstStyle/>
            <a:p/>
          </p:txBody>
        </p:sp>
        <p:sp>
          <p:nvSpPr>
            <p:cNvPr id="188" name="object 188" descr=""/>
            <p:cNvSpPr/>
            <p:nvPr/>
          </p:nvSpPr>
          <p:spPr>
            <a:xfrm>
              <a:off x="2682749" y="2729579"/>
              <a:ext cx="1905" cy="3175"/>
            </a:xfrm>
            <a:custGeom>
              <a:avLst/>
              <a:gdLst/>
              <a:ahLst/>
              <a:cxnLst/>
              <a:rect l="l" t="t" r="r" b="b"/>
              <a:pathLst>
                <a:path w="1905" h="3175">
                  <a:moveTo>
                    <a:pt x="1524" y="3048"/>
                  </a:moveTo>
                  <a:lnTo>
                    <a:pt x="0" y="0"/>
                  </a:lnTo>
                </a:path>
              </a:pathLst>
            </a:custGeom>
            <a:ln w="3454">
              <a:solidFill>
                <a:srgbClr val="565659"/>
              </a:solidFill>
            </a:ln>
          </p:spPr>
          <p:txBody>
            <a:bodyPr wrap="square" lIns="0" tIns="0" rIns="0" bIns="0" rtlCol="0"/>
            <a:lstStyle/>
            <a:p/>
          </p:txBody>
        </p:sp>
        <p:sp>
          <p:nvSpPr>
            <p:cNvPr id="189" name="object 189" descr=""/>
            <p:cNvSpPr/>
            <p:nvPr/>
          </p:nvSpPr>
          <p:spPr>
            <a:xfrm>
              <a:off x="1411606" y="2733135"/>
              <a:ext cx="0" cy="44450"/>
            </a:xfrm>
            <a:custGeom>
              <a:avLst/>
              <a:gdLst/>
              <a:ahLst/>
              <a:cxnLst/>
              <a:rect l="l" t="t" r="r" b="b"/>
              <a:pathLst>
                <a:path w="0" h="44450">
                  <a:moveTo>
                    <a:pt x="0" y="0"/>
                  </a:moveTo>
                  <a:lnTo>
                    <a:pt x="0" y="44234"/>
                  </a:lnTo>
                </a:path>
              </a:pathLst>
            </a:custGeom>
            <a:ln w="3454">
              <a:solidFill>
                <a:srgbClr val="565659"/>
              </a:solidFill>
            </a:ln>
          </p:spPr>
          <p:txBody>
            <a:bodyPr wrap="square" lIns="0" tIns="0" rIns="0" bIns="0" rtlCol="0"/>
            <a:lstStyle/>
            <a:p/>
          </p:txBody>
        </p:sp>
        <p:sp>
          <p:nvSpPr>
            <p:cNvPr id="190" name="object 190" descr=""/>
            <p:cNvSpPr/>
            <p:nvPr/>
          </p:nvSpPr>
          <p:spPr>
            <a:xfrm>
              <a:off x="2684273" y="2733140"/>
              <a:ext cx="0" cy="44450"/>
            </a:xfrm>
            <a:custGeom>
              <a:avLst/>
              <a:gdLst/>
              <a:ahLst/>
              <a:cxnLst/>
              <a:rect l="l" t="t" r="r" b="b"/>
              <a:pathLst>
                <a:path w="0" h="44450">
                  <a:moveTo>
                    <a:pt x="0" y="44234"/>
                  </a:moveTo>
                  <a:lnTo>
                    <a:pt x="0" y="0"/>
                  </a:lnTo>
                </a:path>
              </a:pathLst>
            </a:custGeom>
            <a:ln w="3454">
              <a:solidFill>
                <a:srgbClr val="565659"/>
              </a:solidFill>
            </a:ln>
          </p:spPr>
          <p:txBody>
            <a:bodyPr wrap="square" lIns="0" tIns="0" rIns="0" bIns="0" rtlCol="0"/>
            <a:lstStyle/>
            <a:p/>
          </p:txBody>
        </p:sp>
        <p:sp>
          <p:nvSpPr>
            <p:cNvPr id="191" name="object 191" descr=""/>
            <p:cNvSpPr/>
            <p:nvPr/>
          </p:nvSpPr>
          <p:spPr>
            <a:xfrm>
              <a:off x="2492076" y="2414835"/>
              <a:ext cx="2540" cy="7620"/>
            </a:xfrm>
            <a:custGeom>
              <a:avLst/>
              <a:gdLst/>
              <a:ahLst/>
              <a:cxnLst/>
              <a:rect l="l" t="t" r="r" b="b"/>
              <a:pathLst>
                <a:path w="2539" h="7619">
                  <a:moveTo>
                    <a:pt x="2539" y="7124"/>
                  </a:moveTo>
                  <a:lnTo>
                    <a:pt x="0" y="0"/>
                  </a:lnTo>
                </a:path>
              </a:pathLst>
            </a:custGeom>
            <a:ln w="3454">
              <a:solidFill>
                <a:srgbClr val="565659"/>
              </a:solidFill>
            </a:ln>
          </p:spPr>
          <p:txBody>
            <a:bodyPr wrap="square" lIns="0" tIns="0" rIns="0" bIns="0" rtlCol="0"/>
            <a:lstStyle/>
            <a:p/>
          </p:txBody>
        </p:sp>
        <p:sp>
          <p:nvSpPr>
            <p:cNvPr id="192" name="object 192" descr=""/>
            <p:cNvSpPr/>
            <p:nvPr/>
          </p:nvSpPr>
          <p:spPr>
            <a:xfrm>
              <a:off x="1513296" y="2682800"/>
              <a:ext cx="42545" cy="1905"/>
            </a:xfrm>
            <a:custGeom>
              <a:avLst/>
              <a:gdLst/>
              <a:ahLst/>
              <a:cxnLst/>
              <a:rect l="l" t="t" r="r" b="b"/>
              <a:pathLst>
                <a:path w="42544" h="1905">
                  <a:moveTo>
                    <a:pt x="42202" y="0"/>
                  </a:moveTo>
                  <a:lnTo>
                    <a:pt x="39662" y="1016"/>
                  </a:lnTo>
                  <a:lnTo>
                    <a:pt x="36614" y="1524"/>
                  </a:lnTo>
                  <a:lnTo>
                    <a:pt x="34061" y="1016"/>
                  </a:lnTo>
                  <a:lnTo>
                    <a:pt x="31521" y="0"/>
                  </a:lnTo>
                  <a:lnTo>
                    <a:pt x="26441" y="1016"/>
                  </a:lnTo>
                  <a:lnTo>
                    <a:pt x="20840" y="1524"/>
                  </a:lnTo>
                  <a:lnTo>
                    <a:pt x="15760" y="1016"/>
                  </a:lnTo>
                  <a:lnTo>
                    <a:pt x="10172" y="0"/>
                  </a:lnTo>
                  <a:lnTo>
                    <a:pt x="7619" y="1016"/>
                  </a:lnTo>
                  <a:lnTo>
                    <a:pt x="5079" y="1524"/>
                  </a:lnTo>
                  <a:lnTo>
                    <a:pt x="2539" y="1016"/>
                  </a:lnTo>
                  <a:lnTo>
                    <a:pt x="0" y="0"/>
                  </a:lnTo>
                </a:path>
              </a:pathLst>
            </a:custGeom>
            <a:ln w="3454">
              <a:solidFill>
                <a:srgbClr val="565659"/>
              </a:solidFill>
            </a:ln>
          </p:spPr>
          <p:txBody>
            <a:bodyPr wrap="square" lIns="0" tIns="0" rIns="0" bIns="0" rtlCol="0"/>
            <a:lstStyle/>
            <a:p/>
          </p:txBody>
        </p:sp>
        <p:sp>
          <p:nvSpPr>
            <p:cNvPr id="193" name="object 193" descr=""/>
            <p:cNvSpPr/>
            <p:nvPr/>
          </p:nvSpPr>
          <p:spPr>
            <a:xfrm>
              <a:off x="2489531" y="2437724"/>
              <a:ext cx="5715" cy="28575"/>
            </a:xfrm>
            <a:custGeom>
              <a:avLst/>
              <a:gdLst/>
              <a:ahLst/>
              <a:cxnLst/>
              <a:rect l="l" t="t" r="r" b="b"/>
              <a:pathLst>
                <a:path w="5714" h="28575">
                  <a:moveTo>
                    <a:pt x="0" y="0"/>
                  </a:moveTo>
                  <a:lnTo>
                    <a:pt x="2540" y="7124"/>
                  </a:lnTo>
                  <a:lnTo>
                    <a:pt x="4064" y="14236"/>
                  </a:lnTo>
                  <a:lnTo>
                    <a:pt x="5080" y="21361"/>
                  </a:lnTo>
                  <a:lnTo>
                    <a:pt x="5588" y="27965"/>
                  </a:lnTo>
                </a:path>
              </a:pathLst>
            </a:custGeom>
            <a:ln w="3454">
              <a:solidFill>
                <a:srgbClr val="565659"/>
              </a:solidFill>
            </a:ln>
          </p:spPr>
          <p:txBody>
            <a:bodyPr wrap="square" lIns="0" tIns="0" rIns="0" bIns="0" rtlCol="0"/>
            <a:lstStyle/>
            <a:p/>
          </p:txBody>
        </p:sp>
        <p:sp>
          <p:nvSpPr>
            <p:cNvPr id="194" name="object 194" descr=""/>
            <p:cNvSpPr/>
            <p:nvPr/>
          </p:nvSpPr>
          <p:spPr>
            <a:xfrm>
              <a:off x="1601262" y="2437719"/>
              <a:ext cx="5080" cy="28575"/>
            </a:xfrm>
            <a:custGeom>
              <a:avLst/>
              <a:gdLst/>
              <a:ahLst/>
              <a:cxnLst/>
              <a:rect l="l" t="t" r="r" b="b"/>
              <a:pathLst>
                <a:path w="5080" h="28575">
                  <a:moveTo>
                    <a:pt x="0" y="27965"/>
                  </a:moveTo>
                  <a:lnTo>
                    <a:pt x="0" y="21361"/>
                  </a:lnTo>
                  <a:lnTo>
                    <a:pt x="1016" y="14236"/>
                  </a:lnTo>
                  <a:lnTo>
                    <a:pt x="3048" y="7124"/>
                  </a:lnTo>
                  <a:lnTo>
                    <a:pt x="5080" y="0"/>
                  </a:lnTo>
                </a:path>
              </a:pathLst>
            </a:custGeom>
            <a:ln w="3454">
              <a:solidFill>
                <a:srgbClr val="565659"/>
              </a:solidFill>
            </a:ln>
          </p:spPr>
          <p:txBody>
            <a:bodyPr wrap="square" lIns="0" tIns="0" rIns="0" bIns="0" rtlCol="0"/>
            <a:lstStyle/>
            <a:p/>
          </p:txBody>
        </p:sp>
        <p:sp>
          <p:nvSpPr>
            <p:cNvPr id="195" name="object 195" descr=""/>
            <p:cNvSpPr/>
            <p:nvPr/>
          </p:nvSpPr>
          <p:spPr>
            <a:xfrm>
              <a:off x="2488006" y="2433655"/>
              <a:ext cx="1905" cy="4445"/>
            </a:xfrm>
            <a:custGeom>
              <a:avLst/>
              <a:gdLst/>
              <a:ahLst/>
              <a:cxnLst/>
              <a:rect l="l" t="t" r="r" b="b"/>
              <a:pathLst>
                <a:path w="1905" h="4444">
                  <a:moveTo>
                    <a:pt x="0" y="0"/>
                  </a:moveTo>
                  <a:lnTo>
                    <a:pt x="1524" y="4064"/>
                  </a:lnTo>
                </a:path>
              </a:pathLst>
            </a:custGeom>
            <a:ln w="3454">
              <a:solidFill>
                <a:srgbClr val="565659"/>
              </a:solidFill>
            </a:ln>
          </p:spPr>
          <p:txBody>
            <a:bodyPr wrap="square" lIns="0" tIns="0" rIns="0" bIns="0" rtlCol="0"/>
            <a:lstStyle/>
            <a:p/>
          </p:txBody>
        </p:sp>
        <p:sp>
          <p:nvSpPr>
            <p:cNvPr id="196" name="object 196" descr=""/>
            <p:cNvSpPr/>
            <p:nvPr/>
          </p:nvSpPr>
          <p:spPr>
            <a:xfrm>
              <a:off x="1606348" y="2433660"/>
              <a:ext cx="1905" cy="4445"/>
            </a:xfrm>
            <a:custGeom>
              <a:avLst/>
              <a:gdLst/>
              <a:ahLst/>
              <a:cxnLst/>
              <a:rect l="l" t="t" r="r" b="b"/>
              <a:pathLst>
                <a:path w="1905" h="4444">
                  <a:moveTo>
                    <a:pt x="0" y="4064"/>
                  </a:moveTo>
                  <a:lnTo>
                    <a:pt x="1524" y="0"/>
                  </a:lnTo>
                </a:path>
              </a:pathLst>
            </a:custGeom>
            <a:ln w="3454">
              <a:solidFill>
                <a:srgbClr val="565659"/>
              </a:solidFill>
            </a:ln>
          </p:spPr>
          <p:txBody>
            <a:bodyPr wrap="square" lIns="0" tIns="0" rIns="0" bIns="0" rtlCol="0"/>
            <a:lstStyle/>
            <a:p/>
          </p:txBody>
        </p:sp>
        <p:sp>
          <p:nvSpPr>
            <p:cNvPr id="197" name="object 197" descr=""/>
            <p:cNvSpPr/>
            <p:nvPr/>
          </p:nvSpPr>
          <p:spPr>
            <a:xfrm>
              <a:off x="1413132" y="2729575"/>
              <a:ext cx="635" cy="0"/>
            </a:xfrm>
            <a:custGeom>
              <a:avLst/>
              <a:gdLst/>
              <a:ahLst/>
              <a:cxnLst/>
              <a:rect l="l" t="t" r="r" b="b"/>
              <a:pathLst>
                <a:path w="634" h="0">
                  <a:moveTo>
                    <a:pt x="0" y="0"/>
                  </a:moveTo>
                  <a:lnTo>
                    <a:pt x="508" y="0"/>
                  </a:lnTo>
                </a:path>
              </a:pathLst>
            </a:custGeom>
            <a:ln w="3454">
              <a:solidFill>
                <a:srgbClr val="565659"/>
              </a:solidFill>
            </a:ln>
          </p:spPr>
          <p:txBody>
            <a:bodyPr wrap="square" lIns="0" tIns="0" rIns="0" bIns="0" rtlCol="0"/>
            <a:lstStyle/>
            <a:p/>
          </p:txBody>
        </p:sp>
        <p:sp>
          <p:nvSpPr>
            <p:cNvPr id="198" name="object 198" descr=""/>
            <p:cNvSpPr/>
            <p:nvPr/>
          </p:nvSpPr>
          <p:spPr>
            <a:xfrm>
              <a:off x="2681020" y="2727848"/>
              <a:ext cx="3810" cy="3810"/>
            </a:xfrm>
            <a:custGeom>
              <a:avLst/>
              <a:gdLst/>
              <a:ahLst/>
              <a:cxnLst/>
              <a:rect l="l" t="t" r="r" b="b"/>
              <a:pathLst>
                <a:path w="3810" h="3810">
                  <a:moveTo>
                    <a:pt x="0" y="1727"/>
                  </a:moveTo>
                  <a:lnTo>
                    <a:pt x="505" y="505"/>
                  </a:lnTo>
                  <a:lnTo>
                    <a:pt x="1727" y="0"/>
                  </a:lnTo>
                  <a:lnTo>
                    <a:pt x="2948" y="505"/>
                  </a:lnTo>
                  <a:lnTo>
                    <a:pt x="3454" y="1727"/>
                  </a:lnTo>
                  <a:lnTo>
                    <a:pt x="2948" y="2948"/>
                  </a:lnTo>
                  <a:lnTo>
                    <a:pt x="1727" y="3454"/>
                  </a:lnTo>
                  <a:lnTo>
                    <a:pt x="505" y="2948"/>
                  </a:lnTo>
                  <a:lnTo>
                    <a:pt x="0" y="1727"/>
                  </a:lnTo>
                  <a:close/>
                </a:path>
              </a:pathLst>
            </a:custGeom>
            <a:solidFill>
              <a:srgbClr val="565659"/>
            </a:solidFill>
          </p:spPr>
          <p:txBody>
            <a:bodyPr wrap="square" lIns="0" tIns="0" rIns="0" bIns="0" rtlCol="0"/>
            <a:lstStyle/>
            <a:p/>
          </p:txBody>
        </p:sp>
        <p:sp>
          <p:nvSpPr>
            <p:cNvPr id="199" name="object 199" descr=""/>
            <p:cNvSpPr/>
            <p:nvPr/>
          </p:nvSpPr>
          <p:spPr>
            <a:xfrm>
              <a:off x="2615130" y="2725507"/>
              <a:ext cx="5715" cy="3175"/>
            </a:xfrm>
            <a:custGeom>
              <a:avLst/>
              <a:gdLst/>
              <a:ahLst/>
              <a:cxnLst/>
              <a:rect l="l" t="t" r="r" b="b"/>
              <a:pathLst>
                <a:path w="5714" h="3175">
                  <a:moveTo>
                    <a:pt x="0" y="0"/>
                  </a:moveTo>
                  <a:lnTo>
                    <a:pt x="2540" y="2032"/>
                  </a:lnTo>
                  <a:lnTo>
                    <a:pt x="5588" y="3048"/>
                  </a:lnTo>
                </a:path>
              </a:pathLst>
            </a:custGeom>
            <a:ln w="3454">
              <a:solidFill>
                <a:srgbClr val="565659"/>
              </a:solidFill>
            </a:ln>
          </p:spPr>
          <p:txBody>
            <a:bodyPr wrap="square" lIns="0" tIns="0" rIns="0" bIns="0" rtlCol="0"/>
            <a:lstStyle/>
            <a:p/>
          </p:txBody>
        </p:sp>
        <p:sp>
          <p:nvSpPr>
            <p:cNvPr id="200" name="object 200" descr=""/>
            <p:cNvSpPr/>
            <p:nvPr/>
          </p:nvSpPr>
          <p:spPr>
            <a:xfrm>
              <a:off x="1475162" y="2725507"/>
              <a:ext cx="5715" cy="3175"/>
            </a:xfrm>
            <a:custGeom>
              <a:avLst/>
              <a:gdLst/>
              <a:ahLst/>
              <a:cxnLst/>
              <a:rect l="l" t="t" r="r" b="b"/>
              <a:pathLst>
                <a:path w="5715" h="3175">
                  <a:moveTo>
                    <a:pt x="5587" y="0"/>
                  </a:moveTo>
                  <a:lnTo>
                    <a:pt x="3555" y="2032"/>
                  </a:lnTo>
                  <a:lnTo>
                    <a:pt x="0" y="3048"/>
                  </a:lnTo>
                </a:path>
              </a:pathLst>
            </a:custGeom>
            <a:ln w="3454">
              <a:solidFill>
                <a:srgbClr val="565659"/>
              </a:solidFill>
            </a:ln>
          </p:spPr>
          <p:txBody>
            <a:bodyPr wrap="square" lIns="0" tIns="0" rIns="0" bIns="0" rtlCol="0"/>
            <a:lstStyle/>
            <a:p/>
          </p:txBody>
        </p:sp>
        <p:sp>
          <p:nvSpPr>
            <p:cNvPr id="201" name="object 201" descr=""/>
            <p:cNvSpPr/>
            <p:nvPr/>
          </p:nvSpPr>
          <p:spPr>
            <a:xfrm>
              <a:off x="1411606" y="2777374"/>
              <a:ext cx="42545" cy="0"/>
            </a:xfrm>
            <a:custGeom>
              <a:avLst/>
              <a:gdLst/>
              <a:ahLst/>
              <a:cxnLst/>
              <a:rect l="l" t="t" r="r" b="b"/>
              <a:pathLst>
                <a:path w="42544" h="0">
                  <a:moveTo>
                    <a:pt x="0" y="0"/>
                  </a:moveTo>
                  <a:lnTo>
                    <a:pt x="0" y="0"/>
                  </a:lnTo>
                  <a:lnTo>
                    <a:pt x="32550" y="0"/>
                  </a:lnTo>
                  <a:lnTo>
                    <a:pt x="42202" y="0"/>
                  </a:lnTo>
                </a:path>
              </a:pathLst>
            </a:custGeom>
            <a:ln w="3454">
              <a:solidFill>
                <a:srgbClr val="565659"/>
              </a:solidFill>
            </a:ln>
          </p:spPr>
          <p:txBody>
            <a:bodyPr wrap="square" lIns="0" tIns="0" rIns="0" bIns="0" rtlCol="0"/>
            <a:lstStyle/>
            <a:p/>
          </p:txBody>
        </p:sp>
        <p:sp>
          <p:nvSpPr>
            <p:cNvPr id="202" name="object 202" descr=""/>
            <p:cNvSpPr/>
            <p:nvPr/>
          </p:nvSpPr>
          <p:spPr>
            <a:xfrm>
              <a:off x="1412116" y="2730593"/>
              <a:ext cx="2540" cy="2540"/>
            </a:xfrm>
            <a:custGeom>
              <a:avLst/>
              <a:gdLst/>
              <a:ahLst/>
              <a:cxnLst/>
              <a:rect l="l" t="t" r="r" b="b"/>
              <a:pathLst>
                <a:path w="2540" h="2539">
                  <a:moveTo>
                    <a:pt x="2031" y="0"/>
                  </a:moveTo>
                  <a:lnTo>
                    <a:pt x="507" y="1016"/>
                  </a:lnTo>
                  <a:lnTo>
                    <a:pt x="0" y="2032"/>
                  </a:lnTo>
                </a:path>
              </a:pathLst>
            </a:custGeom>
            <a:ln w="3454">
              <a:solidFill>
                <a:srgbClr val="565659"/>
              </a:solidFill>
            </a:ln>
          </p:spPr>
          <p:txBody>
            <a:bodyPr wrap="square" lIns="0" tIns="0" rIns="0" bIns="0" rtlCol="0"/>
            <a:lstStyle/>
            <a:p/>
          </p:txBody>
        </p:sp>
        <p:sp>
          <p:nvSpPr>
            <p:cNvPr id="203" name="object 203" descr=""/>
            <p:cNvSpPr/>
            <p:nvPr/>
          </p:nvSpPr>
          <p:spPr>
            <a:xfrm>
              <a:off x="1413642" y="2728560"/>
              <a:ext cx="41910" cy="2540"/>
            </a:xfrm>
            <a:custGeom>
              <a:avLst/>
              <a:gdLst/>
              <a:ahLst/>
              <a:cxnLst/>
              <a:rect l="l" t="t" r="r" b="b"/>
              <a:pathLst>
                <a:path w="41909" h="2539">
                  <a:moveTo>
                    <a:pt x="40170" y="2031"/>
                  </a:moveTo>
                  <a:lnTo>
                    <a:pt x="40170" y="2031"/>
                  </a:lnTo>
                  <a:lnTo>
                    <a:pt x="507" y="2031"/>
                  </a:lnTo>
                  <a:lnTo>
                    <a:pt x="0" y="1015"/>
                  </a:lnTo>
                  <a:lnTo>
                    <a:pt x="2539" y="0"/>
                  </a:lnTo>
                  <a:lnTo>
                    <a:pt x="5079" y="0"/>
                  </a:lnTo>
                  <a:lnTo>
                    <a:pt x="8140" y="0"/>
                  </a:lnTo>
                  <a:lnTo>
                    <a:pt x="34074" y="0"/>
                  </a:lnTo>
                  <a:lnTo>
                    <a:pt x="41694" y="0"/>
                  </a:lnTo>
                </a:path>
              </a:pathLst>
            </a:custGeom>
            <a:ln w="3454">
              <a:solidFill>
                <a:srgbClr val="565659"/>
              </a:solidFill>
            </a:ln>
          </p:spPr>
          <p:txBody>
            <a:bodyPr wrap="square" lIns="0" tIns="0" rIns="0" bIns="0" rtlCol="0"/>
            <a:lstStyle/>
            <a:p/>
          </p:txBody>
        </p:sp>
        <p:sp>
          <p:nvSpPr>
            <p:cNvPr id="204" name="object 204" descr=""/>
            <p:cNvSpPr/>
            <p:nvPr/>
          </p:nvSpPr>
          <p:spPr>
            <a:xfrm>
              <a:off x="2640542" y="2728558"/>
              <a:ext cx="39370" cy="0"/>
            </a:xfrm>
            <a:custGeom>
              <a:avLst/>
              <a:gdLst/>
              <a:ahLst/>
              <a:cxnLst/>
              <a:rect l="l" t="t" r="r" b="b"/>
              <a:pathLst>
                <a:path w="39369" h="0">
                  <a:moveTo>
                    <a:pt x="0" y="0"/>
                  </a:moveTo>
                  <a:lnTo>
                    <a:pt x="0" y="0"/>
                  </a:lnTo>
                  <a:lnTo>
                    <a:pt x="37122" y="0"/>
                  </a:lnTo>
                  <a:lnTo>
                    <a:pt x="39154" y="0"/>
                  </a:lnTo>
                </a:path>
              </a:pathLst>
            </a:custGeom>
            <a:ln w="3454">
              <a:solidFill>
                <a:srgbClr val="565659"/>
              </a:solidFill>
            </a:ln>
          </p:spPr>
          <p:txBody>
            <a:bodyPr wrap="square" lIns="0" tIns="0" rIns="0" bIns="0" rtlCol="0"/>
            <a:lstStyle/>
            <a:p/>
          </p:txBody>
        </p:sp>
        <p:sp>
          <p:nvSpPr>
            <p:cNvPr id="205" name="object 205" descr=""/>
            <p:cNvSpPr/>
            <p:nvPr/>
          </p:nvSpPr>
          <p:spPr>
            <a:xfrm>
              <a:off x="2679698" y="2728560"/>
              <a:ext cx="3175" cy="2540"/>
            </a:xfrm>
            <a:custGeom>
              <a:avLst/>
              <a:gdLst/>
              <a:ahLst/>
              <a:cxnLst/>
              <a:rect l="l" t="t" r="r" b="b"/>
              <a:pathLst>
                <a:path w="3175" h="2539">
                  <a:moveTo>
                    <a:pt x="2031" y="2031"/>
                  </a:moveTo>
                  <a:lnTo>
                    <a:pt x="3047" y="1015"/>
                  </a:lnTo>
                  <a:lnTo>
                    <a:pt x="0" y="0"/>
                  </a:lnTo>
                </a:path>
              </a:pathLst>
            </a:custGeom>
            <a:ln w="3454">
              <a:solidFill>
                <a:srgbClr val="565659"/>
              </a:solidFill>
            </a:ln>
          </p:spPr>
          <p:txBody>
            <a:bodyPr wrap="square" lIns="0" tIns="0" rIns="0" bIns="0" rtlCol="0"/>
            <a:lstStyle/>
            <a:p/>
          </p:txBody>
        </p:sp>
        <p:sp>
          <p:nvSpPr>
            <p:cNvPr id="206" name="object 206" descr=""/>
            <p:cNvSpPr/>
            <p:nvPr/>
          </p:nvSpPr>
          <p:spPr>
            <a:xfrm>
              <a:off x="2642576" y="2777374"/>
              <a:ext cx="41910" cy="0"/>
            </a:xfrm>
            <a:custGeom>
              <a:avLst/>
              <a:gdLst/>
              <a:ahLst/>
              <a:cxnLst/>
              <a:rect l="l" t="t" r="r" b="b"/>
              <a:pathLst>
                <a:path w="41910" h="0">
                  <a:moveTo>
                    <a:pt x="0" y="0"/>
                  </a:moveTo>
                  <a:lnTo>
                    <a:pt x="0" y="0"/>
                  </a:lnTo>
                  <a:lnTo>
                    <a:pt x="40678" y="0"/>
                  </a:lnTo>
                  <a:lnTo>
                    <a:pt x="41694" y="0"/>
                  </a:lnTo>
                </a:path>
              </a:pathLst>
            </a:custGeom>
            <a:ln w="3454">
              <a:solidFill>
                <a:srgbClr val="565659"/>
              </a:solidFill>
            </a:ln>
          </p:spPr>
          <p:txBody>
            <a:bodyPr wrap="square" lIns="0" tIns="0" rIns="0" bIns="0" rtlCol="0"/>
            <a:lstStyle/>
            <a:p/>
          </p:txBody>
        </p:sp>
        <p:sp>
          <p:nvSpPr>
            <p:cNvPr id="207" name="object 207" descr=""/>
            <p:cNvSpPr/>
            <p:nvPr/>
          </p:nvSpPr>
          <p:spPr>
            <a:xfrm>
              <a:off x="2642579" y="2730595"/>
              <a:ext cx="41910" cy="2540"/>
            </a:xfrm>
            <a:custGeom>
              <a:avLst/>
              <a:gdLst/>
              <a:ahLst/>
              <a:cxnLst/>
              <a:rect l="l" t="t" r="r" b="b"/>
              <a:pathLst>
                <a:path w="41910" h="2539">
                  <a:moveTo>
                    <a:pt x="41694" y="2540"/>
                  </a:moveTo>
                  <a:lnTo>
                    <a:pt x="41186" y="1016"/>
                  </a:lnTo>
                  <a:lnTo>
                    <a:pt x="39154" y="0"/>
                  </a:lnTo>
                  <a:lnTo>
                    <a:pt x="36614" y="0"/>
                  </a:lnTo>
                  <a:lnTo>
                    <a:pt x="33553" y="0"/>
                  </a:lnTo>
                  <a:lnTo>
                    <a:pt x="7111" y="0"/>
                  </a:lnTo>
                  <a:lnTo>
                    <a:pt x="0" y="0"/>
                  </a:lnTo>
                </a:path>
              </a:pathLst>
            </a:custGeom>
            <a:ln w="3454">
              <a:solidFill>
                <a:srgbClr val="565659"/>
              </a:solidFill>
            </a:ln>
          </p:spPr>
          <p:txBody>
            <a:bodyPr wrap="square" lIns="0" tIns="0" rIns="0" bIns="0" rtlCol="0"/>
            <a:lstStyle/>
            <a:p/>
          </p:txBody>
        </p:sp>
        <p:sp>
          <p:nvSpPr>
            <p:cNvPr id="208" name="object 208" descr=""/>
            <p:cNvSpPr/>
            <p:nvPr/>
          </p:nvSpPr>
          <p:spPr>
            <a:xfrm>
              <a:off x="1607873" y="2433655"/>
              <a:ext cx="3810" cy="6985"/>
            </a:xfrm>
            <a:custGeom>
              <a:avLst/>
              <a:gdLst/>
              <a:ahLst/>
              <a:cxnLst/>
              <a:rect l="l" t="t" r="r" b="b"/>
              <a:pathLst>
                <a:path w="3809" h="6985">
                  <a:moveTo>
                    <a:pt x="0" y="0"/>
                  </a:moveTo>
                  <a:lnTo>
                    <a:pt x="2032" y="1016"/>
                  </a:lnTo>
                  <a:lnTo>
                    <a:pt x="3048" y="2540"/>
                  </a:lnTo>
                  <a:lnTo>
                    <a:pt x="3556" y="4572"/>
                  </a:lnTo>
                  <a:lnTo>
                    <a:pt x="3048" y="6616"/>
                  </a:lnTo>
                </a:path>
              </a:pathLst>
            </a:custGeom>
            <a:ln w="3454">
              <a:solidFill>
                <a:srgbClr val="565659"/>
              </a:solidFill>
            </a:ln>
          </p:spPr>
          <p:txBody>
            <a:bodyPr wrap="square" lIns="0" tIns="0" rIns="0" bIns="0" rtlCol="0"/>
            <a:lstStyle/>
            <a:p/>
          </p:txBody>
        </p:sp>
        <p:sp>
          <p:nvSpPr>
            <p:cNvPr id="209" name="object 209" descr=""/>
            <p:cNvSpPr/>
            <p:nvPr/>
          </p:nvSpPr>
          <p:spPr>
            <a:xfrm>
              <a:off x="2484958" y="2433655"/>
              <a:ext cx="3175" cy="6985"/>
            </a:xfrm>
            <a:custGeom>
              <a:avLst/>
              <a:gdLst/>
              <a:ahLst/>
              <a:cxnLst/>
              <a:rect l="l" t="t" r="r" b="b"/>
              <a:pathLst>
                <a:path w="3175" h="6985">
                  <a:moveTo>
                    <a:pt x="3048" y="0"/>
                  </a:moveTo>
                  <a:lnTo>
                    <a:pt x="1524" y="1016"/>
                  </a:lnTo>
                  <a:lnTo>
                    <a:pt x="508" y="2540"/>
                  </a:lnTo>
                  <a:lnTo>
                    <a:pt x="0" y="4572"/>
                  </a:lnTo>
                  <a:lnTo>
                    <a:pt x="0" y="6616"/>
                  </a:lnTo>
                </a:path>
              </a:pathLst>
            </a:custGeom>
            <a:ln w="3454">
              <a:solidFill>
                <a:srgbClr val="565659"/>
              </a:solidFill>
            </a:ln>
          </p:spPr>
          <p:txBody>
            <a:bodyPr wrap="square" lIns="0" tIns="0" rIns="0" bIns="0" rtlCol="0"/>
            <a:lstStyle/>
            <a:p/>
          </p:txBody>
        </p:sp>
        <p:sp>
          <p:nvSpPr>
            <p:cNvPr id="210" name="object 210" descr=""/>
            <p:cNvSpPr/>
            <p:nvPr/>
          </p:nvSpPr>
          <p:spPr>
            <a:xfrm>
              <a:off x="1453812" y="2728555"/>
              <a:ext cx="1905" cy="48895"/>
            </a:xfrm>
            <a:custGeom>
              <a:avLst/>
              <a:gdLst/>
              <a:ahLst/>
              <a:cxnLst/>
              <a:rect l="l" t="t" r="r" b="b"/>
              <a:pathLst>
                <a:path w="1905" h="48894">
                  <a:moveTo>
                    <a:pt x="0" y="48818"/>
                  </a:moveTo>
                  <a:lnTo>
                    <a:pt x="0" y="2032"/>
                  </a:lnTo>
                  <a:lnTo>
                    <a:pt x="1524" y="0"/>
                  </a:lnTo>
                </a:path>
              </a:pathLst>
            </a:custGeom>
            <a:ln w="3454">
              <a:solidFill>
                <a:srgbClr val="565659"/>
              </a:solidFill>
            </a:ln>
          </p:spPr>
          <p:txBody>
            <a:bodyPr wrap="square" lIns="0" tIns="0" rIns="0" bIns="0" rtlCol="0"/>
            <a:lstStyle/>
            <a:p/>
          </p:txBody>
        </p:sp>
        <p:sp>
          <p:nvSpPr>
            <p:cNvPr id="211" name="object 211" descr=""/>
            <p:cNvSpPr/>
            <p:nvPr/>
          </p:nvSpPr>
          <p:spPr>
            <a:xfrm>
              <a:off x="2640544" y="2728555"/>
              <a:ext cx="2540" cy="48895"/>
            </a:xfrm>
            <a:custGeom>
              <a:avLst/>
              <a:gdLst/>
              <a:ahLst/>
              <a:cxnLst/>
              <a:rect l="l" t="t" r="r" b="b"/>
              <a:pathLst>
                <a:path w="2539" h="48894">
                  <a:moveTo>
                    <a:pt x="2031" y="48818"/>
                  </a:moveTo>
                  <a:lnTo>
                    <a:pt x="2031" y="2032"/>
                  </a:lnTo>
                  <a:lnTo>
                    <a:pt x="0" y="0"/>
                  </a:lnTo>
                </a:path>
              </a:pathLst>
            </a:custGeom>
            <a:ln w="3454">
              <a:solidFill>
                <a:srgbClr val="565659"/>
              </a:solidFill>
            </a:ln>
          </p:spPr>
          <p:txBody>
            <a:bodyPr wrap="square" lIns="0" tIns="0" rIns="0" bIns="0" rtlCol="0"/>
            <a:lstStyle/>
            <a:p/>
          </p:txBody>
        </p:sp>
        <p:sp>
          <p:nvSpPr>
            <p:cNvPr id="212" name="object 212" descr=""/>
            <p:cNvSpPr/>
            <p:nvPr/>
          </p:nvSpPr>
          <p:spPr>
            <a:xfrm>
              <a:off x="2066500" y="1707073"/>
              <a:ext cx="0" cy="21590"/>
            </a:xfrm>
            <a:custGeom>
              <a:avLst/>
              <a:gdLst/>
              <a:ahLst/>
              <a:cxnLst/>
              <a:rect l="l" t="t" r="r" b="b"/>
              <a:pathLst>
                <a:path w="0" h="21589">
                  <a:moveTo>
                    <a:pt x="0" y="21348"/>
                  </a:moveTo>
                  <a:lnTo>
                    <a:pt x="0" y="0"/>
                  </a:lnTo>
                </a:path>
              </a:pathLst>
            </a:custGeom>
            <a:ln w="3454">
              <a:solidFill>
                <a:srgbClr val="565659"/>
              </a:solidFill>
            </a:ln>
          </p:spPr>
          <p:txBody>
            <a:bodyPr wrap="square" lIns="0" tIns="0" rIns="0" bIns="0" rtlCol="0"/>
            <a:lstStyle/>
            <a:p/>
          </p:txBody>
        </p:sp>
        <p:sp>
          <p:nvSpPr>
            <p:cNvPr id="213" name="object 213" descr=""/>
            <p:cNvSpPr/>
            <p:nvPr/>
          </p:nvSpPr>
          <p:spPr>
            <a:xfrm>
              <a:off x="2352762" y="2265864"/>
              <a:ext cx="5080" cy="5715"/>
            </a:xfrm>
            <a:custGeom>
              <a:avLst/>
              <a:gdLst/>
              <a:ahLst/>
              <a:cxnLst/>
              <a:rect l="l" t="t" r="r" b="b"/>
              <a:pathLst>
                <a:path w="5080" h="5714">
                  <a:moveTo>
                    <a:pt x="4572" y="0"/>
                  </a:moveTo>
                  <a:lnTo>
                    <a:pt x="1524" y="2540"/>
                  </a:lnTo>
                  <a:lnTo>
                    <a:pt x="0" y="5588"/>
                  </a:lnTo>
                </a:path>
              </a:pathLst>
            </a:custGeom>
            <a:ln w="3454">
              <a:solidFill>
                <a:srgbClr val="565659"/>
              </a:solidFill>
            </a:ln>
          </p:spPr>
          <p:txBody>
            <a:bodyPr wrap="square" lIns="0" tIns="0" rIns="0" bIns="0" rtlCol="0"/>
            <a:lstStyle/>
            <a:p/>
          </p:txBody>
        </p:sp>
        <p:sp>
          <p:nvSpPr>
            <p:cNvPr id="214" name="object 214" descr=""/>
            <p:cNvSpPr/>
            <p:nvPr/>
          </p:nvSpPr>
          <p:spPr>
            <a:xfrm>
              <a:off x="1737019" y="2267389"/>
              <a:ext cx="5080" cy="5715"/>
            </a:xfrm>
            <a:custGeom>
              <a:avLst/>
              <a:gdLst/>
              <a:ahLst/>
              <a:cxnLst/>
              <a:rect l="l" t="t" r="r" b="b"/>
              <a:pathLst>
                <a:path w="5080" h="5714">
                  <a:moveTo>
                    <a:pt x="0" y="0"/>
                  </a:moveTo>
                  <a:lnTo>
                    <a:pt x="3048" y="2540"/>
                  </a:lnTo>
                  <a:lnTo>
                    <a:pt x="4572" y="5588"/>
                  </a:lnTo>
                </a:path>
              </a:pathLst>
            </a:custGeom>
            <a:ln w="3454">
              <a:solidFill>
                <a:srgbClr val="565659"/>
              </a:solidFill>
            </a:ln>
          </p:spPr>
          <p:txBody>
            <a:bodyPr wrap="square" lIns="0" tIns="0" rIns="0" bIns="0" rtlCol="0"/>
            <a:lstStyle/>
            <a:p/>
          </p:txBody>
        </p:sp>
        <p:sp>
          <p:nvSpPr>
            <p:cNvPr id="215" name="object 215" descr=""/>
            <p:cNvSpPr/>
            <p:nvPr/>
          </p:nvSpPr>
          <p:spPr>
            <a:xfrm>
              <a:off x="1738544" y="2107736"/>
              <a:ext cx="309880" cy="158750"/>
            </a:xfrm>
            <a:custGeom>
              <a:avLst/>
              <a:gdLst/>
              <a:ahLst/>
              <a:cxnLst/>
              <a:rect l="l" t="t" r="r" b="b"/>
              <a:pathLst>
                <a:path w="309880" h="158750">
                  <a:moveTo>
                    <a:pt x="0" y="158127"/>
                  </a:moveTo>
                  <a:lnTo>
                    <a:pt x="14744" y="144399"/>
                  </a:lnTo>
                  <a:lnTo>
                    <a:pt x="29997" y="130670"/>
                  </a:lnTo>
                  <a:lnTo>
                    <a:pt x="46278" y="117449"/>
                  </a:lnTo>
                  <a:lnTo>
                    <a:pt x="62547" y="104228"/>
                  </a:lnTo>
                  <a:lnTo>
                    <a:pt x="97104" y="78295"/>
                  </a:lnTo>
                  <a:lnTo>
                    <a:pt x="134734" y="54406"/>
                  </a:lnTo>
                  <a:lnTo>
                    <a:pt x="174396" y="33045"/>
                  </a:lnTo>
                  <a:lnTo>
                    <a:pt x="217119" y="15760"/>
                  </a:lnTo>
                  <a:lnTo>
                    <a:pt x="262356" y="4064"/>
                  </a:lnTo>
                  <a:lnTo>
                    <a:pt x="309651" y="0"/>
                  </a:lnTo>
                  <a:lnTo>
                    <a:pt x="309651" y="4064"/>
                  </a:lnTo>
                </a:path>
              </a:pathLst>
            </a:custGeom>
            <a:ln w="3454">
              <a:solidFill>
                <a:srgbClr val="565659"/>
              </a:solidFill>
            </a:ln>
          </p:spPr>
          <p:txBody>
            <a:bodyPr wrap="square" lIns="0" tIns="0" rIns="0" bIns="0" rtlCol="0"/>
            <a:lstStyle/>
            <a:p/>
          </p:txBody>
        </p:sp>
        <p:sp>
          <p:nvSpPr>
            <p:cNvPr id="216" name="object 216" descr=""/>
            <p:cNvSpPr/>
            <p:nvPr/>
          </p:nvSpPr>
          <p:spPr>
            <a:xfrm>
              <a:off x="2048193" y="2107735"/>
              <a:ext cx="309245" cy="158750"/>
            </a:xfrm>
            <a:custGeom>
              <a:avLst/>
              <a:gdLst/>
              <a:ahLst/>
              <a:cxnLst/>
              <a:rect l="l" t="t" r="r" b="b"/>
              <a:pathLst>
                <a:path w="309244" h="158750">
                  <a:moveTo>
                    <a:pt x="0" y="0"/>
                  </a:moveTo>
                  <a:lnTo>
                    <a:pt x="11696" y="508"/>
                  </a:lnTo>
                  <a:lnTo>
                    <a:pt x="23393" y="1016"/>
                  </a:lnTo>
                  <a:lnTo>
                    <a:pt x="46786" y="4064"/>
                  </a:lnTo>
                  <a:lnTo>
                    <a:pt x="92024" y="15760"/>
                  </a:lnTo>
                  <a:lnTo>
                    <a:pt x="134734" y="33045"/>
                  </a:lnTo>
                  <a:lnTo>
                    <a:pt x="174904" y="54406"/>
                  </a:lnTo>
                  <a:lnTo>
                    <a:pt x="212026" y="78308"/>
                  </a:lnTo>
                  <a:lnTo>
                    <a:pt x="246608" y="104241"/>
                  </a:lnTo>
                  <a:lnTo>
                    <a:pt x="263372" y="117449"/>
                  </a:lnTo>
                  <a:lnTo>
                    <a:pt x="279133" y="130670"/>
                  </a:lnTo>
                  <a:lnTo>
                    <a:pt x="294398" y="144399"/>
                  </a:lnTo>
                  <a:lnTo>
                    <a:pt x="309143" y="158127"/>
                  </a:lnTo>
                </a:path>
              </a:pathLst>
            </a:custGeom>
            <a:ln w="3454">
              <a:solidFill>
                <a:srgbClr val="565659"/>
              </a:solidFill>
            </a:ln>
          </p:spPr>
          <p:txBody>
            <a:bodyPr wrap="square" lIns="0" tIns="0" rIns="0" bIns="0" rtlCol="0"/>
            <a:lstStyle/>
            <a:p/>
          </p:txBody>
        </p:sp>
        <p:sp>
          <p:nvSpPr>
            <p:cNvPr id="217" name="object 217" descr=""/>
            <p:cNvSpPr/>
            <p:nvPr/>
          </p:nvSpPr>
          <p:spPr>
            <a:xfrm>
              <a:off x="1601264" y="2095530"/>
              <a:ext cx="893444" cy="338455"/>
            </a:xfrm>
            <a:custGeom>
              <a:avLst/>
              <a:gdLst/>
              <a:ahLst/>
              <a:cxnLst/>
              <a:rect l="l" t="t" r="r" b="b"/>
              <a:pathLst>
                <a:path w="893444" h="338455">
                  <a:moveTo>
                    <a:pt x="1015" y="324396"/>
                  </a:moveTo>
                  <a:lnTo>
                    <a:pt x="0" y="327952"/>
                  </a:lnTo>
                  <a:lnTo>
                    <a:pt x="1015" y="331520"/>
                  </a:lnTo>
                  <a:lnTo>
                    <a:pt x="3555" y="335076"/>
                  </a:lnTo>
                  <a:lnTo>
                    <a:pt x="6603" y="338124"/>
                  </a:lnTo>
                  <a:lnTo>
                    <a:pt x="10680" y="328968"/>
                  </a:lnTo>
                  <a:lnTo>
                    <a:pt x="14744" y="320332"/>
                  </a:lnTo>
                  <a:lnTo>
                    <a:pt x="19824" y="310667"/>
                  </a:lnTo>
                  <a:lnTo>
                    <a:pt x="25933" y="301002"/>
                  </a:lnTo>
                  <a:lnTo>
                    <a:pt x="32029" y="291338"/>
                  </a:lnTo>
                  <a:lnTo>
                    <a:pt x="54902" y="260337"/>
                  </a:lnTo>
                  <a:lnTo>
                    <a:pt x="92024" y="216598"/>
                  </a:lnTo>
                  <a:lnTo>
                    <a:pt x="135750" y="171856"/>
                  </a:lnTo>
                  <a:lnTo>
                    <a:pt x="137274" y="170332"/>
                  </a:lnTo>
                  <a:lnTo>
                    <a:pt x="152031" y="155587"/>
                  </a:lnTo>
                  <a:lnTo>
                    <a:pt x="167284" y="141351"/>
                  </a:lnTo>
                  <a:lnTo>
                    <a:pt x="183045" y="127114"/>
                  </a:lnTo>
                  <a:lnTo>
                    <a:pt x="199313" y="113385"/>
                  </a:lnTo>
                  <a:lnTo>
                    <a:pt x="216090" y="99148"/>
                  </a:lnTo>
                  <a:lnTo>
                    <a:pt x="251675" y="72707"/>
                  </a:lnTo>
                  <a:lnTo>
                    <a:pt x="289813" y="48298"/>
                  </a:lnTo>
                  <a:lnTo>
                    <a:pt x="331508" y="26441"/>
                  </a:lnTo>
                  <a:lnTo>
                    <a:pt x="375742" y="10172"/>
                  </a:lnTo>
                  <a:lnTo>
                    <a:pt x="422516" y="1016"/>
                  </a:lnTo>
                  <a:lnTo>
                    <a:pt x="434720" y="508"/>
                  </a:lnTo>
                  <a:lnTo>
                    <a:pt x="446925" y="0"/>
                  </a:lnTo>
                  <a:lnTo>
                    <a:pt x="494728" y="4572"/>
                  </a:lnTo>
                  <a:lnTo>
                    <a:pt x="540486" y="17792"/>
                  </a:lnTo>
                  <a:lnTo>
                    <a:pt x="583196" y="36614"/>
                  </a:lnTo>
                  <a:lnTo>
                    <a:pt x="623366" y="59994"/>
                  </a:lnTo>
                  <a:lnTo>
                    <a:pt x="659980" y="85928"/>
                  </a:lnTo>
                  <a:lnTo>
                    <a:pt x="677265" y="99656"/>
                  </a:lnTo>
                  <a:lnTo>
                    <a:pt x="694550" y="113385"/>
                  </a:lnTo>
                  <a:lnTo>
                    <a:pt x="710819" y="127114"/>
                  </a:lnTo>
                  <a:lnTo>
                    <a:pt x="726579" y="141351"/>
                  </a:lnTo>
                  <a:lnTo>
                    <a:pt x="741832" y="155587"/>
                  </a:lnTo>
                  <a:lnTo>
                    <a:pt x="756069" y="170332"/>
                  </a:lnTo>
                  <a:lnTo>
                    <a:pt x="779462" y="192709"/>
                  </a:lnTo>
                  <a:lnTo>
                    <a:pt x="820140" y="237959"/>
                  </a:lnTo>
                  <a:lnTo>
                    <a:pt x="846074" y="270497"/>
                  </a:lnTo>
                  <a:lnTo>
                    <a:pt x="873518" y="310667"/>
                  </a:lnTo>
                  <a:lnTo>
                    <a:pt x="886739" y="338124"/>
                  </a:lnTo>
                  <a:lnTo>
                    <a:pt x="890295" y="335076"/>
                  </a:lnTo>
                  <a:lnTo>
                    <a:pt x="892340" y="331520"/>
                  </a:lnTo>
                  <a:lnTo>
                    <a:pt x="893356" y="327952"/>
                  </a:lnTo>
                  <a:lnTo>
                    <a:pt x="892848" y="324396"/>
                  </a:lnTo>
                </a:path>
              </a:pathLst>
            </a:custGeom>
            <a:ln w="3454">
              <a:solidFill>
                <a:srgbClr val="565659"/>
              </a:solidFill>
            </a:ln>
          </p:spPr>
          <p:txBody>
            <a:bodyPr wrap="square" lIns="0" tIns="0" rIns="0" bIns="0" rtlCol="0"/>
            <a:lstStyle/>
            <a:p/>
          </p:txBody>
        </p:sp>
        <p:sp>
          <p:nvSpPr>
            <p:cNvPr id="218" name="object 218" descr=""/>
            <p:cNvSpPr/>
            <p:nvPr/>
          </p:nvSpPr>
          <p:spPr>
            <a:xfrm>
              <a:off x="2048193" y="2087390"/>
              <a:ext cx="0" cy="8255"/>
            </a:xfrm>
            <a:custGeom>
              <a:avLst/>
              <a:gdLst/>
              <a:ahLst/>
              <a:cxnLst/>
              <a:rect l="l" t="t" r="r" b="b"/>
              <a:pathLst>
                <a:path w="0" h="8255">
                  <a:moveTo>
                    <a:pt x="0" y="8140"/>
                  </a:moveTo>
                  <a:lnTo>
                    <a:pt x="0" y="6108"/>
                  </a:lnTo>
                  <a:lnTo>
                    <a:pt x="0" y="0"/>
                  </a:lnTo>
                </a:path>
              </a:pathLst>
            </a:custGeom>
            <a:ln w="3454">
              <a:solidFill>
                <a:srgbClr val="565659"/>
              </a:solidFill>
            </a:ln>
          </p:spPr>
          <p:txBody>
            <a:bodyPr wrap="square" lIns="0" tIns="0" rIns="0" bIns="0" rtlCol="0"/>
            <a:lstStyle/>
            <a:p/>
          </p:txBody>
        </p:sp>
        <p:sp>
          <p:nvSpPr>
            <p:cNvPr id="219" name="object 219" descr=""/>
            <p:cNvSpPr/>
            <p:nvPr/>
          </p:nvSpPr>
          <p:spPr>
            <a:xfrm>
              <a:off x="1485331" y="2725507"/>
              <a:ext cx="5080" cy="3175"/>
            </a:xfrm>
            <a:custGeom>
              <a:avLst/>
              <a:gdLst/>
              <a:ahLst/>
              <a:cxnLst/>
              <a:rect l="l" t="t" r="r" b="b"/>
              <a:pathLst>
                <a:path w="5080" h="3175">
                  <a:moveTo>
                    <a:pt x="5080" y="0"/>
                  </a:moveTo>
                  <a:lnTo>
                    <a:pt x="3048" y="2032"/>
                  </a:lnTo>
                  <a:lnTo>
                    <a:pt x="0" y="3048"/>
                  </a:lnTo>
                </a:path>
              </a:pathLst>
            </a:custGeom>
            <a:ln w="3454">
              <a:solidFill>
                <a:srgbClr val="565659"/>
              </a:solidFill>
            </a:ln>
          </p:spPr>
          <p:txBody>
            <a:bodyPr wrap="square" lIns="0" tIns="0" rIns="0" bIns="0" rtlCol="0"/>
            <a:lstStyle/>
            <a:p/>
          </p:txBody>
        </p:sp>
        <p:sp>
          <p:nvSpPr>
            <p:cNvPr id="220" name="object 220" descr=""/>
            <p:cNvSpPr/>
            <p:nvPr/>
          </p:nvSpPr>
          <p:spPr>
            <a:xfrm>
              <a:off x="2605468" y="2725507"/>
              <a:ext cx="5715" cy="3175"/>
            </a:xfrm>
            <a:custGeom>
              <a:avLst/>
              <a:gdLst/>
              <a:ahLst/>
              <a:cxnLst/>
              <a:rect l="l" t="t" r="r" b="b"/>
              <a:pathLst>
                <a:path w="5714" h="3175">
                  <a:moveTo>
                    <a:pt x="0" y="0"/>
                  </a:moveTo>
                  <a:lnTo>
                    <a:pt x="2540" y="2032"/>
                  </a:lnTo>
                  <a:lnTo>
                    <a:pt x="5588" y="3048"/>
                  </a:lnTo>
                </a:path>
              </a:pathLst>
            </a:custGeom>
            <a:ln w="3454">
              <a:solidFill>
                <a:srgbClr val="565659"/>
              </a:solidFill>
            </a:ln>
          </p:spPr>
          <p:txBody>
            <a:bodyPr wrap="square" lIns="0" tIns="0" rIns="0" bIns="0" rtlCol="0"/>
            <a:lstStyle/>
            <a:p/>
          </p:txBody>
        </p:sp>
        <p:sp>
          <p:nvSpPr>
            <p:cNvPr id="221" name="object 221" descr=""/>
            <p:cNvSpPr/>
            <p:nvPr/>
          </p:nvSpPr>
          <p:spPr>
            <a:xfrm>
              <a:off x="2066500" y="1707070"/>
              <a:ext cx="0" cy="21590"/>
            </a:xfrm>
            <a:custGeom>
              <a:avLst/>
              <a:gdLst/>
              <a:ahLst/>
              <a:cxnLst/>
              <a:rect l="l" t="t" r="r" b="b"/>
              <a:pathLst>
                <a:path w="0" h="21589">
                  <a:moveTo>
                    <a:pt x="0" y="0"/>
                  </a:moveTo>
                  <a:lnTo>
                    <a:pt x="0" y="21348"/>
                  </a:lnTo>
                </a:path>
              </a:pathLst>
            </a:custGeom>
            <a:ln w="3454">
              <a:solidFill>
                <a:srgbClr val="565659"/>
              </a:solidFill>
            </a:ln>
          </p:spPr>
          <p:txBody>
            <a:bodyPr wrap="square" lIns="0" tIns="0" rIns="0" bIns="0" rtlCol="0"/>
            <a:lstStyle/>
            <a:p/>
          </p:txBody>
        </p:sp>
        <p:sp>
          <p:nvSpPr>
            <p:cNvPr id="222" name="object 222" descr=""/>
            <p:cNvSpPr/>
            <p:nvPr/>
          </p:nvSpPr>
          <p:spPr>
            <a:xfrm>
              <a:off x="1985139" y="1746725"/>
              <a:ext cx="12700" cy="24130"/>
            </a:xfrm>
            <a:custGeom>
              <a:avLst/>
              <a:gdLst/>
              <a:ahLst/>
              <a:cxnLst/>
              <a:rect l="l" t="t" r="r" b="b"/>
              <a:pathLst>
                <a:path w="12700" h="24130">
                  <a:moveTo>
                    <a:pt x="12204" y="23901"/>
                  </a:moveTo>
                  <a:lnTo>
                    <a:pt x="6108" y="0"/>
                  </a:lnTo>
                  <a:lnTo>
                    <a:pt x="0" y="23901"/>
                  </a:lnTo>
                  <a:lnTo>
                    <a:pt x="12204" y="23901"/>
                  </a:lnTo>
                </a:path>
              </a:pathLst>
            </a:custGeom>
            <a:ln w="3454">
              <a:solidFill>
                <a:srgbClr val="565659"/>
              </a:solidFill>
            </a:ln>
          </p:spPr>
          <p:txBody>
            <a:bodyPr wrap="square" lIns="0" tIns="0" rIns="0" bIns="0" rtlCol="0"/>
            <a:lstStyle/>
            <a:p/>
          </p:txBody>
        </p:sp>
        <p:sp>
          <p:nvSpPr>
            <p:cNvPr id="223" name="object 223" descr=""/>
            <p:cNvSpPr/>
            <p:nvPr/>
          </p:nvSpPr>
          <p:spPr>
            <a:xfrm>
              <a:off x="2460050" y="2722965"/>
              <a:ext cx="62230" cy="1270"/>
            </a:xfrm>
            <a:custGeom>
              <a:avLst/>
              <a:gdLst/>
              <a:ahLst/>
              <a:cxnLst/>
              <a:rect l="l" t="t" r="r" b="b"/>
              <a:pathLst>
                <a:path w="62230" h="1269">
                  <a:moveTo>
                    <a:pt x="0" y="0"/>
                  </a:moveTo>
                  <a:lnTo>
                    <a:pt x="62026" y="1016"/>
                  </a:lnTo>
                </a:path>
              </a:pathLst>
            </a:custGeom>
            <a:ln w="3454">
              <a:solidFill>
                <a:srgbClr val="565659"/>
              </a:solidFill>
            </a:ln>
          </p:spPr>
          <p:txBody>
            <a:bodyPr wrap="square" lIns="0" tIns="0" rIns="0" bIns="0" rtlCol="0"/>
            <a:lstStyle/>
            <a:p/>
          </p:txBody>
        </p:sp>
        <p:sp>
          <p:nvSpPr>
            <p:cNvPr id="224" name="object 224" descr=""/>
            <p:cNvSpPr/>
            <p:nvPr/>
          </p:nvSpPr>
          <p:spPr>
            <a:xfrm>
              <a:off x="2601909" y="2725507"/>
              <a:ext cx="3810" cy="0"/>
            </a:xfrm>
            <a:custGeom>
              <a:avLst/>
              <a:gdLst/>
              <a:ahLst/>
              <a:cxnLst/>
              <a:rect l="l" t="t" r="r" b="b"/>
              <a:pathLst>
                <a:path w="3810" h="0">
                  <a:moveTo>
                    <a:pt x="0" y="0"/>
                  </a:moveTo>
                  <a:lnTo>
                    <a:pt x="3556" y="0"/>
                  </a:lnTo>
                </a:path>
              </a:pathLst>
            </a:custGeom>
            <a:ln w="3454">
              <a:solidFill>
                <a:srgbClr val="565659"/>
              </a:solidFill>
            </a:ln>
          </p:spPr>
          <p:txBody>
            <a:bodyPr wrap="square" lIns="0" tIns="0" rIns="0" bIns="0" rtlCol="0"/>
            <a:lstStyle/>
            <a:p/>
          </p:txBody>
        </p:sp>
        <p:sp>
          <p:nvSpPr>
            <p:cNvPr id="225" name="object 225" descr=""/>
            <p:cNvSpPr/>
            <p:nvPr/>
          </p:nvSpPr>
          <p:spPr>
            <a:xfrm>
              <a:off x="2419879" y="2410264"/>
              <a:ext cx="15875" cy="0"/>
            </a:xfrm>
            <a:custGeom>
              <a:avLst/>
              <a:gdLst/>
              <a:ahLst/>
              <a:cxnLst/>
              <a:rect l="l" t="t" r="r" b="b"/>
              <a:pathLst>
                <a:path w="15875" h="0">
                  <a:moveTo>
                    <a:pt x="0" y="0"/>
                  </a:moveTo>
                  <a:lnTo>
                    <a:pt x="0" y="0"/>
                  </a:lnTo>
                  <a:lnTo>
                    <a:pt x="11188" y="0"/>
                  </a:lnTo>
                  <a:lnTo>
                    <a:pt x="15252" y="0"/>
                  </a:lnTo>
                </a:path>
              </a:pathLst>
            </a:custGeom>
            <a:ln w="3454">
              <a:solidFill>
                <a:srgbClr val="565659"/>
              </a:solidFill>
            </a:ln>
          </p:spPr>
          <p:txBody>
            <a:bodyPr wrap="square" lIns="0" tIns="0" rIns="0" bIns="0" rtlCol="0"/>
            <a:lstStyle/>
            <a:p/>
          </p:txBody>
        </p:sp>
        <p:sp>
          <p:nvSpPr>
            <p:cNvPr id="226" name="object 226" descr=""/>
            <p:cNvSpPr/>
            <p:nvPr/>
          </p:nvSpPr>
          <p:spPr>
            <a:xfrm>
              <a:off x="1661255" y="2410264"/>
              <a:ext cx="14604" cy="0"/>
            </a:xfrm>
            <a:custGeom>
              <a:avLst/>
              <a:gdLst/>
              <a:ahLst/>
              <a:cxnLst/>
              <a:rect l="l" t="t" r="r" b="b"/>
              <a:pathLst>
                <a:path w="14605" h="0">
                  <a:moveTo>
                    <a:pt x="14236" y="0"/>
                  </a:moveTo>
                  <a:lnTo>
                    <a:pt x="12712" y="0"/>
                  </a:lnTo>
                  <a:lnTo>
                    <a:pt x="10680" y="0"/>
                  </a:lnTo>
                  <a:lnTo>
                    <a:pt x="6096" y="0"/>
                  </a:lnTo>
                  <a:lnTo>
                    <a:pt x="0" y="0"/>
                  </a:lnTo>
                </a:path>
              </a:pathLst>
            </a:custGeom>
            <a:ln w="3454">
              <a:solidFill>
                <a:srgbClr val="565659"/>
              </a:solidFill>
            </a:ln>
          </p:spPr>
          <p:txBody>
            <a:bodyPr wrap="square" lIns="0" tIns="0" rIns="0" bIns="0" rtlCol="0"/>
            <a:lstStyle/>
            <a:p/>
          </p:txBody>
        </p:sp>
        <p:sp>
          <p:nvSpPr>
            <p:cNvPr id="227" name="object 227" descr=""/>
            <p:cNvSpPr/>
            <p:nvPr/>
          </p:nvSpPr>
          <p:spPr>
            <a:xfrm>
              <a:off x="1490411" y="2725507"/>
              <a:ext cx="4445" cy="0"/>
            </a:xfrm>
            <a:custGeom>
              <a:avLst/>
              <a:gdLst/>
              <a:ahLst/>
              <a:cxnLst/>
              <a:rect l="l" t="t" r="r" b="b"/>
              <a:pathLst>
                <a:path w="4444" h="0">
                  <a:moveTo>
                    <a:pt x="0" y="0"/>
                  </a:moveTo>
                  <a:lnTo>
                    <a:pt x="4064" y="0"/>
                  </a:lnTo>
                </a:path>
              </a:pathLst>
            </a:custGeom>
            <a:ln w="3454">
              <a:solidFill>
                <a:srgbClr val="565659"/>
              </a:solidFill>
            </a:ln>
          </p:spPr>
          <p:txBody>
            <a:bodyPr wrap="square" lIns="0" tIns="0" rIns="0" bIns="0" rtlCol="0"/>
            <a:lstStyle/>
            <a:p/>
          </p:txBody>
        </p:sp>
        <p:sp>
          <p:nvSpPr>
            <p:cNvPr id="228" name="object 228" descr=""/>
            <p:cNvSpPr/>
            <p:nvPr/>
          </p:nvSpPr>
          <p:spPr>
            <a:xfrm>
              <a:off x="1573804" y="2722966"/>
              <a:ext cx="62230" cy="1270"/>
            </a:xfrm>
            <a:custGeom>
              <a:avLst/>
              <a:gdLst/>
              <a:ahLst/>
              <a:cxnLst/>
              <a:rect l="l" t="t" r="r" b="b"/>
              <a:pathLst>
                <a:path w="62230" h="1269">
                  <a:moveTo>
                    <a:pt x="0" y="1016"/>
                  </a:moveTo>
                  <a:lnTo>
                    <a:pt x="62026" y="0"/>
                  </a:lnTo>
                </a:path>
              </a:pathLst>
            </a:custGeom>
            <a:ln w="3454">
              <a:solidFill>
                <a:srgbClr val="565659"/>
              </a:solidFill>
            </a:ln>
          </p:spPr>
          <p:txBody>
            <a:bodyPr wrap="square" lIns="0" tIns="0" rIns="0" bIns="0" rtlCol="0"/>
            <a:lstStyle/>
            <a:p/>
          </p:txBody>
        </p:sp>
        <p:sp>
          <p:nvSpPr>
            <p:cNvPr id="229" name="object 229" descr=""/>
            <p:cNvSpPr/>
            <p:nvPr/>
          </p:nvSpPr>
          <p:spPr>
            <a:xfrm>
              <a:off x="2048193" y="1787408"/>
              <a:ext cx="446405" cy="633095"/>
            </a:xfrm>
            <a:custGeom>
              <a:avLst/>
              <a:gdLst/>
              <a:ahLst/>
              <a:cxnLst/>
              <a:rect l="l" t="t" r="r" b="b"/>
              <a:pathLst>
                <a:path w="446405" h="633094">
                  <a:moveTo>
                    <a:pt x="0" y="299986"/>
                  </a:moveTo>
                  <a:lnTo>
                    <a:pt x="0" y="225755"/>
                  </a:lnTo>
                  <a:lnTo>
                    <a:pt x="0" y="150494"/>
                  </a:lnTo>
                  <a:lnTo>
                    <a:pt x="0" y="0"/>
                  </a:lnTo>
                  <a:lnTo>
                    <a:pt x="29489" y="0"/>
                  </a:lnTo>
                  <a:lnTo>
                    <a:pt x="326936" y="0"/>
                  </a:lnTo>
                  <a:lnTo>
                    <a:pt x="328460" y="40170"/>
                  </a:lnTo>
                  <a:lnTo>
                    <a:pt x="330492" y="80848"/>
                  </a:lnTo>
                  <a:lnTo>
                    <a:pt x="333552" y="121005"/>
                  </a:lnTo>
                  <a:lnTo>
                    <a:pt x="337108" y="161175"/>
                  </a:lnTo>
                  <a:lnTo>
                    <a:pt x="341680" y="201853"/>
                  </a:lnTo>
                  <a:lnTo>
                    <a:pt x="347281" y="242023"/>
                  </a:lnTo>
                  <a:lnTo>
                    <a:pt x="353377" y="281685"/>
                  </a:lnTo>
                  <a:lnTo>
                    <a:pt x="360502" y="321856"/>
                  </a:lnTo>
                  <a:lnTo>
                    <a:pt x="368630" y="361505"/>
                  </a:lnTo>
                  <a:lnTo>
                    <a:pt x="377278" y="401167"/>
                  </a:lnTo>
                  <a:lnTo>
                    <a:pt x="386943" y="440321"/>
                  </a:lnTo>
                  <a:lnTo>
                    <a:pt x="397116" y="479475"/>
                  </a:lnTo>
                  <a:lnTo>
                    <a:pt x="408292" y="518109"/>
                  </a:lnTo>
                  <a:lnTo>
                    <a:pt x="419976" y="556755"/>
                  </a:lnTo>
                  <a:lnTo>
                    <a:pt x="432689" y="594893"/>
                  </a:lnTo>
                  <a:lnTo>
                    <a:pt x="445909" y="632523"/>
                  </a:lnTo>
                  <a:lnTo>
                    <a:pt x="441845" y="622858"/>
                  </a:lnTo>
                  <a:lnTo>
                    <a:pt x="436765" y="612686"/>
                  </a:lnTo>
                  <a:lnTo>
                    <a:pt x="431165" y="602005"/>
                  </a:lnTo>
                  <a:lnTo>
                    <a:pt x="424561" y="590829"/>
                  </a:lnTo>
                  <a:lnTo>
                    <a:pt x="416941" y="579640"/>
                  </a:lnTo>
                  <a:lnTo>
                    <a:pt x="409308" y="567943"/>
                  </a:lnTo>
                  <a:lnTo>
                    <a:pt x="380834" y="532345"/>
                  </a:lnTo>
                  <a:lnTo>
                    <a:pt x="358470" y="507441"/>
                  </a:lnTo>
                  <a:lnTo>
                    <a:pt x="346773" y="494728"/>
                  </a:lnTo>
                  <a:lnTo>
                    <a:pt x="334568" y="482015"/>
                  </a:lnTo>
                  <a:lnTo>
                    <a:pt x="321856" y="469303"/>
                  </a:lnTo>
                  <a:lnTo>
                    <a:pt x="294398" y="443877"/>
                  </a:lnTo>
                  <a:lnTo>
                    <a:pt x="280162" y="431672"/>
                  </a:lnTo>
                  <a:lnTo>
                    <a:pt x="265404" y="418972"/>
                  </a:lnTo>
                  <a:lnTo>
                    <a:pt x="233895" y="394563"/>
                  </a:lnTo>
                  <a:lnTo>
                    <a:pt x="200837" y="370662"/>
                  </a:lnTo>
                  <a:lnTo>
                    <a:pt x="165252" y="348792"/>
                  </a:lnTo>
                  <a:lnTo>
                    <a:pt x="127114" y="329476"/>
                  </a:lnTo>
                  <a:lnTo>
                    <a:pt x="86448" y="314223"/>
                  </a:lnTo>
                  <a:lnTo>
                    <a:pt x="43726" y="304050"/>
                  </a:lnTo>
                  <a:lnTo>
                    <a:pt x="21869" y="301002"/>
                  </a:lnTo>
                  <a:lnTo>
                    <a:pt x="0" y="299986"/>
                  </a:lnTo>
                </a:path>
              </a:pathLst>
            </a:custGeom>
            <a:ln w="3454">
              <a:solidFill>
                <a:srgbClr val="565659"/>
              </a:solidFill>
            </a:ln>
          </p:spPr>
          <p:txBody>
            <a:bodyPr wrap="square" lIns="0" tIns="0" rIns="0" bIns="0" rtlCol="0"/>
            <a:lstStyle/>
            <a:p/>
          </p:txBody>
        </p:sp>
        <p:sp>
          <p:nvSpPr>
            <p:cNvPr id="230" name="object 230" descr=""/>
            <p:cNvSpPr/>
            <p:nvPr/>
          </p:nvSpPr>
          <p:spPr>
            <a:xfrm>
              <a:off x="1602284" y="1786899"/>
              <a:ext cx="446405" cy="633095"/>
            </a:xfrm>
            <a:custGeom>
              <a:avLst/>
              <a:gdLst/>
              <a:ahLst/>
              <a:cxnLst/>
              <a:rect l="l" t="t" r="r" b="b"/>
              <a:pathLst>
                <a:path w="446405" h="633094">
                  <a:moveTo>
                    <a:pt x="445909" y="507"/>
                  </a:moveTo>
                  <a:lnTo>
                    <a:pt x="416420" y="507"/>
                  </a:lnTo>
                  <a:lnTo>
                    <a:pt x="386410" y="507"/>
                  </a:lnTo>
                  <a:lnTo>
                    <a:pt x="325412" y="507"/>
                  </a:lnTo>
                  <a:lnTo>
                    <a:pt x="295401" y="0"/>
                  </a:lnTo>
                  <a:lnTo>
                    <a:pt x="118465" y="0"/>
                  </a:lnTo>
                  <a:lnTo>
                    <a:pt x="117449" y="40170"/>
                  </a:lnTo>
                  <a:lnTo>
                    <a:pt x="114909" y="80848"/>
                  </a:lnTo>
                  <a:lnTo>
                    <a:pt x="112356" y="121005"/>
                  </a:lnTo>
                  <a:lnTo>
                    <a:pt x="108292" y="161683"/>
                  </a:lnTo>
                  <a:lnTo>
                    <a:pt x="103720" y="201853"/>
                  </a:lnTo>
                  <a:lnTo>
                    <a:pt x="98120" y="242023"/>
                  </a:lnTo>
                  <a:lnTo>
                    <a:pt x="92024" y="282193"/>
                  </a:lnTo>
                  <a:lnTo>
                    <a:pt x="84899" y="322364"/>
                  </a:lnTo>
                  <a:lnTo>
                    <a:pt x="77279" y="362013"/>
                  </a:lnTo>
                  <a:lnTo>
                    <a:pt x="68630" y="401675"/>
                  </a:lnTo>
                  <a:lnTo>
                    <a:pt x="58966" y="440829"/>
                  </a:lnTo>
                  <a:lnTo>
                    <a:pt x="48793" y="479983"/>
                  </a:lnTo>
                  <a:lnTo>
                    <a:pt x="37617" y="518617"/>
                  </a:lnTo>
                  <a:lnTo>
                    <a:pt x="25933" y="557263"/>
                  </a:lnTo>
                  <a:lnTo>
                    <a:pt x="13220" y="595401"/>
                  </a:lnTo>
                  <a:lnTo>
                    <a:pt x="0" y="633031"/>
                  </a:lnTo>
                  <a:lnTo>
                    <a:pt x="3555" y="623366"/>
                  </a:lnTo>
                  <a:lnTo>
                    <a:pt x="28473" y="580148"/>
                  </a:lnTo>
                  <a:lnTo>
                    <a:pt x="36601" y="568959"/>
                  </a:lnTo>
                  <a:lnTo>
                    <a:pt x="45237" y="556755"/>
                  </a:lnTo>
                  <a:lnTo>
                    <a:pt x="75755" y="520153"/>
                  </a:lnTo>
                  <a:lnTo>
                    <a:pt x="111340" y="482523"/>
                  </a:lnTo>
                  <a:lnTo>
                    <a:pt x="151002" y="444385"/>
                  </a:lnTo>
                  <a:lnTo>
                    <a:pt x="180505" y="419480"/>
                  </a:lnTo>
                  <a:lnTo>
                    <a:pt x="211505" y="395071"/>
                  </a:lnTo>
                  <a:lnTo>
                    <a:pt x="245071" y="371170"/>
                  </a:lnTo>
                  <a:lnTo>
                    <a:pt x="280657" y="349300"/>
                  </a:lnTo>
                  <a:lnTo>
                    <a:pt x="318287" y="330492"/>
                  </a:lnTo>
                  <a:lnTo>
                    <a:pt x="358965" y="314731"/>
                  </a:lnTo>
                  <a:lnTo>
                    <a:pt x="401675" y="304558"/>
                  </a:lnTo>
                  <a:lnTo>
                    <a:pt x="423532" y="301510"/>
                  </a:lnTo>
                  <a:lnTo>
                    <a:pt x="445909" y="300494"/>
                  </a:lnTo>
                </a:path>
              </a:pathLst>
            </a:custGeom>
            <a:ln w="3454">
              <a:solidFill>
                <a:srgbClr val="565659"/>
              </a:solidFill>
            </a:ln>
          </p:spPr>
          <p:txBody>
            <a:bodyPr wrap="square" lIns="0" tIns="0" rIns="0" bIns="0" rtlCol="0"/>
            <a:lstStyle/>
            <a:p/>
          </p:txBody>
        </p:sp>
        <p:sp>
          <p:nvSpPr>
            <p:cNvPr id="231" name="object 231" descr=""/>
            <p:cNvSpPr/>
            <p:nvPr/>
          </p:nvSpPr>
          <p:spPr>
            <a:xfrm>
              <a:off x="1706509" y="2316198"/>
              <a:ext cx="0" cy="64135"/>
            </a:xfrm>
            <a:custGeom>
              <a:avLst/>
              <a:gdLst/>
              <a:ahLst/>
              <a:cxnLst/>
              <a:rect l="l" t="t" r="r" b="b"/>
              <a:pathLst>
                <a:path w="0" h="64135">
                  <a:moveTo>
                    <a:pt x="0" y="63563"/>
                  </a:moveTo>
                  <a:lnTo>
                    <a:pt x="0" y="63563"/>
                  </a:lnTo>
                  <a:lnTo>
                    <a:pt x="0" y="9664"/>
                  </a:lnTo>
                  <a:lnTo>
                    <a:pt x="0" y="0"/>
                  </a:lnTo>
                </a:path>
              </a:pathLst>
            </a:custGeom>
            <a:ln w="3454">
              <a:solidFill>
                <a:srgbClr val="565659"/>
              </a:solidFill>
            </a:ln>
          </p:spPr>
          <p:txBody>
            <a:bodyPr wrap="square" lIns="0" tIns="0" rIns="0" bIns="0" rtlCol="0"/>
            <a:lstStyle/>
            <a:p/>
          </p:txBody>
        </p:sp>
        <p:sp>
          <p:nvSpPr>
            <p:cNvPr id="232" name="object 232" descr=""/>
            <p:cNvSpPr/>
            <p:nvPr/>
          </p:nvSpPr>
          <p:spPr>
            <a:xfrm>
              <a:off x="2389370" y="2316199"/>
              <a:ext cx="0" cy="64135"/>
            </a:xfrm>
            <a:custGeom>
              <a:avLst/>
              <a:gdLst/>
              <a:ahLst/>
              <a:cxnLst/>
              <a:rect l="l" t="t" r="r" b="b"/>
              <a:pathLst>
                <a:path w="0" h="64135">
                  <a:moveTo>
                    <a:pt x="0" y="0"/>
                  </a:moveTo>
                  <a:lnTo>
                    <a:pt x="0" y="0"/>
                  </a:lnTo>
                  <a:lnTo>
                    <a:pt x="0" y="62547"/>
                  </a:lnTo>
                  <a:lnTo>
                    <a:pt x="0" y="63563"/>
                  </a:lnTo>
                </a:path>
              </a:pathLst>
            </a:custGeom>
            <a:ln w="3454">
              <a:solidFill>
                <a:srgbClr val="565659"/>
              </a:solidFill>
            </a:ln>
          </p:spPr>
          <p:txBody>
            <a:bodyPr wrap="square" lIns="0" tIns="0" rIns="0" bIns="0" rtlCol="0"/>
            <a:lstStyle/>
            <a:p/>
          </p:txBody>
        </p:sp>
        <p:sp>
          <p:nvSpPr>
            <p:cNvPr id="233" name="object 233" descr=""/>
            <p:cNvSpPr/>
            <p:nvPr/>
          </p:nvSpPr>
          <p:spPr>
            <a:xfrm>
              <a:off x="2048193" y="2316199"/>
              <a:ext cx="0" cy="14604"/>
            </a:xfrm>
            <a:custGeom>
              <a:avLst/>
              <a:gdLst/>
              <a:ahLst/>
              <a:cxnLst/>
              <a:rect l="l" t="t" r="r" b="b"/>
              <a:pathLst>
                <a:path w="0" h="14605">
                  <a:moveTo>
                    <a:pt x="0" y="0"/>
                  </a:moveTo>
                  <a:lnTo>
                    <a:pt x="0" y="14236"/>
                  </a:lnTo>
                </a:path>
              </a:pathLst>
            </a:custGeom>
            <a:ln w="3454">
              <a:solidFill>
                <a:srgbClr val="565659"/>
              </a:solidFill>
            </a:ln>
          </p:spPr>
          <p:txBody>
            <a:bodyPr wrap="square" lIns="0" tIns="0" rIns="0" bIns="0" rtlCol="0"/>
            <a:lstStyle/>
            <a:p/>
          </p:txBody>
        </p:sp>
        <p:sp>
          <p:nvSpPr>
            <p:cNvPr id="234" name="object 234" descr=""/>
            <p:cNvSpPr/>
            <p:nvPr/>
          </p:nvSpPr>
          <p:spPr>
            <a:xfrm>
              <a:off x="2435134" y="2410264"/>
              <a:ext cx="145415" cy="273050"/>
            </a:xfrm>
            <a:custGeom>
              <a:avLst/>
              <a:gdLst/>
              <a:ahLst/>
              <a:cxnLst/>
              <a:rect l="l" t="t" r="r" b="b"/>
              <a:pathLst>
                <a:path w="145414" h="273050">
                  <a:moveTo>
                    <a:pt x="0" y="0"/>
                  </a:moveTo>
                  <a:lnTo>
                    <a:pt x="34061" y="69151"/>
                  </a:lnTo>
                  <a:lnTo>
                    <a:pt x="69646" y="137795"/>
                  </a:lnTo>
                  <a:lnTo>
                    <a:pt x="87960" y="171348"/>
                  </a:lnTo>
                  <a:lnTo>
                    <a:pt x="106768" y="205422"/>
                  </a:lnTo>
                  <a:lnTo>
                    <a:pt x="145415" y="272529"/>
                  </a:lnTo>
                </a:path>
              </a:pathLst>
            </a:custGeom>
            <a:ln w="3454">
              <a:solidFill>
                <a:srgbClr val="565659"/>
              </a:solidFill>
            </a:ln>
          </p:spPr>
          <p:txBody>
            <a:bodyPr wrap="square" lIns="0" tIns="0" rIns="0" bIns="0" rtlCol="0"/>
            <a:lstStyle/>
            <a:p/>
          </p:txBody>
        </p:sp>
        <p:pic>
          <p:nvPicPr>
            <p:cNvPr id="235" name="object 235" descr=""/>
            <p:cNvPicPr/>
            <p:nvPr/>
          </p:nvPicPr>
          <p:blipFill>
            <a:blip r:embed="rId11" cstate="print"/>
            <a:stretch>
              <a:fillRect/>
            </a:stretch>
          </p:blipFill>
          <p:spPr>
            <a:xfrm>
              <a:off x="2484753" y="2442607"/>
              <a:ext cx="132102" cy="284633"/>
            </a:xfrm>
            <a:prstGeom prst="rect">
              <a:avLst/>
            </a:prstGeom>
          </p:spPr>
        </p:pic>
        <p:sp>
          <p:nvSpPr>
            <p:cNvPr id="236" name="object 236" descr=""/>
            <p:cNvSpPr/>
            <p:nvPr/>
          </p:nvSpPr>
          <p:spPr>
            <a:xfrm>
              <a:off x="2048191" y="2111798"/>
              <a:ext cx="438784" cy="332740"/>
            </a:xfrm>
            <a:custGeom>
              <a:avLst/>
              <a:gdLst/>
              <a:ahLst/>
              <a:cxnLst/>
              <a:rect l="l" t="t" r="r" b="b"/>
              <a:pathLst>
                <a:path w="438785" h="332739">
                  <a:moveTo>
                    <a:pt x="438289" y="332536"/>
                  </a:moveTo>
                  <a:lnTo>
                    <a:pt x="436765" y="328472"/>
                  </a:lnTo>
                  <a:lnTo>
                    <a:pt x="433209" y="319316"/>
                  </a:lnTo>
                  <a:lnTo>
                    <a:pt x="428624" y="310159"/>
                  </a:lnTo>
                  <a:lnTo>
                    <a:pt x="423036" y="301015"/>
                  </a:lnTo>
                  <a:lnTo>
                    <a:pt x="416941" y="290842"/>
                  </a:lnTo>
                  <a:lnTo>
                    <a:pt x="387451" y="249656"/>
                  </a:lnTo>
                  <a:lnTo>
                    <a:pt x="349313" y="205422"/>
                  </a:lnTo>
                  <a:lnTo>
                    <a:pt x="304571" y="159664"/>
                  </a:lnTo>
                  <a:lnTo>
                    <a:pt x="275069" y="132206"/>
                  </a:lnTo>
                  <a:lnTo>
                    <a:pt x="243052" y="105765"/>
                  </a:lnTo>
                  <a:lnTo>
                    <a:pt x="208978" y="79832"/>
                  </a:lnTo>
                  <a:lnTo>
                    <a:pt x="172377" y="55422"/>
                  </a:lnTo>
                  <a:lnTo>
                    <a:pt x="133222" y="34074"/>
                  </a:lnTo>
                  <a:lnTo>
                    <a:pt x="91008" y="16281"/>
                  </a:lnTo>
                  <a:lnTo>
                    <a:pt x="46278" y="4076"/>
                  </a:lnTo>
                  <a:lnTo>
                    <a:pt x="23393" y="1015"/>
                  </a:lnTo>
                  <a:lnTo>
                    <a:pt x="0" y="0"/>
                  </a:lnTo>
                </a:path>
              </a:pathLst>
            </a:custGeom>
            <a:ln w="3454">
              <a:solidFill>
                <a:srgbClr val="565659"/>
              </a:solidFill>
            </a:ln>
          </p:spPr>
          <p:txBody>
            <a:bodyPr wrap="square" lIns="0" tIns="0" rIns="0" bIns="0" rtlCol="0"/>
            <a:lstStyle/>
            <a:p/>
          </p:txBody>
        </p:sp>
        <p:sp>
          <p:nvSpPr>
            <p:cNvPr id="237" name="object 237" descr=""/>
            <p:cNvSpPr/>
            <p:nvPr/>
          </p:nvSpPr>
          <p:spPr>
            <a:xfrm>
              <a:off x="2048191" y="2316195"/>
              <a:ext cx="387350" cy="94615"/>
            </a:xfrm>
            <a:custGeom>
              <a:avLst/>
              <a:gdLst/>
              <a:ahLst/>
              <a:cxnLst/>
              <a:rect l="l" t="t" r="r" b="b"/>
              <a:pathLst>
                <a:path w="387350" h="94614">
                  <a:moveTo>
                    <a:pt x="386943" y="94068"/>
                  </a:moveTo>
                  <a:lnTo>
                    <a:pt x="341172" y="0"/>
                  </a:lnTo>
                  <a:lnTo>
                    <a:pt x="327952" y="0"/>
                  </a:lnTo>
                  <a:lnTo>
                    <a:pt x="312699" y="0"/>
                  </a:lnTo>
                  <a:lnTo>
                    <a:pt x="49326" y="0"/>
                  </a:lnTo>
                  <a:lnTo>
                    <a:pt x="0" y="0"/>
                  </a:lnTo>
                </a:path>
              </a:pathLst>
            </a:custGeom>
            <a:ln w="3454">
              <a:solidFill>
                <a:srgbClr val="565659"/>
              </a:solidFill>
            </a:ln>
          </p:spPr>
          <p:txBody>
            <a:bodyPr wrap="square" lIns="0" tIns="0" rIns="0" bIns="0" rtlCol="0"/>
            <a:lstStyle/>
            <a:p/>
          </p:txBody>
        </p:sp>
        <p:pic>
          <p:nvPicPr>
            <p:cNvPr id="238" name="object 238" descr=""/>
            <p:cNvPicPr/>
            <p:nvPr/>
          </p:nvPicPr>
          <p:blipFill>
            <a:blip r:embed="rId12" cstate="print"/>
            <a:stretch>
              <a:fillRect/>
            </a:stretch>
          </p:blipFill>
          <p:spPr>
            <a:xfrm>
              <a:off x="1479024" y="2442607"/>
              <a:ext cx="132102" cy="284633"/>
            </a:xfrm>
            <a:prstGeom prst="rect">
              <a:avLst/>
            </a:prstGeom>
          </p:spPr>
        </p:pic>
        <p:sp>
          <p:nvSpPr>
            <p:cNvPr id="239" name="object 239" descr=""/>
            <p:cNvSpPr/>
            <p:nvPr/>
          </p:nvSpPr>
          <p:spPr>
            <a:xfrm>
              <a:off x="1515838" y="2410264"/>
              <a:ext cx="145415" cy="273050"/>
            </a:xfrm>
            <a:custGeom>
              <a:avLst/>
              <a:gdLst/>
              <a:ahLst/>
              <a:cxnLst/>
              <a:rect l="l" t="t" r="r" b="b"/>
              <a:pathLst>
                <a:path w="145414" h="273050">
                  <a:moveTo>
                    <a:pt x="145415" y="0"/>
                  </a:moveTo>
                  <a:lnTo>
                    <a:pt x="110845" y="69151"/>
                  </a:lnTo>
                  <a:lnTo>
                    <a:pt x="75260" y="137287"/>
                  </a:lnTo>
                  <a:lnTo>
                    <a:pt x="38646" y="205422"/>
                  </a:lnTo>
                  <a:lnTo>
                    <a:pt x="0" y="272529"/>
                  </a:lnTo>
                </a:path>
              </a:pathLst>
            </a:custGeom>
            <a:ln w="3454">
              <a:solidFill>
                <a:srgbClr val="565659"/>
              </a:solidFill>
            </a:ln>
          </p:spPr>
          <p:txBody>
            <a:bodyPr wrap="square" lIns="0" tIns="0" rIns="0" bIns="0" rtlCol="0"/>
            <a:lstStyle/>
            <a:p/>
          </p:txBody>
        </p:sp>
        <p:sp>
          <p:nvSpPr>
            <p:cNvPr id="240" name="object 240" descr=""/>
            <p:cNvSpPr/>
            <p:nvPr/>
          </p:nvSpPr>
          <p:spPr>
            <a:xfrm>
              <a:off x="1490414" y="2718897"/>
              <a:ext cx="4445" cy="6985"/>
            </a:xfrm>
            <a:custGeom>
              <a:avLst/>
              <a:gdLst/>
              <a:ahLst/>
              <a:cxnLst/>
              <a:rect l="l" t="t" r="r" b="b"/>
              <a:pathLst>
                <a:path w="4444" h="6985">
                  <a:moveTo>
                    <a:pt x="4063" y="0"/>
                  </a:moveTo>
                  <a:lnTo>
                    <a:pt x="0" y="6616"/>
                  </a:lnTo>
                </a:path>
              </a:pathLst>
            </a:custGeom>
            <a:ln w="3454">
              <a:solidFill>
                <a:srgbClr val="565659"/>
              </a:solidFill>
            </a:ln>
          </p:spPr>
          <p:txBody>
            <a:bodyPr wrap="square" lIns="0" tIns="0" rIns="0" bIns="0" rtlCol="0"/>
            <a:lstStyle/>
            <a:p/>
          </p:txBody>
        </p:sp>
        <p:sp>
          <p:nvSpPr>
            <p:cNvPr id="241" name="object 241" descr=""/>
            <p:cNvSpPr/>
            <p:nvPr/>
          </p:nvSpPr>
          <p:spPr>
            <a:xfrm>
              <a:off x="1661259" y="2316199"/>
              <a:ext cx="45720" cy="94615"/>
            </a:xfrm>
            <a:custGeom>
              <a:avLst/>
              <a:gdLst/>
              <a:ahLst/>
              <a:cxnLst/>
              <a:rect l="l" t="t" r="r" b="b"/>
              <a:pathLst>
                <a:path w="45719" h="94614">
                  <a:moveTo>
                    <a:pt x="45250" y="0"/>
                  </a:moveTo>
                  <a:lnTo>
                    <a:pt x="0" y="94068"/>
                  </a:lnTo>
                </a:path>
              </a:pathLst>
            </a:custGeom>
            <a:ln w="3454">
              <a:solidFill>
                <a:srgbClr val="565659"/>
              </a:solidFill>
            </a:ln>
          </p:spPr>
          <p:txBody>
            <a:bodyPr wrap="square" lIns="0" tIns="0" rIns="0" bIns="0" rtlCol="0"/>
            <a:lstStyle/>
            <a:p/>
          </p:txBody>
        </p:sp>
        <p:sp>
          <p:nvSpPr>
            <p:cNvPr id="242" name="object 242" descr=""/>
            <p:cNvSpPr/>
            <p:nvPr/>
          </p:nvSpPr>
          <p:spPr>
            <a:xfrm>
              <a:off x="1609399" y="2111798"/>
              <a:ext cx="439420" cy="332740"/>
            </a:xfrm>
            <a:custGeom>
              <a:avLst/>
              <a:gdLst/>
              <a:ahLst/>
              <a:cxnLst/>
              <a:rect l="l" t="t" r="r" b="b"/>
              <a:pathLst>
                <a:path w="439419" h="332739">
                  <a:moveTo>
                    <a:pt x="0" y="332536"/>
                  </a:moveTo>
                  <a:lnTo>
                    <a:pt x="1524" y="328472"/>
                  </a:lnTo>
                  <a:lnTo>
                    <a:pt x="10172" y="310667"/>
                  </a:lnTo>
                  <a:lnTo>
                    <a:pt x="15252" y="301015"/>
                  </a:lnTo>
                  <a:lnTo>
                    <a:pt x="21361" y="291350"/>
                  </a:lnTo>
                  <a:lnTo>
                    <a:pt x="27444" y="281685"/>
                  </a:lnTo>
                  <a:lnTo>
                    <a:pt x="50838" y="250164"/>
                  </a:lnTo>
                  <a:lnTo>
                    <a:pt x="87960" y="206438"/>
                  </a:lnTo>
                  <a:lnTo>
                    <a:pt x="132194" y="161188"/>
                  </a:lnTo>
                  <a:lnTo>
                    <a:pt x="162191" y="133730"/>
                  </a:lnTo>
                  <a:lnTo>
                    <a:pt x="194221" y="106781"/>
                  </a:lnTo>
                  <a:lnTo>
                    <a:pt x="228295" y="80340"/>
                  </a:lnTo>
                  <a:lnTo>
                    <a:pt x="264896" y="55930"/>
                  </a:lnTo>
                  <a:lnTo>
                    <a:pt x="304558" y="34074"/>
                  </a:lnTo>
                  <a:lnTo>
                    <a:pt x="346773" y="16281"/>
                  </a:lnTo>
                  <a:lnTo>
                    <a:pt x="392010" y="4584"/>
                  </a:lnTo>
                  <a:lnTo>
                    <a:pt x="438797" y="0"/>
                  </a:lnTo>
                  <a:lnTo>
                    <a:pt x="438797" y="102717"/>
                  </a:lnTo>
                  <a:lnTo>
                    <a:pt x="438797" y="204406"/>
                  </a:lnTo>
                </a:path>
              </a:pathLst>
            </a:custGeom>
            <a:ln w="3454">
              <a:solidFill>
                <a:srgbClr val="565659"/>
              </a:solidFill>
            </a:ln>
          </p:spPr>
          <p:txBody>
            <a:bodyPr wrap="square" lIns="0" tIns="0" rIns="0" bIns="0" rtlCol="0"/>
            <a:lstStyle/>
            <a:p/>
          </p:txBody>
        </p:sp>
        <p:sp>
          <p:nvSpPr>
            <p:cNvPr id="243" name="object 243" descr=""/>
            <p:cNvSpPr/>
            <p:nvPr/>
          </p:nvSpPr>
          <p:spPr>
            <a:xfrm>
              <a:off x="2540892" y="2682800"/>
              <a:ext cx="42545" cy="1905"/>
            </a:xfrm>
            <a:custGeom>
              <a:avLst/>
              <a:gdLst/>
              <a:ahLst/>
              <a:cxnLst/>
              <a:rect l="l" t="t" r="r" b="b"/>
              <a:pathLst>
                <a:path w="42544" h="1905">
                  <a:moveTo>
                    <a:pt x="42202" y="0"/>
                  </a:moveTo>
                  <a:lnTo>
                    <a:pt x="39662" y="1016"/>
                  </a:lnTo>
                  <a:lnTo>
                    <a:pt x="36614" y="1524"/>
                  </a:lnTo>
                  <a:lnTo>
                    <a:pt x="34061" y="1016"/>
                  </a:lnTo>
                  <a:lnTo>
                    <a:pt x="31521" y="0"/>
                  </a:lnTo>
                  <a:lnTo>
                    <a:pt x="26441" y="1016"/>
                  </a:lnTo>
                  <a:lnTo>
                    <a:pt x="20840" y="1524"/>
                  </a:lnTo>
                  <a:lnTo>
                    <a:pt x="15760" y="1016"/>
                  </a:lnTo>
                  <a:lnTo>
                    <a:pt x="10172" y="0"/>
                  </a:lnTo>
                  <a:lnTo>
                    <a:pt x="7620" y="1016"/>
                  </a:lnTo>
                  <a:lnTo>
                    <a:pt x="5080" y="1524"/>
                  </a:lnTo>
                  <a:lnTo>
                    <a:pt x="2540" y="1016"/>
                  </a:lnTo>
                  <a:lnTo>
                    <a:pt x="0" y="0"/>
                  </a:lnTo>
                </a:path>
              </a:pathLst>
            </a:custGeom>
            <a:ln w="3454">
              <a:solidFill>
                <a:srgbClr val="565659"/>
              </a:solidFill>
            </a:ln>
          </p:spPr>
          <p:txBody>
            <a:bodyPr wrap="square" lIns="0" tIns="0" rIns="0" bIns="0" rtlCol="0"/>
            <a:lstStyle/>
            <a:p/>
          </p:txBody>
        </p:sp>
        <p:sp>
          <p:nvSpPr>
            <p:cNvPr id="244" name="object 244" descr=""/>
            <p:cNvSpPr/>
            <p:nvPr/>
          </p:nvSpPr>
          <p:spPr>
            <a:xfrm>
              <a:off x="2048193" y="2330437"/>
              <a:ext cx="321310" cy="49530"/>
            </a:xfrm>
            <a:custGeom>
              <a:avLst/>
              <a:gdLst/>
              <a:ahLst/>
              <a:cxnLst/>
              <a:rect l="l" t="t" r="r" b="b"/>
              <a:pathLst>
                <a:path w="321310" h="49530">
                  <a:moveTo>
                    <a:pt x="0" y="0"/>
                  </a:moveTo>
                  <a:lnTo>
                    <a:pt x="40678" y="3556"/>
                  </a:lnTo>
                  <a:lnTo>
                    <a:pt x="80340" y="12204"/>
                  </a:lnTo>
                  <a:lnTo>
                    <a:pt x="119989" y="21869"/>
                  </a:lnTo>
                  <a:lnTo>
                    <a:pt x="159651" y="31013"/>
                  </a:lnTo>
                  <a:lnTo>
                    <a:pt x="199313" y="38138"/>
                  </a:lnTo>
                  <a:lnTo>
                    <a:pt x="239991" y="43726"/>
                  </a:lnTo>
                  <a:lnTo>
                    <a:pt x="280162" y="47802"/>
                  </a:lnTo>
                  <a:lnTo>
                    <a:pt x="300494" y="48818"/>
                  </a:lnTo>
                  <a:lnTo>
                    <a:pt x="320840" y="49326"/>
                  </a:lnTo>
                </a:path>
              </a:pathLst>
            </a:custGeom>
            <a:ln w="3454">
              <a:solidFill>
                <a:srgbClr val="565659"/>
              </a:solidFill>
            </a:ln>
          </p:spPr>
          <p:txBody>
            <a:bodyPr wrap="square" lIns="0" tIns="0" rIns="0" bIns="0" rtlCol="0"/>
            <a:lstStyle/>
            <a:p/>
          </p:txBody>
        </p:sp>
        <p:sp>
          <p:nvSpPr>
            <p:cNvPr id="245" name="object 245" descr=""/>
            <p:cNvSpPr/>
            <p:nvPr/>
          </p:nvSpPr>
          <p:spPr>
            <a:xfrm>
              <a:off x="2389370" y="2379761"/>
              <a:ext cx="78740" cy="349250"/>
            </a:xfrm>
            <a:custGeom>
              <a:avLst/>
              <a:gdLst/>
              <a:ahLst/>
              <a:cxnLst/>
              <a:rect l="l" t="t" r="r" b="b"/>
              <a:pathLst>
                <a:path w="78739" h="349250">
                  <a:moveTo>
                    <a:pt x="0" y="0"/>
                  </a:moveTo>
                  <a:lnTo>
                    <a:pt x="5588" y="1524"/>
                  </a:lnTo>
                  <a:lnTo>
                    <a:pt x="10680" y="4064"/>
                  </a:lnTo>
                  <a:lnTo>
                    <a:pt x="15252" y="7112"/>
                  </a:lnTo>
                  <a:lnTo>
                    <a:pt x="19316" y="11176"/>
                  </a:lnTo>
                  <a:lnTo>
                    <a:pt x="23393" y="15252"/>
                  </a:lnTo>
                  <a:lnTo>
                    <a:pt x="42710" y="108292"/>
                  </a:lnTo>
                  <a:lnTo>
                    <a:pt x="53390" y="186601"/>
                  </a:lnTo>
                  <a:lnTo>
                    <a:pt x="63055" y="264896"/>
                  </a:lnTo>
                  <a:lnTo>
                    <a:pt x="70675" y="343204"/>
                  </a:lnTo>
                  <a:lnTo>
                    <a:pt x="71704" y="345744"/>
                  </a:lnTo>
                  <a:lnTo>
                    <a:pt x="73736" y="347268"/>
                  </a:lnTo>
                  <a:lnTo>
                    <a:pt x="75768" y="348284"/>
                  </a:lnTo>
                  <a:lnTo>
                    <a:pt x="78295" y="348792"/>
                  </a:lnTo>
                </a:path>
              </a:pathLst>
            </a:custGeom>
            <a:ln w="3454">
              <a:solidFill>
                <a:srgbClr val="565659"/>
              </a:solidFill>
            </a:ln>
          </p:spPr>
          <p:txBody>
            <a:bodyPr wrap="square" lIns="0" tIns="0" rIns="0" bIns="0" rtlCol="0"/>
            <a:lstStyle/>
            <a:p/>
          </p:txBody>
        </p:sp>
        <p:sp>
          <p:nvSpPr>
            <p:cNvPr id="246" name="object 246" descr=""/>
            <p:cNvSpPr/>
            <p:nvPr/>
          </p:nvSpPr>
          <p:spPr>
            <a:xfrm>
              <a:off x="1628213" y="2379765"/>
              <a:ext cx="78740" cy="349250"/>
            </a:xfrm>
            <a:custGeom>
              <a:avLst/>
              <a:gdLst/>
              <a:ahLst/>
              <a:cxnLst/>
              <a:rect l="l" t="t" r="r" b="b"/>
              <a:pathLst>
                <a:path w="78739" h="349250">
                  <a:moveTo>
                    <a:pt x="0" y="348792"/>
                  </a:moveTo>
                  <a:lnTo>
                    <a:pt x="15748" y="264896"/>
                  </a:lnTo>
                  <a:lnTo>
                    <a:pt x="24904" y="186601"/>
                  </a:lnTo>
                  <a:lnTo>
                    <a:pt x="35585" y="108292"/>
                  </a:lnTo>
                  <a:lnTo>
                    <a:pt x="47790" y="30505"/>
                  </a:lnTo>
                  <a:lnTo>
                    <a:pt x="73215" y="1524"/>
                  </a:lnTo>
                  <a:lnTo>
                    <a:pt x="78295" y="0"/>
                  </a:lnTo>
                </a:path>
              </a:pathLst>
            </a:custGeom>
            <a:ln w="3454">
              <a:solidFill>
                <a:srgbClr val="565659"/>
              </a:solidFill>
            </a:ln>
          </p:spPr>
          <p:txBody>
            <a:bodyPr wrap="square" lIns="0" tIns="0" rIns="0" bIns="0" rtlCol="0"/>
            <a:lstStyle/>
            <a:p/>
          </p:txBody>
        </p:sp>
        <p:sp>
          <p:nvSpPr>
            <p:cNvPr id="247" name="object 247" descr=""/>
            <p:cNvSpPr/>
            <p:nvPr/>
          </p:nvSpPr>
          <p:spPr>
            <a:xfrm>
              <a:off x="1726849" y="2330435"/>
              <a:ext cx="321945" cy="49530"/>
            </a:xfrm>
            <a:custGeom>
              <a:avLst/>
              <a:gdLst/>
              <a:ahLst/>
              <a:cxnLst/>
              <a:rect l="l" t="t" r="r" b="b"/>
              <a:pathLst>
                <a:path w="321944" h="49530">
                  <a:moveTo>
                    <a:pt x="0" y="49326"/>
                  </a:moveTo>
                  <a:lnTo>
                    <a:pt x="40678" y="47802"/>
                  </a:lnTo>
                  <a:lnTo>
                    <a:pt x="81343" y="43738"/>
                  </a:lnTo>
                  <a:lnTo>
                    <a:pt x="121513" y="38138"/>
                  </a:lnTo>
                  <a:lnTo>
                    <a:pt x="161683" y="31026"/>
                  </a:lnTo>
                  <a:lnTo>
                    <a:pt x="201345" y="21869"/>
                  </a:lnTo>
                  <a:lnTo>
                    <a:pt x="240499" y="12204"/>
                  </a:lnTo>
                  <a:lnTo>
                    <a:pt x="260324" y="7632"/>
                  </a:lnTo>
                  <a:lnTo>
                    <a:pt x="280670" y="3556"/>
                  </a:lnTo>
                  <a:lnTo>
                    <a:pt x="300494" y="1016"/>
                  </a:lnTo>
                  <a:lnTo>
                    <a:pt x="321348" y="0"/>
                  </a:lnTo>
                </a:path>
              </a:pathLst>
            </a:custGeom>
            <a:ln w="3454">
              <a:solidFill>
                <a:srgbClr val="565659"/>
              </a:solidFill>
            </a:ln>
          </p:spPr>
          <p:txBody>
            <a:bodyPr wrap="square" lIns="0" tIns="0" rIns="0" bIns="0" rtlCol="0"/>
            <a:lstStyle/>
            <a:p/>
          </p:txBody>
        </p:sp>
        <p:sp>
          <p:nvSpPr>
            <p:cNvPr id="248" name="object 248" descr=""/>
            <p:cNvSpPr/>
            <p:nvPr/>
          </p:nvSpPr>
          <p:spPr>
            <a:xfrm>
              <a:off x="1706512" y="2316199"/>
              <a:ext cx="342265" cy="0"/>
            </a:xfrm>
            <a:custGeom>
              <a:avLst/>
              <a:gdLst/>
              <a:ahLst/>
              <a:cxnLst/>
              <a:rect l="l" t="t" r="r" b="b"/>
              <a:pathLst>
                <a:path w="342264" h="0">
                  <a:moveTo>
                    <a:pt x="341680" y="0"/>
                  </a:moveTo>
                  <a:lnTo>
                    <a:pt x="341680" y="0"/>
                  </a:lnTo>
                  <a:lnTo>
                    <a:pt x="13728" y="0"/>
                  </a:lnTo>
                  <a:lnTo>
                    <a:pt x="0" y="0"/>
                  </a:lnTo>
                </a:path>
              </a:pathLst>
            </a:custGeom>
            <a:ln w="3454">
              <a:solidFill>
                <a:srgbClr val="565659"/>
              </a:solidFill>
            </a:ln>
          </p:spPr>
          <p:txBody>
            <a:bodyPr wrap="square" lIns="0" tIns="0" rIns="0" bIns="0" rtlCol="0"/>
            <a:lstStyle/>
            <a:p/>
          </p:txBody>
        </p:sp>
        <p:sp>
          <p:nvSpPr>
            <p:cNvPr id="249" name="object 249" descr=""/>
            <p:cNvSpPr/>
            <p:nvPr/>
          </p:nvSpPr>
          <p:spPr>
            <a:xfrm>
              <a:off x="1675999" y="2379761"/>
              <a:ext cx="32384" cy="32384"/>
            </a:xfrm>
            <a:custGeom>
              <a:avLst/>
              <a:gdLst/>
              <a:ahLst/>
              <a:cxnLst/>
              <a:rect l="l" t="t" r="r" b="b"/>
              <a:pathLst>
                <a:path w="32385" h="32385">
                  <a:moveTo>
                    <a:pt x="0" y="32029"/>
                  </a:moveTo>
                  <a:lnTo>
                    <a:pt x="32029" y="0"/>
                  </a:lnTo>
                </a:path>
              </a:pathLst>
            </a:custGeom>
            <a:ln w="3454">
              <a:solidFill>
                <a:srgbClr val="565659"/>
              </a:solidFill>
            </a:ln>
          </p:spPr>
          <p:txBody>
            <a:bodyPr wrap="square" lIns="0" tIns="0" rIns="0" bIns="0" rtlCol="0"/>
            <a:lstStyle/>
            <a:p/>
          </p:txBody>
        </p:sp>
        <p:sp>
          <p:nvSpPr>
            <p:cNvPr id="250" name="object 250" descr=""/>
            <p:cNvSpPr/>
            <p:nvPr/>
          </p:nvSpPr>
          <p:spPr>
            <a:xfrm>
              <a:off x="1660744" y="2375696"/>
              <a:ext cx="133350" cy="133350"/>
            </a:xfrm>
            <a:custGeom>
              <a:avLst/>
              <a:gdLst/>
              <a:ahLst/>
              <a:cxnLst/>
              <a:rect l="l" t="t" r="r" b="b"/>
              <a:pathLst>
                <a:path w="133350" h="133350">
                  <a:moveTo>
                    <a:pt x="0" y="133210"/>
                  </a:moveTo>
                  <a:lnTo>
                    <a:pt x="133223" y="0"/>
                  </a:lnTo>
                </a:path>
              </a:pathLst>
            </a:custGeom>
            <a:ln w="3454">
              <a:solidFill>
                <a:srgbClr val="565659"/>
              </a:solidFill>
            </a:ln>
          </p:spPr>
          <p:txBody>
            <a:bodyPr wrap="square" lIns="0" tIns="0" rIns="0" bIns="0" rtlCol="0"/>
            <a:lstStyle/>
            <a:p/>
          </p:txBody>
        </p:sp>
        <p:sp>
          <p:nvSpPr>
            <p:cNvPr id="251" name="object 251" descr=""/>
            <p:cNvSpPr/>
            <p:nvPr/>
          </p:nvSpPr>
          <p:spPr>
            <a:xfrm>
              <a:off x="1474647" y="2745345"/>
              <a:ext cx="32384" cy="32384"/>
            </a:xfrm>
            <a:custGeom>
              <a:avLst/>
              <a:gdLst/>
              <a:ahLst/>
              <a:cxnLst/>
              <a:rect l="l" t="t" r="r" b="b"/>
              <a:pathLst>
                <a:path w="32384" h="32385">
                  <a:moveTo>
                    <a:pt x="0" y="32029"/>
                  </a:moveTo>
                  <a:lnTo>
                    <a:pt x="32029" y="0"/>
                  </a:lnTo>
                </a:path>
              </a:pathLst>
            </a:custGeom>
            <a:ln w="3454">
              <a:solidFill>
                <a:srgbClr val="565659"/>
              </a:solidFill>
            </a:ln>
          </p:spPr>
          <p:txBody>
            <a:bodyPr wrap="square" lIns="0" tIns="0" rIns="0" bIns="0" rtlCol="0"/>
            <a:lstStyle/>
            <a:p/>
          </p:txBody>
        </p:sp>
        <p:sp>
          <p:nvSpPr>
            <p:cNvPr id="252" name="object 252" descr=""/>
            <p:cNvSpPr/>
            <p:nvPr/>
          </p:nvSpPr>
          <p:spPr>
            <a:xfrm>
              <a:off x="1648541" y="2360949"/>
              <a:ext cx="242570" cy="242570"/>
            </a:xfrm>
            <a:custGeom>
              <a:avLst/>
              <a:gdLst/>
              <a:ahLst/>
              <a:cxnLst/>
              <a:rect l="l" t="t" r="r" b="b"/>
              <a:pathLst>
                <a:path w="242569" h="242569">
                  <a:moveTo>
                    <a:pt x="0" y="242531"/>
                  </a:moveTo>
                  <a:lnTo>
                    <a:pt x="242544" y="0"/>
                  </a:lnTo>
                </a:path>
              </a:pathLst>
            </a:custGeom>
            <a:ln w="3454">
              <a:solidFill>
                <a:srgbClr val="565659"/>
              </a:solidFill>
            </a:ln>
          </p:spPr>
          <p:txBody>
            <a:bodyPr wrap="square" lIns="0" tIns="0" rIns="0" bIns="0" rtlCol="0"/>
            <a:lstStyle/>
            <a:p/>
          </p:txBody>
        </p:sp>
        <p:sp>
          <p:nvSpPr>
            <p:cNvPr id="253" name="object 253" descr=""/>
            <p:cNvSpPr/>
            <p:nvPr/>
          </p:nvSpPr>
          <p:spPr>
            <a:xfrm>
              <a:off x="1561600" y="2728563"/>
              <a:ext cx="45085" cy="44450"/>
            </a:xfrm>
            <a:custGeom>
              <a:avLst/>
              <a:gdLst/>
              <a:ahLst/>
              <a:cxnLst/>
              <a:rect l="l" t="t" r="r" b="b"/>
              <a:pathLst>
                <a:path w="45084" h="44450">
                  <a:moveTo>
                    <a:pt x="0" y="44234"/>
                  </a:moveTo>
                  <a:lnTo>
                    <a:pt x="44742" y="0"/>
                  </a:lnTo>
                </a:path>
              </a:pathLst>
            </a:custGeom>
            <a:ln w="3454">
              <a:solidFill>
                <a:srgbClr val="565659"/>
              </a:solidFill>
            </a:ln>
          </p:spPr>
          <p:txBody>
            <a:bodyPr wrap="square" lIns="0" tIns="0" rIns="0" bIns="0" rtlCol="0"/>
            <a:lstStyle/>
            <a:p/>
          </p:txBody>
        </p:sp>
        <p:sp>
          <p:nvSpPr>
            <p:cNvPr id="254" name="object 254" descr=""/>
            <p:cNvSpPr/>
            <p:nvPr/>
          </p:nvSpPr>
          <p:spPr>
            <a:xfrm>
              <a:off x="1638371" y="2335518"/>
              <a:ext cx="360680" cy="360680"/>
            </a:xfrm>
            <a:custGeom>
              <a:avLst/>
              <a:gdLst/>
              <a:ahLst/>
              <a:cxnLst/>
              <a:rect l="l" t="t" r="r" b="b"/>
              <a:pathLst>
                <a:path w="360680" h="360680">
                  <a:moveTo>
                    <a:pt x="0" y="360502"/>
                  </a:moveTo>
                  <a:lnTo>
                    <a:pt x="360502" y="0"/>
                  </a:lnTo>
                </a:path>
              </a:pathLst>
            </a:custGeom>
            <a:ln w="3454">
              <a:solidFill>
                <a:srgbClr val="565659"/>
              </a:solidFill>
            </a:ln>
          </p:spPr>
          <p:txBody>
            <a:bodyPr wrap="square" lIns="0" tIns="0" rIns="0" bIns="0" rtlCol="0"/>
            <a:lstStyle/>
            <a:p/>
          </p:txBody>
        </p:sp>
        <p:sp>
          <p:nvSpPr>
            <p:cNvPr id="255" name="object 255" descr=""/>
            <p:cNvSpPr/>
            <p:nvPr/>
          </p:nvSpPr>
          <p:spPr>
            <a:xfrm>
              <a:off x="1639388" y="2333484"/>
              <a:ext cx="444500" cy="444500"/>
            </a:xfrm>
            <a:custGeom>
              <a:avLst/>
              <a:gdLst/>
              <a:ahLst/>
              <a:cxnLst/>
              <a:rect l="l" t="t" r="r" b="b"/>
              <a:pathLst>
                <a:path w="444500" h="444500">
                  <a:moveTo>
                    <a:pt x="0" y="443890"/>
                  </a:moveTo>
                  <a:lnTo>
                    <a:pt x="444398" y="0"/>
                  </a:lnTo>
                </a:path>
              </a:pathLst>
            </a:custGeom>
            <a:ln w="3454">
              <a:solidFill>
                <a:srgbClr val="565659"/>
              </a:solidFill>
            </a:ln>
          </p:spPr>
          <p:txBody>
            <a:bodyPr wrap="square" lIns="0" tIns="0" rIns="0" bIns="0" rtlCol="0"/>
            <a:lstStyle/>
            <a:p/>
          </p:txBody>
        </p:sp>
        <p:sp>
          <p:nvSpPr>
            <p:cNvPr id="256" name="object 256" descr=""/>
            <p:cNvSpPr/>
            <p:nvPr/>
          </p:nvSpPr>
          <p:spPr>
            <a:xfrm>
              <a:off x="1721764" y="2348229"/>
              <a:ext cx="429895" cy="429259"/>
            </a:xfrm>
            <a:custGeom>
              <a:avLst/>
              <a:gdLst/>
              <a:ahLst/>
              <a:cxnLst/>
              <a:rect l="l" t="t" r="r" b="b"/>
              <a:pathLst>
                <a:path w="429894" h="429260">
                  <a:moveTo>
                    <a:pt x="0" y="429145"/>
                  </a:moveTo>
                  <a:lnTo>
                    <a:pt x="429641" y="0"/>
                  </a:lnTo>
                </a:path>
              </a:pathLst>
            </a:custGeom>
            <a:ln w="3454">
              <a:solidFill>
                <a:srgbClr val="565659"/>
              </a:solidFill>
            </a:ln>
          </p:spPr>
          <p:txBody>
            <a:bodyPr wrap="square" lIns="0" tIns="0" rIns="0" bIns="0" rtlCol="0"/>
            <a:lstStyle/>
            <a:p/>
          </p:txBody>
        </p:sp>
        <p:sp>
          <p:nvSpPr>
            <p:cNvPr id="257" name="object 257" descr=""/>
            <p:cNvSpPr/>
            <p:nvPr/>
          </p:nvSpPr>
          <p:spPr>
            <a:xfrm>
              <a:off x="1804128" y="2363494"/>
              <a:ext cx="414020" cy="414020"/>
            </a:xfrm>
            <a:custGeom>
              <a:avLst/>
              <a:gdLst/>
              <a:ahLst/>
              <a:cxnLst/>
              <a:rect l="l" t="t" r="r" b="b"/>
              <a:pathLst>
                <a:path w="414019" h="414019">
                  <a:moveTo>
                    <a:pt x="0" y="413880"/>
                  </a:moveTo>
                  <a:lnTo>
                    <a:pt x="413893" y="0"/>
                  </a:lnTo>
                </a:path>
              </a:pathLst>
            </a:custGeom>
            <a:ln w="3454">
              <a:solidFill>
                <a:srgbClr val="565659"/>
              </a:solidFill>
            </a:ln>
          </p:spPr>
          <p:txBody>
            <a:bodyPr wrap="square" lIns="0" tIns="0" rIns="0" bIns="0" rtlCol="0"/>
            <a:lstStyle/>
            <a:p/>
          </p:txBody>
        </p:sp>
        <p:sp>
          <p:nvSpPr>
            <p:cNvPr id="258" name="object 258" descr=""/>
            <p:cNvSpPr/>
            <p:nvPr/>
          </p:nvSpPr>
          <p:spPr>
            <a:xfrm>
              <a:off x="1886505" y="2374162"/>
              <a:ext cx="403225" cy="403225"/>
            </a:xfrm>
            <a:custGeom>
              <a:avLst/>
              <a:gdLst/>
              <a:ahLst/>
              <a:cxnLst/>
              <a:rect l="l" t="t" r="r" b="b"/>
              <a:pathLst>
                <a:path w="403225" h="403225">
                  <a:moveTo>
                    <a:pt x="0" y="403212"/>
                  </a:moveTo>
                  <a:lnTo>
                    <a:pt x="403212" y="0"/>
                  </a:lnTo>
                </a:path>
              </a:pathLst>
            </a:custGeom>
            <a:ln w="3454">
              <a:solidFill>
                <a:srgbClr val="565659"/>
              </a:solidFill>
            </a:ln>
          </p:spPr>
          <p:txBody>
            <a:bodyPr wrap="square" lIns="0" tIns="0" rIns="0" bIns="0" rtlCol="0"/>
            <a:lstStyle/>
            <a:p/>
          </p:txBody>
        </p:sp>
        <p:sp>
          <p:nvSpPr>
            <p:cNvPr id="259" name="object 259" descr=""/>
            <p:cNvSpPr/>
            <p:nvPr/>
          </p:nvSpPr>
          <p:spPr>
            <a:xfrm>
              <a:off x="1969377" y="2379763"/>
              <a:ext cx="398145" cy="398145"/>
            </a:xfrm>
            <a:custGeom>
              <a:avLst/>
              <a:gdLst/>
              <a:ahLst/>
              <a:cxnLst/>
              <a:rect l="l" t="t" r="r" b="b"/>
              <a:pathLst>
                <a:path w="398144" h="398144">
                  <a:moveTo>
                    <a:pt x="0" y="397611"/>
                  </a:moveTo>
                  <a:lnTo>
                    <a:pt x="397624" y="0"/>
                  </a:lnTo>
                </a:path>
              </a:pathLst>
            </a:custGeom>
            <a:ln w="3454">
              <a:solidFill>
                <a:srgbClr val="565659"/>
              </a:solidFill>
            </a:ln>
          </p:spPr>
          <p:txBody>
            <a:bodyPr wrap="square" lIns="0" tIns="0" rIns="0" bIns="0" rtlCol="0"/>
            <a:lstStyle/>
            <a:p/>
          </p:txBody>
        </p:sp>
        <p:sp>
          <p:nvSpPr>
            <p:cNvPr id="260" name="object 260" descr=""/>
            <p:cNvSpPr/>
            <p:nvPr/>
          </p:nvSpPr>
          <p:spPr>
            <a:xfrm>
              <a:off x="2051753" y="2409252"/>
              <a:ext cx="368300" cy="368300"/>
            </a:xfrm>
            <a:custGeom>
              <a:avLst/>
              <a:gdLst/>
              <a:ahLst/>
              <a:cxnLst/>
              <a:rect l="l" t="t" r="r" b="b"/>
              <a:pathLst>
                <a:path w="368300" h="368300">
                  <a:moveTo>
                    <a:pt x="0" y="368122"/>
                  </a:moveTo>
                  <a:lnTo>
                    <a:pt x="368122" y="0"/>
                  </a:lnTo>
                </a:path>
              </a:pathLst>
            </a:custGeom>
            <a:ln w="3454">
              <a:solidFill>
                <a:srgbClr val="565659"/>
              </a:solidFill>
            </a:ln>
          </p:spPr>
          <p:txBody>
            <a:bodyPr wrap="square" lIns="0" tIns="0" rIns="0" bIns="0" rtlCol="0"/>
            <a:lstStyle/>
            <a:p/>
          </p:txBody>
        </p:sp>
        <p:sp>
          <p:nvSpPr>
            <p:cNvPr id="261" name="object 261" descr=""/>
            <p:cNvSpPr/>
            <p:nvPr/>
          </p:nvSpPr>
          <p:spPr>
            <a:xfrm>
              <a:off x="2134129" y="2480436"/>
              <a:ext cx="297180" cy="297180"/>
            </a:xfrm>
            <a:custGeom>
              <a:avLst/>
              <a:gdLst/>
              <a:ahLst/>
              <a:cxnLst/>
              <a:rect l="l" t="t" r="r" b="b"/>
              <a:pathLst>
                <a:path w="297180" h="297180">
                  <a:moveTo>
                    <a:pt x="0" y="296938"/>
                  </a:moveTo>
                  <a:lnTo>
                    <a:pt x="296938" y="0"/>
                  </a:lnTo>
                </a:path>
              </a:pathLst>
            </a:custGeom>
            <a:ln w="3454">
              <a:solidFill>
                <a:srgbClr val="565659"/>
              </a:solidFill>
            </a:ln>
          </p:spPr>
          <p:txBody>
            <a:bodyPr wrap="square" lIns="0" tIns="0" rIns="0" bIns="0" rtlCol="0"/>
            <a:lstStyle/>
            <a:p/>
          </p:txBody>
        </p:sp>
        <p:sp>
          <p:nvSpPr>
            <p:cNvPr id="262" name="object 262" descr=""/>
            <p:cNvSpPr/>
            <p:nvPr/>
          </p:nvSpPr>
          <p:spPr>
            <a:xfrm>
              <a:off x="2216494" y="2552635"/>
              <a:ext cx="224790" cy="224790"/>
            </a:xfrm>
            <a:custGeom>
              <a:avLst/>
              <a:gdLst/>
              <a:ahLst/>
              <a:cxnLst/>
              <a:rect l="l" t="t" r="r" b="b"/>
              <a:pathLst>
                <a:path w="224789" h="224789">
                  <a:moveTo>
                    <a:pt x="0" y="224739"/>
                  </a:moveTo>
                  <a:lnTo>
                    <a:pt x="224739" y="0"/>
                  </a:lnTo>
                </a:path>
              </a:pathLst>
            </a:custGeom>
            <a:ln w="3454">
              <a:solidFill>
                <a:srgbClr val="565659"/>
              </a:solidFill>
            </a:ln>
          </p:spPr>
          <p:txBody>
            <a:bodyPr wrap="square" lIns="0" tIns="0" rIns="0" bIns="0" rtlCol="0"/>
            <a:lstStyle/>
            <a:p/>
          </p:txBody>
        </p:sp>
        <p:sp>
          <p:nvSpPr>
            <p:cNvPr id="263" name="object 263" descr=""/>
            <p:cNvSpPr/>
            <p:nvPr/>
          </p:nvSpPr>
          <p:spPr>
            <a:xfrm>
              <a:off x="2298870" y="2625850"/>
              <a:ext cx="151130" cy="151765"/>
            </a:xfrm>
            <a:custGeom>
              <a:avLst/>
              <a:gdLst/>
              <a:ahLst/>
              <a:cxnLst/>
              <a:rect l="l" t="t" r="r" b="b"/>
              <a:pathLst>
                <a:path w="151130" h="151764">
                  <a:moveTo>
                    <a:pt x="0" y="151523"/>
                  </a:moveTo>
                  <a:lnTo>
                    <a:pt x="151015" y="0"/>
                  </a:lnTo>
                </a:path>
              </a:pathLst>
            </a:custGeom>
            <a:ln w="3454">
              <a:solidFill>
                <a:srgbClr val="565659"/>
              </a:solidFill>
            </a:ln>
          </p:spPr>
          <p:txBody>
            <a:bodyPr wrap="square" lIns="0" tIns="0" rIns="0" bIns="0" rtlCol="0"/>
            <a:lstStyle/>
            <a:p/>
          </p:txBody>
        </p:sp>
        <p:sp>
          <p:nvSpPr>
            <p:cNvPr id="264" name="object 264" descr=""/>
            <p:cNvSpPr/>
            <p:nvPr/>
          </p:nvSpPr>
          <p:spPr>
            <a:xfrm>
              <a:off x="2381234" y="2700603"/>
              <a:ext cx="76835" cy="76835"/>
            </a:xfrm>
            <a:custGeom>
              <a:avLst/>
              <a:gdLst/>
              <a:ahLst/>
              <a:cxnLst/>
              <a:rect l="l" t="t" r="r" b="b"/>
              <a:pathLst>
                <a:path w="76835" h="76835">
                  <a:moveTo>
                    <a:pt x="0" y="76771"/>
                  </a:moveTo>
                  <a:lnTo>
                    <a:pt x="76784" y="0"/>
                  </a:lnTo>
                </a:path>
              </a:pathLst>
            </a:custGeom>
            <a:ln w="3454">
              <a:solidFill>
                <a:srgbClr val="565659"/>
              </a:solidFill>
            </a:ln>
          </p:spPr>
          <p:txBody>
            <a:bodyPr wrap="square" lIns="0" tIns="0" rIns="0" bIns="0" rtlCol="0"/>
            <a:lstStyle/>
            <a:p/>
          </p:txBody>
        </p:sp>
        <p:sp>
          <p:nvSpPr>
            <p:cNvPr id="265" name="object 265" descr=""/>
            <p:cNvSpPr/>
            <p:nvPr/>
          </p:nvSpPr>
          <p:spPr>
            <a:xfrm>
              <a:off x="2463610" y="2728555"/>
              <a:ext cx="48895" cy="48895"/>
            </a:xfrm>
            <a:custGeom>
              <a:avLst/>
              <a:gdLst/>
              <a:ahLst/>
              <a:cxnLst/>
              <a:rect l="l" t="t" r="r" b="b"/>
              <a:pathLst>
                <a:path w="48894" h="48894">
                  <a:moveTo>
                    <a:pt x="0" y="48818"/>
                  </a:moveTo>
                  <a:lnTo>
                    <a:pt x="48806" y="0"/>
                  </a:lnTo>
                </a:path>
              </a:pathLst>
            </a:custGeom>
            <a:ln w="3454">
              <a:solidFill>
                <a:srgbClr val="565659"/>
              </a:solidFill>
            </a:ln>
          </p:spPr>
          <p:txBody>
            <a:bodyPr wrap="square" lIns="0" tIns="0" rIns="0" bIns="0" rtlCol="0"/>
            <a:lstStyle/>
            <a:p/>
          </p:txBody>
        </p:sp>
        <p:sp>
          <p:nvSpPr>
            <p:cNvPr id="266" name="object 266" descr=""/>
            <p:cNvSpPr/>
            <p:nvPr/>
          </p:nvSpPr>
          <p:spPr>
            <a:xfrm>
              <a:off x="2589197" y="2731612"/>
              <a:ext cx="2540" cy="2540"/>
            </a:xfrm>
            <a:custGeom>
              <a:avLst/>
              <a:gdLst/>
              <a:ahLst/>
              <a:cxnLst/>
              <a:rect l="l" t="t" r="r" b="b"/>
              <a:pathLst>
                <a:path w="2539" h="2539">
                  <a:moveTo>
                    <a:pt x="0" y="2540"/>
                  </a:moveTo>
                  <a:lnTo>
                    <a:pt x="2540" y="0"/>
                  </a:lnTo>
                </a:path>
              </a:pathLst>
            </a:custGeom>
            <a:ln w="3454">
              <a:solidFill>
                <a:srgbClr val="565659"/>
              </a:solidFill>
            </a:ln>
          </p:spPr>
          <p:txBody>
            <a:bodyPr wrap="square" lIns="0" tIns="0" rIns="0" bIns="0" rtlCol="0"/>
            <a:lstStyle/>
            <a:p/>
          </p:txBody>
        </p:sp>
        <p:sp>
          <p:nvSpPr>
            <p:cNvPr id="267" name="object 267" descr=""/>
            <p:cNvSpPr/>
            <p:nvPr/>
          </p:nvSpPr>
          <p:spPr>
            <a:xfrm>
              <a:off x="2628351" y="2776358"/>
              <a:ext cx="1270" cy="1270"/>
            </a:xfrm>
            <a:custGeom>
              <a:avLst/>
              <a:gdLst/>
              <a:ahLst/>
              <a:cxnLst/>
              <a:rect l="l" t="t" r="r" b="b"/>
              <a:pathLst>
                <a:path w="1269" h="1269">
                  <a:moveTo>
                    <a:pt x="0" y="1016"/>
                  </a:moveTo>
                  <a:lnTo>
                    <a:pt x="1016" y="0"/>
                  </a:lnTo>
                </a:path>
              </a:pathLst>
            </a:custGeom>
            <a:ln w="3454">
              <a:solidFill>
                <a:srgbClr val="565659"/>
              </a:solidFill>
            </a:ln>
          </p:spPr>
          <p:txBody>
            <a:bodyPr wrap="square" lIns="0" tIns="0" rIns="0" bIns="0" rtlCol="0"/>
            <a:lstStyle/>
            <a:p/>
          </p:txBody>
        </p:sp>
        <p:sp>
          <p:nvSpPr>
            <p:cNvPr id="268" name="object 268" descr=""/>
            <p:cNvSpPr/>
            <p:nvPr/>
          </p:nvSpPr>
          <p:spPr>
            <a:xfrm>
              <a:off x="1350582" y="2777374"/>
              <a:ext cx="61594" cy="0"/>
            </a:xfrm>
            <a:custGeom>
              <a:avLst/>
              <a:gdLst/>
              <a:ahLst/>
              <a:cxnLst/>
              <a:rect l="l" t="t" r="r" b="b"/>
              <a:pathLst>
                <a:path w="61594" h="0">
                  <a:moveTo>
                    <a:pt x="61023" y="0"/>
                  </a:moveTo>
                  <a:lnTo>
                    <a:pt x="0" y="0"/>
                  </a:lnTo>
                </a:path>
              </a:pathLst>
            </a:custGeom>
            <a:ln w="3454">
              <a:solidFill>
                <a:srgbClr val="565659"/>
              </a:solidFill>
            </a:ln>
          </p:spPr>
          <p:txBody>
            <a:bodyPr wrap="square" lIns="0" tIns="0" rIns="0" bIns="0" rtlCol="0"/>
            <a:lstStyle/>
            <a:p/>
          </p:txBody>
        </p:sp>
        <p:sp>
          <p:nvSpPr>
            <p:cNvPr id="269" name="object 269" descr=""/>
            <p:cNvSpPr/>
            <p:nvPr/>
          </p:nvSpPr>
          <p:spPr>
            <a:xfrm>
              <a:off x="1350587" y="2869406"/>
              <a:ext cx="1395095" cy="0"/>
            </a:xfrm>
            <a:custGeom>
              <a:avLst/>
              <a:gdLst/>
              <a:ahLst/>
              <a:cxnLst/>
              <a:rect l="l" t="t" r="r" b="b"/>
              <a:pathLst>
                <a:path w="1395095" h="0">
                  <a:moveTo>
                    <a:pt x="0" y="0"/>
                  </a:moveTo>
                  <a:lnTo>
                    <a:pt x="1394701" y="0"/>
                  </a:lnTo>
                </a:path>
              </a:pathLst>
            </a:custGeom>
            <a:ln w="3454">
              <a:solidFill>
                <a:srgbClr val="565659"/>
              </a:solidFill>
            </a:ln>
          </p:spPr>
          <p:txBody>
            <a:bodyPr wrap="square" lIns="0" tIns="0" rIns="0" bIns="0" rtlCol="0"/>
            <a:lstStyle/>
            <a:p/>
          </p:txBody>
        </p:sp>
        <p:sp>
          <p:nvSpPr>
            <p:cNvPr id="270" name="object 270" descr=""/>
            <p:cNvSpPr/>
            <p:nvPr/>
          </p:nvSpPr>
          <p:spPr>
            <a:xfrm>
              <a:off x="2684273" y="2777374"/>
              <a:ext cx="61594" cy="0"/>
            </a:xfrm>
            <a:custGeom>
              <a:avLst/>
              <a:gdLst/>
              <a:ahLst/>
              <a:cxnLst/>
              <a:rect l="l" t="t" r="r" b="b"/>
              <a:pathLst>
                <a:path w="61594" h="0">
                  <a:moveTo>
                    <a:pt x="0" y="0"/>
                  </a:moveTo>
                  <a:lnTo>
                    <a:pt x="61023" y="0"/>
                  </a:lnTo>
                </a:path>
              </a:pathLst>
            </a:custGeom>
            <a:ln w="3454">
              <a:solidFill>
                <a:srgbClr val="565659"/>
              </a:solidFill>
            </a:ln>
          </p:spPr>
          <p:txBody>
            <a:bodyPr wrap="square" lIns="0" tIns="0" rIns="0" bIns="0" rtlCol="0"/>
            <a:lstStyle/>
            <a:p/>
          </p:txBody>
        </p:sp>
        <p:sp>
          <p:nvSpPr>
            <p:cNvPr id="271" name="object 271" descr=""/>
            <p:cNvSpPr/>
            <p:nvPr/>
          </p:nvSpPr>
          <p:spPr>
            <a:xfrm>
              <a:off x="1513801" y="2829235"/>
              <a:ext cx="0" cy="25400"/>
            </a:xfrm>
            <a:custGeom>
              <a:avLst/>
              <a:gdLst/>
              <a:ahLst/>
              <a:cxnLst/>
              <a:rect l="l" t="t" r="r" b="b"/>
              <a:pathLst>
                <a:path w="0" h="25400">
                  <a:moveTo>
                    <a:pt x="0" y="0"/>
                  </a:moveTo>
                  <a:lnTo>
                    <a:pt x="0" y="24917"/>
                  </a:lnTo>
                </a:path>
              </a:pathLst>
            </a:custGeom>
            <a:ln w="3454">
              <a:solidFill>
                <a:srgbClr val="565659"/>
              </a:solidFill>
            </a:ln>
          </p:spPr>
          <p:txBody>
            <a:bodyPr wrap="square" lIns="0" tIns="0" rIns="0" bIns="0" rtlCol="0"/>
            <a:lstStyle/>
            <a:p/>
          </p:txBody>
        </p:sp>
        <p:sp>
          <p:nvSpPr>
            <p:cNvPr id="272" name="object 272" descr=""/>
            <p:cNvSpPr/>
            <p:nvPr/>
          </p:nvSpPr>
          <p:spPr>
            <a:xfrm>
              <a:off x="2541398" y="2829235"/>
              <a:ext cx="0" cy="25400"/>
            </a:xfrm>
            <a:custGeom>
              <a:avLst/>
              <a:gdLst/>
              <a:ahLst/>
              <a:cxnLst/>
              <a:rect l="l" t="t" r="r" b="b"/>
              <a:pathLst>
                <a:path w="0" h="25400">
                  <a:moveTo>
                    <a:pt x="0" y="0"/>
                  </a:moveTo>
                  <a:lnTo>
                    <a:pt x="0" y="24917"/>
                  </a:lnTo>
                </a:path>
              </a:pathLst>
            </a:custGeom>
            <a:ln w="3454">
              <a:solidFill>
                <a:srgbClr val="565659"/>
              </a:solidFill>
            </a:ln>
          </p:spPr>
          <p:txBody>
            <a:bodyPr wrap="square" lIns="0" tIns="0" rIns="0" bIns="0" rtlCol="0"/>
            <a:lstStyle/>
            <a:p/>
          </p:txBody>
        </p:sp>
        <p:pic>
          <p:nvPicPr>
            <p:cNvPr id="273" name="object 273" descr=""/>
            <p:cNvPicPr/>
            <p:nvPr/>
          </p:nvPicPr>
          <p:blipFill>
            <a:blip r:embed="rId13" cstate="print"/>
            <a:stretch>
              <a:fillRect/>
            </a:stretch>
          </p:blipFill>
          <p:spPr>
            <a:xfrm>
              <a:off x="1310209" y="2625142"/>
              <a:ext cx="89395" cy="138704"/>
            </a:xfrm>
            <a:prstGeom prst="rect">
              <a:avLst/>
            </a:prstGeom>
          </p:spPr>
        </p:pic>
        <p:pic>
          <p:nvPicPr>
            <p:cNvPr id="274" name="object 274" descr=""/>
            <p:cNvPicPr/>
            <p:nvPr/>
          </p:nvPicPr>
          <p:blipFill>
            <a:blip r:embed="rId14" cstate="print"/>
            <a:stretch>
              <a:fillRect/>
            </a:stretch>
          </p:blipFill>
          <p:spPr>
            <a:xfrm>
              <a:off x="2066295" y="1584839"/>
              <a:ext cx="137688" cy="89383"/>
            </a:xfrm>
            <a:prstGeom prst="rect">
              <a:avLst/>
            </a:prstGeom>
          </p:spPr>
        </p:pic>
      </p:grpSp>
      <p:sp>
        <p:nvSpPr>
          <p:cNvPr id="275" name="object 275" descr=""/>
          <p:cNvSpPr/>
          <p:nvPr/>
        </p:nvSpPr>
        <p:spPr>
          <a:xfrm>
            <a:off x="2041583" y="1488938"/>
            <a:ext cx="37465" cy="0"/>
          </a:xfrm>
          <a:custGeom>
            <a:avLst/>
            <a:gdLst/>
            <a:ahLst/>
            <a:cxnLst/>
            <a:rect l="l" t="t" r="r" b="b"/>
            <a:pathLst>
              <a:path w="37464" h="0">
                <a:moveTo>
                  <a:pt x="0" y="0"/>
                </a:moveTo>
                <a:lnTo>
                  <a:pt x="37122" y="0"/>
                </a:lnTo>
              </a:path>
            </a:pathLst>
          </a:custGeom>
          <a:ln w="3454">
            <a:solidFill>
              <a:srgbClr val="565659"/>
            </a:solidFill>
          </a:ln>
        </p:spPr>
        <p:txBody>
          <a:bodyPr wrap="square" lIns="0" tIns="0" rIns="0" bIns="0" rtlCol="0"/>
          <a:lstStyle/>
          <a:p/>
        </p:txBody>
      </p:sp>
      <p:pic>
        <p:nvPicPr>
          <p:cNvPr id="276" name="object 276" descr=""/>
          <p:cNvPicPr/>
          <p:nvPr/>
        </p:nvPicPr>
        <p:blipFill>
          <a:blip r:embed="rId15" cstate="print"/>
          <a:stretch>
            <a:fillRect/>
          </a:stretch>
        </p:blipFill>
        <p:spPr>
          <a:xfrm>
            <a:off x="1804129" y="3234463"/>
            <a:ext cx="91528" cy="91528"/>
          </a:xfrm>
          <a:prstGeom prst="rect">
            <a:avLst/>
          </a:prstGeom>
        </p:spPr>
      </p:pic>
      <p:sp>
        <p:nvSpPr>
          <p:cNvPr id="277" name="object 277" descr=""/>
          <p:cNvSpPr txBox="1"/>
          <p:nvPr/>
        </p:nvSpPr>
        <p:spPr>
          <a:xfrm>
            <a:off x="5188141" y="611039"/>
            <a:ext cx="69215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58595B"/>
                </a:solidFill>
                <a:latin typeface="Microsoft JhengHei"/>
                <a:cs typeface="Microsoft JhengHei"/>
              </a:rPr>
              <a:t>ER3</a:t>
            </a:r>
            <a:r>
              <a:rPr dirty="0" sz="800" spc="10" b="1">
                <a:solidFill>
                  <a:srgbClr val="58595B"/>
                </a:solidFill>
                <a:latin typeface="Microsoft JhengHei"/>
                <a:cs typeface="Microsoft JhengHei"/>
              </a:rPr>
              <a:t> </a:t>
            </a:r>
            <a:r>
              <a:rPr dirty="0" sz="800" spc="-50" b="1">
                <a:solidFill>
                  <a:srgbClr val="58595B"/>
                </a:solidFill>
                <a:latin typeface="Microsoft JhengHei"/>
                <a:cs typeface="Microsoft JhengHei"/>
              </a:rPr>
              <a:t>/</a:t>
            </a:r>
            <a:r>
              <a:rPr dirty="0" sz="800" spc="10" b="1">
                <a:solidFill>
                  <a:srgbClr val="58595B"/>
                </a:solidFill>
                <a:latin typeface="Microsoft JhengHei"/>
                <a:cs typeface="Microsoft JhengHei"/>
              </a:rPr>
              <a:t> </a:t>
            </a:r>
            <a:r>
              <a:rPr dirty="0" sz="800" b="1">
                <a:solidFill>
                  <a:srgbClr val="58595B"/>
                </a:solidFill>
                <a:latin typeface="Microsoft JhengHei"/>
                <a:cs typeface="Microsoft JhengHei"/>
              </a:rPr>
              <a:t>ER3</a:t>
            </a:r>
            <a:r>
              <a:rPr dirty="0" sz="800" spc="15" b="1">
                <a:solidFill>
                  <a:srgbClr val="58595B"/>
                </a:solidFill>
                <a:latin typeface="Microsoft JhengHei"/>
                <a:cs typeface="Microsoft JhengHei"/>
              </a:rPr>
              <a:t> </a:t>
            </a:r>
            <a:r>
              <a:rPr dirty="0" sz="800" spc="-25" b="1">
                <a:solidFill>
                  <a:srgbClr val="58595B"/>
                </a:solidFill>
                <a:latin typeface="Microsoft JhengHei"/>
                <a:cs typeface="Microsoft JhengHei"/>
              </a:rPr>
              <a:t>Pro</a:t>
            </a:r>
            <a:endParaRPr sz="800">
              <a:latin typeface="Microsoft JhengHei"/>
              <a:cs typeface="Microsoft JhengHei"/>
            </a:endParaRPr>
          </a:p>
        </p:txBody>
      </p:sp>
      <p:sp>
        <p:nvSpPr>
          <p:cNvPr id="278" name="object 278" descr=""/>
          <p:cNvSpPr txBox="1"/>
          <p:nvPr/>
        </p:nvSpPr>
        <p:spPr>
          <a:xfrm>
            <a:off x="6196318" y="611039"/>
            <a:ext cx="69215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58595B"/>
                </a:solidFill>
                <a:latin typeface="Microsoft JhengHei"/>
                <a:cs typeface="Microsoft JhengHei"/>
              </a:rPr>
              <a:t>ER7</a:t>
            </a:r>
            <a:r>
              <a:rPr dirty="0" sz="800" spc="10" b="1">
                <a:solidFill>
                  <a:srgbClr val="58595B"/>
                </a:solidFill>
                <a:latin typeface="Microsoft JhengHei"/>
                <a:cs typeface="Microsoft JhengHei"/>
              </a:rPr>
              <a:t> </a:t>
            </a:r>
            <a:r>
              <a:rPr dirty="0" sz="800" spc="-50" b="1">
                <a:solidFill>
                  <a:srgbClr val="58595B"/>
                </a:solidFill>
                <a:latin typeface="Microsoft JhengHei"/>
                <a:cs typeface="Microsoft JhengHei"/>
              </a:rPr>
              <a:t>/</a:t>
            </a:r>
            <a:r>
              <a:rPr dirty="0" sz="800" spc="10" b="1">
                <a:solidFill>
                  <a:srgbClr val="58595B"/>
                </a:solidFill>
                <a:latin typeface="Microsoft JhengHei"/>
                <a:cs typeface="Microsoft JhengHei"/>
              </a:rPr>
              <a:t> </a:t>
            </a:r>
            <a:r>
              <a:rPr dirty="0" sz="800" b="1">
                <a:solidFill>
                  <a:srgbClr val="58595B"/>
                </a:solidFill>
                <a:latin typeface="Microsoft JhengHei"/>
                <a:cs typeface="Microsoft JhengHei"/>
              </a:rPr>
              <a:t>ER7</a:t>
            </a:r>
            <a:r>
              <a:rPr dirty="0" sz="800" spc="15" b="1">
                <a:solidFill>
                  <a:srgbClr val="58595B"/>
                </a:solidFill>
                <a:latin typeface="Microsoft JhengHei"/>
                <a:cs typeface="Microsoft JhengHei"/>
              </a:rPr>
              <a:t> </a:t>
            </a:r>
            <a:r>
              <a:rPr dirty="0" sz="800" spc="-25" b="1">
                <a:solidFill>
                  <a:srgbClr val="58595B"/>
                </a:solidFill>
                <a:latin typeface="Microsoft JhengHei"/>
                <a:cs typeface="Microsoft JhengHei"/>
              </a:rPr>
              <a:t>Pro</a:t>
            </a:r>
            <a:endParaRPr sz="800">
              <a:latin typeface="Microsoft JhengHei"/>
              <a:cs typeface="Microsoft JhengHei"/>
            </a:endParaRPr>
          </a:p>
        </p:txBody>
      </p:sp>
      <p:pic>
        <p:nvPicPr>
          <p:cNvPr id="279" name="object 279" descr=""/>
          <p:cNvPicPr/>
          <p:nvPr/>
        </p:nvPicPr>
        <p:blipFill>
          <a:blip r:embed="rId16" cstate="print"/>
          <a:stretch>
            <a:fillRect/>
          </a:stretch>
        </p:blipFill>
        <p:spPr>
          <a:xfrm>
            <a:off x="6053343" y="631062"/>
            <a:ext cx="108051" cy="108000"/>
          </a:xfrm>
          <a:prstGeom prst="rect">
            <a:avLst/>
          </a:prstGeom>
        </p:spPr>
      </p:pic>
      <p:pic>
        <p:nvPicPr>
          <p:cNvPr id="280" name="object 280" descr=""/>
          <p:cNvPicPr/>
          <p:nvPr/>
        </p:nvPicPr>
        <p:blipFill>
          <a:blip r:embed="rId17" cstate="print"/>
          <a:stretch>
            <a:fillRect/>
          </a:stretch>
        </p:blipFill>
        <p:spPr>
          <a:xfrm>
            <a:off x="5049113" y="631062"/>
            <a:ext cx="108038" cy="108000"/>
          </a:xfrm>
          <a:prstGeom prst="rect">
            <a:avLst/>
          </a:prstGeom>
        </p:spPr>
      </p:pic>
      <p:sp>
        <p:nvSpPr>
          <p:cNvPr id="281" name="object 281" descr=""/>
          <p:cNvSpPr txBox="1"/>
          <p:nvPr/>
        </p:nvSpPr>
        <p:spPr>
          <a:xfrm>
            <a:off x="671314" y="523627"/>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底座固定尺寸</a:t>
            </a:r>
            <a:endParaRPr sz="1400">
              <a:latin typeface="Microsoft JhengHei"/>
              <a:cs typeface="Microsoft JhengHei"/>
            </a:endParaRPr>
          </a:p>
        </p:txBody>
      </p:sp>
      <p:sp>
        <p:nvSpPr>
          <p:cNvPr id="282" name="object 282" descr=""/>
          <p:cNvSpPr txBox="1"/>
          <p:nvPr/>
        </p:nvSpPr>
        <p:spPr>
          <a:xfrm>
            <a:off x="671314" y="7049749"/>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sp>
        <p:nvSpPr>
          <p:cNvPr id="283" name="object 283" descr=""/>
          <p:cNvSpPr txBox="1"/>
          <p:nvPr/>
        </p:nvSpPr>
        <p:spPr>
          <a:xfrm>
            <a:off x="671301" y="3932809"/>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284" name="object 284" descr=""/>
          <p:cNvGrpSpPr/>
          <p:nvPr/>
        </p:nvGrpSpPr>
        <p:grpSpPr>
          <a:xfrm>
            <a:off x="683996" y="783094"/>
            <a:ext cx="6192520" cy="25400"/>
            <a:chOff x="683996" y="783094"/>
            <a:chExt cx="6192520" cy="25400"/>
          </a:xfrm>
        </p:grpSpPr>
        <p:sp>
          <p:nvSpPr>
            <p:cNvPr id="285" name="object 285" descr=""/>
            <p:cNvSpPr/>
            <p:nvPr/>
          </p:nvSpPr>
          <p:spPr>
            <a:xfrm>
              <a:off x="683996" y="793724"/>
              <a:ext cx="6192520" cy="3810"/>
            </a:xfrm>
            <a:custGeom>
              <a:avLst/>
              <a:gdLst/>
              <a:ahLst/>
              <a:cxnLst/>
              <a:rect l="l" t="t" r="r" b="b"/>
              <a:pathLst>
                <a:path w="6192520" h="3809">
                  <a:moveTo>
                    <a:pt x="6192012" y="0"/>
                  </a:moveTo>
                  <a:lnTo>
                    <a:pt x="0" y="0"/>
                  </a:lnTo>
                  <a:lnTo>
                    <a:pt x="0" y="3606"/>
                  </a:lnTo>
                  <a:lnTo>
                    <a:pt x="6192012" y="3606"/>
                  </a:lnTo>
                  <a:lnTo>
                    <a:pt x="6192012" y="0"/>
                  </a:lnTo>
                  <a:close/>
                </a:path>
              </a:pathLst>
            </a:custGeom>
            <a:solidFill>
              <a:srgbClr val="BCBEC0"/>
            </a:solidFill>
          </p:spPr>
          <p:txBody>
            <a:bodyPr wrap="square" lIns="0" tIns="0" rIns="0" bIns="0" rtlCol="0"/>
            <a:lstStyle/>
            <a:p/>
          </p:txBody>
        </p:sp>
        <p:sp>
          <p:nvSpPr>
            <p:cNvPr id="286" name="object 286" descr=""/>
            <p:cNvSpPr/>
            <p:nvPr/>
          </p:nvSpPr>
          <p:spPr>
            <a:xfrm>
              <a:off x="683996" y="783094"/>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grpSp>
        <p:nvGrpSpPr>
          <p:cNvPr id="287" name="object 287" descr=""/>
          <p:cNvGrpSpPr/>
          <p:nvPr/>
        </p:nvGrpSpPr>
        <p:grpSpPr>
          <a:xfrm>
            <a:off x="683996" y="7332065"/>
            <a:ext cx="6192520" cy="25400"/>
            <a:chOff x="683996" y="7332065"/>
            <a:chExt cx="6192520" cy="25400"/>
          </a:xfrm>
        </p:grpSpPr>
        <p:sp>
          <p:nvSpPr>
            <p:cNvPr id="288" name="object 288" descr=""/>
            <p:cNvSpPr/>
            <p:nvPr/>
          </p:nvSpPr>
          <p:spPr>
            <a:xfrm>
              <a:off x="683996" y="7342708"/>
              <a:ext cx="6192520" cy="3810"/>
            </a:xfrm>
            <a:custGeom>
              <a:avLst/>
              <a:gdLst/>
              <a:ahLst/>
              <a:cxnLst/>
              <a:rect l="l" t="t" r="r" b="b"/>
              <a:pathLst>
                <a:path w="6192520" h="3809">
                  <a:moveTo>
                    <a:pt x="6192012" y="0"/>
                  </a:moveTo>
                  <a:lnTo>
                    <a:pt x="0" y="0"/>
                  </a:lnTo>
                  <a:lnTo>
                    <a:pt x="0" y="3594"/>
                  </a:lnTo>
                  <a:lnTo>
                    <a:pt x="6192012" y="3594"/>
                  </a:lnTo>
                  <a:lnTo>
                    <a:pt x="6192012" y="0"/>
                  </a:lnTo>
                  <a:close/>
                </a:path>
              </a:pathLst>
            </a:custGeom>
            <a:solidFill>
              <a:srgbClr val="BCBEC0"/>
            </a:solidFill>
          </p:spPr>
          <p:txBody>
            <a:bodyPr wrap="square" lIns="0" tIns="0" rIns="0" bIns="0" rtlCol="0"/>
            <a:lstStyle/>
            <a:p/>
          </p:txBody>
        </p:sp>
        <p:sp>
          <p:nvSpPr>
            <p:cNvPr id="289" name="object 289" descr=""/>
            <p:cNvSpPr/>
            <p:nvPr/>
          </p:nvSpPr>
          <p:spPr>
            <a:xfrm>
              <a:off x="683996" y="7332065"/>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290" name="object 290" descr=""/>
          <p:cNvGrpSpPr/>
          <p:nvPr/>
        </p:nvGrpSpPr>
        <p:grpSpPr>
          <a:xfrm>
            <a:off x="683996" y="4205084"/>
            <a:ext cx="6192520" cy="25400"/>
            <a:chOff x="683996" y="4205084"/>
            <a:chExt cx="6192520" cy="25400"/>
          </a:xfrm>
        </p:grpSpPr>
        <p:sp>
          <p:nvSpPr>
            <p:cNvPr id="291" name="object 291" descr=""/>
            <p:cNvSpPr/>
            <p:nvPr/>
          </p:nvSpPr>
          <p:spPr>
            <a:xfrm>
              <a:off x="683996" y="4215727"/>
              <a:ext cx="6192520" cy="3810"/>
            </a:xfrm>
            <a:custGeom>
              <a:avLst/>
              <a:gdLst/>
              <a:ahLst/>
              <a:cxnLst/>
              <a:rect l="l" t="t" r="r" b="b"/>
              <a:pathLst>
                <a:path w="6192520" h="3810">
                  <a:moveTo>
                    <a:pt x="6192012" y="0"/>
                  </a:moveTo>
                  <a:lnTo>
                    <a:pt x="0" y="0"/>
                  </a:lnTo>
                  <a:lnTo>
                    <a:pt x="0" y="3594"/>
                  </a:lnTo>
                  <a:lnTo>
                    <a:pt x="6192012" y="3594"/>
                  </a:lnTo>
                  <a:lnTo>
                    <a:pt x="6192012" y="0"/>
                  </a:lnTo>
                  <a:close/>
                </a:path>
              </a:pathLst>
            </a:custGeom>
            <a:solidFill>
              <a:srgbClr val="BCBEC0"/>
            </a:solidFill>
          </p:spPr>
          <p:txBody>
            <a:bodyPr wrap="square" lIns="0" tIns="0" rIns="0" bIns="0" rtlCol="0"/>
            <a:lstStyle/>
            <a:p/>
          </p:txBody>
        </p:sp>
        <p:sp>
          <p:nvSpPr>
            <p:cNvPr id="292" name="object 292" descr=""/>
            <p:cNvSpPr/>
            <p:nvPr/>
          </p:nvSpPr>
          <p:spPr>
            <a:xfrm>
              <a:off x="683996" y="4205084"/>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293" name="object 293" descr=""/>
          <p:cNvGrpSpPr/>
          <p:nvPr/>
        </p:nvGrpSpPr>
        <p:grpSpPr>
          <a:xfrm>
            <a:off x="1587949" y="4368273"/>
            <a:ext cx="2052955" cy="2521585"/>
            <a:chOff x="1587949" y="4368273"/>
            <a:chExt cx="2052955" cy="2521585"/>
          </a:xfrm>
        </p:grpSpPr>
        <p:pic>
          <p:nvPicPr>
            <p:cNvPr id="294" name="object 294" descr=""/>
            <p:cNvPicPr/>
            <p:nvPr/>
          </p:nvPicPr>
          <p:blipFill>
            <a:blip r:embed="rId18" cstate="print"/>
            <a:stretch>
              <a:fillRect/>
            </a:stretch>
          </p:blipFill>
          <p:spPr>
            <a:xfrm>
              <a:off x="1587949" y="4459310"/>
              <a:ext cx="2052416" cy="2429945"/>
            </a:xfrm>
            <a:prstGeom prst="rect">
              <a:avLst/>
            </a:prstGeom>
          </p:spPr>
        </p:pic>
        <p:pic>
          <p:nvPicPr>
            <p:cNvPr id="295" name="object 295" descr=""/>
            <p:cNvPicPr/>
            <p:nvPr/>
          </p:nvPicPr>
          <p:blipFill>
            <a:blip r:embed="rId19" cstate="print"/>
            <a:stretch>
              <a:fillRect/>
            </a:stretch>
          </p:blipFill>
          <p:spPr>
            <a:xfrm>
              <a:off x="2552943" y="4368273"/>
              <a:ext cx="108000" cy="107950"/>
            </a:xfrm>
            <a:prstGeom prst="rect">
              <a:avLst/>
            </a:prstGeom>
          </p:spPr>
        </p:pic>
      </p:grpSp>
      <p:pic>
        <p:nvPicPr>
          <p:cNvPr id="296" name="object 296" descr=""/>
          <p:cNvPicPr/>
          <p:nvPr/>
        </p:nvPicPr>
        <p:blipFill>
          <a:blip r:embed="rId20" cstate="print"/>
          <a:stretch>
            <a:fillRect/>
          </a:stretch>
        </p:blipFill>
        <p:spPr>
          <a:xfrm>
            <a:off x="4116657" y="4528432"/>
            <a:ext cx="2001408" cy="1931572"/>
          </a:xfrm>
          <a:prstGeom prst="rect">
            <a:avLst/>
          </a:prstGeom>
        </p:spPr>
      </p:pic>
      <p:grpSp>
        <p:nvGrpSpPr>
          <p:cNvPr id="297" name="object 297" descr=""/>
          <p:cNvGrpSpPr/>
          <p:nvPr/>
        </p:nvGrpSpPr>
        <p:grpSpPr>
          <a:xfrm>
            <a:off x="2241382" y="7563897"/>
            <a:ext cx="188595" cy="111760"/>
            <a:chOff x="2241382" y="7563897"/>
            <a:chExt cx="188595" cy="111760"/>
          </a:xfrm>
        </p:grpSpPr>
        <p:sp>
          <p:nvSpPr>
            <p:cNvPr id="298" name="object 298" descr=""/>
            <p:cNvSpPr/>
            <p:nvPr/>
          </p:nvSpPr>
          <p:spPr>
            <a:xfrm>
              <a:off x="2247539" y="7566533"/>
              <a:ext cx="182245" cy="0"/>
            </a:xfrm>
            <a:custGeom>
              <a:avLst/>
              <a:gdLst/>
              <a:ahLst/>
              <a:cxnLst/>
              <a:rect l="l" t="t" r="r" b="b"/>
              <a:pathLst>
                <a:path w="182244" h="0">
                  <a:moveTo>
                    <a:pt x="181940" y="0"/>
                  </a:moveTo>
                  <a:lnTo>
                    <a:pt x="0" y="0"/>
                  </a:lnTo>
                </a:path>
              </a:pathLst>
            </a:custGeom>
            <a:ln w="5270">
              <a:solidFill>
                <a:srgbClr val="231F20"/>
              </a:solidFill>
            </a:ln>
          </p:spPr>
          <p:txBody>
            <a:bodyPr wrap="square" lIns="0" tIns="0" rIns="0" bIns="0" rtlCol="0"/>
            <a:lstStyle/>
            <a:p/>
          </p:txBody>
        </p:sp>
        <p:sp>
          <p:nvSpPr>
            <p:cNvPr id="299" name="object 299" descr=""/>
            <p:cNvSpPr/>
            <p:nvPr/>
          </p:nvSpPr>
          <p:spPr>
            <a:xfrm>
              <a:off x="2241372" y="7566533"/>
              <a:ext cx="12700" cy="109220"/>
            </a:xfrm>
            <a:custGeom>
              <a:avLst/>
              <a:gdLst/>
              <a:ahLst/>
              <a:cxnLst/>
              <a:rect l="l" t="t" r="r" b="b"/>
              <a:pathLst>
                <a:path w="12700" h="109220">
                  <a:moveTo>
                    <a:pt x="12319" y="0"/>
                  </a:moveTo>
                  <a:lnTo>
                    <a:pt x="0" y="0"/>
                  </a:lnTo>
                  <a:lnTo>
                    <a:pt x="0" y="108991"/>
                  </a:lnTo>
                  <a:lnTo>
                    <a:pt x="12319" y="108991"/>
                  </a:lnTo>
                  <a:lnTo>
                    <a:pt x="12319" y="0"/>
                  </a:lnTo>
                  <a:close/>
                </a:path>
              </a:pathLst>
            </a:custGeom>
            <a:solidFill>
              <a:srgbClr val="050100"/>
            </a:solidFill>
          </p:spPr>
          <p:txBody>
            <a:bodyPr wrap="square" lIns="0" tIns="0" rIns="0" bIns="0" rtlCol="0"/>
            <a:lstStyle/>
            <a:p/>
          </p:txBody>
        </p:sp>
        <p:sp>
          <p:nvSpPr>
            <p:cNvPr id="300" name="object 300" descr=""/>
            <p:cNvSpPr/>
            <p:nvPr/>
          </p:nvSpPr>
          <p:spPr>
            <a:xfrm>
              <a:off x="2241382" y="7566533"/>
              <a:ext cx="12700" cy="109220"/>
            </a:xfrm>
            <a:custGeom>
              <a:avLst/>
              <a:gdLst/>
              <a:ahLst/>
              <a:cxnLst/>
              <a:rect l="l" t="t" r="r" b="b"/>
              <a:pathLst>
                <a:path w="12700" h="109220">
                  <a:moveTo>
                    <a:pt x="12318" y="0"/>
                  </a:moveTo>
                  <a:lnTo>
                    <a:pt x="0" y="0"/>
                  </a:lnTo>
                  <a:lnTo>
                    <a:pt x="12318" y="108991"/>
                  </a:lnTo>
                  <a:lnTo>
                    <a:pt x="12318" y="0"/>
                  </a:lnTo>
                  <a:close/>
                </a:path>
                <a:path w="12700" h="109220">
                  <a:moveTo>
                    <a:pt x="0" y="0"/>
                  </a:moveTo>
                  <a:lnTo>
                    <a:pt x="12318" y="108991"/>
                  </a:lnTo>
                  <a:lnTo>
                    <a:pt x="0" y="108991"/>
                  </a:lnTo>
                  <a:lnTo>
                    <a:pt x="0" y="0"/>
                  </a:lnTo>
                  <a:close/>
                </a:path>
              </a:pathLst>
            </a:custGeom>
            <a:ln w="3175">
              <a:solidFill>
                <a:srgbClr val="231F20"/>
              </a:solidFill>
            </a:ln>
          </p:spPr>
          <p:txBody>
            <a:bodyPr wrap="square" lIns="0" tIns="0" rIns="0" bIns="0" rtlCol="0"/>
            <a:lstStyle/>
            <a:p/>
          </p:txBody>
        </p:sp>
      </p:grpSp>
      <p:pic>
        <p:nvPicPr>
          <p:cNvPr id="301" name="object 301" descr=""/>
          <p:cNvPicPr/>
          <p:nvPr/>
        </p:nvPicPr>
        <p:blipFill>
          <a:blip r:embed="rId21" cstate="print"/>
          <a:stretch>
            <a:fillRect/>
          </a:stretch>
        </p:blipFill>
        <p:spPr>
          <a:xfrm>
            <a:off x="1425736" y="7797174"/>
            <a:ext cx="2403891" cy="1920464"/>
          </a:xfrm>
          <a:prstGeom prst="rect">
            <a:avLst/>
          </a:prstGeom>
        </p:spPr>
      </p:pic>
      <p:grpSp>
        <p:nvGrpSpPr>
          <p:cNvPr id="302" name="object 302" descr=""/>
          <p:cNvGrpSpPr/>
          <p:nvPr/>
        </p:nvGrpSpPr>
        <p:grpSpPr>
          <a:xfrm>
            <a:off x="2053297" y="7531375"/>
            <a:ext cx="43180" cy="69850"/>
            <a:chOff x="2053297" y="7531375"/>
            <a:chExt cx="43180" cy="69850"/>
          </a:xfrm>
        </p:grpSpPr>
        <p:sp>
          <p:nvSpPr>
            <p:cNvPr id="303" name="object 303" descr=""/>
            <p:cNvSpPr/>
            <p:nvPr/>
          </p:nvSpPr>
          <p:spPr>
            <a:xfrm>
              <a:off x="2055933" y="7534011"/>
              <a:ext cx="38100" cy="64769"/>
            </a:xfrm>
            <a:custGeom>
              <a:avLst/>
              <a:gdLst/>
              <a:ahLst/>
              <a:cxnLst/>
              <a:rect l="l" t="t" r="r" b="b"/>
              <a:pathLst>
                <a:path w="38100" h="64770">
                  <a:moveTo>
                    <a:pt x="0" y="64173"/>
                  </a:moveTo>
                  <a:lnTo>
                    <a:pt x="19329" y="0"/>
                  </a:lnTo>
                  <a:lnTo>
                    <a:pt x="37807" y="64173"/>
                  </a:lnTo>
                </a:path>
              </a:pathLst>
            </a:custGeom>
            <a:ln w="5270">
              <a:solidFill>
                <a:srgbClr val="231F20"/>
              </a:solidFill>
            </a:ln>
          </p:spPr>
          <p:txBody>
            <a:bodyPr wrap="square" lIns="0" tIns="0" rIns="0" bIns="0" rtlCol="0"/>
            <a:lstStyle/>
            <a:p/>
          </p:txBody>
        </p:sp>
        <p:sp>
          <p:nvSpPr>
            <p:cNvPr id="304" name="object 304" descr=""/>
            <p:cNvSpPr/>
            <p:nvPr/>
          </p:nvSpPr>
          <p:spPr>
            <a:xfrm>
              <a:off x="2062965" y="7576206"/>
              <a:ext cx="24130" cy="0"/>
            </a:xfrm>
            <a:custGeom>
              <a:avLst/>
              <a:gdLst/>
              <a:ahLst/>
              <a:cxnLst/>
              <a:rect l="l" t="t" r="r" b="b"/>
              <a:pathLst>
                <a:path w="24130" h="0">
                  <a:moveTo>
                    <a:pt x="0" y="0"/>
                  </a:moveTo>
                  <a:lnTo>
                    <a:pt x="23736" y="0"/>
                  </a:lnTo>
                </a:path>
              </a:pathLst>
            </a:custGeom>
            <a:ln w="5270">
              <a:solidFill>
                <a:srgbClr val="231F20"/>
              </a:solidFill>
            </a:ln>
          </p:spPr>
          <p:txBody>
            <a:bodyPr wrap="square" lIns="0" tIns="0" rIns="0" bIns="0" rtlCol="0"/>
            <a:lstStyle/>
            <a:p/>
          </p:txBody>
        </p:sp>
      </p:grpSp>
      <p:sp>
        <p:nvSpPr>
          <p:cNvPr id="305" name="object 305" descr=""/>
          <p:cNvSpPr txBox="1"/>
          <p:nvPr/>
        </p:nvSpPr>
        <p:spPr>
          <a:xfrm>
            <a:off x="3562027" y="8362819"/>
            <a:ext cx="285750" cy="181610"/>
          </a:xfrm>
          <a:prstGeom prst="rect">
            <a:avLst/>
          </a:prstGeom>
        </p:spPr>
        <p:txBody>
          <a:bodyPr wrap="square" lIns="0" tIns="15875" rIns="0" bIns="0" rtlCol="0" vert="horz">
            <a:spAutoFit/>
          </a:bodyPr>
          <a:lstStyle/>
          <a:p>
            <a:pPr marL="12700">
              <a:lnSpc>
                <a:spcPct val="100000"/>
              </a:lnSpc>
              <a:spcBef>
                <a:spcPts val="125"/>
              </a:spcBef>
            </a:pPr>
            <a:r>
              <a:rPr dirty="0" sz="1000" spc="-25">
                <a:solidFill>
                  <a:srgbClr val="050100"/>
                </a:solidFill>
                <a:latin typeface="SimSun"/>
                <a:cs typeface="SimSun"/>
              </a:rPr>
              <a:t>均布</a:t>
            </a:r>
            <a:endParaRPr sz="1000">
              <a:latin typeface="SimSun"/>
              <a:cs typeface="SimSun"/>
            </a:endParaRPr>
          </a:p>
        </p:txBody>
      </p:sp>
      <p:pic>
        <p:nvPicPr>
          <p:cNvPr id="306" name="object 306" descr=""/>
          <p:cNvPicPr/>
          <p:nvPr/>
        </p:nvPicPr>
        <p:blipFill>
          <a:blip r:embed="rId22" cstate="print"/>
          <a:stretch>
            <a:fillRect/>
          </a:stretch>
        </p:blipFill>
        <p:spPr>
          <a:xfrm>
            <a:off x="5172760" y="7556871"/>
            <a:ext cx="141494" cy="68554"/>
          </a:xfrm>
          <a:prstGeom prst="rect">
            <a:avLst/>
          </a:prstGeom>
        </p:spPr>
      </p:pic>
      <p:pic>
        <p:nvPicPr>
          <p:cNvPr id="307" name="object 307" descr=""/>
          <p:cNvPicPr/>
          <p:nvPr/>
        </p:nvPicPr>
        <p:blipFill>
          <a:blip r:embed="rId23" cstate="print"/>
          <a:stretch>
            <a:fillRect/>
          </a:stretch>
        </p:blipFill>
        <p:spPr>
          <a:xfrm>
            <a:off x="4858973" y="7783110"/>
            <a:ext cx="1205889" cy="1953864"/>
          </a:xfrm>
          <a:prstGeom prst="rect">
            <a:avLst/>
          </a:prstGeom>
        </p:spPr>
      </p:pic>
      <p:pic>
        <p:nvPicPr>
          <p:cNvPr id="308" name="object 308" descr=""/>
          <p:cNvPicPr/>
          <p:nvPr/>
        </p:nvPicPr>
        <p:blipFill>
          <a:blip r:embed="rId24" cstate="print"/>
          <a:stretch>
            <a:fillRect/>
          </a:stretch>
        </p:blipFill>
        <p:spPr>
          <a:xfrm>
            <a:off x="5156940" y="4368273"/>
            <a:ext cx="108000" cy="107950"/>
          </a:xfrm>
          <a:prstGeom prst="rect">
            <a:avLst/>
          </a:prstGeom>
        </p:spPr>
      </p:pic>
      <p:sp>
        <p:nvSpPr>
          <p:cNvPr id="309" name="object 309"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18</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687449" y="1725029"/>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规格</a:t>
            </a:r>
            <a:endParaRPr sz="1000">
              <a:latin typeface="Microsoft JhengHei"/>
              <a:cs typeface="Microsoft JhengHei"/>
            </a:endParaRPr>
          </a:p>
        </p:txBody>
      </p:sp>
      <p:graphicFrame>
        <p:nvGraphicFramePr>
          <p:cNvPr id="3" name="object 3" descr=""/>
          <p:cNvGraphicFramePr>
            <a:graphicFrameLocks noGrp="1"/>
          </p:cNvGraphicFramePr>
          <p:nvPr/>
        </p:nvGraphicFramePr>
        <p:xfrm>
          <a:off x="680671" y="1895607"/>
          <a:ext cx="6356985" cy="1292225"/>
        </p:xfrm>
        <a:graphic>
          <a:graphicData uri="http://schemas.openxmlformats.org/drawingml/2006/table">
            <a:tbl>
              <a:tblPr firstRow="1" bandRow="1">
                <a:tableStyleId>{2D5ABB26-0587-4C30-8999-92F81FD0307C}</a:tableStyleId>
              </a:tblPr>
              <a:tblGrid>
                <a:gridCol w="996950"/>
                <a:gridCol w="1320800"/>
                <a:gridCol w="1320800"/>
                <a:gridCol w="1320800"/>
                <a:gridCol w="1320800"/>
              </a:tblGrid>
              <a:tr h="168275">
                <a:tc>
                  <a:txBody>
                    <a:bodyPr/>
                    <a:lstStyle/>
                    <a:p>
                      <a:pPr marL="19050">
                        <a:lnSpc>
                          <a:spcPct val="100000"/>
                        </a:lnSpc>
                        <a:spcBef>
                          <a:spcPts val="260"/>
                        </a:spcBef>
                      </a:pPr>
                      <a:r>
                        <a:rPr dirty="0" sz="800" spc="-25">
                          <a:solidFill>
                            <a:srgbClr val="4F4F51"/>
                          </a:solidFill>
                          <a:latin typeface="SimSun"/>
                          <a:cs typeface="SimSun"/>
                        </a:rPr>
                        <a:t>负载</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635">
                        <a:lnSpc>
                          <a:spcPct val="100000"/>
                        </a:lnSpc>
                        <a:spcBef>
                          <a:spcPts val="160"/>
                        </a:spcBef>
                      </a:pPr>
                      <a:r>
                        <a:rPr dirty="0" sz="800" spc="-25">
                          <a:solidFill>
                            <a:srgbClr val="4F4F51"/>
                          </a:solidFill>
                          <a:latin typeface="SimSun"/>
                          <a:cs typeface="SimSun"/>
                        </a:rPr>
                        <a:t>3kg</a:t>
                      </a:r>
                      <a:endParaRPr sz="800">
                        <a:latin typeface="SimSun"/>
                        <a:cs typeface="SimSun"/>
                      </a:endParaRPr>
                    </a:p>
                  </a:txBody>
                  <a:tcPr marL="0" marR="0" marB="0" marT="203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810">
                        <a:lnSpc>
                          <a:spcPct val="100000"/>
                        </a:lnSpc>
                        <a:spcBef>
                          <a:spcPts val="160"/>
                        </a:spcBef>
                      </a:pPr>
                      <a:r>
                        <a:rPr dirty="0" sz="800" spc="-25">
                          <a:solidFill>
                            <a:srgbClr val="4F4F51"/>
                          </a:solidFill>
                          <a:latin typeface="SimSun"/>
                          <a:cs typeface="SimSun"/>
                        </a:rPr>
                        <a:t>7kg</a:t>
                      </a:r>
                      <a:endParaRPr sz="800">
                        <a:latin typeface="SimSun"/>
                        <a:cs typeface="SimSun"/>
                      </a:endParaRPr>
                    </a:p>
                  </a:txBody>
                  <a:tcPr marL="0" marR="0" marB="0" marT="203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8890">
                        <a:lnSpc>
                          <a:spcPct val="100000"/>
                        </a:lnSpc>
                        <a:spcBef>
                          <a:spcPts val="160"/>
                        </a:spcBef>
                      </a:pPr>
                      <a:r>
                        <a:rPr dirty="0" sz="800" spc="-25">
                          <a:solidFill>
                            <a:srgbClr val="4F4F51"/>
                          </a:solidFill>
                          <a:latin typeface="SimSun"/>
                          <a:cs typeface="SimSun"/>
                        </a:rPr>
                        <a:t>3kg</a:t>
                      </a:r>
                      <a:endParaRPr sz="800">
                        <a:latin typeface="SimSun"/>
                        <a:cs typeface="SimSun"/>
                      </a:endParaRPr>
                    </a:p>
                  </a:txBody>
                  <a:tcPr marL="0" marR="0" marB="0" marT="203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810">
                        <a:lnSpc>
                          <a:spcPct val="100000"/>
                        </a:lnSpc>
                        <a:spcBef>
                          <a:spcPts val="160"/>
                        </a:spcBef>
                      </a:pPr>
                      <a:r>
                        <a:rPr dirty="0" sz="800" spc="-25">
                          <a:solidFill>
                            <a:srgbClr val="4F4F51"/>
                          </a:solidFill>
                          <a:latin typeface="SimSun"/>
                          <a:cs typeface="SimSun"/>
                        </a:rPr>
                        <a:t>7kg</a:t>
                      </a:r>
                      <a:endParaRPr sz="800">
                        <a:latin typeface="SimSun"/>
                        <a:cs typeface="SimSun"/>
                      </a:endParaRPr>
                    </a:p>
                  </a:txBody>
                  <a:tcPr marL="0" marR="0" marB="0" marT="20320">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marL="19050">
                        <a:lnSpc>
                          <a:spcPct val="100000"/>
                        </a:lnSpc>
                        <a:spcBef>
                          <a:spcPts val="250"/>
                        </a:spcBef>
                      </a:pPr>
                      <a:r>
                        <a:rPr dirty="0" sz="800" spc="-15">
                          <a:solidFill>
                            <a:srgbClr val="4F4F51"/>
                          </a:solidFill>
                          <a:latin typeface="SimSun"/>
                          <a:cs typeface="SimSun"/>
                        </a:rPr>
                        <a:t>工作半径</a:t>
                      </a:r>
                      <a:endParaRPr sz="800">
                        <a:latin typeface="SimSun"/>
                        <a:cs typeface="SimSun"/>
                      </a:endParaRPr>
                    </a:p>
                  </a:txBody>
                  <a:tcPr marL="0" marR="0" marB="0" marT="3175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50"/>
                        </a:spcBef>
                      </a:pPr>
                      <a:r>
                        <a:rPr dirty="0" sz="800" spc="125">
                          <a:solidFill>
                            <a:srgbClr val="4F4F51"/>
                          </a:solidFill>
                          <a:latin typeface="SimSun"/>
                          <a:cs typeface="SimSun"/>
                        </a:rPr>
                        <a:t>1010mm</a:t>
                      </a:r>
                      <a:endParaRPr sz="800">
                        <a:latin typeface="SimSun"/>
                        <a:cs typeface="SimSun"/>
                      </a:endParaRPr>
                    </a:p>
                  </a:txBody>
                  <a:tcPr marL="0" marR="0" marB="0" marT="1905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4445">
                        <a:lnSpc>
                          <a:spcPct val="100000"/>
                        </a:lnSpc>
                        <a:spcBef>
                          <a:spcPts val="150"/>
                        </a:spcBef>
                      </a:pPr>
                      <a:r>
                        <a:rPr dirty="0" sz="800" spc="125">
                          <a:solidFill>
                            <a:srgbClr val="4F4F51"/>
                          </a:solidFill>
                          <a:latin typeface="SimSun"/>
                          <a:cs typeface="SimSun"/>
                        </a:rPr>
                        <a:t>1125mm</a:t>
                      </a:r>
                      <a:endParaRPr sz="800">
                        <a:latin typeface="SimSun"/>
                        <a:cs typeface="SimSun"/>
                      </a:endParaRPr>
                    </a:p>
                  </a:txBody>
                  <a:tcPr marL="0" marR="0" marB="0" marT="1905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ct val="100000"/>
                        </a:lnSpc>
                        <a:spcBef>
                          <a:spcPts val="150"/>
                        </a:spcBef>
                      </a:pPr>
                      <a:r>
                        <a:rPr dirty="0" sz="800" spc="125">
                          <a:solidFill>
                            <a:srgbClr val="4F4F51"/>
                          </a:solidFill>
                          <a:latin typeface="SimSun"/>
                          <a:cs typeface="SimSun"/>
                        </a:rPr>
                        <a:t>1010mm</a:t>
                      </a:r>
                      <a:endParaRPr sz="800">
                        <a:latin typeface="SimSun"/>
                        <a:cs typeface="SimSun"/>
                      </a:endParaRPr>
                    </a:p>
                  </a:txBody>
                  <a:tcPr marL="0" marR="0" marB="0" marT="1905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540">
                        <a:lnSpc>
                          <a:spcPct val="100000"/>
                        </a:lnSpc>
                        <a:spcBef>
                          <a:spcPts val="150"/>
                        </a:spcBef>
                      </a:pPr>
                      <a:r>
                        <a:rPr dirty="0" sz="800" spc="125">
                          <a:solidFill>
                            <a:srgbClr val="4F4F51"/>
                          </a:solidFill>
                          <a:latin typeface="SimSun"/>
                          <a:cs typeface="SimSun"/>
                        </a:rPr>
                        <a:t>1125mm</a:t>
                      </a:r>
                      <a:endParaRPr sz="800">
                        <a:latin typeface="SimSun"/>
                        <a:cs typeface="SimSun"/>
                      </a:endParaRPr>
                    </a:p>
                  </a:txBody>
                  <a:tcPr marL="0" marR="0" marB="0" marT="19050">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marL="19050">
                        <a:lnSpc>
                          <a:spcPct val="100000"/>
                        </a:lnSpc>
                        <a:spcBef>
                          <a:spcPts val="240"/>
                        </a:spcBef>
                      </a:pPr>
                      <a:r>
                        <a:rPr dirty="0" sz="800" spc="-190">
                          <a:solidFill>
                            <a:srgbClr val="4F4F51"/>
                          </a:solidFill>
                          <a:latin typeface="SimSun"/>
                          <a:cs typeface="SimSun"/>
                        </a:rPr>
                        <a:t>重量</a:t>
                      </a:r>
                      <a:r>
                        <a:rPr dirty="0" sz="800" spc="-30">
                          <a:solidFill>
                            <a:srgbClr val="4F4F51"/>
                          </a:solidFill>
                          <a:latin typeface="SimSun"/>
                          <a:cs typeface="SimSun"/>
                        </a:rPr>
                        <a:t>（</a:t>
                      </a:r>
                      <a:r>
                        <a:rPr dirty="0" sz="800" spc="-10">
                          <a:solidFill>
                            <a:srgbClr val="4F4F51"/>
                          </a:solidFill>
                          <a:latin typeface="SimSun"/>
                          <a:cs typeface="SimSun"/>
                        </a:rPr>
                        <a:t>内置控制柜</a:t>
                      </a:r>
                      <a:r>
                        <a:rPr dirty="0" sz="800" spc="-50">
                          <a:solidFill>
                            <a:srgbClr val="4F4F51"/>
                          </a:solidFill>
                          <a:latin typeface="SimSun"/>
                          <a:cs typeface="SimSun"/>
                        </a:rPr>
                        <a:t>）</a:t>
                      </a:r>
                      <a:endParaRPr sz="800">
                        <a:latin typeface="SimSun"/>
                        <a:cs typeface="SimSun"/>
                      </a:endParaRPr>
                    </a:p>
                  </a:txBody>
                  <a:tcPr marL="0" marR="0" marB="0" marT="3048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40"/>
                        </a:spcBef>
                      </a:pPr>
                      <a:r>
                        <a:rPr dirty="0" sz="800">
                          <a:solidFill>
                            <a:srgbClr val="4F4F51"/>
                          </a:solidFill>
                          <a:latin typeface="SimSun"/>
                          <a:cs typeface="SimSun"/>
                        </a:rPr>
                        <a:t>约</a:t>
                      </a:r>
                      <a:r>
                        <a:rPr dirty="0" sz="800" spc="-20">
                          <a:solidFill>
                            <a:srgbClr val="4F4F51"/>
                          </a:solidFill>
                          <a:latin typeface="SimSun"/>
                          <a:cs typeface="SimSun"/>
                        </a:rPr>
                        <a:t>21kg</a:t>
                      </a:r>
                      <a:endParaRPr sz="800">
                        <a:latin typeface="SimSun"/>
                        <a:cs typeface="SimSun"/>
                      </a:endParaRPr>
                    </a:p>
                  </a:txBody>
                  <a:tcPr marL="0" marR="0" marB="0" marT="1778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4445">
                        <a:lnSpc>
                          <a:spcPct val="100000"/>
                        </a:lnSpc>
                        <a:spcBef>
                          <a:spcPts val="140"/>
                        </a:spcBef>
                      </a:pPr>
                      <a:r>
                        <a:rPr dirty="0" sz="800">
                          <a:solidFill>
                            <a:srgbClr val="4F4F51"/>
                          </a:solidFill>
                          <a:latin typeface="SimSun"/>
                          <a:cs typeface="SimSun"/>
                        </a:rPr>
                        <a:t>约</a:t>
                      </a:r>
                      <a:r>
                        <a:rPr dirty="0" sz="800" spc="-20">
                          <a:solidFill>
                            <a:srgbClr val="4F4F51"/>
                          </a:solidFill>
                          <a:latin typeface="SimSun"/>
                          <a:cs typeface="SimSun"/>
                        </a:rPr>
                        <a:t>27kg</a:t>
                      </a:r>
                      <a:endParaRPr sz="800">
                        <a:latin typeface="SimSun"/>
                        <a:cs typeface="SimSun"/>
                      </a:endParaRPr>
                    </a:p>
                  </a:txBody>
                  <a:tcPr marL="0" marR="0" marB="0" marT="1778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ct val="100000"/>
                        </a:lnSpc>
                        <a:spcBef>
                          <a:spcPts val="140"/>
                        </a:spcBef>
                      </a:pPr>
                      <a:r>
                        <a:rPr dirty="0" sz="800">
                          <a:solidFill>
                            <a:srgbClr val="4F4F51"/>
                          </a:solidFill>
                          <a:latin typeface="SimSun"/>
                          <a:cs typeface="SimSun"/>
                        </a:rPr>
                        <a:t>约</a:t>
                      </a:r>
                      <a:r>
                        <a:rPr dirty="0" sz="800" spc="-20">
                          <a:solidFill>
                            <a:srgbClr val="4F4F51"/>
                          </a:solidFill>
                          <a:latin typeface="SimSun"/>
                          <a:cs typeface="SimSun"/>
                        </a:rPr>
                        <a:t>22kg</a:t>
                      </a:r>
                      <a:endParaRPr sz="800">
                        <a:latin typeface="SimSun"/>
                        <a:cs typeface="SimSun"/>
                      </a:endParaRPr>
                    </a:p>
                  </a:txBody>
                  <a:tcPr marL="0" marR="0" marB="0" marT="1778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540">
                        <a:lnSpc>
                          <a:spcPct val="100000"/>
                        </a:lnSpc>
                        <a:spcBef>
                          <a:spcPts val="140"/>
                        </a:spcBef>
                      </a:pPr>
                      <a:r>
                        <a:rPr dirty="0" sz="800">
                          <a:solidFill>
                            <a:srgbClr val="4F4F51"/>
                          </a:solidFill>
                          <a:latin typeface="SimSun"/>
                          <a:cs typeface="SimSun"/>
                        </a:rPr>
                        <a:t>约</a:t>
                      </a:r>
                      <a:r>
                        <a:rPr dirty="0" sz="800" spc="-20">
                          <a:solidFill>
                            <a:srgbClr val="4F4F51"/>
                          </a:solidFill>
                          <a:latin typeface="SimSun"/>
                          <a:cs typeface="SimSun"/>
                        </a:rPr>
                        <a:t>29kg</a:t>
                      </a:r>
                      <a:endParaRPr sz="800">
                        <a:latin typeface="SimSun"/>
                        <a:cs typeface="SimSun"/>
                      </a:endParaRPr>
                    </a:p>
                  </a:txBody>
                  <a:tcPr marL="0" marR="0" marB="0" marT="17780">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marL="19050">
                        <a:lnSpc>
                          <a:spcPct val="100000"/>
                        </a:lnSpc>
                        <a:spcBef>
                          <a:spcPts val="229"/>
                        </a:spcBef>
                      </a:pPr>
                      <a:r>
                        <a:rPr dirty="0" sz="800" spc="-20">
                          <a:solidFill>
                            <a:srgbClr val="4F4F51"/>
                          </a:solidFill>
                          <a:latin typeface="SimSun"/>
                          <a:cs typeface="SimSun"/>
                        </a:rPr>
                        <a:t>自由度</a:t>
                      </a:r>
                      <a:endParaRPr sz="800">
                        <a:latin typeface="SimSun"/>
                        <a:cs typeface="SimSun"/>
                      </a:endParaRPr>
                    </a:p>
                  </a:txBody>
                  <a:tcPr marL="0" marR="0" marB="0" marT="29209">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30"/>
                        </a:spcBef>
                      </a:pPr>
                      <a:r>
                        <a:rPr dirty="0" sz="800" spc="-50">
                          <a:solidFill>
                            <a:srgbClr val="4F4F51"/>
                          </a:solidFill>
                          <a:latin typeface="SimSun"/>
                          <a:cs typeface="SimSun"/>
                        </a:rPr>
                        <a:t>6</a:t>
                      </a:r>
                      <a:endParaRPr sz="800">
                        <a:latin typeface="SimSun"/>
                        <a:cs typeface="SimSun"/>
                      </a:endParaRPr>
                    </a:p>
                  </a:txBody>
                  <a:tcPr marL="0" marR="0" marB="0" marT="165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4445">
                        <a:lnSpc>
                          <a:spcPct val="100000"/>
                        </a:lnSpc>
                        <a:spcBef>
                          <a:spcPts val="130"/>
                        </a:spcBef>
                      </a:pPr>
                      <a:r>
                        <a:rPr dirty="0" sz="800" spc="-50">
                          <a:solidFill>
                            <a:srgbClr val="4F4F51"/>
                          </a:solidFill>
                          <a:latin typeface="SimSun"/>
                          <a:cs typeface="SimSun"/>
                        </a:rPr>
                        <a:t>6</a:t>
                      </a:r>
                      <a:endParaRPr sz="800">
                        <a:latin typeface="SimSun"/>
                        <a:cs typeface="SimSun"/>
                      </a:endParaRPr>
                    </a:p>
                  </a:txBody>
                  <a:tcPr marL="0" marR="0" marB="0" marT="165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ct val="100000"/>
                        </a:lnSpc>
                        <a:spcBef>
                          <a:spcPts val="130"/>
                        </a:spcBef>
                      </a:pPr>
                      <a:r>
                        <a:rPr dirty="0" sz="800" spc="-50">
                          <a:solidFill>
                            <a:srgbClr val="4F4F51"/>
                          </a:solidFill>
                          <a:latin typeface="SimSun"/>
                          <a:cs typeface="SimSun"/>
                        </a:rPr>
                        <a:t>7</a:t>
                      </a:r>
                      <a:endParaRPr sz="800">
                        <a:latin typeface="SimSun"/>
                        <a:cs typeface="SimSun"/>
                      </a:endParaRPr>
                    </a:p>
                  </a:txBody>
                  <a:tcPr marL="0" marR="0" marB="0" marT="165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540">
                        <a:lnSpc>
                          <a:spcPct val="100000"/>
                        </a:lnSpc>
                        <a:spcBef>
                          <a:spcPts val="130"/>
                        </a:spcBef>
                      </a:pPr>
                      <a:r>
                        <a:rPr dirty="0" sz="800" spc="-50">
                          <a:solidFill>
                            <a:srgbClr val="4F4F51"/>
                          </a:solidFill>
                          <a:latin typeface="SimSun"/>
                          <a:cs typeface="SimSun"/>
                        </a:rPr>
                        <a:t>7</a:t>
                      </a:r>
                      <a:endParaRPr sz="800">
                        <a:latin typeface="SimSun"/>
                        <a:cs typeface="SimSun"/>
                      </a:endParaRPr>
                    </a:p>
                  </a:txBody>
                  <a:tcPr marL="0" marR="0" marB="0" marT="16510">
                    <a:lnL w="3175">
                      <a:solidFill>
                        <a:srgbClr val="7F8083"/>
                      </a:solidFill>
                      <a:prstDash val="solid"/>
                    </a:lnL>
                    <a:lnT w="3175">
                      <a:solidFill>
                        <a:srgbClr val="7F8083"/>
                      </a:solidFill>
                      <a:prstDash val="solid"/>
                    </a:lnT>
                    <a:lnB w="3175">
                      <a:solidFill>
                        <a:srgbClr val="7F8083"/>
                      </a:solidFill>
                      <a:prstDash val="solid"/>
                    </a:lnB>
                  </a:tcPr>
                </a:tc>
              </a:tr>
              <a:tr h="168275">
                <a:tc>
                  <a:txBody>
                    <a:bodyPr/>
                    <a:lstStyle/>
                    <a:p>
                      <a:pPr marL="19050">
                        <a:lnSpc>
                          <a:spcPct val="100000"/>
                        </a:lnSpc>
                        <a:spcBef>
                          <a:spcPts val="225"/>
                        </a:spcBef>
                      </a:pPr>
                      <a:r>
                        <a:rPr dirty="0" sz="800" spc="110">
                          <a:solidFill>
                            <a:srgbClr val="4F4F51"/>
                          </a:solidFill>
                          <a:latin typeface="SimSun"/>
                          <a:cs typeface="SimSun"/>
                        </a:rPr>
                        <a:t>MTBF</a:t>
                      </a:r>
                      <a:endParaRPr sz="800">
                        <a:latin typeface="SimSun"/>
                        <a:cs typeface="SimSun"/>
                      </a:endParaRPr>
                    </a:p>
                  </a:txBody>
                  <a:tcPr marL="0" marR="0" marB="0" marT="2857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25"/>
                        </a:spcBef>
                      </a:pPr>
                      <a:r>
                        <a:rPr dirty="0" sz="800" spc="-10">
                          <a:solidFill>
                            <a:srgbClr val="4F4F51"/>
                          </a:solidFill>
                          <a:latin typeface="SimSun"/>
                          <a:cs typeface="SimSun"/>
                        </a:rPr>
                        <a:t>＞80000h</a:t>
                      </a:r>
                      <a:endParaRPr sz="800">
                        <a:latin typeface="SimSun"/>
                        <a:cs typeface="SimSun"/>
                      </a:endParaRPr>
                    </a:p>
                  </a:txBody>
                  <a:tcPr marL="0" marR="0" marB="0" marT="158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4445">
                        <a:lnSpc>
                          <a:spcPct val="100000"/>
                        </a:lnSpc>
                        <a:spcBef>
                          <a:spcPts val="125"/>
                        </a:spcBef>
                      </a:pPr>
                      <a:r>
                        <a:rPr dirty="0" sz="800" spc="-10">
                          <a:solidFill>
                            <a:srgbClr val="4F4F51"/>
                          </a:solidFill>
                          <a:latin typeface="SimSun"/>
                          <a:cs typeface="SimSun"/>
                        </a:rPr>
                        <a:t>＞80000h</a:t>
                      </a:r>
                      <a:endParaRPr sz="800">
                        <a:latin typeface="SimSun"/>
                        <a:cs typeface="SimSun"/>
                      </a:endParaRPr>
                    </a:p>
                  </a:txBody>
                  <a:tcPr marL="0" marR="0" marB="0" marT="158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ct val="100000"/>
                        </a:lnSpc>
                        <a:spcBef>
                          <a:spcPts val="125"/>
                        </a:spcBef>
                      </a:pPr>
                      <a:r>
                        <a:rPr dirty="0" sz="800" spc="-10">
                          <a:solidFill>
                            <a:srgbClr val="4F4F51"/>
                          </a:solidFill>
                          <a:latin typeface="SimSun"/>
                          <a:cs typeface="SimSun"/>
                        </a:rPr>
                        <a:t>＞80000h</a:t>
                      </a:r>
                      <a:endParaRPr sz="800">
                        <a:latin typeface="SimSun"/>
                        <a:cs typeface="SimSun"/>
                      </a:endParaRPr>
                    </a:p>
                  </a:txBody>
                  <a:tcPr marL="0" marR="0" marB="0" marT="158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540">
                        <a:lnSpc>
                          <a:spcPct val="100000"/>
                        </a:lnSpc>
                        <a:spcBef>
                          <a:spcPts val="125"/>
                        </a:spcBef>
                      </a:pPr>
                      <a:r>
                        <a:rPr dirty="0" sz="800" spc="-10">
                          <a:solidFill>
                            <a:srgbClr val="4F4F51"/>
                          </a:solidFill>
                          <a:latin typeface="SimSun"/>
                          <a:cs typeface="SimSun"/>
                        </a:rPr>
                        <a:t>＞80000h</a:t>
                      </a:r>
                      <a:endParaRPr sz="800">
                        <a:latin typeface="SimSun"/>
                        <a:cs typeface="SimSun"/>
                      </a:endParaRPr>
                    </a:p>
                  </a:txBody>
                  <a:tcPr marL="0" marR="0" marB="0" marT="15875">
                    <a:lnL w="3175">
                      <a:solidFill>
                        <a:srgbClr val="7F8083"/>
                      </a:solidFill>
                      <a:prstDash val="solid"/>
                    </a:lnL>
                    <a:lnT w="3175">
                      <a:solidFill>
                        <a:srgbClr val="7F8083"/>
                      </a:solidFill>
                      <a:prstDash val="solid"/>
                    </a:lnT>
                    <a:lnB w="3175">
                      <a:solidFill>
                        <a:srgbClr val="7F8083"/>
                      </a:solidFill>
                      <a:prstDash val="solid"/>
                    </a:lnB>
                  </a:tcPr>
                </a:tc>
              </a:tr>
              <a:tr h="270510">
                <a:tc>
                  <a:txBody>
                    <a:bodyPr/>
                    <a:lstStyle/>
                    <a:p>
                      <a:pPr marL="19050">
                        <a:lnSpc>
                          <a:spcPct val="100000"/>
                        </a:lnSpc>
                        <a:spcBef>
                          <a:spcPts val="615"/>
                        </a:spcBef>
                      </a:pPr>
                      <a:r>
                        <a:rPr dirty="0" sz="800" spc="-15">
                          <a:solidFill>
                            <a:srgbClr val="4F4F51"/>
                          </a:solidFill>
                          <a:latin typeface="SimSun"/>
                          <a:cs typeface="SimSun"/>
                        </a:rPr>
                        <a:t>供电电源</a:t>
                      </a:r>
                      <a:endParaRPr sz="800">
                        <a:latin typeface="SimSun"/>
                        <a:cs typeface="SimSun"/>
                      </a:endParaRPr>
                    </a:p>
                  </a:txBody>
                  <a:tcPr marL="0" marR="0" marB="0" marT="7810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40"/>
                        </a:lnSpc>
                        <a:spcBef>
                          <a:spcPts val="115"/>
                        </a:spcBef>
                      </a:pPr>
                      <a:r>
                        <a:rPr dirty="0" sz="800">
                          <a:solidFill>
                            <a:srgbClr val="4F4F51"/>
                          </a:solidFill>
                          <a:latin typeface="SimSun"/>
                          <a:cs typeface="SimSun"/>
                        </a:rPr>
                        <a:t>90-</a:t>
                      </a:r>
                      <a:r>
                        <a:rPr dirty="0" sz="800" spc="-20">
                          <a:solidFill>
                            <a:srgbClr val="4F4F51"/>
                          </a:solidFill>
                          <a:latin typeface="SimSun"/>
                          <a:cs typeface="SimSun"/>
                        </a:rPr>
                        <a:t>264VAC，47-</a:t>
                      </a:r>
                      <a:r>
                        <a:rPr dirty="0" sz="800" spc="-10">
                          <a:solidFill>
                            <a:srgbClr val="4F4F51"/>
                          </a:solidFill>
                          <a:latin typeface="SimSun"/>
                          <a:cs typeface="SimSun"/>
                        </a:rPr>
                        <a:t>63Hz/</a:t>
                      </a:r>
                      <a:endParaRPr sz="800">
                        <a:latin typeface="SimSun"/>
                        <a:cs typeface="SimSun"/>
                      </a:endParaRPr>
                    </a:p>
                    <a:p>
                      <a:pPr algn="ctr" marR="635">
                        <a:lnSpc>
                          <a:spcPts val="940"/>
                        </a:lnSpc>
                      </a:pPr>
                      <a:r>
                        <a:rPr dirty="0" sz="800" spc="65">
                          <a:solidFill>
                            <a:srgbClr val="4F4F51"/>
                          </a:solidFill>
                          <a:latin typeface="SimSun"/>
                          <a:cs typeface="SimSun"/>
                        </a:rPr>
                        <a:t>48VDC</a:t>
                      </a:r>
                      <a:endParaRPr sz="800">
                        <a:latin typeface="SimSun"/>
                        <a:cs typeface="SimSun"/>
                      </a:endParaRPr>
                    </a:p>
                  </a:txBody>
                  <a:tcPr marL="0" marR="0" marB="0" marT="1460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4445">
                        <a:lnSpc>
                          <a:spcPts val="940"/>
                        </a:lnSpc>
                        <a:spcBef>
                          <a:spcPts val="115"/>
                        </a:spcBef>
                      </a:pPr>
                      <a:r>
                        <a:rPr dirty="0" sz="800">
                          <a:solidFill>
                            <a:srgbClr val="4F4F51"/>
                          </a:solidFill>
                          <a:latin typeface="SimSun"/>
                          <a:cs typeface="SimSun"/>
                        </a:rPr>
                        <a:t>90-</a:t>
                      </a:r>
                      <a:r>
                        <a:rPr dirty="0" sz="800" spc="-20">
                          <a:solidFill>
                            <a:srgbClr val="4F4F51"/>
                          </a:solidFill>
                          <a:latin typeface="SimSun"/>
                          <a:cs typeface="SimSun"/>
                        </a:rPr>
                        <a:t>264VAC，47-</a:t>
                      </a:r>
                      <a:r>
                        <a:rPr dirty="0" sz="800" spc="-10">
                          <a:solidFill>
                            <a:srgbClr val="4F4F51"/>
                          </a:solidFill>
                          <a:latin typeface="SimSun"/>
                          <a:cs typeface="SimSun"/>
                        </a:rPr>
                        <a:t>63Hz/</a:t>
                      </a:r>
                      <a:endParaRPr sz="800">
                        <a:latin typeface="SimSun"/>
                        <a:cs typeface="SimSun"/>
                      </a:endParaRPr>
                    </a:p>
                    <a:p>
                      <a:pPr algn="ctr" marL="4445">
                        <a:lnSpc>
                          <a:spcPts val="940"/>
                        </a:lnSpc>
                      </a:pPr>
                      <a:r>
                        <a:rPr dirty="0" sz="800" spc="65">
                          <a:solidFill>
                            <a:srgbClr val="4F4F51"/>
                          </a:solidFill>
                          <a:latin typeface="SimSun"/>
                          <a:cs typeface="SimSun"/>
                        </a:rPr>
                        <a:t>48VDC</a:t>
                      </a:r>
                      <a:endParaRPr sz="800">
                        <a:latin typeface="SimSun"/>
                        <a:cs typeface="SimSun"/>
                      </a:endParaRPr>
                    </a:p>
                  </a:txBody>
                  <a:tcPr marL="0" marR="0" marB="0" marT="1460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0160">
                        <a:lnSpc>
                          <a:spcPts val="940"/>
                        </a:lnSpc>
                        <a:spcBef>
                          <a:spcPts val="115"/>
                        </a:spcBef>
                      </a:pPr>
                      <a:r>
                        <a:rPr dirty="0" sz="800">
                          <a:solidFill>
                            <a:srgbClr val="4F4F51"/>
                          </a:solidFill>
                          <a:latin typeface="SimSun"/>
                          <a:cs typeface="SimSun"/>
                        </a:rPr>
                        <a:t>90-</a:t>
                      </a:r>
                      <a:r>
                        <a:rPr dirty="0" sz="800" spc="-20">
                          <a:solidFill>
                            <a:srgbClr val="4F4F51"/>
                          </a:solidFill>
                          <a:latin typeface="SimSun"/>
                          <a:cs typeface="SimSun"/>
                        </a:rPr>
                        <a:t>264VAC，47-</a:t>
                      </a:r>
                      <a:r>
                        <a:rPr dirty="0" sz="800" spc="-10">
                          <a:solidFill>
                            <a:srgbClr val="4F4F51"/>
                          </a:solidFill>
                          <a:latin typeface="SimSun"/>
                          <a:cs typeface="SimSun"/>
                        </a:rPr>
                        <a:t>63Hz/</a:t>
                      </a:r>
                      <a:endParaRPr sz="800">
                        <a:latin typeface="SimSun"/>
                        <a:cs typeface="SimSun"/>
                      </a:endParaRPr>
                    </a:p>
                    <a:p>
                      <a:pPr algn="ctr" marL="9525">
                        <a:lnSpc>
                          <a:spcPts val="940"/>
                        </a:lnSpc>
                      </a:pPr>
                      <a:r>
                        <a:rPr dirty="0" sz="800" spc="65">
                          <a:solidFill>
                            <a:srgbClr val="4F4F51"/>
                          </a:solidFill>
                          <a:latin typeface="SimSun"/>
                          <a:cs typeface="SimSun"/>
                        </a:rPr>
                        <a:t>48VDC</a:t>
                      </a:r>
                      <a:endParaRPr sz="800">
                        <a:latin typeface="SimSun"/>
                        <a:cs typeface="SimSun"/>
                      </a:endParaRPr>
                    </a:p>
                  </a:txBody>
                  <a:tcPr marL="0" marR="0" marB="0" marT="1460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2540">
                        <a:lnSpc>
                          <a:spcPts val="940"/>
                        </a:lnSpc>
                        <a:spcBef>
                          <a:spcPts val="115"/>
                        </a:spcBef>
                      </a:pPr>
                      <a:r>
                        <a:rPr dirty="0" sz="800">
                          <a:solidFill>
                            <a:srgbClr val="4F4F51"/>
                          </a:solidFill>
                          <a:latin typeface="SimSun"/>
                          <a:cs typeface="SimSun"/>
                        </a:rPr>
                        <a:t>90-</a:t>
                      </a:r>
                      <a:r>
                        <a:rPr dirty="0" sz="800" spc="-20">
                          <a:solidFill>
                            <a:srgbClr val="4F4F51"/>
                          </a:solidFill>
                          <a:latin typeface="SimSun"/>
                          <a:cs typeface="SimSun"/>
                        </a:rPr>
                        <a:t>264VAC，47-</a:t>
                      </a:r>
                      <a:r>
                        <a:rPr dirty="0" sz="800" spc="-10">
                          <a:solidFill>
                            <a:srgbClr val="4F4F51"/>
                          </a:solidFill>
                          <a:latin typeface="SimSun"/>
                          <a:cs typeface="SimSun"/>
                        </a:rPr>
                        <a:t>63Hz/</a:t>
                      </a:r>
                      <a:endParaRPr sz="800">
                        <a:latin typeface="SimSun"/>
                        <a:cs typeface="SimSun"/>
                      </a:endParaRPr>
                    </a:p>
                    <a:p>
                      <a:pPr algn="ctr" marR="3175">
                        <a:lnSpc>
                          <a:spcPts val="940"/>
                        </a:lnSpc>
                      </a:pPr>
                      <a:r>
                        <a:rPr dirty="0" sz="800" spc="65">
                          <a:solidFill>
                            <a:srgbClr val="4F4F51"/>
                          </a:solidFill>
                          <a:latin typeface="SimSun"/>
                          <a:cs typeface="SimSun"/>
                        </a:rPr>
                        <a:t>48VDC</a:t>
                      </a:r>
                      <a:endParaRPr sz="800">
                        <a:latin typeface="SimSun"/>
                        <a:cs typeface="SimSun"/>
                      </a:endParaRPr>
                    </a:p>
                  </a:txBody>
                  <a:tcPr marL="0" marR="0" marB="0" marT="14605">
                    <a:lnL w="3175">
                      <a:solidFill>
                        <a:srgbClr val="7F8083"/>
                      </a:solidFill>
                      <a:prstDash val="solid"/>
                    </a:lnL>
                    <a:lnT w="3175">
                      <a:solidFill>
                        <a:srgbClr val="7F8083"/>
                      </a:solidFill>
                      <a:prstDash val="solid"/>
                    </a:lnT>
                    <a:lnB w="3175">
                      <a:solidFill>
                        <a:srgbClr val="7F8083"/>
                      </a:solidFill>
                      <a:prstDash val="solid"/>
                    </a:lnB>
                  </a:tcPr>
                </a:tc>
              </a:tr>
              <a:tr h="180340">
                <a:tc>
                  <a:txBody>
                    <a:bodyPr/>
                    <a:lstStyle/>
                    <a:p>
                      <a:pPr marL="19050">
                        <a:lnSpc>
                          <a:spcPts val="919"/>
                        </a:lnSpc>
                        <a:spcBef>
                          <a:spcPts val="400"/>
                        </a:spcBef>
                      </a:pPr>
                      <a:r>
                        <a:rPr dirty="0" sz="800" spc="-25">
                          <a:solidFill>
                            <a:srgbClr val="4F4F51"/>
                          </a:solidFill>
                          <a:latin typeface="SimSun"/>
                          <a:cs typeface="SimSun"/>
                        </a:rPr>
                        <a:t>编程</a:t>
                      </a:r>
                      <a:endParaRPr sz="800">
                        <a:latin typeface="SimSun"/>
                        <a:cs typeface="SimSun"/>
                      </a:endParaRPr>
                    </a:p>
                  </a:txBody>
                  <a:tcPr marL="0" marR="0" marB="0" marT="5080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635">
                        <a:lnSpc>
                          <a:spcPct val="100000"/>
                        </a:lnSpc>
                        <a:spcBef>
                          <a:spcPts val="220"/>
                        </a:spcBef>
                      </a:pPr>
                      <a:r>
                        <a:rPr dirty="0" sz="800" spc="-55">
                          <a:solidFill>
                            <a:srgbClr val="4F4F51"/>
                          </a:solidFill>
                          <a:latin typeface="SimSun"/>
                          <a:cs typeface="SimSun"/>
                        </a:rPr>
                        <a:t>拖动示教，图形化界面</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4445">
                        <a:lnSpc>
                          <a:spcPct val="100000"/>
                        </a:lnSpc>
                        <a:spcBef>
                          <a:spcPts val="220"/>
                        </a:spcBef>
                      </a:pPr>
                      <a:r>
                        <a:rPr dirty="0" sz="800" spc="-55">
                          <a:solidFill>
                            <a:srgbClr val="4F4F51"/>
                          </a:solidFill>
                          <a:latin typeface="SimSun"/>
                          <a:cs typeface="SimSun"/>
                        </a:rPr>
                        <a:t>拖动示教，图形化界面</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9525">
                        <a:lnSpc>
                          <a:spcPct val="100000"/>
                        </a:lnSpc>
                        <a:spcBef>
                          <a:spcPts val="220"/>
                        </a:spcBef>
                      </a:pPr>
                      <a:r>
                        <a:rPr dirty="0" sz="800" spc="-55">
                          <a:solidFill>
                            <a:srgbClr val="4F4F51"/>
                          </a:solidFill>
                          <a:latin typeface="SimSun"/>
                          <a:cs typeface="SimSun"/>
                        </a:rPr>
                        <a:t>拖动示教，图形化界面</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3175">
                        <a:lnSpc>
                          <a:spcPct val="100000"/>
                        </a:lnSpc>
                        <a:spcBef>
                          <a:spcPts val="220"/>
                        </a:spcBef>
                      </a:pPr>
                      <a:r>
                        <a:rPr dirty="0" sz="800" spc="-55">
                          <a:solidFill>
                            <a:srgbClr val="4F4F51"/>
                          </a:solidFill>
                          <a:latin typeface="SimSun"/>
                          <a:cs typeface="SimSun"/>
                        </a:rPr>
                        <a:t>拖动示教，图形化界面</a:t>
                      </a:r>
                      <a:endParaRPr sz="800">
                        <a:latin typeface="SimSun"/>
                        <a:cs typeface="SimSun"/>
                      </a:endParaRPr>
                    </a:p>
                  </a:txBody>
                  <a:tcPr marL="0" marR="0" marB="0" marT="27940">
                    <a:lnL w="3175">
                      <a:solidFill>
                        <a:srgbClr val="7F8083"/>
                      </a:solidFill>
                      <a:prstDash val="solid"/>
                    </a:lnL>
                    <a:lnT w="3175">
                      <a:solidFill>
                        <a:srgbClr val="7F8083"/>
                      </a:solidFill>
                      <a:prstDash val="solid"/>
                    </a:lnT>
                    <a:lnB w="3175">
                      <a:solidFill>
                        <a:srgbClr val="7F8083"/>
                      </a:solidFill>
                      <a:prstDash val="solid"/>
                    </a:lnB>
                  </a:tcPr>
                </a:tc>
              </a:tr>
            </a:tbl>
          </a:graphicData>
        </a:graphic>
      </p:graphicFrame>
      <p:sp>
        <p:nvSpPr>
          <p:cNvPr id="4" name="object 4" descr=""/>
          <p:cNvSpPr txBox="1"/>
          <p:nvPr/>
        </p:nvSpPr>
        <p:spPr>
          <a:xfrm>
            <a:off x="3505367" y="1288801"/>
            <a:ext cx="313055" cy="208279"/>
          </a:xfrm>
          <a:prstGeom prst="rect">
            <a:avLst/>
          </a:prstGeom>
        </p:spPr>
        <p:txBody>
          <a:bodyPr wrap="square" lIns="0" tIns="12700" rIns="0" bIns="0" rtlCol="0" vert="horz">
            <a:spAutoFit/>
          </a:bodyPr>
          <a:lstStyle/>
          <a:p>
            <a:pPr marL="12700">
              <a:lnSpc>
                <a:spcPct val="100000"/>
              </a:lnSpc>
              <a:spcBef>
                <a:spcPts val="100"/>
              </a:spcBef>
            </a:pPr>
            <a:r>
              <a:rPr dirty="0" sz="1200" spc="-25" b="1">
                <a:solidFill>
                  <a:srgbClr val="343435"/>
                </a:solidFill>
                <a:latin typeface="Microsoft JhengHei"/>
                <a:cs typeface="Microsoft JhengHei"/>
              </a:rPr>
              <a:t>ER7</a:t>
            </a:r>
            <a:endParaRPr sz="1200">
              <a:latin typeface="Microsoft JhengHei"/>
              <a:cs typeface="Microsoft JhengHei"/>
            </a:endParaRPr>
          </a:p>
        </p:txBody>
      </p:sp>
      <p:sp>
        <p:nvSpPr>
          <p:cNvPr id="5" name="object 5" descr=""/>
          <p:cNvSpPr txBox="1"/>
          <p:nvPr/>
        </p:nvSpPr>
        <p:spPr>
          <a:xfrm>
            <a:off x="2178116" y="1288801"/>
            <a:ext cx="313055" cy="208279"/>
          </a:xfrm>
          <a:prstGeom prst="rect">
            <a:avLst/>
          </a:prstGeom>
        </p:spPr>
        <p:txBody>
          <a:bodyPr wrap="square" lIns="0" tIns="12700" rIns="0" bIns="0" rtlCol="0" vert="horz">
            <a:spAutoFit/>
          </a:bodyPr>
          <a:lstStyle/>
          <a:p>
            <a:pPr marL="12700">
              <a:lnSpc>
                <a:spcPct val="100000"/>
              </a:lnSpc>
              <a:spcBef>
                <a:spcPts val="100"/>
              </a:spcBef>
            </a:pPr>
            <a:r>
              <a:rPr dirty="0" sz="1200" spc="-25" b="1">
                <a:solidFill>
                  <a:srgbClr val="343435"/>
                </a:solidFill>
                <a:latin typeface="Microsoft JhengHei"/>
                <a:cs typeface="Microsoft JhengHei"/>
              </a:rPr>
              <a:t>ER3</a:t>
            </a:r>
            <a:endParaRPr sz="1200">
              <a:latin typeface="Microsoft JhengHei"/>
              <a:cs typeface="Microsoft JhengHei"/>
            </a:endParaRPr>
          </a:p>
        </p:txBody>
      </p:sp>
      <p:sp>
        <p:nvSpPr>
          <p:cNvPr id="6" name="object 6" descr=""/>
          <p:cNvSpPr txBox="1"/>
          <p:nvPr/>
        </p:nvSpPr>
        <p:spPr>
          <a:xfrm>
            <a:off x="5991164" y="1288801"/>
            <a:ext cx="609600" cy="208279"/>
          </a:xfrm>
          <a:prstGeom prst="rect">
            <a:avLst/>
          </a:prstGeom>
        </p:spPr>
        <p:txBody>
          <a:bodyPr wrap="square" lIns="0" tIns="12700" rIns="0" bIns="0" rtlCol="0" vert="horz">
            <a:spAutoFit/>
          </a:bodyPr>
          <a:lstStyle/>
          <a:p>
            <a:pPr marL="12700">
              <a:lnSpc>
                <a:spcPct val="100000"/>
              </a:lnSpc>
              <a:spcBef>
                <a:spcPts val="100"/>
              </a:spcBef>
            </a:pPr>
            <a:r>
              <a:rPr dirty="0" sz="1200" b="1">
                <a:solidFill>
                  <a:srgbClr val="343435"/>
                </a:solidFill>
                <a:latin typeface="Microsoft JhengHei"/>
                <a:cs typeface="Microsoft JhengHei"/>
              </a:rPr>
              <a:t>ER7</a:t>
            </a:r>
            <a:r>
              <a:rPr dirty="0" sz="1200" spc="55" b="1">
                <a:solidFill>
                  <a:srgbClr val="343435"/>
                </a:solidFill>
                <a:latin typeface="Microsoft JhengHei"/>
                <a:cs typeface="Microsoft JhengHei"/>
              </a:rPr>
              <a:t> </a:t>
            </a:r>
            <a:r>
              <a:rPr dirty="0" sz="1200" spc="-25" b="1">
                <a:solidFill>
                  <a:srgbClr val="343435"/>
                </a:solidFill>
                <a:latin typeface="Microsoft JhengHei"/>
                <a:cs typeface="Microsoft JhengHei"/>
              </a:rPr>
              <a:t>Pro</a:t>
            </a:r>
            <a:endParaRPr sz="1200">
              <a:latin typeface="Microsoft JhengHei"/>
              <a:cs typeface="Microsoft JhengHei"/>
            </a:endParaRPr>
          </a:p>
        </p:txBody>
      </p:sp>
      <p:sp>
        <p:nvSpPr>
          <p:cNvPr id="7" name="object 7" descr=""/>
          <p:cNvSpPr txBox="1"/>
          <p:nvPr/>
        </p:nvSpPr>
        <p:spPr>
          <a:xfrm>
            <a:off x="4680676" y="1288801"/>
            <a:ext cx="609600" cy="208279"/>
          </a:xfrm>
          <a:prstGeom prst="rect">
            <a:avLst/>
          </a:prstGeom>
        </p:spPr>
        <p:txBody>
          <a:bodyPr wrap="square" lIns="0" tIns="12700" rIns="0" bIns="0" rtlCol="0" vert="horz">
            <a:spAutoFit/>
          </a:bodyPr>
          <a:lstStyle/>
          <a:p>
            <a:pPr marL="12700">
              <a:lnSpc>
                <a:spcPct val="100000"/>
              </a:lnSpc>
              <a:spcBef>
                <a:spcPts val="100"/>
              </a:spcBef>
            </a:pPr>
            <a:r>
              <a:rPr dirty="0" sz="1200" b="1">
                <a:solidFill>
                  <a:srgbClr val="343435"/>
                </a:solidFill>
                <a:latin typeface="Microsoft JhengHei"/>
                <a:cs typeface="Microsoft JhengHei"/>
              </a:rPr>
              <a:t>ER3</a:t>
            </a:r>
            <a:r>
              <a:rPr dirty="0" sz="1200" spc="55" b="1">
                <a:solidFill>
                  <a:srgbClr val="343435"/>
                </a:solidFill>
                <a:latin typeface="Microsoft JhengHei"/>
                <a:cs typeface="Microsoft JhengHei"/>
              </a:rPr>
              <a:t> </a:t>
            </a:r>
            <a:r>
              <a:rPr dirty="0" sz="1200" spc="-25" b="1">
                <a:solidFill>
                  <a:srgbClr val="343435"/>
                </a:solidFill>
                <a:latin typeface="Microsoft JhengHei"/>
                <a:cs typeface="Microsoft JhengHei"/>
              </a:rPr>
              <a:t>Pro</a:t>
            </a:r>
            <a:endParaRPr sz="1200">
              <a:latin typeface="Microsoft JhengHei"/>
              <a:cs typeface="Microsoft JhengHei"/>
            </a:endParaRPr>
          </a:p>
        </p:txBody>
      </p:sp>
      <p:graphicFrame>
        <p:nvGraphicFramePr>
          <p:cNvPr id="8" name="object 8" descr=""/>
          <p:cNvGraphicFramePr>
            <a:graphicFrameLocks noGrp="1"/>
          </p:cNvGraphicFramePr>
          <p:nvPr/>
        </p:nvGraphicFramePr>
        <p:xfrm>
          <a:off x="680671" y="3533969"/>
          <a:ext cx="6356985" cy="1186180"/>
        </p:xfrm>
        <a:graphic>
          <a:graphicData uri="http://schemas.openxmlformats.org/drawingml/2006/table">
            <a:tbl>
              <a:tblPr firstRow="1" bandRow="1">
                <a:tableStyleId>{2D5ABB26-0587-4C30-8999-92F81FD0307C}</a:tableStyleId>
              </a:tblPr>
              <a:tblGrid>
                <a:gridCol w="996950"/>
                <a:gridCol w="634364"/>
                <a:gridCol w="685800"/>
                <a:gridCol w="662939"/>
                <a:gridCol w="657860"/>
                <a:gridCol w="665479"/>
                <a:gridCol w="655320"/>
                <a:gridCol w="655320"/>
                <a:gridCol w="665479"/>
              </a:tblGrid>
              <a:tr h="180340">
                <a:tc>
                  <a:txBody>
                    <a:bodyPr/>
                    <a:lstStyle/>
                    <a:p>
                      <a:pPr marL="19050">
                        <a:lnSpc>
                          <a:spcPct val="100000"/>
                        </a:lnSpc>
                        <a:spcBef>
                          <a:spcPts val="250"/>
                        </a:spcBef>
                      </a:pPr>
                      <a:r>
                        <a:rPr dirty="0" sz="800" spc="-15">
                          <a:solidFill>
                            <a:srgbClr val="4F4F51"/>
                          </a:solidFill>
                          <a:latin typeface="SimSun"/>
                          <a:cs typeface="SimSun"/>
                        </a:rPr>
                        <a:t>典型功耗</a:t>
                      </a:r>
                      <a:endParaRPr sz="800">
                        <a:latin typeface="SimSun"/>
                        <a:cs typeface="SimSun"/>
                      </a:endParaRPr>
                    </a:p>
                  </a:txBody>
                  <a:tcPr marL="0" marR="0" marB="0" marT="3175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algn="ctr" marR="22225">
                        <a:lnSpc>
                          <a:spcPct val="100000"/>
                        </a:lnSpc>
                        <a:spcBef>
                          <a:spcPts val="250"/>
                        </a:spcBef>
                      </a:pPr>
                      <a:r>
                        <a:rPr dirty="0" sz="800" spc="60">
                          <a:solidFill>
                            <a:srgbClr val="4F4F51"/>
                          </a:solidFill>
                          <a:latin typeface="SimSun"/>
                          <a:cs typeface="SimSun"/>
                        </a:rPr>
                        <a:t>200w</a:t>
                      </a:r>
                      <a:endParaRPr sz="800">
                        <a:latin typeface="SimSun"/>
                        <a:cs typeface="SimSun"/>
                      </a:endParaRPr>
                    </a:p>
                  </a:txBody>
                  <a:tcPr marL="0" marR="0" marB="0" marT="3175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L="4445">
                        <a:lnSpc>
                          <a:spcPct val="100000"/>
                        </a:lnSpc>
                        <a:spcBef>
                          <a:spcPts val="250"/>
                        </a:spcBef>
                      </a:pPr>
                      <a:r>
                        <a:rPr dirty="0" sz="800" spc="60">
                          <a:solidFill>
                            <a:srgbClr val="4F4F51"/>
                          </a:solidFill>
                          <a:latin typeface="SimSun"/>
                          <a:cs typeface="SimSun"/>
                        </a:rPr>
                        <a:t>300w</a:t>
                      </a:r>
                      <a:endParaRPr sz="800">
                        <a:latin typeface="SimSun"/>
                        <a:cs typeface="SimSun"/>
                      </a:endParaRPr>
                    </a:p>
                  </a:txBody>
                  <a:tcPr marL="0" marR="0" marB="0" marT="3175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L="9525">
                        <a:lnSpc>
                          <a:spcPct val="100000"/>
                        </a:lnSpc>
                        <a:spcBef>
                          <a:spcPts val="250"/>
                        </a:spcBef>
                      </a:pPr>
                      <a:r>
                        <a:rPr dirty="0" sz="800" spc="60">
                          <a:solidFill>
                            <a:srgbClr val="4F4F51"/>
                          </a:solidFill>
                          <a:latin typeface="SimSun"/>
                          <a:cs typeface="SimSun"/>
                        </a:rPr>
                        <a:t>300w</a:t>
                      </a:r>
                      <a:endParaRPr sz="800">
                        <a:latin typeface="SimSun"/>
                        <a:cs typeface="SimSun"/>
                      </a:endParaRPr>
                    </a:p>
                  </a:txBody>
                  <a:tcPr marL="0" marR="0" marB="0" marT="3175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R="2540">
                        <a:lnSpc>
                          <a:spcPct val="100000"/>
                        </a:lnSpc>
                        <a:spcBef>
                          <a:spcPts val="250"/>
                        </a:spcBef>
                      </a:pPr>
                      <a:r>
                        <a:rPr dirty="0" sz="800" spc="60">
                          <a:solidFill>
                            <a:srgbClr val="4F4F51"/>
                          </a:solidFill>
                          <a:latin typeface="SimSun"/>
                          <a:cs typeface="SimSun"/>
                        </a:rPr>
                        <a:t>350w</a:t>
                      </a:r>
                      <a:endParaRPr sz="800">
                        <a:latin typeface="SimSun"/>
                        <a:cs typeface="SimSun"/>
                      </a:endParaRPr>
                    </a:p>
                  </a:txBody>
                  <a:tcPr marL="0" marR="0" marB="0" marT="3175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r h="167640">
                <a:tc>
                  <a:txBody>
                    <a:bodyPr/>
                    <a:lstStyle/>
                    <a:p>
                      <a:pPr marL="19050">
                        <a:lnSpc>
                          <a:spcPct val="100000"/>
                        </a:lnSpc>
                        <a:spcBef>
                          <a:spcPts val="150"/>
                        </a:spcBef>
                      </a:pPr>
                      <a:r>
                        <a:rPr dirty="0" sz="800" spc="-25">
                          <a:solidFill>
                            <a:srgbClr val="4F4F51"/>
                          </a:solidFill>
                          <a:latin typeface="SimSun"/>
                          <a:cs typeface="SimSun"/>
                        </a:rPr>
                        <a:t>安全</a:t>
                      </a:r>
                      <a:endParaRPr sz="800">
                        <a:latin typeface="SimSun"/>
                        <a:cs typeface="SimSun"/>
                      </a:endParaRPr>
                    </a:p>
                  </a:txBody>
                  <a:tcPr marL="0" marR="0" marB="0" marT="19050">
                    <a:lnR w="3175">
                      <a:solidFill>
                        <a:srgbClr val="7F8083"/>
                      </a:solidFill>
                      <a:prstDash val="solid"/>
                    </a:lnR>
                    <a:lnT w="3175">
                      <a:solidFill>
                        <a:srgbClr val="7F8083"/>
                      </a:solidFill>
                      <a:prstDash val="solid"/>
                    </a:lnT>
                    <a:lnB w="3175">
                      <a:solidFill>
                        <a:srgbClr val="7F8083"/>
                      </a:solidFill>
                      <a:prstDash val="solid"/>
                    </a:lnB>
                  </a:tcPr>
                </a:tc>
                <a:tc gridSpan="8">
                  <a:txBody>
                    <a:bodyPr/>
                    <a:lstStyle/>
                    <a:p>
                      <a:pPr algn="ctr" marL="78105">
                        <a:lnSpc>
                          <a:spcPct val="100000"/>
                        </a:lnSpc>
                        <a:spcBef>
                          <a:spcPts val="165"/>
                        </a:spcBef>
                      </a:pPr>
                      <a:r>
                        <a:rPr dirty="0" sz="800" spc="-70">
                          <a:solidFill>
                            <a:srgbClr val="4F4F51"/>
                          </a:solidFill>
                          <a:latin typeface="SimSun"/>
                          <a:cs typeface="SimSun"/>
                        </a:rPr>
                        <a:t>碰撞检测、虚拟墙、协作模式等</a:t>
                      </a:r>
                      <a:r>
                        <a:rPr dirty="0" sz="800">
                          <a:solidFill>
                            <a:srgbClr val="4F4F51"/>
                          </a:solidFill>
                          <a:latin typeface="SimSun"/>
                          <a:cs typeface="SimSun"/>
                        </a:rPr>
                        <a:t>21</a:t>
                      </a:r>
                      <a:r>
                        <a:rPr dirty="0" sz="800" spc="-10">
                          <a:solidFill>
                            <a:srgbClr val="4F4F51"/>
                          </a:solidFill>
                          <a:latin typeface="SimSun"/>
                          <a:cs typeface="SimSun"/>
                        </a:rPr>
                        <a:t>余项可调安全功能</a:t>
                      </a:r>
                      <a:endParaRPr sz="800">
                        <a:latin typeface="SimSun"/>
                        <a:cs typeface="SimSun"/>
                      </a:endParaRPr>
                    </a:p>
                  </a:txBody>
                  <a:tcPr marL="0" marR="0" marB="0" marT="20955">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7640">
                <a:tc>
                  <a:txBody>
                    <a:bodyPr/>
                    <a:lstStyle/>
                    <a:p>
                      <a:pPr marL="19050">
                        <a:lnSpc>
                          <a:spcPct val="100000"/>
                        </a:lnSpc>
                        <a:spcBef>
                          <a:spcPts val="145"/>
                        </a:spcBef>
                      </a:pPr>
                      <a:r>
                        <a:rPr dirty="0" sz="800" spc="-25">
                          <a:solidFill>
                            <a:srgbClr val="4F4F51"/>
                          </a:solidFill>
                          <a:latin typeface="SimSun"/>
                          <a:cs typeface="SimSun"/>
                        </a:rPr>
                        <a:t>认证</a:t>
                      </a:r>
                      <a:endParaRPr sz="800">
                        <a:latin typeface="SimSun"/>
                        <a:cs typeface="SimSun"/>
                      </a:endParaRPr>
                    </a:p>
                  </a:txBody>
                  <a:tcPr marL="0" marR="0" marB="0" marT="18415">
                    <a:lnR w="3175">
                      <a:solidFill>
                        <a:srgbClr val="7F8083"/>
                      </a:solidFill>
                      <a:prstDash val="solid"/>
                    </a:lnR>
                    <a:lnT w="3175">
                      <a:solidFill>
                        <a:srgbClr val="7F8083"/>
                      </a:solidFill>
                      <a:prstDash val="solid"/>
                    </a:lnT>
                    <a:lnB w="3175">
                      <a:solidFill>
                        <a:srgbClr val="7F8083"/>
                      </a:solidFill>
                      <a:prstDash val="solid"/>
                    </a:lnB>
                  </a:tcPr>
                </a:tc>
                <a:tc gridSpan="8">
                  <a:txBody>
                    <a:bodyPr/>
                    <a:lstStyle/>
                    <a:p>
                      <a:pPr algn="ctr" marL="78105">
                        <a:lnSpc>
                          <a:spcPct val="100000"/>
                        </a:lnSpc>
                        <a:spcBef>
                          <a:spcPts val="145"/>
                        </a:spcBef>
                      </a:pPr>
                      <a:r>
                        <a:rPr dirty="0" sz="800" spc="120">
                          <a:solidFill>
                            <a:srgbClr val="4F4F51"/>
                          </a:solidFill>
                          <a:latin typeface="SimSun"/>
                          <a:cs typeface="SimSun"/>
                        </a:rPr>
                        <a:t>EN</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spc="-20">
                          <a:solidFill>
                            <a:srgbClr val="4F4F51"/>
                          </a:solidFill>
                          <a:latin typeface="SimSun"/>
                          <a:cs typeface="SimSun"/>
                        </a:rPr>
                        <a:t>13849-1,</a:t>
                      </a:r>
                      <a:r>
                        <a:rPr dirty="0" sz="800" spc="-155">
                          <a:solidFill>
                            <a:srgbClr val="4F4F51"/>
                          </a:solidFill>
                          <a:latin typeface="SimSun"/>
                          <a:cs typeface="SimSun"/>
                        </a:rPr>
                        <a:t> </a:t>
                      </a:r>
                      <a:r>
                        <a:rPr dirty="0" sz="800" spc="120">
                          <a:solidFill>
                            <a:srgbClr val="4F4F51"/>
                          </a:solidFill>
                          <a:latin typeface="SimSun"/>
                          <a:cs typeface="SimSun"/>
                        </a:rPr>
                        <a:t>EN</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a:solidFill>
                            <a:srgbClr val="4F4F51"/>
                          </a:solidFill>
                          <a:latin typeface="SimSun"/>
                          <a:cs typeface="SimSun"/>
                        </a:rPr>
                        <a:t>10218-1/PL</a:t>
                      </a:r>
                      <a:r>
                        <a:rPr dirty="0" sz="800" spc="-155">
                          <a:solidFill>
                            <a:srgbClr val="4F4F51"/>
                          </a:solidFill>
                          <a:latin typeface="SimSun"/>
                          <a:cs typeface="SimSun"/>
                        </a:rPr>
                        <a:t> </a:t>
                      </a:r>
                      <a:r>
                        <a:rPr dirty="0" sz="800" spc="-50">
                          <a:solidFill>
                            <a:srgbClr val="4F4F51"/>
                          </a:solidFill>
                          <a:latin typeface="SimSun"/>
                          <a:cs typeface="SimSun"/>
                        </a:rPr>
                        <a:t>d,</a:t>
                      </a:r>
                      <a:r>
                        <a:rPr dirty="0" sz="800" spc="95">
                          <a:solidFill>
                            <a:srgbClr val="4F4F51"/>
                          </a:solidFill>
                          <a:latin typeface="SimSun"/>
                          <a:cs typeface="SimSun"/>
                        </a:rPr>
                        <a:t> </a:t>
                      </a:r>
                      <a:r>
                        <a:rPr dirty="0" sz="800" spc="-45">
                          <a:solidFill>
                            <a:srgbClr val="4F4F51"/>
                          </a:solidFill>
                          <a:latin typeface="SimSun"/>
                          <a:cs typeface="SimSun"/>
                        </a:rPr>
                        <a:t>Cat</a:t>
                      </a:r>
                      <a:r>
                        <a:rPr dirty="0" sz="800" spc="-100">
                          <a:solidFill>
                            <a:srgbClr val="4F4F51"/>
                          </a:solidFill>
                          <a:latin typeface="SimSun"/>
                          <a:cs typeface="SimSun"/>
                        </a:rPr>
                        <a:t>. </a:t>
                      </a:r>
                      <a:r>
                        <a:rPr dirty="0" sz="800" spc="-85">
                          <a:solidFill>
                            <a:srgbClr val="4F4F51"/>
                          </a:solidFill>
                          <a:latin typeface="SimSun"/>
                          <a:cs typeface="SimSun"/>
                        </a:rPr>
                        <a:t>3;</a:t>
                      </a:r>
                      <a:r>
                        <a:rPr dirty="0" sz="800" spc="-155">
                          <a:solidFill>
                            <a:srgbClr val="4F4F51"/>
                          </a:solidFill>
                          <a:latin typeface="SimSun"/>
                          <a:cs typeface="SimSun"/>
                        </a:rPr>
                        <a:t> </a:t>
                      </a:r>
                      <a:r>
                        <a:rPr dirty="0" sz="800">
                          <a:solidFill>
                            <a:srgbClr val="4F4F51"/>
                          </a:solidFill>
                          <a:latin typeface="SimSun"/>
                          <a:cs typeface="SimSun"/>
                        </a:rPr>
                        <a:t>ISO</a:t>
                      </a:r>
                      <a:r>
                        <a:rPr dirty="0" sz="800" spc="-155">
                          <a:solidFill>
                            <a:srgbClr val="4F4F51"/>
                          </a:solidFill>
                          <a:latin typeface="SimSun"/>
                          <a:cs typeface="SimSun"/>
                        </a:rPr>
                        <a:t> </a:t>
                      </a:r>
                      <a:r>
                        <a:rPr dirty="0" sz="800" spc="-45">
                          <a:solidFill>
                            <a:srgbClr val="4F4F51"/>
                          </a:solidFill>
                          <a:latin typeface="SimSun"/>
                          <a:cs typeface="SimSun"/>
                        </a:rPr>
                        <a:t>15066</a:t>
                      </a:r>
                      <a:r>
                        <a:rPr dirty="0" sz="800" spc="-20">
                          <a:solidFill>
                            <a:srgbClr val="4F4F51"/>
                          </a:solidFill>
                          <a:latin typeface="SimSun"/>
                          <a:cs typeface="SimSun"/>
                        </a:rPr>
                        <a:t>，欧盟</a:t>
                      </a:r>
                      <a:r>
                        <a:rPr dirty="0" sz="800">
                          <a:solidFill>
                            <a:srgbClr val="4F4F51"/>
                          </a:solidFill>
                          <a:latin typeface="SimSun"/>
                          <a:cs typeface="SimSun"/>
                        </a:rPr>
                        <a:t>CE</a:t>
                      </a:r>
                      <a:r>
                        <a:rPr dirty="0" sz="800" spc="-30">
                          <a:solidFill>
                            <a:srgbClr val="4F4F51"/>
                          </a:solidFill>
                          <a:latin typeface="SimSun"/>
                          <a:cs typeface="SimSun"/>
                        </a:rPr>
                        <a:t>认证，</a:t>
                      </a:r>
                      <a:r>
                        <a:rPr dirty="0" sz="800" spc="-65">
                          <a:solidFill>
                            <a:srgbClr val="4F4F51"/>
                          </a:solidFill>
                          <a:latin typeface="SimSun"/>
                          <a:cs typeface="SimSun"/>
                        </a:rPr>
                        <a:t>KCs</a:t>
                      </a:r>
                      <a:r>
                        <a:rPr dirty="0" sz="800" spc="-35">
                          <a:solidFill>
                            <a:srgbClr val="4F4F51"/>
                          </a:solidFill>
                          <a:latin typeface="SimSun"/>
                          <a:cs typeface="SimSun"/>
                        </a:rPr>
                        <a:t>认证，</a:t>
                      </a:r>
                      <a:r>
                        <a:rPr dirty="0" sz="800" spc="-55">
                          <a:solidFill>
                            <a:srgbClr val="4F4F51"/>
                          </a:solidFill>
                          <a:latin typeface="SimSun"/>
                          <a:cs typeface="SimSun"/>
                        </a:rPr>
                        <a:t>EAC</a:t>
                      </a:r>
                      <a:r>
                        <a:rPr dirty="0" sz="800" spc="-25">
                          <a:solidFill>
                            <a:srgbClr val="4F4F51"/>
                          </a:solidFill>
                          <a:latin typeface="SimSun"/>
                          <a:cs typeface="SimSun"/>
                        </a:rPr>
                        <a:t>认证</a:t>
                      </a:r>
                      <a:endParaRPr sz="800">
                        <a:latin typeface="SimSun"/>
                        <a:cs typeface="SimSun"/>
                      </a:endParaRPr>
                    </a:p>
                  </a:txBody>
                  <a:tcPr marL="0" marR="0" marB="0" marT="18415">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67640">
                <a:tc>
                  <a:txBody>
                    <a:bodyPr/>
                    <a:lstStyle/>
                    <a:p>
                      <a:pPr marL="19050">
                        <a:lnSpc>
                          <a:spcPct val="100000"/>
                        </a:lnSpc>
                        <a:spcBef>
                          <a:spcPts val="145"/>
                        </a:spcBef>
                      </a:pPr>
                      <a:r>
                        <a:rPr dirty="0" sz="800" spc="-65">
                          <a:solidFill>
                            <a:srgbClr val="4F4F51"/>
                          </a:solidFill>
                          <a:latin typeface="SimSun"/>
                          <a:cs typeface="SimSun"/>
                        </a:rPr>
                        <a:t>力感应，工具法兰</a:t>
                      </a:r>
                      <a:endParaRPr sz="800">
                        <a:latin typeface="SimSun"/>
                        <a:cs typeface="SimSun"/>
                      </a:endParaRPr>
                    </a:p>
                  </a:txBody>
                  <a:tcPr marL="0" marR="0" marB="0" marT="1841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6515">
                        <a:lnSpc>
                          <a:spcPct val="100000"/>
                        </a:lnSpc>
                        <a:spcBef>
                          <a:spcPts val="12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2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1755">
                        <a:lnSpc>
                          <a:spcPct val="100000"/>
                        </a:lnSpc>
                        <a:spcBef>
                          <a:spcPts val="12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8255">
                        <a:lnSpc>
                          <a:spcPct val="100000"/>
                        </a:lnSpc>
                        <a:spcBef>
                          <a:spcPts val="12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69215">
                        <a:lnSpc>
                          <a:spcPct val="100000"/>
                        </a:lnSpc>
                        <a:spcBef>
                          <a:spcPts val="12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715">
                        <a:lnSpc>
                          <a:spcPct val="100000"/>
                        </a:lnSpc>
                        <a:spcBef>
                          <a:spcPts val="12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4610">
                        <a:lnSpc>
                          <a:spcPct val="100000"/>
                        </a:lnSpc>
                        <a:spcBef>
                          <a:spcPts val="120"/>
                        </a:spcBef>
                      </a:pPr>
                      <a:r>
                        <a:rPr dirty="0" sz="800" spc="-105">
                          <a:solidFill>
                            <a:srgbClr val="4F4F51"/>
                          </a:solidFill>
                          <a:latin typeface="SimSun"/>
                          <a:cs typeface="SimSun"/>
                        </a:rPr>
                        <a:t>力，</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635">
                        <a:lnSpc>
                          <a:spcPct val="100000"/>
                        </a:lnSpc>
                        <a:spcBef>
                          <a:spcPts val="120"/>
                        </a:spcBef>
                      </a:pPr>
                      <a:r>
                        <a:rPr dirty="0" sz="800" spc="-75">
                          <a:solidFill>
                            <a:srgbClr val="4F4F51"/>
                          </a:solidFill>
                          <a:latin typeface="SimSun"/>
                          <a:cs typeface="SimSun"/>
                        </a:rPr>
                        <a:t>力矩，</a:t>
                      </a:r>
                      <a:r>
                        <a:rPr dirty="0" sz="800" spc="-155">
                          <a:solidFill>
                            <a:srgbClr val="4F4F51"/>
                          </a:solidFill>
                          <a:latin typeface="SimSun"/>
                          <a:cs typeface="SimSun"/>
                        </a:rPr>
                        <a:t>x-</a:t>
                      </a:r>
                      <a:r>
                        <a:rPr dirty="0" sz="800" spc="-75">
                          <a:solidFill>
                            <a:srgbClr val="4F4F51"/>
                          </a:solidFill>
                          <a:latin typeface="SimSun"/>
                          <a:cs typeface="SimSun"/>
                        </a:rPr>
                        <a:t>y-</a:t>
                      </a:r>
                      <a:r>
                        <a:rPr dirty="0" sz="800" spc="-50">
                          <a:solidFill>
                            <a:srgbClr val="4F4F51"/>
                          </a:solidFill>
                          <a:latin typeface="SimSun"/>
                          <a:cs typeface="SimSun"/>
                        </a:rPr>
                        <a:t>z</a:t>
                      </a:r>
                      <a:endParaRPr sz="800">
                        <a:latin typeface="SimSun"/>
                        <a:cs typeface="SimSun"/>
                      </a:endParaRPr>
                    </a:p>
                  </a:txBody>
                  <a:tcPr marL="0" marR="0" marB="0" marT="1524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145"/>
                        </a:spcBef>
                      </a:pPr>
                      <a:r>
                        <a:rPr dirty="0" sz="800" spc="-10">
                          <a:solidFill>
                            <a:srgbClr val="4F4F51"/>
                          </a:solidFill>
                          <a:latin typeface="SimSun"/>
                          <a:cs typeface="SimSun"/>
                        </a:rPr>
                        <a:t>力测量分辨率</a:t>
                      </a:r>
                      <a:endParaRPr sz="800">
                        <a:latin typeface="SimSun"/>
                        <a:cs typeface="SimSun"/>
                      </a:endParaRPr>
                    </a:p>
                  </a:txBody>
                  <a:tcPr marL="0" marR="0" marB="0" marT="1841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05410">
                        <a:lnSpc>
                          <a:spcPct val="100000"/>
                        </a:lnSpc>
                        <a:spcBef>
                          <a:spcPts val="120"/>
                        </a:spcBef>
                      </a:pPr>
                      <a:r>
                        <a:rPr dirty="0" sz="800" spc="-20">
                          <a:solidFill>
                            <a:srgbClr val="4F4F51"/>
                          </a:solidFill>
                          <a:latin typeface="SimSun"/>
                          <a:cs typeface="SimSun"/>
                        </a:rPr>
                        <a:t>0.1N</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20"/>
                        </a:spcBef>
                      </a:pPr>
                      <a:r>
                        <a:rPr dirty="0" sz="800" spc="60">
                          <a:solidFill>
                            <a:srgbClr val="4F4F51"/>
                          </a:solidFill>
                          <a:latin typeface="SimSun"/>
                          <a:cs typeface="SimSun"/>
                        </a:rPr>
                        <a:t>0.02Nm</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20650">
                        <a:lnSpc>
                          <a:spcPct val="100000"/>
                        </a:lnSpc>
                        <a:spcBef>
                          <a:spcPts val="120"/>
                        </a:spcBef>
                      </a:pPr>
                      <a:r>
                        <a:rPr dirty="0" sz="800" spc="-20">
                          <a:solidFill>
                            <a:srgbClr val="4F4F51"/>
                          </a:solidFill>
                          <a:latin typeface="SimSun"/>
                          <a:cs typeface="SimSun"/>
                        </a:rPr>
                        <a:t>0.1N</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620">
                        <a:lnSpc>
                          <a:spcPct val="100000"/>
                        </a:lnSpc>
                        <a:spcBef>
                          <a:spcPts val="120"/>
                        </a:spcBef>
                      </a:pPr>
                      <a:r>
                        <a:rPr dirty="0" sz="800" spc="60">
                          <a:solidFill>
                            <a:srgbClr val="4F4F51"/>
                          </a:solidFill>
                          <a:latin typeface="SimSun"/>
                          <a:cs typeface="SimSun"/>
                        </a:rPr>
                        <a:t>0.02Nm</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18110">
                        <a:lnSpc>
                          <a:spcPct val="100000"/>
                        </a:lnSpc>
                        <a:spcBef>
                          <a:spcPts val="120"/>
                        </a:spcBef>
                      </a:pPr>
                      <a:r>
                        <a:rPr dirty="0" sz="800" spc="-20">
                          <a:solidFill>
                            <a:srgbClr val="4F4F51"/>
                          </a:solidFill>
                          <a:latin typeface="SimSun"/>
                          <a:cs typeface="SimSun"/>
                        </a:rPr>
                        <a:t>0.1N</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080">
                        <a:lnSpc>
                          <a:spcPct val="100000"/>
                        </a:lnSpc>
                        <a:spcBef>
                          <a:spcPts val="120"/>
                        </a:spcBef>
                      </a:pPr>
                      <a:r>
                        <a:rPr dirty="0" sz="800" spc="60">
                          <a:solidFill>
                            <a:srgbClr val="4F4F51"/>
                          </a:solidFill>
                          <a:latin typeface="SimSun"/>
                          <a:cs typeface="SimSun"/>
                        </a:rPr>
                        <a:t>0.02Nm</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02870">
                        <a:lnSpc>
                          <a:spcPct val="100000"/>
                        </a:lnSpc>
                        <a:spcBef>
                          <a:spcPts val="120"/>
                        </a:spcBef>
                      </a:pPr>
                      <a:r>
                        <a:rPr dirty="0" sz="800" spc="-20">
                          <a:solidFill>
                            <a:srgbClr val="4F4F51"/>
                          </a:solidFill>
                          <a:latin typeface="SimSun"/>
                          <a:cs typeface="SimSun"/>
                        </a:rPr>
                        <a:t>0.1N</a:t>
                      </a:r>
                      <a:endParaRPr sz="800">
                        <a:latin typeface="SimSun"/>
                        <a:cs typeface="SimSun"/>
                      </a:endParaRPr>
                    </a:p>
                  </a:txBody>
                  <a:tcPr marL="0" marR="0" marB="0" marT="152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905">
                        <a:lnSpc>
                          <a:spcPct val="100000"/>
                        </a:lnSpc>
                        <a:spcBef>
                          <a:spcPts val="120"/>
                        </a:spcBef>
                      </a:pPr>
                      <a:r>
                        <a:rPr dirty="0" sz="800" spc="60">
                          <a:solidFill>
                            <a:srgbClr val="4F4F51"/>
                          </a:solidFill>
                          <a:latin typeface="SimSun"/>
                          <a:cs typeface="SimSun"/>
                        </a:rPr>
                        <a:t>0.02Nm</a:t>
                      </a:r>
                      <a:endParaRPr sz="800">
                        <a:latin typeface="SimSun"/>
                        <a:cs typeface="SimSun"/>
                      </a:endParaRPr>
                    </a:p>
                  </a:txBody>
                  <a:tcPr marL="0" marR="0" marB="0" marT="1524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140"/>
                        </a:spcBef>
                      </a:pPr>
                      <a:r>
                        <a:rPr dirty="0" sz="800" spc="-10">
                          <a:solidFill>
                            <a:srgbClr val="4F4F51"/>
                          </a:solidFill>
                          <a:latin typeface="SimSun"/>
                          <a:cs typeface="SimSun"/>
                        </a:rPr>
                        <a:t>力控相对精度</a:t>
                      </a:r>
                      <a:endParaRPr sz="800">
                        <a:latin typeface="SimSun"/>
                        <a:cs typeface="SimSun"/>
                      </a:endParaRPr>
                    </a:p>
                  </a:txBody>
                  <a:tcPr marL="0" marR="0" marB="0" marT="1778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49530">
                        <a:lnSpc>
                          <a:spcPct val="100000"/>
                        </a:lnSpc>
                        <a:spcBef>
                          <a:spcPts val="114"/>
                        </a:spcBef>
                      </a:pPr>
                      <a:r>
                        <a:rPr dirty="0" sz="800" spc="-20">
                          <a:solidFill>
                            <a:srgbClr val="4F4F51"/>
                          </a:solidFill>
                          <a:latin typeface="SimSun"/>
                          <a:cs typeface="SimSun"/>
                        </a:rPr>
                        <a:t>0.5N</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14"/>
                        </a:spcBef>
                      </a:pPr>
                      <a:r>
                        <a:rPr dirty="0" sz="800" spc="65">
                          <a:solidFill>
                            <a:srgbClr val="4F4F51"/>
                          </a:solidFill>
                          <a:latin typeface="SimSun"/>
                          <a:cs typeface="SimSun"/>
                        </a:rPr>
                        <a:t>0.1Nm</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64769">
                        <a:lnSpc>
                          <a:spcPct val="100000"/>
                        </a:lnSpc>
                        <a:spcBef>
                          <a:spcPts val="114"/>
                        </a:spcBef>
                      </a:pPr>
                      <a:r>
                        <a:rPr dirty="0" sz="800" spc="-20">
                          <a:solidFill>
                            <a:srgbClr val="4F4F51"/>
                          </a:solidFill>
                          <a:latin typeface="SimSun"/>
                          <a:cs typeface="SimSun"/>
                        </a:rPr>
                        <a:t>0.5N</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7620">
                        <a:lnSpc>
                          <a:spcPct val="100000"/>
                        </a:lnSpc>
                        <a:spcBef>
                          <a:spcPts val="114"/>
                        </a:spcBef>
                      </a:pPr>
                      <a:r>
                        <a:rPr dirty="0" sz="800" spc="65">
                          <a:solidFill>
                            <a:srgbClr val="4F4F51"/>
                          </a:solidFill>
                          <a:latin typeface="SimSun"/>
                          <a:cs typeface="SimSun"/>
                        </a:rPr>
                        <a:t>0.1Nm</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62230">
                        <a:lnSpc>
                          <a:spcPct val="100000"/>
                        </a:lnSpc>
                        <a:spcBef>
                          <a:spcPts val="114"/>
                        </a:spcBef>
                      </a:pPr>
                      <a:r>
                        <a:rPr dirty="0" sz="800" spc="-20">
                          <a:solidFill>
                            <a:srgbClr val="4F4F51"/>
                          </a:solidFill>
                          <a:latin typeface="SimSun"/>
                          <a:cs typeface="SimSun"/>
                        </a:rPr>
                        <a:t>0.5N</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080">
                        <a:lnSpc>
                          <a:spcPct val="100000"/>
                        </a:lnSpc>
                        <a:spcBef>
                          <a:spcPts val="114"/>
                        </a:spcBef>
                      </a:pPr>
                      <a:r>
                        <a:rPr dirty="0" sz="800" spc="65">
                          <a:solidFill>
                            <a:srgbClr val="4F4F51"/>
                          </a:solidFill>
                          <a:latin typeface="SimSun"/>
                          <a:cs typeface="SimSun"/>
                        </a:rPr>
                        <a:t>0.1Nm</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46990">
                        <a:lnSpc>
                          <a:spcPct val="100000"/>
                        </a:lnSpc>
                        <a:spcBef>
                          <a:spcPts val="114"/>
                        </a:spcBef>
                      </a:pPr>
                      <a:r>
                        <a:rPr dirty="0" sz="800" spc="-20">
                          <a:solidFill>
                            <a:srgbClr val="4F4F51"/>
                          </a:solidFill>
                          <a:latin typeface="SimSun"/>
                          <a:cs typeface="SimSun"/>
                        </a:rPr>
                        <a:t>0.5N</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905">
                        <a:lnSpc>
                          <a:spcPct val="100000"/>
                        </a:lnSpc>
                        <a:spcBef>
                          <a:spcPts val="114"/>
                        </a:spcBef>
                      </a:pPr>
                      <a:r>
                        <a:rPr dirty="0" sz="800" spc="65">
                          <a:solidFill>
                            <a:srgbClr val="4F4F51"/>
                          </a:solidFill>
                          <a:latin typeface="SimSun"/>
                          <a:cs typeface="SimSun"/>
                        </a:rPr>
                        <a:t>0.1Nm</a:t>
                      </a:r>
                      <a:endParaRPr sz="800">
                        <a:latin typeface="SimSun"/>
                        <a:cs typeface="SimSun"/>
                      </a:endParaRPr>
                    </a:p>
                  </a:txBody>
                  <a:tcPr marL="0" marR="0" marB="0" marT="14604">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140"/>
                        </a:spcBef>
                      </a:pPr>
                      <a:r>
                        <a:rPr dirty="0" sz="800" spc="-10">
                          <a:solidFill>
                            <a:srgbClr val="4F4F51"/>
                          </a:solidFill>
                          <a:latin typeface="SimSun"/>
                          <a:cs typeface="SimSun"/>
                        </a:rPr>
                        <a:t>笛卡尔刚度可调范围</a:t>
                      </a:r>
                      <a:endParaRPr sz="800">
                        <a:latin typeface="SimSun"/>
                        <a:cs typeface="SimSun"/>
                      </a:endParaRPr>
                    </a:p>
                  </a:txBody>
                  <a:tcPr marL="0" marR="0" marB="0" marT="1778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marL="40005">
                        <a:lnSpc>
                          <a:spcPct val="100000"/>
                        </a:lnSpc>
                        <a:spcBef>
                          <a:spcPts val="114"/>
                        </a:spcBef>
                      </a:pPr>
                      <a:r>
                        <a:rPr dirty="0" sz="800" spc="-10">
                          <a:solidFill>
                            <a:srgbClr val="4F4F51"/>
                          </a:solidFill>
                          <a:latin typeface="SimSun"/>
                          <a:cs typeface="SimSun"/>
                        </a:rPr>
                        <a:t>0~3000N/m，0~300Nm/rad</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46990">
                        <a:lnSpc>
                          <a:spcPct val="100000"/>
                        </a:lnSpc>
                        <a:spcBef>
                          <a:spcPts val="114"/>
                        </a:spcBef>
                      </a:pPr>
                      <a:r>
                        <a:rPr dirty="0" sz="800" spc="-10">
                          <a:solidFill>
                            <a:srgbClr val="4F4F51"/>
                          </a:solidFill>
                          <a:latin typeface="SimSun"/>
                          <a:cs typeface="SimSun"/>
                        </a:rPr>
                        <a:t>0~3000N/m，0~300Nm/rad</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49530">
                        <a:lnSpc>
                          <a:spcPct val="100000"/>
                        </a:lnSpc>
                        <a:spcBef>
                          <a:spcPts val="114"/>
                        </a:spcBef>
                      </a:pPr>
                      <a:r>
                        <a:rPr dirty="0" sz="800" spc="-10">
                          <a:solidFill>
                            <a:srgbClr val="4F4F51"/>
                          </a:solidFill>
                          <a:latin typeface="SimSun"/>
                          <a:cs typeface="SimSun"/>
                        </a:rPr>
                        <a:t>0~3000N/m，0~300Nm/rad</a:t>
                      </a:r>
                      <a:endParaRPr sz="800">
                        <a:latin typeface="SimSun"/>
                        <a:cs typeface="SimSun"/>
                      </a:endParaRPr>
                    </a:p>
                  </a:txBody>
                  <a:tcPr marL="0" marR="0" marB="0" marT="1460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51435">
                        <a:lnSpc>
                          <a:spcPct val="100000"/>
                        </a:lnSpc>
                        <a:spcBef>
                          <a:spcPts val="114"/>
                        </a:spcBef>
                      </a:pPr>
                      <a:r>
                        <a:rPr dirty="0" sz="800" spc="-10">
                          <a:solidFill>
                            <a:srgbClr val="4F4F51"/>
                          </a:solidFill>
                          <a:latin typeface="SimSun"/>
                          <a:cs typeface="SimSun"/>
                        </a:rPr>
                        <a:t>0~3000N/m，0~300Nm/rad</a:t>
                      </a:r>
                      <a:endParaRPr sz="800">
                        <a:latin typeface="SimSun"/>
                        <a:cs typeface="SimSun"/>
                      </a:endParaRPr>
                    </a:p>
                  </a:txBody>
                  <a:tcPr marL="0" marR="0" marB="0" marT="14604">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bl>
          </a:graphicData>
        </a:graphic>
      </p:graphicFrame>
      <p:sp>
        <p:nvSpPr>
          <p:cNvPr id="9" name="object 9" descr=""/>
          <p:cNvSpPr txBox="1"/>
          <p:nvPr/>
        </p:nvSpPr>
        <p:spPr>
          <a:xfrm>
            <a:off x="687449" y="3350679"/>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性能</a:t>
            </a:r>
            <a:endParaRPr sz="1000">
              <a:latin typeface="Microsoft JhengHei"/>
              <a:cs typeface="Microsoft JhengHei"/>
            </a:endParaRPr>
          </a:p>
        </p:txBody>
      </p:sp>
      <p:graphicFrame>
        <p:nvGraphicFramePr>
          <p:cNvPr id="10" name="object 10" descr=""/>
          <p:cNvGraphicFramePr>
            <a:graphicFrameLocks noGrp="1"/>
          </p:cNvGraphicFramePr>
          <p:nvPr/>
        </p:nvGraphicFramePr>
        <p:xfrm>
          <a:off x="680671" y="5073094"/>
          <a:ext cx="6356985" cy="1711324"/>
        </p:xfrm>
        <a:graphic>
          <a:graphicData uri="http://schemas.openxmlformats.org/drawingml/2006/table">
            <a:tbl>
              <a:tblPr firstRow="1" bandRow="1">
                <a:tableStyleId>{2D5ABB26-0587-4C30-8999-92F81FD0307C}</a:tableStyleId>
              </a:tblPr>
              <a:tblGrid>
                <a:gridCol w="996950"/>
                <a:gridCol w="656589"/>
                <a:gridCol w="664210"/>
                <a:gridCol w="662939"/>
                <a:gridCol w="657860"/>
                <a:gridCol w="665479"/>
                <a:gridCol w="655320"/>
                <a:gridCol w="655320"/>
                <a:gridCol w="665479"/>
              </a:tblGrid>
              <a:tr h="169545">
                <a:tc>
                  <a:txBody>
                    <a:bodyPr/>
                    <a:lstStyle/>
                    <a:p>
                      <a:pPr marL="19050">
                        <a:lnSpc>
                          <a:spcPct val="100000"/>
                        </a:lnSpc>
                        <a:spcBef>
                          <a:spcPts val="260"/>
                        </a:spcBef>
                      </a:pPr>
                      <a:r>
                        <a:rPr dirty="0" sz="800" spc="-15">
                          <a:solidFill>
                            <a:srgbClr val="4F4F51"/>
                          </a:solidFill>
                          <a:latin typeface="SimSun"/>
                          <a:cs typeface="SimSun"/>
                        </a:rPr>
                        <a:t>可重复性</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marL="415925">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404495">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405130">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marL="401955">
                        <a:lnSpc>
                          <a:spcPct val="100000"/>
                        </a:lnSpc>
                        <a:spcBef>
                          <a:spcPts val="260"/>
                        </a:spcBef>
                      </a:pPr>
                      <a:r>
                        <a:rPr dirty="0" sz="800" spc="-20">
                          <a:solidFill>
                            <a:srgbClr val="4F4F51"/>
                          </a:solidFill>
                          <a:latin typeface="SimSun"/>
                          <a:cs typeface="SimSun"/>
                        </a:rPr>
                        <a:t>±0.03</a:t>
                      </a:r>
                      <a:r>
                        <a:rPr dirty="0" sz="800" spc="-200">
                          <a:solidFill>
                            <a:srgbClr val="4F4F51"/>
                          </a:solidFill>
                          <a:latin typeface="SimSun"/>
                          <a:cs typeface="SimSun"/>
                        </a:rPr>
                        <a:t> </a:t>
                      </a:r>
                      <a:r>
                        <a:rPr dirty="0" sz="800" spc="305">
                          <a:solidFill>
                            <a:srgbClr val="4F4F51"/>
                          </a:solidFill>
                          <a:latin typeface="SimSun"/>
                          <a:cs typeface="SimSun"/>
                        </a:rPr>
                        <a:t>mm</a:t>
                      </a:r>
                      <a:endParaRPr sz="800">
                        <a:latin typeface="SimSun"/>
                        <a:cs typeface="SimSun"/>
                      </a:endParaRPr>
                    </a:p>
                  </a:txBody>
                  <a:tcPr marL="0" marR="0" marB="0" marT="3302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r h="169545">
                <a:tc>
                  <a:txBody>
                    <a:bodyPr/>
                    <a:lstStyle/>
                    <a:p>
                      <a:pPr marL="19050">
                        <a:lnSpc>
                          <a:spcPct val="100000"/>
                        </a:lnSpc>
                        <a:spcBef>
                          <a:spcPts val="245"/>
                        </a:spcBef>
                      </a:pPr>
                      <a:r>
                        <a:rPr dirty="0" sz="800" spc="-15">
                          <a:solidFill>
                            <a:srgbClr val="4F4F51"/>
                          </a:solidFill>
                          <a:latin typeface="SimSun"/>
                          <a:cs typeface="SimSun"/>
                        </a:rPr>
                        <a:t>运动关节</a:t>
                      </a:r>
                      <a:endParaRPr sz="800">
                        <a:latin typeface="SimSun"/>
                        <a:cs typeface="SimSun"/>
                      </a:endParaRPr>
                    </a:p>
                  </a:txBody>
                  <a:tcPr marL="0" marR="0" marB="0" marT="3111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175">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8735">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080">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5715">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5"/>
                        </a:spcBef>
                      </a:pPr>
                      <a:r>
                        <a:rPr dirty="0" sz="800" spc="-15">
                          <a:solidFill>
                            <a:srgbClr val="4F4F51"/>
                          </a:solidFill>
                          <a:latin typeface="SimSun"/>
                          <a:cs typeface="SimSun"/>
                        </a:rPr>
                        <a:t>工作范围</a:t>
                      </a:r>
                      <a:endParaRPr sz="800">
                        <a:latin typeface="SimSun"/>
                        <a:cs typeface="SimSun"/>
                      </a:endParaRPr>
                    </a:p>
                  </a:txBody>
                  <a:tcPr marL="0" marR="0" marB="0" marT="2857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905">
                        <a:lnSpc>
                          <a:spcPct val="100000"/>
                        </a:lnSpc>
                        <a:spcBef>
                          <a:spcPts val="225"/>
                        </a:spcBef>
                      </a:pPr>
                      <a:r>
                        <a:rPr dirty="0" sz="800" spc="-15">
                          <a:solidFill>
                            <a:srgbClr val="4F4F51"/>
                          </a:solidFill>
                          <a:latin typeface="SimSun"/>
                          <a:cs typeface="SimSun"/>
                        </a:rPr>
                        <a:t>最大速度</a:t>
                      </a:r>
                      <a:endParaRPr sz="800">
                        <a:latin typeface="SimSun"/>
                        <a:cs typeface="SimSun"/>
                      </a:endParaRPr>
                    </a:p>
                  </a:txBody>
                  <a:tcPr marL="0" marR="0" marB="0" marT="28575">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29"/>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1</a:t>
                      </a:r>
                      <a:endParaRPr sz="800">
                        <a:latin typeface="SimSun"/>
                        <a:cs typeface="SimSun"/>
                      </a:endParaRPr>
                    </a:p>
                  </a:txBody>
                  <a:tcPr marL="0" marR="0" marB="0" marT="29209">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305">
                        <a:lnSpc>
                          <a:spcPts val="905"/>
                        </a:lnSpc>
                        <a:spcBef>
                          <a:spcPts val="330"/>
                        </a:spcBef>
                      </a:pPr>
                      <a:r>
                        <a:rPr dirty="0" sz="800" spc="-10">
                          <a:solidFill>
                            <a:srgbClr val="4F4F51"/>
                          </a:solidFill>
                          <a:latin typeface="SimSun"/>
                          <a:cs typeface="SimSun"/>
                        </a:rPr>
                        <a:t>±170°</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9525">
                        <a:lnSpc>
                          <a:spcPts val="905"/>
                        </a:lnSpc>
                        <a:spcBef>
                          <a:spcPts val="330"/>
                        </a:spcBef>
                      </a:pPr>
                      <a:r>
                        <a:rPr dirty="0" sz="800" spc="-10">
                          <a:solidFill>
                            <a:srgbClr val="4F4F51"/>
                          </a:solidFill>
                          <a:latin typeface="SimSun"/>
                          <a:cs typeface="SimSun"/>
                        </a:rPr>
                        <a:t>180°/s</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05"/>
                        </a:lnSpc>
                        <a:spcBef>
                          <a:spcPts val="330"/>
                        </a:spcBef>
                      </a:pPr>
                      <a:r>
                        <a:rPr dirty="0" sz="800" spc="-10">
                          <a:solidFill>
                            <a:srgbClr val="4F4F51"/>
                          </a:solidFill>
                          <a:latin typeface="SimSun"/>
                          <a:cs typeface="SimSun"/>
                        </a:rPr>
                        <a:t>±170°</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635">
                        <a:lnSpc>
                          <a:spcPts val="905"/>
                        </a:lnSpc>
                        <a:spcBef>
                          <a:spcPts val="330"/>
                        </a:spcBef>
                      </a:pPr>
                      <a:r>
                        <a:rPr dirty="0" sz="800" spc="-10">
                          <a:solidFill>
                            <a:srgbClr val="4F4F51"/>
                          </a:solidFill>
                          <a:latin typeface="SimSun"/>
                          <a:cs typeface="SimSun"/>
                        </a:rPr>
                        <a:t>90°/s</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1590">
                        <a:lnSpc>
                          <a:spcPts val="905"/>
                        </a:lnSpc>
                        <a:spcBef>
                          <a:spcPts val="330"/>
                        </a:spcBef>
                      </a:pPr>
                      <a:r>
                        <a:rPr dirty="0" sz="800" spc="-10">
                          <a:solidFill>
                            <a:srgbClr val="4F4F51"/>
                          </a:solidFill>
                          <a:latin typeface="SimSun"/>
                          <a:cs typeface="SimSun"/>
                        </a:rPr>
                        <a:t>±170°</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9209">
                        <a:lnSpc>
                          <a:spcPts val="905"/>
                        </a:lnSpc>
                        <a:spcBef>
                          <a:spcPts val="330"/>
                        </a:spcBef>
                      </a:pPr>
                      <a:r>
                        <a:rPr dirty="0" sz="800" spc="-10">
                          <a:solidFill>
                            <a:srgbClr val="4F4F51"/>
                          </a:solidFill>
                          <a:latin typeface="SimSun"/>
                          <a:cs typeface="SimSun"/>
                        </a:rPr>
                        <a:t>180°/s</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05"/>
                        </a:lnSpc>
                        <a:spcBef>
                          <a:spcPts val="330"/>
                        </a:spcBef>
                      </a:pPr>
                      <a:r>
                        <a:rPr dirty="0" sz="800" spc="-10">
                          <a:solidFill>
                            <a:srgbClr val="4F4F51"/>
                          </a:solidFill>
                          <a:latin typeface="SimSun"/>
                          <a:cs typeface="SimSun"/>
                        </a:rPr>
                        <a:t>±170°</a:t>
                      </a:r>
                      <a:endParaRPr sz="800">
                        <a:latin typeface="SimSun"/>
                        <a:cs typeface="SimSun"/>
                      </a:endParaRPr>
                    </a:p>
                  </a:txBody>
                  <a:tcPr marL="0" marR="0" marB="0" marT="4191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7465">
                        <a:lnSpc>
                          <a:spcPts val="905"/>
                        </a:lnSpc>
                        <a:spcBef>
                          <a:spcPts val="330"/>
                        </a:spcBef>
                      </a:pPr>
                      <a:r>
                        <a:rPr dirty="0" sz="800" spc="-10">
                          <a:solidFill>
                            <a:srgbClr val="4F4F51"/>
                          </a:solidFill>
                          <a:latin typeface="SimSun"/>
                          <a:cs typeface="SimSun"/>
                        </a:rPr>
                        <a:t>90°/s</a:t>
                      </a:r>
                      <a:endParaRPr sz="800">
                        <a:latin typeface="SimSun"/>
                        <a:cs typeface="SimSun"/>
                      </a:endParaRPr>
                    </a:p>
                  </a:txBody>
                  <a:tcPr marL="0" marR="0" marB="0" marT="4191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21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2</a:t>
                      </a:r>
                      <a:endParaRPr sz="800">
                        <a:latin typeface="SimSun"/>
                        <a:cs typeface="SimSun"/>
                      </a:endParaRPr>
                    </a:p>
                  </a:txBody>
                  <a:tcPr marL="0" marR="0" marB="0" marT="2730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305">
                        <a:lnSpc>
                          <a:spcPts val="944"/>
                        </a:lnSpc>
                        <a:spcBef>
                          <a:spcPts val="290"/>
                        </a:spcBef>
                      </a:pPr>
                      <a:r>
                        <a:rPr dirty="0" sz="800" spc="-10">
                          <a:solidFill>
                            <a:srgbClr val="4F4F51"/>
                          </a:solidFill>
                          <a:latin typeface="SimSun"/>
                          <a:cs typeface="SimSun"/>
                        </a:rPr>
                        <a:t>±120°</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9525">
                        <a:lnSpc>
                          <a:spcPts val="944"/>
                        </a:lnSpc>
                        <a:spcBef>
                          <a:spcPts val="290"/>
                        </a:spcBef>
                      </a:pPr>
                      <a:r>
                        <a:rPr dirty="0" sz="800" spc="-10">
                          <a:solidFill>
                            <a:srgbClr val="4F4F51"/>
                          </a:solidFill>
                          <a:latin typeface="SimSun"/>
                          <a:cs typeface="SimSun"/>
                        </a:rPr>
                        <a:t>150°/s</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44"/>
                        </a:lnSpc>
                        <a:spcBef>
                          <a:spcPts val="290"/>
                        </a:spcBef>
                      </a:pPr>
                      <a:r>
                        <a:rPr dirty="0" sz="800" spc="-10">
                          <a:solidFill>
                            <a:srgbClr val="4F4F51"/>
                          </a:solidFill>
                          <a:latin typeface="SimSun"/>
                          <a:cs typeface="SimSun"/>
                        </a:rPr>
                        <a:t>±120°</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635">
                        <a:lnSpc>
                          <a:spcPts val="944"/>
                        </a:lnSpc>
                        <a:spcBef>
                          <a:spcPts val="290"/>
                        </a:spcBef>
                      </a:pPr>
                      <a:r>
                        <a:rPr dirty="0" sz="800" spc="-10">
                          <a:solidFill>
                            <a:srgbClr val="4F4F51"/>
                          </a:solidFill>
                          <a:latin typeface="SimSun"/>
                          <a:cs typeface="SimSun"/>
                        </a:rPr>
                        <a:t>90°/s</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1590">
                        <a:lnSpc>
                          <a:spcPts val="944"/>
                        </a:lnSpc>
                        <a:spcBef>
                          <a:spcPts val="290"/>
                        </a:spcBef>
                      </a:pPr>
                      <a:r>
                        <a:rPr dirty="0" sz="800" spc="-10">
                          <a:solidFill>
                            <a:srgbClr val="4F4F51"/>
                          </a:solidFill>
                          <a:latin typeface="SimSun"/>
                          <a:cs typeface="SimSun"/>
                        </a:rPr>
                        <a:t>±120°</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9209">
                        <a:lnSpc>
                          <a:spcPts val="944"/>
                        </a:lnSpc>
                        <a:spcBef>
                          <a:spcPts val="290"/>
                        </a:spcBef>
                      </a:pPr>
                      <a:r>
                        <a:rPr dirty="0" sz="800" spc="-10">
                          <a:solidFill>
                            <a:srgbClr val="4F4F51"/>
                          </a:solidFill>
                          <a:latin typeface="SimSun"/>
                          <a:cs typeface="SimSun"/>
                        </a:rPr>
                        <a:t>150°/s</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ts val="944"/>
                        </a:lnSpc>
                        <a:spcBef>
                          <a:spcPts val="290"/>
                        </a:spcBef>
                      </a:pPr>
                      <a:r>
                        <a:rPr dirty="0" sz="800" spc="-10">
                          <a:solidFill>
                            <a:srgbClr val="4F4F51"/>
                          </a:solidFill>
                          <a:latin typeface="SimSun"/>
                          <a:cs typeface="SimSun"/>
                        </a:rPr>
                        <a:t>±120°</a:t>
                      </a:r>
                      <a:endParaRPr sz="800">
                        <a:latin typeface="SimSun"/>
                        <a:cs typeface="SimSun"/>
                      </a:endParaRPr>
                    </a:p>
                  </a:txBody>
                  <a:tcPr marL="0" marR="0" marB="0" marT="3683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7465">
                        <a:lnSpc>
                          <a:spcPts val="944"/>
                        </a:lnSpc>
                        <a:spcBef>
                          <a:spcPts val="290"/>
                        </a:spcBef>
                      </a:pPr>
                      <a:r>
                        <a:rPr dirty="0" sz="800" spc="-10">
                          <a:solidFill>
                            <a:srgbClr val="4F4F51"/>
                          </a:solidFill>
                          <a:latin typeface="SimSun"/>
                          <a:cs typeface="SimSun"/>
                        </a:rPr>
                        <a:t>90°/s</a:t>
                      </a:r>
                      <a:endParaRPr sz="800">
                        <a:latin typeface="SimSun"/>
                        <a:cs typeface="SimSun"/>
                      </a:endParaRPr>
                    </a:p>
                  </a:txBody>
                  <a:tcPr marL="0" marR="0" marB="0" marT="3683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9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3</a:t>
                      </a:r>
                      <a:endParaRPr sz="800">
                        <a:latin typeface="SimSun"/>
                        <a:cs typeface="SimSun"/>
                      </a:endParaRPr>
                    </a:p>
                  </a:txBody>
                  <a:tcPr marL="0" marR="0" marB="0" marT="247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305">
                        <a:lnSpc>
                          <a:spcPct val="100000"/>
                        </a:lnSpc>
                        <a:spcBef>
                          <a:spcPts val="254"/>
                        </a:spcBef>
                      </a:pPr>
                      <a:r>
                        <a:rPr dirty="0" sz="800" spc="-10">
                          <a:solidFill>
                            <a:srgbClr val="4F4F51"/>
                          </a:solidFill>
                          <a:latin typeface="SimSun"/>
                          <a:cs typeface="SimSun"/>
                        </a:rPr>
                        <a:t>±120°</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9525">
                        <a:lnSpc>
                          <a:spcPct val="100000"/>
                        </a:lnSpc>
                        <a:spcBef>
                          <a:spcPts val="254"/>
                        </a:spcBef>
                      </a:pPr>
                      <a:r>
                        <a:rPr dirty="0" sz="800" spc="-10">
                          <a:solidFill>
                            <a:srgbClr val="4F4F51"/>
                          </a:solidFill>
                          <a:latin typeface="SimSun"/>
                          <a:cs typeface="SimSun"/>
                        </a:rPr>
                        <a:t>180°/s</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54"/>
                        </a:spcBef>
                      </a:pPr>
                      <a:r>
                        <a:rPr dirty="0" sz="800" spc="-10">
                          <a:solidFill>
                            <a:srgbClr val="4F4F51"/>
                          </a:solidFill>
                          <a:latin typeface="SimSun"/>
                          <a:cs typeface="SimSun"/>
                        </a:rPr>
                        <a:t>±120°</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270">
                        <a:lnSpc>
                          <a:spcPct val="100000"/>
                        </a:lnSpc>
                        <a:spcBef>
                          <a:spcPts val="254"/>
                        </a:spcBef>
                      </a:pPr>
                      <a:r>
                        <a:rPr dirty="0" sz="800" spc="-10">
                          <a:solidFill>
                            <a:srgbClr val="4F4F51"/>
                          </a:solidFill>
                          <a:latin typeface="SimSun"/>
                          <a:cs typeface="SimSun"/>
                        </a:rPr>
                        <a:t>180°/s</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1590">
                        <a:lnSpc>
                          <a:spcPct val="100000"/>
                        </a:lnSpc>
                        <a:spcBef>
                          <a:spcPts val="254"/>
                        </a:spcBef>
                      </a:pPr>
                      <a:r>
                        <a:rPr dirty="0" sz="800" spc="-10">
                          <a:solidFill>
                            <a:srgbClr val="4F4F51"/>
                          </a:solidFill>
                          <a:latin typeface="SimSun"/>
                          <a:cs typeface="SimSun"/>
                        </a:rPr>
                        <a:t>±170°</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9209">
                        <a:lnSpc>
                          <a:spcPct val="100000"/>
                        </a:lnSpc>
                        <a:spcBef>
                          <a:spcPts val="254"/>
                        </a:spcBef>
                      </a:pPr>
                      <a:r>
                        <a:rPr dirty="0" sz="800" spc="-10">
                          <a:solidFill>
                            <a:srgbClr val="4F4F51"/>
                          </a:solidFill>
                          <a:latin typeface="SimSun"/>
                          <a:cs typeface="SimSun"/>
                        </a:rPr>
                        <a:t>180°/s</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54"/>
                        </a:spcBef>
                      </a:pPr>
                      <a:r>
                        <a:rPr dirty="0" sz="800" spc="-10">
                          <a:solidFill>
                            <a:srgbClr val="4F4F51"/>
                          </a:solidFill>
                          <a:latin typeface="SimSun"/>
                          <a:cs typeface="SimSun"/>
                        </a:rPr>
                        <a:t>±170°</a:t>
                      </a:r>
                      <a:endParaRPr sz="800">
                        <a:latin typeface="SimSun"/>
                        <a:cs typeface="SimSun"/>
                      </a:endParaRPr>
                    </a:p>
                  </a:txBody>
                  <a:tcPr marL="0" marR="0" marB="0" marT="32384">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6830">
                        <a:lnSpc>
                          <a:spcPct val="100000"/>
                        </a:lnSpc>
                        <a:spcBef>
                          <a:spcPts val="254"/>
                        </a:spcBef>
                      </a:pPr>
                      <a:r>
                        <a:rPr dirty="0" sz="800" spc="-10">
                          <a:solidFill>
                            <a:srgbClr val="4F4F51"/>
                          </a:solidFill>
                          <a:latin typeface="SimSun"/>
                          <a:cs typeface="SimSun"/>
                        </a:rPr>
                        <a:t>120°/s</a:t>
                      </a:r>
                      <a:endParaRPr sz="800">
                        <a:latin typeface="SimSun"/>
                        <a:cs typeface="SimSun"/>
                      </a:endParaRPr>
                    </a:p>
                  </a:txBody>
                  <a:tcPr marL="0" marR="0" marB="0" marT="32384">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80"/>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4</a:t>
                      </a:r>
                      <a:endParaRPr sz="800">
                        <a:latin typeface="SimSun"/>
                        <a:cs typeface="SimSun"/>
                      </a:endParaRPr>
                    </a:p>
                  </a:txBody>
                  <a:tcPr marL="0" marR="0" marB="0" marT="2286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305">
                        <a:lnSpc>
                          <a:spcPct val="100000"/>
                        </a:lnSpc>
                        <a:spcBef>
                          <a:spcPts val="220"/>
                        </a:spcBef>
                      </a:pPr>
                      <a:r>
                        <a:rPr dirty="0" sz="800" spc="-10">
                          <a:solidFill>
                            <a:srgbClr val="4F4F51"/>
                          </a:solidFill>
                          <a:latin typeface="SimSun"/>
                          <a:cs typeface="SimSun"/>
                        </a:rPr>
                        <a:t>±170°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9525">
                        <a:lnSpc>
                          <a:spcPct val="100000"/>
                        </a:lnSpc>
                        <a:spcBef>
                          <a:spcPts val="220"/>
                        </a:spcBef>
                      </a:pPr>
                      <a:r>
                        <a:rPr dirty="0" sz="800" spc="-10">
                          <a:solidFill>
                            <a:srgbClr val="4F4F51"/>
                          </a:solidFill>
                          <a:latin typeface="SimSun"/>
                          <a:cs typeface="SimSun"/>
                        </a:rPr>
                        <a:t>225°/s</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0"/>
                        </a:spcBef>
                      </a:pPr>
                      <a:r>
                        <a:rPr dirty="0" sz="800" spc="-10">
                          <a:solidFill>
                            <a:srgbClr val="4F4F51"/>
                          </a:solidFill>
                          <a:latin typeface="SimSun"/>
                          <a:cs typeface="SimSun"/>
                        </a:rPr>
                        <a:t>±170°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270">
                        <a:lnSpc>
                          <a:spcPct val="100000"/>
                        </a:lnSpc>
                        <a:spcBef>
                          <a:spcPts val="220"/>
                        </a:spcBef>
                      </a:pPr>
                      <a:r>
                        <a:rPr dirty="0" sz="800" spc="-10">
                          <a:solidFill>
                            <a:srgbClr val="4F4F51"/>
                          </a:solidFill>
                          <a:latin typeface="SimSun"/>
                          <a:cs typeface="SimSun"/>
                        </a:rPr>
                        <a:t>180°/s</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1590">
                        <a:lnSpc>
                          <a:spcPct val="100000"/>
                        </a:lnSpc>
                        <a:spcBef>
                          <a:spcPts val="220"/>
                        </a:spcBef>
                      </a:pPr>
                      <a:r>
                        <a:rPr dirty="0" sz="800" spc="-10">
                          <a:solidFill>
                            <a:srgbClr val="4F4F51"/>
                          </a:solidFill>
                          <a:latin typeface="SimSun"/>
                          <a:cs typeface="SimSun"/>
                        </a:rPr>
                        <a:t>±120°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9209">
                        <a:lnSpc>
                          <a:spcPct val="100000"/>
                        </a:lnSpc>
                        <a:spcBef>
                          <a:spcPts val="220"/>
                        </a:spcBef>
                      </a:pPr>
                      <a:r>
                        <a:rPr dirty="0" sz="800" spc="-10">
                          <a:solidFill>
                            <a:srgbClr val="4F4F51"/>
                          </a:solidFill>
                          <a:latin typeface="SimSun"/>
                          <a:cs typeface="SimSun"/>
                        </a:rPr>
                        <a:t>180°/s</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220"/>
                        </a:spcBef>
                      </a:pPr>
                      <a:r>
                        <a:rPr dirty="0" sz="800" spc="-10">
                          <a:solidFill>
                            <a:srgbClr val="4F4F51"/>
                          </a:solidFill>
                          <a:latin typeface="SimSun"/>
                          <a:cs typeface="SimSun"/>
                        </a:rPr>
                        <a:t>±120°</a:t>
                      </a:r>
                      <a:endParaRPr sz="800">
                        <a:latin typeface="SimSun"/>
                        <a:cs typeface="SimSun"/>
                      </a:endParaRPr>
                    </a:p>
                  </a:txBody>
                  <a:tcPr marL="0" marR="0" marB="0" marT="2794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6830">
                        <a:lnSpc>
                          <a:spcPct val="100000"/>
                        </a:lnSpc>
                        <a:spcBef>
                          <a:spcPts val="220"/>
                        </a:spcBef>
                      </a:pPr>
                      <a:r>
                        <a:rPr dirty="0" sz="800" spc="-10">
                          <a:solidFill>
                            <a:srgbClr val="4F4F51"/>
                          </a:solidFill>
                          <a:latin typeface="SimSun"/>
                          <a:cs typeface="SimSun"/>
                        </a:rPr>
                        <a:t>120°/s</a:t>
                      </a:r>
                      <a:endParaRPr sz="800">
                        <a:latin typeface="SimSun"/>
                        <a:cs typeface="SimSun"/>
                      </a:endParaRPr>
                    </a:p>
                  </a:txBody>
                  <a:tcPr marL="0" marR="0" marB="0" marT="27940">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6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5</a:t>
                      </a:r>
                      <a:endParaRPr sz="800">
                        <a:latin typeface="SimSun"/>
                        <a:cs typeface="SimSun"/>
                      </a:endParaRPr>
                    </a:p>
                  </a:txBody>
                  <a:tcPr marL="0" marR="0" marB="0" marT="2095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305">
                        <a:lnSpc>
                          <a:spcPct val="100000"/>
                        </a:lnSpc>
                        <a:spcBef>
                          <a:spcPts val="185"/>
                        </a:spcBef>
                      </a:pPr>
                      <a:r>
                        <a:rPr dirty="0" sz="800" spc="-10">
                          <a:solidFill>
                            <a:srgbClr val="4F4F51"/>
                          </a:solidFill>
                          <a:latin typeface="SimSun"/>
                          <a:cs typeface="SimSun"/>
                        </a:rPr>
                        <a:t>±120°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9525">
                        <a:lnSpc>
                          <a:spcPct val="100000"/>
                        </a:lnSpc>
                        <a:spcBef>
                          <a:spcPts val="185"/>
                        </a:spcBef>
                      </a:pPr>
                      <a:r>
                        <a:rPr dirty="0" sz="800" spc="-10">
                          <a:solidFill>
                            <a:srgbClr val="4F4F51"/>
                          </a:solidFill>
                          <a:latin typeface="SimSun"/>
                          <a:cs typeface="SimSun"/>
                        </a:rPr>
                        <a:t>225°/s</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85"/>
                        </a:spcBef>
                      </a:pPr>
                      <a:r>
                        <a:rPr dirty="0" sz="800" spc="-10">
                          <a:solidFill>
                            <a:srgbClr val="4F4F51"/>
                          </a:solidFill>
                          <a:latin typeface="SimSun"/>
                          <a:cs typeface="SimSun"/>
                        </a:rPr>
                        <a:t>±120°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270">
                        <a:lnSpc>
                          <a:spcPct val="100000"/>
                        </a:lnSpc>
                        <a:spcBef>
                          <a:spcPts val="185"/>
                        </a:spcBef>
                      </a:pPr>
                      <a:r>
                        <a:rPr dirty="0" sz="800" spc="-10">
                          <a:solidFill>
                            <a:srgbClr val="4F4F51"/>
                          </a:solidFill>
                          <a:latin typeface="SimSun"/>
                          <a:cs typeface="SimSun"/>
                        </a:rPr>
                        <a:t>180°/s</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1590">
                        <a:lnSpc>
                          <a:spcPct val="100000"/>
                        </a:lnSpc>
                        <a:spcBef>
                          <a:spcPts val="185"/>
                        </a:spcBef>
                      </a:pPr>
                      <a:r>
                        <a:rPr dirty="0" sz="800" spc="-10">
                          <a:solidFill>
                            <a:srgbClr val="4F4F51"/>
                          </a:solidFill>
                          <a:latin typeface="SimSun"/>
                          <a:cs typeface="SimSun"/>
                        </a:rPr>
                        <a:t>±170°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9209">
                        <a:lnSpc>
                          <a:spcPct val="100000"/>
                        </a:lnSpc>
                        <a:spcBef>
                          <a:spcPts val="185"/>
                        </a:spcBef>
                      </a:pPr>
                      <a:r>
                        <a:rPr dirty="0" sz="800" spc="-10">
                          <a:solidFill>
                            <a:srgbClr val="4F4F51"/>
                          </a:solidFill>
                          <a:latin typeface="SimSun"/>
                          <a:cs typeface="SimSun"/>
                        </a:rPr>
                        <a:t>225°/s</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85"/>
                        </a:spcBef>
                      </a:pPr>
                      <a:r>
                        <a:rPr dirty="0" sz="800" spc="-10">
                          <a:solidFill>
                            <a:srgbClr val="4F4F51"/>
                          </a:solidFill>
                          <a:latin typeface="SimSun"/>
                          <a:cs typeface="SimSun"/>
                        </a:rPr>
                        <a:t>±170°</a:t>
                      </a:r>
                      <a:endParaRPr sz="800">
                        <a:latin typeface="SimSun"/>
                        <a:cs typeface="SimSun"/>
                      </a:endParaRPr>
                    </a:p>
                  </a:txBody>
                  <a:tcPr marL="0" marR="0" marB="0" marT="2349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6830">
                        <a:lnSpc>
                          <a:spcPct val="100000"/>
                        </a:lnSpc>
                        <a:spcBef>
                          <a:spcPts val="185"/>
                        </a:spcBef>
                      </a:pPr>
                      <a:r>
                        <a:rPr dirty="0" sz="800" spc="-10">
                          <a:solidFill>
                            <a:srgbClr val="4F4F51"/>
                          </a:solidFill>
                          <a:latin typeface="SimSun"/>
                          <a:cs typeface="SimSun"/>
                        </a:rPr>
                        <a:t>120°/s</a:t>
                      </a:r>
                      <a:endParaRPr sz="800">
                        <a:latin typeface="SimSun"/>
                        <a:cs typeface="SimSun"/>
                      </a:endParaRPr>
                    </a:p>
                  </a:txBody>
                  <a:tcPr marL="0" marR="0" marB="0" marT="23495">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50"/>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6</a:t>
                      </a:r>
                      <a:endParaRPr sz="800">
                        <a:latin typeface="SimSun"/>
                        <a:cs typeface="SimSun"/>
                      </a:endParaRPr>
                    </a:p>
                  </a:txBody>
                  <a:tcPr marL="0" marR="0" marB="0" marT="1905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7305">
                        <a:lnSpc>
                          <a:spcPct val="100000"/>
                        </a:lnSpc>
                        <a:spcBef>
                          <a:spcPts val="145"/>
                        </a:spcBef>
                      </a:pPr>
                      <a:r>
                        <a:rPr dirty="0" sz="800" spc="-10">
                          <a:solidFill>
                            <a:srgbClr val="4F4F51"/>
                          </a:solidFill>
                          <a:latin typeface="SimSun"/>
                          <a:cs typeface="SimSun"/>
                        </a:rPr>
                        <a:t>±360°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9525">
                        <a:lnSpc>
                          <a:spcPct val="100000"/>
                        </a:lnSpc>
                        <a:spcBef>
                          <a:spcPts val="145"/>
                        </a:spcBef>
                      </a:pPr>
                      <a:r>
                        <a:rPr dirty="0" sz="800" spc="-10">
                          <a:solidFill>
                            <a:srgbClr val="4F4F51"/>
                          </a:solidFill>
                          <a:latin typeface="SimSun"/>
                          <a:cs typeface="SimSun"/>
                        </a:rPr>
                        <a:t>225°/s</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45"/>
                        </a:spcBef>
                      </a:pPr>
                      <a:r>
                        <a:rPr dirty="0" sz="800" spc="-10">
                          <a:solidFill>
                            <a:srgbClr val="4F4F51"/>
                          </a:solidFill>
                          <a:latin typeface="SimSun"/>
                          <a:cs typeface="SimSun"/>
                        </a:rPr>
                        <a:t>±360°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R="1270">
                        <a:lnSpc>
                          <a:spcPct val="100000"/>
                        </a:lnSpc>
                        <a:spcBef>
                          <a:spcPts val="145"/>
                        </a:spcBef>
                      </a:pPr>
                      <a:r>
                        <a:rPr dirty="0" sz="800" spc="-10">
                          <a:solidFill>
                            <a:srgbClr val="4F4F51"/>
                          </a:solidFill>
                          <a:latin typeface="SimSun"/>
                          <a:cs typeface="SimSun"/>
                        </a:rPr>
                        <a:t>180°/s</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1590">
                        <a:lnSpc>
                          <a:spcPct val="100000"/>
                        </a:lnSpc>
                        <a:spcBef>
                          <a:spcPts val="145"/>
                        </a:spcBef>
                      </a:pPr>
                      <a:r>
                        <a:rPr dirty="0" sz="800" spc="-10">
                          <a:solidFill>
                            <a:srgbClr val="4F4F51"/>
                          </a:solidFill>
                          <a:latin typeface="SimSun"/>
                          <a:cs typeface="SimSun"/>
                        </a:rPr>
                        <a:t>±120°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9209">
                        <a:lnSpc>
                          <a:spcPct val="100000"/>
                        </a:lnSpc>
                        <a:spcBef>
                          <a:spcPts val="145"/>
                        </a:spcBef>
                      </a:pPr>
                      <a:r>
                        <a:rPr dirty="0" sz="800" spc="-10">
                          <a:solidFill>
                            <a:srgbClr val="4F4F51"/>
                          </a:solidFill>
                          <a:latin typeface="SimSun"/>
                          <a:cs typeface="SimSun"/>
                        </a:rPr>
                        <a:t>225°/s</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45"/>
                        </a:spcBef>
                      </a:pPr>
                      <a:r>
                        <a:rPr dirty="0" sz="800" spc="-10">
                          <a:solidFill>
                            <a:srgbClr val="4F4F51"/>
                          </a:solidFill>
                          <a:latin typeface="SimSun"/>
                          <a:cs typeface="SimSun"/>
                        </a:rPr>
                        <a:t>±120°</a:t>
                      </a:r>
                      <a:endParaRPr sz="800">
                        <a:latin typeface="SimSun"/>
                        <a:cs typeface="SimSun"/>
                      </a:endParaRPr>
                    </a:p>
                  </a:txBody>
                  <a:tcPr marL="0" marR="0" marB="0" marT="1841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6830">
                        <a:lnSpc>
                          <a:spcPct val="100000"/>
                        </a:lnSpc>
                        <a:spcBef>
                          <a:spcPts val="145"/>
                        </a:spcBef>
                      </a:pPr>
                      <a:r>
                        <a:rPr dirty="0" sz="800" spc="-10">
                          <a:solidFill>
                            <a:srgbClr val="4F4F51"/>
                          </a:solidFill>
                          <a:latin typeface="SimSun"/>
                          <a:cs typeface="SimSun"/>
                        </a:rPr>
                        <a:t>120°/s</a:t>
                      </a:r>
                      <a:endParaRPr sz="800">
                        <a:latin typeface="SimSun"/>
                        <a:cs typeface="SimSun"/>
                      </a:endParaRPr>
                    </a:p>
                  </a:txBody>
                  <a:tcPr marL="0" marR="0" marB="0" marT="18415">
                    <a:lnL w="3175">
                      <a:solidFill>
                        <a:srgbClr val="7F8083"/>
                      </a:solidFill>
                      <a:prstDash val="solid"/>
                    </a:lnL>
                    <a:lnT w="3175">
                      <a:solidFill>
                        <a:srgbClr val="7F8083"/>
                      </a:solidFill>
                      <a:prstDash val="solid"/>
                    </a:lnT>
                    <a:lnB w="3175">
                      <a:solidFill>
                        <a:srgbClr val="7F8083"/>
                      </a:solidFill>
                      <a:prstDash val="solid"/>
                    </a:lnB>
                  </a:tcPr>
                </a:tc>
              </a:tr>
              <a:tr h="169545">
                <a:tc>
                  <a:txBody>
                    <a:bodyPr/>
                    <a:lstStyle/>
                    <a:p>
                      <a:pPr marL="19050">
                        <a:lnSpc>
                          <a:spcPct val="100000"/>
                        </a:lnSpc>
                        <a:spcBef>
                          <a:spcPts val="135"/>
                        </a:spcBef>
                      </a:pPr>
                      <a:r>
                        <a:rPr dirty="0" sz="800" spc="-25">
                          <a:solidFill>
                            <a:srgbClr val="4F4F51"/>
                          </a:solidFill>
                          <a:latin typeface="SimSun"/>
                          <a:cs typeface="SimSun"/>
                        </a:rPr>
                        <a:t>Axis</a:t>
                      </a:r>
                      <a:r>
                        <a:rPr dirty="0" sz="800" spc="-200">
                          <a:solidFill>
                            <a:srgbClr val="4F4F51"/>
                          </a:solidFill>
                          <a:latin typeface="SimSun"/>
                          <a:cs typeface="SimSun"/>
                        </a:rPr>
                        <a:t> </a:t>
                      </a:r>
                      <a:r>
                        <a:rPr dirty="0" sz="800" spc="5">
                          <a:solidFill>
                            <a:srgbClr val="4F4F51"/>
                          </a:solidFill>
                          <a:latin typeface="SimSun"/>
                          <a:cs typeface="SimSun"/>
                        </a:rPr>
                        <a:t>7</a:t>
                      </a:r>
                      <a:endParaRPr sz="800">
                        <a:latin typeface="SimSun"/>
                        <a:cs typeface="SimSun"/>
                      </a:endParaRPr>
                    </a:p>
                  </a:txBody>
                  <a:tcPr marL="0" marR="0" marB="0" marT="17145">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a:lnSpc>
                          <a:spcPct val="100000"/>
                        </a:lnSpc>
                      </a:pPr>
                      <a:endParaRPr sz="800">
                        <a:latin typeface="Times New Roman"/>
                        <a:cs typeface="Times New Roman"/>
                      </a:endParaRPr>
                    </a:p>
                  </a:txBody>
                  <a:tcPr marL="0" marR="0" marB="0" marT="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nSpc>
                          <a:spcPct val="100000"/>
                        </a:lnSpc>
                      </a:pPr>
                      <a:endParaRPr sz="800">
                        <a:latin typeface="Times New Roman"/>
                        <a:cs typeface="Times New Roman"/>
                      </a:endParaRPr>
                    </a:p>
                  </a:txBody>
                  <a:tcPr marL="0" marR="0" marB="0" marT="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a:txBody>
                    <a:bodyPr/>
                    <a:lstStyle/>
                    <a:p>
                      <a:pPr algn="ctr" marL="21590">
                        <a:lnSpc>
                          <a:spcPct val="100000"/>
                        </a:lnSpc>
                        <a:spcBef>
                          <a:spcPts val="110"/>
                        </a:spcBef>
                      </a:pPr>
                      <a:r>
                        <a:rPr dirty="0" sz="800" spc="-10">
                          <a:solidFill>
                            <a:srgbClr val="4F4F51"/>
                          </a:solidFill>
                          <a:latin typeface="SimSun"/>
                          <a:cs typeface="SimSun"/>
                        </a:rPr>
                        <a:t>±360°</a:t>
                      </a:r>
                      <a:endParaRPr sz="800">
                        <a:latin typeface="SimSun"/>
                        <a:cs typeface="SimSun"/>
                      </a:endParaRPr>
                    </a:p>
                  </a:txBody>
                  <a:tcPr marL="0" marR="0" marB="0" marT="139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29209">
                        <a:lnSpc>
                          <a:spcPct val="100000"/>
                        </a:lnSpc>
                        <a:spcBef>
                          <a:spcPts val="110"/>
                        </a:spcBef>
                      </a:pPr>
                      <a:r>
                        <a:rPr dirty="0" sz="800" spc="-10">
                          <a:solidFill>
                            <a:srgbClr val="4F4F51"/>
                          </a:solidFill>
                          <a:latin typeface="SimSun"/>
                          <a:cs typeface="SimSun"/>
                        </a:rPr>
                        <a:t>225°/s</a:t>
                      </a:r>
                      <a:endParaRPr sz="800">
                        <a:latin typeface="SimSun"/>
                        <a:cs typeface="SimSun"/>
                      </a:endParaRPr>
                    </a:p>
                  </a:txBody>
                  <a:tcPr marL="0" marR="0" marB="0" marT="139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a:lnSpc>
                          <a:spcPct val="100000"/>
                        </a:lnSpc>
                        <a:spcBef>
                          <a:spcPts val="110"/>
                        </a:spcBef>
                      </a:pPr>
                      <a:r>
                        <a:rPr dirty="0" sz="800" spc="-10">
                          <a:solidFill>
                            <a:srgbClr val="4F4F51"/>
                          </a:solidFill>
                          <a:latin typeface="SimSun"/>
                          <a:cs typeface="SimSun"/>
                        </a:rPr>
                        <a:t>±360°</a:t>
                      </a:r>
                      <a:endParaRPr sz="800">
                        <a:latin typeface="SimSun"/>
                        <a:cs typeface="SimSun"/>
                      </a:endParaRPr>
                    </a:p>
                  </a:txBody>
                  <a:tcPr marL="0" marR="0" marB="0" marT="1397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36830">
                        <a:lnSpc>
                          <a:spcPct val="100000"/>
                        </a:lnSpc>
                        <a:spcBef>
                          <a:spcPts val="110"/>
                        </a:spcBef>
                      </a:pPr>
                      <a:r>
                        <a:rPr dirty="0" sz="800" spc="-10">
                          <a:solidFill>
                            <a:srgbClr val="4F4F51"/>
                          </a:solidFill>
                          <a:latin typeface="SimSun"/>
                          <a:cs typeface="SimSun"/>
                        </a:rPr>
                        <a:t>120°/s</a:t>
                      </a:r>
                      <a:endParaRPr sz="800">
                        <a:latin typeface="SimSun"/>
                        <a:cs typeface="SimSun"/>
                      </a:endParaRPr>
                    </a:p>
                  </a:txBody>
                  <a:tcPr marL="0" marR="0" marB="0" marT="13970">
                    <a:lnL w="3175">
                      <a:solidFill>
                        <a:srgbClr val="7F8083"/>
                      </a:solidFill>
                      <a:prstDash val="solid"/>
                    </a:lnL>
                    <a:lnT w="3175">
                      <a:solidFill>
                        <a:srgbClr val="7F8083"/>
                      </a:solidFill>
                      <a:prstDash val="solid"/>
                    </a:lnT>
                    <a:lnB w="3175">
                      <a:solidFill>
                        <a:srgbClr val="7F8083"/>
                      </a:solidFill>
                      <a:prstDash val="solid"/>
                    </a:lnB>
                  </a:tcPr>
                </a:tc>
              </a:tr>
              <a:tr h="185420">
                <a:tc>
                  <a:txBody>
                    <a:bodyPr/>
                    <a:lstStyle/>
                    <a:p>
                      <a:pPr marL="19050">
                        <a:lnSpc>
                          <a:spcPct val="100000"/>
                        </a:lnSpc>
                        <a:spcBef>
                          <a:spcPts val="114"/>
                        </a:spcBef>
                      </a:pPr>
                      <a:r>
                        <a:rPr dirty="0" sz="800" spc="-10">
                          <a:solidFill>
                            <a:srgbClr val="4F4F51"/>
                          </a:solidFill>
                          <a:latin typeface="SimSun"/>
                          <a:cs typeface="SimSun"/>
                        </a:rPr>
                        <a:t>工具端最大速度</a:t>
                      </a:r>
                      <a:endParaRPr sz="800">
                        <a:latin typeface="SimSun"/>
                        <a:cs typeface="SimSun"/>
                      </a:endParaRPr>
                    </a:p>
                  </a:txBody>
                  <a:tcPr marL="0" marR="0" marB="0" marT="14604">
                    <a:lnR w="3175">
                      <a:solidFill>
                        <a:srgbClr val="7F8083"/>
                      </a:solidFill>
                      <a:prstDash val="solid"/>
                    </a:lnR>
                    <a:lnT w="3175">
                      <a:solidFill>
                        <a:srgbClr val="7F8083"/>
                      </a:solidFill>
                      <a:prstDash val="solid"/>
                    </a:lnT>
                    <a:lnB w="3175">
                      <a:solidFill>
                        <a:srgbClr val="7F8083"/>
                      </a:solidFill>
                      <a:prstDash val="solid"/>
                    </a:lnB>
                  </a:tcPr>
                </a:tc>
                <a:tc gridSpan="2">
                  <a:txBody>
                    <a:bodyPr/>
                    <a:lstStyle/>
                    <a:p>
                      <a:pPr algn="ctr">
                        <a:lnSpc>
                          <a:spcPct val="100000"/>
                        </a:lnSpc>
                        <a:spcBef>
                          <a:spcPts val="235"/>
                        </a:spcBef>
                      </a:pPr>
                      <a:r>
                        <a:rPr dirty="0" sz="800" spc="-10">
                          <a:solidFill>
                            <a:srgbClr val="4F4F51"/>
                          </a:solidFill>
                          <a:latin typeface="SimSun"/>
                          <a:cs typeface="SimSun"/>
                        </a:rPr>
                        <a:t>≤3.0m/s</a:t>
                      </a:r>
                      <a:endParaRPr sz="800">
                        <a:latin typeface="SimSun"/>
                        <a:cs typeface="SimSun"/>
                      </a:endParaRPr>
                    </a:p>
                  </a:txBody>
                  <a:tcPr marL="0" marR="0" marB="0" marT="2984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L="4445">
                        <a:lnSpc>
                          <a:spcPct val="100000"/>
                        </a:lnSpc>
                        <a:spcBef>
                          <a:spcPts val="235"/>
                        </a:spcBef>
                      </a:pPr>
                      <a:r>
                        <a:rPr dirty="0" sz="800" spc="-10">
                          <a:solidFill>
                            <a:srgbClr val="4F4F51"/>
                          </a:solidFill>
                          <a:latin typeface="SimSun"/>
                          <a:cs typeface="SimSun"/>
                        </a:rPr>
                        <a:t>≤2.8m/s</a:t>
                      </a:r>
                      <a:endParaRPr sz="800">
                        <a:latin typeface="SimSun"/>
                        <a:cs typeface="SimSun"/>
                      </a:endParaRPr>
                    </a:p>
                  </a:txBody>
                  <a:tcPr marL="0" marR="0" marB="0" marT="29845">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L="10160">
                        <a:lnSpc>
                          <a:spcPct val="100000"/>
                        </a:lnSpc>
                        <a:spcBef>
                          <a:spcPts val="240"/>
                        </a:spcBef>
                      </a:pPr>
                      <a:r>
                        <a:rPr dirty="0" sz="800" spc="-10">
                          <a:solidFill>
                            <a:srgbClr val="4F4F51"/>
                          </a:solidFill>
                          <a:latin typeface="SimSun"/>
                          <a:cs typeface="SimSun"/>
                        </a:rPr>
                        <a:t>≤3.0m/s</a:t>
                      </a:r>
                      <a:endParaRPr sz="800">
                        <a:latin typeface="SimSun"/>
                        <a:cs typeface="SimSun"/>
                      </a:endParaRPr>
                    </a:p>
                  </a:txBody>
                  <a:tcPr marL="0" marR="0" marB="0" marT="30480">
                    <a:lnL w="3175">
                      <a:solidFill>
                        <a:srgbClr val="7F8083"/>
                      </a:solidFill>
                      <a:prstDash val="solid"/>
                    </a:lnL>
                    <a:lnR w="3175">
                      <a:solidFill>
                        <a:srgbClr val="7F8083"/>
                      </a:solidFill>
                      <a:prstDash val="solid"/>
                    </a:lnR>
                    <a:lnT w="3175">
                      <a:solidFill>
                        <a:srgbClr val="7F8083"/>
                      </a:solidFill>
                      <a:prstDash val="solid"/>
                    </a:lnT>
                    <a:lnB w="3175">
                      <a:solidFill>
                        <a:srgbClr val="7F8083"/>
                      </a:solidFill>
                      <a:prstDash val="solid"/>
                    </a:lnB>
                  </a:tcPr>
                </a:tc>
                <a:tc hMerge="1">
                  <a:txBody>
                    <a:bodyPr/>
                    <a:lstStyle/>
                    <a:p>
                      <a:pPr/>
                    </a:p>
                  </a:txBody>
                  <a:tcPr marL="0" marR="0" marB="0" marT="0"/>
                </a:tc>
                <a:tc gridSpan="2">
                  <a:txBody>
                    <a:bodyPr/>
                    <a:lstStyle/>
                    <a:p>
                      <a:pPr algn="ctr" marR="2540">
                        <a:lnSpc>
                          <a:spcPct val="100000"/>
                        </a:lnSpc>
                        <a:spcBef>
                          <a:spcPts val="240"/>
                        </a:spcBef>
                      </a:pPr>
                      <a:r>
                        <a:rPr dirty="0" sz="800" spc="-10">
                          <a:solidFill>
                            <a:srgbClr val="4F4F51"/>
                          </a:solidFill>
                          <a:latin typeface="SimSun"/>
                          <a:cs typeface="SimSun"/>
                        </a:rPr>
                        <a:t>≤2.5m/s</a:t>
                      </a:r>
                      <a:endParaRPr sz="800">
                        <a:latin typeface="SimSun"/>
                        <a:cs typeface="SimSun"/>
                      </a:endParaRPr>
                    </a:p>
                  </a:txBody>
                  <a:tcPr marL="0" marR="0" marB="0" marT="30480">
                    <a:lnL w="3175">
                      <a:solidFill>
                        <a:srgbClr val="7F8083"/>
                      </a:solidFill>
                      <a:prstDash val="solid"/>
                    </a:lnL>
                    <a:lnT w="3175">
                      <a:solidFill>
                        <a:srgbClr val="7F8083"/>
                      </a:solidFill>
                      <a:prstDash val="solid"/>
                    </a:lnT>
                    <a:lnB w="3175">
                      <a:solidFill>
                        <a:srgbClr val="7F8083"/>
                      </a:solidFill>
                      <a:prstDash val="solid"/>
                    </a:lnB>
                  </a:tcPr>
                </a:tc>
                <a:tc hMerge="1">
                  <a:txBody>
                    <a:bodyPr/>
                    <a:lstStyle/>
                    <a:p>
                      <a:pPr/>
                    </a:p>
                  </a:txBody>
                  <a:tcPr marL="0" marR="0" marB="0" marT="0"/>
                </a:tc>
              </a:tr>
            </a:tbl>
          </a:graphicData>
        </a:graphic>
      </p:graphicFrame>
      <p:graphicFrame>
        <p:nvGraphicFramePr>
          <p:cNvPr id="11" name="object 11" descr=""/>
          <p:cNvGraphicFramePr>
            <a:graphicFrameLocks noGrp="1"/>
          </p:cNvGraphicFramePr>
          <p:nvPr/>
        </p:nvGraphicFramePr>
        <p:xfrm>
          <a:off x="680671" y="7146685"/>
          <a:ext cx="6356985" cy="2011679"/>
        </p:xfrm>
        <a:graphic>
          <a:graphicData uri="http://schemas.openxmlformats.org/drawingml/2006/table">
            <a:tbl>
              <a:tblPr firstRow="1" bandRow="1">
                <a:tableStyleId>{2D5ABB26-0587-4C30-8999-92F81FD0307C}</a:tableStyleId>
              </a:tblPr>
              <a:tblGrid>
                <a:gridCol w="996950"/>
                <a:gridCol w="5283200"/>
              </a:tblGrid>
              <a:tr h="167640">
                <a:tc>
                  <a:txBody>
                    <a:bodyPr/>
                    <a:lstStyle/>
                    <a:p>
                      <a:pPr marL="19050">
                        <a:lnSpc>
                          <a:spcPct val="100000"/>
                        </a:lnSpc>
                        <a:spcBef>
                          <a:spcPts val="260"/>
                        </a:spcBef>
                      </a:pPr>
                      <a:r>
                        <a:rPr dirty="0" sz="800" spc="-10">
                          <a:solidFill>
                            <a:srgbClr val="4F4F51"/>
                          </a:solidFill>
                          <a:latin typeface="SimSun"/>
                          <a:cs typeface="SimSun"/>
                        </a:rPr>
                        <a:t>IP</a:t>
                      </a:r>
                      <a:r>
                        <a:rPr dirty="0" sz="800" spc="-20">
                          <a:solidFill>
                            <a:srgbClr val="4F4F51"/>
                          </a:solidFill>
                          <a:latin typeface="SimSun"/>
                          <a:cs typeface="SimSun"/>
                        </a:rPr>
                        <a:t>防护等级</a:t>
                      </a:r>
                      <a:endParaRPr sz="800">
                        <a:latin typeface="SimSun"/>
                        <a:cs typeface="SimSun"/>
                      </a:endParaRPr>
                    </a:p>
                  </a:txBody>
                  <a:tcPr marL="0" marR="0" marB="0" marT="3302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105">
                        <a:lnSpc>
                          <a:spcPct val="100000"/>
                        </a:lnSpc>
                        <a:spcBef>
                          <a:spcPts val="200"/>
                        </a:spcBef>
                      </a:pPr>
                      <a:r>
                        <a:rPr dirty="0" sz="800" spc="-20">
                          <a:solidFill>
                            <a:srgbClr val="4F4F51"/>
                          </a:solidFill>
                          <a:latin typeface="SimSun"/>
                          <a:cs typeface="SimSun"/>
                        </a:rPr>
                        <a:t>IP54</a:t>
                      </a:r>
                      <a:endParaRPr sz="800">
                        <a:latin typeface="SimSun"/>
                        <a:cs typeface="SimSun"/>
                      </a:endParaRPr>
                    </a:p>
                  </a:txBody>
                  <a:tcPr marL="0" marR="0" marB="0" marT="2540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235"/>
                        </a:spcBef>
                      </a:pPr>
                      <a:r>
                        <a:rPr dirty="0" sz="800">
                          <a:solidFill>
                            <a:srgbClr val="4F4F51"/>
                          </a:solidFill>
                          <a:latin typeface="SimSun"/>
                          <a:cs typeface="SimSun"/>
                        </a:rPr>
                        <a:t>ISO</a:t>
                      </a:r>
                      <a:r>
                        <a:rPr dirty="0" sz="800" spc="-10">
                          <a:solidFill>
                            <a:srgbClr val="4F4F51"/>
                          </a:solidFill>
                          <a:latin typeface="SimSun"/>
                          <a:cs typeface="SimSun"/>
                        </a:rPr>
                        <a:t>洁净室等级</a:t>
                      </a:r>
                      <a:endParaRPr sz="800">
                        <a:latin typeface="SimSun"/>
                        <a:cs typeface="SimSun"/>
                      </a:endParaRPr>
                    </a:p>
                  </a:txBody>
                  <a:tcPr marL="0" marR="0" marB="0" marT="2984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105">
                        <a:lnSpc>
                          <a:spcPct val="100000"/>
                        </a:lnSpc>
                        <a:spcBef>
                          <a:spcPts val="195"/>
                        </a:spcBef>
                      </a:pPr>
                      <a:r>
                        <a:rPr dirty="0" sz="800" spc="-50">
                          <a:solidFill>
                            <a:srgbClr val="4F4F51"/>
                          </a:solidFill>
                          <a:latin typeface="SimSun"/>
                          <a:cs typeface="SimSun"/>
                        </a:rPr>
                        <a:t>5</a:t>
                      </a:r>
                      <a:endParaRPr sz="800">
                        <a:latin typeface="SimSun"/>
                        <a:cs typeface="SimSun"/>
                      </a:endParaRPr>
                    </a:p>
                  </a:txBody>
                  <a:tcPr marL="0" marR="0" marB="0" marT="2476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215"/>
                        </a:spcBef>
                      </a:pPr>
                      <a:r>
                        <a:rPr dirty="0" sz="800" spc="-25">
                          <a:solidFill>
                            <a:srgbClr val="4F4F51"/>
                          </a:solidFill>
                          <a:latin typeface="SimSun"/>
                          <a:cs typeface="SimSun"/>
                        </a:rPr>
                        <a:t>噪声</a:t>
                      </a:r>
                      <a:endParaRPr sz="800">
                        <a:latin typeface="SimSun"/>
                        <a:cs typeface="SimSun"/>
                      </a:endParaRPr>
                    </a:p>
                  </a:txBody>
                  <a:tcPr marL="0" marR="0" marB="0" marT="2730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105">
                        <a:lnSpc>
                          <a:spcPct val="100000"/>
                        </a:lnSpc>
                        <a:spcBef>
                          <a:spcPts val="190"/>
                        </a:spcBef>
                      </a:pPr>
                      <a:r>
                        <a:rPr dirty="0" sz="800" spc="-10">
                          <a:solidFill>
                            <a:srgbClr val="4F4F51"/>
                          </a:solidFill>
                          <a:latin typeface="SimSun"/>
                          <a:cs typeface="SimSun"/>
                        </a:rPr>
                        <a:t>≤70dB(A)</a:t>
                      </a:r>
                      <a:endParaRPr sz="800">
                        <a:latin typeface="SimSun"/>
                        <a:cs typeface="SimSun"/>
                      </a:endParaRPr>
                    </a:p>
                  </a:txBody>
                  <a:tcPr marL="0" marR="0" marB="0" marT="2413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190"/>
                        </a:spcBef>
                      </a:pPr>
                      <a:r>
                        <a:rPr dirty="0" sz="800" spc="-10">
                          <a:solidFill>
                            <a:srgbClr val="4F4F51"/>
                          </a:solidFill>
                          <a:latin typeface="SimSun"/>
                          <a:cs typeface="SimSun"/>
                        </a:rPr>
                        <a:t>机器人安装</a:t>
                      </a:r>
                      <a:endParaRPr sz="800">
                        <a:latin typeface="SimSun"/>
                        <a:cs typeface="SimSun"/>
                      </a:endParaRPr>
                    </a:p>
                  </a:txBody>
                  <a:tcPr marL="0" marR="0" marB="0" marT="2413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105">
                        <a:lnSpc>
                          <a:spcPct val="100000"/>
                        </a:lnSpc>
                        <a:spcBef>
                          <a:spcPts val="190"/>
                        </a:spcBef>
                      </a:pPr>
                      <a:r>
                        <a:rPr dirty="0" sz="800" spc="-10">
                          <a:solidFill>
                            <a:srgbClr val="4F4F51"/>
                          </a:solidFill>
                          <a:latin typeface="SimSun"/>
                          <a:cs typeface="SimSun"/>
                        </a:rPr>
                        <a:t>任意角度安装</a:t>
                      </a:r>
                      <a:endParaRPr sz="800">
                        <a:latin typeface="SimSun"/>
                        <a:cs typeface="SimSun"/>
                      </a:endParaRPr>
                    </a:p>
                  </a:txBody>
                  <a:tcPr marL="0" marR="0" marB="0" marT="2413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165"/>
                        </a:spcBef>
                      </a:pPr>
                      <a:r>
                        <a:rPr dirty="0" sz="800" spc="-95">
                          <a:solidFill>
                            <a:srgbClr val="4F4F51"/>
                          </a:solidFill>
                          <a:latin typeface="SimSun"/>
                          <a:cs typeface="SimSun"/>
                        </a:rPr>
                        <a:t>工具</a:t>
                      </a:r>
                      <a:r>
                        <a:rPr dirty="0" sz="800" spc="-25">
                          <a:solidFill>
                            <a:srgbClr val="4F4F51"/>
                          </a:solidFill>
                          <a:latin typeface="SimSun"/>
                          <a:cs typeface="SimSun"/>
                        </a:rPr>
                        <a:t>I/O</a:t>
                      </a:r>
                      <a:r>
                        <a:rPr dirty="0" sz="800" spc="55">
                          <a:solidFill>
                            <a:srgbClr val="4F4F51"/>
                          </a:solidFill>
                          <a:latin typeface="SimSun"/>
                          <a:cs typeface="SimSun"/>
                        </a:rPr>
                        <a:t>端口</a:t>
                      </a:r>
                      <a:endParaRPr sz="800">
                        <a:latin typeface="SimSun"/>
                        <a:cs typeface="SimSun"/>
                      </a:endParaRPr>
                    </a:p>
                  </a:txBody>
                  <a:tcPr marL="0" marR="0" marB="0" marT="2095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105">
                        <a:lnSpc>
                          <a:spcPct val="100000"/>
                        </a:lnSpc>
                        <a:spcBef>
                          <a:spcPts val="185"/>
                        </a:spcBef>
                      </a:pPr>
                      <a:r>
                        <a:rPr dirty="0" sz="800">
                          <a:solidFill>
                            <a:srgbClr val="4F4F51"/>
                          </a:solidFill>
                          <a:latin typeface="SimSun"/>
                          <a:cs typeface="SimSun"/>
                        </a:rPr>
                        <a:t>2</a:t>
                      </a:r>
                      <a:r>
                        <a:rPr dirty="0" sz="800" spc="-40">
                          <a:solidFill>
                            <a:srgbClr val="4F4F51"/>
                          </a:solidFill>
                          <a:latin typeface="SimSun"/>
                          <a:cs typeface="SimSun"/>
                        </a:rPr>
                        <a:t>路数字输入，</a:t>
                      </a:r>
                      <a:r>
                        <a:rPr dirty="0" sz="800" spc="-165">
                          <a:solidFill>
                            <a:srgbClr val="4F4F51"/>
                          </a:solidFill>
                          <a:latin typeface="SimSun"/>
                          <a:cs typeface="SimSun"/>
                        </a:rPr>
                        <a:t>2</a:t>
                      </a:r>
                      <a:r>
                        <a:rPr dirty="0" sz="800" spc="-10">
                          <a:solidFill>
                            <a:srgbClr val="4F4F51"/>
                          </a:solidFill>
                          <a:latin typeface="SimSun"/>
                          <a:cs typeface="SimSun"/>
                        </a:rPr>
                        <a:t>路数字输出</a:t>
                      </a:r>
                      <a:endParaRPr sz="800">
                        <a:latin typeface="SimSun"/>
                        <a:cs typeface="SimSun"/>
                      </a:endParaRPr>
                    </a:p>
                  </a:txBody>
                  <a:tcPr marL="0" marR="0" marB="0" marT="2349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145"/>
                        </a:spcBef>
                      </a:pPr>
                      <a:r>
                        <a:rPr dirty="0" sz="800" spc="-10">
                          <a:solidFill>
                            <a:srgbClr val="4F4F51"/>
                          </a:solidFill>
                          <a:latin typeface="SimSun"/>
                          <a:cs typeface="SimSun"/>
                        </a:rPr>
                        <a:t>工具通讯接口</a:t>
                      </a:r>
                      <a:endParaRPr sz="800">
                        <a:latin typeface="SimSun"/>
                        <a:cs typeface="SimSun"/>
                      </a:endParaRPr>
                    </a:p>
                  </a:txBody>
                  <a:tcPr marL="0" marR="0" marB="0" marT="1841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740">
                        <a:lnSpc>
                          <a:spcPct val="100000"/>
                        </a:lnSpc>
                        <a:spcBef>
                          <a:spcPts val="180"/>
                        </a:spcBef>
                      </a:pPr>
                      <a:r>
                        <a:rPr dirty="0" sz="800" spc="40">
                          <a:solidFill>
                            <a:srgbClr val="4F4F51"/>
                          </a:solidFill>
                          <a:latin typeface="SimSun"/>
                          <a:cs typeface="SimSun"/>
                        </a:rPr>
                        <a:t>RS485</a:t>
                      </a:r>
                      <a:endParaRPr sz="800">
                        <a:latin typeface="SimSun"/>
                        <a:cs typeface="SimSun"/>
                      </a:endParaRPr>
                    </a:p>
                  </a:txBody>
                  <a:tcPr marL="0" marR="0" marB="0" marT="2286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120"/>
                        </a:spcBef>
                      </a:pPr>
                      <a:r>
                        <a:rPr dirty="0" sz="800" spc="-95">
                          <a:solidFill>
                            <a:srgbClr val="4F4F51"/>
                          </a:solidFill>
                          <a:latin typeface="SimSun"/>
                          <a:cs typeface="SimSun"/>
                        </a:rPr>
                        <a:t>工具</a:t>
                      </a:r>
                      <a:r>
                        <a:rPr dirty="0" sz="800" spc="-25">
                          <a:solidFill>
                            <a:srgbClr val="4F4F51"/>
                          </a:solidFill>
                          <a:latin typeface="SimSun"/>
                          <a:cs typeface="SimSun"/>
                        </a:rPr>
                        <a:t>I/O</a:t>
                      </a:r>
                      <a:r>
                        <a:rPr dirty="0" sz="800" spc="55">
                          <a:solidFill>
                            <a:srgbClr val="4F4F51"/>
                          </a:solidFill>
                          <a:latin typeface="SimSun"/>
                          <a:cs typeface="SimSun"/>
                        </a:rPr>
                        <a:t>电源</a:t>
                      </a:r>
                      <a:endParaRPr sz="800">
                        <a:latin typeface="SimSun"/>
                        <a:cs typeface="SimSun"/>
                      </a:endParaRPr>
                    </a:p>
                  </a:txBody>
                  <a:tcPr marL="0" marR="0" marB="0" marT="1524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740">
                        <a:lnSpc>
                          <a:spcPct val="100000"/>
                        </a:lnSpc>
                        <a:spcBef>
                          <a:spcPts val="180"/>
                        </a:spcBef>
                      </a:pPr>
                      <a:r>
                        <a:rPr dirty="0" sz="800">
                          <a:solidFill>
                            <a:srgbClr val="4F4F51"/>
                          </a:solidFill>
                          <a:latin typeface="SimSun"/>
                          <a:cs typeface="SimSun"/>
                        </a:rPr>
                        <a:t>24V</a:t>
                      </a:r>
                      <a:r>
                        <a:rPr dirty="0" sz="800" spc="-95">
                          <a:solidFill>
                            <a:srgbClr val="4F4F51"/>
                          </a:solidFill>
                          <a:latin typeface="SimSun"/>
                          <a:cs typeface="SimSun"/>
                        </a:rPr>
                        <a:t> </a:t>
                      </a:r>
                      <a:r>
                        <a:rPr dirty="0" sz="800" spc="35">
                          <a:solidFill>
                            <a:srgbClr val="4F4F51"/>
                          </a:solidFill>
                          <a:latin typeface="SimSun"/>
                          <a:cs typeface="SimSun"/>
                        </a:rPr>
                        <a:t>1A</a:t>
                      </a:r>
                      <a:endParaRPr sz="800">
                        <a:latin typeface="SimSun"/>
                        <a:cs typeface="SimSun"/>
                      </a:endParaRPr>
                    </a:p>
                  </a:txBody>
                  <a:tcPr marL="0" marR="0" marB="0" marT="2286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95"/>
                        </a:spcBef>
                      </a:pPr>
                      <a:r>
                        <a:rPr dirty="0" sz="800" spc="-95">
                          <a:solidFill>
                            <a:srgbClr val="4F4F51"/>
                          </a:solidFill>
                          <a:latin typeface="SimSun"/>
                          <a:cs typeface="SimSun"/>
                        </a:rPr>
                        <a:t>底座</a:t>
                      </a:r>
                      <a:r>
                        <a:rPr dirty="0" sz="800" spc="-25">
                          <a:solidFill>
                            <a:srgbClr val="4F4F51"/>
                          </a:solidFill>
                          <a:latin typeface="SimSun"/>
                          <a:cs typeface="SimSun"/>
                        </a:rPr>
                        <a:t>I/O</a:t>
                      </a:r>
                      <a:r>
                        <a:rPr dirty="0" sz="800" spc="55">
                          <a:solidFill>
                            <a:srgbClr val="4F4F51"/>
                          </a:solidFill>
                          <a:latin typeface="SimSun"/>
                          <a:cs typeface="SimSun"/>
                        </a:rPr>
                        <a:t>端口</a:t>
                      </a:r>
                      <a:endParaRPr sz="800">
                        <a:latin typeface="SimSun"/>
                        <a:cs typeface="SimSun"/>
                      </a:endParaRPr>
                    </a:p>
                  </a:txBody>
                  <a:tcPr marL="0" marR="0" marB="0" marT="1206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42545">
                        <a:lnSpc>
                          <a:spcPct val="100000"/>
                        </a:lnSpc>
                        <a:spcBef>
                          <a:spcPts val="175"/>
                        </a:spcBef>
                      </a:pPr>
                      <a:r>
                        <a:rPr dirty="0" sz="800">
                          <a:solidFill>
                            <a:srgbClr val="4F4F51"/>
                          </a:solidFill>
                          <a:latin typeface="SimSun"/>
                          <a:cs typeface="SimSun"/>
                        </a:rPr>
                        <a:t>4</a:t>
                      </a:r>
                      <a:r>
                        <a:rPr dirty="0" sz="800" spc="-40">
                          <a:solidFill>
                            <a:srgbClr val="4F4F51"/>
                          </a:solidFill>
                          <a:latin typeface="SimSun"/>
                          <a:cs typeface="SimSun"/>
                        </a:rPr>
                        <a:t>路数字输入，</a:t>
                      </a:r>
                      <a:r>
                        <a:rPr dirty="0" sz="800" spc="-165">
                          <a:solidFill>
                            <a:srgbClr val="4F4F51"/>
                          </a:solidFill>
                          <a:latin typeface="SimSun"/>
                          <a:cs typeface="SimSun"/>
                        </a:rPr>
                        <a:t>4</a:t>
                      </a:r>
                      <a:r>
                        <a:rPr dirty="0" sz="800" spc="-40">
                          <a:solidFill>
                            <a:srgbClr val="4F4F51"/>
                          </a:solidFill>
                          <a:latin typeface="SimSun"/>
                          <a:cs typeface="SimSun"/>
                        </a:rPr>
                        <a:t>路数字输出，</a:t>
                      </a:r>
                      <a:r>
                        <a:rPr dirty="0" sz="800" spc="-165">
                          <a:solidFill>
                            <a:srgbClr val="4F4F51"/>
                          </a:solidFill>
                          <a:latin typeface="SimSun"/>
                          <a:cs typeface="SimSun"/>
                        </a:rPr>
                        <a:t>4</a:t>
                      </a:r>
                      <a:r>
                        <a:rPr dirty="0" sz="800" spc="-10">
                          <a:solidFill>
                            <a:srgbClr val="4F4F51"/>
                          </a:solidFill>
                          <a:latin typeface="SimSun"/>
                          <a:cs typeface="SimSun"/>
                        </a:rPr>
                        <a:t>路安全输入</a:t>
                      </a:r>
                      <a:endParaRPr sz="800">
                        <a:latin typeface="SimSun"/>
                        <a:cs typeface="SimSun"/>
                      </a:endParaRPr>
                    </a:p>
                  </a:txBody>
                  <a:tcPr marL="0" marR="0" marB="0" marT="2222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70"/>
                        </a:spcBef>
                      </a:pPr>
                      <a:r>
                        <a:rPr dirty="0" sz="800" spc="-10">
                          <a:solidFill>
                            <a:srgbClr val="4F4F51"/>
                          </a:solidFill>
                          <a:latin typeface="SimSun"/>
                          <a:cs typeface="SimSun"/>
                        </a:rPr>
                        <a:t>底座通讯接口</a:t>
                      </a:r>
                      <a:endParaRPr sz="800">
                        <a:latin typeface="SimSun"/>
                        <a:cs typeface="SimSun"/>
                      </a:endParaRPr>
                    </a:p>
                  </a:txBody>
                  <a:tcPr marL="0" marR="0" marB="0" marT="889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740">
                        <a:lnSpc>
                          <a:spcPct val="100000"/>
                        </a:lnSpc>
                        <a:spcBef>
                          <a:spcPts val="170"/>
                        </a:spcBef>
                      </a:pPr>
                      <a:r>
                        <a:rPr dirty="0" sz="800">
                          <a:solidFill>
                            <a:srgbClr val="4F4F51"/>
                          </a:solidFill>
                          <a:latin typeface="SimSun"/>
                          <a:cs typeface="SimSun"/>
                        </a:rPr>
                        <a:t>2</a:t>
                      </a:r>
                      <a:r>
                        <a:rPr dirty="0" sz="800" spc="-95">
                          <a:solidFill>
                            <a:srgbClr val="4F4F51"/>
                          </a:solidFill>
                          <a:latin typeface="SimSun"/>
                          <a:cs typeface="SimSun"/>
                        </a:rPr>
                        <a:t>路 </a:t>
                      </a:r>
                      <a:r>
                        <a:rPr dirty="0" sz="800" spc="-10">
                          <a:solidFill>
                            <a:srgbClr val="4F4F51"/>
                          </a:solidFill>
                          <a:latin typeface="SimSun"/>
                          <a:cs typeface="SimSun"/>
                        </a:rPr>
                        <a:t>Ethernet</a:t>
                      </a:r>
                      <a:endParaRPr sz="800">
                        <a:latin typeface="SimSun"/>
                        <a:cs typeface="SimSun"/>
                      </a:endParaRPr>
                    </a:p>
                  </a:txBody>
                  <a:tcPr marL="0" marR="0" marB="0" marT="21590">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50"/>
                        </a:spcBef>
                      </a:pPr>
                      <a:r>
                        <a:rPr dirty="0" sz="800" spc="-10">
                          <a:solidFill>
                            <a:srgbClr val="4F4F51"/>
                          </a:solidFill>
                          <a:latin typeface="SimSun"/>
                          <a:cs typeface="SimSun"/>
                        </a:rPr>
                        <a:t>底座输出电源</a:t>
                      </a:r>
                      <a:endParaRPr sz="800">
                        <a:latin typeface="SimSun"/>
                        <a:cs typeface="SimSun"/>
                      </a:endParaRPr>
                    </a:p>
                  </a:txBody>
                  <a:tcPr marL="0" marR="0" marB="0" marT="635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740">
                        <a:lnSpc>
                          <a:spcPct val="100000"/>
                        </a:lnSpc>
                        <a:spcBef>
                          <a:spcPts val="165"/>
                        </a:spcBef>
                      </a:pPr>
                      <a:r>
                        <a:rPr dirty="0" sz="800">
                          <a:solidFill>
                            <a:srgbClr val="4F4F51"/>
                          </a:solidFill>
                          <a:latin typeface="SimSun"/>
                          <a:cs typeface="SimSun"/>
                        </a:rPr>
                        <a:t>24V</a:t>
                      </a:r>
                      <a:r>
                        <a:rPr dirty="0" sz="800" spc="-95">
                          <a:solidFill>
                            <a:srgbClr val="4F4F51"/>
                          </a:solidFill>
                          <a:latin typeface="SimSun"/>
                          <a:cs typeface="SimSun"/>
                        </a:rPr>
                        <a:t> </a:t>
                      </a:r>
                      <a:r>
                        <a:rPr dirty="0" sz="800" spc="-20">
                          <a:solidFill>
                            <a:srgbClr val="4F4F51"/>
                          </a:solidFill>
                          <a:latin typeface="SimSun"/>
                          <a:cs typeface="SimSun"/>
                        </a:rPr>
                        <a:t>1.5A</a:t>
                      </a:r>
                      <a:endParaRPr sz="800">
                        <a:latin typeface="SimSun"/>
                        <a:cs typeface="SimSun"/>
                      </a:endParaRPr>
                    </a:p>
                  </a:txBody>
                  <a:tcPr marL="0" marR="0" marB="0" marT="2095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50"/>
                        </a:spcBef>
                      </a:pPr>
                      <a:r>
                        <a:rPr dirty="0" sz="800" spc="-10">
                          <a:solidFill>
                            <a:srgbClr val="4F4F51"/>
                          </a:solidFill>
                          <a:latin typeface="SimSun"/>
                          <a:cs typeface="SimSun"/>
                        </a:rPr>
                        <a:t>工作温度范围</a:t>
                      </a:r>
                      <a:endParaRPr sz="800">
                        <a:latin typeface="SimSun"/>
                        <a:cs typeface="SimSun"/>
                      </a:endParaRPr>
                    </a:p>
                  </a:txBody>
                  <a:tcPr marL="0" marR="0" marB="0" marT="6350">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78740">
                        <a:lnSpc>
                          <a:spcPct val="100000"/>
                        </a:lnSpc>
                        <a:spcBef>
                          <a:spcPts val="165"/>
                        </a:spcBef>
                      </a:pPr>
                      <a:r>
                        <a:rPr dirty="0" sz="800" spc="-10">
                          <a:solidFill>
                            <a:srgbClr val="4F4F51"/>
                          </a:solidFill>
                          <a:latin typeface="SimSun"/>
                          <a:cs typeface="SimSun"/>
                        </a:rPr>
                        <a:t>0℃~45℃</a:t>
                      </a:r>
                      <a:endParaRPr sz="800">
                        <a:latin typeface="SimSun"/>
                        <a:cs typeface="SimSun"/>
                      </a:endParaRPr>
                    </a:p>
                  </a:txBody>
                  <a:tcPr marL="0" marR="0" marB="0" marT="20955">
                    <a:lnL w="3175">
                      <a:solidFill>
                        <a:srgbClr val="7F8083"/>
                      </a:solidFill>
                      <a:prstDash val="solid"/>
                    </a:lnL>
                    <a:lnT w="3175">
                      <a:solidFill>
                        <a:srgbClr val="7F8083"/>
                      </a:solidFill>
                      <a:prstDash val="solid"/>
                    </a:lnT>
                    <a:lnB w="3175">
                      <a:solidFill>
                        <a:srgbClr val="7F8083"/>
                      </a:solidFill>
                      <a:prstDash val="solid"/>
                    </a:lnB>
                  </a:tcPr>
                </a:tc>
              </a:tr>
              <a:tr h="167640">
                <a:tc>
                  <a:txBody>
                    <a:bodyPr/>
                    <a:lstStyle/>
                    <a:p>
                      <a:pPr marL="19050">
                        <a:lnSpc>
                          <a:spcPct val="100000"/>
                        </a:lnSpc>
                        <a:spcBef>
                          <a:spcPts val="45"/>
                        </a:spcBef>
                      </a:pPr>
                      <a:r>
                        <a:rPr dirty="0" sz="800" spc="-25">
                          <a:solidFill>
                            <a:srgbClr val="4F4F51"/>
                          </a:solidFill>
                          <a:latin typeface="SimSun"/>
                          <a:cs typeface="SimSun"/>
                        </a:rPr>
                        <a:t>湿度</a:t>
                      </a:r>
                      <a:endParaRPr sz="800">
                        <a:latin typeface="SimSun"/>
                        <a:cs typeface="SimSun"/>
                      </a:endParaRPr>
                    </a:p>
                  </a:txBody>
                  <a:tcPr marL="0" marR="0" marB="0" marT="5715">
                    <a:lnR w="3175">
                      <a:solidFill>
                        <a:srgbClr val="7F8083"/>
                      </a:solidFill>
                      <a:prstDash val="solid"/>
                    </a:lnR>
                    <a:lnT w="3175">
                      <a:solidFill>
                        <a:srgbClr val="7F8083"/>
                      </a:solidFill>
                      <a:prstDash val="solid"/>
                    </a:lnT>
                    <a:lnB w="3175">
                      <a:solidFill>
                        <a:srgbClr val="7F8083"/>
                      </a:solidFill>
                      <a:prstDash val="solid"/>
                    </a:lnB>
                  </a:tcPr>
                </a:tc>
                <a:tc>
                  <a:txBody>
                    <a:bodyPr/>
                    <a:lstStyle/>
                    <a:p>
                      <a:pPr algn="ctr" marL="125730">
                        <a:lnSpc>
                          <a:spcPct val="100000"/>
                        </a:lnSpc>
                        <a:spcBef>
                          <a:spcPts val="160"/>
                        </a:spcBef>
                      </a:pPr>
                      <a:r>
                        <a:rPr dirty="0" sz="800">
                          <a:solidFill>
                            <a:srgbClr val="4F4F51"/>
                          </a:solidFill>
                          <a:latin typeface="SimSun"/>
                          <a:cs typeface="SimSun"/>
                        </a:rPr>
                        <a:t>≤90%</a:t>
                      </a:r>
                      <a:r>
                        <a:rPr dirty="0" sz="800" spc="-45">
                          <a:solidFill>
                            <a:srgbClr val="4F4F51"/>
                          </a:solidFill>
                          <a:latin typeface="SimSun"/>
                          <a:cs typeface="SimSun"/>
                        </a:rPr>
                        <a:t>相对湿度</a:t>
                      </a:r>
                      <a:r>
                        <a:rPr dirty="0" sz="800" spc="-30">
                          <a:solidFill>
                            <a:srgbClr val="4F4F51"/>
                          </a:solidFill>
                          <a:latin typeface="SimSun"/>
                          <a:cs typeface="SimSun"/>
                        </a:rPr>
                        <a:t>（</a:t>
                      </a:r>
                      <a:r>
                        <a:rPr dirty="0" sz="800" spc="-10">
                          <a:solidFill>
                            <a:srgbClr val="4F4F51"/>
                          </a:solidFill>
                          <a:latin typeface="SimSun"/>
                          <a:cs typeface="SimSun"/>
                        </a:rPr>
                        <a:t>无冷凝</a:t>
                      </a:r>
                      <a:r>
                        <a:rPr dirty="0" sz="800" spc="-50">
                          <a:solidFill>
                            <a:srgbClr val="4F4F51"/>
                          </a:solidFill>
                          <a:latin typeface="SimSun"/>
                          <a:cs typeface="SimSun"/>
                        </a:rPr>
                        <a:t>）</a:t>
                      </a:r>
                      <a:endParaRPr sz="800">
                        <a:latin typeface="SimSun"/>
                        <a:cs typeface="SimSun"/>
                      </a:endParaRPr>
                    </a:p>
                  </a:txBody>
                  <a:tcPr marL="0" marR="0" marB="0" marT="20320">
                    <a:lnL w="3175">
                      <a:solidFill>
                        <a:srgbClr val="7F8083"/>
                      </a:solidFill>
                      <a:prstDash val="solid"/>
                    </a:lnL>
                    <a:lnT w="3175">
                      <a:solidFill>
                        <a:srgbClr val="7F8083"/>
                      </a:solidFill>
                      <a:prstDash val="solid"/>
                    </a:lnT>
                    <a:lnB w="3175">
                      <a:solidFill>
                        <a:srgbClr val="7F8083"/>
                      </a:solidFill>
                      <a:prstDash val="solid"/>
                    </a:lnB>
                  </a:tcPr>
                </a:tc>
              </a:tr>
            </a:tbl>
          </a:graphicData>
        </a:graphic>
      </p:graphicFrame>
      <p:sp>
        <p:nvSpPr>
          <p:cNvPr id="12" name="object 12" descr=""/>
          <p:cNvSpPr txBox="1"/>
          <p:nvPr/>
        </p:nvSpPr>
        <p:spPr>
          <a:xfrm>
            <a:off x="687449" y="4889915"/>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DA2128"/>
                </a:solidFill>
                <a:latin typeface="Microsoft JhengHei"/>
                <a:cs typeface="Microsoft JhengHei"/>
              </a:rPr>
              <a:t>运动</a:t>
            </a:r>
            <a:endParaRPr sz="1000">
              <a:latin typeface="Microsoft JhengHei"/>
              <a:cs typeface="Microsoft JhengHei"/>
            </a:endParaRPr>
          </a:p>
        </p:txBody>
      </p:sp>
      <p:sp>
        <p:nvSpPr>
          <p:cNvPr id="13" name="object 13" descr=""/>
          <p:cNvSpPr txBox="1"/>
          <p:nvPr/>
        </p:nvSpPr>
        <p:spPr>
          <a:xfrm>
            <a:off x="687449" y="6956078"/>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DA2128"/>
                </a:solidFill>
                <a:latin typeface="Microsoft JhengHei"/>
                <a:cs typeface="Microsoft JhengHei"/>
              </a:rPr>
              <a:t>物理特性</a:t>
            </a:r>
            <a:endParaRPr sz="1000">
              <a:latin typeface="Microsoft JhengHei"/>
              <a:cs typeface="Microsoft JhengHei"/>
            </a:endParaRPr>
          </a:p>
        </p:txBody>
      </p:sp>
      <p:grpSp>
        <p:nvGrpSpPr>
          <p:cNvPr id="14" name="object 14" descr=""/>
          <p:cNvGrpSpPr/>
          <p:nvPr/>
        </p:nvGrpSpPr>
        <p:grpSpPr>
          <a:xfrm>
            <a:off x="700007" y="1604238"/>
            <a:ext cx="6261735" cy="12700"/>
            <a:chOff x="700007" y="1604238"/>
            <a:chExt cx="6261735" cy="12700"/>
          </a:xfrm>
        </p:grpSpPr>
        <p:sp>
          <p:nvSpPr>
            <p:cNvPr id="15" name="object 15" descr=""/>
            <p:cNvSpPr/>
            <p:nvPr/>
          </p:nvSpPr>
          <p:spPr>
            <a:xfrm>
              <a:off x="700007" y="1610437"/>
              <a:ext cx="6261735" cy="0"/>
            </a:xfrm>
            <a:custGeom>
              <a:avLst/>
              <a:gdLst/>
              <a:ahLst/>
              <a:cxnLst/>
              <a:rect l="l" t="t" r="r" b="b"/>
              <a:pathLst>
                <a:path w="6261734" h="0">
                  <a:moveTo>
                    <a:pt x="0" y="0"/>
                  </a:moveTo>
                  <a:lnTo>
                    <a:pt x="6261328" y="0"/>
                  </a:lnTo>
                </a:path>
              </a:pathLst>
            </a:custGeom>
            <a:ln w="6032">
              <a:solidFill>
                <a:srgbClr val="7F8083"/>
              </a:solidFill>
            </a:ln>
          </p:spPr>
          <p:txBody>
            <a:bodyPr wrap="square" lIns="0" tIns="0" rIns="0" bIns="0" rtlCol="0"/>
            <a:lstStyle/>
            <a:p/>
          </p:txBody>
        </p:sp>
        <p:sp>
          <p:nvSpPr>
            <p:cNvPr id="16" name="object 16" descr=""/>
            <p:cNvSpPr/>
            <p:nvPr/>
          </p:nvSpPr>
          <p:spPr>
            <a:xfrm>
              <a:off x="700150" y="1604238"/>
              <a:ext cx="284480" cy="12700"/>
            </a:xfrm>
            <a:custGeom>
              <a:avLst/>
              <a:gdLst/>
              <a:ahLst/>
              <a:cxnLst/>
              <a:rect l="l" t="t" r="r" b="b"/>
              <a:pathLst>
                <a:path w="284480" h="12700">
                  <a:moveTo>
                    <a:pt x="284365" y="0"/>
                  </a:moveTo>
                  <a:lnTo>
                    <a:pt x="0" y="0"/>
                  </a:lnTo>
                  <a:lnTo>
                    <a:pt x="0" y="12420"/>
                  </a:lnTo>
                  <a:lnTo>
                    <a:pt x="284365" y="12420"/>
                  </a:lnTo>
                  <a:lnTo>
                    <a:pt x="284365" y="0"/>
                  </a:lnTo>
                  <a:close/>
                </a:path>
              </a:pathLst>
            </a:custGeom>
            <a:solidFill>
              <a:srgbClr val="DA2128"/>
            </a:solidFill>
          </p:spPr>
          <p:txBody>
            <a:bodyPr wrap="square" lIns="0" tIns="0" rIns="0" bIns="0" rtlCol="0"/>
            <a:lstStyle/>
            <a:p/>
          </p:txBody>
        </p:sp>
      </p:grpSp>
      <p:sp>
        <p:nvSpPr>
          <p:cNvPr id="17" name="object 17" descr=""/>
          <p:cNvSpPr/>
          <p:nvPr/>
        </p:nvSpPr>
        <p:spPr>
          <a:xfrm>
            <a:off x="2239485" y="6518163"/>
            <a:ext cx="190500" cy="0"/>
          </a:xfrm>
          <a:custGeom>
            <a:avLst/>
            <a:gdLst/>
            <a:ahLst/>
            <a:cxnLst/>
            <a:rect l="l" t="t" r="r" b="b"/>
            <a:pathLst>
              <a:path w="190500" h="0">
                <a:moveTo>
                  <a:pt x="0" y="0"/>
                </a:moveTo>
                <a:lnTo>
                  <a:pt x="190093" y="0"/>
                </a:lnTo>
              </a:path>
            </a:pathLst>
          </a:custGeom>
          <a:ln w="3175">
            <a:solidFill>
              <a:srgbClr val="7F8083"/>
            </a:solidFill>
          </a:ln>
        </p:spPr>
        <p:txBody>
          <a:bodyPr wrap="square" lIns="0" tIns="0" rIns="0" bIns="0" rtlCol="0"/>
          <a:lstStyle/>
          <a:p/>
        </p:txBody>
      </p:sp>
      <p:sp>
        <p:nvSpPr>
          <p:cNvPr id="18" name="object 18" descr=""/>
          <p:cNvSpPr/>
          <p:nvPr/>
        </p:nvSpPr>
        <p:spPr>
          <a:xfrm>
            <a:off x="3566734" y="6518163"/>
            <a:ext cx="190500" cy="0"/>
          </a:xfrm>
          <a:custGeom>
            <a:avLst/>
            <a:gdLst/>
            <a:ahLst/>
            <a:cxnLst/>
            <a:rect l="l" t="t" r="r" b="b"/>
            <a:pathLst>
              <a:path w="190500" h="0">
                <a:moveTo>
                  <a:pt x="0" y="0"/>
                </a:moveTo>
                <a:lnTo>
                  <a:pt x="190093" y="0"/>
                </a:lnTo>
              </a:path>
            </a:pathLst>
          </a:custGeom>
          <a:ln w="3175">
            <a:solidFill>
              <a:srgbClr val="7F8083"/>
            </a:solidFill>
          </a:ln>
        </p:spPr>
        <p:txBody>
          <a:bodyPr wrap="square" lIns="0" tIns="0" rIns="0" bIns="0" rtlCol="0"/>
          <a:lstStyle/>
          <a:p/>
        </p:txBody>
      </p:sp>
      <p:sp>
        <p:nvSpPr>
          <p:cNvPr id="19" name="object 19" descr=""/>
          <p:cNvSpPr txBox="1"/>
          <p:nvPr/>
        </p:nvSpPr>
        <p:spPr>
          <a:xfrm>
            <a:off x="672442" y="523627"/>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规格参数</a:t>
            </a:r>
            <a:endParaRPr sz="1400">
              <a:latin typeface="Microsoft JhengHei"/>
              <a:cs typeface="Microsoft JhengHei"/>
            </a:endParaRPr>
          </a:p>
        </p:txBody>
      </p:sp>
      <p:grpSp>
        <p:nvGrpSpPr>
          <p:cNvPr id="20" name="object 20" descr=""/>
          <p:cNvGrpSpPr/>
          <p:nvPr/>
        </p:nvGrpSpPr>
        <p:grpSpPr>
          <a:xfrm>
            <a:off x="685139" y="783094"/>
            <a:ext cx="6192520" cy="25400"/>
            <a:chOff x="685139" y="783094"/>
            <a:chExt cx="6192520" cy="25400"/>
          </a:xfrm>
        </p:grpSpPr>
        <p:sp>
          <p:nvSpPr>
            <p:cNvPr id="21" name="object 21" descr=""/>
            <p:cNvSpPr/>
            <p:nvPr/>
          </p:nvSpPr>
          <p:spPr>
            <a:xfrm>
              <a:off x="685139" y="793724"/>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22" name="object 22" descr=""/>
            <p:cNvSpPr/>
            <p:nvPr/>
          </p:nvSpPr>
          <p:spPr>
            <a:xfrm>
              <a:off x="685139" y="783094"/>
              <a:ext cx="180340" cy="25400"/>
            </a:xfrm>
            <a:custGeom>
              <a:avLst/>
              <a:gdLst/>
              <a:ahLst/>
              <a:cxnLst/>
              <a:rect l="l" t="t" r="r" b="b"/>
              <a:pathLst>
                <a:path w="180339"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23" name="object 23"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19</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0" y="3612680"/>
            <a:ext cx="7560309" cy="6647815"/>
            <a:chOff x="0" y="3612680"/>
            <a:chExt cx="7560309" cy="6647815"/>
          </a:xfrm>
        </p:grpSpPr>
        <p:pic>
          <p:nvPicPr>
            <p:cNvPr id="3" name="object 3" descr=""/>
            <p:cNvPicPr/>
            <p:nvPr/>
          </p:nvPicPr>
          <p:blipFill>
            <a:blip r:embed="rId2" cstate="print"/>
            <a:stretch>
              <a:fillRect/>
            </a:stretch>
          </p:blipFill>
          <p:spPr>
            <a:xfrm>
              <a:off x="0" y="3612680"/>
              <a:ext cx="7559992" cy="6647319"/>
            </a:xfrm>
            <a:prstGeom prst="rect">
              <a:avLst/>
            </a:prstGeom>
          </p:spPr>
        </p:pic>
        <p:pic>
          <p:nvPicPr>
            <p:cNvPr id="4" name="object 4" descr=""/>
            <p:cNvPicPr/>
            <p:nvPr/>
          </p:nvPicPr>
          <p:blipFill>
            <a:blip r:embed="rId3" cstate="print"/>
            <a:stretch>
              <a:fillRect/>
            </a:stretch>
          </p:blipFill>
          <p:spPr>
            <a:xfrm>
              <a:off x="0" y="3612680"/>
              <a:ext cx="7560005" cy="6647320"/>
            </a:xfrm>
            <a:prstGeom prst="rect">
              <a:avLst/>
            </a:prstGeom>
          </p:spPr>
        </p:pic>
      </p:grpSp>
      <p:sp>
        <p:nvSpPr>
          <p:cNvPr id="5" name="object 5" descr=""/>
          <p:cNvSpPr txBox="1"/>
          <p:nvPr/>
        </p:nvSpPr>
        <p:spPr>
          <a:xfrm>
            <a:off x="1191487" y="5776705"/>
            <a:ext cx="2433955" cy="655320"/>
          </a:xfrm>
          <a:prstGeom prst="rect">
            <a:avLst/>
          </a:prstGeom>
        </p:spPr>
        <p:txBody>
          <a:bodyPr wrap="square" lIns="0" tIns="95250" rIns="0" bIns="0" rtlCol="0" vert="horz">
            <a:spAutoFit/>
          </a:bodyPr>
          <a:lstStyle/>
          <a:p>
            <a:pPr marL="12700">
              <a:lnSpc>
                <a:spcPct val="100000"/>
              </a:lnSpc>
              <a:spcBef>
                <a:spcPts val="750"/>
              </a:spcBef>
            </a:pPr>
            <a:r>
              <a:rPr dirty="0" sz="1200" spc="-10" b="1">
                <a:solidFill>
                  <a:srgbClr val="DA2128"/>
                </a:solidFill>
                <a:latin typeface="Microsoft JhengHei"/>
                <a:cs typeface="Microsoft JhengHei"/>
              </a:rPr>
              <a:t>更可靠 </a:t>
            </a:r>
            <a:r>
              <a:rPr dirty="0" sz="1200" spc="-95">
                <a:solidFill>
                  <a:srgbClr val="DA2128"/>
                </a:solidFill>
                <a:latin typeface="SimSun"/>
                <a:cs typeface="SimSun"/>
              </a:rPr>
              <a:t>— 运行稳定</a:t>
            </a:r>
            <a:endParaRPr sz="1200">
              <a:latin typeface="SimSun"/>
              <a:cs typeface="SimSun"/>
            </a:endParaRPr>
          </a:p>
          <a:p>
            <a:pPr marL="134620" marR="5080">
              <a:lnSpc>
                <a:spcPct val="120300"/>
              </a:lnSpc>
              <a:spcBef>
                <a:spcPts val="270"/>
              </a:spcBef>
            </a:pPr>
            <a:r>
              <a:rPr dirty="0" sz="900" spc="-5">
                <a:solidFill>
                  <a:srgbClr val="FFFFFF"/>
                </a:solidFill>
                <a:latin typeface="SimSun"/>
                <a:cs typeface="SimSun"/>
              </a:rPr>
              <a:t>从软硬件设计上保证核心零部件长期可靠运行</a:t>
            </a:r>
            <a:r>
              <a:rPr dirty="0" sz="900" spc="60">
                <a:solidFill>
                  <a:srgbClr val="FFFFFF"/>
                </a:solidFill>
                <a:latin typeface="SimSun"/>
                <a:cs typeface="SimSun"/>
              </a:rPr>
              <a:t>产品通过</a:t>
            </a:r>
            <a:r>
              <a:rPr dirty="0" sz="900">
                <a:solidFill>
                  <a:srgbClr val="FFFFFF"/>
                </a:solidFill>
                <a:latin typeface="SimSun"/>
                <a:cs typeface="SimSun"/>
              </a:rPr>
              <a:t>IP67</a:t>
            </a:r>
            <a:r>
              <a:rPr dirty="0" sz="900" spc="60">
                <a:solidFill>
                  <a:srgbClr val="FFFFFF"/>
                </a:solidFill>
                <a:latin typeface="SimSun"/>
                <a:cs typeface="SimSun"/>
              </a:rPr>
              <a:t>、</a:t>
            </a:r>
            <a:r>
              <a:rPr dirty="0" sz="900">
                <a:solidFill>
                  <a:srgbClr val="FFFFFF"/>
                </a:solidFill>
                <a:latin typeface="SimSun"/>
                <a:cs typeface="SimSun"/>
              </a:rPr>
              <a:t>CE</a:t>
            </a:r>
            <a:r>
              <a:rPr dirty="0" sz="900" spc="60">
                <a:solidFill>
                  <a:srgbClr val="FFFFFF"/>
                </a:solidFill>
                <a:latin typeface="SimSun"/>
                <a:cs typeface="SimSun"/>
              </a:rPr>
              <a:t>、</a:t>
            </a:r>
            <a:r>
              <a:rPr dirty="0" sz="900">
                <a:solidFill>
                  <a:srgbClr val="FFFFFF"/>
                </a:solidFill>
                <a:latin typeface="SimSun"/>
                <a:cs typeface="SimSun"/>
              </a:rPr>
              <a:t>CR</a:t>
            </a:r>
            <a:r>
              <a:rPr dirty="0" sz="900" spc="60">
                <a:solidFill>
                  <a:srgbClr val="FFFFFF"/>
                </a:solidFill>
                <a:latin typeface="SimSun"/>
                <a:cs typeface="SimSun"/>
              </a:rPr>
              <a:t>、</a:t>
            </a:r>
            <a:r>
              <a:rPr dirty="0" sz="900">
                <a:solidFill>
                  <a:srgbClr val="FFFFFF"/>
                </a:solidFill>
                <a:latin typeface="SimSun"/>
                <a:cs typeface="SimSun"/>
              </a:rPr>
              <a:t>KCs</a:t>
            </a:r>
            <a:r>
              <a:rPr dirty="0" sz="900" spc="60">
                <a:solidFill>
                  <a:srgbClr val="FFFFFF"/>
                </a:solidFill>
                <a:latin typeface="SimSun"/>
                <a:cs typeface="SimSun"/>
              </a:rPr>
              <a:t>、</a:t>
            </a:r>
            <a:r>
              <a:rPr dirty="0" sz="900">
                <a:solidFill>
                  <a:srgbClr val="FFFFFF"/>
                </a:solidFill>
                <a:latin typeface="SimSun"/>
                <a:cs typeface="SimSun"/>
              </a:rPr>
              <a:t>MTBF</a:t>
            </a:r>
            <a:r>
              <a:rPr dirty="0" sz="900" spc="40">
                <a:solidFill>
                  <a:srgbClr val="FFFFFF"/>
                </a:solidFill>
                <a:latin typeface="SimSun"/>
                <a:cs typeface="SimSun"/>
              </a:rPr>
              <a:t>等认证</a:t>
            </a:r>
            <a:endParaRPr sz="900">
              <a:latin typeface="SimSun"/>
              <a:cs typeface="SimSun"/>
            </a:endParaRPr>
          </a:p>
        </p:txBody>
      </p:sp>
      <p:grpSp>
        <p:nvGrpSpPr>
          <p:cNvPr id="6" name="object 6" descr=""/>
          <p:cNvGrpSpPr/>
          <p:nvPr/>
        </p:nvGrpSpPr>
        <p:grpSpPr>
          <a:xfrm>
            <a:off x="708517" y="5910864"/>
            <a:ext cx="344170" cy="357505"/>
            <a:chOff x="708517" y="5910864"/>
            <a:chExt cx="344170" cy="357505"/>
          </a:xfrm>
        </p:grpSpPr>
        <p:sp>
          <p:nvSpPr>
            <p:cNvPr id="7" name="object 7" descr=""/>
            <p:cNvSpPr/>
            <p:nvPr/>
          </p:nvSpPr>
          <p:spPr>
            <a:xfrm>
              <a:off x="711692" y="5943296"/>
              <a:ext cx="337820" cy="321945"/>
            </a:xfrm>
            <a:custGeom>
              <a:avLst/>
              <a:gdLst/>
              <a:ahLst/>
              <a:cxnLst/>
              <a:rect l="l" t="t" r="r" b="b"/>
              <a:pathLst>
                <a:path w="337819" h="321945">
                  <a:moveTo>
                    <a:pt x="148151" y="269697"/>
                  </a:moveTo>
                  <a:lnTo>
                    <a:pt x="125983" y="269697"/>
                  </a:lnTo>
                  <a:lnTo>
                    <a:pt x="132943" y="272237"/>
                  </a:lnTo>
                  <a:lnTo>
                    <a:pt x="140157" y="274142"/>
                  </a:lnTo>
                  <a:lnTo>
                    <a:pt x="147472" y="275412"/>
                  </a:lnTo>
                  <a:lnTo>
                    <a:pt x="154228" y="320611"/>
                  </a:lnTo>
                  <a:lnTo>
                    <a:pt x="155447" y="321652"/>
                  </a:lnTo>
                  <a:lnTo>
                    <a:pt x="182118" y="321652"/>
                  </a:lnTo>
                  <a:lnTo>
                    <a:pt x="183337" y="320611"/>
                  </a:lnTo>
                  <a:lnTo>
                    <a:pt x="184047" y="315887"/>
                  </a:lnTo>
                  <a:lnTo>
                    <a:pt x="159359" y="315887"/>
                  </a:lnTo>
                  <a:lnTo>
                    <a:pt x="152679" y="271221"/>
                  </a:lnTo>
                  <a:lnTo>
                    <a:pt x="151701" y="270243"/>
                  </a:lnTo>
                  <a:lnTo>
                    <a:pt x="148151" y="269697"/>
                  </a:lnTo>
                  <a:close/>
                </a:path>
                <a:path w="337819" h="321945">
                  <a:moveTo>
                    <a:pt x="212674" y="263118"/>
                  </a:moveTo>
                  <a:lnTo>
                    <a:pt x="203625" y="266598"/>
                  </a:lnTo>
                  <a:lnTo>
                    <a:pt x="195446" y="268770"/>
                  </a:lnTo>
                  <a:lnTo>
                    <a:pt x="185902" y="270243"/>
                  </a:lnTo>
                  <a:lnTo>
                    <a:pt x="184924" y="271221"/>
                  </a:lnTo>
                  <a:lnTo>
                    <a:pt x="178206" y="315887"/>
                  </a:lnTo>
                  <a:lnTo>
                    <a:pt x="184047" y="315887"/>
                  </a:lnTo>
                  <a:lnTo>
                    <a:pt x="190131" y="275412"/>
                  </a:lnTo>
                  <a:lnTo>
                    <a:pt x="197485" y="274142"/>
                  </a:lnTo>
                  <a:lnTo>
                    <a:pt x="204638" y="272237"/>
                  </a:lnTo>
                  <a:lnTo>
                    <a:pt x="211594" y="269697"/>
                  </a:lnTo>
                  <a:lnTo>
                    <a:pt x="218969" y="269697"/>
                  </a:lnTo>
                  <a:lnTo>
                    <a:pt x="214007" y="263474"/>
                  </a:lnTo>
                  <a:lnTo>
                    <a:pt x="212674" y="263118"/>
                  </a:lnTo>
                  <a:close/>
                </a:path>
                <a:path w="337819" h="321945">
                  <a:moveTo>
                    <a:pt x="80772" y="232600"/>
                  </a:moveTo>
                  <a:lnTo>
                    <a:pt x="73355" y="232600"/>
                  </a:lnTo>
                  <a:lnTo>
                    <a:pt x="78181" y="238353"/>
                  </a:lnTo>
                  <a:lnTo>
                    <a:pt x="83451" y="243624"/>
                  </a:lnTo>
                  <a:lnTo>
                    <a:pt x="89039" y="248297"/>
                  </a:lnTo>
                  <a:lnTo>
                    <a:pt x="72339" y="290868"/>
                  </a:lnTo>
                  <a:lnTo>
                    <a:pt x="72859" y="292379"/>
                  </a:lnTo>
                  <a:lnTo>
                    <a:pt x="95948" y="305714"/>
                  </a:lnTo>
                  <a:lnTo>
                    <a:pt x="97523" y="305409"/>
                  </a:lnTo>
                  <a:lnTo>
                    <a:pt x="102816" y="298767"/>
                  </a:lnTo>
                  <a:lnTo>
                    <a:pt x="95453" y="298767"/>
                  </a:lnTo>
                  <a:lnTo>
                    <a:pt x="79133" y="289344"/>
                  </a:lnTo>
                  <a:lnTo>
                    <a:pt x="95519" y="247599"/>
                  </a:lnTo>
                  <a:lnTo>
                    <a:pt x="95643" y="247281"/>
                  </a:lnTo>
                  <a:lnTo>
                    <a:pt x="95288" y="245960"/>
                  </a:lnTo>
                  <a:lnTo>
                    <a:pt x="87883" y="239979"/>
                  </a:lnTo>
                  <a:lnTo>
                    <a:pt x="81889" y="233972"/>
                  </a:lnTo>
                  <a:lnTo>
                    <a:pt x="80772" y="232600"/>
                  </a:lnTo>
                  <a:close/>
                </a:path>
                <a:path w="337819" h="321945">
                  <a:moveTo>
                    <a:pt x="218969" y="269697"/>
                  </a:moveTo>
                  <a:lnTo>
                    <a:pt x="211594" y="269697"/>
                  </a:lnTo>
                  <a:lnTo>
                    <a:pt x="240080" y="305409"/>
                  </a:lnTo>
                  <a:lnTo>
                    <a:pt x="241642" y="305714"/>
                  </a:lnTo>
                  <a:lnTo>
                    <a:pt x="253677" y="298767"/>
                  </a:lnTo>
                  <a:lnTo>
                    <a:pt x="242150" y="298767"/>
                  </a:lnTo>
                  <a:lnTo>
                    <a:pt x="218969" y="269697"/>
                  </a:lnTo>
                  <a:close/>
                </a:path>
                <a:path w="337819" h="321945">
                  <a:moveTo>
                    <a:pt x="124911" y="263118"/>
                  </a:moveTo>
                  <a:lnTo>
                    <a:pt x="123558" y="263474"/>
                  </a:lnTo>
                  <a:lnTo>
                    <a:pt x="95453" y="298767"/>
                  </a:lnTo>
                  <a:lnTo>
                    <a:pt x="102816" y="298767"/>
                  </a:lnTo>
                  <a:lnTo>
                    <a:pt x="125983" y="269697"/>
                  </a:lnTo>
                  <a:lnTo>
                    <a:pt x="148151" y="269697"/>
                  </a:lnTo>
                  <a:lnTo>
                    <a:pt x="142125" y="268770"/>
                  </a:lnTo>
                  <a:lnTo>
                    <a:pt x="133921" y="266598"/>
                  </a:lnTo>
                  <a:lnTo>
                    <a:pt x="124911" y="263118"/>
                  </a:lnTo>
                  <a:close/>
                </a:path>
                <a:path w="337819" h="321945">
                  <a:moveTo>
                    <a:pt x="263245" y="225996"/>
                  </a:moveTo>
                  <a:lnTo>
                    <a:pt x="261544" y="226466"/>
                  </a:lnTo>
                  <a:lnTo>
                    <a:pt x="261829" y="226466"/>
                  </a:lnTo>
                  <a:lnTo>
                    <a:pt x="255752" y="233972"/>
                  </a:lnTo>
                  <a:lnTo>
                    <a:pt x="249723" y="239979"/>
                  </a:lnTo>
                  <a:lnTo>
                    <a:pt x="242274" y="245960"/>
                  </a:lnTo>
                  <a:lnTo>
                    <a:pt x="241922" y="247281"/>
                  </a:lnTo>
                  <a:lnTo>
                    <a:pt x="258470" y="289344"/>
                  </a:lnTo>
                  <a:lnTo>
                    <a:pt x="242150" y="298767"/>
                  </a:lnTo>
                  <a:lnTo>
                    <a:pt x="253677" y="298767"/>
                  </a:lnTo>
                  <a:lnTo>
                    <a:pt x="264744" y="292379"/>
                  </a:lnTo>
                  <a:lnTo>
                    <a:pt x="265277" y="290868"/>
                  </a:lnTo>
                  <a:lnTo>
                    <a:pt x="248526" y="248297"/>
                  </a:lnTo>
                  <a:lnTo>
                    <a:pt x="254147" y="243624"/>
                  </a:lnTo>
                  <a:lnTo>
                    <a:pt x="259435" y="238353"/>
                  </a:lnTo>
                  <a:lnTo>
                    <a:pt x="264261" y="232600"/>
                  </a:lnTo>
                  <a:lnTo>
                    <a:pt x="280037" y="232600"/>
                  </a:lnTo>
                  <a:lnTo>
                    <a:pt x="263245" y="225996"/>
                  </a:lnTo>
                  <a:close/>
                </a:path>
                <a:path w="337819" h="321945">
                  <a:moveTo>
                    <a:pt x="30784" y="56426"/>
                  </a:moveTo>
                  <a:lnTo>
                    <a:pt x="29273" y="56946"/>
                  </a:lnTo>
                  <a:lnTo>
                    <a:pt x="15938" y="80035"/>
                  </a:lnTo>
                  <a:lnTo>
                    <a:pt x="16230" y="81610"/>
                  </a:lnTo>
                  <a:lnTo>
                    <a:pt x="51993" y="110058"/>
                  </a:lnTo>
                  <a:lnTo>
                    <a:pt x="49398" y="117182"/>
                  </a:lnTo>
                  <a:lnTo>
                    <a:pt x="47485" y="124332"/>
                  </a:lnTo>
                  <a:lnTo>
                    <a:pt x="46240" y="131508"/>
                  </a:lnTo>
                  <a:lnTo>
                    <a:pt x="1041" y="138315"/>
                  </a:lnTo>
                  <a:lnTo>
                    <a:pt x="0" y="139534"/>
                  </a:lnTo>
                  <a:lnTo>
                    <a:pt x="0" y="166192"/>
                  </a:lnTo>
                  <a:lnTo>
                    <a:pt x="1041" y="167411"/>
                  </a:lnTo>
                  <a:lnTo>
                    <a:pt x="46240" y="174205"/>
                  </a:lnTo>
                  <a:lnTo>
                    <a:pt x="47502" y="181521"/>
                  </a:lnTo>
                  <a:lnTo>
                    <a:pt x="49460" y="188734"/>
                  </a:lnTo>
                  <a:lnTo>
                    <a:pt x="51993" y="195668"/>
                  </a:lnTo>
                  <a:lnTo>
                    <a:pt x="16230" y="224154"/>
                  </a:lnTo>
                  <a:lnTo>
                    <a:pt x="15938" y="225729"/>
                  </a:lnTo>
                  <a:lnTo>
                    <a:pt x="28549" y="247599"/>
                  </a:lnTo>
                  <a:lnTo>
                    <a:pt x="29273" y="248818"/>
                  </a:lnTo>
                  <a:lnTo>
                    <a:pt x="30784" y="249351"/>
                  </a:lnTo>
                  <a:lnTo>
                    <a:pt x="48051" y="242557"/>
                  </a:lnTo>
                  <a:lnTo>
                    <a:pt x="32308" y="242557"/>
                  </a:lnTo>
                  <a:lnTo>
                    <a:pt x="22885" y="226225"/>
                  </a:lnTo>
                  <a:lnTo>
                    <a:pt x="58204" y="198081"/>
                  </a:lnTo>
                  <a:lnTo>
                    <a:pt x="58572" y="196761"/>
                  </a:lnTo>
                  <a:lnTo>
                    <a:pt x="55116" y="187769"/>
                  </a:lnTo>
                  <a:lnTo>
                    <a:pt x="52900" y="179565"/>
                  </a:lnTo>
                  <a:lnTo>
                    <a:pt x="51409" y="169989"/>
                  </a:lnTo>
                  <a:lnTo>
                    <a:pt x="50418" y="169011"/>
                  </a:lnTo>
                  <a:lnTo>
                    <a:pt x="5765" y="162293"/>
                  </a:lnTo>
                  <a:lnTo>
                    <a:pt x="5765" y="143433"/>
                  </a:lnTo>
                  <a:lnTo>
                    <a:pt x="50418" y="136715"/>
                  </a:lnTo>
                  <a:lnTo>
                    <a:pt x="51409" y="135737"/>
                  </a:lnTo>
                  <a:lnTo>
                    <a:pt x="52857" y="126339"/>
                  </a:lnTo>
                  <a:lnTo>
                    <a:pt x="55054" y="118135"/>
                  </a:lnTo>
                  <a:lnTo>
                    <a:pt x="58572" y="108978"/>
                  </a:lnTo>
                  <a:lnTo>
                    <a:pt x="58204" y="107645"/>
                  </a:lnTo>
                  <a:lnTo>
                    <a:pt x="22885" y="79527"/>
                  </a:lnTo>
                  <a:lnTo>
                    <a:pt x="32308" y="63207"/>
                  </a:lnTo>
                  <a:lnTo>
                    <a:pt x="48071" y="63207"/>
                  </a:lnTo>
                  <a:lnTo>
                    <a:pt x="30784" y="56426"/>
                  </a:lnTo>
                  <a:close/>
                </a:path>
                <a:path w="337819" h="321945">
                  <a:moveTo>
                    <a:pt x="280037" y="232600"/>
                  </a:moveTo>
                  <a:lnTo>
                    <a:pt x="264261" y="232600"/>
                  </a:lnTo>
                  <a:lnTo>
                    <a:pt x="306878" y="249351"/>
                  </a:lnTo>
                  <a:lnTo>
                    <a:pt x="306673" y="249351"/>
                  </a:lnTo>
                  <a:lnTo>
                    <a:pt x="308184" y="248818"/>
                  </a:lnTo>
                  <a:lnTo>
                    <a:pt x="308571" y="248297"/>
                  </a:lnTo>
                  <a:lnTo>
                    <a:pt x="311892" y="242557"/>
                  </a:lnTo>
                  <a:lnTo>
                    <a:pt x="305354" y="242557"/>
                  </a:lnTo>
                  <a:lnTo>
                    <a:pt x="280037" y="232600"/>
                  </a:lnTo>
                  <a:close/>
                </a:path>
                <a:path w="337819" h="321945">
                  <a:moveTo>
                    <a:pt x="74345" y="225996"/>
                  </a:moveTo>
                  <a:lnTo>
                    <a:pt x="73190" y="226466"/>
                  </a:lnTo>
                  <a:lnTo>
                    <a:pt x="32308" y="242557"/>
                  </a:lnTo>
                  <a:lnTo>
                    <a:pt x="48051" y="242557"/>
                  </a:lnTo>
                  <a:lnTo>
                    <a:pt x="73355" y="232600"/>
                  </a:lnTo>
                  <a:lnTo>
                    <a:pt x="80772" y="232600"/>
                  </a:lnTo>
                  <a:lnTo>
                    <a:pt x="75774" y="226466"/>
                  </a:lnTo>
                  <a:lnTo>
                    <a:pt x="76063" y="226466"/>
                  </a:lnTo>
                  <a:lnTo>
                    <a:pt x="74345" y="225996"/>
                  </a:lnTo>
                  <a:close/>
                </a:path>
                <a:path w="337819" h="321945">
                  <a:moveTo>
                    <a:pt x="302552" y="89166"/>
                  </a:moveTo>
                  <a:lnTo>
                    <a:pt x="279387" y="107645"/>
                  </a:lnTo>
                  <a:lnTo>
                    <a:pt x="279031" y="108978"/>
                  </a:lnTo>
                  <a:lnTo>
                    <a:pt x="282529" y="118135"/>
                  </a:lnTo>
                  <a:lnTo>
                    <a:pt x="284700" y="126339"/>
                  </a:lnTo>
                  <a:lnTo>
                    <a:pt x="286156" y="135737"/>
                  </a:lnTo>
                  <a:lnTo>
                    <a:pt x="287134" y="136715"/>
                  </a:lnTo>
                  <a:lnTo>
                    <a:pt x="331800" y="143433"/>
                  </a:lnTo>
                  <a:lnTo>
                    <a:pt x="331800" y="162293"/>
                  </a:lnTo>
                  <a:lnTo>
                    <a:pt x="287134" y="169011"/>
                  </a:lnTo>
                  <a:lnTo>
                    <a:pt x="286156" y="169989"/>
                  </a:lnTo>
                  <a:lnTo>
                    <a:pt x="284670" y="179565"/>
                  </a:lnTo>
                  <a:lnTo>
                    <a:pt x="282532" y="187642"/>
                  </a:lnTo>
                  <a:lnTo>
                    <a:pt x="279031" y="196761"/>
                  </a:lnTo>
                  <a:lnTo>
                    <a:pt x="279387" y="198081"/>
                  </a:lnTo>
                  <a:lnTo>
                    <a:pt x="314680" y="226225"/>
                  </a:lnTo>
                  <a:lnTo>
                    <a:pt x="305235" y="242557"/>
                  </a:lnTo>
                  <a:lnTo>
                    <a:pt x="311892" y="242557"/>
                  </a:lnTo>
                  <a:lnTo>
                    <a:pt x="321627" y="225729"/>
                  </a:lnTo>
                  <a:lnTo>
                    <a:pt x="321335" y="224154"/>
                  </a:lnTo>
                  <a:lnTo>
                    <a:pt x="285610" y="195668"/>
                  </a:lnTo>
                  <a:lnTo>
                    <a:pt x="288137" y="188734"/>
                  </a:lnTo>
                  <a:lnTo>
                    <a:pt x="290068" y="181521"/>
                  </a:lnTo>
                  <a:lnTo>
                    <a:pt x="291325" y="174205"/>
                  </a:lnTo>
                  <a:lnTo>
                    <a:pt x="336524" y="167411"/>
                  </a:lnTo>
                  <a:lnTo>
                    <a:pt x="337566" y="166192"/>
                  </a:lnTo>
                  <a:lnTo>
                    <a:pt x="337566" y="139534"/>
                  </a:lnTo>
                  <a:lnTo>
                    <a:pt x="336524" y="138315"/>
                  </a:lnTo>
                  <a:lnTo>
                    <a:pt x="291325" y="131508"/>
                  </a:lnTo>
                  <a:lnTo>
                    <a:pt x="290083" y="124332"/>
                  </a:lnTo>
                  <a:lnTo>
                    <a:pt x="288187" y="117182"/>
                  </a:lnTo>
                  <a:lnTo>
                    <a:pt x="285597" y="110058"/>
                  </a:lnTo>
                  <a:lnTo>
                    <a:pt x="306146" y="93662"/>
                  </a:lnTo>
                  <a:lnTo>
                    <a:pt x="306349" y="91859"/>
                  </a:lnTo>
                  <a:lnTo>
                    <a:pt x="304368" y="89382"/>
                  </a:lnTo>
                  <a:lnTo>
                    <a:pt x="302552" y="89166"/>
                  </a:lnTo>
                  <a:close/>
                </a:path>
                <a:path w="337819" h="321945">
                  <a:moveTo>
                    <a:pt x="162547" y="89382"/>
                  </a:moveTo>
                  <a:lnTo>
                    <a:pt x="121030" y="110621"/>
                  </a:lnTo>
                  <a:lnTo>
                    <a:pt x="105016" y="152869"/>
                  </a:lnTo>
                  <a:lnTo>
                    <a:pt x="110036" y="177680"/>
                  </a:lnTo>
                  <a:lnTo>
                    <a:pt x="122905" y="196761"/>
                  </a:lnTo>
                  <a:lnTo>
                    <a:pt x="123891" y="198081"/>
                  </a:lnTo>
                  <a:lnTo>
                    <a:pt x="143989" y="211652"/>
                  </a:lnTo>
                  <a:lnTo>
                    <a:pt x="168783" y="216674"/>
                  </a:lnTo>
                  <a:lnTo>
                    <a:pt x="193593" y="211652"/>
                  </a:lnTo>
                  <a:lnTo>
                    <a:pt x="194695" y="210908"/>
                  </a:lnTo>
                  <a:lnTo>
                    <a:pt x="168783" y="210908"/>
                  </a:lnTo>
                  <a:lnTo>
                    <a:pt x="146229" y="206340"/>
                  </a:lnTo>
                  <a:lnTo>
                    <a:pt x="127790" y="193890"/>
                  </a:lnTo>
                  <a:lnTo>
                    <a:pt x="115347" y="175440"/>
                  </a:lnTo>
                  <a:lnTo>
                    <a:pt x="110782" y="152869"/>
                  </a:lnTo>
                  <a:lnTo>
                    <a:pt x="114629" y="132160"/>
                  </a:lnTo>
                  <a:lnTo>
                    <a:pt x="114654" y="132028"/>
                  </a:lnTo>
                  <a:lnTo>
                    <a:pt x="125349" y="114438"/>
                  </a:lnTo>
                  <a:lnTo>
                    <a:pt x="141482" y="101665"/>
                  </a:lnTo>
                  <a:lnTo>
                    <a:pt x="161670" y="95275"/>
                  </a:lnTo>
                  <a:lnTo>
                    <a:pt x="163258" y="95084"/>
                  </a:lnTo>
                  <a:lnTo>
                    <a:pt x="164356" y="93662"/>
                  </a:lnTo>
                  <a:lnTo>
                    <a:pt x="163995" y="90474"/>
                  </a:lnTo>
                  <a:lnTo>
                    <a:pt x="162547" y="89382"/>
                  </a:lnTo>
                  <a:close/>
                </a:path>
                <a:path w="337819" h="321945">
                  <a:moveTo>
                    <a:pt x="216344" y="112166"/>
                  </a:moveTo>
                  <a:lnTo>
                    <a:pt x="213829" y="114109"/>
                  </a:lnTo>
                  <a:lnTo>
                    <a:pt x="213601" y="115912"/>
                  </a:lnTo>
                  <a:lnTo>
                    <a:pt x="214566" y="117182"/>
                  </a:lnTo>
                  <a:lnTo>
                    <a:pt x="219867" y="125291"/>
                  </a:lnTo>
                  <a:lnTo>
                    <a:pt x="223704" y="134026"/>
                  </a:lnTo>
                  <a:lnTo>
                    <a:pt x="226035" y="143261"/>
                  </a:lnTo>
                  <a:lnTo>
                    <a:pt x="226822" y="152869"/>
                  </a:lnTo>
                  <a:lnTo>
                    <a:pt x="222253" y="175440"/>
                  </a:lnTo>
                  <a:lnTo>
                    <a:pt x="209804" y="193890"/>
                  </a:lnTo>
                  <a:lnTo>
                    <a:pt x="191353" y="206340"/>
                  </a:lnTo>
                  <a:lnTo>
                    <a:pt x="168783" y="210908"/>
                  </a:lnTo>
                  <a:lnTo>
                    <a:pt x="194695" y="210908"/>
                  </a:lnTo>
                  <a:lnTo>
                    <a:pt x="213703" y="198081"/>
                  </a:lnTo>
                  <a:lnTo>
                    <a:pt x="214689" y="196761"/>
                  </a:lnTo>
                  <a:lnTo>
                    <a:pt x="227565" y="177680"/>
                  </a:lnTo>
                  <a:lnTo>
                    <a:pt x="232587" y="152869"/>
                  </a:lnTo>
                  <a:lnTo>
                    <a:pt x="231815" y="143433"/>
                  </a:lnTo>
                  <a:lnTo>
                    <a:pt x="218160" y="112394"/>
                  </a:lnTo>
                  <a:lnTo>
                    <a:pt x="216344" y="112166"/>
                  </a:lnTo>
                  <a:close/>
                </a:path>
                <a:path w="337819" h="321945">
                  <a:moveTo>
                    <a:pt x="48071" y="63207"/>
                  </a:moveTo>
                  <a:lnTo>
                    <a:pt x="32308" y="63207"/>
                  </a:lnTo>
                  <a:lnTo>
                    <a:pt x="74358" y="79730"/>
                  </a:lnTo>
                  <a:lnTo>
                    <a:pt x="75691" y="79362"/>
                  </a:lnTo>
                  <a:lnTo>
                    <a:pt x="80773" y="73126"/>
                  </a:lnTo>
                  <a:lnTo>
                    <a:pt x="73355" y="73126"/>
                  </a:lnTo>
                  <a:lnTo>
                    <a:pt x="48071" y="63207"/>
                  </a:lnTo>
                  <a:close/>
                </a:path>
                <a:path w="337819" h="321945">
                  <a:moveTo>
                    <a:pt x="95961" y="0"/>
                  </a:moveTo>
                  <a:lnTo>
                    <a:pt x="94716" y="736"/>
                  </a:lnTo>
                  <a:lnTo>
                    <a:pt x="72859" y="13360"/>
                  </a:lnTo>
                  <a:lnTo>
                    <a:pt x="72339" y="14871"/>
                  </a:lnTo>
                  <a:lnTo>
                    <a:pt x="89039" y="57429"/>
                  </a:lnTo>
                  <a:lnTo>
                    <a:pt x="83375" y="62204"/>
                  </a:lnTo>
                  <a:lnTo>
                    <a:pt x="78117" y="67462"/>
                  </a:lnTo>
                  <a:lnTo>
                    <a:pt x="73355" y="73126"/>
                  </a:lnTo>
                  <a:lnTo>
                    <a:pt x="80773" y="73126"/>
                  </a:lnTo>
                  <a:lnTo>
                    <a:pt x="81788" y="71881"/>
                  </a:lnTo>
                  <a:lnTo>
                    <a:pt x="87782" y="65874"/>
                  </a:lnTo>
                  <a:lnTo>
                    <a:pt x="95288" y="59778"/>
                  </a:lnTo>
                  <a:lnTo>
                    <a:pt x="95630" y="58445"/>
                  </a:lnTo>
                  <a:lnTo>
                    <a:pt x="79133" y="16395"/>
                  </a:lnTo>
                  <a:lnTo>
                    <a:pt x="95453" y="6959"/>
                  </a:lnTo>
                  <a:lnTo>
                    <a:pt x="102809" y="6959"/>
                  </a:lnTo>
                  <a:lnTo>
                    <a:pt x="97523" y="317"/>
                  </a:lnTo>
                  <a:lnTo>
                    <a:pt x="95961" y="0"/>
                  </a:lnTo>
                  <a:close/>
                </a:path>
                <a:path w="337819" h="321945">
                  <a:moveTo>
                    <a:pt x="102809" y="6959"/>
                  </a:moveTo>
                  <a:lnTo>
                    <a:pt x="95453" y="6959"/>
                  </a:lnTo>
                  <a:lnTo>
                    <a:pt x="123558" y="42303"/>
                  </a:lnTo>
                  <a:lnTo>
                    <a:pt x="124879" y="42659"/>
                  </a:lnTo>
                  <a:lnTo>
                    <a:pt x="134061" y="39141"/>
                  </a:lnTo>
                  <a:lnTo>
                    <a:pt x="142278" y="36944"/>
                  </a:lnTo>
                  <a:lnTo>
                    <a:pt x="147802" y="36080"/>
                  </a:lnTo>
                  <a:lnTo>
                    <a:pt x="125983" y="36080"/>
                  </a:lnTo>
                  <a:lnTo>
                    <a:pt x="102809" y="6959"/>
                  </a:lnTo>
                  <a:close/>
                </a:path>
                <a:path w="337819" h="321945">
                  <a:moveTo>
                    <a:pt x="153035" y="2120"/>
                  </a:moveTo>
                  <a:lnTo>
                    <a:pt x="151549" y="3200"/>
                  </a:lnTo>
                  <a:lnTo>
                    <a:pt x="147472" y="30314"/>
                  </a:lnTo>
                  <a:lnTo>
                    <a:pt x="140258" y="31572"/>
                  </a:lnTo>
                  <a:lnTo>
                    <a:pt x="133057" y="33489"/>
                  </a:lnTo>
                  <a:lnTo>
                    <a:pt x="125983" y="36080"/>
                  </a:lnTo>
                  <a:lnTo>
                    <a:pt x="147802" y="36080"/>
                  </a:lnTo>
                  <a:lnTo>
                    <a:pt x="151701" y="35471"/>
                  </a:lnTo>
                  <a:lnTo>
                    <a:pt x="152679" y="34493"/>
                  </a:lnTo>
                  <a:lnTo>
                    <a:pt x="157251" y="4063"/>
                  </a:lnTo>
                  <a:lnTo>
                    <a:pt x="156159" y="2603"/>
                  </a:lnTo>
                  <a:lnTo>
                    <a:pt x="153035" y="2120"/>
                  </a:lnTo>
                  <a:close/>
                </a:path>
              </a:pathLst>
            </a:custGeom>
            <a:solidFill>
              <a:srgbClr val="FFFFFF"/>
            </a:solidFill>
          </p:spPr>
          <p:txBody>
            <a:bodyPr wrap="square" lIns="0" tIns="0" rIns="0" bIns="0" rtlCol="0"/>
            <a:lstStyle/>
            <a:p/>
          </p:txBody>
        </p:sp>
        <p:pic>
          <p:nvPicPr>
            <p:cNvPr id="8" name="object 8" descr=""/>
            <p:cNvPicPr/>
            <p:nvPr/>
          </p:nvPicPr>
          <p:blipFill>
            <a:blip r:embed="rId4" cstate="print"/>
            <a:stretch>
              <a:fillRect/>
            </a:stretch>
          </p:blipFill>
          <p:spPr>
            <a:xfrm>
              <a:off x="813534" y="6029504"/>
              <a:ext cx="133921" cy="133642"/>
            </a:xfrm>
            <a:prstGeom prst="rect">
              <a:avLst/>
            </a:prstGeom>
          </p:spPr>
        </p:pic>
        <p:sp>
          <p:nvSpPr>
            <p:cNvPr id="9" name="object 9" descr=""/>
            <p:cNvSpPr/>
            <p:nvPr/>
          </p:nvSpPr>
          <p:spPr>
            <a:xfrm>
              <a:off x="711692" y="5943296"/>
              <a:ext cx="337820" cy="321945"/>
            </a:xfrm>
            <a:custGeom>
              <a:avLst/>
              <a:gdLst/>
              <a:ahLst/>
              <a:cxnLst/>
              <a:rect l="l" t="t" r="r" b="b"/>
              <a:pathLst>
                <a:path w="337819" h="321945">
                  <a:moveTo>
                    <a:pt x="180695" y="321652"/>
                  </a:moveTo>
                  <a:lnTo>
                    <a:pt x="156870" y="321652"/>
                  </a:lnTo>
                  <a:lnTo>
                    <a:pt x="155447" y="321652"/>
                  </a:lnTo>
                  <a:lnTo>
                    <a:pt x="154228" y="320611"/>
                  </a:lnTo>
                  <a:lnTo>
                    <a:pt x="154025" y="319189"/>
                  </a:lnTo>
                  <a:lnTo>
                    <a:pt x="147472" y="275412"/>
                  </a:lnTo>
                  <a:lnTo>
                    <a:pt x="140157" y="274142"/>
                  </a:lnTo>
                  <a:lnTo>
                    <a:pt x="132943" y="272237"/>
                  </a:lnTo>
                  <a:lnTo>
                    <a:pt x="125983" y="269697"/>
                  </a:lnTo>
                  <a:lnTo>
                    <a:pt x="98412" y="304291"/>
                  </a:lnTo>
                  <a:lnTo>
                    <a:pt x="97523" y="305409"/>
                  </a:lnTo>
                  <a:lnTo>
                    <a:pt x="95948" y="305714"/>
                  </a:lnTo>
                  <a:lnTo>
                    <a:pt x="94716" y="304990"/>
                  </a:lnTo>
                  <a:lnTo>
                    <a:pt x="74091" y="293090"/>
                  </a:lnTo>
                  <a:lnTo>
                    <a:pt x="72859" y="292379"/>
                  </a:lnTo>
                  <a:lnTo>
                    <a:pt x="72339" y="290868"/>
                  </a:lnTo>
                  <a:lnTo>
                    <a:pt x="72859" y="289534"/>
                  </a:lnTo>
                  <a:lnTo>
                    <a:pt x="89039" y="248297"/>
                  </a:lnTo>
                  <a:lnTo>
                    <a:pt x="83451" y="243624"/>
                  </a:lnTo>
                  <a:lnTo>
                    <a:pt x="78181" y="238353"/>
                  </a:lnTo>
                  <a:lnTo>
                    <a:pt x="73355" y="232600"/>
                  </a:lnTo>
                  <a:lnTo>
                    <a:pt x="32105" y="248831"/>
                  </a:lnTo>
                  <a:lnTo>
                    <a:pt x="15938" y="225729"/>
                  </a:lnTo>
                  <a:lnTo>
                    <a:pt x="16230" y="224154"/>
                  </a:lnTo>
                  <a:lnTo>
                    <a:pt x="17348" y="223265"/>
                  </a:lnTo>
                  <a:lnTo>
                    <a:pt x="51993" y="195668"/>
                  </a:lnTo>
                  <a:lnTo>
                    <a:pt x="49428" y="188645"/>
                  </a:lnTo>
                  <a:lnTo>
                    <a:pt x="47485" y="181457"/>
                  </a:lnTo>
                  <a:lnTo>
                    <a:pt x="46240" y="174205"/>
                  </a:lnTo>
                  <a:lnTo>
                    <a:pt x="2451" y="167627"/>
                  </a:lnTo>
                  <a:lnTo>
                    <a:pt x="1041" y="167411"/>
                  </a:lnTo>
                  <a:lnTo>
                    <a:pt x="0" y="166192"/>
                  </a:lnTo>
                  <a:lnTo>
                    <a:pt x="0" y="164769"/>
                  </a:lnTo>
                  <a:lnTo>
                    <a:pt x="0" y="140957"/>
                  </a:lnTo>
                  <a:lnTo>
                    <a:pt x="0" y="139534"/>
                  </a:lnTo>
                  <a:lnTo>
                    <a:pt x="1041" y="138315"/>
                  </a:lnTo>
                  <a:lnTo>
                    <a:pt x="2451" y="138099"/>
                  </a:lnTo>
                  <a:lnTo>
                    <a:pt x="46240" y="131508"/>
                  </a:lnTo>
                  <a:lnTo>
                    <a:pt x="47485" y="124332"/>
                  </a:lnTo>
                  <a:lnTo>
                    <a:pt x="49415" y="117119"/>
                  </a:lnTo>
                  <a:lnTo>
                    <a:pt x="51993" y="110058"/>
                  </a:lnTo>
                  <a:lnTo>
                    <a:pt x="17348" y="82511"/>
                  </a:lnTo>
                  <a:lnTo>
                    <a:pt x="16230" y="81610"/>
                  </a:lnTo>
                  <a:lnTo>
                    <a:pt x="15938" y="80035"/>
                  </a:lnTo>
                  <a:lnTo>
                    <a:pt x="16649" y="78803"/>
                  </a:lnTo>
                  <a:lnTo>
                    <a:pt x="28549" y="58191"/>
                  </a:lnTo>
                  <a:lnTo>
                    <a:pt x="29273" y="56946"/>
                  </a:lnTo>
                  <a:lnTo>
                    <a:pt x="30784" y="56426"/>
                  </a:lnTo>
                  <a:lnTo>
                    <a:pt x="32105" y="56934"/>
                  </a:lnTo>
                  <a:lnTo>
                    <a:pt x="73355" y="73126"/>
                  </a:lnTo>
                  <a:lnTo>
                    <a:pt x="78117" y="67462"/>
                  </a:lnTo>
                  <a:lnTo>
                    <a:pt x="83375" y="62204"/>
                  </a:lnTo>
                  <a:lnTo>
                    <a:pt x="89039" y="57429"/>
                  </a:lnTo>
                  <a:lnTo>
                    <a:pt x="72859" y="16192"/>
                  </a:lnTo>
                  <a:lnTo>
                    <a:pt x="72339" y="14871"/>
                  </a:lnTo>
                  <a:lnTo>
                    <a:pt x="72859" y="13360"/>
                  </a:lnTo>
                  <a:lnTo>
                    <a:pt x="74091" y="12649"/>
                  </a:lnTo>
                  <a:lnTo>
                    <a:pt x="94716" y="736"/>
                  </a:lnTo>
                  <a:lnTo>
                    <a:pt x="95961" y="0"/>
                  </a:lnTo>
                  <a:lnTo>
                    <a:pt x="97523" y="317"/>
                  </a:lnTo>
                  <a:lnTo>
                    <a:pt x="98412" y="1435"/>
                  </a:lnTo>
                  <a:lnTo>
                    <a:pt x="125983" y="36080"/>
                  </a:lnTo>
                  <a:lnTo>
                    <a:pt x="133057" y="33489"/>
                  </a:lnTo>
                  <a:lnTo>
                    <a:pt x="140258" y="31572"/>
                  </a:lnTo>
                  <a:lnTo>
                    <a:pt x="147472" y="30314"/>
                  </a:lnTo>
                  <a:lnTo>
                    <a:pt x="151307" y="4775"/>
                  </a:lnTo>
                  <a:lnTo>
                    <a:pt x="151549" y="3200"/>
                  </a:lnTo>
                  <a:lnTo>
                    <a:pt x="153035" y="2120"/>
                  </a:lnTo>
                  <a:lnTo>
                    <a:pt x="154584" y="2362"/>
                  </a:lnTo>
                  <a:lnTo>
                    <a:pt x="156159" y="2603"/>
                  </a:lnTo>
                  <a:lnTo>
                    <a:pt x="157251" y="4063"/>
                  </a:lnTo>
                  <a:lnTo>
                    <a:pt x="157010" y="5651"/>
                  </a:lnTo>
                  <a:lnTo>
                    <a:pt x="152869" y="33261"/>
                  </a:lnTo>
                  <a:lnTo>
                    <a:pt x="152679" y="34493"/>
                  </a:lnTo>
                  <a:lnTo>
                    <a:pt x="151701" y="35471"/>
                  </a:lnTo>
                  <a:lnTo>
                    <a:pt x="150456" y="35674"/>
                  </a:lnTo>
                  <a:lnTo>
                    <a:pt x="142278" y="36944"/>
                  </a:lnTo>
                  <a:lnTo>
                    <a:pt x="134061" y="39141"/>
                  </a:lnTo>
                  <a:lnTo>
                    <a:pt x="126060" y="42202"/>
                  </a:lnTo>
                  <a:lnTo>
                    <a:pt x="124879" y="42659"/>
                  </a:lnTo>
                  <a:lnTo>
                    <a:pt x="123558" y="42303"/>
                  </a:lnTo>
                  <a:lnTo>
                    <a:pt x="122770" y="41300"/>
                  </a:lnTo>
                  <a:lnTo>
                    <a:pt x="95453" y="6959"/>
                  </a:lnTo>
                  <a:lnTo>
                    <a:pt x="79133" y="16395"/>
                  </a:lnTo>
                  <a:lnTo>
                    <a:pt x="95173" y="57276"/>
                  </a:lnTo>
                  <a:lnTo>
                    <a:pt x="95630" y="58445"/>
                  </a:lnTo>
                  <a:lnTo>
                    <a:pt x="95288" y="59778"/>
                  </a:lnTo>
                  <a:lnTo>
                    <a:pt x="94310" y="60566"/>
                  </a:lnTo>
                  <a:lnTo>
                    <a:pt x="87782" y="65874"/>
                  </a:lnTo>
                  <a:lnTo>
                    <a:pt x="81788" y="71881"/>
                  </a:lnTo>
                  <a:lnTo>
                    <a:pt x="76479" y="78397"/>
                  </a:lnTo>
                  <a:lnTo>
                    <a:pt x="75691" y="79362"/>
                  </a:lnTo>
                  <a:lnTo>
                    <a:pt x="74358" y="79730"/>
                  </a:lnTo>
                  <a:lnTo>
                    <a:pt x="73190" y="79260"/>
                  </a:lnTo>
                  <a:lnTo>
                    <a:pt x="32308" y="63207"/>
                  </a:lnTo>
                  <a:lnTo>
                    <a:pt x="22885" y="79527"/>
                  </a:lnTo>
                  <a:lnTo>
                    <a:pt x="57226" y="106870"/>
                  </a:lnTo>
                  <a:lnTo>
                    <a:pt x="58204" y="107645"/>
                  </a:lnTo>
                  <a:lnTo>
                    <a:pt x="58572" y="108978"/>
                  </a:lnTo>
                  <a:lnTo>
                    <a:pt x="58127" y="110147"/>
                  </a:lnTo>
                  <a:lnTo>
                    <a:pt x="55054" y="118135"/>
                  </a:lnTo>
                  <a:lnTo>
                    <a:pt x="52857" y="126339"/>
                  </a:lnTo>
                  <a:lnTo>
                    <a:pt x="51600" y="134492"/>
                  </a:lnTo>
                  <a:lnTo>
                    <a:pt x="51409" y="135737"/>
                  </a:lnTo>
                  <a:lnTo>
                    <a:pt x="50418" y="136715"/>
                  </a:lnTo>
                  <a:lnTo>
                    <a:pt x="49174" y="136905"/>
                  </a:lnTo>
                  <a:lnTo>
                    <a:pt x="5765" y="143433"/>
                  </a:lnTo>
                  <a:lnTo>
                    <a:pt x="5765" y="162293"/>
                  </a:lnTo>
                  <a:lnTo>
                    <a:pt x="49174" y="168821"/>
                  </a:lnTo>
                  <a:lnTo>
                    <a:pt x="50418" y="169011"/>
                  </a:lnTo>
                  <a:lnTo>
                    <a:pt x="51409" y="169989"/>
                  </a:lnTo>
                  <a:lnTo>
                    <a:pt x="51600" y="171234"/>
                  </a:lnTo>
                  <a:lnTo>
                    <a:pt x="52870" y="179450"/>
                  </a:lnTo>
                  <a:lnTo>
                    <a:pt x="55067" y="187642"/>
                  </a:lnTo>
                  <a:lnTo>
                    <a:pt x="58115" y="195579"/>
                  </a:lnTo>
                  <a:lnTo>
                    <a:pt x="58572" y="196761"/>
                  </a:lnTo>
                  <a:lnTo>
                    <a:pt x="58204" y="198081"/>
                  </a:lnTo>
                  <a:lnTo>
                    <a:pt x="57226" y="198869"/>
                  </a:lnTo>
                  <a:lnTo>
                    <a:pt x="22885" y="226225"/>
                  </a:lnTo>
                  <a:lnTo>
                    <a:pt x="32308" y="242557"/>
                  </a:lnTo>
                  <a:lnTo>
                    <a:pt x="73190" y="226466"/>
                  </a:lnTo>
                  <a:lnTo>
                    <a:pt x="74345" y="225996"/>
                  </a:lnTo>
                  <a:lnTo>
                    <a:pt x="75691" y="226364"/>
                  </a:lnTo>
                  <a:lnTo>
                    <a:pt x="76479" y="227329"/>
                  </a:lnTo>
                  <a:lnTo>
                    <a:pt x="81889" y="233972"/>
                  </a:lnTo>
                  <a:lnTo>
                    <a:pt x="87883" y="239979"/>
                  </a:lnTo>
                  <a:lnTo>
                    <a:pt x="94310" y="245160"/>
                  </a:lnTo>
                  <a:lnTo>
                    <a:pt x="95288" y="245960"/>
                  </a:lnTo>
                  <a:lnTo>
                    <a:pt x="95643" y="247281"/>
                  </a:lnTo>
                  <a:lnTo>
                    <a:pt x="95173" y="248462"/>
                  </a:lnTo>
                  <a:lnTo>
                    <a:pt x="79133" y="289344"/>
                  </a:lnTo>
                  <a:lnTo>
                    <a:pt x="95453" y="298767"/>
                  </a:lnTo>
                  <a:lnTo>
                    <a:pt x="122770" y="264464"/>
                  </a:lnTo>
                  <a:lnTo>
                    <a:pt x="123558" y="263474"/>
                  </a:lnTo>
                  <a:lnTo>
                    <a:pt x="124879" y="263105"/>
                  </a:lnTo>
                  <a:lnTo>
                    <a:pt x="151701" y="270243"/>
                  </a:lnTo>
                  <a:lnTo>
                    <a:pt x="152679" y="271221"/>
                  </a:lnTo>
                  <a:lnTo>
                    <a:pt x="152869" y="272478"/>
                  </a:lnTo>
                  <a:lnTo>
                    <a:pt x="159359" y="315887"/>
                  </a:lnTo>
                  <a:lnTo>
                    <a:pt x="178206" y="315887"/>
                  </a:lnTo>
                  <a:lnTo>
                    <a:pt x="184746" y="272478"/>
                  </a:lnTo>
                  <a:lnTo>
                    <a:pt x="184924" y="271221"/>
                  </a:lnTo>
                  <a:lnTo>
                    <a:pt x="185902" y="270243"/>
                  </a:lnTo>
                  <a:lnTo>
                    <a:pt x="187159" y="270052"/>
                  </a:lnTo>
                  <a:lnTo>
                    <a:pt x="195529" y="268757"/>
                  </a:lnTo>
                  <a:lnTo>
                    <a:pt x="203720" y="266572"/>
                  </a:lnTo>
                  <a:lnTo>
                    <a:pt x="211505" y="263563"/>
                  </a:lnTo>
                  <a:lnTo>
                    <a:pt x="212674" y="263118"/>
                  </a:lnTo>
                  <a:lnTo>
                    <a:pt x="214007" y="263474"/>
                  </a:lnTo>
                  <a:lnTo>
                    <a:pt x="214795" y="264464"/>
                  </a:lnTo>
                  <a:lnTo>
                    <a:pt x="242150" y="298767"/>
                  </a:lnTo>
                  <a:lnTo>
                    <a:pt x="258470" y="289344"/>
                  </a:lnTo>
                  <a:lnTo>
                    <a:pt x="242379" y="248462"/>
                  </a:lnTo>
                  <a:lnTo>
                    <a:pt x="241922" y="247281"/>
                  </a:lnTo>
                  <a:lnTo>
                    <a:pt x="242277" y="245948"/>
                  </a:lnTo>
                  <a:lnTo>
                    <a:pt x="243268" y="245148"/>
                  </a:lnTo>
                  <a:lnTo>
                    <a:pt x="249770" y="239941"/>
                  </a:lnTo>
                  <a:lnTo>
                    <a:pt x="255778" y="233946"/>
                  </a:lnTo>
                  <a:lnTo>
                    <a:pt x="261124" y="227342"/>
                  </a:lnTo>
                  <a:lnTo>
                    <a:pt x="261912" y="226364"/>
                  </a:lnTo>
                  <a:lnTo>
                    <a:pt x="263245" y="225996"/>
                  </a:lnTo>
                  <a:lnTo>
                    <a:pt x="264414" y="226466"/>
                  </a:lnTo>
                  <a:lnTo>
                    <a:pt x="305257" y="242519"/>
                  </a:lnTo>
                  <a:lnTo>
                    <a:pt x="314680" y="226225"/>
                  </a:lnTo>
                  <a:lnTo>
                    <a:pt x="280377" y="198869"/>
                  </a:lnTo>
                  <a:lnTo>
                    <a:pt x="279387" y="198081"/>
                  </a:lnTo>
                  <a:lnTo>
                    <a:pt x="279031" y="196761"/>
                  </a:lnTo>
                  <a:lnTo>
                    <a:pt x="279476" y="195579"/>
                  </a:lnTo>
                  <a:lnTo>
                    <a:pt x="282498" y="187769"/>
                  </a:lnTo>
                  <a:lnTo>
                    <a:pt x="284670" y="179565"/>
                  </a:lnTo>
                  <a:lnTo>
                    <a:pt x="285965" y="171234"/>
                  </a:lnTo>
                  <a:lnTo>
                    <a:pt x="286156" y="169989"/>
                  </a:lnTo>
                  <a:lnTo>
                    <a:pt x="287134" y="169011"/>
                  </a:lnTo>
                  <a:lnTo>
                    <a:pt x="288391" y="168821"/>
                  </a:lnTo>
                  <a:lnTo>
                    <a:pt x="331800" y="162293"/>
                  </a:lnTo>
                  <a:lnTo>
                    <a:pt x="331800" y="143433"/>
                  </a:lnTo>
                  <a:lnTo>
                    <a:pt x="288391" y="136905"/>
                  </a:lnTo>
                  <a:lnTo>
                    <a:pt x="287134" y="136715"/>
                  </a:lnTo>
                  <a:lnTo>
                    <a:pt x="286156" y="135737"/>
                  </a:lnTo>
                  <a:lnTo>
                    <a:pt x="285965" y="134492"/>
                  </a:lnTo>
                  <a:lnTo>
                    <a:pt x="284683" y="126225"/>
                  </a:lnTo>
                  <a:lnTo>
                    <a:pt x="282498" y="118021"/>
                  </a:lnTo>
                  <a:lnTo>
                    <a:pt x="279476" y="110147"/>
                  </a:lnTo>
                  <a:lnTo>
                    <a:pt x="279031" y="108978"/>
                  </a:lnTo>
                  <a:lnTo>
                    <a:pt x="279387" y="107645"/>
                  </a:lnTo>
                  <a:lnTo>
                    <a:pt x="280377" y="106870"/>
                  </a:lnTo>
                  <a:lnTo>
                    <a:pt x="301307" y="90157"/>
                  </a:lnTo>
                  <a:lnTo>
                    <a:pt x="302552" y="89166"/>
                  </a:lnTo>
                  <a:lnTo>
                    <a:pt x="304368" y="89382"/>
                  </a:lnTo>
                  <a:lnTo>
                    <a:pt x="305358" y="90614"/>
                  </a:lnTo>
                  <a:lnTo>
                    <a:pt x="306349" y="91859"/>
                  </a:lnTo>
                  <a:lnTo>
                    <a:pt x="306146" y="93662"/>
                  </a:lnTo>
                  <a:lnTo>
                    <a:pt x="304901" y="94665"/>
                  </a:lnTo>
                  <a:lnTo>
                    <a:pt x="285597" y="110058"/>
                  </a:lnTo>
                  <a:lnTo>
                    <a:pt x="288150" y="117043"/>
                  </a:lnTo>
                  <a:lnTo>
                    <a:pt x="290068" y="124244"/>
                  </a:lnTo>
                  <a:lnTo>
                    <a:pt x="291325" y="131508"/>
                  </a:lnTo>
                  <a:lnTo>
                    <a:pt x="335114" y="138099"/>
                  </a:lnTo>
                  <a:lnTo>
                    <a:pt x="336524" y="138315"/>
                  </a:lnTo>
                  <a:lnTo>
                    <a:pt x="337566" y="139534"/>
                  </a:lnTo>
                  <a:lnTo>
                    <a:pt x="337566" y="140957"/>
                  </a:lnTo>
                  <a:lnTo>
                    <a:pt x="337566" y="164769"/>
                  </a:lnTo>
                  <a:lnTo>
                    <a:pt x="337566" y="166192"/>
                  </a:lnTo>
                  <a:lnTo>
                    <a:pt x="336524" y="167411"/>
                  </a:lnTo>
                  <a:lnTo>
                    <a:pt x="335114" y="167627"/>
                  </a:lnTo>
                  <a:lnTo>
                    <a:pt x="291325" y="174205"/>
                  </a:lnTo>
                  <a:lnTo>
                    <a:pt x="290068" y="181521"/>
                  </a:lnTo>
                  <a:lnTo>
                    <a:pt x="288137" y="188734"/>
                  </a:lnTo>
                  <a:lnTo>
                    <a:pt x="285610" y="195668"/>
                  </a:lnTo>
                  <a:lnTo>
                    <a:pt x="320217" y="223278"/>
                  </a:lnTo>
                  <a:lnTo>
                    <a:pt x="321335" y="224154"/>
                  </a:lnTo>
                  <a:lnTo>
                    <a:pt x="321627" y="225729"/>
                  </a:lnTo>
                  <a:lnTo>
                    <a:pt x="320916" y="226974"/>
                  </a:lnTo>
                  <a:lnTo>
                    <a:pt x="309003" y="247561"/>
                  </a:lnTo>
                  <a:lnTo>
                    <a:pt x="308292" y="248780"/>
                  </a:lnTo>
                  <a:lnTo>
                    <a:pt x="306781" y="249313"/>
                  </a:lnTo>
                  <a:lnTo>
                    <a:pt x="305447" y="248780"/>
                  </a:lnTo>
                  <a:lnTo>
                    <a:pt x="264261" y="232600"/>
                  </a:lnTo>
                  <a:lnTo>
                    <a:pt x="259461" y="238328"/>
                  </a:lnTo>
                  <a:lnTo>
                    <a:pt x="254177" y="243598"/>
                  </a:lnTo>
                  <a:lnTo>
                    <a:pt x="248526" y="248297"/>
                  </a:lnTo>
                  <a:lnTo>
                    <a:pt x="264756" y="289534"/>
                  </a:lnTo>
                  <a:lnTo>
                    <a:pt x="265277" y="290868"/>
                  </a:lnTo>
                  <a:lnTo>
                    <a:pt x="264744" y="292379"/>
                  </a:lnTo>
                  <a:lnTo>
                    <a:pt x="263512" y="293090"/>
                  </a:lnTo>
                  <a:lnTo>
                    <a:pt x="242874" y="304990"/>
                  </a:lnTo>
                  <a:lnTo>
                    <a:pt x="241642" y="305714"/>
                  </a:lnTo>
                  <a:lnTo>
                    <a:pt x="240080" y="305409"/>
                  </a:lnTo>
                  <a:lnTo>
                    <a:pt x="239179" y="304291"/>
                  </a:lnTo>
                  <a:lnTo>
                    <a:pt x="211594" y="269697"/>
                  </a:lnTo>
                  <a:lnTo>
                    <a:pt x="204685" y="272224"/>
                  </a:lnTo>
                  <a:lnTo>
                    <a:pt x="197485" y="274142"/>
                  </a:lnTo>
                  <a:lnTo>
                    <a:pt x="190131" y="275412"/>
                  </a:lnTo>
                  <a:lnTo>
                    <a:pt x="183540" y="319189"/>
                  </a:lnTo>
                  <a:lnTo>
                    <a:pt x="183337" y="320611"/>
                  </a:lnTo>
                  <a:lnTo>
                    <a:pt x="182118" y="321652"/>
                  </a:lnTo>
                  <a:lnTo>
                    <a:pt x="180695" y="321652"/>
                  </a:lnTo>
                  <a:close/>
                </a:path>
              </a:pathLst>
            </a:custGeom>
            <a:ln w="6349">
              <a:solidFill>
                <a:srgbClr val="939598"/>
              </a:solidFill>
            </a:ln>
          </p:spPr>
          <p:txBody>
            <a:bodyPr wrap="square" lIns="0" tIns="0" rIns="0" bIns="0" rtlCol="0"/>
            <a:lstStyle/>
            <a:p/>
          </p:txBody>
        </p:sp>
        <p:pic>
          <p:nvPicPr>
            <p:cNvPr id="10" name="object 10" descr=""/>
            <p:cNvPicPr/>
            <p:nvPr/>
          </p:nvPicPr>
          <p:blipFill>
            <a:blip r:embed="rId5" cstate="print"/>
            <a:stretch>
              <a:fillRect/>
            </a:stretch>
          </p:blipFill>
          <p:spPr>
            <a:xfrm>
              <a:off x="859793" y="5910864"/>
              <a:ext cx="189014" cy="178409"/>
            </a:xfrm>
            <a:prstGeom prst="rect">
              <a:avLst/>
            </a:prstGeom>
          </p:spPr>
        </p:pic>
      </p:grpSp>
      <p:sp>
        <p:nvSpPr>
          <p:cNvPr id="11" name="object 11" descr=""/>
          <p:cNvSpPr txBox="1"/>
          <p:nvPr/>
        </p:nvSpPr>
        <p:spPr>
          <a:xfrm>
            <a:off x="1191487" y="4464912"/>
            <a:ext cx="2548255" cy="655320"/>
          </a:xfrm>
          <a:prstGeom prst="rect">
            <a:avLst/>
          </a:prstGeom>
        </p:spPr>
        <p:txBody>
          <a:bodyPr wrap="square" lIns="0" tIns="95250" rIns="0" bIns="0" rtlCol="0" vert="horz">
            <a:spAutoFit/>
          </a:bodyPr>
          <a:lstStyle/>
          <a:p>
            <a:pPr marL="12700">
              <a:lnSpc>
                <a:spcPct val="100000"/>
              </a:lnSpc>
              <a:spcBef>
                <a:spcPts val="750"/>
              </a:spcBef>
            </a:pPr>
            <a:r>
              <a:rPr dirty="0" sz="1200" spc="-10" b="1">
                <a:solidFill>
                  <a:srgbClr val="DA2128"/>
                </a:solidFill>
                <a:latin typeface="Microsoft JhengHei"/>
                <a:cs typeface="Microsoft JhengHei"/>
              </a:rPr>
              <a:t>更高速 </a:t>
            </a:r>
            <a:r>
              <a:rPr dirty="0" sz="1200" spc="-95">
                <a:solidFill>
                  <a:srgbClr val="DA2128"/>
                </a:solidFill>
                <a:latin typeface="SimSun"/>
                <a:cs typeface="SimSun"/>
              </a:rPr>
              <a:t>— 生产高效</a:t>
            </a:r>
            <a:endParaRPr sz="1200">
              <a:latin typeface="SimSun"/>
              <a:cs typeface="SimSun"/>
            </a:endParaRPr>
          </a:p>
          <a:p>
            <a:pPr marL="134620">
              <a:lnSpc>
                <a:spcPct val="100000"/>
              </a:lnSpc>
              <a:spcBef>
                <a:spcPts val="489"/>
              </a:spcBef>
            </a:pPr>
            <a:r>
              <a:rPr dirty="0" sz="900" spc="-5">
                <a:solidFill>
                  <a:srgbClr val="FFFFFF"/>
                </a:solidFill>
                <a:latin typeface="SimSun"/>
                <a:cs typeface="SimSun"/>
              </a:rPr>
              <a:t>自研控制系统充分发挥硬件性能</a:t>
            </a:r>
            <a:endParaRPr sz="900">
              <a:latin typeface="SimSun"/>
              <a:cs typeface="SimSun"/>
            </a:endParaRPr>
          </a:p>
          <a:p>
            <a:pPr marL="134620">
              <a:lnSpc>
                <a:spcPct val="100000"/>
              </a:lnSpc>
              <a:spcBef>
                <a:spcPts val="219"/>
              </a:spcBef>
            </a:pPr>
            <a:r>
              <a:rPr dirty="0" sz="900" spc="-5">
                <a:solidFill>
                  <a:srgbClr val="FFFFFF"/>
                </a:solidFill>
                <a:latin typeface="SimSun"/>
                <a:cs typeface="SimSun"/>
              </a:rPr>
              <a:t>业界领先的底层控制保证机器人更快的运行速度</a:t>
            </a:r>
            <a:endParaRPr sz="900">
              <a:latin typeface="SimSun"/>
              <a:cs typeface="SimSun"/>
            </a:endParaRPr>
          </a:p>
        </p:txBody>
      </p:sp>
      <p:grpSp>
        <p:nvGrpSpPr>
          <p:cNvPr id="12" name="object 12" descr=""/>
          <p:cNvGrpSpPr/>
          <p:nvPr/>
        </p:nvGrpSpPr>
        <p:grpSpPr>
          <a:xfrm>
            <a:off x="707490" y="4614460"/>
            <a:ext cx="345440" cy="346075"/>
            <a:chOff x="707490" y="4614460"/>
            <a:chExt cx="345440" cy="346075"/>
          </a:xfrm>
        </p:grpSpPr>
        <p:sp>
          <p:nvSpPr>
            <p:cNvPr id="13" name="object 13" descr=""/>
            <p:cNvSpPr/>
            <p:nvPr/>
          </p:nvSpPr>
          <p:spPr>
            <a:xfrm>
              <a:off x="724353" y="4614460"/>
              <a:ext cx="328930" cy="328295"/>
            </a:xfrm>
            <a:custGeom>
              <a:avLst/>
              <a:gdLst/>
              <a:ahLst/>
              <a:cxnLst/>
              <a:rect l="l" t="t" r="r" b="b"/>
              <a:pathLst>
                <a:path w="328930" h="328295">
                  <a:moveTo>
                    <a:pt x="163563" y="267830"/>
                  </a:moveTo>
                  <a:lnTo>
                    <a:pt x="133426" y="267830"/>
                  </a:lnTo>
                  <a:lnTo>
                    <a:pt x="142443" y="276835"/>
                  </a:lnTo>
                  <a:lnTo>
                    <a:pt x="151371" y="325082"/>
                  </a:lnTo>
                  <a:lnTo>
                    <a:pt x="153111" y="327012"/>
                  </a:lnTo>
                  <a:lnTo>
                    <a:pt x="156340" y="328028"/>
                  </a:lnTo>
                  <a:lnTo>
                    <a:pt x="159067" y="328028"/>
                  </a:lnTo>
                  <a:lnTo>
                    <a:pt x="160743" y="327368"/>
                  </a:lnTo>
                  <a:lnTo>
                    <a:pt x="180018" y="308089"/>
                  </a:lnTo>
                  <a:lnTo>
                    <a:pt x="161518" y="308089"/>
                  </a:lnTo>
                  <a:lnTo>
                    <a:pt x="155549" y="275844"/>
                  </a:lnTo>
                  <a:lnTo>
                    <a:pt x="163563" y="267830"/>
                  </a:lnTo>
                  <a:close/>
                </a:path>
                <a:path w="328930" h="328295">
                  <a:moveTo>
                    <a:pt x="230645" y="213932"/>
                  </a:moveTo>
                  <a:lnTo>
                    <a:pt x="217462" y="213932"/>
                  </a:lnTo>
                  <a:lnTo>
                    <a:pt x="211797" y="257810"/>
                  </a:lnTo>
                  <a:lnTo>
                    <a:pt x="161518" y="308089"/>
                  </a:lnTo>
                  <a:lnTo>
                    <a:pt x="180018" y="308089"/>
                  </a:lnTo>
                  <a:lnTo>
                    <a:pt x="223647" y="264452"/>
                  </a:lnTo>
                  <a:lnTo>
                    <a:pt x="224294" y="263119"/>
                  </a:lnTo>
                  <a:lnTo>
                    <a:pt x="230594" y="214325"/>
                  </a:lnTo>
                  <a:lnTo>
                    <a:pt x="230645" y="213932"/>
                  </a:lnTo>
                  <a:close/>
                </a:path>
                <a:path w="328930" h="328295">
                  <a:moveTo>
                    <a:pt x="301229" y="0"/>
                  </a:moveTo>
                  <a:lnTo>
                    <a:pt x="260951" y="4205"/>
                  </a:lnTo>
                  <a:lnTo>
                    <a:pt x="222702" y="17353"/>
                  </a:lnTo>
                  <a:lnTo>
                    <a:pt x="188349" y="38810"/>
                  </a:lnTo>
                  <a:lnTo>
                    <a:pt x="129654" y="95860"/>
                  </a:lnTo>
                  <a:lnTo>
                    <a:pt x="65328" y="104153"/>
                  </a:lnTo>
                  <a:lnTo>
                    <a:pt x="63995" y="104813"/>
                  </a:lnTo>
                  <a:lnTo>
                    <a:pt x="622" y="168186"/>
                  </a:lnTo>
                  <a:lnTo>
                    <a:pt x="0" y="170713"/>
                  </a:lnTo>
                  <a:lnTo>
                    <a:pt x="1435" y="175349"/>
                  </a:lnTo>
                  <a:lnTo>
                    <a:pt x="3378" y="177076"/>
                  </a:lnTo>
                  <a:lnTo>
                    <a:pt x="51612" y="186017"/>
                  </a:lnTo>
                  <a:lnTo>
                    <a:pt x="60629" y="195021"/>
                  </a:lnTo>
                  <a:lnTo>
                    <a:pt x="39636" y="206388"/>
                  </a:lnTo>
                  <a:lnTo>
                    <a:pt x="38379" y="208166"/>
                  </a:lnTo>
                  <a:lnTo>
                    <a:pt x="37782" y="212255"/>
                  </a:lnTo>
                  <a:lnTo>
                    <a:pt x="38481" y="214325"/>
                  </a:lnTo>
                  <a:lnTo>
                    <a:pt x="113906" y="289751"/>
                  </a:lnTo>
                  <a:lnTo>
                    <a:pt x="115570" y="290424"/>
                  </a:lnTo>
                  <a:lnTo>
                    <a:pt x="117792" y="290424"/>
                  </a:lnTo>
                  <a:lnTo>
                    <a:pt x="120281" y="290068"/>
                  </a:lnTo>
                  <a:lnTo>
                    <a:pt x="122059" y="288823"/>
                  </a:lnTo>
                  <a:lnTo>
                    <a:pt x="130586" y="273075"/>
                  </a:lnTo>
                  <a:lnTo>
                    <a:pt x="115722" y="273075"/>
                  </a:lnTo>
                  <a:lnTo>
                    <a:pt x="55384" y="212738"/>
                  </a:lnTo>
                  <a:lnTo>
                    <a:pt x="70269" y="204673"/>
                  </a:lnTo>
                  <a:lnTo>
                    <a:pt x="88764" y="204673"/>
                  </a:lnTo>
                  <a:lnTo>
                    <a:pt x="64046" y="179959"/>
                  </a:lnTo>
                  <a:lnTo>
                    <a:pt x="71094" y="172911"/>
                  </a:lnTo>
                  <a:lnTo>
                    <a:pt x="52616" y="172911"/>
                  </a:lnTo>
                  <a:lnTo>
                    <a:pt x="20370" y="166929"/>
                  </a:lnTo>
                  <a:lnTo>
                    <a:pt x="70650" y="116650"/>
                  </a:lnTo>
                  <a:lnTo>
                    <a:pt x="114515" y="110998"/>
                  </a:lnTo>
                  <a:lnTo>
                    <a:pt x="133007" y="110998"/>
                  </a:lnTo>
                  <a:lnTo>
                    <a:pt x="182473" y="61532"/>
                  </a:lnTo>
                  <a:lnTo>
                    <a:pt x="196084" y="49365"/>
                  </a:lnTo>
                  <a:lnTo>
                    <a:pt x="210902" y="38810"/>
                  </a:lnTo>
                  <a:lnTo>
                    <a:pt x="226925" y="29847"/>
                  </a:lnTo>
                  <a:lnTo>
                    <a:pt x="243751" y="22746"/>
                  </a:lnTo>
                  <a:lnTo>
                    <a:pt x="257300" y="22746"/>
                  </a:lnTo>
                  <a:lnTo>
                    <a:pt x="256311" y="18809"/>
                  </a:lnTo>
                  <a:lnTo>
                    <a:pt x="270682" y="15613"/>
                  </a:lnTo>
                  <a:lnTo>
                    <a:pt x="284842" y="13754"/>
                  </a:lnTo>
                  <a:lnTo>
                    <a:pt x="283906" y="13754"/>
                  </a:lnTo>
                  <a:lnTo>
                    <a:pt x="300006" y="13071"/>
                  </a:lnTo>
                  <a:lnTo>
                    <a:pt x="327524" y="13071"/>
                  </a:lnTo>
                  <a:lnTo>
                    <a:pt x="327126" y="7010"/>
                  </a:lnTo>
                  <a:lnTo>
                    <a:pt x="326778" y="4205"/>
                  </a:lnTo>
                  <a:lnTo>
                    <a:pt x="326758" y="4039"/>
                  </a:lnTo>
                  <a:lnTo>
                    <a:pt x="324421" y="1689"/>
                  </a:lnTo>
                  <a:lnTo>
                    <a:pt x="321449" y="1321"/>
                  </a:lnTo>
                  <a:lnTo>
                    <a:pt x="301229" y="0"/>
                  </a:lnTo>
                  <a:close/>
                </a:path>
                <a:path w="328930" h="328295">
                  <a:moveTo>
                    <a:pt x="88764" y="204673"/>
                  </a:moveTo>
                  <a:lnTo>
                    <a:pt x="70269" y="204673"/>
                  </a:lnTo>
                  <a:lnTo>
                    <a:pt x="123786" y="258178"/>
                  </a:lnTo>
                  <a:lnTo>
                    <a:pt x="115722" y="273075"/>
                  </a:lnTo>
                  <a:lnTo>
                    <a:pt x="130586" y="273075"/>
                  </a:lnTo>
                  <a:lnTo>
                    <a:pt x="133426" y="267830"/>
                  </a:lnTo>
                  <a:lnTo>
                    <a:pt x="163563" y="267830"/>
                  </a:lnTo>
                  <a:lnTo>
                    <a:pt x="166941" y="264452"/>
                  </a:lnTo>
                  <a:lnTo>
                    <a:pt x="148551" y="264452"/>
                  </a:lnTo>
                  <a:lnTo>
                    <a:pt x="88764" y="204673"/>
                  </a:lnTo>
                  <a:close/>
                </a:path>
                <a:path w="328930" h="328295">
                  <a:moveTo>
                    <a:pt x="257300" y="22746"/>
                  </a:moveTo>
                  <a:lnTo>
                    <a:pt x="243751" y="22746"/>
                  </a:lnTo>
                  <a:lnTo>
                    <a:pt x="246794" y="33945"/>
                  </a:lnTo>
                  <a:lnTo>
                    <a:pt x="274090" y="70829"/>
                  </a:lnTo>
                  <a:lnTo>
                    <a:pt x="305701" y="84709"/>
                  </a:lnTo>
                  <a:lnTo>
                    <a:pt x="298600" y="101527"/>
                  </a:lnTo>
                  <a:lnTo>
                    <a:pt x="289685" y="117480"/>
                  </a:lnTo>
                  <a:lnTo>
                    <a:pt x="279082" y="132363"/>
                  </a:lnTo>
                  <a:lnTo>
                    <a:pt x="266915" y="145974"/>
                  </a:lnTo>
                  <a:lnTo>
                    <a:pt x="148450" y="264452"/>
                  </a:lnTo>
                  <a:lnTo>
                    <a:pt x="166941" y="264452"/>
                  </a:lnTo>
                  <a:lnTo>
                    <a:pt x="217462" y="213932"/>
                  </a:lnTo>
                  <a:lnTo>
                    <a:pt x="230645" y="213932"/>
                  </a:lnTo>
                  <a:lnTo>
                    <a:pt x="232600" y="198793"/>
                  </a:lnTo>
                  <a:lnTo>
                    <a:pt x="276161" y="155232"/>
                  </a:lnTo>
                  <a:lnTo>
                    <a:pt x="301337" y="123530"/>
                  </a:lnTo>
                  <a:lnTo>
                    <a:pt x="318770" y="87008"/>
                  </a:lnTo>
                  <a:lnTo>
                    <a:pt x="322944" y="72149"/>
                  </a:lnTo>
                  <a:lnTo>
                    <a:pt x="309638" y="72149"/>
                  </a:lnTo>
                  <a:lnTo>
                    <a:pt x="299904" y="69702"/>
                  </a:lnTo>
                  <a:lnTo>
                    <a:pt x="267923" y="46294"/>
                  </a:lnTo>
                  <a:lnTo>
                    <a:pt x="258758" y="28549"/>
                  </a:lnTo>
                  <a:lnTo>
                    <a:pt x="257300" y="22746"/>
                  </a:lnTo>
                  <a:close/>
                </a:path>
                <a:path w="328930" h="328295">
                  <a:moveTo>
                    <a:pt x="133007" y="110998"/>
                  </a:moveTo>
                  <a:lnTo>
                    <a:pt x="114515" y="110998"/>
                  </a:lnTo>
                  <a:lnTo>
                    <a:pt x="52616" y="172911"/>
                  </a:lnTo>
                  <a:lnTo>
                    <a:pt x="71094" y="172911"/>
                  </a:lnTo>
                  <a:lnTo>
                    <a:pt x="133007" y="110998"/>
                  </a:lnTo>
                  <a:close/>
                </a:path>
                <a:path w="328930" h="328295">
                  <a:moveTo>
                    <a:pt x="327524" y="13071"/>
                  </a:moveTo>
                  <a:lnTo>
                    <a:pt x="300006" y="13071"/>
                  </a:lnTo>
                  <a:lnTo>
                    <a:pt x="314706" y="13754"/>
                  </a:lnTo>
                  <a:lnTo>
                    <a:pt x="315330" y="27224"/>
                  </a:lnTo>
                  <a:lnTo>
                    <a:pt x="315328" y="29847"/>
                  </a:lnTo>
                  <a:lnTo>
                    <a:pt x="314758" y="43171"/>
                  </a:lnTo>
                  <a:lnTo>
                    <a:pt x="312836" y="57778"/>
                  </a:lnTo>
                  <a:lnTo>
                    <a:pt x="309638" y="72149"/>
                  </a:lnTo>
                  <a:lnTo>
                    <a:pt x="322944" y="72149"/>
                  </a:lnTo>
                  <a:lnTo>
                    <a:pt x="324249" y="67502"/>
                  </a:lnTo>
                  <a:lnTo>
                    <a:pt x="327486" y="47481"/>
                  </a:lnTo>
                  <a:lnTo>
                    <a:pt x="328329" y="29847"/>
                  </a:lnTo>
                  <a:lnTo>
                    <a:pt x="328455" y="27224"/>
                  </a:lnTo>
                  <a:lnTo>
                    <a:pt x="327902" y="18809"/>
                  </a:lnTo>
                  <a:lnTo>
                    <a:pt x="327806" y="17353"/>
                  </a:lnTo>
                  <a:lnTo>
                    <a:pt x="327692" y="15613"/>
                  </a:lnTo>
                  <a:lnTo>
                    <a:pt x="327569" y="13754"/>
                  </a:lnTo>
                  <a:lnTo>
                    <a:pt x="327524" y="13071"/>
                  </a:lnTo>
                  <a:close/>
                </a:path>
              </a:pathLst>
            </a:custGeom>
            <a:solidFill>
              <a:srgbClr val="FFFFFF"/>
            </a:solidFill>
          </p:spPr>
          <p:txBody>
            <a:bodyPr wrap="square" lIns="0" tIns="0" rIns="0" bIns="0" rtlCol="0"/>
            <a:lstStyle/>
            <a:p/>
          </p:txBody>
        </p:sp>
        <p:pic>
          <p:nvPicPr>
            <p:cNvPr id="14" name="object 14" descr=""/>
            <p:cNvPicPr/>
            <p:nvPr/>
          </p:nvPicPr>
          <p:blipFill>
            <a:blip r:embed="rId6" cstate="print"/>
            <a:stretch>
              <a:fillRect/>
            </a:stretch>
          </p:blipFill>
          <p:spPr>
            <a:xfrm>
              <a:off x="888855" y="4699124"/>
              <a:ext cx="79286" cy="79292"/>
            </a:xfrm>
            <a:prstGeom prst="rect">
              <a:avLst/>
            </a:prstGeom>
          </p:spPr>
        </p:pic>
        <p:pic>
          <p:nvPicPr>
            <p:cNvPr id="15" name="object 15" descr=""/>
            <p:cNvPicPr/>
            <p:nvPr/>
          </p:nvPicPr>
          <p:blipFill>
            <a:blip r:embed="rId7" cstate="print"/>
            <a:stretch>
              <a:fillRect/>
            </a:stretch>
          </p:blipFill>
          <p:spPr>
            <a:xfrm>
              <a:off x="707490" y="4854812"/>
              <a:ext cx="106196" cy="105556"/>
            </a:xfrm>
            <a:prstGeom prst="rect">
              <a:avLst/>
            </a:prstGeom>
          </p:spPr>
        </p:pic>
      </p:grpSp>
      <p:sp>
        <p:nvSpPr>
          <p:cNvPr id="16" name="object 16" descr=""/>
          <p:cNvSpPr txBox="1"/>
          <p:nvPr/>
        </p:nvSpPr>
        <p:spPr>
          <a:xfrm>
            <a:off x="1181341" y="7080165"/>
            <a:ext cx="2205355" cy="655320"/>
          </a:xfrm>
          <a:prstGeom prst="rect">
            <a:avLst/>
          </a:prstGeom>
        </p:spPr>
        <p:txBody>
          <a:bodyPr wrap="square" lIns="0" tIns="95250" rIns="0" bIns="0" rtlCol="0" vert="horz">
            <a:spAutoFit/>
          </a:bodyPr>
          <a:lstStyle/>
          <a:p>
            <a:pPr marL="12700">
              <a:lnSpc>
                <a:spcPct val="100000"/>
              </a:lnSpc>
              <a:spcBef>
                <a:spcPts val="750"/>
              </a:spcBef>
            </a:pPr>
            <a:r>
              <a:rPr dirty="0" sz="1200" spc="-10" b="1">
                <a:solidFill>
                  <a:srgbClr val="DA2128"/>
                </a:solidFill>
                <a:latin typeface="Microsoft JhengHei"/>
                <a:cs typeface="Microsoft JhengHei"/>
              </a:rPr>
              <a:t>更精巧 </a:t>
            </a:r>
            <a:r>
              <a:rPr dirty="0" sz="1200" spc="-95">
                <a:solidFill>
                  <a:srgbClr val="DA2128"/>
                </a:solidFill>
                <a:latin typeface="SimSun"/>
                <a:cs typeface="SimSun"/>
              </a:rPr>
              <a:t>— 柔性集成</a:t>
            </a:r>
            <a:endParaRPr sz="1200">
              <a:latin typeface="SimSun"/>
              <a:cs typeface="SimSun"/>
            </a:endParaRPr>
          </a:p>
          <a:p>
            <a:pPr marL="134620" marR="5080">
              <a:lnSpc>
                <a:spcPct val="120300"/>
              </a:lnSpc>
              <a:spcBef>
                <a:spcPts val="270"/>
              </a:spcBef>
            </a:pPr>
            <a:r>
              <a:rPr dirty="0" sz="900" spc="-5">
                <a:solidFill>
                  <a:srgbClr val="FFFFFF"/>
                </a:solidFill>
                <a:latin typeface="SimSun"/>
                <a:cs typeface="SimSun"/>
              </a:rPr>
              <a:t>全封闭手臂和中空手腕让部署安装更简单丰富的控制柜接口让集成应用更方便</a:t>
            </a:r>
            <a:endParaRPr sz="900">
              <a:latin typeface="SimSun"/>
              <a:cs typeface="SimSun"/>
            </a:endParaRPr>
          </a:p>
        </p:txBody>
      </p:sp>
      <p:grpSp>
        <p:nvGrpSpPr>
          <p:cNvPr id="17" name="object 17" descr=""/>
          <p:cNvGrpSpPr/>
          <p:nvPr/>
        </p:nvGrpSpPr>
        <p:grpSpPr>
          <a:xfrm>
            <a:off x="684319" y="7191784"/>
            <a:ext cx="385445" cy="386080"/>
            <a:chOff x="684319" y="7191784"/>
            <a:chExt cx="385445" cy="386080"/>
          </a:xfrm>
        </p:grpSpPr>
        <p:pic>
          <p:nvPicPr>
            <p:cNvPr id="18" name="object 18" descr=""/>
            <p:cNvPicPr/>
            <p:nvPr/>
          </p:nvPicPr>
          <p:blipFill>
            <a:blip r:embed="rId8" cstate="print"/>
            <a:stretch>
              <a:fillRect/>
            </a:stretch>
          </p:blipFill>
          <p:spPr>
            <a:xfrm>
              <a:off x="699656" y="7280636"/>
              <a:ext cx="229185" cy="243853"/>
            </a:xfrm>
            <a:prstGeom prst="rect">
              <a:avLst/>
            </a:prstGeom>
          </p:spPr>
        </p:pic>
        <p:sp>
          <p:nvSpPr>
            <p:cNvPr id="19" name="object 19" descr=""/>
            <p:cNvSpPr/>
            <p:nvPr/>
          </p:nvSpPr>
          <p:spPr>
            <a:xfrm>
              <a:off x="690669" y="7518139"/>
              <a:ext cx="372745" cy="53340"/>
            </a:xfrm>
            <a:custGeom>
              <a:avLst/>
              <a:gdLst/>
              <a:ahLst/>
              <a:cxnLst/>
              <a:rect l="l" t="t" r="r" b="b"/>
              <a:pathLst>
                <a:path w="372744" h="53340">
                  <a:moveTo>
                    <a:pt x="372694" y="0"/>
                  </a:moveTo>
                  <a:lnTo>
                    <a:pt x="320890" y="0"/>
                  </a:lnTo>
                  <a:lnTo>
                    <a:pt x="0" y="0"/>
                  </a:lnTo>
                  <a:lnTo>
                    <a:pt x="0" y="53086"/>
                  </a:lnTo>
                  <a:lnTo>
                    <a:pt x="372694" y="53086"/>
                  </a:lnTo>
                  <a:lnTo>
                    <a:pt x="372694" y="0"/>
                  </a:lnTo>
                  <a:close/>
                </a:path>
              </a:pathLst>
            </a:custGeom>
            <a:solidFill>
              <a:srgbClr val="FFFFFF"/>
            </a:solidFill>
          </p:spPr>
          <p:txBody>
            <a:bodyPr wrap="square" lIns="0" tIns="0" rIns="0" bIns="0" rtlCol="0"/>
            <a:lstStyle/>
            <a:p/>
          </p:txBody>
        </p:sp>
        <p:sp>
          <p:nvSpPr>
            <p:cNvPr id="20" name="object 20" descr=""/>
            <p:cNvSpPr/>
            <p:nvPr/>
          </p:nvSpPr>
          <p:spPr>
            <a:xfrm>
              <a:off x="690669" y="7518139"/>
              <a:ext cx="372745" cy="53340"/>
            </a:xfrm>
            <a:custGeom>
              <a:avLst/>
              <a:gdLst/>
              <a:ahLst/>
              <a:cxnLst/>
              <a:rect l="l" t="t" r="r" b="b"/>
              <a:pathLst>
                <a:path w="372744" h="53340">
                  <a:moveTo>
                    <a:pt x="320890" y="0"/>
                  </a:moveTo>
                  <a:lnTo>
                    <a:pt x="225729" y="0"/>
                  </a:lnTo>
                  <a:lnTo>
                    <a:pt x="0" y="0"/>
                  </a:lnTo>
                  <a:lnTo>
                    <a:pt x="0" y="53086"/>
                  </a:lnTo>
                  <a:lnTo>
                    <a:pt x="372694" y="53086"/>
                  </a:lnTo>
                  <a:lnTo>
                    <a:pt x="372694" y="0"/>
                  </a:lnTo>
                  <a:lnTo>
                    <a:pt x="320890" y="0"/>
                  </a:lnTo>
                  <a:close/>
                </a:path>
              </a:pathLst>
            </a:custGeom>
            <a:ln w="12700">
              <a:solidFill>
                <a:srgbClr val="939598"/>
              </a:solidFill>
            </a:ln>
          </p:spPr>
          <p:txBody>
            <a:bodyPr wrap="square" lIns="0" tIns="0" rIns="0" bIns="0" rtlCol="0"/>
            <a:lstStyle/>
            <a:p/>
          </p:txBody>
        </p:sp>
        <p:pic>
          <p:nvPicPr>
            <p:cNvPr id="21" name="object 21" descr=""/>
            <p:cNvPicPr/>
            <p:nvPr/>
          </p:nvPicPr>
          <p:blipFill>
            <a:blip r:embed="rId9" cstate="print"/>
            <a:stretch>
              <a:fillRect/>
            </a:stretch>
          </p:blipFill>
          <p:spPr>
            <a:xfrm>
              <a:off x="789199" y="7191784"/>
              <a:ext cx="233641" cy="147548"/>
            </a:xfrm>
            <a:prstGeom prst="rect">
              <a:avLst/>
            </a:prstGeom>
          </p:spPr>
        </p:pic>
      </p:grpSp>
      <p:sp>
        <p:nvSpPr>
          <p:cNvPr id="22" name="object 22" descr=""/>
          <p:cNvSpPr txBox="1"/>
          <p:nvPr/>
        </p:nvSpPr>
        <p:spPr>
          <a:xfrm>
            <a:off x="1181341" y="8371039"/>
            <a:ext cx="1862455" cy="490220"/>
          </a:xfrm>
          <a:prstGeom prst="rect">
            <a:avLst/>
          </a:prstGeom>
        </p:spPr>
        <p:txBody>
          <a:bodyPr wrap="square" lIns="0" tIns="95250" rIns="0" bIns="0" rtlCol="0" vert="horz">
            <a:spAutoFit/>
          </a:bodyPr>
          <a:lstStyle/>
          <a:p>
            <a:pPr marL="12700">
              <a:lnSpc>
                <a:spcPct val="100000"/>
              </a:lnSpc>
              <a:spcBef>
                <a:spcPts val="750"/>
              </a:spcBef>
            </a:pPr>
            <a:r>
              <a:rPr dirty="0" sz="1200" spc="-10" b="1">
                <a:solidFill>
                  <a:srgbClr val="DA2128"/>
                </a:solidFill>
                <a:latin typeface="Microsoft JhengHei"/>
                <a:cs typeface="Microsoft JhengHei"/>
              </a:rPr>
              <a:t>更好用 </a:t>
            </a:r>
            <a:r>
              <a:rPr dirty="0" sz="1200" spc="-95">
                <a:solidFill>
                  <a:srgbClr val="DA2128"/>
                </a:solidFill>
                <a:latin typeface="SimSun"/>
                <a:cs typeface="SimSun"/>
              </a:rPr>
              <a:t>— 省心无忧</a:t>
            </a:r>
            <a:endParaRPr sz="1200">
              <a:latin typeface="SimSun"/>
              <a:cs typeface="SimSun"/>
            </a:endParaRPr>
          </a:p>
          <a:p>
            <a:pPr marL="134620">
              <a:lnSpc>
                <a:spcPct val="100000"/>
              </a:lnSpc>
              <a:spcBef>
                <a:spcPts val="489"/>
              </a:spcBef>
            </a:pPr>
            <a:r>
              <a:rPr dirty="0" sz="900" spc="-5">
                <a:solidFill>
                  <a:srgbClr val="FFFFFF"/>
                </a:solidFill>
                <a:latin typeface="SimSun"/>
                <a:cs typeface="SimSun"/>
              </a:rPr>
              <a:t>维护简单，服务及时、专业、高效</a:t>
            </a:r>
            <a:endParaRPr sz="900">
              <a:latin typeface="SimSun"/>
              <a:cs typeface="SimSun"/>
            </a:endParaRPr>
          </a:p>
        </p:txBody>
      </p:sp>
      <p:grpSp>
        <p:nvGrpSpPr>
          <p:cNvPr id="23" name="object 23" descr=""/>
          <p:cNvGrpSpPr/>
          <p:nvPr/>
        </p:nvGrpSpPr>
        <p:grpSpPr>
          <a:xfrm>
            <a:off x="682057" y="4850366"/>
            <a:ext cx="572135" cy="3956050"/>
            <a:chOff x="682057" y="4850366"/>
            <a:chExt cx="572135" cy="3956050"/>
          </a:xfrm>
        </p:grpSpPr>
        <p:sp>
          <p:nvSpPr>
            <p:cNvPr id="24" name="object 24" descr=""/>
            <p:cNvSpPr/>
            <p:nvPr/>
          </p:nvSpPr>
          <p:spPr>
            <a:xfrm>
              <a:off x="682057" y="8465139"/>
              <a:ext cx="277495" cy="285750"/>
            </a:xfrm>
            <a:custGeom>
              <a:avLst/>
              <a:gdLst/>
              <a:ahLst/>
              <a:cxnLst/>
              <a:rect l="l" t="t" r="r" b="b"/>
              <a:pathLst>
                <a:path w="277494" h="285750">
                  <a:moveTo>
                    <a:pt x="148018" y="0"/>
                  </a:moveTo>
                  <a:lnTo>
                    <a:pt x="136626" y="0"/>
                  </a:lnTo>
                  <a:lnTo>
                    <a:pt x="130943" y="368"/>
                  </a:lnTo>
                  <a:lnTo>
                    <a:pt x="124489" y="1130"/>
                  </a:lnTo>
                  <a:lnTo>
                    <a:pt x="124644" y="1130"/>
                  </a:lnTo>
                  <a:lnTo>
                    <a:pt x="75539" y="16633"/>
                  </a:lnTo>
                  <a:lnTo>
                    <a:pt x="35955" y="47850"/>
                  </a:lnTo>
                  <a:lnTo>
                    <a:pt x="9584" y="91121"/>
                  </a:lnTo>
                  <a:lnTo>
                    <a:pt x="0" y="142824"/>
                  </a:lnTo>
                  <a:lnTo>
                    <a:pt x="7234" y="187961"/>
                  </a:lnTo>
                  <a:lnTo>
                    <a:pt x="27395" y="227164"/>
                  </a:lnTo>
                  <a:lnTo>
                    <a:pt x="58169" y="258079"/>
                  </a:lnTo>
                  <a:lnTo>
                    <a:pt x="97243" y="278354"/>
                  </a:lnTo>
                  <a:lnTo>
                    <a:pt x="142303" y="285635"/>
                  </a:lnTo>
                  <a:lnTo>
                    <a:pt x="152883" y="285243"/>
                  </a:lnTo>
                  <a:lnTo>
                    <a:pt x="163253" y="284091"/>
                  </a:lnTo>
                  <a:lnTo>
                    <a:pt x="173387" y="282212"/>
                  </a:lnTo>
                  <a:lnTo>
                    <a:pt x="183261" y="279641"/>
                  </a:lnTo>
                  <a:lnTo>
                    <a:pt x="180098" y="275005"/>
                  </a:lnTo>
                  <a:lnTo>
                    <a:pt x="177342" y="270078"/>
                  </a:lnTo>
                  <a:lnTo>
                    <a:pt x="173768" y="262801"/>
                  </a:lnTo>
                  <a:lnTo>
                    <a:pt x="132651" y="262801"/>
                  </a:lnTo>
                  <a:lnTo>
                    <a:pt x="131286" y="260972"/>
                  </a:lnTo>
                  <a:lnTo>
                    <a:pt x="107022" y="260972"/>
                  </a:lnTo>
                  <a:lnTo>
                    <a:pt x="93384" y="255968"/>
                  </a:lnTo>
                  <a:lnTo>
                    <a:pt x="80230" y="249288"/>
                  </a:lnTo>
                  <a:lnTo>
                    <a:pt x="67910" y="241041"/>
                  </a:lnTo>
                  <a:lnTo>
                    <a:pt x="56883" y="231559"/>
                  </a:lnTo>
                  <a:lnTo>
                    <a:pt x="63653" y="228317"/>
                  </a:lnTo>
                  <a:lnTo>
                    <a:pt x="70345" y="225382"/>
                  </a:lnTo>
                  <a:lnTo>
                    <a:pt x="76960" y="222734"/>
                  </a:lnTo>
                  <a:lnTo>
                    <a:pt x="83502" y="220357"/>
                  </a:lnTo>
                  <a:lnTo>
                    <a:pt x="105219" y="220357"/>
                  </a:lnTo>
                  <a:lnTo>
                    <a:pt x="103218" y="216471"/>
                  </a:lnTo>
                  <a:lnTo>
                    <a:pt x="43624" y="216471"/>
                  </a:lnTo>
                  <a:lnTo>
                    <a:pt x="34551" y="202323"/>
                  </a:lnTo>
                  <a:lnTo>
                    <a:pt x="27343" y="186699"/>
                  </a:lnTo>
                  <a:lnTo>
                    <a:pt x="22375" y="170112"/>
                  </a:lnTo>
                  <a:lnTo>
                    <a:pt x="19748" y="152641"/>
                  </a:lnTo>
                  <a:lnTo>
                    <a:pt x="179489" y="152641"/>
                  </a:lnTo>
                  <a:lnTo>
                    <a:pt x="183680" y="145630"/>
                  </a:lnTo>
                  <a:lnTo>
                    <a:pt x="188556" y="139141"/>
                  </a:lnTo>
                  <a:lnTo>
                    <a:pt x="194043" y="133172"/>
                  </a:lnTo>
                  <a:lnTo>
                    <a:pt x="19735" y="133172"/>
                  </a:lnTo>
                  <a:lnTo>
                    <a:pt x="22340" y="115733"/>
                  </a:lnTo>
                  <a:lnTo>
                    <a:pt x="27274" y="99177"/>
                  </a:lnTo>
                  <a:lnTo>
                    <a:pt x="34364" y="83683"/>
                  </a:lnTo>
                  <a:lnTo>
                    <a:pt x="43393" y="69494"/>
                  </a:lnTo>
                  <a:lnTo>
                    <a:pt x="99950" y="69494"/>
                  </a:lnTo>
                  <a:lnTo>
                    <a:pt x="102335" y="64922"/>
                  </a:lnTo>
                  <a:lnTo>
                    <a:pt x="81394" y="64922"/>
                  </a:lnTo>
                  <a:lnTo>
                    <a:pt x="75316" y="62644"/>
                  </a:lnTo>
                  <a:lnTo>
                    <a:pt x="69408" y="60221"/>
                  </a:lnTo>
                  <a:lnTo>
                    <a:pt x="62981" y="57364"/>
                  </a:lnTo>
                  <a:lnTo>
                    <a:pt x="56718" y="54343"/>
                  </a:lnTo>
                  <a:lnTo>
                    <a:pt x="67135" y="45273"/>
                  </a:lnTo>
                  <a:lnTo>
                    <a:pt x="78532" y="37420"/>
                  </a:lnTo>
                  <a:lnTo>
                    <a:pt x="90712" y="30928"/>
                  </a:lnTo>
                  <a:lnTo>
                    <a:pt x="103898" y="25717"/>
                  </a:lnTo>
                  <a:lnTo>
                    <a:pt x="128301" y="25717"/>
                  </a:lnTo>
                  <a:lnTo>
                    <a:pt x="132651" y="20764"/>
                  </a:lnTo>
                  <a:lnTo>
                    <a:pt x="213832" y="20764"/>
                  </a:lnTo>
                  <a:lnTo>
                    <a:pt x="198707" y="11615"/>
                  </a:lnTo>
                  <a:lnTo>
                    <a:pt x="160045" y="1130"/>
                  </a:lnTo>
                  <a:lnTo>
                    <a:pt x="125678" y="1130"/>
                  </a:lnTo>
                  <a:lnTo>
                    <a:pt x="125292" y="698"/>
                  </a:lnTo>
                  <a:lnTo>
                    <a:pt x="156425" y="698"/>
                  </a:lnTo>
                  <a:lnTo>
                    <a:pt x="153657" y="368"/>
                  </a:lnTo>
                  <a:lnTo>
                    <a:pt x="148018" y="0"/>
                  </a:lnTo>
                  <a:close/>
                </a:path>
                <a:path w="277494" h="285750">
                  <a:moveTo>
                    <a:pt x="152120" y="210235"/>
                  </a:moveTo>
                  <a:lnTo>
                    <a:pt x="132651" y="210235"/>
                  </a:lnTo>
                  <a:lnTo>
                    <a:pt x="132651" y="262801"/>
                  </a:lnTo>
                  <a:lnTo>
                    <a:pt x="152120" y="262801"/>
                  </a:lnTo>
                  <a:lnTo>
                    <a:pt x="152120" y="210235"/>
                  </a:lnTo>
                  <a:close/>
                </a:path>
                <a:path w="277494" h="285750">
                  <a:moveTo>
                    <a:pt x="166598" y="242735"/>
                  </a:moveTo>
                  <a:lnTo>
                    <a:pt x="162293" y="249288"/>
                  </a:lnTo>
                  <a:lnTo>
                    <a:pt x="157416" y="255968"/>
                  </a:lnTo>
                  <a:lnTo>
                    <a:pt x="152040" y="262801"/>
                  </a:lnTo>
                  <a:lnTo>
                    <a:pt x="173768" y="262801"/>
                  </a:lnTo>
                  <a:lnTo>
                    <a:pt x="170643" y="255968"/>
                  </a:lnTo>
                  <a:lnTo>
                    <a:pt x="168338" y="249466"/>
                  </a:lnTo>
                  <a:lnTo>
                    <a:pt x="166598" y="242735"/>
                  </a:lnTo>
                  <a:close/>
                </a:path>
                <a:path w="277494" h="285750">
                  <a:moveTo>
                    <a:pt x="105219" y="220357"/>
                  </a:moveTo>
                  <a:lnTo>
                    <a:pt x="83502" y="220357"/>
                  </a:lnTo>
                  <a:lnTo>
                    <a:pt x="88365" y="230314"/>
                  </a:lnTo>
                  <a:lnTo>
                    <a:pt x="93886" y="240407"/>
                  </a:lnTo>
                  <a:lnTo>
                    <a:pt x="100095" y="250629"/>
                  </a:lnTo>
                  <a:lnTo>
                    <a:pt x="107022" y="260972"/>
                  </a:lnTo>
                  <a:lnTo>
                    <a:pt x="131286" y="260972"/>
                  </a:lnTo>
                  <a:lnTo>
                    <a:pt x="123569" y="250629"/>
                  </a:lnTo>
                  <a:lnTo>
                    <a:pt x="115409" y="238410"/>
                  </a:lnTo>
                  <a:lnTo>
                    <a:pt x="108396" y="226525"/>
                  </a:lnTo>
                  <a:lnTo>
                    <a:pt x="105219" y="220357"/>
                  </a:lnTo>
                  <a:close/>
                </a:path>
                <a:path w="277494" h="285750">
                  <a:moveTo>
                    <a:pt x="84810" y="152641"/>
                  </a:moveTo>
                  <a:lnTo>
                    <a:pt x="65684" y="152641"/>
                  </a:lnTo>
                  <a:lnTo>
                    <a:pt x="66939" y="164586"/>
                  </a:lnTo>
                  <a:lnTo>
                    <a:pt x="69070" y="176863"/>
                  </a:lnTo>
                  <a:lnTo>
                    <a:pt x="72136" y="189449"/>
                  </a:lnTo>
                  <a:lnTo>
                    <a:pt x="76200" y="202323"/>
                  </a:lnTo>
                  <a:lnTo>
                    <a:pt x="68202" y="205279"/>
                  </a:lnTo>
                  <a:lnTo>
                    <a:pt x="60102" y="208611"/>
                  </a:lnTo>
                  <a:lnTo>
                    <a:pt x="51907" y="212337"/>
                  </a:lnTo>
                  <a:lnTo>
                    <a:pt x="43624" y="216471"/>
                  </a:lnTo>
                  <a:lnTo>
                    <a:pt x="103218" y="216471"/>
                  </a:lnTo>
                  <a:lnTo>
                    <a:pt x="102387" y="214858"/>
                  </a:lnTo>
                  <a:lnTo>
                    <a:pt x="110161" y="213187"/>
                  </a:lnTo>
                  <a:lnTo>
                    <a:pt x="117800" y="211866"/>
                  </a:lnTo>
                  <a:lnTo>
                    <a:pt x="125299" y="210884"/>
                  </a:lnTo>
                  <a:lnTo>
                    <a:pt x="132651" y="210235"/>
                  </a:lnTo>
                  <a:lnTo>
                    <a:pt x="152120" y="210235"/>
                  </a:lnTo>
                  <a:lnTo>
                    <a:pt x="152120" y="210045"/>
                  </a:lnTo>
                  <a:lnTo>
                    <a:pt x="162815" y="210045"/>
                  </a:lnTo>
                  <a:lnTo>
                    <a:pt x="162915" y="204419"/>
                  </a:lnTo>
                  <a:lnTo>
                    <a:pt x="163563" y="198145"/>
                  </a:lnTo>
                  <a:lnTo>
                    <a:pt x="163802" y="196837"/>
                  </a:lnTo>
                  <a:lnTo>
                    <a:pt x="94805" y="196837"/>
                  </a:lnTo>
                  <a:lnTo>
                    <a:pt x="91036" y="185361"/>
                  </a:lnTo>
                  <a:lnTo>
                    <a:pt x="88150" y="174163"/>
                  </a:lnTo>
                  <a:lnTo>
                    <a:pt x="86093" y="163252"/>
                  </a:lnTo>
                  <a:lnTo>
                    <a:pt x="84810" y="152641"/>
                  </a:lnTo>
                  <a:close/>
                </a:path>
                <a:path w="277494" h="285750">
                  <a:moveTo>
                    <a:pt x="162815" y="210045"/>
                  </a:moveTo>
                  <a:lnTo>
                    <a:pt x="152120" y="210045"/>
                  </a:lnTo>
                  <a:lnTo>
                    <a:pt x="156660" y="210235"/>
                  </a:lnTo>
                  <a:lnTo>
                    <a:pt x="156260" y="210235"/>
                  </a:lnTo>
                  <a:lnTo>
                    <a:pt x="159308" y="210464"/>
                  </a:lnTo>
                  <a:lnTo>
                    <a:pt x="163163" y="210884"/>
                  </a:lnTo>
                  <a:lnTo>
                    <a:pt x="162800" y="210884"/>
                  </a:lnTo>
                  <a:lnTo>
                    <a:pt x="162815" y="210045"/>
                  </a:lnTo>
                  <a:close/>
                </a:path>
                <a:path w="277494" h="285750">
                  <a:moveTo>
                    <a:pt x="156387" y="191223"/>
                  </a:moveTo>
                  <a:lnTo>
                    <a:pt x="131172" y="191223"/>
                  </a:lnTo>
                  <a:lnTo>
                    <a:pt x="123475" y="191818"/>
                  </a:lnTo>
                  <a:lnTo>
                    <a:pt x="114104" y="192992"/>
                  </a:lnTo>
                  <a:lnTo>
                    <a:pt x="104546" y="194656"/>
                  </a:lnTo>
                  <a:lnTo>
                    <a:pt x="94805" y="196837"/>
                  </a:lnTo>
                  <a:lnTo>
                    <a:pt x="163802" y="196837"/>
                  </a:lnTo>
                  <a:lnTo>
                    <a:pt x="164680" y="192023"/>
                  </a:lnTo>
                  <a:lnTo>
                    <a:pt x="160578" y="191554"/>
                  </a:lnTo>
                  <a:lnTo>
                    <a:pt x="156387" y="191223"/>
                  </a:lnTo>
                  <a:close/>
                </a:path>
                <a:path w="277494" h="285750">
                  <a:moveTo>
                    <a:pt x="152120" y="152641"/>
                  </a:moveTo>
                  <a:lnTo>
                    <a:pt x="132651" y="152641"/>
                  </a:lnTo>
                  <a:lnTo>
                    <a:pt x="132651" y="191223"/>
                  </a:lnTo>
                  <a:lnTo>
                    <a:pt x="152120" y="191223"/>
                  </a:lnTo>
                  <a:lnTo>
                    <a:pt x="152120" y="152641"/>
                  </a:lnTo>
                  <a:close/>
                </a:path>
                <a:path w="277494" h="285750">
                  <a:moveTo>
                    <a:pt x="99950" y="69494"/>
                  </a:moveTo>
                  <a:lnTo>
                    <a:pt x="43560" y="69494"/>
                  </a:lnTo>
                  <a:lnTo>
                    <a:pt x="51310" y="73388"/>
                  </a:lnTo>
                  <a:lnTo>
                    <a:pt x="59107" y="76968"/>
                  </a:lnTo>
                  <a:lnTo>
                    <a:pt x="66820" y="80185"/>
                  </a:lnTo>
                  <a:lnTo>
                    <a:pt x="74447" y="83057"/>
                  </a:lnTo>
                  <a:lnTo>
                    <a:pt x="71042" y="94676"/>
                  </a:lnTo>
                  <a:lnTo>
                    <a:pt x="68316" y="106919"/>
                  </a:lnTo>
                  <a:lnTo>
                    <a:pt x="66385" y="119760"/>
                  </a:lnTo>
                  <a:lnTo>
                    <a:pt x="65366" y="133172"/>
                  </a:lnTo>
                  <a:lnTo>
                    <a:pt x="84289" y="133172"/>
                  </a:lnTo>
                  <a:lnTo>
                    <a:pt x="85124" y="121932"/>
                  </a:lnTo>
                  <a:lnTo>
                    <a:pt x="85176" y="121226"/>
                  </a:lnTo>
                  <a:lnTo>
                    <a:pt x="86887" y="109802"/>
                  </a:lnTo>
                  <a:lnTo>
                    <a:pt x="89254" y="99177"/>
                  </a:lnTo>
                  <a:lnTo>
                    <a:pt x="89311" y="98919"/>
                  </a:lnTo>
                  <a:lnTo>
                    <a:pt x="92278" y="88811"/>
                  </a:lnTo>
                  <a:lnTo>
                    <a:pt x="92341" y="88595"/>
                  </a:lnTo>
                  <a:lnTo>
                    <a:pt x="211988" y="88595"/>
                  </a:lnTo>
                  <a:lnTo>
                    <a:pt x="210469" y="83683"/>
                  </a:lnTo>
                  <a:lnTo>
                    <a:pt x="210362" y="83337"/>
                  </a:lnTo>
                  <a:lnTo>
                    <a:pt x="218648" y="80185"/>
                  </a:lnTo>
                  <a:lnTo>
                    <a:pt x="226774" y="76715"/>
                  </a:lnTo>
                  <a:lnTo>
                    <a:pt x="228228" y="76026"/>
                  </a:lnTo>
                  <a:lnTo>
                    <a:pt x="152120" y="76026"/>
                  </a:lnTo>
                  <a:lnTo>
                    <a:pt x="152120" y="75742"/>
                  </a:lnTo>
                  <a:lnTo>
                    <a:pt x="132651" y="75742"/>
                  </a:lnTo>
                  <a:lnTo>
                    <a:pt x="124610" y="75032"/>
                  </a:lnTo>
                  <a:lnTo>
                    <a:pt x="116397" y="73920"/>
                  </a:lnTo>
                  <a:lnTo>
                    <a:pt x="108014" y="72388"/>
                  </a:lnTo>
                  <a:lnTo>
                    <a:pt x="99466" y="70421"/>
                  </a:lnTo>
                  <a:lnTo>
                    <a:pt x="99950" y="69494"/>
                  </a:lnTo>
                  <a:close/>
                </a:path>
                <a:path w="277494" h="285750">
                  <a:moveTo>
                    <a:pt x="152120" y="95059"/>
                  </a:moveTo>
                  <a:lnTo>
                    <a:pt x="132651" y="95059"/>
                  </a:lnTo>
                  <a:lnTo>
                    <a:pt x="132651" y="133172"/>
                  </a:lnTo>
                  <a:lnTo>
                    <a:pt x="152120" y="133172"/>
                  </a:lnTo>
                  <a:lnTo>
                    <a:pt x="152120" y="95059"/>
                  </a:lnTo>
                  <a:close/>
                </a:path>
                <a:path w="277494" h="285750">
                  <a:moveTo>
                    <a:pt x="212055" y="88811"/>
                  </a:moveTo>
                  <a:lnTo>
                    <a:pt x="192506" y="88811"/>
                  </a:lnTo>
                  <a:lnTo>
                    <a:pt x="195031" y="97320"/>
                  </a:lnTo>
                  <a:lnTo>
                    <a:pt x="195154" y="97733"/>
                  </a:lnTo>
                  <a:lnTo>
                    <a:pt x="197316" y="106919"/>
                  </a:lnTo>
                  <a:lnTo>
                    <a:pt x="199035" y="116841"/>
                  </a:lnTo>
                  <a:lnTo>
                    <a:pt x="200126" y="126999"/>
                  </a:lnTo>
                  <a:lnTo>
                    <a:pt x="205524" y="121932"/>
                  </a:lnTo>
                  <a:lnTo>
                    <a:pt x="211366" y="117373"/>
                  </a:lnTo>
                  <a:lnTo>
                    <a:pt x="217627" y="113385"/>
                  </a:lnTo>
                  <a:lnTo>
                    <a:pt x="216251" y="105509"/>
                  </a:lnTo>
                  <a:lnTo>
                    <a:pt x="214552" y="97880"/>
                  </a:lnTo>
                  <a:lnTo>
                    <a:pt x="212574" y="90491"/>
                  </a:lnTo>
                  <a:lnTo>
                    <a:pt x="212055" y="88811"/>
                  </a:lnTo>
                  <a:close/>
                </a:path>
                <a:path w="277494" h="285750">
                  <a:moveTo>
                    <a:pt x="263608" y="69494"/>
                  </a:moveTo>
                  <a:lnTo>
                    <a:pt x="241338" y="69494"/>
                  </a:lnTo>
                  <a:lnTo>
                    <a:pt x="245874" y="76026"/>
                  </a:lnTo>
                  <a:lnTo>
                    <a:pt x="249999" y="82850"/>
                  </a:lnTo>
                  <a:lnTo>
                    <a:pt x="253686" y="89952"/>
                  </a:lnTo>
                  <a:lnTo>
                    <a:pt x="256908" y="97320"/>
                  </a:lnTo>
                  <a:lnTo>
                    <a:pt x="263385" y="95973"/>
                  </a:lnTo>
                  <a:lnTo>
                    <a:pt x="270090" y="95275"/>
                  </a:lnTo>
                  <a:lnTo>
                    <a:pt x="276898" y="95059"/>
                  </a:lnTo>
                  <a:lnTo>
                    <a:pt x="263608" y="69494"/>
                  </a:lnTo>
                  <a:close/>
                </a:path>
                <a:path w="277494" h="285750">
                  <a:moveTo>
                    <a:pt x="211988" y="88595"/>
                  </a:moveTo>
                  <a:lnTo>
                    <a:pt x="92341" y="88595"/>
                  </a:lnTo>
                  <a:lnTo>
                    <a:pt x="100455" y="90491"/>
                  </a:lnTo>
                  <a:lnTo>
                    <a:pt x="103269" y="91121"/>
                  </a:lnTo>
                  <a:lnTo>
                    <a:pt x="112920" y="92867"/>
                  </a:lnTo>
                  <a:lnTo>
                    <a:pt x="123187" y="94177"/>
                  </a:lnTo>
                  <a:lnTo>
                    <a:pt x="134433" y="95059"/>
                  </a:lnTo>
                  <a:lnTo>
                    <a:pt x="150926" y="95059"/>
                  </a:lnTo>
                  <a:lnTo>
                    <a:pt x="162765" y="94177"/>
                  </a:lnTo>
                  <a:lnTo>
                    <a:pt x="172904" y="92867"/>
                  </a:lnTo>
                  <a:lnTo>
                    <a:pt x="182521" y="91121"/>
                  </a:lnTo>
                  <a:lnTo>
                    <a:pt x="192506" y="88811"/>
                  </a:lnTo>
                  <a:lnTo>
                    <a:pt x="212055" y="88811"/>
                  </a:lnTo>
                  <a:lnTo>
                    <a:pt x="211988" y="88595"/>
                  </a:lnTo>
                  <a:close/>
                </a:path>
                <a:path w="277494" h="285750">
                  <a:moveTo>
                    <a:pt x="213832" y="20764"/>
                  </a:moveTo>
                  <a:lnTo>
                    <a:pt x="152120" y="20764"/>
                  </a:lnTo>
                  <a:lnTo>
                    <a:pt x="159137" y="28752"/>
                  </a:lnTo>
                  <a:lnTo>
                    <a:pt x="167679" y="39933"/>
                  </a:lnTo>
                  <a:lnTo>
                    <a:pt x="176524" y="53679"/>
                  </a:lnTo>
                  <a:lnTo>
                    <a:pt x="176924" y="54343"/>
                  </a:lnTo>
                  <a:lnTo>
                    <a:pt x="185610" y="71170"/>
                  </a:lnTo>
                  <a:lnTo>
                    <a:pt x="177672" y="72906"/>
                  </a:lnTo>
                  <a:lnTo>
                    <a:pt x="169441" y="74314"/>
                  </a:lnTo>
                  <a:lnTo>
                    <a:pt x="160923" y="75349"/>
                  </a:lnTo>
                  <a:lnTo>
                    <a:pt x="151342" y="76026"/>
                  </a:lnTo>
                  <a:lnTo>
                    <a:pt x="228228" y="76026"/>
                  </a:lnTo>
                  <a:lnTo>
                    <a:pt x="234290" y="73152"/>
                  </a:lnTo>
                  <a:lnTo>
                    <a:pt x="241338" y="69494"/>
                  </a:lnTo>
                  <a:lnTo>
                    <a:pt x="263608" y="69494"/>
                  </a:lnTo>
                  <a:lnTo>
                    <a:pt x="261687" y="65798"/>
                  </a:lnTo>
                  <a:lnTo>
                    <a:pt x="203695" y="65798"/>
                  </a:lnTo>
                  <a:lnTo>
                    <a:pt x="198288" y="54343"/>
                  </a:lnTo>
                  <a:lnTo>
                    <a:pt x="192471" y="43627"/>
                  </a:lnTo>
                  <a:lnTo>
                    <a:pt x="186614" y="34091"/>
                  </a:lnTo>
                  <a:lnTo>
                    <a:pt x="180882" y="25717"/>
                  </a:lnTo>
                  <a:lnTo>
                    <a:pt x="222020" y="25717"/>
                  </a:lnTo>
                  <a:lnTo>
                    <a:pt x="213832" y="20764"/>
                  </a:lnTo>
                  <a:close/>
                </a:path>
                <a:path w="277494" h="285750">
                  <a:moveTo>
                    <a:pt x="152120" y="20764"/>
                  </a:moveTo>
                  <a:lnTo>
                    <a:pt x="132651" y="20764"/>
                  </a:lnTo>
                  <a:lnTo>
                    <a:pt x="132651" y="75742"/>
                  </a:lnTo>
                  <a:lnTo>
                    <a:pt x="152120" y="75742"/>
                  </a:lnTo>
                  <a:lnTo>
                    <a:pt x="152120" y="20764"/>
                  </a:lnTo>
                  <a:close/>
                </a:path>
                <a:path w="277494" h="285750">
                  <a:moveTo>
                    <a:pt x="222020" y="25717"/>
                  </a:moveTo>
                  <a:lnTo>
                    <a:pt x="180976" y="25717"/>
                  </a:lnTo>
                  <a:lnTo>
                    <a:pt x="194107" y="30928"/>
                  </a:lnTo>
                  <a:lnTo>
                    <a:pt x="206559" y="37630"/>
                  </a:lnTo>
                  <a:lnTo>
                    <a:pt x="218106" y="45665"/>
                  </a:lnTo>
                  <a:lnTo>
                    <a:pt x="228650" y="54927"/>
                  </a:lnTo>
                  <a:lnTo>
                    <a:pt x="222899" y="57808"/>
                  </a:lnTo>
                  <a:lnTo>
                    <a:pt x="216815" y="60601"/>
                  </a:lnTo>
                  <a:lnTo>
                    <a:pt x="210411" y="63274"/>
                  </a:lnTo>
                  <a:lnTo>
                    <a:pt x="203695" y="65798"/>
                  </a:lnTo>
                  <a:lnTo>
                    <a:pt x="261687" y="65798"/>
                  </a:lnTo>
                  <a:lnTo>
                    <a:pt x="258788" y="60221"/>
                  </a:lnTo>
                  <a:lnTo>
                    <a:pt x="232173" y="31859"/>
                  </a:lnTo>
                  <a:lnTo>
                    <a:pt x="222020" y="25717"/>
                  </a:lnTo>
                  <a:close/>
                </a:path>
                <a:path w="277494" h="285750">
                  <a:moveTo>
                    <a:pt x="128301" y="25717"/>
                  </a:moveTo>
                  <a:lnTo>
                    <a:pt x="103898" y="25717"/>
                  </a:lnTo>
                  <a:lnTo>
                    <a:pt x="98156" y="34091"/>
                  </a:lnTo>
                  <a:lnTo>
                    <a:pt x="92465" y="43281"/>
                  </a:lnTo>
                  <a:lnTo>
                    <a:pt x="86758" y="53679"/>
                  </a:lnTo>
                  <a:lnTo>
                    <a:pt x="81394" y="64922"/>
                  </a:lnTo>
                  <a:lnTo>
                    <a:pt x="102335" y="64922"/>
                  </a:lnTo>
                  <a:lnTo>
                    <a:pt x="108202" y="53679"/>
                  </a:lnTo>
                  <a:lnTo>
                    <a:pt x="117249" y="39706"/>
                  </a:lnTo>
                  <a:lnTo>
                    <a:pt x="125643" y="28752"/>
                  </a:lnTo>
                  <a:lnTo>
                    <a:pt x="128301" y="25717"/>
                  </a:lnTo>
                  <a:close/>
                </a:path>
                <a:path w="277494" h="285750">
                  <a:moveTo>
                    <a:pt x="159575" y="698"/>
                  </a:moveTo>
                  <a:lnTo>
                    <a:pt x="159077" y="1130"/>
                  </a:lnTo>
                  <a:lnTo>
                    <a:pt x="160045" y="1130"/>
                  </a:lnTo>
                  <a:lnTo>
                    <a:pt x="159575" y="698"/>
                  </a:lnTo>
                  <a:close/>
                </a:path>
              </a:pathLst>
            </a:custGeom>
            <a:solidFill>
              <a:srgbClr val="FFFFFF"/>
            </a:solidFill>
          </p:spPr>
          <p:txBody>
            <a:bodyPr wrap="square" lIns="0" tIns="0" rIns="0" bIns="0" rtlCol="0"/>
            <a:lstStyle/>
            <a:p/>
          </p:txBody>
        </p:sp>
        <p:pic>
          <p:nvPicPr>
            <p:cNvPr id="25" name="object 25" descr=""/>
            <p:cNvPicPr/>
            <p:nvPr/>
          </p:nvPicPr>
          <p:blipFill>
            <a:blip r:embed="rId10" cstate="print"/>
            <a:stretch>
              <a:fillRect/>
            </a:stretch>
          </p:blipFill>
          <p:spPr>
            <a:xfrm>
              <a:off x="862605" y="8577859"/>
              <a:ext cx="200761" cy="200736"/>
            </a:xfrm>
            <a:prstGeom prst="rect">
              <a:avLst/>
            </a:prstGeom>
          </p:spPr>
        </p:pic>
        <p:sp>
          <p:nvSpPr>
            <p:cNvPr id="26" name="object 26" descr=""/>
            <p:cNvSpPr/>
            <p:nvPr/>
          </p:nvSpPr>
          <p:spPr>
            <a:xfrm>
              <a:off x="1194003" y="4850371"/>
              <a:ext cx="60325" cy="3956050"/>
            </a:xfrm>
            <a:custGeom>
              <a:avLst/>
              <a:gdLst/>
              <a:ahLst/>
              <a:cxnLst/>
              <a:rect l="l" t="t" r="r" b="b"/>
              <a:pathLst>
                <a:path w="60325" h="3956050">
                  <a:moveTo>
                    <a:pt x="49568" y="3930726"/>
                  </a:moveTo>
                  <a:lnTo>
                    <a:pt x="47625" y="3921087"/>
                  </a:lnTo>
                  <a:lnTo>
                    <a:pt x="42316" y="3913200"/>
                  </a:lnTo>
                  <a:lnTo>
                    <a:pt x="34442" y="3907891"/>
                  </a:lnTo>
                  <a:lnTo>
                    <a:pt x="24790" y="3905935"/>
                  </a:lnTo>
                  <a:lnTo>
                    <a:pt x="15151" y="3907891"/>
                  </a:lnTo>
                  <a:lnTo>
                    <a:pt x="7264" y="3913200"/>
                  </a:lnTo>
                  <a:lnTo>
                    <a:pt x="1955" y="3921087"/>
                  </a:lnTo>
                  <a:lnTo>
                    <a:pt x="0" y="3930726"/>
                  </a:lnTo>
                  <a:lnTo>
                    <a:pt x="1955" y="3940378"/>
                  </a:lnTo>
                  <a:lnTo>
                    <a:pt x="7264" y="3948252"/>
                  </a:lnTo>
                  <a:lnTo>
                    <a:pt x="15151" y="3953560"/>
                  </a:lnTo>
                  <a:lnTo>
                    <a:pt x="24790" y="3955504"/>
                  </a:lnTo>
                  <a:lnTo>
                    <a:pt x="34442" y="3953560"/>
                  </a:lnTo>
                  <a:lnTo>
                    <a:pt x="42316" y="3948252"/>
                  </a:lnTo>
                  <a:lnTo>
                    <a:pt x="47625" y="3940378"/>
                  </a:lnTo>
                  <a:lnTo>
                    <a:pt x="49568" y="3930726"/>
                  </a:lnTo>
                  <a:close/>
                </a:path>
                <a:path w="60325" h="3956050">
                  <a:moveTo>
                    <a:pt x="49568" y="2804642"/>
                  </a:moveTo>
                  <a:lnTo>
                    <a:pt x="47625" y="2795003"/>
                  </a:lnTo>
                  <a:lnTo>
                    <a:pt x="42316" y="2787129"/>
                  </a:lnTo>
                  <a:lnTo>
                    <a:pt x="34442" y="2781820"/>
                  </a:lnTo>
                  <a:lnTo>
                    <a:pt x="24790" y="2779865"/>
                  </a:lnTo>
                  <a:lnTo>
                    <a:pt x="15151" y="2781820"/>
                  </a:lnTo>
                  <a:lnTo>
                    <a:pt x="7264" y="2787129"/>
                  </a:lnTo>
                  <a:lnTo>
                    <a:pt x="1955" y="2795003"/>
                  </a:lnTo>
                  <a:lnTo>
                    <a:pt x="0" y="2804642"/>
                  </a:lnTo>
                  <a:lnTo>
                    <a:pt x="1955" y="2814294"/>
                  </a:lnTo>
                  <a:lnTo>
                    <a:pt x="7264" y="2822181"/>
                  </a:lnTo>
                  <a:lnTo>
                    <a:pt x="15151" y="2827490"/>
                  </a:lnTo>
                  <a:lnTo>
                    <a:pt x="24790" y="2829433"/>
                  </a:lnTo>
                  <a:lnTo>
                    <a:pt x="34442" y="2827490"/>
                  </a:lnTo>
                  <a:lnTo>
                    <a:pt x="42316" y="2822181"/>
                  </a:lnTo>
                  <a:lnTo>
                    <a:pt x="47625" y="2814294"/>
                  </a:lnTo>
                  <a:lnTo>
                    <a:pt x="49568" y="2804642"/>
                  </a:lnTo>
                  <a:close/>
                </a:path>
                <a:path w="60325" h="3956050">
                  <a:moveTo>
                    <a:pt x="49568" y="2638374"/>
                  </a:moveTo>
                  <a:lnTo>
                    <a:pt x="47625" y="2628735"/>
                  </a:lnTo>
                  <a:lnTo>
                    <a:pt x="42316" y="2620861"/>
                  </a:lnTo>
                  <a:lnTo>
                    <a:pt x="34442" y="2615552"/>
                  </a:lnTo>
                  <a:lnTo>
                    <a:pt x="24790" y="2613596"/>
                  </a:lnTo>
                  <a:lnTo>
                    <a:pt x="15151" y="2615552"/>
                  </a:lnTo>
                  <a:lnTo>
                    <a:pt x="7264" y="2620861"/>
                  </a:lnTo>
                  <a:lnTo>
                    <a:pt x="1955" y="2628735"/>
                  </a:lnTo>
                  <a:lnTo>
                    <a:pt x="0" y="2638374"/>
                  </a:lnTo>
                  <a:lnTo>
                    <a:pt x="1955" y="2648026"/>
                  </a:lnTo>
                  <a:lnTo>
                    <a:pt x="7264" y="2655900"/>
                  </a:lnTo>
                  <a:lnTo>
                    <a:pt x="15151" y="2661208"/>
                  </a:lnTo>
                  <a:lnTo>
                    <a:pt x="24790" y="2663152"/>
                  </a:lnTo>
                  <a:lnTo>
                    <a:pt x="34442" y="2661208"/>
                  </a:lnTo>
                  <a:lnTo>
                    <a:pt x="42316" y="2655900"/>
                  </a:lnTo>
                  <a:lnTo>
                    <a:pt x="47625" y="2648026"/>
                  </a:lnTo>
                  <a:lnTo>
                    <a:pt x="49568" y="2638374"/>
                  </a:lnTo>
                  <a:close/>
                </a:path>
                <a:path w="60325" h="3956050">
                  <a:moveTo>
                    <a:pt x="59728" y="1502575"/>
                  </a:moveTo>
                  <a:lnTo>
                    <a:pt x="57772" y="1492935"/>
                  </a:lnTo>
                  <a:lnTo>
                    <a:pt x="52463" y="1485061"/>
                  </a:lnTo>
                  <a:lnTo>
                    <a:pt x="44577" y="1479740"/>
                  </a:lnTo>
                  <a:lnTo>
                    <a:pt x="34937" y="1477797"/>
                  </a:lnTo>
                  <a:lnTo>
                    <a:pt x="25285" y="1479740"/>
                  </a:lnTo>
                  <a:lnTo>
                    <a:pt x="17411" y="1485061"/>
                  </a:lnTo>
                  <a:lnTo>
                    <a:pt x="12103" y="1492935"/>
                  </a:lnTo>
                  <a:lnTo>
                    <a:pt x="10160" y="1502575"/>
                  </a:lnTo>
                  <a:lnTo>
                    <a:pt x="12103" y="1512227"/>
                  </a:lnTo>
                  <a:lnTo>
                    <a:pt x="17411" y="1520101"/>
                  </a:lnTo>
                  <a:lnTo>
                    <a:pt x="25285" y="1525409"/>
                  </a:lnTo>
                  <a:lnTo>
                    <a:pt x="34937" y="1527365"/>
                  </a:lnTo>
                  <a:lnTo>
                    <a:pt x="44577" y="1525409"/>
                  </a:lnTo>
                  <a:lnTo>
                    <a:pt x="52463" y="1520101"/>
                  </a:lnTo>
                  <a:lnTo>
                    <a:pt x="57772" y="1512227"/>
                  </a:lnTo>
                  <a:lnTo>
                    <a:pt x="59728" y="1502575"/>
                  </a:lnTo>
                  <a:close/>
                </a:path>
                <a:path w="60325" h="3956050">
                  <a:moveTo>
                    <a:pt x="59728" y="1336306"/>
                  </a:moveTo>
                  <a:lnTo>
                    <a:pt x="57772" y="1326654"/>
                  </a:lnTo>
                  <a:lnTo>
                    <a:pt x="52463" y="1318780"/>
                  </a:lnTo>
                  <a:lnTo>
                    <a:pt x="44577" y="1313472"/>
                  </a:lnTo>
                  <a:lnTo>
                    <a:pt x="34937" y="1311516"/>
                  </a:lnTo>
                  <a:lnTo>
                    <a:pt x="25285" y="1313472"/>
                  </a:lnTo>
                  <a:lnTo>
                    <a:pt x="17411" y="1318780"/>
                  </a:lnTo>
                  <a:lnTo>
                    <a:pt x="12103" y="1326654"/>
                  </a:lnTo>
                  <a:lnTo>
                    <a:pt x="10160" y="1336306"/>
                  </a:lnTo>
                  <a:lnTo>
                    <a:pt x="12103" y="1345946"/>
                  </a:lnTo>
                  <a:lnTo>
                    <a:pt x="17411" y="1353820"/>
                  </a:lnTo>
                  <a:lnTo>
                    <a:pt x="25285" y="1359141"/>
                  </a:lnTo>
                  <a:lnTo>
                    <a:pt x="34937" y="1361084"/>
                  </a:lnTo>
                  <a:lnTo>
                    <a:pt x="44577" y="1359141"/>
                  </a:lnTo>
                  <a:lnTo>
                    <a:pt x="52463" y="1353820"/>
                  </a:lnTo>
                  <a:lnTo>
                    <a:pt x="57772" y="1345946"/>
                  </a:lnTo>
                  <a:lnTo>
                    <a:pt x="59728" y="1336306"/>
                  </a:lnTo>
                  <a:close/>
                </a:path>
                <a:path w="60325" h="3956050">
                  <a:moveTo>
                    <a:pt x="59728" y="191058"/>
                  </a:moveTo>
                  <a:lnTo>
                    <a:pt x="57772" y="181406"/>
                  </a:lnTo>
                  <a:lnTo>
                    <a:pt x="52463" y="173532"/>
                  </a:lnTo>
                  <a:lnTo>
                    <a:pt x="44577" y="168211"/>
                  </a:lnTo>
                  <a:lnTo>
                    <a:pt x="34937" y="166268"/>
                  </a:lnTo>
                  <a:lnTo>
                    <a:pt x="25285" y="168211"/>
                  </a:lnTo>
                  <a:lnTo>
                    <a:pt x="17411" y="173532"/>
                  </a:lnTo>
                  <a:lnTo>
                    <a:pt x="12103" y="181406"/>
                  </a:lnTo>
                  <a:lnTo>
                    <a:pt x="10160" y="191058"/>
                  </a:lnTo>
                  <a:lnTo>
                    <a:pt x="12103" y="200710"/>
                  </a:lnTo>
                  <a:lnTo>
                    <a:pt x="17411" y="208584"/>
                  </a:lnTo>
                  <a:lnTo>
                    <a:pt x="25285" y="213893"/>
                  </a:lnTo>
                  <a:lnTo>
                    <a:pt x="34937" y="215836"/>
                  </a:lnTo>
                  <a:lnTo>
                    <a:pt x="44577" y="213893"/>
                  </a:lnTo>
                  <a:lnTo>
                    <a:pt x="52463" y="208584"/>
                  </a:lnTo>
                  <a:lnTo>
                    <a:pt x="57772" y="200710"/>
                  </a:lnTo>
                  <a:lnTo>
                    <a:pt x="59728" y="191058"/>
                  </a:lnTo>
                  <a:close/>
                </a:path>
                <a:path w="60325" h="3956050">
                  <a:moveTo>
                    <a:pt x="59728" y="24777"/>
                  </a:moveTo>
                  <a:lnTo>
                    <a:pt x="57772" y="15125"/>
                  </a:lnTo>
                  <a:lnTo>
                    <a:pt x="52463" y="7251"/>
                  </a:lnTo>
                  <a:lnTo>
                    <a:pt x="44577" y="1943"/>
                  </a:lnTo>
                  <a:lnTo>
                    <a:pt x="34937" y="0"/>
                  </a:lnTo>
                  <a:lnTo>
                    <a:pt x="25285" y="1943"/>
                  </a:lnTo>
                  <a:lnTo>
                    <a:pt x="17411" y="7251"/>
                  </a:lnTo>
                  <a:lnTo>
                    <a:pt x="12103" y="15125"/>
                  </a:lnTo>
                  <a:lnTo>
                    <a:pt x="10160" y="24777"/>
                  </a:lnTo>
                  <a:lnTo>
                    <a:pt x="12103" y="34429"/>
                  </a:lnTo>
                  <a:lnTo>
                    <a:pt x="17411" y="42303"/>
                  </a:lnTo>
                  <a:lnTo>
                    <a:pt x="25285" y="47625"/>
                  </a:lnTo>
                  <a:lnTo>
                    <a:pt x="34937" y="49568"/>
                  </a:lnTo>
                  <a:lnTo>
                    <a:pt x="44577" y="47625"/>
                  </a:lnTo>
                  <a:lnTo>
                    <a:pt x="52463" y="42303"/>
                  </a:lnTo>
                  <a:lnTo>
                    <a:pt x="57772" y="34429"/>
                  </a:lnTo>
                  <a:lnTo>
                    <a:pt x="59728" y="24777"/>
                  </a:lnTo>
                  <a:close/>
                </a:path>
              </a:pathLst>
            </a:custGeom>
            <a:solidFill>
              <a:srgbClr val="DA2128"/>
            </a:solidFill>
          </p:spPr>
          <p:txBody>
            <a:bodyPr wrap="square" lIns="0" tIns="0" rIns="0" bIns="0" rtlCol="0"/>
            <a:lstStyle/>
            <a:p/>
          </p:txBody>
        </p:sp>
      </p:grpSp>
      <p:sp>
        <p:nvSpPr>
          <p:cNvPr id="27" name="object 27" descr=""/>
          <p:cNvSpPr txBox="1"/>
          <p:nvPr/>
        </p:nvSpPr>
        <p:spPr>
          <a:xfrm>
            <a:off x="679419" y="703432"/>
            <a:ext cx="1293495" cy="786130"/>
          </a:xfrm>
          <a:prstGeom prst="rect">
            <a:avLst/>
          </a:prstGeom>
        </p:spPr>
        <p:txBody>
          <a:bodyPr wrap="square" lIns="0" tIns="11430" rIns="0" bIns="0" rtlCol="0" vert="horz">
            <a:spAutoFit/>
          </a:bodyPr>
          <a:lstStyle/>
          <a:p>
            <a:pPr marL="12700">
              <a:lnSpc>
                <a:spcPct val="100000"/>
              </a:lnSpc>
              <a:spcBef>
                <a:spcPts val="90"/>
              </a:spcBef>
            </a:pPr>
            <a:r>
              <a:rPr dirty="0" sz="5000" spc="-50" b="1">
                <a:solidFill>
                  <a:srgbClr val="CB272B"/>
                </a:solidFill>
                <a:latin typeface="Microsoft JhengHei"/>
                <a:cs typeface="Microsoft JhengHei"/>
              </a:rPr>
              <a:t>工业</a:t>
            </a:r>
            <a:endParaRPr sz="5000">
              <a:latin typeface="Microsoft JhengHei"/>
              <a:cs typeface="Microsoft JhengHei"/>
            </a:endParaRPr>
          </a:p>
        </p:txBody>
      </p:sp>
      <p:sp>
        <p:nvSpPr>
          <p:cNvPr id="31" name="object 31"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20</a:t>
            </a:r>
          </a:p>
        </p:txBody>
      </p:sp>
      <p:sp>
        <p:nvSpPr>
          <p:cNvPr id="28" name="object 28" descr=""/>
          <p:cNvSpPr txBox="1"/>
          <p:nvPr/>
        </p:nvSpPr>
        <p:spPr>
          <a:xfrm>
            <a:off x="679413" y="1864028"/>
            <a:ext cx="5564505" cy="540385"/>
          </a:xfrm>
          <a:prstGeom prst="rect">
            <a:avLst/>
          </a:prstGeom>
        </p:spPr>
        <p:txBody>
          <a:bodyPr wrap="square" lIns="0" tIns="12700" rIns="0" bIns="0" rtlCol="0" vert="horz">
            <a:spAutoFit/>
          </a:bodyPr>
          <a:lstStyle/>
          <a:p>
            <a:pPr marL="12700">
              <a:lnSpc>
                <a:spcPct val="100000"/>
              </a:lnSpc>
              <a:spcBef>
                <a:spcPts val="100"/>
              </a:spcBef>
            </a:pPr>
            <a:r>
              <a:rPr dirty="0" sz="900" spc="-5" b="1">
                <a:solidFill>
                  <a:srgbClr val="7F8083"/>
                </a:solidFill>
                <a:latin typeface="Microsoft YaHei"/>
                <a:cs typeface="Microsoft YaHei"/>
              </a:rPr>
              <a:t>我们深知机器人在制造场景中的每个动作、每一秒钟都极为关键，因此更为关注机器人的可靠性与速度。</a:t>
            </a:r>
            <a:endParaRPr sz="900">
              <a:latin typeface="Microsoft YaHei"/>
              <a:cs typeface="Microsoft YaHei"/>
            </a:endParaRPr>
          </a:p>
          <a:p>
            <a:pPr marL="12700" marR="5080">
              <a:lnSpc>
                <a:spcPct val="114399"/>
              </a:lnSpc>
              <a:spcBef>
                <a:spcPts val="500"/>
              </a:spcBef>
            </a:pPr>
            <a:r>
              <a:rPr dirty="0" sz="900" spc="20">
                <a:solidFill>
                  <a:srgbClr val="7F8083"/>
                </a:solidFill>
                <a:latin typeface="SimSun"/>
                <a:cs typeface="SimSun"/>
              </a:rPr>
              <a:t>经过数年的产品迭代和细节打磨，我们不断提升产品的可靠性，提高运动速度，将更多功能集成到紧凑的产</a:t>
            </a:r>
            <a:r>
              <a:rPr dirty="0" sz="900" spc="15">
                <a:solidFill>
                  <a:srgbClr val="7F8083"/>
                </a:solidFill>
                <a:latin typeface="SimSun"/>
                <a:cs typeface="SimSun"/>
              </a:rPr>
              <a:t>品中，让应用更简单，让生产更稳定，让智造更高效。</a:t>
            </a:r>
            <a:endParaRPr sz="900">
              <a:latin typeface="SimSun"/>
              <a:cs typeface="SimSun"/>
            </a:endParaRPr>
          </a:p>
        </p:txBody>
      </p:sp>
      <p:sp>
        <p:nvSpPr>
          <p:cNvPr id="29" name="object 29" descr=""/>
          <p:cNvSpPr txBox="1"/>
          <p:nvPr/>
        </p:nvSpPr>
        <p:spPr>
          <a:xfrm>
            <a:off x="2061502" y="930643"/>
            <a:ext cx="1129665" cy="441325"/>
          </a:xfrm>
          <a:prstGeom prst="rect">
            <a:avLst/>
          </a:prstGeom>
          <a:solidFill>
            <a:srgbClr val="CB272B"/>
          </a:solidFill>
        </p:spPr>
        <p:txBody>
          <a:bodyPr wrap="square" lIns="0" tIns="28575" rIns="0" bIns="0" rtlCol="0" vert="horz">
            <a:spAutoFit/>
          </a:bodyPr>
          <a:lstStyle/>
          <a:p>
            <a:pPr marL="96520">
              <a:lnSpc>
                <a:spcPct val="100000"/>
              </a:lnSpc>
              <a:spcBef>
                <a:spcPts val="225"/>
              </a:spcBef>
            </a:pPr>
            <a:r>
              <a:rPr dirty="0" sz="2350" spc="140" b="1">
                <a:solidFill>
                  <a:srgbClr val="FFFFFF"/>
                </a:solidFill>
                <a:latin typeface="Microsoft YaHei"/>
                <a:cs typeface="Microsoft YaHei"/>
              </a:rPr>
              <a:t>机器人</a:t>
            </a:r>
            <a:endParaRPr sz="2350">
              <a:latin typeface="Microsoft YaHei"/>
              <a:cs typeface="Microsoft YaHei"/>
            </a:endParaRPr>
          </a:p>
        </p:txBody>
      </p:sp>
      <p:sp>
        <p:nvSpPr>
          <p:cNvPr id="30" name="object 30" descr=""/>
          <p:cNvSpPr txBox="1"/>
          <p:nvPr/>
        </p:nvSpPr>
        <p:spPr>
          <a:xfrm>
            <a:off x="703491" y="3418687"/>
            <a:ext cx="6090285" cy="387985"/>
          </a:xfrm>
          <a:prstGeom prst="rect">
            <a:avLst/>
          </a:prstGeom>
          <a:solidFill>
            <a:srgbClr val="CB272B"/>
          </a:solidFill>
        </p:spPr>
        <p:txBody>
          <a:bodyPr wrap="square" lIns="0" tIns="82550" rIns="0" bIns="0" rtlCol="0" vert="horz">
            <a:spAutoFit/>
          </a:bodyPr>
          <a:lstStyle/>
          <a:p>
            <a:pPr algn="ctr">
              <a:lnSpc>
                <a:spcPct val="100000"/>
              </a:lnSpc>
              <a:spcBef>
                <a:spcPts val="650"/>
              </a:spcBef>
            </a:pPr>
            <a:r>
              <a:rPr dirty="0" sz="1400" spc="90">
                <a:solidFill>
                  <a:srgbClr val="FFFFFF"/>
                </a:solidFill>
                <a:latin typeface="SimSun"/>
                <a:cs typeface="SimSun"/>
              </a:rPr>
              <a:t>让应用更简单 </a:t>
            </a:r>
            <a:r>
              <a:rPr dirty="0" sz="1400" spc="-900">
                <a:solidFill>
                  <a:srgbClr val="FFFFFF"/>
                </a:solidFill>
                <a:latin typeface="SimSun"/>
                <a:cs typeface="SimSun"/>
              </a:rPr>
              <a:t>·</a:t>
            </a:r>
            <a:r>
              <a:rPr dirty="0" sz="1400" spc="75">
                <a:solidFill>
                  <a:srgbClr val="FFFFFF"/>
                </a:solidFill>
                <a:latin typeface="SimSun"/>
                <a:cs typeface="SimSun"/>
              </a:rPr>
              <a:t> 让生产更稳定 </a:t>
            </a:r>
            <a:r>
              <a:rPr dirty="0" sz="1400" spc="-900">
                <a:solidFill>
                  <a:srgbClr val="FFFFFF"/>
                </a:solidFill>
                <a:latin typeface="SimSun"/>
                <a:cs typeface="SimSun"/>
              </a:rPr>
              <a:t>·</a:t>
            </a:r>
            <a:r>
              <a:rPr dirty="0" sz="1400" spc="100">
                <a:solidFill>
                  <a:srgbClr val="FFFFFF"/>
                </a:solidFill>
                <a:latin typeface="SimSun"/>
                <a:cs typeface="SimSun"/>
              </a:rPr>
              <a:t> 让智造更高效</a:t>
            </a:r>
            <a:endParaRPr sz="1400">
              <a:latin typeface="SimSun"/>
              <a:cs typeface="SimSun"/>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p:nvPr/>
        </p:nvSpPr>
        <p:spPr>
          <a:xfrm>
            <a:off x="715060" y="1225994"/>
            <a:ext cx="5549900" cy="8559800"/>
          </a:xfrm>
          <a:custGeom>
            <a:avLst/>
            <a:gdLst/>
            <a:ahLst/>
            <a:cxnLst/>
            <a:rect l="l" t="t" r="r" b="b"/>
            <a:pathLst>
              <a:path w="5549900" h="8559800">
                <a:moveTo>
                  <a:pt x="5549697" y="0"/>
                </a:moveTo>
                <a:lnTo>
                  <a:pt x="0" y="0"/>
                </a:lnTo>
                <a:lnTo>
                  <a:pt x="0" y="498411"/>
                </a:lnTo>
                <a:lnTo>
                  <a:pt x="5044719" y="498411"/>
                </a:lnTo>
                <a:lnTo>
                  <a:pt x="5044719" y="8559406"/>
                </a:lnTo>
                <a:lnTo>
                  <a:pt x="5549697" y="8559406"/>
                </a:lnTo>
                <a:lnTo>
                  <a:pt x="5549697" y="498411"/>
                </a:lnTo>
                <a:lnTo>
                  <a:pt x="5549697" y="473710"/>
                </a:lnTo>
                <a:lnTo>
                  <a:pt x="5549697" y="0"/>
                </a:lnTo>
                <a:close/>
              </a:path>
            </a:pathLst>
          </a:custGeom>
          <a:solidFill>
            <a:srgbClr val="F1F2F2"/>
          </a:solidFill>
        </p:spPr>
        <p:txBody>
          <a:bodyPr wrap="square" lIns="0" tIns="0" rIns="0" bIns="0" rtlCol="0"/>
          <a:lstStyle/>
          <a:p/>
        </p:txBody>
      </p:sp>
      <p:sp>
        <p:nvSpPr>
          <p:cNvPr id="3" name="object 3" descr=""/>
          <p:cNvSpPr txBox="1"/>
          <p:nvPr/>
        </p:nvSpPr>
        <p:spPr>
          <a:xfrm>
            <a:off x="1643974" y="9793746"/>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10</a:t>
            </a:r>
            <a:endParaRPr sz="900">
              <a:latin typeface="SimSun"/>
              <a:cs typeface="SimSun"/>
            </a:endParaRPr>
          </a:p>
        </p:txBody>
      </p:sp>
      <p:sp>
        <p:nvSpPr>
          <p:cNvPr id="4" name="object 4" descr=""/>
          <p:cNvSpPr txBox="1"/>
          <p:nvPr/>
        </p:nvSpPr>
        <p:spPr>
          <a:xfrm>
            <a:off x="429422" y="9207272"/>
            <a:ext cx="236854"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500</a:t>
            </a:r>
            <a:endParaRPr sz="900">
              <a:latin typeface="SimSun"/>
              <a:cs typeface="SimSun"/>
            </a:endParaRPr>
          </a:p>
        </p:txBody>
      </p:sp>
      <p:sp>
        <p:nvSpPr>
          <p:cNvPr id="5" name="object 5" descr=""/>
          <p:cNvSpPr txBox="1"/>
          <p:nvPr/>
        </p:nvSpPr>
        <p:spPr>
          <a:xfrm>
            <a:off x="429422" y="8198689"/>
            <a:ext cx="236854"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700</a:t>
            </a:r>
            <a:endParaRPr sz="900">
              <a:latin typeface="SimSun"/>
              <a:cs typeface="SimSun"/>
            </a:endParaRPr>
          </a:p>
        </p:txBody>
      </p:sp>
      <p:sp>
        <p:nvSpPr>
          <p:cNvPr id="6" name="object 6" descr=""/>
          <p:cNvSpPr txBox="1"/>
          <p:nvPr/>
        </p:nvSpPr>
        <p:spPr>
          <a:xfrm>
            <a:off x="429422" y="7694398"/>
            <a:ext cx="236854"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800</a:t>
            </a:r>
            <a:endParaRPr sz="900">
              <a:latin typeface="SimSun"/>
              <a:cs typeface="SimSun"/>
            </a:endParaRPr>
          </a:p>
        </p:txBody>
      </p:sp>
      <p:sp>
        <p:nvSpPr>
          <p:cNvPr id="7" name="object 7" descr=""/>
          <p:cNvSpPr txBox="1"/>
          <p:nvPr/>
        </p:nvSpPr>
        <p:spPr>
          <a:xfrm>
            <a:off x="429422" y="7190106"/>
            <a:ext cx="236854"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900</a:t>
            </a:r>
            <a:endParaRPr sz="900">
              <a:latin typeface="SimSun"/>
              <a:cs typeface="SimSun"/>
            </a:endParaRPr>
          </a:p>
        </p:txBody>
      </p:sp>
      <p:sp>
        <p:nvSpPr>
          <p:cNvPr id="8" name="object 8" descr=""/>
          <p:cNvSpPr txBox="1"/>
          <p:nvPr/>
        </p:nvSpPr>
        <p:spPr>
          <a:xfrm>
            <a:off x="359128" y="6685815"/>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1000</a:t>
            </a:r>
            <a:endParaRPr sz="900">
              <a:latin typeface="SimSun"/>
              <a:cs typeface="SimSun"/>
            </a:endParaRPr>
          </a:p>
        </p:txBody>
      </p:sp>
      <p:sp>
        <p:nvSpPr>
          <p:cNvPr id="9" name="object 9" descr=""/>
          <p:cNvSpPr txBox="1"/>
          <p:nvPr/>
        </p:nvSpPr>
        <p:spPr>
          <a:xfrm>
            <a:off x="359128" y="6181523"/>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1100</a:t>
            </a:r>
            <a:endParaRPr sz="900">
              <a:latin typeface="SimSun"/>
              <a:cs typeface="SimSun"/>
            </a:endParaRPr>
          </a:p>
        </p:txBody>
      </p:sp>
      <p:sp>
        <p:nvSpPr>
          <p:cNvPr id="10" name="object 10" descr=""/>
          <p:cNvSpPr txBox="1"/>
          <p:nvPr/>
        </p:nvSpPr>
        <p:spPr>
          <a:xfrm>
            <a:off x="359128" y="5677231"/>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1200</a:t>
            </a:r>
            <a:endParaRPr sz="900">
              <a:latin typeface="SimSun"/>
              <a:cs typeface="SimSun"/>
            </a:endParaRPr>
          </a:p>
        </p:txBody>
      </p:sp>
      <p:sp>
        <p:nvSpPr>
          <p:cNvPr id="11" name="object 11" descr=""/>
          <p:cNvSpPr txBox="1"/>
          <p:nvPr/>
        </p:nvSpPr>
        <p:spPr>
          <a:xfrm>
            <a:off x="359128" y="5172940"/>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1300</a:t>
            </a:r>
            <a:endParaRPr sz="900">
              <a:latin typeface="SimSun"/>
              <a:cs typeface="SimSun"/>
            </a:endParaRPr>
          </a:p>
        </p:txBody>
      </p:sp>
      <p:sp>
        <p:nvSpPr>
          <p:cNvPr id="12" name="object 12" descr=""/>
          <p:cNvSpPr txBox="1"/>
          <p:nvPr/>
        </p:nvSpPr>
        <p:spPr>
          <a:xfrm>
            <a:off x="359128" y="4668648"/>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1400</a:t>
            </a:r>
            <a:endParaRPr sz="900">
              <a:latin typeface="SimSun"/>
              <a:cs typeface="SimSun"/>
            </a:endParaRPr>
          </a:p>
        </p:txBody>
      </p:sp>
      <p:sp>
        <p:nvSpPr>
          <p:cNvPr id="13" name="object 13" descr=""/>
          <p:cNvSpPr txBox="1"/>
          <p:nvPr/>
        </p:nvSpPr>
        <p:spPr>
          <a:xfrm>
            <a:off x="359128" y="4164357"/>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1500</a:t>
            </a:r>
            <a:endParaRPr sz="900">
              <a:latin typeface="SimSun"/>
              <a:cs typeface="SimSun"/>
            </a:endParaRPr>
          </a:p>
        </p:txBody>
      </p:sp>
      <p:sp>
        <p:nvSpPr>
          <p:cNvPr id="14" name="object 14" descr=""/>
          <p:cNvSpPr txBox="1"/>
          <p:nvPr/>
        </p:nvSpPr>
        <p:spPr>
          <a:xfrm>
            <a:off x="359128" y="3658236"/>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1600</a:t>
            </a:r>
            <a:endParaRPr sz="900">
              <a:latin typeface="SimSun"/>
              <a:cs typeface="SimSun"/>
            </a:endParaRPr>
          </a:p>
        </p:txBody>
      </p:sp>
      <p:sp>
        <p:nvSpPr>
          <p:cNvPr id="15" name="object 15" descr=""/>
          <p:cNvSpPr txBox="1"/>
          <p:nvPr/>
        </p:nvSpPr>
        <p:spPr>
          <a:xfrm>
            <a:off x="359128" y="3152116"/>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1700</a:t>
            </a:r>
            <a:endParaRPr sz="900">
              <a:latin typeface="SimSun"/>
              <a:cs typeface="SimSun"/>
            </a:endParaRPr>
          </a:p>
        </p:txBody>
      </p:sp>
      <p:sp>
        <p:nvSpPr>
          <p:cNvPr id="16" name="object 16" descr=""/>
          <p:cNvSpPr txBox="1"/>
          <p:nvPr/>
        </p:nvSpPr>
        <p:spPr>
          <a:xfrm>
            <a:off x="359128" y="2645995"/>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1800</a:t>
            </a:r>
            <a:endParaRPr sz="900">
              <a:latin typeface="SimSun"/>
              <a:cs typeface="SimSun"/>
            </a:endParaRPr>
          </a:p>
        </p:txBody>
      </p:sp>
      <p:sp>
        <p:nvSpPr>
          <p:cNvPr id="17" name="object 17" descr=""/>
          <p:cNvSpPr txBox="1"/>
          <p:nvPr/>
        </p:nvSpPr>
        <p:spPr>
          <a:xfrm>
            <a:off x="359128" y="2139875"/>
            <a:ext cx="30670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7F8083"/>
                </a:solidFill>
                <a:latin typeface="SimSun"/>
                <a:cs typeface="SimSun"/>
              </a:rPr>
              <a:t>1900</a:t>
            </a:r>
            <a:endParaRPr sz="900">
              <a:latin typeface="SimSun"/>
              <a:cs typeface="SimSun"/>
            </a:endParaRPr>
          </a:p>
        </p:txBody>
      </p:sp>
      <p:sp>
        <p:nvSpPr>
          <p:cNvPr id="18" name="object 18" descr=""/>
          <p:cNvSpPr txBox="1"/>
          <p:nvPr/>
        </p:nvSpPr>
        <p:spPr>
          <a:xfrm>
            <a:off x="291462" y="1633755"/>
            <a:ext cx="374650" cy="162560"/>
          </a:xfrm>
          <a:prstGeom prst="rect">
            <a:avLst/>
          </a:prstGeom>
        </p:spPr>
        <p:txBody>
          <a:bodyPr wrap="square" lIns="0" tIns="12700" rIns="0" bIns="0" rtlCol="0" vert="horz">
            <a:spAutoFit/>
          </a:bodyPr>
          <a:lstStyle/>
          <a:p>
            <a:pPr marL="12700">
              <a:lnSpc>
                <a:spcPct val="100000"/>
              </a:lnSpc>
              <a:spcBef>
                <a:spcPts val="100"/>
              </a:spcBef>
            </a:pPr>
            <a:r>
              <a:rPr dirty="0" sz="900" spc="85">
                <a:solidFill>
                  <a:srgbClr val="7F8083"/>
                </a:solidFill>
                <a:latin typeface="SimSun"/>
                <a:cs typeface="SimSun"/>
              </a:rPr>
              <a:t>2000+</a:t>
            </a:r>
            <a:endParaRPr sz="900">
              <a:latin typeface="SimSun"/>
              <a:cs typeface="SimSun"/>
            </a:endParaRPr>
          </a:p>
        </p:txBody>
      </p:sp>
      <p:sp>
        <p:nvSpPr>
          <p:cNvPr id="19" name="object 19" descr=""/>
          <p:cNvSpPr txBox="1"/>
          <p:nvPr/>
        </p:nvSpPr>
        <p:spPr>
          <a:xfrm>
            <a:off x="570011" y="9794317"/>
            <a:ext cx="91440" cy="162560"/>
          </a:xfrm>
          <a:prstGeom prst="rect">
            <a:avLst/>
          </a:prstGeom>
        </p:spPr>
        <p:txBody>
          <a:bodyPr wrap="square" lIns="0" tIns="12700" rIns="0" bIns="0" rtlCol="0" vert="horz">
            <a:spAutoFit/>
          </a:bodyPr>
          <a:lstStyle/>
          <a:p>
            <a:pPr marL="12700">
              <a:lnSpc>
                <a:spcPct val="100000"/>
              </a:lnSpc>
              <a:spcBef>
                <a:spcPts val="100"/>
              </a:spcBef>
            </a:pPr>
            <a:r>
              <a:rPr dirty="0" sz="900" spc="15">
                <a:solidFill>
                  <a:srgbClr val="7F8083"/>
                </a:solidFill>
                <a:latin typeface="SimSun"/>
                <a:cs typeface="SimSun"/>
              </a:rPr>
              <a:t>0</a:t>
            </a:r>
            <a:endParaRPr sz="900">
              <a:latin typeface="SimSun"/>
              <a:cs typeface="SimSun"/>
            </a:endParaRPr>
          </a:p>
        </p:txBody>
      </p:sp>
      <p:sp>
        <p:nvSpPr>
          <p:cNvPr id="20" name="object 20" descr=""/>
          <p:cNvSpPr txBox="1"/>
          <p:nvPr/>
        </p:nvSpPr>
        <p:spPr>
          <a:xfrm>
            <a:off x="2654386" y="9794317"/>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20</a:t>
            </a:r>
            <a:endParaRPr sz="900">
              <a:latin typeface="SimSun"/>
              <a:cs typeface="SimSun"/>
            </a:endParaRPr>
          </a:p>
        </p:txBody>
      </p:sp>
      <p:sp>
        <p:nvSpPr>
          <p:cNvPr id="21" name="object 21" descr=""/>
          <p:cNvSpPr txBox="1"/>
          <p:nvPr/>
        </p:nvSpPr>
        <p:spPr>
          <a:xfrm>
            <a:off x="3664798" y="9794317"/>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30</a:t>
            </a:r>
            <a:endParaRPr sz="900">
              <a:latin typeface="SimSun"/>
              <a:cs typeface="SimSun"/>
            </a:endParaRPr>
          </a:p>
        </p:txBody>
      </p:sp>
      <p:sp>
        <p:nvSpPr>
          <p:cNvPr id="22" name="object 22" descr=""/>
          <p:cNvSpPr txBox="1"/>
          <p:nvPr/>
        </p:nvSpPr>
        <p:spPr>
          <a:xfrm>
            <a:off x="5651789" y="9794317"/>
            <a:ext cx="233679" cy="162560"/>
          </a:xfrm>
          <a:prstGeom prst="rect">
            <a:avLst/>
          </a:prstGeom>
        </p:spPr>
        <p:txBody>
          <a:bodyPr wrap="square" lIns="0" tIns="12700" rIns="0" bIns="0" rtlCol="0" vert="horz">
            <a:spAutoFit/>
          </a:bodyPr>
          <a:lstStyle/>
          <a:p>
            <a:pPr marL="12700">
              <a:lnSpc>
                <a:spcPct val="100000"/>
              </a:lnSpc>
              <a:spcBef>
                <a:spcPts val="100"/>
              </a:spcBef>
            </a:pPr>
            <a:r>
              <a:rPr dirty="0" sz="900" spc="65">
                <a:solidFill>
                  <a:srgbClr val="7F8083"/>
                </a:solidFill>
                <a:latin typeface="SimSun"/>
                <a:cs typeface="SimSun"/>
              </a:rPr>
              <a:t>50+</a:t>
            </a:r>
            <a:endParaRPr sz="900">
              <a:latin typeface="SimSun"/>
              <a:cs typeface="SimSun"/>
            </a:endParaRPr>
          </a:p>
        </p:txBody>
      </p:sp>
      <p:sp>
        <p:nvSpPr>
          <p:cNvPr id="23" name="object 23" descr=""/>
          <p:cNvSpPr txBox="1"/>
          <p:nvPr/>
        </p:nvSpPr>
        <p:spPr>
          <a:xfrm>
            <a:off x="4170004" y="9794317"/>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35</a:t>
            </a:r>
            <a:endParaRPr sz="900">
              <a:latin typeface="SimSun"/>
              <a:cs typeface="SimSun"/>
            </a:endParaRPr>
          </a:p>
        </p:txBody>
      </p:sp>
      <p:sp>
        <p:nvSpPr>
          <p:cNvPr id="24" name="object 24" descr=""/>
          <p:cNvSpPr txBox="1"/>
          <p:nvPr/>
        </p:nvSpPr>
        <p:spPr>
          <a:xfrm>
            <a:off x="5180416" y="9794317"/>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45</a:t>
            </a:r>
            <a:endParaRPr sz="900">
              <a:latin typeface="SimSun"/>
              <a:cs typeface="SimSun"/>
            </a:endParaRPr>
          </a:p>
        </p:txBody>
      </p:sp>
      <p:sp>
        <p:nvSpPr>
          <p:cNvPr id="25" name="object 25" descr=""/>
          <p:cNvSpPr txBox="1"/>
          <p:nvPr/>
        </p:nvSpPr>
        <p:spPr>
          <a:xfrm>
            <a:off x="1173972" y="9794317"/>
            <a:ext cx="91440" cy="162560"/>
          </a:xfrm>
          <a:prstGeom prst="rect">
            <a:avLst/>
          </a:prstGeom>
        </p:spPr>
        <p:txBody>
          <a:bodyPr wrap="square" lIns="0" tIns="12700" rIns="0" bIns="0" rtlCol="0" vert="horz">
            <a:spAutoFit/>
          </a:bodyPr>
          <a:lstStyle/>
          <a:p>
            <a:pPr marL="12700">
              <a:lnSpc>
                <a:spcPct val="100000"/>
              </a:lnSpc>
              <a:spcBef>
                <a:spcPts val="100"/>
              </a:spcBef>
            </a:pPr>
            <a:r>
              <a:rPr dirty="0" sz="900" spc="15">
                <a:solidFill>
                  <a:srgbClr val="7F8083"/>
                </a:solidFill>
                <a:latin typeface="SimSun"/>
                <a:cs typeface="SimSun"/>
              </a:rPr>
              <a:t>5</a:t>
            </a:r>
            <a:endParaRPr sz="900">
              <a:latin typeface="SimSun"/>
              <a:cs typeface="SimSun"/>
            </a:endParaRPr>
          </a:p>
        </p:txBody>
      </p:sp>
      <p:sp>
        <p:nvSpPr>
          <p:cNvPr id="26" name="object 26" descr=""/>
          <p:cNvSpPr txBox="1"/>
          <p:nvPr/>
        </p:nvSpPr>
        <p:spPr>
          <a:xfrm>
            <a:off x="2149180" y="9794317"/>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15</a:t>
            </a:r>
            <a:endParaRPr sz="900">
              <a:latin typeface="SimSun"/>
              <a:cs typeface="SimSun"/>
            </a:endParaRPr>
          </a:p>
        </p:txBody>
      </p:sp>
      <p:sp>
        <p:nvSpPr>
          <p:cNvPr id="27" name="object 27" descr=""/>
          <p:cNvSpPr txBox="1"/>
          <p:nvPr/>
        </p:nvSpPr>
        <p:spPr>
          <a:xfrm>
            <a:off x="3159592" y="9794317"/>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25</a:t>
            </a:r>
            <a:endParaRPr sz="900">
              <a:latin typeface="SimSun"/>
              <a:cs typeface="SimSun"/>
            </a:endParaRPr>
          </a:p>
        </p:txBody>
      </p:sp>
      <p:sp>
        <p:nvSpPr>
          <p:cNvPr id="28" name="object 28" descr=""/>
          <p:cNvSpPr txBox="1"/>
          <p:nvPr/>
        </p:nvSpPr>
        <p:spPr>
          <a:xfrm>
            <a:off x="4675210" y="9794317"/>
            <a:ext cx="16637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40</a:t>
            </a:r>
            <a:endParaRPr sz="900">
              <a:latin typeface="SimSun"/>
              <a:cs typeface="SimSun"/>
            </a:endParaRPr>
          </a:p>
        </p:txBody>
      </p:sp>
      <p:sp>
        <p:nvSpPr>
          <p:cNvPr id="29" name="object 29" descr=""/>
          <p:cNvSpPr txBox="1"/>
          <p:nvPr/>
        </p:nvSpPr>
        <p:spPr>
          <a:xfrm>
            <a:off x="6593621" y="9702992"/>
            <a:ext cx="525145"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7F8083"/>
                </a:solidFill>
                <a:latin typeface="Microsoft JhengHei"/>
                <a:cs typeface="Microsoft JhengHei"/>
              </a:rPr>
              <a:t>负载(</a:t>
            </a:r>
            <a:r>
              <a:rPr dirty="0" sz="900" spc="-20" b="1">
                <a:solidFill>
                  <a:srgbClr val="7F8083"/>
                </a:solidFill>
                <a:latin typeface="Microsoft JhengHei"/>
                <a:cs typeface="Microsoft JhengHei"/>
              </a:rPr>
              <a:t>KG)</a:t>
            </a:r>
            <a:endParaRPr sz="900">
              <a:latin typeface="Microsoft JhengHei"/>
              <a:cs typeface="Microsoft JhengHei"/>
            </a:endParaRPr>
          </a:p>
        </p:txBody>
      </p:sp>
      <p:sp>
        <p:nvSpPr>
          <p:cNvPr id="30" name="object 30" descr=""/>
          <p:cNvSpPr txBox="1"/>
          <p:nvPr/>
        </p:nvSpPr>
        <p:spPr>
          <a:xfrm>
            <a:off x="423250" y="537274"/>
            <a:ext cx="588645" cy="162560"/>
          </a:xfrm>
          <a:prstGeom prst="rect">
            <a:avLst/>
          </a:prstGeom>
        </p:spPr>
        <p:txBody>
          <a:bodyPr wrap="square" lIns="0" tIns="12700" rIns="0" bIns="0" rtlCol="0" vert="horz">
            <a:spAutoFit/>
          </a:bodyPr>
          <a:lstStyle/>
          <a:p>
            <a:pPr marL="12700">
              <a:lnSpc>
                <a:spcPct val="100000"/>
              </a:lnSpc>
              <a:spcBef>
                <a:spcPts val="100"/>
              </a:spcBef>
            </a:pPr>
            <a:r>
              <a:rPr dirty="0" sz="900" spc="50" b="1">
                <a:solidFill>
                  <a:srgbClr val="7F8083"/>
                </a:solidFill>
                <a:latin typeface="Microsoft JhengHei"/>
                <a:cs typeface="Microsoft JhengHei"/>
              </a:rPr>
              <a:t>臂展</a:t>
            </a:r>
            <a:r>
              <a:rPr dirty="0" sz="900" spc="-20" b="1">
                <a:solidFill>
                  <a:srgbClr val="7F8083"/>
                </a:solidFill>
                <a:latin typeface="Microsoft JhengHei"/>
                <a:cs typeface="Microsoft JhengHei"/>
              </a:rPr>
              <a:t>(mm)</a:t>
            </a:r>
            <a:endParaRPr sz="900">
              <a:latin typeface="Microsoft JhengHei"/>
              <a:cs typeface="Microsoft JhengHei"/>
            </a:endParaRPr>
          </a:p>
        </p:txBody>
      </p:sp>
      <p:sp>
        <p:nvSpPr>
          <p:cNvPr id="31" name="object 31" descr=""/>
          <p:cNvSpPr/>
          <p:nvPr/>
        </p:nvSpPr>
        <p:spPr>
          <a:xfrm>
            <a:off x="6638654" y="9325404"/>
            <a:ext cx="424180" cy="354965"/>
          </a:xfrm>
          <a:custGeom>
            <a:avLst/>
            <a:gdLst/>
            <a:ahLst/>
            <a:cxnLst/>
            <a:rect l="l" t="t" r="r" b="b"/>
            <a:pathLst>
              <a:path w="424179" h="354965">
                <a:moveTo>
                  <a:pt x="380872" y="102514"/>
                </a:moveTo>
                <a:lnTo>
                  <a:pt x="42760" y="102514"/>
                </a:lnTo>
                <a:lnTo>
                  <a:pt x="35902" y="104279"/>
                </a:lnTo>
                <a:lnTo>
                  <a:pt x="34366" y="111848"/>
                </a:lnTo>
                <a:lnTo>
                  <a:pt x="1224" y="343598"/>
                </a:lnTo>
                <a:lnTo>
                  <a:pt x="41" y="350456"/>
                </a:lnTo>
                <a:lnTo>
                  <a:pt x="0" y="350697"/>
                </a:lnTo>
                <a:lnTo>
                  <a:pt x="2959" y="354596"/>
                </a:lnTo>
                <a:lnTo>
                  <a:pt x="421346" y="354596"/>
                </a:lnTo>
                <a:lnTo>
                  <a:pt x="423925" y="350456"/>
                </a:lnTo>
                <a:lnTo>
                  <a:pt x="422389" y="343598"/>
                </a:lnTo>
                <a:lnTo>
                  <a:pt x="415835" y="297738"/>
                </a:lnTo>
                <a:lnTo>
                  <a:pt x="282498" y="297738"/>
                </a:lnTo>
                <a:lnTo>
                  <a:pt x="271687" y="297259"/>
                </a:lnTo>
                <a:lnTo>
                  <a:pt x="261932" y="295816"/>
                </a:lnTo>
                <a:lnTo>
                  <a:pt x="261078" y="295579"/>
                </a:lnTo>
                <a:lnTo>
                  <a:pt x="78397" y="295579"/>
                </a:lnTo>
                <a:lnTo>
                  <a:pt x="78397" y="168301"/>
                </a:lnTo>
                <a:lnTo>
                  <a:pt x="261839" y="168301"/>
                </a:lnTo>
                <a:lnTo>
                  <a:pt x="264490" y="167673"/>
                </a:lnTo>
                <a:lnTo>
                  <a:pt x="273745" y="166507"/>
                </a:lnTo>
                <a:lnTo>
                  <a:pt x="284124" y="166115"/>
                </a:lnTo>
                <a:lnTo>
                  <a:pt x="397023" y="166115"/>
                </a:lnTo>
                <a:lnTo>
                  <a:pt x="389267" y="111848"/>
                </a:lnTo>
                <a:lnTo>
                  <a:pt x="387730" y="104279"/>
                </a:lnTo>
                <a:lnTo>
                  <a:pt x="380872" y="102514"/>
                </a:lnTo>
                <a:close/>
              </a:path>
              <a:path w="424179" h="354965">
                <a:moveTo>
                  <a:pt x="405149" y="222973"/>
                </a:moveTo>
                <a:lnTo>
                  <a:pt x="345236" y="222973"/>
                </a:lnTo>
                <a:lnTo>
                  <a:pt x="345236" y="277215"/>
                </a:lnTo>
                <a:lnTo>
                  <a:pt x="336753" y="282697"/>
                </a:lnTo>
                <a:lnTo>
                  <a:pt x="299673" y="296649"/>
                </a:lnTo>
                <a:lnTo>
                  <a:pt x="282498" y="297738"/>
                </a:lnTo>
                <a:lnTo>
                  <a:pt x="415835" y="297738"/>
                </a:lnTo>
                <a:lnTo>
                  <a:pt x="405149" y="222973"/>
                </a:lnTo>
                <a:close/>
              </a:path>
              <a:path w="424179" h="354965">
                <a:moveTo>
                  <a:pt x="138125" y="243192"/>
                </a:moveTo>
                <a:lnTo>
                  <a:pt x="120572" y="261543"/>
                </a:lnTo>
                <a:lnTo>
                  <a:pt x="117754" y="264553"/>
                </a:lnTo>
                <a:lnTo>
                  <a:pt x="117754" y="295579"/>
                </a:lnTo>
                <a:lnTo>
                  <a:pt x="164972" y="295579"/>
                </a:lnTo>
                <a:lnTo>
                  <a:pt x="138125" y="243192"/>
                </a:lnTo>
                <a:close/>
              </a:path>
              <a:path w="424179" h="354965">
                <a:moveTo>
                  <a:pt x="261839" y="168301"/>
                </a:moveTo>
                <a:lnTo>
                  <a:pt x="211327" y="168301"/>
                </a:lnTo>
                <a:lnTo>
                  <a:pt x="164972" y="216268"/>
                </a:lnTo>
                <a:lnTo>
                  <a:pt x="213436" y="295579"/>
                </a:lnTo>
                <a:lnTo>
                  <a:pt x="261078" y="295579"/>
                </a:lnTo>
                <a:lnTo>
                  <a:pt x="253231" y="293408"/>
                </a:lnTo>
                <a:lnTo>
                  <a:pt x="245529" y="290017"/>
                </a:lnTo>
                <a:lnTo>
                  <a:pt x="219949" y="259102"/>
                </a:lnTo>
                <a:lnTo>
                  <a:pt x="215518" y="231927"/>
                </a:lnTo>
                <a:lnTo>
                  <a:pt x="215994" y="222973"/>
                </a:lnTo>
                <a:lnTo>
                  <a:pt x="234702" y="182130"/>
                </a:lnTo>
                <a:lnTo>
                  <a:pt x="256349" y="169603"/>
                </a:lnTo>
                <a:lnTo>
                  <a:pt x="261839" y="168301"/>
                </a:lnTo>
                <a:close/>
              </a:path>
              <a:path w="424179" h="354965">
                <a:moveTo>
                  <a:pt x="288975" y="194132"/>
                </a:moveTo>
                <a:lnTo>
                  <a:pt x="274548" y="194132"/>
                </a:lnTo>
                <a:lnTo>
                  <a:pt x="267690" y="197129"/>
                </a:lnTo>
                <a:lnTo>
                  <a:pt x="254876" y="231546"/>
                </a:lnTo>
                <a:lnTo>
                  <a:pt x="255366" y="241150"/>
                </a:lnTo>
                <a:lnTo>
                  <a:pt x="275094" y="269951"/>
                </a:lnTo>
                <a:lnTo>
                  <a:pt x="288747" y="269951"/>
                </a:lnTo>
                <a:lnTo>
                  <a:pt x="292912" y="269341"/>
                </a:lnTo>
                <a:lnTo>
                  <a:pt x="296925" y="268033"/>
                </a:lnTo>
                <a:lnTo>
                  <a:pt x="300939" y="266788"/>
                </a:lnTo>
                <a:lnTo>
                  <a:pt x="305498" y="264553"/>
                </a:lnTo>
                <a:lnTo>
                  <a:pt x="310654" y="261543"/>
                </a:lnTo>
                <a:lnTo>
                  <a:pt x="310654" y="249440"/>
                </a:lnTo>
                <a:lnTo>
                  <a:pt x="284429" y="249440"/>
                </a:lnTo>
                <a:lnTo>
                  <a:pt x="284429" y="222973"/>
                </a:lnTo>
                <a:lnTo>
                  <a:pt x="405149" y="222973"/>
                </a:lnTo>
                <a:lnTo>
                  <a:pt x="403153" y="209003"/>
                </a:lnTo>
                <a:lnTo>
                  <a:pt x="305409" y="209003"/>
                </a:lnTo>
                <a:lnTo>
                  <a:pt x="303872" y="204228"/>
                </a:lnTo>
                <a:lnTo>
                  <a:pt x="301167" y="200520"/>
                </a:lnTo>
                <a:lnTo>
                  <a:pt x="293763" y="195440"/>
                </a:lnTo>
                <a:lnTo>
                  <a:pt x="288975" y="194132"/>
                </a:lnTo>
                <a:close/>
              </a:path>
              <a:path w="424179" h="354965">
                <a:moveTo>
                  <a:pt x="159006" y="168301"/>
                </a:moveTo>
                <a:lnTo>
                  <a:pt x="117754" y="168301"/>
                </a:lnTo>
                <a:lnTo>
                  <a:pt x="117754" y="216268"/>
                </a:lnTo>
                <a:lnTo>
                  <a:pt x="119215" y="214704"/>
                </a:lnTo>
                <a:lnTo>
                  <a:pt x="159006" y="168301"/>
                </a:lnTo>
                <a:close/>
              </a:path>
              <a:path w="424179" h="354965">
                <a:moveTo>
                  <a:pt x="397023" y="166115"/>
                </a:moveTo>
                <a:lnTo>
                  <a:pt x="284124" y="166115"/>
                </a:lnTo>
                <a:lnTo>
                  <a:pt x="294004" y="166362"/>
                </a:lnTo>
                <a:lnTo>
                  <a:pt x="302564" y="167093"/>
                </a:lnTo>
                <a:lnTo>
                  <a:pt x="333044" y="181863"/>
                </a:lnTo>
                <a:lnTo>
                  <a:pt x="337667" y="187185"/>
                </a:lnTo>
                <a:lnTo>
                  <a:pt x="341147" y="193967"/>
                </a:lnTo>
                <a:lnTo>
                  <a:pt x="343382" y="202222"/>
                </a:lnTo>
                <a:lnTo>
                  <a:pt x="305409" y="209003"/>
                </a:lnTo>
                <a:lnTo>
                  <a:pt x="403153" y="209003"/>
                </a:lnTo>
                <a:lnTo>
                  <a:pt x="397335" y="168301"/>
                </a:lnTo>
                <a:lnTo>
                  <a:pt x="397246" y="167673"/>
                </a:lnTo>
                <a:lnTo>
                  <a:pt x="397163" y="167093"/>
                </a:lnTo>
                <a:lnTo>
                  <a:pt x="397058" y="166362"/>
                </a:lnTo>
                <a:lnTo>
                  <a:pt x="397023" y="166115"/>
                </a:lnTo>
                <a:close/>
              </a:path>
              <a:path w="424179" h="354965">
                <a:moveTo>
                  <a:pt x="211823" y="0"/>
                </a:moveTo>
                <a:lnTo>
                  <a:pt x="186853" y="5042"/>
                </a:lnTo>
                <a:lnTo>
                  <a:pt x="166454" y="18791"/>
                </a:lnTo>
                <a:lnTo>
                  <a:pt x="152696" y="39181"/>
                </a:lnTo>
                <a:lnTo>
                  <a:pt x="147654" y="64198"/>
                </a:lnTo>
                <a:lnTo>
                  <a:pt x="148515" y="74696"/>
                </a:lnTo>
                <a:lnTo>
                  <a:pt x="151017" y="84702"/>
                </a:lnTo>
                <a:lnTo>
                  <a:pt x="155017" y="94022"/>
                </a:lnTo>
                <a:lnTo>
                  <a:pt x="160375" y="102514"/>
                </a:lnTo>
                <a:lnTo>
                  <a:pt x="263258" y="102514"/>
                </a:lnTo>
                <a:lnTo>
                  <a:pt x="268521" y="94170"/>
                </a:lnTo>
                <a:lnTo>
                  <a:pt x="211823" y="94170"/>
                </a:lnTo>
                <a:lnTo>
                  <a:pt x="200151" y="91816"/>
                </a:lnTo>
                <a:lnTo>
                  <a:pt x="190620" y="85394"/>
                </a:lnTo>
                <a:lnTo>
                  <a:pt x="184194" y="75868"/>
                </a:lnTo>
                <a:lnTo>
                  <a:pt x="181838" y="64198"/>
                </a:lnTo>
                <a:lnTo>
                  <a:pt x="184194" y="52536"/>
                </a:lnTo>
                <a:lnTo>
                  <a:pt x="190620" y="43013"/>
                </a:lnTo>
                <a:lnTo>
                  <a:pt x="200151" y="36593"/>
                </a:lnTo>
                <a:lnTo>
                  <a:pt x="211823" y="34239"/>
                </a:lnTo>
                <a:lnTo>
                  <a:pt x="267593" y="34239"/>
                </a:lnTo>
                <a:lnTo>
                  <a:pt x="257174" y="18791"/>
                </a:lnTo>
                <a:lnTo>
                  <a:pt x="236783" y="5042"/>
                </a:lnTo>
                <a:lnTo>
                  <a:pt x="211823" y="0"/>
                </a:lnTo>
                <a:close/>
              </a:path>
              <a:path w="424179" h="354965">
                <a:moveTo>
                  <a:pt x="267593" y="34239"/>
                </a:moveTo>
                <a:lnTo>
                  <a:pt x="211823" y="34239"/>
                </a:lnTo>
                <a:lnTo>
                  <a:pt x="223487" y="36593"/>
                </a:lnTo>
                <a:lnTo>
                  <a:pt x="233014" y="43013"/>
                </a:lnTo>
                <a:lnTo>
                  <a:pt x="239439" y="52536"/>
                </a:lnTo>
                <a:lnTo>
                  <a:pt x="241795" y="64198"/>
                </a:lnTo>
                <a:lnTo>
                  <a:pt x="239439" y="75868"/>
                </a:lnTo>
                <a:lnTo>
                  <a:pt x="233014" y="85394"/>
                </a:lnTo>
                <a:lnTo>
                  <a:pt x="223487" y="91816"/>
                </a:lnTo>
                <a:lnTo>
                  <a:pt x="211823" y="94170"/>
                </a:lnTo>
                <a:lnTo>
                  <a:pt x="268521" y="94170"/>
                </a:lnTo>
                <a:lnTo>
                  <a:pt x="268614" y="94022"/>
                </a:lnTo>
                <a:lnTo>
                  <a:pt x="272610" y="84702"/>
                </a:lnTo>
                <a:lnTo>
                  <a:pt x="275107" y="74696"/>
                </a:lnTo>
                <a:lnTo>
                  <a:pt x="275966" y="64198"/>
                </a:lnTo>
                <a:lnTo>
                  <a:pt x="270927" y="39181"/>
                </a:lnTo>
                <a:lnTo>
                  <a:pt x="267593" y="34239"/>
                </a:lnTo>
                <a:close/>
              </a:path>
            </a:pathLst>
          </a:custGeom>
          <a:solidFill>
            <a:srgbClr val="D1D3D4"/>
          </a:solidFill>
        </p:spPr>
        <p:txBody>
          <a:bodyPr wrap="square" lIns="0" tIns="0" rIns="0" bIns="0" rtlCol="0"/>
          <a:lstStyle/>
          <a:p/>
        </p:txBody>
      </p:sp>
      <p:sp>
        <p:nvSpPr>
          <p:cNvPr id="32" name="object 32" descr=""/>
          <p:cNvSpPr/>
          <p:nvPr/>
        </p:nvSpPr>
        <p:spPr>
          <a:xfrm>
            <a:off x="885958" y="795759"/>
            <a:ext cx="349250" cy="349250"/>
          </a:xfrm>
          <a:custGeom>
            <a:avLst/>
            <a:gdLst/>
            <a:ahLst/>
            <a:cxnLst/>
            <a:rect l="l" t="t" r="r" b="b"/>
            <a:pathLst>
              <a:path w="349250" h="349250">
                <a:moveTo>
                  <a:pt x="286260" y="180073"/>
                </a:moveTo>
                <a:lnTo>
                  <a:pt x="62814" y="180073"/>
                </a:lnTo>
                <a:lnTo>
                  <a:pt x="62969" y="180365"/>
                </a:lnTo>
                <a:lnTo>
                  <a:pt x="63106" y="180365"/>
                </a:lnTo>
                <a:lnTo>
                  <a:pt x="113817" y="230974"/>
                </a:lnTo>
                <a:lnTo>
                  <a:pt x="116852" y="234124"/>
                </a:lnTo>
                <a:lnTo>
                  <a:pt x="121907" y="234124"/>
                </a:lnTo>
                <a:lnTo>
                  <a:pt x="125056" y="230974"/>
                </a:lnTo>
                <a:lnTo>
                  <a:pt x="128295" y="227926"/>
                </a:lnTo>
                <a:lnTo>
                  <a:pt x="128295" y="222694"/>
                </a:lnTo>
                <a:lnTo>
                  <a:pt x="125056" y="219735"/>
                </a:lnTo>
                <a:lnTo>
                  <a:pt x="88074" y="182651"/>
                </a:lnTo>
                <a:lnTo>
                  <a:pt x="283658" y="182651"/>
                </a:lnTo>
                <a:lnTo>
                  <a:pt x="285940" y="180365"/>
                </a:lnTo>
                <a:lnTo>
                  <a:pt x="286260" y="180073"/>
                </a:lnTo>
                <a:close/>
              </a:path>
              <a:path w="349250" h="349250">
                <a:moveTo>
                  <a:pt x="283658" y="182651"/>
                </a:moveTo>
                <a:lnTo>
                  <a:pt x="260972" y="182651"/>
                </a:lnTo>
                <a:lnTo>
                  <a:pt x="223989" y="219735"/>
                </a:lnTo>
                <a:lnTo>
                  <a:pt x="220751" y="222694"/>
                </a:lnTo>
                <a:lnTo>
                  <a:pt x="220751" y="227926"/>
                </a:lnTo>
                <a:lnTo>
                  <a:pt x="223989" y="230974"/>
                </a:lnTo>
                <a:lnTo>
                  <a:pt x="227037" y="234124"/>
                </a:lnTo>
                <a:lnTo>
                  <a:pt x="232181" y="234124"/>
                </a:lnTo>
                <a:lnTo>
                  <a:pt x="235419" y="230974"/>
                </a:lnTo>
                <a:lnTo>
                  <a:pt x="283658" y="182651"/>
                </a:lnTo>
                <a:close/>
              </a:path>
              <a:path w="349250" h="349250">
                <a:moveTo>
                  <a:pt x="286511" y="179603"/>
                </a:moveTo>
                <a:lnTo>
                  <a:pt x="62534" y="179603"/>
                </a:lnTo>
                <a:lnTo>
                  <a:pt x="62644" y="180073"/>
                </a:lnTo>
                <a:lnTo>
                  <a:pt x="286511" y="180073"/>
                </a:lnTo>
                <a:lnTo>
                  <a:pt x="286511" y="179603"/>
                </a:lnTo>
                <a:close/>
              </a:path>
              <a:path w="349250" h="349250">
                <a:moveTo>
                  <a:pt x="287273" y="178549"/>
                </a:moveTo>
                <a:lnTo>
                  <a:pt x="61787" y="178549"/>
                </a:lnTo>
                <a:lnTo>
                  <a:pt x="61861" y="178828"/>
                </a:lnTo>
                <a:lnTo>
                  <a:pt x="61963" y="179209"/>
                </a:lnTo>
                <a:lnTo>
                  <a:pt x="62153" y="179209"/>
                </a:lnTo>
                <a:lnTo>
                  <a:pt x="62153" y="179400"/>
                </a:lnTo>
                <a:lnTo>
                  <a:pt x="62344" y="179400"/>
                </a:lnTo>
                <a:lnTo>
                  <a:pt x="62344" y="179603"/>
                </a:lnTo>
                <a:lnTo>
                  <a:pt x="286702" y="179603"/>
                </a:lnTo>
                <a:lnTo>
                  <a:pt x="286791" y="179400"/>
                </a:lnTo>
                <a:lnTo>
                  <a:pt x="286994" y="179209"/>
                </a:lnTo>
                <a:lnTo>
                  <a:pt x="287083" y="178828"/>
                </a:lnTo>
                <a:lnTo>
                  <a:pt x="287273" y="178549"/>
                </a:lnTo>
                <a:close/>
              </a:path>
              <a:path w="349250" h="349250">
                <a:moveTo>
                  <a:pt x="121907" y="114769"/>
                </a:moveTo>
                <a:lnTo>
                  <a:pt x="116852" y="114769"/>
                </a:lnTo>
                <a:lnTo>
                  <a:pt x="113817" y="118110"/>
                </a:lnTo>
                <a:lnTo>
                  <a:pt x="63474" y="168440"/>
                </a:lnTo>
                <a:lnTo>
                  <a:pt x="61710" y="170916"/>
                </a:lnTo>
                <a:lnTo>
                  <a:pt x="61582" y="170916"/>
                </a:lnTo>
                <a:lnTo>
                  <a:pt x="61379" y="171107"/>
                </a:lnTo>
                <a:lnTo>
                  <a:pt x="61201" y="171691"/>
                </a:lnTo>
                <a:lnTo>
                  <a:pt x="60998" y="171970"/>
                </a:lnTo>
                <a:lnTo>
                  <a:pt x="60998" y="172161"/>
                </a:lnTo>
                <a:lnTo>
                  <a:pt x="60820" y="172542"/>
                </a:lnTo>
                <a:lnTo>
                  <a:pt x="60820" y="172732"/>
                </a:lnTo>
                <a:lnTo>
                  <a:pt x="60617" y="173202"/>
                </a:lnTo>
                <a:lnTo>
                  <a:pt x="60617" y="176060"/>
                </a:lnTo>
                <a:lnTo>
                  <a:pt x="60820" y="176352"/>
                </a:lnTo>
                <a:lnTo>
                  <a:pt x="60820" y="176733"/>
                </a:lnTo>
                <a:lnTo>
                  <a:pt x="60998" y="176923"/>
                </a:lnTo>
                <a:lnTo>
                  <a:pt x="60998" y="177126"/>
                </a:lnTo>
                <a:lnTo>
                  <a:pt x="61201" y="177126"/>
                </a:lnTo>
                <a:lnTo>
                  <a:pt x="61201" y="177787"/>
                </a:lnTo>
                <a:lnTo>
                  <a:pt x="61379" y="177787"/>
                </a:lnTo>
                <a:lnTo>
                  <a:pt x="61379" y="177977"/>
                </a:lnTo>
                <a:lnTo>
                  <a:pt x="61582" y="178168"/>
                </a:lnTo>
                <a:lnTo>
                  <a:pt x="61582" y="178549"/>
                </a:lnTo>
                <a:lnTo>
                  <a:pt x="287654" y="178549"/>
                </a:lnTo>
                <a:lnTo>
                  <a:pt x="287779" y="177787"/>
                </a:lnTo>
                <a:lnTo>
                  <a:pt x="287845" y="177304"/>
                </a:lnTo>
                <a:lnTo>
                  <a:pt x="288035" y="177304"/>
                </a:lnTo>
                <a:lnTo>
                  <a:pt x="288035" y="176733"/>
                </a:lnTo>
                <a:lnTo>
                  <a:pt x="288226" y="176542"/>
                </a:lnTo>
                <a:lnTo>
                  <a:pt x="288226" y="172542"/>
                </a:lnTo>
                <a:lnTo>
                  <a:pt x="288035" y="172161"/>
                </a:lnTo>
                <a:lnTo>
                  <a:pt x="288035" y="171691"/>
                </a:lnTo>
                <a:lnTo>
                  <a:pt x="287845" y="171691"/>
                </a:lnTo>
                <a:lnTo>
                  <a:pt x="287654" y="171107"/>
                </a:lnTo>
                <a:lnTo>
                  <a:pt x="287654" y="170916"/>
                </a:lnTo>
                <a:lnTo>
                  <a:pt x="287273" y="170243"/>
                </a:lnTo>
                <a:lnTo>
                  <a:pt x="287083" y="170243"/>
                </a:lnTo>
                <a:lnTo>
                  <a:pt x="287083" y="169862"/>
                </a:lnTo>
                <a:lnTo>
                  <a:pt x="286791" y="169684"/>
                </a:lnTo>
                <a:lnTo>
                  <a:pt x="286702" y="169392"/>
                </a:lnTo>
                <a:lnTo>
                  <a:pt x="286321" y="169202"/>
                </a:lnTo>
                <a:lnTo>
                  <a:pt x="286130" y="168821"/>
                </a:lnTo>
                <a:lnTo>
                  <a:pt x="283844" y="166535"/>
                </a:lnTo>
                <a:lnTo>
                  <a:pt x="88074" y="166535"/>
                </a:lnTo>
                <a:lnTo>
                  <a:pt x="125056" y="129552"/>
                </a:lnTo>
                <a:lnTo>
                  <a:pt x="128295" y="126403"/>
                </a:lnTo>
                <a:lnTo>
                  <a:pt x="128295" y="121158"/>
                </a:lnTo>
                <a:lnTo>
                  <a:pt x="125056" y="118110"/>
                </a:lnTo>
                <a:lnTo>
                  <a:pt x="121907" y="114769"/>
                </a:lnTo>
                <a:close/>
              </a:path>
              <a:path w="349250" h="349250">
                <a:moveTo>
                  <a:pt x="232181" y="114769"/>
                </a:moveTo>
                <a:lnTo>
                  <a:pt x="227037" y="114769"/>
                </a:lnTo>
                <a:lnTo>
                  <a:pt x="223989" y="118110"/>
                </a:lnTo>
                <a:lnTo>
                  <a:pt x="220751" y="121158"/>
                </a:lnTo>
                <a:lnTo>
                  <a:pt x="220751" y="126403"/>
                </a:lnTo>
                <a:lnTo>
                  <a:pt x="223989" y="129552"/>
                </a:lnTo>
                <a:lnTo>
                  <a:pt x="260870" y="166535"/>
                </a:lnTo>
                <a:lnTo>
                  <a:pt x="283844" y="166535"/>
                </a:lnTo>
                <a:lnTo>
                  <a:pt x="235419" y="118110"/>
                </a:lnTo>
                <a:lnTo>
                  <a:pt x="232181" y="114769"/>
                </a:lnTo>
                <a:close/>
              </a:path>
              <a:path w="349250" h="349250">
                <a:moveTo>
                  <a:pt x="343128" y="0"/>
                </a:moveTo>
                <a:lnTo>
                  <a:pt x="328155" y="0"/>
                </a:lnTo>
                <a:lnTo>
                  <a:pt x="322160" y="5994"/>
                </a:lnTo>
                <a:lnTo>
                  <a:pt x="322160" y="343090"/>
                </a:lnTo>
                <a:lnTo>
                  <a:pt x="328155" y="349199"/>
                </a:lnTo>
                <a:lnTo>
                  <a:pt x="343128" y="349199"/>
                </a:lnTo>
                <a:lnTo>
                  <a:pt x="349034" y="343090"/>
                </a:lnTo>
                <a:lnTo>
                  <a:pt x="349034" y="5994"/>
                </a:lnTo>
                <a:lnTo>
                  <a:pt x="343128" y="0"/>
                </a:lnTo>
                <a:close/>
              </a:path>
              <a:path w="349250" h="349250">
                <a:moveTo>
                  <a:pt x="20777" y="0"/>
                </a:moveTo>
                <a:lnTo>
                  <a:pt x="5918" y="0"/>
                </a:lnTo>
                <a:lnTo>
                  <a:pt x="0" y="5994"/>
                </a:lnTo>
                <a:lnTo>
                  <a:pt x="0" y="343090"/>
                </a:lnTo>
                <a:lnTo>
                  <a:pt x="5918" y="349199"/>
                </a:lnTo>
                <a:lnTo>
                  <a:pt x="20777" y="349199"/>
                </a:lnTo>
                <a:lnTo>
                  <a:pt x="26885" y="343090"/>
                </a:lnTo>
                <a:lnTo>
                  <a:pt x="26885" y="5994"/>
                </a:lnTo>
                <a:lnTo>
                  <a:pt x="20777" y="0"/>
                </a:lnTo>
                <a:close/>
              </a:path>
            </a:pathLst>
          </a:custGeom>
          <a:solidFill>
            <a:srgbClr val="D1D3D4"/>
          </a:solidFill>
        </p:spPr>
        <p:txBody>
          <a:bodyPr wrap="square" lIns="0" tIns="0" rIns="0" bIns="0" rtlCol="0"/>
          <a:lstStyle/>
          <a:p/>
        </p:txBody>
      </p:sp>
      <p:grpSp>
        <p:nvGrpSpPr>
          <p:cNvPr id="33" name="object 33" descr=""/>
          <p:cNvGrpSpPr/>
          <p:nvPr/>
        </p:nvGrpSpPr>
        <p:grpSpPr>
          <a:xfrm>
            <a:off x="615974" y="761014"/>
            <a:ext cx="5898515" cy="9134475"/>
            <a:chOff x="615974" y="761014"/>
            <a:chExt cx="5898515" cy="9134475"/>
          </a:xfrm>
        </p:grpSpPr>
        <p:sp>
          <p:nvSpPr>
            <p:cNvPr id="34" name="object 34" descr=""/>
            <p:cNvSpPr/>
            <p:nvPr/>
          </p:nvSpPr>
          <p:spPr>
            <a:xfrm>
              <a:off x="1219481"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35" name="object 35" descr=""/>
            <p:cNvSpPr/>
            <p:nvPr/>
          </p:nvSpPr>
          <p:spPr>
            <a:xfrm>
              <a:off x="1723896"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36" name="object 36" descr=""/>
            <p:cNvSpPr/>
            <p:nvPr/>
          </p:nvSpPr>
          <p:spPr>
            <a:xfrm>
              <a:off x="2228312"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37" name="object 37" descr=""/>
            <p:cNvSpPr/>
            <p:nvPr/>
          </p:nvSpPr>
          <p:spPr>
            <a:xfrm>
              <a:off x="2732728"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38" name="object 38" descr=""/>
            <p:cNvSpPr/>
            <p:nvPr/>
          </p:nvSpPr>
          <p:spPr>
            <a:xfrm>
              <a:off x="3237143"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39" name="object 39" descr=""/>
            <p:cNvSpPr/>
            <p:nvPr/>
          </p:nvSpPr>
          <p:spPr>
            <a:xfrm>
              <a:off x="3741553"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40" name="object 40" descr=""/>
            <p:cNvSpPr/>
            <p:nvPr/>
          </p:nvSpPr>
          <p:spPr>
            <a:xfrm>
              <a:off x="4245969"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41" name="object 41" descr=""/>
            <p:cNvSpPr/>
            <p:nvPr/>
          </p:nvSpPr>
          <p:spPr>
            <a:xfrm>
              <a:off x="4750385"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42" name="object 42" descr=""/>
            <p:cNvSpPr/>
            <p:nvPr/>
          </p:nvSpPr>
          <p:spPr>
            <a:xfrm>
              <a:off x="5254801"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43" name="object 43" descr=""/>
            <p:cNvSpPr/>
            <p:nvPr/>
          </p:nvSpPr>
          <p:spPr>
            <a:xfrm>
              <a:off x="5759781" y="1725581"/>
              <a:ext cx="0" cy="8060055"/>
            </a:xfrm>
            <a:custGeom>
              <a:avLst/>
              <a:gdLst/>
              <a:ahLst/>
              <a:cxnLst/>
              <a:rect l="l" t="t" r="r" b="b"/>
              <a:pathLst>
                <a:path w="0" h="8060055">
                  <a:moveTo>
                    <a:pt x="0" y="0"/>
                  </a:moveTo>
                  <a:lnTo>
                    <a:pt x="0" y="8059813"/>
                  </a:lnTo>
                </a:path>
              </a:pathLst>
            </a:custGeom>
            <a:ln w="3175">
              <a:solidFill>
                <a:srgbClr val="D1D3D4"/>
              </a:solidFill>
            </a:ln>
          </p:spPr>
          <p:txBody>
            <a:bodyPr wrap="square" lIns="0" tIns="0" rIns="0" bIns="0" rtlCol="0"/>
            <a:lstStyle/>
            <a:p/>
          </p:txBody>
        </p:sp>
        <p:sp>
          <p:nvSpPr>
            <p:cNvPr id="44" name="object 44" descr=""/>
            <p:cNvSpPr/>
            <p:nvPr/>
          </p:nvSpPr>
          <p:spPr>
            <a:xfrm>
              <a:off x="6264761" y="1225989"/>
              <a:ext cx="0" cy="8559800"/>
            </a:xfrm>
            <a:custGeom>
              <a:avLst/>
              <a:gdLst/>
              <a:ahLst/>
              <a:cxnLst/>
              <a:rect l="l" t="t" r="r" b="b"/>
              <a:pathLst>
                <a:path w="0" h="8559800">
                  <a:moveTo>
                    <a:pt x="0" y="0"/>
                  </a:moveTo>
                  <a:lnTo>
                    <a:pt x="0" y="8559406"/>
                  </a:lnTo>
                </a:path>
              </a:pathLst>
            </a:custGeom>
            <a:ln w="3175">
              <a:solidFill>
                <a:srgbClr val="D1D3D4"/>
              </a:solidFill>
            </a:ln>
          </p:spPr>
          <p:txBody>
            <a:bodyPr wrap="square" lIns="0" tIns="0" rIns="0" bIns="0" rtlCol="0"/>
            <a:lstStyle/>
            <a:p/>
          </p:txBody>
        </p:sp>
        <p:sp>
          <p:nvSpPr>
            <p:cNvPr id="45" name="object 45" descr=""/>
            <p:cNvSpPr/>
            <p:nvPr/>
          </p:nvSpPr>
          <p:spPr>
            <a:xfrm>
              <a:off x="715065" y="853864"/>
              <a:ext cx="0" cy="8942705"/>
            </a:xfrm>
            <a:custGeom>
              <a:avLst/>
              <a:gdLst/>
              <a:ahLst/>
              <a:cxnLst/>
              <a:rect l="l" t="t" r="r" b="b"/>
              <a:pathLst>
                <a:path w="0" h="8942705">
                  <a:moveTo>
                    <a:pt x="0" y="0"/>
                  </a:moveTo>
                  <a:lnTo>
                    <a:pt x="0" y="8942362"/>
                  </a:lnTo>
                </a:path>
              </a:pathLst>
            </a:custGeom>
            <a:ln w="12192">
              <a:solidFill>
                <a:srgbClr val="D1D3D4"/>
              </a:solidFill>
            </a:ln>
          </p:spPr>
          <p:txBody>
            <a:bodyPr wrap="square" lIns="0" tIns="0" rIns="0" bIns="0" rtlCol="0"/>
            <a:lstStyle/>
            <a:p/>
          </p:txBody>
        </p:sp>
        <p:sp>
          <p:nvSpPr>
            <p:cNvPr id="46" name="object 46" descr=""/>
            <p:cNvSpPr/>
            <p:nvPr/>
          </p:nvSpPr>
          <p:spPr>
            <a:xfrm>
              <a:off x="715065" y="9796226"/>
              <a:ext cx="5760720" cy="0"/>
            </a:xfrm>
            <a:custGeom>
              <a:avLst/>
              <a:gdLst/>
              <a:ahLst/>
              <a:cxnLst/>
              <a:rect l="l" t="t" r="r" b="b"/>
              <a:pathLst>
                <a:path w="5760720" h="0">
                  <a:moveTo>
                    <a:pt x="0" y="0"/>
                  </a:moveTo>
                  <a:lnTo>
                    <a:pt x="5760212" y="0"/>
                  </a:lnTo>
                </a:path>
              </a:pathLst>
            </a:custGeom>
            <a:ln w="12192">
              <a:solidFill>
                <a:srgbClr val="D1D3D4"/>
              </a:solidFill>
            </a:ln>
          </p:spPr>
          <p:txBody>
            <a:bodyPr wrap="square" lIns="0" tIns="0" rIns="0" bIns="0" rtlCol="0"/>
            <a:lstStyle/>
            <a:p/>
          </p:txBody>
        </p:sp>
        <p:sp>
          <p:nvSpPr>
            <p:cNvPr id="47" name="object 47" descr=""/>
            <p:cNvSpPr/>
            <p:nvPr/>
          </p:nvSpPr>
          <p:spPr>
            <a:xfrm>
              <a:off x="615962" y="761021"/>
              <a:ext cx="5898515" cy="9134475"/>
            </a:xfrm>
            <a:custGeom>
              <a:avLst/>
              <a:gdLst/>
              <a:ahLst/>
              <a:cxnLst/>
              <a:rect l="l" t="t" r="r" b="b"/>
              <a:pathLst>
                <a:path w="5898515" h="9134475">
                  <a:moveTo>
                    <a:pt x="198183" y="185686"/>
                  </a:moveTo>
                  <a:lnTo>
                    <a:pt x="99085" y="0"/>
                  </a:lnTo>
                  <a:lnTo>
                    <a:pt x="0" y="185686"/>
                  </a:lnTo>
                  <a:lnTo>
                    <a:pt x="99085" y="108737"/>
                  </a:lnTo>
                  <a:lnTo>
                    <a:pt x="198183" y="185686"/>
                  </a:lnTo>
                  <a:close/>
                </a:path>
                <a:path w="5898515" h="9134475">
                  <a:moveTo>
                    <a:pt x="5898096" y="9035212"/>
                  </a:moveTo>
                  <a:lnTo>
                    <a:pt x="5712409" y="8936114"/>
                  </a:lnTo>
                  <a:lnTo>
                    <a:pt x="5789358" y="9035212"/>
                  </a:lnTo>
                  <a:lnTo>
                    <a:pt x="5712409" y="9134284"/>
                  </a:lnTo>
                  <a:lnTo>
                    <a:pt x="5898096" y="9035212"/>
                  </a:lnTo>
                  <a:close/>
                </a:path>
              </a:pathLst>
            </a:custGeom>
            <a:solidFill>
              <a:srgbClr val="D1D3D4"/>
            </a:solidFill>
          </p:spPr>
          <p:txBody>
            <a:bodyPr wrap="square" lIns="0" tIns="0" rIns="0" bIns="0" rtlCol="0"/>
            <a:lstStyle/>
            <a:p/>
          </p:txBody>
        </p:sp>
        <p:sp>
          <p:nvSpPr>
            <p:cNvPr id="48" name="object 48" descr=""/>
            <p:cNvSpPr/>
            <p:nvPr/>
          </p:nvSpPr>
          <p:spPr>
            <a:xfrm>
              <a:off x="715065" y="9291810"/>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49" name="object 49" descr=""/>
            <p:cNvSpPr/>
            <p:nvPr/>
          </p:nvSpPr>
          <p:spPr>
            <a:xfrm>
              <a:off x="715065" y="8787395"/>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0" name="object 50" descr=""/>
            <p:cNvSpPr/>
            <p:nvPr/>
          </p:nvSpPr>
          <p:spPr>
            <a:xfrm>
              <a:off x="715065" y="8282979"/>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1" name="object 51" descr=""/>
            <p:cNvSpPr/>
            <p:nvPr/>
          </p:nvSpPr>
          <p:spPr>
            <a:xfrm>
              <a:off x="715065" y="7778563"/>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2" name="object 52" descr=""/>
            <p:cNvSpPr/>
            <p:nvPr/>
          </p:nvSpPr>
          <p:spPr>
            <a:xfrm>
              <a:off x="715065" y="7274149"/>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3" name="object 53" descr=""/>
            <p:cNvSpPr/>
            <p:nvPr/>
          </p:nvSpPr>
          <p:spPr>
            <a:xfrm>
              <a:off x="715065" y="6769732"/>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4" name="object 54" descr=""/>
            <p:cNvSpPr/>
            <p:nvPr/>
          </p:nvSpPr>
          <p:spPr>
            <a:xfrm>
              <a:off x="715065" y="6265316"/>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5" name="object 55" descr=""/>
            <p:cNvSpPr/>
            <p:nvPr/>
          </p:nvSpPr>
          <p:spPr>
            <a:xfrm>
              <a:off x="715065" y="5760900"/>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6" name="object 56" descr=""/>
            <p:cNvSpPr/>
            <p:nvPr/>
          </p:nvSpPr>
          <p:spPr>
            <a:xfrm>
              <a:off x="715065" y="5256485"/>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7" name="object 57" descr=""/>
            <p:cNvSpPr/>
            <p:nvPr/>
          </p:nvSpPr>
          <p:spPr>
            <a:xfrm>
              <a:off x="715065" y="4752069"/>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8" name="object 58" descr=""/>
            <p:cNvSpPr/>
            <p:nvPr/>
          </p:nvSpPr>
          <p:spPr>
            <a:xfrm>
              <a:off x="715065" y="4247653"/>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59" name="object 59" descr=""/>
            <p:cNvSpPr/>
            <p:nvPr/>
          </p:nvSpPr>
          <p:spPr>
            <a:xfrm>
              <a:off x="715065" y="3743237"/>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60" name="object 60" descr=""/>
            <p:cNvSpPr/>
            <p:nvPr/>
          </p:nvSpPr>
          <p:spPr>
            <a:xfrm>
              <a:off x="715065" y="3238822"/>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61" name="object 61" descr=""/>
            <p:cNvSpPr/>
            <p:nvPr/>
          </p:nvSpPr>
          <p:spPr>
            <a:xfrm>
              <a:off x="715065" y="2734406"/>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62" name="object 62" descr=""/>
            <p:cNvSpPr/>
            <p:nvPr/>
          </p:nvSpPr>
          <p:spPr>
            <a:xfrm>
              <a:off x="715065" y="2229990"/>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63" name="object 63" descr=""/>
            <p:cNvSpPr/>
            <p:nvPr/>
          </p:nvSpPr>
          <p:spPr>
            <a:xfrm>
              <a:off x="715065" y="1727994"/>
              <a:ext cx="5044440" cy="0"/>
            </a:xfrm>
            <a:custGeom>
              <a:avLst/>
              <a:gdLst/>
              <a:ahLst/>
              <a:cxnLst/>
              <a:rect l="l" t="t" r="r" b="b"/>
              <a:pathLst>
                <a:path w="5044440" h="0">
                  <a:moveTo>
                    <a:pt x="0" y="0"/>
                  </a:moveTo>
                  <a:lnTo>
                    <a:pt x="5044147" y="0"/>
                  </a:lnTo>
                </a:path>
              </a:pathLst>
            </a:custGeom>
            <a:ln w="3175">
              <a:solidFill>
                <a:srgbClr val="D1D3D4"/>
              </a:solidFill>
            </a:ln>
          </p:spPr>
          <p:txBody>
            <a:bodyPr wrap="square" lIns="0" tIns="0" rIns="0" bIns="0" rtlCol="0"/>
            <a:lstStyle/>
            <a:p/>
          </p:txBody>
        </p:sp>
        <p:sp>
          <p:nvSpPr>
            <p:cNvPr id="64" name="object 64" descr=""/>
            <p:cNvSpPr/>
            <p:nvPr/>
          </p:nvSpPr>
          <p:spPr>
            <a:xfrm>
              <a:off x="715065" y="1225989"/>
              <a:ext cx="5549900" cy="0"/>
            </a:xfrm>
            <a:custGeom>
              <a:avLst/>
              <a:gdLst/>
              <a:ahLst/>
              <a:cxnLst/>
              <a:rect l="l" t="t" r="r" b="b"/>
              <a:pathLst>
                <a:path w="5549900" h="0">
                  <a:moveTo>
                    <a:pt x="0" y="0"/>
                  </a:moveTo>
                  <a:lnTo>
                    <a:pt x="5549696" y="0"/>
                  </a:lnTo>
                </a:path>
              </a:pathLst>
            </a:custGeom>
            <a:ln w="3175">
              <a:solidFill>
                <a:srgbClr val="D1D3D4"/>
              </a:solidFill>
            </a:ln>
          </p:spPr>
          <p:txBody>
            <a:bodyPr wrap="square" lIns="0" tIns="0" rIns="0" bIns="0" rtlCol="0"/>
            <a:lstStyle/>
            <a:p/>
          </p:txBody>
        </p:sp>
      </p:grpSp>
      <p:sp>
        <p:nvSpPr>
          <p:cNvPr id="65" name="object 65" descr=""/>
          <p:cNvSpPr txBox="1"/>
          <p:nvPr/>
        </p:nvSpPr>
        <p:spPr>
          <a:xfrm>
            <a:off x="2320788" y="5872941"/>
            <a:ext cx="719455" cy="163195"/>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CB272B"/>
                </a:solidFill>
                <a:latin typeface="Microsoft JhengHei"/>
                <a:cs typeface="Microsoft JhengHei"/>
              </a:rPr>
              <a:t>NB12-</a:t>
            </a:r>
            <a:r>
              <a:rPr dirty="0" sz="900" spc="-10" b="1">
                <a:solidFill>
                  <a:srgbClr val="CB272B"/>
                </a:solidFill>
                <a:latin typeface="Microsoft JhengHei"/>
                <a:cs typeface="Microsoft JhengHei"/>
              </a:rPr>
              <a:t>16/1.1</a:t>
            </a:r>
            <a:endParaRPr sz="900">
              <a:latin typeface="Microsoft JhengHei"/>
              <a:cs typeface="Microsoft JhengHei"/>
            </a:endParaRPr>
          </a:p>
        </p:txBody>
      </p:sp>
      <p:sp>
        <p:nvSpPr>
          <p:cNvPr id="66" name="object 66" descr=""/>
          <p:cNvSpPr txBox="1"/>
          <p:nvPr/>
        </p:nvSpPr>
        <p:spPr>
          <a:xfrm>
            <a:off x="3528803" y="3086810"/>
            <a:ext cx="719455" cy="163195"/>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CB272B"/>
                </a:solidFill>
                <a:latin typeface="Microsoft JhengHei"/>
                <a:cs typeface="Microsoft JhengHei"/>
              </a:rPr>
              <a:t>NB25-</a:t>
            </a:r>
            <a:r>
              <a:rPr dirty="0" sz="900" spc="-10" b="1">
                <a:solidFill>
                  <a:srgbClr val="CB272B"/>
                </a:solidFill>
                <a:latin typeface="Microsoft JhengHei"/>
                <a:cs typeface="Microsoft JhengHei"/>
              </a:rPr>
              <a:t>30/1.6</a:t>
            </a:r>
            <a:endParaRPr sz="900">
              <a:latin typeface="Microsoft JhengHei"/>
              <a:cs typeface="Microsoft JhengHei"/>
            </a:endParaRPr>
          </a:p>
        </p:txBody>
      </p:sp>
      <p:sp>
        <p:nvSpPr>
          <p:cNvPr id="67" name="object 67" descr=""/>
          <p:cNvSpPr/>
          <p:nvPr/>
        </p:nvSpPr>
        <p:spPr>
          <a:xfrm>
            <a:off x="796823" y="9147960"/>
            <a:ext cx="743585" cy="418465"/>
          </a:xfrm>
          <a:custGeom>
            <a:avLst/>
            <a:gdLst/>
            <a:ahLst/>
            <a:cxnLst/>
            <a:rect l="l" t="t" r="r" b="b"/>
            <a:pathLst>
              <a:path w="743585" h="418465">
                <a:moveTo>
                  <a:pt x="702805" y="0"/>
                </a:moveTo>
                <a:lnTo>
                  <a:pt x="40728" y="0"/>
                </a:lnTo>
                <a:lnTo>
                  <a:pt x="24913" y="3213"/>
                </a:lnTo>
                <a:lnTo>
                  <a:pt x="11963" y="11963"/>
                </a:lnTo>
                <a:lnTo>
                  <a:pt x="3213" y="24913"/>
                </a:lnTo>
                <a:lnTo>
                  <a:pt x="0" y="40728"/>
                </a:lnTo>
                <a:lnTo>
                  <a:pt x="0" y="377672"/>
                </a:lnTo>
                <a:lnTo>
                  <a:pt x="3213" y="393487"/>
                </a:lnTo>
                <a:lnTo>
                  <a:pt x="11963" y="406438"/>
                </a:lnTo>
                <a:lnTo>
                  <a:pt x="24913" y="415188"/>
                </a:lnTo>
                <a:lnTo>
                  <a:pt x="40728" y="418401"/>
                </a:lnTo>
                <a:lnTo>
                  <a:pt x="702805" y="418401"/>
                </a:lnTo>
                <a:lnTo>
                  <a:pt x="718622" y="415188"/>
                </a:lnTo>
                <a:lnTo>
                  <a:pt x="731577" y="406438"/>
                </a:lnTo>
                <a:lnTo>
                  <a:pt x="740331" y="393487"/>
                </a:lnTo>
                <a:lnTo>
                  <a:pt x="743546" y="377672"/>
                </a:lnTo>
                <a:lnTo>
                  <a:pt x="743546" y="40728"/>
                </a:lnTo>
                <a:lnTo>
                  <a:pt x="740331" y="24913"/>
                </a:lnTo>
                <a:lnTo>
                  <a:pt x="731577" y="11963"/>
                </a:lnTo>
                <a:lnTo>
                  <a:pt x="718622" y="3213"/>
                </a:lnTo>
                <a:lnTo>
                  <a:pt x="702805" y="0"/>
                </a:lnTo>
                <a:close/>
              </a:path>
            </a:pathLst>
          </a:custGeom>
          <a:solidFill>
            <a:srgbClr val="CB272B"/>
          </a:solidFill>
        </p:spPr>
        <p:txBody>
          <a:bodyPr wrap="square" lIns="0" tIns="0" rIns="0" bIns="0" rtlCol="0"/>
          <a:lstStyle/>
          <a:p/>
        </p:txBody>
      </p:sp>
      <p:sp>
        <p:nvSpPr>
          <p:cNvPr id="68" name="object 68" descr=""/>
          <p:cNvSpPr txBox="1"/>
          <p:nvPr/>
        </p:nvSpPr>
        <p:spPr>
          <a:xfrm>
            <a:off x="915578" y="9285782"/>
            <a:ext cx="401320" cy="269240"/>
          </a:xfrm>
          <a:prstGeom prst="rect">
            <a:avLst/>
          </a:prstGeom>
        </p:spPr>
        <p:txBody>
          <a:bodyPr wrap="square" lIns="0" tIns="12700" rIns="0" bIns="0" rtlCol="0" vert="horz">
            <a:spAutoFit/>
          </a:bodyPr>
          <a:lstStyle/>
          <a:p>
            <a:pPr marL="12700" marR="5080">
              <a:lnSpc>
                <a:spcPct val="100000"/>
              </a:lnSpc>
              <a:spcBef>
                <a:spcPts val="100"/>
              </a:spcBef>
            </a:pPr>
            <a:r>
              <a:rPr dirty="0" sz="800" spc="-10" b="1">
                <a:solidFill>
                  <a:srgbClr val="FFFFFF"/>
                </a:solidFill>
                <a:latin typeface="Microsoft JhengHei"/>
                <a:cs typeface="Microsoft JhengHei"/>
              </a:rPr>
              <a:t>580mm</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475mm</a:t>
            </a:r>
            <a:endParaRPr sz="800">
              <a:latin typeface="Microsoft JhengHei"/>
              <a:cs typeface="Microsoft JhengHei"/>
            </a:endParaRPr>
          </a:p>
        </p:txBody>
      </p:sp>
      <p:sp>
        <p:nvSpPr>
          <p:cNvPr id="69" name="object 69" descr=""/>
          <p:cNvSpPr/>
          <p:nvPr/>
        </p:nvSpPr>
        <p:spPr>
          <a:xfrm>
            <a:off x="828370" y="9197226"/>
            <a:ext cx="67945" cy="198755"/>
          </a:xfrm>
          <a:custGeom>
            <a:avLst/>
            <a:gdLst/>
            <a:ahLst/>
            <a:cxnLst/>
            <a:rect l="l" t="t" r="r" b="b"/>
            <a:pathLst>
              <a:path w="67944" h="198754">
                <a:moveTo>
                  <a:pt x="7264" y="136461"/>
                </a:moveTo>
                <a:lnTo>
                  <a:pt x="6159" y="135382"/>
                </a:lnTo>
                <a:lnTo>
                  <a:pt x="3467" y="135382"/>
                </a:lnTo>
                <a:lnTo>
                  <a:pt x="2400" y="136461"/>
                </a:lnTo>
                <a:lnTo>
                  <a:pt x="2400" y="197459"/>
                </a:lnTo>
                <a:lnTo>
                  <a:pt x="3467" y="198577"/>
                </a:lnTo>
                <a:lnTo>
                  <a:pt x="6159" y="198577"/>
                </a:lnTo>
                <a:lnTo>
                  <a:pt x="7264" y="197459"/>
                </a:lnTo>
                <a:lnTo>
                  <a:pt x="7264" y="136461"/>
                </a:lnTo>
                <a:close/>
              </a:path>
              <a:path w="67944" h="198754">
                <a:moveTo>
                  <a:pt x="54152" y="168008"/>
                </a:moveTo>
                <a:lnTo>
                  <a:pt x="54102" y="165849"/>
                </a:lnTo>
                <a:lnTo>
                  <a:pt x="53771" y="165519"/>
                </a:lnTo>
                <a:lnTo>
                  <a:pt x="44996" y="156756"/>
                </a:lnTo>
                <a:lnTo>
                  <a:pt x="44411" y="156146"/>
                </a:lnTo>
                <a:lnTo>
                  <a:pt x="43484" y="156146"/>
                </a:lnTo>
                <a:lnTo>
                  <a:pt x="42926" y="156756"/>
                </a:lnTo>
                <a:lnTo>
                  <a:pt x="42341" y="157302"/>
                </a:lnTo>
                <a:lnTo>
                  <a:pt x="42341" y="158254"/>
                </a:lnTo>
                <a:lnTo>
                  <a:pt x="49606" y="165519"/>
                </a:lnTo>
                <a:lnTo>
                  <a:pt x="18338" y="165519"/>
                </a:lnTo>
                <a:lnTo>
                  <a:pt x="25019" y="158826"/>
                </a:lnTo>
                <a:lnTo>
                  <a:pt x="25615" y="158254"/>
                </a:lnTo>
                <a:lnTo>
                  <a:pt x="25615" y="157302"/>
                </a:lnTo>
                <a:lnTo>
                  <a:pt x="25019" y="156756"/>
                </a:lnTo>
                <a:lnTo>
                  <a:pt x="24460" y="156146"/>
                </a:lnTo>
                <a:lnTo>
                  <a:pt x="23545" y="156146"/>
                </a:lnTo>
                <a:lnTo>
                  <a:pt x="22987" y="156756"/>
                </a:lnTo>
                <a:lnTo>
                  <a:pt x="13728" y="165989"/>
                </a:lnTo>
                <a:lnTo>
                  <a:pt x="13576" y="166192"/>
                </a:lnTo>
                <a:lnTo>
                  <a:pt x="13589" y="167741"/>
                </a:lnTo>
                <a:lnTo>
                  <a:pt x="13817" y="168008"/>
                </a:lnTo>
                <a:lnTo>
                  <a:pt x="23545" y="177749"/>
                </a:lnTo>
                <a:lnTo>
                  <a:pt x="24460" y="177749"/>
                </a:lnTo>
                <a:lnTo>
                  <a:pt x="25019" y="177177"/>
                </a:lnTo>
                <a:lnTo>
                  <a:pt x="25615" y="176618"/>
                </a:lnTo>
                <a:lnTo>
                  <a:pt x="25615" y="175679"/>
                </a:lnTo>
                <a:lnTo>
                  <a:pt x="25019" y="175145"/>
                </a:lnTo>
                <a:lnTo>
                  <a:pt x="18338" y="168440"/>
                </a:lnTo>
                <a:lnTo>
                  <a:pt x="49618" y="168440"/>
                </a:lnTo>
                <a:lnTo>
                  <a:pt x="42926" y="175145"/>
                </a:lnTo>
                <a:lnTo>
                  <a:pt x="42341" y="175679"/>
                </a:lnTo>
                <a:lnTo>
                  <a:pt x="42341" y="176618"/>
                </a:lnTo>
                <a:lnTo>
                  <a:pt x="42926" y="177177"/>
                </a:lnTo>
                <a:lnTo>
                  <a:pt x="43484" y="177749"/>
                </a:lnTo>
                <a:lnTo>
                  <a:pt x="44411" y="177749"/>
                </a:lnTo>
                <a:lnTo>
                  <a:pt x="53721" y="168440"/>
                </a:lnTo>
                <a:lnTo>
                  <a:pt x="54152" y="168008"/>
                </a:lnTo>
                <a:close/>
              </a:path>
              <a:path w="67944" h="198754">
                <a:moveTo>
                  <a:pt x="65557" y="136461"/>
                </a:moveTo>
                <a:lnTo>
                  <a:pt x="64490" y="135382"/>
                </a:lnTo>
                <a:lnTo>
                  <a:pt x="61772" y="135382"/>
                </a:lnTo>
                <a:lnTo>
                  <a:pt x="60693" y="136461"/>
                </a:lnTo>
                <a:lnTo>
                  <a:pt x="60693" y="197459"/>
                </a:lnTo>
                <a:lnTo>
                  <a:pt x="61772" y="198577"/>
                </a:lnTo>
                <a:lnTo>
                  <a:pt x="64490" y="198577"/>
                </a:lnTo>
                <a:lnTo>
                  <a:pt x="65557" y="197459"/>
                </a:lnTo>
                <a:lnTo>
                  <a:pt x="65557" y="136461"/>
                </a:lnTo>
                <a:close/>
              </a:path>
              <a:path w="67944" h="198754">
                <a:moveTo>
                  <a:pt x="67945" y="56222"/>
                </a:moveTo>
                <a:lnTo>
                  <a:pt x="67729" y="55092"/>
                </a:lnTo>
                <a:lnTo>
                  <a:pt x="66675" y="47726"/>
                </a:lnTo>
                <a:lnTo>
                  <a:pt x="64973" y="35750"/>
                </a:lnTo>
                <a:lnTo>
                  <a:pt x="64643" y="33515"/>
                </a:lnTo>
                <a:lnTo>
                  <a:pt x="63931" y="28486"/>
                </a:lnTo>
                <a:lnTo>
                  <a:pt x="63817" y="27660"/>
                </a:lnTo>
                <a:lnTo>
                  <a:pt x="63690" y="26847"/>
                </a:lnTo>
                <a:lnTo>
                  <a:pt x="63665" y="26631"/>
                </a:lnTo>
                <a:lnTo>
                  <a:pt x="62420" y="17932"/>
                </a:lnTo>
                <a:lnTo>
                  <a:pt x="62166" y="16725"/>
                </a:lnTo>
                <a:lnTo>
                  <a:pt x="61074" y="16446"/>
                </a:lnTo>
                <a:lnTo>
                  <a:pt x="55359" y="16446"/>
                </a:lnTo>
                <a:lnTo>
                  <a:pt x="55359" y="35750"/>
                </a:lnTo>
                <a:lnTo>
                  <a:pt x="55359" y="44450"/>
                </a:lnTo>
                <a:lnTo>
                  <a:pt x="53492" y="45720"/>
                </a:lnTo>
                <a:lnTo>
                  <a:pt x="51841" y="46596"/>
                </a:lnTo>
                <a:lnTo>
                  <a:pt x="48971" y="47510"/>
                </a:lnTo>
                <a:lnTo>
                  <a:pt x="47269" y="47726"/>
                </a:lnTo>
                <a:lnTo>
                  <a:pt x="42875" y="47726"/>
                </a:lnTo>
                <a:lnTo>
                  <a:pt x="41795" y="47510"/>
                </a:lnTo>
                <a:lnTo>
                  <a:pt x="41236" y="47510"/>
                </a:lnTo>
                <a:lnTo>
                  <a:pt x="37909" y="45720"/>
                </a:lnTo>
                <a:lnTo>
                  <a:pt x="36664" y="44450"/>
                </a:lnTo>
                <a:lnTo>
                  <a:pt x="34975" y="41186"/>
                </a:lnTo>
                <a:lnTo>
                  <a:pt x="34569" y="39331"/>
                </a:lnTo>
                <a:lnTo>
                  <a:pt x="34620" y="34696"/>
                </a:lnTo>
                <a:lnTo>
                  <a:pt x="34899" y="33515"/>
                </a:lnTo>
                <a:lnTo>
                  <a:pt x="35013" y="33020"/>
                </a:lnTo>
                <a:lnTo>
                  <a:pt x="36855" y="29718"/>
                </a:lnTo>
                <a:lnTo>
                  <a:pt x="38201" y="28486"/>
                </a:lnTo>
                <a:lnTo>
                  <a:pt x="41338" y="26987"/>
                </a:lnTo>
                <a:lnTo>
                  <a:pt x="43218" y="26631"/>
                </a:lnTo>
                <a:lnTo>
                  <a:pt x="47815" y="26631"/>
                </a:lnTo>
                <a:lnTo>
                  <a:pt x="54978" y="32156"/>
                </a:lnTo>
                <a:lnTo>
                  <a:pt x="55054" y="32423"/>
                </a:lnTo>
                <a:lnTo>
                  <a:pt x="48958" y="33502"/>
                </a:lnTo>
                <a:lnTo>
                  <a:pt x="48818" y="33020"/>
                </a:lnTo>
                <a:lnTo>
                  <a:pt x="48729" y="32753"/>
                </a:lnTo>
                <a:lnTo>
                  <a:pt x="48285" y="32156"/>
                </a:lnTo>
                <a:lnTo>
                  <a:pt x="47104" y="31330"/>
                </a:lnTo>
                <a:lnTo>
                  <a:pt x="46342" y="31127"/>
                </a:lnTo>
                <a:lnTo>
                  <a:pt x="44018" y="31127"/>
                </a:lnTo>
                <a:lnTo>
                  <a:pt x="42926" y="31610"/>
                </a:lnTo>
                <a:lnTo>
                  <a:pt x="41287" y="33515"/>
                </a:lnTo>
                <a:lnTo>
                  <a:pt x="40970" y="34696"/>
                </a:lnTo>
                <a:lnTo>
                  <a:pt x="40868" y="39331"/>
                </a:lnTo>
                <a:lnTo>
                  <a:pt x="41287" y="40906"/>
                </a:lnTo>
                <a:lnTo>
                  <a:pt x="42951" y="42824"/>
                </a:lnTo>
                <a:lnTo>
                  <a:pt x="44107" y="43281"/>
                </a:lnTo>
                <a:lnTo>
                  <a:pt x="46659" y="43281"/>
                </a:lnTo>
                <a:lnTo>
                  <a:pt x="47612" y="42964"/>
                </a:lnTo>
                <a:lnTo>
                  <a:pt x="48107" y="42824"/>
                </a:lnTo>
                <a:lnTo>
                  <a:pt x="48983" y="42418"/>
                </a:lnTo>
                <a:lnTo>
                  <a:pt x="49809" y="41935"/>
                </a:lnTo>
                <a:lnTo>
                  <a:pt x="49809" y="39992"/>
                </a:lnTo>
                <a:lnTo>
                  <a:pt x="45605" y="39992"/>
                </a:lnTo>
                <a:lnTo>
                  <a:pt x="45605" y="35750"/>
                </a:lnTo>
                <a:lnTo>
                  <a:pt x="55359" y="35750"/>
                </a:lnTo>
                <a:lnTo>
                  <a:pt x="55359" y="16446"/>
                </a:lnTo>
                <a:lnTo>
                  <a:pt x="42214" y="16446"/>
                </a:lnTo>
                <a:lnTo>
                  <a:pt x="43205" y="15100"/>
                </a:lnTo>
                <a:lnTo>
                  <a:pt x="43484" y="14719"/>
                </a:lnTo>
                <a:lnTo>
                  <a:pt x="44246" y="12585"/>
                </a:lnTo>
                <a:lnTo>
                  <a:pt x="44246" y="5486"/>
                </a:lnTo>
                <a:lnTo>
                  <a:pt x="44246" y="4610"/>
                </a:lnTo>
                <a:lnTo>
                  <a:pt x="39649" y="0"/>
                </a:lnTo>
                <a:lnTo>
                  <a:pt x="38773" y="0"/>
                </a:lnTo>
                <a:lnTo>
                  <a:pt x="38773" y="7632"/>
                </a:lnTo>
                <a:lnTo>
                  <a:pt x="38773" y="12941"/>
                </a:lnTo>
                <a:lnTo>
                  <a:pt x="36614" y="15100"/>
                </a:lnTo>
                <a:lnTo>
                  <a:pt x="34302" y="15100"/>
                </a:lnTo>
                <a:lnTo>
                  <a:pt x="34302" y="47510"/>
                </a:lnTo>
                <a:lnTo>
                  <a:pt x="26517" y="47510"/>
                </a:lnTo>
                <a:lnTo>
                  <a:pt x="22148" y="38989"/>
                </a:lnTo>
                <a:lnTo>
                  <a:pt x="18884" y="42418"/>
                </a:lnTo>
                <a:lnTo>
                  <a:pt x="18884" y="47510"/>
                </a:lnTo>
                <a:lnTo>
                  <a:pt x="12573" y="47510"/>
                </a:lnTo>
                <a:lnTo>
                  <a:pt x="12573" y="26987"/>
                </a:lnTo>
                <a:lnTo>
                  <a:pt x="18884" y="26987"/>
                </a:lnTo>
                <a:lnTo>
                  <a:pt x="18884" y="34696"/>
                </a:lnTo>
                <a:lnTo>
                  <a:pt x="25501" y="26987"/>
                </a:lnTo>
                <a:lnTo>
                  <a:pt x="33883" y="26987"/>
                </a:lnTo>
                <a:lnTo>
                  <a:pt x="27571" y="33515"/>
                </a:lnTo>
                <a:lnTo>
                  <a:pt x="26466" y="34696"/>
                </a:lnTo>
                <a:lnTo>
                  <a:pt x="34302" y="47510"/>
                </a:lnTo>
                <a:lnTo>
                  <a:pt x="34302" y="15100"/>
                </a:lnTo>
                <a:lnTo>
                  <a:pt x="31305" y="15100"/>
                </a:lnTo>
                <a:lnTo>
                  <a:pt x="29159" y="12941"/>
                </a:lnTo>
                <a:lnTo>
                  <a:pt x="29159" y="7632"/>
                </a:lnTo>
                <a:lnTo>
                  <a:pt x="31305" y="5486"/>
                </a:lnTo>
                <a:lnTo>
                  <a:pt x="36614" y="5486"/>
                </a:lnTo>
                <a:lnTo>
                  <a:pt x="38773" y="7632"/>
                </a:lnTo>
                <a:lnTo>
                  <a:pt x="38773" y="0"/>
                </a:lnTo>
                <a:lnTo>
                  <a:pt x="28282" y="0"/>
                </a:lnTo>
                <a:lnTo>
                  <a:pt x="23672" y="4610"/>
                </a:lnTo>
                <a:lnTo>
                  <a:pt x="23672" y="12585"/>
                </a:lnTo>
                <a:lnTo>
                  <a:pt x="24434" y="14719"/>
                </a:lnTo>
                <a:lnTo>
                  <a:pt x="25717" y="16446"/>
                </a:lnTo>
                <a:lnTo>
                  <a:pt x="6858" y="16446"/>
                </a:lnTo>
                <a:lnTo>
                  <a:pt x="5753" y="16725"/>
                </a:lnTo>
                <a:lnTo>
                  <a:pt x="5511" y="17932"/>
                </a:lnTo>
                <a:lnTo>
                  <a:pt x="203" y="55092"/>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sp>
        <p:nvSpPr>
          <p:cNvPr id="70" name="object 70" descr=""/>
          <p:cNvSpPr txBox="1"/>
          <p:nvPr/>
        </p:nvSpPr>
        <p:spPr>
          <a:xfrm>
            <a:off x="915578" y="9150287"/>
            <a:ext cx="207645" cy="147320"/>
          </a:xfrm>
          <a:prstGeom prst="rect">
            <a:avLst/>
          </a:prstGeom>
        </p:spPr>
        <p:txBody>
          <a:bodyPr wrap="square" lIns="0" tIns="12700" rIns="0" bIns="0" rtlCol="0" vert="horz">
            <a:spAutoFit/>
          </a:bodyPr>
          <a:lstStyle/>
          <a:p>
            <a:pPr marL="12700">
              <a:lnSpc>
                <a:spcPct val="100000"/>
              </a:lnSpc>
              <a:spcBef>
                <a:spcPts val="100"/>
              </a:spcBef>
            </a:pPr>
            <a:r>
              <a:rPr dirty="0" sz="800" spc="-25" b="1">
                <a:solidFill>
                  <a:srgbClr val="FFFFFF"/>
                </a:solidFill>
                <a:latin typeface="Microsoft JhengHei"/>
                <a:cs typeface="Microsoft JhengHei"/>
              </a:rPr>
              <a:t>4kg</a:t>
            </a:r>
            <a:endParaRPr sz="800">
              <a:latin typeface="Microsoft JhengHei"/>
              <a:cs typeface="Microsoft JhengHei"/>
            </a:endParaRPr>
          </a:p>
        </p:txBody>
      </p:sp>
      <p:pic>
        <p:nvPicPr>
          <p:cNvPr id="71" name="object 71" descr=""/>
          <p:cNvPicPr/>
          <p:nvPr/>
        </p:nvPicPr>
        <p:blipFill>
          <a:blip r:embed="rId2" cstate="print"/>
          <a:stretch>
            <a:fillRect/>
          </a:stretch>
        </p:blipFill>
        <p:spPr>
          <a:xfrm>
            <a:off x="1303049" y="9040107"/>
            <a:ext cx="345381" cy="544069"/>
          </a:xfrm>
          <a:prstGeom prst="rect">
            <a:avLst/>
          </a:prstGeom>
        </p:spPr>
      </p:pic>
      <p:sp>
        <p:nvSpPr>
          <p:cNvPr id="72" name="object 72" descr=""/>
          <p:cNvSpPr txBox="1"/>
          <p:nvPr/>
        </p:nvSpPr>
        <p:spPr>
          <a:xfrm>
            <a:off x="429422" y="8702981"/>
            <a:ext cx="860425" cy="442595"/>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7F8083"/>
                </a:solidFill>
                <a:latin typeface="SimSun"/>
                <a:cs typeface="SimSun"/>
              </a:rPr>
              <a:t>600</a:t>
            </a:r>
            <a:endParaRPr sz="900">
              <a:latin typeface="SimSun"/>
              <a:cs typeface="SimSun"/>
            </a:endParaRPr>
          </a:p>
          <a:p>
            <a:pPr marL="387350">
              <a:lnSpc>
                <a:spcPct val="100000"/>
              </a:lnSpc>
              <a:spcBef>
                <a:spcPts val="1120"/>
              </a:spcBef>
            </a:pPr>
            <a:r>
              <a:rPr dirty="0" sz="900" spc="-10" b="1">
                <a:solidFill>
                  <a:srgbClr val="CB272B"/>
                </a:solidFill>
                <a:latin typeface="Microsoft JhengHei"/>
                <a:cs typeface="Microsoft JhengHei"/>
              </a:rPr>
              <a:t>NB4</a:t>
            </a:r>
            <a:r>
              <a:rPr dirty="0" sz="900" spc="-35" b="1">
                <a:solidFill>
                  <a:srgbClr val="CB272B"/>
                </a:solidFill>
                <a:latin typeface="Microsoft JhengHei"/>
                <a:cs typeface="Microsoft JhengHei"/>
              </a:rPr>
              <a:t>系列</a:t>
            </a:r>
            <a:endParaRPr sz="900">
              <a:latin typeface="Microsoft JhengHei"/>
              <a:cs typeface="Microsoft JhengHei"/>
            </a:endParaRPr>
          </a:p>
        </p:txBody>
      </p:sp>
      <p:sp>
        <p:nvSpPr>
          <p:cNvPr id="73" name="object 73" descr=""/>
          <p:cNvSpPr/>
          <p:nvPr/>
        </p:nvSpPr>
        <p:spPr>
          <a:xfrm>
            <a:off x="933027" y="7891984"/>
            <a:ext cx="688340" cy="292100"/>
          </a:xfrm>
          <a:custGeom>
            <a:avLst/>
            <a:gdLst/>
            <a:ahLst/>
            <a:cxnLst/>
            <a:rect l="l" t="t" r="r" b="b"/>
            <a:pathLst>
              <a:path w="688340" h="292100">
                <a:moveTo>
                  <a:pt x="655256" y="0"/>
                </a:moveTo>
                <a:lnTo>
                  <a:pt x="32715" y="0"/>
                </a:lnTo>
                <a:lnTo>
                  <a:pt x="20011" y="2580"/>
                </a:lnTo>
                <a:lnTo>
                  <a:pt x="9609" y="9607"/>
                </a:lnTo>
                <a:lnTo>
                  <a:pt x="2581" y="20006"/>
                </a:lnTo>
                <a:lnTo>
                  <a:pt x="0" y="32702"/>
                </a:lnTo>
                <a:lnTo>
                  <a:pt x="0" y="258838"/>
                </a:lnTo>
                <a:lnTo>
                  <a:pt x="2581" y="271535"/>
                </a:lnTo>
                <a:lnTo>
                  <a:pt x="9609" y="281933"/>
                </a:lnTo>
                <a:lnTo>
                  <a:pt x="20011" y="288960"/>
                </a:lnTo>
                <a:lnTo>
                  <a:pt x="32715" y="291541"/>
                </a:lnTo>
                <a:lnTo>
                  <a:pt x="655256" y="291541"/>
                </a:lnTo>
                <a:lnTo>
                  <a:pt x="667958" y="288960"/>
                </a:lnTo>
                <a:lnTo>
                  <a:pt x="678356" y="281933"/>
                </a:lnTo>
                <a:lnTo>
                  <a:pt x="685379" y="271535"/>
                </a:lnTo>
                <a:lnTo>
                  <a:pt x="687959" y="258838"/>
                </a:lnTo>
                <a:lnTo>
                  <a:pt x="687959" y="32702"/>
                </a:lnTo>
                <a:lnTo>
                  <a:pt x="685379" y="20006"/>
                </a:lnTo>
                <a:lnTo>
                  <a:pt x="678356" y="9607"/>
                </a:lnTo>
                <a:lnTo>
                  <a:pt x="667958" y="2580"/>
                </a:lnTo>
                <a:lnTo>
                  <a:pt x="655256" y="0"/>
                </a:lnTo>
                <a:close/>
              </a:path>
            </a:pathLst>
          </a:custGeom>
          <a:solidFill>
            <a:srgbClr val="CB272B"/>
          </a:solidFill>
        </p:spPr>
        <p:txBody>
          <a:bodyPr wrap="square" lIns="0" tIns="0" rIns="0" bIns="0" rtlCol="0"/>
          <a:lstStyle/>
          <a:p/>
        </p:txBody>
      </p:sp>
      <p:sp>
        <p:nvSpPr>
          <p:cNvPr id="74" name="object 74" descr=""/>
          <p:cNvSpPr txBox="1"/>
          <p:nvPr/>
        </p:nvSpPr>
        <p:spPr>
          <a:xfrm>
            <a:off x="1051787" y="7872533"/>
            <a:ext cx="401320" cy="304800"/>
          </a:xfrm>
          <a:prstGeom prst="rect">
            <a:avLst/>
          </a:prstGeom>
        </p:spPr>
        <p:txBody>
          <a:bodyPr wrap="square" lIns="0" tIns="12700" rIns="0" bIns="0" rtlCol="0" vert="horz">
            <a:spAutoFit/>
          </a:bodyPr>
          <a:lstStyle/>
          <a:p>
            <a:pPr marL="12700" marR="5080">
              <a:lnSpc>
                <a:spcPct val="114500"/>
              </a:lnSpc>
              <a:spcBef>
                <a:spcPts val="100"/>
              </a:spcBef>
            </a:pPr>
            <a:r>
              <a:rPr dirty="0" sz="800" spc="-25" b="1">
                <a:solidFill>
                  <a:srgbClr val="FFFFFF"/>
                </a:solidFill>
                <a:latin typeface="Microsoft JhengHei"/>
                <a:cs typeface="Microsoft JhengHei"/>
              </a:rPr>
              <a:t>7kg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707mm</a:t>
            </a:r>
            <a:endParaRPr sz="800">
              <a:latin typeface="Microsoft JhengHei"/>
              <a:cs typeface="Microsoft JhengHei"/>
            </a:endParaRPr>
          </a:p>
        </p:txBody>
      </p:sp>
      <p:sp>
        <p:nvSpPr>
          <p:cNvPr id="75" name="object 75" descr=""/>
          <p:cNvSpPr/>
          <p:nvPr/>
        </p:nvSpPr>
        <p:spPr>
          <a:xfrm>
            <a:off x="964577" y="7941259"/>
            <a:ext cx="67945" cy="198755"/>
          </a:xfrm>
          <a:custGeom>
            <a:avLst/>
            <a:gdLst/>
            <a:ahLst/>
            <a:cxnLst/>
            <a:rect l="l" t="t" r="r" b="b"/>
            <a:pathLst>
              <a:path w="67944" h="198754">
                <a:moveTo>
                  <a:pt x="7264" y="136461"/>
                </a:moveTo>
                <a:lnTo>
                  <a:pt x="6159" y="135382"/>
                </a:lnTo>
                <a:lnTo>
                  <a:pt x="3467" y="135382"/>
                </a:lnTo>
                <a:lnTo>
                  <a:pt x="2400" y="136461"/>
                </a:lnTo>
                <a:lnTo>
                  <a:pt x="2400" y="197472"/>
                </a:lnTo>
                <a:lnTo>
                  <a:pt x="3467" y="198577"/>
                </a:lnTo>
                <a:lnTo>
                  <a:pt x="6159" y="198577"/>
                </a:lnTo>
                <a:lnTo>
                  <a:pt x="7264" y="197472"/>
                </a:lnTo>
                <a:lnTo>
                  <a:pt x="7264" y="136461"/>
                </a:lnTo>
                <a:close/>
              </a:path>
              <a:path w="67944" h="198754">
                <a:moveTo>
                  <a:pt x="54152" y="168008"/>
                </a:moveTo>
                <a:lnTo>
                  <a:pt x="54102" y="165849"/>
                </a:lnTo>
                <a:lnTo>
                  <a:pt x="53771" y="165519"/>
                </a:lnTo>
                <a:lnTo>
                  <a:pt x="44996" y="156756"/>
                </a:lnTo>
                <a:lnTo>
                  <a:pt x="44411" y="156146"/>
                </a:lnTo>
                <a:lnTo>
                  <a:pt x="43472" y="156146"/>
                </a:lnTo>
                <a:lnTo>
                  <a:pt x="42926" y="156756"/>
                </a:lnTo>
                <a:lnTo>
                  <a:pt x="42341" y="157314"/>
                </a:lnTo>
                <a:lnTo>
                  <a:pt x="42341" y="158254"/>
                </a:lnTo>
                <a:lnTo>
                  <a:pt x="49606" y="165519"/>
                </a:lnTo>
                <a:lnTo>
                  <a:pt x="18338" y="165519"/>
                </a:lnTo>
                <a:lnTo>
                  <a:pt x="25019" y="158826"/>
                </a:lnTo>
                <a:lnTo>
                  <a:pt x="25615" y="158254"/>
                </a:lnTo>
                <a:lnTo>
                  <a:pt x="25615" y="157314"/>
                </a:lnTo>
                <a:lnTo>
                  <a:pt x="25019" y="156756"/>
                </a:lnTo>
                <a:lnTo>
                  <a:pt x="24460" y="156146"/>
                </a:lnTo>
                <a:lnTo>
                  <a:pt x="23545" y="156146"/>
                </a:lnTo>
                <a:lnTo>
                  <a:pt x="22987" y="156756"/>
                </a:lnTo>
                <a:lnTo>
                  <a:pt x="13881" y="165849"/>
                </a:lnTo>
                <a:lnTo>
                  <a:pt x="13576" y="166192"/>
                </a:lnTo>
                <a:lnTo>
                  <a:pt x="13589" y="167741"/>
                </a:lnTo>
                <a:lnTo>
                  <a:pt x="13817" y="168008"/>
                </a:lnTo>
                <a:lnTo>
                  <a:pt x="23545" y="177749"/>
                </a:lnTo>
                <a:lnTo>
                  <a:pt x="24460" y="177749"/>
                </a:lnTo>
                <a:lnTo>
                  <a:pt x="25019" y="177177"/>
                </a:lnTo>
                <a:lnTo>
                  <a:pt x="25615" y="176618"/>
                </a:lnTo>
                <a:lnTo>
                  <a:pt x="25615" y="175679"/>
                </a:lnTo>
                <a:lnTo>
                  <a:pt x="25019" y="175145"/>
                </a:lnTo>
                <a:lnTo>
                  <a:pt x="18338" y="168440"/>
                </a:lnTo>
                <a:lnTo>
                  <a:pt x="49618" y="168440"/>
                </a:lnTo>
                <a:lnTo>
                  <a:pt x="42926" y="175145"/>
                </a:lnTo>
                <a:lnTo>
                  <a:pt x="42341" y="175679"/>
                </a:lnTo>
                <a:lnTo>
                  <a:pt x="42341" y="176618"/>
                </a:lnTo>
                <a:lnTo>
                  <a:pt x="42926" y="177177"/>
                </a:lnTo>
                <a:lnTo>
                  <a:pt x="43472" y="177749"/>
                </a:lnTo>
                <a:lnTo>
                  <a:pt x="44411" y="177749"/>
                </a:lnTo>
                <a:lnTo>
                  <a:pt x="53721" y="168440"/>
                </a:lnTo>
                <a:lnTo>
                  <a:pt x="54152" y="168008"/>
                </a:lnTo>
                <a:close/>
              </a:path>
              <a:path w="67944" h="198754">
                <a:moveTo>
                  <a:pt x="65557" y="136461"/>
                </a:moveTo>
                <a:lnTo>
                  <a:pt x="64490" y="135382"/>
                </a:lnTo>
                <a:lnTo>
                  <a:pt x="61772" y="135382"/>
                </a:lnTo>
                <a:lnTo>
                  <a:pt x="60693" y="136461"/>
                </a:lnTo>
                <a:lnTo>
                  <a:pt x="60693" y="197472"/>
                </a:lnTo>
                <a:lnTo>
                  <a:pt x="61772" y="198577"/>
                </a:lnTo>
                <a:lnTo>
                  <a:pt x="64490" y="198577"/>
                </a:lnTo>
                <a:lnTo>
                  <a:pt x="65557" y="197472"/>
                </a:lnTo>
                <a:lnTo>
                  <a:pt x="65557" y="136461"/>
                </a:lnTo>
                <a:close/>
              </a:path>
              <a:path w="67944" h="198754">
                <a:moveTo>
                  <a:pt x="67945" y="56222"/>
                </a:moveTo>
                <a:lnTo>
                  <a:pt x="67729" y="55092"/>
                </a:lnTo>
                <a:lnTo>
                  <a:pt x="66675" y="47739"/>
                </a:lnTo>
                <a:lnTo>
                  <a:pt x="64973" y="35750"/>
                </a:lnTo>
                <a:lnTo>
                  <a:pt x="64655" y="33528"/>
                </a:lnTo>
                <a:lnTo>
                  <a:pt x="63931" y="28486"/>
                </a:lnTo>
                <a:lnTo>
                  <a:pt x="63817" y="27660"/>
                </a:lnTo>
                <a:lnTo>
                  <a:pt x="63690" y="26847"/>
                </a:lnTo>
                <a:lnTo>
                  <a:pt x="63665" y="26631"/>
                </a:lnTo>
                <a:lnTo>
                  <a:pt x="62420" y="17932"/>
                </a:lnTo>
                <a:lnTo>
                  <a:pt x="62166" y="16725"/>
                </a:lnTo>
                <a:lnTo>
                  <a:pt x="61074" y="16446"/>
                </a:lnTo>
                <a:lnTo>
                  <a:pt x="55359" y="16446"/>
                </a:lnTo>
                <a:lnTo>
                  <a:pt x="55359" y="35750"/>
                </a:lnTo>
                <a:lnTo>
                  <a:pt x="55359" y="44450"/>
                </a:lnTo>
                <a:lnTo>
                  <a:pt x="53492" y="45720"/>
                </a:lnTo>
                <a:lnTo>
                  <a:pt x="51841" y="46596"/>
                </a:lnTo>
                <a:lnTo>
                  <a:pt x="48971" y="47510"/>
                </a:lnTo>
                <a:lnTo>
                  <a:pt x="47256" y="47739"/>
                </a:lnTo>
                <a:lnTo>
                  <a:pt x="42875" y="47739"/>
                </a:lnTo>
                <a:lnTo>
                  <a:pt x="41770" y="47510"/>
                </a:lnTo>
                <a:lnTo>
                  <a:pt x="41236" y="47510"/>
                </a:lnTo>
                <a:lnTo>
                  <a:pt x="37909" y="45720"/>
                </a:lnTo>
                <a:lnTo>
                  <a:pt x="36664" y="44450"/>
                </a:lnTo>
                <a:lnTo>
                  <a:pt x="34975" y="41186"/>
                </a:lnTo>
                <a:lnTo>
                  <a:pt x="34569" y="39331"/>
                </a:lnTo>
                <a:lnTo>
                  <a:pt x="34620" y="34696"/>
                </a:lnTo>
                <a:lnTo>
                  <a:pt x="34899" y="33528"/>
                </a:lnTo>
                <a:lnTo>
                  <a:pt x="35013" y="33020"/>
                </a:lnTo>
                <a:lnTo>
                  <a:pt x="36855" y="29718"/>
                </a:lnTo>
                <a:lnTo>
                  <a:pt x="38188" y="28486"/>
                </a:lnTo>
                <a:lnTo>
                  <a:pt x="41338" y="26987"/>
                </a:lnTo>
                <a:lnTo>
                  <a:pt x="43218" y="26631"/>
                </a:lnTo>
                <a:lnTo>
                  <a:pt x="47802" y="26631"/>
                </a:lnTo>
                <a:lnTo>
                  <a:pt x="55054" y="32423"/>
                </a:lnTo>
                <a:lnTo>
                  <a:pt x="48971" y="33515"/>
                </a:lnTo>
                <a:lnTo>
                  <a:pt x="48806" y="33020"/>
                </a:lnTo>
                <a:lnTo>
                  <a:pt x="48717" y="32753"/>
                </a:lnTo>
                <a:lnTo>
                  <a:pt x="48285" y="32156"/>
                </a:lnTo>
                <a:lnTo>
                  <a:pt x="47104" y="31330"/>
                </a:lnTo>
                <a:lnTo>
                  <a:pt x="46329" y="31127"/>
                </a:lnTo>
                <a:lnTo>
                  <a:pt x="44018" y="31127"/>
                </a:lnTo>
                <a:lnTo>
                  <a:pt x="42926" y="31610"/>
                </a:lnTo>
                <a:lnTo>
                  <a:pt x="41287" y="33528"/>
                </a:lnTo>
                <a:lnTo>
                  <a:pt x="40970" y="34696"/>
                </a:lnTo>
                <a:lnTo>
                  <a:pt x="40868" y="39331"/>
                </a:lnTo>
                <a:lnTo>
                  <a:pt x="41287" y="40906"/>
                </a:lnTo>
                <a:lnTo>
                  <a:pt x="42951" y="42824"/>
                </a:lnTo>
                <a:lnTo>
                  <a:pt x="44107" y="43294"/>
                </a:lnTo>
                <a:lnTo>
                  <a:pt x="46647" y="43294"/>
                </a:lnTo>
                <a:lnTo>
                  <a:pt x="48133" y="42824"/>
                </a:lnTo>
                <a:lnTo>
                  <a:pt x="48983" y="42418"/>
                </a:lnTo>
                <a:lnTo>
                  <a:pt x="49809" y="41935"/>
                </a:lnTo>
                <a:lnTo>
                  <a:pt x="49809" y="39992"/>
                </a:lnTo>
                <a:lnTo>
                  <a:pt x="45605" y="39992"/>
                </a:lnTo>
                <a:lnTo>
                  <a:pt x="45605" y="35750"/>
                </a:lnTo>
                <a:lnTo>
                  <a:pt x="55359" y="35750"/>
                </a:lnTo>
                <a:lnTo>
                  <a:pt x="55359" y="16446"/>
                </a:lnTo>
                <a:lnTo>
                  <a:pt x="42214" y="16446"/>
                </a:lnTo>
                <a:lnTo>
                  <a:pt x="43205" y="15100"/>
                </a:lnTo>
                <a:lnTo>
                  <a:pt x="43484" y="14719"/>
                </a:lnTo>
                <a:lnTo>
                  <a:pt x="44246" y="12585"/>
                </a:lnTo>
                <a:lnTo>
                  <a:pt x="44246" y="5486"/>
                </a:lnTo>
                <a:lnTo>
                  <a:pt x="44246" y="4610"/>
                </a:lnTo>
                <a:lnTo>
                  <a:pt x="39636" y="0"/>
                </a:lnTo>
                <a:lnTo>
                  <a:pt x="38773" y="0"/>
                </a:lnTo>
                <a:lnTo>
                  <a:pt x="38773" y="7632"/>
                </a:lnTo>
                <a:lnTo>
                  <a:pt x="38773" y="12941"/>
                </a:lnTo>
                <a:lnTo>
                  <a:pt x="36614" y="15100"/>
                </a:lnTo>
                <a:lnTo>
                  <a:pt x="34302" y="15100"/>
                </a:lnTo>
                <a:lnTo>
                  <a:pt x="34302" y="47510"/>
                </a:lnTo>
                <a:lnTo>
                  <a:pt x="26517" y="47510"/>
                </a:lnTo>
                <a:lnTo>
                  <a:pt x="22148" y="38989"/>
                </a:lnTo>
                <a:lnTo>
                  <a:pt x="18884" y="42418"/>
                </a:lnTo>
                <a:lnTo>
                  <a:pt x="18884" y="47510"/>
                </a:lnTo>
                <a:lnTo>
                  <a:pt x="12573" y="47510"/>
                </a:lnTo>
                <a:lnTo>
                  <a:pt x="12573" y="26987"/>
                </a:lnTo>
                <a:lnTo>
                  <a:pt x="18884" y="26987"/>
                </a:lnTo>
                <a:lnTo>
                  <a:pt x="18884" y="34696"/>
                </a:lnTo>
                <a:lnTo>
                  <a:pt x="25501" y="26987"/>
                </a:lnTo>
                <a:lnTo>
                  <a:pt x="33883" y="26987"/>
                </a:lnTo>
                <a:lnTo>
                  <a:pt x="27559" y="33528"/>
                </a:lnTo>
                <a:lnTo>
                  <a:pt x="26466" y="34696"/>
                </a:lnTo>
                <a:lnTo>
                  <a:pt x="34302" y="47510"/>
                </a:lnTo>
                <a:lnTo>
                  <a:pt x="34302" y="15100"/>
                </a:lnTo>
                <a:lnTo>
                  <a:pt x="31305" y="15100"/>
                </a:lnTo>
                <a:lnTo>
                  <a:pt x="29159" y="12941"/>
                </a:lnTo>
                <a:lnTo>
                  <a:pt x="29159" y="7632"/>
                </a:lnTo>
                <a:lnTo>
                  <a:pt x="31305" y="5486"/>
                </a:lnTo>
                <a:lnTo>
                  <a:pt x="36614" y="5486"/>
                </a:lnTo>
                <a:lnTo>
                  <a:pt x="38773" y="7632"/>
                </a:lnTo>
                <a:lnTo>
                  <a:pt x="38773" y="0"/>
                </a:lnTo>
                <a:lnTo>
                  <a:pt x="28282" y="0"/>
                </a:lnTo>
                <a:lnTo>
                  <a:pt x="23672" y="4610"/>
                </a:lnTo>
                <a:lnTo>
                  <a:pt x="23672" y="12585"/>
                </a:lnTo>
                <a:lnTo>
                  <a:pt x="24434" y="14719"/>
                </a:lnTo>
                <a:lnTo>
                  <a:pt x="25717" y="16446"/>
                </a:lnTo>
                <a:lnTo>
                  <a:pt x="6858" y="16446"/>
                </a:lnTo>
                <a:lnTo>
                  <a:pt x="5753" y="16725"/>
                </a:lnTo>
                <a:lnTo>
                  <a:pt x="5511" y="17932"/>
                </a:lnTo>
                <a:lnTo>
                  <a:pt x="203" y="55092"/>
                </a:lnTo>
                <a:lnTo>
                  <a:pt x="0" y="56222"/>
                </a:lnTo>
                <a:lnTo>
                  <a:pt x="469" y="56857"/>
                </a:lnTo>
                <a:lnTo>
                  <a:pt x="67564" y="56857"/>
                </a:lnTo>
                <a:lnTo>
                  <a:pt x="67945" y="56222"/>
                </a:lnTo>
                <a:close/>
              </a:path>
            </a:pathLst>
          </a:custGeom>
          <a:solidFill>
            <a:srgbClr val="FFFFFF"/>
          </a:solidFill>
        </p:spPr>
        <p:txBody>
          <a:bodyPr wrap="square" lIns="0" tIns="0" rIns="0" bIns="0" rtlCol="0"/>
          <a:lstStyle/>
          <a:p/>
        </p:txBody>
      </p:sp>
      <p:sp>
        <p:nvSpPr>
          <p:cNvPr id="76" name="object 76" descr=""/>
          <p:cNvSpPr txBox="1"/>
          <p:nvPr/>
        </p:nvSpPr>
        <p:spPr>
          <a:xfrm>
            <a:off x="952041" y="7713422"/>
            <a:ext cx="578485" cy="163195"/>
          </a:xfrm>
          <a:prstGeom prst="rect">
            <a:avLst/>
          </a:prstGeom>
        </p:spPr>
        <p:txBody>
          <a:bodyPr wrap="square" lIns="0" tIns="12700" rIns="0" bIns="0" rtlCol="0" vert="horz">
            <a:spAutoFit/>
          </a:bodyPr>
          <a:lstStyle/>
          <a:p>
            <a:pPr marL="12700">
              <a:lnSpc>
                <a:spcPct val="100000"/>
              </a:lnSpc>
              <a:spcBef>
                <a:spcPts val="100"/>
              </a:spcBef>
            </a:pPr>
            <a:r>
              <a:rPr dirty="0" sz="900" spc="-10" b="1">
                <a:solidFill>
                  <a:srgbClr val="CB272B"/>
                </a:solidFill>
                <a:latin typeface="Microsoft JhengHei"/>
                <a:cs typeface="Microsoft JhengHei"/>
              </a:rPr>
              <a:t>XB7/XB7h</a:t>
            </a:r>
            <a:endParaRPr sz="900">
              <a:latin typeface="Microsoft JhengHei"/>
              <a:cs typeface="Microsoft JhengHei"/>
            </a:endParaRPr>
          </a:p>
        </p:txBody>
      </p:sp>
      <p:grpSp>
        <p:nvGrpSpPr>
          <p:cNvPr id="77" name="object 77" descr=""/>
          <p:cNvGrpSpPr/>
          <p:nvPr/>
        </p:nvGrpSpPr>
        <p:grpSpPr>
          <a:xfrm>
            <a:off x="933027" y="6952853"/>
            <a:ext cx="892175" cy="1254125"/>
            <a:chOff x="933027" y="6952853"/>
            <a:chExt cx="892175" cy="1254125"/>
          </a:xfrm>
        </p:grpSpPr>
        <p:pic>
          <p:nvPicPr>
            <p:cNvPr id="78" name="object 78" descr=""/>
            <p:cNvPicPr/>
            <p:nvPr/>
          </p:nvPicPr>
          <p:blipFill>
            <a:blip r:embed="rId3" cstate="print"/>
            <a:stretch>
              <a:fillRect/>
            </a:stretch>
          </p:blipFill>
          <p:spPr>
            <a:xfrm>
              <a:off x="1374347" y="7496937"/>
              <a:ext cx="450672" cy="709466"/>
            </a:xfrm>
            <a:prstGeom prst="rect">
              <a:avLst/>
            </a:prstGeom>
          </p:spPr>
        </p:pic>
        <p:sp>
          <p:nvSpPr>
            <p:cNvPr id="79" name="object 79" descr=""/>
            <p:cNvSpPr/>
            <p:nvPr/>
          </p:nvSpPr>
          <p:spPr>
            <a:xfrm>
              <a:off x="933027" y="6952853"/>
              <a:ext cx="688340" cy="292100"/>
            </a:xfrm>
            <a:custGeom>
              <a:avLst/>
              <a:gdLst/>
              <a:ahLst/>
              <a:cxnLst/>
              <a:rect l="l" t="t" r="r" b="b"/>
              <a:pathLst>
                <a:path w="688340" h="292100">
                  <a:moveTo>
                    <a:pt x="655256" y="0"/>
                  </a:moveTo>
                  <a:lnTo>
                    <a:pt x="32715" y="0"/>
                  </a:lnTo>
                  <a:lnTo>
                    <a:pt x="20011" y="2580"/>
                  </a:lnTo>
                  <a:lnTo>
                    <a:pt x="9609" y="9607"/>
                  </a:lnTo>
                  <a:lnTo>
                    <a:pt x="2581" y="20006"/>
                  </a:lnTo>
                  <a:lnTo>
                    <a:pt x="0" y="32702"/>
                  </a:lnTo>
                  <a:lnTo>
                    <a:pt x="0" y="258838"/>
                  </a:lnTo>
                  <a:lnTo>
                    <a:pt x="2581" y="271540"/>
                  </a:lnTo>
                  <a:lnTo>
                    <a:pt x="9609" y="281938"/>
                  </a:lnTo>
                  <a:lnTo>
                    <a:pt x="20011" y="288962"/>
                  </a:lnTo>
                  <a:lnTo>
                    <a:pt x="32715" y="291541"/>
                  </a:lnTo>
                  <a:lnTo>
                    <a:pt x="655256" y="291541"/>
                  </a:lnTo>
                  <a:lnTo>
                    <a:pt x="667958" y="288962"/>
                  </a:lnTo>
                  <a:lnTo>
                    <a:pt x="678356" y="281938"/>
                  </a:lnTo>
                  <a:lnTo>
                    <a:pt x="685379" y="271540"/>
                  </a:lnTo>
                  <a:lnTo>
                    <a:pt x="687959" y="258838"/>
                  </a:lnTo>
                  <a:lnTo>
                    <a:pt x="687959" y="32702"/>
                  </a:lnTo>
                  <a:lnTo>
                    <a:pt x="685379" y="20006"/>
                  </a:lnTo>
                  <a:lnTo>
                    <a:pt x="678356" y="9607"/>
                  </a:lnTo>
                  <a:lnTo>
                    <a:pt x="667958" y="2580"/>
                  </a:lnTo>
                  <a:lnTo>
                    <a:pt x="655256" y="0"/>
                  </a:lnTo>
                  <a:close/>
                </a:path>
              </a:pathLst>
            </a:custGeom>
            <a:solidFill>
              <a:srgbClr val="CB272B"/>
            </a:solidFill>
          </p:spPr>
          <p:txBody>
            <a:bodyPr wrap="square" lIns="0" tIns="0" rIns="0" bIns="0" rtlCol="0"/>
            <a:lstStyle/>
            <a:p/>
          </p:txBody>
        </p:sp>
        <p:sp>
          <p:nvSpPr>
            <p:cNvPr id="80" name="object 80" descr=""/>
            <p:cNvSpPr/>
            <p:nvPr/>
          </p:nvSpPr>
          <p:spPr>
            <a:xfrm>
              <a:off x="964577" y="7002132"/>
              <a:ext cx="67945" cy="198755"/>
            </a:xfrm>
            <a:custGeom>
              <a:avLst/>
              <a:gdLst/>
              <a:ahLst/>
              <a:cxnLst/>
              <a:rect l="l" t="t" r="r" b="b"/>
              <a:pathLst>
                <a:path w="67944" h="198754">
                  <a:moveTo>
                    <a:pt x="7264" y="136461"/>
                  </a:moveTo>
                  <a:lnTo>
                    <a:pt x="6159" y="135369"/>
                  </a:lnTo>
                  <a:lnTo>
                    <a:pt x="3467" y="135369"/>
                  </a:lnTo>
                  <a:lnTo>
                    <a:pt x="2400" y="136461"/>
                  </a:lnTo>
                  <a:lnTo>
                    <a:pt x="2400" y="197459"/>
                  </a:lnTo>
                  <a:lnTo>
                    <a:pt x="3467" y="198564"/>
                  </a:lnTo>
                  <a:lnTo>
                    <a:pt x="6159" y="198564"/>
                  </a:lnTo>
                  <a:lnTo>
                    <a:pt x="7264" y="197459"/>
                  </a:lnTo>
                  <a:lnTo>
                    <a:pt x="7264" y="136461"/>
                  </a:lnTo>
                  <a:close/>
                </a:path>
                <a:path w="67944" h="198754">
                  <a:moveTo>
                    <a:pt x="54152" y="168008"/>
                  </a:moveTo>
                  <a:lnTo>
                    <a:pt x="54102" y="165849"/>
                  </a:lnTo>
                  <a:lnTo>
                    <a:pt x="53759" y="165506"/>
                  </a:lnTo>
                  <a:lnTo>
                    <a:pt x="44411" y="156146"/>
                  </a:lnTo>
                  <a:lnTo>
                    <a:pt x="43472" y="156146"/>
                  </a:lnTo>
                  <a:lnTo>
                    <a:pt x="42926" y="156743"/>
                  </a:lnTo>
                  <a:lnTo>
                    <a:pt x="42341" y="157302"/>
                  </a:lnTo>
                  <a:lnTo>
                    <a:pt x="42341" y="158242"/>
                  </a:lnTo>
                  <a:lnTo>
                    <a:pt x="49606" y="165506"/>
                  </a:lnTo>
                  <a:lnTo>
                    <a:pt x="18338" y="165506"/>
                  </a:lnTo>
                  <a:lnTo>
                    <a:pt x="25019" y="158813"/>
                  </a:lnTo>
                  <a:lnTo>
                    <a:pt x="25615" y="158242"/>
                  </a:lnTo>
                  <a:lnTo>
                    <a:pt x="25615" y="157302"/>
                  </a:lnTo>
                  <a:lnTo>
                    <a:pt x="25019" y="156743"/>
                  </a:lnTo>
                  <a:lnTo>
                    <a:pt x="24460" y="156146"/>
                  </a:lnTo>
                  <a:lnTo>
                    <a:pt x="23545" y="156146"/>
                  </a:lnTo>
                  <a:lnTo>
                    <a:pt x="22987" y="156743"/>
                  </a:lnTo>
                  <a:lnTo>
                    <a:pt x="13728" y="165989"/>
                  </a:lnTo>
                  <a:lnTo>
                    <a:pt x="13576" y="166179"/>
                  </a:lnTo>
                  <a:lnTo>
                    <a:pt x="13589" y="167728"/>
                  </a:lnTo>
                  <a:lnTo>
                    <a:pt x="13817" y="168008"/>
                  </a:lnTo>
                  <a:lnTo>
                    <a:pt x="23545" y="177736"/>
                  </a:lnTo>
                  <a:lnTo>
                    <a:pt x="24460" y="177736"/>
                  </a:lnTo>
                  <a:lnTo>
                    <a:pt x="25019" y="177165"/>
                  </a:lnTo>
                  <a:lnTo>
                    <a:pt x="25615" y="176618"/>
                  </a:lnTo>
                  <a:lnTo>
                    <a:pt x="25615" y="175666"/>
                  </a:lnTo>
                  <a:lnTo>
                    <a:pt x="25019" y="175133"/>
                  </a:lnTo>
                  <a:lnTo>
                    <a:pt x="18338" y="168427"/>
                  </a:lnTo>
                  <a:lnTo>
                    <a:pt x="49618" y="168427"/>
                  </a:lnTo>
                  <a:lnTo>
                    <a:pt x="42926" y="175133"/>
                  </a:lnTo>
                  <a:lnTo>
                    <a:pt x="42341" y="175666"/>
                  </a:lnTo>
                  <a:lnTo>
                    <a:pt x="42341" y="176618"/>
                  </a:lnTo>
                  <a:lnTo>
                    <a:pt x="42926" y="177165"/>
                  </a:lnTo>
                  <a:lnTo>
                    <a:pt x="43472" y="177736"/>
                  </a:lnTo>
                  <a:lnTo>
                    <a:pt x="44411" y="177736"/>
                  </a:lnTo>
                  <a:lnTo>
                    <a:pt x="53733" y="168427"/>
                  </a:lnTo>
                  <a:lnTo>
                    <a:pt x="54152" y="168008"/>
                  </a:lnTo>
                  <a:close/>
                </a:path>
                <a:path w="67944"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4" h="198754">
                  <a:moveTo>
                    <a:pt x="67945" y="56222"/>
                  </a:moveTo>
                  <a:lnTo>
                    <a:pt x="67729" y="55079"/>
                  </a:lnTo>
                  <a:lnTo>
                    <a:pt x="66675" y="47726"/>
                  </a:lnTo>
                  <a:lnTo>
                    <a:pt x="64973" y="35737"/>
                  </a:lnTo>
                  <a:lnTo>
                    <a:pt x="64655" y="33515"/>
                  </a:lnTo>
                  <a:lnTo>
                    <a:pt x="63931" y="28473"/>
                  </a:lnTo>
                  <a:lnTo>
                    <a:pt x="63817" y="27647"/>
                  </a:lnTo>
                  <a:lnTo>
                    <a:pt x="63690" y="26835"/>
                  </a:lnTo>
                  <a:lnTo>
                    <a:pt x="63665" y="26619"/>
                  </a:lnTo>
                  <a:lnTo>
                    <a:pt x="62420" y="17932"/>
                  </a:lnTo>
                  <a:lnTo>
                    <a:pt x="62166" y="16713"/>
                  </a:lnTo>
                  <a:lnTo>
                    <a:pt x="61074" y="16433"/>
                  </a:lnTo>
                  <a:lnTo>
                    <a:pt x="55359" y="16433"/>
                  </a:lnTo>
                  <a:lnTo>
                    <a:pt x="55359" y="35737"/>
                  </a:lnTo>
                  <a:lnTo>
                    <a:pt x="55359" y="44450"/>
                  </a:lnTo>
                  <a:lnTo>
                    <a:pt x="53492" y="45707"/>
                  </a:lnTo>
                  <a:lnTo>
                    <a:pt x="51841" y="46583"/>
                  </a:lnTo>
                  <a:lnTo>
                    <a:pt x="48971" y="47498"/>
                  </a:lnTo>
                  <a:lnTo>
                    <a:pt x="47256" y="47726"/>
                  </a:lnTo>
                  <a:lnTo>
                    <a:pt x="42875" y="47726"/>
                  </a:lnTo>
                  <a:lnTo>
                    <a:pt x="41770" y="47498"/>
                  </a:lnTo>
                  <a:lnTo>
                    <a:pt x="41236" y="47498"/>
                  </a:lnTo>
                  <a:lnTo>
                    <a:pt x="37909" y="45707"/>
                  </a:lnTo>
                  <a:lnTo>
                    <a:pt x="36664" y="44450"/>
                  </a:lnTo>
                  <a:lnTo>
                    <a:pt x="34975" y="41173"/>
                  </a:lnTo>
                  <a:lnTo>
                    <a:pt x="34569" y="39331"/>
                  </a:lnTo>
                  <a:lnTo>
                    <a:pt x="34620" y="34696"/>
                  </a:lnTo>
                  <a:lnTo>
                    <a:pt x="34899" y="33515"/>
                  </a:lnTo>
                  <a:lnTo>
                    <a:pt x="35013" y="33007"/>
                  </a:lnTo>
                  <a:lnTo>
                    <a:pt x="36855" y="29718"/>
                  </a:lnTo>
                  <a:lnTo>
                    <a:pt x="38188" y="28473"/>
                  </a:lnTo>
                  <a:lnTo>
                    <a:pt x="41338" y="26974"/>
                  </a:lnTo>
                  <a:lnTo>
                    <a:pt x="43218" y="26619"/>
                  </a:lnTo>
                  <a:lnTo>
                    <a:pt x="47802" y="26619"/>
                  </a:lnTo>
                  <a:lnTo>
                    <a:pt x="55054" y="32410"/>
                  </a:lnTo>
                  <a:lnTo>
                    <a:pt x="48971" y="33502"/>
                  </a:lnTo>
                  <a:lnTo>
                    <a:pt x="48806" y="33007"/>
                  </a:lnTo>
                  <a:lnTo>
                    <a:pt x="48717" y="32740"/>
                  </a:lnTo>
                  <a:lnTo>
                    <a:pt x="48285" y="32143"/>
                  </a:lnTo>
                  <a:lnTo>
                    <a:pt x="47104" y="31318"/>
                  </a:lnTo>
                  <a:lnTo>
                    <a:pt x="46329" y="31115"/>
                  </a:lnTo>
                  <a:lnTo>
                    <a:pt x="44018" y="31115"/>
                  </a:lnTo>
                  <a:lnTo>
                    <a:pt x="42926" y="31597"/>
                  </a:lnTo>
                  <a:lnTo>
                    <a:pt x="41287" y="33515"/>
                  </a:lnTo>
                  <a:lnTo>
                    <a:pt x="40970" y="34696"/>
                  </a:lnTo>
                  <a:lnTo>
                    <a:pt x="40868" y="39331"/>
                  </a:lnTo>
                  <a:lnTo>
                    <a:pt x="41287" y="40894"/>
                  </a:lnTo>
                  <a:lnTo>
                    <a:pt x="42951" y="42811"/>
                  </a:lnTo>
                  <a:lnTo>
                    <a:pt x="44107" y="43281"/>
                  </a:lnTo>
                  <a:lnTo>
                    <a:pt x="46647" y="43281"/>
                  </a:lnTo>
                  <a:lnTo>
                    <a:pt x="48133" y="42811"/>
                  </a:lnTo>
                  <a:lnTo>
                    <a:pt x="48983" y="42405"/>
                  </a:lnTo>
                  <a:lnTo>
                    <a:pt x="49809" y="41922"/>
                  </a:lnTo>
                  <a:lnTo>
                    <a:pt x="49809" y="39992"/>
                  </a:lnTo>
                  <a:lnTo>
                    <a:pt x="45605" y="39992"/>
                  </a:lnTo>
                  <a:lnTo>
                    <a:pt x="45605" y="35737"/>
                  </a:lnTo>
                  <a:lnTo>
                    <a:pt x="55359" y="35737"/>
                  </a:lnTo>
                  <a:lnTo>
                    <a:pt x="55359" y="16433"/>
                  </a:lnTo>
                  <a:lnTo>
                    <a:pt x="42214" y="16433"/>
                  </a:lnTo>
                  <a:lnTo>
                    <a:pt x="43218" y="15087"/>
                  </a:lnTo>
                  <a:lnTo>
                    <a:pt x="43484" y="14719"/>
                  </a:lnTo>
                  <a:lnTo>
                    <a:pt x="44246" y="12585"/>
                  </a:lnTo>
                  <a:lnTo>
                    <a:pt x="44246" y="5473"/>
                  </a:lnTo>
                  <a:lnTo>
                    <a:pt x="44246" y="4597"/>
                  </a:lnTo>
                  <a:lnTo>
                    <a:pt x="39636" y="0"/>
                  </a:lnTo>
                  <a:lnTo>
                    <a:pt x="38773" y="0"/>
                  </a:lnTo>
                  <a:lnTo>
                    <a:pt x="38773" y="7632"/>
                  </a:lnTo>
                  <a:lnTo>
                    <a:pt x="38773" y="12941"/>
                  </a:lnTo>
                  <a:lnTo>
                    <a:pt x="36614" y="15087"/>
                  </a:lnTo>
                  <a:lnTo>
                    <a:pt x="34302" y="15087"/>
                  </a:lnTo>
                  <a:lnTo>
                    <a:pt x="34302" y="47498"/>
                  </a:lnTo>
                  <a:lnTo>
                    <a:pt x="26517" y="47498"/>
                  </a:lnTo>
                  <a:lnTo>
                    <a:pt x="22148" y="38989"/>
                  </a:lnTo>
                  <a:lnTo>
                    <a:pt x="18884" y="42405"/>
                  </a:lnTo>
                  <a:lnTo>
                    <a:pt x="18884" y="47498"/>
                  </a:lnTo>
                  <a:lnTo>
                    <a:pt x="12573" y="47498"/>
                  </a:lnTo>
                  <a:lnTo>
                    <a:pt x="12573" y="26974"/>
                  </a:lnTo>
                  <a:lnTo>
                    <a:pt x="18884" y="26974"/>
                  </a:lnTo>
                  <a:lnTo>
                    <a:pt x="18884" y="34696"/>
                  </a:lnTo>
                  <a:lnTo>
                    <a:pt x="25501" y="26974"/>
                  </a:lnTo>
                  <a:lnTo>
                    <a:pt x="33883" y="26974"/>
                  </a:lnTo>
                  <a:lnTo>
                    <a:pt x="27571" y="33515"/>
                  </a:lnTo>
                  <a:lnTo>
                    <a:pt x="26466" y="34696"/>
                  </a:lnTo>
                  <a:lnTo>
                    <a:pt x="34302" y="47498"/>
                  </a:lnTo>
                  <a:lnTo>
                    <a:pt x="34302" y="15087"/>
                  </a:lnTo>
                  <a:lnTo>
                    <a:pt x="31305" y="15087"/>
                  </a:lnTo>
                  <a:lnTo>
                    <a:pt x="29159" y="12941"/>
                  </a:lnTo>
                  <a:lnTo>
                    <a:pt x="29159" y="7632"/>
                  </a:lnTo>
                  <a:lnTo>
                    <a:pt x="31305" y="5473"/>
                  </a:lnTo>
                  <a:lnTo>
                    <a:pt x="36614" y="5473"/>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79"/>
                  </a:lnTo>
                  <a:lnTo>
                    <a:pt x="0" y="56222"/>
                  </a:lnTo>
                  <a:lnTo>
                    <a:pt x="469" y="56845"/>
                  </a:lnTo>
                  <a:lnTo>
                    <a:pt x="67564" y="56845"/>
                  </a:lnTo>
                  <a:lnTo>
                    <a:pt x="67945" y="56222"/>
                  </a:lnTo>
                  <a:close/>
                </a:path>
              </a:pathLst>
            </a:custGeom>
            <a:solidFill>
              <a:srgbClr val="FFFFFF"/>
            </a:solidFill>
          </p:spPr>
          <p:txBody>
            <a:bodyPr wrap="square" lIns="0" tIns="0" rIns="0" bIns="0" rtlCol="0"/>
            <a:lstStyle/>
            <a:p/>
          </p:txBody>
        </p:sp>
      </p:grpSp>
      <p:sp>
        <p:nvSpPr>
          <p:cNvPr id="81" name="object 81" descr=""/>
          <p:cNvSpPr txBox="1"/>
          <p:nvPr/>
        </p:nvSpPr>
        <p:spPr>
          <a:xfrm>
            <a:off x="952041" y="6730096"/>
            <a:ext cx="501015" cy="508000"/>
          </a:xfrm>
          <a:prstGeom prst="rect">
            <a:avLst/>
          </a:prstGeom>
        </p:spPr>
        <p:txBody>
          <a:bodyPr wrap="square" lIns="0" tIns="57150" rIns="0" bIns="0" rtlCol="0" vert="horz">
            <a:spAutoFit/>
          </a:bodyPr>
          <a:lstStyle/>
          <a:p>
            <a:pPr marL="12700">
              <a:lnSpc>
                <a:spcPct val="100000"/>
              </a:lnSpc>
              <a:spcBef>
                <a:spcPts val="450"/>
              </a:spcBef>
            </a:pPr>
            <a:r>
              <a:rPr dirty="0" sz="900" spc="-20" b="1">
                <a:solidFill>
                  <a:srgbClr val="CB272B"/>
                </a:solidFill>
                <a:latin typeface="Microsoft JhengHei"/>
                <a:cs typeface="Microsoft JhengHei"/>
              </a:rPr>
              <a:t>XB7L</a:t>
            </a:r>
            <a:endParaRPr sz="900">
              <a:latin typeface="Microsoft JhengHei"/>
              <a:cs typeface="Microsoft JhengHei"/>
            </a:endParaRPr>
          </a:p>
          <a:p>
            <a:pPr marL="112395" marR="5080">
              <a:lnSpc>
                <a:spcPct val="114500"/>
              </a:lnSpc>
              <a:spcBef>
                <a:spcPts val="170"/>
              </a:spcBef>
            </a:pPr>
            <a:r>
              <a:rPr dirty="0" sz="800" spc="-25" b="1">
                <a:solidFill>
                  <a:srgbClr val="FFFFFF"/>
                </a:solidFill>
                <a:latin typeface="Microsoft JhengHei"/>
                <a:cs typeface="Microsoft JhengHei"/>
              </a:rPr>
              <a:t>7kg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906mm</a:t>
            </a:r>
            <a:endParaRPr sz="800">
              <a:latin typeface="Microsoft JhengHei"/>
              <a:cs typeface="Microsoft JhengHei"/>
            </a:endParaRPr>
          </a:p>
        </p:txBody>
      </p:sp>
      <p:grpSp>
        <p:nvGrpSpPr>
          <p:cNvPr id="82" name="object 82" descr=""/>
          <p:cNvGrpSpPr/>
          <p:nvPr/>
        </p:nvGrpSpPr>
        <p:grpSpPr>
          <a:xfrm>
            <a:off x="1244727" y="5365353"/>
            <a:ext cx="1303655" cy="1941195"/>
            <a:chOff x="1244727" y="5365353"/>
            <a:chExt cx="1303655" cy="1941195"/>
          </a:xfrm>
        </p:grpSpPr>
        <p:pic>
          <p:nvPicPr>
            <p:cNvPr id="83" name="object 83" descr=""/>
            <p:cNvPicPr/>
            <p:nvPr/>
          </p:nvPicPr>
          <p:blipFill>
            <a:blip r:embed="rId4" cstate="print"/>
            <a:stretch>
              <a:fillRect/>
            </a:stretch>
          </p:blipFill>
          <p:spPr>
            <a:xfrm>
              <a:off x="1244727" y="6496964"/>
              <a:ext cx="493737" cy="809434"/>
            </a:xfrm>
            <a:prstGeom prst="rect">
              <a:avLst/>
            </a:prstGeom>
          </p:spPr>
        </p:pic>
        <p:sp>
          <p:nvSpPr>
            <p:cNvPr id="84" name="object 84" descr=""/>
            <p:cNvSpPr/>
            <p:nvPr/>
          </p:nvSpPr>
          <p:spPr>
            <a:xfrm>
              <a:off x="1860400" y="5365353"/>
              <a:ext cx="688340" cy="292100"/>
            </a:xfrm>
            <a:custGeom>
              <a:avLst/>
              <a:gdLst/>
              <a:ahLst/>
              <a:cxnLst/>
              <a:rect l="l" t="t" r="r" b="b"/>
              <a:pathLst>
                <a:path w="688339" h="292100">
                  <a:moveTo>
                    <a:pt x="655256" y="0"/>
                  </a:moveTo>
                  <a:lnTo>
                    <a:pt x="32715" y="0"/>
                  </a:lnTo>
                  <a:lnTo>
                    <a:pt x="20011" y="2580"/>
                  </a:lnTo>
                  <a:lnTo>
                    <a:pt x="9609" y="9607"/>
                  </a:lnTo>
                  <a:lnTo>
                    <a:pt x="2581" y="20006"/>
                  </a:lnTo>
                  <a:lnTo>
                    <a:pt x="0" y="32702"/>
                  </a:lnTo>
                  <a:lnTo>
                    <a:pt x="0" y="258838"/>
                  </a:lnTo>
                  <a:lnTo>
                    <a:pt x="2581" y="271535"/>
                  </a:lnTo>
                  <a:lnTo>
                    <a:pt x="9609" y="281933"/>
                  </a:lnTo>
                  <a:lnTo>
                    <a:pt x="20011" y="288960"/>
                  </a:lnTo>
                  <a:lnTo>
                    <a:pt x="32715" y="291541"/>
                  </a:lnTo>
                  <a:lnTo>
                    <a:pt x="655256" y="291541"/>
                  </a:lnTo>
                  <a:lnTo>
                    <a:pt x="667958" y="288960"/>
                  </a:lnTo>
                  <a:lnTo>
                    <a:pt x="678356" y="281933"/>
                  </a:lnTo>
                  <a:lnTo>
                    <a:pt x="685379" y="271535"/>
                  </a:lnTo>
                  <a:lnTo>
                    <a:pt x="687959" y="258838"/>
                  </a:lnTo>
                  <a:lnTo>
                    <a:pt x="687959" y="32702"/>
                  </a:lnTo>
                  <a:lnTo>
                    <a:pt x="685379" y="20006"/>
                  </a:lnTo>
                  <a:lnTo>
                    <a:pt x="678356" y="9607"/>
                  </a:lnTo>
                  <a:lnTo>
                    <a:pt x="667958" y="2580"/>
                  </a:lnTo>
                  <a:lnTo>
                    <a:pt x="655256" y="0"/>
                  </a:lnTo>
                  <a:close/>
                </a:path>
              </a:pathLst>
            </a:custGeom>
            <a:solidFill>
              <a:srgbClr val="CB272B"/>
            </a:solidFill>
          </p:spPr>
          <p:txBody>
            <a:bodyPr wrap="square" lIns="0" tIns="0" rIns="0" bIns="0" rtlCol="0"/>
            <a:lstStyle/>
            <a:p/>
          </p:txBody>
        </p:sp>
      </p:grpSp>
      <p:sp>
        <p:nvSpPr>
          <p:cNvPr id="85" name="object 85" descr=""/>
          <p:cNvSpPr txBox="1"/>
          <p:nvPr/>
        </p:nvSpPr>
        <p:spPr>
          <a:xfrm>
            <a:off x="1979160" y="5345903"/>
            <a:ext cx="461009" cy="304800"/>
          </a:xfrm>
          <a:prstGeom prst="rect">
            <a:avLst/>
          </a:prstGeom>
        </p:spPr>
        <p:txBody>
          <a:bodyPr wrap="square" lIns="0" tIns="12700" rIns="0" bIns="0" rtlCol="0" vert="horz">
            <a:spAutoFit/>
          </a:bodyPr>
          <a:lstStyle/>
          <a:p>
            <a:pPr marL="12700" marR="5080">
              <a:lnSpc>
                <a:spcPct val="114500"/>
              </a:lnSpc>
              <a:spcBef>
                <a:spcPts val="100"/>
              </a:spcBef>
            </a:pPr>
            <a:r>
              <a:rPr dirty="0" sz="800" spc="-20" b="1">
                <a:solidFill>
                  <a:srgbClr val="FFFFFF"/>
                </a:solidFill>
                <a:latin typeface="Microsoft JhengHei"/>
                <a:cs typeface="Microsoft JhengHei"/>
              </a:rPr>
              <a:t>10kg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1206mm</a:t>
            </a:r>
            <a:endParaRPr sz="800">
              <a:latin typeface="Microsoft JhengHei"/>
              <a:cs typeface="Microsoft JhengHei"/>
            </a:endParaRPr>
          </a:p>
        </p:txBody>
      </p:sp>
      <p:grpSp>
        <p:nvGrpSpPr>
          <p:cNvPr id="86" name="object 86" descr=""/>
          <p:cNvGrpSpPr/>
          <p:nvPr/>
        </p:nvGrpSpPr>
        <p:grpSpPr>
          <a:xfrm>
            <a:off x="1891958" y="4816754"/>
            <a:ext cx="906780" cy="939165"/>
            <a:chOff x="1891958" y="4816754"/>
            <a:chExt cx="906780" cy="939165"/>
          </a:xfrm>
        </p:grpSpPr>
        <p:sp>
          <p:nvSpPr>
            <p:cNvPr id="87" name="object 87" descr=""/>
            <p:cNvSpPr/>
            <p:nvPr/>
          </p:nvSpPr>
          <p:spPr>
            <a:xfrm>
              <a:off x="1891957" y="5414619"/>
              <a:ext cx="67945" cy="198755"/>
            </a:xfrm>
            <a:custGeom>
              <a:avLst/>
              <a:gdLst/>
              <a:ahLst/>
              <a:cxnLst/>
              <a:rect l="l" t="t" r="r" b="b"/>
              <a:pathLst>
                <a:path w="67944" h="198754">
                  <a:moveTo>
                    <a:pt x="7251" y="136461"/>
                  </a:moveTo>
                  <a:lnTo>
                    <a:pt x="6146" y="135382"/>
                  </a:lnTo>
                  <a:lnTo>
                    <a:pt x="3454" y="135382"/>
                  </a:lnTo>
                  <a:lnTo>
                    <a:pt x="2387" y="136461"/>
                  </a:lnTo>
                  <a:lnTo>
                    <a:pt x="2387" y="197472"/>
                  </a:lnTo>
                  <a:lnTo>
                    <a:pt x="3454" y="198577"/>
                  </a:lnTo>
                  <a:lnTo>
                    <a:pt x="6146" y="198577"/>
                  </a:lnTo>
                  <a:lnTo>
                    <a:pt x="7251" y="197472"/>
                  </a:lnTo>
                  <a:lnTo>
                    <a:pt x="7251" y="136461"/>
                  </a:lnTo>
                  <a:close/>
                </a:path>
                <a:path w="67944" h="198754">
                  <a:moveTo>
                    <a:pt x="54140" y="168008"/>
                  </a:moveTo>
                  <a:lnTo>
                    <a:pt x="54089" y="165862"/>
                  </a:lnTo>
                  <a:lnTo>
                    <a:pt x="53746" y="165519"/>
                  </a:lnTo>
                  <a:lnTo>
                    <a:pt x="44399" y="156159"/>
                  </a:lnTo>
                  <a:lnTo>
                    <a:pt x="43472" y="156159"/>
                  </a:lnTo>
                  <a:lnTo>
                    <a:pt x="42913" y="156756"/>
                  </a:lnTo>
                  <a:lnTo>
                    <a:pt x="42329" y="157314"/>
                  </a:lnTo>
                  <a:lnTo>
                    <a:pt x="42329" y="158254"/>
                  </a:lnTo>
                  <a:lnTo>
                    <a:pt x="49593" y="165519"/>
                  </a:lnTo>
                  <a:lnTo>
                    <a:pt x="18326" y="165519"/>
                  </a:lnTo>
                  <a:lnTo>
                    <a:pt x="25603" y="158254"/>
                  </a:lnTo>
                  <a:lnTo>
                    <a:pt x="25603" y="157314"/>
                  </a:lnTo>
                  <a:lnTo>
                    <a:pt x="25019" y="156756"/>
                  </a:lnTo>
                  <a:lnTo>
                    <a:pt x="24447" y="156159"/>
                  </a:lnTo>
                  <a:lnTo>
                    <a:pt x="23533" y="156159"/>
                  </a:lnTo>
                  <a:lnTo>
                    <a:pt x="22987" y="156756"/>
                  </a:lnTo>
                  <a:lnTo>
                    <a:pt x="13716" y="166001"/>
                  </a:lnTo>
                  <a:lnTo>
                    <a:pt x="13563" y="166192"/>
                  </a:lnTo>
                  <a:lnTo>
                    <a:pt x="13576" y="167741"/>
                  </a:lnTo>
                  <a:lnTo>
                    <a:pt x="13804" y="168008"/>
                  </a:lnTo>
                  <a:lnTo>
                    <a:pt x="22987" y="177177"/>
                  </a:lnTo>
                  <a:lnTo>
                    <a:pt x="23533" y="177749"/>
                  </a:lnTo>
                  <a:lnTo>
                    <a:pt x="24447" y="177749"/>
                  </a:lnTo>
                  <a:lnTo>
                    <a:pt x="25603" y="176618"/>
                  </a:lnTo>
                  <a:lnTo>
                    <a:pt x="25603" y="175679"/>
                  </a:lnTo>
                  <a:lnTo>
                    <a:pt x="25019" y="175145"/>
                  </a:lnTo>
                  <a:lnTo>
                    <a:pt x="18326" y="168440"/>
                  </a:lnTo>
                  <a:lnTo>
                    <a:pt x="49606" y="168440"/>
                  </a:lnTo>
                  <a:lnTo>
                    <a:pt x="42913" y="175145"/>
                  </a:lnTo>
                  <a:lnTo>
                    <a:pt x="42329" y="175679"/>
                  </a:lnTo>
                  <a:lnTo>
                    <a:pt x="42329" y="176618"/>
                  </a:lnTo>
                  <a:lnTo>
                    <a:pt x="42913" y="177177"/>
                  </a:lnTo>
                  <a:lnTo>
                    <a:pt x="43472" y="177749"/>
                  </a:lnTo>
                  <a:lnTo>
                    <a:pt x="44399" y="177749"/>
                  </a:lnTo>
                  <a:lnTo>
                    <a:pt x="53708" y="168440"/>
                  </a:lnTo>
                  <a:lnTo>
                    <a:pt x="54140" y="168008"/>
                  </a:lnTo>
                  <a:close/>
                </a:path>
                <a:path w="67944" h="198754">
                  <a:moveTo>
                    <a:pt x="65544" y="136461"/>
                  </a:moveTo>
                  <a:lnTo>
                    <a:pt x="64477" y="135382"/>
                  </a:lnTo>
                  <a:lnTo>
                    <a:pt x="61760" y="135382"/>
                  </a:lnTo>
                  <a:lnTo>
                    <a:pt x="60680" y="136461"/>
                  </a:lnTo>
                  <a:lnTo>
                    <a:pt x="60680" y="197472"/>
                  </a:lnTo>
                  <a:lnTo>
                    <a:pt x="61760" y="198577"/>
                  </a:lnTo>
                  <a:lnTo>
                    <a:pt x="64477" y="198577"/>
                  </a:lnTo>
                  <a:lnTo>
                    <a:pt x="65544" y="197472"/>
                  </a:lnTo>
                  <a:lnTo>
                    <a:pt x="65544" y="136461"/>
                  </a:lnTo>
                  <a:close/>
                </a:path>
                <a:path w="67944" h="198754">
                  <a:moveTo>
                    <a:pt x="67945" y="56222"/>
                  </a:moveTo>
                  <a:lnTo>
                    <a:pt x="67729" y="55092"/>
                  </a:lnTo>
                  <a:lnTo>
                    <a:pt x="66675" y="47739"/>
                  </a:lnTo>
                  <a:lnTo>
                    <a:pt x="64960" y="35750"/>
                  </a:lnTo>
                  <a:lnTo>
                    <a:pt x="64643" y="33528"/>
                  </a:lnTo>
                  <a:lnTo>
                    <a:pt x="63919" y="28486"/>
                  </a:lnTo>
                  <a:lnTo>
                    <a:pt x="63804" y="27660"/>
                  </a:lnTo>
                  <a:lnTo>
                    <a:pt x="63690" y="26847"/>
                  </a:lnTo>
                  <a:lnTo>
                    <a:pt x="63652" y="26631"/>
                  </a:lnTo>
                  <a:lnTo>
                    <a:pt x="62420" y="17945"/>
                  </a:lnTo>
                  <a:lnTo>
                    <a:pt x="62166" y="16725"/>
                  </a:lnTo>
                  <a:lnTo>
                    <a:pt x="61074" y="16446"/>
                  </a:lnTo>
                  <a:lnTo>
                    <a:pt x="55359" y="16446"/>
                  </a:lnTo>
                  <a:lnTo>
                    <a:pt x="55359" y="35750"/>
                  </a:lnTo>
                  <a:lnTo>
                    <a:pt x="55359" y="44450"/>
                  </a:lnTo>
                  <a:lnTo>
                    <a:pt x="53492" y="45720"/>
                  </a:lnTo>
                  <a:lnTo>
                    <a:pt x="51841" y="46596"/>
                  </a:lnTo>
                  <a:lnTo>
                    <a:pt x="48971" y="47510"/>
                  </a:lnTo>
                  <a:lnTo>
                    <a:pt x="47256" y="47739"/>
                  </a:lnTo>
                  <a:lnTo>
                    <a:pt x="42875" y="47739"/>
                  </a:lnTo>
                  <a:lnTo>
                    <a:pt x="41757" y="47510"/>
                  </a:lnTo>
                  <a:lnTo>
                    <a:pt x="41236" y="47510"/>
                  </a:lnTo>
                  <a:lnTo>
                    <a:pt x="37896" y="45720"/>
                  </a:lnTo>
                  <a:lnTo>
                    <a:pt x="36652" y="44450"/>
                  </a:lnTo>
                  <a:lnTo>
                    <a:pt x="34975" y="41186"/>
                  </a:lnTo>
                  <a:lnTo>
                    <a:pt x="34556" y="39331"/>
                  </a:lnTo>
                  <a:lnTo>
                    <a:pt x="34620" y="34696"/>
                  </a:lnTo>
                  <a:lnTo>
                    <a:pt x="43218" y="26631"/>
                  </a:lnTo>
                  <a:lnTo>
                    <a:pt x="47802" y="26631"/>
                  </a:lnTo>
                  <a:lnTo>
                    <a:pt x="54978" y="32156"/>
                  </a:lnTo>
                  <a:lnTo>
                    <a:pt x="55054" y="32423"/>
                  </a:lnTo>
                  <a:lnTo>
                    <a:pt x="48958" y="33515"/>
                  </a:lnTo>
                  <a:lnTo>
                    <a:pt x="48806" y="33020"/>
                  </a:lnTo>
                  <a:lnTo>
                    <a:pt x="48729" y="32753"/>
                  </a:lnTo>
                  <a:lnTo>
                    <a:pt x="48285" y="32156"/>
                  </a:lnTo>
                  <a:lnTo>
                    <a:pt x="47104" y="31330"/>
                  </a:lnTo>
                  <a:lnTo>
                    <a:pt x="46342" y="31127"/>
                  </a:lnTo>
                  <a:lnTo>
                    <a:pt x="44018" y="31127"/>
                  </a:lnTo>
                  <a:lnTo>
                    <a:pt x="42926" y="31610"/>
                  </a:lnTo>
                  <a:lnTo>
                    <a:pt x="41287" y="33528"/>
                  </a:lnTo>
                  <a:lnTo>
                    <a:pt x="40957" y="34696"/>
                  </a:lnTo>
                  <a:lnTo>
                    <a:pt x="40868" y="39331"/>
                  </a:lnTo>
                  <a:lnTo>
                    <a:pt x="41287" y="40906"/>
                  </a:lnTo>
                  <a:lnTo>
                    <a:pt x="42951" y="42824"/>
                  </a:lnTo>
                  <a:lnTo>
                    <a:pt x="44107" y="43294"/>
                  </a:lnTo>
                  <a:lnTo>
                    <a:pt x="46634" y="43294"/>
                  </a:lnTo>
                  <a:lnTo>
                    <a:pt x="48120" y="42824"/>
                  </a:lnTo>
                  <a:lnTo>
                    <a:pt x="48983" y="42418"/>
                  </a:lnTo>
                  <a:lnTo>
                    <a:pt x="49809" y="41935"/>
                  </a:lnTo>
                  <a:lnTo>
                    <a:pt x="49809" y="39992"/>
                  </a:lnTo>
                  <a:lnTo>
                    <a:pt x="45605" y="39992"/>
                  </a:lnTo>
                  <a:lnTo>
                    <a:pt x="45605" y="35750"/>
                  </a:lnTo>
                  <a:lnTo>
                    <a:pt x="55359" y="35750"/>
                  </a:lnTo>
                  <a:lnTo>
                    <a:pt x="55359" y="16446"/>
                  </a:lnTo>
                  <a:lnTo>
                    <a:pt x="42214" y="16446"/>
                  </a:lnTo>
                  <a:lnTo>
                    <a:pt x="43205" y="15100"/>
                  </a:lnTo>
                  <a:lnTo>
                    <a:pt x="43484" y="14719"/>
                  </a:lnTo>
                  <a:lnTo>
                    <a:pt x="44246" y="12585"/>
                  </a:lnTo>
                  <a:lnTo>
                    <a:pt x="44246" y="5486"/>
                  </a:lnTo>
                  <a:lnTo>
                    <a:pt x="44246" y="4610"/>
                  </a:lnTo>
                  <a:lnTo>
                    <a:pt x="39636" y="0"/>
                  </a:lnTo>
                  <a:lnTo>
                    <a:pt x="38773" y="0"/>
                  </a:lnTo>
                  <a:lnTo>
                    <a:pt x="38773" y="7632"/>
                  </a:lnTo>
                  <a:lnTo>
                    <a:pt x="38773" y="12954"/>
                  </a:lnTo>
                  <a:lnTo>
                    <a:pt x="36614" y="15100"/>
                  </a:lnTo>
                  <a:lnTo>
                    <a:pt x="34290" y="15100"/>
                  </a:lnTo>
                  <a:lnTo>
                    <a:pt x="34290" y="47510"/>
                  </a:lnTo>
                  <a:lnTo>
                    <a:pt x="26504" y="47510"/>
                  </a:lnTo>
                  <a:lnTo>
                    <a:pt x="22148" y="39001"/>
                  </a:lnTo>
                  <a:lnTo>
                    <a:pt x="18884" y="42418"/>
                  </a:lnTo>
                  <a:lnTo>
                    <a:pt x="18884" y="47510"/>
                  </a:lnTo>
                  <a:lnTo>
                    <a:pt x="12573" y="47510"/>
                  </a:lnTo>
                  <a:lnTo>
                    <a:pt x="12573" y="26987"/>
                  </a:lnTo>
                  <a:lnTo>
                    <a:pt x="18884" y="26987"/>
                  </a:lnTo>
                  <a:lnTo>
                    <a:pt x="18884" y="34696"/>
                  </a:lnTo>
                  <a:lnTo>
                    <a:pt x="25501" y="26987"/>
                  </a:lnTo>
                  <a:lnTo>
                    <a:pt x="33883" y="26987"/>
                  </a:lnTo>
                  <a:lnTo>
                    <a:pt x="27559" y="33528"/>
                  </a:lnTo>
                  <a:lnTo>
                    <a:pt x="26466" y="34696"/>
                  </a:lnTo>
                  <a:lnTo>
                    <a:pt x="34290" y="47510"/>
                  </a:lnTo>
                  <a:lnTo>
                    <a:pt x="34290" y="15100"/>
                  </a:lnTo>
                  <a:lnTo>
                    <a:pt x="31305" y="15100"/>
                  </a:lnTo>
                  <a:lnTo>
                    <a:pt x="29159" y="12954"/>
                  </a:lnTo>
                  <a:lnTo>
                    <a:pt x="29159" y="7632"/>
                  </a:lnTo>
                  <a:lnTo>
                    <a:pt x="31305" y="5486"/>
                  </a:lnTo>
                  <a:lnTo>
                    <a:pt x="36614" y="5486"/>
                  </a:lnTo>
                  <a:lnTo>
                    <a:pt x="38773" y="7632"/>
                  </a:lnTo>
                  <a:lnTo>
                    <a:pt x="38773" y="0"/>
                  </a:lnTo>
                  <a:lnTo>
                    <a:pt x="28282" y="0"/>
                  </a:lnTo>
                  <a:lnTo>
                    <a:pt x="23672" y="4610"/>
                  </a:lnTo>
                  <a:lnTo>
                    <a:pt x="23672" y="12585"/>
                  </a:lnTo>
                  <a:lnTo>
                    <a:pt x="24434" y="14719"/>
                  </a:lnTo>
                  <a:lnTo>
                    <a:pt x="25717" y="16446"/>
                  </a:lnTo>
                  <a:lnTo>
                    <a:pt x="6858" y="16446"/>
                  </a:lnTo>
                  <a:lnTo>
                    <a:pt x="5753" y="16725"/>
                  </a:lnTo>
                  <a:lnTo>
                    <a:pt x="5511" y="17945"/>
                  </a:lnTo>
                  <a:lnTo>
                    <a:pt x="190" y="55092"/>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pic>
          <p:nvPicPr>
            <p:cNvPr id="88" name="object 88" descr=""/>
            <p:cNvPicPr/>
            <p:nvPr/>
          </p:nvPicPr>
          <p:blipFill>
            <a:blip r:embed="rId5" cstate="print"/>
            <a:stretch>
              <a:fillRect/>
            </a:stretch>
          </p:blipFill>
          <p:spPr>
            <a:xfrm>
              <a:off x="2232380" y="4816754"/>
              <a:ext cx="565772" cy="938733"/>
            </a:xfrm>
            <a:prstGeom prst="rect">
              <a:avLst/>
            </a:prstGeom>
          </p:spPr>
        </p:pic>
      </p:grpSp>
      <p:sp>
        <p:nvSpPr>
          <p:cNvPr id="89" name="object 89" descr=""/>
          <p:cNvSpPr txBox="1"/>
          <p:nvPr/>
        </p:nvSpPr>
        <p:spPr>
          <a:xfrm>
            <a:off x="1879419" y="5186804"/>
            <a:ext cx="685165" cy="163195"/>
          </a:xfrm>
          <a:prstGeom prst="rect">
            <a:avLst/>
          </a:prstGeom>
        </p:spPr>
        <p:txBody>
          <a:bodyPr wrap="square" lIns="0" tIns="12700" rIns="0" bIns="0" rtlCol="0" vert="horz">
            <a:spAutoFit/>
          </a:bodyPr>
          <a:lstStyle/>
          <a:p>
            <a:pPr marL="12700">
              <a:lnSpc>
                <a:spcPct val="100000"/>
              </a:lnSpc>
              <a:spcBef>
                <a:spcPts val="100"/>
              </a:spcBef>
            </a:pPr>
            <a:r>
              <a:rPr dirty="0" sz="900" b="1">
                <a:solidFill>
                  <a:srgbClr val="CB272B"/>
                </a:solidFill>
                <a:latin typeface="Microsoft JhengHei"/>
                <a:cs typeface="Microsoft JhengHei"/>
              </a:rPr>
              <a:t>XB10</a:t>
            </a:r>
            <a:r>
              <a:rPr dirty="0" sz="900" spc="-45" b="1">
                <a:solidFill>
                  <a:srgbClr val="CB272B"/>
                </a:solidFill>
                <a:latin typeface="Microsoft JhengHei"/>
                <a:cs typeface="Microsoft JhengHei"/>
              </a:rPr>
              <a:t> </a:t>
            </a:r>
            <a:r>
              <a:rPr dirty="0" sz="900" spc="-10" b="1">
                <a:solidFill>
                  <a:srgbClr val="CB272B"/>
                </a:solidFill>
                <a:latin typeface="Microsoft JhengHei"/>
                <a:cs typeface="Microsoft JhengHei"/>
              </a:rPr>
              <a:t>R1206</a:t>
            </a:r>
            <a:endParaRPr sz="900">
              <a:latin typeface="Microsoft JhengHei"/>
              <a:cs typeface="Microsoft JhengHei"/>
            </a:endParaRPr>
          </a:p>
        </p:txBody>
      </p:sp>
      <p:sp>
        <p:nvSpPr>
          <p:cNvPr id="90" name="object 90" descr=""/>
          <p:cNvSpPr/>
          <p:nvPr/>
        </p:nvSpPr>
        <p:spPr>
          <a:xfrm>
            <a:off x="1860398" y="3359126"/>
            <a:ext cx="838200" cy="292100"/>
          </a:xfrm>
          <a:custGeom>
            <a:avLst/>
            <a:gdLst/>
            <a:ahLst/>
            <a:cxnLst/>
            <a:rect l="l" t="t" r="r" b="b"/>
            <a:pathLst>
              <a:path w="838200" h="292100">
                <a:moveTo>
                  <a:pt x="801624" y="0"/>
                </a:moveTo>
                <a:lnTo>
                  <a:pt x="36093" y="0"/>
                </a:lnTo>
                <a:lnTo>
                  <a:pt x="22079" y="2848"/>
                </a:lnTo>
                <a:lnTo>
                  <a:pt x="10602" y="10602"/>
                </a:lnTo>
                <a:lnTo>
                  <a:pt x="2848" y="22079"/>
                </a:lnTo>
                <a:lnTo>
                  <a:pt x="0" y="36093"/>
                </a:lnTo>
                <a:lnTo>
                  <a:pt x="0" y="255447"/>
                </a:lnTo>
                <a:lnTo>
                  <a:pt x="2848" y="269461"/>
                </a:lnTo>
                <a:lnTo>
                  <a:pt x="10602" y="280938"/>
                </a:lnTo>
                <a:lnTo>
                  <a:pt x="22079" y="288693"/>
                </a:lnTo>
                <a:lnTo>
                  <a:pt x="36093" y="291541"/>
                </a:lnTo>
                <a:lnTo>
                  <a:pt x="801624" y="291541"/>
                </a:lnTo>
                <a:lnTo>
                  <a:pt x="815637" y="288693"/>
                </a:lnTo>
                <a:lnTo>
                  <a:pt x="827114" y="280938"/>
                </a:lnTo>
                <a:lnTo>
                  <a:pt x="834869" y="269461"/>
                </a:lnTo>
                <a:lnTo>
                  <a:pt x="837717" y="255447"/>
                </a:lnTo>
                <a:lnTo>
                  <a:pt x="837717" y="36093"/>
                </a:lnTo>
                <a:lnTo>
                  <a:pt x="834869" y="22079"/>
                </a:lnTo>
                <a:lnTo>
                  <a:pt x="827114" y="10602"/>
                </a:lnTo>
                <a:lnTo>
                  <a:pt x="815637" y="2848"/>
                </a:lnTo>
                <a:lnTo>
                  <a:pt x="801624" y="0"/>
                </a:lnTo>
                <a:close/>
              </a:path>
            </a:pathLst>
          </a:custGeom>
          <a:solidFill>
            <a:srgbClr val="CB272B"/>
          </a:solidFill>
        </p:spPr>
        <p:txBody>
          <a:bodyPr wrap="square" lIns="0" tIns="0" rIns="0" bIns="0" rtlCol="0"/>
          <a:lstStyle/>
          <a:p/>
        </p:txBody>
      </p:sp>
      <p:sp>
        <p:nvSpPr>
          <p:cNvPr id="91" name="object 91" descr=""/>
          <p:cNvSpPr txBox="1"/>
          <p:nvPr/>
        </p:nvSpPr>
        <p:spPr>
          <a:xfrm>
            <a:off x="1979160" y="3339676"/>
            <a:ext cx="461009" cy="304800"/>
          </a:xfrm>
          <a:prstGeom prst="rect">
            <a:avLst/>
          </a:prstGeom>
        </p:spPr>
        <p:txBody>
          <a:bodyPr wrap="square" lIns="0" tIns="12700" rIns="0" bIns="0" rtlCol="0" vert="horz">
            <a:spAutoFit/>
          </a:bodyPr>
          <a:lstStyle/>
          <a:p>
            <a:pPr marL="12700" marR="5080">
              <a:lnSpc>
                <a:spcPct val="114500"/>
              </a:lnSpc>
              <a:spcBef>
                <a:spcPts val="100"/>
              </a:spcBef>
            </a:pPr>
            <a:r>
              <a:rPr dirty="0" sz="800" spc="-20" b="1">
                <a:solidFill>
                  <a:srgbClr val="FFFFFF"/>
                </a:solidFill>
                <a:latin typeface="Microsoft JhengHei"/>
                <a:cs typeface="Microsoft JhengHei"/>
              </a:rPr>
              <a:t>10kg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1602mm</a:t>
            </a:r>
            <a:endParaRPr sz="800">
              <a:latin typeface="Microsoft JhengHei"/>
              <a:cs typeface="Microsoft JhengHei"/>
            </a:endParaRPr>
          </a:p>
        </p:txBody>
      </p:sp>
      <p:grpSp>
        <p:nvGrpSpPr>
          <p:cNvPr id="92" name="object 92" descr=""/>
          <p:cNvGrpSpPr/>
          <p:nvPr/>
        </p:nvGrpSpPr>
        <p:grpSpPr>
          <a:xfrm>
            <a:off x="1891958" y="3408398"/>
            <a:ext cx="894715" cy="4775200"/>
            <a:chOff x="1891958" y="3408398"/>
            <a:chExt cx="894715" cy="4775200"/>
          </a:xfrm>
        </p:grpSpPr>
        <p:sp>
          <p:nvSpPr>
            <p:cNvPr id="93" name="object 93" descr=""/>
            <p:cNvSpPr/>
            <p:nvPr/>
          </p:nvSpPr>
          <p:spPr>
            <a:xfrm>
              <a:off x="1891957" y="3408400"/>
              <a:ext cx="67945" cy="198755"/>
            </a:xfrm>
            <a:custGeom>
              <a:avLst/>
              <a:gdLst/>
              <a:ahLst/>
              <a:cxnLst/>
              <a:rect l="l" t="t" r="r" b="b"/>
              <a:pathLst>
                <a:path w="67944" h="198754">
                  <a:moveTo>
                    <a:pt x="7251" y="136461"/>
                  </a:moveTo>
                  <a:lnTo>
                    <a:pt x="6146" y="135382"/>
                  </a:lnTo>
                  <a:lnTo>
                    <a:pt x="3454" y="135382"/>
                  </a:lnTo>
                  <a:lnTo>
                    <a:pt x="2387" y="136461"/>
                  </a:lnTo>
                  <a:lnTo>
                    <a:pt x="2387" y="197459"/>
                  </a:lnTo>
                  <a:lnTo>
                    <a:pt x="3454" y="198564"/>
                  </a:lnTo>
                  <a:lnTo>
                    <a:pt x="6146" y="198564"/>
                  </a:lnTo>
                  <a:lnTo>
                    <a:pt x="7251" y="197459"/>
                  </a:lnTo>
                  <a:lnTo>
                    <a:pt x="7251" y="136461"/>
                  </a:lnTo>
                  <a:close/>
                </a:path>
                <a:path w="67944" h="198754">
                  <a:moveTo>
                    <a:pt x="54140" y="168021"/>
                  </a:moveTo>
                  <a:lnTo>
                    <a:pt x="54089" y="165862"/>
                  </a:lnTo>
                  <a:lnTo>
                    <a:pt x="53746" y="165519"/>
                  </a:lnTo>
                  <a:lnTo>
                    <a:pt x="44983" y="156756"/>
                  </a:lnTo>
                  <a:lnTo>
                    <a:pt x="44399" y="156146"/>
                  </a:lnTo>
                  <a:lnTo>
                    <a:pt x="43472" y="156146"/>
                  </a:lnTo>
                  <a:lnTo>
                    <a:pt x="42913" y="156756"/>
                  </a:lnTo>
                  <a:lnTo>
                    <a:pt x="42329" y="157302"/>
                  </a:lnTo>
                  <a:lnTo>
                    <a:pt x="42329" y="158254"/>
                  </a:lnTo>
                  <a:lnTo>
                    <a:pt x="49593" y="165519"/>
                  </a:lnTo>
                  <a:lnTo>
                    <a:pt x="18326" y="165519"/>
                  </a:lnTo>
                  <a:lnTo>
                    <a:pt x="25603" y="158254"/>
                  </a:lnTo>
                  <a:lnTo>
                    <a:pt x="25603" y="157302"/>
                  </a:lnTo>
                  <a:lnTo>
                    <a:pt x="25019" y="156756"/>
                  </a:lnTo>
                  <a:lnTo>
                    <a:pt x="24447" y="156146"/>
                  </a:lnTo>
                  <a:lnTo>
                    <a:pt x="23533" y="156146"/>
                  </a:lnTo>
                  <a:lnTo>
                    <a:pt x="22987" y="156756"/>
                  </a:lnTo>
                  <a:lnTo>
                    <a:pt x="13716" y="166001"/>
                  </a:lnTo>
                  <a:lnTo>
                    <a:pt x="13563" y="166192"/>
                  </a:lnTo>
                  <a:lnTo>
                    <a:pt x="13576" y="167741"/>
                  </a:lnTo>
                  <a:lnTo>
                    <a:pt x="13804" y="168021"/>
                  </a:lnTo>
                  <a:lnTo>
                    <a:pt x="22987" y="177177"/>
                  </a:lnTo>
                  <a:lnTo>
                    <a:pt x="23533" y="177749"/>
                  </a:lnTo>
                  <a:lnTo>
                    <a:pt x="24447" y="177749"/>
                  </a:lnTo>
                  <a:lnTo>
                    <a:pt x="25019" y="177177"/>
                  </a:lnTo>
                  <a:lnTo>
                    <a:pt x="25603" y="176631"/>
                  </a:lnTo>
                  <a:lnTo>
                    <a:pt x="25603" y="175679"/>
                  </a:lnTo>
                  <a:lnTo>
                    <a:pt x="25019" y="175145"/>
                  </a:lnTo>
                  <a:lnTo>
                    <a:pt x="18326" y="168440"/>
                  </a:lnTo>
                  <a:lnTo>
                    <a:pt x="49606" y="168440"/>
                  </a:lnTo>
                  <a:lnTo>
                    <a:pt x="42913" y="175145"/>
                  </a:lnTo>
                  <a:lnTo>
                    <a:pt x="42329" y="175679"/>
                  </a:lnTo>
                  <a:lnTo>
                    <a:pt x="42329" y="176631"/>
                  </a:lnTo>
                  <a:lnTo>
                    <a:pt x="42913" y="177177"/>
                  </a:lnTo>
                  <a:lnTo>
                    <a:pt x="43472" y="177749"/>
                  </a:lnTo>
                  <a:lnTo>
                    <a:pt x="44399" y="177749"/>
                  </a:lnTo>
                  <a:lnTo>
                    <a:pt x="53721" y="168440"/>
                  </a:lnTo>
                  <a:lnTo>
                    <a:pt x="54140" y="168021"/>
                  </a:lnTo>
                  <a:close/>
                </a:path>
                <a:path w="67944" h="198754">
                  <a:moveTo>
                    <a:pt x="65544" y="136461"/>
                  </a:moveTo>
                  <a:lnTo>
                    <a:pt x="64477" y="135382"/>
                  </a:lnTo>
                  <a:lnTo>
                    <a:pt x="61760" y="135382"/>
                  </a:lnTo>
                  <a:lnTo>
                    <a:pt x="60680" y="136461"/>
                  </a:lnTo>
                  <a:lnTo>
                    <a:pt x="60680" y="197459"/>
                  </a:lnTo>
                  <a:lnTo>
                    <a:pt x="61760" y="198564"/>
                  </a:lnTo>
                  <a:lnTo>
                    <a:pt x="64477" y="198564"/>
                  </a:lnTo>
                  <a:lnTo>
                    <a:pt x="65544" y="197459"/>
                  </a:lnTo>
                  <a:lnTo>
                    <a:pt x="65544" y="136461"/>
                  </a:lnTo>
                  <a:close/>
                </a:path>
                <a:path w="67944" h="198754">
                  <a:moveTo>
                    <a:pt x="67945" y="56222"/>
                  </a:moveTo>
                  <a:lnTo>
                    <a:pt x="67729" y="55079"/>
                  </a:lnTo>
                  <a:lnTo>
                    <a:pt x="66675" y="47726"/>
                  </a:lnTo>
                  <a:lnTo>
                    <a:pt x="64960" y="35750"/>
                  </a:lnTo>
                  <a:lnTo>
                    <a:pt x="64643" y="33515"/>
                  </a:lnTo>
                  <a:lnTo>
                    <a:pt x="63919" y="28473"/>
                  </a:lnTo>
                  <a:lnTo>
                    <a:pt x="63804" y="27660"/>
                  </a:lnTo>
                  <a:lnTo>
                    <a:pt x="63690" y="26835"/>
                  </a:lnTo>
                  <a:lnTo>
                    <a:pt x="63652"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56" y="47726"/>
                  </a:lnTo>
                  <a:lnTo>
                    <a:pt x="42875" y="47726"/>
                  </a:lnTo>
                  <a:lnTo>
                    <a:pt x="41732" y="47498"/>
                  </a:lnTo>
                  <a:lnTo>
                    <a:pt x="41211" y="47498"/>
                  </a:lnTo>
                  <a:lnTo>
                    <a:pt x="37896" y="45720"/>
                  </a:lnTo>
                  <a:lnTo>
                    <a:pt x="36652" y="44450"/>
                  </a:lnTo>
                  <a:lnTo>
                    <a:pt x="34975" y="41173"/>
                  </a:lnTo>
                  <a:lnTo>
                    <a:pt x="34556" y="39331"/>
                  </a:lnTo>
                  <a:lnTo>
                    <a:pt x="34620" y="34696"/>
                  </a:lnTo>
                  <a:lnTo>
                    <a:pt x="43218" y="26631"/>
                  </a:lnTo>
                  <a:lnTo>
                    <a:pt x="47802" y="26631"/>
                  </a:lnTo>
                  <a:lnTo>
                    <a:pt x="54978" y="32143"/>
                  </a:lnTo>
                  <a:lnTo>
                    <a:pt x="55054" y="32423"/>
                  </a:lnTo>
                  <a:lnTo>
                    <a:pt x="48958" y="33502"/>
                  </a:lnTo>
                  <a:lnTo>
                    <a:pt x="48818" y="33020"/>
                  </a:lnTo>
                  <a:lnTo>
                    <a:pt x="48729" y="32740"/>
                  </a:lnTo>
                  <a:lnTo>
                    <a:pt x="48285" y="32143"/>
                  </a:lnTo>
                  <a:lnTo>
                    <a:pt x="47104" y="31330"/>
                  </a:lnTo>
                  <a:lnTo>
                    <a:pt x="46342" y="31115"/>
                  </a:lnTo>
                  <a:lnTo>
                    <a:pt x="44018" y="31115"/>
                  </a:lnTo>
                  <a:lnTo>
                    <a:pt x="42926" y="31597"/>
                  </a:lnTo>
                  <a:lnTo>
                    <a:pt x="41287" y="33515"/>
                  </a:lnTo>
                  <a:lnTo>
                    <a:pt x="40957" y="34696"/>
                  </a:lnTo>
                  <a:lnTo>
                    <a:pt x="40868" y="39331"/>
                  </a:lnTo>
                  <a:lnTo>
                    <a:pt x="41287" y="40906"/>
                  </a:lnTo>
                  <a:lnTo>
                    <a:pt x="42951" y="42811"/>
                  </a:lnTo>
                  <a:lnTo>
                    <a:pt x="44107" y="43281"/>
                  </a:lnTo>
                  <a:lnTo>
                    <a:pt x="46634" y="43281"/>
                  </a:lnTo>
                  <a:lnTo>
                    <a:pt x="48120" y="42811"/>
                  </a:lnTo>
                  <a:lnTo>
                    <a:pt x="48983" y="42418"/>
                  </a:lnTo>
                  <a:lnTo>
                    <a:pt x="49809" y="41935"/>
                  </a:lnTo>
                  <a:lnTo>
                    <a:pt x="49809" y="39992"/>
                  </a:lnTo>
                  <a:lnTo>
                    <a:pt x="45605" y="39992"/>
                  </a:lnTo>
                  <a:lnTo>
                    <a:pt x="45605" y="35750"/>
                  </a:lnTo>
                  <a:lnTo>
                    <a:pt x="55359" y="35750"/>
                  </a:lnTo>
                  <a:lnTo>
                    <a:pt x="55359" y="16433"/>
                  </a:lnTo>
                  <a:lnTo>
                    <a:pt x="42214" y="16433"/>
                  </a:lnTo>
                  <a:lnTo>
                    <a:pt x="43192" y="15100"/>
                  </a:lnTo>
                  <a:lnTo>
                    <a:pt x="43484" y="14719"/>
                  </a:lnTo>
                  <a:lnTo>
                    <a:pt x="44246" y="12585"/>
                  </a:lnTo>
                  <a:lnTo>
                    <a:pt x="44246" y="5486"/>
                  </a:lnTo>
                  <a:lnTo>
                    <a:pt x="44246" y="4597"/>
                  </a:lnTo>
                  <a:lnTo>
                    <a:pt x="39636" y="0"/>
                  </a:lnTo>
                  <a:lnTo>
                    <a:pt x="38773" y="0"/>
                  </a:lnTo>
                  <a:lnTo>
                    <a:pt x="38773" y="7632"/>
                  </a:lnTo>
                  <a:lnTo>
                    <a:pt x="38773" y="12941"/>
                  </a:lnTo>
                  <a:lnTo>
                    <a:pt x="36614" y="15100"/>
                  </a:lnTo>
                  <a:lnTo>
                    <a:pt x="34277" y="15100"/>
                  </a:lnTo>
                  <a:lnTo>
                    <a:pt x="34277"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83" y="26974"/>
                  </a:lnTo>
                  <a:lnTo>
                    <a:pt x="27559" y="33515"/>
                  </a:lnTo>
                  <a:lnTo>
                    <a:pt x="26466" y="34696"/>
                  </a:lnTo>
                  <a:lnTo>
                    <a:pt x="34277" y="47498"/>
                  </a:lnTo>
                  <a:lnTo>
                    <a:pt x="34277" y="15100"/>
                  </a:lnTo>
                  <a:lnTo>
                    <a:pt x="31305" y="15100"/>
                  </a:lnTo>
                  <a:lnTo>
                    <a:pt x="29159" y="12941"/>
                  </a:lnTo>
                  <a:lnTo>
                    <a:pt x="29159" y="7632"/>
                  </a:lnTo>
                  <a:lnTo>
                    <a:pt x="31305"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190" y="55079"/>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sp>
          <p:nvSpPr>
            <p:cNvPr id="94" name="object 94" descr=""/>
            <p:cNvSpPr/>
            <p:nvPr/>
          </p:nvSpPr>
          <p:spPr>
            <a:xfrm>
              <a:off x="1936417" y="7891884"/>
              <a:ext cx="850265" cy="292100"/>
            </a:xfrm>
            <a:custGeom>
              <a:avLst/>
              <a:gdLst/>
              <a:ahLst/>
              <a:cxnLst/>
              <a:rect l="l" t="t" r="r" b="b"/>
              <a:pathLst>
                <a:path w="850264" h="292100">
                  <a:moveTo>
                    <a:pt x="813333" y="0"/>
                  </a:moveTo>
                  <a:lnTo>
                    <a:pt x="36347" y="0"/>
                  </a:lnTo>
                  <a:lnTo>
                    <a:pt x="22234" y="2868"/>
                  </a:lnTo>
                  <a:lnTo>
                    <a:pt x="10677" y="10677"/>
                  </a:lnTo>
                  <a:lnTo>
                    <a:pt x="2868" y="22234"/>
                  </a:lnTo>
                  <a:lnTo>
                    <a:pt x="0" y="36347"/>
                  </a:lnTo>
                  <a:lnTo>
                    <a:pt x="0" y="255206"/>
                  </a:lnTo>
                  <a:lnTo>
                    <a:pt x="2868" y="269318"/>
                  </a:lnTo>
                  <a:lnTo>
                    <a:pt x="10677" y="280876"/>
                  </a:lnTo>
                  <a:lnTo>
                    <a:pt x="22234" y="288685"/>
                  </a:lnTo>
                  <a:lnTo>
                    <a:pt x="36347" y="291553"/>
                  </a:lnTo>
                  <a:lnTo>
                    <a:pt x="813333" y="291553"/>
                  </a:lnTo>
                  <a:lnTo>
                    <a:pt x="827445" y="288685"/>
                  </a:lnTo>
                  <a:lnTo>
                    <a:pt x="839003" y="280876"/>
                  </a:lnTo>
                  <a:lnTo>
                    <a:pt x="846812" y="269318"/>
                  </a:lnTo>
                  <a:lnTo>
                    <a:pt x="849680" y="255206"/>
                  </a:lnTo>
                  <a:lnTo>
                    <a:pt x="849680" y="36347"/>
                  </a:lnTo>
                  <a:lnTo>
                    <a:pt x="846812" y="22234"/>
                  </a:lnTo>
                  <a:lnTo>
                    <a:pt x="839003" y="10677"/>
                  </a:lnTo>
                  <a:lnTo>
                    <a:pt x="827445" y="2868"/>
                  </a:lnTo>
                  <a:lnTo>
                    <a:pt x="813333" y="0"/>
                  </a:lnTo>
                  <a:close/>
                </a:path>
              </a:pathLst>
            </a:custGeom>
            <a:solidFill>
              <a:srgbClr val="CB272B"/>
            </a:solidFill>
          </p:spPr>
          <p:txBody>
            <a:bodyPr wrap="square" lIns="0" tIns="0" rIns="0" bIns="0" rtlCol="0"/>
            <a:lstStyle/>
            <a:p/>
          </p:txBody>
        </p:sp>
      </p:grpSp>
      <p:sp>
        <p:nvSpPr>
          <p:cNvPr id="95" name="object 95" descr=""/>
          <p:cNvSpPr txBox="1"/>
          <p:nvPr/>
        </p:nvSpPr>
        <p:spPr>
          <a:xfrm>
            <a:off x="2055173" y="7872434"/>
            <a:ext cx="401320" cy="304800"/>
          </a:xfrm>
          <a:prstGeom prst="rect">
            <a:avLst/>
          </a:prstGeom>
        </p:spPr>
        <p:txBody>
          <a:bodyPr wrap="square" lIns="0" tIns="12700" rIns="0" bIns="0" rtlCol="0" vert="horz">
            <a:spAutoFit/>
          </a:bodyPr>
          <a:lstStyle/>
          <a:p>
            <a:pPr marL="12700" marR="5080">
              <a:lnSpc>
                <a:spcPct val="114500"/>
              </a:lnSpc>
              <a:spcBef>
                <a:spcPts val="100"/>
              </a:spcBef>
            </a:pPr>
            <a:r>
              <a:rPr dirty="0" sz="800" spc="-20" b="1">
                <a:solidFill>
                  <a:srgbClr val="FFFFFF"/>
                </a:solidFill>
                <a:latin typeface="Microsoft JhengHei"/>
                <a:cs typeface="Microsoft JhengHei"/>
              </a:rPr>
              <a:t>12kg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707mm</a:t>
            </a:r>
            <a:endParaRPr sz="800">
              <a:latin typeface="Microsoft JhengHei"/>
              <a:cs typeface="Microsoft JhengHei"/>
            </a:endParaRPr>
          </a:p>
        </p:txBody>
      </p:sp>
      <p:grpSp>
        <p:nvGrpSpPr>
          <p:cNvPr id="96" name="object 96" descr=""/>
          <p:cNvGrpSpPr/>
          <p:nvPr/>
        </p:nvGrpSpPr>
        <p:grpSpPr>
          <a:xfrm>
            <a:off x="1982365" y="7520826"/>
            <a:ext cx="949960" cy="795655"/>
            <a:chOff x="1982365" y="7520826"/>
            <a:chExt cx="949960" cy="795655"/>
          </a:xfrm>
        </p:grpSpPr>
        <p:sp>
          <p:nvSpPr>
            <p:cNvPr id="97" name="object 97" descr=""/>
            <p:cNvSpPr/>
            <p:nvPr/>
          </p:nvSpPr>
          <p:spPr>
            <a:xfrm>
              <a:off x="1982355" y="7941170"/>
              <a:ext cx="67945" cy="198755"/>
            </a:xfrm>
            <a:custGeom>
              <a:avLst/>
              <a:gdLst/>
              <a:ahLst/>
              <a:cxnLst/>
              <a:rect l="l" t="t" r="r" b="b"/>
              <a:pathLst>
                <a:path w="67944" h="198754">
                  <a:moveTo>
                    <a:pt x="7264" y="136461"/>
                  </a:moveTo>
                  <a:lnTo>
                    <a:pt x="6159" y="135369"/>
                  </a:lnTo>
                  <a:lnTo>
                    <a:pt x="3467" y="135369"/>
                  </a:lnTo>
                  <a:lnTo>
                    <a:pt x="2400" y="136461"/>
                  </a:lnTo>
                  <a:lnTo>
                    <a:pt x="2400" y="197459"/>
                  </a:lnTo>
                  <a:lnTo>
                    <a:pt x="3467" y="198564"/>
                  </a:lnTo>
                  <a:lnTo>
                    <a:pt x="6159" y="198564"/>
                  </a:lnTo>
                  <a:lnTo>
                    <a:pt x="7264" y="197459"/>
                  </a:lnTo>
                  <a:lnTo>
                    <a:pt x="7264" y="136461"/>
                  </a:lnTo>
                  <a:close/>
                </a:path>
                <a:path w="67944" h="198754">
                  <a:moveTo>
                    <a:pt x="54140" y="168008"/>
                  </a:moveTo>
                  <a:lnTo>
                    <a:pt x="54102" y="165849"/>
                  </a:lnTo>
                  <a:lnTo>
                    <a:pt x="53759" y="165506"/>
                  </a:lnTo>
                  <a:lnTo>
                    <a:pt x="44996" y="156756"/>
                  </a:lnTo>
                  <a:lnTo>
                    <a:pt x="44411" y="156146"/>
                  </a:lnTo>
                  <a:lnTo>
                    <a:pt x="43472" y="156146"/>
                  </a:lnTo>
                  <a:lnTo>
                    <a:pt x="42926" y="156756"/>
                  </a:lnTo>
                  <a:lnTo>
                    <a:pt x="42341" y="157302"/>
                  </a:lnTo>
                  <a:lnTo>
                    <a:pt x="42341" y="158254"/>
                  </a:lnTo>
                  <a:lnTo>
                    <a:pt x="49606" y="165506"/>
                  </a:lnTo>
                  <a:lnTo>
                    <a:pt x="18326" y="165506"/>
                  </a:lnTo>
                  <a:lnTo>
                    <a:pt x="25615" y="158254"/>
                  </a:lnTo>
                  <a:lnTo>
                    <a:pt x="25615" y="157302"/>
                  </a:lnTo>
                  <a:lnTo>
                    <a:pt x="25031" y="156756"/>
                  </a:lnTo>
                  <a:lnTo>
                    <a:pt x="24460" y="156146"/>
                  </a:lnTo>
                  <a:lnTo>
                    <a:pt x="23545" y="156146"/>
                  </a:lnTo>
                  <a:lnTo>
                    <a:pt x="22987" y="156756"/>
                  </a:lnTo>
                  <a:lnTo>
                    <a:pt x="13728" y="165989"/>
                  </a:lnTo>
                  <a:lnTo>
                    <a:pt x="13576" y="166179"/>
                  </a:lnTo>
                  <a:lnTo>
                    <a:pt x="13589" y="167741"/>
                  </a:lnTo>
                  <a:lnTo>
                    <a:pt x="13716" y="167881"/>
                  </a:lnTo>
                  <a:lnTo>
                    <a:pt x="13817" y="168008"/>
                  </a:lnTo>
                  <a:lnTo>
                    <a:pt x="23545" y="177736"/>
                  </a:lnTo>
                  <a:lnTo>
                    <a:pt x="24460" y="177736"/>
                  </a:lnTo>
                  <a:lnTo>
                    <a:pt x="25031" y="177165"/>
                  </a:lnTo>
                  <a:lnTo>
                    <a:pt x="25615" y="176618"/>
                  </a:lnTo>
                  <a:lnTo>
                    <a:pt x="25615" y="175666"/>
                  </a:lnTo>
                  <a:lnTo>
                    <a:pt x="25031" y="175133"/>
                  </a:lnTo>
                  <a:lnTo>
                    <a:pt x="18326" y="168427"/>
                  </a:lnTo>
                  <a:lnTo>
                    <a:pt x="49618" y="168427"/>
                  </a:lnTo>
                  <a:lnTo>
                    <a:pt x="42926" y="175133"/>
                  </a:lnTo>
                  <a:lnTo>
                    <a:pt x="42341" y="175666"/>
                  </a:lnTo>
                  <a:lnTo>
                    <a:pt x="42341" y="176618"/>
                  </a:lnTo>
                  <a:lnTo>
                    <a:pt x="42926" y="177165"/>
                  </a:lnTo>
                  <a:lnTo>
                    <a:pt x="43472" y="177736"/>
                  </a:lnTo>
                  <a:lnTo>
                    <a:pt x="44411" y="177736"/>
                  </a:lnTo>
                  <a:lnTo>
                    <a:pt x="53721" y="168427"/>
                  </a:lnTo>
                  <a:lnTo>
                    <a:pt x="54140" y="168008"/>
                  </a:lnTo>
                  <a:close/>
                </a:path>
                <a:path w="67944"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4" h="198754">
                  <a:moveTo>
                    <a:pt x="67945" y="56222"/>
                  </a:moveTo>
                  <a:lnTo>
                    <a:pt x="67729" y="55079"/>
                  </a:lnTo>
                  <a:lnTo>
                    <a:pt x="66687" y="47726"/>
                  </a:lnTo>
                  <a:lnTo>
                    <a:pt x="64973" y="35750"/>
                  </a:lnTo>
                  <a:lnTo>
                    <a:pt x="64655" y="33515"/>
                  </a:lnTo>
                  <a:lnTo>
                    <a:pt x="63931" y="28473"/>
                  </a:lnTo>
                  <a:lnTo>
                    <a:pt x="63817" y="27647"/>
                  </a:lnTo>
                  <a:lnTo>
                    <a:pt x="63715" y="26974"/>
                  </a:lnTo>
                  <a:lnTo>
                    <a:pt x="63665" y="26631"/>
                  </a:lnTo>
                  <a:lnTo>
                    <a:pt x="62420" y="17932"/>
                  </a:lnTo>
                  <a:lnTo>
                    <a:pt x="62179" y="16713"/>
                  </a:lnTo>
                  <a:lnTo>
                    <a:pt x="61074" y="16433"/>
                  </a:lnTo>
                  <a:lnTo>
                    <a:pt x="55359" y="16433"/>
                  </a:lnTo>
                  <a:lnTo>
                    <a:pt x="55359" y="35750"/>
                  </a:lnTo>
                  <a:lnTo>
                    <a:pt x="55359" y="44450"/>
                  </a:lnTo>
                  <a:lnTo>
                    <a:pt x="53492" y="45720"/>
                  </a:lnTo>
                  <a:lnTo>
                    <a:pt x="51841" y="46583"/>
                  </a:lnTo>
                  <a:lnTo>
                    <a:pt x="48971" y="47498"/>
                  </a:lnTo>
                  <a:lnTo>
                    <a:pt x="47269" y="47726"/>
                  </a:lnTo>
                  <a:lnTo>
                    <a:pt x="42875" y="47726"/>
                  </a:lnTo>
                  <a:lnTo>
                    <a:pt x="41770" y="47498"/>
                  </a:lnTo>
                  <a:lnTo>
                    <a:pt x="41249" y="47498"/>
                  </a:lnTo>
                  <a:lnTo>
                    <a:pt x="37909" y="45720"/>
                  </a:lnTo>
                  <a:lnTo>
                    <a:pt x="36664" y="44450"/>
                  </a:lnTo>
                  <a:lnTo>
                    <a:pt x="34988" y="41173"/>
                  </a:lnTo>
                  <a:lnTo>
                    <a:pt x="34569" y="39331"/>
                  </a:lnTo>
                  <a:lnTo>
                    <a:pt x="34620" y="34696"/>
                  </a:lnTo>
                  <a:lnTo>
                    <a:pt x="34912" y="33515"/>
                  </a:lnTo>
                  <a:lnTo>
                    <a:pt x="35026" y="33007"/>
                  </a:lnTo>
                  <a:lnTo>
                    <a:pt x="43218" y="26631"/>
                  </a:lnTo>
                  <a:lnTo>
                    <a:pt x="47815" y="26631"/>
                  </a:lnTo>
                  <a:lnTo>
                    <a:pt x="50507" y="26974"/>
                  </a:lnTo>
                  <a:lnTo>
                    <a:pt x="49860" y="26974"/>
                  </a:lnTo>
                  <a:lnTo>
                    <a:pt x="51727" y="27647"/>
                  </a:lnTo>
                  <a:lnTo>
                    <a:pt x="52666" y="28282"/>
                  </a:lnTo>
                  <a:lnTo>
                    <a:pt x="54140" y="30010"/>
                  </a:lnTo>
                  <a:lnTo>
                    <a:pt x="54711" y="31127"/>
                  </a:lnTo>
                  <a:lnTo>
                    <a:pt x="54991" y="32143"/>
                  </a:lnTo>
                  <a:lnTo>
                    <a:pt x="55067" y="32410"/>
                  </a:lnTo>
                  <a:lnTo>
                    <a:pt x="48971" y="33502"/>
                  </a:lnTo>
                  <a:lnTo>
                    <a:pt x="48818" y="33007"/>
                  </a:lnTo>
                  <a:lnTo>
                    <a:pt x="48729" y="32740"/>
                  </a:lnTo>
                  <a:lnTo>
                    <a:pt x="48285" y="32143"/>
                  </a:lnTo>
                  <a:lnTo>
                    <a:pt x="47167" y="31369"/>
                  </a:lnTo>
                  <a:lnTo>
                    <a:pt x="46342" y="31127"/>
                  </a:lnTo>
                  <a:lnTo>
                    <a:pt x="44018" y="31127"/>
                  </a:lnTo>
                  <a:lnTo>
                    <a:pt x="42926" y="31610"/>
                  </a:lnTo>
                  <a:lnTo>
                    <a:pt x="41287" y="33515"/>
                  </a:lnTo>
                  <a:lnTo>
                    <a:pt x="40970" y="34696"/>
                  </a:lnTo>
                  <a:lnTo>
                    <a:pt x="40868" y="39331"/>
                  </a:lnTo>
                  <a:lnTo>
                    <a:pt x="41287" y="40906"/>
                  </a:lnTo>
                  <a:lnTo>
                    <a:pt x="42951" y="42811"/>
                  </a:lnTo>
                  <a:lnTo>
                    <a:pt x="44107" y="43281"/>
                  </a:lnTo>
                  <a:lnTo>
                    <a:pt x="46647" y="43281"/>
                  </a:lnTo>
                  <a:lnTo>
                    <a:pt x="48133" y="42811"/>
                  </a:lnTo>
                  <a:lnTo>
                    <a:pt x="48983" y="42405"/>
                  </a:lnTo>
                  <a:lnTo>
                    <a:pt x="49822" y="41922"/>
                  </a:lnTo>
                  <a:lnTo>
                    <a:pt x="49822" y="39992"/>
                  </a:lnTo>
                  <a:lnTo>
                    <a:pt x="45605" y="39992"/>
                  </a:lnTo>
                  <a:lnTo>
                    <a:pt x="45605" y="35750"/>
                  </a:lnTo>
                  <a:lnTo>
                    <a:pt x="55359" y="35750"/>
                  </a:lnTo>
                  <a:lnTo>
                    <a:pt x="55359" y="16433"/>
                  </a:lnTo>
                  <a:lnTo>
                    <a:pt x="42214" y="16433"/>
                  </a:lnTo>
                  <a:lnTo>
                    <a:pt x="43230" y="15087"/>
                  </a:lnTo>
                  <a:lnTo>
                    <a:pt x="43497" y="14719"/>
                  </a:lnTo>
                  <a:lnTo>
                    <a:pt x="44259" y="12585"/>
                  </a:lnTo>
                  <a:lnTo>
                    <a:pt x="44259" y="5473"/>
                  </a:lnTo>
                  <a:lnTo>
                    <a:pt x="44259" y="4597"/>
                  </a:lnTo>
                  <a:lnTo>
                    <a:pt x="39649" y="0"/>
                  </a:lnTo>
                  <a:lnTo>
                    <a:pt x="38773" y="0"/>
                  </a:lnTo>
                  <a:lnTo>
                    <a:pt x="38773" y="7632"/>
                  </a:lnTo>
                  <a:lnTo>
                    <a:pt x="38773" y="12941"/>
                  </a:lnTo>
                  <a:lnTo>
                    <a:pt x="36614" y="15087"/>
                  </a:lnTo>
                  <a:lnTo>
                    <a:pt x="34302" y="15087"/>
                  </a:lnTo>
                  <a:lnTo>
                    <a:pt x="34302" y="47498"/>
                  </a:lnTo>
                  <a:lnTo>
                    <a:pt x="26517" y="47498"/>
                  </a:lnTo>
                  <a:lnTo>
                    <a:pt x="22148" y="38989"/>
                  </a:lnTo>
                  <a:lnTo>
                    <a:pt x="18884" y="42405"/>
                  </a:lnTo>
                  <a:lnTo>
                    <a:pt x="18884" y="47498"/>
                  </a:lnTo>
                  <a:lnTo>
                    <a:pt x="12573" y="47498"/>
                  </a:lnTo>
                  <a:lnTo>
                    <a:pt x="12573" y="26974"/>
                  </a:lnTo>
                  <a:lnTo>
                    <a:pt x="18884" y="26974"/>
                  </a:lnTo>
                  <a:lnTo>
                    <a:pt x="18884" y="34696"/>
                  </a:lnTo>
                  <a:lnTo>
                    <a:pt x="25501" y="26974"/>
                  </a:lnTo>
                  <a:lnTo>
                    <a:pt x="33896" y="26974"/>
                  </a:lnTo>
                  <a:lnTo>
                    <a:pt x="27571" y="33515"/>
                  </a:lnTo>
                  <a:lnTo>
                    <a:pt x="26479" y="34696"/>
                  </a:lnTo>
                  <a:lnTo>
                    <a:pt x="34302" y="47498"/>
                  </a:lnTo>
                  <a:lnTo>
                    <a:pt x="34302" y="15087"/>
                  </a:lnTo>
                  <a:lnTo>
                    <a:pt x="31318" y="15087"/>
                  </a:lnTo>
                  <a:lnTo>
                    <a:pt x="29159" y="12941"/>
                  </a:lnTo>
                  <a:lnTo>
                    <a:pt x="29159" y="7632"/>
                  </a:lnTo>
                  <a:lnTo>
                    <a:pt x="31318" y="5473"/>
                  </a:lnTo>
                  <a:lnTo>
                    <a:pt x="36614" y="5473"/>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79"/>
                  </a:lnTo>
                  <a:lnTo>
                    <a:pt x="0" y="56222"/>
                  </a:lnTo>
                  <a:lnTo>
                    <a:pt x="482" y="56845"/>
                  </a:lnTo>
                  <a:lnTo>
                    <a:pt x="67564" y="56845"/>
                  </a:lnTo>
                  <a:lnTo>
                    <a:pt x="67945" y="56222"/>
                  </a:lnTo>
                  <a:close/>
                </a:path>
              </a:pathLst>
            </a:custGeom>
            <a:solidFill>
              <a:srgbClr val="FFFFFF"/>
            </a:solidFill>
          </p:spPr>
          <p:txBody>
            <a:bodyPr wrap="square" lIns="0" tIns="0" rIns="0" bIns="0" rtlCol="0"/>
            <a:lstStyle/>
            <a:p/>
          </p:txBody>
        </p:sp>
        <p:pic>
          <p:nvPicPr>
            <p:cNvPr id="98" name="object 98" descr=""/>
            <p:cNvPicPr/>
            <p:nvPr/>
          </p:nvPicPr>
          <p:blipFill>
            <a:blip r:embed="rId6" cstate="print"/>
            <a:stretch>
              <a:fillRect/>
            </a:stretch>
          </p:blipFill>
          <p:spPr>
            <a:xfrm>
              <a:off x="2495698" y="7520826"/>
              <a:ext cx="436578" cy="795184"/>
            </a:xfrm>
            <a:prstGeom prst="rect">
              <a:avLst/>
            </a:prstGeom>
          </p:spPr>
        </p:pic>
      </p:grpSp>
      <p:sp>
        <p:nvSpPr>
          <p:cNvPr id="99" name="object 99" descr=""/>
          <p:cNvSpPr txBox="1"/>
          <p:nvPr/>
        </p:nvSpPr>
        <p:spPr>
          <a:xfrm>
            <a:off x="1930847" y="7586726"/>
            <a:ext cx="727710" cy="303530"/>
          </a:xfrm>
          <a:prstGeom prst="rect">
            <a:avLst/>
          </a:prstGeom>
        </p:spPr>
        <p:txBody>
          <a:bodyPr wrap="square" lIns="0" tIns="10160" rIns="0" bIns="0" rtlCol="0" vert="horz">
            <a:spAutoFit/>
          </a:bodyPr>
          <a:lstStyle/>
          <a:p>
            <a:pPr marL="12700" marR="5080">
              <a:lnSpc>
                <a:spcPct val="102200"/>
              </a:lnSpc>
              <a:spcBef>
                <a:spcPts val="80"/>
              </a:spcBef>
            </a:pPr>
            <a:r>
              <a:rPr dirty="0" sz="900" b="1">
                <a:solidFill>
                  <a:srgbClr val="CB272B"/>
                </a:solidFill>
                <a:latin typeface="Microsoft JhengHei"/>
                <a:cs typeface="Microsoft JhengHei"/>
              </a:rPr>
              <a:t>XB12</a:t>
            </a:r>
            <a:r>
              <a:rPr dirty="0" sz="900" spc="5" b="1">
                <a:solidFill>
                  <a:srgbClr val="CB272B"/>
                </a:solidFill>
                <a:latin typeface="Microsoft JhengHei"/>
                <a:cs typeface="Microsoft JhengHei"/>
              </a:rPr>
              <a:t> </a:t>
            </a:r>
            <a:r>
              <a:rPr dirty="0" sz="900" spc="-20" b="1">
                <a:solidFill>
                  <a:srgbClr val="CB272B"/>
                </a:solidFill>
                <a:latin typeface="Microsoft JhengHei"/>
                <a:cs typeface="Microsoft JhengHei"/>
              </a:rPr>
              <a:t>R707-</a:t>
            </a:r>
            <a:r>
              <a:rPr dirty="0" sz="900" spc="-50" b="1">
                <a:solidFill>
                  <a:srgbClr val="CB272B"/>
                </a:solidFill>
                <a:latin typeface="Microsoft JhengHei"/>
                <a:cs typeface="Microsoft JhengHei"/>
              </a:rPr>
              <a:t>3</a:t>
            </a:r>
            <a:r>
              <a:rPr dirty="0" sz="900" b="1">
                <a:solidFill>
                  <a:srgbClr val="CB272B"/>
                </a:solidFill>
                <a:latin typeface="Microsoft JhengHei"/>
                <a:cs typeface="Microsoft JhengHei"/>
              </a:rPr>
              <a:t> XB12</a:t>
            </a:r>
            <a:r>
              <a:rPr dirty="0" sz="900" spc="5" b="1">
                <a:solidFill>
                  <a:srgbClr val="CB272B"/>
                </a:solidFill>
                <a:latin typeface="Microsoft JhengHei"/>
                <a:cs typeface="Microsoft JhengHei"/>
              </a:rPr>
              <a:t> </a:t>
            </a:r>
            <a:r>
              <a:rPr dirty="0" sz="900" spc="-20" b="1">
                <a:solidFill>
                  <a:srgbClr val="CB272B"/>
                </a:solidFill>
                <a:latin typeface="Microsoft JhengHei"/>
                <a:cs typeface="Microsoft JhengHei"/>
              </a:rPr>
              <a:t>R707-</a:t>
            </a:r>
            <a:r>
              <a:rPr dirty="0" sz="900" spc="-50" b="1">
                <a:solidFill>
                  <a:srgbClr val="CB272B"/>
                </a:solidFill>
                <a:latin typeface="Microsoft JhengHei"/>
                <a:cs typeface="Microsoft JhengHei"/>
              </a:rPr>
              <a:t>4</a:t>
            </a:r>
            <a:endParaRPr sz="900">
              <a:latin typeface="Microsoft JhengHei"/>
              <a:cs typeface="Microsoft JhengHei"/>
            </a:endParaRPr>
          </a:p>
        </p:txBody>
      </p:sp>
      <p:sp>
        <p:nvSpPr>
          <p:cNvPr id="100" name="object 100" descr=""/>
          <p:cNvSpPr/>
          <p:nvPr/>
        </p:nvSpPr>
        <p:spPr>
          <a:xfrm>
            <a:off x="2633844" y="1587165"/>
            <a:ext cx="819150" cy="292100"/>
          </a:xfrm>
          <a:custGeom>
            <a:avLst/>
            <a:gdLst/>
            <a:ahLst/>
            <a:cxnLst/>
            <a:rect l="l" t="t" r="r" b="b"/>
            <a:pathLst>
              <a:path w="819150" h="292100">
                <a:moveTo>
                  <a:pt x="783209" y="0"/>
                </a:moveTo>
                <a:lnTo>
                  <a:pt x="35687" y="0"/>
                </a:lnTo>
                <a:lnTo>
                  <a:pt x="21827" y="2817"/>
                </a:lnTo>
                <a:lnTo>
                  <a:pt x="10480" y="10487"/>
                </a:lnTo>
                <a:lnTo>
                  <a:pt x="2815" y="21838"/>
                </a:lnTo>
                <a:lnTo>
                  <a:pt x="0" y="35699"/>
                </a:lnTo>
                <a:lnTo>
                  <a:pt x="0" y="255866"/>
                </a:lnTo>
                <a:lnTo>
                  <a:pt x="2815" y="269720"/>
                </a:lnTo>
                <a:lnTo>
                  <a:pt x="10480" y="281068"/>
                </a:lnTo>
                <a:lnTo>
                  <a:pt x="21827" y="288737"/>
                </a:lnTo>
                <a:lnTo>
                  <a:pt x="35687" y="291553"/>
                </a:lnTo>
                <a:lnTo>
                  <a:pt x="783209" y="291553"/>
                </a:lnTo>
                <a:lnTo>
                  <a:pt x="797062" y="288737"/>
                </a:lnTo>
                <a:lnTo>
                  <a:pt x="808410" y="281068"/>
                </a:lnTo>
                <a:lnTo>
                  <a:pt x="816079" y="269720"/>
                </a:lnTo>
                <a:lnTo>
                  <a:pt x="818896" y="255866"/>
                </a:lnTo>
                <a:lnTo>
                  <a:pt x="818896" y="35699"/>
                </a:lnTo>
                <a:lnTo>
                  <a:pt x="816079" y="21838"/>
                </a:lnTo>
                <a:lnTo>
                  <a:pt x="808410" y="10487"/>
                </a:lnTo>
                <a:lnTo>
                  <a:pt x="797062" y="2817"/>
                </a:lnTo>
                <a:lnTo>
                  <a:pt x="783209" y="0"/>
                </a:lnTo>
                <a:close/>
              </a:path>
            </a:pathLst>
          </a:custGeom>
          <a:solidFill>
            <a:srgbClr val="CB272B"/>
          </a:solidFill>
        </p:spPr>
        <p:txBody>
          <a:bodyPr wrap="square" lIns="0" tIns="0" rIns="0" bIns="0" rtlCol="0"/>
          <a:lstStyle/>
          <a:p/>
        </p:txBody>
      </p:sp>
      <p:sp>
        <p:nvSpPr>
          <p:cNvPr id="101" name="object 101" descr=""/>
          <p:cNvSpPr txBox="1"/>
          <p:nvPr/>
        </p:nvSpPr>
        <p:spPr>
          <a:xfrm>
            <a:off x="2752600" y="1725004"/>
            <a:ext cx="461009"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2013mm</a:t>
            </a:r>
            <a:endParaRPr sz="800">
              <a:latin typeface="Microsoft JhengHei"/>
              <a:cs typeface="Microsoft JhengHei"/>
            </a:endParaRPr>
          </a:p>
        </p:txBody>
      </p:sp>
      <p:sp>
        <p:nvSpPr>
          <p:cNvPr id="102" name="object 102" descr=""/>
          <p:cNvSpPr txBox="1"/>
          <p:nvPr/>
        </p:nvSpPr>
        <p:spPr>
          <a:xfrm>
            <a:off x="2752600" y="1585406"/>
            <a:ext cx="26733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FFFFFF"/>
                </a:solidFill>
                <a:latin typeface="Microsoft JhengHei"/>
                <a:cs typeface="Microsoft JhengHei"/>
              </a:rPr>
              <a:t>20kg</a:t>
            </a:r>
            <a:endParaRPr sz="800">
              <a:latin typeface="Microsoft JhengHei"/>
              <a:cs typeface="Microsoft JhengHei"/>
            </a:endParaRPr>
          </a:p>
        </p:txBody>
      </p:sp>
      <p:sp>
        <p:nvSpPr>
          <p:cNvPr id="103" name="object 103" descr=""/>
          <p:cNvSpPr/>
          <p:nvPr/>
        </p:nvSpPr>
        <p:spPr>
          <a:xfrm>
            <a:off x="2679788" y="1636445"/>
            <a:ext cx="67945" cy="198755"/>
          </a:xfrm>
          <a:custGeom>
            <a:avLst/>
            <a:gdLst/>
            <a:ahLst/>
            <a:cxnLst/>
            <a:rect l="l" t="t" r="r" b="b"/>
            <a:pathLst>
              <a:path w="67944" h="198755">
                <a:moveTo>
                  <a:pt x="7264" y="136461"/>
                </a:moveTo>
                <a:lnTo>
                  <a:pt x="6159" y="135382"/>
                </a:lnTo>
                <a:lnTo>
                  <a:pt x="3467" y="135382"/>
                </a:lnTo>
                <a:lnTo>
                  <a:pt x="2400" y="136461"/>
                </a:lnTo>
                <a:lnTo>
                  <a:pt x="2400" y="197472"/>
                </a:lnTo>
                <a:lnTo>
                  <a:pt x="3467" y="198577"/>
                </a:lnTo>
                <a:lnTo>
                  <a:pt x="6159" y="198577"/>
                </a:lnTo>
                <a:lnTo>
                  <a:pt x="7264" y="197472"/>
                </a:lnTo>
                <a:lnTo>
                  <a:pt x="7264" y="136461"/>
                </a:lnTo>
                <a:close/>
              </a:path>
              <a:path w="67944" h="198755">
                <a:moveTo>
                  <a:pt x="54152" y="168021"/>
                </a:moveTo>
                <a:lnTo>
                  <a:pt x="54102" y="165862"/>
                </a:lnTo>
                <a:lnTo>
                  <a:pt x="53759" y="165519"/>
                </a:lnTo>
                <a:lnTo>
                  <a:pt x="44411" y="156159"/>
                </a:lnTo>
                <a:lnTo>
                  <a:pt x="43472" y="156159"/>
                </a:lnTo>
                <a:lnTo>
                  <a:pt x="42926" y="156756"/>
                </a:lnTo>
                <a:lnTo>
                  <a:pt x="42341" y="157314"/>
                </a:lnTo>
                <a:lnTo>
                  <a:pt x="42341" y="158254"/>
                </a:lnTo>
                <a:lnTo>
                  <a:pt x="49606" y="165519"/>
                </a:lnTo>
                <a:lnTo>
                  <a:pt x="18338" y="165519"/>
                </a:lnTo>
                <a:lnTo>
                  <a:pt x="25615" y="158254"/>
                </a:lnTo>
                <a:lnTo>
                  <a:pt x="25615" y="157314"/>
                </a:lnTo>
                <a:lnTo>
                  <a:pt x="25031" y="156756"/>
                </a:lnTo>
                <a:lnTo>
                  <a:pt x="24460" y="156159"/>
                </a:lnTo>
                <a:lnTo>
                  <a:pt x="23545" y="156159"/>
                </a:lnTo>
                <a:lnTo>
                  <a:pt x="22999" y="156756"/>
                </a:lnTo>
                <a:lnTo>
                  <a:pt x="13728" y="166001"/>
                </a:lnTo>
                <a:lnTo>
                  <a:pt x="13576" y="166192"/>
                </a:lnTo>
                <a:lnTo>
                  <a:pt x="13589" y="167741"/>
                </a:lnTo>
                <a:lnTo>
                  <a:pt x="13817" y="168021"/>
                </a:lnTo>
                <a:lnTo>
                  <a:pt x="22999" y="177177"/>
                </a:lnTo>
                <a:lnTo>
                  <a:pt x="23545" y="177749"/>
                </a:lnTo>
                <a:lnTo>
                  <a:pt x="24460" y="177749"/>
                </a:lnTo>
                <a:lnTo>
                  <a:pt x="25031" y="177177"/>
                </a:lnTo>
                <a:lnTo>
                  <a:pt x="25615" y="176631"/>
                </a:lnTo>
                <a:lnTo>
                  <a:pt x="25615" y="175679"/>
                </a:lnTo>
                <a:lnTo>
                  <a:pt x="25031" y="175145"/>
                </a:lnTo>
                <a:lnTo>
                  <a:pt x="18338" y="168440"/>
                </a:lnTo>
                <a:lnTo>
                  <a:pt x="49618" y="168440"/>
                </a:lnTo>
                <a:lnTo>
                  <a:pt x="42926" y="175145"/>
                </a:lnTo>
                <a:lnTo>
                  <a:pt x="42341" y="175679"/>
                </a:lnTo>
                <a:lnTo>
                  <a:pt x="42341" y="176631"/>
                </a:lnTo>
                <a:lnTo>
                  <a:pt x="42926" y="177177"/>
                </a:lnTo>
                <a:lnTo>
                  <a:pt x="43472" y="177749"/>
                </a:lnTo>
                <a:lnTo>
                  <a:pt x="44411" y="177749"/>
                </a:lnTo>
                <a:lnTo>
                  <a:pt x="53733" y="168440"/>
                </a:lnTo>
                <a:lnTo>
                  <a:pt x="54152" y="168021"/>
                </a:lnTo>
                <a:close/>
              </a:path>
              <a:path w="67944" h="198755">
                <a:moveTo>
                  <a:pt x="65557" y="136461"/>
                </a:moveTo>
                <a:lnTo>
                  <a:pt x="64490" y="135382"/>
                </a:lnTo>
                <a:lnTo>
                  <a:pt x="61772" y="135382"/>
                </a:lnTo>
                <a:lnTo>
                  <a:pt x="60693" y="136461"/>
                </a:lnTo>
                <a:lnTo>
                  <a:pt x="60693" y="197472"/>
                </a:lnTo>
                <a:lnTo>
                  <a:pt x="61772" y="198577"/>
                </a:lnTo>
                <a:lnTo>
                  <a:pt x="64490" y="198577"/>
                </a:lnTo>
                <a:lnTo>
                  <a:pt x="65557" y="197472"/>
                </a:lnTo>
                <a:lnTo>
                  <a:pt x="65557" y="136461"/>
                </a:lnTo>
                <a:close/>
              </a:path>
              <a:path w="67944" h="198755">
                <a:moveTo>
                  <a:pt x="67945" y="56222"/>
                </a:moveTo>
                <a:lnTo>
                  <a:pt x="67729" y="55092"/>
                </a:lnTo>
                <a:lnTo>
                  <a:pt x="66687" y="47739"/>
                </a:lnTo>
                <a:lnTo>
                  <a:pt x="64973" y="35750"/>
                </a:lnTo>
                <a:lnTo>
                  <a:pt x="64655" y="33528"/>
                </a:lnTo>
                <a:lnTo>
                  <a:pt x="63931" y="28473"/>
                </a:lnTo>
                <a:lnTo>
                  <a:pt x="63817" y="27660"/>
                </a:lnTo>
                <a:lnTo>
                  <a:pt x="63703" y="26847"/>
                </a:lnTo>
                <a:lnTo>
                  <a:pt x="63665" y="26631"/>
                </a:lnTo>
                <a:lnTo>
                  <a:pt x="62420" y="17932"/>
                </a:lnTo>
                <a:lnTo>
                  <a:pt x="62166" y="16713"/>
                </a:lnTo>
                <a:lnTo>
                  <a:pt x="61061" y="16433"/>
                </a:lnTo>
                <a:lnTo>
                  <a:pt x="55359" y="16433"/>
                </a:lnTo>
                <a:lnTo>
                  <a:pt x="55359" y="35750"/>
                </a:lnTo>
                <a:lnTo>
                  <a:pt x="55359" y="44450"/>
                </a:lnTo>
                <a:lnTo>
                  <a:pt x="53492" y="45720"/>
                </a:lnTo>
                <a:lnTo>
                  <a:pt x="51841" y="46583"/>
                </a:lnTo>
                <a:lnTo>
                  <a:pt x="48971" y="47498"/>
                </a:lnTo>
                <a:lnTo>
                  <a:pt x="47256" y="47739"/>
                </a:lnTo>
                <a:lnTo>
                  <a:pt x="42875" y="47739"/>
                </a:lnTo>
                <a:lnTo>
                  <a:pt x="41706" y="47498"/>
                </a:lnTo>
                <a:lnTo>
                  <a:pt x="41198" y="47498"/>
                </a:lnTo>
                <a:lnTo>
                  <a:pt x="39535" y="46583"/>
                </a:lnTo>
                <a:lnTo>
                  <a:pt x="37909" y="45720"/>
                </a:lnTo>
                <a:lnTo>
                  <a:pt x="36652" y="44450"/>
                </a:lnTo>
                <a:lnTo>
                  <a:pt x="34975" y="41186"/>
                </a:lnTo>
                <a:lnTo>
                  <a:pt x="34569" y="39331"/>
                </a:lnTo>
                <a:lnTo>
                  <a:pt x="34620" y="34696"/>
                </a:lnTo>
                <a:lnTo>
                  <a:pt x="34899" y="33528"/>
                </a:lnTo>
                <a:lnTo>
                  <a:pt x="35013" y="33020"/>
                </a:lnTo>
                <a:lnTo>
                  <a:pt x="36855" y="29718"/>
                </a:lnTo>
                <a:lnTo>
                  <a:pt x="38188" y="28473"/>
                </a:lnTo>
                <a:lnTo>
                  <a:pt x="41338" y="26987"/>
                </a:lnTo>
                <a:lnTo>
                  <a:pt x="43218" y="26631"/>
                </a:lnTo>
                <a:lnTo>
                  <a:pt x="47802" y="26631"/>
                </a:lnTo>
                <a:lnTo>
                  <a:pt x="54978" y="32143"/>
                </a:lnTo>
                <a:lnTo>
                  <a:pt x="55054" y="32423"/>
                </a:lnTo>
                <a:lnTo>
                  <a:pt x="48971" y="33515"/>
                </a:lnTo>
                <a:lnTo>
                  <a:pt x="48818" y="33020"/>
                </a:lnTo>
                <a:lnTo>
                  <a:pt x="48717" y="32740"/>
                </a:lnTo>
                <a:lnTo>
                  <a:pt x="48285" y="32143"/>
                </a:lnTo>
                <a:lnTo>
                  <a:pt x="47104" y="31330"/>
                </a:lnTo>
                <a:lnTo>
                  <a:pt x="46329" y="31127"/>
                </a:lnTo>
                <a:lnTo>
                  <a:pt x="44018" y="31127"/>
                </a:lnTo>
                <a:lnTo>
                  <a:pt x="42926" y="31610"/>
                </a:lnTo>
                <a:lnTo>
                  <a:pt x="41287" y="33528"/>
                </a:lnTo>
                <a:lnTo>
                  <a:pt x="40957" y="34696"/>
                </a:lnTo>
                <a:lnTo>
                  <a:pt x="40855" y="39331"/>
                </a:lnTo>
                <a:lnTo>
                  <a:pt x="41287" y="40906"/>
                </a:lnTo>
                <a:lnTo>
                  <a:pt x="42951" y="42811"/>
                </a:lnTo>
                <a:lnTo>
                  <a:pt x="44107" y="43281"/>
                </a:lnTo>
                <a:lnTo>
                  <a:pt x="46647" y="43281"/>
                </a:lnTo>
                <a:lnTo>
                  <a:pt x="48133" y="42811"/>
                </a:lnTo>
                <a:lnTo>
                  <a:pt x="48983" y="42418"/>
                </a:lnTo>
                <a:lnTo>
                  <a:pt x="49809" y="41935"/>
                </a:lnTo>
                <a:lnTo>
                  <a:pt x="49809" y="39992"/>
                </a:lnTo>
                <a:lnTo>
                  <a:pt x="45605" y="39992"/>
                </a:lnTo>
                <a:lnTo>
                  <a:pt x="45605" y="35750"/>
                </a:lnTo>
                <a:lnTo>
                  <a:pt x="55359" y="35750"/>
                </a:lnTo>
                <a:lnTo>
                  <a:pt x="55359" y="16433"/>
                </a:lnTo>
                <a:lnTo>
                  <a:pt x="42202" y="16433"/>
                </a:lnTo>
                <a:lnTo>
                  <a:pt x="43205" y="15100"/>
                </a:lnTo>
                <a:lnTo>
                  <a:pt x="43484" y="14719"/>
                </a:lnTo>
                <a:lnTo>
                  <a:pt x="44246" y="12585"/>
                </a:lnTo>
                <a:lnTo>
                  <a:pt x="44246" y="5486"/>
                </a:lnTo>
                <a:lnTo>
                  <a:pt x="44246" y="4597"/>
                </a:lnTo>
                <a:lnTo>
                  <a:pt x="39636" y="0"/>
                </a:lnTo>
                <a:lnTo>
                  <a:pt x="38760" y="0"/>
                </a:lnTo>
                <a:lnTo>
                  <a:pt x="38760" y="7632"/>
                </a:lnTo>
                <a:lnTo>
                  <a:pt x="38760" y="12954"/>
                </a:lnTo>
                <a:lnTo>
                  <a:pt x="36614" y="15100"/>
                </a:lnTo>
                <a:lnTo>
                  <a:pt x="34290" y="15100"/>
                </a:lnTo>
                <a:lnTo>
                  <a:pt x="34290" y="47498"/>
                </a:lnTo>
                <a:lnTo>
                  <a:pt x="26504" y="47498"/>
                </a:lnTo>
                <a:lnTo>
                  <a:pt x="22148" y="38989"/>
                </a:lnTo>
                <a:lnTo>
                  <a:pt x="18884" y="42418"/>
                </a:lnTo>
                <a:lnTo>
                  <a:pt x="18884" y="47498"/>
                </a:lnTo>
                <a:lnTo>
                  <a:pt x="12560" y="47498"/>
                </a:lnTo>
                <a:lnTo>
                  <a:pt x="12560" y="26987"/>
                </a:lnTo>
                <a:lnTo>
                  <a:pt x="18884" y="26987"/>
                </a:lnTo>
                <a:lnTo>
                  <a:pt x="18884" y="34696"/>
                </a:lnTo>
                <a:lnTo>
                  <a:pt x="25501" y="26987"/>
                </a:lnTo>
                <a:lnTo>
                  <a:pt x="33883" y="26987"/>
                </a:lnTo>
                <a:lnTo>
                  <a:pt x="27559" y="33528"/>
                </a:lnTo>
                <a:lnTo>
                  <a:pt x="26479" y="34696"/>
                </a:lnTo>
                <a:lnTo>
                  <a:pt x="34290" y="47498"/>
                </a:lnTo>
                <a:lnTo>
                  <a:pt x="34290" y="15100"/>
                </a:lnTo>
                <a:lnTo>
                  <a:pt x="31305" y="15100"/>
                </a:lnTo>
                <a:lnTo>
                  <a:pt x="29159" y="12954"/>
                </a:lnTo>
                <a:lnTo>
                  <a:pt x="29159" y="7632"/>
                </a:lnTo>
                <a:lnTo>
                  <a:pt x="31305" y="5486"/>
                </a:lnTo>
                <a:lnTo>
                  <a:pt x="36614" y="5486"/>
                </a:lnTo>
                <a:lnTo>
                  <a:pt x="38760" y="7632"/>
                </a:lnTo>
                <a:lnTo>
                  <a:pt x="38760" y="0"/>
                </a:lnTo>
                <a:lnTo>
                  <a:pt x="28282" y="0"/>
                </a:lnTo>
                <a:lnTo>
                  <a:pt x="23672" y="4597"/>
                </a:lnTo>
                <a:lnTo>
                  <a:pt x="23672" y="12585"/>
                </a:lnTo>
                <a:lnTo>
                  <a:pt x="24434" y="14719"/>
                </a:lnTo>
                <a:lnTo>
                  <a:pt x="25717" y="16433"/>
                </a:lnTo>
                <a:lnTo>
                  <a:pt x="6858" y="16433"/>
                </a:lnTo>
                <a:lnTo>
                  <a:pt x="5753" y="16713"/>
                </a:lnTo>
                <a:lnTo>
                  <a:pt x="5511" y="17932"/>
                </a:lnTo>
                <a:lnTo>
                  <a:pt x="190" y="55092"/>
                </a:lnTo>
                <a:lnTo>
                  <a:pt x="0" y="56222"/>
                </a:lnTo>
                <a:lnTo>
                  <a:pt x="469" y="56857"/>
                </a:lnTo>
                <a:lnTo>
                  <a:pt x="67564" y="56857"/>
                </a:lnTo>
                <a:lnTo>
                  <a:pt x="67945" y="56222"/>
                </a:lnTo>
                <a:close/>
              </a:path>
            </a:pathLst>
          </a:custGeom>
          <a:solidFill>
            <a:srgbClr val="FFFFFF"/>
          </a:solidFill>
        </p:spPr>
        <p:txBody>
          <a:bodyPr wrap="square" lIns="0" tIns="0" rIns="0" bIns="0" rtlCol="0"/>
          <a:lstStyle/>
          <a:p/>
        </p:txBody>
      </p:sp>
      <p:sp>
        <p:nvSpPr>
          <p:cNvPr id="104" name="object 104" descr=""/>
          <p:cNvSpPr txBox="1"/>
          <p:nvPr/>
        </p:nvSpPr>
        <p:spPr>
          <a:xfrm>
            <a:off x="2628280" y="1404914"/>
            <a:ext cx="719455" cy="163195"/>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CB272B"/>
                </a:solidFill>
                <a:latin typeface="Microsoft JhengHei"/>
                <a:cs typeface="Microsoft JhengHei"/>
              </a:rPr>
              <a:t>NB25-</a:t>
            </a:r>
            <a:r>
              <a:rPr dirty="0" sz="900" spc="-10" b="1">
                <a:solidFill>
                  <a:srgbClr val="CB272B"/>
                </a:solidFill>
                <a:latin typeface="Microsoft JhengHei"/>
                <a:cs typeface="Microsoft JhengHei"/>
              </a:rPr>
              <a:t>20/2.0</a:t>
            </a:r>
            <a:endParaRPr sz="900">
              <a:latin typeface="Microsoft JhengHei"/>
              <a:cs typeface="Microsoft JhengHei"/>
            </a:endParaRPr>
          </a:p>
        </p:txBody>
      </p:sp>
      <p:sp>
        <p:nvSpPr>
          <p:cNvPr id="105" name="object 105" descr=""/>
          <p:cNvSpPr/>
          <p:nvPr/>
        </p:nvSpPr>
        <p:spPr>
          <a:xfrm>
            <a:off x="1936422" y="4373643"/>
            <a:ext cx="835660" cy="292100"/>
          </a:xfrm>
          <a:custGeom>
            <a:avLst/>
            <a:gdLst/>
            <a:ahLst/>
            <a:cxnLst/>
            <a:rect l="l" t="t" r="r" b="b"/>
            <a:pathLst>
              <a:path w="835660" h="292100">
                <a:moveTo>
                  <a:pt x="799388" y="0"/>
                </a:moveTo>
                <a:lnTo>
                  <a:pt x="36042" y="0"/>
                </a:lnTo>
                <a:lnTo>
                  <a:pt x="22047" y="2843"/>
                </a:lnTo>
                <a:lnTo>
                  <a:pt x="10587" y="10587"/>
                </a:lnTo>
                <a:lnTo>
                  <a:pt x="2843" y="22047"/>
                </a:lnTo>
                <a:lnTo>
                  <a:pt x="0" y="36042"/>
                </a:lnTo>
                <a:lnTo>
                  <a:pt x="0" y="255498"/>
                </a:lnTo>
                <a:lnTo>
                  <a:pt x="2843" y="269493"/>
                </a:lnTo>
                <a:lnTo>
                  <a:pt x="10587" y="280954"/>
                </a:lnTo>
                <a:lnTo>
                  <a:pt x="22047" y="288697"/>
                </a:lnTo>
                <a:lnTo>
                  <a:pt x="36042" y="291541"/>
                </a:lnTo>
                <a:lnTo>
                  <a:pt x="799388" y="291541"/>
                </a:lnTo>
                <a:lnTo>
                  <a:pt x="813384" y="288697"/>
                </a:lnTo>
                <a:lnTo>
                  <a:pt x="824844" y="280954"/>
                </a:lnTo>
                <a:lnTo>
                  <a:pt x="832587" y="269493"/>
                </a:lnTo>
                <a:lnTo>
                  <a:pt x="835431" y="255498"/>
                </a:lnTo>
                <a:lnTo>
                  <a:pt x="835431" y="36042"/>
                </a:lnTo>
                <a:lnTo>
                  <a:pt x="832587" y="22047"/>
                </a:lnTo>
                <a:lnTo>
                  <a:pt x="824844" y="10587"/>
                </a:lnTo>
                <a:lnTo>
                  <a:pt x="813384" y="2843"/>
                </a:lnTo>
                <a:lnTo>
                  <a:pt x="799388" y="0"/>
                </a:lnTo>
                <a:close/>
              </a:path>
            </a:pathLst>
          </a:custGeom>
          <a:solidFill>
            <a:srgbClr val="CB272B"/>
          </a:solidFill>
        </p:spPr>
        <p:txBody>
          <a:bodyPr wrap="square" lIns="0" tIns="0" rIns="0" bIns="0" rtlCol="0"/>
          <a:lstStyle/>
          <a:p/>
        </p:txBody>
      </p:sp>
      <p:sp>
        <p:nvSpPr>
          <p:cNvPr id="106" name="object 106" descr=""/>
          <p:cNvSpPr txBox="1"/>
          <p:nvPr/>
        </p:nvSpPr>
        <p:spPr>
          <a:xfrm>
            <a:off x="1930847" y="4164965"/>
            <a:ext cx="719455" cy="494030"/>
          </a:xfrm>
          <a:prstGeom prst="rect">
            <a:avLst/>
          </a:prstGeom>
        </p:spPr>
        <p:txBody>
          <a:bodyPr wrap="square" lIns="0" tIns="49530" rIns="0" bIns="0" rtlCol="0" vert="horz">
            <a:spAutoFit/>
          </a:bodyPr>
          <a:lstStyle/>
          <a:p>
            <a:pPr marL="12700">
              <a:lnSpc>
                <a:spcPct val="100000"/>
              </a:lnSpc>
              <a:spcBef>
                <a:spcPts val="390"/>
              </a:spcBef>
            </a:pPr>
            <a:r>
              <a:rPr dirty="0" sz="900" spc="-20" b="1">
                <a:solidFill>
                  <a:srgbClr val="CB272B"/>
                </a:solidFill>
                <a:latin typeface="Microsoft JhengHei"/>
                <a:cs typeface="Microsoft JhengHei"/>
              </a:rPr>
              <a:t>NB12-</a:t>
            </a:r>
            <a:r>
              <a:rPr dirty="0" sz="900" spc="-10" b="1">
                <a:solidFill>
                  <a:srgbClr val="CB272B"/>
                </a:solidFill>
                <a:latin typeface="Microsoft JhengHei"/>
                <a:cs typeface="Microsoft JhengHei"/>
              </a:rPr>
              <a:t>12/1.4</a:t>
            </a:r>
            <a:endParaRPr sz="900">
              <a:latin typeface="Microsoft JhengHei"/>
              <a:cs typeface="Microsoft JhengHei"/>
            </a:endParaRPr>
          </a:p>
          <a:p>
            <a:pPr marL="136525" marR="138430">
              <a:lnSpc>
                <a:spcPct val="114500"/>
              </a:lnSpc>
              <a:spcBef>
                <a:spcPts val="120"/>
              </a:spcBef>
            </a:pPr>
            <a:r>
              <a:rPr dirty="0" sz="800" spc="-20" b="1">
                <a:solidFill>
                  <a:srgbClr val="FFFFFF"/>
                </a:solidFill>
                <a:latin typeface="Microsoft JhengHei"/>
                <a:cs typeface="Microsoft JhengHei"/>
              </a:rPr>
              <a:t>12kg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1442mm</a:t>
            </a:r>
            <a:endParaRPr sz="800">
              <a:latin typeface="Microsoft JhengHei"/>
              <a:cs typeface="Microsoft JhengHei"/>
            </a:endParaRPr>
          </a:p>
        </p:txBody>
      </p:sp>
      <p:grpSp>
        <p:nvGrpSpPr>
          <p:cNvPr id="107" name="object 107" descr=""/>
          <p:cNvGrpSpPr/>
          <p:nvPr/>
        </p:nvGrpSpPr>
        <p:grpSpPr>
          <a:xfrm>
            <a:off x="1982365" y="2713813"/>
            <a:ext cx="908685" cy="1908175"/>
            <a:chOff x="1982365" y="2713813"/>
            <a:chExt cx="908685" cy="1908175"/>
          </a:xfrm>
        </p:grpSpPr>
        <p:sp>
          <p:nvSpPr>
            <p:cNvPr id="108" name="object 108" descr=""/>
            <p:cNvSpPr/>
            <p:nvPr/>
          </p:nvSpPr>
          <p:spPr>
            <a:xfrm>
              <a:off x="1982355" y="4422914"/>
              <a:ext cx="67945" cy="198755"/>
            </a:xfrm>
            <a:custGeom>
              <a:avLst/>
              <a:gdLst/>
              <a:ahLst/>
              <a:cxnLst/>
              <a:rect l="l" t="t" r="r" b="b"/>
              <a:pathLst>
                <a:path w="67944" h="198754">
                  <a:moveTo>
                    <a:pt x="7264" y="136461"/>
                  </a:moveTo>
                  <a:lnTo>
                    <a:pt x="6159" y="135369"/>
                  </a:lnTo>
                  <a:lnTo>
                    <a:pt x="3467" y="135369"/>
                  </a:lnTo>
                  <a:lnTo>
                    <a:pt x="2400" y="136461"/>
                  </a:lnTo>
                  <a:lnTo>
                    <a:pt x="2400" y="197459"/>
                  </a:lnTo>
                  <a:lnTo>
                    <a:pt x="3467" y="198564"/>
                  </a:lnTo>
                  <a:lnTo>
                    <a:pt x="6159" y="198564"/>
                  </a:lnTo>
                  <a:lnTo>
                    <a:pt x="7264" y="197459"/>
                  </a:lnTo>
                  <a:lnTo>
                    <a:pt x="7264" y="136461"/>
                  </a:lnTo>
                  <a:close/>
                </a:path>
                <a:path w="67944" h="198754">
                  <a:moveTo>
                    <a:pt x="54152" y="168021"/>
                  </a:moveTo>
                  <a:lnTo>
                    <a:pt x="54102" y="165862"/>
                  </a:lnTo>
                  <a:lnTo>
                    <a:pt x="53759" y="165519"/>
                  </a:lnTo>
                  <a:lnTo>
                    <a:pt x="44996" y="156756"/>
                  </a:lnTo>
                  <a:lnTo>
                    <a:pt x="44411" y="156146"/>
                  </a:lnTo>
                  <a:lnTo>
                    <a:pt x="43472" y="156146"/>
                  </a:lnTo>
                  <a:lnTo>
                    <a:pt x="42926" y="156756"/>
                  </a:lnTo>
                  <a:lnTo>
                    <a:pt x="42341" y="157302"/>
                  </a:lnTo>
                  <a:lnTo>
                    <a:pt x="42341" y="158254"/>
                  </a:lnTo>
                  <a:lnTo>
                    <a:pt x="49606" y="165519"/>
                  </a:lnTo>
                  <a:lnTo>
                    <a:pt x="18326" y="165519"/>
                  </a:lnTo>
                  <a:lnTo>
                    <a:pt x="25615" y="158254"/>
                  </a:lnTo>
                  <a:lnTo>
                    <a:pt x="25615" y="157302"/>
                  </a:lnTo>
                  <a:lnTo>
                    <a:pt x="25031" y="156756"/>
                  </a:lnTo>
                  <a:lnTo>
                    <a:pt x="24460" y="156146"/>
                  </a:lnTo>
                  <a:lnTo>
                    <a:pt x="23545" y="156146"/>
                  </a:lnTo>
                  <a:lnTo>
                    <a:pt x="22987" y="156756"/>
                  </a:lnTo>
                  <a:lnTo>
                    <a:pt x="13728" y="166001"/>
                  </a:lnTo>
                  <a:lnTo>
                    <a:pt x="13576" y="166192"/>
                  </a:lnTo>
                  <a:lnTo>
                    <a:pt x="13589" y="167741"/>
                  </a:lnTo>
                  <a:lnTo>
                    <a:pt x="13817" y="168021"/>
                  </a:lnTo>
                  <a:lnTo>
                    <a:pt x="23545" y="177736"/>
                  </a:lnTo>
                  <a:lnTo>
                    <a:pt x="24460" y="177736"/>
                  </a:lnTo>
                  <a:lnTo>
                    <a:pt x="25615" y="176631"/>
                  </a:lnTo>
                  <a:lnTo>
                    <a:pt x="25615" y="175679"/>
                  </a:lnTo>
                  <a:lnTo>
                    <a:pt x="25031" y="175133"/>
                  </a:lnTo>
                  <a:lnTo>
                    <a:pt x="18326" y="168427"/>
                  </a:lnTo>
                  <a:lnTo>
                    <a:pt x="49618" y="168427"/>
                  </a:lnTo>
                  <a:lnTo>
                    <a:pt x="42926" y="175133"/>
                  </a:lnTo>
                  <a:lnTo>
                    <a:pt x="42341" y="175679"/>
                  </a:lnTo>
                  <a:lnTo>
                    <a:pt x="42341" y="176631"/>
                  </a:lnTo>
                  <a:lnTo>
                    <a:pt x="42926" y="177177"/>
                  </a:lnTo>
                  <a:lnTo>
                    <a:pt x="43472" y="177736"/>
                  </a:lnTo>
                  <a:lnTo>
                    <a:pt x="44411" y="177736"/>
                  </a:lnTo>
                  <a:lnTo>
                    <a:pt x="44996" y="177177"/>
                  </a:lnTo>
                  <a:lnTo>
                    <a:pt x="53746" y="168427"/>
                  </a:lnTo>
                  <a:lnTo>
                    <a:pt x="54152" y="168021"/>
                  </a:lnTo>
                  <a:close/>
                </a:path>
                <a:path w="67944"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4" h="198754">
                  <a:moveTo>
                    <a:pt x="67945" y="56235"/>
                  </a:moveTo>
                  <a:lnTo>
                    <a:pt x="67729" y="55092"/>
                  </a:lnTo>
                  <a:lnTo>
                    <a:pt x="66687" y="47739"/>
                  </a:lnTo>
                  <a:lnTo>
                    <a:pt x="64973" y="35750"/>
                  </a:lnTo>
                  <a:lnTo>
                    <a:pt x="64655" y="33528"/>
                  </a:lnTo>
                  <a:lnTo>
                    <a:pt x="63931" y="28473"/>
                  </a:lnTo>
                  <a:lnTo>
                    <a:pt x="63817" y="27660"/>
                  </a:lnTo>
                  <a:lnTo>
                    <a:pt x="63703" y="26847"/>
                  </a:lnTo>
                  <a:lnTo>
                    <a:pt x="63665" y="26631"/>
                  </a:lnTo>
                  <a:lnTo>
                    <a:pt x="62420" y="17932"/>
                  </a:lnTo>
                  <a:lnTo>
                    <a:pt x="62179" y="16713"/>
                  </a:lnTo>
                  <a:lnTo>
                    <a:pt x="61074" y="16433"/>
                  </a:lnTo>
                  <a:lnTo>
                    <a:pt x="55359" y="16433"/>
                  </a:lnTo>
                  <a:lnTo>
                    <a:pt x="55359" y="35750"/>
                  </a:lnTo>
                  <a:lnTo>
                    <a:pt x="55359" y="44450"/>
                  </a:lnTo>
                  <a:lnTo>
                    <a:pt x="53492" y="45720"/>
                  </a:lnTo>
                  <a:lnTo>
                    <a:pt x="51841" y="46596"/>
                  </a:lnTo>
                  <a:lnTo>
                    <a:pt x="48971" y="47498"/>
                  </a:lnTo>
                  <a:lnTo>
                    <a:pt x="47269" y="47739"/>
                  </a:lnTo>
                  <a:lnTo>
                    <a:pt x="42875" y="47739"/>
                  </a:lnTo>
                  <a:lnTo>
                    <a:pt x="41706" y="47498"/>
                  </a:lnTo>
                  <a:lnTo>
                    <a:pt x="41224" y="47498"/>
                  </a:lnTo>
                  <a:lnTo>
                    <a:pt x="37909" y="45720"/>
                  </a:lnTo>
                  <a:lnTo>
                    <a:pt x="36664" y="44450"/>
                  </a:lnTo>
                  <a:lnTo>
                    <a:pt x="34988" y="41186"/>
                  </a:lnTo>
                  <a:lnTo>
                    <a:pt x="34569" y="39344"/>
                  </a:lnTo>
                  <a:lnTo>
                    <a:pt x="34620" y="34696"/>
                  </a:lnTo>
                  <a:lnTo>
                    <a:pt x="34912" y="33528"/>
                  </a:lnTo>
                  <a:lnTo>
                    <a:pt x="35026" y="33020"/>
                  </a:lnTo>
                  <a:lnTo>
                    <a:pt x="43218" y="26631"/>
                  </a:lnTo>
                  <a:lnTo>
                    <a:pt x="47815" y="26631"/>
                  </a:lnTo>
                  <a:lnTo>
                    <a:pt x="54991" y="32156"/>
                  </a:lnTo>
                  <a:lnTo>
                    <a:pt x="55067" y="32423"/>
                  </a:lnTo>
                  <a:lnTo>
                    <a:pt x="48971" y="33515"/>
                  </a:lnTo>
                  <a:lnTo>
                    <a:pt x="48818" y="33020"/>
                  </a:lnTo>
                  <a:lnTo>
                    <a:pt x="48729" y="32740"/>
                  </a:lnTo>
                  <a:lnTo>
                    <a:pt x="48285" y="32156"/>
                  </a:lnTo>
                  <a:lnTo>
                    <a:pt x="47167" y="31369"/>
                  </a:lnTo>
                  <a:lnTo>
                    <a:pt x="46342" y="31127"/>
                  </a:lnTo>
                  <a:lnTo>
                    <a:pt x="44018" y="31127"/>
                  </a:lnTo>
                  <a:lnTo>
                    <a:pt x="42926" y="31610"/>
                  </a:lnTo>
                  <a:lnTo>
                    <a:pt x="41287" y="33528"/>
                  </a:lnTo>
                  <a:lnTo>
                    <a:pt x="40970" y="34696"/>
                  </a:lnTo>
                  <a:lnTo>
                    <a:pt x="40868" y="39344"/>
                  </a:lnTo>
                  <a:lnTo>
                    <a:pt x="41287" y="40906"/>
                  </a:lnTo>
                  <a:lnTo>
                    <a:pt x="42951" y="42811"/>
                  </a:lnTo>
                  <a:lnTo>
                    <a:pt x="44107" y="43281"/>
                  </a:lnTo>
                  <a:lnTo>
                    <a:pt x="46647" y="43281"/>
                  </a:lnTo>
                  <a:lnTo>
                    <a:pt x="48133" y="42811"/>
                  </a:lnTo>
                  <a:lnTo>
                    <a:pt x="48983" y="42418"/>
                  </a:lnTo>
                  <a:lnTo>
                    <a:pt x="49822" y="41935"/>
                  </a:lnTo>
                  <a:lnTo>
                    <a:pt x="49822" y="39992"/>
                  </a:lnTo>
                  <a:lnTo>
                    <a:pt x="45605" y="39992"/>
                  </a:lnTo>
                  <a:lnTo>
                    <a:pt x="45605" y="35750"/>
                  </a:lnTo>
                  <a:lnTo>
                    <a:pt x="55359" y="35750"/>
                  </a:lnTo>
                  <a:lnTo>
                    <a:pt x="55359" y="16433"/>
                  </a:lnTo>
                  <a:lnTo>
                    <a:pt x="42214" y="16433"/>
                  </a:lnTo>
                  <a:lnTo>
                    <a:pt x="43218" y="15100"/>
                  </a:lnTo>
                  <a:lnTo>
                    <a:pt x="43497" y="14719"/>
                  </a:lnTo>
                  <a:lnTo>
                    <a:pt x="44259" y="12585"/>
                  </a:lnTo>
                  <a:lnTo>
                    <a:pt x="44259" y="5486"/>
                  </a:lnTo>
                  <a:lnTo>
                    <a:pt x="44259" y="4610"/>
                  </a:lnTo>
                  <a:lnTo>
                    <a:pt x="39649" y="0"/>
                  </a:lnTo>
                  <a:lnTo>
                    <a:pt x="38773" y="0"/>
                  </a:lnTo>
                  <a:lnTo>
                    <a:pt x="38773" y="7645"/>
                  </a:lnTo>
                  <a:lnTo>
                    <a:pt x="38773" y="12954"/>
                  </a:lnTo>
                  <a:lnTo>
                    <a:pt x="36614" y="15100"/>
                  </a:lnTo>
                  <a:lnTo>
                    <a:pt x="34290" y="15100"/>
                  </a:lnTo>
                  <a:lnTo>
                    <a:pt x="34290" y="47498"/>
                  </a:lnTo>
                  <a:lnTo>
                    <a:pt x="26504" y="47498"/>
                  </a:lnTo>
                  <a:lnTo>
                    <a:pt x="22148" y="38989"/>
                  </a:lnTo>
                  <a:lnTo>
                    <a:pt x="18884" y="42418"/>
                  </a:lnTo>
                  <a:lnTo>
                    <a:pt x="18884" y="47498"/>
                  </a:lnTo>
                  <a:lnTo>
                    <a:pt x="12573" y="47498"/>
                  </a:lnTo>
                  <a:lnTo>
                    <a:pt x="12573" y="26987"/>
                  </a:lnTo>
                  <a:lnTo>
                    <a:pt x="18884" y="26987"/>
                  </a:lnTo>
                  <a:lnTo>
                    <a:pt x="18884" y="34696"/>
                  </a:lnTo>
                  <a:lnTo>
                    <a:pt x="25501" y="26987"/>
                  </a:lnTo>
                  <a:lnTo>
                    <a:pt x="33896" y="26987"/>
                  </a:lnTo>
                  <a:lnTo>
                    <a:pt x="26466" y="34696"/>
                  </a:lnTo>
                  <a:lnTo>
                    <a:pt x="34290" y="47498"/>
                  </a:lnTo>
                  <a:lnTo>
                    <a:pt x="34290" y="15100"/>
                  </a:lnTo>
                  <a:lnTo>
                    <a:pt x="31318" y="15100"/>
                  </a:lnTo>
                  <a:lnTo>
                    <a:pt x="29159" y="12954"/>
                  </a:lnTo>
                  <a:lnTo>
                    <a:pt x="29159" y="7645"/>
                  </a:lnTo>
                  <a:lnTo>
                    <a:pt x="31318" y="5486"/>
                  </a:lnTo>
                  <a:lnTo>
                    <a:pt x="36614" y="5486"/>
                  </a:lnTo>
                  <a:lnTo>
                    <a:pt x="38773" y="7645"/>
                  </a:lnTo>
                  <a:lnTo>
                    <a:pt x="38773" y="0"/>
                  </a:lnTo>
                  <a:lnTo>
                    <a:pt x="28282" y="0"/>
                  </a:lnTo>
                  <a:lnTo>
                    <a:pt x="23672" y="4610"/>
                  </a:lnTo>
                  <a:lnTo>
                    <a:pt x="23672" y="12585"/>
                  </a:lnTo>
                  <a:lnTo>
                    <a:pt x="24434" y="14719"/>
                  </a:lnTo>
                  <a:lnTo>
                    <a:pt x="25717" y="16433"/>
                  </a:lnTo>
                  <a:lnTo>
                    <a:pt x="6858" y="16433"/>
                  </a:lnTo>
                  <a:lnTo>
                    <a:pt x="5753" y="16713"/>
                  </a:lnTo>
                  <a:lnTo>
                    <a:pt x="5511" y="17932"/>
                  </a:lnTo>
                  <a:lnTo>
                    <a:pt x="203" y="55092"/>
                  </a:lnTo>
                  <a:lnTo>
                    <a:pt x="0" y="56235"/>
                  </a:lnTo>
                  <a:lnTo>
                    <a:pt x="482" y="56857"/>
                  </a:lnTo>
                  <a:lnTo>
                    <a:pt x="67564" y="56857"/>
                  </a:lnTo>
                  <a:lnTo>
                    <a:pt x="67945" y="56235"/>
                  </a:lnTo>
                  <a:close/>
                </a:path>
              </a:pathLst>
            </a:custGeom>
            <a:solidFill>
              <a:srgbClr val="FFFFFF"/>
            </a:solidFill>
          </p:spPr>
          <p:txBody>
            <a:bodyPr wrap="square" lIns="0" tIns="0" rIns="0" bIns="0" rtlCol="0"/>
            <a:lstStyle/>
            <a:p/>
          </p:txBody>
        </p:sp>
        <p:pic>
          <p:nvPicPr>
            <p:cNvPr id="109" name="object 109" descr=""/>
            <p:cNvPicPr/>
            <p:nvPr/>
          </p:nvPicPr>
          <p:blipFill>
            <a:blip r:embed="rId7" cstate="print"/>
            <a:stretch>
              <a:fillRect/>
            </a:stretch>
          </p:blipFill>
          <p:spPr>
            <a:xfrm>
              <a:off x="2125684" y="2713813"/>
              <a:ext cx="764994" cy="1050022"/>
            </a:xfrm>
            <a:prstGeom prst="rect">
              <a:avLst/>
            </a:prstGeom>
          </p:spPr>
        </p:pic>
      </p:grpSp>
      <p:sp>
        <p:nvSpPr>
          <p:cNvPr id="110" name="object 110" descr=""/>
          <p:cNvSpPr txBox="1"/>
          <p:nvPr/>
        </p:nvSpPr>
        <p:spPr>
          <a:xfrm>
            <a:off x="1862118" y="3182183"/>
            <a:ext cx="719455" cy="163195"/>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CB272B"/>
                </a:solidFill>
                <a:latin typeface="Microsoft JhengHei"/>
                <a:cs typeface="Microsoft JhengHei"/>
              </a:rPr>
              <a:t>NB12-</a:t>
            </a:r>
            <a:r>
              <a:rPr dirty="0" sz="900" spc="-10" b="1">
                <a:solidFill>
                  <a:srgbClr val="CB272B"/>
                </a:solidFill>
                <a:latin typeface="Microsoft JhengHei"/>
                <a:cs typeface="Microsoft JhengHei"/>
              </a:rPr>
              <a:t>10/1.6</a:t>
            </a:r>
            <a:endParaRPr sz="900">
              <a:latin typeface="Microsoft JhengHei"/>
              <a:cs typeface="Microsoft JhengHei"/>
            </a:endParaRPr>
          </a:p>
        </p:txBody>
      </p:sp>
      <p:grpSp>
        <p:nvGrpSpPr>
          <p:cNvPr id="111" name="object 111" descr=""/>
          <p:cNvGrpSpPr/>
          <p:nvPr/>
        </p:nvGrpSpPr>
        <p:grpSpPr>
          <a:xfrm>
            <a:off x="1936422" y="1064444"/>
            <a:ext cx="1048385" cy="3747135"/>
            <a:chOff x="1936422" y="1064444"/>
            <a:chExt cx="1048385" cy="3747135"/>
          </a:xfrm>
        </p:grpSpPr>
        <p:pic>
          <p:nvPicPr>
            <p:cNvPr id="112" name="object 112" descr=""/>
            <p:cNvPicPr/>
            <p:nvPr/>
          </p:nvPicPr>
          <p:blipFill>
            <a:blip r:embed="rId8" cstate="print"/>
            <a:stretch>
              <a:fillRect/>
            </a:stretch>
          </p:blipFill>
          <p:spPr>
            <a:xfrm>
              <a:off x="2344249" y="3846682"/>
              <a:ext cx="640123" cy="964801"/>
            </a:xfrm>
            <a:prstGeom prst="rect">
              <a:avLst/>
            </a:prstGeom>
          </p:spPr>
        </p:pic>
        <p:sp>
          <p:nvSpPr>
            <p:cNvPr id="113" name="object 113" descr=""/>
            <p:cNvSpPr/>
            <p:nvPr/>
          </p:nvSpPr>
          <p:spPr>
            <a:xfrm>
              <a:off x="1936422" y="1064444"/>
              <a:ext cx="835660" cy="292100"/>
            </a:xfrm>
            <a:custGeom>
              <a:avLst/>
              <a:gdLst/>
              <a:ahLst/>
              <a:cxnLst/>
              <a:rect l="l" t="t" r="r" b="b"/>
              <a:pathLst>
                <a:path w="835660" h="292100">
                  <a:moveTo>
                    <a:pt x="799388" y="0"/>
                  </a:moveTo>
                  <a:lnTo>
                    <a:pt x="36042" y="0"/>
                  </a:lnTo>
                  <a:lnTo>
                    <a:pt x="22047" y="2845"/>
                  </a:lnTo>
                  <a:lnTo>
                    <a:pt x="10587" y="10593"/>
                  </a:lnTo>
                  <a:lnTo>
                    <a:pt x="2843" y="22058"/>
                  </a:lnTo>
                  <a:lnTo>
                    <a:pt x="0" y="36055"/>
                  </a:lnTo>
                  <a:lnTo>
                    <a:pt x="0" y="255511"/>
                  </a:lnTo>
                  <a:lnTo>
                    <a:pt x="2843" y="269506"/>
                  </a:lnTo>
                  <a:lnTo>
                    <a:pt x="10587" y="280966"/>
                  </a:lnTo>
                  <a:lnTo>
                    <a:pt x="22047" y="288710"/>
                  </a:lnTo>
                  <a:lnTo>
                    <a:pt x="36042" y="291553"/>
                  </a:lnTo>
                  <a:lnTo>
                    <a:pt x="799388" y="291553"/>
                  </a:lnTo>
                  <a:lnTo>
                    <a:pt x="813384" y="288710"/>
                  </a:lnTo>
                  <a:lnTo>
                    <a:pt x="824844" y="280966"/>
                  </a:lnTo>
                  <a:lnTo>
                    <a:pt x="832587" y="269506"/>
                  </a:lnTo>
                  <a:lnTo>
                    <a:pt x="835431" y="255511"/>
                  </a:lnTo>
                  <a:lnTo>
                    <a:pt x="835431" y="36055"/>
                  </a:lnTo>
                  <a:lnTo>
                    <a:pt x="832587" y="22058"/>
                  </a:lnTo>
                  <a:lnTo>
                    <a:pt x="824844" y="10593"/>
                  </a:lnTo>
                  <a:lnTo>
                    <a:pt x="813384" y="2845"/>
                  </a:lnTo>
                  <a:lnTo>
                    <a:pt x="799388" y="0"/>
                  </a:lnTo>
                  <a:close/>
                </a:path>
              </a:pathLst>
            </a:custGeom>
            <a:solidFill>
              <a:srgbClr val="CB272B"/>
            </a:solidFill>
          </p:spPr>
          <p:txBody>
            <a:bodyPr wrap="square" lIns="0" tIns="0" rIns="0" bIns="0" rtlCol="0"/>
            <a:lstStyle/>
            <a:p/>
          </p:txBody>
        </p:sp>
      </p:grpSp>
      <p:sp>
        <p:nvSpPr>
          <p:cNvPr id="114" name="object 114" descr=""/>
          <p:cNvSpPr txBox="1"/>
          <p:nvPr/>
        </p:nvSpPr>
        <p:spPr>
          <a:xfrm>
            <a:off x="2055173" y="1202282"/>
            <a:ext cx="461009"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2110mm</a:t>
            </a:r>
            <a:endParaRPr sz="800">
              <a:latin typeface="Microsoft JhengHei"/>
              <a:cs typeface="Microsoft JhengHei"/>
            </a:endParaRPr>
          </a:p>
        </p:txBody>
      </p:sp>
      <p:sp>
        <p:nvSpPr>
          <p:cNvPr id="115" name="object 115" descr=""/>
          <p:cNvSpPr txBox="1"/>
          <p:nvPr/>
        </p:nvSpPr>
        <p:spPr>
          <a:xfrm>
            <a:off x="1930847" y="855773"/>
            <a:ext cx="719455" cy="354330"/>
          </a:xfrm>
          <a:prstGeom prst="rect">
            <a:avLst/>
          </a:prstGeom>
        </p:spPr>
        <p:txBody>
          <a:bodyPr wrap="square" lIns="0" tIns="49530" rIns="0" bIns="0" rtlCol="0" vert="horz">
            <a:spAutoFit/>
          </a:bodyPr>
          <a:lstStyle/>
          <a:p>
            <a:pPr marL="12700">
              <a:lnSpc>
                <a:spcPct val="100000"/>
              </a:lnSpc>
              <a:spcBef>
                <a:spcPts val="390"/>
              </a:spcBef>
            </a:pPr>
            <a:r>
              <a:rPr dirty="0" sz="900" spc="-20" b="1">
                <a:solidFill>
                  <a:srgbClr val="CB272B"/>
                </a:solidFill>
                <a:latin typeface="Microsoft JhengHei"/>
                <a:cs typeface="Microsoft JhengHei"/>
              </a:rPr>
              <a:t>NB25-</a:t>
            </a:r>
            <a:r>
              <a:rPr dirty="0" sz="900" spc="-10" b="1">
                <a:solidFill>
                  <a:srgbClr val="CB272B"/>
                </a:solidFill>
                <a:latin typeface="Microsoft JhengHei"/>
                <a:cs typeface="Microsoft JhengHei"/>
              </a:rPr>
              <a:t>12/2.1</a:t>
            </a:r>
            <a:endParaRPr sz="900">
              <a:latin typeface="Microsoft JhengHei"/>
              <a:cs typeface="Microsoft JhengHei"/>
            </a:endParaRPr>
          </a:p>
          <a:p>
            <a:pPr marL="136525">
              <a:lnSpc>
                <a:spcPct val="100000"/>
              </a:lnSpc>
              <a:spcBef>
                <a:spcPts val="259"/>
              </a:spcBef>
            </a:pPr>
            <a:r>
              <a:rPr dirty="0" sz="800" spc="-20" b="1">
                <a:solidFill>
                  <a:srgbClr val="FFFFFF"/>
                </a:solidFill>
                <a:latin typeface="Microsoft JhengHei"/>
                <a:cs typeface="Microsoft JhengHei"/>
              </a:rPr>
              <a:t>12kg</a:t>
            </a:r>
            <a:endParaRPr sz="800">
              <a:latin typeface="Microsoft JhengHei"/>
              <a:cs typeface="Microsoft JhengHei"/>
            </a:endParaRPr>
          </a:p>
        </p:txBody>
      </p:sp>
      <p:grpSp>
        <p:nvGrpSpPr>
          <p:cNvPr id="116" name="object 116" descr=""/>
          <p:cNvGrpSpPr/>
          <p:nvPr/>
        </p:nvGrpSpPr>
        <p:grpSpPr>
          <a:xfrm>
            <a:off x="1982365" y="1113723"/>
            <a:ext cx="1162050" cy="5222875"/>
            <a:chOff x="1982365" y="1113723"/>
            <a:chExt cx="1162050" cy="5222875"/>
          </a:xfrm>
        </p:grpSpPr>
        <p:sp>
          <p:nvSpPr>
            <p:cNvPr id="117" name="object 117" descr=""/>
            <p:cNvSpPr/>
            <p:nvPr/>
          </p:nvSpPr>
          <p:spPr>
            <a:xfrm>
              <a:off x="1982355" y="1113726"/>
              <a:ext cx="67945" cy="198755"/>
            </a:xfrm>
            <a:custGeom>
              <a:avLst/>
              <a:gdLst/>
              <a:ahLst/>
              <a:cxnLst/>
              <a:rect l="l" t="t" r="r" b="b"/>
              <a:pathLst>
                <a:path w="67944" h="198755">
                  <a:moveTo>
                    <a:pt x="7264" y="136448"/>
                  </a:moveTo>
                  <a:lnTo>
                    <a:pt x="6159" y="135369"/>
                  </a:lnTo>
                  <a:lnTo>
                    <a:pt x="3467" y="135369"/>
                  </a:lnTo>
                  <a:lnTo>
                    <a:pt x="2400" y="136448"/>
                  </a:lnTo>
                  <a:lnTo>
                    <a:pt x="2400" y="197459"/>
                  </a:lnTo>
                  <a:lnTo>
                    <a:pt x="3467" y="198564"/>
                  </a:lnTo>
                  <a:lnTo>
                    <a:pt x="6159" y="198564"/>
                  </a:lnTo>
                  <a:lnTo>
                    <a:pt x="7264" y="197459"/>
                  </a:lnTo>
                  <a:lnTo>
                    <a:pt x="7264" y="136448"/>
                  </a:lnTo>
                  <a:close/>
                </a:path>
                <a:path w="67944" h="198755">
                  <a:moveTo>
                    <a:pt x="54152" y="168008"/>
                  </a:moveTo>
                  <a:lnTo>
                    <a:pt x="54102" y="165849"/>
                  </a:lnTo>
                  <a:lnTo>
                    <a:pt x="53759" y="165506"/>
                  </a:lnTo>
                  <a:lnTo>
                    <a:pt x="44996" y="156743"/>
                  </a:lnTo>
                  <a:lnTo>
                    <a:pt x="44411" y="156133"/>
                  </a:lnTo>
                  <a:lnTo>
                    <a:pt x="43472" y="156133"/>
                  </a:lnTo>
                  <a:lnTo>
                    <a:pt x="42926" y="156743"/>
                  </a:lnTo>
                  <a:lnTo>
                    <a:pt x="42341" y="157302"/>
                  </a:lnTo>
                  <a:lnTo>
                    <a:pt x="42341" y="158242"/>
                  </a:lnTo>
                  <a:lnTo>
                    <a:pt x="49606" y="165506"/>
                  </a:lnTo>
                  <a:lnTo>
                    <a:pt x="18326" y="165506"/>
                  </a:lnTo>
                  <a:lnTo>
                    <a:pt x="25615" y="158242"/>
                  </a:lnTo>
                  <a:lnTo>
                    <a:pt x="25615" y="157302"/>
                  </a:lnTo>
                  <a:lnTo>
                    <a:pt x="25031" y="156743"/>
                  </a:lnTo>
                  <a:lnTo>
                    <a:pt x="24460" y="156133"/>
                  </a:lnTo>
                  <a:lnTo>
                    <a:pt x="23545" y="156133"/>
                  </a:lnTo>
                  <a:lnTo>
                    <a:pt x="22987" y="156743"/>
                  </a:lnTo>
                  <a:lnTo>
                    <a:pt x="13728" y="165989"/>
                  </a:lnTo>
                  <a:lnTo>
                    <a:pt x="13576" y="166179"/>
                  </a:lnTo>
                  <a:lnTo>
                    <a:pt x="13589" y="167728"/>
                  </a:lnTo>
                  <a:lnTo>
                    <a:pt x="13817" y="168008"/>
                  </a:lnTo>
                  <a:lnTo>
                    <a:pt x="23545" y="177736"/>
                  </a:lnTo>
                  <a:lnTo>
                    <a:pt x="24460" y="177736"/>
                  </a:lnTo>
                  <a:lnTo>
                    <a:pt x="25031" y="177165"/>
                  </a:lnTo>
                  <a:lnTo>
                    <a:pt x="25615" y="176618"/>
                  </a:lnTo>
                  <a:lnTo>
                    <a:pt x="25615" y="175666"/>
                  </a:lnTo>
                  <a:lnTo>
                    <a:pt x="25031" y="175133"/>
                  </a:lnTo>
                  <a:lnTo>
                    <a:pt x="18326" y="168427"/>
                  </a:lnTo>
                  <a:lnTo>
                    <a:pt x="49618" y="168427"/>
                  </a:lnTo>
                  <a:lnTo>
                    <a:pt x="42926" y="175133"/>
                  </a:lnTo>
                  <a:lnTo>
                    <a:pt x="42341" y="175666"/>
                  </a:lnTo>
                  <a:lnTo>
                    <a:pt x="42341" y="176618"/>
                  </a:lnTo>
                  <a:lnTo>
                    <a:pt x="42926" y="177165"/>
                  </a:lnTo>
                  <a:lnTo>
                    <a:pt x="43472" y="177736"/>
                  </a:lnTo>
                  <a:lnTo>
                    <a:pt x="44411" y="177736"/>
                  </a:lnTo>
                  <a:lnTo>
                    <a:pt x="53733" y="168427"/>
                  </a:lnTo>
                  <a:lnTo>
                    <a:pt x="54152" y="168008"/>
                  </a:lnTo>
                  <a:close/>
                </a:path>
                <a:path w="67944" h="198755">
                  <a:moveTo>
                    <a:pt x="65557" y="136448"/>
                  </a:moveTo>
                  <a:lnTo>
                    <a:pt x="64490" y="135369"/>
                  </a:lnTo>
                  <a:lnTo>
                    <a:pt x="61772" y="135369"/>
                  </a:lnTo>
                  <a:lnTo>
                    <a:pt x="60693" y="136448"/>
                  </a:lnTo>
                  <a:lnTo>
                    <a:pt x="60693" y="197459"/>
                  </a:lnTo>
                  <a:lnTo>
                    <a:pt x="61772" y="198564"/>
                  </a:lnTo>
                  <a:lnTo>
                    <a:pt x="64490" y="198564"/>
                  </a:lnTo>
                  <a:lnTo>
                    <a:pt x="65557" y="197459"/>
                  </a:lnTo>
                  <a:lnTo>
                    <a:pt x="65557" y="136448"/>
                  </a:lnTo>
                  <a:close/>
                </a:path>
                <a:path w="67944" h="198755">
                  <a:moveTo>
                    <a:pt x="67945" y="56222"/>
                  </a:moveTo>
                  <a:lnTo>
                    <a:pt x="67729" y="55092"/>
                  </a:lnTo>
                  <a:lnTo>
                    <a:pt x="66687" y="47739"/>
                  </a:lnTo>
                  <a:lnTo>
                    <a:pt x="64973" y="35750"/>
                  </a:lnTo>
                  <a:lnTo>
                    <a:pt x="64655" y="33528"/>
                  </a:lnTo>
                  <a:lnTo>
                    <a:pt x="63931" y="28473"/>
                  </a:lnTo>
                  <a:lnTo>
                    <a:pt x="63817" y="27660"/>
                  </a:lnTo>
                  <a:lnTo>
                    <a:pt x="63703" y="26847"/>
                  </a:lnTo>
                  <a:lnTo>
                    <a:pt x="63665" y="26631"/>
                  </a:lnTo>
                  <a:lnTo>
                    <a:pt x="62420" y="17932"/>
                  </a:lnTo>
                  <a:lnTo>
                    <a:pt x="62179" y="16713"/>
                  </a:lnTo>
                  <a:lnTo>
                    <a:pt x="61074" y="16433"/>
                  </a:lnTo>
                  <a:lnTo>
                    <a:pt x="55359" y="16433"/>
                  </a:lnTo>
                  <a:lnTo>
                    <a:pt x="55359" y="35750"/>
                  </a:lnTo>
                  <a:lnTo>
                    <a:pt x="55359" y="44450"/>
                  </a:lnTo>
                  <a:lnTo>
                    <a:pt x="53492" y="45720"/>
                  </a:lnTo>
                  <a:lnTo>
                    <a:pt x="51841" y="46583"/>
                  </a:lnTo>
                  <a:lnTo>
                    <a:pt x="48971" y="47498"/>
                  </a:lnTo>
                  <a:lnTo>
                    <a:pt x="47269" y="47739"/>
                  </a:lnTo>
                  <a:lnTo>
                    <a:pt x="42875" y="47739"/>
                  </a:lnTo>
                  <a:lnTo>
                    <a:pt x="41706" y="47498"/>
                  </a:lnTo>
                  <a:lnTo>
                    <a:pt x="41224" y="47498"/>
                  </a:lnTo>
                  <a:lnTo>
                    <a:pt x="37909" y="45720"/>
                  </a:lnTo>
                  <a:lnTo>
                    <a:pt x="36664" y="44450"/>
                  </a:lnTo>
                  <a:lnTo>
                    <a:pt x="34988" y="41186"/>
                  </a:lnTo>
                  <a:lnTo>
                    <a:pt x="34569" y="39331"/>
                  </a:lnTo>
                  <a:lnTo>
                    <a:pt x="34620" y="34696"/>
                  </a:lnTo>
                  <a:lnTo>
                    <a:pt x="34912" y="33528"/>
                  </a:lnTo>
                  <a:lnTo>
                    <a:pt x="35026" y="33020"/>
                  </a:lnTo>
                  <a:lnTo>
                    <a:pt x="43218" y="26631"/>
                  </a:lnTo>
                  <a:lnTo>
                    <a:pt x="47815" y="26631"/>
                  </a:lnTo>
                  <a:lnTo>
                    <a:pt x="55067" y="32423"/>
                  </a:lnTo>
                  <a:lnTo>
                    <a:pt x="48971" y="33515"/>
                  </a:lnTo>
                  <a:lnTo>
                    <a:pt x="48818" y="33020"/>
                  </a:lnTo>
                  <a:lnTo>
                    <a:pt x="48729" y="32740"/>
                  </a:lnTo>
                  <a:lnTo>
                    <a:pt x="48285" y="32143"/>
                  </a:lnTo>
                  <a:lnTo>
                    <a:pt x="47167" y="31369"/>
                  </a:lnTo>
                  <a:lnTo>
                    <a:pt x="46342" y="31127"/>
                  </a:lnTo>
                  <a:lnTo>
                    <a:pt x="44018" y="31127"/>
                  </a:lnTo>
                  <a:lnTo>
                    <a:pt x="42926" y="31610"/>
                  </a:lnTo>
                  <a:lnTo>
                    <a:pt x="41287" y="33528"/>
                  </a:lnTo>
                  <a:lnTo>
                    <a:pt x="40970" y="34696"/>
                  </a:lnTo>
                  <a:lnTo>
                    <a:pt x="40868" y="39331"/>
                  </a:lnTo>
                  <a:lnTo>
                    <a:pt x="41287" y="40906"/>
                  </a:lnTo>
                  <a:lnTo>
                    <a:pt x="42951" y="42811"/>
                  </a:lnTo>
                  <a:lnTo>
                    <a:pt x="44107" y="43281"/>
                  </a:lnTo>
                  <a:lnTo>
                    <a:pt x="46647" y="43281"/>
                  </a:lnTo>
                  <a:lnTo>
                    <a:pt x="48133" y="42811"/>
                  </a:lnTo>
                  <a:lnTo>
                    <a:pt x="48983" y="42418"/>
                  </a:lnTo>
                  <a:lnTo>
                    <a:pt x="49822" y="41935"/>
                  </a:lnTo>
                  <a:lnTo>
                    <a:pt x="49822" y="39992"/>
                  </a:lnTo>
                  <a:lnTo>
                    <a:pt x="45605" y="39992"/>
                  </a:lnTo>
                  <a:lnTo>
                    <a:pt x="45605" y="35750"/>
                  </a:lnTo>
                  <a:lnTo>
                    <a:pt x="55359" y="35750"/>
                  </a:lnTo>
                  <a:lnTo>
                    <a:pt x="55359" y="16433"/>
                  </a:lnTo>
                  <a:lnTo>
                    <a:pt x="42214" y="16433"/>
                  </a:lnTo>
                  <a:lnTo>
                    <a:pt x="43218" y="15100"/>
                  </a:lnTo>
                  <a:lnTo>
                    <a:pt x="43497" y="14719"/>
                  </a:lnTo>
                  <a:lnTo>
                    <a:pt x="44259" y="12585"/>
                  </a:lnTo>
                  <a:lnTo>
                    <a:pt x="44259" y="5486"/>
                  </a:lnTo>
                  <a:lnTo>
                    <a:pt x="44259" y="4597"/>
                  </a:lnTo>
                  <a:lnTo>
                    <a:pt x="39649" y="0"/>
                  </a:lnTo>
                  <a:lnTo>
                    <a:pt x="38773" y="0"/>
                  </a:lnTo>
                  <a:lnTo>
                    <a:pt x="38773" y="7632"/>
                  </a:lnTo>
                  <a:lnTo>
                    <a:pt x="38773" y="12941"/>
                  </a:lnTo>
                  <a:lnTo>
                    <a:pt x="36614" y="15100"/>
                  </a:lnTo>
                  <a:lnTo>
                    <a:pt x="34290" y="15100"/>
                  </a:lnTo>
                  <a:lnTo>
                    <a:pt x="34290" y="47498"/>
                  </a:lnTo>
                  <a:lnTo>
                    <a:pt x="26504" y="47498"/>
                  </a:lnTo>
                  <a:lnTo>
                    <a:pt x="22148" y="38989"/>
                  </a:lnTo>
                  <a:lnTo>
                    <a:pt x="18884" y="42418"/>
                  </a:lnTo>
                  <a:lnTo>
                    <a:pt x="18884" y="47498"/>
                  </a:lnTo>
                  <a:lnTo>
                    <a:pt x="12573" y="47498"/>
                  </a:lnTo>
                  <a:lnTo>
                    <a:pt x="12573" y="26987"/>
                  </a:lnTo>
                  <a:lnTo>
                    <a:pt x="18884" y="26987"/>
                  </a:lnTo>
                  <a:lnTo>
                    <a:pt x="18884" y="34696"/>
                  </a:lnTo>
                  <a:lnTo>
                    <a:pt x="25501" y="26987"/>
                  </a:lnTo>
                  <a:lnTo>
                    <a:pt x="33896" y="26987"/>
                  </a:lnTo>
                  <a:lnTo>
                    <a:pt x="27559" y="33528"/>
                  </a:lnTo>
                  <a:lnTo>
                    <a:pt x="26479" y="34696"/>
                  </a:lnTo>
                  <a:lnTo>
                    <a:pt x="34290" y="47498"/>
                  </a:lnTo>
                  <a:lnTo>
                    <a:pt x="34290" y="15100"/>
                  </a:lnTo>
                  <a:lnTo>
                    <a:pt x="31318" y="15100"/>
                  </a:lnTo>
                  <a:lnTo>
                    <a:pt x="29159" y="12941"/>
                  </a:lnTo>
                  <a:lnTo>
                    <a:pt x="29159" y="7632"/>
                  </a:lnTo>
                  <a:lnTo>
                    <a:pt x="31318"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92"/>
                  </a:lnTo>
                  <a:lnTo>
                    <a:pt x="0" y="56222"/>
                  </a:lnTo>
                  <a:lnTo>
                    <a:pt x="482" y="56857"/>
                  </a:lnTo>
                  <a:lnTo>
                    <a:pt x="67564" y="56857"/>
                  </a:lnTo>
                  <a:lnTo>
                    <a:pt x="67945" y="56222"/>
                  </a:lnTo>
                  <a:close/>
                </a:path>
              </a:pathLst>
            </a:custGeom>
            <a:solidFill>
              <a:srgbClr val="FFFFFF"/>
            </a:solidFill>
          </p:spPr>
          <p:txBody>
            <a:bodyPr wrap="square" lIns="0" tIns="0" rIns="0" bIns="0" rtlCol="0"/>
            <a:lstStyle/>
            <a:p/>
          </p:txBody>
        </p:sp>
        <p:sp>
          <p:nvSpPr>
            <p:cNvPr id="118" name="object 118" descr=""/>
            <p:cNvSpPr/>
            <p:nvPr/>
          </p:nvSpPr>
          <p:spPr>
            <a:xfrm>
              <a:off x="2308951" y="6044841"/>
              <a:ext cx="835660" cy="292100"/>
            </a:xfrm>
            <a:custGeom>
              <a:avLst/>
              <a:gdLst/>
              <a:ahLst/>
              <a:cxnLst/>
              <a:rect l="l" t="t" r="r" b="b"/>
              <a:pathLst>
                <a:path w="835660" h="292100">
                  <a:moveTo>
                    <a:pt x="799388" y="0"/>
                  </a:moveTo>
                  <a:lnTo>
                    <a:pt x="36042" y="0"/>
                  </a:lnTo>
                  <a:lnTo>
                    <a:pt x="22047" y="2842"/>
                  </a:lnTo>
                  <a:lnTo>
                    <a:pt x="10587" y="10582"/>
                  </a:lnTo>
                  <a:lnTo>
                    <a:pt x="2843" y="22042"/>
                  </a:lnTo>
                  <a:lnTo>
                    <a:pt x="0" y="36042"/>
                  </a:lnTo>
                  <a:lnTo>
                    <a:pt x="0" y="255498"/>
                  </a:lnTo>
                  <a:lnTo>
                    <a:pt x="2843" y="269493"/>
                  </a:lnTo>
                  <a:lnTo>
                    <a:pt x="10587" y="280954"/>
                  </a:lnTo>
                  <a:lnTo>
                    <a:pt x="22047" y="288697"/>
                  </a:lnTo>
                  <a:lnTo>
                    <a:pt x="36042" y="291541"/>
                  </a:lnTo>
                  <a:lnTo>
                    <a:pt x="799388" y="291541"/>
                  </a:lnTo>
                  <a:lnTo>
                    <a:pt x="813384" y="288697"/>
                  </a:lnTo>
                  <a:lnTo>
                    <a:pt x="824844" y="280954"/>
                  </a:lnTo>
                  <a:lnTo>
                    <a:pt x="832587" y="269493"/>
                  </a:lnTo>
                  <a:lnTo>
                    <a:pt x="835431" y="255498"/>
                  </a:lnTo>
                  <a:lnTo>
                    <a:pt x="835431" y="36042"/>
                  </a:lnTo>
                  <a:lnTo>
                    <a:pt x="832587" y="22042"/>
                  </a:lnTo>
                  <a:lnTo>
                    <a:pt x="824844" y="10582"/>
                  </a:lnTo>
                  <a:lnTo>
                    <a:pt x="813384" y="2842"/>
                  </a:lnTo>
                  <a:lnTo>
                    <a:pt x="799388" y="0"/>
                  </a:lnTo>
                  <a:close/>
                </a:path>
              </a:pathLst>
            </a:custGeom>
            <a:solidFill>
              <a:srgbClr val="CB272B"/>
            </a:solidFill>
          </p:spPr>
          <p:txBody>
            <a:bodyPr wrap="square" lIns="0" tIns="0" rIns="0" bIns="0" rtlCol="0"/>
            <a:lstStyle/>
            <a:p/>
          </p:txBody>
        </p:sp>
      </p:grpSp>
      <p:sp>
        <p:nvSpPr>
          <p:cNvPr id="119" name="object 119" descr=""/>
          <p:cNvSpPr txBox="1"/>
          <p:nvPr/>
        </p:nvSpPr>
        <p:spPr>
          <a:xfrm>
            <a:off x="2427702" y="6182667"/>
            <a:ext cx="461009"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1102mm</a:t>
            </a:r>
            <a:endParaRPr sz="800">
              <a:latin typeface="Microsoft JhengHei"/>
              <a:cs typeface="Microsoft JhengHei"/>
            </a:endParaRPr>
          </a:p>
        </p:txBody>
      </p:sp>
      <p:sp>
        <p:nvSpPr>
          <p:cNvPr id="120" name="object 120" descr=""/>
          <p:cNvSpPr txBox="1"/>
          <p:nvPr/>
        </p:nvSpPr>
        <p:spPr>
          <a:xfrm>
            <a:off x="2427702" y="6043069"/>
            <a:ext cx="26733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FFFFFF"/>
                </a:solidFill>
                <a:latin typeface="Microsoft JhengHei"/>
                <a:cs typeface="Microsoft JhengHei"/>
              </a:rPr>
              <a:t>16kg</a:t>
            </a:r>
            <a:endParaRPr sz="800">
              <a:latin typeface="Microsoft JhengHei"/>
              <a:cs typeface="Microsoft JhengHei"/>
            </a:endParaRPr>
          </a:p>
        </p:txBody>
      </p:sp>
      <p:grpSp>
        <p:nvGrpSpPr>
          <p:cNvPr id="121" name="object 121" descr=""/>
          <p:cNvGrpSpPr/>
          <p:nvPr/>
        </p:nvGrpSpPr>
        <p:grpSpPr>
          <a:xfrm>
            <a:off x="2354901" y="1255686"/>
            <a:ext cx="3881754" cy="5254625"/>
            <a:chOff x="2354901" y="1255686"/>
            <a:chExt cx="3881754" cy="5254625"/>
          </a:xfrm>
        </p:grpSpPr>
        <p:sp>
          <p:nvSpPr>
            <p:cNvPr id="122" name="object 122" descr=""/>
            <p:cNvSpPr/>
            <p:nvPr/>
          </p:nvSpPr>
          <p:spPr>
            <a:xfrm>
              <a:off x="2354897" y="6094107"/>
              <a:ext cx="67945" cy="198755"/>
            </a:xfrm>
            <a:custGeom>
              <a:avLst/>
              <a:gdLst/>
              <a:ahLst/>
              <a:cxnLst/>
              <a:rect l="l" t="t" r="r" b="b"/>
              <a:pathLst>
                <a:path w="67944" h="198754">
                  <a:moveTo>
                    <a:pt x="7264" y="136461"/>
                  </a:moveTo>
                  <a:lnTo>
                    <a:pt x="6159" y="135382"/>
                  </a:lnTo>
                  <a:lnTo>
                    <a:pt x="3467" y="135382"/>
                  </a:lnTo>
                  <a:lnTo>
                    <a:pt x="2400" y="136461"/>
                  </a:lnTo>
                  <a:lnTo>
                    <a:pt x="2400" y="197459"/>
                  </a:lnTo>
                  <a:lnTo>
                    <a:pt x="3467" y="198564"/>
                  </a:lnTo>
                  <a:lnTo>
                    <a:pt x="6159" y="198564"/>
                  </a:lnTo>
                  <a:lnTo>
                    <a:pt x="7264" y="197459"/>
                  </a:lnTo>
                  <a:lnTo>
                    <a:pt x="7264" y="136461"/>
                  </a:lnTo>
                  <a:close/>
                </a:path>
                <a:path w="67944" h="198754">
                  <a:moveTo>
                    <a:pt x="54152" y="168008"/>
                  </a:moveTo>
                  <a:lnTo>
                    <a:pt x="54102" y="165849"/>
                  </a:lnTo>
                  <a:lnTo>
                    <a:pt x="53746" y="165506"/>
                  </a:lnTo>
                  <a:lnTo>
                    <a:pt x="44996" y="156756"/>
                  </a:lnTo>
                  <a:lnTo>
                    <a:pt x="44411" y="156146"/>
                  </a:lnTo>
                  <a:lnTo>
                    <a:pt x="43484" y="156146"/>
                  </a:lnTo>
                  <a:lnTo>
                    <a:pt x="42926" y="156756"/>
                  </a:lnTo>
                  <a:lnTo>
                    <a:pt x="42341" y="157302"/>
                  </a:lnTo>
                  <a:lnTo>
                    <a:pt x="42341" y="158254"/>
                  </a:lnTo>
                  <a:lnTo>
                    <a:pt x="49606" y="165506"/>
                  </a:lnTo>
                  <a:lnTo>
                    <a:pt x="18338" y="165506"/>
                  </a:lnTo>
                  <a:lnTo>
                    <a:pt x="25615" y="158254"/>
                  </a:lnTo>
                  <a:lnTo>
                    <a:pt x="25615" y="157302"/>
                  </a:lnTo>
                  <a:lnTo>
                    <a:pt x="25031" y="156756"/>
                  </a:lnTo>
                  <a:lnTo>
                    <a:pt x="24460" y="156146"/>
                  </a:lnTo>
                  <a:lnTo>
                    <a:pt x="23545" y="156146"/>
                  </a:lnTo>
                  <a:lnTo>
                    <a:pt x="22999" y="156756"/>
                  </a:lnTo>
                  <a:lnTo>
                    <a:pt x="13728" y="165989"/>
                  </a:lnTo>
                  <a:lnTo>
                    <a:pt x="13576" y="166192"/>
                  </a:lnTo>
                  <a:lnTo>
                    <a:pt x="13589" y="167741"/>
                  </a:lnTo>
                  <a:lnTo>
                    <a:pt x="13716" y="167881"/>
                  </a:lnTo>
                  <a:lnTo>
                    <a:pt x="13817" y="168008"/>
                  </a:lnTo>
                  <a:lnTo>
                    <a:pt x="23545" y="177736"/>
                  </a:lnTo>
                  <a:lnTo>
                    <a:pt x="24460" y="177736"/>
                  </a:lnTo>
                  <a:lnTo>
                    <a:pt x="25615" y="176618"/>
                  </a:lnTo>
                  <a:lnTo>
                    <a:pt x="25615" y="175679"/>
                  </a:lnTo>
                  <a:lnTo>
                    <a:pt x="25031" y="175145"/>
                  </a:lnTo>
                  <a:lnTo>
                    <a:pt x="18338" y="168427"/>
                  </a:lnTo>
                  <a:lnTo>
                    <a:pt x="49618" y="168427"/>
                  </a:lnTo>
                  <a:lnTo>
                    <a:pt x="42926" y="175145"/>
                  </a:lnTo>
                  <a:lnTo>
                    <a:pt x="42341" y="175679"/>
                  </a:lnTo>
                  <a:lnTo>
                    <a:pt x="42341" y="176618"/>
                  </a:lnTo>
                  <a:lnTo>
                    <a:pt x="43484" y="177736"/>
                  </a:lnTo>
                  <a:lnTo>
                    <a:pt x="44411" y="177736"/>
                  </a:lnTo>
                  <a:lnTo>
                    <a:pt x="44996" y="177177"/>
                  </a:lnTo>
                  <a:lnTo>
                    <a:pt x="53733" y="168427"/>
                  </a:lnTo>
                  <a:lnTo>
                    <a:pt x="54152" y="168008"/>
                  </a:lnTo>
                  <a:close/>
                </a:path>
                <a:path w="67944" h="198754">
                  <a:moveTo>
                    <a:pt x="65557" y="136461"/>
                  </a:moveTo>
                  <a:lnTo>
                    <a:pt x="64490" y="135382"/>
                  </a:lnTo>
                  <a:lnTo>
                    <a:pt x="61772" y="135382"/>
                  </a:lnTo>
                  <a:lnTo>
                    <a:pt x="60693" y="136461"/>
                  </a:lnTo>
                  <a:lnTo>
                    <a:pt x="60693" y="197459"/>
                  </a:lnTo>
                  <a:lnTo>
                    <a:pt x="61772" y="198564"/>
                  </a:lnTo>
                  <a:lnTo>
                    <a:pt x="64490" y="198564"/>
                  </a:lnTo>
                  <a:lnTo>
                    <a:pt x="65557" y="197459"/>
                  </a:lnTo>
                  <a:lnTo>
                    <a:pt x="65557" y="136461"/>
                  </a:lnTo>
                  <a:close/>
                </a:path>
                <a:path w="67944" h="198754">
                  <a:moveTo>
                    <a:pt x="67945" y="56222"/>
                  </a:moveTo>
                  <a:lnTo>
                    <a:pt x="67729" y="55079"/>
                  </a:lnTo>
                  <a:lnTo>
                    <a:pt x="66675" y="47726"/>
                  </a:lnTo>
                  <a:lnTo>
                    <a:pt x="64960" y="35750"/>
                  </a:lnTo>
                  <a:lnTo>
                    <a:pt x="64643" y="33515"/>
                  </a:lnTo>
                  <a:lnTo>
                    <a:pt x="63919" y="28473"/>
                  </a:lnTo>
                  <a:lnTo>
                    <a:pt x="63804" y="27660"/>
                  </a:lnTo>
                  <a:lnTo>
                    <a:pt x="63690" y="26847"/>
                  </a:lnTo>
                  <a:lnTo>
                    <a:pt x="63665" y="26631"/>
                  </a:lnTo>
                  <a:lnTo>
                    <a:pt x="62420" y="17932"/>
                  </a:lnTo>
                  <a:lnTo>
                    <a:pt x="62166" y="16713"/>
                  </a:lnTo>
                  <a:lnTo>
                    <a:pt x="61074" y="16433"/>
                  </a:lnTo>
                  <a:lnTo>
                    <a:pt x="55359" y="16433"/>
                  </a:lnTo>
                  <a:lnTo>
                    <a:pt x="55359" y="35750"/>
                  </a:lnTo>
                  <a:lnTo>
                    <a:pt x="55359" y="44450"/>
                  </a:lnTo>
                  <a:lnTo>
                    <a:pt x="53492" y="45720"/>
                  </a:lnTo>
                  <a:lnTo>
                    <a:pt x="51841" y="46596"/>
                  </a:lnTo>
                  <a:lnTo>
                    <a:pt x="48971" y="47498"/>
                  </a:lnTo>
                  <a:lnTo>
                    <a:pt x="47256" y="47726"/>
                  </a:lnTo>
                  <a:lnTo>
                    <a:pt x="42875" y="47726"/>
                  </a:lnTo>
                  <a:lnTo>
                    <a:pt x="41770" y="47498"/>
                  </a:lnTo>
                  <a:lnTo>
                    <a:pt x="41236" y="47498"/>
                  </a:lnTo>
                  <a:lnTo>
                    <a:pt x="37896" y="45720"/>
                  </a:lnTo>
                  <a:lnTo>
                    <a:pt x="36652" y="44450"/>
                  </a:lnTo>
                  <a:lnTo>
                    <a:pt x="34975" y="41186"/>
                  </a:lnTo>
                  <a:lnTo>
                    <a:pt x="34556" y="39331"/>
                  </a:lnTo>
                  <a:lnTo>
                    <a:pt x="34620" y="34696"/>
                  </a:lnTo>
                  <a:lnTo>
                    <a:pt x="43218" y="26631"/>
                  </a:lnTo>
                  <a:lnTo>
                    <a:pt x="47802" y="26631"/>
                  </a:lnTo>
                  <a:lnTo>
                    <a:pt x="54978" y="32156"/>
                  </a:lnTo>
                  <a:lnTo>
                    <a:pt x="55054" y="32423"/>
                  </a:lnTo>
                  <a:lnTo>
                    <a:pt x="48958" y="33502"/>
                  </a:lnTo>
                  <a:lnTo>
                    <a:pt x="48806" y="33007"/>
                  </a:lnTo>
                  <a:lnTo>
                    <a:pt x="48729" y="32753"/>
                  </a:lnTo>
                  <a:lnTo>
                    <a:pt x="48285" y="32156"/>
                  </a:lnTo>
                  <a:lnTo>
                    <a:pt x="47104" y="31330"/>
                  </a:lnTo>
                  <a:lnTo>
                    <a:pt x="46329" y="31127"/>
                  </a:lnTo>
                  <a:lnTo>
                    <a:pt x="44018" y="31127"/>
                  </a:lnTo>
                  <a:lnTo>
                    <a:pt x="42926" y="31610"/>
                  </a:lnTo>
                  <a:lnTo>
                    <a:pt x="41287" y="33515"/>
                  </a:lnTo>
                  <a:lnTo>
                    <a:pt x="40957" y="34696"/>
                  </a:lnTo>
                  <a:lnTo>
                    <a:pt x="40868" y="39331"/>
                  </a:lnTo>
                  <a:lnTo>
                    <a:pt x="41287" y="40906"/>
                  </a:lnTo>
                  <a:lnTo>
                    <a:pt x="42951" y="42811"/>
                  </a:lnTo>
                  <a:lnTo>
                    <a:pt x="44107" y="43281"/>
                  </a:lnTo>
                  <a:lnTo>
                    <a:pt x="46647" y="43281"/>
                  </a:lnTo>
                  <a:lnTo>
                    <a:pt x="48120" y="42811"/>
                  </a:lnTo>
                  <a:lnTo>
                    <a:pt x="48983" y="42418"/>
                  </a:lnTo>
                  <a:lnTo>
                    <a:pt x="49809" y="41935"/>
                  </a:lnTo>
                  <a:lnTo>
                    <a:pt x="49809" y="39992"/>
                  </a:lnTo>
                  <a:lnTo>
                    <a:pt x="45605" y="39992"/>
                  </a:lnTo>
                  <a:lnTo>
                    <a:pt x="45605" y="35750"/>
                  </a:lnTo>
                  <a:lnTo>
                    <a:pt x="55359" y="35750"/>
                  </a:lnTo>
                  <a:lnTo>
                    <a:pt x="55359" y="16433"/>
                  </a:lnTo>
                  <a:lnTo>
                    <a:pt x="42202" y="16433"/>
                  </a:lnTo>
                  <a:lnTo>
                    <a:pt x="43192" y="15100"/>
                  </a:lnTo>
                  <a:lnTo>
                    <a:pt x="43484" y="14719"/>
                  </a:lnTo>
                  <a:lnTo>
                    <a:pt x="44246" y="12585"/>
                  </a:lnTo>
                  <a:lnTo>
                    <a:pt x="44246" y="5486"/>
                  </a:lnTo>
                  <a:lnTo>
                    <a:pt x="44246" y="4610"/>
                  </a:lnTo>
                  <a:lnTo>
                    <a:pt x="39636" y="0"/>
                  </a:lnTo>
                  <a:lnTo>
                    <a:pt x="38760" y="0"/>
                  </a:lnTo>
                  <a:lnTo>
                    <a:pt x="38760" y="7632"/>
                  </a:lnTo>
                  <a:lnTo>
                    <a:pt x="38760" y="12941"/>
                  </a:lnTo>
                  <a:lnTo>
                    <a:pt x="36614" y="15100"/>
                  </a:lnTo>
                  <a:lnTo>
                    <a:pt x="34290" y="15100"/>
                  </a:lnTo>
                  <a:lnTo>
                    <a:pt x="34290" y="47498"/>
                  </a:lnTo>
                  <a:lnTo>
                    <a:pt x="26504" y="47498"/>
                  </a:lnTo>
                  <a:lnTo>
                    <a:pt x="22148" y="38989"/>
                  </a:lnTo>
                  <a:lnTo>
                    <a:pt x="18884" y="42418"/>
                  </a:lnTo>
                  <a:lnTo>
                    <a:pt x="18884" y="47498"/>
                  </a:lnTo>
                  <a:lnTo>
                    <a:pt x="12560" y="47498"/>
                  </a:lnTo>
                  <a:lnTo>
                    <a:pt x="12560" y="26987"/>
                  </a:lnTo>
                  <a:lnTo>
                    <a:pt x="18884" y="26987"/>
                  </a:lnTo>
                  <a:lnTo>
                    <a:pt x="18884" y="34696"/>
                  </a:lnTo>
                  <a:lnTo>
                    <a:pt x="25501" y="26987"/>
                  </a:lnTo>
                  <a:lnTo>
                    <a:pt x="33883" y="26987"/>
                  </a:lnTo>
                  <a:lnTo>
                    <a:pt x="27571" y="33515"/>
                  </a:lnTo>
                  <a:lnTo>
                    <a:pt x="26466" y="34696"/>
                  </a:lnTo>
                  <a:lnTo>
                    <a:pt x="34290" y="47498"/>
                  </a:lnTo>
                  <a:lnTo>
                    <a:pt x="34290" y="15100"/>
                  </a:lnTo>
                  <a:lnTo>
                    <a:pt x="31305" y="15100"/>
                  </a:lnTo>
                  <a:lnTo>
                    <a:pt x="29159" y="12941"/>
                  </a:lnTo>
                  <a:lnTo>
                    <a:pt x="29159" y="7632"/>
                  </a:lnTo>
                  <a:lnTo>
                    <a:pt x="31305" y="5486"/>
                  </a:lnTo>
                  <a:lnTo>
                    <a:pt x="36614" y="5486"/>
                  </a:lnTo>
                  <a:lnTo>
                    <a:pt x="38760" y="7632"/>
                  </a:lnTo>
                  <a:lnTo>
                    <a:pt x="38760" y="0"/>
                  </a:lnTo>
                  <a:lnTo>
                    <a:pt x="28282" y="0"/>
                  </a:lnTo>
                  <a:lnTo>
                    <a:pt x="23672" y="4610"/>
                  </a:lnTo>
                  <a:lnTo>
                    <a:pt x="23672" y="12585"/>
                  </a:lnTo>
                  <a:lnTo>
                    <a:pt x="24434" y="14719"/>
                  </a:lnTo>
                  <a:lnTo>
                    <a:pt x="25717" y="16433"/>
                  </a:lnTo>
                  <a:lnTo>
                    <a:pt x="6858" y="16433"/>
                  </a:lnTo>
                  <a:lnTo>
                    <a:pt x="5753" y="16713"/>
                  </a:lnTo>
                  <a:lnTo>
                    <a:pt x="5511" y="17932"/>
                  </a:lnTo>
                  <a:lnTo>
                    <a:pt x="190" y="55079"/>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pic>
          <p:nvPicPr>
            <p:cNvPr id="123" name="object 123" descr=""/>
            <p:cNvPicPr/>
            <p:nvPr/>
          </p:nvPicPr>
          <p:blipFill>
            <a:blip r:embed="rId9" cstate="print"/>
            <a:stretch>
              <a:fillRect/>
            </a:stretch>
          </p:blipFill>
          <p:spPr>
            <a:xfrm>
              <a:off x="2786582" y="5623957"/>
              <a:ext cx="573809" cy="886215"/>
            </a:xfrm>
            <a:prstGeom prst="rect">
              <a:avLst/>
            </a:prstGeom>
          </p:spPr>
        </p:pic>
        <p:pic>
          <p:nvPicPr>
            <p:cNvPr id="124" name="object 124" descr=""/>
            <p:cNvPicPr/>
            <p:nvPr/>
          </p:nvPicPr>
          <p:blipFill>
            <a:blip r:embed="rId10" cstate="print"/>
            <a:stretch>
              <a:fillRect/>
            </a:stretch>
          </p:blipFill>
          <p:spPr>
            <a:xfrm>
              <a:off x="5795936" y="1487988"/>
              <a:ext cx="169443" cy="169417"/>
            </a:xfrm>
            <a:prstGeom prst="rect">
              <a:avLst/>
            </a:prstGeom>
          </p:spPr>
        </p:pic>
        <p:pic>
          <p:nvPicPr>
            <p:cNvPr id="125" name="object 125" descr=""/>
            <p:cNvPicPr/>
            <p:nvPr/>
          </p:nvPicPr>
          <p:blipFill>
            <a:blip r:embed="rId11" cstate="print"/>
            <a:stretch>
              <a:fillRect/>
            </a:stretch>
          </p:blipFill>
          <p:spPr>
            <a:xfrm>
              <a:off x="6066631" y="1255686"/>
              <a:ext cx="169443" cy="169417"/>
            </a:xfrm>
            <a:prstGeom prst="rect">
              <a:avLst/>
            </a:prstGeom>
          </p:spPr>
        </p:pic>
      </p:grpSp>
      <p:sp>
        <p:nvSpPr>
          <p:cNvPr id="126" name="object 126" descr=""/>
          <p:cNvSpPr txBox="1"/>
          <p:nvPr/>
        </p:nvSpPr>
        <p:spPr>
          <a:xfrm>
            <a:off x="5837491" y="1492808"/>
            <a:ext cx="85725" cy="147320"/>
          </a:xfrm>
          <a:prstGeom prst="rect">
            <a:avLst/>
          </a:prstGeom>
        </p:spPr>
        <p:txBody>
          <a:bodyPr wrap="square" lIns="0" tIns="12700" rIns="0" bIns="0" rtlCol="0" vert="horz">
            <a:spAutoFit/>
          </a:bodyPr>
          <a:lstStyle/>
          <a:p>
            <a:pPr marL="12700">
              <a:lnSpc>
                <a:spcPct val="100000"/>
              </a:lnSpc>
              <a:spcBef>
                <a:spcPts val="100"/>
              </a:spcBef>
            </a:pPr>
            <a:r>
              <a:rPr dirty="0" sz="800" spc="-50" b="1">
                <a:solidFill>
                  <a:srgbClr val="FFFFFF"/>
                </a:solidFill>
                <a:latin typeface="Microsoft JhengHei"/>
                <a:cs typeface="Microsoft JhengHei"/>
              </a:rPr>
              <a:t>3</a:t>
            </a:r>
            <a:endParaRPr sz="800">
              <a:latin typeface="Microsoft JhengHei"/>
              <a:cs typeface="Microsoft JhengHei"/>
            </a:endParaRPr>
          </a:p>
        </p:txBody>
      </p:sp>
      <p:sp>
        <p:nvSpPr>
          <p:cNvPr id="127" name="object 127" descr=""/>
          <p:cNvSpPr txBox="1"/>
          <p:nvPr/>
        </p:nvSpPr>
        <p:spPr>
          <a:xfrm>
            <a:off x="6107138" y="1260042"/>
            <a:ext cx="85725" cy="147320"/>
          </a:xfrm>
          <a:prstGeom prst="rect">
            <a:avLst/>
          </a:prstGeom>
        </p:spPr>
        <p:txBody>
          <a:bodyPr wrap="square" lIns="0" tIns="12700" rIns="0" bIns="0" rtlCol="0" vert="horz">
            <a:spAutoFit/>
          </a:bodyPr>
          <a:lstStyle/>
          <a:p>
            <a:pPr marL="12700">
              <a:lnSpc>
                <a:spcPct val="100000"/>
              </a:lnSpc>
              <a:spcBef>
                <a:spcPts val="100"/>
              </a:spcBef>
            </a:pPr>
            <a:r>
              <a:rPr dirty="0" sz="800" spc="-50" b="1">
                <a:solidFill>
                  <a:srgbClr val="FFFFFF"/>
                </a:solidFill>
                <a:latin typeface="Microsoft JhengHei"/>
                <a:cs typeface="Microsoft JhengHei"/>
              </a:rPr>
              <a:t>4</a:t>
            </a:r>
            <a:endParaRPr sz="800">
              <a:latin typeface="Microsoft JhengHei"/>
              <a:cs typeface="Microsoft JhengHei"/>
            </a:endParaRPr>
          </a:p>
        </p:txBody>
      </p:sp>
      <p:grpSp>
        <p:nvGrpSpPr>
          <p:cNvPr id="128" name="object 128" descr=""/>
          <p:cNvGrpSpPr/>
          <p:nvPr/>
        </p:nvGrpSpPr>
        <p:grpSpPr>
          <a:xfrm>
            <a:off x="3043294" y="633184"/>
            <a:ext cx="819150" cy="1988820"/>
            <a:chOff x="3043294" y="633184"/>
            <a:chExt cx="819150" cy="1988820"/>
          </a:xfrm>
        </p:grpSpPr>
        <p:pic>
          <p:nvPicPr>
            <p:cNvPr id="129" name="object 129" descr=""/>
            <p:cNvPicPr/>
            <p:nvPr/>
          </p:nvPicPr>
          <p:blipFill>
            <a:blip r:embed="rId12" cstate="print"/>
            <a:stretch>
              <a:fillRect/>
            </a:stretch>
          </p:blipFill>
          <p:spPr>
            <a:xfrm>
              <a:off x="3058033" y="633184"/>
              <a:ext cx="687443" cy="1299077"/>
            </a:xfrm>
            <a:prstGeom prst="rect">
              <a:avLst/>
            </a:prstGeom>
          </p:spPr>
        </p:pic>
        <p:sp>
          <p:nvSpPr>
            <p:cNvPr id="130" name="object 130" descr=""/>
            <p:cNvSpPr/>
            <p:nvPr/>
          </p:nvSpPr>
          <p:spPr>
            <a:xfrm>
              <a:off x="3043294" y="2330114"/>
              <a:ext cx="819150" cy="292100"/>
            </a:xfrm>
            <a:custGeom>
              <a:avLst/>
              <a:gdLst/>
              <a:ahLst/>
              <a:cxnLst/>
              <a:rect l="l" t="t" r="r" b="b"/>
              <a:pathLst>
                <a:path w="819150" h="292100">
                  <a:moveTo>
                    <a:pt x="783209" y="0"/>
                  </a:moveTo>
                  <a:lnTo>
                    <a:pt x="35687" y="0"/>
                  </a:lnTo>
                  <a:lnTo>
                    <a:pt x="21827" y="2816"/>
                  </a:lnTo>
                  <a:lnTo>
                    <a:pt x="10480" y="10485"/>
                  </a:lnTo>
                  <a:lnTo>
                    <a:pt x="2815" y="21833"/>
                  </a:lnTo>
                  <a:lnTo>
                    <a:pt x="0" y="35686"/>
                  </a:lnTo>
                  <a:lnTo>
                    <a:pt x="0" y="255866"/>
                  </a:lnTo>
                  <a:lnTo>
                    <a:pt x="2815" y="269720"/>
                  </a:lnTo>
                  <a:lnTo>
                    <a:pt x="10480" y="281068"/>
                  </a:lnTo>
                  <a:lnTo>
                    <a:pt x="21827" y="288737"/>
                  </a:lnTo>
                  <a:lnTo>
                    <a:pt x="35687" y="291553"/>
                  </a:lnTo>
                  <a:lnTo>
                    <a:pt x="783209" y="291553"/>
                  </a:lnTo>
                  <a:lnTo>
                    <a:pt x="797062" y="288737"/>
                  </a:lnTo>
                  <a:lnTo>
                    <a:pt x="808410" y="281068"/>
                  </a:lnTo>
                  <a:lnTo>
                    <a:pt x="816079" y="269720"/>
                  </a:lnTo>
                  <a:lnTo>
                    <a:pt x="818896" y="255866"/>
                  </a:lnTo>
                  <a:lnTo>
                    <a:pt x="818896" y="35686"/>
                  </a:lnTo>
                  <a:lnTo>
                    <a:pt x="816079" y="21833"/>
                  </a:lnTo>
                  <a:lnTo>
                    <a:pt x="808410" y="10485"/>
                  </a:lnTo>
                  <a:lnTo>
                    <a:pt x="797062" y="2816"/>
                  </a:lnTo>
                  <a:lnTo>
                    <a:pt x="783209" y="0"/>
                  </a:lnTo>
                  <a:close/>
                </a:path>
              </a:pathLst>
            </a:custGeom>
            <a:solidFill>
              <a:srgbClr val="CB272B"/>
            </a:solidFill>
          </p:spPr>
          <p:txBody>
            <a:bodyPr wrap="square" lIns="0" tIns="0" rIns="0" bIns="0" rtlCol="0"/>
            <a:lstStyle/>
            <a:p/>
          </p:txBody>
        </p:sp>
      </p:grpSp>
      <p:sp>
        <p:nvSpPr>
          <p:cNvPr id="131" name="object 131" descr=""/>
          <p:cNvSpPr txBox="1"/>
          <p:nvPr/>
        </p:nvSpPr>
        <p:spPr>
          <a:xfrm>
            <a:off x="3162045" y="2310664"/>
            <a:ext cx="461009" cy="304800"/>
          </a:xfrm>
          <a:prstGeom prst="rect">
            <a:avLst/>
          </a:prstGeom>
        </p:spPr>
        <p:txBody>
          <a:bodyPr wrap="square" lIns="0" tIns="12700" rIns="0" bIns="0" rtlCol="0" vert="horz">
            <a:spAutoFit/>
          </a:bodyPr>
          <a:lstStyle/>
          <a:p>
            <a:pPr marL="12700" marR="5080">
              <a:lnSpc>
                <a:spcPct val="114500"/>
              </a:lnSpc>
              <a:spcBef>
                <a:spcPts val="100"/>
              </a:spcBef>
            </a:pPr>
            <a:r>
              <a:rPr dirty="0" sz="800" spc="-20" b="1">
                <a:solidFill>
                  <a:srgbClr val="FFFFFF"/>
                </a:solidFill>
                <a:latin typeface="Microsoft JhengHei"/>
                <a:cs typeface="Microsoft JhengHei"/>
              </a:rPr>
              <a:t>25kg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1813mm</a:t>
            </a:r>
            <a:endParaRPr sz="800">
              <a:latin typeface="Microsoft JhengHei"/>
              <a:cs typeface="Microsoft JhengHei"/>
            </a:endParaRPr>
          </a:p>
        </p:txBody>
      </p:sp>
      <p:sp>
        <p:nvSpPr>
          <p:cNvPr id="132" name="object 132" descr=""/>
          <p:cNvSpPr/>
          <p:nvPr/>
        </p:nvSpPr>
        <p:spPr>
          <a:xfrm>
            <a:off x="3089237" y="2379395"/>
            <a:ext cx="67945" cy="198755"/>
          </a:xfrm>
          <a:custGeom>
            <a:avLst/>
            <a:gdLst/>
            <a:ahLst/>
            <a:cxnLst/>
            <a:rect l="l" t="t" r="r" b="b"/>
            <a:pathLst>
              <a:path w="67944" h="198755">
                <a:moveTo>
                  <a:pt x="7251" y="136461"/>
                </a:moveTo>
                <a:lnTo>
                  <a:pt x="6146" y="135382"/>
                </a:lnTo>
                <a:lnTo>
                  <a:pt x="3467" y="135382"/>
                </a:lnTo>
                <a:lnTo>
                  <a:pt x="2400" y="136461"/>
                </a:lnTo>
                <a:lnTo>
                  <a:pt x="2400" y="197472"/>
                </a:lnTo>
                <a:lnTo>
                  <a:pt x="3467" y="198577"/>
                </a:lnTo>
                <a:lnTo>
                  <a:pt x="6146" y="198577"/>
                </a:lnTo>
                <a:lnTo>
                  <a:pt x="7251" y="197472"/>
                </a:lnTo>
                <a:lnTo>
                  <a:pt x="7251" y="136461"/>
                </a:lnTo>
                <a:close/>
              </a:path>
              <a:path w="67944" h="198755">
                <a:moveTo>
                  <a:pt x="54152" y="168021"/>
                </a:moveTo>
                <a:lnTo>
                  <a:pt x="54102" y="165862"/>
                </a:lnTo>
                <a:lnTo>
                  <a:pt x="53759" y="165519"/>
                </a:lnTo>
                <a:lnTo>
                  <a:pt x="44996" y="156756"/>
                </a:lnTo>
                <a:lnTo>
                  <a:pt x="44411" y="156146"/>
                </a:lnTo>
                <a:lnTo>
                  <a:pt x="43472" y="156146"/>
                </a:lnTo>
                <a:lnTo>
                  <a:pt x="42926" y="156756"/>
                </a:lnTo>
                <a:lnTo>
                  <a:pt x="42341" y="157302"/>
                </a:lnTo>
                <a:lnTo>
                  <a:pt x="42341" y="158254"/>
                </a:lnTo>
                <a:lnTo>
                  <a:pt x="49593" y="165519"/>
                </a:lnTo>
                <a:lnTo>
                  <a:pt x="18326" y="165519"/>
                </a:lnTo>
                <a:lnTo>
                  <a:pt x="25019" y="158826"/>
                </a:lnTo>
                <a:lnTo>
                  <a:pt x="25615" y="158254"/>
                </a:lnTo>
                <a:lnTo>
                  <a:pt x="25615" y="157302"/>
                </a:lnTo>
                <a:lnTo>
                  <a:pt x="25019" y="156756"/>
                </a:lnTo>
                <a:lnTo>
                  <a:pt x="24447" y="156146"/>
                </a:lnTo>
                <a:lnTo>
                  <a:pt x="23545" y="156146"/>
                </a:lnTo>
                <a:lnTo>
                  <a:pt x="22987" y="156756"/>
                </a:lnTo>
                <a:lnTo>
                  <a:pt x="13728" y="166001"/>
                </a:lnTo>
                <a:lnTo>
                  <a:pt x="13563" y="166192"/>
                </a:lnTo>
                <a:lnTo>
                  <a:pt x="13589" y="167741"/>
                </a:lnTo>
                <a:lnTo>
                  <a:pt x="13804" y="168021"/>
                </a:lnTo>
                <a:lnTo>
                  <a:pt x="23545" y="177749"/>
                </a:lnTo>
                <a:lnTo>
                  <a:pt x="24447" y="177749"/>
                </a:lnTo>
                <a:lnTo>
                  <a:pt x="25019" y="177177"/>
                </a:lnTo>
                <a:lnTo>
                  <a:pt x="25615" y="176631"/>
                </a:lnTo>
                <a:lnTo>
                  <a:pt x="25615" y="175679"/>
                </a:lnTo>
                <a:lnTo>
                  <a:pt x="25019" y="175145"/>
                </a:lnTo>
                <a:lnTo>
                  <a:pt x="18326" y="168440"/>
                </a:lnTo>
                <a:lnTo>
                  <a:pt x="49618" y="168440"/>
                </a:lnTo>
                <a:lnTo>
                  <a:pt x="42926" y="175145"/>
                </a:lnTo>
                <a:lnTo>
                  <a:pt x="42341" y="175679"/>
                </a:lnTo>
                <a:lnTo>
                  <a:pt x="42341" y="176631"/>
                </a:lnTo>
                <a:lnTo>
                  <a:pt x="42926" y="177177"/>
                </a:lnTo>
                <a:lnTo>
                  <a:pt x="43472" y="177749"/>
                </a:lnTo>
                <a:lnTo>
                  <a:pt x="44411" y="177749"/>
                </a:lnTo>
                <a:lnTo>
                  <a:pt x="53733" y="168440"/>
                </a:lnTo>
                <a:lnTo>
                  <a:pt x="54152" y="168021"/>
                </a:lnTo>
                <a:close/>
              </a:path>
              <a:path w="67944" h="198755">
                <a:moveTo>
                  <a:pt x="65557" y="136461"/>
                </a:moveTo>
                <a:lnTo>
                  <a:pt x="64490" y="135382"/>
                </a:lnTo>
                <a:lnTo>
                  <a:pt x="61772" y="135382"/>
                </a:lnTo>
                <a:lnTo>
                  <a:pt x="60693" y="136461"/>
                </a:lnTo>
                <a:lnTo>
                  <a:pt x="60693" y="197472"/>
                </a:lnTo>
                <a:lnTo>
                  <a:pt x="61772" y="198577"/>
                </a:lnTo>
                <a:lnTo>
                  <a:pt x="64490" y="198577"/>
                </a:lnTo>
                <a:lnTo>
                  <a:pt x="65557" y="197472"/>
                </a:lnTo>
                <a:lnTo>
                  <a:pt x="65557" y="136461"/>
                </a:lnTo>
                <a:close/>
              </a:path>
              <a:path w="67944" h="198755">
                <a:moveTo>
                  <a:pt x="67945" y="56222"/>
                </a:moveTo>
                <a:lnTo>
                  <a:pt x="67729" y="55092"/>
                </a:lnTo>
                <a:lnTo>
                  <a:pt x="66675" y="47739"/>
                </a:lnTo>
                <a:lnTo>
                  <a:pt x="64973" y="35750"/>
                </a:lnTo>
                <a:lnTo>
                  <a:pt x="64655" y="33528"/>
                </a:lnTo>
                <a:lnTo>
                  <a:pt x="63931" y="28473"/>
                </a:lnTo>
                <a:lnTo>
                  <a:pt x="63817" y="27660"/>
                </a:lnTo>
                <a:lnTo>
                  <a:pt x="63690" y="26835"/>
                </a:lnTo>
                <a:lnTo>
                  <a:pt x="63665"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56" y="47739"/>
                </a:lnTo>
                <a:lnTo>
                  <a:pt x="42875" y="47739"/>
                </a:lnTo>
                <a:lnTo>
                  <a:pt x="41706" y="47498"/>
                </a:lnTo>
                <a:lnTo>
                  <a:pt x="41211" y="47498"/>
                </a:lnTo>
                <a:lnTo>
                  <a:pt x="37909" y="45720"/>
                </a:lnTo>
                <a:lnTo>
                  <a:pt x="36652" y="44450"/>
                </a:lnTo>
                <a:lnTo>
                  <a:pt x="34975" y="41173"/>
                </a:lnTo>
                <a:lnTo>
                  <a:pt x="34569" y="39331"/>
                </a:lnTo>
                <a:lnTo>
                  <a:pt x="34620" y="34696"/>
                </a:lnTo>
                <a:lnTo>
                  <a:pt x="34899" y="33528"/>
                </a:lnTo>
                <a:lnTo>
                  <a:pt x="35013" y="33020"/>
                </a:lnTo>
                <a:lnTo>
                  <a:pt x="36855" y="29718"/>
                </a:lnTo>
                <a:lnTo>
                  <a:pt x="38201" y="28473"/>
                </a:lnTo>
                <a:lnTo>
                  <a:pt x="41338" y="26974"/>
                </a:lnTo>
                <a:lnTo>
                  <a:pt x="43218" y="26631"/>
                </a:lnTo>
                <a:lnTo>
                  <a:pt x="47802" y="26631"/>
                </a:lnTo>
                <a:lnTo>
                  <a:pt x="54978" y="32143"/>
                </a:lnTo>
                <a:lnTo>
                  <a:pt x="55054" y="32423"/>
                </a:lnTo>
                <a:lnTo>
                  <a:pt x="48971" y="33528"/>
                </a:lnTo>
                <a:lnTo>
                  <a:pt x="48818" y="33020"/>
                </a:lnTo>
                <a:lnTo>
                  <a:pt x="48729" y="32740"/>
                </a:lnTo>
                <a:lnTo>
                  <a:pt x="48285" y="32143"/>
                </a:lnTo>
                <a:lnTo>
                  <a:pt x="47104" y="31330"/>
                </a:lnTo>
                <a:lnTo>
                  <a:pt x="46342" y="31127"/>
                </a:lnTo>
                <a:lnTo>
                  <a:pt x="44018" y="31127"/>
                </a:lnTo>
                <a:lnTo>
                  <a:pt x="42926" y="31597"/>
                </a:lnTo>
                <a:lnTo>
                  <a:pt x="41287" y="33528"/>
                </a:lnTo>
                <a:lnTo>
                  <a:pt x="40970" y="34696"/>
                </a:lnTo>
                <a:lnTo>
                  <a:pt x="40868" y="39331"/>
                </a:lnTo>
                <a:lnTo>
                  <a:pt x="41287" y="40906"/>
                </a:lnTo>
                <a:lnTo>
                  <a:pt x="42951" y="42811"/>
                </a:lnTo>
                <a:lnTo>
                  <a:pt x="44107" y="43281"/>
                </a:lnTo>
                <a:lnTo>
                  <a:pt x="46647" y="43281"/>
                </a:lnTo>
                <a:lnTo>
                  <a:pt x="48133" y="42811"/>
                </a:lnTo>
                <a:lnTo>
                  <a:pt x="48983" y="42418"/>
                </a:lnTo>
                <a:lnTo>
                  <a:pt x="49809" y="41935"/>
                </a:lnTo>
                <a:lnTo>
                  <a:pt x="49809" y="39992"/>
                </a:lnTo>
                <a:lnTo>
                  <a:pt x="45605" y="39992"/>
                </a:lnTo>
                <a:lnTo>
                  <a:pt x="45605" y="35750"/>
                </a:lnTo>
                <a:lnTo>
                  <a:pt x="55359" y="35750"/>
                </a:lnTo>
                <a:lnTo>
                  <a:pt x="55359" y="16433"/>
                </a:lnTo>
                <a:lnTo>
                  <a:pt x="42214" y="16433"/>
                </a:lnTo>
                <a:lnTo>
                  <a:pt x="43205" y="15100"/>
                </a:lnTo>
                <a:lnTo>
                  <a:pt x="43484" y="14719"/>
                </a:lnTo>
                <a:lnTo>
                  <a:pt x="44246" y="12585"/>
                </a:lnTo>
                <a:lnTo>
                  <a:pt x="44246" y="5486"/>
                </a:lnTo>
                <a:lnTo>
                  <a:pt x="44246" y="4597"/>
                </a:lnTo>
                <a:lnTo>
                  <a:pt x="39636" y="0"/>
                </a:lnTo>
                <a:lnTo>
                  <a:pt x="38773" y="0"/>
                </a:lnTo>
                <a:lnTo>
                  <a:pt x="38773" y="7632"/>
                </a:lnTo>
                <a:lnTo>
                  <a:pt x="38773" y="12941"/>
                </a:lnTo>
                <a:lnTo>
                  <a:pt x="36614" y="15100"/>
                </a:lnTo>
                <a:lnTo>
                  <a:pt x="34290" y="15100"/>
                </a:lnTo>
                <a:lnTo>
                  <a:pt x="34290"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96" y="26974"/>
                </a:lnTo>
                <a:lnTo>
                  <a:pt x="27559" y="33528"/>
                </a:lnTo>
                <a:lnTo>
                  <a:pt x="26466" y="34696"/>
                </a:lnTo>
                <a:lnTo>
                  <a:pt x="34290" y="47498"/>
                </a:lnTo>
                <a:lnTo>
                  <a:pt x="34290" y="15100"/>
                </a:lnTo>
                <a:lnTo>
                  <a:pt x="31305" y="15100"/>
                </a:lnTo>
                <a:lnTo>
                  <a:pt x="29159" y="12941"/>
                </a:lnTo>
                <a:lnTo>
                  <a:pt x="29159" y="7632"/>
                </a:lnTo>
                <a:lnTo>
                  <a:pt x="31305"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92"/>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sp>
        <p:nvSpPr>
          <p:cNvPr id="133" name="object 133" descr=""/>
          <p:cNvSpPr txBox="1"/>
          <p:nvPr/>
        </p:nvSpPr>
        <p:spPr>
          <a:xfrm>
            <a:off x="3037724" y="2147864"/>
            <a:ext cx="719455" cy="163195"/>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CB272B"/>
                </a:solidFill>
                <a:latin typeface="Microsoft JhengHei"/>
                <a:cs typeface="Microsoft JhengHei"/>
              </a:rPr>
              <a:t>NB25-</a:t>
            </a:r>
            <a:r>
              <a:rPr dirty="0" sz="900" spc="-10" b="1">
                <a:solidFill>
                  <a:srgbClr val="CB272B"/>
                </a:solidFill>
                <a:latin typeface="Microsoft JhengHei"/>
                <a:cs typeface="Microsoft JhengHei"/>
              </a:rPr>
              <a:t>25/1.8</a:t>
            </a:r>
            <a:endParaRPr sz="900">
              <a:latin typeface="Microsoft JhengHei"/>
              <a:cs typeface="Microsoft JhengHei"/>
            </a:endParaRPr>
          </a:p>
        </p:txBody>
      </p:sp>
      <p:grpSp>
        <p:nvGrpSpPr>
          <p:cNvPr id="134" name="object 134" descr=""/>
          <p:cNvGrpSpPr/>
          <p:nvPr/>
        </p:nvGrpSpPr>
        <p:grpSpPr>
          <a:xfrm>
            <a:off x="3362375" y="1622685"/>
            <a:ext cx="1572260" cy="1137920"/>
            <a:chOff x="3362375" y="1622685"/>
            <a:chExt cx="1572260" cy="1137920"/>
          </a:xfrm>
        </p:grpSpPr>
        <p:pic>
          <p:nvPicPr>
            <p:cNvPr id="135" name="object 135" descr=""/>
            <p:cNvPicPr/>
            <p:nvPr/>
          </p:nvPicPr>
          <p:blipFill>
            <a:blip r:embed="rId13" cstate="print"/>
            <a:stretch>
              <a:fillRect/>
            </a:stretch>
          </p:blipFill>
          <p:spPr>
            <a:xfrm>
              <a:off x="3362375" y="1622685"/>
              <a:ext cx="753033" cy="1137697"/>
            </a:xfrm>
            <a:prstGeom prst="rect">
              <a:avLst/>
            </a:prstGeom>
          </p:spPr>
        </p:pic>
        <p:sp>
          <p:nvSpPr>
            <p:cNvPr id="136" name="object 136" descr=""/>
            <p:cNvSpPr/>
            <p:nvPr/>
          </p:nvSpPr>
          <p:spPr>
            <a:xfrm>
              <a:off x="4115414" y="2330115"/>
              <a:ext cx="819150" cy="292100"/>
            </a:xfrm>
            <a:custGeom>
              <a:avLst/>
              <a:gdLst/>
              <a:ahLst/>
              <a:cxnLst/>
              <a:rect l="l" t="t" r="r" b="b"/>
              <a:pathLst>
                <a:path w="819150" h="292100">
                  <a:moveTo>
                    <a:pt x="783209" y="0"/>
                  </a:moveTo>
                  <a:lnTo>
                    <a:pt x="35687" y="0"/>
                  </a:lnTo>
                  <a:lnTo>
                    <a:pt x="21827" y="2816"/>
                  </a:lnTo>
                  <a:lnTo>
                    <a:pt x="10480" y="10485"/>
                  </a:lnTo>
                  <a:lnTo>
                    <a:pt x="2815" y="21833"/>
                  </a:lnTo>
                  <a:lnTo>
                    <a:pt x="0" y="35686"/>
                  </a:lnTo>
                  <a:lnTo>
                    <a:pt x="0" y="255866"/>
                  </a:lnTo>
                  <a:lnTo>
                    <a:pt x="2815" y="269720"/>
                  </a:lnTo>
                  <a:lnTo>
                    <a:pt x="10480" y="281068"/>
                  </a:lnTo>
                  <a:lnTo>
                    <a:pt x="21827" y="288737"/>
                  </a:lnTo>
                  <a:lnTo>
                    <a:pt x="35687" y="291553"/>
                  </a:lnTo>
                  <a:lnTo>
                    <a:pt x="783209" y="291553"/>
                  </a:lnTo>
                  <a:lnTo>
                    <a:pt x="797062" y="288737"/>
                  </a:lnTo>
                  <a:lnTo>
                    <a:pt x="808410" y="281068"/>
                  </a:lnTo>
                  <a:lnTo>
                    <a:pt x="816079" y="269720"/>
                  </a:lnTo>
                  <a:lnTo>
                    <a:pt x="818896" y="255866"/>
                  </a:lnTo>
                  <a:lnTo>
                    <a:pt x="818896" y="35686"/>
                  </a:lnTo>
                  <a:lnTo>
                    <a:pt x="816079" y="21833"/>
                  </a:lnTo>
                  <a:lnTo>
                    <a:pt x="808410" y="10485"/>
                  </a:lnTo>
                  <a:lnTo>
                    <a:pt x="797062" y="2816"/>
                  </a:lnTo>
                  <a:lnTo>
                    <a:pt x="783209" y="0"/>
                  </a:lnTo>
                  <a:close/>
                </a:path>
              </a:pathLst>
            </a:custGeom>
            <a:solidFill>
              <a:srgbClr val="CB272B"/>
            </a:solidFill>
          </p:spPr>
          <p:txBody>
            <a:bodyPr wrap="square" lIns="0" tIns="0" rIns="0" bIns="0" rtlCol="0"/>
            <a:lstStyle/>
            <a:p/>
          </p:txBody>
        </p:sp>
      </p:grpSp>
      <p:sp>
        <p:nvSpPr>
          <p:cNvPr id="137" name="object 137" descr=""/>
          <p:cNvSpPr txBox="1"/>
          <p:nvPr/>
        </p:nvSpPr>
        <p:spPr>
          <a:xfrm>
            <a:off x="4234165" y="2310664"/>
            <a:ext cx="461009" cy="304800"/>
          </a:xfrm>
          <a:prstGeom prst="rect">
            <a:avLst/>
          </a:prstGeom>
        </p:spPr>
        <p:txBody>
          <a:bodyPr wrap="square" lIns="0" tIns="12700" rIns="0" bIns="0" rtlCol="0" vert="horz">
            <a:spAutoFit/>
          </a:bodyPr>
          <a:lstStyle/>
          <a:p>
            <a:pPr marL="12700" marR="5080">
              <a:lnSpc>
                <a:spcPct val="114500"/>
              </a:lnSpc>
              <a:spcBef>
                <a:spcPts val="100"/>
              </a:spcBef>
            </a:pPr>
            <a:r>
              <a:rPr dirty="0" sz="800" spc="-20" b="1">
                <a:solidFill>
                  <a:srgbClr val="FFFFFF"/>
                </a:solidFill>
                <a:latin typeface="Microsoft JhengHei"/>
                <a:cs typeface="Microsoft JhengHei"/>
              </a:rPr>
              <a:t>35kg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1813mm</a:t>
            </a:r>
            <a:endParaRPr sz="800">
              <a:latin typeface="Microsoft JhengHei"/>
              <a:cs typeface="Microsoft JhengHei"/>
            </a:endParaRPr>
          </a:p>
        </p:txBody>
      </p:sp>
      <p:sp>
        <p:nvSpPr>
          <p:cNvPr id="138" name="object 138" descr=""/>
          <p:cNvSpPr/>
          <p:nvPr/>
        </p:nvSpPr>
        <p:spPr>
          <a:xfrm>
            <a:off x="4161358" y="2379395"/>
            <a:ext cx="67945" cy="198755"/>
          </a:xfrm>
          <a:custGeom>
            <a:avLst/>
            <a:gdLst/>
            <a:ahLst/>
            <a:cxnLst/>
            <a:rect l="l" t="t" r="r" b="b"/>
            <a:pathLst>
              <a:path w="67945" h="198755">
                <a:moveTo>
                  <a:pt x="7251" y="136461"/>
                </a:moveTo>
                <a:lnTo>
                  <a:pt x="6146" y="135382"/>
                </a:lnTo>
                <a:lnTo>
                  <a:pt x="3467" y="135382"/>
                </a:lnTo>
                <a:lnTo>
                  <a:pt x="2400" y="136461"/>
                </a:lnTo>
                <a:lnTo>
                  <a:pt x="2400" y="197472"/>
                </a:lnTo>
                <a:lnTo>
                  <a:pt x="3467" y="198577"/>
                </a:lnTo>
                <a:lnTo>
                  <a:pt x="6146" y="198577"/>
                </a:lnTo>
                <a:lnTo>
                  <a:pt x="7251" y="197472"/>
                </a:lnTo>
                <a:lnTo>
                  <a:pt x="7251" y="136461"/>
                </a:lnTo>
                <a:close/>
              </a:path>
              <a:path w="67945" h="198755">
                <a:moveTo>
                  <a:pt x="54152" y="168021"/>
                </a:moveTo>
                <a:lnTo>
                  <a:pt x="54102" y="165862"/>
                </a:lnTo>
                <a:lnTo>
                  <a:pt x="53759" y="165519"/>
                </a:lnTo>
                <a:lnTo>
                  <a:pt x="44996" y="156756"/>
                </a:lnTo>
                <a:lnTo>
                  <a:pt x="44411" y="156146"/>
                </a:lnTo>
                <a:lnTo>
                  <a:pt x="43472" y="156146"/>
                </a:lnTo>
                <a:lnTo>
                  <a:pt x="42926" y="156756"/>
                </a:lnTo>
                <a:lnTo>
                  <a:pt x="42341" y="157302"/>
                </a:lnTo>
                <a:lnTo>
                  <a:pt x="42341" y="158254"/>
                </a:lnTo>
                <a:lnTo>
                  <a:pt x="49593" y="165519"/>
                </a:lnTo>
                <a:lnTo>
                  <a:pt x="18326" y="165519"/>
                </a:lnTo>
                <a:lnTo>
                  <a:pt x="25019" y="158826"/>
                </a:lnTo>
                <a:lnTo>
                  <a:pt x="25615" y="158254"/>
                </a:lnTo>
                <a:lnTo>
                  <a:pt x="25615" y="157302"/>
                </a:lnTo>
                <a:lnTo>
                  <a:pt x="25019" y="156756"/>
                </a:lnTo>
                <a:lnTo>
                  <a:pt x="24447" y="156146"/>
                </a:lnTo>
                <a:lnTo>
                  <a:pt x="23545" y="156146"/>
                </a:lnTo>
                <a:lnTo>
                  <a:pt x="22987" y="156756"/>
                </a:lnTo>
                <a:lnTo>
                  <a:pt x="13728" y="166001"/>
                </a:lnTo>
                <a:lnTo>
                  <a:pt x="13563" y="166192"/>
                </a:lnTo>
                <a:lnTo>
                  <a:pt x="13589" y="167741"/>
                </a:lnTo>
                <a:lnTo>
                  <a:pt x="13804" y="168021"/>
                </a:lnTo>
                <a:lnTo>
                  <a:pt x="23545" y="177749"/>
                </a:lnTo>
                <a:lnTo>
                  <a:pt x="24447" y="177749"/>
                </a:lnTo>
                <a:lnTo>
                  <a:pt x="25019" y="177177"/>
                </a:lnTo>
                <a:lnTo>
                  <a:pt x="25615" y="176631"/>
                </a:lnTo>
                <a:lnTo>
                  <a:pt x="25615" y="175679"/>
                </a:lnTo>
                <a:lnTo>
                  <a:pt x="25019" y="175145"/>
                </a:lnTo>
                <a:lnTo>
                  <a:pt x="18326" y="168440"/>
                </a:lnTo>
                <a:lnTo>
                  <a:pt x="49618" y="168440"/>
                </a:lnTo>
                <a:lnTo>
                  <a:pt x="42926" y="175145"/>
                </a:lnTo>
                <a:lnTo>
                  <a:pt x="42341" y="175679"/>
                </a:lnTo>
                <a:lnTo>
                  <a:pt x="42341" y="176631"/>
                </a:lnTo>
                <a:lnTo>
                  <a:pt x="42926" y="177177"/>
                </a:lnTo>
                <a:lnTo>
                  <a:pt x="43472" y="177749"/>
                </a:lnTo>
                <a:lnTo>
                  <a:pt x="44411" y="177749"/>
                </a:lnTo>
                <a:lnTo>
                  <a:pt x="53733" y="168440"/>
                </a:lnTo>
                <a:lnTo>
                  <a:pt x="54152" y="168021"/>
                </a:lnTo>
                <a:close/>
              </a:path>
              <a:path w="67945" h="198755">
                <a:moveTo>
                  <a:pt x="65557" y="136461"/>
                </a:moveTo>
                <a:lnTo>
                  <a:pt x="64490" y="135382"/>
                </a:lnTo>
                <a:lnTo>
                  <a:pt x="61772" y="135382"/>
                </a:lnTo>
                <a:lnTo>
                  <a:pt x="60693" y="136461"/>
                </a:lnTo>
                <a:lnTo>
                  <a:pt x="60693" y="197472"/>
                </a:lnTo>
                <a:lnTo>
                  <a:pt x="61772" y="198577"/>
                </a:lnTo>
                <a:lnTo>
                  <a:pt x="64490" y="198577"/>
                </a:lnTo>
                <a:lnTo>
                  <a:pt x="65557" y="197472"/>
                </a:lnTo>
                <a:lnTo>
                  <a:pt x="65557" y="136461"/>
                </a:lnTo>
                <a:close/>
              </a:path>
              <a:path w="67945" h="198755">
                <a:moveTo>
                  <a:pt x="67945" y="56222"/>
                </a:moveTo>
                <a:lnTo>
                  <a:pt x="63931" y="28473"/>
                </a:lnTo>
                <a:lnTo>
                  <a:pt x="63804" y="27660"/>
                </a:lnTo>
                <a:lnTo>
                  <a:pt x="63690" y="26835"/>
                </a:lnTo>
                <a:lnTo>
                  <a:pt x="63665"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56" y="47739"/>
                </a:lnTo>
                <a:lnTo>
                  <a:pt x="42875" y="47739"/>
                </a:lnTo>
                <a:lnTo>
                  <a:pt x="41706" y="47498"/>
                </a:lnTo>
                <a:lnTo>
                  <a:pt x="41211" y="47498"/>
                </a:lnTo>
                <a:lnTo>
                  <a:pt x="37909" y="45720"/>
                </a:lnTo>
                <a:lnTo>
                  <a:pt x="36652" y="44450"/>
                </a:lnTo>
                <a:lnTo>
                  <a:pt x="34975" y="41173"/>
                </a:lnTo>
                <a:lnTo>
                  <a:pt x="34569" y="39331"/>
                </a:lnTo>
                <a:lnTo>
                  <a:pt x="34620" y="34696"/>
                </a:lnTo>
                <a:lnTo>
                  <a:pt x="34899" y="33528"/>
                </a:lnTo>
                <a:lnTo>
                  <a:pt x="35013" y="33020"/>
                </a:lnTo>
                <a:lnTo>
                  <a:pt x="36855" y="29718"/>
                </a:lnTo>
                <a:lnTo>
                  <a:pt x="38201" y="28473"/>
                </a:lnTo>
                <a:lnTo>
                  <a:pt x="41338" y="26974"/>
                </a:lnTo>
                <a:lnTo>
                  <a:pt x="43218" y="26631"/>
                </a:lnTo>
                <a:lnTo>
                  <a:pt x="47802" y="26631"/>
                </a:lnTo>
                <a:lnTo>
                  <a:pt x="54978" y="32143"/>
                </a:lnTo>
                <a:lnTo>
                  <a:pt x="55054" y="32423"/>
                </a:lnTo>
                <a:lnTo>
                  <a:pt x="48958" y="33515"/>
                </a:lnTo>
                <a:lnTo>
                  <a:pt x="48818" y="33020"/>
                </a:lnTo>
                <a:lnTo>
                  <a:pt x="48729" y="32740"/>
                </a:lnTo>
                <a:lnTo>
                  <a:pt x="48285" y="32143"/>
                </a:lnTo>
                <a:lnTo>
                  <a:pt x="47104" y="31330"/>
                </a:lnTo>
                <a:lnTo>
                  <a:pt x="46342" y="31127"/>
                </a:lnTo>
                <a:lnTo>
                  <a:pt x="44018" y="31127"/>
                </a:lnTo>
                <a:lnTo>
                  <a:pt x="42926" y="31597"/>
                </a:lnTo>
                <a:lnTo>
                  <a:pt x="41287" y="33528"/>
                </a:lnTo>
                <a:lnTo>
                  <a:pt x="40957" y="34696"/>
                </a:lnTo>
                <a:lnTo>
                  <a:pt x="40868" y="39331"/>
                </a:lnTo>
                <a:lnTo>
                  <a:pt x="41287" y="40906"/>
                </a:lnTo>
                <a:lnTo>
                  <a:pt x="42951" y="42811"/>
                </a:lnTo>
                <a:lnTo>
                  <a:pt x="44107" y="43281"/>
                </a:lnTo>
                <a:lnTo>
                  <a:pt x="46647" y="43281"/>
                </a:lnTo>
                <a:lnTo>
                  <a:pt x="48133" y="42811"/>
                </a:lnTo>
                <a:lnTo>
                  <a:pt x="48983" y="42418"/>
                </a:lnTo>
                <a:lnTo>
                  <a:pt x="49809" y="41935"/>
                </a:lnTo>
                <a:lnTo>
                  <a:pt x="49809" y="39992"/>
                </a:lnTo>
                <a:lnTo>
                  <a:pt x="45605" y="39992"/>
                </a:lnTo>
                <a:lnTo>
                  <a:pt x="45605" y="35750"/>
                </a:lnTo>
                <a:lnTo>
                  <a:pt x="55359" y="35750"/>
                </a:lnTo>
                <a:lnTo>
                  <a:pt x="55359" y="16433"/>
                </a:lnTo>
                <a:lnTo>
                  <a:pt x="42214" y="16433"/>
                </a:lnTo>
                <a:lnTo>
                  <a:pt x="43205" y="15100"/>
                </a:lnTo>
                <a:lnTo>
                  <a:pt x="43484" y="14719"/>
                </a:lnTo>
                <a:lnTo>
                  <a:pt x="44246" y="12585"/>
                </a:lnTo>
                <a:lnTo>
                  <a:pt x="44246" y="5486"/>
                </a:lnTo>
                <a:lnTo>
                  <a:pt x="44246" y="4597"/>
                </a:lnTo>
                <a:lnTo>
                  <a:pt x="39636" y="0"/>
                </a:lnTo>
                <a:lnTo>
                  <a:pt x="38773" y="0"/>
                </a:lnTo>
                <a:lnTo>
                  <a:pt x="38773" y="7632"/>
                </a:lnTo>
                <a:lnTo>
                  <a:pt x="38773" y="12941"/>
                </a:lnTo>
                <a:lnTo>
                  <a:pt x="36614" y="15100"/>
                </a:lnTo>
                <a:lnTo>
                  <a:pt x="34290" y="15100"/>
                </a:lnTo>
                <a:lnTo>
                  <a:pt x="34290"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96" y="26974"/>
                </a:lnTo>
                <a:lnTo>
                  <a:pt x="27559" y="33528"/>
                </a:lnTo>
                <a:lnTo>
                  <a:pt x="26466" y="34696"/>
                </a:lnTo>
                <a:lnTo>
                  <a:pt x="34290" y="47498"/>
                </a:lnTo>
                <a:lnTo>
                  <a:pt x="34290" y="15100"/>
                </a:lnTo>
                <a:lnTo>
                  <a:pt x="31305" y="15100"/>
                </a:lnTo>
                <a:lnTo>
                  <a:pt x="29159" y="12941"/>
                </a:lnTo>
                <a:lnTo>
                  <a:pt x="29159" y="7632"/>
                </a:lnTo>
                <a:lnTo>
                  <a:pt x="31305"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92"/>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sp>
        <p:nvSpPr>
          <p:cNvPr id="139" name="object 139" descr=""/>
          <p:cNvSpPr txBox="1"/>
          <p:nvPr/>
        </p:nvSpPr>
        <p:spPr>
          <a:xfrm>
            <a:off x="4109845" y="2147864"/>
            <a:ext cx="719455" cy="163195"/>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CB272B"/>
                </a:solidFill>
                <a:latin typeface="Microsoft JhengHei"/>
                <a:cs typeface="Microsoft JhengHei"/>
              </a:rPr>
              <a:t>NB25-</a:t>
            </a:r>
            <a:r>
              <a:rPr dirty="0" sz="900" spc="-10" b="1">
                <a:solidFill>
                  <a:srgbClr val="CB272B"/>
                </a:solidFill>
                <a:latin typeface="Microsoft JhengHei"/>
                <a:cs typeface="Microsoft JhengHei"/>
              </a:rPr>
              <a:t>35/1.8</a:t>
            </a:r>
            <a:endParaRPr sz="900">
              <a:latin typeface="Microsoft JhengHei"/>
              <a:cs typeface="Microsoft JhengHei"/>
            </a:endParaRPr>
          </a:p>
        </p:txBody>
      </p:sp>
      <p:sp>
        <p:nvSpPr>
          <p:cNvPr id="140" name="object 140" descr=""/>
          <p:cNvSpPr/>
          <p:nvPr/>
        </p:nvSpPr>
        <p:spPr>
          <a:xfrm>
            <a:off x="3518514" y="3264427"/>
            <a:ext cx="819150" cy="292100"/>
          </a:xfrm>
          <a:custGeom>
            <a:avLst/>
            <a:gdLst/>
            <a:ahLst/>
            <a:cxnLst/>
            <a:rect l="l" t="t" r="r" b="b"/>
            <a:pathLst>
              <a:path w="819150" h="292100">
                <a:moveTo>
                  <a:pt x="783209" y="0"/>
                </a:moveTo>
                <a:lnTo>
                  <a:pt x="35687" y="0"/>
                </a:lnTo>
                <a:lnTo>
                  <a:pt x="21827" y="2815"/>
                </a:lnTo>
                <a:lnTo>
                  <a:pt x="10480" y="10480"/>
                </a:lnTo>
                <a:lnTo>
                  <a:pt x="2815" y="21827"/>
                </a:lnTo>
                <a:lnTo>
                  <a:pt x="0" y="35687"/>
                </a:lnTo>
                <a:lnTo>
                  <a:pt x="0" y="255854"/>
                </a:lnTo>
                <a:lnTo>
                  <a:pt x="2815" y="269713"/>
                </a:lnTo>
                <a:lnTo>
                  <a:pt x="10480" y="281060"/>
                </a:lnTo>
                <a:lnTo>
                  <a:pt x="21827" y="288726"/>
                </a:lnTo>
                <a:lnTo>
                  <a:pt x="35687" y="291541"/>
                </a:lnTo>
                <a:lnTo>
                  <a:pt x="783209" y="291541"/>
                </a:lnTo>
                <a:lnTo>
                  <a:pt x="797062" y="288726"/>
                </a:lnTo>
                <a:lnTo>
                  <a:pt x="808410" y="281060"/>
                </a:lnTo>
                <a:lnTo>
                  <a:pt x="816079" y="269713"/>
                </a:lnTo>
                <a:lnTo>
                  <a:pt x="818896" y="255854"/>
                </a:lnTo>
                <a:lnTo>
                  <a:pt x="818896" y="35687"/>
                </a:lnTo>
                <a:lnTo>
                  <a:pt x="816079" y="21827"/>
                </a:lnTo>
                <a:lnTo>
                  <a:pt x="808410" y="10480"/>
                </a:lnTo>
                <a:lnTo>
                  <a:pt x="797062" y="2815"/>
                </a:lnTo>
                <a:lnTo>
                  <a:pt x="783209" y="0"/>
                </a:lnTo>
                <a:close/>
              </a:path>
            </a:pathLst>
          </a:custGeom>
          <a:solidFill>
            <a:srgbClr val="CB272B"/>
          </a:solidFill>
        </p:spPr>
        <p:txBody>
          <a:bodyPr wrap="square" lIns="0" tIns="0" rIns="0" bIns="0" rtlCol="0"/>
          <a:lstStyle/>
          <a:p/>
        </p:txBody>
      </p:sp>
      <p:sp>
        <p:nvSpPr>
          <p:cNvPr id="141" name="object 141" descr=""/>
          <p:cNvSpPr txBox="1"/>
          <p:nvPr/>
        </p:nvSpPr>
        <p:spPr>
          <a:xfrm>
            <a:off x="3637278" y="3244972"/>
            <a:ext cx="461009" cy="304800"/>
          </a:xfrm>
          <a:prstGeom prst="rect">
            <a:avLst/>
          </a:prstGeom>
        </p:spPr>
        <p:txBody>
          <a:bodyPr wrap="square" lIns="0" tIns="12700" rIns="0" bIns="0" rtlCol="0" vert="horz">
            <a:spAutoFit/>
          </a:bodyPr>
          <a:lstStyle/>
          <a:p>
            <a:pPr marL="12700" marR="5080">
              <a:lnSpc>
                <a:spcPct val="114500"/>
              </a:lnSpc>
              <a:spcBef>
                <a:spcPts val="100"/>
              </a:spcBef>
            </a:pPr>
            <a:r>
              <a:rPr dirty="0" sz="800" spc="-20" b="1">
                <a:solidFill>
                  <a:srgbClr val="FFFFFF"/>
                </a:solidFill>
                <a:latin typeface="Microsoft JhengHei"/>
                <a:cs typeface="Microsoft JhengHei"/>
              </a:rPr>
              <a:t>30kg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1617mm</a:t>
            </a:r>
            <a:endParaRPr sz="800">
              <a:latin typeface="Microsoft JhengHei"/>
              <a:cs typeface="Microsoft JhengHei"/>
            </a:endParaRPr>
          </a:p>
        </p:txBody>
      </p:sp>
      <p:grpSp>
        <p:nvGrpSpPr>
          <p:cNvPr id="142" name="object 142" descr=""/>
          <p:cNvGrpSpPr/>
          <p:nvPr/>
        </p:nvGrpSpPr>
        <p:grpSpPr>
          <a:xfrm>
            <a:off x="3564470" y="2600147"/>
            <a:ext cx="1043305" cy="1113790"/>
            <a:chOff x="3564470" y="2600147"/>
            <a:chExt cx="1043305" cy="1113790"/>
          </a:xfrm>
        </p:grpSpPr>
        <p:sp>
          <p:nvSpPr>
            <p:cNvPr id="143" name="object 143" descr=""/>
            <p:cNvSpPr/>
            <p:nvPr/>
          </p:nvSpPr>
          <p:spPr>
            <a:xfrm>
              <a:off x="3564470" y="3313709"/>
              <a:ext cx="67945" cy="198755"/>
            </a:xfrm>
            <a:custGeom>
              <a:avLst/>
              <a:gdLst/>
              <a:ahLst/>
              <a:cxnLst/>
              <a:rect l="l" t="t" r="r" b="b"/>
              <a:pathLst>
                <a:path w="67945" h="198754">
                  <a:moveTo>
                    <a:pt x="7251" y="136448"/>
                  </a:moveTo>
                  <a:lnTo>
                    <a:pt x="6146" y="135369"/>
                  </a:lnTo>
                  <a:lnTo>
                    <a:pt x="3454" y="135369"/>
                  </a:lnTo>
                  <a:lnTo>
                    <a:pt x="2387" y="136448"/>
                  </a:lnTo>
                  <a:lnTo>
                    <a:pt x="2387" y="197446"/>
                  </a:lnTo>
                  <a:lnTo>
                    <a:pt x="3454" y="198551"/>
                  </a:lnTo>
                  <a:lnTo>
                    <a:pt x="6146" y="198551"/>
                  </a:lnTo>
                  <a:lnTo>
                    <a:pt x="7251" y="197446"/>
                  </a:lnTo>
                  <a:lnTo>
                    <a:pt x="7251" y="136448"/>
                  </a:lnTo>
                  <a:close/>
                </a:path>
                <a:path w="67945" h="198754">
                  <a:moveTo>
                    <a:pt x="54140" y="168008"/>
                  </a:moveTo>
                  <a:lnTo>
                    <a:pt x="54089" y="165849"/>
                  </a:lnTo>
                  <a:lnTo>
                    <a:pt x="53746" y="165506"/>
                  </a:lnTo>
                  <a:lnTo>
                    <a:pt x="44983" y="156743"/>
                  </a:lnTo>
                  <a:lnTo>
                    <a:pt x="44399" y="156133"/>
                  </a:lnTo>
                  <a:lnTo>
                    <a:pt x="43472" y="156133"/>
                  </a:lnTo>
                  <a:lnTo>
                    <a:pt x="42913" y="156743"/>
                  </a:lnTo>
                  <a:lnTo>
                    <a:pt x="42329" y="157289"/>
                  </a:lnTo>
                  <a:lnTo>
                    <a:pt x="42329" y="158242"/>
                  </a:lnTo>
                  <a:lnTo>
                    <a:pt x="49593" y="165506"/>
                  </a:lnTo>
                  <a:lnTo>
                    <a:pt x="18326" y="165506"/>
                  </a:lnTo>
                  <a:lnTo>
                    <a:pt x="25603" y="158242"/>
                  </a:lnTo>
                  <a:lnTo>
                    <a:pt x="25603" y="157289"/>
                  </a:lnTo>
                  <a:lnTo>
                    <a:pt x="25019" y="156743"/>
                  </a:lnTo>
                  <a:lnTo>
                    <a:pt x="24447" y="156133"/>
                  </a:lnTo>
                  <a:lnTo>
                    <a:pt x="23533" y="156133"/>
                  </a:lnTo>
                  <a:lnTo>
                    <a:pt x="22987" y="156743"/>
                  </a:lnTo>
                  <a:lnTo>
                    <a:pt x="13716" y="165989"/>
                  </a:lnTo>
                  <a:lnTo>
                    <a:pt x="13563" y="166179"/>
                  </a:lnTo>
                  <a:lnTo>
                    <a:pt x="13576" y="167728"/>
                  </a:lnTo>
                  <a:lnTo>
                    <a:pt x="13804" y="168008"/>
                  </a:lnTo>
                  <a:lnTo>
                    <a:pt x="22987" y="177165"/>
                  </a:lnTo>
                  <a:lnTo>
                    <a:pt x="23533" y="177736"/>
                  </a:lnTo>
                  <a:lnTo>
                    <a:pt x="24447" y="177736"/>
                  </a:lnTo>
                  <a:lnTo>
                    <a:pt x="25019" y="177165"/>
                  </a:lnTo>
                  <a:lnTo>
                    <a:pt x="25603" y="176618"/>
                  </a:lnTo>
                  <a:lnTo>
                    <a:pt x="25603" y="175666"/>
                  </a:lnTo>
                  <a:lnTo>
                    <a:pt x="25019" y="175133"/>
                  </a:lnTo>
                  <a:lnTo>
                    <a:pt x="18326" y="168427"/>
                  </a:lnTo>
                  <a:lnTo>
                    <a:pt x="49606" y="168427"/>
                  </a:lnTo>
                  <a:lnTo>
                    <a:pt x="42913" y="175133"/>
                  </a:lnTo>
                  <a:lnTo>
                    <a:pt x="42329" y="175666"/>
                  </a:lnTo>
                  <a:lnTo>
                    <a:pt x="42329" y="176618"/>
                  </a:lnTo>
                  <a:lnTo>
                    <a:pt x="42913" y="177165"/>
                  </a:lnTo>
                  <a:lnTo>
                    <a:pt x="43472" y="177736"/>
                  </a:lnTo>
                  <a:lnTo>
                    <a:pt x="44399" y="177736"/>
                  </a:lnTo>
                  <a:lnTo>
                    <a:pt x="53721" y="168427"/>
                  </a:lnTo>
                  <a:lnTo>
                    <a:pt x="54140" y="168008"/>
                  </a:lnTo>
                  <a:close/>
                </a:path>
                <a:path w="67945" h="198754">
                  <a:moveTo>
                    <a:pt x="65544" y="136448"/>
                  </a:moveTo>
                  <a:lnTo>
                    <a:pt x="64477" y="135369"/>
                  </a:lnTo>
                  <a:lnTo>
                    <a:pt x="61760" y="135369"/>
                  </a:lnTo>
                  <a:lnTo>
                    <a:pt x="60680" y="136448"/>
                  </a:lnTo>
                  <a:lnTo>
                    <a:pt x="60680" y="197446"/>
                  </a:lnTo>
                  <a:lnTo>
                    <a:pt x="61760" y="198551"/>
                  </a:lnTo>
                  <a:lnTo>
                    <a:pt x="64477" y="198551"/>
                  </a:lnTo>
                  <a:lnTo>
                    <a:pt x="65544" y="197446"/>
                  </a:lnTo>
                  <a:lnTo>
                    <a:pt x="65544" y="136448"/>
                  </a:lnTo>
                  <a:close/>
                </a:path>
                <a:path w="67945" h="198754">
                  <a:moveTo>
                    <a:pt x="67945" y="56222"/>
                  </a:moveTo>
                  <a:lnTo>
                    <a:pt x="67729" y="55092"/>
                  </a:lnTo>
                  <a:lnTo>
                    <a:pt x="66675" y="47726"/>
                  </a:lnTo>
                  <a:lnTo>
                    <a:pt x="64960" y="35750"/>
                  </a:lnTo>
                  <a:lnTo>
                    <a:pt x="64643" y="33515"/>
                  </a:lnTo>
                  <a:lnTo>
                    <a:pt x="63919" y="28473"/>
                  </a:lnTo>
                  <a:lnTo>
                    <a:pt x="63804" y="27660"/>
                  </a:lnTo>
                  <a:lnTo>
                    <a:pt x="63690" y="26835"/>
                  </a:lnTo>
                  <a:lnTo>
                    <a:pt x="63652"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56" y="47726"/>
                  </a:lnTo>
                  <a:lnTo>
                    <a:pt x="42875" y="47726"/>
                  </a:lnTo>
                  <a:lnTo>
                    <a:pt x="41732" y="47498"/>
                  </a:lnTo>
                  <a:lnTo>
                    <a:pt x="41211" y="47498"/>
                  </a:lnTo>
                  <a:lnTo>
                    <a:pt x="37896" y="45720"/>
                  </a:lnTo>
                  <a:lnTo>
                    <a:pt x="36652" y="44450"/>
                  </a:lnTo>
                  <a:lnTo>
                    <a:pt x="34975" y="41173"/>
                  </a:lnTo>
                  <a:lnTo>
                    <a:pt x="34556" y="39331"/>
                  </a:lnTo>
                  <a:lnTo>
                    <a:pt x="34607" y="34696"/>
                  </a:lnTo>
                  <a:lnTo>
                    <a:pt x="43218" y="26631"/>
                  </a:lnTo>
                  <a:lnTo>
                    <a:pt x="47802" y="26631"/>
                  </a:lnTo>
                  <a:lnTo>
                    <a:pt x="54978" y="32143"/>
                  </a:lnTo>
                  <a:lnTo>
                    <a:pt x="55054" y="32423"/>
                  </a:lnTo>
                  <a:lnTo>
                    <a:pt x="48958" y="33502"/>
                  </a:lnTo>
                  <a:lnTo>
                    <a:pt x="48806" y="33020"/>
                  </a:lnTo>
                  <a:lnTo>
                    <a:pt x="48729" y="32740"/>
                  </a:lnTo>
                  <a:lnTo>
                    <a:pt x="48285" y="32143"/>
                  </a:lnTo>
                  <a:lnTo>
                    <a:pt x="47104" y="31330"/>
                  </a:lnTo>
                  <a:lnTo>
                    <a:pt x="46342" y="31115"/>
                  </a:lnTo>
                  <a:lnTo>
                    <a:pt x="44018" y="31115"/>
                  </a:lnTo>
                  <a:lnTo>
                    <a:pt x="42926" y="31597"/>
                  </a:lnTo>
                  <a:lnTo>
                    <a:pt x="41287" y="33515"/>
                  </a:lnTo>
                  <a:lnTo>
                    <a:pt x="40957" y="34696"/>
                  </a:lnTo>
                  <a:lnTo>
                    <a:pt x="40868" y="39331"/>
                  </a:lnTo>
                  <a:lnTo>
                    <a:pt x="41287" y="40906"/>
                  </a:lnTo>
                  <a:lnTo>
                    <a:pt x="42951" y="42811"/>
                  </a:lnTo>
                  <a:lnTo>
                    <a:pt x="44107" y="43281"/>
                  </a:lnTo>
                  <a:lnTo>
                    <a:pt x="46634" y="43281"/>
                  </a:lnTo>
                  <a:lnTo>
                    <a:pt x="48120" y="42811"/>
                  </a:lnTo>
                  <a:lnTo>
                    <a:pt x="48983" y="42418"/>
                  </a:lnTo>
                  <a:lnTo>
                    <a:pt x="49809" y="41935"/>
                  </a:lnTo>
                  <a:lnTo>
                    <a:pt x="49809" y="39992"/>
                  </a:lnTo>
                  <a:lnTo>
                    <a:pt x="45605" y="39992"/>
                  </a:lnTo>
                  <a:lnTo>
                    <a:pt x="45605" y="35750"/>
                  </a:lnTo>
                  <a:lnTo>
                    <a:pt x="55359" y="35750"/>
                  </a:lnTo>
                  <a:lnTo>
                    <a:pt x="55359" y="16433"/>
                  </a:lnTo>
                  <a:lnTo>
                    <a:pt x="42214" y="16433"/>
                  </a:lnTo>
                  <a:lnTo>
                    <a:pt x="43192" y="15100"/>
                  </a:lnTo>
                  <a:lnTo>
                    <a:pt x="43484" y="14719"/>
                  </a:lnTo>
                  <a:lnTo>
                    <a:pt x="44246" y="12585"/>
                  </a:lnTo>
                  <a:lnTo>
                    <a:pt x="44246" y="5486"/>
                  </a:lnTo>
                  <a:lnTo>
                    <a:pt x="44246" y="4597"/>
                  </a:lnTo>
                  <a:lnTo>
                    <a:pt x="39636" y="0"/>
                  </a:lnTo>
                  <a:lnTo>
                    <a:pt x="38773" y="0"/>
                  </a:lnTo>
                  <a:lnTo>
                    <a:pt x="38773" y="7632"/>
                  </a:lnTo>
                  <a:lnTo>
                    <a:pt x="38773" y="12941"/>
                  </a:lnTo>
                  <a:lnTo>
                    <a:pt x="36614" y="15100"/>
                  </a:lnTo>
                  <a:lnTo>
                    <a:pt x="34277" y="15100"/>
                  </a:lnTo>
                  <a:lnTo>
                    <a:pt x="34277"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83" y="26974"/>
                  </a:lnTo>
                  <a:lnTo>
                    <a:pt x="27559" y="33515"/>
                  </a:lnTo>
                  <a:lnTo>
                    <a:pt x="26466" y="34696"/>
                  </a:lnTo>
                  <a:lnTo>
                    <a:pt x="34277" y="47498"/>
                  </a:lnTo>
                  <a:lnTo>
                    <a:pt x="34277" y="15100"/>
                  </a:lnTo>
                  <a:lnTo>
                    <a:pt x="31305" y="15100"/>
                  </a:lnTo>
                  <a:lnTo>
                    <a:pt x="29159" y="12941"/>
                  </a:lnTo>
                  <a:lnTo>
                    <a:pt x="29159" y="7632"/>
                  </a:lnTo>
                  <a:lnTo>
                    <a:pt x="31305"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190" y="55092"/>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pic>
          <p:nvPicPr>
            <p:cNvPr id="144" name="object 144" descr=""/>
            <p:cNvPicPr/>
            <p:nvPr/>
          </p:nvPicPr>
          <p:blipFill>
            <a:blip r:embed="rId14" cstate="print"/>
            <a:stretch>
              <a:fillRect/>
            </a:stretch>
          </p:blipFill>
          <p:spPr>
            <a:xfrm>
              <a:off x="3989029" y="2600147"/>
              <a:ext cx="618454" cy="1113337"/>
            </a:xfrm>
            <a:prstGeom prst="rect">
              <a:avLst/>
            </a:prstGeom>
          </p:spPr>
        </p:pic>
      </p:grpSp>
      <p:sp>
        <p:nvSpPr>
          <p:cNvPr id="145" name="object 145" descr=""/>
          <p:cNvSpPr txBox="1"/>
          <p:nvPr/>
        </p:nvSpPr>
        <p:spPr>
          <a:xfrm>
            <a:off x="5837082" y="4464262"/>
            <a:ext cx="719455" cy="163195"/>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CB272B"/>
                </a:solidFill>
                <a:latin typeface="Microsoft JhengHei"/>
                <a:cs typeface="Microsoft JhengHei"/>
              </a:rPr>
              <a:t>NB80-</a:t>
            </a:r>
            <a:r>
              <a:rPr dirty="0" sz="900" spc="-10" b="1">
                <a:solidFill>
                  <a:srgbClr val="CB272B"/>
                </a:solidFill>
                <a:latin typeface="Microsoft JhengHei"/>
                <a:cs typeface="Microsoft JhengHei"/>
              </a:rPr>
              <a:t>50/2.6</a:t>
            </a:r>
            <a:endParaRPr sz="900">
              <a:latin typeface="Microsoft JhengHei"/>
              <a:cs typeface="Microsoft JhengHei"/>
            </a:endParaRPr>
          </a:p>
        </p:txBody>
      </p:sp>
      <p:sp>
        <p:nvSpPr>
          <p:cNvPr id="146" name="object 146" descr=""/>
          <p:cNvSpPr/>
          <p:nvPr/>
        </p:nvSpPr>
        <p:spPr>
          <a:xfrm>
            <a:off x="5826777" y="4641863"/>
            <a:ext cx="973455" cy="292100"/>
          </a:xfrm>
          <a:custGeom>
            <a:avLst/>
            <a:gdLst/>
            <a:ahLst/>
            <a:cxnLst/>
            <a:rect l="l" t="t" r="r" b="b"/>
            <a:pathLst>
              <a:path w="973454" h="292100">
                <a:moveTo>
                  <a:pt x="934008" y="0"/>
                </a:moveTo>
                <a:lnTo>
                  <a:pt x="38887" y="0"/>
                </a:lnTo>
                <a:lnTo>
                  <a:pt x="23783" y="3070"/>
                </a:lnTo>
                <a:lnTo>
                  <a:pt x="11418" y="11429"/>
                </a:lnTo>
                <a:lnTo>
                  <a:pt x="3066" y="23799"/>
                </a:lnTo>
                <a:lnTo>
                  <a:pt x="0" y="38900"/>
                </a:lnTo>
                <a:lnTo>
                  <a:pt x="0" y="252653"/>
                </a:lnTo>
                <a:lnTo>
                  <a:pt x="3066" y="267759"/>
                </a:lnTo>
                <a:lnTo>
                  <a:pt x="11418" y="280128"/>
                </a:lnTo>
                <a:lnTo>
                  <a:pt x="23783" y="288485"/>
                </a:lnTo>
                <a:lnTo>
                  <a:pt x="38887" y="291553"/>
                </a:lnTo>
                <a:lnTo>
                  <a:pt x="934008" y="291553"/>
                </a:lnTo>
                <a:lnTo>
                  <a:pt x="949114" y="288485"/>
                </a:lnTo>
                <a:lnTo>
                  <a:pt x="961483" y="280128"/>
                </a:lnTo>
                <a:lnTo>
                  <a:pt x="969840" y="267759"/>
                </a:lnTo>
                <a:lnTo>
                  <a:pt x="972908" y="252653"/>
                </a:lnTo>
                <a:lnTo>
                  <a:pt x="972908" y="38900"/>
                </a:lnTo>
                <a:lnTo>
                  <a:pt x="969840" y="23799"/>
                </a:lnTo>
                <a:lnTo>
                  <a:pt x="961483" y="11429"/>
                </a:lnTo>
                <a:lnTo>
                  <a:pt x="949114" y="3070"/>
                </a:lnTo>
                <a:lnTo>
                  <a:pt x="934008" y="0"/>
                </a:lnTo>
                <a:close/>
              </a:path>
            </a:pathLst>
          </a:custGeom>
          <a:solidFill>
            <a:srgbClr val="CB272B"/>
          </a:solidFill>
        </p:spPr>
        <p:txBody>
          <a:bodyPr wrap="square" lIns="0" tIns="0" rIns="0" bIns="0" rtlCol="0"/>
          <a:lstStyle/>
          <a:p/>
        </p:txBody>
      </p:sp>
      <p:sp>
        <p:nvSpPr>
          <p:cNvPr id="147" name="object 147" descr=""/>
          <p:cNvSpPr txBox="1"/>
          <p:nvPr/>
        </p:nvSpPr>
        <p:spPr>
          <a:xfrm>
            <a:off x="5945522" y="4640091"/>
            <a:ext cx="26733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FFFFFF"/>
                </a:solidFill>
                <a:latin typeface="Microsoft JhengHei"/>
                <a:cs typeface="Microsoft JhengHei"/>
              </a:rPr>
              <a:t>50kg</a:t>
            </a:r>
            <a:endParaRPr sz="800">
              <a:latin typeface="Microsoft JhengHei"/>
              <a:cs typeface="Microsoft JhengHei"/>
            </a:endParaRPr>
          </a:p>
        </p:txBody>
      </p:sp>
      <p:sp>
        <p:nvSpPr>
          <p:cNvPr id="148" name="object 148" descr=""/>
          <p:cNvSpPr/>
          <p:nvPr/>
        </p:nvSpPr>
        <p:spPr>
          <a:xfrm>
            <a:off x="5872708" y="4691151"/>
            <a:ext cx="68580" cy="198755"/>
          </a:xfrm>
          <a:custGeom>
            <a:avLst/>
            <a:gdLst/>
            <a:ahLst/>
            <a:cxnLst/>
            <a:rect l="l" t="t" r="r" b="b"/>
            <a:pathLst>
              <a:path w="68579" h="198754">
                <a:moveTo>
                  <a:pt x="7277" y="136448"/>
                </a:moveTo>
                <a:lnTo>
                  <a:pt x="6172" y="135369"/>
                </a:lnTo>
                <a:lnTo>
                  <a:pt x="3479" y="135369"/>
                </a:lnTo>
                <a:lnTo>
                  <a:pt x="2413" y="136448"/>
                </a:lnTo>
                <a:lnTo>
                  <a:pt x="2413" y="197459"/>
                </a:lnTo>
                <a:lnTo>
                  <a:pt x="3479" y="198564"/>
                </a:lnTo>
                <a:lnTo>
                  <a:pt x="6172" y="198564"/>
                </a:lnTo>
                <a:lnTo>
                  <a:pt x="7277" y="197459"/>
                </a:lnTo>
                <a:lnTo>
                  <a:pt x="7277" y="136448"/>
                </a:lnTo>
                <a:close/>
              </a:path>
              <a:path w="68579" h="198754">
                <a:moveTo>
                  <a:pt x="54165" y="168008"/>
                </a:moveTo>
                <a:lnTo>
                  <a:pt x="54114" y="165849"/>
                </a:lnTo>
                <a:lnTo>
                  <a:pt x="53771" y="165506"/>
                </a:lnTo>
                <a:lnTo>
                  <a:pt x="45008" y="156743"/>
                </a:lnTo>
                <a:lnTo>
                  <a:pt x="44424" y="156133"/>
                </a:lnTo>
                <a:lnTo>
                  <a:pt x="43484" y="156133"/>
                </a:lnTo>
                <a:lnTo>
                  <a:pt x="42938" y="156743"/>
                </a:lnTo>
                <a:lnTo>
                  <a:pt x="42354" y="157302"/>
                </a:lnTo>
                <a:lnTo>
                  <a:pt x="42354" y="158242"/>
                </a:lnTo>
                <a:lnTo>
                  <a:pt x="49618" y="165506"/>
                </a:lnTo>
                <a:lnTo>
                  <a:pt x="18338" y="165506"/>
                </a:lnTo>
                <a:lnTo>
                  <a:pt x="25628" y="158242"/>
                </a:lnTo>
                <a:lnTo>
                  <a:pt x="25628" y="157302"/>
                </a:lnTo>
                <a:lnTo>
                  <a:pt x="25044" y="156743"/>
                </a:lnTo>
                <a:lnTo>
                  <a:pt x="24472" y="156133"/>
                </a:lnTo>
                <a:lnTo>
                  <a:pt x="23558" y="156133"/>
                </a:lnTo>
                <a:lnTo>
                  <a:pt x="22999" y="156743"/>
                </a:lnTo>
                <a:lnTo>
                  <a:pt x="13741" y="165989"/>
                </a:lnTo>
                <a:lnTo>
                  <a:pt x="13589" y="166179"/>
                </a:lnTo>
                <a:lnTo>
                  <a:pt x="13601" y="167728"/>
                </a:lnTo>
                <a:lnTo>
                  <a:pt x="13830" y="168008"/>
                </a:lnTo>
                <a:lnTo>
                  <a:pt x="23558" y="177736"/>
                </a:lnTo>
                <a:lnTo>
                  <a:pt x="24472" y="177736"/>
                </a:lnTo>
                <a:lnTo>
                  <a:pt x="25044" y="177165"/>
                </a:lnTo>
                <a:lnTo>
                  <a:pt x="25628" y="176618"/>
                </a:lnTo>
                <a:lnTo>
                  <a:pt x="25628" y="175666"/>
                </a:lnTo>
                <a:lnTo>
                  <a:pt x="25044" y="175133"/>
                </a:lnTo>
                <a:lnTo>
                  <a:pt x="18338" y="168427"/>
                </a:lnTo>
                <a:lnTo>
                  <a:pt x="49631" y="168427"/>
                </a:lnTo>
                <a:lnTo>
                  <a:pt x="42938" y="175133"/>
                </a:lnTo>
                <a:lnTo>
                  <a:pt x="42354" y="175666"/>
                </a:lnTo>
                <a:lnTo>
                  <a:pt x="42354" y="176618"/>
                </a:lnTo>
                <a:lnTo>
                  <a:pt x="42938" y="177165"/>
                </a:lnTo>
                <a:lnTo>
                  <a:pt x="43484" y="177736"/>
                </a:lnTo>
                <a:lnTo>
                  <a:pt x="44424" y="177736"/>
                </a:lnTo>
                <a:lnTo>
                  <a:pt x="53746" y="168427"/>
                </a:lnTo>
                <a:lnTo>
                  <a:pt x="54165" y="168008"/>
                </a:lnTo>
                <a:close/>
              </a:path>
              <a:path w="68579" h="198754">
                <a:moveTo>
                  <a:pt x="65570" y="136448"/>
                </a:moveTo>
                <a:lnTo>
                  <a:pt x="64503" y="135369"/>
                </a:lnTo>
                <a:lnTo>
                  <a:pt x="61785" y="135369"/>
                </a:lnTo>
                <a:lnTo>
                  <a:pt x="60706" y="136448"/>
                </a:lnTo>
                <a:lnTo>
                  <a:pt x="60706" y="197459"/>
                </a:lnTo>
                <a:lnTo>
                  <a:pt x="61785" y="198564"/>
                </a:lnTo>
                <a:lnTo>
                  <a:pt x="64503" y="198564"/>
                </a:lnTo>
                <a:lnTo>
                  <a:pt x="65570" y="197459"/>
                </a:lnTo>
                <a:lnTo>
                  <a:pt x="65570" y="136448"/>
                </a:lnTo>
                <a:close/>
              </a:path>
              <a:path w="68579" h="198754">
                <a:moveTo>
                  <a:pt x="67957" y="56222"/>
                </a:moveTo>
                <a:lnTo>
                  <a:pt x="67729" y="55092"/>
                </a:lnTo>
                <a:lnTo>
                  <a:pt x="66687" y="47739"/>
                </a:lnTo>
                <a:lnTo>
                  <a:pt x="64973" y="35750"/>
                </a:lnTo>
                <a:lnTo>
                  <a:pt x="64655" y="33528"/>
                </a:lnTo>
                <a:lnTo>
                  <a:pt x="63931" y="28473"/>
                </a:lnTo>
                <a:lnTo>
                  <a:pt x="63817" y="27660"/>
                </a:lnTo>
                <a:lnTo>
                  <a:pt x="63703" y="26835"/>
                </a:lnTo>
                <a:lnTo>
                  <a:pt x="63665" y="26631"/>
                </a:lnTo>
                <a:lnTo>
                  <a:pt x="62420" y="17932"/>
                </a:lnTo>
                <a:lnTo>
                  <a:pt x="62179" y="16713"/>
                </a:lnTo>
                <a:lnTo>
                  <a:pt x="61074" y="16433"/>
                </a:lnTo>
                <a:lnTo>
                  <a:pt x="55359" y="16433"/>
                </a:lnTo>
                <a:lnTo>
                  <a:pt x="55359" y="35750"/>
                </a:lnTo>
                <a:lnTo>
                  <a:pt x="55359" y="44450"/>
                </a:lnTo>
                <a:lnTo>
                  <a:pt x="53492" y="45720"/>
                </a:lnTo>
                <a:lnTo>
                  <a:pt x="51841" y="46583"/>
                </a:lnTo>
                <a:lnTo>
                  <a:pt x="48971" y="47498"/>
                </a:lnTo>
                <a:lnTo>
                  <a:pt x="47269" y="47739"/>
                </a:lnTo>
                <a:lnTo>
                  <a:pt x="42875" y="47739"/>
                </a:lnTo>
                <a:lnTo>
                  <a:pt x="41706" y="47498"/>
                </a:lnTo>
                <a:lnTo>
                  <a:pt x="41224" y="47498"/>
                </a:lnTo>
                <a:lnTo>
                  <a:pt x="37909" y="45720"/>
                </a:lnTo>
                <a:lnTo>
                  <a:pt x="36664" y="44450"/>
                </a:lnTo>
                <a:lnTo>
                  <a:pt x="34988" y="41173"/>
                </a:lnTo>
                <a:lnTo>
                  <a:pt x="34569" y="39331"/>
                </a:lnTo>
                <a:lnTo>
                  <a:pt x="34620" y="34696"/>
                </a:lnTo>
                <a:lnTo>
                  <a:pt x="34912" y="33528"/>
                </a:lnTo>
                <a:lnTo>
                  <a:pt x="35026" y="33020"/>
                </a:lnTo>
                <a:lnTo>
                  <a:pt x="43218" y="26631"/>
                </a:lnTo>
                <a:lnTo>
                  <a:pt x="47815" y="26631"/>
                </a:lnTo>
                <a:lnTo>
                  <a:pt x="55067" y="32423"/>
                </a:lnTo>
                <a:lnTo>
                  <a:pt x="48971" y="33515"/>
                </a:lnTo>
                <a:lnTo>
                  <a:pt x="48818" y="33020"/>
                </a:lnTo>
                <a:lnTo>
                  <a:pt x="48729" y="32740"/>
                </a:lnTo>
                <a:lnTo>
                  <a:pt x="48285" y="32143"/>
                </a:lnTo>
                <a:lnTo>
                  <a:pt x="47167" y="31369"/>
                </a:lnTo>
                <a:lnTo>
                  <a:pt x="46342" y="31127"/>
                </a:lnTo>
                <a:lnTo>
                  <a:pt x="44018" y="31127"/>
                </a:lnTo>
                <a:lnTo>
                  <a:pt x="42926" y="31597"/>
                </a:lnTo>
                <a:lnTo>
                  <a:pt x="41287" y="33528"/>
                </a:lnTo>
                <a:lnTo>
                  <a:pt x="40970" y="34696"/>
                </a:lnTo>
                <a:lnTo>
                  <a:pt x="40868" y="39331"/>
                </a:lnTo>
                <a:lnTo>
                  <a:pt x="41287" y="40906"/>
                </a:lnTo>
                <a:lnTo>
                  <a:pt x="42951" y="42811"/>
                </a:lnTo>
                <a:lnTo>
                  <a:pt x="44107" y="43281"/>
                </a:lnTo>
                <a:lnTo>
                  <a:pt x="46647" y="43281"/>
                </a:lnTo>
                <a:lnTo>
                  <a:pt x="48133" y="42811"/>
                </a:lnTo>
                <a:lnTo>
                  <a:pt x="48983" y="42418"/>
                </a:lnTo>
                <a:lnTo>
                  <a:pt x="49822" y="41935"/>
                </a:lnTo>
                <a:lnTo>
                  <a:pt x="49822" y="39992"/>
                </a:lnTo>
                <a:lnTo>
                  <a:pt x="45605" y="39992"/>
                </a:lnTo>
                <a:lnTo>
                  <a:pt x="45605" y="35750"/>
                </a:lnTo>
                <a:lnTo>
                  <a:pt x="55359" y="35750"/>
                </a:lnTo>
                <a:lnTo>
                  <a:pt x="55359" y="16433"/>
                </a:lnTo>
                <a:lnTo>
                  <a:pt x="42214" y="16433"/>
                </a:lnTo>
                <a:lnTo>
                  <a:pt x="43218" y="15100"/>
                </a:lnTo>
                <a:lnTo>
                  <a:pt x="43497" y="14719"/>
                </a:lnTo>
                <a:lnTo>
                  <a:pt x="44259" y="12585"/>
                </a:lnTo>
                <a:lnTo>
                  <a:pt x="44259" y="5486"/>
                </a:lnTo>
                <a:lnTo>
                  <a:pt x="44259" y="4597"/>
                </a:lnTo>
                <a:lnTo>
                  <a:pt x="39649" y="0"/>
                </a:lnTo>
                <a:lnTo>
                  <a:pt x="38773" y="0"/>
                </a:lnTo>
                <a:lnTo>
                  <a:pt x="38773" y="7632"/>
                </a:lnTo>
                <a:lnTo>
                  <a:pt x="38773" y="12941"/>
                </a:lnTo>
                <a:lnTo>
                  <a:pt x="36614" y="15100"/>
                </a:lnTo>
                <a:lnTo>
                  <a:pt x="34290" y="15100"/>
                </a:lnTo>
                <a:lnTo>
                  <a:pt x="34290"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96" y="26974"/>
                </a:lnTo>
                <a:lnTo>
                  <a:pt x="27559" y="33528"/>
                </a:lnTo>
                <a:lnTo>
                  <a:pt x="26479" y="34696"/>
                </a:lnTo>
                <a:lnTo>
                  <a:pt x="34290" y="47498"/>
                </a:lnTo>
                <a:lnTo>
                  <a:pt x="34290" y="15100"/>
                </a:lnTo>
                <a:lnTo>
                  <a:pt x="31318" y="15100"/>
                </a:lnTo>
                <a:lnTo>
                  <a:pt x="29159" y="12941"/>
                </a:lnTo>
                <a:lnTo>
                  <a:pt x="29159" y="7632"/>
                </a:lnTo>
                <a:lnTo>
                  <a:pt x="31318"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92"/>
                </a:lnTo>
                <a:lnTo>
                  <a:pt x="0" y="56222"/>
                </a:lnTo>
                <a:lnTo>
                  <a:pt x="482" y="56857"/>
                </a:lnTo>
                <a:lnTo>
                  <a:pt x="67564" y="56857"/>
                </a:lnTo>
                <a:lnTo>
                  <a:pt x="67957" y="56222"/>
                </a:lnTo>
                <a:close/>
              </a:path>
            </a:pathLst>
          </a:custGeom>
          <a:solidFill>
            <a:srgbClr val="FFFFFF"/>
          </a:solidFill>
        </p:spPr>
        <p:txBody>
          <a:bodyPr wrap="square" lIns="0" tIns="0" rIns="0" bIns="0" rtlCol="0"/>
          <a:lstStyle/>
          <a:p/>
        </p:txBody>
      </p:sp>
      <p:sp>
        <p:nvSpPr>
          <p:cNvPr id="149" name="object 149" descr=""/>
          <p:cNvSpPr txBox="1"/>
          <p:nvPr/>
        </p:nvSpPr>
        <p:spPr>
          <a:xfrm>
            <a:off x="5837089" y="4779689"/>
            <a:ext cx="719455" cy="370205"/>
          </a:xfrm>
          <a:prstGeom prst="rect">
            <a:avLst/>
          </a:prstGeom>
        </p:spPr>
        <p:txBody>
          <a:bodyPr wrap="square" lIns="0" tIns="12700" rIns="0" bIns="0" rtlCol="0" vert="horz">
            <a:spAutoFit/>
          </a:bodyPr>
          <a:lstStyle/>
          <a:p>
            <a:pPr algn="ctr" marR="33655">
              <a:lnSpc>
                <a:spcPct val="100000"/>
              </a:lnSpc>
              <a:spcBef>
                <a:spcPts val="100"/>
              </a:spcBef>
            </a:pPr>
            <a:r>
              <a:rPr dirty="0" sz="800" spc="-10" b="1">
                <a:solidFill>
                  <a:srgbClr val="FFFFFF"/>
                </a:solidFill>
                <a:latin typeface="Microsoft JhengHei"/>
                <a:cs typeface="Microsoft JhengHei"/>
              </a:rPr>
              <a:t>2598mm</a:t>
            </a:r>
            <a:endParaRPr sz="800">
              <a:latin typeface="Microsoft JhengHei"/>
              <a:cs typeface="Microsoft JhengHei"/>
            </a:endParaRPr>
          </a:p>
          <a:p>
            <a:pPr algn="ctr">
              <a:lnSpc>
                <a:spcPct val="100000"/>
              </a:lnSpc>
              <a:spcBef>
                <a:spcPts val="670"/>
              </a:spcBef>
            </a:pPr>
            <a:r>
              <a:rPr dirty="0" sz="900" spc="-20" b="1">
                <a:solidFill>
                  <a:srgbClr val="CB272B"/>
                </a:solidFill>
                <a:latin typeface="Microsoft JhengHei"/>
                <a:cs typeface="Microsoft JhengHei"/>
              </a:rPr>
              <a:t>NB80-</a:t>
            </a:r>
            <a:r>
              <a:rPr dirty="0" sz="900" spc="-10" b="1">
                <a:solidFill>
                  <a:srgbClr val="CB272B"/>
                </a:solidFill>
                <a:latin typeface="Microsoft JhengHei"/>
                <a:cs typeface="Microsoft JhengHei"/>
              </a:rPr>
              <a:t>80/2.2</a:t>
            </a:r>
            <a:endParaRPr sz="900">
              <a:latin typeface="Microsoft JhengHei"/>
              <a:cs typeface="Microsoft JhengHei"/>
            </a:endParaRPr>
          </a:p>
        </p:txBody>
      </p:sp>
      <p:sp>
        <p:nvSpPr>
          <p:cNvPr id="150" name="object 150" descr=""/>
          <p:cNvSpPr/>
          <p:nvPr/>
        </p:nvSpPr>
        <p:spPr>
          <a:xfrm>
            <a:off x="5826777" y="5174890"/>
            <a:ext cx="973455" cy="292100"/>
          </a:xfrm>
          <a:custGeom>
            <a:avLst/>
            <a:gdLst/>
            <a:ahLst/>
            <a:cxnLst/>
            <a:rect l="l" t="t" r="r" b="b"/>
            <a:pathLst>
              <a:path w="973454" h="292100">
                <a:moveTo>
                  <a:pt x="934008" y="0"/>
                </a:moveTo>
                <a:lnTo>
                  <a:pt x="38887" y="0"/>
                </a:lnTo>
                <a:lnTo>
                  <a:pt x="23783" y="3068"/>
                </a:lnTo>
                <a:lnTo>
                  <a:pt x="11418" y="11423"/>
                </a:lnTo>
                <a:lnTo>
                  <a:pt x="3066" y="23788"/>
                </a:lnTo>
                <a:lnTo>
                  <a:pt x="0" y="38887"/>
                </a:lnTo>
                <a:lnTo>
                  <a:pt x="0" y="252641"/>
                </a:lnTo>
                <a:lnTo>
                  <a:pt x="3066" y="267747"/>
                </a:lnTo>
                <a:lnTo>
                  <a:pt x="11418" y="280115"/>
                </a:lnTo>
                <a:lnTo>
                  <a:pt x="23783" y="288472"/>
                </a:lnTo>
                <a:lnTo>
                  <a:pt x="38887" y="291541"/>
                </a:lnTo>
                <a:lnTo>
                  <a:pt x="934008" y="291541"/>
                </a:lnTo>
                <a:lnTo>
                  <a:pt x="949114" y="288472"/>
                </a:lnTo>
                <a:lnTo>
                  <a:pt x="961483" y="280115"/>
                </a:lnTo>
                <a:lnTo>
                  <a:pt x="969840" y="267747"/>
                </a:lnTo>
                <a:lnTo>
                  <a:pt x="972908" y="252641"/>
                </a:lnTo>
                <a:lnTo>
                  <a:pt x="972908" y="38887"/>
                </a:lnTo>
                <a:lnTo>
                  <a:pt x="969840" y="23788"/>
                </a:lnTo>
                <a:lnTo>
                  <a:pt x="961483" y="11423"/>
                </a:lnTo>
                <a:lnTo>
                  <a:pt x="949114" y="3068"/>
                </a:lnTo>
                <a:lnTo>
                  <a:pt x="934008" y="0"/>
                </a:lnTo>
                <a:close/>
              </a:path>
            </a:pathLst>
          </a:custGeom>
          <a:solidFill>
            <a:srgbClr val="CB272B"/>
          </a:solidFill>
        </p:spPr>
        <p:txBody>
          <a:bodyPr wrap="square" lIns="0" tIns="0" rIns="0" bIns="0" rtlCol="0"/>
          <a:lstStyle/>
          <a:p/>
        </p:txBody>
      </p:sp>
      <p:sp>
        <p:nvSpPr>
          <p:cNvPr id="151" name="object 151" descr=""/>
          <p:cNvSpPr txBox="1"/>
          <p:nvPr/>
        </p:nvSpPr>
        <p:spPr>
          <a:xfrm>
            <a:off x="5958055" y="5312717"/>
            <a:ext cx="461009"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2200mm</a:t>
            </a:r>
            <a:endParaRPr sz="800">
              <a:latin typeface="Microsoft JhengHei"/>
              <a:cs typeface="Microsoft JhengHei"/>
            </a:endParaRPr>
          </a:p>
        </p:txBody>
      </p:sp>
      <p:sp>
        <p:nvSpPr>
          <p:cNvPr id="152" name="object 152" descr=""/>
          <p:cNvSpPr txBox="1"/>
          <p:nvPr/>
        </p:nvSpPr>
        <p:spPr>
          <a:xfrm>
            <a:off x="5958055" y="5173119"/>
            <a:ext cx="26733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FFFFFF"/>
                </a:solidFill>
                <a:latin typeface="Microsoft JhengHei"/>
                <a:cs typeface="Microsoft JhengHei"/>
              </a:rPr>
              <a:t>80kg</a:t>
            </a:r>
            <a:endParaRPr sz="800">
              <a:latin typeface="Microsoft JhengHei"/>
              <a:cs typeface="Microsoft JhengHei"/>
            </a:endParaRPr>
          </a:p>
        </p:txBody>
      </p:sp>
      <p:grpSp>
        <p:nvGrpSpPr>
          <p:cNvPr id="153" name="object 153" descr=""/>
          <p:cNvGrpSpPr/>
          <p:nvPr/>
        </p:nvGrpSpPr>
        <p:grpSpPr>
          <a:xfrm>
            <a:off x="5826768" y="3388624"/>
            <a:ext cx="1043305" cy="2034539"/>
            <a:chOff x="5826768" y="3388624"/>
            <a:chExt cx="1043305" cy="2034539"/>
          </a:xfrm>
        </p:grpSpPr>
        <p:sp>
          <p:nvSpPr>
            <p:cNvPr id="154" name="object 154" descr=""/>
            <p:cNvSpPr/>
            <p:nvPr/>
          </p:nvSpPr>
          <p:spPr>
            <a:xfrm>
              <a:off x="5885243" y="5224170"/>
              <a:ext cx="67945" cy="198755"/>
            </a:xfrm>
            <a:custGeom>
              <a:avLst/>
              <a:gdLst/>
              <a:ahLst/>
              <a:cxnLst/>
              <a:rect l="l" t="t" r="r" b="b"/>
              <a:pathLst>
                <a:path w="67945" h="198754">
                  <a:moveTo>
                    <a:pt x="7251" y="136461"/>
                  </a:moveTo>
                  <a:lnTo>
                    <a:pt x="6146" y="135369"/>
                  </a:lnTo>
                  <a:lnTo>
                    <a:pt x="3467" y="135369"/>
                  </a:lnTo>
                  <a:lnTo>
                    <a:pt x="2400" y="136461"/>
                  </a:lnTo>
                  <a:lnTo>
                    <a:pt x="2400" y="197459"/>
                  </a:lnTo>
                  <a:lnTo>
                    <a:pt x="3467" y="198564"/>
                  </a:lnTo>
                  <a:lnTo>
                    <a:pt x="6146" y="198564"/>
                  </a:lnTo>
                  <a:lnTo>
                    <a:pt x="7251" y="197459"/>
                  </a:lnTo>
                  <a:lnTo>
                    <a:pt x="7251" y="136461"/>
                  </a:lnTo>
                  <a:close/>
                </a:path>
                <a:path w="67945" h="198754">
                  <a:moveTo>
                    <a:pt x="54152" y="168008"/>
                  </a:moveTo>
                  <a:lnTo>
                    <a:pt x="54102" y="165849"/>
                  </a:lnTo>
                  <a:lnTo>
                    <a:pt x="53759" y="165506"/>
                  </a:lnTo>
                  <a:lnTo>
                    <a:pt x="44411" y="156146"/>
                  </a:lnTo>
                  <a:lnTo>
                    <a:pt x="43472" y="156146"/>
                  </a:lnTo>
                  <a:lnTo>
                    <a:pt x="42926" y="156743"/>
                  </a:lnTo>
                  <a:lnTo>
                    <a:pt x="42341" y="157302"/>
                  </a:lnTo>
                  <a:lnTo>
                    <a:pt x="42341" y="158242"/>
                  </a:lnTo>
                  <a:lnTo>
                    <a:pt x="49593" y="165506"/>
                  </a:lnTo>
                  <a:lnTo>
                    <a:pt x="18326" y="165506"/>
                  </a:lnTo>
                  <a:lnTo>
                    <a:pt x="25019" y="158813"/>
                  </a:lnTo>
                  <a:lnTo>
                    <a:pt x="25615" y="158242"/>
                  </a:lnTo>
                  <a:lnTo>
                    <a:pt x="25615" y="157302"/>
                  </a:lnTo>
                  <a:lnTo>
                    <a:pt x="25019" y="156743"/>
                  </a:lnTo>
                  <a:lnTo>
                    <a:pt x="24447" y="156146"/>
                  </a:lnTo>
                  <a:lnTo>
                    <a:pt x="23545" y="156146"/>
                  </a:lnTo>
                  <a:lnTo>
                    <a:pt x="22987" y="156743"/>
                  </a:lnTo>
                  <a:lnTo>
                    <a:pt x="13728" y="165989"/>
                  </a:lnTo>
                  <a:lnTo>
                    <a:pt x="13563" y="166179"/>
                  </a:lnTo>
                  <a:lnTo>
                    <a:pt x="13589" y="167728"/>
                  </a:lnTo>
                  <a:lnTo>
                    <a:pt x="13804" y="168008"/>
                  </a:lnTo>
                  <a:lnTo>
                    <a:pt x="23545" y="177736"/>
                  </a:lnTo>
                  <a:lnTo>
                    <a:pt x="24447" y="177736"/>
                  </a:lnTo>
                  <a:lnTo>
                    <a:pt x="25019" y="177165"/>
                  </a:lnTo>
                  <a:lnTo>
                    <a:pt x="25615" y="176618"/>
                  </a:lnTo>
                  <a:lnTo>
                    <a:pt x="25615" y="175666"/>
                  </a:lnTo>
                  <a:lnTo>
                    <a:pt x="25019" y="175133"/>
                  </a:lnTo>
                  <a:lnTo>
                    <a:pt x="18326" y="168427"/>
                  </a:lnTo>
                  <a:lnTo>
                    <a:pt x="49618" y="168427"/>
                  </a:lnTo>
                  <a:lnTo>
                    <a:pt x="42926" y="175133"/>
                  </a:lnTo>
                  <a:lnTo>
                    <a:pt x="42341" y="175666"/>
                  </a:lnTo>
                  <a:lnTo>
                    <a:pt x="42341" y="176618"/>
                  </a:lnTo>
                  <a:lnTo>
                    <a:pt x="42926" y="177165"/>
                  </a:lnTo>
                  <a:lnTo>
                    <a:pt x="43472" y="177736"/>
                  </a:lnTo>
                  <a:lnTo>
                    <a:pt x="44411" y="177736"/>
                  </a:lnTo>
                  <a:lnTo>
                    <a:pt x="53733" y="168427"/>
                  </a:lnTo>
                  <a:lnTo>
                    <a:pt x="54152" y="168008"/>
                  </a:lnTo>
                  <a:close/>
                </a:path>
                <a:path w="67945"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5" h="198754">
                  <a:moveTo>
                    <a:pt x="67945" y="56222"/>
                  </a:moveTo>
                  <a:lnTo>
                    <a:pt x="67729" y="55079"/>
                  </a:lnTo>
                  <a:lnTo>
                    <a:pt x="66675" y="47726"/>
                  </a:lnTo>
                  <a:lnTo>
                    <a:pt x="64960" y="35737"/>
                  </a:lnTo>
                  <a:lnTo>
                    <a:pt x="64643" y="33515"/>
                  </a:lnTo>
                  <a:lnTo>
                    <a:pt x="63919" y="28473"/>
                  </a:lnTo>
                  <a:lnTo>
                    <a:pt x="63804" y="27647"/>
                  </a:lnTo>
                  <a:lnTo>
                    <a:pt x="63690" y="26835"/>
                  </a:lnTo>
                  <a:lnTo>
                    <a:pt x="63665" y="26619"/>
                  </a:lnTo>
                  <a:lnTo>
                    <a:pt x="62420" y="17932"/>
                  </a:lnTo>
                  <a:lnTo>
                    <a:pt x="62166" y="16713"/>
                  </a:lnTo>
                  <a:lnTo>
                    <a:pt x="61074" y="16433"/>
                  </a:lnTo>
                  <a:lnTo>
                    <a:pt x="55359" y="16433"/>
                  </a:lnTo>
                  <a:lnTo>
                    <a:pt x="55359" y="35737"/>
                  </a:lnTo>
                  <a:lnTo>
                    <a:pt x="55359" y="44450"/>
                  </a:lnTo>
                  <a:lnTo>
                    <a:pt x="53492" y="45707"/>
                  </a:lnTo>
                  <a:lnTo>
                    <a:pt x="51841" y="46583"/>
                  </a:lnTo>
                  <a:lnTo>
                    <a:pt x="48971" y="47498"/>
                  </a:lnTo>
                  <a:lnTo>
                    <a:pt x="47256" y="47726"/>
                  </a:lnTo>
                  <a:lnTo>
                    <a:pt x="42875" y="47726"/>
                  </a:lnTo>
                  <a:lnTo>
                    <a:pt x="41770" y="47498"/>
                  </a:lnTo>
                  <a:lnTo>
                    <a:pt x="41236" y="47498"/>
                  </a:lnTo>
                  <a:lnTo>
                    <a:pt x="37896" y="45707"/>
                  </a:lnTo>
                  <a:lnTo>
                    <a:pt x="36664" y="44450"/>
                  </a:lnTo>
                  <a:lnTo>
                    <a:pt x="34975" y="41173"/>
                  </a:lnTo>
                  <a:lnTo>
                    <a:pt x="34556" y="39331"/>
                  </a:lnTo>
                  <a:lnTo>
                    <a:pt x="34620" y="34696"/>
                  </a:lnTo>
                  <a:lnTo>
                    <a:pt x="43218" y="26619"/>
                  </a:lnTo>
                  <a:lnTo>
                    <a:pt x="47802" y="26619"/>
                  </a:lnTo>
                  <a:lnTo>
                    <a:pt x="54978" y="32143"/>
                  </a:lnTo>
                  <a:lnTo>
                    <a:pt x="55054" y="32410"/>
                  </a:lnTo>
                  <a:lnTo>
                    <a:pt x="48958" y="33502"/>
                  </a:lnTo>
                  <a:lnTo>
                    <a:pt x="48806" y="33007"/>
                  </a:lnTo>
                  <a:lnTo>
                    <a:pt x="48729" y="32740"/>
                  </a:lnTo>
                  <a:lnTo>
                    <a:pt x="48285" y="32143"/>
                  </a:lnTo>
                  <a:lnTo>
                    <a:pt x="47104" y="31318"/>
                  </a:lnTo>
                  <a:lnTo>
                    <a:pt x="46342" y="31115"/>
                  </a:lnTo>
                  <a:lnTo>
                    <a:pt x="44018" y="31115"/>
                  </a:lnTo>
                  <a:lnTo>
                    <a:pt x="42926" y="31597"/>
                  </a:lnTo>
                  <a:lnTo>
                    <a:pt x="41287" y="33515"/>
                  </a:lnTo>
                  <a:lnTo>
                    <a:pt x="40957" y="34696"/>
                  </a:lnTo>
                  <a:lnTo>
                    <a:pt x="40868" y="39331"/>
                  </a:lnTo>
                  <a:lnTo>
                    <a:pt x="41287" y="40894"/>
                  </a:lnTo>
                  <a:lnTo>
                    <a:pt x="42951" y="42811"/>
                  </a:lnTo>
                  <a:lnTo>
                    <a:pt x="44107" y="43281"/>
                  </a:lnTo>
                  <a:lnTo>
                    <a:pt x="46647" y="43281"/>
                  </a:lnTo>
                  <a:lnTo>
                    <a:pt x="48120" y="42811"/>
                  </a:lnTo>
                  <a:lnTo>
                    <a:pt x="48983" y="42405"/>
                  </a:lnTo>
                  <a:lnTo>
                    <a:pt x="49809" y="41922"/>
                  </a:lnTo>
                  <a:lnTo>
                    <a:pt x="49809" y="39979"/>
                  </a:lnTo>
                  <a:lnTo>
                    <a:pt x="45605" y="39979"/>
                  </a:lnTo>
                  <a:lnTo>
                    <a:pt x="45605" y="35737"/>
                  </a:lnTo>
                  <a:lnTo>
                    <a:pt x="55359" y="35737"/>
                  </a:lnTo>
                  <a:lnTo>
                    <a:pt x="55359" y="16433"/>
                  </a:lnTo>
                  <a:lnTo>
                    <a:pt x="42214" y="16433"/>
                  </a:lnTo>
                  <a:lnTo>
                    <a:pt x="43205" y="15087"/>
                  </a:lnTo>
                  <a:lnTo>
                    <a:pt x="43484" y="14719"/>
                  </a:lnTo>
                  <a:lnTo>
                    <a:pt x="44259" y="12585"/>
                  </a:lnTo>
                  <a:lnTo>
                    <a:pt x="44259" y="5473"/>
                  </a:lnTo>
                  <a:lnTo>
                    <a:pt x="44259" y="4597"/>
                  </a:lnTo>
                  <a:lnTo>
                    <a:pt x="39636" y="0"/>
                  </a:lnTo>
                  <a:lnTo>
                    <a:pt x="38773" y="0"/>
                  </a:lnTo>
                  <a:lnTo>
                    <a:pt x="38773" y="7632"/>
                  </a:lnTo>
                  <a:lnTo>
                    <a:pt x="38773" y="12941"/>
                  </a:lnTo>
                  <a:lnTo>
                    <a:pt x="36614" y="15087"/>
                  </a:lnTo>
                  <a:lnTo>
                    <a:pt x="34290" y="15087"/>
                  </a:lnTo>
                  <a:lnTo>
                    <a:pt x="34290" y="47498"/>
                  </a:lnTo>
                  <a:lnTo>
                    <a:pt x="26504" y="47498"/>
                  </a:lnTo>
                  <a:lnTo>
                    <a:pt x="22148" y="38989"/>
                  </a:lnTo>
                  <a:lnTo>
                    <a:pt x="18884" y="42405"/>
                  </a:lnTo>
                  <a:lnTo>
                    <a:pt x="18884" y="47498"/>
                  </a:lnTo>
                  <a:lnTo>
                    <a:pt x="12573" y="47498"/>
                  </a:lnTo>
                  <a:lnTo>
                    <a:pt x="12573" y="26974"/>
                  </a:lnTo>
                  <a:lnTo>
                    <a:pt x="18884" y="26974"/>
                  </a:lnTo>
                  <a:lnTo>
                    <a:pt x="18884" y="34696"/>
                  </a:lnTo>
                  <a:lnTo>
                    <a:pt x="25501" y="26974"/>
                  </a:lnTo>
                  <a:lnTo>
                    <a:pt x="33896" y="26974"/>
                  </a:lnTo>
                  <a:lnTo>
                    <a:pt x="27571" y="33515"/>
                  </a:lnTo>
                  <a:lnTo>
                    <a:pt x="26466" y="34696"/>
                  </a:lnTo>
                  <a:lnTo>
                    <a:pt x="34290" y="47498"/>
                  </a:lnTo>
                  <a:lnTo>
                    <a:pt x="34290" y="15087"/>
                  </a:lnTo>
                  <a:lnTo>
                    <a:pt x="31305" y="15087"/>
                  </a:lnTo>
                  <a:lnTo>
                    <a:pt x="29159" y="12941"/>
                  </a:lnTo>
                  <a:lnTo>
                    <a:pt x="29159" y="7632"/>
                  </a:lnTo>
                  <a:lnTo>
                    <a:pt x="31305" y="5473"/>
                  </a:lnTo>
                  <a:lnTo>
                    <a:pt x="36614" y="5473"/>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190" y="55079"/>
                  </a:lnTo>
                  <a:lnTo>
                    <a:pt x="0" y="56222"/>
                  </a:lnTo>
                  <a:lnTo>
                    <a:pt x="469" y="56845"/>
                  </a:lnTo>
                  <a:lnTo>
                    <a:pt x="67551" y="56845"/>
                  </a:lnTo>
                  <a:lnTo>
                    <a:pt x="67945" y="56222"/>
                  </a:lnTo>
                  <a:close/>
                </a:path>
              </a:pathLst>
            </a:custGeom>
            <a:solidFill>
              <a:srgbClr val="FFFFFF"/>
            </a:solidFill>
          </p:spPr>
          <p:txBody>
            <a:bodyPr wrap="square" lIns="0" tIns="0" rIns="0" bIns="0" rtlCol="0"/>
            <a:lstStyle/>
            <a:p/>
          </p:txBody>
        </p:sp>
        <p:sp>
          <p:nvSpPr>
            <p:cNvPr id="155" name="object 155" descr=""/>
            <p:cNvSpPr/>
            <p:nvPr/>
          </p:nvSpPr>
          <p:spPr>
            <a:xfrm>
              <a:off x="5826768" y="3388624"/>
              <a:ext cx="1043305" cy="292100"/>
            </a:xfrm>
            <a:custGeom>
              <a:avLst/>
              <a:gdLst/>
              <a:ahLst/>
              <a:cxnLst/>
              <a:rect l="l" t="t" r="r" b="b"/>
              <a:pathLst>
                <a:path w="1043304" h="292100">
                  <a:moveTo>
                    <a:pt x="1002411" y="0"/>
                  </a:moveTo>
                  <a:lnTo>
                    <a:pt x="40271" y="0"/>
                  </a:lnTo>
                  <a:lnTo>
                    <a:pt x="24635" y="3177"/>
                  </a:lnTo>
                  <a:lnTo>
                    <a:pt x="11830" y="11830"/>
                  </a:lnTo>
                  <a:lnTo>
                    <a:pt x="3177" y="24635"/>
                  </a:lnTo>
                  <a:lnTo>
                    <a:pt x="0" y="40271"/>
                  </a:lnTo>
                  <a:lnTo>
                    <a:pt x="0" y="251294"/>
                  </a:lnTo>
                  <a:lnTo>
                    <a:pt x="3177" y="266924"/>
                  </a:lnTo>
                  <a:lnTo>
                    <a:pt x="11830" y="279725"/>
                  </a:lnTo>
                  <a:lnTo>
                    <a:pt x="24635" y="288376"/>
                  </a:lnTo>
                  <a:lnTo>
                    <a:pt x="40271" y="291553"/>
                  </a:lnTo>
                  <a:lnTo>
                    <a:pt x="1002411" y="291553"/>
                  </a:lnTo>
                  <a:lnTo>
                    <a:pt x="1018047" y="288376"/>
                  </a:lnTo>
                  <a:lnTo>
                    <a:pt x="1030852" y="279725"/>
                  </a:lnTo>
                  <a:lnTo>
                    <a:pt x="1039504" y="266924"/>
                  </a:lnTo>
                  <a:lnTo>
                    <a:pt x="1042682" y="251294"/>
                  </a:lnTo>
                  <a:lnTo>
                    <a:pt x="1042682" y="40271"/>
                  </a:lnTo>
                  <a:lnTo>
                    <a:pt x="1039504" y="24635"/>
                  </a:lnTo>
                  <a:lnTo>
                    <a:pt x="1030852" y="11830"/>
                  </a:lnTo>
                  <a:lnTo>
                    <a:pt x="1018047" y="3177"/>
                  </a:lnTo>
                  <a:lnTo>
                    <a:pt x="1002411" y="0"/>
                  </a:lnTo>
                  <a:close/>
                </a:path>
              </a:pathLst>
            </a:custGeom>
            <a:solidFill>
              <a:srgbClr val="CB272B"/>
            </a:solidFill>
          </p:spPr>
          <p:txBody>
            <a:bodyPr wrap="square" lIns="0" tIns="0" rIns="0" bIns="0" rtlCol="0"/>
            <a:lstStyle/>
            <a:p/>
          </p:txBody>
        </p:sp>
      </p:grpSp>
      <p:sp>
        <p:nvSpPr>
          <p:cNvPr id="156" name="object 156" descr=""/>
          <p:cNvSpPr txBox="1"/>
          <p:nvPr/>
        </p:nvSpPr>
        <p:spPr>
          <a:xfrm>
            <a:off x="5945522" y="3526457"/>
            <a:ext cx="461009"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2705mm</a:t>
            </a:r>
            <a:endParaRPr sz="800">
              <a:latin typeface="Microsoft JhengHei"/>
              <a:cs typeface="Microsoft JhengHei"/>
            </a:endParaRPr>
          </a:p>
        </p:txBody>
      </p:sp>
      <p:sp>
        <p:nvSpPr>
          <p:cNvPr id="157" name="object 157" descr=""/>
          <p:cNvSpPr txBox="1"/>
          <p:nvPr/>
        </p:nvSpPr>
        <p:spPr>
          <a:xfrm>
            <a:off x="5945522" y="3386859"/>
            <a:ext cx="32766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220kg</a:t>
            </a:r>
            <a:endParaRPr sz="800">
              <a:latin typeface="Microsoft JhengHei"/>
              <a:cs typeface="Microsoft JhengHei"/>
            </a:endParaRPr>
          </a:p>
        </p:txBody>
      </p:sp>
      <p:grpSp>
        <p:nvGrpSpPr>
          <p:cNvPr id="158" name="object 158" descr=""/>
          <p:cNvGrpSpPr/>
          <p:nvPr/>
        </p:nvGrpSpPr>
        <p:grpSpPr>
          <a:xfrm>
            <a:off x="1934512" y="175564"/>
            <a:ext cx="5539105" cy="7403465"/>
            <a:chOff x="1934512" y="175564"/>
            <a:chExt cx="5539105" cy="7403465"/>
          </a:xfrm>
        </p:grpSpPr>
        <p:sp>
          <p:nvSpPr>
            <p:cNvPr id="159" name="object 159" descr=""/>
            <p:cNvSpPr/>
            <p:nvPr/>
          </p:nvSpPr>
          <p:spPr>
            <a:xfrm>
              <a:off x="5872708" y="3437915"/>
              <a:ext cx="67945" cy="198755"/>
            </a:xfrm>
            <a:custGeom>
              <a:avLst/>
              <a:gdLst/>
              <a:ahLst/>
              <a:cxnLst/>
              <a:rect l="l" t="t" r="r" b="b"/>
              <a:pathLst>
                <a:path w="67945" h="198754">
                  <a:moveTo>
                    <a:pt x="7277" y="136448"/>
                  </a:moveTo>
                  <a:lnTo>
                    <a:pt x="6172" y="135369"/>
                  </a:lnTo>
                  <a:lnTo>
                    <a:pt x="3479" y="135369"/>
                  </a:lnTo>
                  <a:lnTo>
                    <a:pt x="2413" y="136448"/>
                  </a:lnTo>
                  <a:lnTo>
                    <a:pt x="2413" y="197459"/>
                  </a:lnTo>
                  <a:lnTo>
                    <a:pt x="3479" y="198564"/>
                  </a:lnTo>
                  <a:lnTo>
                    <a:pt x="6172" y="198564"/>
                  </a:lnTo>
                  <a:lnTo>
                    <a:pt x="7277" y="197459"/>
                  </a:lnTo>
                  <a:lnTo>
                    <a:pt x="7277" y="136448"/>
                  </a:lnTo>
                  <a:close/>
                </a:path>
                <a:path w="67945" h="198754">
                  <a:moveTo>
                    <a:pt x="54165" y="168008"/>
                  </a:moveTo>
                  <a:lnTo>
                    <a:pt x="54114" y="165849"/>
                  </a:lnTo>
                  <a:lnTo>
                    <a:pt x="53771" y="165506"/>
                  </a:lnTo>
                  <a:lnTo>
                    <a:pt x="44424" y="156146"/>
                  </a:lnTo>
                  <a:lnTo>
                    <a:pt x="43484" y="156146"/>
                  </a:lnTo>
                  <a:lnTo>
                    <a:pt x="42938" y="156743"/>
                  </a:lnTo>
                  <a:lnTo>
                    <a:pt x="42354" y="157302"/>
                  </a:lnTo>
                  <a:lnTo>
                    <a:pt x="42354" y="158242"/>
                  </a:lnTo>
                  <a:lnTo>
                    <a:pt x="49618" y="165506"/>
                  </a:lnTo>
                  <a:lnTo>
                    <a:pt x="18338" y="165506"/>
                  </a:lnTo>
                  <a:lnTo>
                    <a:pt x="25628" y="158242"/>
                  </a:lnTo>
                  <a:lnTo>
                    <a:pt x="25628" y="157302"/>
                  </a:lnTo>
                  <a:lnTo>
                    <a:pt x="25044" y="156743"/>
                  </a:lnTo>
                  <a:lnTo>
                    <a:pt x="24472" y="156146"/>
                  </a:lnTo>
                  <a:lnTo>
                    <a:pt x="23558" y="156146"/>
                  </a:lnTo>
                  <a:lnTo>
                    <a:pt x="22999" y="156743"/>
                  </a:lnTo>
                  <a:lnTo>
                    <a:pt x="13741" y="165989"/>
                  </a:lnTo>
                  <a:lnTo>
                    <a:pt x="13589" y="166179"/>
                  </a:lnTo>
                  <a:lnTo>
                    <a:pt x="13601" y="167728"/>
                  </a:lnTo>
                  <a:lnTo>
                    <a:pt x="13830" y="168008"/>
                  </a:lnTo>
                  <a:lnTo>
                    <a:pt x="23558" y="177736"/>
                  </a:lnTo>
                  <a:lnTo>
                    <a:pt x="24472" y="177736"/>
                  </a:lnTo>
                  <a:lnTo>
                    <a:pt x="25044" y="177165"/>
                  </a:lnTo>
                  <a:lnTo>
                    <a:pt x="25628" y="176618"/>
                  </a:lnTo>
                  <a:lnTo>
                    <a:pt x="25628" y="175666"/>
                  </a:lnTo>
                  <a:lnTo>
                    <a:pt x="25044" y="175133"/>
                  </a:lnTo>
                  <a:lnTo>
                    <a:pt x="18338" y="168427"/>
                  </a:lnTo>
                  <a:lnTo>
                    <a:pt x="49631" y="168427"/>
                  </a:lnTo>
                  <a:lnTo>
                    <a:pt x="42938" y="175133"/>
                  </a:lnTo>
                  <a:lnTo>
                    <a:pt x="42354" y="175666"/>
                  </a:lnTo>
                  <a:lnTo>
                    <a:pt x="42354" y="176618"/>
                  </a:lnTo>
                  <a:lnTo>
                    <a:pt x="42938" y="177165"/>
                  </a:lnTo>
                  <a:lnTo>
                    <a:pt x="43484" y="177736"/>
                  </a:lnTo>
                  <a:lnTo>
                    <a:pt x="44424" y="177736"/>
                  </a:lnTo>
                  <a:lnTo>
                    <a:pt x="53746" y="168427"/>
                  </a:lnTo>
                  <a:lnTo>
                    <a:pt x="54165" y="168008"/>
                  </a:lnTo>
                  <a:close/>
                </a:path>
                <a:path w="67945" h="198754">
                  <a:moveTo>
                    <a:pt x="65570" y="136448"/>
                  </a:moveTo>
                  <a:lnTo>
                    <a:pt x="64503" y="135369"/>
                  </a:lnTo>
                  <a:lnTo>
                    <a:pt x="61785" y="135369"/>
                  </a:lnTo>
                  <a:lnTo>
                    <a:pt x="60706" y="136448"/>
                  </a:lnTo>
                  <a:lnTo>
                    <a:pt x="60706" y="197459"/>
                  </a:lnTo>
                  <a:lnTo>
                    <a:pt x="61785" y="198564"/>
                  </a:lnTo>
                  <a:lnTo>
                    <a:pt x="64503" y="198564"/>
                  </a:lnTo>
                  <a:lnTo>
                    <a:pt x="65570" y="197459"/>
                  </a:lnTo>
                  <a:lnTo>
                    <a:pt x="65570" y="136448"/>
                  </a:lnTo>
                  <a:close/>
                </a:path>
                <a:path w="67945" h="198754">
                  <a:moveTo>
                    <a:pt x="67945" y="56235"/>
                  </a:moveTo>
                  <a:lnTo>
                    <a:pt x="67729" y="55092"/>
                  </a:lnTo>
                  <a:lnTo>
                    <a:pt x="66687" y="47739"/>
                  </a:lnTo>
                  <a:lnTo>
                    <a:pt x="64973" y="35750"/>
                  </a:lnTo>
                  <a:lnTo>
                    <a:pt x="64655" y="33528"/>
                  </a:lnTo>
                  <a:lnTo>
                    <a:pt x="63931" y="28473"/>
                  </a:lnTo>
                  <a:lnTo>
                    <a:pt x="63817" y="27660"/>
                  </a:lnTo>
                  <a:lnTo>
                    <a:pt x="63703" y="26847"/>
                  </a:lnTo>
                  <a:lnTo>
                    <a:pt x="63665" y="26631"/>
                  </a:lnTo>
                  <a:lnTo>
                    <a:pt x="62420" y="17932"/>
                  </a:lnTo>
                  <a:lnTo>
                    <a:pt x="62179" y="16713"/>
                  </a:lnTo>
                  <a:lnTo>
                    <a:pt x="61074" y="16433"/>
                  </a:lnTo>
                  <a:lnTo>
                    <a:pt x="55359" y="16433"/>
                  </a:lnTo>
                  <a:lnTo>
                    <a:pt x="55359" y="35750"/>
                  </a:lnTo>
                  <a:lnTo>
                    <a:pt x="55359" y="44450"/>
                  </a:lnTo>
                  <a:lnTo>
                    <a:pt x="53492" y="45720"/>
                  </a:lnTo>
                  <a:lnTo>
                    <a:pt x="51841" y="46583"/>
                  </a:lnTo>
                  <a:lnTo>
                    <a:pt x="48971" y="47498"/>
                  </a:lnTo>
                  <a:lnTo>
                    <a:pt x="47269" y="47739"/>
                  </a:lnTo>
                  <a:lnTo>
                    <a:pt x="42875" y="47739"/>
                  </a:lnTo>
                  <a:lnTo>
                    <a:pt x="41706" y="47498"/>
                  </a:lnTo>
                  <a:lnTo>
                    <a:pt x="41224" y="47498"/>
                  </a:lnTo>
                  <a:lnTo>
                    <a:pt x="37909" y="45720"/>
                  </a:lnTo>
                  <a:lnTo>
                    <a:pt x="36664" y="44450"/>
                  </a:lnTo>
                  <a:lnTo>
                    <a:pt x="34988" y="41186"/>
                  </a:lnTo>
                  <a:lnTo>
                    <a:pt x="34569" y="39344"/>
                  </a:lnTo>
                  <a:lnTo>
                    <a:pt x="34620" y="34696"/>
                  </a:lnTo>
                  <a:lnTo>
                    <a:pt x="34912" y="33528"/>
                  </a:lnTo>
                  <a:lnTo>
                    <a:pt x="35026" y="33020"/>
                  </a:lnTo>
                  <a:lnTo>
                    <a:pt x="43218" y="26631"/>
                  </a:lnTo>
                  <a:lnTo>
                    <a:pt x="47815" y="26631"/>
                  </a:lnTo>
                  <a:lnTo>
                    <a:pt x="55067" y="32423"/>
                  </a:lnTo>
                  <a:lnTo>
                    <a:pt x="48971" y="33515"/>
                  </a:lnTo>
                  <a:lnTo>
                    <a:pt x="48818" y="33020"/>
                  </a:lnTo>
                  <a:lnTo>
                    <a:pt x="48729" y="32740"/>
                  </a:lnTo>
                  <a:lnTo>
                    <a:pt x="48285" y="32156"/>
                  </a:lnTo>
                  <a:lnTo>
                    <a:pt x="47167" y="31369"/>
                  </a:lnTo>
                  <a:lnTo>
                    <a:pt x="46342" y="31127"/>
                  </a:lnTo>
                  <a:lnTo>
                    <a:pt x="44018" y="31127"/>
                  </a:lnTo>
                  <a:lnTo>
                    <a:pt x="42926" y="31610"/>
                  </a:lnTo>
                  <a:lnTo>
                    <a:pt x="41287" y="33528"/>
                  </a:lnTo>
                  <a:lnTo>
                    <a:pt x="40970" y="34696"/>
                  </a:lnTo>
                  <a:lnTo>
                    <a:pt x="40868" y="39344"/>
                  </a:lnTo>
                  <a:lnTo>
                    <a:pt x="41287" y="40906"/>
                  </a:lnTo>
                  <a:lnTo>
                    <a:pt x="42951" y="42811"/>
                  </a:lnTo>
                  <a:lnTo>
                    <a:pt x="44107" y="43281"/>
                  </a:lnTo>
                  <a:lnTo>
                    <a:pt x="46647" y="43281"/>
                  </a:lnTo>
                  <a:lnTo>
                    <a:pt x="48133" y="42811"/>
                  </a:lnTo>
                  <a:lnTo>
                    <a:pt x="48983" y="42418"/>
                  </a:lnTo>
                  <a:lnTo>
                    <a:pt x="49822" y="41935"/>
                  </a:lnTo>
                  <a:lnTo>
                    <a:pt x="49822" y="39992"/>
                  </a:lnTo>
                  <a:lnTo>
                    <a:pt x="45605" y="39992"/>
                  </a:lnTo>
                  <a:lnTo>
                    <a:pt x="45605" y="35750"/>
                  </a:lnTo>
                  <a:lnTo>
                    <a:pt x="55359" y="35750"/>
                  </a:lnTo>
                  <a:lnTo>
                    <a:pt x="55359" y="16433"/>
                  </a:lnTo>
                  <a:lnTo>
                    <a:pt x="42214" y="16433"/>
                  </a:lnTo>
                  <a:lnTo>
                    <a:pt x="43218" y="15100"/>
                  </a:lnTo>
                  <a:lnTo>
                    <a:pt x="43497" y="14719"/>
                  </a:lnTo>
                  <a:lnTo>
                    <a:pt x="44259" y="12585"/>
                  </a:lnTo>
                  <a:lnTo>
                    <a:pt x="44259" y="5486"/>
                  </a:lnTo>
                  <a:lnTo>
                    <a:pt x="44259" y="4597"/>
                  </a:lnTo>
                  <a:lnTo>
                    <a:pt x="39649" y="0"/>
                  </a:lnTo>
                  <a:lnTo>
                    <a:pt x="38773" y="0"/>
                  </a:lnTo>
                  <a:lnTo>
                    <a:pt x="38773" y="7645"/>
                  </a:lnTo>
                  <a:lnTo>
                    <a:pt x="38773" y="12954"/>
                  </a:lnTo>
                  <a:lnTo>
                    <a:pt x="36614" y="15100"/>
                  </a:lnTo>
                  <a:lnTo>
                    <a:pt x="34290" y="15100"/>
                  </a:lnTo>
                  <a:lnTo>
                    <a:pt x="34290" y="47498"/>
                  </a:lnTo>
                  <a:lnTo>
                    <a:pt x="26504" y="47498"/>
                  </a:lnTo>
                  <a:lnTo>
                    <a:pt x="22148" y="38989"/>
                  </a:lnTo>
                  <a:lnTo>
                    <a:pt x="18884" y="42418"/>
                  </a:lnTo>
                  <a:lnTo>
                    <a:pt x="18884" y="47498"/>
                  </a:lnTo>
                  <a:lnTo>
                    <a:pt x="12573" y="47498"/>
                  </a:lnTo>
                  <a:lnTo>
                    <a:pt x="12573" y="26987"/>
                  </a:lnTo>
                  <a:lnTo>
                    <a:pt x="18884" y="26987"/>
                  </a:lnTo>
                  <a:lnTo>
                    <a:pt x="18884" y="34696"/>
                  </a:lnTo>
                  <a:lnTo>
                    <a:pt x="25501" y="26987"/>
                  </a:lnTo>
                  <a:lnTo>
                    <a:pt x="33896" y="26987"/>
                  </a:lnTo>
                  <a:lnTo>
                    <a:pt x="27571" y="33528"/>
                  </a:lnTo>
                  <a:lnTo>
                    <a:pt x="26479" y="34696"/>
                  </a:lnTo>
                  <a:lnTo>
                    <a:pt x="34290" y="47498"/>
                  </a:lnTo>
                  <a:lnTo>
                    <a:pt x="34290" y="15100"/>
                  </a:lnTo>
                  <a:lnTo>
                    <a:pt x="31318" y="15100"/>
                  </a:lnTo>
                  <a:lnTo>
                    <a:pt x="29159" y="12954"/>
                  </a:lnTo>
                  <a:lnTo>
                    <a:pt x="29159" y="7645"/>
                  </a:lnTo>
                  <a:lnTo>
                    <a:pt x="31318" y="5486"/>
                  </a:lnTo>
                  <a:lnTo>
                    <a:pt x="36614" y="5486"/>
                  </a:lnTo>
                  <a:lnTo>
                    <a:pt x="38773" y="7645"/>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92"/>
                  </a:lnTo>
                  <a:lnTo>
                    <a:pt x="0" y="56235"/>
                  </a:lnTo>
                  <a:lnTo>
                    <a:pt x="482" y="56857"/>
                  </a:lnTo>
                  <a:lnTo>
                    <a:pt x="67564" y="56857"/>
                  </a:lnTo>
                  <a:lnTo>
                    <a:pt x="67945" y="56235"/>
                  </a:lnTo>
                  <a:close/>
                </a:path>
              </a:pathLst>
            </a:custGeom>
            <a:solidFill>
              <a:srgbClr val="FFFFFF"/>
            </a:solidFill>
          </p:spPr>
          <p:txBody>
            <a:bodyPr wrap="square" lIns="0" tIns="0" rIns="0" bIns="0" rtlCol="0"/>
            <a:lstStyle/>
            <a:p/>
          </p:txBody>
        </p:sp>
        <p:sp>
          <p:nvSpPr>
            <p:cNvPr id="160" name="object 160" descr=""/>
            <p:cNvSpPr/>
            <p:nvPr/>
          </p:nvSpPr>
          <p:spPr>
            <a:xfrm>
              <a:off x="5826777" y="2839628"/>
              <a:ext cx="973455" cy="292100"/>
            </a:xfrm>
            <a:custGeom>
              <a:avLst/>
              <a:gdLst/>
              <a:ahLst/>
              <a:cxnLst/>
              <a:rect l="l" t="t" r="r" b="b"/>
              <a:pathLst>
                <a:path w="973454" h="292100">
                  <a:moveTo>
                    <a:pt x="934008" y="0"/>
                  </a:moveTo>
                  <a:lnTo>
                    <a:pt x="38887" y="0"/>
                  </a:lnTo>
                  <a:lnTo>
                    <a:pt x="23783" y="3068"/>
                  </a:lnTo>
                  <a:lnTo>
                    <a:pt x="11418" y="11423"/>
                  </a:lnTo>
                  <a:lnTo>
                    <a:pt x="3066" y="23788"/>
                  </a:lnTo>
                  <a:lnTo>
                    <a:pt x="0" y="38887"/>
                  </a:lnTo>
                  <a:lnTo>
                    <a:pt x="0" y="252641"/>
                  </a:lnTo>
                  <a:lnTo>
                    <a:pt x="3066" y="267747"/>
                  </a:lnTo>
                  <a:lnTo>
                    <a:pt x="11418" y="280115"/>
                  </a:lnTo>
                  <a:lnTo>
                    <a:pt x="23783" y="288472"/>
                  </a:lnTo>
                  <a:lnTo>
                    <a:pt x="38887" y="291541"/>
                  </a:lnTo>
                  <a:lnTo>
                    <a:pt x="934008" y="291541"/>
                  </a:lnTo>
                  <a:lnTo>
                    <a:pt x="949114" y="288472"/>
                  </a:lnTo>
                  <a:lnTo>
                    <a:pt x="961483" y="280115"/>
                  </a:lnTo>
                  <a:lnTo>
                    <a:pt x="969840" y="267747"/>
                  </a:lnTo>
                  <a:lnTo>
                    <a:pt x="972908" y="252641"/>
                  </a:lnTo>
                  <a:lnTo>
                    <a:pt x="972908" y="38887"/>
                  </a:lnTo>
                  <a:lnTo>
                    <a:pt x="969840" y="23788"/>
                  </a:lnTo>
                  <a:lnTo>
                    <a:pt x="961483" y="11423"/>
                  </a:lnTo>
                  <a:lnTo>
                    <a:pt x="949114" y="3068"/>
                  </a:lnTo>
                  <a:lnTo>
                    <a:pt x="934008" y="0"/>
                  </a:lnTo>
                  <a:close/>
                </a:path>
              </a:pathLst>
            </a:custGeom>
            <a:solidFill>
              <a:srgbClr val="CB272B"/>
            </a:solidFill>
          </p:spPr>
          <p:txBody>
            <a:bodyPr wrap="square" lIns="0" tIns="0" rIns="0" bIns="0" rtlCol="0"/>
            <a:lstStyle/>
            <a:p/>
          </p:txBody>
        </p:sp>
        <p:sp>
          <p:nvSpPr>
            <p:cNvPr id="161" name="object 161" descr=""/>
            <p:cNvSpPr/>
            <p:nvPr/>
          </p:nvSpPr>
          <p:spPr>
            <a:xfrm>
              <a:off x="5885243" y="2888906"/>
              <a:ext cx="67945" cy="198755"/>
            </a:xfrm>
            <a:custGeom>
              <a:avLst/>
              <a:gdLst/>
              <a:ahLst/>
              <a:cxnLst/>
              <a:rect l="l" t="t" r="r" b="b"/>
              <a:pathLst>
                <a:path w="67945" h="198755">
                  <a:moveTo>
                    <a:pt x="7251" y="136448"/>
                  </a:moveTo>
                  <a:lnTo>
                    <a:pt x="6146" y="135369"/>
                  </a:lnTo>
                  <a:lnTo>
                    <a:pt x="3467" y="135369"/>
                  </a:lnTo>
                  <a:lnTo>
                    <a:pt x="2400" y="136448"/>
                  </a:lnTo>
                  <a:lnTo>
                    <a:pt x="2400" y="197446"/>
                  </a:lnTo>
                  <a:lnTo>
                    <a:pt x="3467" y="198551"/>
                  </a:lnTo>
                  <a:lnTo>
                    <a:pt x="6146" y="198551"/>
                  </a:lnTo>
                  <a:lnTo>
                    <a:pt x="7251" y="197446"/>
                  </a:lnTo>
                  <a:lnTo>
                    <a:pt x="7251" y="136448"/>
                  </a:lnTo>
                  <a:close/>
                </a:path>
                <a:path w="67945" h="198755">
                  <a:moveTo>
                    <a:pt x="54152" y="168008"/>
                  </a:moveTo>
                  <a:lnTo>
                    <a:pt x="54102" y="165849"/>
                  </a:lnTo>
                  <a:lnTo>
                    <a:pt x="53759" y="165506"/>
                  </a:lnTo>
                  <a:lnTo>
                    <a:pt x="44996" y="156743"/>
                  </a:lnTo>
                  <a:lnTo>
                    <a:pt x="44411" y="156133"/>
                  </a:lnTo>
                  <a:lnTo>
                    <a:pt x="43472" y="156133"/>
                  </a:lnTo>
                  <a:lnTo>
                    <a:pt x="42926" y="156743"/>
                  </a:lnTo>
                  <a:lnTo>
                    <a:pt x="42341" y="157289"/>
                  </a:lnTo>
                  <a:lnTo>
                    <a:pt x="42341" y="158242"/>
                  </a:lnTo>
                  <a:lnTo>
                    <a:pt x="49593" y="165506"/>
                  </a:lnTo>
                  <a:lnTo>
                    <a:pt x="18326" y="165506"/>
                  </a:lnTo>
                  <a:lnTo>
                    <a:pt x="25019" y="158813"/>
                  </a:lnTo>
                  <a:lnTo>
                    <a:pt x="25615" y="158242"/>
                  </a:lnTo>
                  <a:lnTo>
                    <a:pt x="25615" y="157289"/>
                  </a:lnTo>
                  <a:lnTo>
                    <a:pt x="25019" y="156743"/>
                  </a:lnTo>
                  <a:lnTo>
                    <a:pt x="24447" y="156133"/>
                  </a:lnTo>
                  <a:lnTo>
                    <a:pt x="23545" y="156133"/>
                  </a:lnTo>
                  <a:lnTo>
                    <a:pt x="22987" y="156743"/>
                  </a:lnTo>
                  <a:lnTo>
                    <a:pt x="13728" y="165989"/>
                  </a:lnTo>
                  <a:lnTo>
                    <a:pt x="13563" y="166179"/>
                  </a:lnTo>
                  <a:lnTo>
                    <a:pt x="13589" y="167728"/>
                  </a:lnTo>
                  <a:lnTo>
                    <a:pt x="13804" y="168008"/>
                  </a:lnTo>
                  <a:lnTo>
                    <a:pt x="23545" y="177723"/>
                  </a:lnTo>
                  <a:lnTo>
                    <a:pt x="24447" y="177723"/>
                  </a:lnTo>
                  <a:lnTo>
                    <a:pt x="25019" y="177165"/>
                  </a:lnTo>
                  <a:lnTo>
                    <a:pt x="25615" y="176618"/>
                  </a:lnTo>
                  <a:lnTo>
                    <a:pt x="25615" y="175666"/>
                  </a:lnTo>
                  <a:lnTo>
                    <a:pt x="25019" y="175133"/>
                  </a:lnTo>
                  <a:lnTo>
                    <a:pt x="18326" y="168414"/>
                  </a:lnTo>
                  <a:lnTo>
                    <a:pt x="49618" y="168414"/>
                  </a:lnTo>
                  <a:lnTo>
                    <a:pt x="42926" y="175133"/>
                  </a:lnTo>
                  <a:lnTo>
                    <a:pt x="42341" y="175666"/>
                  </a:lnTo>
                  <a:lnTo>
                    <a:pt x="42341" y="176618"/>
                  </a:lnTo>
                  <a:lnTo>
                    <a:pt x="42926" y="177165"/>
                  </a:lnTo>
                  <a:lnTo>
                    <a:pt x="43472" y="177723"/>
                  </a:lnTo>
                  <a:lnTo>
                    <a:pt x="44411" y="177723"/>
                  </a:lnTo>
                  <a:lnTo>
                    <a:pt x="44996" y="177165"/>
                  </a:lnTo>
                  <a:lnTo>
                    <a:pt x="53746" y="168414"/>
                  </a:lnTo>
                  <a:lnTo>
                    <a:pt x="54152" y="168008"/>
                  </a:lnTo>
                  <a:close/>
                </a:path>
                <a:path w="67945" h="198755">
                  <a:moveTo>
                    <a:pt x="65557" y="136448"/>
                  </a:moveTo>
                  <a:lnTo>
                    <a:pt x="64490" y="135369"/>
                  </a:lnTo>
                  <a:lnTo>
                    <a:pt x="61772" y="135369"/>
                  </a:lnTo>
                  <a:lnTo>
                    <a:pt x="60693" y="136448"/>
                  </a:lnTo>
                  <a:lnTo>
                    <a:pt x="60693" y="197446"/>
                  </a:lnTo>
                  <a:lnTo>
                    <a:pt x="61772" y="198551"/>
                  </a:lnTo>
                  <a:lnTo>
                    <a:pt x="64490" y="198551"/>
                  </a:lnTo>
                  <a:lnTo>
                    <a:pt x="65557" y="197446"/>
                  </a:lnTo>
                  <a:lnTo>
                    <a:pt x="65557" y="136448"/>
                  </a:lnTo>
                  <a:close/>
                </a:path>
                <a:path w="67945" h="198755">
                  <a:moveTo>
                    <a:pt x="67945" y="56222"/>
                  </a:moveTo>
                  <a:lnTo>
                    <a:pt x="67729" y="55079"/>
                  </a:lnTo>
                  <a:lnTo>
                    <a:pt x="66675" y="47726"/>
                  </a:lnTo>
                  <a:lnTo>
                    <a:pt x="64960" y="35750"/>
                  </a:lnTo>
                  <a:lnTo>
                    <a:pt x="64643" y="33515"/>
                  </a:lnTo>
                  <a:lnTo>
                    <a:pt x="63919" y="28473"/>
                  </a:lnTo>
                  <a:lnTo>
                    <a:pt x="63804" y="27660"/>
                  </a:lnTo>
                  <a:lnTo>
                    <a:pt x="63690" y="26835"/>
                  </a:lnTo>
                  <a:lnTo>
                    <a:pt x="63665"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56" y="47726"/>
                  </a:lnTo>
                  <a:lnTo>
                    <a:pt x="42875" y="47726"/>
                  </a:lnTo>
                  <a:lnTo>
                    <a:pt x="41770" y="47498"/>
                  </a:lnTo>
                  <a:lnTo>
                    <a:pt x="41236" y="47498"/>
                  </a:lnTo>
                  <a:lnTo>
                    <a:pt x="37896" y="45720"/>
                  </a:lnTo>
                  <a:lnTo>
                    <a:pt x="36664" y="44450"/>
                  </a:lnTo>
                  <a:lnTo>
                    <a:pt x="34975" y="41173"/>
                  </a:lnTo>
                  <a:lnTo>
                    <a:pt x="34556" y="39331"/>
                  </a:lnTo>
                  <a:lnTo>
                    <a:pt x="34620" y="34696"/>
                  </a:lnTo>
                  <a:lnTo>
                    <a:pt x="43218" y="26631"/>
                  </a:lnTo>
                  <a:lnTo>
                    <a:pt x="47802" y="26631"/>
                  </a:lnTo>
                  <a:lnTo>
                    <a:pt x="54978" y="32143"/>
                  </a:lnTo>
                  <a:lnTo>
                    <a:pt x="55054" y="32423"/>
                  </a:lnTo>
                  <a:lnTo>
                    <a:pt x="48958" y="33502"/>
                  </a:lnTo>
                  <a:lnTo>
                    <a:pt x="48806" y="33007"/>
                  </a:lnTo>
                  <a:lnTo>
                    <a:pt x="48729" y="32740"/>
                  </a:lnTo>
                  <a:lnTo>
                    <a:pt x="48285" y="32143"/>
                  </a:lnTo>
                  <a:lnTo>
                    <a:pt x="47104" y="31330"/>
                  </a:lnTo>
                  <a:lnTo>
                    <a:pt x="46342" y="31115"/>
                  </a:lnTo>
                  <a:lnTo>
                    <a:pt x="44018" y="31115"/>
                  </a:lnTo>
                  <a:lnTo>
                    <a:pt x="42926" y="31597"/>
                  </a:lnTo>
                  <a:lnTo>
                    <a:pt x="41287" y="33515"/>
                  </a:lnTo>
                  <a:lnTo>
                    <a:pt x="40957" y="34696"/>
                  </a:lnTo>
                  <a:lnTo>
                    <a:pt x="40868" y="39331"/>
                  </a:lnTo>
                  <a:lnTo>
                    <a:pt x="41287" y="40906"/>
                  </a:lnTo>
                  <a:lnTo>
                    <a:pt x="42951" y="42811"/>
                  </a:lnTo>
                  <a:lnTo>
                    <a:pt x="44107" y="43281"/>
                  </a:lnTo>
                  <a:lnTo>
                    <a:pt x="46647" y="43281"/>
                  </a:lnTo>
                  <a:lnTo>
                    <a:pt x="48120" y="42811"/>
                  </a:lnTo>
                  <a:lnTo>
                    <a:pt x="48983" y="42418"/>
                  </a:lnTo>
                  <a:lnTo>
                    <a:pt x="49809" y="41935"/>
                  </a:lnTo>
                  <a:lnTo>
                    <a:pt x="49809" y="39992"/>
                  </a:lnTo>
                  <a:lnTo>
                    <a:pt x="45605" y="39992"/>
                  </a:lnTo>
                  <a:lnTo>
                    <a:pt x="45605" y="35750"/>
                  </a:lnTo>
                  <a:lnTo>
                    <a:pt x="55359" y="35750"/>
                  </a:lnTo>
                  <a:lnTo>
                    <a:pt x="55359" y="16433"/>
                  </a:lnTo>
                  <a:lnTo>
                    <a:pt x="42214" y="16433"/>
                  </a:lnTo>
                  <a:lnTo>
                    <a:pt x="43205" y="15100"/>
                  </a:lnTo>
                  <a:lnTo>
                    <a:pt x="43484" y="14719"/>
                  </a:lnTo>
                  <a:lnTo>
                    <a:pt x="44259" y="12585"/>
                  </a:lnTo>
                  <a:lnTo>
                    <a:pt x="44259" y="5486"/>
                  </a:lnTo>
                  <a:lnTo>
                    <a:pt x="44259" y="4597"/>
                  </a:lnTo>
                  <a:lnTo>
                    <a:pt x="39636" y="0"/>
                  </a:lnTo>
                  <a:lnTo>
                    <a:pt x="38773" y="0"/>
                  </a:lnTo>
                  <a:lnTo>
                    <a:pt x="38773" y="7632"/>
                  </a:lnTo>
                  <a:lnTo>
                    <a:pt x="38773" y="12941"/>
                  </a:lnTo>
                  <a:lnTo>
                    <a:pt x="36614" y="15100"/>
                  </a:lnTo>
                  <a:lnTo>
                    <a:pt x="34290" y="15100"/>
                  </a:lnTo>
                  <a:lnTo>
                    <a:pt x="34290"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96" y="26974"/>
                  </a:lnTo>
                  <a:lnTo>
                    <a:pt x="27571" y="33515"/>
                  </a:lnTo>
                  <a:lnTo>
                    <a:pt x="26466" y="34696"/>
                  </a:lnTo>
                  <a:lnTo>
                    <a:pt x="34290" y="47498"/>
                  </a:lnTo>
                  <a:lnTo>
                    <a:pt x="34290" y="15100"/>
                  </a:lnTo>
                  <a:lnTo>
                    <a:pt x="31305" y="15100"/>
                  </a:lnTo>
                  <a:lnTo>
                    <a:pt x="29159" y="12941"/>
                  </a:lnTo>
                  <a:lnTo>
                    <a:pt x="29159" y="7632"/>
                  </a:lnTo>
                  <a:lnTo>
                    <a:pt x="31305"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79"/>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sp>
          <p:nvSpPr>
            <p:cNvPr id="162" name="object 162" descr=""/>
            <p:cNvSpPr/>
            <p:nvPr/>
          </p:nvSpPr>
          <p:spPr>
            <a:xfrm>
              <a:off x="5826773" y="2310128"/>
              <a:ext cx="1067435" cy="292100"/>
            </a:xfrm>
            <a:custGeom>
              <a:avLst/>
              <a:gdLst/>
              <a:ahLst/>
              <a:cxnLst/>
              <a:rect l="l" t="t" r="r" b="b"/>
              <a:pathLst>
                <a:path w="1067434" h="292100">
                  <a:moveTo>
                    <a:pt x="1026515" y="0"/>
                  </a:moveTo>
                  <a:lnTo>
                    <a:pt x="40728" y="0"/>
                  </a:lnTo>
                  <a:lnTo>
                    <a:pt x="24913" y="3213"/>
                  </a:lnTo>
                  <a:lnTo>
                    <a:pt x="11963" y="11963"/>
                  </a:lnTo>
                  <a:lnTo>
                    <a:pt x="3213" y="24913"/>
                  </a:lnTo>
                  <a:lnTo>
                    <a:pt x="0" y="40728"/>
                  </a:lnTo>
                  <a:lnTo>
                    <a:pt x="0" y="250799"/>
                  </a:lnTo>
                  <a:lnTo>
                    <a:pt x="3213" y="266622"/>
                  </a:lnTo>
                  <a:lnTo>
                    <a:pt x="11963" y="279576"/>
                  </a:lnTo>
                  <a:lnTo>
                    <a:pt x="24913" y="288327"/>
                  </a:lnTo>
                  <a:lnTo>
                    <a:pt x="40728" y="291541"/>
                  </a:lnTo>
                  <a:lnTo>
                    <a:pt x="1026515" y="291541"/>
                  </a:lnTo>
                  <a:lnTo>
                    <a:pt x="1042332" y="288327"/>
                  </a:lnTo>
                  <a:lnTo>
                    <a:pt x="1055287" y="279576"/>
                  </a:lnTo>
                  <a:lnTo>
                    <a:pt x="1064041" y="266622"/>
                  </a:lnTo>
                  <a:lnTo>
                    <a:pt x="1067257" y="250799"/>
                  </a:lnTo>
                  <a:lnTo>
                    <a:pt x="1067257" y="40728"/>
                  </a:lnTo>
                  <a:lnTo>
                    <a:pt x="1064041" y="24913"/>
                  </a:lnTo>
                  <a:lnTo>
                    <a:pt x="1055287" y="11963"/>
                  </a:lnTo>
                  <a:lnTo>
                    <a:pt x="1042332" y="3213"/>
                  </a:lnTo>
                  <a:lnTo>
                    <a:pt x="1026515" y="0"/>
                  </a:lnTo>
                  <a:close/>
                </a:path>
              </a:pathLst>
            </a:custGeom>
            <a:solidFill>
              <a:srgbClr val="CB272B"/>
            </a:solidFill>
          </p:spPr>
          <p:txBody>
            <a:bodyPr wrap="square" lIns="0" tIns="0" rIns="0" bIns="0" rtlCol="0"/>
            <a:lstStyle/>
            <a:p/>
          </p:txBody>
        </p:sp>
        <p:sp>
          <p:nvSpPr>
            <p:cNvPr id="163" name="object 163" descr=""/>
            <p:cNvSpPr/>
            <p:nvPr/>
          </p:nvSpPr>
          <p:spPr>
            <a:xfrm>
              <a:off x="5885243" y="2359405"/>
              <a:ext cx="67945" cy="198755"/>
            </a:xfrm>
            <a:custGeom>
              <a:avLst/>
              <a:gdLst/>
              <a:ahLst/>
              <a:cxnLst/>
              <a:rect l="l" t="t" r="r" b="b"/>
              <a:pathLst>
                <a:path w="67945" h="198755">
                  <a:moveTo>
                    <a:pt x="7251" y="136448"/>
                  </a:moveTo>
                  <a:lnTo>
                    <a:pt x="6146" y="135369"/>
                  </a:lnTo>
                  <a:lnTo>
                    <a:pt x="3467" y="135369"/>
                  </a:lnTo>
                  <a:lnTo>
                    <a:pt x="2400" y="136448"/>
                  </a:lnTo>
                  <a:lnTo>
                    <a:pt x="2400" y="197446"/>
                  </a:lnTo>
                  <a:lnTo>
                    <a:pt x="3467" y="198551"/>
                  </a:lnTo>
                  <a:lnTo>
                    <a:pt x="6146" y="198551"/>
                  </a:lnTo>
                  <a:lnTo>
                    <a:pt x="7251" y="197446"/>
                  </a:lnTo>
                  <a:lnTo>
                    <a:pt x="7251" y="136448"/>
                  </a:lnTo>
                  <a:close/>
                </a:path>
                <a:path w="67945" h="198755">
                  <a:moveTo>
                    <a:pt x="54152" y="168008"/>
                  </a:moveTo>
                  <a:lnTo>
                    <a:pt x="54102" y="165849"/>
                  </a:lnTo>
                  <a:lnTo>
                    <a:pt x="53759" y="165506"/>
                  </a:lnTo>
                  <a:lnTo>
                    <a:pt x="44996" y="156743"/>
                  </a:lnTo>
                  <a:lnTo>
                    <a:pt x="44411" y="156133"/>
                  </a:lnTo>
                  <a:lnTo>
                    <a:pt x="43472" y="156133"/>
                  </a:lnTo>
                  <a:lnTo>
                    <a:pt x="42926" y="156743"/>
                  </a:lnTo>
                  <a:lnTo>
                    <a:pt x="42341" y="157289"/>
                  </a:lnTo>
                  <a:lnTo>
                    <a:pt x="42341" y="158242"/>
                  </a:lnTo>
                  <a:lnTo>
                    <a:pt x="49593" y="165506"/>
                  </a:lnTo>
                  <a:lnTo>
                    <a:pt x="18326" y="165506"/>
                  </a:lnTo>
                  <a:lnTo>
                    <a:pt x="25019" y="158813"/>
                  </a:lnTo>
                  <a:lnTo>
                    <a:pt x="25615" y="158242"/>
                  </a:lnTo>
                  <a:lnTo>
                    <a:pt x="25615" y="157289"/>
                  </a:lnTo>
                  <a:lnTo>
                    <a:pt x="25019" y="156743"/>
                  </a:lnTo>
                  <a:lnTo>
                    <a:pt x="24447" y="156133"/>
                  </a:lnTo>
                  <a:lnTo>
                    <a:pt x="23545" y="156133"/>
                  </a:lnTo>
                  <a:lnTo>
                    <a:pt x="22987" y="156743"/>
                  </a:lnTo>
                  <a:lnTo>
                    <a:pt x="13728" y="165989"/>
                  </a:lnTo>
                  <a:lnTo>
                    <a:pt x="13563" y="166179"/>
                  </a:lnTo>
                  <a:lnTo>
                    <a:pt x="13589" y="167728"/>
                  </a:lnTo>
                  <a:lnTo>
                    <a:pt x="13804" y="168008"/>
                  </a:lnTo>
                  <a:lnTo>
                    <a:pt x="23545" y="177736"/>
                  </a:lnTo>
                  <a:lnTo>
                    <a:pt x="24447" y="177736"/>
                  </a:lnTo>
                  <a:lnTo>
                    <a:pt x="25019" y="177165"/>
                  </a:lnTo>
                  <a:lnTo>
                    <a:pt x="25615" y="176618"/>
                  </a:lnTo>
                  <a:lnTo>
                    <a:pt x="25615" y="175666"/>
                  </a:lnTo>
                  <a:lnTo>
                    <a:pt x="25019" y="175133"/>
                  </a:lnTo>
                  <a:lnTo>
                    <a:pt x="18326" y="168427"/>
                  </a:lnTo>
                  <a:lnTo>
                    <a:pt x="49618" y="168427"/>
                  </a:lnTo>
                  <a:lnTo>
                    <a:pt x="42926" y="175133"/>
                  </a:lnTo>
                  <a:lnTo>
                    <a:pt x="42341" y="175666"/>
                  </a:lnTo>
                  <a:lnTo>
                    <a:pt x="42341" y="176618"/>
                  </a:lnTo>
                  <a:lnTo>
                    <a:pt x="42926" y="177165"/>
                  </a:lnTo>
                  <a:lnTo>
                    <a:pt x="43472" y="177736"/>
                  </a:lnTo>
                  <a:lnTo>
                    <a:pt x="44411" y="177736"/>
                  </a:lnTo>
                  <a:lnTo>
                    <a:pt x="53733" y="168427"/>
                  </a:lnTo>
                  <a:lnTo>
                    <a:pt x="54152" y="168008"/>
                  </a:lnTo>
                  <a:close/>
                </a:path>
                <a:path w="67945" h="198755">
                  <a:moveTo>
                    <a:pt x="65557" y="136448"/>
                  </a:moveTo>
                  <a:lnTo>
                    <a:pt x="64490" y="135369"/>
                  </a:lnTo>
                  <a:lnTo>
                    <a:pt x="61772" y="135369"/>
                  </a:lnTo>
                  <a:lnTo>
                    <a:pt x="60693" y="136448"/>
                  </a:lnTo>
                  <a:lnTo>
                    <a:pt x="60693" y="197446"/>
                  </a:lnTo>
                  <a:lnTo>
                    <a:pt x="61772" y="198551"/>
                  </a:lnTo>
                  <a:lnTo>
                    <a:pt x="64490" y="198551"/>
                  </a:lnTo>
                  <a:lnTo>
                    <a:pt x="65557" y="197446"/>
                  </a:lnTo>
                  <a:lnTo>
                    <a:pt x="65557" y="136448"/>
                  </a:lnTo>
                  <a:close/>
                </a:path>
                <a:path w="67945" h="198755">
                  <a:moveTo>
                    <a:pt x="67945" y="56222"/>
                  </a:moveTo>
                  <a:lnTo>
                    <a:pt x="67729" y="55079"/>
                  </a:lnTo>
                  <a:lnTo>
                    <a:pt x="66675" y="47726"/>
                  </a:lnTo>
                  <a:lnTo>
                    <a:pt x="64960" y="35750"/>
                  </a:lnTo>
                  <a:lnTo>
                    <a:pt x="64643" y="33515"/>
                  </a:lnTo>
                  <a:lnTo>
                    <a:pt x="63919" y="28473"/>
                  </a:lnTo>
                  <a:lnTo>
                    <a:pt x="63804" y="27660"/>
                  </a:lnTo>
                  <a:lnTo>
                    <a:pt x="63690" y="26835"/>
                  </a:lnTo>
                  <a:lnTo>
                    <a:pt x="63665"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56" y="47726"/>
                  </a:lnTo>
                  <a:lnTo>
                    <a:pt x="42875" y="47726"/>
                  </a:lnTo>
                  <a:lnTo>
                    <a:pt x="41770" y="47498"/>
                  </a:lnTo>
                  <a:lnTo>
                    <a:pt x="41236" y="47498"/>
                  </a:lnTo>
                  <a:lnTo>
                    <a:pt x="37896" y="45720"/>
                  </a:lnTo>
                  <a:lnTo>
                    <a:pt x="36664" y="44450"/>
                  </a:lnTo>
                  <a:lnTo>
                    <a:pt x="34975" y="41173"/>
                  </a:lnTo>
                  <a:lnTo>
                    <a:pt x="34556" y="39331"/>
                  </a:lnTo>
                  <a:lnTo>
                    <a:pt x="34620" y="34696"/>
                  </a:lnTo>
                  <a:lnTo>
                    <a:pt x="43218" y="26631"/>
                  </a:lnTo>
                  <a:lnTo>
                    <a:pt x="47802" y="26631"/>
                  </a:lnTo>
                  <a:lnTo>
                    <a:pt x="54978" y="32143"/>
                  </a:lnTo>
                  <a:lnTo>
                    <a:pt x="55054" y="32423"/>
                  </a:lnTo>
                  <a:lnTo>
                    <a:pt x="48958" y="33502"/>
                  </a:lnTo>
                  <a:lnTo>
                    <a:pt x="48806" y="33007"/>
                  </a:lnTo>
                  <a:lnTo>
                    <a:pt x="48729" y="32740"/>
                  </a:lnTo>
                  <a:lnTo>
                    <a:pt x="48285" y="32143"/>
                  </a:lnTo>
                  <a:lnTo>
                    <a:pt x="47104" y="31330"/>
                  </a:lnTo>
                  <a:lnTo>
                    <a:pt x="46342" y="31115"/>
                  </a:lnTo>
                  <a:lnTo>
                    <a:pt x="44018" y="31115"/>
                  </a:lnTo>
                  <a:lnTo>
                    <a:pt x="42926" y="31597"/>
                  </a:lnTo>
                  <a:lnTo>
                    <a:pt x="41287" y="33515"/>
                  </a:lnTo>
                  <a:lnTo>
                    <a:pt x="40957" y="34696"/>
                  </a:lnTo>
                  <a:lnTo>
                    <a:pt x="40868" y="39331"/>
                  </a:lnTo>
                  <a:lnTo>
                    <a:pt x="41287" y="40906"/>
                  </a:lnTo>
                  <a:lnTo>
                    <a:pt x="42951" y="42811"/>
                  </a:lnTo>
                  <a:lnTo>
                    <a:pt x="44107" y="43281"/>
                  </a:lnTo>
                  <a:lnTo>
                    <a:pt x="46647" y="43281"/>
                  </a:lnTo>
                  <a:lnTo>
                    <a:pt x="48120" y="42811"/>
                  </a:lnTo>
                  <a:lnTo>
                    <a:pt x="48983" y="42418"/>
                  </a:lnTo>
                  <a:lnTo>
                    <a:pt x="49809" y="41935"/>
                  </a:lnTo>
                  <a:lnTo>
                    <a:pt x="49809" y="39992"/>
                  </a:lnTo>
                  <a:lnTo>
                    <a:pt x="45605" y="39992"/>
                  </a:lnTo>
                  <a:lnTo>
                    <a:pt x="45605" y="35750"/>
                  </a:lnTo>
                  <a:lnTo>
                    <a:pt x="55359" y="35750"/>
                  </a:lnTo>
                  <a:lnTo>
                    <a:pt x="55359" y="16433"/>
                  </a:lnTo>
                  <a:lnTo>
                    <a:pt x="42214" y="16433"/>
                  </a:lnTo>
                  <a:lnTo>
                    <a:pt x="43205" y="15100"/>
                  </a:lnTo>
                  <a:lnTo>
                    <a:pt x="43484" y="14719"/>
                  </a:lnTo>
                  <a:lnTo>
                    <a:pt x="44259" y="12585"/>
                  </a:lnTo>
                  <a:lnTo>
                    <a:pt x="44259" y="5486"/>
                  </a:lnTo>
                  <a:lnTo>
                    <a:pt x="44259" y="4597"/>
                  </a:lnTo>
                  <a:lnTo>
                    <a:pt x="39636" y="0"/>
                  </a:lnTo>
                  <a:lnTo>
                    <a:pt x="38773" y="0"/>
                  </a:lnTo>
                  <a:lnTo>
                    <a:pt x="38773" y="7632"/>
                  </a:lnTo>
                  <a:lnTo>
                    <a:pt x="38773" y="12941"/>
                  </a:lnTo>
                  <a:lnTo>
                    <a:pt x="36614" y="15100"/>
                  </a:lnTo>
                  <a:lnTo>
                    <a:pt x="34290" y="15100"/>
                  </a:lnTo>
                  <a:lnTo>
                    <a:pt x="34290" y="47498"/>
                  </a:lnTo>
                  <a:lnTo>
                    <a:pt x="26504" y="47498"/>
                  </a:lnTo>
                  <a:lnTo>
                    <a:pt x="22148" y="38989"/>
                  </a:lnTo>
                  <a:lnTo>
                    <a:pt x="18884" y="42418"/>
                  </a:lnTo>
                  <a:lnTo>
                    <a:pt x="18884" y="47498"/>
                  </a:lnTo>
                  <a:lnTo>
                    <a:pt x="12573" y="47498"/>
                  </a:lnTo>
                  <a:lnTo>
                    <a:pt x="12573" y="26974"/>
                  </a:lnTo>
                  <a:lnTo>
                    <a:pt x="18884" y="26974"/>
                  </a:lnTo>
                  <a:lnTo>
                    <a:pt x="18884" y="34696"/>
                  </a:lnTo>
                  <a:lnTo>
                    <a:pt x="25501" y="26974"/>
                  </a:lnTo>
                  <a:lnTo>
                    <a:pt x="33896" y="26974"/>
                  </a:lnTo>
                  <a:lnTo>
                    <a:pt x="27571" y="33515"/>
                  </a:lnTo>
                  <a:lnTo>
                    <a:pt x="26466" y="34696"/>
                  </a:lnTo>
                  <a:lnTo>
                    <a:pt x="34290" y="47498"/>
                  </a:lnTo>
                  <a:lnTo>
                    <a:pt x="34290" y="15100"/>
                  </a:lnTo>
                  <a:lnTo>
                    <a:pt x="31305" y="15100"/>
                  </a:lnTo>
                  <a:lnTo>
                    <a:pt x="29159" y="12941"/>
                  </a:lnTo>
                  <a:lnTo>
                    <a:pt x="29159" y="7632"/>
                  </a:lnTo>
                  <a:lnTo>
                    <a:pt x="31305"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79"/>
                  </a:lnTo>
                  <a:lnTo>
                    <a:pt x="0" y="56222"/>
                  </a:lnTo>
                  <a:lnTo>
                    <a:pt x="469" y="56857"/>
                  </a:lnTo>
                  <a:lnTo>
                    <a:pt x="67551" y="56857"/>
                  </a:lnTo>
                  <a:lnTo>
                    <a:pt x="67945" y="56222"/>
                  </a:lnTo>
                  <a:close/>
                </a:path>
              </a:pathLst>
            </a:custGeom>
            <a:solidFill>
              <a:srgbClr val="FFFFFF"/>
            </a:solidFill>
          </p:spPr>
          <p:txBody>
            <a:bodyPr wrap="square" lIns="0" tIns="0" rIns="0" bIns="0" rtlCol="0"/>
            <a:lstStyle/>
            <a:p/>
          </p:txBody>
        </p:sp>
        <p:pic>
          <p:nvPicPr>
            <p:cNvPr id="164" name="object 164" descr=""/>
            <p:cNvPicPr/>
            <p:nvPr/>
          </p:nvPicPr>
          <p:blipFill>
            <a:blip r:embed="rId13" cstate="print"/>
            <a:stretch>
              <a:fillRect/>
            </a:stretch>
          </p:blipFill>
          <p:spPr>
            <a:xfrm>
              <a:off x="4434489" y="1614094"/>
              <a:ext cx="753041" cy="1137686"/>
            </a:xfrm>
            <a:prstGeom prst="rect">
              <a:avLst/>
            </a:prstGeom>
          </p:spPr>
        </p:pic>
        <p:pic>
          <p:nvPicPr>
            <p:cNvPr id="165" name="object 165" descr=""/>
            <p:cNvPicPr/>
            <p:nvPr/>
          </p:nvPicPr>
          <p:blipFill>
            <a:blip r:embed="rId15" cstate="print"/>
            <a:stretch>
              <a:fillRect/>
            </a:stretch>
          </p:blipFill>
          <p:spPr>
            <a:xfrm>
              <a:off x="2121434" y="175564"/>
              <a:ext cx="928989" cy="1220900"/>
            </a:xfrm>
            <a:prstGeom prst="rect">
              <a:avLst/>
            </a:prstGeom>
          </p:spPr>
        </p:pic>
        <p:sp>
          <p:nvSpPr>
            <p:cNvPr id="166" name="object 166" descr=""/>
            <p:cNvSpPr/>
            <p:nvPr/>
          </p:nvSpPr>
          <p:spPr>
            <a:xfrm>
              <a:off x="5537178" y="1573901"/>
              <a:ext cx="727710" cy="2673985"/>
            </a:xfrm>
            <a:custGeom>
              <a:avLst/>
              <a:gdLst/>
              <a:ahLst/>
              <a:cxnLst/>
              <a:rect l="l" t="t" r="r" b="b"/>
              <a:pathLst>
                <a:path w="727710" h="2673985">
                  <a:moveTo>
                    <a:pt x="331495" y="0"/>
                  </a:moveTo>
                  <a:lnTo>
                    <a:pt x="0" y="0"/>
                  </a:lnTo>
                  <a:lnTo>
                    <a:pt x="0" y="2673756"/>
                  </a:lnTo>
                  <a:lnTo>
                    <a:pt x="727582" y="2673756"/>
                  </a:lnTo>
                </a:path>
              </a:pathLst>
            </a:custGeom>
            <a:ln w="3175">
              <a:solidFill>
                <a:srgbClr val="CB272B"/>
              </a:solidFill>
            </a:ln>
          </p:spPr>
          <p:txBody>
            <a:bodyPr wrap="square" lIns="0" tIns="0" rIns="0" bIns="0" rtlCol="0"/>
            <a:lstStyle/>
            <a:p/>
          </p:txBody>
        </p:sp>
        <p:pic>
          <p:nvPicPr>
            <p:cNvPr id="167" name="object 167" descr=""/>
            <p:cNvPicPr/>
            <p:nvPr/>
          </p:nvPicPr>
          <p:blipFill>
            <a:blip r:embed="rId16" cstate="print"/>
            <a:stretch>
              <a:fillRect/>
            </a:stretch>
          </p:blipFill>
          <p:spPr>
            <a:xfrm>
              <a:off x="6017496" y="4079176"/>
              <a:ext cx="1271833" cy="1818571"/>
            </a:xfrm>
            <a:prstGeom prst="rect">
              <a:avLst/>
            </a:prstGeom>
          </p:spPr>
        </p:pic>
        <p:sp>
          <p:nvSpPr>
            <p:cNvPr id="168" name="object 168" descr=""/>
            <p:cNvSpPr/>
            <p:nvPr/>
          </p:nvSpPr>
          <p:spPr>
            <a:xfrm>
              <a:off x="6151354" y="1374304"/>
              <a:ext cx="0" cy="484505"/>
            </a:xfrm>
            <a:custGeom>
              <a:avLst/>
              <a:gdLst/>
              <a:ahLst/>
              <a:cxnLst/>
              <a:rect l="l" t="t" r="r" b="b"/>
              <a:pathLst>
                <a:path w="0" h="484505">
                  <a:moveTo>
                    <a:pt x="0" y="0"/>
                  </a:moveTo>
                  <a:lnTo>
                    <a:pt x="0" y="484060"/>
                  </a:lnTo>
                </a:path>
              </a:pathLst>
            </a:custGeom>
            <a:ln w="3175">
              <a:solidFill>
                <a:srgbClr val="CB272B"/>
              </a:solidFill>
            </a:ln>
          </p:spPr>
          <p:txBody>
            <a:bodyPr wrap="square" lIns="0" tIns="0" rIns="0" bIns="0" rtlCol="0"/>
            <a:lstStyle/>
            <a:p/>
          </p:txBody>
        </p:sp>
        <p:pic>
          <p:nvPicPr>
            <p:cNvPr id="169" name="object 169" descr=""/>
            <p:cNvPicPr/>
            <p:nvPr/>
          </p:nvPicPr>
          <p:blipFill>
            <a:blip r:embed="rId17" cstate="print"/>
            <a:stretch>
              <a:fillRect/>
            </a:stretch>
          </p:blipFill>
          <p:spPr>
            <a:xfrm>
              <a:off x="5871502" y="1710017"/>
              <a:ext cx="1601544" cy="2110486"/>
            </a:xfrm>
            <a:prstGeom prst="rect">
              <a:avLst/>
            </a:prstGeom>
          </p:spPr>
        </p:pic>
        <p:sp>
          <p:nvSpPr>
            <p:cNvPr id="170" name="object 170" descr=""/>
            <p:cNvSpPr/>
            <p:nvPr/>
          </p:nvSpPr>
          <p:spPr>
            <a:xfrm>
              <a:off x="1936417" y="7135800"/>
              <a:ext cx="3965575" cy="295910"/>
            </a:xfrm>
            <a:custGeom>
              <a:avLst/>
              <a:gdLst/>
              <a:ahLst/>
              <a:cxnLst/>
              <a:rect l="l" t="t" r="r" b="b"/>
              <a:pathLst>
                <a:path w="3965575" h="295909">
                  <a:moveTo>
                    <a:pt x="0" y="0"/>
                  </a:moveTo>
                  <a:lnTo>
                    <a:pt x="0" y="295287"/>
                  </a:lnTo>
                  <a:lnTo>
                    <a:pt x="3965333" y="295287"/>
                  </a:lnTo>
                </a:path>
              </a:pathLst>
            </a:custGeom>
            <a:ln w="3187">
              <a:solidFill>
                <a:srgbClr val="CB272B"/>
              </a:solidFill>
            </a:ln>
          </p:spPr>
          <p:txBody>
            <a:bodyPr wrap="square" lIns="0" tIns="0" rIns="0" bIns="0" rtlCol="0"/>
            <a:lstStyle/>
            <a:p/>
          </p:txBody>
        </p:sp>
        <p:sp>
          <p:nvSpPr>
            <p:cNvPr id="171" name="object 171" descr=""/>
            <p:cNvSpPr/>
            <p:nvPr/>
          </p:nvSpPr>
          <p:spPr>
            <a:xfrm>
              <a:off x="5840837" y="7286923"/>
              <a:ext cx="1090930" cy="292100"/>
            </a:xfrm>
            <a:custGeom>
              <a:avLst/>
              <a:gdLst/>
              <a:ahLst/>
              <a:cxnLst/>
              <a:rect l="l" t="t" r="r" b="b"/>
              <a:pathLst>
                <a:path w="1090929" h="292100">
                  <a:moveTo>
                    <a:pt x="1049540" y="0"/>
                  </a:moveTo>
                  <a:lnTo>
                    <a:pt x="41186" y="0"/>
                  </a:lnTo>
                  <a:lnTo>
                    <a:pt x="25197" y="3249"/>
                  </a:lnTo>
                  <a:lnTo>
                    <a:pt x="12101" y="12096"/>
                  </a:lnTo>
                  <a:lnTo>
                    <a:pt x="3251" y="25192"/>
                  </a:lnTo>
                  <a:lnTo>
                    <a:pt x="0" y="41186"/>
                  </a:lnTo>
                  <a:lnTo>
                    <a:pt x="0" y="250367"/>
                  </a:lnTo>
                  <a:lnTo>
                    <a:pt x="3251" y="266354"/>
                  </a:lnTo>
                  <a:lnTo>
                    <a:pt x="12101" y="279446"/>
                  </a:lnTo>
                  <a:lnTo>
                    <a:pt x="25197" y="288292"/>
                  </a:lnTo>
                  <a:lnTo>
                    <a:pt x="41186" y="291541"/>
                  </a:lnTo>
                  <a:lnTo>
                    <a:pt x="1049540" y="291541"/>
                  </a:lnTo>
                  <a:lnTo>
                    <a:pt x="1065534" y="288292"/>
                  </a:lnTo>
                  <a:lnTo>
                    <a:pt x="1078630" y="279446"/>
                  </a:lnTo>
                  <a:lnTo>
                    <a:pt x="1087477" y="266354"/>
                  </a:lnTo>
                  <a:lnTo>
                    <a:pt x="1090726" y="250367"/>
                  </a:lnTo>
                  <a:lnTo>
                    <a:pt x="1090726" y="41186"/>
                  </a:lnTo>
                  <a:lnTo>
                    <a:pt x="1087477" y="25192"/>
                  </a:lnTo>
                  <a:lnTo>
                    <a:pt x="1078630" y="12096"/>
                  </a:lnTo>
                  <a:lnTo>
                    <a:pt x="1065534" y="3249"/>
                  </a:lnTo>
                  <a:lnTo>
                    <a:pt x="1049540" y="0"/>
                  </a:lnTo>
                  <a:close/>
                </a:path>
              </a:pathLst>
            </a:custGeom>
            <a:solidFill>
              <a:srgbClr val="CB272B"/>
            </a:solidFill>
          </p:spPr>
          <p:txBody>
            <a:bodyPr wrap="square" lIns="0" tIns="0" rIns="0" bIns="0" rtlCol="0"/>
            <a:lstStyle/>
            <a:p/>
          </p:txBody>
        </p:sp>
      </p:grpSp>
      <p:sp>
        <p:nvSpPr>
          <p:cNvPr id="172" name="object 172" descr=""/>
          <p:cNvSpPr txBox="1"/>
          <p:nvPr/>
        </p:nvSpPr>
        <p:spPr>
          <a:xfrm>
            <a:off x="5959605" y="7424750"/>
            <a:ext cx="40132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FFFFFF"/>
                </a:solidFill>
                <a:latin typeface="Microsoft JhengHei"/>
                <a:cs typeface="Microsoft JhengHei"/>
              </a:rPr>
              <a:t>906mm</a:t>
            </a:r>
            <a:endParaRPr sz="800">
              <a:latin typeface="Microsoft JhengHei"/>
              <a:cs typeface="Microsoft JhengHei"/>
            </a:endParaRPr>
          </a:p>
        </p:txBody>
      </p:sp>
      <p:sp>
        <p:nvSpPr>
          <p:cNvPr id="173" name="object 173" descr=""/>
          <p:cNvSpPr txBox="1"/>
          <p:nvPr/>
        </p:nvSpPr>
        <p:spPr>
          <a:xfrm>
            <a:off x="5959605" y="7285152"/>
            <a:ext cx="267335"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FFFFFF"/>
                </a:solidFill>
                <a:latin typeface="Microsoft JhengHei"/>
                <a:cs typeface="Microsoft JhengHei"/>
              </a:rPr>
              <a:t>12kg</a:t>
            </a:r>
            <a:endParaRPr sz="800">
              <a:latin typeface="Microsoft JhengHei"/>
              <a:cs typeface="Microsoft JhengHei"/>
            </a:endParaRPr>
          </a:p>
        </p:txBody>
      </p:sp>
      <p:grpSp>
        <p:nvGrpSpPr>
          <p:cNvPr id="174" name="object 174" descr=""/>
          <p:cNvGrpSpPr/>
          <p:nvPr/>
        </p:nvGrpSpPr>
        <p:grpSpPr>
          <a:xfrm>
            <a:off x="5886796" y="6910750"/>
            <a:ext cx="1203325" cy="815340"/>
            <a:chOff x="5886796" y="6910750"/>
            <a:chExt cx="1203325" cy="815340"/>
          </a:xfrm>
        </p:grpSpPr>
        <p:sp>
          <p:nvSpPr>
            <p:cNvPr id="175" name="object 175" descr=""/>
            <p:cNvSpPr/>
            <p:nvPr/>
          </p:nvSpPr>
          <p:spPr>
            <a:xfrm>
              <a:off x="5886793" y="7336206"/>
              <a:ext cx="67945" cy="198755"/>
            </a:xfrm>
            <a:custGeom>
              <a:avLst/>
              <a:gdLst/>
              <a:ahLst/>
              <a:cxnLst/>
              <a:rect l="l" t="t" r="r" b="b"/>
              <a:pathLst>
                <a:path w="67945" h="198754">
                  <a:moveTo>
                    <a:pt x="7251" y="136461"/>
                  </a:moveTo>
                  <a:lnTo>
                    <a:pt x="6146" y="135369"/>
                  </a:lnTo>
                  <a:lnTo>
                    <a:pt x="3467" y="135369"/>
                  </a:lnTo>
                  <a:lnTo>
                    <a:pt x="2400" y="136461"/>
                  </a:lnTo>
                  <a:lnTo>
                    <a:pt x="2400" y="197459"/>
                  </a:lnTo>
                  <a:lnTo>
                    <a:pt x="3467" y="198564"/>
                  </a:lnTo>
                  <a:lnTo>
                    <a:pt x="6146" y="198564"/>
                  </a:lnTo>
                  <a:lnTo>
                    <a:pt x="7251" y="197459"/>
                  </a:lnTo>
                  <a:lnTo>
                    <a:pt x="7251" y="136461"/>
                  </a:lnTo>
                  <a:close/>
                </a:path>
                <a:path w="67945" h="198754">
                  <a:moveTo>
                    <a:pt x="54152" y="168008"/>
                  </a:moveTo>
                  <a:lnTo>
                    <a:pt x="54102" y="165849"/>
                  </a:lnTo>
                  <a:lnTo>
                    <a:pt x="53759" y="165506"/>
                  </a:lnTo>
                  <a:lnTo>
                    <a:pt x="44411" y="156146"/>
                  </a:lnTo>
                  <a:lnTo>
                    <a:pt x="43472" y="156146"/>
                  </a:lnTo>
                  <a:lnTo>
                    <a:pt x="42926" y="156743"/>
                  </a:lnTo>
                  <a:lnTo>
                    <a:pt x="42341" y="157302"/>
                  </a:lnTo>
                  <a:lnTo>
                    <a:pt x="42341" y="158242"/>
                  </a:lnTo>
                  <a:lnTo>
                    <a:pt x="49593" y="165506"/>
                  </a:lnTo>
                  <a:lnTo>
                    <a:pt x="18326" y="165506"/>
                  </a:lnTo>
                  <a:lnTo>
                    <a:pt x="25019" y="158813"/>
                  </a:lnTo>
                  <a:lnTo>
                    <a:pt x="25615" y="158242"/>
                  </a:lnTo>
                  <a:lnTo>
                    <a:pt x="25615" y="157302"/>
                  </a:lnTo>
                  <a:lnTo>
                    <a:pt x="25019" y="156743"/>
                  </a:lnTo>
                  <a:lnTo>
                    <a:pt x="24447" y="156146"/>
                  </a:lnTo>
                  <a:lnTo>
                    <a:pt x="23545" y="156146"/>
                  </a:lnTo>
                  <a:lnTo>
                    <a:pt x="22987" y="156743"/>
                  </a:lnTo>
                  <a:lnTo>
                    <a:pt x="13728" y="165989"/>
                  </a:lnTo>
                  <a:lnTo>
                    <a:pt x="13563" y="166179"/>
                  </a:lnTo>
                  <a:lnTo>
                    <a:pt x="13589" y="167728"/>
                  </a:lnTo>
                  <a:lnTo>
                    <a:pt x="13804" y="168008"/>
                  </a:lnTo>
                  <a:lnTo>
                    <a:pt x="23545" y="177736"/>
                  </a:lnTo>
                  <a:lnTo>
                    <a:pt x="24447" y="177736"/>
                  </a:lnTo>
                  <a:lnTo>
                    <a:pt x="25019" y="177165"/>
                  </a:lnTo>
                  <a:lnTo>
                    <a:pt x="25615" y="176618"/>
                  </a:lnTo>
                  <a:lnTo>
                    <a:pt x="25615" y="175666"/>
                  </a:lnTo>
                  <a:lnTo>
                    <a:pt x="25019" y="175133"/>
                  </a:lnTo>
                  <a:lnTo>
                    <a:pt x="18326" y="168427"/>
                  </a:lnTo>
                  <a:lnTo>
                    <a:pt x="49618" y="168427"/>
                  </a:lnTo>
                  <a:lnTo>
                    <a:pt x="42926" y="175133"/>
                  </a:lnTo>
                  <a:lnTo>
                    <a:pt x="42341" y="175666"/>
                  </a:lnTo>
                  <a:lnTo>
                    <a:pt x="42341" y="176618"/>
                  </a:lnTo>
                  <a:lnTo>
                    <a:pt x="42926" y="177165"/>
                  </a:lnTo>
                  <a:lnTo>
                    <a:pt x="43472" y="177736"/>
                  </a:lnTo>
                  <a:lnTo>
                    <a:pt x="44411" y="177736"/>
                  </a:lnTo>
                  <a:lnTo>
                    <a:pt x="53733" y="168427"/>
                  </a:lnTo>
                  <a:lnTo>
                    <a:pt x="54152" y="168008"/>
                  </a:lnTo>
                  <a:close/>
                </a:path>
                <a:path w="67945"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5" h="198754">
                  <a:moveTo>
                    <a:pt x="67945" y="56222"/>
                  </a:moveTo>
                  <a:lnTo>
                    <a:pt x="67729" y="55079"/>
                  </a:lnTo>
                  <a:lnTo>
                    <a:pt x="66675" y="47726"/>
                  </a:lnTo>
                  <a:lnTo>
                    <a:pt x="64960" y="35737"/>
                  </a:lnTo>
                  <a:lnTo>
                    <a:pt x="64643" y="33515"/>
                  </a:lnTo>
                  <a:lnTo>
                    <a:pt x="63919" y="28473"/>
                  </a:lnTo>
                  <a:lnTo>
                    <a:pt x="63804" y="27647"/>
                  </a:lnTo>
                  <a:lnTo>
                    <a:pt x="63690" y="26835"/>
                  </a:lnTo>
                  <a:lnTo>
                    <a:pt x="63665" y="26619"/>
                  </a:lnTo>
                  <a:lnTo>
                    <a:pt x="62420" y="17932"/>
                  </a:lnTo>
                  <a:lnTo>
                    <a:pt x="62166" y="16713"/>
                  </a:lnTo>
                  <a:lnTo>
                    <a:pt x="61074" y="16433"/>
                  </a:lnTo>
                  <a:lnTo>
                    <a:pt x="55359" y="16433"/>
                  </a:lnTo>
                  <a:lnTo>
                    <a:pt x="55359" y="35737"/>
                  </a:lnTo>
                  <a:lnTo>
                    <a:pt x="55359" y="44450"/>
                  </a:lnTo>
                  <a:lnTo>
                    <a:pt x="53492" y="45707"/>
                  </a:lnTo>
                  <a:lnTo>
                    <a:pt x="51841" y="46583"/>
                  </a:lnTo>
                  <a:lnTo>
                    <a:pt x="48971" y="47498"/>
                  </a:lnTo>
                  <a:lnTo>
                    <a:pt x="47256" y="47726"/>
                  </a:lnTo>
                  <a:lnTo>
                    <a:pt x="42875" y="47726"/>
                  </a:lnTo>
                  <a:lnTo>
                    <a:pt x="41770" y="47498"/>
                  </a:lnTo>
                  <a:lnTo>
                    <a:pt x="41236" y="47498"/>
                  </a:lnTo>
                  <a:lnTo>
                    <a:pt x="37896" y="45707"/>
                  </a:lnTo>
                  <a:lnTo>
                    <a:pt x="36664" y="44450"/>
                  </a:lnTo>
                  <a:lnTo>
                    <a:pt x="34975" y="41173"/>
                  </a:lnTo>
                  <a:lnTo>
                    <a:pt x="34556" y="39331"/>
                  </a:lnTo>
                  <a:lnTo>
                    <a:pt x="34620" y="34696"/>
                  </a:lnTo>
                  <a:lnTo>
                    <a:pt x="43218" y="26619"/>
                  </a:lnTo>
                  <a:lnTo>
                    <a:pt x="47802" y="26619"/>
                  </a:lnTo>
                  <a:lnTo>
                    <a:pt x="54978" y="32143"/>
                  </a:lnTo>
                  <a:lnTo>
                    <a:pt x="55054" y="32410"/>
                  </a:lnTo>
                  <a:lnTo>
                    <a:pt x="48958" y="33502"/>
                  </a:lnTo>
                  <a:lnTo>
                    <a:pt x="48806" y="33007"/>
                  </a:lnTo>
                  <a:lnTo>
                    <a:pt x="48729" y="32740"/>
                  </a:lnTo>
                  <a:lnTo>
                    <a:pt x="48285" y="32143"/>
                  </a:lnTo>
                  <a:lnTo>
                    <a:pt x="47104" y="31318"/>
                  </a:lnTo>
                  <a:lnTo>
                    <a:pt x="46342" y="31115"/>
                  </a:lnTo>
                  <a:lnTo>
                    <a:pt x="44018" y="31115"/>
                  </a:lnTo>
                  <a:lnTo>
                    <a:pt x="42926" y="31597"/>
                  </a:lnTo>
                  <a:lnTo>
                    <a:pt x="41287" y="33515"/>
                  </a:lnTo>
                  <a:lnTo>
                    <a:pt x="40957" y="34696"/>
                  </a:lnTo>
                  <a:lnTo>
                    <a:pt x="40868" y="39331"/>
                  </a:lnTo>
                  <a:lnTo>
                    <a:pt x="41287" y="40894"/>
                  </a:lnTo>
                  <a:lnTo>
                    <a:pt x="42951" y="42811"/>
                  </a:lnTo>
                  <a:lnTo>
                    <a:pt x="44107" y="43281"/>
                  </a:lnTo>
                  <a:lnTo>
                    <a:pt x="46647" y="43281"/>
                  </a:lnTo>
                  <a:lnTo>
                    <a:pt x="48120" y="42811"/>
                  </a:lnTo>
                  <a:lnTo>
                    <a:pt x="48983" y="42405"/>
                  </a:lnTo>
                  <a:lnTo>
                    <a:pt x="49809" y="41922"/>
                  </a:lnTo>
                  <a:lnTo>
                    <a:pt x="49809" y="39979"/>
                  </a:lnTo>
                  <a:lnTo>
                    <a:pt x="45605" y="39979"/>
                  </a:lnTo>
                  <a:lnTo>
                    <a:pt x="45605" y="35737"/>
                  </a:lnTo>
                  <a:lnTo>
                    <a:pt x="55359" y="35737"/>
                  </a:lnTo>
                  <a:lnTo>
                    <a:pt x="55359" y="16433"/>
                  </a:lnTo>
                  <a:lnTo>
                    <a:pt x="42214" y="16433"/>
                  </a:lnTo>
                  <a:lnTo>
                    <a:pt x="43205" y="15087"/>
                  </a:lnTo>
                  <a:lnTo>
                    <a:pt x="43484" y="14719"/>
                  </a:lnTo>
                  <a:lnTo>
                    <a:pt x="44259" y="12585"/>
                  </a:lnTo>
                  <a:lnTo>
                    <a:pt x="44259" y="5473"/>
                  </a:lnTo>
                  <a:lnTo>
                    <a:pt x="44259" y="4597"/>
                  </a:lnTo>
                  <a:lnTo>
                    <a:pt x="39636" y="0"/>
                  </a:lnTo>
                  <a:lnTo>
                    <a:pt x="38773" y="0"/>
                  </a:lnTo>
                  <a:lnTo>
                    <a:pt x="38773" y="7632"/>
                  </a:lnTo>
                  <a:lnTo>
                    <a:pt x="38773" y="12941"/>
                  </a:lnTo>
                  <a:lnTo>
                    <a:pt x="36614" y="15087"/>
                  </a:lnTo>
                  <a:lnTo>
                    <a:pt x="34290" y="15087"/>
                  </a:lnTo>
                  <a:lnTo>
                    <a:pt x="34290" y="47498"/>
                  </a:lnTo>
                  <a:lnTo>
                    <a:pt x="26504" y="47498"/>
                  </a:lnTo>
                  <a:lnTo>
                    <a:pt x="22148" y="38989"/>
                  </a:lnTo>
                  <a:lnTo>
                    <a:pt x="18884" y="42405"/>
                  </a:lnTo>
                  <a:lnTo>
                    <a:pt x="18884" y="47498"/>
                  </a:lnTo>
                  <a:lnTo>
                    <a:pt x="12573" y="47498"/>
                  </a:lnTo>
                  <a:lnTo>
                    <a:pt x="12573" y="26974"/>
                  </a:lnTo>
                  <a:lnTo>
                    <a:pt x="18884" y="26974"/>
                  </a:lnTo>
                  <a:lnTo>
                    <a:pt x="18884" y="34696"/>
                  </a:lnTo>
                  <a:lnTo>
                    <a:pt x="25501" y="26974"/>
                  </a:lnTo>
                  <a:lnTo>
                    <a:pt x="33896" y="26974"/>
                  </a:lnTo>
                  <a:lnTo>
                    <a:pt x="27571" y="33515"/>
                  </a:lnTo>
                  <a:lnTo>
                    <a:pt x="26466" y="34696"/>
                  </a:lnTo>
                  <a:lnTo>
                    <a:pt x="34290" y="47498"/>
                  </a:lnTo>
                  <a:lnTo>
                    <a:pt x="34290" y="15087"/>
                  </a:lnTo>
                  <a:lnTo>
                    <a:pt x="31305" y="15087"/>
                  </a:lnTo>
                  <a:lnTo>
                    <a:pt x="29159" y="12941"/>
                  </a:lnTo>
                  <a:lnTo>
                    <a:pt x="29159" y="7632"/>
                  </a:lnTo>
                  <a:lnTo>
                    <a:pt x="31305" y="5473"/>
                  </a:lnTo>
                  <a:lnTo>
                    <a:pt x="36614" y="5473"/>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190" y="55079"/>
                  </a:lnTo>
                  <a:lnTo>
                    <a:pt x="0" y="56222"/>
                  </a:lnTo>
                  <a:lnTo>
                    <a:pt x="469" y="56845"/>
                  </a:lnTo>
                  <a:lnTo>
                    <a:pt x="67551" y="56845"/>
                  </a:lnTo>
                  <a:lnTo>
                    <a:pt x="67945" y="56222"/>
                  </a:lnTo>
                  <a:close/>
                </a:path>
              </a:pathLst>
            </a:custGeom>
            <a:solidFill>
              <a:srgbClr val="FFFFFF"/>
            </a:solidFill>
          </p:spPr>
          <p:txBody>
            <a:bodyPr wrap="square" lIns="0" tIns="0" rIns="0" bIns="0" rtlCol="0"/>
            <a:lstStyle/>
            <a:p/>
          </p:txBody>
        </p:sp>
        <p:pic>
          <p:nvPicPr>
            <p:cNvPr id="176" name="object 176" descr=""/>
            <p:cNvPicPr/>
            <p:nvPr/>
          </p:nvPicPr>
          <p:blipFill>
            <a:blip r:embed="rId18" cstate="print"/>
            <a:stretch>
              <a:fillRect/>
            </a:stretch>
          </p:blipFill>
          <p:spPr>
            <a:xfrm>
              <a:off x="6608940" y="6910750"/>
              <a:ext cx="481129" cy="815277"/>
            </a:xfrm>
            <a:prstGeom prst="rect">
              <a:avLst/>
            </a:prstGeom>
          </p:spPr>
        </p:pic>
      </p:grpSp>
      <p:sp>
        <p:nvSpPr>
          <p:cNvPr id="177" name="object 177" descr=""/>
          <p:cNvSpPr txBox="1"/>
          <p:nvPr/>
        </p:nvSpPr>
        <p:spPr>
          <a:xfrm>
            <a:off x="5835277" y="6996870"/>
            <a:ext cx="987425" cy="299720"/>
          </a:xfrm>
          <a:prstGeom prst="rect">
            <a:avLst/>
          </a:prstGeom>
        </p:spPr>
        <p:txBody>
          <a:bodyPr wrap="square" lIns="0" tIns="12700" rIns="0" bIns="0" rtlCol="0" vert="horz">
            <a:spAutoFit/>
          </a:bodyPr>
          <a:lstStyle/>
          <a:p>
            <a:pPr marL="12700" marR="5080">
              <a:lnSpc>
                <a:spcPct val="100000"/>
              </a:lnSpc>
              <a:spcBef>
                <a:spcPts val="100"/>
              </a:spcBef>
            </a:pPr>
            <a:r>
              <a:rPr dirty="0" sz="900" b="1">
                <a:solidFill>
                  <a:srgbClr val="CB272B"/>
                </a:solidFill>
                <a:latin typeface="Microsoft JhengHei"/>
                <a:cs typeface="Microsoft JhengHei"/>
              </a:rPr>
              <a:t>XB12</a:t>
            </a:r>
            <a:r>
              <a:rPr dirty="0" sz="900" spc="5" b="1">
                <a:solidFill>
                  <a:srgbClr val="CB272B"/>
                </a:solidFill>
                <a:latin typeface="Microsoft JhengHei"/>
                <a:cs typeface="Microsoft JhengHei"/>
              </a:rPr>
              <a:t> </a:t>
            </a:r>
            <a:r>
              <a:rPr dirty="0" sz="900" spc="-20" b="1">
                <a:solidFill>
                  <a:srgbClr val="CB272B"/>
                </a:solidFill>
                <a:latin typeface="Microsoft JhengHei"/>
                <a:cs typeface="Microsoft JhengHei"/>
              </a:rPr>
              <a:t>R906-</a:t>
            </a:r>
            <a:r>
              <a:rPr dirty="0" sz="900" spc="-10" b="1">
                <a:solidFill>
                  <a:srgbClr val="CB272B"/>
                </a:solidFill>
                <a:latin typeface="Microsoft JhengHei"/>
                <a:cs typeface="Microsoft JhengHei"/>
              </a:rPr>
              <a:t>3-</a:t>
            </a:r>
            <a:r>
              <a:rPr dirty="0" sz="900" spc="-35" b="1">
                <a:solidFill>
                  <a:srgbClr val="CB272B"/>
                </a:solidFill>
                <a:latin typeface="Microsoft JhengHei"/>
                <a:cs typeface="Microsoft JhengHei"/>
              </a:rPr>
              <a:t>LAR</a:t>
            </a:r>
            <a:r>
              <a:rPr dirty="0" sz="900" b="1">
                <a:solidFill>
                  <a:srgbClr val="CB272B"/>
                </a:solidFill>
                <a:latin typeface="Microsoft JhengHei"/>
                <a:cs typeface="Microsoft JhengHei"/>
              </a:rPr>
              <a:t> XB12</a:t>
            </a:r>
            <a:r>
              <a:rPr dirty="0" sz="900" spc="5" b="1">
                <a:solidFill>
                  <a:srgbClr val="CB272B"/>
                </a:solidFill>
                <a:latin typeface="Microsoft JhengHei"/>
                <a:cs typeface="Microsoft JhengHei"/>
              </a:rPr>
              <a:t> </a:t>
            </a:r>
            <a:r>
              <a:rPr dirty="0" sz="900" spc="-20" b="1">
                <a:solidFill>
                  <a:srgbClr val="CB272B"/>
                </a:solidFill>
                <a:latin typeface="Microsoft JhengHei"/>
                <a:cs typeface="Microsoft JhengHei"/>
              </a:rPr>
              <a:t>R906-</a:t>
            </a:r>
            <a:r>
              <a:rPr dirty="0" sz="900" spc="-10" b="1">
                <a:solidFill>
                  <a:srgbClr val="CB272B"/>
                </a:solidFill>
                <a:latin typeface="Microsoft JhengHei"/>
                <a:cs typeface="Microsoft JhengHei"/>
              </a:rPr>
              <a:t>4-</a:t>
            </a:r>
            <a:r>
              <a:rPr dirty="0" sz="900" spc="-35" b="1">
                <a:solidFill>
                  <a:srgbClr val="CB272B"/>
                </a:solidFill>
                <a:latin typeface="Microsoft JhengHei"/>
                <a:cs typeface="Microsoft JhengHei"/>
              </a:rPr>
              <a:t>LAR</a:t>
            </a:r>
            <a:endParaRPr sz="900">
              <a:latin typeface="Microsoft JhengHei"/>
              <a:cs typeface="Microsoft JhengHei"/>
            </a:endParaRPr>
          </a:p>
        </p:txBody>
      </p:sp>
      <p:grpSp>
        <p:nvGrpSpPr>
          <p:cNvPr id="178" name="object 178" descr=""/>
          <p:cNvGrpSpPr/>
          <p:nvPr/>
        </p:nvGrpSpPr>
        <p:grpSpPr>
          <a:xfrm>
            <a:off x="2387273" y="6410250"/>
            <a:ext cx="4479925" cy="575945"/>
            <a:chOff x="2387273" y="6410250"/>
            <a:chExt cx="4479925" cy="575945"/>
          </a:xfrm>
        </p:grpSpPr>
        <p:sp>
          <p:nvSpPr>
            <p:cNvPr id="179" name="object 179" descr=""/>
            <p:cNvSpPr/>
            <p:nvPr/>
          </p:nvSpPr>
          <p:spPr>
            <a:xfrm>
              <a:off x="2388861" y="6549889"/>
              <a:ext cx="3710940" cy="434975"/>
            </a:xfrm>
            <a:custGeom>
              <a:avLst/>
              <a:gdLst/>
              <a:ahLst/>
              <a:cxnLst/>
              <a:rect l="l" t="t" r="r" b="b"/>
              <a:pathLst>
                <a:path w="3710940" h="434975">
                  <a:moveTo>
                    <a:pt x="0" y="434428"/>
                  </a:moveTo>
                  <a:lnTo>
                    <a:pt x="0" y="0"/>
                  </a:lnTo>
                  <a:lnTo>
                    <a:pt x="3710559" y="0"/>
                  </a:lnTo>
                </a:path>
              </a:pathLst>
            </a:custGeom>
            <a:ln w="3175">
              <a:solidFill>
                <a:srgbClr val="CB272B"/>
              </a:solidFill>
            </a:ln>
          </p:spPr>
          <p:txBody>
            <a:bodyPr wrap="square" lIns="0" tIns="0" rIns="0" bIns="0" rtlCol="0"/>
            <a:lstStyle/>
            <a:p/>
          </p:txBody>
        </p:sp>
        <p:sp>
          <p:nvSpPr>
            <p:cNvPr id="180" name="object 180" descr=""/>
            <p:cNvSpPr/>
            <p:nvPr/>
          </p:nvSpPr>
          <p:spPr>
            <a:xfrm>
              <a:off x="5840846" y="6410250"/>
              <a:ext cx="1026160" cy="292100"/>
            </a:xfrm>
            <a:custGeom>
              <a:avLst/>
              <a:gdLst/>
              <a:ahLst/>
              <a:cxnLst/>
              <a:rect l="l" t="t" r="r" b="b"/>
              <a:pathLst>
                <a:path w="1026159" h="292100">
                  <a:moveTo>
                    <a:pt x="985901" y="0"/>
                  </a:moveTo>
                  <a:lnTo>
                    <a:pt x="39941" y="0"/>
                  </a:lnTo>
                  <a:lnTo>
                    <a:pt x="24431" y="3152"/>
                  </a:lnTo>
                  <a:lnTo>
                    <a:pt x="11731" y="11736"/>
                  </a:lnTo>
                  <a:lnTo>
                    <a:pt x="3151" y="24436"/>
                  </a:lnTo>
                  <a:lnTo>
                    <a:pt x="0" y="39941"/>
                  </a:lnTo>
                  <a:lnTo>
                    <a:pt x="0" y="251599"/>
                  </a:lnTo>
                  <a:lnTo>
                    <a:pt x="3151" y="267116"/>
                  </a:lnTo>
                  <a:lnTo>
                    <a:pt x="11731" y="279820"/>
                  </a:lnTo>
                  <a:lnTo>
                    <a:pt x="24431" y="288402"/>
                  </a:lnTo>
                  <a:lnTo>
                    <a:pt x="39941" y="291553"/>
                  </a:lnTo>
                  <a:lnTo>
                    <a:pt x="985901" y="291553"/>
                  </a:lnTo>
                  <a:lnTo>
                    <a:pt x="1001410" y="288402"/>
                  </a:lnTo>
                  <a:lnTo>
                    <a:pt x="1014110" y="279820"/>
                  </a:lnTo>
                  <a:lnTo>
                    <a:pt x="1022691" y="267116"/>
                  </a:lnTo>
                  <a:lnTo>
                    <a:pt x="1025842" y="251599"/>
                  </a:lnTo>
                  <a:lnTo>
                    <a:pt x="1025842" y="39941"/>
                  </a:lnTo>
                  <a:lnTo>
                    <a:pt x="1022691" y="24436"/>
                  </a:lnTo>
                  <a:lnTo>
                    <a:pt x="1014110" y="11736"/>
                  </a:lnTo>
                  <a:lnTo>
                    <a:pt x="1001410" y="3152"/>
                  </a:lnTo>
                  <a:lnTo>
                    <a:pt x="985901" y="0"/>
                  </a:lnTo>
                  <a:close/>
                </a:path>
              </a:pathLst>
            </a:custGeom>
            <a:solidFill>
              <a:srgbClr val="CB272B"/>
            </a:solidFill>
          </p:spPr>
          <p:txBody>
            <a:bodyPr wrap="square" lIns="0" tIns="0" rIns="0" bIns="0" rtlCol="0"/>
            <a:lstStyle/>
            <a:p/>
          </p:txBody>
        </p:sp>
      </p:grpSp>
      <p:sp>
        <p:nvSpPr>
          <p:cNvPr id="181" name="object 181" descr=""/>
          <p:cNvSpPr txBox="1"/>
          <p:nvPr/>
        </p:nvSpPr>
        <p:spPr>
          <a:xfrm>
            <a:off x="5959605" y="6390802"/>
            <a:ext cx="401320" cy="304800"/>
          </a:xfrm>
          <a:prstGeom prst="rect">
            <a:avLst/>
          </a:prstGeom>
        </p:spPr>
        <p:txBody>
          <a:bodyPr wrap="square" lIns="0" tIns="12700" rIns="0" bIns="0" rtlCol="0" vert="horz">
            <a:spAutoFit/>
          </a:bodyPr>
          <a:lstStyle/>
          <a:p>
            <a:pPr marL="12700" marR="5080">
              <a:lnSpc>
                <a:spcPct val="114500"/>
              </a:lnSpc>
              <a:spcBef>
                <a:spcPts val="100"/>
              </a:spcBef>
            </a:pPr>
            <a:r>
              <a:rPr dirty="0" sz="800" spc="-20" b="1">
                <a:solidFill>
                  <a:srgbClr val="FFFFFF"/>
                </a:solidFill>
                <a:latin typeface="Microsoft JhengHei"/>
                <a:cs typeface="Microsoft JhengHei"/>
              </a:rPr>
              <a:t>16kg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953mm</a:t>
            </a:r>
            <a:endParaRPr sz="800">
              <a:latin typeface="Microsoft JhengHei"/>
              <a:cs typeface="Microsoft JhengHei"/>
            </a:endParaRPr>
          </a:p>
        </p:txBody>
      </p:sp>
      <p:grpSp>
        <p:nvGrpSpPr>
          <p:cNvPr id="182" name="object 182" descr=""/>
          <p:cNvGrpSpPr/>
          <p:nvPr/>
        </p:nvGrpSpPr>
        <p:grpSpPr>
          <a:xfrm>
            <a:off x="5886796" y="6140298"/>
            <a:ext cx="1137285" cy="649605"/>
            <a:chOff x="5886796" y="6140298"/>
            <a:chExt cx="1137285" cy="649605"/>
          </a:xfrm>
        </p:grpSpPr>
        <p:sp>
          <p:nvSpPr>
            <p:cNvPr id="183" name="object 183" descr=""/>
            <p:cNvSpPr/>
            <p:nvPr/>
          </p:nvSpPr>
          <p:spPr>
            <a:xfrm>
              <a:off x="5886793" y="6459537"/>
              <a:ext cx="67945" cy="198755"/>
            </a:xfrm>
            <a:custGeom>
              <a:avLst/>
              <a:gdLst/>
              <a:ahLst/>
              <a:cxnLst/>
              <a:rect l="l" t="t" r="r" b="b"/>
              <a:pathLst>
                <a:path w="67945" h="198754">
                  <a:moveTo>
                    <a:pt x="7251" y="136461"/>
                  </a:moveTo>
                  <a:lnTo>
                    <a:pt x="6146" y="135369"/>
                  </a:lnTo>
                  <a:lnTo>
                    <a:pt x="3467" y="135369"/>
                  </a:lnTo>
                  <a:lnTo>
                    <a:pt x="2400" y="136461"/>
                  </a:lnTo>
                  <a:lnTo>
                    <a:pt x="2400" y="197459"/>
                  </a:lnTo>
                  <a:lnTo>
                    <a:pt x="3467" y="198564"/>
                  </a:lnTo>
                  <a:lnTo>
                    <a:pt x="6146" y="198564"/>
                  </a:lnTo>
                  <a:lnTo>
                    <a:pt x="7251" y="197459"/>
                  </a:lnTo>
                  <a:lnTo>
                    <a:pt x="7251" y="136461"/>
                  </a:lnTo>
                  <a:close/>
                </a:path>
                <a:path w="67945" h="198754">
                  <a:moveTo>
                    <a:pt x="54140" y="168008"/>
                  </a:moveTo>
                  <a:lnTo>
                    <a:pt x="54102" y="165849"/>
                  </a:lnTo>
                  <a:lnTo>
                    <a:pt x="53759" y="165506"/>
                  </a:lnTo>
                  <a:lnTo>
                    <a:pt x="44996" y="156756"/>
                  </a:lnTo>
                  <a:lnTo>
                    <a:pt x="44411" y="156146"/>
                  </a:lnTo>
                  <a:lnTo>
                    <a:pt x="43472" y="156146"/>
                  </a:lnTo>
                  <a:lnTo>
                    <a:pt x="42926" y="156756"/>
                  </a:lnTo>
                  <a:lnTo>
                    <a:pt x="42341" y="157302"/>
                  </a:lnTo>
                  <a:lnTo>
                    <a:pt x="42341" y="158254"/>
                  </a:lnTo>
                  <a:lnTo>
                    <a:pt x="49593" y="165506"/>
                  </a:lnTo>
                  <a:lnTo>
                    <a:pt x="18326" y="165506"/>
                  </a:lnTo>
                  <a:lnTo>
                    <a:pt x="25019" y="158826"/>
                  </a:lnTo>
                  <a:lnTo>
                    <a:pt x="25615" y="158254"/>
                  </a:lnTo>
                  <a:lnTo>
                    <a:pt x="25615" y="157302"/>
                  </a:lnTo>
                  <a:lnTo>
                    <a:pt x="25019" y="156756"/>
                  </a:lnTo>
                  <a:lnTo>
                    <a:pt x="24447" y="156146"/>
                  </a:lnTo>
                  <a:lnTo>
                    <a:pt x="23545" y="156146"/>
                  </a:lnTo>
                  <a:lnTo>
                    <a:pt x="22987" y="156756"/>
                  </a:lnTo>
                  <a:lnTo>
                    <a:pt x="13728" y="165989"/>
                  </a:lnTo>
                  <a:lnTo>
                    <a:pt x="13563" y="166179"/>
                  </a:lnTo>
                  <a:lnTo>
                    <a:pt x="13589" y="167741"/>
                  </a:lnTo>
                  <a:lnTo>
                    <a:pt x="13716" y="167881"/>
                  </a:lnTo>
                  <a:lnTo>
                    <a:pt x="13804" y="168008"/>
                  </a:lnTo>
                  <a:lnTo>
                    <a:pt x="23545" y="177736"/>
                  </a:lnTo>
                  <a:lnTo>
                    <a:pt x="24447" y="177736"/>
                  </a:lnTo>
                  <a:lnTo>
                    <a:pt x="25019" y="177165"/>
                  </a:lnTo>
                  <a:lnTo>
                    <a:pt x="25615" y="176618"/>
                  </a:lnTo>
                  <a:lnTo>
                    <a:pt x="25615" y="175679"/>
                  </a:lnTo>
                  <a:lnTo>
                    <a:pt x="25019" y="175133"/>
                  </a:lnTo>
                  <a:lnTo>
                    <a:pt x="18326" y="168427"/>
                  </a:lnTo>
                  <a:lnTo>
                    <a:pt x="49618" y="168427"/>
                  </a:lnTo>
                  <a:lnTo>
                    <a:pt x="42926" y="175133"/>
                  </a:lnTo>
                  <a:lnTo>
                    <a:pt x="42341" y="175679"/>
                  </a:lnTo>
                  <a:lnTo>
                    <a:pt x="42341" y="176618"/>
                  </a:lnTo>
                  <a:lnTo>
                    <a:pt x="42926" y="177165"/>
                  </a:lnTo>
                  <a:lnTo>
                    <a:pt x="43472" y="177736"/>
                  </a:lnTo>
                  <a:lnTo>
                    <a:pt x="44411" y="177736"/>
                  </a:lnTo>
                  <a:lnTo>
                    <a:pt x="53721" y="168427"/>
                  </a:lnTo>
                  <a:lnTo>
                    <a:pt x="54140" y="168008"/>
                  </a:lnTo>
                  <a:close/>
                </a:path>
                <a:path w="67945" h="198754">
                  <a:moveTo>
                    <a:pt x="65557" y="136461"/>
                  </a:moveTo>
                  <a:lnTo>
                    <a:pt x="64490" y="135369"/>
                  </a:lnTo>
                  <a:lnTo>
                    <a:pt x="61772" y="135369"/>
                  </a:lnTo>
                  <a:lnTo>
                    <a:pt x="60693" y="136461"/>
                  </a:lnTo>
                  <a:lnTo>
                    <a:pt x="60693" y="197459"/>
                  </a:lnTo>
                  <a:lnTo>
                    <a:pt x="61772" y="198564"/>
                  </a:lnTo>
                  <a:lnTo>
                    <a:pt x="64490" y="198564"/>
                  </a:lnTo>
                  <a:lnTo>
                    <a:pt x="65557" y="197459"/>
                  </a:lnTo>
                  <a:lnTo>
                    <a:pt x="65557" y="136461"/>
                  </a:lnTo>
                  <a:close/>
                </a:path>
                <a:path w="67945" h="198754">
                  <a:moveTo>
                    <a:pt x="67945" y="56222"/>
                  </a:moveTo>
                  <a:lnTo>
                    <a:pt x="67729" y="55079"/>
                  </a:lnTo>
                  <a:lnTo>
                    <a:pt x="66675" y="47726"/>
                  </a:lnTo>
                  <a:lnTo>
                    <a:pt x="64960" y="35750"/>
                  </a:lnTo>
                  <a:lnTo>
                    <a:pt x="64643" y="33515"/>
                  </a:lnTo>
                  <a:lnTo>
                    <a:pt x="63919" y="28473"/>
                  </a:lnTo>
                  <a:lnTo>
                    <a:pt x="63804" y="27647"/>
                  </a:lnTo>
                  <a:lnTo>
                    <a:pt x="63690" y="26847"/>
                  </a:lnTo>
                  <a:lnTo>
                    <a:pt x="63665" y="26631"/>
                  </a:lnTo>
                  <a:lnTo>
                    <a:pt x="62420" y="17932"/>
                  </a:lnTo>
                  <a:lnTo>
                    <a:pt x="62166" y="16713"/>
                  </a:lnTo>
                  <a:lnTo>
                    <a:pt x="61074" y="16433"/>
                  </a:lnTo>
                  <a:lnTo>
                    <a:pt x="55359" y="16433"/>
                  </a:lnTo>
                  <a:lnTo>
                    <a:pt x="55359" y="35750"/>
                  </a:lnTo>
                  <a:lnTo>
                    <a:pt x="55359" y="44450"/>
                  </a:lnTo>
                  <a:lnTo>
                    <a:pt x="53492" y="45720"/>
                  </a:lnTo>
                  <a:lnTo>
                    <a:pt x="51841" y="46583"/>
                  </a:lnTo>
                  <a:lnTo>
                    <a:pt x="48971" y="47498"/>
                  </a:lnTo>
                  <a:lnTo>
                    <a:pt x="47256" y="47726"/>
                  </a:lnTo>
                  <a:lnTo>
                    <a:pt x="42875" y="47726"/>
                  </a:lnTo>
                  <a:lnTo>
                    <a:pt x="41770" y="47498"/>
                  </a:lnTo>
                  <a:lnTo>
                    <a:pt x="41236" y="47498"/>
                  </a:lnTo>
                  <a:lnTo>
                    <a:pt x="37896" y="45720"/>
                  </a:lnTo>
                  <a:lnTo>
                    <a:pt x="36664" y="44450"/>
                  </a:lnTo>
                  <a:lnTo>
                    <a:pt x="34975" y="41186"/>
                  </a:lnTo>
                  <a:lnTo>
                    <a:pt x="34556" y="39331"/>
                  </a:lnTo>
                  <a:lnTo>
                    <a:pt x="34620" y="34696"/>
                  </a:lnTo>
                  <a:lnTo>
                    <a:pt x="43218" y="26631"/>
                  </a:lnTo>
                  <a:lnTo>
                    <a:pt x="47802" y="26631"/>
                  </a:lnTo>
                  <a:lnTo>
                    <a:pt x="54978" y="32156"/>
                  </a:lnTo>
                  <a:lnTo>
                    <a:pt x="55054" y="32410"/>
                  </a:lnTo>
                  <a:lnTo>
                    <a:pt x="48958" y="33502"/>
                  </a:lnTo>
                  <a:lnTo>
                    <a:pt x="48806" y="33007"/>
                  </a:lnTo>
                  <a:lnTo>
                    <a:pt x="48729" y="32740"/>
                  </a:lnTo>
                  <a:lnTo>
                    <a:pt x="48285" y="32156"/>
                  </a:lnTo>
                  <a:lnTo>
                    <a:pt x="47104" y="31330"/>
                  </a:lnTo>
                  <a:lnTo>
                    <a:pt x="46342" y="31127"/>
                  </a:lnTo>
                  <a:lnTo>
                    <a:pt x="44018" y="31127"/>
                  </a:lnTo>
                  <a:lnTo>
                    <a:pt x="42926" y="31610"/>
                  </a:lnTo>
                  <a:lnTo>
                    <a:pt x="41287" y="33515"/>
                  </a:lnTo>
                  <a:lnTo>
                    <a:pt x="40957" y="34696"/>
                  </a:lnTo>
                  <a:lnTo>
                    <a:pt x="40868" y="39331"/>
                  </a:lnTo>
                  <a:lnTo>
                    <a:pt x="41287" y="40906"/>
                  </a:lnTo>
                  <a:lnTo>
                    <a:pt x="42951" y="42811"/>
                  </a:lnTo>
                  <a:lnTo>
                    <a:pt x="44107" y="43281"/>
                  </a:lnTo>
                  <a:lnTo>
                    <a:pt x="46647" y="43281"/>
                  </a:lnTo>
                  <a:lnTo>
                    <a:pt x="48120" y="42811"/>
                  </a:lnTo>
                  <a:lnTo>
                    <a:pt x="48983" y="42405"/>
                  </a:lnTo>
                  <a:lnTo>
                    <a:pt x="49809" y="41922"/>
                  </a:lnTo>
                  <a:lnTo>
                    <a:pt x="49809" y="39992"/>
                  </a:lnTo>
                  <a:lnTo>
                    <a:pt x="45605" y="39992"/>
                  </a:lnTo>
                  <a:lnTo>
                    <a:pt x="45605" y="35750"/>
                  </a:lnTo>
                  <a:lnTo>
                    <a:pt x="55359" y="35750"/>
                  </a:lnTo>
                  <a:lnTo>
                    <a:pt x="55359" y="16433"/>
                  </a:lnTo>
                  <a:lnTo>
                    <a:pt x="42214" y="16433"/>
                  </a:lnTo>
                  <a:lnTo>
                    <a:pt x="43205" y="15100"/>
                  </a:lnTo>
                  <a:lnTo>
                    <a:pt x="43484" y="14719"/>
                  </a:lnTo>
                  <a:lnTo>
                    <a:pt x="44259" y="12585"/>
                  </a:lnTo>
                  <a:lnTo>
                    <a:pt x="44259" y="5486"/>
                  </a:lnTo>
                  <a:lnTo>
                    <a:pt x="44259" y="4597"/>
                  </a:lnTo>
                  <a:lnTo>
                    <a:pt x="39636" y="0"/>
                  </a:lnTo>
                  <a:lnTo>
                    <a:pt x="38773" y="0"/>
                  </a:lnTo>
                  <a:lnTo>
                    <a:pt x="38773" y="7632"/>
                  </a:lnTo>
                  <a:lnTo>
                    <a:pt x="38773" y="12941"/>
                  </a:lnTo>
                  <a:lnTo>
                    <a:pt x="36614" y="15100"/>
                  </a:lnTo>
                  <a:lnTo>
                    <a:pt x="34290" y="15100"/>
                  </a:lnTo>
                  <a:lnTo>
                    <a:pt x="34290" y="47498"/>
                  </a:lnTo>
                  <a:lnTo>
                    <a:pt x="26504" y="47498"/>
                  </a:lnTo>
                  <a:lnTo>
                    <a:pt x="22148" y="38989"/>
                  </a:lnTo>
                  <a:lnTo>
                    <a:pt x="18884" y="42405"/>
                  </a:lnTo>
                  <a:lnTo>
                    <a:pt x="18884" y="47498"/>
                  </a:lnTo>
                  <a:lnTo>
                    <a:pt x="12573" y="47498"/>
                  </a:lnTo>
                  <a:lnTo>
                    <a:pt x="12573" y="26987"/>
                  </a:lnTo>
                  <a:lnTo>
                    <a:pt x="18884" y="26987"/>
                  </a:lnTo>
                  <a:lnTo>
                    <a:pt x="18884" y="34696"/>
                  </a:lnTo>
                  <a:lnTo>
                    <a:pt x="25501" y="26987"/>
                  </a:lnTo>
                  <a:lnTo>
                    <a:pt x="33896" y="26987"/>
                  </a:lnTo>
                  <a:lnTo>
                    <a:pt x="27571" y="33515"/>
                  </a:lnTo>
                  <a:lnTo>
                    <a:pt x="26466" y="34696"/>
                  </a:lnTo>
                  <a:lnTo>
                    <a:pt x="34290" y="47498"/>
                  </a:lnTo>
                  <a:lnTo>
                    <a:pt x="34290" y="15100"/>
                  </a:lnTo>
                  <a:lnTo>
                    <a:pt x="31305" y="15100"/>
                  </a:lnTo>
                  <a:lnTo>
                    <a:pt x="29159" y="12941"/>
                  </a:lnTo>
                  <a:lnTo>
                    <a:pt x="29159" y="7632"/>
                  </a:lnTo>
                  <a:lnTo>
                    <a:pt x="31305" y="5486"/>
                  </a:lnTo>
                  <a:lnTo>
                    <a:pt x="36614" y="5486"/>
                  </a:lnTo>
                  <a:lnTo>
                    <a:pt x="38773" y="7632"/>
                  </a:lnTo>
                  <a:lnTo>
                    <a:pt x="38773" y="0"/>
                  </a:lnTo>
                  <a:lnTo>
                    <a:pt x="28282" y="0"/>
                  </a:lnTo>
                  <a:lnTo>
                    <a:pt x="23672" y="4597"/>
                  </a:lnTo>
                  <a:lnTo>
                    <a:pt x="23672" y="12585"/>
                  </a:lnTo>
                  <a:lnTo>
                    <a:pt x="24434" y="14719"/>
                  </a:lnTo>
                  <a:lnTo>
                    <a:pt x="25717" y="16433"/>
                  </a:lnTo>
                  <a:lnTo>
                    <a:pt x="6858" y="16433"/>
                  </a:lnTo>
                  <a:lnTo>
                    <a:pt x="5753" y="16713"/>
                  </a:lnTo>
                  <a:lnTo>
                    <a:pt x="5511" y="17932"/>
                  </a:lnTo>
                  <a:lnTo>
                    <a:pt x="203" y="55079"/>
                  </a:lnTo>
                  <a:lnTo>
                    <a:pt x="0" y="56222"/>
                  </a:lnTo>
                  <a:lnTo>
                    <a:pt x="469" y="56845"/>
                  </a:lnTo>
                  <a:lnTo>
                    <a:pt x="67564" y="56845"/>
                  </a:lnTo>
                  <a:lnTo>
                    <a:pt x="67945" y="56222"/>
                  </a:lnTo>
                  <a:close/>
                </a:path>
              </a:pathLst>
            </a:custGeom>
            <a:solidFill>
              <a:srgbClr val="FFFFFF"/>
            </a:solidFill>
          </p:spPr>
          <p:txBody>
            <a:bodyPr wrap="square" lIns="0" tIns="0" rIns="0" bIns="0" rtlCol="0"/>
            <a:lstStyle/>
            <a:p/>
          </p:txBody>
        </p:sp>
        <p:pic>
          <p:nvPicPr>
            <p:cNvPr id="184" name="object 184" descr=""/>
            <p:cNvPicPr/>
            <p:nvPr/>
          </p:nvPicPr>
          <p:blipFill>
            <a:blip r:embed="rId19" cstate="print"/>
            <a:stretch>
              <a:fillRect/>
            </a:stretch>
          </p:blipFill>
          <p:spPr>
            <a:xfrm>
              <a:off x="6590734" y="6140298"/>
              <a:ext cx="432721" cy="649427"/>
            </a:xfrm>
            <a:prstGeom prst="rect">
              <a:avLst/>
            </a:prstGeom>
          </p:spPr>
        </p:pic>
      </p:grpSp>
      <p:sp>
        <p:nvSpPr>
          <p:cNvPr id="185" name="object 185" descr=""/>
          <p:cNvSpPr txBox="1"/>
          <p:nvPr/>
        </p:nvSpPr>
        <p:spPr>
          <a:xfrm>
            <a:off x="5835277" y="6120205"/>
            <a:ext cx="896619" cy="299720"/>
          </a:xfrm>
          <a:prstGeom prst="rect">
            <a:avLst/>
          </a:prstGeom>
        </p:spPr>
        <p:txBody>
          <a:bodyPr wrap="square" lIns="0" tIns="12700" rIns="0" bIns="0" rtlCol="0" vert="horz">
            <a:spAutoFit/>
          </a:bodyPr>
          <a:lstStyle/>
          <a:p>
            <a:pPr marL="12700" marR="5080">
              <a:lnSpc>
                <a:spcPct val="100000"/>
              </a:lnSpc>
              <a:spcBef>
                <a:spcPts val="100"/>
              </a:spcBef>
            </a:pPr>
            <a:r>
              <a:rPr dirty="0" sz="900" spc="-25" b="1">
                <a:solidFill>
                  <a:srgbClr val="CB272B"/>
                </a:solidFill>
                <a:latin typeface="Microsoft JhengHei"/>
                <a:cs typeface="Microsoft JhengHei"/>
              </a:rPr>
              <a:t>NB12-</a:t>
            </a:r>
            <a:r>
              <a:rPr dirty="0" sz="900" spc="-20" b="1">
                <a:solidFill>
                  <a:srgbClr val="CB272B"/>
                </a:solidFill>
                <a:latin typeface="Microsoft JhengHei"/>
                <a:cs typeface="Microsoft JhengHei"/>
              </a:rPr>
              <a:t>16/0.95-</a:t>
            </a:r>
            <a:r>
              <a:rPr dirty="0" sz="900" spc="-50" b="1">
                <a:solidFill>
                  <a:srgbClr val="CB272B"/>
                </a:solidFill>
                <a:latin typeface="Microsoft JhengHei"/>
                <a:cs typeface="Microsoft JhengHei"/>
              </a:rPr>
              <a:t>3</a:t>
            </a:r>
            <a:r>
              <a:rPr dirty="0" sz="900" spc="500" b="1">
                <a:solidFill>
                  <a:srgbClr val="CB272B"/>
                </a:solidFill>
                <a:latin typeface="Microsoft JhengHei"/>
                <a:cs typeface="Microsoft JhengHei"/>
              </a:rPr>
              <a:t> </a:t>
            </a:r>
            <a:r>
              <a:rPr dirty="0" sz="900" spc="-25" b="1">
                <a:solidFill>
                  <a:srgbClr val="CB272B"/>
                </a:solidFill>
                <a:latin typeface="Microsoft JhengHei"/>
                <a:cs typeface="Microsoft JhengHei"/>
              </a:rPr>
              <a:t>NB12-</a:t>
            </a:r>
            <a:r>
              <a:rPr dirty="0" sz="900" spc="-20" b="1">
                <a:solidFill>
                  <a:srgbClr val="CB272B"/>
                </a:solidFill>
                <a:latin typeface="Microsoft JhengHei"/>
                <a:cs typeface="Microsoft JhengHei"/>
              </a:rPr>
              <a:t>16/0.95-</a:t>
            </a:r>
            <a:r>
              <a:rPr dirty="0" sz="900" spc="-50" b="1">
                <a:solidFill>
                  <a:srgbClr val="CB272B"/>
                </a:solidFill>
                <a:latin typeface="Microsoft JhengHei"/>
                <a:cs typeface="Microsoft JhengHei"/>
              </a:rPr>
              <a:t>4</a:t>
            </a:r>
            <a:endParaRPr sz="900">
              <a:latin typeface="Microsoft JhengHei"/>
              <a:cs typeface="Microsoft JhengHei"/>
            </a:endParaRPr>
          </a:p>
        </p:txBody>
      </p:sp>
      <p:sp>
        <p:nvSpPr>
          <p:cNvPr id="186" name="object 186" descr=""/>
          <p:cNvSpPr txBox="1"/>
          <p:nvPr/>
        </p:nvSpPr>
        <p:spPr>
          <a:xfrm>
            <a:off x="5837113" y="3211013"/>
            <a:ext cx="854075" cy="163195"/>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CB272B"/>
                </a:solidFill>
                <a:latin typeface="Microsoft JhengHei"/>
                <a:cs typeface="Microsoft JhengHei"/>
              </a:rPr>
              <a:t>NB220-</a:t>
            </a:r>
            <a:r>
              <a:rPr dirty="0" sz="900" spc="-10" b="1">
                <a:solidFill>
                  <a:srgbClr val="CB272B"/>
                </a:solidFill>
                <a:latin typeface="Microsoft JhengHei"/>
                <a:cs typeface="Microsoft JhengHei"/>
              </a:rPr>
              <a:t>220/2.7</a:t>
            </a:r>
            <a:endParaRPr sz="900">
              <a:latin typeface="Microsoft JhengHei"/>
              <a:cs typeface="Microsoft JhengHei"/>
            </a:endParaRPr>
          </a:p>
        </p:txBody>
      </p:sp>
      <p:sp>
        <p:nvSpPr>
          <p:cNvPr id="187" name="object 187" descr=""/>
          <p:cNvSpPr txBox="1"/>
          <p:nvPr/>
        </p:nvSpPr>
        <p:spPr>
          <a:xfrm>
            <a:off x="5837113" y="2066362"/>
            <a:ext cx="854075" cy="1058545"/>
          </a:xfrm>
          <a:prstGeom prst="rect">
            <a:avLst/>
          </a:prstGeom>
        </p:spPr>
        <p:txBody>
          <a:bodyPr wrap="square" lIns="0" tIns="67945" rIns="0" bIns="0" rtlCol="0" vert="horz">
            <a:spAutoFit/>
          </a:bodyPr>
          <a:lstStyle/>
          <a:p>
            <a:pPr marL="12700">
              <a:lnSpc>
                <a:spcPct val="100000"/>
              </a:lnSpc>
              <a:spcBef>
                <a:spcPts val="535"/>
              </a:spcBef>
            </a:pPr>
            <a:r>
              <a:rPr dirty="0" sz="900" spc="-20" b="1">
                <a:solidFill>
                  <a:srgbClr val="CB272B"/>
                </a:solidFill>
                <a:latin typeface="Microsoft JhengHei"/>
                <a:cs typeface="Microsoft JhengHei"/>
              </a:rPr>
              <a:t>NB220-</a:t>
            </a:r>
            <a:r>
              <a:rPr dirty="0" sz="900" spc="-10" b="1">
                <a:solidFill>
                  <a:srgbClr val="CB272B"/>
                </a:solidFill>
                <a:latin typeface="Microsoft JhengHei"/>
                <a:cs typeface="Microsoft JhengHei"/>
              </a:rPr>
              <a:t>150/3.2</a:t>
            </a:r>
            <a:endParaRPr sz="900">
              <a:latin typeface="Microsoft JhengHei"/>
              <a:cs typeface="Microsoft JhengHei"/>
            </a:endParaRPr>
          </a:p>
          <a:p>
            <a:pPr marL="133350" marR="277495">
              <a:lnSpc>
                <a:spcPct val="114500"/>
              </a:lnSpc>
              <a:spcBef>
                <a:spcPts val="250"/>
              </a:spcBef>
            </a:pPr>
            <a:r>
              <a:rPr dirty="0" sz="800" spc="-10" b="1">
                <a:solidFill>
                  <a:srgbClr val="FFFFFF"/>
                </a:solidFill>
                <a:latin typeface="Microsoft JhengHei"/>
                <a:cs typeface="Microsoft JhengHei"/>
              </a:rPr>
              <a:t>150kg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3201mm</a:t>
            </a:r>
            <a:endParaRPr sz="800">
              <a:latin typeface="Microsoft JhengHei"/>
              <a:cs typeface="Microsoft JhengHei"/>
            </a:endParaRPr>
          </a:p>
          <a:p>
            <a:pPr marL="12700">
              <a:lnSpc>
                <a:spcPct val="100000"/>
              </a:lnSpc>
              <a:spcBef>
                <a:spcPts val="645"/>
              </a:spcBef>
            </a:pPr>
            <a:r>
              <a:rPr dirty="0" sz="900" spc="-20" b="1">
                <a:solidFill>
                  <a:srgbClr val="CB272B"/>
                </a:solidFill>
                <a:latin typeface="Microsoft JhengHei"/>
                <a:cs typeface="Microsoft JhengHei"/>
              </a:rPr>
              <a:t>NB220-</a:t>
            </a:r>
            <a:r>
              <a:rPr dirty="0" sz="900" spc="-10" b="1">
                <a:solidFill>
                  <a:srgbClr val="CB272B"/>
                </a:solidFill>
                <a:latin typeface="Microsoft JhengHei"/>
                <a:cs typeface="Microsoft JhengHei"/>
              </a:rPr>
              <a:t>170/2.7</a:t>
            </a:r>
            <a:endParaRPr sz="900">
              <a:latin typeface="Microsoft JhengHei"/>
              <a:cs typeface="Microsoft JhengHei"/>
            </a:endParaRPr>
          </a:p>
          <a:p>
            <a:pPr marL="133350" marR="277495">
              <a:lnSpc>
                <a:spcPct val="114500"/>
              </a:lnSpc>
              <a:spcBef>
                <a:spcPts val="245"/>
              </a:spcBef>
            </a:pPr>
            <a:r>
              <a:rPr dirty="0" sz="800" spc="-10" b="1">
                <a:solidFill>
                  <a:srgbClr val="FFFFFF"/>
                </a:solidFill>
                <a:latin typeface="Microsoft JhengHei"/>
                <a:cs typeface="Microsoft JhengHei"/>
              </a:rPr>
              <a:t>170kg</a:t>
            </a:r>
            <a:r>
              <a:rPr dirty="0" sz="800" spc="500" b="1">
                <a:solidFill>
                  <a:srgbClr val="FFFFFF"/>
                </a:solidFill>
                <a:latin typeface="Microsoft JhengHei"/>
                <a:cs typeface="Microsoft JhengHei"/>
              </a:rPr>
              <a:t> </a:t>
            </a:r>
            <a:r>
              <a:rPr dirty="0" sz="800" spc="-10" b="1">
                <a:solidFill>
                  <a:srgbClr val="FFFFFF"/>
                </a:solidFill>
                <a:latin typeface="Microsoft JhengHei"/>
                <a:cs typeface="Microsoft JhengHei"/>
              </a:rPr>
              <a:t>2705mm</a:t>
            </a:r>
            <a:endParaRPr sz="800">
              <a:latin typeface="Microsoft JhengHei"/>
              <a:cs typeface="Microsoft JhengHei"/>
            </a:endParaRPr>
          </a:p>
        </p:txBody>
      </p:sp>
      <p:pic>
        <p:nvPicPr>
          <p:cNvPr id="188" name="object 188" descr=""/>
          <p:cNvPicPr/>
          <p:nvPr/>
        </p:nvPicPr>
        <p:blipFill>
          <a:blip r:embed="rId20" cstate="print"/>
          <a:stretch>
            <a:fillRect/>
          </a:stretch>
        </p:blipFill>
        <p:spPr>
          <a:xfrm>
            <a:off x="2304144" y="6898170"/>
            <a:ext cx="169443" cy="169430"/>
          </a:xfrm>
          <a:prstGeom prst="rect">
            <a:avLst/>
          </a:prstGeom>
        </p:spPr>
      </p:pic>
      <p:sp>
        <p:nvSpPr>
          <p:cNvPr id="189" name="object 189" descr=""/>
          <p:cNvSpPr txBox="1"/>
          <p:nvPr/>
        </p:nvSpPr>
        <p:spPr>
          <a:xfrm>
            <a:off x="2344595" y="6902487"/>
            <a:ext cx="85725" cy="147320"/>
          </a:xfrm>
          <a:prstGeom prst="rect">
            <a:avLst/>
          </a:prstGeom>
        </p:spPr>
        <p:txBody>
          <a:bodyPr wrap="square" lIns="0" tIns="12700" rIns="0" bIns="0" rtlCol="0" vert="horz">
            <a:spAutoFit/>
          </a:bodyPr>
          <a:lstStyle/>
          <a:p>
            <a:pPr marL="12700">
              <a:lnSpc>
                <a:spcPct val="100000"/>
              </a:lnSpc>
              <a:spcBef>
                <a:spcPts val="100"/>
              </a:spcBef>
            </a:pPr>
            <a:r>
              <a:rPr dirty="0" sz="800" spc="-50" b="1">
                <a:solidFill>
                  <a:srgbClr val="FFFFFF"/>
                </a:solidFill>
                <a:latin typeface="Microsoft JhengHei"/>
                <a:cs typeface="Microsoft JhengHei"/>
              </a:rPr>
              <a:t>2</a:t>
            </a:r>
            <a:endParaRPr sz="800">
              <a:latin typeface="Microsoft JhengHei"/>
              <a:cs typeface="Microsoft JhengHei"/>
            </a:endParaRPr>
          </a:p>
        </p:txBody>
      </p:sp>
      <p:pic>
        <p:nvPicPr>
          <p:cNvPr id="190" name="object 190" descr=""/>
          <p:cNvPicPr/>
          <p:nvPr/>
        </p:nvPicPr>
        <p:blipFill>
          <a:blip r:embed="rId21" cstate="print"/>
          <a:stretch>
            <a:fillRect/>
          </a:stretch>
        </p:blipFill>
        <p:spPr>
          <a:xfrm>
            <a:off x="1851694" y="7028754"/>
            <a:ext cx="169443" cy="169430"/>
          </a:xfrm>
          <a:prstGeom prst="rect">
            <a:avLst/>
          </a:prstGeom>
        </p:spPr>
      </p:pic>
      <p:sp>
        <p:nvSpPr>
          <p:cNvPr id="191" name="object 191" descr=""/>
          <p:cNvSpPr txBox="1"/>
          <p:nvPr/>
        </p:nvSpPr>
        <p:spPr>
          <a:xfrm>
            <a:off x="1893248" y="7033579"/>
            <a:ext cx="85725" cy="147320"/>
          </a:xfrm>
          <a:prstGeom prst="rect">
            <a:avLst/>
          </a:prstGeom>
        </p:spPr>
        <p:txBody>
          <a:bodyPr wrap="square" lIns="0" tIns="12700" rIns="0" bIns="0" rtlCol="0" vert="horz">
            <a:spAutoFit/>
          </a:bodyPr>
          <a:lstStyle/>
          <a:p>
            <a:pPr marL="12700">
              <a:lnSpc>
                <a:spcPct val="100000"/>
              </a:lnSpc>
              <a:spcBef>
                <a:spcPts val="100"/>
              </a:spcBef>
            </a:pPr>
            <a:r>
              <a:rPr dirty="0" sz="800" spc="-50" b="1">
                <a:solidFill>
                  <a:srgbClr val="FFFFFF"/>
                </a:solidFill>
                <a:latin typeface="Microsoft JhengHei"/>
                <a:cs typeface="Microsoft JhengHei"/>
              </a:rPr>
              <a:t>1</a:t>
            </a:r>
            <a:endParaRPr sz="800">
              <a:latin typeface="Microsoft JhengHei"/>
              <a:cs typeface="Microsoft JhengHei"/>
            </a:endParaRPr>
          </a:p>
        </p:txBody>
      </p:sp>
      <p:sp>
        <p:nvSpPr>
          <p:cNvPr id="192" name="object 192"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21</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3734219"/>
          </a:xfrm>
          <a:prstGeom prst="rect">
            <a:avLst/>
          </a:prstGeom>
        </p:spPr>
      </p:pic>
      <p:sp>
        <p:nvSpPr>
          <p:cNvPr id="3" name="object 3" descr=""/>
          <p:cNvSpPr/>
          <p:nvPr/>
        </p:nvSpPr>
        <p:spPr>
          <a:xfrm>
            <a:off x="0" y="7772793"/>
            <a:ext cx="7560309" cy="1155065"/>
          </a:xfrm>
          <a:custGeom>
            <a:avLst/>
            <a:gdLst/>
            <a:ahLst/>
            <a:cxnLst/>
            <a:rect l="l" t="t" r="r" b="b"/>
            <a:pathLst>
              <a:path w="7560309" h="1155065">
                <a:moveTo>
                  <a:pt x="7559992" y="0"/>
                </a:moveTo>
                <a:lnTo>
                  <a:pt x="0" y="0"/>
                </a:lnTo>
                <a:lnTo>
                  <a:pt x="0" y="1154861"/>
                </a:lnTo>
                <a:lnTo>
                  <a:pt x="7559992" y="1154861"/>
                </a:lnTo>
                <a:lnTo>
                  <a:pt x="7559992" y="0"/>
                </a:lnTo>
                <a:close/>
              </a:path>
            </a:pathLst>
          </a:custGeom>
          <a:solidFill>
            <a:srgbClr val="F1F2F2"/>
          </a:solidFill>
        </p:spPr>
        <p:txBody>
          <a:bodyPr wrap="square" lIns="0" tIns="0" rIns="0" bIns="0" rtlCol="0"/>
          <a:lstStyle/>
          <a:p/>
        </p:txBody>
      </p:sp>
      <p:sp>
        <p:nvSpPr>
          <p:cNvPr id="4" name="object 4"/>
          <p:cNvSpPr txBox="1">
            <a:spLocks noGrp="1"/>
          </p:cNvSpPr>
          <p:nvPr>
            <p:ph type="title"/>
          </p:nvPr>
        </p:nvSpPr>
        <p:spPr>
          <a:xfrm>
            <a:off x="573192" y="3900175"/>
            <a:ext cx="2090420" cy="786130"/>
          </a:xfrm>
          <a:prstGeom prst="rect"/>
        </p:spPr>
        <p:txBody>
          <a:bodyPr wrap="square" lIns="0" tIns="11430" rIns="0" bIns="0" rtlCol="0" vert="horz">
            <a:spAutoFit/>
          </a:bodyPr>
          <a:lstStyle/>
          <a:p>
            <a:pPr marL="12700">
              <a:lnSpc>
                <a:spcPct val="100000"/>
              </a:lnSpc>
              <a:spcBef>
                <a:spcPts val="90"/>
              </a:spcBef>
            </a:pPr>
            <a:r>
              <a:rPr dirty="0" spc="-45"/>
              <a:t>NB4</a:t>
            </a:r>
            <a:r>
              <a:rPr dirty="0" spc="-635"/>
              <a:t> </a:t>
            </a:r>
            <a:r>
              <a:rPr dirty="0" baseline="2020" sz="4125" spc="-37">
                <a:latin typeface="Microsoft JhengHei"/>
                <a:cs typeface="Microsoft JhengHei"/>
              </a:rPr>
              <a:t>系列</a:t>
            </a:r>
            <a:endParaRPr baseline="2020" sz="4125">
              <a:latin typeface="Microsoft JhengHei"/>
              <a:cs typeface="Microsoft JhengHei"/>
            </a:endParaRPr>
          </a:p>
        </p:txBody>
      </p:sp>
      <p:sp>
        <p:nvSpPr>
          <p:cNvPr id="5" name="object 5" descr=""/>
          <p:cNvSpPr/>
          <p:nvPr/>
        </p:nvSpPr>
        <p:spPr>
          <a:xfrm>
            <a:off x="586477" y="5214274"/>
            <a:ext cx="50165" cy="50165"/>
          </a:xfrm>
          <a:custGeom>
            <a:avLst/>
            <a:gdLst/>
            <a:ahLst/>
            <a:cxnLst/>
            <a:rect l="l" t="t" r="r" b="b"/>
            <a:pathLst>
              <a:path w="50165" h="50164">
                <a:moveTo>
                  <a:pt x="24790" y="0"/>
                </a:moveTo>
                <a:lnTo>
                  <a:pt x="15141" y="1948"/>
                </a:lnTo>
                <a:lnTo>
                  <a:pt x="7261" y="7261"/>
                </a:lnTo>
                <a:lnTo>
                  <a:pt x="1948" y="15141"/>
                </a:lnTo>
                <a:lnTo>
                  <a:pt x="0" y="24790"/>
                </a:lnTo>
                <a:lnTo>
                  <a:pt x="1948" y="34439"/>
                </a:lnTo>
                <a:lnTo>
                  <a:pt x="7261" y="42319"/>
                </a:lnTo>
                <a:lnTo>
                  <a:pt x="15141" y="47632"/>
                </a:lnTo>
                <a:lnTo>
                  <a:pt x="24790" y="49580"/>
                </a:lnTo>
                <a:lnTo>
                  <a:pt x="34432" y="47632"/>
                </a:lnTo>
                <a:lnTo>
                  <a:pt x="42308" y="42319"/>
                </a:lnTo>
                <a:lnTo>
                  <a:pt x="47620" y="34439"/>
                </a:lnTo>
                <a:lnTo>
                  <a:pt x="49568" y="24790"/>
                </a:lnTo>
                <a:lnTo>
                  <a:pt x="47620" y="15141"/>
                </a:lnTo>
                <a:lnTo>
                  <a:pt x="42308" y="7261"/>
                </a:lnTo>
                <a:lnTo>
                  <a:pt x="34432" y="1948"/>
                </a:lnTo>
                <a:lnTo>
                  <a:pt x="24790" y="0"/>
                </a:lnTo>
                <a:close/>
              </a:path>
            </a:pathLst>
          </a:custGeom>
          <a:solidFill>
            <a:srgbClr val="DA2128"/>
          </a:solidFill>
        </p:spPr>
        <p:txBody>
          <a:bodyPr wrap="square" lIns="0" tIns="0" rIns="0" bIns="0" rtlCol="0"/>
          <a:lstStyle/>
          <a:p/>
        </p:txBody>
      </p:sp>
      <p:sp>
        <p:nvSpPr>
          <p:cNvPr id="6" name="object 6" descr=""/>
          <p:cNvSpPr/>
          <p:nvPr/>
        </p:nvSpPr>
        <p:spPr>
          <a:xfrm>
            <a:off x="586480" y="4853778"/>
            <a:ext cx="1583690" cy="227329"/>
          </a:xfrm>
          <a:custGeom>
            <a:avLst/>
            <a:gdLst/>
            <a:ahLst/>
            <a:cxnLst/>
            <a:rect l="l" t="t" r="r" b="b"/>
            <a:pathLst>
              <a:path w="1583689" h="227329">
                <a:moveTo>
                  <a:pt x="1547482" y="0"/>
                </a:moveTo>
                <a:lnTo>
                  <a:pt x="35991" y="0"/>
                </a:lnTo>
                <a:lnTo>
                  <a:pt x="21983" y="2828"/>
                </a:lnTo>
                <a:lnTo>
                  <a:pt x="10542" y="10542"/>
                </a:lnTo>
                <a:lnTo>
                  <a:pt x="2828" y="21983"/>
                </a:lnTo>
                <a:lnTo>
                  <a:pt x="0" y="35991"/>
                </a:lnTo>
                <a:lnTo>
                  <a:pt x="0" y="191033"/>
                </a:lnTo>
                <a:lnTo>
                  <a:pt x="2828" y="205042"/>
                </a:lnTo>
                <a:lnTo>
                  <a:pt x="10542" y="216482"/>
                </a:lnTo>
                <a:lnTo>
                  <a:pt x="21983" y="224196"/>
                </a:lnTo>
                <a:lnTo>
                  <a:pt x="35991" y="227025"/>
                </a:lnTo>
                <a:lnTo>
                  <a:pt x="1547482" y="227025"/>
                </a:lnTo>
                <a:lnTo>
                  <a:pt x="1561492" y="224196"/>
                </a:lnTo>
                <a:lnTo>
                  <a:pt x="1572937" y="216482"/>
                </a:lnTo>
                <a:lnTo>
                  <a:pt x="1580656" y="205042"/>
                </a:lnTo>
                <a:lnTo>
                  <a:pt x="1583486" y="191033"/>
                </a:lnTo>
                <a:lnTo>
                  <a:pt x="1583486" y="35991"/>
                </a:lnTo>
                <a:lnTo>
                  <a:pt x="1580656" y="21983"/>
                </a:lnTo>
                <a:lnTo>
                  <a:pt x="1572937" y="10542"/>
                </a:lnTo>
                <a:lnTo>
                  <a:pt x="1561492" y="2828"/>
                </a:lnTo>
                <a:lnTo>
                  <a:pt x="1547482" y="0"/>
                </a:lnTo>
                <a:close/>
              </a:path>
            </a:pathLst>
          </a:custGeom>
          <a:solidFill>
            <a:srgbClr val="DA2128"/>
          </a:solidFill>
        </p:spPr>
        <p:txBody>
          <a:bodyPr wrap="square" lIns="0" tIns="0" rIns="0" bIns="0" rtlCol="0"/>
          <a:lstStyle/>
          <a:p/>
        </p:txBody>
      </p:sp>
      <p:sp>
        <p:nvSpPr>
          <p:cNvPr id="7" name="object 7" descr=""/>
          <p:cNvSpPr/>
          <p:nvPr/>
        </p:nvSpPr>
        <p:spPr>
          <a:xfrm>
            <a:off x="586477" y="5967995"/>
            <a:ext cx="50165" cy="50165"/>
          </a:xfrm>
          <a:custGeom>
            <a:avLst/>
            <a:gdLst/>
            <a:ahLst/>
            <a:cxnLst/>
            <a:rect l="l" t="t" r="r" b="b"/>
            <a:pathLst>
              <a:path w="50165" h="50164">
                <a:moveTo>
                  <a:pt x="24790" y="0"/>
                </a:moveTo>
                <a:lnTo>
                  <a:pt x="15141" y="1946"/>
                </a:lnTo>
                <a:lnTo>
                  <a:pt x="7261" y="7254"/>
                </a:lnTo>
                <a:lnTo>
                  <a:pt x="1948" y="15130"/>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0"/>
                </a:lnTo>
                <a:lnTo>
                  <a:pt x="42308" y="7254"/>
                </a:lnTo>
                <a:lnTo>
                  <a:pt x="34432" y="1946"/>
                </a:lnTo>
                <a:lnTo>
                  <a:pt x="24790" y="0"/>
                </a:lnTo>
                <a:close/>
              </a:path>
            </a:pathLst>
          </a:custGeom>
          <a:solidFill>
            <a:srgbClr val="DA2128"/>
          </a:solidFill>
        </p:spPr>
        <p:txBody>
          <a:bodyPr wrap="square" lIns="0" tIns="0" rIns="0" bIns="0" rtlCol="0"/>
          <a:lstStyle/>
          <a:p/>
        </p:txBody>
      </p:sp>
      <p:sp>
        <p:nvSpPr>
          <p:cNvPr id="8" name="object 8" descr=""/>
          <p:cNvSpPr/>
          <p:nvPr/>
        </p:nvSpPr>
        <p:spPr>
          <a:xfrm>
            <a:off x="586480" y="5607488"/>
            <a:ext cx="1583690" cy="227329"/>
          </a:xfrm>
          <a:custGeom>
            <a:avLst/>
            <a:gdLst/>
            <a:ahLst/>
            <a:cxnLst/>
            <a:rect l="l" t="t" r="r" b="b"/>
            <a:pathLst>
              <a:path w="1583689" h="227329">
                <a:moveTo>
                  <a:pt x="1547482" y="0"/>
                </a:moveTo>
                <a:lnTo>
                  <a:pt x="35991" y="0"/>
                </a:lnTo>
                <a:lnTo>
                  <a:pt x="21983" y="2828"/>
                </a:lnTo>
                <a:lnTo>
                  <a:pt x="10542" y="10542"/>
                </a:lnTo>
                <a:lnTo>
                  <a:pt x="2828" y="21983"/>
                </a:lnTo>
                <a:lnTo>
                  <a:pt x="0" y="35991"/>
                </a:lnTo>
                <a:lnTo>
                  <a:pt x="0" y="191033"/>
                </a:lnTo>
                <a:lnTo>
                  <a:pt x="2828" y="205042"/>
                </a:lnTo>
                <a:lnTo>
                  <a:pt x="10542" y="216482"/>
                </a:lnTo>
                <a:lnTo>
                  <a:pt x="21983" y="224196"/>
                </a:lnTo>
                <a:lnTo>
                  <a:pt x="35991" y="227025"/>
                </a:lnTo>
                <a:lnTo>
                  <a:pt x="1547482" y="227025"/>
                </a:lnTo>
                <a:lnTo>
                  <a:pt x="1561492" y="224196"/>
                </a:lnTo>
                <a:lnTo>
                  <a:pt x="1572937" y="216482"/>
                </a:lnTo>
                <a:lnTo>
                  <a:pt x="1580656" y="205042"/>
                </a:lnTo>
                <a:lnTo>
                  <a:pt x="1583486" y="191033"/>
                </a:lnTo>
                <a:lnTo>
                  <a:pt x="1583486" y="35991"/>
                </a:lnTo>
                <a:lnTo>
                  <a:pt x="1580656" y="21983"/>
                </a:lnTo>
                <a:lnTo>
                  <a:pt x="1572937" y="10542"/>
                </a:lnTo>
                <a:lnTo>
                  <a:pt x="1561492" y="2828"/>
                </a:lnTo>
                <a:lnTo>
                  <a:pt x="1547482" y="0"/>
                </a:lnTo>
                <a:close/>
              </a:path>
            </a:pathLst>
          </a:custGeom>
          <a:solidFill>
            <a:srgbClr val="DA2128"/>
          </a:solidFill>
        </p:spPr>
        <p:txBody>
          <a:bodyPr wrap="square" lIns="0" tIns="0" rIns="0" bIns="0" rtlCol="0"/>
          <a:lstStyle/>
          <a:p/>
        </p:txBody>
      </p:sp>
      <p:sp>
        <p:nvSpPr>
          <p:cNvPr id="9" name="object 9" descr=""/>
          <p:cNvSpPr/>
          <p:nvPr/>
        </p:nvSpPr>
        <p:spPr>
          <a:xfrm>
            <a:off x="586477" y="6556065"/>
            <a:ext cx="50165" cy="50165"/>
          </a:xfrm>
          <a:custGeom>
            <a:avLst/>
            <a:gdLst/>
            <a:ahLst/>
            <a:cxnLst/>
            <a:rect l="l" t="t" r="r" b="b"/>
            <a:pathLst>
              <a:path w="50165" h="50165">
                <a:moveTo>
                  <a:pt x="24790" y="0"/>
                </a:moveTo>
                <a:lnTo>
                  <a:pt x="15141" y="1946"/>
                </a:lnTo>
                <a:lnTo>
                  <a:pt x="7261" y="7254"/>
                </a:lnTo>
                <a:lnTo>
                  <a:pt x="1948" y="15130"/>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0"/>
                </a:lnTo>
                <a:lnTo>
                  <a:pt x="42308" y="7254"/>
                </a:lnTo>
                <a:lnTo>
                  <a:pt x="34432" y="1946"/>
                </a:lnTo>
                <a:lnTo>
                  <a:pt x="24790" y="0"/>
                </a:lnTo>
                <a:close/>
              </a:path>
            </a:pathLst>
          </a:custGeom>
          <a:solidFill>
            <a:srgbClr val="DA2128"/>
          </a:solidFill>
        </p:spPr>
        <p:txBody>
          <a:bodyPr wrap="square" lIns="0" tIns="0" rIns="0" bIns="0" rtlCol="0"/>
          <a:lstStyle/>
          <a:p/>
        </p:txBody>
      </p:sp>
      <p:sp>
        <p:nvSpPr>
          <p:cNvPr id="10" name="object 10" descr=""/>
          <p:cNvSpPr/>
          <p:nvPr/>
        </p:nvSpPr>
        <p:spPr>
          <a:xfrm>
            <a:off x="586480" y="6195564"/>
            <a:ext cx="1583690" cy="227329"/>
          </a:xfrm>
          <a:custGeom>
            <a:avLst/>
            <a:gdLst/>
            <a:ahLst/>
            <a:cxnLst/>
            <a:rect l="l" t="t" r="r" b="b"/>
            <a:pathLst>
              <a:path w="1583689" h="227329">
                <a:moveTo>
                  <a:pt x="1547482" y="0"/>
                </a:moveTo>
                <a:lnTo>
                  <a:pt x="35991" y="0"/>
                </a:lnTo>
                <a:lnTo>
                  <a:pt x="21983" y="2828"/>
                </a:lnTo>
                <a:lnTo>
                  <a:pt x="10542" y="10542"/>
                </a:lnTo>
                <a:lnTo>
                  <a:pt x="2828" y="21983"/>
                </a:lnTo>
                <a:lnTo>
                  <a:pt x="0" y="35991"/>
                </a:lnTo>
                <a:lnTo>
                  <a:pt x="0" y="191020"/>
                </a:lnTo>
                <a:lnTo>
                  <a:pt x="2828" y="205031"/>
                </a:lnTo>
                <a:lnTo>
                  <a:pt x="10542" y="216476"/>
                </a:lnTo>
                <a:lnTo>
                  <a:pt x="21983" y="224194"/>
                </a:lnTo>
                <a:lnTo>
                  <a:pt x="35991" y="227025"/>
                </a:lnTo>
                <a:lnTo>
                  <a:pt x="1547482" y="227025"/>
                </a:lnTo>
                <a:lnTo>
                  <a:pt x="1561492" y="224194"/>
                </a:lnTo>
                <a:lnTo>
                  <a:pt x="1572937" y="216476"/>
                </a:lnTo>
                <a:lnTo>
                  <a:pt x="1580656" y="205031"/>
                </a:lnTo>
                <a:lnTo>
                  <a:pt x="1583486" y="191020"/>
                </a:lnTo>
                <a:lnTo>
                  <a:pt x="1583486" y="35991"/>
                </a:lnTo>
                <a:lnTo>
                  <a:pt x="1580656" y="21983"/>
                </a:lnTo>
                <a:lnTo>
                  <a:pt x="1572937" y="10542"/>
                </a:lnTo>
                <a:lnTo>
                  <a:pt x="1561492" y="2828"/>
                </a:lnTo>
                <a:lnTo>
                  <a:pt x="1547482" y="0"/>
                </a:lnTo>
                <a:close/>
              </a:path>
            </a:pathLst>
          </a:custGeom>
          <a:solidFill>
            <a:srgbClr val="DA2128"/>
          </a:solidFill>
        </p:spPr>
        <p:txBody>
          <a:bodyPr wrap="square" lIns="0" tIns="0" rIns="0" bIns="0" rtlCol="0"/>
          <a:lstStyle/>
          <a:p/>
        </p:txBody>
      </p:sp>
      <p:sp>
        <p:nvSpPr>
          <p:cNvPr id="11" name="object 11" descr=""/>
          <p:cNvSpPr txBox="1"/>
          <p:nvPr/>
        </p:nvSpPr>
        <p:spPr>
          <a:xfrm>
            <a:off x="666743" y="4860527"/>
            <a:ext cx="3941445" cy="1800860"/>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FFFFFF"/>
                </a:solidFill>
                <a:latin typeface="Microsoft JhengHei"/>
                <a:cs typeface="Microsoft JhengHei"/>
              </a:rPr>
              <a:t>轻量小巧，易于部署</a:t>
            </a:r>
            <a:endParaRPr sz="1200">
              <a:latin typeface="Microsoft JhengHei"/>
              <a:cs typeface="Microsoft JhengHei"/>
            </a:endParaRPr>
          </a:p>
          <a:p>
            <a:pPr marL="41910" marR="235585">
              <a:lnSpc>
                <a:spcPct val="120300"/>
              </a:lnSpc>
              <a:spcBef>
                <a:spcPts val="670"/>
              </a:spcBef>
            </a:pPr>
            <a:r>
              <a:rPr dirty="0" sz="900" spc="20">
                <a:solidFill>
                  <a:srgbClr val="6D6F71"/>
                </a:solidFill>
                <a:latin typeface="SimSun"/>
                <a:cs typeface="SimSun"/>
              </a:rPr>
              <a:t>增加底部出线配置，靠近墙壁也可安装，极为适合3C工厂、机床内部等</a:t>
            </a:r>
            <a:r>
              <a:rPr dirty="0" sz="900">
                <a:solidFill>
                  <a:srgbClr val="6D6F71"/>
                </a:solidFill>
                <a:latin typeface="SimSun"/>
                <a:cs typeface="SimSun"/>
              </a:rPr>
              <a:t>对空间有较高要求的场景应用</a:t>
            </a:r>
            <a:endParaRPr sz="900">
              <a:latin typeface="SimSun"/>
              <a:cs typeface="SimSun"/>
            </a:endParaRPr>
          </a:p>
          <a:p>
            <a:pPr>
              <a:lnSpc>
                <a:spcPct val="100000"/>
              </a:lnSpc>
              <a:spcBef>
                <a:spcPts val="70"/>
              </a:spcBef>
            </a:pPr>
            <a:endParaRPr sz="900">
              <a:latin typeface="SimSun"/>
              <a:cs typeface="SimSun"/>
            </a:endParaRPr>
          </a:p>
          <a:p>
            <a:pPr marL="12700">
              <a:lnSpc>
                <a:spcPct val="100000"/>
              </a:lnSpc>
            </a:pPr>
            <a:r>
              <a:rPr dirty="0" sz="1200" spc="-10" b="1">
                <a:solidFill>
                  <a:srgbClr val="FFFFFF"/>
                </a:solidFill>
                <a:latin typeface="Microsoft JhengHei"/>
                <a:cs typeface="Microsoft JhengHei"/>
              </a:rPr>
              <a:t>更快更准，高效作业</a:t>
            </a:r>
            <a:endParaRPr sz="1200">
              <a:latin typeface="Microsoft JhengHei"/>
              <a:cs typeface="Microsoft JhengHei"/>
            </a:endParaRPr>
          </a:p>
          <a:p>
            <a:pPr marL="41910">
              <a:lnSpc>
                <a:spcPct val="100000"/>
              </a:lnSpc>
              <a:spcBef>
                <a:spcPts val="890"/>
              </a:spcBef>
            </a:pPr>
            <a:r>
              <a:rPr dirty="0" sz="900" spc="-5">
                <a:solidFill>
                  <a:srgbClr val="6D6F71"/>
                </a:solidFill>
                <a:latin typeface="SimSun"/>
                <a:cs typeface="SimSun"/>
              </a:rPr>
              <a:t>运行速度更快，节拍时间更短，配合领先的重复定位精度，保证高效精准作业</a:t>
            </a:r>
            <a:endParaRPr sz="900">
              <a:latin typeface="SimSun"/>
              <a:cs typeface="SimSun"/>
            </a:endParaRPr>
          </a:p>
          <a:p>
            <a:pPr>
              <a:lnSpc>
                <a:spcPct val="100000"/>
              </a:lnSpc>
              <a:spcBef>
                <a:spcPts val="70"/>
              </a:spcBef>
            </a:pPr>
            <a:endParaRPr sz="900">
              <a:latin typeface="SimSun"/>
              <a:cs typeface="SimSun"/>
            </a:endParaRPr>
          </a:p>
          <a:p>
            <a:pPr marL="12700">
              <a:lnSpc>
                <a:spcPct val="100000"/>
              </a:lnSpc>
            </a:pPr>
            <a:r>
              <a:rPr dirty="0" sz="1200" spc="-10" b="1">
                <a:solidFill>
                  <a:srgbClr val="FFFFFF"/>
                </a:solidFill>
                <a:latin typeface="Microsoft JhengHei"/>
                <a:cs typeface="Microsoft JhengHei"/>
              </a:rPr>
              <a:t>更高防护，稳定可靠</a:t>
            </a:r>
            <a:endParaRPr sz="1200">
              <a:latin typeface="Microsoft JhengHei"/>
              <a:cs typeface="Microsoft JhengHei"/>
            </a:endParaRPr>
          </a:p>
          <a:p>
            <a:pPr marL="41910">
              <a:lnSpc>
                <a:spcPct val="100000"/>
              </a:lnSpc>
              <a:spcBef>
                <a:spcPts val="890"/>
              </a:spcBef>
            </a:pPr>
            <a:r>
              <a:rPr dirty="0" sz="900">
                <a:solidFill>
                  <a:srgbClr val="6D6F71"/>
                </a:solidFill>
                <a:latin typeface="SimSun"/>
                <a:cs typeface="SimSun"/>
              </a:rPr>
              <a:t>整机具备IP67</a:t>
            </a:r>
            <a:r>
              <a:rPr dirty="0" sz="900" spc="-5">
                <a:solidFill>
                  <a:srgbClr val="6D6F71"/>
                </a:solidFill>
                <a:latin typeface="SimSun"/>
                <a:cs typeface="SimSun"/>
              </a:rPr>
              <a:t>防护等级能力，保证机器人在恶劣环境中长期稳定可靠运行</a:t>
            </a:r>
            <a:endParaRPr sz="900">
              <a:latin typeface="SimSun"/>
              <a:cs typeface="SimSun"/>
            </a:endParaRPr>
          </a:p>
        </p:txBody>
      </p:sp>
      <p:grpSp>
        <p:nvGrpSpPr>
          <p:cNvPr id="12" name="object 12" descr=""/>
          <p:cNvGrpSpPr/>
          <p:nvPr/>
        </p:nvGrpSpPr>
        <p:grpSpPr>
          <a:xfrm>
            <a:off x="4718593" y="4595280"/>
            <a:ext cx="1017905" cy="2100580"/>
            <a:chOff x="4718593" y="4595280"/>
            <a:chExt cx="1017905" cy="2100580"/>
          </a:xfrm>
        </p:grpSpPr>
        <p:pic>
          <p:nvPicPr>
            <p:cNvPr id="13" name="object 13" descr=""/>
            <p:cNvPicPr/>
            <p:nvPr/>
          </p:nvPicPr>
          <p:blipFill>
            <a:blip r:embed="rId3" cstate="print"/>
            <a:stretch>
              <a:fillRect/>
            </a:stretch>
          </p:blipFill>
          <p:spPr>
            <a:xfrm>
              <a:off x="4737585" y="4711024"/>
              <a:ext cx="733528" cy="1803361"/>
            </a:xfrm>
            <a:prstGeom prst="rect">
              <a:avLst/>
            </a:prstGeom>
          </p:spPr>
        </p:pic>
        <p:sp>
          <p:nvSpPr>
            <p:cNvPr id="14" name="object 14" descr=""/>
            <p:cNvSpPr/>
            <p:nvPr/>
          </p:nvSpPr>
          <p:spPr>
            <a:xfrm>
              <a:off x="4718593" y="5862943"/>
              <a:ext cx="1014730" cy="167005"/>
            </a:xfrm>
            <a:custGeom>
              <a:avLst/>
              <a:gdLst/>
              <a:ahLst/>
              <a:cxnLst/>
              <a:rect l="l" t="t" r="r" b="b"/>
              <a:pathLst>
                <a:path w="1014729" h="167004">
                  <a:moveTo>
                    <a:pt x="561746" y="0"/>
                  </a:moveTo>
                  <a:lnTo>
                    <a:pt x="0" y="28422"/>
                  </a:lnTo>
                  <a:lnTo>
                    <a:pt x="382092" y="166535"/>
                  </a:lnTo>
                  <a:lnTo>
                    <a:pt x="1014183" y="115989"/>
                  </a:lnTo>
                  <a:lnTo>
                    <a:pt x="561746" y="0"/>
                  </a:lnTo>
                  <a:close/>
                </a:path>
              </a:pathLst>
            </a:custGeom>
            <a:solidFill>
              <a:srgbClr val="BCBEC0">
                <a:alpha val="79998"/>
              </a:srgbClr>
            </a:solidFill>
          </p:spPr>
          <p:txBody>
            <a:bodyPr wrap="square" lIns="0" tIns="0" rIns="0" bIns="0" rtlCol="0"/>
            <a:lstStyle/>
            <a:p/>
          </p:txBody>
        </p:sp>
        <p:sp>
          <p:nvSpPr>
            <p:cNvPr id="15" name="object 15" descr=""/>
            <p:cNvSpPr/>
            <p:nvPr/>
          </p:nvSpPr>
          <p:spPr>
            <a:xfrm>
              <a:off x="4718595" y="5891365"/>
              <a:ext cx="377190" cy="804545"/>
            </a:xfrm>
            <a:custGeom>
              <a:avLst/>
              <a:gdLst/>
              <a:ahLst/>
              <a:cxnLst/>
              <a:rect l="l" t="t" r="r" b="b"/>
              <a:pathLst>
                <a:path w="377189" h="804545">
                  <a:moveTo>
                    <a:pt x="0" y="0"/>
                  </a:moveTo>
                  <a:lnTo>
                    <a:pt x="0" y="634034"/>
                  </a:lnTo>
                  <a:lnTo>
                    <a:pt x="377177" y="804367"/>
                  </a:lnTo>
                  <a:lnTo>
                    <a:pt x="377177" y="138112"/>
                  </a:lnTo>
                  <a:lnTo>
                    <a:pt x="0" y="0"/>
                  </a:lnTo>
                  <a:close/>
                </a:path>
              </a:pathLst>
            </a:custGeom>
            <a:solidFill>
              <a:srgbClr val="BCBEC0">
                <a:alpha val="59999"/>
              </a:srgbClr>
            </a:solidFill>
          </p:spPr>
          <p:txBody>
            <a:bodyPr wrap="square" lIns="0" tIns="0" rIns="0" bIns="0" rtlCol="0"/>
            <a:lstStyle/>
            <a:p/>
          </p:txBody>
        </p:sp>
        <p:sp>
          <p:nvSpPr>
            <p:cNvPr id="16" name="object 16" descr=""/>
            <p:cNvSpPr/>
            <p:nvPr/>
          </p:nvSpPr>
          <p:spPr>
            <a:xfrm>
              <a:off x="5095775" y="5978935"/>
              <a:ext cx="637540" cy="716915"/>
            </a:xfrm>
            <a:custGeom>
              <a:avLst/>
              <a:gdLst/>
              <a:ahLst/>
              <a:cxnLst/>
              <a:rect l="l" t="t" r="r" b="b"/>
              <a:pathLst>
                <a:path w="637539" h="716915">
                  <a:moveTo>
                    <a:pt x="637006" y="0"/>
                  </a:moveTo>
                  <a:lnTo>
                    <a:pt x="0" y="50533"/>
                  </a:lnTo>
                  <a:lnTo>
                    <a:pt x="0" y="716800"/>
                  </a:lnTo>
                  <a:lnTo>
                    <a:pt x="637006" y="635660"/>
                  </a:lnTo>
                  <a:lnTo>
                    <a:pt x="637006" y="0"/>
                  </a:lnTo>
                  <a:close/>
                </a:path>
              </a:pathLst>
            </a:custGeom>
            <a:solidFill>
              <a:srgbClr val="D1D3D4">
                <a:alpha val="50000"/>
              </a:srgbClr>
            </a:solidFill>
          </p:spPr>
          <p:txBody>
            <a:bodyPr wrap="square" lIns="0" tIns="0" rIns="0" bIns="0" rtlCol="0"/>
            <a:lstStyle/>
            <a:p/>
          </p:txBody>
        </p:sp>
        <p:sp>
          <p:nvSpPr>
            <p:cNvPr id="17" name="object 17" descr=""/>
            <p:cNvSpPr/>
            <p:nvPr/>
          </p:nvSpPr>
          <p:spPr>
            <a:xfrm>
              <a:off x="5280344" y="4598455"/>
              <a:ext cx="452755" cy="1380490"/>
            </a:xfrm>
            <a:custGeom>
              <a:avLst/>
              <a:gdLst/>
              <a:ahLst/>
              <a:cxnLst/>
              <a:rect l="l" t="t" r="r" b="b"/>
              <a:pathLst>
                <a:path w="452754" h="1380489">
                  <a:moveTo>
                    <a:pt x="0" y="0"/>
                  </a:moveTo>
                  <a:lnTo>
                    <a:pt x="0" y="1279728"/>
                  </a:lnTo>
                  <a:lnTo>
                    <a:pt x="452437" y="1380477"/>
                  </a:lnTo>
                  <a:lnTo>
                    <a:pt x="452437" y="85394"/>
                  </a:lnTo>
                  <a:lnTo>
                    <a:pt x="0" y="0"/>
                  </a:lnTo>
                  <a:close/>
                </a:path>
              </a:pathLst>
            </a:custGeom>
            <a:solidFill>
              <a:srgbClr val="D1D3D4"/>
            </a:solidFill>
          </p:spPr>
          <p:txBody>
            <a:bodyPr wrap="square" lIns="0" tIns="0" rIns="0" bIns="0" rtlCol="0"/>
            <a:lstStyle/>
            <a:p/>
          </p:txBody>
        </p:sp>
        <p:sp>
          <p:nvSpPr>
            <p:cNvPr id="18" name="object 18" descr=""/>
            <p:cNvSpPr/>
            <p:nvPr/>
          </p:nvSpPr>
          <p:spPr>
            <a:xfrm>
              <a:off x="5280344" y="4598455"/>
              <a:ext cx="452755" cy="1380490"/>
            </a:xfrm>
            <a:custGeom>
              <a:avLst/>
              <a:gdLst/>
              <a:ahLst/>
              <a:cxnLst/>
              <a:rect l="l" t="t" r="r" b="b"/>
              <a:pathLst>
                <a:path w="452754" h="1380489">
                  <a:moveTo>
                    <a:pt x="452437" y="1380477"/>
                  </a:moveTo>
                  <a:lnTo>
                    <a:pt x="0" y="1279728"/>
                  </a:lnTo>
                  <a:lnTo>
                    <a:pt x="0" y="0"/>
                  </a:lnTo>
                  <a:lnTo>
                    <a:pt x="452437" y="85394"/>
                  </a:lnTo>
                  <a:lnTo>
                    <a:pt x="452437" y="1380477"/>
                  </a:lnTo>
                  <a:close/>
                </a:path>
              </a:pathLst>
            </a:custGeom>
            <a:ln w="6350">
              <a:solidFill>
                <a:srgbClr val="DA2128"/>
              </a:solidFill>
              <a:prstDash val="dash"/>
            </a:ln>
          </p:spPr>
          <p:txBody>
            <a:bodyPr wrap="square" lIns="0" tIns="0" rIns="0" bIns="0" rtlCol="0"/>
            <a:lstStyle/>
            <a:p/>
          </p:txBody>
        </p:sp>
        <p:pic>
          <p:nvPicPr>
            <p:cNvPr id="19" name="object 19" descr=""/>
            <p:cNvPicPr/>
            <p:nvPr/>
          </p:nvPicPr>
          <p:blipFill>
            <a:blip r:embed="rId4" cstate="print"/>
            <a:stretch>
              <a:fillRect/>
            </a:stretch>
          </p:blipFill>
          <p:spPr>
            <a:xfrm>
              <a:off x="4732972" y="4711027"/>
              <a:ext cx="732713" cy="1283258"/>
            </a:xfrm>
            <a:prstGeom prst="rect">
              <a:avLst/>
            </a:prstGeom>
          </p:spPr>
        </p:pic>
      </p:grpSp>
      <p:grpSp>
        <p:nvGrpSpPr>
          <p:cNvPr id="20" name="object 20" descr=""/>
          <p:cNvGrpSpPr/>
          <p:nvPr/>
        </p:nvGrpSpPr>
        <p:grpSpPr>
          <a:xfrm>
            <a:off x="5948388" y="4711024"/>
            <a:ext cx="1233805" cy="1985010"/>
            <a:chOff x="5948388" y="4711024"/>
            <a:chExt cx="1233805" cy="1985010"/>
          </a:xfrm>
        </p:grpSpPr>
        <p:sp>
          <p:nvSpPr>
            <p:cNvPr id="21" name="object 21" descr=""/>
            <p:cNvSpPr/>
            <p:nvPr/>
          </p:nvSpPr>
          <p:spPr>
            <a:xfrm>
              <a:off x="6008431" y="5862943"/>
              <a:ext cx="1014730" cy="167005"/>
            </a:xfrm>
            <a:custGeom>
              <a:avLst/>
              <a:gdLst/>
              <a:ahLst/>
              <a:cxnLst/>
              <a:rect l="l" t="t" r="r" b="b"/>
              <a:pathLst>
                <a:path w="1014729" h="167004">
                  <a:moveTo>
                    <a:pt x="561746" y="0"/>
                  </a:moveTo>
                  <a:lnTo>
                    <a:pt x="0" y="28422"/>
                  </a:lnTo>
                  <a:lnTo>
                    <a:pt x="382092" y="166535"/>
                  </a:lnTo>
                  <a:lnTo>
                    <a:pt x="1014183" y="115989"/>
                  </a:lnTo>
                  <a:lnTo>
                    <a:pt x="561746" y="0"/>
                  </a:lnTo>
                  <a:close/>
                </a:path>
              </a:pathLst>
            </a:custGeom>
            <a:solidFill>
              <a:srgbClr val="BCBEC0">
                <a:alpha val="79998"/>
              </a:srgbClr>
            </a:solidFill>
          </p:spPr>
          <p:txBody>
            <a:bodyPr wrap="square" lIns="0" tIns="0" rIns="0" bIns="0" rtlCol="0"/>
            <a:lstStyle/>
            <a:p/>
          </p:txBody>
        </p:sp>
        <p:sp>
          <p:nvSpPr>
            <p:cNvPr id="22" name="object 22" descr=""/>
            <p:cNvSpPr/>
            <p:nvPr/>
          </p:nvSpPr>
          <p:spPr>
            <a:xfrm>
              <a:off x="6008433" y="5891365"/>
              <a:ext cx="377190" cy="804545"/>
            </a:xfrm>
            <a:custGeom>
              <a:avLst/>
              <a:gdLst/>
              <a:ahLst/>
              <a:cxnLst/>
              <a:rect l="l" t="t" r="r" b="b"/>
              <a:pathLst>
                <a:path w="377189" h="804545">
                  <a:moveTo>
                    <a:pt x="0" y="0"/>
                  </a:moveTo>
                  <a:lnTo>
                    <a:pt x="0" y="634034"/>
                  </a:lnTo>
                  <a:lnTo>
                    <a:pt x="377177" y="804367"/>
                  </a:lnTo>
                  <a:lnTo>
                    <a:pt x="377177" y="138112"/>
                  </a:lnTo>
                  <a:lnTo>
                    <a:pt x="0" y="0"/>
                  </a:lnTo>
                  <a:close/>
                </a:path>
              </a:pathLst>
            </a:custGeom>
            <a:solidFill>
              <a:srgbClr val="BCBEC0">
                <a:alpha val="59999"/>
              </a:srgbClr>
            </a:solidFill>
          </p:spPr>
          <p:txBody>
            <a:bodyPr wrap="square" lIns="0" tIns="0" rIns="0" bIns="0" rtlCol="0"/>
            <a:lstStyle/>
            <a:p/>
          </p:txBody>
        </p:sp>
        <p:sp>
          <p:nvSpPr>
            <p:cNvPr id="23" name="object 23" descr=""/>
            <p:cNvSpPr/>
            <p:nvPr/>
          </p:nvSpPr>
          <p:spPr>
            <a:xfrm>
              <a:off x="6385613" y="5978935"/>
              <a:ext cx="637540" cy="716915"/>
            </a:xfrm>
            <a:custGeom>
              <a:avLst/>
              <a:gdLst/>
              <a:ahLst/>
              <a:cxnLst/>
              <a:rect l="l" t="t" r="r" b="b"/>
              <a:pathLst>
                <a:path w="637540" h="716915">
                  <a:moveTo>
                    <a:pt x="637006" y="0"/>
                  </a:moveTo>
                  <a:lnTo>
                    <a:pt x="0" y="50533"/>
                  </a:lnTo>
                  <a:lnTo>
                    <a:pt x="0" y="716800"/>
                  </a:lnTo>
                  <a:lnTo>
                    <a:pt x="637006" y="635660"/>
                  </a:lnTo>
                  <a:lnTo>
                    <a:pt x="637006" y="0"/>
                  </a:lnTo>
                  <a:close/>
                </a:path>
              </a:pathLst>
            </a:custGeom>
            <a:solidFill>
              <a:srgbClr val="D1D3D4">
                <a:alpha val="50000"/>
              </a:srgbClr>
            </a:solidFill>
          </p:spPr>
          <p:txBody>
            <a:bodyPr wrap="square" lIns="0" tIns="0" rIns="0" bIns="0" rtlCol="0"/>
            <a:lstStyle/>
            <a:p/>
          </p:txBody>
        </p:sp>
        <p:pic>
          <p:nvPicPr>
            <p:cNvPr id="24" name="object 24" descr=""/>
            <p:cNvPicPr/>
            <p:nvPr/>
          </p:nvPicPr>
          <p:blipFill>
            <a:blip r:embed="rId5" cstate="print"/>
            <a:stretch>
              <a:fillRect/>
            </a:stretch>
          </p:blipFill>
          <p:spPr>
            <a:xfrm>
              <a:off x="5948388" y="4711024"/>
              <a:ext cx="1233385" cy="1345212"/>
            </a:xfrm>
            <a:prstGeom prst="rect">
              <a:avLst/>
            </a:prstGeom>
          </p:spPr>
        </p:pic>
      </p:grpSp>
      <p:sp>
        <p:nvSpPr>
          <p:cNvPr id="25" name="object 25" descr=""/>
          <p:cNvSpPr txBox="1"/>
          <p:nvPr/>
        </p:nvSpPr>
        <p:spPr>
          <a:xfrm>
            <a:off x="4044552" y="8474776"/>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涂胶</a:t>
            </a:r>
            <a:endParaRPr sz="1000">
              <a:latin typeface="SimSun"/>
              <a:cs typeface="SimSun"/>
            </a:endParaRPr>
          </a:p>
        </p:txBody>
      </p:sp>
      <p:grpSp>
        <p:nvGrpSpPr>
          <p:cNvPr id="26" name="object 26" descr=""/>
          <p:cNvGrpSpPr/>
          <p:nvPr/>
        </p:nvGrpSpPr>
        <p:grpSpPr>
          <a:xfrm>
            <a:off x="3933897" y="7941547"/>
            <a:ext cx="508000" cy="508000"/>
            <a:chOff x="3933897" y="7941547"/>
            <a:chExt cx="508000" cy="508000"/>
          </a:xfrm>
        </p:grpSpPr>
        <p:sp>
          <p:nvSpPr>
            <p:cNvPr id="27" name="object 27" descr=""/>
            <p:cNvSpPr/>
            <p:nvPr/>
          </p:nvSpPr>
          <p:spPr>
            <a:xfrm>
              <a:off x="3933897" y="7941547"/>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4" y="503857"/>
                  </a:lnTo>
                  <a:lnTo>
                    <a:pt x="342591" y="492059"/>
                  </a:lnTo>
                  <a:lnTo>
                    <a:pt x="382157" y="473272"/>
                  </a:lnTo>
                  <a:lnTo>
                    <a:pt x="417604" y="448215"/>
                  </a:lnTo>
                  <a:lnTo>
                    <a:pt x="448215" y="417604"/>
                  </a:lnTo>
                  <a:lnTo>
                    <a:pt x="473272" y="382157"/>
                  </a:lnTo>
                  <a:lnTo>
                    <a:pt x="492059" y="342591"/>
                  </a:lnTo>
                  <a:lnTo>
                    <a:pt x="503857" y="299624"/>
                  </a:lnTo>
                  <a:lnTo>
                    <a:pt x="507949" y="253974"/>
                  </a:lnTo>
                  <a:lnTo>
                    <a:pt x="503857" y="208324"/>
                  </a:lnTo>
                  <a:lnTo>
                    <a:pt x="492059" y="165357"/>
                  </a:lnTo>
                  <a:lnTo>
                    <a:pt x="473272" y="125792"/>
                  </a:lnTo>
                  <a:lnTo>
                    <a:pt x="448215" y="90345"/>
                  </a:lnTo>
                  <a:lnTo>
                    <a:pt x="417604" y="59734"/>
                  </a:lnTo>
                  <a:lnTo>
                    <a:pt x="382157" y="34676"/>
                  </a:lnTo>
                  <a:lnTo>
                    <a:pt x="342591" y="15890"/>
                  </a:lnTo>
                  <a:lnTo>
                    <a:pt x="299624" y="4092"/>
                  </a:lnTo>
                  <a:lnTo>
                    <a:pt x="253974" y="0"/>
                  </a:lnTo>
                  <a:close/>
                </a:path>
              </a:pathLst>
            </a:custGeom>
            <a:solidFill>
              <a:srgbClr val="BCBEC0"/>
            </a:solidFill>
          </p:spPr>
          <p:txBody>
            <a:bodyPr wrap="square" lIns="0" tIns="0" rIns="0" bIns="0" rtlCol="0"/>
            <a:lstStyle/>
            <a:p/>
          </p:txBody>
        </p:sp>
        <p:sp>
          <p:nvSpPr>
            <p:cNvPr id="28" name="object 28" descr=""/>
            <p:cNvSpPr/>
            <p:nvPr/>
          </p:nvSpPr>
          <p:spPr>
            <a:xfrm>
              <a:off x="4045674" y="8052384"/>
              <a:ext cx="284480" cy="285750"/>
            </a:xfrm>
            <a:custGeom>
              <a:avLst/>
              <a:gdLst/>
              <a:ahLst/>
              <a:cxnLst/>
              <a:rect l="l" t="t" r="r" b="b"/>
              <a:pathLst>
                <a:path w="284479" h="285750">
                  <a:moveTo>
                    <a:pt x="60375" y="135788"/>
                  </a:moveTo>
                  <a:lnTo>
                    <a:pt x="10261" y="85661"/>
                  </a:lnTo>
                  <a:lnTo>
                    <a:pt x="0" y="95935"/>
                  </a:lnTo>
                  <a:lnTo>
                    <a:pt x="50126" y="146062"/>
                  </a:lnTo>
                  <a:lnTo>
                    <a:pt x="60375" y="135788"/>
                  </a:lnTo>
                  <a:close/>
                </a:path>
                <a:path w="284479" h="285750">
                  <a:moveTo>
                    <a:pt x="60934" y="117741"/>
                  </a:moveTo>
                  <a:lnTo>
                    <a:pt x="19659" y="76479"/>
                  </a:lnTo>
                  <a:lnTo>
                    <a:pt x="19456" y="76479"/>
                  </a:lnTo>
                  <a:lnTo>
                    <a:pt x="14427" y="81508"/>
                  </a:lnTo>
                  <a:lnTo>
                    <a:pt x="55791" y="122872"/>
                  </a:lnTo>
                  <a:lnTo>
                    <a:pt x="60934" y="117741"/>
                  </a:lnTo>
                  <a:close/>
                </a:path>
                <a:path w="284479" h="285750">
                  <a:moveTo>
                    <a:pt x="73812" y="104838"/>
                  </a:moveTo>
                  <a:lnTo>
                    <a:pt x="32448" y="63487"/>
                  </a:lnTo>
                  <a:lnTo>
                    <a:pt x="23025" y="72910"/>
                  </a:lnTo>
                  <a:lnTo>
                    <a:pt x="64389" y="114274"/>
                  </a:lnTo>
                  <a:lnTo>
                    <a:pt x="73812" y="104838"/>
                  </a:lnTo>
                  <a:close/>
                </a:path>
                <a:path w="284479" h="285750">
                  <a:moveTo>
                    <a:pt x="86360" y="162217"/>
                  </a:moveTo>
                  <a:lnTo>
                    <a:pt x="32512" y="152400"/>
                  </a:lnTo>
                  <a:lnTo>
                    <a:pt x="28714" y="156197"/>
                  </a:lnTo>
                  <a:lnTo>
                    <a:pt x="75272" y="173304"/>
                  </a:lnTo>
                  <a:lnTo>
                    <a:pt x="86360" y="162217"/>
                  </a:lnTo>
                  <a:close/>
                </a:path>
                <a:path w="284479" h="285750">
                  <a:moveTo>
                    <a:pt x="95034" y="83629"/>
                  </a:moveTo>
                  <a:lnTo>
                    <a:pt x="53670" y="42265"/>
                  </a:lnTo>
                  <a:lnTo>
                    <a:pt x="48539" y="47396"/>
                  </a:lnTo>
                  <a:lnTo>
                    <a:pt x="89903" y="88760"/>
                  </a:lnTo>
                  <a:lnTo>
                    <a:pt x="95034" y="83629"/>
                  </a:lnTo>
                  <a:close/>
                </a:path>
                <a:path w="284479" h="285750">
                  <a:moveTo>
                    <a:pt x="95745" y="100431"/>
                  </a:moveTo>
                  <a:lnTo>
                    <a:pt x="45631" y="50304"/>
                  </a:lnTo>
                  <a:lnTo>
                    <a:pt x="35356" y="60566"/>
                  </a:lnTo>
                  <a:lnTo>
                    <a:pt x="85471" y="110693"/>
                  </a:lnTo>
                  <a:lnTo>
                    <a:pt x="95745" y="100431"/>
                  </a:lnTo>
                  <a:close/>
                </a:path>
                <a:path w="284479" h="285750">
                  <a:moveTo>
                    <a:pt x="107924" y="70726"/>
                  </a:moveTo>
                  <a:lnTo>
                    <a:pt x="66548" y="29375"/>
                  </a:lnTo>
                  <a:lnTo>
                    <a:pt x="57124" y="38798"/>
                  </a:lnTo>
                  <a:lnTo>
                    <a:pt x="98501" y="80162"/>
                  </a:lnTo>
                  <a:lnTo>
                    <a:pt x="107924" y="70726"/>
                  </a:lnTo>
                  <a:close/>
                </a:path>
                <a:path w="284479" h="285750">
                  <a:moveTo>
                    <a:pt x="119862" y="58813"/>
                  </a:moveTo>
                  <a:lnTo>
                    <a:pt x="78486" y="17437"/>
                  </a:lnTo>
                  <a:lnTo>
                    <a:pt x="69062" y="26873"/>
                  </a:lnTo>
                  <a:lnTo>
                    <a:pt x="110426" y="68237"/>
                  </a:lnTo>
                  <a:lnTo>
                    <a:pt x="119862" y="58813"/>
                  </a:lnTo>
                  <a:close/>
                </a:path>
                <a:path w="284479" h="285750">
                  <a:moveTo>
                    <a:pt x="136436" y="172834"/>
                  </a:moveTo>
                  <a:lnTo>
                    <a:pt x="132194" y="172834"/>
                  </a:lnTo>
                  <a:lnTo>
                    <a:pt x="132372" y="172402"/>
                  </a:lnTo>
                  <a:lnTo>
                    <a:pt x="132461" y="171932"/>
                  </a:lnTo>
                  <a:lnTo>
                    <a:pt x="132461" y="171437"/>
                  </a:lnTo>
                  <a:lnTo>
                    <a:pt x="132461" y="170408"/>
                  </a:lnTo>
                  <a:lnTo>
                    <a:pt x="132080" y="169494"/>
                  </a:lnTo>
                  <a:lnTo>
                    <a:pt x="130644" y="168059"/>
                  </a:lnTo>
                  <a:lnTo>
                    <a:pt x="129717" y="167678"/>
                  </a:lnTo>
                  <a:lnTo>
                    <a:pt x="127685" y="167678"/>
                  </a:lnTo>
                  <a:lnTo>
                    <a:pt x="126758" y="168059"/>
                  </a:lnTo>
                  <a:lnTo>
                    <a:pt x="119557" y="175260"/>
                  </a:lnTo>
                  <a:lnTo>
                    <a:pt x="126796" y="182486"/>
                  </a:lnTo>
                  <a:lnTo>
                    <a:pt x="128282" y="180987"/>
                  </a:lnTo>
                  <a:lnTo>
                    <a:pt x="122555" y="175260"/>
                  </a:lnTo>
                  <a:lnTo>
                    <a:pt x="127863" y="169951"/>
                  </a:lnTo>
                  <a:lnTo>
                    <a:pt x="128231" y="169799"/>
                  </a:lnTo>
                  <a:lnTo>
                    <a:pt x="129171" y="169799"/>
                  </a:lnTo>
                  <a:lnTo>
                    <a:pt x="129540" y="169951"/>
                  </a:lnTo>
                  <a:lnTo>
                    <a:pt x="130187" y="170599"/>
                  </a:lnTo>
                  <a:lnTo>
                    <a:pt x="130340" y="170967"/>
                  </a:lnTo>
                  <a:lnTo>
                    <a:pt x="130340" y="171907"/>
                  </a:lnTo>
                  <a:lnTo>
                    <a:pt x="130187" y="172262"/>
                  </a:lnTo>
                  <a:lnTo>
                    <a:pt x="125730" y="176733"/>
                  </a:lnTo>
                  <a:lnTo>
                    <a:pt x="127228" y="178231"/>
                  </a:lnTo>
                  <a:lnTo>
                    <a:pt x="130505" y="174942"/>
                  </a:lnTo>
                  <a:lnTo>
                    <a:pt x="134327" y="174955"/>
                  </a:lnTo>
                  <a:lnTo>
                    <a:pt x="136436" y="172834"/>
                  </a:lnTo>
                  <a:close/>
                </a:path>
                <a:path w="284479" h="285750">
                  <a:moveTo>
                    <a:pt x="144564" y="161226"/>
                  </a:moveTo>
                  <a:lnTo>
                    <a:pt x="144221" y="160096"/>
                  </a:lnTo>
                  <a:lnTo>
                    <a:pt x="143802" y="159677"/>
                  </a:lnTo>
                  <a:lnTo>
                    <a:pt x="142087" y="157962"/>
                  </a:lnTo>
                  <a:lnTo>
                    <a:pt x="140665" y="157518"/>
                  </a:lnTo>
                  <a:lnTo>
                    <a:pt x="137350" y="157962"/>
                  </a:lnTo>
                  <a:lnTo>
                    <a:pt x="135902" y="158711"/>
                  </a:lnTo>
                  <a:lnTo>
                    <a:pt x="133388" y="161226"/>
                  </a:lnTo>
                  <a:lnTo>
                    <a:pt x="132638" y="162674"/>
                  </a:lnTo>
                  <a:lnTo>
                    <a:pt x="132537" y="163398"/>
                  </a:lnTo>
                  <a:lnTo>
                    <a:pt x="132435" y="164071"/>
                  </a:lnTo>
                  <a:lnTo>
                    <a:pt x="132334" y="164795"/>
                  </a:lnTo>
                  <a:lnTo>
                    <a:pt x="132295" y="166370"/>
                  </a:lnTo>
                  <a:lnTo>
                    <a:pt x="132461" y="166928"/>
                  </a:lnTo>
                  <a:lnTo>
                    <a:pt x="132791" y="167576"/>
                  </a:lnTo>
                  <a:lnTo>
                    <a:pt x="134772" y="169557"/>
                  </a:lnTo>
                  <a:lnTo>
                    <a:pt x="136182" y="169976"/>
                  </a:lnTo>
                  <a:lnTo>
                    <a:pt x="139280" y="169557"/>
                  </a:lnTo>
                  <a:lnTo>
                    <a:pt x="139420" y="169557"/>
                  </a:lnTo>
                  <a:lnTo>
                    <a:pt x="140931" y="168783"/>
                  </a:lnTo>
                  <a:lnTo>
                    <a:pt x="141909" y="167792"/>
                  </a:lnTo>
                  <a:lnTo>
                    <a:pt x="143332" y="166370"/>
                  </a:lnTo>
                  <a:lnTo>
                    <a:pt x="140335" y="166370"/>
                  </a:lnTo>
                  <a:lnTo>
                    <a:pt x="139776" y="166928"/>
                  </a:lnTo>
                  <a:lnTo>
                    <a:pt x="138544" y="167576"/>
                  </a:lnTo>
                  <a:lnTo>
                    <a:pt x="138049" y="167576"/>
                  </a:lnTo>
                  <a:lnTo>
                    <a:pt x="136588" y="167792"/>
                  </a:lnTo>
                  <a:lnTo>
                    <a:pt x="135788" y="167576"/>
                  </a:lnTo>
                  <a:lnTo>
                    <a:pt x="134581" y="166370"/>
                  </a:lnTo>
                  <a:lnTo>
                    <a:pt x="140335" y="166370"/>
                  </a:lnTo>
                  <a:lnTo>
                    <a:pt x="140462" y="166243"/>
                  </a:lnTo>
                  <a:lnTo>
                    <a:pt x="134543" y="166243"/>
                  </a:lnTo>
                  <a:lnTo>
                    <a:pt x="134569" y="164071"/>
                  </a:lnTo>
                  <a:lnTo>
                    <a:pt x="134683" y="163398"/>
                  </a:lnTo>
                  <a:lnTo>
                    <a:pt x="135229" y="162382"/>
                  </a:lnTo>
                  <a:lnTo>
                    <a:pt x="137058" y="160553"/>
                  </a:lnTo>
                  <a:lnTo>
                    <a:pt x="137896" y="160096"/>
                  </a:lnTo>
                  <a:lnTo>
                    <a:pt x="137388" y="160096"/>
                  </a:lnTo>
                  <a:lnTo>
                    <a:pt x="140246" y="159677"/>
                  </a:lnTo>
                  <a:lnTo>
                    <a:pt x="141706" y="160096"/>
                  </a:lnTo>
                  <a:lnTo>
                    <a:pt x="141236" y="160096"/>
                  </a:lnTo>
                  <a:lnTo>
                    <a:pt x="141693" y="160553"/>
                  </a:lnTo>
                  <a:lnTo>
                    <a:pt x="142290" y="161226"/>
                  </a:lnTo>
                  <a:lnTo>
                    <a:pt x="142252" y="163398"/>
                  </a:lnTo>
                  <a:lnTo>
                    <a:pt x="142151" y="164071"/>
                  </a:lnTo>
                  <a:lnTo>
                    <a:pt x="141605" y="165100"/>
                  </a:lnTo>
                  <a:lnTo>
                    <a:pt x="140462" y="166243"/>
                  </a:lnTo>
                  <a:lnTo>
                    <a:pt x="143459" y="166243"/>
                  </a:lnTo>
                  <a:lnTo>
                    <a:pt x="144208" y="164795"/>
                  </a:lnTo>
                  <a:lnTo>
                    <a:pt x="144297" y="164071"/>
                  </a:lnTo>
                  <a:lnTo>
                    <a:pt x="144386" y="163398"/>
                  </a:lnTo>
                  <a:lnTo>
                    <a:pt x="144487" y="162674"/>
                  </a:lnTo>
                  <a:lnTo>
                    <a:pt x="144564" y="161226"/>
                  </a:lnTo>
                  <a:close/>
                </a:path>
                <a:path w="284479" h="285750">
                  <a:moveTo>
                    <a:pt x="146050" y="50126"/>
                  </a:moveTo>
                  <a:lnTo>
                    <a:pt x="95935" y="0"/>
                  </a:lnTo>
                  <a:lnTo>
                    <a:pt x="85674" y="10261"/>
                  </a:lnTo>
                  <a:lnTo>
                    <a:pt x="135788" y="60375"/>
                  </a:lnTo>
                  <a:lnTo>
                    <a:pt x="146050" y="50126"/>
                  </a:lnTo>
                  <a:close/>
                </a:path>
                <a:path w="284479" h="285750">
                  <a:moveTo>
                    <a:pt x="149847" y="159435"/>
                  </a:moveTo>
                  <a:lnTo>
                    <a:pt x="142621" y="152209"/>
                  </a:lnTo>
                  <a:lnTo>
                    <a:pt x="141122" y="153708"/>
                  </a:lnTo>
                  <a:lnTo>
                    <a:pt x="148348" y="160934"/>
                  </a:lnTo>
                  <a:lnTo>
                    <a:pt x="149847" y="159435"/>
                  </a:lnTo>
                  <a:close/>
                </a:path>
                <a:path w="284479" h="285750">
                  <a:moveTo>
                    <a:pt x="157797" y="151485"/>
                  </a:moveTo>
                  <a:lnTo>
                    <a:pt x="149402" y="151485"/>
                  </a:lnTo>
                  <a:lnTo>
                    <a:pt x="150558" y="145008"/>
                  </a:lnTo>
                  <a:lnTo>
                    <a:pt x="150698" y="144119"/>
                  </a:lnTo>
                  <a:lnTo>
                    <a:pt x="148107" y="146710"/>
                  </a:lnTo>
                  <a:lnTo>
                    <a:pt x="146710" y="154584"/>
                  </a:lnTo>
                  <a:lnTo>
                    <a:pt x="148539" y="156413"/>
                  </a:lnTo>
                  <a:lnTo>
                    <a:pt x="149034" y="153593"/>
                  </a:lnTo>
                  <a:lnTo>
                    <a:pt x="155676" y="153606"/>
                  </a:lnTo>
                  <a:lnTo>
                    <a:pt x="157797" y="151485"/>
                  </a:lnTo>
                  <a:close/>
                </a:path>
                <a:path w="284479" h="285750">
                  <a:moveTo>
                    <a:pt x="170903" y="138379"/>
                  </a:moveTo>
                  <a:lnTo>
                    <a:pt x="156972" y="137020"/>
                  </a:lnTo>
                  <a:lnTo>
                    <a:pt x="158330" y="150952"/>
                  </a:lnTo>
                  <a:lnTo>
                    <a:pt x="160261" y="149021"/>
                  </a:lnTo>
                  <a:lnTo>
                    <a:pt x="159321" y="139369"/>
                  </a:lnTo>
                  <a:lnTo>
                    <a:pt x="162801" y="139661"/>
                  </a:lnTo>
                  <a:lnTo>
                    <a:pt x="160616" y="141846"/>
                  </a:lnTo>
                  <a:lnTo>
                    <a:pt x="160883" y="144576"/>
                  </a:lnTo>
                  <a:lnTo>
                    <a:pt x="165354" y="140106"/>
                  </a:lnTo>
                  <a:lnTo>
                    <a:pt x="168973" y="140309"/>
                  </a:lnTo>
                  <a:lnTo>
                    <a:pt x="170903" y="138379"/>
                  </a:lnTo>
                  <a:close/>
                </a:path>
                <a:path w="284479" h="285750">
                  <a:moveTo>
                    <a:pt x="172085" y="76479"/>
                  </a:moveTo>
                  <a:lnTo>
                    <a:pt x="154990" y="29921"/>
                  </a:lnTo>
                  <a:lnTo>
                    <a:pt x="151193" y="33731"/>
                  </a:lnTo>
                  <a:lnTo>
                    <a:pt x="160997" y="87579"/>
                  </a:lnTo>
                  <a:lnTo>
                    <a:pt x="172085" y="76479"/>
                  </a:lnTo>
                  <a:close/>
                </a:path>
                <a:path w="284479" h="285750">
                  <a:moveTo>
                    <a:pt x="177876" y="125679"/>
                  </a:moveTo>
                  <a:lnTo>
                    <a:pt x="176377" y="124180"/>
                  </a:lnTo>
                  <a:lnTo>
                    <a:pt x="169583" y="130975"/>
                  </a:lnTo>
                  <a:lnTo>
                    <a:pt x="171081" y="132473"/>
                  </a:lnTo>
                  <a:lnTo>
                    <a:pt x="177876" y="125679"/>
                  </a:lnTo>
                  <a:close/>
                </a:path>
                <a:path w="284479" h="285750">
                  <a:moveTo>
                    <a:pt x="180733" y="128549"/>
                  </a:moveTo>
                  <a:lnTo>
                    <a:pt x="179235" y="127050"/>
                  </a:lnTo>
                  <a:lnTo>
                    <a:pt x="171589" y="134696"/>
                  </a:lnTo>
                  <a:lnTo>
                    <a:pt x="167360" y="130467"/>
                  </a:lnTo>
                  <a:lnTo>
                    <a:pt x="175006" y="122821"/>
                  </a:lnTo>
                  <a:lnTo>
                    <a:pt x="173507" y="121323"/>
                  </a:lnTo>
                  <a:lnTo>
                    <a:pt x="164363" y="130467"/>
                  </a:lnTo>
                  <a:lnTo>
                    <a:pt x="171589" y="137693"/>
                  </a:lnTo>
                  <a:lnTo>
                    <a:pt x="180733" y="128549"/>
                  </a:lnTo>
                  <a:close/>
                </a:path>
                <a:path w="284479" h="285750">
                  <a:moveTo>
                    <a:pt x="284238" y="241211"/>
                  </a:moveTo>
                  <a:lnTo>
                    <a:pt x="268935" y="217043"/>
                  </a:lnTo>
                  <a:lnTo>
                    <a:pt x="266915" y="216090"/>
                  </a:lnTo>
                  <a:lnTo>
                    <a:pt x="247523" y="206959"/>
                  </a:lnTo>
                  <a:lnTo>
                    <a:pt x="235648" y="197878"/>
                  </a:lnTo>
                  <a:lnTo>
                    <a:pt x="226809" y="191122"/>
                  </a:lnTo>
                  <a:lnTo>
                    <a:pt x="213563" y="164045"/>
                  </a:lnTo>
                  <a:lnTo>
                    <a:pt x="214401" y="127546"/>
                  </a:lnTo>
                  <a:lnTo>
                    <a:pt x="214503" y="122872"/>
                  </a:lnTo>
                  <a:lnTo>
                    <a:pt x="214566" y="120230"/>
                  </a:lnTo>
                  <a:lnTo>
                    <a:pt x="198056" y="103720"/>
                  </a:lnTo>
                  <a:lnTo>
                    <a:pt x="196278" y="101955"/>
                  </a:lnTo>
                  <a:lnTo>
                    <a:pt x="196278" y="127546"/>
                  </a:lnTo>
                  <a:lnTo>
                    <a:pt x="125945" y="197878"/>
                  </a:lnTo>
                  <a:lnTo>
                    <a:pt x="102120" y="174040"/>
                  </a:lnTo>
                  <a:lnTo>
                    <a:pt x="172453" y="103720"/>
                  </a:lnTo>
                  <a:lnTo>
                    <a:pt x="196278" y="127546"/>
                  </a:lnTo>
                  <a:lnTo>
                    <a:pt x="196278" y="101955"/>
                  </a:lnTo>
                  <a:lnTo>
                    <a:pt x="175679" y="81356"/>
                  </a:lnTo>
                  <a:lnTo>
                    <a:pt x="79235" y="177800"/>
                  </a:lnTo>
                  <a:lnTo>
                    <a:pt x="118110" y="216687"/>
                  </a:lnTo>
                  <a:lnTo>
                    <a:pt x="163753" y="216090"/>
                  </a:lnTo>
                  <a:lnTo>
                    <a:pt x="191135" y="230911"/>
                  </a:lnTo>
                  <a:lnTo>
                    <a:pt x="206705" y="253212"/>
                  </a:lnTo>
                  <a:lnTo>
                    <a:pt x="216865" y="275056"/>
                  </a:lnTo>
                  <a:lnTo>
                    <a:pt x="240245" y="285750"/>
                  </a:lnTo>
                  <a:lnTo>
                    <a:pt x="268693" y="269278"/>
                  </a:lnTo>
                  <a:lnTo>
                    <a:pt x="284238" y="241211"/>
                  </a:lnTo>
                  <a:close/>
                </a:path>
              </a:pathLst>
            </a:custGeom>
            <a:solidFill>
              <a:srgbClr val="FFFFFF"/>
            </a:solidFill>
          </p:spPr>
          <p:txBody>
            <a:bodyPr wrap="square" lIns="0" tIns="0" rIns="0" bIns="0" rtlCol="0"/>
            <a:lstStyle/>
            <a:p/>
          </p:txBody>
        </p:sp>
      </p:grpSp>
      <p:sp>
        <p:nvSpPr>
          <p:cNvPr id="29" name="object 29" descr=""/>
          <p:cNvSpPr txBox="1"/>
          <p:nvPr/>
        </p:nvSpPr>
        <p:spPr>
          <a:xfrm>
            <a:off x="5542520" y="8479414"/>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检测</a:t>
            </a:r>
            <a:endParaRPr sz="1000">
              <a:latin typeface="SimSun"/>
              <a:cs typeface="SimSun"/>
            </a:endParaRPr>
          </a:p>
        </p:txBody>
      </p:sp>
      <p:grpSp>
        <p:nvGrpSpPr>
          <p:cNvPr id="30" name="object 30" descr=""/>
          <p:cNvGrpSpPr/>
          <p:nvPr/>
        </p:nvGrpSpPr>
        <p:grpSpPr>
          <a:xfrm>
            <a:off x="5437421" y="7947762"/>
            <a:ext cx="508000" cy="508000"/>
            <a:chOff x="5437421" y="7947762"/>
            <a:chExt cx="508000" cy="508000"/>
          </a:xfrm>
        </p:grpSpPr>
        <p:sp>
          <p:nvSpPr>
            <p:cNvPr id="31" name="object 31" descr=""/>
            <p:cNvSpPr/>
            <p:nvPr/>
          </p:nvSpPr>
          <p:spPr>
            <a:xfrm>
              <a:off x="5437421" y="7947762"/>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8" y="503857"/>
                  </a:lnTo>
                  <a:lnTo>
                    <a:pt x="342596" y="492059"/>
                  </a:lnTo>
                  <a:lnTo>
                    <a:pt x="382162" y="473272"/>
                  </a:lnTo>
                  <a:lnTo>
                    <a:pt x="417609" y="448215"/>
                  </a:lnTo>
                  <a:lnTo>
                    <a:pt x="448219" y="417604"/>
                  </a:lnTo>
                  <a:lnTo>
                    <a:pt x="473275" y="382157"/>
                  </a:lnTo>
                  <a:lnTo>
                    <a:pt x="492060" y="342591"/>
                  </a:lnTo>
                  <a:lnTo>
                    <a:pt x="503857" y="299624"/>
                  </a:lnTo>
                  <a:lnTo>
                    <a:pt x="507949" y="253974"/>
                  </a:lnTo>
                  <a:lnTo>
                    <a:pt x="503857" y="208324"/>
                  </a:lnTo>
                  <a:lnTo>
                    <a:pt x="492060" y="165357"/>
                  </a:lnTo>
                  <a:lnTo>
                    <a:pt x="473275" y="125792"/>
                  </a:lnTo>
                  <a:lnTo>
                    <a:pt x="448219" y="90345"/>
                  </a:lnTo>
                  <a:lnTo>
                    <a:pt x="417609" y="59734"/>
                  </a:lnTo>
                  <a:lnTo>
                    <a:pt x="382162" y="34676"/>
                  </a:lnTo>
                  <a:lnTo>
                    <a:pt x="342596" y="15890"/>
                  </a:lnTo>
                  <a:lnTo>
                    <a:pt x="299628" y="4092"/>
                  </a:lnTo>
                  <a:lnTo>
                    <a:pt x="253974" y="0"/>
                  </a:lnTo>
                  <a:close/>
                </a:path>
              </a:pathLst>
            </a:custGeom>
            <a:solidFill>
              <a:srgbClr val="BCBEC0"/>
            </a:solidFill>
          </p:spPr>
          <p:txBody>
            <a:bodyPr wrap="square" lIns="0" tIns="0" rIns="0" bIns="0" rtlCol="0"/>
            <a:lstStyle/>
            <a:p/>
          </p:txBody>
        </p:sp>
        <p:sp>
          <p:nvSpPr>
            <p:cNvPr id="32" name="object 32" descr=""/>
            <p:cNvSpPr/>
            <p:nvPr/>
          </p:nvSpPr>
          <p:spPr>
            <a:xfrm>
              <a:off x="5559371" y="8060547"/>
              <a:ext cx="264160" cy="264160"/>
            </a:xfrm>
            <a:custGeom>
              <a:avLst/>
              <a:gdLst/>
              <a:ahLst/>
              <a:cxnLst/>
              <a:rect l="l" t="t" r="r" b="b"/>
              <a:pathLst>
                <a:path w="264160" h="264159">
                  <a:moveTo>
                    <a:pt x="80887" y="164464"/>
                  </a:moveTo>
                  <a:lnTo>
                    <a:pt x="70709" y="164464"/>
                  </a:lnTo>
                  <a:lnTo>
                    <a:pt x="65608" y="166585"/>
                  </a:lnTo>
                  <a:lnTo>
                    <a:pt x="2349" y="229844"/>
                  </a:lnTo>
                  <a:lnTo>
                    <a:pt x="0" y="235496"/>
                  </a:lnTo>
                  <a:lnTo>
                    <a:pt x="0" y="247535"/>
                  </a:lnTo>
                  <a:lnTo>
                    <a:pt x="2349" y="253187"/>
                  </a:lnTo>
                  <a:lnTo>
                    <a:pt x="10858" y="261708"/>
                  </a:lnTo>
                  <a:lnTo>
                    <a:pt x="16510" y="264045"/>
                  </a:lnTo>
                  <a:lnTo>
                    <a:pt x="28549" y="264045"/>
                  </a:lnTo>
                  <a:lnTo>
                    <a:pt x="34201" y="261708"/>
                  </a:lnTo>
                  <a:lnTo>
                    <a:pt x="40424" y="255485"/>
                  </a:lnTo>
                  <a:lnTo>
                    <a:pt x="18796" y="255485"/>
                  </a:lnTo>
                  <a:lnTo>
                    <a:pt x="15290" y="254038"/>
                  </a:lnTo>
                  <a:lnTo>
                    <a:pt x="10007" y="248754"/>
                  </a:lnTo>
                  <a:lnTo>
                    <a:pt x="8547" y="245249"/>
                  </a:lnTo>
                  <a:lnTo>
                    <a:pt x="8547" y="237782"/>
                  </a:lnTo>
                  <a:lnTo>
                    <a:pt x="10007" y="234276"/>
                  </a:lnTo>
                  <a:lnTo>
                    <a:pt x="62090" y="182194"/>
                  </a:lnTo>
                  <a:lnTo>
                    <a:pt x="74193" y="182194"/>
                  </a:lnTo>
                  <a:lnTo>
                    <a:pt x="68186" y="176187"/>
                  </a:lnTo>
                  <a:lnTo>
                    <a:pt x="70789" y="173939"/>
                  </a:lnTo>
                  <a:lnTo>
                    <a:pt x="74028" y="172808"/>
                  </a:lnTo>
                  <a:lnTo>
                    <a:pt x="95007" y="172808"/>
                  </a:lnTo>
                  <a:lnTo>
                    <a:pt x="94119" y="171754"/>
                  </a:lnTo>
                  <a:lnTo>
                    <a:pt x="92303" y="169925"/>
                  </a:lnTo>
                  <a:lnTo>
                    <a:pt x="91325" y="169125"/>
                  </a:lnTo>
                  <a:lnTo>
                    <a:pt x="90297" y="168389"/>
                  </a:lnTo>
                  <a:lnTo>
                    <a:pt x="94094" y="164591"/>
                  </a:lnTo>
                  <a:lnTo>
                    <a:pt x="82016" y="164591"/>
                  </a:lnTo>
                  <a:lnTo>
                    <a:pt x="80887" y="164464"/>
                  </a:lnTo>
                  <a:close/>
                </a:path>
                <a:path w="264160" h="264159">
                  <a:moveTo>
                    <a:pt x="74193" y="182194"/>
                  </a:moveTo>
                  <a:lnTo>
                    <a:pt x="62090" y="182194"/>
                  </a:lnTo>
                  <a:lnTo>
                    <a:pt x="81851" y="201942"/>
                  </a:lnTo>
                  <a:lnTo>
                    <a:pt x="29768" y="254038"/>
                  </a:lnTo>
                  <a:lnTo>
                    <a:pt x="26263" y="255485"/>
                  </a:lnTo>
                  <a:lnTo>
                    <a:pt x="40424" y="255485"/>
                  </a:lnTo>
                  <a:lnTo>
                    <a:pt x="97459" y="198450"/>
                  </a:lnTo>
                  <a:lnTo>
                    <a:pt x="98523" y="195872"/>
                  </a:lnTo>
                  <a:lnTo>
                    <a:pt x="87871" y="195872"/>
                  </a:lnTo>
                  <a:lnTo>
                    <a:pt x="74193" y="182194"/>
                  </a:lnTo>
                  <a:close/>
                </a:path>
                <a:path w="264160" h="264159">
                  <a:moveTo>
                    <a:pt x="94995" y="172808"/>
                  </a:moveTo>
                  <a:lnTo>
                    <a:pt x="80860" y="172808"/>
                  </a:lnTo>
                  <a:lnTo>
                    <a:pt x="84442" y="174167"/>
                  </a:lnTo>
                  <a:lnTo>
                    <a:pt x="89801" y="179527"/>
                  </a:lnTo>
                  <a:lnTo>
                    <a:pt x="91262" y="183032"/>
                  </a:lnTo>
                  <a:lnTo>
                    <a:pt x="91262" y="190144"/>
                  </a:lnTo>
                  <a:lnTo>
                    <a:pt x="90055" y="193344"/>
                  </a:lnTo>
                  <a:lnTo>
                    <a:pt x="87871" y="195872"/>
                  </a:lnTo>
                  <a:lnTo>
                    <a:pt x="98523" y="195872"/>
                  </a:lnTo>
                  <a:lnTo>
                    <a:pt x="99796" y="192785"/>
                  </a:lnTo>
                  <a:lnTo>
                    <a:pt x="99796" y="185191"/>
                  </a:lnTo>
                  <a:lnTo>
                    <a:pt x="99644" y="183641"/>
                  </a:lnTo>
                  <a:lnTo>
                    <a:pt x="99340" y="182194"/>
                  </a:lnTo>
                  <a:lnTo>
                    <a:pt x="99580" y="181927"/>
                  </a:lnTo>
                  <a:lnTo>
                    <a:pt x="107753" y="173748"/>
                  </a:lnTo>
                  <a:lnTo>
                    <a:pt x="95656" y="173748"/>
                  </a:lnTo>
                  <a:lnTo>
                    <a:pt x="94995" y="172808"/>
                  </a:lnTo>
                  <a:close/>
                </a:path>
                <a:path w="264160" h="264159">
                  <a:moveTo>
                    <a:pt x="135842" y="163372"/>
                  </a:moveTo>
                  <a:lnTo>
                    <a:pt x="118122" y="163372"/>
                  </a:lnTo>
                  <a:lnTo>
                    <a:pt x="130254" y="171177"/>
                  </a:lnTo>
                  <a:lnTo>
                    <a:pt x="143595" y="177006"/>
                  </a:lnTo>
                  <a:lnTo>
                    <a:pt x="157941" y="180653"/>
                  </a:lnTo>
                  <a:lnTo>
                    <a:pt x="173240" y="181927"/>
                  </a:lnTo>
                  <a:lnTo>
                    <a:pt x="173025" y="181927"/>
                  </a:lnTo>
                  <a:lnTo>
                    <a:pt x="208465" y="174757"/>
                  </a:lnTo>
                  <a:lnTo>
                    <a:pt x="210525" y="173367"/>
                  </a:lnTo>
                  <a:lnTo>
                    <a:pt x="173088" y="173367"/>
                  </a:lnTo>
                  <a:lnTo>
                    <a:pt x="141041" y="166881"/>
                  </a:lnTo>
                  <a:lnTo>
                    <a:pt x="135842" y="163372"/>
                  </a:lnTo>
                  <a:close/>
                </a:path>
                <a:path w="264160" h="264159">
                  <a:moveTo>
                    <a:pt x="119750" y="152514"/>
                  </a:moveTo>
                  <a:lnTo>
                    <a:pt x="106172" y="152514"/>
                  </a:lnTo>
                  <a:lnTo>
                    <a:pt x="107886" y="154368"/>
                  </a:lnTo>
                  <a:lnTo>
                    <a:pt x="109677" y="156159"/>
                  </a:lnTo>
                  <a:lnTo>
                    <a:pt x="111531" y="157860"/>
                  </a:lnTo>
                  <a:lnTo>
                    <a:pt x="95656" y="173748"/>
                  </a:lnTo>
                  <a:lnTo>
                    <a:pt x="107753" y="173748"/>
                  </a:lnTo>
                  <a:lnTo>
                    <a:pt x="118122" y="163372"/>
                  </a:lnTo>
                  <a:lnTo>
                    <a:pt x="135842" y="163372"/>
                  </a:lnTo>
                  <a:lnTo>
                    <a:pt x="119750" y="152514"/>
                  </a:lnTo>
                  <a:close/>
                </a:path>
                <a:path w="264160" h="264159">
                  <a:moveTo>
                    <a:pt x="210522" y="8547"/>
                  </a:moveTo>
                  <a:lnTo>
                    <a:pt x="173088" y="8547"/>
                  </a:lnTo>
                  <a:lnTo>
                    <a:pt x="205135" y="15033"/>
                  </a:lnTo>
                  <a:lnTo>
                    <a:pt x="231333" y="32712"/>
                  </a:lnTo>
                  <a:lnTo>
                    <a:pt x="249012" y="58910"/>
                  </a:lnTo>
                  <a:lnTo>
                    <a:pt x="255498" y="90957"/>
                  </a:lnTo>
                  <a:lnTo>
                    <a:pt x="249012" y="123004"/>
                  </a:lnTo>
                  <a:lnTo>
                    <a:pt x="231333" y="149202"/>
                  </a:lnTo>
                  <a:lnTo>
                    <a:pt x="205135" y="166881"/>
                  </a:lnTo>
                  <a:lnTo>
                    <a:pt x="173088" y="173367"/>
                  </a:lnTo>
                  <a:lnTo>
                    <a:pt x="210525" y="173367"/>
                  </a:lnTo>
                  <a:lnTo>
                    <a:pt x="237385" y="155247"/>
                  </a:lnTo>
                  <a:lnTo>
                    <a:pt x="256898" y="126332"/>
                  </a:lnTo>
                  <a:lnTo>
                    <a:pt x="264058" y="90957"/>
                  </a:lnTo>
                  <a:lnTo>
                    <a:pt x="256898" y="55587"/>
                  </a:lnTo>
                  <a:lnTo>
                    <a:pt x="237385" y="26671"/>
                  </a:lnTo>
                  <a:lnTo>
                    <a:pt x="210522" y="8547"/>
                  </a:lnTo>
                  <a:close/>
                </a:path>
                <a:path w="264160" h="264159">
                  <a:moveTo>
                    <a:pt x="173088" y="0"/>
                  </a:moveTo>
                  <a:lnTo>
                    <a:pt x="137718" y="7159"/>
                  </a:lnTo>
                  <a:lnTo>
                    <a:pt x="108802" y="26671"/>
                  </a:lnTo>
                  <a:lnTo>
                    <a:pt x="89290" y="55587"/>
                  </a:lnTo>
                  <a:lnTo>
                    <a:pt x="82130" y="90957"/>
                  </a:lnTo>
                  <a:lnTo>
                    <a:pt x="83391" y="106103"/>
                  </a:lnTo>
                  <a:lnTo>
                    <a:pt x="87037" y="120449"/>
                  </a:lnTo>
                  <a:lnTo>
                    <a:pt x="92862" y="133791"/>
                  </a:lnTo>
                  <a:lnTo>
                    <a:pt x="100660" y="145922"/>
                  </a:lnTo>
                  <a:lnTo>
                    <a:pt x="82118" y="164464"/>
                  </a:lnTo>
                  <a:lnTo>
                    <a:pt x="94094" y="164591"/>
                  </a:lnTo>
                  <a:lnTo>
                    <a:pt x="106172" y="152514"/>
                  </a:lnTo>
                  <a:lnTo>
                    <a:pt x="119750" y="152514"/>
                  </a:lnTo>
                  <a:lnTo>
                    <a:pt x="114842" y="149202"/>
                  </a:lnTo>
                  <a:lnTo>
                    <a:pt x="97164" y="123004"/>
                  </a:lnTo>
                  <a:lnTo>
                    <a:pt x="90678" y="90957"/>
                  </a:lnTo>
                  <a:lnTo>
                    <a:pt x="97164" y="58910"/>
                  </a:lnTo>
                  <a:lnTo>
                    <a:pt x="114842" y="32712"/>
                  </a:lnTo>
                  <a:lnTo>
                    <a:pt x="141041" y="15033"/>
                  </a:lnTo>
                  <a:lnTo>
                    <a:pt x="173088" y="8547"/>
                  </a:lnTo>
                  <a:lnTo>
                    <a:pt x="210522" y="8547"/>
                  </a:lnTo>
                  <a:lnTo>
                    <a:pt x="208465" y="7159"/>
                  </a:lnTo>
                  <a:lnTo>
                    <a:pt x="173088" y="0"/>
                  </a:lnTo>
                  <a:close/>
                </a:path>
              </a:pathLst>
            </a:custGeom>
            <a:solidFill>
              <a:srgbClr val="FFFFFF"/>
            </a:solidFill>
          </p:spPr>
          <p:txBody>
            <a:bodyPr wrap="square" lIns="0" tIns="0" rIns="0" bIns="0" rtlCol="0"/>
            <a:lstStyle/>
            <a:p/>
          </p:txBody>
        </p:sp>
        <p:pic>
          <p:nvPicPr>
            <p:cNvPr id="33" name="object 33" descr=""/>
            <p:cNvPicPr/>
            <p:nvPr/>
          </p:nvPicPr>
          <p:blipFill>
            <a:blip r:embed="rId6" cstate="print"/>
            <a:stretch>
              <a:fillRect/>
            </a:stretch>
          </p:blipFill>
          <p:spPr>
            <a:xfrm>
              <a:off x="5659739" y="8078784"/>
              <a:ext cx="145427" cy="145427"/>
            </a:xfrm>
            <a:prstGeom prst="rect">
              <a:avLst/>
            </a:prstGeom>
          </p:spPr>
        </p:pic>
      </p:grpSp>
      <p:sp>
        <p:nvSpPr>
          <p:cNvPr id="34" name="object 34" descr=""/>
          <p:cNvSpPr txBox="1"/>
          <p:nvPr/>
        </p:nvSpPr>
        <p:spPr>
          <a:xfrm>
            <a:off x="2486111" y="8476009"/>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上下料</a:t>
            </a:r>
            <a:endParaRPr sz="1000">
              <a:latin typeface="SimSun"/>
              <a:cs typeface="SimSun"/>
            </a:endParaRPr>
          </a:p>
        </p:txBody>
      </p:sp>
      <p:sp>
        <p:nvSpPr>
          <p:cNvPr id="35" name="object 35" descr=""/>
          <p:cNvSpPr txBox="1"/>
          <p:nvPr/>
        </p:nvSpPr>
        <p:spPr>
          <a:xfrm>
            <a:off x="1790659" y="8476009"/>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搬运</a:t>
            </a:r>
            <a:endParaRPr sz="1000">
              <a:latin typeface="SimSun"/>
              <a:cs typeface="SimSun"/>
            </a:endParaRPr>
          </a:p>
        </p:txBody>
      </p:sp>
      <p:pic>
        <p:nvPicPr>
          <p:cNvPr id="36" name="object 36" descr=""/>
          <p:cNvPicPr/>
          <p:nvPr/>
        </p:nvPicPr>
        <p:blipFill>
          <a:blip r:embed="rId7" cstate="print"/>
          <a:stretch>
            <a:fillRect/>
          </a:stretch>
        </p:blipFill>
        <p:spPr>
          <a:xfrm>
            <a:off x="2439849" y="7945677"/>
            <a:ext cx="507949" cy="507949"/>
          </a:xfrm>
          <a:prstGeom prst="rect">
            <a:avLst/>
          </a:prstGeom>
        </p:spPr>
      </p:pic>
      <p:sp>
        <p:nvSpPr>
          <p:cNvPr id="37" name="object 37" descr=""/>
          <p:cNvSpPr txBox="1"/>
          <p:nvPr/>
        </p:nvSpPr>
        <p:spPr>
          <a:xfrm>
            <a:off x="3231294" y="8476009"/>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去毛刺</a:t>
            </a:r>
            <a:endParaRPr sz="1000">
              <a:latin typeface="SimSun"/>
              <a:cs typeface="SimSun"/>
            </a:endParaRPr>
          </a:p>
        </p:txBody>
      </p:sp>
      <p:sp>
        <p:nvSpPr>
          <p:cNvPr id="38" name="object 38" descr=""/>
          <p:cNvSpPr/>
          <p:nvPr/>
        </p:nvSpPr>
        <p:spPr>
          <a:xfrm>
            <a:off x="3185025" y="7945677"/>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8" y="503857"/>
                </a:lnTo>
                <a:lnTo>
                  <a:pt x="342596" y="492059"/>
                </a:lnTo>
                <a:lnTo>
                  <a:pt x="382162" y="473272"/>
                </a:lnTo>
                <a:lnTo>
                  <a:pt x="417609" y="448215"/>
                </a:lnTo>
                <a:lnTo>
                  <a:pt x="448219" y="417604"/>
                </a:lnTo>
                <a:lnTo>
                  <a:pt x="473275" y="382157"/>
                </a:lnTo>
                <a:lnTo>
                  <a:pt x="492060" y="342591"/>
                </a:lnTo>
                <a:lnTo>
                  <a:pt x="503857" y="299624"/>
                </a:lnTo>
                <a:lnTo>
                  <a:pt x="507949" y="253974"/>
                </a:lnTo>
                <a:lnTo>
                  <a:pt x="503857" y="208324"/>
                </a:lnTo>
                <a:lnTo>
                  <a:pt x="492060" y="165357"/>
                </a:lnTo>
                <a:lnTo>
                  <a:pt x="473275" y="125792"/>
                </a:lnTo>
                <a:lnTo>
                  <a:pt x="448219" y="90345"/>
                </a:lnTo>
                <a:lnTo>
                  <a:pt x="417609" y="59734"/>
                </a:lnTo>
                <a:lnTo>
                  <a:pt x="382162" y="34676"/>
                </a:lnTo>
                <a:lnTo>
                  <a:pt x="342596" y="15890"/>
                </a:lnTo>
                <a:lnTo>
                  <a:pt x="299628" y="4092"/>
                </a:lnTo>
                <a:lnTo>
                  <a:pt x="253974" y="0"/>
                </a:lnTo>
                <a:close/>
              </a:path>
            </a:pathLst>
          </a:custGeom>
          <a:solidFill>
            <a:srgbClr val="BCBEC0"/>
          </a:solidFill>
        </p:spPr>
        <p:txBody>
          <a:bodyPr wrap="square" lIns="0" tIns="0" rIns="0" bIns="0" rtlCol="0"/>
          <a:lstStyle/>
          <a:p/>
        </p:txBody>
      </p:sp>
      <p:sp>
        <p:nvSpPr>
          <p:cNvPr id="39" name="object 39" descr=""/>
          <p:cNvSpPr txBox="1"/>
          <p:nvPr/>
        </p:nvSpPr>
        <p:spPr>
          <a:xfrm>
            <a:off x="4802894" y="8476003"/>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装配</a:t>
            </a:r>
            <a:endParaRPr sz="1000">
              <a:latin typeface="SimSun"/>
              <a:cs typeface="SimSun"/>
            </a:endParaRPr>
          </a:p>
        </p:txBody>
      </p:sp>
      <p:grpSp>
        <p:nvGrpSpPr>
          <p:cNvPr id="40" name="object 40" descr=""/>
          <p:cNvGrpSpPr/>
          <p:nvPr/>
        </p:nvGrpSpPr>
        <p:grpSpPr>
          <a:xfrm>
            <a:off x="1686872" y="7944171"/>
            <a:ext cx="4258945" cy="796925"/>
            <a:chOff x="1686872" y="7944171"/>
            <a:chExt cx="4258945" cy="796925"/>
          </a:xfrm>
        </p:grpSpPr>
        <p:sp>
          <p:nvSpPr>
            <p:cNvPr id="41" name="object 41" descr=""/>
            <p:cNvSpPr/>
            <p:nvPr/>
          </p:nvSpPr>
          <p:spPr>
            <a:xfrm>
              <a:off x="4692244" y="7944432"/>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4" y="503857"/>
                  </a:lnTo>
                  <a:lnTo>
                    <a:pt x="342591" y="492059"/>
                  </a:lnTo>
                  <a:lnTo>
                    <a:pt x="382157" y="473272"/>
                  </a:lnTo>
                  <a:lnTo>
                    <a:pt x="417604" y="448215"/>
                  </a:lnTo>
                  <a:lnTo>
                    <a:pt x="448215" y="417604"/>
                  </a:lnTo>
                  <a:lnTo>
                    <a:pt x="473272" y="382157"/>
                  </a:lnTo>
                  <a:lnTo>
                    <a:pt x="492059" y="342591"/>
                  </a:lnTo>
                  <a:lnTo>
                    <a:pt x="503857" y="299624"/>
                  </a:lnTo>
                  <a:lnTo>
                    <a:pt x="507949" y="253974"/>
                  </a:lnTo>
                  <a:lnTo>
                    <a:pt x="503857" y="208324"/>
                  </a:lnTo>
                  <a:lnTo>
                    <a:pt x="492059" y="165357"/>
                  </a:lnTo>
                  <a:lnTo>
                    <a:pt x="473272" y="125792"/>
                  </a:lnTo>
                  <a:lnTo>
                    <a:pt x="448215" y="90345"/>
                  </a:lnTo>
                  <a:lnTo>
                    <a:pt x="417604" y="59734"/>
                  </a:lnTo>
                  <a:lnTo>
                    <a:pt x="382157" y="34676"/>
                  </a:lnTo>
                  <a:lnTo>
                    <a:pt x="342591" y="15890"/>
                  </a:lnTo>
                  <a:lnTo>
                    <a:pt x="299624" y="4092"/>
                  </a:lnTo>
                  <a:lnTo>
                    <a:pt x="253974" y="0"/>
                  </a:lnTo>
                  <a:close/>
                </a:path>
              </a:pathLst>
            </a:custGeom>
            <a:solidFill>
              <a:srgbClr val="BCBEC0"/>
            </a:solidFill>
          </p:spPr>
          <p:txBody>
            <a:bodyPr wrap="square" lIns="0" tIns="0" rIns="0" bIns="0" rtlCol="0"/>
            <a:lstStyle/>
            <a:p/>
          </p:txBody>
        </p:sp>
        <p:sp>
          <p:nvSpPr>
            <p:cNvPr id="42" name="object 42" descr=""/>
            <p:cNvSpPr/>
            <p:nvPr/>
          </p:nvSpPr>
          <p:spPr>
            <a:xfrm>
              <a:off x="1752808" y="8715899"/>
              <a:ext cx="4078604" cy="0"/>
            </a:xfrm>
            <a:custGeom>
              <a:avLst/>
              <a:gdLst/>
              <a:ahLst/>
              <a:cxnLst/>
              <a:rect l="l" t="t" r="r" b="b"/>
              <a:pathLst>
                <a:path w="4078604" h="0">
                  <a:moveTo>
                    <a:pt x="0" y="0"/>
                  </a:moveTo>
                  <a:lnTo>
                    <a:pt x="4078351" y="0"/>
                  </a:lnTo>
                </a:path>
              </a:pathLst>
            </a:custGeom>
            <a:ln w="3416">
              <a:solidFill>
                <a:srgbClr val="A7A9AC"/>
              </a:solidFill>
            </a:ln>
          </p:spPr>
          <p:txBody>
            <a:bodyPr wrap="square" lIns="0" tIns="0" rIns="0" bIns="0" rtlCol="0"/>
            <a:lstStyle/>
            <a:p/>
          </p:txBody>
        </p:sp>
        <p:sp>
          <p:nvSpPr>
            <p:cNvPr id="43" name="object 43" descr=""/>
            <p:cNvSpPr/>
            <p:nvPr/>
          </p:nvSpPr>
          <p:spPr>
            <a:xfrm>
              <a:off x="4005204" y="8715813"/>
              <a:ext cx="1940560" cy="0"/>
            </a:xfrm>
            <a:custGeom>
              <a:avLst/>
              <a:gdLst/>
              <a:ahLst/>
              <a:cxnLst/>
              <a:rect l="l" t="t" r="r" b="b"/>
              <a:pathLst>
                <a:path w="1940560" h="0">
                  <a:moveTo>
                    <a:pt x="0" y="0"/>
                  </a:moveTo>
                  <a:lnTo>
                    <a:pt x="1940166" y="0"/>
                  </a:lnTo>
                </a:path>
              </a:pathLst>
            </a:custGeom>
            <a:ln w="3416">
              <a:solidFill>
                <a:srgbClr val="A7A9AC"/>
              </a:solidFill>
            </a:ln>
          </p:spPr>
          <p:txBody>
            <a:bodyPr wrap="square" lIns="0" tIns="0" rIns="0" bIns="0" rtlCol="0"/>
            <a:lstStyle/>
            <a:p/>
          </p:txBody>
        </p:sp>
        <p:sp>
          <p:nvSpPr>
            <p:cNvPr id="44" name="object 44" descr=""/>
            <p:cNvSpPr/>
            <p:nvPr/>
          </p:nvSpPr>
          <p:spPr>
            <a:xfrm>
              <a:off x="1916049" y="8691029"/>
              <a:ext cx="3800475" cy="50165"/>
            </a:xfrm>
            <a:custGeom>
              <a:avLst/>
              <a:gdLst/>
              <a:ahLst/>
              <a:cxnLst/>
              <a:rect l="l" t="t" r="r" b="b"/>
              <a:pathLst>
                <a:path w="3800475" h="50165">
                  <a:moveTo>
                    <a:pt x="49568" y="24879"/>
                  </a:moveTo>
                  <a:lnTo>
                    <a:pt x="47625" y="15227"/>
                  </a:lnTo>
                  <a:lnTo>
                    <a:pt x="42303" y="7353"/>
                  </a:lnTo>
                  <a:lnTo>
                    <a:pt x="34429" y="2032"/>
                  </a:lnTo>
                  <a:lnTo>
                    <a:pt x="24777" y="88"/>
                  </a:lnTo>
                  <a:lnTo>
                    <a:pt x="15138" y="2032"/>
                  </a:lnTo>
                  <a:lnTo>
                    <a:pt x="7264" y="7353"/>
                  </a:lnTo>
                  <a:lnTo>
                    <a:pt x="1955" y="15227"/>
                  </a:lnTo>
                  <a:lnTo>
                    <a:pt x="0" y="24879"/>
                  </a:lnTo>
                  <a:lnTo>
                    <a:pt x="1955" y="34518"/>
                  </a:lnTo>
                  <a:lnTo>
                    <a:pt x="7264" y="42405"/>
                  </a:lnTo>
                  <a:lnTo>
                    <a:pt x="15138" y="47713"/>
                  </a:lnTo>
                  <a:lnTo>
                    <a:pt x="24777" y="49657"/>
                  </a:lnTo>
                  <a:lnTo>
                    <a:pt x="34429" y="47713"/>
                  </a:lnTo>
                  <a:lnTo>
                    <a:pt x="42303" y="42405"/>
                  </a:lnTo>
                  <a:lnTo>
                    <a:pt x="47625" y="34518"/>
                  </a:lnTo>
                  <a:lnTo>
                    <a:pt x="49568" y="24879"/>
                  </a:lnTo>
                  <a:close/>
                </a:path>
                <a:path w="3800475" h="50165">
                  <a:moveTo>
                    <a:pt x="802551" y="24879"/>
                  </a:moveTo>
                  <a:lnTo>
                    <a:pt x="800608" y="15227"/>
                  </a:lnTo>
                  <a:lnTo>
                    <a:pt x="795286" y="7353"/>
                  </a:lnTo>
                  <a:lnTo>
                    <a:pt x="787412" y="2032"/>
                  </a:lnTo>
                  <a:lnTo>
                    <a:pt x="777760" y="88"/>
                  </a:lnTo>
                  <a:lnTo>
                    <a:pt x="768121" y="2032"/>
                  </a:lnTo>
                  <a:lnTo>
                    <a:pt x="760247" y="7353"/>
                  </a:lnTo>
                  <a:lnTo>
                    <a:pt x="754938" y="15227"/>
                  </a:lnTo>
                  <a:lnTo>
                    <a:pt x="752983" y="24879"/>
                  </a:lnTo>
                  <a:lnTo>
                    <a:pt x="754938" y="34518"/>
                  </a:lnTo>
                  <a:lnTo>
                    <a:pt x="760247" y="42405"/>
                  </a:lnTo>
                  <a:lnTo>
                    <a:pt x="768121" y="47713"/>
                  </a:lnTo>
                  <a:lnTo>
                    <a:pt x="777760" y="49657"/>
                  </a:lnTo>
                  <a:lnTo>
                    <a:pt x="787412" y="47713"/>
                  </a:lnTo>
                  <a:lnTo>
                    <a:pt x="795286" y="42405"/>
                  </a:lnTo>
                  <a:lnTo>
                    <a:pt x="800608" y="34518"/>
                  </a:lnTo>
                  <a:lnTo>
                    <a:pt x="802551" y="24879"/>
                  </a:lnTo>
                  <a:close/>
                </a:path>
                <a:path w="3800475" h="50165">
                  <a:moveTo>
                    <a:pt x="1547736" y="24879"/>
                  </a:moveTo>
                  <a:lnTo>
                    <a:pt x="1545780" y="15227"/>
                  </a:lnTo>
                  <a:lnTo>
                    <a:pt x="1540471" y="7353"/>
                  </a:lnTo>
                  <a:lnTo>
                    <a:pt x="1532597" y="2032"/>
                  </a:lnTo>
                  <a:lnTo>
                    <a:pt x="1522958" y="88"/>
                  </a:lnTo>
                  <a:lnTo>
                    <a:pt x="1513306" y="2032"/>
                  </a:lnTo>
                  <a:lnTo>
                    <a:pt x="1505419" y="7353"/>
                  </a:lnTo>
                  <a:lnTo>
                    <a:pt x="1500111" y="15227"/>
                  </a:lnTo>
                  <a:lnTo>
                    <a:pt x="1498168" y="24879"/>
                  </a:lnTo>
                  <a:lnTo>
                    <a:pt x="1500111" y="34518"/>
                  </a:lnTo>
                  <a:lnTo>
                    <a:pt x="1505419" y="42405"/>
                  </a:lnTo>
                  <a:lnTo>
                    <a:pt x="1513306" y="47713"/>
                  </a:lnTo>
                  <a:lnTo>
                    <a:pt x="1522958" y="49657"/>
                  </a:lnTo>
                  <a:lnTo>
                    <a:pt x="1532597" y="47713"/>
                  </a:lnTo>
                  <a:lnTo>
                    <a:pt x="1540471" y="42405"/>
                  </a:lnTo>
                  <a:lnTo>
                    <a:pt x="1545780" y="34518"/>
                  </a:lnTo>
                  <a:lnTo>
                    <a:pt x="1547736" y="24879"/>
                  </a:lnTo>
                  <a:close/>
                </a:path>
                <a:path w="3800475" h="50165">
                  <a:moveTo>
                    <a:pt x="2301964" y="24790"/>
                  </a:moveTo>
                  <a:lnTo>
                    <a:pt x="2300008" y="15138"/>
                  </a:lnTo>
                  <a:lnTo>
                    <a:pt x="2294699" y="7264"/>
                  </a:lnTo>
                  <a:lnTo>
                    <a:pt x="2286825" y="1943"/>
                  </a:lnTo>
                  <a:lnTo>
                    <a:pt x="2277186" y="0"/>
                  </a:lnTo>
                  <a:lnTo>
                    <a:pt x="2267534" y="1943"/>
                  </a:lnTo>
                  <a:lnTo>
                    <a:pt x="2259647" y="7264"/>
                  </a:lnTo>
                  <a:lnTo>
                    <a:pt x="2254339" y="15138"/>
                  </a:lnTo>
                  <a:lnTo>
                    <a:pt x="2252395" y="24790"/>
                  </a:lnTo>
                  <a:lnTo>
                    <a:pt x="2254339" y="34442"/>
                  </a:lnTo>
                  <a:lnTo>
                    <a:pt x="2259647" y="42316"/>
                  </a:lnTo>
                  <a:lnTo>
                    <a:pt x="2267534" y="47637"/>
                  </a:lnTo>
                  <a:lnTo>
                    <a:pt x="2277186" y="49580"/>
                  </a:lnTo>
                  <a:lnTo>
                    <a:pt x="2286825" y="47637"/>
                  </a:lnTo>
                  <a:lnTo>
                    <a:pt x="2294699" y="42316"/>
                  </a:lnTo>
                  <a:lnTo>
                    <a:pt x="2300008" y="34442"/>
                  </a:lnTo>
                  <a:lnTo>
                    <a:pt x="2301964" y="24790"/>
                  </a:lnTo>
                  <a:close/>
                </a:path>
                <a:path w="3800475" h="50165">
                  <a:moveTo>
                    <a:pt x="3054947" y="24790"/>
                  </a:moveTo>
                  <a:lnTo>
                    <a:pt x="3053003" y="15138"/>
                  </a:lnTo>
                  <a:lnTo>
                    <a:pt x="3047695" y="7264"/>
                  </a:lnTo>
                  <a:lnTo>
                    <a:pt x="3039808" y="1943"/>
                  </a:lnTo>
                  <a:lnTo>
                    <a:pt x="3030156" y="0"/>
                  </a:lnTo>
                  <a:lnTo>
                    <a:pt x="3020517" y="1943"/>
                  </a:lnTo>
                  <a:lnTo>
                    <a:pt x="3012643" y="7264"/>
                  </a:lnTo>
                  <a:lnTo>
                    <a:pt x="3007334" y="15138"/>
                  </a:lnTo>
                  <a:lnTo>
                    <a:pt x="3005378" y="24790"/>
                  </a:lnTo>
                  <a:lnTo>
                    <a:pt x="3007334" y="34442"/>
                  </a:lnTo>
                  <a:lnTo>
                    <a:pt x="3012643" y="42316"/>
                  </a:lnTo>
                  <a:lnTo>
                    <a:pt x="3020517" y="47637"/>
                  </a:lnTo>
                  <a:lnTo>
                    <a:pt x="3030156" y="49580"/>
                  </a:lnTo>
                  <a:lnTo>
                    <a:pt x="3039808" y="47637"/>
                  </a:lnTo>
                  <a:lnTo>
                    <a:pt x="3047695" y="42316"/>
                  </a:lnTo>
                  <a:lnTo>
                    <a:pt x="3053003" y="34442"/>
                  </a:lnTo>
                  <a:lnTo>
                    <a:pt x="3054947" y="24790"/>
                  </a:lnTo>
                  <a:close/>
                </a:path>
                <a:path w="3800475" h="50165">
                  <a:moveTo>
                    <a:pt x="3800132" y="24790"/>
                  </a:moveTo>
                  <a:lnTo>
                    <a:pt x="3798176" y="15138"/>
                  </a:lnTo>
                  <a:lnTo>
                    <a:pt x="3792867" y="7264"/>
                  </a:lnTo>
                  <a:lnTo>
                    <a:pt x="3784993" y="1943"/>
                  </a:lnTo>
                  <a:lnTo>
                    <a:pt x="3775354" y="0"/>
                  </a:lnTo>
                  <a:lnTo>
                    <a:pt x="3765702" y="1943"/>
                  </a:lnTo>
                  <a:lnTo>
                    <a:pt x="3757815" y="7264"/>
                  </a:lnTo>
                  <a:lnTo>
                    <a:pt x="3752507" y="15138"/>
                  </a:lnTo>
                  <a:lnTo>
                    <a:pt x="3750564" y="24790"/>
                  </a:lnTo>
                  <a:lnTo>
                    <a:pt x="3752507" y="34442"/>
                  </a:lnTo>
                  <a:lnTo>
                    <a:pt x="3757815" y="42316"/>
                  </a:lnTo>
                  <a:lnTo>
                    <a:pt x="3765702" y="47637"/>
                  </a:lnTo>
                  <a:lnTo>
                    <a:pt x="3775354" y="49580"/>
                  </a:lnTo>
                  <a:lnTo>
                    <a:pt x="3784993" y="47637"/>
                  </a:lnTo>
                  <a:lnTo>
                    <a:pt x="3792867" y="42316"/>
                  </a:lnTo>
                  <a:lnTo>
                    <a:pt x="3798176" y="34442"/>
                  </a:lnTo>
                  <a:lnTo>
                    <a:pt x="3800132" y="24790"/>
                  </a:lnTo>
                  <a:close/>
                </a:path>
              </a:pathLst>
            </a:custGeom>
            <a:solidFill>
              <a:srgbClr val="DA2128"/>
            </a:solidFill>
          </p:spPr>
          <p:txBody>
            <a:bodyPr wrap="square" lIns="0" tIns="0" rIns="0" bIns="0" rtlCol="0"/>
            <a:lstStyle/>
            <a:p/>
          </p:txBody>
        </p:sp>
        <p:sp>
          <p:nvSpPr>
            <p:cNvPr id="45" name="object 45" descr=""/>
            <p:cNvSpPr/>
            <p:nvPr/>
          </p:nvSpPr>
          <p:spPr>
            <a:xfrm>
              <a:off x="1686872" y="7944171"/>
              <a:ext cx="508000" cy="508000"/>
            </a:xfrm>
            <a:custGeom>
              <a:avLst/>
              <a:gdLst/>
              <a:ahLst/>
              <a:cxnLst/>
              <a:rect l="l" t="t" r="r" b="b"/>
              <a:pathLst>
                <a:path w="508000" h="508000">
                  <a:moveTo>
                    <a:pt x="253961" y="0"/>
                  </a:moveTo>
                  <a:lnTo>
                    <a:pt x="208312" y="4092"/>
                  </a:lnTo>
                  <a:lnTo>
                    <a:pt x="165346" y="15890"/>
                  </a:lnTo>
                  <a:lnTo>
                    <a:pt x="125782" y="34676"/>
                  </a:lnTo>
                  <a:lnTo>
                    <a:pt x="90337" y="59734"/>
                  </a:lnTo>
                  <a:lnTo>
                    <a:pt x="59728" y="90345"/>
                  </a:lnTo>
                  <a:lnTo>
                    <a:pt x="34673" y="125792"/>
                  </a:lnTo>
                  <a:lnTo>
                    <a:pt x="15888" y="165357"/>
                  </a:lnTo>
                  <a:lnTo>
                    <a:pt x="4091" y="208324"/>
                  </a:lnTo>
                  <a:lnTo>
                    <a:pt x="0" y="253974"/>
                  </a:lnTo>
                  <a:lnTo>
                    <a:pt x="4091" y="299624"/>
                  </a:lnTo>
                  <a:lnTo>
                    <a:pt x="15888" y="342591"/>
                  </a:lnTo>
                  <a:lnTo>
                    <a:pt x="34673" y="382157"/>
                  </a:lnTo>
                  <a:lnTo>
                    <a:pt x="59728" y="417604"/>
                  </a:lnTo>
                  <a:lnTo>
                    <a:pt x="90337" y="448215"/>
                  </a:lnTo>
                  <a:lnTo>
                    <a:pt x="125782" y="473272"/>
                  </a:lnTo>
                  <a:lnTo>
                    <a:pt x="165346" y="492059"/>
                  </a:lnTo>
                  <a:lnTo>
                    <a:pt x="208312" y="503857"/>
                  </a:lnTo>
                  <a:lnTo>
                    <a:pt x="253961" y="507949"/>
                  </a:lnTo>
                  <a:lnTo>
                    <a:pt x="299615" y="503857"/>
                  </a:lnTo>
                  <a:lnTo>
                    <a:pt x="342583" y="492059"/>
                  </a:lnTo>
                  <a:lnTo>
                    <a:pt x="382150" y="473272"/>
                  </a:lnTo>
                  <a:lnTo>
                    <a:pt x="417596" y="448215"/>
                  </a:lnTo>
                  <a:lnTo>
                    <a:pt x="448206" y="417604"/>
                  </a:lnTo>
                  <a:lnTo>
                    <a:pt x="473262" y="382157"/>
                  </a:lnTo>
                  <a:lnTo>
                    <a:pt x="492047" y="342591"/>
                  </a:lnTo>
                  <a:lnTo>
                    <a:pt x="503844" y="299624"/>
                  </a:lnTo>
                  <a:lnTo>
                    <a:pt x="507936" y="253974"/>
                  </a:lnTo>
                  <a:lnTo>
                    <a:pt x="503844" y="208324"/>
                  </a:lnTo>
                  <a:lnTo>
                    <a:pt x="492047" y="165357"/>
                  </a:lnTo>
                  <a:lnTo>
                    <a:pt x="473262" y="125792"/>
                  </a:lnTo>
                  <a:lnTo>
                    <a:pt x="448206" y="90345"/>
                  </a:lnTo>
                  <a:lnTo>
                    <a:pt x="417596" y="59734"/>
                  </a:lnTo>
                  <a:lnTo>
                    <a:pt x="382150" y="34676"/>
                  </a:lnTo>
                  <a:lnTo>
                    <a:pt x="342583" y="15890"/>
                  </a:lnTo>
                  <a:lnTo>
                    <a:pt x="299615" y="4092"/>
                  </a:lnTo>
                  <a:lnTo>
                    <a:pt x="253961" y="0"/>
                  </a:lnTo>
                  <a:close/>
                </a:path>
              </a:pathLst>
            </a:custGeom>
            <a:solidFill>
              <a:srgbClr val="BCBEC0"/>
            </a:solidFill>
          </p:spPr>
          <p:txBody>
            <a:bodyPr wrap="square" lIns="0" tIns="0" rIns="0" bIns="0" rtlCol="0"/>
            <a:lstStyle/>
            <a:p/>
          </p:txBody>
        </p:sp>
        <p:sp>
          <p:nvSpPr>
            <p:cNvPr id="46" name="object 46" descr=""/>
            <p:cNvSpPr/>
            <p:nvPr/>
          </p:nvSpPr>
          <p:spPr>
            <a:xfrm>
              <a:off x="1826679" y="8035137"/>
              <a:ext cx="1720214" cy="332105"/>
            </a:xfrm>
            <a:custGeom>
              <a:avLst/>
              <a:gdLst/>
              <a:ahLst/>
              <a:cxnLst/>
              <a:rect l="l" t="t" r="r" b="b"/>
              <a:pathLst>
                <a:path w="1720214" h="332104">
                  <a:moveTo>
                    <a:pt x="169138" y="255574"/>
                  </a:moveTo>
                  <a:lnTo>
                    <a:pt x="82359" y="255574"/>
                  </a:lnTo>
                  <a:lnTo>
                    <a:pt x="78562" y="253149"/>
                  </a:lnTo>
                  <a:lnTo>
                    <a:pt x="78562" y="278206"/>
                  </a:lnTo>
                  <a:lnTo>
                    <a:pt x="78562" y="285432"/>
                  </a:lnTo>
                  <a:lnTo>
                    <a:pt x="77101" y="288709"/>
                  </a:lnTo>
                  <a:lnTo>
                    <a:pt x="72351" y="293458"/>
                  </a:lnTo>
                  <a:lnTo>
                    <a:pt x="69088" y="294919"/>
                  </a:lnTo>
                  <a:lnTo>
                    <a:pt x="61836" y="294919"/>
                  </a:lnTo>
                  <a:lnTo>
                    <a:pt x="58572" y="293458"/>
                  </a:lnTo>
                  <a:lnTo>
                    <a:pt x="53822" y="288709"/>
                  </a:lnTo>
                  <a:lnTo>
                    <a:pt x="52362" y="285432"/>
                  </a:lnTo>
                  <a:lnTo>
                    <a:pt x="52362" y="278206"/>
                  </a:lnTo>
                  <a:lnTo>
                    <a:pt x="53822" y="274916"/>
                  </a:lnTo>
                  <a:lnTo>
                    <a:pt x="58572" y="270179"/>
                  </a:lnTo>
                  <a:lnTo>
                    <a:pt x="61836" y="268719"/>
                  </a:lnTo>
                  <a:lnTo>
                    <a:pt x="69088" y="268719"/>
                  </a:lnTo>
                  <a:lnTo>
                    <a:pt x="72351" y="270179"/>
                  </a:lnTo>
                  <a:lnTo>
                    <a:pt x="77101" y="274916"/>
                  </a:lnTo>
                  <a:lnTo>
                    <a:pt x="78562" y="278206"/>
                  </a:lnTo>
                  <a:lnTo>
                    <a:pt x="78562" y="253149"/>
                  </a:lnTo>
                  <a:lnTo>
                    <a:pt x="78143" y="252869"/>
                  </a:lnTo>
                  <a:lnTo>
                    <a:pt x="77470" y="252437"/>
                  </a:lnTo>
                  <a:lnTo>
                    <a:pt x="71678" y="250609"/>
                  </a:lnTo>
                  <a:lnTo>
                    <a:pt x="61328" y="250609"/>
                  </a:lnTo>
                  <a:lnTo>
                    <a:pt x="57404" y="251409"/>
                  </a:lnTo>
                  <a:lnTo>
                    <a:pt x="53797" y="252869"/>
                  </a:lnTo>
                  <a:lnTo>
                    <a:pt x="53797" y="114808"/>
                  </a:lnTo>
                  <a:lnTo>
                    <a:pt x="10172" y="96964"/>
                  </a:lnTo>
                  <a:lnTo>
                    <a:pt x="0" y="122008"/>
                  </a:lnTo>
                  <a:lnTo>
                    <a:pt x="26644" y="132905"/>
                  </a:lnTo>
                  <a:lnTo>
                    <a:pt x="26644" y="282727"/>
                  </a:lnTo>
                  <a:lnTo>
                    <a:pt x="34264" y="282727"/>
                  </a:lnTo>
                  <a:lnTo>
                    <a:pt x="34340" y="285432"/>
                  </a:lnTo>
                  <a:lnTo>
                    <a:pt x="34429" y="288709"/>
                  </a:lnTo>
                  <a:lnTo>
                    <a:pt x="34505" y="290982"/>
                  </a:lnTo>
                  <a:lnTo>
                    <a:pt x="37947" y="298437"/>
                  </a:lnTo>
                  <a:lnTo>
                    <a:pt x="49047" y="309524"/>
                  </a:lnTo>
                  <a:lnTo>
                    <a:pt x="56845" y="313029"/>
                  </a:lnTo>
                  <a:lnTo>
                    <a:pt x="74066" y="313029"/>
                  </a:lnTo>
                  <a:lnTo>
                    <a:pt x="81876" y="309524"/>
                  </a:lnTo>
                  <a:lnTo>
                    <a:pt x="92976" y="298437"/>
                  </a:lnTo>
                  <a:lnTo>
                    <a:pt x="94589" y="294919"/>
                  </a:lnTo>
                  <a:lnTo>
                    <a:pt x="96418" y="290982"/>
                  </a:lnTo>
                  <a:lnTo>
                    <a:pt x="96481" y="288709"/>
                  </a:lnTo>
                  <a:lnTo>
                    <a:pt x="96570" y="285432"/>
                  </a:lnTo>
                  <a:lnTo>
                    <a:pt x="96647" y="282727"/>
                  </a:lnTo>
                  <a:lnTo>
                    <a:pt x="169138" y="282727"/>
                  </a:lnTo>
                  <a:lnTo>
                    <a:pt x="169138" y="268719"/>
                  </a:lnTo>
                  <a:lnTo>
                    <a:pt x="169138" y="255574"/>
                  </a:lnTo>
                  <a:close/>
                </a:path>
                <a:path w="1720214" h="332104">
                  <a:moveTo>
                    <a:pt x="198145" y="160896"/>
                  </a:moveTo>
                  <a:lnTo>
                    <a:pt x="184137" y="160896"/>
                  </a:lnTo>
                  <a:lnTo>
                    <a:pt x="184137" y="174904"/>
                  </a:lnTo>
                  <a:lnTo>
                    <a:pt x="184137" y="230035"/>
                  </a:lnTo>
                  <a:lnTo>
                    <a:pt x="82080" y="230035"/>
                  </a:lnTo>
                  <a:lnTo>
                    <a:pt x="82080" y="174904"/>
                  </a:lnTo>
                  <a:lnTo>
                    <a:pt x="126085" y="174904"/>
                  </a:lnTo>
                  <a:lnTo>
                    <a:pt x="126085" y="192557"/>
                  </a:lnTo>
                  <a:lnTo>
                    <a:pt x="139674" y="192557"/>
                  </a:lnTo>
                  <a:lnTo>
                    <a:pt x="139674" y="174904"/>
                  </a:lnTo>
                  <a:lnTo>
                    <a:pt x="184137" y="174904"/>
                  </a:lnTo>
                  <a:lnTo>
                    <a:pt x="184137" y="160896"/>
                  </a:lnTo>
                  <a:lnTo>
                    <a:pt x="164388" y="160896"/>
                  </a:lnTo>
                  <a:lnTo>
                    <a:pt x="164388" y="151841"/>
                  </a:lnTo>
                  <a:lnTo>
                    <a:pt x="164388" y="85191"/>
                  </a:lnTo>
                  <a:lnTo>
                    <a:pt x="164388" y="75107"/>
                  </a:lnTo>
                  <a:lnTo>
                    <a:pt x="177863" y="75107"/>
                  </a:lnTo>
                  <a:lnTo>
                    <a:pt x="177863" y="61112"/>
                  </a:lnTo>
                  <a:lnTo>
                    <a:pt x="177863" y="31076"/>
                  </a:lnTo>
                  <a:lnTo>
                    <a:pt x="177863" y="17081"/>
                  </a:lnTo>
                  <a:lnTo>
                    <a:pt x="163868" y="17081"/>
                  </a:lnTo>
                  <a:lnTo>
                    <a:pt x="163868" y="31076"/>
                  </a:lnTo>
                  <a:lnTo>
                    <a:pt x="163868" y="61112"/>
                  </a:lnTo>
                  <a:lnTo>
                    <a:pt x="150393" y="61112"/>
                  </a:lnTo>
                  <a:lnTo>
                    <a:pt x="150393" y="85191"/>
                  </a:lnTo>
                  <a:lnTo>
                    <a:pt x="150393" y="151841"/>
                  </a:lnTo>
                  <a:lnTo>
                    <a:pt x="84543" y="151841"/>
                  </a:lnTo>
                  <a:lnTo>
                    <a:pt x="84543" y="85191"/>
                  </a:lnTo>
                  <a:lnTo>
                    <a:pt x="110337" y="85191"/>
                  </a:lnTo>
                  <a:lnTo>
                    <a:pt x="110337" y="104063"/>
                  </a:lnTo>
                  <a:lnTo>
                    <a:pt x="123926" y="104063"/>
                  </a:lnTo>
                  <a:lnTo>
                    <a:pt x="123926" y="85191"/>
                  </a:lnTo>
                  <a:lnTo>
                    <a:pt x="150393" y="85191"/>
                  </a:lnTo>
                  <a:lnTo>
                    <a:pt x="150393" y="61112"/>
                  </a:lnTo>
                  <a:lnTo>
                    <a:pt x="106260" y="61112"/>
                  </a:lnTo>
                  <a:lnTo>
                    <a:pt x="106260" y="31076"/>
                  </a:lnTo>
                  <a:lnTo>
                    <a:pt x="128041" y="31076"/>
                  </a:lnTo>
                  <a:lnTo>
                    <a:pt x="128041" y="47485"/>
                  </a:lnTo>
                  <a:lnTo>
                    <a:pt x="141617" y="47485"/>
                  </a:lnTo>
                  <a:lnTo>
                    <a:pt x="141617" y="31076"/>
                  </a:lnTo>
                  <a:lnTo>
                    <a:pt x="163868" y="31076"/>
                  </a:lnTo>
                  <a:lnTo>
                    <a:pt x="163868" y="17081"/>
                  </a:lnTo>
                  <a:lnTo>
                    <a:pt x="92252" y="17081"/>
                  </a:lnTo>
                  <a:lnTo>
                    <a:pt x="92252" y="71183"/>
                  </a:lnTo>
                  <a:lnTo>
                    <a:pt x="70548" y="71183"/>
                  </a:lnTo>
                  <a:lnTo>
                    <a:pt x="70548" y="160896"/>
                  </a:lnTo>
                  <a:lnTo>
                    <a:pt x="68084" y="160896"/>
                  </a:lnTo>
                  <a:lnTo>
                    <a:pt x="68084" y="244043"/>
                  </a:lnTo>
                  <a:lnTo>
                    <a:pt x="198145" y="244043"/>
                  </a:lnTo>
                  <a:lnTo>
                    <a:pt x="198145" y="230035"/>
                  </a:lnTo>
                  <a:lnTo>
                    <a:pt x="198145" y="174904"/>
                  </a:lnTo>
                  <a:lnTo>
                    <a:pt x="198145" y="160896"/>
                  </a:lnTo>
                  <a:close/>
                </a:path>
                <a:path w="1720214" h="332104">
                  <a:moveTo>
                    <a:pt x="1719999" y="43103"/>
                  </a:moveTo>
                  <a:lnTo>
                    <a:pt x="1719262" y="40170"/>
                  </a:lnTo>
                  <a:lnTo>
                    <a:pt x="1717141" y="38392"/>
                  </a:lnTo>
                  <a:lnTo>
                    <a:pt x="1706981" y="30581"/>
                  </a:lnTo>
                  <a:lnTo>
                    <a:pt x="1705432" y="29578"/>
                  </a:lnTo>
                  <a:lnTo>
                    <a:pt x="1705432" y="45250"/>
                  </a:lnTo>
                  <a:lnTo>
                    <a:pt x="1594739" y="318427"/>
                  </a:lnTo>
                  <a:lnTo>
                    <a:pt x="1553324" y="308025"/>
                  </a:lnTo>
                  <a:lnTo>
                    <a:pt x="1511122" y="282321"/>
                  </a:lnTo>
                  <a:lnTo>
                    <a:pt x="1478153" y="242506"/>
                  </a:lnTo>
                  <a:lnTo>
                    <a:pt x="1460195" y="193878"/>
                  </a:lnTo>
                  <a:lnTo>
                    <a:pt x="1457744" y="172212"/>
                  </a:lnTo>
                  <a:lnTo>
                    <a:pt x="1458379" y="150545"/>
                  </a:lnTo>
                  <a:lnTo>
                    <a:pt x="1468818" y="108394"/>
                  </a:lnTo>
                  <a:lnTo>
                    <a:pt x="1488973" y="73037"/>
                  </a:lnTo>
                  <a:lnTo>
                    <a:pt x="1517662" y="44284"/>
                  </a:lnTo>
                  <a:lnTo>
                    <a:pt x="1561795" y="20802"/>
                  </a:lnTo>
                  <a:lnTo>
                    <a:pt x="1610525" y="12700"/>
                  </a:lnTo>
                  <a:lnTo>
                    <a:pt x="1614170" y="12700"/>
                  </a:lnTo>
                  <a:lnTo>
                    <a:pt x="1655279" y="19227"/>
                  </a:lnTo>
                  <a:lnTo>
                    <a:pt x="1696796" y="38963"/>
                  </a:lnTo>
                  <a:lnTo>
                    <a:pt x="1705432" y="45250"/>
                  </a:lnTo>
                  <a:lnTo>
                    <a:pt x="1705432" y="29578"/>
                  </a:lnTo>
                  <a:lnTo>
                    <a:pt x="1658962" y="7073"/>
                  </a:lnTo>
                  <a:lnTo>
                    <a:pt x="1614436" y="0"/>
                  </a:lnTo>
                  <a:lnTo>
                    <a:pt x="1586344" y="1778"/>
                  </a:lnTo>
                  <a:lnTo>
                    <a:pt x="1533563" y="19100"/>
                  </a:lnTo>
                  <a:lnTo>
                    <a:pt x="1493354" y="48755"/>
                  </a:lnTo>
                  <a:lnTo>
                    <a:pt x="1466723" y="83718"/>
                  </a:lnTo>
                  <a:lnTo>
                    <a:pt x="1449755" y="126136"/>
                  </a:lnTo>
                  <a:lnTo>
                    <a:pt x="1445069" y="172212"/>
                  </a:lnTo>
                  <a:lnTo>
                    <a:pt x="1445056" y="172745"/>
                  </a:lnTo>
                  <a:lnTo>
                    <a:pt x="1447723" y="196215"/>
                  </a:lnTo>
                  <a:lnTo>
                    <a:pt x="1467154" y="248856"/>
                  </a:lnTo>
                  <a:lnTo>
                    <a:pt x="1502854" y="291960"/>
                  </a:lnTo>
                  <a:lnTo>
                    <a:pt x="1536306" y="314248"/>
                  </a:lnTo>
                  <a:lnTo>
                    <a:pt x="1573034" y="327596"/>
                  </a:lnTo>
                  <a:lnTo>
                    <a:pt x="1598599" y="331520"/>
                  </a:lnTo>
                  <a:lnTo>
                    <a:pt x="1601419" y="331520"/>
                  </a:lnTo>
                  <a:lnTo>
                    <a:pt x="1603667" y="330034"/>
                  </a:lnTo>
                  <a:lnTo>
                    <a:pt x="1604733" y="327596"/>
                  </a:lnTo>
                  <a:lnTo>
                    <a:pt x="1608442" y="318427"/>
                  </a:lnTo>
                  <a:lnTo>
                    <a:pt x="1719999" y="43103"/>
                  </a:lnTo>
                  <a:close/>
                </a:path>
              </a:pathLst>
            </a:custGeom>
            <a:solidFill>
              <a:srgbClr val="FFFFFF"/>
            </a:solidFill>
          </p:spPr>
          <p:txBody>
            <a:bodyPr wrap="square" lIns="0" tIns="0" rIns="0" bIns="0" rtlCol="0"/>
            <a:lstStyle/>
            <a:p/>
          </p:txBody>
        </p:sp>
        <p:pic>
          <p:nvPicPr>
            <p:cNvPr id="47" name="object 47" descr=""/>
            <p:cNvPicPr/>
            <p:nvPr/>
          </p:nvPicPr>
          <p:blipFill>
            <a:blip r:embed="rId8" cstate="print"/>
            <a:stretch>
              <a:fillRect/>
            </a:stretch>
          </p:blipFill>
          <p:spPr>
            <a:xfrm>
              <a:off x="3302082" y="8056333"/>
              <a:ext cx="322216" cy="273486"/>
            </a:xfrm>
            <a:prstGeom prst="rect">
              <a:avLst/>
            </a:prstGeom>
          </p:spPr>
        </p:pic>
        <p:pic>
          <p:nvPicPr>
            <p:cNvPr id="48" name="object 48" descr=""/>
            <p:cNvPicPr/>
            <p:nvPr/>
          </p:nvPicPr>
          <p:blipFill>
            <a:blip r:embed="rId9" cstate="print"/>
            <a:stretch>
              <a:fillRect/>
            </a:stretch>
          </p:blipFill>
          <p:spPr>
            <a:xfrm>
              <a:off x="4811243" y="8047784"/>
              <a:ext cx="274186" cy="289576"/>
            </a:xfrm>
            <a:prstGeom prst="rect">
              <a:avLst/>
            </a:prstGeom>
          </p:spPr>
        </p:pic>
        <p:sp>
          <p:nvSpPr>
            <p:cNvPr id="49" name="object 49" descr=""/>
            <p:cNvSpPr/>
            <p:nvPr/>
          </p:nvSpPr>
          <p:spPr>
            <a:xfrm>
              <a:off x="4803533" y="8055495"/>
              <a:ext cx="290195" cy="274320"/>
            </a:xfrm>
            <a:custGeom>
              <a:avLst/>
              <a:gdLst/>
              <a:ahLst/>
              <a:cxnLst/>
              <a:rect l="l" t="t" r="r" b="b"/>
              <a:pathLst>
                <a:path w="290195" h="274320">
                  <a:moveTo>
                    <a:pt x="202463" y="174586"/>
                  </a:moveTo>
                  <a:lnTo>
                    <a:pt x="111036" y="83146"/>
                  </a:lnTo>
                  <a:lnTo>
                    <a:pt x="102057" y="92125"/>
                  </a:lnTo>
                  <a:lnTo>
                    <a:pt x="193484" y="183565"/>
                  </a:lnTo>
                  <a:lnTo>
                    <a:pt x="202463" y="174586"/>
                  </a:lnTo>
                  <a:close/>
                </a:path>
                <a:path w="290195" h="274320">
                  <a:moveTo>
                    <a:pt x="289585" y="225882"/>
                  </a:moveTo>
                  <a:lnTo>
                    <a:pt x="284568" y="201117"/>
                  </a:lnTo>
                  <a:lnTo>
                    <a:pt x="276885" y="189738"/>
                  </a:lnTo>
                  <a:lnTo>
                    <a:pt x="276885" y="225882"/>
                  </a:lnTo>
                  <a:lnTo>
                    <a:pt x="275958" y="235686"/>
                  </a:lnTo>
                  <a:lnTo>
                    <a:pt x="273215" y="244970"/>
                  </a:lnTo>
                  <a:lnTo>
                    <a:pt x="268744" y="253530"/>
                  </a:lnTo>
                  <a:lnTo>
                    <a:pt x="262648" y="261200"/>
                  </a:lnTo>
                  <a:lnTo>
                    <a:pt x="262648" y="223723"/>
                  </a:lnTo>
                  <a:lnTo>
                    <a:pt x="253326" y="218859"/>
                  </a:lnTo>
                  <a:lnTo>
                    <a:pt x="225882" y="204533"/>
                  </a:lnTo>
                  <a:lnTo>
                    <a:pt x="189115" y="223723"/>
                  </a:lnTo>
                  <a:lnTo>
                    <a:pt x="189115" y="261200"/>
                  </a:lnTo>
                  <a:lnTo>
                    <a:pt x="183007" y="253530"/>
                  </a:lnTo>
                  <a:lnTo>
                    <a:pt x="178549" y="244970"/>
                  </a:lnTo>
                  <a:lnTo>
                    <a:pt x="175818" y="235686"/>
                  </a:lnTo>
                  <a:lnTo>
                    <a:pt x="174891" y="225882"/>
                  </a:lnTo>
                  <a:lnTo>
                    <a:pt x="174955" y="217881"/>
                  </a:lnTo>
                  <a:lnTo>
                    <a:pt x="176530" y="210896"/>
                  </a:lnTo>
                  <a:lnTo>
                    <a:pt x="181737" y="199974"/>
                  </a:lnTo>
                  <a:lnTo>
                    <a:pt x="92710" y="110959"/>
                  </a:lnTo>
                  <a:lnTo>
                    <a:pt x="80975" y="99225"/>
                  </a:lnTo>
                  <a:lnTo>
                    <a:pt x="78816" y="97066"/>
                  </a:lnTo>
                  <a:lnTo>
                    <a:pt x="71539" y="98767"/>
                  </a:lnTo>
                  <a:lnTo>
                    <a:pt x="67602" y="99225"/>
                  </a:lnTo>
                  <a:lnTo>
                    <a:pt x="63677" y="99225"/>
                  </a:lnTo>
                  <a:lnTo>
                    <a:pt x="27635" y="84315"/>
                  </a:lnTo>
                  <a:lnTo>
                    <a:pt x="12700" y="48272"/>
                  </a:lnTo>
                  <a:lnTo>
                    <a:pt x="13627" y="38468"/>
                  </a:lnTo>
                  <a:lnTo>
                    <a:pt x="16370" y="29184"/>
                  </a:lnTo>
                  <a:lnTo>
                    <a:pt x="20828" y="20624"/>
                  </a:lnTo>
                  <a:lnTo>
                    <a:pt x="26936" y="12966"/>
                  </a:lnTo>
                  <a:lnTo>
                    <a:pt x="26936" y="50431"/>
                  </a:lnTo>
                  <a:lnTo>
                    <a:pt x="63690" y="69596"/>
                  </a:lnTo>
                  <a:lnTo>
                    <a:pt x="91135" y="55270"/>
                  </a:lnTo>
                  <a:lnTo>
                    <a:pt x="100406" y="50431"/>
                  </a:lnTo>
                  <a:lnTo>
                    <a:pt x="100457" y="12966"/>
                  </a:lnTo>
                  <a:lnTo>
                    <a:pt x="106578" y="20624"/>
                  </a:lnTo>
                  <a:lnTo>
                    <a:pt x="111036" y="29184"/>
                  </a:lnTo>
                  <a:lnTo>
                    <a:pt x="113766" y="38468"/>
                  </a:lnTo>
                  <a:lnTo>
                    <a:pt x="114693" y="48272"/>
                  </a:lnTo>
                  <a:lnTo>
                    <a:pt x="114604" y="56261"/>
                  </a:lnTo>
                  <a:lnTo>
                    <a:pt x="113030" y="63246"/>
                  </a:lnTo>
                  <a:lnTo>
                    <a:pt x="107835" y="74168"/>
                  </a:lnTo>
                  <a:lnTo>
                    <a:pt x="210731" y="177063"/>
                  </a:lnTo>
                  <a:lnTo>
                    <a:pt x="218046" y="175348"/>
                  </a:lnTo>
                  <a:lnTo>
                    <a:pt x="221983" y="174891"/>
                  </a:lnTo>
                  <a:lnTo>
                    <a:pt x="225882" y="174891"/>
                  </a:lnTo>
                  <a:lnTo>
                    <a:pt x="245706" y="178904"/>
                  </a:lnTo>
                  <a:lnTo>
                    <a:pt x="261924" y="189839"/>
                  </a:lnTo>
                  <a:lnTo>
                    <a:pt x="272872" y="206044"/>
                  </a:lnTo>
                  <a:lnTo>
                    <a:pt x="276885" y="225882"/>
                  </a:lnTo>
                  <a:lnTo>
                    <a:pt x="276885" y="189738"/>
                  </a:lnTo>
                  <a:lnTo>
                    <a:pt x="270903" y="180860"/>
                  </a:lnTo>
                  <a:lnTo>
                    <a:pt x="262051" y="174891"/>
                  </a:lnTo>
                  <a:lnTo>
                    <a:pt x="250659" y="167208"/>
                  </a:lnTo>
                  <a:lnTo>
                    <a:pt x="230708" y="163169"/>
                  </a:lnTo>
                  <a:lnTo>
                    <a:pt x="225882" y="162191"/>
                  </a:lnTo>
                  <a:lnTo>
                    <a:pt x="222199" y="162191"/>
                  </a:lnTo>
                  <a:lnTo>
                    <a:pt x="218478" y="162509"/>
                  </a:lnTo>
                  <a:lnTo>
                    <a:pt x="214795" y="163169"/>
                  </a:lnTo>
                  <a:lnTo>
                    <a:pt x="123037" y="71412"/>
                  </a:lnTo>
                  <a:lnTo>
                    <a:pt x="125933" y="64033"/>
                  </a:lnTo>
                  <a:lnTo>
                    <a:pt x="127393" y="56261"/>
                  </a:lnTo>
                  <a:lnTo>
                    <a:pt x="127393" y="48272"/>
                  </a:lnTo>
                  <a:lnTo>
                    <a:pt x="115735" y="11569"/>
                  </a:lnTo>
                  <a:lnTo>
                    <a:pt x="105321" y="0"/>
                  </a:lnTo>
                  <a:lnTo>
                    <a:pt x="87757" y="0"/>
                  </a:lnTo>
                  <a:lnTo>
                    <a:pt x="87731" y="42722"/>
                  </a:lnTo>
                  <a:lnTo>
                    <a:pt x="63690" y="55270"/>
                  </a:lnTo>
                  <a:lnTo>
                    <a:pt x="39636" y="42722"/>
                  </a:lnTo>
                  <a:lnTo>
                    <a:pt x="39636" y="12966"/>
                  </a:lnTo>
                  <a:lnTo>
                    <a:pt x="39636" y="0"/>
                  </a:lnTo>
                  <a:lnTo>
                    <a:pt x="22098" y="0"/>
                  </a:lnTo>
                  <a:lnTo>
                    <a:pt x="20281" y="1701"/>
                  </a:lnTo>
                  <a:lnTo>
                    <a:pt x="11671" y="11569"/>
                  </a:lnTo>
                  <a:lnTo>
                    <a:pt x="5308" y="22898"/>
                  </a:lnTo>
                  <a:lnTo>
                    <a:pt x="1358" y="35267"/>
                  </a:lnTo>
                  <a:lnTo>
                    <a:pt x="0" y="48272"/>
                  </a:lnTo>
                  <a:lnTo>
                    <a:pt x="1219" y="60782"/>
                  </a:lnTo>
                  <a:lnTo>
                    <a:pt x="28371" y="101282"/>
                  </a:lnTo>
                  <a:lnTo>
                    <a:pt x="63677" y="111925"/>
                  </a:lnTo>
                  <a:lnTo>
                    <a:pt x="67170" y="111607"/>
                  </a:lnTo>
                  <a:lnTo>
                    <a:pt x="71094" y="111607"/>
                  </a:lnTo>
                  <a:lnTo>
                    <a:pt x="74764" y="110959"/>
                  </a:lnTo>
                  <a:lnTo>
                    <a:pt x="166535" y="202730"/>
                  </a:lnTo>
                  <a:lnTo>
                    <a:pt x="163652" y="210108"/>
                  </a:lnTo>
                  <a:lnTo>
                    <a:pt x="162179" y="217881"/>
                  </a:lnTo>
                  <a:lnTo>
                    <a:pt x="173850" y="262585"/>
                  </a:lnTo>
                  <a:lnTo>
                    <a:pt x="184289" y="274167"/>
                  </a:lnTo>
                  <a:lnTo>
                    <a:pt x="201815" y="274167"/>
                  </a:lnTo>
                  <a:lnTo>
                    <a:pt x="201815" y="261200"/>
                  </a:lnTo>
                  <a:lnTo>
                    <a:pt x="201815" y="231419"/>
                  </a:lnTo>
                  <a:lnTo>
                    <a:pt x="225882" y="218859"/>
                  </a:lnTo>
                  <a:lnTo>
                    <a:pt x="249948" y="231419"/>
                  </a:lnTo>
                  <a:lnTo>
                    <a:pt x="249948" y="274167"/>
                  </a:lnTo>
                  <a:lnTo>
                    <a:pt x="267474" y="274167"/>
                  </a:lnTo>
                  <a:lnTo>
                    <a:pt x="269303" y="272465"/>
                  </a:lnTo>
                  <a:lnTo>
                    <a:pt x="277914" y="262585"/>
                  </a:lnTo>
                  <a:lnTo>
                    <a:pt x="278688" y="261200"/>
                  </a:lnTo>
                  <a:lnTo>
                    <a:pt x="284276" y="251256"/>
                  </a:lnTo>
                  <a:lnTo>
                    <a:pt x="288226" y="238887"/>
                  </a:lnTo>
                  <a:lnTo>
                    <a:pt x="289585" y="225882"/>
                  </a:lnTo>
                  <a:close/>
                </a:path>
              </a:pathLst>
            </a:custGeom>
            <a:solidFill>
              <a:srgbClr val="FFFFFF"/>
            </a:solidFill>
          </p:spPr>
          <p:txBody>
            <a:bodyPr wrap="square" lIns="0" tIns="0" rIns="0" bIns="0" rtlCol="0"/>
            <a:lstStyle/>
            <a:p/>
          </p:txBody>
        </p:sp>
      </p:grpSp>
      <p:sp>
        <p:nvSpPr>
          <p:cNvPr id="50" name="object 50"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22</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671202" y="4573787"/>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3" name="object 3" descr=""/>
          <p:cNvGrpSpPr/>
          <p:nvPr/>
        </p:nvGrpSpPr>
        <p:grpSpPr>
          <a:xfrm>
            <a:off x="683907" y="4846066"/>
            <a:ext cx="6192520" cy="25400"/>
            <a:chOff x="683907" y="4846066"/>
            <a:chExt cx="6192520" cy="25400"/>
          </a:xfrm>
        </p:grpSpPr>
        <p:sp>
          <p:nvSpPr>
            <p:cNvPr id="4" name="object 4" descr=""/>
            <p:cNvSpPr/>
            <p:nvPr/>
          </p:nvSpPr>
          <p:spPr>
            <a:xfrm>
              <a:off x="683907" y="4856708"/>
              <a:ext cx="6192520" cy="3810"/>
            </a:xfrm>
            <a:custGeom>
              <a:avLst/>
              <a:gdLst/>
              <a:ahLst/>
              <a:cxnLst/>
              <a:rect l="l" t="t" r="r" b="b"/>
              <a:pathLst>
                <a:path w="6192520" h="3810">
                  <a:moveTo>
                    <a:pt x="6192012" y="0"/>
                  </a:moveTo>
                  <a:lnTo>
                    <a:pt x="0" y="0"/>
                  </a:lnTo>
                  <a:lnTo>
                    <a:pt x="0" y="3594"/>
                  </a:lnTo>
                  <a:lnTo>
                    <a:pt x="6192012" y="3594"/>
                  </a:lnTo>
                  <a:lnTo>
                    <a:pt x="6192012" y="0"/>
                  </a:lnTo>
                  <a:close/>
                </a:path>
              </a:pathLst>
            </a:custGeom>
            <a:solidFill>
              <a:srgbClr val="BCBEC0"/>
            </a:solidFill>
          </p:spPr>
          <p:txBody>
            <a:bodyPr wrap="square" lIns="0" tIns="0" rIns="0" bIns="0" rtlCol="0"/>
            <a:lstStyle/>
            <a:p/>
          </p:txBody>
        </p:sp>
        <p:sp>
          <p:nvSpPr>
            <p:cNvPr id="5" name="object 5" descr=""/>
            <p:cNvSpPr/>
            <p:nvPr/>
          </p:nvSpPr>
          <p:spPr>
            <a:xfrm>
              <a:off x="683907" y="4846066"/>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pic>
        <p:nvPicPr>
          <p:cNvPr id="6" name="object 6" descr=""/>
          <p:cNvPicPr/>
          <p:nvPr/>
        </p:nvPicPr>
        <p:blipFill>
          <a:blip r:embed="rId2" cstate="print"/>
          <a:stretch>
            <a:fillRect/>
          </a:stretch>
        </p:blipFill>
        <p:spPr>
          <a:xfrm>
            <a:off x="2297023" y="5178668"/>
            <a:ext cx="2755587" cy="4145981"/>
          </a:xfrm>
          <a:prstGeom prst="rect">
            <a:avLst/>
          </a:prstGeom>
        </p:spPr>
      </p:pic>
      <p:sp>
        <p:nvSpPr>
          <p:cNvPr id="7" name="object 7" descr=""/>
          <p:cNvSpPr txBox="1"/>
          <p:nvPr/>
        </p:nvSpPr>
        <p:spPr>
          <a:xfrm>
            <a:off x="5277823" y="768845"/>
            <a:ext cx="58039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NB4-4/0.47</a:t>
            </a:r>
            <a:endParaRPr sz="800">
              <a:latin typeface="Microsoft JhengHei"/>
              <a:cs typeface="Microsoft JhengHei"/>
            </a:endParaRPr>
          </a:p>
        </p:txBody>
      </p:sp>
      <p:sp>
        <p:nvSpPr>
          <p:cNvPr id="8" name="object 8" descr=""/>
          <p:cNvSpPr txBox="1"/>
          <p:nvPr/>
        </p:nvSpPr>
        <p:spPr>
          <a:xfrm>
            <a:off x="6241093" y="768845"/>
            <a:ext cx="64516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NB4h-4/0.58</a:t>
            </a:r>
            <a:endParaRPr sz="800">
              <a:latin typeface="Microsoft JhengHei"/>
              <a:cs typeface="Microsoft JhengHei"/>
            </a:endParaRPr>
          </a:p>
        </p:txBody>
      </p:sp>
      <p:pic>
        <p:nvPicPr>
          <p:cNvPr id="9" name="object 9" descr=""/>
          <p:cNvPicPr/>
          <p:nvPr/>
        </p:nvPicPr>
        <p:blipFill>
          <a:blip r:embed="rId3" cstate="print"/>
          <a:stretch>
            <a:fillRect/>
          </a:stretch>
        </p:blipFill>
        <p:spPr>
          <a:xfrm>
            <a:off x="6111243" y="788745"/>
            <a:ext cx="108038" cy="108000"/>
          </a:xfrm>
          <a:prstGeom prst="rect">
            <a:avLst/>
          </a:prstGeom>
        </p:spPr>
      </p:pic>
      <p:pic>
        <p:nvPicPr>
          <p:cNvPr id="10" name="object 10" descr=""/>
          <p:cNvPicPr/>
          <p:nvPr/>
        </p:nvPicPr>
        <p:blipFill>
          <a:blip r:embed="rId4" cstate="print"/>
          <a:stretch>
            <a:fillRect/>
          </a:stretch>
        </p:blipFill>
        <p:spPr>
          <a:xfrm>
            <a:off x="5153895" y="788745"/>
            <a:ext cx="108038" cy="108000"/>
          </a:xfrm>
          <a:prstGeom prst="rect">
            <a:avLst/>
          </a:prstGeom>
        </p:spPr>
      </p:pic>
      <p:grpSp>
        <p:nvGrpSpPr>
          <p:cNvPr id="11" name="object 11" descr=""/>
          <p:cNvGrpSpPr/>
          <p:nvPr/>
        </p:nvGrpSpPr>
        <p:grpSpPr>
          <a:xfrm>
            <a:off x="4879340" y="1499627"/>
            <a:ext cx="1854835" cy="1868805"/>
            <a:chOff x="4879340" y="1499627"/>
            <a:chExt cx="1854835" cy="1868805"/>
          </a:xfrm>
        </p:grpSpPr>
        <p:sp>
          <p:nvSpPr>
            <p:cNvPr id="12" name="object 12" descr=""/>
            <p:cNvSpPr/>
            <p:nvPr/>
          </p:nvSpPr>
          <p:spPr>
            <a:xfrm>
              <a:off x="4882518" y="1502805"/>
              <a:ext cx="1848485" cy="1862455"/>
            </a:xfrm>
            <a:custGeom>
              <a:avLst/>
              <a:gdLst/>
              <a:ahLst/>
              <a:cxnLst/>
              <a:rect l="l" t="t" r="r" b="b"/>
              <a:pathLst>
                <a:path w="1848484" h="1862454">
                  <a:moveTo>
                    <a:pt x="943557" y="101"/>
                  </a:moveTo>
                  <a:lnTo>
                    <a:pt x="896970" y="0"/>
                  </a:lnTo>
                  <a:lnTo>
                    <a:pt x="850042" y="2261"/>
                  </a:lnTo>
                  <a:lnTo>
                    <a:pt x="802840" y="6932"/>
                  </a:lnTo>
                  <a:lnTo>
                    <a:pt x="755434" y="14061"/>
                  </a:lnTo>
                  <a:lnTo>
                    <a:pt x="707684" y="23766"/>
                  </a:lnTo>
                  <a:lnTo>
                    <a:pt x="660871" y="35843"/>
                  </a:lnTo>
                  <a:lnTo>
                    <a:pt x="615061" y="50225"/>
                  </a:lnTo>
                  <a:lnTo>
                    <a:pt x="570317" y="66848"/>
                  </a:lnTo>
                  <a:lnTo>
                    <a:pt x="526707" y="85647"/>
                  </a:lnTo>
                  <a:lnTo>
                    <a:pt x="484294" y="106557"/>
                  </a:lnTo>
                  <a:lnTo>
                    <a:pt x="443144" y="129512"/>
                  </a:lnTo>
                  <a:lnTo>
                    <a:pt x="403322" y="154446"/>
                  </a:lnTo>
                  <a:lnTo>
                    <a:pt x="364894" y="181296"/>
                  </a:lnTo>
                  <a:lnTo>
                    <a:pt x="327924" y="209995"/>
                  </a:lnTo>
                  <a:lnTo>
                    <a:pt x="292478" y="240479"/>
                  </a:lnTo>
                  <a:lnTo>
                    <a:pt x="258621" y="272682"/>
                  </a:lnTo>
                  <a:lnTo>
                    <a:pt x="226418" y="306539"/>
                  </a:lnTo>
                  <a:lnTo>
                    <a:pt x="195934" y="341986"/>
                  </a:lnTo>
                  <a:lnTo>
                    <a:pt x="167234" y="378955"/>
                  </a:lnTo>
                  <a:lnTo>
                    <a:pt x="140385" y="417384"/>
                  </a:lnTo>
                  <a:lnTo>
                    <a:pt x="115450" y="457206"/>
                  </a:lnTo>
                  <a:lnTo>
                    <a:pt x="92495" y="498355"/>
                  </a:lnTo>
                  <a:lnTo>
                    <a:pt x="71586" y="540768"/>
                  </a:lnTo>
                  <a:lnTo>
                    <a:pt x="52787" y="584379"/>
                  </a:lnTo>
                  <a:lnTo>
                    <a:pt x="36164" y="629122"/>
                  </a:lnTo>
                  <a:lnTo>
                    <a:pt x="21781" y="674933"/>
                  </a:lnTo>
                  <a:lnTo>
                    <a:pt x="9705" y="721745"/>
                  </a:lnTo>
                  <a:lnTo>
                    <a:pt x="0" y="769495"/>
                  </a:lnTo>
                  <a:lnTo>
                    <a:pt x="917155" y="931217"/>
                  </a:lnTo>
                  <a:lnTo>
                    <a:pt x="0" y="1092939"/>
                  </a:lnTo>
                  <a:lnTo>
                    <a:pt x="9514" y="1139926"/>
                  </a:lnTo>
                  <a:lnTo>
                    <a:pt x="21268" y="1185879"/>
                  </a:lnTo>
                  <a:lnTo>
                    <a:pt x="35193" y="1230751"/>
                  </a:lnTo>
                  <a:lnTo>
                    <a:pt x="51222" y="1274494"/>
                  </a:lnTo>
                  <a:lnTo>
                    <a:pt x="69287" y="1317062"/>
                  </a:lnTo>
                  <a:lnTo>
                    <a:pt x="89320" y="1358405"/>
                  </a:lnTo>
                  <a:lnTo>
                    <a:pt x="111253" y="1398478"/>
                  </a:lnTo>
                  <a:lnTo>
                    <a:pt x="135018" y="1437232"/>
                  </a:lnTo>
                  <a:lnTo>
                    <a:pt x="160548" y="1474620"/>
                  </a:lnTo>
                  <a:lnTo>
                    <a:pt x="187775" y="1510595"/>
                  </a:lnTo>
                  <a:lnTo>
                    <a:pt x="216631" y="1545109"/>
                  </a:lnTo>
                  <a:lnTo>
                    <a:pt x="247048" y="1578114"/>
                  </a:lnTo>
                  <a:lnTo>
                    <a:pt x="278959" y="1609564"/>
                  </a:lnTo>
                  <a:lnTo>
                    <a:pt x="312295" y="1639410"/>
                  </a:lnTo>
                  <a:lnTo>
                    <a:pt x="346990" y="1667605"/>
                  </a:lnTo>
                  <a:lnTo>
                    <a:pt x="382974" y="1694103"/>
                  </a:lnTo>
                  <a:lnTo>
                    <a:pt x="420181" y="1718854"/>
                  </a:lnTo>
                  <a:lnTo>
                    <a:pt x="458543" y="1741813"/>
                  </a:lnTo>
                  <a:lnTo>
                    <a:pt x="497991" y="1762931"/>
                  </a:lnTo>
                  <a:lnTo>
                    <a:pt x="538458" y="1782160"/>
                  </a:lnTo>
                  <a:lnTo>
                    <a:pt x="579876" y="1799455"/>
                  </a:lnTo>
                  <a:lnTo>
                    <a:pt x="622177" y="1814766"/>
                  </a:lnTo>
                  <a:lnTo>
                    <a:pt x="665295" y="1828047"/>
                  </a:lnTo>
                  <a:lnTo>
                    <a:pt x="709160" y="1839250"/>
                  </a:lnTo>
                  <a:lnTo>
                    <a:pt x="753705" y="1848327"/>
                  </a:lnTo>
                  <a:lnTo>
                    <a:pt x="798862" y="1855232"/>
                  </a:lnTo>
                  <a:lnTo>
                    <a:pt x="844563" y="1859916"/>
                  </a:lnTo>
                  <a:lnTo>
                    <a:pt x="890741" y="1862333"/>
                  </a:lnTo>
                  <a:lnTo>
                    <a:pt x="937328" y="1862434"/>
                  </a:lnTo>
                  <a:lnTo>
                    <a:pt x="984256" y="1860173"/>
                  </a:lnTo>
                  <a:lnTo>
                    <a:pt x="1031458" y="1855502"/>
                  </a:lnTo>
                  <a:lnTo>
                    <a:pt x="1078864" y="1848373"/>
                  </a:lnTo>
                  <a:lnTo>
                    <a:pt x="1125852" y="1838858"/>
                  </a:lnTo>
                  <a:lnTo>
                    <a:pt x="1171805" y="1827104"/>
                  </a:lnTo>
                  <a:lnTo>
                    <a:pt x="1216677" y="1813179"/>
                  </a:lnTo>
                  <a:lnTo>
                    <a:pt x="1260420" y="1797150"/>
                  </a:lnTo>
                  <a:lnTo>
                    <a:pt x="1302988" y="1779085"/>
                  </a:lnTo>
                  <a:lnTo>
                    <a:pt x="1344331" y="1759053"/>
                  </a:lnTo>
                  <a:lnTo>
                    <a:pt x="1384404" y="1737120"/>
                  </a:lnTo>
                  <a:lnTo>
                    <a:pt x="1423158" y="1713354"/>
                  </a:lnTo>
                  <a:lnTo>
                    <a:pt x="1460546" y="1687824"/>
                  </a:lnTo>
                  <a:lnTo>
                    <a:pt x="1496521" y="1660597"/>
                  </a:lnTo>
                  <a:lnTo>
                    <a:pt x="1531035" y="1631741"/>
                  </a:lnTo>
                  <a:lnTo>
                    <a:pt x="1564041" y="1601323"/>
                  </a:lnTo>
                  <a:lnTo>
                    <a:pt x="1595490" y="1569412"/>
                  </a:lnTo>
                  <a:lnTo>
                    <a:pt x="1625337" y="1536076"/>
                  </a:lnTo>
                  <a:lnTo>
                    <a:pt x="1653533" y="1501381"/>
                  </a:lnTo>
                  <a:lnTo>
                    <a:pt x="1680030" y="1465396"/>
                  </a:lnTo>
                  <a:lnTo>
                    <a:pt x="1704782" y="1428189"/>
                  </a:lnTo>
                  <a:lnTo>
                    <a:pt x="1727741" y="1389827"/>
                  </a:lnTo>
                  <a:lnTo>
                    <a:pt x="1748859" y="1350379"/>
                  </a:lnTo>
                  <a:lnTo>
                    <a:pt x="1768089" y="1309911"/>
                  </a:lnTo>
                  <a:lnTo>
                    <a:pt x="1785384" y="1268493"/>
                  </a:lnTo>
                  <a:lnTo>
                    <a:pt x="1800696" y="1226191"/>
                  </a:lnTo>
                  <a:lnTo>
                    <a:pt x="1813977" y="1183073"/>
                  </a:lnTo>
                  <a:lnTo>
                    <a:pt x="1825181" y="1139207"/>
                  </a:lnTo>
                  <a:lnTo>
                    <a:pt x="1834259" y="1094662"/>
                  </a:lnTo>
                  <a:lnTo>
                    <a:pt x="1841165" y="1049504"/>
                  </a:lnTo>
                  <a:lnTo>
                    <a:pt x="1845850" y="1003801"/>
                  </a:lnTo>
                  <a:lnTo>
                    <a:pt x="1848267" y="957622"/>
                  </a:lnTo>
                  <a:lnTo>
                    <a:pt x="1848370" y="911034"/>
                  </a:lnTo>
                  <a:lnTo>
                    <a:pt x="1846110" y="864105"/>
                  </a:lnTo>
                  <a:lnTo>
                    <a:pt x="1841439" y="816903"/>
                  </a:lnTo>
                  <a:lnTo>
                    <a:pt x="1834311" y="769495"/>
                  </a:lnTo>
                  <a:lnTo>
                    <a:pt x="1824795" y="722509"/>
                  </a:lnTo>
                  <a:lnTo>
                    <a:pt x="1813041" y="676557"/>
                  </a:lnTo>
                  <a:lnTo>
                    <a:pt x="1799114" y="631686"/>
                  </a:lnTo>
                  <a:lnTo>
                    <a:pt x="1783084" y="587943"/>
                  </a:lnTo>
                  <a:lnTo>
                    <a:pt x="1765019" y="545376"/>
                  </a:lnTo>
                  <a:lnTo>
                    <a:pt x="1744985" y="504033"/>
                  </a:lnTo>
                  <a:lnTo>
                    <a:pt x="1723052" y="463961"/>
                  </a:lnTo>
                  <a:lnTo>
                    <a:pt x="1699285" y="425207"/>
                  </a:lnTo>
                  <a:lnTo>
                    <a:pt x="1673755" y="387819"/>
                  </a:lnTo>
                  <a:lnTo>
                    <a:pt x="1646527" y="351844"/>
                  </a:lnTo>
                  <a:lnTo>
                    <a:pt x="1617671" y="317331"/>
                  </a:lnTo>
                  <a:lnTo>
                    <a:pt x="1587253" y="284325"/>
                  </a:lnTo>
                  <a:lnTo>
                    <a:pt x="1555342" y="252876"/>
                  </a:lnTo>
                  <a:lnTo>
                    <a:pt x="1522005" y="223029"/>
                  </a:lnTo>
                  <a:lnTo>
                    <a:pt x="1487310" y="194833"/>
                  </a:lnTo>
                  <a:lnTo>
                    <a:pt x="1451325" y="168336"/>
                  </a:lnTo>
                  <a:lnTo>
                    <a:pt x="1414118" y="143584"/>
                  </a:lnTo>
                  <a:lnTo>
                    <a:pt x="1375757" y="120625"/>
                  </a:lnTo>
                  <a:lnTo>
                    <a:pt x="1336308" y="99507"/>
                  </a:lnTo>
                  <a:lnTo>
                    <a:pt x="1295841" y="80277"/>
                  </a:lnTo>
                  <a:lnTo>
                    <a:pt x="1254423" y="62982"/>
                  </a:lnTo>
                  <a:lnTo>
                    <a:pt x="1212121" y="47670"/>
                  </a:lnTo>
                  <a:lnTo>
                    <a:pt x="1169004" y="34389"/>
                  </a:lnTo>
                  <a:lnTo>
                    <a:pt x="1125139" y="23186"/>
                  </a:lnTo>
                  <a:lnTo>
                    <a:pt x="1080594" y="14108"/>
                  </a:lnTo>
                  <a:lnTo>
                    <a:pt x="1035437" y="7203"/>
                  </a:lnTo>
                  <a:lnTo>
                    <a:pt x="989735" y="2518"/>
                  </a:lnTo>
                  <a:lnTo>
                    <a:pt x="943557" y="101"/>
                  </a:lnTo>
                  <a:close/>
                </a:path>
              </a:pathLst>
            </a:custGeom>
            <a:solidFill>
              <a:srgbClr val="CDCECF"/>
            </a:solidFill>
          </p:spPr>
          <p:txBody>
            <a:bodyPr wrap="square" lIns="0" tIns="0" rIns="0" bIns="0" rtlCol="0"/>
            <a:lstStyle/>
            <a:p/>
          </p:txBody>
        </p:sp>
        <p:sp>
          <p:nvSpPr>
            <p:cNvPr id="13" name="object 13" descr=""/>
            <p:cNvSpPr/>
            <p:nvPr/>
          </p:nvSpPr>
          <p:spPr>
            <a:xfrm>
              <a:off x="4882515" y="1502802"/>
              <a:ext cx="1848485" cy="1862455"/>
            </a:xfrm>
            <a:custGeom>
              <a:avLst/>
              <a:gdLst/>
              <a:ahLst/>
              <a:cxnLst/>
              <a:rect l="l" t="t" r="r" b="b"/>
              <a:pathLst>
                <a:path w="1848484" h="1862454">
                  <a:moveTo>
                    <a:pt x="0" y="1092939"/>
                  </a:moveTo>
                  <a:lnTo>
                    <a:pt x="9515" y="1139926"/>
                  </a:lnTo>
                  <a:lnTo>
                    <a:pt x="21270" y="1185879"/>
                  </a:lnTo>
                  <a:lnTo>
                    <a:pt x="35196" y="1230751"/>
                  </a:lnTo>
                  <a:lnTo>
                    <a:pt x="51226" y="1274494"/>
                  </a:lnTo>
                  <a:lnTo>
                    <a:pt x="69291" y="1317062"/>
                  </a:lnTo>
                  <a:lnTo>
                    <a:pt x="89324" y="1358405"/>
                  </a:lnTo>
                  <a:lnTo>
                    <a:pt x="111258" y="1398478"/>
                  </a:lnTo>
                  <a:lnTo>
                    <a:pt x="135024" y="1437232"/>
                  </a:lnTo>
                  <a:lnTo>
                    <a:pt x="160554" y="1474620"/>
                  </a:lnTo>
                  <a:lnTo>
                    <a:pt x="187781" y="1510595"/>
                  </a:lnTo>
                  <a:lnTo>
                    <a:pt x="216637" y="1545109"/>
                  </a:lnTo>
                  <a:lnTo>
                    <a:pt x="247054" y="1578114"/>
                  </a:lnTo>
                  <a:lnTo>
                    <a:pt x="278965" y="1609564"/>
                  </a:lnTo>
                  <a:lnTo>
                    <a:pt x="312302" y="1639410"/>
                  </a:lnTo>
                  <a:lnTo>
                    <a:pt x="346996" y="1667605"/>
                  </a:lnTo>
                  <a:lnTo>
                    <a:pt x="382981" y="1694103"/>
                  </a:lnTo>
                  <a:lnTo>
                    <a:pt x="420188" y="1718854"/>
                  </a:lnTo>
                  <a:lnTo>
                    <a:pt x="458549" y="1741813"/>
                  </a:lnTo>
                  <a:lnTo>
                    <a:pt x="497997" y="1762931"/>
                  </a:lnTo>
                  <a:lnTo>
                    <a:pt x="538464" y="1782160"/>
                  </a:lnTo>
                  <a:lnTo>
                    <a:pt x="579882" y="1799455"/>
                  </a:lnTo>
                  <a:lnTo>
                    <a:pt x="622184" y="1814766"/>
                  </a:lnTo>
                  <a:lnTo>
                    <a:pt x="665302" y="1828047"/>
                  </a:lnTo>
                  <a:lnTo>
                    <a:pt x="709167" y="1839250"/>
                  </a:lnTo>
                  <a:lnTo>
                    <a:pt x="753712" y="1848327"/>
                  </a:lnTo>
                  <a:lnTo>
                    <a:pt x="798870" y="1855232"/>
                  </a:lnTo>
                  <a:lnTo>
                    <a:pt x="844572" y="1859916"/>
                  </a:lnTo>
                  <a:lnTo>
                    <a:pt x="890750" y="1862333"/>
                  </a:lnTo>
                  <a:lnTo>
                    <a:pt x="937338" y="1862434"/>
                  </a:lnTo>
                  <a:lnTo>
                    <a:pt x="984267" y="1860173"/>
                  </a:lnTo>
                  <a:lnTo>
                    <a:pt x="1031469" y="1855502"/>
                  </a:lnTo>
                  <a:lnTo>
                    <a:pt x="1078877" y="1848373"/>
                  </a:lnTo>
                  <a:lnTo>
                    <a:pt x="1125863" y="1838858"/>
                  </a:lnTo>
                  <a:lnTo>
                    <a:pt x="1171815" y="1827104"/>
                  </a:lnTo>
                  <a:lnTo>
                    <a:pt x="1216687" y="1813179"/>
                  </a:lnTo>
                  <a:lnTo>
                    <a:pt x="1260429" y="1797150"/>
                  </a:lnTo>
                  <a:lnTo>
                    <a:pt x="1302996" y="1779085"/>
                  </a:lnTo>
                  <a:lnTo>
                    <a:pt x="1344339" y="1759053"/>
                  </a:lnTo>
                  <a:lnTo>
                    <a:pt x="1384411" y="1737120"/>
                  </a:lnTo>
                  <a:lnTo>
                    <a:pt x="1423165" y="1713354"/>
                  </a:lnTo>
                  <a:lnTo>
                    <a:pt x="1460553" y="1687824"/>
                  </a:lnTo>
                  <a:lnTo>
                    <a:pt x="1496528" y="1660597"/>
                  </a:lnTo>
                  <a:lnTo>
                    <a:pt x="1531042" y="1631741"/>
                  </a:lnTo>
                  <a:lnTo>
                    <a:pt x="1564047" y="1601323"/>
                  </a:lnTo>
                  <a:lnTo>
                    <a:pt x="1595497" y="1569412"/>
                  </a:lnTo>
                  <a:lnTo>
                    <a:pt x="1625343" y="1536076"/>
                  </a:lnTo>
                  <a:lnTo>
                    <a:pt x="1653539" y="1501381"/>
                  </a:lnTo>
                  <a:lnTo>
                    <a:pt x="1680036" y="1465396"/>
                  </a:lnTo>
                  <a:lnTo>
                    <a:pt x="1704788" y="1428189"/>
                  </a:lnTo>
                  <a:lnTo>
                    <a:pt x="1727747" y="1389827"/>
                  </a:lnTo>
                  <a:lnTo>
                    <a:pt x="1748865" y="1350379"/>
                  </a:lnTo>
                  <a:lnTo>
                    <a:pt x="1768096" y="1309911"/>
                  </a:lnTo>
                  <a:lnTo>
                    <a:pt x="1785390" y="1268493"/>
                  </a:lnTo>
                  <a:lnTo>
                    <a:pt x="1800702" y="1226191"/>
                  </a:lnTo>
                  <a:lnTo>
                    <a:pt x="1813983" y="1183073"/>
                  </a:lnTo>
                  <a:lnTo>
                    <a:pt x="1825187" y="1139207"/>
                  </a:lnTo>
                  <a:lnTo>
                    <a:pt x="1834264" y="1094662"/>
                  </a:lnTo>
                  <a:lnTo>
                    <a:pt x="1841169" y="1049504"/>
                  </a:lnTo>
                  <a:lnTo>
                    <a:pt x="1845854" y="1003801"/>
                  </a:lnTo>
                  <a:lnTo>
                    <a:pt x="1848271" y="957622"/>
                  </a:lnTo>
                  <a:lnTo>
                    <a:pt x="1848373" y="911034"/>
                  </a:lnTo>
                  <a:lnTo>
                    <a:pt x="1846112" y="864105"/>
                  </a:lnTo>
                  <a:lnTo>
                    <a:pt x="1841440" y="816903"/>
                  </a:lnTo>
                  <a:lnTo>
                    <a:pt x="1834311" y="769495"/>
                  </a:lnTo>
                  <a:lnTo>
                    <a:pt x="1824797" y="722509"/>
                  </a:lnTo>
                  <a:lnTo>
                    <a:pt x="1813043" y="676557"/>
                  </a:lnTo>
                  <a:lnTo>
                    <a:pt x="1799117" y="631686"/>
                  </a:lnTo>
                  <a:lnTo>
                    <a:pt x="1783089" y="587943"/>
                  </a:lnTo>
                  <a:lnTo>
                    <a:pt x="1765024" y="545376"/>
                  </a:lnTo>
                  <a:lnTo>
                    <a:pt x="1744991" y="504033"/>
                  </a:lnTo>
                  <a:lnTo>
                    <a:pt x="1723058" y="463961"/>
                  </a:lnTo>
                  <a:lnTo>
                    <a:pt x="1699293" y="425207"/>
                  </a:lnTo>
                  <a:lnTo>
                    <a:pt x="1673762" y="387819"/>
                  </a:lnTo>
                  <a:lnTo>
                    <a:pt x="1646535" y="351844"/>
                  </a:lnTo>
                  <a:lnTo>
                    <a:pt x="1617679" y="317331"/>
                  </a:lnTo>
                  <a:lnTo>
                    <a:pt x="1587262" y="284325"/>
                  </a:lnTo>
                  <a:lnTo>
                    <a:pt x="1555351" y="252876"/>
                  </a:lnTo>
                  <a:lnTo>
                    <a:pt x="1522014" y="223029"/>
                  </a:lnTo>
                  <a:lnTo>
                    <a:pt x="1487320" y="194833"/>
                  </a:lnTo>
                  <a:lnTo>
                    <a:pt x="1451335" y="168336"/>
                  </a:lnTo>
                  <a:lnTo>
                    <a:pt x="1414128" y="143584"/>
                  </a:lnTo>
                  <a:lnTo>
                    <a:pt x="1375766" y="120625"/>
                  </a:lnTo>
                  <a:lnTo>
                    <a:pt x="1336318" y="99507"/>
                  </a:lnTo>
                  <a:lnTo>
                    <a:pt x="1295850" y="80277"/>
                  </a:lnTo>
                  <a:lnTo>
                    <a:pt x="1254431" y="62982"/>
                  </a:lnTo>
                  <a:lnTo>
                    <a:pt x="1212129" y="47670"/>
                  </a:lnTo>
                  <a:lnTo>
                    <a:pt x="1169011" y="34389"/>
                  </a:lnTo>
                  <a:lnTo>
                    <a:pt x="1125146" y="23186"/>
                  </a:lnTo>
                  <a:lnTo>
                    <a:pt x="1080600" y="14108"/>
                  </a:lnTo>
                  <a:lnTo>
                    <a:pt x="1035442" y="7203"/>
                  </a:lnTo>
                  <a:lnTo>
                    <a:pt x="989740" y="2518"/>
                  </a:lnTo>
                  <a:lnTo>
                    <a:pt x="943561" y="101"/>
                  </a:lnTo>
                  <a:lnTo>
                    <a:pt x="896973" y="0"/>
                  </a:lnTo>
                  <a:lnTo>
                    <a:pt x="850044" y="2261"/>
                  </a:lnTo>
                  <a:lnTo>
                    <a:pt x="802842" y="6932"/>
                  </a:lnTo>
                  <a:lnTo>
                    <a:pt x="755434" y="14061"/>
                  </a:lnTo>
                  <a:lnTo>
                    <a:pt x="707685" y="23766"/>
                  </a:lnTo>
                  <a:lnTo>
                    <a:pt x="660874" y="35843"/>
                  </a:lnTo>
                  <a:lnTo>
                    <a:pt x="615064" y="50225"/>
                  </a:lnTo>
                  <a:lnTo>
                    <a:pt x="570322" y="66848"/>
                  </a:lnTo>
                  <a:lnTo>
                    <a:pt x="526712" y="85647"/>
                  </a:lnTo>
                  <a:lnTo>
                    <a:pt x="484299" y="106557"/>
                  </a:lnTo>
                  <a:lnTo>
                    <a:pt x="443150" y="129512"/>
                  </a:lnTo>
                  <a:lnTo>
                    <a:pt x="403328" y="154446"/>
                  </a:lnTo>
                  <a:lnTo>
                    <a:pt x="364900" y="181296"/>
                  </a:lnTo>
                  <a:lnTo>
                    <a:pt x="327929" y="209995"/>
                  </a:lnTo>
                  <a:lnTo>
                    <a:pt x="292483" y="240479"/>
                  </a:lnTo>
                  <a:lnTo>
                    <a:pt x="258625" y="272682"/>
                  </a:lnTo>
                  <a:lnTo>
                    <a:pt x="226422" y="306539"/>
                  </a:lnTo>
                  <a:lnTo>
                    <a:pt x="195938" y="341986"/>
                  </a:lnTo>
                  <a:lnTo>
                    <a:pt x="167238" y="378955"/>
                  </a:lnTo>
                  <a:lnTo>
                    <a:pt x="140388" y="417384"/>
                  </a:lnTo>
                  <a:lnTo>
                    <a:pt x="115452" y="457206"/>
                  </a:lnTo>
                  <a:lnTo>
                    <a:pt x="92497" y="498355"/>
                  </a:lnTo>
                  <a:lnTo>
                    <a:pt x="71587" y="540768"/>
                  </a:lnTo>
                  <a:lnTo>
                    <a:pt x="52788" y="584379"/>
                  </a:lnTo>
                  <a:lnTo>
                    <a:pt x="36164" y="629122"/>
                  </a:lnTo>
                  <a:lnTo>
                    <a:pt x="21781" y="674933"/>
                  </a:lnTo>
                  <a:lnTo>
                    <a:pt x="9705" y="721745"/>
                  </a:lnTo>
                  <a:lnTo>
                    <a:pt x="0" y="769495"/>
                  </a:lnTo>
                </a:path>
              </a:pathLst>
            </a:custGeom>
            <a:ln w="5778">
              <a:solidFill>
                <a:srgbClr val="EE2D29"/>
              </a:solidFill>
            </a:ln>
          </p:spPr>
          <p:txBody>
            <a:bodyPr wrap="square" lIns="0" tIns="0" rIns="0" bIns="0" rtlCol="0"/>
            <a:lstStyle/>
            <a:p/>
          </p:txBody>
        </p:sp>
        <p:sp>
          <p:nvSpPr>
            <p:cNvPr id="14" name="object 14" descr=""/>
            <p:cNvSpPr/>
            <p:nvPr/>
          </p:nvSpPr>
          <p:spPr>
            <a:xfrm>
              <a:off x="4882515" y="2272302"/>
              <a:ext cx="917575" cy="161925"/>
            </a:xfrm>
            <a:custGeom>
              <a:avLst/>
              <a:gdLst/>
              <a:ahLst/>
              <a:cxnLst/>
              <a:rect l="l" t="t" r="r" b="b"/>
              <a:pathLst>
                <a:path w="917575" h="161925">
                  <a:moveTo>
                    <a:pt x="0" y="0"/>
                  </a:moveTo>
                  <a:lnTo>
                    <a:pt x="917155" y="161721"/>
                  </a:lnTo>
                </a:path>
              </a:pathLst>
            </a:custGeom>
            <a:ln w="5778">
              <a:solidFill>
                <a:srgbClr val="EE2D29"/>
              </a:solidFill>
            </a:ln>
          </p:spPr>
          <p:txBody>
            <a:bodyPr wrap="square" lIns="0" tIns="0" rIns="0" bIns="0" rtlCol="0"/>
            <a:lstStyle/>
            <a:p/>
          </p:txBody>
        </p:sp>
        <p:sp>
          <p:nvSpPr>
            <p:cNvPr id="15" name="object 15" descr=""/>
            <p:cNvSpPr/>
            <p:nvPr/>
          </p:nvSpPr>
          <p:spPr>
            <a:xfrm>
              <a:off x="4882515" y="2434020"/>
              <a:ext cx="917575" cy="161925"/>
            </a:xfrm>
            <a:custGeom>
              <a:avLst/>
              <a:gdLst/>
              <a:ahLst/>
              <a:cxnLst/>
              <a:rect l="l" t="t" r="r" b="b"/>
              <a:pathLst>
                <a:path w="917575" h="161925">
                  <a:moveTo>
                    <a:pt x="0" y="161721"/>
                  </a:moveTo>
                  <a:lnTo>
                    <a:pt x="917155" y="0"/>
                  </a:lnTo>
                </a:path>
              </a:pathLst>
            </a:custGeom>
            <a:ln w="5778">
              <a:solidFill>
                <a:srgbClr val="EE2D29"/>
              </a:solidFill>
            </a:ln>
          </p:spPr>
          <p:txBody>
            <a:bodyPr wrap="square" lIns="0" tIns="0" rIns="0" bIns="0" rtlCol="0"/>
            <a:lstStyle/>
            <a:p/>
          </p:txBody>
        </p:sp>
      </p:grpSp>
      <p:sp>
        <p:nvSpPr>
          <p:cNvPr id="16" name="object 16" descr=""/>
          <p:cNvSpPr txBox="1"/>
          <p:nvPr/>
        </p:nvSpPr>
        <p:spPr>
          <a:xfrm>
            <a:off x="5745014" y="2053936"/>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170°</a:t>
            </a:r>
            <a:endParaRPr sz="550">
              <a:latin typeface="Microsoft YaHei"/>
              <a:cs typeface="Microsoft YaHei"/>
            </a:endParaRPr>
          </a:p>
        </p:txBody>
      </p:sp>
      <p:sp>
        <p:nvSpPr>
          <p:cNvPr id="17" name="object 17" descr=""/>
          <p:cNvSpPr txBox="1"/>
          <p:nvPr/>
        </p:nvSpPr>
        <p:spPr>
          <a:xfrm>
            <a:off x="5743213" y="2687104"/>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170°</a:t>
            </a:r>
            <a:endParaRPr sz="550">
              <a:latin typeface="Microsoft YaHei"/>
              <a:cs typeface="Microsoft YaHei"/>
            </a:endParaRPr>
          </a:p>
        </p:txBody>
      </p:sp>
      <p:grpSp>
        <p:nvGrpSpPr>
          <p:cNvPr id="18" name="object 18" descr=""/>
          <p:cNvGrpSpPr/>
          <p:nvPr/>
        </p:nvGrpSpPr>
        <p:grpSpPr>
          <a:xfrm>
            <a:off x="5478031" y="1907314"/>
            <a:ext cx="1092835" cy="852169"/>
            <a:chOff x="5478031" y="1907314"/>
            <a:chExt cx="1092835" cy="852169"/>
          </a:xfrm>
        </p:grpSpPr>
        <p:sp>
          <p:nvSpPr>
            <p:cNvPr id="19" name="object 19" descr=""/>
            <p:cNvSpPr/>
            <p:nvPr/>
          </p:nvSpPr>
          <p:spPr>
            <a:xfrm>
              <a:off x="5894478" y="2527066"/>
              <a:ext cx="635" cy="10795"/>
            </a:xfrm>
            <a:custGeom>
              <a:avLst/>
              <a:gdLst/>
              <a:ahLst/>
              <a:cxnLst/>
              <a:rect l="l" t="t" r="r" b="b"/>
              <a:pathLst>
                <a:path w="635" h="10794">
                  <a:moveTo>
                    <a:pt x="190" y="10769"/>
                  </a:moveTo>
                  <a:lnTo>
                    <a:pt x="0" y="0"/>
                  </a:lnTo>
                </a:path>
              </a:pathLst>
            </a:custGeom>
            <a:ln w="3175">
              <a:solidFill>
                <a:srgbClr val="565658"/>
              </a:solidFill>
            </a:ln>
          </p:spPr>
          <p:txBody>
            <a:bodyPr wrap="square" lIns="0" tIns="0" rIns="0" bIns="0" rtlCol="0"/>
            <a:lstStyle/>
            <a:p/>
          </p:txBody>
        </p:sp>
        <p:sp>
          <p:nvSpPr>
            <p:cNvPr id="20" name="object 20" descr=""/>
            <p:cNvSpPr/>
            <p:nvPr/>
          </p:nvSpPr>
          <p:spPr>
            <a:xfrm>
              <a:off x="6362238" y="2519042"/>
              <a:ext cx="1270" cy="1270"/>
            </a:xfrm>
            <a:custGeom>
              <a:avLst/>
              <a:gdLst/>
              <a:ahLst/>
              <a:cxnLst/>
              <a:rect l="l" t="t" r="r" b="b"/>
              <a:pathLst>
                <a:path w="1270" h="1269">
                  <a:moveTo>
                    <a:pt x="0" y="965"/>
                  </a:moveTo>
                  <a:lnTo>
                    <a:pt x="762" y="0"/>
                  </a:lnTo>
                </a:path>
              </a:pathLst>
            </a:custGeom>
            <a:ln w="3175">
              <a:solidFill>
                <a:srgbClr val="565658"/>
              </a:solidFill>
            </a:ln>
          </p:spPr>
          <p:txBody>
            <a:bodyPr wrap="square" lIns="0" tIns="0" rIns="0" bIns="0" rtlCol="0"/>
            <a:lstStyle/>
            <a:p/>
          </p:txBody>
        </p:sp>
        <p:sp>
          <p:nvSpPr>
            <p:cNvPr id="21" name="object 21" descr=""/>
            <p:cNvSpPr/>
            <p:nvPr/>
          </p:nvSpPr>
          <p:spPr>
            <a:xfrm>
              <a:off x="6000448" y="2534902"/>
              <a:ext cx="85725" cy="0"/>
            </a:xfrm>
            <a:custGeom>
              <a:avLst/>
              <a:gdLst/>
              <a:ahLst/>
              <a:cxnLst/>
              <a:rect l="l" t="t" r="r" b="b"/>
              <a:pathLst>
                <a:path w="85725" h="0">
                  <a:moveTo>
                    <a:pt x="0" y="0"/>
                  </a:moveTo>
                  <a:lnTo>
                    <a:pt x="85204" y="0"/>
                  </a:lnTo>
                </a:path>
              </a:pathLst>
            </a:custGeom>
            <a:ln w="3175">
              <a:solidFill>
                <a:srgbClr val="565658"/>
              </a:solidFill>
            </a:ln>
          </p:spPr>
          <p:txBody>
            <a:bodyPr wrap="square" lIns="0" tIns="0" rIns="0" bIns="0" rtlCol="0"/>
            <a:lstStyle/>
            <a:p/>
          </p:txBody>
        </p:sp>
        <p:sp>
          <p:nvSpPr>
            <p:cNvPr id="22" name="object 22" descr=""/>
            <p:cNvSpPr/>
            <p:nvPr/>
          </p:nvSpPr>
          <p:spPr>
            <a:xfrm>
              <a:off x="6208993" y="2531510"/>
              <a:ext cx="635" cy="2540"/>
            </a:xfrm>
            <a:custGeom>
              <a:avLst/>
              <a:gdLst/>
              <a:ahLst/>
              <a:cxnLst/>
              <a:rect l="l" t="t" r="r" b="b"/>
              <a:pathLst>
                <a:path w="635" h="2539">
                  <a:moveTo>
                    <a:pt x="63" y="2413"/>
                  </a:moveTo>
                  <a:lnTo>
                    <a:pt x="0" y="0"/>
                  </a:lnTo>
                </a:path>
              </a:pathLst>
            </a:custGeom>
            <a:ln w="3175">
              <a:solidFill>
                <a:srgbClr val="565658"/>
              </a:solidFill>
            </a:ln>
          </p:spPr>
          <p:txBody>
            <a:bodyPr wrap="square" lIns="0" tIns="0" rIns="0" bIns="0" rtlCol="0"/>
            <a:lstStyle/>
            <a:p/>
          </p:txBody>
        </p:sp>
        <p:sp>
          <p:nvSpPr>
            <p:cNvPr id="23" name="object 23" descr=""/>
            <p:cNvSpPr/>
            <p:nvPr/>
          </p:nvSpPr>
          <p:spPr>
            <a:xfrm>
              <a:off x="6362238" y="2519042"/>
              <a:ext cx="1270" cy="1270"/>
            </a:xfrm>
            <a:custGeom>
              <a:avLst/>
              <a:gdLst/>
              <a:ahLst/>
              <a:cxnLst/>
              <a:rect l="l" t="t" r="r" b="b"/>
              <a:pathLst>
                <a:path w="1270" h="1269">
                  <a:moveTo>
                    <a:pt x="0" y="965"/>
                  </a:moveTo>
                  <a:lnTo>
                    <a:pt x="762" y="0"/>
                  </a:lnTo>
                </a:path>
              </a:pathLst>
            </a:custGeom>
            <a:ln w="3175">
              <a:solidFill>
                <a:srgbClr val="565658"/>
              </a:solidFill>
            </a:ln>
          </p:spPr>
          <p:txBody>
            <a:bodyPr wrap="square" lIns="0" tIns="0" rIns="0" bIns="0" rtlCol="0"/>
            <a:lstStyle/>
            <a:p/>
          </p:txBody>
        </p:sp>
        <p:sp>
          <p:nvSpPr>
            <p:cNvPr id="24" name="object 24" descr=""/>
            <p:cNvSpPr/>
            <p:nvPr/>
          </p:nvSpPr>
          <p:spPr>
            <a:xfrm>
              <a:off x="6362232" y="2348038"/>
              <a:ext cx="1270" cy="1270"/>
            </a:xfrm>
            <a:custGeom>
              <a:avLst/>
              <a:gdLst/>
              <a:ahLst/>
              <a:cxnLst/>
              <a:rect l="l" t="t" r="r" b="b"/>
              <a:pathLst>
                <a:path w="1270" h="1269">
                  <a:moveTo>
                    <a:pt x="762" y="965"/>
                  </a:moveTo>
                  <a:lnTo>
                    <a:pt x="0" y="0"/>
                  </a:lnTo>
                </a:path>
              </a:pathLst>
            </a:custGeom>
            <a:ln w="3175">
              <a:solidFill>
                <a:srgbClr val="565658"/>
              </a:solidFill>
            </a:ln>
          </p:spPr>
          <p:txBody>
            <a:bodyPr wrap="square" lIns="0" tIns="0" rIns="0" bIns="0" rtlCol="0"/>
            <a:lstStyle/>
            <a:p/>
          </p:txBody>
        </p:sp>
        <p:sp>
          <p:nvSpPr>
            <p:cNvPr id="25" name="object 25" descr=""/>
            <p:cNvSpPr/>
            <p:nvPr/>
          </p:nvSpPr>
          <p:spPr>
            <a:xfrm>
              <a:off x="6000448" y="2333147"/>
              <a:ext cx="85725" cy="0"/>
            </a:xfrm>
            <a:custGeom>
              <a:avLst/>
              <a:gdLst/>
              <a:ahLst/>
              <a:cxnLst/>
              <a:rect l="l" t="t" r="r" b="b"/>
              <a:pathLst>
                <a:path w="85725" h="0">
                  <a:moveTo>
                    <a:pt x="85204" y="0"/>
                  </a:moveTo>
                  <a:lnTo>
                    <a:pt x="0" y="0"/>
                  </a:lnTo>
                </a:path>
              </a:pathLst>
            </a:custGeom>
            <a:ln w="3175">
              <a:solidFill>
                <a:srgbClr val="565658"/>
              </a:solidFill>
            </a:ln>
          </p:spPr>
          <p:txBody>
            <a:bodyPr wrap="square" lIns="0" tIns="0" rIns="0" bIns="0" rtlCol="0"/>
            <a:lstStyle/>
            <a:p/>
          </p:txBody>
        </p:sp>
        <p:sp>
          <p:nvSpPr>
            <p:cNvPr id="26" name="object 26" descr=""/>
            <p:cNvSpPr/>
            <p:nvPr/>
          </p:nvSpPr>
          <p:spPr>
            <a:xfrm>
              <a:off x="6362232" y="2348038"/>
              <a:ext cx="1270" cy="1270"/>
            </a:xfrm>
            <a:custGeom>
              <a:avLst/>
              <a:gdLst/>
              <a:ahLst/>
              <a:cxnLst/>
              <a:rect l="l" t="t" r="r" b="b"/>
              <a:pathLst>
                <a:path w="1270" h="1269">
                  <a:moveTo>
                    <a:pt x="762" y="965"/>
                  </a:moveTo>
                  <a:lnTo>
                    <a:pt x="0" y="0"/>
                  </a:lnTo>
                </a:path>
              </a:pathLst>
            </a:custGeom>
            <a:ln w="3175">
              <a:solidFill>
                <a:srgbClr val="565658"/>
              </a:solidFill>
            </a:ln>
          </p:spPr>
          <p:txBody>
            <a:bodyPr wrap="square" lIns="0" tIns="0" rIns="0" bIns="0" rtlCol="0"/>
            <a:lstStyle/>
            <a:p/>
          </p:txBody>
        </p:sp>
        <p:sp>
          <p:nvSpPr>
            <p:cNvPr id="27" name="object 27" descr=""/>
            <p:cNvSpPr/>
            <p:nvPr/>
          </p:nvSpPr>
          <p:spPr>
            <a:xfrm>
              <a:off x="6208982" y="2334133"/>
              <a:ext cx="635" cy="2540"/>
            </a:xfrm>
            <a:custGeom>
              <a:avLst/>
              <a:gdLst/>
              <a:ahLst/>
              <a:cxnLst/>
              <a:rect l="l" t="t" r="r" b="b"/>
              <a:pathLst>
                <a:path w="635" h="2539">
                  <a:moveTo>
                    <a:pt x="0" y="2413"/>
                  </a:moveTo>
                  <a:lnTo>
                    <a:pt x="76" y="0"/>
                  </a:lnTo>
                </a:path>
              </a:pathLst>
            </a:custGeom>
            <a:ln w="3175">
              <a:solidFill>
                <a:srgbClr val="565658"/>
              </a:solidFill>
            </a:ln>
          </p:spPr>
          <p:txBody>
            <a:bodyPr wrap="square" lIns="0" tIns="0" rIns="0" bIns="0" rtlCol="0"/>
            <a:lstStyle/>
            <a:p/>
          </p:txBody>
        </p:sp>
        <p:sp>
          <p:nvSpPr>
            <p:cNvPr id="28" name="object 28" descr=""/>
            <p:cNvSpPr/>
            <p:nvPr/>
          </p:nvSpPr>
          <p:spPr>
            <a:xfrm>
              <a:off x="5784004" y="2240103"/>
              <a:ext cx="0" cy="1270"/>
            </a:xfrm>
            <a:custGeom>
              <a:avLst/>
              <a:gdLst/>
              <a:ahLst/>
              <a:cxnLst/>
              <a:rect l="l" t="t" r="r" b="b"/>
              <a:pathLst>
                <a:path w="0" h="1269">
                  <a:moveTo>
                    <a:pt x="0" y="1092"/>
                  </a:moveTo>
                  <a:lnTo>
                    <a:pt x="0" y="0"/>
                  </a:lnTo>
                </a:path>
              </a:pathLst>
            </a:custGeom>
            <a:ln w="3175">
              <a:solidFill>
                <a:srgbClr val="565658"/>
              </a:solidFill>
            </a:ln>
          </p:spPr>
          <p:txBody>
            <a:bodyPr wrap="square" lIns="0" tIns="0" rIns="0" bIns="0" rtlCol="0"/>
            <a:lstStyle/>
            <a:p/>
          </p:txBody>
        </p:sp>
        <p:sp>
          <p:nvSpPr>
            <p:cNvPr id="29" name="object 29" descr=""/>
            <p:cNvSpPr/>
            <p:nvPr/>
          </p:nvSpPr>
          <p:spPr>
            <a:xfrm>
              <a:off x="5766373" y="2240105"/>
              <a:ext cx="635" cy="2540"/>
            </a:xfrm>
            <a:custGeom>
              <a:avLst/>
              <a:gdLst/>
              <a:ahLst/>
              <a:cxnLst/>
              <a:rect l="l" t="t" r="r" b="b"/>
              <a:pathLst>
                <a:path w="635" h="2539">
                  <a:moveTo>
                    <a:pt x="0" y="0"/>
                  </a:moveTo>
                  <a:lnTo>
                    <a:pt x="50" y="1981"/>
                  </a:lnTo>
                </a:path>
              </a:pathLst>
            </a:custGeom>
            <a:ln w="3175">
              <a:solidFill>
                <a:srgbClr val="565658"/>
              </a:solidFill>
            </a:ln>
          </p:spPr>
          <p:txBody>
            <a:bodyPr wrap="square" lIns="0" tIns="0" rIns="0" bIns="0" rtlCol="0"/>
            <a:lstStyle/>
            <a:p/>
          </p:txBody>
        </p:sp>
        <p:sp>
          <p:nvSpPr>
            <p:cNvPr id="30" name="object 30" descr=""/>
            <p:cNvSpPr/>
            <p:nvPr/>
          </p:nvSpPr>
          <p:spPr>
            <a:xfrm>
              <a:off x="5832974" y="2240105"/>
              <a:ext cx="0" cy="3810"/>
            </a:xfrm>
            <a:custGeom>
              <a:avLst/>
              <a:gdLst/>
              <a:ahLst/>
              <a:cxnLst/>
              <a:rect l="l" t="t" r="r" b="b"/>
              <a:pathLst>
                <a:path w="0" h="3810">
                  <a:moveTo>
                    <a:pt x="0" y="3441"/>
                  </a:moveTo>
                  <a:lnTo>
                    <a:pt x="0" y="0"/>
                  </a:lnTo>
                </a:path>
              </a:pathLst>
            </a:custGeom>
            <a:ln w="3175">
              <a:solidFill>
                <a:srgbClr val="565658"/>
              </a:solidFill>
            </a:ln>
          </p:spPr>
          <p:txBody>
            <a:bodyPr wrap="square" lIns="0" tIns="0" rIns="0" bIns="0" rtlCol="0"/>
            <a:lstStyle/>
            <a:p/>
          </p:txBody>
        </p:sp>
        <p:sp>
          <p:nvSpPr>
            <p:cNvPr id="31" name="object 31" descr=""/>
            <p:cNvSpPr/>
            <p:nvPr/>
          </p:nvSpPr>
          <p:spPr>
            <a:xfrm>
              <a:off x="5815345" y="2240105"/>
              <a:ext cx="635" cy="1905"/>
            </a:xfrm>
            <a:custGeom>
              <a:avLst/>
              <a:gdLst/>
              <a:ahLst/>
              <a:cxnLst/>
              <a:rect l="l" t="t" r="r" b="b"/>
              <a:pathLst>
                <a:path w="635" h="1905">
                  <a:moveTo>
                    <a:pt x="0" y="0"/>
                  </a:moveTo>
                  <a:lnTo>
                    <a:pt x="50" y="1663"/>
                  </a:lnTo>
                </a:path>
              </a:pathLst>
            </a:custGeom>
            <a:ln w="3175">
              <a:solidFill>
                <a:srgbClr val="565658"/>
              </a:solidFill>
            </a:ln>
          </p:spPr>
          <p:txBody>
            <a:bodyPr wrap="square" lIns="0" tIns="0" rIns="0" bIns="0" rtlCol="0"/>
            <a:lstStyle/>
            <a:p/>
          </p:txBody>
        </p:sp>
        <p:sp>
          <p:nvSpPr>
            <p:cNvPr id="32" name="object 32" descr=""/>
            <p:cNvSpPr/>
            <p:nvPr/>
          </p:nvSpPr>
          <p:spPr>
            <a:xfrm>
              <a:off x="6369483" y="2365269"/>
              <a:ext cx="9525" cy="0"/>
            </a:xfrm>
            <a:custGeom>
              <a:avLst/>
              <a:gdLst/>
              <a:ahLst/>
              <a:cxnLst/>
              <a:rect l="l" t="t" r="r" b="b"/>
              <a:pathLst>
                <a:path w="9525" h="0">
                  <a:moveTo>
                    <a:pt x="9207" y="0"/>
                  </a:moveTo>
                  <a:lnTo>
                    <a:pt x="0" y="0"/>
                  </a:lnTo>
                </a:path>
              </a:pathLst>
            </a:custGeom>
            <a:ln w="3175">
              <a:solidFill>
                <a:srgbClr val="565658"/>
              </a:solidFill>
            </a:ln>
          </p:spPr>
          <p:txBody>
            <a:bodyPr wrap="square" lIns="0" tIns="0" rIns="0" bIns="0" rtlCol="0"/>
            <a:lstStyle/>
            <a:p/>
          </p:txBody>
        </p:sp>
        <p:sp>
          <p:nvSpPr>
            <p:cNvPr id="33" name="object 33" descr=""/>
            <p:cNvSpPr/>
            <p:nvPr/>
          </p:nvSpPr>
          <p:spPr>
            <a:xfrm>
              <a:off x="6369481" y="2502774"/>
              <a:ext cx="9525" cy="0"/>
            </a:xfrm>
            <a:custGeom>
              <a:avLst/>
              <a:gdLst/>
              <a:ahLst/>
              <a:cxnLst/>
              <a:rect l="l" t="t" r="r" b="b"/>
              <a:pathLst>
                <a:path w="9525" h="0">
                  <a:moveTo>
                    <a:pt x="0" y="0"/>
                  </a:moveTo>
                  <a:lnTo>
                    <a:pt x="9207" y="0"/>
                  </a:lnTo>
                </a:path>
              </a:pathLst>
            </a:custGeom>
            <a:ln w="3175">
              <a:solidFill>
                <a:srgbClr val="565658"/>
              </a:solidFill>
            </a:ln>
          </p:spPr>
          <p:txBody>
            <a:bodyPr wrap="square" lIns="0" tIns="0" rIns="0" bIns="0" rtlCol="0"/>
            <a:lstStyle/>
            <a:p/>
          </p:txBody>
        </p:sp>
        <p:sp>
          <p:nvSpPr>
            <p:cNvPr id="34" name="object 34" descr=""/>
            <p:cNvSpPr/>
            <p:nvPr/>
          </p:nvSpPr>
          <p:spPr>
            <a:xfrm>
              <a:off x="6402974" y="2365951"/>
              <a:ext cx="5715" cy="0"/>
            </a:xfrm>
            <a:custGeom>
              <a:avLst/>
              <a:gdLst/>
              <a:ahLst/>
              <a:cxnLst/>
              <a:rect l="l" t="t" r="r" b="b"/>
              <a:pathLst>
                <a:path w="5714" h="0">
                  <a:moveTo>
                    <a:pt x="5295" y="0"/>
                  </a:moveTo>
                  <a:lnTo>
                    <a:pt x="0" y="0"/>
                  </a:lnTo>
                </a:path>
              </a:pathLst>
            </a:custGeom>
            <a:ln w="3175">
              <a:solidFill>
                <a:srgbClr val="565658"/>
              </a:solidFill>
            </a:ln>
          </p:spPr>
          <p:txBody>
            <a:bodyPr wrap="square" lIns="0" tIns="0" rIns="0" bIns="0" rtlCol="0"/>
            <a:lstStyle/>
            <a:p/>
          </p:txBody>
        </p:sp>
        <p:sp>
          <p:nvSpPr>
            <p:cNvPr id="35" name="object 35" descr=""/>
            <p:cNvSpPr/>
            <p:nvPr/>
          </p:nvSpPr>
          <p:spPr>
            <a:xfrm>
              <a:off x="6402980" y="2502092"/>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36" name="object 36" descr=""/>
            <p:cNvSpPr/>
            <p:nvPr/>
          </p:nvSpPr>
          <p:spPr>
            <a:xfrm>
              <a:off x="6402980" y="2395084"/>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37" name="object 37" descr=""/>
            <p:cNvSpPr/>
            <p:nvPr/>
          </p:nvSpPr>
          <p:spPr>
            <a:xfrm>
              <a:off x="6402974" y="2384319"/>
              <a:ext cx="5715" cy="0"/>
            </a:xfrm>
            <a:custGeom>
              <a:avLst/>
              <a:gdLst/>
              <a:ahLst/>
              <a:cxnLst/>
              <a:rect l="l" t="t" r="r" b="b"/>
              <a:pathLst>
                <a:path w="5714" h="0">
                  <a:moveTo>
                    <a:pt x="5295" y="0"/>
                  </a:moveTo>
                  <a:lnTo>
                    <a:pt x="0" y="0"/>
                  </a:lnTo>
                </a:path>
              </a:pathLst>
            </a:custGeom>
            <a:ln w="3175">
              <a:solidFill>
                <a:srgbClr val="565658"/>
              </a:solidFill>
            </a:ln>
          </p:spPr>
          <p:txBody>
            <a:bodyPr wrap="square" lIns="0" tIns="0" rIns="0" bIns="0" rtlCol="0"/>
            <a:lstStyle/>
            <a:p/>
          </p:txBody>
        </p:sp>
        <p:sp>
          <p:nvSpPr>
            <p:cNvPr id="38" name="object 38" descr=""/>
            <p:cNvSpPr/>
            <p:nvPr/>
          </p:nvSpPr>
          <p:spPr>
            <a:xfrm>
              <a:off x="5624361" y="2537053"/>
              <a:ext cx="635" cy="635"/>
            </a:xfrm>
            <a:custGeom>
              <a:avLst/>
              <a:gdLst/>
              <a:ahLst/>
              <a:cxnLst/>
              <a:rect l="l" t="t" r="r" b="b"/>
              <a:pathLst>
                <a:path w="635" h="635">
                  <a:moveTo>
                    <a:pt x="0" y="0"/>
                  </a:moveTo>
                  <a:lnTo>
                    <a:pt x="228" y="558"/>
                  </a:lnTo>
                </a:path>
              </a:pathLst>
            </a:custGeom>
            <a:ln w="3175">
              <a:solidFill>
                <a:srgbClr val="565658"/>
              </a:solidFill>
            </a:ln>
          </p:spPr>
          <p:txBody>
            <a:bodyPr wrap="square" lIns="0" tIns="0" rIns="0" bIns="0" rtlCol="0"/>
            <a:lstStyle/>
            <a:p/>
          </p:txBody>
        </p:sp>
        <p:sp>
          <p:nvSpPr>
            <p:cNvPr id="39" name="object 39" descr=""/>
            <p:cNvSpPr/>
            <p:nvPr/>
          </p:nvSpPr>
          <p:spPr>
            <a:xfrm>
              <a:off x="5624361" y="2530010"/>
              <a:ext cx="0" cy="7620"/>
            </a:xfrm>
            <a:custGeom>
              <a:avLst/>
              <a:gdLst/>
              <a:ahLst/>
              <a:cxnLst/>
              <a:rect l="l" t="t" r="r" b="b"/>
              <a:pathLst>
                <a:path w="0" h="7619">
                  <a:moveTo>
                    <a:pt x="0" y="0"/>
                  </a:moveTo>
                  <a:lnTo>
                    <a:pt x="0" y="7048"/>
                  </a:lnTo>
                </a:path>
              </a:pathLst>
            </a:custGeom>
            <a:ln w="3175">
              <a:solidFill>
                <a:srgbClr val="565658"/>
              </a:solidFill>
            </a:ln>
          </p:spPr>
          <p:txBody>
            <a:bodyPr wrap="square" lIns="0" tIns="0" rIns="0" bIns="0" rtlCol="0"/>
            <a:lstStyle/>
            <a:p/>
          </p:txBody>
        </p:sp>
        <p:sp>
          <p:nvSpPr>
            <p:cNvPr id="40" name="object 40" descr=""/>
            <p:cNvSpPr/>
            <p:nvPr/>
          </p:nvSpPr>
          <p:spPr>
            <a:xfrm>
              <a:off x="5557009" y="2349567"/>
              <a:ext cx="635" cy="635"/>
            </a:xfrm>
            <a:custGeom>
              <a:avLst/>
              <a:gdLst/>
              <a:ahLst/>
              <a:cxnLst/>
              <a:rect l="l" t="t" r="r" b="b"/>
              <a:pathLst>
                <a:path w="635" h="635">
                  <a:moveTo>
                    <a:pt x="0" y="0"/>
                  </a:moveTo>
                  <a:lnTo>
                    <a:pt x="546" y="228"/>
                  </a:lnTo>
                </a:path>
              </a:pathLst>
            </a:custGeom>
            <a:ln w="3175">
              <a:solidFill>
                <a:srgbClr val="565658"/>
              </a:solidFill>
            </a:ln>
          </p:spPr>
          <p:txBody>
            <a:bodyPr wrap="square" lIns="0" tIns="0" rIns="0" bIns="0" rtlCol="0"/>
            <a:lstStyle/>
            <a:p/>
          </p:txBody>
        </p:sp>
        <p:sp>
          <p:nvSpPr>
            <p:cNvPr id="41" name="object 41" descr=""/>
            <p:cNvSpPr/>
            <p:nvPr/>
          </p:nvSpPr>
          <p:spPr>
            <a:xfrm>
              <a:off x="5557015" y="2336080"/>
              <a:ext cx="635" cy="635"/>
            </a:xfrm>
            <a:custGeom>
              <a:avLst/>
              <a:gdLst/>
              <a:ahLst/>
              <a:cxnLst/>
              <a:rect l="l" t="t" r="r" b="b"/>
              <a:pathLst>
                <a:path w="635" h="635">
                  <a:moveTo>
                    <a:pt x="546" y="0"/>
                  </a:moveTo>
                  <a:lnTo>
                    <a:pt x="0" y="241"/>
                  </a:lnTo>
                </a:path>
              </a:pathLst>
            </a:custGeom>
            <a:ln w="3175">
              <a:solidFill>
                <a:srgbClr val="565658"/>
              </a:solidFill>
            </a:ln>
          </p:spPr>
          <p:txBody>
            <a:bodyPr wrap="square" lIns="0" tIns="0" rIns="0" bIns="0" rtlCol="0"/>
            <a:lstStyle/>
            <a:p/>
          </p:txBody>
        </p:sp>
        <p:sp>
          <p:nvSpPr>
            <p:cNvPr id="42" name="object 42" descr=""/>
            <p:cNvSpPr/>
            <p:nvPr/>
          </p:nvSpPr>
          <p:spPr>
            <a:xfrm>
              <a:off x="5557561" y="2349797"/>
              <a:ext cx="7620" cy="0"/>
            </a:xfrm>
            <a:custGeom>
              <a:avLst/>
              <a:gdLst/>
              <a:ahLst/>
              <a:cxnLst/>
              <a:rect l="l" t="t" r="r" b="b"/>
              <a:pathLst>
                <a:path w="7620" h="0">
                  <a:moveTo>
                    <a:pt x="0" y="0"/>
                  </a:moveTo>
                  <a:lnTo>
                    <a:pt x="7061" y="0"/>
                  </a:lnTo>
                </a:path>
              </a:pathLst>
            </a:custGeom>
            <a:ln w="3175">
              <a:solidFill>
                <a:srgbClr val="565658"/>
              </a:solidFill>
            </a:ln>
          </p:spPr>
          <p:txBody>
            <a:bodyPr wrap="square" lIns="0" tIns="0" rIns="0" bIns="0" rtlCol="0"/>
            <a:lstStyle/>
            <a:p/>
          </p:txBody>
        </p:sp>
        <p:sp>
          <p:nvSpPr>
            <p:cNvPr id="43" name="object 43" descr=""/>
            <p:cNvSpPr/>
            <p:nvPr/>
          </p:nvSpPr>
          <p:spPr>
            <a:xfrm>
              <a:off x="5557558" y="2336080"/>
              <a:ext cx="7620" cy="0"/>
            </a:xfrm>
            <a:custGeom>
              <a:avLst/>
              <a:gdLst/>
              <a:ahLst/>
              <a:cxnLst/>
              <a:rect l="l" t="t" r="r" b="b"/>
              <a:pathLst>
                <a:path w="7620" h="0">
                  <a:moveTo>
                    <a:pt x="7061" y="0"/>
                  </a:moveTo>
                  <a:lnTo>
                    <a:pt x="0" y="0"/>
                  </a:lnTo>
                </a:path>
              </a:pathLst>
            </a:custGeom>
            <a:ln w="3175">
              <a:solidFill>
                <a:srgbClr val="565658"/>
              </a:solidFill>
            </a:ln>
          </p:spPr>
          <p:txBody>
            <a:bodyPr wrap="square" lIns="0" tIns="0" rIns="0" bIns="0" rtlCol="0"/>
            <a:lstStyle/>
            <a:p/>
          </p:txBody>
        </p:sp>
        <p:sp>
          <p:nvSpPr>
            <p:cNvPr id="44" name="object 44" descr=""/>
            <p:cNvSpPr/>
            <p:nvPr/>
          </p:nvSpPr>
          <p:spPr>
            <a:xfrm>
              <a:off x="5557009" y="2531733"/>
              <a:ext cx="635" cy="635"/>
            </a:xfrm>
            <a:custGeom>
              <a:avLst/>
              <a:gdLst/>
              <a:ahLst/>
              <a:cxnLst/>
              <a:rect l="l" t="t" r="r" b="b"/>
              <a:pathLst>
                <a:path w="635" h="635">
                  <a:moveTo>
                    <a:pt x="0" y="0"/>
                  </a:moveTo>
                  <a:lnTo>
                    <a:pt x="546" y="228"/>
                  </a:lnTo>
                </a:path>
              </a:pathLst>
            </a:custGeom>
            <a:ln w="3175">
              <a:solidFill>
                <a:srgbClr val="565658"/>
              </a:solidFill>
            </a:ln>
          </p:spPr>
          <p:txBody>
            <a:bodyPr wrap="square" lIns="0" tIns="0" rIns="0" bIns="0" rtlCol="0"/>
            <a:lstStyle/>
            <a:p/>
          </p:txBody>
        </p:sp>
        <p:sp>
          <p:nvSpPr>
            <p:cNvPr id="45" name="object 45" descr=""/>
            <p:cNvSpPr/>
            <p:nvPr/>
          </p:nvSpPr>
          <p:spPr>
            <a:xfrm>
              <a:off x="5557015" y="2518252"/>
              <a:ext cx="635" cy="635"/>
            </a:xfrm>
            <a:custGeom>
              <a:avLst/>
              <a:gdLst/>
              <a:ahLst/>
              <a:cxnLst/>
              <a:rect l="l" t="t" r="r" b="b"/>
              <a:pathLst>
                <a:path w="635" h="635">
                  <a:moveTo>
                    <a:pt x="546" y="0"/>
                  </a:moveTo>
                  <a:lnTo>
                    <a:pt x="0" y="228"/>
                  </a:lnTo>
                </a:path>
              </a:pathLst>
            </a:custGeom>
            <a:ln w="3175">
              <a:solidFill>
                <a:srgbClr val="565658"/>
              </a:solidFill>
            </a:ln>
          </p:spPr>
          <p:txBody>
            <a:bodyPr wrap="square" lIns="0" tIns="0" rIns="0" bIns="0" rtlCol="0"/>
            <a:lstStyle/>
            <a:p/>
          </p:txBody>
        </p:sp>
        <p:sp>
          <p:nvSpPr>
            <p:cNvPr id="46" name="object 46" descr=""/>
            <p:cNvSpPr/>
            <p:nvPr/>
          </p:nvSpPr>
          <p:spPr>
            <a:xfrm>
              <a:off x="5557561" y="2531963"/>
              <a:ext cx="7620" cy="0"/>
            </a:xfrm>
            <a:custGeom>
              <a:avLst/>
              <a:gdLst/>
              <a:ahLst/>
              <a:cxnLst/>
              <a:rect l="l" t="t" r="r" b="b"/>
              <a:pathLst>
                <a:path w="7620" h="0">
                  <a:moveTo>
                    <a:pt x="0" y="0"/>
                  </a:moveTo>
                  <a:lnTo>
                    <a:pt x="7061" y="0"/>
                  </a:lnTo>
                </a:path>
              </a:pathLst>
            </a:custGeom>
            <a:ln w="3175">
              <a:solidFill>
                <a:srgbClr val="565658"/>
              </a:solidFill>
            </a:ln>
          </p:spPr>
          <p:txBody>
            <a:bodyPr wrap="square" lIns="0" tIns="0" rIns="0" bIns="0" rtlCol="0"/>
            <a:lstStyle/>
            <a:p/>
          </p:txBody>
        </p:sp>
        <p:sp>
          <p:nvSpPr>
            <p:cNvPr id="47" name="object 47" descr=""/>
            <p:cNvSpPr/>
            <p:nvPr/>
          </p:nvSpPr>
          <p:spPr>
            <a:xfrm>
              <a:off x="5557558" y="2518252"/>
              <a:ext cx="7620" cy="0"/>
            </a:xfrm>
            <a:custGeom>
              <a:avLst/>
              <a:gdLst/>
              <a:ahLst/>
              <a:cxnLst/>
              <a:rect l="l" t="t" r="r" b="b"/>
              <a:pathLst>
                <a:path w="7620" h="0">
                  <a:moveTo>
                    <a:pt x="7061" y="0"/>
                  </a:moveTo>
                  <a:lnTo>
                    <a:pt x="0" y="0"/>
                  </a:lnTo>
                </a:path>
              </a:pathLst>
            </a:custGeom>
            <a:ln w="3175">
              <a:solidFill>
                <a:srgbClr val="565658"/>
              </a:solidFill>
            </a:ln>
          </p:spPr>
          <p:txBody>
            <a:bodyPr wrap="square" lIns="0" tIns="0" rIns="0" bIns="0" rtlCol="0"/>
            <a:lstStyle/>
            <a:p/>
          </p:txBody>
        </p:sp>
        <p:sp>
          <p:nvSpPr>
            <p:cNvPr id="48" name="object 48" descr=""/>
            <p:cNvSpPr/>
            <p:nvPr/>
          </p:nvSpPr>
          <p:spPr>
            <a:xfrm>
              <a:off x="5770651" y="2279278"/>
              <a:ext cx="635" cy="0"/>
            </a:xfrm>
            <a:custGeom>
              <a:avLst/>
              <a:gdLst/>
              <a:ahLst/>
              <a:cxnLst/>
              <a:rect l="l" t="t" r="r" b="b"/>
              <a:pathLst>
                <a:path w="635" h="0">
                  <a:moveTo>
                    <a:pt x="609" y="0"/>
                  </a:moveTo>
                  <a:lnTo>
                    <a:pt x="0" y="0"/>
                  </a:lnTo>
                </a:path>
              </a:pathLst>
            </a:custGeom>
            <a:ln w="3175">
              <a:solidFill>
                <a:srgbClr val="565658"/>
              </a:solidFill>
            </a:ln>
          </p:spPr>
          <p:txBody>
            <a:bodyPr wrap="square" lIns="0" tIns="0" rIns="0" bIns="0" rtlCol="0"/>
            <a:lstStyle/>
            <a:p/>
          </p:txBody>
        </p:sp>
        <p:sp>
          <p:nvSpPr>
            <p:cNvPr id="49" name="object 49" descr=""/>
            <p:cNvSpPr/>
            <p:nvPr/>
          </p:nvSpPr>
          <p:spPr>
            <a:xfrm>
              <a:off x="5939727" y="2509633"/>
              <a:ext cx="635" cy="635"/>
            </a:xfrm>
            <a:custGeom>
              <a:avLst/>
              <a:gdLst/>
              <a:ahLst/>
              <a:cxnLst/>
              <a:rect l="l" t="t" r="r" b="b"/>
              <a:pathLst>
                <a:path w="635" h="635">
                  <a:moveTo>
                    <a:pt x="0" y="0"/>
                  </a:moveTo>
                  <a:lnTo>
                    <a:pt x="228" y="558"/>
                  </a:lnTo>
                </a:path>
              </a:pathLst>
            </a:custGeom>
            <a:ln w="3175">
              <a:solidFill>
                <a:srgbClr val="565658"/>
              </a:solidFill>
            </a:ln>
          </p:spPr>
          <p:txBody>
            <a:bodyPr wrap="square" lIns="0" tIns="0" rIns="0" bIns="0" rtlCol="0"/>
            <a:lstStyle/>
            <a:p/>
          </p:txBody>
        </p:sp>
        <p:sp>
          <p:nvSpPr>
            <p:cNvPr id="50" name="object 50" descr=""/>
            <p:cNvSpPr/>
            <p:nvPr/>
          </p:nvSpPr>
          <p:spPr>
            <a:xfrm>
              <a:off x="5894478" y="2527066"/>
              <a:ext cx="635" cy="10795"/>
            </a:xfrm>
            <a:custGeom>
              <a:avLst/>
              <a:gdLst/>
              <a:ahLst/>
              <a:cxnLst/>
              <a:rect l="l" t="t" r="r" b="b"/>
              <a:pathLst>
                <a:path w="635" h="10794">
                  <a:moveTo>
                    <a:pt x="190" y="10769"/>
                  </a:moveTo>
                  <a:lnTo>
                    <a:pt x="0" y="0"/>
                  </a:lnTo>
                </a:path>
              </a:pathLst>
            </a:custGeom>
            <a:ln w="3175">
              <a:solidFill>
                <a:srgbClr val="565658"/>
              </a:solidFill>
            </a:ln>
          </p:spPr>
          <p:txBody>
            <a:bodyPr wrap="square" lIns="0" tIns="0" rIns="0" bIns="0" rtlCol="0"/>
            <a:lstStyle/>
            <a:p/>
          </p:txBody>
        </p:sp>
        <p:sp>
          <p:nvSpPr>
            <p:cNvPr id="51" name="object 51" descr=""/>
            <p:cNvSpPr/>
            <p:nvPr/>
          </p:nvSpPr>
          <p:spPr>
            <a:xfrm>
              <a:off x="5910882" y="2350527"/>
              <a:ext cx="17145" cy="635"/>
            </a:xfrm>
            <a:custGeom>
              <a:avLst/>
              <a:gdLst/>
              <a:ahLst/>
              <a:cxnLst/>
              <a:rect l="l" t="t" r="r" b="b"/>
              <a:pathLst>
                <a:path w="17145" h="635">
                  <a:moveTo>
                    <a:pt x="17094" y="76"/>
                  </a:moveTo>
                  <a:lnTo>
                    <a:pt x="0" y="0"/>
                  </a:lnTo>
                </a:path>
              </a:pathLst>
            </a:custGeom>
            <a:ln w="3175">
              <a:solidFill>
                <a:srgbClr val="565658"/>
              </a:solidFill>
            </a:ln>
          </p:spPr>
          <p:txBody>
            <a:bodyPr wrap="square" lIns="0" tIns="0" rIns="0" bIns="0" rtlCol="0"/>
            <a:lstStyle/>
            <a:p/>
          </p:txBody>
        </p:sp>
        <p:sp>
          <p:nvSpPr>
            <p:cNvPr id="52" name="object 52" descr=""/>
            <p:cNvSpPr/>
            <p:nvPr/>
          </p:nvSpPr>
          <p:spPr>
            <a:xfrm>
              <a:off x="5910886" y="2517451"/>
              <a:ext cx="17145" cy="635"/>
            </a:xfrm>
            <a:custGeom>
              <a:avLst/>
              <a:gdLst/>
              <a:ahLst/>
              <a:cxnLst/>
              <a:rect l="l" t="t" r="r" b="b"/>
              <a:pathLst>
                <a:path w="17145" h="635">
                  <a:moveTo>
                    <a:pt x="0" y="63"/>
                  </a:moveTo>
                  <a:lnTo>
                    <a:pt x="17094" y="0"/>
                  </a:lnTo>
                </a:path>
              </a:pathLst>
            </a:custGeom>
            <a:ln w="3175">
              <a:solidFill>
                <a:srgbClr val="565658"/>
              </a:solidFill>
            </a:ln>
          </p:spPr>
          <p:txBody>
            <a:bodyPr wrap="square" lIns="0" tIns="0" rIns="0" bIns="0" rtlCol="0"/>
            <a:lstStyle/>
            <a:p/>
          </p:txBody>
        </p:sp>
        <p:sp>
          <p:nvSpPr>
            <p:cNvPr id="53" name="object 53" descr=""/>
            <p:cNvSpPr/>
            <p:nvPr/>
          </p:nvSpPr>
          <p:spPr>
            <a:xfrm>
              <a:off x="5706631" y="2522152"/>
              <a:ext cx="0" cy="3175"/>
            </a:xfrm>
            <a:custGeom>
              <a:avLst/>
              <a:gdLst/>
              <a:ahLst/>
              <a:cxnLst/>
              <a:rect l="l" t="t" r="r" b="b"/>
              <a:pathLst>
                <a:path w="0" h="3175">
                  <a:moveTo>
                    <a:pt x="0" y="0"/>
                  </a:moveTo>
                  <a:lnTo>
                    <a:pt x="0" y="2959"/>
                  </a:lnTo>
                </a:path>
              </a:pathLst>
            </a:custGeom>
            <a:ln w="3175">
              <a:solidFill>
                <a:srgbClr val="565658"/>
              </a:solidFill>
            </a:ln>
          </p:spPr>
          <p:txBody>
            <a:bodyPr wrap="square" lIns="0" tIns="0" rIns="0" bIns="0" rtlCol="0"/>
            <a:lstStyle/>
            <a:p/>
          </p:txBody>
        </p:sp>
        <p:sp>
          <p:nvSpPr>
            <p:cNvPr id="54" name="object 54" descr=""/>
            <p:cNvSpPr/>
            <p:nvPr/>
          </p:nvSpPr>
          <p:spPr>
            <a:xfrm>
              <a:off x="5872543" y="2525109"/>
              <a:ext cx="635" cy="635"/>
            </a:xfrm>
            <a:custGeom>
              <a:avLst/>
              <a:gdLst/>
              <a:ahLst/>
              <a:cxnLst/>
              <a:rect l="l" t="t" r="r" b="b"/>
              <a:pathLst>
                <a:path w="635" h="635">
                  <a:moveTo>
                    <a:pt x="584" y="584"/>
                  </a:moveTo>
                  <a:lnTo>
                    <a:pt x="0" y="0"/>
                  </a:lnTo>
                </a:path>
              </a:pathLst>
            </a:custGeom>
            <a:ln w="3175">
              <a:solidFill>
                <a:srgbClr val="565658"/>
              </a:solidFill>
            </a:ln>
          </p:spPr>
          <p:txBody>
            <a:bodyPr wrap="square" lIns="0" tIns="0" rIns="0" bIns="0" rtlCol="0"/>
            <a:lstStyle/>
            <a:p/>
          </p:txBody>
        </p:sp>
        <p:sp>
          <p:nvSpPr>
            <p:cNvPr id="55" name="object 55" descr=""/>
            <p:cNvSpPr/>
            <p:nvPr/>
          </p:nvSpPr>
          <p:spPr>
            <a:xfrm>
              <a:off x="5726220" y="2525110"/>
              <a:ext cx="635" cy="635"/>
            </a:xfrm>
            <a:custGeom>
              <a:avLst/>
              <a:gdLst/>
              <a:ahLst/>
              <a:cxnLst/>
              <a:rect l="l" t="t" r="r" b="b"/>
              <a:pathLst>
                <a:path w="635" h="635">
                  <a:moveTo>
                    <a:pt x="584" y="0"/>
                  </a:moveTo>
                  <a:lnTo>
                    <a:pt x="0" y="584"/>
                  </a:lnTo>
                </a:path>
              </a:pathLst>
            </a:custGeom>
            <a:ln w="3175">
              <a:solidFill>
                <a:srgbClr val="565658"/>
              </a:solidFill>
            </a:ln>
          </p:spPr>
          <p:txBody>
            <a:bodyPr wrap="square" lIns="0" tIns="0" rIns="0" bIns="0" rtlCol="0"/>
            <a:lstStyle/>
            <a:p/>
          </p:txBody>
        </p:sp>
        <p:sp>
          <p:nvSpPr>
            <p:cNvPr id="56" name="object 56" descr=""/>
            <p:cNvSpPr/>
            <p:nvPr/>
          </p:nvSpPr>
          <p:spPr>
            <a:xfrm>
              <a:off x="5940478" y="2537053"/>
              <a:ext cx="635" cy="635"/>
            </a:xfrm>
            <a:custGeom>
              <a:avLst/>
              <a:gdLst/>
              <a:ahLst/>
              <a:cxnLst/>
              <a:rect l="l" t="t" r="r" b="b"/>
              <a:pathLst>
                <a:path w="635" h="635">
                  <a:moveTo>
                    <a:pt x="0" y="558"/>
                  </a:moveTo>
                  <a:lnTo>
                    <a:pt x="228" y="0"/>
                  </a:lnTo>
                </a:path>
              </a:pathLst>
            </a:custGeom>
            <a:ln w="3175">
              <a:solidFill>
                <a:srgbClr val="565658"/>
              </a:solidFill>
            </a:ln>
          </p:spPr>
          <p:txBody>
            <a:bodyPr wrap="square" lIns="0" tIns="0" rIns="0" bIns="0" rtlCol="0"/>
            <a:lstStyle/>
            <a:p/>
          </p:txBody>
        </p:sp>
        <p:sp>
          <p:nvSpPr>
            <p:cNvPr id="57" name="object 57" descr=""/>
            <p:cNvSpPr/>
            <p:nvPr/>
          </p:nvSpPr>
          <p:spPr>
            <a:xfrm>
              <a:off x="5940706" y="2530005"/>
              <a:ext cx="0" cy="7620"/>
            </a:xfrm>
            <a:custGeom>
              <a:avLst/>
              <a:gdLst/>
              <a:ahLst/>
              <a:cxnLst/>
              <a:rect l="l" t="t" r="r" b="b"/>
              <a:pathLst>
                <a:path w="0" h="7619">
                  <a:moveTo>
                    <a:pt x="0" y="7048"/>
                  </a:moveTo>
                  <a:lnTo>
                    <a:pt x="0" y="0"/>
                  </a:lnTo>
                </a:path>
              </a:pathLst>
            </a:custGeom>
            <a:ln w="3175">
              <a:solidFill>
                <a:srgbClr val="565658"/>
              </a:solidFill>
            </a:ln>
          </p:spPr>
          <p:txBody>
            <a:bodyPr wrap="square" lIns="0" tIns="0" rIns="0" bIns="0" rtlCol="0"/>
            <a:lstStyle/>
            <a:p/>
          </p:txBody>
        </p:sp>
        <p:sp>
          <p:nvSpPr>
            <p:cNvPr id="58" name="object 58" descr=""/>
            <p:cNvSpPr/>
            <p:nvPr/>
          </p:nvSpPr>
          <p:spPr>
            <a:xfrm>
              <a:off x="6366597" y="2504540"/>
              <a:ext cx="635" cy="1270"/>
            </a:xfrm>
            <a:custGeom>
              <a:avLst/>
              <a:gdLst/>
              <a:ahLst/>
              <a:cxnLst/>
              <a:rect l="l" t="t" r="r" b="b"/>
              <a:pathLst>
                <a:path w="635" h="1269">
                  <a:moveTo>
                    <a:pt x="0" y="825"/>
                  </a:moveTo>
                  <a:lnTo>
                    <a:pt x="50" y="0"/>
                  </a:lnTo>
                </a:path>
              </a:pathLst>
            </a:custGeom>
            <a:ln w="3175">
              <a:solidFill>
                <a:srgbClr val="565658"/>
              </a:solidFill>
            </a:ln>
          </p:spPr>
          <p:txBody>
            <a:bodyPr wrap="square" lIns="0" tIns="0" rIns="0" bIns="0" rtlCol="0"/>
            <a:lstStyle/>
            <a:p/>
          </p:txBody>
        </p:sp>
        <p:sp>
          <p:nvSpPr>
            <p:cNvPr id="59" name="object 59" descr=""/>
            <p:cNvSpPr/>
            <p:nvPr/>
          </p:nvSpPr>
          <p:spPr>
            <a:xfrm>
              <a:off x="6366596" y="2362682"/>
              <a:ext cx="635" cy="1270"/>
            </a:xfrm>
            <a:custGeom>
              <a:avLst/>
              <a:gdLst/>
              <a:ahLst/>
              <a:cxnLst/>
              <a:rect l="l" t="t" r="r" b="b"/>
              <a:pathLst>
                <a:path w="635" h="1269">
                  <a:moveTo>
                    <a:pt x="50" y="825"/>
                  </a:moveTo>
                  <a:lnTo>
                    <a:pt x="0" y="0"/>
                  </a:lnTo>
                </a:path>
              </a:pathLst>
            </a:custGeom>
            <a:ln w="3175">
              <a:solidFill>
                <a:srgbClr val="565658"/>
              </a:solidFill>
            </a:ln>
          </p:spPr>
          <p:txBody>
            <a:bodyPr wrap="square" lIns="0" tIns="0" rIns="0" bIns="0" rtlCol="0"/>
            <a:lstStyle/>
            <a:p/>
          </p:txBody>
        </p:sp>
        <p:sp>
          <p:nvSpPr>
            <p:cNvPr id="60" name="object 60" descr=""/>
            <p:cNvSpPr/>
            <p:nvPr/>
          </p:nvSpPr>
          <p:spPr>
            <a:xfrm>
              <a:off x="5731113" y="2245977"/>
              <a:ext cx="635" cy="6350"/>
            </a:xfrm>
            <a:custGeom>
              <a:avLst/>
              <a:gdLst/>
              <a:ahLst/>
              <a:cxnLst/>
              <a:rect l="l" t="t" r="r" b="b"/>
              <a:pathLst>
                <a:path w="635" h="6350">
                  <a:moveTo>
                    <a:pt x="0" y="0"/>
                  </a:moveTo>
                  <a:lnTo>
                    <a:pt x="12" y="5791"/>
                  </a:lnTo>
                </a:path>
              </a:pathLst>
            </a:custGeom>
            <a:ln w="3175">
              <a:solidFill>
                <a:srgbClr val="565658"/>
              </a:solidFill>
            </a:ln>
          </p:spPr>
          <p:txBody>
            <a:bodyPr wrap="square" lIns="0" tIns="0" rIns="0" bIns="0" rtlCol="0"/>
            <a:lstStyle/>
            <a:p/>
          </p:txBody>
        </p:sp>
        <p:sp>
          <p:nvSpPr>
            <p:cNvPr id="61" name="object 61" descr=""/>
            <p:cNvSpPr/>
            <p:nvPr/>
          </p:nvSpPr>
          <p:spPr>
            <a:xfrm>
              <a:off x="5780084" y="224597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62" name="object 62" descr=""/>
            <p:cNvSpPr/>
            <p:nvPr/>
          </p:nvSpPr>
          <p:spPr>
            <a:xfrm>
              <a:off x="5680767" y="2516884"/>
              <a:ext cx="635" cy="22225"/>
            </a:xfrm>
            <a:custGeom>
              <a:avLst/>
              <a:gdLst/>
              <a:ahLst/>
              <a:cxnLst/>
              <a:rect l="l" t="t" r="r" b="b"/>
              <a:pathLst>
                <a:path w="635" h="22225">
                  <a:moveTo>
                    <a:pt x="0" y="22085"/>
                  </a:moveTo>
                  <a:lnTo>
                    <a:pt x="12" y="0"/>
                  </a:lnTo>
                </a:path>
              </a:pathLst>
            </a:custGeom>
            <a:ln w="3175">
              <a:solidFill>
                <a:srgbClr val="565658"/>
              </a:solidFill>
            </a:ln>
          </p:spPr>
          <p:txBody>
            <a:bodyPr wrap="square" lIns="0" tIns="0" rIns="0" bIns="0" rtlCol="0"/>
            <a:lstStyle/>
            <a:p/>
          </p:txBody>
        </p:sp>
        <p:sp>
          <p:nvSpPr>
            <p:cNvPr id="63" name="object 63" descr=""/>
            <p:cNvSpPr/>
            <p:nvPr/>
          </p:nvSpPr>
          <p:spPr>
            <a:xfrm>
              <a:off x="5706384" y="2537829"/>
              <a:ext cx="0" cy="53340"/>
            </a:xfrm>
            <a:custGeom>
              <a:avLst/>
              <a:gdLst/>
              <a:ahLst/>
              <a:cxnLst/>
              <a:rect l="l" t="t" r="r" b="b"/>
              <a:pathLst>
                <a:path w="0" h="53339">
                  <a:moveTo>
                    <a:pt x="0" y="52895"/>
                  </a:moveTo>
                  <a:lnTo>
                    <a:pt x="0" y="0"/>
                  </a:lnTo>
                </a:path>
              </a:pathLst>
            </a:custGeom>
            <a:ln w="3175">
              <a:solidFill>
                <a:srgbClr val="565658"/>
              </a:solidFill>
            </a:ln>
          </p:spPr>
          <p:txBody>
            <a:bodyPr wrap="square" lIns="0" tIns="0" rIns="0" bIns="0" rtlCol="0"/>
            <a:lstStyle/>
            <a:p/>
          </p:txBody>
        </p:sp>
        <p:sp>
          <p:nvSpPr>
            <p:cNvPr id="64" name="object 64" descr=""/>
            <p:cNvSpPr/>
            <p:nvPr/>
          </p:nvSpPr>
          <p:spPr>
            <a:xfrm>
              <a:off x="5891852" y="2596604"/>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65" name="object 65" descr=""/>
            <p:cNvSpPr/>
            <p:nvPr/>
          </p:nvSpPr>
          <p:spPr>
            <a:xfrm>
              <a:off x="5885144" y="2606587"/>
              <a:ext cx="0" cy="1905"/>
            </a:xfrm>
            <a:custGeom>
              <a:avLst/>
              <a:gdLst/>
              <a:ahLst/>
              <a:cxnLst/>
              <a:rect l="l" t="t" r="r" b="b"/>
              <a:pathLst>
                <a:path w="0" h="1905">
                  <a:moveTo>
                    <a:pt x="0" y="0"/>
                  </a:moveTo>
                  <a:lnTo>
                    <a:pt x="0" y="1397"/>
                  </a:lnTo>
                </a:path>
              </a:pathLst>
            </a:custGeom>
            <a:ln w="3175">
              <a:solidFill>
                <a:srgbClr val="565658"/>
              </a:solidFill>
            </a:ln>
          </p:spPr>
          <p:txBody>
            <a:bodyPr wrap="square" lIns="0" tIns="0" rIns="0" bIns="0" rtlCol="0"/>
            <a:lstStyle/>
            <a:p/>
          </p:txBody>
        </p:sp>
        <p:sp>
          <p:nvSpPr>
            <p:cNvPr id="66" name="object 66" descr=""/>
            <p:cNvSpPr/>
            <p:nvPr/>
          </p:nvSpPr>
          <p:spPr>
            <a:xfrm>
              <a:off x="5820194" y="2596604"/>
              <a:ext cx="0" cy="11430"/>
            </a:xfrm>
            <a:custGeom>
              <a:avLst/>
              <a:gdLst/>
              <a:ahLst/>
              <a:cxnLst/>
              <a:rect l="l" t="t" r="r" b="b"/>
              <a:pathLst>
                <a:path w="0" h="11430">
                  <a:moveTo>
                    <a:pt x="0" y="0"/>
                  </a:moveTo>
                  <a:lnTo>
                    <a:pt x="0" y="11391"/>
                  </a:lnTo>
                </a:path>
              </a:pathLst>
            </a:custGeom>
            <a:ln w="3175">
              <a:solidFill>
                <a:srgbClr val="565658"/>
              </a:solidFill>
            </a:ln>
          </p:spPr>
          <p:txBody>
            <a:bodyPr wrap="square" lIns="0" tIns="0" rIns="0" bIns="0" rtlCol="0"/>
            <a:lstStyle/>
            <a:p/>
          </p:txBody>
        </p:sp>
        <p:sp>
          <p:nvSpPr>
            <p:cNvPr id="67" name="object 67" descr=""/>
            <p:cNvSpPr/>
            <p:nvPr/>
          </p:nvSpPr>
          <p:spPr>
            <a:xfrm>
              <a:off x="5709822" y="2596604"/>
              <a:ext cx="8255" cy="0"/>
            </a:xfrm>
            <a:custGeom>
              <a:avLst/>
              <a:gdLst/>
              <a:ahLst/>
              <a:cxnLst/>
              <a:rect l="l" t="t" r="r" b="b"/>
              <a:pathLst>
                <a:path w="8254" h="0">
                  <a:moveTo>
                    <a:pt x="7797" y="0"/>
                  </a:moveTo>
                  <a:lnTo>
                    <a:pt x="0" y="0"/>
                  </a:lnTo>
                </a:path>
              </a:pathLst>
            </a:custGeom>
            <a:ln w="3175">
              <a:solidFill>
                <a:srgbClr val="565658"/>
              </a:solidFill>
            </a:ln>
          </p:spPr>
          <p:txBody>
            <a:bodyPr wrap="square" lIns="0" tIns="0" rIns="0" bIns="0" rtlCol="0"/>
            <a:lstStyle/>
            <a:p/>
          </p:txBody>
        </p:sp>
        <p:sp>
          <p:nvSpPr>
            <p:cNvPr id="68" name="object 68" descr=""/>
            <p:cNvSpPr/>
            <p:nvPr/>
          </p:nvSpPr>
          <p:spPr>
            <a:xfrm>
              <a:off x="5814082" y="2596604"/>
              <a:ext cx="10160" cy="0"/>
            </a:xfrm>
            <a:custGeom>
              <a:avLst/>
              <a:gdLst/>
              <a:ahLst/>
              <a:cxnLst/>
              <a:rect l="l" t="t" r="r" b="b"/>
              <a:pathLst>
                <a:path w="10160" h="0">
                  <a:moveTo>
                    <a:pt x="9651" y="0"/>
                  </a:moveTo>
                  <a:lnTo>
                    <a:pt x="0" y="0"/>
                  </a:lnTo>
                </a:path>
              </a:pathLst>
            </a:custGeom>
            <a:ln w="3175">
              <a:solidFill>
                <a:srgbClr val="565658"/>
              </a:solidFill>
            </a:ln>
          </p:spPr>
          <p:txBody>
            <a:bodyPr wrap="square" lIns="0" tIns="0" rIns="0" bIns="0" rtlCol="0"/>
            <a:lstStyle/>
            <a:p/>
          </p:txBody>
        </p:sp>
        <p:sp>
          <p:nvSpPr>
            <p:cNvPr id="69" name="object 69" descr=""/>
            <p:cNvSpPr/>
            <p:nvPr/>
          </p:nvSpPr>
          <p:spPr>
            <a:xfrm>
              <a:off x="5804287" y="2596604"/>
              <a:ext cx="10160" cy="0"/>
            </a:xfrm>
            <a:custGeom>
              <a:avLst/>
              <a:gdLst/>
              <a:ahLst/>
              <a:cxnLst/>
              <a:rect l="l" t="t" r="r" b="b"/>
              <a:pathLst>
                <a:path w="10160" h="0">
                  <a:moveTo>
                    <a:pt x="9791" y="0"/>
                  </a:moveTo>
                  <a:lnTo>
                    <a:pt x="0" y="0"/>
                  </a:lnTo>
                </a:path>
              </a:pathLst>
            </a:custGeom>
            <a:ln w="3175">
              <a:solidFill>
                <a:srgbClr val="565658"/>
              </a:solidFill>
            </a:ln>
          </p:spPr>
          <p:txBody>
            <a:bodyPr wrap="square" lIns="0" tIns="0" rIns="0" bIns="0" rtlCol="0"/>
            <a:lstStyle/>
            <a:p/>
          </p:txBody>
        </p:sp>
        <p:sp>
          <p:nvSpPr>
            <p:cNvPr id="70" name="object 70" descr=""/>
            <p:cNvSpPr/>
            <p:nvPr/>
          </p:nvSpPr>
          <p:spPr>
            <a:xfrm>
              <a:off x="5690546" y="2607630"/>
              <a:ext cx="0" cy="635"/>
            </a:xfrm>
            <a:custGeom>
              <a:avLst/>
              <a:gdLst/>
              <a:ahLst/>
              <a:cxnLst/>
              <a:rect l="l" t="t" r="r" b="b"/>
              <a:pathLst>
                <a:path w="0" h="635">
                  <a:moveTo>
                    <a:pt x="0" y="0"/>
                  </a:moveTo>
                  <a:lnTo>
                    <a:pt x="0" y="419"/>
                  </a:lnTo>
                </a:path>
              </a:pathLst>
            </a:custGeom>
            <a:ln w="3175">
              <a:solidFill>
                <a:srgbClr val="565658"/>
              </a:solidFill>
            </a:ln>
          </p:spPr>
          <p:txBody>
            <a:bodyPr wrap="square" lIns="0" tIns="0" rIns="0" bIns="0" rtlCol="0"/>
            <a:lstStyle/>
            <a:p/>
          </p:txBody>
        </p:sp>
        <p:sp>
          <p:nvSpPr>
            <p:cNvPr id="71" name="object 71" descr=""/>
            <p:cNvSpPr/>
            <p:nvPr/>
          </p:nvSpPr>
          <p:spPr>
            <a:xfrm>
              <a:off x="5680869" y="2590724"/>
              <a:ext cx="1270" cy="6350"/>
            </a:xfrm>
            <a:custGeom>
              <a:avLst/>
              <a:gdLst/>
              <a:ahLst/>
              <a:cxnLst/>
              <a:rect l="l" t="t" r="r" b="b"/>
              <a:pathLst>
                <a:path w="1270" h="6350">
                  <a:moveTo>
                    <a:pt x="863" y="5880"/>
                  </a:moveTo>
                  <a:lnTo>
                    <a:pt x="0" y="0"/>
                  </a:lnTo>
                </a:path>
              </a:pathLst>
            </a:custGeom>
            <a:ln w="3175">
              <a:solidFill>
                <a:srgbClr val="565658"/>
              </a:solidFill>
            </a:ln>
          </p:spPr>
          <p:txBody>
            <a:bodyPr wrap="square" lIns="0" tIns="0" rIns="0" bIns="0" rtlCol="0"/>
            <a:lstStyle/>
            <a:p/>
          </p:txBody>
        </p:sp>
        <p:sp>
          <p:nvSpPr>
            <p:cNvPr id="72" name="object 72" descr=""/>
            <p:cNvSpPr/>
            <p:nvPr/>
          </p:nvSpPr>
          <p:spPr>
            <a:xfrm>
              <a:off x="5689441" y="2596604"/>
              <a:ext cx="2540" cy="0"/>
            </a:xfrm>
            <a:custGeom>
              <a:avLst/>
              <a:gdLst/>
              <a:ahLst/>
              <a:cxnLst/>
              <a:rect l="l" t="t" r="r" b="b"/>
              <a:pathLst>
                <a:path w="2539" h="0">
                  <a:moveTo>
                    <a:pt x="2438" y="0"/>
                  </a:moveTo>
                  <a:lnTo>
                    <a:pt x="0" y="0"/>
                  </a:lnTo>
                </a:path>
              </a:pathLst>
            </a:custGeom>
            <a:ln w="3175">
              <a:solidFill>
                <a:srgbClr val="565658"/>
              </a:solidFill>
            </a:ln>
          </p:spPr>
          <p:txBody>
            <a:bodyPr wrap="square" lIns="0" tIns="0" rIns="0" bIns="0" rtlCol="0"/>
            <a:lstStyle/>
            <a:p/>
          </p:txBody>
        </p:sp>
        <p:sp>
          <p:nvSpPr>
            <p:cNvPr id="73" name="object 73" descr=""/>
            <p:cNvSpPr/>
            <p:nvPr/>
          </p:nvSpPr>
          <p:spPr>
            <a:xfrm>
              <a:off x="5698613" y="2606327"/>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74" name="object 74" descr=""/>
            <p:cNvSpPr/>
            <p:nvPr/>
          </p:nvSpPr>
          <p:spPr>
            <a:xfrm>
              <a:off x="5699593" y="2330210"/>
              <a:ext cx="0" cy="10795"/>
            </a:xfrm>
            <a:custGeom>
              <a:avLst/>
              <a:gdLst/>
              <a:ahLst/>
              <a:cxnLst/>
              <a:rect l="l" t="t" r="r" b="b"/>
              <a:pathLst>
                <a:path w="0" h="10794">
                  <a:moveTo>
                    <a:pt x="0" y="10769"/>
                  </a:moveTo>
                  <a:lnTo>
                    <a:pt x="0" y="0"/>
                  </a:lnTo>
                </a:path>
              </a:pathLst>
            </a:custGeom>
            <a:ln w="3175">
              <a:solidFill>
                <a:srgbClr val="565658"/>
              </a:solidFill>
            </a:ln>
          </p:spPr>
          <p:txBody>
            <a:bodyPr wrap="square" lIns="0" tIns="0" rIns="0" bIns="0" rtlCol="0"/>
            <a:lstStyle/>
            <a:p/>
          </p:txBody>
        </p:sp>
        <p:sp>
          <p:nvSpPr>
            <p:cNvPr id="75" name="object 75" descr=""/>
            <p:cNvSpPr/>
            <p:nvPr/>
          </p:nvSpPr>
          <p:spPr>
            <a:xfrm>
              <a:off x="5706384" y="2277324"/>
              <a:ext cx="0" cy="53340"/>
            </a:xfrm>
            <a:custGeom>
              <a:avLst/>
              <a:gdLst/>
              <a:ahLst/>
              <a:cxnLst/>
              <a:rect l="l" t="t" r="r" b="b"/>
              <a:pathLst>
                <a:path w="0" h="53339">
                  <a:moveTo>
                    <a:pt x="0" y="52882"/>
                  </a:moveTo>
                  <a:lnTo>
                    <a:pt x="0" y="0"/>
                  </a:lnTo>
                </a:path>
              </a:pathLst>
            </a:custGeom>
            <a:ln w="3175">
              <a:solidFill>
                <a:srgbClr val="565658"/>
              </a:solidFill>
            </a:ln>
          </p:spPr>
          <p:txBody>
            <a:bodyPr wrap="square" lIns="0" tIns="0" rIns="0" bIns="0" rtlCol="0"/>
            <a:lstStyle/>
            <a:p/>
          </p:txBody>
        </p:sp>
        <p:sp>
          <p:nvSpPr>
            <p:cNvPr id="76" name="object 76" descr=""/>
            <p:cNvSpPr/>
            <p:nvPr/>
          </p:nvSpPr>
          <p:spPr>
            <a:xfrm>
              <a:off x="5680767" y="2329079"/>
              <a:ext cx="635" cy="17780"/>
            </a:xfrm>
            <a:custGeom>
              <a:avLst/>
              <a:gdLst/>
              <a:ahLst/>
              <a:cxnLst/>
              <a:rect l="l" t="t" r="r" b="b"/>
              <a:pathLst>
                <a:path w="635" h="17780">
                  <a:moveTo>
                    <a:pt x="0" y="0"/>
                  </a:moveTo>
                  <a:lnTo>
                    <a:pt x="12" y="17741"/>
                  </a:lnTo>
                </a:path>
              </a:pathLst>
            </a:custGeom>
            <a:ln w="3175">
              <a:solidFill>
                <a:srgbClr val="565658"/>
              </a:solidFill>
            </a:ln>
          </p:spPr>
          <p:txBody>
            <a:bodyPr wrap="square" lIns="0" tIns="0" rIns="0" bIns="0" rtlCol="0"/>
            <a:lstStyle/>
            <a:p/>
          </p:txBody>
        </p:sp>
        <p:sp>
          <p:nvSpPr>
            <p:cNvPr id="77" name="object 77" descr=""/>
            <p:cNvSpPr/>
            <p:nvPr/>
          </p:nvSpPr>
          <p:spPr>
            <a:xfrm>
              <a:off x="5891855" y="2271446"/>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78" name="object 78" descr=""/>
            <p:cNvSpPr/>
            <p:nvPr/>
          </p:nvSpPr>
          <p:spPr>
            <a:xfrm>
              <a:off x="5885144" y="2260060"/>
              <a:ext cx="0" cy="1905"/>
            </a:xfrm>
            <a:custGeom>
              <a:avLst/>
              <a:gdLst/>
              <a:ahLst/>
              <a:cxnLst/>
              <a:rect l="l" t="t" r="r" b="b"/>
              <a:pathLst>
                <a:path w="0" h="1905">
                  <a:moveTo>
                    <a:pt x="0" y="0"/>
                  </a:moveTo>
                  <a:lnTo>
                    <a:pt x="0" y="1397"/>
                  </a:lnTo>
                </a:path>
              </a:pathLst>
            </a:custGeom>
            <a:ln w="3175">
              <a:solidFill>
                <a:srgbClr val="565658"/>
              </a:solidFill>
            </a:ln>
          </p:spPr>
          <p:txBody>
            <a:bodyPr wrap="square" lIns="0" tIns="0" rIns="0" bIns="0" rtlCol="0"/>
            <a:lstStyle/>
            <a:p/>
          </p:txBody>
        </p:sp>
        <p:sp>
          <p:nvSpPr>
            <p:cNvPr id="79" name="object 79" descr=""/>
            <p:cNvSpPr/>
            <p:nvPr/>
          </p:nvSpPr>
          <p:spPr>
            <a:xfrm>
              <a:off x="5695024" y="2256173"/>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80" name="object 80" descr=""/>
            <p:cNvSpPr/>
            <p:nvPr/>
          </p:nvSpPr>
          <p:spPr>
            <a:xfrm>
              <a:off x="5709819" y="2271446"/>
              <a:ext cx="8255" cy="0"/>
            </a:xfrm>
            <a:custGeom>
              <a:avLst/>
              <a:gdLst/>
              <a:ahLst/>
              <a:cxnLst/>
              <a:rect l="l" t="t" r="r" b="b"/>
              <a:pathLst>
                <a:path w="8254" h="0">
                  <a:moveTo>
                    <a:pt x="0" y="0"/>
                  </a:moveTo>
                  <a:lnTo>
                    <a:pt x="7797" y="0"/>
                  </a:lnTo>
                </a:path>
              </a:pathLst>
            </a:custGeom>
            <a:ln w="3175">
              <a:solidFill>
                <a:srgbClr val="565658"/>
              </a:solidFill>
            </a:ln>
          </p:spPr>
          <p:txBody>
            <a:bodyPr wrap="square" lIns="0" tIns="0" rIns="0" bIns="0" rtlCol="0"/>
            <a:lstStyle/>
            <a:p/>
          </p:txBody>
        </p:sp>
        <p:sp>
          <p:nvSpPr>
            <p:cNvPr id="81" name="object 81" descr=""/>
            <p:cNvSpPr/>
            <p:nvPr/>
          </p:nvSpPr>
          <p:spPr>
            <a:xfrm>
              <a:off x="5820194" y="2260054"/>
              <a:ext cx="0" cy="11430"/>
            </a:xfrm>
            <a:custGeom>
              <a:avLst/>
              <a:gdLst/>
              <a:ahLst/>
              <a:cxnLst/>
              <a:rect l="l" t="t" r="r" b="b"/>
              <a:pathLst>
                <a:path w="0" h="11430">
                  <a:moveTo>
                    <a:pt x="0" y="0"/>
                  </a:moveTo>
                  <a:lnTo>
                    <a:pt x="0" y="11391"/>
                  </a:lnTo>
                </a:path>
              </a:pathLst>
            </a:custGeom>
            <a:ln w="3175">
              <a:solidFill>
                <a:srgbClr val="565658"/>
              </a:solidFill>
            </a:ln>
          </p:spPr>
          <p:txBody>
            <a:bodyPr wrap="square" lIns="0" tIns="0" rIns="0" bIns="0" rtlCol="0"/>
            <a:lstStyle/>
            <a:p/>
          </p:txBody>
        </p:sp>
        <p:sp>
          <p:nvSpPr>
            <p:cNvPr id="82" name="object 82" descr=""/>
            <p:cNvSpPr/>
            <p:nvPr/>
          </p:nvSpPr>
          <p:spPr>
            <a:xfrm>
              <a:off x="5696480" y="2257735"/>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83" name="object 83" descr=""/>
            <p:cNvSpPr/>
            <p:nvPr/>
          </p:nvSpPr>
          <p:spPr>
            <a:xfrm>
              <a:off x="5695010" y="2256180"/>
              <a:ext cx="3175" cy="3175"/>
            </a:xfrm>
            <a:custGeom>
              <a:avLst/>
              <a:gdLst/>
              <a:ahLst/>
              <a:cxnLst/>
              <a:rect l="l" t="t" r="r" b="b"/>
              <a:pathLst>
                <a:path w="3175" h="3175">
                  <a:moveTo>
                    <a:pt x="3136" y="1562"/>
                  </a:moveTo>
                  <a:lnTo>
                    <a:pt x="2679" y="457"/>
                  </a:lnTo>
                  <a:lnTo>
                    <a:pt x="1574" y="0"/>
                  </a:lnTo>
                  <a:lnTo>
                    <a:pt x="469" y="457"/>
                  </a:lnTo>
                  <a:lnTo>
                    <a:pt x="0" y="1562"/>
                  </a:lnTo>
                  <a:lnTo>
                    <a:pt x="457" y="2667"/>
                  </a:lnTo>
                  <a:lnTo>
                    <a:pt x="1562" y="3124"/>
                  </a:lnTo>
                  <a:lnTo>
                    <a:pt x="2679" y="2667"/>
                  </a:lnTo>
                  <a:lnTo>
                    <a:pt x="3136" y="1562"/>
                  </a:lnTo>
                  <a:close/>
                </a:path>
              </a:pathLst>
            </a:custGeom>
            <a:solidFill>
              <a:srgbClr val="565658"/>
            </a:solidFill>
          </p:spPr>
          <p:txBody>
            <a:bodyPr wrap="square" lIns="0" tIns="0" rIns="0" bIns="0" rtlCol="0"/>
            <a:lstStyle/>
            <a:p/>
          </p:txBody>
        </p:sp>
        <p:sp>
          <p:nvSpPr>
            <p:cNvPr id="84" name="object 84" descr=""/>
            <p:cNvSpPr/>
            <p:nvPr/>
          </p:nvSpPr>
          <p:spPr>
            <a:xfrm>
              <a:off x="5804282" y="2271446"/>
              <a:ext cx="10160" cy="0"/>
            </a:xfrm>
            <a:custGeom>
              <a:avLst/>
              <a:gdLst/>
              <a:ahLst/>
              <a:cxnLst/>
              <a:rect l="l" t="t" r="r" b="b"/>
              <a:pathLst>
                <a:path w="10160" h="0">
                  <a:moveTo>
                    <a:pt x="0" y="0"/>
                  </a:moveTo>
                  <a:lnTo>
                    <a:pt x="9791" y="0"/>
                  </a:lnTo>
                </a:path>
              </a:pathLst>
            </a:custGeom>
            <a:ln w="3175">
              <a:solidFill>
                <a:srgbClr val="565658"/>
              </a:solidFill>
            </a:ln>
          </p:spPr>
          <p:txBody>
            <a:bodyPr wrap="square" lIns="0" tIns="0" rIns="0" bIns="0" rtlCol="0"/>
            <a:lstStyle/>
            <a:p/>
          </p:txBody>
        </p:sp>
        <p:sp>
          <p:nvSpPr>
            <p:cNvPr id="85" name="object 85" descr=""/>
            <p:cNvSpPr/>
            <p:nvPr/>
          </p:nvSpPr>
          <p:spPr>
            <a:xfrm>
              <a:off x="5814078" y="2271446"/>
              <a:ext cx="10160" cy="0"/>
            </a:xfrm>
            <a:custGeom>
              <a:avLst/>
              <a:gdLst/>
              <a:ahLst/>
              <a:cxnLst/>
              <a:rect l="l" t="t" r="r" b="b"/>
              <a:pathLst>
                <a:path w="10160" h="0">
                  <a:moveTo>
                    <a:pt x="0" y="0"/>
                  </a:moveTo>
                  <a:lnTo>
                    <a:pt x="9652" y="0"/>
                  </a:lnTo>
                </a:path>
              </a:pathLst>
            </a:custGeom>
            <a:ln w="3175">
              <a:solidFill>
                <a:srgbClr val="565658"/>
              </a:solidFill>
            </a:ln>
          </p:spPr>
          <p:txBody>
            <a:bodyPr wrap="square" lIns="0" tIns="0" rIns="0" bIns="0" rtlCol="0"/>
            <a:lstStyle/>
            <a:p/>
          </p:txBody>
        </p:sp>
        <p:sp>
          <p:nvSpPr>
            <p:cNvPr id="86" name="object 86" descr=""/>
            <p:cNvSpPr/>
            <p:nvPr/>
          </p:nvSpPr>
          <p:spPr>
            <a:xfrm>
              <a:off x="5680866" y="2271444"/>
              <a:ext cx="1270" cy="6350"/>
            </a:xfrm>
            <a:custGeom>
              <a:avLst/>
              <a:gdLst/>
              <a:ahLst/>
              <a:cxnLst/>
              <a:rect l="l" t="t" r="r" b="b"/>
              <a:pathLst>
                <a:path w="1270" h="6350">
                  <a:moveTo>
                    <a:pt x="0" y="5880"/>
                  </a:moveTo>
                  <a:lnTo>
                    <a:pt x="863" y="0"/>
                  </a:lnTo>
                </a:path>
              </a:pathLst>
            </a:custGeom>
            <a:ln w="3175">
              <a:solidFill>
                <a:srgbClr val="565658"/>
              </a:solidFill>
            </a:ln>
          </p:spPr>
          <p:txBody>
            <a:bodyPr wrap="square" lIns="0" tIns="0" rIns="0" bIns="0" rtlCol="0"/>
            <a:lstStyle/>
            <a:p/>
          </p:txBody>
        </p:sp>
        <p:sp>
          <p:nvSpPr>
            <p:cNvPr id="87" name="object 87" descr=""/>
            <p:cNvSpPr/>
            <p:nvPr/>
          </p:nvSpPr>
          <p:spPr>
            <a:xfrm>
              <a:off x="5689436" y="2271446"/>
              <a:ext cx="2540" cy="0"/>
            </a:xfrm>
            <a:custGeom>
              <a:avLst/>
              <a:gdLst/>
              <a:ahLst/>
              <a:cxnLst/>
              <a:rect l="l" t="t" r="r" b="b"/>
              <a:pathLst>
                <a:path w="2539" h="0">
                  <a:moveTo>
                    <a:pt x="0" y="0"/>
                  </a:moveTo>
                  <a:lnTo>
                    <a:pt x="2438" y="0"/>
                  </a:lnTo>
                </a:path>
              </a:pathLst>
            </a:custGeom>
            <a:ln w="3175">
              <a:solidFill>
                <a:srgbClr val="565658"/>
              </a:solidFill>
            </a:ln>
          </p:spPr>
          <p:txBody>
            <a:bodyPr wrap="square" lIns="0" tIns="0" rIns="0" bIns="0" rtlCol="0"/>
            <a:lstStyle/>
            <a:p/>
          </p:txBody>
        </p:sp>
        <p:sp>
          <p:nvSpPr>
            <p:cNvPr id="88" name="object 88" descr=""/>
            <p:cNvSpPr/>
            <p:nvPr/>
          </p:nvSpPr>
          <p:spPr>
            <a:xfrm>
              <a:off x="5698613" y="2260041"/>
              <a:ext cx="0" cy="1905"/>
            </a:xfrm>
            <a:custGeom>
              <a:avLst/>
              <a:gdLst/>
              <a:ahLst/>
              <a:cxnLst/>
              <a:rect l="l" t="t" r="r" b="b"/>
              <a:pathLst>
                <a:path w="0" h="1905">
                  <a:moveTo>
                    <a:pt x="0" y="0"/>
                  </a:moveTo>
                  <a:lnTo>
                    <a:pt x="0" y="1638"/>
                  </a:lnTo>
                </a:path>
              </a:pathLst>
            </a:custGeom>
            <a:ln w="3175">
              <a:solidFill>
                <a:srgbClr val="565658"/>
              </a:solidFill>
            </a:ln>
          </p:spPr>
          <p:txBody>
            <a:bodyPr wrap="square" lIns="0" tIns="0" rIns="0" bIns="0" rtlCol="0"/>
            <a:lstStyle/>
            <a:p/>
          </p:txBody>
        </p:sp>
        <p:sp>
          <p:nvSpPr>
            <p:cNvPr id="89" name="object 89" descr=""/>
            <p:cNvSpPr/>
            <p:nvPr/>
          </p:nvSpPr>
          <p:spPr>
            <a:xfrm>
              <a:off x="6035683" y="2420559"/>
              <a:ext cx="1270" cy="1270"/>
            </a:xfrm>
            <a:custGeom>
              <a:avLst/>
              <a:gdLst/>
              <a:ahLst/>
              <a:cxnLst/>
              <a:rect l="l" t="t" r="r" b="b"/>
              <a:pathLst>
                <a:path w="1270" h="1269">
                  <a:moveTo>
                    <a:pt x="850" y="0"/>
                  </a:moveTo>
                  <a:lnTo>
                    <a:pt x="0" y="800"/>
                  </a:lnTo>
                </a:path>
              </a:pathLst>
            </a:custGeom>
            <a:ln w="3175">
              <a:solidFill>
                <a:srgbClr val="565658"/>
              </a:solidFill>
            </a:ln>
          </p:spPr>
          <p:txBody>
            <a:bodyPr wrap="square" lIns="0" tIns="0" rIns="0" bIns="0" rtlCol="0"/>
            <a:lstStyle/>
            <a:p/>
          </p:txBody>
        </p:sp>
        <p:sp>
          <p:nvSpPr>
            <p:cNvPr id="90" name="object 90" descr=""/>
            <p:cNvSpPr/>
            <p:nvPr/>
          </p:nvSpPr>
          <p:spPr>
            <a:xfrm>
              <a:off x="5672165" y="2334126"/>
              <a:ext cx="0" cy="8255"/>
            </a:xfrm>
            <a:custGeom>
              <a:avLst/>
              <a:gdLst/>
              <a:ahLst/>
              <a:cxnLst/>
              <a:rect l="l" t="t" r="r" b="b"/>
              <a:pathLst>
                <a:path w="0" h="8255">
                  <a:moveTo>
                    <a:pt x="0" y="0"/>
                  </a:moveTo>
                  <a:lnTo>
                    <a:pt x="0" y="7835"/>
                  </a:lnTo>
                </a:path>
              </a:pathLst>
            </a:custGeom>
            <a:ln w="3175">
              <a:solidFill>
                <a:srgbClr val="565658"/>
              </a:solidFill>
            </a:ln>
          </p:spPr>
          <p:txBody>
            <a:bodyPr wrap="square" lIns="0" tIns="0" rIns="0" bIns="0" rtlCol="0"/>
            <a:lstStyle/>
            <a:p/>
          </p:txBody>
        </p:sp>
        <p:sp>
          <p:nvSpPr>
            <p:cNvPr id="91" name="object 91" descr=""/>
            <p:cNvSpPr/>
            <p:nvPr/>
          </p:nvSpPr>
          <p:spPr>
            <a:xfrm>
              <a:off x="5673321" y="2345878"/>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92" name="object 92" descr=""/>
            <p:cNvSpPr/>
            <p:nvPr/>
          </p:nvSpPr>
          <p:spPr>
            <a:xfrm>
              <a:off x="5669505" y="2341958"/>
              <a:ext cx="3175" cy="0"/>
            </a:xfrm>
            <a:custGeom>
              <a:avLst/>
              <a:gdLst/>
              <a:ahLst/>
              <a:cxnLst/>
              <a:rect l="l" t="t" r="r" b="b"/>
              <a:pathLst>
                <a:path w="3175" h="0">
                  <a:moveTo>
                    <a:pt x="0" y="0"/>
                  </a:moveTo>
                  <a:lnTo>
                    <a:pt x="2654" y="0"/>
                  </a:lnTo>
                </a:path>
              </a:pathLst>
            </a:custGeom>
            <a:ln w="3175">
              <a:solidFill>
                <a:srgbClr val="565658"/>
              </a:solidFill>
            </a:ln>
          </p:spPr>
          <p:txBody>
            <a:bodyPr wrap="square" lIns="0" tIns="0" rIns="0" bIns="0" rtlCol="0"/>
            <a:lstStyle/>
            <a:p/>
          </p:txBody>
        </p:sp>
        <p:sp>
          <p:nvSpPr>
            <p:cNvPr id="93" name="object 93" descr=""/>
            <p:cNvSpPr/>
            <p:nvPr/>
          </p:nvSpPr>
          <p:spPr>
            <a:xfrm>
              <a:off x="5669505" y="2302787"/>
              <a:ext cx="0" cy="39370"/>
            </a:xfrm>
            <a:custGeom>
              <a:avLst/>
              <a:gdLst/>
              <a:ahLst/>
              <a:cxnLst/>
              <a:rect l="l" t="t" r="r" b="b"/>
              <a:pathLst>
                <a:path w="0" h="39369">
                  <a:moveTo>
                    <a:pt x="0" y="0"/>
                  </a:moveTo>
                  <a:lnTo>
                    <a:pt x="0" y="39166"/>
                  </a:lnTo>
                </a:path>
              </a:pathLst>
            </a:custGeom>
            <a:ln w="3175">
              <a:solidFill>
                <a:srgbClr val="565658"/>
              </a:solidFill>
            </a:ln>
          </p:spPr>
          <p:txBody>
            <a:bodyPr wrap="square" lIns="0" tIns="0" rIns="0" bIns="0" rtlCol="0"/>
            <a:lstStyle/>
            <a:p/>
          </p:txBody>
        </p:sp>
        <p:sp>
          <p:nvSpPr>
            <p:cNvPr id="94" name="object 94" descr=""/>
            <p:cNvSpPr/>
            <p:nvPr/>
          </p:nvSpPr>
          <p:spPr>
            <a:xfrm>
              <a:off x="5633836" y="234140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 name="object 95" descr=""/>
            <p:cNvSpPr/>
            <p:nvPr/>
          </p:nvSpPr>
          <p:spPr>
            <a:xfrm>
              <a:off x="5662788" y="2355194"/>
              <a:ext cx="635" cy="635"/>
            </a:xfrm>
            <a:custGeom>
              <a:avLst/>
              <a:gdLst/>
              <a:ahLst/>
              <a:cxnLst/>
              <a:rect l="l" t="t" r="r" b="b"/>
              <a:pathLst>
                <a:path w="635" h="635">
                  <a:moveTo>
                    <a:pt x="0" y="190"/>
                  </a:moveTo>
                  <a:lnTo>
                    <a:pt x="12" y="0"/>
                  </a:lnTo>
                </a:path>
              </a:pathLst>
            </a:custGeom>
            <a:ln w="3175">
              <a:solidFill>
                <a:srgbClr val="565658"/>
              </a:solidFill>
            </a:ln>
          </p:spPr>
          <p:txBody>
            <a:bodyPr wrap="square" lIns="0" tIns="0" rIns="0" bIns="0" rtlCol="0"/>
            <a:lstStyle/>
            <a:p/>
          </p:txBody>
        </p:sp>
        <p:sp>
          <p:nvSpPr>
            <p:cNvPr id="96" name="object 96" descr=""/>
            <p:cNvSpPr/>
            <p:nvPr/>
          </p:nvSpPr>
          <p:spPr>
            <a:xfrm>
              <a:off x="5636685" y="2287116"/>
              <a:ext cx="2540" cy="0"/>
            </a:xfrm>
            <a:custGeom>
              <a:avLst/>
              <a:gdLst/>
              <a:ahLst/>
              <a:cxnLst/>
              <a:rect l="l" t="t" r="r" b="b"/>
              <a:pathLst>
                <a:path w="2539" h="0">
                  <a:moveTo>
                    <a:pt x="2501" y="0"/>
                  </a:moveTo>
                  <a:lnTo>
                    <a:pt x="0" y="0"/>
                  </a:lnTo>
                </a:path>
              </a:pathLst>
            </a:custGeom>
            <a:ln w="3175">
              <a:solidFill>
                <a:srgbClr val="565658"/>
              </a:solidFill>
            </a:ln>
          </p:spPr>
          <p:txBody>
            <a:bodyPr wrap="square" lIns="0" tIns="0" rIns="0" bIns="0" rtlCol="0"/>
            <a:lstStyle/>
            <a:p/>
          </p:txBody>
        </p:sp>
        <p:sp>
          <p:nvSpPr>
            <p:cNvPr id="97" name="object 97" descr=""/>
            <p:cNvSpPr/>
            <p:nvPr/>
          </p:nvSpPr>
          <p:spPr>
            <a:xfrm>
              <a:off x="5632105" y="2520212"/>
              <a:ext cx="31115" cy="0"/>
            </a:xfrm>
            <a:custGeom>
              <a:avLst/>
              <a:gdLst/>
              <a:ahLst/>
              <a:cxnLst/>
              <a:rect l="l" t="t" r="r" b="b"/>
              <a:pathLst>
                <a:path w="31114" h="0">
                  <a:moveTo>
                    <a:pt x="0" y="0"/>
                  </a:moveTo>
                  <a:lnTo>
                    <a:pt x="30683" y="0"/>
                  </a:lnTo>
                </a:path>
              </a:pathLst>
            </a:custGeom>
            <a:ln w="3175">
              <a:solidFill>
                <a:srgbClr val="565658"/>
              </a:solidFill>
            </a:ln>
          </p:spPr>
          <p:txBody>
            <a:bodyPr wrap="square" lIns="0" tIns="0" rIns="0" bIns="0" rtlCol="0"/>
            <a:lstStyle/>
            <a:p/>
          </p:txBody>
        </p:sp>
        <p:sp>
          <p:nvSpPr>
            <p:cNvPr id="98" name="object 98" descr=""/>
            <p:cNvSpPr/>
            <p:nvPr/>
          </p:nvSpPr>
          <p:spPr>
            <a:xfrm>
              <a:off x="5609125" y="2434022"/>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99" name="object 99" descr=""/>
            <p:cNvSpPr/>
            <p:nvPr/>
          </p:nvSpPr>
          <p:spPr>
            <a:xfrm>
              <a:off x="6049385" y="2399810"/>
              <a:ext cx="635" cy="1270"/>
            </a:xfrm>
            <a:custGeom>
              <a:avLst/>
              <a:gdLst/>
              <a:ahLst/>
              <a:cxnLst/>
              <a:rect l="l" t="t" r="r" b="b"/>
              <a:pathLst>
                <a:path w="635" h="1269">
                  <a:moveTo>
                    <a:pt x="380" y="0"/>
                  </a:moveTo>
                  <a:lnTo>
                    <a:pt x="0" y="901"/>
                  </a:lnTo>
                </a:path>
              </a:pathLst>
            </a:custGeom>
            <a:ln w="3175">
              <a:solidFill>
                <a:srgbClr val="565658"/>
              </a:solidFill>
            </a:ln>
          </p:spPr>
          <p:txBody>
            <a:bodyPr wrap="square" lIns="0" tIns="0" rIns="0" bIns="0" rtlCol="0"/>
            <a:lstStyle/>
            <a:p/>
          </p:txBody>
        </p:sp>
        <p:sp>
          <p:nvSpPr>
            <p:cNvPr id="100" name="object 100" descr=""/>
            <p:cNvSpPr/>
            <p:nvPr/>
          </p:nvSpPr>
          <p:spPr>
            <a:xfrm>
              <a:off x="5564619" y="2371209"/>
              <a:ext cx="0" cy="13970"/>
            </a:xfrm>
            <a:custGeom>
              <a:avLst/>
              <a:gdLst/>
              <a:ahLst/>
              <a:cxnLst/>
              <a:rect l="l" t="t" r="r" b="b"/>
              <a:pathLst>
                <a:path w="0" h="13969">
                  <a:moveTo>
                    <a:pt x="0" y="13792"/>
                  </a:moveTo>
                  <a:lnTo>
                    <a:pt x="0" y="0"/>
                  </a:lnTo>
                </a:path>
              </a:pathLst>
            </a:custGeom>
            <a:ln w="3175">
              <a:solidFill>
                <a:srgbClr val="565658"/>
              </a:solidFill>
            </a:ln>
          </p:spPr>
          <p:txBody>
            <a:bodyPr wrap="square" lIns="0" tIns="0" rIns="0" bIns="0" rtlCol="0"/>
            <a:lstStyle/>
            <a:p/>
          </p:txBody>
        </p:sp>
        <p:sp>
          <p:nvSpPr>
            <p:cNvPr id="101" name="object 101" descr=""/>
            <p:cNvSpPr/>
            <p:nvPr/>
          </p:nvSpPr>
          <p:spPr>
            <a:xfrm>
              <a:off x="6034109" y="2405490"/>
              <a:ext cx="1270" cy="1270"/>
            </a:xfrm>
            <a:custGeom>
              <a:avLst/>
              <a:gdLst/>
              <a:ahLst/>
              <a:cxnLst/>
              <a:rect l="l" t="t" r="r" b="b"/>
              <a:pathLst>
                <a:path w="1270" h="1269">
                  <a:moveTo>
                    <a:pt x="0" y="0"/>
                  </a:moveTo>
                  <a:lnTo>
                    <a:pt x="977" y="647"/>
                  </a:lnTo>
                </a:path>
              </a:pathLst>
            </a:custGeom>
            <a:ln w="3175">
              <a:solidFill>
                <a:srgbClr val="565658"/>
              </a:solidFill>
            </a:ln>
          </p:spPr>
          <p:txBody>
            <a:bodyPr wrap="square" lIns="0" tIns="0" rIns="0" bIns="0" rtlCol="0"/>
            <a:lstStyle/>
            <a:p/>
          </p:txBody>
        </p:sp>
        <p:sp>
          <p:nvSpPr>
            <p:cNvPr id="102" name="object 102" descr=""/>
            <p:cNvSpPr/>
            <p:nvPr/>
          </p:nvSpPr>
          <p:spPr>
            <a:xfrm>
              <a:off x="6040848" y="2400497"/>
              <a:ext cx="635" cy="1270"/>
            </a:xfrm>
            <a:custGeom>
              <a:avLst/>
              <a:gdLst/>
              <a:ahLst/>
              <a:cxnLst/>
              <a:rect l="l" t="t" r="r" b="b"/>
              <a:pathLst>
                <a:path w="635" h="1269">
                  <a:moveTo>
                    <a:pt x="342" y="1117"/>
                  </a:moveTo>
                  <a:lnTo>
                    <a:pt x="0" y="0"/>
                  </a:lnTo>
                </a:path>
              </a:pathLst>
            </a:custGeom>
            <a:ln w="3175">
              <a:solidFill>
                <a:srgbClr val="565658"/>
              </a:solidFill>
            </a:ln>
          </p:spPr>
          <p:txBody>
            <a:bodyPr wrap="square" lIns="0" tIns="0" rIns="0" bIns="0" rtlCol="0"/>
            <a:lstStyle/>
            <a:p/>
          </p:txBody>
        </p:sp>
        <p:sp>
          <p:nvSpPr>
            <p:cNvPr id="103" name="object 103" descr=""/>
            <p:cNvSpPr/>
            <p:nvPr/>
          </p:nvSpPr>
          <p:spPr>
            <a:xfrm>
              <a:off x="5615536" y="2520213"/>
              <a:ext cx="635" cy="3175"/>
            </a:xfrm>
            <a:custGeom>
              <a:avLst/>
              <a:gdLst/>
              <a:ahLst/>
              <a:cxnLst/>
              <a:rect l="l" t="t" r="r" b="b"/>
              <a:pathLst>
                <a:path w="635" h="3175">
                  <a:moveTo>
                    <a:pt x="571" y="3098"/>
                  </a:moveTo>
                  <a:lnTo>
                    <a:pt x="0" y="0"/>
                  </a:lnTo>
                </a:path>
              </a:pathLst>
            </a:custGeom>
            <a:ln w="3175">
              <a:solidFill>
                <a:srgbClr val="565658"/>
              </a:solidFill>
            </a:ln>
          </p:spPr>
          <p:txBody>
            <a:bodyPr wrap="square" lIns="0" tIns="0" rIns="0" bIns="0" rtlCol="0"/>
            <a:lstStyle/>
            <a:p/>
          </p:txBody>
        </p:sp>
        <p:sp>
          <p:nvSpPr>
            <p:cNvPr id="104" name="object 104" descr=""/>
            <p:cNvSpPr/>
            <p:nvPr/>
          </p:nvSpPr>
          <p:spPr>
            <a:xfrm>
              <a:off x="5943385" y="2530587"/>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105" name="object 105" descr=""/>
            <p:cNvSpPr/>
            <p:nvPr/>
          </p:nvSpPr>
          <p:spPr>
            <a:xfrm>
              <a:off x="5621060" y="2530580"/>
              <a:ext cx="635" cy="635"/>
            </a:xfrm>
            <a:custGeom>
              <a:avLst/>
              <a:gdLst/>
              <a:ahLst/>
              <a:cxnLst/>
              <a:rect l="l" t="t" r="r" b="b"/>
              <a:pathLst>
                <a:path w="635" h="635">
                  <a:moveTo>
                    <a:pt x="63" y="12"/>
                  </a:moveTo>
                  <a:lnTo>
                    <a:pt x="0" y="0"/>
                  </a:lnTo>
                </a:path>
              </a:pathLst>
            </a:custGeom>
            <a:ln w="3175">
              <a:solidFill>
                <a:srgbClr val="565658"/>
              </a:solidFill>
            </a:ln>
          </p:spPr>
          <p:txBody>
            <a:bodyPr wrap="square" lIns="0" tIns="0" rIns="0" bIns="0" rtlCol="0"/>
            <a:lstStyle/>
            <a:p/>
          </p:txBody>
        </p:sp>
        <p:sp>
          <p:nvSpPr>
            <p:cNvPr id="106" name="object 106" descr=""/>
            <p:cNvSpPr/>
            <p:nvPr/>
          </p:nvSpPr>
          <p:spPr>
            <a:xfrm>
              <a:off x="5633836" y="2521191"/>
              <a:ext cx="2540" cy="0"/>
            </a:xfrm>
            <a:custGeom>
              <a:avLst/>
              <a:gdLst/>
              <a:ahLst/>
              <a:cxnLst/>
              <a:rect l="l" t="t" r="r" b="b"/>
              <a:pathLst>
                <a:path w="2539" h="0">
                  <a:moveTo>
                    <a:pt x="0" y="0"/>
                  </a:moveTo>
                  <a:lnTo>
                    <a:pt x="1930" y="0"/>
                  </a:lnTo>
                </a:path>
              </a:pathLst>
            </a:custGeom>
            <a:ln w="3175">
              <a:solidFill>
                <a:srgbClr val="565658"/>
              </a:solidFill>
            </a:ln>
          </p:spPr>
          <p:txBody>
            <a:bodyPr wrap="square" lIns="0" tIns="0" rIns="0" bIns="0" rtlCol="0"/>
            <a:lstStyle/>
            <a:p/>
          </p:txBody>
        </p:sp>
        <p:sp>
          <p:nvSpPr>
            <p:cNvPr id="107" name="object 107" descr=""/>
            <p:cNvSpPr/>
            <p:nvPr/>
          </p:nvSpPr>
          <p:spPr>
            <a:xfrm>
              <a:off x="5637197" y="2521191"/>
              <a:ext cx="26034" cy="0"/>
            </a:xfrm>
            <a:custGeom>
              <a:avLst/>
              <a:gdLst/>
              <a:ahLst/>
              <a:cxnLst/>
              <a:rect l="l" t="t" r="r" b="b"/>
              <a:pathLst>
                <a:path w="26035" h="0">
                  <a:moveTo>
                    <a:pt x="0" y="0"/>
                  </a:moveTo>
                  <a:lnTo>
                    <a:pt x="25590" y="0"/>
                  </a:lnTo>
                </a:path>
              </a:pathLst>
            </a:custGeom>
            <a:ln w="3175">
              <a:solidFill>
                <a:srgbClr val="565658"/>
              </a:solidFill>
            </a:ln>
          </p:spPr>
          <p:txBody>
            <a:bodyPr wrap="square" lIns="0" tIns="0" rIns="0" bIns="0" rtlCol="0"/>
            <a:lstStyle/>
            <a:p/>
          </p:txBody>
        </p:sp>
        <p:sp>
          <p:nvSpPr>
            <p:cNvPr id="108" name="object 108" descr=""/>
            <p:cNvSpPr/>
            <p:nvPr/>
          </p:nvSpPr>
          <p:spPr>
            <a:xfrm>
              <a:off x="5669505" y="2526084"/>
              <a:ext cx="0" cy="39370"/>
            </a:xfrm>
            <a:custGeom>
              <a:avLst/>
              <a:gdLst/>
              <a:ahLst/>
              <a:cxnLst/>
              <a:rect l="l" t="t" r="r" b="b"/>
              <a:pathLst>
                <a:path w="0" h="39369">
                  <a:moveTo>
                    <a:pt x="0" y="0"/>
                  </a:moveTo>
                  <a:lnTo>
                    <a:pt x="0" y="39179"/>
                  </a:lnTo>
                </a:path>
              </a:pathLst>
            </a:custGeom>
            <a:ln w="3175">
              <a:solidFill>
                <a:srgbClr val="565658"/>
              </a:solidFill>
            </a:ln>
          </p:spPr>
          <p:txBody>
            <a:bodyPr wrap="square" lIns="0" tIns="0" rIns="0" bIns="0" rtlCol="0"/>
            <a:lstStyle/>
            <a:p/>
          </p:txBody>
        </p:sp>
        <p:sp>
          <p:nvSpPr>
            <p:cNvPr id="109" name="object 109" descr=""/>
            <p:cNvSpPr/>
            <p:nvPr/>
          </p:nvSpPr>
          <p:spPr>
            <a:xfrm>
              <a:off x="5662788" y="2520213"/>
              <a:ext cx="0" cy="1270"/>
            </a:xfrm>
            <a:custGeom>
              <a:avLst/>
              <a:gdLst/>
              <a:ahLst/>
              <a:cxnLst/>
              <a:rect l="l" t="t" r="r" b="b"/>
              <a:pathLst>
                <a:path w="0" h="1269">
                  <a:moveTo>
                    <a:pt x="0" y="977"/>
                  </a:moveTo>
                  <a:lnTo>
                    <a:pt x="0" y="0"/>
                  </a:lnTo>
                </a:path>
              </a:pathLst>
            </a:custGeom>
            <a:ln w="3175">
              <a:solidFill>
                <a:srgbClr val="565658"/>
              </a:solidFill>
            </a:ln>
          </p:spPr>
          <p:txBody>
            <a:bodyPr wrap="square" lIns="0" tIns="0" rIns="0" bIns="0" rtlCol="0"/>
            <a:lstStyle/>
            <a:p/>
          </p:txBody>
        </p:sp>
        <p:sp>
          <p:nvSpPr>
            <p:cNvPr id="110" name="object 110" descr=""/>
            <p:cNvSpPr/>
            <p:nvPr/>
          </p:nvSpPr>
          <p:spPr>
            <a:xfrm>
              <a:off x="5633836" y="2521194"/>
              <a:ext cx="0" cy="5715"/>
            </a:xfrm>
            <a:custGeom>
              <a:avLst/>
              <a:gdLst/>
              <a:ahLst/>
              <a:cxnLst/>
              <a:rect l="l" t="t" r="r" b="b"/>
              <a:pathLst>
                <a:path w="0" h="5714">
                  <a:moveTo>
                    <a:pt x="0" y="5460"/>
                  </a:moveTo>
                  <a:lnTo>
                    <a:pt x="0" y="0"/>
                  </a:lnTo>
                </a:path>
              </a:pathLst>
            </a:custGeom>
            <a:ln w="3175">
              <a:solidFill>
                <a:srgbClr val="565658"/>
              </a:solidFill>
            </a:ln>
          </p:spPr>
          <p:txBody>
            <a:bodyPr wrap="square" lIns="0" tIns="0" rIns="0" bIns="0" rtlCol="0"/>
            <a:lstStyle/>
            <a:p/>
          </p:txBody>
        </p:sp>
        <p:sp>
          <p:nvSpPr>
            <p:cNvPr id="111" name="object 111" descr=""/>
            <p:cNvSpPr/>
            <p:nvPr/>
          </p:nvSpPr>
          <p:spPr>
            <a:xfrm>
              <a:off x="5632105" y="2520212"/>
              <a:ext cx="31115" cy="0"/>
            </a:xfrm>
            <a:custGeom>
              <a:avLst/>
              <a:gdLst/>
              <a:ahLst/>
              <a:cxnLst/>
              <a:rect l="l" t="t" r="r" b="b"/>
              <a:pathLst>
                <a:path w="31114" h="0">
                  <a:moveTo>
                    <a:pt x="30683" y="0"/>
                  </a:moveTo>
                  <a:lnTo>
                    <a:pt x="0" y="0"/>
                  </a:lnTo>
                </a:path>
              </a:pathLst>
            </a:custGeom>
            <a:ln w="3175">
              <a:solidFill>
                <a:srgbClr val="565658"/>
              </a:solidFill>
            </a:ln>
          </p:spPr>
          <p:txBody>
            <a:bodyPr wrap="square" lIns="0" tIns="0" rIns="0" bIns="0" rtlCol="0"/>
            <a:lstStyle/>
            <a:p/>
          </p:txBody>
        </p:sp>
        <p:sp>
          <p:nvSpPr>
            <p:cNvPr id="112" name="object 112" descr=""/>
            <p:cNvSpPr/>
            <p:nvPr/>
          </p:nvSpPr>
          <p:spPr>
            <a:xfrm>
              <a:off x="5910477" y="2521191"/>
              <a:ext cx="0" cy="43180"/>
            </a:xfrm>
            <a:custGeom>
              <a:avLst/>
              <a:gdLst/>
              <a:ahLst/>
              <a:cxnLst/>
              <a:rect l="l" t="t" r="r" b="b"/>
              <a:pathLst>
                <a:path w="0" h="43180">
                  <a:moveTo>
                    <a:pt x="0" y="42608"/>
                  </a:moveTo>
                  <a:lnTo>
                    <a:pt x="0" y="0"/>
                  </a:lnTo>
                </a:path>
              </a:pathLst>
            </a:custGeom>
            <a:ln w="3175">
              <a:solidFill>
                <a:srgbClr val="565658"/>
              </a:solidFill>
            </a:ln>
          </p:spPr>
          <p:txBody>
            <a:bodyPr wrap="square" lIns="0" tIns="0" rIns="0" bIns="0" rtlCol="0"/>
            <a:lstStyle/>
            <a:p/>
          </p:txBody>
        </p:sp>
        <p:sp>
          <p:nvSpPr>
            <p:cNvPr id="113" name="object 113" descr=""/>
            <p:cNvSpPr/>
            <p:nvPr/>
          </p:nvSpPr>
          <p:spPr>
            <a:xfrm>
              <a:off x="5634600" y="2577923"/>
              <a:ext cx="2540" cy="3175"/>
            </a:xfrm>
            <a:custGeom>
              <a:avLst/>
              <a:gdLst/>
              <a:ahLst/>
              <a:cxnLst/>
              <a:rect l="l" t="t" r="r" b="b"/>
              <a:pathLst>
                <a:path w="2539" h="3175">
                  <a:moveTo>
                    <a:pt x="2082" y="3009"/>
                  </a:moveTo>
                  <a:lnTo>
                    <a:pt x="0" y="0"/>
                  </a:lnTo>
                </a:path>
              </a:pathLst>
            </a:custGeom>
            <a:ln w="3175">
              <a:solidFill>
                <a:srgbClr val="565658"/>
              </a:solidFill>
            </a:ln>
          </p:spPr>
          <p:txBody>
            <a:bodyPr wrap="square" lIns="0" tIns="0" rIns="0" bIns="0" rtlCol="0"/>
            <a:lstStyle/>
            <a:p/>
          </p:txBody>
        </p:sp>
        <p:sp>
          <p:nvSpPr>
            <p:cNvPr id="114" name="object 114" descr=""/>
            <p:cNvSpPr/>
            <p:nvPr/>
          </p:nvSpPr>
          <p:spPr>
            <a:xfrm>
              <a:off x="6364142" y="2515316"/>
              <a:ext cx="0" cy="2540"/>
            </a:xfrm>
            <a:custGeom>
              <a:avLst/>
              <a:gdLst/>
              <a:ahLst/>
              <a:cxnLst/>
              <a:rect l="l" t="t" r="r" b="b"/>
              <a:pathLst>
                <a:path w="0" h="2539">
                  <a:moveTo>
                    <a:pt x="0" y="1955"/>
                  </a:moveTo>
                  <a:lnTo>
                    <a:pt x="0" y="0"/>
                  </a:lnTo>
                </a:path>
              </a:pathLst>
            </a:custGeom>
            <a:ln w="3175">
              <a:solidFill>
                <a:srgbClr val="565658"/>
              </a:solidFill>
            </a:ln>
          </p:spPr>
          <p:txBody>
            <a:bodyPr wrap="square" lIns="0" tIns="0" rIns="0" bIns="0" rtlCol="0"/>
            <a:lstStyle/>
            <a:p/>
          </p:txBody>
        </p:sp>
        <p:sp>
          <p:nvSpPr>
            <p:cNvPr id="115" name="object 115" descr=""/>
            <p:cNvSpPr/>
            <p:nvPr/>
          </p:nvSpPr>
          <p:spPr>
            <a:xfrm>
              <a:off x="6046181" y="2517272"/>
              <a:ext cx="40005" cy="0"/>
            </a:xfrm>
            <a:custGeom>
              <a:avLst/>
              <a:gdLst/>
              <a:ahLst/>
              <a:cxnLst/>
              <a:rect l="l" t="t" r="r" b="b"/>
              <a:pathLst>
                <a:path w="40004" h="0">
                  <a:moveTo>
                    <a:pt x="39471" y="0"/>
                  </a:moveTo>
                  <a:lnTo>
                    <a:pt x="0" y="0"/>
                  </a:lnTo>
                </a:path>
              </a:pathLst>
            </a:custGeom>
            <a:ln w="3175">
              <a:solidFill>
                <a:srgbClr val="565658"/>
              </a:solidFill>
            </a:ln>
          </p:spPr>
          <p:txBody>
            <a:bodyPr wrap="square" lIns="0" tIns="0" rIns="0" bIns="0" rtlCol="0"/>
            <a:lstStyle/>
            <a:p/>
          </p:txBody>
        </p:sp>
        <p:sp>
          <p:nvSpPr>
            <p:cNvPr id="116" name="object 116" descr=""/>
            <p:cNvSpPr/>
            <p:nvPr/>
          </p:nvSpPr>
          <p:spPr>
            <a:xfrm>
              <a:off x="6060607" y="2418178"/>
              <a:ext cx="635" cy="635"/>
            </a:xfrm>
            <a:custGeom>
              <a:avLst/>
              <a:gdLst/>
              <a:ahLst/>
              <a:cxnLst/>
              <a:rect l="l" t="t" r="r" b="b"/>
              <a:pathLst>
                <a:path w="635" h="635">
                  <a:moveTo>
                    <a:pt x="0" y="0"/>
                  </a:moveTo>
                  <a:lnTo>
                    <a:pt x="457" y="190"/>
                  </a:lnTo>
                </a:path>
              </a:pathLst>
            </a:custGeom>
            <a:ln w="3175">
              <a:solidFill>
                <a:srgbClr val="565658"/>
              </a:solidFill>
            </a:ln>
          </p:spPr>
          <p:txBody>
            <a:bodyPr wrap="square" lIns="0" tIns="0" rIns="0" bIns="0" rtlCol="0"/>
            <a:lstStyle/>
            <a:p/>
          </p:txBody>
        </p:sp>
        <p:sp>
          <p:nvSpPr>
            <p:cNvPr id="117" name="object 117" descr=""/>
            <p:cNvSpPr/>
            <p:nvPr/>
          </p:nvSpPr>
          <p:spPr>
            <a:xfrm>
              <a:off x="6030290" y="2405633"/>
              <a:ext cx="635" cy="635"/>
            </a:xfrm>
            <a:custGeom>
              <a:avLst/>
              <a:gdLst/>
              <a:ahLst/>
              <a:cxnLst/>
              <a:rect l="l" t="t" r="r" b="b"/>
              <a:pathLst>
                <a:path w="635" h="635">
                  <a:moveTo>
                    <a:pt x="0" y="0"/>
                  </a:moveTo>
                  <a:lnTo>
                    <a:pt x="457" y="190"/>
                  </a:lnTo>
                </a:path>
              </a:pathLst>
            </a:custGeom>
            <a:ln w="3175">
              <a:solidFill>
                <a:srgbClr val="565658"/>
              </a:solidFill>
            </a:ln>
          </p:spPr>
          <p:txBody>
            <a:bodyPr wrap="square" lIns="0" tIns="0" rIns="0" bIns="0" rtlCol="0"/>
            <a:lstStyle/>
            <a:p/>
          </p:txBody>
        </p:sp>
        <p:sp>
          <p:nvSpPr>
            <p:cNvPr id="118" name="object 118" descr=""/>
            <p:cNvSpPr/>
            <p:nvPr/>
          </p:nvSpPr>
          <p:spPr>
            <a:xfrm>
              <a:off x="6361239" y="2520404"/>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119" name="object 119" descr=""/>
            <p:cNvSpPr/>
            <p:nvPr/>
          </p:nvSpPr>
          <p:spPr>
            <a:xfrm>
              <a:off x="6352720" y="2522773"/>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20" name="object 120" descr=""/>
            <p:cNvSpPr/>
            <p:nvPr/>
          </p:nvSpPr>
          <p:spPr>
            <a:xfrm>
              <a:off x="6103302" y="2520788"/>
              <a:ext cx="0" cy="635"/>
            </a:xfrm>
            <a:custGeom>
              <a:avLst/>
              <a:gdLst/>
              <a:ahLst/>
              <a:cxnLst/>
              <a:rect l="l" t="t" r="r" b="b"/>
              <a:pathLst>
                <a:path w="0" h="635">
                  <a:moveTo>
                    <a:pt x="0" y="12"/>
                  </a:moveTo>
                  <a:lnTo>
                    <a:pt x="0" y="0"/>
                  </a:lnTo>
                </a:path>
              </a:pathLst>
            </a:custGeom>
            <a:ln w="3175">
              <a:solidFill>
                <a:srgbClr val="565658"/>
              </a:solidFill>
            </a:ln>
          </p:spPr>
          <p:txBody>
            <a:bodyPr wrap="square" lIns="0" tIns="0" rIns="0" bIns="0" rtlCol="0"/>
            <a:lstStyle/>
            <a:p/>
          </p:txBody>
        </p:sp>
        <p:sp>
          <p:nvSpPr>
            <p:cNvPr id="121" name="object 121" descr=""/>
            <p:cNvSpPr/>
            <p:nvPr/>
          </p:nvSpPr>
          <p:spPr>
            <a:xfrm>
              <a:off x="6103304" y="2520801"/>
              <a:ext cx="2540" cy="10160"/>
            </a:xfrm>
            <a:custGeom>
              <a:avLst/>
              <a:gdLst/>
              <a:ahLst/>
              <a:cxnLst/>
              <a:rect l="l" t="t" r="r" b="b"/>
              <a:pathLst>
                <a:path w="2539" h="10160">
                  <a:moveTo>
                    <a:pt x="2260" y="0"/>
                  </a:moveTo>
                  <a:lnTo>
                    <a:pt x="0" y="0"/>
                  </a:lnTo>
                </a:path>
                <a:path w="2539" h="10160">
                  <a:moveTo>
                    <a:pt x="2260" y="0"/>
                  </a:moveTo>
                  <a:lnTo>
                    <a:pt x="2260" y="9855"/>
                  </a:lnTo>
                </a:path>
              </a:pathLst>
            </a:custGeom>
            <a:ln w="3175">
              <a:solidFill>
                <a:srgbClr val="565658"/>
              </a:solidFill>
            </a:ln>
          </p:spPr>
          <p:txBody>
            <a:bodyPr wrap="square" lIns="0" tIns="0" rIns="0" bIns="0" rtlCol="0"/>
            <a:lstStyle/>
            <a:p/>
          </p:txBody>
        </p:sp>
        <p:sp>
          <p:nvSpPr>
            <p:cNvPr id="122" name="object 122" descr=""/>
            <p:cNvSpPr/>
            <p:nvPr/>
          </p:nvSpPr>
          <p:spPr>
            <a:xfrm>
              <a:off x="6120698" y="2520801"/>
              <a:ext cx="2540" cy="635"/>
            </a:xfrm>
            <a:custGeom>
              <a:avLst/>
              <a:gdLst/>
              <a:ahLst/>
              <a:cxnLst/>
              <a:rect l="l" t="t" r="r" b="b"/>
              <a:pathLst>
                <a:path w="2539" h="635">
                  <a:moveTo>
                    <a:pt x="2260" y="0"/>
                  </a:moveTo>
                  <a:lnTo>
                    <a:pt x="0" y="0"/>
                  </a:lnTo>
                </a:path>
                <a:path w="2539" h="635">
                  <a:moveTo>
                    <a:pt x="2260" y="0"/>
                  </a:moveTo>
                  <a:lnTo>
                    <a:pt x="2260" y="12"/>
                  </a:lnTo>
                </a:path>
              </a:pathLst>
            </a:custGeom>
            <a:ln w="3175">
              <a:solidFill>
                <a:srgbClr val="565658"/>
              </a:solidFill>
            </a:ln>
          </p:spPr>
          <p:txBody>
            <a:bodyPr wrap="square" lIns="0" tIns="0" rIns="0" bIns="0" rtlCol="0"/>
            <a:lstStyle/>
            <a:p/>
          </p:txBody>
        </p:sp>
        <p:sp>
          <p:nvSpPr>
            <p:cNvPr id="123" name="object 123" descr=""/>
            <p:cNvSpPr/>
            <p:nvPr/>
          </p:nvSpPr>
          <p:spPr>
            <a:xfrm>
              <a:off x="6120702" y="2520801"/>
              <a:ext cx="0" cy="10160"/>
            </a:xfrm>
            <a:custGeom>
              <a:avLst/>
              <a:gdLst/>
              <a:ahLst/>
              <a:cxnLst/>
              <a:rect l="l" t="t" r="r" b="b"/>
              <a:pathLst>
                <a:path w="0" h="10160">
                  <a:moveTo>
                    <a:pt x="0" y="0"/>
                  </a:moveTo>
                  <a:lnTo>
                    <a:pt x="0" y="9690"/>
                  </a:lnTo>
                </a:path>
              </a:pathLst>
            </a:custGeom>
            <a:ln w="3175">
              <a:solidFill>
                <a:srgbClr val="565658"/>
              </a:solidFill>
            </a:ln>
          </p:spPr>
          <p:txBody>
            <a:bodyPr wrap="square" lIns="0" tIns="0" rIns="0" bIns="0" rtlCol="0"/>
            <a:lstStyle/>
            <a:p/>
          </p:txBody>
        </p:sp>
        <p:sp>
          <p:nvSpPr>
            <p:cNvPr id="124" name="object 124" descr=""/>
            <p:cNvSpPr/>
            <p:nvPr/>
          </p:nvSpPr>
          <p:spPr>
            <a:xfrm>
              <a:off x="6250354" y="2520700"/>
              <a:ext cx="635" cy="635"/>
            </a:xfrm>
            <a:custGeom>
              <a:avLst/>
              <a:gdLst/>
              <a:ahLst/>
              <a:cxnLst/>
              <a:rect l="l" t="t" r="r" b="b"/>
              <a:pathLst>
                <a:path w="635" h="635">
                  <a:moveTo>
                    <a:pt x="88" y="101"/>
                  </a:moveTo>
                  <a:lnTo>
                    <a:pt x="0" y="0"/>
                  </a:lnTo>
                </a:path>
              </a:pathLst>
            </a:custGeom>
            <a:ln w="3175">
              <a:solidFill>
                <a:srgbClr val="565658"/>
              </a:solidFill>
            </a:ln>
          </p:spPr>
          <p:txBody>
            <a:bodyPr wrap="square" lIns="0" tIns="0" rIns="0" bIns="0" rtlCol="0"/>
            <a:lstStyle/>
            <a:p/>
          </p:txBody>
        </p:sp>
        <p:sp>
          <p:nvSpPr>
            <p:cNvPr id="125" name="object 125" descr=""/>
            <p:cNvSpPr/>
            <p:nvPr/>
          </p:nvSpPr>
          <p:spPr>
            <a:xfrm>
              <a:off x="6250447" y="2520801"/>
              <a:ext cx="1905" cy="5715"/>
            </a:xfrm>
            <a:custGeom>
              <a:avLst/>
              <a:gdLst/>
              <a:ahLst/>
              <a:cxnLst/>
              <a:rect l="l" t="t" r="r" b="b"/>
              <a:pathLst>
                <a:path w="1904" h="5714">
                  <a:moveTo>
                    <a:pt x="1701" y="0"/>
                  </a:moveTo>
                  <a:lnTo>
                    <a:pt x="0" y="0"/>
                  </a:lnTo>
                </a:path>
                <a:path w="1904" h="5714">
                  <a:moveTo>
                    <a:pt x="1701" y="0"/>
                  </a:moveTo>
                  <a:lnTo>
                    <a:pt x="1701" y="5702"/>
                  </a:lnTo>
                </a:path>
              </a:pathLst>
            </a:custGeom>
            <a:ln w="3175">
              <a:solidFill>
                <a:srgbClr val="565658"/>
              </a:solidFill>
            </a:ln>
          </p:spPr>
          <p:txBody>
            <a:bodyPr wrap="square" lIns="0" tIns="0" rIns="0" bIns="0" rtlCol="0"/>
            <a:lstStyle/>
            <a:p/>
          </p:txBody>
        </p:sp>
        <p:sp>
          <p:nvSpPr>
            <p:cNvPr id="126" name="object 126" descr=""/>
            <p:cNvSpPr/>
            <p:nvPr/>
          </p:nvSpPr>
          <p:spPr>
            <a:xfrm>
              <a:off x="6267274" y="2520801"/>
              <a:ext cx="2540" cy="0"/>
            </a:xfrm>
            <a:custGeom>
              <a:avLst/>
              <a:gdLst/>
              <a:ahLst/>
              <a:cxnLst/>
              <a:rect l="l" t="t" r="r" b="b"/>
              <a:pathLst>
                <a:path w="2539" h="0">
                  <a:moveTo>
                    <a:pt x="2311" y="0"/>
                  </a:moveTo>
                  <a:lnTo>
                    <a:pt x="0" y="0"/>
                  </a:lnTo>
                </a:path>
              </a:pathLst>
            </a:custGeom>
            <a:ln w="3175">
              <a:solidFill>
                <a:srgbClr val="565658"/>
              </a:solidFill>
            </a:ln>
          </p:spPr>
          <p:txBody>
            <a:bodyPr wrap="square" lIns="0" tIns="0" rIns="0" bIns="0" rtlCol="0"/>
            <a:lstStyle/>
            <a:p/>
          </p:txBody>
        </p:sp>
        <p:sp>
          <p:nvSpPr>
            <p:cNvPr id="127" name="object 127" descr=""/>
            <p:cNvSpPr/>
            <p:nvPr/>
          </p:nvSpPr>
          <p:spPr>
            <a:xfrm>
              <a:off x="6267273" y="2520801"/>
              <a:ext cx="0" cy="5080"/>
            </a:xfrm>
            <a:custGeom>
              <a:avLst/>
              <a:gdLst/>
              <a:ahLst/>
              <a:cxnLst/>
              <a:rect l="l" t="t" r="r" b="b"/>
              <a:pathLst>
                <a:path w="0" h="5080">
                  <a:moveTo>
                    <a:pt x="0" y="0"/>
                  </a:moveTo>
                  <a:lnTo>
                    <a:pt x="0" y="5067"/>
                  </a:lnTo>
                </a:path>
              </a:pathLst>
            </a:custGeom>
            <a:ln w="3175">
              <a:solidFill>
                <a:srgbClr val="565658"/>
              </a:solidFill>
            </a:ln>
          </p:spPr>
          <p:txBody>
            <a:bodyPr wrap="square" lIns="0" tIns="0" rIns="0" bIns="0" rtlCol="0"/>
            <a:lstStyle/>
            <a:p/>
          </p:txBody>
        </p:sp>
        <p:sp>
          <p:nvSpPr>
            <p:cNvPr id="128" name="object 128" descr=""/>
            <p:cNvSpPr/>
            <p:nvPr/>
          </p:nvSpPr>
          <p:spPr>
            <a:xfrm>
              <a:off x="5965601" y="2520801"/>
              <a:ext cx="5715" cy="0"/>
            </a:xfrm>
            <a:custGeom>
              <a:avLst/>
              <a:gdLst/>
              <a:ahLst/>
              <a:cxnLst/>
              <a:rect l="l" t="t" r="r" b="b"/>
              <a:pathLst>
                <a:path w="5714" h="0">
                  <a:moveTo>
                    <a:pt x="5168" y="0"/>
                  </a:moveTo>
                  <a:lnTo>
                    <a:pt x="0" y="0"/>
                  </a:lnTo>
                </a:path>
              </a:pathLst>
            </a:custGeom>
            <a:ln w="3175">
              <a:solidFill>
                <a:srgbClr val="565658"/>
              </a:solidFill>
            </a:ln>
          </p:spPr>
          <p:txBody>
            <a:bodyPr wrap="square" lIns="0" tIns="0" rIns="0" bIns="0" rtlCol="0"/>
            <a:lstStyle/>
            <a:p/>
          </p:txBody>
        </p:sp>
        <p:sp>
          <p:nvSpPr>
            <p:cNvPr id="129" name="object 129" descr=""/>
            <p:cNvSpPr/>
            <p:nvPr/>
          </p:nvSpPr>
          <p:spPr>
            <a:xfrm>
              <a:off x="5970770" y="2522146"/>
              <a:ext cx="0" cy="1905"/>
            </a:xfrm>
            <a:custGeom>
              <a:avLst/>
              <a:gdLst/>
              <a:ahLst/>
              <a:cxnLst/>
              <a:rect l="l" t="t" r="r" b="b"/>
              <a:pathLst>
                <a:path w="0" h="1905">
                  <a:moveTo>
                    <a:pt x="0" y="0"/>
                  </a:moveTo>
                  <a:lnTo>
                    <a:pt x="0" y="1562"/>
                  </a:lnTo>
                </a:path>
              </a:pathLst>
            </a:custGeom>
            <a:ln w="3175">
              <a:solidFill>
                <a:srgbClr val="565658"/>
              </a:solidFill>
            </a:ln>
          </p:spPr>
          <p:txBody>
            <a:bodyPr wrap="square" lIns="0" tIns="0" rIns="0" bIns="0" rtlCol="0"/>
            <a:lstStyle/>
            <a:p/>
          </p:txBody>
        </p:sp>
        <p:sp>
          <p:nvSpPr>
            <p:cNvPr id="130" name="object 130" descr=""/>
            <p:cNvSpPr/>
            <p:nvPr/>
          </p:nvSpPr>
          <p:spPr>
            <a:xfrm>
              <a:off x="6046181" y="2517272"/>
              <a:ext cx="40005" cy="0"/>
            </a:xfrm>
            <a:custGeom>
              <a:avLst/>
              <a:gdLst/>
              <a:ahLst/>
              <a:cxnLst/>
              <a:rect l="l" t="t" r="r" b="b"/>
              <a:pathLst>
                <a:path w="40004" h="0">
                  <a:moveTo>
                    <a:pt x="39471" y="0"/>
                  </a:moveTo>
                  <a:lnTo>
                    <a:pt x="0" y="0"/>
                  </a:lnTo>
                </a:path>
              </a:pathLst>
            </a:custGeom>
            <a:ln w="3175">
              <a:solidFill>
                <a:srgbClr val="565658"/>
              </a:solidFill>
            </a:ln>
          </p:spPr>
          <p:txBody>
            <a:bodyPr wrap="square" lIns="0" tIns="0" rIns="0" bIns="0" rtlCol="0"/>
            <a:lstStyle/>
            <a:p/>
          </p:txBody>
        </p:sp>
        <p:sp>
          <p:nvSpPr>
            <p:cNvPr id="131" name="object 131" descr=""/>
            <p:cNvSpPr/>
            <p:nvPr/>
          </p:nvSpPr>
          <p:spPr>
            <a:xfrm>
              <a:off x="6035507" y="2409807"/>
              <a:ext cx="1270" cy="635"/>
            </a:xfrm>
            <a:custGeom>
              <a:avLst/>
              <a:gdLst/>
              <a:ahLst/>
              <a:cxnLst/>
              <a:rect l="l" t="t" r="r" b="b"/>
              <a:pathLst>
                <a:path w="1270" h="635">
                  <a:moveTo>
                    <a:pt x="1219" y="507"/>
                  </a:moveTo>
                  <a:lnTo>
                    <a:pt x="0" y="0"/>
                  </a:lnTo>
                </a:path>
              </a:pathLst>
            </a:custGeom>
            <a:ln w="3175">
              <a:solidFill>
                <a:srgbClr val="565658"/>
              </a:solidFill>
            </a:ln>
          </p:spPr>
          <p:txBody>
            <a:bodyPr wrap="square" lIns="0" tIns="0" rIns="0" bIns="0" rtlCol="0"/>
            <a:lstStyle/>
            <a:p/>
          </p:txBody>
        </p:sp>
        <p:sp>
          <p:nvSpPr>
            <p:cNvPr id="132" name="object 132" descr=""/>
            <p:cNvSpPr/>
            <p:nvPr/>
          </p:nvSpPr>
          <p:spPr>
            <a:xfrm>
              <a:off x="6036727" y="2408504"/>
              <a:ext cx="1270" cy="1905"/>
            </a:xfrm>
            <a:custGeom>
              <a:avLst/>
              <a:gdLst/>
              <a:ahLst/>
              <a:cxnLst/>
              <a:rect l="l" t="t" r="r" b="b"/>
              <a:pathLst>
                <a:path w="1270" h="1905">
                  <a:moveTo>
                    <a:pt x="749" y="0"/>
                  </a:moveTo>
                  <a:lnTo>
                    <a:pt x="0" y="1816"/>
                  </a:lnTo>
                </a:path>
              </a:pathLst>
            </a:custGeom>
            <a:ln w="3175">
              <a:solidFill>
                <a:srgbClr val="565658"/>
              </a:solidFill>
            </a:ln>
          </p:spPr>
          <p:txBody>
            <a:bodyPr wrap="square" lIns="0" tIns="0" rIns="0" bIns="0" rtlCol="0"/>
            <a:lstStyle/>
            <a:p/>
          </p:txBody>
        </p:sp>
        <p:sp>
          <p:nvSpPr>
            <p:cNvPr id="133" name="object 133" descr=""/>
            <p:cNvSpPr/>
            <p:nvPr/>
          </p:nvSpPr>
          <p:spPr>
            <a:xfrm>
              <a:off x="6051906" y="2418289"/>
              <a:ext cx="635" cy="635"/>
            </a:xfrm>
            <a:custGeom>
              <a:avLst/>
              <a:gdLst/>
              <a:ahLst/>
              <a:cxnLst/>
              <a:rect l="l" t="t" r="r" b="b"/>
              <a:pathLst>
                <a:path w="635" h="635">
                  <a:moveTo>
                    <a:pt x="0" y="0"/>
                  </a:moveTo>
                  <a:lnTo>
                    <a:pt x="482" y="190"/>
                  </a:lnTo>
                </a:path>
              </a:pathLst>
            </a:custGeom>
            <a:ln w="3175">
              <a:solidFill>
                <a:srgbClr val="565658"/>
              </a:solidFill>
            </a:ln>
          </p:spPr>
          <p:txBody>
            <a:bodyPr wrap="square" lIns="0" tIns="0" rIns="0" bIns="0" rtlCol="0"/>
            <a:lstStyle/>
            <a:p/>
          </p:txBody>
        </p:sp>
        <p:sp>
          <p:nvSpPr>
            <p:cNvPr id="134" name="object 134" descr=""/>
            <p:cNvSpPr/>
            <p:nvPr/>
          </p:nvSpPr>
          <p:spPr>
            <a:xfrm>
              <a:off x="6053854" y="2413590"/>
              <a:ext cx="635" cy="635"/>
            </a:xfrm>
            <a:custGeom>
              <a:avLst/>
              <a:gdLst/>
              <a:ahLst/>
              <a:cxnLst/>
              <a:rect l="l" t="t" r="r" b="b"/>
              <a:pathLst>
                <a:path w="635" h="635">
                  <a:moveTo>
                    <a:pt x="469" y="190"/>
                  </a:moveTo>
                  <a:lnTo>
                    <a:pt x="0" y="0"/>
                  </a:lnTo>
                </a:path>
              </a:pathLst>
            </a:custGeom>
            <a:ln w="3175">
              <a:solidFill>
                <a:srgbClr val="565658"/>
              </a:solidFill>
            </a:ln>
          </p:spPr>
          <p:txBody>
            <a:bodyPr wrap="square" lIns="0" tIns="0" rIns="0" bIns="0" rtlCol="0"/>
            <a:lstStyle/>
            <a:p/>
          </p:txBody>
        </p:sp>
        <p:sp>
          <p:nvSpPr>
            <p:cNvPr id="135" name="object 135" descr=""/>
            <p:cNvSpPr/>
            <p:nvPr/>
          </p:nvSpPr>
          <p:spPr>
            <a:xfrm>
              <a:off x="6045389" y="2423809"/>
              <a:ext cx="635" cy="1270"/>
            </a:xfrm>
            <a:custGeom>
              <a:avLst/>
              <a:gdLst/>
              <a:ahLst/>
              <a:cxnLst/>
              <a:rect l="l" t="t" r="r" b="b"/>
              <a:pathLst>
                <a:path w="635" h="1269">
                  <a:moveTo>
                    <a:pt x="0" y="0"/>
                  </a:moveTo>
                  <a:lnTo>
                    <a:pt x="88" y="1168"/>
                  </a:lnTo>
                </a:path>
              </a:pathLst>
            </a:custGeom>
            <a:ln w="3175">
              <a:solidFill>
                <a:srgbClr val="565658"/>
              </a:solidFill>
            </a:ln>
          </p:spPr>
          <p:txBody>
            <a:bodyPr wrap="square" lIns="0" tIns="0" rIns="0" bIns="0" rtlCol="0"/>
            <a:lstStyle/>
            <a:p/>
          </p:txBody>
        </p:sp>
        <p:sp>
          <p:nvSpPr>
            <p:cNvPr id="136" name="object 136" descr=""/>
            <p:cNvSpPr/>
            <p:nvPr/>
          </p:nvSpPr>
          <p:spPr>
            <a:xfrm>
              <a:off x="6047855" y="2423341"/>
              <a:ext cx="635" cy="1270"/>
            </a:xfrm>
            <a:custGeom>
              <a:avLst/>
              <a:gdLst/>
              <a:ahLst/>
              <a:cxnLst/>
              <a:rect l="l" t="t" r="r" b="b"/>
              <a:pathLst>
                <a:path w="635" h="1269">
                  <a:moveTo>
                    <a:pt x="342" y="1117"/>
                  </a:moveTo>
                  <a:lnTo>
                    <a:pt x="0" y="0"/>
                  </a:lnTo>
                </a:path>
              </a:pathLst>
            </a:custGeom>
            <a:ln w="3175">
              <a:solidFill>
                <a:srgbClr val="565658"/>
              </a:solidFill>
            </a:ln>
          </p:spPr>
          <p:txBody>
            <a:bodyPr wrap="square" lIns="0" tIns="0" rIns="0" bIns="0" rtlCol="0"/>
            <a:lstStyle/>
            <a:p/>
          </p:txBody>
        </p:sp>
        <p:sp>
          <p:nvSpPr>
            <p:cNvPr id="137" name="object 137" descr=""/>
            <p:cNvSpPr/>
            <p:nvPr/>
          </p:nvSpPr>
          <p:spPr>
            <a:xfrm>
              <a:off x="5691358" y="2596604"/>
              <a:ext cx="0" cy="1905"/>
            </a:xfrm>
            <a:custGeom>
              <a:avLst/>
              <a:gdLst/>
              <a:ahLst/>
              <a:cxnLst/>
              <a:rect l="l" t="t" r="r" b="b"/>
              <a:pathLst>
                <a:path w="0" h="1905">
                  <a:moveTo>
                    <a:pt x="0" y="0"/>
                  </a:moveTo>
                  <a:lnTo>
                    <a:pt x="0" y="1473"/>
                  </a:lnTo>
                </a:path>
              </a:pathLst>
            </a:custGeom>
            <a:ln w="3175">
              <a:solidFill>
                <a:srgbClr val="565658"/>
              </a:solidFill>
            </a:ln>
          </p:spPr>
          <p:txBody>
            <a:bodyPr wrap="square" lIns="0" tIns="0" rIns="0" bIns="0" rtlCol="0"/>
            <a:lstStyle/>
            <a:p/>
          </p:txBody>
        </p:sp>
        <p:sp>
          <p:nvSpPr>
            <p:cNvPr id="138" name="object 138" descr=""/>
            <p:cNvSpPr/>
            <p:nvPr/>
          </p:nvSpPr>
          <p:spPr>
            <a:xfrm>
              <a:off x="5965624" y="2347248"/>
              <a:ext cx="5715" cy="0"/>
            </a:xfrm>
            <a:custGeom>
              <a:avLst/>
              <a:gdLst/>
              <a:ahLst/>
              <a:cxnLst/>
              <a:rect l="l" t="t" r="r" b="b"/>
              <a:pathLst>
                <a:path w="5714" h="0">
                  <a:moveTo>
                    <a:pt x="0" y="0"/>
                  </a:moveTo>
                  <a:lnTo>
                    <a:pt x="5181" y="0"/>
                  </a:lnTo>
                </a:path>
              </a:pathLst>
            </a:custGeom>
            <a:ln w="3175">
              <a:solidFill>
                <a:srgbClr val="565658"/>
              </a:solidFill>
            </a:ln>
          </p:spPr>
          <p:txBody>
            <a:bodyPr wrap="square" lIns="0" tIns="0" rIns="0" bIns="0" rtlCol="0"/>
            <a:lstStyle/>
            <a:p/>
          </p:txBody>
        </p:sp>
        <p:sp>
          <p:nvSpPr>
            <p:cNvPr id="139" name="object 139" descr=""/>
            <p:cNvSpPr/>
            <p:nvPr/>
          </p:nvSpPr>
          <p:spPr>
            <a:xfrm>
              <a:off x="6122414" y="2347844"/>
              <a:ext cx="0" cy="635"/>
            </a:xfrm>
            <a:custGeom>
              <a:avLst/>
              <a:gdLst/>
              <a:ahLst/>
              <a:cxnLst/>
              <a:rect l="l" t="t" r="r" b="b"/>
              <a:pathLst>
                <a:path w="0" h="635">
                  <a:moveTo>
                    <a:pt x="0" y="25"/>
                  </a:moveTo>
                  <a:lnTo>
                    <a:pt x="0" y="0"/>
                  </a:lnTo>
                </a:path>
              </a:pathLst>
            </a:custGeom>
            <a:ln w="3175">
              <a:solidFill>
                <a:srgbClr val="565658"/>
              </a:solidFill>
            </a:ln>
          </p:spPr>
          <p:txBody>
            <a:bodyPr wrap="square" lIns="0" tIns="0" rIns="0" bIns="0" rtlCol="0"/>
            <a:lstStyle/>
            <a:p/>
          </p:txBody>
        </p:sp>
        <p:sp>
          <p:nvSpPr>
            <p:cNvPr id="140" name="object 140" descr=""/>
            <p:cNvSpPr/>
            <p:nvPr/>
          </p:nvSpPr>
          <p:spPr>
            <a:xfrm>
              <a:off x="6122959" y="2347248"/>
              <a:ext cx="635" cy="635"/>
            </a:xfrm>
            <a:custGeom>
              <a:avLst/>
              <a:gdLst/>
              <a:ahLst/>
              <a:cxnLst/>
              <a:rect l="l" t="t" r="r" b="b"/>
              <a:pathLst>
                <a:path w="635" h="635">
                  <a:moveTo>
                    <a:pt x="0" y="0"/>
                  </a:moveTo>
                  <a:lnTo>
                    <a:pt x="12" y="12"/>
                  </a:lnTo>
                </a:path>
              </a:pathLst>
            </a:custGeom>
            <a:ln w="3175">
              <a:solidFill>
                <a:srgbClr val="565658"/>
              </a:solidFill>
            </a:ln>
          </p:spPr>
          <p:txBody>
            <a:bodyPr wrap="square" lIns="0" tIns="0" rIns="0" bIns="0" rtlCol="0"/>
            <a:lstStyle/>
            <a:p/>
          </p:txBody>
        </p:sp>
        <p:sp>
          <p:nvSpPr>
            <p:cNvPr id="141" name="object 141" descr=""/>
            <p:cNvSpPr/>
            <p:nvPr/>
          </p:nvSpPr>
          <p:spPr>
            <a:xfrm>
              <a:off x="6120709" y="2337558"/>
              <a:ext cx="2540" cy="10160"/>
            </a:xfrm>
            <a:custGeom>
              <a:avLst/>
              <a:gdLst/>
              <a:ahLst/>
              <a:cxnLst/>
              <a:rect l="l" t="t" r="r" b="b"/>
              <a:pathLst>
                <a:path w="2539" h="10160">
                  <a:moveTo>
                    <a:pt x="0" y="9690"/>
                  </a:moveTo>
                  <a:lnTo>
                    <a:pt x="2247" y="9690"/>
                  </a:lnTo>
                </a:path>
                <a:path w="2539" h="10160">
                  <a:moveTo>
                    <a:pt x="0" y="9690"/>
                  </a:moveTo>
                  <a:lnTo>
                    <a:pt x="0" y="0"/>
                  </a:lnTo>
                </a:path>
              </a:pathLst>
            </a:custGeom>
            <a:ln w="3175">
              <a:solidFill>
                <a:srgbClr val="565658"/>
              </a:solidFill>
            </a:ln>
          </p:spPr>
          <p:txBody>
            <a:bodyPr wrap="square" lIns="0" tIns="0" rIns="0" bIns="0" rtlCol="0"/>
            <a:lstStyle/>
            <a:p/>
          </p:txBody>
        </p:sp>
        <p:sp>
          <p:nvSpPr>
            <p:cNvPr id="142" name="object 142" descr=""/>
            <p:cNvSpPr/>
            <p:nvPr/>
          </p:nvSpPr>
          <p:spPr>
            <a:xfrm>
              <a:off x="6103315" y="2347235"/>
              <a:ext cx="2540" cy="635"/>
            </a:xfrm>
            <a:custGeom>
              <a:avLst/>
              <a:gdLst/>
              <a:ahLst/>
              <a:cxnLst/>
              <a:rect l="l" t="t" r="r" b="b"/>
              <a:pathLst>
                <a:path w="2539" h="635">
                  <a:moveTo>
                    <a:pt x="0" y="12"/>
                  </a:moveTo>
                  <a:lnTo>
                    <a:pt x="2260" y="12"/>
                  </a:lnTo>
                </a:path>
                <a:path w="2539" h="635">
                  <a:moveTo>
                    <a:pt x="0" y="12"/>
                  </a:moveTo>
                  <a:lnTo>
                    <a:pt x="12" y="0"/>
                  </a:lnTo>
                </a:path>
              </a:pathLst>
            </a:custGeom>
            <a:ln w="3175">
              <a:solidFill>
                <a:srgbClr val="565658"/>
              </a:solidFill>
            </a:ln>
          </p:spPr>
          <p:txBody>
            <a:bodyPr wrap="square" lIns="0" tIns="0" rIns="0" bIns="0" rtlCol="0"/>
            <a:lstStyle/>
            <a:p/>
          </p:txBody>
        </p:sp>
        <p:sp>
          <p:nvSpPr>
            <p:cNvPr id="143" name="object 143" descr=""/>
            <p:cNvSpPr/>
            <p:nvPr/>
          </p:nvSpPr>
          <p:spPr>
            <a:xfrm>
              <a:off x="6105571" y="2337393"/>
              <a:ext cx="0" cy="10160"/>
            </a:xfrm>
            <a:custGeom>
              <a:avLst/>
              <a:gdLst/>
              <a:ahLst/>
              <a:cxnLst/>
              <a:rect l="l" t="t" r="r" b="b"/>
              <a:pathLst>
                <a:path w="0" h="10160">
                  <a:moveTo>
                    <a:pt x="0" y="9855"/>
                  </a:moveTo>
                  <a:lnTo>
                    <a:pt x="0" y="0"/>
                  </a:lnTo>
                </a:path>
              </a:pathLst>
            </a:custGeom>
            <a:ln w="3175">
              <a:solidFill>
                <a:srgbClr val="565658"/>
              </a:solidFill>
            </a:ln>
          </p:spPr>
          <p:txBody>
            <a:bodyPr wrap="square" lIns="0" tIns="0" rIns="0" bIns="0" rtlCol="0"/>
            <a:lstStyle/>
            <a:p/>
          </p:txBody>
        </p:sp>
        <p:sp>
          <p:nvSpPr>
            <p:cNvPr id="144" name="object 144" descr=""/>
            <p:cNvSpPr/>
            <p:nvPr/>
          </p:nvSpPr>
          <p:spPr>
            <a:xfrm>
              <a:off x="6267279" y="2342193"/>
              <a:ext cx="2540" cy="5080"/>
            </a:xfrm>
            <a:custGeom>
              <a:avLst/>
              <a:gdLst/>
              <a:ahLst/>
              <a:cxnLst/>
              <a:rect l="l" t="t" r="r" b="b"/>
              <a:pathLst>
                <a:path w="2539" h="5080">
                  <a:moveTo>
                    <a:pt x="0" y="5054"/>
                  </a:moveTo>
                  <a:lnTo>
                    <a:pt x="2311" y="5054"/>
                  </a:lnTo>
                </a:path>
                <a:path w="2539" h="5080">
                  <a:moveTo>
                    <a:pt x="0" y="5054"/>
                  </a:moveTo>
                  <a:lnTo>
                    <a:pt x="0" y="0"/>
                  </a:lnTo>
                </a:path>
              </a:pathLst>
            </a:custGeom>
            <a:ln w="3175">
              <a:solidFill>
                <a:srgbClr val="565658"/>
              </a:solidFill>
            </a:ln>
          </p:spPr>
          <p:txBody>
            <a:bodyPr wrap="square" lIns="0" tIns="0" rIns="0" bIns="0" rtlCol="0"/>
            <a:lstStyle/>
            <a:p/>
          </p:txBody>
        </p:sp>
        <p:sp>
          <p:nvSpPr>
            <p:cNvPr id="145" name="object 145" descr=""/>
            <p:cNvSpPr/>
            <p:nvPr/>
          </p:nvSpPr>
          <p:spPr>
            <a:xfrm>
              <a:off x="6250449" y="2347146"/>
              <a:ext cx="1905" cy="635"/>
            </a:xfrm>
            <a:custGeom>
              <a:avLst/>
              <a:gdLst/>
              <a:ahLst/>
              <a:cxnLst/>
              <a:rect l="l" t="t" r="r" b="b"/>
              <a:pathLst>
                <a:path w="1904" h="635">
                  <a:moveTo>
                    <a:pt x="0" y="101"/>
                  </a:moveTo>
                  <a:lnTo>
                    <a:pt x="1701" y="101"/>
                  </a:lnTo>
                </a:path>
                <a:path w="1904" h="635">
                  <a:moveTo>
                    <a:pt x="0" y="101"/>
                  </a:moveTo>
                  <a:lnTo>
                    <a:pt x="88" y="0"/>
                  </a:lnTo>
                </a:path>
              </a:pathLst>
            </a:custGeom>
            <a:ln w="3175">
              <a:solidFill>
                <a:srgbClr val="565658"/>
              </a:solidFill>
            </a:ln>
          </p:spPr>
          <p:txBody>
            <a:bodyPr wrap="square" lIns="0" tIns="0" rIns="0" bIns="0" rtlCol="0"/>
            <a:lstStyle/>
            <a:p/>
          </p:txBody>
        </p:sp>
        <p:sp>
          <p:nvSpPr>
            <p:cNvPr id="146" name="object 146" descr=""/>
            <p:cNvSpPr/>
            <p:nvPr/>
          </p:nvSpPr>
          <p:spPr>
            <a:xfrm>
              <a:off x="6252155" y="2341546"/>
              <a:ext cx="0" cy="5715"/>
            </a:xfrm>
            <a:custGeom>
              <a:avLst/>
              <a:gdLst/>
              <a:ahLst/>
              <a:cxnLst/>
              <a:rect l="l" t="t" r="r" b="b"/>
              <a:pathLst>
                <a:path w="0" h="5714">
                  <a:moveTo>
                    <a:pt x="0" y="5702"/>
                  </a:moveTo>
                  <a:lnTo>
                    <a:pt x="0" y="0"/>
                  </a:lnTo>
                </a:path>
              </a:pathLst>
            </a:custGeom>
            <a:ln w="3175">
              <a:solidFill>
                <a:srgbClr val="565658"/>
              </a:solidFill>
            </a:ln>
          </p:spPr>
          <p:txBody>
            <a:bodyPr wrap="square" lIns="0" tIns="0" rIns="0" bIns="0" rtlCol="0"/>
            <a:lstStyle/>
            <a:p/>
          </p:txBody>
        </p:sp>
        <p:sp>
          <p:nvSpPr>
            <p:cNvPr id="147" name="object 147" descr=""/>
            <p:cNvSpPr/>
            <p:nvPr/>
          </p:nvSpPr>
          <p:spPr>
            <a:xfrm>
              <a:off x="5998886" y="233158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48" name="object 148" descr=""/>
            <p:cNvSpPr/>
            <p:nvPr/>
          </p:nvSpPr>
          <p:spPr>
            <a:xfrm>
              <a:off x="6046182" y="2350771"/>
              <a:ext cx="40005" cy="0"/>
            </a:xfrm>
            <a:custGeom>
              <a:avLst/>
              <a:gdLst/>
              <a:ahLst/>
              <a:cxnLst/>
              <a:rect l="l" t="t" r="r" b="b"/>
              <a:pathLst>
                <a:path w="40004" h="0">
                  <a:moveTo>
                    <a:pt x="0" y="0"/>
                  </a:moveTo>
                  <a:lnTo>
                    <a:pt x="39471" y="0"/>
                  </a:lnTo>
                </a:path>
              </a:pathLst>
            </a:custGeom>
            <a:ln w="3175">
              <a:solidFill>
                <a:srgbClr val="565658"/>
              </a:solidFill>
            </a:ln>
          </p:spPr>
          <p:txBody>
            <a:bodyPr wrap="square" lIns="0" tIns="0" rIns="0" bIns="0" rtlCol="0"/>
            <a:lstStyle/>
            <a:p/>
          </p:txBody>
        </p:sp>
        <p:sp>
          <p:nvSpPr>
            <p:cNvPr id="149" name="object 149" descr=""/>
            <p:cNvSpPr/>
            <p:nvPr/>
          </p:nvSpPr>
          <p:spPr>
            <a:xfrm>
              <a:off x="6039281" y="2424246"/>
              <a:ext cx="635" cy="1270"/>
            </a:xfrm>
            <a:custGeom>
              <a:avLst/>
              <a:gdLst/>
              <a:ahLst/>
              <a:cxnLst/>
              <a:rect l="l" t="t" r="r" b="b"/>
              <a:pathLst>
                <a:path w="635" h="1269">
                  <a:moveTo>
                    <a:pt x="0" y="901"/>
                  </a:moveTo>
                  <a:lnTo>
                    <a:pt x="368" y="0"/>
                  </a:lnTo>
                </a:path>
              </a:pathLst>
            </a:custGeom>
            <a:ln w="3175">
              <a:solidFill>
                <a:srgbClr val="565658"/>
              </a:solidFill>
            </a:ln>
          </p:spPr>
          <p:txBody>
            <a:bodyPr wrap="square" lIns="0" tIns="0" rIns="0" bIns="0" rtlCol="0"/>
            <a:lstStyle/>
            <a:p/>
          </p:txBody>
        </p:sp>
        <p:sp>
          <p:nvSpPr>
            <p:cNvPr id="150" name="object 150" descr=""/>
            <p:cNvSpPr/>
            <p:nvPr/>
          </p:nvSpPr>
          <p:spPr>
            <a:xfrm>
              <a:off x="5667112" y="2589776"/>
              <a:ext cx="635" cy="635"/>
            </a:xfrm>
            <a:custGeom>
              <a:avLst/>
              <a:gdLst/>
              <a:ahLst/>
              <a:cxnLst/>
              <a:rect l="l" t="t" r="r" b="b"/>
              <a:pathLst>
                <a:path w="635" h="635">
                  <a:moveTo>
                    <a:pt x="12" y="0"/>
                  </a:moveTo>
                  <a:lnTo>
                    <a:pt x="0" y="38"/>
                  </a:lnTo>
                </a:path>
              </a:pathLst>
            </a:custGeom>
            <a:ln w="3175">
              <a:solidFill>
                <a:srgbClr val="565658"/>
              </a:solidFill>
            </a:ln>
          </p:spPr>
          <p:txBody>
            <a:bodyPr wrap="square" lIns="0" tIns="0" rIns="0" bIns="0" rtlCol="0"/>
            <a:lstStyle/>
            <a:p/>
          </p:txBody>
        </p:sp>
        <p:sp>
          <p:nvSpPr>
            <p:cNvPr id="151" name="object 151" descr=""/>
            <p:cNvSpPr/>
            <p:nvPr/>
          </p:nvSpPr>
          <p:spPr>
            <a:xfrm>
              <a:off x="6049389" y="2399807"/>
              <a:ext cx="635" cy="1270"/>
            </a:xfrm>
            <a:custGeom>
              <a:avLst/>
              <a:gdLst/>
              <a:ahLst/>
              <a:cxnLst/>
              <a:rect l="l" t="t" r="r" b="b"/>
              <a:pathLst>
                <a:path w="635" h="1269">
                  <a:moveTo>
                    <a:pt x="0" y="901"/>
                  </a:moveTo>
                  <a:lnTo>
                    <a:pt x="381" y="0"/>
                  </a:lnTo>
                </a:path>
              </a:pathLst>
            </a:custGeom>
            <a:ln w="3175">
              <a:solidFill>
                <a:srgbClr val="565658"/>
              </a:solidFill>
            </a:ln>
          </p:spPr>
          <p:txBody>
            <a:bodyPr wrap="square" lIns="0" tIns="0" rIns="0" bIns="0" rtlCol="0"/>
            <a:lstStyle/>
            <a:p/>
          </p:txBody>
        </p:sp>
        <p:sp>
          <p:nvSpPr>
            <p:cNvPr id="152" name="object 152" descr=""/>
            <p:cNvSpPr/>
            <p:nvPr/>
          </p:nvSpPr>
          <p:spPr>
            <a:xfrm>
              <a:off x="5641860" y="2239644"/>
              <a:ext cx="144145" cy="41910"/>
            </a:xfrm>
            <a:custGeom>
              <a:avLst/>
              <a:gdLst/>
              <a:ahLst/>
              <a:cxnLst/>
              <a:rect l="l" t="t" r="r" b="b"/>
              <a:pathLst>
                <a:path w="144145" h="41910">
                  <a:moveTo>
                    <a:pt x="3124" y="39928"/>
                  </a:moveTo>
                  <a:lnTo>
                    <a:pt x="2667" y="38823"/>
                  </a:lnTo>
                  <a:lnTo>
                    <a:pt x="1562" y="38366"/>
                  </a:lnTo>
                  <a:lnTo>
                    <a:pt x="457" y="38823"/>
                  </a:lnTo>
                  <a:lnTo>
                    <a:pt x="0" y="39928"/>
                  </a:lnTo>
                  <a:lnTo>
                    <a:pt x="457" y="41033"/>
                  </a:lnTo>
                  <a:lnTo>
                    <a:pt x="1562" y="41490"/>
                  </a:lnTo>
                  <a:lnTo>
                    <a:pt x="2667" y="41033"/>
                  </a:lnTo>
                  <a:lnTo>
                    <a:pt x="3124" y="39928"/>
                  </a:lnTo>
                  <a:close/>
                </a:path>
                <a:path w="144145" h="41910">
                  <a:moveTo>
                    <a:pt x="143700" y="1562"/>
                  </a:moveTo>
                  <a:lnTo>
                    <a:pt x="143243" y="457"/>
                  </a:lnTo>
                  <a:lnTo>
                    <a:pt x="142138" y="0"/>
                  </a:lnTo>
                  <a:lnTo>
                    <a:pt x="141033" y="457"/>
                  </a:lnTo>
                  <a:lnTo>
                    <a:pt x="140576" y="1562"/>
                  </a:lnTo>
                  <a:lnTo>
                    <a:pt x="141033" y="2667"/>
                  </a:lnTo>
                  <a:lnTo>
                    <a:pt x="142138" y="3124"/>
                  </a:lnTo>
                  <a:lnTo>
                    <a:pt x="143243" y="2667"/>
                  </a:lnTo>
                  <a:lnTo>
                    <a:pt x="143700" y="1562"/>
                  </a:lnTo>
                  <a:close/>
                </a:path>
              </a:pathLst>
            </a:custGeom>
            <a:solidFill>
              <a:srgbClr val="565658"/>
            </a:solidFill>
          </p:spPr>
          <p:txBody>
            <a:bodyPr wrap="square" lIns="0" tIns="0" rIns="0" bIns="0" rtlCol="0"/>
            <a:lstStyle/>
            <a:p/>
          </p:txBody>
        </p:sp>
        <p:sp>
          <p:nvSpPr>
            <p:cNvPr id="153" name="object 153" descr=""/>
            <p:cNvSpPr/>
            <p:nvPr/>
          </p:nvSpPr>
          <p:spPr>
            <a:xfrm>
              <a:off x="5649748" y="2273439"/>
              <a:ext cx="635" cy="635"/>
            </a:xfrm>
            <a:custGeom>
              <a:avLst/>
              <a:gdLst/>
              <a:ahLst/>
              <a:cxnLst/>
              <a:rect l="l" t="t" r="r" b="b"/>
              <a:pathLst>
                <a:path w="635" h="635">
                  <a:moveTo>
                    <a:pt x="0" y="101"/>
                  </a:moveTo>
                  <a:lnTo>
                    <a:pt x="101" y="0"/>
                  </a:lnTo>
                </a:path>
              </a:pathLst>
            </a:custGeom>
            <a:ln w="3175">
              <a:solidFill>
                <a:srgbClr val="565658"/>
              </a:solidFill>
            </a:ln>
          </p:spPr>
          <p:txBody>
            <a:bodyPr wrap="square" lIns="0" tIns="0" rIns="0" bIns="0" rtlCol="0"/>
            <a:lstStyle/>
            <a:p/>
          </p:txBody>
        </p:sp>
        <p:sp>
          <p:nvSpPr>
            <p:cNvPr id="154" name="object 154" descr=""/>
            <p:cNvSpPr/>
            <p:nvPr/>
          </p:nvSpPr>
          <p:spPr>
            <a:xfrm>
              <a:off x="5648954" y="2271656"/>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55" name="object 155" descr=""/>
            <p:cNvSpPr/>
            <p:nvPr/>
          </p:nvSpPr>
          <p:spPr>
            <a:xfrm>
              <a:off x="5641485" y="2280263"/>
              <a:ext cx="1270" cy="1270"/>
            </a:xfrm>
            <a:custGeom>
              <a:avLst/>
              <a:gdLst/>
              <a:ahLst/>
              <a:cxnLst/>
              <a:rect l="l" t="t" r="r" b="b"/>
              <a:pathLst>
                <a:path w="1270" h="1269">
                  <a:moveTo>
                    <a:pt x="914" y="0"/>
                  </a:moveTo>
                  <a:lnTo>
                    <a:pt x="0" y="977"/>
                  </a:lnTo>
                </a:path>
              </a:pathLst>
            </a:custGeom>
            <a:ln w="3175">
              <a:solidFill>
                <a:srgbClr val="565658"/>
              </a:solidFill>
            </a:ln>
          </p:spPr>
          <p:txBody>
            <a:bodyPr wrap="square" lIns="0" tIns="0" rIns="0" bIns="0" rtlCol="0"/>
            <a:lstStyle/>
            <a:p/>
          </p:txBody>
        </p:sp>
        <p:sp>
          <p:nvSpPr>
            <p:cNvPr id="156" name="object 156" descr=""/>
            <p:cNvSpPr/>
            <p:nvPr/>
          </p:nvSpPr>
          <p:spPr>
            <a:xfrm>
              <a:off x="5641215" y="2281242"/>
              <a:ext cx="635" cy="635"/>
            </a:xfrm>
            <a:custGeom>
              <a:avLst/>
              <a:gdLst/>
              <a:ahLst/>
              <a:cxnLst/>
              <a:rect l="l" t="t" r="r" b="b"/>
              <a:pathLst>
                <a:path w="635" h="635">
                  <a:moveTo>
                    <a:pt x="0" y="317"/>
                  </a:moveTo>
                  <a:lnTo>
                    <a:pt x="292" y="0"/>
                  </a:lnTo>
                </a:path>
              </a:pathLst>
            </a:custGeom>
            <a:ln w="3175">
              <a:solidFill>
                <a:srgbClr val="565658"/>
              </a:solidFill>
            </a:ln>
          </p:spPr>
          <p:txBody>
            <a:bodyPr wrap="square" lIns="0" tIns="0" rIns="0" bIns="0" rtlCol="0"/>
            <a:lstStyle/>
            <a:p/>
          </p:txBody>
        </p:sp>
        <p:sp>
          <p:nvSpPr>
            <p:cNvPr id="157" name="object 157" descr=""/>
            <p:cNvSpPr/>
            <p:nvPr/>
          </p:nvSpPr>
          <p:spPr>
            <a:xfrm>
              <a:off x="5641482" y="2281237"/>
              <a:ext cx="635" cy="0"/>
            </a:xfrm>
            <a:custGeom>
              <a:avLst/>
              <a:gdLst/>
              <a:ahLst/>
              <a:cxnLst/>
              <a:rect l="l" t="t" r="r" b="b"/>
              <a:pathLst>
                <a:path w="635" h="0">
                  <a:moveTo>
                    <a:pt x="0" y="0"/>
                  </a:moveTo>
                  <a:lnTo>
                    <a:pt x="25" y="0"/>
                  </a:lnTo>
                </a:path>
              </a:pathLst>
            </a:custGeom>
            <a:ln w="3175">
              <a:solidFill>
                <a:srgbClr val="565658"/>
              </a:solidFill>
            </a:ln>
          </p:spPr>
          <p:txBody>
            <a:bodyPr wrap="square" lIns="0" tIns="0" rIns="0" bIns="0" rtlCol="0"/>
            <a:lstStyle/>
            <a:p/>
          </p:txBody>
        </p:sp>
        <p:sp>
          <p:nvSpPr>
            <p:cNvPr id="158" name="object 158" descr=""/>
            <p:cNvSpPr/>
            <p:nvPr/>
          </p:nvSpPr>
          <p:spPr>
            <a:xfrm>
              <a:off x="5669474" y="2271702"/>
              <a:ext cx="0" cy="6350"/>
            </a:xfrm>
            <a:custGeom>
              <a:avLst/>
              <a:gdLst/>
              <a:ahLst/>
              <a:cxnLst/>
              <a:rect l="l" t="t" r="r" b="b"/>
              <a:pathLst>
                <a:path w="0" h="6350">
                  <a:moveTo>
                    <a:pt x="0" y="5956"/>
                  </a:moveTo>
                  <a:lnTo>
                    <a:pt x="0" y="0"/>
                  </a:lnTo>
                </a:path>
              </a:pathLst>
            </a:custGeom>
            <a:ln w="3175">
              <a:solidFill>
                <a:srgbClr val="565658"/>
              </a:solidFill>
            </a:ln>
          </p:spPr>
          <p:txBody>
            <a:bodyPr wrap="square" lIns="0" tIns="0" rIns="0" bIns="0" rtlCol="0"/>
            <a:lstStyle/>
            <a:p/>
          </p:txBody>
        </p:sp>
        <p:sp>
          <p:nvSpPr>
            <p:cNvPr id="159" name="object 159" descr=""/>
            <p:cNvSpPr/>
            <p:nvPr/>
          </p:nvSpPr>
          <p:spPr>
            <a:xfrm>
              <a:off x="6046475" y="2400130"/>
              <a:ext cx="635" cy="1270"/>
            </a:xfrm>
            <a:custGeom>
              <a:avLst/>
              <a:gdLst/>
              <a:ahLst/>
              <a:cxnLst/>
              <a:rect l="l" t="t" r="r" b="b"/>
              <a:pathLst>
                <a:path w="635" h="1269">
                  <a:moveTo>
                    <a:pt x="0" y="1155"/>
                  </a:moveTo>
                  <a:lnTo>
                    <a:pt x="203" y="0"/>
                  </a:lnTo>
                </a:path>
              </a:pathLst>
            </a:custGeom>
            <a:ln w="3175">
              <a:solidFill>
                <a:srgbClr val="565658"/>
              </a:solidFill>
            </a:ln>
          </p:spPr>
          <p:txBody>
            <a:bodyPr wrap="square" lIns="0" tIns="0" rIns="0" bIns="0" rtlCol="0"/>
            <a:lstStyle/>
            <a:p/>
          </p:txBody>
        </p:sp>
        <p:sp>
          <p:nvSpPr>
            <p:cNvPr id="160" name="object 160" descr=""/>
            <p:cNvSpPr/>
            <p:nvPr/>
          </p:nvSpPr>
          <p:spPr>
            <a:xfrm>
              <a:off x="6047565" y="2450870"/>
              <a:ext cx="13970" cy="0"/>
            </a:xfrm>
            <a:custGeom>
              <a:avLst/>
              <a:gdLst/>
              <a:ahLst/>
              <a:cxnLst/>
              <a:rect l="l" t="t" r="r" b="b"/>
              <a:pathLst>
                <a:path w="13970" h="0">
                  <a:moveTo>
                    <a:pt x="13500" y="0"/>
                  </a:moveTo>
                  <a:lnTo>
                    <a:pt x="0" y="0"/>
                  </a:lnTo>
                </a:path>
              </a:pathLst>
            </a:custGeom>
            <a:ln w="3175">
              <a:solidFill>
                <a:srgbClr val="565658"/>
              </a:solidFill>
            </a:ln>
          </p:spPr>
          <p:txBody>
            <a:bodyPr wrap="square" lIns="0" tIns="0" rIns="0" bIns="0" rtlCol="0"/>
            <a:lstStyle/>
            <a:p/>
          </p:txBody>
        </p:sp>
        <p:sp>
          <p:nvSpPr>
            <p:cNvPr id="161" name="object 161" descr=""/>
            <p:cNvSpPr/>
            <p:nvPr/>
          </p:nvSpPr>
          <p:spPr>
            <a:xfrm>
              <a:off x="6061171" y="2448520"/>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162" name="object 162" descr=""/>
            <p:cNvSpPr/>
            <p:nvPr/>
          </p:nvSpPr>
          <p:spPr>
            <a:xfrm>
              <a:off x="6047559" y="2448520"/>
              <a:ext cx="13970" cy="0"/>
            </a:xfrm>
            <a:custGeom>
              <a:avLst/>
              <a:gdLst/>
              <a:ahLst/>
              <a:cxnLst/>
              <a:rect l="l" t="t" r="r" b="b"/>
              <a:pathLst>
                <a:path w="13970" h="0">
                  <a:moveTo>
                    <a:pt x="0" y="0"/>
                  </a:moveTo>
                  <a:lnTo>
                    <a:pt x="13500" y="0"/>
                  </a:lnTo>
                </a:path>
              </a:pathLst>
            </a:custGeom>
            <a:ln w="3175">
              <a:solidFill>
                <a:srgbClr val="565658"/>
              </a:solidFill>
            </a:ln>
          </p:spPr>
          <p:txBody>
            <a:bodyPr wrap="square" lIns="0" tIns="0" rIns="0" bIns="0" rtlCol="0"/>
            <a:lstStyle/>
            <a:p/>
          </p:txBody>
        </p:sp>
        <p:sp>
          <p:nvSpPr>
            <p:cNvPr id="163" name="object 163" descr=""/>
            <p:cNvSpPr/>
            <p:nvPr/>
          </p:nvSpPr>
          <p:spPr>
            <a:xfrm>
              <a:off x="6047358" y="2448520"/>
              <a:ext cx="635" cy="2540"/>
            </a:xfrm>
            <a:custGeom>
              <a:avLst/>
              <a:gdLst/>
              <a:ahLst/>
              <a:cxnLst/>
              <a:rect l="l" t="t" r="r" b="b"/>
              <a:pathLst>
                <a:path w="635" h="2539">
                  <a:moveTo>
                    <a:pt x="101" y="2349"/>
                  </a:moveTo>
                  <a:lnTo>
                    <a:pt x="101" y="0"/>
                  </a:lnTo>
                </a:path>
                <a:path w="635" h="2539">
                  <a:moveTo>
                    <a:pt x="101" y="2349"/>
                  </a:moveTo>
                  <a:lnTo>
                    <a:pt x="0" y="2349"/>
                  </a:lnTo>
                </a:path>
              </a:pathLst>
            </a:custGeom>
            <a:ln w="3175">
              <a:solidFill>
                <a:srgbClr val="565658"/>
              </a:solidFill>
            </a:ln>
          </p:spPr>
          <p:txBody>
            <a:bodyPr wrap="square" lIns="0" tIns="0" rIns="0" bIns="0" rtlCol="0"/>
            <a:lstStyle/>
            <a:p/>
          </p:txBody>
        </p:sp>
        <p:sp>
          <p:nvSpPr>
            <p:cNvPr id="164" name="object 164" descr=""/>
            <p:cNvSpPr/>
            <p:nvPr/>
          </p:nvSpPr>
          <p:spPr>
            <a:xfrm>
              <a:off x="6061069" y="2450870"/>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165" name="object 165" descr=""/>
            <p:cNvSpPr/>
            <p:nvPr/>
          </p:nvSpPr>
          <p:spPr>
            <a:xfrm>
              <a:off x="6061066" y="2448520"/>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166" name="object 166" descr=""/>
            <p:cNvSpPr/>
            <p:nvPr/>
          </p:nvSpPr>
          <p:spPr>
            <a:xfrm>
              <a:off x="6047460" y="2448520"/>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167" name="object 167" descr=""/>
            <p:cNvSpPr/>
            <p:nvPr/>
          </p:nvSpPr>
          <p:spPr>
            <a:xfrm>
              <a:off x="6054313" y="2456557"/>
              <a:ext cx="0" cy="1270"/>
            </a:xfrm>
            <a:custGeom>
              <a:avLst/>
              <a:gdLst/>
              <a:ahLst/>
              <a:cxnLst/>
              <a:rect l="l" t="t" r="r" b="b"/>
              <a:pathLst>
                <a:path w="0" h="1269">
                  <a:moveTo>
                    <a:pt x="0" y="1054"/>
                  </a:moveTo>
                  <a:lnTo>
                    <a:pt x="0" y="0"/>
                  </a:lnTo>
                </a:path>
              </a:pathLst>
            </a:custGeom>
            <a:ln w="3175">
              <a:solidFill>
                <a:srgbClr val="565658"/>
              </a:solidFill>
            </a:ln>
          </p:spPr>
          <p:txBody>
            <a:bodyPr wrap="square" lIns="0" tIns="0" rIns="0" bIns="0" rtlCol="0"/>
            <a:lstStyle/>
            <a:p/>
          </p:txBody>
        </p:sp>
        <p:sp>
          <p:nvSpPr>
            <p:cNvPr id="168" name="object 168" descr=""/>
            <p:cNvSpPr/>
            <p:nvPr/>
          </p:nvSpPr>
          <p:spPr>
            <a:xfrm>
              <a:off x="6054313" y="2441786"/>
              <a:ext cx="0" cy="1270"/>
            </a:xfrm>
            <a:custGeom>
              <a:avLst/>
              <a:gdLst/>
              <a:ahLst/>
              <a:cxnLst/>
              <a:rect l="l" t="t" r="r" b="b"/>
              <a:pathLst>
                <a:path w="0" h="1269">
                  <a:moveTo>
                    <a:pt x="0" y="1054"/>
                  </a:moveTo>
                  <a:lnTo>
                    <a:pt x="0" y="0"/>
                  </a:lnTo>
                </a:path>
              </a:pathLst>
            </a:custGeom>
            <a:ln w="3175">
              <a:solidFill>
                <a:srgbClr val="565658"/>
              </a:solidFill>
            </a:ln>
          </p:spPr>
          <p:txBody>
            <a:bodyPr wrap="square" lIns="0" tIns="0" rIns="0" bIns="0" rtlCol="0"/>
            <a:lstStyle/>
            <a:p/>
          </p:txBody>
        </p:sp>
        <p:sp>
          <p:nvSpPr>
            <p:cNvPr id="169" name="object 169" descr=""/>
            <p:cNvSpPr/>
            <p:nvPr/>
          </p:nvSpPr>
          <p:spPr>
            <a:xfrm>
              <a:off x="5718808" y="2599567"/>
              <a:ext cx="1270" cy="635"/>
            </a:xfrm>
            <a:custGeom>
              <a:avLst/>
              <a:gdLst/>
              <a:ahLst/>
              <a:cxnLst/>
              <a:rect l="l" t="t" r="r" b="b"/>
              <a:pathLst>
                <a:path w="1270" h="635">
                  <a:moveTo>
                    <a:pt x="901" y="50"/>
                  </a:moveTo>
                  <a:lnTo>
                    <a:pt x="0" y="0"/>
                  </a:lnTo>
                </a:path>
              </a:pathLst>
            </a:custGeom>
            <a:ln w="3175">
              <a:solidFill>
                <a:srgbClr val="565658"/>
              </a:solidFill>
            </a:ln>
          </p:spPr>
          <p:txBody>
            <a:bodyPr wrap="square" lIns="0" tIns="0" rIns="0" bIns="0" rtlCol="0"/>
            <a:lstStyle/>
            <a:p/>
          </p:txBody>
        </p:sp>
        <p:sp>
          <p:nvSpPr>
            <p:cNvPr id="170" name="object 170" descr=""/>
            <p:cNvSpPr/>
            <p:nvPr/>
          </p:nvSpPr>
          <p:spPr>
            <a:xfrm>
              <a:off x="5713478" y="2596604"/>
              <a:ext cx="0" cy="1905"/>
            </a:xfrm>
            <a:custGeom>
              <a:avLst/>
              <a:gdLst/>
              <a:ahLst/>
              <a:cxnLst/>
              <a:rect l="l" t="t" r="r" b="b"/>
              <a:pathLst>
                <a:path w="0" h="1905">
                  <a:moveTo>
                    <a:pt x="0" y="0"/>
                  </a:moveTo>
                  <a:lnTo>
                    <a:pt x="0" y="1473"/>
                  </a:lnTo>
                </a:path>
              </a:pathLst>
            </a:custGeom>
            <a:ln w="3175">
              <a:solidFill>
                <a:srgbClr val="565658"/>
              </a:solidFill>
            </a:ln>
          </p:spPr>
          <p:txBody>
            <a:bodyPr wrap="square" lIns="0" tIns="0" rIns="0" bIns="0" rtlCol="0"/>
            <a:lstStyle/>
            <a:p/>
          </p:txBody>
        </p:sp>
        <p:sp>
          <p:nvSpPr>
            <p:cNvPr id="171" name="object 171" descr=""/>
            <p:cNvSpPr/>
            <p:nvPr/>
          </p:nvSpPr>
          <p:spPr>
            <a:xfrm>
              <a:off x="5814209" y="2588765"/>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172" name="object 172" descr=""/>
            <p:cNvSpPr/>
            <p:nvPr/>
          </p:nvSpPr>
          <p:spPr>
            <a:xfrm>
              <a:off x="5706384" y="2588765"/>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173" name="object 173" descr=""/>
            <p:cNvSpPr/>
            <p:nvPr/>
          </p:nvSpPr>
          <p:spPr>
            <a:xfrm>
              <a:off x="5680767" y="2588765"/>
              <a:ext cx="635" cy="2540"/>
            </a:xfrm>
            <a:custGeom>
              <a:avLst/>
              <a:gdLst/>
              <a:ahLst/>
              <a:cxnLst/>
              <a:rect l="l" t="t" r="r" b="b"/>
              <a:pathLst>
                <a:path w="635" h="2539">
                  <a:moveTo>
                    <a:pt x="0" y="0"/>
                  </a:moveTo>
                  <a:lnTo>
                    <a:pt x="0" y="1955"/>
                  </a:lnTo>
                </a:path>
                <a:path w="635" h="2539">
                  <a:moveTo>
                    <a:pt x="0" y="0"/>
                  </a:moveTo>
                  <a:lnTo>
                    <a:pt x="0" y="1955"/>
                  </a:lnTo>
                </a:path>
                <a:path w="635" h="2539">
                  <a:moveTo>
                    <a:pt x="0" y="0"/>
                  </a:moveTo>
                  <a:lnTo>
                    <a:pt x="101" y="0"/>
                  </a:lnTo>
                </a:path>
              </a:pathLst>
            </a:custGeom>
            <a:ln w="3175">
              <a:solidFill>
                <a:srgbClr val="565658"/>
              </a:solidFill>
            </a:ln>
          </p:spPr>
          <p:txBody>
            <a:bodyPr wrap="square" lIns="0" tIns="0" rIns="0" bIns="0" rtlCol="0"/>
            <a:lstStyle/>
            <a:p/>
          </p:txBody>
        </p:sp>
        <p:sp>
          <p:nvSpPr>
            <p:cNvPr id="174" name="object 174" descr=""/>
            <p:cNvSpPr/>
            <p:nvPr/>
          </p:nvSpPr>
          <p:spPr>
            <a:xfrm>
              <a:off x="6412777" y="2393311"/>
              <a:ext cx="1270" cy="635"/>
            </a:xfrm>
            <a:custGeom>
              <a:avLst/>
              <a:gdLst/>
              <a:ahLst/>
              <a:cxnLst/>
              <a:rect l="l" t="t" r="r" b="b"/>
              <a:pathLst>
                <a:path w="1270" h="635">
                  <a:moveTo>
                    <a:pt x="0" y="0"/>
                  </a:moveTo>
                  <a:lnTo>
                    <a:pt x="977" y="533"/>
                  </a:lnTo>
                </a:path>
              </a:pathLst>
            </a:custGeom>
            <a:ln w="3175">
              <a:solidFill>
                <a:srgbClr val="565658"/>
              </a:solidFill>
            </a:ln>
          </p:spPr>
          <p:txBody>
            <a:bodyPr wrap="square" lIns="0" tIns="0" rIns="0" bIns="0" rtlCol="0"/>
            <a:lstStyle/>
            <a:p/>
          </p:txBody>
        </p:sp>
        <p:sp>
          <p:nvSpPr>
            <p:cNvPr id="175" name="object 175" descr=""/>
            <p:cNvSpPr/>
            <p:nvPr/>
          </p:nvSpPr>
          <p:spPr>
            <a:xfrm>
              <a:off x="6412387" y="2490430"/>
              <a:ext cx="635" cy="635"/>
            </a:xfrm>
            <a:custGeom>
              <a:avLst/>
              <a:gdLst/>
              <a:ahLst/>
              <a:cxnLst/>
              <a:rect l="l" t="t" r="r" b="b"/>
              <a:pathLst>
                <a:path w="635" h="635">
                  <a:moveTo>
                    <a:pt x="0" y="393"/>
                  </a:moveTo>
                  <a:lnTo>
                    <a:pt x="393" y="0"/>
                  </a:lnTo>
                </a:path>
              </a:pathLst>
            </a:custGeom>
            <a:ln w="3175">
              <a:solidFill>
                <a:srgbClr val="565658"/>
              </a:solidFill>
            </a:ln>
          </p:spPr>
          <p:txBody>
            <a:bodyPr wrap="square" lIns="0" tIns="0" rIns="0" bIns="0" rtlCol="0"/>
            <a:lstStyle/>
            <a:p/>
          </p:txBody>
        </p:sp>
        <p:sp>
          <p:nvSpPr>
            <p:cNvPr id="176" name="object 176" descr=""/>
            <p:cNvSpPr/>
            <p:nvPr/>
          </p:nvSpPr>
          <p:spPr>
            <a:xfrm>
              <a:off x="6412387" y="2377219"/>
              <a:ext cx="635" cy="635"/>
            </a:xfrm>
            <a:custGeom>
              <a:avLst/>
              <a:gdLst/>
              <a:ahLst/>
              <a:cxnLst/>
              <a:rect l="l" t="t" r="r" b="b"/>
              <a:pathLst>
                <a:path w="635" h="635">
                  <a:moveTo>
                    <a:pt x="0" y="0"/>
                  </a:moveTo>
                  <a:lnTo>
                    <a:pt x="393" y="393"/>
                  </a:lnTo>
                </a:path>
              </a:pathLst>
            </a:custGeom>
            <a:ln w="3175">
              <a:solidFill>
                <a:srgbClr val="565658"/>
              </a:solidFill>
            </a:ln>
          </p:spPr>
          <p:txBody>
            <a:bodyPr wrap="square" lIns="0" tIns="0" rIns="0" bIns="0" rtlCol="0"/>
            <a:lstStyle/>
            <a:p/>
          </p:txBody>
        </p:sp>
        <p:sp>
          <p:nvSpPr>
            <p:cNvPr id="177" name="object 177" descr=""/>
            <p:cNvSpPr/>
            <p:nvPr/>
          </p:nvSpPr>
          <p:spPr>
            <a:xfrm>
              <a:off x="6369481" y="2374478"/>
              <a:ext cx="9525" cy="0"/>
            </a:xfrm>
            <a:custGeom>
              <a:avLst/>
              <a:gdLst/>
              <a:ahLst/>
              <a:cxnLst/>
              <a:rect l="l" t="t" r="r" b="b"/>
              <a:pathLst>
                <a:path w="9525" h="0">
                  <a:moveTo>
                    <a:pt x="0" y="0"/>
                  </a:moveTo>
                  <a:lnTo>
                    <a:pt x="9207" y="0"/>
                  </a:lnTo>
                </a:path>
              </a:pathLst>
            </a:custGeom>
            <a:ln w="3175">
              <a:solidFill>
                <a:srgbClr val="565658"/>
              </a:solidFill>
            </a:ln>
          </p:spPr>
          <p:txBody>
            <a:bodyPr wrap="square" lIns="0" tIns="0" rIns="0" bIns="0" rtlCol="0"/>
            <a:lstStyle/>
            <a:p/>
          </p:txBody>
        </p:sp>
        <p:sp>
          <p:nvSpPr>
            <p:cNvPr id="178" name="object 178" descr=""/>
            <p:cNvSpPr/>
            <p:nvPr/>
          </p:nvSpPr>
          <p:spPr>
            <a:xfrm>
              <a:off x="6379477" y="2365266"/>
              <a:ext cx="635" cy="635"/>
            </a:xfrm>
            <a:custGeom>
              <a:avLst/>
              <a:gdLst/>
              <a:ahLst/>
              <a:cxnLst/>
              <a:rect l="l" t="t" r="r" b="b"/>
              <a:pathLst>
                <a:path w="635" h="635">
                  <a:moveTo>
                    <a:pt x="0" y="393"/>
                  </a:moveTo>
                  <a:lnTo>
                    <a:pt x="393" y="0"/>
                  </a:lnTo>
                </a:path>
              </a:pathLst>
            </a:custGeom>
            <a:ln w="3175">
              <a:solidFill>
                <a:srgbClr val="565658"/>
              </a:solidFill>
            </a:ln>
          </p:spPr>
          <p:txBody>
            <a:bodyPr wrap="square" lIns="0" tIns="0" rIns="0" bIns="0" rtlCol="0"/>
            <a:lstStyle/>
            <a:p/>
          </p:txBody>
        </p:sp>
        <p:sp>
          <p:nvSpPr>
            <p:cNvPr id="179" name="object 179" descr=""/>
            <p:cNvSpPr/>
            <p:nvPr/>
          </p:nvSpPr>
          <p:spPr>
            <a:xfrm>
              <a:off x="6379477" y="2502384"/>
              <a:ext cx="635" cy="635"/>
            </a:xfrm>
            <a:custGeom>
              <a:avLst/>
              <a:gdLst/>
              <a:ahLst/>
              <a:cxnLst/>
              <a:rect l="l" t="t" r="r" b="b"/>
              <a:pathLst>
                <a:path w="635" h="635">
                  <a:moveTo>
                    <a:pt x="0" y="0"/>
                  </a:moveTo>
                  <a:lnTo>
                    <a:pt x="393" y="393"/>
                  </a:lnTo>
                </a:path>
              </a:pathLst>
            </a:custGeom>
            <a:ln w="3175">
              <a:solidFill>
                <a:srgbClr val="565658"/>
              </a:solidFill>
            </a:ln>
          </p:spPr>
          <p:txBody>
            <a:bodyPr wrap="square" lIns="0" tIns="0" rIns="0" bIns="0" rtlCol="0"/>
            <a:lstStyle/>
            <a:p/>
          </p:txBody>
        </p:sp>
        <p:sp>
          <p:nvSpPr>
            <p:cNvPr id="180" name="object 180" descr=""/>
            <p:cNvSpPr/>
            <p:nvPr/>
          </p:nvSpPr>
          <p:spPr>
            <a:xfrm>
              <a:off x="6379867" y="2365269"/>
              <a:ext cx="14604" cy="0"/>
            </a:xfrm>
            <a:custGeom>
              <a:avLst/>
              <a:gdLst/>
              <a:ahLst/>
              <a:cxnLst/>
              <a:rect l="l" t="t" r="r" b="b"/>
              <a:pathLst>
                <a:path w="14604" h="0">
                  <a:moveTo>
                    <a:pt x="0" y="0"/>
                  </a:moveTo>
                  <a:lnTo>
                    <a:pt x="14503" y="0"/>
                  </a:lnTo>
                </a:path>
              </a:pathLst>
            </a:custGeom>
            <a:ln w="3175">
              <a:solidFill>
                <a:srgbClr val="565658"/>
              </a:solidFill>
            </a:ln>
          </p:spPr>
          <p:txBody>
            <a:bodyPr wrap="square" lIns="0" tIns="0" rIns="0" bIns="0" rtlCol="0"/>
            <a:lstStyle/>
            <a:p/>
          </p:txBody>
        </p:sp>
        <p:sp>
          <p:nvSpPr>
            <p:cNvPr id="181" name="object 181" descr=""/>
            <p:cNvSpPr/>
            <p:nvPr/>
          </p:nvSpPr>
          <p:spPr>
            <a:xfrm>
              <a:off x="6379867" y="2502774"/>
              <a:ext cx="14604" cy="0"/>
            </a:xfrm>
            <a:custGeom>
              <a:avLst/>
              <a:gdLst/>
              <a:ahLst/>
              <a:cxnLst/>
              <a:rect l="l" t="t" r="r" b="b"/>
              <a:pathLst>
                <a:path w="14604" h="0">
                  <a:moveTo>
                    <a:pt x="0" y="0"/>
                  </a:moveTo>
                  <a:lnTo>
                    <a:pt x="14503" y="0"/>
                  </a:lnTo>
                </a:path>
              </a:pathLst>
            </a:custGeom>
            <a:ln w="3175">
              <a:solidFill>
                <a:srgbClr val="565658"/>
              </a:solidFill>
            </a:ln>
          </p:spPr>
          <p:txBody>
            <a:bodyPr wrap="square" lIns="0" tIns="0" rIns="0" bIns="0" rtlCol="0"/>
            <a:lstStyle/>
            <a:p/>
          </p:txBody>
        </p:sp>
        <p:sp>
          <p:nvSpPr>
            <p:cNvPr id="182" name="object 182" descr=""/>
            <p:cNvSpPr/>
            <p:nvPr/>
          </p:nvSpPr>
          <p:spPr>
            <a:xfrm>
              <a:off x="6394366" y="2365269"/>
              <a:ext cx="1270" cy="1270"/>
            </a:xfrm>
            <a:custGeom>
              <a:avLst/>
              <a:gdLst/>
              <a:ahLst/>
              <a:cxnLst/>
              <a:rect l="l" t="t" r="r" b="b"/>
              <a:pathLst>
                <a:path w="1270" h="1269">
                  <a:moveTo>
                    <a:pt x="0" y="0"/>
                  </a:moveTo>
                  <a:lnTo>
                    <a:pt x="787" y="787"/>
                  </a:lnTo>
                </a:path>
              </a:pathLst>
            </a:custGeom>
            <a:ln w="3175">
              <a:solidFill>
                <a:srgbClr val="565658"/>
              </a:solidFill>
            </a:ln>
          </p:spPr>
          <p:txBody>
            <a:bodyPr wrap="square" lIns="0" tIns="0" rIns="0" bIns="0" rtlCol="0"/>
            <a:lstStyle/>
            <a:p/>
          </p:txBody>
        </p:sp>
        <p:sp>
          <p:nvSpPr>
            <p:cNvPr id="183" name="object 183" descr=""/>
            <p:cNvSpPr/>
            <p:nvPr/>
          </p:nvSpPr>
          <p:spPr>
            <a:xfrm>
              <a:off x="6394366" y="2501986"/>
              <a:ext cx="1270" cy="1270"/>
            </a:xfrm>
            <a:custGeom>
              <a:avLst/>
              <a:gdLst/>
              <a:ahLst/>
              <a:cxnLst/>
              <a:rect l="l" t="t" r="r" b="b"/>
              <a:pathLst>
                <a:path w="1270" h="1269">
                  <a:moveTo>
                    <a:pt x="0" y="787"/>
                  </a:moveTo>
                  <a:lnTo>
                    <a:pt x="787" y="0"/>
                  </a:lnTo>
                </a:path>
              </a:pathLst>
            </a:custGeom>
            <a:ln w="3175">
              <a:solidFill>
                <a:srgbClr val="565658"/>
              </a:solidFill>
            </a:ln>
          </p:spPr>
          <p:txBody>
            <a:bodyPr wrap="square" lIns="0" tIns="0" rIns="0" bIns="0" rtlCol="0"/>
            <a:lstStyle/>
            <a:p/>
          </p:txBody>
        </p:sp>
        <p:sp>
          <p:nvSpPr>
            <p:cNvPr id="184" name="object 184" descr=""/>
            <p:cNvSpPr/>
            <p:nvPr/>
          </p:nvSpPr>
          <p:spPr>
            <a:xfrm>
              <a:off x="6402974" y="2371340"/>
              <a:ext cx="5715" cy="0"/>
            </a:xfrm>
            <a:custGeom>
              <a:avLst/>
              <a:gdLst/>
              <a:ahLst/>
              <a:cxnLst/>
              <a:rect l="l" t="t" r="r" b="b"/>
              <a:pathLst>
                <a:path w="5714" h="0">
                  <a:moveTo>
                    <a:pt x="5295" y="0"/>
                  </a:moveTo>
                  <a:lnTo>
                    <a:pt x="0" y="0"/>
                  </a:lnTo>
                </a:path>
              </a:pathLst>
            </a:custGeom>
            <a:ln w="3175">
              <a:solidFill>
                <a:srgbClr val="565658"/>
              </a:solidFill>
            </a:ln>
          </p:spPr>
          <p:txBody>
            <a:bodyPr wrap="square" lIns="0" tIns="0" rIns="0" bIns="0" rtlCol="0"/>
            <a:lstStyle/>
            <a:p/>
          </p:txBody>
        </p:sp>
        <p:sp>
          <p:nvSpPr>
            <p:cNvPr id="185" name="object 185" descr=""/>
            <p:cNvSpPr/>
            <p:nvPr/>
          </p:nvSpPr>
          <p:spPr>
            <a:xfrm>
              <a:off x="6395148" y="2365266"/>
              <a:ext cx="635" cy="635"/>
            </a:xfrm>
            <a:custGeom>
              <a:avLst/>
              <a:gdLst/>
              <a:ahLst/>
              <a:cxnLst/>
              <a:rect l="l" t="t" r="r" b="b"/>
              <a:pathLst>
                <a:path w="635" h="635">
                  <a:moveTo>
                    <a:pt x="0" y="393"/>
                  </a:moveTo>
                  <a:lnTo>
                    <a:pt x="393" y="0"/>
                  </a:lnTo>
                </a:path>
              </a:pathLst>
            </a:custGeom>
            <a:ln w="3175">
              <a:solidFill>
                <a:srgbClr val="565658"/>
              </a:solidFill>
            </a:ln>
          </p:spPr>
          <p:txBody>
            <a:bodyPr wrap="square" lIns="0" tIns="0" rIns="0" bIns="0" rtlCol="0"/>
            <a:lstStyle/>
            <a:p/>
          </p:txBody>
        </p:sp>
        <p:sp>
          <p:nvSpPr>
            <p:cNvPr id="186" name="object 186" descr=""/>
            <p:cNvSpPr/>
            <p:nvPr/>
          </p:nvSpPr>
          <p:spPr>
            <a:xfrm>
              <a:off x="6395148" y="2502384"/>
              <a:ext cx="635" cy="635"/>
            </a:xfrm>
            <a:custGeom>
              <a:avLst/>
              <a:gdLst/>
              <a:ahLst/>
              <a:cxnLst/>
              <a:rect l="l" t="t" r="r" b="b"/>
              <a:pathLst>
                <a:path w="635" h="635">
                  <a:moveTo>
                    <a:pt x="0" y="0"/>
                  </a:moveTo>
                  <a:lnTo>
                    <a:pt x="393" y="393"/>
                  </a:lnTo>
                </a:path>
              </a:pathLst>
            </a:custGeom>
            <a:ln w="3175">
              <a:solidFill>
                <a:srgbClr val="565658"/>
              </a:solidFill>
            </a:ln>
          </p:spPr>
          <p:txBody>
            <a:bodyPr wrap="square" lIns="0" tIns="0" rIns="0" bIns="0" rtlCol="0"/>
            <a:lstStyle/>
            <a:p/>
          </p:txBody>
        </p:sp>
        <p:sp>
          <p:nvSpPr>
            <p:cNvPr id="187" name="object 187" descr=""/>
            <p:cNvSpPr/>
            <p:nvPr/>
          </p:nvSpPr>
          <p:spPr>
            <a:xfrm>
              <a:off x="6395538" y="2365269"/>
              <a:ext cx="6985" cy="0"/>
            </a:xfrm>
            <a:custGeom>
              <a:avLst/>
              <a:gdLst/>
              <a:ahLst/>
              <a:cxnLst/>
              <a:rect l="l" t="t" r="r" b="b"/>
              <a:pathLst>
                <a:path w="6985" h="0">
                  <a:moveTo>
                    <a:pt x="0" y="0"/>
                  </a:moveTo>
                  <a:lnTo>
                    <a:pt x="6654" y="0"/>
                  </a:lnTo>
                </a:path>
              </a:pathLst>
            </a:custGeom>
            <a:ln w="3175">
              <a:solidFill>
                <a:srgbClr val="565658"/>
              </a:solidFill>
            </a:ln>
          </p:spPr>
          <p:txBody>
            <a:bodyPr wrap="square" lIns="0" tIns="0" rIns="0" bIns="0" rtlCol="0"/>
            <a:lstStyle/>
            <a:p/>
          </p:txBody>
        </p:sp>
        <p:sp>
          <p:nvSpPr>
            <p:cNvPr id="188" name="object 188" descr=""/>
            <p:cNvSpPr/>
            <p:nvPr/>
          </p:nvSpPr>
          <p:spPr>
            <a:xfrm>
              <a:off x="6402191" y="2365269"/>
              <a:ext cx="1270" cy="1270"/>
            </a:xfrm>
            <a:custGeom>
              <a:avLst/>
              <a:gdLst/>
              <a:ahLst/>
              <a:cxnLst/>
              <a:rect l="l" t="t" r="r" b="b"/>
              <a:pathLst>
                <a:path w="1270" h="1269">
                  <a:moveTo>
                    <a:pt x="0" y="0"/>
                  </a:moveTo>
                  <a:lnTo>
                    <a:pt x="787" y="787"/>
                  </a:lnTo>
                </a:path>
              </a:pathLst>
            </a:custGeom>
            <a:ln w="3175">
              <a:solidFill>
                <a:srgbClr val="565658"/>
              </a:solidFill>
            </a:ln>
          </p:spPr>
          <p:txBody>
            <a:bodyPr wrap="square" lIns="0" tIns="0" rIns="0" bIns="0" rtlCol="0"/>
            <a:lstStyle/>
            <a:p/>
          </p:txBody>
        </p:sp>
        <p:sp>
          <p:nvSpPr>
            <p:cNvPr id="189" name="object 189" descr=""/>
            <p:cNvSpPr/>
            <p:nvPr/>
          </p:nvSpPr>
          <p:spPr>
            <a:xfrm>
              <a:off x="6402974" y="2389702"/>
              <a:ext cx="5715" cy="0"/>
            </a:xfrm>
            <a:custGeom>
              <a:avLst/>
              <a:gdLst/>
              <a:ahLst/>
              <a:cxnLst/>
              <a:rect l="l" t="t" r="r" b="b"/>
              <a:pathLst>
                <a:path w="5714" h="0">
                  <a:moveTo>
                    <a:pt x="5295" y="0"/>
                  </a:moveTo>
                  <a:lnTo>
                    <a:pt x="0" y="0"/>
                  </a:lnTo>
                </a:path>
              </a:pathLst>
            </a:custGeom>
            <a:ln w="3175">
              <a:solidFill>
                <a:srgbClr val="565658"/>
              </a:solidFill>
            </a:ln>
          </p:spPr>
          <p:txBody>
            <a:bodyPr wrap="square" lIns="0" tIns="0" rIns="0" bIns="0" rtlCol="0"/>
            <a:lstStyle/>
            <a:p/>
          </p:txBody>
        </p:sp>
        <p:sp>
          <p:nvSpPr>
            <p:cNvPr id="190" name="object 190" descr=""/>
            <p:cNvSpPr/>
            <p:nvPr/>
          </p:nvSpPr>
          <p:spPr>
            <a:xfrm>
              <a:off x="6395538" y="2502774"/>
              <a:ext cx="6985" cy="0"/>
            </a:xfrm>
            <a:custGeom>
              <a:avLst/>
              <a:gdLst/>
              <a:ahLst/>
              <a:cxnLst/>
              <a:rect l="l" t="t" r="r" b="b"/>
              <a:pathLst>
                <a:path w="6985" h="0">
                  <a:moveTo>
                    <a:pt x="0" y="0"/>
                  </a:moveTo>
                  <a:lnTo>
                    <a:pt x="6654" y="0"/>
                  </a:lnTo>
                </a:path>
              </a:pathLst>
            </a:custGeom>
            <a:ln w="3175">
              <a:solidFill>
                <a:srgbClr val="565658"/>
              </a:solidFill>
            </a:ln>
          </p:spPr>
          <p:txBody>
            <a:bodyPr wrap="square" lIns="0" tIns="0" rIns="0" bIns="0" rtlCol="0"/>
            <a:lstStyle/>
            <a:p/>
          </p:txBody>
        </p:sp>
        <p:sp>
          <p:nvSpPr>
            <p:cNvPr id="191" name="object 191" descr=""/>
            <p:cNvSpPr/>
            <p:nvPr/>
          </p:nvSpPr>
          <p:spPr>
            <a:xfrm>
              <a:off x="6402980" y="2428639"/>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192" name="object 192" descr=""/>
            <p:cNvSpPr/>
            <p:nvPr/>
          </p:nvSpPr>
          <p:spPr>
            <a:xfrm>
              <a:off x="6402980" y="2496703"/>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193" name="object 193" descr=""/>
            <p:cNvSpPr/>
            <p:nvPr/>
          </p:nvSpPr>
          <p:spPr>
            <a:xfrm>
              <a:off x="6402191" y="2501986"/>
              <a:ext cx="1270" cy="1270"/>
            </a:xfrm>
            <a:custGeom>
              <a:avLst/>
              <a:gdLst/>
              <a:ahLst/>
              <a:cxnLst/>
              <a:rect l="l" t="t" r="r" b="b"/>
              <a:pathLst>
                <a:path w="1270" h="1269">
                  <a:moveTo>
                    <a:pt x="0" y="787"/>
                  </a:moveTo>
                  <a:lnTo>
                    <a:pt x="787" y="0"/>
                  </a:lnTo>
                </a:path>
              </a:pathLst>
            </a:custGeom>
            <a:ln w="3175">
              <a:solidFill>
                <a:srgbClr val="565658"/>
              </a:solidFill>
            </a:ln>
          </p:spPr>
          <p:txBody>
            <a:bodyPr wrap="square" lIns="0" tIns="0" rIns="0" bIns="0" rtlCol="0"/>
            <a:lstStyle/>
            <a:p/>
          </p:txBody>
        </p:sp>
        <p:sp>
          <p:nvSpPr>
            <p:cNvPr id="194" name="object 194" descr=""/>
            <p:cNvSpPr/>
            <p:nvPr/>
          </p:nvSpPr>
          <p:spPr>
            <a:xfrm>
              <a:off x="6402980" y="2439411"/>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195" name="object 195" descr=""/>
            <p:cNvSpPr/>
            <p:nvPr/>
          </p:nvSpPr>
          <p:spPr>
            <a:xfrm>
              <a:off x="6402980" y="2483736"/>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196" name="object 196" descr=""/>
            <p:cNvSpPr/>
            <p:nvPr/>
          </p:nvSpPr>
          <p:spPr>
            <a:xfrm>
              <a:off x="6402980" y="2472959"/>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197" name="object 197" descr=""/>
            <p:cNvSpPr/>
            <p:nvPr/>
          </p:nvSpPr>
          <p:spPr>
            <a:xfrm>
              <a:off x="6067155" y="2450870"/>
              <a:ext cx="13970" cy="0"/>
            </a:xfrm>
            <a:custGeom>
              <a:avLst/>
              <a:gdLst/>
              <a:ahLst/>
              <a:cxnLst/>
              <a:rect l="l" t="t" r="r" b="b"/>
              <a:pathLst>
                <a:path w="13970" h="0">
                  <a:moveTo>
                    <a:pt x="13500" y="0"/>
                  </a:moveTo>
                  <a:lnTo>
                    <a:pt x="0" y="0"/>
                  </a:lnTo>
                </a:path>
              </a:pathLst>
            </a:custGeom>
            <a:ln w="3175">
              <a:solidFill>
                <a:srgbClr val="565658"/>
              </a:solidFill>
            </a:ln>
          </p:spPr>
          <p:txBody>
            <a:bodyPr wrap="square" lIns="0" tIns="0" rIns="0" bIns="0" rtlCol="0"/>
            <a:lstStyle/>
            <a:p/>
          </p:txBody>
        </p:sp>
        <p:sp>
          <p:nvSpPr>
            <p:cNvPr id="198" name="object 198" descr=""/>
            <p:cNvSpPr/>
            <p:nvPr/>
          </p:nvSpPr>
          <p:spPr>
            <a:xfrm>
              <a:off x="6080761" y="2448520"/>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199" name="object 199" descr=""/>
            <p:cNvSpPr/>
            <p:nvPr/>
          </p:nvSpPr>
          <p:spPr>
            <a:xfrm>
              <a:off x="6067149" y="2448520"/>
              <a:ext cx="13970" cy="0"/>
            </a:xfrm>
            <a:custGeom>
              <a:avLst/>
              <a:gdLst/>
              <a:ahLst/>
              <a:cxnLst/>
              <a:rect l="l" t="t" r="r" b="b"/>
              <a:pathLst>
                <a:path w="13970" h="0">
                  <a:moveTo>
                    <a:pt x="0" y="0"/>
                  </a:moveTo>
                  <a:lnTo>
                    <a:pt x="13500" y="0"/>
                  </a:lnTo>
                </a:path>
              </a:pathLst>
            </a:custGeom>
            <a:ln w="3175">
              <a:solidFill>
                <a:srgbClr val="565658"/>
              </a:solidFill>
            </a:ln>
          </p:spPr>
          <p:txBody>
            <a:bodyPr wrap="square" lIns="0" tIns="0" rIns="0" bIns="0" rtlCol="0"/>
            <a:lstStyle/>
            <a:p/>
          </p:txBody>
        </p:sp>
        <p:sp>
          <p:nvSpPr>
            <p:cNvPr id="200" name="object 200" descr=""/>
            <p:cNvSpPr/>
            <p:nvPr/>
          </p:nvSpPr>
          <p:spPr>
            <a:xfrm>
              <a:off x="6066942" y="2448520"/>
              <a:ext cx="635" cy="2540"/>
            </a:xfrm>
            <a:custGeom>
              <a:avLst/>
              <a:gdLst/>
              <a:ahLst/>
              <a:cxnLst/>
              <a:rect l="l" t="t" r="r" b="b"/>
              <a:pathLst>
                <a:path w="635" h="2539">
                  <a:moveTo>
                    <a:pt x="101" y="2349"/>
                  </a:moveTo>
                  <a:lnTo>
                    <a:pt x="101" y="0"/>
                  </a:lnTo>
                </a:path>
                <a:path w="635" h="2539">
                  <a:moveTo>
                    <a:pt x="101" y="2349"/>
                  </a:moveTo>
                  <a:lnTo>
                    <a:pt x="0" y="2349"/>
                  </a:lnTo>
                </a:path>
              </a:pathLst>
            </a:custGeom>
            <a:ln w="3175">
              <a:solidFill>
                <a:srgbClr val="565658"/>
              </a:solidFill>
            </a:ln>
          </p:spPr>
          <p:txBody>
            <a:bodyPr wrap="square" lIns="0" tIns="0" rIns="0" bIns="0" rtlCol="0"/>
            <a:lstStyle/>
            <a:p/>
          </p:txBody>
        </p:sp>
        <p:sp>
          <p:nvSpPr>
            <p:cNvPr id="201" name="object 201" descr=""/>
            <p:cNvSpPr/>
            <p:nvPr/>
          </p:nvSpPr>
          <p:spPr>
            <a:xfrm>
              <a:off x="6080659" y="2450870"/>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202" name="object 202" descr=""/>
            <p:cNvSpPr/>
            <p:nvPr/>
          </p:nvSpPr>
          <p:spPr>
            <a:xfrm>
              <a:off x="6080655" y="2448520"/>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203" name="object 203" descr=""/>
            <p:cNvSpPr/>
            <p:nvPr/>
          </p:nvSpPr>
          <p:spPr>
            <a:xfrm>
              <a:off x="6067043" y="2448520"/>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204" name="object 204" descr=""/>
            <p:cNvSpPr/>
            <p:nvPr/>
          </p:nvSpPr>
          <p:spPr>
            <a:xfrm>
              <a:off x="6073901" y="2456557"/>
              <a:ext cx="0" cy="1270"/>
            </a:xfrm>
            <a:custGeom>
              <a:avLst/>
              <a:gdLst/>
              <a:ahLst/>
              <a:cxnLst/>
              <a:rect l="l" t="t" r="r" b="b"/>
              <a:pathLst>
                <a:path w="0" h="1269">
                  <a:moveTo>
                    <a:pt x="0" y="1054"/>
                  </a:moveTo>
                  <a:lnTo>
                    <a:pt x="0" y="0"/>
                  </a:lnTo>
                </a:path>
              </a:pathLst>
            </a:custGeom>
            <a:ln w="3175">
              <a:solidFill>
                <a:srgbClr val="565658"/>
              </a:solidFill>
            </a:ln>
          </p:spPr>
          <p:txBody>
            <a:bodyPr wrap="square" lIns="0" tIns="0" rIns="0" bIns="0" rtlCol="0"/>
            <a:lstStyle/>
            <a:p/>
          </p:txBody>
        </p:sp>
        <p:sp>
          <p:nvSpPr>
            <p:cNvPr id="205" name="object 205" descr=""/>
            <p:cNvSpPr/>
            <p:nvPr/>
          </p:nvSpPr>
          <p:spPr>
            <a:xfrm>
              <a:off x="6073901" y="2441786"/>
              <a:ext cx="0" cy="1270"/>
            </a:xfrm>
            <a:custGeom>
              <a:avLst/>
              <a:gdLst/>
              <a:ahLst/>
              <a:cxnLst/>
              <a:rect l="l" t="t" r="r" b="b"/>
              <a:pathLst>
                <a:path w="0" h="1269">
                  <a:moveTo>
                    <a:pt x="0" y="1054"/>
                  </a:moveTo>
                  <a:lnTo>
                    <a:pt x="0" y="0"/>
                  </a:lnTo>
                </a:path>
              </a:pathLst>
            </a:custGeom>
            <a:ln w="3175">
              <a:solidFill>
                <a:srgbClr val="565658"/>
              </a:solidFill>
            </a:ln>
          </p:spPr>
          <p:txBody>
            <a:bodyPr wrap="square" lIns="0" tIns="0" rIns="0" bIns="0" rtlCol="0"/>
            <a:lstStyle/>
            <a:p/>
          </p:txBody>
        </p:sp>
        <p:sp>
          <p:nvSpPr>
            <p:cNvPr id="206" name="object 206" descr=""/>
            <p:cNvSpPr/>
            <p:nvPr/>
          </p:nvSpPr>
          <p:spPr>
            <a:xfrm>
              <a:off x="5711112" y="2501788"/>
              <a:ext cx="1905" cy="0"/>
            </a:xfrm>
            <a:custGeom>
              <a:avLst/>
              <a:gdLst/>
              <a:ahLst/>
              <a:cxnLst/>
              <a:rect l="l" t="t" r="r" b="b"/>
              <a:pathLst>
                <a:path w="1904" h="0">
                  <a:moveTo>
                    <a:pt x="1447" y="0"/>
                  </a:moveTo>
                  <a:lnTo>
                    <a:pt x="0" y="0"/>
                  </a:lnTo>
                </a:path>
              </a:pathLst>
            </a:custGeom>
            <a:ln w="3175">
              <a:solidFill>
                <a:srgbClr val="565658"/>
              </a:solidFill>
            </a:ln>
          </p:spPr>
          <p:txBody>
            <a:bodyPr wrap="square" lIns="0" tIns="0" rIns="0" bIns="0" rtlCol="0"/>
            <a:lstStyle/>
            <a:p/>
          </p:txBody>
        </p:sp>
        <p:sp>
          <p:nvSpPr>
            <p:cNvPr id="207" name="object 207" descr=""/>
            <p:cNvSpPr/>
            <p:nvPr/>
          </p:nvSpPr>
          <p:spPr>
            <a:xfrm>
              <a:off x="5711542" y="2499992"/>
              <a:ext cx="0" cy="1905"/>
            </a:xfrm>
            <a:custGeom>
              <a:avLst/>
              <a:gdLst/>
              <a:ahLst/>
              <a:cxnLst/>
              <a:rect l="l" t="t" r="r" b="b"/>
              <a:pathLst>
                <a:path w="0" h="1905">
                  <a:moveTo>
                    <a:pt x="0" y="1727"/>
                  </a:moveTo>
                  <a:lnTo>
                    <a:pt x="0" y="0"/>
                  </a:lnTo>
                </a:path>
              </a:pathLst>
            </a:custGeom>
            <a:ln w="3175">
              <a:solidFill>
                <a:srgbClr val="565658"/>
              </a:solidFill>
            </a:ln>
          </p:spPr>
          <p:txBody>
            <a:bodyPr wrap="square" lIns="0" tIns="0" rIns="0" bIns="0" rtlCol="0"/>
            <a:lstStyle/>
            <a:p/>
          </p:txBody>
        </p:sp>
        <p:sp>
          <p:nvSpPr>
            <p:cNvPr id="208" name="object 208" descr=""/>
            <p:cNvSpPr/>
            <p:nvPr/>
          </p:nvSpPr>
          <p:spPr>
            <a:xfrm>
              <a:off x="5711548" y="2501725"/>
              <a:ext cx="635" cy="635"/>
            </a:xfrm>
            <a:custGeom>
              <a:avLst/>
              <a:gdLst/>
              <a:ahLst/>
              <a:cxnLst/>
              <a:rect l="l" t="t" r="r" b="b"/>
              <a:pathLst>
                <a:path w="635" h="635">
                  <a:moveTo>
                    <a:pt x="609" y="38"/>
                  </a:moveTo>
                  <a:lnTo>
                    <a:pt x="0" y="0"/>
                  </a:lnTo>
                </a:path>
              </a:pathLst>
            </a:custGeom>
            <a:ln w="3175">
              <a:solidFill>
                <a:srgbClr val="565658"/>
              </a:solidFill>
            </a:ln>
          </p:spPr>
          <p:txBody>
            <a:bodyPr wrap="square" lIns="0" tIns="0" rIns="0" bIns="0" rtlCol="0"/>
            <a:lstStyle/>
            <a:p/>
          </p:txBody>
        </p:sp>
        <p:sp>
          <p:nvSpPr>
            <p:cNvPr id="209" name="object 209" descr=""/>
            <p:cNvSpPr/>
            <p:nvPr/>
          </p:nvSpPr>
          <p:spPr>
            <a:xfrm>
              <a:off x="5712386" y="2501831"/>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210" name="object 210" descr=""/>
            <p:cNvSpPr/>
            <p:nvPr/>
          </p:nvSpPr>
          <p:spPr>
            <a:xfrm>
              <a:off x="5710755" y="2501719"/>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211" name="object 211" descr=""/>
            <p:cNvSpPr/>
            <p:nvPr/>
          </p:nvSpPr>
          <p:spPr>
            <a:xfrm>
              <a:off x="5712341" y="2500930"/>
              <a:ext cx="635" cy="1270"/>
            </a:xfrm>
            <a:custGeom>
              <a:avLst/>
              <a:gdLst/>
              <a:ahLst/>
              <a:cxnLst/>
              <a:rect l="l" t="t" r="r" b="b"/>
              <a:pathLst>
                <a:path w="635" h="1269">
                  <a:moveTo>
                    <a:pt x="38" y="901"/>
                  </a:moveTo>
                  <a:lnTo>
                    <a:pt x="0" y="0"/>
                  </a:lnTo>
                </a:path>
              </a:pathLst>
            </a:custGeom>
            <a:ln w="3175">
              <a:solidFill>
                <a:srgbClr val="565658"/>
              </a:solidFill>
            </a:ln>
          </p:spPr>
          <p:txBody>
            <a:bodyPr wrap="square" lIns="0" tIns="0" rIns="0" bIns="0" rtlCol="0"/>
            <a:lstStyle/>
            <a:p/>
          </p:txBody>
        </p:sp>
        <p:sp>
          <p:nvSpPr>
            <p:cNvPr id="212" name="object 212" descr=""/>
            <p:cNvSpPr/>
            <p:nvPr/>
          </p:nvSpPr>
          <p:spPr>
            <a:xfrm>
              <a:off x="5712343" y="2500030"/>
              <a:ext cx="635" cy="1270"/>
            </a:xfrm>
            <a:custGeom>
              <a:avLst/>
              <a:gdLst/>
              <a:ahLst/>
              <a:cxnLst/>
              <a:rect l="l" t="t" r="r" b="b"/>
              <a:pathLst>
                <a:path w="635" h="1269">
                  <a:moveTo>
                    <a:pt x="0" y="901"/>
                  </a:moveTo>
                  <a:lnTo>
                    <a:pt x="38" y="0"/>
                  </a:lnTo>
                </a:path>
              </a:pathLst>
            </a:custGeom>
            <a:ln w="3175">
              <a:solidFill>
                <a:srgbClr val="565658"/>
              </a:solidFill>
            </a:ln>
          </p:spPr>
          <p:txBody>
            <a:bodyPr wrap="square" lIns="0" tIns="0" rIns="0" bIns="0" rtlCol="0"/>
            <a:lstStyle/>
            <a:p/>
          </p:txBody>
        </p:sp>
        <p:sp>
          <p:nvSpPr>
            <p:cNvPr id="213" name="object 213" descr=""/>
            <p:cNvSpPr/>
            <p:nvPr/>
          </p:nvSpPr>
          <p:spPr>
            <a:xfrm>
              <a:off x="5710711" y="2499903"/>
              <a:ext cx="635" cy="1270"/>
            </a:xfrm>
            <a:custGeom>
              <a:avLst/>
              <a:gdLst/>
              <a:ahLst/>
              <a:cxnLst/>
              <a:rect l="l" t="t" r="r" b="b"/>
              <a:pathLst>
                <a:path w="635" h="1269">
                  <a:moveTo>
                    <a:pt x="50" y="0"/>
                  </a:moveTo>
                  <a:lnTo>
                    <a:pt x="0" y="901"/>
                  </a:lnTo>
                </a:path>
              </a:pathLst>
            </a:custGeom>
            <a:ln w="3175">
              <a:solidFill>
                <a:srgbClr val="565658"/>
              </a:solidFill>
            </a:ln>
          </p:spPr>
          <p:txBody>
            <a:bodyPr wrap="square" lIns="0" tIns="0" rIns="0" bIns="0" rtlCol="0"/>
            <a:lstStyle/>
            <a:p/>
          </p:txBody>
        </p:sp>
        <p:sp>
          <p:nvSpPr>
            <p:cNvPr id="214" name="object 214" descr=""/>
            <p:cNvSpPr/>
            <p:nvPr/>
          </p:nvSpPr>
          <p:spPr>
            <a:xfrm>
              <a:off x="5710712" y="2500808"/>
              <a:ext cx="635" cy="1270"/>
            </a:xfrm>
            <a:custGeom>
              <a:avLst/>
              <a:gdLst/>
              <a:ahLst/>
              <a:cxnLst/>
              <a:rect l="l" t="t" r="r" b="b"/>
              <a:pathLst>
                <a:path w="635" h="1269">
                  <a:moveTo>
                    <a:pt x="0" y="0"/>
                  </a:moveTo>
                  <a:lnTo>
                    <a:pt x="38" y="914"/>
                  </a:lnTo>
                </a:path>
              </a:pathLst>
            </a:custGeom>
            <a:ln w="3175">
              <a:solidFill>
                <a:srgbClr val="565658"/>
              </a:solidFill>
            </a:ln>
          </p:spPr>
          <p:txBody>
            <a:bodyPr wrap="square" lIns="0" tIns="0" rIns="0" bIns="0" rtlCol="0"/>
            <a:lstStyle/>
            <a:p/>
          </p:txBody>
        </p:sp>
        <p:sp>
          <p:nvSpPr>
            <p:cNvPr id="215" name="object 215" descr=""/>
            <p:cNvSpPr/>
            <p:nvPr/>
          </p:nvSpPr>
          <p:spPr>
            <a:xfrm>
              <a:off x="6049116" y="2399648"/>
              <a:ext cx="1270" cy="635"/>
            </a:xfrm>
            <a:custGeom>
              <a:avLst/>
              <a:gdLst/>
              <a:ahLst/>
              <a:cxnLst/>
              <a:rect l="l" t="t" r="r" b="b"/>
              <a:pathLst>
                <a:path w="1270" h="635">
                  <a:moveTo>
                    <a:pt x="0" y="0"/>
                  </a:moveTo>
                  <a:lnTo>
                    <a:pt x="762" y="152"/>
                  </a:lnTo>
                </a:path>
              </a:pathLst>
            </a:custGeom>
            <a:ln w="3175">
              <a:solidFill>
                <a:srgbClr val="565658"/>
              </a:solidFill>
            </a:ln>
          </p:spPr>
          <p:txBody>
            <a:bodyPr wrap="square" lIns="0" tIns="0" rIns="0" bIns="0" rtlCol="0"/>
            <a:lstStyle/>
            <a:p/>
          </p:txBody>
        </p:sp>
        <p:sp>
          <p:nvSpPr>
            <p:cNvPr id="216" name="object 216" descr=""/>
            <p:cNvSpPr/>
            <p:nvPr/>
          </p:nvSpPr>
          <p:spPr>
            <a:xfrm>
              <a:off x="6035410" y="2420273"/>
              <a:ext cx="1270" cy="1270"/>
            </a:xfrm>
            <a:custGeom>
              <a:avLst/>
              <a:gdLst/>
              <a:ahLst/>
              <a:cxnLst/>
              <a:rect l="l" t="t" r="r" b="b"/>
              <a:pathLst>
                <a:path w="1270" h="1269">
                  <a:moveTo>
                    <a:pt x="850" y="0"/>
                  </a:moveTo>
                  <a:lnTo>
                    <a:pt x="0" y="800"/>
                  </a:lnTo>
                </a:path>
              </a:pathLst>
            </a:custGeom>
            <a:ln w="3175">
              <a:solidFill>
                <a:srgbClr val="565658"/>
              </a:solidFill>
            </a:ln>
          </p:spPr>
          <p:txBody>
            <a:bodyPr wrap="square" lIns="0" tIns="0" rIns="0" bIns="0" rtlCol="0"/>
            <a:lstStyle/>
            <a:p/>
          </p:txBody>
        </p:sp>
        <p:sp>
          <p:nvSpPr>
            <p:cNvPr id="217" name="object 217" descr=""/>
            <p:cNvSpPr/>
            <p:nvPr/>
          </p:nvSpPr>
          <p:spPr>
            <a:xfrm>
              <a:off x="6042369" y="2423669"/>
              <a:ext cx="635" cy="1270"/>
            </a:xfrm>
            <a:custGeom>
              <a:avLst/>
              <a:gdLst/>
              <a:ahLst/>
              <a:cxnLst/>
              <a:rect l="l" t="t" r="r" b="b"/>
              <a:pathLst>
                <a:path w="635" h="1269">
                  <a:moveTo>
                    <a:pt x="0" y="1155"/>
                  </a:moveTo>
                  <a:lnTo>
                    <a:pt x="203" y="0"/>
                  </a:lnTo>
                </a:path>
              </a:pathLst>
            </a:custGeom>
            <a:ln w="3175">
              <a:solidFill>
                <a:srgbClr val="565658"/>
              </a:solidFill>
            </a:ln>
          </p:spPr>
          <p:txBody>
            <a:bodyPr wrap="square" lIns="0" tIns="0" rIns="0" bIns="0" rtlCol="0"/>
            <a:lstStyle/>
            <a:p/>
          </p:txBody>
        </p:sp>
        <p:sp>
          <p:nvSpPr>
            <p:cNvPr id="218" name="object 218" descr=""/>
            <p:cNvSpPr/>
            <p:nvPr/>
          </p:nvSpPr>
          <p:spPr>
            <a:xfrm>
              <a:off x="5869887" y="2432068"/>
              <a:ext cx="1270" cy="2540"/>
            </a:xfrm>
            <a:custGeom>
              <a:avLst/>
              <a:gdLst/>
              <a:ahLst/>
              <a:cxnLst/>
              <a:rect l="l" t="t" r="r" b="b"/>
              <a:pathLst>
                <a:path w="1270" h="2539">
                  <a:moveTo>
                    <a:pt x="1130" y="0"/>
                  </a:moveTo>
                  <a:lnTo>
                    <a:pt x="0" y="1955"/>
                  </a:lnTo>
                </a:path>
              </a:pathLst>
            </a:custGeom>
            <a:ln w="3175">
              <a:solidFill>
                <a:srgbClr val="565658"/>
              </a:solidFill>
            </a:ln>
          </p:spPr>
          <p:txBody>
            <a:bodyPr wrap="square" lIns="0" tIns="0" rIns="0" bIns="0" rtlCol="0"/>
            <a:lstStyle/>
            <a:p/>
          </p:txBody>
        </p:sp>
        <p:sp>
          <p:nvSpPr>
            <p:cNvPr id="219" name="object 219" descr=""/>
            <p:cNvSpPr/>
            <p:nvPr/>
          </p:nvSpPr>
          <p:spPr>
            <a:xfrm>
              <a:off x="5871021" y="2432068"/>
              <a:ext cx="2540" cy="0"/>
            </a:xfrm>
            <a:custGeom>
              <a:avLst/>
              <a:gdLst/>
              <a:ahLst/>
              <a:cxnLst/>
              <a:rect l="l" t="t" r="r" b="b"/>
              <a:pathLst>
                <a:path w="2539" h="0">
                  <a:moveTo>
                    <a:pt x="2260" y="0"/>
                  </a:moveTo>
                  <a:lnTo>
                    <a:pt x="0" y="0"/>
                  </a:lnTo>
                </a:path>
              </a:pathLst>
            </a:custGeom>
            <a:ln w="3175">
              <a:solidFill>
                <a:srgbClr val="565658"/>
              </a:solidFill>
            </a:ln>
          </p:spPr>
          <p:txBody>
            <a:bodyPr wrap="square" lIns="0" tIns="0" rIns="0" bIns="0" rtlCol="0"/>
            <a:lstStyle/>
            <a:p/>
          </p:txBody>
        </p:sp>
        <p:sp>
          <p:nvSpPr>
            <p:cNvPr id="220" name="object 220" descr=""/>
            <p:cNvSpPr/>
            <p:nvPr/>
          </p:nvSpPr>
          <p:spPr>
            <a:xfrm>
              <a:off x="5869884" y="2434022"/>
              <a:ext cx="1270" cy="2540"/>
            </a:xfrm>
            <a:custGeom>
              <a:avLst/>
              <a:gdLst/>
              <a:ahLst/>
              <a:cxnLst/>
              <a:rect l="l" t="t" r="r" b="b"/>
              <a:pathLst>
                <a:path w="1270" h="2539">
                  <a:moveTo>
                    <a:pt x="0" y="0"/>
                  </a:moveTo>
                  <a:lnTo>
                    <a:pt x="1130" y="1955"/>
                  </a:lnTo>
                </a:path>
              </a:pathLst>
            </a:custGeom>
            <a:ln w="3175">
              <a:solidFill>
                <a:srgbClr val="565658"/>
              </a:solidFill>
            </a:ln>
          </p:spPr>
          <p:txBody>
            <a:bodyPr wrap="square" lIns="0" tIns="0" rIns="0" bIns="0" rtlCol="0"/>
            <a:lstStyle/>
            <a:p/>
          </p:txBody>
        </p:sp>
        <p:sp>
          <p:nvSpPr>
            <p:cNvPr id="221" name="object 221" descr=""/>
            <p:cNvSpPr/>
            <p:nvPr/>
          </p:nvSpPr>
          <p:spPr>
            <a:xfrm>
              <a:off x="5873280" y="2432066"/>
              <a:ext cx="1270" cy="2540"/>
            </a:xfrm>
            <a:custGeom>
              <a:avLst/>
              <a:gdLst/>
              <a:ahLst/>
              <a:cxnLst/>
              <a:rect l="l" t="t" r="r" b="b"/>
              <a:pathLst>
                <a:path w="1270" h="2539">
                  <a:moveTo>
                    <a:pt x="1130" y="1955"/>
                  </a:moveTo>
                  <a:lnTo>
                    <a:pt x="0" y="0"/>
                  </a:lnTo>
                </a:path>
              </a:pathLst>
            </a:custGeom>
            <a:ln w="3175">
              <a:solidFill>
                <a:srgbClr val="565658"/>
              </a:solidFill>
            </a:ln>
          </p:spPr>
          <p:txBody>
            <a:bodyPr wrap="square" lIns="0" tIns="0" rIns="0" bIns="0" rtlCol="0"/>
            <a:lstStyle/>
            <a:p/>
          </p:txBody>
        </p:sp>
        <p:sp>
          <p:nvSpPr>
            <p:cNvPr id="222" name="object 222" descr=""/>
            <p:cNvSpPr/>
            <p:nvPr/>
          </p:nvSpPr>
          <p:spPr>
            <a:xfrm>
              <a:off x="5871018" y="2435980"/>
              <a:ext cx="2540" cy="0"/>
            </a:xfrm>
            <a:custGeom>
              <a:avLst/>
              <a:gdLst/>
              <a:ahLst/>
              <a:cxnLst/>
              <a:rect l="l" t="t" r="r" b="b"/>
              <a:pathLst>
                <a:path w="2539" h="0">
                  <a:moveTo>
                    <a:pt x="0" y="0"/>
                  </a:moveTo>
                  <a:lnTo>
                    <a:pt x="2260" y="0"/>
                  </a:lnTo>
                </a:path>
              </a:pathLst>
            </a:custGeom>
            <a:ln w="3175">
              <a:solidFill>
                <a:srgbClr val="565658"/>
              </a:solidFill>
            </a:ln>
          </p:spPr>
          <p:txBody>
            <a:bodyPr wrap="square" lIns="0" tIns="0" rIns="0" bIns="0" rtlCol="0"/>
            <a:lstStyle/>
            <a:p/>
          </p:txBody>
        </p:sp>
        <p:sp>
          <p:nvSpPr>
            <p:cNvPr id="223" name="object 223" descr=""/>
            <p:cNvSpPr/>
            <p:nvPr/>
          </p:nvSpPr>
          <p:spPr>
            <a:xfrm>
              <a:off x="6259026" y="2344200"/>
              <a:ext cx="0" cy="1905"/>
            </a:xfrm>
            <a:custGeom>
              <a:avLst/>
              <a:gdLst/>
              <a:ahLst/>
              <a:cxnLst/>
              <a:rect l="l" t="t" r="r" b="b"/>
              <a:pathLst>
                <a:path w="0" h="1905">
                  <a:moveTo>
                    <a:pt x="0" y="1485"/>
                  </a:moveTo>
                  <a:lnTo>
                    <a:pt x="0" y="0"/>
                  </a:lnTo>
                </a:path>
              </a:pathLst>
            </a:custGeom>
            <a:ln w="3175">
              <a:solidFill>
                <a:srgbClr val="565658"/>
              </a:solidFill>
            </a:ln>
          </p:spPr>
          <p:txBody>
            <a:bodyPr wrap="square" lIns="0" tIns="0" rIns="0" bIns="0" rtlCol="0"/>
            <a:lstStyle/>
            <a:p/>
          </p:txBody>
        </p:sp>
        <p:sp>
          <p:nvSpPr>
            <p:cNvPr id="224" name="object 224" descr=""/>
            <p:cNvSpPr/>
            <p:nvPr/>
          </p:nvSpPr>
          <p:spPr>
            <a:xfrm>
              <a:off x="6263540" y="2344830"/>
              <a:ext cx="635" cy="635"/>
            </a:xfrm>
            <a:custGeom>
              <a:avLst/>
              <a:gdLst/>
              <a:ahLst/>
              <a:cxnLst/>
              <a:rect l="l" t="t" r="r" b="b"/>
              <a:pathLst>
                <a:path w="635" h="635">
                  <a:moveTo>
                    <a:pt x="0" y="0"/>
                  </a:moveTo>
                  <a:lnTo>
                    <a:pt x="12" y="38"/>
                  </a:lnTo>
                </a:path>
              </a:pathLst>
            </a:custGeom>
            <a:ln w="3175">
              <a:solidFill>
                <a:srgbClr val="565658"/>
              </a:solidFill>
            </a:ln>
          </p:spPr>
          <p:txBody>
            <a:bodyPr wrap="square" lIns="0" tIns="0" rIns="0" bIns="0" rtlCol="0"/>
            <a:lstStyle/>
            <a:p/>
          </p:txBody>
        </p:sp>
        <p:sp>
          <p:nvSpPr>
            <p:cNvPr id="225" name="object 225" descr=""/>
            <p:cNvSpPr/>
            <p:nvPr/>
          </p:nvSpPr>
          <p:spPr>
            <a:xfrm>
              <a:off x="6258920" y="2344200"/>
              <a:ext cx="635" cy="1905"/>
            </a:xfrm>
            <a:custGeom>
              <a:avLst/>
              <a:gdLst/>
              <a:ahLst/>
              <a:cxnLst/>
              <a:rect l="l" t="t" r="r" b="b"/>
              <a:pathLst>
                <a:path w="635" h="1905">
                  <a:moveTo>
                    <a:pt x="0" y="1485"/>
                  </a:moveTo>
                  <a:lnTo>
                    <a:pt x="76" y="1485"/>
                  </a:lnTo>
                </a:path>
                <a:path w="635" h="1905">
                  <a:moveTo>
                    <a:pt x="0" y="1485"/>
                  </a:moveTo>
                  <a:lnTo>
                    <a:pt x="0" y="0"/>
                  </a:lnTo>
                </a:path>
              </a:pathLst>
            </a:custGeom>
            <a:ln w="3175">
              <a:solidFill>
                <a:srgbClr val="565658"/>
              </a:solidFill>
            </a:ln>
          </p:spPr>
          <p:txBody>
            <a:bodyPr wrap="square" lIns="0" tIns="0" rIns="0" bIns="0" rtlCol="0"/>
            <a:lstStyle/>
            <a:p/>
          </p:txBody>
        </p:sp>
        <p:sp>
          <p:nvSpPr>
            <p:cNvPr id="226" name="object 226" descr=""/>
            <p:cNvSpPr/>
            <p:nvPr/>
          </p:nvSpPr>
          <p:spPr>
            <a:xfrm>
              <a:off x="6256279" y="2344830"/>
              <a:ext cx="635" cy="635"/>
            </a:xfrm>
            <a:custGeom>
              <a:avLst/>
              <a:gdLst/>
              <a:ahLst/>
              <a:cxnLst/>
              <a:rect l="l" t="t" r="r" b="b"/>
              <a:pathLst>
                <a:path w="635" h="635">
                  <a:moveTo>
                    <a:pt x="12" y="0"/>
                  </a:moveTo>
                  <a:lnTo>
                    <a:pt x="0" y="38"/>
                  </a:lnTo>
                </a:path>
              </a:pathLst>
            </a:custGeom>
            <a:ln w="3175">
              <a:solidFill>
                <a:srgbClr val="565658"/>
              </a:solidFill>
            </a:ln>
          </p:spPr>
          <p:txBody>
            <a:bodyPr wrap="square" lIns="0" tIns="0" rIns="0" bIns="0" rtlCol="0"/>
            <a:lstStyle/>
            <a:p/>
          </p:txBody>
        </p:sp>
        <p:sp>
          <p:nvSpPr>
            <p:cNvPr id="227" name="object 227" descr=""/>
            <p:cNvSpPr/>
            <p:nvPr/>
          </p:nvSpPr>
          <p:spPr>
            <a:xfrm>
              <a:off x="6263521" y="2344835"/>
              <a:ext cx="635" cy="635"/>
            </a:xfrm>
            <a:custGeom>
              <a:avLst/>
              <a:gdLst/>
              <a:ahLst/>
              <a:cxnLst/>
              <a:rect l="l" t="t" r="r" b="b"/>
              <a:pathLst>
                <a:path w="635" h="635">
                  <a:moveTo>
                    <a:pt x="0" y="38"/>
                  </a:moveTo>
                  <a:lnTo>
                    <a:pt x="12" y="0"/>
                  </a:lnTo>
                </a:path>
              </a:pathLst>
            </a:custGeom>
            <a:ln w="3175">
              <a:solidFill>
                <a:srgbClr val="565658"/>
              </a:solidFill>
            </a:ln>
          </p:spPr>
          <p:txBody>
            <a:bodyPr wrap="square" lIns="0" tIns="0" rIns="0" bIns="0" rtlCol="0"/>
            <a:lstStyle/>
            <a:p/>
          </p:txBody>
        </p:sp>
        <p:sp>
          <p:nvSpPr>
            <p:cNvPr id="228" name="object 228" descr=""/>
            <p:cNvSpPr/>
            <p:nvPr/>
          </p:nvSpPr>
          <p:spPr>
            <a:xfrm>
              <a:off x="6259813" y="2346364"/>
              <a:ext cx="0" cy="1905"/>
            </a:xfrm>
            <a:custGeom>
              <a:avLst/>
              <a:gdLst/>
              <a:ahLst/>
              <a:cxnLst/>
              <a:rect l="l" t="t" r="r" b="b"/>
              <a:pathLst>
                <a:path w="0" h="1905">
                  <a:moveTo>
                    <a:pt x="0" y="1473"/>
                  </a:moveTo>
                  <a:lnTo>
                    <a:pt x="0" y="0"/>
                  </a:lnTo>
                </a:path>
              </a:pathLst>
            </a:custGeom>
            <a:ln w="3175">
              <a:solidFill>
                <a:srgbClr val="565658"/>
              </a:solidFill>
            </a:ln>
          </p:spPr>
          <p:txBody>
            <a:bodyPr wrap="square" lIns="0" tIns="0" rIns="0" bIns="0" rtlCol="0"/>
            <a:lstStyle/>
            <a:p/>
          </p:txBody>
        </p:sp>
        <p:sp>
          <p:nvSpPr>
            <p:cNvPr id="229" name="object 229" descr=""/>
            <p:cNvSpPr/>
            <p:nvPr/>
          </p:nvSpPr>
          <p:spPr>
            <a:xfrm>
              <a:off x="6052785" y="2403871"/>
              <a:ext cx="1270" cy="1270"/>
            </a:xfrm>
            <a:custGeom>
              <a:avLst/>
              <a:gdLst/>
              <a:ahLst/>
              <a:cxnLst/>
              <a:rect l="l" t="t" r="r" b="b"/>
              <a:pathLst>
                <a:path w="1270" h="1269">
                  <a:moveTo>
                    <a:pt x="850" y="0"/>
                  </a:moveTo>
                  <a:lnTo>
                    <a:pt x="0" y="800"/>
                  </a:lnTo>
                </a:path>
              </a:pathLst>
            </a:custGeom>
            <a:ln w="3175">
              <a:solidFill>
                <a:srgbClr val="565658"/>
              </a:solidFill>
            </a:ln>
          </p:spPr>
          <p:txBody>
            <a:bodyPr wrap="square" lIns="0" tIns="0" rIns="0" bIns="0" rtlCol="0"/>
            <a:lstStyle/>
            <a:p/>
          </p:txBody>
        </p:sp>
        <p:sp>
          <p:nvSpPr>
            <p:cNvPr id="230" name="object 230" descr=""/>
            <p:cNvSpPr/>
            <p:nvPr/>
          </p:nvSpPr>
          <p:spPr>
            <a:xfrm>
              <a:off x="6034111" y="2405493"/>
              <a:ext cx="1270" cy="1270"/>
            </a:xfrm>
            <a:custGeom>
              <a:avLst/>
              <a:gdLst/>
              <a:ahLst/>
              <a:cxnLst/>
              <a:rect l="l" t="t" r="r" b="b"/>
              <a:pathLst>
                <a:path w="1270" h="1269">
                  <a:moveTo>
                    <a:pt x="977" y="647"/>
                  </a:moveTo>
                  <a:lnTo>
                    <a:pt x="0" y="0"/>
                  </a:lnTo>
                </a:path>
              </a:pathLst>
            </a:custGeom>
            <a:ln w="3175">
              <a:solidFill>
                <a:srgbClr val="565658"/>
              </a:solidFill>
            </a:ln>
          </p:spPr>
          <p:txBody>
            <a:bodyPr wrap="square" lIns="0" tIns="0" rIns="0" bIns="0" rtlCol="0"/>
            <a:lstStyle/>
            <a:p/>
          </p:txBody>
        </p:sp>
        <p:sp>
          <p:nvSpPr>
            <p:cNvPr id="231" name="object 231" descr=""/>
            <p:cNvSpPr/>
            <p:nvPr/>
          </p:nvSpPr>
          <p:spPr>
            <a:xfrm>
              <a:off x="6035405" y="2420279"/>
              <a:ext cx="1270" cy="1270"/>
            </a:xfrm>
            <a:custGeom>
              <a:avLst/>
              <a:gdLst/>
              <a:ahLst/>
              <a:cxnLst/>
              <a:rect l="l" t="t" r="r" b="b"/>
              <a:pathLst>
                <a:path w="1270" h="1269">
                  <a:moveTo>
                    <a:pt x="0" y="800"/>
                  </a:moveTo>
                  <a:lnTo>
                    <a:pt x="850" y="0"/>
                  </a:lnTo>
                </a:path>
              </a:pathLst>
            </a:custGeom>
            <a:ln w="3175">
              <a:solidFill>
                <a:srgbClr val="565658"/>
              </a:solidFill>
            </a:ln>
          </p:spPr>
          <p:txBody>
            <a:bodyPr wrap="square" lIns="0" tIns="0" rIns="0" bIns="0" rtlCol="0"/>
            <a:lstStyle/>
            <a:p/>
          </p:txBody>
        </p:sp>
        <p:sp>
          <p:nvSpPr>
            <p:cNvPr id="232" name="object 232" descr=""/>
            <p:cNvSpPr/>
            <p:nvPr/>
          </p:nvSpPr>
          <p:spPr>
            <a:xfrm>
              <a:off x="6053952" y="2418810"/>
              <a:ext cx="1270" cy="1270"/>
            </a:xfrm>
            <a:custGeom>
              <a:avLst/>
              <a:gdLst/>
              <a:ahLst/>
              <a:cxnLst/>
              <a:rect l="l" t="t" r="r" b="b"/>
              <a:pathLst>
                <a:path w="1270" h="1269">
                  <a:moveTo>
                    <a:pt x="0" y="0"/>
                  </a:moveTo>
                  <a:lnTo>
                    <a:pt x="977" y="660"/>
                  </a:lnTo>
                </a:path>
              </a:pathLst>
            </a:custGeom>
            <a:ln w="3175">
              <a:solidFill>
                <a:srgbClr val="565658"/>
              </a:solidFill>
            </a:ln>
          </p:spPr>
          <p:txBody>
            <a:bodyPr wrap="square" lIns="0" tIns="0" rIns="0" bIns="0" rtlCol="0"/>
            <a:lstStyle/>
            <a:p/>
          </p:txBody>
        </p:sp>
        <p:sp>
          <p:nvSpPr>
            <p:cNvPr id="233" name="object 233" descr=""/>
            <p:cNvSpPr/>
            <p:nvPr/>
          </p:nvSpPr>
          <p:spPr>
            <a:xfrm>
              <a:off x="6109627" y="2523175"/>
              <a:ext cx="635" cy="635"/>
            </a:xfrm>
            <a:custGeom>
              <a:avLst/>
              <a:gdLst/>
              <a:ahLst/>
              <a:cxnLst/>
              <a:rect l="l" t="t" r="r" b="b"/>
              <a:pathLst>
                <a:path w="635" h="635">
                  <a:moveTo>
                    <a:pt x="12" y="50"/>
                  </a:moveTo>
                  <a:lnTo>
                    <a:pt x="0" y="0"/>
                  </a:lnTo>
                </a:path>
              </a:pathLst>
            </a:custGeom>
            <a:ln w="3175">
              <a:solidFill>
                <a:srgbClr val="565658"/>
              </a:solidFill>
            </a:ln>
          </p:spPr>
          <p:txBody>
            <a:bodyPr wrap="square" lIns="0" tIns="0" rIns="0" bIns="0" rtlCol="0"/>
            <a:lstStyle/>
            <a:p/>
          </p:txBody>
        </p:sp>
        <p:sp>
          <p:nvSpPr>
            <p:cNvPr id="234" name="object 234" descr=""/>
            <p:cNvSpPr/>
            <p:nvPr/>
          </p:nvSpPr>
          <p:spPr>
            <a:xfrm>
              <a:off x="6114177" y="2522363"/>
              <a:ext cx="635" cy="1905"/>
            </a:xfrm>
            <a:custGeom>
              <a:avLst/>
              <a:gdLst/>
              <a:ahLst/>
              <a:cxnLst/>
              <a:rect l="l" t="t" r="r" b="b"/>
              <a:pathLst>
                <a:path w="635" h="1905">
                  <a:moveTo>
                    <a:pt x="76" y="0"/>
                  </a:moveTo>
                  <a:lnTo>
                    <a:pt x="0" y="0"/>
                  </a:lnTo>
                </a:path>
                <a:path w="635" h="1905">
                  <a:moveTo>
                    <a:pt x="76" y="0"/>
                  </a:moveTo>
                  <a:lnTo>
                    <a:pt x="76" y="1485"/>
                  </a:lnTo>
                </a:path>
              </a:pathLst>
            </a:custGeom>
            <a:ln w="3175">
              <a:solidFill>
                <a:srgbClr val="565658"/>
              </a:solidFill>
            </a:ln>
          </p:spPr>
          <p:txBody>
            <a:bodyPr wrap="square" lIns="0" tIns="0" rIns="0" bIns="0" rtlCol="0"/>
            <a:lstStyle/>
            <a:p/>
          </p:txBody>
        </p:sp>
        <p:sp>
          <p:nvSpPr>
            <p:cNvPr id="235" name="object 235" descr=""/>
            <p:cNvSpPr/>
            <p:nvPr/>
          </p:nvSpPr>
          <p:spPr>
            <a:xfrm>
              <a:off x="6109639" y="2523176"/>
              <a:ext cx="635" cy="635"/>
            </a:xfrm>
            <a:custGeom>
              <a:avLst/>
              <a:gdLst/>
              <a:ahLst/>
              <a:cxnLst/>
              <a:rect l="l" t="t" r="r" b="b"/>
              <a:pathLst>
                <a:path w="635" h="635">
                  <a:moveTo>
                    <a:pt x="12" y="0"/>
                  </a:moveTo>
                  <a:lnTo>
                    <a:pt x="0" y="50"/>
                  </a:lnTo>
                </a:path>
              </a:pathLst>
            </a:custGeom>
            <a:ln w="3175">
              <a:solidFill>
                <a:srgbClr val="565658"/>
              </a:solidFill>
            </a:ln>
          </p:spPr>
          <p:txBody>
            <a:bodyPr wrap="square" lIns="0" tIns="0" rIns="0" bIns="0" rtlCol="0"/>
            <a:lstStyle/>
            <a:p/>
          </p:txBody>
        </p:sp>
        <p:sp>
          <p:nvSpPr>
            <p:cNvPr id="236" name="object 236" descr=""/>
            <p:cNvSpPr/>
            <p:nvPr/>
          </p:nvSpPr>
          <p:spPr>
            <a:xfrm>
              <a:off x="6116882" y="2523175"/>
              <a:ext cx="635" cy="635"/>
            </a:xfrm>
            <a:custGeom>
              <a:avLst/>
              <a:gdLst/>
              <a:ahLst/>
              <a:cxnLst/>
              <a:rect l="l" t="t" r="r" b="b"/>
              <a:pathLst>
                <a:path w="635" h="635">
                  <a:moveTo>
                    <a:pt x="0" y="50"/>
                  </a:moveTo>
                  <a:lnTo>
                    <a:pt x="12" y="0"/>
                  </a:lnTo>
                </a:path>
              </a:pathLst>
            </a:custGeom>
            <a:ln w="3175">
              <a:solidFill>
                <a:srgbClr val="565658"/>
              </a:solidFill>
            </a:ln>
          </p:spPr>
          <p:txBody>
            <a:bodyPr wrap="square" lIns="0" tIns="0" rIns="0" bIns="0" rtlCol="0"/>
            <a:lstStyle/>
            <a:p/>
          </p:txBody>
        </p:sp>
        <p:sp>
          <p:nvSpPr>
            <p:cNvPr id="237" name="object 237" descr=""/>
            <p:cNvSpPr/>
            <p:nvPr/>
          </p:nvSpPr>
          <p:spPr>
            <a:xfrm>
              <a:off x="6113360" y="2520212"/>
              <a:ext cx="0" cy="1905"/>
            </a:xfrm>
            <a:custGeom>
              <a:avLst/>
              <a:gdLst/>
              <a:ahLst/>
              <a:cxnLst/>
              <a:rect l="l" t="t" r="r" b="b"/>
              <a:pathLst>
                <a:path w="0" h="1905">
                  <a:moveTo>
                    <a:pt x="0" y="0"/>
                  </a:moveTo>
                  <a:lnTo>
                    <a:pt x="0" y="1473"/>
                  </a:lnTo>
                </a:path>
              </a:pathLst>
            </a:custGeom>
            <a:ln w="3175">
              <a:solidFill>
                <a:srgbClr val="565658"/>
              </a:solidFill>
            </a:ln>
          </p:spPr>
          <p:txBody>
            <a:bodyPr wrap="square" lIns="0" tIns="0" rIns="0" bIns="0" rtlCol="0"/>
            <a:lstStyle/>
            <a:p/>
          </p:txBody>
        </p:sp>
        <p:sp>
          <p:nvSpPr>
            <p:cNvPr id="238" name="object 238" descr=""/>
            <p:cNvSpPr/>
            <p:nvPr/>
          </p:nvSpPr>
          <p:spPr>
            <a:xfrm>
              <a:off x="5891755" y="2596604"/>
              <a:ext cx="635" cy="0"/>
            </a:xfrm>
            <a:custGeom>
              <a:avLst/>
              <a:gdLst/>
              <a:ahLst/>
              <a:cxnLst/>
              <a:rect l="l" t="t" r="r" b="b"/>
              <a:pathLst>
                <a:path w="635" h="0">
                  <a:moveTo>
                    <a:pt x="0" y="0"/>
                  </a:moveTo>
                  <a:lnTo>
                    <a:pt x="25" y="0"/>
                  </a:lnTo>
                </a:path>
              </a:pathLst>
            </a:custGeom>
            <a:ln w="3175">
              <a:solidFill>
                <a:srgbClr val="565658"/>
              </a:solidFill>
            </a:ln>
          </p:spPr>
          <p:txBody>
            <a:bodyPr wrap="square" lIns="0" tIns="0" rIns="0" bIns="0" rtlCol="0"/>
            <a:lstStyle/>
            <a:p/>
          </p:txBody>
        </p:sp>
        <p:sp>
          <p:nvSpPr>
            <p:cNvPr id="239" name="object 239" descr=""/>
            <p:cNvSpPr/>
            <p:nvPr/>
          </p:nvSpPr>
          <p:spPr>
            <a:xfrm>
              <a:off x="5804360" y="2597187"/>
              <a:ext cx="1270" cy="0"/>
            </a:xfrm>
            <a:custGeom>
              <a:avLst/>
              <a:gdLst/>
              <a:ahLst/>
              <a:cxnLst/>
              <a:rect l="l" t="t" r="r" b="b"/>
              <a:pathLst>
                <a:path w="1270" h="0">
                  <a:moveTo>
                    <a:pt x="876" y="0"/>
                  </a:moveTo>
                  <a:lnTo>
                    <a:pt x="0" y="0"/>
                  </a:lnTo>
                </a:path>
              </a:pathLst>
            </a:custGeom>
            <a:ln w="3175">
              <a:solidFill>
                <a:srgbClr val="565658"/>
              </a:solidFill>
            </a:ln>
          </p:spPr>
          <p:txBody>
            <a:bodyPr wrap="square" lIns="0" tIns="0" rIns="0" bIns="0" rtlCol="0"/>
            <a:lstStyle/>
            <a:p/>
          </p:txBody>
        </p:sp>
        <p:sp>
          <p:nvSpPr>
            <p:cNvPr id="240" name="object 240" descr=""/>
            <p:cNvSpPr/>
            <p:nvPr/>
          </p:nvSpPr>
          <p:spPr>
            <a:xfrm>
              <a:off x="5823442" y="2597162"/>
              <a:ext cx="635" cy="635"/>
            </a:xfrm>
            <a:custGeom>
              <a:avLst/>
              <a:gdLst/>
              <a:ahLst/>
              <a:cxnLst/>
              <a:rect l="l" t="t" r="r" b="b"/>
              <a:pathLst>
                <a:path w="635" h="635">
                  <a:moveTo>
                    <a:pt x="50" y="0"/>
                  </a:moveTo>
                  <a:lnTo>
                    <a:pt x="0" y="25"/>
                  </a:lnTo>
                </a:path>
              </a:pathLst>
            </a:custGeom>
            <a:ln w="3175">
              <a:solidFill>
                <a:srgbClr val="565658"/>
              </a:solidFill>
            </a:ln>
          </p:spPr>
          <p:txBody>
            <a:bodyPr wrap="square" lIns="0" tIns="0" rIns="0" bIns="0" rtlCol="0"/>
            <a:lstStyle/>
            <a:p/>
          </p:txBody>
        </p:sp>
        <p:sp>
          <p:nvSpPr>
            <p:cNvPr id="241" name="object 241" descr=""/>
            <p:cNvSpPr/>
            <p:nvPr/>
          </p:nvSpPr>
          <p:spPr>
            <a:xfrm>
              <a:off x="5805237" y="2597187"/>
              <a:ext cx="0" cy="10795"/>
            </a:xfrm>
            <a:custGeom>
              <a:avLst/>
              <a:gdLst/>
              <a:ahLst/>
              <a:cxnLst/>
              <a:rect l="l" t="t" r="r" b="b"/>
              <a:pathLst>
                <a:path w="0" h="10794">
                  <a:moveTo>
                    <a:pt x="0" y="0"/>
                  </a:moveTo>
                  <a:lnTo>
                    <a:pt x="0" y="10172"/>
                  </a:lnTo>
                </a:path>
              </a:pathLst>
            </a:custGeom>
            <a:ln w="3175">
              <a:solidFill>
                <a:srgbClr val="565658"/>
              </a:solidFill>
            </a:ln>
          </p:spPr>
          <p:txBody>
            <a:bodyPr wrap="square" lIns="0" tIns="0" rIns="0" bIns="0" rtlCol="0"/>
            <a:lstStyle/>
            <a:p/>
          </p:txBody>
        </p:sp>
        <p:sp>
          <p:nvSpPr>
            <p:cNvPr id="242" name="object 242" descr=""/>
            <p:cNvSpPr/>
            <p:nvPr/>
          </p:nvSpPr>
          <p:spPr>
            <a:xfrm>
              <a:off x="5820194" y="2597187"/>
              <a:ext cx="0" cy="10795"/>
            </a:xfrm>
            <a:custGeom>
              <a:avLst/>
              <a:gdLst/>
              <a:ahLst/>
              <a:cxnLst/>
              <a:rect l="l" t="t" r="r" b="b"/>
              <a:pathLst>
                <a:path w="0" h="10794">
                  <a:moveTo>
                    <a:pt x="0" y="0"/>
                  </a:moveTo>
                  <a:lnTo>
                    <a:pt x="0" y="10185"/>
                  </a:lnTo>
                </a:path>
              </a:pathLst>
            </a:custGeom>
            <a:ln w="3175">
              <a:solidFill>
                <a:srgbClr val="565658"/>
              </a:solidFill>
            </a:ln>
          </p:spPr>
          <p:txBody>
            <a:bodyPr wrap="square" lIns="0" tIns="0" rIns="0" bIns="0" rtlCol="0"/>
            <a:lstStyle/>
            <a:p/>
          </p:txBody>
        </p:sp>
        <p:sp>
          <p:nvSpPr>
            <p:cNvPr id="243" name="object 243" descr=""/>
            <p:cNvSpPr/>
            <p:nvPr/>
          </p:nvSpPr>
          <p:spPr>
            <a:xfrm>
              <a:off x="5892382" y="2594607"/>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244" name="object 244" descr=""/>
            <p:cNvSpPr/>
            <p:nvPr/>
          </p:nvSpPr>
          <p:spPr>
            <a:xfrm>
              <a:off x="5691662" y="2596176"/>
              <a:ext cx="635" cy="0"/>
            </a:xfrm>
            <a:custGeom>
              <a:avLst/>
              <a:gdLst/>
              <a:ahLst/>
              <a:cxnLst/>
              <a:rect l="l" t="t" r="r" b="b"/>
              <a:pathLst>
                <a:path w="635" h="0">
                  <a:moveTo>
                    <a:pt x="0" y="0"/>
                  </a:moveTo>
                  <a:lnTo>
                    <a:pt x="152" y="0"/>
                  </a:lnTo>
                </a:path>
              </a:pathLst>
            </a:custGeom>
            <a:ln w="3175">
              <a:solidFill>
                <a:srgbClr val="565658"/>
              </a:solidFill>
            </a:ln>
          </p:spPr>
          <p:txBody>
            <a:bodyPr wrap="square" lIns="0" tIns="0" rIns="0" bIns="0" rtlCol="0"/>
            <a:lstStyle/>
            <a:p/>
          </p:txBody>
        </p:sp>
        <p:sp>
          <p:nvSpPr>
            <p:cNvPr id="245" name="object 245" descr=""/>
            <p:cNvSpPr/>
            <p:nvPr/>
          </p:nvSpPr>
          <p:spPr>
            <a:xfrm>
              <a:off x="5710436" y="2597161"/>
              <a:ext cx="635" cy="635"/>
            </a:xfrm>
            <a:custGeom>
              <a:avLst/>
              <a:gdLst/>
              <a:ahLst/>
              <a:cxnLst/>
              <a:rect l="l" t="t" r="r" b="b"/>
              <a:pathLst>
                <a:path w="635" h="635">
                  <a:moveTo>
                    <a:pt x="101" y="25"/>
                  </a:moveTo>
                  <a:lnTo>
                    <a:pt x="0" y="0"/>
                  </a:lnTo>
                </a:path>
              </a:pathLst>
            </a:custGeom>
            <a:ln w="3175">
              <a:solidFill>
                <a:srgbClr val="565658"/>
              </a:solidFill>
            </a:ln>
          </p:spPr>
          <p:txBody>
            <a:bodyPr wrap="square" lIns="0" tIns="0" rIns="0" bIns="0" rtlCol="0"/>
            <a:lstStyle/>
            <a:p/>
          </p:txBody>
        </p:sp>
        <p:sp>
          <p:nvSpPr>
            <p:cNvPr id="246" name="object 246" descr=""/>
            <p:cNvSpPr/>
            <p:nvPr/>
          </p:nvSpPr>
          <p:spPr>
            <a:xfrm>
              <a:off x="5893104" y="2597168"/>
              <a:ext cx="635" cy="635"/>
            </a:xfrm>
            <a:custGeom>
              <a:avLst/>
              <a:gdLst/>
              <a:ahLst/>
              <a:cxnLst/>
              <a:rect l="l" t="t" r="r" b="b"/>
              <a:pathLst>
                <a:path w="635" h="635">
                  <a:moveTo>
                    <a:pt x="101" y="0"/>
                  </a:moveTo>
                  <a:lnTo>
                    <a:pt x="0" y="12"/>
                  </a:lnTo>
                </a:path>
              </a:pathLst>
            </a:custGeom>
            <a:ln w="3175">
              <a:solidFill>
                <a:srgbClr val="565658"/>
              </a:solidFill>
            </a:ln>
          </p:spPr>
          <p:txBody>
            <a:bodyPr wrap="square" lIns="0" tIns="0" rIns="0" bIns="0" rtlCol="0"/>
            <a:lstStyle/>
            <a:p/>
          </p:txBody>
        </p:sp>
        <p:sp>
          <p:nvSpPr>
            <p:cNvPr id="247" name="object 247" descr=""/>
            <p:cNvSpPr/>
            <p:nvPr/>
          </p:nvSpPr>
          <p:spPr>
            <a:xfrm>
              <a:off x="5690073" y="2597187"/>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248" name="object 248" descr=""/>
            <p:cNvSpPr/>
            <p:nvPr/>
          </p:nvSpPr>
          <p:spPr>
            <a:xfrm>
              <a:off x="5680985" y="2591614"/>
              <a:ext cx="635" cy="3810"/>
            </a:xfrm>
            <a:custGeom>
              <a:avLst/>
              <a:gdLst/>
              <a:ahLst/>
              <a:cxnLst/>
              <a:rect l="l" t="t" r="r" b="b"/>
              <a:pathLst>
                <a:path w="635" h="3810">
                  <a:moveTo>
                    <a:pt x="457" y="3365"/>
                  </a:moveTo>
                  <a:lnTo>
                    <a:pt x="0" y="0"/>
                  </a:lnTo>
                </a:path>
              </a:pathLst>
            </a:custGeom>
            <a:ln w="3175">
              <a:solidFill>
                <a:srgbClr val="565658"/>
              </a:solidFill>
            </a:ln>
          </p:spPr>
          <p:txBody>
            <a:bodyPr wrap="square" lIns="0" tIns="0" rIns="0" bIns="0" rtlCol="0"/>
            <a:lstStyle/>
            <a:p/>
          </p:txBody>
        </p:sp>
        <p:sp>
          <p:nvSpPr>
            <p:cNvPr id="249" name="object 249" descr=""/>
            <p:cNvSpPr/>
            <p:nvPr/>
          </p:nvSpPr>
          <p:spPr>
            <a:xfrm>
              <a:off x="5680764" y="2590725"/>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250" name="object 250" descr=""/>
            <p:cNvSpPr/>
            <p:nvPr/>
          </p:nvSpPr>
          <p:spPr>
            <a:xfrm>
              <a:off x="5680698" y="2595444"/>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251" name="object 251" descr=""/>
            <p:cNvSpPr/>
            <p:nvPr/>
          </p:nvSpPr>
          <p:spPr>
            <a:xfrm>
              <a:off x="5682259" y="2597174"/>
              <a:ext cx="635" cy="635"/>
            </a:xfrm>
            <a:custGeom>
              <a:avLst/>
              <a:gdLst/>
              <a:ahLst/>
              <a:cxnLst/>
              <a:rect l="l" t="t" r="r" b="b"/>
              <a:pathLst>
                <a:path w="635" h="635">
                  <a:moveTo>
                    <a:pt x="63" y="12"/>
                  </a:moveTo>
                  <a:lnTo>
                    <a:pt x="0" y="0"/>
                  </a:lnTo>
                </a:path>
              </a:pathLst>
            </a:custGeom>
            <a:ln w="3175">
              <a:solidFill>
                <a:srgbClr val="565658"/>
              </a:solidFill>
            </a:ln>
          </p:spPr>
          <p:txBody>
            <a:bodyPr wrap="square" lIns="0" tIns="0" rIns="0" bIns="0" rtlCol="0"/>
            <a:lstStyle/>
            <a:p/>
          </p:txBody>
        </p:sp>
        <p:sp>
          <p:nvSpPr>
            <p:cNvPr id="252" name="object 252" descr=""/>
            <p:cNvSpPr/>
            <p:nvPr/>
          </p:nvSpPr>
          <p:spPr>
            <a:xfrm>
              <a:off x="6048030" y="2400565"/>
              <a:ext cx="635" cy="1270"/>
            </a:xfrm>
            <a:custGeom>
              <a:avLst/>
              <a:gdLst/>
              <a:ahLst/>
              <a:cxnLst/>
              <a:rect l="l" t="t" r="r" b="b"/>
              <a:pathLst>
                <a:path w="635" h="1269">
                  <a:moveTo>
                    <a:pt x="0" y="1104"/>
                  </a:moveTo>
                  <a:lnTo>
                    <a:pt x="368" y="0"/>
                  </a:lnTo>
                </a:path>
              </a:pathLst>
            </a:custGeom>
            <a:ln w="3175">
              <a:solidFill>
                <a:srgbClr val="565658"/>
              </a:solidFill>
            </a:ln>
          </p:spPr>
          <p:txBody>
            <a:bodyPr wrap="square" lIns="0" tIns="0" rIns="0" bIns="0" rtlCol="0"/>
            <a:lstStyle/>
            <a:p/>
          </p:txBody>
        </p:sp>
        <p:sp>
          <p:nvSpPr>
            <p:cNvPr id="253" name="object 253" descr=""/>
            <p:cNvSpPr/>
            <p:nvPr/>
          </p:nvSpPr>
          <p:spPr>
            <a:xfrm>
              <a:off x="6048396" y="2400560"/>
              <a:ext cx="1270" cy="635"/>
            </a:xfrm>
            <a:custGeom>
              <a:avLst/>
              <a:gdLst/>
              <a:ahLst/>
              <a:cxnLst/>
              <a:rect l="l" t="t" r="r" b="b"/>
              <a:pathLst>
                <a:path w="1270" h="635">
                  <a:moveTo>
                    <a:pt x="0" y="0"/>
                  </a:moveTo>
                  <a:lnTo>
                    <a:pt x="914" y="330"/>
                  </a:lnTo>
                </a:path>
              </a:pathLst>
            </a:custGeom>
            <a:ln w="3175">
              <a:solidFill>
                <a:srgbClr val="565658"/>
              </a:solidFill>
            </a:ln>
          </p:spPr>
          <p:txBody>
            <a:bodyPr wrap="square" lIns="0" tIns="0" rIns="0" bIns="0" rtlCol="0"/>
            <a:lstStyle/>
            <a:p/>
          </p:txBody>
        </p:sp>
        <p:sp>
          <p:nvSpPr>
            <p:cNvPr id="254" name="object 254" descr=""/>
            <p:cNvSpPr/>
            <p:nvPr/>
          </p:nvSpPr>
          <p:spPr>
            <a:xfrm>
              <a:off x="6042549" y="2423701"/>
              <a:ext cx="635" cy="1270"/>
            </a:xfrm>
            <a:custGeom>
              <a:avLst/>
              <a:gdLst/>
              <a:ahLst/>
              <a:cxnLst/>
              <a:rect l="l" t="t" r="r" b="b"/>
              <a:pathLst>
                <a:path w="635" h="1269">
                  <a:moveTo>
                    <a:pt x="0" y="1155"/>
                  </a:moveTo>
                  <a:lnTo>
                    <a:pt x="190" y="0"/>
                  </a:lnTo>
                </a:path>
              </a:pathLst>
            </a:custGeom>
            <a:ln w="3175">
              <a:solidFill>
                <a:srgbClr val="565658"/>
              </a:solidFill>
            </a:ln>
          </p:spPr>
          <p:txBody>
            <a:bodyPr wrap="square" lIns="0" tIns="0" rIns="0" bIns="0" rtlCol="0"/>
            <a:lstStyle/>
            <a:p/>
          </p:txBody>
        </p:sp>
        <p:sp>
          <p:nvSpPr>
            <p:cNvPr id="255" name="object 255" descr=""/>
            <p:cNvSpPr/>
            <p:nvPr/>
          </p:nvSpPr>
          <p:spPr>
            <a:xfrm>
              <a:off x="6042365" y="2423665"/>
              <a:ext cx="635" cy="1270"/>
            </a:xfrm>
            <a:custGeom>
              <a:avLst/>
              <a:gdLst/>
              <a:ahLst/>
              <a:cxnLst/>
              <a:rect l="l" t="t" r="r" b="b"/>
              <a:pathLst>
                <a:path w="635" h="1269">
                  <a:moveTo>
                    <a:pt x="203" y="0"/>
                  </a:moveTo>
                  <a:lnTo>
                    <a:pt x="0" y="1155"/>
                  </a:lnTo>
                </a:path>
              </a:pathLst>
            </a:custGeom>
            <a:ln w="3175">
              <a:solidFill>
                <a:srgbClr val="565658"/>
              </a:solidFill>
            </a:ln>
          </p:spPr>
          <p:txBody>
            <a:bodyPr wrap="square" lIns="0" tIns="0" rIns="0" bIns="0" rtlCol="0"/>
            <a:lstStyle/>
            <a:p/>
          </p:txBody>
        </p:sp>
        <p:sp>
          <p:nvSpPr>
            <p:cNvPr id="256" name="object 256" descr=""/>
            <p:cNvSpPr/>
            <p:nvPr/>
          </p:nvSpPr>
          <p:spPr>
            <a:xfrm>
              <a:off x="6260840" y="2522363"/>
              <a:ext cx="635" cy="1905"/>
            </a:xfrm>
            <a:custGeom>
              <a:avLst/>
              <a:gdLst/>
              <a:ahLst/>
              <a:cxnLst/>
              <a:rect l="l" t="t" r="r" b="b"/>
              <a:pathLst>
                <a:path w="635" h="1905">
                  <a:moveTo>
                    <a:pt x="63" y="0"/>
                  </a:moveTo>
                  <a:lnTo>
                    <a:pt x="0" y="0"/>
                  </a:lnTo>
                </a:path>
                <a:path w="635" h="1905">
                  <a:moveTo>
                    <a:pt x="63" y="0"/>
                  </a:moveTo>
                  <a:lnTo>
                    <a:pt x="63" y="1485"/>
                  </a:lnTo>
                </a:path>
              </a:pathLst>
            </a:custGeom>
            <a:ln w="3175">
              <a:solidFill>
                <a:srgbClr val="565658"/>
              </a:solidFill>
            </a:ln>
          </p:spPr>
          <p:txBody>
            <a:bodyPr wrap="square" lIns="0" tIns="0" rIns="0" bIns="0" rtlCol="0"/>
            <a:lstStyle/>
            <a:p/>
          </p:txBody>
        </p:sp>
        <p:sp>
          <p:nvSpPr>
            <p:cNvPr id="257" name="object 257" descr=""/>
            <p:cNvSpPr/>
            <p:nvPr/>
          </p:nvSpPr>
          <p:spPr>
            <a:xfrm>
              <a:off x="6256290" y="2523125"/>
              <a:ext cx="635" cy="635"/>
            </a:xfrm>
            <a:custGeom>
              <a:avLst/>
              <a:gdLst/>
              <a:ahLst/>
              <a:cxnLst/>
              <a:rect l="l" t="t" r="r" b="b"/>
              <a:pathLst>
                <a:path w="635" h="635">
                  <a:moveTo>
                    <a:pt x="12" y="50"/>
                  </a:moveTo>
                  <a:lnTo>
                    <a:pt x="0" y="101"/>
                  </a:lnTo>
                </a:path>
                <a:path w="635" h="635">
                  <a:moveTo>
                    <a:pt x="12" y="50"/>
                  </a:moveTo>
                  <a:lnTo>
                    <a:pt x="0" y="0"/>
                  </a:lnTo>
                </a:path>
              </a:pathLst>
            </a:custGeom>
            <a:ln w="3175">
              <a:solidFill>
                <a:srgbClr val="565658"/>
              </a:solidFill>
            </a:ln>
          </p:spPr>
          <p:txBody>
            <a:bodyPr wrap="square" lIns="0" tIns="0" rIns="0" bIns="0" rtlCol="0"/>
            <a:lstStyle/>
            <a:p/>
          </p:txBody>
        </p:sp>
        <p:sp>
          <p:nvSpPr>
            <p:cNvPr id="258" name="object 258" descr=""/>
            <p:cNvSpPr/>
            <p:nvPr/>
          </p:nvSpPr>
          <p:spPr>
            <a:xfrm>
              <a:off x="6263540" y="2523175"/>
              <a:ext cx="635" cy="635"/>
            </a:xfrm>
            <a:custGeom>
              <a:avLst/>
              <a:gdLst/>
              <a:ahLst/>
              <a:cxnLst/>
              <a:rect l="l" t="t" r="r" b="b"/>
              <a:pathLst>
                <a:path w="635" h="635">
                  <a:moveTo>
                    <a:pt x="0" y="50"/>
                  </a:moveTo>
                  <a:lnTo>
                    <a:pt x="12" y="0"/>
                  </a:lnTo>
                </a:path>
              </a:pathLst>
            </a:custGeom>
            <a:ln w="3175">
              <a:solidFill>
                <a:srgbClr val="565658"/>
              </a:solidFill>
            </a:ln>
          </p:spPr>
          <p:txBody>
            <a:bodyPr wrap="square" lIns="0" tIns="0" rIns="0" bIns="0" rtlCol="0"/>
            <a:lstStyle/>
            <a:p/>
          </p:txBody>
        </p:sp>
        <p:sp>
          <p:nvSpPr>
            <p:cNvPr id="259" name="object 259" descr=""/>
            <p:cNvSpPr/>
            <p:nvPr/>
          </p:nvSpPr>
          <p:spPr>
            <a:xfrm>
              <a:off x="6260017" y="2520212"/>
              <a:ext cx="0" cy="1905"/>
            </a:xfrm>
            <a:custGeom>
              <a:avLst/>
              <a:gdLst/>
              <a:ahLst/>
              <a:cxnLst/>
              <a:rect l="l" t="t" r="r" b="b"/>
              <a:pathLst>
                <a:path w="0" h="1905">
                  <a:moveTo>
                    <a:pt x="0" y="0"/>
                  </a:moveTo>
                  <a:lnTo>
                    <a:pt x="0" y="1473"/>
                  </a:lnTo>
                </a:path>
              </a:pathLst>
            </a:custGeom>
            <a:ln w="3175">
              <a:solidFill>
                <a:srgbClr val="565658"/>
              </a:solidFill>
            </a:ln>
          </p:spPr>
          <p:txBody>
            <a:bodyPr wrap="square" lIns="0" tIns="0" rIns="0" bIns="0" rtlCol="0"/>
            <a:lstStyle/>
            <a:p/>
          </p:txBody>
        </p:sp>
        <p:sp>
          <p:nvSpPr>
            <p:cNvPr id="260" name="object 260" descr=""/>
            <p:cNvSpPr/>
            <p:nvPr/>
          </p:nvSpPr>
          <p:spPr>
            <a:xfrm>
              <a:off x="6048303" y="2403071"/>
              <a:ext cx="635" cy="635"/>
            </a:xfrm>
            <a:custGeom>
              <a:avLst/>
              <a:gdLst/>
              <a:ahLst/>
              <a:cxnLst/>
              <a:rect l="l" t="t" r="r" b="b"/>
              <a:pathLst>
                <a:path w="635" h="635">
                  <a:moveTo>
                    <a:pt x="0" y="266"/>
                  </a:moveTo>
                  <a:lnTo>
                    <a:pt x="114" y="0"/>
                  </a:lnTo>
                </a:path>
              </a:pathLst>
            </a:custGeom>
            <a:ln w="3175">
              <a:solidFill>
                <a:srgbClr val="565658"/>
              </a:solidFill>
            </a:ln>
          </p:spPr>
          <p:txBody>
            <a:bodyPr wrap="square" lIns="0" tIns="0" rIns="0" bIns="0" rtlCol="0"/>
            <a:lstStyle/>
            <a:p/>
          </p:txBody>
        </p:sp>
        <p:sp>
          <p:nvSpPr>
            <p:cNvPr id="261" name="object 261" descr=""/>
            <p:cNvSpPr/>
            <p:nvPr/>
          </p:nvSpPr>
          <p:spPr>
            <a:xfrm>
              <a:off x="5812058" y="2268480"/>
              <a:ext cx="0" cy="1270"/>
            </a:xfrm>
            <a:custGeom>
              <a:avLst/>
              <a:gdLst/>
              <a:ahLst/>
              <a:cxnLst/>
              <a:rect l="l" t="t" r="r" b="b"/>
              <a:pathLst>
                <a:path w="0" h="1269">
                  <a:moveTo>
                    <a:pt x="0" y="812"/>
                  </a:moveTo>
                  <a:lnTo>
                    <a:pt x="0" y="0"/>
                  </a:lnTo>
                </a:path>
              </a:pathLst>
            </a:custGeom>
            <a:ln w="3175">
              <a:solidFill>
                <a:srgbClr val="565658"/>
              </a:solidFill>
            </a:ln>
          </p:spPr>
          <p:txBody>
            <a:bodyPr wrap="square" lIns="0" tIns="0" rIns="0" bIns="0" rtlCol="0"/>
            <a:lstStyle/>
            <a:p/>
          </p:txBody>
        </p:sp>
        <p:sp>
          <p:nvSpPr>
            <p:cNvPr id="262" name="object 262" descr=""/>
            <p:cNvSpPr/>
            <p:nvPr/>
          </p:nvSpPr>
          <p:spPr>
            <a:xfrm>
              <a:off x="5812058" y="2268431"/>
              <a:ext cx="1270" cy="635"/>
            </a:xfrm>
            <a:custGeom>
              <a:avLst/>
              <a:gdLst/>
              <a:ahLst/>
              <a:cxnLst/>
              <a:rect l="l" t="t" r="r" b="b"/>
              <a:pathLst>
                <a:path w="1270" h="635">
                  <a:moveTo>
                    <a:pt x="0" y="50"/>
                  </a:moveTo>
                  <a:lnTo>
                    <a:pt x="901" y="0"/>
                  </a:lnTo>
                </a:path>
              </a:pathLst>
            </a:custGeom>
            <a:ln w="3175">
              <a:solidFill>
                <a:srgbClr val="565658"/>
              </a:solidFill>
            </a:ln>
          </p:spPr>
          <p:txBody>
            <a:bodyPr wrap="square" lIns="0" tIns="0" rIns="0" bIns="0" rtlCol="0"/>
            <a:lstStyle/>
            <a:p/>
          </p:txBody>
        </p:sp>
        <p:sp>
          <p:nvSpPr>
            <p:cNvPr id="263" name="object 263" descr=""/>
            <p:cNvSpPr/>
            <p:nvPr/>
          </p:nvSpPr>
          <p:spPr>
            <a:xfrm>
              <a:off x="5812963" y="2268432"/>
              <a:ext cx="1270" cy="635"/>
            </a:xfrm>
            <a:custGeom>
              <a:avLst/>
              <a:gdLst/>
              <a:ahLst/>
              <a:cxnLst/>
              <a:rect l="l" t="t" r="r" b="b"/>
              <a:pathLst>
                <a:path w="1270" h="635">
                  <a:moveTo>
                    <a:pt x="0" y="0"/>
                  </a:moveTo>
                  <a:lnTo>
                    <a:pt x="901" y="50"/>
                  </a:lnTo>
                </a:path>
              </a:pathLst>
            </a:custGeom>
            <a:ln w="3175">
              <a:solidFill>
                <a:srgbClr val="565658"/>
              </a:solidFill>
            </a:ln>
          </p:spPr>
          <p:txBody>
            <a:bodyPr wrap="square" lIns="0" tIns="0" rIns="0" bIns="0" rtlCol="0"/>
            <a:lstStyle/>
            <a:p/>
          </p:txBody>
        </p:sp>
        <p:sp>
          <p:nvSpPr>
            <p:cNvPr id="264" name="object 264" descr=""/>
            <p:cNvSpPr/>
            <p:nvPr/>
          </p:nvSpPr>
          <p:spPr>
            <a:xfrm>
              <a:off x="5819189" y="2269972"/>
              <a:ext cx="0" cy="1905"/>
            </a:xfrm>
            <a:custGeom>
              <a:avLst/>
              <a:gdLst/>
              <a:ahLst/>
              <a:cxnLst/>
              <a:rect l="l" t="t" r="r" b="b"/>
              <a:pathLst>
                <a:path w="0" h="1905">
                  <a:moveTo>
                    <a:pt x="0" y="1473"/>
                  </a:moveTo>
                  <a:lnTo>
                    <a:pt x="0" y="0"/>
                  </a:lnTo>
                </a:path>
              </a:pathLst>
            </a:custGeom>
            <a:ln w="3175">
              <a:solidFill>
                <a:srgbClr val="565658"/>
              </a:solidFill>
            </a:ln>
          </p:spPr>
          <p:txBody>
            <a:bodyPr wrap="square" lIns="0" tIns="0" rIns="0" bIns="0" rtlCol="0"/>
            <a:lstStyle/>
            <a:p/>
          </p:txBody>
        </p:sp>
        <p:sp>
          <p:nvSpPr>
            <p:cNvPr id="265" name="object 265" descr=""/>
            <p:cNvSpPr/>
            <p:nvPr/>
          </p:nvSpPr>
          <p:spPr>
            <a:xfrm>
              <a:off x="6032934" y="2424755"/>
              <a:ext cx="12065" cy="5080"/>
            </a:xfrm>
            <a:custGeom>
              <a:avLst/>
              <a:gdLst/>
              <a:ahLst/>
              <a:cxnLst/>
              <a:rect l="l" t="t" r="r" b="b"/>
              <a:pathLst>
                <a:path w="12064" h="5080">
                  <a:moveTo>
                    <a:pt x="11772" y="4864"/>
                  </a:moveTo>
                  <a:lnTo>
                    <a:pt x="0" y="0"/>
                  </a:lnTo>
                </a:path>
              </a:pathLst>
            </a:custGeom>
            <a:ln w="3175">
              <a:solidFill>
                <a:srgbClr val="565658"/>
              </a:solidFill>
            </a:ln>
          </p:spPr>
          <p:txBody>
            <a:bodyPr wrap="square" lIns="0" tIns="0" rIns="0" bIns="0" rtlCol="0"/>
            <a:lstStyle/>
            <a:p/>
          </p:txBody>
        </p:sp>
        <p:sp>
          <p:nvSpPr>
            <p:cNvPr id="266" name="object 266" descr=""/>
            <p:cNvSpPr/>
            <p:nvPr/>
          </p:nvSpPr>
          <p:spPr>
            <a:xfrm>
              <a:off x="6027654" y="2412013"/>
              <a:ext cx="5715" cy="13335"/>
            </a:xfrm>
            <a:custGeom>
              <a:avLst/>
              <a:gdLst/>
              <a:ahLst/>
              <a:cxnLst/>
              <a:rect l="l" t="t" r="r" b="b"/>
              <a:pathLst>
                <a:path w="5714" h="13335">
                  <a:moveTo>
                    <a:pt x="5283" y="12738"/>
                  </a:moveTo>
                  <a:lnTo>
                    <a:pt x="0" y="0"/>
                  </a:lnTo>
                </a:path>
              </a:pathLst>
            </a:custGeom>
            <a:ln w="3175">
              <a:solidFill>
                <a:srgbClr val="565658"/>
              </a:solidFill>
            </a:ln>
          </p:spPr>
          <p:txBody>
            <a:bodyPr wrap="square" lIns="0" tIns="0" rIns="0" bIns="0" rtlCol="0"/>
            <a:lstStyle/>
            <a:p/>
          </p:txBody>
        </p:sp>
        <p:sp>
          <p:nvSpPr>
            <p:cNvPr id="267" name="object 267" descr=""/>
            <p:cNvSpPr/>
            <p:nvPr/>
          </p:nvSpPr>
          <p:spPr>
            <a:xfrm>
              <a:off x="6027653" y="2400235"/>
              <a:ext cx="5080" cy="12065"/>
            </a:xfrm>
            <a:custGeom>
              <a:avLst/>
              <a:gdLst/>
              <a:ahLst/>
              <a:cxnLst/>
              <a:rect l="l" t="t" r="r" b="b"/>
              <a:pathLst>
                <a:path w="5079" h="12064">
                  <a:moveTo>
                    <a:pt x="0" y="11772"/>
                  </a:moveTo>
                  <a:lnTo>
                    <a:pt x="4864" y="0"/>
                  </a:lnTo>
                </a:path>
              </a:pathLst>
            </a:custGeom>
            <a:ln w="3175">
              <a:solidFill>
                <a:srgbClr val="565658"/>
              </a:solidFill>
            </a:ln>
          </p:spPr>
          <p:txBody>
            <a:bodyPr wrap="square" lIns="0" tIns="0" rIns="0" bIns="0" rtlCol="0"/>
            <a:lstStyle/>
            <a:p/>
          </p:txBody>
        </p:sp>
        <p:sp>
          <p:nvSpPr>
            <p:cNvPr id="268" name="object 268" descr=""/>
            <p:cNvSpPr/>
            <p:nvPr/>
          </p:nvSpPr>
          <p:spPr>
            <a:xfrm>
              <a:off x="5972661" y="2523175"/>
              <a:ext cx="635" cy="635"/>
            </a:xfrm>
            <a:custGeom>
              <a:avLst/>
              <a:gdLst/>
              <a:ahLst/>
              <a:cxnLst/>
              <a:rect l="l" t="t" r="r" b="b"/>
              <a:pathLst>
                <a:path w="635" h="635">
                  <a:moveTo>
                    <a:pt x="12" y="50"/>
                  </a:moveTo>
                  <a:lnTo>
                    <a:pt x="0" y="0"/>
                  </a:lnTo>
                </a:path>
              </a:pathLst>
            </a:custGeom>
            <a:ln w="3175">
              <a:solidFill>
                <a:srgbClr val="565658"/>
              </a:solidFill>
            </a:ln>
          </p:spPr>
          <p:txBody>
            <a:bodyPr wrap="square" lIns="0" tIns="0" rIns="0" bIns="0" rtlCol="0"/>
            <a:lstStyle/>
            <a:p/>
          </p:txBody>
        </p:sp>
        <p:sp>
          <p:nvSpPr>
            <p:cNvPr id="269" name="object 269" descr=""/>
            <p:cNvSpPr/>
            <p:nvPr/>
          </p:nvSpPr>
          <p:spPr>
            <a:xfrm>
              <a:off x="5976401" y="2521154"/>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270" name="object 270" descr=""/>
            <p:cNvSpPr/>
            <p:nvPr/>
          </p:nvSpPr>
          <p:spPr>
            <a:xfrm>
              <a:off x="5977224" y="2522363"/>
              <a:ext cx="635" cy="1905"/>
            </a:xfrm>
            <a:custGeom>
              <a:avLst/>
              <a:gdLst/>
              <a:ahLst/>
              <a:cxnLst/>
              <a:rect l="l" t="t" r="r" b="b"/>
              <a:pathLst>
                <a:path w="635" h="1905">
                  <a:moveTo>
                    <a:pt x="63" y="0"/>
                  </a:moveTo>
                  <a:lnTo>
                    <a:pt x="0" y="0"/>
                  </a:lnTo>
                </a:path>
                <a:path w="635" h="1905">
                  <a:moveTo>
                    <a:pt x="63" y="0"/>
                  </a:moveTo>
                  <a:lnTo>
                    <a:pt x="63" y="1485"/>
                  </a:lnTo>
                </a:path>
              </a:pathLst>
            </a:custGeom>
            <a:ln w="3175">
              <a:solidFill>
                <a:srgbClr val="565658"/>
              </a:solidFill>
            </a:ln>
          </p:spPr>
          <p:txBody>
            <a:bodyPr wrap="square" lIns="0" tIns="0" rIns="0" bIns="0" rtlCol="0"/>
            <a:lstStyle/>
            <a:p/>
          </p:txBody>
        </p:sp>
        <p:sp>
          <p:nvSpPr>
            <p:cNvPr id="271" name="object 271" descr=""/>
            <p:cNvSpPr/>
            <p:nvPr/>
          </p:nvSpPr>
          <p:spPr>
            <a:xfrm>
              <a:off x="5972680" y="2523176"/>
              <a:ext cx="635" cy="635"/>
            </a:xfrm>
            <a:custGeom>
              <a:avLst/>
              <a:gdLst/>
              <a:ahLst/>
              <a:cxnLst/>
              <a:rect l="l" t="t" r="r" b="b"/>
              <a:pathLst>
                <a:path w="635" h="635">
                  <a:moveTo>
                    <a:pt x="12" y="0"/>
                  </a:moveTo>
                  <a:lnTo>
                    <a:pt x="0" y="50"/>
                  </a:lnTo>
                </a:path>
              </a:pathLst>
            </a:custGeom>
            <a:ln w="3175">
              <a:solidFill>
                <a:srgbClr val="565658"/>
              </a:solidFill>
            </a:ln>
          </p:spPr>
          <p:txBody>
            <a:bodyPr wrap="square" lIns="0" tIns="0" rIns="0" bIns="0" rtlCol="0"/>
            <a:lstStyle/>
            <a:p/>
          </p:txBody>
        </p:sp>
        <p:sp>
          <p:nvSpPr>
            <p:cNvPr id="272" name="object 272" descr=""/>
            <p:cNvSpPr/>
            <p:nvPr/>
          </p:nvSpPr>
          <p:spPr>
            <a:xfrm>
              <a:off x="5979916" y="2523175"/>
              <a:ext cx="635" cy="635"/>
            </a:xfrm>
            <a:custGeom>
              <a:avLst/>
              <a:gdLst/>
              <a:ahLst/>
              <a:cxnLst/>
              <a:rect l="l" t="t" r="r" b="b"/>
              <a:pathLst>
                <a:path w="635" h="635">
                  <a:moveTo>
                    <a:pt x="0" y="50"/>
                  </a:moveTo>
                  <a:lnTo>
                    <a:pt x="12" y="0"/>
                  </a:lnTo>
                </a:path>
              </a:pathLst>
            </a:custGeom>
            <a:ln w="3175">
              <a:solidFill>
                <a:srgbClr val="565658"/>
              </a:solidFill>
            </a:ln>
          </p:spPr>
          <p:txBody>
            <a:bodyPr wrap="square" lIns="0" tIns="0" rIns="0" bIns="0" rtlCol="0"/>
            <a:lstStyle/>
            <a:p/>
          </p:txBody>
        </p:sp>
        <p:sp>
          <p:nvSpPr>
            <p:cNvPr id="273" name="object 273" descr=""/>
            <p:cNvSpPr/>
            <p:nvPr/>
          </p:nvSpPr>
          <p:spPr>
            <a:xfrm>
              <a:off x="6346170" y="2435156"/>
              <a:ext cx="2540" cy="1270"/>
            </a:xfrm>
            <a:custGeom>
              <a:avLst/>
              <a:gdLst/>
              <a:ahLst/>
              <a:cxnLst/>
              <a:rect l="l" t="t" r="r" b="b"/>
              <a:pathLst>
                <a:path w="2539" h="1269">
                  <a:moveTo>
                    <a:pt x="0" y="0"/>
                  </a:moveTo>
                  <a:lnTo>
                    <a:pt x="1955" y="1130"/>
                  </a:lnTo>
                </a:path>
              </a:pathLst>
            </a:custGeom>
            <a:ln w="3175">
              <a:solidFill>
                <a:srgbClr val="565658"/>
              </a:solidFill>
            </a:ln>
          </p:spPr>
          <p:txBody>
            <a:bodyPr wrap="square" lIns="0" tIns="0" rIns="0" bIns="0" rtlCol="0"/>
            <a:lstStyle/>
            <a:p/>
          </p:txBody>
        </p:sp>
        <p:sp>
          <p:nvSpPr>
            <p:cNvPr id="274" name="object 274" descr=""/>
            <p:cNvSpPr/>
            <p:nvPr/>
          </p:nvSpPr>
          <p:spPr>
            <a:xfrm>
              <a:off x="6346170" y="2432893"/>
              <a:ext cx="0" cy="2540"/>
            </a:xfrm>
            <a:custGeom>
              <a:avLst/>
              <a:gdLst/>
              <a:ahLst/>
              <a:cxnLst/>
              <a:rect l="l" t="t" r="r" b="b"/>
              <a:pathLst>
                <a:path w="0" h="2539">
                  <a:moveTo>
                    <a:pt x="0" y="0"/>
                  </a:moveTo>
                  <a:lnTo>
                    <a:pt x="0" y="2260"/>
                  </a:lnTo>
                </a:path>
              </a:pathLst>
            </a:custGeom>
            <a:ln w="3175">
              <a:solidFill>
                <a:srgbClr val="565658"/>
              </a:solidFill>
            </a:ln>
          </p:spPr>
          <p:txBody>
            <a:bodyPr wrap="square" lIns="0" tIns="0" rIns="0" bIns="0" rtlCol="0"/>
            <a:lstStyle/>
            <a:p/>
          </p:txBody>
        </p:sp>
        <p:sp>
          <p:nvSpPr>
            <p:cNvPr id="275" name="object 275" descr=""/>
            <p:cNvSpPr/>
            <p:nvPr/>
          </p:nvSpPr>
          <p:spPr>
            <a:xfrm>
              <a:off x="6348130" y="2435155"/>
              <a:ext cx="2540" cy="1270"/>
            </a:xfrm>
            <a:custGeom>
              <a:avLst/>
              <a:gdLst/>
              <a:ahLst/>
              <a:cxnLst/>
              <a:rect l="l" t="t" r="r" b="b"/>
              <a:pathLst>
                <a:path w="2539" h="1269">
                  <a:moveTo>
                    <a:pt x="0" y="1130"/>
                  </a:moveTo>
                  <a:lnTo>
                    <a:pt x="1968" y="0"/>
                  </a:lnTo>
                </a:path>
              </a:pathLst>
            </a:custGeom>
            <a:ln w="3175">
              <a:solidFill>
                <a:srgbClr val="565658"/>
              </a:solidFill>
            </a:ln>
          </p:spPr>
          <p:txBody>
            <a:bodyPr wrap="square" lIns="0" tIns="0" rIns="0" bIns="0" rtlCol="0"/>
            <a:lstStyle/>
            <a:p/>
          </p:txBody>
        </p:sp>
        <p:sp>
          <p:nvSpPr>
            <p:cNvPr id="276" name="object 276" descr=""/>
            <p:cNvSpPr/>
            <p:nvPr/>
          </p:nvSpPr>
          <p:spPr>
            <a:xfrm>
              <a:off x="6346174" y="2431764"/>
              <a:ext cx="2540" cy="1270"/>
            </a:xfrm>
            <a:custGeom>
              <a:avLst/>
              <a:gdLst/>
              <a:ahLst/>
              <a:cxnLst/>
              <a:rect l="l" t="t" r="r" b="b"/>
              <a:pathLst>
                <a:path w="2539" h="1269">
                  <a:moveTo>
                    <a:pt x="1955" y="0"/>
                  </a:moveTo>
                  <a:lnTo>
                    <a:pt x="0" y="1130"/>
                  </a:lnTo>
                </a:path>
              </a:pathLst>
            </a:custGeom>
            <a:ln w="3175">
              <a:solidFill>
                <a:srgbClr val="565658"/>
              </a:solidFill>
            </a:ln>
          </p:spPr>
          <p:txBody>
            <a:bodyPr wrap="square" lIns="0" tIns="0" rIns="0" bIns="0" rtlCol="0"/>
            <a:lstStyle/>
            <a:p/>
          </p:txBody>
        </p:sp>
        <p:sp>
          <p:nvSpPr>
            <p:cNvPr id="277" name="object 277" descr=""/>
            <p:cNvSpPr/>
            <p:nvPr/>
          </p:nvSpPr>
          <p:spPr>
            <a:xfrm>
              <a:off x="6350096" y="2432896"/>
              <a:ext cx="0" cy="2540"/>
            </a:xfrm>
            <a:custGeom>
              <a:avLst/>
              <a:gdLst/>
              <a:ahLst/>
              <a:cxnLst/>
              <a:rect l="l" t="t" r="r" b="b"/>
              <a:pathLst>
                <a:path w="0" h="2539">
                  <a:moveTo>
                    <a:pt x="0" y="2260"/>
                  </a:moveTo>
                  <a:lnTo>
                    <a:pt x="0" y="0"/>
                  </a:lnTo>
                </a:path>
              </a:pathLst>
            </a:custGeom>
            <a:ln w="3175">
              <a:solidFill>
                <a:srgbClr val="565658"/>
              </a:solidFill>
            </a:ln>
          </p:spPr>
          <p:txBody>
            <a:bodyPr wrap="square" lIns="0" tIns="0" rIns="0" bIns="0" rtlCol="0"/>
            <a:lstStyle/>
            <a:p/>
          </p:txBody>
        </p:sp>
        <p:sp>
          <p:nvSpPr>
            <p:cNvPr id="278" name="object 278" descr=""/>
            <p:cNvSpPr/>
            <p:nvPr/>
          </p:nvSpPr>
          <p:spPr>
            <a:xfrm>
              <a:off x="6348127" y="2431763"/>
              <a:ext cx="2540" cy="1270"/>
            </a:xfrm>
            <a:custGeom>
              <a:avLst/>
              <a:gdLst/>
              <a:ahLst/>
              <a:cxnLst/>
              <a:rect l="l" t="t" r="r" b="b"/>
              <a:pathLst>
                <a:path w="2539" h="1269">
                  <a:moveTo>
                    <a:pt x="1968" y="1130"/>
                  </a:moveTo>
                  <a:lnTo>
                    <a:pt x="0" y="0"/>
                  </a:lnTo>
                </a:path>
              </a:pathLst>
            </a:custGeom>
            <a:ln w="3175">
              <a:solidFill>
                <a:srgbClr val="565658"/>
              </a:solidFill>
            </a:ln>
          </p:spPr>
          <p:txBody>
            <a:bodyPr wrap="square" lIns="0" tIns="0" rIns="0" bIns="0" rtlCol="0"/>
            <a:lstStyle/>
            <a:p/>
          </p:txBody>
        </p:sp>
        <p:sp>
          <p:nvSpPr>
            <p:cNvPr id="279" name="object 279" descr=""/>
            <p:cNvSpPr/>
            <p:nvPr/>
          </p:nvSpPr>
          <p:spPr>
            <a:xfrm>
              <a:off x="5813986" y="2598761"/>
              <a:ext cx="0" cy="1270"/>
            </a:xfrm>
            <a:custGeom>
              <a:avLst/>
              <a:gdLst/>
              <a:ahLst/>
              <a:cxnLst/>
              <a:rect l="l" t="t" r="r" b="b"/>
              <a:pathLst>
                <a:path w="0" h="1269">
                  <a:moveTo>
                    <a:pt x="0" y="0"/>
                  </a:moveTo>
                  <a:lnTo>
                    <a:pt x="0" y="800"/>
                  </a:lnTo>
                </a:path>
              </a:pathLst>
            </a:custGeom>
            <a:ln w="3175">
              <a:solidFill>
                <a:srgbClr val="565658"/>
              </a:solidFill>
            </a:ln>
          </p:spPr>
          <p:txBody>
            <a:bodyPr wrap="square" lIns="0" tIns="0" rIns="0" bIns="0" rtlCol="0"/>
            <a:lstStyle/>
            <a:p/>
          </p:txBody>
        </p:sp>
        <p:sp>
          <p:nvSpPr>
            <p:cNvPr id="280" name="object 280" descr=""/>
            <p:cNvSpPr/>
            <p:nvPr/>
          </p:nvSpPr>
          <p:spPr>
            <a:xfrm>
              <a:off x="5813084" y="2599568"/>
              <a:ext cx="1270" cy="635"/>
            </a:xfrm>
            <a:custGeom>
              <a:avLst/>
              <a:gdLst/>
              <a:ahLst/>
              <a:cxnLst/>
              <a:rect l="l" t="t" r="r" b="b"/>
              <a:pathLst>
                <a:path w="1270" h="635">
                  <a:moveTo>
                    <a:pt x="901" y="0"/>
                  </a:moveTo>
                  <a:lnTo>
                    <a:pt x="0" y="50"/>
                  </a:lnTo>
                </a:path>
              </a:pathLst>
            </a:custGeom>
            <a:ln w="3175">
              <a:solidFill>
                <a:srgbClr val="565658"/>
              </a:solidFill>
            </a:ln>
          </p:spPr>
          <p:txBody>
            <a:bodyPr wrap="square" lIns="0" tIns="0" rIns="0" bIns="0" rtlCol="0"/>
            <a:lstStyle/>
            <a:p/>
          </p:txBody>
        </p:sp>
        <p:sp>
          <p:nvSpPr>
            <p:cNvPr id="281" name="object 281" descr=""/>
            <p:cNvSpPr/>
            <p:nvPr/>
          </p:nvSpPr>
          <p:spPr>
            <a:xfrm>
              <a:off x="5812179" y="2599567"/>
              <a:ext cx="1270" cy="635"/>
            </a:xfrm>
            <a:custGeom>
              <a:avLst/>
              <a:gdLst/>
              <a:ahLst/>
              <a:cxnLst/>
              <a:rect l="l" t="t" r="r" b="b"/>
              <a:pathLst>
                <a:path w="1270" h="635">
                  <a:moveTo>
                    <a:pt x="901" y="50"/>
                  </a:moveTo>
                  <a:lnTo>
                    <a:pt x="0" y="0"/>
                  </a:lnTo>
                </a:path>
              </a:pathLst>
            </a:custGeom>
            <a:ln w="3175">
              <a:solidFill>
                <a:srgbClr val="565658"/>
              </a:solidFill>
            </a:ln>
          </p:spPr>
          <p:txBody>
            <a:bodyPr wrap="square" lIns="0" tIns="0" rIns="0" bIns="0" rtlCol="0"/>
            <a:lstStyle/>
            <a:p/>
          </p:txBody>
        </p:sp>
        <p:sp>
          <p:nvSpPr>
            <p:cNvPr id="282" name="object 282" descr=""/>
            <p:cNvSpPr/>
            <p:nvPr/>
          </p:nvSpPr>
          <p:spPr>
            <a:xfrm>
              <a:off x="5806855" y="2596604"/>
              <a:ext cx="0" cy="1905"/>
            </a:xfrm>
            <a:custGeom>
              <a:avLst/>
              <a:gdLst/>
              <a:ahLst/>
              <a:cxnLst/>
              <a:rect l="l" t="t" r="r" b="b"/>
              <a:pathLst>
                <a:path w="0" h="1905">
                  <a:moveTo>
                    <a:pt x="0" y="0"/>
                  </a:moveTo>
                  <a:lnTo>
                    <a:pt x="0" y="1473"/>
                  </a:lnTo>
                </a:path>
              </a:pathLst>
            </a:custGeom>
            <a:ln w="3175">
              <a:solidFill>
                <a:srgbClr val="565658"/>
              </a:solidFill>
            </a:ln>
          </p:spPr>
          <p:txBody>
            <a:bodyPr wrap="square" lIns="0" tIns="0" rIns="0" bIns="0" rtlCol="0"/>
            <a:lstStyle/>
            <a:p/>
          </p:txBody>
        </p:sp>
        <p:sp>
          <p:nvSpPr>
            <p:cNvPr id="283" name="object 283" descr=""/>
            <p:cNvSpPr/>
            <p:nvPr/>
          </p:nvSpPr>
          <p:spPr>
            <a:xfrm>
              <a:off x="5718680" y="2268480"/>
              <a:ext cx="0" cy="1270"/>
            </a:xfrm>
            <a:custGeom>
              <a:avLst/>
              <a:gdLst/>
              <a:ahLst/>
              <a:cxnLst/>
              <a:rect l="l" t="t" r="r" b="b"/>
              <a:pathLst>
                <a:path w="0" h="1269">
                  <a:moveTo>
                    <a:pt x="0" y="812"/>
                  </a:moveTo>
                  <a:lnTo>
                    <a:pt x="0" y="0"/>
                  </a:lnTo>
                </a:path>
              </a:pathLst>
            </a:custGeom>
            <a:ln w="3175">
              <a:solidFill>
                <a:srgbClr val="565658"/>
              </a:solidFill>
            </a:ln>
          </p:spPr>
          <p:txBody>
            <a:bodyPr wrap="square" lIns="0" tIns="0" rIns="0" bIns="0" rtlCol="0"/>
            <a:lstStyle/>
            <a:p/>
          </p:txBody>
        </p:sp>
        <p:sp>
          <p:nvSpPr>
            <p:cNvPr id="284" name="object 284" descr=""/>
            <p:cNvSpPr/>
            <p:nvPr/>
          </p:nvSpPr>
          <p:spPr>
            <a:xfrm>
              <a:off x="5814209" y="2277322"/>
              <a:ext cx="0" cy="2540"/>
            </a:xfrm>
            <a:custGeom>
              <a:avLst/>
              <a:gdLst/>
              <a:ahLst/>
              <a:cxnLst/>
              <a:rect l="l" t="t" r="r" b="b"/>
              <a:pathLst>
                <a:path w="0" h="2539">
                  <a:moveTo>
                    <a:pt x="0" y="1955"/>
                  </a:moveTo>
                  <a:lnTo>
                    <a:pt x="0" y="0"/>
                  </a:lnTo>
                </a:path>
              </a:pathLst>
            </a:custGeom>
            <a:ln w="3175">
              <a:solidFill>
                <a:srgbClr val="565658"/>
              </a:solidFill>
            </a:ln>
          </p:spPr>
          <p:txBody>
            <a:bodyPr wrap="square" lIns="0" tIns="0" rIns="0" bIns="0" rtlCol="0"/>
            <a:lstStyle/>
            <a:p/>
          </p:txBody>
        </p:sp>
        <p:sp>
          <p:nvSpPr>
            <p:cNvPr id="285" name="object 285" descr=""/>
            <p:cNvSpPr/>
            <p:nvPr/>
          </p:nvSpPr>
          <p:spPr>
            <a:xfrm>
              <a:off x="5781467" y="227732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286" name="object 286" descr=""/>
            <p:cNvSpPr/>
            <p:nvPr/>
          </p:nvSpPr>
          <p:spPr>
            <a:xfrm>
              <a:off x="5680665" y="2277322"/>
              <a:ext cx="635" cy="2540"/>
            </a:xfrm>
            <a:custGeom>
              <a:avLst/>
              <a:gdLst/>
              <a:ahLst/>
              <a:cxnLst/>
              <a:rect l="l" t="t" r="r" b="b"/>
              <a:pathLst>
                <a:path w="635" h="2539">
                  <a:moveTo>
                    <a:pt x="101" y="1955"/>
                  </a:moveTo>
                  <a:lnTo>
                    <a:pt x="101" y="0"/>
                  </a:lnTo>
                </a:path>
                <a:path w="635" h="2539">
                  <a:moveTo>
                    <a:pt x="101" y="1955"/>
                  </a:moveTo>
                  <a:lnTo>
                    <a:pt x="0" y="1955"/>
                  </a:lnTo>
                </a:path>
                <a:path w="635" h="2539">
                  <a:moveTo>
                    <a:pt x="101" y="1955"/>
                  </a:moveTo>
                  <a:lnTo>
                    <a:pt x="101" y="0"/>
                  </a:lnTo>
                </a:path>
              </a:pathLst>
            </a:custGeom>
            <a:ln w="3175">
              <a:solidFill>
                <a:srgbClr val="565658"/>
              </a:solidFill>
            </a:ln>
          </p:spPr>
          <p:txBody>
            <a:bodyPr wrap="square" lIns="0" tIns="0" rIns="0" bIns="0" rtlCol="0"/>
            <a:lstStyle/>
            <a:p/>
          </p:txBody>
        </p:sp>
        <p:sp>
          <p:nvSpPr>
            <p:cNvPr id="287" name="object 287" descr=""/>
            <p:cNvSpPr/>
            <p:nvPr/>
          </p:nvSpPr>
          <p:spPr>
            <a:xfrm>
              <a:off x="5759595" y="2277322"/>
              <a:ext cx="0" cy="2540"/>
            </a:xfrm>
            <a:custGeom>
              <a:avLst/>
              <a:gdLst/>
              <a:ahLst/>
              <a:cxnLst/>
              <a:rect l="l" t="t" r="r" b="b"/>
              <a:pathLst>
                <a:path w="0" h="2539">
                  <a:moveTo>
                    <a:pt x="0" y="1955"/>
                  </a:moveTo>
                  <a:lnTo>
                    <a:pt x="0" y="0"/>
                  </a:lnTo>
                </a:path>
              </a:pathLst>
            </a:custGeom>
            <a:ln w="3175">
              <a:solidFill>
                <a:srgbClr val="565658"/>
              </a:solidFill>
            </a:ln>
          </p:spPr>
          <p:txBody>
            <a:bodyPr wrap="square" lIns="0" tIns="0" rIns="0" bIns="0" rtlCol="0"/>
            <a:lstStyle/>
            <a:p/>
          </p:txBody>
        </p:sp>
        <p:sp>
          <p:nvSpPr>
            <p:cNvPr id="288" name="object 288" descr=""/>
            <p:cNvSpPr/>
            <p:nvPr/>
          </p:nvSpPr>
          <p:spPr>
            <a:xfrm>
              <a:off x="5706384" y="2277322"/>
              <a:ext cx="0" cy="2540"/>
            </a:xfrm>
            <a:custGeom>
              <a:avLst/>
              <a:gdLst/>
              <a:ahLst/>
              <a:cxnLst/>
              <a:rect l="l" t="t" r="r" b="b"/>
              <a:pathLst>
                <a:path w="0" h="2539">
                  <a:moveTo>
                    <a:pt x="0" y="1955"/>
                  </a:moveTo>
                  <a:lnTo>
                    <a:pt x="0" y="0"/>
                  </a:lnTo>
                </a:path>
              </a:pathLst>
            </a:custGeom>
            <a:ln w="3175">
              <a:solidFill>
                <a:srgbClr val="565658"/>
              </a:solidFill>
            </a:ln>
          </p:spPr>
          <p:txBody>
            <a:bodyPr wrap="square" lIns="0" tIns="0" rIns="0" bIns="0" rtlCol="0"/>
            <a:lstStyle/>
            <a:p/>
          </p:txBody>
        </p:sp>
        <p:sp>
          <p:nvSpPr>
            <p:cNvPr id="289" name="object 289" descr=""/>
            <p:cNvSpPr/>
            <p:nvPr/>
          </p:nvSpPr>
          <p:spPr>
            <a:xfrm>
              <a:off x="5979916" y="2344830"/>
              <a:ext cx="635" cy="635"/>
            </a:xfrm>
            <a:custGeom>
              <a:avLst/>
              <a:gdLst/>
              <a:ahLst/>
              <a:cxnLst/>
              <a:rect l="l" t="t" r="r" b="b"/>
              <a:pathLst>
                <a:path w="635" h="635">
                  <a:moveTo>
                    <a:pt x="0" y="0"/>
                  </a:moveTo>
                  <a:lnTo>
                    <a:pt x="12" y="38"/>
                  </a:lnTo>
                </a:path>
              </a:pathLst>
            </a:custGeom>
            <a:ln w="3175">
              <a:solidFill>
                <a:srgbClr val="565658"/>
              </a:solidFill>
            </a:ln>
          </p:spPr>
          <p:txBody>
            <a:bodyPr wrap="square" lIns="0" tIns="0" rIns="0" bIns="0" rtlCol="0"/>
            <a:lstStyle/>
            <a:p/>
          </p:txBody>
        </p:sp>
        <p:sp>
          <p:nvSpPr>
            <p:cNvPr id="290" name="object 290" descr=""/>
            <p:cNvSpPr/>
            <p:nvPr/>
          </p:nvSpPr>
          <p:spPr>
            <a:xfrm>
              <a:off x="5975304" y="2344200"/>
              <a:ext cx="635" cy="1905"/>
            </a:xfrm>
            <a:custGeom>
              <a:avLst/>
              <a:gdLst/>
              <a:ahLst/>
              <a:cxnLst/>
              <a:rect l="l" t="t" r="r" b="b"/>
              <a:pathLst>
                <a:path w="635" h="1905">
                  <a:moveTo>
                    <a:pt x="0" y="1485"/>
                  </a:moveTo>
                  <a:lnTo>
                    <a:pt x="76" y="1485"/>
                  </a:lnTo>
                </a:path>
                <a:path w="635" h="1905">
                  <a:moveTo>
                    <a:pt x="0" y="1485"/>
                  </a:moveTo>
                  <a:lnTo>
                    <a:pt x="0" y="0"/>
                  </a:lnTo>
                </a:path>
              </a:pathLst>
            </a:custGeom>
            <a:ln w="3175">
              <a:solidFill>
                <a:srgbClr val="565658"/>
              </a:solidFill>
            </a:ln>
          </p:spPr>
          <p:txBody>
            <a:bodyPr wrap="square" lIns="0" tIns="0" rIns="0" bIns="0" rtlCol="0"/>
            <a:lstStyle/>
            <a:p/>
          </p:txBody>
        </p:sp>
        <p:sp>
          <p:nvSpPr>
            <p:cNvPr id="291" name="object 291" descr=""/>
            <p:cNvSpPr/>
            <p:nvPr/>
          </p:nvSpPr>
          <p:spPr>
            <a:xfrm>
              <a:off x="5972661" y="2344830"/>
              <a:ext cx="635" cy="635"/>
            </a:xfrm>
            <a:custGeom>
              <a:avLst/>
              <a:gdLst/>
              <a:ahLst/>
              <a:cxnLst/>
              <a:rect l="l" t="t" r="r" b="b"/>
              <a:pathLst>
                <a:path w="635" h="635">
                  <a:moveTo>
                    <a:pt x="12" y="0"/>
                  </a:moveTo>
                  <a:lnTo>
                    <a:pt x="0" y="38"/>
                  </a:lnTo>
                </a:path>
              </a:pathLst>
            </a:custGeom>
            <a:ln w="3175">
              <a:solidFill>
                <a:srgbClr val="565658"/>
              </a:solidFill>
            </a:ln>
          </p:spPr>
          <p:txBody>
            <a:bodyPr wrap="square" lIns="0" tIns="0" rIns="0" bIns="0" rtlCol="0"/>
            <a:lstStyle/>
            <a:p/>
          </p:txBody>
        </p:sp>
        <p:sp>
          <p:nvSpPr>
            <p:cNvPr id="292" name="object 292" descr=""/>
            <p:cNvSpPr/>
            <p:nvPr/>
          </p:nvSpPr>
          <p:spPr>
            <a:xfrm>
              <a:off x="5979905" y="2344835"/>
              <a:ext cx="635" cy="635"/>
            </a:xfrm>
            <a:custGeom>
              <a:avLst/>
              <a:gdLst/>
              <a:ahLst/>
              <a:cxnLst/>
              <a:rect l="l" t="t" r="r" b="b"/>
              <a:pathLst>
                <a:path w="635" h="635">
                  <a:moveTo>
                    <a:pt x="0" y="38"/>
                  </a:moveTo>
                  <a:lnTo>
                    <a:pt x="12" y="0"/>
                  </a:lnTo>
                </a:path>
              </a:pathLst>
            </a:custGeom>
            <a:ln w="3175">
              <a:solidFill>
                <a:srgbClr val="565658"/>
              </a:solidFill>
            </a:ln>
          </p:spPr>
          <p:txBody>
            <a:bodyPr wrap="square" lIns="0" tIns="0" rIns="0" bIns="0" rtlCol="0"/>
            <a:lstStyle/>
            <a:p/>
          </p:txBody>
        </p:sp>
        <p:sp>
          <p:nvSpPr>
            <p:cNvPr id="293" name="object 293" descr=""/>
            <p:cNvSpPr/>
            <p:nvPr/>
          </p:nvSpPr>
          <p:spPr>
            <a:xfrm>
              <a:off x="5976197" y="2346365"/>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294" name="object 294" descr=""/>
            <p:cNvSpPr/>
            <p:nvPr/>
          </p:nvSpPr>
          <p:spPr>
            <a:xfrm>
              <a:off x="6039285" y="2424242"/>
              <a:ext cx="635" cy="1270"/>
            </a:xfrm>
            <a:custGeom>
              <a:avLst/>
              <a:gdLst/>
              <a:ahLst/>
              <a:cxnLst/>
              <a:rect l="l" t="t" r="r" b="b"/>
              <a:pathLst>
                <a:path w="635" h="1269">
                  <a:moveTo>
                    <a:pt x="368" y="0"/>
                  </a:moveTo>
                  <a:lnTo>
                    <a:pt x="0" y="901"/>
                  </a:lnTo>
                </a:path>
              </a:pathLst>
            </a:custGeom>
            <a:ln w="3175">
              <a:solidFill>
                <a:srgbClr val="565658"/>
              </a:solidFill>
            </a:ln>
          </p:spPr>
          <p:txBody>
            <a:bodyPr wrap="square" lIns="0" tIns="0" rIns="0" bIns="0" rtlCol="0"/>
            <a:lstStyle/>
            <a:p/>
          </p:txBody>
        </p:sp>
        <p:sp>
          <p:nvSpPr>
            <p:cNvPr id="295" name="object 295" descr=""/>
            <p:cNvSpPr/>
            <p:nvPr/>
          </p:nvSpPr>
          <p:spPr>
            <a:xfrm>
              <a:off x="5770478" y="2284857"/>
              <a:ext cx="1905" cy="1270"/>
            </a:xfrm>
            <a:custGeom>
              <a:avLst/>
              <a:gdLst/>
              <a:ahLst/>
              <a:cxnLst/>
              <a:rect l="l" t="t" r="r" b="b"/>
              <a:pathLst>
                <a:path w="1904" h="1269">
                  <a:moveTo>
                    <a:pt x="1854" y="1130"/>
                  </a:moveTo>
                  <a:lnTo>
                    <a:pt x="0" y="0"/>
                  </a:lnTo>
                </a:path>
              </a:pathLst>
            </a:custGeom>
            <a:ln w="3175">
              <a:solidFill>
                <a:srgbClr val="565658"/>
              </a:solidFill>
            </a:ln>
          </p:spPr>
          <p:txBody>
            <a:bodyPr wrap="square" lIns="0" tIns="0" rIns="0" bIns="0" rtlCol="0"/>
            <a:lstStyle/>
            <a:p/>
          </p:txBody>
        </p:sp>
        <p:sp>
          <p:nvSpPr>
            <p:cNvPr id="296" name="object 296" descr=""/>
            <p:cNvSpPr/>
            <p:nvPr/>
          </p:nvSpPr>
          <p:spPr>
            <a:xfrm>
              <a:off x="5769213" y="2284857"/>
              <a:ext cx="1905" cy="1270"/>
            </a:xfrm>
            <a:custGeom>
              <a:avLst/>
              <a:gdLst/>
              <a:ahLst/>
              <a:cxnLst/>
              <a:rect l="l" t="t" r="r" b="b"/>
              <a:pathLst>
                <a:path w="1904" h="1269">
                  <a:moveTo>
                    <a:pt x="0" y="1130"/>
                  </a:moveTo>
                  <a:lnTo>
                    <a:pt x="1854" y="0"/>
                  </a:lnTo>
                </a:path>
              </a:pathLst>
            </a:custGeom>
            <a:ln w="3175">
              <a:solidFill>
                <a:srgbClr val="565658"/>
              </a:solidFill>
            </a:ln>
          </p:spPr>
          <p:txBody>
            <a:bodyPr wrap="square" lIns="0" tIns="0" rIns="0" bIns="0" rtlCol="0"/>
            <a:lstStyle/>
            <a:p/>
          </p:txBody>
        </p:sp>
        <p:sp>
          <p:nvSpPr>
            <p:cNvPr id="297" name="object 297" descr=""/>
            <p:cNvSpPr/>
            <p:nvPr/>
          </p:nvSpPr>
          <p:spPr>
            <a:xfrm>
              <a:off x="5772332" y="2285983"/>
              <a:ext cx="0" cy="2540"/>
            </a:xfrm>
            <a:custGeom>
              <a:avLst/>
              <a:gdLst/>
              <a:ahLst/>
              <a:cxnLst/>
              <a:rect l="l" t="t" r="r" b="b"/>
              <a:pathLst>
                <a:path w="0" h="2539">
                  <a:moveTo>
                    <a:pt x="0" y="2260"/>
                  </a:moveTo>
                  <a:lnTo>
                    <a:pt x="0" y="0"/>
                  </a:lnTo>
                </a:path>
              </a:pathLst>
            </a:custGeom>
            <a:ln w="3175">
              <a:solidFill>
                <a:srgbClr val="565658"/>
              </a:solidFill>
            </a:ln>
          </p:spPr>
          <p:txBody>
            <a:bodyPr wrap="square" lIns="0" tIns="0" rIns="0" bIns="0" rtlCol="0"/>
            <a:lstStyle/>
            <a:p/>
          </p:txBody>
        </p:sp>
        <p:sp>
          <p:nvSpPr>
            <p:cNvPr id="298" name="object 298" descr=""/>
            <p:cNvSpPr/>
            <p:nvPr/>
          </p:nvSpPr>
          <p:spPr>
            <a:xfrm>
              <a:off x="5768606" y="2284852"/>
              <a:ext cx="1905" cy="1270"/>
            </a:xfrm>
            <a:custGeom>
              <a:avLst/>
              <a:gdLst/>
              <a:ahLst/>
              <a:cxnLst/>
              <a:rect l="l" t="t" r="r" b="b"/>
              <a:pathLst>
                <a:path w="1904" h="1269">
                  <a:moveTo>
                    <a:pt x="1866" y="0"/>
                  </a:moveTo>
                  <a:lnTo>
                    <a:pt x="0" y="1130"/>
                  </a:lnTo>
                </a:path>
              </a:pathLst>
            </a:custGeom>
            <a:ln w="3175">
              <a:solidFill>
                <a:srgbClr val="565658"/>
              </a:solidFill>
            </a:ln>
          </p:spPr>
          <p:txBody>
            <a:bodyPr wrap="square" lIns="0" tIns="0" rIns="0" bIns="0" rtlCol="0"/>
            <a:lstStyle/>
            <a:p/>
          </p:txBody>
        </p:sp>
        <p:sp>
          <p:nvSpPr>
            <p:cNvPr id="299" name="object 299" descr=""/>
            <p:cNvSpPr/>
            <p:nvPr/>
          </p:nvSpPr>
          <p:spPr>
            <a:xfrm>
              <a:off x="5768606" y="2285987"/>
              <a:ext cx="635" cy="0"/>
            </a:xfrm>
            <a:custGeom>
              <a:avLst/>
              <a:gdLst/>
              <a:ahLst/>
              <a:cxnLst/>
              <a:rect l="l" t="t" r="r" b="b"/>
              <a:pathLst>
                <a:path w="635" h="0">
                  <a:moveTo>
                    <a:pt x="0" y="0"/>
                  </a:moveTo>
                  <a:lnTo>
                    <a:pt x="609" y="0"/>
                  </a:lnTo>
                </a:path>
              </a:pathLst>
            </a:custGeom>
            <a:ln w="3175">
              <a:solidFill>
                <a:srgbClr val="565658"/>
              </a:solidFill>
            </a:ln>
          </p:spPr>
          <p:txBody>
            <a:bodyPr wrap="square" lIns="0" tIns="0" rIns="0" bIns="0" rtlCol="0"/>
            <a:lstStyle/>
            <a:p/>
          </p:txBody>
        </p:sp>
        <p:sp>
          <p:nvSpPr>
            <p:cNvPr id="300" name="object 300" descr=""/>
            <p:cNvSpPr/>
            <p:nvPr/>
          </p:nvSpPr>
          <p:spPr>
            <a:xfrm>
              <a:off x="5769213" y="2285983"/>
              <a:ext cx="0" cy="2540"/>
            </a:xfrm>
            <a:custGeom>
              <a:avLst/>
              <a:gdLst/>
              <a:ahLst/>
              <a:cxnLst/>
              <a:rect l="l" t="t" r="r" b="b"/>
              <a:pathLst>
                <a:path w="0" h="2539">
                  <a:moveTo>
                    <a:pt x="0" y="2260"/>
                  </a:moveTo>
                  <a:lnTo>
                    <a:pt x="0" y="0"/>
                  </a:lnTo>
                </a:path>
              </a:pathLst>
            </a:custGeom>
            <a:ln w="3175">
              <a:solidFill>
                <a:srgbClr val="565658"/>
              </a:solidFill>
            </a:ln>
          </p:spPr>
          <p:txBody>
            <a:bodyPr wrap="square" lIns="0" tIns="0" rIns="0" bIns="0" rtlCol="0"/>
            <a:lstStyle/>
            <a:p/>
          </p:txBody>
        </p:sp>
        <p:sp>
          <p:nvSpPr>
            <p:cNvPr id="301" name="object 301" descr=""/>
            <p:cNvSpPr/>
            <p:nvPr/>
          </p:nvSpPr>
          <p:spPr>
            <a:xfrm>
              <a:off x="5770473" y="2288243"/>
              <a:ext cx="1905" cy="1270"/>
            </a:xfrm>
            <a:custGeom>
              <a:avLst/>
              <a:gdLst/>
              <a:ahLst/>
              <a:cxnLst/>
              <a:rect l="l" t="t" r="r" b="b"/>
              <a:pathLst>
                <a:path w="1904" h="1269">
                  <a:moveTo>
                    <a:pt x="0" y="1130"/>
                  </a:moveTo>
                  <a:lnTo>
                    <a:pt x="1854" y="0"/>
                  </a:lnTo>
                </a:path>
              </a:pathLst>
            </a:custGeom>
            <a:ln w="3175">
              <a:solidFill>
                <a:srgbClr val="565658"/>
              </a:solidFill>
            </a:ln>
          </p:spPr>
          <p:txBody>
            <a:bodyPr wrap="square" lIns="0" tIns="0" rIns="0" bIns="0" rtlCol="0"/>
            <a:lstStyle/>
            <a:p/>
          </p:txBody>
        </p:sp>
        <p:sp>
          <p:nvSpPr>
            <p:cNvPr id="302" name="object 302" descr=""/>
            <p:cNvSpPr/>
            <p:nvPr/>
          </p:nvSpPr>
          <p:spPr>
            <a:xfrm>
              <a:off x="5768606" y="2285987"/>
              <a:ext cx="0" cy="2540"/>
            </a:xfrm>
            <a:custGeom>
              <a:avLst/>
              <a:gdLst/>
              <a:ahLst/>
              <a:cxnLst/>
              <a:rect l="l" t="t" r="r" b="b"/>
              <a:pathLst>
                <a:path w="0" h="2539">
                  <a:moveTo>
                    <a:pt x="0" y="0"/>
                  </a:moveTo>
                  <a:lnTo>
                    <a:pt x="0" y="2260"/>
                  </a:lnTo>
                </a:path>
              </a:pathLst>
            </a:custGeom>
            <a:ln w="3175">
              <a:solidFill>
                <a:srgbClr val="565658"/>
              </a:solidFill>
            </a:ln>
          </p:spPr>
          <p:txBody>
            <a:bodyPr wrap="square" lIns="0" tIns="0" rIns="0" bIns="0" rtlCol="0"/>
            <a:lstStyle/>
            <a:p/>
          </p:txBody>
        </p:sp>
        <p:sp>
          <p:nvSpPr>
            <p:cNvPr id="303" name="object 303" descr=""/>
            <p:cNvSpPr/>
            <p:nvPr/>
          </p:nvSpPr>
          <p:spPr>
            <a:xfrm>
              <a:off x="5768606" y="2288244"/>
              <a:ext cx="1905" cy="1270"/>
            </a:xfrm>
            <a:custGeom>
              <a:avLst/>
              <a:gdLst/>
              <a:ahLst/>
              <a:cxnLst/>
              <a:rect l="l" t="t" r="r" b="b"/>
              <a:pathLst>
                <a:path w="1904" h="1269">
                  <a:moveTo>
                    <a:pt x="0" y="0"/>
                  </a:moveTo>
                  <a:lnTo>
                    <a:pt x="609" y="0"/>
                  </a:lnTo>
                </a:path>
                <a:path w="1904" h="1269">
                  <a:moveTo>
                    <a:pt x="0" y="0"/>
                  </a:moveTo>
                  <a:lnTo>
                    <a:pt x="1866" y="1130"/>
                  </a:lnTo>
                </a:path>
              </a:pathLst>
            </a:custGeom>
            <a:ln w="3175">
              <a:solidFill>
                <a:srgbClr val="565658"/>
              </a:solidFill>
            </a:ln>
          </p:spPr>
          <p:txBody>
            <a:bodyPr wrap="square" lIns="0" tIns="0" rIns="0" bIns="0" rtlCol="0"/>
            <a:lstStyle/>
            <a:p/>
          </p:txBody>
        </p:sp>
        <p:sp>
          <p:nvSpPr>
            <p:cNvPr id="304" name="object 304" descr=""/>
            <p:cNvSpPr/>
            <p:nvPr/>
          </p:nvSpPr>
          <p:spPr>
            <a:xfrm>
              <a:off x="6033714" y="2402905"/>
              <a:ext cx="1270" cy="2540"/>
            </a:xfrm>
            <a:custGeom>
              <a:avLst/>
              <a:gdLst/>
              <a:ahLst/>
              <a:cxnLst/>
              <a:rect l="l" t="t" r="r" b="b"/>
              <a:pathLst>
                <a:path w="1270" h="2539">
                  <a:moveTo>
                    <a:pt x="990" y="0"/>
                  </a:moveTo>
                  <a:lnTo>
                    <a:pt x="0" y="2387"/>
                  </a:lnTo>
                </a:path>
              </a:pathLst>
            </a:custGeom>
            <a:ln w="3175">
              <a:solidFill>
                <a:srgbClr val="565658"/>
              </a:solidFill>
            </a:ln>
          </p:spPr>
          <p:txBody>
            <a:bodyPr wrap="square" lIns="0" tIns="0" rIns="0" bIns="0" rtlCol="0"/>
            <a:lstStyle/>
            <a:p/>
          </p:txBody>
        </p:sp>
        <p:sp>
          <p:nvSpPr>
            <p:cNvPr id="305" name="object 305" descr=""/>
            <p:cNvSpPr/>
            <p:nvPr/>
          </p:nvSpPr>
          <p:spPr>
            <a:xfrm>
              <a:off x="6035504" y="2409812"/>
              <a:ext cx="1270" cy="635"/>
            </a:xfrm>
            <a:custGeom>
              <a:avLst/>
              <a:gdLst/>
              <a:ahLst/>
              <a:cxnLst/>
              <a:rect l="l" t="t" r="r" b="b"/>
              <a:pathLst>
                <a:path w="1270" h="635">
                  <a:moveTo>
                    <a:pt x="0" y="0"/>
                  </a:moveTo>
                  <a:lnTo>
                    <a:pt x="1219" y="508"/>
                  </a:lnTo>
                </a:path>
              </a:pathLst>
            </a:custGeom>
            <a:ln w="3175">
              <a:solidFill>
                <a:srgbClr val="565658"/>
              </a:solidFill>
            </a:ln>
          </p:spPr>
          <p:txBody>
            <a:bodyPr wrap="square" lIns="0" tIns="0" rIns="0" bIns="0" rtlCol="0"/>
            <a:lstStyle/>
            <a:p/>
          </p:txBody>
        </p:sp>
        <p:sp>
          <p:nvSpPr>
            <p:cNvPr id="306" name="object 306" descr=""/>
            <p:cNvSpPr/>
            <p:nvPr/>
          </p:nvSpPr>
          <p:spPr>
            <a:xfrm>
              <a:off x="6036257" y="2407996"/>
              <a:ext cx="1270" cy="635"/>
            </a:xfrm>
            <a:custGeom>
              <a:avLst/>
              <a:gdLst/>
              <a:ahLst/>
              <a:cxnLst/>
              <a:rect l="l" t="t" r="r" b="b"/>
              <a:pathLst>
                <a:path w="1270" h="635">
                  <a:moveTo>
                    <a:pt x="1219" y="507"/>
                  </a:moveTo>
                  <a:lnTo>
                    <a:pt x="0" y="0"/>
                  </a:lnTo>
                </a:path>
              </a:pathLst>
            </a:custGeom>
            <a:ln w="3175">
              <a:solidFill>
                <a:srgbClr val="565658"/>
              </a:solidFill>
            </a:ln>
          </p:spPr>
          <p:txBody>
            <a:bodyPr wrap="square" lIns="0" tIns="0" rIns="0" bIns="0" rtlCol="0"/>
            <a:lstStyle/>
            <a:p/>
          </p:txBody>
        </p:sp>
        <p:sp>
          <p:nvSpPr>
            <p:cNvPr id="307" name="object 307" descr=""/>
            <p:cNvSpPr/>
            <p:nvPr/>
          </p:nvSpPr>
          <p:spPr>
            <a:xfrm>
              <a:off x="6043564" y="2399975"/>
              <a:ext cx="635" cy="1270"/>
            </a:xfrm>
            <a:custGeom>
              <a:avLst/>
              <a:gdLst/>
              <a:ahLst/>
              <a:cxnLst/>
              <a:rect l="l" t="t" r="r" b="b"/>
              <a:pathLst>
                <a:path w="635" h="1269">
                  <a:moveTo>
                    <a:pt x="88" y="1181"/>
                  </a:moveTo>
                  <a:lnTo>
                    <a:pt x="0" y="0"/>
                  </a:lnTo>
                </a:path>
              </a:pathLst>
            </a:custGeom>
            <a:ln w="3175">
              <a:solidFill>
                <a:srgbClr val="565658"/>
              </a:solidFill>
            </a:ln>
          </p:spPr>
          <p:txBody>
            <a:bodyPr wrap="square" lIns="0" tIns="0" rIns="0" bIns="0" rtlCol="0"/>
            <a:lstStyle/>
            <a:p/>
          </p:txBody>
        </p:sp>
        <p:sp>
          <p:nvSpPr>
            <p:cNvPr id="308" name="object 308" descr=""/>
            <p:cNvSpPr/>
            <p:nvPr/>
          </p:nvSpPr>
          <p:spPr>
            <a:xfrm>
              <a:off x="6040843" y="2400492"/>
              <a:ext cx="635" cy="1270"/>
            </a:xfrm>
            <a:custGeom>
              <a:avLst/>
              <a:gdLst/>
              <a:ahLst/>
              <a:cxnLst/>
              <a:rect l="l" t="t" r="r" b="b"/>
              <a:pathLst>
                <a:path w="635" h="1269">
                  <a:moveTo>
                    <a:pt x="0" y="0"/>
                  </a:moveTo>
                  <a:lnTo>
                    <a:pt x="342" y="1117"/>
                  </a:lnTo>
                </a:path>
              </a:pathLst>
            </a:custGeom>
            <a:ln w="3175">
              <a:solidFill>
                <a:srgbClr val="565658"/>
              </a:solidFill>
            </a:ln>
          </p:spPr>
          <p:txBody>
            <a:bodyPr wrap="square" lIns="0" tIns="0" rIns="0" bIns="0" rtlCol="0"/>
            <a:lstStyle/>
            <a:p/>
          </p:txBody>
        </p:sp>
        <p:sp>
          <p:nvSpPr>
            <p:cNvPr id="309" name="object 309" descr=""/>
            <p:cNvSpPr/>
            <p:nvPr/>
          </p:nvSpPr>
          <p:spPr>
            <a:xfrm>
              <a:off x="6359924" y="2344792"/>
              <a:ext cx="635" cy="635"/>
            </a:xfrm>
            <a:custGeom>
              <a:avLst/>
              <a:gdLst/>
              <a:ahLst/>
              <a:cxnLst/>
              <a:rect l="l" t="t" r="r" b="b"/>
              <a:pathLst>
                <a:path w="635" h="635">
                  <a:moveTo>
                    <a:pt x="0" y="38"/>
                  </a:moveTo>
                  <a:lnTo>
                    <a:pt x="12" y="76"/>
                  </a:lnTo>
                </a:path>
                <a:path w="635" h="635">
                  <a:moveTo>
                    <a:pt x="0" y="38"/>
                  </a:moveTo>
                  <a:lnTo>
                    <a:pt x="12" y="0"/>
                  </a:lnTo>
                </a:path>
              </a:pathLst>
            </a:custGeom>
            <a:ln w="3175">
              <a:solidFill>
                <a:srgbClr val="565658"/>
              </a:solidFill>
            </a:ln>
          </p:spPr>
          <p:txBody>
            <a:bodyPr wrap="square" lIns="0" tIns="0" rIns="0" bIns="0" rtlCol="0"/>
            <a:lstStyle/>
            <a:p/>
          </p:txBody>
        </p:sp>
        <p:sp>
          <p:nvSpPr>
            <p:cNvPr id="310" name="object 310" descr=""/>
            <p:cNvSpPr/>
            <p:nvPr/>
          </p:nvSpPr>
          <p:spPr>
            <a:xfrm>
              <a:off x="6413751" y="2394849"/>
              <a:ext cx="8255" cy="0"/>
            </a:xfrm>
            <a:custGeom>
              <a:avLst/>
              <a:gdLst/>
              <a:ahLst/>
              <a:cxnLst/>
              <a:rect l="l" t="t" r="r" b="b"/>
              <a:pathLst>
                <a:path w="8254" h="0">
                  <a:moveTo>
                    <a:pt x="0" y="0"/>
                  </a:moveTo>
                  <a:lnTo>
                    <a:pt x="8039" y="0"/>
                  </a:lnTo>
                </a:path>
              </a:pathLst>
            </a:custGeom>
            <a:ln w="3175">
              <a:solidFill>
                <a:srgbClr val="565658"/>
              </a:solidFill>
            </a:ln>
          </p:spPr>
          <p:txBody>
            <a:bodyPr wrap="square" lIns="0" tIns="0" rIns="0" bIns="0" rtlCol="0"/>
            <a:lstStyle/>
            <a:p/>
          </p:txBody>
        </p:sp>
        <p:sp>
          <p:nvSpPr>
            <p:cNvPr id="311" name="object 311" descr=""/>
            <p:cNvSpPr/>
            <p:nvPr/>
          </p:nvSpPr>
          <p:spPr>
            <a:xfrm>
              <a:off x="6421787" y="2394849"/>
              <a:ext cx="1270" cy="1270"/>
            </a:xfrm>
            <a:custGeom>
              <a:avLst/>
              <a:gdLst/>
              <a:ahLst/>
              <a:cxnLst/>
              <a:rect l="l" t="t" r="r" b="b"/>
              <a:pathLst>
                <a:path w="1270" h="1269">
                  <a:moveTo>
                    <a:pt x="0" y="0"/>
                  </a:moveTo>
                  <a:lnTo>
                    <a:pt x="787" y="787"/>
                  </a:lnTo>
                </a:path>
              </a:pathLst>
            </a:custGeom>
            <a:ln w="3175">
              <a:solidFill>
                <a:srgbClr val="565658"/>
              </a:solidFill>
            </a:ln>
          </p:spPr>
          <p:txBody>
            <a:bodyPr wrap="square" lIns="0" tIns="0" rIns="0" bIns="0" rtlCol="0"/>
            <a:lstStyle/>
            <a:p/>
          </p:txBody>
        </p:sp>
        <p:sp>
          <p:nvSpPr>
            <p:cNvPr id="312" name="object 312" descr=""/>
            <p:cNvSpPr/>
            <p:nvPr/>
          </p:nvSpPr>
          <p:spPr>
            <a:xfrm>
              <a:off x="5712045" y="2505862"/>
              <a:ext cx="635" cy="3175"/>
            </a:xfrm>
            <a:custGeom>
              <a:avLst/>
              <a:gdLst/>
              <a:ahLst/>
              <a:cxnLst/>
              <a:rect l="l" t="t" r="r" b="b"/>
              <a:pathLst>
                <a:path w="635" h="3175">
                  <a:moveTo>
                    <a:pt x="253" y="2908"/>
                  </a:moveTo>
                  <a:lnTo>
                    <a:pt x="0" y="0"/>
                  </a:lnTo>
                </a:path>
              </a:pathLst>
            </a:custGeom>
            <a:ln w="3175">
              <a:solidFill>
                <a:srgbClr val="565658"/>
              </a:solidFill>
            </a:ln>
          </p:spPr>
          <p:txBody>
            <a:bodyPr wrap="square" lIns="0" tIns="0" rIns="0" bIns="0" rtlCol="0"/>
            <a:lstStyle/>
            <a:p/>
          </p:txBody>
        </p:sp>
        <p:sp>
          <p:nvSpPr>
            <p:cNvPr id="313" name="object 313" descr=""/>
            <p:cNvSpPr/>
            <p:nvPr/>
          </p:nvSpPr>
          <p:spPr>
            <a:xfrm>
              <a:off x="5705657" y="2503673"/>
              <a:ext cx="5715" cy="0"/>
            </a:xfrm>
            <a:custGeom>
              <a:avLst/>
              <a:gdLst/>
              <a:ahLst/>
              <a:cxnLst/>
              <a:rect l="l" t="t" r="r" b="b"/>
              <a:pathLst>
                <a:path w="5714" h="0">
                  <a:moveTo>
                    <a:pt x="0" y="0"/>
                  </a:moveTo>
                  <a:lnTo>
                    <a:pt x="5435" y="0"/>
                  </a:lnTo>
                </a:path>
              </a:pathLst>
            </a:custGeom>
            <a:ln w="3175">
              <a:solidFill>
                <a:srgbClr val="565658"/>
              </a:solidFill>
            </a:ln>
          </p:spPr>
          <p:txBody>
            <a:bodyPr wrap="square" lIns="0" tIns="0" rIns="0" bIns="0" rtlCol="0"/>
            <a:lstStyle/>
            <a:p/>
          </p:txBody>
        </p:sp>
        <p:sp>
          <p:nvSpPr>
            <p:cNvPr id="314" name="object 314" descr=""/>
            <p:cNvSpPr/>
            <p:nvPr/>
          </p:nvSpPr>
          <p:spPr>
            <a:xfrm>
              <a:off x="5691569" y="2436638"/>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315" name="object 315" descr=""/>
            <p:cNvSpPr/>
            <p:nvPr/>
          </p:nvSpPr>
          <p:spPr>
            <a:xfrm>
              <a:off x="5691573" y="2434022"/>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16" name="object 316" descr=""/>
            <p:cNvSpPr/>
            <p:nvPr/>
          </p:nvSpPr>
          <p:spPr>
            <a:xfrm>
              <a:off x="5680444" y="2497787"/>
              <a:ext cx="635" cy="635"/>
            </a:xfrm>
            <a:custGeom>
              <a:avLst/>
              <a:gdLst/>
              <a:ahLst/>
              <a:cxnLst/>
              <a:rect l="l" t="t" r="r" b="b"/>
              <a:pathLst>
                <a:path w="635" h="635">
                  <a:moveTo>
                    <a:pt x="0" y="0"/>
                  </a:moveTo>
                  <a:lnTo>
                    <a:pt x="317" y="355"/>
                  </a:lnTo>
                </a:path>
              </a:pathLst>
            </a:custGeom>
            <a:ln w="3175">
              <a:solidFill>
                <a:srgbClr val="565658"/>
              </a:solidFill>
            </a:ln>
          </p:spPr>
          <p:txBody>
            <a:bodyPr wrap="square" lIns="0" tIns="0" rIns="0" bIns="0" rtlCol="0"/>
            <a:lstStyle/>
            <a:p/>
          </p:txBody>
        </p:sp>
        <p:sp>
          <p:nvSpPr>
            <p:cNvPr id="317" name="object 317" descr=""/>
            <p:cNvSpPr/>
            <p:nvPr/>
          </p:nvSpPr>
          <p:spPr>
            <a:xfrm>
              <a:off x="5672132" y="2498930"/>
              <a:ext cx="26034" cy="22860"/>
            </a:xfrm>
            <a:custGeom>
              <a:avLst/>
              <a:gdLst/>
              <a:ahLst/>
              <a:cxnLst/>
              <a:rect l="l" t="t" r="r" b="b"/>
              <a:pathLst>
                <a:path w="26035" h="22860">
                  <a:moveTo>
                    <a:pt x="25780" y="22682"/>
                  </a:moveTo>
                  <a:lnTo>
                    <a:pt x="0" y="0"/>
                  </a:lnTo>
                </a:path>
              </a:pathLst>
            </a:custGeom>
            <a:ln w="3175">
              <a:solidFill>
                <a:srgbClr val="565658"/>
              </a:solidFill>
            </a:ln>
          </p:spPr>
          <p:txBody>
            <a:bodyPr wrap="square" lIns="0" tIns="0" rIns="0" bIns="0" rtlCol="0"/>
            <a:lstStyle/>
            <a:p/>
          </p:txBody>
        </p:sp>
        <p:sp>
          <p:nvSpPr>
            <p:cNvPr id="318" name="object 318" descr=""/>
            <p:cNvSpPr/>
            <p:nvPr/>
          </p:nvSpPr>
          <p:spPr>
            <a:xfrm>
              <a:off x="5662907" y="2497787"/>
              <a:ext cx="635" cy="635"/>
            </a:xfrm>
            <a:custGeom>
              <a:avLst/>
              <a:gdLst/>
              <a:ahLst/>
              <a:cxnLst/>
              <a:rect l="l" t="t" r="r" b="b"/>
              <a:pathLst>
                <a:path w="635" h="635">
                  <a:moveTo>
                    <a:pt x="0" y="0"/>
                  </a:moveTo>
                  <a:lnTo>
                    <a:pt x="317" y="355"/>
                  </a:lnTo>
                </a:path>
              </a:pathLst>
            </a:custGeom>
            <a:ln w="3175">
              <a:solidFill>
                <a:srgbClr val="565658"/>
              </a:solidFill>
            </a:ln>
          </p:spPr>
          <p:txBody>
            <a:bodyPr wrap="square" lIns="0" tIns="0" rIns="0" bIns="0" rtlCol="0"/>
            <a:lstStyle/>
            <a:p/>
          </p:txBody>
        </p:sp>
        <p:sp>
          <p:nvSpPr>
            <p:cNvPr id="319" name="object 319" descr=""/>
            <p:cNvSpPr/>
            <p:nvPr/>
          </p:nvSpPr>
          <p:spPr>
            <a:xfrm>
              <a:off x="5691945" y="2434022"/>
              <a:ext cx="31115" cy="0"/>
            </a:xfrm>
            <a:custGeom>
              <a:avLst/>
              <a:gdLst/>
              <a:ahLst/>
              <a:cxnLst/>
              <a:rect l="l" t="t" r="r" b="b"/>
              <a:pathLst>
                <a:path w="31114" h="0">
                  <a:moveTo>
                    <a:pt x="31051" y="0"/>
                  </a:moveTo>
                  <a:lnTo>
                    <a:pt x="0" y="0"/>
                  </a:lnTo>
                </a:path>
              </a:pathLst>
            </a:custGeom>
            <a:ln w="3175">
              <a:solidFill>
                <a:srgbClr val="565658"/>
              </a:solidFill>
            </a:ln>
          </p:spPr>
          <p:txBody>
            <a:bodyPr wrap="square" lIns="0" tIns="0" rIns="0" bIns="0" rtlCol="0"/>
            <a:lstStyle/>
            <a:p/>
          </p:txBody>
        </p:sp>
        <p:sp>
          <p:nvSpPr>
            <p:cNvPr id="320" name="object 320" descr=""/>
            <p:cNvSpPr/>
            <p:nvPr/>
          </p:nvSpPr>
          <p:spPr>
            <a:xfrm>
              <a:off x="5691573" y="2431411"/>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21" name="object 321" descr=""/>
            <p:cNvSpPr/>
            <p:nvPr/>
          </p:nvSpPr>
          <p:spPr>
            <a:xfrm>
              <a:off x="5671644" y="2498290"/>
              <a:ext cx="635" cy="1270"/>
            </a:xfrm>
            <a:custGeom>
              <a:avLst/>
              <a:gdLst/>
              <a:ahLst/>
              <a:cxnLst/>
              <a:rect l="l" t="t" r="r" b="b"/>
              <a:pathLst>
                <a:path w="635" h="1269">
                  <a:moveTo>
                    <a:pt x="0" y="0"/>
                  </a:moveTo>
                  <a:lnTo>
                    <a:pt x="482" y="647"/>
                  </a:lnTo>
                </a:path>
              </a:pathLst>
            </a:custGeom>
            <a:ln w="3175">
              <a:solidFill>
                <a:srgbClr val="565658"/>
              </a:solidFill>
            </a:ln>
          </p:spPr>
          <p:txBody>
            <a:bodyPr wrap="square" lIns="0" tIns="0" rIns="0" bIns="0" rtlCol="0"/>
            <a:lstStyle/>
            <a:p/>
          </p:txBody>
        </p:sp>
        <p:sp>
          <p:nvSpPr>
            <p:cNvPr id="322" name="object 322" descr=""/>
            <p:cNvSpPr/>
            <p:nvPr/>
          </p:nvSpPr>
          <p:spPr>
            <a:xfrm>
              <a:off x="5680449" y="2369895"/>
              <a:ext cx="635" cy="635"/>
            </a:xfrm>
            <a:custGeom>
              <a:avLst/>
              <a:gdLst/>
              <a:ahLst/>
              <a:cxnLst/>
              <a:rect l="l" t="t" r="r" b="b"/>
              <a:pathLst>
                <a:path w="635" h="635">
                  <a:moveTo>
                    <a:pt x="317" y="0"/>
                  </a:moveTo>
                  <a:lnTo>
                    <a:pt x="0" y="368"/>
                  </a:lnTo>
                </a:path>
              </a:pathLst>
            </a:custGeom>
            <a:ln w="3175">
              <a:solidFill>
                <a:srgbClr val="565658"/>
              </a:solidFill>
            </a:ln>
          </p:spPr>
          <p:txBody>
            <a:bodyPr wrap="square" lIns="0" tIns="0" rIns="0" bIns="0" rtlCol="0"/>
            <a:lstStyle/>
            <a:p/>
          </p:txBody>
        </p:sp>
        <p:sp>
          <p:nvSpPr>
            <p:cNvPr id="323" name="object 323" descr=""/>
            <p:cNvSpPr/>
            <p:nvPr/>
          </p:nvSpPr>
          <p:spPr>
            <a:xfrm>
              <a:off x="5662905" y="2369895"/>
              <a:ext cx="635" cy="635"/>
            </a:xfrm>
            <a:custGeom>
              <a:avLst/>
              <a:gdLst/>
              <a:ahLst/>
              <a:cxnLst/>
              <a:rect l="l" t="t" r="r" b="b"/>
              <a:pathLst>
                <a:path w="635" h="635">
                  <a:moveTo>
                    <a:pt x="317" y="0"/>
                  </a:moveTo>
                  <a:lnTo>
                    <a:pt x="0" y="368"/>
                  </a:lnTo>
                </a:path>
              </a:pathLst>
            </a:custGeom>
            <a:ln w="3175">
              <a:solidFill>
                <a:srgbClr val="565658"/>
              </a:solidFill>
            </a:ln>
          </p:spPr>
          <p:txBody>
            <a:bodyPr wrap="square" lIns="0" tIns="0" rIns="0" bIns="0" rtlCol="0"/>
            <a:lstStyle/>
            <a:p/>
          </p:txBody>
        </p:sp>
        <p:sp>
          <p:nvSpPr>
            <p:cNvPr id="324" name="object 324" descr=""/>
            <p:cNvSpPr/>
            <p:nvPr/>
          </p:nvSpPr>
          <p:spPr>
            <a:xfrm>
              <a:off x="5671639" y="2346431"/>
              <a:ext cx="26670" cy="23495"/>
            </a:xfrm>
            <a:custGeom>
              <a:avLst/>
              <a:gdLst/>
              <a:ahLst/>
              <a:cxnLst/>
              <a:rect l="l" t="t" r="r" b="b"/>
              <a:pathLst>
                <a:path w="26670" h="23494">
                  <a:moveTo>
                    <a:pt x="482" y="22682"/>
                  </a:moveTo>
                  <a:lnTo>
                    <a:pt x="0" y="23329"/>
                  </a:lnTo>
                </a:path>
                <a:path w="26670" h="23494">
                  <a:moveTo>
                    <a:pt x="482" y="22682"/>
                  </a:moveTo>
                  <a:lnTo>
                    <a:pt x="26276" y="0"/>
                  </a:lnTo>
                </a:path>
              </a:pathLst>
            </a:custGeom>
            <a:ln w="3175">
              <a:solidFill>
                <a:srgbClr val="565658"/>
              </a:solidFill>
            </a:ln>
          </p:spPr>
          <p:txBody>
            <a:bodyPr wrap="square" lIns="0" tIns="0" rIns="0" bIns="0" rtlCol="0"/>
            <a:lstStyle/>
            <a:p/>
          </p:txBody>
        </p:sp>
        <p:sp>
          <p:nvSpPr>
            <p:cNvPr id="325" name="object 325" descr=""/>
            <p:cNvSpPr/>
            <p:nvPr/>
          </p:nvSpPr>
          <p:spPr>
            <a:xfrm>
              <a:off x="6060602" y="2418172"/>
              <a:ext cx="635" cy="635"/>
            </a:xfrm>
            <a:custGeom>
              <a:avLst/>
              <a:gdLst/>
              <a:ahLst/>
              <a:cxnLst/>
              <a:rect l="l" t="t" r="r" b="b"/>
              <a:pathLst>
                <a:path w="635" h="635">
                  <a:moveTo>
                    <a:pt x="457" y="190"/>
                  </a:moveTo>
                  <a:lnTo>
                    <a:pt x="0" y="0"/>
                  </a:lnTo>
                </a:path>
              </a:pathLst>
            </a:custGeom>
            <a:ln w="3175">
              <a:solidFill>
                <a:srgbClr val="565658"/>
              </a:solidFill>
            </a:ln>
          </p:spPr>
          <p:txBody>
            <a:bodyPr wrap="square" lIns="0" tIns="0" rIns="0" bIns="0" rtlCol="0"/>
            <a:lstStyle/>
            <a:p/>
          </p:txBody>
        </p:sp>
        <p:sp>
          <p:nvSpPr>
            <p:cNvPr id="326" name="object 326" descr=""/>
            <p:cNvSpPr/>
            <p:nvPr/>
          </p:nvSpPr>
          <p:spPr>
            <a:xfrm>
              <a:off x="6030285" y="2405634"/>
              <a:ext cx="635" cy="635"/>
            </a:xfrm>
            <a:custGeom>
              <a:avLst/>
              <a:gdLst/>
              <a:ahLst/>
              <a:cxnLst/>
              <a:rect l="l" t="t" r="r" b="b"/>
              <a:pathLst>
                <a:path w="635" h="635">
                  <a:moveTo>
                    <a:pt x="457" y="190"/>
                  </a:moveTo>
                  <a:lnTo>
                    <a:pt x="0" y="0"/>
                  </a:lnTo>
                </a:path>
              </a:pathLst>
            </a:custGeom>
            <a:ln w="3175">
              <a:solidFill>
                <a:srgbClr val="565658"/>
              </a:solidFill>
            </a:ln>
          </p:spPr>
          <p:txBody>
            <a:bodyPr wrap="square" lIns="0" tIns="0" rIns="0" bIns="0" rtlCol="0"/>
            <a:lstStyle/>
            <a:p/>
          </p:txBody>
        </p:sp>
        <p:sp>
          <p:nvSpPr>
            <p:cNvPr id="327" name="object 327" descr=""/>
            <p:cNvSpPr/>
            <p:nvPr/>
          </p:nvSpPr>
          <p:spPr>
            <a:xfrm>
              <a:off x="6116882" y="2344830"/>
              <a:ext cx="635" cy="635"/>
            </a:xfrm>
            <a:custGeom>
              <a:avLst/>
              <a:gdLst/>
              <a:ahLst/>
              <a:cxnLst/>
              <a:rect l="l" t="t" r="r" b="b"/>
              <a:pathLst>
                <a:path w="635" h="635">
                  <a:moveTo>
                    <a:pt x="0" y="0"/>
                  </a:moveTo>
                  <a:lnTo>
                    <a:pt x="12" y="38"/>
                  </a:lnTo>
                </a:path>
              </a:pathLst>
            </a:custGeom>
            <a:ln w="3175">
              <a:solidFill>
                <a:srgbClr val="565658"/>
              </a:solidFill>
            </a:ln>
          </p:spPr>
          <p:txBody>
            <a:bodyPr wrap="square" lIns="0" tIns="0" rIns="0" bIns="0" rtlCol="0"/>
            <a:lstStyle/>
            <a:p/>
          </p:txBody>
        </p:sp>
        <p:sp>
          <p:nvSpPr>
            <p:cNvPr id="328" name="object 328" descr=""/>
            <p:cNvSpPr/>
            <p:nvPr/>
          </p:nvSpPr>
          <p:spPr>
            <a:xfrm>
              <a:off x="6112268" y="2344200"/>
              <a:ext cx="635" cy="1905"/>
            </a:xfrm>
            <a:custGeom>
              <a:avLst/>
              <a:gdLst/>
              <a:ahLst/>
              <a:cxnLst/>
              <a:rect l="l" t="t" r="r" b="b"/>
              <a:pathLst>
                <a:path w="635" h="1905">
                  <a:moveTo>
                    <a:pt x="0" y="1485"/>
                  </a:moveTo>
                  <a:lnTo>
                    <a:pt x="63" y="1485"/>
                  </a:lnTo>
                </a:path>
                <a:path w="635" h="1905">
                  <a:moveTo>
                    <a:pt x="0" y="1485"/>
                  </a:moveTo>
                  <a:lnTo>
                    <a:pt x="0" y="0"/>
                  </a:lnTo>
                </a:path>
              </a:pathLst>
            </a:custGeom>
            <a:ln w="3175">
              <a:solidFill>
                <a:srgbClr val="565658"/>
              </a:solidFill>
            </a:ln>
          </p:spPr>
          <p:txBody>
            <a:bodyPr wrap="square" lIns="0" tIns="0" rIns="0" bIns="0" rtlCol="0"/>
            <a:lstStyle/>
            <a:p/>
          </p:txBody>
        </p:sp>
        <p:sp>
          <p:nvSpPr>
            <p:cNvPr id="329" name="object 329" descr=""/>
            <p:cNvSpPr/>
            <p:nvPr/>
          </p:nvSpPr>
          <p:spPr>
            <a:xfrm>
              <a:off x="6109627" y="2344830"/>
              <a:ext cx="635" cy="635"/>
            </a:xfrm>
            <a:custGeom>
              <a:avLst/>
              <a:gdLst/>
              <a:ahLst/>
              <a:cxnLst/>
              <a:rect l="l" t="t" r="r" b="b"/>
              <a:pathLst>
                <a:path w="635" h="635">
                  <a:moveTo>
                    <a:pt x="12" y="0"/>
                  </a:moveTo>
                  <a:lnTo>
                    <a:pt x="0" y="38"/>
                  </a:lnTo>
                </a:path>
              </a:pathLst>
            </a:custGeom>
            <a:ln w="3175">
              <a:solidFill>
                <a:srgbClr val="565658"/>
              </a:solidFill>
            </a:ln>
          </p:spPr>
          <p:txBody>
            <a:bodyPr wrap="square" lIns="0" tIns="0" rIns="0" bIns="0" rtlCol="0"/>
            <a:lstStyle/>
            <a:p/>
          </p:txBody>
        </p:sp>
        <p:sp>
          <p:nvSpPr>
            <p:cNvPr id="330" name="object 330" descr=""/>
            <p:cNvSpPr/>
            <p:nvPr/>
          </p:nvSpPr>
          <p:spPr>
            <a:xfrm>
              <a:off x="6116869" y="2344835"/>
              <a:ext cx="635" cy="635"/>
            </a:xfrm>
            <a:custGeom>
              <a:avLst/>
              <a:gdLst/>
              <a:ahLst/>
              <a:cxnLst/>
              <a:rect l="l" t="t" r="r" b="b"/>
              <a:pathLst>
                <a:path w="635" h="635">
                  <a:moveTo>
                    <a:pt x="0" y="38"/>
                  </a:moveTo>
                  <a:lnTo>
                    <a:pt x="12" y="0"/>
                  </a:lnTo>
                </a:path>
              </a:pathLst>
            </a:custGeom>
            <a:ln w="3175">
              <a:solidFill>
                <a:srgbClr val="565658"/>
              </a:solidFill>
            </a:ln>
          </p:spPr>
          <p:txBody>
            <a:bodyPr wrap="square" lIns="0" tIns="0" rIns="0" bIns="0" rtlCol="0"/>
            <a:lstStyle/>
            <a:p/>
          </p:txBody>
        </p:sp>
        <p:sp>
          <p:nvSpPr>
            <p:cNvPr id="331" name="object 331" descr=""/>
            <p:cNvSpPr/>
            <p:nvPr/>
          </p:nvSpPr>
          <p:spPr>
            <a:xfrm>
              <a:off x="6113156" y="2346364"/>
              <a:ext cx="0" cy="1905"/>
            </a:xfrm>
            <a:custGeom>
              <a:avLst/>
              <a:gdLst/>
              <a:ahLst/>
              <a:cxnLst/>
              <a:rect l="l" t="t" r="r" b="b"/>
              <a:pathLst>
                <a:path w="0" h="1905">
                  <a:moveTo>
                    <a:pt x="0" y="1473"/>
                  </a:moveTo>
                  <a:lnTo>
                    <a:pt x="0" y="0"/>
                  </a:lnTo>
                </a:path>
              </a:pathLst>
            </a:custGeom>
            <a:ln w="3175">
              <a:solidFill>
                <a:srgbClr val="565658"/>
              </a:solidFill>
            </a:ln>
          </p:spPr>
          <p:txBody>
            <a:bodyPr wrap="square" lIns="0" tIns="0" rIns="0" bIns="0" rtlCol="0"/>
            <a:lstStyle/>
            <a:p/>
          </p:txBody>
        </p:sp>
        <p:sp>
          <p:nvSpPr>
            <p:cNvPr id="332" name="object 332" descr=""/>
            <p:cNvSpPr/>
            <p:nvPr/>
          </p:nvSpPr>
          <p:spPr>
            <a:xfrm>
              <a:off x="6008392" y="2450870"/>
              <a:ext cx="13970" cy="0"/>
            </a:xfrm>
            <a:custGeom>
              <a:avLst/>
              <a:gdLst/>
              <a:ahLst/>
              <a:cxnLst/>
              <a:rect l="l" t="t" r="r" b="b"/>
              <a:pathLst>
                <a:path w="13970" h="0">
                  <a:moveTo>
                    <a:pt x="13500" y="0"/>
                  </a:moveTo>
                  <a:lnTo>
                    <a:pt x="0" y="0"/>
                  </a:lnTo>
                </a:path>
              </a:pathLst>
            </a:custGeom>
            <a:ln w="3175">
              <a:solidFill>
                <a:srgbClr val="565658"/>
              </a:solidFill>
            </a:ln>
          </p:spPr>
          <p:txBody>
            <a:bodyPr wrap="square" lIns="0" tIns="0" rIns="0" bIns="0" rtlCol="0"/>
            <a:lstStyle/>
            <a:p/>
          </p:txBody>
        </p:sp>
        <p:sp>
          <p:nvSpPr>
            <p:cNvPr id="333" name="object 333" descr=""/>
            <p:cNvSpPr/>
            <p:nvPr/>
          </p:nvSpPr>
          <p:spPr>
            <a:xfrm>
              <a:off x="6021991" y="2448520"/>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334" name="object 334" descr=""/>
            <p:cNvSpPr/>
            <p:nvPr/>
          </p:nvSpPr>
          <p:spPr>
            <a:xfrm>
              <a:off x="6008386" y="2448520"/>
              <a:ext cx="13970" cy="0"/>
            </a:xfrm>
            <a:custGeom>
              <a:avLst/>
              <a:gdLst/>
              <a:ahLst/>
              <a:cxnLst/>
              <a:rect l="l" t="t" r="r" b="b"/>
              <a:pathLst>
                <a:path w="13970" h="0">
                  <a:moveTo>
                    <a:pt x="0" y="0"/>
                  </a:moveTo>
                  <a:lnTo>
                    <a:pt x="13500" y="0"/>
                  </a:lnTo>
                </a:path>
              </a:pathLst>
            </a:custGeom>
            <a:ln w="3175">
              <a:solidFill>
                <a:srgbClr val="565658"/>
              </a:solidFill>
            </a:ln>
          </p:spPr>
          <p:txBody>
            <a:bodyPr wrap="square" lIns="0" tIns="0" rIns="0" bIns="0" rtlCol="0"/>
            <a:lstStyle/>
            <a:p/>
          </p:txBody>
        </p:sp>
        <p:sp>
          <p:nvSpPr>
            <p:cNvPr id="335" name="object 335" descr=""/>
            <p:cNvSpPr/>
            <p:nvPr/>
          </p:nvSpPr>
          <p:spPr>
            <a:xfrm>
              <a:off x="6008179" y="2448520"/>
              <a:ext cx="635" cy="2540"/>
            </a:xfrm>
            <a:custGeom>
              <a:avLst/>
              <a:gdLst/>
              <a:ahLst/>
              <a:cxnLst/>
              <a:rect l="l" t="t" r="r" b="b"/>
              <a:pathLst>
                <a:path w="635" h="2539">
                  <a:moveTo>
                    <a:pt x="101" y="2349"/>
                  </a:moveTo>
                  <a:lnTo>
                    <a:pt x="101" y="0"/>
                  </a:lnTo>
                </a:path>
                <a:path w="635" h="2539">
                  <a:moveTo>
                    <a:pt x="101" y="2349"/>
                  </a:moveTo>
                  <a:lnTo>
                    <a:pt x="0" y="2349"/>
                  </a:lnTo>
                </a:path>
              </a:pathLst>
            </a:custGeom>
            <a:ln w="3175">
              <a:solidFill>
                <a:srgbClr val="565658"/>
              </a:solidFill>
            </a:ln>
          </p:spPr>
          <p:txBody>
            <a:bodyPr wrap="square" lIns="0" tIns="0" rIns="0" bIns="0" rtlCol="0"/>
            <a:lstStyle/>
            <a:p/>
          </p:txBody>
        </p:sp>
        <p:sp>
          <p:nvSpPr>
            <p:cNvPr id="336" name="object 336" descr=""/>
            <p:cNvSpPr/>
            <p:nvPr/>
          </p:nvSpPr>
          <p:spPr>
            <a:xfrm>
              <a:off x="6021890" y="2450870"/>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337" name="object 337" descr=""/>
            <p:cNvSpPr/>
            <p:nvPr/>
          </p:nvSpPr>
          <p:spPr>
            <a:xfrm>
              <a:off x="6021892" y="2448520"/>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338" name="object 338" descr=""/>
            <p:cNvSpPr/>
            <p:nvPr/>
          </p:nvSpPr>
          <p:spPr>
            <a:xfrm>
              <a:off x="6008281" y="2448520"/>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339" name="object 339" descr=""/>
            <p:cNvSpPr/>
            <p:nvPr/>
          </p:nvSpPr>
          <p:spPr>
            <a:xfrm>
              <a:off x="6015140" y="2456557"/>
              <a:ext cx="0" cy="1270"/>
            </a:xfrm>
            <a:custGeom>
              <a:avLst/>
              <a:gdLst/>
              <a:ahLst/>
              <a:cxnLst/>
              <a:rect l="l" t="t" r="r" b="b"/>
              <a:pathLst>
                <a:path w="0" h="1269">
                  <a:moveTo>
                    <a:pt x="0" y="1054"/>
                  </a:moveTo>
                  <a:lnTo>
                    <a:pt x="0" y="0"/>
                  </a:lnTo>
                </a:path>
              </a:pathLst>
            </a:custGeom>
            <a:ln w="3175">
              <a:solidFill>
                <a:srgbClr val="565658"/>
              </a:solidFill>
            </a:ln>
          </p:spPr>
          <p:txBody>
            <a:bodyPr wrap="square" lIns="0" tIns="0" rIns="0" bIns="0" rtlCol="0"/>
            <a:lstStyle/>
            <a:p/>
          </p:txBody>
        </p:sp>
        <p:sp>
          <p:nvSpPr>
            <p:cNvPr id="340" name="object 340" descr=""/>
            <p:cNvSpPr/>
            <p:nvPr/>
          </p:nvSpPr>
          <p:spPr>
            <a:xfrm>
              <a:off x="6015140" y="2441786"/>
              <a:ext cx="0" cy="1270"/>
            </a:xfrm>
            <a:custGeom>
              <a:avLst/>
              <a:gdLst/>
              <a:ahLst/>
              <a:cxnLst/>
              <a:rect l="l" t="t" r="r" b="b"/>
              <a:pathLst>
                <a:path w="0" h="1269">
                  <a:moveTo>
                    <a:pt x="0" y="1054"/>
                  </a:moveTo>
                  <a:lnTo>
                    <a:pt x="0" y="0"/>
                  </a:lnTo>
                </a:path>
              </a:pathLst>
            </a:custGeom>
            <a:ln w="3175">
              <a:solidFill>
                <a:srgbClr val="565658"/>
              </a:solidFill>
            </a:ln>
          </p:spPr>
          <p:txBody>
            <a:bodyPr wrap="square" lIns="0" tIns="0" rIns="0" bIns="0" rtlCol="0"/>
            <a:lstStyle/>
            <a:p/>
          </p:txBody>
        </p:sp>
        <p:sp>
          <p:nvSpPr>
            <p:cNvPr id="341" name="object 341" descr=""/>
            <p:cNvSpPr/>
            <p:nvPr/>
          </p:nvSpPr>
          <p:spPr>
            <a:xfrm>
              <a:off x="6047144" y="2427535"/>
              <a:ext cx="5080" cy="1905"/>
            </a:xfrm>
            <a:custGeom>
              <a:avLst/>
              <a:gdLst/>
              <a:ahLst/>
              <a:cxnLst/>
              <a:rect l="l" t="t" r="r" b="b"/>
              <a:pathLst>
                <a:path w="5079" h="1905">
                  <a:moveTo>
                    <a:pt x="0" y="1879"/>
                  </a:moveTo>
                  <a:lnTo>
                    <a:pt x="4546" y="0"/>
                  </a:lnTo>
                </a:path>
              </a:pathLst>
            </a:custGeom>
            <a:ln w="3175">
              <a:solidFill>
                <a:srgbClr val="565658"/>
              </a:solidFill>
            </a:ln>
          </p:spPr>
          <p:txBody>
            <a:bodyPr wrap="square" lIns="0" tIns="0" rIns="0" bIns="0" rtlCol="0"/>
            <a:lstStyle/>
            <a:p/>
          </p:txBody>
        </p:sp>
        <p:sp>
          <p:nvSpPr>
            <p:cNvPr id="342" name="object 342" descr=""/>
            <p:cNvSpPr/>
            <p:nvPr/>
          </p:nvSpPr>
          <p:spPr>
            <a:xfrm>
              <a:off x="6052781" y="2403877"/>
              <a:ext cx="1270" cy="1270"/>
            </a:xfrm>
            <a:custGeom>
              <a:avLst/>
              <a:gdLst/>
              <a:ahLst/>
              <a:cxnLst/>
              <a:rect l="l" t="t" r="r" b="b"/>
              <a:pathLst>
                <a:path w="1270" h="1269">
                  <a:moveTo>
                    <a:pt x="0" y="800"/>
                  </a:moveTo>
                  <a:lnTo>
                    <a:pt x="850" y="0"/>
                  </a:lnTo>
                </a:path>
              </a:pathLst>
            </a:custGeom>
            <a:ln w="3175">
              <a:solidFill>
                <a:srgbClr val="565658"/>
              </a:solidFill>
            </a:ln>
          </p:spPr>
          <p:txBody>
            <a:bodyPr wrap="square" lIns="0" tIns="0" rIns="0" bIns="0" rtlCol="0"/>
            <a:lstStyle/>
            <a:p/>
          </p:txBody>
        </p:sp>
        <p:sp>
          <p:nvSpPr>
            <p:cNvPr id="343" name="object 343" descr=""/>
            <p:cNvSpPr/>
            <p:nvPr/>
          </p:nvSpPr>
          <p:spPr>
            <a:xfrm>
              <a:off x="6046469" y="2400126"/>
              <a:ext cx="635" cy="1270"/>
            </a:xfrm>
            <a:custGeom>
              <a:avLst/>
              <a:gdLst/>
              <a:ahLst/>
              <a:cxnLst/>
              <a:rect l="l" t="t" r="r" b="b"/>
              <a:pathLst>
                <a:path w="635" h="1269">
                  <a:moveTo>
                    <a:pt x="203" y="0"/>
                  </a:moveTo>
                  <a:lnTo>
                    <a:pt x="0" y="1155"/>
                  </a:lnTo>
                </a:path>
              </a:pathLst>
            </a:custGeom>
            <a:ln w="3175">
              <a:solidFill>
                <a:srgbClr val="565658"/>
              </a:solidFill>
            </a:ln>
          </p:spPr>
          <p:txBody>
            <a:bodyPr wrap="square" lIns="0" tIns="0" rIns="0" bIns="0" rtlCol="0"/>
            <a:lstStyle/>
            <a:p/>
          </p:txBody>
        </p:sp>
        <p:sp>
          <p:nvSpPr>
            <p:cNvPr id="344" name="object 344" descr=""/>
            <p:cNvSpPr/>
            <p:nvPr/>
          </p:nvSpPr>
          <p:spPr>
            <a:xfrm>
              <a:off x="5706384" y="2537829"/>
              <a:ext cx="0" cy="53340"/>
            </a:xfrm>
            <a:custGeom>
              <a:avLst/>
              <a:gdLst/>
              <a:ahLst/>
              <a:cxnLst/>
              <a:rect l="l" t="t" r="r" b="b"/>
              <a:pathLst>
                <a:path w="0" h="53339">
                  <a:moveTo>
                    <a:pt x="0" y="52895"/>
                  </a:moveTo>
                  <a:lnTo>
                    <a:pt x="0" y="0"/>
                  </a:lnTo>
                </a:path>
              </a:pathLst>
            </a:custGeom>
            <a:ln w="3175">
              <a:solidFill>
                <a:srgbClr val="565658"/>
              </a:solidFill>
            </a:ln>
          </p:spPr>
          <p:txBody>
            <a:bodyPr wrap="square" lIns="0" tIns="0" rIns="0" bIns="0" rtlCol="0"/>
            <a:lstStyle/>
            <a:p/>
          </p:txBody>
        </p:sp>
        <p:sp>
          <p:nvSpPr>
            <p:cNvPr id="345" name="object 345" descr=""/>
            <p:cNvSpPr/>
            <p:nvPr/>
          </p:nvSpPr>
          <p:spPr>
            <a:xfrm>
              <a:off x="5564619" y="2368321"/>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346" name="object 346" descr=""/>
            <p:cNvSpPr/>
            <p:nvPr/>
          </p:nvSpPr>
          <p:spPr>
            <a:xfrm>
              <a:off x="5564619" y="236145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347" name="object 347" descr=""/>
            <p:cNvSpPr/>
            <p:nvPr/>
          </p:nvSpPr>
          <p:spPr>
            <a:xfrm>
              <a:off x="5714457" y="2361008"/>
              <a:ext cx="635" cy="635"/>
            </a:xfrm>
            <a:custGeom>
              <a:avLst/>
              <a:gdLst/>
              <a:ahLst/>
              <a:cxnLst/>
              <a:rect l="l" t="t" r="r" b="b"/>
              <a:pathLst>
                <a:path w="635" h="635">
                  <a:moveTo>
                    <a:pt x="25" y="0"/>
                  </a:moveTo>
                  <a:lnTo>
                    <a:pt x="0" y="12"/>
                  </a:lnTo>
                </a:path>
              </a:pathLst>
            </a:custGeom>
            <a:ln w="3175">
              <a:solidFill>
                <a:srgbClr val="565658"/>
              </a:solidFill>
            </a:ln>
          </p:spPr>
          <p:txBody>
            <a:bodyPr wrap="square" lIns="0" tIns="0" rIns="0" bIns="0" rtlCol="0"/>
            <a:lstStyle/>
            <a:p/>
          </p:txBody>
        </p:sp>
        <p:sp>
          <p:nvSpPr>
            <p:cNvPr id="348" name="object 348" descr=""/>
            <p:cNvSpPr/>
            <p:nvPr/>
          </p:nvSpPr>
          <p:spPr>
            <a:xfrm>
              <a:off x="5711112" y="2368096"/>
              <a:ext cx="1905" cy="0"/>
            </a:xfrm>
            <a:custGeom>
              <a:avLst/>
              <a:gdLst/>
              <a:ahLst/>
              <a:cxnLst/>
              <a:rect l="l" t="t" r="r" b="b"/>
              <a:pathLst>
                <a:path w="1904" h="0">
                  <a:moveTo>
                    <a:pt x="1447" y="0"/>
                  </a:moveTo>
                  <a:lnTo>
                    <a:pt x="0" y="0"/>
                  </a:lnTo>
                </a:path>
              </a:pathLst>
            </a:custGeom>
            <a:ln w="3175">
              <a:solidFill>
                <a:srgbClr val="565658"/>
              </a:solidFill>
            </a:ln>
          </p:spPr>
          <p:txBody>
            <a:bodyPr wrap="square" lIns="0" tIns="0" rIns="0" bIns="0" rtlCol="0"/>
            <a:lstStyle/>
            <a:p/>
          </p:txBody>
        </p:sp>
        <p:sp>
          <p:nvSpPr>
            <p:cNvPr id="349" name="object 349" descr=""/>
            <p:cNvSpPr/>
            <p:nvPr/>
          </p:nvSpPr>
          <p:spPr>
            <a:xfrm>
              <a:off x="5711549" y="2366212"/>
              <a:ext cx="635" cy="635"/>
            </a:xfrm>
            <a:custGeom>
              <a:avLst/>
              <a:gdLst/>
              <a:ahLst/>
              <a:cxnLst/>
              <a:rect l="l" t="t" r="r" b="b"/>
              <a:pathLst>
                <a:path w="635" h="635">
                  <a:moveTo>
                    <a:pt x="0" y="0"/>
                  </a:moveTo>
                  <a:lnTo>
                    <a:pt x="609" y="38"/>
                  </a:lnTo>
                </a:path>
              </a:pathLst>
            </a:custGeom>
            <a:ln w="3175">
              <a:solidFill>
                <a:srgbClr val="565658"/>
              </a:solidFill>
            </a:ln>
          </p:spPr>
          <p:txBody>
            <a:bodyPr wrap="square" lIns="0" tIns="0" rIns="0" bIns="0" rtlCol="0"/>
            <a:lstStyle/>
            <a:p/>
          </p:txBody>
        </p:sp>
        <p:sp>
          <p:nvSpPr>
            <p:cNvPr id="350" name="object 350" descr=""/>
            <p:cNvSpPr/>
            <p:nvPr/>
          </p:nvSpPr>
          <p:spPr>
            <a:xfrm>
              <a:off x="5711542" y="2366207"/>
              <a:ext cx="0" cy="1905"/>
            </a:xfrm>
            <a:custGeom>
              <a:avLst/>
              <a:gdLst/>
              <a:ahLst/>
              <a:cxnLst/>
              <a:rect l="l" t="t" r="r" b="b"/>
              <a:pathLst>
                <a:path w="0" h="1905">
                  <a:moveTo>
                    <a:pt x="0" y="1816"/>
                  </a:moveTo>
                  <a:lnTo>
                    <a:pt x="0" y="0"/>
                  </a:lnTo>
                </a:path>
              </a:pathLst>
            </a:custGeom>
            <a:ln w="3175">
              <a:solidFill>
                <a:srgbClr val="565658"/>
              </a:solidFill>
            </a:ln>
          </p:spPr>
          <p:txBody>
            <a:bodyPr wrap="square" lIns="0" tIns="0" rIns="0" bIns="0" rtlCol="0"/>
            <a:lstStyle/>
            <a:p/>
          </p:txBody>
        </p:sp>
        <p:sp>
          <p:nvSpPr>
            <p:cNvPr id="351" name="object 351" descr=""/>
            <p:cNvSpPr/>
            <p:nvPr/>
          </p:nvSpPr>
          <p:spPr>
            <a:xfrm>
              <a:off x="5710709" y="2368028"/>
              <a:ext cx="1905" cy="635"/>
            </a:xfrm>
            <a:custGeom>
              <a:avLst/>
              <a:gdLst/>
              <a:ahLst/>
              <a:cxnLst/>
              <a:rect l="l" t="t" r="r" b="b"/>
              <a:pathLst>
                <a:path w="1904" h="635">
                  <a:moveTo>
                    <a:pt x="1447" y="38"/>
                  </a:moveTo>
                  <a:lnTo>
                    <a:pt x="838" y="0"/>
                  </a:lnTo>
                </a:path>
                <a:path w="1904" h="635">
                  <a:moveTo>
                    <a:pt x="1447" y="38"/>
                  </a:moveTo>
                  <a:lnTo>
                    <a:pt x="0" y="38"/>
                  </a:lnTo>
                </a:path>
              </a:pathLst>
            </a:custGeom>
            <a:ln w="3175">
              <a:solidFill>
                <a:srgbClr val="565658"/>
              </a:solidFill>
            </a:ln>
          </p:spPr>
          <p:txBody>
            <a:bodyPr wrap="square" lIns="0" tIns="0" rIns="0" bIns="0" rtlCol="0"/>
            <a:lstStyle/>
            <a:p/>
          </p:txBody>
        </p:sp>
        <p:sp>
          <p:nvSpPr>
            <p:cNvPr id="352" name="object 352" descr=""/>
            <p:cNvSpPr/>
            <p:nvPr/>
          </p:nvSpPr>
          <p:spPr>
            <a:xfrm>
              <a:off x="5712386" y="2368146"/>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353" name="object 353" descr=""/>
            <p:cNvSpPr/>
            <p:nvPr/>
          </p:nvSpPr>
          <p:spPr>
            <a:xfrm>
              <a:off x="5710761" y="2366212"/>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354" name="object 354" descr=""/>
            <p:cNvSpPr/>
            <p:nvPr/>
          </p:nvSpPr>
          <p:spPr>
            <a:xfrm>
              <a:off x="5710755" y="2368023"/>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355" name="object 355" descr=""/>
            <p:cNvSpPr/>
            <p:nvPr/>
          </p:nvSpPr>
          <p:spPr>
            <a:xfrm>
              <a:off x="5712341" y="2367244"/>
              <a:ext cx="635" cy="1270"/>
            </a:xfrm>
            <a:custGeom>
              <a:avLst/>
              <a:gdLst/>
              <a:ahLst/>
              <a:cxnLst/>
              <a:rect l="l" t="t" r="r" b="b"/>
              <a:pathLst>
                <a:path w="635" h="1269">
                  <a:moveTo>
                    <a:pt x="38" y="901"/>
                  </a:moveTo>
                  <a:lnTo>
                    <a:pt x="0" y="0"/>
                  </a:lnTo>
                </a:path>
              </a:pathLst>
            </a:custGeom>
            <a:ln w="3175">
              <a:solidFill>
                <a:srgbClr val="565658"/>
              </a:solidFill>
            </a:ln>
          </p:spPr>
          <p:txBody>
            <a:bodyPr wrap="square" lIns="0" tIns="0" rIns="0" bIns="0" rtlCol="0"/>
            <a:lstStyle/>
            <a:p/>
          </p:txBody>
        </p:sp>
        <p:sp>
          <p:nvSpPr>
            <p:cNvPr id="356" name="object 356" descr=""/>
            <p:cNvSpPr/>
            <p:nvPr/>
          </p:nvSpPr>
          <p:spPr>
            <a:xfrm>
              <a:off x="5712343" y="2366326"/>
              <a:ext cx="635" cy="1270"/>
            </a:xfrm>
            <a:custGeom>
              <a:avLst/>
              <a:gdLst/>
              <a:ahLst/>
              <a:cxnLst/>
              <a:rect l="l" t="t" r="r" b="b"/>
              <a:pathLst>
                <a:path w="635" h="1269">
                  <a:moveTo>
                    <a:pt x="0" y="914"/>
                  </a:moveTo>
                  <a:lnTo>
                    <a:pt x="38" y="0"/>
                  </a:lnTo>
                </a:path>
              </a:pathLst>
            </a:custGeom>
            <a:ln w="3175">
              <a:solidFill>
                <a:srgbClr val="565658"/>
              </a:solidFill>
            </a:ln>
          </p:spPr>
          <p:txBody>
            <a:bodyPr wrap="square" lIns="0" tIns="0" rIns="0" bIns="0" rtlCol="0"/>
            <a:lstStyle/>
            <a:p/>
          </p:txBody>
        </p:sp>
        <p:sp>
          <p:nvSpPr>
            <p:cNvPr id="357" name="object 357" descr=""/>
            <p:cNvSpPr/>
            <p:nvPr/>
          </p:nvSpPr>
          <p:spPr>
            <a:xfrm>
              <a:off x="5710711" y="2366212"/>
              <a:ext cx="635" cy="1270"/>
            </a:xfrm>
            <a:custGeom>
              <a:avLst/>
              <a:gdLst/>
              <a:ahLst/>
              <a:cxnLst/>
              <a:rect l="l" t="t" r="r" b="b"/>
              <a:pathLst>
                <a:path w="635" h="1269">
                  <a:moveTo>
                    <a:pt x="50" y="0"/>
                  </a:moveTo>
                  <a:lnTo>
                    <a:pt x="0" y="901"/>
                  </a:lnTo>
                </a:path>
              </a:pathLst>
            </a:custGeom>
            <a:ln w="3175">
              <a:solidFill>
                <a:srgbClr val="565658"/>
              </a:solidFill>
            </a:ln>
          </p:spPr>
          <p:txBody>
            <a:bodyPr wrap="square" lIns="0" tIns="0" rIns="0" bIns="0" rtlCol="0"/>
            <a:lstStyle/>
            <a:p/>
          </p:txBody>
        </p:sp>
        <p:sp>
          <p:nvSpPr>
            <p:cNvPr id="358" name="object 358" descr=""/>
            <p:cNvSpPr/>
            <p:nvPr/>
          </p:nvSpPr>
          <p:spPr>
            <a:xfrm>
              <a:off x="5710712" y="2367117"/>
              <a:ext cx="635" cy="1270"/>
            </a:xfrm>
            <a:custGeom>
              <a:avLst/>
              <a:gdLst/>
              <a:ahLst/>
              <a:cxnLst/>
              <a:rect l="l" t="t" r="r" b="b"/>
              <a:pathLst>
                <a:path w="635" h="1269">
                  <a:moveTo>
                    <a:pt x="0" y="0"/>
                  </a:moveTo>
                  <a:lnTo>
                    <a:pt x="38" y="901"/>
                  </a:lnTo>
                </a:path>
              </a:pathLst>
            </a:custGeom>
            <a:ln w="3175">
              <a:solidFill>
                <a:srgbClr val="565658"/>
              </a:solidFill>
            </a:ln>
          </p:spPr>
          <p:txBody>
            <a:bodyPr wrap="square" lIns="0" tIns="0" rIns="0" bIns="0" rtlCol="0"/>
            <a:lstStyle/>
            <a:p/>
          </p:txBody>
        </p:sp>
        <p:sp>
          <p:nvSpPr>
            <p:cNvPr id="359" name="object 359" descr=""/>
            <p:cNvSpPr/>
            <p:nvPr/>
          </p:nvSpPr>
          <p:spPr>
            <a:xfrm>
              <a:off x="5713047" y="2361008"/>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60" name="object 360" descr=""/>
            <p:cNvSpPr/>
            <p:nvPr/>
          </p:nvSpPr>
          <p:spPr>
            <a:xfrm>
              <a:off x="6053860" y="2413589"/>
              <a:ext cx="635" cy="635"/>
            </a:xfrm>
            <a:custGeom>
              <a:avLst/>
              <a:gdLst/>
              <a:ahLst/>
              <a:cxnLst/>
              <a:rect l="l" t="t" r="r" b="b"/>
              <a:pathLst>
                <a:path w="635" h="635">
                  <a:moveTo>
                    <a:pt x="0" y="0"/>
                  </a:moveTo>
                  <a:lnTo>
                    <a:pt x="469" y="190"/>
                  </a:lnTo>
                </a:path>
              </a:pathLst>
            </a:custGeom>
            <a:ln w="3175">
              <a:solidFill>
                <a:srgbClr val="565658"/>
              </a:solidFill>
            </a:ln>
          </p:spPr>
          <p:txBody>
            <a:bodyPr wrap="square" lIns="0" tIns="0" rIns="0" bIns="0" rtlCol="0"/>
            <a:lstStyle/>
            <a:p/>
          </p:txBody>
        </p:sp>
        <p:sp>
          <p:nvSpPr>
            <p:cNvPr id="361" name="object 361" descr=""/>
            <p:cNvSpPr/>
            <p:nvPr/>
          </p:nvSpPr>
          <p:spPr>
            <a:xfrm>
              <a:off x="6051901" y="2418291"/>
              <a:ext cx="635" cy="635"/>
            </a:xfrm>
            <a:custGeom>
              <a:avLst/>
              <a:gdLst/>
              <a:ahLst/>
              <a:cxnLst/>
              <a:rect l="l" t="t" r="r" b="b"/>
              <a:pathLst>
                <a:path w="635" h="635">
                  <a:moveTo>
                    <a:pt x="482" y="190"/>
                  </a:moveTo>
                  <a:lnTo>
                    <a:pt x="0" y="0"/>
                  </a:lnTo>
                </a:path>
              </a:pathLst>
            </a:custGeom>
            <a:ln w="3175">
              <a:solidFill>
                <a:srgbClr val="565658"/>
              </a:solidFill>
            </a:ln>
          </p:spPr>
          <p:txBody>
            <a:bodyPr wrap="square" lIns="0" tIns="0" rIns="0" bIns="0" rtlCol="0"/>
            <a:lstStyle/>
            <a:p/>
          </p:txBody>
        </p:sp>
        <p:sp>
          <p:nvSpPr>
            <p:cNvPr id="362" name="object 362" descr=""/>
            <p:cNvSpPr/>
            <p:nvPr/>
          </p:nvSpPr>
          <p:spPr>
            <a:xfrm>
              <a:off x="5798698" y="2336077"/>
              <a:ext cx="2540" cy="5080"/>
            </a:xfrm>
            <a:custGeom>
              <a:avLst/>
              <a:gdLst/>
              <a:ahLst/>
              <a:cxnLst/>
              <a:rect l="l" t="t" r="r" b="b"/>
              <a:pathLst>
                <a:path w="2539" h="5080">
                  <a:moveTo>
                    <a:pt x="1955" y="4902"/>
                  </a:moveTo>
                  <a:lnTo>
                    <a:pt x="1955" y="0"/>
                  </a:lnTo>
                </a:path>
                <a:path w="2539" h="5080">
                  <a:moveTo>
                    <a:pt x="1955" y="4902"/>
                  </a:moveTo>
                  <a:lnTo>
                    <a:pt x="0" y="4902"/>
                  </a:lnTo>
                </a:path>
              </a:pathLst>
            </a:custGeom>
            <a:ln w="3175">
              <a:solidFill>
                <a:srgbClr val="565658"/>
              </a:solidFill>
            </a:ln>
          </p:spPr>
          <p:txBody>
            <a:bodyPr wrap="square" lIns="0" tIns="0" rIns="0" bIns="0" rtlCol="0"/>
            <a:lstStyle/>
            <a:p/>
          </p:txBody>
        </p:sp>
        <p:sp>
          <p:nvSpPr>
            <p:cNvPr id="363" name="object 363" descr=""/>
            <p:cNvSpPr/>
            <p:nvPr/>
          </p:nvSpPr>
          <p:spPr>
            <a:xfrm>
              <a:off x="5798694" y="2336077"/>
              <a:ext cx="0" cy="5080"/>
            </a:xfrm>
            <a:custGeom>
              <a:avLst/>
              <a:gdLst/>
              <a:ahLst/>
              <a:cxnLst/>
              <a:rect l="l" t="t" r="r" b="b"/>
              <a:pathLst>
                <a:path w="0" h="5080">
                  <a:moveTo>
                    <a:pt x="0" y="4902"/>
                  </a:moveTo>
                  <a:lnTo>
                    <a:pt x="0" y="0"/>
                  </a:lnTo>
                </a:path>
              </a:pathLst>
            </a:custGeom>
            <a:ln w="3175">
              <a:solidFill>
                <a:srgbClr val="565658"/>
              </a:solidFill>
            </a:ln>
          </p:spPr>
          <p:txBody>
            <a:bodyPr wrap="square" lIns="0" tIns="0" rIns="0" bIns="0" rtlCol="0"/>
            <a:lstStyle/>
            <a:p/>
          </p:txBody>
        </p:sp>
        <p:sp>
          <p:nvSpPr>
            <p:cNvPr id="364" name="object 364" descr=""/>
            <p:cNvSpPr/>
            <p:nvPr/>
          </p:nvSpPr>
          <p:spPr>
            <a:xfrm>
              <a:off x="5699593" y="2330210"/>
              <a:ext cx="0" cy="10795"/>
            </a:xfrm>
            <a:custGeom>
              <a:avLst/>
              <a:gdLst/>
              <a:ahLst/>
              <a:cxnLst/>
              <a:rect l="l" t="t" r="r" b="b"/>
              <a:pathLst>
                <a:path w="0" h="10794">
                  <a:moveTo>
                    <a:pt x="0" y="10769"/>
                  </a:moveTo>
                  <a:lnTo>
                    <a:pt x="0" y="0"/>
                  </a:lnTo>
                </a:path>
              </a:pathLst>
            </a:custGeom>
            <a:ln w="3175">
              <a:solidFill>
                <a:srgbClr val="565658"/>
              </a:solidFill>
            </a:ln>
          </p:spPr>
          <p:txBody>
            <a:bodyPr wrap="square" lIns="0" tIns="0" rIns="0" bIns="0" rtlCol="0"/>
            <a:lstStyle/>
            <a:p/>
          </p:txBody>
        </p:sp>
        <p:sp>
          <p:nvSpPr>
            <p:cNvPr id="365" name="object 365" descr=""/>
            <p:cNvSpPr/>
            <p:nvPr/>
          </p:nvSpPr>
          <p:spPr>
            <a:xfrm>
              <a:off x="5779303" y="2277324"/>
              <a:ext cx="0" cy="10160"/>
            </a:xfrm>
            <a:custGeom>
              <a:avLst/>
              <a:gdLst/>
              <a:ahLst/>
              <a:cxnLst/>
              <a:rect l="l" t="t" r="r" b="b"/>
              <a:pathLst>
                <a:path w="0" h="10160">
                  <a:moveTo>
                    <a:pt x="0" y="0"/>
                  </a:moveTo>
                  <a:lnTo>
                    <a:pt x="0" y="9791"/>
                  </a:lnTo>
                </a:path>
              </a:pathLst>
            </a:custGeom>
            <a:ln w="3175">
              <a:solidFill>
                <a:srgbClr val="565658"/>
              </a:solidFill>
            </a:ln>
          </p:spPr>
          <p:txBody>
            <a:bodyPr wrap="square" lIns="0" tIns="0" rIns="0" bIns="0" rtlCol="0"/>
            <a:lstStyle/>
            <a:p/>
          </p:txBody>
        </p:sp>
        <p:sp>
          <p:nvSpPr>
            <p:cNvPr id="366" name="object 366" descr=""/>
            <p:cNvSpPr/>
            <p:nvPr/>
          </p:nvSpPr>
          <p:spPr>
            <a:xfrm>
              <a:off x="5762374" y="2277324"/>
              <a:ext cx="0" cy="10160"/>
            </a:xfrm>
            <a:custGeom>
              <a:avLst/>
              <a:gdLst/>
              <a:ahLst/>
              <a:cxnLst/>
              <a:rect l="l" t="t" r="r" b="b"/>
              <a:pathLst>
                <a:path w="0" h="10160">
                  <a:moveTo>
                    <a:pt x="0" y="9791"/>
                  </a:moveTo>
                  <a:lnTo>
                    <a:pt x="0" y="0"/>
                  </a:lnTo>
                </a:path>
              </a:pathLst>
            </a:custGeom>
            <a:ln w="3175">
              <a:solidFill>
                <a:srgbClr val="565658"/>
              </a:solidFill>
            </a:ln>
          </p:spPr>
          <p:txBody>
            <a:bodyPr wrap="square" lIns="0" tIns="0" rIns="0" bIns="0" rtlCol="0"/>
            <a:lstStyle/>
            <a:p/>
          </p:txBody>
        </p:sp>
        <p:sp>
          <p:nvSpPr>
            <p:cNvPr id="367" name="object 367" descr=""/>
            <p:cNvSpPr/>
            <p:nvPr/>
          </p:nvSpPr>
          <p:spPr>
            <a:xfrm>
              <a:off x="5761605" y="2287116"/>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68" name="object 368" descr=""/>
            <p:cNvSpPr/>
            <p:nvPr/>
          </p:nvSpPr>
          <p:spPr>
            <a:xfrm>
              <a:off x="5761600" y="2277324"/>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369" name="object 369" descr=""/>
            <p:cNvSpPr/>
            <p:nvPr/>
          </p:nvSpPr>
          <p:spPr>
            <a:xfrm>
              <a:off x="5761605" y="2277324"/>
              <a:ext cx="0" cy="10160"/>
            </a:xfrm>
            <a:custGeom>
              <a:avLst/>
              <a:gdLst/>
              <a:ahLst/>
              <a:cxnLst/>
              <a:rect l="l" t="t" r="r" b="b"/>
              <a:pathLst>
                <a:path w="0" h="10160">
                  <a:moveTo>
                    <a:pt x="0" y="9791"/>
                  </a:moveTo>
                  <a:lnTo>
                    <a:pt x="0" y="0"/>
                  </a:lnTo>
                </a:path>
              </a:pathLst>
            </a:custGeom>
            <a:ln w="3175">
              <a:solidFill>
                <a:srgbClr val="565658"/>
              </a:solidFill>
            </a:ln>
          </p:spPr>
          <p:txBody>
            <a:bodyPr wrap="square" lIns="0" tIns="0" rIns="0" bIns="0" rtlCol="0"/>
            <a:lstStyle/>
            <a:p/>
          </p:txBody>
        </p:sp>
        <p:sp>
          <p:nvSpPr>
            <p:cNvPr id="370" name="object 370" descr=""/>
            <p:cNvSpPr/>
            <p:nvPr/>
          </p:nvSpPr>
          <p:spPr>
            <a:xfrm>
              <a:off x="5706384" y="2277324"/>
              <a:ext cx="0" cy="53340"/>
            </a:xfrm>
            <a:custGeom>
              <a:avLst/>
              <a:gdLst/>
              <a:ahLst/>
              <a:cxnLst/>
              <a:rect l="l" t="t" r="r" b="b"/>
              <a:pathLst>
                <a:path w="0" h="53339">
                  <a:moveTo>
                    <a:pt x="0" y="52882"/>
                  </a:moveTo>
                  <a:lnTo>
                    <a:pt x="0" y="0"/>
                  </a:lnTo>
                </a:path>
              </a:pathLst>
            </a:custGeom>
            <a:ln w="3175">
              <a:solidFill>
                <a:srgbClr val="565658"/>
              </a:solidFill>
            </a:ln>
          </p:spPr>
          <p:txBody>
            <a:bodyPr wrap="square" lIns="0" tIns="0" rIns="0" bIns="0" rtlCol="0"/>
            <a:lstStyle/>
            <a:p/>
          </p:txBody>
        </p:sp>
        <p:sp>
          <p:nvSpPr>
            <p:cNvPr id="371" name="object 371" descr=""/>
            <p:cNvSpPr/>
            <p:nvPr/>
          </p:nvSpPr>
          <p:spPr>
            <a:xfrm>
              <a:off x="5680767" y="2329079"/>
              <a:ext cx="635" cy="17780"/>
            </a:xfrm>
            <a:custGeom>
              <a:avLst/>
              <a:gdLst/>
              <a:ahLst/>
              <a:cxnLst/>
              <a:rect l="l" t="t" r="r" b="b"/>
              <a:pathLst>
                <a:path w="635" h="17780">
                  <a:moveTo>
                    <a:pt x="0" y="0"/>
                  </a:moveTo>
                  <a:lnTo>
                    <a:pt x="12" y="17741"/>
                  </a:lnTo>
                </a:path>
              </a:pathLst>
            </a:custGeom>
            <a:ln w="3175">
              <a:solidFill>
                <a:srgbClr val="565658"/>
              </a:solidFill>
            </a:ln>
          </p:spPr>
          <p:txBody>
            <a:bodyPr wrap="square" lIns="0" tIns="0" rIns="0" bIns="0" rtlCol="0"/>
            <a:lstStyle/>
            <a:p/>
          </p:txBody>
        </p:sp>
        <p:sp>
          <p:nvSpPr>
            <p:cNvPr id="372" name="object 372" descr=""/>
            <p:cNvSpPr/>
            <p:nvPr/>
          </p:nvSpPr>
          <p:spPr>
            <a:xfrm>
              <a:off x="5865649" y="2422946"/>
              <a:ext cx="3175" cy="1905"/>
            </a:xfrm>
            <a:custGeom>
              <a:avLst/>
              <a:gdLst/>
              <a:ahLst/>
              <a:cxnLst/>
              <a:rect l="l" t="t" r="r" b="b"/>
              <a:pathLst>
                <a:path w="3175" h="1905">
                  <a:moveTo>
                    <a:pt x="2578" y="0"/>
                  </a:moveTo>
                  <a:lnTo>
                    <a:pt x="0" y="1282"/>
                  </a:lnTo>
                </a:path>
              </a:pathLst>
            </a:custGeom>
            <a:ln w="3175">
              <a:solidFill>
                <a:srgbClr val="565658"/>
              </a:solidFill>
            </a:ln>
          </p:spPr>
          <p:txBody>
            <a:bodyPr wrap="square" lIns="0" tIns="0" rIns="0" bIns="0" rtlCol="0"/>
            <a:lstStyle/>
            <a:p/>
          </p:txBody>
        </p:sp>
        <p:sp>
          <p:nvSpPr>
            <p:cNvPr id="373" name="object 373" descr=""/>
            <p:cNvSpPr/>
            <p:nvPr/>
          </p:nvSpPr>
          <p:spPr>
            <a:xfrm>
              <a:off x="5868227" y="2402687"/>
              <a:ext cx="0" cy="20320"/>
            </a:xfrm>
            <a:custGeom>
              <a:avLst/>
              <a:gdLst/>
              <a:ahLst/>
              <a:cxnLst/>
              <a:rect l="l" t="t" r="r" b="b"/>
              <a:pathLst>
                <a:path w="0" h="20319">
                  <a:moveTo>
                    <a:pt x="0" y="0"/>
                  </a:moveTo>
                  <a:lnTo>
                    <a:pt x="0" y="20256"/>
                  </a:lnTo>
                </a:path>
              </a:pathLst>
            </a:custGeom>
            <a:ln w="3175">
              <a:solidFill>
                <a:srgbClr val="565658"/>
              </a:solidFill>
            </a:ln>
          </p:spPr>
          <p:txBody>
            <a:bodyPr wrap="square" lIns="0" tIns="0" rIns="0" bIns="0" rtlCol="0"/>
            <a:lstStyle/>
            <a:p/>
          </p:txBody>
        </p:sp>
        <p:sp>
          <p:nvSpPr>
            <p:cNvPr id="374" name="object 374" descr=""/>
            <p:cNvSpPr/>
            <p:nvPr/>
          </p:nvSpPr>
          <p:spPr>
            <a:xfrm>
              <a:off x="5865648" y="2443819"/>
              <a:ext cx="3175" cy="1905"/>
            </a:xfrm>
            <a:custGeom>
              <a:avLst/>
              <a:gdLst/>
              <a:ahLst/>
              <a:cxnLst/>
              <a:rect l="l" t="t" r="r" b="b"/>
              <a:pathLst>
                <a:path w="3175" h="1905">
                  <a:moveTo>
                    <a:pt x="0" y="0"/>
                  </a:moveTo>
                  <a:lnTo>
                    <a:pt x="2578" y="1282"/>
                  </a:lnTo>
                </a:path>
              </a:pathLst>
            </a:custGeom>
            <a:ln w="3175">
              <a:solidFill>
                <a:srgbClr val="565658"/>
              </a:solidFill>
            </a:ln>
          </p:spPr>
          <p:txBody>
            <a:bodyPr wrap="square" lIns="0" tIns="0" rIns="0" bIns="0" rtlCol="0"/>
            <a:lstStyle/>
            <a:p/>
          </p:txBody>
        </p:sp>
        <p:sp>
          <p:nvSpPr>
            <p:cNvPr id="375" name="object 375" descr=""/>
            <p:cNvSpPr/>
            <p:nvPr/>
          </p:nvSpPr>
          <p:spPr>
            <a:xfrm>
              <a:off x="5923077" y="2435008"/>
              <a:ext cx="5080" cy="0"/>
            </a:xfrm>
            <a:custGeom>
              <a:avLst/>
              <a:gdLst/>
              <a:ahLst/>
              <a:cxnLst/>
              <a:rect l="l" t="t" r="r" b="b"/>
              <a:pathLst>
                <a:path w="5079" h="0">
                  <a:moveTo>
                    <a:pt x="0" y="0"/>
                  </a:moveTo>
                  <a:lnTo>
                    <a:pt x="4902" y="0"/>
                  </a:lnTo>
                </a:path>
              </a:pathLst>
            </a:custGeom>
            <a:ln w="3175">
              <a:solidFill>
                <a:srgbClr val="565658"/>
              </a:solidFill>
            </a:ln>
          </p:spPr>
          <p:txBody>
            <a:bodyPr wrap="square" lIns="0" tIns="0" rIns="0" bIns="0" rtlCol="0"/>
            <a:lstStyle/>
            <a:p/>
          </p:txBody>
        </p:sp>
        <p:sp>
          <p:nvSpPr>
            <p:cNvPr id="376" name="object 376" descr=""/>
            <p:cNvSpPr/>
            <p:nvPr/>
          </p:nvSpPr>
          <p:spPr>
            <a:xfrm>
              <a:off x="5927976" y="2435003"/>
              <a:ext cx="0" cy="1270"/>
            </a:xfrm>
            <a:custGeom>
              <a:avLst/>
              <a:gdLst/>
              <a:ahLst/>
              <a:cxnLst/>
              <a:rect l="l" t="t" r="r" b="b"/>
              <a:pathLst>
                <a:path w="0" h="1269">
                  <a:moveTo>
                    <a:pt x="0" y="977"/>
                  </a:moveTo>
                  <a:lnTo>
                    <a:pt x="0" y="0"/>
                  </a:lnTo>
                </a:path>
              </a:pathLst>
            </a:custGeom>
            <a:ln w="3175">
              <a:solidFill>
                <a:srgbClr val="565658"/>
              </a:solidFill>
            </a:ln>
          </p:spPr>
          <p:txBody>
            <a:bodyPr wrap="square" lIns="0" tIns="0" rIns="0" bIns="0" rtlCol="0"/>
            <a:lstStyle/>
            <a:p/>
          </p:txBody>
        </p:sp>
        <p:sp>
          <p:nvSpPr>
            <p:cNvPr id="377" name="object 377" descr=""/>
            <p:cNvSpPr/>
            <p:nvPr/>
          </p:nvSpPr>
          <p:spPr>
            <a:xfrm>
              <a:off x="5844725" y="2402691"/>
              <a:ext cx="0" cy="21590"/>
            </a:xfrm>
            <a:custGeom>
              <a:avLst/>
              <a:gdLst/>
              <a:ahLst/>
              <a:cxnLst/>
              <a:rect l="l" t="t" r="r" b="b"/>
              <a:pathLst>
                <a:path w="0" h="21589">
                  <a:moveTo>
                    <a:pt x="0" y="21539"/>
                  </a:moveTo>
                  <a:lnTo>
                    <a:pt x="0" y="0"/>
                  </a:lnTo>
                </a:path>
              </a:pathLst>
            </a:custGeom>
            <a:ln w="3175">
              <a:solidFill>
                <a:srgbClr val="565658"/>
              </a:solidFill>
            </a:ln>
          </p:spPr>
          <p:txBody>
            <a:bodyPr wrap="square" lIns="0" tIns="0" rIns="0" bIns="0" rtlCol="0"/>
            <a:lstStyle/>
            <a:p/>
          </p:txBody>
        </p:sp>
        <p:sp>
          <p:nvSpPr>
            <p:cNvPr id="378" name="object 378" descr=""/>
            <p:cNvSpPr/>
            <p:nvPr/>
          </p:nvSpPr>
          <p:spPr>
            <a:xfrm>
              <a:off x="5927976" y="2435980"/>
              <a:ext cx="0" cy="24130"/>
            </a:xfrm>
            <a:custGeom>
              <a:avLst/>
              <a:gdLst/>
              <a:ahLst/>
              <a:cxnLst/>
              <a:rect l="l" t="t" r="r" b="b"/>
              <a:pathLst>
                <a:path w="0" h="24130">
                  <a:moveTo>
                    <a:pt x="0" y="0"/>
                  </a:moveTo>
                  <a:lnTo>
                    <a:pt x="0" y="23723"/>
                  </a:lnTo>
                </a:path>
              </a:pathLst>
            </a:custGeom>
            <a:ln w="3175">
              <a:solidFill>
                <a:srgbClr val="565658"/>
              </a:solidFill>
            </a:ln>
          </p:spPr>
          <p:txBody>
            <a:bodyPr wrap="square" lIns="0" tIns="0" rIns="0" bIns="0" rtlCol="0"/>
            <a:lstStyle/>
            <a:p/>
          </p:txBody>
        </p:sp>
        <p:sp>
          <p:nvSpPr>
            <p:cNvPr id="379" name="object 379" descr=""/>
            <p:cNvSpPr/>
            <p:nvPr/>
          </p:nvSpPr>
          <p:spPr>
            <a:xfrm>
              <a:off x="5902411" y="2463092"/>
              <a:ext cx="26034" cy="0"/>
            </a:xfrm>
            <a:custGeom>
              <a:avLst/>
              <a:gdLst/>
              <a:ahLst/>
              <a:cxnLst/>
              <a:rect l="l" t="t" r="r" b="b"/>
              <a:pathLst>
                <a:path w="26035" h="0">
                  <a:moveTo>
                    <a:pt x="25565" y="0"/>
                  </a:moveTo>
                  <a:lnTo>
                    <a:pt x="0" y="0"/>
                  </a:lnTo>
                </a:path>
              </a:pathLst>
            </a:custGeom>
            <a:ln w="3175">
              <a:solidFill>
                <a:srgbClr val="565658"/>
              </a:solidFill>
            </a:ln>
          </p:spPr>
          <p:txBody>
            <a:bodyPr wrap="square" lIns="0" tIns="0" rIns="0" bIns="0" rtlCol="0"/>
            <a:lstStyle/>
            <a:p/>
          </p:txBody>
        </p:sp>
        <p:sp>
          <p:nvSpPr>
            <p:cNvPr id="380" name="object 380" descr=""/>
            <p:cNvSpPr/>
            <p:nvPr/>
          </p:nvSpPr>
          <p:spPr>
            <a:xfrm>
              <a:off x="5927976" y="2433039"/>
              <a:ext cx="0" cy="2540"/>
            </a:xfrm>
            <a:custGeom>
              <a:avLst/>
              <a:gdLst/>
              <a:ahLst/>
              <a:cxnLst/>
              <a:rect l="l" t="t" r="r" b="b"/>
              <a:pathLst>
                <a:path w="0" h="2539">
                  <a:moveTo>
                    <a:pt x="0" y="1968"/>
                  </a:moveTo>
                  <a:lnTo>
                    <a:pt x="0" y="0"/>
                  </a:lnTo>
                </a:path>
              </a:pathLst>
            </a:custGeom>
            <a:ln w="3175">
              <a:solidFill>
                <a:srgbClr val="565658"/>
              </a:solidFill>
            </a:ln>
          </p:spPr>
          <p:txBody>
            <a:bodyPr wrap="square" lIns="0" tIns="0" rIns="0" bIns="0" rtlCol="0"/>
            <a:lstStyle/>
            <a:p/>
          </p:txBody>
        </p:sp>
        <p:sp>
          <p:nvSpPr>
            <p:cNvPr id="381" name="object 381" descr=""/>
            <p:cNvSpPr/>
            <p:nvPr/>
          </p:nvSpPr>
          <p:spPr>
            <a:xfrm>
              <a:off x="5913385" y="2434022"/>
              <a:ext cx="8890" cy="0"/>
            </a:xfrm>
            <a:custGeom>
              <a:avLst/>
              <a:gdLst/>
              <a:ahLst/>
              <a:cxnLst/>
              <a:rect l="l" t="t" r="r" b="b"/>
              <a:pathLst>
                <a:path w="8889" h="0">
                  <a:moveTo>
                    <a:pt x="8712" y="0"/>
                  </a:moveTo>
                  <a:lnTo>
                    <a:pt x="0" y="0"/>
                  </a:lnTo>
                </a:path>
              </a:pathLst>
            </a:custGeom>
            <a:ln w="3175">
              <a:solidFill>
                <a:srgbClr val="565658"/>
              </a:solidFill>
            </a:ln>
          </p:spPr>
          <p:txBody>
            <a:bodyPr wrap="square" lIns="0" tIns="0" rIns="0" bIns="0" rtlCol="0"/>
            <a:lstStyle/>
            <a:p/>
          </p:txBody>
        </p:sp>
        <p:sp>
          <p:nvSpPr>
            <p:cNvPr id="382" name="object 382" descr=""/>
            <p:cNvSpPr/>
            <p:nvPr/>
          </p:nvSpPr>
          <p:spPr>
            <a:xfrm>
              <a:off x="5883895" y="2434022"/>
              <a:ext cx="29845" cy="2540"/>
            </a:xfrm>
            <a:custGeom>
              <a:avLst/>
              <a:gdLst/>
              <a:ahLst/>
              <a:cxnLst/>
              <a:rect l="l" t="t" r="r" b="b"/>
              <a:pathLst>
                <a:path w="29845" h="2539">
                  <a:moveTo>
                    <a:pt x="29489" y="0"/>
                  </a:moveTo>
                  <a:lnTo>
                    <a:pt x="29476" y="2006"/>
                  </a:lnTo>
                </a:path>
                <a:path w="29845" h="2539">
                  <a:moveTo>
                    <a:pt x="29489" y="0"/>
                  </a:moveTo>
                  <a:lnTo>
                    <a:pt x="0" y="0"/>
                  </a:lnTo>
                </a:path>
              </a:pathLst>
            </a:custGeom>
            <a:ln w="3175">
              <a:solidFill>
                <a:srgbClr val="565658"/>
              </a:solidFill>
            </a:ln>
          </p:spPr>
          <p:txBody>
            <a:bodyPr wrap="square" lIns="0" tIns="0" rIns="0" bIns="0" rtlCol="0"/>
            <a:lstStyle/>
            <a:p/>
          </p:txBody>
        </p:sp>
        <p:sp>
          <p:nvSpPr>
            <p:cNvPr id="383" name="object 383" descr=""/>
            <p:cNvSpPr/>
            <p:nvPr/>
          </p:nvSpPr>
          <p:spPr>
            <a:xfrm>
              <a:off x="5802607" y="2342944"/>
              <a:ext cx="0" cy="3175"/>
            </a:xfrm>
            <a:custGeom>
              <a:avLst/>
              <a:gdLst/>
              <a:ahLst/>
              <a:cxnLst/>
              <a:rect l="l" t="t" r="r" b="b"/>
              <a:pathLst>
                <a:path w="0" h="3175">
                  <a:moveTo>
                    <a:pt x="0" y="2933"/>
                  </a:moveTo>
                  <a:lnTo>
                    <a:pt x="0" y="0"/>
                  </a:lnTo>
                </a:path>
              </a:pathLst>
            </a:custGeom>
            <a:ln w="3175">
              <a:solidFill>
                <a:srgbClr val="565658"/>
              </a:solidFill>
            </a:ln>
          </p:spPr>
          <p:txBody>
            <a:bodyPr wrap="square" lIns="0" tIns="0" rIns="0" bIns="0" rtlCol="0"/>
            <a:lstStyle/>
            <a:p/>
          </p:txBody>
        </p:sp>
        <p:sp>
          <p:nvSpPr>
            <p:cNvPr id="384" name="object 384" descr=""/>
            <p:cNvSpPr/>
            <p:nvPr/>
          </p:nvSpPr>
          <p:spPr>
            <a:xfrm>
              <a:off x="5902408" y="2459743"/>
              <a:ext cx="0" cy="14604"/>
            </a:xfrm>
            <a:custGeom>
              <a:avLst/>
              <a:gdLst/>
              <a:ahLst/>
              <a:cxnLst/>
              <a:rect l="l" t="t" r="r" b="b"/>
              <a:pathLst>
                <a:path w="0" h="14605">
                  <a:moveTo>
                    <a:pt x="0" y="0"/>
                  </a:moveTo>
                  <a:lnTo>
                    <a:pt x="0" y="14350"/>
                  </a:lnTo>
                </a:path>
              </a:pathLst>
            </a:custGeom>
            <a:ln w="3175">
              <a:solidFill>
                <a:srgbClr val="565658"/>
              </a:solidFill>
            </a:ln>
          </p:spPr>
          <p:txBody>
            <a:bodyPr wrap="square" lIns="0" tIns="0" rIns="0" bIns="0" rtlCol="0"/>
            <a:lstStyle/>
            <a:p/>
          </p:txBody>
        </p:sp>
        <p:sp>
          <p:nvSpPr>
            <p:cNvPr id="385" name="object 385" descr=""/>
            <p:cNvSpPr/>
            <p:nvPr/>
          </p:nvSpPr>
          <p:spPr>
            <a:xfrm>
              <a:off x="5902408" y="2470931"/>
              <a:ext cx="26034" cy="0"/>
            </a:xfrm>
            <a:custGeom>
              <a:avLst/>
              <a:gdLst/>
              <a:ahLst/>
              <a:cxnLst/>
              <a:rect l="l" t="t" r="r" b="b"/>
              <a:pathLst>
                <a:path w="26035" h="0">
                  <a:moveTo>
                    <a:pt x="0" y="0"/>
                  </a:moveTo>
                  <a:lnTo>
                    <a:pt x="25565" y="0"/>
                  </a:lnTo>
                </a:path>
              </a:pathLst>
            </a:custGeom>
            <a:ln w="3175">
              <a:solidFill>
                <a:srgbClr val="565658"/>
              </a:solidFill>
            </a:ln>
          </p:spPr>
          <p:txBody>
            <a:bodyPr wrap="square" lIns="0" tIns="0" rIns="0" bIns="0" rtlCol="0"/>
            <a:lstStyle/>
            <a:p/>
          </p:txBody>
        </p:sp>
        <p:sp>
          <p:nvSpPr>
            <p:cNvPr id="386" name="object 386" descr=""/>
            <p:cNvSpPr/>
            <p:nvPr/>
          </p:nvSpPr>
          <p:spPr>
            <a:xfrm>
              <a:off x="5927976" y="2463092"/>
              <a:ext cx="0" cy="8255"/>
            </a:xfrm>
            <a:custGeom>
              <a:avLst/>
              <a:gdLst/>
              <a:ahLst/>
              <a:cxnLst/>
              <a:rect l="l" t="t" r="r" b="b"/>
              <a:pathLst>
                <a:path w="0" h="8255">
                  <a:moveTo>
                    <a:pt x="0" y="0"/>
                  </a:moveTo>
                  <a:lnTo>
                    <a:pt x="0" y="7835"/>
                  </a:lnTo>
                </a:path>
              </a:pathLst>
            </a:custGeom>
            <a:ln w="3175">
              <a:solidFill>
                <a:srgbClr val="565658"/>
              </a:solidFill>
            </a:ln>
          </p:spPr>
          <p:txBody>
            <a:bodyPr wrap="square" lIns="0" tIns="0" rIns="0" bIns="0" rtlCol="0"/>
            <a:lstStyle/>
            <a:p/>
          </p:txBody>
        </p:sp>
        <p:sp>
          <p:nvSpPr>
            <p:cNvPr id="387" name="object 387" descr=""/>
            <p:cNvSpPr/>
            <p:nvPr/>
          </p:nvSpPr>
          <p:spPr>
            <a:xfrm>
              <a:off x="5923077" y="2433042"/>
              <a:ext cx="5080" cy="0"/>
            </a:xfrm>
            <a:custGeom>
              <a:avLst/>
              <a:gdLst/>
              <a:ahLst/>
              <a:cxnLst/>
              <a:rect l="l" t="t" r="r" b="b"/>
              <a:pathLst>
                <a:path w="5079" h="0">
                  <a:moveTo>
                    <a:pt x="0" y="0"/>
                  </a:moveTo>
                  <a:lnTo>
                    <a:pt x="4902" y="0"/>
                  </a:lnTo>
                </a:path>
              </a:pathLst>
            </a:custGeom>
            <a:ln w="3175">
              <a:solidFill>
                <a:srgbClr val="565658"/>
              </a:solidFill>
            </a:ln>
          </p:spPr>
          <p:txBody>
            <a:bodyPr wrap="square" lIns="0" tIns="0" rIns="0" bIns="0" rtlCol="0"/>
            <a:lstStyle/>
            <a:p/>
          </p:txBody>
        </p:sp>
        <p:sp>
          <p:nvSpPr>
            <p:cNvPr id="388" name="object 388" descr=""/>
            <p:cNvSpPr/>
            <p:nvPr/>
          </p:nvSpPr>
          <p:spPr>
            <a:xfrm>
              <a:off x="5913372" y="2432015"/>
              <a:ext cx="635" cy="2540"/>
            </a:xfrm>
            <a:custGeom>
              <a:avLst/>
              <a:gdLst/>
              <a:ahLst/>
              <a:cxnLst/>
              <a:rect l="l" t="t" r="r" b="b"/>
              <a:pathLst>
                <a:path w="635" h="2539">
                  <a:moveTo>
                    <a:pt x="12" y="2006"/>
                  </a:moveTo>
                  <a:lnTo>
                    <a:pt x="0" y="0"/>
                  </a:lnTo>
                </a:path>
              </a:pathLst>
            </a:custGeom>
            <a:ln w="3175">
              <a:solidFill>
                <a:srgbClr val="565658"/>
              </a:solidFill>
            </a:ln>
          </p:spPr>
          <p:txBody>
            <a:bodyPr wrap="square" lIns="0" tIns="0" rIns="0" bIns="0" rtlCol="0"/>
            <a:lstStyle/>
            <a:p/>
          </p:txBody>
        </p:sp>
        <p:sp>
          <p:nvSpPr>
            <p:cNvPr id="389" name="object 389" descr=""/>
            <p:cNvSpPr/>
            <p:nvPr/>
          </p:nvSpPr>
          <p:spPr>
            <a:xfrm>
              <a:off x="5902404" y="2474096"/>
              <a:ext cx="10795" cy="635"/>
            </a:xfrm>
            <a:custGeom>
              <a:avLst/>
              <a:gdLst/>
              <a:ahLst/>
              <a:cxnLst/>
              <a:rect l="l" t="t" r="r" b="b"/>
              <a:pathLst>
                <a:path w="10795" h="635">
                  <a:moveTo>
                    <a:pt x="10744" y="152"/>
                  </a:moveTo>
                  <a:lnTo>
                    <a:pt x="0" y="0"/>
                  </a:lnTo>
                </a:path>
              </a:pathLst>
            </a:custGeom>
            <a:ln w="3175">
              <a:solidFill>
                <a:srgbClr val="565658"/>
              </a:solidFill>
            </a:ln>
          </p:spPr>
          <p:txBody>
            <a:bodyPr wrap="square" lIns="0" tIns="0" rIns="0" bIns="0" rtlCol="0"/>
            <a:lstStyle/>
            <a:p/>
          </p:txBody>
        </p:sp>
        <p:sp>
          <p:nvSpPr>
            <p:cNvPr id="390" name="object 390" descr=""/>
            <p:cNvSpPr/>
            <p:nvPr/>
          </p:nvSpPr>
          <p:spPr>
            <a:xfrm>
              <a:off x="5927976" y="2432068"/>
              <a:ext cx="0" cy="1270"/>
            </a:xfrm>
            <a:custGeom>
              <a:avLst/>
              <a:gdLst/>
              <a:ahLst/>
              <a:cxnLst/>
              <a:rect l="l" t="t" r="r" b="b"/>
              <a:pathLst>
                <a:path w="0" h="1269">
                  <a:moveTo>
                    <a:pt x="0" y="0"/>
                  </a:moveTo>
                  <a:lnTo>
                    <a:pt x="0" y="977"/>
                  </a:lnTo>
                </a:path>
              </a:pathLst>
            </a:custGeom>
            <a:ln w="3175">
              <a:solidFill>
                <a:srgbClr val="565658"/>
              </a:solidFill>
            </a:ln>
          </p:spPr>
          <p:txBody>
            <a:bodyPr wrap="square" lIns="0" tIns="0" rIns="0" bIns="0" rtlCol="0"/>
            <a:lstStyle/>
            <a:p/>
          </p:txBody>
        </p:sp>
        <p:sp>
          <p:nvSpPr>
            <p:cNvPr id="391" name="object 391" descr=""/>
            <p:cNvSpPr/>
            <p:nvPr/>
          </p:nvSpPr>
          <p:spPr>
            <a:xfrm>
              <a:off x="5907332" y="2342939"/>
              <a:ext cx="1270" cy="8255"/>
            </a:xfrm>
            <a:custGeom>
              <a:avLst/>
              <a:gdLst/>
              <a:ahLst/>
              <a:cxnLst/>
              <a:rect l="l" t="t" r="r" b="b"/>
              <a:pathLst>
                <a:path w="1270" h="8255">
                  <a:moveTo>
                    <a:pt x="1054" y="7645"/>
                  </a:moveTo>
                  <a:lnTo>
                    <a:pt x="0" y="7632"/>
                  </a:lnTo>
                </a:path>
                <a:path w="1270" h="8255">
                  <a:moveTo>
                    <a:pt x="1054" y="7645"/>
                  </a:moveTo>
                  <a:lnTo>
                    <a:pt x="1054" y="0"/>
                  </a:lnTo>
                </a:path>
              </a:pathLst>
            </a:custGeom>
            <a:ln w="3175">
              <a:solidFill>
                <a:srgbClr val="565658"/>
              </a:solidFill>
            </a:ln>
          </p:spPr>
          <p:txBody>
            <a:bodyPr wrap="square" lIns="0" tIns="0" rIns="0" bIns="0" rtlCol="0"/>
            <a:lstStyle/>
            <a:p/>
          </p:txBody>
        </p:sp>
        <p:sp>
          <p:nvSpPr>
            <p:cNvPr id="392" name="object 392" descr=""/>
            <p:cNvSpPr/>
            <p:nvPr/>
          </p:nvSpPr>
          <p:spPr>
            <a:xfrm>
              <a:off x="5890837" y="2342945"/>
              <a:ext cx="17780" cy="0"/>
            </a:xfrm>
            <a:custGeom>
              <a:avLst/>
              <a:gdLst/>
              <a:ahLst/>
              <a:cxnLst/>
              <a:rect l="l" t="t" r="r" b="b"/>
              <a:pathLst>
                <a:path w="17779" h="0">
                  <a:moveTo>
                    <a:pt x="0" y="0"/>
                  </a:moveTo>
                  <a:lnTo>
                    <a:pt x="17551" y="0"/>
                  </a:lnTo>
                </a:path>
              </a:pathLst>
            </a:custGeom>
            <a:ln w="3175">
              <a:solidFill>
                <a:srgbClr val="565658"/>
              </a:solidFill>
            </a:ln>
          </p:spPr>
          <p:txBody>
            <a:bodyPr wrap="square" lIns="0" tIns="0" rIns="0" bIns="0" rtlCol="0"/>
            <a:lstStyle/>
            <a:p/>
          </p:txBody>
        </p:sp>
        <p:sp>
          <p:nvSpPr>
            <p:cNvPr id="393" name="object 393" descr=""/>
            <p:cNvSpPr/>
            <p:nvPr/>
          </p:nvSpPr>
          <p:spPr>
            <a:xfrm>
              <a:off x="5796734" y="2342945"/>
              <a:ext cx="6350" cy="0"/>
            </a:xfrm>
            <a:custGeom>
              <a:avLst/>
              <a:gdLst/>
              <a:ahLst/>
              <a:cxnLst/>
              <a:rect l="l" t="t" r="r" b="b"/>
              <a:pathLst>
                <a:path w="6350" h="0">
                  <a:moveTo>
                    <a:pt x="0" y="0"/>
                  </a:moveTo>
                  <a:lnTo>
                    <a:pt x="5867" y="0"/>
                  </a:lnTo>
                </a:path>
              </a:pathLst>
            </a:custGeom>
            <a:ln w="3175">
              <a:solidFill>
                <a:srgbClr val="565658"/>
              </a:solidFill>
            </a:ln>
          </p:spPr>
          <p:txBody>
            <a:bodyPr wrap="square" lIns="0" tIns="0" rIns="0" bIns="0" rtlCol="0"/>
            <a:lstStyle/>
            <a:p/>
          </p:txBody>
        </p:sp>
        <p:sp>
          <p:nvSpPr>
            <p:cNvPr id="394" name="object 394" descr=""/>
            <p:cNvSpPr/>
            <p:nvPr/>
          </p:nvSpPr>
          <p:spPr>
            <a:xfrm>
              <a:off x="5834194" y="2472718"/>
              <a:ext cx="3175" cy="635"/>
            </a:xfrm>
            <a:custGeom>
              <a:avLst/>
              <a:gdLst/>
              <a:ahLst/>
              <a:cxnLst/>
              <a:rect l="l" t="t" r="r" b="b"/>
              <a:pathLst>
                <a:path w="3175" h="635">
                  <a:moveTo>
                    <a:pt x="2692" y="482"/>
                  </a:moveTo>
                  <a:lnTo>
                    <a:pt x="0" y="0"/>
                  </a:lnTo>
                </a:path>
              </a:pathLst>
            </a:custGeom>
            <a:ln w="3175">
              <a:solidFill>
                <a:srgbClr val="565658"/>
              </a:solidFill>
            </a:ln>
          </p:spPr>
          <p:txBody>
            <a:bodyPr wrap="square" lIns="0" tIns="0" rIns="0" bIns="0" rtlCol="0"/>
            <a:lstStyle/>
            <a:p/>
          </p:txBody>
        </p:sp>
        <p:sp>
          <p:nvSpPr>
            <p:cNvPr id="395" name="object 395" descr=""/>
            <p:cNvSpPr/>
            <p:nvPr/>
          </p:nvSpPr>
          <p:spPr>
            <a:xfrm>
              <a:off x="5908384" y="2350591"/>
              <a:ext cx="2540" cy="635"/>
            </a:xfrm>
            <a:custGeom>
              <a:avLst/>
              <a:gdLst/>
              <a:ahLst/>
              <a:cxnLst/>
              <a:rect l="l" t="t" r="r" b="b"/>
              <a:pathLst>
                <a:path w="2539" h="635">
                  <a:moveTo>
                    <a:pt x="2247" y="12"/>
                  </a:moveTo>
                  <a:lnTo>
                    <a:pt x="0" y="0"/>
                  </a:lnTo>
                </a:path>
              </a:pathLst>
            </a:custGeom>
            <a:ln w="3175">
              <a:solidFill>
                <a:srgbClr val="565658"/>
              </a:solidFill>
            </a:ln>
          </p:spPr>
          <p:txBody>
            <a:bodyPr wrap="square" lIns="0" tIns="0" rIns="0" bIns="0" rtlCol="0"/>
            <a:lstStyle/>
            <a:p/>
          </p:txBody>
        </p:sp>
        <p:sp>
          <p:nvSpPr>
            <p:cNvPr id="396" name="object 396" descr=""/>
            <p:cNvSpPr/>
            <p:nvPr/>
          </p:nvSpPr>
          <p:spPr>
            <a:xfrm>
              <a:off x="5796734" y="2342944"/>
              <a:ext cx="0" cy="3175"/>
            </a:xfrm>
            <a:custGeom>
              <a:avLst/>
              <a:gdLst/>
              <a:ahLst/>
              <a:cxnLst/>
              <a:rect l="l" t="t" r="r" b="b"/>
              <a:pathLst>
                <a:path w="0" h="3175">
                  <a:moveTo>
                    <a:pt x="0" y="2933"/>
                  </a:moveTo>
                  <a:lnTo>
                    <a:pt x="0" y="0"/>
                  </a:lnTo>
                </a:path>
              </a:pathLst>
            </a:custGeom>
            <a:ln w="3175">
              <a:solidFill>
                <a:srgbClr val="565658"/>
              </a:solidFill>
            </a:ln>
          </p:spPr>
          <p:txBody>
            <a:bodyPr wrap="square" lIns="0" tIns="0" rIns="0" bIns="0" rtlCol="0"/>
            <a:lstStyle/>
            <a:p/>
          </p:txBody>
        </p:sp>
        <p:sp>
          <p:nvSpPr>
            <p:cNvPr id="397" name="object 397" descr=""/>
            <p:cNvSpPr/>
            <p:nvPr/>
          </p:nvSpPr>
          <p:spPr>
            <a:xfrm>
              <a:off x="5723746" y="2434022"/>
              <a:ext cx="105410" cy="0"/>
            </a:xfrm>
            <a:custGeom>
              <a:avLst/>
              <a:gdLst/>
              <a:ahLst/>
              <a:cxnLst/>
              <a:rect l="l" t="t" r="r" b="b"/>
              <a:pathLst>
                <a:path w="105410" h="0">
                  <a:moveTo>
                    <a:pt x="105308" y="0"/>
                  </a:moveTo>
                  <a:lnTo>
                    <a:pt x="0" y="0"/>
                  </a:lnTo>
                </a:path>
              </a:pathLst>
            </a:custGeom>
            <a:ln w="3175">
              <a:solidFill>
                <a:srgbClr val="565658"/>
              </a:solidFill>
            </a:ln>
          </p:spPr>
          <p:txBody>
            <a:bodyPr wrap="square" lIns="0" tIns="0" rIns="0" bIns="0" rtlCol="0"/>
            <a:lstStyle/>
            <a:p/>
          </p:txBody>
        </p:sp>
        <p:sp>
          <p:nvSpPr>
            <p:cNvPr id="398" name="object 398" descr=""/>
            <p:cNvSpPr/>
            <p:nvPr/>
          </p:nvSpPr>
          <p:spPr>
            <a:xfrm>
              <a:off x="5698545" y="2345878"/>
              <a:ext cx="8255" cy="635"/>
            </a:xfrm>
            <a:custGeom>
              <a:avLst/>
              <a:gdLst/>
              <a:ahLst/>
              <a:cxnLst/>
              <a:rect l="l" t="t" r="r" b="b"/>
              <a:pathLst>
                <a:path w="8254" h="635">
                  <a:moveTo>
                    <a:pt x="0" y="0"/>
                  </a:moveTo>
                  <a:lnTo>
                    <a:pt x="8153" y="12"/>
                  </a:lnTo>
                </a:path>
              </a:pathLst>
            </a:custGeom>
            <a:ln w="3175">
              <a:solidFill>
                <a:srgbClr val="565658"/>
              </a:solidFill>
            </a:ln>
          </p:spPr>
          <p:txBody>
            <a:bodyPr wrap="square" lIns="0" tIns="0" rIns="0" bIns="0" rtlCol="0"/>
            <a:lstStyle/>
            <a:p/>
          </p:txBody>
        </p:sp>
        <p:sp>
          <p:nvSpPr>
            <p:cNvPr id="399" name="object 399" descr=""/>
            <p:cNvSpPr/>
            <p:nvPr/>
          </p:nvSpPr>
          <p:spPr>
            <a:xfrm>
              <a:off x="5723752" y="2434016"/>
              <a:ext cx="0" cy="3175"/>
            </a:xfrm>
            <a:custGeom>
              <a:avLst/>
              <a:gdLst/>
              <a:ahLst/>
              <a:cxnLst/>
              <a:rect l="l" t="t" r="r" b="b"/>
              <a:pathLst>
                <a:path w="0" h="3175">
                  <a:moveTo>
                    <a:pt x="0" y="2616"/>
                  </a:moveTo>
                  <a:lnTo>
                    <a:pt x="0" y="0"/>
                  </a:lnTo>
                </a:path>
              </a:pathLst>
            </a:custGeom>
            <a:ln w="3175">
              <a:solidFill>
                <a:srgbClr val="565658"/>
              </a:solidFill>
            </a:ln>
          </p:spPr>
          <p:txBody>
            <a:bodyPr wrap="square" lIns="0" tIns="0" rIns="0" bIns="0" rtlCol="0"/>
            <a:lstStyle/>
            <a:p/>
          </p:txBody>
        </p:sp>
        <p:sp>
          <p:nvSpPr>
            <p:cNvPr id="400" name="object 400" descr=""/>
            <p:cNvSpPr/>
            <p:nvPr/>
          </p:nvSpPr>
          <p:spPr>
            <a:xfrm>
              <a:off x="6287415" y="2419479"/>
              <a:ext cx="2540" cy="1270"/>
            </a:xfrm>
            <a:custGeom>
              <a:avLst/>
              <a:gdLst/>
              <a:ahLst/>
              <a:cxnLst/>
              <a:rect l="l" t="t" r="r" b="b"/>
              <a:pathLst>
                <a:path w="2539" h="1269">
                  <a:moveTo>
                    <a:pt x="0" y="0"/>
                  </a:moveTo>
                  <a:lnTo>
                    <a:pt x="1955" y="1143"/>
                  </a:lnTo>
                </a:path>
              </a:pathLst>
            </a:custGeom>
            <a:ln w="3175">
              <a:solidFill>
                <a:srgbClr val="565658"/>
              </a:solidFill>
            </a:ln>
          </p:spPr>
          <p:txBody>
            <a:bodyPr wrap="square" lIns="0" tIns="0" rIns="0" bIns="0" rtlCol="0"/>
            <a:lstStyle/>
            <a:p/>
          </p:txBody>
        </p:sp>
        <p:sp>
          <p:nvSpPr>
            <p:cNvPr id="401" name="object 401" descr=""/>
            <p:cNvSpPr/>
            <p:nvPr/>
          </p:nvSpPr>
          <p:spPr>
            <a:xfrm>
              <a:off x="6287415" y="2417222"/>
              <a:ext cx="0" cy="2540"/>
            </a:xfrm>
            <a:custGeom>
              <a:avLst/>
              <a:gdLst/>
              <a:ahLst/>
              <a:cxnLst/>
              <a:rect l="l" t="t" r="r" b="b"/>
              <a:pathLst>
                <a:path w="0" h="2539">
                  <a:moveTo>
                    <a:pt x="0" y="0"/>
                  </a:moveTo>
                  <a:lnTo>
                    <a:pt x="0" y="2260"/>
                  </a:lnTo>
                </a:path>
              </a:pathLst>
            </a:custGeom>
            <a:ln w="3175">
              <a:solidFill>
                <a:srgbClr val="565658"/>
              </a:solidFill>
            </a:ln>
          </p:spPr>
          <p:txBody>
            <a:bodyPr wrap="square" lIns="0" tIns="0" rIns="0" bIns="0" rtlCol="0"/>
            <a:lstStyle/>
            <a:p/>
          </p:txBody>
        </p:sp>
        <p:sp>
          <p:nvSpPr>
            <p:cNvPr id="402" name="object 402" descr=""/>
            <p:cNvSpPr/>
            <p:nvPr/>
          </p:nvSpPr>
          <p:spPr>
            <a:xfrm>
              <a:off x="6289368" y="2419478"/>
              <a:ext cx="2540" cy="1270"/>
            </a:xfrm>
            <a:custGeom>
              <a:avLst/>
              <a:gdLst/>
              <a:ahLst/>
              <a:cxnLst/>
              <a:rect l="l" t="t" r="r" b="b"/>
              <a:pathLst>
                <a:path w="2539" h="1269">
                  <a:moveTo>
                    <a:pt x="0" y="1143"/>
                  </a:moveTo>
                  <a:lnTo>
                    <a:pt x="1955" y="0"/>
                  </a:lnTo>
                </a:path>
              </a:pathLst>
            </a:custGeom>
            <a:ln w="3175">
              <a:solidFill>
                <a:srgbClr val="565658"/>
              </a:solidFill>
            </a:ln>
          </p:spPr>
          <p:txBody>
            <a:bodyPr wrap="square" lIns="0" tIns="0" rIns="0" bIns="0" rtlCol="0"/>
            <a:lstStyle/>
            <a:p/>
          </p:txBody>
        </p:sp>
        <p:sp>
          <p:nvSpPr>
            <p:cNvPr id="403" name="object 403" descr=""/>
            <p:cNvSpPr/>
            <p:nvPr/>
          </p:nvSpPr>
          <p:spPr>
            <a:xfrm>
              <a:off x="6287413" y="2416093"/>
              <a:ext cx="2540" cy="1270"/>
            </a:xfrm>
            <a:custGeom>
              <a:avLst/>
              <a:gdLst/>
              <a:ahLst/>
              <a:cxnLst/>
              <a:rect l="l" t="t" r="r" b="b"/>
              <a:pathLst>
                <a:path w="2539" h="1269">
                  <a:moveTo>
                    <a:pt x="1955" y="0"/>
                  </a:moveTo>
                  <a:lnTo>
                    <a:pt x="0" y="1130"/>
                  </a:lnTo>
                </a:path>
              </a:pathLst>
            </a:custGeom>
            <a:ln w="3175">
              <a:solidFill>
                <a:srgbClr val="565658"/>
              </a:solidFill>
            </a:ln>
          </p:spPr>
          <p:txBody>
            <a:bodyPr wrap="square" lIns="0" tIns="0" rIns="0" bIns="0" rtlCol="0"/>
            <a:lstStyle/>
            <a:p/>
          </p:txBody>
        </p:sp>
        <p:sp>
          <p:nvSpPr>
            <p:cNvPr id="404" name="object 404" descr=""/>
            <p:cNvSpPr/>
            <p:nvPr/>
          </p:nvSpPr>
          <p:spPr>
            <a:xfrm>
              <a:off x="6291328" y="2417219"/>
              <a:ext cx="0" cy="2540"/>
            </a:xfrm>
            <a:custGeom>
              <a:avLst/>
              <a:gdLst/>
              <a:ahLst/>
              <a:cxnLst/>
              <a:rect l="l" t="t" r="r" b="b"/>
              <a:pathLst>
                <a:path w="0" h="2539">
                  <a:moveTo>
                    <a:pt x="0" y="2260"/>
                  </a:moveTo>
                  <a:lnTo>
                    <a:pt x="0" y="0"/>
                  </a:lnTo>
                </a:path>
              </a:pathLst>
            </a:custGeom>
            <a:ln w="3175">
              <a:solidFill>
                <a:srgbClr val="565658"/>
              </a:solidFill>
            </a:ln>
          </p:spPr>
          <p:txBody>
            <a:bodyPr wrap="square" lIns="0" tIns="0" rIns="0" bIns="0" rtlCol="0"/>
            <a:lstStyle/>
            <a:p/>
          </p:txBody>
        </p:sp>
        <p:sp>
          <p:nvSpPr>
            <p:cNvPr id="405" name="object 405" descr=""/>
            <p:cNvSpPr/>
            <p:nvPr/>
          </p:nvSpPr>
          <p:spPr>
            <a:xfrm>
              <a:off x="6289372" y="2416092"/>
              <a:ext cx="2540" cy="1270"/>
            </a:xfrm>
            <a:custGeom>
              <a:avLst/>
              <a:gdLst/>
              <a:ahLst/>
              <a:cxnLst/>
              <a:rect l="l" t="t" r="r" b="b"/>
              <a:pathLst>
                <a:path w="2539" h="1269">
                  <a:moveTo>
                    <a:pt x="1955" y="1130"/>
                  </a:moveTo>
                  <a:lnTo>
                    <a:pt x="0" y="0"/>
                  </a:lnTo>
                </a:path>
              </a:pathLst>
            </a:custGeom>
            <a:ln w="3175">
              <a:solidFill>
                <a:srgbClr val="565658"/>
              </a:solidFill>
            </a:ln>
          </p:spPr>
          <p:txBody>
            <a:bodyPr wrap="square" lIns="0" tIns="0" rIns="0" bIns="0" rtlCol="0"/>
            <a:lstStyle/>
            <a:p/>
          </p:txBody>
        </p:sp>
        <p:sp>
          <p:nvSpPr>
            <p:cNvPr id="406" name="object 406" descr=""/>
            <p:cNvSpPr/>
            <p:nvPr/>
          </p:nvSpPr>
          <p:spPr>
            <a:xfrm>
              <a:off x="6036726" y="2408499"/>
              <a:ext cx="1270" cy="1905"/>
            </a:xfrm>
            <a:custGeom>
              <a:avLst/>
              <a:gdLst/>
              <a:ahLst/>
              <a:cxnLst/>
              <a:rect l="l" t="t" r="r" b="b"/>
              <a:pathLst>
                <a:path w="1270" h="1905">
                  <a:moveTo>
                    <a:pt x="0" y="1816"/>
                  </a:moveTo>
                  <a:lnTo>
                    <a:pt x="749" y="0"/>
                  </a:lnTo>
                </a:path>
              </a:pathLst>
            </a:custGeom>
            <a:ln w="3175">
              <a:solidFill>
                <a:srgbClr val="565658"/>
              </a:solidFill>
            </a:ln>
          </p:spPr>
          <p:txBody>
            <a:bodyPr wrap="square" lIns="0" tIns="0" rIns="0" bIns="0" rtlCol="0"/>
            <a:lstStyle/>
            <a:p/>
          </p:txBody>
        </p:sp>
        <p:sp>
          <p:nvSpPr>
            <p:cNvPr id="407" name="object 407" descr=""/>
            <p:cNvSpPr/>
            <p:nvPr/>
          </p:nvSpPr>
          <p:spPr>
            <a:xfrm>
              <a:off x="6027969" y="2450870"/>
              <a:ext cx="13970" cy="0"/>
            </a:xfrm>
            <a:custGeom>
              <a:avLst/>
              <a:gdLst/>
              <a:ahLst/>
              <a:cxnLst/>
              <a:rect l="l" t="t" r="r" b="b"/>
              <a:pathLst>
                <a:path w="13970" h="0">
                  <a:moveTo>
                    <a:pt x="13512" y="0"/>
                  </a:moveTo>
                  <a:lnTo>
                    <a:pt x="0" y="0"/>
                  </a:lnTo>
                </a:path>
              </a:pathLst>
            </a:custGeom>
            <a:ln w="3175">
              <a:solidFill>
                <a:srgbClr val="565658"/>
              </a:solidFill>
            </a:ln>
          </p:spPr>
          <p:txBody>
            <a:bodyPr wrap="square" lIns="0" tIns="0" rIns="0" bIns="0" rtlCol="0"/>
            <a:lstStyle/>
            <a:p/>
          </p:txBody>
        </p:sp>
        <p:sp>
          <p:nvSpPr>
            <p:cNvPr id="408" name="object 408" descr=""/>
            <p:cNvSpPr/>
            <p:nvPr/>
          </p:nvSpPr>
          <p:spPr>
            <a:xfrm>
              <a:off x="6041581" y="2448520"/>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409" name="object 409" descr=""/>
            <p:cNvSpPr/>
            <p:nvPr/>
          </p:nvSpPr>
          <p:spPr>
            <a:xfrm>
              <a:off x="6027969" y="2448520"/>
              <a:ext cx="13970" cy="0"/>
            </a:xfrm>
            <a:custGeom>
              <a:avLst/>
              <a:gdLst/>
              <a:ahLst/>
              <a:cxnLst/>
              <a:rect l="l" t="t" r="r" b="b"/>
              <a:pathLst>
                <a:path w="13970" h="0">
                  <a:moveTo>
                    <a:pt x="0" y="0"/>
                  </a:moveTo>
                  <a:lnTo>
                    <a:pt x="13512" y="0"/>
                  </a:lnTo>
                </a:path>
              </a:pathLst>
            </a:custGeom>
            <a:ln w="3175">
              <a:solidFill>
                <a:srgbClr val="565658"/>
              </a:solidFill>
            </a:ln>
          </p:spPr>
          <p:txBody>
            <a:bodyPr wrap="square" lIns="0" tIns="0" rIns="0" bIns="0" rtlCol="0"/>
            <a:lstStyle/>
            <a:p/>
          </p:txBody>
        </p:sp>
        <p:sp>
          <p:nvSpPr>
            <p:cNvPr id="410" name="object 410" descr=""/>
            <p:cNvSpPr/>
            <p:nvPr/>
          </p:nvSpPr>
          <p:spPr>
            <a:xfrm>
              <a:off x="6027769" y="2448520"/>
              <a:ext cx="635" cy="2540"/>
            </a:xfrm>
            <a:custGeom>
              <a:avLst/>
              <a:gdLst/>
              <a:ahLst/>
              <a:cxnLst/>
              <a:rect l="l" t="t" r="r" b="b"/>
              <a:pathLst>
                <a:path w="635" h="2539">
                  <a:moveTo>
                    <a:pt x="101" y="2349"/>
                  </a:moveTo>
                  <a:lnTo>
                    <a:pt x="101" y="0"/>
                  </a:lnTo>
                </a:path>
                <a:path w="635" h="2539">
                  <a:moveTo>
                    <a:pt x="101" y="2349"/>
                  </a:moveTo>
                  <a:lnTo>
                    <a:pt x="0" y="2349"/>
                  </a:lnTo>
                </a:path>
              </a:pathLst>
            </a:custGeom>
            <a:ln w="3175">
              <a:solidFill>
                <a:srgbClr val="565658"/>
              </a:solidFill>
            </a:ln>
          </p:spPr>
          <p:txBody>
            <a:bodyPr wrap="square" lIns="0" tIns="0" rIns="0" bIns="0" rtlCol="0"/>
            <a:lstStyle/>
            <a:p/>
          </p:txBody>
        </p:sp>
        <p:sp>
          <p:nvSpPr>
            <p:cNvPr id="411" name="object 411" descr=""/>
            <p:cNvSpPr/>
            <p:nvPr/>
          </p:nvSpPr>
          <p:spPr>
            <a:xfrm>
              <a:off x="6041480" y="2450870"/>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412" name="object 412" descr=""/>
            <p:cNvSpPr/>
            <p:nvPr/>
          </p:nvSpPr>
          <p:spPr>
            <a:xfrm>
              <a:off x="6041482" y="2448520"/>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413" name="object 413" descr=""/>
            <p:cNvSpPr/>
            <p:nvPr/>
          </p:nvSpPr>
          <p:spPr>
            <a:xfrm>
              <a:off x="6027870" y="2448520"/>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414" name="object 414" descr=""/>
            <p:cNvSpPr/>
            <p:nvPr/>
          </p:nvSpPr>
          <p:spPr>
            <a:xfrm>
              <a:off x="6034730" y="2456557"/>
              <a:ext cx="0" cy="1270"/>
            </a:xfrm>
            <a:custGeom>
              <a:avLst/>
              <a:gdLst/>
              <a:ahLst/>
              <a:cxnLst/>
              <a:rect l="l" t="t" r="r" b="b"/>
              <a:pathLst>
                <a:path w="0" h="1269">
                  <a:moveTo>
                    <a:pt x="0" y="1054"/>
                  </a:moveTo>
                  <a:lnTo>
                    <a:pt x="0" y="0"/>
                  </a:lnTo>
                </a:path>
              </a:pathLst>
            </a:custGeom>
            <a:ln w="3175">
              <a:solidFill>
                <a:srgbClr val="565658"/>
              </a:solidFill>
            </a:ln>
          </p:spPr>
          <p:txBody>
            <a:bodyPr wrap="square" lIns="0" tIns="0" rIns="0" bIns="0" rtlCol="0"/>
            <a:lstStyle/>
            <a:p/>
          </p:txBody>
        </p:sp>
        <p:sp>
          <p:nvSpPr>
            <p:cNvPr id="415" name="object 415" descr=""/>
            <p:cNvSpPr/>
            <p:nvPr/>
          </p:nvSpPr>
          <p:spPr>
            <a:xfrm>
              <a:off x="6034730" y="2441786"/>
              <a:ext cx="0" cy="1270"/>
            </a:xfrm>
            <a:custGeom>
              <a:avLst/>
              <a:gdLst/>
              <a:ahLst/>
              <a:cxnLst/>
              <a:rect l="l" t="t" r="r" b="b"/>
              <a:pathLst>
                <a:path w="0" h="1269">
                  <a:moveTo>
                    <a:pt x="0" y="1054"/>
                  </a:moveTo>
                  <a:lnTo>
                    <a:pt x="0" y="0"/>
                  </a:lnTo>
                </a:path>
              </a:pathLst>
            </a:custGeom>
            <a:ln w="3175">
              <a:solidFill>
                <a:srgbClr val="565658"/>
              </a:solidFill>
            </a:ln>
          </p:spPr>
          <p:txBody>
            <a:bodyPr wrap="square" lIns="0" tIns="0" rIns="0" bIns="0" rtlCol="0"/>
            <a:lstStyle/>
            <a:p/>
          </p:txBody>
        </p:sp>
        <p:sp>
          <p:nvSpPr>
            <p:cNvPr id="416" name="object 416" descr=""/>
            <p:cNvSpPr/>
            <p:nvPr/>
          </p:nvSpPr>
          <p:spPr>
            <a:xfrm>
              <a:off x="6033001" y="2405297"/>
              <a:ext cx="1270" cy="1905"/>
            </a:xfrm>
            <a:custGeom>
              <a:avLst/>
              <a:gdLst/>
              <a:ahLst/>
              <a:cxnLst/>
              <a:rect l="l" t="t" r="r" b="b"/>
              <a:pathLst>
                <a:path w="1270" h="1905">
                  <a:moveTo>
                    <a:pt x="711" y="0"/>
                  </a:moveTo>
                  <a:lnTo>
                    <a:pt x="0" y="1460"/>
                  </a:lnTo>
                </a:path>
              </a:pathLst>
            </a:custGeom>
            <a:ln w="3175">
              <a:solidFill>
                <a:srgbClr val="565658"/>
              </a:solidFill>
            </a:ln>
          </p:spPr>
          <p:txBody>
            <a:bodyPr wrap="square" lIns="0" tIns="0" rIns="0" bIns="0" rtlCol="0"/>
            <a:lstStyle/>
            <a:p/>
          </p:txBody>
        </p:sp>
        <p:sp>
          <p:nvSpPr>
            <p:cNvPr id="417" name="object 417" descr=""/>
            <p:cNvSpPr/>
            <p:nvPr/>
          </p:nvSpPr>
          <p:spPr>
            <a:xfrm>
              <a:off x="6030810" y="2408286"/>
              <a:ext cx="1905" cy="4445"/>
            </a:xfrm>
            <a:custGeom>
              <a:avLst/>
              <a:gdLst/>
              <a:ahLst/>
              <a:cxnLst/>
              <a:rect l="l" t="t" r="r" b="b"/>
              <a:pathLst>
                <a:path w="1904" h="4444">
                  <a:moveTo>
                    <a:pt x="0" y="4025"/>
                  </a:moveTo>
                  <a:lnTo>
                    <a:pt x="1663" y="0"/>
                  </a:lnTo>
                </a:path>
              </a:pathLst>
            </a:custGeom>
            <a:ln w="3175">
              <a:solidFill>
                <a:srgbClr val="565658"/>
              </a:solidFill>
            </a:ln>
          </p:spPr>
          <p:txBody>
            <a:bodyPr wrap="square" lIns="0" tIns="0" rIns="0" bIns="0" rtlCol="0"/>
            <a:lstStyle/>
            <a:p/>
          </p:txBody>
        </p:sp>
        <p:sp>
          <p:nvSpPr>
            <p:cNvPr id="418" name="object 418" descr=""/>
            <p:cNvSpPr/>
            <p:nvPr/>
          </p:nvSpPr>
          <p:spPr>
            <a:xfrm>
              <a:off x="6032478" y="2406750"/>
              <a:ext cx="635" cy="1905"/>
            </a:xfrm>
            <a:custGeom>
              <a:avLst/>
              <a:gdLst/>
              <a:ahLst/>
              <a:cxnLst/>
              <a:rect l="l" t="t" r="r" b="b"/>
              <a:pathLst>
                <a:path w="635" h="1905">
                  <a:moveTo>
                    <a:pt x="0" y="1536"/>
                  </a:moveTo>
                  <a:lnTo>
                    <a:pt x="533" y="0"/>
                  </a:lnTo>
                </a:path>
              </a:pathLst>
            </a:custGeom>
            <a:ln w="3175">
              <a:solidFill>
                <a:srgbClr val="565658"/>
              </a:solidFill>
            </a:ln>
          </p:spPr>
          <p:txBody>
            <a:bodyPr wrap="square" lIns="0" tIns="0" rIns="0" bIns="0" rtlCol="0"/>
            <a:lstStyle/>
            <a:p/>
          </p:txBody>
        </p:sp>
        <p:sp>
          <p:nvSpPr>
            <p:cNvPr id="419" name="object 419" descr=""/>
            <p:cNvSpPr/>
            <p:nvPr/>
          </p:nvSpPr>
          <p:spPr>
            <a:xfrm>
              <a:off x="6033005" y="2405295"/>
              <a:ext cx="1270" cy="1905"/>
            </a:xfrm>
            <a:custGeom>
              <a:avLst/>
              <a:gdLst/>
              <a:ahLst/>
              <a:cxnLst/>
              <a:rect l="l" t="t" r="r" b="b"/>
              <a:pathLst>
                <a:path w="1270" h="1905">
                  <a:moveTo>
                    <a:pt x="0" y="1460"/>
                  </a:moveTo>
                  <a:lnTo>
                    <a:pt x="711" y="0"/>
                  </a:lnTo>
                </a:path>
              </a:pathLst>
            </a:custGeom>
            <a:ln w="3175">
              <a:solidFill>
                <a:srgbClr val="565658"/>
              </a:solidFill>
            </a:ln>
          </p:spPr>
          <p:txBody>
            <a:bodyPr wrap="square" lIns="0" tIns="0" rIns="0" bIns="0" rtlCol="0"/>
            <a:lstStyle/>
            <a:p/>
          </p:txBody>
        </p:sp>
        <p:sp>
          <p:nvSpPr>
            <p:cNvPr id="420" name="object 420" descr=""/>
            <p:cNvSpPr/>
            <p:nvPr/>
          </p:nvSpPr>
          <p:spPr>
            <a:xfrm>
              <a:off x="6033712" y="2402910"/>
              <a:ext cx="1270" cy="2540"/>
            </a:xfrm>
            <a:custGeom>
              <a:avLst/>
              <a:gdLst/>
              <a:ahLst/>
              <a:cxnLst/>
              <a:rect l="l" t="t" r="r" b="b"/>
              <a:pathLst>
                <a:path w="1270" h="2539">
                  <a:moveTo>
                    <a:pt x="0" y="2387"/>
                  </a:moveTo>
                  <a:lnTo>
                    <a:pt x="990" y="0"/>
                  </a:lnTo>
                </a:path>
              </a:pathLst>
            </a:custGeom>
            <a:ln w="3175">
              <a:solidFill>
                <a:srgbClr val="565658"/>
              </a:solidFill>
            </a:ln>
          </p:spPr>
          <p:txBody>
            <a:bodyPr wrap="square" lIns="0" tIns="0" rIns="0" bIns="0" rtlCol="0"/>
            <a:lstStyle/>
            <a:p/>
          </p:txBody>
        </p:sp>
        <p:sp>
          <p:nvSpPr>
            <p:cNvPr id="421" name="object 421" descr=""/>
            <p:cNvSpPr/>
            <p:nvPr/>
          </p:nvSpPr>
          <p:spPr>
            <a:xfrm>
              <a:off x="6347157" y="2446707"/>
              <a:ext cx="1270" cy="635"/>
            </a:xfrm>
            <a:custGeom>
              <a:avLst/>
              <a:gdLst/>
              <a:ahLst/>
              <a:cxnLst/>
              <a:rect l="l" t="t" r="r" b="b"/>
              <a:pathLst>
                <a:path w="1270" h="635">
                  <a:moveTo>
                    <a:pt x="0" y="101"/>
                  </a:moveTo>
                  <a:lnTo>
                    <a:pt x="977" y="0"/>
                  </a:lnTo>
                </a:path>
              </a:pathLst>
            </a:custGeom>
            <a:ln w="3175">
              <a:solidFill>
                <a:srgbClr val="565658"/>
              </a:solidFill>
            </a:ln>
          </p:spPr>
          <p:txBody>
            <a:bodyPr wrap="square" lIns="0" tIns="0" rIns="0" bIns="0" rtlCol="0"/>
            <a:lstStyle/>
            <a:p/>
          </p:txBody>
        </p:sp>
        <p:sp>
          <p:nvSpPr>
            <p:cNvPr id="422" name="object 422" descr=""/>
            <p:cNvSpPr/>
            <p:nvPr/>
          </p:nvSpPr>
          <p:spPr>
            <a:xfrm>
              <a:off x="6348056" y="2442349"/>
              <a:ext cx="635" cy="4445"/>
            </a:xfrm>
            <a:custGeom>
              <a:avLst/>
              <a:gdLst/>
              <a:ahLst/>
              <a:cxnLst/>
              <a:rect l="l" t="t" r="r" b="b"/>
              <a:pathLst>
                <a:path w="635" h="4444">
                  <a:moveTo>
                    <a:pt x="0" y="0"/>
                  </a:moveTo>
                  <a:lnTo>
                    <a:pt x="76" y="4356"/>
                  </a:lnTo>
                </a:path>
              </a:pathLst>
            </a:custGeom>
            <a:ln w="3175">
              <a:solidFill>
                <a:srgbClr val="565658"/>
              </a:solidFill>
            </a:ln>
          </p:spPr>
          <p:txBody>
            <a:bodyPr wrap="square" lIns="0" tIns="0" rIns="0" bIns="0" rtlCol="0"/>
            <a:lstStyle/>
            <a:p/>
          </p:txBody>
        </p:sp>
        <p:sp>
          <p:nvSpPr>
            <p:cNvPr id="423" name="object 423" descr=""/>
            <p:cNvSpPr/>
            <p:nvPr/>
          </p:nvSpPr>
          <p:spPr>
            <a:xfrm>
              <a:off x="6347158" y="2446684"/>
              <a:ext cx="1270" cy="635"/>
            </a:xfrm>
            <a:custGeom>
              <a:avLst/>
              <a:gdLst/>
              <a:ahLst/>
              <a:cxnLst/>
              <a:rect l="l" t="t" r="r" b="b"/>
              <a:pathLst>
                <a:path w="1270" h="635">
                  <a:moveTo>
                    <a:pt x="977" y="25"/>
                  </a:moveTo>
                  <a:lnTo>
                    <a:pt x="0" y="0"/>
                  </a:lnTo>
                </a:path>
              </a:pathLst>
            </a:custGeom>
            <a:ln w="3175">
              <a:solidFill>
                <a:srgbClr val="565658"/>
              </a:solidFill>
            </a:ln>
          </p:spPr>
          <p:txBody>
            <a:bodyPr wrap="square" lIns="0" tIns="0" rIns="0" bIns="0" rtlCol="0"/>
            <a:lstStyle/>
            <a:p/>
          </p:txBody>
        </p:sp>
        <p:sp>
          <p:nvSpPr>
            <p:cNvPr id="424" name="object 424" descr=""/>
            <p:cNvSpPr/>
            <p:nvPr/>
          </p:nvSpPr>
          <p:spPr>
            <a:xfrm>
              <a:off x="6347157" y="2446684"/>
              <a:ext cx="0" cy="635"/>
            </a:xfrm>
            <a:custGeom>
              <a:avLst/>
              <a:gdLst/>
              <a:ahLst/>
              <a:cxnLst/>
              <a:rect l="l" t="t" r="r" b="b"/>
              <a:pathLst>
                <a:path w="0" h="635">
                  <a:moveTo>
                    <a:pt x="0" y="0"/>
                  </a:moveTo>
                  <a:lnTo>
                    <a:pt x="0" y="127"/>
                  </a:lnTo>
                </a:path>
              </a:pathLst>
            </a:custGeom>
            <a:ln w="3175">
              <a:solidFill>
                <a:srgbClr val="565658"/>
              </a:solidFill>
            </a:ln>
          </p:spPr>
          <p:txBody>
            <a:bodyPr wrap="square" lIns="0" tIns="0" rIns="0" bIns="0" rtlCol="0"/>
            <a:lstStyle/>
            <a:p/>
          </p:txBody>
        </p:sp>
        <p:sp>
          <p:nvSpPr>
            <p:cNvPr id="425" name="object 425" descr=""/>
            <p:cNvSpPr/>
            <p:nvPr/>
          </p:nvSpPr>
          <p:spPr>
            <a:xfrm>
              <a:off x="6350053" y="2449525"/>
              <a:ext cx="17145" cy="4445"/>
            </a:xfrm>
            <a:custGeom>
              <a:avLst/>
              <a:gdLst/>
              <a:ahLst/>
              <a:cxnLst/>
              <a:rect l="l" t="t" r="r" b="b"/>
              <a:pathLst>
                <a:path w="17145" h="4444">
                  <a:moveTo>
                    <a:pt x="253" y="0"/>
                  </a:moveTo>
                  <a:lnTo>
                    <a:pt x="0" y="952"/>
                  </a:lnTo>
                </a:path>
                <a:path w="17145" h="4444">
                  <a:moveTo>
                    <a:pt x="253" y="0"/>
                  </a:moveTo>
                  <a:lnTo>
                    <a:pt x="16687" y="4406"/>
                  </a:lnTo>
                </a:path>
              </a:pathLst>
            </a:custGeom>
            <a:ln w="3175">
              <a:solidFill>
                <a:srgbClr val="565658"/>
              </a:solidFill>
            </a:ln>
          </p:spPr>
          <p:txBody>
            <a:bodyPr wrap="square" lIns="0" tIns="0" rIns="0" bIns="0" rtlCol="0"/>
            <a:lstStyle/>
            <a:p/>
          </p:txBody>
        </p:sp>
        <p:sp>
          <p:nvSpPr>
            <p:cNvPr id="426" name="object 426" descr=""/>
            <p:cNvSpPr/>
            <p:nvPr/>
          </p:nvSpPr>
          <p:spPr>
            <a:xfrm>
              <a:off x="6347101" y="2442281"/>
              <a:ext cx="1270" cy="635"/>
            </a:xfrm>
            <a:custGeom>
              <a:avLst/>
              <a:gdLst/>
              <a:ahLst/>
              <a:cxnLst/>
              <a:rect l="l" t="t" r="r" b="b"/>
              <a:pathLst>
                <a:path w="1270" h="635">
                  <a:moveTo>
                    <a:pt x="0" y="0"/>
                  </a:moveTo>
                  <a:lnTo>
                    <a:pt x="952" y="63"/>
                  </a:lnTo>
                </a:path>
              </a:pathLst>
            </a:custGeom>
            <a:ln w="3175">
              <a:solidFill>
                <a:srgbClr val="565658"/>
              </a:solidFill>
            </a:ln>
          </p:spPr>
          <p:txBody>
            <a:bodyPr wrap="square" lIns="0" tIns="0" rIns="0" bIns="0" rtlCol="0"/>
            <a:lstStyle/>
            <a:p/>
          </p:txBody>
        </p:sp>
        <p:sp>
          <p:nvSpPr>
            <p:cNvPr id="427" name="object 427" descr=""/>
            <p:cNvSpPr/>
            <p:nvPr/>
          </p:nvSpPr>
          <p:spPr>
            <a:xfrm>
              <a:off x="6347106" y="2442277"/>
              <a:ext cx="635" cy="4445"/>
            </a:xfrm>
            <a:custGeom>
              <a:avLst/>
              <a:gdLst/>
              <a:ahLst/>
              <a:cxnLst/>
              <a:rect l="l" t="t" r="r" b="b"/>
              <a:pathLst>
                <a:path w="635" h="4444">
                  <a:moveTo>
                    <a:pt x="50" y="4406"/>
                  </a:moveTo>
                  <a:lnTo>
                    <a:pt x="0" y="0"/>
                  </a:lnTo>
                </a:path>
              </a:pathLst>
            </a:custGeom>
            <a:ln w="3175">
              <a:solidFill>
                <a:srgbClr val="565658"/>
              </a:solidFill>
            </a:ln>
          </p:spPr>
          <p:txBody>
            <a:bodyPr wrap="square" lIns="0" tIns="0" rIns="0" bIns="0" rtlCol="0"/>
            <a:lstStyle/>
            <a:p/>
          </p:txBody>
        </p:sp>
        <p:sp>
          <p:nvSpPr>
            <p:cNvPr id="428" name="object 428" descr=""/>
            <p:cNvSpPr/>
            <p:nvPr/>
          </p:nvSpPr>
          <p:spPr>
            <a:xfrm>
              <a:off x="6350060" y="2450467"/>
              <a:ext cx="17780" cy="5080"/>
            </a:xfrm>
            <a:custGeom>
              <a:avLst/>
              <a:gdLst/>
              <a:ahLst/>
              <a:cxnLst/>
              <a:rect l="l" t="t" r="r" b="b"/>
              <a:pathLst>
                <a:path w="17779" h="5080">
                  <a:moveTo>
                    <a:pt x="17665" y="4737"/>
                  </a:moveTo>
                  <a:lnTo>
                    <a:pt x="0" y="0"/>
                  </a:lnTo>
                </a:path>
                <a:path w="17779" h="5080">
                  <a:moveTo>
                    <a:pt x="17665" y="4737"/>
                  </a:moveTo>
                  <a:lnTo>
                    <a:pt x="16675" y="3454"/>
                  </a:lnTo>
                </a:path>
              </a:pathLst>
            </a:custGeom>
            <a:ln w="3175">
              <a:solidFill>
                <a:srgbClr val="565658"/>
              </a:solidFill>
            </a:ln>
          </p:spPr>
          <p:txBody>
            <a:bodyPr wrap="square" lIns="0" tIns="0" rIns="0" bIns="0" rtlCol="0"/>
            <a:lstStyle/>
            <a:p/>
          </p:txBody>
        </p:sp>
        <p:sp>
          <p:nvSpPr>
            <p:cNvPr id="429" name="object 429" descr=""/>
            <p:cNvSpPr/>
            <p:nvPr/>
          </p:nvSpPr>
          <p:spPr>
            <a:xfrm>
              <a:off x="6366739" y="2414112"/>
              <a:ext cx="0" cy="40005"/>
            </a:xfrm>
            <a:custGeom>
              <a:avLst/>
              <a:gdLst/>
              <a:ahLst/>
              <a:cxnLst/>
              <a:rect l="l" t="t" r="r" b="b"/>
              <a:pathLst>
                <a:path w="0" h="40005">
                  <a:moveTo>
                    <a:pt x="0" y="39814"/>
                  </a:moveTo>
                  <a:lnTo>
                    <a:pt x="0" y="0"/>
                  </a:lnTo>
                </a:path>
              </a:pathLst>
            </a:custGeom>
            <a:ln w="3175">
              <a:solidFill>
                <a:srgbClr val="565658"/>
              </a:solidFill>
            </a:ln>
          </p:spPr>
          <p:txBody>
            <a:bodyPr wrap="square" lIns="0" tIns="0" rIns="0" bIns="0" rtlCol="0"/>
            <a:lstStyle/>
            <a:p/>
          </p:txBody>
        </p:sp>
        <p:sp>
          <p:nvSpPr>
            <p:cNvPr id="430" name="object 430" descr=""/>
            <p:cNvSpPr/>
            <p:nvPr/>
          </p:nvSpPr>
          <p:spPr>
            <a:xfrm>
              <a:off x="6350305" y="2414116"/>
              <a:ext cx="16510" cy="4445"/>
            </a:xfrm>
            <a:custGeom>
              <a:avLst/>
              <a:gdLst/>
              <a:ahLst/>
              <a:cxnLst/>
              <a:rect l="l" t="t" r="r" b="b"/>
              <a:pathLst>
                <a:path w="16510" h="4444">
                  <a:moveTo>
                    <a:pt x="16433" y="0"/>
                  </a:moveTo>
                  <a:lnTo>
                    <a:pt x="0" y="4406"/>
                  </a:lnTo>
                </a:path>
              </a:pathLst>
            </a:custGeom>
            <a:ln w="3175">
              <a:solidFill>
                <a:srgbClr val="565658"/>
              </a:solidFill>
            </a:ln>
          </p:spPr>
          <p:txBody>
            <a:bodyPr wrap="square" lIns="0" tIns="0" rIns="0" bIns="0" rtlCol="0"/>
            <a:lstStyle/>
            <a:p/>
          </p:txBody>
        </p:sp>
        <p:sp>
          <p:nvSpPr>
            <p:cNvPr id="431" name="object 431" descr=""/>
            <p:cNvSpPr/>
            <p:nvPr/>
          </p:nvSpPr>
          <p:spPr>
            <a:xfrm>
              <a:off x="6348060" y="2421340"/>
              <a:ext cx="635" cy="4445"/>
            </a:xfrm>
            <a:custGeom>
              <a:avLst/>
              <a:gdLst/>
              <a:ahLst/>
              <a:cxnLst/>
              <a:rect l="l" t="t" r="r" b="b"/>
              <a:pathLst>
                <a:path w="635" h="4444">
                  <a:moveTo>
                    <a:pt x="76" y="0"/>
                  </a:moveTo>
                  <a:lnTo>
                    <a:pt x="0" y="4356"/>
                  </a:lnTo>
                </a:path>
              </a:pathLst>
            </a:custGeom>
            <a:ln w="3175">
              <a:solidFill>
                <a:srgbClr val="565658"/>
              </a:solidFill>
            </a:ln>
          </p:spPr>
          <p:txBody>
            <a:bodyPr wrap="square" lIns="0" tIns="0" rIns="0" bIns="0" rtlCol="0"/>
            <a:lstStyle/>
            <a:p/>
          </p:txBody>
        </p:sp>
        <p:sp>
          <p:nvSpPr>
            <p:cNvPr id="432" name="object 432" descr=""/>
            <p:cNvSpPr/>
            <p:nvPr/>
          </p:nvSpPr>
          <p:spPr>
            <a:xfrm>
              <a:off x="6347104" y="2425700"/>
              <a:ext cx="1270" cy="635"/>
            </a:xfrm>
            <a:custGeom>
              <a:avLst/>
              <a:gdLst/>
              <a:ahLst/>
              <a:cxnLst/>
              <a:rect l="l" t="t" r="r" b="b"/>
              <a:pathLst>
                <a:path w="1270" h="635">
                  <a:moveTo>
                    <a:pt x="952" y="0"/>
                  </a:moveTo>
                  <a:lnTo>
                    <a:pt x="0" y="63"/>
                  </a:lnTo>
                </a:path>
              </a:pathLst>
            </a:custGeom>
            <a:ln w="3175">
              <a:solidFill>
                <a:srgbClr val="565658"/>
              </a:solidFill>
            </a:ln>
          </p:spPr>
          <p:txBody>
            <a:bodyPr wrap="square" lIns="0" tIns="0" rIns="0" bIns="0" rtlCol="0"/>
            <a:lstStyle/>
            <a:p/>
          </p:txBody>
        </p:sp>
        <p:sp>
          <p:nvSpPr>
            <p:cNvPr id="433" name="object 433" descr=""/>
            <p:cNvSpPr/>
            <p:nvPr/>
          </p:nvSpPr>
          <p:spPr>
            <a:xfrm>
              <a:off x="6288407" y="2375266"/>
              <a:ext cx="0" cy="6350"/>
            </a:xfrm>
            <a:custGeom>
              <a:avLst/>
              <a:gdLst/>
              <a:ahLst/>
              <a:cxnLst/>
              <a:rect l="l" t="t" r="r" b="b"/>
              <a:pathLst>
                <a:path w="0" h="6350">
                  <a:moveTo>
                    <a:pt x="0" y="0"/>
                  </a:moveTo>
                  <a:lnTo>
                    <a:pt x="0" y="5867"/>
                  </a:lnTo>
                </a:path>
              </a:pathLst>
            </a:custGeom>
            <a:ln w="3175">
              <a:solidFill>
                <a:srgbClr val="565658"/>
              </a:solidFill>
            </a:ln>
          </p:spPr>
          <p:txBody>
            <a:bodyPr wrap="square" lIns="0" tIns="0" rIns="0" bIns="0" rtlCol="0"/>
            <a:lstStyle/>
            <a:p/>
          </p:txBody>
        </p:sp>
        <p:sp>
          <p:nvSpPr>
            <p:cNvPr id="434" name="object 434" descr=""/>
            <p:cNvSpPr/>
            <p:nvPr/>
          </p:nvSpPr>
          <p:spPr>
            <a:xfrm>
              <a:off x="6367721" y="2455204"/>
              <a:ext cx="1270" cy="635"/>
            </a:xfrm>
            <a:custGeom>
              <a:avLst/>
              <a:gdLst/>
              <a:ahLst/>
              <a:cxnLst/>
              <a:rect l="l" t="t" r="r" b="b"/>
              <a:pathLst>
                <a:path w="1270" h="635">
                  <a:moveTo>
                    <a:pt x="977" y="266"/>
                  </a:moveTo>
                  <a:lnTo>
                    <a:pt x="0" y="0"/>
                  </a:lnTo>
                </a:path>
              </a:pathLst>
            </a:custGeom>
            <a:ln w="3175">
              <a:solidFill>
                <a:srgbClr val="565658"/>
              </a:solidFill>
            </a:ln>
          </p:spPr>
          <p:txBody>
            <a:bodyPr wrap="square" lIns="0" tIns="0" rIns="0" bIns="0" rtlCol="0"/>
            <a:lstStyle/>
            <a:p/>
          </p:txBody>
        </p:sp>
        <p:sp>
          <p:nvSpPr>
            <p:cNvPr id="435" name="object 435" descr=""/>
            <p:cNvSpPr/>
            <p:nvPr/>
          </p:nvSpPr>
          <p:spPr>
            <a:xfrm>
              <a:off x="6366739" y="2412846"/>
              <a:ext cx="1270" cy="1270"/>
            </a:xfrm>
            <a:custGeom>
              <a:avLst/>
              <a:gdLst/>
              <a:ahLst/>
              <a:cxnLst/>
              <a:rect l="l" t="t" r="r" b="b"/>
              <a:pathLst>
                <a:path w="1270" h="1269">
                  <a:moveTo>
                    <a:pt x="0" y="1270"/>
                  </a:moveTo>
                  <a:lnTo>
                    <a:pt x="990" y="0"/>
                  </a:lnTo>
                </a:path>
              </a:pathLst>
            </a:custGeom>
            <a:ln w="3175">
              <a:solidFill>
                <a:srgbClr val="565658"/>
              </a:solidFill>
            </a:ln>
          </p:spPr>
          <p:txBody>
            <a:bodyPr wrap="square" lIns="0" tIns="0" rIns="0" bIns="0" rtlCol="0"/>
            <a:lstStyle/>
            <a:p/>
          </p:txBody>
        </p:sp>
        <p:sp>
          <p:nvSpPr>
            <p:cNvPr id="436" name="object 436" descr=""/>
            <p:cNvSpPr/>
            <p:nvPr/>
          </p:nvSpPr>
          <p:spPr>
            <a:xfrm>
              <a:off x="6350059" y="2412838"/>
              <a:ext cx="17780" cy="5080"/>
            </a:xfrm>
            <a:custGeom>
              <a:avLst/>
              <a:gdLst/>
              <a:ahLst/>
              <a:cxnLst/>
              <a:rect l="l" t="t" r="r" b="b"/>
              <a:pathLst>
                <a:path w="17779" h="5080">
                  <a:moveTo>
                    <a:pt x="0" y="4737"/>
                  </a:moveTo>
                  <a:lnTo>
                    <a:pt x="17665" y="0"/>
                  </a:lnTo>
                </a:path>
              </a:pathLst>
            </a:custGeom>
            <a:ln w="3175">
              <a:solidFill>
                <a:srgbClr val="565658"/>
              </a:solidFill>
            </a:ln>
          </p:spPr>
          <p:txBody>
            <a:bodyPr wrap="square" lIns="0" tIns="0" rIns="0" bIns="0" rtlCol="0"/>
            <a:lstStyle/>
            <a:p/>
          </p:txBody>
        </p:sp>
        <p:sp>
          <p:nvSpPr>
            <p:cNvPr id="437" name="object 437" descr=""/>
            <p:cNvSpPr/>
            <p:nvPr/>
          </p:nvSpPr>
          <p:spPr>
            <a:xfrm>
              <a:off x="6350053" y="2417572"/>
              <a:ext cx="635" cy="1270"/>
            </a:xfrm>
            <a:custGeom>
              <a:avLst/>
              <a:gdLst/>
              <a:ahLst/>
              <a:cxnLst/>
              <a:rect l="l" t="t" r="r" b="b"/>
              <a:pathLst>
                <a:path w="635" h="1269">
                  <a:moveTo>
                    <a:pt x="253" y="952"/>
                  </a:moveTo>
                  <a:lnTo>
                    <a:pt x="0" y="0"/>
                  </a:lnTo>
                </a:path>
              </a:pathLst>
            </a:custGeom>
            <a:ln w="3175">
              <a:solidFill>
                <a:srgbClr val="565658"/>
              </a:solidFill>
            </a:ln>
          </p:spPr>
          <p:txBody>
            <a:bodyPr wrap="square" lIns="0" tIns="0" rIns="0" bIns="0" rtlCol="0"/>
            <a:lstStyle/>
            <a:p/>
          </p:txBody>
        </p:sp>
        <p:sp>
          <p:nvSpPr>
            <p:cNvPr id="438" name="object 438" descr=""/>
            <p:cNvSpPr/>
            <p:nvPr/>
          </p:nvSpPr>
          <p:spPr>
            <a:xfrm>
              <a:off x="6347158" y="2421238"/>
              <a:ext cx="1270" cy="635"/>
            </a:xfrm>
            <a:custGeom>
              <a:avLst/>
              <a:gdLst/>
              <a:ahLst/>
              <a:cxnLst/>
              <a:rect l="l" t="t" r="r" b="b"/>
              <a:pathLst>
                <a:path w="1270" h="635">
                  <a:moveTo>
                    <a:pt x="977" y="101"/>
                  </a:moveTo>
                  <a:lnTo>
                    <a:pt x="0" y="0"/>
                  </a:lnTo>
                </a:path>
              </a:pathLst>
            </a:custGeom>
            <a:ln w="3175">
              <a:solidFill>
                <a:srgbClr val="565658"/>
              </a:solidFill>
            </a:ln>
          </p:spPr>
          <p:txBody>
            <a:bodyPr wrap="square" lIns="0" tIns="0" rIns="0" bIns="0" rtlCol="0"/>
            <a:lstStyle/>
            <a:p/>
          </p:txBody>
        </p:sp>
        <p:sp>
          <p:nvSpPr>
            <p:cNvPr id="439" name="object 439" descr=""/>
            <p:cNvSpPr/>
            <p:nvPr/>
          </p:nvSpPr>
          <p:spPr>
            <a:xfrm>
              <a:off x="6347157" y="2421241"/>
              <a:ext cx="0" cy="635"/>
            </a:xfrm>
            <a:custGeom>
              <a:avLst/>
              <a:gdLst/>
              <a:ahLst/>
              <a:cxnLst/>
              <a:rect l="l" t="t" r="r" b="b"/>
              <a:pathLst>
                <a:path w="0" h="635">
                  <a:moveTo>
                    <a:pt x="0" y="0"/>
                  </a:moveTo>
                  <a:lnTo>
                    <a:pt x="0" y="127"/>
                  </a:lnTo>
                </a:path>
              </a:pathLst>
            </a:custGeom>
            <a:ln w="3175">
              <a:solidFill>
                <a:srgbClr val="565658"/>
              </a:solidFill>
            </a:ln>
          </p:spPr>
          <p:txBody>
            <a:bodyPr wrap="square" lIns="0" tIns="0" rIns="0" bIns="0" rtlCol="0"/>
            <a:lstStyle/>
            <a:p/>
          </p:txBody>
        </p:sp>
        <p:sp>
          <p:nvSpPr>
            <p:cNvPr id="440" name="object 440" descr=""/>
            <p:cNvSpPr/>
            <p:nvPr/>
          </p:nvSpPr>
          <p:spPr>
            <a:xfrm>
              <a:off x="6347158" y="2421340"/>
              <a:ext cx="1270" cy="635"/>
            </a:xfrm>
            <a:custGeom>
              <a:avLst/>
              <a:gdLst/>
              <a:ahLst/>
              <a:cxnLst/>
              <a:rect l="l" t="t" r="r" b="b"/>
              <a:pathLst>
                <a:path w="1270" h="635">
                  <a:moveTo>
                    <a:pt x="977" y="0"/>
                  </a:moveTo>
                  <a:lnTo>
                    <a:pt x="0" y="25"/>
                  </a:lnTo>
                </a:path>
              </a:pathLst>
            </a:custGeom>
            <a:ln w="3175">
              <a:solidFill>
                <a:srgbClr val="565658"/>
              </a:solidFill>
            </a:ln>
          </p:spPr>
          <p:txBody>
            <a:bodyPr wrap="square" lIns="0" tIns="0" rIns="0" bIns="0" rtlCol="0"/>
            <a:lstStyle/>
            <a:p/>
          </p:txBody>
        </p:sp>
        <p:sp>
          <p:nvSpPr>
            <p:cNvPr id="441" name="object 441" descr=""/>
            <p:cNvSpPr/>
            <p:nvPr/>
          </p:nvSpPr>
          <p:spPr>
            <a:xfrm>
              <a:off x="6347101" y="2421368"/>
              <a:ext cx="635" cy="4445"/>
            </a:xfrm>
            <a:custGeom>
              <a:avLst/>
              <a:gdLst/>
              <a:ahLst/>
              <a:cxnLst/>
              <a:rect l="l" t="t" r="r" b="b"/>
              <a:pathLst>
                <a:path w="635" h="4444">
                  <a:moveTo>
                    <a:pt x="0" y="4394"/>
                  </a:moveTo>
                  <a:lnTo>
                    <a:pt x="50" y="0"/>
                  </a:lnTo>
                </a:path>
              </a:pathLst>
            </a:custGeom>
            <a:ln w="3175">
              <a:solidFill>
                <a:srgbClr val="565658"/>
              </a:solidFill>
            </a:ln>
          </p:spPr>
          <p:txBody>
            <a:bodyPr wrap="square" lIns="0" tIns="0" rIns="0" bIns="0" rtlCol="0"/>
            <a:lstStyle/>
            <a:p/>
          </p:txBody>
        </p:sp>
        <p:sp>
          <p:nvSpPr>
            <p:cNvPr id="442" name="object 442" descr=""/>
            <p:cNvSpPr/>
            <p:nvPr/>
          </p:nvSpPr>
          <p:spPr>
            <a:xfrm>
              <a:off x="6288407" y="2375266"/>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443" name="object 443" descr=""/>
            <p:cNvSpPr/>
            <p:nvPr/>
          </p:nvSpPr>
          <p:spPr>
            <a:xfrm>
              <a:off x="6367726" y="2412578"/>
              <a:ext cx="1270" cy="635"/>
            </a:xfrm>
            <a:custGeom>
              <a:avLst/>
              <a:gdLst/>
              <a:ahLst/>
              <a:cxnLst/>
              <a:rect l="l" t="t" r="r" b="b"/>
              <a:pathLst>
                <a:path w="1270" h="635">
                  <a:moveTo>
                    <a:pt x="0" y="266"/>
                  </a:moveTo>
                  <a:lnTo>
                    <a:pt x="977" y="0"/>
                  </a:lnTo>
                </a:path>
              </a:pathLst>
            </a:custGeom>
            <a:ln w="3175">
              <a:solidFill>
                <a:srgbClr val="565658"/>
              </a:solidFill>
            </a:ln>
          </p:spPr>
          <p:txBody>
            <a:bodyPr wrap="square" lIns="0" tIns="0" rIns="0" bIns="0" rtlCol="0"/>
            <a:lstStyle/>
            <a:p/>
          </p:txBody>
        </p:sp>
        <p:sp>
          <p:nvSpPr>
            <p:cNvPr id="444" name="object 444" descr=""/>
            <p:cNvSpPr/>
            <p:nvPr/>
          </p:nvSpPr>
          <p:spPr>
            <a:xfrm>
              <a:off x="6358691" y="2492790"/>
              <a:ext cx="10160" cy="0"/>
            </a:xfrm>
            <a:custGeom>
              <a:avLst/>
              <a:gdLst/>
              <a:ahLst/>
              <a:cxnLst/>
              <a:rect l="l" t="t" r="r" b="b"/>
              <a:pathLst>
                <a:path w="10160" h="0">
                  <a:moveTo>
                    <a:pt x="10007" y="0"/>
                  </a:moveTo>
                  <a:lnTo>
                    <a:pt x="0" y="0"/>
                  </a:lnTo>
                </a:path>
              </a:pathLst>
            </a:custGeom>
            <a:ln w="3175">
              <a:solidFill>
                <a:srgbClr val="565658"/>
              </a:solidFill>
            </a:ln>
          </p:spPr>
          <p:txBody>
            <a:bodyPr wrap="square" lIns="0" tIns="0" rIns="0" bIns="0" rtlCol="0"/>
            <a:lstStyle/>
            <a:p/>
          </p:txBody>
        </p:sp>
        <p:sp>
          <p:nvSpPr>
            <p:cNvPr id="445" name="object 445" descr=""/>
            <p:cNvSpPr/>
            <p:nvPr/>
          </p:nvSpPr>
          <p:spPr>
            <a:xfrm>
              <a:off x="6290367" y="2375271"/>
              <a:ext cx="0" cy="6350"/>
            </a:xfrm>
            <a:custGeom>
              <a:avLst/>
              <a:gdLst/>
              <a:ahLst/>
              <a:cxnLst/>
              <a:rect l="l" t="t" r="r" b="b"/>
              <a:pathLst>
                <a:path w="0" h="6350">
                  <a:moveTo>
                    <a:pt x="0" y="5867"/>
                  </a:moveTo>
                  <a:lnTo>
                    <a:pt x="0" y="0"/>
                  </a:lnTo>
                </a:path>
              </a:pathLst>
            </a:custGeom>
            <a:ln w="3175">
              <a:solidFill>
                <a:srgbClr val="565658"/>
              </a:solidFill>
            </a:ln>
          </p:spPr>
          <p:txBody>
            <a:bodyPr wrap="square" lIns="0" tIns="0" rIns="0" bIns="0" rtlCol="0"/>
            <a:lstStyle/>
            <a:p/>
          </p:txBody>
        </p:sp>
        <p:sp>
          <p:nvSpPr>
            <p:cNvPr id="446" name="object 446" descr=""/>
            <p:cNvSpPr/>
            <p:nvPr/>
          </p:nvSpPr>
          <p:spPr>
            <a:xfrm>
              <a:off x="6358696" y="2375266"/>
              <a:ext cx="10160" cy="0"/>
            </a:xfrm>
            <a:custGeom>
              <a:avLst/>
              <a:gdLst/>
              <a:ahLst/>
              <a:cxnLst/>
              <a:rect l="l" t="t" r="r" b="b"/>
              <a:pathLst>
                <a:path w="10160" h="0">
                  <a:moveTo>
                    <a:pt x="0" y="0"/>
                  </a:moveTo>
                  <a:lnTo>
                    <a:pt x="10007" y="0"/>
                  </a:lnTo>
                </a:path>
              </a:pathLst>
            </a:custGeom>
            <a:ln w="3175">
              <a:solidFill>
                <a:srgbClr val="565658"/>
              </a:solidFill>
            </a:ln>
          </p:spPr>
          <p:txBody>
            <a:bodyPr wrap="square" lIns="0" tIns="0" rIns="0" bIns="0" rtlCol="0"/>
            <a:lstStyle/>
            <a:p/>
          </p:txBody>
        </p:sp>
        <p:sp>
          <p:nvSpPr>
            <p:cNvPr id="447" name="object 447" descr=""/>
            <p:cNvSpPr/>
            <p:nvPr/>
          </p:nvSpPr>
          <p:spPr>
            <a:xfrm>
              <a:off x="5892573" y="2269972"/>
              <a:ext cx="0" cy="1905"/>
            </a:xfrm>
            <a:custGeom>
              <a:avLst/>
              <a:gdLst/>
              <a:ahLst/>
              <a:cxnLst/>
              <a:rect l="l" t="t" r="r" b="b"/>
              <a:pathLst>
                <a:path w="0" h="1905">
                  <a:moveTo>
                    <a:pt x="0" y="1473"/>
                  </a:moveTo>
                  <a:lnTo>
                    <a:pt x="0" y="0"/>
                  </a:lnTo>
                </a:path>
              </a:pathLst>
            </a:custGeom>
            <a:ln w="3175">
              <a:solidFill>
                <a:srgbClr val="565658"/>
              </a:solidFill>
            </a:ln>
          </p:spPr>
          <p:txBody>
            <a:bodyPr wrap="square" lIns="0" tIns="0" rIns="0" bIns="0" rtlCol="0"/>
            <a:lstStyle/>
            <a:p/>
          </p:txBody>
        </p:sp>
        <p:sp>
          <p:nvSpPr>
            <p:cNvPr id="448" name="object 448" descr=""/>
            <p:cNvSpPr/>
            <p:nvPr/>
          </p:nvSpPr>
          <p:spPr>
            <a:xfrm>
              <a:off x="6045392" y="2423805"/>
              <a:ext cx="635" cy="1270"/>
            </a:xfrm>
            <a:custGeom>
              <a:avLst/>
              <a:gdLst/>
              <a:ahLst/>
              <a:cxnLst/>
              <a:rect l="l" t="t" r="r" b="b"/>
              <a:pathLst>
                <a:path w="635" h="1269">
                  <a:moveTo>
                    <a:pt x="88" y="1168"/>
                  </a:moveTo>
                  <a:lnTo>
                    <a:pt x="0" y="0"/>
                  </a:lnTo>
                </a:path>
              </a:pathLst>
            </a:custGeom>
            <a:ln w="3175">
              <a:solidFill>
                <a:srgbClr val="565658"/>
              </a:solidFill>
            </a:ln>
          </p:spPr>
          <p:txBody>
            <a:bodyPr wrap="square" lIns="0" tIns="0" rIns="0" bIns="0" rtlCol="0"/>
            <a:lstStyle/>
            <a:p/>
          </p:txBody>
        </p:sp>
        <p:sp>
          <p:nvSpPr>
            <p:cNvPr id="449" name="object 449" descr=""/>
            <p:cNvSpPr/>
            <p:nvPr/>
          </p:nvSpPr>
          <p:spPr>
            <a:xfrm>
              <a:off x="5682583" y="2598079"/>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450" name="object 450" descr=""/>
            <p:cNvSpPr/>
            <p:nvPr/>
          </p:nvSpPr>
          <p:spPr>
            <a:xfrm>
              <a:off x="6161680" y="2500691"/>
              <a:ext cx="30480" cy="0"/>
            </a:xfrm>
            <a:custGeom>
              <a:avLst/>
              <a:gdLst/>
              <a:ahLst/>
              <a:cxnLst/>
              <a:rect l="l" t="t" r="r" b="b"/>
              <a:pathLst>
                <a:path w="30479" h="0">
                  <a:moveTo>
                    <a:pt x="0" y="0"/>
                  </a:moveTo>
                  <a:lnTo>
                    <a:pt x="30251" y="0"/>
                  </a:lnTo>
                </a:path>
              </a:pathLst>
            </a:custGeom>
            <a:ln w="3175">
              <a:solidFill>
                <a:srgbClr val="565658"/>
              </a:solidFill>
            </a:ln>
          </p:spPr>
          <p:txBody>
            <a:bodyPr wrap="square" lIns="0" tIns="0" rIns="0" bIns="0" rtlCol="0"/>
            <a:lstStyle/>
            <a:p/>
          </p:txBody>
        </p:sp>
        <p:sp>
          <p:nvSpPr>
            <p:cNvPr id="451" name="object 451" descr=""/>
            <p:cNvSpPr/>
            <p:nvPr/>
          </p:nvSpPr>
          <p:spPr>
            <a:xfrm>
              <a:off x="6191843" y="2494750"/>
              <a:ext cx="635" cy="6350"/>
            </a:xfrm>
            <a:custGeom>
              <a:avLst/>
              <a:gdLst/>
              <a:ahLst/>
              <a:cxnLst/>
              <a:rect l="l" t="t" r="r" b="b"/>
              <a:pathLst>
                <a:path w="635" h="6350">
                  <a:moveTo>
                    <a:pt x="0" y="0"/>
                  </a:moveTo>
                  <a:lnTo>
                    <a:pt x="88" y="5943"/>
                  </a:lnTo>
                </a:path>
              </a:pathLst>
            </a:custGeom>
            <a:ln w="3175">
              <a:solidFill>
                <a:srgbClr val="565658"/>
              </a:solidFill>
            </a:ln>
          </p:spPr>
          <p:txBody>
            <a:bodyPr wrap="square" lIns="0" tIns="0" rIns="0" bIns="0" rtlCol="0"/>
            <a:lstStyle/>
            <a:p/>
          </p:txBody>
        </p:sp>
        <p:sp>
          <p:nvSpPr>
            <p:cNvPr id="452" name="object 452" descr=""/>
            <p:cNvSpPr/>
            <p:nvPr/>
          </p:nvSpPr>
          <p:spPr>
            <a:xfrm>
              <a:off x="6161680" y="2500691"/>
              <a:ext cx="635" cy="1270"/>
            </a:xfrm>
            <a:custGeom>
              <a:avLst/>
              <a:gdLst/>
              <a:ahLst/>
              <a:cxnLst/>
              <a:rect l="l" t="t" r="r" b="b"/>
              <a:pathLst>
                <a:path w="635" h="1269">
                  <a:moveTo>
                    <a:pt x="0" y="0"/>
                  </a:moveTo>
                  <a:lnTo>
                    <a:pt x="228" y="800"/>
                  </a:lnTo>
                </a:path>
              </a:pathLst>
            </a:custGeom>
            <a:ln w="3175">
              <a:solidFill>
                <a:srgbClr val="565658"/>
              </a:solidFill>
            </a:ln>
          </p:spPr>
          <p:txBody>
            <a:bodyPr wrap="square" lIns="0" tIns="0" rIns="0" bIns="0" rtlCol="0"/>
            <a:lstStyle/>
            <a:p/>
          </p:txBody>
        </p:sp>
        <p:sp>
          <p:nvSpPr>
            <p:cNvPr id="453" name="object 453" descr=""/>
            <p:cNvSpPr/>
            <p:nvPr/>
          </p:nvSpPr>
          <p:spPr>
            <a:xfrm>
              <a:off x="6218034" y="2494750"/>
              <a:ext cx="635" cy="6350"/>
            </a:xfrm>
            <a:custGeom>
              <a:avLst/>
              <a:gdLst/>
              <a:ahLst/>
              <a:cxnLst/>
              <a:rect l="l" t="t" r="r" b="b"/>
              <a:pathLst>
                <a:path w="635" h="6350">
                  <a:moveTo>
                    <a:pt x="101" y="0"/>
                  </a:moveTo>
                  <a:lnTo>
                    <a:pt x="0" y="5943"/>
                  </a:lnTo>
                </a:path>
              </a:pathLst>
            </a:custGeom>
            <a:ln w="3175">
              <a:solidFill>
                <a:srgbClr val="565658"/>
              </a:solidFill>
            </a:ln>
          </p:spPr>
          <p:txBody>
            <a:bodyPr wrap="square" lIns="0" tIns="0" rIns="0" bIns="0" rtlCol="0"/>
            <a:lstStyle/>
            <a:p/>
          </p:txBody>
        </p:sp>
        <p:sp>
          <p:nvSpPr>
            <p:cNvPr id="454" name="object 454" descr=""/>
            <p:cNvSpPr/>
            <p:nvPr/>
          </p:nvSpPr>
          <p:spPr>
            <a:xfrm>
              <a:off x="6158355" y="2500969"/>
              <a:ext cx="635" cy="1905"/>
            </a:xfrm>
            <a:custGeom>
              <a:avLst/>
              <a:gdLst/>
              <a:ahLst/>
              <a:cxnLst/>
              <a:rect l="l" t="t" r="r" b="b"/>
              <a:pathLst>
                <a:path w="635" h="1905">
                  <a:moveTo>
                    <a:pt x="304" y="1612"/>
                  </a:moveTo>
                  <a:lnTo>
                    <a:pt x="0" y="0"/>
                  </a:lnTo>
                </a:path>
              </a:pathLst>
            </a:custGeom>
            <a:ln w="3175">
              <a:solidFill>
                <a:srgbClr val="565658"/>
              </a:solidFill>
            </a:ln>
          </p:spPr>
          <p:txBody>
            <a:bodyPr wrap="square" lIns="0" tIns="0" rIns="0" bIns="0" rtlCol="0"/>
            <a:lstStyle/>
            <a:p/>
          </p:txBody>
        </p:sp>
        <p:sp>
          <p:nvSpPr>
            <p:cNvPr id="455" name="object 455" descr=""/>
            <p:cNvSpPr/>
            <p:nvPr/>
          </p:nvSpPr>
          <p:spPr>
            <a:xfrm>
              <a:off x="6064879" y="2494750"/>
              <a:ext cx="20955" cy="0"/>
            </a:xfrm>
            <a:custGeom>
              <a:avLst/>
              <a:gdLst/>
              <a:ahLst/>
              <a:cxnLst/>
              <a:rect l="l" t="t" r="r" b="b"/>
              <a:pathLst>
                <a:path w="20954" h="0">
                  <a:moveTo>
                    <a:pt x="0" y="0"/>
                  </a:moveTo>
                  <a:lnTo>
                    <a:pt x="20777" y="0"/>
                  </a:lnTo>
                </a:path>
              </a:pathLst>
            </a:custGeom>
            <a:ln w="3175">
              <a:solidFill>
                <a:srgbClr val="565658"/>
              </a:solidFill>
            </a:ln>
          </p:spPr>
          <p:txBody>
            <a:bodyPr wrap="square" lIns="0" tIns="0" rIns="0" bIns="0" rtlCol="0"/>
            <a:lstStyle/>
            <a:p/>
          </p:txBody>
        </p:sp>
        <p:sp>
          <p:nvSpPr>
            <p:cNvPr id="456" name="object 456" descr=""/>
            <p:cNvSpPr/>
            <p:nvPr/>
          </p:nvSpPr>
          <p:spPr>
            <a:xfrm>
              <a:off x="6085653" y="2494746"/>
              <a:ext cx="0" cy="8255"/>
            </a:xfrm>
            <a:custGeom>
              <a:avLst/>
              <a:gdLst/>
              <a:ahLst/>
              <a:cxnLst/>
              <a:rect l="l" t="t" r="r" b="b"/>
              <a:pathLst>
                <a:path w="0" h="8255">
                  <a:moveTo>
                    <a:pt x="0" y="7835"/>
                  </a:moveTo>
                  <a:lnTo>
                    <a:pt x="0" y="0"/>
                  </a:lnTo>
                </a:path>
              </a:pathLst>
            </a:custGeom>
            <a:ln w="3175">
              <a:solidFill>
                <a:srgbClr val="565658"/>
              </a:solidFill>
            </a:ln>
          </p:spPr>
          <p:txBody>
            <a:bodyPr wrap="square" lIns="0" tIns="0" rIns="0" bIns="0" rtlCol="0"/>
            <a:lstStyle/>
            <a:p/>
          </p:txBody>
        </p:sp>
        <p:sp>
          <p:nvSpPr>
            <p:cNvPr id="457" name="object 457" descr=""/>
            <p:cNvSpPr/>
            <p:nvPr/>
          </p:nvSpPr>
          <p:spPr>
            <a:xfrm>
              <a:off x="6289268" y="2494750"/>
              <a:ext cx="635" cy="0"/>
            </a:xfrm>
            <a:custGeom>
              <a:avLst/>
              <a:gdLst/>
              <a:ahLst/>
              <a:cxnLst/>
              <a:rect l="l" t="t" r="r" b="b"/>
              <a:pathLst>
                <a:path w="635" h="0">
                  <a:moveTo>
                    <a:pt x="0" y="0"/>
                  </a:moveTo>
                  <a:lnTo>
                    <a:pt x="190" y="0"/>
                  </a:lnTo>
                </a:path>
              </a:pathLst>
            </a:custGeom>
            <a:ln w="3175">
              <a:solidFill>
                <a:srgbClr val="565658"/>
              </a:solidFill>
            </a:ln>
          </p:spPr>
          <p:txBody>
            <a:bodyPr wrap="square" lIns="0" tIns="0" rIns="0" bIns="0" rtlCol="0"/>
            <a:lstStyle/>
            <a:p/>
          </p:txBody>
        </p:sp>
        <p:sp>
          <p:nvSpPr>
            <p:cNvPr id="458" name="object 458" descr=""/>
            <p:cNvSpPr/>
            <p:nvPr/>
          </p:nvSpPr>
          <p:spPr>
            <a:xfrm>
              <a:off x="6046182" y="2517272"/>
              <a:ext cx="40005" cy="0"/>
            </a:xfrm>
            <a:custGeom>
              <a:avLst/>
              <a:gdLst/>
              <a:ahLst/>
              <a:cxnLst/>
              <a:rect l="l" t="t" r="r" b="b"/>
              <a:pathLst>
                <a:path w="40004" h="0">
                  <a:moveTo>
                    <a:pt x="0" y="0"/>
                  </a:moveTo>
                  <a:lnTo>
                    <a:pt x="39471" y="0"/>
                  </a:lnTo>
                </a:path>
              </a:pathLst>
            </a:custGeom>
            <a:ln w="3175">
              <a:solidFill>
                <a:srgbClr val="565658"/>
              </a:solidFill>
            </a:ln>
          </p:spPr>
          <p:txBody>
            <a:bodyPr wrap="square" lIns="0" tIns="0" rIns="0" bIns="0" rtlCol="0"/>
            <a:lstStyle/>
            <a:p/>
          </p:txBody>
        </p:sp>
        <p:sp>
          <p:nvSpPr>
            <p:cNvPr id="459" name="object 459" descr=""/>
            <p:cNvSpPr/>
            <p:nvPr/>
          </p:nvSpPr>
          <p:spPr>
            <a:xfrm>
              <a:off x="6085653" y="2502582"/>
              <a:ext cx="0" cy="15240"/>
            </a:xfrm>
            <a:custGeom>
              <a:avLst/>
              <a:gdLst/>
              <a:ahLst/>
              <a:cxnLst/>
              <a:rect l="l" t="t" r="r" b="b"/>
              <a:pathLst>
                <a:path w="0" h="15239">
                  <a:moveTo>
                    <a:pt x="0" y="0"/>
                  </a:moveTo>
                  <a:lnTo>
                    <a:pt x="0" y="14693"/>
                  </a:lnTo>
                </a:path>
              </a:pathLst>
            </a:custGeom>
            <a:ln w="3175">
              <a:solidFill>
                <a:srgbClr val="565658"/>
              </a:solidFill>
            </a:ln>
          </p:spPr>
          <p:txBody>
            <a:bodyPr wrap="square" lIns="0" tIns="0" rIns="0" bIns="0" rtlCol="0"/>
            <a:lstStyle/>
            <a:p/>
          </p:txBody>
        </p:sp>
        <p:sp>
          <p:nvSpPr>
            <p:cNvPr id="460" name="object 460" descr=""/>
            <p:cNvSpPr/>
            <p:nvPr/>
          </p:nvSpPr>
          <p:spPr>
            <a:xfrm>
              <a:off x="6281621" y="2504389"/>
              <a:ext cx="8255" cy="635"/>
            </a:xfrm>
            <a:custGeom>
              <a:avLst/>
              <a:gdLst/>
              <a:ahLst/>
              <a:cxnLst/>
              <a:rect l="l" t="t" r="r" b="b"/>
              <a:pathLst>
                <a:path w="8254" h="635">
                  <a:moveTo>
                    <a:pt x="7747" y="152"/>
                  </a:moveTo>
                  <a:lnTo>
                    <a:pt x="0" y="0"/>
                  </a:lnTo>
                </a:path>
              </a:pathLst>
            </a:custGeom>
            <a:ln w="3175">
              <a:solidFill>
                <a:srgbClr val="565658"/>
              </a:solidFill>
            </a:ln>
          </p:spPr>
          <p:txBody>
            <a:bodyPr wrap="square" lIns="0" tIns="0" rIns="0" bIns="0" rtlCol="0"/>
            <a:lstStyle/>
            <a:p/>
          </p:txBody>
        </p:sp>
        <p:sp>
          <p:nvSpPr>
            <p:cNvPr id="461" name="object 461" descr=""/>
            <p:cNvSpPr/>
            <p:nvPr/>
          </p:nvSpPr>
          <p:spPr>
            <a:xfrm>
              <a:off x="6071890" y="2470249"/>
              <a:ext cx="2540" cy="0"/>
            </a:xfrm>
            <a:custGeom>
              <a:avLst/>
              <a:gdLst/>
              <a:ahLst/>
              <a:cxnLst/>
              <a:rect l="l" t="t" r="r" b="b"/>
              <a:pathLst>
                <a:path w="2539" h="0">
                  <a:moveTo>
                    <a:pt x="2260" y="0"/>
                  </a:moveTo>
                  <a:lnTo>
                    <a:pt x="0" y="0"/>
                  </a:lnTo>
                </a:path>
              </a:pathLst>
            </a:custGeom>
            <a:ln w="3175">
              <a:solidFill>
                <a:srgbClr val="565658"/>
              </a:solidFill>
            </a:ln>
          </p:spPr>
          <p:txBody>
            <a:bodyPr wrap="square" lIns="0" tIns="0" rIns="0" bIns="0" rtlCol="0"/>
            <a:lstStyle/>
            <a:p/>
          </p:txBody>
        </p:sp>
        <p:sp>
          <p:nvSpPr>
            <p:cNvPr id="462" name="object 462" descr=""/>
            <p:cNvSpPr/>
            <p:nvPr/>
          </p:nvSpPr>
          <p:spPr>
            <a:xfrm>
              <a:off x="6074150" y="2467192"/>
              <a:ext cx="0" cy="3175"/>
            </a:xfrm>
            <a:custGeom>
              <a:avLst/>
              <a:gdLst/>
              <a:ahLst/>
              <a:cxnLst/>
              <a:rect l="l" t="t" r="r" b="b"/>
              <a:pathLst>
                <a:path w="0" h="3175">
                  <a:moveTo>
                    <a:pt x="0" y="0"/>
                  </a:moveTo>
                  <a:lnTo>
                    <a:pt x="0" y="3060"/>
                  </a:lnTo>
                </a:path>
              </a:pathLst>
            </a:custGeom>
            <a:ln w="3175">
              <a:solidFill>
                <a:srgbClr val="565658"/>
              </a:solidFill>
            </a:ln>
          </p:spPr>
          <p:txBody>
            <a:bodyPr wrap="square" lIns="0" tIns="0" rIns="0" bIns="0" rtlCol="0"/>
            <a:lstStyle/>
            <a:p/>
          </p:txBody>
        </p:sp>
        <p:sp>
          <p:nvSpPr>
            <p:cNvPr id="463" name="object 463" descr=""/>
            <p:cNvSpPr/>
            <p:nvPr/>
          </p:nvSpPr>
          <p:spPr>
            <a:xfrm>
              <a:off x="6071892" y="2467188"/>
              <a:ext cx="2540" cy="3175"/>
            </a:xfrm>
            <a:custGeom>
              <a:avLst/>
              <a:gdLst/>
              <a:ahLst/>
              <a:cxnLst/>
              <a:rect l="l" t="t" r="r" b="b"/>
              <a:pathLst>
                <a:path w="2539" h="3175">
                  <a:moveTo>
                    <a:pt x="0" y="3060"/>
                  </a:moveTo>
                  <a:lnTo>
                    <a:pt x="2260" y="0"/>
                  </a:lnTo>
                </a:path>
              </a:pathLst>
            </a:custGeom>
            <a:ln w="3175">
              <a:solidFill>
                <a:srgbClr val="565658"/>
              </a:solidFill>
            </a:ln>
          </p:spPr>
          <p:txBody>
            <a:bodyPr wrap="square" lIns="0" tIns="0" rIns="0" bIns="0" rtlCol="0"/>
            <a:lstStyle/>
            <a:p/>
          </p:txBody>
        </p:sp>
        <p:sp>
          <p:nvSpPr>
            <p:cNvPr id="464" name="object 464" descr=""/>
            <p:cNvSpPr/>
            <p:nvPr/>
          </p:nvSpPr>
          <p:spPr>
            <a:xfrm>
              <a:off x="6066461" y="2466876"/>
              <a:ext cx="1270" cy="3175"/>
            </a:xfrm>
            <a:custGeom>
              <a:avLst/>
              <a:gdLst/>
              <a:ahLst/>
              <a:cxnLst/>
              <a:rect l="l" t="t" r="r" b="b"/>
              <a:pathLst>
                <a:path w="1270" h="3175">
                  <a:moveTo>
                    <a:pt x="0" y="0"/>
                  </a:moveTo>
                  <a:lnTo>
                    <a:pt x="1168" y="3175"/>
                  </a:lnTo>
                </a:path>
              </a:pathLst>
            </a:custGeom>
            <a:ln w="3175">
              <a:solidFill>
                <a:srgbClr val="565658"/>
              </a:solidFill>
            </a:ln>
          </p:spPr>
          <p:txBody>
            <a:bodyPr wrap="square" lIns="0" tIns="0" rIns="0" bIns="0" rtlCol="0"/>
            <a:lstStyle/>
            <a:p/>
          </p:txBody>
        </p:sp>
        <p:sp>
          <p:nvSpPr>
            <p:cNvPr id="465" name="object 465" descr=""/>
            <p:cNvSpPr/>
            <p:nvPr/>
          </p:nvSpPr>
          <p:spPr>
            <a:xfrm>
              <a:off x="6065325" y="2466882"/>
              <a:ext cx="1270" cy="3175"/>
            </a:xfrm>
            <a:custGeom>
              <a:avLst/>
              <a:gdLst/>
              <a:ahLst/>
              <a:cxnLst/>
              <a:rect l="l" t="t" r="r" b="b"/>
              <a:pathLst>
                <a:path w="1270" h="3175">
                  <a:moveTo>
                    <a:pt x="0" y="3175"/>
                  </a:moveTo>
                  <a:lnTo>
                    <a:pt x="1130" y="0"/>
                  </a:lnTo>
                </a:path>
              </a:pathLst>
            </a:custGeom>
            <a:ln w="3175">
              <a:solidFill>
                <a:srgbClr val="565658"/>
              </a:solidFill>
            </a:ln>
          </p:spPr>
          <p:txBody>
            <a:bodyPr wrap="square" lIns="0" tIns="0" rIns="0" bIns="0" rtlCol="0"/>
            <a:lstStyle/>
            <a:p/>
          </p:txBody>
        </p:sp>
        <p:sp>
          <p:nvSpPr>
            <p:cNvPr id="466" name="object 466" descr=""/>
            <p:cNvSpPr/>
            <p:nvPr/>
          </p:nvSpPr>
          <p:spPr>
            <a:xfrm>
              <a:off x="6065328" y="2470057"/>
              <a:ext cx="2540" cy="0"/>
            </a:xfrm>
            <a:custGeom>
              <a:avLst/>
              <a:gdLst/>
              <a:ahLst/>
              <a:cxnLst/>
              <a:rect l="l" t="t" r="r" b="b"/>
              <a:pathLst>
                <a:path w="2539" h="0">
                  <a:moveTo>
                    <a:pt x="2298" y="0"/>
                  </a:moveTo>
                  <a:lnTo>
                    <a:pt x="0" y="0"/>
                  </a:lnTo>
                </a:path>
              </a:pathLst>
            </a:custGeom>
            <a:ln w="3175">
              <a:solidFill>
                <a:srgbClr val="565658"/>
              </a:solidFill>
            </a:ln>
          </p:spPr>
          <p:txBody>
            <a:bodyPr wrap="square" lIns="0" tIns="0" rIns="0" bIns="0" rtlCol="0"/>
            <a:lstStyle/>
            <a:p/>
          </p:txBody>
        </p:sp>
        <p:sp>
          <p:nvSpPr>
            <p:cNvPr id="467" name="object 467" descr=""/>
            <p:cNvSpPr/>
            <p:nvPr/>
          </p:nvSpPr>
          <p:spPr>
            <a:xfrm>
              <a:off x="6049637" y="2466876"/>
              <a:ext cx="1270" cy="3175"/>
            </a:xfrm>
            <a:custGeom>
              <a:avLst/>
              <a:gdLst/>
              <a:ahLst/>
              <a:cxnLst/>
              <a:rect l="l" t="t" r="r" b="b"/>
              <a:pathLst>
                <a:path w="1270" h="3175">
                  <a:moveTo>
                    <a:pt x="0" y="0"/>
                  </a:moveTo>
                  <a:lnTo>
                    <a:pt x="1168" y="3175"/>
                  </a:lnTo>
                </a:path>
              </a:pathLst>
            </a:custGeom>
            <a:ln w="3175">
              <a:solidFill>
                <a:srgbClr val="565658"/>
              </a:solidFill>
            </a:ln>
          </p:spPr>
          <p:txBody>
            <a:bodyPr wrap="square" lIns="0" tIns="0" rIns="0" bIns="0" rtlCol="0"/>
            <a:lstStyle/>
            <a:p/>
          </p:txBody>
        </p:sp>
        <p:sp>
          <p:nvSpPr>
            <p:cNvPr id="468" name="object 468" descr=""/>
            <p:cNvSpPr/>
            <p:nvPr/>
          </p:nvSpPr>
          <p:spPr>
            <a:xfrm>
              <a:off x="6048496" y="2466882"/>
              <a:ext cx="1270" cy="3175"/>
            </a:xfrm>
            <a:custGeom>
              <a:avLst/>
              <a:gdLst/>
              <a:ahLst/>
              <a:cxnLst/>
              <a:rect l="l" t="t" r="r" b="b"/>
              <a:pathLst>
                <a:path w="1270" h="3175">
                  <a:moveTo>
                    <a:pt x="0" y="3175"/>
                  </a:moveTo>
                  <a:lnTo>
                    <a:pt x="1143" y="0"/>
                  </a:lnTo>
                </a:path>
              </a:pathLst>
            </a:custGeom>
            <a:ln w="3175">
              <a:solidFill>
                <a:srgbClr val="565658"/>
              </a:solidFill>
            </a:ln>
          </p:spPr>
          <p:txBody>
            <a:bodyPr wrap="square" lIns="0" tIns="0" rIns="0" bIns="0" rtlCol="0"/>
            <a:lstStyle/>
            <a:p/>
          </p:txBody>
        </p:sp>
        <p:sp>
          <p:nvSpPr>
            <p:cNvPr id="469" name="object 469" descr=""/>
            <p:cNvSpPr/>
            <p:nvPr/>
          </p:nvSpPr>
          <p:spPr>
            <a:xfrm>
              <a:off x="6048491" y="2470057"/>
              <a:ext cx="2540" cy="0"/>
            </a:xfrm>
            <a:custGeom>
              <a:avLst/>
              <a:gdLst/>
              <a:ahLst/>
              <a:cxnLst/>
              <a:rect l="l" t="t" r="r" b="b"/>
              <a:pathLst>
                <a:path w="2539" h="0">
                  <a:moveTo>
                    <a:pt x="2311" y="0"/>
                  </a:moveTo>
                  <a:lnTo>
                    <a:pt x="0" y="0"/>
                  </a:lnTo>
                </a:path>
              </a:pathLst>
            </a:custGeom>
            <a:ln w="3175">
              <a:solidFill>
                <a:srgbClr val="565658"/>
              </a:solidFill>
            </a:ln>
          </p:spPr>
          <p:txBody>
            <a:bodyPr wrap="square" lIns="0" tIns="0" rIns="0" bIns="0" rtlCol="0"/>
            <a:lstStyle/>
            <a:p/>
          </p:txBody>
        </p:sp>
        <p:sp>
          <p:nvSpPr>
            <p:cNvPr id="470" name="object 470" descr=""/>
            <p:cNvSpPr/>
            <p:nvPr/>
          </p:nvSpPr>
          <p:spPr>
            <a:xfrm>
              <a:off x="6032813" y="2466876"/>
              <a:ext cx="1270" cy="3175"/>
            </a:xfrm>
            <a:custGeom>
              <a:avLst/>
              <a:gdLst/>
              <a:ahLst/>
              <a:cxnLst/>
              <a:rect l="l" t="t" r="r" b="b"/>
              <a:pathLst>
                <a:path w="1270" h="3175">
                  <a:moveTo>
                    <a:pt x="0" y="0"/>
                  </a:moveTo>
                  <a:lnTo>
                    <a:pt x="1168" y="3175"/>
                  </a:lnTo>
                </a:path>
              </a:pathLst>
            </a:custGeom>
            <a:ln w="3175">
              <a:solidFill>
                <a:srgbClr val="565658"/>
              </a:solidFill>
            </a:ln>
          </p:spPr>
          <p:txBody>
            <a:bodyPr wrap="square" lIns="0" tIns="0" rIns="0" bIns="0" rtlCol="0"/>
            <a:lstStyle/>
            <a:p/>
          </p:txBody>
        </p:sp>
        <p:sp>
          <p:nvSpPr>
            <p:cNvPr id="471" name="object 471" descr=""/>
            <p:cNvSpPr/>
            <p:nvPr/>
          </p:nvSpPr>
          <p:spPr>
            <a:xfrm>
              <a:off x="6031671" y="2466882"/>
              <a:ext cx="1270" cy="3175"/>
            </a:xfrm>
            <a:custGeom>
              <a:avLst/>
              <a:gdLst/>
              <a:ahLst/>
              <a:cxnLst/>
              <a:rect l="l" t="t" r="r" b="b"/>
              <a:pathLst>
                <a:path w="1270" h="3175">
                  <a:moveTo>
                    <a:pt x="0" y="3175"/>
                  </a:moveTo>
                  <a:lnTo>
                    <a:pt x="1143" y="0"/>
                  </a:lnTo>
                </a:path>
              </a:pathLst>
            </a:custGeom>
            <a:ln w="3175">
              <a:solidFill>
                <a:srgbClr val="565658"/>
              </a:solidFill>
            </a:ln>
          </p:spPr>
          <p:txBody>
            <a:bodyPr wrap="square" lIns="0" tIns="0" rIns="0" bIns="0" rtlCol="0"/>
            <a:lstStyle/>
            <a:p/>
          </p:txBody>
        </p:sp>
        <p:sp>
          <p:nvSpPr>
            <p:cNvPr id="472" name="object 472" descr=""/>
            <p:cNvSpPr/>
            <p:nvPr/>
          </p:nvSpPr>
          <p:spPr>
            <a:xfrm>
              <a:off x="6031668" y="2470057"/>
              <a:ext cx="2540" cy="0"/>
            </a:xfrm>
            <a:custGeom>
              <a:avLst/>
              <a:gdLst/>
              <a:ahLst/>
              <a:cxnLst/>
              <a:rect l="l" t="t" r="r" b="b"/>
              <a:pathLst>
                <a:path w="2539" h="0">
                  <a:moveTo>
                    <a:pt x="2311" y="0"/>
                  </a:moveTo>
                  <a:lnTo>
                    <a:pt x="0" y="0"/>
                  </a:lnTo>
                </a:path>
              </a:pathLst>
            </a:custGeom>
            <a:ln w="3175">
              <a:solidFill>
                <a:srgbClr val="565658"/>
              </a:solidFill>
            </a:ln>
          </p:spPr>
          <p:txBody>
            <a:bodyPr wrap="square" lIns="0" tIns="0" rIns="0" bIns="0" rtlCol="0"/>
            <a:lstStyle/>
            <a:p/>
          </p:txBody>
        </p:sp>
        <p:sp>
          <p:nvSpPr>
            <p:cNvPr id="473" name="object 473" descr=""/>
            <p:cNvSpPr/>
            <p:nvPr/>
          </p:nvSpPr>
          <p:spPr>
            <a:xfrm>
              <a:off x="6015989" y="2466876"/>
              <a:ext cx="1270" cy="3175"/>
            </a:xfrm>
            <a:custGeom>
              <a:avLst/>
              <a:gdLst/>
              <a:ahLst/>
              <a:cxnLst/>
              <a:rect l="l" t="t" r="r" b="b"/>
              <a:pathLst>
                <a:path w="1270" h="3175">
                  <a:moveTo>
                    <a:pt x="0" y="0"/>
                  </a:moveTo>
                  <a:lnTo>
                    <a:pt x="1155" y="3175"/>
                  </a:lnTo>
                </a:path>
              </a:pathLst>
            </a:custGeom>
            <a:ln w="3175">
              <a:solidFill>
                <a:srgbClr val="565658"/>
              </a:solidFill>
            </a:ln>
          </p:spPr>
          <p:txBody>
            <a:bodyPr wrap="square" lIns="0" tIns="0" rIns="0" bIns="0" rtlCol="0"/>
            <a:lstStyle/>
            <a:p/>
          </p:txBody>
        </p:sp>
        <p:sp>
          <p:nvSpPr>
            <p:cNvPr id="474" name="object 474" descr=""/>
            <p:cNvSpPr/>
            <p:nvPr/>
          </p:nvSpPr>
          <p:spPr>
            <a:xfrm>
              <a:off x="6014848" y="2466882"/>
              <a:ext cx="1270" cy="3175"/>
            </a:xfrm>
            <a:custGeom>
              <a:avLst/>
              <a:gdLst/>
              <a:ahLst/>
              <a:cxnLst/>
              <a:rect l="l" t="t" r="r" b="b"/>
              <a:pathLst>
                <a:path w="1270" h="3175">
                  <a:moveTo>
                    <a:pt x="0" y="3175"/>
                  </a:moveTo>
                  <a:lnTo>
                    <a:pt x="1143" y="0"/>
                  </a:lnTo>
                </a:path>
              </a:pathLst>
            </a:custGeom>
            <a:ln w="3175">
              <a:solidFill>
                <a:srgbClr val="565658"/>
              </a:solidFill>
            </a:ln>
          </p:spPr>
          <p:txBody>
            <a:bodyPr wrap="square" lIns="0" tIns="0" rIns="0" bIns="0" rtlCol="0"/>
            <a:lstStyle/>
            <a:p/>
          </p:txBody>
        </p:sp>
        <p:sp>
          <p:nvSpPr>
            <p:cNvPr id="475" name="object 475" descr=""/>
            <p:cNvSpPr/>
            <p:nvPr/>
          </p:nvSpPr>
          <p:spPr>
            <a:xfrm>
              <a:off x="6014850" y="2470057"/>
              <a:ext cx="2540" cy="0"/>
            </a:xfrm>
            <a:custGeom>
              <a:avLst/>
              <a:gdLst/>
              <a:ahLst/>
              <a:cxnLst/>
              <a:rect l="l" t="t" r="r" b="b"/>
              <a:pathLst>
                <a:path w="2539" h="0">
                  <a:moveTo>
                    <a:pt x="2298" y="0"/>
                  </a:moveTo>
                  <a:lnTo>
                    <a:pt x="0" y="0"/>
                  </a:lnTo>
                </a:path>
              </a:pathLst>
            </a:custGeom>
            <a:ln w="3175">
              <a:solidFill>
                <a:srgbClr val="565658"/>
              </a:solidFill>
            </a:ln>
          </p:spPr>
          <p:txBody>
            <a:bodyPr wrap="square" lIns="0" tIns="0" rIns="0" bIns="0" rtlCol="0"/>
            <a:lstStyle/>
            <a:p/>
          </p:txBody>
        </p:sp>
        <p:sp>
          <p:nvSpPr>
            <p:cNvPr id="476" name="object 476" descr=""/>
            <p:cNvSpPr/>
            <p:nvPr/>
          </p:nvSpPr>
          <p:spPr>
            <a:xfrm>
              <a:off x="6039136" y="2471830"/>
              <a:ext cx="3175" cy="0"/>
            </a:xfrm>
            <a:custGeom>
              <a:avLst/>
              <a:gdLst/>
              <a:ahLst/>
              <a:cxnLst/>
              <a:rect l="l" t="t" r="r" b="b"/>
              <a:pathLst>
                <a:path w="3175" h="0">
                  <a:moveTo>
                    <a:pt x="2743" y="0"/>
                  </a:moveTo>
                  <a:lnTo>
                    <a:pt x="0" y="0"/>
                  </a:lnTo>
                </a:path>
              </a:pathLst>
            </a:custGeom>
            <a:ln w="3175">
              <a:solidFill>
                <a:srgbClr val="565658"/>
              </a:solidFill>
            </a:ln>
          </p:spPr>
          <p:txBody>
            <a:bodyPr wrap="square" lIns="0" tIns="0" rIns="0" bIns="0" rtlCol="0"/>
            <a:lstStyle/>
            <a:p/>
          </p:txBody>
        </p:sp>
        <p:sp>
          <p:nvSpPr>
            <p:cNvPr id="477" name="object 477" descr=""/>
            <p:cNvSpPr/>
            <p:nvPr/>
          </p:nvSpPr>
          <p:spPr>
            <a:xfrm>
              <a:off x="6071002" y="2465964"/>
              <a:ext cx="3175" cy="3810"/>
            </a:xfrm>
            <a:custGeom>
              <a:avLst/>
              <a:gdLst/>
              <a:ahLst/>
              <a:cxnLst/>
              <a:rect l="l" t="t" r="r" b="b"/>
              <a:pathLst>
                <a:path w="3175" h="3810">
                  <a:moveTo>
                    <a:pt x="2794" y="0"/>
                  </a:moveTo>
                  <a:lnTo>
                    <a:pt x="0" y="3721"/>
                  </a:lnTo>
                </a:path>
              </a:pathLst>
            </a:custGeom>
            <a:ln w="3175">
              <a:solidFill>
                <a:srgbClr val="565658"/>
              </a:solidFill>
            </a:ln>
          </p:spPr>
          <p:txBody>
            <a:bodyPr wrap="square" lIns="0" tIns="0" rIns="0" bIns="0" rtlCol="0"/>
            <a:lstStyle/>
            <a:p/>
          </p:txBody>
        </p:sp>
        <p:sp>
          <p:nvSpPr>
            <p:cNvPr id="478" name="object 478" descr=""/>
            <p:cNvSpPr/>
            <p:nvPr/>
          </p:nvSpPr>
          <p:spPr>
            <a:xfrm>
              <a:off x="6068042" y="2471228"/>
              <a:ext cx="635" cy="1270"/>
            </a:xfrm>
            <a:custGeom>
              <a:avLst/>
              <a:gdLst/>
              <a:ahLst/>
              <a:cxnLst/>
              <a:rect l="l" t="t" r="r" b="b"/>
              <a:pathLst>
                <a:path w="635" h="1269">
                  <a:moveTo>
                    <a:pt x="0" y="0"/>
                  </a:moveTo>
                  <a:lnTo>
                    <a:pt x="368" y="965"/>
                  </a:lnTo>
                </a:path>
              </a:pathLst>
            </a:custGeom>
            <a:ln w="3175">
              <a:solidFill>
                <a:srgbClr val="565658"/>
              </a:solidFill>
            </a:ln>
          </p:spPr>
          <p:txBody>
            <a:bodyPr wrap="square" lIns="0" tIns="0" rIns="0" bIns="0" rtlCol="0"/>
            <a:lstStyle/>
            <a:p/>
          </p:txBody>
        </p:sp>
        <p:sp>
          <p:nvSpPr>
            <p:cNvPr id="479" name="object 479" descr=""/>
            <p:cNvSpPr/>
            <p:nvPr/>
          </p:nvSpPr>
          <p:spPr>
            <a:xfrm>
              <a:off x="6064910" y="2471228"/>
              <a:ext cx="3175" cy="0"/>
            </a:xfrm>
            <a:custGeom>
              <a:avLst/>
              <a:gdLst/>
              <a:ahLst/>
              <a:cxnLst/>
              <a:rect l="l" t="t" r="r" b="b"/>
              <a:pathLst>
                <a:path w="3175" h="0">
                  <a:moveTo>
                    <a:pt x="0" y="0"/>
                  </a:moveTo>
                  <a:lnTo>
                    <a:pt x="3136" y="0"/>
                  </a:lnTo>
                </a:path>
              </a:pathLst>
            </a:custGeom>
            <a:ln w="3175">
              <a:solidFill>
                <a:srgbClr val="565658"/>
              </a:solidFill>
            </a:ln>
          </p:spPr>
          <p:txBody>
            <a:bodyPr wrap="square" lIns="0" tIns="0" rIns="0" bIns="0" rtlCol="0"/>
            <a:lstStyle/>
            <a:p/>
          </p:txBody>
        </p:sp>
        <p:sp>
          <p:nvSpPr>
            <p:cNvPr id="480" name="object 480" descr=""/>
            <p:cNvSpPr/>
            <p:nvPr/>
          </p:nvSpPr>
          <p:spPr>
            <a:xfrm>
              <a:off x="6064544" y="2471224"/>
              <a:ext cx="635" cy="1270"/>
            </a:xfrm>
            <a:custGeom>
              <a:avLst/>
              <a:gdLst/>
              <a:ahLst/>
              <a:cxnLst/>
              <a:rect l="l" t="t" r="r" b="b"/>
              <a:pathLst>
                <a:path w="635" h="1269">
                  <a:moveTo>
                    <a:pt x="0" y="990"/>
                  </a:moveTo>
                  <a:lnTo>
                    <a:pt x="368" y="0"/>
                  </a:lnTo>
                </a:path>
              </a:pathLst>
            </a:custGeom>
            <a:ln w="3175">
              <a:solidFill>
                <a:srgbClr val="565658"/>
              </a:solidFill>
            </a:ln>
          </p:spPr>
          <p:txBody>
            <a:bodyPr wrap="square" lIns="0" tIns="0" rIns="0" bIns="0" rtlCol="0"/>
            <a:lstStyle/>
            <a:p/>
          </p:txBody>
        </p:sp>
        <p:sp>
          <p:nvSpPr>
            <p:cNvPr id="481" name="object 481" descr=""/>
            <p:cNvSpPr/>
            <p:nvPr/>
          </p:nvSpPr>
          <p:spPr>
            <a:xfrm>
              <a:off x="6067833" y="2466690"/>
              <a:ext cx="2540" cy="5080"/>
            </a:xfrm>
            <a:custGeom>
              <a:avLst/>
              <a:gdLst/>
              <a:ahLst/>
              <a:cxnLst/>
              <a:rect l="l" t="t" r="r" b="b"/>
              <a:pathLst>
                <a:path w="2539" h="5080">
                  <a:moveTo>
                    <a:pt x="2006" y="4965"/>
                  </a:moveTo>
                  <a:lnTo>
                    <a:pt x="0" y="0"/>
                  </a:lnTo>
                </a:path>
              </a:pathLst>
            </a:custGeom>
            <a:ln w="3175">
              <a:solidFill>
                <a:srgbClr val="565658"/>
              </a:solidFill>
            </a:ln>
          </p:spPr>
          <p:txBody>
            <a:bodyPr wrap="square" lIns="0" tIns="0" rIns="0" bIns="0" rtlCol="0"/>
            <a:lstStyle/>
            <a:p/>
          </p:txBody>
        </p:sp>
        <p:sp>
          <p:nvSpPr>
            <p:cNvPr id="482" name="object 482" descr=""/>
            <p:cNvSpPr/>
            <p:nvPr/>
          </p:nvSpPr>
          <p:spPr>
            <a:xfrm>
              <a:off x="6063159" y="2466695"/>
              <a:ext cx="2540" cy="5080"/>
            </a:xfrm>
            <a:custGeom>
              <a:avLst/>
              <a:gdLst/>
              <a:ahLst/>
              <a:cxnLst/>
              <a:rect l="l" t="t" r="r" b="b"/>
              <a:pathLst>
                <a:path w="2539" h="5080">
                  <a:moveTo>
                    <a:pt x="1968" y="0"/>
                  </a:moveTo>
                  <a:lnTo>
                    <a:pt x="0" y="5016"/>
                  </a:lnTo>
                </a:path>
              </a:pathLst>
            </a:custGeom>
            <a:ln w="3175">
              <a:solidFill>
                <a:srgbClr val="565658"/>
              </a:solidFill>
            </a:ln>
          </p:spPr>
          <p:txBody>
            <a:bodyPr wrap="square" lIns="0" tIns="0" rIns="0" bIns="0" rtlCol="0"/>
            <a:lstStyle/>
            <a:p/>
          </p:txBody>
        </p:sp>
        <p:sp>
          <p:nvSpPr>
            <p:cNvPr id="483" name="object 483" descr=""/>
            <p:cNvSpPr/>
            <p:nvPr/>
          </p:nvSpPr>
          <p:spPr>
            <a:xfrm>
              <a:off x="6051218" y="2471228"/>
              <a:ext cx="635" cy="1270"/>
            </a:xfrm>
            <a:custGeom>
              <a:avLst/>
              <a:gdLst/>
              <a:ahLst/>
              <a:cxnLst/>
              <a:rect l="l" t="t" r="r" b="b"/>
              <a:pathLst>
                <a:path w="635" h="1269">
                  <a:moveTo>
                    <a:pt x="0" y="0"/>
                  </a:moveTo>
                  <a:lnTo>
                    <a:pt x="368" y="965"/>
                  </a:lnTo>
                </a:path>
              </a:pathLst>
            </a:custGeom>
            <a:ln w="3175">
              <a:solidFill>
                <a:srgbClr val="565658"/>
              </a:solidFill>
            </a:ln>
          </p:spPr>
          <p:txBody>
            <a:bodyPr wrap="square" lIns="0" tIns="0" rIns="0" bIns="0" rtlCol="0"/>
            <a:lstStyle/>
            <a:p/>
          </p:txBody>
        </p:sp>
        <p:sp>
          <p:nvSpPr>
            <p:cNvPr id="484" name="object 484" descr=""/>
            <p:cNvSpPr/>
            <p:nvPr/>
          </p:nvSpPr>
          <p:spPr>
            <a:xfrm>
              <a:off x="6048086" y="2471228"/>
              <a:ext cx="3175" cy="0"/>
            </a:xfrm>
            <a:custGeom>
              <a:avLst/>
              <a:gdLst/>
              <a:ahLst/>
              <a:cxnLst/>
              <a:rect l="l" t="t" r="r" b="b"/>
              <a:pathLst>
                <a:path w="3175" h="0">
                  <a:moveTo>
                    <a:pt x="0" y="0"/>
                  </a:moveTo>
                  <a:lnTo>
                    <a:pt x="3136" y="0"/>
                  </a:lnTo>
                </a:path>
              </a:pathLst>
            </a:custGeom>
            <a:ln w="3175">
              <a:solidFill>
                <a:srgbClr val="565658"/>
              </a:solidFill>
            </a:ln>
          </p:spPr>
          <p:txBody>
            <a:bodyPr wrap="square" lIns="0" tIns="0" rIns="0" bIns="0" rtlCol="0"/>
            <a:lstStyle/>
            <a:p/>
          </p:txBody>
        </p:sp>
        <p:sp>
          <p:nvSpPr>
            <p:cNvPr id="485" name="object 485" descr=""/>
            <p:cNvSpPr/>
            <p:nvPr/>
          </p:nvSpPr>
          <p:spPr>
            <a:xfrm>
              <a:off x="6047720" y="2471224"/>
              <a:ext cx="635" cy="1270"/>
            </a:xfrm>
            <a:custGeom>
              <a:avLst/>
              <a:gdLst/>
              <a:ahLst/>
              <a:cxnLst/>
              <a:rect l="l" t="t" r="r" b="b"/>
              <a:pathLst>
                <a:path w="635" h="1269">
                  <a:moveTo>
                    <a:pt x="0" y="990"/>
                  </a:moveTo>
                  <a:lnTo>
                    <a:pt x="368" y="0"/>
                  </a:lnTo>
                </a:path>
              </a:pathLst>
            </a:custGeom>
            <a:ln w="3175">
              <a:solidFill>
                <a:srgbClr val="565658"/>
              </a:solidFill>
            </a:ln>
          </p:spPr>
          <p:txBody>
            <a:bodyPr wrap="square" lIns="0" tIns="0" rIns="0" bIns="0" rtlCol="0"/>
            <a:lstStyle/>
            <a:p/>
          </p:txBody>
        </p:sp>
        <p:sp>
          <p:nvSpPr>
            <p:cNvPr id="486" name="object 486" descr=""/>
            <p:cNvSpPr/>
            <p:nvPr/>
          </p:nvSpPr>
          <p:spPr>
            <a:xfrm>
              <a:off x="6051010" y="2466690"/>
              <a:ext cx="2540" cy="5080"/>
            </a:xfrm>
            <a:custGeom>
              <a:avLst/>
              <a:gdLst/>
              <a:ahLst/>
              <a:cxnLst/>
              <a:rect l="l" t="t" r="r" b="b"/>
              <a:pathLst>
                <a:path w="2539" h="5080">
                  <a:moveTo>
                    <a:pt x="2006" y="4965"/>
                  </a:moveTo>
                  <a:lnTo>
                    <a:pt x="0" y="0"/>
                  </a:lnTo>
                </a:path>
              </a:pathLst>
            </a:custGeom>
            <a:ln w="3175">
              <a:solidFill>
                <a:srgbClr val="565658"/>
              </a:solidFill>
            </a:ln>
          </p:spPr>
          <p:txBody>
            <a:bodyPr wrap="square" lIns="0" tIns="0" rIns="0" bIns="0" rtlCol="0"/>
            <a:lstStyle/>
            <a:p/>
          </p:txBody>
        </p:sp>
        <p:sp>
          <p:nvSpPr>
            <p:cNvPr id="487" name="object 487" descr=""/>
            <p:cNvSpPr/>
            <p:nvPr/>
          </p:nvSpPr>
          <p:spPr>
            <a:xfrm>
              <a:off x="6046335" y="2466695"/>
              <a:ext cx="2540" cy="5080"/>
            </a:xfrm>
            <a:custGeom>
              <a:avLst/>
              <a:gdLst/>
              <a:ahLst/>
              <a:cxnLst/>
              <a:rect l="l" t="t" r="r" b="b"/>
              <a:pathLst>
                <a:path w="2539" h="5080">
                  <a:moveTo>
                    <a:pt x="1968" y="0"/>
                  </a:moveTo>
                  <a:lnTo>
                    <a:pt x="0" y="5016"/>
                  </a:lnTo>
                </a:path>
              </a:pathLst>
            </a:custGeom>
            <a:ln w="3175">
              <a:solidFill>
                <a:srgbClr val="565658"/>
              </a:solidFill>
            </a:ln>
          </p:spPr>
          <p:txBody>
            <a:bodyPr wrap="square" lIns="0" tIns="0" rIns="0" bIns="0" rtlCol="0"/>
            <a:lstStyle/>
            <a:p/>
          </p:txBody>
        </p:sp>
        <p:sp>
          <p:nvSpPr>
            <p:cNvPr id="488" name="object 488" descr=""/>
            <p:cNvSpPr/>
            <p:nvPr/>
          </p:nvSpPr>
          <p:spPr>
            <a:xfrm>
              <a:off x="6034394" y="2471228"/>
              <a:ext cx="635" cy="1270"/>
            </a:xfrm>
            <a:custGeom>
              <a:avLst/>
              <a:gdLst/>
              <a:ahLst/>
              <a:cxnLst/>
              <a:rect l="l" t="t" r="r" b="b"/>
              <a:pathLst>
                <a:path w="635" h="1269">
                  <a:moveTo>
                    <a:pt x="0" y="0"/>
                  </a:moveTo>
                  <a:lnTo>
                    <a:pt x="368" y="965"/>
                  </a:lnTo>
                </a:path>
              </a:pathLst>
            </a:custGeom>
            <a:ln w="3175">
              <a:solidFill>
                <a:srgbClr val="565658"/>
              </a:solidFill>
            </a:ln>
          </p:spPr>
          <p:txBody>
            <a:bodyPr wrap="square" lIns="0" tIns="0" rIns="0" bIns="0" rtlCol="0"/>
            <a:lstStyle/>
            <a:p/>
          </p:txBody>
        </p:sp>
        <p:sp>
          <p:nvSpPr>
            <p:cNvPr id="489" name="object 489" descr=""/>
            <p:cNvSpPr/>
            <p:nvPr/>
          </p:nvSpPr>
          <p:spPr>
            <a:xfrm>
              <a:off x="6031262" y="2471228"/>
              <a:ext cx="3175" cy="0"/>
            </a:xfrm>
            <a:custGeom>
              <a:avLst/>
              <a:gdLst/>
              <a:ahLst/>
              <a:cxnLst/>
              <a:rect l="l" t="t" r="r" b="b"/>
              <a:pathLst>
                <a:path w="3175" h="0">
                  <a:moveTo>
                    <a:pt x="0" y="0"/>
                  </a:moveTo>
                  <a:lnTo>
                    <a:pt x="3136" y="0"/>
                  </a:lnTo>
                </a:path>
              </a:pathLst>
            </a:custGeom>
            <a:ln w="3175">
              <a:solidFill>
                <a:srgbClr val="565658"/>
              </a:solidFill>
            </a:ln>
          </p:spPr>
          <p:txBody>
            <a:bodyPr wrap="square" lIns="0" tIns="0" rIns="0" bIns="0" rtlCol="0"/>
            <a:lstStyle/>
            <a:p/>
          </p:txBody>
        </p:sp>
        <p:sp>
          <p:nvSpPr>
            <p:cNvPr id="490" name="object 490" descr=""/>
            <p:cNvSpPr/>
            <p:nvPr/>
          </p:nvSpPr>
          <p:spPr>
            <a:xfrm>
              <a:off x="6030897" y="2471224"/>
              <a:ext cx="635" cy="1270"/>
            </a:xfrm>
            <a:custGeom>
              <a:avLst/>
              <a:gdLst/>
              <a:ahLst/>
              <a:cxnLst/>
              <a:rect l="l" t="t" r="r" b="b"/>
              <a:pathLst>
                <a:path w="635" h="1269">
                  <a:moveTo>
                    <a:pt x="0" y="990"/>
                  </a:moveTo>
                  <a:lnTo>
                    <a:pt x="368" y="0"/>
                  </a:lnTo>
                </a:path>
              </a:pathLst>
            </a:custGeom>
            <a:ln w="3175">
              <a:solidFill>
                <a:srgbClr val="565658"/>
              </a:solidFill>
            </a:ln>
          </p:spPr>
          <p:txBody>
            <a:bodyPr wrap="square" lIns="0" tIns="0" rIns="0" bIns="0" rtlCol="0"/>
            <a:lstStyle/>
            <a:p/>
          </p:txBody>
        </p:sp>
        <p:sp>
          <p:nvSpPr>
            <p:cNvPr id="491" name="object 491" descr=""/>
            <p:cNvSpPr/>
            <p:nvPr/>
          </p:nvSpPr>
          <p:spPr>
            <a:xfrm>
              <a:off x="6034186" y="2466690"/>
              <a:ext cx="2540" cy="5080"/>
            </a:xfrm>
            <a:custGeom>
              <a:avLst/>
              <a:gdLst/>
              <a:ahLst/>
              <a:cxnLst/>
              <a:rect l="l" t="t" r="r" b="b"/>
              <a:pathLst>
                <a:path w="2539" h="5080">
                  <a:moveTo>
                    <a:pt x="2006" y="4965"/>
                  </a:moveTo>
                  <a:lnTo>
                    <a:pt x="0" y="0"/>
                  </a:lnTo>
                </a:path>
              </a:pathLst>
            </a:custGeom>
            <a:ln w="3175">
              <a:solidFill>
                <a:srgbClr val="565658"/>
              </a:solidFill>
            </a:ln>
          </p:spPr>
          <p:txBody>
            <a:bodyPr wrap="square" lIns="0" tIns="0" rIns="0" bIns="0" rtlCol="0"/>
            <a:lstStyle/>
            <a:p/>
          </p:txBody>
        </p:sp>
        <p:sp>
          <p:nvSpPr>
            <p:cNvPr id="492" name="object 492" descr=""/>
            <p:cNvSpPr/>
            <p:nvPr/>
          </p:nvSpPr>
          <p:spPr>
            <a:xfrm>
              <a:off x="6029511" y="2466695"/>
              <a:ext cx="2540" cy="5080"/>
            </a:xfrm>
            <a:custGeom>
              <a:avLst/>
              <a:gdLst/>
              <a:ahLst/>
              <a:cxnLst/>
              <a:rect l="l" t="t" r="r" b="b"/>
              <a:pathLst>
                <a:path w="2539" h="5080">
                  <a:moveTo>
                    <a:pt x="1968" y="0"/>
                  </a:moveTo>
                  <a:lnTo>
                    <a:pt x="0" y="5016"/>
                  </a:lnTo>
                </a:path>
              </a:pathLst>
            </a:custGeom>
            <a:ln w="3175">
              <a:solidFill>
                <a:srgbClr val="565658"/>
              </a:solidFill>
            </a:ln>
          </p:spPr>
          <p:txBody>
            <a:bodyPr wrap="square" lIns="0" tIns="0" rIns="0" bIns="0" rtlCol="0"/>
            <a:lstStyle/>
            <a:p/>
          </p:txBody>
        </p:sp>
        <p:sp>
          <p:nvSpPr>
            <p:cNvPr id="493" name="object 493" descr=""/>
            <p:cNvSpPr/>
            <p:nvPr/>
          </p:nvSpPr>
          <p:spPr>
            <a:xfrm>
              <a:off x="6017350" y="2466690"/>
              <a:ext cx="2540" cy="5080"/>
            </a:xfrm>
            <a:custGeom>
              <a:avLst/>
              <a:gdLst/>
              <a:ahLst/>
              <a:cxnLst/>
              <a:rect l="l" t="t" r="r" b="b"/>
              <a:pathLst>
                <a:path w="2539" h="5080">
                  <a:moveTo>
                    <a:pt x="2019" y="4965"/>
                  </a:moveTo>
                  <a:lnTo>
                    <a:pt x="0" y="0"/>
                  </a:lnTo>
                </a:path>
              </a:pathLst>
            </a:custGeom>
            <a:ln w="3175">
              <a:solidFill>
                <a:srgbClr val="565658"/>
              </a:solidFill>
            </a:ln>
          </p:spPr>
          <p:txBody>
            <a:bodyPr wrap="square" lIns="0" tIns="0" rIns="0" bIns="0" rtlCol="0"/>
            <a:lstStyle/>
            <a:p/>
          </p:txBody>
        </p:sp>
        <p:sp>
          <p:nvSpPr>
            <p:cNvPr id="494" name="object 494" descr=""/>
            <p:cNvSpPr/>
            <p:nvPr/>
          </p:nvSpPr>
          <p:spPr>
            <a:xfrm>
              <a:off x="6012687" y="2466695"/>
              <a:ext cx="2540" cy="5080"/>
            </a:xfrm>
            <a:custGeom>
              <a:avLst/>
              <a:gdLst/>
              <a:ahLst/>
              <a:cxnLst/>
              <a:rect l="l" t="t" r="r" b="b"/>
              <a:pathLst>
                <a:path w="2539" h="5080">
                  <a:moveTo>
                    <a:pt x="1968" y="0"/>
                  </a:moveTo>
                  <a:lnTo>
                    <a:pt x="0" y="5016"/>
                  </a:lnTo>
                </a:path>
              </a:pathLst>
            </a:custGeom>
            <a:ln w="3175">
              <a:solidFill>
                <a:srgbClr val="565658"/>
              </a:solidFill>
            </a:ln>
          </p:spPr>
          <p:txBody>
            <a:bodyPr wrap="square" lIns="0" tIns="0" rIns="0" bIns="0" rtlCol="0"/>
            <a:lstStyle/>
            <a:p/>
          </p:txBody>
        </p:sp>
        <p:sp>
          <p:nvSpPr>
            <p:cNvPr id="495" name="object 495" descr=""/>
            <p:cNvSpPr/>
            <p:nvPr/>
          </p:nvSpPr>
          <p:spPr>
            <a:xfrm>
              <a:off x="6017571" y="2471228"/>
              <a:ext cx="635" cy="1270"/>
            </a:xfrm>
            <a:custGeom>
              <a:avLst/>
              <a:gdLst/>
              <a:ahLst/>
              <a:cxnLst/>
              <a:rect l="l" t="t" r="r" b="b"/>
              <a:pathLst>
                <a:path w="635" h="1269">
                  <a:moveTo>
                    <a:pt x="0" y="0"/>
                  </a:moveTo>
                  <a:lnTo>
                    <a:pt x="368" y="965"/>
                  </a:lnTo>
                </a:path>
              </a:pathLst>
            </a:custGeom>
            <a:ln w="3175">
              <a:solidFill>
                <a:srgbClr val="565658"/>
              </a:solidFill>
            </a:ln>
          </p:spPr>
          <p:txBody>
            <a:bodyPr wrap="square" lIns="0" tIns="0" rIns="0" bIns="0" rtlCol="0"/>
            <a:lstStyle/>
            <a:p/>
          </p:txBody>
        </p:sp>
        <p:sp>
          <p:nvSpPr>
            <p:cNvPr id="496" name="object 496" descr=""/>
            <p:cNvSpPr/>
            <p:nvPr/>
          </p:nvSpPr>
          <p:spPr>
            <a:xfrm>
              <a:off x="6014439" y="2471228"/>
              <a:ext cx="3175" cy="0"/>
            </a:xfrm>
            <a:custGeom>
              <a:avLst/>
              <a:gdLst/>
              <a:ahLst/>
              <a:cxnLst/>
              <a:rect l="l" t="t" r="r" b="b"/>
              <a:pathLst>
                <a:path w="3175" h="0">
                  <a:moveTo>
                    <a:pt x="0" y="0"/>
                  </a:moveTo>
                  <a:lnTo>
                    <a:pt x="3136" y="0"/>
                  </a:lnTo>
                </a:path>
              </a:pathLst>
            </a:custGeom>
            <a:ln w="3175">
              <a:solidFill>
                <a:srgbClr val="565658"/>
              </a:solidFill>
            </a:ln>
          </p:spPr>
          <p:txBody>
            <a:bodyPr wrap="square" lIns="0" tIns="0" rIns="0" bIns="0" rtlCol="0"/>
            <a:lstStyle/>
            <a:p/>
          </p:txBody>
        </p:sp>
        <p:sp>
          <p:nvSpPr>
            <p:cNvPr id="497" name="object 497" descr=""/>
            <p:cNvSpPr/>
            <p:nvPr/>
          </p:nvSpPr>
          <p:spPr>
            <a:xfrm>
              <a:off x="6014067" y="2471224"/>
              <a:ext cx="635" cy="1270"/>
            </a:xfrm>
            <a:custGeom>
              <a:avLst/>
              <a:gdLst/>
              <a:ahLst/>
              <a:cxnLst/>
              <a:rect l="l" t="t" r="r" b="b"/>
              <a:pathLst>
                <a:path w="635" h="1269">
                  <a:moveTo>
                    <a:pt x="0" y="990"/>
                  </a:moveTo>
                  <a:lnTo>
                    <a:pt x="368" y="0"/>
                  </a:lnTo>
                </a:path>
              </a:pathLst>
            </a:custGeom>
            <a:ln w="3175">
              <a:solidFill>
                <a:srgbClr val="565658"/>
              </a:solidFill>
            </a:ln>
          </p:spPr>
          <p:txBody>
            <a:bodyPr wrap="square" lIns="0" tIns="0" rIns="0" bIns="0" rtlCol="0"/>
            <a:lstStyle/>
            <a:p/>
          </p:txBody>
        </p:sp>
        <p:sp>
          <p:nvSpPr>
            <p:cNvPr id="498" name="object 498" descr=""/>
            <p:cNvSpPr/>
            <p:nvPr/>
          </p:nvSpPr>
          <p:spPr>
            <a:xfrm>
              <a:off x="5999755" y="2409601"/>
              <a:ext cx="1905" cy="6350"/>
            </a:xfrm>
            <a:custGeom>
              <a:avLst/>
              <a:gdLst/>
              <a:ahLst/>
              <a:cxnLst/>
              <a:rect l="l" t="t" r="r" b="b"/>
              <a:pathLst>
                <a:path w="1904" h="6350">
                  <a:moveTo>
                    <a:pt x="0" y="0"/>
                  </a:moveTo>
                  <a:lnTo>
                    <a:pt x="1346" y="5905"/>
                  </a:lnTo>
                </a:path>
                <a:path w="1904" h="6350">
                  <a:moveTo>
                    <a:pt x="0" y="0"/>
                  </a:moveTo>
                  <a:lnTo>
                    <a:pt x="1346" y="5905"/>
                  </a:lnTo>
                </a:path>
              </a:pathLst>
            </a:custGeom>
            <a:ln w="3175">
              <a:solidFill>
                <a:srgbClr val="565658"/>
              </a:solidFill>
            </a:ln>
          </p:spPr>
          <p:txBody>
            <a:bodyPr wrap="square" lIns="0" tIns="0" rIns="0" bIns="0" rtlCol="0"/>
            <a:lstStyle/>
            <a:p/>
          </p:txBody>
        </p:sp>
        <p:sp>
          <p:nvSpPr>
            <p:cNvPr id="499" name="object 499" descr=""/>
            <p:cNvSpPr/>
            <p:nvPr/>
          </p:nvSpPr>
          <p:spPr>
            <a:xfrm>
              <a:off x="6000728" y="2409383"/>
              <a:ext cx="1905" cy="6350"/>
            </a:xfrm>
            <a:custGeom>
              <a:avLst/>
              <a:gdLst/>
              <a:ahLst/>
              <a:cxnLst/>
              <a:rect l="l" t="t" r="r" b="b"/>
              <a:pathLst>
                <a:path w="1904" h="6350">
                  <a:moveTo>
                    <a:pt x="1346" y="5905"/>
                  </a:moveTo>
                  <a:lnTo>
                    <a:pt x="0" y="0"/>
                  </a:lnTo>
                </a:path>
              </a:pathLst>
            </a:custGeom>
            <a:ln w="3175">
              <a:solidFill>
                <a:srgbClr val="565658"/>
              </a:solidFill>
            </a:ln>
          </p:spPr>
          <p:txBody>
            <a:bodyPr wrap="square" lIns="0" tIns="0" rIns="0" bIns="0" rtlCol="0"/>
            <a:lstStyle/>
            <a:p/>
          </p:txBody>
        </p:sp>
        <p:sp>
          <p:nvSpPr>
            <p:cNvPr id="500" name="object 500" descr=""/>
            <p:cNvSpPr/>
            <p:nvPr/>
          </p:nvSpPr>
          <p:spPr>
            <a:xfrm>
              <a:off x="5999150" y="2407818"/>
              <a:ext cx="5080" cy="9525"/>
            </a:xfrm>
            <a:custGeom>
              <a:avLst/>
              <a:gdLst/>
              <a:ahLst/>
              <a:cxnLst/>
              <a:rect l="l" t="t" r="r" b="b"/>
              <a:pathLst>
                <a:path w="5079" h="9525">
                  <a:moveTo>
                    <a:pt x="3124" y="1562"/>
                  </a:moveTo>
                  <a:lnTo>
                    <a:pt x="2667" y="457"/>
                  </a:lnTo>
                  <a:lnTo>
                    <a:pt x="1562" y="0"/>
                  </a:lnTo>
                  <a:lnTo>
                    <a:pt x="457" y="457"/>
                  </a:lnTo>
                  <a:lnTo>
                    <a:pt x="0" y="1562"/>
                  </a:lnTo>
                  <a:lnTo>
                    <a:pt x="457" y="2667"/>
                  </a:lnTo>
                  <a:lnTo>
                    <a:pt x="1562" y="3124"/>
                  </a:lnTo>
                  <a:lnTo>
                    <a:pt x="2667" y="2667"/>
                  </a:lnTo>
                  <a:lnTo>
                    <a:pt x="3124" y="1562"/>
                  </a:lnTo>
                  <a:close/>
                </a:path>
                <a:path w="5079" h="9525">
                  <a:moveTo>
                    <a:pt x="4483" y="7480"/>
                  </a:moveTo>
                  <a:lnTo>
                    <a:pt x="4025" y="6375"/>
                  </a:lnTo>
                  <a:lnTo>
                    <a:pt x="2921" y="5918"/>
                  </a:lnTo>
                  <a:lnTo>
                    <a:pt x="1816" y="6375"/>
                  </a:lnTo>
                  <a:lnTo>
                    <a:pt x="1358" y="7480"/>
                  </a:lnTo>
                  <a:lnTo>
                    <a:pt x="1816" y="8585"/>
                  </a:lnTo>
                  <a:lnTo>
                    <a:pt x="2921" y="9042"/>
                  </a:lnTo>
                  <a:lnTo>
                    <a:pt x="4025" y="8585"/>
                  </a:lnTo>
                  <a:lnTo>
                    <a:pt x="4483" y="7480"/>
                  </a:lnTo>
                  <a:close/>
                </a:path>
              </a:pathLst>
            </a:custGeom>
            <a:solidFill>
              <a:srgbClr val="565658"/>
            </a:solidFill>
          </p:spPr>
          <p:txBody>
            <a:bodyPr wrap="square" lIns="0" tIns="0" rIns="0" bIns="0" rtlCol="0"/>
            <a:lstStyle/>
            <a:p/>
          </p:txBody>
        </p:sp>
        <p:sp>
          <p:nvSpPr>
            <p:cNvPr id="501" name="object 501" descr=""/>
            <p:cNvSpPr/>
            <p:nvPr/>
          </p:nvSpPr>
          <p:spPr>
            <a:xfrm>
              <a:off x="6000728" y="2409383"/>
              <a:ext cx="1905" cy="6350"/>
            </a:xfrm>
            <a:custGeom>
              <a:avLst/>
              <a:gdLst/>
              <a:ahLst/>
              <a:cxnLst/>
              <a:rect l="l" t="t" r="r" b="b"/>
              <a:pathLst>
                <a:path w="1904" h="6350">
                  <a:moveTo>
                    <a:pt x="1346" y="5905"/>
                  </a:moveTo>
                  <a:lnTo>
                    <a:pt x="0" y="0"/>
                  </a:lnTo>
                </a:path>
              </a:pathLst>
            </a:custGeom>
            <a:ln w="3175">
              <a:solidFill>
                <a:srgbClr val="565658"/>
              </a:solidFill>
            </a:ln>
          </p:spPr>
          <p:txBody>
            <a:bodyPr wrap="square" lIns="0" tIns="0" rIns="0" bIns="0" rtlCol="0"/>
            <a:lstStyle/>
            <a:p/>
          </p:txBody>
        </p:sp>
        <p:sp>
          <p:nvSpPr>
            <p:cNvPr id="502" name="object 502" descr=""/>
            <p:cNvSpPr/>
            <p:nvPr/>
          </p:nvSpPr>
          <p:spPr>
            <a:xfrm>
              <a:off x="5999465" y="2420316"/>
              <a:ext cx="8255" cy="0"/>
            </a:xfrm>
            <a:custGeom>
              <a:avLst/>
              <a:gdLst/>
              <a:ahLst/>
              <a:cxnLst/>
              <a:rect l="l" t="t" r="r" b="b"/>
              <a:pathLst>
                <a:path w="8254" h="0">
                  <a:moveTo>
                    <a:pt x="7835" y="0"/>
                  </a:moveTo>
                  <a:lnTo>
                    <a:pt x="0" y="0"/>
                  </a:lnTo>
                </a:path>
              </a:pathLst>
            </a:custGeom>
            <a:ln w="3175">
              <a:solidFill>
                <a:srgbClr val="565658"/>
              </a:solidFill>
            </a:ln>
          </p:spPr>
          <p:txBody>
            <a:bodyPr wrap="square" lIns="0" tIns="0" rIns="0" bIns="0" rtlCol="0"/>
            <a:lstStyle/>
            <a:p/>
          </p:txBody>
        </p:sp>
        <p:sp>
          <p:nvSpPr>
            <p:cNvPr id="503" name="object 503" descr=""/>
            <p:cNvSpPr/>
            <p:nvPr/>
          </p:nvSpPr>
          <p:spPr>
            <a:xfrm>
              <a:off x="5995550" y="2408556"/>
              <a:ext cx="0" cy="8255"/>
            </a:xfrm>
            <a:custGeom>
              <a:avLst/>
              <a:gdLst/>
              <a:ahLst/>
              <a:cxnLst/>
              <a:rect l="l" t="t" r="r" b="b"/>
              <a:pathLst>
                <a:path w="0" h="8255">
                  <a:moveTo>
                    <a:pt x="0" y="7835"/>
                  </a:moveTo>
                  <a:lnTo>
                    <a:pt x="0" y="0"/>
                  </a:lnTo>
                </a:path>
              </a:pathLst>
            </a:custGeom>
            <a:ln w="3175">
              <a:solidFill>
                <a:srgbClr val="565658"/>
              </a:solidFill>
            </a:ln>
          </p:spPr>
          <p:txBody>
            <a:bodyPr wrap="square" lIns="0" tIns="0" rIns="0" bIns="0" rtlCol="0"/>
            <a:lstStyle/>
            <a:p/>
          </p:txBody>
        </p:sp>
        <p:sp>
          <p:nvSpPr>
            <p:cNvPr id="504" name="object 504" descr=""/>
            <p:cNvSpPr/>
            <p:nvPr/>
          </p:nvSpPr>
          <p:spPr>
            <a:xfrm>
              <a:off x="6011221" y="2408560"/>
              <a:ext cx="0" cy="8255"/>
            </a:xfrm>
            <a:custGeom>
              <a:avLst/>
              <a:gdLst/>
              <a:ahLst/>
              <a:cxnLst/>
              <a:rect l="l" t="t" r="r" b="b"/>
              <a:pathLst>
                <a:path w="0" h="8255">
                  <a:moveTo>
                    <a:pt x="0" y="0"/>
                  </a:moveTo>
                  <a:lnTo>
                    <a:pt x="0" y="7835"/>
                  </a:lnTo>
                </a:path>
              </a:pathLst>
            </a:custGeom>
            <a:ln w="3175">
              <a:solidFill>
                <a:srgbClr val="565658"/>
              </a:solidFill>
            </a:ln>
          </p:spPr>
          <p:txBody>
            <a:bodyPr wrap="square" lIns="0" tIns="0" rIns="0" bIns="0" rtlCol="0"/>
            <a:lstStyle/>
            <a:p/>
          </p:txBody>
        </p:sp>
        <p:sp>
          <p:nvSpPr>
            <p:cNvPr id="505" name="object 505" descr=""/>
            <p:cNvSpPr/>
            <p:nvPr/>
          </p:nvSpPr>
          <p:spPr>
            <a:xfrm>
              <a:off x="5999469" y="2404641"/>
              <a:ext cx="8255" cy="0"/>
            </a:xfrm>
            <a:custGeom>
              <a:avLst/>
              <a:gdLst/>
              <a:ahLst/>
              <a:cxnLst/>
              <a:rect l="l" t="t" r="r" b="b"/>
              <a:pathLst>
                <a:path w="8254" h="0">
                  <a:moveTo>
                    <a:pt x="0" y="0"/>
                  </a:moveTo>
                  <a:lnTo>
                    <a:pt x="7835" y="0"/>
                  </a:lnTo>
                </a:path>
              </a:pathLst>
            </a:custGeom>
            <a:ln w="3175">
              <a:solidFill>
                <a:srgbClr val="565658"/>
              </a:solidFill>
            </a:ln>
          </p:spPr>
          <p:txBody>
            <a:bodyPr wrap="square" lIns="0" tIns="0" rIns="0" bIns="0" rtlCol="0"/>
            <a:lstStyle/>
            <a:p/>
          </p:txBody>
        </p:sp>
        <p:sp>
          <p:nvSpPr>
            <p:cNvPr id="506" name="object 506" descr=""/>
            <p:cNvSpPr/>
            <p:nvPr/>
          </p:nvSpPr>
          <p:spPr>
            <a:xfrm>
              <a:off x="6289274" y="2367230"/>
              <a:ext cx="0" cy="635"/>
            </a:xfrm>
            <a:custGeom>
              <a:avLst/>
              <a:gdLst/>
              <a:ahLst/>
              <a:cxnLst/>
              <a:rect l="l" t="t" r="r" b="b"/>
              <a:pathLst>
                <a:path w="0" h="635">
                  <a:moveTo>
                    <a:pt x="0" y="203"/>
                  </a:moveTo>
                  <a:lnTo>
                    <a:pt x="0" y="0"/>
                  </a:lnTo>
                </a:path>
              </a:pathLst>
            </a:custGeom>
            <a:ln w="3175">
              <a:solidFill>
                <a:srgbClr val="565658"/>
              </a:solidFill>
            </a:ln>
          </p:spPr>
          <p:txBody>
            <a:bodyPr wrap="square" lIns="0" tIns="0" rIns="0" bIns="0" rtlCol="0"/>
            <a:lstStyle/>
            <a:p/>
          </p:txBody>
        </p:sp>
        <p:sp>
          <p:nvSpPr>
            <p:cNvPr id="507" name="object 507" descr=""/>
            <p:cNvSpPr/>
            <p:nvPr/>
          </p:nvSpPr>
          <p:spPr>
            <a:xfrm>
              <a:off x="6286527" y="2370366"/>
              <a:ext cx="0" cy="3175"/>
            </a:xfrm>
            <a:custGeom>
              <a:avLst/>
              <a:gdLst/>
              <a:ahLst/>
              <a:cxnLst/>
              <a:rect l="l" t="t" r="r" b="b"/>
              <a:pathLst>
                <a:path w="0" h="3175">
                  <a:moveTo>
                    <a:pt x="0" y="0"/>
                  </a:moveTo>
                  <a:lnTo>
                    <a:pt x="0" y="2933"/>
                  </a:lnTo>
                </a:path>
              </a:pathLst>
            </a:custGeom>
            <a:ln w="3175">
              <a:solidFill>
                <a:srgbClr val="565658"/>
              </a:solidFill>
            </a:ln>
          </p:spPr>
          <p:txBody>
            <a:bodyPr wrap="square" lIns="0" tIns="0" rIns="0" bIns="0" rtlCol="0"/>
            <a:lstStyle/>
            <a:p/>
          </p:txBody>
        </p:sp>
        <p:sp>
          <p:nvSpPr>
            <p:cNvPr id="508" name="object 508" descr=""/>
            <p:cNvSpPr/>
            <p:nvPr/>
          </p:nvSpPr>
          <p:spPr>
            <a:xfrm>
              <a:off x="6289467" y="2367229"/>
              <a:ext cx="0" cy="635"/>
            </a:xfrm>
            <a:custGeom>
              <a:avLst/>
              <a:gdLst/>
              <a:ahLst/>
              <a:cxnLst/>
              <a:rect l="l" t="t" r="r" b="b"/>
              <a:pathLst>
                <a:path w="0" h="635">
                  <a:moveTo>
                    <a:pt x="0" y="0"/>
                  </a:moveTo>
                  <a:lnTo>
                    <a:pt x="0" y="203"/>
                  </a:lnTo>
                </a:path>
              </a:pathLst>
            </a:custGeom>
            <a:ln w="3175">
              <a:solidFill>
                <a:srgbClr val="565658"/>
              </a:solidFill>
            </a:ln>
          </p:spPr>
          <p:txBody>
            <a:bodyPr wrap="square" lIns="0" tIns="0" rIns="0" bIns="0" rtlCol="0"/>
            <a:lstStyle/>
            <a:p/>
          </p:txBody>
        </p:sp>
        <p:sp>
          <p:nvSpPr>
            <p:cNvPr id="509" name="object 509" descr=""/>
            <p:cNvSpPr/>
            <p:nvPr/>
          </p:nvSpPr>
          <p:spPr>
            <a:xfrm>
              <a:off x="6219474" y="2367229"/>
              <a:ext cx="0" cy="6350"/>
            </a:xfrm>
            <a:custGeom>
              <a:avLst/>
              <a:gdLst/>
              <a:ahLst/>
              <a:cxnLst/>
              <a:rect l="l" t="t" r="r" b="b"/>
              <a:pathLst>
                <a:path w="0" h="6350">
                  <a:moveTo>
                    <a:pt x="0" y="6070"/>
                  </a:moveTo>
                  <a:lnTo>
                    <a:pt x="0" y="0"/>
                  </a:lnTo>
                </a:path>
              </a:pathLst>
            </a:custGeom>
            <a:ln w="3175">
              <a:solidFill>
                <a:srgbClr val="565658"/>
              </a:solidFill>
            </a:ln>
          </p:spPr>
          <p:txBody>
            <a:bodyPr wrap="square" lIns="0" tIns="0" rIns="0" bIns="0" rtlCol="0"/>
            <a:lstStyle/>
            <a:p/>
          </p:txBody>
        </p:sp>
        <p:sp>
          <p:nvSpPr>
            <p:cNvPr id="510" name="object 510" descr=""/>
            <p:cNvSpPr/>
            <p:nvPr/>
          </p:nvSpPr>
          <p:spPr>
            <a:xfrm>
              <a:off x="6286532" y="2373300"/>
              <a:ext cx="6350" cy="0"/>
            </a:xfrm>
            <a:custGeom>
              <a:avLst/>
              <a:gdLst/>
              <a:ahLst/>
              <a:cxnLst/>
              <a:rect l="l" t="t" r="r" b="b"/>
              <a:pathLst>
                <a:path w="6350" h="0">
                  <a:moveTo>
                    <a:pt x="5867" y="0"/>
                  </a:moveTo>
                  <a:lnTo>
                    <a:pt x="0" y="0"/>
                  </a:lnTo>
                </a:path>
              </a:pathLst>
            </a:custGeom>
            <a:ln w="3175">
              <a:solidFill>
                <a:srgbClr val="565658"/>
              </a:solidFill>
            </a:ln>
          </p:spPr>
          <p:txBody>
            <a:bodyPr wrap="square" lIns="0" tIns="0" rIns="0" bIns="0" rtlCol="0"/>
            <a:lstStyle/>
            <a:p/>
          </p:txBody>
        </p:sp>
        <p:sp>
          <p:nvSpPr>
            <p:cNvPr id="511" name="object 511" descr=""/>
            <p:cNvSpPr/>
            <p:nvPr/>
          </p:nvSpPr>
          <p:spPr>
            <a:xfrm>
              <a:off x="6292400" y="2370366"/>
              <a:ext cx="0" cy="3175"/>
            </a:xfrm>
            <a:custGeom>
              <a:avLst/>
              <a:gdLst/>
              <a:ahLst/>
              <a:cxnLst/>
              <a:rect l="l" t="t" r="r" b="b"/>
              <a:pathLst>
                <a:path w="0" h="3175">
                  <a:moveTo>
                    <a:pt x="0" y="0"/>
                  </a:moveTo>
                  <a:lnTo>
                    <a:pt x="0" y="2933"/>
                  </a:lnTo>
                </a:path>
              </a:pathLst>
            </a:custGeom>
            <a:ln w="3175">
              <a:solidFill>
                <a:srgbClr val="565658"/>
              </a:solidFill>
            </a:ln>
          </p:spPr>
          <p:txBody>
            <a:bodyPr wrap="square" lIns="0" tIns="0" rIns="0" bIns="0" rtlCol="0"/>
            <a:lstStyle/>
            <a:p/>
          </p:txBody>
        </p:sp>
        <p:sp>
          <p:nvSpPr>
            <p:cNvPr id="512" name="object 512" descr=""/>
            <p:cNvSpPr/>
            <p:nvPr/>
          </p:nvSpPr>
          <p:spPr>
            <a:xfrm>
              <a:off x="6281825" y="2363508"/>
              <a:ext cx="7620" cy="635"/>
            </a:xfrm>
            <a:custGeom>
              <a:avLst/>
              <a:gdLst/>
              <a:ahLst/>
              <a:cxnLst/>
              <a:rect l="l" t="t" r="r" b="b"/>
              <a:pathLst>
                <a:path w="7620" h="635">
                  <a:moveTo>
                    <a:pt x="7543" y="0"/>
                  </a:moveTo>
                  <a:lnTo>
                    <a:pt x="0" y="203"/>
                  </a:lnTo>
                </a:path>
              </a:pathLst>
            </a:custGeom>
            <a:ln w="3175">
              <a:solidFill>
                <a:srgbClr val="565658"/>
              </a:solidFill>
            </a:ln>
          </p:spPr>
          <p:txBody>
            <a:bodyPr wrap="square" lIns="0" tIns="0" rIns="0" bIns="0" rtlCol="0"/>
            <a:lstStyle/>
            <a:p/>
          </p:txBody>
        </p:sp>
        <p:sp>
          <p:nvSpPr>
            <p:cNvPr id="513" name="object 513" descr=""/>
            <p:cNvSpPr/>
            <p:nvPr/>
          </p:nvSpPr>
          <p:spPr>
            <a:xfrm>
              <a:off x="6022978" y="2386030"/>
              <a:ext cx="43180" cy="0"/>
            </a:xfrm>
            <a:custGeom>
              <a:avLst/>
              <a:gdLst/>
              <a:ahLst/>
              <a:cxnLst/>
              <a:rect l="l" t="t" r="r" b="b"/>
              <a:pathLst>
                <a:path w="43179" h="0">
                  <a:moveTo>
                    <a:pt x="43091" y="0"/>
                  </a:moveTo>
                  <a:lnTo>
                    <a:pt x="0" y="0"/>
                  </a:lnTo>
                </a:path>
              </a:pathLst>
            </a:custGeom>
            <a:ln w="3175">
              <a:solidFill>
                <a:srgbClr val="565658"/>
              </a:solidFill>
            </a:ln>
          </p:spPr>
          <p:txBody>
            <a:bodyPr wrap="square" lIns="0" tIns="0" rIns="0" bIns="0" rtlCol="0"/>
            <a:lstStyle/>
            <a:p/>
          </p:txBody>
        </p:sp>
        <p:sp>
          <p:nvSpPr>
            <p:cNvPr id="514" name="object 514" descr=""/>
            <p:cNvSpPr/>
            <p:nvPr/>
          </p:nvSpPr>
          <p:spPr>
            <a:xfrm>
              <a:off x="6069493" y="2461449"/>
              <a:ext cx="10795" cy="0"/>
            </a:xfrm>
            <a:custGeom>
              <a:avLst/>
              <a:gdLst/>
              <a:ahLst/>
              <a:cxnLst/>
              <a:rect l="l" t="t" r="r" b="b"/>
              <a:pathLst>
                <a:path w="10795" h="0">
                  <a:moveTo>
                    <a:pt x="10287" y="0"/>
                  </a:moveTo>
                  <a:lnTo>
                    <a:pt x="0" y="0"/>
                  </a:lnTo>
                </a:path>
              </a:pathLst>
            </a:custGeom>
            <a:ln w="3175">
              <a:solidFill>
                <a:srgbClr val="565658"/>
              </a:solidFill>
            </a:ln>
          </p:spPr>
          <p:txBody>
            <a:bodyPr wrap="square" lIns="0" tIns="0" rIns="0" bIns="0" rtlCol="0"/>
            <a:lstStyle/>
            <a:p/>
          </p:txBody>
        </p:sp>
        <p:sp>
          <p:nvSpPr>
            <p:cNvPr id="515" name="object 515" descr=""/>
            <p:cNvSpPr/>
            <p:nvPr/>
          </p:nvSpPr>
          <p:spPr>
            <a:xfrm>
              <a:off x="6085653" y="2350771"/>
              <a:ext cx="0" cy="15240"/>
            </a:xfrm>
            <a:custGeom>
              <a:avLst/>
              <a:gdLst/>
              <a:ahLst/>
              <a:cxnLst/>
              <a:rect l="l" t="t" r="r" b="b"/>
              <a:pathLst>
                <a:path w="0" h="15239">
                  <a:moveTo>
                    <a:pt x="0" y="0"/>
                  </a:moveTo>
                  <a:lnTo>
                    <a:pt x="0" y="14693"/>
                  </a:lnTo>
                </a:path>
              </a:pathLst>
            </a:custGeom>
            <a:ln w="3175">
              <a:solidFill>
                <a:srgbClr val="565658"/>
              </a:solidFill>
            </a:ln>
          </p:spPr>
          <p:txBody>
            <a:bodyPr wrap="square" lIns="0" tIns="0" rIns="0" bIns="0" rtlCol="0"/>
            <a:lstStyle/>
            <a:p/>
          </p:txBody>
        </p:sp>
        <p:sp>
          <p:nvSpPr>
            <p:cNvPr id="516" name="object 516" descr=""/>
            <p:cNvSpPr/>
            <p:nvPr/>
          </p:nvSpPr>
          <p:spPr>
            <a:xfrm>
              <a:off x="6159057" y="2383433"/>
              <a:ext cx="36830" cy="0"/>
            </a:xfrm>
            <a:custGeom>
              <a:avLst/>
              <a:gdLst/>
              <a:ahLst/>
              <a:cxnLst/>
              <a:rect l="l" t="t" r="r" b="b"/>
              <a:pathLst>
                <a:path w="36829" h="0">
                  <a:moveTo>
                    <a:pt x="36449" y="0"/>
                  </a:moveTo>
                  <a:lnTo>
                    <a:pt x="0" y="0"/>
                  </a:lnTo>
                </a:path>
              </a:pathLst>
            </a:custGeom>
            <a:ln w="3175">
              <a:solidFill>
                <a:srgbClr val="565658"/>
              </a:solidFill>
            </a:ln>
          </p:spPr>
          <p:txBody>
            <a:bodyPr wrap="square" lIns="0" tIns="0" rIns="0" bIns="0" rtlCol="0"/>
            <a:lstStyle/>
            <a:p/>
          </p:txBody>
        </p:sp>
        <p:sp>
          <p:nvSpPr>
            <p:cNvPr id="517" name="object 517" descr=""/>
            <p:cNvSpPr/>
            <p:nvPr/>
          </p:nvSpPr>
          <p:spPr>
            <a:xfrm>
              <a:off x="6198130" y="2383433"/>
              <a:ext cx="2540" cy="111760"/>
            </a:xfrm>
            <a:custGeom>
              <a:avLst/>
              <a:gdLst/>
              <a:ahLst/>
              <a:cxnLst/>
              <a:rect l="l" t="t" r="r" b="b"/>
              <a:pathLst>
                <a:path w="2539" h="111760">
                  <a:moveTo>
                    <a:pt x="0" y="0"/>
                  </a:moveTo>
                  <a:lnTo>
                    <a:pt x="1943" y="111315"/>
                  </a:lnTo>
                </a:path>
              </a:pathLst>
            </a:custGeom>
            <a:ln w="3175">
              <a:solidFill>
                <a:srgbClr val="565658"/>
              </a:solidFill>
            </a:ln>
          </p:spPr>
          <p:txBody>
            <a:bodyPr wrap="square" lIns="0" tIns="0" rIns="0" bIns="0" rtlCol="0"/>
            <a:lstStyle/>
            <a:p/>
          </p:txBody>
        </p:sp>
        <p:sp>
          <p:nvSpPr>
            <p:cNvPr id="518" name="object 518" descr=""/>
            <p:cNvSpPr/>
            <p:nvPr/>
          </p:nvSpPr>
          <p:spPr>
            <a:xfrm>
              <a:off x="6195505" y="2383434"/>
              <a:ext cx="2540" cy="111760"/>
            </a:xfrm>
            <a:custGeom>
              <a:avLst/>
              <a:gdLst/>
              <a:ahLst/>
              <a:cxnLst/>
              <a:rect l="l" t="t" r="r" b="b"/>
              <a:pathLst>
                <a:path w="2539" h="111760">
                  <a:moveTo>
                    <a:pt x="1943" y="111315"/>
                  </a:moveTo>
                  <a:lnTo>
                    <a:pt x="0" y="0"/>
                  </a:lnTo>
                </a:path>
              </a:pathLst>
            </a:custGeom>
            <a:ln w="3175">
              <a:solidFill>
                <a:srgbClr val="565658"/>
              </a:solidFill>
            </a:ln>
          </p:spPr>
          <p:txBody>
            <a:bodyPr wrap="square" lIns="0" tIns="0" rIns="0" bIns="0" rtlCol="0"/>
            <a:lstStyle/>
            <a:p/>
          </p:txBody>
        </p:sp>
        <p:sp>
          <p:nvSpPr>
            <p:cNvPr id="519" name="object 519" descr=""/>
            <p:cNvSpPr/>
            <p:nvPr/>
          </p:nvSpPr>
          <p:spPr>
            <a:xfrm>
              <a:off x="5928950" y="2431082"/>
              <a:ext cx="3175" cy="0"/>
            </a:xfrm>
            <a:custGeom>
              <a:avLst/>
              <a:gdLst/>
              <a:ahLst/>
              <a:cxnLst/>
              <a:rect l="l" t="t" r="r" b="b"/>
              <a:pathLst>
                <a:path w="3175" h="0">
                  <a:moveTo>
                    <a:pt x="0" y="0"/>
                  </a:moveTo>
                  <a:lnTo>
                    <a:pt x="2933" y="0"/>
                  </a:lnTo>
                </a:path>
              </a:pathLst>
            </a:custGeom>
            <a:ln w="3175">
              <a:solidFill>
                <a:srgbClr val="565658"/>
              </a:solidFill>
            </a:ln>
          </p:spPr>
          <p:txBody>
            <a:bodyPr wrap="square" lIns="0" tIns="0" rIns="0" bIns="0" rtlCol="0"/>
            <a:lstStyle/>
            <a:p/>
          </p:txBody>
        </p:sp>
        <p:sp>
          <p:nvSpPr>
            <p:cNvPr id="520" name="object 520" descr=""/>
            <p:cNvSpPr/>
            <p:nvPr/>
          </p:nvSpPr>
          <p:spPr>
            <a:xfrm>
              <a:off x="6018079" y="2390930"/>
              <a:ext cx="0" cy="43180"/>
            </a:xfrm>
            <a:custGeom>
              <a:avLst/>
              <a:gdLst/>
              <a:ahLst/>
              <a:cxnLst/>
              <a:rect l="l" t="t" r="r" b="b"/>
              <a:pathLst>
                <a:path w="0" h="43180">
                  <a:moveTo>
                    <a:pt x="0" y="0"/>
                  </a:moveTo>
                  <a:lnTo>
                    <a:pt x="0" y="43091"/>
                  </a:lnTo>
                </a:path>
              </a:pathLst>
            </a:custGeom>
            <a:ln w="3175">
              <a:solidFill>
                <a:srgbClr val="565658"/>
              </a:solidFill>
            </a:ln>
          </p:spPr>
          <p:txBody>
            <a:bodyPr wrap="square" lIns="0" tIns="0" rIns="0" bIns="0" rtlCol="0"/>
            <a:lstStyle/>
            <a:p/>
          </p:txBody>
        </p:sp>
        <p:sp>
          <p:nvSpPr>
            <p:cNvPr id="521" name="object 521" descr=""/>
            <p:cNvSpPr/>
            <p:nvPr/>
          </p:nvSpPr>
          <p:spPr>
            <a:xfrm>
              <a:off x="6005348" y="2465364"/>
              <a:ext cx="0" cy="8255"/>
            </a:xfrm>
            <a:custGeom>
              <a:avLst/>
              <a:gdLst/>
              <a:ahLst/>
              <a:cxnLst/>
              <a:rect l="l" t="t" r="r" b="b"/>
              <a:pathLst>
                <a:path w="0" h="8255">
                  <a:moveTo>
                    <a:pt x="0" y="7835"/>
                  </a:moveTo>
                  <a:lnTo>
                    <a:pt x="0" y="0"/>
                  </a:lnTo>
                </a:path>
              </a:pathLst>
            </a:custGeom>
            <a:ln w="3175">
              <a:solidFill>
                <a:srgbClr val="565658"/>
              </a:solidFill>
            </a:ln>
          </p:spPr>
          <p:txBody>
            <a:bodyPr wrap="square" lIns="0" tIns="0" rIns="0" bIns="0" rtlCol="0"/>
            <a:lstStyle/>
            <a:p/>
          </p:txBody>
        </p:sp>
        <p:sp>
          <p:nvSpPr>
            <p:cNvPr id="522" name="object 522" descr=""/>
            <p:cNvSpPr/>
            <p:nvPr/>
          </p:nvSpPr>
          <p:spPr>
            <a:xfrm>
              <a:off x="6083699" y="2465364"/>
              <a:ext cx="0" cy="8255"/>
            </a:xfrm>
            <a:custGeom>
              <a:avLst/>
              <a:gdLst/>
              <a:ahLst/>
              <a:cxnLst/>
              <a:rect l="l" t="t" r="r" b="b"/>
              <a:pathLst>
                <a:path w="0" h="8255">
                  <a:moveTo>
                    <a:pt x="0" y="7835"/>
                  </a:moveTo>
                  <a:lnTo>
                    <a:pt x="0" y="0"/>
                  </a:lnTo>
                </a:path>
              </a:pathLst>
            </a:custGeom>
            <a:ln w="3175">
              <a:solidFill>
                <a:srgbClr val="565658"/>
              </a:solidFill>
            </a:ln>
          </p:spPr>
          <p:txBody>
            <a:bodyPr wrap="square" lIns="0" tIns="0" rIns="0" bIns="0" rtlCol="0"/>
            <a:lstStyle/>
            <a:p/>
          </p:txBody>
        </p:sp>
        <p:sp>
          <p:nvSpPr>
            <p:cNvPr id="523" name="object 523" descr=""/>
            <p:cNvSpPr/>
            <p:nvPr/>
          </p:nvSpPr>
          <p:spPr>
            <a:xfrm>
              <a:off x="6070959" y="2434022"/>
              <a:ext cx="15240" cy="0"/>
            </a:xfrm>
            <a:custGeom>
              <a:avLst/>
              <a:gdLst/>
              <a:ahLst/>
              <a:cxnLst/>
              <a:rect l="l" t="t" r="r" b="b"/>
              <a:pathLst>
                <a:path w="15239" h="0">
                  <a:moveTo>
                    <a:pt x="14693" y="0"/>
                  </a:moveTo>
                  <a:lnTo>
                    <a:pt x="0" y="0"/>
                  </a:lnTo>
                </a:path>
              </a:pathLst>
            </a:custGeom>
            <a:ln w="3175">
              <a:solidFill>
                <a:srgbClr val="565658"/>
              </a:solidFill>
            </a:ln>
          </p:spPr>
          <p:txBody>
            <a:bodyPr wrap="square" lIns="0" tIns="0" rIns="0" bIns="0" rtlCol="0"/>
            <a:lstStyle/>
            <a:p/>
          </p:txBody>
        </p:sp>
        <p:sp>
          <p:nvSpPr>
            <p:cNvPr id="524" name="object 524" descr=""/>
            <p:cNvSpPr/>
            <p:nvPr/>
          </p:nvSpPr>
          <p:spPr>
            <a:xfrm>
              <a:off x="6085653" y="2394849"/>
              <a:ext cx="0" cy="39370"/>
            </a:xfrm>
            <a:custGeom>
              <a:avLst/>
              <a:gdLst/>
              <a:ahLst/>
              <a:cxnLst/>
              <a:rect l="l" t="t" r="r" b="b"/>
              <a:pathLst>
                <a:path w="0" h="39369">
                  <a:moveTo>
                    <a:pt x="0" y="0"/>
                  </a:moveTo>
                  <a:lnTo>
                    <a:pt x="0" y="39166"/>
                  </a:lnTo>
                </a:path>
              </a:pathLst>
            </a:custGeom>
            <a:ln w="3175">
              <a:solidFill>
                <a:srgbClr val="565658"/>
              </a:solidFill>
            </a:ln>
          </p:spPr>
          <p:txBody>
            <a:bodyPr wrap="square" lIns="0" tIns="0" rIns="0" bIns="0" rtlCol="0"/>
            <a:lstStyle/>
            <a:p/>
          </p:txBody>
        </p:sp>
        <p:sp>
          <p:nvSpPr>
            <p:cNvPr id="525" name="object 525" descr=""/>
            <p:cNvSpPr/>
            <p:nvPr/>
          </p:nvSpPr>
          <p:spPr>
            <a:xfrm>
              <a:off x="6085653" y="2434022"/>
              <a:ext cx="0" cy="39370"/>
            </a:xfrm>
            <a:custGeom>
              <a:avLst/>
              <a:gdLst/>
              <a:ahLst/>
              <a:cxnLst/>
              <a:rect l="l" t="t" r="r" b="b"/>
              <a:pathLst>
                <a:path w="0" h="39369">
                  <a:moveTo>
                    <a:pt x="0" y="0"/>
                  </a:moveTo>
                  <a:lnTo>
                    <a:pt x="0" y="39179"/>
                  </a:lnTo>
                </a:path>
              </a:pathLst>
            </a:custGeom>
            <a:ln w="3175">
              <a:solidFill>
                <a:srgbClr val="565658"/>
              </a:solidFill>
            </a:ln>
          </p:spPr>
          <p:txBody>
            <a:bodyPr wrap="square" lIns="0" tIns="0" rIns="0" bIns="0" rtlCol="0"/>
            <a:lstStyle/>
            <a:p/>
          </p:txBody>
        </p:sp>
        <p:sp>
          <p:nvSpPr>
            <p:cNvPr id="526" name="object 526" descr=""/>
            <p:cNvSpPr/>
            <p:nvPr/>
          </p:nvSpPr>
          <p:spPr>
            <a:xfrm>
              <a:off x="5928950" y="2431081"/>
              <a:ext cx="0" cy="6350"/>
            </a:xfrm>
            <a:custGeom>
              <a:avLst/>
              <a:gdLst/>
              <a:ahLst/>
              <a:cxnLst/>
              <a:rect l="l" t="t" r="r" b="b"/>
              <a:pathLst>
                <a:path w="0" h="6350">
                  <a:moveTo>
                    <a:pt x="0" y="5880"/>
                  </a:moveTo>
                  <a:lnTo>
                    <a:pt x="0" y="0"/>
                  </a:lnTo>
                </a:path>
              </a:pathLst>
            </a:custGeom>
            <a:ln w="3175">
              <a:solidFill>
                <a:srgbClr val="565658"/>
              </a:solidFill>
            </a:ln>
          </p:spPr>
          <p:txBody>
            <a:bodyPr wrap="square" lIns="0" tIns="0" rIns="0" bIns="0" rtlCol="0"/>
            <a:lstStyle/>
            <a:p/>
          </p:txBody>
        </p:sp>
        <p:sp>
          <p:nvSpPr>
            <p:cNvPr id="527" name="object 527" descr=""/>
            <p:cNvSpPr/>
            <p:nvPr/>
          </p:nvSpPr>
          <p:spPr>
            <a:xfrm>
              <a:off x="6069672" y="2477120"/>
              <a:ext cx="10160" cy="0"/>
            </a:xfrm>
            <a:custGeom>
              <a:avLst/>
              <a:gdLst/>
              <a:ahLst/>
              <a:cxnLst/>
              <a:rect l="l" t="t" r="r" b="b"/>
              <a:pathLst>
                <a:path w="10160" h="0">
                  <a:moveTo>
                    <a:pt x="0" y="0"/>
                  </a:moveTo>
                  <a:lnTo>
                    <a:pt x="10109" y="0"/>
                  </a:lnTo>
                </a:path>
              </a:pathLst>
            </a:custGeom>
            <a:ln w="3175">
              <a:solidFill>
                <a:srgbClr val="565658"/>
              </a:solidFill>
            </a:ln>
          </p:spPr>
          <p:txBody>
            <a:bodyPr wrap="square" lIns="0" tIns="0" rIns="0" bIns="0" rtlCol="0"/>
            <a:lstStyle/>
            <a:p/>
          </p:txBody>
        </p:sp>
        <p:sp>
          <p:nvSpPr>
            <p:cNvPr id="528" name="object 528" descr=""/>
            <p:cNvSpPr/>
            <p:nvPr/>
          </p:nvSpPr>
          <p:spPr>
            <a:xfrm>
              <a:off x="6085653" y="2473198"/>
              <a:ext cx="0" cy="21590"/>
            </a:xfrm>
            <a:custGeom>
              <a:avLst/>
              <a:gdLst/>
              <a:ahLst/>
              <a:cxnLst/>
              <a:rect l="l" t="t" r="r" b="b"/>
              <a:pathLst>
                <a:path w="0" h="21589">
                  <a:moveTo>
                    <a:pt x="0" y="21551"/>
                  </a:moveTo>
                  <a:lnTo>
                    <a:pt x="0" y="0"/>
                  </a:lnTo>
                </a:path>
              </a:pathLst>
            </a:custGeom>
            <a:ln w="3175">
              <a:solidFill>
                <a:srgbClr val="565658"/>
              </a:solidFill>
            </a:ln>
          </p:spPr>
          <p:txBody>
            <a:bodyPr wrap="square" lIns="0" tIns="0" rIns="0" bIns="0" rtlCol="0"/>
            <a:lstStyle/>
            <a:p/>
          </p:txBody>
        </p:sp>
        <p:sp>
          <p:nvSpPr>
            <p:cNvPr id="529" name="object 529" descr=""/>
            <p:cNvSpPr/>
            <p:nvPr/>
          </p:nvSpPr>
          <p:spPr>
            <a:xfrm>
              <a:off x="6085654" y="2494750"/>
              <a:ext cx="73025" cy="0"/>
            </a:xfrm>
            <a:custGeom>
              <a:avLst/>
              <a:gdLst/>
              <a:ahLst/>
              <a:cxnLst/>
              <a:rect l="l" t="t" r="r" b="b"/>
              <a:pathLst>
                <a:path w="73025" h="0">
                  <a:moveTo>
                    <a:pt x="72440" y="0"/>
                  </a:moveTo>
                  <a:lnTo>
                    <a:pt x="0" y="0"/>
                  </a:lnTo>
                </a:path>
              </a:pathLst>
            </a:custGeom>
            <a:ln w="3175">
              <a:solidFill>
                <a:srgbClr val="565658"/>
              </a:solidFill>
            </a:ln>
          </p:spPr>
          <p:txBody>
            <a:bodyPr wrap="square" lIns="0" tIns="0" rIns="0" bIns="0" rtlCol="0"/>
            <a:lstStyle/>
            <a:p/>
          </p:txBody>
        </p:sp>
        <p:sp>
          <p:nvSpPr>
            <p:cNvPr id="530" name="object 530" descr=""/>
            <p:cNvSpPr/>
            <p:nvPr/>
          </p:nvSpPr>
          <p:spPr>
            <a:xfrm>
              <a:off x="5928950" y="2436961"/>
              <a:ext cx="3175" cy="0"/>
            </a:xfrm>
            <a:custGeom>
              <a:avLst/>
              <a:gdLst/>
              <a:ahLst/>
              <a:cxnLst/>
              <a:rect l="l" t="t" r="r" b="b"/>
              <a:pathLst>
                <a:path w="3175" h="0">
                  <a:moveTo>
                    <a:pt x="0" y="0"/>
                  </a:moveTo>
                  <a:lnTo>
                    <a:pt x="2933" y="0"/>
                  </a:lnTo>
                </a:path>
              </a:pathLst>
            </a:custGeom>
            <a:ln w="3175">
              <a:solidFill>
                <a:srgbClr val="565658"/>
              </a:solidFill>
            </a:ln>
          </p:spPr>
          <p:txBody>
            <a:bodyPr wrap="square" lIns="0" tIns="0" rIns="0" bIns="0" rtlCol="0"/>
            <a:lstStyle/>
            <a:p/>
          </p:txBody>
        </p:sp>
        <p:sp>
          <p:nvSpPr>
            <p:cNvPr id="531" name="object 531" descr=""/>
            <p:cNvSpPr/>
            <p:nvPr/>
          </p:nvSpPr>
          <p:spPr>
            <a:xfrm>
              <a:off x="6064876" y="2494750"/>
              <a:ext cx="20955" cy="0"/>
            </a:xfrm>
            <a:custGeom>
              <a:avLst/>
              <a:gdLst/>
              <a:ahLst/>
              <a:cxnLst/>
              <a:rect l="l" t="t" r="r" b="b"/>
              <a:pathLst>
                <a:path w="20954" h="0">
                  <a:moveTo>
                    <a:pt x="20777" y="0"/>
                  </a:moveTo>
                  <a:lnTo>
                    <a:pt x="0" y="0"/>
                  </a:lnTo>
                </a:path>
              </a:pathLst>
            </a:custGeom>
            <a:ln w="3175">
              <a:solidFill>
                <a:srgbClr val="565658"/>
              </a:solidFill>
            </a:ln>
          </p:spPr>
          <p:txBody>
            <a:bodyPr wrap="square" lIns="0" tIns="0" rIns="0" bIns="0" rtlCol="0"/>
            <a:lstStyle/>
            <a:p/>
          </p:txBody>
        </p:sp>
        <p:sp>
          <p:nvSpPr>
            <p:cNvPr id="532" name="object 532" descr=""/>
            <p:cNvSpPr/>
            <p:nvPr/>
          </p:nvSpPr>
          <p:spPr>
            <a:xfrm>
              <a:off x="5669809" y="2277599"/>
              <a:ext cx="0" cy="1905"/>
            </a:xfrm>
            <a:custGeom>
              <a:avLst/>
              <a:gdLst/>
              <a:ahLst/>
              <a:cxnLst/>
              <a:rect l="l" t="t" r="r" b="b"/>
              <a:pathLst>
                <a:path w="0" h="1905">
                  <a:moveTo>
                    <a:pt x="0" y="1485"/>
                  </a:moveTo>
                  <a:lnTo>
                    <a:pt x="0" y="0"/>
                  </a:lnTo>
                </a:path>
              </a:pathLst>
            </a:custGeom>
            <a:ln w="3175">
              <a:solidFill>
                <a:srgbClr val="565658"/>
              </a:solidFill>
            </a:ln>
          </p:spPr>
          <p:txBody>
            <a:bodyPr wrap="square" lIns="0" tIns="0" rIns="0" bIns="0" rtlCol="0"/>
            <a:lstStyle/>
            <a:p/>
          </p:txBody>
        </p:sp>
        <p:sp>
          <p:nvSpPr>
            <p:cNvPr id="533" name="object 533" descr=""/>
            <p:cNvSpPr/>
            <p:nvPr/>
          </p:nvSpPr>
          <p:spPr>
            <a:xfrm>
              <a:off x="5667092" y="2278272"/>
              <a:ext cx="0" cy="1270"/>
            </a:xfrm>
            <a:custGeom>
              <a:avLst/>
              <a:gdLst/>
              <a:ahLst/>
              <a:cxnLst/>
              <a:rect l="l" t="t" r="r" b="b"/>
              <a:pathLst>
                <a:path w="0" h="1269">
                  <a:moveTo>
                    <a:pt x="0" y="812"/>
                  </a:moveTo>
                  <a:lnTo>
                    <a:pt x="0" y="0"/>
                  </a:lnTo>
                </a:path>
              </a:pathLst>
            </a:custGeom>
            <a:ln w="3175">
              <a:solidFill>
                <a:srgbClr val="565658"/>
              </a:solidFill>
            </a:ln>
          </p:spPr>
          <p:txBody>
            <a:bodyPr wrap="square" lIns="0" tIns="0" rIns="0" bIns="0" rtlCol="0"/>
            <a:lstStyle/>
            <a:p/>
          </p:txBody>
        </p:sp>
        <p:sp>
          <p:nvSpPr>
            <p:cNvPr id="534" name="object 534" descr=""/>
            <p:cNvSpPr/>
            <p:nvPr/>
          </p:nvSpPr>
          <p:spPr>
            <a:xfrm>
              <a:off x="5667092" y="2278224"/>
              <a:ext cx="635" cy="635"/>
            </a:xfrm>
            <a:custGeom>
              <a:avLst/>
              <a:gdLst/>
              <a:ahLst/>
              <a:cxnLst/>
              <a:rect l="l" t="t" r="r" b="b"/>
              <a:pathLst>
                <a:path w="635" h="635">
                  <a:moveTo>
                    <a:pt x="12" y="0"/>
                  </a:moveTo>
                  <a:lnTo>
                    <a:pt x="0" y="50"/>
                  </a:lnTo>
                </a:path>
              </a:pathLst>
            </a:custGeom>
            <a:ln w="3175">
              <a:solidFill>
                <a:srgbClr val="565658"/>
              </a:solidFill>
            </a:ln>
          </p:spPr>
          <p:txBody>
            <a:bodyPr wrap="square" lIns="0" tIns="0" rIns="0" bIns="0" rtlCol="0"/>
            <a:lstStyle/>
            <a:p/>
          </p:txBody>
        </p:sp>
        <p:sp>
          <p:nvSpPr>
            <p:cNvPr id="535" name="object 535" descr=""/>
            <p:cNvSpPr/>
            <p:nvPr/>
          </p:nvSpPr>
          <p:spPr>
            <a:xfrm>
              <a:off x="5956377" y="2530282"/>
              <a:ext cx="0" cy="41275"/>
            </a:xfrm>
            <a:custGeom>
              <a:avLst/>
              <a:gdLst/>
              <a:ahLst/>
              <a:cxnLst/>
              <a:rect l="l" t="t" r="r" b="b"/>
              <a:pathLst>
                <a:path w="0" h="41275">
                  <a:moveTo>
                    <a:pt x="0" y="0"/>
                  </a:moveTo>
                  <a:lnTo>
                    <a:pt x="0" y="40855"/>
                  </a:lnTo>
                </a:path>
              </a:pathLst>
            </a:custGeom>
            <a:ln w="3175">
              <a:solidFill>
                <a:srgbClr val="565658"/>
              </a:solidFill>
            </a:ln>
          </p:spPr>
          <p:txBody>
            <a:bodyPr wrap="square" lIns="0" tIns="0" rIns="0" bIns="0" rtlCol="0"/>
            <a:lstStyle/>
            <a:p/>
          </p:txBody>
        </p:sp>
        <p:sp>
          <p:nvSpPr>
            <p:cNvPr id="536" name="object 536" descr=""/>
            <p:cNvSpPr/>
            <p:nvPr/>
          </p:nvSpPr>
          <p:spPr>
            <a:xfrm>
              <a:off x="5564619" y="2326288"/>
              <a:ext cx="0" cy="215900"/>
            </a:xfrm>
            <a:custGeom>
              <a:avLst/>
              <a:gdLst/>
              <a:ahLst/>
              <a:cxnLst/>
              <a:rect l="l" t="t" r="r" b="b"/>
              <a:pathLst>
                <a:path w="0" h="215900">
                  <a:moveTo>
                    <a:pt x="0" y="0"/>
                  </a:moveTo>
                  <a:lnTo>
                    <a:pt x="0" y="215468"/>
                  </a:lnTo>
                </a:path>
              </a:pathLst>
            </a:custGeom>
            <a:ln w="3175">
              <a:solidFill>
                <a:srgbClr val="565658"/>
              </a:solidFill>
            </a:ln>
          </p:spPr>
          <p:txBody>
            <a:bodyPr wrap="square" lIns="0" tIns="0" rIns="0" bIns="0" rtlCol="0"/>
            <a:lstStyle/>
            <a:p/>
          </p:txBody>
        </p:sp>
        <p:sp>
          <p:nvSpPr>
            <p:cNvPr id="537" name="object 537" descr=""/>
            <p:cNvSpPr/>
            <p:nvPr/>
          </p:nvSpPr>
          <p:spPr>
            <a:xfrm>
              <a:off x="5564619" y="2541760"/>
              <a:ext cx="55880" cy="0"/>
            </a:xfrm>
            <a:custGeom>
              <a:avLst/>
              <a:gdLst/>
              <a:ahLst/>
              <a:cxnLst/>
              <a:rect l="l" t="t" r="r" b="b"/>
              <a:pathLst>
                <a:path w="55879" h="0">
                  <a:moveTo>
                    <a:pt x="0" y="0"/>
                  </a:moveTo>
                  <a:lnTo>
                    <a:pt x="55435" y="0"/>
                  </a:lnTo>
                </a:path>
              </a:pathLst>
            </a:custGeom>
            <a:ln w="3175">
              <a:solidFill>
                <a:srgbClr val="565658"/>
              </a:solidFill>
            </a:ln>
          </p:spPr>
          <p:txBody>
            <a:bodyPr wrap="square" lIns="0" tIns="0" rIns="0" bIns="0" rtlCol="0"/>
            <a:lstStyle/>
            <a:p/>
          </p:txBody>
        </p:sp>
        <p:sp>
          <p:nvSpPr>
            <p:cNvPr id="538" name="object 538" descr=""/>
            <p:cNvSpPr/>
            <p:nvPr/>
          </p:nvSpPr>
          <p:spPr>
            <a:xfrm>
              <a:off x="5639187" y="257897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539" name="object 539" descr=""/>
            <p:cNvSpPr/>
            <p:nvPr/>
          </p:nvSpPr>
          <p:spPr>
            <a:xfrm>
              <a:off x="6364142" y="2350769"/>
              <a:ext cx="0" cy="2540"/>
            </a:xfrm>
            <a:custGeom>
              <a:avLst/>
              <a:gdLst/>
              <a:ahLst/>
              <a:cxnLst/>
              <a:rect l="l" t="t" r="r" b="b"/>
              <a:pathLst>
                <a:path w="0" h="2539">
                  <a:moveTo>
                    <a:pt x="0" y="1968"/>
                  </a:moveTo>
                  <a:lnTo>
                    <a:pt x="0" y="0"/>
                  </a:lnTo>
                </a:path>
              </a:pathLst>
            </a:custGeom>
            <a:ln w="3175">
              <a:solidFill>
                <a:srgbClr val="565658"/>
              </a:solidFill>
            </a:ln>
          </p:spPr>
          <p:txBody>
            <a:bodyPr wrap="square" lIns="0" tIns="0" rIns="0" bIns="0" rtlCol="0"/>
            <a:lstStyle/>
            <a:p/>
          </p:txBody>
        </p:sp>
        <p:sp>
          <p:nvSpPr>
            <p:cNvPr id="540" name="object 540" descr=""/>
            <p:cNvSpPr/>
            <p:nvPr/>
          </p:nvSpPr>
          <p:spPr>
            <a:xfrm>
              <a:off x="6046181" y="2350771"/>
              <a:ext cx="40005" cy="0"/>
            </a:xfrm>
            <a:custGeom>
              <a:avLst/>
              <a:gdLst/>
              <a:ahLst/>
              <a:cxnLst/>
              <a:rect l="l" t="t" r="r" b="b"/>
              <a:pathLst>
                <a:path w="40004" h="0">
                  <a:moveTo>
                    <a:pt x="39471" y="0"/>
                  </a:moveTo>
                  <a:lnTo>
                    <a:pt x="0" y="0"/>
                  </a:lnTo>
                </a:path>
              </a:pathLst>
            </a:custGeom>
            <a:ln w="3175">
              <a:solidFill>
                <a:srgbClr val="565658"/>
              </a:solidFill>
            </a:ln>
          </p:spPr>
          <p:txBody>
            <a:bodyPr wrap="square" lIns="0" tIns="0" rIns="0" bIns="0" rtlCol="0"/>
            <a:lstStyle/>
            <a:p/>
          </p:txBody>
        </p:sp>
        <p:sp>
          <p:nvSpPr>
            <p:cNvPr id="541" name="object 541" descr=""/>
            <p:cNvSpPr/>
            <p:nvPr/>
          </p:nvSpPr>
          <p:spPr>
            <a:xfrm>
              <a:off x="5891631" y="2271024"/>
              <a:ext cx="0" cy="635"/>
            </a:xfrm>
            <a:custGeom>
              <a:avLst/>
              <a:gdLst/>
              <a:ahLst/>
              <a:cxnLst/>
              <a:rect l="l" t="t" r="r" b="b"/>
              <a:pathLst>
                <a:path w="0" h="635">
                  <a:moveTo>
                    <a:pt x="0" y="12"/>
                  </a:moveTo>
                  <a:lnTo>
                    <a:pt x="0" y="0"/>
                  </a:lnTo>
                </a:path>
              </a:pathLst>
            </a:custGeom>
            <a:ln w="3175">
              <a:solidFill>
                <a:srgbClr val="565658"/>
              </a:solidFill>
            </a:ln>
          </p:spPr>
          <p:txBody>
            <a:bodyPr wrap="square" lIns="0" tIns="0" rIns="0" bIns="0" rtlCol="0"/>
            <a:lstStyle/>
            <a:p/>
          </p:txBody>
        </p:sp>
        <p:sp>
          <p:nvSpPr>
            <p:cNvPr id="542" name="object 542" descr=""/>
            <p:cNvSpPr/>
            <p:nvPr/>
          </p:nvSpPr>
          <p:spPr>
            <a:xfrm>
              <a:off x="5680575" y="2269883"/>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43" name="object 543" descr=""/>
            <p:cNvSpPr/>
            <p:nvPr/>
          </p:nvSpPr>
          <p:spPr>
            <a:xfrm>
              <a:off x="5692071" y="2271030"/>
              <a:ext cx="0" cy="635"/>
            </a:xfrm>
            <a:custGeom>
              <a:avLst/>
              <a:gdLst/>
              <a:ahLst/>
              <a:cxnLst/>
              <a:rect l="l" t="t" r="r" b="b"/>
              <a:pathLst>
                <a:path w="0" h="635">
                  <a:moveTo>
                    <a:pt x="0" y="0"/>
                  </a:moveTo>
                  <a:lnTo>
                    <a:pt x="0" y="12"/>
                  </a:lnTo>
                </a:path>
              </a:pathLst>
            </a:custGeom>
            <a:ln w="3175">
              <a:solidFill>
                <a:srgbClr val="565658"/>
              </a:solidFill>
            </a:ln>
          </p:spPr>
          <p:txBody>
            <a:bodyPr wrap="square" lIns="0" tIns="0" rIns="0" bIns="0" rtlCol="0"/>
            <a:lstStyle/>
            <a:p/>
          </p:txBody>
        </p:sp>
        <p:sp>
          <p:nvSpPr>
            <p:cNvPr id="544" name="object 544" descr=""/>
            <p:cNvSpPr/>
            <p:nvPr/>
          </p:nvSpPr>
          <p:spPr>
            <a:xfrm>
              <a:off x="5696659" y="2257741"/>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545" name="object 545" descr=""/>
            <p:cNvSpPr/>
            <p:nvPr/>
          </p:nvSpPr>
          <p:spPr>
            <a:xfrm>
              <a:off x="5820194" y="2260680"/>
              <a:ext cx="0" cy="10795"/>
            </a:xfrm>
            <a:custGeom>
              <a:avLst/>
              <a:gdLst/>
              <a:ahLst/>
              <a:cxnLst/>
              <a:rect l="l" t="t" r="r" b="b"/>
              <a:pathLst>
                <a:path w="0" h="10794">
                  <a:moveTo>
                    <a:pt x="0" y="0"/>
                  </a:moveTo>
                  <a:lnTo>
                    <a:pt x="0" y="10172"/>
                  </a:lnTo>
                </a:path>
              </a:pathLst>
            </a:custGeom>
            <a:ln w="3175">
              <a:solidFill>
                <a:srgbClr val="565658"/>
              </a:solidFill>
            </a:ln>
          </p:spPr>
          <p:txBody>
            <a:bodyPr wrap="square" lIns="0" tIns="0" rIns="0" bIns="0" rtlCol="0"/>
            <a:lstStyle/>
            <a:p/>
          </p:txBody>
        </p:sp>
        <p:sp>
          <p:nvSpPr>
            <p:cNvPr id="546" name="object 546" descr=""/>
            <p:cNvSpPr/>
            <p:nvPr/>
          </p:nvSpPr>
          <p:spPr>
            <a:xfrm>
              <a:off x="5893107" y="2270856"/>
              <a:ext cx="635" cy="635"/>
            </a:xfrm>
            <a:custGeom>
              <a:avLst/>
              <a:gdLst/>
              <a:ahLst/>
              <a:cxnLst/>
              <a:rect l="l" t="t" r="r" b="b"/>
              <a:pathLst>
                <a:path w="635" h="635">
                  <a:moveTo>
                    <a:pt x="0" y="0"/>
                  </a:moveTo>
                  <a:lnTo>
                    <a:pt x="101" y="25"/>
                  </a:lnTo>
                </a:path>
              </a:pathLst>
            </a:custGeom>
            <a:ln w="3175">
              <a:solidFill>
                <a:srgbClr val="565658"/>
              </a:solidFill>
            </a:ln>
          </p:spPr>
          <p:txBody>
            <a:bodyPr wrap="square" lIns="0" tIns="0" rIns="0" bIns="0" rtlCol="0"/>
            <a:lstStyle/>
            <a:p/>
          </p:txBody>
        </p:sp>
        <p:sp>
          <p:nvSpPr>
            <p:cNvPr id="547" name="object 547" descr=""/>
            <p:cNvSpPr/>
            <p:nvPr/>
          </p:nvSpPr>
          <p:spPr>
            <a:xfrm>
              <a:off x="5691664" y="2271874"/>
              <a:ext cx="635" cy="0"/>
            </a:xfrm>
            <a:custGeom>
              <a:avLst/>
              <a:gdLst/>
              <a:ahLst/>
              <a:cxnLst/>
              <a:rect l="l" t="t" r="r" b="b"/>
              <a:pathLst>
                <a:path w="635" h="0">
                  <a:moveTo>
                    <a:pt x="152" y="0"/>
                  </a:moveTo>
                  <a:lnTo>
                    <a:pt x="0" y="0"/>
                  </a:lnTo>
                </a:path>
              </a:pathLst>
            </a:custGeom>
            <a:ln w="3175">
              <a:solidFill>
                <a:srgbClr val="565658"/>
              </a:solidFill>
            </a:ln>
          </p:spPr>
          <p:txBody>
            <a:bodyPr wrap="square" lIns="0" tIns="0" rIns="0" bIns="0" rtlCol="0"/>
            <a:lstStyle/>
            <a:p/>
          </p:txBody>
        </p:sp>
        <p:sp>
          <p:nvSpPr>
            <p:cNvPr id="548" name="object 548" descr=""/>
            <p:cNvSpPr/>
            <p:nvPr/>
          </p:nvSpPr>
          <p:spPr>
            <a:xfrm>
              <a:off x="5690068" y="2270856"/>
              <a:ext cx="635" cy="635"/>
            </a:xfrm>
            <a:custGeom>
              <a:avLst/>
              <a:gdLst/>
              <a:ahLst/>
              <a:cxnLst/>
              <a:rect l="l" t="t" r="r" b="b"/>
              <a:pathLst>
                <a:path w="635" h="635">
                  <a:moveTo>
                    <a:pt x="0" y="12"/>
                  </a:moveTo>
                  <a:lnTo>
                    <a:pt x="38" y="0"/>
                  </a:lnTo>
                </a:path>
              </a:pathLst>
            </a:custGeom>
            <a:ln w="3175">
              <a:solidFill>
                <a:srgbClr val="565658"/>
              </a:solidFill>
            </a:ln>
          </p:spPr>
          <p:txBody>
            <a:bodyPr wrap="square" lIns="0" tIns="0" rIns="0" bIns="0" rtlCol="0"/>
            <a:lstStyle/>
            <a:p/>
          </p:txBody>
        </p:sp>
        <p:sp>
          <p:nvSpPr>
            <p:cNvPr id="549" name="object 549" descr=""/>
            <p:cNvSpPr/>
            <p:nvPr/>
          </p:nvSpPr>
          <p:spPr>
            <a:xfrm>
              <a:off x="5805237" y="2260686"/>
              <a:ext cx="0" cy="10795"/>
            </a:xfrm>
            <a:custGeom>
              <a:avLst/>
              <a:gdLst/>
              <a:ahLst/>
              <a:cxnLst/>
              <a:rect l="l" t="t" r="r" b="b"/>
              <a:pathLst>
                <a:path w="0" h="10794">
                  <a:moveTo>
                    <a:pt x="0" y="0"/>
                  </a:moveTo>
                  <a:lnTo>
                    <a:pt x="0" y="10172"/>
                  </a:lnTo>
                </a:path>
              </a:pathLst>
            </a:custGeom>
            <a:ln w="3175">
              <a:solidFill>
                <a:srgbClr val="565658"/>
              </a:solidFill>
            </a:ln>
          </p:spPr>
          <p:txBody>
            <a:bodyPr wrap="square" lIns="0" tIns="0" rIns="0" bIns="0" rtlCol="0"/>
            <a:lstStyle/>
            <a:p/>
          </p:txBody>
        </p:sp>
        <p:sp>
          <p:nvSpPr>
            <p:cNvPr id="550" name="object 550" descr=""/>
            <p:cNvSpPr/>
            <p:nvPr/>
          </p:nvSpPr>
          <p:spPr>
            <a:xfrm>
              <a:off x="5804355" y="2270856"/>
              <a:ext cx="1270" cy="0"/>
            </a:xfrm>
            <a:custGeom>
              <a:avLst/>
              <a:gdLst/>
              <a:ahLst/>
              <a:cxnLst/>
              <a:rect l="l" t="t" r="r" b="b"/>
              <a:pathLst>
                <a:path w="1270" h="0">
                  <a:moveTo>
                    <a:pt x="0" y="0"/>
                  </a:moveTo>
                  <a:lnTo>
                    <a:pt x="876" y="0"/>
                  </a:lnTo>
                </a:path>
              </a:pathLst>
            </a:custGeom>
            <a:ln w="3175">
              <a:solidFill>
                <a:srgbClr val="565658"/>
              </a:solidFill>
            </a:ln>
          </p:spPr>
          <p:txBody>
            <a:bodyPr wrap="square" lIns="0" tIns="0" rIns="0" bIns="0" rtlCol="0"/>
            <a:lstStyle/>
            <a:p/>
          </p:txBody>
        </p:sp>
        <p:sp>
          <p:nvSpPr>
            <p:cNvPr id="551" name="object 551" descr=""/>
            <p:cNvSpPr/>
            <p:nvPr/>
          </p:nvSpPr>
          <p:spPr>
            <a:xfrm>
              <a:off x="5682255" y="2270855"/>
              <a:ext cx="635" cy="635"/>
            </a:xfrm>
            <a:custGeom>
              <a:avLst/>
              <a:gdLst/>
              <a:ahLst/>
              <a:cxnLst/>
              <a:rect l="l" t="t" r="r" b="b"/>
              <a:pathLst>
                <a:path w="635" h="635">
                  <a:moveTo>
                    <a:pt x="0" y="25"/>
                  </a:moveTo>
                  <a:lnTo>
                    <a:pt x="63" y="0"/>
                  </a:lnTo>
                </a:path>
              </a:pathLst>
            </a:custGeom>
            <a:ln w="3175">
              <a:solidFill>
                <a:srgbClr val="565658"/>
              </a:solidFill>
            </a:ln>
          </p:spPr>
          <p:txBody>
            <a:bodyPr wrap="square" lIns="0" tIns="0" rIns="0" bIns="0" rtlCol="0"/>
            <a:lstStyle/>
            <a:p/>
          </p:txBody>
        </p:sp>
        <p:sp>
          <p:nvSpPr>
            <p:cNvPr id="552" name="object 552" descr=""/>
            <p:cNvSpPr/>
            <p:nvPr/>
          </p:nvSpPr>
          <p:spPr>
            <a:xfrm>
              <a:off x="5690379" y="2269883"/>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53" name="object 553" descr=""/>
            <p:cNvSpPr/>
            <p:nvPr/>
          </p:nvSpPr>
          <p:spPr>
            <a:xfrm>
              <a:off x="5710433" y="2270861"/>
              <a:ext cx="635" cy="635"/>
            </a:xfrm>
            <a:custGeom>
              <a:avLst/>
              <a:gdLst/>
              <a:ahLst/>
              <a:cxnLst/>
              <a:rect l="l" t="t" r="r" b="b"/>
              <a:pathLst>
                <a:path w="635" h="635">
                  <a:moveTo>
                    <a:pt x="0" y="25"/>
                  </a:moveTo>
                  <a:lnTo>
                    <a:pt x="101" y="0"/>
                  </a:lnTo>
                </a:path>
              </a:pathLst>
            </a:custGeom>
            <a:ln w="3175">
              <a:solidFill>
                <a:srgbClr val="565658"/>
              </a:solidFill>
            </a:ln>
          </p:spPr>
          <p:txBody>
            <a:bodyPr wrap="square" lIns="0" tIns="0" rIns="0" bIns="0" rtlCol="0"/>
            <a:lstStyle/>
            <a:p/>
          </p:txBody>
        </p:sp>
        <p:sp>
          <p:nvSpPr>
            <p:cNvPr id="554" name="object 554" descr=""/>
            <p:cNvSpPr/>
            <p:nvPr/>
          </p:nvSpPr>
          <p:spPr>
            <a:xfrm>
              <a:off x="5804343" y="2270855"/>
              <a:ext cx="635" cy="635"/>
            </a:xfrm>
            <a:custGeom>
              <a:avLst/>
              <a:gdLst/>
              <a:ahLst/>
              <a:cxnLst/>
              <a:rect l="l" t="t" r="r" b="b"/>
              <a:pathLst>
                <a:path w="635" h="635">
                  <a:moveTo>
                    <a:pt x="0" y="25"/>
                  </a:moveTo>
                  <a:lnTo>
                    <a:pt x="12" y="0"/>
                  </a:lnTo>
                </a:path>
              </a:pathLst>
            </a:custGeom>
            <a:ln w="3175">
              <a:solidFill>
                <a:srgbClr val="565658"/>
              </a:solidFill>
            </a:ln>
          </p:spPr>
          <p:txBody>
            <a:bodyPr wrap="square" lIns="0" tIns="0" rIns="0" bIns="0" rtlCol="0"/>
            <a:lstStyle/>
            <a:p/>
          </p:txBody>
        </p:sp>
        <p:sp>
          <p:nvSpPr>
            <p:cNvPr id="555" name="object 555" descr=""/>
            <p:cNvSpPr/>
            <p:nvPr/>
          </p:nvSpPr>
          <p:spPr>
            <a:xfrm>
              <a:off x="5823442" y="2270856"/>
              <a:ext cx="635" cy="635"/>
            </a:xfrm>
            <a:custGeom>
              <a:avLst/>
              <a:gdLst/>
              <a:ahLst/>
              <a:cxnLst/>
              <a:rect l="l" t="t" r="r" b="b"/>
              <a:pathLst>
                <a:path w="635" h="635">
                  <a:moveTo>
                    <a:pt x="0" y="0"/>
                  </a:moveTo>
                  <a:lnTo>
                    <a:pt x="50" y="25"/>
                  </a:lnTo>
                </a:path>
              </a:pathLst>
            </a:custGeom>
            <a:ln w="3175">
              <a:solidFill>
                <a:srgbClr val="565658"/>
              </a:solidFill>
            </a:ln>
          </p:spPr>
          <p:txBody>
            <a:bodyPr wrap="square" lIns="0" tIns="0" rIns="0" bIns="0" rtlCol="0"/>
            <a:lstStyle/>
            <a:p/>
          </p:txBody>
        </p:sp>
        <p:sp>
          <p:nvSpPr>
            <p:cNvPr id="556" name="object 556" descr=""/>
            <p:cNvSpPr/>
            <p:nvPr/>
          </p:nvSpPr>
          <p:spPr>
            <a:xfrm>
              <a:off x="5680866" y="2272968"/>
              <a:ext cx="635" cy="4445"/>
            </a:xfrm>
            <a:custGeom>
              <a:avLst/>
              <a:gdLst/>
              <a:ahLst/>
              <a:cxnLst/>
              <a:rect l="l" t="t" r="r" b="b"/>
              <a:pathLst>
                <a:path w="635" h="4444">
                  <a:moveTo>
                    <a:pt x="0" y="4356"/>
                  </a:moveTo>
                  <a:lnTo>
                    <a:pt x="596" y="0"/>
                  </a:lnTo>
                </a:path>
              </a:pathLst>
            </a:custGeom>
            <a:ln w="3175">
              <a:solidFill>
                <a:srgbClr val="565658"/>
              </a:solidFill>
            </a:ln>
          </p:spPr>
          <p:txBody>
            <a:bodyPr wrap="square" lIns="0" tIns="0" rIns="0" bIns="0" rtlCol="0"/>
            <a:lstStyle/>
            <a:p/>
          </p:txBody>
        </p:sp>
        <p:sp>
          <p:nvSpPr>
            <p:cNvPr id="557" name="object 557" descr=""/>
            <p:cNvSpPr/>
            <p:nvPr/>
          </p:nvSpPr>
          <p:spPr>
            <a:xfrm>
              <a:off x="5641215" y="2586482"/>
              <a:ext cx="1270" cy="1905"/>
            </a:xfrm>
            <a:custGeom>
              <a:avLst/>
              <a:gdLst/>
              <a:ahLst/>
              <a:cxnLst/>
              <a:rect l="l" t="t" r="r" b="b"/>
              <a:pathLst>
                <a:path w="1270" h="1905">
                  <a:moveTo>
                    <a:pt x="292" y="330"/>
                  </a:moveTo>
                  <a:lnTo>
                    <a:pt x="266" y="330"/>
                  </a:lnTo>
                </a:path>
                <a:path w="1270" h="1905">
                  <a:moveTo>
                    <a:pt x="292" y="330"/>
                  </a:moveTo>
                  <a:lnTo>
                    <a:pt x="1206" y="1308"/>
                  </a:lnTo>
                </a:path>
                <a:path w="1270" h="1905">
                  <a:moveTo>
                    <a:pt x="292" y="330"/>
                  </a:moveTo>
                  <a:lnTo>
                    <a:pt x="0" y="0"/>
                  </a:lnTo>
                </a:path>
              </a:pathLst>
            </a:custGeom>
            <a:ln w="3175">
              <a:solidFill>
                <a:srgbClr val="565658"/>
              </a:solidFill>
            </a:ln>
          </p:spPr>
          <p:txBody>
            <a:bodyPr wrap="square" lIns="0" tIns="0" rIns="0" bIns="0" rtlCol="0"/>
            <a:lstStyle/>
            <a:p/>
          </p:txBody>
        </p:sp>
        <p:sp>
          <p:nvSpPr>
            <p:cNvPr id="558" name="object 558" descr=""/>
            <p:cNvSpPr/>
            <p:nvPr/>
          </p:nvSpPr>
          <p:spPr>
            <a:xfrm>
              <a:off x="5642400" y="2587786"/>
              <a:ext cx="7620" cy="6985"/>
            </a:xfrm>
            <a:custGeom>
              <a:avLst/>
              <a:gdLst/>
              <a:ahLst/>
              <a:cxnLst/>
              <a:rect l="l" t="t" r="r" b="b"/>
              <a:pathLst>
                <a:path w="7620" h="6985">
                  <a:moveTo>
                    <a:pt x="0" y="0"/>
                  </a:moveTo>
                  <a:lnTo>
                    <a:pt x="7353" y="6718"/>
                  </a:lnTo>
                </a:path>
              </a:pathLst>
            </a:custGeom>
            <a:ln w="3175">
              <a:solidFill>
                <a:srgbClr val="565658"/>
              </a:solidFill>
            </a:ln>
          </p:spPr>
          <p:txBody>
            <a:bodyPr wrap="square" lIns="0" tIns="0" rIns="0" bIns="0" rtlCol="0"/>
            <a:lstStyle/>
            <a:p/>
          </p:txBody>
        </p:sp>
        <p:sp>
          <p:nvSpPr>
            <p:cNvPr id="559" name="object 559" descr=""/>
            <p:cNvSpPr/>
            <p:nvPr/>
          </p:nvSpPr>
          <p:spPr>
            <a:xfrm>
              <a:off x="5649752" y="2594506"/>
              <a:ext cx="635" cy="635"/>
            </a:xfrm>
            <a:custGeom>
              <a:avLst/>
              <a:gdLst/>
              <a:ahLst/>
              <a:cxnLst/>
              <a:rect l="l" t="t" r="r" b="b"/>
              <a:pathLst>
                <a:path w="635" h="635">
                  <a:moveTo>
                    <a:pt x="101" y="101"/>
                  </a:moveTo>
                  <a:lnTo>
                    <a:pt x="0" y="0"/>
                  </a:lnTo>
                </a:path>
              </a:pathLst>
            </a:custGeom>
            <a:ln w="3175">
              <a:solidFill>
                <a:srgbClr val="565658"/>
              </a:solidFill>
            </a:ln>
          </p:spPr>
          <p:txBody>
            <a:bodyPr wrap="square" lIns="0" tIns="0" rIns="0" bIns="0" rtlCol="0"/>
            <a:lstStyle/>
            <a:p/>
          </p:txBody>
        </p:sp>
        <p:sp>
          <p:nvSpPr>
            <p:cNvPr id="560" name="object 560" descr=""/>
            <p:cNvSpPr/>
            <p:nvPr/>
          </p:nvSpPr>
          <p:spPr>
            <a:xfrm>
              <a:off x="5891687" y="2606494"/>
              <a:ext cx="635" cy="635"/>
            </a:xfrm>
            <a:custGeom>
              <a:avLst/>
              <a:gdLst/>
              <a:ahLst/>
              <a:cxnLst/>
              <a:rect l="l" t="t" r="r" b="b"/>
              <a:pathLst>
                <a:path w="635" h="635">
                  <a:moveTo>
                    <a:pt x="0" y="25"/>
                  </a:moveTo>
                  <a:lnTo>
                    <a:pt x="12" y="0"/>
                  </a:lnTo>
                </a:path>
              </a:pathLst>
            </a:custGeom>
            <a:ln w="3175">
              <a:solidFill>
                <a:srgbClr val="565658"/>
              </a:solidFill>
            </a:ln>
          </p:spPr>
          <p:txBody>
            <a:bodyPr wrap="square" lIns="0" tIns="0" rIns="0" bIns="0" rtlCol="0"/>
            <a:lstStyle/>
            <a:p/>
          </p:txBody>
        </p:sp>
        <p:sp>
          <p:nvSpPr>
            <p:cNvPr id="561" name="object 561" descr=""/>
            <p:cNvSpPr/>
            <p:nvPr/>
          </p:nvSpPr>
          <p:spPr>
            <a:xfrm>
              <a:off x="5899420" y="2587984"/>
              <a:ext cx="0" cy="635"/>
            </a:xfrm>
            <a:custGeom>
              <a:avLst/>
              <a:gdLst/>
              <a:ahLst/>
              <a:cxnLst/>
              <a:rect l="l" t="t" r="r" b="b"/>
              <a:pathLst>
                <a:path w="0" h="635">
                  <a:moveTo>
                    <a:pt x="0" y="12"/>
                  </a:moveTo>
                  <a:lnTo>
                    <a:pt x="0" y="0"/>
                  </a:lnTo>
                </a:path>
              </a:pathLst>
            </a:custGeom>
            <a:ln w="3175">
              <a:solidFill>
                <a:srgbClr val="565658"/>
              </a:solidFill>
            </a:ln>
          </p:spPr>
          <p:txBody>
            <a:bodyPr wrap="square" lIns="0" tIns="0" rIns="0" bIns="0" rtlCol="0"/>
            <a:lstStyle/>
            <a:p/>
          </p:txBody>
        </p:sp>
        <p:sp>
          <p:nvSpPr>
            <p:cNvPr id="562" name="object 562" descr=""/>
            <p:cNvSpPr/>
            <p:nvPr/>
          </p:nvSpPr>
          <p:spPr>
            <a:xfrm>
              <a:off x="6357221" y="2523082"/>
              <a:ext cx="0" cy="1270"/>
            </a:xfrm>
            <a:custGeom>
              <a:avLst/>
              <a:gdLst/>
              <a:ahLst/>
              <a:cxnLst/>
              <a:rect l="l" t="t" r="r" b="b"/>
              <a:pathLst>
                <a:path w="0" h="1269">
                  <a:moveTo>
                    <a:pt x="0" y="0"/>
                  </a:moveTo>
                  <a:lnTo>
                    <a:pt x="0" y="762"/>
                  </a:lnTo>
                </a:path>
              </a:pathLst>
            </a:custGeom>
            <a:ln w="3175">
              <a:solidFill>
                <a:srgbClr val="565658"/>
              </a:solidFill>
            </a:ln>
          </p:spPr>
          <p:txBody>
            <a:bodyPr wrap="square" lIns="0" tIns="0" rIns="0" bIns="0" rtlCol="0"/>
            <a:lstStyle/>
            <a:p/>
          </p:txBody>
        </p:sp>
        <p:sp>
          <p:nvSpPr>
            <p:cNvPr id="563" name="object 563" descr=""/>
            <p:cNvSpPr/>
            <p:nvPr/>
          </p:nvSpPr>
          <p:spPr>
            <a:xfrm>
              <a:off x="6359924" y="2523175"/>
              <a:ext cx="635" cy="635"/>
            </a:xfrm>
            <a:custGeom>
              <a:avLst/>
              <a:gdLst/>
              <a:ahLst/>
              <a:cxnLst/>
              <a:rect l="l" t="t" r="r" b="b"/>
              <a:pathLst>
                <a:path w="635" h="635">
                  <a:moveTo>
                    <a:pt x="0" y="50"/>
                  </a:moveTo>
                  <a:lnTo>
                    <a:pt x="12" y="0"/>
                  </a:lnTo>
                </a:path>
              </a:pathLst>
            </a:custGeom>
            <a:ln w="3175">
              <a:solidFill>
                <a:srgbClr val="565658"/>
              </a:solidFill>
            </a:ln>
          </p:spPr>
          <p:txBody>
            <a:bodyPr wrap="square" lIns="0" tIns="0" rIns="0" bIns="0" rtlCol="0"/>
            <a:lstStyle/>
            <a:p/>
          </p:txBody>
        </p:sp>
        <p:sp>
          <p:nvSpPr>
            <p:cNvPr id="564" name="object 564" descr=""/>
            <p:cNvSpPr/>
            <p:nvPr/>
          </p:nvSpPr>
          <p:spPr>
            <a:xfrm>
              <a:off x="6362405" y="2520212"/>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565" name="object 565" descr=""/>
            <p:cNvSpPr/>
            <p:nvPr/>
          </p:nvSpPr>
          <p:spPr>
            <a:xfrm>
              <a:off x="6043560" y="2399977"/>
              <a:ext cx="635" cy="1270"/>
            </a:xfrm>
            <a:custGeom>
              <a:avLst/>
              <a:gdLst/>
              <a:ahLst/>
              <a:cxnLst/>
              <a:rect l="l" t="t" r="r" b="b"/>
              <a:pathLst>
                <a:path w="635" h="1269">
                  <a:moveTo>
                    <a:pt x="0" y="0"/>
                  </a:moveTo>
                  <a:lnTo>
                    <a:pt x="88" y="1181"/>
                  </a:lnTo>
                </a:path>
              </a:pathLst>
            </a:custGeom>
            <a:ln w="3175">
              <a:solidFill>
                <a:srgbClr val="565658"/>
              </a:solidFill>
            </a:ln>
          </p:spPr>
          <p:txBody>
            <a:bodyPr wrap="square" lIns="0" tIns="0" rIns="0" bIns="0" rtlCol="0"/>
            <a:lstStyle/>
            <a:p/>
          </p:txBody>
        </p:sp>
        <p:sp>
          <p:nvSpPr>
            <p:cNvPr id="566" name="object 566" descr=""/>
            <p:cNvSpPr/>
            <p:nvPr/>
          </p:nvSpPr>
          <p:spPr>
            <a:xfrm>
              <a:off x="6048400" y="2400565"/>
              <a:ext cx="1270" cy="635"/>
            </a:xfrm>
            <a:custGeom>
              <a:avLst/>
              <a:gdLst/>
              <a:ahLst/>
              <a:cxnLst/>
              <a:rect l="l" t="t" r="r" b="b"/>
              <a:pathLst>
                <a:path w="1270" h="635">
                  <a:moveTo>
                    <a:pt x="914" y="330"/>
                  </a:moveTo>
                  <a:lnTo>
                    <a:pt x="0" y="0"/>
                  </a:lnTo>
                </a:path>
              </a:pathLst>
            </a:custGeom>
            <a:ln w="3175">
              <a:solidFill>
                <a:srgbClr val="565658"/>
              </a:solidFill>
            </a:ln>
          </p:spPr>
          <p:txBody>
            <a:bodyPr wrap="square" lIns="0" tIns="0" rIns="0" bIns="0" rtlCol="0"/>
            <a:lstStyle/>
            <a:p/>
          </p:txBody>
        </p:sp>
        <p:sp>
          <p:nvSpPr>
            <p:cNvPr id="567" name="object 567" descr=""/>
            <p:cNvSpPr/>
            <p:nvPr/>
          </p:nvSpPr>
          <p:spPr>
            <a:xfrm>
              <a:off x="6053948" y="2418807"/>
              <a:ext cx="1270" cy="1270"/>
            </a:xfrm>
            <a:custGeom>
              <a:avLst/>
              <a:gdLst/>
              <a:ahLst/>
              <a:cxnLst/>
              <a:rect l="l" t="t" r="r" b="b"/>
              <a:pathLst>
                <a:path w="1270" h="1269">
                  <a:moveTo>
                    <a:pt x="977" y="660"/>
                  </a:moveTo>
                  <a:lnTo>
                    <a:pt x="0" y="0"/>
                  </a:lnTo>
                </a:path>
              </a:pathLst>
            </a:custGeom>
            <a:ln w="3175">
              <a:solidFill>
                <a:srgbClr val="565658"/>
              </a:solidFill>
            </a:ln>
          </p:spPr>
          <p:txBody>
            <a:bodyPr wrap="square" lIns="0" tIns="0" rIns="0" bIns="0" rtlCol="0"/>
            <a:lstStyle/>
            <a:p/>
          </p:txBody>
        </p:sp>
        <p:sp>
          <p:nvSpPr>
            <p:cNvPr id="568" name="object 568" descr=""/>
            <p:cNvSpPr/>
            <p:nvPr/>
          </p:nvSpPr>
          <p:spPr>
            <a:xfrm>
              <a:off x="6047851" y="2423336"/>
              <a:ext cx="635" cy="1270"/>
            </a:xfrm>
            <a:custGeom>
              <a:avLst/>
              <a:gdLst/>
              <a:ahLst/>
              <a:cxnLst/>
              <a:rect l="l" t="t" r="r" b="b"/>
              <a:pathLst>
                <a:path w="635" h="1269">
                  <a:moveTo>
                    <a:pt x="0" y="0"/>
                  </a:moveTo>
                  <a:lnTo>
                    <a:pt x="342" y="1117"/>
                  </a:lnTo>
                </a:path>
              </a:pathLst>
            </a:custGeom>
            <a:ln w="3175">
              <a:solidFill>
                <a:srgbClr val="565658"/>
              </a:solidFill>
            </a:ln>
          </p:spPr>
          <p:txBody>
            <a:bodyPr wrap="square" lIns="0" tIns="0" rIns="0" bIns="0" rtlCol="0"/>
            <a:lstStyle/>
            <a:p/>
          </p:txBody>
        </p:sp>
        <p:sp>
          <p:nvSpPr>
            <p:cNvPr id="569" name="object 569" descr=""/>
            <p:cNvSpPr/>
            <p:nvPr/>
          </p:nvSpPr>
          <p:spPr>
            <a:xfrm>
              <a:off x="5873282" y="2434025"/>
              <a:ext cx="1270" cy="2540"/>
            </a:xfrm>
            <a:custGeom>
              <a:avLst/>
              <a:gdLst/>
              <a:ahLst/>
              <a:cxnLst/>
              <a:rect l="l" t="t" r="r" b="b"/>
              <a:pathLst>
                <a:path w="1270" h="2539">
                  <a:moveTo>
                    <a:pt x="0" y="1955"/>
                  </a:moveTo>
                  <a:lnTo>
                    <a:pt x="1130" y="0"/>
                  </a:lnTo>
                </a:path>
              </a:pathLst>
            </a:custGeom>
            <a:ln w="3175">
              <a:solidFill>
                <a:srgbClr val="565658"/>
              </a:solidFill>
            </a:ln>
          </p:spPr>
          <p:txBody>
            <a:bodyPr wrap="square" lIns="0" tIns="0" rIns="0" bIns="0" rtlCol="0"/>
            <a:lstStyle/>
            <a:p/>
          </p:txBody>
        </p:sp>
        <p:sp>
          <p:nvSpPr>
            <p:cNvPr id="570" name="object 570" descr=""/>
            <p:cNvSpPr/>
            <p:nvPr/>
          </p:nvSpPr>
          <p:spPr>
            <a:xfrm>
              <a:off x="5679941" y="2521501"/>
              <a:ext cx="1270" cy="69850"/>
            </a:xfrm>
            <a:custGeom>
              <a:avLst/>
              <a:gdLst/>
              <a:ahLst/>
              <a:cxnLst/>
              <a:rect l="l" t="t" r="r" b="b"/>
              <a:pathLst>
                <a:path w="1270" h="69850">
                  <a:moveTo>
                    <a:pt x="0" y="0"/>
                  </a:moveTo>
                  <a:lnTo>
                    <a:pt x="914" y="27012"/>
                  </a:lnTo>
                  <a:lnTo>
                    <a:pt x="952" y="28549"/>
                  </a:lnTo>
                  <a:lnTo>
                    <a:pt x="1003" y="31115"/>
                  </a:lnTo>
                  <a:lnTo>
                    <a:pt x="1054" y="35102"/>
                  </a:lnTo>
                  <a:lnTo>
                    <a:pt x="939" y="39446"/>
                  </a:lnTo>
                  <a:lnTo>
                    <a:pt x="876" y="50609"/>
                  </a:lnTo>
                  <a:lnTo>
                    <a:pt x="838" y="56667"/>
                  </a:lnTo>
                  <a:lnTo>
                    <a:pt x="812" y="69227"/>
                  </a:lnTo>
                </a:path>
              </a:pathLst>
            </a:custGeom>
            <a:ln w="3175">
              <a:solidFill>
                <a:srgbClr val="565658"/>
              </a:solidFill>
            </a:ln>
          </p:spPr>
          <p:txBody>
            <a:bodyPr wrap="square" lIns="0" tIns="0" rIns="0" bIns="0" rtlCol="0"/>
            <a:lstStyle/>
            <a:p/>
          </p:txBody>
        </p:sp>
        <p:sp>
          <p:nvSpPr>
            <p:cNvPr id="571" name="object 571" descr=""/>
            <p:cNvSpPr/>
            <p:nvPr/>
          </p:nvSpPr>
          <p:spPr>
            <a:xfrm>
              <a:off x="5892965" y="2537838"/>
              <a:ext cx="1905" cy="51435"/>
            </a:xfrm>
            <a:custGeom>
              <a:avLst/>
              <a:gdLst/>
              <a:ahLst/>
              <a:cxnLst/>
              <a:rect l="l" t="t" r="r" b="b"/>
              <a:pathLst>
                <a:path w="1904" h="51435">
                  <a:moveTo>
                    <a:pt x="0" y="50926"/>
                  </a:moveTo>
                  <a:lnTo>
                    <a:pt x="1701" y="0"/>
                  </a:lnTo>
                </a:path>
              </a:pathLst>
            </a:custGeom>
            <a:ln w="3175">
              <a:solidFill>
                <a:srgbClr val="565658"/>
              </a:solidFill>
            </a:ln>
          </p:spPr>
          <p:txBody>
            <a:bodyPr wrap="square" lIns="0" tIns="0" rIns="0" bIns="0" rtlCol="0"/>
            <a:lstStyle/>
            <a:p/>
          </p:txBody>
        </p:sp>
        <p:sp>
          <p:nvSpPr>
            <p:cNvPr id="572" name="object 572" descr=""/>
            <p:cNvSpPr/>
            <p:nvPr/>
          </p:nvSpPr>
          <p:spPr>
            <a:xfrm>
              <a:off x="5706560" y="2527070"/>
              <a:ext cx="635" cy="10795"/>
            </a:xfrm>
            <a:custGeom>
              <a:avLst/>
              <a:gdLst/>
              <a:ahLst/>
              <a:cxnLst/>
              <a:rect l="l" t="t" r="r" b="b"/>
              <a:pathLst>
                <a:path w="635" h="10794">
                  <a:moveTo>
                    <a:pt x="368" y="0"/>
                  </a:moveTo>
                  <a:lnTo>
                    <a:pt x="88" y="5638"/>
                  </a:lnTo>
                  <a:lnTo>
                    <a:pt x="0" y="10769"/>
                  </a:lnTo>
                </a:path>
              </a:pathLst>
            </a:custGeom>
            <a:ln w="3175">
              <a:solidFill>
                <a:srgbClr val="565658"/>
              </a:solidFill>
            </a:ln>
          </p:spPr>
          <p:txBody>
            <a:bodyPr wrap="square" lIns="0" tIns="0" rIns="0" bIns="0" rtlCol="0"/>
            <a:lstStyle/>
            <a:p/>
          </p:txBody>
        </p:sp>
        <p:sp>
          <p:nvSpPr>
            <p:cNvPr id="573" name="object 573" descr=""/>
            <p:cNvSpPr/>
            <p:nvPr/>
          </p:nvSpPr>
          <p:spPr>
            <a:xfrm>
              <a:off x="5893770" y="2590724"/>
              <a:ext cx="635" cy="6350"/>
            </a:xfrm>
            <a:custGeom>
              <a:avLst/>
              <a:gdLst/>
              <a:ahLst/>
              <a:cxnLst/>
              <a:rect l="l" t="t" r="r" b="b"/>
              <a:pathLst>
                <a:path w="635" h="6350">
                  <a:moveTo>
                    <a:pt x="0" y="5880"/>
                  </a:moveTo>
                  <a:lnTo>
                    <a:pt x="25" y="5727"/>
                  </a:lnTo>
                  <a:lnTo>
                    <a:pt x="584" y="0"/>
                  </a:lnTo>
                </a:path>
              </a:pathLst>
            </a:custGeom>
            <a:ln w="3175">
              <a:solidFill>
                <a:srgbClr val="565658"/>
              </a:solidFill>
            </a:ln>
          </p:spPr>
          <p:txBody>
            <a:bodyPr wrap="square" lIns="0" tIns="0" rIns="0" bIns="0" rtlCol="0"/>
            <a:lstStyle/>
            <a:p/>
          </p:txBody>
        </p:sp>
        <p:sp>
          <p:nvSpPr>
            <p:cNvPr id="574" name="object 574" descr=""/>
            <p:cNvSpPr/>
            <p:nvPr/>
          </p:nvSpPr>
          <p:spPr>
            <a:xfrm>
              <a:off x="5858219" y="2613364"/>
              <a:ext cx="635" cy="635"/>
            </a:xfrm>
            <a:custGeom>
              <a:avLst/>
              <a:gdLst/>
              <a:ahLst/>
              <a:cxnLst/>
              <a:rect l="l" t="t" r="r" b="b"/>
              <a:pathLst>
                <a:path w="635" h="635">
                  <a:moveTo>
                    <a:pt x="0" y="50"/>
                  </a:moveTo>
                  <a:lnTo>
                    <a:pt x="482" y="0"/>
                  </a:lnTo>
                </a:path>
              </a:pathLst>
            </a:custGeom>
            <a:ln w="3175">
              <a:solidFill>
                <a:srgbClr val="565658"/>
              </a:solidFill>
            </a:ln>
          </p:spPr>
          <p:txBody>
            <a:bodyPr wrap="square" lIns="0" tIns="0" rIns="0" bIns="0" rtlCol="0"/>
            <a:lstStyle/>
            <a:p/>
          </p:txBody>
        </p:sp>
        <p:sp>
          <p:nvSpPr>
            <p:cNvPr id="575" name="object 575" descr=""/>
            <p:cNvSpPr/>
            <p:nvPr/>
          </p:nvSpPr>
          <p:spPr>
            <a:xfrm>
              <a:off x="5860619" y="2612857"/>
              <a:ext cx="1905" cy="635"/>
            </a:xfrm>
            <a:custGeom>
              <a:avLst/>
              <a:gdLst/>
              <a:ahLst/>
              <a:cxnLst/>
              <a:rect l="l" t="t" r="r" b="b"/>
              <a:pathLst>
                <a:path w="1904" h="635">
                  <a:moveTo>
                    <a:pt x="0" y="253"/>
                  </a:moveTo>
                  <a:lnTo>
                    <a:pt x="1879" y="0"/>
                  </a:lnTo>
                </a:path>
              </a:pathLst>
            </a:custGeom>
            <a:ln w="3175">
              <a:solidFill>
                <a:srgbClr val="565658"/>
              </a:solidFill>
            </a:ln>
          </p:spPr>
          <p:txBody>
            <a:bodyPr wrap="square" lIns="0" tIns="0" rIns="0" bIns="0" rtlCol="0"/>
            <a:lstStyle/>
            <a:p/>
          </p:txBody>
        </p:sp>
        <p:sp>
          <p:nvSpPr>
            <p:cNvPr id="576" name="object 576" descr=""/>
            <p:cNvSpPr/>
            <p:nvPr/>
          </p:nvSpPr>
          <p:spPr>
            <a:xfrm>
              <a:off x="5863024" y="2610312"/>
              <a:ext cx="15875" cy="2540"/>
            </a:xfrm>
            <a:custGeom>
              <a:avLst/>
              <a:gdLst/>
              <a:ahLst/>
              <a:cxnLst/>
              <a:rect l="l" t="t" r="r" b="b"/>
              <a:pathLst>
                <a:path w="15875" h="2539">
                  <a:moveTo>
                    <a:pt x="0" y="2489"/>
                  </a:moveTo>
                  <a:lnTo>
                    <a:pt x="5092" y="1828"/>
                  </a:lnTo>
                  <a:lnTo>
                    <a:pt x="9664" y="1092"/>
                  </a:lnTo>
                  <a:lnTo>
                    <a:pt x="15811" y="0"/>
                  </a:lnTo>
                </a:path>
              </a:pathLst>
            </a:custGeom>
            <a:ln w="3175">
              <a:solidFill>
                <a:srgbClr val="565658"/>
              </a:solidFill>
            </a:ln>
          </p:spPr>
          <p:txBody>
            <a:bodyPr wrap="square" lIns="0" tIns="0" rIns="0" bIns="0" rtlCol="0"/>
            <a:lstStyle/>
            <a:p/>
          </p:txBody>
        </p:sp>
        <p:sp>
          <p:nvSpPr>
            <p:cNvPr id="577" name="object 577" descr=""/>
            <p:cNvSpPr/>
            <p:nvPr/>
          </p:nvSpPr>
          <p:spPr>
            <a:xfrm>
              <a:off x="5795450" y="2617432"/>
              <a:ext cx="36195" cy="2540"/>
            </a:xfrm>
            <a:custGeom>
              <a:avLst/>
              <a:gdLst/>
              <a:ahLst/>
              <a:cxnLst/>
              <a:rect l="l" t="t" r="r" b="b"/>
              <a:pathLst>
                <a:path w="36195" h="2539">
                  <a:moveTo>
                    <a:pt x="0" y="2171"/>
                  </a:moveTo>
                  <a:lnTo>
                    <a:pt x="2349" y="2108"/>
                  </a:lnTo>
                  <a:lnTo>
                    <a:pt x="3632" y="2108"/>
                  </a:lnTo>
                  <a:lnTo>
                    <a:pt x="12865" y="1409"/>
                  </a:lnTo>
                  <a:lnTo>
                    <a:pt x="21247" y="965"/>
                  </a:lnTo>
                  <a:lnTo>
                    <a:pt x="34442" y="139"/>
                  </a:lnTo>
                  <a:lnTo>
                    <a:pt x="35979" y="0"/>
                  </a:lnTo>
                </a:path>
              </a:pathLst>
            </a:custGeom>
            <a:ln w="3175">
              <a:solidFill>
                <a:srgbClr val="565658"/>
              </a:solidFill>
            </a:ln>
          </p:spPr>
          <p:txBody>
            <a:bodyPr wrap="square" lIns="0" tIns="0" rIns="0" bIns="0" rtlCol="0"/>
            <a:lstStyle/>
            <a:p/>
          </p:txBody>
        </p:sp>
        <p:sp>
          <p:nvSpPr>
            <p:cNvPr id="578" name="object 578" descr=""/>
            <p:cNvSpPr/>
            <p:nvPr/>
          </p:nvSpPr>
          <p:spPr>
            <a:xfrm>
              <a:off x="5831938" y="2616463"/>
              <a:ext cx="6985" cy="1270"/>
            </a:xfrm>
            <a:custGeom>
              <a:avLst/>
              <a:gdLst/>
              <a:ahLst/>
              <a:cxnLst/>
              <a:rect l="l" t="t" r="r" b="b"/>
              <a:pathLst>
                <a:path w="6985" h="1269">
                  <a:moveTo>
                    <a:pt x="0" y="927"/>
                  </a:moveTo>
                  <a:lnTo>
                    <a:pt x="2298" y="698"/>
                  </a:lnTo>
                  <a:lnTo>
                    <a:pt x="6489" y="0"/>
                  </a:lnTo>
                </a:path>
              </a:pathLst>
            </a:custGeom>
            <a:ln w="3175">
              <a:solidFill>
                <a:srgbClr val="565658"/>
              </a:solidFill>
            </a:ln>
          </p:spPr>
          <p:txBody>
            <a:bodyPr wrap="square" lIns="0" tIns="0" rIns="0" bIns="0" rtlCol="0"/>
            <a:lstStyle/>
            <a:p/>
          </p:txBody>
        </p:sp>
        <p:sp>
          <p:nvSpPr>
            <p:cNvPr id="579" name="object 579" descr=""/>
            <p:cNvSpPr/>
            <p:nvPr/>
          </p:nvSpPr>
          <p:spPr>
            <a:xfrm>
              <a:off x="5703227" y="2611381"/>
              <a:ext cx="19685" cy="3175"/>
            </a:xfrm>
            <a:custGeom>
              <a:avLst/>
              <a:gdLst/>
              <a:ahLst/>
              <a:cxnLst/>
              <a:rect l="l" t="t" r="r" b="b"/>
              <a:pathLst>
                <a:path w="19685" h="3175">
                  <a:moveTo>
                    <a:pt x="0" y="0"/>
                  </a:moveTo>
                  <a:lnTo>
                    <a:pt x="6578" y="800"/>
                  </a:lnTo>
                  <a:lnTo>
                    <a:pt x="19316" y="2806"/>
                  </a:lnTo>
                </a:path>
              </a:pathLst>
            </a:custGeom>
            <a:ln w="3175">
              <a:solidFill>
                <a:srgbClr val="565658"/>
              </a:solidFill>
            </a:ln>
          </p:spPr>
          <p:txBody>
            <a:bodyPr wrap="square" lIns="0" tIns="0" rIns="0" bIns="0" rtlCol="0"/>
            <a:lstStyle/>
            <a:p/>
          </p:txBody>
        </p:sp>
        <p:sp>
          <p:nvSpPr>
            <p:cNvPr id="580" name="object 580" descr=""/>
            <p:cNvSpPr/>
            <p:nvPr/>
          </p:nvSpPr>
          <p:spPr>
            <a:xfrm>
              <a:off x="5723046" y="2614258"/>
              <a:ext cx="2540" cy="635"/>
            </a:xfrm>
            <a:custGeom>
              <a:avLst/>
              <a:gdLst/>
              <a:ahLst/>
              <a:cxnLst/>
              <a:rect l="l" t="t" r="r" b="b"/>
              <a:pathLst>
                <a:path w="2539" h="635">
                  <a:moveTo>
                    <a:pt x="0" y="0"/>
                  </a:moveTo>
                  <a:lnTo>
                    <a:pt x="2374" y="381"/>
                  </a:lnTo>
                </a:path>
              </a:pathLst>
            </a:custGeom>
            <a:ln w="3175">
              <a:solidFill>
                <a:srgbClr val="565658"/>
              </a:solidFill>
            </a:ln>
          </p:spPr>
          <p:txBody>
            <a:bodyPr wrap="square" lIns="0" tIns="0" rIns="0" bIns="0" rtlCol="0"/>
            <a:lstStyle/>
            <a:p/>
          </p:txBody>
        </p:sp>
        <p:sp>
          <p:nvSpPr>
            <p:cNvPr id="581" name="object 581" descr=""/>
            <p:cNvSpPr/>
            <p:nvPr/>
          </p:nvSpPr>
          <p:spPr>
            <a:xfrm>
              <a:off x="5725923" y="2614711"/>
              <a:ext cx="1905" cy="635"/>
            </a:xfrm>
            <a:custGeom>
              <a:avLst/>
              <a:gdLst/>
              <a:ahLst/>
              <a:cxnLst/>
              <a:rect l="l" t="t" r="r" b="b"/>
              <a:pathLst>
                <a:path w="1904" h="635">
                  <a:moveTo>
                    <a:pt x="0" y="0"/>
                  </a:moveTo>
                  <a:lnTo>
                    <a:pt x="1892" y="292"/>
                  </a:lnTo>
                </a:path>
              </a:pathLst>
            </a:custGeom>
            <a:ln w="3175">
              <a:solidFill>
                <a:srgbClr val="565658"/>
              </a:solidFill>
            </a:ln>
          </p:spPr>
          <p:txBody>
            <a:bodyPr wrap="square" lIns="0" tIns="0" rIns="0" bIns="0" rtlCol="0"/>
            <a:lstStyle/>
            <a:p/>
          </p:txBody>
        </p:sp>
        <p:sp>
          <p:nvSpPr>
            <p:cNvPr id="582" name="object 582" descr=""/>
            <p:cNvSpPr/>
            <p:nvPr/>
          </p:nvSpPr>
          <p:spPr>
            <a:xfrm>
              <a:off x="5728794" y="2615163"/>
              <a:ext cx="1905" cy="635"/>
            </a:xfrm>
            <a:custGeom>
              <a:avLst/>
              <a:gdLst/>
              <a:ahLst/>
              <a:cxnLst/>
              <a:rect l="l" t="t" r="r" b="b"/>
              <a:pathLst>
                <a:path w="1904" h="635">
                  <a:moveTo>
                    <a:pt x="0" y="0"/>
                  </a:moveTo>
                  <a:lnTo>
                    <a:pt x="1892" y="292"/>
                  </a:lnTo>
                </a:path>
              </a:pathLst>
            </a:custGeom>
            <a:ln w="3175">
              <a:solidFill>
                <a:srgbClr val="565658"/>
              </a:solidFill>
            </a:ln>
          </p:spPr>
          <p:txBody>
            <a:bodyPr wrap="square" lIns="0" tIns="0" rIns="0" bIns="0" rtlCol="0"/>
            <a:lstStyle/>
            <a:p/>
          </p:txBody>
        </p:sp>
        <p:sp>
          <p:nvSpPr>
            <p:cNvPr id="583" name="object 583" descr=""/>
            <p:cNvSpPr/>
            <p:nvPr/>
          </p:nvSpPr>
          <p:spPr>
            <a:xfrm>
              <a:off x="5731640" y="2615610"/>
              <a:ext cx="2540" cy="635"/>
            </a:xfrm>
            <a:custGeom>
              <a:avLst/>
              <a:gdLst/>
              <a:ahLst/>
              <a:cxnLst/>
              <a:rect l="l" t="t" r="r" b="b"/>
              <a:pathLst>
                <a:path w="2539" h="635">
                  <a:moveTo>
                    <a:pt x="0" y="0"/>
                  </a:moveTo>
                  <a:lnTo>
                    <a:pt x="1917" y="304"/>
                  </a:lnTo>
                </a:path>
              </a:pathLst>
            </a:custGeom>
            <a:ln w="3175">
              <a:solidFill>
                <a:srgbClr val="565658"/>
              </a:solidFill>
            </a:ln>
          </p:spPr>
          <p:txBody>
            <a:bodyPr wrap="square" lIns="0" tIns="0" rIns="0" bIns="0" rtlCol="0"/>
            <a:lstStyle/>
            <a:p/>
          </p:txBody>
        </p:sp>
        <p:sp>
          <p:nvSpPr>
            <p:cNvPr id="584" name="object 584" descr=""/>
            <p:cNvSpPr/>
            <p:nvPr/>
          </p:nvSpPr>
          <p:spPr>
            <a:xfrm>
              <a:off x="5734512" y="2616063"/>
              <a:ext cx="1905" cy="635"/>
            </a:xfrm>
            <a:custGeom>
              <a:avLst/>
              <a:gdLst/>
              <a:ahLst/>
              <a:cxnLst/>
              <a:rect l="l" t="t" r="r" b="b"/>
              <a:pathLst>
                <a:path w="1904" h="635">
                  <a:moveTo>
                    <a:pt x="0" y="0"/>
                  </a:moveTo>
                  <a:lnTo>
                    <a:pt x="1447" y="228"/>
                  </a:lnTo>
                </a:path>
              </a:pathLst>
            </a:custGeom>
            <a:ln w="3175">
              <a:solidFill>
                <a:srgbClr val="565658"/>
              </a:solidFill>
            </a:ln>
          </p:spPr>
          <p:txBody>
            <a:bodyPr wrap="square" lIns="0" tIns="0" rIns="0" bIns="0" rtlCol="0"/>
            <a:lstStyle/>
            <a:p/>
          </p:txBody>
        </p:sp>
        <p:sp>
          <p:nvSpPr>
            <p:cNvPr id="585" name="object 585" descr=""/>
            <p:cNvSpPr/>
            <p:nvPr/>
          </p:nvSpPr>
          <p:spPr>
            <a:xfrm>
              <a:off x="5737383" y="2616516"/>
              <a:ext cx="1270" cy="635"/>
            </a:xfrm>
            <a:custGeom>
              <a:avLst/>
              <a:gdLst/>
              <a:ahLst/>
              <a:cxnLst/>
              <a:rect l="l" t="t" r="r" b="b"/>
              <a:pathLst>
                <a:path w="1270" h="635">
                  <a:moveTo>
                    <a:pt x="0" y="0"/>
                  </a:moveTo>
                  <a:lnTo>
                    <a:pt x="1206" y="190"/>
                  </a:lnTo>
                </a:path>
              </a:pathLst>
            </a:custGeom>
            <a:ln w="3175">
              <a:solidFill>
                <a:srgbClr val="565658"/>
              </a:solidFill>
            </a:ln>
          </p:spPr>
          <p:txBody>
            <a:bodyPr wrap="square" lIns="0" tIns="0" rIns="0" bIns="0" rtlCol="0"/>
            <a:lstStyle/>
            <a:p/>
          </p:txBody>
        </p:sp>
        <p:sp>
          <p:nvSpPr>
            <p:cNvPr id="586" name="object 586" descr=""/>
            <p:cNvSpPr/>
            <p:nvPr/>
          </p:nvSpPr>
          <p:spPr>
            <a:xfrm>
              <a:off x="5741159" y="2616931"/>
              <a:ext cx="1270" cy="635"/>
            </a:xfrm>
            <a:custGeom>
              <a:avLst/>
              <a:gdLst/>
              <a:ahLst/>
              <a:cxnLst/>
              <a:rect l="l" t="t" r="r" b="b"/>
              <a:pathLst>
                <a:path w="1270" h="635">
                  <a:moveTo>
                    <a:pt x="0" y="0"/>
                  </a:moveTo>
                  <a:lnTo>
                    <a:pt x="939" y="76"/>
                  </a:lnTo>
                </a:path>
              </a:pathLst>
            </a:custGeom>
            <a:ln w="3175">
              <a:solidFill>
                <a:srgbClr val="565658"/>
              </a:solidFill>
            </a:ln>
          </p:spPr>
          <p:txBody>
            <a:bodyPr wrap="square" lIns="0" tIns="0" rIns="0" bIns="0" rtlCol="0"/>
            <a:lstStyle/>
            <a:p/>
          </p:txBody>
        </p:sp>
        <p:sp>
          <p:nvSpPr>
            <p:cNvPr id="587" name="object 587" descr=""/>
            <p:cNvSpPr/>
            <p:nvPr/>
          </p:nvSpPr>
          <p:spPr>
            <a:xfrm>
              <a:off x="5742561" y="2617049"/>
              <a:ext cx="1270" cy="635"/>
            </a:xfrm>
            <a:custGeom>
              <a:avLst/>
              <a:gdLst/>
              <a:ahLst/>
              <a:cxnLst/>
              <a:rect l="l" t="t" r="r" b="b"/>
              <a:pathLst>
                <a:path w="1270" h="635">
                  <a:moveTo>
                    <a:pt x="0" y="0"/>
                  </a:moveTo>
                  <a:lnTo>
                    <a:pt x="1143" y="101"/>
                  </a:lnTo>
                </a:path>
              </a:pathLst>
            </a:custGeom>
            <a:ln w="3175">
              <a:solidFill>
                <a:srgbClr val="565658"/>
              </a:solidFill>
            </a:ln>
          </p:spPr>
          <p:txBody>
            <a:bodyPr wrap="square" lIns="0" tIns="0" rIns="0" bIns="0" rtlCol="0"/>
            <a:lstStyle/>
            <a:p/>
          </p:txBody>
        </p:sp>
        <p:sp>
          <p:nvSpPr>
            <p:cNvPr id="588" name="object 588" descr=""/>
            <p:cNvSpPr/>
            <p:nvPr/>
          </p:nvSpPr>
          <p:spPr>
            <a:xfrm>
              <a:off x="5746958" y="2617396"/>
              <a:ext cx="34925" cy="3175"/>
            </a:xfrm>
            <a:custGeom>
              <a:avLst/>
              <a:gdLst/>
              <a:ahLst/>
              <a:cxnLst/>
              <a:rect l="l" t="t" r="r" b="b"/>
              <a:pathLst>
                <a:path w="34925" h="3175">
                  <a:moveTo>
                    <a:pt x="0" y="0"/>
                  </a:moveTo>
                  <a:lnTo>
                    <a:pt x="33134" y="2514"/>
                  </a:lnTo>
                  <a:lnTo>
                    <a:pt x="34658" y="2590"/>
                  </a:lnTo>
                  <a:lnTo>
                    <a:pt x="33743" y="2654"/>
                  </a:lnTo>
                </a:path>
              </a:pathLst>
            </a:custGeom>
            <a:ln w="3175">
              <a:solidFill>
                <a:srgbClr val="565658"/>
              </a:solidFill>
            </a:ln>
          </p:spPr>
          <p:txBody>
            <a:bodyPr wrap="square" lIns="0" tIns="0" rIns="0" bIns="0" rtlCol="0"/>
            <a:lstStyle/>
            <a:p/>
          </p:txBody>
        </p:sp>
        <p:sp>
          <p:nvSpPr>
            <p:cNvPr id="589" name="object 589" descr=""/>
            <p:cNvSpPr/>
            <p:nvPr/>
          </p:nvSpPr>
          <p:spPr>
            <a:xfrm>
              <a:off x="5704839" y="2330207"/>
              <a:ext cx="635" cy="10795"/>
            </a:xfrm>
            <a:custGeom>
              <a:avLst/>
              <a:gdLst/>
              <a:ahLst/>
              <a:cxnLst/>
              <a:rect l="l" t="t" r="r" b="b"/>
              <a:pathLst>
                <a:path w="635" h="10794">
                  <a:moveTo>
                    <a:pt x="0" y="0"/>
                  </a:moveTo>
                  <a:lnTo>
                    <a:pt x="177" y="9791"/>
                  </a:lnTo>
                  <a:lnTo>
                    <a:pt x="381" y="10769"/>
                  </a:lnTo>
                </a:path>
              </a:pathLst>
            </a:custGeom>
            <a:ln w="3175">
              <a:solidFill>
                <a:srgbClr val="565658"/>
              </a:solidFill>
            </a:ln>
          </p:spPr>
          <p:txBody>
            <a:bodyPr wrap="square" lIns="0" tIns="0" rIns="0" bIns="0" rtlCol="0"/>
            <a:lstStyle/>
            <a:p/>
          </p:txBody>
        </p:sp>
        <p:sp>
          <p:nvSpPr>
            <p:cNvPr id="590" name="object 590" descr=""/>
            <p:cNvSpPr/>
            <p:nvPr/>
          </p:nvSpPr>
          <p:spPr>
            <a:xfrm>
              <a:off x="5892474" y="2330210"/>
              <a:ext cx="635" cy="10795"/>
            </a:xfrm>
            <a:custGeom>
              <a:avLst/>
              <a:gdLst/>
              <a:ahLst/>
              <a:cxnLst/>
              <a:rect l="l" t="t" r="r" b="b"/>
              <a:pathLst>
                <a:path w="635" h="10794">
                  <a:moveTo>
                    <a:pt x="0" y="10769"/>
                  </a:moveTo>
                  <a:lnTo>
                    <a:pt x="177" y="0"/>
                  </a:lnTo>
                </a:path>
              </a:pathLst>
            </a:custGeom>
            <a:ln w="3175">
              <a:solidFill>
                <a:srgbClr val="565658"/>
              </a:solidFill>
            </a:ln>
          </p:spPr>
          <p:txBody>
            <a:bodyPr wrap="square" lIns="0" tIns="0" rIns="0" bIns="0" rtlCol="0"/>
            <a:lstStyle/>
            <a:p/>
          </p:txBody>
        </p:sp>
        <p:sp>
          <p:nvSpPr>
            <p:cNvPr id="591" name="object 591" descr=""/>
            <p:cNvSpPr/>
            <p:nvPr/>
          </p:nvSpPr>
          <p:spPr>
            <a:xfrm>
              <a:off x="5892655" y="2279280"/>
              <a:ext cx="635" cy="51435"/>
            </a:xfrm>
            <a:custGeom>
              <a:avLst/>
              <a:gdLst/>
              <a:ahLst/>
              <a:cxnLst/>
              <a:rect l="l" t="t" r="r" b="b"/>
              <a:pathLst>
                <a:path w="635" h="51435">
                  <a:moveTo>
                    <a:pt x="0" y="50926"/>
                  </a:moveTo>
                  <a:lnTo>
                    <a:pt x="165" y="27279"/>
                  </a:lnTo>
                  <a:lnTo>
                    <a:pt x="241" y="0"/>
                  </a:lnTo>
                </a:path>
              </a:pathLst>
            </a:custGeom>
            <a:ln w="3175">
              <a:solidFill>
                <a:srgbClr val="565658"/>
              </a:solidFill>
            </a:ln>
          </p:spPr>
          <p:txBody>
            <a:bodyPr wrap="square" lIns="0" tIns="0" rIns="0" bIns="0" rtlCol="0"/>
            <a:lstStyle/>
            <a:p/>
          </p:txBody>
        </p:sp>
        <p:sp>
          <p:nvSpPr>
            <p:cNvPr id="592" name="object 592" descr=""/>
            <p:cNvSpPr/>
            <p:nvPr/>
          </p:nvSpPr>
          <p:spPr>
            <a:xfrm>
              <a:off x="5679998" y="2277324"/>
              <a:ext cx="1270" cy="69850"/>
            </a:xfrm>
            <a:custGeom>
              <a:avLst/>
              <a:gdLst/>
              <a:ahLst/>
              <a:cxnLst/>
              <a:rect l="l" t="t" r="r" b="b"/>
              <a:pathLst>
                <a:path w="1270" h="69850">
                  <a:moveTo>
                    <a:pt x="762" y="0"/>
                  </a:moveTo>
                  <a:lnTo>
                    <a:pt x="774" y="12547"/>
                  </a:lnTo>
                  <a:lnTo>
                    <a:pt x="812" y="18605"/>
                  </a:lnTo>
                  <a:lnTo>
                    <a:pt x="889" y="29781"/>
                  </a:lnTo>
                  <a:lnTo>
                    <a:pt x="977" y="35140"/>
                  </a:lnTo>
                  <a:lnTo>
                    <a:pt x="939" y="38366"/>
                  </a:lnTo>
                  <a:lnTo>
                    <a:pt x="850" y="42214"/>
                  </a:lnTo>
                  <a:lnTo>
                    <a:pt x="787" y="52209"/>
                  </a:lnTo>
                  <a:lnTo>
                    <a:pt x="482" y="60325"/>
                  </a:lnTo>
                  <a:lnTo>
                    <a:pt x="342" y="62928"/>
                  </a:lnTo>
                  <a:lnTo>
                    <a:pt x="127" y="66471"/>
                  </a:lnTo>
                  <a:lnTo>
                    <a:pt x="0" y="69621"/>
                  </a:lnTo>
                </a:path>
              </a:pathLst>
            </a:custGeom>
            <a:ln w="3175">
              <a:solidFill>
                <a:srgbClr val="565658"/>
              </a:solidFill>
            </a:ln>
          </p:spPr>
          <p:txBody>
            <a:bodyPr wrap="square" lIns="0" tIns="0" rIns="0" bIns="0" rtlCol="0"/>
            <a:lstStyle/>
            <a:p/>
          </p:txBody>
        </p:sp>
        <p:sp>
          <p:nvSpPr>
            <p:cNvPr id="593" name="object 593" descr=""/>
            <p:cNvSpPr/>
            <p:nvPr/>
          </p:nvSpPr>
          <p:spPr>
            <a:xfrm>
              <a:off x="5893772" y="2271444"/>
              <a:ext cx="1270" cy="6350"/>
            </a:xfrm>
            <a:custGeom>
              <a:avLst/>
              <a:gdLst/>
              <a:ahLst/>
              <a:cxnLst/>
              <a:rect l="l" t="t" r="r" b="b"/>
              <a:pathLst>
                <a:path w="1270" h="6350">
                  <a:moveTo>
                    <a:pt x="723" y="5880"/>
                  </a:moveTo>
                  <a:lnTo>
                    <a:pt x="63" y="266"/>
                  </a:lnTo>
                  <a:lnTo>
                    <a:pt x="0" y="0"/>
                  </a:lnTo>
                </a:path>
              </a:pathLst>
            </a:custGeom>
            <a:ln w="3175">
              <a:solidFill>
                <a:srgbClr val="565658"/>
              </a:solidFill>
            </a:ln>
          </p:spPr>
          <p:txBody>
            <a:bodyPr wrap="square" lIns="0" tIns="0" rIns="0" bIns="0" rtlCol="0"/>
            <a:lstStyle/>
            <a:p/>
          </p:txBody>
        </p:sp>
        <p:sp>
          <p:nvSpPr>
            <p:cNvPr id="594" name="object 594" descr=""/>
            <p:cNvSpPr/>
            <p:nvPr/>
          </p:nvSpPr>
          <p:spPr>
            <a:xfrm>
              <a:off x="5878842" y="2257741"/>
              <a:ext cx="8890" cy="5080"/>
            </a:xfrm>
            <a:custGeom>
              <a:avLst/>
              <a:gdLst/>
              <a:ahLst/>
              <a:cxnLst/>
              <a:rect l="l" t="t" r="r" b="b"/>
              <a:pathLst>
                <a:path w="8889" h="5080">
                  <a:moveTo>
                    <a:pt x="8813" y="4495"/>
                  </a:moveTo>
                  <a:lnTo>
                    <a:pt x="6273" y="2324"/>
                  </a:lnTo>
                  <a:lnTo>
                    <a:pt x="3416" y="965"/>
                  </a:lnTo>
                  <a:lnTo>
                    <a:pt x="2349" y="635"/>
                  </a:lnTo>
                  <a:lnTo>
                    <a:pt x="876" y="177"/>
                  </a:lnTo>
                  <a:lnTo>
                    <a:pt x="0" y="0"/>
                  </a:lnTo>
                </a:path>
              </a:pathLst>
            </a:custGeom>
            <a:ln w="3175">
              <a:solidFill>
                <a:srgbClr val="565658"/>
              </a:solidFill>
            </a:ln>
          </p:spPr>
          <p:txBody>
            <a:bodyPr wrap="square" lIns="0" tIns="0" rIns="0" bIns="0" rtlCol="0"/>
            <a:lstStyle/>
            <a:p/>
          </p:txBody>
        </p:sp>
        <p:sp>
          <p:nvSpPr>
            <p:cNvPr id="595" name="object 595" descr=""/>
            <p:cNvSpPr/>
            <p:nvPr/>
          </p:nvSpPr>
          <p:spPr>
            <a:xfrm>
              <a:off x="5875849" y="2257206"/>
              <a:ext cx="1905" cy="635"/>
            </a:xfrm>
            <a:custGeom>
              <a:avLst/>
              <a:gdLst/>
              <a:ahLst/>
              <a:cxnLst/>
              <a:rect l="l" t="t" r="r" b="b"/>
              <a:pathLst>
                <a:path w="1904" h="635">
                  <a:moveTo>
                    <a:pt x="1866" y="330"/>
                  </a:moveTo>
                  <a:lnTo>
                    <a:pt x="0" y="0"/>
                  </a:lnTo>
                </a:path>
              </a:pathLst>
            </a:custGeom>
            <a:ln w="3175">
              <a:solidFill>
                <a:srgbClr val="565658"/>
              </a:solidFill>
            </a:ln>
          </p:spPr>
          <p:txBody>
            <a:bodyPr wrap="square" lIns="0" tIns="0" rIns="0" bIns="0" rtlCol="0"/>
            <a:lstStyle/>
            <a:p/>
          </p:txBody>
        </p:sp>
        <p:sp>
          <p:nvSpPr>
            <p:cNvPr id="596" name="object 596" descr=""/>
            <p:cNvSpPr/>
            <p:nvPr/>
          </p:nvSpPr>
          <p:spPr>
            <a:xfrm>
              <a:off x="5857205" y="2254492"/>
              <a:ext cx="18415" cy="3175"/>
            </a:xfrm>
            <a:custGeom>
              <a:avLst/>
              <a:gdLst/>
              <a:ahLst/>
              <a:cxnLst/>
              <a:rect l="l" t="t" r="r" b="b"/>
              <a:pathLst>
                <a:path w="18414" h="3175">
                  <a:moveTo>
                    <a:pt x="18110" y="2616"/>
                  </a:moveTo>
                  <a:lnTo>
                    <a:pt x="15481" y="2159"/>
                  </a:lnTo>
                  <a:lnTo>
                    <a:pt x="10921" y="1409"/>
                  </a:lnTo>
                  <a:lnTo>
                    <a:pt x="0" y="0"/>
                  </a:lnTo>
                </a:path>
              </a:pathLst>
            </a:custGeom>
            <a:ln w="3175">
              <a:solidFill>
                <a:srgbClr val="565658"/>
              </a:solidFill>
            </a:ln>
          </p:spPr>
          <p:txBody>
            <a:bodyPr wrap="square" lIns="0" tIns="0" rIns="0" bIns="0" rtlCol="0"/>
            <a:lstStyle/>
            <a:p/>
          </p:txBody>
        </p:sp>
        <p:sp>
          <p:nvSpPr>
            <p:cNvPr id="597" name="object 597" descr=""/>
            <p:cNvSpPr/>
            <p:nvPr/>
          </p:nvSpPr>
          <p:spPr>
            <a:xfrm>
              <a:off x="5795454" y="2248441"/>
              <a:ext cx="42545" cy="3175"/>
            </a:xfrm>
            <a:custGeom>
              <a:avLst/>
              <a:gdLst/>
              <a:ahLst/>
              <a:cxnLst/>
              <a:rect l="l" t="t" r="r" b="b"/>
              <a:pathLst>
                <a:path w="42545" h="3175">
                  <a:moveTo>
                    <a:pt x="42189" y="3098"/>
                  </a:moveTo>
                  <a:lnTo>
                    <a:pt x="38773" y="2438"/>
                  </a:lnTo>
                  <a:lnTo>
                    <a:pt x="34442" y="2032"/>
                  </a:lnTo>
                  <a:lnTo>
                    <a:pt x="21247" y="1206"/>
                  </a:lnTo>
                  <a:lnTo>
                    <a:pt x="12865" y="762"/>
                  </a:lnTo>
                  <a:lnTo>
                    <a:pt x="3619" y="76"/>
                  </a:lnTo>
                  <a:lnTo>
                    <a:pt x="2349" y="76"/>
                  </a:lnTo>
                  <a:lnTo>
                    <a:pt x="0" y="0"/>
                  </a:lnTo>
                </a:path>
              </a:pathLst>
            </a:custGeom>
            <a:ln w="3175">
              <a:solidFill>
                <a:srgbClr val="565658"/>
              </a:solidFill>
            </a:ln>
          </p:spPr>
          <p:txBody>
            <a:bodyPr wrap="square" lIns="0" tIns="0" rIns="0" bIns="0" rtlCol="0"/>
            <a:lstStyle/>
            <a:p/>
          </p:txBody>
        </p:sp>
        <p:sp>
          <p:nvSpPr>
            <p:cNvPr id="598" name="object 598" descr=""/>
            <p:cNvSpPr/>
            <p:nvPr/>
          </p:nvSpPr>
          <p:spPr>
            <a:xfrm>
              <a:off x="5747919" y="2247999"/>
              <a:ext cx="33020" cy="2540"/>
            </a:xfrm>
            <a:custGeom>
              <a:avLst/>
              <a:gdLst/>
              <a:ahLst/>
              <a:cxnLst/>
              <a:rect l="l" t="t" r="r" b="b"/>
              <a:pathLst>
                <a:path w="33020" h="2539">
                  <a:moveTo>
                    <a:pt x="32778" y="0"/>
                  </a:moveTo>
                  <a:lnTo>
                    <a:pt x="11658" y="1435"/>
                  </a:lnTo>
                  <a:lnTo>
                    <a:pt x="0" y="2501"/>
                  </a:lnTo>
                </a:path>
              </a:pathLst>
            </a:custGeom>
            <a:ln w="3175">
              <a:solidFill>
                <a:srgbClr val="565658"/>
              </a:solidFill>
            </a:ln>
          </p:spPr>
          <p:txBody>
            <a:bodyPr wrap="square" lIns="0" tIns="0" rIns="0" bIns="0" rtlCol="0"/>
            <a:lstStyle/>
            <a:p/>
          </p:txBody>
        </p:sp>
        <p:sp>
          <p:nvSpPr>
            <p:cNvPr id="599" name="object 599" descr=""/>
            <p:cNvSpPr/>
            <p:nvPr/>
          </p:nvSpPr>
          <p:spPr>
            <a:xfrm>
              <a:off x="5744797" y="2250640"/>
              <a:ext cx="1905" cy="635"/>
            </a:xfrm>
            <a:custGeom>
              <a:avLst/>
              <a:gdLst/>
              <a:ahLst/>
              <a:cxnLst/>
              <a:rect l="l" t="t" r="r" b="b"/>
              <a:pathLst>
                <a:path w="1904" h="635">
                  <a:moveTo>
                    <a:pt x="1663" y="0"/>
                  </a:moveTo>
                  <a:lnTo>
                    <a:pt x="0" y="152"/>
                  </a:lnTo>
                </a:path>
              </a:pathLst>
            </a:custGeom>
            <a:ln w="3175">
              <a:solidFill>
                <a:srgbClr val="565658"/>
              </a:solidFill>
            </a:ln>
          </p:spPr>
          <p:txBody>
            <a:bodyPr wrap="square" lIns="0" tIns="0" rIns="0" bIns="0" rtlCol="0"/>
            <a:lstStyle/>
            <a:p/>
          </p:txBody>
        </p:sp>
        <p:sp>
          <p:nvSpPr>
            <p:cNvPr id="600" name="object 600" descr=""/>
            <p:cNvSpPr/>
            <p:nvPr/>
          </p:nvSpPr>
          <p:spPr>
            <a:xfrm>
              <a:off x="5706289" y="2256122"/>
              <a:ext cx="1905" cy="635"/>
            </a:xfrm>
            <a:custGeom>
              <a:avLst/>
              <a:gdLst/>
              <a:ahLst/>
              <a:cxnLst/>
              <a:rect l="l" t="t" r="r" b="b"/>
              <a:pathLst>
                <a:path w="1904" h="635">
                  <a:moveTo>
                    <a:pt x="1409" y="0"/>
                  </a:moveTo>
                  <a:lnTo>
                    <a:pt x="0" y="177"/>
                  </a:lnTo>
                </a:path>
              </a:pathLst>
            </a:custGeom>
            <a:ln w="3175">
              <a:solidFill>
                <a:srgbClr val="565658"/>
              </a:solidFill>
            </a:ln>
          </p:spPr>
          <p:txBody>
            <a:bodyPr wrap="square" lIns="0" tIns="0" rIns="0" bIns="0" rtlCol="0"/>
            <a:lstStyle/>
            <a:p/>
          </p:txBody>
        </p:sp>
        <p:sp>
          <p:nvSpPr>
            <p:cNvPr id="601" name="object 601" descr=""/>
            <p:cNvSpPr/>
            <p:nvPr/>
          </p:nvSpPr>
          <p:spPr>
            <a:xfrm>
              <a:off x="5703213" y="2256324"/>
              <a:ext cx="1905" cy="635"/>
            </a:xfrm>
            <a:custGeom>
              <a:avLst/>
              <a:gdLst/>
              <a:ahLst/>
              <a:cxnLst/>
              <a:rect l="l" t="t" r="r" b="b"/>
              <a:pathLst>
                <a:path w="1904" h="635">
                  <a:moveTo>
                    <a:pt x="1663" y="139"/>
                  </a:moveTo>
                  <a:lnTo>
                    <a:pt x="12" y="342"/>
                  </a:lnTo>
                  <a:lnTo>
                    <a:pt x="673" y="0"/>
                  </a:lnTo>
                  <a:lnTo>
                    <a:pt x="482" y="38"/>
                  </a:lnTo>
                </a:path>
              </a:pathLst>
            </a:custGeom>
            <a:ln w="3175">
              <a:solidFill>
                <a:srgbClr val="565658"/>
              </a:solidFill>
            </a:ln>
          </p:spPr>
          <p:txBody>
            <a:bodyPr wrap="square" lIns="0" tIns="0" rIns="0" bIns="0" rtlCol="0"/>
            <a:lstStyle/>
            <a:p/>
          </p:txBody>
        </p:sp>
        <p:sp>
          <p:nvSpPr>
            <p:cNvPr id="602" name="object 602" descr=""/>
            <p:cNvSpPr/>
            <p:nvPr/>
          </p:nvSpPr>
          <p:spPr>
            <a:xfrm>
              <a:off x="5902091" y="2302780"/>
              <a:ext cx="635" cy="28575"/>
            </a:xfrm>
            <a:custGeom>
              <a:avLst/>
              <a:gdLst/>
              <a:ahLst/>
              <a:cxnLst/>
              <a:rect l="l" t="t" r="r" b="b"/>
              <a:pathLst>
                <a:path w="635" h="28575">
                  <a:moveTo>
                    <a:pt x="317" y="28028"/>
                  </a:moveTo>
                  <a:lnTo>
                    <a:pt x="0" y="0"/>
                  </a:lnTo>
                </a:path>
              </a:pathLst>
            </a:custGeom>
            <a:ln w="3175">
              <a:solidFill>
                <a:srgbClr val="565658"/>
              </a:solidFill>
            </a:ln>
          </p:spPr>
          <p:txBody>
            <a:bodyPr wrap="square" lIns="0" tIns="0" rIns="0" bIns="0" rtlCol="0"/>
            <a:lstStyle/>
            <a:p/>
          </p:txBody>
        </p:sp>
        <p:sp>
          <p:nvSpPr>
            <p:cNvPr id="603" name="object 603" descr=""/>
            <p:cNvSpPr/>
            <p:nvPr/>
          </p:nvSpPr>
          <p:spPr>
            <a:xfrm>
              <a:off x="5901432" y="2287115"/>
              <a:ext cx="1270" cy="15875"/>
            </a:xfrm>
            <a:custGeom>
              <a:avLst/>
              <a:gdLst/>
              <a:ahLst/>
              <a:cxnLst/>
              <a:rect l="l" t="t" r="r" b="b"/>
              <a:pathLst>
                <a:path w="1270" h="15875">
                  <a:moveTo>
                    <a:pt x="660" y="15671"/>
                  </a:moveTo>
                  <a:lnTo>
                    <a:pt x="406" y="7721"/>
                  </a:lnTo>
                  <a:lnTo>
                    <a:pt x="0" y="457"/>
                  </a:lnTo>
                  <a:lnTo>
                    <a:pt x="304" y="152"/>
                  </a:lnTo>
                  <a:lnTo>
                    <a:pt x="215" y="0"/>
                  </a:lnTo>
                </a:path>
              </a:pathLst>
            </a:custGeom>
            <a:ln w="3175">
              <a:solidFill>
                <a:srgbClr val="565658"/>
              </a:solidFill>
            </a:ln>
          </p:spPr>
          <p:txBody>
            <a:bodyPr wrap="square" lIns="0" tIns="0" rIns="0" bIns="0" rtlCol="0"/>
            <a:lstStyle/>
            <a:p/>
          </p:txBody>
        </p:sp>
        <p:sp>
          <p:nvSpPr>
            <p:cNvPr id="604" name="object 604" descr=""/>
            <p:cNvSpPr/>
            <p:nvPr/>
          </p:nvSpPr>
          <p:spPr>
            <a:xfrm>
              <a:off x="5926043" y="2287110"/>
              <a:ext cx="20320" cy="60960"/>
            </a:xfrm>
            <a:custGeom>
              <a:avLst/>
              <a:gdLst/>
              <a:ahLst/>
              <a:cxnLst/>
              <a:rect l="l" t="t" r="r" b="b"/>
              <a:pathLst>
                <a:path w="20320" h="60960">
                  <a:moveTo>
                    <a:pt x="19748" y="60820"/>
                  </a:moveTo>
                  <a:lnTo>
                    <a:pt x="10769" y="22110"/>
                  </a:lnTo>
                  <a:lnTo>
                    <a:pt x="2717" y="5156"/>
                  </a:lnTo>
                  <a:lnTo>
                    <a:pt x="0" y="0"/>
                  </a:lnTo>
                </a:path>
              </a:pathLst>
            </a:custGeom>
            <a:ln w="3175">
              <a:solidFill>
                <a:srgbClr val="565658"/>
              </a:solidFill>
            </a:ln>
          </p:spPr>
          <p:txBody>
            <a:bodyPr wrap="square" lIns="0" tIns="0" rIns="0" bIns="0" rtlCol="0"/>
            <a:lstStyle/>
            <a:p/>
          </p:txBody>
        </p:sp>
        <p:sp>
          <p:nvSpPr>
            <p:cNvPr id="605" name="object 605" descr=""/>
            <p:cNvSpPr/>
            <p:nvPr/>
          </p:nvSpPr>
          <p:spPr>
            <a:xfrm>
              <a:off x="5612287" y="2489863"/>
              <a:ext cx="3810" cy="30480"/>
            </a:xfrm>
            <a:custGeom>
              <a:avLst/>
              <a:gdLst/>
              <a:ahLst/>
              <a:cxnLst/>
              <a:rect l="l" t="t" r="r" b="b"/>
              <a:pathLst>
                <a:path w="3810" h="30480">
                  <a:moveTo>
                    <a:pt x="0" y="0"/>
                  </a:moveTo>
                  <a:lnTo>
                    <a:pt x="279" y="2413"/>
                  </a:lnTo>
                  <a:lnTo>
                    <a:pt x="3263" y="30353"/>
                  </a:lnTo>
                </a:path>
              </a:pathLst>
            </a:custGeom>
            <a:ln w="3175">
              <a:solidFill>
                <a:srgbClr val="565658"/>
              </a:solidFill>
            </a:ln>
          </p:spPr>
          <p:txBody>
            <a:bodyPr wrap="square" lIns="0" tIns="0" rIns="0" bIns="0" rtlCol="0"/>
            <a:lstStyle/>
            <a:p/>
          </p:txBody>
        </p:sp>
        <p:sp>
          <p:nvSpPr>
            <p:cNvPr id="606" name="object 606" descr=""/>
            <p:cNvSpPr/>
            <p:nvPr/>
          </p:nvSpPr>
          <p:spPr>
            <a:xfrm>
              <a:off x="5612701" y="2344266"/>
              <a:ext cx="4445" cy="27940"/>
            </a:xfrm>
            <a:custGeom>
              <a:avLst/>
              <a:gdLst/>
              <a:ahLst/>
              <a:cxnLst/>
              <a:rect l="l" t="t" r="r" b="b"/>
              <a:pathLst>
                <a:path w="4445" h="27939">
                  <a:moveTo>
                    <a:pt x="4038" y="0"/>
                  </a:moveTo>
                  <a:lnTo>
                    <a:pt x="1866" y="11163"/>
                  </a:lnTo>
                  <a:lnTo>
                    <a:pt x="1371" y="13601"/>
                  </a:lnTo>
                  <a:lnTo>
                    <a:pt x="1079" y="15646"/>
                  </a:lnTo>
                  <a:lnTo>
                    <a:pt x="0" y="27432"/>
                  </a:lnTo>
                </a:path>
              </a:pathLst>
            </a:custGeom>
            <a:ln w="3175">
              <a:solidFill>
                <a:srgbClr val="565658"/>
              </a:solidFill>
            </a:ln>
          </p:spPr>
          <p:txBody>
            <a:bodyPr wrap="square" lIns="0" tIns="0" rIns="0" bIns="0" rtlCol="0"/>
            <a:lstStyle/>
            <a:p/>
          </p:txBody>
        </p:sp>
        <p:sp>
          <p:nvSpPr>
            <p:cNvPr id="607" name="object 607" descr=""/>
            <p:cNvSpPr/>
            <p:nvPr/>
          </p:nvSpPr>
          <p:spPr>
            <a:xfrm>
              <a:off x="5925731" y="2570331"/>
              <a:ext cx="3810" cy="10160"/>
            </a:xfrm>
            <a:custGeom>
              <a:avLst/>
              <a:gdLst/>
              <a:ahLst/>
              <a:cxnLst/>
              <a:rect l="l" t="t" r="r" b="b"/>
              <a:pathLst>
                <a:path w="3810" h="10160">
                  <a:moveTo>
                    <a:pt x="12" y="9728"/>
                  </a:moveTo>
                  <a:lnTo>
                    <a:pt x="50" y="9524"/>
                  </a:lnTo>
                  <a:lnTo>
                    <a:pt x="126" y="9207"/>
                  </a:lnTo>
                  <a:lnTo>
                    <a:pt x="203" y="8940"/>
                  </a:lnTo>
                  <a:lnTo>
                    <a:pt x="482" y="8204"/>
                  </a:lnTo>
                  <a:lnTo>
                    <a:pt x="927" y="6984"/>
                  </a:lnTo>
                  <a:lnTo>
                    <a:pt x="1219" y="6248"/>
                  </a:lnTo>
                  <a:lnTo>
                    <a:pt x="2768" y="2336"/>
                  </a:lnTo>
                  <a:lnTo>
                    <a:pt x="3124" y="1409"/>
                  </a:lnTo>
                  <a:lnTo>
                    <a:pt x="3670" y="0"/>
                  </a:lnTo>
                </a:path>
              </a:pathLst>
            </a:custGeom>
            <a:ln w="3175">
              <a:solidFill>
                <a:srgbClr val="565658"/>
              </a:solidFill>
            </a:ln>
          </p:spPr>
          <p:txBody>
            <a:bodyPr wrap="square" lIns="0" tIns="0" rIns="0" bIns="0" rtlCol="0"/>
            <a:lstStyle/>
            <a:p/>
          </p:txBody>
        </p:sp>
        <p:sp>
          <p:nvSpPr>
            <p:cNvPr id="608" name="object 608" descr=""/>
            <p:cNvSpPr/>
            <p:nvPr/>
          </p:nvSpPr>
          <p:spPr>
            <a:xfrm>
              <a:off x="5936292" y="2530555"/>
              <a:ext cx="635" cy="6985"/>
            </a:xfrm>
            <a:custGeom>
              <a:avLst/>
              <a:gdLst/>
              <a:ahLst/>
              <a:cxnLst/>
              <a:rect l="l" t="t" r="r" b="b"/>
              <a:pathLst>
                <a:path w="635" h="6985">
                  <a:moveTo>
                    <a:pt x="0" y="6603"/>
                  </a:moveTo>
                  <a:lnTo>
                    <a:pt x="190" y="4076"/>
                  </a:lnTo>
                  <a:lnTo>
                    <a:pt x="495" y="0"/>
                  </a:lnTo>
                </a:path>
              </a:pathLst>
            </a:custGeom>
            <a:ln w="3175">
              <a:solidFill>
                <a:srgbClr val="565658"/>
              </a:solidFill>
            </a:ln>
          </p:spPr>
          <p:txBody>
            <a:bodyPr wrap="square" lIns="0" tIns="0" rIns="0" bIns="0" rtlCol="0"/>
            <a:lstStyle/>
            <a:p/>
          </p:txBody>
        </p:sp>
        <p:sp>
          <p:nvSpPr>
            <p:cNvPr id="609" name="object 609" descr=""/>
            <p:cNvSpPr/>
            <p:nvPr/>
          </p:nvSpPr>
          <p:spPr>
            <a:xfrm>
              <a:off x="5629743" y="2530537"/>
              <a:ext cx="6350" cy="29209"/>
            </a:xfrm>
            <a:custGeom>
              <a:avLst/>
              <a:gdLst/>
              <a:ahLst/>
              <a:cxnLst/>
              <a:rect l="l" t="t" r="r" b="b"/>
              <a:pathLst>
                <a:path w="6350" h="29210">
                  <a:moveTo>
                    <a:pt x="0" y="0"/>
                  </a:moveTo>
                  <a:lnTo>
                    <a:pt x="863" y="6273"/>
                  </a:lnTo>
                  <a:lnTo>
                    <a:pt x="1587" y="11455"/>
                  </a:lnTo>
                  <a:lnTo>
                    <a:pt x="2832" y="16459"/>
                  </a:lnTo>
                  <a:lnTo>
                    <a:pt x="4445" y="22771"/>
                  </a:lnTo>
                  <a:lnTo>
                    <a:pt x="5918" y="28790"/>
                  </a:lnTo>
                </a:path>
              </a:pathLst>
            </a:custGeom>
            <a:ln w="3175">
              <a:solidFill>
                <a:srgbClr val="565658"/>
              </a:solidFill>
            </a:ln>
          </p:spPr>
          <p:txBody>
            <a:bodyPr wrap="square" lIns="0" tIns="0" rIns="0" bIns="0" rtlCol="0"/>
            <a:lstStyle/>
            <a:p/>
          </p:txBody>
        </p:sp>
        <p:sp>
          <p:nvSpPr>
            <p:cNvPr id="610" name="object 610" descr=""/>
            <p:cNvSpPr/>
            <p:nvPr/>
          </p:nvSpPr>
          <p:spPr>
            <a:xfrm>
              <a:off x="5626753" y="2562857"/>
              <a:ext cx="8255" cy="15240"/>
            </a:xfrm>
            <a:custGeom>
              <a:avLst/>
              <a:gdLst/>
              <a:ahLst/>
              <a:cxnLst/>
              <a:rect l="l" t="t" r="r" b="b"/>
              <a:pathLst>
                <a:path w="8254" h="15239">
                  <a:moveTo>
                    <a:pt x="0" y="0"/>
                  </a:moveTo>
                  <a:lnTo>
                    <a:pt x="177" y="355"/>
                  </a:lnTo>
                  <a:lnTo>
                    <a:pt x="4495" y="9398"/>
                  </a:lnTo>
                  <a:lnTo>
                    <a:pt x="4648" y="9664"/>
                  </a:lnTo>
                  <a:lnTo>
                    <a:pt x="6667" y="13169"/>
                  </a:lnTo>
                  <a:lnTo>
                    <a:pt x="7835" y="15062"/>
                  </a:lnTo>
                </a:path>
              </a:pathLst>
            </a:custGeom>
            <a:ln w="3175">
              <a:solidFill>
                <a:srgbClr val="565658"/>
              </a:solidFill>
            </a:ln>
          </p:spPr>
          <p:txBody>
            <a:bodyPr wrap="square" lIns="0" tIns="0" rIns="0" bIns="0" rtlCol="0"/>
            <a:lstStyle/>
            <a:p/>
          </p:txBody>
        </p:sp>
        <p:sp>
          <p:nvSpPr>
            <p:cNvPr id="611" name="object 611" descr=""/>
            <p:cNvSpPr/>
            <p:nvPr/>
          </p:nvSpPr>
          <p:spPr>
            <a:xfrm>
              <a:off x="5933203" y="2542853"/>
              <a:ext cx="8255" cy="25400"/>
            </a:xfrm>
            <a:custGeom>
              <a:avLst/>
              <a:gdLst/>
              <a:ahLst/>
              <a:cxnLst/>
              <a:rect l="l" t="t" r="r" b="b"/>
              <a:pathLst>
                <a:path w="8254" h="25400">
                  <a:moveTo>
                    <a:pt x="0" y="25336"/>
                  </a:moveTo>
                  <a:lnTo>
                    <a:pt x="1003" y="23304"/>
                  </a:lnTo>
                  <a:lnTo>
                    <a:pt x="2705" y="18402"/>
                  </a:lnTo>
                  <a:lnTo>
                    <a:pt x="8115" y="0"/>
                  </a:lnTo>
                </a:path>
              </a:pathLst>
            </a:custGeom>
            <a:ln w="3175">
              <a:solidFill>
                <a:srgbClr val="565658"/>
              </a:solidFill>
            </a:ln>
          </p:spPr>
          <p:txBody>
            <a:bodyPr wrap="square" lIns="0" tIns="0" rIns="0" bIns="0" rtlCol="0"/>
            <a:lstStyle/>
            <a:p/>
          </p:txBody>
        </p:sp>
        <p:sp>
          <p:nvSpPr>
            <p:cNvPr id="612" name="object 612" descr=""/>
            <p:cNvSpPr/>
            <p:nvPr/>
          </p:nvSpPr>
          <p:spPr>
            <a:xfrm>
              <a:off x="5941644" y="2539156"/>
              <a:ext cx="1270" cy="3175"/>
            </a:xfrm>
            <a:custGeom>
              <a:avLst/>
              <a:gdLst/>
              <a:ahLst/>
              <a:cxnLst/>
              <a:rect l="l" t="t" r="r" b="b"/>
              <a:pathLst>
                <a:path w="1270" h="3175">
                  <a:moveTo>
                    <a:pt x="0" y="2616"/>
                  </a:moveTo>
                  <a:lnTo>
                    <a:pt x="774" y="0"/>
                  </a:lnTo>
                </a:path>
              </a:pathLst>
            </a:custGeom>
            <a:ln w="3175">
              <a:solidFill>
                <a:srgbClr val="565658"/>
              </a:solidFill>
            </a:ln>
          </p:spPr>
          <p:txBody>
            <a:bodyPr wrap="square" lIns="0" tIns="0" rIns="0" bIns="0" rtlCol="0"/>
            <a:lstStyle/>
            <a:p/>
          </p:txBody>
        </p:sp>
        <p:sp>
          <p:nvSpPr>
            <p:cNvPr id="613" name="object 613" descr=""/>
            <p:cNvSpPr/>
            <p:nvPr/>
          </p:nvSpPr>
          <p:spPr>
            <a:xfrm>
              <a:off x="5942636" y="2536242"/>
              <a:ext cx="635" cy="1905"/>
            </a:xfrm>
            <a:custGeom>
              <a:avLst/>
              <a:gdLst/>
              <a:ahLst/>
              <a:cxnLst/>
              <a:rect l="l" t="t" r="r" b="b"/>
              <a:pathLst>
                <a:path w="635" h="1905">
                  <a:moveTo>
                    <a:pt x="0" y="1854"/>
                  </a:moveTo>
                  <a:lnTo>
                    <a:pt x="393" y="0"/>
                  </a:lnTo>
                </a:path>
              </a:pathLst>
            </a:custGeom>
            <a:ln w="3175">
              <a:solidFill>
                <a:srgbClr val="565658"/>
              </a:solidFill>
            </a:ln>
          </p:spPr>
          <p:txBody>
            <a:bodyPr wrap="square" lIns="0" tIns="0" rIns="0" bIns="0" rtlCol="0"/>
            <a:lstStyle/>
            <a:p/>
          </p:txBody>
        </p:sp>
        <p:sp>
          <p:nvSpPr>
            <p:cNvPr id="614" name="object 614" descr=""/>
            <p:cNvSpPr/>
            <p:nvPr/>
          </p:nvSpPr>
          <p:spPr>
            <a:xfrm>
              <a:off x="5943138" y="2532197"/>
              <a:ext cx="1270" cy="3810"/>
            </a:xfrm>
            <a:custGeom>
              <a:avLst/>
              <a:gdLst/>
              <a:ahLst/>
              <a:cxnLst/>
              <a:rect l="l" t="t" r="r" b="b"/>
              <a:pathLst>
                <a:path w="1270" h="3810">
                  <a:moveTo>
                    <a:pt x="0" y="3517"/>
                  </a:moveTo>
                  <a:lnTo>
                    <a:pt x="749" y="0"/>
                  </a:lnTo>
                </a:path>
              </a:pathLst>
            </a:custGeom>
            <a:ln w="3175">
              <a:solidFill>
                <a:srgbClr val="565658"/>
              </a:solidFill>
            </a:ln>
          </p:spPr>
          <p:txBody>
            <a:bodyPr wrap="square" lIns="0" tIns="0" rIns="0" bIns="0" rtlCol="0"/>
            <a:lstStyle/>
            <a:p/>
          </p:txBody>
        </p:sp>
        <p:sp>
          <p:nvSpPr>
            <p:cNvPr id="615" name="object 615" descr=""/>
            <p:cNvSpPr/>
            <p:nvPr/>
          </p:nvSpPr>
          <p:spPr>
            <a:xfrm>
              <a:off x="5944111" y="2520208"/>
              <a:ext cx="2540" cy="10795"/>
            </a:xfrm>
            <a:custGeom>
              <a:avLst/>
              <a:gdLst/>
              <a:ahLst/>
              <a:cxnLst/>
              <a:rect l="l" t="t" r="r" b="b"/>
              <a:pathLst>
                <a:path w="2539" h="10794">
                  <a:moveTo>
                    <a:pt x="0" y="10744"/>
                  </a:moveTo>
                  <a:lnTo>
                    <a:pt x="1930" y="0"/>
                  </a:lnTo>
                </a:path>
              </a:pathLst>
            </a:custGeom>
            <a:ln w="3175">
              <a:solidFill>
                <a:srgbClr val="565658"/>
              </a:solidFill>
            </a:ln>
          </p:spPr>
          <p:txBody>
            <a:bodyPr wrap="square" lIns="0" tIns="0" rIns="0" bIns="0" rtlCol="0"/>
            <a:lstStyle/>
            <a:p/>
          </p:txBody>
        </p:sp>
        <p:sp>
          <p:nvSpPr>
            <p:cNvPr id="616" name="object 616" descr=""/>
            <p:cNvSpPr/>
            <p:nvPr/>
          </p:nvSpPr>
          <p:spPr>
            <a:xfrm>
              <a:off x="5901475" y="2565261"/>
              <a:ext cx="635" cy="15875"/>
            </a:xfrm>
            <a:custGeom>
              <a:avLst/>
              <a:gdLst/>
              <a:ahLst/>
              <a:cxnLst/>
              <a:rect l="l" t="t" r="r" b="b"/>
              <a:pathLst>
                <a:path w="635" h="15875">
                  <a:moveTo>
                    <a:pt x="126" y="15671"/>
                  </a:moveTo>
                  <a:lnTo>
                    <a:pt x="165" y="15252"/>
                  </a:lnTo>
                  <a:lnTo>
                    <a:pt x="0" y="14732"/>
                  </a:lnTo>
                  <a:lnTo>
                    <a:pt x="419" y="10236"/>
                  </a:lnTo>
                  <a:lnTo>
                    <a:pt x="622" y="0"/>
                  </a:lnTo>
                </a:path>
              </a:pathLst>
            </a:custGeom>
            <a:ln w="3175">
              <a:solidFill>
                <a:srgbClr val="565658"/>
              </a:solidFill>
            </a:ln>
          </p:spPr>
          <p:txBody>
            <a:bodyPr wrap="square" lIns="0" tIns="0" rIns="0" bIns="0" rtlCol="0"/>
            <a:lstStyle/>
            <a:p/>
          </p:txBody>
        </p:sp>
        <p:sp>
          <p:nvSpPr>
            <p:cNvPr id="617" name="object 617" descr=""/>
            <p:cNvSpPr/>
            <p:nvPr/>
          </p:nvSpPr>
          <p:spPr>
            <a:xfrm>
              <a:off x="5936943" y="2529997"/>
              <a:ext cx="635" cy="635"/>
            </a:xfrm>
            <a:custGeom>
              <a:avLst/>
              <a:gdLst/>
              <a:ahLst/>
              <a:cxnLst/>
              <a:rect l="l" t="t" r="r" b="b"/>
              <a:pathLst>
                <a:path w="635" h="635">
                  <a:moveTo>
                    <a:pt x="0" y="12"/>
                  </a:moveTo>
                </a:path>
              </a:pathLst>
            </a:custGeom>
            <a:ln w="3175">
              <a:solidFill>
                <a:srgbClr val="565658"/>
              </a:solidFill>
            </a:ln>
          </p:spPr>
          <p:txBody>
            <a:bodyPr wrap="square" lIns="0" tIns="0" rIns="0" bIns="0" rtlCol="0"/>
            <a:lstStyle/>
            <a:p/>
          </p:txBody>
        </p:sp>
        <p:sp>
          <p:nvSpPr>
            <p:cNvPr id="618" name="object 618" descr=""/>
            <p:cNvSpPr/>
            <p:nvPr/>
          </p:nvSpPr>
          <p:spPr>
            <a:xfrm>
              <a:off x="5936788" y="2529990"/>
              <a:ext cx="635" cy="635"/>
            </a:xfrm>
            <a:custGeom>
              <a:avLst/>
              <a:gdLst/>
              <a:ahLst/>
              <a:cxnLst/>
              <a:rect l="l" t="t" r="r" b="b"/>
              <a:pathLst>
                <a:path w="635" h="635">
                  <a:moveTo>
                    <a:pt x="0" y="571"/>
                  </a:moveTo>
                  <a:lnTo>
                    <a:pt x="101" y="177"/>
                  </a:lnTo>
                  <a:lnTo>
                    <a:pt x="165" y="50"/>
                  </a:lnTo>
                </a:path>
              </a:pathLst>
            </a:custGeom>
            <a:ln w="3175">
              <a:solidFill>
                <a:srgbClr val="565658"/>
              </a:solidFill>
            </a:ln>
          </p:spPr>
          <p:txBody>
            <a:bodyPr wrap="square" lIns="0" tIns="0" rIns="0" bIns="0" rtlCol="0"/>
            <a:lstStyle/>
            <a:p/>
          </p:txBody>
        </p:sp>
        <p:sp>
          <p:nvSpPr>
            <p:cNvPr id="619" name="object 619" descr=""/>
            <p:cNvSpPr/>
            <p:nvPr/>
          </p:nvSpPr>
          <p:spPr>
            <a:xfrm>
              <a:off x="5629266" y="2530010"/>
              <a:ext cx="635" cy="635"/>
            </a:xfrm>
            <a:custGeom>
              <a:avLst/>
              <a:gdLst/>
              <a:ahLst/>
              <a:cxnLst/>
              <a:rect l="l" t="t" r="r" b="b"/>
              <a:pathLst>
                <a:path w="635" h="635">
                  <a:moveTo>
                    <a:pt x="0" y="0"/>
                  </a:moveTo>
                  <a:lnTo>
                    <a:pt x="152" y="25"/>
                  </a:lnTo>
                  <a:lnTo>
                    <a:pt x="317" y="165"/>
                  </a:lnTo>
                  <a:lnTo>
                    <a:pt x="406" y="304"/>
                  </a:lnTo>
                  <a:lnTo>
                    <a:pt x="457" y="431"/>
                  </a:lnTo>
                </a:path>
              </a:pathLst>
            </a:custGeom>
            <a:ln w="3175">
              <a:solidFill>
                <a:srgbClr val="565658"/>
              </a:solidFill>
            </a:ln>
          </p:spPr>
          <p:txBody>
            <a:bodyPr wrap="square" lIns="0" tIns="0" rIns="0" bIns="0" rtlCol="0"/>
            <a:lstStyle/>
            <a:p/>
          </p:txBody>
        </p:sp>
        <p:sp>
          <p:nvSpPr>
            <p:cNvPr id="620" name="object 620" descr=""/>
            <p:cNvSpPr/>
            <p:nvPr/>
          </p:nvSpPr>
          <p:spPr>
            <a:xfrm>
              <a:off x="5901190" y="2517269"/>
              <a:ext cx="1270" cy="48260"/>
            </a:xfrm>
            <a:custGeom>
              <a:avLst/>
              <a:gdLst/>
              <a:ahLst/>
              <a:cxnLst/>
              <a:rect l="l" t="t" r="r" b="b"/>
              <a:pathLst>
                <a:path w="1270" h="48260">
                  <a:moveTo>
                    <a:pt x="901" y="47993"/>
                  </a:moveTo>
                  <a:lnTo>
                    <a:pt x="901" y="4533"/>
                  </a:lnTo>
                  <a:lnTo>
                    <a:pt x="571" y="2628"/>
                  </a:lnTo>
                  <a:lnTo>
                    <a:pt x="0" y="0"/>
                  </a:lnTo>
                </a:path>
              </a:pathLst>
            </a:custGeom>
            <a:ln w="3175">
              <a:solidFill>
                <a:srgbClr val="565658"/>
              </a:solidFill>
            </a:ln>
          </p:spPr>
          <p:txBody>
            <a:bodyPr wrap="square" lIns="0" tIns="0" rIns="0" bIns="0" rtlCol="0"/>
            <a:lstStyle/>
            <a:p/>
          </p:txBody>
        </p:sp>
        <p:sp>
          <p:nvSpPr>
            <p:cNvPr id="621" name="object 621" descr=""/>
            <p:cNvSpPr/>
            <p:nvPr/>
          </p:nvSpPr>
          <p:spPr>
            <a:xfrm>
              <a:off x="5615585" y="2520212"/>
              <a:ext cx="3175" cy="15875"/>
            </a:xfrm>
            <a:custGeom>
              <a:avLst/>
              <a:gdLst/>
              <a:ahLst/>
              <a:cxnLst/>
              <a:rect l="l" t="t" r="r" b="b"/>
              <a:pathLst>
                <a:path w="3175" h="15875">
                  <a:moveTo>
                    <a:pt x="0" y="0"/>
                  </a:moveTo>
                  <a:lnTo>
                    <a:pt x="254" y="1244"/>
                  </a:lnTo>
                  <a:lnTo>
                    <a:pt x="1739" y="9372"/>
                  </a:lnTo>
                  <a:lnTo>
                    <a:pt x="1790" y="9601"/>
                  </a:lnTo>
                  <a:lnTo>
                    <a:pt x="1866" y="10058"/>
                  </a:lnTo>
                  <a:lnTo>
                    <a:pt x="3124" y="15735"/>
                  </a:lnTo>
                </a:path>
              </a:pathLst>
            </a:custGeom>
            <a:ln w="3175">
              <a:solidFill>
                <a:srgbClr val="565658"/>
              </a:solidFill>
            </a:ln>
          </p:spPr>
          <p:txBody>
            <a:bodyPr wrap="square" lIns="0" tIns="0" rIns="0" bIns="0" rtlCol="0"/>
            <a:lstStyle/>
            <a:p/>
          </p:txBody>
        </p:sp>
        <p:sp>
          <p:nvSpPr>
            <p:cNvPr id="622" name="object 622" descr=""/>
            <p:cNvSpPr/>
            <p:nvPr/>
          </p:nvSpPr>
          <p:spPr>
            <a:xfrm>
              <a:off x="6408270" y="2492466"/>
              <a:ext cx="635" cy="1270"/>
            </a:xfrm>
            <a:custGeom>
              <a:avLst/>
              <a:gdLst/>
              <a:ahLst/>
              <a:cxnLst/>
              <a:rect l="l" t="t" r="r" b="b"/>
              <a:pathLst>
                <a:path w="635" h="1269">
                  <a:moveTo>
                    <a:pt x="0" y="863"/>
                  </a:moveTo>
                  <a:lnTo>
                    <a:pt x="177" y="749"/>
                  </a:lnTo>
                  <a:lnTo>
                    <a:pt x="419" y="698"/>
                  </a:lnTo>
                  <a:lnTo>
                    <a:pt x="584" y="0"/>
                  </a:lnTo>
                </a:path>
              </a:pathLst>
            </a:custGeom>
            <a:ln w="3175">
              <a:solidFill>
                <a:srgbClr val="565658"/>
              </a:solidFill>
            </a:ln>
          </p:spPr>
          <p:txBody>
            <a:bodyPr wrap="square" lIns="0" tIns="0" rIns="0" bIns="0" rtlCol="0"/>
            <a:lstStyle/>
            <a:p/>
          </p:txBody>
        </p:sp>
        <p:sp>
          <p:nvSpPr>
            <p:cNvPr id="623" name="object 623" descr=""/>
            <p:cNvSpPr/>
            <p:nvPr/>
          </p:nvSpPr>
          <p:spPr>
            <a:xfrm>
              <a:off x="6402980" y="2493330"/>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624" name="object 624" descr=""/>
            <p:cNvSpPr/>
            <p:nvPr/>
          </p:nvSpPr>
          <p:spPr>
            <a:xfrm>
              <a:off x="6408268" y="2374359"/>
              <a:ext cx="635" cy="635"/>
            </a:xfrm>
            <a:custGeom>
              <a:avLst/>
              <a:gdLst/>
              <a:ahLst/>
              <a:cxnLst/>
              <a:rect l="l" t="t" r="r" b="b"/>
              <a:pathLst>
                <a:path w="635" h="635">
                  <a:moveTo>
                    <a:pt x="584" y="584"/>
                  </a:moveTo>
                  <a:lnTo>
                    <a:pt x="419" y="165"/>
                  </a:lnTo>
                  <a:lnTo>
                    <a:pt x="0" y="0"/>
                  </a:lnTo>
                </a:path>
              </a:pathLst>
            </a:custGeom>
            <a:ln w="3175">
              <a:solidFill>
                <a:srgbClr val="565658"/>
              </a:solidFill>
            </a:ln>
          </p:spPr>
          <p:txBody>
            <a:bodyPr wrap="square" lIns="0" tIns="0" rIns="0" bIns="0" rtlCol="0"/>
            <a:lstStyle/>
            <a:p/>
          </p:txBody>
        </p:sp>
        <p:sp>
          <p:nvSpPr>
            <p:cNvPr id="625" name="object 625" descr=""/>
            <p:cNvSpPr/>
            <p:nvPr/>
          </p:nvSpPr>
          <p:spPr>
            <a:xfrm>
              <a:off x="6402974" y="2374360"/>
              <a:ext cx="5715" cy="0"/>
            </a:xfrm>
            <a:custGeom>
              <a:avLst/>
              <a:gdLst/>
              <a:ahLst/>
              <a:cxnLst/>
              <a:rect l="l" t="t" r="r" b="b"/>
              <a:pathLst>
                <a:path w="5714" h="0">
                  <a:moveTo>
                    <a:pt x="5295" y="0"/>
                  </a:moveTo>
                  <a:lnTo>
                    <a:pt x="0" y="0"/>
                  </a:lnTo>
                </a:path>
              </a:pathLst>
            </a:custGeom>
            <a:ln w="3175">
              <a:solidFill>
                <a:srgbClr val="565658"/>
              </a:solidFill>
            </a:ln>
          </p:spPr>
          <p:txBody>
            <a:bodyPr wrap="square" lIns="0" tIns="0" rIns="0" bIns="0" rtlCol="0"/>
            <a:lstStyle/>
            <a:p/>
          </p:txBody>
        </p:sp>
        <p:sp>
          <p:nvSpPr>
            <p:cNvPr id="626" name="object 626" descr=""/>
            <p:cNvSpPr/>
            <p:nvPr/>
          </p:nvSpPr>
          <p:spPr>
            <a:xfrm>
              <a:off x="6196992" y="2531491"/>
              <a:ext cx="635" cy="635"/>
            </a:xfrm>
            <a:custGeom>
              <a:avLst/>
              <a:gdLst/>
              <a:ahLst/>
              <a:cxnLst/>
              <a:rect l="l" t="t" r="r" b="b"/>
              <a:pathLst>
                <a:path w="635" h="635">
                  <a:moveTo>
                    <a:pt x="393" y="546"/>
                  </a:moveTo>
                  <a:lnTo>
                    <a:pt x="355" y="393"/>
                  </a:lnTo>
                  <a:lnTo>
                    <a:pt x="292" y="241"/>
                  </a:lnTo>
                  <a:lnTo>
                    <a:pt x="127" y="63"/>
                  </a:lnTo>
                </a:path>
              </a:pathLst>
            </a:custGeom>
            <a:ln w="3175">
              <a:solidFill>
                <a:srgbClr val="565658"/>
              </a:solidFill>
            </a:ln>
          </p:spPr>
          <p:txBody>
            <a:bodyPr wrap="square" lIns="0" tIns="0" rIns="0" bIns="0" rtlCol="0"/>
            <a:lstStyle/>
            <a:p/>
          </p:txBody>
        </p:sp>
        <p:sp>
          <p:nvSpPr>
            <p:cNvPr id="627" name="object 627" descr=""/>
            <p:cNvSpPr/>
            <p:nvPr/>
          </p:nvSpPr>
          <p:spPr>
            <a:xfrm>
              <a:off x="6208986" y="2530945"/>
              <a:ext cx="635" cy="635"/>
            </a:xfrm>
            <a:custGeom>
              <a:avLst/>
              <a:gdLst/>
              <a:ahLst/>
              <a:cxnLst/>
              <a:rect l="l" t="t" r="r" b="b"/>
              <a:pathLst>
                <a:path w="635" h="635">
                  <a:moveTo>
                    <a:pt x="88" y="25"/>
                  </a:moveTo>
                  <a:lnTo>
                    <a:pt x="533" y="0"/>
                  </a:lnTo>
                  <a:lnTo>
                    <a:pt x="355" y="25"/>
                  </a:lnTo>
                  <a:lnTo>
                    <a:pt x="165" y="152"/>
                  </a:lnTo>
                  <a:lnTo>
                    <a:pt x="38" y="342"/>
                  </a:lnTo>
                  <a:lnTo>
                    <a:pt x="0" y="558"/>
                  </a:lnTo>
                </a:path>
              </a:pathLst>
            </a:custGeom>
            <a:ln w="3175">
              <a:solidFill>
                <a:srgbClr val="565658"/>
              </a:solidFill>
            </a:ln>
          </p:spPr>
          <p:txBody>
            <a:bodyPr wrap="square" lIns="0" tIns="0" rIns="0" bIns="0" rtlCol="0"/>
            <a:lstStyle/>
            <a:p/>
          </p:txBody>
        </p:sp>
        <p:sp>
          <p:nvSpPr>
            <p:cNvPr id="628" name="object 628" descr=""/>
            <p:cNvSpPr/>
            <p:nvPr/>
          </p:nvSpPr>
          <p:spPr>
            <a:xfrm>
              <a:off x="5984065" y="2527207"/>
              <a:ext cx="635" cy="635"/>
            </a:xfrm>
            <a:custGeom>
              <a:avLst/>
              <a:gdLst/>
              <a:ahLst/>
              <a:cxnLst/>
              <a:rect l="l" t="t" r="r" b="b"/>
              <a:pathLst>
                <a:path w="635" h="635">
                  <a:moveTo>
                    <a:pt x="0" y="0"/>
                  </a:moveTo>
                  <a:lnTo>
                    <a:pt x="50" y="292"/>
                  </a:lnTo>
                  <a:lnTo>
                    <a:pt x="114" y="457"/>
                  </a:lnTo>
                </a:path>
              </a:pathLst>
            </a:custGeom>
            <a:ln w="3175">
              <a:solidFill>
                <a:srgbClr val="565658"/>
              </a:solidFill>
            </a:ln>
          </p:spPr>
          <p:txBody>
            <a:bodyPr wrap="square" lIns="0" tIns="0" rIns="0" bIns="0" rtlCol="0"/>
            <a:lstStyle/>
            <a:p/>
          </p:txBody>
        </p:sp>
        <p:sp>
          <p:nvSpPr>
            <p:cNvPr id="629" name="object 629" descr=""/>
            <p:cNvSpPr/>
            <p:nvPr/>
          </p:nvSpPr>
          <p:spPr>
            <a:xfrm>
              <a:off x="5981920" y="2522357"/>
              <a:ext cx="2540" cy="5080"/>
            </a:xfrm>
            <a:custGeom>
              <a:avLst/>
              <a:gdLst/>
              <a:ahLst/>
              <a:cxnLst/>
              <a:rect l="l" t="t" r="r" b="b"/>
              <a:pathLst>
                <a:path w="2539" h="5080">
                  <a:moveTo>
                    <a:pt x="0" y="0"/>
                  </a:moveTo>
                  <a:lnTo>
                    <a:pt x="76" y="241"/>
                  </a:lnTo>
                  <a:lnTo>
                    <a:pt x="1079" y="2476"/>
                  </a:lnTo>
                  <a:lnTo>
                    <a:pt x="2146" y="4851"/>
                  </a:lnTo>
                </a:path>
              </a:pathLst>
            </a:custGeom>
            <a:ln w="3175">
              <a:solidFill>
                <a:srgbClr val="565658"/>
              </a:solidFill>
            </a:ln>
          </p:spPr>
          <p:txBody>
            <a:bodyPr wrap="square" lIns="0" tIns="0" rIns="0" bIns="0" rtlCol="0"/>
            <a:lstStyle/>
            <a:p/>
          </p:txBody>
        </p:sp>
        <p:sp>
          <p:nvSpPr>
            <p:cNvPr id="630" name="object 630" descr=""/>
            <p:cNvSpPr/>
            <p:nvPr/>
          </p:nvSpPr>
          <p:spPr>
            <a:xfrm>
              <a:off x="6289368" y="2525485"/>
              <a:ext cx="58419" cy="3175"/>
            </a:xfrm>
            <a:custGeom>
              <a:avLst/>
              <a:gdLst/>
              <a:ahLst/>
              <a:cxnLst/>
              <a:rect l="l" t="t" r="r" b="b"/>
              <a:pathLst>
                <a:path w="58420" h="3175">
                  <a:moveTo>
                    <a:pt x="37033" y="1727"/>
                  </a:moveTo>
                  <a:lnTo>
                    <a:pt x="29324" y="1993"/>
                  </a:lnTo>
                  <a:lnTo>
                    <a:pt x="58216" y="0"/>
                  </a:lnTo>
                  <a:lnTo>
                    <a:pt x="51460" y="584"/>
                  </a:lnTo>
                  <a:lnTo>
                    <a:pt x="42456" y="1320"/>
                  </a:lnTo>
                  <a:lnTo>
                    <a:pt x="37033" y="1727"/>
                  </a:lnTo>
                </a:path>
                <a:path w="58420" h="3175">
                  <a:moveTo>
                    <a:pt x="37033" y="1727"/>
                  </a:moveTo>
                  <a:lnTo>
                    <a:pt x="39928" y="1485"/>
                  </a:lnTo>
                  <a:lnTo>
                    <a:pt x="37185" y="1701"/>
                  </a:lnTo>
                  <a:lnTo>
                    <a:pt x="33489" y="1917"/>
                  </a:lnTo>
                  <a:lnTo>
                    <a:pt x="0" y="2552"/>
                  </a:lnTo>
                  <a:lnTo>
                    <a:pt x="29324" y="1993"/>
                  </a:lnTo>
                  <a:lnTo>
                    <a:pt x="37033" y="1727"/>
                  </a:lnTo>
                </a:path>
              </a:pathLst>
            </a:custGeom>
            <a:ln w="3175">
              <a:solidFill>
                <a:srgbClr val="565658"/>
              </a:solidFill>
            </a:ln>
          </p:spPr>
          <p:txBody>
            <a:bodyPr wrap="square" lIns="0" tIns="0" rIns="0" bIns="0" rtlCol="0"/>
            <a:lstStyle/>
            <a:p/>
          </p:txBody>
        </p:sp>
        <p:sp>
          <p:nvSpPr>
            <p:cNvPr id="631" name="object 631" descr=""/>
            <p:cNvSpPr/>
            <p:nvPr/>
          </p:nvSpPr>
          <p:spPr>
            <a:xfrm>
              <a:off x="6354282" y="2521796"/>
              <a:ext cx="5715" cy="2540"/>
            </a:xfrm>
            <a:custGeom>
              <a:avLst/>
              <a:gdLst/>
              <a:ahLst/>
              <a:cxnLst/>
              <a:rect l="l" t="t" r="r" b="b"/>
              <a:pathLst>
                <a:path w="5714" h="2539">
                  <a:moveTo>
                    <a:pt x="0" y="2540"/>
                  </a:moveTo>
                  <a:lnTo>
                    <a:pt x="4622" y="571"/>
                  </a:lnTo>
                  <a:lnTo>
                    <a:pt x="5016" y="241"/>
                  </a:lnTo>
                  <a:lnTo>
                    <a:pt x="5295" y="0"/>
                  </a:lnTo>
                </a:path>
              </a:pathLst>
            </a:custGeom>
            <a:ln w="3175">
              <a:solidFill>
                <a:srgbClr val="565658"/>
              </a:solidFill>
            </a:ln>
          </p:spPr>
          <p:txBody>
            <a:bodyPr wrap="square" lIns="0" tIns="0" rIns="0" bIns="0" rtlCol="0"/>
            <a:lstStyle/>
            <a:p/>
          </p:txBody>
        </p:sp>
        <p:sp>
          <p:nvSpPr>
            <p:cNvPr id="632" name="object 632" descr=""/>
            <p:cNvSpPr/>
            <p:nvPr/>
          </p:nvSpPr>
          <p:spPr>
            <a:xfrm>
              <a:off x="6348149" y="2525091"/>
              <a:ext cx="635" cy="635"/>
            </a:xfrm>
            <a:custGeom>
              <a:avLst/>
              <a:gdLst/>
              <a:ahLst/>
              <a:cxnLst/>
              <a:rect l="l" t="t" r="r" b="b"/>
              <a:pathLst>
                <a:path w="635" h="635">
                  <a:moveTo>
                    <a:pt x="279" y="0"/>
                  </a:moveTo>
                  <a:lnTo>
                    <a:pt x="165" y="190"/>
                  </a:lnTo>
                  <a:lnTo>
                    <a:pt x="0" y="317"/>
                  </a:lnTo>
                </a:path>
              </a:pathLst>
            </a:custGeom>
            <a:ln w="3175">
              <a:solidFill>
                <a:srgbClr val="565658"/>
              </a:solidFill>
            </a:ln>
          </p:spPr>
          <p:txBody>
            <a:bodyPr wrap="square" lIns="0" tIns="0" rIns="0" bIns="0" rtlCol="0"/>
            <a:lstStyle/>
            <a:p/>
          </p:txBody>
        </p:sp>
        <p:sp>
          <p:nvSpPr>
            <p:cNvPr id="633" name="object 633" descr=""/>
            <p:cNvSpPr/>
            <p:nvPr/>
          </p:nvSpPr>
          <p:spPr>
            <a:xfrm>
              <a:off x="6349754" y="2524333"/>
              <a:ext cx="5080" cy="1270"/>
            </a:xfrm>
            <a:custGeom>
              <a:avLst/>
              <a:gdLst/>
              <a:ahLst/>
              <a:cxnLst/>
              <a:rect l="l" t="t" r="r" b="b"/>
              <a:pathLst>
                <a:path w="5079" h="1269">
                  <a:moveTo>
                    <a:pt x="0" y="901"/>
                  </a:moveTo>
                  <a:lnTo>
                    <a:pt x="2044" y="571"/>
                  </a:lnTo>
                  <a:lnTo>
                    <a:pt x="4521" y="0"/>
                  </a:lnTo>
                </a:path>
              </a:pathLst>
            </a:custGeom>
            <a:ln w="3175">
              <a:solidFill>
                <a:srgbClr val="565658"/>
              </a:solidFill>
            </a:ln>
          </p:spPr>
          <p:txBody>
            <a:bodyPr wrap="square" lIns="0" tIns="0" rIns="0" bIns="0" rtlCol="0"/>
            <a:lstStyle/>
            <a:p/>
          </p:txBody>
        </p:sp>
        <p:sp>
          <p:nvSpPr>
            <p:cNvPr id="634" name="object 634" descr=""/>
            <p:cNvSpPr/>
            <p:nvPr/>
          </p:nvSpPr>
          <p:spPr>
            <a:xfrm>
              <a:off x="6348366" y="2524341"/>
              <a:ext cx="6350" cy="1270"/>
            </a:xfrm>
            <a:custGeom>
              <a:avLst/>
              <a:gdLst/>
              <a:ahLst/>
              <a:cxnLst/>
              <a:rect l="l" t="t" r="r" b="b"/>
              <a:pathLst>
                <a:path w="6350" h="1269">
                  <a:moveTo>
                    <a:pt x="0" y="1079"/>
                  </a:moveTo>
                  <a:lnTo>
                    <a:pt x="1295" y="914"/>
                  </a:lnTo>
                  <a:lnTo>
                    <a:pt x="3289" y="584"/>
                  </a:lnTo>
                  <a:lnTo>
                    <a:pt x="5918" y="0"/>
                  </a:lnTo>
                </a:path>
              </a:pathLst>
            </a:custGeom>
            <a:ln w="3175">
              <a:solidFill>
                <a:srgbClr val="565658"/>
              </a:solidFill>
            </a:ln>
          </p:spPr>
          <p:txBody>
            <a:bodyPr wrap="square" lIns="0" tIns="0" rIns="0" bIns="0" rtlCol="0"/>
            <a:lstStyle/>
            <a:p/>
          </p:txBody>
        </p:sp>
        <p:sp>
          <p:nvSpPr>
            <p:cNvPr id="635" name="object 635" descr=""/>
            <p:cNvSpPr/>
            <p:nvPr/>
          </p:nvSpPr>
          <p:spPr>
            <a:xfrm>
              <a:off x="6197373" y="2532037"/>
              <a:ext cx="635" cy="1905"/>
            </a:xfrm>
            <a:custGeom>
              <a:avLst/>
              <a:gdLst/>
              <a:ahLst/>
              <a:cxnLst/>
              <a:rect l="l" t="t" r="r" b="b"/>
              <a:pathLst>
                <a:path w="635" h="1905">
                  <a:moveTo>
                    <a:pt x="12" y="0"/>
                  </a:moveTo>
                  <a:lnTo>
                    <a:pt x="0" y="1257"/>
                  </a:lnTo>
                  <a:lnTo>
                    <a:pt x="25" y="1879"/>
                  </a:lnTo>
                </a:path>
              </a:pathLst>
            </a:custGeom>
            <a:ln w="3175">
              <a:solidFill>
                <a:srgbClr val="565658"/>
              </a:solidFill>
            </a:ln>
          </p:spPr>
          <p:txBody>
            <a:bodyPr wrap="square" lIns="0" tIns="0" rIns="0" bIns="0" rtlCol="0"/>
            <a:lstStyle/>
            <a:p/>
          </p:txBody>
        </p:sp>
        <p:sp>
          <p:nvSpPr>
            <p:cNvPr id="636" name="object 636" descr=""/>
            <p:cNvSpPr/>
            <p:nvPr/>
          </p:nvSpPr>
          <p:spPr>
            <a:xfrm>
              <a:off x="5951999" y="2521606"/>
              <a:ext cx="48895" cy="13335"/>
            </a:xfrm>
            <a:custGeom>
              <a:avLst/>
              <a:gdLst/>
              <a:ahLst/>
              <a:cxnLst/>
              <a:rect l="l" t="t" r="r" b="b"/>
              <a:pathLst>
                <a:path w="48895" h="13335">
                  <a:moveTo>
                    <a:pt x="0" y="0"/>
                  </a:moveTo>
                  <a:lnTo>
                    <a:pt x="23571" y="7670"/>
                  </a:lnTo>
                  <a:lnTo>
                    <a:pt x="23698" y="7708"/>
                  </a:lnTo>
                  <a:lnTo>
                    <a:pt x="35750" y="11925"/>
                  </a:lnTo>
                  <a:lnTo>
                    <a:pt x="48450" y="13296"/>
                  </a:lnTo>
                </a:path>
              </a:pathLst>
            </a:custGeom>
            <a:ln w="3175">
              <a:solidFill>
                <a:srgbClr val="565658"/>
              </a:solidFill>
            </a:ln>
          </p:spPr>
          <p:txBody>
            <a:bodyPr wrap="square" lIns="0" tIns="0" rIns="0" bIns="0" rtlCol="0"/>
            <a:lstStyle/>
            <a:p/>
          </p:txBody>
        </p:sp>
        <p:sp>
          <p:nvSpPr>
            <p:cNvPr id="637" name="object 637" descr=""/>
            <p:cNvSpPr/>
            <p:nvPr/>
          </p:nvSpPr>
          <p:spPr>
            <a:xfrm>
              <a:off x="5927975" y="2356222"/>
              <a:ext cx="635" cy="635"/>
            </a:xfrm>
            <a:custGeom>
              <a:avLst/>
              <a:gdLst/>
              <a:ahLst/>
              <a:cxnLst/>
              <a:rect l="l" t="t" r="r" b="b"/>
              <a:pathLst>
                <a:path w="635" h="635">
                  <a:moveTo>
                    <a:pt x="584" y="0"/>
                  </a:moveTo>
                  <a:lnTo>
                    <a:pt x="139" y="444"/>
                  </a:lnTo>
                  <a:lnTo>
                    <a:pt x="0" y="584"/>
                  </a:lnTo>
                </a:path>
              </a:pathLst>
            </a:custGeom>
            <a:ln w="3175">
              <a:solidFill>
                <a:srgbClr val="565658"/>
              </a:solidFill>
            </a:ln>
          </p:spPr>
          <p:txBody>
            <a:bodyPr wrap="square" lIns="0" tIns="0" rIns="0" bIns="0" rtlCol="0"/>
            <a:lstStyle/>
            <a:p/>
          </p:txBody>
        </p:sp>
        <p:sp>
          <p:nvSpPr>
            <p:cNvPr id="638" name="object 638" descr=""/>
            <p:cNvSpPr/>
            <p:nvPr/>
          </p:nvSpPr>
          <p:spPr>
            <a:xfrm>
              <a:off x="5927976" y="2511592"/>
              <a:ext cx="635" cy="635"/>
            </a:xfrm>
            <a:custGeom>
              <a:avLst/>
              <a:gdLst/>
              <a:ahLst/>
              <a:cxnLst/>
              <a:rect l="l" t="t" r="r" b="b"/>
              <a:pathLst>
                <a:path w="635" h="635">
                  <a:moveTo>
                    <a:pt x="0" y="0"/>
                  </a:moveTo>
                  <a:lnTo>
                    <a:pt x="292" y="304"/>
                  </a:lnTo>
                  <a:lnTo>
                    <a:pt x="584" y="241"/>
                  </a:lnTo>
                </a:path>
              </a:pathLst>
            </a:custGeom>
            <a:ln w="3175">
              <a:solidFill>
                <a:srgbClr val="565658"/>
              </a:solidFill>
            </a:ln>
          </p:spPr>
          <p:txBody>
            <a:bodyPr wrap="square" lIns="0" tIns="0" rIns="0" bIns="0" rtlCol="0"/>
            <a:lstStyle/>
            <a:p/>
          </p:txBody>
        </p:sp>
        <p:sp>
          <p:nvSpPr>
            <p:cNvPr id="639" name="object 639" descr=""/>
            <p:cNvSpPr/>
            <p:nvPr/>
          </p:nvSpPr>
          <p:spPr>
            <a:xfrm>
              <a:off x="5691363" y="2598079"/>
              <a:ext cx="1270" cy="1270"/>
            </a:xfrm>
            <a:custGeom>
              <a:avLst/>
              <a:gdLst/>
              <a:ahLst/>
              <a:cxnLst/>
              <a:rect l="l" t="t" r="r" b="b"/>
              <a:pathLst>
                <a:path w="1270" h="1269">
                  <a:moveTo>
                    <a:pt x="0" y="0"/>
                  </a:moveTo>
                  <a:lnTo>
                    <a:pt x="774" y="571"/>
                  </a:lnTo>
                  <a:lnTo>
                    <a:pt x="914" y="685"/>
                  </a:lnTo>
                </a:path>
              </a:pathLst>
            </a:custGeom>
            <a:ln w="3175">
              <a:solidFill>
                <a:srgbClr val="565658"/>
              </a:solidFill>
            </a:ln>
          </p:spPr>
          <p:txBody>
            <a:bodyPr wrap="square" lIns="0" tIns="0" rIns="0" bIns="0" rtlCol="0"/>
            <a:lstStyle/>
            <a:p/>
          </p:txBody>
        </p:sp>
        <p:sp>
          <p:nvSpPr>
            <p:cNvPr id="640" name="object 640" descr=""/>
            <p:cNvSpPr/>
            <p:nvPr/>
          </p:nvSpPr>
          <p:spPr>
            <a:xfrm>
              <a:off x="5691370" y="2596604"/>
              <a:ext cx="0" cy="1905"/>
            </a:xfrm>
            <a:custGeom>
              <a:avLst/>
              <a:gdLst/>
              <a:ahLst/>
              <a:cxnLst/>
              <a:rect l="l" t="t" r="r" b="b"/>
              <a:pathLst>
                <a:path w="0" h="1905">
                  <a:moveTo>
                    <a:pt x="0" y="0"/>
                  </a:moveTo>
                  <a:lnTo>
                    <a:pt x="0" y="254"/>
                  </a:lnTo>
                  <a:lnTo>
                    <a:pt x="0" y="1473"/>
                  </a:lnTo>
                </a:path>
              </a:pathLst>
            </a:custGeom>
            <a:ln w="3175">
              <a:solidFill>
                <a:srgbClr val="565658"/>
              </a:solidFill>
            </a:ln>
          </p:spPr>
          <p:txBody>
            <a:bodyPr wrap="square" lIns="0" tIns="0" rIns="0" bIns="0" rtlCol="0"/>
            <a:lstStyle/>
            <a:p/>
          </p:txBody>
        </p:sp>
        <p:sp>
          <p:nvSpPr>
            <p:cNvPr id="641" name="object 641" descr=""/>
            <p:cNvSpPr/>
            <p:nvPr/>
          </p:nvSpPr>
          <p:spPr>
            <a:xfrm>
              <a:off x="5981500" y="2340824"/>
              <a:ext cx="3175" cy="6350"/>
            </a:xfrm>
            <a:custGeom>
              <a:avLst/>
              <a:gdLst/>
              <a:ahLst/>
              <a:cxnLst/>
              <a:rect l="l" t="t" r="r" b="b"/>
              <a:pathLst>
                <a:path w="3175" h="6350">
                  <a:moveTo>
                    <a:pt x="2590" y="0"/>
                  </a:moveTo>
                  <a:lnTo>
                    <a:pt x="1549" y="2298"/>
                  </a:lnTo>
                  <a:lnTo>
                    <a:pt x="520" y="4597"/>
                  </a:lnTo>
                  <a:lnTo>
                    <a:pt x="419" y="4902"/>
                  </a:lnTo>
                  <a:lnTo>
                    <a:pt x="0" y="6159"/>
                  </a:lnTo>
                </a:path>
              </a:pathLst>
            </a:custGeom>
            <a:ln w="3175">
              <a:solidFill>
                <a:srgbClr val="565658"/>
              </a:solidFill>
            </a:ln>
          </p:spPr>
          <p:txBody>
            <a:bodyPr wrap="square" lIns="0" tIns="0" rIns="0" bIns="0" rtlCol="0"/>
            <a:lstStyle/>
            <a:p/>
          </p:txBody>
        </p:sp>
        <p:sp>
          <p:nvSpPr>
            <p:cNvPr id="642" name="object 642" descr=""/>
            <p:cNvSpPr/>
            <p:nvPr/>
          </p:nvSpPr>
          <p:spPr>
            <a:xfrm>
              <a:off x="5984087" y="2340334"/>
              <a:ext cx="635" cy="635"/>
            </a:xfrm>
            <a:custGeom>
              <a:avLst/>
              <a:gdLst/>
              <a:ahLst/>
              <a:cxnLst/>
              <a:rect l="l" t="t" r="r" b="b"/>
              <a:pathLst>
                <a:path w="635" h="635">
                  <a:moveTo>
                    <a:pt x="165" y="0"/>
                  </a:moveTo>
                  <a:lnTo>
                    <a:pt x="114" y="165"/>
                  </a:lnTo>
                  <a:lnTo>
                    <a:pt x="0" y="495"/>
                  </a:lnTo>
                </a:path>
              </a:pathLst>
            </a:custGeom>
            <a:ln w="3175">
              <a:solidFill>
                <a:srgbClr val="565658"/>
              </a:solidFill>
            </a:ln>
          </p:spPr>
          <p:txBody>
            <a:bodyPr wrap="square" lIns="0" tIns="0" rIns="0" bIns="0" rtlCol="0"/>
            <a:lstStyle/>
            <a:p/>
          </p:txBody>
        </p:sp>
        <p:sp>
          <p:nvSpPr>
            <p:cNvPr id="643" name="object 643" descr=""/>
            <p:cNvSpPr/>
            <p:nvPr/>
          </p:nvSpPr>
          <p:spPr>
            <a:xfrm>
              <a:off x="6361261" y="2347832"/>
              <a:ext cx="1270" cy="635"/>
            </a:xfrm>
            <a:custGeom>
              <a:avLst/>
              <a:gdLst/>
              <a:ahLst/>
              <a:cxnLst/>
              <a:rect l="l" t="t" r="r" b="b"/>
              <a:pathLst>
                <a:path w="1270" h="635">
                  <a:moveTo>
                    <a:pt x="977" y="203"/>
                  </a:moveTo>
                  <a:lnTo>
                    <a:pt x="774" y="50"/>
                  </a:lnTo>
                  <a:lnTo>
                    <a:pt x="533" y="0"/>
                  </a:lnTo>
                  <a:lnTo>
                    <a:pt x="393" y="0"/>
                  </a:lnTo>
                  <a:lnTo>
                    <a:pt x="0" y="0"/>
                  </a:lnTo>
                </a:path>
              </a:pathLst>
            </a:custGeom>
            <a:ln w="3175">
              <a:solidFill>
                <a:srgbClr val="565658"/>
              </a:solidFill>
            </a:ln>
          </p:spPr>
          <p:txBody>
            <a:bodyPr wrap="square" lIns="0" tIns="0" rIns="0" bIns="0" rtlCol="0"/>
            <a:lstStyle/>
            <a:p/>
          </p:txBody>
        </p:sp>
        <p:sp>
          <p:nvSpPr>
            <p:cNvPr id="644" name="object 644" descr=""/>
            <p:cNvSpPr/>
            <p:nvPr/>
          </p:nvSpPr>
          <p:spPr>
            <a:xfrm>
              <a:off x="6348148" y="2342634"/>
              <a:ext cx="6350" cy="1270"/>
            </a:xfrm>
            <a:custGeom>
              <a:avLst/>
              <a:gdLst/>
              <a:ahLst/>
              <a:cxnLst/>
              <a:rect l="l" t="t" r="r" b="b"/>
              <a:pathLst>
                <a:path w="6350" h="1269">
                  <a:moveTo>
                    <a:pt x="6134" y="1079"/>
                  </a:moveTo>
                  <a:lnTo>
                    <a:pt x="3581" y="495"/>
                  </a:lnTo>
                  <a:lnTo>
                    <a:pt x="1524" y="165"/>
                  </a:lnTo>
                  <a:lnTo>
                    <a:pt x="215" y="0"/>
                  </a:lnTo>
                  <a:lnTo>
                    <a:pt x="0" y="12"/>
                  </a:lnTo>
                </a:path>
              </a:pathLst>
            </a:custGeom>
            <a:ln w="3175">
              <a:solidFill>
                <a:srgbClr val="565658"/>
              </a:solidFill>
            </a:ln>
          </p:spPr>
          <p:txBody>
            <a:bodyPr wrap="square" lIns="0" tIns="0" rIns="0" bIns="0" rtlCol="0"/>
            <a:lstStyle/>
            <a:p/>
          </p:txBody>
        </p:sp>
        <p:sp>
          <p:nvSpPr>
            <p:cNvPr id="645" name="object 645" descr=""/>
            <p:cNvSpPr/>
            <p:nvPr/>
          </p:nvSpPr>
          <p:spPr>
            <a:xfrm>
              <a:off x="6359283" y="2346020"/>
              <a:ext cx="2540" cy="1905"/>
            </a:xfrm>
            <a:custGeom>
              <a:avLst/>
              <a:gdLst/>
              <a:ahLst/>
              <a:cxnLst/>
              <a:rect l="l" t="t" r="r" b="b"/>
              <a:pathLst>
                <a:path w="2539" h="1905">
                  <a:moveTo>
                    <a:pt x="1955" y="1625"/>
                  </a:moveTo>
                  <a:lnTo>
                    <a:pt x="419" y="330"/>
                  </a:lnTo>
                  <a:lnTo>
                    <a:pt x="0" y="0"/>
                  </a:lnTo>
                </a:path>
              </a:pathLst>
            </a:custGeom>
            <a:ln w="3175">
              <a:solidFill>
                <a:srgbClr val="565658"/>
              </a:solidFill>
            </a:ln>
          </p:spPr>
          <p:txBody>
            <a:bodyPr wrap="square" lIns="0" tIns="0" rIns="0" bIns="0" rtlCol="0"/>
            <a:lstStyle/>
            <a:p/>
          </p:txBody>
        </p:sp>
        <p:sp>
          <p:nvSpPr>
            <p:cNvPr id="646" name="object 646" descr=""/>
            <p:cNvSpPr/>
            <p:nvPr/>
          </p:nvSpPr>
          <p:spPr>
            <a:xfrm>
              <a:off x="6289362" y="2340010"/>
              <a:ext cx="58419" cy="3175"/>
            </a:xfrm>
            <a:custGeom>
              <a:avLst/>
              <a:gdLst/>
              <a:ahLst/>
              <a:cxnLst/>
              <a:rect l="l" t="t" r="r" b="b"/>
              <a:pathLst>
                <a:path w="58420" h="3175">
                  <a:moveTo>
                    <a:pt x="37045" y="825"/>
                  </a:moveTo>
                  <a:lnTo>
                    <a:pt x="42468" y="1231"/>
                  </a:lnTo>
                  <a:lnTo>
                    <a:pt x="51447" y="1968"/>
                  </a:lnTo>
                  <a:lnTo>
                    <a:pt x="58267" y="2552"/>
                  </a:lnTo>
                  <a:lnTo>
                    <a:pt x="29336" y="546"/>
                  </a:lnTo>
                  <a:lnTo>
                    <a:pt x="37045" y="825"/>
                  </a:lnTo>
                </a:path>
                <a:path w="58420" h="3175">
                  <a:moveTo>
                    <a:pt x="37045" y="825"/>
                  </a:moveTo>
                  <a:lnTo>
                    <a:pt x="29336" y="546"/>
                  </a:lnTo>
                  <a:lnTo>
                    <a:pt x="0" y="0"/>
                  </a:lnTo>
                  <a:lnTo>
                    <a:pt x="33502" y="635"/>
                  </a:lnTo>
                  <a:lnTo>
                    <a:pt x="37198" y="850"/>
                  </a:lnTo>
                  <a:lnTo>
                    <a:pt x="39928" y="1054"/>
                  </a:lnTo>
                  <a:lnTo>
                    <a:pt x="37045" y="825"/>
                  </a:lnTo>
                </a:path>
              </a:pathLst>
            </a:custGeom>
            <a:ln w="3175">
              <a:solidFill>
                <a:srgbClr val="565658"/>
              </a:solidFill>
            </a:ln>
          </p:spPr>
          <p:txBody>
            <a:bodyPr wrap="square" lIns="0" tIns="0" rIns="0" bIns="0" rtlCol="0"/>
            <a:lstStyle/>
            <a:p/>
          </p:txBody>
        </p:sp>
        <p:sp>
          <p:nvSpPr>
            <p:cNvPr id="647" name="object 647" descr=""/>
            <p:cNvSpPr/>
            <p:nvPr/>
          </p:nvSpPr>
          <p:spPr>
            <a:xfrm>
              <a:off x="6103859" y="2347844"/>
              <a:ext cx="19050" cy="635"/>
            </a:xfrm>
            <a:custGeom>
              <a:avLst/>
              <a:gdLst/>
              <a:ahLst/>
              <a:cxnLst/>
              <a:rect l="l" t="t" r="r" b="b"/>
              <a:pathLst>
                <a:path w="19050" h="635">
                  <a:moveTo>
                    <a:pt x="18554" y="25"/>
                  </a:moveTo>
                  <a:lnTo>
                    <a:pt x="9283" y="0"/>
                  </a:lnTo>
                  <a:lnTo>
                    <a:pt x="0" y="0"/>
                  </a:lnTo>
                </a:path>
              </a:pathLst>
            </a:custGeom>
            <a:ln w="3175">
              <a:solidFill>
                <a:srgbClr val="565658"/>
              </a:solidFill>
            </a:ln>
          </p:spPr>
          <p:txBody>
            <a:bodyPr wrap="square" lIns="0" tIns="0" rIns="0" bIns="0" rtlCol="0"/>
            <a:lstStyle/>
            <a:p/>
          </p:txBody>
        </p:sp>
        <p:sp>
          <p:nvSpPr>
            <p:cNvPr id="648" name="object 648" descr=""/>
            <p:cNvSpPr/>
            <p:nvPr/>
          </p:nvSpPr>
          <p:spPr>
            <a:xfrm>
              <a:off x="6196884" y="2336012"/>
              <a:ext cx="635" cy="635"/>
            </a:xfrm>
            <a:custGeom>
              <a:avLst/>
              <a:gdLst/>
              <a:ahLst/>
              <a:cxnLst/>
              <a:rect l="l" t="t" r="r" b="b"/>
              <a:pathLst>
                <a:path w="635" h="635">
                  <a:moveTo>
                    <a:pt x="495" y="0"/>
                  </a:moveTo>
                  <a:lnTo>
                    <a:pt x="139" y="546"/>
                  </a:lnTo>
                  <a:lnTo>
                    <a:pt x="0" y="558"/>
                  </a:lnTo>
                </a:path>
              </a:pathLst>
            </a:custGeom>
            <a:ln w="3175">
              <a:solidFill>
                <a:srgbClr val="565658"/>
              </a:solidFill>
            </a:ln>
          </p:spPr>
          <p:txBody>
            <a:bodyPr wrap="square" lIns="0" tIns="0" rIns="0" bIns="0" rtlCol="0"/>
            <a:lstStyle/>
            <a:p/>
          </p:txBody>
        </p:sp>
        <p:sp>
          <p:nvSpPr>
            <p:cNvPr id="649" name="object 649" descr=""/>
            <p:cNvSpPr/>
            <p:nvPr/>
          </p:nvSpPr>
          <p:spPr>
            <a:xfrm>
              <a:off x="6208981" y="2336550"/>
              <a:ext cx="635" cy="635"/>
            </a:xfrm>
            <a:custGeom>
              <a:avLst/>
              <a:gdLst/>
              <a:ahLst/>
              <a:cxnLst/>
              <a:rect l="l" t="t" r="r" b="b"/>
              <a:pathLst>
                <a:path w="635" h="635">
                  <a:moveTo>
                    <a:pt x="12" y="76"/>
                  </a:moveTo>
                  <a:lnTo>
                    <a:pt x="12" y="76"/>
                  </a:lnTo>
                  <a:lnTo>
                    <a:pt x="0" y="0"/>
                  </a:lnTo>
                </a:path>
              </a:pathLst>
            </a:custGeom>
            <a:ln w="3175">
              <a:solidFill>
                <a:srgbClr val="565658"/>
              </a:solidFill>
            </a:ln>
          </p:spPr>
          <p:txBody>
            <a:bodyPr wrap="square" lIns="0" tIns="0" rIns="0" bIns="0" rtlCol="0"/>
            <a:lstStyle/>
            <a:p/>
          </p:txBody>
        </p:sp>
        <p:sp>
          <p:nvSpPr>
            <p:cNvPr id="650" name="object 650" descr=""/>
            <p:cNvSpPr/>
            <p:nvPr/>
          </p:nvSpPr>
          <p:spPr>
            <a:xfrm>
              <a:off x="5951998" y="2333147"/>
              <a:ext cx="48895" cy="13335"/>
            </a:xfrm>
            <a:custGeom>
              <a:avLst/>
              <a:gdLst/>
              <a:ahLst/>
              <a:cxnLst/>
              <a:rect l="l" t="t" r="r" b="b"/>
              <a:pathLst>
                <a:path w="48895" h="13335">
                  <a:moveTo>
                    <a:pt x="48450" y="0"/>
                  </a:moveTo>
                  <a:lnTo>
                    <a:pt x="35826" y="1358"/>
                  </a:lnTo>
                  <a:lnTo>
                    <a:pt x="23698" y="5575"/>
                  </a:lnTo>
                  <a:lnTo>
                    <a:pt x="0" y="13284"/>
                  </a:lnTo>
                </a:path>
              </a:pathLst>
            </a:custGeom>
            <a:ln w="3175">
              <a:solidFill>
                <a:srgbClr val="565658"/>
              </a:solidFill>
            </a:ln>
          </p:spPr>
          <p:txBody>
            <a:bodyPr wrap="square" lIns="0" tIns="0" rIns="0" bIns="0" rtlCol="0"/>
            <a:lstStyle/>
            <a:p/>
          </p:txBody>
        </p:sp>
        <p:sp>
          <p:nvSpPr>
            <p:cNvPr id="651" name="object 651" descr=""/>
            <p:cNvSpPr/>
            <p:nvPr/>
          </p:nvSpPr>
          <p:spPr>
            <a:xfrm>
              <a:off x="6197378" y="2334126"/>
              <a:ext cx="635" cy="1905"/>
            </a:xfrm>
            <a:custGeom>
              <a:avLst/>
              <a:gdLst/>
              <a:ahLst/>
              <a:cxnLst/>
              <a:rect l="l" t="t" r="r" b="b"/>
              <a:pathLst>
                <a:path w="635" h="1905">
                  <a:moveTo>
                    <a:pt x="25" y="0"/>
                  </a:moveTo>
                  <a:lnTo>
                    <a:pt x="0" y="609"/>
                  </a:lnTo>
                  <a:lnTo>
                    <a:pt x="0" y="1879"/>
                  </a:lnTo>
                </a:path>
              </a:pathLst>
            </a:custGeom>
            <a:ln w="3175">
              <a:solidFill>
                <a:srgbClr val="565658"/>
              </a:solidFill>
            </a:ln>
          </p:spPr>
          <p:txBody>
            <a:bodyPr wrap="square" lIns="0" tIns="0" rIns="0" bIns="0" rtlCol="0"/>
            <a:lstStyle/>
            <a:p/>
          </p:txBody>
        </p:sp>
        <p:sp>
          <p:nvSpPr>
            <p:cNvPr id="652" name="object 652" descr=""/>
            <p:cNvSpPr/>
            <p:nvPr/>
          </p:nvSpPr>
          <p:spPr>
            <a:xfrm>
              <a:off x="5664568" y="2586812"/>
              <a:ext cx="635" cy="1905"/>
            </a:xfrm>
            <a:custGeom>
              <a:avLst/>
              <a:gdLst/>
              <a:ahLst/>
              <a:cxnLst/>
              <a:rect l="l" t="t" r="r" b="b"/>
              <a:pathLst>
                <a:path w="635" h="1905">
                  <a:moveTo>
                    <a:pt x="50" y="0"/>
                  </a:moveTo>
                  <a:lnTo>
                    <a:pt x="0" y="1308"/>
                  </a:lnTo>
                  <a:lnTo>
                    <a:pt x="0" y="1473"/>
                  </a:lnTo>
                </a:path>
              </a:pathLst>
            </a:custGeom>
            <a:ln w="3175">
              <a:solidFill>
                <a:srgbClr val="565658"/>
              </a:solidFill>
            </a:ln>
          </p:spPr>
          <p:txBody>
            <a:bodyPr wrap="square" lIns="0" tIns="0" rIns="0" bIns="0" rtlCol="0"/>
            <a:lstStyle/>
            <a:p/>
          </p:txBody>
        </p:sp>
        <p:sp>
          <p:nvSpPr>
            <p:cNvPr id="653" name="object 653" descr=""/>
            <p:cNvSpPr/>
            <p:nvPr/>
          </p:nvSpPr>
          <p:spPr>
            <a:xfrm>
              <a:off x="5765953" y="2242083"/>
              <a:ext cx="635" cy="1270"/>
            </a:xfrm>
            <a:custGeom>
              <a:avLst/>
              <a:gdLst/>
              <a:ahLst/>
              <a:cxnLst/>
              <a:rect l="l" t="t" r="r" b="b"/>
              <a:pathLst>
                <a:path w="635" h="1269">
                  <a:moveTo>
                    <a:pt x="469" y="0"/>
                  </a:moveTo>
                  <a:lnTo>
                    <a:pt x="406" y="355"/>
                  </a:lnTo>
                  <a:lnTo>
                    <a:pt x="279" y="533"/>
                  </a:lnTo>
                  <a:lnTo>
                    <a:pt x="203" y="673"/>
                  </a:lnTo>
                  <a:lnTo>
                    <a:pt x="0" y="812"/>
                  </a:lnTo>
                </a:path>
              </a:pathLst>
            </a:custGeom>
            <a:ln w="3175">
              <a:solidFill>
                <a:srgbClr val="565658"/>
              </a:solidFill>
            </a:ln>
          </p:spPr>
          <p:txBody>
            <a:bodyPr wrap="square" lIns="0" tIns="0" rIns="0" bIns="0" rtlCol="0"/>
            <a:lstStyle/>
            <a:p/>
          </p:txBody>
        </p:sp>
        <p:sp>
          <p:nvSpPr>
            <p:cNvPr id="654" name="object 654" descr=""/>
            <p:cNvSpPr/>
            <p:nvPr/>
          </p:nvSpPr>
          <p:spPr>
            <a:xfrm>
              <a:off x="5784007" y="2241193"/>
              <a:ext cx="635" cy="1270"/>
            </a:xfrm>
            <a:custGeom>
              <a:avLst/>
              <a:gdLst/>
              <a:ahLst/>
              <a:cxnLst/>
              <a:rect l="l" t="t" r="r" b="b"/>
              <a:pathLst>
                <a:path w="635" h="1269">
                  <a:moveTo>
                    <a:pt x="609" y="914"/>
                  </a:moveTo>
                  <a:lnTo>
                    <a:pt x="292" y="698"/>
                  </a:lnTo>
                  <a:lnTo>
                    <a:pt x="76" y="381"/>
                  </a:lnTo>
                  <a:lnTo>
                    <a:pt x="0" y="38"/>
                  </a:lnTo>
                </a:path>
              </a:pathLst>
            </a:custGeom>
            <a:ln w="3175">
              <a:solidFill>
                <a:srgbClr val="565658"/>
              </a:solidFill>
            </a:ln>
          </p:spPr>
          <p:txBody>
            <a:bodyPr wrap="square" lIns="0" tIns="0" rIns="0" bIns="0" rtlCol="0"/>
            <a:lstStyle/>
            <a:p/>
          </p:txBody>
        </p:sp>
        <p:sp>
          <p:nvSpPr>
            <p:cNvPr id="655" name="object 655" descr=""/>
            <p:cNvSpPr/>
            <p:nvPr/>
          </p:nvSpPr>
          <p:spPr>
            <a:xfrm>
              <a:off x="5650703" y="2271711"/>
              <a:ext cx="1905" cy="1905"/>
            </a:xfrm>
            <a:custGeom>
              <a:avLst/>
              <a:gdLst/>
              <a:ahLst/>
              <a:cxnLst/>
              <a:rect l="l" t="t" r="r" b="b"/>
              <a:pathLst>
                <a:path w="1904" h="1905">
                  <a:moveTo>
                    <a:pt x="0" y="1371"/>
                  </a:moveTo>
                  <a:lnTo>
                    <a:pt x="1828" y="0"/>
                  </a:lnTo>
                </a:path>
              </a:pathLst>
            </a:custGeom>
            <a:ln w="3175">
              <a:solidFill>
                <a:srgbClr val="565658"/>
              </a:solidFill>
            </a:ln>
          </p:spPr>
          <p:txBody>
            <a:bodyPr wrap="square" lIns="0" tIns="0" rIns="0" bIns="0" rtlCol="0"/>
            <a:lstStyle/>
            <a:p/>
          </p:txBody>
        </p:sp>
        <p:sp>
          <p:nvSpPr>
            <p:cNvPr id="656" name="object 656" descr=""/>
            <p:cNvSpPr/>
            <p:nvPr/>
          </p:nvSpPr>
          <p:spPr>
            <a:xfrm>
              <a:off x="5652898" y="2270741"/>
              <a:ext cx="1270" cy="1270"/>
            </a:xfrm>
            <a:custGeom>
              <a:avLst/>
              <a:gdLst/>
              <a:ahLst/>
              <a:cxnLst/>
              <a:rect l="l" t="t" r="r" b="b"/>
              <a:pathLst>
                <a:path w="1270" h="1269">
                  <a:moveTo>
                    <a:pt x="0" y="685"/>
                  </a:moveTo>
                  <a:lnTo>
                    <a:pt x="914" y="0"/>
                  </a:lnTo>
                </a:path>
              </a:pathLst>
            </a:custGeom>
            <a:ln w="3175">
              <a:solidFill>
                <a:srgbClr val="565658"/>
              </a:solidFill>
            </a:ln>
          </p:spPr>
          <p:txBody>
            <a:bodyPr wrap="square" lIns="0" tIns="0" rIns="0" bIns="0" rtlCol="0"/>
            <a:lstStyle/>
            <a:p/>
          </p:txBody>
        </p:sp>
        <p:sp>
          <p:nvSpPr>
            <p:cNvPr id="657" name="object 657" descr=""/>
            <p:cNvSpPr/>
            <p:nvPr/>
          </p:nvSpPr>
          <p:spPr>
            <a:xfrm>
              <a:off x="5654777" y="2269485"/>
              <a:ext cx="1270" cy="635"/>
            </a:xfrm>
            <a:custGeom>
              <a:avLst/>
              <a:gdLst/>
              <a:ahLst/>
              <a:cxnLst/>
              <a:rect l="l" t="t" r="r" b="b"/>
              <a:pathLst>
                <a:path w="1270" h="635">
                  <a:moveTo>
                    <a:pt x="0" y="571"/>
                  </a:moveTo>
                  <a:lnTo>
                    <a:pt x="800" y="0"/>
                  </a:lnTo>
                </a:path>
              </a:pathLst>
            </a:custGeom>
            <a:ln w="3175">
              <a:solidFill>
                <a:srgbClr val="565658"/>
              </a:solidFill>
            </a:ln>
          </p:spPr>
          <p:txBody>
            <a:bodyPr wrap="square" lIns="0" tIns="0" rIns="0" bIns="0" rtlCol="0"/>
            <a:lstStyle/>
            <a:p/>
          </p:txBody>
        </p:sp>
        <p:sp>
          <p:nvSpPr>
            <p:cNvPr id="658" name="object 658" descr=""/>
            <p:cNvSpPr/>
            <p:nvPr/>
          </p:nvSpPr>
          <p:spPr>
            <a:xfrm>
              <a:off x="5900447" y="2281293"/>
              <a:ext cx="635" cy="1270"/>
            </a:xfrm>
            <a:custGeom>
              <a:avLst/>
              <a:gdLst/>
              <a:ahLst/>
              <a:cxnLst/>
              <a:rect l="l" t="t" r="r" b="b"/>
              <a:pathLst>
                <a:path w="635" h="1269">
                  <a:moveTo>
                    <a:pt x="622" y="761"/>
                  </a:moveTo>
                  <a:lnTo>
                    <a:pt x="76" y="38"/>
                  </a:lnTo>
                </a:path>
              </a:pathLst>
            </a:custGeom>
            <a:ln w="3175">
              <a:solidFill>
                <a:srgbClr val="565658"/>
              </a:solidFill>
            </a:ln>
          </p:spPr>
          <p:txBody>
            <a:bodyPr wrap="square" lIns="0" tIns="0" rIns="0" bIns="0" rtlCol="0"/>
            <a:lstStyle/>
            <a:p/>
          </p:txBody>
        </p:sp>
        <p:sp>
          <p:nvSpPr>
            <p:cNvPr id="659" name="object 659" descr=""/>
            <p:cNvSpPr/>
            <p:nvPr/>
          </p:nvSpPr>
          <p:spPr>
            <a:xfrm>
              <a:off x="5893058" y="2261663"/>
              <a:ext cx="8255" cy="20320"/>
            </a:xfrm>
            <a:custGeom>
              <a:avLst/>
              <a:gdLst/>
              <a:ahLst/>
              <a:cxnLst/>
              <a:rect l="l" t="t" r="r" b="b"/>
              <a:pathLst>
                <a:path w="8254" h="20319">
                  <a:moveTo>
                    <a:pt x="7632" y="18415"/>
                  </a:moveTo>
                  <a:lnTo>
                    <a:pt x="7721" y="18897"/>
                  </a:lnTo>
                  <a:lnTo>
                    <a:pt x="7835" y="19469"/>
                  </a:lnTo>
                  <a:lnTo>
                    <a:pt x="7924" y="19939"/>
                  </a:lnTo>
                  <a:lnTo>
                    <a:pt x="8000" y="20205"/>
                  </a:lnTo>
                  <a:lnTo>
                    <a:pt x="7937" y="20053"/>
                  </a:lnTo>
                  <a:lnTo>
                    <a:pt x="7721" y="19799"/>
                  </a:lnTo>
                  <a:lnTo>
                    <a:pt x="7429" y="19634"/>
                  </a:lnTo>
                  <a:lnTo>
                    <a:pt x="7099" y="19570"/>
                  </a:lnTo>
                </a:path>
                <a:path w="8254" h="20319">
                  <a:moveTo>
                    <a:pt x="7632" y="18415"/>
                  </a:moveTo>
                  <a:lnTo>
                    <a:pt x="5765" y="11010"/>
                  </a:lnTo>
                  <a:lnTo>
                    <a:pt x="4495" y="7594"/>
                  </a:lnTo>
                  <a:lnTo>
                    <a:pt x="0" y="0"/>
                  </a:lnTo>
                </a:path>
              </a:pathLst>
            </a:custGeom>
            <a:ln w="3175">
              <a:solidFill>
                <a:srgbClr val="565658"/>
              </a:solidFill>
            </a:ln>
          </p:spPr>
          <p:txBody>
            <a:bodyPr wrap="square" lIns="0" tIns="0" rIns="0" bIns="0" rtlCol="0"/>
            <a:lstStyle/>
            <a:p/>
          </p:txBody>
        </p:sp>
        <p:sp>
          <p:nvSpPr>
            <p:cNvPr id="660" name="object 660" descr=""/>
            <p:cNvSpPr/>
            <p:nvPr/>
          </p:nvSpPr>
          <p:spPr>
            <a:xfrm>
              <a:off x="5892435" y="2261038"/>
              <a:ext cx="635" cy="635"/>
            </a:xfrm>
            <a:custGeom>
              <a:avLst/>
              <a:gdLst/>
              <a:ahLst/>
              <a:cxnLst/>
              <a:rect l="l" t="t" r="r" b="b"/>
              <a:pathLst>
                <a:path w="635" h="635">
                  <a:moveTo>
                    <a:pt x="622" y="622"/>
                  </a:moveTo>
                  <a:lnTo>
                    <a:pt x="596" y="596"/>
                  </a:lnTo>
                  <a:lnTo>
                    <a:pt x="0" y="0"/>
                  </a:lnTo>
                </a:path>
              </a:pathLst>
            </a:custGeom>
            <a:ln w="3175">
              <a:solidFill>
                <a:srgbClr val="565658"/>
              </a:solidFill>
            </a:ln>
          </p:spPr>
          <p:txBody>
            <a:bodyPr wrap="square" lIns="0" tIns="0" rIns="0" bIns="0" rtlCol="0"/>
            <a:lstStyle/>
            <a:p/>
          </p:txBody>
        </p:sp>
        <p:sp>
          <p:nvSpPr>
            <p:cNvPr id="661" name="object 661" descr=""/>
            <p:cNvSpPr/>
            <p:nvPr/>
          </p:nvSpPr>
          <p:spPr>
            <a:xfrm>
              <a:off x="5885872" y="2256259"/>
              <a:ext cx="4445" cy="3810"/>
            </a:xfrm>
            <a:custGeom>
              <a:avLst/>
              <a:gdLst/>
              <a:ahLst/>
              <a:cxnLst/>
              <a:rect l="l" t="t" r="r" b="b"/>
              <a:pathLst>
                <a:path w="4445" h="3810">
                  <a:moveTo>
                    <a:pt x="4165" y="3441"/>
                  </a:moveTo>
                  <a:lnTo>
                    <a:pt x="3428" y="2781"/>
                  </a:lnTo>
                  <a:lnTo>
                    <a:pt x="2247" y="1714"/>
                  </a:lnTo>
                  <a:lnTo>
                    <a:pt x="1587" y="1206"/>
                  </a:lnTo>
                  <a:lnTo>
                    <a:pt x="787" y="596"/>
                  </a:lnTo>
                  <a:lnTo>
                    <a:pt x="190" y="152"/>
                  </a:lnTo>
                  <a:lnTo>
                    <a:pt x="0" y="0"/>
                  </a:lnTo>
                </a:path>
              </a:pathLst>
            </a:custGeom>
            <a:ln w="3175">
              <a:solidFill>
                <a:srgbClr val="565658"/>
              </a:solidFill>
            </a:ln>
          </p:spPr>
          <p:txBody>
            <a:bodyPr wrap="square" lIns="0" tIns="0" rIns="0" bIns="0" rtlCol="0"/>
            <a:lstStyle/>
            <a:p/>
          </p:txBody>
        </p:sp>
        <p:sp>
          <p:nvSpPr>
            <p:cNvPr id="662" name="object 662" descr=""/>
            <p:cNvSpPr/>
            <p:nvPr/>
          </p:nvSpPr>
          <p:spPr>
            <a:xfrm>
              <a:off x="5672353" y="2271321"/>
              <a:ext cx="1270" cy="1905"/>
            </a:xfrm>
            <a:custGeom>
              <a:avLst/>
              <a:gdLst/>
              <a:ahLst/>
              <a:cxnLst/>
              <a:rect l="l" t="t" r="r" b="b"/>
              <a:pathLst>
                <a:path w="1270" h="1905">
                  <a:moveTo>
                    <a:pt x="1015" y="0"/>
                  </a:moveTo>
                  <a:lnTo>
                    <a:pt x="0" y="1803"/>
                  </a:lnTo>
                </a:path>
              </a:pathLst>
            </a:custGeom>
            <a:ln w="3175">
              <a:solidFill>
                <a:srgbClr val="565658"/>
              </a:solidFill>
            </a:ln>
          </p:spPr>
          <p:txBody>
            <a:bodyPr wrap="square" lIns="0" tIns="0" rIns="0" bIns="0" rtlCol="0"/>
            <a:lstStyle/>
            <a:p/>
          </p:txBody>
        </p:sp>
        <p:sp>
          <p:nvSpPr>
            <p:cNvPr id="663" name="object 663" descr=""/>
            <p:cNvSpPr/>
            <p:nvPr/>
          </p:nvSpPr>
          <p:spPr>
            <a:xfrm>
              <a:off x="5678168" y="2263395"/>
              <a:ext cx="635" cy="635"/>
            </a:xfrm>
            <a:custGeom>
              <a:avLst/>
              <a:gdLst/>
              <a:ahLst/>
              <a:cxnLst/>
              <a:rect l="l" t="t" r="r" b="b"/>
              <a:pathLst>
                <a:path w="635" h="635">
                  <a:moveTo>
                    <a:pt x="0" y="584"/>
                  </a:moveTo>
                  <a:lnTo>
                    <a:pt x="165" y="368"/>
                  </a:lnTo>
                  <a:lnTo>
                    <a:pt x="368" y="0"/>
                  </a:lnTo>
                </a:path>
              </a:pathLst>
            </a:custGeom>
            <a:ln w="3175">
              <a:solidFill>
                <a:srgbClr val="565658"/>
              </a:solidFill>
            </a:ln>
          </p:spPr>
          <p:txBody>
            <a:bodyPr wrap="square" lIns="0" tIns="0" rIns="0" bIns="0" rtlCol="0"/>
            <a:lstStyle/>
            <a:p/>
          </p:txBody>
        </p:sp>
        <p:sp>
          <p:nvSpPr>
            <p:cNvPr id="664" name="object 664" descr=""/>
            <p:cNvSpPr/>
            <p:nvPr/>
          </p:nvSpPr>
          <p:spPr>
            <a:xfrm>
              <a:off x="5832974" y="2243546"/>
              <a:ext cx="635" cy="1270"/>
            </a:xfrm>
            <a:custGeom>
              <a:avLst/>
              <a:gdLst/>
              <a:ahLst/>
              <a:cxnLst/>
              <a:rect l="l" t="t" r="r" b="b"/>
              <a:pathLst>
                <a:path w="635" h="1269">
                  <a:moveTo>
                    <a:pt x="0" y="0"/>
                  </a:moveTo>
                  <a:lnTo>
                    <a:pt x="25" y="165"/>
                  </a:lnTo>
                  <a:lnTo>
                    <a:pt x="50" y="342"/>
                  </a:lnTo>
                  <a:lnTo>
                    <a:pt x="241" y="647"/>
                  </a:lnTo>
                  <a:lnTo>
                    <a:pt x="495" y="863"/>
                  </a:lnTo>
                </a:path>
              </a:pathLst>
            </a:custGeom>
            <a:ln w="3175">
              <a:solidFill>
                <a:srgbClr val="565658"/>
              </a:solidFill>
            </a:ln>
          </p:spPr>
          <p:txBody>
            <a:bodyPr wrap="square" lIns="0" tIns="0" rIns="0" bIns="0" rtlCol="0"/>
            <a:lstStyle/>
            <a:p/>
          </p:txBody>
        </p:sp>
        <p:sp>
          <p:nvSpPr>
            <p:cNvPr id="665" name="object 665" descr=""/>
            <p:cNvSpPr/>
            <p:nvPr/>
          </p:nvSpPr>
          <p:spPr>
            <a:xfrm>
              <a:off x="5814395" y="2242747"/>
              <a:ext cx="10795" cy="1270"/>
            </a:xfrm>
            <a:custGeom>
              <a:avLst/>
              <a:gdLst/>
              <a:ahLst/>
              <a:cxnLst/>
              <a:rect l="l" t="t" r="r" b="b"/>
              <a:pathLst>
                <a:path w="10795" h="1269">
                  <a:moveTo>
                    <a:pt x="10337" y="736"/>
                  </a:moveTo>
                  <a:lnTo>
                    <a:pt x="8547" y="571"/>
                  </a:lnTo>
                  <a:lnTo>
                    <a:pt x="5435" y="330"/>
                  </a:lnTo>
                  <a:lnTo>
                    <a:pt x="2755" y="152"/>
                  </a:lnTo>
                  <a:lnTo>
                    <a:pt x="876" y="38"/>
                  </a:lnTo>
                  <a:lnTo>
                    <a:pt x="0" y="0"/>
                  </a:lnTo>
                </a:path>
              </a:pathLst>
            </a:custGeom>
            <a:ln w="3175">
              <a:solidFill>
                <a:srgbClr val="565658"/>
              </a:solidFill>
            </a:ln>
          </p:spPr>
          <p:txBody>
            <a:bodyPr wrap="square" lIns="0" tIns="0" rIns="0" bIns="0" rtlCol="0"/>
            <a:lstStyle/>
            <a:p/>
          </p:txBody>
        </p:sp>
        <p:sp>
          <p:nvSpPr>
            <p:cNvPr id="666" name="object 666" descr=""/>
            <p:cNvSpPr/>
            <p:nvPr/>
          </p:nvSpPr>
          <p:spPr>
            <a:xfrm>
              <a:off x="5815083" y="2241768"/>
              <a:ext cx="635" cy="1270"/>
            </a:xfrm>
            <a:custGeom>
              <a:avLst/>
              <a:gdLst/>
              <a:ahLst/>
              <a:cxnLst/>
              <a:rect l="l" t="t" r="r" b="b"/>
              <a:pathLst>
                <a:path w="635" h="1269">
                  <a:moveTo>
                    <a:pt x="0" y="723"/>
                  </a:moveTo>
                  <a:lnTo>
                    <a:pt x="101" y="571"/>
                  </a:lnTo>
                  <a:lnTo>
                    <a:pt x="228" y="406"/>
                  </a:lnTo>
                  <a:lnTo>
                    <a:pt x="304" y="0"/>
                  </a:lnTo>
                </a:path>
              </a:pathLst>
            </a:custGeom>
            <a:ln w="3175">
              <a:solidFill>
                <a:srgbClr val="565658"/>
              </a:solidFill>
            </a:ln>
          </p:spPr>
          <p:txBody>
            <a:bodyPr wrap="square" lIns="0" tIns="0" rIns="0" bIns="0" rtlCol="0"/>
            <a:lstStyle/>
            <a:p/>
          </p:txBody>
        </p:sp>
        <p:sp>
          <p:nvSpPr>
            <p:cNvPr id="667" name="object 667" descr=""/>
            <p:cNvSpPr/>
            <p:nvPr/>
          </p:nvSpPr>
          <p:spPr>
            <a:xfrm>
              <a:off x="5780154" y="2242095"/>
              <a:ext cx="13970" cy="635"/>
            </a:xfrm>
            <a:custGeom>
              <a:avLst/>
              <a:gdLst/>
              <a:ahLst/>
              <a:cxnLst/>
              <a:rect l="l" t="t" r="r" b="b"/>
              <a:pathLst>
                <a:path w="13970" h="635">
                  <a:moveTo>
                    <a:pt x="13703" y="12"/>
                  </a:moveTo>
                  <a:lnTo>
                    <a:pt x="7797" y="76"/>
                  </a:lnTo>
                  <a:lnTo>
                    <a:pt x="8064" y="50"/>
                  </a:lnTo>
                  <a:lnTo>
                    <a:pt x="8204" y="50"/>
                  </a:lnTo>
                  <a:lnTo>
                    <a:pt x="1943" y="0"/>
                  </a:lnTo>
                  <a:lnTo>
                    <a:pt x="1498" y="0"/>
                  </a:lnTo>
                  <a:lnTo>
                    <a:pt x="1143" y="0"/>
                  </a:lnTo>
                  <a:lnTo>
                    <a:pt x="889" y="0"/>
                  </a:lnTo>
                  <a:lnTo>
                    <a:pt x="736" y="0"/>
                  </a:lnTo>
                  <a:lnTo>
                    <a:pt x="0" y="12"/>
                  </a:lnTo>
                </a:path>
              </a:pathLst>
            </a:custGeom>
            <a:ln w="3175">
              <a:solidFill>
                <a:srgbClr val="565658"/>
              </a:solidFill>
            </a:ln>
          </p:spPr>
          <p:txBody>
            <a:bodyPr wrap="square" lIns="0" tIns="0" rIns="0" bIns="0" rtlCol="0"/>
            <a:lstStyle/>
            <a:p/>
          </p:txBody>
        </p:sp>
        <p:sp>
          <p:nvSpPr>
            <p:cNvPr id="668" name="object 668" descr=""/>
            <p:cNvSpPr/>
            <p:nvPr/>
          </p:nvSpPr>
          <p:spPr>
            <a:xfrm>
              <a:off x="5901066" y="2282061"/>
              <a:ext cx="1270" cy="5080"/>
            </a:xfrm>
            <a:custGeom>
              <a:avLst/>
              <a:gdLst/>
              <a:ahLst/>
              <a:cxnLst/>
              <a:rect l="l" t="t" r="r" b="b"/>
              <a:pathLst>
                <a:path w="1270" h="5080">
                  <a:moveTo>
                    <a:pt x="685" y="5054"/>
                  </a:moveTo>
                  <a:lnTo>
                    <a:pt x="419" y="2590"/>
                  </a:lnTo>
                  <a:lnTo>
                    <a:pt x="0" y="0"/>
                  </a:lnTo>
                </a:path>
              </a:pathLst>
            </a:custGeom>
            <a:ln w="3175">
              <a:solidFill>
                <a:srgbClr val="565658"/>
              </a:solidFill>
            </a:ln>
          </p:spPr>
          <p:txBody>
            <a:bodyPr wrap="square" lIns="0" tIns="0" rIns="0" bIns="0" rtlCol="0"/>
            <a:lstStyle/>
            <a:p/>
          </p:txBody>
        </p:sp>
        <p:sp>
          <p:nvSpPr>
            <p:cNvPr id="669" name="object 669" descr=""/>
            <p:cNvSpPr/>
            <p:nvPr/>
          </p:nvSpPr>
          <p:spPr>
            <a:xfrm>
              <a:off x="5891582" y="2260196"/>
              <a:ext cx="34925" cy="27305"/>
            </a:xfrm>
            <a:custGeom>
              <a:avLst/>
              <a:gdLst/>
              <a:ahLst/>
              <a:cxnLst/>
              <a:rect l="l" t="t" r="r" b="b"/>
              <a:pathLst>
                <a:path w="34925" h="27305">
                  <a:moveTo>
                    <a:pt x="0" y="0"/>
                  </a:moveTo>
                  <a:lnTo>
                    <a:pt x="419" y="215"/>
                  </a:lnTo>
                  <a:lnTo>
                    <a:pt x="8534" y="4229"/>
                  </a:lnTo>
                  <a:lnTo>
                    <a:pt x="16065" y="8940"/>
                  </a:lnTo>
                  <a:lnTo>
                    <a:pt x="33502" y="25577"/>
                  </a:lnTo>
                  <a:lnTo>
                    <a:pt x="34467" y="26924"/>
                  </a:lnTo>
                </a:path>
              </a:pathLst>
            </a:custGeom>
            <a:ln w="3175">
              <a:solidFill>
                <a:srgbClr val="565658"/>
              </a:solidFill>
            </a:ln>
          </p:spPr>
          <p:txBody>
            <a:bodyPr wrap="square" lIns="0" tIns="0" rIns="0" bIns="0" rtlCol="0"/>
            <a:lstStyle/>
            <a:p/>
          </p:txBody>
        </p:sp>
        <p:sp>
          <p:nvSpPr>
            <p:cNvPr id="670" name="object 670" descr=""/>
            <p:cNvSpPr/>
            <p:nvPr/>
          </p:nvSpPr>
          <p:spPr>
            <a:xfrm>
              <a:off x="5877473" y="2252910"/>
              <a:ext cx="8890" cy="3810"/>
            </a:xfrm>
            <a:custGeom>
              <a:avLst/>
              <a:gdLst/>
              <a:ahLst/>
              <a:cxnLst/>
              <a:rect l="l" t="t" r="r" b="b"/>
              <a:pathLst>
                <a:path w="8889" h="3810">
                  <a:moveTo>
                    <a:pt x="8483" y="3428"/>
                  </a:moveTo>
                  <a:lnTo>
                    <a:pt x="3340" y="1295"/>
                  </a:lnTo>
                  <a:lnTo>
                    <a:pt x="0" y="0"/>
                  </a:lnTo>
                </a:path>
              </a:pathLst>
            </a:custGeom>
            <a:ln w="3175">
              <a:solidFill>
                <a:srgbClr val="565658"/>
              </a:solidFill>
            </a:ln>
          </p:spPr>
          <p:txBody>
            <a:bodyPr wrap="square" lIns="0" tIns="0" rIns="0" bIns="0" rtlCol="0"/>
            <a:lstStyle/>
            <a:p/>
          </p:txBody>
        </p:sp>
        <p:sp>
          <p:nvSpPr>
            <p:cNvPr id="671" name="object 671" descr=""/>
            <p:cNvSpPr/>
            <p:nvPr/>
          </p:nvSpPr>
          <p:spPr>
            <a:xfrm>
              <a:off x="5793863" y="2242110"/>
              <a:ext cx="81280" cy="10160"/>
            </a:xfrm>
            <a:custGeom>
              <a:avLst/>
              <a:gdLst/>
              <a:ahLst/>
              <a:cxnLst/>
              <a:rect l="l" t="t" r="r" b="b"/>
              <a:pathLst>
                <a:path w="81279" h="10160">
                  <a:moveTo>
                    <a:pt x="80746" y="9702"/>
                  </a:moveTo>
                  <a:lnTo>
                    <a:pt x="80225" y="9537"/>
                  </a:lnTo>
                  <a:lnTo>
                    <a:pt x="67894" y="7175"/>
                  </a:lnTo>
                  <a:lnTo>
                    <a:pt x="39954" y="2349"/>
                  </a:lnTo>
                  <a:lnTo>
                    <a:pt x="39281" y="2273"/>
                  </a:lnTo>
                  <a:lnTo>
                    <a:pt x="37312" y="2044"/>
                  </a:lnTo>
                  <a:lnTo>
                    <a:pt x="34798" y="1778"/>
                  </a:lnTo>
                  <a:lnTo>
                    <a:pt x="31965" y="1511"/>
                  </a:lnTo>
                  <a:lnTo>
                    <a:pt x="25438" y="1104"/>
                  </a:lnTo>
                  <a:lnTo>
                    <a:pt x="20561" y="812"/>
                  </a:lnTo>
                  <a:lnTo>
                    <a:pt x="18935" y="673"/>
                  </a:lnTo>
                  <a:lnTo>
                    <a:pt x="17500" y="558"/>
                  </a:lnTo>
                  <a:lnTo>
                    <a:pt x="0" y="0"/>
                  </a:lnTo>
                </a:path>
              </a:pathLst>
            </a:custGeom>
            <a:ln w="3175">
              <a:solidFill>
                <a:srgbClr val="565658"/>
              </a:solidFill>
            </a:ln>
          </p:spPr>
          <p:txBody>
            <a:bodyPr wrap="square" lIns="0" tIns="0" rIns="0" bIns="0" rtlCol="0"/>
            <a:lstStyle/>
            <a:p/>
          </p:txBody>
        </p:sp>
        <p:sp>
          <p:nvSpPr>
            <p:cNvPr id="672" name="object 672" descr=""/>
            <p:cNvSpPr/>
            <p:nvPr/>
          </p:nvSpPr>
          <p:spPr>
            <a:xfrm>
              <a:off x="5746503" y="2243305"/>
              <a:ext cx="4445" cy="635"/>
            </a:xfrm>
            <a:custGeom>
              <a:avLst/>
              <a:gdLst/>
              <a:ahLst/>
              <a:cxnLst/>
              <a:rect l="l" t="t" r="r" b="b"/>
              <a:pathLst>
                <a:path w="4445" h="635">
                  <a:moveTo>
                    <a:pt x="4292" y="0"/>
                  </a:moveTo>
                  <a:lnTo>
                    <a:pt x="0" y="533"/>
                  </a:lnTo>
                </a:path>
              </a:pathLst>
            </a:custGeom>
            <a:ln w="3175">
              <a:solidFill>
                <a:srgbClr val="565658"/>
              </a:solidFill>
            </a:ln>
          </p:spPr>
          <p:txBody>
            <a:bodyPr wrap="square" lIns="0" tIns="0" rIns="0" bIns="0" rtlCol="0"/>
            <a:lstStyle/>
            <a:p/>
          </p:txBody>
        </p:sp>
        <p:sp>
          <p:nvSpPr>
            <p:cNvPr id="673" name="object 673" descr=""/>
            <p:cNvSpPr/>
            <p:nvPr/>
          </p:nvSpPr>
          <p:spPr>
            <a:xfrm>
              <a:off x="5680787" y="2247211"/>
              <a:ext cx="39370" cy="10160"/>
            </a:xfrm>
            <a:custGeom>
              <a:avLst/>
              <a:gdLst/>
              <a:ahLst/>
              <a:cxnLst/>
              <a:rect l="l" t="t" r="r" b="b"/>
              <a:pathLst>
                <a:path w="39370" h="10160">
                  <a:moveTo>
                    <a:pt x="38785" y="0"/>
                  </a:moveTo>
                  <a:lnTo>
                    <a:pt x="1041" y="9448"/>
                  </a:lnTo>
                  <a:lnTo>
                    <a:pt x="0" y="9740"/>
                  </a:lnTo>
                </a:path>
              </a:pathLst>
            </a:custGeom>
            <a:ln w="3175">
              <a:solidFill>
                <a:srgbClr val="565658"/>
              </a:solidFill>
            </a:ln>
          </p:spPr>
          <p:txBody>
            <a:bodyPr wrap="square" lIns="0" tIns="0" rIns="0" bIns="0" rtlCol="0"/>
            <a:lstStyle/>
            <a:p/>
          </p:txBody>
        </p:sp>
        <p:sp>
          <p:nvSpPr>
            <p:cNvPr id="674" name="object 674" descr=""/>
            <p:cNvSpPr/>
            <p:nvPr/>
          </p:nvSpPr>
          <p:spPr>
            <a:xfrm>
              <a:off x="5655139" y="2269064"/>
              <a:ext cx="1270" cy="635"/>
            </a:xfrm>
            <a:custGeom>
              <a:avLst/>
              <a:gdLst/>
              <a:ahLst/>
              <a:cxnLst/>
              <a:rect l="l" t="t" r="r" b="b"/>
              <a:pathLst>
                <a:path w="1270" h="635">
                  <a:moveTo>
                    <a:pt x="965" y="0"/>
                  </a:moveTo>
                  <a:lnTo>
                    <a:pt x="0" y="571"/>
                  </a:lnTo>
                </a:path>
              </a:pathLst>
            </a:custGeom>
            <a:ln w="3175">
              <a:solidFill>
                <a:srgbClr val="565658"/>
              </a:solidFill>
            </a:ln>
          </p:spPr>
          <p:txBody>
            <a:bodyPr wrap="square" lIns="0" tIns="0" rIns="0" bIns="0" rtlCol="0"/>
            <a:lstStyle/>
            <a:p/>
          </p:txBody>
        </p:sp>
        <p:sp>
          <p:nvSpPr>
            <p:cNvPr id="675" name="object 675" descr=""/>
            <p:cNvSpPr/>
            <p:nvPr/>
          </p:nvSpPr>
          <p:spPr>
            <a:xfrm>
              <a:off x="5896716" y="2331188"/>
              <a:ext cx="0" cy="12065"/>
            </a:xfrm>
            <a:custGeom>
              <a:avLst/>
              <a:gdLst/>
              <a:ahLst/>
              <a:cxnLst/>
              <a:rect l="l" t="t" r="r" b="b"/>
              <a:pathLst>
                <a:path w="0" h="12064">
                  <a:moveTo>
                    <a:pt x="0" y="0"/>
                  </a:moveTo>
                  <a:lnTo>
                    <a:pt x="0" y="11760"/>
                  </a:lnTo>
                </a:path>
              </a:pathLst>
            </a:custGeom>
            <a:ln w="3175">
              <a:solidFill>
                <a:srgbClr val="565658"/>
              </a:solidFill>
            </a:ln>
          </p:spPr>
          <p:txBody>
            <a:bodyPr wrap="square" lIns="0" tIns="0" rIns="0" bIns="0" rtlCol="0"/>
            <a:lstStyle/>
            <a:p/>
          </p:txBody>
        </p:sp>
        <p:sp>
          <p:nvSpPr>
            <p:cNvPr id="676" name="object 676" descr=""/>
            <p:cNvSpPr/>
            <p:nvPr/>
          </p:nvSpPr>
          <p:spPr>
            <a:xfrm>
              <a:off x="5920057" y="2331188"/>
              <a:ext cx="0" cy="12065"/>
            </a:xfrm>
            <a:custGeom>
              <a:avLst/>
              <a:gdLst/>
              <a:ahLst/>
              <a:cxnLst/>
              <a:rect l="l" t="t" r="r" b="b"/>
              <a:pathLst>
                <a:path w="0" h="12064">
                  <a:moveTo>
                    <a:pt x="0" y="0"/>
                  </a:moveTo>
                  <a:lnTo>
                    <a:pt x="0" y="11734"/>
                  </a:lnTo>
                </a:path>
              </a:pathLst>
            </a:custGeom>
            <a:ln w="3175">
              <a:solidFill>
                <a:srgbClr val="565658"/>
              </a:solidFill>
            </a:ln>
          </p:spPr>
          <p:txBody>
            <a:bodyPr wrap="square" lIns="0" tIns="0" rIns="0" bIns="0" rtlCol="0"/>
            <a:lstStyle/>
            <a:p/>
          </p:txBody>
        </p:sp>
        <p:sp>
          <p:nvSpPr>
            <p:cNvPr id="677" name="object 677" descr=""/>
            <p:cNvSpPr/>
            <p:nvPr/>
          </p:nvSpPr>
          <p:spPr>
            <a:xfrm>
              <a:off x="5713483" y="2598079"/>
              <a:ext cx="1270" cy="1270"/>
            </a:xfrm>
            <a:custGeom>
              <a:avLst/>
              <a:gdLst/>
              <a:ahLst/>
              <a:cxnLst/>
              <a:rect l="l" t="t" r="r" b="b"/>
              <a:pathLst>
                <a:path w="1270" h="1269">
                  <a:moveTo>
                    <a:pt x="0" y="0"/>
                  </a:moveTo>
                  <a:lnTo>
                    <a:pt x="774" y="571"/>
                  </a:lnTo>
                  <a:lnTo>
                    <a:pt x="914" y="685"/>
                  </a:lnTo>
                </a:path>
              </a:pathLst>
            </a:custGeom>
            <a:ln w="3175">
              <a:solidFill>
                <a:srgbClr val="565658"/>
              </a:solidFill>
            </a:ln>
          </p:spPr>
          <p:txBody>
            <a:bodyPr wrap="square" lIns="0" tIns="0" rIns="0" bIns="0" rtlCol="0"/>
            <a:lstStyle/>
            <a:p/>
          </p:txBody>
        </p:sp>
        <p:sp>
          <p:nvSpPr>
            <p:cNvPr id="678" name="object 678" descr=""/>
            <p:cNvSpPr/>
            <p:nvPr/>
          </p:nvSpPr>
          <p:spPr>
            <a:xfrm>
              <a:off x="5713489" y="2596604"/>
              <a:ext cx="0" cy="1905"/>
            </a:xfrm>
            <a:custGeom>
              <a:avLst/>
              <a:gdLst/>
              <a:ahLst/>
              <a:cxnLst/>
              <a:rect l="l" t="t" r="r" b="b"/>
              <a:pathLst>
                <a:path w="0" h="1905">
                  <a:moveTo>
                    <a:pt x="0" y="0"/>
                  </a:moveTo>
                  <a:lnTo>
                    <a:pt x="0" y="254"/>
                  </a:lnTo>
                  <a:lnTo>
                    <a:pt x="0" y="1473"/>
                  </a:lnTo>
                </a:path>
              </a:pathLst>
            </a:custGeom>
            <a:ln w="3175">
              <a:solidFill>
                <a:srgbClr val="565658"/>
              </a:solidFill>
            </a:ln>
          </p:spPr>
          <p:txBody>
            <a:bodyPr wrap="square" lIns="0" tIns="0" rIns="0" bIns="0" rtlCol="0"/>
            <a:lstStyle/>
            <a:p/>
          </p:txBody>
        </p:sp>
        <p:sp>
          <p:nvSpPr>
            <p:cNvPr id="679" name="object 679" descr=""/>
            <p:cNvSpPr/>
            <p:nvPr/>
          </p:nvSpPr>
          <p:spPr>
            <a:xfrm>
              <a:off x="6408268" y="2459978"/>
              <a:ext cx="635" cy="635"/>
            </a:xfrm>
            <a:custGeom>
              <a:avLst/>
              <a:gdLst/>
              <a:ahLst/>
              <a:cxnLst/>
              <a:rect l="l" t="t" r="r" b="b"/>
              <a:pathLst>
                <a:path w="635" h="635">
                  <a:moveTo>
                    <a:pt x="584" y="584"/>
                  </a:moveTo>
                  <a:lnTo>
                    <a:pt x="419" y="177"/>
                  </a:lnTo>
                  <a:lnTo>
                    <a:pt x="0" y="0"/>
                  </a:lnTo>
                </a:path>
              </a:pathLst>
            </a:custGeom>
            <a:ln w="3175">
              <a:solidFill>
                <a:srgbClr val="565658"/>
              </a:solidFill>
            </a:ln>
          </p:spPr>
          <p:txBody>
            <a:bodyPr wrap="square" lIns="0" tIns="0" rIns="0" bIns="0" rtlCol="0"/>
            <a:lstStyle/>
            <a:p/>
          </p:txBody>
        </p:sp>
        <p:sp>
          <p:nvSpPr>
            <p:cNvPr id="680" name="object 680" descr=""/>
            <p:cNvSpPr/>
            <p:nvPr/>
          </p:nvSpPr>
          <p:spPr>
            <a:xfrm>
              <a:off x="6408270" y="2470166"/>
              <a:ext cx="635" cy="635"/>
            </a:xfrm>
            <a:custGeom>
              <a:avLst/>
              <a:gdLst/>
              <a:ahLst/>
              <a:cxnLst/>
              <a:rect l="l" t="t" r="r" b="b"/>
              <a:pathLst>
                <a:path w="635" h="635">
                  <a:moveTo>
                    <a:pt x="0" y="584"/>
                  </a:moveTo>
                  <a:lnTo>
                    <a:pt x="419" y="406"/>
                  </a:lnTo>
                  <a:lnTo>
                    <a:pt x="584" y="0"/>
                  </a:lnTo>
                </a:path>
              </a:pathLst>
            </a:custGeom>
            <a:ln w="3175">
              <a:solidFill>
                <a:srgbClr val="565658"/>
              </a:solidFill>
            </a:ln>
          </p:spPr>
          <p:txBody>
            <a:bodyPr wrap="square" lIns="0" tIns="0" rIns="0" bIns="0" rtlCol="0"/>
            <a:lstStyle/>
            <a:p/>
          </p:txBody>
        </p:sp>
        <p:sp>
          <p:nvSpPr>
            <p:cNvPr id="681" name="object 681" descr=""/>
            <p:cNvSpPr/>
            <p:nvPr/>
          </p:nvSpPr>
          <p:spPr>
            <a:xfrm>
              <a:off x="6402974" y="2459980"/>
              <a:ext cx="5715" cy="0"/>
            </a:xfrm>
            <a:custGeom>
              <a:avLst/>
              <a:gdLst/>
              <a:ahLst/>
              <a:cxnLst/>
              <a:rect l="l" t="t" r="r" b="b"/>
              <a:pathLst>
                <a:path w="5714" h="0">
                  <a:moveTo>
                    <a:pt x="5295" y="0"/>
                  </a:moveTo>
                  <a:lnTo>
                    <a:pt x="0" y="0"/>
                  </a:lnTo>
                </a:path>
              </a:pathLst>
            </a:custGeom>
            <a:ln w="3175">
              <a:solidFill>
                <a:srgbClr val="565658"/>
              </a:solidFill>
            </a:ln>
          </p:spPr>
          <p:txBody>
            <a:bodyPr wrap="square" lIns="0" tIns="0" rIns="0" bIns="0" rtlCol="0"/>
            <a:lstStyle/>
            <a:p/>
          </p:txBody>
        </p:sp>
        <p:sp>
          <p:nvSpPr>
            <p:cNvPr id="682" name="object 682" descr=""/>
            <p:cNvSpPr/>
            <p:nvPr/>
          </p:nvSpPr>
          <p:spPr>
            <a:xfrm>
              <a:off x="6402980" y="2470750"/>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683" name="object 683" descr=""/>
            <p:cNvSpPr/>
            <p:nvPr/>
          </p:nvSpPr>
          <p:spPr>
            <a:xfrm>
              <a:off x="5681064" y="2588765"/>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684" name="object 684" descr=""/>
            <p:cNvSpPr/>
            <p:nvPr/>
          </p:nvSpPr>
          <p:spPr>
            <a:xfrm>
              <a:off x="5894142" y="2588765"/>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685" name="object 685" descr=""/>
            <p:cNvSpPr/>
            <p:nvPr/>
          </p:nvSpPr>
          <p:spPr>
            <a:xfrm>
              <a:off x="6236087" y="2492790"/>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686" name="object 686" descr=""/>
            <p:cNvSpPr/>
            <p:nvPr/>
          </p:nvSpPr>
          <p:spPr>
            <a:xfrm>
              <a:off x="6343051" y="2492784"/>
              <a:ext cx="0" cy="2540"/>
            </a:xfrm>
            <a:custGeom>
              <a:avLst/>
              <a:gdLst/>
              <a:ahLst/>
              <a:cxnLst/>
              <a:rect l="l" t="t" r="r" b="b"/>
              <a:pathLst>
                <a:path w="0" h="2539">
                  <a:moveTo>
                    <a:pt x="0" y="0"/>
                  </a:moveTo>
                  <a:lnTo>
                    <a:pt x="0" y="1968"/>
                  </a:lnTo>
                </a:path>
              </a:pathLst>
            </a:custGeom>
            <a:ln w="3175">
              <a:solidFill>
                <a:srgbClr val="565658"/>
              </a:solidFill>
            </a:ln>
          </p:spPr>
          <p:txBody>
            <a:bodyPr wrap="square" lIns="0" tIns="0" rIns="0" bIns="0" rtlCol="0"/>
            <a:lstStyle/>
            <a:p/>
          </p:txBody>
        </p:sp>
        <p:sp>
          <p:nvSpPr>
            <p:cNvPr id="687" name="object 687" descr=""/>
            <p:cNvSpPr/>
            <p:nvPr/>
          </p:nvSpPr>
          <p:spPr>
            <a:xfrm>
              <a:off x="6412773" y="2390365"/>
              <a:ext cx="1270" cy="635"/>
            </a:xfrm>
            <a:custGeom>
              <a:avLst/>
              <a:gdLst/>
              <a:ahLst/>
              <a:cxnLst/>
              <a:rect l="l" t="t" r="r" b="b"/>
              <a:pathLst>
                <a:path w="1270" h="635">
                  <a:moveTo>
                    <a:pt x="977" y="558"/>
                  </a:moveTo>
                  <a:lnTo>
                    <a:pt x="253" y="126"/>
                  </a:lnTo>
                  <a:lnTo>
                    <a:pt x="0" y="0"/>
                  </a:lnTo>
                </a:path>
              </a:pathLst>
            </a:custGeom>
            <a:ln w="3175">
              <a:solidFill>
                <a:srgbClr val="565658"/>
              </a:solidFill>
            </a:ln>
          </p:spPr>
          <p:txBody>
            <a:bodyPr wrap="square" lIns="0" tIns="0" rIns="0" bIns="0" rtlCol="0"/>
            <a:lstStyle/>
            <a:p/>
          </p:txBody>
        </p:sp>
        <p:sp>
          <p:nvSpPr>
            <p:cNvPr id="688" name="object 688" descr=""/>
            <p:cNvSpPr/>
            <p:nvPr/>
          </p:nvSpPr>
          <p:spPr>
            <a:xfrm>
              <a:off x="6412777" y="2477137"/>
              <a:ext cx="1270" cy="635"/>
            </a:xfrm>
            <a:custGeom>
              <a:avLst/>
              <a:gdLst/>
              <a:ahLst/>
              <a:cxnLst/>
              <a:rect l="l" t="t" r="r" b="b"/>
              <a:pathLst>
                <a:path w="1270" h="635">
                  <a:moveTo>
                    <a:pt x="0" y="546"/>
                  </a:moveTo>
                  <a:lnTo>
                    <a:pt x="254" y="406"/>
                  </a:lnTo>
                  <a:lnTo>
                    <a:pt x="977" y="0"/>
                  </a:lnTo>
                </a:path>
              </a:pathLst>
            </a:custGeom>
            <a:ln w="3175">
              <a:solidFill>
                <a:srgbClr val="565658"/>
              </a:solidFill>
            </a:ln>
          </p:spPr>
          <p:txBody>
            <a:bodyPr wrap="square" lIns="0" tIns="0" rIns="0" bIns="0" rtlCol="0"/>
            <a:lstStyle/>
            <a:p/>
          </p:txBody>
        </p:sp>
        <p:sp>
          <p:nvSpPr>
            <p:cNvPr id="689" name="object 689" descr=""/>
            <p:cNvSpPr/>
            <p:nvPr/>
          </p:nvSpPr>
          <p:spPr>
            <a:xfrm>
              <a:off x="6378690" y="2365267"/>
              <a:ext cx="1270" cy="1270"/>
            </a:xfrm>
            <a:custGeom>
              <a:avLst/>
              <a:gdLst/>
              <a:ahLst/>
              <a:cxnLst/>
              <a:rect l="l" t="t" r="r" b="b"/>
              <a:pathLst>
                <a:path w="1270" h="1269">
                  <a:moveTo>
                    <a:pt x="787" y="914"/>
                  </a:moveTo>
                  <a:lnTo>
                    <a:pt x="723" y="647"/>
                  </a:lnTo>
                  <a:lnTo>
                    <a:pt x="546" y="393"/>
                  </a:lnTo>
                  <a:lnTo>
                    <a:pt x="292" y="228"/>
                  </a:lnTo>
                  <a:lnTo>
                    <a:pt x="0" y="0"/>
                  </a:lnTo>
                </a:path>
              </a:pathLst>
            </a:custGeom>
            <a:ln w="3175">
              <a:solidFill>
                <a:srgbClr val="565658"/>
              </a:solidFill>
            </a:ln>
          </p:spPr>
          <p:txBody>
            <a:bodyPr wrap="square" lIns="0" tIns="0" rIns="0" bIns="0" rtlCol="0"/>
            <a:lstStyle/>
            <a:p/>
          </p:txBody>
        </p:sp>
        <p:sp>
          <p:nvSpPr>
            <p:cNvPr id="690" name="object 690" descr=""/>
            <p:cNvSpPr/>
            <p:nvPr/>
          </p:nvSpPr>
          <p:spPr>
            <a:xfrm>
              <a:off x="6378690" y="2501872"/>
              <a:ext cx="1270" cy="1270"/>
            </a:xfrm>
            <a:custGeom>
              <a:avLst/>
              <a:gdLst/>
              <a:ahLst/>
              <a:cxnLst/>
              <a:rect l="l" t="t" r="r" b="b"/>
              <a:pathLst>
                <a:path w="1270" h="1269">
                  <a:moveTo>
                    <a:pt x="0" y="901"/>
                  </a:moveTo>
                  <a:lnTo>
                    <a:pt x="292" y="685"/>
                  </a:lnTo>
                  <a:lnTo>
                    <a:pt x="520" y="558"/>
                  </a:lnTo>
                  <a:lnTo>
                    <a:pt x="711" y="342"/>
                  </a:lnTo>
                  <a:lnTo>
                    <a:pt x="787" y="0"/>
                  </a:lnTo>
                </a:path>
              </a:pathLst>
            </a:custGeom>
            <a:ln w="3175">
              <a:solidFill>
                <a:srgbClr val="565658"/>
              </a:solidFill>
            </a:ln>
          </p:spPr>
          <p:txBody>
            <a:bodyPr wrap="square" lIns="0" tIns="0" rIns="0" bIns="0" rtlCol="0"/>
            <a:lstStyle/>
            <a:p/>
          </p:txBody>
        </p:sp>
        <p:sp>
          <p:nvSpPr>
            <p:cNvPr id="691" name="object 691" descr=""/>
            <p:cNvSpPr/>
            <p:nvPr/>
          </p:nvSpPr>
          <p:spPr>
            <a:xfrm>
              <a:off x="6408814" y="2366311"/>
              <a:ext cx="635" cy="5080"/>
            </a:xfrm>
            <a:custGeom>
              <a:avLst/>
              <a:gdLst/>
              <a:ahLst/>
              <a:cxnLst/>
              <a:rect l="l" t="t" r="r" b="b"/>
              <a:pathLst>
                <a:path w="635" h="5080">
                  <a:moveTo>
                    <a:pt x="38" y="5029"/>
                  </a:moveTo>
                  <a:lnTo>
                    <a:pt x="38" y="3187"/>
                  </a:lnTo>
                  <a:lnTo>
                    <a:pt x="38" y="1638"/>
                  </a:lnTo>
                  <a:lnTo>
                    <a:pt x="38" y="596"/>
                  </a:lnTo>
                  <a:lnTo>
                    <a:pt x="0" y="0"/>
                  </a:lnTo>
                </a:path>
              </a:pathLst>
            </a:custGeom>
            <a:ln w="3175">
              <a:solidFill>
                <a:srgbClr val="565658"/>
              </a:solidFill>
            </a:ln>
          </p:spPr>
          <p:txBody>
            <a:bodyPr wrap="square" lIns="0" tIns="0" rIns="0" bIns="0" rtlCol="0"/>
            <a:lstStyle/>
            <a:p/>
          </p:txBody>
        </p:sp>
        <p:sp>
          <p:nvSpPr>
            <p:cNvPr id="692" name="object 692" descr=""/>
            <p:cNvSpPr/>
            <p:nvPr/>
          </p:nvSpPr>
          <p:spPr>
            <a:xfrm>
              <a:off x="6408275" y="2365949"/>
              <a:ext cx="635" cy="635"/>
            </a:xfrm>
            <a:custGeom>
              <a:avLst/>
              <a:gdLst/>
              <a:ahLst/>
              <a:cxnLst/>
              <a:rect l="l" t="t" r="r" b="b"/>
              <a:pathLst>
                <a:path w="635" h="635">
                  <a:moveTo>
                    <a:pt x="533" y="368"/>
                  </a:moveTo>
                  <a:lnTo>
                    <a:pt x="406" y="177"/>
                  </a:lnTo>
                  <a:lnTo>
                    <a:pt x="215" y="50"/>
                  </a:lnTo>
                  <a:lnTo>
                    <a:pt x="0" y="0"/>
                  </a:lnTo>
                </a:path>
              </a:pathLst>
            </a:custGeom>
            <a:ln w="3175">
              <a:solidFill>
                <a:srgbClr val="565658"/>
              </a:solidFill>
            </a:ln>
          </p:spPr>
          <p:txBody>
            <a:bodyPr wrap="square" lIns="0" tIns="0" rIns="0" bIns="0" rtlCol="0"/>
            <a:lstStyle/>
            <a:p/>
          </p:txBody>
        </p:sp>
        <p:sp>
          <p:nvSpPr>
            <p:cNvPr id="693" name="object 693" descr=""/>
            <p:cNvSpPr/>
            <p:nvPr/>
          </p:nvSpPr>
          <p:spPr>
            <a:xfrm>
              <a:off x="6408275" y="2428642"/>
              <a:ext cx="635" cy="635"/>
            </a:xfrm>
            <a:custGeom>
              <a:avLst/>
              <a:gdLst/>
              <a:ahLst/>
              <a:cxnLst/>
              <a:rect l="l" t="t" r="r" b="b"/>
              <a:pathLst>
                <a:path w="635" h="635">
                  <a:moveTo>
                    <a:pt x="533" y="355"/>
                  </a:moveTo>
                  <a:lnTo>
                    <a:pt x="406" y="165"/>
                  </a:lnTo>
                  <a:lnTo>
                    <a:pt x="215" y="38"/>
                  </a:lnTo>
                  <a:lnTo>
                    <a:pt x="0" y="0"/>
                  </a:lnTo>
                </a:path>
              </a:pathLst>
            </a:custGeom>
            <a:ln w="3175">
              <a:solidFill>
                <a:srgbClr val="565658"/>
              </a:solidFill>
            </a:ln>
          </p:spPr>
          <p:txBody>
            <a:bodyPr wrap="square" lIns="0" tIns="0" rIns="0" bIns="0" rtlCol="0"/>
            <a:lstStyle/>
            <a:p/>
          </p:txBody>
        </p:sp>
        <p:sp>
          <p:nvSpPr>
            <p:cNvPr id="694" name="object 694" descr=""/>
            <p:cNvSpPr/>
            <p:nvPr/>
          </p:nvSpPr>
          <p:spPr>
            <a:xfrm>
              <a:off x="6408268" y="2428644"/>
              <a:ext cx="635" cy="635"/>
            </a:xfrm>
            <a:custGeom>
              <a:avLst/>
              <a:gdLst/>
              <a:ahLst/>
              <a:cxnLst/>
              <a:rect l="l" t="t" r="r" b="b"/>
              <a:pathLst>
                <a:path w="635" h="635">
                  <a:moveTo>
                    <a:pt x="584" y="584"/>
                  </a:moveTo>
                  <a:lnTo>
                    <a:pt x="546" y="355"/>
                  </a:lnTo>
                  <a:lnTo>
                    <a:pt x="419" y="165"/>
                  </a:lnTo>
                  <a:lnTo>
                    <a:pt x="228" y="38"/>
                  </a:lnTo>
                  <a:lnTo>
                    <a:pt x="0" y="0"/>
                  </a:lnTo>
                </a:path>
              </a:pathLst>
            </a:custGeom>
            <a:ln w="3175">
              <a:solidFill>
                <a:srgbClr val="565658"/>
              </a:solidFill>
            </a:ln>
          </p:spPr>
          <p:txBody>
            <a:bodyPr wrap="square" lIns="0" tIns="0" rIns="0" bIns="0" rtlCol="0"/>
            <a:lstStyle/>
            <a:p/>
          </p:txBody>
        </p:sp>
        <p:sp>
          <p:nvSpPr>
            <p:cNvPr id="695" name="object 695" descr=""/>
            <p:cNvSpPr/>
            <p:nvPr/>
          </p:nvSpPr>
          <p:spPr>
            <a:xfrm>
              <a:off x="6408270" y="2439042"/>
              <a:ext cx="635" cy="635"/>
            </a:xfrm>
            <a:custGeom>
              <a:avLst/>
              <a:gdLst/>
              <a:ahLst/>
              <a:cxnLst/>
              <a:rect l="l" t="t" r="r" b="b"/>
              <a:pathLst>
                <a:path w="635" h="635">
                  <a:moveTo>
                    <a:pt x="0" y="368"/>
                  </a:moveTo>
                  <a:lnTo>
                    <a:pt x="228" y="330"/>
                  </a:lnTo>
                  <a:lnTo>
                    <a:pt x="419" y="203"/>
                  </a:lnTo>
                  <a:lnTo>
                    <a:pt x="533" y="0"/>
                  </a:lnTo>
                </a:path>
              </a:pathLst>
            </a:custGeom>
            <a:ln w="3175">
              <a:solidFill>
                <a:srgbClr val="565658"/>
              </a:solidFill>
            </a:ln>
          </p:spPr>
          <p:txBody>
            <a:bodyPr wrap="square" lIns="0" tIns="0" rIns="0" bIns="0" rtlCol="0"/>
            <a:lstStyle/>
            <a:p/>
          </p:txBody>
        </p:sp>
        <p:sp>
          <p:nvSpPr>
            <p:cNvPr id="696" name="object 696" descr=""/>
            <p:cNvSpPr/>
            <p:nvPr/>
          </p:nvSpPr>
          <p:spPr>
            <a:xfrm>
              <a:off x="6408270" y="2501736"/>
              <a:ext cx="635" cy="635"/>
            </a:xfrm>
            <a:custGeom>
              <a:avLst/>
              <a:gdLst/>
              <a:ahLst/>
              <a:cxnLst/>
              <a:rect l="l" t="t" r="r" b="b"/>
              <a:pathLst>
                <a:path w="635" h="635">
                  <a:moveTo>
                    <a:pt x="0" y="355"/>
                  </a:moveTo>
                  <a:lnTo>
                    <a:pt x="228" y="317"/>
                  </a:lnTo>
                  <a:lnTo>
                    <a:pt x="419" y="190"/>
                  </a:lnTo>
                  <a:lnTo>
                    <a:pt x="533" y="0"/>
                  </a:lnTo>
                </a:path>
              </a:pathLst>
            </a:custGeom>
            <a:ln w="3175">
              <a:solidFill>
                <a:srgbClr val="565658"/>
              </a:solidFill>
            </a:ln>
          </p:spPr>
          <p:txBody>
            <a:bodyPr wrap="square" lIns="0" tIns="0" rIns="0" bIns="0" rtlCol="0"/>
            <a:lstStyle/>
            <a:p/>
          </p:txBody>
        </p:sp>
        <p:sp>
          <p:nvSpPr>
            <p:cNvPr id="697" name="object 697" descr=""/>
            <p:cNvSpPr/>
            <p:nvPr/>
          </p:nvSpPr>
          <p:spPr>
            <a:xfrm>
              <a:off x="6408275" y="2384317"/>
              <a:ext cx="635" cy="635"/>
            </a:xfrm>
            <a:custGeom>
              <a:avLst/>
              <a:gdLst/>
              <a:ahLst/>
              <a:cxnLst/>
              <a:rect l="l" t="t" r="r" b="b"/>
              <a:pathLst>
                <a:path w="635" h="635">
                  <a:moveTo>
                    <a:pt x="533" y="355"/>
                  </a:moveTo>
                  <a:lnTo>
                    <a:pt x="406" y="165"/>
                  </a:lnTo>
                  <a:lnTo>
                    <a:pt x="215" y="50"/>
                  </a:lnTo>
                  <a:lnTo>
                    <a:pt x="0" y="0"/>
                  </a:lnTo>
                </a:path>
              </a:pathLst>
            </a:custGeom>
            <a:ln w="3175">
              <a:solidFill>
                <a:srgbClr val="565658"/>
              </a:solidFill>
            </a:ln>
          </p:spPr>
          <p:txBody>
            <a:bodyPr wrap="square" lIns="0" tIns="0" rIns="0" bIns="0" rtlCol="0"/>
            <a:lstStyle/>
            <a:p/>
          </p:txBody>
        </p:sp>
        <p:sp>
          <p:nvSpPr>
            <p:cNvPr id="698" name="object 698" descr=""/>
            <p:cNvSpPr/>
            <p:nvPr/>
          </p:nvSpPr>
          <p:spPr>
            <a:xfrm>
              <a:off x="6408268" y="2472964"/>
              <a:ext cx="635" cy="635"/>
            </a:xfrm>
            <a:custGeom>
              <a:avLst/>
              <a:gdLst/>
              <a:ahLst/>
              <a:cxnLst/>
              <a:rect l="l" t="t" r="r" b="b"/>
              <a:pathLst>
                <a:path w="635" h="635">
                  <a:moveTo>
                    <a:pt x="584" y="584"/>
                  </a:moveTo>
                  <a:lnTo>
                    <a:pt x="546" y="355"/>
                  </a:lnTo>
                  <a:lnTo>
                    <a:pt x="419" y="165"/>
                  </a:lnTo>
                  <a:lnTo>
                    <a:pt x="228" y="38"/>
                  </a:lnTo>
                  <a:lnTo>
                    <a:pt x="0" y="0"/>
                  </a:lnTo>
                </a:path>
              </a:pathLst>
            </a:custGeom>
            <a:ln w="3175">
              <a:solidFill>
                <a:srgbClr val="565658"/>
              </a:solidFill>
            </a:ln>
          </p:spPr>
          <p:txBody>
            <a:bodyPr wrap="square" lIns="0" tIns="0" rIns="0" bIns="0" rtlCol="0"/>
            <a:lstStyle/>
            <a:p/>
          </p:txBody>
        </p:sp>
        <p:sp>
          <p:nvSpPr>
            <p:cNvPr id="699" name="object 699" descr=""/>
            <p:cNvSpPr/>
            <p:nvPr/>
          </p:nvSpPr>
          <p:spPr>
            <a:xfrm>
              <a:off x="6408270" y="2483368"/>
              <a:ext cx="635" cy="635"/>
            </a:xfrm>
            <a:custGeom>
              <a:avLst/>
              <a:gdLst/>
              <a:ahLst/>
              <a:cxnLst/>
              <a:rect l="l" t="t" r="r" b="b"/>
              <a:pathLst>
                <a:path w="635" h="635">
                  <a:moveTo>
                    <a:pt x="0" y="368"/>
                  </a:moveTo>
                  <a:lnTo>
                    <a:pt x="228" y="317"/>
                  </a:lnTo>
                  <a:lnTo>
                    <a:pt x="419" y="190"/>
                  </a:lnTo>
                  <a:lnTo>
                    <a:pt x="533" y="0"/>
                  </a:lnTo>
                </a:path>
              </a:pathLst>
            </a:custGeom>
            <a:ln w="3175">
              <a:solidFill>
                <a:srgbClr val="565658"/>
              </a:solidFill>
            </a:ln>
          </p:spPr>
          <p:txBody>
            <a:bodyPr wrap="square" lIns="0" tIns="0" rIns="0" bIns="0" rtlCol="0"/>
            <a:lstStyle/>
            <a:p/>
          </p:txBody>
        </p:sp>
        <p:sp>
          <p:nvSpPr>
            <p:cNvPr id="700" name="object 700" descr=""/>
            <p:cNvSpPr/>
            <p:nvPr/>
          </p:nvSpPr>
          <p:spPr>
            <a:xfrm>
              <a:off x="6368694" y="2365269"/>
              <a:ext cx="1270" cy="1905"/>
            </a:xfrm>
            <a:custGeom>
              <a:avLst/>
              <a:gdLst/>
              <a:ahLst/>
              <a:cxnLst/>
              <a:rect l="l" t="t" r="r" b="b"/>
              <a:pathLst>
                <a:path w="1270" h="1905">
                  <a:moveTo>
                    <a:pt x="787" y="0"/>
                  </a:moveTo>
                  <a:lnTo>
                    <a:pt x="495" y="228"/>
                  </a:lnTo>
                  <a:lnTo>
                    <a:pt x="241" y="393"/>
                  </a:lnTo>
                  <a:lnTo>
                    <a:pt x="190" y="533"/>
                  </a:lnTo>
                  <a:lnTo>
                    <a:pt x="63" y="647"/>
                  </a:lnTo>
                  <a:lnTo>
                    <a:pt x="0" y="1587"/>
                  </a:lnTo>
                </a:path>
              </a:pathLst>
            </a:custGeom>
            <a:ln w="3175">
              <a:solidFill>
                <a:srgbClr val="565658"/>
              </a:solidFill>
            </a:ln>
          </p:spPr>
          <p:txBody>
            <a:bodyPr wrap="square" lIns="0" tIns="0" rIns="0" bIns="0" rtlCol="0"/>
            <a:lstStyle/>
            <a:p/>
          </p:txBody>
        </p:sp>
        <p:sp>
          <p:nvSpPr>
            <p:cNvPr id="701" name="object 701" descr=""/>
            <p:cNvSpPr/>
            <p:nvPr/>
          </p:nvSpPr>
          <p:spPr>
            <a:xfrm>
              <a:off x="6368699" y="2501186"/>
              <a:ext cx="1270" cy="1905"/>
            </a:xfrm>
            <a:custGeom>
              <a:avLst/>
              <a:gdLst/>
              <a:ahLst/>
              <a:cxnLst/>
              <a:rect l="l" t="t" r="r" b="b"/>
              <a:pathLst>
                <a:path w="1270" h="1905">
                  <a:moveTo>
                    <a:pt x="0" y="0"/>
                  </a:moveTo>
                  <a:lnTo>
                    <a:pt x="63" y="939"/>
                  </a:lnTo>
                  <a:lnTo>
                    <a:pt x="228" y="1193"/>
                  </a:lnTo>
                  <a:lnTo>
                    <a:pt x="431" y="1308"/>
                  </a:lnTo>
                  <a:lnTo>
                    <a:pt x="787" y="1587"/>
                  </a:lnTo>
                </a:path>
              </a:pathLst>
            </a:custGeom>
            <a:ln w="3175">
              <a:solidFill>
                <a:srgbClr val="565658"/>
              </a:solidFill>
            </a:ln>
          </p:spPr>
          <p:txBody>
            <a:bodyPr wrap="square" lIns="0" tIns="0" rIns="0" bIns="0" rtlCol="0"/>
            <a:lstStyle/>
            <a:p/>
          </p:txBody>
        </p:sp>
        <p:sp>
          <p:nvSpPr>
            <p:cNvPr id="702" name="object 702" descr=""/>
            <p:cNvSpPr/>
            <p:nvPr/>
          </p:nvSpPr>
          <p:spPr>
            <a:xfrm>
              <a:off x="6408808" y="2371334"/>
              <a:ext cx="635" cy="5080"/>
            </a:xfrm>
            <a:custGeom>
              <a:avLst/>
              <a:gdLst/>
              <a:ahLst/>
              <a:cxnLst/>
              <a:rect l="l" t="t" r="r" b="b"/>
              <a:pathLst>
                <a:path w="635" h="5080">
                  <a:moveTo>
                    <a:pt x="0" y="5029"/>
                  </a:moveTo>
                  <a:lnTo>
                    <a:pt x="38" y="4444"/>
                  </a:lnTo>
                  <a:lnTo>
                    <a:pt x="38" y="3403"/>
                  </a:lnTo>
                  <a:lnTo>
                    <a:pt x="38" y="1841"/>
                  </a:lnTo>
                  <a:lnTo>
                    <a:pt x="38" y="0"/>
                  </a:lnTo>
                </a:path>
              </a:pathLst>
            </a:custGeom>
            <a:ln w="3175">
              <a:solidFill>
                <a:srgbClr val="565658"/>
              </a:solidFill>
            </a:ln>
          </p:spPr>
          <p:txBody>
            <a:bodyPr wrap="square" lIns="0" tIns="0" rIns="0" bIns="0" rtlCol="0"/>
            <a:lstStyle/>
            <a:p/>
          </p:txBody>
        </p:sp>
        <p:sp>
          <p:nvSpPr>
            <p:cNvPr id="703" name="object 703" descr=""/>
            <p:cNvSpPr/>
            <p:nvPr/>
          </p:nvSpPr>
          <p:spPr>
            <a:xfrm>
              <a:off x="6408814" y="2366311"/>
              <a:ext cx="635" cy="5080"/>
            </a:xfrm>
            <a:custGeom>
              <a:avLst/>
              <a:gdLst/>
              <a:ahLst/>
              <a:cxnLst/>
              <a:rect l="l" t="t" r="r" b="b"/>
              <a:pathLst>
                <a:path w="635" h="5080">
                  <a:moveTo>
                    <a:pt x="38" y="5029"/>
                  </a:moveTo>
                  <a:lnTo>
                    <a:pt x="38" y="3187"/>
                  </a:lnTo>
                  <a:lnTo>
                    <a:pt x="38" y="1638"/>
                  </a:lnTo>
                  <a:lnTo>
                    <a:pt x="38" y="596"/>
                  </a:lnTo>
                  <a:lnTo>
                    <a:pt x="38" y="241"/>
                  </a:lnTo>
                  <a:lnTo>
                    <a:pt x="0" y="0"/>
                  </a:lnTo>
                </a:path>
              </a:pathLst>
            </a:custGeom>
            <a:ln w="3175">
              <a:solidFill>
                <a:srgbClr val="565658"/>
              </a:solidFill>
            </a:ln>
          </p:spPr>
          <p:txBody>
            <a:bodyPr wrap="square" lIns="0" tIns="0" rIns="0" bIns="0" rtlCol="0"/>
            <a:lstStyle/>
            <a:p/>
          </p:txBody>
        </p:sp>
        <p:sp>
          <p:nvSpPr>
            <p:cNvPr id="704" name="object 704" descr=""/>
            <p:cNvSpPr/>
            <p:nvPr/>
          </p:nvSpPr>
          <p:spPr>
            <a:xfrm>
              <a:off x="6408808" y="2428999"/>
              <a:ext cx="635" cy="10160"/>
            </a:xfrm>
            <a:custGeom>
              <a:avLst/>
              <a:gdLst/>
              <a:ahLst/>
              <a:cxnLst/>
              <a:rect l="l" t="t" r="r" b="b"/>
              <a:pathLst>
                <a:path w="635" h="10160">
                  <a:moveTo>
                    <a:pt x="0" y="10045"/>
                  </a:moveTo>
                  <a:lnTo>
                    <a:pt x="38" y="9817"/>
                  </a:lnTo>
                  <a:lnTo>
                    <a:pt x="38" y="9461"/>
                  </a:lnTo>
                  <a:lnTo>
                    <a:pt x="38" y="8420"/>
                  </a:lnTo>
                  <a:lnTo>
                    <a:pt x="38" y="584"/>
                  </a:lnTo>
                  <a:lnTo>
                    <a:pt x="0" y="0"/>
                  </a:lnTo>
                </a:path>
                <a:path w="635" h="10160">
                  <a:moveTo>
                    <a:pt x="0" y="10045"/>
                  </a:moveTo>
                  <a:lnTo>
                    <a:pt x="38" y="9461"/>
                  </a:lnTo>
                  <a:lnTo>
                    <a:pt x="38" y="8420"/>
                  </a:lnTo>
                  <a:lnTo>
                    <a:pt x="38" y="6858"/>
                  </a:lnTo>
                  <a:lnTo>
                    <a:pt x="38" y="5016"/>
                  </a:lnTo>
                  <a:lnTo>
                    <a:pt x="38" y="3187"/>
                  </a:lnTo>
                  <a:lnTo>
                    <a:pt x="38" y="1625"/>
                  </a:lnTo>
                  <a:lnTo>
                    <a:pt x="38" y="584"/>
                  </a:lnTo>
                  <a:lnTo>
                    <a:pt x="38" y="228"/>
                  </a:lnTo>
                </a:path>
              </a:pathLst>
            </a:custGeom>
            <a:ln w="3175">
              <a:solidFill>
                <a:srgbClr val="565658"/>
              </a:solidFill>
            </a:ln>
          </p:spPr>
          <p:txBody>
            <a:bodyPr wrap="square" lIns="0" tIns="0" rIns="0" bIns="0" rtlCol="0"/>
            <a:lstStyle/>
            <a:p/>
          </p:txBody>
        </p:sp>
        <p:sp>
          <p:nvSpPr>
            <p:cNvPr id="705" name="object 705" descr=""/>
            <p:cNvSpPr/>
            <p:nvPr/>
          </p:nvSpPr>
          <p:spPr>
            <a:xfrm>
              <a:off x="6408852" y="2493317"/>
              <a:ext cx="0" cy="3810"/>
            </a:xfrm>
            <a:custGeom>
              <a:avLst/>
              <a:gdLst/>
              <a:ahLst/>
              <a:cxnLst/>
              <a:rect l="l" t="t" r="r" b="b"/>
              <a:pathLst>
                <a:path w="0" h="3810">
                  <a:moveTo>
                    <a:pt x="0" y="0"/>
                  </a:moveTo>
                  <a:lnTo>
                    <a:pt x="0" y="3390"/>
                  </a:lnTo>
                </a:path>
              </a:pathLst>
            </a:custGeom>
            <a:ln w="3175">
              <a:solidFill>
                <a:srgbClr val="565658"/>
              </a:solidFill>
            </a:ln>
          </p:spPr>
          <p:txBody>
            <a:bodyPr wrap="square" lIns="0" tIns="0" rIns="0" bIns="0" rtlCol="0"/>
            <a:lstStyle/>
            <a:p/>
          </p:txBody>
        </p:sp>
        <p:sp>
          <p:nvSpPr>
            <p:cNvPr id="706" name="object 706" descr=""/>
            <p:cNvSpPr/>
            <p:nvPr/>
          </p:nvSpPr>
          <p:spPr>
            <a:xfrm>
              <a:off x="6408814" y="2496703"/>
              <a:ext cx="635" cy="5080"/>
            </a:xfrm>
            <a:custGeom>
              <a:avLst/>
              <a:gdLst/>
              <a:ahLst/>
              <a:cxnLst/>
              <a:rect l="l" t="t" r="r" b="b"/>
              <a:pathLst>
                <a:path w="635" h="5080">
                  <a:moveTo>
                    <a:pt x="38" y="0"/>
                  </a:moveTo>
                  <a:lnTo>
                    <a:pt x="38" y="1841"/>
                  </a:lnTo>
                  <a:lnTo>
                    <a:pt x="38" y="3390"/>
                  </a:lnTo>
                  <a:lnTo>
                    <a:pt x="38" y="4432"/>
                  </a:lnTo>
                  <a:lnTo>
                    <a:pt x="38" y="4800"/>
                  </a:lnTo>
                  <a:lnTo>
                    <a:pt x="0" y="5029"/>
                  </a:lnTo>
                </a:path>
              </a:pathLst>
            </a:custGeom>
            <a:ln w="3175">
              <a:solidFill>
                <a:srgbClr val="565658"/>
              </a:solidFill>
            </a:ln>
          </p:spPr>
          <p:txBody>
            <a:bodyPr wrap="square" lIns="0" tIns="0" rIns="0" bIns="0" rtlCol="0"/>
            <a:lstStyle/>
            <a:p/>
          </p:txBody>
        </p:sp>
        <p:sp>
          <p:nvSpPr>
            <p:cNvPr id="707" name="object 707" descr=""/>
            <p:cNvSpPr/>
            <p:nvPr/>
          </p:nvSpPr>
          <p:spPr>
            <a:xfrm>
              <a:off x="6408808" y="2496703"/>
              <a:ext cx="635" cy="5080"/>
            </a:xfrm>
            <a:custGeom>
              <a:avLst/>
              <a:gdLst/>
              <a:ahLst/>
              <a:cxnLst/>
              <a:rect l="l" t="t" r="r" b="b"/>
              <a:pathLst>
                <a:path w="635" h="5080">
                  <a:moveTo>
                    <a:pt x="0" y="5029"/>
                  </a:moveTo>
                  <a:lnTo>
                    <a:pt x="38" y="4432"/>
                  </a:lnTo>
                  <a:lnTo>
                    <a:pt x="38" y="3390"/>
                  </a:lnTo>
                  <a:lnTo>
                    <a:pt x="38" y="1841"/>
                  </a:lnTo>
                  <a:lnTo>
                    <a:pt x="38" y="0"/>
                  </a:lnTo>
                </a:path>
              </a:pathLst>
            </a:custGeom>
            <a:ln w="3175">
              <a:solidFill>
                <a:srgbClr val="565658"/>
              </a:solidFill>
            </a:ln>
          </p:spPr>
          <p:txBody>
            <a:bodyPr wrap="square" lIns="0" tIns="0" rIns="0" bIns="0" rtlCol="0"/>
            <a:lstStyle/>
            <a:p/>
          </p:txBody>
        </p:sp>
        <p:sp>
          <p:nvSpPr>
            <p:cNvPr id="708" name="object 708" descr=""/>
            <p:cNvSpPr/>
            <p:nvPr/>
          </p:nvSpPr>
          <p:spPr>
            <a:xfrm>
              <a:off x="6408808" y="2389702"/>
              <a:ext cx="635" cy="5080"/>
            </a:xfrm>
            <a:custGeom>
              <a:avLst/>
              <a:gdLst/>
              <a:ahLst/>
              <a:cxnLst/>
              <a:rect l="l" t="t" r="r" b="b"/>
              <a:pathLst>
                <a:path w="635" h="5080">
                  <a:moveTo>
                    <a:pt x="0" y="5029"/>
                  </a:moveTo>
                  <a:lnTo>
                    <a:pt x="38" y="4432"/>
                  </a:lnTo>
                  <a:lnTo>
                    <a:pt x="38" y="3390"/>
                  </a:lnTo>
                  <a:lnTo>
                    <a:pt x="38" y="1841"/>
                  </a:lnTo>
                  <a:lnTo>
                    <a:pt x="38" y="0"/>
                  </a:lnTo>
                </a:path>
              </a:pathLst>
            </a:custGeom>
            <a:ln w="3175">
              <a:solidFill>
                <a:srgbClr val="565658"/>
              </a:solidFill>
            </a:ln>
          </p:spPr>
          <p:txBody>
            <a:bodyPr wrap="square" lIns="0" tIns="0" rIns="0" bIns="0" rtlCol="0"/>
            <a:lstStyle/>
            <a:p/>
          </p:txBody>
        </p:sp>
        <p:sp>
          <p:nvSpPr>
            <p:cNvPr id="709" name="object 709" descr=""/>
            <p:cNvSpPr/>
            <p:nvPr/>
          </p:nvSpPr>
          <p:spPr>
            <a:xfrm>
              <a:off x="6408270" y="2394728"/>
              <a:ext cx="635" cy="635"/>
            </a:xfrm>
            <a:custGeom>
              <a:avLst/>
              <a:gdLst/>
              <a:ahLst/>
              <a:cxnLst/>
              <a:rect l="l" t="t" r="r" b="b"/>
              <a:pathLst>
                <a:path w="635" h="635">
                  <a:moveTo>
                    <a:pt x="0" y="355"/>
                  </a:moveTo>
                  <a:lnTo>
                    <a:pt x="228" y="317"/>
                  </a:lnTo>
                  <a:lnTo>
                    <a:pt x="419" y="190"/>
                  </a:lnTo>
                  <a:lnTo>
                    <a:pt x="533" y="0"/>
                  </a:lnTo>
                </a:path>
              </a:pathLst>
            </a:custGeom>
            <a:ln w="3175">
              <a:solidFill>
                <a:srgbClr val="565658"/>
              </a:solidFill>
            </a:ln>
          </p:spPr>
          <p:txBody>
            <a:bodyPr wrap="square" lIns="0" tIns="0" rIns="0" bIns="0" rtlCol="0"/>
            <a:lstStyle/>
            <a:p/>
          </p:txBody>
        </p:sp>
        <p:sp>
          <p:nvSpPr>
            <p:cNvPr id="710" name="object 710" descr=""/>
            <p:cNvSpPr/>
            <p:nvPr/>
          </p:nvSpPr>
          <p:spPr>
            <a:xfrm>
              <a:off x="6408814" y="2384672"/>
              <a:ext cx="635" cy="5080"/>
            </a:xfrm>
            <a:custGeom>
              <a:avLst/>
              <a:gdLst/>
              <a:ahLst/>
              <a:cxnLst/>
              <a:rect l="l" t="t" r="r" b="b"/>
              <a:pathLst>
                <a:path w="635" h="5080">
                  <a:moveTo>
                    <a:pt x="38" y="5029"/>
                  </a:moveTo>
                  <a:lnTo>
                    <a:pt x="38" y="3187"/>
                  </a:lnTo>
                  <a:lnTo>
                    <a:pt x="38" y="1638"/>
                  </a:lnTo>
                  <a:lnTo>
                    <a:pt x="38" y="596"/>
                  </a:lnTo>
                  <a:lnTo>
                    <a:pt x="0" y="0"/>
                  </a:lnTo>
                </a:path>
                <a:path w="635" h="5080">
                  <a:moveTo>
                    <a:pt x="38" y="5029"/>
                  </a:moveTo>
                  <a:lnTo>
                    <a:pt x="38" y="3187"/>
                  </a:lnTo>
                  <a:lnTo>
                    <a:pt x="38" y="1638"/>
                  </a:lnTo>
                  <a:lnTo>
                    <a:pt x="38" y="596"/>
                  </a:lnTo>
                  <a:lnTo>
                    <a:pt x="38" y="228"/>
                  </a:lnTo>
                  <a:lnTo>
                    <a:pt x="0" y="0"/>
                  </a:lnTo>
                </a:path>
              </a:pathLst>
            </a:custGeom>
            <a:ln w="3175">
              <a:solidFill>
                <a:srgbClr val="565658"/>
              </a:solidFill>
            </a:ln>
          </p:spPr>
          <p:txBody>
            <a:bodyPr wrap="square" lIns="0" tIns="0" rIns="0" bIns="0" rtlCol="0"/>
            <a:lstStyle/>
            <a:p/>
          </p:txBody>
        </p:sp>
        <p:sp>
          <p:nvSpPr>
            <p:cNvPr id="711" name="object 711" descr=""/>
            <p:cNvSpPr/>
            <p:nvPr/>
          </p:nvSpPr>
          <p:spPr>
            <a:xfrm>
              <a:off x="6408275" y="2472956"/>
              <a:ext cx="635" cy="635"/>
            </a:xfrm>
            <a:custGeom>
              <a:avLst/>
              <a:gdLst/>
              <a:ahLst/>
              <a:cxnLst/>
              <a:rect l="l" t="t" r="r" b="b"/>
              <a:pathLst>
                <a:path w="635" h="635">
                  <a:moveTo>
                    <a:pt x="533" y="368"/>
                  </a:moveTo>
                  <a:lnTo>
                    <a:pt x="406" y="177"/>
                  </a:lnTo>
                  <a:lnTo>
                    <a:pt x="215" y="50"/>
                  </a:lnTo>
                  <a:lnTo>
                    <a:pt x="0" y="0"/>
                  </a:lnTo>
                </a:path>
              </a:pathLst>
            </a:custGeom>
            <a:ln w="3175">
              <a:solidFill>
                <a:srgbClr val="565658"/>
              </a:solidFill>
            </a:ln>
          </p:spPr>
          <p:txBody>
            <a:bodyPr wrap="square" lIns="0" tIns="0" rIns="0" bIns="0" rtlCol="0"/>
            <a:lstStyle/>
            <a:p/>
          </p:txBody>
        </p:sp>
        <p:sp>
          <p:nvSpPr>
            <p:cNvPr id="712" name="object 712" descr=""/>
            <p:cNvSpPr/>
            <p:nvPr/>
          </p:nvSpPr>
          <p:spPr>
            <a:xfrm>
              <a:off x="6408814" y="2473330"/>
              <a:ext cx="635" cy="635"/>
            </a:xfrm>
            <a:custGeom>
              <a:avLst/>
              <a:gdLst/>
              <a:ahLst/>
              <a:cxnLst/>
              <a:rect l="l" t="t" r="r" b="b"/>
              <a:pathLst>
                <a:path w="635" h="635">
                  <a:moveTo>
                    <a:pt x="38" y="584"/>
                  </a:moveTo>
                  <a:lnTo>
                    <a:pt x="38" y="584"/>
                  </a:lnTo>
                  <a:lnTo>
                    <a:pt x="0" y="0"/>
                  </a:lnTo>
                </a:path>
              </a:pathLst>
            </a:custGeom>
            <a:ln w="3175">
              <a:solidFill>
                <a:srgbClr val="565658"/>
              </a:solidFill>
            </a:ln>
          </p:spPr>
          <p:txBody>
            <a:bodyPr wrap="square" lIns="0" tIns="0" rIns="0" bIns="0" rtlCol="0"/>
            <a:lstStyle/>
            <a:p/>
          </p:txBody>
        </p:sp>
        <p:sp>
          <p:nvSpPr>
            <p:cNvPr id="713" name="object 713" descr=""/>
            <p:cNvSpPr/>
            <p:nvPr/>
          </p:nvSpPr>
          <p:spPr>
            <a:xfrm>
              <a:off x="6408808" y="2473553"/>
              <a:ext cx="635" cy="10160"/>
            </a:xfrm>
            <a:custGeom>
              <a:avLst/>
              <a:gdLst/>
              <a:ahLst/>
              <a:cxnLst/>
              <a:rect l="l" t="t" r="r" b="b"/>
              <a:pathLst>
                <a:path w="635" h="10160">
                  <a:moveTo>
                    <a:pt x="0" y="9817"/>
                  </a:moveTo>
                  <a:lnTo>
                    <a:pt x="38" y="9232"/>
                  </a:lnTo>
                  <a:lnTo>
                    <a:pt x="38" y="8191"/>
                  </a:lnTo>
                  <a:lnTo>
                    <a:pt x="38" y="6629"/>
                  </a:lnTo>
                  <a:lnTo>
                    <a:pt x="38" y="2959"/>
                  </a:lnTo>
                  <a:lnTo>
                    <a:pt x="38" y="1397"/>
                  </a:lnTo>
                  <a:lnTo>
                    <a:pt x="38" y="355"/>
                  </a:lnTo>
                  <a:lnTo>
                    <a:pt x="38" y="0"/>
                  </a:lnTo>
                </a:path>
              </a:pathLst>
            </a:custGeom>
            <a:ln w="3175">
              <a:solidFill>
                <a:srgbClr val="565658"/>
              </a:solidFill>
            </a:ln>
          </p:spPr>
          <p:txBody>
            <a:bodyPr wrap="square" lIns="0" tIns="0" rIns="0" bIns="0" rtlCol="0"/>
            <a:lstStyle/>
            <a:p/>
          </p:txBody>
        </p:sp>
        <p:sp>
          <p:nvSpPr>
            <p:cNvPr id="714" name="object 714" descr=""/>
            <p:cNvSpPr/>
            <p:nvPr/>
          </p:nvSpPr>
          <p:spPr>
            <a:xfrm>
              <a:off x="5710632" y="2496058"/>
              <a:ext cx="1270" cy="4445"/>
            </a:xfrm>
            <a:custGeom>
              <a:avLst/>
              <a:gdLst/>
              <a:ahLst/>
              <a:cxnLst/>
              <a:rect l="l" t="t" r="r" b="b"/>
              <a:pathLst>
                <a:path w="1270" h="4444">
                  <a:moveTo>
                    <a:pt x="1270" y="0"/>
                  </a:moveTo>
                  <a:lnTo>
                    <a:pt x="50" y="3454"/>
                  </a:lnTo>
                  <a:lnTo>
                    <a:pt x="0" y="3873"/>
                  </a:lnTo>
                </a:path>
              </a:pathLst>
            </a:custGeom>
            <a:ln w="3175">
              <a:solidFill>
                <a:srgbClr val="565658"/>
              </a:solidFill>
            </a:ln>
          </p:spPr>
          <p:txBody>
            <a:bodyPr wrap="square" lIns="0" tIns="0" rIns="0" bIns="0" rtlCol="0"/>
            <a:lstStyle/>
            <a:p/>
          </p:txBody>
        </p:sp>
        <p:sp>
          <p:nvSpPr>
            <p:cNvPr id="715" name="object 715" descr=""/>
            <p:cNvSpPr/>
            <p:nvPr/>
          </p:nvSpPr>
          <p:spPr>
            <a:xfrm>
              <a:off x="5710631" y="2501738"/>
              <a:ext cx="2540" cy="5080"/>
            </a:xfrm>
            <a:custGeom>
              <a:avLst/>
              <a:gdLst/>
              <a:ahLst/>
              <a:cxnLst/>
              <a:rect l="l" t="t" r="r" b="b"/>
              <a:pathLst>
                <a:path w="2539" h="5080">
                  <a:moveTo>
                    <a:pt x="0" y="0"/>
                  </a:moveTo>
                  <a:lnTo>
                    <a:pt x="50" y="406"/>
                  </a:lnTo>
                  <a:lnTo>
                    <a:pt x="63" y="533"/>
                  </a:lnTo>
                  <a:lnTo>
                    <a:pt x="317" y="1739"/>
                  </a:lnTo>
                  <a:lnTo>
                    <a:pt x="381" y="1879"/>
                  </a:lnTo>
                  <a:lnTo>
                    <a:pt x="787" y="3022"/>
                  </a:lnTo>
                  <a:lnTo>
                    <a:pt x="1333" y="4051"/>
                  </a:lnTo>
                  <a:lnTo>
                    <a:pt x="1422" y="4229"/>
                  </a:lnTo>
                  <a:lnTo>
                    <a:pt x="1905" y="4927"/>
                  </a:lnTo>
                  <a:lnTo>
                    <a:pt x="2006" y="5054"/>
                  </a:lnTo>
                </a:path>
              </a:pathLst>
            </a:custGeom>
            <a:ln w="3175">
              <a:solidFill>
                <a:srgbClr val="565658"/>
              </a:solidFill>
            </a:ln>
          </p:spPr>
          <p:txBody>
            <a:bodyPr wrap="square" lIns="0" tIns="0" rIns="0" bIns="0" rtlCol="0"/>
            <a:lstStyle/>
            <a:p/>
          </p:txBody>
        </p:sp>
        <p:sp>
          <p:nvSpPr>
            <p:cNvPr id="716" name="object 716" descr=""/>
            <p:cNvSpPr/>
            <p:nvPr/>
          </p:nvSpPr>
          <p:spPr>
            <a:xfrm>
              <a:off x="5713025" y="2507028"/>
              <a:ext cx="1905" cy="635"/>
            </a:xfrm>
            <a:custGeom>
              <a:avLst/>
              <a:gdLst/>
              <a:ahLst/>
              <a:cxnLst/>
              <a:rect l="l" t="t" r="r" b="b"/>
              <a:pathLst>
                <a:path w="1904" h="635">
                  <a:moveTo>
                    <a:pt x="0" y="12"/>
                  </a:moveTo>
                  <a:lnTo>
                    <a:pt x="1181" y="12"/>
                  </a:lnTo>
                  <a:lnTo>
                    <a:pt x="1435" y="0"/>
                  </a:lnTo>
                </a:path>
              </a:pathLst>
            </a:custGeom>
            <a:ln w="3175">
              <a:solidFill>
                <a:srgbClr val="565658"/>
              </a:solidFill>
            </a:ln>
          </p:spPr>
          <p:txBody>
            <a:bodyPr wrap="square" lIns="0" tIns="0" rIns="0" bIns="0" rtlCol="0"/>
            <a:lstStyle/>
            <a:p/>
          </p:txBody>
        </p:sp>
        <p:sp>
          <p:nvSpPr>
            <p:cNvPr id="717" name="object 717" descr=""/>
            <p:cNvSpPr/>
            <p:nvPr/>
          </p:nvSpPr>
          <p:spPr>
            <a:xfrm>
              <a:off x="6253751" y="2344830"/>
              <a:ext cx="2540" cy="1905"/>
            </a:xfrm>
            <a:custGeom>
              <a:avLst/>
              <a:gdLst/>
              <a:ahLst/>
              <a:cxnLst/>
              <a:rect l="l" t="t" r="r" b="b"/>
              <a:pathLst>
                <a:path w="2539" h="1905">
                  <a:moveTo>
                    <a:pt x="2539" y="0"/>
                  </a:moveTo>
                  <a:lnTo>
                    <a:pt x="1155" y="711"/>
                  </a:lnTo>
                  <a:lnTo>
                    <a:pt x="0" y="1536"/>
                  </a:lnTo>
                </a:path>
              </a:pathLst>
            </a:custGeom>
            <a:ln w="3175">
              <a:solidFill>
                <a:srgbClr val="565658"/>
              </a:solidFill>
            </a:ln>
          </p:spPr>
          <p:txBody>
            <a:bodyPr wrap="square" lIns="0" tIns="0" rIns="0" bIns="0" rtlCol="0"/>
            <a:lstStyle/>
            <a:p/>
          </p:txBody>
        </p:sp>
        <p:sp>
          <p:nvSpPr>
            <p:cNvPr id="718" name="object 718" descr=""/>
            <p:cNvSpPr/>
            <p:nvPr/>
          </p:nvSpPr>
          <p:spPr>
            <a:xfrm>
              <a:off x="6263537" y="2344825"/>
              <a:ext cx="2540" cy="1905"/>
            </a:xfrm>
            <a:custGeom>
              <a:avLst/>
              <a:gdLst/>
              <a:ahLst/>
              <a:cxnLst/>
              <a:rect l="l" t="t" r="r" b="b"/>
              <a:pathLst>
                <a:path w="2539" h="1905">
                  <a:moveTo>
                    <a:pt x="2539" y="1536"/>
                  </a:moveTo>
                  <a:lnTo>
                    <a:pt x="1498" y="787"/>
                  </a:lnTo>
                  <a:lnTo>
                    <a:pt x="50" y="25"/>
                  </a:lnTo>
                </a:path>
              </a:pathLst>
            </a:custGeom>
            <a:ln w="3175">
              <a:solidFill>
                <a:srgbClr val="565658"/>
              </a:solidFill>
            </a:ln>
          </p:spPr>
          <p:txBody>
            <a:bodyPr wrap="square" lIns="0" tIns="0" rIns="0" bIns="0" rtlCol="0"/>
            <a:lstStyle/>
            <a:p/>
          </p:txBody>
        </p:sp>
        <p:sp>
          <p:nvSpPr>
            <p:cNvPr id="719" name="object 719" descr=""/>
            <p:cNvSpPr/>
            <p:nvPr/>
          </p:nvSpPr>
          <p:spPr>
            <a:xfrm>
              <a:off x="6253755" y="2346362"/>
              <a:ext cx="635" cy="1905"/>
            </a:xfrm>
            <a:custGeom>
              <a:avLst/>
              <a:gdLst/>
              <a:ahLst/>
              <a:cxnLst/>
              <a:rect l="l" t="t" r="r" b="b"/>
              <a:pathLst>
                <a:path w="635" h="1905">
                  <a:moveTo>
                    <a:pt x="0" y="0"/>
                  </a:moveTo>
                  <a:lnTo>
                    <a:pt x="0" y="177"/>
                  </a:lnTo>
                  <a:lnTo>
                    <a:pt x="50" y="1473"/>
                  </a:lnTo>
                </a:path>
              </a:pathLst>
            </a:custGeom>
            <a:ln w="3175">
              <a:solidFill>
                <a:srgbClr val="565658"/>
              </a:solidFill>
            </a:ln>
          </p:spPr>
          <p:txBody>
            <a:bodyPr wrap="square" lIns="0" tIns="0" rIns="0" bIns="0" rtlCol="0"/>
            <a:lstStyle/>
            <a:p/>
          </p:txBody>
        </p:sp>
        <p:sp>
          <p:nvSpPr>
            <p:cNvPr id="720" name="object 720" descr=""/>
            <p:cNvSpPr/>
            <p:nvPr/>
          </p:nvSpPr>
          <p:spPr>
            <a:xfrm>
              <a:off x="6266021" y="2346364"/>
              <a:ext cx="635" cy="1905"/>
            </a:xfrm>
            <a:custGeom>
              <a:avLst/>
              <a:gdLst/>
              <a:ahLst/>
              <a:cxnLst/>
              <a:rect l="l" t="t" r="r" b="b"/>
              <a:pathLst>
                <a:path w="635" h="1905">
                  <a:moveTo>
                    <a:pt x="0" y="1473"/>
                  </a:moveTo>
                  <a:lnTo>
                    <a:pt x="50" y="165"/>
                  </a:lnTo>
                  <a:lnTo>
                    <a:pt x="50" y="0"/>
                  </a:lnTo>
                </a:path>
              </a:pathLst>
            </a:custGeom>
            <a:ln w="3175">
              <a:solidFill>
                <a:srgbClr val="565658"/>
              </a:solidFill>
            </a:ln>
          </p:spPr>
          <p:txBody>
            <a:bodyPr wrap="square" lIns="0" tIns="0" rIns="0" bIns="0" rtlCol="0"/>
            <a:lstStyle/>
            <a:p/>
          </p:txBody>
        </p:sp>
        <p:sp>
          <p:nvSpPr>
            <p:cNvPr id="721" name="object 721" descr=""/>
            <p:cNvSpPr/>
            <p:nvPr/>
          </p:nvSpPr>
          <p:spPr>
            <a:xfrm>
              <a:off x="6116882" y="2521683"/>
              <a:ext cx="2540" cy="1905"/>
            </a:xfrm>
            <a:custGeom>
              <a:avLst/>
              <a:gdLst/>
              <a:ahLst/>
              <a:cxnLst/>
              <a:rect l="l" t="t" r="r" b="b"/>
              <a:pathLst>
                <a:path w="2539" h="1905">
                  <a:moveTo>
                    <a:pt x="0" y="1536"/>
                  </a:moveTo>
                  <a:lnTo>
                    <a:pt x="1384" y="825"/>
                  </a:lnTo>
                  <a:lnTo>
                    <a:pt x="2540" y="0"/>
                  </a:lnTo>
                </a:path>
              </a:pathLst>
            </a:custGeom>
            <a:ln w="3175">
              <a:solidFill>
                <a:srgbClr val="565658"/>
              </a:solidFill>
            </a:ln>
          </p:spPr>
          <p:txBody>
            <a:bodyPr wrap="square" lIns="0" tIns="0" rIns="0" bIns="0" rtlCol="0"/>
            <a:lstStyle/>
            <a:p/>
          </p:txBody>
        </p:sp>
        <p:sp>
          <p:nvSpPr>
            <p:cNvPr id="722" name="object 722" descr=""/>
            <p:cNvSpPr/>
            <p:nvPr/>
          </p:nvSpPr>
          <p:spPr>
            <a:xfrm>
              <a:off x="6107102" y="2520212"/>
              <a:ext cx="635" cy="1905"/>
            </a:xfrm>
            <a:custGeom>
              <a:avLst/>
              <a:gdLst/>
              <a:ahLst/>
              <a:cxnLst/>
              <a:rect l="l" t="t" r="r" b="b"/>
              <a:pathLst>
                <a:path w="635" h="1905">
                  <a:moveTo>
                    <a:pt x="50" y="0"/>
                  </a:moveTo>
                  <a:lnTo>
                    <a:pt x="0" y="1308"/>
                  </a:lnTo>
                  <a:lnTo>
                    <a:pt x="0" y="1473"/>
                  </a:lnTo>
                </a:path>
              </a:pathLst>
            </a:custGeom>
            <a:ln w="3175">
              <a:solidFill>
                <a:srgbClr val="565658"/>
              </a:solidFill>
            </a:ln>
          </p:spPr>
          <p:txBody>
            <a:bodyPr wrap="square" lIns="0" tIns="0" rIns="0" bIns="0" rtlCol="0"/>
            <a:lstStyle/>
            <a:p/>
          </p:txBody>
        </p:sp>
        <p:sp>
          <p:nvSpPr>
            <p:cNvPr id="723" name="object 723" descr=""/>
            <p:cNvSpPr/>
            <p:nvPr/>
          </p:nvSpPr>
          <p:spPr>
            <a:xfrm>
              <a:off x="6119374" y="2520214"/>
              <a:ext cx="635" cy="1905"/>
            </a:xfrm>
            <a:custGeom>
              <a:avLst/>
              <a:gdLst/>
              <a:ahLst/>
              <a:cxnLst/>
              <a:rect l="l" t="t" r="r" b="b"/>
              <a:pathLst>
                <a:path w="635" h="1905">
                  <a:moveTo>
                    <a:pt x="50" y="1473"/>
                  </a:moveTo>
                  <a:lnTo>
                    <a:pt x="50" y="1295"/>
                  </a:lnTo>
                  <a:lnTo>
                    <a:pt x="0" y="0"/>
                  </a:lnTo>
                </a:path>
              </a:pathLst>
            </a:custGeom>
            <a:ln w="3175">
              <a:solidFill>
                <a:srgbClr val="565658"/>
              </a:solidFill>
            </a:ln>
          </p:spPr>
          <p:txBody>
            <a:bodyPr wrap="square" lIns="0" tIns="0" rIns="0" bIns="0" rtlCol="0"/>
            <a:lstStyle/>
            <a:p/>
          </p:txBody>
        </p:sp>
        <p:sp>
          <p:nvSpPr>
            <p:cNvPr id="724" name="object 724" descr=""/>
            <p:cNvSpPr/>
            <p:nvPr/>
          </p:nvSpPr>
          <p:spPr>
            <a:xfrm>
              <a:off x="5890117" y="2597008"/>
              <a:ext cx="3810" cy="6985"/>
            </a:xfrm>
            <a:custGeom>
              <a:avLst/>
              <a:gdLst/>
              <a:ahLst/>
              <a:cxnLst/>
              <a:rect l="l" t="t" r="r" b="b"/>
              <a:pathLst>
                <a:path w="3810" h="6985">
                  <a:moveTo>
                    <a:pt x="0" y="6603"/>
                  </a:moveTo>
                  <a:lnTo>
                    <a:pt x="3302" y="812"/>
                  </a:lnTo>
                  <a:lnTo>
                    <a:pt x="3568" y="0"/>
                  </a:lnTo>
                </a:path>
              </a:pathLst>
            </a:custGeom>
            <a:ln w="3175">
              <a:solidFill>
                <a:srgbClr val="565658"/>
              </a:solidFill>
            </a:ln>
          </p:spPr>
          <p:txBody>
            <a:bodyPr wrap="square" lIns="0" tIns="0" rIns="0" bIns="0" rtlCol="0"/>
            <a:lstStyle/>
            <a:p/>
          </p:txBody>
        </p:sp>
        <p:sp>
          <p:nvSpPr>
            <p:cNvPr id="725" name="object 725" descr=""/>
            <p:cNvSpPr/>
            <p:nvPr/>
          </p:nvSpPr>
          <p:spPr>
            <a:xfrm>
              <a:off x="5891631" y="2596606"/>
              <a:ext cx="635" cy="635"/>
            </a:xfrm>
            <a:custGeom>
              <a:avLst/>
              <a:gdLst/>
              <a:ahLst/>
              <a:cxnLst/>
              <a:rect l="l" t="t" r="r" b="b"/>
              <a:pathLst>
                <a:path w="635" h="635">
                  <a:moveTo>
                    <a:pt x="0" y="419"/>
                  </a:moveTo>
                  <a:lnTo>
                    <a:pt x="50" y="279"/>
                  </a:lnTo>
                  <a:lnTo>
                    <a:pt x="88" y="127"/>
                  </a:lnTo>
                  <a:lnTo>
                    <a:pt x="152" y="0"/>
                  </a:lnTo>
                </a:path>
              </a:pathLst>
            </a:custGeom>
            <a:ln w="3175">
              <a:solidFill>
                <a:srgbClr val="565658"/>
              </a:solidFill>
            </a:ln>
          </p:spPr>
          <p:txBody>
            <a:bodyPr wrap="square" lIns="0" tIns="0" rIns="0" bIns="0" rtlCol="0"/>
            <a:lstStyle/>
            <a:p/>
          </p:txBody>
        </p:sp>
        <p:sp>
          <p:nvSpPr>
            <p:cNvPr id="726" name="object 726" descr=""/>
            <p:cNvSpPr/>
            <p:nvPr/>
          </p:nvSpPr>
          <p:spPr>
            <a:xfrm>
              <a:off x="5884146" y="2607863"/>
              <a:ext cx="1270" cy="635"/>
            </a:xfrm>
            <a:custGeom>
              <a:avLst/>
              <a:gdLst/>
              <a:ahLst/>
              <a:cxnLst/>
              <a:rect l="l" t="t" r="r" b="b"/>
              <a:pathLst>
                <a:path w="1270" h="635">
                  <a:moveTo>
                    <a:pt x="0" y="622"/>
                  </a:moveTo>
                  <a:lnTo>
                    <a:pt x="1193" y="0"/>
                  </a:lnTo>
                  <a:lnTo>
                    <a:pt x="1206" y="0"/>
                  </a:lnTo>
                </a:path>
              </a:pathLst>
            </a:custGeom>
            <a:ln w="3175">
              <a:solidFill>
                <a:srgbClr val="565658"/>
              </a:solidFill>
            </a:ln>
          </p:spPr>
          <p:txBody>
            <a:bodyPr wrap="square" lIns="0" tIns="0" rIns="0" bIns="0" rtlCol="0"/>
            <a:lstStyle/>
            <a:p/>
          </p:txBody>
        </p:sp>
        <p:sp>
          <p:nvSpPr>
            <p:cNvPr id="727" name="object 727" descr=""/>
            <p:cNvSpPr/>
            <p:nvPr/>
          </p:nvSpPr>
          <p:spPr>
            <a:xfrm>
              <a:off x="5878335" y="2608645"/>
              <a:ext cx="4445" cy="1905"/>
            </a:xfrm>
            <a:custGeom>
              <a:avLst/>
              <a:gdLst/>
              <a:ahLst/>
              <a:cxnLst/>
              <a:rect l="l" t="t" r="r" b="b"/>
              <a:pathLst>
                <a:path w="4445" h="1905">
                  <a:moveTo>
                    <a:pt x="0" y="1650"/>
                  </a:moveTo>
                  <a:lnTo>
                    <a:pt x="584" y="1485"/>
                  </a:lnTo>
                  <a:lnTo>
                    <a:pt x="914" y="1384"/>
                  </a:lnTo>
                  <a:lnTo>
                    <a:pt x="2120" y="939"/>
                  </a:lnTo>
                  <a:lnTo>
                    <a:pt x="2641" y="749"/>
                  </a:lnTo>
                  <a:lnTo>
                    <a:pt x="4089" y="0"/>
                  </a:lnTo>
                </a:path>
              </a:pathLst>
            </a:custGeom>
            <a:ln w="3175">
              <a:solidFill>
                <a:srgbClr val="565658"/>
              </a:solidFill>
            </a:ln>
          </p:spPr>
          <p:txBody>
            <a:bodyPr wrap="square" lIns="0" tIns="0" rIns="0" bIns="0" rtlCol="0"/>
            <a:lstStyle/>
            <a:p/>
          </p:txBody>
        </p:sp>
        <p:sp>
          <p:nvSpPr>
            <p:cNvPr id="728" name="object 728" descr=""/>
            <p:cNvSpPr/>
            <p:nvPr/>
          </p:nvSpPr>
          <p:spPr>
            <a:xfrm>
              <a:off x="5724516" y="2607742"/>
              <a:ext cx="3175" cy="2540"/>
            </a:xfrm>
            <a:custGeom>
              <a:avLst/>
              <a:gdLst/>
              <a:ahLst/>
              <a:cxnLst/>
              <a:rect l="l" t="t" r="r" b="b"/>
              <a:pathLst>
                <a:path w="3175" h="2539">
                  <a:moveTo>
                    <a:pt x="0" y="0"/>
                  </a:moveTo>
                  <a:lnTo>
                    <a:pt x="1574" y="1168"/>
                  </a:lnTo>
                  <a:lnTo>
                    <a:pt x="1765" y="1308"/>
                  </a:lnTo>
                  <a:lnTo>
                    <a:pt x="2438" y="1765"/>
                  </a:lnTo>
                  <a:lnTo>
                    <a:pt x="2908" y="2082"/>
                  </a:lnTo>
                </a:path>
              </a:pathLst>
            </a:custGeom>
            <a:ln w="3175">
              <a:solidFill>
                <a:srgbClr val="565658"/>
              </a:solidFill>
            </a:ln>
          </p:spPr>
          <p:txBody>
            <a:bodyPr wrap="square" lIns="0" tIns="0" rIns="0" bIns="0" rtlCol="0"/>
            <a:lstStyle/>
            <a:p/>
          </p:txBody>
        </p:sp>
        <p:sp>
          <p:nvSpPr>
            <p:cNvPr id="729" name="object 729" descr=""/>
            <p:cNvSpPr/>
            <p:nvPr/>
          </p:nvSpPr>
          <p:spPr>
            <a:xfrm>
              <a:off x="5691941" y="2596604"/>
              <a:ext cx="635" cy="635"/>
            </a:xfrm>
            <a:custGeom>
              <a:avLst/>
              <a:gdLst/>
              <a:ahLst/>
              <a:cxnLst/>
              <a:rect l="l" t="t" r="r" b="b"/>
              <a:pathLst>
                <a:path w="635" h="635">
                  <a:moveTo>
                    <a:pt x="0" y="0"/>
                  </a:moveTo>
                  <a:lnTo>
                    <a:pt x="63" y="203"/>
                  </a:lnTo>
                  <a:lnTo>
                    <a:pt x="127" y="419"/>
                  </a:lnTo>
                </a:path>
              </a:pathLst>
            </a:custGeom>
            <a:ln w="3175">
              <a:solidFill>
                <a:srgbClr val="565658"/>
              </a:solidFill>
            </a:ln>
          </p:spPr>
          <p:txBody>
            <a:bodyPr wrap="square" lIns="0" tIns="0" rIns="0" bIns="0" rtlCol="0"/>
            <a:lstStyle/>
            <a:p/>
          </p:txBody>
        </p:sp>
        <p:sp>
          <p:nvSpPr>
            <p:cNvPr id="730" name="object 730" descr=""/>
            <p:cNvSpPr/>
            <p:nvPr/>
          </p:nvSpPr>
          <p:spPr>
            <a:xfrm>
              <a:off x="5692071" y="2597019"/>
              <a:ext cx="2540" cy="5080"/>
            </a:xfrm>
            <a:custGeom>
              <a:avLst/>
              <a:gdLst/>
              <a:ahLst/>
              <a:cxnLst/>
              <a:rect l="l" t="t" r="r" b="b"/>
              <a:pathLst>
                <a:path w="2539" h="5080">
                  <a:moveTo>
                    <a:pt x="0" y="0"/>
                  </a:moveTo>
                  <a:lnTo>
                    <a:pt x="139" y="419"/>
                  </a:lnTo>
                  <a:lnTo>
                    <a:pt x="215" y="635"/>
                  </a:lnTo>
                  <a:lnTo>
                    <a:pt x="2387" y="4584"/>
                  </a:lnTo>
                </a:path>
              </a:pathLst>
            </a:custGeom>
            <a:ln w="3175">
              <a:solidFill>
                <a:srgbClr val="565658"/>
              </a:solidFill>
            </a:ln>
          </p:spPr>
          <p:txBody>
            <a:bodyPr wrap="square" lIns="0" tIns="0" rIns="0" bIns="0" rtlCol="0"/>
            <a:lstStyle/>
            <a:p/>
          </p:txBody>
        </p:sp>
        <p:sp>
          <p:nvSpPr>
            <p:cNvPr id="731" name="object 731" descr=""/>
            <p:cNvSpPr/>
            <p:nvPr/>
          </p:nvSpPr>
          <p:spPr>
            <a:xfrm>
              <a:off x="5700380" y="2607908"/>
              <a:ext cx="5715" cy="2540"/>
            </a:xfrm>
            <a:custGeom>
              <a:avLst/>
              <a:gdLst/>
              <a:ahLst/>
              <a:cxnLst/>
              <a:rect l="l" t="t" r="r" b="b"/>
              <a:pathLst>
                <a:path w="5714" h="2539">
                  <a:moveTo>
                    <a:pt x="0" y="0"/>
                  </a:moveTo>
                  <a:lnTo>
                    <a:pt x="342" y="215"/>
                  </a:lnTo>
                  <a:lnTo>
                    <a:pt x="825" y="482"/>
                  </a:lnTo>
                  <a:lnTo>
                    <a:pt x="2476" y="1346"/>
                  </a:lnTo>
                  <a:lnTo>
                    <a:pt x="2908" y="1524"/>
                  </a:lnTo>
                  <a:lnTo>
                    <a:pt x="4203" y="2044"/>
                  </a:lnTo>
                  <a:lnTo>
                    <a:pt x="4597" y="2171"/>
                  </a:lnTo>
                  <a:lnTo>
                    <a:pt x="5194" y="2374"/>
                  </a:lnTo>
                </a:path>
              </a:pathLst>
            </a:custGeom>
            <a:ln w="3175">
              <a:solidFill>
                <a:srgbClr val="565658"/>
              </a:solidFill>
            </a:ln>
          </p:spPr>
          <p:txBody>
            <a:bodyPr wrap="square" lIns="0" tIns="0" rIns="0" bIns="0" rtlCol="0"/>
            <a:lstStyle/>
            <a:p/>
          </p:txBody>
        </p:sp>
        <p:sp>
          <p:nvSpPr>
            <p:cNvPr id="732" name="object 732" descr=""/>
            <p:cNvSpPr/>
            <p:nvPr/>
          </p:nvSpPr>
          <p:spPr>
            <a:xfrm>
              <a:off x="5705446" y="2610235"/>
              <a:ext cx="635" cy="635"/>
            </a:xfrm>
            <a:custGeom>
              <a:avLst/>
              <a:gdLst/>
              <a:ahLst/>
              <a:cxnLst/>
              <a:rect l="l" t="t" r="r" b="b"/>
              <a:pathLst>
                <a:path w="635" h="635">
                  <a:moveTo>
                    <a:pt x="0" y="0"/>
                  </a:moveTo>
                  <a:lnTo>
                    <a:pt x="63" y="50"/>
                  </a:lnTo>
                  <a:lnTo>
                    <a:pt x="127" y="50"/>
                  </a:lnTo>
                </a:path>
              </a:pathLst>
            </a:custGeom>
            <a:ln w="3175">
              <a:solidFill>
                <a:srgbClr val="565658"/>
              </a:solidFill>
            </a:ln>
          </p:spPr>
          <p:txBody>
            <a:bodyPr wrap="square" lIns="0" tIns="0" rIns="0" bIns="0" rtlCol="0"/>
            <a:lstStyle/>
            <a:p/>
          </p:txBody>
        </p:sp>
        <p:sp>
          <p:nvSpPr>
            <p:cNvPr id="733" name="object 733" descr=""/>
            <p:cNvSpPr/>
            <p:nvPr/>
          </p:nvSpPr>
          <p:spPr>
            <a:xfrm>
              <a:off x="5681777" y="2597013"/>
              <a:ext cx="1905" cy="3810"/>
            </a:xfrm>
            <a:custGeom>
              <a:avLst/>
              <a:gdLst/>
              <a:ahLst/>
              <a:cxnLst/>
              <a:rect l="l" t="t" r="r" b="b"/>
              <a:pathLst>
                <a:path w="1904" h="3810">
                  <a:moveTo>
                    <a:pt x="0" y="0"/>
                  </a:moveTo>
                  <a:lnTo>
                    <a:pt x="63" y="177"/>
                  </a:lnTo>
                  <a:lnTo>
                    <a:pt x="266" y="749"/>
                  </a:lnTo>
                  <a:lnTo>
                    <a:pt x="1841" y="3517"/>
                  </a:lnTo>
                </a:path>
              </a:pathLst>
            </a:custGeom>
            <a:ln w="3175">
              <a:solidFill>
                <a:srgbClr val="565658"/>
              </a:solidFill>
            </a:ln>
          </p:spPr>
          <p:txBody>
            <a:bodyPr wrap="square" lIns="0" tIns="0" rIns="0" bIns="0" rtlCol="0"/>
            <a:lstStyle/>
            <a:p/>
          </p:txBody>
        </p:sp>
        <p:sp>
          <p:nvSpPr>
            <p:cNvPr id="734" name="object 734" descr=""/>
            <p:cNvSpPr/>
            <p:nvPr/>
          </p:nvSpPr>
          <p:spPr>
            <a:xfrm>
              <a:off x="5684679" y="2602390"/>
              <a:ext cx="5715" cy="5715"/>
            </a:xfrm>
            <a:custGeom>
              <a:avLst/>
              <a:gdLst/>
              <a:ahLst/>
              <a:cxnLst/>
              <a:rect l="l" t="t" r="r" b="b"/>
              <a:pathLst>
                <a:path w="5714" h="5714">
                  <a:moveTo>
                    <a:pt x="0" y="0"/>
                  </a:moveTo>
                  <a:lnTo>
                    <a:pt x="698" y="1219"/>
                  </a:lnTo>
                  <a:lnTo>
                    <a:pt x="5702" y="5549"/>
                  </a:lnTo>
                </a:path>
              </a:pathLst>
            </a:custGeom>
            <a:ln w="3175">
              <a:solidFill>
                <a:srgbClr val="565658"/>
              </a:solidFill>
            </a:ln>
          </p:spPr>
          <p:txBody>
            <a:bodyPr wrap="square" lIns="0" tIns="0" rIns="0" bIns="0" rtlCol="0"/>
            <a:lstStyle/>
            <a:p/>
          </p:txBody>
        </p:sp>
        <p:sp>
          <p:nvSpPr>
            <p:cNvPr id="735" name="object 735" descr=""/>
            <p:cNvSpPr/>
            <p:nvPr/>
          </p:nvSpPr>
          <p:spPr>
            <a:xfrm>
              <a:off x="5690881" y="2607921"/>
              <a:ext cx="6350" cy="2540"/>
            </a:xfrm>
            <a:custGeom>
              <a:avLst/>
              <a:gdLst/>
              <a:ahLst/>
              <a:cxnLst/>
              <a:rect l="l" t="t" r="r" b="b"/>
              <a:pathLst>
                <a:path w="6350" h="2539">
                  <a:moveTo>
                    <a:pt x="0" y="0"/>
                  </a:moveTo>
                  <a:lnTo>
                    <a:pt x="381" y="228"/>
                  </a:lnTo>
                  <a:lnTo>
                    <a:pt x="533" y="292"/>
                  </a:lnTo>
                  <a:lnTo>
                    <a:pt x="2628" y="1346"/>
                  </a:lnTo>
                  <a:lnTo>
                    <a:pt x="2755" y="1397"/>
                  </a:lnTo>
                  <a:lnTo>
                    <a:pt x="4546" y="2057"/>
                  </a:lnTo>
                  <a:lnTo>
                    <a:pt x="5778" y="2387"/>
                  </a:lnTo>
                </a:path>
              </a:pathLst>
            </a:custGeom>
            <a:ln w="3175">
              <a:solidFill>
                <a:srgbClr val="565658"/>
              </a:solidFill>
            </a:ln>
          </p:spPr>
          <p:txBody>
            <a:bodyPr wrap="square" lIns="0" tIns="0" rIns="0" bIns="0" rtlCol="0"/>
            <a:lstStyle/>
            <a:p/>
          </p:txBody>
        </p:sp>
        <p:sp>
          <p:nvSpPr>
            <p:cNvPr id="736" name="object 736" descr=""/>
            <p:cNvSpPr/>
            <p:nvPr/>
          </p:nvSpPr>
          <p:spPr>
            <a:xfrm>
              <a:off x="5893821" y="2596172"/>
              <a:ext cx="635" cy="635"/>
            </a:xfrm>
            <a:custGeom>
              <a:avLst/>
              <a:gdLst/>
              <a:ahLst/>
              <a:cxnLst/>
              <a:rect l="l" t="t" r="r" b="b"/>
              <a:pathLst>
                <a:path w="635" h="635">
                  <a:moveTo>
                    <a:pt x="0" y="431"/>
                  </a:moveTo>
                  <a:lnTo>
                    <a:pt x="50" y="215"/>
                  </a:lnTo>
                  <a:lnTo>
                    <a:pt x="101" y="38"/>
                  </a:lnTo>
                </a:path>
              </a:pathLst>
            </a:custGeom>
            <a:ln w="3175">
              <a:solidFill>
                <a:srgbClr val="565658"/>
              </a:solidFill>
            </a:ln>
          </p:spPr>
          <p:txBody>
            <a:bodyPr wrap="square" lIns="0" tIns="0" rIns="0" bIns="0" rtlCol="0"/>
            <a:lstStyle/>
            <a:p/>
          </p:txBody>
        </p:sp>
        <p:sp>
          <p:nvSpPr>
            <p:cNvPr id="737" name="object 737" descr=""/>
            <p:cNvSpPr/>
            <p:nvPr/>
          </p:nvSpPr>
          <p:spPr>
            <a:xfrm>
              <a:off x="5893944" y="2590721"/>
              <a:ext cx="635" cy="5715"/>
            </a:xfrm>
            <a:custGeom>
              <a:avLst/>
              <a:gdLst/>
              <a:ahLst/>
              <a:cxnLst/>
              <a:rect l="l" t="t" r="r" b="b"/>
              <a:pathLst>
                <a:path w="635" h="5714">
                  <a:moveTo>
                    <a:pt x="0" y="5448"/>
                  </a:moveTo>
                  <a:lnTo>
                    <a:pt x="203" y="3924"/>
                  </a:lnTo>
                  <a:lnTo>
                    <a:pt x="355" y="2806"/>
                  </a:lnTo>
                  <a:lnTo>
                    <a:pt x="635" y="0"/>
                  </a:lnTo>
                </a:path>
              </a:pathLst>
            </a:custGeom>
            <a:ln w="3175">
              <a:solidFill>
                <a:srgbClr val="565658"/>
              </a:solidFill>
            </a:ln>
          </p:spPr>
          <p:txBody>
            <a:bodyPr wrap="square" lIns="0" tIns="0" rIns="0" bIns="0" rtlCol="0"/>
            <a:lstStyle/>
            <a:p/>
          </p:txBody>
        </p:sp>
        <p:sp>
          <p:nvSpPr>
            <p:cNvPr id="738" name="object 738" descr=""/>
            <p:cNvSpPr/>
            <p:nvPr/>
          </p:nvSpPr>
          <p:spPr>
            <a:xfrm>
              <a:off x="5717651" y="2596597"/>
              <a:ext cx="635" cy="0"/>
            </a:xfrm>
            <a:custGeom>
              <a:avLst/>
              <a:gdLst/>
              <a:ahLst/>
              <a:cxnLst/>
              <a:rect l="l" t="t" r="r" b="b"/>
              <a:pathLst>
                <a:path w="635" h="0">
                  <a:moveTo>
                    <a:pt x="0" y="0"/>
                  </a:moveTo>
                </a:path>
              </a:pathLst>
            </a:custGeom>
            <a:ln w="3175">
              <a:solidFill>
                <a:srgbClr val="565658"/>
              </a:solidFill>
            </a:ln>
          </p:spPr>
          <p:txBody>
            <a:bodyPr wrap="square" lIns="0" tIns="0" rIns="0" bIns="0" rtlCol="0"/>
            <a:lstStyle/>
            <a:p/>
          </p:txBody>
        </p:sp>
        <p:sp>
          <p:nvSpPr>
            <p:cNvPr id="739" name="object 739" descr=""/>
            <p:cNvSpPr/>
            <p:nvPr/>
          </p:nvSpPr>
          <p:spPr>
            <a:xfrm>
              <a:off x="5870640" y="2611239"/>
              <a:ext cx="3175" cy="635"/>
            </a:xfrm>
            <a:custGeom>
              <a:avLst/>
              <a:gdLst/>
              <a:ahLst/>
              <a:cxnLst/>
              <a:rect l="l" t="t" r="r" b="b"/>
              <a:pathLst>
                <a:path w="3175" h="635">
                  <a:moveTo>
                    <a:pt x="0" y="482"/>
                  </a:moveTo>
                  <a:lnTo>
                    <a:pt x="2794" y="0"/>
                  </a:lnTo>
                </a:path>
              </a:pathLst>
            </a:custGeom>
            <a:ln w="3175">
              <a:solidFill>
                <a:srgbClr val="565658"/>
              </a:solidFill>
            </a:ln>
          </p:spPr>
          <p:txBody>
            <a:bodyPr wrap="square" lIns="0" tIns="0" rIns="0" bIns="0" rtlCol="0"/>
            <a:lstStyle/>
            <a:p/>
          </p:txBody>
        </p:sp>
        <p:sp>
          <p:nvSpPr>
            <p:cNvPr id="740" name="object 740" descr=""/>
            <p:cNvSpPr/>
            <p:nvPr/>
          </p:nvSpPr>
          <p:spPr>
            <a:xfrm>
              <a:off x="5873958" y="2610320"/>
              <a:ext cx="5080" cy="1270"/>
            </a:xfrm>
            <a:custGeom>
              <a:avLst/>
              <a:gdLst/>
              <a:ahLst/>
              <a:cxnLst/>
              <a:rect l="l" t="t" r="r" b="b"/>
              <a:pathLst>
                <a:path w="5079" h="1269">
                  <a:moveTo>
                    <a:pt x="0" y="838"/>
                  </a:moveTo>
                  <a:lnTo>
                    <a:pt x="4965" y="0"/>
                  </a:lnTo>
                </a:path>
              </a:pathLst>
            </a:custGeom>
            <a:ln w="3175">
              <a:solidFill>
                <a:srgbClr val="565658"/>
              </a:solidFill>
            </a:ln>
          </p:spPr>
          <p:txBody>
            <a:bodyPr wrap="square" lIns="0" tIns="0" rIns="0" bIns="0" rtlCol="0"/>
            <a:lstStyle/>
            <a:p/>
          </p:txBody>
        </p:sp>
        <p:sp>
          <p:nvSpPr>
            <p:cNvPr id="741" name="object 741" descr=""/>
            <p:cNvSpPr/>
            <p:nvPr/>
          </p:nvSpPr>
          <p:spPr>
            <a:xfrm>
              <a:off x="5681337" y="2594992"/>
              <a:ext cx="635" cy="1270"/>
            </a:xfrm>
            <a:custGeom>
              <a:avLst/>
              <a:gdLst/>
              <a:ahLst/>
              <a:cxnLst/>
              <a:rect l="l" t="t" r="r" b="b"/>
              <a:pathLst>
                <a:path w="635" h="1269">
                  <a:moveTo>
                    <a:pt x="0" y="0"/>
                  </a:moveTo>
                  <a:lnTo>
                    <a:pt x="152" y="1181"/>
                  </a:lnTo>
                </a:path>
              </a:pathLst>
            </a:custGeom>
            <a:ln w="3175">
              <a:solidFill>
                <a:srgbClr val="565658"/>
              </a:solidFill>
            </a:ln>
          </p:spPr>
          <p:txBody>
            <a:bodyPr wrap="square" lIns="0" tIns="0" rIns="0" bIns="0" rtlCol="0"/>
            <a:lstStyle/>
            <a:p/>
          </p:txBody>
        </p:sp>
        <p:sp>
          <p:nvSpPr>
            <p:cNvPr id="742" name="object 742" descr=""/>
            <p:cNvSpPr/>
            <p:nvPr/>
          </p:nvSpPr>
          <p:spPr>
            <a:xfrm>
              <a:off x="5780698" y="2615478"/>
              <a:ext cx="66040" cy="5080"/>
            </a:xfrm>
            <a:custGeom>
              <a:avLst/>
              <a:gdLst/>
              <a:ahLst/>
              <a:cxnLst/>
              <a:rect l="l" t="t" r="r" b="b"/>
              <a:pathLst>
                <a:path w="66039" h="5080">
                  <a:moveTo>
                    <a:pt x="0" y="4572"/>
                  </a:moveTo>
                  <a:lnTo>
                    <a:pt x="3873" y="4406"/>
                  </a:lnTo>
                  <a:lnTo>
                    <a:pt x="5511" y="4368"/>
                  </a:lnTo>
                  <a:lnTo>
                    <a:pt x="8394" y="4457"/>
                  </a:lnTo>
                  <a:lnTo>
                    <a:pt x="8597" y="4483"/>
                  </a:lnTo>
                  <a:lnTo>
                    <a:pt x="17106" y="4051"/>
                  </a:lnTo>
                  <a:lnTo>
                    <a:pt x="18376" y="4051"/>
                  </a:lnTo>
                  <a:lnTo>
                    <a:pt x="27622" y="3365"/>
                  </a:lnTo>
                  <a:lnTo>
                    <a:pt x="35991" y="2921"/>
                  </a:lnTo>
                  <a:lnTo>
                    <a:pt x="53898" y="1765"/>
                  </a:lnTo>
                  <a:lnTo>
                    <a:pt x="56680" y="1270"/>
                  </a:lnTo>
                  <a:lnTo>
                    <a:pt x="57556" y="1168"/>
                  </a:lnTo>
                  <a:lnTo>
                    <a:pt x="65493" y="0"/>
                  </a:lnTo>
                </a:path>
              </a:pathLst>
            </a:custGeom>
            <a:ln w="3175">
              <a:solidFill>
                <a:srgbClr val="565658"/>
              </a:solidFill>
            </a:ln>
          </p:spPr>
          <p:txBody>
            <a:bodyPr wrap="square" lIns="0" tIns="0" rIns="0" bIns="0" rtlCol="0"/>
            <a:lstStyle/>
            <a:p/>
          </p:txBody>
        </p:sp>
        <p:sp>
          <p:nvSpPr>
            <p:cNvPr id="743" name="object 743" descr=""/>
            <p:cNvSpPr/>
            <p:nvPr/>
          </p:nvSpPr>
          <p:spPr>
            <a:xfrm>
              <a:off x="5703324" y="2611417"/>
              <a:ext cx="6985" cy="1270"/>
            </a:xfrm>
            <a:custGeom>
              <a:avLst/>
              <a:gdLst/>
              <a:ahLst/>
              <a:cxnLst/>
              <a:rect l="l" t="t" r="r" b="b"/>
              <a:pathLst>
                <a:path w="6985" h="1269">
                  <a:moveTo>
                    <a:pt x="622" y="317"/>
                  </a:moveTo>
                  <a:lnTo>
                    <a:pt x="330" y="165"/>
                  </a:lnTo>
                  <a:lnTo>
                    <a:pt x="50" y="38"/>
                  </a:lnTo>
                  <a:lnTo>
                    <a:pt x="6972" y="1155"/>
                  </a:lnTo>
                </a:path>
              </a:pathLst>
            </a:custGeom>
            <a:ln w="3175">
              <a:solidFill>
                <a:srgbClr val="565658"/>
              </a:solidFill>
            </a:ln>
          </p:spPr>
          <p:txBody>
            <a:bodyPr wrap="square" lIns="0" tIns="0" rIns="0" bIns="0" rtlCol="0"/>
            <a:lstStyle/>
            <a:p/>
          </p:txBody>
        </p:sp>
        <p:sp>
          <p:nvSpPr>
            <p:cNvPr id="744" name="object 744" descr=""/>
            <p:cNvSpPr/>
            <p:nvPr/>
          </p:nvSpPr>
          <p:spPr>
            <a:xfrm>
              <a:off x="5710798" y="2612665"/>
              <a:ext cx="2540" cy="635"/>
            </a:xfrm>
            <a:custGeom>
              <a:avLst/>
              <a:gdLst/>
              <a:ahLst/>
              <a:cxnLst/>
              <a:rect l="l" t="t" r="r" b="b"/>
              <a:pathLst>
                <a:path w="2539" h="635">
                  <a:moveTo>
                    <a:pt x="0" y="0"/>
                  </a:moveTo>
                  <a:lnTo>
                    <a:pt x="2374" y="393"/>
                  </a:lnTo>
                </a:path>
              </a:pathLst>
            </a:custGeom>
            <a:ln w="3175">
              <a:solidFill>
                <a:srgbClr val="565658"/>
              </a:solidFill>
            </a:ln>
          </p:spPr>
          <p:txBody>
            <a:bodyPr wrap="square" lIns="0" tIns="0" rIns="0" bIns="0" rtlCol="0"/>
            <a:lstStyle/>
            <a:p/>
          </p:txBody>
        </p:sp>
        <p:sp>
          <p:nvSpPr>
            <p:cNvPr id="745" name="object 745" descr=""/>
            <p:cNvSpPr/>
            <p:nvPr/>
          </p:nvSpPr>
          <p:spPr>
            <a:xfrm>
              <a:off x="5713663" y="2613154"/>
              <a:ext cx="27305" cy="4445"/>
            </a:xfrm>
            <a:custGeom>
              <a:avLst/>
              <a:gdLst/>
              <a:ahLst/>
              <a:cxnLst/>
              <a:rect l="l" t="t" r="r" b="b"/>
              <a:pathLst>
                <a:path w="27304" h="4444">
                  <a:moveTo>
                    <a:pt x="0" y="0"/>
                  </a:moveTo>
                  <a:lnTo>
                    <a:pt x="21780" y="3708"/>
                  </a:lnTo>
                  <a:lnTo>
                    <a:pt x="22707" y="3810"/>
                  </a:lnTo>
                  <a:lnTo>
                    <a:pt x="23406" y="3886"/>
                  </a:lnTo>
                  <a:lnTo>
                    <a:pt x="27063" y="4178"/>
                  </a:lnTo>
                </a:path>
              </a:pathLst>
            </a:custGeom>
            <a:ln w="3175">
              <a:solidFill>
                <a:srgbClr val="565658"/>
              </a:solidFill>
            </a:ln>
          </p:spPr>
          <p:txBody>
            <a:bodyPr wrap="square" lIns="0" tIns="0" rIns="0" bIns="0" rtlCol="0"/>
            <a:lstStyle/>
            <a:p/>
          </p:txBody>
        </p:sp>
        <p:sp>
          <p:nvSpPr>
            <p:cNvPr id="746" name="object 746" descr=""/>
            <p:cNvSpPr/>
            <p:nvPr/>
          </p:nvSpPr>
          <p:spPr>
            <a:xfrm>
              <a:off x="5741711" y="2617415"/>
              <a:ext cx="4445" cy="635"/>
            </a:xfrm>
            <a:custGeom>
              <a:avLst/>
              <a:gdLst/>
              <a:ahLst/>
              <a:cxnLst/>
              <a:rect l="l" t="t" r="r" b="b"/>
              <a:pathLst>
                <a:path w="4445" h="635">
                  <a:moveTo>
                    <a:pt x="0" y="0"/>
                  </a:moveTo>
                  <a:lnTo>
                    <a:pt x="4000" y="330"/>
                  </a:lnTo>
                </a:path>
              </a:pathLst>
            </a:custGeom>
            <a:ln w="3175">
              <a:solidFill>
                <a:srgbClr val="565658"/>
              </a:solidFill>
            </a:ln>
          </p:spPr>
          <p:txBody>
            <a:bodyPr wrap="square" lIns="0" tIns="0" rIns="0" bIns="0" rtlCol="0"/>
            <a:lstStyle/>
            <a:p/>
          </p:txBody>
        </p:sp>
        <p:sp>
          <p:nvSpPr>
            <p:cNvPr id="747" name="object 747" descr=""/>
            <p:cNvSpPr/>
            <p:nvPr/>
          </p:nvSpPr>
          <p:spPr>
            <a:xfrm>
              <a:off x="5749333" y="2617979"/>
              <a:ext cx="3810" cy="635"/>
            </a:xfrm>
            <a:custGeom>
              <a:avLst/>
              <a:gdLst/>
              <a:ahLst/>
              <a:cxnLst/>
              <a:rect l="l" t="t" r="r" b="b"/>
              <a:pathLst>
                <a:path w="3810" h="635">
                  <a:moveTo>
                    <a:pt x="0" y="0"/>
                  </a:moveTo>
                  <a:lnTo>
                    <a:pt x="3340" y="215"/>
                  </a:lnTo>
                </a:path>
              </a:pathLst>
            </a:custGeom>
            <a:ln w="3175">
              <a:solidFill>
                <a:srgbClr val="565658"/>
              </a:solidFill>
            </a:ln>
          </p:spPr>
          <p:txBody>
            <a:bodyPr wrap="square" lIns="0" tIns="0" rIns="0" bIns="0" rtlCol="0"/>
            <a:lstStyle/>
            <a:p/>
          </p:txBody>
        </p:sp>
        <p:sp>
          <p:nvSpPr>
            <p:cNvPr id="748" name="object 748" descr=""/>
            <p:cNvSpPr/>
            <p:nvPr/>
          </p:nvSpPr>
          <p:spPr>
            <a:xfrm>
              <a:off x="5756029" y="2618426"/>
              <a:ext cx="24765" cy="1905"/>
            </a:xfrm>
            <a:custGeom>
              <a:avLst/>
              <a:gdLst/>
              <a:ahLst/>
              <a:cxnLst/>
              <a:rect l="l" t="t" r="r" b="b"/>
              <a:pathLst>
                <a:path w="24764" h="1905">
                  <a:moveTo>
                    <a:pt x="0" y="0"/>
                  </a:moveTo>
                  <a:lnTo>
                    <a:pt x="24663" y="1625"/>
                  </a:lnTo>
                </a:path>
              </a:pathLst>
            </a:custGeom>
            <a:ln w="3175">
              <a:solidFill>
                <a:srgbClr val="565658"/>
              </a:solidFill>
            </a:ln>
          </p:spPr>
          <p:txBody>
            <a:bodyPr wrap="square" lIns="0" tIns="0" rIns="0" bIns="0" rtlCol="0"/>
            <a:lstStyle/>
            <a:p/>
          </p:txBody>
        </p:sp>
        <p:sp>
          <p:nvSpPr>
            <p:cNvPr id="749" name="object 749" descr=""/>
            <p:cNvSpPr/>
            <p:nvPr/>
          </p:nvSpPr>
          <p:spPr>
            <a:xfrm>
              <a:off x="5681659" y="2596604"/>
              <a:ext cx="635" cy="635"/>
            </a:xfrm>
            <a:custGeom>
              <a:avLst/>
              <a:gdLst/>
              <a:ahLst/>
              <a:cxnLst/>
              <a:rect l="l" t="t" r="r" b="b"/>
              <a:pathLst>
                <a:path w="635" h="635">
                  <a:moveTo>
                    <a:pt x="0" y="0"/>
                  </a:moveTo>
                  <a:lnTo>
                    <a:pt x="50" y="203"/>
                  </a:lnTo>
                  <a:lnTo>
                    <a:pt x="101" y="368"/>
                  </a:lnTo>
                </a:path>
              </a:pathLst>
            </a:custGeom>
            <a:ln w="3175">
              <a:solidFill>
                <a:srgbClr val="565658"/>
              </a:solidFill>
            </a:ln>
          </p:spPr>
          <p:txBody>
            <a:bodyPr wrap="square" lIns="0" tIns="0" rIns="0" bIns="0" rtlCol="0"/>
            <a:lstStyle/>
            <a:p/>
          </p:txBody>
        </p:sp>
        <p:sp>
          <p:nvSpPr>
            <p:cNvPr id="750" name="object 750" descr=""/>
            <p:cNvSpPr/>
            <p:nvPr/>
          </p:nvSpPr>
          <p:spPr>
            <a:xfrm>
              <a:off x="5624589" y="2537612"/>
              <a:ext cx="6985" cy="635"/>
            </a:xfrm>
            <a:custGeom>
              <a:avLst/>
              <a:gdLst/>
              <a:ahLst/>
              <a:cxnLst/>
              <a:rect l="l" t="t" r="r" b="b"/>
              <a:pathLst>
                <a:path w="6985" h="635">
                  <a:moveTo>
                    <a:pt x="0" y="0"/>
                  </a:moveTo>
                  <a:lnTo>
                    <a:pt x="546" y="228"/>
                  </a:lnTo>
                  <a:lnTo>
                    <a:pt x="1016" y="228"/>
                  </a:lnTo>
                </a:path>
                <a:path w="6985" h="635">
                  <a:moveTo>
                    <a:pt x="0" y="0"/>
                  </a:moveTo>
                  <a:lnTo>
                    <a:pt x="1016" y="228"/>
                  </a:lnTo>
                  <a:lnTo>
                    <a:pt x="2336" y="228"/>
                  </a:lnTo>
                  <a:lnTo>
                    <a:pt x="4305" y="228"/>
                  </a:lnTo>
                  <a:lnTo>
                    <a:pt x="6375" y="228"/>
                  </a:lnTo>
                </a:path>
              </a:pathLst>
            </a:custGeom>
            <a:ln w="3175">
              <a:solidFill>
                <a:srgbClr val="565658"/>
              </a:solidFill>
            </a:ln>
          </p:spPr>
          <p:txBody>
            <a:bodyPr wrap="square" lIns="0" tIns="0" rIns="0" bIns="0" rtlCol="0"/>
            <a:lstStyle/>
            <a:p/>
          </p:txBody>
        </p:sp>
        <p:sp>
          <p:nvSpPr>
            <p:cNvPr id="751" name="object 751" descr=""/>
            <p:cNvSpPr/>
            <p:nvPr/>
          </p:nvSpPr>
          <p:spPr>
            <a:xfrm>
              <a:off x="6253755" y="2521688"/>
              <a:ext cx="2540" cy="1905"/>
            </a:xfrm>
            <a:custGeom>
              <a:avLst/>
              <a:gdLst/>
              <a:ahLst/>
              <a:cxnLst/>
              <a:rect l="l" t="t" r="r" b="b"/>
              <a:pathLst>
                <a:path w="2539" h="1905">
                  <a:moveTo>
                    <a:pt x="0" y="0"/>
                  </a:moveTo>
                  <a:lnTo>
                    <a:pt x="1041" y="762"/>
                  </a:lnTo>
                  <a:lnTo>
                    <a:pt x="2489" y="1511"/>
                  </a:lnTo>
                </a:path>
              </a:pathLst>
            </a:custGeom>
            <a:ln w="3175">
              <a:solidFill>
                <a:srgbClr val="565658"/>
              </a:solidFill>
            </a:ln>
          </p:spPr>
          <p:txBody>
            <a:bodyPr wrap="square" lIns="0" tIns="0" rIns="0" bIns="0" rtlCol="0"/>
            <a:lstStyle/>
            <a:p/>
          </p:txBody>
        </p:sp>
        <p:sp>
          <p:nvSpPr>
            <p:cNvPr id="752" name="object 752" descr=""/>
            <p:cNvSpPr/>
            <p:nvPr/>
          </p:nvSpPr>
          <p:spPr>
            <a:xfrm>
              <a:off x="6263540" y="2521683"/>
              <a:ext cx="2540" cy="1905"/>
            </a:xfrm>
            <a:custGeom>
              <a:avLst/>
              <a:gdLst/>
              <a:ahLst/>
              <a:cxnLst/>
              <a:rect l="l" t="t" r="r" b="b"/>
              <a:pathLst>
                <a:path w="2539" h="1905">
                  <a:moveTo>
                    <a:pt x="0" y="1536"/>
                  </a:moveTo>
                  <a:lnTo>
                    <a:pt x="1384" y="825"/>
                  </a:lnTo>
                  <a:lnTo>
                    <a:pt x="2540" y="0"/>
                  </a:lnTo>
                </a:path>
              </a:pathLst>
            </a:custGeom>
            <a:ln w="3175">
              <a:solidFill>
                <a:srgbClr val="565658"/>
              </a:solidFill>
            </a:ln>
          </p:spPr>
          <p:txBody>
            <a:bodyPr wrap="square" lIns="0" tIns="0" rIns="0" bIns="0" rtlCol="0"/>
            <a:lstStyle/>
            <a:p/>
          </p:txBody>
        </p:sp>
        <p:sp>
          <p:nvSpPr>
            <p:cNvPr id="753" name="object 753" descr=""/>
            <p:cNvSpPr/>
            <p:nvPr/>
          </p:nvSpPr>
          <p:spPr>
            <a:xfrm>
              <a:off x="6253754" y="2520212"/>
              <a:ext cx="635" cy="1905"/>
            </a:xfrm>
            <a:custGeom>
              <a:avLst/>
              <a:gdLst/>
              <a:ahLst/>
              <a:cxnLst/>
              <a:rect l="l" t="t" r="r" b="b"/>
              <a:pathLst>
                <a:path w="635" h="1905">
                  <a:moveTo>
                    <a:pt x="50" y="0"/>
                  </a:moveTo>
                  <a:lnTo>
                    <a:pt x="0" y="1308"/>
                  </a:lnTo>
                  <a:lnTo>
                    <a:pt x="0" y="1473"/>
                  </a:lnTo>
                </a:path>
              </a:pathLst>
            </a:custGeom>
            <a:ln w="3175">
              <a:solidFill>
                <a:srgbClr val="565658"/>
              </a:solidFill>
            </a:ln>
          </p:spPr>
          <p:txBody>
            <a:bodyPr wrap="square" lIns="0" tIns="0" rIns="0" bIns="0" rtlCol="0"/>
            <a:lstStyle/>
            <a:p/>
          </p:txBody>
        </p:sp>
        <p:sp>
          <p:nvSpPr>
            <p:cNvPr id="754" name="object 754" descr=""/>
            <p:cNvSpPr/>
            <p:nvPr/>
          </p:nvSpPr>
          <p:spPr>
            <a:xfrm>
              <a:off x="6266026" y="2520214"/>
              <a:ext cx="635" cy="1905"/>
            </a:xfrm>
            <a:custGeom>
              <a:avLst/>
              <a:gdLst/>
              <a:ahLst/>
              <a:cxnLst/>
              <a:rect l="l" t="t" r="r" b="b"/>
              <a:pathLst>
                <a:path w="635" h="1905">
                  <a:moveTo>
                    <a:pt x="50" y="1473"/>
                  </a:moveTo>
                  <a:lnTo>
                    <a:pt x="50" y="1295"/>
                  </a:lnTo>
                  <a:lnTo>
                    <a:pt x="0" y="0"/>
                  </a:lnTo>
                </a:path>
              </a:pathLst>
            </a:custGeom>
            <a:ln w="3175">
              <a:solidFill>
                <a:srgbClr val="565658"/>
              </a:solidFill>
            </a:ln>
          </p:spPr>
          <p:txBody>
            <a:bodyPr wrap="square" lIns="0" tIns="0" rIns="0" bIns="0" rtlCol="0"/>
            <a:lstStyle/>
            <a:p/>
          </p:txBody>
        </p:sp>
        <p:sp>
          <p:nvSpPr>
            <p:cNvPr id="755" name="object 755" descr=""/>
            <p:cNvSpPr/>
            <p:nvPr/>
          </p:nvSpPr>
          <p:spPr>
            <a:xfrm>
              <a:off x="5642353" y="2278230"/>
              <a:ext cx="2540" cy="1905"/>
            </a:xfrm>
            <a:custGeom>
              <a:avLst/>
              <a:gdLst/>
              <a:ahLst/>
              <a:cxnLst/>
              <a:rect l="l" t="t" r="r" b="b"/>
              <a:pathLst>
                <a:path w="2539" h="1905">
                  <a:moveTo>
                    <a:pt x="2539" y="0"/>
                  </a:moveTo>
                  <a:lnTo>
                    <a:pt x="1155" y="711"/>
                  </a:lnTo>
                  <a:lnTo>
                    <a:pt x="0" y="1536"/>
                  </a:lnTo>
                </a:path>
              </a:pathLst>
            </a:custGeom>
            <a:ln w="3175">
              <a:solidFill>
                <a:srgbClr val="565658"/>
              </a:solidFill>
            </a:ln>
          </p:spPr>
          <p:txBody>
            <a:bodyPr wrap="square" lIns="0" tIns="0" rIns="0" bIns="0" rtlCol="0"/>
            <a:lstStyle/>
            <a:p/>
          </p:txBody>
        </p:sp>
        <p:sp>
          <p:nvSpPr>
            <p:cNvPr id="756" name="object 756" descr=""/>
            <p:cNvSpPr/>
            <p:nvPr/>
          </p:nvSpPr>
          <p:spPr>
            <a:xfrm>
              <a:off x="5891650" y="2598076"/>
              <a:ext cx="1270" cy="1270"/>
            </a:xfrm>
            <a:custGeom>
              <a:avLst/>
              <a:gdLst/>
              <a:ahLst/>
              <a:cxnLst/>
              <a:rect l="l" t="t" r="r" b="b"/>
              <a:pathLst>
                <a:path w="1270" h="1269">
                  <a:moveTo>
                    <a:pt x="0" y="685"/>
                  </a:moveTo>
                  <a:lnTo>
                    <a:pt x="139" y="584"/>
                  </a:lnTo>
                  <a:lnTo>
                    <a:pt x="914" y="0"/>
                  </a:lnTo>
                </a:path>
              </a:pathLst>
            </a:custGeom>
            <a:ln w="3175">
              <a:solidFill>
                <a:srgbClr val="565658"/>
              </a:solidFill>
            </a:ln>
          </p:spPr>
          <p:txBody>
            <a:bodyPr wrap="square" lIns="0" tIns="0" rIns="0" bIns="0" rtlCol="0"/>
            <a:lstStyle/>
            <a:p/>
          </p:txBody>
        </p:sp>
        <p:sp>
          <p:nvSpPr>
            <p:cNvPr id="757" name="object 757" descr=""/>
            <p:cNvSpPr/>
            <p:nvPr/>
          </p:nvSpPr>
          <p:spPr>
            <a:xfrm>
              <a:off x="5892554" y="2596606"/>
              <a:ext cx="635" cy="1905"/>
            </a:xfrm>
            <a:custGeom>
              <a:avLst/>
              <a:gdLst/>
              <a:ahLst/>
              <a:cxnLst/>
              <a:rect l="l" t="t" r="r" b="b"/>
              <a:pathLst>
                <a:path w="635" h="1905">
                  <a:moveTo>
                    <a:pt x="12" y="1473"/>
                  </a:moveTo>
                  <a:lnTo>
                    <a:pt x="12" y="253"/>
                  </a:lnTo>
                  <a:lnTo>
                    <a:pt x="0" y="0"/>
                  </a:lnTo>
                </a:path>
              </a:pathLst>
            </a:custGeom>
            <a:ln w="3175">
              <a:solidFill>
                <a:srgbClr val="565658"/>
              </a:solidFill>
            </a:ln>
          </p:spPr>
          <p:txBody>
            <a:bodyPr wrap="square" lIns="0" tIns="0" rIns="0" bIns="0" rtlCol="0"/>
            <a:lstStyle/>
            <a:p/>
          </p:txBody>
        </p:sp>
        <p:sp>
          <p:nvSpPr>
            <p:cNvPr id="758" name="object 758" descr=""/>
            <p:cNvSpPr/>
            <p:nvPr/>
          </p:nvSpPr>
          <p:spPr>
            <a:xfrm>
              <a:off x="5806859" y="2269293"/>
              <a:ext cx="1270" cy="1270"/>
            </a:xfrm>
            <a:custGeom>
              <a:avLst/>
              <a:gdLst/>
              <a:ahLst/>
              <a:cxnLst/>
              <a:rect l="l" t="t" r="r" b="b"/>
              <a:pathLst>
                <a:path w="1270" h="1269">
                  <a:moveTo>
                    <a:pt x="914" y="0"/>
                  </a:moveTo>
                  <a:lnTo>
                    <a:pt x="774" y="101"/>
                  </a:lnTo>
                  <a:lnTo>
                    <a:pt x="0" y="673"/>
                  </a:lnTo>
                </a:path>
              </a:pathLst>
            </a:custGeom>
            <a:ln w="3175">
              <a:solidFill>
                <a:srgbClr val="565658"/>
              </a:solidFill>
            </a:ln>
          </p:spPr>
          <p:txBody>
            <a:bodyPr wrap="square" lIns="0" tIns="0" rIns="0" bIns="0" rtlCol="0"/>
            <a:lstStyle/>
            <a:p/>
          </p:txBody>
        </p:sp>
        <p:sp>
          <p:nvSpPr>
            <p:cNvPr id="759" name="object 759" descr=""/>
            <p:cNvSpPr/>
            <p:nvPr/>
          </p:nvSpPr>
          <p:spPr>
            <a:xfrm>
              <a:off x="5818275" y="2269297"/>
              <a:ext cx="1270" cy="1270"/>
            </a:xfrm>
            <a:custGeom>
              <a:avLst/>
              <a:gdLst/>
              <a:ahLst/>
              <a:cxnLst/>
              <a:rect l="l" t="t" r="r" b="b"/>
              <a:pathLst>
                <a:path w="1270" h="1269">
                  <a:moveTo>
                    <a:pt x="914" y="673"/>
                  </a:moveTo>
                  <a:lnTo>
                    <a:pt x="139" y="101"/>
                  </a:lnTo>
                  <a:lnTo>
                    <a:pt x="0" y="0"/>
                  </a:lnTo>
                </a:path>
              </a:pathLst>
            </a:custGeom>
            <a:ln w="3175">
              <a:solidFill>
                <a:srgbClr val="565658"/>
              </a:solidFill>
            </a:ln>
          </p:spPr>
          <p:txBody>
            <a:bodyPr wrap="square" lIns="0" tIns="0" rIns="0" bIns="0" rtlCol="0"/>
            <a:lstStyle/>
            <a:p/>
          </p:txBody>
        </p:sp>
        <p:sp>
          <p:nvSpPr>
            <p:cNvPr id="760" name="object 760" descr=""/>
            <p:cNvSpPr/>
            <p:nvPr/>
          </p:nvSpPr>
          <p:spPr>
            <a:xfrm>
              <a:off x="5819183" y="2269972"/>
              <a:ext cx="0" cy="1905"/>
            </a:xfrm>
            <a:custGeom>
              <a:avLst/>
              <a:gdLst/>
              <a:ahLst/>
              <a:cxnLst/>
              <a:rect l="l" t="t" r="r" b="b"/>
              <a:pathLst>
                <a:path w="0" h="1905">
                  <a:moveTo>
                    <a:pt x="0" y="1473"/>
                  </a:moveTo>
                  <a:lnTo>
                    <a:pt x="0" y="1219"/>
                  </a:lnTo>
                  <a:lnTo>
                    <a:pt x="0" y="0"/>
                  </a:lnTo>
                </a:path>
              </a:pathLst>
            </a:custGeom>
            <a:ln w="3175">
              <a:solidFill>
                <a:srgbClr val="565658"/>
              </a:solidFill>
            </a:ln>
          </p:spPr>
          <p:txBody>
            <a:bodyPr wrap="square" lIns="0" tIns="0" rIns="0" bIns="0" rtlCol="0"/>
            <a:lstStyle/>
            <a:p/>
          </p:txBody>
        </p:sp>
        <p:sp>
          <p:nvSpPr>
            <p:cNvPr id="761" name="object 761" descr=""/>
            <p:cNvSpPr/>
            <p:nvPr/>
          </p:nvSpPr>
          <p:spPr>
            <a:xfrm>
              <a:off x="5806855" y="2269970"/>
              <a:ext cx="635" cy="1905"/>
            </a:xfrm>
            <a:custGeom>
              <a:avLst/>
              <a:gdLst/>
              <a:ahLst/>
              <a:cxnLst/>
              <a:rect l="l" t="t" r="r" b="b"/>
              <a:pathLst>
                <a:path w="635" h="1905">
                  <a:moveTo>
                    <a:pt x="0" y="0"/>
                  </a:moveTo>
                  <a:lnTo>
                    <a:pt x="0" y="1219"/>
                  </a:lnTo>
                  <a:lnTo>
                    <a:pt x="12" y="1473"/>
                  </a:lnTo>
                </a:path>
              </a:pathLst>
            </a:custGeom>
            <a:ln w="3175">
              <a:solidFill>
                <a:srgbClr val="565658"/>
              </a:solidFill>
            </a:ln>
          </p:spPr>
          <p:txBody>
            <a:bodyPr wrap="square" lIns="0" tIns="0" rIns="0" bIns="0" rtlCol="0"/>
            <a:lstStyle/>
            <a:p/>
          </p:txBody>
        </p:sp>
        <p:sp>
          <p:nvSpPr>
            <p:cNvPr id="762" name="object 762" descr=""/>
            <p:cNvSpPr/>
            <p:nvPr/>
          </p:nvSpPr>
          <p:spPr>
            <a:xfrm>
              <a:off x="5970137" y="2520806"/>
              <a:ext cx="635" cy="1270"/>
            </a:xfrm>
            <a:custGeom>
              <a:avLst/>
              <a:gdLst/>
              <a:ahLst/>
              <a:cxnLst/>
              <a:rect l="l" t="t" r="r" b="b"/>
              <a:pathLst>
                <a:path w="635" h="1269">
                  <a:moveTo>
                    <a:pt x="25" y="0"/>
                  </a:moveTo>
                  <a:lnTo>
                    <a:pt x="0" y="711"/>
                  </a:lnTo>
                  <a:lnTo>
                    <a:pt x="0" y="876"/>
                  </a:lnTo>
                </a:path>
              </a:pathLst>
            </a:custGeom>
            <a:ln w="3175">
              <a:solidFill>
                <a:srgbClr val="565658"/>
              </a:solidFill>
            </a:ln>
          </p:spPr>
          <p:txBody>
            <a:bodyPr wrap="square" lIns="0" tIns="0" rIns="0" bIns="0" rtlCol="0"/>
            <a:lstStyle/>
            <a:p/>
          </p:txBody>
        </p:sp>
        <p:sp>
          <p:nvSpPr>
            <p:cNvPr id="763" name="object 763" descr=""/>
            <p:cNvSpPr/>
            <p:nvPr/>
          </p:nvSpPr>
          <p:spPr>
            <a:xfrm>
              <a:off x="5979923" y="2521962"/>
              <a:ext cx="2540" cy="1270"/>
            </a:xfrm>
            <a:custGeom>
              <a:avLst/>
              <a:gdLst/>
              <a:ahLst/>
              <a:cxnLst/>
              <a:rect l="l" t="t" r="r" b="b"/>
              <a:pathLst>
                <a:path w="2539" h="1269">
                  <a:moveTo>
                    <a:pt x="0" y="1257"/>
                  </a:moveTo>
                  <a:lnTo>
                    <a:pt x="1384" y="546"/>
                  </a:lnTo>
                  <a:lnTo>
                    <a:pt x="2159" y="0"/>
                  </a:lnTo>
                </a:path>
              </a:pathLst>
            </a:custGeom>
            <a:ln w="3175">
              <a:solidFill>
                <a:srgbClr val="565658"/>
              </a:solidFill>
            </a:ln>
          </p:spPr>
          <p:txBody>
            <a:bodyPr wrap="square" lIns="0" tIns="0" rIns="0" bIns="0" rtlCol="0"/>
            <a:lstStyle/>
            <a:p/>
          </p:txBody>
        </p:sp>
        <p:sp>
          <p:nvSpPr>
            <p:cNvPr id="764" name="object 764" descr=""/>
            <p:cNvSpPr/>
            <p:nvPr/>
          </p:nvSpPr>
          <p:spPr>
            <a:xfrm>
              <a:off x="5556780" y="2336316"/>
              <a:ext cx="635" cy="13335"/>
            </a:xfrm>
            <a:custGeom>
              <a:avLst/>
              <a:gdLst/>
              <a:ahLst/>
              <a:cxnLst/>
              <a:rect l="l" t="t" r="r" b="b"/>
              <a:pathLst>
                <a:path w="635" h="13335">
                  <a:moveTo>
                    <a:pt x="228" y="0"/>
                  </a:moveTo>
                  <a:lnTo>
                    <a:pt x="0" y="1016"/>
                  </a:lnTo>
                  <a:lnTo>
                    <a:pt x="0" y="2336"/>
                  </a:lnTo>
                  <a:lnTo>
                    <a:pt x="0" y="4292"/>
                  </a:lnTo>
                  <a:lnTo>
                    <a:pt x="0" y="12700"/>
                  </a:lnTo>
                  <a:lnTo>
                    <a:pt x="228" y="13246"/>
                  </a:lnTo>
                </a:path>
                <a:path w="635" h="13335">
                  <a:moveTo>
                    <a:pt x="228" y="0"/>
                  </a:moveTo>
                  <a:lnTo>
                    <a:pt x="0" y="546"/>
                  </a:lnTo>
                  <a:lnTo>
                    <a:pt x="0" y="1016"/>
                  </a:lnTo>
                </a:path>
              </a:pathLst>
            </a:custGeom>
            <a:ln w="3175">
              <a:solidFill>
                <a:srgbClr val="565658"/>
              </a:solidFill>
            </a:ln>
          </p:spPr>
          <p:txBody>
            <a:bodyPr wrap="square" lIns="0" tIns="0" rIns="0" bIns="0" rtlCol="0"/>
            <a:lstStyle/>
            <a:p/>
          </p:txBody>
        </p:sp>
        <p:sp>
          <p:nvSpPr>
            <p:cNvPr id="765" name="object 765" descr=""/>
            <p:cNvSpPr/>
            <p:nvPr/>
          </p:nvSpPr>
          <p:spPr>
            <a:xfrm>
              <a:off x="6408268" y="2397668"/>
              <a:ext cx="635" cy="1270"/>
            </a:xfrm>
            <a:custGeom>
              <a:avLst/>
              <a:gdLst/>
              <a:ahLst/>
              <a:cxnLst/>
              <a:rect l="l" t="t" r="r" b="b"/>
              <a:pathLst>
                <a:path w="635" h="1269">
                  <a:moveTo>
                    <a:pt x="584" y="863"/>
                  </a:moveTo>
                  <a:lnTo>
                    <a:pt x="419" y="152"/>
                  </a:lnTo>
                  <a:lnTo>
                    <a:pt x="177" y="101"/>
                  </a:lnTo>
                  <a:lnTo>
                    <a:pt x="0" y="0"/>
                  </a:lnTo>
                </a:path>
              </a:pathLst>
            </a:custGeom>
            <a:ln w="3175">
              <a:solidFill>
                <a:srgbClr val="565658"/>
              </a:solidFill>
            </a:ln>
          </p:spPr>
          <p:txBody>
            <a:bodyPr wrap="square" lIns="0" tIns="0" rIns="0" bIns="0" rtlCol="0"/>
            <a:lstStyle/>
            <a:p/>
          </p:txBody>
        </p:sp>
        <p:sp>
          <p:nvSpPr>
            <p:cNvPr id="766" name="object 766" descr=""/>
            <p:cNvSpPr/>
            <p:nvPr/>
          </p:nvSpPr>
          <p:spPr>
            <a:xfrm>
              <a:off x="6408270" y="2406840"/>
              <a:ext cx="635" cy="1270"/>
            </a:xfrm>
            <a:custGeom>
              <a:avLst/>
              <a:gdLst/>
              <a:ahLst/>
              <a:cxnLst/>
              <a:rect l="l" t="t" r="r" b="b"/>
              <a:pathLst>
                <a:path w="635" h="1269">
                  <a:moveTo>
                    <a:pt x="0" y="863"/>
                  </a:moveTo>
                  <a:lnTo>
                    <a:pt x="177" y="761"/>
                  </a:lnTo>
                  <a:lnTo>
                    <a:pt x="419" y="698"/>
                  </a:lnTo>
                  <a:lnTo>
                    <a:pt x="584" y="0"/>
                  </a:lnTo>
                </a:path>
              </a:pathLst>
            </a:custGeom>
            <a:ln w="3175">
              <a:solidFill>
                <a:srgbClr val="565658"/>
              </a:solidFill>
            </a:ln>
          </p:spPr>
          <p:txBody>
            <a:bodyPr wrap="square" lIns="0" tIns="0" rIns="0" bIns="0" rtlCol="0"/>
            <a:lstStyle/>
            <a:p/>
          </p:txBody>
        </p:sp>
        <p:sp>
          <p:nvSpPr>
            <p:cNvPr id="767" name="object 767" descr=""/>
            <p:cNvSpPr/>
            <p:nvPr/>
          </p:nvSpPr>
          <p:spPr>
            <a:xfrm>
              <a:off x="6402974" y="2397664"/>
              <a:ext cx="5715" cy="0"/>
            </a:xfrm>
            <a:custGeom>
              <a:avLst/>
              <a:gdLst/>
              <a:ahLst/>
              <a:cxnLst/>
              <a:rect l="l" t="t" r="r" b="b"/>
              <a:pathLst>
                <a:path w="5714" h="0">
                  <a:moveTo>
                    <a:pt x="5295" y="0"/>
                  </a:moveTo>
                  <a:lnTo>
                    <a:pt x="0" y="0"/>
                  </a:lnTo>
                </a:path>
              </a:pathLst>
            </a:custGeom>
            <a:ln w="3175">
              <a:solidFill>
                <a:srgbClr val="565658"/>
              </a:solidFill>
            </a:ln>
          </p:spPr>
          <p:txBody>
            <a:bodyPr wrap="square" lIns="0" tIns="0" rIns="0" bIns="0" rtlCol="0"/>
            <a:lstStyle/>
            <a:p/>
          </p:txBody>
        </p:sp>
        <p:sp>
          <p:nvSpPr>
            <p:cNvPr id="768" name="object 768" descr=""/>
            <p:cNvSpPr/>
            <p:nvPr/>
          </p:nvSpPr>
          <p:spPr>
            <a:xfrm>
              <a:off x="6402980" y="2407704"/>
              <a:ext cx="5715" cy="0"/>
            </a:xfrm>
            <a:custGeom>
              <a:avLst/>
              <a:gdLst/>
              <a:ahLst/>
              <a:cxnLst/>
              <a:rect l="l" t="t" r="r" b="b"/>
              <a:pathLst>
                <a:path w="5714" h="0">
                  <a:moveTo>
                    <a:pt x="0" y="0"/>
                  </a:moveTo>
                  <a:lnTo>
                    <a:pt x="5295" y="0"/>
                  </a:lnTo>
                </a:path>
              </a:pathLst>
            </a:custGeom>
            <a:ln w="3175">
              <a:solidFill>
                <a:srgbClr val="565658"/>
              </a:solidFill>
            </a:ln>
          </p:spPr>
          <p:txBody>
            <a:bodyPr wrap="square" lIns="0" tIns="0" rIns="0" bIns="0" rtlCol="0"/>
            <a:lstStyle/>
            <a:p/>
          </p:txBody>
        </p:sp>
        <p:sp>
          <p:nvSpPr>
            <p:cNvPr id="769" name="object 769" descr=""/>
            <p:cNvSpPr/>
            <p:nvPr/>
          </p:nvSpPr>
          <p:spPr>
            <a:xfrm>
              <a:off x="5818271" y="2598076"/>
              <a:ext cx="1270" cy="1270"/>
            </a:xfrm>
            <a:custGeom>
              <a:avLst/>
              <a:gdLst/>
              <a:ahLst/>
              <a:cxnLst/>
              <a:rect l="l" t="t" r="r" b="b"/>
              <a:pathLst>
                <a:path w="1270" h="1269">
                  <a:moveTo>
                    <a:pt x="0" y="685"/>
                  </a:moveTo>
                  <a:lnTo>
                    <a:pt x="139" y="584"/>
                  </a:lnTo>
                  <a:lnTo>
                    <a:pt x="914" y="0"/>
                  </a:lnTo>
                </a:path>
              </a:pathLst>
            </a:custGeom>
            <a:ln w="3175">
              <a:solidFill>
                <a:srgbClr val="565658"/>
              </a:solidFill>
            </a:ln>
          </p:spPr>
          <p:txBody>
            <a:bodyPr wrap="square" lIns="0" tIns="0" rIns="0" bIns="0" rtlCol="0"/>
            <a:lstStyle/>
            <a:p/>
          </p:txBody>
        </p:sp>
        <p:sp>
          <p:nvSpPr>
            <p:cNvPr id="770" name="object 770" descr=""/>
            <p:cNvSpPr/>
            <p:nvPr/>
          </p:nvSpPr>
          <p:spPr>
            <a:xfrm>
              <a:off x="5806855" y="2598079"/>
              <a:ext cx="1270" cy="1270"/>
            </a:xfrm>
            <a:custGeom>
              <a:avLst/>
              <a:gdLst/>
              <a:ahLst/>
              <a:cxnLst/>
              <a:rect l="l" t="t" r="r" b="b"/>
              <a:pathLst>
                <a:path w="1270" h="1269">
                  <a:moveTo>
                    <a:pt x="0" y="0"/>
                  </a:moveTo>
                  <a:lnTo>
                    <a:pt x="787" y="571"/>
                  </a:lnTo>
                  <a:lnTo>
                    <a:pt x="914" y="685"/>
                  </a:lnTo>
                </a:path>
              </a:pathLst>
            </a:custGeom>
            <a:ln w="3175">
              <a:solidFill>
                <a:srgbClr val="565658"/>
              </a:solidFill>
            </a:ln>
          </p:spPr>
          <p:txBody>
            <a:bodyPr wrap="square" lIns="0" tIns="0" rIns="0" bIns="0" rtlCol="0"/>
            <a:lstStyle/>
            <a:p/>
          </p:txBody>
        </p:sp>
        <p:sp>
          <p:nvSpPr>
            <p:cNvPr id="771" name="object 771" descr=""/>
            <p:cNvSpPr/>
            <p:nvPr/>
          </p:nvSpPr>
          <p:spPr>
            <a:xfrm>
              <a:off x="5806855" y="2596604"/>
              <a:ext cx="635" cy="1905"/>
            </a:xfrm>
            <a:custGeom>
              <a:avLst/>
              <a:gdLst/>
              <a:ahLst/>
              <a:cxnLst/>
              <a:rect l="l" t="t" r="r" b="b"/>
              <a:pathLst>
                <a:path w="635" h="1905">
                  <a:moveTo>
                    <a:pt x="12" y="0"/>
                  </a:moveTo>
                  <a:lnTo>
                    <a:pt x="0" y="254"/>
                  </a:lnTo>
                  <a:lnTo>
                    <a:pt x="0" y="1473"/>
                  </a:lnTo>
                </a:path>
              </a:pathLst>
            </a:custGeom>
            <a:ln w="3175">
              <a:solidFill>
                <a:srgbClr val="565658"/>
              </a:solidFill>
            </a:ln>
          </p:spPr>
          <p:txBody>
            <a:bodyPr wrap="square" lIns="0" tIns="0" rIns="0" bIns="0" rtlCol="0"/>
            <a:lstStyle/>
            <a:p/>
          </p:txBody>
        </p:sp>
        <p:sp>
          <p:nvSpPr>
            <p:cNvPr id="772" name="object 772" descr=""/>
            <p:cNvSpPr/>
            <p:nvPr/>
          </p:nvSpPr>
          <p:spPr>
            <a:xfrm>
              <a:off x="5819189" y="2596606"/>
              <a:ext cx="0" cy="1905"/>
            </a:xfrm>
            <a:custGeom>
              <a:avLst/>
              <a:gdLst/>
              <a:ahLst/>
              <a:cxnLst/>
              <a:rect l="l" t="t" r="r" b="b"/>
              <a:pathLst>
                <a:path w="0" h="1905">
                  <a:moveTo>
                    <a:pt x="0" y="1473"/>
                  </a:moveTo>
                  <a:lnTo>
                    <a:pt x="0" y="253"/>
                  </a:lnTo>
                  <a:lnTo>
                    <a:pt x="0" y="0"/>
                  </a:lnTo>
                </a:path>
              </a:pathLst>
            </a:custGeom>
            <a:ln w="3175">
              <a:solidFill>
                <a:srgbClr val="565658"/>
              </a:solidFill>
            </a:ln>
          </p:spPr>
          <p:txBody>
            <a:bodyPr wrap="square" lIns="0" tIns="0" rIns="0" bIns="0" rtlCol="0"/>
            <a:lstStyle/>
            <a:p/>
          </p:txBody>
        </p:sp>
        <p:sp>
          <p:nvSpPr>
            <p:cNvPr id="773" name="object 773" descr=""/>
            <p:cNvSpPr/>
            <p:nvPr/>
          </p:nvSpPr>
          <p:spPr>
            <a:xfrm>
              <a:off x="5713487" y="2269293"/>
              <a:ext cx="1270" cy="1270"/>
            </a:xfrm>
            <a:custGeom>
              <a:avLst/>
              <a:gdLst/>
              <a:ahLst/>
              <a:cxnLst/>
              <a:rect l="l" t="t" r="r" b="b"/>
              <a:pathLst>
                <a:path w="1270" h="1269">
                  <a:moveTo>
                    <a:pt x="914" y="0"/>
                  </a:moveTo>
                  <a:lnTo>
                    <a:pt x="774" y="101"/>
                  </a:lnTo>
                  <a:lnTo>
                    <a:pt x="0" y="673"/>
                  </a:lnTo>
                </a:path>
              </a:pathLst>
            </a:custGeom>
            <a:ln w="3175">
              <a:solidFill>
                <a:srgbClr val="565658"/>
              </a:solidFill>
            </a:ln>
          </p:spPr>
          <p:txBody>
            <a:bodyPr wrap="square" lIns="0" tIns="0" rIns="0" bIns="0" rtlCol="0"/>
            <a:lstStyle/>
            <a:p/>
          </p:txBody>
        </p:sp>
        <p:sp>
          <p:nvSpPr>
            <p:cNvPr id="774" name="object 774" descr=""/>
            <p:cNvSpPr/>
            <p:nvPr/>
          </p:nvSpPr>
          <p:spPr>
            <a:xfrm>
              <a:off x="5713483" y="2269970"/>
              <a:ext cx="0" cy="1905"/>
            </a:xfrm>
            <a:custGeom>
              <a:avLst/>
              <a:gdLst/>
              <a:ahLst/>
              <a:cxnLst/>
              <a:rect l="l" t="t" r="r" b="b"/>
              <a:pathLst>
                <a:path w="0" h="1905">
                  <a:moveTo>
                    <a:pt x="0" y="0"/>
                  </a:moveTo>
                  <a:lnTo>
                    <a:pt x="0" y="1219"/>
                  </a:lnTo>
                  <a:lnTo>
                    <a:pt x="0" y="1473"/>
                  </a:lnTo>
                </a:path>
              </a:pathLst>
            </a:custGeom>
            <a:ln w="3175">
              <a:solidFill>
                <a:srgbClr val="565658"/>
              </a:solidFill>
            </a:ln>
          </p:spPr>
          <p:txBody>
            <a:bodyPr wrap="square" lIns="0" tIns="0" rIns="0" bIns="0" rtlCol="0"/>
            <a:lstStyle/>
            <a:p/>
          </p:txBody>
        </p:sp>
        <p:sp>
          <p:nvSpPr>
            <p:cNvPr id="775" name="object 775" descr=""/>
            <p:cNvSpPr/>
            <p:nvPr/>
          </p:nvSpPr>
          <p:spPr>
            <a:xfrm>
              <a:off x="5779917" y="227732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776" name="object 776" descr=""/>
            <p:cNvSpPr/>
            <p:nvPr/>
          </p:nvSpPr>
          <p:spPr>
            <a:xfrm>
              <a:off x="5681064" y="227732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777" name="object 777" descr=""/>
            <p:cNvSpPr/>
            <p:nvPr/>
          </p:nvSpPr>
          <p:spPr>
            <a:xfrm>
              <a:off x="5893888" y="227732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778" name="object 778" descr=""/>
            <p:cNvSpPr/>
            <p:nvPr/>
          </p:nvSpPr>
          <p:spPr>
            <a:xfrm>
              <a:off x="5970134" y="2344830"/>
              <a:ext cx="2540" cy="1905"/>
            </a:xfrm>
            <a:custGeom>
              <a:avLst/>
              <a:gdLst/>
              <a:ahLst/>
              <a:cxnLst/>
              <a:rect l="l" t="t" r="r" b="b"/>
              <a:pathLst>
                <a:path w="2539" h="1905">
                  <a:moveTo>
                    <a:pt x="2539" y="0"/>
                  </a:moveTo>
                  <a:lnTo>
                    <a:pt x="1155" y="711"/>
                  </a:lnTo>
                  <a:lnTo>
                    <a:pt x="0" y="1536"/>
                  </a:lnTo>
                </a:path>
              </a:pathLst>
            </a:custGeom>
            <a:ln w="3175">
              <a:solidFill>
                <a:srgbClr val="565658"/>
              </a:solidFill>
            </a:ln>
          </p:spPr>
          <p:txBody>
            <a:bodyPr wrap="square" lIns="0" tIns="0" rIns="0" bIns="0" rtlCol="0"/>
            <a:lstStyle/>
            <a:p/>
          </p:txBody>
        </p:sp>
        <p:sp>
          <p:nvSpPr>
            <p:cNvPr id="779" name="object 779" descr=""/>
            <p:cNvSpPr/>
            <p:nvPr/>
          </p:nvSpPr>
          <p:spPr>
            <a:xfrm>
              <a:off x="5970131" y="2346362"/>
              <a:ext cx="635" cy="1270"/>
            </a:xfrm>
            <a:custGeom>
              <a:avLst/>
              <a:gdLst/>
              <a:ahLst/>
              <a:cxnLst/>
              <a:rect l="l" t="t" r="r" b="b"/>
              <a:pathLst>
                <a:path w="635" h="1269">
                  <a:moveTo>
                    <a:pt x="0" y="0"/>
                  </a:moveTo>
                  <a:lnTo>
                    <a:pt x="0" y="177"/>
                  </a:lnTo>
                  <a:lnTo>
                    <a:pt x="25" y="914"/>
                  </a:lnTo>
                </a:path>
              </a:pathLst>
            </a:custGeom>
            <a:ln w="3175">
              <a:solidFill>
                <a:srgbClr val="565658"/>
              </a:solidFill>
            </a:ln>
          </p:spPr>
          <p:txBody>
            <a:bodyPr wrap="square" lIns="0" tIns="0" rIns="0" bIns="0" rtlCol="0"/>
            <a:lstStyle/>
            <a:p/>
          </p:txBody>
        </p:sp>
        <p:sp>
          <p:nvSpPr>
            <p:cNvPr id="780" name="object 780" descr=""/>
            <p:cNvSpPr/>
            <p:nvPr/>
          </p:nvSpPr>
          <p:spPr>
            <a:xfrm>
              <a:off x="5556780" y="2518481"/>
              <a:ext cx="635" cy="13335"/>
            </a:xfrm>
            <a:custGeom>
              <a:avLst/>
              <a:gdLst/>
              <a:ahLst/>
              <a:cxnLst/>
              <a:rect l="l" t="t" r="r" b="b"/>
              <a:pathLst>
                <a:path w="635" h="13335">
                  <a:moveTo>
                    <a:pt x="228" y="0"/>
                  </a:moveTo>
                  <a:lnTo>
                    <a:pt x="0" y="1016"/>
                  </a:lnTo>
                  <a:lnTo>
                    <a:pt x="0" y="2336"/>
                  </a:lnTo>
                  <a:lnTo>
                    <a:pt x="0" y="4305"/>
                  </a:lnTo>
                  <a:lnTo>
                    <a:pt x="0" y="12700"/>
                  </a:lnTo>
                  <a:lnTo>
                    <a:pt x="228" y="13246"/>
                  </a:lnTo>
                </a:path>
              </a:pathLst>
            </a:custGeom>
            <a:ln w="3175">
              <a:solidFill>
                <a:srgbClr val="565658"/>
              </a:solidFill>
            </a:ln>
          </p:spPr>
          <p:txBody>
            <a:bodyPr wrap="square" lIns="0" tIns="0" rIns="0" bIns="0" rtlCol="0"/>
            <a:lstStyle/>
            <a:p/>
          </p:txBody>
        </p:sp>
        <p:sp>
          <p:nvSpPr>
            <p:cNvPr id="781" name="object 781" descr=""/>
            <p:cNvSpPr/>
            <p:nvPr/>
          </p:nvSpPr>
          <p:spPr>
            <a:xfrm>
              <a:off x="5763184" y="2279278"/>
              <a:ext cx="7620" cy="15875"/>
            </a:xfrm>
            <a:custGeom>
              <a:avLst/>
              <a:gdLst/>
              <a:ahLst/>
              <a:cxnLst/>
              <a:rect l="l" t="t" r="r" b="b"/>
              <a:pathLst>
                <a:path w="7620" h="15875">
                  <a:moveTo>
                    <a:pt x="7467" y="0"/>
                  </a:moveTo>
                  <a:lnTo>
                    <a:pt x="3975" y="952"/>
                  </a:lnTo>
                  <a:lnTo>
                    <a:pt x="3454" y="1231"/>
                  </a:lnTo>
                  <a:lnTo>
                    <a:pt x="3302" y="1333"/>
                  </a:lnTo>
                  <a:lnTo>
                    <a:pt x="2171" y="2324"/>
                  </a:lnTo>
                  <a:lnTo>
                    <a:pt x="1524" y="3149"/>
                  </a:lnTo>
                  <a:lnTo>
                    <a:pt x="1244" y="3505"/>
                  </a:lnTo>
                  <a:lnTo>
                    <a:pt x="1117" y="3733"/>
                  </a:lnTo>
                  <a:lnTo>
                    <a:pt x="635" y="4686"/>
                  </a:lnTo>
                  <a:lnTo>
                    <a:pt x="558" y="4851"/>
                  </a:lnTo>
                  <a:lnTo>
                    <a:pt x="457" y="5207"/>
                  </a:lnTo>
                  <a:lnTo>
                    <a:pt x="139" y="6299"/>
                  </a:lnTo>
                  <a:lnTo>
                    <a:pt x="0" y="7835"/>
                  </a:lnTo>
                  <a:lnTo>
                    <a:pt x="101" y="9144"/>
                  </a:lnTo>
                  <a:lnTo>
                    <a:pt x="139" y="9359"/>
                  </a:lnTo>
                  <a:lnTo>
                    <a:pt x="203" y="9601"/>
                  </a:lnTo>
                  <a:lnTo>
                    <a:pt x="533" y="10731"/>
                  </a:lnTo>
                  <a:lnTo>
                    <a:pt x="6400" y="15582"/>
                  </a:lnTo>
                  <a:lnTo>
                    <a:pt x="6553" y="15608"/>
                  </a:lnTo>
                  <a:lnTo>
                    <a:pt x="7467" y="15671"/>
                  </a:lnTo>
                </a:path>
              </a:pathLst>
            </a:custGeom>
            <a:ln w="3175">
              <a:solidFill>
                <a:srgbClr val="565658"/>
              </a:solidFill>
            </a:ln>
          </p:spPr>
          <p:txBody>
            <a:bodyPr wrap="square" lIns="0" tIns="0" rIns="0" bIns="0" rtlCol="0"/>
            <a:lstStyle/>
            <a:p/>
          </p:txBody>
        </p:sp>
        <p:sp>
          <p:nvSpPr>
            <p:cNvPr id="782" name="object 782" descr=""/>
            <p:cNvSpPr/>
            <p:nvPr/>
          </p:nvSpPr>
          <p:spPr>
            <a:xfrm>
              <a:off x="6359921" y="2344825"/>
              <a:ext cx="2540" cy="1905"/>
            </a:xfrm>
            <a:custGeom>
              <a:avLst/>
              <a:gdLst/>
              <a:ahLst/>
              <a:cxnLst/>
              <a:rect l="l" t="t" r="r" b="b"/>
              <a:pathLst>
                <a:path w="2539" h="1905">
                  <a:moveTo>
                    <a:pt x="2539" y="1536"/>
                  </a:moveTo>
                  <a:lnTo>
                    <a:pt x="1498" y="787"/>
                  </a:lnTo>
                  <a:lnTo>
                    <a:pt x="50" y="25"/>
                  </a:lnTo>
                </a:path>
              </a:pathLst>
            </a:custGeom>
            <a:ln w="3175">
              <a:solidFill>
                <a:srgbClr val="565658"/>
              </a:solidFill>
            </a:ln>
          </p:spPr>
          <p:txBody>
            <a:bodyPr wrap="square" lIns="0" tIns="0" rIns="0" bIns="0" rtlCol="0"/>
            <a:lstStyle/>
            <a:p/>
          </p:txBody>
        </p:sp>
        <p:sp>
          <p:nvSpPr>
            <p:cNvPr id="783" name="object 783" descr=""/>
            <p:cNvSpPr/>
            <p:nvPr/>
          </p:nvSpPr>
          <p:spPr>
            <a:xfrm>
              <a:off x="6362405" y="2346364"/>
              <a:ext cx="635" cy="1905"/>
            </a:xfrm>
            <a:custGeom>
              <a:avLst/>
              <a:gdLst/>
              <a:ahLst/>
              <a:cxnLst/>
              <a:rect l="l" t="t" r="r" b="b"/>
              <a:pathLst>
                <a:path w="635" h="1905">
                  <a:moveTo>
                    <a:pt x="0" y="1473"/>
                  </a:moveTo>
                  <a:lnTo>
                    <a:pt x="50" y="165"/>
                  </a:lnTo>
                  <a:lnTo>
                    <a:pt x="50" y="0"/>
                  </a:lnTo>
                </a:path>
              </a:pathLst>
            </a:custGeom>
            <a:ln w="3175">
              <a:solidFill>
                <a:srgbClr val="565658"/>
              </a:solidFill>
            </a:ln>
          </p:spPr>
          <p:txBody>
            <a:bodyPr wrap="square" lIns="0" tIns="0" rIns="0" bIns="0" rtlCol="0"/>
            <a:lstStyle/>
            <a:p/>
          </p:txBody>
        </p:sp>
        <p:sp>
          <p:nvSpPr>
            <p:cNvPr id="784" name="object 784" descr=""/>
            <p:cNvSpPr/>
            <p:nvPr/>
          </p:nvSpPr>
          <p:spPr>
            <a:xfrm>
              <a:off x="5939957" y="2510190"/>
              <a:ext cx="13335" cy="635"/>
            </a:xfrm>
            <a:custGeom>
              <a:avLst/>
              <a:gdLst/>
              <a:ahLst/>
              <a:cxnLst/>
              <a:rect l="l" t="t" r="r" b="b"/>
              <a:pathLst>
                <a:path w="13335" h="635">
                  <a:moveTo>
                    <a:pt x="0" y="0"/>
                  </a:moveTo>
                  <a:lnTo>
                    <a:pt x="1016" y="228"/>
                  </a:lnTo>
                  <a:lnTo>
                    <a:pt x="2336" y="228"/>
                  </a:lnTo>
                  <a:lnTo>
                    <a:pt x="4305" y="228"/>
                  </a:lnTo>
                  <a:lnTo>
                    <a:pt x="12700" y="228"/>
                  </a:lnTo>
                  <a:lnTo>
                    <a:pt x="13157" y="38"/>
                  </a:lnTo>
                </a:path>
              </a:pathLst>
            </a:custGeom>
            <a:ln w="3175">
              <a:solidFill>
                <a:srgbClr val="565658"/>
              </a:solidFill>
            </a:ln>
          </p:spPr>
          <p:txBody>
            <a:bodyPr wrap="square" lIns="0" tIns="0" rIns="0" bIns="0" rtlCol="0"/>
            <a:lstStyle/>
            <a:p/>
          </p:txBody>
        </p:sp>
        <p:sp>
          <p:nvSpPr>
            <p:cNvPr id="785" name="object 785" descr=""/>
            <p:cNvSpPr/>
            <p:nvPr/>
          </p:nvSpPr>
          <p:spPr>
            <a:xfrm>
              <a:off x="5939727" y="2508467"/>
              <a:ext cx="0" cy="1270"/>
            </a:xfrm>
            <a:custGeom>
              <a:avLst/>
              <a:gdLst/>
              <a:ahLst/>
              <a:cxnLst/>
              <a:rect l="l" t="t" r="r" b="b"/>
              <a:pathLst>
                <a:path w="0" h="1269">
                  <a:moveTo>
                    <a:pt x="0" y="0"/>
                  </a:moveTo>
                  <a:lnTo>
                    <a:pt x="0" y="1168"/>
                  </a:lnTo>
                </a:path>
              </a:pathLst>
            </a:custGeom>
            <a:ln w="3175">
              <a:solidFill>
                <a:srgbClr val="565658"/>
              </a:solidFill>
            </a:ln>
          </p:spPr>
          <p:txBody>
            <a:bodyPr wrap="square" lIns="0" tIns="0" rIns="0" bIns="0" rtlCol="0"/>
            <a:lstStyle/>
            <a:p/>
          </p:txBody>
        </p:sp>
        <p:sp>
          <p:nvSpPr>
            <p:cNvPr id="786" name="object 786" descr=""/>
            <p:cNvSpPr/>
            <p:nvPr/>
          </p:nvSpPr>
          <p:spPr>
            <a:xfrm>
              <a:off x="6421781" y="2394849"/>
              <a:ext cx="1270" cy="1270"/>
            </a:xfrm>
            <a:custGeom>
              <a:avLst/>
              <a:gdLst/>
              <a:ahLst/>
              <a:cxnLst/>
              <a:rect l="l" t="t" r="r" b="b"/>
              <a:pathLst>
                <a:path w="1270" h="1269">
                  <a:moveTo>
                    <a:pt x="787" y="787"/>
                  </a:moveTo>
                  <a:lnTo>
                    <a:pt x="0" y="12"/>
                  </a:lnTo>
                  <a:lnTo>
                    <a:pt x="0" y="0"/>
                  </a:lnTo>
                </a:path>
              </a:pathLst>
            </a:custGeom>
            <a:ln w="3175">
              <a:solidFill>
                <a:srgbClr val="565658"/>
              </a:solidFill>
            </a:ln>
          </p:spPr>
          <p:txBody>
            <a:bodyPr wrap="square" lIns="0" tIns="0" rIns="0" bIns="0" rtlCol="0"/>
            <a:lstStyle/>
            <a:p/>
          </p:txBody>
        </p:sp>
        <p:sp>
          <p:nvSpPr>
            <p:cNvPr id="787" name="object 787" descr=""/>
            <p:cNvSpPr/>
            <p:nvPr/>
          </p:nvSpPr>
          <p:spPr>
            <a:xfrm>
              <a:off x="6421787" y="2472407"/>
              <a:ext cx="1270" cy="1270"/>
            </a:xfrm>
            <a:custGeom>
              <a:avLst/>
              <a:gdLst/>
              <a:ahLst/>
              <a:cxnLst/>
              <a:rect l="l" t="t" r="r" b="b"/>
              <a:pathLst>
                <a:path w="1270" h="1269">
                  <a:moveTo>
                    <a:pt x="0" y="787"/>
                  </a:moveTo>
                  <a:lnTo>
                    <a:pt x="0" y="787"/>
                  </a:lnTo>
                  <a:lnTo>
                    <a:pt x="787" y="0"/>
                  </a:lnTo>
                </a:path>
              </a:pathLst>
            </a:custGeom>
            <a:ln w="3175">
              <a:solidFill>
                <a:srgbClr val="565658"/>
              </a:solidFill>
            </a:ln>
          </p:spPr>
          <p:txBody>
            <a:bodyPr wrap="square" lIns="0" tIns="0" rIns="0" bIns="0" rtlCol="0"/>
            <a:lstStyle/>
            <a:p/>
          </p:txBody>
        </p:sp>
        <p:sp>
          <p:nvSpPr>
            <p:cNvPr id="788" name="object 788" descr=""/>
            <p:cNvSpPr/>
            <p:nvPr/>
          </p:nvSpPr>
          <p:spPr>
            <a:xfrm>
              <a:off x="6413751" y="2473200"/>
              <a:ext cx="8255" cy="0"/>
            </a:xfrm>
            <a:custGeom>
              <a:avLst/>
              <a:gdLst/>
              <a:ahLst/>
              <a:cxnLst/>
              <a:rect l="l" t="t" r="r" b="b"/>
              <a:pathLst>
                <a:path w="8254" h="0">
                  <a:moveTo>
                    <a:pt x="0" y="0"/>
                  </a:moveTo>
                  <a:lnTo>
                    <a:pt x="6946" y="0"/>
                  </a:lnTo>
                  <a:lnTo>
                    <a:pt x="7924" y="0"/>
                  </a:lnTo>
                </a:path>
              </a:pathLst>
            </a:custGeom>
            <a:ln w="3175">
              <a:solidFill>
                <a:srgbClr val="565658"/>
              </a:solidFill>
            </a:ln>
          </p:spPr>
          <p:txBody>
            <a:bodyPr wrap="square" lIns="0" tIns="0" rIns="0" bIns="0" rtlCol="0"/>
            <a:lstStyle/>
            <a:p/>
          </p:txBody>
        </p:sp>
        <p:sp>
          <p:nvSpPr>
            <p:cNvPr id="789" name="object 789" descr=""/>
            <p:cNvSpPr/>
            <p:nvPr/>
          </p:nvSpPr>
          <p:spPr>
            <a:xfrm>
              <a:off x="6413748" y="2394855"/>
              <a:ext cx="8255" cy="0"/>
            </a:xfrm>
            <a:custGeom>
              <a:avLst/>
              <a:gdLst/>
              <a:ahLst/>
              <a:cxnLst/>
              <a:rect l="l" t="t" r="r" b="b"/>
              <a:pathLst>
                <a:path w="8254" h="0">
                  <a:moveTo>
                    <a:pt x="8039" y="0"/>
                  </a:moveTo>
                  <a:lnTo>
                    <a:pt x="0" y="0"/>
                  </a:lnTo>
                </a:path>
              </a:pathLst>
            </a:custGeom>
            <a:ln w="3175">
              <a:solidFill>
                <a:srgbClr val="565658"/>
              </a:solidFill>
            </a:ln>
          </p:spPr>
          <p:txBody>
            <a:bodyPr wrap="square" lIns="0" tIns="0" rIns="0" bIns="0" rtlCol="0"/>
            <a:lstStyle/>
            <a:p/>
          </p:txBody>
        </p:sp>
        <p:sp>
          <p:nvSpPr>
            <p:cNvPr id="790" name="object 790" descr=""/>
            <p:cNvSpPr/>
            <p:nvPr/>
          </p:nvSpPr>
          <p:spPr>
            <a:xfrm>
              <a:off x="5715220" y="2498086"/>
              <a:ext cx="1905" cy="1905"/>
            </a:xfrm>
            <a:custGeom>
              <a:avLst/>
              <a:gdLst/>
              <a:ahLst/>
              <a:cxnLst/>
              <a:rect l="l" t="t" r="r" b="b"/>
              <a:pathLst>
                <a:path w="1904" h="1905">
                  <a:moveTo>
                    <a:pt x="0" y="0"/>
                  </a:moveTo>
                  <a:lnTo>
                    <a:pt x="228" y="165"/>
                  </a:lnTo>
                  <a:lnTo>
                    <a:pt x="622" y="393"/>
                  </a:lnTo>
                  <a:lnTo>
                    <a:pt x="1079" y="901"/>
                  </a:lnTo>
                  <a:lnTo>
                    <a:pt x="1333" y="1308"/>
                  </a:lnTo>
                </a:path>
              </a:pathLst>
            </a:custGeom>
            <a:ln w="3175">
              <a:solidFill>
                <a:srgbClr val="565658"/>
              </a:solidFill>
            </a:ln>
          </p:spPr>
          <p:txBody>
            <a:bodyPr wrap="square" lIns="0" tIns="0" rIns="0" bIns="0" rtlCol="0"/>
            <a:lstStyle/>
            <a:p/>
          </p:txBody>
        </p:sp>
        <p:sp>
          <p:nvSpPr>
            <p:cNvPr id="791" name="object 791" descr=""/>
            <p:cNvSpPr/>
            <p:nvPr/>
          </p:nvSpPr>
          <p:spPr>
            <a:xfrm>
              <a:off x="5708610" y="2494898"/>
              <a:ext cx="6985" cy="3810"/>
            </a:xfrm>
            <a:custGeom>
              <a:avLst/>
              <a:gdLst/>
              <a:ahLst/>
              <a:cxnLst/>
              <a:rect l="l" t="t" r="r" b="b"/>
              <a:pathLst>
                <a:path w="6985" h="3810">
                  <a:moveTo>
                    <a:pt x="0" y="0"/>
                  </a:moveTo>
                  <a:lnTo>
                    <a:pt x="2374" y="1143"/>
                  </a:lnTo>
                  <a:lnTo>
                    <a:pt x="5702" y="2743"/>
                  </a:lnTo>
                  <a:lnTo>
                    <a:pt x="6616" y="3187"/>
                  </a:lnTo>
                </a:path>
              </a:pathLst>
            </a:custGeom>
            <a:ln w="3175">
              <a:solidFill>
                <a:srgbClr val="565658"/>
              </a:solidFill>
            </a:ln>
          </p:spPr>
          <p:txBody>
            <a:bodyPr wrap="square" lIns="0" tIns="0" rIns="0" bIns="0" rtlCol="0"/>
            <a:lstStyle/>
            <a:p/>
          </p:txBody>
        </p:sp>
        <p:sp>
          <p:nvSpPr>
            <p:cNvPr id="792" name="object 792" descr=""/>
            <p:cNvSpPr/>
            <p:nvPr/>
          </p:nvSpPr>
          <p:spPr>
            <a:xfrm>
              <a:off x="5701447" y="2493149"/>
              <a:ext cx="7620" cy="1905"/>
            </a:xfrm>
            <a:custGeom>
              <a:avLst/>
              <a:gdLst/>
              <a:ahLst/>
              <a:cxnLst/>
              <a:rect l="l" t="t" r="r" b="b"/>
              <a:pathLst>
                <a:path w="7620" h="1905">
                  <a:moveTo>
                    <a:pt x="0" y="0"/>
                  </a:moveTo>
                  <a:lnTo>
                    <a:pt x="2222" y="101"/>
                  </a:lnTo>
                  <a:lnTo>
                    <a:pt x="3022" y="368"/>
                  </a:lnTo>
                  <a:lnTo>
                    <a:pt x="4749" y="876"/>
                  </a:lnTo>
                  <a:lnTo>
                    <a:pt x="6604" y="1485"/>
                  </a:lnTo>
                  <a:lnTo>
                    <a:pt x="6985" y="1663"/>
                  </a:lnTo>
                  <a:lnTo>
                    <a:pt x="7162" y="1752"/>
                  </a:lnTo>
                </a:path>
              </a:pathLst>
            </a:custGeom>
            <a:ln w="3175">
              <a:solidFill>
                <a:srgbClr val="565658"/>
              </a:solidFill>
            </a:ln>
          </p:spPr>
          <p:txBody>
            <a:bodyPr wrap="square" lIns="0" tIns="0" rIns="0" bIns="0" rtlCol="0"/>
            <a:lstStyle/>
            <a:p/>
          </p:txBody>
        </p:sp>
        <p:sp>
          <p:nvSpPr>
            <p:cNvPr id="793" name="object 793" descr=""/>
            <p:cNvSpPr/>
            <p:nvPr/>
          </p:nvSpPr>
          <p:spPr>
            <a:xfrm>
              <a:off x="5655937" y="2493652"/>
              <a:ext cx="1905" cy="1905"/>
            </a:xfrm>
            <a:custGeom>
              <a:avLst/>
              <a:gdLst/>
              <a:ahLst/>
              <a:cxnLst/>
              <a:rect l="l" t="t" r="r" b="b"/>
              <a:pathLst>
                <a:path w="1904" h="1905">
                  <a:moveTo>
                    <a:pt x="0" y="0"/>
                  </a:moveTo>
                  <a:lnTo>
                    <a:pt x="457" y="711"/>
                  </a:lnTo>
                  <a:lnTo>
                    <a:pt x="749" y="1066"/>
                  </a:lnTo>
                  <a:lnTo>
                    <a:pt x="1041" y="1346"/>
                  </a:lnTo>
                  <a:lnTo>
                    <a:pt x="1638" y="1765"/>
                  </a:lnTo>
                </a:path>
              </a:pathLst>
            </a:custGeom>
            <a:ln w="3175">
              <a:solidFill>
                <a:srgbClr val="565658"/>
              </a:solidFill>
            </a:ln>
          </p:spPr>
          <p:txBody>
            <a:bodyPr wrap="square" lIns="0" tIns="0" rIns="0" bIns="0" rtlCol="0"/>
            <a:lstStyle/>
            <a:p/>
          </p:txBody>
        </p:sp>
        <p:sp>
          <p:nvSpPr>
            <p:cNvPr id="794" name="object 794" descr=""/>
            <p:cNvSpPr/>
            <p:nvPr/>
          </p:nvSpPr>
          <p:spPr>
            <a:xfrm>
              <a:off x="5693286" y="2436628"/>
              <a:ext cx="30480" cy="85090"/>
            </a:xfrm>
            <a:custGeom>
              <a:avLst/>
              <a:gdLst/>
              <a:ahLst/>
              <a:cxnLst/>
              <a:rect l="l" t="t" r="r" b="b"/>
              <a:pathLst>
                <a:path w="30479" h="85089">
                  <a:moveTo>
                    <a:pt x="0" y="85077"/>
                  </a:moveTo>
                  <a:lnTo>
                    <a:pt x="21666" y="80149"/>
                  </a:lnTo>
                  <a:lnTo>
                    <a:pt x="21869" y="79971"/>
                  </a:lnTo>
                  <a:lnTo>
                    <a:pt x="29908" y="38353"/>
                  </a:lnTo>
                  <a:lnTo>
                    <a:pt x="30264" y="15874"/>
                  </a:lnTo>
                  <a:lnTo>
                    <a:pt x="30276" y="0"/>
                  </a:lnTo>
                </a:path>
              </a:pathLst>
            </a:custGeom>
            <a:ln w="3175">
              <a:solidFill>
                <a:srgbClr val="565658"/>
              </a:solidFill>
            </a:ln>
          </p:spPr>
          <p:txBody>
            <a:bodyPr wrap="square" lIns="0" tIns="0" rIns="0" bIns="0" rtlCol="0"/>
            <a:lstStyle/>
            <a:p/>
          </p:txBody>
        </p:sp>
        <p:sp>
          <p:nvSpPr>
            <p:cNvPr id="795" name="object 795" descr=""/>
            <p:cNvSpPr/>
            <p:nvPr/>
          </p:nvSpPr>
          <p:spPr>
            <a:xfrm>
              <a:off x="5723567" y="2434022"/>
              <a:ext cx="0" cy="3175"/>
            </a:xfrm>
            <a:custGeom>
              <a:avLst/>
              <a:gdLst/>
              <a:ahLst/>
              <a:cxnLst/>
              <a:rect l="l" t="t" r="r" b="b"/>
              <a:pathLst>
                <a:path w="0" h="3175">
                  <a:moveTo>
                    <a:pt x="0" y="0"/>
                  </a:moveTo>
                  <a:lnTo>
                    <a:pt x="0" y="2616"/>
                  </a:lnTo>
                </a:path>
              </a:pathLst>
            </a:custGeom>
            <a:ln w="3175">
              <a:solidFill>
                <a:srgbClr val="565658"/>
              </a:solidFill>
            </a:ln>
          </p:spPr>
          <p:txBody>
            <a:bodyPr wrap="square" lIns="0" tIns="0" rIns="0" bIns="0" rtlCol="0"/>
            <a:lstStyle/>
            <a:p/>
          </p:txBody>
        </p:sp>
        <p:sp>
          <p:nvSpPr>
            <p:cNvPr id="796" name="object 796" descr=""/>
            <p:cNvSpPr/>
            <p:nvPr/>
          </p:nvSpPr>
          <p:spPr>
            <a:xfrm>
              <a:off x="5656014" y="2372642"/>
              <a:ext cx="1905" cy="1905"/>
            </a:xfrm>
            <a:custGeom>
              <a:avLst/>
              <a:gdLst/>
              <a:ahLst/>
              <a:cxnLst/>
              <a:rect l="l" t="t" r="r" b="b"/>
              <a:pathLst>
                <a:path w="1904" h="1905">
                  <a:moveTo>
                    <a:pt x="1460" y="0"/>
                  </a:moveTo>
                  <a:lnTo>
                    <a:pt x="838" y="685"/>
                  </a:lnTo>
                  <a:lnTo>
                    <a:pt x="0" y="1778"/>
                  </a:lnTo>
                </a:path>
              </a:pathLst>
            </a:custGeom>
            <a:ln w="3175">
              <a:solidFill>
                <a:srgbClr val="565658"/>
              </a:solidFill>
            </a:ln>
          </p:spPr>
          <p:txBody>
            <a:bodyPr wrap="square" lIns="0" tIns="0" rIns="0" bIns="0" rtlCol="0"/>
            <a:lstStyle/>
            <a:p/>
          </p:txBody>
        </p:sp>
        <p:sp>
          <p:nvSpPr>
            <p:cNvPr id="797" name="object 797" descr=""/>
            <p:cNvSpPr/>
            <p:nvPr/>
          </p:nvSpPr>
          <p:spPr>
            <a:xfrm>
              <a:off x="5693569" y="2346315"/>
              <a:ext cx="30480" cy="88265"/>
            </a:xfrm>
            <a:custGeom>
              <a:avLst/>
              <a:gdLst/>
              <a:ahLst/>
              <a:cxnLst/>
              <a:rect l="l" t="t" r="r" b="b"/>
              <a:pathLst>
                <a:path w="30479" h="88264">
                  <a:moveTo>
                    <a:pt x="29997" y="85102"/>
                  </a:moveTo>
                  <a:lnTo>
                    <a:pt x="29997" y="87706"/>
                  </a:lnTo>
                </a:path>
                <a:path w="30479" h="88264">
                  <a:moveTo>
                    <a:pt x="29997" y="85102"/>
                  </a:moveTo>
                  <a:lnTo>
                    <a:pt x="29197" y="37261"/>
                  </a:lnTo>
                  <a:lnTo>
                    <a:pt x="22415" y="6337"/>
                  </a:lnTo>
                  <a:lnTo>
                    <a:pt x="21361" y="4953"/>
                  </a:lnTo>
                  <a:lnTo>
                    <a:pt x="17564" y="2057"/>
                  </a:lnTo>
                  <a:lnTo>
                    <a:pt x="17170" y="1917"/>
                  </a:lnTo>
                  <a:lnTo>
                    <a:pt x="13550" y="711"/>
                  </a:lnTo>
                  <a:lnTo>
                    <a:pt x="7988" y="177"/>
                  </a:lnTo>
                  <a:lnTo>
                    <a:pt x="6261" y="25"/>
                  </a:lnTo>
                  <a:lnTo>
                    <a:pt x="4419" y="25"/>
                  </a:lnTo>
                  <a:lnTo>
                    <a:pt x="4191" y="25"/>
                  </a:lnTo>
                  <a:lnTo>
                    <a:pt x="0" y="0"/>
                  </a:lnTo>
                </a:path>
              </a:pathLst>
            </a:custGeom>
            <a:ln w="3175">
              <a:solidFill>
                <a:srgbClr val="565658"/>
              </a:solidFill>
            </a:ln>
          </p:spPr>
          <p:txBody>
            <a:bodyPr wrap="square" lIns="0" tIns="0" rIns="0" bIns="0" rtlCol="0"/>
            <a:lstStyle/>
            <a:p/>
          </p:txBody>
        </p:sp>
        <p:sp>
          <p:nvSpPr>
            <p:cNvPr id="798" name="object 798" descr=""/>
            <p:cNvSpPr/>
            <p:nvPr/>
          </p:nvSpPr>
          <p:spPr>
            <a:xfrm>
              <a:off x="5715219" y="2368531"/>
              <a:ext cx="1905" cy="1905"/>
            </a:xfrm>
            <a:custGeom>
              <a:avLst/>
              <a:gdLst/>
              <a:ahLst/>
              <a:cxnLst/>
              <a:rect l="l" t="t" r="r" b="b"/>
              <a:pathLst>
                <a:path w="1904" h="1905">
                  <a:moveTo>
                    <a:pt x="1371" y="0"/>
                  </a:moveTo>
                  <a:lnTo>
                    <a:pt x="1320" y="190"/>
                  </a:lnTo>
                  <a:lnTo>
                    <a:pt x="1104" y="508"/>
                  </a:lnTo>
                  <a:lnTo>
                    <a:pt x="762" y="901"/>
                  </a:lnTo>
                  <a:lnTo>
                    <a:pt x="508" y="1130"/>
                  </a:lnTo>
                  <a:lnTo>
                    <a:pt x="165" y="1320"/>
                  </a:lnTo>
                  <a:lnTo>
                    <a:pt x="0" y="1435"/>
                  </a:lnTo>
                </a:path>
              </a:pathLst>
            </a:custGeom>
            <a:ln w="3175">
              <a:solidFill>
                <a:srgbClr val="565658"/>
              </a:solidFill>
            </a:ln>
          </p:spPr>
          <p:txBody>
            <a:bodyPr wrap="square" lIns="0" tIns="0" rIns="0" bIns="0" rtlCol="0"/>
            <a:lstStyle/>
            <a:p/>
          </p:txBody>
        </p:sp>
        <p:sp>
          <p:nvSpPr>
            <p:cNvPr id="799" name="object 799" descr=""/>
            <p:cNvSpPr/>
            <p:nvPr/>
          </p:nvSpPr>
          <p:spPr>
            <a:xfrm>
              <a:off x="5708604" y="2369963"/>
              <a:ext cx="6985" cy="3810"/>
            </a:xfrm>
            <a:custGeom>
              <a:avLst/>
              <a:gdLst/>
              <a:ahLst/>
              <a:cxnLst/>
              <a:rect l="l" t="t" r="r" b="b"/>
              <a:pathLst>
                <a:path w="6985" h="3810">
                  <a:moveTo>
                    <a:pt x="6616" y="0"/>
                  </a:moveTo>
                  <a:lnTo>
                    <a:pt x="5715" y="431"/>
                  </a:lnTo>
                  <a:lnTo>
                    <a:pt x="2387" y="2044"/>
                  </a:lnTo>
                  <a:lnTo>
                    <a:pt x="0" y="3187"/>
                  </a:lnTo>
                </a:path>
              </a:pathLst>
            </a:custGeom>
            <a:ln w="3175">
              <a:solidFill>
                <a:srgbClr val="565658"/>
              </a:solidFill>
            </a:ln>
          </p:spPr>
          <p:txBody>
            <a:bodyPr wrap="square" lIns="0" tIns="0" rIns="0" bIns="0" rtlCol="0"/>
            <a:lstStyle/>
            <a:p/>
          </p:txBody>
        </p:sp>
        <p:sp>
          <p:nvSpPr>
            <p:cNvPr id="800" name="object 800" descr=""/>
            <p:cNvSpPr/>
            <p:nvPr/>
          </p:nvSpPr>
          <p:spPr>
            <a:xfrm>
              <a:off x="5701396" y="2373151"/>
              <a:ext cx="7620" cy="1905"/>
            </a:xfrm>
            <a:custGeom>
              <a:avLst/>
              <a:gdLst/>
              <a:ahLst/>
              <a:cxnLst/>
              <a:rect l="l" t="t" r="r" b="b"/>
              <a:pathLst>
                <a:path w="7620" h="1905">
                  <a:moveTo>
                    <a:pt x="7213" y="0"/>
                  </a:moveTo>
                  <a:lnTo>
                    <a:pt x="3073" y="1447"/>
                  </a:lnTo>
                  <a:lnTo>
                    <a:pt x="2870" y="1511"/>
                  </a:lnTo>
                  <a:lnTo>
                    <a:pt x="1777" y="1727"/>
                  </a:lnTo>
                  <a:lnTo>
                    <a:pt x="1511" y="1765"/>
                  </a:lnTo>
                  <a:lnTo>
                    <a:pt x="0" y="1803"/>
                  </a:lnTo>
                </a:path>
              </a:pathLst>
            </a:custGeom>
            <a:ln w="3175">
              <a:solidFill>
                <a:srgbClr val="565658"/>
              </a:solidFill>
            </a:ln>
          </p:spPr>
          <p:txBody>
            <a:bodyPr wrap="square" lIns="0" tIns="0" rIns="0" bIns="0" rtlCol="0"/>
            <a:lstStyle/>
            <a:p/>
          </p:txBody>
        </p:sp>
        <p:sp>
          <p:nvSpPr>
            <p:cNvPr id="801" name="object 801" descr=""/>
            <p:cNvSpPr/>
            <p:nvPr/>
          </p:nvSpPr>
          <p:spPr>
            <a:xfrm>
              <a:off x="5657574" y="2495413"/>
              <a:ext cx="26034" cy="23495"/>
            </a:xfrm>
            <a:custGeom>
              <a:avLst/>
              <a:gdLst/>
              <a:ahLst/>
              <a:cxnLst/>
              <a:rect l="l" t="t" r="r" b="b"/>
              <a:pathLst>
                <a:path w="26035" h="23494">
                  <a:moveTo>
                    <a:pt x="0" y="0"/>
                  </a:moveTo>
                  <a:lnTo>
                    <a:pt x="7721" y="6921"/>
                  </a:lnTo>
                  <a:lnTo>
                    <a:pt x="25857" y="22898"/>
                  </a:lnTo>
                </a:path>
              </a:pathLst>
            </a:custGeom>
            <a:ln w="3175">
              <a:solidFill>
                <a:srgbClr val="565658"/>
              </a:solidFill>
            </a:ln>
          </p:spPr>
          <p:txBody>
            <a:bodyPr wrap="square" lIns="0" tIns="0" rIns="0" bIns="0" rtlCol="0"/>
            <a:lstStyle/>
            <a:p/>
          </p:txBody>
        </p:sp>
        <p:sp>
          <p:nvSpPr>
            <p:cNvPr id="802" name="object 802" descr=""/>
            <p:cNvSpPr/>
            <p:nvPr/>
          </p:nvSpPr>
          <p:spPr>
            <a:xfrm>
              <a:off x="5657471" y="2349723"/>
              <a:ext cx="26034" cy="23495"/>
            </a:xfrm>
            <a:custGeom>
              <a:avLst/>
              <a:gdLst/>
              <a:ahLst/>
              <a:cxnLst/>
              <a:rect l="l" t="t" r="r" b="b"/>
              <a:pathLst>
                <a:path w="26035" h="23494">
                  <a:moveTo>
                    <a:pt x="25819" y="0"/>
                  </a:moveTo>
                  <a:lnTo>
                    <a:pt x="3924" y="19431"/>
                  </a:lnTo>
                  <a:lnTo>
                    <a:pt x="0" y="22923"/>
                  </a:lnTo>
                </a:path>
              </a:pathLst>
            </a:custGeom>
            <a:ln w="3175">
              <a:solidFill>
                <a:srgbClr val="565658"/>
              </a:solidFill>
            </a:ln>
          </p:spPr>
          <p:txBody>
            <a:bodyPr wrap="square" lIns="0" tIns="0" rIns="0" bIns="0" rtlCol="0"/>
            <a:lstStyle/>
            <a:p/>
          </p:txBody>
        </p:sp>
        <p:sp>
          <p:nvSpPr>
            <p:cNvPr id="803" name="object 803" descr=""/>
            <p:cNvSpPr/>
            <p:nvPr/>
          </p:nvSpPr>
          <p:spPr>
            <a:xfrm>
              <a:off x="5650119" y="2374416"/>
              <a:ext cx="6350" cy="119380"/>
            </a:xfrm>
            <a:custGeom>
              <a:avLst/>
              <a:gdLst/>
              <a:ahLst/>
              <a:cxnLst/>
              <a:rect l="l" t="t" r="r" b="b"/>
              <a:pathLst>
                <a:path w="6350" h="119380">
                  <a:moveTo>
                    <a:pt x="5892" y="0"/>
                  </a:moveTo>
                  <a:lnTo>
                    <a:pt x="1473" y="10464"/>
                  </a:lnTo>
                  <a:lnTo>
                    <a:pt x="965" y="13233"/>
                  </a:lnTo>
                  <a:lnTo>
                    <a:pt x="0" y="51790"/>
                  </a:lnTo>
                  <a:lnTo>
                    <a:pt x="0" y="67424"/>
                  </a:lnTo>
                  <a:lnTo>
                    <a:pt x="965" y="105981"/>
                  </a:lnTo>
                  <a:lnTo>
                    <a:pt x="2438" y="111683"/>
                  </a:lnTo>
                  <a:lnTo>
                    <a:pt x="3619" y="115087"/>
                  </a:lnTo>
                  <a:lnTo>
                    <a:pt x="5816" y="119240"/>
                  </a:lnTo>
                </a:path>
              </a:pathLst>
            </a:custGeom>
            <a:ln w="3175">
              <a:solidFill>
                <a:srgbClr val="565658"/>
              </a:solidFill>
            </a:ln>
          </p:spPr>
          <p:txBody>
            <a:bodyPr wrap="square" lIns="0" tIns="0" rIns="0" bIns="0" rtlCol="0"/>
            <a:lstStyle/>
            <a:p/>
          </p:txBody>
        </p:sp>
        <p:sp>
          <p:nvSpPr>
            <p:cNvPr id="804" name="object 804" descr=""/>
            <p:cNvSpPr/>
            <p:nvPr/>
          </p:nvSpPr>
          <p:spPr>
            <a:xfrm>
              <a:off x="6116885" y="2344825"/>
              <a:ext cx="2540" cy="1905"/>
            </a:xfrm>
            <a:custGeom>
              <a:avLst/>
              <a:gdLst/>
              <a:ahLst/>
              <a:cxnLst/>
              <a:rect l="l" t="t" r="r" b="b"/>
              <a:pathLst>
                <a:path w="2539" h="1905">
                  <a:moveTo>
                    <a:pt x="2539" y="1536"/>
                  </a:moveTo>
                  <a:lnTo>
                    <a:pt x="1485" y="787"/>
                  </a:lnTo>
                  <a:lnTo>
                    <a:pt x="50" y="25"/>
                  </a:lnTo>
                </a:path>
              </a:pathLst>
            </a:custGeom>
            <a:ln w="3175">
              <a:solidFill>
                <a:srgbClr val="565658"/>
              </a:solidFill>
            </a:ln>
          </p:spPr>
          <p:txBody>
            <a:bodyPr wrap="square" lIns="0" tIns="0" rIns="0" bIns="0" rtlCol="0"/>
            <a:lstStyle/>
            <a:p/>
          </p:txBody>
        </p:sp>
        <p:sp>
          <p:nvSpPr>
            <p:cNvPr id="805" name="object 805" descr=""/>
            <p:cNvSpPr/>
            <p:nvPr/>
          </p:nvSpPr>
          <p:spPr>
            <a:xfrm>
              <a:off x="6107099" y="2344830"/>
              <a:ext cx="2540" cy="1905"/>
            </a:xfrm>
            <a:custGeom>
              <a:avLst/>
              <a:gdLst/>
              <a:ahLst/>
              <a:cxnLst/>
              <a:rect l="l" t="t" r="r" b="b"/>
              <a:pathLst>
                <a:path w="2539" h="1905">
                  <a:moveTo>
                    <a:pt x="2539" y="0"/>
                  </a:moveTo>
                  <a:lnTo>
                    <a:pt x="1155" y="711"/>
                  </a:lnTo>
                  <a:lnTo>
                    <a:pt x="0" y="1536"/>
                  </a:lnTo>
                </a:path>
              </a:pathLst>
            </a:custGeom>
            <a:ln w="3175">
              <a:solidFill>
                <a:srgbClr val="565658"/>
              </a:solidFill>
            </a:ln>
          </p:spPr>
          <p:txBody>
            <a:bodyPr wrap="square" lIns="0" tIns="0" rIns="0" bIns="0" rtlCol="0"/>
            <a:lstStyle/>
            <a:p/>
          </p:txBody>
        </p:sp>
        <p:sp>
          <p:nvSpPr>
            <p:cNvPr id="806" name="object 806" descr=""/>
            <p:cNvSpPr/>
            <p:nvPr/>
          </p:nvSpPr>
          <p:spPr>
            <a:xfrm>
              <a:off x="6107097" y="2346362"/>
              <a:ext cx="635" cy="1905"/>
            </a:xfrm>
            <a:custGeom>
              <a:avLst/>
              <a:gdLst/>
              <a:ahLst/>
              <a:cxnLst/>
              <a:rect l="l" t="t" r="r" b="b"/>
              <a:pathLst>
                <a:path w="635" h="1905">
                  <a:moveTo>
                    <a:pt x="0" y="0"/>
                  </a:moveTo>
                  <a:lnTo>
                    <a:pt x="0" y="177"/>
                  </a:lnTo>
                  <a:lnTo>
                    <a:pt x="50" y="1473"/>
                  </a:lnTo>
                </a:path>
              </a:pathLst>
            </a:custGeom>
            <a:ln w="3175">
              <a:solidFill>
                <a:srgbClr val="565658"/>
              </a:solidFill>
            </a:ln>
          </p:spPr>
          <p:txBody>
            <a:bodyPr wrap="square" lIns="0" tIns="0" rIns="0" bIns="0" rtlCol="0"/>
            <a:lstStyle/>
            <a:p/>
          </p:txBody>
        </p:sp>
        <p:sp>
          <p:nvSpPr>
            <p:cNvPr id="807" name="object 807" descr=""/>
            <p:cNvSpPr/>
            <p:nvPr/>
          </p:nvSpPr>
          <p:spPr>
            <a:xfrm>
              <a:off x="6119369" y="2346364"/>
              <a:ext cx="635" cy="1905"/>
            </a:xfrm>
            <a:custGeom>
              <a:avLst/>
              <a:gdLst/>
              <a:ahLst/>
              <a:cxnLst/>
              <a:rect l="l" t="t" r="r" b="b"/>
              <a:pathLst>
                <a:path w="635" h="1905">
                  <a:moveTo>
                    <a:pt x="0" y="1473"/>
                  </a:moveTo>
                  <a:lnTo>
                    <a:pt x="50" y="165"/>
                  </a:lnTo>
                  <a:lnTo>
                    <a:pt x="50" y="0"/>
                  </a:lnTo>
                </a:path>
              </a:pathLst>
            </a:custGeom>
            <a:ln w="3175">
              <a:solidFill>
                <a:srgbClr val="565658"/>
              </a:solidFill>
            </a:ln>
          </p:spPr>
          <p:txBody>
            <a:bodyPr wrap="square" lIns="0" tIns="0" rIns="0" bIns="0" rtlCol="0"/>
            <a:lstStyle/>
            <a:p/>
          </p:txBody>
        </p:sp>
        <p:sp>
          <p:nvSpPr>
            <p:cNvPr id="808" name="object 808" descr=""/>
            <p:cNvSpPr/>
            <p:nvPr/>
          </p:nvSpPr>
          <p:spPr>
            <a:xfrm>
              <a:off x="6357661" y="2374087"/>
              <a:ext cx="0" cy="1270"/>
            </a:xfrm>
            <a:custGeom>
              <a:avLst/>
              <a:gdLst/>
              <a:ahLst/>
              <a:cxnLst/>
              <a:rect l="l" t="t" r="r" b="b"/>
              <a:pathLst>
                <a:path w="0" h="1269">
                  <a:moveTo>
                    <a:pt x="0" y="0"/>
                  </a:moveTo>
                  <a:lnTo>
                    <a:pt x="0" y="1181"/>
                  </a:lnTo>
                </a:path>
              </a:pathLst>
            </a:custGeom>
            <a:ln w="3175">
              <a:solidFill>
                <a:srgbClr val="565658"/>
              </a:solidFill>
            </a:ln>
          </p:spPr>
          <p:txBody>
            <a:bodyPr wrap="square" lIns="0" tIns="0" rIns="0" bIns="0" rtlCol="0"/>
            <a:lstStyle/>
            <a:p/>
          </p:txBody>
        </p:sp>
        <p:sp>
          <p:nvSpPr>
            <p:cNvPr id="809" name="object 809" descr=""/>
            <p:cNvSpPr/>
            <p:nvPr/>
          </p:nvSpPr>
          <p:spPr>
            <a:xfrm>
              <a:off x="6221080" y="2374087"/>
              <a:ext cx="0" cy="1270"/>
            </a:xfrm>
            <a:custGeom>
              <a:avLst/>
              <a:gdLst/>
              <a:ahLst/>
              <a:cxnLst/>
              <a:rect l="l" t="t" r="r" b="b"/>
              <a:pathLst>
                <a:path w="0" h="1269">
                  <a:moveTo>
                    <a:pt x="0" y="0"/>
                  </a:moveTo>
                  <a:lnTo>
                    <a:pt x="0" y="1181"/>
                  </a:lnTo>
                </a:path>
              </a:pathLst>
            </a:custGeom>
            <a:ln w="3175">
              <a:solidFill>
                <a:srgbClr val="565658"/>
              </a:solidFill>
            </a:ln>
          </p:spPr>
          <p:txBody>
            <a:bodyPr wrap="square" lIns="0" tIns="0" rIns="0" bIns="0" rtlCol="0"/>
            <a:lstStyle/>
            <a:p/>
          </p:txBody>
        </p:sp>
        <p:sp>
          <p:nvSpPr>
            <p:cNvPr id="810" name="object 810" descr=""/>
            <p:cNvSpPr/>
            <p:nvPr/>
          </p:nvSpPr>
          <p:spPr>
            <a:xfrm>
              <a:off x="6356988" y="2373300"/>
              <a:ext cx="1270" cy="1270"/>
            </a:xfrm>
            <a:custGeom>
              <a:avLst/>
              <a:gdLst/>
              <a:ahLst/>
              <a:cxnLst/>
              <a:rect l="l" t="t" r="r" b="b"/>
              <a:pathLst>
                <a:path w="1270" h="1269">
                  <a:moveTo>
                    <a:pt x="673" y="787"/>
                  </a:moveTo>
                  <a:lnTo>
                    <a:pt x="177" y="63"/>
                  </a:lnTo>
                  <a:lnTo>
                    <a:pt x="0" y="0"/>
                  </a:lnTo>
                </a:path>
              </a:pathLst>
            </a:custGeom>
            <a:ln w="3175">
              <a:solidFill>
                <a:srgbClr val="565658"/>
              </a:solidFill>
            </a:ln>
          </p:spPr>
          <p:txBody>
            <a:bodyPr wrap="square" lIns="0" tIns="0" rIns="0" bIns="0" rtlCol="0"/>
            <a:lstStyle/>
            <a:p/>
          </p:txBody>
        </p:sp>
        <p:sp>
          <p:nvSpPr>
            <p:cNvPr id="811" name="object 811" descr=""/>
            <p:cNvSpPr/>
            <p:nvPr/>
          </p:nvSpPr>
          <p:spPr>
            <a:xfrm>
              <a:off x="6221084" y="2373300"/>
              <a:ext cx="1270" cy="1270"/>
            </a:xfrm>
            <a:custGeom>
              <a:avLst/>
              <a:gdLst/>
              <a:ahLst/>
              <a:cxnLst/>
              <a:rect l="l" t="t" r="r" b="b"/>
              <a:pathLst>
                <a:path w="1270" h="1269">
                  <a:moveTo>
                    <a:pt x="660" y="0"/>
                  </a:moveTo>
                  <a:lnTo>
                    <a:pt x="38" y="584"/>
                  </a:lnTo>
                  <a:lnTo>
                    <a:pt x="0" y="787"/>
                  </a:lnTo>
                </a:path>
              </a:pathLst>
            </a:custGeom>
            <a:ln w="3175">
              <a:solidFill>
                <a:srgbClr val="565658"/>
              </a:solidFill>
            </a:ln>
          </p:spPr>
          <p:txBody>
            <a:bodyPr wrap="square" lIns="0" tIns="0" rIns="0" bIns="0" rtlCol="0"/>
            <a:lstStyle/>
            <a:p/>
          </p:txBody>
        </p:sp>
        <p:sp>
          <p:nvSpPr>
            <p:cNvPr id="812" name="object 812" descr=""/>
            <p:cNvSpPr/>
            <p:nvPr/>
          </p:nvSpPr>
          <p:spPr>
            <a:xfrm>
              <a:off x="5706560" y="2527070"/>
              <a:ext cx="635" cy="10795"/>
            </a:xfrm>
            <a:custGeom>
              <a:avLst/>
              <a:gdLst/>
              <a:ahLst/>
              <a:cxnLst/>
              <a:rect l="l" t="t" r="r" b="b"/>
              <a:pathLst>
                <a:path w="635" h="10794">
                  <a:moveTo>
                    <a:pt x="368" y="0"/>
                  </a:moveTo>
                  <a:lnTo>
                    <a:pt x="88" y="5638"/>
                  </a:lnTo>
                  <a:lnTo>
                    <a:pt x="0" y="10769"/>
                  </a:lnTo>
                </a:path>
              </a:pathLst>
            </a:custGeom>
            <a:ln w="3175">
              <a:solidFill>
                <a:srgbClr val="565658"/>
              </a:solidFill>
            </a:ln>
          </p:spPr>
          <p:txBody>
            <a:bodyPr wrap="square" lIns="0" tIns="0" rIns="0" bIns="0" rtlCol="0"/>
            <a:lstStyle/>
            <a:p/>
          </p:txBody>
        </p:sp>
        <p:sp>
          <p:nvSpPr>
            <p:cNvPr id="813" name="object 813" descr=""/>
            <p:cNvSpPr/>
            <p:nvPr/>
          </p:nvSpPr>
          <p:spPr>
            <a:xfrm>
              <a:off x="5679941" y="2521501"/>
              <a:ext cx="1270" cy="69850"/>
            </a:xfrm>
            <a:custGeom>
              <a:avLst/>
              <a:gdLst/>
              <a:ahLst/>
              <a:cxnLst/>
              <a:rect l="l" t="t" r="r" b="b"/>
              <a:pathLst>
                <a:path w="1270" h="69850">
                  <a:moveTo>
                    <a:pt x="0" y="0"/>
                  </a:moveTo>
                  <a:lnTo>
                    <a:pt x="914" y="27012"/>
                  </a:lnTo>
                  <a:lnTo>
                    <a:pt x="952" y="28549"/>
                  </a:lnTo>
                  <a:lnTo>
                    <a:pt x="1003" y="31115"/>
                  </a:lnTo>
                  <a:lnTo>
                    <a:pt x="1054" y="35102"/>
                  </a:lnTo>
                  <a:lnTo>
                    <a:pt x="939" y="39446"/>
                  </a:lnTo>
                  <a:lnTo>
                    <a:pt x="876" y="50609"/>
                  </a:lnTo>
                  <a:lnTo>
                    <a:pt x="838" y="56667"/>
                  </a:lnTo>
                  <a:lnTo>
                    <a:pt x="812" y="69227"/>
                  </a:lnTo>
                </a:path>
              </a:pathLst>
            </a:custGeom>
            <a:ln w="3175">
              <a:solidFill>
                <a:srgbClr val="565658"/>
              </a:solidFill>
            </a:ln>
          </p:spPr>
          <p:txBody>
            <a:bodyPr wrap="square" lIns="0" tIns="0" rIns="0" bIns="0" rtlCol="0"/>
            <a:lstStyle/>
            <a:p/>
          </p:txBody>
        </p:sp>
        <p:sp>
          <p:nvSpPr>
            <p:cNvPr id="814" name="object 814" descr=""/>
            <p:cNvSpPr/>
            <p:nvPr/>
          </p:nvSpPr>
          <p:spPr>
            <a:xfrm>
              <a:off x="5892965" y="2585438"/>
              <a:ext cx="635" cy="3810"/>
            </a:xfrm>
            <a:custGeom>
              <a:avLst/>
              <a:gdLst/>
              <a:ahLst/>
              <a:cxnLst/>
              <a:rect l="l" t="t" r="r" b="b"/>
              <a:pathLst>
                <a:path w="635" h="3810">
                  <a:moveTo>
                    <a:pt x="0" y="3327"/>
                  </a:moveTo>
                  <a:lnTo>
                    <a:pt x="114" y="0"/>
                  </a:lnTo>
                </a:path>
              </a:pathLst>
            </a:custGeom>
            <a:ln w="3175">
              <a:solidFill>
                <a:srgbClr val="565658"/>
              </a:solidFill>
            </a:ln>
          </p:spPr>
          <p:txBody>
            <a:bodyPr wrap="square" lIns="0" tIns="0" rIns="0" bIns="0" rtlCol="0"/>
            <a:lstStyle/>
            <a:p/>
          </p:txBody>
        </p:sp>
        <p:sp>
          <p:nvSpPr>
            <p:cNvPr id="815" name="object 815" descr=""/>
            <p:cNvSpPr/>
            <p:nvPr/>
          </p:nvSpPr>
          <p:spPr>
            <a:xfrm>
              <a:off x="5893113" y="2574923"/>
              <a:ext cx="635" cy="10160"/>
            </a:xfrm>
            <a:custGeom>
              <a:avLst/>
              <a:gdLst/>
              <a:ahLst/>
              <a:cxnLst/>
              <a:rect l="l" t="t" r="r" b="b"/>
              <a:pathLst>
                <a:path w="635" h="10160">
                  <a:moveTo>
                    <a:pt x="0" y="9550"/>
                  </a:moveTo>
                  <a:lnTo>
                    <a:pt x="317" y="0"/>
                  </a:lnTo>
                </a:path>
              </a:pathLst>
            </a:custGeom>
            <a:ln w="3175">
              <a:solidFill>
                <a:srgbClr val="565658"/>
              </a:solidFill>
            </a:ln>
          </p:spPr>
          <p:txBody>
            <a:bodyPr wrap="square" lIns="0" tIns="0" rIns="0" bIns="0" rtlCol="0"/>
            <a:lstStyle/>
            <a:p/>
          </p:txBody>
        </p:sp>
        <p:sp>
          <p:nvSpPr>
            <p:cNvPr id="816" name="object 816" descr=""/>
            <p:cNvSpPr/>
            <p:nvPr/>
          </p:nvSpPr>
          <p:spPr>
            <a:xfrm>
              <a:off x="5893559" y="2564412"/>
              <a:ext cx="635" cy="6985"/>
            </a:xfrm>
            <a:custGeom>
              <a:avLst/>
              <a:gdLst/>
              <a:ahLst/>
              <a:cxnLst/>
              <a:rect l="l" t="t" r="r" b="b"/>
              <a:pathLst>
                <a:path w="635" h="6985">
                  <a:moveTo>
                    <a:pt x="0" y="6680"/>
                  </a:moveTo>
                  <a:lnTo>
                    <a:pt x="228" y="0"/>
                  </a:lnTo>
                </a:path>
              </a:pathLst>
            </a:custGeom>
            <a:ln w="3175">
              <a:solidFill>
                <a:srgbClr val="565658"/>
              </a:solidFill>
            </a:ln>
          </p:spPr>
          <p:txBody>
            <a:bodyPr wrap="square" lIns="0" tIns="0" rIns="0" bIns="0" rtlCol="0"/>
            <a:lstStyle/>
            <a:p/>
          </p:txBody>
        </p:sp>
        <p:sp>
          <p:nvSpPr>
            <p:cNvPr id="817" name="object 817" descr=""/>
            <p:cNvSpPr/>
            <p:nvPr/>
          </p:nvSpPr>
          <p:spPr>
            <a:xfrm>
              <a:off x="5894006" y="2553900"/>
              <a:ext cx="635" cy="4445"/>
            </a:xfrm>
            <a:custGeom>
              <a:avLst/>
              <a:gdLst/>
              <a:ahLst/>
              <a:cxnLst/>
              <a:rect l="l" t="t" r="r" b="b"/>
              <a:pathLst>
                <a:path w="635" h="4444">
                  <a:moveTo>
                    <a:pt x="0" y="3822"/>
                  </a:moveTo>
                  <a:lnTo>
                    <a:pt x="127" y="0"/>
                  </a:lnTo>
                </a:path>
              </a:pathLst>
            </a:custGeom>
            <a:ln w="3175">
              <a:solidFill>
                <a:srgbClr val="565658"/>
              </a:solidFill>
            </a:ln>
          </p:spPr>
          <p:txBody>
            <a:bodyPr wrap="square" lIns="0" tIns="0" rIns="0" bIns="0" rtlCol="0"/>
            <a:lstStyle/>
            <a:p/>
          </p:txBody>
        </p:sp>
        <p:sp>
          <p:nvSpPr>
            <p:cNvPr id="818" name="object 818" descr=""/>
            <p:cNvSpPr/>
            <p:nvPr/>
          </p:nvSpPr>
          <p:spPr>
            <a:xfrm>
              <a:off x="5894309" y="2537829"/>
              <a:ext cx="635" cy="11430"/>
            </a:xfrm>
            <a:custGeom>
              <a:avLst/>
              <a:gdLst/>
              <a:ahLst/>
              <a:cxnLst/>
              <a:rect l="l" t="t" r="r" b="b"/>
              <a:pathLst>
                <a:path w="635" h="11430">
                  <a:moveTo>
                    <a:pt x="0" y="10820"/>
                  </a:moveTo>
                  <a:lnTo>
                    <a:pt x="355" y="0"/>
                  </a:lnTo>
                </a:path>
              </a:pathLst>
            </a:custGeom>
            <a:ln w="3175">
              <a:solidFill>
                <a:srgbClr val="565658"/>
              </a:solidFill>
            </a:ln>
          </p:spPr>
          <p:txBody>
            <a:bodyPr wrap="square" lIns="0" tIns="0" rIns="0" bIns="0" rtlCol="0"/>
            <a:lstStyle/>
            <a:p/>
          </p:txBody>
        </p:sp>
        <p:sp>
          <p:nvSpPr>
            <p:cNvPr id="819" name="object 819" descr=""/>
            <p:cNvSpPr/>
            <p:nvPr/>
          </p:nvSpPr>
          <p:spPr>
            <a:xfrm>
              <a:off x="5710631" y="2368047"/>
              <a:ext cx="1270" cy="3810"/>
            </a:xfrm>
            <a:custGeom>
              <a:avLst/>
              <a:gdLst/>
              <a:ahLst/>
              <a:cxnLst/>
              <a:rect l="l" t="t" r="r" b="b"/>
              <a:pathLst>
                <a:path w="1270" h="3810">
                  <a:moveTo>
                    <a:pt x="0" y="0"/>
                  </a:moveTo>
                  <a:lnTo>
                    <a:pt x="50" y="406"/>
                  </a:lnTo>
                  <a:lnTo>
                    <a:pt x="63" y="533"/>
                  </a:lnTo>
                  <a:lnTo>
                    <a:pt x="317" y="1739"/>
                  </a:lnTo>
                  <a:lnTo>
                    <a:pt x="381" y="1879"/>
                  </a:lnTo>
                  <a:lnTo>
                    <a:pt x="787" y="3009"/>
                  </a:lnTo>
                  <a:lnTo>
                    <a:pt x="1092" y="3606"/>
                  </a:lnTo>
                </a:path>
              </a:pathLst>
            </a:custGeom>
            <a:ln w="3175">
              <a:solidFill>
                <a:srgbClr val="565658"/>
              </a:solidFill>
            </a:ln>
          </p:spPr>
          <p:txBody>
            <a:bodyPr wrap="square" lIns="0" tIns="0" rIns="0" bIns="0" rtlCol="0"/>
            <a:lstStyle/>
            <a:p/>
          </p:txBody>
        </p:sp>
        <p:sp>
          <p:nvSpPr>
            <p:cNvPr id="820" name="object 820" descr=""/>
            <p:cNvSpPr/>
            <p:nvPr/>
          </p:nvSpPr>
          <p:spPr>
            <a:xfrm>
              <a:off x="5713022" y="2361021"/>
              <a:ext cx="1905" cy="0"/>
            </a:xfrm>
            <a:custGeom>
              <a:avLst/>
              <a:gdLst/>
              <a:ahLst/>
              <a:cxnLst/>
              <a:rect l="l" t="t" r="r" b="b"/>
              <a:pathLst>
                <a:path w="1904" h="0">
                  <a:moveTo>
                    <a:pt x="1435" y="0"/>
                  </a:moveTo>
                  <a:lnTo>
                    <a:pt x="1181" y="0"/>
                  </a:lnTo>
                  <a:lnTo>
                    <a:pt x="0" y="0"/>
                  </a:lnTo>
                </a:path>
              </a:pathLst>
            </a:custGeom>
            <a:ln w="3175">
              <a:solidFill>
                <a:srgbClr val="565658"/>
              </a:solidFill>
            </a:ln>
          </p:spPr>
          <p:txBody>
            <a:bodyPr wrap="square" lIns="0" tIns="0" rIns="0" bIns="0" rtlCol="0"/>
            <a:lstStyle/>
            <a:p/>
          </p:txBody>
        </p:sp>
        <p:sp>
          <p:nvSpPr>
            <p:cNvPr id="821" name="object 821" descr=""/>
            <p:cNvSpPr/>
            <p:nvPr/>
          </p:nvSpPr>
          <p:spPr>
            <a:xfrm>
              <a:off x="5710633" y="2361257"/>
              <a:ext cx="2540" cy="5080"/>
            </a:xfrm>
            <a:custGeom>
              <a:avLst/>
              <a:gdLst/>
              <a:ahLst/>
              <a:cxnLst/>
              <a:rect l="l" t="t" r="r" b="b"/>
              <a:pathLst>
                <a:path w="2539" h="5080">
                  <a:moveTo>
                    <a:pt x="2006" y="0"/>
                  </a:moveTo>
                  <a:lnTo>
                    <a:pt x="1447" y="774"/>
                  </a:lnTo>
                  <a:lnTo>
                    <a:pt x="1117" y="1384"/>
                  </a:lnTo>
                  <a:lnTo>
                    <a:pt x="50" y="4559"/>
                  </a:lnTo>
                  <a:lnTo>
                    <a:pt x="0" y="4978"/>
                  </a:lnTo>
                </a:path>
              </a:pathLst>
            </a:custGeom>
            <a:ln w="3175">
              <a:solidFill>
                <a:srgbClr val="565658"/>
              </a:solidFill>
            </a:ln>
          </p:spPr>
          <p:txBody>
            <a:bodyPr wrap="square" lIns="0" tIns="0" rIns="0" bIns="0" rtlCol="0"/>
            <a:lstStyle/>
            <a:p/>
          </p:txBody>
        </p:sp>
        <p:sp>
          <p:nvSpPr>
            <p:cNvPr id="822" name="object 822" descr=""/>
            <p:cNvSpPr/>
            <p:nvPr/>
          </p:nvSpPr>
          <p:spPr>
            <a:xfrm>
              <a:off x="5704839" y="2330207"/>
              <a:ext cx="635" cy="10795"/>
            </a:xfrm>
            <a:custGeom>
              <a:avLst/>
              <a:gdLst/>
              <a:ahLst/>
              <a:cxnLst/>
              <a:rect l="l" t="t" r="r" b="b"/>
              <a:pathLst>
                <a:path w="635" h="10794">
                  <a:moveTo>
                    <a:pt x="0" y="0"/>
                  </a:moveTo>
                  <a:lnTo>
                    <a:pt x="177" y="9791"/>
                  </a:lnTo>
                  <a:lnTo>
                    <a:pt x="381" y="10769"/>
                  </a:lnTo>
                </a:path>
              </a:pathLst>
            </a:custGeom>
            <a:ln w="3175">
              <a:solidFill>
                <a:srgbClr val="565658"/>
              </a:solidFill>
            </a:ln>
          </p:spPr>
          <p:txBody>
            <a:bodyPr wrap="square" lIns="0" tIns="0" rIns="0" bIns="0" rtlCol="0"/>
            <a:lstStyle/>
            <a:p/>
          </p:txBody>
        </p:sp>
        <p:sp>
          <p:nvSpPr>
            <p:cNvPr id="823" name="object 823" descr=""/>
            <p:cNvSpPr/>
            <p:nvPr/>
          </p:nvSpPr>
          <p:spPr>
            <a:xfrm>
              <a:off x="5892474" y="2330210"/>
              <a:ext cx="635" cy="10795"/>
            </a:xfrm>
            <a:custGeom>
              <a:avLst/>
              <a:gdLst/>
              <a:ahLst/>
              <a:cxnLst/>
              <a:rect l="l" t="t" r="r" b="b"/>
              <a:pathLst>
                <a:path w="635" h="10794">
                  <a:moveTo>
                    <a:pt x="0" y="10769"/>
                  </a:moveTo>
                  <a:lnTo>
                    <a:pt x="177" y="0"/>
                  </a:lnTo>
                </a:path>
              </a:pathLst>
            </a:custGeom>
            <a:ln w="3175">
              <a:solidFill>
                <a:srgbClr val="565658"/>
              </a:solidFill>
            </a:ln>
          </p:spPr>
          <p:txBody>
            <a:bodyPr wrap="square" lIns="0" tIns="0" rIns="0" bIns="0" rtlCol="0"/>
            <a:lstStyle/>
            <a:p/>
          </p:txBody>
        </p:sp>
        <p:sp>
          <p:nvSpPr>
            <p:cNvPr id="824" name="object 824" descr=""/>
            <p:cNvSpPr/>
            <p:nvPr/>
          </p:nvSpPr>
          <p:spPr>
            <a:xfrm>
              <a:off x="5892655" y="2300718"/>
              <a:ext cx="635" cy="29845"/>
            </a:xfrm>
            <a:custGeom>
              <a:avLst/>
              <a:gdLst/>
              <a:ahLst/>
              <a:cxnLst/>
              <a:rect l="l" t="t" r="r" b="b"/>
              <a:pathLst>
                <a:path w="635" h="29844">
                  <a:moveTo>
                    <a:pt x="0" y="29489"/>
                  </a:moveTo>
                  <a:lnTo>
                    <a:pt x="165" y="5842"/>
                  </a:lnTo>
                  <a:lnTo>
                    <a:pt x="177" y="0"/>
                  </a:lnTo>
                </a:path>
              </a:pathLst>
            </a:custGeom>
            <a:ln w="3175">
              <a:solidFill>
                <a:srgbClr val="565658"/>
              </a:solidFill>
            </a:ln>
          </p:spPr>
          <p:txBody>
            <a:bodyPr wrap="square" lIns="0" tIns="0" rIns="0" bIns="0" rtlCol="0"/>
            <a:lstStyle/>
            <a:p/>
          </p:txBody>
        </p:sp>
        <p:sp>
          <p:nvSpPr>
            <p:cNvPr id="825" name="object 825" descr=""/>
            <p:cNvSpPr/>
            <p:nvPr/>
          </p:nvSpPr>
          <p:spPr>
            <a:xfrm>
              <a:off x="5892859" y="2279280"/>
              <a:ext cx="635" cy="13335"/>
            </a:xfrm>
            <a:custGeom>
              <a:avLst/>
              <a:gdLst/>
              <a:ahLst/>
              <a:cxnLst/>
              <a:rect l="l" t="t" r="r" b="b"/>
              <a:pathLst>
                <a:path w="635" h="13335">
                  <a:moveTo>
                    <a:pt x="0" y="12839"/>
                  </a:moveTo>
                  <a:lnTo>
                    <a:pt x="38" y="0"/>
                  </a:lnTo>
                </a:path>
              </a:pathLst>
            </a:custGeom>
            <a:ln w="3175">
              <a:solidFill>
                <a:srgbClr val="565658"/>
              </a:solidFill>
            </a:ln>
          </p:spPr>
          <p:txBody>
            <a:bodyPr wrap="square" lIns="0" tIns="0" rIns="0" bIns="0" rtlCol="0"/>
            <a:lstStyle/>
            <a:p/>
          </p:txBody>
        </p:sp>
        <p:sp>
          <p:nvSpPr>
            <p:cNvPr id="826" name="object 826" descr=""/>
            <p:cNvSpPr/>
            <p:nvPr/>
          </p:nvSpPr>
          <p:spPr>
            <a:xfrm>
              <a:off x="5680760" y="2277324"/>
              <a:ext cx="635" cy="35560"/>
            </a:xfrm>
            <a:custGeom>
              <a:avLst/>
              <a:gdLst/>
              <a:ahLst/>
              <a:cxnLst/>
              <a:rect l="l" t="t" r="r" b="b"/>
              <a:pathLst>
                <a:path w="635" h="35560">
                  <a:moveTo>
                    <a:pt x="0" y="0"/>
                  </a:moveTo>
                  <a:lnTo>
                    <a:pt x="12" y="12547"/>
                  </a:lnTo>
                  <a:lnTo>
                    <a:pt x="50" y="18605"/>
                  </a:lnTo>
                  <a:lnTo>
                    <a:pt x="127" y="29781"/>
                  </a:lnTo>
                  <a:lnTo>
                    <a:pt x="215" y="35204"/>
                  </a:lnTo>
                </a:path>
              </a:pathLst>
            </a:custGeom>
            <a:ln w="3175">
              <a:solidFill>
                <a:srgbClr val="565658"/>
              </a:solidFill>
            </a:ln>
          </p:spPr>
          <p:txBody>
            <a:bodyPr wrap="square" lIns="0" tIns="0" rIns="0" bIns="0" rtlCol="0"/>
            <a:lstStyle/>
            <a:p/>
          </p:txBody>
        </p:sp>
        <p:sp>
          <p:nvSpPr>
            <p:cNvPr id="827" name="object 827" descr=""/>
            <p:cNvSpPr/>
            <p:nvPr/>
          </p:nvSpPr>
          <p:spPr>
            <a:xfrm>
              <a:off x="5715505" y="2340979"/>
              <a:ext cx="0" cy="2540"/>
            </a:xfrm>
            <a:custGeom>
              <a:avLst/>
              <a:gdLst/>
              <a:ahLst/>
              <a:cxnLst/>
              <a:rect l="l" t="t" r="r" b="b"/>
              <a:pathLst>
                <a:path w="0" h="2539">
                  <a:moveTo>
                    <a:pt x="0" y="0"/>
                  </a:moveTo>
                  <a:lnTo>
                    <a:pt x="0" y="1968"/>
                  </a:lnTo>
                </a:path>
              </a:pathLst>
            </a:custGeom>
            <a:ln w="3175">
              <a:solidFill>
                <a:srgbClr val="565658"/>
              </a:solidFill>
            </a:ln>
          </p:spPr>
          <p:txBody>
            <a:bodyPr wrap="square" lIns="0" tIns="0" rIns="0" bIns="0" rtlCol="0"/>
            <a:lstStyle/>
            <a:p/>
          </p:txBody>
        </p:sp>
        <p:sp>
          <p:nvSpPr>
            <p:cNvPr id="828" name="object 828" descr=""/>
            <p:cNvSpPr/>
            <p:nvPr/>
          </p:nvSpPr>
          <p:spPr>
            <a:xfrm>
              <a:off x="5883662" y="2340979"/>
              <a:ext cx="0" cy="2540"/>
            </a:xfrm>
            <a:custGeom>
              <a:avLst/>
              <a:gdLst/>
              <a:ahLst/>
              <a:cxnLst/>
              <a:rect l="l" t="t" r="r" b="b"/>
              <a:pathLst>
                <a:path w="0" h="2539">
                  <a:moveTo>
                    <a:pt x="0" y="0"/>
                  </a:moveTo>
                  <a:lnTo>
                    <a:pt x="0" y="1968"/>
                  </a:lnTo>
                </a:path>
              </a:pathLst>
            </a:custGeom>
            <a:ln w="3175">
              <a:solidFill>
                <a:srgbClr val="565658"/>
              </a:solidFill>
            </a:ln>
          </p:spPr>
          <p:txBody>
            <a:bodyPr wrap="square" lIns="0" tIns="0" rIns="0" bIns="0" rtlCol="0"/>
            <a:lstStyle/>
            <a:p/>
          </p:txBody>
        </p:sp>
        <p:sp>
          <p:nvSpPr>
            <p:cNvPr id="829" name="object 829" descr=""/>
            <p:cNvSpPr/>
            <p:nvPr/>
          </p:nvSpPr>
          <p:spPr>
            <a:xfrm>
              <a:off x="5706821" y="2342945"/>
              <a:ext cx="1270" cy="3175"/>
            </a:xfrm>
            <a:custGeom>
              <a:avLst/>
              <a:gdLst/>
              <a:ahLst/>
              <a:cxnLst/>
              <a:rect l="l" t="t" r="r" b="b"/>
              <a:pathLst>
                <a:path w="1270" h="3175">
                  <a:moveTo>
                    <a:pt x="914" y="0"/>
                  </a:moveTo>
                  <a:lnTo>
                    <a:pt x="114" y="2438"/>
                  </a:lnTo>
                  <a:lnTo>
                    <a:pt x="0" y="2959"/>
                  </a:lnTo>
                </a:path>
              </a:pathLst>
            </a:custGeom>
            <a:ln w="3175">
              <a:solidFill>
                <a:srgbClr val="565658"/>
              </a:solidFill>
            </a:ln>
          </p:spPr>
          <p:txBody>
            <a:bodyPr wrap="square" lIns="0" tIns="0" rIns="0" bIns="0" rtlCol="0"/>
            <a:lstStyle/>
            <a:p/>
          </p:txBody>
        </p:sp>
        <p:sp>
          <p:nvSpPr>
            <p:cNvPr id="830" name="object 830" descr=""/>
            <p:cNvSpPr/>
            <p:nvPr/>
          </p:nvSpPr>
          <p:spPr>
            <a:xfrm>
              <a:off x="5905471" y="2517519"/>
              <a:ext cx="5715" cy="635"/>
            </a:xfrm>
            <a:custGeom>
              <a:avLst/>
              <a:gdLst/>
              <a:ahLst/>
              <a:cxnLst/>
              <a:rect l="l" t="t" r="r" b="b"/>
              <a:pathLst>
                <a:path w="5714" h="635">
                  <a:moveTo>
                    <a:pt x="0" y="38"/>
                  </a:moveTo>
                  <a:lnTo>
                    <a:pt x="139" y="38"/>
                  </a:lnTo>
                  <a:lnTo>
                    <a:pt x="5410" y="0"/>
                  </a:lnTo>
                </a:path>
              </a:pathLst>
            </a:custGeom>
            <a:ln w="3175">
              <a:solidFill>
                <a:srgbClr val="565658"/>
              </a:solidFill>
            </a:ln>
          </p:spPr>
          <p:txBody>
            <a:bodyPr wrap="square" lIns="0" tIns="0" rIns="0" bIns="0" rtlCol="0"/>
            <a:lstStyle/>
            <a:p/>
          </p:txBody>
        </p:sp>
        <p:sp>
          <p:nvSpPr>
            <p:cNvPr id="831" name="object 831" descr=""/>
            <p:cNvSpPr/>
            <p:nvPr/>
          </p:nvSpPr>
          <p:spPr>
            <a:xfrm>
              <a:off x="5905005" y="2350503"/>
              <a:ext cx="6350" cy="635"/>
            </a:xfrm>
            <a:custGeom>
              <a:avLst/>
              <a:gdLst/>
              <a:ahLst/>
              <a:cxnLst/>
              <a:rect l="l" t="t" r="r" b="b"/>
              <a:pathLst>
                <a:path w="6350" h="635">
                  <a:moveTo>
                    <a:pt x="5880" y="25"/>
                  </a:moveTo>
                  <a:lnTo>
                    <a:pt x="457" y="12"/>
                  </a:lnTo>
                  <a:lnTo>
                    <a:pt x="241" y="12"/>
                  </a:lnTo>
                  <a:lnTo>
                    <a:pt x="0" y="0"/>
                  </a:lnTo>
                </a:path>
              </a:pathLst>
            </a:custGeom>
            <a:ln w="3175">
              <a:solidFill>
                <a:srgbClr val="565658"/>
              </a:solidFill>
            </a:ln>
          </p:spPr>
          <p:txBody>
            <a:bodyPr wrap="square" lIns="0" tIns="0" rIns="0" bIns="0" rtlCol="0"/>
            <a:lstStyle/>
            <a:p/>
          </p:txBody>
        </p:sp>
        <p:sp>
          <p:nvSpPr>
            <p:cNvPr id="832" name="object 832" descr=""/>
            <p:cNvSpPr/>
            <p:nvPr/>
          </p:nvSpPr>
          <p:spPr>
            <a:xfrm>
              <a:off x="5856830" y="2351645"/>
              <a:ext cx="29209" cy="3175"/>
            </a:xfrm>
            <a:custGeom>
              <a:avLst/>
              <a:gdLst/>
              <a:ahLst/>
              <a:cxnLst/>
              <a:rect l="l" t="t" r="r" b="b"/>
              <a:pathLst>
                <a:path w="29210" h="3175">
                  <a:moveTo>
                    <a:pt x="29070" y="0"/>
                  </a:moveTo>
                  <a:lnTo>
                    <a:pt x="26606" y="165"/>
                  </a:lnTo>
                  <a:lnTo>
                    <a:pt x="15354" y="1333"/>
                  </a:lnTo>
                  <a:lnTo>
                    <a:pt x="11874" y="1752"/>
                  </a:lnTo>
                  <a:lnTo>
                    <a:pt x="5232" y="2159"/>
                  </a:lnTo>
                  <a:lnTo>
                    <a:pt x="3263" y="2336"/>
                  </a:lnTo>
                  <a:lnTo>
                    <a:pt x="2273" y="2400"/>
                  </a:lnTo>
                  <a:lnTo>
                    <a:pt x="0" y="2578"/>
                  </a:lnTo>
                </a:path>
              </a:pathLst>
            </a:custGeom>
            <a:ln w="3175">
              <a:solidFill>
                <a:srgbClr val="565658"/>
              </a:solidFill>
            </a:ln>
          </p:spPr>
          <p:txBody>
            <a:bodyPr wrap="square" lIns="0" tIns="0" rIns="0" bIns="0" rtlCol="0"/>
            <a:lstStyle/>
            <a:p/>
          </p:txBody>
        </p:sp>
        <p:sp>
          <p:nvSpPr>
            <p:cNvPr id="833" name="object 833" descr=""/>
            <p:cNvSpPr/>
            <p:nvPr/>
          </p:nvSpPr>
          <p:spPr>
            <a:xfrm>
              <a:off x="5925037" y="2342945"/>
              <a:ext cx="0" cy="8255"/>
            </a:xfrm>
            <a:custGeom>
              <a:avLst/>
              <a:gdLst/>
              <a:ahLst/>
              <a:cxnLst/>
              <a:rect l="l" t="t" r="r" b="b"/>
              <a:pathLst>
                <a:path w="0" h="8255">
                  <a:moveTo>
                    <a:pt x="0" y="0"/>
                  </a:moveTo>
                  <a:lnTo>
                    <a:pt x="0" y="7645"/>
                  </a:lnTo>
                </a:path>
              </a:pathLst>
            </a:custGeom>
            <a:ln w="3175">
              <a:solidFill>
                <a:srgbClr val="565658"/>
              </a:solidFill>
            </a:ln>
          </p:spPr>
          <p:txBody>
            <a:bodyPr wrap="square" lIns="0" tIns="0" rIns="0" bIns="0" rtlCol="0"/>
            <a:lstStyle/>
            <a:p/>
          </p:txBody>
        </p:sp>
        <p:sp>
          <p:nvSpPr>
            <p:cNvPr id="834" name="object 834" descr=""/>
            <p:cNvSpPr/>
            <p:nvPr/>
          </p:nvSpPr>
          <p:spPr>
            <a:xfrm>
              <a:off x="5856917" y="2513830"/>
              <a:ext cx="29209" cy="3175"/>
            </a:xfrm>
            <a:custGeom>
              <a:avLst/>
              <a:gdLst/>
              <a:ahLst/>
              <a:cxnLst/>
              <a:rect l="l" t="t" r="r" b="b"/>
              <a:pathLst>
                <a:path w="29210" h="3175">
                  <a:moveTo>
                    <a:pt x="0" y="0"/>
                  </a:moveTo>
                  <a:lnTo>
                    <a:pt x="2247" y="152"/>
                  </a:lnTo>
                  <a:lnTo>
                    <a:pt x="5181" y="406"/>
                  </a:lnTo>
                  <a:lnTo>
                    <a:pt x="9245" y="647"/>
                  </a:lnTo>
                  <a:lnTo>
                    <a:pt x="11239" y="876"/>
                  </a:lnTo>
                  <a:lnTo>
                    <a:pt x="17449" y="1511"/>
                  </a:lnTo>
                  <a:lnTo>
                    <a:pt x="21005" y="1816"/>
                  </a:lnTo>
                  <a:lnTo>
                    <a:pt x="26987" y="2425"/>
                  </a:lnTo>
                  <a:lnTo>
                    <a:pt x="28930" y="2603"/>
                  </a:lnTo>
                </a:path>
              </a:pathLst>
            </a:custGeom>
            <a:ln w="3175">
              <a:solidFill>
                <a:srgbClr val="565658"/>
              </a:solidFill>
            </a:ln>
          </p:spPr>
          <p:txBody>
            <a:bodyPr wrap="square" lIns="0" tIns="0" rIns="0" bIns="0" rtlCol="0"/>
            <a:lstStyle/>
            <a:p/>
          </p:txBody>
        </p:sp>
        <p:sp>
          <p:nvSpPr>
            <p:cNvPr id="835" name="object 835" descr=""/>
            <p:cNvSpPr/>
            <p:nvPr/>
          </p:nvSpPr>
          <p:spPr>
            <a:xfrm>
              <a:off x="5900939" y="2517384"/>
              <a:ext cx="5080" cy="635"/>
            </a:xfrm>
            <a:custGeom>
              <a:avLst/>
              <a:gdLst/>
              <a:ahLst/>
              <a:cxnLst/>
              <a:rect l="l" t="t" r="r" b="b"/>
              <a:pathLst>
                <a:path w="5079" h="635">
                  <a:moveTo>
                    <a:pt x="0" y="0"/>
                  </a:moveTo>
                  <a:lnTo>
                    <a:pt x="4533" y="177"/>
                  </a:lnTo>
                </a:path>
              </a:pathLst>
            </a:custGeom>
            <a:ln w="3175">
              <a:solidFill>
                <a:srgbClr val="565658"/>
              </a:solidFill>
            </a:ln>
          </p:spPr>
          <p:txBody>
            <a:bodyPr wrap="square" lIns="0" tIns="0" rIns="0" bIns="0" rtlCol="0"/>
            <a:lstStyle/>
            <a:p/>
          </p:txBody>
        </p:sp>
        <p:sp>
          <p:nvSpPr>
            <p:cNvPr id="836" name="object 836" descr=""/>
            <p:cNvSpPr/>
            <p:nvPr/>
          </p:nvSpPr>
          <p:spPr>
            <a:xfrm>
              <a:off x="5892703" y="2516690"/>
              <a:ext cx="635" cy="8890"/>
            </a:xfrm>
            <a:custGeom>
              <a:avLst/>
              <a:gdLst/>
              <a:ahLst/>
              <a:cxnLst/>
              <a:rect l="l" t="t" r="r" b="b"/>
              <a:pathLst>
                <a:path w="635" h="8889">
                  <a:moveTo>
                    <a:pt x="12" y="8420"/>
                  </a:moveTo>
                  <a:lnTo>
                    <a:pt x="0" y="0"/>
                  </a:lnTo>
                </a:path>
              </a:pathLst>
            </a:custGeom>
            <a:ln w="3175">
              <a:solidFill>
                <a:srgbClr val="565658"/>
              </a:solidFill>
            </a:ln>
          </p:spPr>
          <p:txBody>
            <a:bodyPr wrap="square" lIns="0" tIns="0" rIns="0" bIns="0" rtlCol="0"/>
            <a:lstStyle/>
            <a:p/>
          </p:txBody>
        </p:sp>
        <p:sp>
          <p:nvSpPr>
            <p:cNvPr id="837" name="object 837" descr=""/>
            <p:cNvSpPr/>
            <p:nvPr/>
          </p:nvSpPr>
          <p:spPr>
            <a:xfrm>
              <a:off x="5726215" y="2525693"/>
              <a:ext cx="0" cy="1905"/>
            </a:xfrm>
            <a:custGeom>
              <a:avLst/>
              <a:gdLst/>
              <a:ahLst/>
              <a:cxnLst/>
              <a:rect l="l" t="t" r="r" b="b"/>
              <a:pathLst>
                <a:path w="0" h="1905">
                  <a:moveTo>
                    <a:pt x="0" y="0"/>
                  </a:moveTo>
                  <a:lnTo>
                    <a:pt x="0" y="1371"/>
                  </a:lnTo>
                </a:path>
              </a:pathLst>
            </a:custGeom>
            <a:ln w="3175">
              <a:solidFill>
                <a:srgbClr val="565658"/>
              </a:solidFill>
            </a:ln>
          </p:spPr>
          <p:txBody>
            <a:bodyPr wrap="square" lIns="0" tIns="0" rIns="0" bIns="0" rtlCol="0"/>
            <a:lstStyle/>
            <a:p/>
          </p:txBody>
        </p:sp>
        <p:sp>
          <p:nvSpPr>
            <p:cNvPr id="838" name="object 838" descr=""/>
            <p:cNvSpPr/>
            <p:nvPr/>
          </p:nvSpPr>
          <p:spPr>
            <a:xfrm>
              <a:off x="5873127" y="2525693"/>
              <a:ext cx="0" cy="1905"/>
            </a:xfrm>
            <a:custGeom>
              <a:avLst/>
              <a:gdLst/>
              <a:ahLst/>
              <a:cxnLst/>
              <a:rect l="l" t="t" r="r" b="b"/>
              <a:pathLst>
                <a:path w="0" h="1905">
                  <a:moveTo>
                    <a:pt x="0" y="0"/>
                  </a:moveTo>
                  <a:lnTo>
                    <a:pt x="0" y="1371"/>
                  </a:lnTo>
                </a:path>
              </a:pathLst>
            </a:custGeom>
            <a:ln w="3175">
              <a:solidFill>
                <a:srgbClr val="565658"/>
              </a:solidFill>
            </a:ln>
          </p:spPr>
          <p:txBody>
            <a:bodyPr wrap="square" lIns="0" tIns="0" rIns="0" bIns="0" rtlCol="0"/>
            <a:lstStyle/>
            <a:p/>
          </p:txBody>
        </p:sp>
        <p:sp>
          <p:nvSpPr>
            <p:cNvPr id="839" name="object 839" descr=""/>
            <p:cNvSpPr/>
            <p:nvPr/>
          </p:nvSpPr>
          <p:spPr>
            <a:xfrm>
              <a:off x="6214911" y="2444700"/>
              <a:ext cx="1905" cy="48260"/>
            </a:xfrm>
            <a:custGeom>
              <a:avLst/>
              <a:gdLst/>
              <a:ahLst/>
              <a:cxnLst/>
              <a:rect l="l" t="t" r="r" b="b"/>
              <a:pathLst>
                <a:path w="1904" h="48260">
                  <a:moveTo>
                    <a:pt x="0" y="0"/>
                  </a:moveTo>
                  <a:lnTo>
                    <a:pt x="63" y="2057"/>
                  </a:lnTo>
                  <a:lnTo>
                    <a:pt x="1638" y="48094"/>
                  </a:lnTo>
                </a:path>
              </a:pathLst>
            </a:custGeom>
            <a:ln w="3175">
              <a:solidFill>
                <a:srgbClr val="565658"/>
              </a:solidFill>
            </a:ln>
          </p:spPr>
          <p:txBody>
            <a:bodyPr wrap="square" lIns="0" tIns="0" rIns="0" bIns="0" rtlCol="0"/>
            <a:lstStyle/>
            <a:p/>
          </p:txBody>
        </p:sp>
        <p:sp>
          <p:nvSpPr>
            <p:cNvPr id="840" name="object 840" descr=""/>
            <p:cNvSpPr/>
            <p:nvPr/>
          </p:nvSpPr>
          <p:spPr>
            <a:xfrm>
              <a:off x="6214912" y="2375266"/>
              <a:ext cx="1905" cy="48260"/>
            </a:xfrm>
            <a:custGeom>
              <a:avLst/>
              <a:gdLst/>
              <a:ahLst/>
              <a:cxnLst/>
              <a:rect l="l" t="t" r="r" b="b"/>
              <a:pathLst>
                <a:path w="1904" h="48260">
                  <a:moveTo>
                    <a:pt x="1498" y="0"/>
                  </a:moveTo>
                  <a:lnTo>
                    <a:pt x="76" y="44513"/>
                  </a:lnTo>
                  <a:lnTo>
                    <a:pt x="0" y="48094"/>
                  </a:lnTo>
                </a:path>
              </a:pathLst>
            </a:custGeom>
            <a:ln w="3175">
              <a:solidFill>
                <a:srgbClr val="565658"/>
              </a:solidFill>
            </a:ln>
          </p:spPr>
          <p:txBody>
            <a:bodyPr wrap="square" lIns="0" tIns="0" rIns="0" bIns="0" rtlCol="0"/>
            <a:lstStyle/>
            <a:p/>
          </p:txBody>
        </p:sp>
        <p:sp>
          <p:nvSpPr>
            <p:cNvPr id="841" name="object 841" descr=""/>
            <p:cNvSpPr/>
            <p:nvPr/>
          </p:nvSpPr>
          <p:spPr>
            <a:xfrm>
              <a:off x="5891653" y="2269297"/>
              <a:ext cx="1270" cy="1270"/>
            </a:xfrm>
            <a:custGeom>
              <a:avLst/>
              <a:gdLst/>
              <a:ahLst/>
              <a:cxnLst/>
              <a:rect l="l" t="t" r="r" b="b"/>
              <a:pathLst>
                <a:path w="1270" h="1269">
                  <a:moveTo>
                    <a:pt x="914" y="673"/>
                  </a:moveTo>
                  <a:lnTo>
                    <a:pt x="139" y="101"/>
                  </a:lnTo>
                  <a:lnTo>
                    <a:pt x="0" y="0"/>
                  </a:lnTo>
                </a:path>
              </a:pathLst>
            </a:custGeom>
            <a:ln w="3175">
              <a:solidFill>
                <a:srgbClr val="565658"/>
              </a:solidFill>
            </a:ln>
          </p:spPr>
          <p:txBody>
            <a:bodyPr wrap="square" lIns="0" tIns="0" rIns="0" bIns="0" rtlCol="0"/>
            <a:lstStyle/>
            <a:p/>
          </p:txBody>
        </p:sp>
        <p:sp>
          <p:nvSpPr>
            <p:cNvPr id="842" name="object 842" descr=""/>
            <p:cNvSpPr/>
            <p:nvPr/>
          </p:nvSpPr>
          <p:spPr>
            <a:xfrm>
              <a:off x="5892554" y="2269972"/>
              <a:ext cx="635" cy="1905"/>
            </a:xfrm>
            <a:custGeom>
              <a:avLst/>
              <a:gdLst/>
              <a:ahLst/>
              <a:cxnLst/>
              <a:rect l="l" t="t" r="r" b="b"/>
              <a:pathLst>
                <a:path w="635" h="1905">
                  <a:moveTo>
                    <a:pt x="0" y="1473"/>
                  </a:moveTo>
                  <a:lnTo>
                    <a:pt x="12" y="1219"/>
                  </a:lnTo>
                  <a:lnTo>
                    <a:pt x="12" y="0"/>
                  </a:lnTo>
                </a:path>
              </a:pathLst>
            </a:custGeom>
            <a:ln w="3175">
              <a:solidFill>
                <a:srgbClr val="565658"/>
              </a:solidFill>
            </a:ln>
          </p:spPr>
          <p:txBody>
            <a:bodyPr wrap="square" lIns="0" tIns="0" rIns="0" bIns="0" rtlCol="0"/>
            <a:lstStyle/>
            <a:p/>
          </p:txBody>
        </p:sp>
        <p:sp>
          <p:nvSpPr>
            <p:cNvPr id="843" name="object 843" descr=""/>
            <p:cNvSpPr/>
            <p:nvPr/>
          </p:nvSpPr>
          <p:spPr>
            <a:xfrm>
              <a:off x="5936161" y="2537607"/>
              <a:ext cx="4445" cy="635"/>
            </a:xfrm>
            <a:custGeom>
              <a:avLst/>
              <a:gdLst/>
              <a:ahLst/>
              <a:cxnLst/>
              <a:rect l="l" t="t" r="r" b="b"/>
              <a:pathLst>
                <a:path w="4445" h="635">
                  <a:moveTo>
                    <a:pt x="0" y="228"/>
                  </a:moveTo>
                  <a:lnTo>
                    <a:pt x="1981" y="228"/>
                  </a:lnTo>
                  <a:lnTo>
                    <a:pt x="3302" y="228"/>
                  </a:lnTo>
                  <a:lnTo>
                    <a:pt x="3759" y="228"/>
                  </a:lnTo>
                  <a:lnTo>
                    <a:pt x="4318" y="0"/>
                  </a:lnTo>
                </a:path>
              </a:pathLst>
            </a:custGeom>
            <a:ln w="3175">
              <a:solidFill>
                <a:srgbClr val="565658"/>
              </a:solidFill>
            </a:ln>
          </p:spPr>
          <p:txBody>
            <a:bodyPr wrap="square" lIns="0" tIns="0" rIns="0" bIns="0" rtlCol="0"/>
            <a:lstStyle/>
            <a:p/>
          </p:txBody>
        </p:sp>
        <p:sp>
          <p:nvSpPr>
            <p:cNvPr id="844" name="object 844" descr=""/>
            <p:cNvSpPr/>
            <p:nvPr/>
          </p:nvSpPr>
          <p:spPr>
            <a:xfrm>
              <a:off x="5900014" y="2586808"/>
              <a:ext cx="635" cy="1905"/>
            </a:xfrm>
            <a:custGeom>
              <a:avLst/>
              <a:gdLst/>
              <a:ahLst/>
              <a:cxnLst/>
              <a:rect l="l" t="t" r="r" b="b"/>
              <a:pathLst>
                <a:path w="635" h="1905">
                  <a:moveTo>
                    <a:pt x="50" y="1473"/>
                  </a:moveTo>
                  <a:lnTo>
                    <a:pt x="50" y="1308"/>
                  </a:lnTo>
                  <a:lnTo>
                    <a:pt x="0" y="0"/>
                  </a:lnTo>
                </a:path>
              </a:pathLst>
            </a:custGeom>
            <a:ln w="3175">
              <a:solidFill>
                <a:srgbClr val="565658"/>
              </a:solidFill>
            </a:ln>
          </p:spPr>
          <p:txBody>
            <a:bodyPr wrap="square" lIns="0" tIns="0" rIns="0" bIns="0" rtlCol="0"/>
            <a:lstStyle/>
            <a:p/>
          </p:txBody>
        </p:sp>
        <p:sp>
          <p:nvSpPr>
            <p:cNvPr id="845" name="object 845" descr=""/>
            <p:cNvSpPr/>
            <p:nvPr/>
          </p:nvSpPr>
          <p:spPr>
            <a:xfrm>
              <a:off x="5691361" y="2269293"/>
              <a:ext cx="1270" cy="1270"/>
            </a:xfrm>
            <a:custGeom>
              <a:avLst/>
              <a:gdLst/>
              <a:ahLst/>
              <a:cxnLst/>
              <a:rect l="l" t="t" r="r" b="b"/>
              <a:pathLst>
                <a:path w="1270" h="1269">
                  <a:moveTo>
                    <a:pt x="914" y="0"/>
                  </a:moveTo>
                  <a:lnTo>
                    <a:pt x="774" y="101"/>
                  </a:lnTo>
                  <a:lnTo>
                    <a:pt x="0" y="673"/>
                  </a:lnTo>
                </a:path>
              </a:pathLst>
            </a:custGeom>
            <a:ln w="3175">
              <a:solidFill>
                <a:srgbClr val="565658"/>
              </a:solidFill>
            </a:ln>
          </p:spPr>
          <p:txBody>
            <a:bodyPr wrap="square" lIns="0" tIns="0" rIns="0" bIns="0" rtlCol="0"/>
            <a:lstStyle/>
            <a:p/>
          </p:txBody>
        </p:sp>
        <p:sp>
          <p:nvSpPr>
            <p:cNvPr id="846" name="object 846" descr=""/>
            <p:cNvSpPr/>
            <p:nvPr/>
          </p:nvSpPr>
          <p:spPr>
            <a:xfrm>
              <a:off x="5691363" y="2269970"/>
              <a:ext cx="0" cy="1905"/>
            </a:xfrm>
            <a:custGeom>
              <a:avLst/>
              <a:gdLst/>
              <a:ahLst/>
              <a:cxnLst/>
              <a:rect l="l" t="t" r="r" b="b"/>
              <a:pathLst>
                <a:path w="0" h="1905">
                  <a:moveTo>
                    <a:pt x="0" y="0"/>
                  </a:moveTo>
                  <a:lnTo>
                    <a:pt x="0" y="1219"/>
                  </a:lnTo>
                  <a:lnTo>
                    <a:pt x="0" y="1473"/>
                  </a:lnTo>
                </a:path>
              </a:pathLst>
            </a:custGeom>
            <a:ln w="3175">
              <a:solidFill>
                <a:srgbClr val="565658"/>
              </a:solidFill>
            </a:ln>
          </p:spPr>
          <p:txBody>
            <a:bodyPr wrap="square" lIns="0" tIns="0" rIns="0" bIns="0" rtlCol="0"/>
            <a:lstStyle/>
            <a:p/>
          </p:txBody>
        </p:sp>
        <p:sp>
          <p:nvSpPr>
            <p:cNvPr id="847" name="object 847" descr=""/>
            <p:cNvSpPr/>
            <p:nvPr/>
          </p:nvSpPr>
          <p:spPr>
            <a:xfrm>
              <a:off x="5938748" y="2505844"/>
              <a:ext cx="15875" cy="7620"/>
            </a:xfrm>
            <a:custGeom>
              <a:avLst/>
              <a:gdLst/>
              <a:ahLst/>
              <a:cxnLst/>
              <a:rect l="l" t="t" r="r" b="b"/>
              <a:pathLst>
                <a:path w="15875" h="7619">
                  <a:moveTo>
                    <a:pt x="0" y="4483"/>
                  </a:moveTo>
                  <a:lnTo>
                    <a:pt x="152" y="4025"/>
                  </a:lnTo>
                  <a:lnTo>
                    <a:pt x="165" y="3708"/>
                  </a:lnTo>
                  <a:lnTo>
                    <a:pt x="317" y="3505"/>
                  </a:lnTo>
                  <a:lnTo>
                    <a:pt x="444" y="3352"/>
                  </a:lnTo>
                  <a:lnTo>
                    <a:pt x="711" y="2984"/>
                  </a:lnTo>
                  <a:lnTo>
                    <a:pt x="1270" y="2235"/>
                  </a:lnTo>
                  <a:lnTo>
                    <a:pt x="1447" y="2108"/>
                  </a:lnTo>
                  <a:lnTo>
                    <a:pt x="5562" y="114"/>
                  </a:lnTo>
                  <a:lnTo>
                    <a:pt x="7124" y="0"/>
                  </a:lnTo>
                  <a:lnTo>
                    <a:pt x="8915" y="330"/>
                  </a:lnTo>
                  <a:lnTo>
                    <a:pt x="9232" y="482"/>
                  </a:lnTo>
                  <a:lnTo>
                    <a:pt x="10934" y="1282"/>
                  </a:lnTo>
                  <a:lnTo>
                    <a:pt x="12522" y="2616"/>
                  </a:lnTo>
                  <a:lnTo>
                    <a:pt x="13246" y="3213"/>
                  </a:lnTo>
                  <a:lnTo>
                    <a:pt x="13754" y="3936"/>
                  </a:lnTo>
                  <a:lnTo>
                    <a:pt x="15138" y="5905"/>
                  </a:lnTo>
                  <a:lnTo>
                    <a:pt x="15201" y="6134"/>
                  </a:lnTo>
                  <a:lnTo>
                    <a:pt x="15252" y="6324"/>
                  </a:lnTo>
                  <a:lnTo>
                    <a:pt x="15494" y="7162"/>
                  </a:lnTo>
                  <a:lnTo>
                    <a:pt x="15621" y="7454"/>
                  </a:lnTo>
                </a:path>
              </a:pathLst>
            </a:custGeom>
            <a:ln w="3175">
              <a:solidFill>
                <a:srgbClr val="565658"/>
              </a:solidFill>
            </a:ln>
          </p:spPr>
          <p:txBody>
            <a:bodyPr wrap="square" lIns="0" tIns="0" rIns="0" bIns="0" rtlCol="0"/>
            <a:lstStyle/>
            <a:p/>
          </p:txBody>
        </p:sp>
        <p:sp>
          <p:nvSpPr>
            <p:cNvPr id="848" name="object 848" descr=""/>
            <p:cNvSpPr/>
            <p:nvPr/>
          </p:nvSpPr>
          <p:spPr>
            <a:xfrm>
              <a:off x="5928950" y="2517446"/>
              <a:ext cx="22225" cy="4445"/>
            </a:xfrm>
            <a:custGeom>
              <a:avLst/>
              <a:gdLst/>
              <a:ahLst/>
              <a:cxnLst/>
              <a:rect l="l" t="t" r="r" b="b"/>
              <a:pathLst>
                <a:path w="22225" h="4444">
                  <a:moveTo>
                    <a:pt x="0" y="0"/>
                  </a:moveTo>
                  <a:lnTo>
                    <a:pt x="9169" y="914"/>
                  </a:lnTo>
                  <a:lnTo>
                    <a:pt x="18186" y="2971"/>
                  </a:lnTo>
                  <a:lnTo>
                    <a:pt x="22136" y="4013"/>
                  </a:lnTo>
                </a:path>
              </a:pathLst>
            </a:custGeom>
            <a:ln w="3175">
              <a:solidFill>
                <a:srgbClr val="565658"/>
              </a:solidFill>
            </a:ln>
          </p:spPr>
          <p:txBody>
            <a:bodyPr wrap="square" lIns="0" tIns="0" rIns="0" bIns="0" rtlCol="0"/>
            <a:lstStyle/>
            <a:p/>
          </p:txBody>
        </p:sp>
        <p:sp>
          <p:nvSpPr>
            <p:cNvPr id="849" name="object 849" descr=""/>
            <p:cNvSpPr/>
            <p:nvPr/>
          </p:nvSpPr>
          <p:spPr>
            <a:xfrm>
              <a:off x="6366482" y="2494750"/>
              <a:ext cx="635" cy="10160"/>
            </a:xfrm>
            <a:custGeom>
              <a:avLst/>
              <a:gdLst/>
              <a:ahLst/>
              <a:cxnLst/>
              <a:rect l="l" t="t" r="r" b="b"/>
              <a:pathLst>
                <a:path w="635" h="10160">
                  <a:moveTo>
                    <a:pt x="165" y="9791"/>
                  </a:moveTo>
                  <a:lnTo>
                    <a:pt x="0" y="0"/>
                  </a:lnTo>
                </a:path>
              </a:pathLst>
            </a:custGeom>
            <a:ln w="3175">
              <a:solidFill>
                <a:srgbClr val="565658"/>
              </a:solidFill>
            </a:ln>
          </p:spPr>
          <p:txBody>
            <a:bodyPr wrap="square" lIns="0" tIns="0" rIns="0" bIns="0" rtlCol="0"/>
            <a:lstStyle/>
            <a:p/>
          </p:txBody>
        </p:sp>
        <p:sp>
          <p:nvSpPr>
            <p:cNvPr id="850" name="object 850" descr=""/>
            <p:cNvSpPr/>
            <p:nvPr/>
          </p:nvSpPr>
          <p:spPr>
            <a:xfrm>
              <a:off x="6366597" y="2504540"/>
              <a:ext cx="635" cy="1270"/>
            </a:xfrm>
            <a:custGeom>
              <a:avLst/>
              <a:gdLst/>
              <a:ahLst/>
              <a:cxnLst/>
              <a:rect l="l" t="t" r="r" b="b"/>
              <a:pathLst>
                <a:path w="635" h="1269">
                  <a:moveTo>
                    <a:pt x="0" y="825"/>
                  </a:moveTo>
                  <a:lnTo>
                    <a:pt x="50" y="0"/>
                  </a:lnTo>
                </a:path>
              </a:pathLst>
            </a:custGeom>
            <a:ln w="3175">
              <a:solidFill>
                <a:srgbClr val="565658"/>
              </a:solidFill>
            </a:ln>
          </p:spPr>
          <p:txBody>
            <a:bodyPr wrap="square" lIns="0" tIns="0" rIns="0" bIns="0" rtlCol="0"/>
            <a:lstStyle/>
            <a:p/>
          </p:txBody>
        </p:sp>
        <p:sp>
          <p:nvSpPr>
            <p:cNvPr id="851" name="object 851" descr=""/>
            <p:cNvSpPr/>
            <p:nvPr/>
          </p:nvSpPr>
          <p:spPr>
            <a:xfrm>
              <a:off x="6366647" y="2363508"/>
              <a:ext cx="0" cy="10160"/>
            </a:xfrm>
            <a:custGeom>
              <a:avLst/>
              <a:gdLst/>
              <a:ahLst/>
              <a:cxnLst/>
              <a:rect l="l" t="t" r="r" b="b"/>
              <a:pathLst>
                <a:path w="0" h="10160">
                  <a:moveTo>
                    <a:pt x="0" y="0"/>
                  </a:moveTo>
                  <a:lnTo>
                    <a:pt x="0" y="9791"/>
                  </a:lnTo>
                </a:path>
              </a:pathLst>
            </a:custGeom>
            <a:ln w="3175">
              <a:solidFill>
                <a:srgbClr val="565658"/>
              </a:solidFill>
            </a:ln>
          </p:spPr>
          <p:txBody>
            <a:bodyPr wrap="square" lIns="0" tIns="0" rIns="0" bIns="0" rtlCol="0"/>
            <a:lstStyle/>
            <a:p/>
          </p:txBody>
        </p:sp>
        <p:sp>
          <p:nvSpPr>
            <p:cNvPr id="852" name="object 852" descr=""/>
            <p:cNvSpPr/>
            <p:nvPr/>
          </p:nvSpPr>
          <p:spPr>
            <a:xfrm>
              <a:off x="5928945" y="2346591"/>
              <a:ext cx="22225" cy="4445"/>
            </a:xfrm>
            <a:custGeom>
              <a:avLst/>
              <a:gdLst/>
              <a:ahLst/>
              <a:cxnLst/>
              <a:rect l="l" t="t" r="r" b="b"/>
              <a:pathLst>
                <a:path w="22225" h="4444">
                  <a:moveTo>
                    <a:pt x="22136" y="0"/>
                  </a:moveTo>
                  <a:lnTo>
                    <a:pt x="18224" y="1028"/>
                  </a:lnTo>
                  <a:lnTo>
                    <a:pt x="9194" y="3098"/>
                  </a:lnTo>
                  <a:lnTo>
                    <a:pt x="0" y="4013"/>
                  </a:lnTo>
                </a:path>
              </a:pathLst>
            </a:custGeom>
            <a:ln w="3175">
              <a:solidFill>
                <a:srgbClr val="565658"/>
              </a:solidFill>
            </a:ln>
          </p:spPr>
          <p:txBody>
            <a:bodyPr wrap="square" lIns="0" tIns="0" rIns="0" bIns="0" rtlCol="0"/>
            <a:lstStyle/>
            <a:p/>
          </p:txBody>
        </p:sp>
        <p:sp>
          <p:nvSpPr>
            <p:cNvPr id="853" name="object 853" descr=""/>
            <p:cNvSpPr/>
            <p:nvPr/>
          </p:nvSpPr>
          <p:spPr>
            <a:xfrm>
              <a:off x="6366596" y="2362682"/>
              <a:ext cx="635" cy="1270"/>
            </a:xfrm>
            <a:custGeom>
              <a:avLst/>
              <a:gdLst/>
              <a:ahLst/>
              <a:cxnLst/>
              <a:rect l="l" t="t" r="r" b="b"/>
              <a:pathLst>
                <a:path w="635" h="1269">
                  <a:moveTo>
                    <a:pt x="50" y="825"/>
                  </a:moveTo>
                  <a:lnTo>
                    <a:pt x="50" y="825"/>
                  </a:lnTo>
                  <a:lnTo>
                    <a:pt x="0" y="0"/>
                  </a:lnTo>
                </a:path>
              </a:pathLst>
            </a:custGeom>
            <a:ln w="3175">
              <a:solidFill>
                <a:srgbClr val="565658"/>
              </a:solidFill>
            </a:ln>
          </p:spPr>
          <p:txBody>
            <a:bodyPr wrap="square" lIns="0" tIns="0" rIns="0" bIns="0" rtlCol="0"/>
            <a:lstStyle/>
            <a:p/>
          </p:txBody>
        </p:sp>
        <p:sp>
          <p:nvSpPr>
            <p:cNvPr id="854" name="object 854" descr=""/>
            <p:cNvSpPr/>
            <p:nvPr/>
          </p:nvSpPr>
          <p:spPr>
            <a:xfrm>
              <a:off x="5900009" y="2279764"/>
              <a:ext cx="635" cy="1905"/>
            </a:xfrm>
            <a:custGeom>
              <a:avLst/>
              <a:gdLst/>
              <a:ahLst/>
              <a:cxnLst/>
              <a:rect l="l" t="t" r="r" b="b"/>
              <a:pathLst>
                <a:path w="635" h="1905">
                  <a:moveTo>
                    <a:pt x="0" y="1473"/>
                  </a:moveTo>
                  <a:lnTo>
                    <a:pt x="50" y="165"/>
                  </a:lnTo>
                  <a:lnTo>
                    <a:pt x="50" y="0"/>
                  </a:lnTo>
                </a:path>
              </a:pathLst>
            </a:custGeom>
            <a:ln w="3175">
              <a:solidFill>
                <a:srgbClr val="565658"/>
              </a:solidFill>
            </a:ln>
          </p:spPr>
          <p:txBody>
            <a:bodyPr wrap="square" lIns="0" tIns="0" rIns="0" bIns="0" rtlCol="0"/>
            <a:lstStyle/>
            <a:p/>
          </p:txBody>
        </p:sp>
        <p:sp>
          <p:nvSpPr>
            <p:cNvPr id="855" name="object 855" descr=""/>
            <p:cNvSpPr/>
            <p:nvPr/>
          </p:nvSpPr>
          <p:spPr>
            <a:xfrm>
              <a:off x="5664565" y="2278230"/>
              <a:ext cx="2540" cy="1905"/>
            </a:xfrm>
            <a:custGeom>
              <a:avLst/>
              <a:gdLst/>
              <a:ahLst/>
              <a:cxnLst/>
              <a:rect l="l" t="t" r="r" b="b"/>
              <a:pathLst>
                <a:path w="2539" h="1905">
                  <a:moveTo>
                    <a:pt x="2539" y="0"/>
                  </a:moveTo>
                  <a:lnTo>
                    <a:pt x="1155" y="711"/>
                  </a:lnTo>
                  <a:lnTo>
                    <a:pt x="0" y="1536"/>
                  </a:lnTo>
                </a:path>
              </a:pathLst>
            </a:custGeom>
            <a:ln w="3175">
              <a:solidFill>
                <a:srgbClr val="565658"/>
              </a:solidFill>
            </a:ln>
          </p:spPr>
          <p:txBody>
            <a:bodyPr wrap="square" lIns="0" tIns="0" rIns="0" bIns="0" rtlCol="0"/>
            <a:lstStyle/>
            <a:p/>
          </p:txBody>
        </p:sp>
        <p:sp>
          <p:nvSpPr>
            <p:cNvPr id="856" name="object 856" descr=""/>
            <p:cNvSpPr/>
            <p:nvPr/>
          </p:nvSpPr>
          <p:spPr>
            <a:xfrm>
              <a:off x="5664563" y="2279768"/>
              <a:ext cx="635" cy="1905"/>
            </a:xfrm>
            <a:custGeom>
              <a:avLst/>
              <a:gdLst/>
              <a:ahLst/>
              <a:cxnLst/>
              <a:rect l="l" t="t" r="r" b="b"/>
              <a:pathLst>
                <a:path w="635" h="1905">
                  <a:moveTo>
                    <a:pt x="0" y="0"/>
                  </a:moveTo>
                  <a:lnTo>
                    <a:pt x="0" y="165"/>
                  </a:lnTo>
                  <a:lnTo>
                    <a:pt x="50" y="1473"/>
                  </a:lnTo>
                </a:path>
              </a:pathLst>
            </a:custGeom>
            <a:ln w="3175">
              <a:solidFill>
                <a:srgbClr val="565658"/>
              </a:solidFill>
            </a:ln>
          </p:spPr>
          <p:txBody>
            <a:bodyPr wrap="square" lIns="0" tIns="0" rIns="0" bIns="0" rtlCol="0"/>
            <a:lstStyle/>
            <a:p/>
          </p:txBody>
        </p:sp>
        <p:sp>
          <p:nvSpPr>
            <p:cNvPr id="857" name="object 857" descr=""/>
            <p:cNvSpPr/>
            <p:nvPr/>
          </p:nvSpPr>
          <p:spPr>
            <a:xfrm>
              <a:off x="5901565" y="257897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858" name="object 858" descr=""/>
            <p:cNvSpPr/>
            <p:nvPr/>
          </p:nvSpPr>
          <p:spPr>
            <a:xfrm>
              <a:off x="5691931" y="2271030"/>
              <a:ext cx="635" cy="635"/>
            </a:xfrm>
            <a:custGeom>
              <a:avLst/>
              <a:gdLst/>
              <a:ahLst/>
              <a:cxnLst/>
              <a:rect l="l" t="t" r="r" b="b"/>
              <a:pathLst>
                <a:path w="635" h="635">
                  <a:moveTo>
                    <a:pt x="139" y="0"/>
                  </a:moveTo>
                  <a:lnTo>
                    <a:pt x="76" y="215"/>
                  </a:lnTo>
                  <a:lnTo>
                    <a:pt x="0" y="419"/>
                  </a:lnTo>
                </a:path>
              </a:pathLst>
            </a:custGeom>
            <a:ln w="3175">
              <a:solidFill>
                <a:srgbClr val="565658"/>
              </a:solidFill>
            </a:ln>
          </p:spPr>
          <p:txBody>
            <a:bodyPr wrap="square" lIns="0" tIns="0" rIns="0" bIns="0" rtlCol="0"/>
            <a:lstStyle/>
            <a:p/>
          </p:txBody>
        </p:sp>
        <p:sp>
          <p:nvSpPr>
            <p:cNvPr id="859" name="object 859" descr=""/>
            <p:cNvSpPr/>
            <p:nvPr/>
          </p:nvSpPr>
          <p:spPr>
            <a:xfrm>
              <a:off x="5692071" y="2266440"/>
              <a:ext cx="2540" cy="5080"/>
            </a:xfrm>
            <a:custGeom>
              <a:avLst/>
              <a:gdLst/>
              <a:ahLst/>
              <a:cxnLst/>
              <a:rect l="l" t="t" r="r" b="b"/>
              <a:pathLst>
                <a:path w="2539" h="5080">
                  <a:moveTo>
                    <a:pt x="2387" y="0"/>
                  </a:moveTo>
                  <a:lnTo>
                    <a:pt x="215" y="3949"/>
                  </a:lnTo>
                  <a:lnTo>
                    <a:pt x="139" y="4165"/>
                  </a:lnTo>
                  <a:lnTo>
                    <a:pt x="0" y="4584"/>
                  </a:lnTo>
                </a:path>
              </a:pathLst>
            </a:custGeom>
            <a:ln w="3175">
              <a:solidFill>
                <a:srgbClr val="565658"/>
              </a:solidFill>
            </a:ln>
          </p:spPr>
          <p:txBody>
            <a:bodyPr wrap="square" lIns="0" tIns="0" rIns="0" bIns="0" rtlCol="0"/>
            <a:lstStyle/>
            <a:p/>
          </p:txBody>
        </p:sp>
        <p:sp>
          <p:nvSpPr>
            <p:cNvPr id="860" name="object 860" descr=""/>
            <p:cNvSpPr/>
            <p:nvPr/>
          </p:nvSpPr>
          <p:spPr>
            <a:xfrm>
              <a:off x="5704987" y="2257754"/>
              <a:ext cx="635" cy="635"/>
            </a:xfrm>
            <a:custGeom>
              <a:avLst/>
              <a:gdLst/>
              <a:ahLst/>
              <a:cxnLst/>
              <a:rect l="l" t="t" r="r" b="b"/>
              <a:pathLst>
                <a:path w="635" h="635">
                  <a:moveTo>
                    <a:pt x="584" y="0"/>
                  </a:moveTo>
                  <a:lnTo>
                    <a:pt x="0" y="203"/>
                  </a:lnTo>
                </a:path>
              </a:pathLst>
            </a:custGeom>
            <a:ln w="3175">
              <a:solidFill>
                <a:srgbClr val="565658"/>
              </a:solidFill>
            </a:ln>
          </p:spPr>
          <p:txBody>
            <a:bodyPr wrap="square" lIns="0" tIns="0" rIns="0" bIns="0" rtlCol="0"/>
            <a:lstStyle/>
            <a:p/>
          </p:txBody>
        </p:sp>
        <p:sp>
          <p:nvSpPr>
            <p:cNvPr id="861" name="object 861" descr=""/>
            <p:cNvSpPr/>
            <p:nvPr/>
          </p:nvSpPr>
          <p:spPr>
            <a:xfrm>
              <a:off x="5700380" y="2259266"/>
              <a:ext cx="1905" cy="1270"/>
            </a:xfrm>
            <a:custGeom>
              <a:avLst/>
              <a:gdLst/>
              <a:ahLst/>
              <a:cxnLst/>
              <a:rect l="l" t="t" r="r" b="b"/>
              <a:pathLst>
                <a:path w="1904" h="1269">
                  <a:moveTo>
                    <a:pt x="1587" y="0"/>
                  </a:moveTo>
                  <a:lnTo>
                    <a:pt x="825" y="393"/>
                  </a:lnTo>
                  <a:lnTo>
                    <a:pt x="342" y="660"/>
                  </a:lnTo>
                  <a:lnTo>
                    <a:pt x="63" y="825"/>
                  </a:lnTo>
                </a:path>
              </a:pathLst>
            </a:custGeom>
            <a:ln w="3175">
              <a:solidFill>
                <a:srgbClr val="565658"/>
              </a:solidFill>
            </a:ln>
          </p:spPr>
          <p:txBody>
            <a:bodyPr wrap="square" lIns="0" tIns="0" rIns="0" bIns="0" rtlCol="0"/>
            <a:lstStyle/>
            <a:p/>
          </p:txBody>
        </p:sp>
        <p:sp>
          <p:nvSpPr>
            <p:cNvPr id="862" name="object 862" descr=""/>
            <p:cNvSpPr/>
            <p:nvPr/>
          </p:nvSpPr>
          <p:spPr>
            <a:xfrm>
              <a:off x="5705444" y="2257754"/>
              <a:ext cx="635" cy="635"/>
            </a:xfrm>
            <a:custGeom>
              <a:avLst/>
              <a:gdLst/>
              <a:ahLst/>
              <a:cxnLst/>
              <a:rect l="l" t="t" r="r" b="b"/>
              <a:pathLst>
                <a:path w="635" h="635">
                  <a:moveTo>
                    <a:pt x="126" y="0"/>
                  </a:moveTo>
                  <a:lnTo>
                    <a:pt x="63" y="0"/>
                  </a:lnTo>
                  <a:lnTo>
                    <a:pt x="0" y="63"/>
                  </a:lnTo>
                </a:path>
              </a:pathLst>
            </a:custGeom>
            <a:ln w="3175">
              <a:solidFill>
                <a:srgbClr val="565658"/>
              </a:solidFill>
            </a:ln>
          </p:spPr>
          <p:txBody>
            <a:bodyPr wrap="square" lIns="0" tIns="0" rIns="0" bIns="0" rtlCol="0"/>
            <a:lstStyle/>
            <a:p/>
          </p:txBody>
        </p:sp>
        <p:sp>
          <p:nvSpPr>
            <p:cNvPr id="863" name="object 863" descr=""/>
            <p:cNvSpPr/>
            <p:nvPr/>
          </p:nvSpPr>
          <p:spPr>
            <a:xfrm>
              <a:off x="5686944" y="2260129"/>
              <a:ext cx="4445" cy="3810"/>
            </a:xfrm>
            <a:custGeom>
              <a:avLst/>
              <a:gdLst/>
              <a:ahLst/>
              <a:cxnLst/>
              <a:rect l="l" t="t" r="r" b="b"/>
              <a:pathLst>
                <a:path w="4445" h="3810">
                  <a:moveTo>
                    <a:pt x="3937" y="0"/>
                  </a:moveTo>
                  <a:lnTo>
                    <a:pt x="3644" y="266"/>
                  </a:lnTo>
                  <a:lnTo>
                    <a:pt x="0" y="3429"/>
                  </a:lnTo>
                </a:path>
              </a:pathLst>
            </a:custGeom>
            <a:ln w="3175">
              <a:solidFill>
                <a:srgbClr val="565658"/>
              </a:solidFill>
            </a:ln>
          </p:spPr>
          <p:txBody>
            <a:bodyPr wrap="square" lIns="0" tIns="0" rIns="0" bIns="0" rtlCol="0"/>
            <a:lstStyle/>
            <a:p/>
          </p:txBody>
        </p:sp>
        <p:sp>
          <p:nvSpPr>
            <p:cNvPr id="864" name="object 864" descr=""/>
            <p:cNvSpPr/>
            <p:nvPr/>
          </p:nvSpPr>
          <p:spPr>
            <a:xfrm>
              <a:off x="5681789" y="2267470"/>
              <a:ext cx="1905" cy="3810"/>
            </a:xfrm>
            <a:custGeom>
              <a:avLst/>
              <a:gdLst/>
              <a:ahLst/>
              <a:cxnLst/>
              <a:rect l="l" t="t" r="r" b="b"/>
              <a:pathLst>
                <a:path w="1904" h="3810">
                  <a:moveTo>
                    <a:pt x="1854" y="0"/>
                  </a:moveTo>
                  <a:lnTo>
                    <a:pt x="266" y="2743"/>
                  </a:lnTo>
                  <a:lnTo>
                    <a:pt x="0" y="3568"/>
                  </a:lnTo>
                </a:path>
              </a:pathLst>
            </a:custGeom>
            <a:ln w="3175">
              <a:solidFill>
                <a:srgbClr val="565658"/>
              </a:solidFill>
            </a:ln>
          </p:spPr>
          <p:txBody>
            <a:bodyPr wrap="square" lIns="0" tIns="0" rIns="0" bIns="0" rtlCol="0"/>
            <a:lstStyle/>
            <a:p/>
          </p:txBody>
        </p:sp>
        <p:sp>
          <p:nvSpPr>
            <p:cNvPr id="865" name="object 865" descr=""/>
            <p:cNvSpPr/>
            <p:nvPr/>
          </p:nvSpPr>
          <p:spPr>
            <a:xfrm>
              <a:off x="5690881" y="2257741"/>
              <a:ext cx="6350" cy="2540"/>
            </a:xfrm>
            <a:custGeom>
              <a:avLst/>
              <a:gdLst/>
              <a:ahLst/>
              <a:cxnLst/>
              <a:rect l="l" t="t" r="r" b="b"/>
              <a:pathLst>
                <a:path w="6350" h="2539">
                  <a:moveTo>
                    <a:pt x="5778" y="0"/>
                  </a:moveTo>
                  <a:lnTo>
                    <a:pt x="4648" y="304"/>
                  </a:lnTo>
                  <a:lnTo>
                    <a:pt x="2755" y="990"/>
                  </a:lnTo>
                  <a:lnTo>
                    <a:pt x="2628" y="1041"/>
                  </a:lnTo>
                  <a:lnTo>
                    <a:pt x="520" y="2095"/>
                  </a:lnTo>
                  <a:lnTo>
                    <a:pt x="380" y="2159"/>
                  </a:lnTo>
                  <a:lnTo>
                    <a:pt x="12" y="2374"/>
                  </a:lnTo>
                </a:path>
              </a:pathLst>
            </a:custGeom>
            <a:ln w="3175">
              <a:solidFill>
                <a:srgbClr val="565658"/>
              </a:solidFill>
            </a:ln>
          </p:spPr>
          <p:txBody>
            <a:bodyPr wrap="square" lIns="0" tIns="0" rIns="0" bIns="0" rtlCol="0"/>
            <a:lstStyle/>
            <a:p/>
          </p:txBody>
        </p:sp>
        <p:sp>
          <p:nvSpPr>
            <p:cNvPr id="866" name="object 866" descr=""/>
            <p:cNvSpPr/>
            <p:nvPr/>
          </p:nvSpPr>
          <p:spPr>
            <a:xfrm>
              <a:off x="5696656" y="2257722"/>
              <a:ext cx="635" cy="635"/>
            </a:xfrm>
            <a:custGeom>
              <a:avLst/>
              <a:gdLst/>
              <a:ahLst/>
              <a:cxnLst/>
              <a:rect l="l" t="t" r="r" b="b"/>
              <a:pathLst>
                <a:path w="635" h="635">
                  <a:moveTo>
                    <a:pt x="165" y="0"/>
                  </a:moveTo>
                  <a:lnTo>
                    <a:pt x="12" y="12"/>
                  </a:lnTo>
                </a:path>
              </a:pathLst>
            </a:custGeom>
            <a:ln w="3175">
              <a:solidFill>
                <a:srgbClr val="565658"/>
              </a:solidFill>
            </a:ln>
          </p:spPr>
          <p:txBody>
            <a:bodyPr wrap="square" lIns="0" tIns="0" rIns="0" bIns="0" rtlCol="0"/>
            <a:lstStyle/>
            <a:p/>
          </p:txBody>
        </p:sp>
        <p:sp>
          <p:nvSpPr>
            <p:cNvPr id="867" name="object 867" descr=""/>
            <p:cNvSpPr/>
            <p:nvPr/>
          </p:nvSpPr>
          <p:spPr>
            <a:xfrm>
              <a:off x="5730643" y="2251763"/>
              <a:ext cx="635" cy="1270"/>
            </a:xfrm>
            <a:custGeom>
              <a:avLst/>
              <a:gdLst/>
              <a:ahLst/>
              <a:cxnLst/>
              <a:rect l="l" t="t" r="r" b="b"/>
              <a:pathLst>
                <a:path w="635" h="1269">
                  <a:moveTo>
                    <a:pt x="482" y="0"/>
                  </a:moveTo>
                  <a:lnTo>
                    <a:pt x="431" y="279"/>
                  </a:lnTo>
                  <a:lnTo>
                    <a:pt x="254" y="622"/>
                  </a:lnTo>
                  <a:lnTo>
                    <a:pt x="101" y="749"/>
                  </a:lnTo>
                </a:path>
              </a:pathLst>
            </a:custGeom>
            <a:ln w="3175">
              <a:solidFill>
                <a:srgbClr val="565658"/>
              </a:solidFill>
            </a:ln>
          </p:spPr>
          <p:txBody>
            <a:bodyPr wrap="square" lIns="0" tIns="0" rIns="0" bIns="0" rtlCol="0"/>
            <a:lstStyle/>
            <a:p/>
          </p:txBody>
        </p:sp>
        <p:sp>
          <p:nvSpPr>
            <p:cNvPr id="868" name="object 868" descr=""/>
            <p:cNvSpPr/>
            <p:nvPr/>
          </p:nvSpPr>
          <p:spPr>
            <a:xfrm>
              <a:off x="5746841" y="2249896"/>
              <a:ext cx="635" cy="635"/>
            </a:xfrm>
            <a:custGeom>
              <a:avLst/>
              <a:gdLst/>
              <a:ahLst/>
              <a:cxnLst/>
              <a:rect l="l" t="t" r="r" b="b"/>
              <a:pathLst>
                <a:path w="635" h="635">
                  <a:moveTo>
                    <a:pt x="203" y="241"/>
                  </a:moveTo>
                  <a:lnTo>
                    <a:pt x="203" y="241"/>
                  </a:lnTo>
                  <a:lnTo>
                    <a:pt x="0" y="0"/>
                  </a:lnTo>
                </a:path>
              </a:pathLst>
            </a:custGeom>
            <a:ln w="3175">
              <a:solidFill>
                <a:srgbClr val="565658"/>
              </a:solidFill>
            </a:ln>
          </p:spPr>
          <p:txBody>
            <a:bodyPr wrap="square" lIns="0" tIns="0" rIns="0" bIns="0" rtlCol="0"/>
            <a:lstStyle/>
            <a:p/>
          </p:txBody>
        </p:sp>
        <p:sp>
          <p:nvSpPr>
            <p:cNvPr id="869" name="object 869" descr=""/>
            <p:cNvSpPr/>
            <p:nvPr/>
          </p:nvSpPr>
          <p:spPr>
            <a:xfrm>
              <a:off x="5779174" y="2247098"/>
              <a:ext cx="4445" cy="1270"/>
            </a:xfrm>
            <a:custGeom>
              <a:avLst/>
              <a:gdLst/>
              <a:ahLst/>
              <a:cxnLst/>
              <a:rect l="l" t="t" r="r" b="b"/>
              <a:pathLst>
                <a:path w="4445" h="1269">
                  <a:moveTo>
                    <a:pt x="4190" y="838"/>
                  </a:moveTo>
                  <a:lnTo>
                    <a:pt x="2019" y="901"/>
                  </a:lnTo>
                  <a:lnTo>
                    <a:pt x="546" y="952"/>
                  </a:lnTo>
                  <a:lnTo>
                    <a:pt x="0" y="977"/>
                  </a:lnTo>
                  <a:lnTo>
                    <a:pt x="203" y="927"/>
                  </a:lnTo>
                  <a:lnTo>
                    <a:pt x="355" y="927"/>
                  </a:lnTo>
                  <a:lnTo>
                    <a:pt x="647" y="685"/>
                  </a:lnTo>
                  <a:lnTo>
                    <a:pt x="863" y="368"/>
                  </a:lnTo>
                  <a:lnTo>
                    <a:pt x="914" y="0"/>
                  </a:lnTo>
                </a:path>
              </a:pathLst>
            </a:custGeom>
            <a:ln w="3175">
              <a:solidFill>
                <a:srgbClr val="565658"/>
              </a:solidFill>
            </a:ln>
          </p:spPr>
          <p:txBody>
            <a:bodyPr wrap="square" lIns="0" tIns="0" rIns="0" bIns="0" rtlCol="0"/>
            <a:lstStyle/>
            <a:p/>
          </p:txBody>
        </p:sp>
        <p:sp>
          <p:nvSpPr>
            <p:cNvPr id="870" name="object 870" descr=""/>
            <p:cNvSpPr/>
            <p:nvPr/>
          </p:nvSpPr>
          <p:spPr>
            <a:xfrm>
              <a:off x="5795209" y="2247119"/>
              <a:ext cx="1905" cy="1270"/>
            </a:xfrm>
            <a:custGeom>
              <a:avLst/>
              <a:gdLst/>
              <a:ahLst/>
              <a:cxnLst/>
              <a:rect l="l" t="t" r="r" b="b"/>
              <a:pathLst>
                <a:path w="1904" h="1269">
                  <a:moveTo>
                    <a:pt x="508" y="0"/>
                  </a:moveTo>
                  <a:lnTo>
                    <a:pt x="546" y="190"/>
                  </a:lnTo>
                  <a:lnTo>
                    <a:pt x="520" y="355"/>
                  </a:lnTo>
                  <a:lnTo>
                    <a:pt x="711" y="673"/>
                  </a:lnTo>
                  <a:lnTo>
                    <a:pt x="1003" y="876"/>
                  </a:lnTo>
                  <a:lnTo>
                    <a:pt x="1384" y="977"/>
                  </a:lnTo>
                  <a:lnTo>
                    <a:pt x="1193" y="939"/>
                  </a:lnTo>
                  <a:lnTo>
                    <a:pt x="38" y="876"/>
                  </a:lnTo>
                </a:path>
              </a:pathLst>
            </a:custGeom>
            <a:ln w="3175">
              <a:solidFill>
                <a:srgbClr val="565658"/>
              </a:solidFill>
            </a:ln>
          </p:spPr>
          <p:txBody>
            <a:bodyPr wrap="square" lIns="0" tIns="0" rIns="0" bIns="0" rtlCol="0"/>
            <a:lstStyle/>
            <a:p/>
          </p:txBody>
        </p:sp>
        <p:sp>
          <p:nvSpPr>
            <p:cNvPr id="871" name="object 871" descr=""/>
            <p:cNvSpPr/>
            <p:nvPr/>
          </p:nvSpPr>
          <p:spPr>
            <a:xfrm>
              <a:off x="5717650" y="2271446"/>
              <a:ext cx="635" cy="0"/>
            </a:xfrm>
            <a:custGeom>
              <a:avLst/>
              <a:gdLst/>
              <a:ahLst/>
              <a:cxnLst/>
              <a:rect l="l" t="t" r="r" b="b"/>
              <a:pathLst>
                <a:path w="635" h="0">
                  <a:moveTo>
                    <a:pt x="38" y="0"/>
                  </a:moveTo>
                  <a:lnTo>
                    <a:pt x="12" y="0"/>
                  </a:lnTo>
                  <a:lnTo>
                    <a:pt x="0" y="0"/>
                  </a:lnTo>
                </a:path>
              </a:pathLst>
            </a:custGeom>
            <a:ln w="3175">
              <a:solidFill>
                <a:srgbClr val="565658"/>
              </a:solidFill>
            </a:ln>
          </p:spPr>
          <p:txBody>
            <a:bodyPr wrap="square" lIns="0" tIns="0" rIns="0" bIns="0" rtlCol="0"/>
            <a:lstStyle/>
            <a:p/>
          </p:txBody>
        </p:sp>
        <p:sp>
          <p:nvSpPr>
            <p:cNvPr id="872" name="object 872" descr=""/>
            <p:cNvSpPr/>
            <p:nvPr/>
          </p:nvSpPr>
          <p:spPr>
            <a:xfrm>
              <a:off x="5723754" y="2258282"/>
              <a:ext cx="3810" cy="3175"/>
            </a:xfrm>
            <a:custGeom>
              <a:avLst/>
              <a:gdLst/>
              <a:ahLst/>
              <a:cxnLst/>
              <a:rect l="l" t="t" r="r" b="b"/>
              <a:pathLst>
                <a:path w="3810" h="3175">
                  <a:moveTo>
                    <a:pt x="762" y="2019"/>
                  </a:moveTo>
                  <a:lnTo>
                    <a:pt x="0" y="2870"/>
                  </a:lnTo>
                </a:path>
                <a:path w="3810" h="3175">
                  <a:moveTo>
                    <a:pt x="762" y="2019"/>
                  </a:moveTo>
                  <a:lnTo>
                    <a:pt x="2336" y="863"/>
                  </a:lnTo>
                  <a:lnTo>
                    <a:pt x="2527" y="723"/>
                  </a:lnTo>
                  <a:lnTo>
                    <a:pt x="3200" y="253"/>
                  </a:lnTo>
                  <a:lnTo>
                    <a:pt x="3594" y="0"/>
                  </a:lnTo>
                </a:path>
              </a:pathLst>
            </a:custGeom>
            <a:ln w="3175">
              <a:solidFill>
                <a:srgbClr val="565658"/>
              </a:solidFill>
            </a:ln>
          </p:spPr>
          <p:txBody>
            <a:bodyPr wrap="square" lIns="0" tIns="0" rIns="0" bIns="0" rtlCol="0"/>
            <a:lstStyle/>
            <a:p/>
          </p:txBody>
        </p:sp>
        <p:sp>
          <p:nvSpPr>
            <p:cNvPr id="873" name="object 873" descr=""/>
            <p:cNvSpPr/>
            <p:nvPr/>
          </p:nvSpPr>
          <p:spPr>
            <a:xfrm>
              <a:off x="5893817" y="2271448"/>
              <a:ext cx="635" cy="635"/>
            </a:xfrm>
            <a:custGeom>
              <a:avLst/>
              <a:gdLst/>
              <a:ahLst/>
              <a:cxnLst/>
              <a:rect l="l" t="t" r="r" b="b"/>
              <a:pathLst>
                <a:path w="635" h="635">
                  <a:moveTo>
                    <a:pt x="126" y="431"/>
                  </a:moveTo>
                  <a:lnTo>
                    <a:pt x="63" y="203"/>
                  </a:lnTo>
                  <a:lnTo>
                    <a:pt x="12" y="38"/>
                  </a:lnTo>
                </a:path>
              </a:pathLst>
            </a:custGeom>
            <a:ln w="3175">
              <a:solidFill>
                <a:srgbClr val="565658"/>
              </a:solidFill>
            </a:ln>
          </p:spPr>
          <p:txBody>
            <a:bodyPr wrap="square" lIns="0" tIns="0" rIns="0" bIns="0" rtlCol="0"/>
            <a:lstStyle/>
            <a:p/>
          </p:txBody>
        </p:sp>
        <p:sp>
          <p:nvSpPr>
            <p:cNvPr id="874" name="object 874" descr=""/>
            <p:cNvSpPr/>
            <p:nvPr/>
          </p:nvSpPr>
          <p:spPr>
            <a:xfrm>
              <a:off x="5890229" y="2264522"/>
              <a:ext cx="3810" cy="6985"/>
            </a:xfrm>
            <a:custGeom>
              <a:avLst/>
              <a:gdLst/>
              <a:ahLst/>
              <a:cxnLst/>
              <a:rect l="l" t="t" r="r" b="b"/>
              <a:pathLst>
                <a:path w="3810" h="6985">
                  <a:moveTo>
                    <a:pt x="3467" y="6515"/>
                  </a:moveTo>
                  <a:lnTo>
                    <a:pt x="3238" y="5867"/>
                  </a:lnTo>
                  <a:lnTo>
                    <a:pt x="3200" y="5727"/>
                  </a:lnTo>
                  <a:lnTo>
                    <a:pt x="0" y="0"/>
                  </a:lnTo>
                </a:path>
              </a:pathLst>
            </a:custGeom>
            <a:ln w="3175">
              <a:solidFill>
                <a:srgbClr val="565658"/>
              </a:solidFill>
            </a:ln>
          </p:spPr>
          <p:txBody>
            <a:bodyPr wrap="square" lIns="0" tIns="0" rIns="0" bIns="0" rtlCol="0"/>
            <a:lstStyle/>
            <a:p/>
          </p:txBody>
        </p:sp>
        <p:sp>
          <p:nvSpPr>
            <p:cNvPr id="875" name="object 875" descr=""/>
            <p:cNvSpPr/>
            <p:nvPr/>
          </p:nvSpPr>
          <p:spPr>
            <a:xfrm>
              <a:off x="5880981" y="2258648"/>
              <a:ext cx="3175" cy="1905"/>
            </a:xfrm>
            <a:custGeom>
              <a:avLst/>
              <a:gdLst/>
              <a:ahLst/>
              <a:cxnLst/>
              <a:rect l="l" t="t" r="r" b="b"/>
              <a:pathLst>
                <a:path w="3175" h="1905">
                  <a:moveTo>
                    <a:pt x="2755" y="1498"/>
                  </a:moveTo>
                  <a:lnTo>
                    <a:pt x="2552" y="1384"/>
                  </a:lnTo>
                  <a:lnTo>
                    <a:pt x="2082" y="1079"/>
                  </a:lnTo>
                  <a:lnTo>
                    <a:pt x="1435" y="749"/>
                  </a:lnTo>
                  <a:lnTo>
                    <a:pt x="0" y="0"/>
                  </a:lnTo>
                </a:path>
              </a:pathLst>
            </a:custGeom>
            <a:ln w="3175">
              <a:solidFill>
                <a:srgbClr val="565658"/>
              </a:solidFill>
            </a:ln>
          </p:spPr>
          <p:txBody>
            <a:bodyPr wrap="square" lIns="0" tIns="0" rIns="0" bIns="0" rtlCol="0"/>
            <a:lstStyle/>
            <a:p/>
          </p:txBody>
        </p:sp>
        <p:sp>
          <p:nvSpPr>
            <p:cNvPr id="876" name="object 876" descr=""/>
            <p:cNvSpPr/>
            <p:nvPr/>
          </p:nvSpPr>
          <p:spPr>
            <a:xfrm>
              <a:off x="5878339" y="2257754"/>
              <a:ext cx="1270" cy="635"/>
            </a:xfrm>
            <a:custGeom>
              <a:avLst/>
              <a:gdLst/>
              <a:ahLst/>
              <a:cxnLst/>
              <a:rect l="l" t="t" r="r" b="b"/>
              <a:pathLst>
                <a:path w="1270" h="635">
                  <a:moveTo>
                    <a:pt x="914" y="253"/>
                  </a:moveTo>
                  <a:lnTo>
                    <a:pt x="584" y="165"/>
                  </a:lnTo>
                  <a:lnTo>
                    <a:pt x="0" y="0"/>
                  </a:lnTo>
                </a:path>
              </a:pathLst>
            </a:custGeom>
            <a:ln w="3175">
              <a:solidFill>
                <a:srgbClr val="565658"/>
              </a:solidFill>
            </a:ln>
          </p:spPr>
          <p:txBody>
            <a:bodyPr wrap="square" lIns="0" tIns="0" rIns="0" bIns="0" rtlCol="0"/>
            <a:lstStyle/>
            <a:p/>
          </p:txBody>
        </p:sp>
        <p:sp>
          <p:nvSpPr>
            <p:cNvPr id="877" name="object 877" descr=""/>
            <p:cNvSpPr/>
            <p:nvPr/>
          </p:nvSpPr>
          <p:spPr>
            <a:xfrm>
              <a:off x="5681339" y="2271874"/>
              <a:ext cx="635" cy="1270"/>
            </a:xfrm>
            <a:custGeom>
              <a:avLst/>
              <a:gdLst/>
              <a:ahLst/>
              <a:cxnLst/>
              <a:rect l="l" t="t" r="r" b="b"/>
              <a:pathLst>
                <a:path w="635" h="1269">
                  <a:moveTo>
                    <a:pt x="152" y="0"/>
                  </a:moveTo>
                  <a:lnTo>
                    <a:pt x="0" y="1130"/>
                  </a:lnTo>
                </a:path>
              </a:pathLst>
            </a:custGeom>
            <a:ln w="3175">
              <a:solidFill>
                <a:srgbClr val="565658"/>
              </a:solidFill>
            </a:ln>
          </p:spPr>
          <p:txBody>
            <a:bodyPr wrap="square" lIns="0" tIns="0" rIns="0" bIns="0" rtlCol="0"/>
            <a:lstStyle/>
            <a:p/>
          </p:txBody>
        </p:sp>
        <p:sp>
          <p:nvSpPr>
            <p:cNvPr id="878" name="object 878" descr=""/>
            <p:cNvSpPr/>
            <p:nvPr/>
          </p:nvSpPr>
          <p:spPr>
            <a:xfrm>
              <a:off x="5746652" y="2245977"/>
              <a:ext cx="635" cy="3810"/>
            </a:xfrm>
            <a:custGeom>
              <a:avLst/>
              <a:gdLst/>
              <a:ahLst/>
              <a:cxnLst/>
              <a:rect l="l" t="t" r="r" b="b"/>
              <a:pathLst>
                <a:path w="635" h="3810">
                  <a:moveTo>
                    <a:pt x="101" y="3428"/>
                  </a:moveTo>
                  <a:lnTo>
                    <a:pt x="101" y="1981"/>
                  </a:lnTo>
                  <a:lnTo>
                    <a:pt x="0" y="0"/>
                  </a:lnTo>
                </a:path>
              </a:pathLst>
            </a:custGeom>
            <a:ln w="3175">
              <a:solidFill>
                <a:srgbClr val="565658"/>
              </a:solidFill>
            </a:ln>
          </p:spPr>
          <p:txBody>
            <a:bodyPr wrap="square" lIns="0" tIns="0" rIns="0" bIns="0" rtlCol="0"/>
            <a:lstStyle/>
            <a:p/>
          </p:txBody>
        </p:sp>
        <p:sp>
          <p:nvSpPr>
            <p:cNvPr id="879" name="object 879" descr=""/>
            <p:cNvSpPr/>
            <p:nvPr/>
          </p:nvSpPr>
          <p:spPr>
            <a:xfrm>
              <a:off x="5756022" y="2247999"/>
              <a:ext cx="24765" cy="1905"/>
            </a:xfrm>
            <a:custGeom>
              <a:avLst/>
              <a:gdLst/>
              <a:ahLst/>
              <a:cxnLst/>
              <a:rect l="l" t="t" r="r" b="b"/>
              <a:pathLst>
                <a:path w="24764" h="1905">
                  <a:moveTo>
                    <a:pt x="24676" y="0"/>
                  </a:moveTo>
                  <a:lnTo>
                    <a:pt x="3594" y="1422"/>
                  </a:lnTo>
                  <a:lnTo>
                    <a:pt x="0" y="1651"/>
                  </a:lnTo>
                </a:path>
              </a:pathLst>
            </a:custGeom>
            <a:ln w="3175">
              <a:solidFill>
                <a:srgbClr val="565658"/>
              </a:solidFill>
            </a:ln>
          </p:spPr>
          <p:txBody>
            <a:bodyPr wrap="square" lIns="0" tIns="0" rIns="0" bIns="0" rtlCol="0"/>
            <a:lstStyle/>
            <a:p/>
          </p:txBody>
        </p:sp>
        <p:sp>
          <p:nvSpPr>
            <p:cNvPr id="880" name="object 880" descr=""/>
            <p:cNvSpPr/>
            <p:nvPr/>
          </p:nvSpPr>
          <p:spPr>
            <a:xfrm>
              <a:off x="5749331" y="2249952"/>
              <a:ext cx="1905" cy="635"/>
            </a:xfrm>
            <a:custGeom>
              <a:avLst/>
              <a:gdLst/>
              <a:ahLst/>
              <a:cxnLst/>
              <a:rect l="l" t="t" r="r" b="b"/>
              <a:pathLst>
                <a:path w="1904" h="635">
                  <a:moveTo>
                    <a:pt x="1904" y="0"/>
                  </a:moveTo>
                  <a:lnTo>
                    <a:pt x="0" y="127"/>
                  </a:lnTo>
                </a:path>
              </a:pathLst>
            </a:custGeom>
            <a:ln w="3175">
              <a:solidFill>
                <a:srgbClr val="565658"/>
              </a:solidFill>
            </a:ln>
          </p:spPr>
          <p:txBody>
            <a:bodyPr wrap="square" lIns="0" tIns="0" rIns="0" bIns="0" rtlCol="0"/>
            <a:lstStyle/>
            <a:p/>
          </p:txBody>
        </p:sp>
        <p:sp>
          <p:nvSpPr>
            <p:cNvPr id="881" name="object 881" descr=""/>
            <p:cNvSpPr/>
            <p:nvPr/>
          </p:nvSpPr>
          <p:spPr>
            <a:xfrm>
              <a:off x="5703322" y="2252092"/>
              <a:ext cx="27940" cy="5080"/>
            </a:xfrm>
            <a:custGeom>
              <a:avLst/>
              <a:gdLst/>
              <a:ahLst/>
              <a:cxnLst/>
              <a:rect l="l" t="t" r="r" b="b"/>
              <a:pathLst>
                <a:path w="27939" h="5080">
                  <a:moveTo>
                    <a:pt x="27444" y="0"/>
                  </a:moveTo>
                  <a:lnTo>
                    <a:pt x="127" y="4546"/>
                  </a:lnTo>
                  <a:lnTo>
                    <a:pt x="0" y="4533"/>
                  </a:lnTo>
                  <a:lnTo>
                    <a:pt x="330" y="4368"/>
                  </a:lnTo>
                  <a:lnTo>
                    <a:pt x="622" y="4229"/>
                  </a:lnTo>
                  <a:lnTo>
                    <a:pt x="812" y="4076"/>
                  </a:lnTo>
                </a:path>
              </a:pathLst>
            </a:custGeom>
            <a:ln w="3175">
              <a:solidFill>
                <a:srgbClr val="565658"/>
              </a:solidFill>
            </a:ln>
          </p:spPr>
          <p:txBody>
            <a:bodyPr wrap="square" lIns="0" tIns="0" rIns="0" bIns="0" rtlCol="0"/>
            <a:lstStyle/>
            <a:p/>
          </p:txBody>
        </p:sp>
        <p:sp>
          <p:nvSpPr>
            <p:cNvPr id="882" name="object 882" descr=""/>
            <p:cNvSpPr/>
            <p:nvPr/>
          </p:nvSpPr>
          <p:spPr>
            <a:xfrm>
              <a:off x="5795628" y="2245976"/>
              <a:ext cx="635" cy="1270"/>
            </a:xfrm>
            <a:custGeom>
              <a:avLst/>
              <a:gdLst/>
              <a:ahLst/>
              <a:cxnLst/>
              <a:rect l="l" t="t" r="r" b="b"/>
              <a:pathLst>
                <a:path w="635" h="1269">
                  <a:moveTo>
                    <a:pt x="88" y="1143"/>
                  </a:moveTo>
                  <a:lnTo>
                    <a:pt x="88" y="609"/>
                  </a:lnTo>
                  <a:lnTo>
                    <a:pt x="0" y="0"/>
                  </a:lnTo>
                </a:path>
              </a:pathLst>
            </a:custGeom>
            <a:ln w="3175">
              <a:solidFill>
                <a:srgbClr val="565658"/>
              </a:solidFill>
            </a:ln>
          </p:spPr>
          <p:txBody>
            <a:bodyPr wrap="square" lIns="0" tIns="0" rIns="0" bIns="0" rtlCol="0"/>
            <a:lstStyle/>
            <a:p/>
          </p:txBody>
        </p:sp>
        <p:sp>
          <p:nvSpPr>
            <p:cNvPr id="883" name="object 883" descr=""/>
            <p:cNvSpPr/>
            <p:nvPr/>
          </p:nvSpPr>
          <p:spPr>
            <a:xfrm>
              <a:off x="5794024" y="2248323"/>
              <a:ext cx="48260" cy="3810"/>
            </a:xfrm>
            <a:custGeom>
              <a:avLst/>
              <a:gdLst/>
              <a:ahLst/>
              <a:cxnLst/>
              <a:rect l="l" t="t" r="r" b="b"/>
              <a:pathLst>
                <a:path w="48260" h="3810">
                  <a:moveTo>
                    <a:pt x="47904" y="3619"/>
                  </a:moveTo>
                  <a:lnTo>
                    <a:pt x="43802" y="3009"/>
                  </a:lnTo>
                  <a:lnTo>
                    <a:pt x="43586" y="2984"/>
                  </a:lnTo>
                  <a:lnTo>
                    <a:pt x="40576" y="2476"/>
                  </a:lnTo>
                  <a:lnTo>
                    <a:pt x="22669" y="1320"/>
                  </a:lnTo>
                  <a:lnTo>
                    <a:pt x="14300" y="876"/>
                  </a:lnTo>
                  <a:lnTo>
                    <a:pt x="5054" y="190"/>
                  </a:lnTo>
                  <a:lnTo>
                    <a:pt x="3771" y="190"/>
                  </a:lnTo>
                  <a:lnTo>
                    <a:pt x="0" y="0"/>
                  </a:lnTo>
                </a:path>
              </a:pathLst>
            </a:custGeom>
            <a:ln w="3175">
              <a:solidFill>
                <a:srgbClr val="565658"/>
              </a:solidFill>
            </a:ln>
          </p:spPr>
          <p:txBody>
            <a:bodyPr wrap="square" lIns="0" tIns="0" rIns="0" bIns="0" rtlCol="0"/>
            <a:lstStyle/>
            <a:p/>
          </p:txBody>
        </p:sp>
        <p:sp>
          <p:nvSpPr>
            <p:cNvPr id="884" name="object 884" descr=""/>
            <p:cNvSpPr/>
            <p:nvPr/>
          </p:nvSpPr>
          <p:spPr>
            <a:xfrm>
              <a:off x="5893941" y="2271876"/>
              <a:ext cx="635" cy="5715"/>
            </a:xfrm>
            <a:custGeom>
              <a:avLst/>
              <a:gdLst/>
              <a:ahLst/>
              <a:cxnLst/>
              <a:rect l="l" t="t" r="r" b="b"/>
              <a:pathLst>
                <a:path w="635" h="5714">
                  <a:moveTo>
                    <a:pt x="635" y="5448"/>
                  </a:moveTo>
                  <a:lnTo>
                    <a:pt x="355" y="2654"/>
                  </a:lnTo>
                  <a:lnTo>
                    <a:pt x="203" y="1523"/>
                  </a:lnTo>
                  <a:lnTo>
                    <a:pt x="0" y="0"/>
                  </a:lnTo>
                </a:path>
              </a:pathLst>
            </a:custGeom>
            <a:ln w="3175">
              <a:solidFill>
                <a:srgbClr val="565658"/>
              </a:solidFill>
            </a:ln>
          </p:spPr>
          <p:txBody>
            <a:bodyPr wrap="square" lIns="0" tIns="0" rIns="0" bIns="0" rtlCol="0"/>
            <a:lstStyle/>
            <a:p/>
          </p:txBody>
        </p:sp>
        <p:sp>
          <p:nvSpPr>
            <p:cNvPr id="885" name="object 885" descr=""/>
            <p:cNvSpPr/>
            <p:nvPr/>
          </p:nvSpPr>
          <p:spPr>
            <a:xfrm>
              <a:off x="5875868" y="2257213"/>
              <a:ext cx="1905" cy="635"/>
            </a:xfrm>
            <a:custGeom>
              <a:avLst/>
              <a:gdLst/>
              <a:ahLst/>
              <a:cxnLst/>
              <a:rect l="l" t="t" r="r" b="b"/>
              <a:pathLst>
                <a:path w="1904" h="635">
                  <a:moveTo>
                    <a:pt x="1866" y="317"/>
                  </a:moveTo>
                  <a:lnTo>
                    <a:pt x="0" y="0"/>
                  </a:lnTo>
                </a:path>
              </a:pathLst>
            </a:custGeom>
            <a:ln w="3175">
              <a:solidFill>
                <a:srgbClr val="565658"/>
              </a:solidFill>
            </a:ln>
          </p:spPr>
          <p:txBody>
            <a:bodyPr wrap="square" lIns="0" tIns="0" rIns="0" bIns="0" rtlCol="0"/>
            <a:lstStyle/>
            <a:p/>
          </p:txBody>
        </p:sp>
        <p:sp>
          <p:nvSpPr>
            <p:cNvPr id="886" name="object 886" descr=""/>
            <p:cNvSpPr/>
            <p:nvPr/>
          </p:nvSpPr>
          <p:spPr>
            <a:xfrm>
              <a:off x="5873941" y="2256888"/>
              <a:ext cx="1270" cy="635"/>
            </a:xfrm>
            <a:custGeom>
              <a:avLst/>
              <a:gdLst/>
              <a:ahLst/>
              <a:cxnLst/>
              <a:rect l="l" t="t" r="r" b="b"/>
              <a:pathLst>
                <a:path w="1270" h="635">
                  <a:moveTo>
                    <a:pt x="939" y="165"/>
                  </a:moveTo>
                  <a:lnTo>
                    <a:pt x="0" y="0"/>
                  </a:lnTo>
                </a:path>
              </a:pathLst>
            </a:custGeom>
            <a:ln w="3175">
              <a:solidFill>
                <a:srgbClr val="565658"/>
              </a:solidFill>
            </a:ln>
          </p:spPr>
          <p:txBody>
            <a:bodyPr wrap="square" lIns="0" tIns="0" rIns="0" bIns="0" rtlCol="0"/>
            <a:lstStyle/>
            <a:p/>
          </p:txBody>
        </p:sp>
        <p:sp>
          <p:nvSpPr>
            <p:cNvPr id="887" name="object 887" descr=""/>
            <p:cNvSpPr/>
            <p:nvPr/>
          </p:nvSpPr>
          <p:spPr>
            <a:xfrm>
              <a:off x="5870619" y="2256321"/>
              <a:ext cx="1905" cy="635"/>
            </a:xfrm>
            <a:custGeom>
              <a:avLst/>
              <a:gdLst/>
              <a:ahLst/>
              <a:cxnLst/>
              <a:rect l="l" t="t" r="r" b="b"/>
              <a:pathLst>
                <a:path w="1904" h="635">
                  <a:moveTo>
                    <a:pt x="1409" y="241"/>
                  </a:moveTo>
                  <a:lnTo>
                    <a:pt x="0" y="0"/>
                  </a:lnTo>
                </a:path>
              </a:pathLst>
            </a:custGeom>
            <a:ln w="3175">
              <a:solidFill>
                <a:srgbClr val="565658"/>
              </a:solidFill>
            </a:ln>
          </p:spPr>
          <p:txBody>
            <a:bodyPr wrap="square" lIns="0" tIns="0" rIns="0" bIns="0" rtlCol="0"/>
            <a:lstStyle/>
            <a:p/>
          </p:txBody>
        </p:sp>
        <p:sp>
          <p:nvSpPr>
            <p:cNvPr id="888" name="object 888" descr=""/>
            <p:cNvSpPr/>
            <p:nvPr/>
          </p:nvSpPr>
          <p:spPr>
            <a:xfrm>
              <a:off x="5868122" y="2255907"/>
              <a:ext cx="1270" cy="635"/>
            </a:xfrm>
            <a:custGeom>
              <a:avLst/>
              <a:gdLst/>
              <a:ahLst/>
              <a:cxnLst/>
              <a:rect l="l" t="t" r="r" b="b"/>
              <a:pathLst>
                <a:path w="1270" h="635">
                  <a:moveTo>
                    <a:pt x="1054" y="177"/>
                  </a:moveTo>
                  <a:lnTo>
                    <a:pt x="0" y="0"/>
                  </a:lnTo>
                </a:path>
              </a:pathLst>
            </a:custGeom>
            <a:ln w="3175">
              <a:solidFill>
                <a:srgbClr val="565658"/>
              </a:solidFill>
            </a:ln>
          </p:spPr>
          <p:txBody>
            <a:bodyPr wrap="square" lIns="0" tIns="0" rIns="0" bIns="0" rtlCol="0"/>
            <a:lstStyle/>
            <a:p/>
          </p:txBody>
        </p:sp>
        <p:sp>
          <p:nvSpPr>
            <p:cNvPr id="889" name="object 889" descr=""/>
            <p:cNvSpPr/>
            <p:nvPr/>
          </p:nvSpPr>
          <p:spPr>
            <a:xfrm>
              <a:off x="5893694" y="2271039"/>
              <a:ext cx="635" cy="635"/>
            </a:xfrm>
            <a:custGeom>
              <a:avLst/>
              <a:gdLst/>
              <a:ahLst/>
              <a:cxnLst/>
              <a:rect l="l" t="t" r="r" b="b"/>
              <a:pathLst>
                <a:path w="635" h="635">
                  <a:moveTo>
                    <a:pt x="126" y="406"/>
                  </a:moveTo>
                  <a:lnTo>
                    <a:pt x="63" y="203"/>
                  </a:lnTo>
                  <a:lnTo>
                    <a:pt x="0" y="0"/>
                  </a:lnTo>
                </a:path>
              </a:pathLst>
            </a:custGeom>
            <a:ln w="3175">
              <a:solidFill>
                <a:srgbClr val="565658"/>
              </a:solidFill>
            </a:ln>
          </p:spPr>
          <p:txBody>
            <a:bodyPr wrap="square" lIns="0" tIns="0" rIns="0" bIns="0" rtlCol="0"/>
            <a:lstStyle/>
            <a:p/>
          </p:txBody>
        </p:sp>
        <p:sp>
          <p:nvSpPr>
            <p:cNvPr id="890" name="object 890" descr=""/>
            <p:cNvSpPr/>
            <p:nvPr/>
          </p:nvSpPr>
          <p:spPr>
            <a:xfrm>
              <a:off x="5901541" y="2287116"/>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891" name="object 891" descr=""/>
            <p:cNvSpPr/>
            <p:nvPr/>
          </p:nvSpPr>
          <p:spPr>
            <a:xfrm>
              <a:off x="5656296" y="2598594"/>
              <a:ext cx="635" cy="635"/>
            </a:xfrm>
            <a:custGeom>
              <a:avLst/>
              <a:gdLst/>
              <a:ahLst/>
              <a:cxnLst/>
              <a:rect l="l" t="t" r="r" b="b"/>
              <a:pathLst>
                <a:path w="635" h="635">
                  <a:moveTo>
                    <a:pt x="25" y="0"/>
                  </a:moveTo>
                  <a:lnTo>
                    <a:pt x="25" y="50"/>
                  </a:lnTo>
                  <a:lnTo>
                    <a:pt x="0" y="203"/>
                  </a:lnTo>
                </a:path>
              </a:pathLst>
            </a:custGeom>
            <a:ln w="3175">
              <a:solidFill>
                <a:srgbClr val="565658"/>
              </a:solidFill>
            </a:ln>
          </p:spPr>
          <p:txBody>
            <a:bodyPr wrap="square" lIns="0" tIns="0" rIns="0" bIns="0" rtlCol="0"/>
            <a:lstStyle/>
            <a:p/>
          </p:txBody>
        </p:sp>
        <p:sp>
          <p:nvSpPr>
            <p:cNvPr id="892" name="object 892" descr=""/>
            <p:cNvSpPr/>
            <p:nvPr/>
          </p:nvSpPr>
          <p:spPr>
            <a:xfrm>
              <a:off x="5650516" y="2594826"/>
              <a:ext cx="6350" cy="4445"/>
            </a:xfrm>
            <a:custGeom>
              <a:avLst/>
              <a:gdLst/>
              <a:ahLst/>
              <a:cxnLst/>
              <a:rect l="l" t="t" r="r" b="b"/>
              <a:pathLst>
                <a:path w="6350" h="4444">
                  <a:moveTo>
                    <a:pt x="6083" y="4445"/>
                  </a:moveTo>
                  <a:lnTo>
                    <a:pt x="5295" y="3898"/>
                  </a:lnTo>
                  <a:lnTo>
                    <a:pt x="5067" y="3733"/>
                  </a:lnTo>
                  <a:lnTo>
                    <a:pt x="3441" y="2590"/>
                  </a:lnTo>
                  <a:lnTo>
                    <a:pt x="3301" y="2489"/>
                  </a:lnTo>
                  <a:lnTo>
                    <a:pt x="190" y="139"/>
                  </a:lnTo>
                  <a:lnTo>
                    <a:pt x="0" y="0"/>
                  </a:lnTo>
                </a:path>
              </a:pathLst>
            </a:custGeom>
            <a:ln w="3175">
              <a:solidFill>
                <a:srgbClr val="565658"/>
              </a:solidFill>
            </a:ln>
          </p:spPr>
          <p:txBody>
            <a:bodyPr wrap="square" lIns="0" tIns="0" rIns="0" bIns="0" rtlCol="0"/>
            <a:lstStyle/>
            <a:p/>
          </p:txBody>
        </p:sp>
        <p:sp>
          <p:nvSpPr>
            <p:cNvPr id="893" name="object 893" descr=""/>
            <p:cNvSpPr/>
            <p:nvPr/>
          </p:nvSpPr>
          <p:spPr>
            <a:xfrm>
              <a:off x="5900151" y="2585999"/>
              <a:ext cx="1270" cy="2540"/>
            </a:xfrm>
            <a:custGeom>
              <a:avLst/>
              <a:gdLst/>
              <a:ahLst/>
              <a:cxnLst/>
              <a:rect l="l" t="t" r="r" b="b"/>
              <a:pathLst>
                <a:path w="1270" h="2539">
                  <a:moveTo>
                    <a:pt x="0" y="812"/>
                  </a:moveTo>
                  <a:lnTo>
                    <a:pt x="330" y="761"/>
                  </a:lnTo>
                  <a:lnTo>
                    <a:pt x="609" y="584"/>
                  </a:lnTo>
                  <a:lnTo>
                    <a:pt x="825" y="342"/>
                  </a:lnTo>
                  <a:lnTo>
                    <a:pt x="927" y="88"/>
                  </a:lnTo>
                  <a:lnTo>
                    <a:pt x="838" y="457"/>
                  </a:lnTo>
                  <a:lnTo>
                    <a:pt x="762" y="838"/>
                  </a:lnTo>
                  <a:lnTo>
                    <a:pt x="647" y="1422"/>
                  </a:lnTo>
                  <a:lnTo>
                    <a:pt x="546" y="1917"/>
                  </a:lnTo>
                </a:path>
                <a:path w="1270" h="2539">
                  <a:moveTo>
                    <a:pt x="0" y="812"/>
                  </a:moveTo>
                  <a:lnTo>
                    <a:pt x="292" y="749"/>
                  </a:lnTo>
                  <a:lnTo>
                    <a:pt x="584" y="571"/>
                  </a:lnTo>
                  <a:lnTo>
                    <a:pt x="800" y="317"/>
                  </a:lnTo>
                  <a:lnTo>
                    <a:pt x="914" y="0"/>
                  </a:lnTo>
                </a:path>
              </a:pathLst>
            </a:custGeom>
            <a:ln w="3175">
              <a:solidFill>
                <a:srgbClr val="565658"/>
              </a:solidFill>
            </a:ln>
          </p:spPr>
          <p:txBody>
            <a:bodyPr wrap="square" lIns="0" tIns="0" rIns="0" bIns="0" rtlCol="0"/>
            <a:lstStyle/>
            <a:p/>
          </p:txBody>
        </p:sp>
        <p:sp>
          <p:nvSpPr>
            <p:cNvPr id="894" name="object 894" descr=""/>
            <p:cNvSpPr/>
            <p:nvPr/>
          </p:nvSpPr>
          <p:spPr>
            <a:xfrm>
              <a:off x="5893057" y="2587961"/>
              <a:ext cx="8255" cy="19050"/>
            </a:xfrm>
            <a:custGeom>
              <a:avLst/>
              <a:gdLst/>
              <a:ahLst/>
              <a:cxnLst/>
              <a:rect l="l" t="t" r="r" b="b"/>
              <a:pathLst>
                <a:path w="8254" h="19050">
                  <a:moveTo>
                    <a:pt x="0" y="18427"/>
                  </a:moveTo>
                  <a:lnTo>
                    <a:pt x="4470" y="10896"/>
                  </a:lnTo>
                  <a:lnTo>
                    <a:pt x="5765" y="7416"/>
                  </a:lnTo>
                  <a:lnTo>
                    <a:pt x="7632" y="0"/>
                  </a:lnTo>
                </a:path>
              </a:pathLst>
            </a:custGeom>
            <a:ln w="3175">
              <a:solidFill>
                <a:srgbClr val="565658"/>
              </a:solidFill>
            </a:ln>
          </p:spPr>
          <p:txBody>
            <a:bodyPr wrap="square" lIns="0" tIns="0" rIns="0" bIns="0" rtlCol="0"/>
            <a:lstStyle/>
            <a:p/>
          </p:txBody>
        </p:sp>
        <p:sp>
          <p:nvSpPr>
            <p:cNvPr id="895" name="object 895" descr=""/>
            <p:cNvSpPr/>
            <p:nvPr/>
          </p:nvSpPr>
          <p:spPr>
            <a:xfrm>
              <a:off x="5886061" y="2611188"/>
              <a:ext cx="635" cy="635"/>
            </a:xfrm>
            <a:custGeom>
              <a:avLst/>
              <a:gdLst/>
              <a:ahLst/>
              <a:cxnLst/>
              <a:rect l="l" t="t" r="r" b="b"/>
              <a:pathLst>
                <a:path w="635" h="635">
                  <a:moveTo>
                    <a:pt x="596" y="0"/>
                  </a:moveTo>
                  <a:lnTo>
                    <a:pt x="596" y="0"/>
                  </a:lnTo>
                  <a:lnTo>
                    <a:pt x="0" y="457"/>
                  </a:lnTo>
                </a:path>
              </a:pathLst>
            </a:custGeom>
            <a:ln w="3175">
              <a:solidFill>
                <a:srgbClr val="565658"/>
              </a:solidFill>
            </a:ln>
          </p:spPr>
          <p:txBody>
            <a:bodyPr wrap="square" lIns="0" tIns="0" rIns="0" bIns="0" rtlCol="0"/>
            <a:lstStyle/>
            <a:p/>
          </p:txBody>
        </p:sp>
        <p:sp>
          <p:nvSpPr>
            <p:cNvPr id="896" name="object 896" descr=""/>
            <p:cNvSpPr/>
            <p:nvPr/>
          </p:nvSpPr>
          <p:spPr>
            <a:xfrm>
              <a:off x="5892431" y="2606386"/>
              <a:ext cx="635" cy="635"/>
            </a:xfrm>
            <a:custGeom>
              <a:avLst/>
              <a:gdLst/>
              <a:ahLst/>
              <a:cxnLst/>
              <a:rect l="l" t="t" r="r" b="b"/>
              <a:pathLst>
                <a:path w="635" h="635">
                  <a:moveTo>
                    <a:pt x="0" y="622"/>
                  </a:moveTo>
                  <a:lnTo>
                    <a:pt x="596" y="25"/>
                  </a:lnTo>
                  <a:lnTo>
                    <a:pt x="622" y="0"/>
                  </a:lnTo>
                </a:path>
              </a:pathLst>
            </a:custGeom>
            <a:ln w="3175">
              <a:solidFill>
                <a:srgbClr val="565658"/>
              </a:solidFill>
            </a:ln>
          </p:spPr>
          <p:txBody>
            <a:bodyPr wrap="square" lIns="0" tIns="0" rIns="0" bIns="0" rtlCol="0"/>
            <a:lstStyle/>
            <a:p/>
          </p:txBody>
        </p:sp>
        <p:sp>
          <p:nvSpPr>
            <p:cNvPr id="897" name="object 897" descr=""/>
            <p:cNvSpPr/>
            <p:nvPr/>
          </p:nvSpPr>
          <p:spPr>
            <a:xfrm>
              <a:off x="5672339" y="2594898"/>
              <a:ext cx="3175" cy="5715"/>
            </a:xfrm>
            <a:custGeom>
              <a:avLst/>
              <a:gdLst/>
              <a:ahLst/>
              <a:cxnLst/>
              <a:rect l="l" t="t" r="r" b="b"/>
              <a:pathLst>
                <a:path w="3175" h="5714">
                  <a:moveTo>
                    <a:pt x="0" y="0"/>
                  </a:moveTo>
                  <a:lnTo>
                    <a:pt x="1054" y="1854"/>
                  </a:lnTo>
                  <a:lnTo>
                    <a:pt x="1676" y="3009"/>
                  </a:lnTo>
                  <a:lnTo>
                    <a:pt x="3175" y="5664"/>
                  </a:lnTo>
                </a:path>
              </a:pathLst>
            </a:custGeom>
            <a:ln w="3175">
              <a:solidFill>
                <a:srgbClr val="565658"/>
              </a:solidFill>
            </a:ln>
          </p:spPr>
          <p:txBody>
            <a:bodyPr wrap="square" lIns="0" tIns="0" rIns="0" bIns="0" rtlCol="0"/>
            <a:lstStyle/>
            <a:p/>
          </p:txBody>
        </p:sp>
        <p:sp>
          <p:nvSpPr>
            <p:cNvPr id="898" name="object 898" descr=""/>
            <p:cNvSpPr/>
            <p:nvPr/>
          </p:nvSpPr>
          <p:spPr>
            <a:xfrm>
              <a:off x="5678168" y="2604070"/>
              <a:ext cx="635" cy="635"/>
            </a:xfrm>
            <a:custGeom>
              <a:avLst/>
              <a:gdLst/>
              <a:ahLst/>
              <a:cxnLst/>
              <a:rect l="l" t="t" r="r" b="b"/>
              <a:pathLst>
                <a:path w="635" h="635">
                  <a:moveTo>
                    <a:pt x="0" y="0"/>
                  </a:moveTo>
                  <a:lnTo>
                    <a:pt x="215" y="279"/>
                  </a:lnTo>
                  <a:lnTo>
                    <a:pt x="330" y="533"/>
                  </a:lnTo>
                </a:path>
              </a:pathLst>
            </a:custGeom>
            <a:ln w="3175">
              <a:solidFill>
                <a:srgbClr val="565658"/>
              </a:solidFill>
            </a:ln>
          </p:spPr>
          <p:txBody>
            <a:bodyPr wrap="square" lIns="0" tIns="0" rIns="0" bIns="0" rtlCol="0"/>
            <a:lstStyle/>
            <a:p/>
          </p:txBody>
        </p:sp>
        <p:sp>
          <p:nvSpPr>
            <p:cNvPr id="899" name="object 899" descr=""/>
            <p:cNvSpPr/>
            <p:nvPr/>
          </p:nvSpPr>
          <p:spPr>
            <a:xfrm>
              <a:off x="5780134" y="2625917"/>
              <a:ext cx="3810" cy="635"/>
            </a:xfrm>
            <a:custGeom>
              <a:avLst/>
              <a:gdLst/>
              <a:ahLst/>
              <a:cxnLst/>
              <a:rect l="l" t="t" r="r" b="b"/>
              <a:pathLst>
                <a:path w="3810" h="635">
                  <a:moveTo>
                    <a:pt x="0" y="0"/>
                  </a:moveTo>
                  <a:lnTo>
                    <a:pt x="342" y="12"/>
                  </a:lnTo>
                  <a:lnTo>
                    <a:pt x="3276" y="50"/>
                  </a:lnTo>
                </a:path>
              </a:pathLst>
            </a:custGeom>
            <a:ln w="3175">
              <a:solidFill>
                <a:srgbClr val="565658"/>
              </a:solidFill>
            </a:ln>
          </p:spPr>
          <p:txBody>
            <a:bodyPr wrap="square" lIns="0" tIns="0" rIns="0" bIns="0" rtlCol="0"/>
            <a:lstStyle/>
            <a:p/>
          </p:txBody>
        </p:sp>
        <p:sp>
          <p:nvSpPr>
            <p:cNvPr id="900" name="object 900" descr=""/>
            <p:cNvSpPr/>
            <p:nvPr/>
          </p:nvSpPr>
          <p:spPr>
            <a:xfrm>
              <a:off x="5788600" y="2625687"/>
              <a:ext cx="5715" cy="635"/>
            </a:xfrm>
            <a:custGeom>
              <a:avLst/>
              <a:gdLst/>
              <a:ahLst/>
              <a:cxnLst/>
              <a:rect l="l" t="t" r="r" b="b"/>
              <a:pathLst>
                <a:path w="5714" h="635">
                  <a:moveTo>
                    <a:pt x="736" y="266"/>
                  </a:moveTo>
                  <a:lnTo>
                    <a:pt x="0" y="0"/>
                  </a:lnTo>
                  <a:lnTo>
                    <a:pt x="4152" y="190"/>
                  </a:lnTo>
                  <a:lnTo>
                    <a:pt x="5156" y="241"/>
                  </a:lnTo>
                </a:path>
              </a:pathLst>
            </a:custGeom>
            <a:ln w="3175">
              <a:solidFill>
                <a:srgbClr val="565658"/>
              </a:solidFill>
            </a:ln>
          </p:spPr>
          <p:txBody>
            <a:bodyPr wrap="square" lIns="0" tIns="0" rIns="0" bIns="0" rtlCol="0"/>
            <a:lstStyle/>
            <a:p/>
          </p:txBody>
        </p:sp>
        <p:sp>
          <p:nvSpPr>
            <p:cNvPr id="901" name="object 901" descr=""/>
            <p:cNvSpPr/>
            <p:nvPr/>
          </p:nvSpPr>
          <p:spPr>
            <a:xfrm>
              <a:off x="5684258" y="2612237"/>
              <a:ext cx="13335" cy="3810"/>
            </a:xfrm>
            <a:custGeom>
              <a:avLst/>
              <a:gdLst/>
              <a:ahLst/>
              <a:cxnLst/>
              <a:rect l="l" t="t" r="r" b="b"/>
              <a:pathLst>
                <a:path w="13335" h="3810">
                  <a:moveTo>
                    <a:pt x="0" y="0"/>
                  </a:moveTo>
                  <a:lnTo>
                    <a:pt x="13169" y="3708"/>
                  </a:lnTo>
                </a:path>
              </a:pathLst>
            </a:custGeom>
            <a:ln w="3175">
              <a:solidFill>
                <a:srgbClr val="565658"/>
              </a:solidFill>
            </a:ln>
          </p:spPr>
          <p:txBody>
            <a:bodyPr wrap="square" lIns="0" tIns="0" rIns="0" bIns="0" rtlCol="0"/>
            <a:lstStyle/>
            <a:p/>
          </p:txBody>
        </p:sp>
        <p:sp>
          <p:nvSpPr>
            <p:cNvPr id="902" name="object 902" descr=""/>
            <p:cNvSpPr/>
            <p:nvPr/>
          </p:nvSpPr>
          <p:spPr>
            <a:xfrm>
              <a:off x="5783405" y="2625801"/>
              <a:ext cx="6985" cy="635"/>
            </a:xfrm>
            <a:custGeom>
              <a:avLst/>
              <a:gdLst/>
              <a:ahLst/>
              <a:cxnLst/>
              <a:rect l="l" t="t" r="r" b="b"/>
              <a:pathLst>
                <a:path w="6985" h="635">
                  <a:moveTo>
                    <a:pt x="5930" y="152"/>
                  </a:moveTo>
                  <a:lnTo>
                    <a:pt x="6616" y="25"/>
                  </a:lnTo>
                  <a:lnTo>
                    <a:pt x="5918" y="0"/>
                  </a:lnTo>
                  <a:lnTo>
                    <a:pt x="0" y="165"/>
                  </a:lnTo>
                </a:path>
              </a:pathLst>
            </a:custGeom>
            <a:ln w="3175">
              <a:solidFill>
                <a:srgbClr val="565658"/>
              </a:solidFill>
            </a:ln>
          </p:spPr>
          <p:txBody>
            <a:bodyPr wrap="square" lIns="0" tIns="0" rIns="0" bIns="0" rtlCol="0"/>
            <a:lstStyle/>
            <a:p/>
          </p:txBody>
        </p:sp>
        <p:sp>
          <p:nvSpPr>
            <p:cNvPr id="903" name="object 903" descr=""/>
            <p:cNvSpPr/>
            <p:nvPr/>
          </p:nvSpPr>
          <p:spPr>
            <a:xfrm>
              <a:off x="5793752" y="2616252"/>
              <a:ext cx="81915" cy="10160"/>
            </a:xfrm>
            <a:custGeom>
              <a:avLst/>
              <a:gdLst/>
              <a:ahLst/>
              <a:cxnLst/>
              <a:rect l="l" t="t" r="r" b="b"/>
              <a:pathLst>
                <a:path w="81914" h="10160">
                  <a:moveTo>
                    <a:pt x="0" y="9677"/>
                  </a:moveTo>
                  <a:lnTo>
                    <a:pt x="32677" y="7772"/>
                  </a:lnTo>
                  <a:lnTo>
                    <a:pt x="40068" y="7327"/>
                  </a:lnTo>
                  <a:lnTo>
                    <a:pt x="76949" y="927"/>
                  </a:lnTo>
                  <a:lnTo>
                    <a:pt x="81483" y="63"/>
                  </a:lnTo>
                  <a:lnTo>
                    <a:pt x="81711" y="0"/>
                  </a:lnTo>
                </a:path>
              </a:pathLst>
            </a:custGeom>
            <a:ln w="3175">
              <a:solidFill>
                <a:srgbClr val="565658"/>
              </a:solidFill>
            </a:ln>
          </p:spPr>
          <p:txBody>
            <a:bodyPr wrap="square" lIns="0" tIns="0" rIns="0" bIns="0" rtlCol="0"/>
            <a:lstStyle/>
            <a:p/>
          </p:txBody>
        </p:sp>
        <p:sp>
          <p:nvSpPr>
            <p:cNvPr id="904" name="object 904" descr=""/>
            <p:cNvSpPr/>
            <p:nvPr/>
          </p:nvSpPr>
          <p:spPr>
            <a:xfrm>
              <a:off x="5891529" y="2580933"/>
              <a:ext cx="34925" cy="27305"/>
            </a:xfrm>
            <a:custGeom>
              <a:avLst/>
              <a:gdLst/>
              <a:ahLst/>
              <a:cxnLst/>
              <a:rect l="l" t="t" r="r" b="b"/>
              <a:pathLst>
                <a:path w="34925" h="27305">
                  <a:moveTo>
                    <a:pt x="34518" y="0"/>
                  </a:moveTo>
                  <a:lnTo>
                    <a:pt x="1409" y="26276"/>
                  </a:lnTo>
                  <a:lnTo>
                    <a:pt x="266" y="26860"/>
                  </a:lnTo>
                  <a:lnTo>
                    <a:pt x="0" y="26974"/>
                  </a:lnTo>
                </a:path>
              </a:pathLst>
            </a:custGeom>
            <a:ln w="3175">
              <a:solidFill>
                <a:srgbClr val="565658"/>
              </a:solidFill>
            </a:ln>
          </p:spPr>
          <p:txBody>
            <a:bodyPr wrap="square" lIns="0" tIns="0" rIns="0" bIns="0" rtlCol="0"/>
            <a:lstStyle/>
            <a:p/>
          </p:txBody>
        </p:sp>
        <p:sp>
          <p:nvSpPr>
            <p:cNvPr id="905" name="object 905" descr=""/>
            <p:cNvSpPr/>
            <p:nvPr/>
          </p:nvSpPr>
          <p:spPr>
            <a:xfrm>
              <a:off x="5901070" y="2580939"/>
              <a:ext cx="635" cy="5080"/>
            </a:xfrm>
            <a:custGeom>
              <a:avLst/>
              <a:gdLst/>
              <a:ahLst/>
              <a:cxnLst/>
              <a:rect l="l" t="t" r="r" b="b"/>
              <a:pathLst>
                <a:path w="635" h="5080">
                  <a:moveTo>
                    <a:pt x="0" y="5054"/>
                  </a:moveTo>
                  <a:lnTo>
                    <a:pt x="292" y="2413"/>
                  </a:lnTo>
                  <a:lnTo>
                    <a:pt x="495" y="0"/>
                  </a:lnTo>
                </a:path>
              </a:pathLst>
            </a:custGeom>
            <a:ln w="3175">
              <a:solidFill>
                <a:srgbClr val="565658"/>
              </a:solidFill>
            </a:ln>
          </p:spPr>
          <p:txBody>
            <a:bodyPr wrap="square" lIns="0" tIns="0" rIns="0" bIns="0" rtlCol="0"/>
            <a:lstStyle/>
            <a:p/>
          </p:txBody>
        </p:sp>
        <p:sp>
          <p:nvSpPr>
            <p:cNvPr id="906" name="object 906" descr=""/>
            <p:cNvSpPr/>
            <p:nvPr/>
          </p:nvSpPr>
          <p:spPr>
            <a:xfrm>
              <a:off x="5875459" y="2607004"/>
              <a:ext cx="17145" cy="9525"/>
            </a:xfrm>
            <a:custGeom>
              <a:avLst/>
              <a:gdLst/>
              <a:ahLst/>
              <a:cxnLst/>
              <a:rect l="l" t="t" r="r" b="b"/>
              <a:pathLst>
                <a:path w="17145" h="9525">
                  <a:moveTo>
                    <a:pt x="0" y="9245"/>
                  </a:moveTo>
                  <a:lnTo>
                    <a:pt x="12661" y="3809"/>
                  </a:lnTo>
                  <a:lnTo>
                    <a:pt x="12827" y="3733"/>
                  </a:lnTo>
                  <a:lnTo>
                    <a:pt x="15405" y="1574"/>
                  </a:lnTo>
                  <a:lnTo>
                    <a:pt x="16967" y="0"/>
                  </a:lnTo>
                </a:path>
              </a:pathLst>
            </a:custGeom>
            <a:ln w="3175">
              <a:solidFill>
                <a:srgbClr val="565658"/>
              </a:solidFill>
            </a:ln>
          </p:spPr>
          <p:txBody>
            <a:bodyPr wrap="square" lIns="0" tIns="0" rIns="0" bIns="0" rtlCol="0"/>
            <a:lstStyle/>
            <a:p/>
          </p:txBody>
        </p:sp>
        <p:sp>
          <p:nvSpPr>
            <p:cNvPr id="907" name="object 907" descr=""/>
            <p:cNvSpPr/>
            <p:nvPr/>
          </p:nvSpPr>
          <p:spPr>
            <a:xfrm>
              <a:off x="6359924" y="2521683"/>
              <a:ext cx="2540" cy="1905"/>
            </a:xfrm>
            <a:custGeom>
              <a:avLst/>
              <a:gdLst/>
              <a:ahLst/>
              <a:cxnLst/>
              <a:rect l="l" t="t" r="r" b="b"/>
              <a:pathLst>
                <a:path w="2539" h="1905">
                  <a:moveTo>
                    <a:pt x="0" y="1536"/>
                  </a:moveTo>
                  <a:lnTo>
                    <a:pt x="1384" y="825"/>
                  </a:lnTo>
                  <a:lnTo>
                    <a:pt x="2540" y="0"/>
                  </a:lnTo>
                </a:path>
              </a:pathLst>
            </a:custGeom>
            <a:ln w="3175">
              <a:solidFill>
                <a:srgbClr val="565658"/>
              </a:solidFill>
            </a:ln>
          </p:spPr>
          <p:txBody>
            <a:bodyPr wrap="square" lIns="0" tIns="0" rIns="0" bIns="0" rtlCol="0"/>
            <a:lstStyle/>
            <a:p/>
          </p:txBody>
        </p:sp>
        <p:sp>
          <p:nvSpPr>
            <p:cNvPr id="908" name="object 908" descr=""/>
            <p:cNvSpPr/>
            <p:nvPr/>
          </p:nvSpPr>
          <p:spPr>
            <a:xfrm>
              <a:off x="6362410" y="2520214"/>
              <a:ext cx="635" cy="1905"/>
            </a:xfrm>
            <a:custGeom>
              <a:avLst/>
              <a:gdLst/>
              <a:ahLst/>
              <a:cxnLst/>
              <a:rect l="l" t="t" r="r" b="b"/>
              <a:pathLst>
                <a:path w="635" h="1905">
                  <a:moveTo>
                    <a:pt x="50" y="1473"/>
                  </a:moveTo>
                  <a:lnTo>
                    <a:pt x="50" y="1295"/>
                  </a:lnTo>
                  <a:lnTo>
                    <a:pt x="0" y="0"/>
                  </a:lnTo>
                </a:path>
              </a:pathLst>
            </a:custGeom>
            <a:ln w="3175">
              <a:solidFill>
                <a:srgbClr val="565658"/>
              </a:solidFill>
            </a:ln>
          </p:spPr>
          <p:txBody>
            <a:bodyPr wrap="square" lIns="0" tIns="0" rIns="0" bIns="0" rtlCol="0"/>
            <a:lstStyle/>
            <a:p/>
          </p:txBody>
        </p:sp>
        <p:sp>
          <p:nvSpPr>
            <p:cNvPr id="909" name="object 909" descr=""/>
            <p:cNvSpPr/>
            <p:nvPr/>
          </p:nvSpPr>
          <p:spPr>
            <a:xfrm>
              <a:off x="5679560" y="2514903"/>
              <a:ext cx="1270" cy="24130"/>
            </a:xfrm>
            <a:custGeom>
              <a:avLst/>
              <a:gdLst/>
              <a:ahLst/>
              <a:cxnLst/>
              <a:rect l="l" t="t" r="r" b="b"/>
              <a:pathLst>
                <a:path w="1270" h="24130">
                  <a:moveTo>
                    <a:pt x="1206" y="24066"/>
                  </a:moveTo>
                  <a:lnTo>
                    <a:pt x="1054" y="18808"/>
                  </a:lnTo>
                  <a:lnTo>
                    <a:pt x="711" y="10960"/>
                  </a:lnTo>
                  <a:lnTo>
                    <a:pt x="139" y="2349"/>
                  </a:lnTo>
                  <a:lnTo>
                    <a:pt x="101" y="1866"/>
                  </a:lnTo>
                  <a:lnTo>
                    <a:pt x="0" y="0"/>
                  </a:lnTo>
                </a:path>
              </a:pathLst>
            </a:custGeom>
            <a:ln w="3175">
              <a:solidFill>
                <a:srgbClr val="565658"/>
              </a:solidFill>
            </a:ln>
          </p:spPr>
          <p:txBody>
            <a:bodyPr wrap="square" lIns="0" tIns="0" rIns="0" bIns="0" rtlCol="0"/>
            <a:lstStyle/>
            <a:p/>
          </p:txBody>
        </p:sp>
        <p:sp>
          <p:nvSpPr>
            <p:cNvPr id="910" name="object 910" descr=""/>
            <p:cNvSpPr/>
            <p:nvPr/>
          </p:nvSpPr>
          <p:spPr>
            <a:xfrm>
              <a:off x="5680765" y="2538972"/>
              <a:ext cx="635" cy="52069"/>
            </a:xfrm>
            <a:custGeom>
              <a:avLst/>
              <a:gdLst/>
              <a:ahLst/>
              <a:cxnLst/>
              <a:rect l="l" t="t" r="r" b="b"/>
              <a:pathLst>
                <a:path w="635" h="52069">
                  <a:moveTo>
                    <a:pt x="546" y="51752"/>
                  </a:moveTo>
                  <a:lnTo>
                    <a:pt x="266" y="51752"/>
                  </a:lnTo>
                  <a:lnTo>
                    <a:pt x="0" y="51752"/>
                  </a:lnTo>
                </a:path>
                <a:path w="635" h="52069">
                  <a:moveTo>
                    <a:pt x="546" y="51752"/>
                  </a:moveTo>
                  <a:lnTo>
                    <a:pt x="406" y="24345"/>
                  </a:lnTo>
                  <a:lnTo>
                    <a:pt x="254" y="11988"/>
                  </a:lnTo>
                  <a:lnTo>
                    <a:pt x="101" y="4368"/>
                  </a:lnTo>
                  <a:lnTo>
                    <a:pt x="0" y="0"/>
                  </a:lnTo>
                </a:path>
              </a:pathLst>
            </a:custGeom>
            <a:ln w="3175">
              <a:solidFill>
                <a:srgbClr val="565658"/>
              </a:solidFill>
            </a:ln>
          </p:spPr>
          <p:txBody>
            <a:bodyPr wrap="square" lIns="0" tIns="0" rIns="0" bIns="0" rtlCol="0"/>
            <a:lstStyle/>
            <a:p/>
          </p:txBody>
        </p:sp>
        <p:sp>
          <p:nvSpPr>
            <p:cNvPr id="911" name="object 911" descr=""/>
            <p:cNvSpPr/>
            <p:nvPr/>
          </p:nvSpPr>
          <p:spPr>
            <a:xfrm>
              <a:off x="5680791" y="2515989"/>
              <a:ext cx="3810" cy="22225"/>
            </a:xfrm>
            <a:custGeom>
              <a:avLst/>
              <a:gdLst/>
              <a:ahLst/>
              <a:cxnLst/>
              <a:rect l="l" t="t" r="r" b="b"/>
              <a:pathLst>
                <a:path w="3810" h="22225">
                  <a:moveTo>
                    <a:pt x="0" y="0"/>
                  </a:moveTo>
                  <a:lnTo>
                    <a:pt x="2120" y="21158"/>
                  </a:lnTo>
                  <a:lnTo>
                    <a:pt x="3416" y="21793"/>
                  </a:lnTo>
                </a:path>
              </a:pathLst>
            </a:custGeom>
            <a:ln w="3175">
              <a:solidFill>
                <a:srgbClr val="565658"/>
              </a:solidFill>
            </a:ln>
          </p:spPr>
          <p:txBody>
            <a:bodyPr wrap="square" lIns="0" tIns="0" rIns="0" bIns="0" rtlCol="0"/>
            <a:lstStyle/>
            <a:p/>
          </p:txBody>
        </p:sp>
        <p:sp>
          <p:nvSpPr>
            <p:cNvPr id="912" name="object 912" descr=""/>
            <p:cNvSpPr/>
            <p:nvPr/>
          </p:nvSpPr>
          <p:spPr>
            <a:xfrm>
              <a:off x="5706382" y="2590725"/>
              <a:ext cx="111760" cy="0"/>
            </a:xfrm>
            <a:custGeom>
              <a:avLst/>
              <a:gdLst/>
              <a:ahLst/>
              <a:cxnLst/>
              <a:rect l="l" t="t" r="r" b="b"/>
              <a:pathLst>
                <a:path w="111760" h="0">
                  <a:moveTo>
                    <a:pt x="111429" y="0"/>
                  </a:moveTo>
                  <a:lnTo>
                    <a:pt x="111429" y="0"/>
                  </a:lnTo>
                  <a:lnTo>
                    <a:pt x="3873" y="0"/>
                  </a:lnTo>
                  <a:lnTo>
                    <a:pt x="0" y="0"/>
                  </a:lnTo>
                </a:path>
              </a:pathLst>
            </a:custGeom>
            <a:ln w="3175">
              <a:solidFill>
                <a:srgbClr val="565658"/>
              </a:solidFill>
            </a:ln>
          </p:spPr>
          <p:txBody>
            <a:bodyPr wrap="square" lIns="0" tIns="0" rIns="0" bIns="0" rtlCol="0"/>
            <a:lstStyle/>
            <a:p/>
          </p:txBody>
        </p:sp>
        <p:sp>
          <p:nvSpPr>
            <p:cNvPr id="913" name="object 913" descr=""/>
            <p:cNvSpPr/>
            <p:nvPr/>
          </p:nvSpPr>
          <p:spPr>
            <a:xfrm>
              <a:off x="5706379" y="2537836"/>
              <a:ext cx="188595" cy="0"/>
            </a:xfrm>
            <a:custGeom>
              <a:avLst/>
              <a:gdLst/>
              <a:ahLst/>
              <a:cxnLst/>
              <a:rect l="l" t="t" r="r" b="b"/>
              <a:pathLst>
                <a:path w="188595" h="0">
                  <a:moveTo>
                    <a:pt x="188290" y="0"/>
                  </a:moveTo>
                  <a:lnTo>
                    <a:pt x="185991" y="0"/>
                  </a:lnTo>
                  <a:lnTo>
                    <a:pt x="368" y="0"/>
                  </a:lnTo>
                  <a:lnTo>
                    <a:pt x="0" y="0"/>
                  </a:lnTo>
                </a:path>
              </a:pathLst>
            </a:custGeom>
            <a:ln w="3175">
              <a:solidFill>
                <a:srgbClr val="565658"/>
              </a:solidFill>
            </a:ln>
          </p:spPr>
          <p:txBody>
            <a:bodyPr wrap="square" lIns="0" tIns="0" rIns="0" bIns="0" rtlCol="0"/>
            <a:lstStyle/>
            <a:p/>
          </p:txBody>
        </p:sp>
        <p:sp>
          <p:nvSpPr>
            <p:cNvPr id="914" name="object 914" descr=""/>
            <p:cNvSpPr/>
            <p:nvPr/>
          </p:nvSpPr>
          <p:spPr>
            <a:xfrm>
              <a:off x="5706929" y="2527070"/>
              <a:ext cx="187960" cy="0"/>
            </a:xfrm>
            <a:custGeom>
              <a:avLst/>
              <a:gdLst/>
              <a:ahLst/>
              <a:cxnLst/>
              <a:rect l="l" t="t" r="r" b="b"/>
              <a:pathLst>
                <a:path w="187960" h="0">
                  <a:moveTo>
                    <a:pt x="0" y="0"/>
                  </a:moveTo>
                  <a:lnTo>
                    <a:pt x="16040" y="0"/>
                  </a:lnTo>
                  <a:lnTo>
                    <a:pt x="179362" y="0"/>
                  </a:lnTo>
                  <a:lnTo>
                    <a:pt x="187553" y="0"/>
                  </a:lnTo>
                </a:path>
              </a:pathLst>
            </a:custGeom>
            <a:ln w="3175">
              <a:solidFill>
                <a:srgbClr val="565658"/>
              </a:solidFill>
            </a:ln>
          </p:spPr>
          <p:txBody>
            <a:bodyPr wrap="square" lIns="0" tIns="0" rIns="0" bIns="0" rtlCol="0"/>
            <a:lstStyle/>
            <a:p/>
          </p:txBody>
        </p:sp>
        <p:sp>
          <p:nvSpPr>
            <p:cNvPr id="915" name="object 915" descr=""/>
            <p:cNvSpPr/>
            <p:nvPr/>
          </p:nvSpPr>
          <p:spPr>
            <a:xfrm>
              <a:off x="5883628" y="2600938"/>
              <a:ext cx="6350" cy="7620"/>
            </a:xfrm>
            <a:custGeom>
              <a:avLst/>
              <a:gdLst/>
              <a:ahLst/>
              <a:cxnLst/>
              <a:rect l="l" t="t" r="r" b="b"/>
              <a:pathLst>
                <a:path w="6350" h="7619">
                  <a:moveTo>
                    <a:pt x="6248" y="0"/>
                  </a:moveTo>
                  <a:lnTo>
                    <a:pt x="5461" y="1739"/>
                  </a:lnTo>
                  <a:lnTo>
                    <a:pt x="4699" y="2781"/>
                  </a:lnTo>
                  <a:lnTo>
                    <a:pt x="939" y="6464"/>
                  </a:lnTo>
                  <a:lnTo>
                    <a:pt x="0" y="7099"/>
                  </a:lnTo>
                </a:path>
              </a:pathLst>
            </a:custGeom>
            <a:ln w="3175">
              <a:solidFill>
                <a:srgbClr val="565658"/>
              </a:solidFill>
            </a:ln>
          </p:spPr>
          <p:txBody>
            <a:bodyPr wrap="square" lIns="0" tIns="0" rIns="0" bIns="0" rtlCol="0"/>
            <a:lstStyle/>
            <a:p/>
          </p:txBody>
        </p:sp>
        <p:sp>
          <p:nvSpPr>
            <p:cNvPr id="916" name="object 916" descr=""/>
            <p:cNvSpPr/>
            <p:nvPr/>
          </p:nvSpPr>
          <p:spPr>
            <a:xfrm>
              <a:off x="5813146" y="2610315"/>
              <a:ext cx="66040" cy="0"/>
            </a:xfrm>
            <a:custGeom>
              <a:avLst/>
              <a:gdLst/>
              <a:ahLst/>
              <a:cxnLst/>
              <a:rect l="l" t="t" r="r" b="b"/>
              <a:pathLst>
                <a:path w="66039" h="0">
                  <a:moveTo>
                    <a:pt x="65455" y="0"/>
                  </a:moveTo>
                  <a:lnTo>
                    <a:pt x="65455" y="0"/>
                  </a:lnTo>
                  <a:lnTo>
                    <a:pt x="22847" y="0"/>
                  </a:lnTo>
                  <a:lnTo>
                    <a:pt x="0" y="0"/>
                  </a:lnTo>
                </a:path>
              </a:pathLst>
            </a:custGeom>
            <a:ln w="3175">
              <a:solidFill>
                <a:srgbClr val="565658"/>
              </a:solidFill>
            </a:ln>
          </p:spPr>
          <p:txBody>
            <a:bodyPr wrap="square" lIns="0" tIns="0" rIns="0" bIns="0" rtlCol="0"/>
            <a:lstStyle/>
            <a:p/>
          </p:txBody>
        </p:sp>
        <p:sp>
          <p:nvSpPr>
            <p:cNvPr id="917" name="object 917" descr=""/>
            <p:cNvSpPr/>
            <p:nvPr/>
          </p:nvSpPr>
          <p:spPr>
            <a:xfrm>
              <a:off x="5878596" y="2608039"/>
              <a:ext cx="5080" cy="2540"/>
            </a:xfrm>
            <a:custGeom>
              <a:avLst/>
              <a:gdLst/>
              <a:ahLst/>
              <a:cxnLst/>
              <a:rect l="l" t="t" r="r" b="b"/>
              <a:pathLst>
                <a:path w="5079" h="2539">
                  <a:moveTo>
                    <a:pt x="5029" y="0"/>
                  </a:moveTo>
                  <a:lnTo>
                    <a:pt x="12" y="2235"/>
                  </a:lnTo>
                </a:path>
              </a:pathLst>
            </a:custGeom>
            <a:ln w="3175">
              <a:solidFill>
                <a:srgbClr val="565658"/>
              </a:solidFill>
            </a:ln>
          </p:spPr>
          <p:txBody>
            <a:bodyPr wrap="square" lIns="0" tIns="0" rIns="0" bIns="0" rtlCol="0"/>
            <a:lstStyle/>
            <a:p/>
          </p:txBody>
        </p:sp>
        <p:sp>
          <p:nvSpPr>
            <p:cNvPr id="918" name="object 918" descr=""/>
            <p:cNvSpPr/>
            <p:nvPr/>
          </p:nvSpPr>
          <p:spPr>
            <a:xfrm>
              <a:off x="5885144" y="2596610"/>
              <a:ext cx="8890" cy="11430"/>
            </a:xfrm>
            <a:custGeom>
              <a:avLst/>
              <a:gdLst/>
              <a:ahLst/>
              <a:cxnLst/>
              <a:rect l="l" t="t" r="r" b="b"/>
              <a:pathLst>
                <a:path w="8889" h="11430">
                  <a:moveTo>
                    <a:pt x="0" y="11379"/>
                  </a:moveTo>
                  <a:lnTo>
                    <a:pt x="4914" y="7124"/>
                  </a:lnTo>
                  <a:lnTo>
                    <a:pt x="8674" y="0"/>
                  </a:lnTo>
                </a:path>
              </a:pathLst>
            </a:custGeom>
            <a:ln w="3175">
              <a:solidFill>
                <a:srgbClr val="565658"/>
              </a:solidFill>
            </a:ln>
          </p:spPr>
          <p:txBody>
            <a:bodyPr wrap="square" lIns="0" tIns="0" rIns="0" bIns="0" rtlCol="0"/>
            <a:lstStyle/>
            <a:p/>
          </p:txBody>
        </p:sp>
        <p:sp>
          <p:nvSpPr>
            <p:cNvPr id="919" name="object 919" descr=""/>
            <p:cNvSpPr/>
            <p:nvPr/>
          </p:nvSpPr>
          <p:spPr>
            <a:xfrm>
              <a:off x="5813149" y="2607990"/>
              <a:ext cx="7620" cy="2540"/>
            </a:xfrm>
            <a:custGeom>
              <a:avLst/>
              <a:gdLst/>
              <a:ahLst/>
              <a:cxnLst/>
              <a:rect l="l" t="t" r="r" b="b"/>
              <a:pathLst>
                <a:path w="7620" h="2539">
                  <a:moveTo>
                    <a:pt x="0" y="2324"/>
                  </a:moveTo>
                  <a:lnTo>
                    <a:pt x="6883" y="228"/>
                  </a:lnTo>
                  <a:lnTo>
                    <a:pt x="7048" y="0"/>
                  </a:lnTo>
                </a:path>
              </a:pathLst>
            </a:custGeom>
            <a:ln w="3175">
              <a:solidFill>
                <a:srgbClr val="565658"/>
              </a:solidFill>
            </a:ln>
          </p:spPr>
          <p:txBody>
            <a:bodyPr wrap="square" lIns="0" tIns="0" rIns="0" bIns="0" rtlCol="0"/>
            <a:lstStyle/>
            <a:p/>
          </p:txBody>
        </p:sp>
        <p:sp>
          <p:nvSpPr>
            <p:cNvPr id="920" name="object 920" descr=""/>
            <p:cNvSpPr/>
            <p:nvPr/>
          </p:nvSpPr>
          <p:spPr>
            <a:xfrm>
              <a:off x="5805237" y="2596604"/>
              <a:ext cx="0" cy="11430"/>
            </a:xfrm>
            <a:custGeom>
              <a:avLst/>
              <a:gdLst/>
              <a:ahLst/>
              <a:cxnLst/>
              <a:rect l="l" t="t" r="r" b="b"/>
              <a:pathLst>
                <a:path w="0" h="11430">
                  <a:moveTo>
                    <a:pt x="0" y="0"/>
                  </a:moveTo>
                  <a:lnTo>
                    <a:pt x="0" y="11379"/>
                  </a:lnTo>
                </a:path>
              </a:pathLst>
            </a:custGeom>
            <a:ln w="3175">
              <a:solidFill>
                <a:srgbClr val="565658"/>
              </a:solidFill>
            </a:ln>
          </p:spPr>
          <p:txBody>
            <a:bodyPr wrap="square" lIns="0" tIns="0" rIns="0" bIns="0" rtlCol="0"/>
            <a:lstStyle/>
            <a:p/>
          </p:txBody>
        </p:sp>
        <p:sp>
          <p:nvSpPr>
            <p:cNvPr id="921" name="object 921" descr=""/>
            <p:cNvSpPr/>
            <p:nvPr/>
          </p:nvSpPr>
          <p:spPr>
            <a:xfrm>
              <a:off x="5717626" y="2596599"/>
              <a:ext cx="6985" cy="11430"/>
            </a:xfrm>
            <a:custGeom>
              <a:avLst/>
              <a:gdLst/>
              <a:ahLst/>
              <a:cxnLst/>
              <a:rect l="l" t="t" r="r" b="b"/>
              <a:pathLst>
                <a:path w="6985" h="11430">
                  <a:moveTo>
                    <a:pt x="6883" y="11315"/>
                  </a:moveTo>
                  <a:lnTo>
                    <a:pt x="2946" y="7010"/>
                  </a:lnTo>
                  <a:lnTo>
                    <a:pt x="241" y="965"/>
                  </a:lnTo>
                  <a:lnTo>
                    <a:pt x="0" y="0"/>
                  </a:lnTo>
                </a:path>
              </a:pathLst>
            </a:custGeom>
            <a:ln w="3175">
              <a:solidFill>
                <a:srgbClr val="565658"/>
              </a:solidFill>
            </a:ln>
          </p:spPr>
          <p:txBody>
            <a:bodyPr wrap="square" lIns="0" tIns="0" rIns="0" bIns="0" rtlCol="0"/>
            <a:lstStyle/>
            <a:p/>
          </p:txBody>
        </p:sp>
        <p:sp>
          <p:nvSpPr>
            <p:cNvPr id="922" name="object 922" descr=""/>
            <p:cNvSpPr/>
            <p:nvPr/>
          </p:nvSpPr>
          <p:spPr>
            <a:xfrm>
              <a:off x="5805237" y="2607989"/>
              <a:ext cx="6985" cy="2540"/>
            </a:xfrm>
            <a:custGeom>
              <a:avLst/>
              <a:gdLst/>
              <a:ahLst/>
              <a:cxnLst/>
              <a:rect l="l" t="t" r="r" b="b"/>
              <a:pathLst>
                <a:path w="6985" h="2539">
                  <a:moveTo>
                    <a:pt x="0" y="0"/>
                  </a:moveTo>
                  <a:lnTo>
                    <a:pt x="5029" y="2286"/>
                  </a:lnTo>
                  <a:lnTo>
                    <a:pt x="6578" y="2324"/>
                  </a:lnTo>
                </a:path>
              </a:pathLst>
            </a:custGeom>
            <a:ln w="3175">
              <a:solidFill>
                <a:srgbClr val="565658"/>
              </a:solidFill>
            </a:ln>
          </p:spPr>
          <p:txBody>
            <a:bodyPr wrap="square" lIns="0" tIns="0" rIns="0" bIns="0" rtlCol="0"/>
            <a:lstStyle/>
            <a:p/>
          </p:txBody>
        </p:sp>
        <p:sp>
          <p:nvSpPr>
            <p:cNvPr id="923" name="object 923" descr=""/>
            <p:cNvSpPr/>
            <p:nvPr/>
          </p:nvSpPr>
          <p:spPr>
            <a:xfrm>
              <a:off x="5811815" y="2610315"/>
              <a:ext cx="1905" cy="0"/>
            </a:xfrm>
            <a:custGeom>
              <a:avLst/>
              <a:gdLst/>
              <a:ahLst/>
              <a:cxnLst/>
              <a:rect l="l" t="t" r="r" b="b"/>
              <a:pathLst>
                <a:path w="1904" h="0">
                  <a:moveTo>
                    <a:pt x="0" y="0"/>
                  </a:moveTo>
                  <a:lnTo>
                    <a:pt x="1333" y="0"/>
                  </a:lnTo>
                </a:path>
              </a:pathLst>
            </a:custGeom>
            <a:ln w="3175">
              <a:solidFill>
                <a:srgbClr val="565658"/>
              </a:solidFill>
            </a:ln>
          </p:spPr>
          <p:txBody>
            <a:bodyPr wrap="square" lIns="0" tIns="0" rIns="0" bIns="0" rtlCol="0"/>
            <a:lstStyle/>
            <a:p/>
          </p:txBody>
        </p:sp>
        <p:sp>
          <p:nvSpPr>
            <p:cNvPr id="924" name="object 924" descr=""/>
            <p:cNvSpPr/>
            <p:nvPr/>
          </p:nvSpPr>
          <p:spPr>
            <a:xfrm>
              <a:off x="5878598" y="2610315"/>
              <a:ext cx="635" cy="0"/>
            </a:xfrm>
            <a:custGeom>
              <a:avLst/>
              <a:gdLst/>
              <a:ahLst/>
              <a:cxnLst/>
              <a:rect l="l" t="t" r="r" b="b"/>
              <a:pathLst>
                <a:path w="635" h="0">
                  <a:moveTo>
                    <a:pt x="177" y="0"/>
                  </a:moveTo>
                  <a:lnTo>
                    <a:pt x="63" y="0"/>
                  </a:lnTo>
                  <a:lnTo>
                    <a:pt x="0" y="0"/>
                  </a:lnTo>
                </a:path>
              </a:pathLst>
            </a:custGeom>
            <a:ln w="3175">
              <a:solidFill>
                <a:srgbClr val="565658"/>
              </a:solidFill>
            </a:ln>
          </p:spPr>
          <p:txBody>
            <a:bodyPr wrap="square" lIns="0" tIns="0" rIns="0" bIns="0" rtlCol="0"/>
            <a:lstStyle/>
            <a:p/>
          </p:txBody>
        </p:sp>
        <p:sp>
          <p:nvSpPr>
            <p:cNvPr id="925" name="object 925" descr=""/>
            <p:cNvSpPr/>
            <p:nvPr/>
          </p:nvSpPr>
          <p:spPr>
            <a:xfrm>
              <a:off x="5880549" y="2607987"/>
              <a:ext cx="5080" cy="2540"/>
            </a:xfrm>
            <a:custGeom>
              <a:avLst/>
              <a:gdLst/>
              <a:ahLst/>
              <a:cxnLst/>
              <a:rect l="l" t="t" r="r" b="b"/>
              <a:pathLst>
                <a:path w="5079" h="2539">
                  <a:moveTo>
                    <a:pt x="0" y="1955"/>
                  </a:moveTo>
                  <a:lnTo>
                    <a:pt x="1892" y="1333"/>
                  </a:lnTo>
                  <a:lnTo>
                    <a:pt x="4025" y="330"/>
                  </a:lnTo>
                  <a:lnTo>
                    <a:pt x="4597" y="0"/>
                  </a:lnTo>
                </a:path>
              </a:pathLst>
            </a:custGeom>
            <a:ln w="3175">
              <a:solidFill>
                <a:srgbClr val="565658"/>
              </a:solidFill>
            </a:ln>
          </p:spPr>
          <p:txBody>
            <a:bodyPr wrap="square" lIns="0" tIns="0" rIns="0" bIns="0" rtlCol="0"/>
            <a:lstStyle/>
            <a:p/>
          </p:txBody>
        </p:sp>
        <p:sp>
          <p:nvSpPr>
            <p:cNvPr id="926" name="object 926" descr=""/>
            <p:cNvSpPr/>
            <p:nvPr/>
          </p:nvSpPr>
          <p:spPr>
            <a:xfrm>
              <a:off x="5820194" y="2596604"/>
              <a:ext cx="3810" cy="11430"/>
            </a:xfrm>
            <a:custGeom>
              <a:avLst/>
              <a:gdLst/>
              <a:ahLst/>
              <a:cxnLst/>
              <a:rect l="l" t="t" r="r" b="b"/>
              <a:pathLst>
                <a:path w="3810" h="11430">
                  <a:moveTo>
                    <a:pt x="0" y="11391"/>
                  </a:moveTo>
                  <a:lnTo>
                    <a:pt x="1993" y="7162"/>
                  </a:lnTo>
                  <a:lnTo>
                    <a:pt x="3327" y="1549"/>
                  </a:lnTo>
                  <a:lnTo>
                    <a:pt x="3429" y="850"/>
                  </a:lnTo>
                  <a:lnTo>
                    <a:pt x="3543" y="0"/>
                  </a:lnTo>
                </a:path>
              </a:pathLst>
            </a:custGeom>
            <a:ln w="3175">
              <a:solidFill>
                <a:srgbClr val="565658"/>
              </a:solidFill>
            </a:ln>
          </p:spPr>
          <p:txBody>
            <a:bodyPr wrap="square" lIns="0" tIns="0" rIns="0" bIns="0" rtlCol="0"/>
            <a:lstStyle/>
            <a:p/>
          </p:txBody>
        </p:sp>
        <p:sp>
          <p:nvSpPr>
            <p:cNvPr id="927" name="object 927" descr=""/>
            <p:cNvSpPr/>
            <p:nvPr/>
          </p:nvSpPr>
          <p:spPr>
            <a:xfrm>
              <a:off x="5804282" y="2596604"/>
              <a:ext cx="1270" cy="11430"/>
            </a:xfrm>
            <a:custGeom>
              <a:avLst/>
              <a:gdLst/>
              <a:ahLst/>
              <a:cxnLst/>
              <a:rect l="l" t="t" r="r" b="b"/>
              <a:pathLst>
                <a:path w="1270" h="11430">
                  <a:moveTo>
                    <a:pt x="0" y="0"/>
                  </a:moveTo>
                  <a:lnTo>
                    <a:pt x="317" y="5969"/>
                  </a:lnTo>
                  <a:lnTo>
                    <a:pt x="393" y="6883"/>
                  </a:lnTo>
                  <a:lnTo>
                    <a:pt x="825" y="10629"/>
                  </a:lnTo>
                  <a:lnTo>
                    <a:pt x="952" y="11379"/>
                  </a:lnTo>
                </a:path>
              </a:pathLst>
            </a:custGeom>
            <a:ln w="3175">
              <a:solidFill>
                <a:srgbClr val="565658"/>
              </a:solidFill>
            </a:ln>
          </p:spPr>
          <p:txBody>
            <a:bodyPr wrap="square" lIns="0" tIns="0" rIns="0" bIns="0" rtlCol="0"/>
            <a:lstStyle/>
            <a:p/>
          </p:txBody>
        </p:sp>
        <p:sp>
          <p:nvSpPr>
            <p:cNvPr id="928" name="object 928" descr=""/>
            <p:cNvSpPr/>
            <p:nvPr/>
          </p:nvSpPr>
          <p:spPr>
            <a:xfrm>
              <a:off x="5709819" y="2596604"/>
              <a:ext cx="8890" cy="11430"/>
            </a:xfrm>
            <a:custGeom>
              <a:avLst/>
              <a:gdLst/>
              <a:ahLst/>
              <a:cxnLst/>
              <a:rect l="l" t="t" r="r" b="b"/>
              <a:pathLst>
                <a:path w="8889" h="11430">
                  <a:moveTo>
                    <a:pt x="0" y="0"/>
                  </a:moveTo>
                  <a:lnTo>
                    <a:pt x="2971" y="6007"/>
                  </a:lnTo>
                  <a:lnTo>
                    <a:pt x="7747" y="10680"/>
                  </a:lnTo>
                  <a:lnTo>
                    <a:pt x="8699" y="11303"/>
                  </a:lnTo>
                </a:path>
              </a:pathLst>
            </a:custGeom>
            <a:ln w="3175">
              <a:solidFill>
                <a:srgbClr val="565658"/>
              </a:solidFill>
            </a:ln>
          </p:spPr>
          <p:txBody>
            <a:bodyPr wrap="square" lIns="0" tIns="0" rIns="0" bIns="0" rtlCol="0"/>
            <a:lstStyle/>
            <a:p/>
          </p:txBody>
        </p:sp>
        <p:sp>
          <p:nvSpPr>
            <p:cNvPr id="929" name="object 929" descr=""/>
            <p:cNvSpPr/>
            <p:nvPr/>
          </p:nvSpPr>
          <p:spPr>
            <a:xfrm>
              <a:off x="5718512" y="2600243"/>
              <a:ext cx="0" cy="8255"/>
            </a:xfrm>
            <a:custGeom>
              <a:avLst/>
              <a:gdLst/>
              <a:ahLst/>
              <a:cxnLst/>
              <a:rect l="l" t="t" r="r" b="b"/>
              <a:pathLst>
                <a:path w="0" h="8255">
                  <a:moveTo>
                    <a:pt x="0" y="0"/>
                  </a:moveTo>
                  <a:lnTo>
                    <a:pt x="0" y="7658"/>
                  </a:lnTo>
                </a:path>
              </a:pathLst>
            </a:custGeom>
            <a:ln w="3175">
              <a:solidFill>
                <a:srgbClr val="565658"/>
              </a:solidFill>
            </a:ln>
          </p:spPr>
          <p:txBody>
            <a:bodyPr wrap="square" lIns="0" tIns="0" rIns="0" bIns="0" rtlCol="0"/>
            <a:lstStyle/>
            <a:p/>
          </p:txBody>
        </p:sp>
        <p:sp>
          <p:nvSpPr>
            <p:cNvPr id="930" name="object 930" descr=""/>
            <p:cNvSpPr/>
            <p:nvPr/>
          </p:nvSpPr>
          <p:spPr>
            <a:xfrm>
              <a:off x="5724512" y="2607914"/>
              <a:ext cx="3175" cy="2540"/>
            </a:xfrm>
            <a:custGeom>
              <a:avLst/>
              <a:gdLst/>
              <a:ahLst/>
              <a:cxnLst/>
              <a:rect l="l" t="t" r="r" b="b"/>
              <a:pathLst>
                <a:path w="3175" h="2539">
                  <a:moveTo>
                    <a:pt x="2794" y="2400"/>
                  </a:moveTo>
                  <a:lnTo>
                    <a:pt x="2933" y="2311"/>
                  </a:lnTo>
                  <a:lnTo>
                    <a:pt x="2768" y="1981"/>
                  </a:lnTo>
                  <a:lnTo>
                    <a:pt x="1854" y="1333"/>
                  </a:lnTo>
                  <a:lnTo>
                    <a:pt x="393" y="292"/>
                  </a:lnTo>
                  <a:lnTo>
                    <a:pt x="0" y="0"/>
                  </a:lnTo>
                </a:path>
              </a:pathLst>
            </a:custGeom>
            <a:ln w="3175">
              <a:solidFill>
                <a:srgbClr val="565658"/>
              </a:solidFill>
            </a:ln>
          </p:spPr>
          <p:txBody>
            <a:bodyPr wrap="square" lIns="0" tIns="0" rIns="0" bIns="0" rtlCol="0"/>
            <a:lstStyle/>
            <a:p/>
          </p:txBody>
        </p:sp>
        <p:sp>
          <p:nvSpPr>
            <p:cNvPr id="931" name="object 931" descr=""/>
            <p:cNvSpPr/>
            <p:nvPr/>
          </p:nvSpPr>
          <p:spPr>
            <a:xfrm>
              <a:off x="5727310" y="2610315"/>
              <a:ext cx="85090" cy="0"/>
            </a:xfrm>
            <a:custGeom>
              <a:avLst/>
              <a:gdLst/>
              <a:ahLst/>
              <a:cxnLst/>
              <a:rect l="l" t="t" r="r" b="b"/>
              <a:pathLst>
                <a:path w="85089" h="0">
                  <a:moveTo>
                    <a:pt x="84505" y="0"/>
                  </a:moveTo>
                  <a:lnTo>
                    <a:pt x="84505" y="0"/>
                  </a:lnTo>
                  <a:lnTo>
                    <a:pt x="3479" y="0"/>
                  </a:lnTo>
                  <a:lnTo>
                    <a:pt x="0" y="0"/>
                  </a:lnTo>
                </a:path>
              </a:pathLst>
            </a:custGeom>
            <a:ln w="3175">
              <a:solidFill>
                <a:srgbClr val="565658"/>
              </a:solidFill>
            </a:ln>
          </p:spPr>
          <p:txBody>
            <a:bodyPr wrap="square" lIns="0" tIns="0" rIns="0" bIns="0" rtlCol="0"/>
            <a:lstStyle/>
            <a:p/>
          </p:txBody>
        </p:sp>
        <p:sp>
          <p:nvSpPr>
            <p:cNvPr id="932" name="object 932" descr=""/>
            <p:cNvSpPr/>
            <p:nvPr/>
          </p:nvSpPr>
          <p:spPr>
            <a:xfrm>
              <a:off x="5700634" y="2611108"/>
              <a:ext cx="1905" cy="635"/>
            </a:xfrm>
            <a:custGeom>
              <a:avLst/>
              <a:gdLst/>
              <a:ahLst/>
              <a:cxnLst/>
              <a:rect l="l" t="t" r="r" b="b"/>
              <a:pathLst>
                <a:path w="1904" h="635">
                  <a:moveTo>
                    <a:pt x="0" y="0"/>
                  </a:moveTo>
                  <a:lnTo>
                    <a:pt x="1384" y="266"/>
                  </a:lnTo>
                </a:path>
              </a:pathLst>
            </a:custGeom>
            <a:ln w="3175">
              <a:solidFill>
                <a:srgbClr val="565658"/>
              </a:solidFill>
            </a:ln>
          </p:spPr>
          <p:txBody>
            <a:bodyPr wrap="square" lIns="0" tIns="0" rIns="0" bIns="0" rtlCol="0"/>
            <a:lstStyle/>
            <a:p/>
          </p:txBody>
        </p:sp>
        <p:sp>
          <p:nvSpPr>
            <p:cNvPr id="933" name="object 933" descr=""/>
            <p:cNvSpPr/>
            <p:nvPr/>
          </p:nvSpPr>
          <p:spPr>
            <a:xfrm>
              <a:off x="5718512" y="2607903"/>
              <a:ext cx="8890" cy="2540"/>
            </a:xfrm>
            <a:custGeom>
              <a:avLst/>
              <a:gdLst/>
              <a:ahLst/>
              <a:cxnLst/>
              <a:rect l="l" t="t" r="r" b="b"/>
              <a:pathLst>
                <a:path w="8889" h="2539">
                  <a:moveTo>
                    <a:pt x="0" y="0"/>
                  </a:moveTo>
                  <a:lnTo>
                    <a:pt x="7543" y="2374"/>
                  </a:lnTo>
                  <a:lnTo>
                    <a:pt x="8331" y="2413"/>
                  </a:lnTo>
                </a:path>
              </a:pathLst>
            </a:custGeom>
            <a:ln w="3175">
              <a:solidFill>
                <a:srgbClr val="565658"/>
              </a:solidFill>
            </a:ln>
          </p:spPr>
          <p:txBody>
            <a:bodyPr wrap="square" lIns="0" tIns="0" rIns="0" bIns="0" rtlCol="0"/>
            <a:lstStyle/>
            <a:p/>
          </p:txBody>
        </p:sp>
        <p:sp>
          <p:nvSpPr>
            <p:cNvPr id="934" name="object 934" descr=""/>
            <p:cNvSpPr/>
            <p:nvPr/>
          </p:nvSpPr>
          <p:spPr>
            <a:xfrm>
              <a:off x="5726849" y="2610315"/>
              <a:ext cx="635" cy="0"/>
            </a:xfrm>
            <a:custGeom>
              <a:avLst/>
              <a:gdLst/>
              <a:ahLst/>
              <a:cxnLst/>
              <a:rect l="l" t="t" r="r" b="b"/>
              <a:pathLst>
                <a:path w="635" h="0">
                  <a:moveTo>
                    <a:pt x="457" y="0"/>
                  </a:moveTo>
                  <a:lnTo>
                    <a:pt x="254" y="0"/>
                  </a:lnTo>
                  <a:lnTo>
                    <a:pt x="0" y="0"/>
                  </a:lnTo>
                </a:path>
              </a:pathLst>
            </a:custGeom>
            <a:ln w="3175">
              <a:solidFill>
                <a:srgbClr val="565658"/>
              </a:solidFill>
            </a:ln>
          </p:spPr>
          <p:txBody>
            <a:bodyPr wrap="square" lIns="0" tIns="0" rIns="0" bIns="0" rtlCol="0"/>
            <a:lstStyle/>
            <a:p/>
          </p:txBody>
        </p:sp>
        <p:sp>
          <p:nvSpPr>
            <p:cNvPr id="935" name="object 935" descr=""/>
            <p:cNvSpPr/>
            <p:nvPr/>
          </p:nvSpPr>
          <p:spPr>
            <a:xfrm>
              <a:off x="5855381" y="2613694"/>
              <a:ext cx="1270" cy="635"/>
            </a:xfrm>
            <a:custGeom>
              <a:avLst/>
              <a:gdLst/>
              <a:ahLst/>
              <a:cxnLst/>
              <a:rect l="l" t="t" r="r" b="b"/>
              <a:pathLst>
                <a:path w="1270" h="635">
                  <a:moveTo>
                    <a:pt x="939" y="0"/>
                  </a:moveTo>
                  <a:lnTo>
                    <a:pt x="0" y="152"/>
                  </a:lnTo>
                </a:path>
              </a:pathLst>
            </a:custGeom>
            <a:ln w="3175">
              <a:solidFill>
                <a:srgbClr val="565658"/>
              </a:solidFill>
            </a:ln>
          </p:spPr>
          <p:txBody>
            <a:bodyPr wrap="square" lIns="0" tIns="0" rIns="0" bIns="0" rtlCol="0"/>
            <a:lstStyle/>
            <a:p/>
          </p:txBody>
        </p:sp>
        <p:sp>
          <p:nvSpPr>
            <p:cNvPr id="936" name="object 936" descr=""/>
            <p:cNvSpPr/>
            <p:nvPr/>
          </p:nvSpPr>
          <p:spPr>
            <a:xfrm>
              <a:off x="5852506" y="2614072"/>
              <a:ext cx="1905" cy="635"/>
            </a:xfrm>
            <a:custGeom>
              <a:avLst/>
              <a:gdLst/>
              <a:ahLst/>
              <a:cxnLst/>
              <a:rect l="l" t="t" r="r" b="b"/>
              <a:pathLst>
                <a:path w="1904" h="635">
                  <a:moveTo>
                    <a:pt x="1409" y="0"/>
                  </a:moveTo>
                  <a:lnTo>
                    <a:pt x="0" y="228"/>
                  </a:lnTo>
                </a:path>
              </a:pathLst>
            </a:custGeom>
            <a:ln w="3175">
              <a:solidFill>
                <a:srgbClr val="565658"/>
              </a:solidFill>
            </a:ln>
          </p:spPr>
          <p:txBody>
            <a:bodyPr wrap="square" lIns="0" tIns="0" rIns="0" bIns="0" rtlCol="0"/>
            <a:lstStyle/>
            <a:p/>
          </p:txBody>
        </p:sp>
        <p:sp>
          <p:nvSpPr>
            <p:cNvPr id="937" name="object 937" descr=""/>
            <p:cNvSpPr/>
            <p:nvPr/>
          </p:nvSpPr>
          <p:spPr>
            <a:xfrm>
              <a:off x="5850576" y="2614457"/>
              <a:ext cx="1270" cy="635"/>
            </a:xfrm>
            <a:custGeom>
              <a:avLst/>
              <a:gdLst/>
              <a:ahLst/>
              <a:cxnLst/>
              <a:rect l="l" t="t" r="r" b="b"/>
              <a:pathLst>
                <a:path w="1270" h="635">
                  <a:moveTo>
                    <a:pt x="939" y="0"/>
                  </a:moveTo>
                  <a:lnTo>
                    <a:pt x="0" y="152"/>
                  </a:lnTo>
                </a:path>
              </a:pathLst>
            </a:custGeom>
            <a:ln w="3175">
              <a:solidFill>
                <a:srgbClr val="565658"/>
              </a:solidFill>
            </a:ln>
          </p:spPr>
          <p:txBody>
            <a:bodyPr wrap="square" lIns="0" tIns="0" rIns="0" bIns="0" rtlCol="0"/>
            <a:lstStyle/>
            <a:p/>
          </p:txBody>
        </p:sp>
        <p:sp>
          <p:nvSpPr>
            <p:cNvPr id="938" name="object 938" descr=""/>
            <p:cNvSpPr/>
            <p:nvPr/>
          </p:nvSpPr>
          <p:spPr>
            <a:xfrm>
              <a:off x="5847236" y="2614754"/>
              <a:ext cx="2540" cy="635"/>
            </a:xfrm>
            <a:custGeom>
              <a:avLst/>
              <a:gdLst/>
              <a:ahLst/>
              <a:cxnLst/>
              <a:rect l="l" t="t" r="r" b="b"/>
              <a:pathLst>
                <a:path w="2539" h="635">
                  <a:moveTo>
                    <a:pt x="2400" y="0"/>
                  </a:moveTo>
                  <a:lnTo>
                    <a:pt x="0" y="381"/>
                  </a:lnTo>
                </a:path>
              </a:pathLst>
            </a:custGeom>
            <a:ln w="3175">
              <a:solidFill>
                <a:srgbClr val="565658"/>
              </a:solidFill>
            </a:ln>
          </p:spPr>
          <p:txBody>
            <a:bodyPr wrap="square" lIns="0" tIns="0" rIns="0" bIns="0" rtlCol="0"/>
            <a:lstStyle/>
            <a:p/>
          </p:txBody>
        </p:sp>
        <p:sp>
          <p:nvSpPr>
            <p:cNvPr id="939" name="object 939" descr=""/>
            <p:cNvSpPr/>
            <p:nvPr/>
          </p:nvSpPr>
          <p:spPr>
            <a:xfrm>
              <a:off x="5799687" y="2615294"/>
              <a:ext cx="46990" cy="3810"/>
            </a:xfrm>
            <a:custGeom>
              <a:avLst/>
              <a:gdLst/>
              <a:ahLst/>
              <a:cxnLst/>
              <a:rect l="l" t="t" r="r" b="b"/>
              <a:pathLst>
                <a:path w="46989" h="3810">
                  <a:moveTo>
                    <a:pt x="46558" y="0"/>
                  </a:moveTo>
                  <a:lnTo>
                    <a:pt x="39141" y="1181"/>
                  </a:lnTo>
                  <a:lnTo>
                    <a:pt x="25577" y="2362"/>
                  </a:lnTo>
                  <a:lnTo>
                    <a:pt x="0" y="3238"/>
                  </a:lnTo>
                </a:path>
              </a:pathLst>
            </a:custGeom>
            <a:ln w="3175">
              <a:solidFill>
                <a:srgbClr val="565658"/>
              </a:solidFill>
            </a:ln>
          </p:spPr>
          <p:txBody>
            <a:bodyPr wrap="square" lIns="0" tIns="0" rIns="0" bIns="0" rtlCol="0"/>
            <a:lstStyle/>
            <a:p/>
          </p:txBody>
        </p:sp>
        <p:sp>
          <p:nvSpPr>
            <p:cNvPr id="940" name="object 940" descr=""/>
            <p:cNvSpPr/>
            <p:nvPr/>
          </p:nvSpPr>
          <p:spPr>
            <a:xfrm>
              <a:off x="5780698" y="2618539"/>
              <a:ext cx="19050" cy="1905"/>
            </a:xfrm>
            <a:custGeom>
              <a:avLst/>
              <a:gdLst/>
              <a:ahLst/>
              <a:cxnLst/>
              <a:rect l="l" t="t" r="r" b="b"/>
              <a:pathLst>
                <a:path w="19050" h="1905">
                  <a:moveTo>
                    <a:pt x="0" y="1511"/>
                  </a:moveTo>
                  <a:lnTo>
                    <a:pt x="1803" y="1574"/>
                  </a:lnTo>
                  <a:lnTo>
                    <a:pt x="9245" y="1524"/>
                  </a:lnTo>
                  <a:lnTo>
                    <a:pt x="10401" y="1511"/>
                  </a:lnTo>
                  <a:lnTo>
                    <a:pt x="14693" y="1079"/>
                  </a:lnTo>
                  <a:lnTo>
                    <a:pt x="18986" y="0"/>
                  </a:lnTo>
                </a:path>
              </a:pathLst>
            </a:custGeom>
            <a:ln w="3175">
              <a:solidFill>
                <a:srgbClr val="565658"/>
              </a:solidFill>
            </a:ln>
          </p:spPr>
          <p:txBody>
            <a:bodyPr wrap="square" lIns="0" tIns="0" rIns="0" bIns="0" rtlCol="0"/>
            <a:lstStyle/>
            <a:p/>
          </p:txBody>
        </p:sp>
        <p:sp>
          <p:nvSpPr>
            <p:cNvPr id="941" name="object 941" descr=""/>
            <p:cNvSpPr/>
            <p:nvPr/>
          </p:nvSpPr>
          <p:spPr>
            <a:xfrm>
              <a:off x="5814209" y="2590725"/>
              <a:ext cx="67945" cy="0"/>
            </a:xfrm>
            <a:custGeom>
              <a:avLst/>
              <a:gdLst/>
              <a:ahLst/>
              <a:cxnLst/>
              <a:rect l="l" t="t" r="r" b="b"/>
              <a:pathLst>
                <a:path w="67945" h="0">
                  <a:moveTo>
                    <a:pt x="67462" y="0"/>
                  </a:moveTo>
                  <a:lnTo>
                    <a:pt x="67462" y="0"/>
                  </a:lnTo>
                  <a:lnTo>
                    <a:pt x="5715" y="0"/>
                  </a:lnTo>
                  <a:lnTo>
                    <a:pt x="0" y="0"/>
                  </a:lnTo>
                </a:path>
              </a:pathLst>
            </a:custGeom>
            <a:ln w="3175">
              <a:solidFill>
                <a:srgbClr val="565658"/>
              </a:solidFill>
            </a:ln>
          </p:spPr>
          <p:txBody>
            <a:bodyPr wrap="square" lIns="0" tIns="0" rIns="0" bIns="0" rtlCol="0"/>
            <a:lstStyle/>
            <a:p/>
          </p:txBody>
        </p:sp>
        <p:sp>
          <p:nvSpPr>
            <p:cNvPr id="942" name="object 942" descr=""/>
            <p:cNvSpPr/>
            <p:nvPr/>
          </p:nvSpPr>
          <p:spPr>
            <a:xfrm>
              <a:off x="5814078" y="2590724"/>
              <a:ext cx="635" cy="6350"/>
            </a:xfrm>
            <a:custGeom>
              <a:avLst/>
              <a:gdLst/>
              <a:ahLst/>
              <a:cxnLst/>
              <a:rect l="l" t="t" r="r" b="b"/>
              <a:pathLst>
                <a:path w="635" h="6350">
                  <a:moveTo>
                    <a:pt x="0" y="5880"/>
                  </a:moveTo>
                  <a:lnTo>
                    <a:pt x="101" y="2971"/>
                  </a:lnTo>
                  <a:lnTo>
                    <a:pt x="127" y="0"/>
                  </a:lnTo>
                </a:path>
              </a:pathLst>
            </a:custGeom>
            <a:ln w="3175">
              <a:solidFill>
                <a:srgbClr val="565658"/>
              </a:solidFill>
            </a:ln>
          </p:spPr>
          <p:txBody>
            <a:bodyPr wrap="square" lIns="0" tIns="0" rIns="0" bIns="0" rtlCol="0"/>
            <a:lstStyle/>
            <a:p/>
          </p:txBody>
        </p:sp>
        <p:sp>
          <p:nvSpPr>
            <p:cNvPr id="943" name="object 943" descr=""/>
            <p:cNvSpPr/>
            <p:nvPr/>
          </p:nvSpPr>
          <p:spPr>
            <a:xfrm>
              <a:off x="5721755" y="2610315"/>
              <a:ext cx="5715" cy="0"/>
            </a:xfrm>
            <a:custGeom>
              <a:avLst/>
              <a:gdLst/>
              <a:ahLst/>
              <a:cxnLst/>
              <a:rect l="l" t="t" r="r" b="b"/>
              <a:pathLst>
                <a:path w="5714" h="0">
                  <a:moveTo>
                    <a:pt x="5092" y="0"/>
                  </a:moveTo>
                  <a:lnTo>
                    <a:pt x="2108" y="0"/>
                  </a:lnTo>
                  <a:lnTo>
                    <a:pt x="0" y="0"/>
                  </a:lnTo>
                </a:path>
              </a:pathLst>
            </a:custGeom>
            <a:ln w="3175">
              <a:solidFill>
                <a:srgbClr val="565658"/>
              </a:solidFill>
            </a:ln>
          </p:spPr>
          <p:txBody>
            <a:bodyPr wrap="square" lIns="0" tIns="0" rIns="0" bIns="0" rtlCol="0"/>
            <a:lstStyle/>
            <a:p/>
          </p:txBody>
        </p:sp>
        <p:sp>
          <p:nvSpPr>
            <p:cNvPr id="944" name="object 944" descr=""/>
            <p:cNvSpPr/>
            <p:nvPr/>
          </p:nvSpPr>
          <p:spPr>
            <a:xfrm>
              <a:off x="5721758" y="2610321"/>
              <a:ext cx="78105" cy="8255"/>
            </a:xfrm>
            <a:custGeom>
              <a:avLst/>
              <a:gdLst/>
              <a:ahLst/>
              <a:cxnLst/>
              <a:rect l="l" t="t" r="r" b="b"/>
              <a:pathLst>
                <a:path w="78104" h="8255">
                  <a:moveTo>
                    <a:pt x="77927" y="8216"/>
                  </a:moveTo>
                  <a:lnTo>
                    <a:pt x="38760" y="6159"/>
                  </a:lnTo>
                  <a:lnTo>
                    <a:pt x="12725" y="2476"/>
                  </a:lnTo>
                  <a:lnTo>
                    <a:pt x="0" y="0"/>
                  </a:lnTo>
                </a:path>
              </a:pathLst>
            </a:custGeom>
            <a:ln w="3175">
              <a:solidFill>
                <a:srgbClr val="565658"/>
              </a:solidFill>
            </a:ln>
          </p:spPr>
          <p:txBody>
            <a:bodyPr wrap="square" lIns="0" tIns="0" rIns="0" bIns="0" rtlCol="0"/>
            <a:lstStyle/>
            <a:p/>
          </p:txBody>
        </p:sp>
        <p:sp>
          <p:nvSpPr>
            <p:cNvPr id="945" name="object 945" descr=""/>
            <p:cNvSpPr/>
            <p:nvPr/>
          </p:nvSpPr>
          <p:spPr>
            <a:xfrm>
              <a:off x="5690546" y="2608045"/>
              <a:ext cx="1270" cy="635"/>
            </a:xfrm>
            <a:custGeom>
              <a:avLst/>
              <a:gdLst/>
              <a:ahLst/>
              <a:cxnLst/>
              <a:rect l="l" t="t" r="r" b="b"/>
              <a:pathLst>
                <a:path w="1270" h="635">
                  <a:moveTo>
                    <a:pt x="0" y="0"/>
                  </a:moveTo>
                  <a:lnTo>
                    <a:pt x="1104" y="546"/>
                  </a:lnTo>
                </a:path>
              </a:pathLst>
            </a:custGeom>
            <a:ln w="3175">
              <a:solidFill>
                <a:srgbClr val="565658"/>
              </a:solidFill>
            </a:ln>
          </p:spPr>
          <p:txBody>
            <a:bodyPr wrap="square" lIns="0" tIns="0" rIns="0" bIns="0" rtlCol="0"/>
            <a:lstStyle/>
            <a:p/>
          </p:txBody>
        </p:sp>
        <p:sp>
          <p:nvSpPr>
            <p:cNvPr id="946" name="object 946" descr=""/>
            <p:cNvSpPr/>
            <p:nvPr/>
          </p:nvSpPr>
          <p:spPr>
            <a:xfrm>
              <a:off x="5692785" y="2609174"/>
              <a:ext cx="3175" cy="1270"/>
            </a:xfrm>
            <a:custGeom>
              <a:avLst/>
              <a:gdLst/>
              <a:ahLst/>
              <a:cxnLst/>
              <a:rect l="l" t="t" r="r" b="b"/>
              <a:pathLst>
                <a:path w="3175" h="1269">
                  <a:moveTo>
                    <a:pt x="0" y="0"/>
                  </a:moveTo>
                  <a:lnTo>
                    <a:pt x="1955" y="698"/>
                  </a:lnTo>
                  <a:lnTo>
                    <a:pt x="2209" y="774"/>
                  </a:lnTo>
                  <a:lnTo>
                    <a:pt x="2997" y="977"/>
                  </a:lnTo>
                </a:path>
              </a:pathLst>
            </a:custGeom>
            <a:ln w="3175">
              <a:solidFill>
                <a:srgbClr val="565658"/>
              </a:solidFill>
            </a:ln>
          </p:spPr>
          <p:txBody>
            <a:bodyPr wrap="square" lIns="0" tIns="0" rIns="0" bIns="0" rtlCol="0"/>
            <a:lstStyle/>
            <a:p/>
          </p:txBody>
        </p:sp>
        <p:sp>
          <p:nvSpPr>
            <p:cNvPr id="947" name="object 947" descr=""/>
            <p:cNvSpPr/>
            <p:nvPr/>
          </p:nvSpPr>
          <p:spPr>
            <a:xfrm>
              <a:off x="5706381" y="2590725"/>
              <a:ext cx="80010" cy="0"/>
            </a:xfrm>
            <a:custGeom>
              <a:avLst/>
              <a:gdLst/>
              <a:ahLst/>
              <a:cxnLst/>
              <a:rect l="l" t="t" r="r" b="b"/>
              <a:pathLst>
                <a:path w="80010" h="0">
                  <a:moveTo>
                    <a:pt x="79476" y="0"/>
                  </a:moveTo>
                  <a:lnTo>
                    <a:pt x="79476" y="0"/>
                  </a:lnTo>
                  <a:lnTo>
                    <a:pt x="3911" y="0"/>
                  </a:lnTo>
                  <a:lnTo>
                    <a:pt x="0" y="0"/>
                  </a:lnTo>
                </a:path>
              </a:pathLst>
            </a:custGeom>
            <a:ln w="3175">
              <a:solidFill>
                <a:srgbClr val="565658"/>
              </a:solidFill>
            </a:ln>
          </p:spPr>
          <p:txBody>
            <a:bodyPr wrap="square" lIns="0" tIns="0" rIns="0" bIns="0" rtlCol="0"/>
            <a:lstStyle/>
            <a:p/>
          </p:txBody>
        </p:sp>
        <p:sp>
          <p:nvSpPr>
            <p:cNvPr id="948" name="object 948" descr=""/>
            <p:cNvSpPr/>
            <p:nvPr/>
          </p:nvSpPr>
          <p:spPr>
            <a:xfrm>
              <a:off x="5707475" y="2597385"/>
              <a:ext cx="14604" cy="13335"/>
            </a:xfrm>
            <a:custGeom>
              <a:avLst/>
              <a:gdLst/>
              <a:ahLst/>
              <a:cxnLst/>
              <a:rect l="l" t="t" r="r" b="b"/>
              <a:pathLst>
                <a:path w="14604" h="13335">
                  <a:moveTo>
                    <a:pt x="0" y="0"/>
                  </a:moveTo>
                  <a:lnTo>
                    <a:pt x="3187" y="5918"/>
                  </a:lnTo>
                  <a:lnTo>
                    <a:pt x="8128" y="10426"/>
                  </a:lnTo>
                  <a:lnTo>
                    <a:pt x="14287" y="12941"/>
                  </a:lnTo>
                </a:path>
              </a:pathLst>
            </a:custGeom>
            <a:ln w="3175">
              <a:solidFill>
                <a:srgbClr val="565658"/>
              </a:solidFill>
            </a:ln>
          </p:spPr>
          <p:txBody>
            <a:bodyPr wrap="square" lIns="0" tIns="0" rIns="0" bIns="0" rtlCol="0"/>
            <a:lstStyle/>
            <a:p/>
          </p:txBody>
        </p:sp>
        <p:sp>
          <p:nvSpPr>
            <p:cNvPr id="949" name="object 949" descr=""/>
            <p:cNvSpPr/>
            <p:nvPr/>
          </p:nvSpPr>
          <p:spPr>
            <a:xfrm>
              <a:off x="5696584" y="2610321"/>
              <a:ext cx="25400" cy="0"/>
            </a:xfrm>
            <a:custGeom>
              <a:avLst/>
              <a:gdLst/>
              <a:ahLst/>
              <a:cxnLst/>
              <a:rect l="l" t="t" r="r" b="b"/>
              <a:pathLst>
                <a:path w="25400" h="0">
                  <a:moveTo>
                    <a:pt x="25171" y="0"/>
                  </a:moveTo>
                  <a:lnTo>
                    <a:pt x="7327" y="0"/>
                  </a:lnTo>
                  <a:lnTo>
                    <a:pt x="2489" y="0"/>
                  </a:lnTo>
                  <a:lnTo>
                    <a:pt x="0" y="0"/>
                  </a:lnTo>
                </a:path>
              </a:pathLst>
            </a:custGeom>
            <a:ln w="3175">
              <a:solidFill>
                <a:srgbClr val="565658"/>
              </a:solidFill>
            </a:ln>
          </p:spPr>
          <p:txBody>
            <a:bodyPr wrap="square" lIns="0" tIns="0" rIns="0" bIns="0" rtlCol="0"/>
            <a:lstStyle/>
            <a:p/>
          </p:txBody>
        </p:sp>
        <p:sp>
          <p:nvSpPr>
            <p:cNvPr id="950" name="object 950" descr=""/>
            <p:cNvSpPr/>
            <p:nvPr/>
          </p:nvSpPr>
          <p:spPr>
            <a:xfrm>
              <a:off x="5683464" y="2600312"/>
              <a:ext cx="1270" cy="2540"/>
            </a:xfrm>
            <a:custGeom>
              <a:avLst/>
              <a:gdLst/>
              <a:ahLst/>
              <a:cxnLst/>
              <a:rect l="l" t="t" r="r" b="b"/>
              <a:pathLst>
                <a:path w="1270" h="2539">
                  <a:moveTo>
                    <a:pt x="0" y="0"/>
                  </a:moveTo>
                  <a:lnTo>
                    <a:pt x="1117" y="2286"/>
                  </a:lnTo>
                  <a:lnTo>
                    <a:pt x="1130" y="2286"/>
                  </a:lnTo>
                </a:path>
              </a:pathLst>
            </a:custGeom>
            <a:ln w="3175">
              <a:solidFill>
                <a:srgbClr val="565658"/>
              </a:solidFill>
            </a:ln>
          </p:spPr>
          <p:txBody>
            <a:bodyPr wrap="square" lIns="0" tIns="0" rIns="0" bIns="0" rtlCol="0"/>
            <a:lstStyle/>
            <a:p/>
          </p:txBody>
        </p:sp>
        <p:sp>
          <p:nvSpPr>
            <p:cNvPr id="951" name="object 951" descr=""/>
            <p:cNvSpPr/>
            <p:nvPr/>
          </p:nvSpPr>
          <p:spPr>
            <a:xfrm>
              <a:off x="5688134" y="2606092"/>
              <a:ext cx="2540" cy="2540"/>
            </a:xfrm>
            <a:custGeom>
              <a:avLst/>
              <a:gdLst/>
              <a:ahLst/>
              <a:cxnLst/>
              <a:rect l="l" t="t" r="r" b="b"/>
              <a:pathLst>
                <a:path w="2539" h="2539">
                  <a:moveTo>
                    <a:pt x="0" y="0"/>
                  </a:moveTo>
                  <a:lnTo>
                    <a:pt x="1168" y="1155"/>
                  </a:lnTo>
                  <a:lnTo>
                    <a:pt x="2413" y="1955"/>
                  </a:lnTo>
                </a:path>
              </a:pathLst>
            </a:custGeom>
            <a:ln w="3175">
              <a:solidFill>
                <a:srgbClr val="565658"/>
              </a:solidFill>
            </a:ln>
          </p:spPr>
          <p:txBody>
            <a:bodyPr wrap="square" lIns="0" tIns="0" rIns="0" bIns="0" rtlCol="0"/>
            <a:lstStyle/>
            <a:p/>
          </p:txBody>
        </p:sp>
        <p:sp>
          <p:nvSpPr>
            <p:cNvPr id="952" name="object 952" descr=""/>
            <p:cNvSpPr/>
            <p:nvPr/>
          </p:nvSpPr>
          <p:spPr>
            <a:xfrm>
              <a:off x="5680868" y="2590725"/>
              <a:ext cx="7620" cy="0"/>
            </a:xfrm>
            <a:custGeom>
              <a:avLst/>
              <a:gdLst/>
              <a:ahLst/>
              <a:cxnLst/>
              <a:rect l="l" t="t" r="r" b="b"/>
              <a:pathLst>
                <a:path w="7620" h="0">
                  <a:moveTo>
                    <a:pt x="7556" y="0"/>
                  </a:moveTo>
                  <a:lnTo>
                    <a:pt x="2641" y="0"/>
                  </a:lnTo>
                  <a:lnTo>
                    <a:pt x="0" y="0"/>
                  </a:lnTo>
                </a:path>
              </a:pathLst>
            </a:custGeom>
            <a:ln w="3175">
              <a:solidFill>
                <a:srgbClr val="565658"/>
              </a:solidFill>
            </a:ln>
          </p:spPr>
          <p:txBody>
            <a:bodyPr wrap="square" lIns="0" tIns="0" rIns="0" bIns="0" rtlCol="0"/>
            <a:lstStyle/>
            <a:p/>
          </p:txBody>
        </p:sp>
        <p:sp>
          <p:nvSpPr>
            <p:cNvPr id="953" name="object 953" descr=""/>
            <p:cNvSpPr/>
            <p:nvPr/>
          </p:nvSpPr>
          <p:spPr>
            <a:xfrm>
              <a:off x="5692065" y="2608549"/>
              <a:ext cx="5080" cy="1905"/>
            </a:xfrm>
            <a:custGeom>
              <a:avLst/>
              <a:gdLst/>
              <a:ahLst/>
              <a:cxnLst/>
              <a:rect l="l" t="t" r="r" b="b"/>
              <a:pathLst>
                <a:path w="5079" h="1905">
                  <a:moveTo>
                    <a:pt x="4521" y="1765"/>
                  </a:moveTo>
                  <a:lnTo>
                    <a:pt x="4152" y="1663"/>
                  </a:lnTo>
                  <a:lnTo>
                    <a:pt x="3213" y="1384"/>
                  </a:lnTo>
                  <a:lnTo>
                    <a:pt x="3009" y="1320"/>
                  </a:lnTo>
                  <a:lnTo>
                    <a:pt x="1142" y="596"/>
                  </a:lnTo>
                  <a:lnTo>
                    <a:pt x="0" y="0"/>
                  </a:lnTo>
                </a:path>
              </a:pathLst>
            </a:custGeom>
            <a:ln w="3175">
              <a:solidFill>
                <a:srgbClr val="565658"/>
              </a:solidFill>
            </a:ln>
          </p:spPr>
          <p:txBody>
            <a:bodyPr wrap="square" lIns="0" tIns="0" rIns="0" bIns="0" rtlCol="0"/>
            <a:lstStyle/>
            <a:p/>
          </p:txBody>
        </p:sp>
        <p:sp>
          <p:nvSpPr>
            <p:cNvPr id="954" name="object 954" descr=""/>
            <p:cNvSpPr/>
            <p:nvPr/>
          </p:nvSpPr>
          <p:spPr>
            <a:xfrm>
              <a:off x="5685937" y="2603670"/>
              <a:ext cx="5080" cy="4445"/>
            </a:xfrm>
            <a:custGeom>
              <a:avLst/>
              <a:gdLst/>
              <a:ahLst/>
              <a:cxnLst/>
              <a:rect l="l" t="t" r="r" b="b"/>
              <a:pathLst>
                <a:path w="5079" h="4444">
                  <a:moveTo>
                    <a:pt x="5079" y="4343"/>
                  </a:moveTo>
                  <a:lnTo>
                    <a:pt x="0" y="0"/>
                  </a:lnTo>
                </a:path>
              </a:pathLst>
            </a:custGeom>
            <a:ln w="3175">
              <a:solidFill>
                <a:srgbClr val="565658"/>
              </a:solidFill>
            </a:ln>
          </p:spPr>
          <p:txBody>
            <a:bodyPr wrap="square" lIns="0" tIns="0" rIns="0" bIns="0" rtlCol="0"/>
            <a:lstStyle/>
            <a:p/>
          </p:txBody>
        </p:sp>
        <p:sp>
          <p:nvSpPr>
            <p:cNvPr id="955" name="object 955" descr=""/>
            <p:cNvSpPr/>
            <p:nvPr/>
          </p:nvSpPr>
          <p:spPr>
            <a:xfrm>
              <a:off x="5682124" y="2596604"/>
              <a:ext cx="1270" cy="1905"/>
            </a:xfrm>
            <a:custGeom>
              <a:avLst/>
              <a:gdLst/>
              <a:ahLst/>
              <a:cxnLst/>
              <a:rect l="l" t="t" r="r" b="b"/>
              <a:pathLst>
                <a:path w="1270" h="1905">
                  <a:moveTo>
                    <a:pt x="800" y="1879"/>
                  </a:moveTo>
                  <a:lnTo>
                    <a:pt x="406" y="1193"/>
                  </a:lnTo>
                  <a:lnTo>
                    <a:pt x="0" y="0"/>
                  </a:lnTo>
                </a:path>
              </a:pathLst>
            </a:custGeom>
            <a:ln w="3175">
              <a:solidFill>
                <a:srgbClr val="565658"/>
              </a:solidFill>
            </a:ln>
          </p:spPr>
          <p:txBody>
            <a:bodyPr wrap="square" lIns="0" tIns="0" rIns="0" bIns="0" rtlCol="0"/>
            <a:lstStyle/>
            <a:p/>
          </p:txBody>
        </p:sp>
        <p:sp>
          <p:nvSpPr>
            <p:cNvPr id="956" name="object 956" descr=""/>
            <p:cNvSpPr/>
            <p:nvPr/>
          </p:nvSpPr>
          <p:spPr>
            <a:xfrm>
              <a:off x="5692275" y="2597828"/>
              <a:ext cx="8255" cy="10795"/>
            </a:xfrm>
            <a:custGeom>
              <a:avLst/>
              <a:gdLst/>
              <a:ahLst/>
              <a:cxnLst/>
              <a:rect l="l" t="t" r="r" b="b"/>
              <a:pathLst>
                <a:path w="8254" h="10794">
                  <a:moveTo>
                    <a:pt x="8191" y="10185"/>
                  </a:moveTo>
                  <a:lnTo>
                    <a:pt x="3289" y="5854"/>
                  </a:lnTo>
                  <a:lnTo>
                    <a:pt x="0" y="0"/>
                  </a:lnTo>
                </a:path>
              </a:pathLst>
            </a:custGeom>
            <a:ln w="3175">
              <a:solidFill>
                <a:srgbClr val="565658"/>
              </a:solidFill>
            </a:ln>
          </p:spPr>
          <p:txBody>
            <a:bodyPr wrap="square" lIns="0" tIns="0" rIns="0" bIns="0" rtlCol="0"/>
            <a:lstStyle/>
            <a:p/>
          </p:txBody>
        </p:sp>
        <p:sp>
          <p:nvSpPr>
            <p:cNvPr id="957" name="object 957" descr=""/>
            <p:cNvSpPr/>
            <p:nvPr/>
          </p:nvSpPr>
          <p:spPr>
            <a:xfrm>
              <a:off x="5689436" y="2596604"/>
              <a:ext cx="9525" cy="11430"/>
            </a:xfrm>
            <a:custGeom>
              <a:avLst/>
              <a:gdLst/>
              <a:ahLst/>
              <a:cxnLst/>
              <a:rect l="l" t="t" r="r" b="b"/>
              <a:pathLst>
                <a:path w="9525" h="11430">
                  <a:moveTo>
                    <a:pt x="0" y="0"/>
                  </a:moveTo>
                  <a:lnTo>
                    <a:pt x="3035" y="5956"/>
                  </a:lnTo>
                  <a:lnTo>
                    <a:pt x="7848" y="10566"/>
                  </a:lnTo>
                  <a:lnTo>
                    <a:pt x="9182" y="11404"/>
                  </a:lnTo>
                </a:path>
              </a:pathLst>
            </a:custGeom>
            <a:ln w="3175">
              <a:solidFill>
                <a:srgbClr val="565658"/>
              </a:solidFill>
            </a:ln>
          </p:spPr>
          <p:txBody>
            <a:bodyPr wrap="square" lIns="0" tIns="0" rIns="0" bIns="0" rtlCol="0"/>
            <a:lstStyle/>
            <a:p/>
          </p:txBody>
        </p:sp>
        <p:sp>
          <p:nvSpPr>
            <p:cNvPr id="958" name="object 958" descr=""/>
            <p:cNvSpPr/>
            <p:nvPr/>
          </p:nvSpPr>
          <p:spPr>
            <a:xfrm>
              <a:off x="5700471" y="2608016"/>
              <a:ext cx="5080" cy="2540"/>
            </a:xfrm>
            <a:custGeom>
              <a:avLst/>
              <a:gdLst/>
              <a:ahLst/>
              <a:cxnLst/>
              <a:rect l="l" t="t" r="r" b="b"/>
              <a:pathLst>
                <a:path w="5079" h="2539">
                  <a:moveTo>
                    <a:pt x="4876" y="2298"/>
                  </a:moveTo>
                  <a:lnTo>
                    <a:pt x="4610" y="2159"/>
                  </a:lnTo>
                  <a:lnTo>
                    <a:pt x="3568" y="1765"/>
                  </a:lnTo>
                  <a:lnTo>
                    <a:pt x="2781" y="1447"/>
                  </a:lnTo>
                  <a:lnTo>
                    <a:pt x="1930" y="1054"/>
                  </a:lnTo>
                  <a:lnTo>
                    <a:pt x="0" y="0"/>
                  </a:lnTo>
                </a:path>
                <a:path w="5079" h="2539">
                  <a:moveTo>
                    <a:pt x="4876" y="2298"/>
                  </a:moveTo>
                  <a:lnTo>
                    <a:pt x="4762" y="2298"/>
                  </a:lnTo>
                </a:path>
              </a:pathLst>
            </a:custGeom>
            <a:ln w="3175">
              <a:solidFill>
                <a:srgbClr val="565658"/>
              </a:solidFill>
            </a:ln>
          </p:spPr>
          <p:txBody>
            <a:bodyPr wrap="square" lIns="0" tIns="0" rIns="0" bIns="0" rtlCol="0"/>
            <a:lstStyle/>
            <a:p/>
          </p:txBody>
        </p:sp>
        <p:sp>
          <p:nvSpPr>
            <p:cNvPr id="959" name="object 959" descr=""/>
            <p:cNvSpPr/>
            <p:nvPr/>
          </p:nvSpPr>
          <p:spPr>
            <a:xfrm>
              <a:off x="5698613" y="2608008"/>
              <a:ext cx="6985" cy="2540"/>
            </a:xfrm>
            <a:custGeom>
              <a:avLst/>
              <a:gdLst/>
              <a:ahLst/>
              <a:cxnLst/>
              <a:rect l="l" t="t" r="r" b="b"/>
              <a:pathLst>
                <a:path w="6985" h="2539">
                  <a:moveTo>
                    <a:pt x="0" y="0"/>
                  </a:moveTo>
                  <a:lnTo>
                    <a:pt x="5930" y="2209"/>
                  </a:lnTo>
                  <a:lnTo>
                    <a:pt x="6616" y="2311"/>
                  </a:lnTo>
                </a:path>
              </a:pathLst>
            </a:custGeom>
            <a:ln w="3175">
              <a:solidFill>
                <a:srgbClr val="565658"/>
              </a:solidFill>
            </a:ln>
          </p:spPr>
          <p:txBody>
            <a:bodyPr wrap="square" lIns="0" tIns="0" rIns="0" bIns="0" rtlCol="0"/>
            <a:lstStyle/>
            <a:p/>
          </p:txBody>
        </p:sp>
        <p:sp>
          <p:nvSpPr>
            <p:cNvPr id="960" name="object 960" descr=""/>
            <p:cNvSpPr/>
            <p:nvPr/>
          </p:nvSpPr>
          <p:spPr>
            <a:xfrm>
              <a:off x="5699588" y="2340979"/>
              <a:ext cx="11430" cy="0"/>
            </a:xfrm>
            <a:custGeom>
              <a:avLst/>
              <a:gdLst/>
              <a:ahLst/>
              <a:cxnLst/>
              <a:rect l="l" t="t" r="r" b="b"/>
              <a:pathLst>
                <a:path w="11429" h="0">
                  <a:moveTo>
                    <a:pt x="11087" y="0"/>
                  </a:moveTo>
                  <a:lnTo>
                    <a:pt x="8978" y="0"/>
                  </a:lnTo>
                  <a:lnTo>
                    <a:pt x="5054" y="0"/>
                  </a:lnTo>
                  <a:lnTo>
                    <a:pt x="0" y="0"/>
                  </a:lnTo>
                </a:path>
              </a:pathLst>
            </a:custGeom>
            <a:ln w="3175">
              <a:solidFill>
                <a:srgbClr val="565658"/>
              </a:solidFill>
            </a:ln>
          </p:spPr>
          <p:txBody>
            <a:bodyPr wrap="square" lIns="0" tIns="0" rIns="0" bIns="0" rtlCol="0"/>
            <a:lstStyle/>
            <a:p/>
          </p:txBody>
        </p:sp>
        <p:sp>
          <p:nvSpPr>
            <p:cNvPr id="961" name="object 961" descr=""/>
            <p:cNvSpPr/>
            <p:nvPr/>
          </p:nvSpPr>
          <p:spPr>
            <a:xfrm>
              <a:off x="5705226" y="2340979"/>
              <a:ext cx="187325" cy="0"/>
            </a:xfrm>
            <a:custGeom>
              <a:avLst/>
              <a:gdLst/>
              <a:ahLst/>
              <a:cxnLst/>
              <a:rect l="l" t="t" r="r" b="b"/>
              <a:pathLst>
                <a:path w="187325" h="0">
                  <a:moveTo>
                    <a:pt x="187248" y="0"/>
                  </a:moveTo>
                  <a:lnTo>
                    <a:pt x="187248" y="0"/>
                  </a:lnTo>
                  <a:lnTo>
                    <a:pt x="7061" y="0"/>
                  </a:lnTo>
                  <a:lnTo>
                    <a:pt x="0" y="0"/>
                  </a:lnTo>
                </a:path>
              </a:pathLst>
            </a:custGeom>
            <a:ln w="3175">
              <a:solidFill>
                <a:srgbClr val="565658"/>
              </a:solidFill>
            </a:ln>
          </p:spPr>
          <p:txBody>
            <a:bodyPr wrap="square" lIns="0" tIns="0" rIns="0" bIns="0" rtlCol="0"/>
            <a:lstStyle/>
            <a:p/>
          </p:txBody>
        </p:sp>
        <p:sp>
          <p:nvSpPr>
            <p:cNvPr id="962" name="object 962" descr=""/>
            <p:cNvSpPr/>
            <p:nvPr/>
          </p:nvSpPr>
          <p:spPr>
            <a:xfrm>
              <a:off x="5706384" y="2277324"/>
              <a:ext cx="112395" cy="0"/>
            </a:xfrm>
            <a:custGeom>
              <a:avLst/>
              <a:gdLst/>
              <a:ahLst/>
              <a:cxnLst/>
              <a:rect l="l" t="t" r="r" b="b"/>
              <a:pathLst>
                <a:path w="112395" h="0">
                  <a:moveTo>
                    <a:pt x="0" y="0"/>
                  </a:moveTo>
                  <a:lnTo>
                    <a:pt x="0" y="0"/>
                  </a:lnTo>
                  <a:lnTo>
                    <a:pt x="110286" y="0"/>
                  </a:lnTo>
                  <a:lnTo>
                    <a:pt x="112382" y="0"/>
                  </a:lnTo>
                </a:path>
              </a:pathLst>
            </a:custGeom>
            <a:ln w="3175">
              <a:solidFill>
                <a:srgbClr val="565658"/>
              </a:solidFill>
            </a:ln>
          </p:spPr>
          <p:txBody>
            <a:bodyPr wrap="square" lIns="0" tIns="0" rIns="0" bIns="0" rtlCol="0"/>
            <a:lstStyle/>
            <a:p/>
          </p:txBody>
        </p:sp>
        <p:sp>
          <p:nvSpPr>
            <p:cNvPr id="963" name="object 963" descr=""/>
            <p:cNvSpPr/>
            <p:nvPr/>
          </p:nvSpPr>
          <p:spPr>
            <a:xfrm>
              <a:off x="5680767" y="2277324"/>
              <a:ext cx="635" cy="0"/>
            </a:xfrm>
            <a:custGeom>
              <a:avLst/>
              <a:gdLst/>
              <a:ahLst/>
              <a:cxnLst/>
              <a:rect l="l" t="t" r="r" b="b"/>
              <a:pathLst>
                <a:path w="635" h="0">
                  <a:moveTo>
                    <a:pt x="0" y="0"/>
                  </a:moveTo>
                  <a:lnTo>
                    <a:pt x="266" y="0"/>
                  </a:lnTo>
                  <a:lnTo>
                    <a:pt x="546" y="0"/>
                  </a:lnTo>
                </a:path>
              </a:pathLst>
            </a:custGeom>
            <a:ln w="3175">
              <a:solidFill>
                <a:srgbClr val="565658"/>
              </a:solidFill>
            </a:ln>
          </p:spPr>
          <p:txBody>
            <a:bodyPr wrap="square" lIns="0" tIns="0" rIns="0" bIns="0" rtlCol="0"/>
            <a:lstStyle/>
            <a:p/>
          </p:txBody>
        </p:sp>
        <p:sp>
          <p:nvSpPr>
            <p:cNvPr id="964" name="object 964" descr=""/>
            <p:cNvSpPr/>
            <p:nvPr/>
          </p:nvSpPr>
          <p:spPr>
            <a:xfrm>
              <a:off x="5681311" y="2277324"/>
              <a:ext cx="25400" cy="0"/>
            </a:xfrm>
            <a:custGeom>
              <a:avLst/>
              <a:gdLst/>
              <a:ahLst/>
              <a:cxnLst/>
              <a:rect l="l" t="t" r="r" b="b"/>
              <a:pathLst>
                <a:path w="25400" h="0">
                  <a:moveTo>
                    <a:pt x="0" y="0"/>
                  </a:moveTo>
                  <a:lnTo>
                    <a:pt x="5168" y="0"/>
                  </a:lnTo>
                  <a:lnTo>
                    <a:pt x="25069" y="0"/>
                  </a:lnTo>
                </a:path>
              </a:pathLst>
            </a:custGeom>
            <a:ln w="3175">
              <a:solidFill>
                <a:srgbClr val="565658"/>
              </a:solidFill>
            </a:ln>
          </p:spPr>
          <p:txBody>
            <a:bodyPr wrap="square" lIns="0" tIns="0" rIns="0" bIns="0" rtlCol="0"/>
            <a:lstStyle/>
            <a:p/>
          </p:txBody>
        </p:sp>
        <p:sp>
          <p:nvSpPr>
            <p:cNvPr id="965" name="object 965" descr=""/>
            <p:cNvSpPr/>
            <p:nvPr/>
          </p:nvSpPr>
          <p:spPr>
            <a:xfrm>
              <a:off x="5706384" y="2330207"/>
              <a:ext cx="186690" cy="0"/>
            </a:xfrm>
            <a:custGeom>
              <a:avLst/>
              <a:gdLst/>
              <a:ahLst/>
              <a:cxnLst/>
              <a:rect l="l" t="t" r="r" b="b"/>
              <a:pathLst>
                <a:path w="186689" h="0">
                  <a:moveTo>
                    <a:pt x="0" y="0"/>
                  </a:moveTo>
                  <a:lnTo>
                    <a:pt x="0" y="0"/>
                  </a:lnTo>
                  <a:lnTo>
                    <a:pt x="185572" y="0"/>
                  </a:lnTo>
                  <a:lnTo>
                    <a:pt x="186270" y="0"/>
                  </a:lnTo>
                </a:path>
              </a:pathLst>
            </a:custGeom>
            <a:ln w="3175">
              <a:solidFill>
                <a:srgbClr val="565658"/>
              </a:solidFill>
            </a:ln>
          </p:spPr>
          <p:txBody>
            <a:bodyPr wrap="square" lIns="0" tIns="0" rIns="0" bIns="0" rtlCol="0"/>
            <a:lstStyle/>
            <a:p/>
          </p:txBody>
        </p:sp>
        <p:sp>
          <p:nvSpPr>
            <p:cNvPr id="966" name="object 966" descr=""/>
            <p:cNvSpPr/>
            <p:nvPr/>
          </p:nvSpPr>
          <p:spPr>
            <a:xfrm>
              <a:off x="5679563" y="2329082"/>
              <a:ext cx="1270" cy="24130"/>
            </a:xfrm>
            <a:custGeom>
              <a:avLst/>
              <a:gdLst/>
              <a:ahLst/>
              <a:cxnLst/>
              <a:rect l="l" t="t" r="r" b="b"/>
              <a:pathLst>
                <a:path w="1270" h="24130">
                  <a:moveTo>
                    <a:pt x="0" y="23952"/>
                  </a:moveTo>
                  <a:lnTo>
                    <a:pt x="50" y="22834"/>
                  </a:lnTo>
                  <a:lnTo>
                    <a:pt x="546" y="15913"/>
                  </a:lnTo>
                  <a:lnTo>
                    <a:pt x="736" y="12433"/>
                  </a:lnTo>
                  <a:lnTo>
                    <a:pt x="1206" y="0"/>
                  </a:lnTo>
                </a:path>
              </a:pathLst>
            </a:custGeom>
            <a:ln w="3175">
              <a:solidFill>
                <a:srgbClr val="565658"/>
              </a:solidFill>
            </a:ln>
          </p:spPr>
          <p:txBody>
            <a:bodyPr wrap="square" lIns="0" tIns="0" rIns="0" bIns="0" rtlCol="0"/>
            <a:lstStyle/>
            <a:p/>
          </p:txBody>
        </p:sp>
        <p:sp>
          <p:nvSpPr>
            <p:cNvPr id="967" name="object 967" descr=""/>
            <p:cNvSpPr/>
            <p:nvPr/>
          </p:nvSpPr>
          <p:spPr>
            <a:xfrm>
              <a:off x="5680767" y="2277327"/>
              <a:ext cx="635" cy="52069"/>
            </a:xfrm>
            <a:custGeom>
              <a:avLst/>
              <a:gdLst/>
              <a:ahLst/>
              <a:cxnLst/>
              <a:rect l="l" t="t" r="r" b="b"/>
              <a:pathLst>
                <a:path w="635" h="52069">
                  <a:moveTo>
                    <a:pt x="0" y="51752"/>
                  </a:moveTo>
                  <a:lnTo>
                    <a:pt x="241" y="40551"/>
                  </a:lnTo>
                  <a:lnTo>
                    <a:pt x="368" y="30581"/>
                  </a:lnTo>
                  <a:lnTo>
                    <a:pt x="546" y="3263"/>
                  </a:lnTo>
                  <a:lnTo>
                    <a:pt x="546" y="0"/>
                  </a:lnTo>
                </a:path>
              </a:pathLst>
            </a:custGeom>
            <a:ln w="3175">
              <a:solidFill>
                <a:srgbClr val="565658"/>
              </a:solidFill>
            </a:ln>
          </p:spPr>
          <p:txBody>
            <a:bodyPr wrap="square" lIns="0" tIns="0" rIns="0" bIns="0" rtlCol="0"/>
            <a:lstStyle/>
            <a:p/>
          </p:txBody>
        </p:sp>
        <p:sp>
          <p:nvSpPr>
            <p:cNvPr id="968" name="object 968" descr=""/>
            <p:cNvSpPr/>
            <p:nvPr/>
          </p:nvSpPr>
          <p:spPr>
            <a:xfrm>
              <a:off x="5680792" y="2330212"/>
              <a:ext cx="26034" cy="22225"/>
            </a:xfrm>
            <a:custGeom>
              <a:avLst/>
              <a:gdLst/>
              <a:ahLst/>
              <a:cxnLst/>
              <a:rect l="l" t="t" r="r" b="b"/>
              <a:pathLst>
                <a:path w="26035" h="22225">
                  <a:moveTo>
                    <a:pt x="3416" y="50"/>
                  </a:moveTo>
                  <a:lnTo>
                    <a:pt x="5689" y="0"/>
                  </a:lnTo>
                  <a:lnTo>
                    <a:pt x="25590" y="0"/>
                  </a:lnTo>
                </a:path>
                <a:path w="26035" h="22225">
                  <a:moveTo>
                    <a:pt x="3416" y="50"/>
                  </a:moveTo>
                  <a:lnTo>
                    <a:pt x="2832" y="342"/>
                  </a:lnTo>
                  <a:lnTo>
                    <a:pt x="2108" y="685"/>
                  </a:lnTo>
                  <a:lnTo>
                    <a:pt x="1168" y="3251"/>
                  </a:lnTo>
                  <a:lnTo>
                    <a:pt x="723" y="6400"/>
                  </a:lnTo>
                  <a:lnTo>
                    <a:pt x="495" y="9309"/>
                  </a:lnTo>
                  <a:lnTo>
                    <a:pt x="393" y="10858"/>
                  </a:lnTo>
                  <a:lnTo>
                    <a:pt x="152" y="16344"/>
                  </a:lnTo>
                  <a:lnTo>
                    <a:pt x="0" y="21729"/>
                  </a:lnTo>
                </a:path>
              </a:pathLst>
            </a:custGeom>
            <a:ln w="3175">
              <a:solidFill>
                <a:srgbClr val="565658"/>
              </a:solidFill>
            </a:ln>
          </p:spPr>
          <p:txBody>
            <a:bodyPr wrap="square" lIns="0" tIns="0" rIns="0" bIns="0" rtlCol="0"/>
            <a:lstStyle/>
            <a:p/>
          </p:txBody>
        </p:sp>
        <p:sp>
          <p:nvSpPr>
            <p:cNvPr id="969" name="object 969" descr=""/>
            <p:cNvSpPr/>
            <p:nvPr/>
          </p:nvSpPr>
          <p:spPr>
            <a:xfrm>
              <a:off x="5883625" y="2260004"/>
              <a:ext cx="3810" cy="3175"/>
            </a:xfrm>
            <a:custGeom>
              <a:avLst/>
              <a:gdLst/>
              <a:ahLst/>
              <a:cxnLst/>
              <a:rect l="l" t="t" r="r" b="b"/>
              <a:pathLst>
                <a:path w="3810" h="3175">
                  <a:moveTo>
                    <a:pt x="0" y="0"/>
                  </a:moveTo>
                  <a:lnTo>
                    <a:pt x="3454" y="3175"/>
                  </a:lnTo>
                </a:path>
              </a:pathLst>
            </a:custGeom>
            <a:ln w="3175">
              <a:solidFill>
                <a:srgbClr val="565658"/>
              </a:solidFill>
            </a:ln>
          </p:spPr>
          <p:txBody>
            <a:bodyPr wrap="square" lIns="0" tIns="0" rIns="0" bIns="0" rtlCol="0"/>
            <a:lstStyle/>
            <a:p/>
          </p:txBody>
        </p:sp>
        <p:sp>
          <p:nvSpPr>
            <p:cNvPr id="970" name="object 970" descr=""/>
            <p:cNvSpPr/>
            <p:nvPr/>
          </p:nvSpPr>
          <p:spPr>
            <a:xfrm>
              <a:off x="5885146" y="2260066"/>
              <a:ext cx="8890" cy="11430"/>
            </a:xfrm>
            <a:custGeom>
              <a:avLst/>
              <a:gdLst/>
              <a:ahLst/>
              <a:cxnLst/>
              <a:rect l="l" t="t" r="r" b="b"/>
              <a:pathLst>
                <a:path w="8889" h="11430">
                  <a:moveTo>
                    <a:pt x="8674" y="11379"/>
                  </a:moveTo>
                  <a:lnTo>
                    <a:pt x="4914" y="4254"/>
                  </a:lnTo>
                  <a:lnTo>
                    <a:pt x="0" y="0"/>
                  </a:lnTo>
                </a:path>
              </a:pathLst>
            </a:custGeom>
            <a:ln w="3175">
              <a:solidFill>
                <a:srgbClr val="565658"/>
              </a:solidFill>
            </a:ln>
          </p:spPr>
          <p:txBody>
            <a:bodyPr wrap="square" lIns="0" tIns="0" rIns="0" bIns="0" rtlCol="0"/>
            <a:lstStyle/>
            <a:p/>
          </p:txBody>
        </p:sp>
        <p:sp>
          <p:nvSpPr>
            <p:cNvPr id="971" name="object 971" descr=""/>
            <p:cNvSpPr/>
            <p:nvPr/>
          </p:nvSpPr>
          <p:spPr>
            <a:xfrm>
              <a:off x="5878602" y="2257735"/>
              <a:ext cx="5080" cy="2540"/>
            </a:xfrm>
            <a:custGeom>
              <a:avLst/>
              <a:gdLst/>
              <a:ahLst/>
              <a:cxnLst/>
              <a:rect l="l" t="t" r="r" b="b"/>
              <a:pathLst>
                <a:path w="5079" h="2539">
                  <a:moveTo>
                    <a:pt x="0" y="0"/>
                  </a:moveTo>
                  <a:lnTo>
                    <a:pt x="215" y="101"/>
                  </a:lnTo>
                  <a:lnTo>
                    <a:pt x="990" y="342"/>
                  </a:lnTo>
                  <a:lnTo>
                    <a:pt x="1219" y="419"/>
                  </a:lnTo>
                  <a:lnTo>
                    <a:pt x="2933" y="1130"/>
                  </a:lnTo>
                  <a:lnTo>
                    <a:pt x="5029" y="2273"/>
                  </a:lnTo>
                </a:path>
              </a:pathLst>
            </a:custGeom>
            <a:ln w="3175">
              <a:solidFill>
                <a:srgbClr val="565658"/>
              </a:solidFill>
            </a:ln>
          </p:spPr>
          <p:txBody>
            <a:bodyPr wrap="square" lIns="0" tIns="0" rIns="0" bIns="0" rtlCol="0"/>
            <a:lstStyle/>
            <a:p/>
          </p:txBody>
        </p:sp>
        <p:sp>
          <p:nvSpPr>
            <p:cNvPr id="972" name="object 972" descr=""/>
            <p:cNvSpPr/>
            <p:nvPr/>
          </p:nvSpPr>
          <p:spPr>
            <a:xfrm>
              <a:off x="5811815" y="2257735"/>
              <a:ext cx="67310" cy="0"/>
            </a:xfrm>
            <a:custGeom>
              <a:avLst/>
              <a:gdLst/>
              <a:ahLst/>
              <a:cxnLst/>
              <a:rect l="l" t="t" r="r" b="b"/>
              <a:pathLst>
                <a:path w="67310" h="0">
                  <a:moveTo>
                    <a:pt x="1333" y="0"/>
                  </a:moveTo>
                  <a:lnTo>
                    <a:pt x="1333" y="0"/>
                  </a:lnTo>
                  <a:lnTo>
                    <a:pt x="60579" y="0"/>
                  </a:lnTo>
                  <a:lnTo>
                    <a:pt x="66789" y="0"/>
                  </a:lnTo>
                </a:path>
                <a:path w="67310" h="0">
                  <a:moveTo>
                    <a:pt x="1333" y="0"/>
                  </a:moveTo>
                  <a:lnTo>
                    <a:pt x="0" y="0"/>
                  </a:lnTo>
                </a:path>
              </a:pathLst>
            </a:custGeom>
            <a:ln w="3175">
              <a:solidFill>
                <a:srgbClr val="565658"/>
              </a:solidFill>
            </a:ln>
          </p:spPr>
          <p:txBody>
            <a:bodyPr wrap="square" lIns="0" tIns="0" rIns="0" bIns="0" rtlCol="0"/>
            <a:lstStyle/>
            <a:p/>
          </p:txBody>
        </p:sp>
        <p:sp>
          <p:nvSpPr>
            <p:cNvPr id="973" name="object 973" descr=""/>
            <p:cNvSpPr/>
            <p:nvPr/>
          </p:nvSpPr>
          <p:spPr>
            <a:xfrm>
              <a:off x="5717619" y="2260130"/>
              <a:ext cx="6985" cy="11430"/>
            </a:xfrm>
            <a:custGeom>
              <a:avLst/>
              <a:gdLst/>
              <a:ahLst/>
              <a:cxnLst/>
              <a:rect l="l" t="t" r="r" b="b"/>
              <a:pathLst>
                <a:path w="6985" h="11430">
                  <a:moveTo>
                    <a:pt x="0" y="11315"/>
                  </a:moveTo>
                  <a:lnTo>
                    <a:pt x="254" y="10363"/>
                  </a:lnTo>
                  <a:lnTo>
                    <a:pt x="2946" y="4305"/>
                  </a:lnTo>
                  <a:lnTo>
                    <a:pt x="6883" y="0"/>
                  </a:lnTo>
                </a:path>
              </a:pathLst>
            </a:custGeom>
            <a:ln w="3175">
              <a:solidFill>
                <a:srgbClr val="565658"/>
              </a:solidFill>
            </a:ln>
          </p:spPr>
          <p:txBody>
            <a:bodyPr wrap="square" lIns="0" tIns="0" rIns="0" bIns="0" rtlCol="0"/>
            <a:lstStyle/>
            <a:p/>
          </p:txBody>
        </p:sp>
        <p:sp>
          <p:nvSpPr>
            <p:cNvPr id="974" name="object 974" descr=""/>
            <p:cNvSpPr/>
            <p:nvPr/>
          </p:nvSpPr>
          <p:spPr>
            <a:xfrm>
              <a:off x="5805237" y="2257735"/>
              <a:ext cx="6985" cy="2540"/>
            </a:xfrm>
            <a:custGeom>
              <a:avLst/>
              <a:gdLst/>
              <a:ahLst/>
              <a:cxnLst/>
              <a:rect l="l" t="t" r="r" b="b"/>
              <a:pathLst>
                <a:path w="6985" h="2539">
                  <a:moveTo>
                    <a:pt x="6578" y="0"/>
                  </a:moveTo>
                  <a:lnTo>
                    <a:pt x="622" y="1168"/>
                  </a:lnTo>
                  <a:lnTo>
                    <a:pt x="0" y="2324"/>
                  </a:lnTo>
                </a:path>
              </a:pathLst>
            </a:custGeom>
            <a:ln w="3175">
              <a:solidFill>
                <a:srgbClr val="565658"/>
              </a:solidFill>
            </a:ln>
          </p:spPr>
          <p:txBody>
            <a:bodyPr wrap="square" lIns="0" tIns="0" rIns="0" bIns="0" rtlCol="0"/>
            <a:lstStyle/>
            <a:p/>
          </p:txBody>
        </p:sp>
        <p:sp>
          <p:nvSpPr>
            <p:cNvPr id="975" name="object 975" descr=""/>
            <p:cNvSpPr/>
            <p:nvPr/>
          </p:nvSpPr>
          <p:spPr>
            <a:xfrm>
              <a:off x="5805237" y="2260060"/>
              <a:ext cx="0" cy="11430"/>
            </a:xfrm>
            <a:custGeom>
              <a:avLst/>
              <a:gdLst/>
              <a:ahLst/>
              <a:cxnLst/>
              <a:rect l="l" t="t" r="r" b="b"/>
              <a:pathLst>
                <a:path w="0" h="11430">
                  <a:moveTo>
                    <a:pt x="0" y="0"/>
                  </a:moveTo>
                  <a:lnTo>
                    <a:pt x="0" y="11379"/>
                  </a:lnTo>
                </a:path>
              </a:pathLst>
            </a:custGeom>
            <a:ln w="3175">
              <a:solidFill>
                <a:srgbClr val="565658"/>
              </a:solidFill>
            </a:ln>
          </p:spPr>
          <p:txBody>
            <a:bodyPr wrap="square" lIns="0" tIns="0" rIns="0" bIns="0" rtlCol="0"/>
            <a:lstStyle/>
            <a:p/>
          </p:txBody>
        </p:sp>
        <p:sp>
          <p:nvSpPr>
            <p:cNvPr id="976" name="object 976" descr=""/>
            <p:cNvSpPr/>
            <p:nvPr/>
          </p:nvSpPr>
          <p:spPr>
            <a:xfrm>
              <a:off x="5813145" y="2257730"/>
              <a:ext cx="7620" cy="2540"/>
            </a:xfrm>
            <a:custGeom>
              <a:avLst/>
              <a:gdLst/>
              <a:ahLst/>
              <a:cxnLst/>
              <a:rect l="l" t="t" r="r" b="b"/>
              <a:pathLst>
                <a:path w="7620" h="2539">
                  <a:moveTo>
                    <a:pt x="7048" y="2324"/>
                  </a:moveTo>
                  <a:lnTo>
                    <a:pt x="5562" y="1066"/>
                  </a:lnTo>
                  <a:lnTo>
                    <a:pt x="3619" y="419"/>
                  </a:lnTo>
                  <a:lnTo>
                    <a:pt x="1231" y="88"/>
                  </a:lnTo>
                  <a:lnTo>
                    <a:pt x="279" y="38"/>
                  </a:lnTo>
                  <a:lnTo>
                    <a:pt x="0" y="0"/>
                  </a:lnTo>
                </a:path>
              </a:pathLst>
            </a:custGeom>
            <a:ln w="3175">
              <a:solidFill>
                <a:srgbClr val="565658"/>
              </a:solidFill>
            </a:ln>
          </p:spPr>
          <p:txBody>
            <a:bodyPr wrap="square" lIns="0" tIns="0" rIns="0" bIns="0" rtlCol="0"/>
            <a:lstStyle/>
            <a:p/>
          </p:txBody>
        </p:sp>
        <p:sp>
          <p:nvSpPr>
            <p:cNvPr id="977" name="object 977" descr=""/>
            <p:cNvSpPr/>
            <p:nvPr/>
          </p:nvSpPr>
          <p:spPr>
            <a:xfrm>
              <a:off x="5878781" y="2257736"/>
              <a:ext cx="6985" cy="2540"/>
            </a:xfrm>
            <a:custGeom>
              <a:avLst/>
              <a:gdLst/>
              <a:ahLst/>
              <a:cxnLst/>
              <a:rect l="l" t="t" r="r" b="b"/>
              <a:pathLst>
                <a:path w="6985" h="2539">
                  <a:moveTo>
                    <a:pt x="6362" y="2324"/>
                  </a:moveTo>
                  <a:lnTo>
                    <a:pt x="3670" y="990"/>
                  </a:lnTo>
                  <a:lnTo>
                    <a:pt x="1765" y="368"/>
                  </a:lnTo>
                  <a:lnTo>
                    <a:pt x="406" y="63"/>
                  </a:lnTo>
                  <a:lnTo>
                    <a:pt x="152" y="25"/>
                  </a:lnTo>
                  <a:lnTo>
                    <a:pt x="0" y="0"/>
                  </a:lnTo>
                </a:path>
              </a:pathLst>
            </a:custGeom>
            <a:ln w="3175">
              <a:solidFill>
                <a:srgbClr val="565658"/>
              </a:solidFill>
            </a:ln>
          </p:spPr>
          <p:txBody>
            <a:bodyPr wrap="square" lIns="0" tIns="0" rIns="0" bIns="0" rtlCol="0"/>
            <a:lstStyle/>
            <a:p/>
          </p:txBody>
        </p:sp>
        <p:sp>
          <p:nvSpPr>
            <p:cNvPr id="978" name="object 978" descr=""/>
            <p:cNvSpPr/>
            <p:nvPr/>
          </p:nvSpPr>
          <p:spPr>
            <a:xfrm>
              <a:off x="5699634" y="2256358"/>
              <a:ext cx="4445" cy="1270"/>
            </a:xfrm>
            <a:custGeom>
              <a:avLst/>
              <a:gdLst/>
              <a:ahLst/>
              <a:cxnLst/>
              <a:rect l="l" t="t" r="r" b="b"/>
              <a:pathLst>
                <a:path w="4445" h="1269">
                  <a:moveTo>
                    <a:pt x="4063" y="0"/>
                  </a:moveTo>
                  <a:lnTo>
                    <a:pt x="0" y="774"/>
                  </a:lnTo>
                </a:path>
              </a:pathLst>
            </a:custGeom>
            <a:ln w="3175">
              <a:solidFill>
                <a:srgbClr val="565658"/>
              </a:solidFill>
            </a:ln>
          </p:spPr>
          <p:txBody>
            <a:bodyPr wrap="square" lIns="0" tIns="0" rIns="0" bIns="0" rtlCol="0"/>
            <a:lstStyle/>
            <a:p/>
          </p:txBody>
        </p:sp>
        <p:sp>
          <p:nvSpPr>
            <p:cNvPr id="979" name="object 979" descr=""/>
            <p:cNvSpPr/>
            <p:nvPr/>
          </p:nvSpPr>
          <p:spPr>
            <a:xfrm>
              <a:off x="5727306" y="2257735"/>
              <a:ext cx="85090" cy="0"/>
            </a:xfrm>
            <a:custGeom>
              <a:avLst/>
              <a:gdLst/>
              <a:ahLst/>
              <a:cxnLst/>
              <a:rect l="l" t="t" r="r" b="b"/>
              <a:pathLst>
                <a:path w="85089" h="0">
                  <a:moveTo>
                    <a:pt x="0" y="0"/>
                  </a:moveTo>
                  <a:lnTo>
                    <a:pt x="0" y="0"/>
                  </a:lnTo>
                  <a:lnTo>
                    <a:pt x="77584" y="0"/>
                  </a:lnTo>
                  <a:lnTo>
                    <a:pt x="84505" y="0"/>
                  </a:lnTo>
                </a:path>
              </a:pathLst>
            </a:custGeom>
            <a:ln w="3175">
              <a:solidFill>
                <a:srgbClr val="565658"/>
              </a:solidFill>
            </a:ln>
          </p:spPr>
          <p:txBody>
            <a:bodyPr wrap="square" lIns="0" tIns="0" rIns="0" bIns="0" rtlCol="0"/>
            <a:lstStyle/>
            <a:p/>
          </p:txBody>
        </p:sp>
        <p:sp>
          <p:nvSpPr>
            <p:cNvPr id="980" name="object 980" descr=""/>
            <p:cNvSpPr/>
            <p:nvPr/>
          </p:nvSpPr>
          <p:spPr>
            <a:xfrm>
              <a:off x="5724509" y="2257735"/>
              <a:ext cx="3175" cy="2540"/>
            </a:xfrm>
            <a:custGeom>
              <a:avLst/>
              <a:gdLst/>
              <a:ahLst/>
              <a:cxnLst/>
              <a:rect l="l" t="t" r="r" b="b"/>
              <a:pathLst>
                <a:path w="3175" h="2539">
                  <a:moveTo>
                    <a:pt x="0" y="2400"/>
                  </a:moveTo>
                  <a:lnTo>
                    <a:pt x="1854" y="1066"/>
                  </a:lnTo>
                  <a:lnTo>
                    <a:pt x="2768" y="419"/>
                  </a:lnTo>
                  <a:lnTo>
                    <a:pt x="2933" y="88"/>
                  </a:lnTo>
                  <a:lnTo>
                    <a:pt x="2794" y="0"/>
                  </a:lnTo>
                </a:path>
              </a:pathLst>
            </a:custGeom>
            <a:ln w="3175">
              <a:solidFill>
                <a:srgbClr val="565658"/>
              </a:solidFill>
            </a:ln>
          </p:spPr>
          <p:txBody>
            <a:bodyPr wrap="square" lIns="0" tIns="0" rIns="0" bIns="0" rtlCol="0"/>
            <a:lstStyle/>
            <a:p/>
          </p:txBody>
        </p:sp>
        <p:sp>
          <p:nvSpPr>
            <p:cNvPr id="981" name="object 981" descr=""/>
            <p:cNvSpPr/>
            <p:nvPr/>
          </p:nvSpPr>
          <p:spPr>
            <a:xfrm>
              <a:off x="5709813" y="2260146"/>
              <a:ext cx="8890" cy="11430"/>
            </a:xfrm>
            <a:custGeom>
              <a:avLst/>
              <a:gdLst/>
              <a:ahLst/>
              <a:cxnLst/>
              <a:rect l="l" t="t" r="r" b="b"/>
              <a:pathLst>
                <a:path w="8889" h="11430">
                  <a:moveTo>
                    <a:pt x="8699" y="0"/>
                  </a:moveTo>
                  <a:lnTo>
                    <a:pt x="8699" y="9410"/>
                  </a:lnTo>
                </a:path>
                <a:path w="8889" h="11430">
                  <a:moveTo>
                    <a:pt x="8699" y="0"/>
                  </a:moveTo>
                  <a:lnTo>
                    <a:pt x="2971" y="5283"/>
                  </a:lnTo>
                  <a:lnTo>
                    <a:pt x="0" y="11303"/>
                  </a:lnTo>
                </a:path>
              </a:pathLst>
            </a:custGeom>
            <a:ln w="3175">
              <a:solidFill>
                <a:srgbClr val="565658"/>
              </a:solidFill>
            </a:ln>
          </p:spPr>
          <p:txBody>
            <a:bodyPr wrap="square" lIns="0" tIns="0" rIns="0" bIns="0" rtlCol="0"/>
            <a:lstStyle/>
            <a:p/>
          </p:txBody>
        </p:sp>
        <p:sp>
          <p:nvSpPr>
            <p:cNvPr id="982" name="object 982" descr=""/>
            <p:cNvSpPr/>
            <p:nvPr/>
          </p:nvSpPr>
          <p:spPr>
            <a:xfrm>
              <a:off x="5804284" y="2260060"/>
              <a:ext cx="1270" cy="11430"/>
            </a:xfrm>
            <a:custGeom>
              <a:avLst/>
              <a:gdLst/>
              <a:ahLst/>
              <a:cxnLst/>
              <a:rect l="l" t="t" r="r" b="b"/>
              <a:pathLst>
                <a:path w="1270" h="11430">
                  <a:moveTo>
                    <a:pt x="952" y="0"/>
                  </a:moveTo>
                  <a:lnTo>
                    <a:pt x="393" y="4495"/>
                  </a:lnTo>
                  <a:lnTo>
                    <a:pt x="317" y="5422"/>
                  </a:lnTo>
                  <a:lnTo>
                    <a:pt x="0" y="11379"/>
                  </a:lnTo>
                </a:path>
              </a:pathLst>
            </a:custGeom>
            <a:ln w="3175">
              <a:solidFill>
                <a:srgbClr val="565658"/>
              </a:solidFill>
            </a:ln>
          </p:spPr>
          <p:txBody>
            <a:bodyPr wrap="square" lIns="0" tIns="0" rIns="0" bIns="0" rtlCol="0"/>
            <a:lstStyle/>
            <a:p/>
          </p:txBody>
        </p:sp>
        <p:sp>
          <p:nvSpPr>
            <p:cNvPr id="983" name="object 983" descr=""/>
            <p:cNvSpPr/>
            <p:nvPr/>
          </p:nvSpPr>
          <p:spPr>
            <a:xfrm>
              <a:off x="5820191" y="2260054"/>
              <a:ext cx="3810" cy="11430"/>
            </a:xfrm>
            <a:custGeom>
              <a:avLst/>
              <a:gdLst/>
              <a:ahLst/>
              <a:cxnLst/>
              <a:rect l="l" t="t" r="r" b="b"/>
              <a:pathLst>
                <a:path w="3810" h="11430">
                  <a:moveTo>
                    <a:pt x="3543" y="11391"/>
                  </a:moveTo>
                  <a:lnTo>
                    <a:pt x="2095" y="4533"/>
                  </a:lnTo>
                  <a:lnTo>
                    <a:pt x="1993" y="4229"/>
                  </a:lnTo>
                  <a:lnTo>
                    <a:pt x="0" y="0"/>
                  </a:lnTo>
                </a:path>
              </a:pathLst>
            </a:custGeom>
            <a:ln w="3175">
              <a:solidFill>
                <a:srgbClr val="565658"/>
              </a:solidFill>
            </a:ln>
          </p:spPr>
          <p:txBody>
            <a:bodyPr wrap="square" lIns="0" tIns="0" rIns="0" bIns="0" rtlCol="0"/>
            <a:lstStyle/>
            <a:p/>
          </p:txBody>
        </p:sp>
        <p:sp>
          <p:nvSpPr>
            <p:cNvPr id="984" name="object 984" descr=""/>
            <p:cNvSpPr/>
            <p:nvPr/>
          </p:nvSpPr>
          <p:spPr>
            <a:xfrm>
              <a:off x="5784890" y="2247949"/>
              <a:ext cx="72390" cy="6985"/>
            </a:xfrm>
            <a:custGeom>
              <a:avLst/>
              <a:gdLst/>
              <a:ahLst/>
              <a:cxnLst/>
              <a:rect l="l" t="t" r="r" b="b"/>
              <a:pathLst>
                <a:path w="72389" h="6985">
                  <a:moveTo>
                    <a:pt x="14795" y="1562"/>
                  </a:moveTo>
                  <a:lnTo>
                    <a:pt x="10502" y="482"/>
                  </a:lnTo>
                  <a:lnTo>
                    <a:pt x="6210" y="38"/>
                  </a:lnTo>
                  <a:lnTo>
                    <a:pt x="0" y="0"/>
                  </a:lnTo>
                </a:path>
                <a:path w="72389" h="6985">
                  <a:moveTo>
                    <a:pt x="14795" y="1562"/>
                  </a:moveTo>
                  <a:lnTo>
                    <a:pt x="40373" y="2438"/>
                  </a:lnTo>
                  <a:lnTo>
                    <a:pt x="53936" y="3632"/>
                  </a:lnTo>
                  <a:lnTo>
                    <a:pt x="72313" y="6553"/>
                  </a:lnTo>
                </a:path>
              </a:pathLst>
            </a:custGeom>
            <a:ln w="3175">
              <a:solidFill>
                <a:srgbClr val="565658"/>
              </a:solidFill>
            </a:ln>
          </p:spPr>
          <p:txBody>
            <a:bodyPr wrap="square" lIns="0" tIns="0" rIns="0" bIns="0" rtlCol="0"/>
            <a:lstStyle/>
            <a:p/>
          </p:txBody>
        </p:sp>
        <p:sp>
          <p:nvSpPr>
            <p:cNvPr id="985" name="object 985" descr=""/>
            <p:cNvSpPr/>
            <p:nvPr/>
          </p:nvSpPr>
          <p:spPr>
            <a:xfrm>
              <a:off x="5718516" y="2257735"/>
              <a:ext cx="8890" cy="2540"/>
            </a:xfrm>
            <a:custGeom>
              <a:avLst/>
              <a:gdLst/>
              <a:ahLst/>
              <a:cxnLst/>
              <a:rect l="l" t="t" r="r" b="b"/>
              <a:pathLst>
                <a:path w="8889" h="2539">
                  <a:moveTo>
                    <a:pt x="8331" y="0"/>
                  </a:moveTo>
                  <a:lnTo>
                    <a:pt x="8597" y="0"/>
                  </a:lnTo>
                  <a:lnTo>
                    <a:pt x="8788" y="0"/>
                  </a:lnTo>
                </a:path>
                <a:path w="8889" h="2539">
                  <a:moveTo>
                    <a:pt x="8331" y="0"/>
                  </a:moveTo>
                  <a:lnTo>
                    <a:pt x="2425" y="1219"/>
                  </a:lnTo>
                  <a:lnTo>
                    <a:pt x="0" y="2413"/>
                  </a:lnTo>
                </a:path>
              </a:pathLst>
            </a:custGeom>
            <a:ln w="3175">
              <a:solidFill>
                <a:srgbClr val="565658"/>
              </a:solidFill>
            </a:ln>
          </p:spPr>
          <p:txBody>
            <a:bodyPr wrap="square" lIns="0" tIns="0" rIns="0" bIns="0" rtlCol="0"/>
            <a:lstStyle/>
            <a:p/>
          </p:txBody>
        </p:sp>
        <p:sp>
          <p:nvSpPr>
            <p:cNvPr id="986" name="object 986" descr=""/>
            <p:cNvSpPr/>
            <p:nvPr/>
          </p:nvSpPr>
          <p:spPr>
            <a:xfrm>
              <a:off x="5690547" y="2257902"/>
              <a:ext cx="5715" cy="2540"/>
            </a:xfrm>
            <a:custGeom>
              <a:avLst/>
              <a:gdLst/>
              <a:ahLst/>
              <a:cxnLst/>
              <a:rect l="l" t="t" r="r" b="b"/>
              <a:pathLst>
                <a:path w="5714" h="2539">
                  <a:moveTo>
                    <a:pt x="5232" y="0"/>
                  </a:moveTo>
                  <a:lnTo>
                    <a:pt x="4444" y="203"/>
                  </a:lnTo>
                  <a:lnTo>
                    <a:pt x="4190" y="266"/>
                  </a:lnTo>
                  <a:lnTo>
                    <a:pt x="2235" y="977"/>
                  </a:lnTo>
                  <a:lnTo>
                    <a:pt x="0" y="2108"/>
                  </a:lnTo>
                </a:path>
              </a:pathLst>
            </a:custGeom>
            <a:ln w="3175">
              <a:solidFill>
                <a:srgbClr val="565658"/>
              </a:solidFill>
            </a:ln>
          </p:spPr>
          <p:txBody>
            <a:bodyPr wrap="square" lIns="0" tIns="0" rIns="0" bIns="0" rtlCol="0"/>
            <a:lstStyle/>
            <a:p/>
          </p:txBody>
        </p:sp>
        <p:sp>
          <p:nvSpPr>
            <p:cNvPr id="987" name="object 987" descr=""/>
            <p:cNvSpPr/>
            <p:nvPr/>
          </p:nvSpPr>
          <p:spPr>
            <a:xfrm>
              <a:off x="5691017" y="2257736"/>
              <a:ext cx="5715" cy="2540"/>
            </a:xfrm>
            <a:custGeom>
              <a:avLst/>
              <a:gdLst/>
              <a:ahLst/>
              <a:cxnLst/>
              <a:rect l="l" t="t" r="r" b="b"/>
              <a:pathLst>
                <a:path w="5714" h="2539">
                  <a:moveTo>
                    <a:pt x="0" y="2298"/>
                  </a:moveTo>
                  <a:lnTo>
                    <a:pt x="2197" y="1168"/>
                  </a:lnTo>
                  <a:lnTo>
                    <a:pt x="4064" y="444"/>
                  </a:lnTo>
                  <a:lnTo>
                    <a:pt x="4254" y="381"/>
                  </a:lnTo>
                  <a:lnTo>
                    <a:pt x="5207" y="101"/>
                  </a:lnTo>
                  <a:lnTo>
                    <a:pt x="5448" y="25"/>
                  </a:lnTo>
                </a:path>
              </a:pathLst>
            </a:custGeom>
            <a:ln w="3175">
              <a:solidFill>
                <a:srgbClr val="565658"/>
              </a:solidFill>
            </a:ln>
          </p:spPr>
          <p:txBody>
            <a:bodyPr wrap="square" lIns="0" tIns="0" rIns="0" bIns="0" rtlCol="0"/>
            <a:lstStyle/>
            <a:p/>
          </p:txBody>
        </p:sp>
        <p:sp>
          <p:nvSpPr>
            <p:cNvPr id="988" name="object 988" descr=""/>
            <p:cNvSpPr/>
            <p:nvPr/>
          </p:nvSpPr>
          <p:spPr>
            <a:xfrm>
              <a:off x="5696586" y="2257735"/>
              <a:ext cx="25400" cy="0"/>
            </a:xfrm>
            <a:custGeom>
              <a:avLst/>
              <a:gdLst/>
              <a:ahLst/>
              <a:cxnLst/>
              <a:rect l="l" t="t" r="r" b="b"/>
              <a:pathLst>
                <a:path w="25400" h="0">
                  <a:moveTo>
                    <a:pt x="0" y="0"/>
                  </a:moveTo>
                  <a:lnTo>
                    <a:pt x="546" y="0"/>
                  </a:lnTo>
                  <a:lnTo>
                    <a:pt x="2489" y="0"/>
                  </a:lnTo>
                  <a:lnTo>
                    <a:pt x="7327" y="0"/>
                  </a:lnTo>
                  <a:lnTo>
                    <a:pt x="25171" y="0"/>
                  </a:lnTo>
                </a:path>
              </a:pathLst>
            </a:custGeom>
            <a:ln w="3175">
              <a:solidFill>
                <a:srgbClr val="565658"/>
              </a:solidFill>
            </a:ln>
          </p:spPr>
          <p:txBody>
            <a:bodyPr wrap="square" lIns="0" tIns="0" rIns="0" bIns="0" rtlCol="0"/>
            <a:lstStyle/>
            <a:p/>
          </p:txBody>
        </p:sp>
        <p:sp>
          <p:nvSpPr>
            <p:cNvPr id="989" name="object 989" descr=""/>
            <p:cNvSpPr/>
            <p:nvPr/>
          </p:nvSpPr>
          <p:spPr>
            <a:xfrm>
              <a:off x="5721756" y="2249511"/>
              <a:ext cx="78105" cy="8255"/>
            </a:xfrm>
            <a:custGeom>
              <a:avLst/>
              <a:gdLst/>
              <a:ahLst/>
              <a:cxnLst/>
              <a:rect l="l" t="t" r="r" b="b"/>
              <a:pathLst>
                <a:path w="78104" h="8255">
                  <a:moveTo>
                    <a:pt x="0" y="8216"/>
                  </a:moveTo>
                  <a:lnTo>
                    <a:pt x="38138" y="2120"/>
                  </a:lnTo>
                  <a:lnTo>
                    <a:pt x="51346" y="952"/>
                  </a:lnTo>
                  <a:lnTo>
                    <a:pt x="77927" y="0"/>
                  </a:lnTo>
                </a:path>
                <a:path w="78104" h="8255">
                  <a:moveTo>
                    <a:pt x="0" y="8216"/>
                  </a:moveTo>
                  <a:lnTo>
                    <a:pt x="2108" y="8216"/>
                  </a:lnTo>
                  <a:lnTo>
                    <a:pt x="5092" y="8216"/>
                  </a:lnTo>
                </a:path>
              </a:pathLst>
            </a:custGeom>
            <a:ln w="3175">
              <a:solidFill>
                <a:srgbClr val="565658"/>
              </a:solidFill>
            </a:ln>
          </p:spPr>
          <p:txBody>
            <a:bodyPr wrap="square" lIns="0" tIns="0" rIns="0" bIns="0" rtlCol="0"/>
            <a:lstStyle/>
            <a:p/>
          </p:txBody>
        </p:sp>
        <p:sp>
          <p:nvSpPr>
            <p:cNvPr id="990" name="object 990" descr=""/>
            <p:cNvSpPr/>
            <p:nvPr/>
          </p:nvSpPr>
          <p:spPr>
            <a:xfrm>
              <a:off x="5814082" y="2271444"/>
              <a:ext cx="80645" cy="6350"/>
            </a:xfrm>
            <a:custGeom>
              <a:avLst/>
              <a:gdLst/>
              <a:ahLst/>
              <a:cxnLst/>
              <a:rect l="l" t="t" r="r" b="b"/>
              <a:pathLst>
                <a:path w="80645" h="6350">
                  <a:moveTo>
                    <a:pt x="126" y="5880"/>
                  </a:moveTo>
                  <a:lnTo>
                    <a:pt x="101" y="2908"/>
                  </a:lnTo>
                  <a:lnTo>
                    <a:pt x="0" y="0"/>
                  </a:lnTo>
                </a:path>
                <a:path w="80645" h="6350">
                  <a:moveTo>
                    <a:pt x="126" y="5880"/>
                  </a:moveTo>
                  <a:lnTo>
                    <a:pt x="126" y="5880"/>
                  </a:lnTo>
                  <a:lnTo>
                    <a:pt x="79908" y="5880"/>
                  </a:lnTo>
                  <a:lnTo>
                    <a:pt x="80048" y="5880"/>
                  </a:lnTo>
                </a:path>
              </a:pathLst>
            </a:custGeom>
            <a:ln w="3175">
              <a:solidFill>
                <a:srgbClr val="565658"/>
              </a:solidFill>
            </a:ln>
          </p:spPr>
          <p:txBody>
            <a:bodyPr wrap="square" lIns="0" tIns="0" rIns="0" bIns="0" rtlCol="0"/>
            <a:lstStyle/>
            <a:p/>
          </p:txBody>
        </p:sp>
        <p:sp>
          <p:nvSpPr>
            <p:cNvPr id="991" name="object 991" descr=""/>
            <p:cNvSpPr/>
            <p:nvPr/>
          </p:nvSpPr>
          <p:spPr>
            <a:xfrm>
              <a:off x="5688768" y="2260004"/>
              <a:ext cx="1905" cy="1905"/>
            </a:xfrm>
            <a:custGeom>
              <a:avLst/>
              <a:gdLst/>
              <a:ahLst/>
              <a:cxnLst/>
              <a:rect l="l" t="t" r="r" b="b"/>
              <a:pathLst>
                <a:path w="1904" h="1905">
                  <a:moveTo>
                    <a:pt x="1777" y="0"/>
                  </a:moveTo>
                  <a:lnTo>
                    <a:pt x="0" y="1549"/>
                  </a:lnTo>
                </a:path>
              </a:pathLst>
            </a:custGeom>
            <a:ln w="3175">
              <a:solidFill>
                <a:srgbClr val="565658"/>
              </a:solidFill>
            </a:ln>
          </p:spPr>
          <p:txBody>
            <a:bodyPr wrap="square" lIns="0" tIns="0" rIns="0" bIns="0" rtlCol="0"/>
            <a:lstStyle/>
            <a:p/>
          </p:txBody>
        </p:sp>
        <p:sp>
          <p:nvSpPr>
            <p:cNvPr id="992" name="object 992" descr=""/>
            <p:cNvSpPr/>
            <p:nvPr/>
          </p:nvSpPr>
          <p:spPr>
            <a:xfrm>
              <a:off x="5681640" y="2263582"/>
              <a:ext cx="5080" cy="8255"/>
            </a:xfrm>
            <a:custGeom>
              <a:avLst/>
              <a:gdLst/>
              <a:ahLst/>
              <a:cxnLst/>
              <a:rect l="l" t="t" r="r" b="b"/>
              <a:pathLst>
                <a:path w="5079" h="8255">
                  <a:moveTo>
                    <a:pt x="4775" y="0"/>
                  </a:moveTo>
                  <a:lnTo>
                    <a:pt x="3568" y="1054"/>
                  </a:lnTo>
                  <a:lnTo>
                    <a:pt x="2946" y="1866"/>
                  </a:lnTo>
                  <a:lnTo>
                    <a:pt x="0" y="7861"/>
                  </a:lnTo>
                </a:path>
              </a:pathLst>
            </a:custGeom>
            <a:ln w="3175">
              <a:solidFill>
                <a:srgbClr val="565658"/>
              </a:solidFill>
            </a:ln>
          </p:spPr>
          <p:txBody>
            <a:bodyPr wrap="square" lIns="0" tIns="0" rIns="0" bIns="0" rtlCol="0"/>
            <a:lstStyle/>
            <a:p/>
          </p:txBody>
        </p:sp>
        <p:sp>
          <p:nvSpPr>
            <p:cNvPr id="993" name="object 993" descr=""/>
            <p:cNvSpPr/>
            <p:nvPr/>
          </p:nvSpPr>
          <p:spPr>
            <a:xfrm>
              <a:off x="5685932" y="2260032"/>
              <a:ext cx="5080" cy="4445"/>
            </a:xfrm>
            <a:custGeom>
              <a:avLst/>
              <a:gdLst/>
              <a:ahLst/>
              <a:cxnLst/>
              <a:rect l="l" t="t" r="r" b="b"/>
              <a:pathLst>
                <a:path w="5079" h="4444">
                  <a:moveTo>
                    <a:pt x="0" y="4343"/>
                  </a:moveTo>
                  <a:lnTo>
                    <a:pt x="0" y="4343"/>
                  </a:lnTo>
                  <a:lnTo>
                    <a:pt x="5080" y="0"/>
                  </a:lnTo>
                </a:path>
              </a:pathLst>
            </a:custGeom>
            <a:ln w="3175">
              <a:solidFill>
                <a:srgbClr val="565658"/>
              </a:solidFill>
            </a:ln>
          </p:spPr>
          <p:txBody>
            <a:bodyPr wrap="square" lIns="0" tIns="0" rIns="0" bIns="0" rtlCol="0"/>
            <a:lstStyle/>
            <a:p/>
          </p:txBody>
        </p:sp>
        <p:sp>
          <p:nvSpPr>
            <p:cNvPr id="994" name="object 994" descr=""/>
            <p:cNvSpPr/>
            <p:nvPr/>
          </p:nvSpPr>
          <p:spPr>
            <a:xfrm>
              <a:off x="5707468" y="2257728"/>
              <a:ext cx="14604" cy="13335"/>
            </a:xfrm>
            <a:custGeom>
              <a:avLst/>
              <a:gdLst/>
              <a:ahLst/>
              <a:cxnLst/>
              <a:rect l="l" t="t" r="r" b="b"/>
              <a:pathLst>
                <a:path w="14604" h="13335">
                  <a:moveTo>
                    <a:pt x="14287" y="0"/>
                  </a:moveTo>
                  <a:lnTo>
                    <a:pt x="8140" y="2514"/>
                  </a:lnTo>
                  <a:lnTo>
                    <a:pt x="3187" y="7010"/>
                  </a:lnTo>
                  <a:lnTo>
                    <a:pt x="0" y="12928"/>
                  </a:lnTo>
                </a:path>
              </a:pathLst>
            </a:custGeom>
            <a:ln w="3175">
              <a:solidFill>
                <a:srgbClr val="565658"/>
              </a:solidFill>
            </a:ln>
          </p:spPr>
          <p:txBody>
            <a:bodyPr wrap="square" lIns="0" tIns="0" rIns="0" bIns="0" rtlCol="0"/>
            <a:lstStyle/>
            <a:p/>
          </p:txBody>
        </p:sp>
        <p:sp>
          <p:nvSpPr>
            <p:cNvPr id="995" name="object 995" descr=""/>
            <p:cNvSpPr/>
            <p:nvPr/>
          </p:nvSpPr>
          <p:spPr>
            <a:xfrm>
              <a:off x="5706384" y="2277324"/>
              <a:ext cx="107950" cy="0"/>
            </a:xfrm>
            <a:custGeom>
              <a:avLst/>
              <a:gdLst/>
              <a:ahLst/>
              <a:cxnLst/>
              <a:rect l="l" t="t" r="r" b="b"/>
              <a:pathLst>
                <a:path w="107950" h="0">
                  <a:moveTo>
                    <a:pt x="0" y="0"/>
                  </a:moveTo>
                  <a:lnTo>
                    <a:pt x="0" y="0"/>
                  </a:lnTo>
                  <a:lnTo>
                    <a:pt x="78409" y="0"/>
                  </a:lnTo>
                  <a:lnTo>
                    <a:pt x="107823" y="0"/>
                  </a:lnTo>
                </a:path>
              </a:pathLst>
            </a:custGeom>
            <a:ln w="3175">
              <a:solidFill>
                <a:srgbClr val="565658"/>
              </a:solidFill>
            </a:ln>
          </p:spPr>
          <p:txBody>
            <a:bodyPr wrap="square" lIns="0" tIns="0" rIns="0" bIns="0" rtlCol="0"/>
            <a:lstStyle/>
            <a:p/>
          </p:txBody>
        </p:sp>
        <p:sp>
          <p:nvSpPr>
            <p:cNvPr id="996" name="object 996" descr=""/>
            <p:cNvSpPr/>
            <p:nvPr/>
          </p:nvSpPr>
          <p:spPr>
            <a:xfrm>
              <a:off x="5680866" y="2277324"/>
              <a:ext cx="26034" cy="0"/>
            </a:xfrm>
            <a:custGeom>
              <a:avLst/>
              <a:gdLst/>
              <a:ahLst/>
              <a:cxnLst/>
              <a:rect l="l" t="t" r="r" b="b"/>
              <a:pathLst>
                <a:path w="26035" h="0">
                  <a:moveTo>
                    <a:pt x="0" y="0"/>
                  </a:moveTo>
                  <a:lnTo>
                    <a:pt x="2641" y="0"/>
                  </a:lnTo>
                  <a:lnTo>
                    <a:pt x="7556" y="0"/>
                  </a:lnTo>
                  <a:lnTo>
                    <a:pt x="25514" y="0"/>
                  </a:lnTo>
                </a:path>
                <a:path w="26035" h="0">
                  <a:moveTo>
                    <a:pt x="0" y="0"/>
                  </a:moveTo>
                  <a:lnTo>
                    <a:pt x="101" y="0"/>
                  </a:lnTo>
                </a:path>
              </a:pathLst>
            </a:custGeom>
            <a:ln w="3175">
              <a:solidFill>
                <a:srgbClr val="565658"/>
              </a:solidFill>
            </a:ln>
          </p:spPr>
          <p:txBody>
            <a:bodyPr wrap="square" lIns="0" tIns="0" rIns="0" bIns="0" rtlCol="0"/>
            <a:lstStyle/>
            <a:p/>
          </p:txBody>
        </p:sp>
        <p:sp>
          <p:nvSpPr>
            <p:cNvPr id="997" name="object 997" descr=""/>
            <p:cNvSpPr/>
            <p:nvPr/>
          </p:nvSpPr>
          <p:spPr>
            <a:xfrm>
              <a:off x="5689431" y="2260041"/>
              <a:ext cx="9525" cy="11430"/>
            </a:xfrm>
            <a:custGeom>
              <a:avLst/>
              <a:gdLst/>
              <a:ahLst/>
              <a:cxnLst/>
              <a:rect l="l" t="t" r="r" b="b"/>
              <a:pathLst>
                <a:path w="9525" h="11430">
                  <a:moveTo>
                    <a:pt x="9182" y="0"/>
                  </a:moveTo>
                  <a:lnTo>
                    <a:pt x="3048" y="5448"/>
                  </a:lnTo>
                  <a:lnTo>
                    <a:pt x="0" y="11404"/>
                  </a:lnTo>
                </a:path>
              </a:pathLst>
            </a:custGeom>
            <a:ln w="3175">
              <a:solidFill>
                <a:srgbClr val="565658"/>
              </a:solidFill>
            </a:ln>
          </p:spPr>
          <p:txBody>
            <a:bodyPr wrap="square" lIns="0" tIns="0" rIns="0" bIns="0" rtlCol="0"/>
            <a:lstStyle/>
            <a:p/>
          </p:txBody>
        </p:sp>
        <p:sp>
          <p:nvSpPr>
            <p:cNvPr id="998" name="object 998" descr=""/>
            <p:cNvSpPr/>
            <p:nvPr/>
          </p:nvSpPr>
          <p:spPr>
            <a:xfrm>
              <a:off x="5694676" y="2260030"/>
              <a:ext cx="6350" cy="6350"/>
            </a:xfrm>
            <a:custGeom>
              <a:avLst/>
              <a:gdLst/>
              <a:ahLst/>
              <a:cxnLst/>
              <a:rect l="l" t="t" r="r" b="b"/>
              <a:pathLst>
                <a:path w="6350" h="6350">
                  <a:moveTo>
                    <a:pt x="0" y="6045"/>
                  </a:moveTo>
                  <a:lnTo>
                    <a:pt x="889" y="4343"/>
                  </a:lnTo>
                  <a:lnTo>
                    <a:pt x="5791" y="0"/>
                  </a:lnTo>
                </a:path>
              </a:pathLst>
            </a:custGeom>
            <a:ln w="3175">
              <a:solidFill>
                <a:srgbClr val="565658"/>
              </a:solidFill>
            </a:ln>
          </p:spPr>
          <p:txBody>
            <a:bodyPr wrap="square" lIns="0" tIns="0" rIns="0" bIns="0" rtlCol="0"/>
            <a:lstStyle/>
            <a:p/>
          </p:txBody>
        </p:sp>
        <p:sp>
          <p:nvSpPr>
            <p:cNvPr id="999" name="object 999" descr=""/>
            <p:cNvSpPr/>
            <p:nvPr/>
          </p:nvSpPr>
          <p:spPr>
            <a:xfrm>
              <a:off x="5698613" y="2257735"/>
              <a:ext cx="6985" cy="2540"/>
            </a:xfrm>
            <a:custGeom>
              <a:avLst/>
              <a:gdLst/>
              <a:ahLst/>
              <a:cxnLst/>
              <a:rect l="l" t="t" r="r" b="b"/>
              <a:pathLst>
                <a:path w="6985" h="2539">
                  <a:moveTo>
                    <a:pt x="6616" y="0"/>
                  </a:moveTo>
                  <a:lnTo>
                    <a:pt x="2336" y="1168"/>
                  </a:lnTo>
                  <a:lnTo>
                    <a:pt x="0" y="2311"/>
                  </a:lnTo>
                </a:path>
                <a:path w="6985" h="2539">
                  <a:moveTo>
                    <a:pt x="6616" y="0"/>
                  </a:moveTo>
                  <a:lnTo>
                    <a:pt x="6731" y="0"/>
                  </a:lnTo>
                </a:path>
              </a:pathLst>
            </a:custGeom>
            <a:ln w="3175">
              <a:solidFill>
                <a:srgbClr val="565658"/>
              </a:solidFill>
            </a:ln>
          </p:spPr>
          <p:txBody>
            <a:bodyPr wrap="square" lIns="0" tIns="0" rIns="0" bIns="0" rtlCol="0"/>
            <a:lstStyle/>
            <a:p/>
          </p:txBody>
        </p:sp>
        <p:sp>
          <p:nvSpPr>
            <p:cNvPr id="1000" name="object 1000" descr=""/>
            <p:cNvSpPr/>
            <p:nvPr/>
          </p:nvSpPr>
          <p:spPr>
            <a:xfrm>
              <a:off x="5700467" y="2257736"/>
              <a:ext cx="5080" cy="2540"/>
            </a:xfrm>
            <a:custGeom>
              <a:avLst/>
              <a:gdLst/>
              <a:ahLst/>
              <a:cxnLst/>
              <a:rect l="l" t="t" r="r" b="b"/>
              <a:pathLst>
                <a:path w="5079" h="2539">
                  <a:moveTo>
                    <a:pt x="0" y="2298"/>
                  </a:moveTo>
                  <a:lnTo>
                    <a:pt x="4622" y="139"/>
                  </a:lnTo>
                  <a:lnTo>
                    <a:pt x="4876" y="0"/>
                  </a:lnTo>
                </a:path>
              </a:pathLst>
            </a:custGeom>
            <a:ln w="3175">
              <a:solidFill>
                <a:srgbClr val="565658"/>
              </a:solidFill>
            </a:ln>
          </p:spPr>
          <p:txBody>
            <a:bodyPr wrap="square" lIns="0" tIns="0" rIns="0" bIns="0" rtlCol="0"/>
            <a:lstStyle/>
            <a:p/>
          </p:txBody>
        </p:sp>
        <p:sp>
          <p:nvSpPr>
            <p:cNvPr id="1001" name="object 1001" descr=""/>
            <p:cNvSpPr/>
            <p:nvPr/>
          </p:nvSpPr>
          <p:spPr>
            <a:xfrm>
              <a:off x="6031938" y="2472903"/>
              <a:ext cx="15875" cy="0"/>
            </a:xfrm>
            <a:custGeom>
              <a:avLst/>
              <a:gdLst/>
              <a:ahLst/>
              <a:cxnLst/>
              <a:rect l="l" t="t" r="r" b="b"/>
              <a:pathLst>
                <a:path w="15875" h="0">
                  <a:moveTo>
                    <a:pt x="0" y="0"/>
                  </a:moveTo>
                  <a:lnTo>
                    <a:pt x="0" y="0"/>
                  </a:lnTo>
                  <a:lnTo>
                    <a:pt x="15671" y="0"/>
                  </a:lnTo>
                  <a:lnTo>
                    <a:pt x="15405" y="0"/>
                  </a:lnTo>
                  <a:lnTo>
                    <a:pt x="0" y="0"/>
                  </a:lnTo>
                </a:path>
              </a:pathLst>
            </a:custGeom>
            <a:ln w="3175">
              <a:solidFill>
                <a:srgbClr val="565658"/>
              </a:solidFill>
            </a:ln>
          </p:spPr>
          <p:txBody>
            <a:bodyPr wrap="square" lIns="0" tIns="0" rIns="0" bIns="0" rtlCol="0"/>
            <a:lstStyle/>
            <a:p/>
          </p:txBody>
        </p:sp>
        <p:sp>
          <p:nvSpPr>
            <p:cNvPr id="1002" name="object 1002" descr=""/>
            <p:cNvSpPr/>
            <p:nvPr/>
          </p:nvSpPr>
          <p:spPr>
            <a:xfrm>
              <a:off x="6035412" y="2421086"/>
              <a:ext cx="635" cy="635"/>
            </a:xfrm>
            <a:custGeom>
              <a:avLst/>
              <a:gdLst/>
              <a:ahLst/>
              <a:cxnLst/>
              <a:rect l="l" t="t" r="r" b="b"/>
              <a:pathLst>
                <a:path w="635" h="635">
                  <a:moveTo>
                    <a:pt x="266" y="279"/>
                  </a:moveTo>
                  <a:lnTo>
                    <a:pt x="76" y="88"/>
                  </a:lnTo>
                </a:path>
              </a:pathLst>
            </a:custGeom>
            <a:ln w="3175">
              <a:solidFill>
                <a:srgbClr val="565658"/>
              </a:solidFill>
            </a:ln>
          </p:spPr>
          <p:txBody>
            <a:bodyPr wrap="square" lIns="0" tIns="0" rIns="0" bIns="0" rtlCol="0"/>
            <a:lstStyle/>
            <a:p/>
          </p:txBody>
        </p:sp>
        <p:sp>
          <p:nvSpPr>
            <p:cNvPr id="1003" name="object 1003" descr=""/>
            <p:cNvSpPr/>
            <p:nvPr/>
          </p:nvSpPr>
          <p:spPr>
            <a:xfrm>
              <a:off x="5672160" y="2334126"/>
              <a:ext cx="8890" cy="0"/>
            </a:xfrm>
            <a:custGeom>
              <a:avLst/>
              <a:gdLst/>
              <a:ahLst/>
              <a:cxnLst/>
              <a:rect l="l" t="t" r="r" b="b"/>
              <a:pathLst>
                <a:path w="8889" h="0">
                  <a:moveTo>
                    <a:pt x="8458" y="0"/>
                  </a:moveTo>
                  <a:lnTo>
                    <a:pt x="7391" y="0"/>
                  </a:lnTo>
                  <a:lnTo>
                    <a:pt x="0" y="0"/>
                  </a:lnTo>
                </a:path>
              </a:pathLst>
            </a:custGeom>
            <a:ln w="3175">
              <a:solidFill>
                <a:srgbClr val="565658"/>
              </a:solidFill>
            </a:ln>
          </p:spPr>
          <p:txBody>
            <a:bodyPr wrap="square" lIns="0" tIns="0" rIns="0" bIns="0" rtlCol="0"/>
            <a:lstStyle/>
            <a:p/>
          </p:txBody>
        </p:sp>
        <p:sp>
          <p:nvSpPr>
            <p:cNvPr id="1004" name="object 1004" descr=""/>
            <p:cNvSpPr/>
            <p:nvPr/>
          </p:nvSpPr>
          <p:spPr>
            <a:xfrm>
              <a:off x="5676673" y="2345878"/>
              <a:ext cx="3810" cy="0"/>
            </a:xfrm>
            <a:custGeom>
              <a:avLst/>
              <a:gdLst/>
              <a:ahLst/>
              <a:cxnLst/>
              <a:rect l="l" t="t" r="r" b="b"/>
              <a:pathLst>
                <a:path w="3810" h="0">
                  <a:moveTo>
                    <a:pt x="0" y="0"/>
                  </a:moveTo>
                  <a:lnTo>
                    <a:pt x="3378" y="0"/>
                  </a:lnTo>
                </a:path>
              </a:pathLst>
            </a:custGeom>
            <a:ln w="3175">
              <a:solidFill>
                <a:srgbClr val="565658"/>
              </a:solidFill>
            </a:ln>
          </p:spPr>
          <p:txBody>
            <a:bodyPr wrap="square" lIns="0" tIns="0" rIns="0" bIns="0" rtlCol="0"/>
            <a:lstStyle/>
            <a:p/>
          </p:txBody>
        </p:sp>
        <p:sp>
          <p:nvSpPr>
            <p:cNvPr id="1005" name="object 1005" descr=""/>
            <p:cNvSpPr/>
            <p:nvPr/>
          </p:nvSpPr>
          <p:spPr>
            <a:xfrm>
              <a:off x="5672165" y="2341958"/>
              <a:ext cx="5080" cy="4445"/>
            </a:xfrm>
            <a:custGeom>
              <a:avLst/>
              <a:gdLst/>
              <a:ahLst/>
              <a:cxnLst/>
              <a:rect l="l" t="t" r="r" b="b"/>
              <a:pathLst>
                <a:path w="5079" h="4444">
                  <a:moveTo>
                    <a:pt x="0" y="0"/>
                  </a:moveTo>
                  <a:lnTo>
                    <a:pt x="88" y="774"/>
                  </a:lnTo>
                  <a:lnTo>
                    <a:pt x="342" y="1498"/>
                  </a:lnTo>
                  <a:lnTo>
                    <a:pt x="1320" y="2768"/>
                  </a:lnTo>
                  <a:lnTo>
                    <a:pt x="2781" y="3619"/>
                  </a:lnTo>
                  <a:lnTo>
                    <a:pt x="4508" y="3924"/>
                  </a:lnTo>
                </a:path>
              </a:pathLst>
            </a:custGeom>
            <a:ln w="3175">
              <a:solidFill>
                <a:srgbClr val="565658"/>
              </a:solidFill>
            </a:ln>
          </p:spPr>
          <p:txBody>
            <a:bodyPr wrap="square" lIns="0" tIns="0" rIns="0" bIns="0" rtlCol="0"/>
            <a:lstStyle/>
            <a:p/>
          </p:txBody>
        </p:sp>
        <p:sp>
          <p:nvSpPr>
            <p:cNvPr id="1006" name="object 1006" descr=""/>
            <p:cNvSpPr/>
            <p:nvPr/>
          </p:nvSpPr>
          <p:spPr>
            <a:xfrm>
              <a:off x="5669502" y="2341953"/>
              <a:ext cx="4445" cy="4445"/>
            </a:xfrm>
            <a:custGeom>
              <a:avLst/>
              <a:gdLst/>
              <a:ahLst/>
              <a:cxnLst/>
              <a:rect l="l" t="t" r="r" b="b"/>
              <a:pathLst>
                <a:path w="4445" h="4444">
                  <a:moveTo>
                    <a:pt x="3822" y="3924"/>
                  </a:moveTo>
                  <a:lnTo>
                    <a:pt x="2362" y="3632"/>
                  </a:lnTo>
                  <a:lnTo>
                    <a:pt x="1130" y="2781"/>
                  </a:lnTo>
                  <a:lnTo>
                    <a:pt x="292" y="1511"/>
                  </a:lnTo>
                  <a:lnTo>
                    <a:pt x="0" y="0"/>
                  </a:lnTo>
                </a:path>
              </a:pathLst>
            </a:custGeom>
            <a:ln w="3175">
              <a:solidFill>
                <a:srgbClr val="565658"/>
              </a:solidFill>
            </a:ln>
          </p:spPr>
          <p:txBody>
            <a:bodyPr wrap="square" lIns="0" tIns="0" rIns="0" bIns="0" rtlCol="0"/>
            <a:lstStyle/>
            <a:p/>
          </p:txBody>
        </p:sp>
        <p:sp>
          <p:nvSpPr>
            <p:cNvPr id="1007" name="object 1007" descr=""/>
            <p:cNvSpPr/>
            <p:nvPr/>
          </p:nvSpPr>
          <p:spPr>
            <a:xfrm>
              <a:off x="5662808" y="2345766"/>
              <a:ext cx="3175" cy="635"/>
            </a:xfrm>
            <a:custGeom>
              <a:avLst/>
              <a:gdLst/>
              <a:ahLst/>
              <a:cxnLst/>
              <a:rect l="l" t="t" r="r" b="b"/>
              <a:pathLst>
                <a:path w="3175" h="635">
                  <a:moveTo>
                    <a:pt x="0" y="0"/>
                  </a:moveTo>
                  <a:lnTo>
                    <a:pt x="1308" y="76"/>
                  </a:lnTo>
                  <a:lnTo>
                    <a:pt x="2590" y="114"/>
                  </a:lnTo>
                </a:path>
              </a:pathLst>
            </a:custGeom>
            <a:ln w="3175">
              <a:solidFill>
                <a:srgbClr val="565658"/>
              </a:solidFill>
            </a:ln>
          </p:spPr>
          <p:txBody>
            <a:bodyPr wrap="square" lIns="0" tIns="0" rIns="0" bIns="0" rtlCol="0"/>
            <a:lstStyle/>
            <a:p/>
          </p:txBody>
        </p:sp>
        <p:sp>
          <p:nvSpPr>
            <p:cNvPr id="1008" name="object 1008" descr=""/>
            <p:cNvSpPr/>
            <p:nvPr/>
          </p:nvSpPr>
          <p:spPr>
            <a:xfrm>
              <a:off x="5665387" y="2345878"/>
              <a:ext cx="8255" cy="0"/>
            </a:xfrm>
            <a:custGeom>
              <a:avLst/>
              <a:gdLst/>
              <a:ahLst/>
              <a:cxnLst/>
              <a:rect l="l" t="t" r="r" b="b"/>
              <a:pathLst>
                <a:path w="8254" h="0">
                  <a:moveTo>
                    <a:pt x="7937" y="0"/>
                  </a:moveTo>
                  <a:lnTo>
                    <a:pt x="228" y="0"/>
                  </a:lnTo>
                  <a:lnTo>
                    <a:pt x="0" y="0"/>
                  </a:lnTo>
                </a:path>
              </a:pathLst>
            </a:custGeom>
            <a:ln w="3175">
              <a:solidFill>
                <a:srgbClr val="565658"/>
              </a:solidFill>
            </a:ln>
          </p:spPr>
          <p:txBody>
            <a:bodyPr wrap="square" lIns="0" tIns="0" rIns="0" bIns="0" rtlCol="0"/>
            <a:lstStyle/>
            <a:p/>
          </p:txBody>
        </p:sp>
        <p:sp>
          <p:nvSpPr>
            <p:cNvPr id="1009" name="object 1009" descr=""/>
            <p:cNvSpPr/>
            <p:nvPr/>
          </p:nvSpPr>
          <p:spPr>
            <a:xfrm>
              <a:off x="5669505" y="2302787"/>
              <a:ext cx="11430" cy="0"/>
            </a:xfrm>
            <a:custGeom>
              <a:avLst/>
              <a:gdLst/>
              <a:ahLst/>
              <a:cxnLst/>
              <a:rect l="l" t="t" r="r" b="b"/>
              <a:pathLst>
                <a:path w="11429" h="0">
                  <a:moveTo>
                    <a:pt x="11353" y="0"/>
                  </a:moveTo>
                  <a:lnTo>
                    <a:pt x="3378" y="0"/>
                  </a:lnTo>
                  <a:lnTo>
                    <a:pt x="0" y="0"/>
                  </a:lnTo>
                </a:path>
              </a:pathLst>
            </a:custGeom>
            <a:ln w="3175">
              <a:solidFill>
                <a:srgbClr val="565658"/>
              </a:solidFill>
            </a:ln>
          </p:spPr>
          <p:txBody>
            <a:bodyPr wrap="square" lIns="0" tIns="0" rIns="0" bIns="0" rtlCol="0"/>
            <a:lstStyle/>
            <a:p/>
          </p:txBody>
        </p:sp>
        <p:sp>
          <p:nvSpPr>
            <p:cNvPr id="1010" name="object 1010" descr=""/>
            <p:cNvSpPr/>
            <p:nvPr/>
          </p:nvSpPr>
          <p:spPr>
            <a:xfrm>
              <a:off x="5633836" y="2341958"/>
              <a:ext cx="36195" cy="3810"/>
            </a:xfrm>
            <a:custGeom>
              <a:avLst/>
              <a:gdLst/>
              <a:ahLst/>
              <a:cxnLst/>
              <a:rect l="l" t="t" r="r" b="b"/>
              <a:pathLst>
                <a:path w="36195" h="3810">
                  <a:moveTo>
                    <a:pt x="0" y="0"/>
                  </a:moveTo>
                  <a:lnTo>
                    <a:pt x="0" y="0"/>
                  </a:lnTo>
                  <a:lnTo>
                    <a:pt x="29197" y="0"/>
                  </a:lnTo>
                  <a:lnTo>
                    <a:pt x="35674" y="0"/>
                  </a:lnTo>
                </a:path>
                <a:path w="36195" h="3810">
                  <a:moveTo>
                    <a:pt x="0" y="0"/>
                  </a:moveTo>
                  <a:lnTo>
                    <a:pt x="10464" y="1485"/>
                  </a:lnTo>
                  <a:lnTo>
                    <a:pt x="13093" y="1866"/>
                  </a:lnTo>
                  <a:lnTo>
                    <a:pt x="18846" y="2667"/>
                  </a:lnTo>
                  <a:lnTo>
                    <a:pt x="19507" y="2755"/>
                  </a:lnTo>
                  <a:lnTo>
                    <a:pt x="26530" y="3606"/>
                  </a:lnTo>
                  <a:lnTo>
                    <a:pt x="27787" y="3721"/>
                  </a:lnTo>
                  <a:lnTo>
                    <a:pt x="28968" y="3810"/>
                  </a:lnTo>
                </a:path>
              </a:pathLst>
            </a:custGeom>
            <a:ln w="3175">
              <a:solidFill>
                <a:srgbClr val="565658"/>
              </a:solidFill>
            </a:ln>
          </p:spPr>
          <p:txBody>
            <a:bodyPr wrap="square" lIns="0" tIns="0" rIns="0" bIns="0" rtlCol="0"/>
            <a:lstStyle/>
            <a:p/>
          </p:txBody>
        </p:sp>
        <p:sp>
          <p:nvSpPr>
            <p:cNvPr id="1011" name="object 1011" descr=""/>
            <p:cNvSpPr/>
            <p:nvPr/>
          </p:nvSpPr>
          <p:spPr>
            <a:xfrm>
              <a:off x="5633832" y="2341958"/>
              <a:ext cx="29209" cy="13335"/>
            </a:xfrm>
            <a:custGeom>
              <a:avLst/>
              <a:gdLst/>
              <a:ahLst/>
              <a:cxnLst/>
              <a:rect l="l" t="t" r="r" b="b"/>
              <a:pathLst>
                <a:path w="29210" h="13335">
                  <a:moveTo>
                    <a:pt x="28968" y="13233"/>
                  </a:moveTo>
                  <a:lnTo>
                    <a:pt x="27813" y="13004"/>
                  </a:lnTo>
                  <a:lnTo>
                    <a:pt x="16827" y="9347"/>
                  </a:lnTo>
                  <a:lnTo>
                    <a:pt x="11125" y="6515"/>
                  </a:lnTo>
                  <a:lnTo>
                    <a:pt x="50" y="25"/>
                  </a:lnTo>
                </a:path>
              </a:pathLst>
            </a:custGeom>
            <a:ln w="3175">
              <a:solidFill>
                <a:srgbClr val="565658"/>
              </a:solidFill>
            </a:ln>
          </p:spPr>
          <p:txBody>
            <a:bodyPr wrap="square" lIns="0" tIns="0" rIns="0" bIns="0" rtlCol="0"/>
            <a:lstStyle/>
            <a:p/>
          </p:txBody>
        </p:sp>
        <p:sp>
          <p:nvSpPr>
            <p:cNvPr id="1012" name="object 1012" descr=""/>
            <p:cNvSpPr/>
            <p:nvPr/>
          </p:nvSpPr>
          <p:spPr>
            <a:xfrm>
              <a:off x="5662808" y="2345766"/>
              <a:ext cx="635" cy="9525"/>
            </a:xfrm>
            <a:custGeom>
              <a:avLst/>
              <a:gdLst/>
              <a:ahLst/>
              <a:cxnLst/>
              <a:rect l="l" t="t" r="r" b="b"/>
              <a:pathLst>
                <a:path w="635" h="9525">
                  <a:moveTo>
                    <a:pt x="0" y="0"/>
                  </a:moveTo>
                  <a:lnTo>
                    <a:pt x="393" y="1117"/>
                  </a:lnTo>
                  <a:lnTo>
                    <a:pt x="419" y="1282"/>
                  </a:lnTo>
                  <a:lnTo>
                    <a:pt x="533" y="3416"/>
                  </a:lnTo>
                  <a:lnTo>
                    <a:pt x="381" y="6235"/>
                  </a:lnTo>
                  <a:lnTo>
                    <a:pt x="0" y="9423"/>
                  </a:lnTo>
                </a:path>
              </a:pathLst>
            </a:custGeom>
            <a:ln w="3175">
              <a:solidFill>
                <a:srgbClr val="565658"/>
              </a:solidFill>
            </a:ln>
          </p:spPr>
          <p:txBody>
            <a:bodyPr wrap="square" lIns="0" tIns="0" rIns="0" bIns="0" rtlCol="0"/>
            <a:lstStyle/>
            <a:p/>
          </p:txBody>
        </p:sp>
        <p:sp>
          <p:nvSpPr>
            <p:cNvPr id="1013" name="object 1013" descr=""/>
            <p:cNvSpPr/>
            <p:nvPr/>
          </p:nvSpPr>
          <p:spPr>
            <a:xfrm>
              <a:off x="5665393" y="2345878"/>
              <a:ext cx="1270" cy="10160"/>
            </a:xfrm>
            <a:custGeom>
              <a:avLst/>
              <a:gdLst/>
              <a:ahLst/>
              <a:cxnLst/>
              <a:rect l="l" t="t" r="r" b="b"/>
              <a:pathLst>
                <a:path w="1270" h="10160">
                  <a:moveTo>
                    <a:pt x="0" y="0"/>
                  </a:moveTo>
                  <a:lnTo>
                    <a:pt x="457" y="749"/>
                  </a:lnTo>
                  <a:lnTo>
                    <a:pt x="838" y="2870"/>
                  </a:lnTo>
                  <a:lnTo>
                    <a:pt x="1104" y="6045"/>
                  </a:lnTo>
                  <a:lnTo>
                    <a:pt x="1193" y="9791"/>
                  </a:lnTo>
                </a:path>
              </a:pathLst>
            </a:custGeom>
            <a:ln w="3175">
              <a:solidFill>
                <a:srgbClr val="565658"/>
              </a:solidFill>
            </a:ln>
          </p:spPr>
          <p:txBody>
            <a:bodyPr wrap="square" lIns="0" tIns="0" rIns="0" bIns="0" rtlCol="0"/>
            <a:lstStyle/>
            <a:p/>
          </p:txBody>
        </p:sp>
        <p:sp>
          <p:nvSpPr>
            <p:cNvPr id="1014" name="object 1014" descr=""/>
            <p:cNvSpPr/>
            <p:nvPr/>
          </p:nvSpPr>
          <p:spPr>
            <a:xfrm>
              <a:off x="5666579" y="2355669"/>
              <a:ext cx="10160" cy="0"/>
            </a:xfrm>
            <a:custGeom>
              <a:avLst/>
              <a:gdLst/>
              <a:ahLst/>
              <a:cxnLst/>
              <a:rect l="l" t="t" r="r" b="b"/>
              <a:pathLst>
                <a:path w="10160" h="0">
                  <a:moveTo>
                    <a:pt x="10007" y="0"/>
                  </a:moveTo>
                  <a:lnTo>
                    <a:pt x="0" y="0"/>
                  </a:lnTo>
                </a:path>
              </a:pathLst>
            </a:custGeom>
            <a:ln w="3175">
              <a:solidFill>
                <a:srgbClr val="565658"/>
              </a:solidFill>
            </a:ln>
          </p:spPr>
          <p:txBody>
            <a:bodyPr wrap="square" lIns="0" tIns="0" rIns="0" bIns="0" rtlCol="0"/>
            <a:lstStyle/>
            <a:p/>
          </p:txBody>
        </p:sp>
        <p:sp>
          <p:nvSpPr>
            <p:cNvPr id="1015" name="object 1015" descr=""/>
            <p:cNvSpPr/>
            <p:nvPr/>
          </p:nvSpPr>
          <p:spPr>
            <a:xfrm>
              <a:off x="5898793" y="2302789"/>
              <a:ext cx="12065" cy="28575"/>
            </a:xfrm>
            <a:custGeom>
              <a:avLst/>
              <a:gdLst/>
              <a:ahLst/>
              <a:cxnLst/>
              <a:rect l="l" t="t" r="r" b="b"/>
              <a:pathLst>
                <a:path w="12064" h="28575">
                  <a:moveTo>
                    <a:pt x="11684" y="1460"/>
                  </a:moveTo>
                  <a:lnTo>
                    <a:pt x="11684" y="28397"/>
                  </a:lnTo>
                </a:path>
                <a:path w="12064" h="28575">
                  <a:moveTo>
                    <a:pt x="11684" y="1460"/>
                  </a:moveTo>
                  <a:lnTo>
                    <a:pt x="5270" y="254"/>
                  </a:lnTo>
                  <a:lnTo>
                    <a:pt x="0" y="0"/>
                  </a:lnTo>
                </a:path>
              </a:pathLst>
            </a:custGeom>
            <a:ln w="3175">
              <a:solidFill>
                <a:srgbClr val="565658"/>
              </a:solidFill>
            </a:ln>
          </p:spPr>
          <p:txBody>
            <a:bodyPr wrap="square" lIns="0" tIns="0" rIns="0" bIns="0" rtlCol="0"/>
            <a:lstStyle/>
            <a:p/>
          </p:txBody>
        </p:sp>
        <p:sp>
          <p:nvSpPr>
            <p:cNvPr id="1016" name="object 1016" descr=""/>
            <p:cNvSpPr/>
            <p:nvPr/>
          </p:nvSpPr>
          <p:spPr>
            <a:xfrm>
              <a:off x="5633831" y="2302787"/>
              <a:ext cx="36195" cy="38735"/>
            </a:xfrm>
            <a:custGeom>
              <a:avLst/>
              <a:gdLst/>
              <a:ahLst/>
              <a:cxnLst/>
              <a:rect l="l" t="t" r="r" b="b"/>
              <a:pathLst>
                <a:path w="36195" h="38735">
                  <a:moveTo>
                    <a:pt x="35674" y="0"/>
                  </a:moveTo>
                  <a:lnTo>
                    <a:pt x="29908" y="774"/>
                  </a:lnTo>
                  <a:lnTo>
                    <a:pt x="28994" y="1041"/>
                  </a:lnTo>
                  <a:lnTo>
                    <a:pt x="23596" y="3860"/>
                  </a:lnTo>
                  <a:lnTo>
                    <a:pt x="21323" y="5041"/>
                  </a:lnTo>
                  <a:lnTo>
                    <a:pt x="14427" y="11557"/>
                  </a:lnTo>
                  <a:lnTo>
                    <a:pt x="14236" y="11747"/>
                  </a:lnTo>
                  <a:lnTo>
                    <a:pt x="8445" y="19672"/>
                  </a:lnTo>
                  <a:lnTo>
                    <a:pt x="2895" y="30505"/>
                  </a:lnTo>
                  <a:lnTo>
                    <a:pt x="0" y="38608"/>
                  </a:lnTo>
                </a:path>
              </a:pathLst>
            </a:custGeom>
            <a:ln w="3175">
              <a:solidFill>
                <a:srgbClr val="565658"/>
              </a:solidFill>
            </a:ln>
          </p:spPr>
          <p:txBody>
            <a:bodyPr wrap="square" lIns="0" tIns="0" rIns="0" bIns="0" rtlCol="0"/>
            <a:lstStyle/>
            <a:p/>
          </p:txBody>
        </p:sp>
        <p:sp>
          <p:nvSpPr>
            <p:cNvPr id="1017" name="object 1017" descr=""/>
            <p:cNvSpPr/>
            <p:nvPr/>
          </p:nvSpPr>
          <p:spPr>
            <a:xfrm>
              <a:off x="5662787" y="2355390"/>
              <a:ext cx="3810" cy="635"/>
            </a:xfrm>
            <a:custGeom>
              <a:avLst/>
              <a:gdLst/>
              <a:ahLst/>
              <a:cxnLst/>
              <a:rect l="l" t="t" r="r" b="b"/>
              <a:pathLst>
                <a:path w="3810" h="635">
                  <a:moveTo>
                    <a:pt x="3797" y="279"/>
                  </a:moveTo>
                  <a:lnTo>
                    <a:pt x="1562" y="177"/>
                  </a:lnTo>
                  <a:lnTo>
                    <a:pt x="0" y="0"/>
                  </a:lnTo>
                </a:path>
              </a:pathLst>
            </a:custGeom>
            <a:ln w="3175">
              <a:solidFill>
                <a:srgbClr val="565658"/>
              </a:solidFill>
            </a:ln>
          </p:spPr>
          <p:txBody>
            <a:bodyPr wrap="square" lIns="0" tIns="0" rIns="0" bIns="0" rtlCol="0"/>
            <a:lstStyle/>
            <a:p/>
          </p:txBody>
        </p:sp>
        <p:sp>
          <p:nvSpPr>
            <p:cNvPr id="1018" name="object 1018" descr=""/>
            <p:cNvSpPr/>
            <p:nvPr/>
          </p:nvSpPr>
          <p:spPr>
            <a:xfrm>
              <a:off x="5910473" y="2304245"/>
              <a:ext cx="22225" cy="46355"/>
            </a:xfrm>
            <a:custGeom>
              <a:avLst/>
              <a:gdLst/>
              <a:ahLst/>
              <a:cxnLst/>
              <a:rect l="l" t="t" r="r" b="b"/>
              <a:pathLst>
                <a:path w="22225" h="46355">
                  <a:moveTo>
                    <a:pt x="22110" y="45999"/>
                  </a:moveTo>
                  <a:lnTo>
                    <a:pt x="19977" y="27597"/>
                  </a:lnTo>
                  <a:lnTo>
                    <a:pt x="13538" y="11061"/>
                  </a:lnTo>
                  <a:lnTo>
                    <a:pt x="5562" y="2628"/>
                  </a:lnTo>
                  <a:lnTo>
                    <a:pt x="4241" y="1828"/>
                  </a:lnTo>
                  <a:lnTo>
                    <a:pt x="0" y="0"/>
                  </a:lnTo>
                </a:path>
              </a:pathLst>
            </a:custGeom>
            <a:ln w="3175">
              <a:solidFill>
                <a:srgbClr val="565658"/>
              </a:solidFill>
            </a:ln>
          </p:spPr>
          <p:txBody>
            <a:bodyPr wrap="square" lIns="0" tIns="0" rIns="0" bIns="0" rtlCol="0"/>
            <a:lstStyle/>
            <a:p/>
          </p:txBody>
        </p:sp>
        <p:sp>
          <p:nvSpPr>
            <p:cNvPr id="1019" name="object 1019" descr=""/>
            <p:cNvSpPr/>
            <p:nvPr/>
          </p:nvSpPr>
          <p:spPr>
            <a:xfrm>
              <a:off x="5909538" y="2287116"/>
              <a:ext cx="16510" cy="0"/>
            </a:xfrm>
            <a:custGeom>
              <a:avLst/>
              <a:gdLst/>
              <a:ahLst/>
              <a:cxnLst/>
              <a:rect l="l" t="t" r="r" b="b"/>
              <a:pathLst>
                <a:path w="16510" h="0">
                  <a:moveTo>
                    <a:pt x="16510" y="0"/>
                  </a:moveTo>
                  <a:lnTo>
                    <a:pt x="16510" y="0"/>
                  </a:lnTo>
                  <a:lnTo>
                    <a:pt x="12" y="0"/>
                  </a:lnTo>
                </a:path>
              </a:pathLst>
            </a:custGeom>
            <a:ln w="3175">
              <a:solidFill>
                <a:srgbClr val="565658"/>
              </a:solidFill>
            </a:ln>
          </p:spPr>
          <p:txBody>
            <a:bodyPr wrap="square" lIns="0" tIns="0" rIns="0" bIns="0" rtlCol="0"/>
            <a:lstStyle/>
            <a:p/>
          </p:txBody>
        </p:sp>
        <p:sp>
          <p:nvSpPr>
            <p:cNvPr id="1020" name="object 1020" descr=""/>
            <p:cNvSpPr/>
            <p:nvPr/>
          </p:nvSpPr>
          <p:spPr>
            <a:xfrm>
              <a:off x="5892882" y="2287116"/>
              <a:ext cx="8890" cy="0"/>
            </a:xfrm>
            <a:custGeom>
              <a:avLst/>
              <a:gdLst/>
              <a:ahLst/>
              <a:cxnLst/>
              <a:rect l="l" t="t" r="r" b="b"/>
              <a:pathLst>
                <a:path w="8889" h="0">
                  <a:moveTo>
                    <a:pt x="8293" y="0"/>
                  </a:moveTo>
                  <a:lnTo>
                    <a:pt x="7937" y="0"/>
                  </a:lnTo>
                  <a:lnTo>
                    <a:pt x="6997" y="0"/>
                  </a:lnTo>
                  <a:lnTo>
                    <a:pt x="1892" y="0"/>
                  </a:lnTo>
                  <a:lnTo>
                    <a:pt x="0" y="0"/>
                  </a:lnTo>
                </a:path>
              </a:pathLst>
            </a:custGeom>
            <a:ln w="3175">
              <a:solidFill>
                <a:srgbClr val="565658"/>
              </a:solidFill>
            </a:ln>
          </p:spPr>
          <p:txBody>
            <a:bodyPr wrap="square" lIns="0" tIns="0" rIns="0" bIns="0" rtlCol="0"/>
            <a:lstStyle/>
            <a:p/>
          </p:txBody>
        </p:sp>
        <p:sp>
          <p:nvSpPr>
            <p:cNvPr id="1021" name="object 1021" descr=""/>
            <p:cNvSpPr/>
            <p:nvPr/>
          </p:nvSpPr>
          <p:spPr>
            <a:xfrm>
              <a:off x="5639193" y="2287116"/>
              <a:ext cx="41910" cy="0"/>
            </a:xfrm>
            <a:custGeom>
              <a:avLst/>
              <a:gdLst/>
              <a:ahLst/>
              <a:cxnLst/>
              <a:rect l="l" t="t" r="r" b="b"/>
              <a:pathLst>
                <a:path w="41910" h="0">
                  <a:moveTo>
                    <a:pt x="41579" y="0"/>
                  </a:moveTo>
                  <a:lnTo>
                    <a:pt x="41579" y="0"/>
                  </a:lnTo>
                  <a:lnTo>
                    <a:pt x="2349" y="0"/>
                  </a:lnTo>
                  <a:lnTo>
                    <a:pt x="0" y="0"/>
                  </a:lnTo>
                </a:path>
              </a:pathLst>
            </a:custGeom>
            <a:ln w="3175">
              <a:solidFill>
                <a:srgbClr val="565658"/>
              </a:solidFill>
            </a:ln>
          </p:spPr>
          <p:txBody>
            <a:bodyPr wrap="square" lIns="0" tIns="0" rIns="0" bIns="0" rtlCol="0"/>
            <a:lstStyle/>
            <a:p/>
          </p:txBody>
        </p:sp>
        <p:sp>
          <p:nvSpPr>
            <p:cNvPr id="1022" name="object 1022" descr=""/>
            <p:cNvSpPr/>
            <p:nvPr/>
          </p:nvSpPr>
          <p:spPr>
            <a:xfrm>
              <a:off x="5627296" y="2341395"/>
              <a:ext cx="6985" cy="92710"/>
            </a:xfrm>
            <a:custGeom>
              <a:avLst/>
              <a:gdLst/>
              <a:ahLst/>
              <a:cxnLst/>
              <a:rect l="l" t="t" r="r" b="b"/>
              <a:pathLst>
                <a:path w="6985" h="92710">
                  <a:moveTo>
                    <a:pt x="6540" y="0"/>
                  </a:moveTo>
                  <a:lnTo>
                    <a:pt x="1041" y="36068"/>
                  </a:lnTo>
                  <a:lnTo>
                    <a:pt x="761" y="42011"/>
                  </a:lnTo>
                  <a:lnTo>
                    <a:pt x="0" y="91351"/>
                  </a:lnTo>
                  <a:lnTo>
                    <a:pt x="0" y="92621"/>
                  </a:lnTo>
                </a:path>
              </a:pathLst>
            </a:custGeom>
            <a:ln w="3175">
              <a:solidFill>
                <a:srgbClr val="565658"/>
              </a:solidFill>
            </a:ln>
          </p:spPr>
          <p:txBody>
            <a:bodyPr wrap="square" lIns="0" tIns="0" rIns="0" bIns="0" rtlCol="0"/>
            <a:lstStyle/>
            <a:p/>
          </p:txBody>
        </p:sp>
        <p:sp>
          <p:nvSpPr>
            <p:cNvPr id="1023" name="object 1023" descr=""/>
            <p:cNvSpPr/>
            <p:nvPr/>
          </p:nvSpPr>
          <p:spPr>
            <a:xfrm>
              <a:off x="5662788" y="2500089"/>
              <a:ext cx="0" cy="20320"/>
            </a:xfrm>
            <a:custGeom>
              <a:avLst/>
              <a:gdLst/>
              <a:ahLst/>
              <a:cxnLst/>
              <a:rect l="l" t="t" r="r" b="b"/>
              <a:pathLst>
                <a:path w="0" h="20319">
                  <a:moveTo>
                    <a:pt x="0" y="0"/>
                  </a:moveTo>
                  <a:lnTo>
                    <a:pt x="0" y="20116"/>
                  </a:lnTo>
                </a:path>
              </a:pathLst>
            </a:custGeom>
            <a:ln w="3175">
              <a:solidFill>
                <a:srgbClr val="565658"/>
              </a:solidFill>
            </a:ln>
          </p:spPr>
          <p:txBody>
            <a:bodyPr wrap="square" lIns="0" tIns="0" rIns="0" bIns="0" rtlCol="0"/>
            <a:lstStyle/>
            <a:p/>
          </p:txBody>
        </p:sp>
        <p:sp>
          <p:nvSpPr>
            <p:cNvPr id="1024" name="object 1024" descr=""/>
            <p:cNvSpPr/>
            <p:nvPr/>
          </p:nvSpPr>
          <p:spPr>
            <a:xfrm>
              <a:off x="5662788" y="2355385"/>
              <a:ext cx="0" cy="12700"/>
            </a:xfrm>
            <a:custGeom>
              <a:avLst/>
              <a:gdLst/>
              <a:ahLst/>
              <a:cxnLst/>
              <a:rect l="l" t="t" r="r" b="b"/>
              <a:pathLst>
                <a:path w="0" h="12700">
                  <a:moveTo>
                    <a:pt x="0" y="0"/>
                  </a:moveTo>
                  <a:lnTo>
                    <a:pt x="0" y="12534"/>
                  </a:lnTo>
                </a:path>
              </a:pathLst>
            </a:custGeom>
            <a:ln w="3175">
              <a:solidFill>
                <a:srgbClr val="565658"/>
              </a:solidFill>
            </a:ln>
          </p:spPr>
          <p:txBody>
            <a:bodyPr wrap="square" lIns="0" tIns="0" rIns="0" bIns="0" rtlCol="0"/>
            <a:lstStyle/>
            <a:p/>
          </p:txBody>
        </p:sp>
        <p:sp>
          <p:nvSpPr>
            <p:cNvPr id="1025" name="object 1025" descr=""/>
            <p:cNvSpPr/>
            <p:nvPr/>
          </p:nvSpPr>
          <p:spPr>
            <a:xfrm>
              <a:off x="5662788" y="2520212"/>
              <a:ext cx="17145" cy="0"/>
            </a:xfrm>
            <a:custGeom>
              <a:avLst/>
              <a:gdLst/>
              <a:ahLst/>
              <a:cxnLst/>
              <a:rect l="l" t="t" r="r" b="b"/>
              <a:pathLst>
                <a:path w="17145" h="0">
                  <a:moveTo>
                    <a:pt x="0" y="0"/>
                  </a:moveTo>
                  <a:lnTo>
                    <a:pt x="16637" y="0"/>
                  </a:lnTo>
                </a:path>
              </a:pathLst>
            </a:custGeom>
            <a:ln w="3175">
              <a:solidFill>
                <a:srgbClr val="565658"/>
              </a:solidFill>
            </a:ln>
          </p:spPr>
          <p:txBody>
            <a:bodyPr wrap="square" lIns="0" tIns="0" rIns="0" bIns="0" rtlCol="0"/>
            <a:lstStyle/>
            <a:p/>
          </p:txBody>
        </p:sp>
        <p:sp>
          <p:nvSpPr>
            <p:cNvPr id="1026" name="object 1026" descr=""/>
            <p:cNvSpPr/>
            <p:nvPr/>
          </p:nvSpPr>
          <p:spPr>
            <a:xfrm>
              <a:off x="5902490" y="2520212"/>
              <a:ext cx="31115" cy="0"/>
            </a:xfrm>
            <a:custGeom>
              <a:avLst/>
              <a:gdLst/>
              <a:ahLst/>
              <a:cxnLst/>
              <a:rect l="l" t="t" r="r" b="b"/>
              <a:pathLst>
                <a:path w="31114" h="0">
                  <a:moveTo>
                    <a:pt x="0" y="0"/>
                  </a:moveTo>
                  <a:lnTo>
                    <a:pt x="3441" y="0"/>
                  </a:lnTo>
                  <a:lnTo>
                    <a:pt x="23253" y="0"/>
                  </a:lnTo>
                  <a:lnTo>
                    <a:pt x="30556" y="0"/>
                  </a:lnTo>
                </a:path>
              </a:pathLst>
            </a:custGeom>
            <a:ln w="3175">
              <a:solidFill>
                <a:srgbClr val="565658"/>
              </a:solidFill>
            </a:ln>
          </p:spPr>
          <p:txBody>
            <a:bodyPr wrap="square" lIns="0" tIns="0" rIns="0" bIns="0" rtlCol="0"/>
            <a:lstStyle/>
            <a:p/>
          </p:txBody>
        </p:sp>
        <p:sp>
          <p:nvSpPr>
            <p:cNvPr id="1027" name="object 1027" descr=""/>
            <p:cNvSpPr/>
            <p:nvPr/>
          </p:nvSpPr>
          <p:spPr>
            <a:xfrm>
              <a:off x="5933042" y="2518091"/>
              <a:ext cx="635" cy="2540"/>
            </a:xfrm>
            <a:custGeom>
              <a:avLst/>
              <a:gdLst/>
              <a:ahLst/>
              <a:cxnLst/>
              <a:rect l="l" t="t" r="r" b="b"/>
              <a:pathLst>
                <a:path w="635" h="2539">
                  <a:moveTo>
                    <a:pt x="0" y="2120"/>
                  </a:moveTo>
                  <a:lnTo>
                    <a:pt x="88" y="0"/>
                  </a:lnTo>
                </a:path>
              </a:pathLst>
            </a:custGeom>
            <a:ln w="3175">
              <a:solidFill>
                <a:srgbClr val="565658"/>
              </a:solidFill>
            </a:ln>
          </p:spPr>
          <p:txBody>
            <a:bodyPr wrap="square" lIns="0" tIns="0" rIns="0" bIns="0" rtlCol="0"/>
            <a:lstStyle/>
            <a:p/>
          </p:txBody>
        </p:sp>
        <p:sp>
          <p:nvSpPr>
            <p:cNvPr id="1028" name="object 1028" descr=""/>
            <p:cNvSpPr/>
            <p:nvPr/>
          </p:nvSpPr>
          <p:spPr>
            <a:xfrm>
              <a:off x="5609125" y="2287121"/>
              <a:ext cx="30480" cy="147320"/>
            </a:xfrm>
            <a:custGeom>
              <a:avLst/>
              <a:gdLst/>
              <a:ahLst/>
              <a:cxnLst/>
              <a:rect l="l" t="t" r="r" b="b"/>
              <a:pathLst>
                <a:path w="30479" h="147319">
                  <a:moveTo>
                    <a:pt x="0" y="146900"/>
                  </a:moveTo>
                  <a:lnTo>
                    <a:pt x="1320" y="106578"/>
                  </a:lnTo>
                  <a:lnTo>
                    <a:pt x="10248" y="46990"/>
                  </a:lnTo>
                  <a:lnTo>
                    <a:pt x="19646" y="17983"/>
                  </a:lnTo>
                  <a:lnTo>
                    <a:pt x="30060" y="0"/>
                  </a:lnTo>
                </a:path>
              </a:pathLst>
            </a:custGeom>
            <a:ln w="3175">
              <a:solidFill>
                <a:srgbClr val="565658"/>
              </a:solidFill>
            </a:ln>
          </p:spPr>
          <p:txBody>
            <a:bodyPr wrap="square" lIns="0" tIns="0" rIns="0" bIns="0" rtlCol="0"/>
            <a:lstStyle/>
            <a:p/>
          </p:txBody>
        </p:sp>
        <p:sp>
          <p:nvSpPr>
            <p:cNvPr id="1029" name="object 1029" descr=""/>
            <p:cNvSpPr/>
            <p:nvPr/>
          </p:nvSpPr>
          <p:spPr>
            <a:xfrm>
              <a:off x="5609126" y="2434022"/>
              <a:ext cx="23495" cy="86360"/>
            </a:xfrm>
            <a:custGeom>
              <a:avLst/>
              <a:gdLst/>
              <a:ahLst/>
              <a:cxnLst/>
              <a:rect l="l" t="t" r="r" b="b"/>
              <a:pathLst>
                <a:path w="23495" h="86360">
                  <a:moveTo>
                    <a:pt x="18173" y="0"/>
                  </a:moveTo>
                  <a:lnTo>
                    <a:pt x="18173" y="0"/>
                  </a:lnTo>
                  <a:lnTo>
                    <a:pt x="2641" y="0"/>
                  </a:lnTo>
                  <a:lnTo>
                    <a:pt x="0" y="0"/>
                  </a:lnTo>
                </a:path>
                <a:path w="23495" h="86360">
                  <a:moveTo>
                    <a:pt x="18173" y="0"/>
                  </a:moveTo>
                  <a:lnTo>
                    <a:pt x="18745" y="45313"/>
                  </a:lnTo>
                  <a:lnTo>
                    <a:pt x="19875" y="65925"/>
                  </a:lnTo>
                  <a:lnTo>
                    <a:pt x="22974" y="86194"/>
                  </a:lnTo>
                </a:path>
              </a:pathLst>
            </a:custGeom>
            <a:ln w="3175">
              <a:solidFill>
                <a:srgbClr val="565658"/>
              </a:solidFill>
            </a:ln>
          </p:spPr>
          <p:txBody>
            <a:bodyPr wrap="square" lIns="0" tIns="0" rIns="0" bIns="0" rtlCol="0"/>
            <a:lstStyle/>
            <a:p/>
          </p:txBody>
        </p:sp>
        <p:sp>
          <p:nvSpPr>
            <p:cNvPr id="1030" name="object 1030" descr=""/>
            <p:cNvSpPr/>
            <p:nvPr/>
          </p:nvSpPr>
          <p:spPr>
            <a:xfrm>
              <a:off x="5939641" y="2520212"/>
              <a:ext cx="6985" cy="0"/>
            </a:xfrm>
            <a:custGeom>
              <a:avLst/>
              <a:gdLst/>
              <a:ahLst/>
              <a:cxnLst/>
              <a:rect l="l" t="t" r="r" b="b"/>
              <a:pathLst>
                <a:path w="6985" h="0">
                  <a:moveTo>
                    <a:pt x="0" y="0"/>
                  </a:moveTo>
                  <a:lnTo>
                    <a:pt x="4521" y="0"/>
                  </a:lnTo>
                  <a:lnTo>
                    <a:pt x="5092" y="0"/>
                  </a:lnTo>
                  <a:lnTo>
                    <a:pt x="6337" y="0"/>
                  </a:lnTo>
                </a:path>
              </a:pathLst>
            </a:custGeom>
            <a:ln w="3175">
              <a:solidFill>
                <a:srgbClr val="565658"/>
              </a:solidFill>
            </a:ln>
          </p:spPr>
          <p:txBody>
            <a:bodyPr wrap="square" lIns="0" tIns="0" rIns="0" bIns="0" rtlCol="0"/>
            <a:lstStyle/>
            <a:p/>
          </p:txBody>
        </p:sp>
        <p:sp>
          <p:nvSpPr>
            <p:cNvPr id="1031" name="object 1031" descr=""/>
            <p:cNvSpPr/>
            <p:nvPr/>
          </p:nvSpPr>
          <p:spPr>
            <a:xfrm>
              <a:off x="5616740" y="2287116"/>
              <a:ext cx="20320" cy="57150"/>
            </a:xfrm>
            <a:custGeom>
              <a:avLst/>
              <a:gdLst/>
              <a:ahLst/>
              <a:cxnLst/>
              <a:rect l="l" t="t" r="r" b="b"/>
              <a:pathLst>
                <a:path w="20320" h="57150">
                  <a:moveTo>
                    <a:pt x="0" y="57150"/>
                  </a:moveTo>
                  <a:lnTo>
                    <a:pt x="4699" y="33731"/>
                  </a:lnTo>
                  <a:lnTo>
                    <a:pt x="7505" y="24574"/>
                  </a:lnTo>
                  <a:lnTo>
                    <a:pt x="10934" y="15773"/>
                  </a:lnTo>
                  <a:lnTo>
                    <a:pt x="19938" y="0"/>
                  </a:lnTo>
                </a:path>
              </a:pathLst>
            </a:custGeom>
            <a:ln w="3175">
              <a:solidFill>
                <a:srgbClr val="565658"/>
              </a:solidFill>
            </a:ln>
          </p:spPr>
          <p:txBody>
            <a:bodyPr wrap="square" lIns="0" tIns="0" rIns="0" bIns="0" rtlCol="0"/>
            <a:lstStyle/>
            <a:p/>
          </p:txBody>
        </p:sp>
        <p:sp>
          <p:nvSpPr>
            <p:cNvPr id="1032" name="object 1032" descr=""/>
            <p:cNvSpPr/>
            <p:nvPr/>
          </p:nvSpPr>
          <p:spPr>
            <a:xfrm>
              <a:off x="5609128" y="2434017"/>
              <a:ext cx="23495" cy="86360"/>
            </a:xfrm>
            <a:custGeom>
              <a:avLst/>
              <a:gdLst/>
              <a:ahLst/>
              <a:cxnLst/>
              <a:rect l="l" t="t" r="r" b="b"/>
              <a:pathLst>
                <a:path w="23495" h="86360">
                  <a:moveTo>
                    <a:pt x="7200" y="86194"/>
                  </a:moveTo>
                  <a:lnTo>
                    <a:pt x="1282" y="39763"/>
                  </a:lnTo>
                  <a:lnTo>
                    <a:pt x="0" y="0"/>
                  </a:lnTo>
                </a:path>
                <a:path w="23495" h="86360">
                  <a:moveTo>
                    <a:pt x="7200" y="86194"/>
                  </a:moveTo>
                  <a:lnTo>
                    <a:pt x="7200" y="86194"/>
                  </a:lnTo>
                  <a:lnTo>
                    <a:pt x="19050" y="86194"/>
                  </a:lnTo>
                  <a:lnTo>
                    <a:pt x="22974" y="86194"/>
                  </a:lnTo>
                </a:path>
              </a:pathLst>
            </a:custGeom>
            <a:ln w="3175">
              <a:solidFill>
                <a:srgbClr val="565658"/>
              </a:solidFill>
            </a:ln>
          </p:spPr>
          <p:txBody>
            <a:bodyPr wrap="square" lIns="0" tIns="0" rIns="0" bIns="0" rtlCol="0"/>
            <a:lstStyle/>
            <a:p/>
          </p:txBody>
        </p:sp>
        <p:sp>
          <p:nvSpPr>
            <p:cNvPr id="1033" name="object 1033" descr=""/>
            <p:cNvSpPr/>
            <p:nvPr/>
          </p:nvSpPr>
          <p:spPr>
            <a:xfrm>
              <a:off x="5615530" y="2520212"/>
              <a:ext cx="1270" cy="0"/>
            </a:xfrm>
            <a:custGeom>
              <a:avLst/>
              <a:gdLst/>
              <a:ahLst/>
              <a:cxnLst/>
              <a:rect l="l" t="t" r="r" b="b"/>
              <a:pathLst>
                <a:path w="1270" h="0">
                  <a:moveTo>
                    <a:pt x="0" y="0"/>
                  </a:moveTo>
                  <a:lnTo>
                    <a:pt x="304" y="0"/>
                  </a:lnTo>
                  <a:lnTo>
                    <a:pt x="800" y="0"/>
                  </a:lnTo>
                </a:path>
              </a:pathLst>
            </a:custGeom>
            <a:ln w="3175">
              <a:solidFill>
                <a:srgbClr val="565658"/>
              </a:solidFill>
            </a:ln>
          </p:spPr>
          <p:txBody>
            <a:bodyPr wrap="square" lIns="0" tIns="0" rIns="0" bIns="0" rtlCol="0"/>
            <a:lstStyle/>
            <a:p/>
          </p:txBody>
        </p:sp>
        <p:sp>
          <p:nvSpPr>
            <p:cNvPr id="1034" name="object 1034" descr=""/>
            <p:cNvSpPr/>
            <p:nvPr/>
          </p:nvSpPr>
          <p:spPr>
            <a:xfrm>
              <a:off x="6049389" y="2400709"/>
              <a:ext cx="8255" cy="17145"/>
            </a:xfrm>
            <a:custGeom>
              <a:avLst/>
              <a:gdLst/>
              <a:ahLst/>
              <a:cxnLst/>
              <a:rect l="l" t="t" r="r" b="b"/>
              <a:pathLst>
                <a:path w="8254" h="17144">
                  <a:moveTo>
                    <a:pt x="0" y="0"/>
                  </a:moveTo>
                  <a:lnTo>
                    <a:pt x="2349" y="1282"/>
                  </a:lnTo>
                  <a:lnTo>
                    <a:pt x="5041" y="3784"/>
                  </a:lnTo>
                  <a:lnTo>
                    <a:pt x="6908" y="6946"/>
                  </a:lnTo>
                  <a:lnTo>
                    <a:pt x="7797" y="10515"/>
                  </a:lnTo>
                  <a:lnTo>
                    <a:pt x="7632" y="14185"/>
                  </a:lnTo>
                  <a:lnTo>
                    <a:pt x="6896" y="16637"/>
                  </a:lnTo>
                </a:path>
              </a:pathLst>
            </a:custGeom>
            <a:ln w="3175">
              <a:solidFill>
                <a:srgbClr val="565658"/>
              </a:solidFill>
            </a:ln>
          </p:spPr>
          <p:txBody>
            <a:bodyPr wrap="square" lIns="0" tIns="0" rIns="0" bIns="0" rtlCol="0"/>
            <a:lstStyle/>
            <a:p/>
          </p:txBody>
        </p:sp>
        <p:sp>
          <p:nvSpPr>
            <p:cNvPr id="1035" name="object 1035" descr=""/>
            <p:cNvSpPr/>
            <p:nvPr/>
          </p:nvSpPr>
          <p:spPr>
            <a:xfrm>
              <a:off x="6056284" y="2412642"/>
              <a:ext cx="2540" cy="5080"/>
            </a:xfrm>
            <a:custGeom>
              <a:avLst/>
              <a:gdLst/>
              <a:ahLst/>
              <a:cxnLst/>
              <a:rect l="l" t="t" r="r" b="b"/>
              <a:pathLst>
                <a:path w="2539" h="5080">
                  <a:moveTo>
                    <a:pt x="0" y="4699"/>
                  </a:moveTo>
                  <a:lnTo>
                    <a:pt x="787" y="2806"/>
                  </a:lnTo>
                  <a:lnTo>
                    <a:pt x="1549" y="965"/>
                  </a:lnTo>
                  <a:lnTo>
                    <a:pt x="1943" y="0"/>
                  </a:lnTo>
                </a:path>
              </a:pathLst>
            </a:custGeom>
            <a:ln w="3175">
              <a:solidFill>
                <a:srgbClr val="565658"/>
              </a:solidFill>
            </a:ln>
          </p:spPr>
          <p:txBody>
            <a:bodyPr wrap="square" lIns="0" tIns="0" rIns="0" bIns="0" rtlCol="0"/>
            <a:lstStyle/>
            <a:p/>
          </p:txBody>
        </p:sp>
        <p:sp>
          <p:nvSpPr>
            <p:cNvPr id="1036" name="object 1036" descr=""/>
            <p:cNvSpPr/>
            <p:nvPr/>
          </p:nvSpPr>
          <p:spPr>
            <a:xfrm>
              <a:off x="6049761" y="2399806"/>
              <a:ext cx="8890" cy="13335"/>
            </a:xfrm>
            <a:custGeom>
              <a:avLst/>
              <a:gdLst/>
              <a:ahLst/>
              <a:cxnLst/>
              <a:rect l="l" t="t" r="r" b="b"/>
              <a:pathLst>
                <a:path w="8889" h="13335">
                  <a:moveTo>
                    <a:pt x="8470" y="12839"/>
                  </a:moveTo>
                  <a:lnTo>
                    <a:pt x="8407" y="11315"/>
                  </a:lnTo>
                  <a:lnTo>
                    <a:pt x="7442" y="7480"/>
                  </a:lnTo>
                  <a:lnTo>
                    <a:pt x="5435" y="4076"/>
                  </a:lnTo>
                  <a:lnTo>
                    <a:pt x="2539" y="1384"/>
                  </a:lnTo>
                  <a:lnTo>
                    <a:pt x="0" y="0"/>
                  </a:lnTo>
                </a:path>
              </a:pathLst>
            </a:custGeom>
            <a:ln w="3175">
              <a:solidFill>
                <a:srgbClr val="565658"/>
              </a:solidFill>
            </a:ln>
          </p:spPr>
          <p:txBody>
            <a:bodyPr wrap="square" lIns="0" tIns="0" rIns="0" bIns="0" rtlCol="0"/>
            <a:lstStyle/>
            <a:p/>
          </p:txBody>
        </p:sp>
        <p:sp>
          <p:nvSpPr>
            <p:cNvPr id="1037" name="object 1037" descr=""/>
            <p:cNvSpPr/>
            <p:nvPr/>
          </p:nvSpPr>
          <p:spPr>
            <a:xfrm>
              <a:off x="5642350" y="2588281"/>
              <a:ext cx="2540" cy="1905"/>
            </a:xfrm>
            <a:custGeom>
              <a:avLst/>
              <a:gdLst/>
              <a:ahLst/>
              <a:cxnLst/>
              <a:rect l="l" t="t" r="r" b="b"/>
              <a:pathLst>
                <a:path w="2539" h="1905">
                  <a:moveTo>
                    <a:pt x="0" y="0"/>
                  </a:moveTo>
                  <a:lnTo>
                    <a:pt x="1155" y="825"/>
                  </a:lnTo>
                  <a:lnTo>
                    <a:pt x="2489" y="1524"/>
                  </a:lnTo>
                </a:path>
              </a:pathLst>
            </a:custGeom>
            <a:ln w="3175">
              <a:solidFill>
                <a:srgbClr val="565658"/>
              </a:solidFill>
            </a:ln>
          </p:spPr>
          <p:txBody>
            <a:bodyPr wrap="square" lIns="0" tIns="0" rIns="0" bIns="0" rtlCol="0"/>
            <a:lstStyle/>
            <a:p/>
          </p:txBody>
        </p:sp>
        <p:sp>
          <p:nvSpPr>
            <p:cNvPr id="1038" name="object 1038" descr=""/>
            <p:cNvSpPr/>
            <p:nvPr/>
          </p:nvSpPr>
          <p:spPr>
            <a:xfrm>
              <a:off x="5642348" y="2588281"/>
              <a:ext cx="635" cy="0"/>
            </a:xfrm>
            <a:custGeom>
              <a:avLst/>
              <a:gdLst/>
              <a:ahLst/>
              <a:cxnLst/>
              <a:rect l="l" t="t" r="r" b="b"/>
              <a:pathLst>
                <a:path w="635" h="0">
                  <a:moveTo>
                    <a:pt x="596" y="0"/>
                  </a:moveTo>
                  <a:lnTo>
                    <a:pt x="177" y="0"/>
                  </a:lnTo>
                  <a:lnTo>
                    <a:pt x="0" y="0"/>
                  </a:lnTo>
                </a:path>
              </a:pathLst>
            </a:custGeom>
            <a:ln w="3175">
              <a:solidFill>
                <a:srgbClr val="565658"/>
              </a:solidFill>
            </a:ln>
          </p:spPr>
          <p:txBody>
            <a:bodyPr wrap="square" lIns="0" tIns="0" rIns="0" bIns="0" rtlCol="0"/>
            <a:lstStyle/>
            <a:p/>
          </p:txBody>
        </p:sp>
        <p:sp>
          <p:nvSpPr>
            <p:cNvPr id="1039" name="object 1039" descr=""/>
            <p:cNvSpPr/>
            <p:nvPr/>
          </p:nvSpPr>
          <p:spPr>
            <a:xfrm>
              <a:off x="6034112" y="2400492"/>
              <a:ext cx="6985" cy="5080"/>
            </a:xfrm>
            <a:custGeom>
              <a:avLst/>
              <a:gdLst/>
              <a:ahLst/>
              <a:cxnLst/>
              <a:rect l="l" t="t" r="r" b="b"/>
              <a:pathLst>
                <a:path w="6985" h="5080">
                  <a:moveTo>
                    <a:pt x="6730" y="0"/>
                  </a:moveTo>
                  <a:lnTo>
                    <a:pt x="4749" y="800"/>
                  </a:lnTo>
                  <a:lnTo>
                    <a:pt x="2933" y="1917"/>
                  </a:lnTo>
                  <a:lnTo>
                    <a:pt x="1333" y="3340"/>
                  </a:lnTo>
                  <a:lnTo>
                    <a:pt x="0" y="5003"/>
                  </a:lnTo>
                </a:path>
              </a:pathLst>
            </a:custGeom>
            <a:ln w="3175">
              <a:solidFill>
                <a:srgbClr val="565658"/>
              </a:solidFill>
            </a:ln>
          </p:spPr>
          <p:txBody>
            <a:bodyPr wrap="square" lIns="0" tIns="0" rIns="0" bIns="0" rtlCol="0"/>
            <a:lstStyle/>
            <a:p/>
          </p:txBody>
        </p:sp>
        <p:sp>
          <p:nvSpPr>
            <p:cNvPr id="1040" name="object 1040" descr=""/>
            <p:cNvSpPr/>
            <p:nvPr/>
          </p:nvSpPr>
          <p:spPr>
            <a:xfrm>
              <a:off x="6037750" y="2402341"/>
              <a:ext cx="1905" cy="1270"/>
            </a:xfrm>
            <a:custGeom>
              <a:avLst/>
              <a:gdLst/>
              <a:ahLst/>
              <a:cxnLst/>
              <a:rect l="l" t="t" r="r" b="b"/>
              <a:pathLst>
                <a:path w="1904" h="1269">
                  <a:moveTo>
                    <a:pt x="0" y="1016"/>
                  </a:moveTo>
                  <a:lnTo>
                    <a:pt x="1638" y="0"/>
                  </a:lnTo>
                </a:path>
              </a:pathLst>
            </a:custGeom>
            <a:ln w="3175">
              <a:solidFill>
                <a:srgbClr val="565658"/>
              </a:solidFill>
            </a:ln>
          </p:spPr>
          <p:txBody>
            <a:bodyPr wrap="square" lIns="0" tIns="0" rIns="0" bIns="0" rtlCol="0"/>
            <a:lstStyle/>
            <a:p/>
          </p:txBody>
        </p:sp>
        <p:sp>
          <p:nvSpPr>
            <p:cNvPr id="1041" name="object 1041" descr=""/>
            <p:cNvSpPr/>
            <p:nvPr/>
          </p:nvSpPr>
          <p:spPr>
            <a:xfrm>
              <a:off x="5629749" y="2530524"/>
              <a:ext cx="635" cy="635"/>
            </a:xfrm>
            <a:custGeom>
              <a:avLst/>
              <a:gdLst/>
              <a:ahLst/>
              <a:cxnLst/>
              <a:rect l="l" t="t" r="r" b="b"/>
              <a:pathLst>
                <a:path w="635" h="635">
                  <a:moveTo>
                    <a:pt x="266" y="0"/>
                  </a:moveTo>
                  <a:lnTo>
                    <a:pt x="101" y="0"/>
                  </a:lnTo>
                </a:path>
              </a:pathLst>
            </a:custGeom>
            <a:ln w="3175">
              <a:solidFill>
                <a:srgbClr val="565658"/>
              </a:solidFill>
            </a:ln>
          </p:spPr>
          <p:txBody>
            <a:bodyPr wrap="square" lIns="0" tIns="0" rIns="0" bIns="0" rtlCol="0"/>
            <a:lstStyle/>
            <a:p/>
          </p:txBody>
        </p:sp>
        <p:sp>
          <p:nvSpPr>
            <p:cNvPr id="1042" name="object 1042" descr=""/>
            <p:cNvSpPr/>
            <p:nvPr/>
          </p:nvSpPr>
          <p:spPr>
            <a:xfrm>
              <a:off x="5892711" y="2517272"/>
              <a:ext cx="6985" cy="0"/>
            </a:xfrm>
            <a:custGeom>
              <a:avLst/>
              <a:gdLst/>
              <a:ahLst/>
              <a:cxnLst/>
              <a:rect l="l" t="t" r="r" b="b"/>
              <a:pathLst>
                <a:path w="6985" h="0">
                  <a:moveTo>
                    <a:pt x="0" y="0"/>
                  </a:moveTo>
                  <a:lnTo>
                    <a:pt x="6769" y="0"/>
                  </a:lnTo>
                </a:path>
              </a:pathLst>
            </a:custGeom>
            <a:ln w="3175">
              <a:solidFill>
                <a:srgbClr val="565658"/>
              </a:solidFill>
            </a:ln>
          </p:spPr>
          <p:txBody>
            <a:bodyPr wrap="square" lIns="0" tIns="0" rIns="0" bIns="0" rtlCol="0"/>
            <a:lstStyle/>
            <a:p/>
          </p:txBody>
        </p:sp>
        <p:sp>
          <p:nvSpPr>
            <p:cNvPr id="1043" name="object 1043" descr=""/>
            <p:cNvSpPr/>
            <p:nvPr/>
          </p:nvSpPr>
          <p:spPr>
            <a:xfrm>
              <a:off x="5662785" y="2520212"/>
              <a:ext cx="17145" cy="0"/>
            </a:xfrm>
            <a:custGeom>
              <a:avLst/>
              <a:gdLst/>
              <a:ahLst/>
              <a:cxnLst/>
              <a:rect l="l" t="t" r="r" b="b"/>
              <a:pathLst>
                <a:path w="17145" h="0">
                  <a:moveTo>
                    <a:pt x="17106" y="0"/>
                  </a:moveTo>
                  <a:lnTo>
                    <a:pt x="0" y="0"/>
                  </a:lnTo>
                </a:path>
              </a:pathLst>
            </a:custGeom>
            <a:ln w="3175">
              <a:solidFill>
                <a:srgbClr val="565658"/>
              </a:solidFill>
            </a:ln>
          </p:spPr>
          <p:txBody>
            <a:bodyPr wrap="square" lIns="0" tIns="0" rIns="0" bIns="0" rtlCol="0"/>
            <a:lstStyle/>
            <a:p/>
          </p:txBody>
        </p:sp>
        <p:sp>
          <p:nvSpPr>
            <p:cNvPr id="1044" name="object 1044" descr=""/>
            <p:cNvSpPr/>
            <p:nvPr/>
          </p:nvSpPr>
          <p:spPr>
            <a:xfrm>
              <a:off x="5934392" y="2530487"/>
              <a:ext cx="10160" cy="35560"/>
            </a:xfrm>
            <a:custGeom>
              <a:avLst/>
              <a:gdLst/>
              <a:ahLst/>
              <a:cxnLst/>
              <a:rect l="l" t="t" r="r" b="b"/>
              <a:pathLst>
                <a:path w="10160" h="35560">
                  <a:moveTo>
                    <a:pt x="9601" y="0"/>
                  </a:moveTo>
                  <a:lnTo>
                    <a:pt x="6222" y="15709"/>
                  </a:lnTo>
                  <a:lnTo>
                    <a:pt x="0" y="35115"/>
                  </a:lnTo>
                </a:path>
              </a:pathLst>
            </a:custGeom>
            <a:ln w="3175">
              <a:solidFill>
                <a:srgbClr val="565658"/>
              </a:solidFill>
            </a:ln>
          </p:spPr>
          <p:txBody>
            <a:bodyPr wrap="square" lIns="0" tIns="0" rIns="0" bIns="0" rtlCol="0"/>
            <a:lstStyle/>
            <a:p/>
          </p:txBody>
        </p:sp>
        <p:sp>
          <p:nvSpPr>
            <p:cNvPr id="1045" name="object 1045" descr=""/>
            <p:cNvSpPr/>
            <p:nvPr/>
          </p:nvSpPr>
          <p:spPr>
            <a:xfrm>
              <a:off x="5943954" y="2529520"/>
              <a:ext cx="635" cy="635"/>
            </a:xfrm>
            <a:custGeom>
              <a:avLst/>
              <a:gdLst/>
              <a:ahLst/>
              <a:cxnLst/>
              <a:rect l="l" t="t" r="r" b="b"/>
              <a:pathLst>
                <a:path w="635" h="635">
                  <a:moveTo>
                    <a:pt x="88" y="0"/>
                  </a:moveTo>
                  <a:lnTo>
                    <a:pt x="215" y="0"/>
                  </a:lnTo>
                </a:path>
                <a:path w="635" h="635">
                  <a:moveTo>
                    <a:pt x="88" y="0"/>
                  </a:moveTo>
                  <a:lnTo>
                    <a:pt x="0" y="495"/>
                  </a:lnTo>
                </a:path>
              </a:pathLst>
            </a:custGeom>
            <a:ln w="3175">
              <a:solidFill>
                <a:srgbClr val="565658"/>
              </a:solidFill>
            </a:ln>
          </p:spPr>
          <p:txBody>
            <a:bodyPr wrap="square" lIns="0" tIns="0" rIns="0" bIns="0" rtlCol="0"/>
            <a:lstStyle/>
            <a:p/>
          </p:txBody>
        </p:sp>
        <p:sp>
          <p:nvSpPr>
            <p:cNvPr id="1046" name="object 1046" descr=""/>
            <p:cNvSpPr/>
            <p:nvPr/>
          </p:nvSpPr>
          <p:spPr>
            <a:xfrm>
              <a:off x="5943992" y="2530010"/>
              <a:ext cx="635" cy="635"/>
            </a:xfrm>
            <a:custGeom>
              <a:avLst/>
              <a:gdLst/>
              <a:ahLst/>
              <a:cxnLst/>
              <a:rect l="l" t="t" r="r" b="b"/>
              <a:pathLst>
                <a:path w="635" h="635">
                  <a:moveTo>
                    <a:pt x="88" y="0"/>
                  </a:moveTo>
                  <a:lnTo>
                    <a:pt x="0" y="482"/>
                  </a:lnTo>
                </a:path>
              </a:pathLst>
            </a:custGeom>
            <a:ln w="3175">
              <a:solidFill>
                <a:srgbClr val="565658"/>
              </a:solidFill>
            </a:ln>
          </p:spPr>
          <p:txBody>
            <a:bodyPr wrap="square" lIns="0" tIns="0" rIns="0" bIns="0" rtlCol="0"/>
            <a:lstStyle/>
            <a:p/>
          </p:txBody>
        </p:sp>
        <p:sp>
          <p:nvSpPr>
            <p:cNvPr id="1047" name="object 1047" descr=""/>
            <p:cNvSpPr/>
            <p:nvPr/>
          </p:nvSpPr>
          <p:spPr>
            <a:xfrm>
              <a:off x="5943422" y="2530487"/>
              <a:ext cx="635" cy="635"/>
            </a:xfrm>
            <a:custGeom>
              <a:avLst/>
              <a:gdLst/>
              <a:ahLst/>
              <a:cxnLst/>
              <a:rect l="l" t="t" r="r" b="b"/>
              <a:pathLst>
                <a:path w="635" h="635">
                  <a:moveTo>
                    <a:pt x="571" y="0"/>
                  </a:moveTo>
                  <a:lnTo>
                    <a:pt x="381" y="25"/>
                  </a:lnTo>
                  <a:lnTo>
                    <a:pt x="203" y="63"/>
                  </a:lnTo>
                  <a:lnTo>
                    <a:pt x="0" y="101"/>
                  </a:lnTo>
                </a:path>
              </a:pathLst>
            </a:custGeom>
            <a:ln w="3175">
              <a:solidFill>
                <a:srgbClr val="565658"/>
              </a:solidFill>
            </a:ln>
          </p:spPr>
          <p:txBody>
            <a:bodyPr wrap="square" lIns="0" tIns="0" rIns="0" bIns="0" rtlCol="0"/>
            <a:lstStyle/>
            <a:p/>
          </p:txBody>
        </p:sp>
        <p:sp>
          <p:nvSpPr>
            <p:cNvPr id="1048" name="object 1048" descr=""/>
            <p:cNvSpPr/>
            <p:nvPr/>
          </p:nvSpPr>
          <p:spPr>
            <a:xfrm>
              <a:off x="5933848" y="2530589"/>
              <a:ext cx="9525" cy="34925"/>
            </a:xfrm>
            <a:custGeom>
              <a:avLst/>
              <a:gdLst/>
              <a:ahLst/>
              <a:cxnLst/>
              <a:rect l="l" t="t" r="r" b="b"/>
              <a:pathLst>
                <a:path w="9525" h="34925">
                  <a:moveTo>
                    <a:pt x="0" y="34785"/>
                  </a:moveTo>
                  <a:lnTo>
                    <a:pt x="6197" y="15468"/>
                  </a:lnTo>
                  <a:lnTo>
                    <a:pt x="9525" y="0"/>
                  </a:lnTo>
                </a:path>
              </a:pathLst>
            </a:custGeom>
            <a:ln w="3175">
              <a:solidFill>
                <a:srgbClr val="565658"/>
              </a:solidFill>
            </a:ln>
          </p:spPr>
          <p:txBody>
            <a:bodyPr wrap="square" lIns="0" tIns="0" rIns="0" bIns="0" rtlCol="0"/>
            <a:lstStyle/>
            <a:p/>
          </p:txBody>
        </p:sp>
        <p:sp>
          <p:nvSpPr>
            <p:cNvPr id="1049" name="object 1049" descr=""/>
            <p:cNvSpPr/>
            <p:nvPr/>
          </p:nvSpPr>
          <p:spPr>
            <a:xfrm>
              <a:off x="5925631" y="2565376"/>
              <a:ext cx="8890" cy="15240"/>
            </a:xfrm>
            <a:custGeom>
              <a:avLst/>
              <a:gdLst/>
              <a:ahLst/>
              <a:cxnLst/>
              <a:rect l="l" t="t" r="r" b="b"/>
              <a:pathLst>
                <a:path w="8889" h="15239">
                  <a:moveTo>
                    <a:pt x="8762" y="228"/>
                  </a:moveTo>
                  <a:lnTo>
                    <a:pt x="8585" y="152"/>
                  </a:lnTo>
                  <a:lnTo>
                    <a:pt x="8420" y="88"/>
                  </a:lnTo>
                  <a:lnTo>
                    <a:pt x="8216" y="0"/>
                  </a:lnTo>
                </a:path>
                <a:path w="8889" h="15239">
                  <a:moveTo>
                    <a:pt x="8762" y="228"/>
                  </a:moveTo>
                  <a:lnTo>
                    <a:pt x="50" y="15227"/>
                  </a:lnTo>
                  <a:lnTo>
                    <a:pt x="0" y="14922"/>
                  </a:lnTo>
                  <a:lnTo>
                    <a:pt x="228" y="14020"/>
                  </a:lnTo>
                  <a:lnTo>
                    <a:pt x="977" y="12014"/>
                  </a:lnTo>
                  <a:lnTo>
                    <a:pt x="2819" y="7340"/>
                  </a:lnTo>
                  <a:lnTo>
                    <a:pt x="3721" y="4991"/>
                  </a:lnTo>
                </a:path>
              </a:pathLst>
            </a:custGeom>
            <a:ln w="3175">
              <a:solidFill>
                <a:srgbClr val="565658"/>
              </a:solidFill>
            </a:ln>
          </p:spPr>
          <p:txBody>
            <a:bodyPr wrap="square" lIns="0" tIns="0" rIns="0" bIns="0" rtlCol="0"/>
            <a:lstStyle/>
            <a:p/>
          </p:txBody>
        </p:sp>
        <p:sp>
          <p:nvSpPr>
            <p:cNvPr id="1050" name="object 1050" descr=""/>
            <p:cNvSpPr/>
            <p:nvPr/>
          </p:nvSpPr>
          <p:spPr>
            <a:xfrm>
              <a:off x="5929353" y="2530559"/>
              <a:ext cx="7620" cy="40005"/>
            </a:xfrm>
            <a:custGeom>
              <a:avLst/>
              <a:gdLst/>
              <a:ahLst/>
              <a:cxnLst/>
              <a:rect l="l" t="t" r="r" b="b"/>
              <a:pathLst>
                <a:path w="7620" h="40005">
                  <a:moveTo>
                    <a:pt x="0" y="39801"/>
                  </a:moveTo>
                  <a:lnTo>
                    <a:pt x="4445" y="24320"/>
                  </a:lnTo>
                  <a:lnTo>
                    <a:pt x="6692" y="8902"/>
                  </a:lnTo>
                  <a:lnTo>
                    <a:pt x="7340" y="0"/>
                  </a:lnTo>
                </a:path>
              </a:pathLst>
            </a:custGeom>
            <a:ln w="3175">
              <a:solidFill>
                <a:srgbClr val="565658"/>
              </a:solidFill>
            </a:ln>
          </p:spPr>
          <p:txBody>
            <a:bodyPr wrap="square" lIns="0" tIns="0" rIns="0" bIns="0" rtlCol="0"/>
            <a:lstStyle/>
            <a:p/>
          </p:txBody>
        </p:sp>
        <p:sp>
          <p:nvSpPr>
            <p:cNvPr id="1051" name="object 1051" descr=""/>
            <p:cNvSpPr/>
            <p:nvPr/>
          </p:nvSpPr>
          <p:spPr>
            <a:xfrm>
              <a:off x="5936688" y="2530009"/>
              <a:ext cx="635" cy="635"/>
            </a:xfrm>
            <a:custGeom>
              <a:avLst/>
              <a:gdLst/>
              <a:ahLst/>
              <a:cxnLst/>
              <a:rect l="l" t="t" r="r" b="b"/>
              <a:pathLst>
                <a:path w="635" h="635">
                  <a:moveTo>
                    <a:pt x="0" y="546"/>
                  </a:moveTo>
                  <a:lnTo>
                    <a:pt x="25" y="0"/>
                  </a:lnTo>
                </a:path>
              </a:pathLst>
            </a:custGeom>
            <a:ln w="3175">
              <a:solidFill>
                <a:srgbClr val="565658"/>
              </a:solidFill>
            </a:ln>
          </p:spPr>
          <p:txBody>
            <a:bodyPr wrap="square" lIns="0" tIns="0" rIns="0" bIns="0" rtlCol="0"/>
            <a:lstStyle/>
            <a:p/>
          </p:txBody>
        </p:sp>
        <p:sp>
          <p:nvSpPr>
            <p:cNvPr id="1052" name="object 1052" descr=""/>
            <p:cNvSpPr/>
            <p:nvPr/>
          </p:nvSpPr>
          <p:spPr>
            <a:xfrm>
              <a:off x="5936720" y="2529464"/>
              <a:ext cx="635" cy="635"/>
            </a:xfrm>
            <a:custGeom>
              <a:avLst/>
              <a:gdLst/>
              <a:ahLst/>
              <a:cxnLst/>
              <a:rect l="l" t="t" r="r" b="b"/>
              <a:pathLst>
                <a:path w="635" h="635">
                  <a:moveTo>
                    <a:pt x="0" y="546"/>
                  </a:moveTo>
                  <a:lnTo>
                    <a:pt x="25" y="0"/>
                  </a:lnTo>
                </a:path>
              </a:pathLst>
            </a:custGeom>
            <a:ln w="3175">
              <a:solidFill>
                <a:srgbClr val="565658"/>
              </a:solidFill>
            </a:ln>
          </p:spPr>
          <p:txBody>
            <a:bodyPr wrap="square" lIns="0" tIns="0" rIns="0" bIns="0" rtlCol="0"/>
            <a:lstStyle/>
            <a:p/>
          </p:txBody>
        </p:sp>
        <p:sp>
          <p:nvSpPr>
            <p:cNvPr id="1053" name="object 1053" descr=""/>
            <p:cNvSpPr/>
            <p:nvPr/>
          </p:nvSpPr>
          <p:spPr>
            <a:xfrm>
              <a:off x="5936744" y="2529458"/>
              <a:ext cx="1270" cy="0"/>
            </a:xfrm>
            <a:custGeom>
              <a:avLst/>
              <a:gdLst/>
              <a:ahLst/>
              <a:cxnLst/>
              <a:rect l="l" t="t" r="r" b="b"/>
              <a:pathLst>
                <a:path w="1270" h="0">
                  <a:moveTo>
                    <a:pt x="0" y="0"/>
                  </a:moveTo>
                  <a:lnTo>
                    <a:pt x="342" y="0"/>
                  </a:lnTo>
                  <a:lnTo>
                    <a:pt x="685" y="0"/>
                  </a:lnTo>
                </a:path>
              </a:pathLst>
            </a:custGeom>
            <a:ln w="3175">
              <a:solidFill>
                <a:srgbClr val="565658"/>
              </a:solidFill>
            </a:ln>
          </p:spPr>
          <p:txBody>
            <a:bodyPr wrap="square" lIns="0" tIns="0" rIns="0" bIns="0" rtlCol="0"/>
            <a:lstStyle/>
            <a:p/>
          </p:txBody>
        </p:sp>
        <p:sp>
          <p:nvSpPr>
            <p:cNvPr id="1054" name="object 1054" descr=""/>
            <p:cNvSpPr/>
            <p:nvPr/>
          </p:nvSpPr>
          <p:spPr>
            <a:xfrm>
              <a:off x="5937432" y="2529464"/>
              <a:ext cx="6985" cy="635"/>
            </a:xfrm>
            <a:custGeom>
              <a:avLst/>
              <a:gdLst/>
              <a:ahLst/>
              <a:cxnLst/>
              <a:rect l="l" t="t" r="r" b="b"/>
              <a:pathLst>
                <a:path w="6985" h="635">
                  <a:moveTo>
                    <a:pt x="0" y="0"/>
                  </a:moveTo>
                  <a:lnTo>
                    <a:pt x="4051" y="25"/>
                  </a:lnTo>
                  <a:lnTo>
                    <a:pt x="6616" y="50"/>
                  </a:lnTo>
                </a:path>
              </a:pathLst>
            </a:custGeom>
            <a:ln w="3175">
              <a:solidFill>
                <a:srgbClr val="565658"/>
              </a:solidFill>
            </a:ln>
          </p:spPr>
          <p:txBody>
            <a:bodyPr wrap="square" lIns="0" tIns="0" rIns="0" bIns="0" rtlCol="0"/>
            <a:lstStyle/>
            <a:p/>
          </p:txBody>
        </p:sp>
        <p:sp>
          <p:nvSpPr>
            <p:cNvPr id="1055" name="object 1055" descr=""/>
            <p:cNvSpPr/>
            <p:nvPr/>
          </p:nvSpPr>
          <p:spPr>
            <a:xfrm>
              <a:off x="5943471" y="2529520"/>
              <a:ext cx="635" cy="635"/>
            </a:xfrm>
            <a:custGeom>
              <a:avLst/>
              <a:gdLst/>
              <a:ahLst/>
              <a:cxnLst/>
              <a:rect l="l" t="t" r="r" b="b"/>
              <a:pathLst>
                <a:path w="635" h="635">
                  <a:moveTo>
                    <a:pt x="571" y="0"/>
                  </a:moveTo>
                  <a:lnTo>
                    <a:pt x="508" y="190"/>
                  </a:lnTo>
                  <a:lnTo>
                    <a:pt x="368" y="342"/>
                  </a:lnTo>
                  <a:lnTo>
                    <a:pt x="190" y="444"/>
                  </a:lnTo>
                  <a:lnTo>
                    <a:pt x="0" y="495"/>
                  </a:lnTo>
                </a:path>
              </a:pathLst>
            </a:custGeom>
            <a:ln w="3175">
              <a:solidFill>
                <a:srgbClr val="565658"/>
              </a:solidFill>
            </a:ln>
          </p:spPr>
          <p:txBody>
            <a:bodyPr wrap="square" lIns="0" tIns="0" rIns="0" bIns="0" rtlCol="0"/>
            <a:lstStyle/>
            <a:p/>
          </p:txBody>
        </p:sp>
        <p:sp>
          <p:nvSpPr>
            <p:cNvPr id="1056" name="object 1056" descr=""/>
            <p:cNvSpPr/>
            <p:nvPr/>
          </p:nvSpPr>
          <p:spPr>
            <a:xfrm>
              <a:off x="5943453" y="2529997"/>
              <a:ext cx="635" cy="635"/>
            </a:xfrm>
            <a:custGeom>
              <a:avLst/>
              <a:gdLst/>
              <a:ahLst/>
              <a:cxnLst/>
              <a:rect l="l" t="t" r="r" b="b"/>
              <a:pathLst>
                <a:path w="635" h="635">
                  <a:moveTo>
                    <a:pt x="12" y="12"/>
                  </a:moveTo>
                  <a:lnTo>
                    <a:pt x="228" y="0"/>
                  </a:lnTo>
                  <a:lnTo>
                    <a:pt x="380" y="0"/>
                  </a:lnTo>
                  <a:lnTo>
                    <a:pt x="546" y="12"/>
                  </a:lnTo>
                </a:path>
                <a:path w="635" h="635">
                  <a:moveTo>
                    <a:pt x="12" y="12"/>
                  </a:moveTo>
                  <a:lnTo>
                    <a:pt x="12" y="12"/>
                  </a:lnTo>
                  <a:lnTo>
                    <a:pt x="0" y="50"/>
                  </a:lnTo>
                </a:path>
                <a:path w="635" h="635">
                  <a:moveTo>
                    <a:pt x="12" y="12"/>
                  </a:moveTo>
                  <a:lnTo>
                    <a:pt x="12" y="596"/>
                  </a:lnTo>
                </a:path>
              </a:pathLst>
            </a:custGeom>
            <a:ln w="3175">
              <a:solidFill>
                <a:srgbClr val="565658"/>
              </a:solidFill>
            </a:ln>
          </p:spPr>
          <p:txBody>
            <a:bodyPr wrap="square" lIns="0" tIns="0" rIns="0" bIns="0" rtlCol="0"/>
            <a:lstStyle/>
            <a:p/>
          </p:txBody>
        </p:sp>
        <p:sp>
          <p:nvSpPr>
            <p:cNvPr id="1057" name="object 1057" descr=""/>
            <p:cNvSpPr/>
            <p:nvPr/>
          </p:nvSpPr>
          <p:spPr>
            <a:xfrm>
              <a:off x="5940713" y="2530593"/>
              <a:ext cx="3175" cy="0"/>
            </a:xfrm>
            <a:custGeom>
              <a:avLst/>
              <a:gdLst/>
              <a:ahLst/>
              <a:cxnLst/>
              <a:rect l="l" t="t" r="r" b="b"/>
              <a:pathLst>
                <a:path w="3175" h="0">
                  <a:moveTo>
                    <a:pt x="2666" y="0"/>
                  </a:moveTo>
                  <a:lnTo>
                    <a:pt x="0" y="0"/>
                  </a:lnTo>
                </a:path>
              </a:pathLst>
            </a:custGeom>
            <a:ln w="3175">
              <a:solidFill>
                <a:srgbClr val="565658"/>
              </a:solidFill>
            </a:ln>
          </p:spPr>
          <p:txBody>
            <a:bodyPr wrap="square" lIns="0" tIns="0" rIns="0" bIns="0" rtlCol="0"/>
            <a:lstStyle/>
            <a:p/>
          </p:txBody>
        </p:sp>
        <p:sp>
          <p:nvSpPr>
            <p:cNvPr id="1058" name="object 1058" descr=""/>
            <p:cNvSpPr/>
            <p:nvPr/>
          </p:nvSpPr>
          <p:spPr>
            <a:xfrm>
              <a:off x="5933848" y="2554485"/>
              <a:ext cx="0" cy="11430"/>
            </a:xfrm>
            <a:custGeom>
              <a:avLst/>
              <a:gdLst/>
              <a:ahLst/>
              <a:cxnLst/>
              <a:rect l="l" t="t" r="r" b="b"/>
              <a:pathLst>
                <a:path w="0" h="11430">
                  <a:moveTo>
                    <a:pt x="0" y="0"/>
                  </a:moveTo>
                  <a:lnTo>
                    <a:pt x="0" y="10883"/>
                  </a:lnTo>
                </a:path>
              </a:pathLst>
            </a:custGeom>
            <a:ln w="3175">
              <a:solidFill>
                <a:srgbClr val="565658"/>
              </a:solidFill>
            </a:ln>
          </p:spPr>
          <p:txBody>
            <a:bodyPr wrap="square" lIns="0" tIns="0" rIns="0" bIns="0" rtlCol="0"/>
            <a:lstStyle/>
            <a:p/>
          </p:txBody>
        </p:sp>
        <p:sp>
          <p:nvSpPr>
            <p:cNvPr id="1059" name="object 1059" descr=""/>
            <p:cNvSpPr/>
            <p:nvPr/>
          </p:nvSpPr>
          <p:spPr>
            <a:xfrm>
              <a:off x="5925743" y="2565378"/>
              <a:ext cx="8255" cy="15240"/>
            </a:xfrm>
            <a:custGeom>
              <a:avLst/>
              <a:gdLst/>
              <a:ahLst/>
              <a:cxnLst/>
              <a:rect l="l" t="t" r="r" b="b"/>
              <a:pathLst>
                <a:path w="8254" h="15239">
                  <a:moveTo>
                    <a:pt x="0" y="14681"/>
                  </a:moveTo>
                  <a:lnTo>
                    <a:pt x="38" y="14897"/>
                  </a:lnTo>
                  <a:lnTo>
                    <a:pt x="317" y="14757"/>
                  </a:lnTo>
                  <a:lnTo>
                    <a:pt x="990" y="13957"/>
                  </a:lnTo>
                  <a:lnTo>
                    <a:pt x="1828" y="12725"/>
                  </a:lnTo>
                  <a:lnTo>
                    <a:pt x="2070" y="12357"/>
                  </a:lnTo>
                  <a:lnTo>
                    <a:pt x="4064" y="8864"/>
                  </a:lnTo>
                  <a:lnTo>
                    <a:pt x="4902" y="7264"/>
                  </a:lnTo>
                  <a:lnTo>
                    <a:pt x="8102" y="0"/>
                  </a:lnTo>
                </a:path>
              </a:pathLst>
            </a:custGeom>
            <a:ln w="3175">
              <a:solidFill>
                <a:srgbClr val="565658"/>
              </a:solidFill>
            </a:ln>
          </p:spPr>
          <p:txBody>
            <a:bodyPr wrap="square" lIns="0" tIns="0" rIns="0" bIns="0" rtlCol="0"/>
            <a:lstStyle/>
            <a:p/>
          </p:txBody>
        </p:sp>
        <p:sp>
          <p:nvSpPr>
            <p:cNvPr id="1060" name="object 1060" descr=""/>
            <p:cNvSpPr/>
            <p:nvPr/>
          </p:nvSpPr>
          <p:spPr>
            <a:xfrm>
              <a:off x="5929353" y="2570335"/>
              <a:ext cx="635" cy="635"/>
            </a:xfrm>
            <a:custGeom>
              <a:avLst/>
              <a:gdLst/>
              <a:ahLst/>
              <a:cxnLst/>
              <a:rect l="l" t="t" r="r" b="b"/>
              <a:pathLst>
                <a:path w="635" h="635">
                  <a:moveTo>
                    <a:pt x="0" y="25"/>
                  </a:moveTo>
                  <a:lnTo>
                    <a:pt x="38" y="0"/>
                  </a:lnTo>
                </a:path>
              </a:pathLst>
            </a:custGeom>
            <a:ln w="3175">
              <a:solidFill>
                <a:srgbClr val="565658"/>
              </a:solidFill>
            </a:ln>
          </p:spPr>
          <p:txBody>
            <a:bodyPr wrap="square" lIns="0" tIns="0" rIns="0" bIns="0" rtlCol="0"/>
            <a:lstStyle/>
            <a:p/>
          </p:txBody>
        </p:sp>
        <p:sp>
          <p:nvSpPr>
            <p:cNvPr id="1061" name="object 1061" descr=""/>
            <p:cNvSpPr/>
            <p:nvPr/>
          </p:nvSpPr>
          <p:spPr>
            <a:xfrm>
              <a:off x="5936720" y="2529997"/>
              <a:ext cx="635" cy="635"/>
            </a:xfrm>
            <a:custGeom>
              <a:avLst/>
              <a:gdLst/>
              <a:ahLst/>
              <a:cxnLst/>
              <a:rect l="l" t="t" r="r" b="b"/>
              <a:pathLst>
                <a:path w="635" h="635">
                  <a:moveTo>
                    <a:pt x="0" y="12"/>
                  </a:moveTo>
                  <a:lnTo>
                    <a:pt x="177" y="12"/>
                  </a:lnTo>
                </a:path>
              </a:pathLst>
            </a:custGeom>
            <a:ln w="3175">
              <a:solidFill>
                <a:srgbClr val="565658"/>
              </a:solidFill>
            </a:ln>
          </p:spPr>
          <p:txBody>
            <a:bodyPr wrap="square" lIns="0" tIns="0" rIns="0" bIns="0" rtlCol="0"/>
            <a:lstStyle/>
            <a:p/>
          </p:txBody>
        </p:sp>
        <p:sp>
          <p:nvSpPr>
            <p:cNvPr id="1062" name="object 1062" descr=""/>
            <p:cNvSpPr/>
            <p:nvPr/>
          </p:nvSpPr>
          <p:spPr>
            <a:xfrm>
              <a:off x="5936937" y="2529464"/>
              <a:ext cx="635" cy="635"/>
            </a:xfrm>
            <a:custGeom>
              <a:avLst/>
              <a:gdLst/>
              <a:ahLst/>
              <a:cxnLst/>
              <a:rect l="l" t="t" r="r" b="b"/>
              <a:pathLst>
                <a:path w="635" h="635">
                  <a:moveTo>
                    <a:pt x="495" y="0"/>
                  </a:moveTo>
                  <a:lnTo>
                    <a:pt x="101" y="533"/>
                  </a:lnTo>
                </a:path>
              </a:pathLst>
            </a:custGeom>
            <a:ln w="3175">
              <a:solidFill>
                <a:srgbClr val="565658"/>
              </a:solidFill>
            </a:ln>
          </p:spPr>
          <p:txBody>
            <a:bodyPr wrap="square" lIns="0" tIns="0" rIns="0" bIns="0" rtlCol="0"/>
            <a:lstStyle/>
            <a:p/>
          </p:txBody>
        </p:sp>
        <p:sp>
          <p:nvSpPr>
            <p:cNvPr id="1063" name="object 1063" descr=""/>
            <p:cNvSpPr/>
            <p:nvPr/>
          </p:nvSpPr>
          <p:spPr>
            <a:xfrm>
              <a:off x="5936938" y="2530010"/>
              <a:ext cx="6985" cy="0"/>
            </a:xfrm>
            <a:custGeom>
              <a:avLst/>
              <a:gdLst/>
              <a:ahLst/>
              <a:cxnLst/>
              <a:rect l="l" t="t" r="r" b="b"/>
              <a:pathLst>
                <a:path w="6985" h="0">
                  <a:moveTo>
                    <a:pt x="6527" y="0"/>
                  </a:moveTo>
                  <a:lnTo>
                    <a:pt x="4000" y="0"/>
                  </a:lnTo>
                  <a:lnTo>
                    <a:pt x="0" y="0"/>
                  </a:lnTo>
                </a:path>
              </a:pathLst>
            </a:custGeom>
            <a:ln w="3175">
              <a:solidFill>
                <a:srgbClr val="565658"/>
              </a:solidFill>
            </a:ln>
          </p:spPr>
          <p:txBody>
            <a:bodyPr wrap="square" lIns="0" tIns="0" rIns="0" bIns="0" rtlCol="0"/>
            <a:lstStyle/>
            <a:p/>
          </p:txBody>
        </p:sp>
        <p:sp>
          <p:nvSpPr>
            <p:cNvPr id="1064" name="object 1064" descr=""/>
            <p:cNvSpPr/>
            <p:nvPr/>
          </p:nvSpPr>
          <p:spPr>
            <a:xfrm>
              <a:off x="5630685" y="2560866"/>
              <a:ext cx="635" cy="635"/>
            </a:xfrm>
            <a:custGeom>
              <a:avLst/>
              <a:gdLst/>
              <a:ahLst/>
              <a:cxnLst/>
              <a:rect l="l" t="t" r="r" b="b"/>
              <a:pathLst>
                <a:path w="635" h="635">
                  <a:moveTo>
                    <a:pt x="533" y="0"/>
                  </a:moveTo>
                  <a:lnTo>
                    <a:pt x="342" y="76"/>
                  </a:lnTo>
                  <a:lnTo>
                    <a:pt x="190" y="152"/>
                  </a:lnTo>
                  <a:lnTo>
                    <a:pt x="0" y="228"/>
                  </a:lnTo>
                </a:path>
              </a:pathLst>
            </a:custGeom>
            <a:ln w="3175">
              <a:solidFill>
                <a:srgbClr val="565658"/>
              </a:solidFill>
            </a:ln>
          </p:spPr>
          <p:txBody>
            <a:bodyPr wrap="square" lIns="0" tIns="0" rIns="0" bIns="0" rtlCol="0"/>
            <a:lstStyle/>
            <a:p/>
          </p:txBody>
        </p:sp>
        <p:sp>
          <p:nvSpPr>
            <p:cNvPr id="1065" name="object 1065" descr=""/>
            <p:cNvSpPr/>
            <p:nvPr/>
          </p:nvSpPr>
          <p:spPr>
            <a:xfrm>
              <a:off x="5631219" y="2541178"/>
              <a:ext cx="0" cy="19685"/>
            </a:xfrm>
            <a:custGeom>
              <a:avLst/>
              <a:gdLst/>
              <a:ahLst/>
              <a:cxnLst/>
              <a:rect l="l" t="t" r="r" b="b"/>
              <a:pathLst>
                <a:path w="0" h="19685">
                  <a:moveTo>
                    <a:pt x="0" y="0"/>
                  </a:moveTo>
                  <a:lnTo>
                    <a:pt x="0" y="19685"/>
                  </a:lnTo>
                </a:path>
              </a:pathLst>
            </a:custGeom>
            <a:ln w="3175">
              <a:solidFill>
                <a:srgbClr val="565658"/>
              </a:solidFill>
            </a:ln>
          </p:spPr>
          <p:txBody>
            <a:bodyPr wrap="square" lIns="0" tIns="0" rIns="0" bIns="0" rtlCol="0"/>
            <a:lstStyle/>
            <a:p/>
          </p:txBody>
        </p:sp>
        <p:sp>
          <p:nvSpPr>
            <p:cNvPr id="1066" name="object 1066" descr=""/>
            <p:cNvSpPr/>
            <p:nvPr/>
          </p:nvSpPr>
          <p:spPr>
            <a:xfrm>
              <a:off x="5621122" y="2530593"/>
              <a:ext cx="3810" cy="0"/>
            </a:xfrm>
            <a:custGeom>
              <a:avLst/>
              <a:gdLst/>
              <a:ahLst/>
              <a:cxnLst/>
              <a:rect l="l" t="t" r="r" b="b"/>
              <a:pathLst>
                <a:path w="3810" h="0">
                  <a:moveTo>
                    <a:pt x="3238" y="0"/>
                  </a:moveTo>
                  <a:lnTo>
                    <a:pt x="0" y="0"/>
                  </a:lnTo>
                </a:path>
              </a:pathLst>
            </a:custGeom>
            <a:ln w="3175">
              <a:solidFill>
                <a:srgbClr val="565658"/>
              </a:solidFill>
            </a:ln>
          </p:spPr>
          <p:txBody>
            <a:bodyPr wrap="square" lIns="0" tIns="0" rIns="0" bIns="0" rtlCol="0"/>
            <a:lstStyle/>
            <a:p/>
          </p:txBody>
        </p:sp>
        <p:sp>
          <p:nvSpPr>
            <p:cNvPr id="1067" name="object 1067" descr=""/>
            <p:cNvSpPr/>
            <p:nvPr/>
          </p:nvSpPr>
          <p:spPr>
            <a:xfrm>
              <a:off x="5621124" y="2530593"/>
              <a:ext cx="10160" cy="30480"/>
            </a:xfrm>
            <a:custGeom>
              <a:avLst/>
              <a:gdLst/>
              <a:ahLst/>
              <a:cxnLst/>
              <a:rect l="l" t="t" r="r" b="b"/>
              <a:pathLst>
                <a:path w="10160" h="30480">
                  <a:moveTo>
                    <a:pt x="0" y="0"/>
                  </a:moveTo>
                  <a:lnTo>
                    <a:pt x="2616" y="9512"/>
                  </a:lnTo>
                  <a:lnTo>
                    <a:pt x="10096" y="30276"/>
                  </a:lnTo>
                </a:path>
              </a:pathLst>
            </a:custGeom>
            <a:ln w="3175">
              <a:solidFill>
                <a:srgbClr val="565658"/>
              </a:solidFill>
            </a:ln>
          </p:spPr>
          <p:txBody>
            <a:bodyPr wrap="square" lIns="0" tIns="0" rIns="0" bIns="0" rtlCol="0"/>
            <a:lstStyle/>
            <a:p/>
          </p:txBody>
        </p:sp>
        <p:sp>
          <p:nvSpPr>
            <p:cNvPr id="1068" name="object 1068" descr=""/>
            <p:cNvSpPr/>
            <p:nvPr/>
          </p:nvSpPr>
          <p:spPr>
            <a:xfrm>
              <a:off x="5620487" y="2530451"/>
              <a:ext cx="10795" cy="31115"/>
            </a:xfrm>
            <a:custGeom>
              <a:avLst/>
              <a:gdLst/>
              <a:ahLst/>
              <a:cxnLst/>
              <a:rect l="l" t="t" r="r" b="b"/>
              <a:pathLst>
                <a:path w="10795" h="31114">
                  <a:moveTo>
                    <a:pt x="10198" y="30645"/>
                  </a:moveTo>
                  <a:lnTo>
                    <a:pt x="2692" y="9817"/>
                  </a:lnTo>
                  <a:lnTo>
                    <a:pt x="0" y="0"/>
                  </a:lnTo>
                </a:path>
              </a:pathLst>
            </a:custGeom>
            <a:ln w="3175">
              <a:solidFill>
                <a:srgbClr val="565658"/>
              </a:solidFill>
            </a:ln>
          </p:spPr>
          <p:txBody>
            <a:bodyPr wrap="square" lIns="0" tIns="0" rIns="0" bIns="0" rtlCol="0"/>
            <a:lstStyle/>
            <a:p/>
          </p:txBody>
        </p:sp>
        <p:sp>
          <p:nvSpPr>
            <p:cNvPr id="1069" name="object 1069" descr=""/>
            <p:cNvSpPr/>
            <p:nvPr/>
          </p:nvSpPr>
          <p:spPr>
            <a:xfrm>
              <a:off x="5630684" y="2559366"/>
              <a:ext cx="8890" cy="14604"/>
            </a:xfrm>
            <a:custGeom>
              <a:avLst/>
              <a:gdLst/>
              <a:ahLst/>
              <a:cxnLst/>
              <a:rect l="l" t="t" r="r" b="b"/>
              <a:pathLst>
                <a:path w="8889" h="14605">
                  <a:moveTo>
                    <a:pt x="5067" y="0"/>
                  </a:moveTo>
                  <a:lnTo>
                    <a:pt x="7772" y="8572"/>
                  </a:lnTo>
                  <a:lnTo>
                    <a:pt x="8699" y="12306"/>
                  </a:lnTo>
                  <a:lnTo>
                    <a:pt x="8775" y="13373"/>
                  </a:lnTo>
                  <a:lnTo>
                    <a:pt x="8559" y="14058"/>
                  </a:lnTo>
                  <a:lnTo>
                    <a:pt x="8153" y="14147"/>
                  </a:lnTo>
                  <a:lnTo>
                    <a:pt x="7531" y="13817"/>
                  </a:lnTo>
                  <a:lnTo>
                    <a:pt x="6540" y="12877"/>
                  </a:lnTo>
                  <a:lnTo>
                    <a:pt x="4864" y="10706"/>
                  </a:lnTo>
                  <a:lnTo>
                    <a:pt x="1854" y="5600"/>
                  </a:lnTo>
                  <a:lnTo>
                    <a:pt x="0" y="1727"/>
                  </a:lnTo>
                </a:path>
              </a:pathLst>
            </a:custGeom>
            <a:ln w="3175">
              <a:solidFill>
                <a:srgbClr val="565658"/>
              </a:solidFill>
            </a:ln>
          </p:spPr>
          <p:txBody>
            <a:bodyPr wrap="square" lIns="0" tIns="0" rIns="0" bIns="0" rtlCol="0"/>
            <a:lstStyle/>
            <a:p/>
          </p:txBody>
        </p:sp>
        <p:sp>
          <p:nvSpPr>
            <p:cNvPr id="1070" name="object 1070" descr=""/>
            <p:cNvSpPr/>
            <p:nvPr/>
          </p:nvSpPr>
          <p:spPr>
            <a:xfrm>
              <a:off x="5631219" y="2560866"/>
              <a:ext cx="8255" cy="12700"/>
            </a:xfrm>
            <a:custGeom>
              <a:avLst/>
              <a:gdLst/>
              <a:ahLst/>
              <a:cxnLst/>
              <a:rect l="l" t="t" r="r" b="b"/>
              <a:pathLst>
                <a:path w="8254" h="12700">
                  <a:moveTo>
                    <a:pt x="0" y="0"/>
                  </a:moveTo>
                  <a:lnTo>
                    <a:pt x="7747" y="12357"/>
                  </a:lnTo>
                  <a:lnTo>
                    <a:pt x="7937" y="12255"/>
                  </a:lnTo>
                  <a:lnTo>
                    <a:pt x="8128" y="11582"/>
                  </a:lnTo>
                  <a:lnTo>
                    <a:pt x="8115" y="11404"/>
                  </a:lnTo>
                </a:path>
              </a:pathLst>
            </a:custGeom>
            <a:ln w="3175">
              <a:solidFill>
                <a:srgbClr val="565658"/>
              </a:solidFill>
            </a:ln>
          </p:spPr>
          <p:txBody>
            <a:bodyPr wrap="square" lIns="0" tIns="0" rIns="0" bIns="0" rtlCol="0"/>
            <a:lstStyle/>
            <a:p/>
          </p:txBody>
        </p:sp>
        <p:sp>
          <p:nvSpPr>
            <p:cNvPr id="1071" name="object 1071" descr=""/>
            <p:cNvSpPr/>
            <p:nvPr/>
          </p:nvSpPr>
          <p:spPr>
            <a:xfrm>
              <a:off x="5621124" y="2530010"/>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1072" name="object 1072" descr=""/>
            <p:cNvSpPr/>
            <p:nvPr/>
          </p:nvSpPr>
          <p:spPr>
            <a:xfrm>
              <a:off x="5620496" y="2530460"/>
              <a:ext cx="635" cy="635"/>
            </a:xfrm>
            <a:custGeom>
              <a:avLst/>
              <a:gdLst/>
              <a:ahLst/>
              <a:cxnLst/>
              <a:rect l="l" t="t" r="r" b="b"/>
              <a:pathLst>
                <a:path w="635" h="635">
                  <a:moveTo>
                    <a:pt x="558" y="114"/>
                  </a:moveTo>
                  <a:lnTo>
                    <a:pt x="406" y="88"/>
                  </a:lnTo>
                  <a:lnTo>
                    <a:pt x="279" y="50"/>
                  </a:lnTo>
                  <a:lnTo>
                    <a:pt x="114" y="12"/>
                  </a:lnTo>
                </a:path>
              </a:pathLst>
            </a:custGeom>
            <a:ln w="3175">
              <a:solidFill>
                <a:srgbClr val="565658"/>
              </a:solidFill>
            </a:ln>
          </p:spPr>
          <p:txBody>
            <a:bodyPr wrap="square" lIns="0" tIns="0" rIns="0" bIns="0" rtlCol="0"/>
            <a:lstStyle/>
            <a:p/>
          </p:txBody>
        </p:sp>
        <p:sp>
          <p:nvSpPr>
            <p:cNvPr id="1073" name="object 1073" descr=""/>
            <p:cNvSpPr/>
            <p:nvPr/>
          </p:nvSpPr>
          <p:spPr>
            <a:xfrm>
              <a:off x="5620377" y="2530011"/>
              <a:ext cx="635" cy="635"/>
            </a:xfrm>
            <a:custGeom>
              <a:avLst/>
              <a:gdLst/>
              <a:ahLst/>
              <a:cxnLst/>
              <a:rect l="l" t="t" r="r" b="b"/>
              <a:pathLst>
                <a:path w="635" h="635">
                  <a:moveTo>
                    <a:pt x="114" y="444"/>
                  </a:moveTo>
                  <a:lnTo>
                    <a:pt x="63" y="215"/>
                  </a:lnTo>
                  <a:lnTo>
                    <a:pt x="0" y="0"/>
                  </a:lnTo>
                </a:path>
              </a:pathLst>
            </a:custGeom>
            <a:ln w="3175">
              <a:solidFill>
                <a:srgbClr val="565658"/>
              </a:solidFill>
            </a:ln>
          </p:spPr>
          <p:txBody>
            <a:bodyPr wrap="square" lIns="0" tIns="0" rIns="0" bIns="0" rtlCol="0"/>
            <a:lstStyle/>
            <a:p/>
          </p:txBody>
        </p:sp>
        <p:sp>
          <p:nvSpPr>
            <p:cNvPr id="1074" name="object 1074" descr=""/>
            <p:cNvSpPr/>
            <p:nvPr/>
          </p:nvSpPr>
          <p:spPr>
            <a:xfrm>
              <a:off x="5620265" y="2529553"/>
              <a:ext cx="635" cy="635"/>
            </a:xfrm>
            <a:custGeom>
              <a:avLst/>
              <a:gdLst/>
              <a:ahLst/>
              <a:cxnLst/>
              <a:rect l="l" t="t" r="r" b="b"/>
              <a:pathLst>
                <a:path w="635" h="635">
                  <a:moveTo>
                    <a:pt x="114" y="457"/>
                  </a:moveTo>
                  <a:lnTo>
                    <a:pt x="63" y="228"/>
                  </a:lnTo>
                  <a:lnTo>
                    <a:pt x="0" y="0"/>
                  </a:lnTo>
                </a:path>
              </a:pathLst>
            </a:custGeom>
            <a:ln w="3175">
              <a:solidFill>
                <a:srgbClr val="565658"/>
              </a:solidFill>
            </a:ln>
          </p:spPr>
          <p:txBody>
            <a:bodyPr wrap="square" lIns="0" tIns="0" rIns="0" bIns="0" rtlCol="0"/>
            <a:lstStyle/>
            <a:p/>
          </p:txBody>
        </p:sp>
        <p:sp>
          <p:nvSpPr>
            <p:cNvPr id="1075" name="object 1075" descr=""/>
            <p:cNvSpPr/>
            <p:nvPr/>
          </p:nvSpPr>
          <p:spPr>
            <a:xfrm>
              <a:off x="5620268" y="2529557"/>
              <a:ext cx="635" cy="0"/>
            </a:xfrm>
            <a:custGeom>
              <a:avLst/>
              <a:gdLst/>
              <a:ahLst/>
              <a:cxnLst/>
              <a:rect l="l" t="t" r="r" b="b"/>
              <a:pathLst>
                <a:path w="635" h="0">
                  <a:moveTo>
                    <a:pt x="0" y="0"/>
                  </a:moveTo>
                  <a:lnTo>
                    <a:pt x="165" y="0"/>
                  </a:lnTo>
                </a:path>
              </a:pathLst>
            </a:custGeom>
            <a:ln w="3175">
              <a:solidFill>
                <a:srgbClr val="565658"/>
              </a:solidFill>
            </a:ln>
          </p:spPr>
          <p:txBody>
            <a:bodyPr wrap="square" lIns="0" tIns="0" rIns="0" bIns="0" rtlCol="0"/>
            <a:lstStyle/>
            <a:p/>
          </p:txBody>
        </p:sp>
        <p:sp>
          <p:nvSpPr>
            <p:cNvPr id="1076" name="object 1076" descr=""/>
            <p:cNvSpPr/>
            <p:nvPr/>
          </p:nvSpPr>
          <p:spPr>
            <a:xfrm>
              <a:off x="5630016" y="2530524"/>
              <a:ext cx="6350" cy="29209"/>
            </a:xfrm>
            <a:custGeom>
              <a:avLst/>
              <a:gdLst/>
              <a:ahLst/>
              <a:cxnLst/>
              <a:rect l="l" t="t" r="r" b="b"/>
              <a:pathLst>
                <a:path w="6350" h="29210">
                  <a:moveTo>
                    <a:pt x="0" y="0"/>
                  </a:moveTo>
                  <a:lnTo>
                    <a:pt x="1498" y="11493"/>
                  </a:lnTo>
                  <a:lnTo>
                    <a:pt x="5740" y="28841"/>
                  </a:lnTo>
                </a:path>
              </a:pathLst>
            </a:custGeom>
            <a:ln w="3175">
              <a:solidFill>
                <a:srgbClr val="565658"/>
              </a:solidFill>
            </a:ln>
          </p:spPr>
          <p:txBody>
            <a:bodyPr wrap="square" lIns="0" tIns="0" rIns="0" bIns="0" rtlCol="0"/>
            <a:lstStyle/>
            <a:p/>
          </p:txBody>
        </p:sp>
        <p:sp>
          <p:nvSpPr>
            <p:cNvPr id="1077" name="object 1077" descr=""/>
            <p:cNvSpPr/>
            <p:nvPr/>
          </p:nvSpPr>
          <p:spPr>
            <a:xfrm>
              <a:off x="5620991" y="2530015"/>
              <a:ext cx="635" cy="635"/>
            </a:xfrm>
            <a:custGeom>
              <a:avLst/>
              <a:gdLst/>
              <a:ahLst/>
              <a:cxnLst/>
              <a:rect l="l" t="t" r="r" b="b"/>
              <a:pathLst>
                <a:path w="635" h="635">
                  <a:moveTo>
                    <a:pt x="63" y="558"/>
                  </a:moveTo>
                  <a:lnTo>
                    <a:pt x="63" y="342"/>
                  </a:lnTo>
                  <a:lnTo>
                    <a:pt x="50" y="152"/>
                  </a:lnTo>
                  <a:lnTo>
                    <a:pt x="25" y="25"/>
                  </a:lnTo>
                </a:path>
              </a:pathLst>
            </a:custGeom>
            <a:ln w="3175">
              <a:solidFill>
                <a:srgbClr val="565658"/>
              </a:solidFill>
            </a:ln>
          </p:spPr>
          <p:txBody>
            <a:bodyPr wrap="square" lIns="0" tIns="0" rIns="0" bIns="0" rtlCol="0"/>
            <a:lstStyle/>
            <a:p/>
          </p:txBody>
        </p:sp>
        <p:sp>
          <p:nvSpPr>
            <p:cNvPr id="1078" name="object 1078" descr=""/>
            <p:cNvSpPr/>
            <p:nvPr/>
          </p:nvSpPr>
          <p:spPr>
            <a:xfrm>
              <a:off x="5620379" y="2529997"/>
              <a:ext cx="635" cy="635"/>
            </a:xfrm>
            <a:custGeom>
              <a:avLst/>
              <a:gdLst/>
              <a:ahLst/>
              <a:cxnLst/>
              <a:rect l="l" t="t" r="r" b="b"/>
              <a:pathLst>
                <a:path w="635" h="635">
                  <a:moveTo>
                    <a:pt x="0" y="12"/>
                  </a:moveTo>
                  <a:lnTo>
                    <a:pt x="203" y="12"/>
                  </a:lnTo>
                  <a:lnTo>
                    <a:pt x="406" y="12"/>
                  </a:lnTo>
                  <a:lnTo>
                    <a:pt x="609" y="12"/>
                  </a:lnTo>
                </a:path>
              </a:pathLst>
            </a:custGeom>
            <a:ln w="3175">
              <a:solidFill>
                <a:srgbClr val="565658"/>
              </a:solidFill>
            </a:ln>
          </p:spPr>
          <p:txBody>
            <a:bodyPr wrap="square" lIns="0" tIns="0" rIns="0" bIns="0" rtlCol="0"/>
            <a:lstStyle/>
            <a:p/>
          </p:txBody>
        </p:sp>
        <p:sp>
          <p:nvSpPr>
            <p:cNvPr id="1079" name="object 1079" descr=""/>
            <p:cNvSpPr/>
            <p:nvPr/>
          </p:nvSpPr>
          <p:spPr>
            <a:xfrm>
              <a:off x="5620429" y="2529493"/>
              <a:ext cx="8890" cy="635"/>
            </a:xfrm>
            <a:custGeom>
              <a:avLst/>
              <a:gdLst/>
              <a:ahLst/>
              <a:cxnLst/>
              <a:rect l="l" t="t" r="r" b="b"/>
              <a:pathLst>
                <a:path w="8889" h="635">
                  <a:moveTo>
                    <a:pt x="0" y="63"/>
                  </a:moveTo>
                  <a:lnTo>
                    <a:pt x="76" y="241"/>
                  </a:lnTo>
                  <a:lnTo>
                    <a:pt x="203" y="380"/>
                  </a:lnTo>
                  <a:lnTo>
                    <a:pt x="381" y="482"/>
                  </a:lnTo>
                  <a:lnTo>
                    <a:pt x="558" y="520"/>
                  </a:lnTo>
                </a:path>
                <a:path w="8889" h="635">
                  <a:moveTo>
                    <a:pt x="0" y="63"/>
                  </a:moveTo>
                  <a:lnTo>
                    <a:pt x="1460" y="63"/>
                  </a:lnTo>
                  <a:lnTo>
                    <a:pt x="3975" y="63"/>
                  </a:lnTo>
                  <a:lnTo>
                    <a:pt x="4470" y="50"/>
                  </a:lnTo>
                  <a:lnTo>
                    <a:pt x="7137" y="12"/>
                  </a:lnTo>
                  <a:lnTo>
                    <a:pt x="8509" y="0"/>
                  </a:lnTo>
                </a:path>
              </a:pathLst>
            </a:custGeom>
            <a:ln w="3175">
              <a:solidFill>
                <a:srgbClr val="565658"/>
              </a:solidFill>
            </a:ln>
          </p:spPr>
          <p:txBody>
            <a:bodyPr wrap="square" lIns="0" tIns="0" rIns="0" bIns="0" rtlCol="0"/>
            <a:lstStyle/>
            <a:p/>
          </p:txBody>
        </p:sp>
        <p:sp>
          <p:nvSpPr>
            <p:cNvPr id="1080" name="object 1080" descr=""/>
            <p:cNvSpPr/>
            <p:nvPr/>
          </p:nvSpPr>
          <p:spPr>
            <a:xfrm>
              <a:off x="5628943" y="2529475"/>
              <a:ext cx="1270" cy="635"/>
            </a:xfrm>
            <a:custGeom>
              <a:avLst/>
              <a:gdLst/>
              <a:ahLst/>
              <a:cxnLst/>
              <a:rect l="l" t="t" r="r" b="b"/>
              <a:pathLst>
                <a:path w="1270" h="635">
                  <a:moveTo>
                    <a:pt x="0" y="12"/>
                  </a:moveTo>
                  <a:lnTo>
                    <a:pt x="482" y="12"/>
                  </a:lnTo>
                  <a:lnTo>
                    <a:pt x="977" y="0"/>
                  </a:lnTo>
                </a:path>
              </a:pathLst>
            </a:custGeom>
            <a:ln w="3175">
              <a:solidFill>
                <a:srgbClr val="565658"/>
              </a:solidFill>
            </a:ln>
          </p:spPr>
          <p:txBody>
            <a:bodyPr wrap="square" lIns="0" tIns="0" rIns="0" bIns="0" rtlCol="0"/>
            <a:lstStyle/>
            <a:p/>
          </p:txBody>
        </p:sp>
        <p:sp>
          <p:nvSpPr>
            <p:cNvPr id="1081" name="object 1081" descr=""/>
            <p:cNvSpPr/>
            <p:nvPr/>
          </p:nvSpPr>
          <p:spPr>
            <a:xfrm>
              <a:off x="5629923" y="2529477"/>
              <a:ext cx="635" cy="635"/>
            </a:xfrm>
            <a:custGeom>
              <a:avLst/>
              <a:gdLst/>
              <a:ahLst/>
              <a:cxnLst/>
              <a:rect l="l" t="t" r="r" b="b"/>
              <a:pathLst>
                <a:path w="635" h="635">
                  <a:moveTo>
                    <a:pt x="0" y="0"/>
                  </a:moveTo>
                  <a:lnTo>
                    <a:pt x="25" y="266"/>
                  </a:lnTo>
                  <a:lnTo>
                    <a:pt x="50" y="533"/>
                  </a:lnTo>
                </a:path>
              </a:pathLst>
            </a:custGeom>
            <a:ln w="3175">
              <a:solidFill>
                <a:srgbClr val="565658"/>
              </a:solidFill>
            </a:ln>
          </p:spPr>
          <p:txBody>
            <a:bodyPr wrap="square" lIns="0" tIns="0" rIns="0" bIns="0" rtlCol="0"/>
            <a:lstStyle/>
            <a:p/>
          </p:txBody>
        </p:sp>
        <p:sp>
          <p:nvSpPr>
            <p:cNvPr id="1082" name="object 1082" descr=""/>
            <p:cNvSpPr/>
            <p:nvPr/>
          </p:nvSpPr>
          <p:spPr>
            <a:xfrm>
              <a:off x="5629973" y="2530010"/>
              <a:ext cx="635" cy="635"/>
            </a:xfrm>
            <a:custGeom>
              <a:avLst/>
              <a:gdLst/>
              <a:ahLst/>
              <a:cxnLst/>
              <a:rect l="l" t="t" r="r" b="b"/>
              <a:pathLst>
                <a:path w="635" h="635">
                  <a:moveTo>
                    <a:pt x="0" y="0"/>
                  </a:moveTo>
                  <a:lnTo>
                    <a:pt x="12" y="254"/>
                  </a:lnTo>
                  <a:lnTo>
                    <a:pt x="38" y="520"/>
                  </a:lnTo>
                </a:path>
              </a:pathLst>
            </a:custGeom>
            <a:ln w="3175">
              <a:solidFill>
                <a:srgbClr val="565658"/>
              </a:solidFill>
            </a:ln>
          </p:spPr>
          <p:txBody>
            <a:bodyPr wrap="square" lIns="0" tIns="0" rIns="0" bIns="0" rtlCol="0"/>
            <a:lstStyle/>
            <a:p/>
          </p:txBody>
        </p:sp>
        <p:sp>
          <p:nvSpPr>
            <p:cNvPr id="1083" name="object 1083" descr=""/>
            <p:cNvSpPr/>
            <p:nvPr/>
          </p:nvSpPr>
          <p:spPr>
            <a:xfrm>
              <a:off x="5620998" y="2530010"/>
              <a:ext cx="8890" cy="0"/>
            </a:xfrm>
            <a:custGeom>
              <a:avLst/>
              <a:gdLst/>
              <a:ahLst/>
              <a:cxnLst/>
              <a:rect l="l" t="t" r="r" b="b"/>
              <a:pathLst>
                <a:path w="8889" h="0">
                  <a:moveTo>
                    <a:pt x="8267" y="0"/>
                  </a:moveTo>
                  <a:lnTo>
                    <a:pt x="6946" y="0"/>
                  </a:lnTo>
                  <a:lnTo>
                    <a:pt x="3898" y="0"/>
                  </a:lnTo>
                  <a:lnTo>
                    <a:pt x="1435" y="0"/>
                  </a:lnTo>
                  <a:lnTo>
                    <a:pt x="0" y="0"/>
                  </a:lnTo>
                </a:path>
              </a:pathLst>
            </a:custGeom>
            <a:ln w="3175">
              <a:solidFill>
                <a:srgbClr val="565658"/>
              </a:solidFill>
            </a:ln>
          </p:spPr>
          <p:txBody>
            <a:bodyPr wrap="square" lIns="0" tIns="0" rIns="0" bIns="0" rtlCol="0"/>
            <a:lstStyle/>
            <a:p/>
          </p:txBody>
        </p:sp>
        <p:sp>
          <p:nvSpPr>
            <p:cNvPr id="1084" name="object 1084" descr=""/>
            <p:cNvSpPr/>
            <p:nvPr/>
          </p:nvSpPr>
          <p:spPr>
            <a:xfrm>
              <a:off x="5628943" y="2529488"/>
              <a:ext cx="635" cy="635"/>
            </a:xfrm>
            <a:custGeom>
              <a:avLst/>
              <a:gdLst/>
              <a:ahLst/>
              <a:cxnLst/>
              <a:rect l="l" t="t" r="r" b="b"/>
              <a:pathLst>
                <a:path w="635" h="635">
                  <a:moveTo>
                    <a:pt x="0" y="0"/>
                  </a:moveTo>
                  <a:lnTo>
                    <a:pt x="266" y="508"/>
                  </a:lnTo>
                </a:path>
              </a:pathLst>
            </a:custGeom>
            <a:ln w="3175">
              <a:solidFill>
                <a:srgbClr val="565658"/>
              </a:solidFill>
            </a:ln>
          </p:spPr>
          <p:txBody>
            <a:bodyPr wrap="square" lIns="0" tIns="0" rIns="0" bIns="0" rtlCol="0"/>
            <a:lstStyle/>
            <a:p/>
          </p:txBody>
        </p:sp>
        <p:sp>
          <p:nvSpPr>
            <p:cNvPr id="1085" name="object 1085" descr=""/>
            <p:cNvSpPr/>
            <p:nvPr/>
          </p:nvSpPr>
          <p:spPr>
            <a:xfrm>
              <a:off x="5629266" y="2529997"/>
              <a:ext cx="1270" cy="635"/>
            </a:xfrm>
            <a:custGeom>
              <a:avLst/>
              <a:gdLst/>
              <a:ahLst/>
              <a:cxnLst/>
              <a:rect l="l" t="t" r="r" b="b"/>
              <a:pathLst>
                <a:path w="1270" h="635">
                  <a:moveTo>
                    <a:pt x="0" y="12"/>
                  </a:moveTo>
                  <a:lnTo>
                    <a:pt x="152" y="0"/>
                  </a:lnTo>
                  <a:lnTo>
                    <a:pt x="304" y="12"/>
                  </a:lnTo>
                  <a:lnTo>
                    <a:pt x="520" y="12"/>
                  </a:lnTo>
                  <a:lnTo>
                    <a:pt x="711" y="12"/>
                  </a:lnTo>
                </a:path>
              </a:pathLst>
            </a:custGeom>
            <a:ln w="3175">
              <a:solidFill>
                <a:srgbClr val="565658"/>
              </a:solidFill>
            </a:ln>
          </p:spPr>
          <p:txBody>
            <a:bodyPr wrap="square" lIns="0" tIns="0" rIns="0" bIns="0" rtlCol="0"/>
            <a:lstStyle/>
            <a:p/>
          </p:txBody>
        </p:sp>
        <p:sp>
          <p:nvSpPr>
            <p:cNvPr id="1086" name="object 1086" descr=""/>
            <p:cNvSpPr/>
            <p:nvPr/>
          </p:nvSpPr>
          <p:spPr>
            <a:xfrm>
              <a:off x="5673324" y="2522172"/>
              <a:ext cx="6985" cy="0"/>
            </a:xfrm>
            <a:custGeom>
              <a:avLst/>
              <a:gdLst/>
              <a:ahLst/>
              <a:cxnLst/>
              <a:rect l="l" t="t" r="r" b="b"/>
              <a:pathLst>
                <a:path w="6985" h="0">
                  <a:moveTo>
                    <a:pt x="0" y="0"/>
                  </a:moveTo>
                  <a:lnTo>
                    <a:pt x="6654" y="0"/>
                  </a:lnTo>
                </a:path>
              </a:pathLst>
            </a:custGeom>
            <a:ln w="3175">
              <a:solidFill>
                <a:srgbClr val="565658"/>
              </a:solidFill>
            </a:ln>
          </p:spPr>
          <p:txBody>
            <a:bodyPr wrap="square" lIns="0" tIns="0" rIns="0" bIns="0" rtlCol="0"/>
            <a:lstStyle/>
            <a:p/>
          </p:txBody>
        </p:sp>
        <p:sp>
          <p:nvSpPr>
            <p:cNvPr id="1087" name="object 1087" descr=""/>
            <p:cNvSpPr/>
            <p:nvPr/>
          </p:nvSpPr>
          <p:spPr>
            <a:xfrm>
              <a:off x="5655137" y="2522172"/>
              <a:ext cx="18415" cy="0"/>
            </a:xfrm>
            <a:custGeom>
              <a:avLst/>
              <a:gdLst/>
              <a:ahLst/>
              <a:cxnLst/>
              <a:rect l="l" t="t" r="r" b="b"/>
              <a:pathLst>
                <a:path w="18414" h="0">
                  <a:moveTo>
                    <a:pt x="0" y="0"/>
                  </a:moveTo>
                  <a:lnTo>
                    <a:pt x="11531" y="0"/>
                  </a:lnTo>
                  <a:lnTo>
                    <a:pt x="18186" y="0"/>
                  </a:lnTo>
                </a:path>
              </a:pathLst>
            </a:custGeom>
            <a:ln w="3175">
              <a:solidFill>
                <a:srgbClr val="565658"/>
              </a:solidFill>
            </a:ln>
          </p:spPr>
          <p:txBody>
            <a:bodyPr wrap="square" lIns="0" tIns="0" rIns="0" bIns="0" rtlCol="0"/>
            <a:lstStyle/>
            <a:p/>
          </p:txBody>
        </p:sp>
        <p:sp>
          <p:nvSpPr>
            <p:cNvPr id="1088" name="object 1088" descr=""/>
            <p:cNvSpPr/>
            <p:nvPr/>
          </p:nvSpPr>
          <p:spPr>
            <a:xfrm>
              <a:off x="5652663" y="2522173"/>
              <a:ext cx="2540" cy="4445"/>
            </a:xfrm>
            <a:custGeom>
              <a:avLst/>
              <a:gdLst/>
              <a:ahLst/>
              <a:cxnLst/>
              <a:rect l="l" t="t" r="r" b="b"/>
              <a:pathLst>
                <a:path w="2539" h="4444">
                  <a:moveTo>
                    <a:pt x="0" y="3911"/>
                  </a:moveTo>
                  <a:lnTo>
                    <a:pt x="190" y="2412"/>
                  </a:lnTo>
                  <a:lnTo>
                    <a:pt x="723" y="1142"/>
                  </a:lnTo>
                  <a:lnTo>
                    <a:pt x="1524" y="292"/>
                  </a:lnTo>
                  <a:lnTo>
                    <a:pt x="2476" y="0"/>
                  </a:lnTo>
                </a:path>
              </a:pathLst>
            </a:custGeom>
            <a:ln w="3175">
              <a:solidFill>
                <a:srgbClr val="565658"/>
              </a:solidFill>
            </a:ln>
          </p:spPr>
          <p:txBody>
            <a:bodyPr wrap="square" lIns="0" tIns="0" rIns="0" bIns="0" rtlCol="0"/>
            <a:lstStyle/>
            <a:p/>
          </p:txBody>
        </p:sp>
        <p:sp>
          <p:nvSpPr>
            <p:cNvPr id="1089" name="object 1089" descr=""/>
            <p:cNvSpPr/>
            <p:nvPr/>
          </p:nvSpPr>
          <p:spPr>
            <a:xfrm>
              <a:off x="5652665" y="2522173"/>
              <a:ext cx="20955" cy="4445"/>
            </a:xfrm>
            <a:custGeom>
              <a:avLst/>
              <a:gdLst/>
              <a:ahLst/>
              <a:cxnLst/>
              <a:rect l="l" t="t" r="r" b="b"/>
              <a:pathLst>
                <a:path w="20954" h="4444">
                  <a:moveTo>
                    <a:pt x="16840" y="3911"/>
                  </a:moveTo>
                  <a:lnTo>
                    <a:pt x="10680" y="3911"/>
                  </a:lnTo>
                  <a:lnTo>
                    <a:pt x="5486" y="3911"/>
                  </a:lnTo>
                  <a:lnTo>
                    <a:pt x="0" y="3911"/>
                  </a:lnTo>
                </a:path>
                <a:path w="20954" h="4444">
                  <a:moveTo>
                    <a:pt x="16840" y="3911"/>
                  </a:moveTo>
                  <a:lnTo>
                    <a:pt x="17132" y="2412"/>
                  </a:lnTo>
                  <a:lnTo>
                    <a:pt x="17957" y="1142"/>
                  </a:lnTo>
                  <a:lnTo>
                    <a:pt x="19202" y="292"/>
                  </a:lnTo>
                  <a:lnTo>
                    <a:pt x="20662" y="0"/>
                  </a:lnTo>
                </a:path>
              </a:pathLst>
            </a:custGeom>
            <a:ln w="3175">
              <a:solidFill>
                <a:srgbClr val="565658"/>
              </a:solidFill>
            </a:ln>
          </p:spPr>
          <p:txBody>
            <a:bodyPr wrap="square" lIns="0" tIns="0" rIns="0" bIns="0" rtlCol="0"/>
            <a:lstStyle/>
            <a:p/>
          </p:txBody>
        </p:sp>
        <p:sp>
          <p:nvSpPr>
            <p:cNvPr id="1090" name="object 1090" descr=""/>
            <p:cNvSpPr/>
            <p:nvPr/>
          </p:nvSpPr>
          <p:spPr>
            <a:xfrm>
              <a:off x="5669507" y="2526084"/>
              <a:ext cx="10795" cy="0"/>
            </a:xfrm>
            <a:custGeom>
              <a:avLst/>
              <a:gdLst/>
              <a:ahLst/>
              <a:cxnLst/>
              <a:rect l="l" t="t" r="r" b="b"/>
              <a:pathLst>
                <a:path w="10795" h="0">
                  <a:moveTo>
                    <a:pt x="10769" y="0"/>
                  </a:moveTo>
                  <a:lnTo>
                    <a:pt x="0" y="0"/>
                  </a:lnTo>
                </a:path>
              </a:pathLst>
            </a:custGeom>
            <a:ln w="3175">
              <a:solidFill>
                <a:srgbClr val="565658"/>
              </a:solidFill>
            </a:ln>
          </p:spPr>
          <p:txBody>
            <a:bodyPr wrap="square" lIns="0" tIns="0" rIns="0" bIns="0" rtlCol="0"/>
            <a:lstStyle/>
            <a:p/>
          </p:txBody>
        </p:sp>
        <p:sp>
          <p:nvSpPr>
            <p:cNvPr id="1091" name="object 1091" descr=""/>
            <p:cNvSpPr/>
            <p:nvPr/>
          </p:nvSpPr>
          <p:spPr>
            <a:xfrm>
              <a:off x="5893752" y="2565263"/>
              <a:ext cx="8890" cy="0"/>
            </a:xfrm>
            <a:custGeom>
              <a:avLst/>
              <a:gdLst/>
              <a:ahLst/>
              <a:cxnLst/>
              <a:rect l="l" t="t" r="r" b="b"/>
              <a:pathLst>
                <a:path w="8889" h="0">
                  <a:moveTo>
                    <a:pt x="0" y="0"/>
                  </a:moveTo>
                  <a:lnTo>
                    <a:pt x="6032" y="0"/>
                  </a:lnTo>
                  <a:lnTo>
                    <a:pt x="8318" y="0"/>
                  </a:lnTo>
                </a:path>
              </a:pathLst>
            </a:custGeom>
            <a:ln w="3175">
              <a:solidFill>
                <a:srgbClr val="565658"/>
              </a:solidFill>
            </a:ln>
          </p:spPr>
          <p:txBody>
            <a:bodyPr wrap="square" lIns="0" tIns="0" rIns="0" bIns="0" rtlCol="0"/>
            <a:lstStyle/>
            <a:p/>
          </p:txBody>
        </p:sp>
        <p:sp>
          <p:nvSpPr>
            <p:cNvPr id="1092" name="object 1092" descr=""/>
            <p:cNvSpPr/>
            <p:nvPr/>
          </p:nvSpPr>
          <p:spPr>
            <a:xfrm>
              <a:off x="5662611" y="2521191"/>
              <a:ext cx="17780" cy="1270"/>
            </a:xfrm>
            <a:custGeom>
              <a:avLst/>
              <a:gdLst/>
              <a:ahLst/>
              <a:cxnLst/>
              <a:rect l="l" t="t" r="r" b="b"/>
              <a:pathLst>
                <a:path w="17779" h="1269">
                  <a:moveTo>
                    <a:pt x="177" y="0"/>
                  </a:moveTo>
                  <a:lnTo>
                    <a:pt x="17348" y="0"/>
                  </a:lnTo>
                </a:path>
                <a:path w="17779" h="1269">
                  <a:moveTo>
                    <a:pt x="177" y="0"/>
                  </a:moveTo>
                  <a:lnTo>
                    <a:pt x="165" y="368"/>
                  </a:lnTo>
                  <a:lnTo>
                    <a:pt x="127" y="698"/>
                  </a:lnTo>
                  <a:lnTo>
                    <a:pt x="63" y="901"/>
                  </a:lnTo>
                </a:path>
              </a:pathLst>
            </a:custGeom>
            <a:ln w="3175">
              <a:solidFill>
                <a:srgbClr val="565658"/>
              </a:solidFill>
            </a:ln>
          </p:spPr>
          <p:txBody>
            <a:bodyPr wrap="square" lIns="0" tIns="0" rIns="0" bIns="0" rtlCol="0"/>
            <a:lstStyle/>
            <a:p/>
          </p:txBody>
        </p:sp>
        <p:sp>
          <p:nvSpPr>
            <p:cNvPr id="1093" name="object 1093" descr=""/>
            <p:cNvSpPr/>
            <p:nvPr/>
          </p:nvSpPr>
          <p:spPr>
            <a:xfrm>
              <a:off x="5633836" y="2521191"/>
              <a:ext cx="21590" cy="1270"/>
            </a:xfrm>
            <a:custGeom>
              <a:avLst/>
              <a:gdLst/>
              <a:ahLst/>
              <a:cxnLst/>
              <a:rect l="l" t="t" r="r" b="b"/>
              <a:pathLst>
                <a:path w="21589" h="1269">
                  <a:moveTo>
                    <a:pt x="0" y="0"/>
                  </a:moveTo>
                  <a:lnTo>
                    <a:pt x="1676" y="101"/>
                  </a:lnTo>
                  <a:lnTo>
                    <a:pt x="5918" y="368"/>
                  </a:lnTo>
                  <a:lnTo>
                    <a:pt x="12471" y="723"/>
                  </a:lnTo>
                  <a:lnTo>
                    <a:pt x="13423" y="774"/>
                  </a:lnTo>
                  <a:lnTo>
                    <a:pt x="16662" y="901"/>
                  </a:lnTo>
                  <a:lnTo>
                    <a:pt x="21297" y="977"/>
                  </a:lnTo>
                </a:path>
              </a:pathLst>
            </a:custGeom>
            <a:ln w="3175">
              <a:solidFill>
                <a:srgbClr val="565658"/>
              </a:solidFill>
            </a:ln>
          </p:spPr>
          <p:txBody>
            <a:bodyPr wrap="square" lIns="0" tIns="0" rIns="0" bIns="0" rtlCol="0"/>
            <a:lstStyle/>
            <a:p/>
          </p:txBody>
        </p:sp>
        <p:sp>
          <p:nvSpPr>
            <p:cNvPr id="1094" name="object 1094" descr=""/>
            <p:cNvSpPr/>
            <p:nvPr/>
          </p:nvSpPr>
          <p:spPr>
            <a:xfrm>
              <a:off x="5633841" y="2521195"/>
              <a:ext cx="19050" cy="5080"/>
            </a:xfrm>
            <a:custGeom>
              <a:avLst/>
              <a:gdLst/>
              <a:ahLst/>
              <a:cxnLst/>
              <a:rect l="l" t="t" r="r" b="b"/>
              <a:pathLst>
                <a:path w="19050" h="5080">
                  <a:moveTo>
                    <a:pt x="18821" y="4889"/>
                  </a:moveTo>
                  <a:lnTo>
                    <a:pt x="12077" y="3835"/>
                  </a:lnTo>
                  <a:lnTo>
                    <a:pt x="11252" y="3632"/>
                  </a:lnTo>
                  <a:lnTo>
                    <a:pt x="1536" y="520"/>
                  </a:lnTo>
                  <a:lnTo>
                    <a:pt x="0" y="0"/>
                  </a:lnTo>
                </a:path>
              </a:pathLst>
            </a:custGeom>
            <a:ln w="3175">
              <a:solidFill>
                <a:srgbClr val="565658"/>
              </a:solidFill>
            </a:ln>
          </p:spPr>
          <p:txBody>
            <a:bodyPr wrap="square" lIns="0" tIns="0" rIns="0" bIns="0" rtlCol="0"/>
            <a:lstStyle/>
            <a:p/>
          </p:txBody>
        </p:sp>
        <p:sp>
          <p:nvSpPr>
            <p:cNvPr id="1095" name="object 1095" descr=""/>
            <p:cNvSpPr/>
            <p:nvPr/>
          </p:nvSpPr>
          <p:spPr>
            <a:xfrm>
              <a:off x="5669505" y="2565263"/>
              <a:ext cx="11430" cy="0"/>
            </a:xfrm>
            <a:custGeom>
              <a:avLst/>
              <a:gdLst/>
              <a:ahLst/>
              <a:cxnLst/>
              <a:rect l="l" t="t" r="r" b="b"/>
              <a:pathLst>
                <a:path w="11429" h="0">
                  <a:moveTo>
                    <a:pt x="0" y="0"/>
                  </a:moveTo>
                  <a:lnTo>
                    <a:pt x="11353" y="0"/>
                  </a:lnTo>
                </a:path>
              </a:pathLst>
            </a:custGeom>
            <a:ln w="3175">
              <a:solidFill>
                <a:srgbClr val="565658"/>
              </a:solidFill>
            </a:ln>
          </p:spPr>
          <p:txBody>
            <a:bodyPr wrap="square" lIns="0" tIns="0" rIns="0" bIns="0" rtlCol="0"/>
            <a:lstStyle/>
            <a:p/>
          </p:txBody>
        </p:sp>
        <p:sp>
          <p:nvSpPr>
            <p:cNvPr id="1096" name="object 1096" descr=""/>
            <p:cNvSpPr/>
            <p:nvPr/>
          </p:nvSpPr>
          <p:spPr>
            <a:xfrm>
              <a:off x="5618711" y="2535943"/>
              <a:ext cx="8255" cy="27305"/>
            </a:xfrm>
            <a:custGeom>
              <a:avLst/>
              <a:gdLst/>
              <a:ahLst/>
              <a:cxnLst/>
              <a:rect l="l" t="t" r="r" b="b"/>
              <a:pathLst>
                <a:path w="8254" h="27305">
                  <a:moveTo>
                    <a:pt x="0" y="0"/>
                  </a:moveTo>
                  <a:lnTo>
                    <a:pt x="1625" y="7061"/>
                  </a:lnTo>
                  <a:lnTo>
                    <a:pt x="8039" y="26911"/>
                  </a:lnTo>
                </a:path>
              </a:pathLst>
            </a:custGeom>
            <a:ln w="3175">
              <a:solidFill>
                <a:srgbClr val="565658"/>
              </a:solidFill>
            </a:ln>
          </p:spPr>
          <p:txBody>
            <a:bodyPr wrap="square" lIns="0" tIns="0" rIns="0" bIns="0" rtlCol="0"/>
            <a:lstStyle/>
            <a:p/>
          </p:txBody>
        </p:sp>
        <p:sp>
          <p:nvSpPr>
            <p:cNvPr id="1097" name="object 1097" descr=""/>
            <p:cNvSpPr/>
            <p:nvPr/>
          </p:nvSpPr>
          <p:spPr>
            <a:xfrm>
              <a:off x="5633836" y="2526655"/>
              <a:ext cx="36195" cy="38735"/>
            </a:xfrm>
            <a:custGeom>
              <a:avLst/>
              <a:gdLst/>
              <a:ahLst/>
              <a:cxnLst/>
              <a:rect l="l" t="t" r="r" b="b"/>
              <a:pathLst>
                <a:path w="36195" h="38735">
                  <a:moveTo>
                    <a:pt x="0" y="0"/>
                  </a:moveTo>
                  <a:lnTo>
                    <a:pt x="20358" y="32829"/>
                  </a:lnTo>
                  <a:lnTo>
                    <a:pt x="34175" y="38557"/>
                  </a:lnTo>
                  <a:lnTo>
                    <a:pt x="35674" y="38608"/>
                  </a:lnTo>
                </a:path>
              </a:pathLst>
            </a:custGeom>
            <a:ln w="3175">
              <a:solidFill>
                <a:srgbClr val="565658"/>
              </a:solidFill>
            </a:ln>
          </p:spPr>
          <p:txBody>
            <a:bodyPr wrap="square" lIns="0" tIns="0" rIns="0" bIns="0" rtlCol="0"/>
            <a:lstStyle/>
            <a:p/>
          </p:txBody>
        </p:sp>
        <p:sp>
          <p:nvSpPr>
            <p:cNvPr id="1098" name="object 1098" descr=""/>
            <p:cNvSpPr/>
            <p:nvPr/>
          </p:nvSpPr>
          <p:spPr>
            <a:xfrm>
              <a:off x="5902095" y="2521191"/>
              <a:ext cx="8890" cy="3810"/>
            </a:xfrm>
            <a:custGeom>
              <a:avLst/>
              <a:gdLst/>
              <a:ahLst/>
              <a:cxnLst/>
              <a:rect l="l" t="t" r="r" b="b"/>
              <a:pathLst>
                <a:path w="8889" h="3810">
                  <a:moveTo>
                    <a:pt x="8382" y="0"/>
                  </a:moveTo>
                  <a:lnTo>
                    <a:pt x="7124" y="533"/>
                  </a:lnTo>
                  <a:lnTo>
                    <a:pt x="0" y="3543"/>
                  </a:lnTo>
                </a:path>
              </a:pathLst>
            </a:custGeom>
            <a:ln w="3175">
              <a:solidFill>
                <a:srgbClr val="565658"/>
              </a:solidFill>
            </a:ln>
          </p:spPr>
          <p:txBody>
            <a:bodyPr wrap="square" lIns="0" tIns="0" rIns="0" bIns="0" rtlCol="0"/>
            <a:lstStyle/>
            <a:p/>
          </p:txBody>
        </p:sp>
        <p:sp>
          <p:nvSpPr>
            <p:cNvPr id="1099" name="object 1099" descr=""/>
            <p:cNvSpPr/>
            <p:nvPr/>
          </p:nvSpPr>
          <p:spPr>
            <a:xfrm>
              <a:off x="5902545" y="2521190"/>
              <a:ext cx="8255" cy="635"/>
            </a:xfrm>
            <a:custGeom>
              <a:avLst/>
              <a:gdLst/>
              <a:ahLst/>
              <a:cxnLst/>
              <a:rect l="l" t="t" r="r" b="b"/>
              <a:pathLst>
                <a:path w="8254" h="635">
                  <a:moveTo>
                    <a:pt x="0" y="584"/>
                  </a:moveTo>
                  <a:lnTo>
                    <a:pt x="3124" y="368"/>
                  </a:lnTo>
                  <a:lnTo>
                    <a:pt x="6565" y="101"/>
                  </a:lnTo>
                  <a:lnTo>
                    <a:pt x="7937" y="0"/>
                  </a:lnTo>
                </a:path>
              </a:pathLst>
            </a:custGeom>
            <a:ln w="3175">
              <a:solidFill>
                <a:srgbClr val="565658"/>
              </a:solidFill>
            </a:ln>
          </p:spPr>
          <p:txBody>
            <a:bodyPr wrap="square" lIns="0" tIns="0" rIns="0" bIns="0" rtlCol="0"/>
            <a:lstStyle/>
            <a:p/>
          </p:txBody>
        </p:sp>
        <p:sp>
          <p:nvSpPr>
            <p:cNvPr id="1100" name="object 1100" descr=""/>
            <p:cNvSpPr/>
            <p:nvPr/>
          </p:nvSpPr>
          <p:spPr>
            <a:xfrm>
              <a:off x="5901987" y="2521191"/>
              <a:ext cx="8890" cy="0"/>
            </a:xfrm>
            <a:custGeom>
              <a:avLst/>
              <a:gdLst/>
              <a:ahLst/>
              <a:cxnLst/>
              <a:rect l="l" t="t" r="r" b="b"/>
              <a:pathLst>
                <a:path w="8889" h="0">
                  <a:moveTo>
                    <a:pt x="0" y="0"/>
                  </a:moveTo>
                  <a:lnTo>
                    <a:pt x="8483" y="0"/>
                  </a:lnTo>
                </a:path>
              </a:pathLst>
            </a:custGeom>
            <a:ln w="3175">
              <a:solidFill>
                <a:srgbClr val="565658"/>
              </a:solidFill>
            </a:ln>
          </p:spPr>
          <p:txBody>
            <a:bodyPr wrap="square" lIns="0" tIns="0" rIns="0" bIns="0" rtlCol="0"/>
            <a:lstStyle/>
            <a:p/>
          </p:txBody>
        </p:sp>
        <p:sp>
          <p:nvSpPr>
            <p:cNvPr id="1101" name="object 1101" descr=""/>
            <p:cNvSpPr/>
            <p:nvPr/>
          </p:nvSpPr>
          <p:spPr>
            <a:xfrm>
              <a:off x="5626753" y="2562857"/>
              <a:ext cx="8255" cy="15240"/>
            </a:xfrm>
            <a:custGeom>
              <a:avLst/>
              <a:gdLst/>
              <a:ahLst/>
              <a:cxnLst/>
              <a:rect l="l" t="t" r="r" b="b"/>
              <a:pathLst>
                <a:path w="8254" h="15239">
                  <a:moveTo>
                    <a:pt x="0" y="0"/>
                  </a:moveTo>
                  <a:lnTo>
                    <a:pt x="4495" y="9410"/>
                  </a:lnTo>
                  <a:lnTo>
                    <a:pt x="6667" y="13182"/>
                  </a:lnTo>
                  <a:lnTo>
                    <a:pt x="7848" y="15074"/>
                  </a:lnTo>
                </a:path>
              </a:pathLst>
            </a:custGeom>
            <a:ln w="3175">
              <a:solidFill>
                <a:srgbClr val="565658"/>
              </a:solidFill>
            </a:ln>
          </p:spPr>
          <p:txBody>
            <a:bodyPr wrap="square" lIns="0" tIns="0" rIns="0" bIns="0" rtlCol="0"/>
            <a:lstStyle/>
            <a:p/>
          </p:txBody>
        </p:sp>
        <p:sp>
          <p:nvSpPr>
            <p:cNvPr id="1102" name="object 1102" descr=""/>
            <p:cNvSpPr/>
            <p:nvPr/>
          </p:nvSpPr>
          <p:spPr>
            <a:xfrm>
              <a:off x="5632105" y="2520212"/>
              <a:ext cx="1905" cy="6985"/>
            </a:xfrm>
            <a:custGeom>
              <a:avLst/>
              <a:gdLst/>
              <a:ahLst/>
              <a:cxnLst/>
              <a:rect l="l" t="t" r="r" b="b"/>
              <a:pathLst>
                <a:path w="1904" h="6985">
                  <a:moveTo>
                    <a:pt x="0" y="0"/>
                  </a:moveTo>
                  <a:lnTo>
                    <a:pt x="825" y="3276"/>
                  </a:lnTo>
                  <a:lnTo>
                    <a:pt x="1727" y="6438"/>
                  </a:lnTo>
                </a:path>
              </a:pathLst>
            </a:custGeom>
            <a:ln w="3175">
              <a:solidFill>
                <a:srgbClr val="565658"/>
              </a:solidFill>
            </a:ln>
          </p:spPr>
          <p:txBody>
            <a:bodyPr wrap="square" lIns="0" tIns="0" rIns="0" bIns="0" rtlCol="0"/>
            <a:lstStyle/>
            <a:p/>
          </p:txBody>
        </p:sp>
        <p:sp>
          <p:nvSpPr>
            <p:cNvPr id="1103" name="object 1103" descr=""/>
            <p:cNvSpPr/>
            <p:nvPr/>
          </p:nvSpPr>
          <p:spPr>
            <a:xfrm>
              <a:off x="5898794" y="2563802"/>
              <a:ext cx="12065" cy="1905"/>
            </a:xfrm>
            <a:custGeom>
              <a:avLst/>
              <a:gdLst/>
              <a:ahLst/>
              <a:cxnLst/>
              <a:rect l="l" t="t" r="r" b="b"/>
              <a:pathLst>
                <a:path w="12064" h="1905">
                  <a:moveTo>
                    <a:pt x="0" y="1460"/>
                  </a:moveTo>
                  <a:lnTo>
                    <a:pt x="5270" y="1193"/>
                  </a:lnTo>
                  <a:lnTo>
                    <a:pt x="8216" y="825"/>
                  </a:lnTo>
                  <a:lnTo>
                    <a:pt x="10312" y="381"/>
                  </a:lnTo>
                  <a:lnTo>
                    <a:pt x="11684" y="0"/>
                  </a:lnTo>
                </a:path>
              </a:pathLst>
            </a:custGeom>
            <a:ln w="3175">
              <a:solidFill>
                <a:srgbClr val="565658"/>
              </a:solidFill>
            </a:ln>
          </p:spPr>
          <p:txBody>
            <a:bodyPr wrap="square" lIns="0" tIns="0" rIns="0" bIns="0" rtlCol="0"/>
            <a:lstStyle/>
            <a:p/>
          </p:txBody>
        </p:sp>
        <p:sp>
          <p:nvSpPr>
            <p:cNvPr id="1104" name="object 1104" descr=""/>
            <p:cNvSpPr/>
            <p:nvPr/>
          </p:nvSpPr>
          <p:spPr>
            <a:xfrm>
              <a:off x="5616332" y="2520212"/>
              <a:ext cx="15875" cy="0"/>
            </a:xfrm>
            <a:custGeom>
              <a:avLst/>
              <a:gdLst/>
              <a:ahLst/>
              <a:cxnLst/>
              <a:rect l="l" t="t" r="r" b="b"/>
              <a:pathLst>
                <a:path w="15875" h="0">
                  <a:moveTo>
                    <a:pt x="15773" y="0"/>
                  </a:moveTo>
                  <a:lnTo>
                    <a:pt x="15773" y="0"/>
                  </a:lnTo>
                  <a:lnTo>
                    <a:pt x="1181" y="0"/>
                  </a:lnTo>
                  <a:lnTo>
                    <a:pt x="0" y="0"/>
                  </a:lnTo>
                </a:path>
              </a:pathLst>
            </a:custGeom>
            <a:ln w="3175">
              <a:solidFill>
                <a:srgbClr val="565658"/>
              </a:solidFill>
            </a:ln>
          </p:spPr>
          <p:txBody>
            <a:bodyPr wrap="square" lIns="0" tIns="0" rIns="0" bIns="0" rtlCol="0"/>
            <a:lstStyle/>
            <a:p/>
          </p:txBody>
        </p:sp>
        <p:sp>
          <p:nvSpPr>
            <p:cNvPr id="1105" name="object 1105" descr=""/>
            <p:cNvSpPr/>
            <p:nvPr/>
          </p:nvSpPr>
          <p:spPr>
            <a:xfrm>
              <a:off x="5910477" y="2520213"/>
              <a:ext cx="22860" cy="43815"/>
            </a:xfrm>
            <a:custGeom>
              <a:avLst/>
              <a:gdLst/>
              <a:ahLst/>
              <a:cxnLst/>
              <a:rect l="l" t="t" r="r" b="b"/>
              <a:pathLst>
                <a:path w="22860" h="43814">
                  <a:moveTo>
                    <a:pt x="0" y="43586"/>
                  </a:moveTo>
                  <a:lnTo>
                    <a:pt x="21539" y="7962"/>
                  </a:lnTo>
                  <a:lnTo>
                    <a:pt x="22567" y="0"/>
                  </a:lnTo>
                </a:path>
              </a:pathLst>
            </a:custGeom>
            <a:ln w="3175">
              <a:solidFill>
                <a:srgbClr val="565658"/>
              </a:solidFill>
            </a:ln>
          </p:spPr>
          <p:txBody>
            <a:bodyPr wrap="square" lIns="0" tIns="0" rIns="0" bIns="0" rtlCol="0"/>
            <a:lstStyle/>
            <a:p/>
          </p:txBody>
        </p:sp>
        <p:sp>
          <p:nvSpPr>
            <p:cNvPr id="1106" name="object 1106" descr=""/>
            <p:cNvSpPr/>
            <p:nvPr/>
          </p:nvSpPr>
          <p:spPr>
            <a:xfrm>
              <a:off x="5902486" y="2520212"/>
              <a:ext cx="31115" cy="0"/>
            </a:xfrm>
            <a:custGeom>
              <a:avLst/>
              <a:gdLst/>
              <a:ahLst/>
              <a:cxnLst/>
              <a:rect l="l" t="t" r="r" b="b"/>
              <a:pathLst>
                <a:path w="31114" h="0">
                  <a:moveTo>
                    <a:pt x="30556" y="0"/>
                  </a:moveTo>
                  <a:lnTo>
                    <a:pt x="3454" y="0"/>
                  </a:lnTo>
                  <a:lnTo>
                    <a:pt x="0" y="0"/>
                  </a:lnTo>
                </a:path>
              </a:pathLst>
            </a:custGeom>
            <a:ln w="3175">
              <a:solidFill>
                <a:srgbClr val="565658"/>
              </a:solidFill>
            </a:ln>
          </p:spPr>
          <p:txBody>
            <a:bodyPr wrap="square" lIns="0" tIns="0" rIns="0" bIns="0" rtlCol="0"/>
            <a:lstStyle/>
            <a:p/>
          </p:txBody>
        </p:sp>
        <p:sp>
          <p:nvSpPr>
            <p:cNvPr id="1107" name="object 1107" descr=""/>
            <p:cNvSpPr/>
            <p:nvPr/>
          </p:nvSpPr>
          <p:spPr>
            <a:xfrm>
              <a:off x="5636682" y="2580933"/>
              <a:ext cx="2540" cy="0"/>
            </a:xfrm>
            <a:custGeom>
              <a:avLst/>
              <a:gdLst/>
              <a:ahLst/>
              <a:cxnLst/>
              <a:rect l="l" t="t" r="r" b="b"/>
              <a:pathLst>
                <a:path w="2539" h="0">
                  <a:moveTo>
                    <a:pt x="0" y="0"/>
                  </a:moveTo>
                  <a:lnTo>
                    <a:pt x="1943" y="0"/>
                  </a:lnTo>
                  <a:lnTo>
                    <a:pt x="2501" y="0"/>
                  </a:lnTo>
                </a:path>
              </a:pathLst>
            </a:custGeom>
            <a:ln w="3175">
              <a:solidFill>
                <a:srgbClr val="565658"/>
              </a:solidFill>
            </a:ln>
          </p:spPr>
          <p:txBody>
            <a:bodyPr wrap="square" lIns="0" tIns="0" rIns="0" bIns="0" rtlCol="0"/>
            <a:lstStyle/>
            <a:p/>
          </p:txBody>
        </p:sp>
        <p:sp>
          <p:nvSpPr>
            <p:cNvPr id="1108" name="object 1108" descr=""/>
            <p:cNvSpPr/>
            <p:nvPr/>
          </p:nvSpPr>
          <p:spPr>
            <a:xfrm>
              <a:off x="5616327" y="2520214"/>
              <a:ext cx="22860" cy="60960"/>
            </a:xfrm>
            <a:custGeom>
              <a:avLst/>
              <a:gdLst/>
              <a:ahLst/>
              <a:cxnLst/>
              <a:rect l="l" t="t" r="r" b="b"/>
              <a:pathLst>
                <a:path w="22860" h="60960">
                  <a:moveTo>
                    <a:pt x="22860" y="60718"/>
                  </a:moveTo>
                  <a:lnTo>
                    <a:pt x="15125" y="48348"/>
                  </a:lnTo>
                  <a:lnTo>
                    <a:pt x="10071" y="36880"/>
                  </a:lnTo>
                  <a:lnTo>
                    <a:pt x="1358" y="6502"/>
                  </a:lnTo>
                  <a:lnTo>
                    <a:pt x="0" y="0"/>
                  </a:lnTo>
                </a:path>
              </a:pathLst>
            </a:custGeom>
            <a:ln w="3175">
              <a:solidFill>
                <a:srgbClr val="565658"/>
              </a:solidFill>
            </a:ln>
          </p:spPr>
          <p:txBody>
            <a:bodyPr wrap="square" lIns="0" tIns="0" rIns="0" bIns="0" rtlCol="0"/>
            <a:lstStyle/>
            <a:p/>
          </p:txBody>
        </p:sp>
        <p:sp>
          <p:nvSpPr>
            <p:cNvPr id="1109" name="object 1109" descr=""/>
            <p:cNvSpPr/>
            <p:nvPr/>
          </p:nvSpPr>
          <p:spPr>
            <a:xfrm>
              <a:off x="5933047" y="2520212"/>
              <a:ext cx="13335" cy="0"/>
            </a:xfrm>
            <a:custGeom>
              <a:avLst/>
              <a:gdLst/>
              <a:ahLst/>
              <a:cxnLst/>
              <a:rect l="l" t="t" r="r" b="b"/>
              <a:pathLst>
                <a:path w="13335" h="0">
                  <a:moveTo>
                    <a:pt x="13030" y="0"/>
                  </a:moveTo>
                  <a:lnTo>
                    <a:pt x="13030" y="0"/>
                  </a:lnTo>
                  <a:lnTo>
                    <a:pt x="927" y="0"/>
                  </a:lnTo>
                  <a:lnTo>
                    <a:pt x="0" y="0"/>
                  </a:lnTo>
                </a:path>
              </a:pathLst>
            </a:custGeom>
            <a:ln w="3175">
              <a:solidFill>
                <a:srgbClr val="565658"/>
              </a:solidFill>
            </a:ln>
          </p:spPr>
          <p:txBody>
            <a:bodyPr wrap="square" lIns="0" tIns="0" rIns="0" bIns="0" rtlCol="0"/>
            <a:lstStyle/>
            <a:p/>
          </p:txBody>
        </p:sp>
        <p:sp>
          <p:nvSpPr>
            <p:cNvPr id="1110" name="object 1110" descr=""/>
            <p:cNvSpPr/>
            <p:nvPr/>
          </p:nvSpPr>
          <p:spPr>
            <a:xfrm>
              <a:off x="5890920" y="2580933"/>
              <a:ext cx="35560" cy="0"/>
            </a:xfrm>
            <a:custGeom>
              <a:avLst/>
              <a:gdLst/>
              <a:ahLst/>
              <a:cxnLst/>
              <a:rect l="l" t="t" r="r" b="b"/>
              <a:pathLst>
                <a:path w="35560" h="0">
                  <a:moveTo>
                    <a:pt x="35128" y="0"/>
                  </a:moveTo>
                  <a:lnTo>
                    <a:pt x="35128" y="0"/>
                  </a:lnTo>
                  <a:lnTo>
                    <a:pt x="0" y="0"/>
                  </a:lnTo>
                  <a:lnTo>
                    <a:pt x="863" y="0"/>
                  </a:lnTo>
                  <a:lnTo>
                    <a:pt x="5105" y="0"/>
                  </a:lnTo>
                  <a:lnTo>
                    <a:pt x="9436" y="0"/>
                  </a:lnTo>
                  <a:lnTo>
                    <a:pt x="10845" y="0"/>
                  </a:lnTo>
                  <a:lnTo>
                    <a:pt x="10680" y="0"/>
                  </a:lnTo>
                </a:path>
              </a:pathLst>
            </a:custGeom>
            <a:ln w="3175">
              <a:solidFill>
                <a:srgbClr val="565658"/>
              </a:solidFill>
            </a:ln>
          </p:spPr>
          <p:txBody>
            <a:bodyPr wrap="square" lIns="0" tIns="0" rIns="0" bIns="0" rtlCol="0"/>
            <a:lstStyle/>
            <a:p/>
          </p:txBody>
        </p:sp>
        <p:sp>
          <p:nvSpPr>
            <p:cNvPr id="1111" name="object 1111" descr=""/>
            <p:cNvSpPr/>
            <p:nvPr/>
          </p:nvSpPr>
          <p:spPr>
            <a:xfrm>
              <a:off x="5899875" y="2580933"/>
              <a:ext cx="1905" cy="0"/>
            </a:xfrm>
            <a:custGeom>
              <a:avLst/>
              <a:gdLst/>
              <a:ahLst/>
              <a:cxnLst/>
              <a:rect l="l" t="t" r="r" b="b"/>
              <a:pathLst>
                <a:path w="1904" h="0">
                  <a:moveTo>
                    <a:pt x="1727" y="0"/>
                  </a:moveTo>
                  <a:lnTo>
                    <a:pt x="1295" y="0"/>
                  </a:lnTo>
                  <a:lnTo>
                    <a:pt x="0" y="0"/>
                  </a:lnTo>
                </a:path>
              </a:pathLst>
            </a:custGeom>
            <a:ln w="3175">
              <a:solidFill>
                <a:srgbClr val="565658"/>
              </a:solidFill>
            </a:ln>
          </p:spPr>
          <p:txBody>
            <a:bodyPr wrap="square" lIns="0" tIns="0" rIns="0" bIns="0" rtlCol="0"/>
            <a:lstStyle/>
            <a:p/>
          </p:txBody>
        </p:sp>
        <p:sp>
          <p:nvSpPr>
            <p:cNvPr id="1112" name="object 1112" descr=""/>
            <p:cNvSpPr/>
            <p:nvPr/>
          </p:nvSpPr>
          <p:spPr>
            <a:xfrm>
              <a:off x="5639193" y="2580933"/>
              <a:ext cx="41910" cy="0"/>
            </a:xfrm>
            <a:custGeom>
              <a:avLst/>
              <a:gdLst/>
              <a:ahLst/>
              <a:cxnLst/>
              <a:rect l="l" t="t" r="r" b="b"/>
              <a:pathLst>
                <a:path w="41910" h="0">
                  <a:moveTo>
                    <a:pt x="41579" y="0"/>
                  </a:moveTo>
                  <a:lnTo>
                    <a:pt x="41579" y="0"/>
                  </a:lnTo>
                  <a:lnTo>
                    <a:pt x="2349" y="0"/>
                  </a:lnTo>
                  <a:lnTo>
                    <a:pt x="0" y="0"/>
                  </a:lnTo>
                </a:path>
              </a:pathLst>
            </a:custGeom>
            <a:ln w="3175">
              <a:solidFill>
                <a:srgbClr val="565658"/>
              </a:solidFill>
            </a:ln>
          </p:spPr>
          <p:txBody>
            <a:bodyPr wrap="square" lIns="0" tIns="0" rIns="0" bIns="0" rtlCol="0"/>
            <a:lstStyle/>
            <a:p/>
          </p:txBody>
        </p:sp>
        <p:sp>
          <p:nvSpPr>
            <p:cNvPr id="1113" name="object 1113" descr=""/>
            <p:cNvSpPr/>
            <p:nvPr/>
          </p:nvSpPr>
          <p:spPr>
            <a:xfrm>
              <a:off x="6408852" y="2489540"/>
              <a:ext cx="0" cy="3175"/>
            </a:xfrm>
            <a:custGeom>
              <a:avLst/>
              <a:gdLst/>
              <a:ahLst/>
              <a:cxnLst/>
              <a:rect l="l" t="t" r="r" b="b"/>
              <a:pathLst>
                <a:path w="0" h="3175">
                  <a:moveTo>
                    <a:pt x="0" y="0"/>
                  </a:moveTo>
                  <a:lnTo>
                    <a:pt x="0" y="2921"/>
                  </a:lnTo>
                </a:path>
              </a:pathLst>
            </a:custGeom>
            <a:ln w="3175">
              <a:solidFill>
                <a:srgbClr val="565658"/>
              </a:solidFill>
            </a:ln>
          </p:spPr>
          <p:txBody>
            <a:bodyPr wrap="square" lIns="0" tIns="0" rIns="0" bIns="0" rtlCol="0"/>
            <a:lstStyle/>
            <a:p/>
          </p:txBody>
        </p:sp>
        <p:sp>
          <p:nvSpPr>
            <p:cNvPr id="1114" name="object 1114" descr=""/>
            <p:cNvSpPr/>
            <p:nvPr/>
          </p:nvSpPr>
          <p:spPr>
            <a:xfrm>
              <a:off x="6408852" y="2483668"/>
              <a:ext cx="0" cy="6350"/>
            </a:xfrm>
            <a:custGeom>
              <a:avLst/>
              <a:gdLst/>
              <a:ahLst/>
              <a:cxnLst/>
              <a:rect l="l" t="t" r="r" b="b"/>
              <a:pathLst>
                <a:path w="0" h="6350">
                  <a:moveTo>
                    <a:pt x="0" y="0"/>
                  </a:moveTo>
                  <a:lnTo>
                    <a:pt x="0" y="5867"/>
                  </a:lnTo>
                </a:path>
              </a:pathLst>
            </a:custGeom>
            <a:ln w="3175">
              <a:solidFill>
                <a:srgbClr val="565658"/>
              </a:solidFill>
            </a:ln>
          </p:spPr>
          <p:txBody>
            <a:bodyPr wrap="square" lIns="0" tIns="0" rIns="0" bIns="0" rtlCol="0"/>
            <a:lstStyle/>
            <a:p/>
          </p:txBody>
        </p:sp>
        <p:sp>
          <p:nvSpPr>
            <p:cNvPr id="1115" name="object 1115" descr=""/>
            <p:cNvSpPr/>
            <p:nvPr/>
          </p:nvSpPr>
          <p:spPr>
            <a:xfrm>
              <a:off x="6408270" y="2483736"/>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1116" name="object 1116" descr=""/>
            <p:cNvSpPr/>
            <p:nvPr/>
          </p:nvSpPr>
          <p:spPr>
            <a:xfrm>
              <a:off x="6408270" y="2489690"/>
              <a:ext cx="0" cy="3810"/>
            </a:xfrm>
            <a:custGeom>
              <a:avLst/>
              <a:gdLst/>
              <a:ahLst/>
              <a:cxnLst/>
              <a:rect l="l" t="t" r="r" b="b"/>
              <a:pathLst>
                <a:path w="0" h="3810">
                  <a:moveTo>
                    <a:pt x="0" y="0"/>
                  </a:moveTo>
                  <a:lnTo>
                    <a:pt x="0" y="3644"/>
                  </a:lnTo>
                </a:path>
              </a:pathLst>
            </a:custGeom>
            <a:ln w="3175">
              <a:solidFill>
                <a:srgbClr val="565658"/>
              </a:solidFill>
            </a:ln>
          </p:spPr>
          <p:txBody>
            <a:bodyPr wrap="square" lIns="0" tIns="0" rIns="0" bIns="0" rtlCol="0"/>
            <a:lstStyle/>
            <a:p/>
          </p:txBody>
        </p:sp>
        <p:sp>
          <p:nvSpPr>
            <p:cNvPr id="1117" name="object 1117" descr=""/>
            <p:cNvSpPr/>
            <p:nvPr/>
          </p:nvSpPr>
          <p:spPr>
            <a:xfrm>
              <a:off x="6402980" y="2489690"/>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1118" name="object 1118" descr=""/>
            <p:cNvSpPr/>
            <p:nvPr/>
          </p:nvSpPr>
          <p:spPr>
            <a:xfrm>
              <a:off x="6039653" y="2423188"/>
              <a:ext cx="12065" cy="2540"/>
            </a:xfrm>
            <a:custGeom>
              <a:avLst/>
              <a:gdLst/>
              <a:ahLst/>
              <a:cxnLst/>
              <a:rect l="l" t="t" r="r" b="b"/>
              <a:pathLst>
                <a:path w="12064" h="2539">
                  <a:moveTo>
                    <a:pt x="0" y="1054"/>
                  </a:moveTo>
                  <a:lnTo>
                    <a:pt x="1943" y="1676"/>
                  </a:lnTo>
                  <a:lnTo>
                    <a:pt x="3962" y="1993"/>
                  </a:lnTo>
                  <a:lnTo>
                    <a:pt x="6007" y="1968"/>
                  </a:lnTo>
                  <a:lnTo>
                    <a:pt x="8026" y="1625"/>
                  </a:lnTo>
                  <a:lnTo>
                    <a:pt x="9956" y="965"/>
                  </a:lnTo>
                  <a:lnTo>
                    <a:pt x="11760" y="0"/>
                  </a:lnTo>
                </a:path>
              </a:pathLst>
            </a:custGeom>
            <a:ln w="3175">
              <a:solidFill>
                <a:srgbClr val="565658"/>
              </a:solidFill>
            </a:ln>
          </p:spPr>
          <p:txBody>
            <a:bodyPr wrap="square" lIns="0" tIns="0" rIns="0" bIns="0" rtlCol="0"/>
            <a:lstStyle/>
            <a:p/>
          </p:txBody>
        </p:sp>
        <p:sp>
          <p:nvSpPr>
            <p:cNvPr id="1119" name="object 1119" descr=""/>
            <p:cNvSpPr/>
            <p:nvPr/>
          </p:nvSpPr>
          <p:spPr>
            <a:xfrm>
              <a:off x="6054436" y="2417342"/>
              <a:ext cx="1905" cy="3175"/>
            </a:xfrm>
            <a:custGeom>
              <a:avLst/>
              <a:gdLst/>
              <a:ahLst/>
              <a:cxnLst/>
              <a:rect l="l" t="t" r="r" b="b"/>
              <a:pathLst>
                <a:path w="1904" h="3175">
                  <a:moveTo>
                    <a:pt x="0" y="3124"/>
                  </a:moveTo>
                  <a:lnTo>
                    <a:pt x="1155" y="1435"/>
                  </a:lnTo>
                  <a:lnTo>
                    <a:pt x="1854" y="0"/>
                  </a:lnTo>
                </a:path>
              </a:pathLst>
            </a:custGeom>
            <a:ln w="3175">
              <a:solidFill>
                <a:srgbClr val="565658"/>
              </a:solidFill>
            </a:ln>
          </p:spPr>
          <p:txBody>
            <a:bodyPr wrap="square" lIns="0" tIns="0" rIns="0" bIns="0" rtlCol="0"/>
            <a:lstStyle/>
            <a:p/>
          </p:txBody>
        </p:sp>
        <p:sp>
          <p:nvSpPr>
            <p:cNvPr id="1120" name="object 1120" descr=""/>
            <p:cNvSpPr/>
            <p:nvPr/>
          </p:nvSpPr>
          <p:spPr>
            <a:xfrm>
              <a:off x="6049388" y="2400704"/>
              <a:ext cx="8255" cy="17145"/>
            </a:xfrm>
            <a:custGeom>
              <a:avLst/>
              <a:gdLst/>
              <a:ahLst/>
              <a:cxnLst/>
              <a:rect l="l" t="t" r="r" b="b"/>
              <a:pathLst>
                <a:path w="8254" h="17144">
                  <a:moveTo>
                    <a:pt x="6896" y="16636"/>
                  </a:moveTo>
                  <a:lnTo>
                    <a:pt x="7518" y="14693"/>
                  </a:lnTo>
                  <a:lnTo>
                    <a:pt x="7835" y="12674"/>
                  </a:lnTo>
                  <a:lnTo>
                    <a:pt x="7810" y="10629"/>
                  </a:lnTo>
                  <a:lnTo>
                    <a:pt x="1435" y="711"/>
                  </a:lnTo>
                  <a:lnTo>
                    <a:pt x="0" y="0"/>
                  </a:lnTo>
                </a:path>
              </a:pathLst>
            </a:custGeom>
            <a:ln w="3175">
              <a:solidFill>
                <a:srgbClr val="565658"/>
              </a:solidFill>
            </a:ln>
          </p:spPr>
          <p:txBody>
            <a:bodyPr wrap="square" lIns="0" tIns="0" rIns="0" bIns="0" rtlCol="0"/>
            <a:lstStyle/>
            <a:p/>
          </p:txBody>
        </p:sp>
        <p:sp>
          <p:nvSpPr>
            <p:cNvPr id="1121" name="object 1121" descr=""/>
            <p:cNvSpPr/>
            <p:nvPr/>
          </p:nvSpPr>
          <p:spPr>
            <a:xfrm>
              <a:off x="6042417" y="2399782"/>
              <a:ext cx="6985" cy="1270"/>
            </a:xfrm>
            <a:custGeom>
              <a:avLst/>
              <a:gdLst/>
              <a:ahLst/>
              <a:cxnLst/>
              <a:rect l="l" t="t" r="r" b="b"/>
              <a:pathLst>
                <a:path w="6985" h="1269">
                  <a:moveTo>
                    <a:pt x="6972" y="927"/>
                  </a:moveTo>
                  <a:lnTo>
                    <a:pt x="5029" y="304"/>
                  </a:lnTo>
                  <a:lnTo>
                    <a:pt x="3009" y="0"/>
                  </a:lnTo>
                  <a:lnTo>
                    <a:pt x="965" y="12"/>
                  </a:lnTo>
                  <a:lnTo>
                    <a:pt x="0" y="177"/>
                  </a:lnTo>
                </a:path>
              </a:pathLst>
            </a:custGeom>
            <a:ln w="3175">
              <a:solidFill>
                <a:srgbClr val="565658"/>
              </a:solidFill>
            </a:ln>
          </p:spPr>
          <p:txBody>
            <a:bodyPr wrap="square" lIns="0" tIns="0" rIns="0" bIns="0" rtlCol="0"/>
            <a:lstStyle/>
            <a:p/>
          </p:txBody>
        </p:sp>
        <p:sp>
          <p:nvSpPr>
            <p:cNvPr id="1122" name="object 1122" descr=""/>
            <p:cNvSpPr/>
            <p:nvPr/>
          </p:nvSpPr>
          <p:spPr>
            <a:xfrm>
              <a:off x="6032751" y="2404492"/>
              <a:ext cx="1905" cy="3175"/>
            </a:xfrm>
            <a:custGeom>
              <a:avLst/>
              <a:gdLst/>
              <a:ahLst/>
              <a:cxnLst/>
              <a:rect l="l" t="t" r="r" b="b"/>
              <a:pathLst>
                <a:path w="1904" h="3175">
                  <a:moveTo>
                    <a:pt x="1854" y="0"/>
                  </a:moveTo>
                  <a:lnTo>
                    <a:pt x="711" y="1689"/>
                  </a:lnTo>
                  <a:lnTo>
                    <a:pt x="0" y="3124"/>
                  </a:lnTo>
                </a:path>
              </a:pathLst>
            </a:custGeom>
            <a:ln w="3175">
              <a:solidFill>
                <a:srgbClr val="565658"/>
              </a:solidFill>
            </a:ln>
          </p:spPr>
          <p:txBody>
            <a:bodyPr wrap="square" lIns="0" tIns="0" rIns="0" bIns="0" rtlCol="0"/>
            <a:lstStyle/>
            <a:p/>
          </p:txBody>
        </p:sp>
        <p:sp>
          <p:nvSpPr>
            <p:cNvPr id="1123" name="object 1123" descr=""/>
            <p:cNvSpPr/>
            <p:nvPr/>
          </p:nvSpPr>
          <p:spPr>
            <a:xfrm>
              <a:off x="6031817" y="2407611"/>
              <a:ext cx="8255" cy="17145"/>
            </a:xfrm>
            <a:custGeom>
              <a:avLst/>
              <a:gdLst/>
              <a:ahLst/>
              <a:cxnLst/>
              <a:rect l="l" t="t" r="r" b="b"/>
              <a:pathLst>
                <a:path w="8254" h="17144">
                  <a:moveTo>
                    <a:pt x="939" y="0"/>
                  </a:moveTo>
                  <a:lnTo>
                    <a:pt x="317" y="1943"/>
                  </a:lnTo>
                  <a:lnTo>
                    <a:pt x="0" y="3962"/>
                  </a:lnTo>
                  <a:lnTo>
                    <a:pt x="25" y="6007"/>
                  </a:lnTo>
                  <a:lnTo>
                    <a:pt x="6400" y="15925"/>
                  </a:lnTo>
                  <a:lnTo>
                    <a:pt x="7835" y="16637"/>
                  </a:lnTo>
                </a:path>
              </a:pathLst>
            </a:custGeom>
            <a:ln w="3175">
              <a:solidFill>
                <a:srgbClr val="565658"/>
              </a:solidFill>
            </a:ln>
          </p:spPr>
          <p:txBody>
            <a:bodyPr wrap="square" lIns="0" tIns="0" rIns="0" bIns="0" rtlCol="0"/>
            <a:lstStyle/>
            <a:p/>
          </p:txBody>
        </p:sp>
        <p:sp>
          <p:nvSpPr>
            <p:cNvPr id="1124" name="object 1124" descr=""/>
            <p:cNvSpPr/>
            <p:nvPr/>
          </p:nvSpPr>
          <p:spPr>
            <a:xfrm>
              <a:off x="6031993" y="2401374"/>
              <a:ext cx="8255" cy="22860"/>
            </a:xfrm>
            <a:custGeom>
              <a:avLst/>
              <a:gdLst/>
              <a:ahLst/>
              <a:cxnLst/>
              <a:rect l="l" t="t" r="r" b="b"/>
              <a:pathLst>
                <a:path w="8254" h="22860">
                  <a:moveTo>
                    <a:pt x="7734" y="22682"/>
                  </a:moveTo>
                  <a:lnTo>
                    <a:pt x="0" y="11671"/>
                  </a:lnTo>
                  <a:lnTo>
                    <a:pt x="76" y="9651"/>
                  </a:lnTo>
                  <a:lnTo>
                    <a:pt x="4991" y="1079"/>
                  </a:lnTo>
                  <a:lnTo>
                    <a:pt x="6705" y="0"/>
                  </a:lnTo>
                </a:path>
              </a:pathLst>
            </a:custGeom>
            <a:ln w="3175">
              <a:solidFill>
                <a:srgbClr val="565658"/>
              </a:solidFill>
            </a:ln>
          </p:spPr>
          <p:txBody>
            <a:bodyPr wrap="square" lIns="0" tIns="0" rIns="0" bIns="0" rtlCol="0"/>
            <a:lstStyle/>
            <a:p/>
          </p:txBody>
        </p:sp>
        <p:sp>
          <p:nvSpPr>
            <p:cNvPr id="1125" name="object 1125" descr=""/>
            <p:cNvSpPr/>
            <p:nvPr/>
          </p:nvSpPr>
          <p:spPr>
            <a:xfrm>
              <a:off x="6055329" y="2406129"/>
              <a:ext cx="1905" cy="11430"/>
            </a:xfrm>
            <a:custGeom>
              <a:avLst/>
              <a:gdLst/>
              <a:ahLst/>
              <a:cxnLst/>
              <a:rect l="l" t="t" r="r" b="b"/>
              <a:pathLst>
                <a:path w="1904" h="11430">
                  <a:moveTo>
                    <a:pt x="0" y="0"/>
                  </a:moveTo>
                  <a:lnTo>
                    <a:pt x="889" y="1828"/>
                  </a:lnTo>
                  <a:lnTo>
                    <a:pt x="1460" y="3771"/>
                  </a:lnTo>
                  <a:lnTo>
                    <a:pt x="1714" y="5778"/>
                  </a:lnTo>
                  <a:lnTo>
                    <a:pt x="1638" y="7810"/>
                  </a:lnTo>
                  <a:lnTo>
                    <a:pt x="1244" y="9791"/>
                  </a:lnTo>
                  <a:lnTo>
                    <a:pt x="774" y="11137"/>
                  </a:lnTo>
                </a:path>
              </a:pathLst>
            </a:custGeom>
            <a:ln w="3175">
              <a:solidFill>
                <a:srgbClr val="565658"/>
              </a:solidFill>
            </a:ln>
          </p:spPr>
          <p:txBody>
            <a:bodyPr wrap="square" lIns="0" tIns="0" rIns="0" bIns="0" rtlCol="0"/>
            <a:lstStyle/>
            <a:p/>
          </p:txBody>
        </p:sp>
        <p:sp>
          <p:nvSpPr>
            <p:cNvPr id="1126" name="object 1126" descr=""/>
            <p:cNvSpPr/>
            <p:nvPr/>
          </p:nvSpPr>
          <p:spPr>
            <a:xfrm>
              <a:off x="6039723" y="2424054"/>
              <a:ext cx="3810" cy="1270"/>
            </a:xfrm>
            <a:custGeom>
              <a:avLst/>
              <a:gdLst/>
              <a:ahLst/>
              <a:cxnLst/>
              <a:rect l="l" t="t" r="r" b="b"/>
              <a:pathLst>
                <a:path w="3810" h="1269">
                  <a:moveTo>
                    <a:pt x="3340" y="876"/>
                  </a:moveTo>
                  <a:lnTo>
                    <a:pt x="1358" y="482"/>
                  </a:lnTo>
                  <a:lnTo>
                    <a:pt x="0" y="0"/>
                  </a:lnTo>
                </a:path>
              </a:pathLst>
            </a:custGeom>
            <a:ln w="3175">
              <a:solidFill>
                <a:srgbClr val="565658"/>
              </a:solidFill>
            </a:ln>
          </p:spPr>
          <p:txBody>
            <a:bodyPr wrap="square" lIns="0" tIns="0" rIns="0" bIns="0" rtlCol="0"/>
            <a:lstStyle/>
            <a:p/>
          </p:txBody>
        </p:sp>
        <p:sp>
          <p:nvSpPr>
            <p:cNvPr id="1127" name="object 1127" descr=""/>
            <p:cNvSpPr/>
            <p:nvPr/>
          </p:nvSpPr>
          <p:spPr>
            <a:xfrm>
              <a:off x="6289365" y="2515312"/>
              <a:ext cx="74930" cy="0"/>
            </a:xfrm>
            <a:custGeom>
              <a:avLst/>
              <a:gdLst/>
              <a:ahLst/>
              <a:cxnLst/>
              <a:rect l="l" t="t" r="r" b="b"/>
              <a:pathLst>
                <a:path w="74929" h="0">
                  <a:moveTo>
                    <a:pt x="74777" y="0"/>
                  </a:moveTo>
                  <a:lnTo>
                    <a:pt x="74777" y="0"/>
                  </a:lnTo>
                  <a:lnTo>
                    <a:pt x="6502" y="0"/>
                  </a:lnTo>
                  <a:lnTo>
                    <a:pt x="0" y="0"/>
                  </a:lnTo>
                </a:path>
              </a:pathLst>
            </a:custGeom>
            <a:ln w="3175">
              <a:solidFill>
                <a:srgbClr val="565658"/>
              </a:solidFill>
            </a:ln>
          </p:spPr>
          <p:txBody>
            <a:bodyPr wrap="square" lIns="0" tIns="0" rIns="0" bIns="0" rtlCol="0"/>
            <a:lstStyle/>
            <a:p/>
          </p:txBody>
        </p:sp>
        <p:sp>
          <p:nvSpPr>
            <p:cNvPr id="1128" name="object 1128" descr=""/>
            <p:cNvSpPr/>
            <p:nvPr/>
          </p:nvSpPr>
          <p:spPr>
            <a:xfrm>
              <a:off x="6085648" y="2515312"/>
              <a:ext cx="203835" cy="0"/>
            </a:xfrm>
            <a:custGeom>
              <a:avLst/>
              <a:gdLst/>
              <a:ahLst/>
              <a:cxnLst/>
              <a:rect l="l" t="t" r="r" b="b"/>
              <a:pathLst>
                <a:path w="203835" h="0">
                  <a:moveTo>
                    <a:pt x="203720" y="0"/>
                  </a:moveTo>
                  <a:lnTo>
                    <a:pt x="101904" y="0"/>
                  </a:lnTo>
                  <a:lnTo>
                    <a:pt x="56591" y="0"/>
                  </a:lnTo>
                  <a:lnTo>
                    <a:pt x="0" y="0"/>
                  </a:lnTo>
                </a:path>
              </a:pathLst>
            </a:custGeom>
            <a:ln w="3175">
              <a:solidFill>
                <a:srgbClr val="565658"/>
              </a:solidFill>
            </a:ln>
          </p:spPr>
          <p:txBody>
            <a:bodyPr wrap="square" lIns="0" tIns="0" rIns="0" bIns="0" rtlCol="0"/>
            <a:lstStyle/>
            <a:p/>
          </p:txBody>
        </p:sp>
        <p:sp>
          <p:nvSpPr>
            <p:cNvPr id="1129" name="object 1129" descr=""/>
            <p:cNvSpPr/>
            <p:nvPr/>
          </p:nvSpPr>
          <p:spPr>
            <a:xfrm>
              <a:off x="6289365" y="2517272"/>
              <a:ext cx="74930" cy="0"/>
            </a:xfrm>
            <a:custGeom>
              <a:avLst/>
              <a:gdLst/>
              <a:ahLst/>
              <a:cxnLst/>
              <a:rect l="l" t="t" r="r" b="b"/>
              <a:pathLst>
                <a:path w="74929" h="0">
                  <a:moveTo>
                    <a:pt x="74777" y="0"/>
                  </a:moveTo>
                  <a:lnTo>
                    <a:pt x="74777" y="0"/>
                  </a:lnTo>
                  <a:lnTo>
                    <a:pt x="6502" y="0"/>
                  </a:lnTo>
                  <a:lnTo>
                    <a:pt x="0" y="0"/>
                  </a:lnTo>
                </a:path>
              </a:pathLst>
            </a:custGeom>
            <a:ln w="3175">
              <a:solidFill>
                <a:srgbClr val="565658"/>
              </a:solidFill>
            </a:ln>
          </p:spPr>
          <p:txBody>
            <a:bodyPr wrap="square" lIns="0" tIns="0" rIns="0" bIns="0" rtlCol="0"/>
            <a:lstStyle/>
            <a:p/>
          </p:txBody>
        </p:sp>
        <p:sp>
          <p:nvSpPr>
            <p:cNvPr id="1130" name="object 1130" descr=""/>
            <p:cNvSpPr/>
            <p:nvPr/>
          </p:nvSpPr>
          <p:spPr>
            <a:xfrm>
              <a:off x="6085648" y="2517272"/>
              <a:ext cx="203835" cy="0"/>
            </a:xfrm>
            <a:custGeom>
              <a:avLst/>
              <a:gdLst/>
              <a:ahLst/>
              <a:cxnLst/>
              <a:rect l="l" t="t" r="r" b="b"/>
              <a:pathLst>
                <a:path w="203835" h="0">
                  <a:moveTo>
                    <a:pt x="203720" y="0"/>
                  </a:moveTo>
                  <a:lnTo>
                    <a:pt x="101904" y="0"/>
                  </a:lnTo>
                  <a:lnTo>
                    <a:pt x="56591" y="0"/>
                  </a:lnTo>
                  <a:lnTo>
                    <a:pt x="0" y="0"/>
                  </a:lnTo>
                </a:path>
              </a:pathLst>
            </a:custGeom>
            <a:ln w="3175">
              <a:solidFill>
                <a:srgbClr val="565658"/>
              </a:solidFill>
            </a:ln>
          </p:spPr>
          <p:txBody>
            <a:bodyPr wrap="square" lIns="0" tIns="0" rIns="0" bIns="0" rtlCol="0"/>
            <a:lstStyle/>
            <a:p/>
          </p:txBody>
        </p:sp>
        <p:sp>
          <p:nvSpPr>
            <p:cNvPr id="1131" name="object 1131" descr=""/>
            <p:cNvSpPr/>
            <p:nvPr/>
          </p:nvSpPr>
          <p:spPr>
            <a:xfrm>
              <a:off x="5962268" y="2517272"/>
              <a:ext cx="24130" cy="0"/>
            </a:xfrm>
            <a:custGeom>
              <a:avLst/>
              <a:gdLst/>
              <a:ahLst/>
              <a:cxnLst/>
              <a:rect l="l" t="t" r="r" b="b"/>
              <a:pathLst>
                <a:path w="24129" h="0">
                  <a:moveTo>
                    <a:pt x="24053" y="0"/>
                  </a:moveTo>
                  <a:lnTo>
                    <a:pt x="24053" y="0"/>
                  </a:lnTo>
                  <a:lnTo>
                    <a:pt x="4279" y="0"/>
                  </a:lnTo>
                  <a:lnTo>
                    <a:pt x="0" y="0"/>
                  </a:lnTo>
                </a:path>
              </a:pathLst>
            </a:custGeom>
            <a:ln w="3175">
              <a:solidFill>
                <a:srgbClr val="565658"/>
              </a:solidFill>
            </a:ln>
          </p:spPr>
          <p:txBody>
            <a:bodyPr wrap="square" lIns="0" tIns="0" rIns="0" bIns="0" rtlCol="0"/>
            <a:lstStyle/>
            <a:p/>
          </p:txBody>
        </p:sp>
        <p:sp>
          <p:nvSpPr>
            <p:cNvPr id="1132" name="object 1132" descr=""/>
            <p:cNvSpPr/>
            <p:nvPr/>
          </p:nvSpPr>
          <p:spPr>
            <a:xfrm>
              <a:off x="6064110" y="2390448"/>
              <a:ext cx="2540" cy="1270"/>
            </a:xfrm>
            <a:custGeom>
              <a:avLst/>
              <a:gdLst/>
              <a:ahLst/>
              <a:cxnLst/>
              <a:rect l="l" t="t" r="r" b="b"/>
              <a:pathLst>
                <a:path w="2539" h="1269">
                  <a:moveTo>
                    <a:pt x="2120" y="1219"/>
                  </a:moveTo>
                  <a:lnTo>
                    <a:pt x="1727" y="711"/>
                  </a:lnTo>
                  <a:lnTo>
                    <a:pt x="0" y="0"/>
                  </a:lnTo>
                </a:path>
              </a:pathLst>
            </a:custGeom>
            <a:ln w="3175">
              <a:solidFill>
                <a:srgbClr val="565658"/>
              </a:solidFill>
            </a:ln>
          </p:spPr>
          <p:txBody>
            <a:bodyPr wrap="square" lIns="0" tIns="0" rIns="0" bIns="0" rtlCol="0"/>
            <a:lstStyle/>
            <a:p/>
          </p:txBody>
        </p:sp>
        <p:sp>
          <p:nvSpPr>
            <p:cNvPr id="1133" name="object 1133" descr=""/>
            <p:cNvSpPr/>
            <p:nvPr/>
          </p:nvSpPr>
          <p:spPr>
            <a:xfrm>
              <a:off x="6061989" y="2390446"/>
              <a:ext cx="2540" cy="1270"/>
            </a:xfrm>
            <a:custGeom>
              <a:avLst/>
              <a:gdLst/>
              <a:ahLst/>
              <a:cxnLst/>
              <a:rect l="l" t="t" r="r" b="b"/>
              <a:pathLst>
                <a:path w="2539" h="1269">
                  <a:moveTo>
                    <a:pt x="2120" y="0"/>
                  </a:moveTo>
                  <a:lnTo>
                    <a:pt x="393" y="711"/>
                  </a:lnTo>
                  <a:lnTo>
                    <a:pt x="0" y="1219"/>
                  </a:lnTo>
                </a:path>
              </a:pathLst>
            </a:custGeom>
            <a:ln w="3175">
              <a:solidFill>
                <a:srgbClr val="565658"/>
              </a:solidFill>
            </a:ln>
          </p:spPr>
          <p:txBody>
            <a:bodyPr wrap="square" lIns="0" tIns="0" rIns="0" bIns="0" rtlCol="0"/>
            <a:lstStyle/>
            <a:p/>
          </p:txBody>
        </p:sp>
        <p:sp>
          <p:nvSpPr>
            <p:cNvPr id="1134" name="object 1134" descr=""/>
            <p:cNvSpPr/>
            <p:nvPr/>
          </p:nvSpPr>
          <p:spPr>
            <a:xfrm>
              <a:off x="6066231" y="2391666"/>
              <a:ext cx="635" cy="2540"/>
            </a:xfrm>
            <a:custGeom>
              <a:avLst/>
              <a:gdLst/>
              <a:ahLst/>
              <a:cxnLst/>
              <a:rect l="l" t="t" r="r" b="b"/>
              <a:pathLst>
                <a:path w="635" h="2539">
                  <a:moveTo>
                    <a:pt x="0" y="2451"/>
                  </a:moveTo>
                  <a:lnTo>
                    <a:pt x="330" y="1219"/>
                  </a:lnTo>
                  <a:lnTo>
                    <a:pt x="0" y="0"/>
                  </a:lnTo>
                </a:path>
              </a:pathLst>
            </a:custGeom>
            <a:ln w="3175">
              <a:solidFill>
                <a:srgbClr val="565658"/>
              </a:solidFill>
            </a:ln>
          </p:spPr>
          <p:txBody>
            <a:bodyPr wrap="square" lIns="0" tIns="0" rIns="0" bIns="0" rtlCol="0"/>
            <a:lstStyle/>
            <a:p/>
          </p:txBody>
        </p:sp>
        <p:sp>
          <p:nvSpPr>
            <p:cNvPr id="1135" name="object 1135" descr=""/>
            <p:cNvSpPr/>
            <p:nvPr/>
          </p:nvSpPr>
          <p:spPr>
            <a:xfrm>
              <a:off x="6062696" y="2390065"/>
              <a:ext cx="3175" cy="635"/>
            </a:xfrm>
            <a:custGeom>
              <a:avLst/>
              <a:gdLst/>
              <a:ahLst/>
              <a:cxnLst/>
              <a:rect l="l" t="t" r="r" b="b"/>
              <a:pathLst>
                <a:path w="3175" h="635">
                  <a:moveTo>
                    <a:pt x="0" y="380"/>
                  </a:moveTo>
                  <a:lnTo>
                    <a:pt x="1409" y="0"/>
                  </a:lnTo>
                  <a:lnTo>
                    <a:pt x="2832" y="380"/>
                  </a:lnTo>
                </a:path>
                <a:path w="3175" h="635">
                  <a:moveTo>
                    <a:pt x="0" y="380"/>
                  </a:moveTo>
                  <a:lnTo>
                    <a:pt x="1028" y="380"/>
                  </a:lnTo>
                  <a:lnTo>
                    <a:pt x="2832" y="380"/>
                  </a:lnTo>
                </a:path>
              </a:pathLst>
            </a:custGeom>
            <a:ln w="3175">
              <a:solidFill>
                <a:srgbClr val="565658"/>
              </a:solidFill>
            </a:ln>
          </p:spPr>
          <p:txBody>
            <a:bodyPr wrap="square" lIns="0" tIns="0" rIns="0" bIns="0" rtlCol="0"/>
            <a:lstStyle/>
            <a:p/>
          </p:txBody>
        </p:sp>
        <p:sp>
          <p:nvSpPr>
            <p:cNvPr id="1136" name="object 1136" descr=""/>
            <p:cNvSpPr/>
            <p:nvPr/>
          </p:nvSpPr>
          <p:spPr>
            <a:xfrm>
              <a:off x="6061660" y="2391668"/>
              <a:ext cx="635" cy="2540"/>
            </a:xfrm>
            <a:custGeom>
              <a:avLst/>
              <a:gdLst/>
              <a:ahLst/>
              <a:cxnLst/>
              <a:rect l="l" t="t" r="r" b="b"/>
              <a:pathLst>
                <a:path w="635" h="2539">
                  <a:moveTo>
                    <a:pt x="330" y="0"/>
                  </a:moveTo>
                  <a:lnTo>
                    <a:pt x="0" y="1219"/>
                  </a:lnTo>
                  <a:lnTo>
                    <a:pt x="330" y="2451"/>
                  </a:lnTo>
                </a:path>
              </a:pathLst>
            </a:custGeom>
            <a:ln w="3175">
              <a:solidFill>
                <a:srgbClr val="565658"/>
              </a:solidFill>
            </a:ln>
          </p:spPr>
          <p:txBody>
            <a:bodyPr wrap="square" lIns="0" tIns="0" rIns="0" bIns="0" rtlCol="0"/>
            <a:lstStyle/>
            <a:p/>
          </p:txBody>
        </p:sp>
        <p:sp>
          <p:nvSpPr>
            <p:cNvPr id="1137" name="object 1137" descr=""/>
            <p:cNvSpPr/>
            <p:nvPr/>
          </p:nvSpPr>
          <p:spPr>
            <a:xfrm>
              <a:off x="6061989" y="2394120"/>
              <a:ext cx="4445" cy="1270"/>
            </a:xfrm>
            <a:custGeom>
              <a:avLst/>
              <a:gdLst/>
              <a:ahLst/>
              <a:cxnLst/>
              <a:rect l="l" t="t" r="r" b="b"/>
              <a:pathLst>
                <a:path w="4445" h="1269">
                  <a:moveTo>
                    <a:pt x="2120" y="1219"/>
                  </a:moveTo>
                  <a:lnTo>
                    <a:pt x="393" y="508"/>
                  </a:lnTo>
                  <a:lnTo>
                    <a:pt x="0" y="0"/>
                  </a:lnTo>
                </a:path>
                <a:path w="4445" h="1269">
                  <a:moveTo>
                    <a:pt x="2120" y="1219"/>
                  </a:moveTo>
                  <a:lnTo>
                    <a:pt x="3848" y="508"/>
                  </a:lnTo>
                  <a:lnTo>
                    <a:pt x="4241" y="0"/>
                  </a:lnTo>
                </a:path>
              </a:pathLst>
            </a:custGeom>
            <a:ln w="3175">
              <a:solidFill>
                <a:srgbClr val="565658"/>
              </a:solidFill>
            </a:ln>
          </p:spPr>
          <p:txBody>
            <a:bodyPr wrap="square" lIns="0" tIns="0" rIns="0" bIns="0" rtlCol="0"/>
            <a:lstStyle/>
            <a:p/>
          </p:txBody>
        </p:sp>
        <p:sp>
          <p:nvSpPr>
            <p:cNvPr id="1138" name="object 1138" descr=""/>
            <p:cNvSpPr/>
            <p:nvPr/>
          </p:nvSpPr>
          <p:spPr>
            <a:xfrm>
              <a:off x="6065525" y="2390446"/>
              <a:ext cx="1905" cy="2540"/>
            </a:xfrm>
            <a:custGeom>
              <a:avLst/>
              <a:gdLst/>
              <a:ahLst/>
              <a:cxnLst/>
              <a:rect l="l" t="t" r="r" b="b"/>
              <a:pathLst>
                <a:path w="1904" h="2539">
                  <a:moveTo>
                    <a:pt x="0" y="0"/>
                  </a:moveTo>
                  <a:lnTo>
                    <a:pt x="1409" y="2438"/>
                  </a:lnTo>
                </a:path>
                <a:path w="1904" h="2539">
                  <a:moveTo>
                    <a:pt x="0" y="0"/>
                  </a:moveTo>
                  <a:lnTo>
                    <a:pt x="1041" y="1028"/>
                  </a:lnTo>
                  <a:lnTo>
                    <a:pt x="1409" y="2438"/>
                  </a:lnTo>
                </a:path>
              </a:pathLst>
            </a:custGeom>
            <a:ln w="3175">
              <a:solidFill>
                <a:srgbClr val="565658"/>
              </a:solidFill>
            </a:ln>
          </p:spPr>
          <p:txBody>
            <a:bodyPr wrap="square" lIns="0" tIns="0" rIns="0" bIns="0" rtlCol="0"/>
            <a:lstStyle/>
            <a:p/>
          </p:txBody>
        </p:sp>
        <p:sp>
          <p:nvSpPr>
            <p:cNvPr id="1139" name="object 1139" descr=""/>
            <p:cNvSpPr/>
            <p:nvPr/>
          </p:nvSpPr>
          <p:spPr>
            <a:xfrm>
              <a:off x="6061283" y="2390451"/>
              <a:ext cx="1905" cy="2540"/>
            </a:xfrm>
            <a:custGeom>
              <a:avLst/>
              <a:gdLst/>
              <a:ahLst/>
              <a:cxnLst/>
              <a:rect l="l" t="t" r="r" b="b"/>
              <a:pathLst>
                <a:path w="1904" h="2539">
                  <a:moveTo>
                    <a:pt x="0" y="2438"/>
                  </a:moveTo>
                  <a:lnTo>
                    <a:pt x="381" y="1028"/>
                  </a:lnTo>
                  <a:lnTo>
                    <a:pt x="1409" y="0"/>
                  </a:lnTo>
                </a:path>
                <a:path w="1904" h="2539">
                  <a:moveTo>
                    <a:pt x="0" y="2438"/>
                  </a:moveTo>
                  <a:lnTo>
                    <a:pt x="1409" y="0"/>
                  </a:lnTo>
                </a:path>
              </a:pathLst>
            </a:custGeom>
            <a:ln w="3175">
              <a:solidFill>
                <a:srgbClr val="565658"/>
              </a:solidFill>
            </a:ln>
          </p:spPr>
          <p:txBody>
            <a:bodyPr wrap="square" lIns="0" tIns="0" rIns="0" bIns="0" rtlCol="0"/>
            <a:lstStyle/>
            <a:p/>
          </p:txBody>
        </p:sp>
        <p:sp>
          <p:nvSpPr>
            <p:cNvPr id="1140" name="object 1140" descr=""/>
            <p:cNvSpPr/>
            <p:nvPr/>
          </p:nvSpPr>
          <p:spPr>
            <a:xfrm>
              <a:off x="6065528" y="2392889"/>
              <a:ext cx="1905" cy="2540"/>
            </a:xfrm>
            <a:custGeom>
              <a:avLst/>
              <a:gdLst/>
              <a:ahLst/>
              <a:cxnLst/>
              <a:rect l="l" t="t" r="r" b="b"/>
              <a:pathLst>
                <a:path w="1904" h="2539">
                  <a:moveTo>
                    <a:pt x="1409" y="0"/>
                  </a:moveTo>
                  <a:lnTo>
                    <a:pt x="0" y="2451"/>
                  </a:lnTo>
                </a:path>
                <a:path w="1904" h="2539">
                  <a:moveTo>
                    <a:pt x="1409" y="0"/>
                  </a:moveTo>
                  <a:lnTo>
                    <a:pt x="1028" y="1409"/>
                  </a:lnTo>
                  <a:lnTo>
                    <a:pt x="0" y="2451"/>
                  </a:lnTo>
                </a:path>
              </a:pathLst>
            </a:custGeom>
            <a:ln w="3175">
              <a:solidFill>
                <a:srgbClr val="565658"/>
              </a:solidFill>
            </a:ln>
          </p:spPr>
          <p:txBody>
            <a:bodyPr wrap="square" lIns="0" tIns="0" rIns="0" bIns="0" rtlCol="0"/>
            <a:lstStyle/>
            <a:p/>
          </p:txBody>
        </p:sp>
        <p:sp>
          <p:nvSpPr>
            <p:cNvPr id="1141" name="object 1141" descr=""/>
            <p:cNvSpPr/>
            <p:nvPr/>
          </p:nvSpPr>
          <p:spPr>
            <a:xfrm>
              <a:off x="6061287" y="2392888"/>
              <a:ext cx="1905" cy="2540"/>
            </a:xfrm>
            <a:custGeom>
              <a:avLst/>
              <a:gdLst/>
              <a:ahLst/>
              <a:cxnLst/>
              <a:rect l="l" t="t" r="r" b="b"/>
              <a:pathLst>
                <a:path w="1904" h="2539">
                  <a:moveTo>
                    <a:pt x="1409" y="2451"/>
                  </a:moveTo>
                  <a:lnTo>
                    <a:pt x="368" y="1409"/>
                  </a:lnTo>
                  <a:lnTo>
                    <a:pt x="0" y="0"/>
                  </a:lnTo>
                </a:path>
                <a:path w="1904" h="2539">
                  <a:moveTo>
                    <a:pt x="1409" y="2451"/>
                  </a:moveTo>
                  <a:lnTo>
                    <a:pt x="0" y="0"/>
                  </a:lnTo>
                </a:path>
              </a:pathLst>
            </a:custGeom>
            <a:ln w="3175">
              <a:solidFill>
                <a:srgbClr val="565658"/>
              </a:solidFill>
            </a:ln>
          </p:spPr>
          <p:txBody>
            <a:bodyPr wrap="square" lIns="0" tIns="0" rIns="0" bIns="0" rtlCol="0"/>
            <a:lstStyle/>
            <a:p/>
          </p:txBody>
        </p:sp>
        <p:sp>
          <p:nvSpPr>
            <p:cNvPr id="1142" name="object 1142" descr=""/>
            <p:cNvSpPr/>
            <p:nvPr/>
          </p:nvSpPr>
          <p:spPr>
            <a:xfrm>
              <a:off x="6062692" y="2395339"/>
              <a:ext cx="3175" cy="635"/>
            </a:xfrm>
            <a:custGeom>
              <a:avLst/>
              <a:gdLst/>
              <a:ahLst/>
              <a:cxnLst/>
              <a:rect l="l" t="t" r="r" b="b"/>
              <a:pathLst>
                <a:path w="3175" h="635">
                  <a:moveTo>
                    <a:pt x="2832" y="0"/>
                  </a:moveTo>
                  <a:lnTo>
                    <a:pt x="1028" y="0"/>
                  </a:lnTo>
                  <a:lnTo>
                    <a:pt x="0" y="0"/>
                  </a:lnTo>
                </a:path>
                <a:path w="3175" h="635">
                  <a:moveTo>
                    <a:pt x="2832" y="0"/>
                  </a:moveTo>
                  <a:lnTo>
                    <a:pt x="1422" y="381"/>
                  </a:lnTo>
                  <a:lnTo>
                    <a:pt x="0" y="0"/>
                  </a:lnTo>
                </a:path>
              </a:pathLst>
            </a:custGeom>
            <a:ln w="3175">
              <a:solidFill>
                <a:srgbClr val="565658"/>
              </a:solidFill>
            </a:ln>
          </p:spPr>
          <p:txBody>
            <a:bodyPr wrap="square" lIns="0" tIns="0" rIns="0" bIns="0" rtlCol="0"/>
            <a:lstStyle/>
            <a:p/>
          </p:txBody>
        </p:sp>
        <p:sp>
          <p:nvSpPr>
            <p:cNvPr id="1143" name="object 1143" descr=""/>
            <p:cNvSpPr/>
            <p:nvPr/>
          </p:nvSpPr>
          <p:spPr>
            <a:xfrm>
              <a:off x="6059309" y="2388087"/>
              <a:ext cx="10160" cy="10160"/>
            </a:xfrm>
            <a:custGeom>
              <a:avLst/>
              <a:gdLst/>
              <a:ahLst/>
              <a:cxnLst/>
              <a:rect l="l" t="t" r="r" b="b"/>
              <a:pathLst>
                <a:path w="10160" h="10160">
                  <a:moveTo>
                    <a:pt x="4800" y="9601"/>
                  </a:moveTo>
                  <a:lnTo>
                    <a:pt x="8191" y="8191"/>
                  </a:lnTo>
                  <a:lnTo>
                    <a:pt x="9601" y="4800"/>
                  </a:lnTo>
                  <a:lnTo>
                    <a:pt x="8191" y="1409"/>
                  </a:lnTo>
                  <a:lnTo>
                    <a:pt x="4800" y="0"/>
                  </a:lnTo>
                  <a:lnTo>
                    <a:pt x="1409" y="1409"/>
                  </a:lnTo>
                  <a:lnTo>
                    <a:pt x="0" y="4800"/>
                  </a:lnTo>
                  <a:lnTo>
                    <a:pt x="1409" y="8191"/>
                  </a:lnTo>
                  <a:lnTo>
                    <a:pt x="4800" y="9601"/>
                  </a:lnTo>
                </a:path>
              </a:pathLst>
            </a:custGeom>
            <a:ln w="3175">
              <a:solidFill>
                <a:srgbClr val="565658"/>
              </a:solidFill>
            </a:ln>
          </p:spPr>
          <p:txBody>
            <a:bodyPr wrap="square" lIns="0" tIns="0" rIns="0" bIns="0" rtlCol="0"/>
            <a:lstStyle/>
            <a:p/>
          </p:txBody>
        </p:sp>
        <p:sp>
          <p:nvSpPr>
            <p:cNvPr id="1144" name="object 1144" descr=""/>
            <p:cNvSpPr/>
            <p:nvPr/>
          </p:nvSpPr>
          <p:spPr>
            <a:xfrm>
              <a:off x="6058725" y="2387502"/>
              <a:ext cx="10795" cy="10795"/>
            </a:xfrm>
            <a:custGeom>
              <a:avLst/>
              <a:gdLst/>
              <a:ahLst/>
              <a:cxnLst/>
              <a:rect l="l" t="t" r="r" b="b"/>
              <a:pathLst>
                <a:path w="10795" h="10794">
                  <a:moveTo>
                    <a:pt x="5384" y="10769"/>
                  </a:moveTo>
                  <a:lnTo>
                    <a:pt x="1574" y="9194"/>
                  </a:lnTo>
                  <a:lnTo>
                    <a:pt x="0" y="5384"/>
                  </a:lnTo>
                  <a:lnTo>
                    <a:pt x="1574" y="1574"/>
                  </a:lnTo>
                  <a:lnTo>
                    <a:pt x="5384" y="0"/>
                  </a:lnTo>
                  <a:lnTo>
                    <a:pt x="9194" y="1574"/>
                  </a:lnTo>
                  <a:lnTo>
                    <a:pt x="10769" y="5384"/>
                  </a:lnTo>
                  <a:lnTo>
                    <a:pt x="9194" y="9194"/>
                  </a:lnTo>
                  <a:lnTo>
                    <a:pt x="5384" y="10769"/>
                  </a:lnTo>
                </a:path>
              </a:pathLst>
            </a:custGeom>
            <a:ln w="3175">
              <a:solidFill>
                <a:srgbClr val="565658"/>
              </a:solidFill>
            </a:ln>
          </p:spPr>
          <p:txBody>
            <a:bodyPr wrap="square" lIns="0" tIns="0" rIns="0" bIns="0" rtlCol="0"/>
            <a:lstStyle/>
            <a:p/>
          </p:txBody>
        </p:sp>
        <p:sp>
          <p:nvSpPr>
            <p:cNvPr id="1145" name="object 1145" descr=""/>
            <p:cNvSpPr/>
            <p:nvPr/>
          </p:nvSpPr>
          <p:spPr>
            <a:xfrm>
              <a:off x="6055177" y="2416621"/>
              <a:ext cx="2540" cy="4445"/>
            </a:xfrm>
            <a:custGeom>
              <a:avLst/>
              <a:gdLst/>
              <a:ahLst/>
              <a:cxnLst/>
              <a:rect l="l" t="t" r="r" b="b"/>
              <a:pathLst>
                <a:path w="2539" h="4444">
                  <a:moveTo>
                    <a:pt x="2286" y="0"/>
                  </a:moveTo>
                  <a:lnTo>
                    <a:pt x="1041" y="3009"/>
                  </a:lnTo>
                  <a:lnTo>
                    <a:pt x="0" y="4343"/>
                  </a:lnTo>
                </a:path>
              </a:pathLst>
            </a:custGeom>
            <a:ln w="3175">
              <a:solidFill>
                <a:srgbClr val="565658"/>
              </a:solidFill>
            </a:ln>
          </p:spPr>
          <p:txBody>
            <a:bodyPr wrap="square" lIns="0" tIns="0" rIns="0" bIns="0" rtlCol="0"/>
            <a:lstStyle/>
            <a:p/>
          </p:txBody>
        </p:sp>
        <p:sp>
          <p:nvSpPr>
            <p:cNvPr id="1146" name="object 1146" descr=""/>
            <p:cNvSpPr/>
            <p:nvPr/>
          </p:nvSpPr>
          <p:spPr>
            <a:xfrm>
              <a:off x="6049766" y="2399810"/>
              <a:ext cx="8890" cy="13335"/>
            </a:xfrm>
            <a:custGeom>
              <a:avLst/>
              <a:gdLst/>
              <a:ahLst/>
              <a:cxnLst/>
              <a:rect l="l" t="t" r="r" b="b"/>
              <a:pathLst>
                <a:path w="8889" h="13335">
                  <a:moveTo>
                    <a:pt x="0" y="0"/>
                  </a:moveTo>
                  <a:lnTo>
                    <a:pt x="1917" y="977"/>
                  </a:lnTo>
                  <a:lnTo>
                    <a:pt x="5181" y="3759"/>
                  </a:lnTo>
                  <a:lnTo>
                    <a:pt x="7416" y="7416"/>
                  </a:lnTo>
                  <a:lnTo>
                    <a:pt x="8420" y="11595"/>
                  </a:lnTo>
                  <a:lnTo>
                    <a:pt x="8470" y="12839"/>
                  </a:lnTo>
                </a:path>
              </a:pathLst>
            </a:custGeom>
            <a:ln w="3175">
              <a:solidFill>
                <a:srgbClr val="565658"/>
              </a:solidFill>
            </a:ln>
          </p:spPr>
          <p:txBody>
            <a:bodyPr wrap="square" lIns="0" tIns="0" rIns="0" bIns="0" rtlCol="0"/>
            <a:lstStyle/>
            <a:p/>
          </p:txBody>
        </p:sp>
        <p:sp>
          <p:nvSpPr>
            <p:cNvPr id="1147" name="object 1147" descr=""/>
            <p:cNvSpPr/>
            <p:nvPr/>
          </p:nvSpPr>
          <p:spPr>
            <a:xfrm>
              <a:off x="6039281" y="2422047"/>
              <a:ext cx="15240" cy="4445"/>
            </a:xfrm>
            <a:custGeom>
              <a:avLst/>
              <a:gdLst/>
              <a:ahLst/>
              <a:cxnLst/>
              <a:rect l="l" t="t" r="r" b="b"/>
              <a:pathLst>
                <a:path w="15239" h="4444">
                  <a:moveTo>
                    <a:pt x="15062" y="0"/>
                  </a:moveTo>
                  <a:lnTo>
                    <a:pt x="14147" y="850"/>
                  </a:lnTo>
                  <a:lnTo>
                    <a:pt x="10490" y="3098"/>
                  </a:lnTo>
                  <a:lnTo>
                    <a:pt x="6324" y="4102"/>
                  </a:lnTo>
                  <a:lnTo>
                    <a:pt x="2044" y="3759"/>
                  </a:lnTo>
                  <a:lnTo>
                    <a:pt x="0" y="3098"/>
                  </a:lnTo>
                </a:path>
              </a:pathLst>
            </a:custGeom>
            <a:ln w="3175">
              <a:solidFill>
                <a:srgbClr val="565658"/>
              </a:solidFill>
            </a:ln>
          </p:spPr>
          <p:txBody>
            <a:bodyPr wrap="square" lIns="0" tIns="0" rIns="0" bIns="0" rtlCol="0"/>
            <a:lstStyle/>
            <a:p/>
          </p:txBody>
        </p:sp>
        <p:sp>
          <p:nvSpPr>
            <p:cNvPr id="1148" name="object 1148" descr=""/>
            <p:cNvSpPr/>
            <p:nvPr/>
          </p:nvSpPr>
          <p:spPr>
            <a:xfrm>
              <a:off x="6034704" y="2398815"/>
              <a:ext cx="15240" cy="4445"/>
            </a:xfrm>
            <a:custGeom>
              <a:avLst/>
              <a:gdLst/>
              <a:ahLst/>
              <a:cxnLst/>
              <a:rect l="l" t="t" r="r" b="b"/>
              <a:pathLst>
                <a:path w="15239" h="4444">
                  <a:moveTo>
                    <a:pt x="0" y="4089"/>
                  </a:moveTo>
                  <a:lnTo>
                    <a:pt x="901" y="3238"/>
                  </a:lnTo>
                  <a:lnTo>
                    <a:pt x="4559" y="990"/>
                  </a:lnTo>
                  <a:lnTo>
                    <a:pt x="8737" y="0"/>
                  </a:lnTo>
                  <a:lnTo>
                    <a:pt x="13004" y="330"/>
                  </a:lnTo>
                  <a:lnTo>
                    <a:pt x="15062" y="990"/>
                  </a:lnTo>
                </a:path>
              </a:pathLst>
            </a:custGeom>
            <a:ln w="3175">
              <a:solidFill>
                <a:srgbClr val="565658"/>
              </a:solidFill>
            </a:ln>
          </p:spPr>
          <p:txBody>
            <a:bodyPr wrap="square" lIns="0" tIns="0" rIns="0" bIns="0" rtlCol="0"/>
            <a:lstStyle/>
            <a:p/>
          </p:txBody>
        </p:sp>
        <p:sp>
          <p:nvSpPr>
            <p:cNvPr id="1149" name="object 1149" descr=""/>
            <p:cNvSpPr/>
            <p:nvPr/>
          </p:nvSpPr>
          <p:spPr>
            <a:xfrm>
              <a:off x="6035678" y="2421365"/>
              <a:ext cx="4445" cy="3175"/>
            </a:xfrm>
            <a:custGeom>
              <a:avLst/>
              <a:gdLst/>
              <a:ahLst/>
              <a:cxnLst/>
              <a:rect l="l" t="t" r="r" b="b"/>
              <a:pathLst>
                <a:path w="4445" h="3175">
                  <a:moveTo>
                    <a:pt x="0" y="0"/>
                  </a:moveTo>
                  <a:lnTo>
                    <a:pt x="2298" y="1803"/>
                  </a:lnTo>
                  <a:lnTo>
                    <a:pt x="3873" y="2628"/>
                  </a:lnTo>
                </a:path>
              </a:pathLst>
            </a:custGeom>
            <a:ln w="3175">
              <a:solidFill>
                <a:srgbClr val="565658"/>
              </a:solidFill>
            </a:ln>
          </p:spPr>
          <p:txBody>
            <a:bodyPr wrap="square" lIns="0" tIns="0" rIns="0" bIns="0" rtlCol="0"/>
            <a:lstStyle/>
            <a:p/>
          </p:txBody>
        </p:sp>
        <p:sp>
          <p:nvSpPr>
            <p:cNvPr id="1150" name="object 1150" descr=""/>
            <p:cNvSpPr/>
            <p:nvPr/>
          </p:nvSpPr>
          <p:spPr>
            <a:xfrm>
              <a:off x="6035408" y="2421081"/>
              <a:ext cx="2540" cy="2540"/>
            </a:xfrm>
            <a:custGeom>
              <a:avLst/>
              <a:gdLst/>
              <a:ahLst/>
              <a:cxnLst/>
              <a:rect l="l" t="t" r="r" b="b"/>
              <a:pathLst>
                <a:path w="2539" h="2539">
                  <a:moveTo>
                    <a:pt x="2514" y="2057"/>
                  </a:moveTo>
                  <a:lnTo>
                    <a:pt x="888" y="850"/>
                  </a:lnTo>
                  <a:lnTo>
                    <a:pt x="0" y="0"/>
                  </a:lnTo>
                </a:path>
              </a:pathLst>
            </a:custGeom>
            <a:ln w="3175">
              <a:solidFill>
                <a:srgbClr val="565658"/>
              </a:solidFill>
            </a:ln>
          </p:spPr>
          <p:txBody>
            <a:bodyPr wrap="square" lIns="0" tIns="0" rIns="0" bIns="0" rtlCol="0"/>
            <a:lstStyle/>
            <a:p/>
          </p:txBody>
        </p:sp>
        <p:sp>
          <p:nvSpPr>
            <p:cNvPr id="1151" name="object 1151" descr=""/>
            <p:cNvSpPr/>
            <p:nvPr/>
          </p:nvSpPr>
          <p:spPr>
            <a:xfrm>
              <a:off x="6032027" y="2405484"/>
              <a:ext cx="3810" cy="15875"/>
            </a:xfrm>
            <a:custGeom>
              <a:avLst/>
              <a:gdLst/>
              <a:ahLst/>
              <a:cxnLst/>
              <a:rect l="l" t="t" r="r" b="b"/>
              <a:pathLst>
                <a:path w="3810" h="15875">
                  <a:moveTo>
                    <a:pt x="3378" y="15595"/>
                  </a:moveTo>
                  <a:lnTo>
                    <a:pt x="2959" y="15138"/>
                  </a:lnTo>
                  <a:lnTo>
                    <a:pt x="914" y="11798"/>
                  </a:lnTo>
                  <a:lnTo>
                    <a:pt x="0" y="7975"/>
                  </a:lnTo>
                  <a:lnTo>
                    <a:pt x="304" y="4076"/>
                  </a:lnTo>
                  <a:lnTo>
                    <a:pt x="1803" y="444"/>
                  </a:lnTo>
                  <a:lnTo>
                    <a:pt x="2082" y="0"/>
                  </a:lnTo>
                </a:path>
              </a:pathLst>
            </a:custGeom>
            <a:ln w="3175">
              <a:solidFill>
                <a:srgbClr val="565658"/>
              </a:solidFill>
            </a:ln>
          </p:spPr>
          <p:txBody>
            <a:bodyPr wrap="square" lIns="0" tIns="0" rIns="0" bIns="0" rtlCol="0"/>
            <a:lstStyle/>
            <a:p/>
          </p:txBody>
        </p:sp>
        <p:sp>
          <p:nvSpPr>
            <p:cNvPr id="1152" name="object 1152" descr=""/>
            <p:cNvSpPr/>
            <p:nvPr/>
          </p:nvSpPr>
          <p:spPr>
            <a:xfrm>
              <a:off x="6038574" y="2400488"/>
              <a:ext cx="2540" cy="1270"/>
            </a:xfrm>
            <a:custGeom>
              <a:avLst/>
              <a:gdLst/>
              <a:ahLst/>
              <a:cxnLst/>
              <a:rect l="l" t="t" r="r" b="b"/>
              <a:pathLst>
                <a:path w="2539" h="1269">
                  <a:moveTo>
                    <a:pt x="0" y="952"/>
                  </a:moveTo>
                  <a:lnTo>
                    <a:pt x="1143" y="419"/>
                  </a:lnTo>
                  <a:lnTo>
                    <a:pt x="1752" y="165"/>
                  </a:lnTo>
                  <a:lnTo>
                    <a:pt x="2273" y="0"/>
                  </a:lnTo>
                </a:path>
              </a:pathLst>
            </a:custGeom>
            <a:ln w="3175">
              <a:solidFill>
                <a:srgbClr val="565658"/>
              </a:solidFill>
            </a:ln>
          </p:spPr>
          <p:txBody>
            <a:bodyPr wrap="square" lIns="0" tIns="0" rIns="0" bIns="0" rtlCol="0"/>
            <a:lstStyle/>
            <a:p/>
          </p:txBody>
        </p:sp>
        <p:sp>
          <p:nvSpPr>
            <p:cNvPr id="1153" name="object 1153" descr=""/>
            <p:cNvSpPr/>
            <p:nvPr/>
          </p:nvSpPr>
          <p:spPr>
            <a:xfrm>
              <a:off x="6041712" y="2400058"/>
              <a:ext cx="1270" cy="635"/>
            </a:xfrm>
            <a:custGeom>
              <a:avLst/>
              <a:gdLst/>
              <a:ahLst/>
              <a:cxnLst/>
              <a:rect l="l" t="t" r="r" b="b"/>
              <a:pathLst>
                <a:path w="1270" h="635">
                  <a:moveTo>
                    <a:pt x="0" y="203"/>
                  </a:moveTo>
                  <a:lnTo>
                    <a:pt x="1028" y="0"/>
                  </a:lnTo>
                </a:path>
              </a:pathLst>
            </a:custGeom>
            <a:ln w="3175">
              <a:solidFill>
                <a:srgbClr val="565658"/>
              </a:solidFill>
            </a:ln>
          </p:spPr>
          <p:txBody>
            <a:bodyPr wrap="square" lIns="0" tIns="0" rIns="0" bIns="0" rtlCol="0"/>
            <a:lstStyle/>
            <a:p/>
          </p:txBody>
        </p:sp>
        <p:sp>
          <p:nvSpPr>
            <p:cNvPr id="1154" name="object 1154" descr=""/>
            <p:cNvSpPr/>
            <p:nvPr/>
          </p:nvSpPr>
          <p:spPr>
            <a:xfrm>
              <a:off x="6040918" y="2399977"/>
              <a:ext cx="8890" cy="1270"/>
            </a:xfrm>
            <a:custGeom>
              <a:avLst/>
              <a:gdLst/>
              <a:ahLst/>
              <a:cxnLst/>
              <a:rect l="l" t="t" r="r" b="b"/>
              <a:pathLst>
                <a:path w="8889" h="1269">
                  <a:moveTo>
                    <a:pt x="2641" y="0"/>
                  </a:moveTo>
                  <a:lnTo>
                    <a:pt x="6527" y="304"/>
                  </a:lnTo>
                  <a:lnTo>
                    <a:pt x="8394" y="914"/>
                  </a:lnTo>
                </a:path>
                <a:path w="8889" h="1269">
                  <a:moveTo>
                    <a:pt x="2641" y="0"/>
                  </a:moveTo>
                  <a:lnTo>
                    <a:pt x="0" y="635"/>
                  </a:lnTo>
                </a:path>
              </a:pathLst>
            </a:custGeom>
            <a:ln w="3175">
              <a:solidFill>
                <a:srgbClr val="565658"/>
              </a:solidFill>
            </a:ln>
          </p:spPr>
          <p:txBody>
            <a:bodyPr wrap="square" lIns="0" tIns="0" rIns="0" bIns="0" rtlCol="0"/>
            <a:lstStyle/>
            <a:p/>
          </p:txBody>
        </p:sp>
        <p:sp>
          <p:nvSpPr>
            <p:cNvPr id="1155" name="object 1155" descr=""/>
            <p:cNvSpPr/>
            <p:nvPr/>
          </p:nvSpPr>
          <p:spPr>
            <a:xfrm>
              <a:off x="6032309" y="2406179"/>
              <a:ext cx="1905" cy="3810"/>
            </a:xfrm>
            <a:custGeom>
              <a:avLst/>
              <a:gdLst/>
              <a:ahLst/>
              <a:cxnLst/>
              <a:rect l="l" t="t" r="r" b="b"/>
              <a:pathLst>
                <a:path w="1904" h="3810">
                  <a:moveTo>
                    <a:pt x="1422" y="0"/>
                  </a:moveTo>
                  <a:lnTo>
                    <a:pt x="25" y="3378"/>
                  </a:lnTo>
                  <a:lnTo>
                    <a:pt x="0" y="3619"/>
                  </a:lnTo>
                </a:path>
              </a:pathLst>
            </a:custGeom>
            <a:ln w="3175">
              <a:solidFill>
                <a:srgbClr val="565658"/>
              </a:solidFill>
            </a:ln>
          </p:spPr>
          <p:txBody>
            <a:bodyPr wrap="square" lIns="0" tIns="0" rIns="0" bIns="0" rtlCol="0"/>
            <a:lstStyle/>
            <a:p/>
          </p:txBody>
        </p:sp>
        <p:sp>
          <p:nvSpPr>
            <p:cNvPr id="1156" name="object 1156" descr=""/>
            <p:cNvSpPr/>
            <p:nvPr/>
          </p:nvSpPr>
          <p:spPr>
            <a:xfrm>
              <a:off x="5658752" y="2385253"/>
              <a:ext cx="2540" cy="1905"/>
            </a:xfrm>
            <a:custGeom>
              <a:avLst/>
              <a:gdLst/>
              <a:ahLst/>
              <a:cxnLst/>
              <a:rect l="l" t="t" r="r" b="b"/>
              <a:pathLst>
                <a:path w="2539" h="1905">
                  <a:moveTo>
                    <a:pt x="0" y="1435"/>
                  </a:moveTo>
                  <a:lnTo>
                    <a:pt x="0" y="1435"/>
                  </a:lnTo>
                  <a:lnTo>
                    <a:pt x="2044" y="0"/>
                  </a:lnTo>
                </a:path>
              </a:pathLst>
            </a:custGeom>
            <a:ln w="3175">
              <a:solidFill>
                <a:srgbClr val="565658"/>
              </a:solidFill>
            </a:ln>
          </p:spPr>
          <p:txBody>
            <a:bodyPr wrap="square" lIns="0" tIns="0" rIns="0" bIns="0" rtlCol="0"/>
            <a:lstStyle/>
            <a:p/>
          </p:txBody>
        </p:sp>
        <p:sp>
          <p:nvSpPr>
            <p:cNvPr id="1157" name="object 1157" descr=""/>
            <p:cNvSpPr/>
            <p:nvPr/>
          </p:nvSpPr>
          <p:spPr>
            <a:xfrm>
              <a:off x="6030742" y="2395829"/>
              <a:ext cx="31115" cy="22860"/>
            </a:xfrm>
            <a:custGeom>
              <a:avLst/>
              <a:gdLst/>
              <a:ahLst/>
              <a:cxnLst/>
              <a:rect l="l" t="t" r="r" b="b"/>
              <a:pathLst>
                <a:path w="31114" h="22860">
                  <a:moveTo>
                    <a:pt x="0" y="9994"/>
                  </a:moveTo>
                  <a:lnTo>
                    <a:pt x="14820" y="0"/>
                  </a:lnTo>
                  <a:lnTo>
                    <a:pt x="19075" y="546"/>
                  </a:lnTo>
                  <a:lnTo>
                    <a:pt x="31089" y="16459"/>
                  </a:lnTo>
                  <a:lnTo>
                    <a:pt x="30441" y="20688"/>
                  </a:lnTo>
                  <a:lnTo>
                    <a:pt x="29870" y="22352"/>
                  </a:lnTo>
                </a:path>
              </a:pathLst>
            </a:custGeom>
            <a:ln w="3175">
              <a:solidFill>
                <a:srgbClr val="565658"/>
              </a:solidFill>
            </a:ln>
          </p:spPr>
          <p:txBody>
            <a:bodyPr wrap="square" lIns="0" tIns="0" rIns="0" bIns="0" rtlCol="0"/>
            <a:lstStyle/>
            <a:p/>
          </p:txBody>
        </p:sp>
        <p:sp>
          <p:nvSpPr>
            <p:cNvPr id="1158" name="object 1158" descr=""/>
            <p:cNvSpPr/>
            <p:nvPr/>
          </p:nvSpPr>
          <p:spPr>
            <a:xfrm>
              <a:off x="6061059" y="2412000"/>
              <a:ext cx="3175" cy="6985"/>
            </a:xfrm>
            <a:custGeom>
              <a:avLst/>
              <a:gdLst/>
              <a:ahLst/>
              <a:cxnLst/>
              <a:rect l="l" t="t" r="r" b="b"/>
              <a:pathLst>
                <a:path w="3175" h="6985">
                  <a:moveTo>
                    <a:pt x="0" y="6362"/>
                  </a:moveTo>
                  <a:lnTo>
                    <a:pt x="1181" y="3505"/>
                  </a:lnTo>
                  <a:lnTo>
                    <a:pt x="2374" y="622"/>
                  </a:lnTo>
                  <a:lnTo>
                    <a:pt x="2641" y="0"/>
                  </a:lnTo>
                </a:path>
              </a:pathLst>
            </a:custGeom>
            <a:ln w="3175">
              <a:solidFill>
                <a:srgbClr val="565658"/>
              </a:solidFill>
            </a:ln>
          </p:spPr>
          <p:txBody>
            <a:bodyPr wrap="square" lIns="0" tIns="0" rIns="0" bIns="0" rtlCol="0"/>
            <a:lstStyle/>
            <a:p/>
          </p:txBody>
        </p:sp>
        <p:sp>
          <p:nvSpPr>
            <p:cNvPr id="1159" name="object 1159" descr=""/>
            <p:cNvSpPr/>
            <p:nvPr/>
          </p:nvSpPr>
          <p:spPr>
            <a:xfrm>
              <a:off x="6058411" y="2399257"/>
              <a:ext cx="5715" cy="13335"/>
            </a:xfrm>
            <a:custGeom>
              <a:avLst/>
              <a:gdLst/>
              <a:ahLst/>
              <a:cxnLst/>
              <a:rect l="l" t="t" r="r" b="b"/>
              <a:pathLst>
                <a:path w="5714" h="13335">
                  <a:moveTo>
                    <a:pt x="5283" y="12738"/>
                  </a:moveTo>
                  <a:lnTo>
                    <a:pt x="3987" y="9613"/>
                  </a:lnTo>
                  <a:lnTo>
                    <a:pt x="3581" y="8623"/>
                  </a:lnTo>
                  <a:lnTo>
                    <a:pt x="1866" y="4495"/>
                  </a:lnTo>
                  <a:lnTo>
                    <a:pt x="1663" y="4013"/>
                  </a:lnTo>
                  <a:lnTo>
                    <a:pt x="495" y="1181"/>
                  </a:lnTo>
                  <a:lnTo>
                    <a:pt x="0" y="0"/>
                  </a:lnTo>
                </a:path>
              </a:pathLst>
            </a:custGeom>
            <a:ln w="3175">
              <a:solidFill>
                <a:srgbClr val="565658"/>
              </a:solidFill>
            </a:ln>
          </p:spPr>
          <p:txBody>
            <a:bodyPr wrap="square" lIns="0" tIns="0" rIns="0" bIns="0" rtlCol="0"/>
            <a:lstStyle/>
            <a:p/>
          </p:txBody>
        </p:sp>
        <p:sp>
          <p:nvSpPr>
            <p:cNvPr id="1160" name="object 1160" descr=""/>
            <p:cNvSpPr/>
            <p:nvPr/>
          </p:nvSpPr>
          <p:spPr>
            <a:xfrm>
              <a:off x="6045673" y="2393982"/>
              <a:ext cx="13335" cy="5715"/>
            </a:xfrm>
            <a:custGeom>
              <a:avLst/>
              <a:gdLst/>
              <a:ahLst/>
              <a:cxnLst/>
              <a:rect l="l" t="t" r="r" b="b"/>
              <a:pathLst>
                <a:path w="13335" h="5714">
                  <a:moveTo>
                    <a:pt x="12738" y="5270"/>
                  </a:moveTo>
                  <a:lnTo>
                    <a:pt x="9613" y="3975"/>
                  </a:lnTo>
                  <a:lnTo>
                    <a:pt x="8432" y="3479"/>
                  </a:lnTo>
                  <a:lnTo>
                    <a:pt x="6896" y="2844"/>
                  </a:lnTo>
                  <a:lnTo>
                    <a:pt x="4013" y="1650"/>
                  </a:lnTo>
                  <a:lnTo>
                    <a:pt x="1181" y="495"/>
                  </a:lnTo>
                  <a:lnTo>
                    <a:pt x="0" y="0"/>
                  </a:lnTo>
                </a:path>
              </a:pathLst>
            </a:custGeom>
            <a:ln w="3175">
              <a:solidFill>
                <a:srgbClr val="565658"/>
              </a:solidFill>
            </a:ln>
          </p:spPr>
          <p:txBody>
            <a:bodyPr wrap="square" lIns="0" tIns="0" rIns="0" bIns="0" rtlCol="0"/>
            <a:lstStyle/>
            <a:p/>
          </p:txBody>
        </p:sp>
        <p:sp>
          <p:nvSpPr>
            <p:cNvPr id="1161" name="object 1161" descr=""/>
            <p:cNvSpPr/>
            <p:nvPr/>
          </p:nvSpPr>
          <p:spPr>
            <a:xfrm>
              <a:off x="6032930" y="2393980"/>
              <a:ext cx="13335" cy="5715"/>
            </a:xfrm>
            <a:custGeom>
              <a:avLst/>
              <a:gdLst/>
              <a:ahLst/>
              <a:cxnLst/>
              <a:rect l="l" t="t" r="r" b="b"/>
              <a:pathLst>
                <a:path w="13335" h="5714">
                  <a:moveTo>
                    <a:pt x="12738" y="0"/>
                  </a:moveTo>
                  <a:lnTo>
                    <a:pt x="9613" y="1295"/>
                  </a:lnTo>
                  <a:lnTo>
                    <a:pt x="8242" y="1854"/>
                  </a:lnTo>
                  <a:lnTo>
                    <a:pt x="6896" y="2425"/>
                  </a:lnTo>
                  <a:lnTo>
                    <a:pt x="4013" y="3619"/>
                  </a:lnTo>
                  <a:lnTo>
                    <a:pt x="1181" y="4787"/>
                  </a:lnTo>
                  <a:lnTo>
                    <a:pt x="0" y="5283"/>
                  </a:lnTo>
                </a:path>
              </a:pathLst>
            </a:custGeom>
            <a:ln w="3175">
              <a:solidFill>
                <a:srgbClr val="565658"/>
              </a:solidFill>
            </a:ln>
          </p:spPr>
          <p:txBody>
            <a:bodyPr wrap="square" lIns="0" tIns="0" rIns="0" bIns="0" rtlCol="0"/>
            <a:lstStyle/>
            <a:p/>
          </p:txBody>
        </p:sp>
        <p:sp>
          <p:nvSpPr>
            <p:cNvPr id="1162" name="object 1162" descr=""/>
            <p:cNvSpPr/>
            <p:nvPr/>
          </p:nvSpPr>
          <p:spPr>
            <a:xfrm>
              <a:off x="6030283" y="2399263"/>
              <a:ext cx="3175" cy="6985"/>
            </a:xfrm>
            <a:custGeom>
              <a:avLst/>
              <a:gdLst/>
              <a:ahLst/>
              <a:cxnLst/>
              <a:rect l="l" t="t" r="r" b="b"/>
              <a:pathLst>
                <a:path w="3175" h="6985">
                  <a:moveTo>
                    <a:pt x="2641" y="0"/>
                  </a:moveTo>
                  <a:lnTo>
                    <a:pt x="1346" y="3124"/>
                  </a:lnTo>
                  <a:lnTo>
                    <a:pt x="228" y="5842"/>
                  </a:lnTo>
                  <a:lnTo>
                    <a:pt x="0" y="6362"/>
                  </a:lnTo>
                </a:path>
              </a:pathLst>
            </a:custGeom>
            <a:ln w="3175">
              <a:solidFill>
                <a:srgbClr val="565658"/>
              </a:solidFill>
            </a:ln>
          </p:spPr>
          <p:txBody>
            <a:bodyPr wrap="square" lIns="0" tIns="0" rIns="0" bIns="0" rtlCol="0"/>
            <a:lstStyle/>
            <a:p/>
          </p:txBody>
        </p:sp>
        <p:sp>
          <p:nvSpPr>
            <p:cNvPr id="1163" name="object 1163" descr=""/>
            <p:cNvSpPr/>
            <p:nvPr/>
          </p:nvSpPr>
          <p:spPr>
            <a:xfrm>
              <a:off x="6047146" y="2427294"/>
              <a:ext cx="5715" cy="2540"/>
            </a:xfrm>
            <a:custGeom>
              <a:avLst/>
              <a:gdLst/>
              <a:ahLst/>
              <a:cxnLst/>
              <a:rect l="l" t="t" r="r" b="b"/>
              <a:pathLst>
                <a:path w="5714" h="2539">
                  <a:moveTo>
                    <a:pt x="5689" y="0"/>
                  </a:moveTo>
                  <a:lnTo>
                    <a:pt x="2679" y="1485"/>
                  </a:lnTo>
                  <a:lnTo>
                    <a:pt x="0" y="2120"/>
                  </a:lnTo>
                </a:path>
              </a:pathLst>
            </a:custGeom>
            <a:ln w="3175">
              <a:solidFill>
                <a:srgbClr val="565658"/>
              </a:solidFill>
            </a:ln>
          </p:spPr>
          <p:txBody>
            <a:bodyPr wrap="square" lIns="0" tIns="0" rIns="0" bIns="0" rtlCol="0"/>
            <a:lstStyle/>
            <a:p/>
          </p:txBody>
        </p:sp>
        <p:sp>
          <p:nvSpPr>
            <p:cNvPr id="1164" name="object 1164" descr=""/>
            <p:cNvSpPr/>
            <p:nvPr/>
          </p:nvSpPr>
          <p:spPr>
            <a:xfrm>
              <a:off x="6037963" y="2428311"/>
              <a:ext cx="6985" cy="1905"/>
            </a:xfrm>
            <a:custGeom>
              <a:avLst/>
              <a:gdLst/>
              <a:ahLst/>
              <a:cxnLst/>
              <a:rect l="l" t="t" r="r" b="b"/>
              <a:pathLst>
                <a:path w="6985" h="1905">
                  <a:moveTo>
                    <a:pt x="6743" y="1308"/>
                  </a:moveTo>
                  <a:lnTo>
                    <a:pt x="2133" y="723"/>
                  </a:lnTo>
                  <a:lnTo>
                    <a:pt x="0" y="0"/>
                  </a:lnTo>
                </a:path>
              </a:pathLst>
            </a:custGeom>
            <a:ln w="3175">
              <a:solidFill>
                <a:srgbClr val="565658"/>
              </a:solidFill>
            </a:ln>
          </p:spPr>
          <p:txBody>
            <a:bodyPr wrap="square" lIns="0" tIns="0" rIns="0" bIns="0" rtlCol="0"/>
            <a:lstStyle/>
            <a:p/>
          </p:txBody>
        </p:sp>
        <p:sp>
          <p:nvSpPr>
            <p:cNvPr id="1165" name="object 1165" descr=""/>
            <p:cNvSpPr/>
            <p:nvPr/>
          </p:nvSpPr>
          <p:spPr>
            <a:xfrm>
              <a:off x="6049957" y="2399360"/>
              <a:ext cx="8890" cy="22860"/>
            </a:xfrm>
            <a:custGeom>
              <a:avLst/>
              <a:gdLst/>
              <a:ahLst/>
              <a:cxnLst/>
              <a:rect l="l" t="t" r="r" b="b"/>
              <a:pathLst>
                <a:path w="8889" h="22860">
                  <a:moveTo>
                    <a:pt x="5105" y="22631"/>
                  </a:moveTo>
                  <a:lnTo>
                    <a:pt x="6680" y="20523"/>
                  </a:lnTo>
                  <a:lnTo>
                    <a:pt x="8369" y="16433"/>
                  </a:lnTo>
                  <a:lnTo>
                    <a:pt x="8724" y="12001"/>
                  </a:lnTo>
                  <a:lnTo>
                    <a:pt x="7683" y="7670"/>
                  </a:lnTo>
                  <a:lnTo>
                    <a:pt x="5359" y="3886"/>
                  </a:lnTo>
                  <a:lnTo>
                    <a:pt x="1981" y="1003"/>
                  </a:lnTo>
                  <a:lnTo>
                    <a:pt x="0" y="0"/>
                  </a:lnTo>
                </a:path>
              </a:pathLst>
            </a:custGeom>
            <a:ln w="3175">
              <a:solidFill>
                <a:srgbClr val="565658"/>
              </a:solidFill>
            </a:ln>
          </p:spPr>
          <p:txBody>
            <a:bodyPr wrap="square" lIns="0" tIns="0" rIns="0" bIns="0" rtlCol="0"/>
            <a:lstStyle/>
            <a:p/>
          </p:txBody>
        </p:sp>
        <p:sp>
          <p:nvSpPr>
            <p:cNvPr id="1166" name="object 1166" descr=""/>
            <p:cNvSpPr/>
            <p:nvPr/>
          </p:nvSpPr>
          <p:spPr>
            <a:xfrm>
              <a:off x="6408852" y="2374943"/>
              <a:ext cx="0" cy="10160"/>
            </a:xfrm>
            <a:custGeom>
              <a:avLst/>
              <a:gdLst/>
              <a:ahLst/>
              <a:cxnLst/>
              <a:rect l="l" t="t" r="r" b="b"/>
              <a:pathLst>
                <a:path w="0" h="10160">
                  <a:moveTo>
                    <a:pt x="0" y="0"/>
                  </a:moveTo>
                  <a:lnTo>
                    <a:pt x="0" y="9588"/>
                  </a:lnTo>
                </a:path>
              </a:pathLst>
            </a:custGeom>
            <a:ln w="3175">
              <a:solidFill>
                <a:srgbClr val="565658"/>
              </a:solidFill>
            </a:ln>
          </p:spPr>
          <p:txBody>
            <a:bodyPr wrap="square" lIns="0" tIns="0" rIns="0" bIns="0" rtlCol="0"/>
            <a:lstStyle/>
            <a:p/>
          </p:txBody>
        </p:sp>
        <p:sp>
          <p:nvSpPr>
            <p:cNvPr id="1167" name="object 1167" descr=""/>
            <p:cNvSpPr/>
            <p:nvPr/>
          </p:nvSpPr>
          <p:spPr>
            <a:xfrm>
              <a:off x="6408270" y="2374360"/>
              <a:ext cx="0" cy="10160"/>
            </a:xfrm>
            <a:custGeom>
              <a:avLst/>
              <a:gdLst/>
              <a:ahLst/>
              <a:cxnLst/>
              <a:rect l="l" t="t" r="r" b="b"/>
              <a:pathLst>
                <a:path w="0" h="10160">
                  <a:moveTo>
                    <a:pt x="0" y="0"/>
                  </a:moveTo>
                  <a:lnTo>
                    <a:pt x="0" y="9956"/>
                  </a:lnTo>
                </a:path>
              </a:pathLst>
            </a:custGeom>
            <a:ln w="3175">
              <a:solidFill>
                <a:srgbClr val="565658"/>
              </a:solidFill>
            </a:ln>
          </p:spPr>
          <p:txBody>
            <a:bodyPr wrap="square" lIns="0" tIns="0" rIns="0" bIns="0" rtlCol="0"/>
            <a:lstStyle/>
            <a:p/>
          </p:txBody>
        </p:sp>
        <p:sp>
          <p:nvSpPr>
            <p:cNvPr id="1168" name="object 1168" descr=""/>
            <p:cNvSpPr/>
            <p:nvPr/>
          </p:nvSpPr>
          <p:spPr>
            <a:xfrm>
              <a:off x="6103302" y="2520217"/>
              <a:ext cx="635" cy="635"/>
            </a:xfrm>
            <a:custGeom>
              <a:avLst/>
              <a:gdLst/>
              <a:ahLst/>
              <a:cxnLst/>
              <a:rect l="l" t="t" r="r" b="b"/>
              <a:pathLst>
                <a:path w="635" h="635">
                  <a:moveTo>
                    <a:pt x="0" y="584"/>
                  </a:moveTo>
                  <a:lnTo>
                    <a:pt x="38" y="355"/>
                  </a:lnTo>
                  <a:lnTo>
                    <a:pt x="165" y="165"/>
                  </a:lnTo>
                  <a:lnTo>
                    <a:pt x="355" y="38"/>
                  </a:lnTo>
                  <a:lnTo>
                    <a:pt x="571" y="0"/>
                  </a:lnTo>
                </a:path>
              </a:pathLst>
            </a:custGeom>
            <a:ln w="3175">
              <a:solidFill>
                <a:srgbClr val="565658"/>
              </a:solidFill>
            </a:ln>
          </p:spPr>
          <p:txBody>
            <a:bodyPr wrap="square" lIns="0" tIns="0" rIns="0" bIns="0" rtlCol="0"/>
            <a:lstStyle/>
            <a:p/>
          </p:txBody>
        </p:sp>
        <p:sp>
          <p:nvSpPr>
            <p:cNvPr id="1169" name="object 1169" descr=""/>
            <p:cNvSpPr/>
            <p:nvPr/>
          </p:nvSpPr>
          <p:spPr>
            <a:xfrm>
              <a:off x="6122387" y="2520217"/>
              <a:ext cx="635" cy="635"/>
            </a:xfrm>
            <a:custGeom>
              <a:avLst/>
              <a:gdLst/>
              <a:ahLst/>
              <a:cxnLst/>
              <a:rect l="l" t="t" r="r" b="b"/>
              <a:pathLst>
                <a:path w="635" h="635">
                  <a:moveTo>
                    <a:pt x="571" y="584"/>
                  </a:moveTo>
                  <a:lnTo>
                    <a:pt x="520" y="355"/>
                  </a:lnTo>
                  <a:lnTo>
                    <a:pt x="406" y="165"/>
                  </a:lnTo>
                  <a:lnTo>
                    <a:pt x="215" y="38"/>
                  </a:lnTo>
                  <a:lnTo>
                    <a:pt x="0" y="0"/>
                  </a:lnTo>
                </a:path>
              </a:pathLst>
            </a:custGeom>
            <a:ln w="3175">
              <a:solidFill>
                <a:srgbClr val="565658"/>
              </a:solidFill>
            </a:ln>
          </p:spPr>
          <p:txBody>
            <a:bodyPr wrap="square" lIns="0" tIns="0" rIns="0" bIns="0" rtlCol="0"/>
            <a:lstStyle/>
            <a:p/>
          </p:txBody>
        </p:sp>
        <p:sp>
          <p:nvSpPr>
            <p:cNvPr id="1170" name="object 1170" descr=""/>
            <p:cNvSpPr/>
            <p:nvPr/>
          </p:nvSpPr>
          <p:spPr>
            <a:xfrm>
              <a:off x="6269027" y="2520217"/>
              <a:ext cx="635" cy="635"/>
            </a:xfrm>
            <a:custGeom>
              <a:avLst/>
              <a:gdLst/>
              <a:ahLst/>
              <a:cxnLst/>
              <a:rect l="l" t="t" r="r" b="b"/>
              <a:pathLst>
                <a:path w="635" h="635">
                  <a:moveTo>
                    <a:pt x="558" y="584"/>
                  </a:moveTo>
                  <a:lnTo>
                    <a:pt x="520" y="355"/>
                  </a:lnTo>
                  <a:lnTo>
                    <a:pt x="393" y="165"/>
                  </a:lnTo>
                  <a:lnTo>
                    <a:pt x="215" y="38"/>
                  </a:lnTo>
                  <a:lnTo>
                    <a:pt x="0" y="0"/>
                  </a:lnTo>
                </a:path>
              </a:pathLst>
            </a:custGeom>
            <a:ln w="3175">
              <a:solidFill>
                <a:srgbClr val="565658"/>
              </a:solidFill>
            </a:ln>
          </p:spPr>
          <p:txBody>
            <a:bodyPr wrap="square" lIns="0" tIns="0" rIns="0" bIns="0" rtlCol="0"/>
            <a:lstStyle/>
            <a:p/>
          </p:txBody>
        </p:sp>
        <p:sp>
          <p:nvSpPr>
            <p:cNvPr id="1171" name="object 1171" descr=""/>
            <p:cNvSpPr/>
            <p:nvPr/>
          </p:nvSpPr>
          <p:spPr>
            <a:xfrm>
              <a:off x="6361264" y="2520212"/>
              <a:ext cx="635" cy="0"/>
            </a:xfrm>
            <a:custGeom>
              <a:avLst/>
              <a:gdLst/>
              <a:ahLst/>
              <a:cxnLst/>
              <a:rect l="l" t="t" r="r" b="b"/>
              <a:pathLst>
                <a:path w="635" h="0">
                  <a:moveTo>
                    <a:pt x="533" y="0"/>
                  </a:moveTo>
                  <a:lnTo>
                    <a:pt x="393" y="0"/>
                  </a:lnTo>
                  <a:lnTo>
                    <a:pt x="0" y="0"/>
                  </a:lnTo>
                </a:path>
              </a:pathLst>
            </a:custGeom>
            <a:ln w="3175">
              <a:solidFill>
                <a:srgbClr val="565658"/>
              </a:solidFill>
            </a:ln>
          </p:spPr>
          <p:txBody>
            <a:bodyPr wrap="square" lIns="0" tIns="0" rIns="0" bIns="0" rtlCol="0"/>
            <a:lstStyle/>
            <a:p/>
          </p:txBody>
        </p:sp>
        <p:sp>
          <p:nvSpPr>
            <p:cNvPr id="1172" name="object 1172" descr=""/>
            <p:cNvSpPr/>
            <p:nvPr/>
          </p:nvSpPr>
          <p:spPr>
            <a:xfrm>
              <a:off x="6361261" y="2520007"/>
              <a:ext cx="635" cy="635"/>
            </a:xfrm>
            <a:custGeom>
              <a:avLst/>
              <a:gdLst/>
              <a:ahLst/>
              <a:cxnLst/>
              <a:rect l="l" t="t" r="r" b="b"/>
              <a:pathLst>
                <a:path w="635" h="635">
                  <a:moveTo>
                    <a:pt x="444" y="0"/>
                  </a:moveTo>
                  <a:lnTo>
                    <a:pt x="241" y="152"/>
                  </a:lnTo>
                  <a:lnTo>
                    <a:pt x="0" y="203"/>
                  </a:lnTo>
                </a:path>
              </a:pathLst>
            </a:custGeom>
            <a:ln w="3175">
              <a:solidFill>
                <a:srgbClr val="565658"/>
              </a:solidFill>
            </a:ln>
          </p:spPr>
          <p:txBody>
            <a:bodyPr wrap="square" lIns="0" tIns="0" rIns="0" bIns="0" rtlCol="0"/>
            <a:lstStyle/>
            <a:p/>
          </p:txBody>
        </p:sp>
        <p:sp>
          <p:nvSpPr>
            <p:cNvPr id="1173" name="object 1173" descr=""/>
            <p:cNvSpPr/>
            <p:nvPr/>
          </p:nvSpPr>
          <p:spPr>
            <a:xfrm>
              <a:off x="6197404" y="2533923"/>
              <a:ext cx="12065" cy="0"/>
            </a:xfrm>
            <a:custGeom>
              <a:avLst/>
              <a:gdLst/>
              <a:ahLst/>
              <a:cxnLst/>
              <a:rect l="l" t="t" r="r" b="b"/>
              <a:pathLst>
                <a:path w="12064" h="0">
                  <a:moveTo>
                    <a:pt x="0" y="0"/>
                  </a:moveTo>
                  <a:lnTo>
                    <a:pt x="0" y="0"/>
                  </a:lnTo>
                  <a:lnTo>
                    <a:pt x="11366" y="0"/>
                  </a:lnTo>
                  <a:lnTo>
                    <a:pt x="11645" y="0"/>
                  </a:lnTo>
                </a:path>
              </a:pathLst>
            </a:custGeom>
            <a:ln w="3175">
              <a:solidFill>
                <a:srgbClr val="565658"/>
              </a:solidFill>
            </a:ln>
          </p:spPr>
          <p:txBody>
            <a:bodyPr wrap="square" lIns="0" tIns="0" rIns="0" bIns="0" rtlCol="0"/>
            <a:lstStyle/>
            <a:p/>
          </p:txBody>
        </p:sp>
        <p:sp>
          <p:nvSpPr>
            <p:cNvPr id="1174" name="object 1174" descr=""/>
            <p:cNvSpPr/>
            <p:nvPr/>
          </p:nvSpPr>
          <p:spPr>
            <a:xfrm>
              <a:off x="6197392" y="2531647"/>
              <a:ext cx="6350" cy="635"/>
            </a:xfrm>
            <a:custGeom>
              <a:avLst/>
              <a:gdLst/>
              <a:ahLst/>
              <a:cxnLst/>
              <a:rect l="l" t="t" r="r" b="b"/>
              <a:pathLst>
                <a:path w="6350" h="635">
                  <a:moveTo>
                    <a:pt x="5816" y="0"/>
                  </a:moveTo>
                  <a:lnTo>
                    <a:pt x="3822" y="101"/>
                  </a:lnTo>
                  <a:lnTo>
                    <a:pt x="3403" y="114"/>
                  </a:lnTo>
                  <a:lnTo>
                    <a:pt x="2095" y="203"/>
                  </a:lnTo>
                  <a:lnTo>
                    <a:pt x="1422" y="254"/>
                  </a:lnTo>
                  <a:lnTo>
                    <a:pt x="787" y="292"/>
                  </a:lnTo>
                  <a:lnTo>
                    <a:pt x="203" y="355"/>
                  </a:lnTo>
                  <a:lnTo>
                    <a:pt x="50" y="368"/>
                  </a:lnTo>
                </a:path>
              </a:pathLst>
            </a:custGeom>
            <a:ln w="3175">
              <a:solidFill>
                <a:srgbClr val="565658"/>
              </a:solidFill>
            </a:ln>
          </p:spPr>
          <p:txBody>
            <a:bodyPr wrap="square" lIns="0" tIns="0" rIns="0" bIns="0" rtlCol="0"/>
            <a:lstStyle/>
            <a:p/>
          </p:txBody>
        </p:sp>
        <p:sp>
          <p:nvSpPr>
            <p:cNvPr id="1175" name="object 1175" descr=""/>
            <p:cNvSpPr/>
            <p:nvPr/>
          </p:nvSpPr>
          <p:spPr>
            <a:xfrm>
              <a:off x="6203210" y="2531491"/>
              <a:ext cx="6350" cy="635"/>
            </a:xfrm>
            <a:custGeom>
              <a:avLst/>
              <a:gdLst/>
              <a:ahLst/>
              <a:cxnLst/>
              <a:rect l="l" t="t" r="r" b="b"/>
              <a:pathLst>
                <a:path w="6350" h="635">
                  <a:moveTo>
                    <a:pt x="5778" y="12"/>
                  </a:moveTo>
                  <a:lnTo>
                    <a:pt x="5562" y="0"/>
                  </a:lnTo>
                  <a:lnTo>
                    <a:pt x="4940" y="0"/>
                  </a:lnTo>
                  <a:lnTo>
                    <a:pt x="4343" y="12"/>
                  </a:lnTo>
                  <a:lnTo>
                    <a:pt x="3632" y="25"/>
                  </a:lnTo>
                  <a:lnTo>
                    <a:pt x="2362" y="63"/>
                  </a:lnTo>
                  <a:lnTo>
                    <a:pt x="1892" y="76"/>
                  </a:lnTo>
                  <a:lnTo>
                    <a:pt x="0" y="152"/>
                  </a:lnTo>
                </a:path>
              </a:pathLst>
            </a:custGeom>
            <a:ln w="3175">
              <a:solidFill>
                <a:srgbClr val="565658"/>
              </a:solidFill>
            </a:ln>
          </p:spPr>
          <p:txBody>
            <a:bodyPr wrap="square" lIns="0" tIns="0" rIns="0" bIns="0" rtlCol="0"/>
            <a:lstStyle/>
            <a:p/>
          </p:txBody>
        </p:sp>
        <p:sp>
          <p:nvSpPr>
            <p:cNvPr id="1176" name="object 1176" descr=""/>
            <p:cNvSpPr/>
            <p:nvPr/>
          </p:nvSpPr>
          <p:spPr>
            <a:xfrm>
              <a:off x="6102638" y="2519790"/>
              <a:ext cx="1270" cy="0"/>
            </a:xfrm>
            <a:custGeom>
              <a:avLst/>
              <a:gdLst/>
              <a:ahLst/>
              <a:cxnLst/>
              <a:rect l="l" t="t" r="r" b="b"/>
              <a:pathLst>
                <a:path w="1270" h="0">
                  <a:moveTo>
                    <a:pt x="0" y="0"/>
                  </a:moveTo>
                  <a:lnTo>
                    <a:pt x="1219" y="0"/>
                  </a:lnTo>
                </a:path>
              </a:pathLst>
            </a:custGeom>
            <a:ln w="3175">
              <a:solidFill>
                <a:srgbClr val="565658"/>
              </a:solidFill>
            </a:ln>
          </p:spPr>
          <p:txBody>
            <a:bodyPr wrap="square" lIns="0" tIns="0" rIns="0" bIns="0" rtlCol="0"/>
            <a:lstStyle/>
            <a:p/>
          </p:txBody>
        </p:sp>
        <p:sp>
          <p:nvSpPr>
            <p:cNvPr id="1177" name="object 1177" descr=""/>
            <p:cNvSpPr/>
            <p:nvPr/>
          </p:nvSpPr>
          <p:spPr>
            <a:xfrm>
              <a:off x="6103853" y="2519790"/>
              <a:ext cx="19050" cy="635"/>
            </a:xfrm>
            <a:custGeom>
              <a:avLst/>
              <a:gdLst/>
              <a:ahLst/>
              <a:cxnLst/>
              <a:rect l="l" t="t" r="r" b="b"/>
              <a:pathLst>
                <a:path w="19050" h="635">
                  <a:moveTo>
                    <a:pt x="0" y="0"/>
                  </a:moveTo>
                  <a:lnTo>
                    <a:pt x="0" y="215"/>
                  </a:lnTo>
                  <a:lnTo>
                    <a:pt x="0" y="368"/>
                  </a:lnTo>
                </a:path>
                <a:path w="19050" h="635">
                  <a:moveTo>
                    <a:pt x="0" y="0"/>
                  </a:moveTo>
                  <a:lnTo>
                    <a:pt x="18554" y="0"/>
                  </a:lnTo>
                </a:path>
              </a:pathLst>
            </a:custGeom>
            <a:ln w="3175">
              <a:solidFill>
                <a:srgbClr val="565658"/>
              </a:solidFill>
            </a:ln>
          </p:spPr>
          <p:txBody>
            <a:bodyPr wrap="square" lIns="0" tIns="0" rIns="0" bIns="0" rtlCol="0"/>
            <a:lstStyle/>
            <a:p/>
          </p:txBody>
        </p:sp>
        <p:sp>
          <p:nvSpPr>
            <p:cNvPr id="1178" name="object 1178" descr=""/>
            <p:cNvSpPr/>
            <p:nvPr/>
          </p:nvSpPr>
          <p:spPr>
            <a:xfrm>
              <a:off x="6102644" y="2519793"/>
              <a:ext cx="635" cy="635"/>
            </a:xfrm>
            <a:custGeom>
              <a:avLst/>
              <a:gdLst/>
              <a:ahLst/>
              <a:cxnLst/>
              <a:rect l="l" t="t" r="r" b="b"/>
              <a:pathLst>
                <a:path w="635" h="635">
                  <a:moveTo>
                    <a:pt x="25" y="419"/>
                  </a:moveTo>
                  <a:lnTo>
                    <a:pt x="12" y="203"/>
                  </a:lnTo>
                  <a:lnTo>
                    <a:pt x="0" y="0"/>
                  </a:lnTo>
                </a:path>
                <a:path w="635" h="635">
                  <a:moveTo>
                    <a:pt x="25" y="419"/>
                  </a:moveTo>
                  <a:lnTo>
                    <a:pt x="368" y="419"/>
                  </a:lnTo>
                  <a:lnTo>
                    <a:pt x="381" y="419"/>
                  </a:lnTo>
                </a:path>
              </a:pathLst>
            </a:custGeom>
            <a:ln w="3175">
              <a:solidFill>
                <a:srgbClr val="565658"/>
              </a:solidFill>
            </a:ln>
          </p:spPr>
          <p:txBody>
            <a:bodyPr wrap="square" lIns="0" tIns="0" rIns="0" bIns="0" rtlCol="0"/>
            <a:lstStyle/>
            <a:p/>
          </p:txBody>
        </p:sp>
        <p:sp>
          <p:nvSpPr>
            <p:cNvPr id="1179" name="object 1179" descr=""/>
            <p:cNvSpPr/>
            <p:nvPr/>
          </p:nvSpPr>
          <p:spPr>
            <a:xfrm>
              <a:off x="6103296" y="2520217"/>
              <a:ext cx="635" cy="635"/>
            </a:xfrm>
            <a:custGeom>
              <a:avLst/>
              <a:gdLst/>
              <a:ahLst/>
              <a:cxnLst/>
              <a:rect l="l" t="t" r="r" b="b"/>
              <a:pathLst>
                <a:path w="635" h="635">
                  <a:moveTo>
                    <a:pt x="0" y="571"/>
                  </a:moveTo>
                  <a:lnTo>
                    <a:pt x="457" y="12"/>
                  </a:lnTo>
                </a:path>
              </a:pathLst>
            </a:custGeom>
            <a:ln w="3175">
              <a:solidFill>
                <a:srgbClr val="565658"/>
              </a:solidFill>
            </a:ln>
          </p:spPr>
          <p:txBody>
            <a:bodyPr wrap="square" lIns="0" tIns="0" rIns="0" bIns="0" rtlCol="0"/>
            <a:lstStyle/>
            <a:p/>
          </p:txBody>
        </p:sp>
        <p:sp>
          <p:nvSpPr>
            <p:cNvPr id="1180" name="object 1180" descr=""/>
            <p:cNvSpPr/>
            <p:nvPr/>
          </p:nvSpPr>
          <p:spPr>
            <a:xfrm>
              <a:off x="6105565" y="2520217"/>
              <a:ext cx="635" cy="635"/>
            </a:xfrm>
            <a:custGeom>
              <a:avLst/>
              <a:gdLst/>
              <a:ahLst/>
              <a:cxnLst/>
              <a:rect l="l" t="t" r="r" b="b"/>
              <a:pathLst>
                <a:path w="635" h="635">
                  <a:moveTo>
                    <a:pt x="0" y="584"/>
                  </a:moveTo>
                  <a:lnTo>
                    <a:pt x="38" y="355"/>
                  </a:lnTo>
                  <a:lnTo>
                    <a:pt x="165" y="165"/>
                  </a:lnTo>
                  <a:lnTo>
                    <a:pt x="342" y="38"/>
                  </a:lnTo>
                  <a:lnTo>
                    <a:pt x="558" y="0"/>
                  </a:lnTo>
                </a:path>
              </a:pathLst>
            </a:custGeom>
            <a:ln w="3175">
              <a:solidFill>
                <a:srgbClr val="565658"/>
              </a:solidFill>
            </a:ln>
          </p:spPr>
          <p:txBody>
            <a:bodyPr wrap="square" lIns="0" tIns="0" rIns="0" bIns="0" rtlCol="0"/>
            <a:lstStyle/>
            <a:p/>
          </p:txBody>
        </p:sp>
        <p:sp>
          <p:nvSpPr>
            <p:cNvPr id="1181" name="object 1181" descr=""/>
            <p:cNvSpPr/>
            <p:nvPr/>
          </p:nvSpPr>
          <p:spPr>
            <a:xfrm>
              <a:off x="6103853" y="2520212"/>
              <a:ext cx="19050" cy="0"/>
            </a:xfrm>
            <a:custGeom>
              <a:avLst/>
              <a:gdLst/>
              <a:ahLst/>
              <a:cxnLst/>
              <a:rect l="l" t="t" r="r" b="b"/>
              <a:pathLst>
                <a:path w="19050" h="0">
                  <a:moveTo>
                    <a:pt x="18554" y="0"/>
                  </a:moveTo>
                  <a:lnTo>
                    <a:pt x="0" y="0"/>
                  </a:lnTo>
                </a:path>
              </a:pathLst>
            </a:custGeom>
            <a:ln w="3175">
              <a:solidFill>
                <a:srgbClr val="565658"/>
              </a:solidFill>
            </a:ln>
          </p:spPr>
          <p:txBody>
            <a:bodyPr wrap="square" lIns="0" tIns="0" rIns="0" bIns="0" rtlCol="0"/>
            <a:lstStyle/>
            <a:p/>
          </p:txBody>
        </p:sp>
        <p:sp>
          <p:nvSpPr>
            <p:cNvPr id="1182" name="object 1182" descr=""/>
            <p:cNvSpPr/>
            <p:nvPr/>
          </p:nvSpPr>
          <p:spPr>
            <a:xfrm>
              <a:off x="6122414" y="2519790"/>
              <a:ext cx="1270" cy="635"/>
            </a:xfrm>
            <a:custGeom>
              <a:avLst/>
              <a:gdLst/>
              <a:ahLst/>
              <a:cxnLst/>
              <a:rect l="l" t="t" r="r" b="b"/>
              <a:pathLst>
                <a:path w="1270" h="635">
                  <a:moveTo>
                    <a:pt x="0" y="0"/>
                  </a:moveTo>
                  <a:lnTo>
                    <a:pt x="0" y="0"/>
                  </a:lnTo>
                  <a:lnTo>
                    <a:pt x="0" y="419"/>
                  </a:lnTo>
                </a:path>
                <a:path w="1270" h="635">
                  <a:moveTo>
                    <a:pt x="0" y="0"/>
                  </a:moveTo>
                  <a:lnTo>
                    <a:pt x="1219" y="0"/>
                  </a:lnTo>
                </a:path>
              </a:pathLst>
            </a:custGeom>
            <a:ln w="3175">
              <a:solidFill>
                <a:srgbClr val="565658"/>
              </a:solidFill>
            </a:ln>
          </p:spPr>
          <p:txBody>
            <a:bodyPr wrap="square" lIns="0" tIns="0" rIns="0" bIns="0" rtlCol="0"/>
            <a:lstStyle/>
            <a:p/>
          </p:txBody>
        </p:sp>
        <p:sp>
          <p:nvSpPr>
            <p:cNvPr id="1183" name="object 1183" descr=""/>
            <p:cNvSpPr/>
            <p:nvPr/>
          </p:nvSpPr>
          <p:spPr>
            <a:xfrm>
              <a:off x="6102668" y="2520214"/>
              <a:ext cx="635" cy="635"/>
            </a:xfrm>
            <a:custGeom>
              <a:avLst/>
              <a:gdLst/>
              <a:ahLst/>
              <a:cxnLst/>
              <a:rect l="l" t="t" r="r" b="b"/>
              <a:pathLst>
                <a:path w="635" h="635">
                  <a:moveTo>
                    <a:pt x="38" y="406"/>
                  </a:moveTo>
                  <a:lnTo>
                    <a:pt x="25" y="203"/>
                  </a:lnTo>
                  <a:lnTo>
                    <a:pt x="0" y="0"/>
                  </a:lnTo>
                </a:path>
              </a:pathLst>
            </a:custGeom>
            <a:ln w="3175">
              <a:solidFill>
                <a:srgbClr val="565658"/>
              </a:solidFill>
            </a:ln>
          </p:spPr>
          <p:txBody>
            <a:bodyPr wrap="square" lIns="0" tIns="0" rIns="0" bIns="0" rtlCol="0"/>
            <a:lstStyle/>
            <a:p/>
          </p:txBody>
        </p:sp>
        <p:sp>
          <p:nvSpPr>
            <p:cNvPr id="1184" name="object 1184" descr=""/>
            <p:cNvSpPr/>
            <p:nvPr/>
          </p:nvSpPr>
          <p:spPr>
            <a:xfrm>
              <a:off x="6102711" y="2520623"/>
              <a:ext cx="3175" cy="10160"/>
            </a:xfrm>
            <a:custGeom>
              <a:avLst/>
              <a:gdLst/>
              <a:ahLst/>
              <a:cxnLst/>
              <a:rect l="l" t="t" r="r" b="b"/>
              <a:pathLst>
                <a:path w="3175" h="10160">
                  <a:moveTo>
                    <a:pt x="584" y="165"/>
                  </a:moveTo>
                  <a:lnTo>
                    <a:pt x="203" y="25"/>
                  </a:lnTo>
                  <a:lnTo>
                    <a:pt x="0" y="0"/>
                  </a:lnTo>
                </a:path>
                <a:path w="3175" h="10160">
                  <a:moveTo>
                    <a:pt x="584" y="165"/>
                  </a:moveTo>
                  <a:lnTo>
                    <a:pt x="977" y="3644"/>
                  </a:lnTo>
                  <a:lnTo>
                    <a:pt x="1765" y="7531"/>
                  </a:lnTo>
                  <a:lnTo>
                    <a:pt x="2844" y="10020"/>
                  </a:lnTo>
                </a:path>
              </a:pathLst>
            </a:custGeom>
            <a:ln w="3175">
              <a:solidFill>
                <a:srgbClr val="565658"/>
              </a:solidFill>
            </a:ln>
          </p:spPr>
          <p:txBody>
            <a:bodyPr wrap="square" lIns="0" tIns="0" rIns="0" bIns="0" rtlCol="0"/>
            <a:lstStyle/>
            <a:p/>
          </p:txBody>
        </p:sp>
        <p:sp>
          <p:nvSpPr>
            <p:cNvPr id="1185" name="object 1185" descr=""/>
            <p:cNvSpPr/>
            <p:nvPr/>
          </p:nvSpPr>
          <p:spPr>
            <a:xfrm>
              <a:off x="6119394" y="2520801"/>
              <a:ext cx="1905" cy="0"/>
            </a:xfrm>
            <a:custGeom>
              <a:avLst/>
              <a:gdLst/>
              <a:ahLst/>
              <a:cxnLst/>
              <a:rect l="l" t="t" r="r" b="b"/>
              <a:pathLst>
                <a:path w="1904" h="0">
                  <a:moveTo>
                    <a:pt x="1308" y="0"/>
                  </a:moveTo>
                  <a:lnTo>
                    <a:pt x="0" y="0"/>
                  </a:lnTo>
                </a:path>
              </a:pathLst>
            </a:custGeom>
            <a:ln w="3175">
              <a:solidFill>
                <a:srgbClr val="565658"/>
              </a:solidFill>
            </a:ln>
          </p:spPr>
          <p:txBody>
            <a:bodyPr wrap="square" lIns="0" tIns="0" rIns="0" bIns="0" rtlCol="0"/>
            <a:lstStyle/>
            <a:p/>
          </p:txBody>
        </p:sp>
        <p:sp>
          <p:nvSpPr>
            <p:cNvPr id="1186" name="object 1186" descr=""/>
            <p:cNvSpPr/>
            <p:nvPr/>
          </p:nvSpPr>
          <p:spPr>
            <a:xfrm>
              <a:off x="6105566" y="2520801"/>
              <a:ext cx="1905" cy="0"/>
            </a:xfrm>
            <a:custGeom>
              <a:avLst/>
              <a:gdLst/>
              <a:ahLst/>
              <a:cxnLst/>
              <a:rect l="l" t="t" r="r" b="b"/>
              <a:pathLst>
                <a:path w="1904" h="0">
                  <a:moveTo>
                    <a:pt x="1562" y="0"/>
                  </a:moveTo>
                  <a:lnTo>
                    <a:pt x="0" y="0"/>
                  </a:lnTo>
                </a:path>
              </a:pathLst>
            </a:custGeom>
            <a:ln w="3175">
              <a:solidFill>
                <a:srgbClr val="565658"/>
              </a:solidFill>
            </a:ln>
          </p:spPr>
          <p:txBody>
            <a:bodyPr wrap="square" lIns="0" tIns="0" rIns="0" bIns="0" rtlCol="0"/>
            <a:lstStyle/>
            <a:p/>
          </p:txBody>
        </p:sp>
        <p:sp>
          <p:nvSpPr>
            <p:cNvPr id="1187" name="object 1187" descr=""/>
            <p:cNvSpPr/>
            <p:nvPr/>
          </p:nvSpPr>
          <p:spPr>
            <a:xfrm>
              <a:off x="6120131" y="2520217"/>
              <a:ext cx="635" cy="635"/>
            </a:xfrm>
            <a:custGeom>
              <a:avLst/>
              <a:gdLst/>
              <a:ahLst/>
              <a:cxnLst/>
              <a:rect l="l" t="t" r="r" b="b"/>
              <a:pathLst>
                <a:path w="635" h="635">
                  <a:moveTo>
                    <a:pt x="571" y="584"/>
                  </a:moveTo>
                  <a:lnTo>
                    <a:pt x="533" y="355"/>
                  </a:lnTo>
                  <a:lnTo>
                    <a:pt x="406" y="165"/>
                  </a:lnTo>
                  <a:lnTo>
                    <a:pt x="215" y="38"/>
                  </a:lnTo>
                  <a:lnTo>
                    <a:pt x="0" y="0"/>
                  </a:lnTo>
                </a:path>
              </a:pathLst>
            </a:custGeom>
            <a:ln w="3175">
              <a:solidFill>
                <a:srgbClr val="565658"/>
              </a:solidFill>
            </a:ln>
          </p:spPr>
          <p:txBody>
            <a:bodyPr wrap="square" lIns="0" tIns="0" rIns="0" bIns="0" rtlCol="0"/>
            <a:lstStyle/>
            <a:p/>
          </p:txBody>
        </p:sp>
        <p:sp>
          <p:nvSpPr>
            <p:cNvPr id="1188" name="object 1188" descr=""/>
            <p:cNvSpPr/>
            <p:nvPr/>
          </p:nvSpPr>
          <p:spPr>
            <a:xfrm>
              <a:off x="6122408" y="2520212"/>
              <a:ext cx="1270" cy="635"/>
            </a:xfrm>
            <a:custGeom>
              <a:avLst/>
              <a:gdLst/>
              <a:ahLst/>
              <a:cxnLst/>
              <a:rect l="l" t="t" r="r" b="b"/>
              <a:pathLst>
                <a:path w="1270" h="635">
                  <a:moveTo>
                    <a:pt x="0" y="0"/>
                  </a:moveTo>
                  <a:lnTo>
                    <a:pt x="546" y="469"/>
                  </a:lnTo>
                </a:path>
                <a:path w="1270" h="635">
                  <a:moveTo>
                    <a:pt x="0" y="0"/>
                  </a:moveTo>
                  <a:lnTo>
                    <a:pt x="0" y="0"/>
                  </a:lnTo>
                  <a:lnTo>
                    <a:pt x="673" y="0"/>
                  </a:lnTo>
                  <a:lnTo>
                    <a:pt x="1181" y="0"/>
                  </a:lnTo>
                </a:path>
              </a:pathLst>
            </a:custGeom>
            <a:ln w="3175">
              <a:solidFill>
                <a:srgbClr val="565658"/>
              </a:solidFill>
            </a:ln>
          </p:spPr>
          <p:txBody>
            <a:bodyPr wrap="square" lIns="0" tIns="0" rIns="0" bIns="0" rtlCol="0"/>
            <a:lstStyle/>
            <a:p/>
          </p:txBody>
        </p:sp>
        <p:sp>
          <p:nvSpPr>
            <p:cNvPr id="1189" name="object 1189" descr=""/>
            <p:cNvSpPr/>
            <p:nvPr/>
          </p:nvSpPr>
          <p:spPr>
            <a:xfrm>
              <a:off x="6123591" y="2519790"/>
              <a:ext cx="635" cy="635"/>
            </a:xfrm>
            <a:custGeom>
              <a:avLst/>
              <a:gdLst/>
              <a:ahLst/>
              <a:cxnLst/>
              <a:rect l="l" t="t" r="r" b="b"/>
              <a:pathLst>
                <a:path w="635" h="635">
                  <a:moveTo>
                    <a:pt x="38" y="0"/>
                  </a:moveTo>
                  <a:lnTo>
                    <a:pt x="25" y="215"/>
                  </a:lnTo>
                  <a:lnTo>
                    <a:pt x="0" y="419"/>
                  </a:lnTo>
                </a:path>
              </a:pathLst>
            </a:custGeom>
            <a:ln w="3175">
              <a:solidFill>
                <a:srgbClr val="565658"/>
              </a:solidFill>
            </a:ln>
          </p:spPr>
          <p:txBody>
            <a:bodyPr wrap="square" lIns="0" tIns="0" rIns="0" bIns="0" rtlCol="0"/>
            <a:lstStyle/>
            <a:p/>
          </p:txBody>
        </p:sp>
        <p:sp>
          <p:nvSpPr>
            <p:cNvPr id="1190" name="object 1190" descr=""/>
            <p:cNvSpPr/>
            <p:nvPr/>
          </p:nvSpPr>
          <p:spPr>
            <a:xfrm>
              <a:off x="6102702" y="2520621"/>
              <a:ext cx="3175" cy="10795"/>
            </a:xfrm>
            <a:custGeom>
              <a:avLst/>
              <a:gdLst/>
              <a:ahLst/>
              <a:cxnLst/>
              <a:rect l="l" t="t" r="r" b="b"/>
              <a:pathLst>
                <a:path w="3175" h="10794">
                  <a:moveTo>
                    <a:pt x="2298" y="10579"/>
                  </a:moveTo>
                  <a:lnTo>
                    <a:pt x="1206" y="7975"/>
                  </a:lnTo>
                  <a:lnTo>
                    <a:pt x="431" y="3949"/>
                  </a:lnTo>
                  <a:lnTo>
                    <a:pt x="0" y="0"/>
                  </a:lnTo>
                </a:path>
                <a:path w="3175" h="10794">
                  <a:moveTo>
                    <a:pt x="2298" y="10579"/>
                  </a:moveTo>
                  <a:lnTo>
                    <a:pt x="2501" y="10515"/>
                  </a:lnTo>
                  <a:lnTo>
                    <a:pt x="2679" y="10388"/>
                  </a:lnTo>
                  <a:lnTo>
                    <a:pt x="2806" y="10236"/>
                  </a:lnTo>
                  <a:lnTo>
                    <a:pt x="2857" y="10045"/>
                  </a:lnTo>
                </a:path>
              </a:pathLst>
            </a:custGeom>
            <a:ln w="3175">
              <a:solidFill>
                <a:srgbClr val="565658"/>
              </a:solidFill>
            </a:ln>
          </p:spPr>
          <p:txBody>
            <a:bodyPr wrap="square" lIns="0" tIns="0" rIns="0" bIns="0" rtlCol="0"/>
            <a:lstStyle/>
            <a:p/>
          </p:txBody>
        </p:sp>
        <p:sp>
          <p:nvSpPr>
            <p:cNvPr id="1191" name="object 1191" descr=""/>
            <p:cNvSpPr/>
            <p:nvPr/>
          </p:nvSpPr>
          <p:spPr>
            <a:xfrm>
              <a:off x="6105565" y="2530495"/>
              <a:ext cx="15240" cy="1905"/>
            </a:xfrm>
            <a:custGeom>
              <a:avLst/>
              <a:gdLst/>
              <a:ahLst/>
              <a:cxnLst/>
              <a:rect l="l" t="t" r="r" b="b"/>
              <a:pathLst>
                <a:path w="15239" h="1905">
                  <a:moveTo>
                    <a:pt x="0" y="165"/>
                  </a:moveTo>
                  <a:lnTo>
                    <a:pt x="7505" y="1816"/>
                  </a:lnTo>
                  <a:lnTo>
                    <a:pt x="10071" y="1714"/>
                  </a:lnTo>
                  <a:lnTo>
                    <a:pt x="10871" y="1638"/>
                  </a:lnTo>
                  <a:lnTo>
                    <a:pt x="12357" y="1409"/>
                  </a:lnTo>
                  <a:lnTo>
                    <a:pt x="13576" y="1104"/>
                  </a:lnTo>
                  <a:lnTo>
                    <a:pt x="14109" y="876"/>
                  </a:lnTo>
                  <a:lnTo>
                    <a:pt x="15138" y="0"/>
                  </a:lnTo>
                </a:path>
              </a:pathLst>
            </a:custGeom>
            <a:ln w="3175">
              <a:solidFill>
                <a:srgbClr val="565658"/>
              </a:solidFill>
            </a:ln>
          </p:spPr>
          <p:txBody>
            <a:bodyPr wrap="square" lIns="0" tIns="0" rIns="0" bIns="0" rtlCol="0"/>
            <a:lstStyle/>
            <a:p/>
          </p:txBody>
        </p:sp>
        <p:sp>
          <p:nvSpPr>
            <p:cNvPr id="1192" name="object 1192" descr=""/>
            <p:cNvSpPr/>
            <p:nvPr/>
          </p:nvSpPr>
          <p:spPr>
            <a:xfrm>
              <a:off x="6120702" y="2520802"/>
              <a:ext cx="2540" cy="10160"/>
            </a:xfrm>
            <a:custGeom>
              <a:avLst/>
              <a:gdLst/>
              <a:ahLst/>
              <a:cxnLst/>
              <a:rect l="l" t="t" r="r" b="b"/>
              <a:pathLst>
                <a:path w="2539" h="10160">
                  <a:moveTo>
                    <a:pt x="0" y="9690"/>
                  </a:moveTo>
                  <a:lnTo>
                    <a:pt x="1092" y="7150"/>
                  </a:lnTo>
                  <a:lnTo>
                    <a:pt x="1879" y="3238"/>
                  </a:lnTo>
                  <a:lnTo>
                    <a:pt x="2260" y="0"/>
                  </a:lnTo>
                </a:path>
              </a:pathLst>
            </a:custGeom>
            <a:ln w="3175">
              <a:solidFill>
                <a:srgbClr val="565658"/>
              </a:solidFill>
            </a:ln>
          </p:spPr>
          <p:txBody>
            <a:bodyPr wrap="square" lIns="0" tIns="0" rIns="0" bIns="0" rtlCol="0"/>
            <a:lstStyle/>
            <a:p/>
          </p:txBody>
        </p:sp>
        <p:sp>
          <p:nvSpPr>
            <p:cNvPr id="1193" name="object 1193" descr=""/>
            <p:cNvSpPr/>
            <p:nvPr/>
          </p:nvSpPr>
          <p:spPr>
            <a:xfrm>
              <a:off x="6123053" y="2520614"/>
              <a:ext cx="635" cy="635"/>
            </a:xfrm>
            <a:custGeom>
              <a:avLst/>
              <a:gdLst/>
              <a:ahLst/>
              <a:cxnLst/>
              <a:rect l="l" t="t" r="r" b="b"/>
              <a:pathLst>
                <a:path w="635" h="635">
                  <a:moveTo>
                    <a:pt x="508" y="0"/>
                  </a:moveTo>
                  <a:lnTo>
                    <a:pt x="304" y="25"/>
                  </a:lnTo>
                  <a:lnTo>
                    <a:pt x="127" y="63"/>
                  </a:lnTo>
                  <a:lnTo>
                    <a:pt x="0" y="114"/>
                  </a:lnTo>
                </a:path>
              </a:pathLst>
            </a:custGeom>
            <a:ln w="3175">
              <a:solidFill>
                <a:srgbClr val="565658"/>
              </a:solidFill>
            </a:ln>
          </p:spPr>
          <p:txBody>
            <a:bodyPr wrap="square" lIns="0" tIns="0" rIns="0" bIns="0" rtlCol="0"/>
            <a:lstStyle/>
            <a:p/>
          </p:txBody>
        </p:sp>
        <p:sp>
          <p:nvSpPr>
            <p:cNvPr id="1194" name="object 1194" descr=""/>
            <p:cNvSpPr/>
            <p:nvPr/>
          </p:nvSpPr>
          <p:spPr>
            <a:xfrm>
              <a:off x="6123566" y="2520212"/>
              <a:ext cx="635" cy="635"/>
            </a:xfrm>
            <a:custGeom>
              <a:avLst/>
              <a:gdLst/>
              <a:ahLst/>
              <a:cxnLst/>
              <a:rect l="l" t="t" r="r" b="b"/>
              <a:pathLst>
                <a:path w="635" h="635">
                  <a:moveTo>
                    <a:pt x="25" y="0"/>
                  </a:moveTo>
                  <a:lnTo>
                    <a:pt x="12" y="203"/>
                  </a:lnTo>
                  <a:lnTo>
                    <a:pt x="0" y="406"/>
                  </a:lnTo>
                </a:path>
              </a:pathLst>
            </a:custGeom>
            <a:ln w="3175">
              <a:solidFill>
                <a:srgbClr val="565658"/>
              </a:solidFill>
            </a:ln>
          </p:spPr>
          <p:txBody>
            <a:bodyPr wrap="square" lIns="0" tIns="0" rIns="0" bIns="0" rtlCol="0"/>
            <a:lstStyle/>
            <a:p/>
          </p:txBody>
        </p:sp>
        <p:sp>
          <p:nvSpPr>
            <p:cNvPr id="1195" name="object 1195" descr=""/>
            <p:cNvSpPr/>
            <p:nvPr/>
          </p:nvSpPr>
          <p:spPr>
            <a:xfrm>
              <a:off x="6105004" y="2530499"/>
              <a:ext cx="16510" cy="2540"/>
            </a:xfrm>
            <a:custGeom>
              <a:avLst/>
              <a:gdLst/>
              <a:ahLst/>
              <a:cxnLst/>
              <a:rect l="l" t="t" r="r" b="b"/>
              <a:pathLst>
                <a:path w="16510" h="2539">
                  <a:moveTo>
                    <a:pt x="16268" y="533"/>
                  </a:moveTo>
                  <a:lnTo>
                    <a:pt x="15176" y="1435"/>
                  </a:lnTo>
                  <a:lnTo>
                    <a:pt x="13284" y="1981"/>
                  </a:lnTo>
                  <a:lnTo>
                    <a:pt x="10833" y="2286"/>
                  </a:lnTo>
                  <a:lnTo>
                    <a:pt x="8077" y="2387"/>
                  </a:lnTo>
                  <a:lnTo>
                    <a:pt x="5334" y="2336"/>
                  </a:lnTo>
                  <a:lnTo>
                    <a:pt x="2895" y="2082"/>
                  </a:lnTo>
                  <a:lnTo>
                    <a:pt x="1066" y="1574"/>
                  </a:lnTo>
                  <a:lnTo>
                    <a:pt x="0" y="698"/>
                  </a:lnTo>
                </a:path>
                <a:path w="16510" h="2539">
                  <a:moveTo>
                    <a:pt x="16268" y="533"/>
                  </a:moveTo>
                  <a:lnTo>
                    <a:pt x="16065" y="482"/>
                  </a:lnTo>
                  <a:lnTo>
                    <a:pt x="15887" y="355"/>
                  </a:lnTo>
                  <a:lnTo>
                    <a:pt x="15748" y="190"/>
                  </a:lnTo>
                  <a:lnTo>
                    <a:pt x="15697" y="0"/>
                  </a:lnTo>
                </a:path>
              </a:pathLst>
            </a:custGeom>
            <a:ln w="3175">
              <a:solidFill>
                <a:srgbClr val="565658"/>
              </a:solidFill>
            </a:ln>
          </p:spPr>
          <p:txBody>
            <a:bodyPr wrap="square" lIns="0" tIns="0" rIns="0" bIns="0" rtlCol="0"/>
            <a:lstStyle/>
            <a:p/>
          </p:txBody>
        </p:sp>
        <p:sp>
          <p:nvSpPr>
            <p:cNvPr id="1196" name="object 1196" descr=""/>
            <p:cNvSpPr/>
            <p:nvPr/>
          </p:nvSpPr>
          <p:spPr>
            <a:xfrm>
              <a:off x="6121275" y="2520614"/>
              <a:ext cx="2540" cy="10795"/>
            </a:xfrm>
            <a:custGeom>
              <a:avLst/>
              <a:gdLst/>
              <a:ahLst/>
              <a:cxnLst/>
              <a:rect l="l" t="t" r="r" b="b"/>
              <a:pathLst>
                <a:path w="2539" h="10794">
                  <a:moveTo>
                    <a:pt x="2286" y="0"/>
                  </a:moveTo>
                  <a:lnTo>
                    <a:pt x="1879" y="3708"/>
                  </a:lnTo>
                  <a:lnTo>
                    <a:pt x="1092" y="7785"/>
                  </a:lnTo>
                  <a:lnTo>
                    <a:pt x="0" y="10414"/>
                  </a:lnTo>
                </a:path>
              </a:pathLst>
            </a:custGeom>
            <a:ln w="3175">
              <a:solidFill>
                <a:srgbClr val="565658"/>
              </a:solidFill>
            </a:ln>
          </p:spPr>
          <p:txBody>
            <a:bodyPr wrap="square" lIns="0" tIns="0" rIns="0" bIns="0" rtlCol="0"/>
            <a:lstStyle/>
            <a:p/>
          </p:txBody>
        </p:sp>
        <p:sp>
          <p:nvSpPr>
            <p:cNvPr id="1197" name="object 1197" descr=""/>
            <p:cNvSpPr/>
            <p:nvPr/>
          </p:nvSpPr>
          <p:spPr>
            <a:xfrm>
              <a:off x="6249737" y="2519902"/>
              <a:ext cx="1270" cy="0"/>
            </a:xfrm>
            <a:custGeom>
              <a:avLst/>
              <a:gdLst/>
              <a:ahLst/>
              <a:cxnLst/>
              <a:rect l="l" t="t" r="r" b="b"/>
              <a:pathLst>
                <a:path w="1270" h="0">
                  <a:moveTo>
                    <a:pt x="0" y="0"/>
                  </a:moveTo>
                  <a:lnTo>
                    <a:pt x="1155" y="0"/>
                  </a:lnTo>
                </a:path>
              </a:pathLst>
            </a:custGeom>
            <a:ln w="3175">
              <a:solidFill>
                <a:srgbClr val="565658"/>
              </a:solidFill>
            </a:ln>
          </p:spPr>
          <p:txBody>
            <a:bodyPr wrap="square" lIns="0" tIns="0" rIns="0" bIns="0" rtlCol="0"/>
            <a:lstStyle/>
            <a:p/>
          </p:txBody>
        </p:sp>
        <p:sp>
          <p:nvSpPr>
            <p:cNvPr id="1198" name="object 1198" descr=""/>
            <p:cNvSpPr/>
            <p:nvPr/>
          </p:nvSpPr>
          <p:spPr>
            <a:xfrm>
              <a:off x="6250871" y="2519902"/>
              <a:ext cx="19050" cy="635"/>
            </a:xfrm>
            <a:custGeom>
              <a:avLst/>
              <a:gdLst/>
              <a:ahLst/>
              <a:cxnLst/>
              <a:rect l="l" t="t" r="r" b="b"/>
              <a:pathLst>
                <a:path w="19050" h="635">
                  <a:moveTo>
                    <a:pt x="25" y="0"/>
                  </a:moveTo>
                  <a:lnTo>
                    <a:pt x="25" y="165"/>
                  </a:lnTo>
                  <a:lnTo>
                    <a:pt x="0" y="304"/>
                  </a:lnTo>
                </a:path>
                <a:path w="19050" h="635">
                  <a:moveTo>
                    <a:pt x="25" y="0"/>
                  </a:moveTo>
                  <a:lnTo>
                    <a:pt x="18453" y="25"/>
                  </a:lnTo>
                </a:path>
              </a:pathLst>
            </a:custGeom>
            <a:ln w="3175">
              <a:solidFill>
                <a:srgbClr val="565658"/>
              </a:solidFill>
            </a:ln>
          </p:spPr>
          <p:txBody>
            <a:bodyPr wrap="square" lIns="0" tIns="0" rIns="0" bIns="0" rtlCol="0"/>
            <a:lstStyle/>
            <a:p/>
          </p:txBody>
        </p:sp>
        <p:sp>
          <p:nvSpPr>
            <p:cNvPr id="1199" name="object 1199" descr=""/>
            <p:cNvSpPr/>
            <p:nvPr/>
          </p:nvSpPr>
          <p:spPr>
            <a:xfrm>
              <a:off x="6249742" y="2519907"/>
              <a:ext cx="1270" cy="635"/>
            </a:xfrm>
            <a:custGeom>
              <a:avLst/>
              <a:gdLst/>
              <a:ahLst/>
              <a:cxnLst/>
              <a:rect l="l" t="t" r="r" b="b"/>
              <a:pathLst>
                <a:path w="1270" h="635">
                  <a:moveTo>
                    <a:pt x="38" y="304"/>
                  </a:moveTo>
                  <a:lnTo>
                    <a:pt x="12" y="152"/>
                  </a:lnTo>
                  <a:lnTo>
                    <a:pt x="0" y="0"/>
                  </a:lnTo>
                </a:path>
                <a:path w="1270" h="635">
                  <a:moveTo>
                    <a:pt x="38" y="304"/>
                  </a:moveTo>
                  <a:lnTo>
                    <a:pt x="355" y="304"/>
                  </a:lnTo>
                  <a:lnTo>
                    <a:pt x="647" y="304"/>
                  </a:lnTo>
                  <a:lnTo>
                    <a:pt x="901" y="304"/>
                  </a:lnTo>
                  <a:lnTo>
                    <a:pt x="1130" y="304"/>
                  </a:lnTo>
                </a:path>
              </a:pathLst>
            </a:custGeom>
            <a:ln w="3175">
              <a:solidFill>
                <a:srgbClr val="565658"/>
              </a:solidFill>
            </a:ln>
          </p:spPr>
          <p:txBody>
            <a:bodyPr wrap="square" lIns="0" tIns="0" rIns="0" bIns="0" rtlCol="0"/>
            <a:lstStyle/>
            <a:p/>
          </p:txBody>
        </p:sp>
        <p:sp>
          <p:nvSpPr>
            <p:cNvPr id="1200" name="object 1200" descr=""/>
            <p:cNvSpPr/>
            <p:nvPr/>
          </p:nvSpPr>
          <p:spPr>
            <a:xfrm>
              <a:off x="6250357" y="2520117"/>
              <a:ext cx="635" cy="635"/>
            </a:xfrm>
            <a:custGeom>
              <a:avLst/>
              <a:gdLst/>
              <a:ahLst/>
              <a:cxnLst/>
              <a:rect l="l" t="t" r="r" b="b"/>
              <a:pathLst>
                <a:path w="635" h="635">
                  <a:moveTo>
                    <a:pt x="0" y="584"/>
                  </a:moveTo>
                  <a:lnTo>
                    <a:pt x="63" y="381"/>
                  </a:lnTo>
                  <a:lnTo>
                    <a:pt x="177" y="241"/>
                  </a:lnTo>
                  <a:lnTo>
                    <a:pt x="330" y="127"/>
                  </a:lnTo>
                  <a:lnTo>
                    <a:pt x="520" y="88"/>
                  </a:lnTo>
                </a:path>
                <a:path w="635" h="635">
                  <a:moveTo>
                    <a:pt x="0" y="584"/>
                  </a:moveTo>
                  <a:lnTo>
                    <a:pt x="50" y="355"/>
                  </a:lnTo>
                  <a:lnTo>
                    <a:pt x="177" y="165"/>
                  </a:lnTo>
                  <a:lnTo>
                    <a:pt x="355" y="38"/>
                  </a:lnTo>
                  <a:lnTo>
                    <a:pt x="571" y="0"/>
                  </a:lnTo>
                </a:path>
              </a:pathLst>
            </a:custGeom>
            <a:ln w="3175">
              <a:solidFill>
                <a:srgbClr val="565658"/>
              </a:solidFill>
            </a:ln>
          </p:spPr>
          <p:txBody>
            <a:bodyPr wrap="square" lIns="0" tIns="0" rIns="0" bIns="0" rtlCol="0"/>
            <a:lstStyle/>
            <a:p/>
          </p:txBody>
        </p:sp>
        <p:sp>
          <p:nvSpPr>
            <p:cNvPr id="1201" name="object 1201" descr=""/>
            <p:cNvSpPr/>
            <p:nvPr/>
          </p:nvSpPr>
          <p:spPr>
            <a:xfrm>
              <a:off x="6252148" y="2520217"/>
              <a:ext cx="635" cy="635"/>
            </a:xfrm>
            <a:custGeom>
              <a:avLst/>
              <a:gdLst/>
              <a:ahLst/>
              <a:cxnLst/>
              <a:rect l="l" t="t" r="r" b="b"/>
              <a:pathLst>
                <a:path w="635" h="635">
                  <a:moveTo>
                    <a:pt x="0" y="584"/>
                  </a:moveTo>
                  <a:lnTo>
                    <a:pt x="38" y="355"/>
                  </a:lnTo>
                  <a:lnTo>
                    <a:pt x="165" y="165"/>
                  </a:lnTo>
                  <a:lnTo>
                    <a:pt x="355" y="38"/>
                  </a:lnTo>
                  <a:lnTo>
                    <a:pt x="571" y="0"/>
                  </a:lnTo>
                </a:path>
              </a:pathLst>
            </a:custGeom>
            <a:ln w="3175">
              <a:solidFill>
                <a:srgbClr val="565658"/>
              </a:solidFill>
            </a:ln>
          </p:spPr>
          <p:txBody>
            <a:bodyPr wrap="square" lIns="0" tIns="0" rIns="0" bIns="0" rtlCol="0"/>
            <a:lstStyle/>
            <a:p/>
          </p:txBody>
        </p:sp>
        <p:sp>
          <p:nvSpPr>
            <p:cNvPr id="1202" name="object 1202" descr=""/>
            <p:cNvSpPr/>
            <p:nvPr/>
          </p:nvSpPr>
          <p:spPr>
            <a:xfrm>
              <a:off x="6250867" y="2520212"/>
              <a:ext cx="19050" cy="0"/>
            </a:xfrm>
            <a:custGeom>
              <a:avLst/>
              <a:gdLst/>
              <a:ahLst/>
              <a:cxnLst/>
              <a:rect l="l" t="t" r="r" b="b"/>
              <a:pathLst>
                <a:path w="19050" h="0">
                  <a:moveTo>
                    <a:pt x="18427" y="0"/>
                  </a:moveTo>
                  <a:lnTo>
                    <a:pt x="0" y="0"/>
                  </a:lnTo>
                </a:path>
              </a:pathLst>
            </a:custGeom>
            <a:ln w="3175">
              <a:solidFill>
                <a:srgbClr val="565658"/>
              </a:solidFill>
            </a:ln>
          </p:spPr>
          <p:txBody>
            <a:bodyPr wrap="square" lIns="0" tIns="0" rIns="0" bIns="0" rtlCol="0"/>
            <a:lstStyle/>
            <a:p/>
          </p:txBody>
        </p:sp>
        <p:sp>
          <p:nvSpPr>
            <p:cNvPr id="1203" name="object 1203" descr=""/>
            <p:cNvSpPr/>
            <p:nvPr/>
          </p:nvSpPr>
          <p:spPr>
            <a:xfrm>
              <a:off x="6269293" y="2519933"/>
              <a:ext cx="1270" cy="635"/>
            </a:xfrm>
            <a:custGeom>
              <a:avLst/>
              <a:gdLst/>
              <a:ahLst/>
              <a:cxnLst/>
              <a:rect l="l" t="t" r="r" b="b"/>
              <a:pathLst>
                <a:path w="1270" h="635">
                  <a:moveTo>
                    <a:pt x="25" y="0"/>
                  </a:moveTo>
                  <a:lnTo>
                    <a:pt x="25" y="152"/>
                  </a:lnTo>
                </a:path>
                <a:path w="1270" h="635">
                  <a:moveTo>
                    <a:pt x="25" y="0"/>
                  </a:moveTo>
                  <a:lnTo>
                    <a:pt x="1143" y="0"/>
                  </a:lnTo>
                </a:path>
              </a:pathLst>
            </a:custGeom>
            <a:ln w="3175">
              <a:solidFill>
                <a:srgbClr val="565658"/>
              </a:solidFill>
            </a:ln>
          </p:spPr>
          <p:txBody>
            <a:bodyPr wrap="square" lIns="0" tIns="0" rIns="0" bIns="0" rtlCol="0"/>
            <a:lstStyle/>
            <a:p/>
          </p:txBody>
        </p:sp>
        <p:sp>
          <p:nvSpPr>
            <p:cNvPr id="1204" name="object 1204" descr=""/>
            <p:cNvSpPr/>
            <p:nvPr/>
          </p:nvSpPr>
          <p:spPr>
            <a:xfrm>
              <a:off x="6249785" y="2520217"/>
              <a:ext cx="635" cy="635"/>
            </a:xfrm>
            <a:custGeom>
              <a:avLst/>
              <a:gdLst/>
              <a:ahLst/>
              <a:cxnLst/>
              <a:rect l="l" t="t" r="r" b="b"/>
              <a:pathLst>
                <a:path w="635" h="635">
                  <a:moveTo>
                    <a:pt x="25" y="279"/>
                  </a:moveTo>
                  <a:lnTo>
                    <a:pt x="12" y="139"/>
                  </a:lnTo>
                  <a:lnTo>
                    <a:pt x="0" y="0"/>
                  </a:lnTo>
                </a:path>
              </a:pathLst>
            </a:custGeom>
            <a:ln w="3175">
              <a:solidFill>
                <a:srgbClr val="565658"/>
              </a:solidFill>
            </a:ln>
          </p:spPr>
          <p:txBody>
            <a:bodyPr wrap="square" lIns="0" tIns="0" rIns="0" bIns="0" rtlCol="0"/>
            <a:lstStyle/>
            <a:p/>
          </p:txBody>
        </p:sp>
        <p:sp>
          <p:nvSpPr>
            <p:cNvPr id="1205" name="object 1205" descr=""/>
            <p:cNvSpPr/>
            <p:nvPr/>
          </p:nvSpPr>
          <p:spPr>
            <a:xfrm>
              <a:off x="6249810" y="2520498"/>
              <a:ext cx="2540" cy="6350"/>
            </a:xfrm>
            <a:custGeom>
              <a:avLst/>
              <a:gdLst/>
              <a:ahLst/>
              <a:cxnLst/>
              <a:rect l="l" t="t" r="r" b="b"/>
              <a:pathLst>
                <a:path w="2539" h="6350">
                  <a:moveTo>
                    <a:pt x="546" y="203"/>
                  </a:moveTo>
                  <a:lnTo>
                    <a:pt x="393" y="101"/>
                  </a:lnTo>
                  <a:lnTo>
                    <a:pt x="152" y="12"/>
                  </a:lnTo>
                  <a:lnTo>
                    <a:pt x="0" y="0"/>
                  </a:lnTo>
                </a:path>
                <a:path w="2539" h="6350">
                  <a:moveTo>
                    <a:pt x="546" y="203"/>
                  </a:moveTo>
                  <a:lnTo>
                    <a:pt x="1257" y="3505"/>
                  </a:lnTo>
                  <a:lnTo>
                    <a:pt x="2247" y="5905"/>
                  </a:lnTo>
                </a:path>
              </a:pathLst>
            </a:custGeom>
            <a:ln w="3175">
              <a:solidFill>
                <a:srgbClr val="565658"/>
              </a:solidFill>
            </a:ln>
          </p:spPr>
          <p:txBody>
            <a:bodyPr wrap="square" lIns="0" tIns="0" rIns="0" bIns="0" rtlCol="0"/>
            <a:lstStyle/>
            <a:p/>
          </p:txBody>
        </p:sp>
        <p:sp>
          <p:nvSpPr>
            <p:cNvPr id="1206" name="object 1206" descr=""/>
            <p:cNvSpPr/>
            <p:nvPr/>
          </p:nvSpPr>
          <p:spPr>
            <a:xfrm>
              <a:off x="6266041" y="2520801"/>
              <a:ext cx="1270" cy="0"/>
            </a:xfrm>
            <a:custGeom>
              <a:avLst/>
              <a:gdLst/>
              <a:ahLst/>
              <a:cxnLst/>
              <a:rect l="l" t="t" r="r" b="b"/>
              <a:pathLst>
                <a:path w="1270" h="0">
                  <a:moveTo>
                    <a:pt x="1231" y="0"/>
                  </a:moveTo>
                  <a:lnTo>
                    <a:pt x="0" y="0"/>
                  </a:lnTo>
                </a:path>
              </a:pathLst>
            </a:custGeom>
            <a:ln w="3175">
              <a:solidFill>
                <a:srgbClr val="565658"/>
              </a:solidFill>
            </a:ln>
          </p:spPr>
          <p:txBody>
            <a:bodyPr wrap="square" lIns="0" tIns="0" rIns="0" bIns="0" rtlCol="0"/>
            <a:lstStyle/>
            <a:p/>
          </p:txBody>
        </p:sp>
        <p:sp>
          <p:nvSpPr>
            <p:cNvPr id="1207" name="object 1207" descr=""/>
            <p:cNvSpPr/>
            <p:nvPr/>
          </p:nvSpPr>
          <p:spPr>
            <a:xfrm>
              <a:off x="6252154" y="2520801"/>
              <a:ext cx="1905" cy="0"/>
            </a:xfrm>
            <a:custGeom>
              <a:avLst/>
              <a:gdLst/>
              <a:ahLst/>
              <a:cxnLst/>
              <a:rect l="l" t="t" r="r" b="b"/>
              <a:pathLst>
                <a:path w="1904" h="0">
                  <a:moveTo>
                    <a:pt x="1625" y="0"/>
                  </a:moveTo>
                  <a:lnTo>
                    <a:pt x="1422" y="0"/>
                  </a:lnTo>
                  <a:lnTo>
                    <a:pt x="0" y="0"/>
                  </a:lnTo>
                </a:path>
              </a:pathLst>
            </a:custGeom>
            <a:ln w="3175">
              <a:solidFill>
                <a:srgbClr val="565658"/>
              </a:solidFill>
            </a:ln>
          </p:spPr>
          <p:txBody>
            <a:bodyPr wrap="square" lIns="0" tIns="0" rIns="0" bIns="0" rtlCol="0"/>
            <a:lstStyle/>
            <a:p/>
          </p:txBody>
        </p:sp>
        <p:sp>
          <p:nvSpPr>
            <p:cNvPr id="1208" name="object 1208" descr=""/>
            <p:cNvSpPr/>
            <p:nvPr/>
          </p:nvSpPr>
          <p:spPr>
            <a:xfrm>
              <a:off x="6266714" y="2520217"/>
              <a:ext cx="635" cy="635"/>
            </a:xfrm>
            <a:custGeom>
              <a:avLst/>
              <a:gdLst/>
              <a:ahLst/>
              <a:cxnLst/>
              <a:rect l="l" t="t" r="r" b="b"/>
              <a:pathLst>
                <a:path w="635" h="635">
                  <a:moveTo>
                    <a:pt x="558" y="584"/>
                  </a:moveTo>
                  <a:lnTo>
                    <a:pt x="520" y="355"/>
                  </a:lnTo>
                  <a:lnTo>
                    <a:pt x="393" y="165"/>
                  </a:lnTo>
                  <a:lnTo>
                    <a:pt x="215" y="38"/>
                  </a:lnTo>
                  <a:lnTo>
                    <a:pt x="0" y="0"/>
                  </a:lnTo>
                </a:path>
              </a:pathLst>
            </a:custGeom>
            <a:ln w="3175">
              <a:solidFill>
                <a:srgbClr val="565658"/>
              </a:solidFill>
            </a:ln>
          </p:spPr>
          <p:txBody>
            <a:bodyPr wrap="square" lIns="0" tIns="0" rIns="0" bIns="0" rtlCol="0"/>
            <a:lstStyle/>
            <a:p/>
          </p:txBody>
        </p:sp>
        <p:sp>
          <p:nvSpPr>
            <p:cNvPr id="1209" name="object 1209" descr=""/>
            <p:cNvSpPr/>
            <p:nvPr/>
          </p:nvSpPr>
          <p:spPr>
            <a:xfrm>
              <a:off x="6269588" y="2520651"/>
              <a:ext cx="635" cy="635"/>
            </a:xfrm>
            <a:custGeom>
              <a:avLst/>
              <a:gdLst/>
              <a:ahLst/>
              <a:cxnLst/>
              <a:rect l="l" t="t" r="r" b="b"/>
              <a:pathLst>
                <a:path w="635" h="635">
                  <a:moveTo>
                    <a:pt x="165" y="0"/>
                  </a:moveTo>
                  <a:lnTo>
                    <a:pt x="165" y="0"/>
                  </a:lnTo>
                  <a:lnTo>
                    <a:pt x="0" y="152"/>
                  </a:lnTo>
                </a:path>
              </a:pathLst>
            </a:custGeom>
            <a:ln w="3175">
              <a:solidFill>
                <a:srgbClr val="565658"/>
              </a:solidFill>
            </a:ln>
          </p:spPr>
          <p:txBody>
            <a:bodyPr wrap="square" lIns="0" tIns="0" rIns="0" bIns="0" rtlCol="0"/>
            <a:lstStyle/>
            <a:p/>
          </p:txBody>
        </p:sp>
        <p:sp>
          <p:nvSpPr>
            <p:cNvPr id="1210" name="object 1210" descr=""/>
            <p:cNvSpPr/>
            <p:nvPr/>
          </p:nvSpPr>
          <p:spPr>
            <a:xfrm>
              <a:off x="6269295" y="2520212"/>
              <a:ext cx="1270" cy="635"/>
            </a:xfrm>
            <a:custGeom>
              <a:avLst/>
              <a:gdLst/>
              <a:ahLst/>
              <a:cxnLst/>
              <a:rect l="l" t="t" r="r" b="b"/>
              <a:pathLst>
                <a:path w="1270" h="635">
                  <a:moveTo>
                    <a:pt x="0" y="0"/>
                  </a:moveTo>
                  <a:lnTo>
                    <a:pt x="152" y="25"/>
                  </a:lnTo>
                  <a:lnTo>
                    <a:pt x="292" y="127"/>
                  </a:lnTo>
                  <a:lnTo>
                    <a:pt x="393" y="266"/>
                  </a:lnTo>
                  <a:lnTo>
                    <a:pt x="457" y="444"/>
                  </a:lnTo>
                </a:path>
                <a:path w="1270" h="635">
                  <a:moveTo>
                    <a:pt x="0" y="0"/>
                  </a:moveTo>
                  <a:lnTo>
                    <a:pt x="228" y="0"/>
                  </a:lnTo>
                  <a:lnTo>
                    <a:pt x="482" y="0"/>
                  </a:lnTo>
                  <a:lnTo>
                    <a:pt x="774" y="0"/>
                  </a:lnTo>
                  <a:lnTo>
                    <a:pt x="1079" y="0"/>
                  </a:lnTo>
                </a:path>
              </a:pathLst>
            </a:custGeom>
            <a:ln w="3175">
              <a:solidFill>
                <a:srgbClr val="565658"/>
              </a:solidFill>
            </a:ln>
          </p:spPr>
          <p:txBody>
            <a:bodyPr wrap="square" lIns="0" tIns="0" rIns="0" bIns="0" rtlCol="0"/>
            <a:lstStyle/>
            <a:p/>
          </p:txBody>
        </p:sp>
        <p:sp>
          <p:nvSpPr>
            <p:cNvPr id="1211" name="object 1211" descr=""/>
            <p:cNvSpPr/>
            <p:nvPr/>
          </p:nvSpPr>
          <p:spPr>
            <a:xfrm>
              <a:off x="6270384" y="2519939"/>
              <a:ext cx="635" cy="635"/>
            </a:xfrm>
            <a:custGeom>
              <a:avLst/>
              <a:gdLst/>
              <a:ahLst/>
              <a:cxnLst/>
              <a:rect l="l" t="t" r="r" b="b"/>
              <a:pathLst>
                <a:path w="635" h="635">
                  <a:moveTo>
                    <a:pt x="50" y="0"/>
                  </a:moveTo>
                  <a:lnTo>
                    <a:pt x="25" y="139"/>
                  </a:lnTo>
                  <a:lnTo>
                    <a:pt x="0" y="266"/>
                  </a:lnTo>
                </a:path>
              </a:pathLst>
            </a:custGeom>
            <a:ln w="3175">
              <a:solidFill>
                <a:srgbClr val="565658"/>
              </a:solidFill>
            </a:ln>
          </p:spPr>
          <p:txBody>
            <a:bodyPr wrap="square" lIns="0" tIns="0" rIns="0" bIns="0" rtlCol="0"/>
            <a:lstStyle/>
            <a:p/>
          </p:txBody>
        </p:sp>
        <p:sp>
          <p:nvSpPr>
            <p:cNvPr id="1212" name="object 1212" descr=""/>
            <p:cNvSpPr/>
            <p:nvPr/>
          </p:nvSpPr>
          <p:spPr>
            <a:xfrm>
              <a:off x="6249805" y="2520498"/>
              <a:ext cx="2540" cy="6985"/>
            </a:xfrm>
            <a:custGeom>
              <a:avLst/>
              <a:gdLst/>
              <a:ahLst/>
              <a:cxnLst/>
              <a:rect l="l" t="t" r="r" b="b"/>
              <a:pathLst>
                <a:path w="2539" h="6985">
                  <a:moveTo>
                    <a:pt x="1803" y="6553"/>
                  </a:moveTo>
                  <a:lnTo>
                    <a:pt x="800" y="4076"/>
                  </a:lnTo>
                  <a:lnTo>
                    <a:pt x="12" y="88"/>
                  </a:lnTo>
                </a:path>
                <a:path w="2539" h="6985">
                  <a:moveTo>
                    <a:pt x="1803" y="6553"/>
                  </a:moveTo>
                  <a:lnTo>
                    <a:pt x="2006" y="6489"/>
                  </a:lnTo>
                  <a:lnTo>
                    <a:pt x="2171" y="6375"/>
                  </a:lnTo>
                  <a:lnTo>
                    <a:pt x="2298" y="6197"/>
                  </a:lnTo>
                  <a:lnTo>
                    <a:pt x="2336" y="6007"/>
                  </a:lnTo>
                </a:path>
              </a:pathLst>
            </a:custGeom>
            <a:ln w="3175">
              <a:solidFill>
                <a:srgbClr val="565658"/>
              </a:solidFill>
            </a:ln>
          </p:spPr>
          <p:txBody>
            <a:bodyPr wrap="square" lIns="0" tIns="0" rIns="0" bIns="0" rtlCol="0"/>
            <a:lstStyle/>
            <a:p/>
          </p:txBody>
        </p:sp>
        <p:sp>
          <p:nvSpPr>
            <p:cNvPr id="1213" name="object 1213" descr=""/>
            <p:cNvSpPr/>
            <p:nvPr/>
          </p:nvSpPr>
          <p:spPr>
            <a:xfrm>
              <a:off x="6252148" y="2525871"/>
              <a:ext cx="15240" cy="1905"/>
            </a:xfrm>
            <a:custGeom>
              <a:avLst/>
              <a:gdLst/>
              <a:ahLst/>
              <a:cxnLst/>
              <a:rect l="l" t="t" r="r" b="b"/>
              <a:pathLst>
                <a:path w="15239" h="1905">
                  <a:moveTo>
                    <a:pt x="0" y="634"/>
                  </a:moveTo>
                  <a:lnTo>
                    <a:pt x="787" y="1308"/>
                  </a:lnTo>
                  <a:lnTo>
                    <a:pt x="1422" y="1523"/>
                  </a:lnTo>
                  <a:lnTo>
                    <a:pt x="2374" y="1701"/>
                  </a:lnTo>
                  <a:lnTo>
                    <a:pt x="4025" y="1854"/>
                  </a:lnTo>
                  <a:lnTo>
                    <a:pt x="4546" y="1854"/>
                  </a:lnTo>
                  <a:lnTo>
                    <a:pt x="7086" y="1828"/>
                  </a:lnTo>
                  <a:lnTo>
                    <a:pt x="7302" y="1828"/>
                  </a:lnTo>
                  <a:lnTo>
                    <a:pt x="13957" y="812"/>
                  </a:lnTo>
                  <a:lnTo>
                    <a:pt x="15125" y="0"/>
                  </a:lnTo>
                </a:path>
              </a:pathLst>
            </a:custGeom>
            <a:ln w="3175">
              <a:solidFill>
                <a:srgbClr val="565658"/>
              </a:solidFill>
            </a:ln>
          </p:spPr>
          <p:txBody>
            <a:bodyPr wrap="square" lIns="0" tIns="0" rIns="0" bIns="0" rtlCol="0"/>
            <a:lstStyle/>
            <a:p/>
          </p:txBody>
        </p:sp>
        <p:sp>
          <p:nvSpPr>
            <p:cNvPr id="1214" name="object 1214" descr=""/>
            <p:cNvSpPr/>
            <p:nvPr/>
          </p:nvSpPr>
          <p:spPr>
            <a:xfrm>
              <a:off x="6267273" y="2520800"/>
              <a:ext cx="2540" cy="5080"/>
            </a:xfrm>
            <a:custGeom>
              <a:avLst/>
              <a:gdLst/>
              <a:ahLst/>
              <a:cxnLst/>
              <a:rect l="l" t="t" r="r" b="b"/>
              <a:pathLst>
                <a:path w="2539" h="5080">
                  <a:moveTo>
                    <a:pt x="0" y="5067"/>
                  </a:moveTo>
                  <a:lnTo>
                    <a:pt x="1447" y="2590"/>
                  </a:lnTo>
                  <a:lnTo>
                    <a:pt x="2311" y="0"/>
                  </a:lnTo>
                </a:path>
              </a:pathLst>
            </a:custGeom>
            <a:ln w="3175">
              <a:solidFill>
                <a:srgbClr val="565658"/>
              </a:solidFill>
            </a:ln>
          </p:spPr>
          <p:txBody>
            <a:bodyPr wrap="square" lIns="0" tIns="0" rIns="0" bIns="0" rtlCol="0"/>
            <a:lstStyle/>
            <a:p/>
          </p:txBody>
        </p:sp>
        <p:sp>
          <p:nvSpPr>
            <p:cNvPr id="1215" name="object 1215" descr=""/>
            <p:cNvSpPr/>
            <p:nvPr/>
          </p:nvSpPr>
          <p:spPr>
            <a:xfrm>
              <a:off x="6269758" y="2520460"/>
              <a:ext cx="635" cy="635"/>
            </a:xfrm>
            <a:custGeom>
              <a:avLst/>
              <a:gdLst/>
              <a:ahLst/>
              <a:cxnLst/>
              <a:rect l="l" t="t" r="r" b="b"/>
              <a:pathLst>
                <a:path w="635" h="635">
                  <a:moveTo>
                    <a:pt x="571" y="0"/>
                  </a:moveTo>
                  <a:lnTo>
                    <a:pt x="101" y="139"/>
                  </a:lnTo>
                </a:path>
              </a:pathLst>
            </a:custGeom>
            <a:ln w="3175">
              <a:solidFill>
                <a:srgbClr val="565658"/>
              </a:solidFill>
            </a:ln>
          </p:spPr>
          <p:txBody>
            <a:bodyPr wrap="square" lIns="0" tIns="0" rIns="0" bIns="0" rtlCol="0"/>
            <a:lstStyle/>
            <a:p/>
          </p:txBody>
        </p:sp>
        <p:sp>
          <p:nvSpPr>
            <p:cNvPr id="1216" name="object 1216" descr=""/>
            <p:cNvSpPr/>
            <p:nvPr/>
          </p:nvSpPr>
          <p:spPr>
            <a:xfrm>
              <a:off x="6270329" y="2520212"/>
              <a:ext cx="635" cy="635"/>
            </a:xfrm>
            <a:custGeom>
              <a:avLst/>
              <a:gdLst/>
              <a:ahLst/>
              <a:cxnLst/>
              <a:rect l="l" t="t" r="r" b="b"/>
              <a:pathLst>
                <a:path w="635" h="635">
                  <a:moveTo>
                    <a:pt x="50" y="0"/>
                  </a:moveTo>
                  <a:lnTo>
                    <a:pt x="25" y="127"/>
                  </a:lnTo>
                  <a:lnTo>
                    <a:pt x="0" y="254"/>
                  </a:lnTo>
                </a:path>
              </a:pathLst>
            </a:custGeom>
            <a:ln w="3175">
              <a:solidFill>
                <a:srgbClr val="565658"/>
              </a:solidFill>
            </a:ln>
          </p:spPr>
          <p:txBody>
            <a:bodyPr wrap="square" lIns="0" tIns="0" rIns="0" bIns="0" rtlCol="0"/>
            <a:lstStyle/>
            <a:p/>
          </p:txBody>
        </p:sp>
        <p:sp>
          <p:nvSpPr>
            <p:cNvPr id="1217" name="object 1217" descr=""/>
            <p:cNvSpPr/>
            <p:nvPr/>
          </p:nvSpPr>
          <p:spPr>
            <a:xfrm>
              <a:off x="6251606" y="2525867"/>
              <a:ext cx="16510" cy="2540"/>
            </a:xfrm>
            <a:custGeom>
              <a:avLst/>
              <a:gdLst/>
              <a:ahLst/>
              <a:cxnLst/>
              <a:rect l="l" t="t" r="r" b="b"/>
              <a:pathLst>
                <a:path w="16510" h="2539">
                  <a:moveTo>
                    <a:pt x="16255" y="546"/>
                  </a:moveTo>
                  <a:lnTo>
                    <a:pt x="4889" y="2451"/>
                  </a:lnTo>
                  <a:lnTo>
                    <a:pt x="2539" y="2298"/>
                  </a:lnTo>
                  <a:lnTo>
                    <a:pt x="850" y="1866"/>
                  </a:lnTo>
                  <a:lnTo>
                    <a:pt x="0" y="1181"/>
                  </a:lnTo>
                </a:path>
                <a:path w="16510" h="2539">
                  <a:moveTo>
                    <a:pt x="16255" y="546"/>
                  </a:moveTo>
                  <a:lnTo>
                    <a:pt x="16040" y="495"/>
                  </a:lnTo>
                  <a:lnTo>
                    <a:pt x="15862" y="368"/>
                  </a:lnTo>
                  <a:lnTo>
                    <a:pt x="15722" y="203"/>
                  </a:lnTo>
                  <a:lnTo>
                    <a:pt x="15671" y="0"/>
                  </a:lnTo>
                </a:path>
              </a:pathLst>
            </a:custGeom>
            <a:ln w="3175">
              <a:solidFill>
                <a:srgbClr val="565658"/>
              </a:solidFill>
            </a:ln>
          </p:spPr>
          <p:txBody>
            <a:bodyPr wrap="square" lIns="0" tIns="0" rIns="0" bIns="0" rtlCol="0"/>
            <a:lstStyle/>
            <a:p/>
          </p:txBody>
        </p:sp>
        <p:sp>
          <p:nvSpPr>
            <p:cNvPr id="1218" name="object 1218" descr=""/>
            <p:cNvSpPr/>
            <p:nvPr/>
          </p:nvSpPr>
          <p:spPr>
            <a:xfrm>
              <a:off x="6267866" y="2520460"/>
              <a:ext cx="2540" cy="6350"/>
            </a:xfrm>
            <a:custGeom>
              <a:avLst/>
              <a:gdLst/>
              <a:ahLst/>
              <a:cxnLst/>
              <a:rect l="l" t="t" r="r" b="b"/>
              <a:pathLst>
                <a:path w="2539" h="6350">
                  <a:moveTo>
                    <a:pt x="2463" y="0"/>
                  </a:moveTo>
                  <a:lnTo>
                    <a:pt x="1447" y="3403"/>
                  </a:lnTo>
                  <a:lnTo>
                    <a:pt x="0" y="5956"/>
                  </a:lnTo>
                </a:path>
              </a:pathLst>
            </a:custGeom>
            <a:ln w="3175">
              <a:solidFill>
                <a:srgbClr val="565658"/>
              </a:solidFill>
            </a:ln>
          </p:spPr>
          <p:txBody>
            <a:bodyPr wrap="square" lIns="0" tIns="0" rIns="0" bIns="0" rtlCol="0"/>
            <a:lstStyle/>
            <a:p/>
          </p:txBody>
        </p:sp>
        <p:sp>
          <p:nvSpPr>
            <p:cNvPr id="1219" name="object 1219" descr=""/>
            <p:cNvSpPr/>
            <p:nvPr/>
          </p:nvSpPr>
          <p:spPr>
            <a:xfrm>
              <a:off x="6203184" y="2530905"/>
              <a:ext cx="6350" cy="635"/>
            </a:xfrm>
            <a:custGeom>
              <a:avLst/>
              <a:gdLst/>
              <a:ahLst/>
              <a:cxnLst/>
              <a:rect l="l" t="t" r="r" b="b"/>
              <a:pathLst>
                <a:path w="6350" h="635">
                  <a:moveTo>
                    <a:pt x="0" y="152"/>
                  </a:moveTo>
                  <a:lnTo>
                    <a:pt x="2095" y="76"/>
                  </a:lnTo>
                  <a:lnTo>
                    <a:pt x="3987" y="25"/>
                  </a:lnTo>
                  <a:lnTo>
                    <a:pt x="5435" y="0"/>
                  </a:lnTo>
                  <a:lnTo>
                    <a:pt x="6273" y="0"/>
                  </a:lnTo>
                </a:path>
              </a:pathLst>
            </a:custGeom>
            <a:ln w="3175">
              <a:solidFill>
                <a:srgbClr val="565658"/>
              </a:solidFill>
            </a:ln>
          </p:spPr>
          <p:txBody>
            <a:bodyPr wrap="square" lIns="0" tIns="0" rIns="0" bIns="0" rtlCol="0"/>
            <a:lstStyle/>
            <a:p/>
          </p:txBody>
        </p:sp>
        <p:sp>
          <p:nvSpPr>
            <p:cNvPr id="1220" name="object 1220" descr=""/>
            <p:cNvSpPr/>
            <p:nvPr/>
          </p:nvSpPr>
          <p:spPr>
            <a:xfrm>
              <a:off x="6196741" y="2531054"/>
              <a:ext cx="6985" cy="635"/>
            </a:xfrm>
            <a:custGeom>
              <a:avLst/>
              <a:gdLst/>
              <a:ahLst/>
              <a:cxnLst/>
              <a:rect l="l" t="t" r="r" b="b"/>
              <a:pathLst>
                <a:path w="6985" h="635">
                  <a:moveTo>
                    <a:pt x="0" y="406"/>
                  </a:moveTo>
                  <a:lnTo>
                    <a:pt x="914" y="304"/>
                  </a:lnTo>
                  <a:lnTo>
                    <a:pt x="2362" y="203"/>
                  </a:lnTo>
                  <a:lnTo>
                    <a:pt x="4241" y="101"/>
                  </a:lnTo>
                  <a:lnTo>
                    <a:pt x="6388" y="0"/>
                  </a:lnTo>
                </a:path>
              </a:pathLst>
            </a:custGeom>
            <a:ln w="3175">
              <a:solidFill>
                <a:srgbClr val="565658"/>
              </a:solidFill>
            </a:ln>
          </p:spPr>
          <p:txBody>
            <a:bodyPr wrap="square" lIns="0" tIns="0" rIns="0" bIns="0" rtlCol="0"/>
            <a:lstStyle/>
            <a:p/>
          </p:txBody>
        </p:sp>
        <p:sp>
          <p:nvSpPr>
            <p:cNvPr id="1221" name="object 1221" descr=""/>
            <p:cNvSpPr/>
            <p:nvPr/>
          </p:nvSpPr>
          <p:spPr>
            <a:xfrm>
              <a:off x="5965605" y="2520217"/>
              <a:ext cx="635" cy="635"/>
            </a:xfrm>
            <a:custGeom>
              <a:avLst/>
              <a:gdLst/>
              <a:ahLst/>
              <a:cxnLst/>
              <a:rect l="l" t="t" r="r" b="b"/>
              <a:pathLst>
                <a:path w="635" h="635">
                  <a:moveTo>
                    <a:pt x="0" y="584"/>
                  </a:moveTo>
                  <a:lnTo>
                    <a:pt x="25" y="355"/>
                  </a:lnTo>
                  <a:lnTo>
                    <a:pt x="127" y="165"/>
                  </a:lnTo>
                  <a:lnTo>
                    <a:pt x="266" y="38"/>
                  </a:lnTo>
                  <a:lnTo>
                    <a:pt x="419" y="0"/>
                  </a:lnTo>
                </a:path>
              </a:pathLst>
            </a:custGeom>
            <a:ln w="3175">
              <a:solidFill>
                <a:srgbClr val="565658"/>
              </a:solidFill>
            </a:ln>
          </p:spPr>
          <p:txBody>
            <a:bodyPr wrap="square" lIns="0" tIns="0" rIns="0" bIns="0" rtlCol="0"/>
            <a:lstStyle/>
            <a:p/>
          </p:txBody>
        </p:sp>
        <p:sp>
          <p:nvSpPr>
            <p:cNvPr id="1222" name="object 1222" descr=""/>
            <p:cNvSpPr/>
            <p:nvPr/>
          </p:nvSpPr>
          <p:spPr>
            <a:xfrm>
              <a:off x="5963204" y="2520217"/>
              <a:ext cx="635" cy="635"/>
            </a:xfrm>
            <a:custGeom>
              <a:avLst/>
              <a:gdLst/>
              <a:ahLst/>
              <a:cxnLst/>
              <a:rect l="l" t="t" r="r" b="b"/>
              <a:pathLst>
                <a:path w="635" h="635">
                  <a:moveTo>
                    <a:pt x="0" y="38"/>
                  </a:moveTo>
                  <a:lnTo>
                    <a:pt x="152" y="0"/>
                  </a:lnTo>
                </a:path>
              </a:pathLst>
            </a:custGeom>
            <a:ln w="3175">
              <a:solidFill>
                <a:srgbClr val="565658"/>
              </a:solidFill>
            </a:ln>
          </p:spPr>
          <p:txBody>
            <a:bodyPr wrap="square" lIns="0" tIns="0" rIns="0" bIns="0" rtlCol="0"/>
            <a:lstStyle/>
            <a:p/>
          </p:txBody>
        </p:sp>
        <p:sp>
          <p:nvSpPr>
            <p:cNvPr id="1223" name="object 1223" descr=""/>
            <p:cNvSpPr/>
            <p:nvPr/>
          </p:nvSpPr>
          <p:spPr>
            <a:xfrm>
              <a:off x="5963204" y="2520255"/>
              <a:ext cx="7620" cy="3810"/>
            </a:xfrm>
            <a:custGeom>
              <a:avLst/>
              <a:gdLst/>
              <a:ahLst/>
              <a:cxnLst/>
              <a:rect l="l" t="t" r="r" b="b"/>
              <a:pathLst>
                <a:path w="7620" h="3810">
                  <a:moveTo>
                    <a:pt x="2400" y="546"/>
                  </a:moveTo>
                  <a:lnTo>
                    <a:pt x="1625" y="342"/>
                  </a:lnTo>
                  <a:lnTo>
                    <a:pt x="1117" y="215"/>
                  </a:lnTo>
                  <a:lnTo>
                    <a:pt x="419" y="63"/>
                  </a:lnTo>
                  <a:lnTo>
                    <a:pt x="215" y="25"/>
                  </a:lnTo>
                  <a:lnTo>
                    <a:pt x="88" y="12"/>
                  </a:lnTo>
                </a:path>
                <a:path w="7620" h="3810">
                  <a:moveTo>
                    <a:pt x="2400" y="546"/>
                  </a:moveTo>
                  <a:lnTo>
                    <a:pt x="4038" y="1498"/>
                  </a:lnTo>
                  <a:lnTo>
                    <a:pt x="7569" y="3454"/>
                  </a:lnTo>
                </a:path>
              </a:pathLst>
            </a:custGeom>
            <a:ln w="3175">
              <a:solidFill>
                <a:srgbClr val="565658"/>
              </a:solidFill>
            </a:ln>
          </p:spPr>
          <p:txBody>
            <a:bodyPr wrap="square" lIns="0" tIns="0" rIns="0" bIns="0" rtlCol="0"/>
            <a:lstStyle/>
            <a:p/>
          </p:txBody>
        </p:sp>
        <p:sp>
          <p:nvSpPr>
            <p:cNvPr id="1224" name="object 1224" descr=""/>
            <p:cNvSpPr/>
            <p:nvPr/>
          </p:nvSpPr>
          <p:spPr>
            <a:xfrm>
              <a:off x="5963357" y="2520212"/>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1225" name="object 1225" descr=""/>
            <p:cNvSpPr/>
            <p:nvPr/>
          </p:nvSpPr>
          <p:spPr>
            <a:xfrm>
              <a:off x="5963203" y="2520254"/>
              <a:ext cx="7620" cy="4445"/>
            </a:xfrm>
            <a:custGeom>
              <a:avLst/>
              <a:gdLst/>
              <a:ahLst/>
              <a:cxnLst/>
              <a:rect l="l" t="t" r="r" b="b"/>
              <a:pathLst>
                <a:path w="7620" h="4444">
                  <a:moveTo>
                    <a:pt x="6959" y="4000"/>
                  </a:moveTo>
                  <a:lnTo>
                    <a:pt x="3441" y="2044"/>
                  </a:lnTo>
                  <a:lnTo>
                    <a:pt x="0" y="0"/>
                  </a:lnTo>
                </a:path>
                <a:path w="7620" h="4444">
                  <a:moveTo>
                    <a:pt x="6959" y="4000"/>
                  </a:moveTo>
                  <a:lnTo>
                    <a:pt x="7137" y="3987"/>
                  </a:lnTo>
                  <a:lnTo>
                    <a:pt x="7327" y="3860"/>
                  </a:lnTo>
                  <a:lnTo>
                    <a:pt x="7480" y="3683"/>
                  </a:lnTo>
                  <a:lnTo>
                    <a:pt x="7569" y="3454"/>
                  </a:lnTo>
                </a:path>
              </a:pathLst>
            </a:custGeom>
            <a:ln w="3175">
              <a:solidFill>
                <a:srgbClr val="565658"/>
              </a:solidFill>
            </a:ln>
          </p:spPr>
          <p:txBody>
            <a:bodyPr wrap="square" lIns="0" tIns="0" rIns="0" bIns="0" rtlCol="0"/>
            <a:lstStyle/>
            <a:p/>
          </p:txBody>
        </p:sp>
        <p:sp>
          <p:nvSpPr>
            <p:cNvPr id="1226" name="object 1226" descr=""/>
            <p:cNvSpPr/>
            <p:nvPr/>
          </p:nvSpPr>
          <p:spPr>
            <a:xfrm>
              <a:off x="5970770" y="2523709"/>
              <a:ext cx="13970" cy="5080"/>
            </a:xfrm>
            <a:custGeom>
              <a:avLst/>
              <a:gdLst/>
              <a:ahLst/>
              <a:cxnLst/>
              <a:rect l="l" t="t" r="r" b="b"/>
              <a:pathLst>
                <a:path w="13970" h="5080">
                  <a:moveTo>
                    <a:pt x="0" y="0"/>
                  </a:moveTo>
                  <a:lnTo>
                    <a:pt x="11976" y="4635"/>
                  </a:lnTo>
                  <a:lnTo>
                    <a:pt x="12915" y="4610"/>
                  </a:lnTo>
                  <a:lnTo>
                    <a:pt x="13322" y="4394"/>
                  </a:lnTo>
                  <a:lnTo>
                    <a:pt x="13462" y="4140"/>
                  </a:lnTo>
                  <a:lnTo>
                    <a:pt x="13411" y="3962"/>
                  </a:lnTo>
                </a:path>
              </a:pathLst>
            </a:custGeom>
            <a:ln w="3175">
              <a:solidFill>
                <a:srgbClr val="565658"/>
              </a:solidFill>
            </a:ln>
          </p:spPr>
          <p:txBody>
            <a:bodyPr wrap="square" lIns="0" tIns="0" rIns="0" bIns="0" rtlCol="0"/>
            <a:lstStyle/>
            <a:p/>
          </p:txBody>
        </p:sp>
        <p:sp>
          <p:nvSpPr>
            <p:cNvPr id="1227" name="object 1227" descr=""/>
            <p:cNvSpPr/>
            <p:nvPr/>
          </p:nvSpPr>
          <p:spPr>
            <a:xfrm>
              <a:off x="5964013" y="2520208"/>
              <a:ext cx="18415" cy="1270"/>
            </a:xfrm>
            <a:custGeom>
              <a:avLst/>
              <a:gdLst/>
              <a:ahLst/>
              <a:cxnLst/>
              <a:rect l="l" t="t" r="r" b="b"/>
              <a:pathLst>
                <a:path w="18414" h="1269">
                  <a:moveTo>
                    <a:pt x="17894" y="1219"/>
                  </a:moveTo>
                  <a:lnTo>
                    <a:pt x="17437" y="1231"/>
                  </a:lnTo>
                  <a:lnTo>
                    <a:pt x="3721" y="457"/>
                  </a:lnTo>
                  <a:lnTo>
                    <a:pt x="0" y="0"/>
                  </a:lnTo>
                </a:path>
              </a:pathLst>
            </a:custGeom>
            <a:ln w="3175">
              <a:solidFill>
                <a:srgbClr val="565658"/>
              </a:solidFill>
            </a:ln>
          </p:spPr>
          <p:txBody>
            <a:bodyPr wrap="square" lIns="0" tIns="0" rIns="0" bIns="0" rtlCol="0"/>
            <a:lstStyle/>
            <a:p/>
          </p:txBody>
        </p:sp>
        <p:sp>
          <p:nvSpPr>
            <p:cNvPr id="1228" name="object 1228" descr=""/>
            <p:cNvSpPr/>
            <p:nvPr/>
          </p:nvSpPr>
          <p:spPr>
            <a:xfrm>
              <a:off x="5970158" y="2524261"/>
              <a:ext cx="14604" cy="5080"/>
            </a:xfrm>
            <a:custGeom>
              <a:avLst/>
              <a:gdLst/>
              <a:ahLst/>
              <a:cxnLst/>
              <a:rect l="l" t="t" r="r" b="b"/>
              <a:pathLst>
                <a:path w="14604" h="5080">
                  <a:moveTo>
                    <a:pt x="14211" y="3187"/>
                  </a:moveTo>
                  <a:lnTo>
                    <a:pt x="14452" y="4114"/>
                  </a:lnTo>
                  <a:lnTo>
                    <a:pt x="13855" y="4597"/>
                  </a:lnTo>
                  <a:lnTo>
                    <a:pt x="12585" y="4584"/>
                  </a:lnTo>
                  <a:lnTo>
                    <a:pt x="393" y="203"/>
                  </a:lnTo>
                  <a:lnTo>
                    <a:pt x="0" y="0"/>
                  </a:lnTo>
                </a:path>
                <a:path w="14604" h="5080">
                  <a:moveTo>
                    <a:pt x="14211" y="3187"/>
                  </a:moveTo>
                  <a:lnTo>
                    <a:pt x="14058" y="3111"/>
                  </a:lnTo>
                  <a:lnTo>
                    <a:pt x="13931" y="2997"/>
                  </a:lnTo>
                </a:path>
              </a:pathLst>
            </a:custGeom>
            <a:ln w="3175">
              <a:solidFill>
                <a:srgbClr val="565658"/>
              </a:solidFill>
            </a:ln>
          </p:spPr>
          <p:txBody>
            <a:bodyPr wrap="square" lIns="0" tIns="0" rIns="0" bIns="0" rtlCol="0"/>
            <a:lstStyle/>
            <a:p/>
          </p:txBody>
        </p:sp>
        <p:sp>
          <p:nvSpPr>
            <p:cNvPr id="1229" name="object 1229" descr=""/>
            <p:cNvSpPr/>
            <p:nvPr/>
          </p:nvSpPr>
          <p:spPr>
            <a:xfrm>
              <a:off x="5981908" y="2521427"/>
              <a:ext cx="2540" cy="6350"/>
            </a:xfrm>
            <a:custGeom>
              <a:avLst/>
              <a:gdLst/>
              <a:ahLst/>
              <a:cxnLst/>
              <a:rect l="l" t="t" r="r" b="b"/>
              <a:pathLst>
                <a:path w="2539" h="6350">
                  <a:moveTo>
                    <a:pt x="0" y="0"/>
                  </a:moveTo>
                  <a:lnTo>
                    <a:pt x="469" y="1460"/>
                  </a:lnTo>
                  <a:lnTo>
                    <a:pt x="2463" y="6019"/>
                  </a:lnTo>
                </a:path>
              </a:pathLst>
            </a:custGeom>
            <a:ln w="3175">
              <a:solidFill>
                <a:srgbClr val="565658"/>
              </a:solidFill>
            </a:ln>
          </p:spPr>
          <p:txBody>
            <a:bodyPr wrap="square" lIns="0" tIns="0" rIns="0" bIns="0" rtlCol="0"/>
            <a:lstStyle/>
            <a:p/>
          </p:txBody>
        </p:sp>
        <p:sp>
          <p:nvSpPr>
            <p:cNvPr id="1230" name="object 1230" descr=""/>
            <p:cNvSpPr/>
            <p:nvPr/>
          </p:nvSpPr>
          <p:spPr>
            <a:xfrm>
              <a:off x="5951997" y="2518655"/>
              <a:ext cx="5715" cy="3175"/>
            </a:xfrm>
            <a:custGeom>
              <a:avLst/>
              <a:gdLst/>
              <a:ahLst/>
              <a:cxnLst/>
              <a:rect l="l" t="t" r="r" b="b"/>
              <a:pathLst>
                <a:path w="5714" h="3175">
                  <a:moveTo>
                    <a:pt x="5118" y="0"/>
                  </a:moveTo>
                  <a:lnTo>
                    <a:pt x="4521" y="342"/>
                  </a:lnTo>
                  <a:lnTo>
                    <a:pt x="2298" y="1625"/>
                  </a:lnTo>
                  <a:lnTo>
                    <a:pt x="762" y="2514"/>
                  </a:lnTo>
                  <a:lnTo>
                    <a:pt x="88" y="2908"/>
                  </a:lnTo>
                </a:path>
              </a:pathLst>
            </a:custGeom>
            <a:ln w="3175">
              <a:solidFill>
                <a:srgbClr val="565658"/>
              </a:solidFill>
            </a:ln>
          </p:spPr>
          <p:txBody>
            <a:bodyPr wrap="square" lIns="0" tIns="0" rIns="0" bIns="0" rtlCol="0"/>
            <a:lstStyle/>
            <a:p/>
          </p:txBody>
        </p:sp>
        <p:sp>
          <p:nvSpPr>
            <p:cNvPr id="1231" name="object 1231" descr=""/>
            <p:cNvSpPr/>
            <p:nvPr/>
          </p:nvSpPr>
          <p:spPr>
            <a:xfrm>
              <a:off x="5957112" y="2517272"/>
              <a:ext cx="5715" cy="1905"/>
            </a:xfrm>
            <a:custGeom>
              <a:avLst/>
              <a:gdLst/>
              <a:ahLst/>
              <a:cxnLst/>
              <a:rect l="l" t="t" r="r" b="b"/>
              <a:pathLst>
                <a:path w="5714" h="1905">
                  <a:moveTo>
                    <a:pt x="5156" y="0"/>
                  </a:moveTo>
                  <a:lnTo>
                    <a:pt x="3111" y="203"/>
                  </a:lnTo>
                  <a:lnTo>
                    <a:pt x="952" y="889"/>
                  </a:lnTo>
                  <a:lnTo>
                    <a:pt x="0" y="1384"/>
                  </a:lnTo>
                </a:path>
              </a:pathLst>
            </a:custGeom>
            <a:ln w="3175">
              <a:solidFill>
                <a:srgbClr val="565658"/>
              </a:solidFill>
            </a:ln>
          </p:spPr>
          <p:txBody>
            <a:bodyPr wrap="square" lIns="0" tIns="0" rIns="0" bIns="0" rtlCol="0"/>
            <a:lstStyle/>
            <a:p/>
          </p:txBody>
        </p:sp>
        <p:sp>
          <p:nvSpPr>
            <p:cNvPr id="1232" name="object 1232" descr=""/>
            <p:cNvSpPr/>
            <p:nvPr/>
          </p:nvSpPr>
          <p:spPr>
            <a:xfrm>
              <a:off x="6361413" y="2520009"/>
              <a:ext cx="635" cy="635"/>
            </a:xfrm>
            <a:custGeom>
              <a:avLst/>
              <a:gdLst/>
              <a:ahLst/>
              <a:cxnLst/>
              <a:rect l="l" t="t" r="r" b="b"/>
              <a:pathLst>
                <a:path w="635" h="635">
                  <a:moveTo>
                    <a:pt x="0" y="203"/>
                  </a:moveTo>
                  <a:lnTo>
                    <a:pt x="88" y="101"/>
                  </a:lnTo>
                  <a:lnTo>
                    <a:pt x="177" y="0"/>
                  </a:lnTo>
                </a:path>
              </a:pathLst>
            </a:custGeom>
            <a:ln w="3175">
              <a:solidFill>
                <a:srgbClr val="565658"/>
              </a:solidFill>
            </a:ln>
          </p:spPr>
          <p:txBody>
            <a:bodyPr wrap="square" lIns="0" tIns="0" rIns="0" bIns="0" rtlCol="0"/>
            <a:lstStyle/>
            <a:p/>
          </p:txBody>
        </p:sp>
        <p:sp>
          <p:nvSpPr>
            <p:cNvPr id="1233" name="object 1233" descr=""/>
            <p:cNvSpPr/>
            <p:nvPr/>
          </p:nvSpPr>
          <p:spPr>
            <a:xfrm>
              <a:off x="6361593" y="2520007"/>
              <a:ext cx="635" cy="0"/>
            </a:xfrm>
            <a:custGeom>
              <a:avLst/>
              <a:gdLst/>
              <a:ahLst/>
              <a:cxnLst/>
              <a:rect l="l" t="t" r="r" b="b"/>
              <a:pathLst>
                <a:path w="635" h="0">
                  <a:moveTo>
                    <a:pt x="0" y="0"/>
                  </a:moveTo>
                  <a:lnTo>
                    <a:pt x="114" y="0"/>
                  </a:lnTo>
                </a:path>
              </a:pathLst>
            </a:custGeom>
            <a:ln w="3175">
              <a:solidFill>
                <a:srgbClr val="565658"/>
              </a:solidFill>
            </a:ln>
          </p:spPr>
          <p:txBody>
            <a:bodyPr wrap="square" lIns="0" tIns="0" rIns="0" bIns="0" rtlCol="0"/>
            <a:lstStyle/>
            <a:p/>
          </p:txBody>
        </p:sp>
        <p:sp>
          <p:nvSpPr>
            <p:cNvPr id="1234" name="object 1234" descr=""/>
            <p:cNvSpPr/>
            <p:nvPr/>
          </p:nvSpPr>
          <p:spPr>
            <a:xfrm>
              <a:off x="5962266" y="2517272"/>
              <a:ext cx="61594" cy="0"/>
            </a:xfrm>
            <a:custGeom>
              <a:avLst/>
              <a:gdLst/>
              <a:ahLst/>
              <a:cxnLst/>
              <a:rect l="l" t="t" r="r" b="b"/>
              <a:pathLst>
                <a:path w="61595" h="0">
                  <a:moveTo>
                    <a:pt x="61518" y="0"/>
                  </a:moveTo>
                  <a:lnTo>
                    <a:pt x="61518" y="0"/>
                  </a:lnTo>
                  <a:lnTo>
                    <a:pt x="2679" y="0"/>
                  </a:lnTo>
                  <a:lnTo>
                    <a:pt x="0" y="0"/>
                  </a:lnTo>
                </a:path>
              </a:pathLst>
            </a:custGeom>
            <a:ln w="3175">
              <a:solidFill>
                <a:srgbClr val="565658"/>
              </a:solidFill>
            </a:ln>
          </p:spPr>
          <p:txBody>
            <a:bodyPr wrap="square" lIns="0" tIns="0" rIns="0" bIns="0" rtlCol="0"/>
            <a:lstStyle/>
            <a:p/>
          </p:txBody>
        </p:sp>
        <p:sp>
          <p:nvSpPr>
            <p:cNvPr id="1235" name="object 1235" descr=""/>
            <p:cNvSpPr/>
            <p:nvPr/>
          </p:nvSpPr>
          <p:spPr>
            <a:xfrm>
              <a:off x="6361252" y="2520207"/>
              <a:ext cx="635" cy="635"/>
            </a:xfrm>
            <a:custGeom>
              <a:avLst/>
              <a:gdLst/>
              <a:ahLst/>
              <a:cxnLst/>
              <a:rect l="l" t="t" r="r" b="b"/>
              <a:pathLst>
                <a:path w="635" h="635">
                  <a:moveTo>
                    <a:pt x="0" y="190"/>
                  </a:moveTo>
                  <a:lnTo>
                    <a:pt x="76" y="101"/>
                  </a:lnTo>
                  <a:lnTo>
                    <a:pt x="165" y="0"/>
                  </a:lnTo>
                </a:path>
              </a:pathLst>
            </a:custGeom>
            <a:ln w="3175">
              <a:solidFill>
                <a:srgbClr val="565658"/>
              </a:solidFill>
            </a:ln>
          </p:spPr>
          <p:txBody>
            <a:bodyPr wrap="square" lIns="0" tIns="0" rIns="0" bIns="0" rtlCol="0"/>
            <a:lstStyle/>
            <a:p/>
          </p:txBody>
        </p:sp>
        <p:sp>
          <p:nvSpPr>
            <p:cNvPr id="1236" name="object 1236" descr=""/>
            <p:cNvSpPr/>
            <p:nvPr/>
          </p:nvSpPr>
          <p:spPr>
            <a:xfrm>
              <a:off x="6361705" y="2520007"/>
              <a:ext cx="635" cy="0"/>
            </a:xfrm>
            <a:custGeom>
              <a:avLst/>
              <a:gdLst/>
              <a:ahLst/>
              <a:cxnLst/>
              <a:rect l="l" t="t" r="r" b="b"/>
              <a:pathLst>
                <a:path w="635" h="0">
                  <a:moveTo>
                    <a:pt x="0" y="0"/>
                  </a:moveTo>
                  <a:lnTo>
                    <a:pt x="393" y="0"/>
                  </a:lnTo>
                  <a:lnTo>
                    <a:pt x="533" y="0"/>
                  </a:lnTo>
                </a:path>
              </a:pathLst>
            </a:custGeom>
            <a:ln w="3175">
              <a:solidFill>
                <a:srgbClr val="565658"/>
              </a:solidFill>
            </a:ln>
          </p:spPr>
          <p:txBody>
            <a:bodyPr wrap="square" lIns="0" tIns="0" rIns="0" bIns="0" rtlCol="0"/>
            <a:lstStyle/>
            <a:p/>
          </p:txBody>
        </p:sp>
        <p:sp>
          <p:nvSpPr>
            <p:cNvPr id="1237" name="object 1237" descr=""/>
            <p:cNvSpPr/>
            <p:nvPr/>
          </p:nvSpPr>
          <p:spPr>
            <a:xfrm>
              <a:off x="6354275" y="2520399"/>
              <a:ext cx="6985" cy="4445"/>
            </a:xfrm>
            <a:custGeom>
              <a:avLst/>
              <a:gdLst/>
              <a:ahLst/>
              <a:cxnLst/>
              <a:rect l="l" t="t" r="r" b="b"/>
              <a:pathLst>
                <a:path w="6985" h="4444">
                  <a:moveTo>
                    <a:pt x="0" y="3936"/>
                  </a:moveTo>
                  <a:lnTo>
                    <a:pt x="4622" y="1968"/>
                  </a:lnTo>
                  <a:lnTo>
                    <a:pt x="6972" y="0"/>
                  </a:lnTo>
                </a:path>
              </a:pathLst>
            </a:custGeom>
            <a:ln w="3175">
              <a:solidFill>
                <a:srgbClr val="565658"/>
              </a:solidFill>
            </a:ln>
          </p:spPr>
          <p:txBody>
            <a:bodyPr wrap="square" lIns="0" tIns="0" rIns="0" bIns="0" rtlCol="0"/>
            <a:lstStyle/>
            <a:p/>
          </p:txBody>
        </p:sp>
        <p:sp>
          <p:nvSpPr>
            <p:cNvPr id="1238" name="object 1238" descr=""/>
            <p:cNvSpPr/>
            <p:nvPr/>
          </p:nvSpPr>
          <p:spPr>
            <a:xfrm>
              <a:off x="6363266" y="2517272"/>
              <a:ext cx="1270" cy="1905"/>
            </a:xfrm>
            <a:custGeom>
              <a:avLst/>
              <a:gdLst/>
              <a:ahLst/>
              <a:cxnLst/>
              <a:rect l="l" t="t" r="r" b="b"/>
              <a:pathLst>
                <a:path w="1270" h="1905">
                  <a:moveTo>
                    <a:pt x="876" y="0"/>
                  </a:moveTo>
                  <a:lnTo>
                    <a:pt x="0" y="1422"/>
                  </a:lnTo>
                </a:path>
              </a:pathLst>
            </a:custGeom>
            <a:ln w="3175">
              <a:solidFill>
                <a:srgbClr val="565658"/>
              </a:solidFill>
            </a:ln>
          </p:spPr>
          <p:txBody>
            <a:bodyPr wrap="square" lIns="0" tIns="0" rIns="0" bIns="0" rtlCol="0"/>
            <a:lstStyle/>
            <a:p/>
          </p:txBody>
        </p:sp>
        <p:sp>
          <p:nvSpPr>
            <p:cNvPr id="1239" name="object 1239" descr=""/>
            <p:cNvSpPr/>
            <p:nvPr/>
          </p:nvSpPr>
          <p:spPr>
            <a:xfrm>
              <a:off x="6362232" y="2518698"/>
              <a:ext cx="1270" cy="1905"/>
            </a:xfrm>
            <a:custGeom>
              <a:avLst/>
              <a:gdLst/>
              <a:ahLst/>
              <a:cxnLst/>
              <a:rect l="l" t="t" r="r" b="b"/>
              <a:pathLst>
                <a:path w="1270" h="1905">
                  <a:moveTo>
                    <a:pt x="1028" y="0"/>
                  </a:moveTo>
                  <a:lnTo>
                    <a:pt x="1028" y="0"/>
                  </a:lnTo>
                  <a:lnTo>
                    <a:pt x="0" y="1308"/>
                  </a:lnTo>
                </a:path>
              </a:pathLst>
            </a:custGeom>
            <a:ln w="3175">
              <a:solidFill>
                <a:srgbClr val="565658"/>
              </a:solidFill>
            </a:ln>
          </p:spPr>
          <p:txBody>
            <a:bodyPr wrap="square" lIns="0" tIns="0" rIns="0" bIns="0" rtlCol="0"/>
            <a:lstStyle/>
            <a:p/>
          </p:txBody>
        </p:sp>
        <p:sp>
          <p:nvSpPr>
            <p:cNvPr id="1240" name="object 1240" descr=""/>
            <p:cNvSpPr/>
            <p:nvPr/>
          </p:nvSpPr>
          <p:spPr>
            <a:xfrm>
              <a:off x="6085653" y="2517272"/>
              <a:ext cx="203835" cy="17780"/>
            </a:xfrm>
            <a:custGeom>
              <a:avLst/>
              <a:gdLst/>
              <a:ahLst/>
              <a:cxnLst/>
              <a:rect l="l" t="t" r="r" b="b"/>
              <a:pathLst>
                <a:path w="203835" h="17780">
                  <a:moveTo>
                    <a:pt x="0" y="0"/>
                  </a:moveTo>
                  <a:lnTo>
                    <a:pt x="0" y="17627"/>
                  </a:lnTo>
                </a:path>
                <a:path w="203835" h="17780">
                  <a:moveTo>
                    <a:pt x="0" y="0"/>
                  </a:moveTo>
                  <a:lnTo>
                    <a:pt x="111315" y="0"/>
                  </a:lnTo>
                  <a:lnTo>
                    <a:pt x="172923" y="0"/>
                  </a:lnTo>
                  <a:lnTo>
                    <a:pt x="203720" y="0"/>
                  </a:lnTo>
                </a:path>
              </a:pathLst>
            </a:custGeom>
            <a:ln w="3175">
              <a:solidFill>
                <a:srgbClr val="565658"/>
              </a:solidFill>
            </a:ln>
          </p:spPr>
          <p:txBody>
            <a:bodyPr wrap="square" lIns="0" tIns="0" rIns="0" bIns="0" rtlCol="0"/>
            <a:lstStyle/>
            <a:p/>
          </p:txBody>
        </p:sp>
        <p:sp>
          <p:nvSpPr>
            <p:cNvPr id="1241" name="object 1241" descr=""/>
            <p:cNvSpPr/>
            <p:nvPr/>
          </p:nvSpPr>
          <p:spPr>
            <a:xfrm>
              <a:off x="6297752" y="2517272"/>
              <a:ext cx="66675" cy="0"/>
            </a:xfrm>
            <a:custGeom>
              <a:avLst/>
              <a:gdLst/>
              <a:ahLst/>
              <a:cxnLst/>
              <a:rect l="l" t="t" r="r" b="b"/>
              <a:pathLst>
                <a:path w="66675" h="0">
                  <a:moveTo>
                    <a:pt x="0" y="0"/>
                  </a:moveTo>
                  <a:lnTo>
                    <a:pt x="0" y="0"/>
                  </a:lnTo>
                  <a:lnTo>
                    <a:pt x="65201" y="0"/>
                  </a:lnTo>
                  <a:lnTo>
                    <a:pt x="66395" y="0"/>
                  </a:lnTo>
                </a:path>
              </a:pathLst>
            </a:custGeom>
            <a:ln w="3175">
              <a:solidFill>
                <a:srgbClr val="565658"/>
              </a:solidFill>
            </a:ln>
          </p:spPr>
          <p:txBody>
            <a:bodyPr wrap="square" lIns="0" tIns="0" rIns="0" bIns="0" rtlCol="0"/>
            <a:lstStyle/>
            <a:p/>
          </p:txBody>
        </p:sp>
        <p:sp>
          <p:nvSpPr>
            <p:cNvPr id="1242" name="object 1242" descr=""/>
            <p:cNvSpPr/>
            <p:nvPr/>
          </p:nvSpPr>
          <p:spPr>
            <a:xfrm>
              <a:off x="6347945" y="2524339"/>
              <a:ext cx="6350" cy="1270"/>
            </a:xfrm>
            <a:custGeom>
              <a:avLst/>
              <a:gdLst/>
              <a:ahLst/>
              <a:cxnLst/>
              <a:rect l="l" t="t" r="r" b="b"/>
              <a:pathLst>
                <a:path w="6350" h="1269">
                  <a:moveTo>
                    <a:pt x="0" y="1130"/>
                  </a:moveTo>
                  <a:lnTo>
                    <a:pt x="469" y="1079"/>
                  </a:lnTo>
                  <a:lnTo>
                    <a:pt x="1841" y="889"/>
                  </a:lnTo>
                  <a:lnTo>
                    <a:pt x="3937" y="546"/>
                  </a:lnTo>
                  <a:lnTo>
                    <a:pt x="6337" y="0"/>
                  </a:lnTo>
                </a:path>
              </a:pathLst>
            </a:custGeom>
            <a:ln w="3175">
              <a:solidFill>
                <a:srgbClr val="565658"/>
              </a:solidFill>
            </a:ln>
          </p:spPr>
          <p:txBody>
            <a:bodyPr wrap="square" lIns="0" tIns="0" rIns="0" bIns="0" rtlCol="0"/>
            <a:lstStyle/>
            <a:p/>
          </p:txBody>
        </p:sp>
        <p:sp>
          <p:nvSpPr>
            <p:cNvPr id="1243" name="object 1243" descr=""/>
            <p:cNvSpPr/>
            <p:nvPr/>
          </p:nvSpPr>
          <p:spPr>
            <a:xfrm>
              <a:off x="6085653" y="2531600"/>
              <a:ext cx="111125" cy="3810"/>
            </a:xfrm>
            <a:custGeom>
              <a:avLst/>
              <a:gdLst/>
              <a:ahLst/>
              <a:cxnLst/>
              <a:rect l="l" t="t" r="r" b="b"/>
              <a:pathLst>
                <a:path w="111125" h="3810">
                  <a:moveTo>
                    <a:pt x="0" y="3301"/>
                  </a:moveTo>
                  <a:lnTo>
                    <a:pt x="4851" y="3225"/>
                  </a:lnTo>
                  <a:lnTo>
                    <a:pt x="41211" y="2666"/>
                  </a:lnTo>
                  <a:lnTo>
                    <a:pt x="50952" y="2514"/>
                  </a:lnTo>
                  <a:lnTo>
                    <a:pt x="62725" y="2031"/>
                  </a:lnTo>
                  <a:lnTo>
                    <a:pt x="82575" y="1219"/>
                  </a:lnTo>
                  <a:lnTo>
                    <a:pt x="101866" y="419"/>
                  </a:lnTo>
                  <a:lnTo>
                    <a:pt x="110896" y="0"/>
                  </a:lnTo>
                </a:path>
              </a:pathLst>
            </a:custGeom>
            <a:ln w="3175">
              <a:solidFill>
                <a:srgbClr val="565658"/>
              </a:solidFill>
            </a:ln>
          </p:spPr>
          <p:txBody>
            <a:bodyPr wrap="square" lIns="0" tIns="0" rIns="0" bIns="0" rtlCol="0"/>
            <a:lstStyle/>
            <a:p/>
          </p:txBody>
        </p:sp>
        <p:sp>
          <p:nvSpPr>
            <p:cNvPr id="1244" name="object 1244" descr=""/>
            <p:cNvSpPr/>
            <p:nvPr/>
          </p:nvSpPr>
          <p:spPr>
            <a:xfrm>
              <a:off x="6209441" y="2528043"/>
              <a:ext cx="80010" cy="3175"/>
            </a:xfrm>
            <a:custGeom>
              <a:avLst/>
              <a:gdLst/>
              <a:ahLst/>
              <a:cxnLst/>
              <a:rect l="l" t="t" r="r" b="b"/>
              <a:pathLst>
                <a:path w="80010" h="3175">
                  <a:moveTo>
                    <a:pt x="0" y="2959"/>
                  </a:moveTo>
                  <a:lnTo>
                    <a:pt x="14350" y="2285"/>
                  </a:lnTo>
                  <a:lnTo>
                    <a:pt x="26962" y="1689"/>
                  </a:lnTo>
                  <a:lnTo>
                    <a:pt x="39166" y="1244"/>
                  </a:lnTo>
                  <a:lnTo>
                    <a:pt x="50012" y="838"/>
                  </a:lnTo>
                  <a:lnTo>
                    <a:pt x="59550" y="482"/>
                  </a:lnTo>
                  <a:lnTo>
                    <a:pt x="79921" y="0"/>
                  </a:lnTo>
                </a:path>
              </a:pathLst>
            </a:custGeom>
            <a:ln w="3175">
              <a:solidFill>
                <a:srgbClr val="565658"/>
              </a:solidFill>
            </a:ln>
          </p:spPr>
          <p:txBody>
            <a:bodyPr wrap="square" lIns="0" tIns="0" rIns="0" bIns="0" rtlCol="0"/>
            <a:lstStyle/>
            <a:p/>
          </p:txBody>
        </p:sp>
        <p:sp>
          <p:nvSpPr>
            <p:cNvPr id="1245" name="object 1245" descr=""/>
            <p:cNvSpPr/>
            <p:nvPr/>
          </p:nvSpPr>
          <p:spPr>
            <a:xfrm>
              <a:off x="6289368" y="2517272"/>
              <a:ext cx="0" cy="10795"/>
            </a:xfrm>
            <a:custGeom>
              <a:avLst/>
              <a:gdLst/>
              <a:ahLst/>
              <a:cxnLst/>
              <a:rect l="l" t="t" r="r" b="b"/>
              <a:pathLst>
                <a:path w="0" h="10794">
                  <a:moveTo>
                    <a:pt x="0" y="0"/>
                  </a:moveTo>
                  <a:lnTo>
                    <a:pt x="0" y="10769"/>
                  </a:lnTo>
                </a:path>
              </a:pathLst>
            </a:custGeom>
            <a:ln w="3175">
              <a:solidFill>
                <a:srgbClr val="565658"/>
              </a:solidFill>
            </a:ln>
          </p:spPr>
          <p:txBody>
            <a:bodyPr wrap="square" lIns="0" tIns="0" rIns="0" bIns="0" rtlCol="0"/>
            <a:lstStyle/>
            <a:p/>
          </p:txBody>
        </p:sp>
        <p:sp>
          <p:nvSpPr>
            <p:cNvPr id="1246" name="object 1246" descr=""/>
            <p:cNvSpPr/>
            <p:nvPr/>
          </p:nvSpPr>
          <p:spPr>
            <a:xfrm>
              <a:off x="6289372" y="2525470"/>
              <a:ext cx="59055" cy="3175"/>
            </a:xfrm>
            <a:custGeom>
              <a:avLst/>
              <a:gdLst/>
              <a:ahLst/>
              <a:cxnLst/>
              <a:rect l="l" t="t" r="r" b="b"/>
              <a:pathLst>
                <a:path w="59054" h="3175">
                  <a:moveTo>
                    <a:pt x="58572" y="0"/>
                  </a:moveTo>
                  <a:lnTo>
                    <a:pt x="29324" y="2019"/>
                  </a:lnTo>
                  <a:lnTo>
                    <a:pt x="0" y="2578"/>
                  </a:lnTo>
                </a:path>
              </a:pathLst>
            </a:custGeom>
            <a:ln w="3175">
              <a:solidFill>
                <a:srgbClr val="565658"/>
              </a:solidFill>
            </a:ln>
          </p:spPr>
          <p:txBody>
            <a:bodyPr wrap="square" lIns="0" tIns="0" rIns="0" bIns="0" rtlCol="0"/>
            <a:lstStyle/>
            <a:p/>
          </p:txBody>
        </p:sp>
        <p:sp>
          <p:nvSpPr>
            <p:cNvPr id="1247" name="object 1247" descr=""/>
            <p:cNvSpPr/>
            <p:nvPr/>
          </p:nvSpPr>
          <p:spPr>
            <a:xfrm>
              <a:off x="5928559" y="2423355"/>
              <a:ext cx="0" cy="88900"/>
            </a:xfrm>
            <a:custGeom>
              <a:avLst/>
              <a:gdLst/>
              <a:ahLst/>
              <a:cxnLst/>
              <a:rect l="l" t="t" r="r" b="b"/>
              <a:pathLst>
                <a:path w="0" h="88900">
                  <a:moveTo>
                    <a:pt x="0" y="0"/>
                  </a:moveTo>
                  <a:lnTo>
                    <a:pt x="0" y="88836"/>
                  </a:lnTo>
                </a:path>
              </a:pathLst>
            </a:custGeom>
            <a:ln w="3175">
              <a:solidFill>
                <a:srgbClr val="565658"/>
              </a:solidFill>
            </a:ln>
          </p:spPr>
          <p:txBody>
            <a:bodyPr wrap="square" lIns="0" tIns="0" rIns="0" bIns="0" rtlCol="0"/>
            <a:lstStyle/>
            <a:p/>
          </p:txBody>
        </p:sp>
        <p:sp>
          <p:nvSpPr>
            <p:cNvPr id="1248" name="object 1248" descr=""/>
            <p:cNvSpPr/>
            <p:nvPr/>
          </p:nvSpPr>
          <p:spPr>
            <a:xfrm>
              <a:off x="5928559" y="2355856"/>
              <a:ext cx="0" cy="88900"/>
            </a:xfrm>
            <a:custGeom>
              <a:avLst/>
              <a:gdLst/>
              <a:ahLst/>
              <a:cxnLst/>
              <a:rect l="l" t="t" r="r" b="b"/>
              <a:pathLst>
                <a:path w="0" h="88900">
                  <a:moveTo>
                    <a:pt x="0" y="0"/>
                  </a:moveTo>
                  <a:lnTo>
                    <a:pt x="0" y="88836"/>
                  </a:lnTo>
                </a:path>
              </a:pathLst>
            </a:custGeom>
            <a:ln w="3175">
              <a:solidFill>
                <a:srgbClr val="565658"/>
              </a:solidFill>
            </a:ln>
          </p:spPr>
          <p:txBody>
            <a:bodyPr wrap="square" lIns="0" tIns="0" rIns="0" bIns="0" rtlCol="0"/>
            <a:lstStyle/>
            <a:p/>
          </p:txBody>
        </p:sp>
        <p:sp>
          <p:nvSpPr>
            <p:cNvPr id="1249" name="object 1249" descr=""/>
            <p:cNvSpPr/>
            <p:nvPr/>
          </p:nvSpPr>
          <p:spPr>
            <a:xfrm>
              <a:off x="6037913" y="2416684"/>
              <a:ext cx="2540" cy="2540"/>
            </a:xfrm>
            <a:custGeom>
              <a:avLst/>
              <a:gdLst/>
              <a:ahLst/>
              <a:cxnLst/>
              <a:rect l="l" t="t" r="r" b="b"/>
              <a:pathLst>
                <a:path w="2539" h="2539">
                  <a:moveTo>
                    <a:pt x="1968" y="2082"/>
                  </a:moveTo>
                  <a:lnTo>
                    <a:pt x="0" y="0"/>
                  </a:lnTo>
                </a:path>
              </a:pathLst>
            </a:custGeom>
            <a:ln w="3175">
              <a:solidFill>
                <a:srgbClr val="565658"/>
              </a:solidFill>
            </a:ln>
          </p:spPr>
          <p:txBody>
            <a:bodyPr wrap="square" lIns="0" tIns="0" rIns="0" bIns="0" rtlCol="0"/>
            <a:lstStyle/>
            <a:p/>
          </p:txBody>
        </p:sp>
        <p:sp>
          <p:nvSpPr>
            <p:cNvPr id="1250" name="object 1250" descr=""/>
            <p:cNvSpPr/>
            <p:nvPr/>
          </p:nvSpPr>
          <p:spPr>
            <a:xfrm>
              <a:off x="6036819" y="2404832"/>
              <a:ext cx="6350" cy="9525"/>
            </a:xfrm>
            <a:custGeom>
              <a:avLst/>
              <a:gdLst/>
              <a:ahLst/>
              <a:cxnLst/>
              <a:rect l="l" t="t" r="r" b="b"/>
              <a:pathLst>
                <a:path w="6350" h="9525">
                  <a:moveTo>
                    <a:pt x="0" y="9004"/>
                  </a:moveTo>
                  <a:lnTo>
                    <a:pt x="25" y="6083"/>
                  </a:lnTo>
                  <a:lnTo>
                    <a:pt x="1168" y="3327"/>
                  </a:lnTo>
                  <a:lnTo>
                    <a:pt x="3263" y="1193"/>
                  </a:lnTo>
                  <a:lnTo>
                    <a:pt x="6007" y="0"/>
                  </a:lnTo>
                </a:path>
              </a:pathLst>
            </a:custGeom>
            <a:ln w="3175">
              <a:solidFill>
                <a:srgbClr val="565658"/>
              </a:solidFill>
            </a:ln>
          </p:spPr>
          <p:txBody>
            <a:bodyPr wrap="square" lIns="0" tIns="0" rIns="0" bIns="0" rtlCol="0"/>
            <a:lstStyle/>
            <a:p/>
          </p:txBody>
        </p:sp>
        <p:sp>
          <p:nvSpPr>
            <p:cNvPr id="1251" name="object 1251" descr=""/>
            <p:cNvSpPr/>
            <p:nvPr/>
          </p:nvSpPr>
          <p:spPr>
            <a:xfrm>
              <a:off x="6036822" y="2404740"/>
              <a:ext cx="10795" cy="15240"/>
            </a:xfrm>
            <a:custGeom>
              <a:avLst/>
              <a:gdLst/>
              <a:ahLst/>
              <a:cxnLst/>
              <a:rect l="l" t="t" r="r" b="b"/>
              <a:pathLst>
                <a:path w="10795" h="15239">
                  <a:moveTo>
                    <a:pt x="10693" y="495"/>
                  </a:moveTo>
                  <a:lnTo>
                    <a:pt x="8991" y="0"/>
                  </a:lnTo>
                  <a:lnTo>
                    <a:pt x="5994" y="88"/>
                  </a:lnTo>
                  <a:lnTo>
                    <a:pt x="3263" y="1282"/>
                  </a:lnTo>
                  <a:lnTo>
                    <a:pt x="1168" y="3416"/>
                  </a:lnTo>
                  <a:lnTo>
                    <a:pt x="25" y="6172"/>
                  </a:lnTo>
                  <a:lnTo>
                    <a:pt x="0" y="9169"/>
                  </a:lnTo>
                  <a:lnTo>
                    <a:pt x="1092" y="11950"/>
                  </a:lnTo>
                  <a:lnTo>
                    <a:pt x="3149" y="14122"/>
                  </a:lnTo>
                  <a:lnTo>
                    <a:pt x="4698" y="14985"/>
                  </a:lnTo>
                </a:path>
              </a:pathLst>
            </a:custGeom>
            <a:ln w="3175">
              <a:solidFill>
                <a:srgbClr val="565658"/>
              </a:solidFill>
            </a:ln>
          </p:spPr>
          <p:txBody>
            <a:bodyPr wrap="square" lIns="0" tIns="0" rIns="0" bIns="0" rtlCol="0"/>
            <a:lstStyle/>
            <a:p/>
          </p:txBody>
        </p:sp>
        <p:sp>
          <p:nvSpPr>
            <p:cNvPr id="1252" name="object 1252" descr=""/>
            <p:cNvSpPr/>
            <p:nvPr/>
          </p:nvSpPr>
          <p:spPr>
            <a:xfrm>
              <a:off x="6036699" y="2404672"/>
              <a:ext cx="11430" cy="15240"/>
            </a:xfrm>
            <a:custGeom>
              <a:avLst/>
              <a:gdLst/>
              <a:ahLst/>
              <a:cxnLst/>
              <a:rect l="l" t="t" r="r" b="b"/>
              <a:pathLst>
                <a:path w="11429" h="15239">
                  <a:moveTo>
                    <a:pt x="4825" y="15049"/>
                  </a:moveTo>
                  <a:lnTo>
                    <a:pt x="0" y="7404"/>
                  </a:lnTo>
                  <a:lnTo>
                    <a:pt x="241" y="5816"/>
                  </a:lnTo>
                  <a:lnTo>
                    <a:pt x="7150" y="0"/>
                  </a:lnTo>
                  <a:lnTo>
                    <a:pt x="8762" y="25"/>
                  </a:lnTo>
                  <a:lnTo>
                    <a:pt x="10312" y="380"/>
                  </a:lnTo>
                  <a:lnTo>
                    <a:pt x="10820" y="558"/>
                  </a:lnTo>
                </a:path>
              </a:pathLst>
            </a:custGeom>
            <a:ln w="3175">
              <a:solidFill>
                <a:srgbClr val="565658"/>
              </a:solidFill>
            </a:ln>
          </p:spPr>
          <p:txBody>
            <a:bodyPr wrap="square" lIns="0" tIns="0" rIns="0" bIns="0" rtlCol="0"/>
            <a:lstStyle/>
            <a:p/>
          </p:txBody>
        </p:sp>
        <p:sp>
          <p:nvSpPr>
            <p:cNvPr id="1253" name="object 1253" descr=""/>
            <p:cNvSpPr/>
            <p:nvPr/>
          </p:nvSpPr>
          <p:spPr>
            <a:xfrm>
              <a:off x="6041522" y="2405235"/>
              <a:ext cx="11430" cy="15240"/>
            </a:xfrm>
            <a:custGeom>
              <a:avLst/>
              <a:gdLst/>
              <a:ahLst/>
              <a:cxnLst/>
              <a:rect l="l" t="t" r="r" b="b"/>
              <a:pathLst>
                <a:path w="11429" h="15239">
                  <a:moveTo>
                    <a:pt x="5994" y="0"/>
                  </a:moveTo>
                  <a:lnTo>
                    <a:pt x="10820" y="7645"/>
                  </a:lnTo>
                  <a:lnTo>
                    <a:pt x="10579" y="9220"/>
                  </a:lnTo>
                  <a:lnTo>
                    <a:pt x="3670" y="15049"/>
                  </a:lnTo>
                  <a:lnTo>
                    <a:pt x="2057" y="15024"/>
                  </a:lnTo>
                  <a:lnTo>
                    <a:pt x="495" y="14668"/>
                  </a:lnTo>
                  <a:lnTo>
                    <a:pt x="0" y="14490"/>
                  </a:lnTo>
                </a:path>
              </a:pathLst>
            </a:custGeom>
            <a:ln w="3175">
              <a:solidFill>
                <a:srgbClr val="565658"/>
              </a:solidFill>
            </a:ln>
          </p:spPr>
          <p:txBody>
            <a:bodyPr wrap="square" lIns="0" tIns="0" rIns="0" bIns="0" rtlCol="0"/>
            <a:lstStyle/>
            <a:p/>
          </p:txBody>
        </p:sp>
        <p:sp>
          <p:nvSpPr>
            <p:cNvPr id="1254" name="object 1254" descr=""/>
            <p:cNvSpPr/>
            <p:nvPr/>
          </p:nvSpPr>
          <p:spPr>
            <a:xfrm>
              <a:off x="6037017" y="2418147"/>
              <a:ext cx="4445" cy="3175"/>
            </a:xfrm>
            <a:custGeom>
              <a:avLst/>
              <a:gdLst/>
              <a:ahLst/>
              <a:cxnLst/>
              <a:rect l="l" t="t" r="r" b="b"/>
              <a:pathLst>
                <a:path w="4445" h="3175">
                  <a:moveTo>
                    <a:pt x="0" y="0"/>
                  </a:moveTo>
                  <a:lnTo>
                    <a:pt x="1193" y="1295"/>
                  </a:lnTo>
                  <a:lnTo>
                    <a:pt x="2590" y="2349"/>
                  </a:lnTo>
                  <a:lnTo>
                    <a:pt x="3911" y="3022"/>
                  </a:lnTo>
                </a:path>
              </a:pathLst>
            </a:custGeom>
            <a:ln w="3175">
              <a:solidFill>
                <a:srgbClr val="565658"/>
              </a:solidFill>
            </a:ln>
          </p:spPr>
          <p:txBody>
            <a:bodyPr wrap="square" lIns="0" tIns="0" rIns="0" bIns="0" rtlCol="0"/>
            <a:lstStyle/>
            <a:p/>
          </p:txBody>
        </p:sp>
        <p:sp>
          <p:nvSpPr>
            <p:cNvPr id="1255" name="object 1255" descr=""/>
            <p:cNvSpPr/>
            <p:nvPr/>
          </p:nvSpPr>
          <p:spPr>
            <a:xfrm>
              <a:off x="6040925" y="2418283"/>
              <a:ext cx="11430" cy="3810"/>
            </a:xfrm>
            <a:custGeom>
              <a:avLst/>
              <a:gdLst/>
              <a:ahLst/>
              <a:cxnLst/>
              <a:rect l="l" t="t" r="r" b="b"/>
              <a:pathLst>
                <a:path w="11429" h="3810">
                  <a:moveTo>
                    <a:pt x="0" y="2882"/>
                  </a:moveTo>
                  <a:lnTo>
                    <a:pt x="1676" y="3403"/>
                  </a:lnTo>
                  <a:lnTo>
                    <a:pt x="3429" y="3594"/>
                  </a:lnTo>
                  <a:lnTo>
                    <a:pt x="5168" y="3467"/>
                  </a:lnTo>
                  <a:lnTo>
                    <a:pt x="6870" y="3009"/>
                  </a:lnTo>
                  <a:lnTo>
                    <a:pt x="8458" y="2247"/>
                  </a:lnTo>
                  <a:lnTo>
                    <a:pt x="9867" y="1206"/>
                  </a:lnTo>
                  <a:lnTo>
                    <a:pt x="10985" y="0"/>
                  </a:lnTo>
                </a:path>
              </a:pathLst>
            </a:custGeom>
            <a:ln w="3175">
              <a:solidFill>
                <a:srgbClr val="565658"/>
              </a:solidFill>
            </a:ln>
          </p:spPr>
          <p:txBody>
            <a:bodyPr wrap="square" lIns="0" tIns="0" rIns="0" bIns="0" rtlCol="0"/>
            <a:lstStyle/>
            <a:p/>
          </p:txBody>
        </p:sp>
        <p:sp>
          <p:nvSpPr>
            <p:cNvPr id="1256" name="object 1256" descr=""/>
            <p:cNvSpPr/>
            <p:nvPr/>
          </p:nvSpPr>
          <p:spPr>
            <a:xfrm>
              <a:off x="6048119" y="2403797"/>
              <a:ext cx="6350" cy="10160"/>
            </a:xfrm>
            <a:custGeom>
              <a:avLst/>
              <a:gdLst/>
              <a:ahLst/>
              <a:cxnLst/>
              <a:rect l="l" t="t" r="r" b="b"/>
              <a:pathLst>
                <a:path w="6350" h="10160">
                  <a:moveTo>
                    <a:pt x="5740" y="9791"/>
                  </a:moveTo>
                  <a:lnTo>
                    <a:pt x="1447" y="749"/>
                  </a:lnTo>
                  <a:lnTo>
                    <a:pt x="0" y="0"/>
                  </a:lnTo>
                </a:path>
              </a:pathLst>
            </a:custGeom>
            <a:ln w="3175">
              <a:solidFill>
                <a:srgbClr val="565658"/>
              </a:solidFill>
            </a:ln>
          </p:spPr>
          <p:txBody>
            <a:bodyPr wrap="square" lIns="0" tIns="0" rIns="0" bIns="0" rtlCol="0"/>
            <a:lstStyle/>
            <a:p/>
          </p:txBody>
        </p:sp>
        <p:sp>
          <p:nvSpPr>
            <p:cNvPr id="1257" name="object 1257" descr=""/>
            <p:cNvSpPr/>
            <p:nvPr/>
          </p:nvSpPr>
          <p:spPr>
            <a:xfrm>
              <a:off x="6047203" y="2403512"/>
              <a:ext cx="1270" cy="635"/>
            </a:xfrm>
            <a:custGeom>
              <a:avLst/>
              <a:gdLst/>
              <a:ahLst/>
              <a:cxnLst/>
              <a:rect l="l" t="t" r="r" b="b"/>
              <a:pathLst>
                <a:path w="1270" h="635">
                  <a:moveTo>
                    <a:pt x="914" y="279"/>
                  </a:moveTo>
                  <a:lnTo>
                    <a:pt x="0" y="0"/>
                  </a:lnTo>
                </a:path>
              </a:pathLst>
            </a:custGeom>
            <a:ln w="3175">
              <a:solidFill>
                <a:srgbClr val="565658"/>
              </a:solidFill>
            </a:ln>
          </p:spPr>
          <p:txBody>
            <a:bodyPr wrap="square" lIns="0" tIns="0" rIns="0" bIns="0" rtlCol="0"/>
            <a:lstStyle/>
            <a:p/>
          </p:txBody>
        </p:sp>
        <p:sp>
          <p:nvSpPr>
            <p:cNvPr id="1258" name="object 1258" descr=""/>
            <p:cNvSpPr/>
            <p:nvPr/>
          </p:nvSpPr>
          <p:spPr>
            <a:xfrm>
              <a:off x="6038250" y="2403667"/>
              <a:ext cx="3175" cy="1905"/>
            </a:xfrm>
            <a:custGeom>
              <a:avLst/>
              <a:gdLst/>
              <a:ahLst/>
              <a:cxnLst/>
              <a:rect l="l" t="t" r="r" b="b"/>
              <a:pathLst>
                <a:path w="3175" h="1905">
                  <a:moveTo>
                    <a:pt x="2997" y="0"/>
                  </a:moveTo>
                  <a:lnTo>
                    <a:pt x="1409" y="762"/>
                  </a:lnTo>
                  <a:lnTo>
                    <a:pt x="0" y="1803"/>
                  </a:lnTo>
                </a:path>
              </a:pathLst>
            </a:custGeom>
            <a:ln w="3175">
              <a:solidFill>
                <a:srgbClr val="565658"/>
              </a:solidFill>
            </a:ln>
          </p:spPr>
          <p:txBody>
            <a:bodyPr wrap="square" lIns="0" tIns="0" rIns="0" bIns="0" rtlCol="0"/>
            <a:lstStyle/>
            <a:p/>
          </p:txBody>
        </p:sp>
        <p:sp>
          <p:nvSpPr>
            <p:cNvPr id="1259" name="object 1259" descr=""/>
            <p:cNvSpPr/>
            <p:nvPr/>
          </p:nvSpPr>
          <p:spPr>
            <a:xfrm>
              <a:off x="6045387" y="2423336"/>
              <a:ext cx="2540" cy="635"/>
            </a:xfrm>
            <a:custGeom>
              <a:avLst/>
              <a:gdLst/>
              <a:ahLst/>
              <a:cxnLst/>
              <a:rect l="l" t="t" r="r" b="b"/>
              <a:pathLst>
                <a:path w="2539" h="635">
                  <a:moveTo>
                    <a:pt x="2463" y="0"/>
                  </a:moveTo>
                  <a:lnTo>
                    <a:pt x="1803" y="177"/>
                  </a:lnTo>
                  <a:lnTo>
                    <a:pt x="889" y="368"/>
                  </a:lnTo>
                  <a:lnTo>
                    <a:pt x="0" y="469"/>
                  </a:lnTo>
                </a:path>
              </a:pathLst>
            </a:custGeom>
            <a:ln w="3175">
              <a:solidFill>
                <a:srgbClr val="565658"/>
              </a:solidFill>
            </a:ln>
          </p:spPr>
          <p:txBody>
            <a:bodyPr wrap="square" lIns="0" tIns="0" rIns="0" bIns="0" rtlCol="0"/>
            <a:lstStyle/>
            <a:p/>
          </p:txBody>
        </p:sp>
        <p:sp>
          <p:nvSpPr>
            <p:cNvPr id="1260" name="object 1260" descr=""/>
            <p:cNvSpPr/>
            <p:nvPr/>
          </p:nvSpPr>
          <p:spPr>
            <a:xfrm>
              <a:off x="6045481" y="2424453"/>
              <a:ext cx="3175" cy="635"/>
            </a:xfrm>
            <a:custGeom>
              <a:avLst/>
              <a:gdLst/>
              <a:ahLst/>
              <a:cxnLst/>
              <a:rect l="l" t="t" r="r" b="b"/>
              <a:pathLst>
                <a:path w="3175" h="635">
                  <a:moveTo>
                    <a:pt x="0" y="520"/>
                  </a:moveTo>
                  <a:lnTo>
                    <a:pt x="977" y="406"/>
                  </a:lnTo>
                  <a:lnTo>
                    <a:pt x="1981" y="215"/>
                  </a:lnTo>
                  <a:lnTo>
                    <a:pt x="2717" y="0"/>
                  </a:lnTo>
                </a:path>
              </a:pathLst>
            </a:custGeom>
            <a:ln w="3175">
              <a:solidFill>
                <a:srgbClr val="565658"/>
              </a:solidFill>
            </a:ln>
          </p:spPr>
          <p:txBody>
            <a:bodyPr wrap="square" lIns="0" tIns="0" rIns="0" bIns="0" rtlCol="0"/>
            <a:lstStyle/>
            <a:p/>
          </p:txBody>
        </p:sp>
        <p:sp>
          <p:nvSpPr>
            <p:cNvPr id="1261" name="object 1261" descr=""/>
            <p:cNvSpPr/>
            <p:nvPr/>
          </p:nvSpPr>
          <p:spPr>
            <a:xfrm>
              <a:off x="5692274" y="2598761"/>
              <a:ext cx="635" cy="0"/>
            </a:xfrm>
            <a:custGeom>
              <a:avLst/>
              <a:gdLst/>
              <a:ahLst/>
              <a:cxnLst/>
              <a:rect l="l" t="t" r="r" b="b"/>
              <a:pathLst>
                <a:path w="635" h="0">
                  <a:moveTo>
                    <a:pt x="63" y="0"/>
                  </a:moveTo>
                  <a:lnTo>
                    <a:pt x="0" y="0"/>
                  </a:lnTo>
                  <a:lnTo>
                    <a:pt x="88" y="0"/>
                  </a:lnTo>
                </a:path>
              </a:pathLst>
            </a:custGeom>
            <a:ln w="3175">
              <a:solidFill>
                <a:srgbClr val="565658"/>
              </a:solidFill>
            </a:ln>
          </p:spPr>
          <p:txBody>
            <a:bodyPr wrap="square" lIns="0" tIns="0" rIns="0" bIns="0" rtlCol="0"/>
            <a:lstStyle/>
            <a:p/>
          </p:txBody>
        </p:sp>
        <p:sp>
          <p:nvSpPr>
            <p:cNvPr id="1262" name="object 1262" descr=""/>
            <p:cNvSpPr/>
            <p:nvPr/>
          </p:nvSpPr>
          <p:spPr>
            <a:xfrm>
              <a:off x="5692364" y="2598759"/>
              <a:ext cx="1270" cy="635"/>
            </a:xfrm>
            <a:custGeom>
              <a:avLst/>
              <a:gdLst/>
              <a:ahLst/>
              <a:cxnLst/>
              <a:rect l="l" t="t" r="r" b="b"/>
              <a:pathLst>
                <a:path w="1270" h="635">
                  <a:moveTo>
                    <a:pt x="736" y="393"/>
                  </a:moveTo>
                  <a:lnTo>
                    <a:pt x="0" y="0"/>
                  </a:lnTo>
                </a:path>
              </a:pathLst>
            </a:custGeom>
            <a:ln w="3175">
              <a:solidFill>
                <a:srgbClr val="565658"/>
              </a:solidFill>
            </a:ln>
          </p:spPr>
          <p:txBody>
            <a:bodyPr wrap="square" lIns="0" tIns="0" rIns="0" bIns="0" rtlCol="0"/>
            <a:lstStyle/>
            <a:p/>
          </p:txBody>
        </p:sp>
        <p:sp>
          <p:nvSpPr>
            <p:cNvPr id="1263" name="object 1263" descr=""/>
            <p:cNvSpPr/>
            <p:nvPr/>
          </p:nvSpPr>
          <p:spPr>
            <a:xfrm>
              <a:off x="5691356" y="2598079"/>
              <a:ext cx="1270" cy="0"/>
            </a:xfrm>
            <a:custGeom>
              <a:avLst/>
              <a:gdLst/>
              <a:ahLst/>
              <a:cxnLst/>
              <a:rect l="l" t="t" r="r" b="b"/>
              <a:pathLst>
                <a:path w="1270" h="0">
                  <a:moveTo>
                    <a:pt x="1155" y="0"/>
                  </a:moveTo>
                  <a:lnTo>
                    <a:pt x="876" y="0"/>
                  </a:lnTo>
                  <a:lnTo>
                    <a:pt x="279" y="0"/>
                  </a:lnTo>
                  <a:lnTo>
                    <a:pt x="38" y="0"/>
                  </a:lnTo>
                </a:path>
              </a:pathLst>
            </a:custGeom>
            <a:ln w="3175">
              <a:solidFill>
                <a:srgbClr val="565658"/>
              </a:solidFill>
            </a:ln>
          </p:spPr>
          <p:txBody>
            <a:bodyPr wrap="square" lIns="0" tIns="0" rIns="0" bIns="0" rtlCol="0"/>
            <a:lstStyle/>
            <a:p/>
          </p:txBody>
        </p:sp>
        <p:sp>
          <p:nvSpPr>
            <p:cNvPr id="1264" name="object 1264" descr=""/>
            <p:cNvSpPr/>
            <p:nvPr/>
          </p:nvSpPr>
          <p:spPr>
            <a:xfrm>
              <a:off x="5965626" y="2347253"/>
              <a:ext cx="635" cy="635"/>
            </a:xfrm>
            <a:custGeom>
              <a:avLst/>
              <a:gdLst/>
              <a:ahLst/>
              <a:cxnLst/>
              <a:rect l="l" t="t" r="r" b="b"/>
              <a:pathLst>
                <a:path w="635" h="635">
                  <a:moveTo>
                    <a:pt x="419" y="584"/>
                  </a:moveTo>
                  <a:lnTo>
                    <a:pt x="254" y="546"/>
                  </a:lnTo>
                  <a:lnTo>
                    <a:pt x="127" y="406"/>
                  </a:lnTo>
                  <a:lnTo>
                    <a:pt x="38" y="228"/>
                  </a:lnTo>
                  <a:lnTo>
                    <a:pt x="0" y="0"/>
                  </a:lnTo>
                </a:path>
              </a:pathLst>
            </a:custGeom>
            <a:ln w="3175">
              <a:solidFill>
                <a:srgbClr val="565658"/>
              </a:solidFill>
            </a:ln>
          </p:spPr>
          <p:txBody>
            <a:bodyPr wrap="square" lIns="0" tIns="0" rIns="0" bIns="0" rtlCol="0"/>
            <a:lstStyle/>
            <a:p/>
          </p:txBody>
        </p:sp>
        <p:sp>
          <p:nvSpPr>
            <p:cNvPr id="1265" name="object 1265" descr=""/>
            <p:cNvSpPr/>
            <p:nvPr/>
          </p:nvSpPr>
          <p:spPr>
            <a:xfrm>
              <a:off x="5963385" y="2347837"/>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1266" name="object 1266" descr=""/>
            <p:cNvSpPr/>
            <p:nvPr/>
          </p:nvSpPr>
          <p:spPr>
            <a:xfrm>
              <a:off x="5965626" y="2344328"/>
              <a:ext cx="5715" cy="3175"/>
            </a:xfrm>
            <a:custGeom>
              <a:avLst/>
              <a:gdLst/>
              <a:ahLst/>
              <a:cxnLst/>
              <a:rect l="l" t="t" r="r" b="b"/>
              <a:pathLst>
                <a:path w="5714" h="3175">
                  <a:moveTo>
                    <a:pt x="5181" y="0"/>
                  </a:moveTo>
                  <a:lnTo>
                    <a:pt x="5181" y="812"/>
                  </a:lnTo>
                </a:path>
                <a:path w="5714" h="3175">
                  <a:moveTo>
                    <a:pt x="5181" y="0"/>
                  </a:moveTo>
                  <a:lnTo>
                    <a:pt x="1651" y="1955"/>
                  </a:lnTo>
                  <a:lnTo>
                    <a:pt x="0" y="2921"/>
                  </a:lnTo>
                </a:path>
              </a:pathLst>
            </a:custGeom>
            <a:ln w="3175">
              <a:solidFill>
                <a:srgbClr val="565658"/>
              </a:solidFill>
            </a:ln>
          </p:spPr>
          <p:txBody>
            <a:bodyPr wrap="square" lIns="0" tIns="0" rIns="0" bIns="0" rtlCol="0"/>
            <a:lstStyle/>
            <a:p/>
          </p:txBody>
        </p:sp>
        <p:sp>
          <p:nvSpPr>
            <p:cNvPr id="1267" name="object 1267" descr=""/>
            <p:cNvSpPr/>
            <p:nvPr/>
          </p:nvSpPr>
          <p:spPr>
            <a:xfrm>
              <a:off x="5963230" y="2347254"/>
              <a:ext cx="2540" cy="635"/>
            </a:xfrm>
            <a:custGeom>
              <a:avLst/>
              <a:gdLst/>
              <a:ahLst/>
              <a:cxnLst/>
              <a:rect l="l" t="t" r="r" b="b"/>
              <a:pathLst>
                <a:path w="2539" h="635">
                  <a:moveTo>
                    <a:pt x="0" y="533"/>
                  </a:moveTo>
                  <a:lnTo>
                    <a:pt x="215" y="520"/>
                  </a:lnTo>
                  <a:lnTo>
                    <a:pt x="431" y="469"/>
                  </a:lnTo>
                  <a:lnTo>
                    <a:pt x="901" y="368"/>
                  </a:lnTo>
                  <a:lnTo>
                    <a:pt x="1117" y="317"/>
                  </a:lnTo>
                  <a:lnTo>
                    <a:pt x="1625" y="190"/>
                  </a:lnTo>
                  <a:lnTo>
                    <a:pt x="2387" y="0"/>
                  </a:lnTo>
                </a:path>
              </a:pathLst>
            </a:custGeom>
            <a:ln w="3175">
              <a:solidFill>
                <a:srgbClr val="565658"/>
              </a:solidFill>
            </a:ln>
          </p:spPr>
          <p:txBody>
            <a:bodyPr wrap="square" lIns="0" tIns="0" rIns="0" bIns="0" rtlCol="0"/>
            <a:lstStyle/>
            <a:p/>
          </p:txBody>
        </p:sp>
        <p:sp>
          <p:nvSpPr>
            <p:cNvPr id="1268" name="object 1268" descr=""/>
            <p:cNvSpPr/>
            <p:nvPr/>
          </p:nvSpPr>
          <p:spPr>
            <a:xfrm>
              <a:off x="5963232" y="2347787"/>
              <a:ext cx="635" cy="635"/>
            </a:xfrm>
            <a:custGeom>
              <a:avLst/>
              <a:gdLst/>
              <a:ahLst/>
              <a:cxnLst/>
              <a:rect l="l" t="t" r="r" b="b"/>
              <a:pathLst>
                <a:path w="635" h="635">
                  <a:moveTo>
                    <a:pt x="152" y="50"/>
                  </a:moveTo>
                  <a:lnTo>
                    <a:pt x="12" y="25"/>
                  </a:lnTo>
                </a:path>
              </a:pathLst>
            </a:custGeom>
            <a:ln w="3175">
              <a:solidFill>
                <a:srgbClr val="565658"/>
              </a:solidFill>
            </a:ln>
          </p:spPr>
          <p:txBody>
            <a:bodyPr wrap="square" lIns="0" tIns="0" rIns="0" bIns="0" rtlCol="0"/>
            <a:lstStyle/>
            <a:p/>
          </p:txBody>
        </p:sp>
        <p:sp>
          <p:nvSpPr>
            <p:cNvPr id="1269" name="object 1269" descr=""/>
            <p:cNvSpPr/>
            <p:nvPr/>
          </p:nvSpPr>
          <p:spPr>
            <a:xfrm>
              <a:off x="5964041" y="2346593"/>
              <a:ext cx="18415" cy="1270"/>
            </a:xfrm>
            <a:custGeom>
              <a:avLst/>
              <a:gdLst/>
              <a:ahLst/>
              <a:cxnLst/>
              <a:rect l="l" t="t" r="r" b="b"/>
              <a:pathLst>
                <a:path w="18414" h="1269">
                  <a:moveTo>
                    <a:pt x="0" y="1244"/>
                  </a:moveTo>
                  <a:lnTo>
                    <a:pt x="13665" y="0"/>
                  </a:lnTo>
                  <a:lnTo>
                    <a:pt x="17411" y="12"/>
                  </a:lnTo>
                  <a:lnTo>
                    <a:pt x="17868" y="25"/>
                  </a:lnTo>
                </a:path>
              </a:pathLst>
            </a:custGeom>
            <a:ln w="3175">
              <a:solidFill>
                <a:srgbClr val="565658"/>
              </a:solidFill>
            </a:ln>
          </p:spPr>
          <p:txBody>
            <a:bodyPr wrap="square" lIns="0" tIns="0" rIns="0" bIns="0" rtlCol="0"/>
            <a:lstStyle/>
            <a:p/>
          </p:txBody>
        </p:sp>
        <p:sp>
          <p:nvSpPr>
            <p:cNvPr id="1270" name="object 1270" descr=""/>
            <p:cNvSpPr/>
            <p:nvPr/>
          </p:nvSpPr>
          <p:spPr>
            <a:xfrm>
              <a:off x="5981495" y="2346622"/>
              <a:ext cx="635" cy="635"/>
            </a:xfrm>
            <a:custGeom>
              <a:avLst/>
              <a:gdLst/>
              <a:ahLst/>
              <a:cxnLst/>
              <a:rect l="l" t="t" r="r" b="b"/>
              <a:pathLst>
                <a:path w="635" h="635">
                  <a:moveTo>
                    <a:pt x="419" y="0"/>
                  </a:moveTo>
                  <a:lnTo>
                    <a:pt x="279" y="12"/>
                  </a:lnTo>
                  <a:lnTo>
                    <a:pt x="76" y="203"/>
                  </a:lnTo>
                  <a:lnTo>
                    <a:pt x="0" y="355"/>
                  </a:lnTo>
                </a:path>
              </a:pathLst>
            </a:custGeom>
            <a:ln w="3175">
              <a:solidFill>
                <a:srgbClr val="565658"/>
              </a:solidFill>
            </a:ln>
          </p:spPr>
          <p:txBody>
            <a:bodyPr wrap="square" lIns="0" tIns="0" rIns="0" bIns="0" rtlCol="0"/>
            <a:lstStyle/>
            <a:p/>
          </p:txBody>
        </p:sp>
        <p:sp>
          <p:nvSpPr>
            <p:cNvPr id="1271" name="object 1271" descr=""/>
            <p:cNvSpPr/>
            <p:nvPr/>
          </p:nvSpPr>
          <p:spPr>
            <a:xfrm>
              <a:off x="5970803" y="2339661"/>
              <a:ext cx="13970" cy="5080"/>
            </a:xfrm>
            <a:custGeom>
              <a:avLst/>
              <a:gdLst/>
              <a:ahLst/>
              <a:cxnLst/>
              <a:rect l="l" t="t" r="r" b="b"/>
              <a:pathLst>
                <a:path w="13970" h="5080">
                  <a:moveTo>
                    <a:pt x="13449" y="673"/>
                  </a:moveTo>
                  <a:lnTo>
                    <a:pt x="13322" y="266"/>
                  </a:lnTo>
                  <a:lnTo>
                    <a:pt x="13182" y="152"/>
                  </a:lnTo>
                  <a:lnTo>
                    <a:pt x="12204" y="0"/>
                  </a:lnTo>
                  <a:lnTo>
                    <a:pt x="11976" y="25"/>
                  </a:lnTo>
                  <a:lnTo>
                    <a:pt x="2311" y="3479"/>
                  </a:lnTo>
                  <a:lnTo>
                    <a:pt x="0" y="4660"/>
                  </a:lnTo>
                </a:path>
              </a:pathLst>
            </a:custGeom>
            <a:ln w="3175">
              <a:solidFill>
                <a:srgbClr val="565658"/>
              </a:solidFill>
            </a:ln>
          </p:spPr>
          <p:txBody>
            <a:bodyPr wrap="square" lIns="0" tIns="0" rIns="0" bIns="0" rtlCol="0"/>
            <a:lstStyle/>
            <a:p/>
          </p:txBody>
        </p:sp>
        <p:sp>
          <p:nvSpPr>
            <p:cNvPr id="1272" name="object 1272" descr=""/>
            <p:cNvSpPr/>
            <p:nvPr/>
          </p:nvSpPr>
          <p:spPr>
            <a:xfrm>
              <a:off x="5970200" y="2343782"/>
              <a:ext cx="635" cy="635"/>
            </a:xfrm>
            <a:custGeom>
              <a:avLst/>
              <a:gdLst/>
              <a:ahLst/>
              <a:cxnLst/>
              <a:rect l="l" t="t" r="r" b="b"/>
              <a:pathLst>
                <a:path w="635" h="635">
                  <a:moveTo>
                    <a:pt x="0" y="0"/>
                  </a:moveTo>
                  <a:lnTo>
                    <a:pt x="177" y="12"/>
                  </a:lnTo>
                  <a:lnTo>
                    <a:pt x="355" y="139"/>
                  </a:lnTo>
                  <a:lnTo>
                    <a:pt x="520" y="317"/>
                  </a:lnTo>
                  <a:lnTo>
                    <a:pt x="609" y="546"/>
                  </a:lnTo>
                </a:path>
              </a:pathLst>
            </a:custGeom>
            <a:ln w="3175">
              <a:solidFill>
                <a:srgbClr val="565658"/>
              </a:solidFill>
            </a:ln>
          </p:spPr>
          <p:txBody>
            <a:bodyPr wrap="square" lIns="0" tIns="0" rIns="0" bIns="0" rtlCol="0"/>
            <a:lstStyle/>
            <a:p/>
          </p:txBody>
        </p:sp>
        <p:sp>
          <p:nvSpPr>
            <p:cNvPr id="1273" name="object 1273" descr=""/>
            <p:cNvSpPr/>
            <p:nvPr/>
          </p:nvSpPr>
          <p:spPr>
            <a:xfrm>
              <a:off x="5963230" y="2343787"/>
              <a:ext cx="6985" cy="4445"/>
            </a:xfrm>
            <a:custGeom>
              <a:avLst/>
              <a:gdLst/>
              <a:ahLst/>
              <a:cxnLst/>
              <a:rect l="l" t="t" r="r" b="b"/>
              <a:pathLst>
                <a:path w="6985" h="4444">
                  <a:moveTo>
                    <a:pt x="0" y="4000"/>
                  </a:moveTo>
                  <a:lnTo>
                    <a:pt x="3441" y="1955"/>
                  </a:lnTo>
                  <a:lnTo>
                    <a:pt x="6972" y="0"/>
                  </a:lnTo>
                </a:path>
              </a:pathLst>
            </a:custGeom>
            <a:ln w="3175">
              <a:solidFill>
                <a:srgbClr val="565658"/>
              </a:solidFill>
            </a:ln>
          </p:spPr>
          <p:txBody>
            <a:bodyPr wrap="square" lIns="0" tIns="0" rIns="0" bIns="0" rtlCol="0"/>
            <a:lstStyle/>
            <a:p/>
          </p:txBody>
        </p:sp>
        <p:sp>
          <p:nvSpPr>
            <p:cNvPr id="1274" name="object 1274" descr=""/>
            <p:cNvSpPr/>
            <p:nvPr/>
          </p:nvSpPr>
          <p:spPr>
            <a:xfrm>
              <a:off x="5981918" y="2340588"/>
              <a:ext cx="2540" cy="6350"/>
            </a:xfrm>
            <a:custGeom>
              <a:avLst/>
              <a:gdLst/>
              <a:ahLst/>
              <a:cxnLst/>
              <a:rect l="l" t="t" r="r" b="b"/>
              <a:pathLst>
                <a:path w="2539" h="6350">
                  <a:moveTo>
                    <a:pt x="2476" y="0"/>
                  </a:moveTo>
                  <a:lnTo>
                    <a:pt x="469" y="4546"/>
                  </a:lnTo>
                  <a:lnTo>
                    <a:pt x="0" y="6032"/>
                  </a:lnTo>
                </a:path>
                <a:path w="2539" h="6350">
                  <a:moveTo>
                    <a:pt x="2476" y="0"/>
                  </a:moveTo>
                  <a:lnTo>
                    <a:pt x="2324" y="63"/>
                  </a:lnTo>
                  <a:lnTo>
                    <a:pt x="2171" y="241"/>
                  </a:lnTo>
                </a:path>
              </a:pathLst>
            </a:custGeom>
            <a:ln w="3175">
              <a:solidFill>
                <a:srgbClr val="565658"/>
              </a:solidFill>
            </a:ln>
          </p:spPr>
          <p:txBody>
            <a:bodyPr wrap="square" lIns="0" tIns="0" rIns="0" bIns="0" rtlCol="0"/>
            <a:lstStyle/>
            <a:p/>
          </p:txBody>
        </p:sp>
        <p:sp>
          <p:nvSpPr>
            <p:cNvPr id="1275" name="object 1275" descr=""/>
            <p:cNvSpPr/>
            <p:nvPr/>
          </p:nvSpPr>
          <p:spPr>
            <a:xfrm>
              <a:off x="5970200" y="2339134"/>
              <a:ext cx="14604" cy="5080"/>
            </a:xfrm>
            <a:custGeom>
              <a:avLst/>
              <a:gdLst/>
              <a:ahLst/>
              <a:cxnLst/>
              <a:rect l="l" t="t" r="r" b="b"/>
              <a:pathLst>
                <a:path w="14604" h="5080">
                  <a:moveTo>
                    <a:pt x="0" y="4648"/>
                  </a:moveTo>
                  <a:lnTo>
                    <a:pt x="13093" y="0"/>
                  </a:lnTo>
                  <a:lnTo>
                    <a:pt x="14147" y="152"/>
                  </a:lnTo>
                  <a:lnTo>
                    <a:pt x="14452" y="711"/>
                  </a:lnTo>
                  <a:lnTo>
                    <a:pt x="14198" y="1460"/>
                  </a:lnTo>
                </a:path>
              </a:pathLst>
            </a:custGeom>
            <a:ln w="3175">
              <a:solidFill>
                <a:srgbClr val="565658"/>
              </a:solidFill>
            </a:ln>
          </p:spPr>
          <p:txBody>
            <a:bodyPr wrap="square" lIns="0" tIns="0" rIns="0" bIns="0" rtlCol="0"/>
            <a:lstStyle/>
            <a:p/>
          </p:txBody>
        </p:sp>
        <p:sp>
          <p:nvSpPr>
            <p:cNvPr id="1276" name="object 1276" descr=""/>
            <p:cNvSpPr/>
            <p:nvPr/>
          </p:nvSpPr>
          <p:spPr>
            <a:xfrm>
              <a:off x="6122423" y="2348259"/>
              <a:ext cx="1270" cy="0"/>
            </a:xfrm>
            <a:custGeom>
              <a:avLst/>
              <a:gdLst/>
              <a:ahLst/>
              <a:cxnLst/>
              <a:rect l="l" t="t" r="r" b="b"/>
              <a:pathLst>
                <a:path w="1270" h="0">
                  <a:moveTo>
                    <a:pt x="1206" y="0"/>
                  </a:moveTo>
                  <a:lnTo>
                    <a:pt x="0" y="0"/>
                  </a:lnTo>
                </a:path>
              </a:pathLst>
            </a:custGeom>
            <a:ln w="3175">
              <a:solidFill>
                <a:srgbClr val="565658"/>
              </a:solidFill>
            </a:ln>
          </p:spPr>
          <p:txBody>
            <a:bodyPr wrap="square" lIns="0" tIns="0" rIns="0" bIns="0" rtlCol="0"/>
            <a:lstStyle/>
            <a:p/>
          </p:txBody>
        </p:sp>
        <p:sp>
          <p:nvSpPr>
            <p:cNvPr id="1277" name="object 1277" descr=""/>
            <p:cNvSpPr/>
            <p:nvPr/>
          </p:nvSpPr>
          <p:spPr>
            <a:xfrm>
              <a:off x="6103866" y="2347865"/>
              <a:ext cx="19050" cy="635"/>
            </a:xfrm>
            <a:custGeom>
              <a:avLst/>
              <a:gdLst/>
              <a:ahLst/>
              <a:cxnLst/>
              <a:rect l="l" t="t" r="r" b="b"/>
              <a:pathLst>
                <a:path w="19050" h="635">
                  <a:moveTo>
                    <a:pt x="18554" y="393"/>
                  </a:moveTo>
                  <a:lnTo>
                    <a:pt x="18554" y="165"/>
                  </a:lnTo>
                  <a:lnTo>
                    <a:pt x="18554" y="25"/>
                  </a:lnTo>
                </a:path>
                <a:path w="19050" h="635">
                  <a:moveTo>
                    <a:pt x="18554" y="393"/>
                  </a:moveTo>
                  <a:lnTo>
                    <a:pt x="0" y="393"/>
                  </a:lnTo>
                </a:path>
              </a:pathLst>
            </a:custGeom>
            <a:ln w="3175">
              <a:solidFill>
                <a:srgbClr val="565658"/>
              </a:solidFill>
            </a:ln>
          </p:spPr>
          <p:txBody>
            <a:bodyPr wrap="square" lIns="0" tIns="0" rIns="0" bIns="0" rtlCol="0"/>
            <a:lstStyle/>
            <a:p/>
          </p:txBody>
        </p:sp>
        <p:sp>
          <p:nvSpPr>
            <p:cNvPr id="1278" name="object 1278" descr=""/>
            <p:cNvSpPr/>
            <p:nvPr/>
          </p:nvSpPr>
          <p:spPr>
            <a:xfrm>
              <a:off x="6122937" y="2347837"/>
              <a:ext cx="1270" cy="635"/>
            </a:xfrm>
            <a:custGeom>
              <a:avLst/>
              <a:gdLst/>
              <a:ahLst/>
              <a:cxnLst/>
              <a:rect l="l" t="t" r="r" b="b"/>
              <a:pathLst>
                <a:path w="1270" h="635">
                  <a:moveTo>
                    <a:pt x="660" y="0"/>
                  </a:moveTo>
                  <a:lnTo>
                    <a:pt x="673" y="215"/>
                  </a:lnTo>
                  <a:lnTo>
                    <a:pt x="685" y="419"/>
                  </a:lnTo>
                </a:path>
                <a:path w="1270" h="635">
                  <a:moveTo>
                    <a:pt x="660" y="0"/>
                  </a:moveTo>
                  <a:lnTo>
                    <a:pt x="317" y="0"/>
                  </a:lnTo>
                  <a:lnTo>
                    <a:pt x="0" y="0"/>
                  </a:lnTo>
                </a:path>
              </a:pathLst>
            </a:custGeom>
            <a:ln w="3175">
              <a:solidFill>
                <a:srgbClr val="565658"/>
              </a:solidFill>
            </a:ln>
          </p:spPr>
          <p:txBody>
            <a:bodyPr wrap="square" lIns="0" tIns="0" rIns="0" bIns="0" rtlCol="0"/>
            <a:lstStyle/>
            <a:p/>
          </p:txBody>
        </p:sp>
        <p:sp>
          <p:nvSpPr>
            <p:cNvPr id="1279" name="object 1279" descr=""/>
            <p:cNvSpPr/>
            <p:nvPr/>
          </p:nvSpPr>
          <p:spPr>
            <a:xfrm>
              <a:off x="6122419" y="2347261"/>
              <a:ext cx="635" cy="635"/>
            </a:xfrm>
            <a:custGeom>
              <a:avLst/>
              <a:gdLst/>
              <a:ahLst/>
              <a:cxnLst/>
              <a:rect l="l" t="t" r="r" b="b"/>
              <a:pathLst>
                <a:path w="635" h="635">
                  <a:moveTo>
                    <a:pt x="558" y="0"/>
                  </a:moveTo>
                  <a:lnTo>
                    <a:pt x="101" y="558"/>
                  </a:lnTo>
                </a:path>
                <a:path w="635" h="635">
                  <a:moveTo>
                    <a:pt x="558" y="0"/>
                  </a:moveTo>
                  <a:lnTo>
                    <a:pt x="520" y="228"/>
                  </a:lnTo>
                  <a:lnTo>
                    <a:pt x="393" y="419"/>
                  </a:lnTo>
                  <a:lnTo>
                    <a:pt x="215" y="546"/>
                  </a:lnTo>
                  <a:lnTo>
                    <a:pt x="0" y="584"/>
                  </a:lnTo>
                </a:path>
              </a:pathLst>
            </a:custGeom>
            <a:ln w="3175">
              <a:solidFill>
                <a:srgbClr val="565658"/>
              </a:solidFill>
            </a:ln>
          </p:spPr>
          <p:txBody>
            <a:bodyPr wrap="square" lIns="0" tIns="0" rIns="0" bIns="0" rtlCol="0"/>
            <a:lstStyle/>
            <a:p/>
          </p:txBody>
        </p:sp>
        <p:sp>
          <p:nvSpPr>
            <p:cNvPr id="1280" name="object 1280" descr=""/>
            <p:cNvSpPr/>
            <p:nvPr/>
          </p:nvSpPr>
          <p:spPr>
            <a:xfrm>
              <a:off x="6120137" y="2347248"/>
              <a:ext cx="635" cy="635"/>
            </a:xfrm>
            <a:custGeom>
              <a:avLst/>
              <a:gdLst/>
              <a:ahLst/>
              <a:cxnLst/>
              <a:rect l="l" t="t" r="r" b="b"/>
              <a:pathLst>
                <a:path w="635" h="635">
                  <a:moveTo>
                    <a:pt x="571" y="0"/>
                  </a:moveTo>
                  <a:lnTo>
                    <a:pt x="533" y="228"/>
                  </a:lnTo>
                  <a:lnTo>
                    <a:pt x="406" y="419"/>
                  </a:lnTo>
                  <a:lnTo>
                    <a:pt x="215" y="546"/>
                  </a:lnTo>
                  <a:lnTo>
                    <a:pt x="0" y="584"/>
                  </a:lnTo>
                </a:path>
              </a:pathLst>
            </a:custGeom>
            <a:ln w="3175">
              <a:solidFill>
                <a:srgbClr val="565658"/>
              </a:solidFill>
            </a:ln>
          </p:spPr>
          <p:txBody>
            <a:bodyPr wrap="square" lIns="0" tIns="0" rIns="0" bIns="0" rtlCol="0"/>
            <a:lstStyle/>
            <a:p/>
          </p:txBody>
        </p:sp>
        <p:sp>
          <p:nvSpPr>
            <p:cNvPr id="1281" name="object 1281" descr=""/>
            <p:cNvSpPr/>
            <p:nvPr/>
          </p:nvSpPr>
          <p:spPr>
            <a:xfrm>
              <a:off x="6103859" y="2347837"/>
              <a:ext cx="19050" cy="0"/>
            </a:xfrm>
            <a:custGeom>
              <a:avLst/>
              <a:gdLst/>
              <a:ahLst/>
              <a:cxnLst/>
              <a:rect l="l" t="t" r="r" b="b"/>
              <a:pathLst>
                <a:path w="19050" h="0">
                  <a:moveTo>
                    <a:pt x="0" y="0"/>
                  </a:moveTo>
                  <a:lnTo>
                    <a:pt x="18554" y="0"/>
                  </a:lnTo>
                </a:path>
              </a:pathLst>
            </a:custGeom>
            <a:ln w="3175">
              <a:solidFill>
                <a:srgbClr val="565658"/>
              </a:solidFill>
            </a:ln>
          </p:spPr>
          <p:txBody>
            <a:bodyPr wrap="square" lIns="0" tIns="0" rIns="0" bIns="0" rtlCol="0"/>
            <a:lstStyle/>
            <a:p/>
          </p:txBody>
        </p:sp>
        <p:sp>
          <p:nvSpPr>
            <p:cNvPr id="1282" name="object 1282" descr=""/>
            <p:cNvSpPr/>
            <p:nvPr/>
          </p:nvSpPr>
          <p:spPr>
            <a:xfrm>
              <a:off x="6102640" y="2347834"/>
              <a:ext cx="1270" cy="635"/>
            </a:xfrm>
            <a:custGeom>
              <a:avLst/>
              <a:gdLst/>
              <a:ahLst/>
              <a:cxnLst/>
              <a:rect l="l" t="t" r="r" b="b"/>
              <a:pathLst>
                <a:path w="1270" h="635">
                  <a:moveTo>
                    <a:pt x="1219" y="431"/>
                  </a:moveTo>
                  <a:lnTo>
                    <a:pt x="1219" y="431"/>
                  </a:lnTo>
                  <a:lnTo>
                    <a:pt x="1219" y="12"/>
                  </a:lnTo>
                </a:path>
                <a:path w="1270" h="635">
                  <a:moveTo>
                    <a:pt x="1219" y="431"/>
                  </a:moveTo>
                  <a:lnTo>
                    <a:pt x="0" y="431"/>
                  </a:lnTo>
                </a:path>
              </a:pathLst>
            </a:custGeom>
            <a:ln w="3175">
              <a:solidFill>
                <a:srgbClr val="565658"/>
              </a:solidFill>
            </a:ln>
          </p:spPr>
          <p:txBody>
            <a:bodyPr wrap="square" lIns="0" tIns="0" rIns="0" bIns="0" rtlCol="0"/>
            <a:lstStyle/>
            <a:p/>
          </p:txBody>
        </p:sp>
        <p:sp>
          <p:nvSpPr>
            <p:cNvPr id="1283" name="object 1283" descr=""/>
            <p:cNvSpPr/>
            <p:nvPr/>
          </p:nvSpPr>
          <p:spPr>
            <a:xfrm>
              <a:off x="6123567" y="2347428"/>
              <a:ext cx="635" cy="635"/>
            </a:xfrm>
            <a:custGeom>
              <a:avLst/>
              <a:gdLst/>
              <a:ahLst/>
              <a:cxnLst/>
              <a:rect l="l" t="t" r="r" b="b"/>
              <a:pathLst>
                <a:path w="635" h="635">
                  <a:moveTo>
                    <a:pt x="0" y="0"/>
                  </a:moveTo>
                  <a:lnTo>
                    <a:pt x="12" y="203"/>
                  </a:lnTo>
                  <a:lnTo>
                    <a:pt x="25" y="406"/>
                  </a:lnTo>
                </a:path>
              </a:pathLst>
            </a:custGeom>
            <a:ln w="3175">
              <a:solidFill>
                <a:srgbClr val="565658"/>
              </a:solidFill>
            </a:ln>
          </p:spPr>
          <p:txBody>
            <a:bodyPr wrap="square" lIns="0" tIns="0" rIns="0" bIns="0" rtlCol="0"/>
            <a:lstStyle/>
            <a:p/>
          </p:txBody>
        </p:sp>
        <p:sp>
          <p:nvSpPr>
            <p:cNvPr id="1284" name="object 1284" descr=""/>
            <p:cNvSpPr/>
            <p:nvPr/>
          </p:nvSpPr>
          <p:spPr>
            <a:xfrm>
              <a:off x="6120730" y="2337571"/>
              <a:ext cx="3175" cy="10160"/>
            </a:xfrm>
            <a:custGeom>
              <a:avLst/>
              <a:gdLst/>
              <a:ahLst/>
              <a:cxnLst/>
              <a:rect l="l" t="t" r="r" b="b"/>
              <a:pathLst>
                <a:path w="3175" h="10160">
                  <a:moveTo>
                    <a:pt x="2247" y="9690"/>
                  </a:moveTo>
                  <a:lnTo>
                    <a:pt x="2400" y="9766"/>
                  </a:lnTo>
                  <a:lnTo>
                    <a:pt x="2616" y="9829"/>
                  </a:lnTo>
                  <a:lnTo>
                    <a:pt x="2832" y="9855"/>
                  </a:lnTo>
                </a:path>
                <a:path w="3175" h="10160">
                  <a:moveTo>
                    <a:pt x="2247" y="9690"/>
                  </a:moveTo>
                  <a:lnTo>
                    <a:pt x="1879" y="6451"/>
                  </a:lnTo>
                  <a:lnTo>
                    <a:pt x="1092" y="2540"/>
                  </a:lnTo>
                  <a:lnTo>
                    <a:pt x="0" y="0"/>
                  </a:lnTo>
                </a:path>
              </a:pathLst>
            </a:custGeom>
            <a:ln w="3175">
              <a:solidFill>
                <a:srgbClr val="565658"/>
              </a:solidFill>
            </a:ln>
          </p:spPr>
          <p:txBody>
            <a:bodyPr wrap="square" lIns="0" tIns="0" rIns="0" bIns="0" rtlCol="0"/>
            <a:lstStyle/>
            <a:p/>
          </p:txBody>
        </p:sp>
        <p:sp>
          <p:nvSpPr>
            <p:cNvPr id="1285" name="object 1285" descr=""/>
            <p:cNvSpPr/>
            <p:nvPr/>
          </p:nvSpPr>
          <p:spPr>
            <a:xfrm>
              <a:off x="6105571" y="2347248"/>
              <a:ext cx="1905" cy="0"/>
            </a:xfrm>
            <a:custGeom>
              <a:avLst/>
              <a:gdLst/>
              <a:ahLst/>
              <a:cxnLst/>
              <a:rect l="l" t="t" r="r" b="b"/>
              <a:pathLst>
                <a:path w="1904" h="0">
                  <a:moveTo>
                    <a:pt x="0" y="0"/>
                  </a:moveTo>
                  <a:lnTo>
                    <a:pt x="1562" y="0"/>
                  </a:lnTo>
                </a:path>
              </a:pathLst>
            </a:custGeom>
            <a:ln w="3175">
              <a:solidFill>
                <a:srgbClr val="565658"/>
              </a:solidFill>
            </a:ln>
          </p:spPr>
          <p:txBody>
            <a:bodyPr wrap="square" lIns="0" tIns="0" rIns="0" bIns="0" rtlCol="0"/>
            <a:lstStyle/>
            <a:p/>
          </p:txBody>
        </p:sp>
        <p:sp>
          <p:nvSpPr>
            <p:cNvPr id="1286" name="object 1286" descr=""/>
            <p:cNvSpPr/>
            <p:nvPr/>
          </p:nvSpPr>
          <p:spPr>
            <a:xfrm>
              <a:off x="6119394" y="2347248"/>
              <a:ext cx="1905" cy="0"/>
            </a:xfrm>
            <a:custGeom>
              <a:avLst/>
              <a:gdLst/>
              <a:ahLst/>
              <a:cxnLst/>
              <a:rect l="l" t="t" r="r" b="b"/>
              <a:pathLst>
                <a:path w="1904" h="0">
                  <a:moveTo>
                    <a:pt x="0" y="0"/>
                  </a:moveTo>
                  <a:lnTo>
                    <a:pt x="1320" y="0"/>
                  </a:lnTo>
                </a:path>
              </a:pathLst>
            </a:custGeom>
            <a:ln w="3175">
              <a:solidFill>
                <a:srgbClr val="565658"/>
              </a:solidFill>
            </a:ln>
          </p:spPr>
          <p:txBody>
            <a:bodyPr wrap="square" lIns="0" tIns="0" rIns="0" bIns="0" rtlCol="0"/>
            <a:lstStyle/>
            <a:p/>
          </p:txBody>
        </p:sp>
        <p:sp>
          <p:nvSpPr>
            <p:cNvPr id="1287" name="object 1287" descr=""/>
            <p:cNvSpPr/>
            <p:nvPr/>
          </p:nvSpPr>
          <p:spPr>
            <a:xfrm>
              <a:off x="6105571" y="2347248"/>
              <a:ext cx="635" cy="635"/>
            </a:xfrm>
            <a:custGeom>
              <a:avLst/>
              <a:gdLst/>
              <a:ahLst/>
              <a:cxnLst/>
              <a:rect l="l" t="t" r="r" b="b"/>
              <a:pathLst>
                <a:path w="635" h="635">
                  <a:moveTo>
                    <a:pt x="0" y="0"/>
                  </a:moveTo>
                  <a:lnTo>
                    <a:pt x="38" y="228"/>
                  </a:lnTo>
                  <a:lnTo>
                    <a:pt x="165" y="419"/>
                  </a:lnTo>
                  <a:lnTo>
                    <a:pt x="342" y="546"/>
                  </a:lnTo>
                  <a:lnTo>
                    <a:pt x="558" y="584"/>
                  </a:lnTo>
                </a:path>
              </a:pathLst>
            </a:custGeom>
            <a:ln w="3175">
              <a:solidFill>
                <a:srgbClr val="565658"/>
              </a:solidFill>
            </a:ln>
          </p:spPr>
          <p:txBody>
            <a:bodyPr wrap="square" lIns="0" tIns="0" rIns="0" bIns="0" rtlCol="0"/>
            <a:lstStyle/>
            <a:p/>
          </p:txBody>
        </p:sp>
        <p:sp>
          <p:nvSpPr>
            <p:cNvPr id="1288" name="object 1288" descr=""/>
            <p:cNvSpPr/>
            <p:nvPr/>
          </p:nvSpPr>
          <p:spPr>
            <a:xfrm>
              <a:off x="6103315" y="2347248"/>
              <a:ext cx="635" cy="635"/>
            </a:xfrm>
            <a:custGeom>
              <a:avLst/>
              <a:gdLst/>
              <a:ahLst/>
              <a:cxnLst/>
              <a:rect l="l" t="t" r="r" b="b"/>
              <a:pathLst>
                <a:path w="635" h="635">
                  <a:moveTo>
                    <a:pt x="0" y="0"/>
                  </a:moveTo>
                  <a:lnTo>
                    <a:pt x="38" y="228"/>
                  </a:lnTo>
                  <a:lnTo>
                    <a:pt x="165" y="419"/>
                  </a:lnTo>
                  <a:lnTo>
                    <a:pt x="342" y="546"/>
                  </a:lnTo>
                  <a:lnTo>
                    <a:pt x="558" y="584"/>
                  </a:lnTo>
                </a:path>
              </a:pathLst>
            </a:custGeom>
            <a:ln w="3175">
              <a:solidFill>
                <a:srgbClr val="565658"/>
              </a:solidFill>
            </a:ln>
          </p:spPr>
          <p:txBody>
            <a:bodyPr wrap="square" lIns="0" tIns="0" rIns="0" bIns="0" rtlCol="0"/>
            <a:lstStyle/>
            <a:p/>
          </p:txBody>
        </p:sp>
        <p:sp>
          <p:nvSpPr>
            <p:cNvPr id="1289" name="object 1289" descr=""/>
            <p:cNvSpPr/>
            <p:nvPr/>
          </p:nvSpPr>
          <p:spPr>
            <a:xfrm>
              <a:off x="6102678" y="2347266"/>
              <a:ext cx="1270" cy="635"/>
            </a:xfrm>
            <a:custGeom>
              <a:avLst/>
              <a:gdLst/>
              <a:ahLst/>
              <a:cxnLst/>
              <a:rect l="l" t="t" r="r" b="b"/>
              <a:pathLst>
                <a:path w="1270" h="635">
                  <a:moveTo>
                    <a:pt x="1181" y="571"/>
                  </a:moveTo>
                  <a:lnTo>
                    <a:pt x="635" y="101"/>
                  </a:lnTo>
                </a:path>
                <a:path w="1270" h="635">
                  <a:moveTo>
                    <a:pt x="1181" y="571"/>
                  </a:moveTo>
                  <a:lnTo>
                    <a:pt x="1181" y="571"/>
                  </a:lnTo>
                  <a:lnTo>
                    <a:pt x="355" y="571"/>
                  </a:lnTo>
                  <a:lnTo>
                    <a:pt x="0" y="571"/>
                  </a:lnTo>
                </a:path>
              </a:pathLst>
            </a:custGeom>
            <a:ln w="3175">
              <a:solidFill>
                <a:srgbClr val="565658"/>
              </a:solidFill>
            </a:ln>
          </p:spPr>
          <p:txBody>
            <a:bodyPr wrap="square" lIns="0" tIns="0" rIns="0" bIns="0" rtlCol="0"/>
            <a:lstStyle/>
            <a:p/>
          </p:txBody>
        </p:sp>
        <p:sp>
          <p:nvSpPr>
            <p:cNvPr id="1290" name="object 1290" descr=""/>
            <p:cNvSpPr/>
            <p:nvPr/>
          </p:nvSpPr>
          <p:spPr>
            <a:xfrm>
              <a:off x="6102644" y="2347834"/>
              <a:ext cx="635" cy="635"/>
            </a:xfrm>
            <a:custGeom>
              <a:avLst/>
              <a:gdLst/>
              <a:ahLst/>
              <a:cxnLst/>
              <a:rect l="l" t="t" r="r" b="b"/>
              <a:pathLst>
                <a:path w="635" h="635">
                  <a:moveTo>
                    <a:pt x="0" y="431"/>
                  </a:moveTo>
                  <a:lnTo>
                    <a:pt x="12" y="215"/>
                  </a:lnTo>
                  <a:lnTo>
                    <a:pt x="25" y="0"/>
                  </a:lnTo>
                </a:path>
              </a:pathLst>
            </a:custGeom>
            <a:ln w="3175">
              <a:solidFill>
                <a:srgbClr val="565658"/>
              </a:solidFill>
            </a:ln>
          </p:spPr>
          <p:txBody>
            <a:bodyPr wrap="square" lIns="0" tIns="0" rIns="0" bIns="0" rtlCol="0"/>
            <a:lstStyle/>
            <a:p/>
          </p:txBody>
        </p:sp>
        <p:sp>
          <p:nvSpPr>
            <p:cNvPr id="1291" name="object 1291" descr=""/>
            <p:cNvSpPr/>
            <p:nvPr/>
          </p:nvSpPr>
          <p:spPr>
            <a:xfrm>
              <a:off x="6120714" y="2337017"/>
              <a:ext cx="3175" cy="10795"/>
            </a:xfrm>
            <a:custGeom>
              <a:avLst/>
              <a:gdLst/>
              <a:ahLst/>
              <a:cxnLst/>
              <a:rect l="l" t="t" r="r" b="b"/>
              <a:pathLst>
                <a:path w="3175" h="10794">
                  <a:moveTo>
                    <a:pt x="571" y="0"/>
                  </a:moveTo>
                  <a:lnTo>
                    <a:pt x="1663" y="2641"/>
                  </a:lnTo>
                  <a:lnTo>
                    <a:pt x="2451" y="6718"/>
                  </a:lnTo>
                  <a:lnTo>
                    <a:pt x="2857" y="10414"/>
                  </a:lnTo>
                </a:path>
                <a:path w="3175" h="10794">
                  <a:moveTo>
                    <a:pt x="571" y="0"/>
                  </a:moveTo>
                  <a:lnTo>
                    <a:pt x="355" y="50"/>
                  </a:lnTo>
                  <a:lnTo>
                    <a:pt x="177" y="177"/>
                  </a:lnTo>
                  <a:lnTo>
                    <a:pt x="50" y="342"/>
                  </a:lnTo>
                  <a:lnTo>
                    <a:pt x="0" y="533"/>
                  </a:lnTo>
                </a:path>
              </a:pathLst>
            </a:custGeom>
            <a:ln w="3175">
              <a:solidFill>
                <a:srgbClr val="565658"/>
              </a:solidFill>
            </a:ln>
          </p:spPr>
          <p:txBody>
            <a:bodyPr wrap="square" lIns="0" tIns="0" rIns="0" bIns="0" rtlCol="0"/>
            <a:lstStyle/>
            <a:p/>
          </p:txBody>
        </p:sp>
        <p:sp>
          <p:nvSpPr>
            <p:cNvPr id="1292" name="object 1292" descr=""/>
            <p:cNvSpPr/>
            <p:nvPr/>
          </p:nvSpPr>
          <p:spPr>
            <a:xfrm>
              <a:off x="6105570" y="2335727"/>
              <a:ext cx="15240" cy="1905"/>
            </a:xfrm>
            <a:custGeom>
              <a:avLst/>
              <a:gdLst/>
              <a:ahLst/>
              <a:cxnLst/>
              <a:rect l="l" t="t" r="r" b="b"/>
              <a:pathLst>
                <a:path w="15239" h="1905">
                  <a:moveTo>
                    <a:pt x="15138" y="1828"/>
                  </a:moveTo>
                  <a:lnTo>
                    <a:pt x="7531" y="0"/>
                  </a:lnTo>
                  <a:lnTo>
                    <a:pt x="4991" y="63"/>
                  </a:lnTo>
                  <a:lnTo>
                    <a:pt x="4254" y="114"/>
                  </a:lnTo>
                  <a:lnTo>
                    <a:pt x="2730" y="304"/>
                  </a:lnTo>
                  <a:lnTo>
                    <a:pt x="1562" y="584"/>
                  </a:lnTo>
                  <a:lnTo>
                    <a:pt x="1003" y="800"/>
                  </a:lnTo>
                  <a:lnTo>
                    <a:pt x="0" y="1663"/>
                  </a:lnTo>
                </a:path>
              </a:pathLst>
            </a:custGeom>
            <a:ln w="3175">
              <a:solidFill>
                <a:srgbClr val="565658"/>
              </a:solidFill>
            </a:ln>
          </p:spPr>
          <p:txBody>
            <a:bodyPr wrap="square" lIns="0" tIns="0" rIns="0" bIns="0" rtlCol="0"/>
            <a:lstStyle/>
            <a:p/>
          </p:txBody>
        </p:sp>
        <p:sp>
          <p:nvSpPr>
            <p:cNvPr id="1293" name="object 1293" descr=""/>
            <p:cNvSpPr/>
            <p:nvPr/>
          </p:nvSpPr>
          <p:spPr>
            <a:xfrm>
              <a:off x="6103311" y="2337395"/>
              <a:ext cx="2540" cy="10160"/>
            </a:xfrm>
            <a:custGeom>
              <a:avLst/>
              <a:gdLst/>
              <a:ahLst/>
              <a:cxnLst/>
              <a:rect l="l" t="t" r="r" b="b"/>
              <a:pathLst>
                <a:path w="2539" h="10160">
                  <a:moveTo>
                    <a:pt x="2260" y="0"/>
                  </a:moveTo>
                  <a:lnTo>
                    <a:pt x="1181" y="2489"/>
                  </a:lnTo>
                  <a:lnTo>
                    <a:pt x="393" y="6362"/>
                  </a:lnTo>
                  <a:lnTo>
                    <a:pt x="0" y="9855"/>
                  </a:lnTo>
                </a:path>
              </a:pathLst>
            </a:custGeom>
            <a:ln w="3175">
              <a:solidFill>
                <a:srgbClr val="565658"/>
              </a:solidFill>
            </a:ln>
          </p:spPr>
          <p:txBody>
            <a:bodyPr wrap="square" lIns="0" tIns="0" rIns="0" bIns="0" rtlCol="0"/>
            <a:lstStyle/>
            <a:p/>
          </p:txBody>
        </p:sp>
        <p:sp>
          <p:nvSpPr>
            <p:cNvPr id="1294" name="object 1294" descr=""/>
            <p:cNvSpPr/>
            <p:nvPr/>
          </p:nvSpPr>
          <p:spPr>
            <a:xfrm>
              <a:off x="6102713" y="2347263"/>
              <a:ext cx="635" cy="635"/>
            </a:xfrm>
            <a:custGeom>
              <a:avLst/>
              <a:gdLst/>
              <a:ahLst/>
              <a:cxnLst/>
              <a:rect l="l" t="t" r="r" b="b"/>
              <a:pathLst>
                <a:path w="635" h="635">
                  <a:moveTo>
                    <a:pt x="0" y="165"/>
                  </a:moveTo>
                  <a:lnTo>
                    <a:pt x="571" y="12"/>
                  </a:lnTo>
                </a:path>
              </a:pathLst>
            </a:custGeom>
            <a:ln w="3175">
              <a:solidFill>
                <a:srgbClr val="565658"/>
              </a:solidFill>
            </a:ln>
          </p:spPr>
          <p:txBody>
            <a:bodyPr wrap="square" lIns="0" tIns="0" rIns="0" bIns="0" rtlCol="0"/>
            <a:lstStyle/>
            <a:p/>
          </p:txBody>
        </p:sp>
        <p:sp>
          <p:nvSpPr>
            <p:cNvPr id="1295" name="object 1295" descr=""/>
            <p:cNvSpPr/>
            <p:nvPr/>
          </p:nvSpPr>
          <p:spPr>
            <a:xfrm>
              <a:off x="6102676" y="2347431"/>
              <a:ext cx="635" cy="635"/>
            </a:xfrm>
            <a:custGeom>
              <a:avLst/>
              <a:gdLst/>
              <a:ahLst/>
              <a:cxnLst/>
              <a:rect l="l" t="t" r="r" b="b"/>
              <a:pathLst>
                <a:path w="635" h="635">
                  <a:moveTo>
                    <a:pt x="0" y="406"/>
                  </a:moveTo>
                  <a:lnTo>
                    <a:pt x="12" y="190"/>
                  </a:lnTo>
                  <a:lnTo>
                    <a:pt x="38" y="0"/>
                  </a:lnTo>
                </a:path>
              </a:pathLst>
            </a:custGeom>
            <a:ln w="3175">
              <a:solidFill>
                <a:srgbClr val="565658"/>
              </a:solidFill>
            </a:ln>
          </p:spPr>
          <p:txBody>
            <a:bodyPr wrap="square" lIns="0" tIns="0" rIns="0" bIns="0" rtlCol="0"/>
            <a:lstStyle/>
            <a:p/>
          </p:txBody>
        </p:sp>
        <p:sp>
          <p:nvSpPr>
            <p:cNvPr id="1296" name="object 1296" descr=""/>
            <p:cNvSpPr/>
            <p:nvPr/>
          </p:nvSpPr>
          <p:spPr>
            <a:xfrm>
              <a:off x="6105008" y="2335154"/>
              <a:ext cx="16510" cy="2540"/>
            </a:xfrm>
            <a:custGeom>
              <a:avLst/>
              <a:gdLst/>
              <a:ahLst/>
              <a:cxnLst/>
              <a:rect l="l" t="t" r="r" b="b"/>
              <a:pathLst>
                <a:path w="16510" h="2539">
                  <a:moveTo>
                    <a:pt x="0" y="1701"/>
                  </a:moveTo>
                  <a:lnTo>
                    <a:pt x="1079" y="825"/>
                  </a:lnTo>
                  <a:lnTo>
                    <a:pt x="2933" y="304"/>
                  </a:lnTo>
                  <a:lnTo>
                    <a:pt x="5359" y="63"/>
                  </a:lnTo>
                  <a:lnTo>
                    <a:pt x="8089" y="0"/>
                  </a:lnTo>
                  <a:lnTo>
                    <a:pt x="10845" y="114"/>
                  </a:lnTo>
                  <a:lnTo>
                    <a:pt x="13284" y="406"/>
                  </a:lnTo>
                  <a:lnTo>
                    <a:pt x="15151" y="952"/>
                  </a:lnTo>
                  <a:lnTo>
                    <a:pt x="16281" y="1866"/>
                  </a:lnTo>
                </a:path>
                <a:path w="16510" h="2539">
                  <a:moveTo>
                    <a:pt x="0" y="1701"/>
                  </a:moveTo>
                  <a:lnTo>
                    <a:pt x="203" y="1752"/>
                  </a:lnTo>
                  <a:lnTo>
                    <a:pt x="381" y="1879"/>
                  </a:lnTo>
                  <a:lnTo>
                    <a:pt x="508" y="2044"/>
                  </a:lnTo>
                  <a:lnTo>
                    <a:pt x="558" y="2235"/>
                  </a:lnTo>
                </a:path>
              </a:pathLst>
            </a:custGeom>
            <a:ln w="3175">
              <a:solidFill>
                <a:srgbClr val="565658"/>
              </a:solidFill>
            </a:ln>
          </p:spPr>
          <p:txBody>
            <a:bodyPr wrap="square" lIns="0" tIns="0" rIns="0" bIns="0" rtlCol="0"/>
            <a:lstStyle/>
            <a:p/>
          </p:txBody>
        </p:sp>
        <p:sp>
          <p:nvSpPr>
            <p:cNvPr id="1297" name="object 1297" descr=""/>
            <p:cNvSpPr/>
            <p:nvPr/>
          </p:nvSpPr>
          <p:spPr>
            <a:xfrm>
              <a:off x="6102713" y="2336849"/>
              <a:ext cx="2540" cy="10795"/>
            </a:xfrm>
            <a:custGeom>
              <a:avLst/>
              <a:gdLst/>
              <a:ahLst/>
              <a:cxnLst/>
              <a:rect l="l" t="t" r="r" b="b"/>
              <a:pathLst>
                <a:path w="2539" h="10794">
                  <a:moveTo>
                    <a:pt x="0" y="10579"/>
                  </a:moveTo>
                  <a:lnTo>
                    <a:pt x="419" y="6629"/>
                  </a:lnTo>
                  <a:lnTo>
                    <a:pt x="812" y="4229"/>
                  </a:lnTo>
                  <a:lnTo>
                    <a:pt x="1206" y="2603"/>
                  </a:lnTo>
                  <a:lnTo>
                    <a:pt x="1930" y="660"/>
                  </a:lnTo>
                  <a:lnTo>
                    <a:pt x="2298" y="0"/>
                  </a:lnTo>
                </a:path>
              </a:pathLst>
            </a:custGeom>
            <a:ln w="3175">
              <a:solidFill>
                <a:srgbClr val="565658"/>
              </a:solidFill>
            </a:ln>
          </p:spPr>
          <p:txBody>
            <a:bodyPr wrap="square" lIns="0" tIns="0" rIns="0" bIns="0" rtlCol="0"/>
            <a:lstStyle/>
            <a:p/>
          </p:txBody>
        </p:sp>
        <p:sp>
          <p:nvSpPr>
            <p:cNvPr id="1298" name="object 1298" descr=""/>
            <p:cNvSpPr/>
            <p:nvPr/>
          </p:nvSpPr>
          <p:spPr>
            <a:xfrm>
              <a:off x="6269324" y="234811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1299" name="object 1299" descr=""/>
            <p:cNvSpPr/>
            <p:nvPr/>
          </p:nvSpPr>
          <p:spPr>
            <a:xfrm>
              <a:off x="6250898" y="2347837"/>
              <a:ext cx="19050" cy="635"/>
            </a:xfrm>
            <a:custGeom>
              <a:avLst/>
              <a:gdLst/>
              <a:ahLst/>
              <a:cxnLst/>
              <a:rect l="l" t="t" r="r" b="b"/>
              <a:pathLst>
                <a:path w="19050" h="635">
                  <a:moveTo>
                    <a:pt x="18427" y="279"/>
                  </a:moveTo>
                  <a:lnTo>
                    <a:pt x="18427" y="127"/>
                  </a:lnTo>
                </a:path>
                <a:path w="19050" h="635">
                  <a:moveTo>
                    <a:pt x="18427" y="279"/>
                  </a:moveTo>
                  <a:lnTo>
                    <a:pt x="0" y="304"/>
                  </a:lnTo>
                </a:path>
              </a:pathLst>
            </a:custGeom>
            <a:ln w="3175">
              <a:solidFill>
                <a:srgbClr val="565658"/>
              </a:solidFill>
            </a:ln>
          </p:spPr>
          <p:txBody>
            <a:bodyPr wrap="square" lIns="0" tIns="0" rIns="0" bIns="0" rtlCol="0"/>
            <a:lstStyle/>
            <a:p/>
          </p:txBody>
        </p:sp>
        <p:sp>
          <p:nvSpPr>
            <p:cNvPr id="1300" name="object 1300" descr=""/>
            <p:cNvSpPr/>
            <p:nvPr/>
          </p:nvSpPr>
          <p:spPr>
            <a:xfrm>
              <a:off x="6269300" y="2347837"/>
              <a:ext cx="1270" cy="635"/>
            </a:xfrm>
            <a:custGeom>
              <a:avLst/>
              <a:gdLst/>
              <a:ahLst/>
              <a:cxnLst/>
              <a:rect l="l" t="t" r="r" b="b"/>
              <a:pathLst>
                <a:path w="1270" h="635">
                  <a:moveTo>
                    <a:pt x="1092" y="0"/>
                  </a:moveTo>
                  <a:lnTo>
                    <a:pt x="1117" y="139"/>
                  </a:lnTo>
                  <a:lnTo>
                    <a:pt x="1143" y="266"/>
                  </a:lnTo>
                </a:path>
                <a:path w="1270" h="635">
                  <a:moveTo>
                    <a:pt x="1092" y="0"/>
                  </a:moveTo>
                  <a:lnTo>
                    <a:pt x="774" y="0"/>
                  </a:lnTo>
                  <a:lnTo>
                    <a:pt x="482" y="0"/>
                  </a:lnTo>
                  <a:lnTo>
                    <a:pt x="228" y="0"/>
                  </a:lnTo>
                  <a:lnTo>
                    <a:pt x="0" y="0"/>
                  </a:lnTo>
                </a:path>
              </a:pathLst>
            </a:custGeom>
            <a:ln w="3175">
              <a:solidFill>
                <a:srgbClr val="565658"/>
              </a:solidFill>
            </a:ln>
          </p:spPr>
          <p:txBody>
            <a:bodyPr wrap="square" lIns="0" tIns="0" rIns="0" bIns="0" rtlCol="0"/>
            <a:lstStyle/>
            <a:p/>
          </p:txBody>
        </p:sp>
        <p:sp>
          <p:nvSpPr>
            <p:cNvPr id="1301" name="object 1301" descr=""/>
            <p:cNvSpPr/>
            <p:nvPr/>
          </p:nvSpPr>
          <p:spPr>
            <a:xfrm>
              <a:off x="6269302" y="2347392"/>
              <a:ext cx="635" cy="635"/>
            </a:xfrm>
            <a:custGeom>
              <a:avLst/>
              <a:gdLst/>
              <a:ahLst/>
              <a:cxnLst/>
              <a:rect l="l" t="t" r="r" b="b"/>
              <a:pathLst>
                <a:path w="635" h="635">
                  <a:moveTo>
                    <a:pt x="457" y="0"/>
                  </a:moveTo>
                  <a:lnTo>
                    <a:pt x="393" y="177"/>
                  </a:lnTo>
                  <a:lnTo>
                    <a:pt x="292" y="317"/>
                  </a:lnTo>
                  <a:lnTo>
                    <a:pt x="152" y="419"/>
                  </a:lnTo>
                  <a:lnTo>
                    <a:pt x="0" y="444"/>
                  </a:lnTo>
                </a:path>
              </a:pathLst>
            </a:custGeom>
            <a:ln w="3175">
              <a:solidFill>
                <a:srgbClr val="565658"/>
              </a:solidFill>
            </a:ln>
          </p:spPr>
          <p:txBody>
            <a:bodyPr wrap="square" lIns="0" tIns="0" rIns="0" bIns="0" rtlCol="0"/>
            <a:lstStyle/>
            <a:p/>
          </p:txBody>
        </p:sp>
        <p:sp>
          <p:nvSpPr>
            <p:cNvPr id="1302" name="object 1302" descr=""/>
            <p:cNvSpPr/>
            <p:nvPr/>
          </p:nvSpPr>
          <p:spPr>
            <a:xfrm>
              <a:off x="6269033" y="2347248"/>
              <a:ext cx="1270" cy="635"/>
            </a:xfrm>
            <a:custGeom>
              <a:avLst/>
              <a:gdLst/>
              <a:ahLst/>
              <a:cxnLst/>
              <a:rect l="l" t="t" r="r" b="b"/>
              <a:pathLst>
                <a:path w="1270" h="635">
                  <a:moveTo>
                    <a:pt x="558" y="0"/>
                  </a:moveTo>
                  <a:lnTo>
                    <a:pt x="723" y="139"/>
                  </a:lnTo>
                </a:path>
                <a:path w="1270" h="635">
                  <a:moveTo>
                    <a:pt x="558" y="0"/>
                  </a:moveTo>
                  <a:lnTo>
                    <a:pt x="507" y="228"/>
                  </a:lnTo>
                  <a:lnTo>
                    <a:pt x="393" y="419"/>
                  </a:lnTo>
                  <a:lnTo>
                    <a:pt x="203" y="546"/>
                  </a:lnTo>
                  <a:lnTo>
                    <a:pt x="0" y="584"/>
                  </a:lnTo>
                </a:path>
              </a:pathLst>
            </a:custGeom>
            <a:ln w="3175">
              <a:solidFill>
                <a:srgbClr val="565658"/>
              </a:solidFill>
            </a:ln>
          </p:spPr>
          <p:txBody>
            <a:bodyPr wrap="square" lIns="0" tIns="0" rIns="0" bIns="0" rtlCol="0"/>
            <a:lstStyle/>
            <a:p/>
          </p:txBody>
        </p:sp>
        <p:sp>
          <p:nvSpPr>
            <p:cNvPr id="1303" name="object 1303" descr=""/>
            <p:cNvSpPr/>
            <p:nvPr/>
          </p:nvSpPr>
          <p:spPr>
            <a:xfrm>
              <a:off x="6266720" y="2347248"/>
              <a:ext cx="635" cy="635"/>
            </a:xfrm>
            <a:custGeom>
              <a:avLst/>
              <a:gdLst/>
              <a:ahLst/>
              <a:cxnLst/>
              <a:rect l="l" t="t" r="r" b="b"/>
              <a:pathLst>
                <a:path w="635" h="635">
                  <a:moveTo>
                    <a:pt x="558" y="0"/>
                  </a:moveTo>
                  <a:lnTo>
                    <a:pt x="520" y="228"/>
                  </a:lnTo>
                  <a:lnTo>
                    <a:pt x="393" y="419"/>
                  </a:lnTo>
                  <a:lnTo>
                    <a:pt x="215" y="546"/>
                  </a:lnTo>
                  <a:lnTo>
                    <a:pt x="0" y="584"/>
                  </a:lnTo>
                </a:path>
              </a:pathLst>
            </a:custGeom>
            <a:ln w="3175">
              <a:solidFill>
                <a:srgbClr val="565658"/>
              </a:solidFill>
            </a:ln>
          </p:spPr>
          <p:txBody>
            <a:bodyPr wrap="square" lIns="0" tIns="0" rIns="0" bIns="0" rtlCol="0"/>
            <a:lstStyle/>
            <a:p/>
          </p:txBody>
        </p:sp>
        <p:sp>
          <p:nvSpPr>
            <p:cNvPr id="1304" name="object 1304" descr=""/>
            <p:cNvSpPr/>
            <p:nvPr/>
          </p:nvSpPr>
          <p:spPr>
            <a:xfrm>
              <a:off x="6250877" y="2347837"/>
              <a:ext cx="19050" cy="0"/>
            </a:xfrm>
            <a:custGeom>
              <a:avLst/>
              <a:gdLst/>
              <a:ahLst/>
              <a:cxnLst/>
              <a:rect l="l" t="t" r="r" b="b"/>
              <a:pathLst>
                <a:path w="19050" h="0">
                  <a:moveTo>
                    <a:pt x="0" y="0"/>
                  </a:moveTo>
                  <a:lnTo>
                    <a:pt x="18427" y="0"/>
                  </a:lnTo>
                </a:path>
              </a:pathLst>
            </a:custGeom>
            <a:ln w="3175">
              <a:solidFill>
                <a:srgbClr val="565658"/>
              </a:solidFill>
            </a:ln>
          </p:spPr>
          <p:txBody>
            <a:bodyPr wrap="square" lIns="0" tIns="0" rIns="0" bIns="0" rtlCol="0"/>
            <a:lstStyle/>
            <a:p/>
          </p:txBody>
        </p:sp>
        <p:sp>
          <p:nvSpPr>
            <p:cNvPr id="1305" name="object 1305" descr=""/>
            <p:cNvSpPr/>
            <p:nvPr/>
          </p:nvSpPr>
          <p:spPr>
            <a:xfrm>
              <a:off x="6249747" y="2347842"/>
              <a:ext cx="1270" cy="635"/>
            </a:xfrm>
            <a:custGeom>
              <a:avLst/>
              <a:gdLst/>
              <a:ahLst/>
              <a:cxnLst/>
              <a:rect l="l" t="t" r="r" b="b"/>
              <a:pathLst>
                <a:path w="1270" h="635">
                  <a:moveTo>
                    <a:pt x="1155" y="304"/>
                  </a:moveTo>
                  <a:lnTo>
                    <a:pt x="1155" y="139"/>
                  </a:lnTo>
                  <a:lnTo>
                    <a:pt x="1143" y="0"/>
                  </a:lnTo>
                </a:path>
                <a:path w="1270" h="635">
                  <a:moveTo>
                    <a:pt x="1155" y="304"/>
                  </a:moveTo>
                  <a:lnTo>
                    <a:pt x="0" y="304"/>
                  </a:lnTo>
                </a:path>
              </a:pathLst>
            </a:custGeom>
            <a:ln w="3175">
              <a:solidFill>
                <a:srgbClr val="565658"/>
              </a:solidFill>
            </a:ln>
          </p:spPr>
          <p:txBody>
            <a:bodyPr wrap="square" lIns="0" tIns="0" rIns="0" bIns="0" rtlCol="0"/>
            <a:lstStyle/>
            <a:p/>
          </p:txBody>
        </p:sp>
        <p:sp>
          <p:nvSpPr>
            <p:cNvPr id="1306" name="object 1306" descr=""/>
            <p:cNvSpPr/>
            <p:nvPr/>
          </p:nvSpPr>
          <p:spPr>
            <a:xfrm>
              <a:off x="6270342" y="2347590"/>
              <a:ext cx="635" cy="635"/>
            </a:xfrm>
            <a:custGeom>
              <a:avLst/>
              <a:gdLst/>
              <a:ahLst/>
              <a:cxnLst/>
              <a:rect l="l" t="t" r="r" b="b"/>
              <a:pathLst>
                <a:path w="635" h="635">
                  <a:moveTo>
                    <a:pt x="0" y="0"/>
                  </a:moveTo>
                  <a:lnTo>
                    <a:pt x="25" y="127"/>
                  </a:lnTo>
                  <a:lnTo>
                    <a:pt x="50" y="254"/>
                  </a:lnTo>
                </a:path>
              </a:pathLst>
            </a:custGeom>
            <a:ln w="3175">
              <a:solidFill>
                <a:srgbClr val="565658"/>
              </a:solidFill>
            </a:ln>
          </p:spPr>
          <p:txBody>
            <a:bodyPr wrap="square" lIns="0" tIns="0" rIns="0" bIns="0" rtlCol="0"/>
            <a:lstStyle/>
            <a:p/>
          </p:txBody>
        </p:sp>
        <p:sp>
          <p:nvSpPr>
            <p:cNvPr id="1307" name="object 1307" descr=""/>
            <p:cNvSpPr/>
            <p:nvPr/>
          </p:nvSpPr>
          <p:spPr>
            <a:xfrm>
              <a:off x="6269760" y="2347392"/>
              <a:ext cx="635" cy="635"/>
            </a:xfrm>
            <a:custGeom>
              <a:avLst/>
              <a:gdLst/>
              <a:ahLst/>
              <a:cxnLst/>
              <a:rect l="l" t="t" r="r" b="b"/>
              <a:pathLst>
                <a:path w="635" h="635">
                  <a:moveTo>
                    <a:pt x="0" y="0"/>
                  </a:moveTo>
                  <a:lnTo>
                    <a:pt x="152" y="88"/>
                  </a:lnTo>
                  <a:lnTo>
                    <a:pt x="355" y="152"/>
                  </a:lnTo>
                  <a:lnTo>
                    <a:pt x="584" y="203"/>
                  </a:lnTo>
                </a:path>
              </a:pathLst>
            </a:custGeom>
            <a:ln w="3175">
              <a:solidFill>
                <a:srgbClr val="565658"/>
              </a:solidFill>
            </a:ln>
          </p:spPr>
          <p:txBody>
            <a:bodyPr wrap="square" lIns="0" tIns="0" rIns="0" bIns="0" rtlCol="0"/>
            <a:lstStyle/>
            <a:p/>
          </p:txBody>
        </p:sp>
        <p:sp>
          <p:nvSpPr>
            <p:cNvPr id="1308" name="object 1308" descr=""/>
            <p:cNvSpPr/>
            <p:nvPr/>
          </p:nvSpPr>
          <p:spPr>
            <a:xfrm>
              <a:off x="6267281" y="2342193"/>
              <a:ext cx="2540" cy="5080"/>
            </a:xfrm>
            <a:custGeom>
              <a:avLst/>
              <a:gdLst/>
              <a:ahLst/>
              <a:cxnLst/>
              <a:rect l="l" t="t" r="r" b="b"/>
              <a:pathLst>
                <a:path w="2539" h="5080">
                  <a:moveTo>
                    <a:pt x="2311" y="5054"/>
                  </a:moveTo>
                  <a:lnTo>
                    <a:pt x="1447" y="2463"/>
                  </a:lnTo>
                  <a:lnTo>
                    <a:pt x="0" y="0"/>
                  </a:lnTo>
                </a:path>
              </a:pathLst>
            </a:custGeom>
            <a:ln w="3175">
              <a:solidFill>
                <a:srgbClr val="565658"/>
              </a:solidFill>
            </a:ln>
          </p:spPr>
          <p:txBody>
            <a:bodyPr wrap="square" lIns="0" tIns="0" rIns="0" bIns="0" rtlCol="0"/>
            <a:lstStyle/>
            <a:p/>
          </p:txBody>
        </p:sp>
        <p:sp>
          <p:nvSpPr>
            <p:cNvPr id="1309" name="object 1309" descr=""/>
            <p:cNvSpPr/>
            <p:nvPr/>
          </p:nvSpPr>
          <p:spPr>
            <a:xfrm>
              <a:off x="6252155" y="2347248"/>
              <a:ext cx="1905" cy="0"/>
            </a:xfrm>
            <a:custGeom>
              <a:avLst/>
              <a:gdLst/>
              <a:ahLst/>
              <a:cxnLst/>
              <a:rect l="l" t="t" r="r" b="b"/>
              <a:pathLst>
                <a:path w="1904" h="0">
                  <a:moveTo>
                    <a:pt x="0" y="0"/>
                  </a:moveTo>
                  <a:lnTo>
                    <a:pt x="1435" y="0"/>
                  </a:lnTo>
                  <a:lnTo>
                    <a:pt x="1625" y="0"/>
                  </a:lnTo>
                </a:path>
              </a:pathLst>
            </a:custGeom>
            <a:ln w="3175">
              <a:solidFill>
                <a:srgbClr val="565658"/>
              </a:solidFill>
            </a:ln>
          </p:spPr>
          <p:txBody>
            <a:bodyPr wrap="square" lIns="0" tIns="0" rIns="0" bIns="0" rtlCol="0"/>
            <a:lstStyle/>
            <a:p/>
          </p:txBody>
        </p:sp>
        <p:sp>
          <p:nvSpPr>
            <p:cNvPr id="1310" name="object 1310" descr=""/>
            <p:cNvSpPr/>
            <p:nvPr/>
          </p:nvSpPr>
          <p:spPr>
            <a:xfrm>
              <a:off x="6266045" y="2347248"/>
              <a:ext cx="1270" cy="0"/>
            </a:xfrm>
            <a:custGeom>
              <a:avLst/>
              <a:gdLst/>
              <a:ahLst/>
              <a:cxnLst/>
              <a:rect l="l" t="t" r="r" b="b"/>
              <a:pathLst>
                <a:path w="1270" h="0">
                  <a:moveTo>
                    <a:pt x="0" y="0"/>
                  </a:moveTo>
                  <a:lnTo>
                    <a:pt x="1231" y="0"/>
                  </a:lnTo>
                </a:path>
              </a:pathLst>
            </a:custGeom>
            <a:ln w="3175">
              <a:solidFill>
                <a:srgbClr val="565658"/>
              </a:solidFill>
            </a:ln>
          </p:spPr>
          <p:txBody>
            <a:bodyPr wrap="square" lIns="0" tIns="0" rIns="0" bIns="0" rtlCol="0"/>
            <a:lstStyle/>
            <a:p/>
          </p:txBody>
        </p:sp>
        <p:sp>
          <p:nvSpPr>
            <p:cNvPr id="1311" name="object 1311" descr=""/>
            <p:cNvSpPr/>
            <p:nvPr/>
          </p:nvSpPr>
          <p:spPr>
            <a:xfrm>
              <a:off x="6252155" y="2347248"/>
              <a:ext cx="635" cy="635"/>
            </a:xfrm>
            <a:custGeom>
              <a:avLst/>
              <a:gdLst/>
              <a:ahLst/>
              <a:cxnLst/>
              <a:rect l="l" t="t" r="r" b="b"/>
              <a:pathLst>
                <a:path w="635" h="635">
                  <a:moveTo>
                    <a:pt x="0" y="0"/>
                  </a:moveTo>
                  <a:lnTo>
                    <a:pt x="38" y="228"/>
                  </a:lnTo>
                  <a:lnTo>
                    <a:pt x="165" y="419"/>
                  </a:lnTo>
                  <a:lnTo>
                    <a:pt x="355" y="546"/>
                  </a:lnTo>
                  <a:lnTo>
                    <a:pt x="571" y="584"/>
                  </a:lnTo>
                </a:path>
              </a:pathLst>
            </a:custGeom>
            <a:ln w="3175">
              <a:solidFill>
                <a:srgbClr val="565658"/>
              </a:solidFill>
            </a:ln>
          </p:spPr>
          <p:txBody>
            <a:bodyPr wrap="square" lIns="0" tIns="0" rIns="0" bIns="0" rtlCol="0"/>
            <a:lstStyle/>
            <a:p/>
          </p:txBody>
        </p:sp>
        <p:sp>
          <p:nvSpPr>
            <p:cNvPr id="1312" name="object 1312" descr=""/>
            <p:cNvSpPr/>
            <p:nvPr/>
          </p:nvSpPr>
          <p:spPr>
            <a:xfrm>
              <a:off x="6250449" y="2347248"/>
              <a:ext cx="635" cy="635"/>
            </a:xfrm>
            <a:custGeom>
              <a:avLst/>
              <a:gdLst/>
              <a:ahLst/>
              <a:cxnLst/>
              <a:rect l="l" t="t" r="r" b="b"/>
              <a:pathLst>
                <a:path w="635" h="635">
                  <a:moveTo>
                    <a:pt x="0" y="0"/>
                  </a:moveTo>
                  <a:lnTo>
                    <a:pt x="50" y="228"/>
                  </a:lnTo>
                  <a:lnTo>
                    <a:pt x="177" y="419"/>
                  </a:lnTo>
                  <a:lnTo>
                    <a:pt x="355" y="546"/>
                  </a:lnTo>
                  <a:lnTo>
                    <a:pt x="571" y="584"/>
                  </a:lnTo>
                </a:path>
              </a:pathLst>
            </a:custGeom>
            <a:ln w="3175">
              <a:solidFill>
                <a:srgbClr val="565658"/>
              </a:solidFill>
            </a:ln>
          </p:spPr>
          <p:txBody>
            <a:bodyPr wrap="square" lIns="0" tIns="0" rIns="0" bIns="0" rtlCol="0"/>
            <a:lstStyle/>
            <a:p/>
          </p:txBody>
        </p:sp>
        <p:sp>
          <p:nvSpPr>
            <p:cNvPr id="1313" name="object 1313" descr=""/>
            <p:cNvSpPr/>
            <p:nvPr/>
          </p:nvSpPr>
          <p:spPr>
            <a:xfrm>
              <a:off x="6249785" y="2347342"/>
              <a:ext cx="1270" cy="635"/>
            </a:xfrm>
            <a:custGeom>
              <a:avLst/>
              <a:gdLst/>
              <a:ahLst/>
              <a:cxnLst/>
              <a:rect l="l" t="t" r="r" b="b"/>
              <a:pathLst>
                <a:path w="1270" h="635">
                  <a:moveTo>
                    <a:pt x="1092" y="495"/>
                  </a:moveTo>
                  <a:lnTo>
                    <a:pt x="914" y="457"/>
                  </a:lnTo>
                  <a:lnTo>
                    <a:pt x="762" y="355"/>
                  </a:lnTo>
                  <a:lnTo>
                    <a:pt x="635" y="203"/>
                  </a:lnTo>
                  <a:lnTo>
                    <a:pt x="571" y="0"/>
                  </a:lnTo>
                </a:path>
                <a:path w="1270" h="635">
                  <a:moveTo>
                    <a:pt x="1092" y="495"/>
                  </a:moveTo>
                  <a:lnTo>
                    <a:pt x="863" y="495"/>
                  </a:lnTo>
                  <a:lnTo>
                    <a:pt x="609" y="495"/>
                  </a:lnTo>
                  <a:lnTo>
                    <a:pt x="317" y="495"/>
                  </a:lnTo>
                  <a:lnTo>
                    <a:pt x="0" y="495"/>
                  </a:lnTo>
                </a:path>
              </a:pathLst>
            </a:custGeom>
            <a:ln w="3175">
              <a:solidFill>
                <a:srgbClr val="565658"/>
              </a:solidFill>
            </a:ln>
          </p:spPr>
          <p:txBody>
            <a:bodyPr wrap="square" lIns="0" tIns="0" rIns="0" bIns="0" rtlCol="0"/>
            <a:lstStyle/>
            <a:p/>
          </p:txBody>
        </p:sp>
        <p:sp>
          <p:nvSpPr>
            <p:cNvPr id="1314" name="object 1314" descr=""/>
            <p:cNvSpPr/>
            <p:nvPr/>
          </p:nvSpPr>
          <p:spPr>
            <a:xfrm>
              <a:off x="6249748" y="2347842"/>
              <a:ext cx="635" cy="635"/>
            </a:xfrm>
            <a:custGeom>
              <a:avLst/>
              <a:gdLst/>
              <a:ahLst/>
              <a:cxnLst/>
              <a:rect l="l" t="t" r="r" b="b"/>
              <a:pathLst>
                <a:path w="635" h="635">
                  <a:moveTo>
                    <a:pt x="0" y="304"/>
                  </a:moveTo>
                  <a:lnTo>
                    <a:pt x="12" y="152"/>
                  </a:lnTo>
                  <a:lnTo>
                    <a:pt x="25" y="0"/>
                  </a:lnTo>
                </a:path>
              </a:pathLst>
            </a:custGeom>
            <a:ln w="3175">
              <a:solidFill>
                <a:srgbClr val="565658"/>
              </a:solidFill>
            </a:ln>
          </p:spPr>
          <p:txBody>
            <a:bodyPr wrap="square" lIns="0" tIns="0" rIns="0" bIns="0" rtlCol="0"/>
            <a:lstStyle/>
            <a:p/>
          </p:txBody>
        </p:sp>
        <p:sp>
          <p:nvSpPr>
            <p:cNvPr id="1315" name="object 1315" descr=""/>
            <p:cNvSpPr/>
            <p:nvPr/>
          </p:nvSpPr>
          <p:spPr>
            <a:xfrm>
              <a:off x="6267475" y="2341636"/>
              <a:ext cx="3175" cy="6350"/>
            </a:xfrm>
            <a:custGeom>
              <a:avLst/>
              <a:gdLst/>
              <a:ahLst/>
              <a:cxnLst/>
              <a:rect l="l" t="t" r="r" b="b"/>
              <a:pathLst>
                <a:path w="3175" h="6350">
                  <a:moveTo>
                    <a:pt x="393" y="0"/>
                  </a:moveTo>
                  <a:lnTo>
                    <a:pt x="1841" y="2552"/>
                  </a:lnTo>
                  <a:lnTo>
                    <a:pt x="2451" y="4292"/>
                  </a:lnTo>
                  <a:lnTo>
                    <a:pt x="2870" y="5956"/>
                  </a:lnTo>
                </a:path>
                <a:path w="3175" h="6350">
                  <a:moveTo>
                    <a:pt x="393" y="0"/>
                  </a:moveTo>
                  <a:lnTo>
                    <a:pt x="177" y="50"/>
                  </a:lnTo>
                  <a:lnTo>
                    <a:pt x="0" y="165"/>
                  </a:lnTo>
                </a:path>
              </a:pathLst>
            </a:custGeom>
            <a:ln w="3175">
              <a:solidFill>
                <a:srgbClr val="565658"/>
              </a:solidFill>
            </a:ln>
          </p:spPr>
          <p:txBody>
            <a:bodyPr wrap="square" lIns="0" tIns="0" rIns="0" bIns="0" rtlCol="0"/>
            <a:lstStyle/>
            <a:p/>
          </p:txBody>
        </p:sp>
        <p:sp>
          <p:nvSpPr>
            <p:cNvPr id="1316" name="object 1316" descr=""/>
            <p:cNvSpPr/>
            <p:nvPr/>
          </p:nvSpPr>
          <p:spPr>
            <a:xfrm>
              <a:off x="6252154" y="2340309"/>
              <a:ext cx="15240" cy="1905"/>
            </a:xfrm>
            <a:custGeom>
              <a:avLst/>
              <a:gdLst/>
              <a:ahLst/>
              <a:cxnLst/>
              <a:rect l="l" t="t" r="r" b="b"/>
              <a:pathLst>
                <a:path w="15239" h="1905">
                  <a:moveTo>
                    <a:pt x="15125" y="1879"/>
                  </a:moveTo>
                  <a:lnTo>
                    <a:pt x="4686" y="0"/>
                  </a:lnTo>
                  <a:lnTo>
                    <a:pt x="4025" y="25"/>
                  </a:lnTo>
                  <a:lnTo>
                    <a:pt x="2527" y="139"/>
                  </a:lnTo>
                  <a:lnTo>
                    <a:pt x="1422" y="342"/>
                  </a:lnTo>
                  <a:lnTo>
                    <a:pt x="901" y="520"/>
                  </a:lnTo>
                  <a:lnTo>
                    <a:pt x="0" y="1244"/>
                  </a:lnTo>
                </a:path>
              </a:pathLst>
            </a:custGeom>
            <a:ln w="3175">
              <a:solidFill>
                <a:srgbClr val="565658"/>
              </a:solidFill>
            </a:ln>
          </p:spPr>
          <p:txBody>
            <a:bodyPr wrap="square" lIns="0" tIns="0" rIns="0" bIns="0" rtlCol="0"/>
            <a:lstStyle/>
            <a:p/>
          </p:txBody>
        </p:sp>
        <p:sp>
          <p:nvSpPr>
            <p:cNvPr id="1317" name="object 1317" descr=""/>
            <p:cNvSpPr/>
            <p:nvPr/>
          </p:nvSpPr>
          <p:spPr>
            <a:xfrm>
              <a:off x="6250453" y="2341550"/>
              <a:ext cx="1905" cy="5715"/>
            </a:xfrm>
            <a:custGeom>
              <a:avLst/>
              <a:gdLst/>
              <a:ahLst/>
              <a:cxnLst/>
              <a:rect l="l" t="t" r="r" b="b"/>
              <a:pathLst>
                <a:path w="1904" h="5714">
                  <a:moveTo>
                    <a:pt x="1701" y="0"/>
                  </a:moveTo>
                  <a:lnTo>
                    <a:pt x="698" y="2387"/>
                  </a:lnTo>
                  <a:lnTo>
                    <a:pt x="0" y="5702"/>
                  </a:lnTo>
                </a:path>
              </a:pathLst>
            </a:custGeom>
            <a:ln w="3175">
              <a:solidFill>
                <a:srgbClr val="565658"/>
              </a:solidFill>
            </a:ln>
          </p:spPr>
          <p:txBody>
            <a:bodyPr wrap="square" lIns="0" tIns="0" rIns="0" bIns="0" rtlCol="0"/>
            <a:lstStyle/>
            <a:p/>
          </p:txBody>
        </p:sp>
        <p:sp>
          <p:nvSpPr>
            <p:cNvPr id="1318" name="object 1318" descr=""/>
            <p:cNvSpPr/>
            <p:nvPr/>
          </p:nvSpPr>
          <p:spPr>
            <a:xfrm>
              <a:off x="6249817" y="2347451"/>
              <a:ext cx="635" cy="635"/>
            </a:xfrm>
            <a:custGeom>
              <a:avLst/>
              <a:gdLst/>
              <a:ahLst/>
              <a:cxnLst/>
              <a:rect l="l" t="t" r="r" b="b"/>
              <a:pathLst>
                <a:path w="635" h="635">
                  <a:moveTo>
                    <a:pt x="0" y="101"/>
                  </a:moveTo>
                  <a:lnTo>
                    <a:pt x="165" y="76"/>
                  </a:lnTo>
                  <a:lnTo>
                    <a:pt x="368" y="0"/>
                  </a:lnTo>
                </a:path>
              </a:pathLst>
            </a:custGeom>
            <a:ln w="3175">
              <a:solidFill>
                <a:srgbClr val="565658"/>
              </a:solidFill>
            </a:ln>
          </p:spPr>
          <p:txBody>
            <a:bodyPr wrap="square" lIns="0" tIns="0" rIns="0" bIns="0" rtlCol="0"/>
            <a:lstStyle/>
            <a:p/>
          </p:txBody>
        </p:sp>
        <p:sp>
          <p:nvSpPr>
            <p:cNvPr id="1319" name="object 1319" descr=""/>
            <p:cNvSpPr/>
            <p:nvPr/>
          </p:nvSpPr>
          <p:spPr>
            <a:xfrm>
              <a:off x="6249780" y="2347558"/>
              <a:ext cx="635" cy="635"/>
            </a:xfrm>
            <a:custGeom>
              <a:avLst/>
              <a:gdLst/>
              <a:ahLst/>
              <a:cxnLst/>
              <a:rect l="l" t="t" r="r" b="b"/>
              <a:pathLst>
                <a:path w="635" h="635">
                  <a:moveTo>
                    <a:pt x="0" y="279"/>
                  </a:moveTo>
                  <a:lnTo>
                    <a:pt x="12" y="139"/>
                  </a:lnTo>
                  <a:lnTo>
                    <a:pt x="38" y="0"/>
                  </a:lnTo>
                </a:path>
              </a:pathLst>
            </a:custGeom>
            <a:ln w="3175">
              <a:solidFill>
                <a:srgbClr val="565658"/>
              </a:solidFill>
            </a:ln>
          </p:spPr>
          <p:txBody>
            <a:bodyPr wrap="square" lIns="0" tIns="0" rIns="0" bIns="0" rtlCol="0"/>
            <a:lstStyle/>
            <a:p/>
          </p:txBody>
        </p:sp>
        <p:sp>
          <p:nvSpPr>
            <p:cNvPr id="1320" name="object 1320" descr=""/>
            <p:cNvSpPr/>
            <p:nvPr/>
          </p:nvSpPr>
          <p:spPr>
            <a:xfrm>
              <a:off x="6251615" y="2339727"/>
              <a:ext cx="16510" cy="1905"/>
            </a:xfrm>
            <a:custGeom>
              <a:avLst/>
              <a:gdLst/>
              <a:ahLst/>
              <a:cxnLst/>
              <a:rect l="l" t="t" r="r" b="b"/>
              <a:pathLst>
                <a:path w="16510" h="1905">
                  <a:moveTo>
                    <a:pt x="0" y="1270"/>
                  </a:moveTo>
                  <a:lnTo>
                    <a:pt x="965" y="533"/>
                  </a:lnTo>
                  <a:lnTo>
                    <a:pt x="2705" y="139"/>
                  </a:lnTo>
                  <a:lnTo>
                    <a:pt x="5029" y="0"/>
                  </a:lnTo>
                  <a:lnTo>
                    <a:pt x="7721" y="38"/>
                  </a:lnTo>
                  <a:lnTo>
                    <a:pt x="10502" y="215"/>
                  </a:lnTo>
                  <a:lnTo>
                    <a:pt x="13030" y="533"/>
                  </a:lnTo>
                  <a:lnTo>
                    <a:pt x="15011" y="1066"/>
                  </a:lnTo>
                  <a:lnTo>
                    <a:pt x="16256" y="1905"/>
                  </a:lnTo>
                </a:path>
                <a:path w="16510" h="1905">
                  <a:moveTo>
                    <a:pt x="0" y="1270"/>
                  </a:moveTo>
                  <a:lnTo>
                    <a:pt x="203" y="1333"/>
                  </a:lnTo>
                  <a:lnTo>
                    <a:pt x="368" y="1447"/>
                  </a:lnTo>
                  <a:lnTo>
                    <a:pt x="495" y="1625"/>
                  </a:lnTo>
                  <a:lnTo>
                    <a:pt x="533" y="1816"/>
                  </a:lnTo>
                </a:path>
              </a:pathLst>
            </a:custGeom>
            <a:ln w="3175">
              <a:solidFill>
                <a:srgbClr val="565658"/>
              </a:solidFill>
            </a:ln>
          </p:spPr>
          <p:txBody>
            <a:bodyPr wrap="square" lIns="0" tIns="0" rIns="0" bIns="0" rtlCol="0"/>
            <a:lstStyle/>
            <a:p/>
          </p:txBody>
        </p:sp>
        <p:sp>
          <p:nvSpPr>
            <p:cNvPr id="1321" name="object 1321" descr=""/>
            <p:cNvSpPr/>
            <p:nvPr/>
          </p:nvSpPr>
          <p:spPr>
            <a:xfrm>
              <a:off x="6249817" y="2341000"/>
              <a:ext cx="1905" cy="6985"/>
            </a:xfrm>
            <a:custGeom>
              <a:avLst/>
              <a:gdLst/>
              <a:ahLst/>
              <a:cxnLst/>
              <a:rect l="l" t="t" r="r" b="b"/>
              <a:pathLst>
                <a:path w="1904" h="6985">
                  <a:moveTo>
                    <a:pt x="0" y="6553"/>
                  </a:moveTo>
                  <a:lnTo>
                    <a:pt x="800" y="2476"/>
                  </a:lnTo>
                  <a:lnTo>
                    <a:pt x="1803" y="0"/>
                  </a:lnTo>
                </a:path>
              </a:pathLst>
            </a:custGeom>
            <a:ln w="3175">
              <a:solidFill>
                <a:srgbClr val="565658"/>
              </a:solidFill>
            </a:ln>
          </p:spPr>
          <p:txBody>
            <a:bodyPr wrap="square" lIns="0" tIns="0" rIns="0" bIns="0" rtlCol="0"/>
            <a:lstStyle/>
            <a:p/>
          </p:txBody>
        </p:sp>
        <p:sp>
          <p:nvSpPr>
            <p:cNvPr id="1322" name="object 1322" descr=""/>
            <p:cNvSpPr/>
            <p:nvPr/>
          </p:nvSpPr>
          <p:spPr>
            <a:xfrm>
              <a:off x="5951936" y="2346411"/>
              <a:ext cx="5715" cy="3175"/>
            </a:xfrm>
            <a:custGeom>
              <a:avLst/>
              <a:gdLst/>
              <a:ahLst/>
              <a:cxnLst/>
              <a:rect l="l" t="t" r="r" b="b"/>
              <a:pathLst>
                <a:path w="5714" h="3175">
                  <a:moveTo>
                    <a:pt x="63" y="25"/>
                  </a:moveTo>
                  <a:lnTo>
                    <a:pt x="317" y="177"/>
                  </a:lnTo>
                  <a:lnTo>
                    <a:pt x="1142" y="660"/>
                  </a:lnTo>
                  <a:lnTo>
                    <a:pt x="2336" y="1346"/>
                  </a:lnTo>
                  <a:lnTo>
                    <a:pt x="2781" y="1600"/>
                  </a:lnTo>
                  <a:lnTo>
                    <a:pt x="4622" y="2666"/>
                  </a:lnTo>
                  <a:lnTo>
                    <a:pt x="5181" y="2984"/>
                  </a:lnTo>
                </a:path>
              </a:pathLst>
            </a:custGeom>
            <a:ln w="3175">
              <a:solidFill>
                <a:srgbClr val="565658"/>
              </a:solidFill>
            </a:ln>
          </p:spPr>
          <p:txBody>
            <a:bodyPr wrap="square" lIns="0" tIns="0" rIns="0" bIns="0" rtlCol="0"/>
            <a:lstStyle/>
            <a:p/>
          </p:txBody>
        </p:sp>
        <p:sp>
          <p:nvSpPr>
            <p:cNvPr id="1323" name="object 1323" descr=""/>
            <p:cNvSpPr/>
            <p:nvPr/>
          </p:nvSpPr>
          <p:spPr>
            <a:xfrm>
              <a:off x="6361415" y="2347839"/>
              <a:ext cx="635" cy="635"/>
            </a:xfrm>
            <a:custGeom>
              <a:avLst/>
              <a:gdLst/>
              <a:ahLst/>
              <a:cxnLst/>
              <a:rect l="l" t="t" r="r" b="b"/>
              <a:pathLst>
                <a:path w="635" h="635">
                  <a:moveTo>
                    <a:pt x="177" y="203"/>
                  </a:moveTo>
                  <a:lnTo>
                    <a:pt x="88" y="101"/>
                  </a:lnTo>
                  <a:lnTo>
                    <a:pt x="0" y="0"/>
                  </a:lnTo>
                </a:path>
                <a:path w="635" h="635">
                  <a:moveTo>
                    <a:pt x="177" y="203"/>
                  </a:moveTo>
                  <a:lnTo>
                    <a:pt x="63" y="203"/>
                  </a:lnTo>
                </a:path>
              </a:pathLst>
            </a:custGeom>
            <a:ln w="3175">
              <a:solidFill>
                <a:srgbClr val="565658"/>
              </a:solidFill>
            </a:ln>
          </p:spPr>
          <p:txBody>
            <a:bodyPr wrap="square" lIns="0" tIns="0" rIns="0" bIns="0" rtlCol="0"/>
            <a:lstStyle/>
            <a:p/>
          </p:txBody>
        </p:sp>
        <p:sp>
          <p:nvSpPr>
            <p:cNvPr id="1324" name="object 1324" descr=""/>
            <p:cNvSpPr/>
            <p:nvPr/>
          </p:nvSpPr>
          <p:spPr>
            <a:xfrm>
              <a:off x="5957115" y="2349394"/>
              <a:ext cx="5715" cy="1905"/>
            </a:xfrm>
            <a:custGeom>
              <a:avLst/>
              <a:gdLst/>
              <a:ahLst/>
              <a:cxnLst/>
              <a:rect l="l" t="t" r="r" b="b"/>
              <a:pathLst>
                <a:path w="5714" h="1905">
                  <a:moveTo>
                    <a:pt x="0" y="0"/>
                  </a:moveTo>
                  <a:lnTo>
                    <a:pt x="2400" y="1003"/>
                  </a:lnTo>
                  <a:lnTo>
                    <a:pt x="4330" y="1346"/>
                  </a:lnTo>
                  <a:lnTo>
                    <a:pt x="5156" y="1371"/>
                  </a:lnTo>
                </a:path>
              </a:pathLst>
            </a:custGeom>
            <a:ln w="3175">
              <a:solidFill>
                <a:srgbClr val="565658"/>
              </a:solidFill>
            </a:ln>
          </p:spPr>
          <p:txBody>
            <a:bodyPr wrap="square" lIns="0" tIns="0" rIns="0" bIns="0" rtlCol="0"/>
            <a:lstStyle/>
            <a:p/>
          </p:txBody>
        </p:sp>
        <p:sp>
          <p:nvSpPr>
            <p:cNvPr id="1325" name="object 1325" descr=""/>
            <p:cNvSpPr/>
            <p:nvPr/>
          </p:nvSpPr>
          <p:spPr>
            <a:xfrm>
              <a:off x="6361248" y="2347647"/>
              <a:ext cx="635" cy="635"/>
            </a:xfrm>
            <a:custGeom>
              <a:avLst/>
              <a:gdLst/>
              <a:ahLst/>
              <a:cxnLst/>
              <a:rect l="l" t="t" r="r" b="b"/>
              <a:pathLst>
                <a:path w="635" h="635">
                  <a:moveTo>
                    <a:pt x="165" y="190"/>
                  </a:moveTo>
                  <a:lnTo>
                    <a:pt x="88" y="101"/>
                  </a:lnTo>
                  <a:lnTo>
                    <a:pt x="0" y="0"/>
                  </a:lnTo>
                </a:path>
              </a:pathLst>
            </a:custGeom>
            <a:ln w="3175">
              <a:solidFill>
                <a:srgbClr val="565658"/>
              </a:solidFill>
            </a:ln>
          </p:spPr>
          <p:txBody>
            <a:bodyPr wrap="square" lIns="0" tIns="0" rIns="0" bIns="0" rtlCol="0"/>
            <a:lstStyle/>
            <a:p/>
          </p:txBody>
        </p:sp>
        <p:sp>
          <p:nvSpPr>
            <p:cNvPr id="1326" name="object 1326" descr=""/>
            <p:cNvSpPr/>
            <p:nvPr/>
          </p:nvSpPr>
          <p:spPr>
            <a:xfrm>
              <a:off x="6361705" y="2348035"/>
              <a:ext cx="635" cy="0"/>
            </a:xfrm>
            <a:custGeom>
              <a:avLst/>
              <a:gdLst/>
              <a:ahLst/>
              <a:cxnLst/>
              <a:rect l="l" t="t" r="r" b="b"/>
              <a:pathLst>
                <a:path w="635" h="0">
                  <a:moveTo>
                    <a:pt x="533" y="0"/>
                  </a:moveTo>
                  <a:lnTo>
                    <a:pt x="393" y="0"/>
                  </a:lnTo>
                  <a:lnTo>
                    <a:pt x="0" y="0"/>
                  </a:lnTo>
                </a:path>
              </a:pathLst>
            </a:custGeom>
            <a:ln w="3175">
              <a:solidFill>
                <a:srgbClr val="565658"/>
              </a:solidFill>
            </a:ln>
          </p:spPr>
          <p:txBody>
            <a:bodyPr wrap="square" lIns="0" tIns="0" rIns="0" bIns="0" rtlCol="0"/>
            <a:lstStyle/>
            <a:p/>
          </p:txBody>
        </p:sp>
        <p:sp>
          <p:nvSpPr>
            <p:cNvPr id="1327" name="object 1327" descr=""/>
            <p:cNvSpPr/>
            <p:nvPr/>
          </p:nvSpPr>
          <p:spPr>
            <a:xfrm>
              <a:off x="5962268" y="2350771"/>
              <a:ext cx="84455" cy="0"/>
            </a:xfrm>
            <a:custGeom>
              <a:avLst/>
              <a:gdLst/>
              <a:ahLst/>
              <a:cxnLst/>
              <a:rect l="l" t="t" r="r" b="b"/>
              <a:pathLst>
                <a:path w="84454" h="0">
                  <a:moveTo>
                    <a:pt x="0" y="0"/>
                  </a:moveTo>
                  <a:lnTo>
                    <a:pt x="0" y="0"/>
                  </a:lnTo>
                  <a:lnTo>
                    <a:pt x="70586" y="0"/>
                  </a:lnTo>
                  <a:lnTo>
                    <a:pt x="83908" y="0"/>
                  </a:lnTo>
                </a:path>
              </a:pathLst>
            </a:custGeom>
            <a:ln w="3175">
              <a:solidFill>
                <a:srgbClr val="565658"/>
              </a:solidFill>
            </a:ln>
          </p:spPr>
          <p:txBody>
            <a:bodyPr wrap="square" lIns="0" tIns="0" rIns="0" bIns="0" rtlCol="0"/>
            <a:lstStyle/>
            <a:p/>
          </p:txBody>
        </p:sp>
        <p:sp>
          <p:nvSpPr>
            <p:cNvPr id="1328" name="object 1328" descr=""/>
            <p:cNvSpPr/>
            <p:nvPr/>
          </p:nvSpPr>
          <p:spPr>
            <a:xfrm>
              <a:off x="6354279" y="2343715"/>
              <a:ext cx="6985" cy="4445"/>
            </a:xfrm>
            <a:custGeom>
              <a:avLst/>
              <a:gdLst/>
              <a:ahLst/>
              <a:cxnLst/>
              <a:rect l="l" t="t" r="r" b="b"/>
              <a:pathLst>
                <a:path w="6985" h="4444">
                  <a:moveTo>
                    <a:pt x="6972" y="3936"/>
                  </a:moveTo>
                  <a:lnTo>
                    <a:pt x="4610" y="1968"/>
                  </a:lnTo>
                  <a:lnTo>
                    <a:pt x="0" y="0"/>
                  </a:lnTo>
                </a:path>
              </a:pathLst>
            </a:custGeom>
            <a:ln w="3175">
              <a:solidFill>
                <a:srgbClr val="565658"/>
              </a:solidFill>
            </a:ln>
          </p:spPr>
          <p:txBody>
            <a:bodyPr wrap="square" lIns="0" tIns="0" rIns="0" bIns="0" rtlCol="0"/>
            <a:lstStyle/>
            <a:p/>
          </p:txBody>
        </p:sp>
        <p:sp>
          <p:nvSpPr>
            <p:cNvPr id="1329" name="object 1329" descr=""/>
            <p:cNvSpPr/>
            <p:nvPr/>
          </p:nvSpPr>
          <p:spPr>
            <a:xfrm>
              <a:off x="6363266" y="2349349"/>
              <a:ext cx="1270" cy="1905"/>
            </a:xfrm>
            <a:custGeom>
              <a:avLst/>
              <a:gdLst/>
              <a:ahLst/>
              <a:cxnLst/>
              <a:rect l="l" t="t" r="r" b="b"/>
              <a:pathLst>
                <a:path w="1270" h="1905">
                  <a:moveTo>
                    <a:pt x="876" y="1422"/>
                  </a:moveTo>
                  <a:lnTo>
                    <a:pt x="0" y="0"/>
                  </a:lnTo>
                </a:path>
              </a:pathLst>
            </a:custGeom>
            <a:ln w="3175">
              <a:solidFill>
                <a:srgbClr val="565658"/>
              </a:solidFill>
            </a:ln>
          </p:spPr>
          <p:txBody>
            <a:bodyPr wrap="square" lIns="0" tIns="0" rIns="0" bIns="0" rtlCol="0"/>
            <a:lstStyle/>
            <a:p/>
          </p:txBody>
        </p:sp>
        <p:sp>
          <p:nvSpPr>
            <p:cNvPr id="1330" name="object 1330" descr=""/>
            <p:cNvSpPr/>
            <p:nvPr/>
          </p:nvSpPr>
          <p:spPr>
            <a:xfrm>
              <a:off x="6362232" y="2348030"/>
              <a:ext cx="1270" cy="1905"/>
            </a:xfrm>
            <a:custGeom>
              <a:avLst/>
              <a:gdLst/>
              <a:ahLst/>
              <a:cxnLst/>
              <a:rect l="l" t="t" r="r" b="b"/>
              <a:pathLst>
                <a:path w="1270" h="1905">
                  <a:moveTo>
                    <a:pt x="1028" y="1320"/>
                  </a:moveTo>
                  <a:lnTo>
                    <a:pt x="1028" y="1320"/>
                  </a:lnTo>
                  <a:lnTo>
                    <a:pt x="0" y="0"/>
                  </a:lnTo>
                </a:path>
              </a:pathLst>
            </a:custGeom>
            <a:ln w="3175">
              <a:solidFill>
                <a:srgbClr val="565658"/>
              </a:solidFill>
            </a:ln>
          </p:spPr>
          <p:txBody>
            <a:bodyPr wrap="square" lIns="0" tIns="0" rIns="0" bIns="0" rtlCol="0"/>
            <a:lstStyle/>
            <a:p/>
          </p:txBody>
        </p:sp>
        <p:sp>
          <p:nvSpPr>
            <p:cNvPr id="1331" name="object 1331" descr=""/>
            <p:cNvSpPr/>
            <p:nvPr/>
          </p:nvSpPr>
          <p:spPr>
            <a:xfrm>
              <a:off x="6085653" y="2333147"/>
              <a:ext cx="0" cy="17780"/>
            </a:xfrm>
            <a:custGeom>
              <a:avLst/>
              <a:gdLst/>
              <a:ahLst/>
              <a:cxnLst/>
              <a:rect l="l" t="t" r="r" b="b"/>
              <a:pathLst>
                <a:path w="0" h="17780">
                  <a:moveTo>
                    <a:pt x="0" y="0"/>
                  </a:moveTo>
                  <a:lnTo>
                    <a:pt x="0" y="17627"/>
                  </a:lnTo>
                </a:path>
              </a:pathLst>
            </a:custGeom>
            <a:ln w="3175">
              <a:solidFill>
                <a:srgbClr val="565658"/>
              </a:solidFill>
            </a:ln>
          </p:spPr>
          <p:txBody>
            <a:bodyPr wrap="square" lIns="0" tIns="0" rIns="0" bIns="0" rtlCol="0"/>
            <a:lstStyle/>
            <a:p/>
          </p:txBody>
        </p:sp>
        <p:sp>
          <p:nvSpPr>
            <p:cNvPr id="1332" name="object 1332" descr=""/>
            <p:cNvSpPr/>
            <p:nvPr/>
          </p:nvSpPr>
          <p:spPr>
            <a:xfrm>
              <a:off x="6347938" y="2342583"/>
              <a:ext cx="6350" cy="1270"/>
            </a:xfrm>
            <a:custGeom>
              <a:avLst/>
              <a:gdLst/>
              <a:ahLst/>
              <a:cxnLst/>
              <a:rect l="l" t="t" r="r" b="b"/>
              <a:pathLst>
                <a:path w="6350" h="1269">
                  <a:moveTo>
                    <a:pt x="6337" y="1130"/>
                  </a:moveTo>
                  <a:lnTo>
                    <a:pt x="3784" y="546"/>
                  </a:lnTo>
                  <a:lnTo>
                    <a:pt x="1727" y="215"/>
                  </a:lnTo>
                  <a:lnTo>
                    <a:pt x="431" y="50"/>
                  </a:lnTo>
                  <a:lnTo>
                    <a:pt x="0" y="0"/>
                  </a:lnTo>
                </a:path>
              </a:pathLst>
            </a:custGeom>
            <a:ln w="3175">
              <a:solidFill>
                <a:srgbClr val="565658"/>
              </a:solidFill>
            </a:ln>
          </p:spPr>
          <p:txBody>
            <a:bodyPr wrap="square" lIns="0" tIns="0" rIns="0" bIns="0" rtlCol="0"/>
            <a:lstStyle/>
            <a:p/>
          </p:txBody>
        </p:sp>
        <p:sp>
          <p:nvSpPr>
            <p:cNvPr id="1333" name="object 1333" descr=""/>
            <p:cNvSpPr/>
            <p:nvPr/>
          </p:nvSpPr>
          <p:spPr>
            <a:xfrm>
              <a:off x="6297510" y="2350771"/>
              <a:ext cx="66675" cy="0"/>
            </a:xfrm>
            <a:custGeom>
              <a:avLst/>
              <a:gdLst/>
              <a:ahLst/>
              <a:cxnLst/>
              <a:rect l="l" t="t" r="r" b="b"/>
              <a:pathLst>
                <a:path w="66675" h="0">
                  <a:moveTo>
                    <a:pt x="0" y="0"/>
                  </a:moveTo>
                  <a:lnTo>
                    <a:pt x="0" y="0"/>
                  </a:lnTo>
                  <a:lnTo>
                    <a:pt x="65532" y="0"/>
                  </a:lnTo>
                  <a:lnTo>
                    <a:pt x="66636" y="0"/>
                  </a:lnTo>
                </a:path>
              </a:pathLst>
            </a:custGeom>
            <a:ln w="3175">
              <a:solidFill>
                <a:srgbClr val="565658"/>
              </a:solidFill>
            </a:ln>
          </p:spPr>
          <p:txBody>
            <a:bodyPr wrap="square" lIns="0" tIns="0" rIns="0" bIns="0" rtlCol="0"/>
            <a:lstStyle/>
            <a:p/>
          </p:txBody>
        </p:sp>
        <p:sp>
          <p:nvSpPr>
            <p:cNvPr id="1334" name="object 1334" descr=""/>
            <p:cNvSpPr/>
            <p:nvPr/>
          </p:nvSpPr>
          <p:spPr>
            <a:xfrm>
              <a:off x="6085648" y="2350771"/>
              <a:ext cx="203835" cy="0"/>
            </a:xfrm>
            <a:custGeom>
              <a:avLst/>
              <a:gdLst/>
              <a:ahLst/>
              <a:cxnLst/>
              <a:rect l="l" t="t" r="r" b="b"/>
              <a:pathLst>
                <a:path w="203835" h="0">
                  <a:moveTo>
                    <a:pt x="203720" y="0"/>
                  </a:moveTo>
                  <a:lnTo>
                    <a:pt x="171030" y="0"/>
                  </a:lnTo>
                  <a:lnTo>
                    <a:pt x="125082" y="0"/>
                  </a:lnTo>
                  <a:lnTo>
                    <a:pt x="101904" y="0"/>
                  </a:lnTo>
                  <a:lnTo>
                    <a:pt x="46418" y="0"/>
                  </a:lnTo>
                  <a:lnTo>
                    <a:pt x="0" y="0"/>
                  </a:lnTo>
                </a:path>
              </a:pathLst>
            </a:custGeom>
            <a:ln w="3175">
              <a:solidFill>
                <a:srgbClr val="565658"/>
              </a:solidFill>
            </a:ln>
          </p:spPr>
          <p:txBody>
            <a:bodyPr wrap="square" lIns="0" tIns="0" rIns="0" bIns="0" rtlCol="0"/>
            <a:lstStyle/>
            <a:p/>
          </p:txBody>
        </p:sp>
        <p:sp>
          <p:nvSpPr>
            <p:cNvPr id="1335" name="object 1335" descr=""/>
            <p:cNvSpPr/>
            <p:nvPr/>
          </p:nvSpPr>
          <p:spPr>
            <a:xfrm>
              <a:off x="6085653" y="2333147"/>
              <a:ext cx="203835" cy="6985"/>
            </a:xfrm>
            <a:custGeom>
              <a:avLst/>
              <a:gdLst/>
              <a:ahLst/>
              <a:cxnLst/>
              <a:rect l="l" t="t" r="r" b="b"/>
              <a:pathLst>
                <a:path w="203835" h="6985">
                  <a:moveTo>
                    <a:pt x="0" y="0"/>
                  </a:moveTo>
                  <a:lnTo>
                    <a:pt x="11696" y="177"/>
                  </a:lnTo>
                  <a:lnTo>
                    <a:pt x="47917" y="736"/>
                  </a:lnTo>
                  <a:lnTo>
                    <a:pt x="50952" y="787"/>
                  </a:lnTo>
                  <a:lnTo>
                    <a:pt x="55816" y="990"/>
                  </a:lnTo>
                  <a:lnTo>
                    <a:pt x="66662" y="1435"/>
                  </a:lnTo>
                  <a:lnTo>
                    <a:pt x="101866" y="2882"/>
                  </a:lnTo>
                  <a:lnTo>
                    <a:pt x="115620" y="3517"/>
                  </a:lnTo>
                  <a:lnTo>
                    <a:pt x="138137" y="4572"/>
                  </a:lnTo>
                  <a:lnTo>
                    <a:pt x="150749" y="5168"/>
                  </a:lnTo>
                  <a:lnTo>
                    <a:pt x="169862" y="5867"/>
                  </a:lnTo>
                  <a:lnTo>
                    <a:pt x="183337" y="6362"/>
                  </a:lnTo>
                  <a:lnTo>
                    <a:pt x="203720" y="6858"/>
                  </a:lnTo>
                </a:path>
              </a:pathLst>
            </a:custGeom>
            <a:ln w="3175">
              <a:solidFill>
                <a:srgbClr val="565658"/>
              </a:solidFill>
            </a:ln>
          </p:spPr>
          <p:txBody>
            <a:bodyPr wrap="square" lIns="0" tIns="0" rIns="0" bIns="0" rtlCol="0"/>
            <a:lstStyle/>
            <a:p/>
          </p:txBody>
        </p:sp>
        <p:sp>
          <p:nvSpPr>
            <p:cNvPr id="1336" name="object 1336" descr=""/>
            <p:cNvSpPr/>
            <p:nvPr/>
          </p:nvSpPr>
          <p:spPr>
            <a:xfrm>
              <a:off x="6289372" y="2340001"/>
              <a:ext cx="59055" cy="3175"/>
            </a:xfrm>
            <a:custGeom>
              <a:avLst/>
              <a:gdLst/>
              <a:ahLst/>
              <a:cxnLst/>
              <a:rect l="l" t="t" r="r" b="b"/>
              <a:pathLst>
                <a:path w="59054" h="3175">
                  <a:moveTo>
                    <a:pt x="58572" y="2578"/>
                  </a:moveTo>
                  <a:lnTo>
                    <a:pt x="29324" y="558"/>
                  </a:lnTo>
                  <a:lnTo>
                    <a:pt x="0" y="0"/>
                  </a:lnTo>
                </a:path>
              </a:pathLst>
            </a:custGeom>
            <a:ln w="3175">
              <a:solidFill>
                <a:srgbClr val="565658"/>
              </a:solidFill>
            </a:ln>
          </p:spPr>
          <p:txBody>
            <a:bodyPr wrap="square" lIns="0" tIns="0" rIns="0" bIns="0" rtlCol="0"/>
            <a:lstStyle/>
            <a:p/>
          </p:txBody>
        </p:sp>
        <p:sp>
          <p:nvSpPr>
            <p:cNvPr id="1337" name="object 1337" descr=""/>
            <p:cNvSpPr/>
            <p:nvPr/>
          </p:nvSpPr>
          <p:spPr>
            <a:xfrm>
              <a:off x="6289368" y="2340005"/>
              <a:ext cx="0" cy="10795"/>
            </a:xfrm>
            <a:custGeom>
              <a:avLst/>
              <a:gdLst/>
              <a:ahLst/>
              <a:cxnLst/>
              <a:rect l="l" t="t" r="r" b="b"/>
              <a:pathLst>
                <a:path w="0" h="10794">
                  <a:moveTo>
                    <a:pt x="0" y="0"/>
                  </a:moveTo>
                  <a:lnTo>
                    <a:pt x="0" y="10769"/>
                  </a:lnTo>
                </a:path>
              </a:pathLst>
            </a:custGeom>
            <a:ln w="3175">
              <a:solidFill>
                <a:srgbClr val="565658"/>
              </a:solidFill>
            </a:ln>
          </p:spPr>
          <p:txBody>
            <a:bodyPr wrap="square" lIns="0" tIns="0" rIns="0" bIns="0" rtlCol="0"/>
            <a:lstStyle/>
            <a:p/>
          </p:txBody>
        </p:sp>
        <p:sp>
          <p:nvSpPr>
            <p:cNvPr id="1338" name="object 1338" descr=""/>
            <p:cNvSpPr/>
            <p:nvPr/>
          </p:nvSpPr>
          <p:spPr>
            <a:xfrm>
              <a:off x="6196745" y="2336578"/>
              <a:ext cx="13335" cy="635"/>
            </a:xfrm>
            <a:custGeom>
              <a:avLst/>
              <a:gdLst/>
              <a:ahLst/>
              <a:cxnLst/>
              <a:rect l="l" t="t" r="r" b="b"/>
              <a:pathLst>
                <a:path w="13335" h="635">
                  <a:moveTo>
                    <a:pt x="6438" y="215"/>
                  </a:moveTo>
                  <a:lnTo>
                    <a:pt x="12827" y="558"/>
                  </a:lnTo>
                  <a:lnTo>
                    <a:pt x="12230" y="571"/>
                  </a:lnTo>
                  <a:lnTo>
                    <a:pt x="0" y="25"/>
                  </a:lnTo>
                  <a:lnTo>
                    <a:pt x="914" y="0"/>
                  </a:lnTo>
                  <a:lnTo>
                    <a:pt x="2362" y="50"/>
                  </a:lnTo>
                  <a:lnTo>
                    <a:pt x="4254" y="127"/>
                  </a:lnTo>
                  <a:lnTo>
                    <a:pt x="6388" y="215"/>
                  </a:lnTo>
                </a:path>
              </a:pathLst>
            </a:custGeom>
            <a:ln w="3175">
              <a:solidFill>
                <a:srgbClr val="565658"/>
              </a:solidFill>
            </a:ln>
          </p:spPr>
          <p:txBody>
            <a:bodyPr wrap="square" lIns="0" tIns="0" rIns="0" bIns="0" rtlCol="0"/>
            <a:lstStyle/>
            <a:p/>
          </p:txBody>
        </p:sp>
        <p:sp>
          <p:nvSpPr>
            <p:cNvPr id="1339" name="object 1339" descr=""/>
            <p:cNvSpPr/>
            <p:nvPr/>
          </p:nvSpPr>
          <p:spPr>
            <a:xfrm>
              <a:off x="6197354" y="2336012"/>
              <a:ext cx="12065" cy="635"/>
            </a:xfrm>
            <a:custGeom>
              <a:avLst/>
              <a:gdLst/>
              <a:ahLst/>
              <a:cxnLst/>
              <a:rect l="l" t="t" r="r" b="b"/>
              <a:pathLst>
                <a:path w="12064" h="635">
                  <a:moveTo>
                    <a:pt x="25" y="0"/>
                  </a:moveTo>
                  <a:lnTo>
                    <a:pt x="558" y="63"/>
                  </a:lnTo>
                  <a:lnTo>
                    <a:pt x="736" y="88"/>
                  </a:lnTo>
                  <a:lnTo>
                    <a:pt x="1701" y="165"/>
                  </a:lnTo>
                  <a:lnTo>
                    <a:pt x="2374" y="203"/>
                  </a:lnTo>
                  <a:lnTo>
                    <a:pt x="3327" y="266"/>
                  </a:lnTo>
                  <a:lnTo>
                    <a:pt x="4610" y="330"/>
                  </a:lnTo>
                  <a:lnTo>
                    <a:pt x="5232" y="368"/>
                  </a:lnTo>
                  <a:lnTo>
                    <a:pt x="6464" y="419"/>
                  </a:lnTo>
                  <a:lnTo>
                    <a:pt x="7048" y="444"/>
                  </a:lnTo>
                  <a:lnTo>
                    <a:pt x="8356" y="482"/>
                  </a:lnTo>
                  <a:lnTo>
                    <a:pt x="9283" y="508"/>
                  </a:lnTo>
                  <a:lnTo>
                    <a:pt x="9969" y="533"/>
                  </a:lnTo>
                  <a:lnTo>
                    <a:pt x="10922" y="546"/>
                  </a:lnTo>
                  <a:lnTo>
                    <a:pt x="11125" y="546"/>
                  </a:lnTo>
                  <a:lnTo>
                    <a:pt x="11671" y="546"/>
                  </a:lnTo>
                </a:path>
              </a:pathLst>
            </a:custGeom>
            <a:ln w="3175">
              <a:solidFill>
                <a:srgbClr val="565658"/>
              </a:solidFill>
            </a:ln>
          </p:spPr>
          <p:txBody>
            <a:bodyPr wrap="square" lIns="0" tIns="0" rIns="0" bIns="0" rtlCol="0"/>
            <a:lstStyle/>
            <a:p/>
          </p:txBody>
        </p:sp>
        <p:sp>
          <p:nvSpPr>
            <p:cNvPr id="1340" name="object 1340" descr=""/>
            <p:cNvSpPr/>
            <p:nvPr/>
          </p:nvSpPr>
          <p:spPr>
            <a:xfrm>
              <a:off x="6197347" y="2334126"/>
              <a:ext cx="12065" cy="0"/>
            </a:xfrm>
            <a:custGeom>
              <a:avLst/>
              <a:gdLst/>
              <a:ahLst/>
              <a:cxnLst/>
              <a:rect l="l" t="t" r="r" b="b"/>
              <a:pathLst>
                <a:path w="12064" h="0">
                  <a:moveTo>
                    <a:pt x="11709" y="0"/>
                  </a:moveTo>
                  <a:lnTo>
                    <a:pt x="11709" y="0"/>
                  </a:lnTo>
                  <a:lnTo>
                    <a:pt x="0" y="0"/>
                  </a:lnTo>
                </a:path>
              </a:pathLst>
            </a:custGeom>
            <a:ln w="3175">
              <a:solidFill>
                <a:srgbClr val="565658"/>
              </a:solidFill>
            </a:ln>
          </p:spPr>
          <p:txBody>
            <a:bodyPr wrap="square" lIns="0" tIns="0" rIns="0" bIns="0" rtlCol="0"/>
            <a:lstStyle/>
            <a:p/>
          </p:txBody>
        </p:sp>
        <p:sp>
          <p:nvSpPr>
            <p:cNvPr id="1341" name="object 1341" descr=""/>
            <p:cNvSpPr/>
            <p:nvPr/>
          </p:nvSpPr>
          <p:spPr>
            <a:xfrm>
              <a:off x="6046963" y="2394514"/>
              <a:ext cx="12065" cy="5080"/>
            </a:xfrm>
            <a:custGeom>
              <a:avLst/>
              <a:gdLst/>
              <a:ahLst/>
              <a:cxnLst/>
              <a:rect l="l" t="t" r="r" b="b"/>
              <a:pathLst>
                <a:path w="12064" h="5080">
                  <a:moveTo>
                    <a:pt x="0" y="0"/>
                  </a:moveTo>
                  <a:lnTo>
                    <a:pt x="1803" y="749"/>
                  </a:lnTo>
                  <a:lnTo>
                    <a:pt x="4533" y="1866"/>
                  </a:lnTo>
                  <a:lnTo>
                    <a:pt x="7404" y="3060"/>
                  </a:lnTo>
                  <a:lnTo>
                    <a:pt x="10236" y="4229"/>
                  </a:lnTo>
                  <a:lnTo>
                    <a:pt x="11442" y="4737"/>
                  </a:lnTo>
                </a:path>
              </a:pathLst>
            </a:custGeom>
            <a:ln w="3175">
              <a:solidFill>
                <a:srgbClr val="565658"/>
              </a:solidFill>
            </a:ln>
          </p:spPr>
          <p:txBody>
            <a:bodyPr wrap="square" lIns="0" tIns="0" rIns="0" bIns="0" rtlCol="0"/>
            <a:lstStyle/>
            <a:p/>
          </p:txBody>
        </p:sp>
        <p:sp>
          <p:nvSpPr>
            <p:cNvPr id="1342" name="object 1342" descr=""/>
            <p:cNvSpPr/>
            <p:nvPr/>
          </p:nvSpPr>
          <p:spPr>
            <a:xfrm>
              <a:off x="6036518" y="2417330"/>
              <a:ext cx="4445" cy="4445"/>
            </a:xfrm>
            <a:custGeom>
              <a:avLst/>
              <a:gdLst/>
              <a:ahLst/>
              <a:cxnLst/>
              <a:rect l="l" t="t" r="r" b="b"/>
              <a:pathLst>
                <a:path w="4445" h="4444">
                  <a:moveTo>
                    <a:pt x="4406" y="3835"/>
                  </a:moveTo>
                  <a:lnTo>
                    <a:pt x="2552" y="2794"/>
                  </a:lnTo>
                  <a:lnTo>
                    <a:pt x="76" y="203"/>
                  </a:lnTo>
                  <a:lnTo>
                    <a:pt x="0" y="0"/>
                  </a:lnTo>
                </a:path>
              </a:pathLst>
            </a:custGeom>
            <a:ln w="3175">
              <a:solidFill>
                <a:srgbClr val="565658"/>
              </a:solidFill>
            </a:ln>
          </p:spPr>
          <p:txBody>
            <a:bodyPr wrap="square" lIns="0" tIns="0" rIns="0" bIns="0" rtlCol="0"/>
            <a:lstStyle/>
            <a:p/>
          </p:txBody>
        </p:sp>
        <p:sp>
          <p:nvSpPr>
            <p:cNvPr id="1343" name="object 1343" descr=""/>
            <p:cNvSpPr/>
            <p:nvPr/>
          </p:nvSpPr>
          <p:spPr>
            <a:xfrm>
              <a:off x="6035269" y="2409816"/>
              <a:ext cx="635" cy="5715"/>
            </a:xfrm>
            <a:custGeom>
              <a:avLst/>
              <a:gdLst/>
              <a:ahLst/>
              <a:cxnLst/>
              <a:rect l="l" t="t" r="r" b="b"/>
              <a:pathLst>
                <a:path w="635" h="5714">
                  <a:moveTo>
                    <a:pt x="508" y="5651"/>
                  </a:moveTo>
                  <a:lnTo>
                    <a:pt x="0" y="4381"/>
                  </a:lnTo>
                  <a:lnTo>
                    <a:pt x="38" y="787"/>
                  </a:lnTo>
                  <a:lnTo>
                    <a:pt x="241" y="0"/>
                  </a:lnTo>
                </a:path>
              </a:pathLst>
            </a:custGeom>
            <a:ln w="3175">
              <a:solidFill>
                <a:srgbClr val="565658"/>
              </a:solidFill>
            </a:ln>
          </p:spPr>
          <p:txBody>
            <a:bodyPr wrap="square" lIns="0" tIns="0" rIns="0" bIns="0" rtlCol="0"/>
            <a:lstStyle/>
            <a:p/>
          </p:txBody>
        </p:sp>
        <p:sp>
          <p:nvSpPr>
            <p:cNvPr id="1344" name="object 1344" descr=""/>
            <p:cNvSpPr/>
            <p:nvPr/>
          </p:nvSpPr>
          <p:spPr>
            <a:xfrm>
              <a:off x="6036255" y="2403207"/>
              <a:ext cx="10160" cy="5080"/>
            </a:xfrm>
            <a:custGeom>
              <a:avLst/>
              <a:gdLst/>
              <a:ahLst/>
              <a:cxnLst/>
              <a:rect l="l" t="t" r="r" b="b"/>
              <a:pathLst>
                <a:path w="10160" h="5080">
                  <a:moveTo>
                    <a:pt x="0" y="4787"/>
                  </a:moveTo>
                  <a:lnTo>
                    <a:pt x="419" y="4076"/>
                  </a:lnTo>
                  <a:lnTo>
                    <a:pt x="2933" y="1523"/>
                  </a:lnTo>
                  <a:lnTo>
                    <a:pt x="4203" y="977"/>
                  </a:lnTo>
                  <a:lnTo>
                    <a:pt x="6223" y="88"/>
                  </a:lnTo>
                  <a:lnTo>
                    <a:pt x="9588" y="0"/>
                  </a:lnTo>
                </a:path>
              </a:pathLst>
            </a:custGeom>
            <a:ln w="3175">
              <a:solidFill>
                <a:srgbClr val="565658"/>
              </a:solidFill>
            </a:ln>
          </p:spPr>
          <p:txBody>
            <a:bodyPr wrap="square" lIns="0" tIns="0" rIns="0" bIns="0" rtlCol="0"/>
            <a:lstStyle/>
            <a:p/>
          </p:txBody>
        </p:sp>
        <p:sp>
          <p:nvSpPr>
            <p:cNvPr id="1345" name="object 1345" descr=""/>
            <p:cNvSpPr/>
            <p:nvPr/>
          </p:nvSpPr>
          <p:spPr>
            <a:xfrm>
              <a:off x="6047193" y="2403524"/>
              <a:ext cx="1270" cy="635"/>
            </a:xfrm>
            <a:custGeom>
              <a:avLst/>
              <a:gdLst/>
              <a:ahLst/>
              <a:cxnLst/>
              <a:rect l="l" t="t" r="r" b="b"/>
              <a:pathLst>
                <a:path w="1270" h="635">
                  <a:moveTo>
                    <a:pt x="0" y="0"/>
                  </a:moveTo>
                  <a:lnTo>
                    <a:pt x="927" y="266"/>
                  </a:lnTo>
                </a:path>
              </a:pathLst>
            </a:custGeom>
            <a:ln w="3175">
              <a:solidFill>
                <a:srgbClr val="565658"/>
              </a:solidFill>
            </a:ln>
          </p:spPr>
          <p:txBody>
            <a:bodyPr wrap="square" lIns="0" tIns="0" rIns="0" bIns="0" rtlCol="0"/>
            <a:lstStyle/>
            <a:p/>
          </p:txBody>
        </p:sp>
        <p:sp>
          <p:nvSpPr>
            <p:cNvPr id="1346" name="object 1346" descr=""/>
            <p:cNvSpPr/>
            <p:nvPr/>
          </p:nvSpPr>
          <p:spPr>
            <a:xfrm>
              <a:off x="6035278" y="2403207"/>
              <a:ext cx="13335" cy="18415"/>
            </a:xfrm>
            <a:custGeom>
              <a:avLst/>
              <a:gdLst/>
              <a:ahLst/>
              <a:cxnLst/>
              <a:rect l="l" t="t" r="r" b="b"/>
              <a:pathLst>
                <a:path w="13335" h="18414">
                  <a:moveTo>
                    <a:pt x="12839" y="584"/>
                  </a:moveTo>
                  <a:lnTo>
                    <a:pt x="10795" y="0"/>
                  </a:lnTo>
                  <a:lnTo>
                    <a:pt x="7200" y="88"/>
                  </a:lnTo>
                  <a:lnTo>
                    <a:pt x="3911" y="1524"/>
                  </a:lnTo>
                  <a:lnTo>
                    <a:pt x="1397" y="4076"/>
                  </a:lnTo>
                  <a:lnTo>
                    <a:pt x="25" y="7404"/>
                  </a:lnTo>
                  <a:lnTo>
                    <a:pt x="0" y="10985"/>
                  </a:lnTo>
                  <a:lnTo>
                    <a:pt x="1320" y="14325"/>
                  </a:lnTo>
                  <a:lnTo>
                    <a:pt x="3784" y="16929"/>
                  </a:lnTo>
                  <a:lnTo>
                    <a:pt x="5651" y="17957"/>
                  </a:lnTo>
                </a:path>
              </a:pathLst>
            </a:custGeom>
            <a:ln w="3175">
              <a:solidFill>
                <a:srgbClr val="565658"/>
              </a:solidFill>
            </a:ln>
          </p:spPr>
          <p:txBody>
            <a:bodyPr wrap="square" lIns="0" tIns="0" rIns="0" bIns="0" rtlCol="0"/>
            <a:lstStyle/>
            <a:p/>
          </p:txBody>
        </p:sp>
        <p:sp>
          <p:nvSpPr>
            <p:cNvPr id="1347" name="object 1347" descr=""/>
            <p:cNvSpPr/>
            <p:nvPr/>
          </p:nvSpPr>
          <p:spPr>
            <a:xfrm>
              <a:off x="6031856" y="2407605"/>
              <a:ext cx="8255" cy="17145"/>
            </a:xfrm>
            <a:custGeom>
              <a:avLst/>
              <a:gdLst/>
              <a:ahLst/>
              <a:cxnLst/>
              <a:rect l="l" t="t" r="r" b="b"/>
              <a:pathLst>
                <a:path w="8254" h="17144">
                  <a:moveTo>
                    <a:pt x="7797" y="16636"/>
                  </a:moveTo>
                  <a:lnTo>
                    <a:pt x="5448" y="15354"/>
                  </a:lnTo>
                  <a:lnTo>
                    <a:pt x="2755" y="12865"/>
                  </a:lnTo>
                  <a:lnTo>
                    <a:pt x="876" y="9690"/>
                  </a:lnTo>
                  <a:lnTo>
                    <a:pt x="0" y="6121"/>
                  </a:lnTo>
                  <a:lnTo>
                    <a:pt x="165" y="2451"/>
                  </a:lnTo>
                  <a:lnTo>
                    <a:pt x="901" y="0"/>
                  </a:lnTo>
                </a:path>
              </a:pathLst>
            </a:custGeom>
            <a:ln w="3175">
              <a:solidFill>
                <a:srgbClr val="565658"/>
              </a:solidFill>
            </a:ln>
          </p:spPr>
          <p:txBody>
            <a:bodyPr wrap="square" lIns="0" tIns="0" rIns="0" bIns="0" rtlCol="0"/>
            <a:lstStyle/>
            <a:p/>
          </p:txBody>
        </p:sp>
        <p:sp>
          <p:nvSpPr>
            <p:cNvPr id="1348" name="object 1348" descr=""/>
            <p:cNvSpPr/>
            <p:nvPr/>
          </p:nvSpPr>
          <p:spPr>
            <a:xfrm>
              <a:off x="6030814" y="2409502"/>
              <a:ext cx="1270" cy="3175"/>
            </a:xfrm>
            <a:custGeom>
              <a:avLst/>
              <a:gdLst/>
              <a:ahLst/>
              <a:cxnLst/>
              <a:rect l="l" t="t" r="r" b="b"/>
              <a:pathLst>
                <a:path w="1270" h="3175">
                  <a:moveTo>
                    <a:pt x="1155" y="0"/>
                  </a:moveTo>
                  <a:lnTo>
                    <a:pt x="393" y="1854"/>
                  </a:lnTo>
                  <a:lnTo>
                    <a:pt x="0" y="2806"/>
                  </a:lnTo>
                </a:path>
              </a:pathLst>
            </a:custGeom>
            <a:ln w="3175">
              <a:solidFill>
                <a:srgbClr val="565658"/>
              </a:solidFill>
            </a:ln>
          </p:spPr>
          <p:txBody>
            <a:bodyPr wrap="square" lIns="0" tIns="0" rIns="0" bIns="0" rtlCol="0"/>
            <a:lstStyle/>
            <a:p/>
          </p:txBody>
        </p:sp>
        <p:sp>
          <p:nvSpPr>
            <p:cNvPr id="1349" name="object 1349" descr=""/>
            <p:cNvSpPr/>
            <p:nvPr/>
          </p:nvSpPr>
          <p:spPr>
            <a:xfrm>
              <a:off x="6030810" y="2412311"/>
              <a:ext cx="8890" cy="13335"/>
            </a:xfrm>
            <a:custGeom>
              <a:avLst/>
              <a:gdLst/>
              <a:ahLst/>
              <a:cxnLst/>
              <a:rect l="l" t="t" r="r" b="b"/>
              <a:pathLst>
                <a:path w="8889" h="13335">
                  <a:moveTo>
                    <a:pt x="0" y="0"/>
                  </a:moveTo>
                  <a:lnTo>
                    <a:pt x="63" y="1524"/>
                  </a:lnTo>
                  <a:lnTo>
                    <a:pt x="1028" y="5359"/>
                  </a:lnTo>
                  <a:lnTo>
                    <a:pt x="3035" y="8763"/>
                  </a:lnTo>
                  <a:lnTo>
                    <a:pt x="5930" y="11455"/>
                  </a:lnTo>
                  <a:lnTo>
                    <a:pt x="8470" y="12839"/>
                  </a:lnTo>
                </a:path>
              </a:pathLst>
            </a:custGeom>
            <a:ln w="3175">
              <a:solidFill>
                <a:srgbClr val="565658"/>
              </a:solidFill>
            </a:ln>
          </p:spPr>
          <p:txBody>
            <a:bodyPr wrap="square" lIns="0" tIns="0" rIns="0" bIns="0" rtlCol="0"/>
            <a:lstStyle/>
            <a:p/>
          </p:txBody>
        </p:sp>
        <p:sp>
          <p:nvSpPr>
            <p:cNvPr id="1350" name="object 1350" descr=""/>
            <p:cNvSpPr/>
            <p:nvPr/>
          </p:nvSpPr>
          <p:spPr>
            <a:xfrm>
              <a:off x="5669845" y="2588963"/>
              <a:ext cx="635" cy="1905"/>
            </a:xfrm>
            <a:custGeom>
              <a:avLst/>
              <a:gdLst/>
              <a:ahLst/>
              <a:cxnLst/>
              <a:rect l="l" t="t" r="r" b="b"/>
              <a:pathLst>
                <a:path w="635" h="1905">
                  <a:moveTo>
                    <a:pt x="63" y="0"/>
                  </a:moveTo>
                  <a:lnTo>
                    <a:pt x="38" y="723"/>
                  </a:lnTo>
                  <a:lnTo>
                    <a:pt x="25" y="1219"/>
                  </a:lnTo>
                  <a:lnTo>
                    <a:pt x="0" y="1485"/>
                  </a:lnTo>
                </a:path>
              </a:pathLst>
            </a:custGeom>
            <a:ln w="3175">
              <a:solidFill>
                <a:srgbClr val="565658"/>
              </a:solidFill>
            </a:ln>
          </p:spPr>
          <p:txBody>
            <a:bodyPr wrap="square" lIns="0" tIns="0" rIns="0" bIns="0" rtlCol="0"/>
            <a:lstStyle/>
            <a:p/>
          </p:txBody>
        </p:sp>
        <p:sp>
          <p:nvSpPr>
            <p:cNvPr id="1351" name="object 1351" descr=""/>
            <p:cNvSpPr/>
            <p:nvPr/>
          </p:nvSpPr>
          <p:spPr>
            <a:xfrm>
              <a:off x="5667122" y="2589772"/>
              <a:ext cx="3175" cy="1270"/>
            </a:xfrm>
            <a:custGeom>
              <a:avLst/>
              <a:gdLst/>
              <a:ahLst/>
              <a:cxnLst/>
              <a:rect l="l" t="t" r="r" b="b"/>
              <a:pathLst>
                <a:path w="3175" h="1269">
                  <a:moveTo>
                    <a:pt x="2717" y="673"/>
                  </a:moveTo>
                  <a:lnTo>
                    <a:pt x="1396" y="444"/>
                  </a:lnTo>
                  <a:lnTo>
                    <a:pt x="0" y="0"/>
                  </a:lnTo>
                </a:path>
              </a:pathLst>
            </a:custGeom>
            <a:ln w="3175">
              <a:solidFill>
                <a:srgbClr val="565658"/>
              </a:solidFill>
            </a:ln>
          </p:spPr>
          <p:txBody>
            <a:bodyPr wrap="square" lIns="0" tIns="0" rIns="0" bIns="0" rtlCol="0"/>
            <a:lstStyle/>
            <a:p/>
          </p:txBody>
        </p:sp>
        <p:sp>
          <p:nvSpPr>
            <p:cNvPr id="1352" name="object 1352" descr=""/>
            <p:cNvSpPr/>
            <p:nvPr/>
          </p:nvSpPr>
          <p:spPr>
            <a:xfrm>
              <a:off x="5664556" y="2588281"/>
              <a:ext cx="3175" cy="1905"/>
            </a:xfrm>
            <a:custGeom>
              <a:avLst/>
              <a:gdLst/>
              <a:ahLst/>
              <a:cxnLst/>
              <a:rect l="l" t="t" r="r" b="b"/>
              <a:pathLst>
                <a:path w="3175" h="1905">
                  <a:moveTo>
                    <a:pt x="0" y="0"/>
                  </a:moveTo>
                  <a:lnTo>
                    <a:pt x="1155" y="825"/>
                  </a:lnTo>
                  <a:lnTo>
                    <a:pt x="2501" y="1524"/>
                  </a:lnTo>
                </a:path>
              </a:pathLst>
            </a:custGeom>
            <a:ln w="3175">
              <a:solidFill>
                <a:srgbClr val="565658"/>
              </a:solidFill>
            </a:ln>
          </p:spPr>
          <p:txBody>
            <a:bodyPr wrap="square" lIns="0" tIns="0" rIns="0" bIns="0" rtlCol="0"/>
            <a:lstStyle/>
            <a:p/>
          </p:txBody>
        </p:sp>
        <p:sp>
          <p:nvSpPr>
            <p:cNvPr id="1353" name="object 1353" descr=""/>
            <p:cNvSpPr/>
            <p:nvPr/>
          </p:nvSpPr>
          <p:spPr>
            <a:xfrm>
              <a:off x="5664733" y="2588281"/>
              <a:ext cx="4445" cy="0"/>
            </a:xfrm>
            <a:custGeom>
              <a:avLst/>
              <a:gdLst/>
              <a:ahLst/>
              <a:cxnLst/>
              <a:rect l="l" t="t" r="r" b="b"/>
              <a:pathLst>
                <a:path w="4445" h="0">
                  <a:moveTo>
                    <a:pt x="4356" y="0"/>
                  </a:moveTo>
                  <a:lnTo>
                    <a:pt x="4356" y="0"/>
                  </a:lnTo>
                  <a:lnTo>
                    <a:pt x="419" y="0"/>
                  </a:lnTo>
                  <a:lnTo>
                    <a:pt x="0" y="0"/>
                  </a:lnTo>
                </a:path>
              </a:pathLst>
            </a:custGeom>
            <a:ln w="3175">
              <a:solidFill>
                <a:srgbClr val="565658"/>
              </a:solidFill>
            </a:ln>
          </p:spPr>
          <p:txBody>
            <a:bodyPr wrap="square" lIns="0" tIns="0" rIns="0" bIns="0" rtlCol="0"/>
            <a:lstStyle/>
            <a:p/>
          </p:txBody>
        </p:sp>
        <p:sp>
          <p:nvSpPr>
            <p:cNvPr id="1354" name="object 1354" descr=""/>
            <p:cNvSpPr/>
            <p:nvPr/>
          </p:nvSpPr>
          <p:spPr>
            <a:xfrm>
              <a:off x="5664620" y="2586812"/>
              <a:ext cx="3175" cy="0"/>
            </a:xfrm>
            <a:custGeom>
              <a:avLst/>
              <a:gdLst/>
              <a:ahLst/>
              <a:cxnLst/>
              <a:rect l="l" t="t" r="r" b="b"/>
              <a:pathLst>
                <a:path w="3175" h="0">
                  <a:moveTo>
                    <a:pt x="2857" y="0"/>
                  </a:moveTo>
                  <a:lnTo>
                    <a:pt x="1511" y="0"/>
                  </a:lnTo>
                  <a:lnTo>
                    <a:pt x="533" y="0"/>
                  </a:lnTo>
                  <a:lnTo>
                    <a:pt x="12" y="0"/>
                  </a:lnTo>
                </a:path>
              </a:pathLst>
            </a:custGeom>
            <a:ln w="3175">
              <a:solidFill>
                <a:srgbClr val="565658"/>
              </a:solidFill>
            </a:ln>
          </p:spPr>
          <p:txBody>
            <a:bodyPr wrap="square" lIns="0" tIns="0" rIns="0" bIns="0" rtlCol="0"/>
            <a:lstStyle/>
            <a:p/>
          </p:txBody>
        </p:sp>
        <p:sp>
          <p:nvSpPr>
            <p:cNvPr id="1355" name="object 1355" descr=""/>
            <p:cNvSpPr/>
            <p:nvPr/>
          </p:nvSpPr>
          <p:spPr>
            <a:xfrm>
              <a:off x="6034704" y="2398844"/>
              <a:ext cx="15240" cy="4445"/>
            </a:xfrm>
            <a:custGeom>
              <a:avLst/>
              <a:gdLst/>
              <a:ahLst/>
              <a:cxnLst/>
              <a:rect l="l" t="t" r="r" b="b"/>
              <a:pathLst>
                <a:path w="15239" h="4444">
                  <a:moveTo>
                    <a:pt x="15062" y="965"/>
                  </a:moveTo>
                  <a:lnTo>
                    <a:pt x="12293" y="152"/>
                  </a:lnTo>
                  <a:lnTo>
                    <a:pt x="8331" y="0"/>
                  </a:lnTo>
                  <a:lnTo>
                    <a:pt x="4495" y="990"/>
                  </a:lnTo>
                  <a:lnTo>
                    <a:pt x="1117" y="3035"/>
                  </a:lnTo>
                  <a:lnTo>
                    <a:pt x="0" y="4064"/>
                  </a:lnTo>
                </a:path>
              </a:pathLst>
            </a:custGeom>
            <a:ln w="3175">
              <a:solidFill>
                <a:srgbClr val="565658"/>
              </a:solidFill>
            </a:ln>
          </p:spPr>
          <p:txBody>
            <a:bodyPr wrap="square" lIns="0" tIns="0" rIns="0" bIns="0" rtlCol="0"/>
            <a:lstStyle/>
            <a:p/>
          </p:txBody>
        </p:sp>
        <p:sp>
          <p:nvSpPr>
            <p:cNvPr id="1356" name="object 1356" descr=""/>
            <p:cNvSpPr/>
            <p:nvPr/>
          </p:nvSpPr>
          <p:spPr>
            <a:xfrm>
              <a:off x="6032761" y="2402905"/>
              <a:ext cx="2540" cy="5080"/>
            </a:xfrm>
            <a:custGeom>
              <a:avLst/>
              <a:gdLst/>
              <a:ahLst/>
              <a:cxnLst/>
              <a:rect l="l" t="t" r="r" b="b"/>
              <a:pathLst>
                <a:path w="2539" h="5080">
                  <a:moveTo>
                    <a:pt x="1943" y="0"/>
                  </a:moveTo>
                  <a:lnTo>
                    <a:pt x="1066" y="2108"/>
                  </a:lnTo>
                  <a:lnTo>
                    <a:pt x="317" y="3924"/>
                  </a:lnTo>
                  <a:lnTo>
                    <a:pt x="0" y="4711"/>
                  </a:lnTo>
                </a:path>
              </a:pathLst>
            </a:custGeom>
            <a:ln w="3175">
              <a:solidFill>
                <a:srgbClr val="565658"/>
              </a:solidFill>
            </a:ln>
          </p:spPr>
          <p:txBody>
            <a:bodyPr wrap="square" lIns="0" tIns="0" rIns="0" bIns="0" rtlCol="0"/>
            <a:lstStyle/>
            <a:p/>
          </p:txBody>
        </p:sp>
        <p:sp>
          <p:nvSpPr>
            <p:cNvPr id="1357" name="object 1357" descr=""/>
            <p:cNvSpPr/>
            <p:nvPr/>
          </p:nvSpPr>
          <p:spPr>
            <a:xfrm>
              <a:off x="6032757" y="2405351"/>
              <a:ext cx="1270" cy="2540"/>
            </a:xfrm>
            <a:custGeom>
              <a:avLst/>
              <a:gdLst/>
              <a:ahLst/>
              <a:cxnLst/>
              <a:rect l="l" t="t" r="r" b="b"/>
              <a:pathLst>
                <a:path w="1270" h="2539">
                  <a:moveTo>
                    <a:pt x="0" y="2260"/>
                  </a:moveTo>
                  <a:lnTo>
                    <a:pt x="1206" y="0"/>
                  </a:lnTo>
                </a:path>
              </a:pathLst>
            </a:custGeom>
            <a:ln w="3175">
              <a:solidFill>
                <a:srgbClr val="565658"/>
              </a:solidFill>
            </a:ln>
          </p:spPr>
          <p:txBody>
            <a:bodyPr wrap="square" lIns="0" tIns="0" rIns="0" bIns="0" rtlCol="0"/>
            <a:lstStyle/>
            <a:p/>
          </p:txBody>
        </p:sp>
        <p:sp>
          <p:nvSpPr>
            <p:cNvPr id="1358" name="object 1358" descr=""/>
            <p:cNvSpPr/>
            <p:nvPr/>
          </p:nvSpPr>
          <p:spPr>
            <a:xfrm>
              <a:off x="6042424" y="2399817"/>
              <a:ext cx="6985" cy="1270"/>
            </a:xfrm>
            <a:custGeom>
              <a:avLst/>
              <a:gdLst/>
              <a:ahLst/>
              <a:cxnLst/>
              <a:rect l="l" t="t" r="r" b="b"/>
              <a:pathLst>
                <a:path w="6985" h="1269">
                  <a:moveTo>
                    <a:pt x="0" y="190"/>
                  </a:moveTo>
                  <a:lnTo>
                    <a:pt x="723" y="0"/>
                  </a:lnTo>
                  <a:lnTo>
                    <a:pt x="4394" y="139"/>
                  </a:lnTo>
                  <a:lnTo>
                    <a:pt x="6959" y="888"/>
                  </a:lnTo>
                </a:path>
              </a:pathLst>
            </a:custGeom>
            <a:ln w="3175">
              <a:solidFill>
                <a:srgbClr val="565658"/>
              </a:solidFill>
            </a:ln>
          </p:spPr>
          <p:txBody>
            <a:bodyPr wrap="square" lIns="0" tIns="0" rIns="0" bIns="0" rtlCol="0"/>
            <a:lstStyle/>
            <a:p/>
          </p:txBody>
        </p:sp>
        <p:sp>
          <p:nvSpPr>
            <p:cNvPr id="1359" name="object 1359" descr=""/>
            <p:cNvSpPr/>
            <p:nvPr/>
          </p:nvSpPr>
          <p:spPr>
            <a:xfrm>
              <a:off x="5766373" y="2240105"/>
              <a:ext cx="17780" cy="0"/>
            </a:xfrm>
            <a:custGeom>
              <a:avLst/>
              <a:gdLst/>
              <a:ahLst/>
              <a:cxnLst/>
              <a:rect l="l" t="t" r="r" b="b"/>
              <a:pathLst>
                <a:path w="17779" h="0">
                  <a:moveTo>
                    <a:pt x="0" y="0"/>
                  </a:moveTo>
                  <a:lnTo>
                    <a:pt x="0" y="0"/>
                  </a:lnTo>
                  <a:lnTo>
                    <a:pt x="16865" y="0"/>
                  </a:lnTo>
                  <a:lnTo>
                    <a:pt x="17627" y="0"/>
                  </a:lnTo>
                </a:path>
              </a:pathLst>
            </a:custGeom>
            <a:ln w="3175">
              <a:solidFill>
                <a:srgbClr val="565658"/>
              </a:solidFill>
            </a:ln>
          </p:spPr>
          <p:txBody>
            <a:bodyPr wrap="square" lIns="0" tIns="0" rIns="0" bIns="0" rtlCol="0"/>
            <a:lstStyle/>
            <a:p/>
          </p:txBody>
        </p:sp>
        <p:sp>
          <p:nvSpPr>
            <p:cNvPr id="1360" name="object 1360" descr=""/>
            <p:cNvSpPr/>
            <p:nvPr/>
          </p:nvSpPr>
          <p:spPr>
            <a:xfrm>
              <a:off x="5766423" y="2241194"/>
              <a:ext cx="17780" cy="1270"/>
            </a:xfrm>
            <a:custGeom>
              <a:avLst/>
              <a:gdLst/>
              <a:ahLst/>
              <a:cxnLst/>
              <a:rect l="l" t="t" r="r" b="b"/>
              <a:pathLst>
                <a:path w="17779" h="1269">
                  <a:moveTo>
                    <a:pt x="0" y="889"/>
                  </a:moveTo>
                  <a:lnTo>
                    <a:pt x="139" y="889"/>
                  </a:lnTo>
                  <a:lnTo>
                    <a:pt x="800" y="850"/>
                  </a:lnTo>
                  <a:lnTo>
                    <a:pt x="1625" y="787"/>
                  </a:lnTo>
                  <a:lnTo>
                    <a:pt x="2501" y="723"/>
                  </a:lnTo>
                  <a:lnTo>
                    <a:pt x="4356" y="609"/>
                  </a:lnTo>
                  <a:lnTo>
                    <a:pt x="4914" y="571"/>
                  </a:lnTo>
                  <a:lnTo>
                    <a:pt x="7759" y="393"/>
                  </a:lnTo>
                  <a:lnTo>
                    <a:pt x="10718" y="241"/>
                  </a:lnTo>
                  <a:lnTo>
                    <a:pt x="11480" y="215"/>
                  </a:lnTo>
                  <a:lnTo>
                    <a:pt x="13449" y="127"/>
                  </a:lnTo>
                  <a:lnTo>
                    <a:pt x="14655" y="88"/>
                  </a:lnTo>
                  <a:lnTo>
                    <a:pt x="15659" y="63"/>
                  </a:lnTo>
                  <a:lnTo>
                    <a:pt x="16814" y="25"/>
                  </a:lnTo>
                  <a:lnTo>
                    <a:pt x="17081" y="25"/>
                  </a:lnTo>
                  <a:lnTo>
                    <a:pt x="17576" y="0"/>
                  </a:lnTo>
                </a:path>
              </a:pathLst>
            </a:custGeom>
            <a:ln w="3175">
              <a:solidFill>
                <a:srgbClr val="565658"/>
              </a:solidFill>
            </a:ln>
          </p:spPr>
          <p:txBody>
            <a:bodyPr wrap="square" lIns="0" tIns="0" rIns="0" bIns="0" rtlCol="0"/>
            <a:lstStyle/>
            <a:p/>
          </p:txBody>
        </p:sp>
        <p:sp>
          <p:nvSpPr>
            <p:cNvPr id="1361" name="object 1361" descr=""/>
            <p:cNvSpPr/>
            <p:nvPr/>
          </p:nvSpPr>
          <p:spPr>
            <a:xfrm>
              <a:off x="5765520" y="2242176"/>
              <a:ext cx="19685" cy="1270"/>
            </a:xfrm>
            <a:custGeom>
              <a:avLst/>
              <a:gdLst/>
              <a:ahLst/>
              <a:cxnLst/>
              <a:rect l="l" t="t" r="r" b="b"/>
              <a:pathLst>
                <a:path w="19685" h="1269">
                  <a:moveTo>
                    <a:pt x="19481" y="0"/>
                  </a:moveTo>
                  <a:lnTo>
                    <a:pt x="2781" y="723"/>
                  </a:lnTo>
                  <a:lnTo>
                    <a:pt x="888" y="838"/>
                  </a:lnTo>
                  <a:lnTo>
                    <a:pt x="0" y="889"/>
                  </a:lnTo>
                  <a:lnTo>
                    <a:pt x="18922" y="0"/>
                  </a:lnTo>
                  <a:lnTo>
                    <a:pt x="19481" y="0"/>
                  </a:lnTo>
                </a:path>
              </a:pathLst>
            </a:custGeom>
            <a:ln w="3175">
              <a:solidFill>
                <a:srgbClr val="565658"/>
              </a:solidFill>
            </a:ln>
          </p:spPr>
          <p:txBody>
            <a:bodyPr wrap="square" lIns="0" tIns="0" rIns="0" bIns="0" rtlCol="0"/>
            <a:lstStyle/>
            <a:p/>
          </p:txBody>
        </p:sp>
        <p:sp>
          <p:nvSpPr>
            <p:cNvPr id="1362" name="object 1362" descr=""/>
            <p:cNvSpPr/>
            <p:nvPr/>
          </p:nvSpPr>
          <p:spPr>
            <a:xfrm>
              <a:off x="5649852" y="2273448"/>
              <a:ext cx="635" cy="635"/>
            </a:xfrm>
            <a:custGeom>
              <a:avLst/>
              <a:gdLst/>
              <a:ahLst/>
              <a:cxnLst/>
              <a:rect l="l" t="t" r="r" b="b"/>
              <a:pathLst>
                <a:path w="635" h="635">
                  <a:moveTo>
                    <a:pt x="76" y="266"/>
                  </a:moveTo>
                  <a:lnTo>
                    <a:pt x="0" y="88"/>
                  </a:lnTo>
                </a:path>
              </a:pathLst>
            </a:custGeom>
            <a:ln w="3175">
              <a:solidFill>
                <a:srgbClr val="565658"/>
              </a:solidFill>
            </a:ln>
          </p:spPr>
          <p:txBody>
            <a:bodyPr wrap="square" lIns="0" tIns="0" rIns="0" bIns="0" rtlCol="0"/>
            <a:lstStyle/>
            <a:p/>
          </p:txBody>
        </p:sp>
        <p:sp>
          <p:nvSpPr>
            <p:cNvPr id="1363" name="object 1363" descr=""/>
            <p:cNvSpPr/>
            <p:nvPr/>
          </p:nvSpPr>
          <p:spPr>
            <a:xfrm>
              <a:off x="5649854" y="2268629"/>
              <a:ext cx="6985" cy="5080"/>
            </a:xfrm>
            <a:custGeom>
              <a:avLst/>
              <a:gdLst/>
              <a:ahLst/>
              <a:cxnLst/>
              <a:rect l="l" t="t" r="r" b="b"/>
              <a:pathLst>
                <a:path w="6985" h="5080">
                  <a:moveTo>
                    <a:pt x="0" y="4813"/>
                  </a:moveTo>
                  <a:lnTo>
                    <a:pt x="6883" y="0"/>
                  </a:lnTo>
                  <a:lnTo>
                    <a:pt x="5753" y="838"/>
                  </a:lnTo>
                  <a:lnTo>
                    <a:pt x="3975" y="2095"/>
                  </a:lnTo>
                  <a:lnTo>
                    <a:pt x="660" y="4584"/>
                  </a:lnTo>
                </a:path>
              </a:pathLst>
            </a:custGeom>
            <a:ln w="3175">
              <a:solidFill>
                <a:srgbClr val="565658"/>
              </a:solidFill>
            </a:ln>
          </p:spPr>
          <p:txBody>
            <a:bodyPr wrap="square" lIns="0" tIns="0" rIns="0" bIns="0" rtlCol="0"/>
            <a:lstStyle/>
            <a:p/>
          </p:txBody>
        </p:sp>
        <p:sp>
          <p:nvSpPr>
            <p:cNvPr id="1364" name="object 1364" descr=""/>
            <p:cNvSpPr/>
            <p:nvPr/>
          </p:nvSpPr>
          <p:spPr>
            <a:xfrm>
              <a:off x="5643430" y="2273218"/>
              <a:ext cx="7620" cy="6350"/>
            </a:xfrm>
            <a:custGeom>
              <a:avLst/>
              <a:gdLst/>
              <a:ahLst/>
              <a:cxnLst/>
              <a:rect l="l" t="t" r="r" b="b"/>
              <a:pathLst>
                <a:path w="7620" h="6350">
                  <a:moveTo>
                    <a:pt x="7086" y="0"/>
                  </a:moveTo>
                  <a:lnTo>
                    <a:pt x="3428" y="3060"/>
                  </a:lnTo>
                  <a:lnTo>
                    <a:pt x="0" y="6350"/>
                  </a:lnTo>
                </a:path>
              </a:pathLst>
            </a:custGeom>
            <a:ln w="3175">
              <a:solidFill>
                <a:srgbClr val="565658"/>
              </a:solidFill>
            </a:ln>
          </p:spPr>
          <p:txBody>
            <a:bodyPr wrap="square" lIns="0" tIns="0" rIns="0" bIns="0" rtlCol="0"/>
            <a:lstStyle/>
            <a:p/>
          </p:txBody>
        </p:sp>
        <p:sp>
          <p:nvSpPr>
            <p:cNvPr id="1365" name="object 1365" descr=""/>
            <p:cNvSpPr/>
            <p:nvPr/>
          </p:nvSpPr>
          <p:spPr>
            <a:xfrm>
              <a:off x="5642395" y="2273541"/>
              <a:ext cx="7620" cy="6985"/>
            </a:xfrm>
            <a:custGeom>
              <a:avLst/>
              <a:gdLst/>
              <a:ahLst/>
              <a:cxnLst/>
              <a:rect l="l" t="t" r="r" b="b"/>
              <a:pathLst>
                <a:path w="7620" h="6985">
                  <a:moveTo>
                    <a:pt x="7353" y="0"/>
                  </a:moveTo>
                  <a:lnTo>
                    <a:pt x="0" y="6718"/>
                  </a:lnTo>
                </a:path>
              </a:pathLst>
            </a:custGeom>
            <a:ln w="3175">
              <a:solidFill>
                <a:srgbClr val="565658"/>
              </a:solidFill>
            </a:ln>
          </p:spPr>
          <p:txBody>
            <a:bodyPr wrap="square" lIns="0" tIns="0" rIns="0" bIns="0" rtlCol="0"/>
            <a:lstStyle/>
            <a:p/>
          </p:txBody>
        </p:sp>
        <p:sp>
          <p:nvSpPr>
            <p:cNvPr id="1366" name="object 1366" descr=""/>
            <p:cNvSpPr/>
            <p:nvPr/>
          </p:nvSpPr>
          <p:spPr>
            <a:xfrm>
              <a:off x="5641536" y="2279568"/>
              <a:ext cx="1905" cy="2540"/>
            </a:xfrm>
            <a:custGeom>
              <a:avLst/>
              <a:gdLst/>
              <a:ahLst/>
              <a:cxnLst/>
              <a:rect l="l" t="t" r="r" b="b"/>
              <a:pathLst>
                <a:path w="1904" h="2539">
                  <a:moveTo>
                    <a:pt x="1892" y="0"/>
                  </a:moveTo>
                  <a:lnTo>
                    <a:pt x="1524" y="381"/>
                  </a:lnTo>
                  <a:lnTo>
                    <a:pt x="876" y="1054"/>
                  </a:lnTo>
                  <a:lnTo>
                    <a:pt x="469" y="1498"/>
                  </a:lnTo>
                  <a:lnTo>
                    <a:pt x="215" y="1752"/>
                  </a:lnTo>
                  <a:lnTo>
                    <a:pt x="50" y="1930"/>
                  </a:lnTo>
                </a:path>
              </a:pathLst>
            </a:custGeom>
            <a:ln w="3175">
              <a:solidFill>
                <a:srgbClr val="565658"/>
              </a:solidFill>
            </a:ln>
          </p:spPr>
          <p:txBody>
            <a:bodyPr wrap="square" lIns="0" tIns="0" rIns="0" bIns="0" rtlCol="0"/>
            <a:lstStyle/>
            <a:p/>
          </p:txBody>
        </p:sp>
        <p:sp>
          <p:nvSpPr>
            <p:cNvPr id="1367" name="object 1367" descr=""/>
            <p:cNvSpPr/>
            <p:nvPr/>
          </p:nvSpPr>
          <p:spPr>
            <a:xfrm>
              <a:off x="5641214" y="2281560"/>
              <a:ext cx="635" cy="0"/>
            </a:xfrm>
            <a:custGeom>
              <a:avLst/>
              <a:gdLst/>
              <a:ahLst/>
              <a:cxnLst/>
              <a:rect l="l" t="t" r="r" b="b"/>
              <a:pathLst>
                <a:path w="635" h="0">
                  <a:moveTo>
                    <a:pt x="317" y="0"/>
                  </a:moveTo>
                  <a:lnTo>
                    <a:pt x="165" y="0"/>
                  </a:lnTo>
                  <a:lnTo>
                    <a:pt x="0" y="0"/>
                  </a:lnTo>
                </a:path>
              </a:pathLst>
            </a:custGeom>
            <a:ln w="3175">
              <a:solidFill>
                <a:srgbClr val="565658"/>
              </a:solidFill>
            </a:ln>
          </p:spPr>
          <p:txBody>
            <a:bodyPr wrap="square" lIns="0" tIns="0" rIns="0" bIns="0" rtlCol="0"/>
            <a:lstStyle/>
            <a:p/>
          </p:txBody>
        </p:sp>
        <p:sp>
          <p:nvSpPr>
            <p:cNvPr id="1368" name="object 1368" descr=""/>
            <p:cNvSpPr/>
            <p:nvPr/>
          </p:nvSpPr>
          <p:spPr>
            <a:xfrm>
              <a:off x="5641215" y="2281242"/>
              <a:ext cx="1270" cy="635"/>
            </a:xfrm>
            <a:custGeom>
              <a:avLst/>
              <a:gdLst/>
              <a:ahLst/>
              <a:cxnLst/>
              <a:rect l="l" t="t" r="r" b="b"/>
              <a:pathLst>
                <a:path w="1270" h="635">
                  <a:moveTo>
                    <a:pt x="0" y="317"/>
                  </a:moveTo>
                  <a:lnTo>
                    <a:pt x="330" y="76"/>
                  </a:lnTo>
                  <a:lnTo>
                    <a:pt x="723" y="0"/>
                  </a:lnTo>
                </a:path>
              </a:pathLst>
            </a:custGeom>
            <a:ln w="3175">
              <a:solidFill>
                <a:srgbClr val="565658"/>
              </a:solidFill>
            </a:ln>
          </p:spPr>
          <p:txBody>
            <a:bodyPr wrap="square" lIns="0" tIns="0" rIns="0" bIns="0" rtlCol="0"/>
            <a:lstStyle/>
            <a:p/>
          </p:txBody>
        </p:sp>
        <p:sp>
          <p:nvSpPr>
            <p:cNvPr id="1369" name="object 1369" descr=""/>
            <p:cNvSpPr/>
            <p:nvPr/>
          </p:nvSpPr>
          <p:spPr>
            <a:xfrm>
              <a:off x="5891686" y="2261536"/>
              <a:ext cx="8255" cy="19050"/>
            </a:xfrm>
            <a:custGeom>
              <a:avLst/>
              <a:gdLst/>
              <a:ahLst/>
              <a:cxnLst/>
              <a:rect l="l" t="t" r="r" b="b"/>
              <a:pathLst>
                <a:path w="8254" h="19050">
                  <a:moveTo>
                    <a:pt x="7734" y="18516"/>
                  </a:moveTo>
                  <a:lnTo>
                    <a:pt x="5499" y="10375"/>
                  </a:lnTo>
                  <a:lnTo>
                    <a:pt x="4381" y="7492"/>
                  </a:lnTo>
                  <a:lnTo>
                    <a:pt x="0" y="0"/>
                  </a:lnTo>
                </a:path>
              </a:pathLst>
            </a:custGeom>
            <a:ln w="3175">
              <a:solidFill>
                <a:srgbClr val="565658"/>
              </a:solidFill>
            </a:ln>
          </p:spPr>
          <p:txBody>
            <a:bodyPr wrap="square" lIns="0" tIns="0" rIns="0" bIns="0" rtlCol="0"/>
            <a:lstStyle/>
            <a:p/>
          </p:txBody>
        </p:sp>
        <p:sp>
          <p:nvSpPr>
            <p:cNvPr id="1370" name="object 1370" descr=""/>
            <p:cNvSpPr/>
            <p:nvPr/>
          </p:nvSpPr>
          <p:spPr>
            <a:xfrm>
              <a:off x="5885578" y="2255960"/>
              <a:ext cx="6985" cy="5715"/>
            </a:xfrm>
            <a:custGeom>
              <a:avLst/>
              <a:gdLst/>
              <a:ahLst/>
              <a:cxnLst/>
              <a:rect l="l" t="t" r="r" b="b"/>
              <a:pathLst>
                <a:path w="6985" h="5714">
                  <a:moveTo>
                    <a:pt x="6108" y="5575"/>
                  </a:moveTo>
                  <a:lnTo>
                    <a:pt x="4432" y="3708"/>
                  </a:lnTo>
                  <a:lnTo>
                    <a:pt x="2501" y="1968"/>
                  </a:lnTo>
                  <a:lnTo>
                    <a:pt x="1003" y="838"/>
                  </a:lnTo>
                  <a:lnTo>
                    <a:pt x="126" y="190"/>
                  </a:lnTo>
                  <a:lnTo>
                    <a:pt x="0" y="0"/>
                  </a:lnTo>
                  <a:lnTo>
                    <a:pt x="698" y="253"/>
                  </a:lnTo>
                  <a:lnTo>
                    <a:pt x="2247" y="1092"/>
                  </a:lnTo>
                  <a:lnTo>
                    <a:pt x="4267" y="2527"/>
                  </a:lnTo>
                  <a:lnTo>
                    <a:pt x="6857" y="5079"/>
                  </a:lnTo>
                </a:path>
              </a:pathLst>
            </a:custGeom>
            <a:ln w="3175">
              <a:solidFill>
                <a:srgbClr val="565658"/>
              </a:solidFill>
            </a:ln>
          </p:spPr>
          <p:txBody>
            <a:bodyPr wrap="square" lIns="0" tIns="0" rIns="0" bIns="0" rtlCol="0"/>
            <a:lstStyle/>
            <a:p/>
          </p:txBody>
        </p:sp>
        <p:sp>
          <p:nvSpPr>
            <p:cNvPr id="1371" name="object 1371" descr=""/>
            <p:cNvSpPr/>
            <p:nvPr/>
          </p:nvSpPr>
          <p:spPr>
            <a:xfrm>
              <a:off x="5899422" y="2280056"/>
              <a:ext cx="1270" cy="2540"/>
            </a:xfrm>
            <a:custGeom>
              <a:avLst/>
              <a:gdLst/>
              <a:ahLst/>
              <a:cxnLst/>
              <a:rect l="l" t="t" r="r" b="b"/>
              <a:pathLst>
                <a:path w="1270" h="2539">
                  <a:moveTo>
                    <a:pt x="685" y="1981"/>
                  </a:moveTo>
                  <a:lnTo>
                    <a:pt x="469" y="1650"/>
                  </a:lnTo>
                  <a:lnTo>
                    <a:pt x="317" y="1219"/>
                  </a:lnTo>
                  <a:lnTo>
                    <a:pt x="152" y="634"/>
                  </a:lnTo>
                  <a:lnTo>
                    <a:pt x="0" y="0"/>
                  </a:lnTo>
                </a:path>
              </a:pathLst>
            </a:custGeom>
            <a:ln w="3175">
              <a:solidFill>
                <a:srgbClr val="565658"/>
              </a:solidFill>
            </a:ln>
          </p:spPr>
          <p:txBody>
            <a:bodyPr wrap="square" lIns="0" tIns="0" rIns="0" bIns="0" rtlCol="0"/>
            <a:lstStyle/>
            <a:p/>
          </p:txBody>
        </p:sp>
        <p:sp>
          <p:nvSpPr>
            <p:cNvPr id="1372" name="object 1372" descr=""/>
            <p:cNvSpPr/>
            <p:nvPr/>
          </p:nvSpPr>
          <p:spPr>
            <a:xfrm>
              <a:off x="5888018" y="2257881"/>
              <a:ext cx="2540" cy="2540"/>
            </a:xfrm>
            <a:custGeom>
              <a:avLst/>
              <a:gdLst/>
              <a:ahLst/>
              <a:cxnLst/>
              <a:rect l="l" t="t" r="r" b="b"/>
              <a:pathLst>
                <a:path w="2539" h="2539">
                  <a:moveTo>
                    <a:pt x="2527" y="2247"/>
                  </a:moveTo>
                  <a:lnTo>
                    <a:pt x="1739" y="1371"/>
                  </a:lnTo>
                  <a:lnTo>
                    <a:pt x="1358" y="1028"/>
                  </a:lnTo>
                  <a:lnTo>
                    <a:pt x="0" y="0"/>
                  </a:lnTo>
                </a:path>
              </a:pathLst>
            </a:custGeom>
            <a:ln w="3175">
              <a:solidFill>
                <a:srgbClr val="565658"/>
              </a:solidFill>
            </a:ln>
          </p:spPr>
          <p:txBody>
            <a:bodyPr wrap="square" lIns="0" tIns="0" rIns="0" bIns="0" rtlCol="0"/>
            <a:lstStyle/>
            <a:p/>
          </p:txBody>
        </p:sp>
        <p:sp>
          <p:nvSpPr>
            <p:cNvPr id="1373" name="object 1373" descr=""/>
            <p:cNvSpPr/>
            <p:nvPr/>
          </p:nvSpPr>
          <p:spPr>
            <a:xfrm>
              <a:off x="5892486" y="2261660"/>
              <a:ext cx="635" cy="635"/>
            </a:xfrm>
            <a:custGeom>
              <a:avLst/>
              <a:gdLst/>
              <a:ahLst/>
              <a:cxnLst/>
              <a:rect l="l" t="t" r="r" b="b"/>
              <a:pathLst>
                <a:path w="635" h="635">
                  <a:moveTo>
                    <a:pt x="571" y="0"/>
                  </a:moveTo>
                  <a:lnTo>
                    <a:pt x="444" y="215"/>
                  </a:lnTo>
                  <a:lnTo>
                    <a:pt x="241" y="406"/>
                  </a:lnTo>
                  <a:lnTo>
                    <a:pt x="0" y="622"/>
                  </a:lnTo>
                </a:path>
              </a:pathLst>
            </a:custGeom>
            <a:ln w="3175">
              <a:solidFill>
                <a:srgbClr val="565658"/>
              </a:solidFill>
            </a:ln>
          </p:spPr>
          <p:txBody>
            <a:bodyPr wrap="square" lIns="0" tIns="0" rIns="0" bIns="0" rtlCol="0"/>
            <a:lstStyle/>
            <a:p/>
          </p:txBody>
        </p:sp>
        <p:sp>
          <p:nvSpPr>
            <p:cNvPr id="1374" name="object 1374" descr=""/>
            <p:cNvSpPr/>
            <p:nvPr/>
          </p:nvSpPr>
          <p:spPr>
            <a:xfrm>
              <a:off x="5892486" y="2262280"/>
              <a:ext cx="7620" cy="18415"/>
            </a:xfrm>
            <a:custGeom>
              <a:avLst/>
              <a:gdLst/>
              <a:ahLst/>
              <a:cxnLst/>
              <a:rect l="l" t="t" r="r" b="b"/>
              <a:pathLst>
                <a:path w="7620" h="18414">
                  <a:moveTo>
                    <a:pt x="7429" y="17983"/>
                  </a:moveTo>
                  <a:lnTo>
                    <a:pt x="5587" y="10693"/>
                  </a:lnTo>
                  <a:lnTo>
                    <a:pt x="4343" y="7366"/>
                  </a:lnTo>
                  <a:lnTo>
                    <a:pt x="0" y="0"/>
                  </a:lnTo>
                </a:path>
              </a:pathLst>
            </a:custGeom>
            <a:ln w="3175">
              <a:solidFill>
                <a:srgbClr val="565658"/>
              </a:solidFill>
            </a:ln>
          </p:spPr>
          <p:txBody>
            <a:bodyPr wrap="square" lIns="0" tIns="0" rIns="0" bIns="0" rtlCol="0"/>
            <a:lstStyle/>
            <a:p/>
          </p:txBody>
        </p:sp>
        <p:sp>
          <p:nvSpPr>
            <p:cNvPr id="1375" name="object 1375" descr=""/>
            <p:cNvSpPr/>
            <p:nvPr/>
          </p:nvSpPr>
          <p:spPr>
            <a:xfrm>
              <a:off x="5899917" y="2280078"/>
              <a:ext cx="1270" cy="635"/>
            </a:xfrm>
            <a:custGeom>
              <a:avLst/>
              <a:gdLst/>
              <a:ahLst/>
              <a:cxnLst/>
              <a:rect l="l" t="t" r="r" b="b"/>
              <a:pathLst>
                <a:path w="1270" h="635">
                  <a:moveTo>
                    <a:pt x="774" y="0"/>
                  </a:moveTo>
                  <a:lnTo>
                    <a:pt x="571" y="63"/>
                  </a:lnTo>
                  <a:lnTo>
                    <a:pt x="317" y="114"/>
                  </a:lnTo>
                  <a:lnTo>
                    <a:pt x="0" y="190"/>
                  </a:lnTo>
                </a:path>
              </a:pathLst>
            </a:custGeom>
            <a:ln w="3175">
              <a:solidFill>
                <a:srgbClr val="565658"/>
              </a:solidFill>
            </a:ln>
          </p:spPr>
          <p:txBody>
            <a:bodyPr wrap="square" lIns="0" tIns="0" rIns="0" bIns="0" rtlCol="0"/>
            <a:lstStyle/>
            <a:p/>
          </p:txBody>
        </p:sp>
        <p:sp>
          <p:nvSpPr>
            <p:cNvPr id="1376" name="object 1376" descr=""/>
            <p:cNvSpPr/>
            <p:nvPr/>
          </p:nvSpPr>
          <p:spPr>
            <a:xfrm>
              <a:off x="5900104" y="2282042"/>
              <a:ext cx="1270" cy="635"/>
            </a:xfrm>
            <a:custGeom>
              <a:avLst/>
              <a:gdLst/>
              <a:ahLst/>
              <a:cxnLst/>
              <a:rect l="l" t="t" r="r" b="b"/>
              <a:pathLst>
                <a:path w="1270" h="635">
                  <a:moveTo>
                    <a:pt x="965" y="12"/>
                  </a:moveTo>
                  <a:lnTo>
                    <a:pt x="876" y="12"/>
                  </a:lnTo>
                  <a:lnTo>
                    <a:pt x="0" y="0"/>
                  </a:lnTo>
                </a:path>
              </a:pathLst>
            </a:custGeom>
            <a:ln w="3175">
              <a:solidFill>
                <a:srgbClr val="565658"/>
              </a:solidFill>
            </a:ln>
          </p:spPr>
          <p:txBody>
            <a:bodyPr wrap="square" lIns="0" tIns="0" rIns="0" bIns="0" rtlCol="0"/>
            <a:lstStyle/>
            <a:p/>
          </p:txBody>
        </p:sp>
        <p:sp>
          <p:nvSpPr>
            <p:cNvPr id="1377" name="object 1377" descr=""/>
            <p:cNvSpPr/>
            <p:nvPr/>
          </p:nvSpPr>
          <p:spPr>
            <a:xfrm>
              <a:off x="5899915" y="2280263"/>
              <a:ext cx="635" cy="1270"/>
            </a:xfrm>
            <a:custGeom>
              <a:avLst/>
              <a:gdLst/>
              <a:ahLst/>
              <a:cxnLst/>
              <a:rect l="l" t="t" r="r" b="b"/>
              <a:pathLst>
                <a:path w="635" h="1269">
                  <a:moveTo>
                    <a:pt x="0" y="0"/>
                  </a:moveTo>
                  <a:lnTo>
                    <a:pt x="88" y="241"/>
                  </a:lnTo>
                  <a:lnTo>
                    <a:pt x="127" y="368"/>
                  </a:lnTo>
                  <a:lnTo>
                    <a:pt x="177" y="533"/>
                  </a:lnTo>
                  <a:lnTo>
                    <a:pt x="215" y="685"/>
                  </a:lnTo>
                  <a:lnTo>
                    <a:pt x="254" y="901"/>
                  </a:lnTo>
                </a:path>
              </a:pathLst>
            </a:custGeom>
            <a:ln w="3175">
              <a:solidFill>
                <a:srgbClr val="565658"/>
              </a:solidFill>
            </a:ln>
          </p:spPr>
          <p:txBody>
            <a:bodyPr wrap="square" lIns="0" tIns="0" rIns="0" bIns="0" rtlCol="0"/>
            <a:lstStyle/>
            <a:p/>
          </p:txBody>
        </p:sp>
        <p:sp>
          <p:nvSpPr>
            <p:cNvPr id="1378" name="object 1378" descr=""/>
            <p:cNvSpPr/>
            <p:nvPr/>
          </p:nvSpPr>
          <p:spPr>
            <a:xfrm>
              <a:off x="5669391" y="2267415"/>
              <a:ext cx="6350" cy="12700"/>
            </a:xfrm>
            <a:custGeom>
              <a:avLst/>
              <a:gdLst/>
              <a:ahLst/>
              <a:cxnLst/>
              <a:rect l="l" t="t" r="r" b="b"/>
              <a:pathLst>
                <a:path w="6350" h="12700">
                  <a:moveTo>
                    <a:pt x="6172" y="0"/>
                  </a:moveTo>
                  <a:lnTo>
                    <a:pt x="1536" y="8255"/>
                  </a:lnTo>
                  <a:lnTo>
                    <a:pt x="546" y="10845"/>
                  </a:lnTo>
                  <a:lnTo>
                    <a:pt x="0" y="12509"/>
                  </a:lnTo>
                </a:path>
              </a:pathLst>
            </a:custGeom>
            <a:ln w="3175">
              <a:solidFill>
                <a:srgbClr val="565658"/>
              </a:solidFill>
            </a:ln>
          </p:spPr>
          <p:txBody>
            <a:bodyPr wrap="square" lIns="0" tIns="0" rIns="0" bIns="0" rtlCol="0"/>
            <a:lstStyle/>
            <a:p/>
          </p:txBody>
        </p:sp>
        <p:sp>
          <p:nvSpPr>
            <p:cNvPr id="1379" name="object 1379" descr=""/>
            <p:cNvSpPr/>
            <p:nvPr/>
          </p:nvSpPr>
          <p:spPr>
            <a:xfrm>
              <a:off x="5668606" y="2262749"/>
              <a:ext cx="10795" cy="8890"/>
            </a:xfrm>
            <a:custGeom>
              <a:avLst/>
              <a:gdLst/>
              <a:ahLst/>
              <a:cxnLst/>
              <a:rect l="l" t="t" r="r" b="b"/>
              <a:pathLst>
                <a:path w="10795" h="8889">
                  <a:moveTo>
                    <a:pt x="0" y="8318"/>
                  </a:moveTo>
                  <a:lnTo>
                    <a:pt x="9969" y="0"/>
                  </a:lnTo>
                  <a:lnTo>
                    <a:pt x="10312" y="50"/>
                  </a:lnTo>
                  <a:lnTo>
                    <a:pt x="9931" y="787"/>
                  </a:lnTo>
                  <a:lnTo>
                    <a:pt x="8890" y="2133"/>
                  </a:lnTo>
                  <a:lnTo>
                    <a:pt x="6959" y="4660"/>
                  </a:lnTo>
                </a:path>
              </a:pathLst>
            </a:custGeom>
            <a:ln w="3175">
              <a:solidFill>
                <a:srgbClr val="565658"/>
              </a:solidFill>
            </a:ln>
          </p:spPr>
          <p:txBody>
            <a:bodyPr wrap="square" lIns="0" tIns="0" rIns="0" bIns="0" rtlCol="0"/>
            <a:lstStyle/>
            <a:p/>
          </p:txBody>
        </p:sp>
        <p:sp>
          <p:nvSpPr>
            <p:cNvPr id="1380" name="object 1380" descr=""/>
            <p:cNvSpPr/>
            <p:nvPr/>
          </p:nvSpPr>
          <p:spPr>
            <a:xfrm>
              <a:off x="5675525" y="2267415"/>
              <a:ext cx="635" cy="635"/>
            </a:xfrm>
            <a:custGeom>
              <a:avLst/>
              <a:gdLst/>
              <a:ahLst/>
              <a:cxnLst/>
              <a:rect l="l" t="t" r="r" b="b"/>
              <a:pathLst>
                <a:path w="635" h="635">
                  <a:moveTo>
                    <a:pt x="38" y="0"/>
                  </a:moveTo>
                  <a:lnTo>
                    <a:pt x="0" y="63"/>
                  </a:lnTo>
                </a:path>
              </a:pathLst>
            </a:custGeom>
            <a:ln w="3175">
              <a:solidFill>
                <a:srgbClr val="565658"/>
              </a:solidFill>
            </a:ln>
          </p:spPr>
          <p:txBody>
            <a:bodyPr wrap="square" lIns="0" tIns="0" rIns="0" bIns="0" rtlCol="0"/>
            <a:lstStyle/>
            <a:p/>
          </p:txBody>
        </p:sp>
        <p:sp>
          <p:nvSpPr>
            <p:cNvPr id="1381" name="object 1381" descr=""/>
            <p:cNvSpPr/>
            <p:nvPr/>
          </p:nvSpPr>
          <p:spPr>
            <a:xfrm>
              <a:off x="5668190" y="2279919"/>
              <a:ext cx="1270" cy="2540"/>
            </a:xfrm>
            <a:custGeom>
              <a:avLst/>
              <a:gdLst/>
              <a:ahLst/>
              <a:cxnLst/>
              <a:rect l="l" t="t" r="r" b="b"/>
              <a:pathLst>
                <a:path w="1270" h="2539">
                  <a:moveTo>
                    <a:pt x="0" y="1993"/>
                  </a:moveTo>
                  <a:lnTo>
                    <a:pt x="1193" y="38"/>
                  </a:lnTo>
                </a:path>
              </a:pathLst>
            </a:custGeom>
            <a:ln w="3175">
              <a:solidFill>
                <a:srgbClr val="565658"/>
              </a:solidFill>
            </a:ln>
          </p:spPr>
          <p:txBody>
            <a:bodyPr wrap="square" lIns="0" tIns="0" rIns="0" bIns="0" rtlCol="0"/>
            <a:lstStyle/>
            <a:p/>
          </p:txBody>
        </p:sp>
        <p:sp>
          <p:nvSpPr>
            <p:cNvPr id="1382" name="object 1382" descr=""/>
            <p:cNvSpPr/>
            <p:nvPr/>
          </p:nvSpPr>
          <p:spPr>
            <a:xfrm>
              <a:off x="5662317" y="2271068"/>
              <a:ext cx="6350" cy="8890"/>
            </a:xfrm>
            <a:custGeom>
              <a:avLst/>
              <a:gdLst/>
              <a:ahLst/>
              <a:cxnLst/>
              <a:rect l="l" t="t" r="r" b="b"/>
              <a:pathLst>
                <a:path w="6350" h="8889">
                  <a:moveTo>
                    <a:pt x="0" y="8674"/>
                  </a:moveTo>
                  <a:lnTo>
                    <a:pt x="2984" y="4241"/>
                  </a:lnTo>
                  <a:lnTo>
                    <a:pt x="6286" y="0"/>
                  </a:lnTo>
                </a:path>
              </a:pathLst>
            </a:custGeom>
            <a:ln w="3175">
              <a:solidFill>
                <a:srgbClr val="565658"/>
              </a:solidFill>
            </a:ln>
          </p:spPr>
          <p:txBody>
            <a:bodyPr wrap="square" lIns="0" tIns="0" rIns="0" bIns="0" rtlCol="0"/>
            <a:lstStyle/>
            <a:p/>
          </p:txBody>
        </p:sp>
        <p:sp>
          <p:nvSpPr>
            <p:cNvPr id="1383" name="object 1383" descr=""/>
            <p:cNvSpPr/>
            <p:nvPr/>
          </p:nvSpPr>
          <p:spPr>
            <a:xfrm>
              <a:off x="5668610" y="2271065"/>
              <a:ext cx="1270" cy="635"/>
            </a:xfrm>
            <a:custGeom>
              <a:avLst/>
              <a:gdLst/>
              <a:ahLst/>
              <a:cxnLst/>
              <a:rect l="l" t="t" r="r" b="b"/>
              <a:pathLst>
                <a:path w="1270" h="635">
                  <a:moveTo>
                    <a:pt x="863" y="634"/>
                  </a:moveTo>
                  <a:lnTo>
                    <a:pt x="596" y="406"/>
                  </a:lnTo>
                  <a:lnTo>
                    <a:pt x="330" y="215"/>
                  </a:lnTo>
                  <a:lnTo>
                    <a:pt x="126" y="76"/>
                  </a:lnTo>
                  <a:lnTo>
                    <a:pt x="0" y="0"/>
                  </a:lnTo>
                </a:path>
              </a:pathLst>
            </a:custGeom>
            <a:ln w="3175">
              <a:solidFill>
                <a:srgbClr val="565658"/>
              </a:solidFill>
            </a:ln>
          </p:spPr>
          <p:txBody>
            <a:bodyPr wrap="square" lIns="0" tIns="0" rIns="0" bIns="0" rtlCol="0"/>
            <a:lstStyle/>
            <a:p/>
          </p:txBody>
        </p:sp>
        <p:sp>
          <p:nvSpPr>
            <p:cNvPr id="1384" name="object 1384" descr=""/>
            <p:cNvSpPr/>
            <p:nvPr/>
          </p:nvSpPr>
          <p:spPr>
            <a:xfrm>
              <a:off x="5669471" y="2263507"/>
              <a:ext cx="9525" cy="8255"/>
            </a:xfrm>
            <a:custGeom>
              <a:avLst/>
              <a:gdLst/>
              <a:ahLst/>
              <a:cxnLst/>
              <a:rect l="l" t="t" r="r" b="b"/>
              <a:pathLst>
                <a:path w="9525" h="8255">
                  <a:moveTo>
                    <a:pt x="9093" y="63"/>
                  </a:moveTo>
                  <a:lnTo>
                    <a:pt x="8763" y="0"/>
                  </a:lnTo>
                  <a:lnTo>
                    <a:pt x="2235" y="5486"/>
                  </a:lnTo>
                  <a:lnTo>
                    <a:pt x="0" y="8191"/>
                  </a:lnTo>
                </a:path>
              </a:pathLst>
            </a:custGeom>
            <a:ln w="3175">
              <a:solidFill>
                <a:srgbClr val="565658"/>
              </a:solidFill>
            </a:ln>
          </p:spPr>
          <p:txBody>
            <a:bodyPr wrap="square" lIns="0" tIns="0" rIns="0" bIns="0" rtlCol="0"/>
            <a:lstStyle/>
            <a:p/>
          </p:txBody>
        </p:sp>
        <p:sp>
          <p:nvSpPr>
            <p:cNvPr id="1385" name="object 1385" descr=""/>
            <p:cNvSpPr/>
            <p:nvPr/>
          </p:nvSpPr>
          <p:spPr>
            <a:xfrm>
              <a:off x="5668189" y="2281237"/>
              <a:ext cx="1270" cy="1270"/>
            </a:xfrm>
            <a:custGeom>
              <a:avLst/>
              <a:gdLst/>
              <a:ahLst/>
              <a:cxnLst/>
              <a:rect l="l" t="t" r="r" b="b"/>
              <a:pathLst>
                <a:path w="1270" h="1269">
                  <a:moveTo>
                    <a:pt x="888" y="0"/>
                  </a:moveTo>
                  <a:lnTo>
                    <a:pt x="507" y="88"/>
                  </a:lnTo>
                  <a:lnTo>
                    <a:pt x="203" y="317"/>
                  </a:lnTo>
                  <a:lnTo>
                    <a:pt x="0" y="673"/>
                  </a:lnTo>
                </a:path>
              </a:pathLst>
            </a:custGeom>
            <a:ln w="3175">
              <a:solidFill>
                <a:srgbClr val="565658"/>
              </a:solidFill>
            </a:ln>
          </p:spPr>
          <p:txBody>
            <a:bodyPr wrap="square" lIns="0" tIns="0" rIns="0" bIns="0" rtlCol="0"/>
            <a:lstStyle/>
            <a:p/>
          </p:txBody>
        </p:sp>
        <p:sp>
          <p:nvSpPr>
            <p:cNvPr id="1386" name="object 1386" descr=""/>
            <p:cNvSpPr/>
            <p:nvPr/>
          </p:nvSpPr>
          <p:spPr>
            <a:xfrm>
              <a:off x="5661983" y="2281752"/>
              <a:ext cx="6350" cy="635"/>
            </a:xfrm>
            <a:custGeom>
              <a:avLst/>
              <a:gdLst/>
              <a:ahLst/>
              <a:cxnLst/>
              <a:rect l="l" t="t" r="r" b="b"/>
              <a:pathLst>
                <a:path w="6350" h="635">
                  <a:moveTo>
                    <a:pt x="0" y="0"/>
                  </a:moveTo>
                  <a:lnTo>
                    <a:pt x="3378" y="88"/>
                  </a:lnTo>
                  <a:lnTo>
                    <a:pt x="6210" y="165"/>
                  </a:lnTo>
                </a:path>
              </a:pathLst>
            </a:custGeom>
            <a:ln w="3175">
              <a:solidFill>
                <a:srgbClr val="565658"/>
              </a:solidFill>
            </a:ln>
          </p:spPr>
          <p:txBody>
            <a:bodyPr wrap="square" lIns="0" tIns="0" rIns="0" bIns="0" rtlCol="0"/>
            <a:lstStyle/>
            <a:p/>
          </p:txBody>
        </p:sp>
        <p:sp>
          <p:nvSpPr>
            <p:cNvPr id="1387" name="object 1387" descr=""/>
            <p:cNvSpPr/>
            <p:nvPr/>
          </p:nvSpPr>
          <p:spPr>
            <a:xfrm>
              <a:off x="5661695" y="2279742"/>
              <a:ext cx="635" cy="2540"/>
            </a:xfrm>
            <a:custGeom>
              <a:avLst/>
              <a:gdLst/>
              <a:ahLst/>
              <a:cxnLst/>
              <a:rect l="l" t="t" r="r" b="b"/>
              <a:pathLst>
                <a:path w="635" h="2539">
                  <a:moveTo>
                    <a:pt x="622" y="0"/>
                  </a:moveTo>
                  <a:lnTo>
                    <a:pt x="253" y="685"/>
                  </a:lnTo>
                  <a:lnTo>
                    <a:pt x="50" y="1231"/>
                  </a:lnTo>
                  <a:lnTo>
                    <a:pt x="12" y="1473"/>
                  </a:lnTo>
                  <a:lnTo>
                    <a:pt x="0" y="1676"/>
                  </a:lnTo>
                  <a:lnTo>
                    <a:pt x="38" y="1816"/>
                  </a:lnTo>
                  <a:lnTo>
                    <a:pt x="279" y="2006"/>
                  </a:lnTo>
                </a:path>
              </a:pathLst>
            </a:custGeom>
            <a:ln w="3175">
              <a:solidFill>
                <a:srgbClr val="565658"/>
              </a:solidFill>
            </a:ln>
          </p:spPr>
          <p:txBody>
            <a:bodyPr wrap="square" lIns="0" tIns="0" rIns="0" bIns="0" rtlCol="0"/>
            <a:lstStyle/>
            <a:p/>
          </p:txBody>
        </p:sp>
        <p:sp>
          <p:nvSpPr>
            <p:cNvPr id="1388" name="object 1388" descr=""/>
            <p:cNvSpPr/>
            <p:nvPr/>
          </p:nvSpPr>
          <p:spPr>
            <a:xfrm>
              <a:off x="5662315" y="2279742"/>
              <a:ext cx="1270" cy="635"/>
            </a:xfrm>
            <a:custGeom>
              <a:avLst/>
              <a:gdLst/>
              <a:ahLst/>
              <a:cxnLst/>
              <a:rect l="l" t="t" r="r" b="b"/>
              <a:pathLst>
                <a:path w="1270" h="635">
                  <a:moveTo>
                    <a:pt x="927" y="520"/>
                  </a:moveTo>
                  <a:lnTo>
                    <a:pt x="647" y="342"/>
                  </a:lnTo>
                  <a:lnTo>
                    <a:pt x="380" y="190"/>
                  </a:lnTo>
                  <a:lnTo>
                    <a:pt x="152" y="76"/>
                  </a:lnTo>
                  <a:lnTo>
                    <a:pt x="0" y="0"/>
                  </a:lnTo>
                </a:path>
              </a:pathLst>
            </a:custGeom>
            <a:ln w="3175">
              <a:solidFill>
                <a:srgbClr val="565658"/>
              </a:solidFill>
            </a:ln>
          </p:spPr>
          <p:txBody>
            <a:bodyPr wrap="square" lIns="0" tIns="0" rIns="0" bIns="0" rtlCol="0"/>
            <a:lstStyle/>
            <a:p/>
          </p:txBody>
        </p:sp>
        <p:sp>
          <p:nvSpPr>
            <p:cNvPr id="1389" name="object 1389" descr=""/>
            <p:cNvSpPr/>
            <p:nvPr/>
          </p:nvSpPr>
          <p:spPr>
            <a:xfrm>
              <a:off x="5663238" y="2271700"/>
              <a:ext cx="6350" cy="8890"/>
            </a:xfrm>
            <a:custGeom>
              <a:avLst/>
              <a:gdLst/>
              <a:ahLst/>
              <a:cxnLst/>
              <a:rect l="l" t="t" r="r" b="b"/>
              <a:pathLst>
                <a:path w="6350" h="8889">
                  <a:moveTo>
                    <a:pt x="6235" y="0"/>
                  </a:moveTo>
                  <a:lnTo>
                    <a:pt x="2959" y="4191"/>
                  </a:lnTo>
                  <a:lnTo>
                    <a:pt x="0" y="8559"/>
                  </a:lnTo>
                </a:path>
              </a:pathLst>
            </a:custGeom>
            <a:ln w="3175">
              <a:solidFill>
                <a:srgbClr val="565658"/>
              </a:solidFill>
            </a:ln>
          </p:spPr>
          <p:txBody>
            <a:bodyPr wrap="square" lIns="0" tIns="0" rIns="0" bIns="0" rtlCol="0"/>
            <a:lstStyle/>
            <a:p/>
          </p:txBody>
        </p:sp>
        <p:sp>
          <p:nvSpPr>
            <p:cNvPr id="1390" name="object 1390" descr=""/>
            <p:cNvSpPr/>
            <p:nvPr/>
          </p:nvSpPr>
          <p:spPr>
            <a:xfrm>
              <a:off x="5663242" y="2280263"/>
              <a:ext cx="1905" cy="0"/>
            </a:xfrm>
            <a:custGeom>
              <a:avLst/>
              <a:gdLst/>
              <a:ahLst/>
              <a:cxnLst/>
              <a:rect l="l" t="t" r="r" b="b"/>
              <a:pathLst>
                <a:path w="1904" h="0">
                  <a:moveTo>
                    <a:pt x="0" y="0"/>
                  </a:moveTo>
                  <a:lnTo>
                    <a:pt x="1333" y="0"/>
                  </a:lnTo>
                </a:path>
              </a:pathLst>
            </a:custGeom>
            <a:ln w="3175">
              <a:solidFill>
                <a:srgbClr val="565658"/>
              </a:solidFill>
            </a:ln>
          </p:spPr>
          <p:txBody>
            <a:bodyPr wrap="square" lIns="0" tIns="0" rIns="0" bIns="0" rtlCol="0"/>
            <a:lstStyle/>
            <a:p/>
          </p:txBody>
        </p:sp>
        <p:sp>
          <p:nvSpPr>
            <p:cNvPr id="1391" name="object 1391" descr=""/>
            <p:cNvSpPr/>
            <p:nvPr/>
          </p:nvSpPr>
          <p:spPr>
            <a:xfrm>
              <a:off x="5662764" y="2281237"/>
              <a:ext cx="6350" cy="0"/>
            </a:xfrm>
            <a:custGeom>
              <a:avLst/>
              <a:gdLst/>
              <a:ahLst/>
              <a:cxnLst/>
              <a:rect l="l" t="t" r="r" b="b"/>
              <a:pathLst>
                <a:path w="6350" h="0">
                  <a:moveTo>
                    <a:pt x="0" y="0"/>
                  </a:moveTo>
                  <a:lnTo>
                    <a:pt x="3429" y="0"/>
                  </a:lnTo>
                  <a:lnTo>
                    <a:pt x="6311" y="0"/>
                  </a:lnTo>
                </a:path>
              </a:pathLst>
            </a:custGeom>
            <a:ln w="3175">
              <a:solidFill>
                <a:srgbClr val="565658"/>
              </a:solidFill>
            </a:ln>
          </p:spPr>
          <p:txBody>
            <a:bodyPr wrap="square" lIns="0" tIns="0" rIns="0" bIns="0" rtlCol="0"/>
            <a:lstStyle/>
            <a:p/>
          </p:txBody>
        </p:sp>
        <p:sp>
          <p:nvSpPr>
            <p:cNvPr id="1392" name="object 1392" descr=""/>
            <p:cNvSpPr/>
            <p:nvPr/>
          </p:nvSpPr>
          <p:spPr>
            <a:xfrm>
              <a:off x="5661983" y="2281231"/>
              <a:ext cx="1270" cy="635"/>
            </a:xfrm>
            <a:custGeom>
              <a:avLst/>
              <a:gdLst/>
              <a:ahLst/>
              <a:cxnLst/>
              <a:rect l="l" t="t" r="r" b="b"/>
              <a:pathLst>
                <a:path w="1270" h="635">
                  <a:moveTo>
                    <a:pt x="0" y="520"/>
                  </a:moveTo>
                  <a:lnTo>
                    <a:pt x="203" y="254"/>
                  </a:lnTo>
                  <a:lnTo>
                    <a:pt x="469" y="76"/>
                  </a:lnTo>
                  <a:lnTo>
                    <a:pt x="787" y="0"/>
                  </a:lnTo>
                </a:path>
              </a:pathLst>
            </a:custGeom>
            <a:ln w="3175">
              <a:solidFill>
                <a:srgbClr val="565658"/>
              </a:solidFill>
            </a:ln>
          </p:spPr>
          <p:txBody>
            <a:bodyPr wrap="square" lIns="0" tIns="0" rIns="0" bIns="0" rtlCol="0"/>
            <a:lstStyle/>
            <a:p/>
          </p:txBody>
        </p:sp>
        <p:sp>
          <p:nvSpPr>
            <p:cNvPr id="1393" name="object 1393" descr=""/>
            <p:cNvSpPr/>
            <p:nvPr/>
          </p:nvSpPr>
          <p:spPr>
            <a:xfrm>
              <a:off x="5662548" y="2280259"/>
              <a:ext cx="1270" cy="1270"/>
            </a:xfrm>
            <a:custGeom>
              <a:avLst/>
              <a:gdLst/>
              <a:ahLst/>
              <a:cxnLst/>
              <a:rect l="l" t="t" r="r" b="b"/>
              <a:pathLst>
                <a:path w="1270" h="1269">
                  <a:moveTo>
                    <a:pt x="215" y="977"/>
                  </a:moveTo>
                  <a:lnTo>
                    <a:pt x="63" y="939"/>
                  </a:lnTo>
                  <a:lnTo>
                    <a:pt x="304" y="342"/>
                  </a:lnTo>
                  <a:lnTo>
                    <a:pt x="698" y="0"/>
                  </a:lnTo>
                </a:path>
              </a:pathLst>
            </a:custGeom>
            <a:ln w="3175">
              <a:solidFill>
                <a:srgbClr val="565658"/>
              </a:solidFill>
            </a:ln>
          </p:spPr>
          <p:txBody>
            <a:bodyPr wrap="square" lIns="0" tIns="0" rIns="0" bIns="0" rtlCol="0"/>
            <a:lstStyle/>
            <a:p/>
          </p:txBody>
        </p:sp>
        <p:sp>
          <p:nvSpPr>
            <p:cNvPr id="1394" name="object 1394" descr=""/>
            <p:cNvSpPr/>
            <p:nvPr/>
          </p:nvSpPr>
          <p:spPr>
            <a:xfrm>
              <a:off x="5815345" y="2240105"/>
              <a:ext cx="17780" cy="0"/>
            </a:xfrm>
            <a:custGeom>
              <a:avLst/>
              <a:gdLst/>
              <a:ahLst/>
              <a:cxnLst/>
              <a:rect l="l" t="t" r="r" b="b"/>
              <a:pathLst>
                <a:path w="17779" h="0">
                  <a:moveTo>
                    <a:pt x="0" y="0"/>
                  </a:moveTo>
                  <a:lnTo>
                    <a:pt x="0" y="0"/>
                  </a:lnTo>
                  <a:lnTo>
                    <a:pt x="16865" y="0"/>
                  </a:lnTo>
                  <a:lnTo>
                    <a:pt x="17627" y="0"/>
                  </a:lnTo>
                </a:path>
              </a:pathLst>
            </a:custGeom>
            <a:ln w="3175">
              <a:solidFill>
                <a:srgbClr val="565658"/>
              </a:solidFill>
            </a:ln>
          </p:spPr>
          <p:txBody>
            <a:bodyPr wrap="square" lIns="0" tIns="0" rIns="0" bIns="0" rtlCol="0"/>
            <a:lstStyle/>
            <a:p/>
          </p:txBody>
        </p:sp>
        <p:sp>
          <p:nvSpPr>
            <p:cNvPr id="1395" name="object 1395" descr=""/>
            <p:cNvSpPr/>
            <p:nvPr/>
          </p:nvSpPr>
          <p:spPr>
            <a:xfrm>
              <a:off x="5815394" y="2241773"/>
              <a:ext cx="17780" cy="1905"/>
            </a:xfrm>
            <a:custGeom>
              <a:avLst/>
              <a:gdLst/>
              <a:ahLst/>
              <a:cxnLst/>
              <a:rect l="l" t="t" r="r" b="b"/>
              <a:pathLst>
                <a:path w="17779" h="1905">
                  <a:moveTo>
                    <a:pt x="0" y="0"/>
                  </a:moveTo>
                  <a:lnTo>
                    <a:pt x="139" y="0"/>
                  </a:lnTo>
                  <a:lnTo>
                    <a:pt x="787" y="38"/>
                  </a:lnTo>
                  <a:lnTo>
                    <a:pt x="1625" y="88"/>
                  </a:lnTo>
                  <a:lnTo>
                    <a:pt x="2476" y="152"/>
                  </a:lnTo>
                  <a:lnTo>
                    <a:pt x="4356" y="279"/>
                  </a:lnTo>
                  <a:lnTo>
                    <a:pt x="4889" y="330"/>
                  </a:lnTo>
                  <a:lnTo>
                    <a:pt x="7734" y="571"/>
                  </a:lnTo>
                  <a:lnTo>
                    <a:pt x="10706" y="876"/>
                  </a:lnTo>
                  <a:lnTo>
                    <a:pt x="11480" y="952"/>
                  </a:lnTo>
                  <a:lnTo>
                    <a:pt x="13449" y="1193"/>
                  </a:lnTo>
                  <a:lnTo>
                    <a:pt x="14655" y="1333"/>
                  </a:lnTo>
                  <a:lnTo>
                    <a:pt x="15646" y="1473"/>
                  </a:lnTo>
                  <a:lnTo>
                    <a:pt x="16814" y="1638"/>
                  </a:lnTo>
                  <a:lnTo>
                    <a:pt x="17081" y="1676"/>
                  </a:lnTo>
                  <a:lnTo>
                    <a:pt x="17576" y="1778"/>
                  </a:lnTo>
                </a:path>
              </a:pathLst>
            </a:custGeom>
            <a:ln w="3175">
              <a:solidFill>
                <a:srgbClr val="565658"/>
              </a:solidFill>
            </a:ln>
          </p:spPr>
          <p:txBody>
            <a:bodyPr wrap="square" lIns="0" tIns="0" rIns="0" bIns="0" rtlCol="0"/>
            <a:lstStyle/>
            <a:p/>
          </p:txBody>
        </p:sp>
        <p:sp>
          <p:nvSpPr>
            <p:cNvPr id="1396" name="object 1396" descr=""/>
            <p:cNvSpPr/>
            <p:nvPr/>
          </p:nvSpPr>
          <p:spPr>
            <a:xfrm>
              <a:off x="5874604" y="2251818"/>
              <a:ext cx="3175" cy="1270"/>
            </a:xfrm>
            <a:custGeom>
              <a:avLst/>
              <a:gdLst/>
              <a:ahLst/>
              <a:cxnLst/>
              <a:rect l="l" t="t" r="r" b="b"/>
              <a:pathLst>
                <a:path w="3175" h="1269">
                  <a:moveTo>
                    <a:pt x="3124" y="850"/>
                  </a:moveTo>
                  <a:lnTo>
                    <a:pt x="0" y="0"/>
                  </a:lnTo>
                </a:path>
              </a:pathLst>
            </a:custGeom>
            <a:ln w="3175">
              <a:solidFill>
                <a:srgbClr val="565658"/>
              </a:solidFill>
            </a:ln>
          </p:spPr>
          <p:txBody>
            <a:bodyPr wrap="square" lIns="0" tIns="0" rIns="0" bIns="0" rtlCol="0"/>
            <a:lstStyle/>
            <a:p/>
          </p:txBody>
        </p:sp>
        <p:sp>
          <p:nvSpPr>
            <p:cNvPr id="1397" name="object 1397" descr=""/>
            <p:cNvSpPr/>
            <p:nvPr/>
          </p:nvSpPr>
          <p:spPr>
            <a:xfrm>
              <a:off x="5848093" y="2252671"/>
              <a:ext cx="29845" cy="635"/>
            </a:xfrm>
            <a:custGeom>
              <a:avLst/>
              <a:gdLst/>
              <a:ahLst/>
              <a:cxnLst/>
              <a:rect l="l" t="t" r="r" b="b"/>
              <a:pathLst>
                <a:path w="29845" h="635">
                  <a:moveTo>
                    <a:pt x="0" y="139"/>
                  </a:moveTo>
                  <a:lnTo>
                    <a:pt x="1041" y="139"/>
                  </a:lnTo>
                  <a:lnTo>
                    <a:pt x="4572" y="203"/>
                  </a:lnTo>
                  <a:lnTo>
                    <a:pt x="13855" y="406"/>
                  </a:lnTo>
                  <a:lnTo>
                    <a:pt x="20624" y="596"/>
                  </a:lnTo>
                  <a:lnTo>
                    <a:pt x="29006" y="609"/>
                  </a:lnTo>
                  <a:lnTo>
                    <a:pt x="29629" y="0"/>
                  </a:lnTo>
                </a:path>
              </a:pathLst>
            </a:custGeom>
            <a:ln w="3175">
              <a:solidFill>
                <a:srgbClr val="565658"/>
              </a:solidFill>
            </a:ln>
          </p:spPr>
          <p:txBody>
            <a:bodyPr wrap="square" lIns="0" tIns="0" rIns="0" bIns="0" rtlCol="0"/>
            <a:lstStyle/>
            <a:p/>
          </p:txBody>
        </p:sp>
        <p:sp>
          <p:nvSpPr>
            <p:cNvPr id="1398" name="object 1398" descr=""/>
            <p:cNvSpPr/>
            <p:nvPr/>
          </p:nvSpPr>
          <p:spPr>
            <a:xfrm>
              <a:off x="5723331" y="2252495"/>
              <a:ext cx="1270" cy="635"/>
            </a:xfrm>
            <a:custGeom>
              <a:avLst/>
              <a:gdLst/>
              <a:ahLst/>
              <a:cxnLst/>
              <a:rect l="l" t="t" r="r" b="b"/>
              <a:pathLst>
                <a:path w="1270" h="635">
                  <a:moveTo>
                    <a:pt x="0" y="0"/>
                  </a:moveTo>
                  <a:lnTo>
                    <a:pt x="1219" y="114"/>
                  </a:lnTo>
                </a:path>
              </a:pathLst>
            </a:custGeom>
            <a:ln w="3175">
              <a:solidFill>
                <a:srgbClr val="565658"/>
              </a:solidFill>
            </a:ln>
          </p:spPr>
          <p:txBody>
            <a:bodyPr wrap="square" lIns="0" tIns="0" rIns="0" bIns="0" rtlCol="0"/>
            <a:lstStyle/>
            <a:p/>
          </p:txBody>
        </p:sp>
        <p:sp>
          <p:nvSpPr>
            <p:cNvPr id="1399" name="object 1399" descr=""/>
            <p:cNvSpPr/>
            <p:nvPr/>
          </p:nvSpPr>
          <p:spPr>
            <a:xfrm>
              <a:off x="5688059" y="2252341"/>
              <a:ext cx="35560" cy="5080"/>
            </a:xfrm>
            <a:custGeom>
              <a:avLst/>
              <a:gdLst/>
              <a:ahLst/>
              <a:cxnLst/>
              <a:rect l="l" t="t" r="r" b="b"/>
              <a:pathLst>
                <a:path w="35560" h="5080">
                  <a:moveTo>
                    <a:pt x="0" y="4711"/>
                  </a:moveTo>
                  <a:lnTo>
                    <a:pt x="8775" y="2882"/>
                  </a:lnTo>
                  <a:lnTo>
                    <a:pt x="26441" y="0"/>
                  </a:lnTo>
                  <a:lnTo>
                    <a:pt x="35267" y="152"/>
                  </a:lnTo>
                </a:path>
              </a:pathLst>
            </a:custGeom>
            <a:ln w="3175">
              <a:solidFill>
                <a:srgbClr val="565658"/>
              </a:solidFill>
            </a:ln>
          </p:spPr>
          <p:txBody>
            <a:bodyPr wrap="square" lIns="0" tIns="0" rIns="0" bIns="0" rtlCol="0"/>
            <a:lstStyle/>
            <a:p/>
          </p:txBody>
        </p:sp>
        <p:sp>
          <p:nvSpPr>
            <p:cNvPr id="1400" name="object 1400" descr=""/>
            <p:cNvSpPr/>
            <p:nvPr/>
          </p:nvSpPr>
          <p:spPr>
            <a:xfrm>
              <a:off x="5793858" y="2242107"/>
              <a:ext cx="10160" cy="6985"/>
            </a:xfrm>
            <a:custGeom>
              <a:avLst/>
              <a:gdLst/>
              <a:ahLst/>
              <a:cxnLst/>
              <a:rect l="l" t="t" r="r" b="b"/>
              <a:pathLst>
                <a:path w="10160" h="6985">
                  <a:moveTo>
                    <a:pt x="0" y="0"/>
                  </a:moveTo>
                  <a:lnTo>
                    <a:pt x="4267" y="63"/>
                  </a:lnTo>
                  <a:lnTo>
                    <a:pt x="5791" y="571"/>
                  </a:lnTo>
                  <a:lnTo>
                    <a:pt x="8686" y="3454"/>
                  </a:lnTo>
                  <a:lnTo>
                    <a:pt x="10071" y="6769"/>
                  </a:lnTo>
                </a:path>
              </a:pathLst>
            </a:custGeom>
            <a:ln w="3175">
              <a:solidFill>
                <a:srgbClr val="565658"/>
              </a:solidFill>
            </a:ln>
          </p:spPr>
          <p:txBody>
            <a:bodyPr wrap="square" lIns="0" tIns="0" rIns="0" bIns="0" rtlCol="0"/>
            <a:lstStyle/>
            <a:p/>
          </p:txBody>
        </p:sp>
        <p:sp>
          <p:nvSpPr>
            <p:cNvPr id="1401" name="object 1401" descr=""/>
            <p:cNvSpPr/>
            <p:nvPr/>
          </p:nvSpPr>
          <p:spPr>
            <a:xfrm>
              <a:off x="5639187" y="2257055"/>
              <a:ext cx="48895" cy="30480"/>
            </a:xfrm>
            <a:custGeom>
              <a:avLst/>
              <a:gdLst/>
              <a:ahLst/>
              <a:cxnLst/>
              <a:rect l="l" t="t" r="r" b="b"/>
              <a:pathLst>
                <a:path w="48895" h="30480">
                  <a:moveTo>
                    <a:pt x="0" y="30060"/>
                  </a:moveTo>
                  <a:lnTo>
                    <a:pt x="6870" y="22275"/>
                  </a:lnTo>
                  <a:lnTo>
                    <a:pt x="16967" y="14084"/>
                  </a:lnTo>
                  <a:lnTo>
                    <a:pt x="30213" y="6616"/>
                  </a:lnTo>
                  <a:lnTo>
                    <a:pt x="41084" y="2260"/>
                  </a:lnTo>
                  <a:lnTo>
                    <a:pt x="48869" y="0"/>
                  </a:lnTo>
                </a:path>
                <a:path w="48895" h="30480">
                  <a:moveTo>
                    <a:pt x="0" y="30060"/>
                  </a:moveTo>
                  <a:lnTo>
                    <a:pt x="0" y="30060"/>
                  </a:lnTo>
                  <a:lnTo>
                    <a:pt x="31076" y="30060"/>
                  </a:lnTo>
                  <a:lnTo>
                    <a:pt x="41579" y="30060"/>
                  </a:lnTo>
                </a:path>
              </a:pathLst>
            </a:custGeom>
            <a:ln w="3175">
              <a:solidFill>
                <a:srgbClr val="565658"/>
              </a:solidFill>
            </a:ln>
          </p:spPr>
          <p:txBody>
            <a:bodyPr wrap="square" lIns="0" tIns="0" rIns="0" bIns="0" rtlCol="0"/>
            <a:lstStyle/>
            <a:p/>
          </p:txBody>
        </p:sp>
        <p:sp>
          <p:nvSpPr>
            <p:cNvPr id="1402" name="object 1402" descr=""/>
            <p:cNvSpPr/>
            <p:nvPr/>
          </p:nvSpPr>
          <p:spPr>
            <a:xfrm>
              <a:off x="5899872" y="2287116"/>
              <a:ext cx="2540" cy="0"/>
            </a:xfrm>
            <a:custGeom>
              <a:avLst/>
              <a:gdLst/>
              <a:ahLst/>
              <a:cxnLst/>
              <a:rect l="l" t="t" r="r" b="b"/>
              <a:pathLst>
                <a:path w="2539" h="0">
                  <a:moveTo>
                    <a:pt x="0" y="0"/>
                  </a:moveTo>
                  <a:lnTo>
                    <a:pt x="1308" y="0"/>
                  </a:lnTo>
                  <a:lnTo>
                    <a:pt x="1943" y="0"/>
                  </a:lnTo>
                </a:path>
              </a:pathLst>
            </a:custGeom>
            <a:ln w="3175">
              <a:solidFill>
                <a:srgbClr val="565658"/>
              </a:solidFill>
            </a:ln>
          </p:spPr>
          <p:txBody>
            <a:bodyPr wrap="square" lIns="0" tIns="0" rIns="0" bIns="0" rtlCol="0"/>
            <a:lstStyle/>
            <a:p/>
          </p:txBody>
        </p:sp>
        <p:sp>
          <p:nvSpPr>
            <p:cNvPr id="1403" name="object 1403" descr=""/>
            <p:cNvSpPr/>
            <p:nvPr/>
          </p:nvSpPr>
          <p:spPr>
            <a:xfrm>
              <a:off x="5916250" y="2287116"/>
              <a:ext cx="10160" cy="0"/>
            </a:xfrm>
            <a:custGeom>
              <a:avLst/>
              <a:gdLst/>
              <a:ahLst/>
              <a:cxnLst/>
              <a:rect l="l" t="t" r="r" b="b"/>
              <a:pathLst>
                <a:path w="10160" h="0">
                  <a:moveTo>
                    <a:pt x="0" y="0"/>
                  </a:moveTo>
                  <a:lnTo>
                    <a:pt x="0" y="0"/>
                  </a:lnTo>
                  <a:lnTo>
                    <a:pt x="9779" y="0"/>
                  </a:lnTo>
                </a:path>
              </a:pathLst>
            </a:custGeom>
            <a:ln w="3175">
              <a:solidFill>
                <a:srgbClr val="565658"/>
              </a:solidFill>
            </a:ln>
          </p:spPr>
          <p:txBody>
            <a:bodyPr wrap="square" lIns="0" tIns="0" rIns="0" bIns="0" rtlCol="0"/>
            <a:lstStyle/>
            <a:p/>
          </p:txBody>
        </p:sp>
        <p:sp>
          <p:nvSpPr>
            <p:cNvPr id="1404" name="object 1404" descr=""/>
            <p:cNvSpPr/>
            <p:nvPr/>
          </p:nvSpPr>
          <p:spPr>
            <a:xfrm>
              <a:off x="5636682" y="2273641"/>
              <a:ext cx="13335" cy="13970"/>
            </a:xfrm>
            <a:custGeom>
              <a:avLst/>
              <a:gdLst/>
              <a:ahLst/>
              <a:cxnLst/>
              <a:rect l="l" t="t" r="r" b="b"/>
              <a:pathLst>
                <a:path w="13335" h="13969">
                  <a:moveTo>
                    <a:pt x="0" y="13474"/>
                  </a:moveTo>
                  <a:lnTo>
                    <a:pt x="11607" y="1054"/>
                  </a:lnTo>
                  <a:lnTo>
                    <a:pt x="12992" y="0"/>
                  </a:lnTo>
                </a:path>
              </a:pathLst>
            </a:custGeom>
            <a:ln w="3175">
              <a:solidFill>
                <a:srgbClr val="565658"/>
              </a:solidFill>
            </a:ln>
          </p:spPr>
          <p:txBody>
            <a:bodyPr wrap="square" lIns="0" tIns="0" rIns="0" bIns="0" rtlCol="0"/>
            <a:lstStyle/>
            <a:p/>
          </p:txBody>
        </p:sp>
        <p:sp>
          <p:nvSpPr>
            <p:cNvPr id="1405" name="object 1405" descr=""/>
            <p:cNvSpPr/>
            <p:nvPr/>
          </p:nvSpPr>
          <p:spPr>
            <a:xfrm>
              <a:off x="5656737" y="2242601"/>
              <a:ext cx="109220" cy="26034"/>
            </a:xfrm>
            <a:custGeom>
              <a:avLst/>
              <a:gdLst/>
              <a:ahLst/>
              <a:cxnLst/>
              <a:rect l="l" t="t" r="r" b="b"/>
              <a:pathLst>
                <a:path w="109220" h="26035">
                  <a:moveTo>
                    <a:pt x="0" y="26034"/>
                  </a:moveTo>
                  <a:lnTo>
                    <a:pt x="8521" y="20954"/>
                  </a:lnTo>
                  <a:lnTo>
                    <a:pt x="23888" y="14363"/>
                  </a:lnTo>
                  <a:lnTo>
                    <a:pt x="63538" y="4432"/>
                  </a:lnTo>
                  <a:lnTo>
                    <a:pt x="96164" y="431"/>
                  </a:lnTo>
                  <a:lnTo>
                    <a:pt x="108839" y="0"/>
                  </a:lnTo>
                </a:path>
              </a:pathLst>
            </a:custGeom>
            <a:ln w="3175">
              <a:solidFill>
                <a:srgbClr val="565658"/>
              </a:solidFill>
            </a:ln>
          </p:spPr>
          <p:txBody>
            <a:bodyPr wrap="square" lIns="0" tIns="0" rIns="0" bIns="0" rtlCol="0"/>
            <a:lstStyle/>
            <a:p/>
          </p:txBody>
        </p:sp>
        <p:sp>
          <p:nvSpPr>
            <p:cNvPr id="1406" name="object 1406" descr=""/>
            <p:cNvSpPr/>
            <p:nvPr/>
          </p:nvSpPr>
          <p:spPr>
            <a:xfrm>
              <a:off x="5636682" y="2287116"/>
              <a:ext cx="2540" cy="0"/>
            </a:xfrm>
            <a:custGeom>
              <a:avLst/>
              <a:gdLst/>
              <a:ahLst/>
              <a:cxnLst/>
              <a:rect l="l" t="t" r="r" b="b"/>
              <a:pathLst>
                <a:path w="2539" h="0">
                  <a:moveTo>
                    <a:pt x="0" y="0"/>
                  </a:moveTo>
                  <a:lnTo>
                    <a:pt x="1790" y="0"/>
                  </a:lnTo>
                  <a:lnTo>
                    <a:pt x="2501" y="0"/>
                  </a:lnTo>
                </a:path>
              </a:pathLst>
            </a:custGeom>
            <a:ln w="3175">
              <a:solidFill>
                <a:srgbClr val="565658"/>
              </a:solidFill>
            </a:ln>
          </p:spPr>
          <p:txBody>
            <a:bodyPr wrap="square" lIns="0" tIns="0" rIns="0" bIns="0" rtlCol="0"/>
            <a:lstStyle/>
            <a:p/>
          </p:txBody>
        </p:sp>
        <p:sp>
          <p:nvSpPr>
            <p:cNvPr id="1407" name="object 1407" descr=""/>
            <p:cNvSpPr/>
            <p:nvPr/>
          </p:nvSpPr>
          <p:spPr>
            <a:xfrm>
              <a:off x="6047559" y="2450870"/>
              <a:ext cx="3810" cy="5080"/>
            </a:xfrm>
            <a:custGeom>
              <a:avLst/>
              <a:gdLst/>
              <a:ahLst/>
              <a:cxnLst/>
              <a:rect l="l" t="t" r="r" b="b"/>
              <a:pathLst>
                <a:path w="3810" h="5080">
                  <a:moveTo>
                    <a:pt x="0" y="0"/>
                  </a:moveTo>
                  <a:lnTo>
                    <a:pt x="406" y="1409"/>
                  </a:lnTo>
                  <a:lnTo>
                    <a:pt x="1130" y="2743"/>
                  </a:lnTo>
                  <a:lnTo>
                    <a:pt x="2133" y="3886"/>
                  </a:lnTo>
                  <a:lnTo>
                    <a:pt x="3327" y="4762"/>
                  </a:lnTo>
                </a:path>
              </a:pathLst>
            </a:custGeom>
            <a:ln w="3175">
              <a:solidFill>
                <a:srgbClr val="565658"/>
              </a:solidFill>
            </a:ln>
          </p:spPr>
          <p:txBody>
            <a:bodyPr wrap="square" lIns="0" tIns="0" rIns="0" bIns="0" rtlCol="0"/>
            <a:lstStyle/>
            <a:p/>
          </p:txBody>
        </p:sp>
        <p:sp>
          <p:nvSpPr>
            <p:cNvPr id="1408" name="object 1408" descr=""/>
            <p:cNvSpPr/>
            <p:nvPr/>
          </p:nvSpPr>
          <p:spPr>
            <a:xfrm>
              <a:off x="6050883" y="2455626"/>
              <a:ext cx="3810" cy="1270"/>
            </a:xfrm>
            <a:custGeom>
              <a:avLst/>
              <a:gdLst/>
              <a:ahLst/>
              <a:cxnLst/>
              <a:rect l="l" t="t" r="r" b="b"/>
              <a:pathLst>
                <a:path w="3810" h="1269">
                  <a:moveTo>
                    <a:pt x="0" y="0"/>
                  </a:moveTo>
                  <a:lnTo>
                    <a:pt x="1638" y="685"/>
                  </a:lnTo>
                  <a:lnTo>
                    <a:pt x="3429" y="927"/>
                  </a:lnTo>
                </a:path>
              </a:pathLst>
            </a:custGeom>
            <a:ln w="3175">
              <a:solidFill>
                <a:srgbClr val="565658"/>
              </a:solidFill>
            </a:ln>
          </p:spPr>
          <p:txBody>
            <a:bodyPr wrap="square" lIns="0" tIns="0" rIns="0" bIns="0" rtlCol="0"/>
            <a:lstStyle/>
            <a:p/>
          </p:txBody>
        </p:sp>
        <p:sp>
          <p:nvSpPr>
            <p:cNvPr id="1409" name="object 1409" descr=""/>
            <p:cNvSpPr/>
            <p:nvPr/>
          </p:nvSpPr>
          <p:spPr>
            <a:xfrm>
              <a:off x="6054313" y="2455623"/>
              <a:ext cx="3810" cy="1270"/>
            </a:xfrm>
            <a:custGeom>
              <a:avLst/>
              <a:gdLst/>
              <a:ahLst/>
              <a:cxnLst/>
              <a:rect l="l" t="t" r="r" b="b"/>
              <a:pathLst>
                <a:path w="3810" h="1269">
                  <a:moveTo>
                    <a:pt x="0" y="927"/>
                  </a:moveTo>
                  <a:lnTo>
                    <a:pt x="1790" y="685"/>
                  </a:lnTo>
                  <a:lnTo>
                    <a:pt x="3429" y="0"/>
                  </a:lnTo>
                </a:path>
              </a:pathLst>
            </a:custGeom>
            <a:ln w="3175">
              <a:solidFill>
                <a:srgbClr val="565658"/>
              </a:solidFill>
            </a:ln>
          </p:spPr>
          <p:txBody>
            <a:bodyPr wrap="square" lIns="0" tIns="0" rIns="0" bIns="0" rtlCol="0"/>
            <a:lstStyle/>
            <a:p/>
          </p:txBody>
        </p:sp>
        <p:sp>
          <p:nvSpPr>
            <p:cNvPr id="1410" name="object 1410" descr=""/>
            <p:cNvSpPr/>
            <p:nvPr/>
          </p:nvSpPr>
          <p:spPr>
            <a:xfrm>
              <a:off x="6057742" y="2450864"/>
              <a:ext cx="3810" cy="5080"/>
            </a:xfrm>
            <a:custGeom>
              <a:avLst/>
              <a:gdLst/>
              <a:ahLst/>
              <a:cxnLst/>
              <a:rect l="l" t="t" r="r" b="b"/>
              <a:pathLst>
                <a:path w="3810" h="5080">
                  <a:moveTo>
                    <a:pt x="0" y="4762"/>
                  </a:moveTo>
                  <a:lnTo>
                    <a:pt x="1193" y="3898"/>
                  </a:lnTo>
                  <a:lnTo>
                    <a:pt x="2197" y="2743"/>
                  </a:lnTo>
                  <a:lnTo>
                    <a:pt x="2921" y="1409"/>
                  </a:lnTo>
                  <a:lnTo>
                    <a:pt x="3327" y="0"/>
                  </a:lnTo>
                </a:path>
              </a:pathLst>
            </a:custGeom>
            <a:ln w="3175">
              <a:solidFill>
                <a:srgbClr val="565658"/>
              </a:solidFill>
            </a:ln>
          </p:spPr>
          <p:txBody>
            <a:bodyPr wrap="square" lIns="0" tIns="0" rIns="0" bIns="0" rtlCol="0"/>
            <a:lstStyle/>
            <a:p/>
          </p:txBody>
        </p:sp>
        <p:sp>
          <p:nvSpPr>
            <p:cNvPr id="1411" name="object 1411" descr=""/>
            <p:cNvSpPr/>
            <p:nvPr/>
          </p:nvSpPr>
          <p:spPr>
            <a:xfrm>
              <a:off x="6057738" y="2443758"/>
              <a:ext cx="3810" cy="5080"/>
            </a:xfrm>
            <a:custGeom>
              <a:avLst/>
              <a:gdLst/>
              <a:ahLst/>
              <a:cxnLst/>
              <a:rect l="l" t="t" r="r" b="b"/>
              <a:pathLst>
                <a:path w="3810" h="5080">
                  <a:moveTo>
                    <a:pt x="3327" y="4762"/>
                  </a:moveTo>
                  <a:lnTo>
                    <a:pt x="2933" y="3352"/>
                  </a:lnTo>
                  <a:lnTo>
                    <a:pt x="2209" y="2019"/>
                  </a:lnTo>
                  <a:lnTo>
                    <a:pt x="1206" y="876"/>
                  </a:lnTo>
                  <a:lnTo>
                    <a:pt x="0" y="0"/>
                  </a:lnTo>
                </a:path>
              </a:pathLst>
            </a:custGeom>
            <a:ln w="3175">
              <a:solidFill>
                <a:srgbClr val="565658"/>
              </a:solidFill>
            </a:ln>
          </p:spPr>
          <p:txBody>
            <a:bodyPr wrap="square" lIns="0" tIns="0" rIns="0" bIns="0" rtlCol="0"/>
            <a:lstStyle/>
            <a:p/>
          </p:txBody>
        </p:sp>
        <p:sp>
          <p:nvSpPr>
            <p:cNvPr id="1412" name="object 1412" descr=""/>
            <p:cNvSpPr/>
            <p:nvPr/>
          </p:nvSpPr>
          <p:spPr>
            <a:xfrm>
              <a:off x="6054313" y="2442844"/>
              <a:ext cx="3810" cy="1270"/>
            </a:xfrm>
            <a:custGeom>
              <a:avLst/>
              <a:gdLst/>
              <a:ahLst/>
              <a:cxnLst/>
              <a:rect l="l" t="t" r="r" b="b"/>
              <a:pathLst>
                <a:path w="3810" h="1269">
                  <a:moveTo>
                    <a:pt x="3428" y="914"/>
                  </a:moveTo>
                  <a:lnTo>
                    <a:pt x="1790" y="228"/>
                  </a:lnTo>
                  <a:lnTo>
                    <a:pt x="0" y="0"/>
                  </a:lnTo>
                </a:path>
              </a:pathLst>
            </a:custGeom>
            <a:ln w="3175">
              <a:solidFill>
                <a:srgbClr val="565658"/>
              </a:solidFill>
            </a:ln>
          </p:spPr>
          <p:txBody>
            <a:bodyPr wrap="square" lIns="0" tIns="0" rIns="0" bIns="0" rtlCol="0"/>
            <a:lstStyle/>
            <a:p/>
          </p:txBody>
        </p:sp>
        <p:sp>
          <p:nvSpPr>
            <p:cNvPr id="1413" name="object 1413" descr=""/>
            <p:cNvSpPr/>
            <p:nvPr/>
          </p:nvSpPr>
          <p:spPr>
            <a:xfrm>
              <a:off x="6050884" y="2442840"/>
              <a:ext cx="3810" cy="1270"/>
            </a:xfrm>
            <a:custGeom>
              <a:avLst/>
              <a:gdLst/>
              <a:ahLst/>
              <a:cxnLst/>
              <a:rect l="l" t="t" r="r" b="b"/>
              <a:pathLst>
                <a:path w="3810" h="1269">
                  <a:moveTo>
                    <a:pt x="3428" y="0"/>
                  </a:moveTo>
                  <a:lnTo>
                    <a:pt x="1638" y="241"/>
                  </a:lnTo>
                  <a:lnTo>
                    <a:pt x="0" y="914"/>
                  </a:lnTo>
                </a:path>
              </a:pathLst>
            </a:custGeom>
            <a:ln w="3175">
              <a:solidFill>
                <a:srgbClr val="565658"/>
              </a:solidFill>
            </a:ln>
          </p:spPr>
          <p:txBody>
            <a:bodyPr wrap="square" lIns="0" tIns="0" rIns="0" bIns="0" rtlCol="0"/>
            <a:lstStyle/>
            <a:p/>
          </p:txBody>
        </p:sp>
        <p:sp>
          <p:nvSpPr>
            <p:cNvPr id="1414" name="object 1414" descr=""/>
            <p:cNvSpPr/>
            <p:nvPr/>
          </p:nvSpPr>
          <p:spPr>
            <a:xfrm>
              <a:off x="6047555" y="2443758"/>
              <a:ext cx="3810" cy="5080"/>
            </a:xfrm>
            <a:custGeom>
              <a:avLst/>
              <a:gdLst/>
              <a:ahLst/>
              <a:cxnLst/>
              <a:rect l="l" t="t" r="r" b="b"/>
              <a:pathLst>
                <a:path w="3810" h="5080">
                  <a:moveTo>
                    <a:pt x="3327" y="0"/>
                  </a:moveTo>
                  <a:lnTo>
                    <a:pt x="2133" y="876"/>
                  </a:lnTo>
                  <a:lnTo>
                    <a:pt x="1130" y="2019"/>
                  </a:lnTo>
                  <a:lnTo>
                    <a:pt x="406" y="3352"/>
                  </a:lnTo>
                  <a:lnTo>
                    <a:pt x="0" y="4762"/>
                  </a:lnTo>
                </a:path>
              </a:pathLst>
            </a:custGeom>
            <a:ln w="3175">
              <a:solidFill>
                <a:srgbClr val="565658"/>
              </a:solidFill>
            </a:ln>
          </p:spPr>
          <p:txBody>
            <a:bodyPr wrap="square" lIns="0" tIns="0" rIns="0" bIns="0" rtlCol="0"/>
            <a:lstStyle/>
            <a:p/>
          </p:txBody>
        </p:sp>
        <p:sp>
          <p:nvSpPr>
            <p:cNvPr id="1415" name="object 1415" descr=""/>
            <p:cNvSpPr/>
            <p:nvPr/>
          </p:nvSpPr>
          <p:spPr>
            <a:xfrm>
              <a:off x="6047460" y="2450870"/>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416" name="object 1416" descr=""/>
            <p:cNvSpPr/>
            <p:nvPr/>
          </p:nvSpPr>
          <p:spPr>
            <a:xfrm>
              <a:off x="6047460" y="2453654"/>
              <a:ext cx="3810" cy="2540"/>
            </a:xfrm>
            <a:custGeom>
              <a:avLst/>
              <a:gdLst/>
              <a:ahLst/>
              <a:cxnLst/>
              <a:rect l="l" t="t" r="r" b="b"/>
              <a:pathLst>
                <a:path w="3810" h="2539">
                  <a:moveTo>
                    <a:pt x="0" y="0"/>
                  </a:moveTo>
                  <a:lnTo>
                    <a:pt x="1727" y="1003"/>
                  </a:lnTo>
                  <a:lnTo>
                    <a:pt x="3429" y="1968"/>
                  </a:lnTo>
                </a:path>
              </a:pathLst>
            </a:custGeom>
            <a:ln w="3175">
              <a:solidFill>
                <a:srgbClr val="565658"/>
              </a:solidFill>
            </a:ln>
          </p:spPr>
          <p:txBody>
            <a:bodyPr wrap="square" lIns="0" tIns="0" rIns="0" bIns="0" rtlCol="0"/>
            <a:lstStyle/>
            <a:p/>
          </p:txBody>
        </p:sp>
        <p:sp>
          <p:nvSpPr>
            <p:cNvPr id="1417" name="object 1417" descr=""/>
            <p:cNvSpPr/>
            <p:nvPr/>
          </p:nvSpPr>
          <p:spPr>
            <a:xfrm>
              <a:off x="6050883" y="2455626"/>
              <a:ext cx="3810" cy="2540"/>
            </a:xfrm>
            <a:custGeom>
              <a:avLst/>
              <a:gdLst/>
              <a:ahLst/>
              <a:cxnLst/>
              <a:rect l="l" t="t" r="r" b="b"/>
              <a:pathLst>
                <a:path w="3810" h="2539">
                  <a:moveTo>
                    <a:pt x="0" y="0"/>
                  </a:moveTo>
                  <a:lnTo>
                    <a:pt x="1701" y="990"/>
                  </a:lnTo>
                  <a:lnTo>
                    <a:pt x="3429" y="1981"/>
                  </a:lnTo>
                </a:path>
              </a:pathLst>
            </a:custGeom>
            <a:ln w="3175">
              <a:solidFill>
                <a:srgbClr val="565658"/>
              </a:solidFill>
            </a:ln>
          </p:spPr>
          <p:txBody>
            <a:bodyPr wrap="square" lIns="0" tIns="0" rIns="0" bIns="0" rtlCol="0"/>
            <a:lstStyle/>
            <a:p/>
          </p:txBody>
        </p:sp>
        <p:sp>
          <p:nvSpPr>
            <p:cNvPr id="1418" name="object 1418" descr=""/>
            <p:cNvSpPr/>
            <p:nvPr/>
          </p:nvSpPr>
          <p:spPr>
            <a:xfrm>
              <a:off x="6054313" y="2455630"/>
              <a:ext cx="3810" cy="2540"/>
            </a:xfrm>
            <a:custGeom>
              <a:avLst/>
              <a:gdLst/>
              <a:ahLst/>
              <a:cxnLst/>
              <a:rect l="l" t="t" r="r" b="b"/>
              <a:pathLst>
                <a:path w="3810" h="2539">
                  <a:moveTo>
                    <a:pt x="0" y="1981"/>
                  </a:moveTo>
                  <a:lnTo>
                    <a:pt x="1739" y="977"/>
                  </a:lnTo>
                  <a:lnTo>
                    <a:pt x="3429" y="0"/>
                  </a:lnTo>
                </a:path>
              </a:pathLst>
            </a:custGeom>
            <a:ln w="3175">
              <a:solidFill>
                <a:srgbClr val="565658"/>
              </a:solidFill>
            </a:ln>
          </p:spPr>
          <p:txBody>
            <a:bodyPr wrap="square" lIns="0" tIns="0" rIns="0" bIns="0" rtlCol="0"/>
            <a:lstStyle/>
            <a:p/>
          </p:txBody>
        </p:sp>
        <p:sp>
          <p:nvSpPr>
            <p:cNvPr id="1419" name="object 1419" descr=""/>
            <p:cNvSpPr/>
            <p:nvPr/>
          </p:nvSpPr>
          <p:spPr>
            <a:xfrm>
              <a:off x="6057742" y="2453658"/>
              <a:ext cx="3810" cy="2540"/>
            </a:xfrm>
            <a:custGeom>
              <a:avLst/>
              <a:gdLst/>
              <a:ahLst/>
              <a:cxnLst/>
              <a:rect l="l" t="t" r="r" b="b"/>
              <a:pathLst>
                <a:path w="3810" h="2539">
                  <a:moveTo>
                    <a:pt x="0" y="1968"/>
                  </a:moveTo>
                  <a:lnTo>
                    <a:pt x="1689" y="990"/>
                  </a:lnTo>
                  <a:lnTo>
                    <a:pt x="3429" y="0"/>
                  </a:lnTo>
                </a:path>
              </a:pathLst>
            </a:custGeom>
            <a:ln w="3175">
              <a:solidFill>
                <a:srgbClr val="565658"/>
              </a:solidFill>
            </a:ln>
          </p:spPr>
          <p:txBody>
            <a:bodyPr wrap="square" lIns="0" tIns="0" rIns="0" bIns="0" rtlCol="0"/>
            <a:lstStyle/>
            <a:p/>
          </p:txBody>
        </p:sp>
        <p:sp>
          <p:nvSpPr>
            <p:cNvPr id="1420" name="object 1420" descr=""/>
            <p:cNvSpPr/>
            <p:nvPr/>
          </p:nvSpPr>
          <p:spPr>
            <a:xfrm>
              <a:off x="6061171" y="2450870"/>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421" name="object 1421" descr=""/>
            <p:cNvSpPr/>
            <p:nvPr/>
          </p:nvSpPr>
          <p:spPr>
            <a:xfrm>
              <a:off x="6057742" y="2443754"/>
              <a:ext cx="3810" cy="5080"/>
            </a:xfrm>
            <a:custGeom>
              <a:avLst/>
              <a:gdLst/>
              <a:ahLst/>
              <a:cxnLst/>
              <a:rect l="l" t="t" r="r" b="b"/>
              <a:pathLst>
                <a:path w="3810" h="5080">
                  <a:moveTo>
                    <a:pt x="3428" y="1981"/>
                  </a:moveTo>
                  <a:lnTo>
                    <a:pt x="3428" y="4762"/>
                  </a:lnTo>
                </a:path>
                <a:path w="3810" h="5080">
                  <a:moveTo>
                    <a:pt x="3428" y="1981"/>
                  </a:moveTo>
                  <a:lnTo>
                    <a:pt x="1689" y="977"/>
                  </a:lnTo>
                  <a:lnTo>
                    <a:pt x="0" y="0"/>
                  </a:lnTo>
                </a:path>
              </a:pathLst>
            </a:custGeom>
            <a:ln w="3175">
              <a:solidFill>
                <a:srgbClr val="565658"/>
              </a:solidFill>
            </a:ln>
          </p:spPr>
          <p:txBody>
            <a:bodyPr wrap="square" lIns="0" tIns="0" rIns="0" bIns="0" rtlCol="0"/>
            <a:lstStyle/>
            <a:p/>
          </p:txBody>
        </p:sp>
        <p:sp>
          <p:nvSpPr>
            <p:cNvPr id="1422" name="object 1422" descr=""/>
            <p:cNvSpPr/>
            <p:nvPr/>
          </p:nvSpPr>
          <p:spPr>
            <a:xfrm>
              <a:off x="6054313" y="2441777"/>
              <a:ext cx="3810" cy="2540"/>
            </a:xfrm>
            <a:custGeom>
              <a:avLst/>
              <a:gdLst/>
              <a:ahLst/>
              <a:cxnLst/>
              <a:rect l="l" t="t" r="r" b="b"/>
              <a:pathLst>
                <a:path w="3810" h="2539">
                  <a:moveTo>
                    <a:pt x="3428" y="1981"/>
                  </a:moveTo>
                  <a:lnTo>
                    <a:pt x="1739" y="1003"/>
                  </a:lnTo>
                  <a:lnTo>
                    <a:pt x="0" y="0"/>
                  </a:lnTo>
                </a:path>
              </a:pathLst>
            </a:custGeom>
            <a:ln w="3175">
              <a:solidFill>
                <a:srgbClr val="565658"/>
              </a:solidFill>
            </a:ln>
          </p:spPr>
          <p:txBody>
            <a:bodyPr wrap="square" lIns="0" tIns="0" rIns="0" bIns="0" rtlCol="0"/>
            <a:lstStyle/>
            <a:p/>
          </p:txBody>
        </p:sp>
        <p:sp>
          <p:nvSpPr>
            <p:cNvPr id="1423" name="object 1423" descr=""/>
            <p:cNvSpPr/>
            <p:nvPr/>
          </p:nvSpPr>
          <p:spPr>
            <a:xfrm>
              <a:off x="6050884" y="2441779"/>
              <a:ext cx="3810" cy="2540"/>
            </a:xfrm>
            <a:custGeom>
              <a:avLst/>
              <a:gdLst/>
              <a:ahLst/>
              <a:cxnLst/>
              <a:rect l="l" t="t" r="r" b="b"/>
              <a:pathLst>
                <a:path w="3810" h="2539">
                  <a:moveTo>
                    <a:pt x="3428" y="0"/>
                  </a:moveTo>
                  <a:lnTo>
                    <a:pt x="1701" y="1003"/>
                  </a:lnTo>
                  <a:lnTo>
                    <a:pt x="0" y="1981"/>
                  </a:lnTo>
                </a:path>
              </a:pathLst>
            </a:custGeom>
            <a:ln w="3175">
              <a:solidFill>
                <a:srgbClr val="565658"/>
              </a:solidFill>
            </a:ln>
          </p:spPr>
          <p:txBody>
            <a:bodyPr wrap="square" lIns="0" tIns="0" rIns="0" bIns="0" rtlCol="0"/>
            <a:lstStyle/>
            <a:p/>
          </p:txBody>
        </p:sp>
        <p:sp>
          <p:nvSpPr>
            <p:cNvPr id="1424" name="object 1424" descr=""/>
            <p:cNvSpPr/>
            <p:nvPr/>
          </p:nvSpPr>
          <p:spPr>
            <a:xfrm>
              <a:off x="6047454" y="2443758"/>
              <a:ext cx="3810" cy="2540"/>
            </a:xfrm>
            <a:custGeom>
              <a:avLst/>
              <a:gdLst/>
              <a:ahLst/>
              <a:cxnLst/>
              <a:rect l="l" t="t" r="r" b="b"/>
              <a:pathLst>
                <a:path w="3810" h="2539">
                  <a:moveTo>
                    <a:pt x="3428" y="0"/>
                  </a:moveTo>
                  <a:lnTo>
                    <a:pt x="1739" y="977"/>
                  </a:lnTo>
                  <a:lnTo>
                    <a:pt x="0" y="1981"/>
                  </a:lnTo>
                </a:path>
              </a:pathLst>
            </a:custGeom>
            <a:ln w="3175">
              <a:solidFill>
                <a:srgbClr val="565658"/>
              </a:solidFill>
            </a:ln>
          </p:spPr>
          <p:txBody>
            <a:bodyPr wrap="square" lIns="0" tIns="0" rIns="0" bIns="0" rtlCol="0"/>
            <a:lstStyle/>
            <a:p/>
          </p:txBody>
        </p:sp>
        <p:sp>
          <p:nvSpPr>
            <p:cNvPr id="1425" name="object 1425" descr=""/>
            <p:cNvSpPr/>
            <p:nvPr/>
          </p:nvSpPr>
          <p:spPr>
            <a:xfrm>
              <a:off x="6047460" y="2445735"/>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426" name="object 1426" descr=""/>
            <p:cNvSpPr/>
            <p:nvPr/>
          </p:nvSpPr>
          <p:spPr>
            <a:xfrm>
              <a:off x="5896721" y="2331188"/>
              <a:ext cx="15240" cy="0"/>
            </a:xfrm>
            <a:custGeom>
              <a:avLst/>
              <a:gdLst/>
              <a:ahLst/>
              <a:cxnLst/>
              <a:rect l="l" t="t" r="r" b="b"/>
              <a:pathLst>
                <a:path w="15239" h="0">
                  <a:moveTo>
                    <a:pt x="14833" y="0"/>
                  </a:moveTo>
                  <a:lnTo>
                    <a:pt x="14833" y="0"/>
                  </a:lnTo>
                  <a:lnTo>
                    <a:pt x="152" y="0"/>
                  </a:lnTo>
                  <a:lnTo>
                    <a:pt x="0" y="0"/>
                  </a:lnTo>
                </a:path>
              </a:pathLst>
            </a:custGeom>
            <a:ln w="3175">
              <a:solidFill>
                <a:srgbClr val="565658"/>
              </a:solidFill>
            </a:ln>
          </p:spPr>
          <p:txBody>
            <a:bodyPr wrap="square" lIns="0" tIns="0" rIns="0" bIns="0" rtlCol="0"/>
            <a:lstStyle/>
            <a:p/>
          </p:txBody>
        </p:sp>
        <p:sp>
          <p:nvSpPr>
            <p:cNvPr id="1427" name="object 1427" descr=""/>
            <p:cNvSpPr/>
            <p:nvPr/>
          </p:nvSpPr>
          <p:spPr>
            <a:xfrm>
              <a:off x="5905211" y="2331188"/>
              <a:ext cx="15240" cy="0"/>
            </a:xfrm>
            <a:custGeom>
              <a:avLst/>
              <a:gdLst/>
              <a:ahLst/>
              <a:cxnLst/>
              <a:rect l="l" t="t" r="r" b="b"/>
              <a:pathLst>
                <a:path w="15239" h="0">
                  <a:moveTo>
                    <a:pt x="14846" y="0"/>
                  </a:moveTo>
                  <a:lnTo>
                    <a:pt x="14681" y="0"/>
                  </a:lnTo>
                  <a:lnTo>
                    <a:pt x="13601" y="0"/>
                  </a:lnTo>
                  <a:lnTo>
                    <a:pt x="11760" y="0"/>
                  </a:lnTo>
                  <a:lnTo>
                    <a:pt x="9283" y="0"/>
                  </a:lnTo>
                  <a:lnTo>
                    <a:pt x="6349" y="0"/>
                  </a:lnTo>
                  <a:lnTo>
                    <a:pt x="0" y="0"/>
                  </a:lnTo>
                </a:path>
              </a:pathLst>
            </a:custGeom>
            <a:ln w="3175">
              <a:solidFill>
                <a:srgbClr val="565658"/>
              </a:solidFill>
            </a:ln>
          </p:spPr>
          <p:txBody>
            <a:bodyPr wrap="square" lIns="0" tIns="0" rIns="0" bIns="0" rtlCol="0"/>
            <a:lstStyle/>
            <a:p/>
          </p:txBody>
        </p:sp>
        <p:sp>
          <p:nvSpPr>
            <p:cNvPr id="1428" name="object 1428" descr=""/>
            <p:cNvSpPr/>
            <p:nvPr/>
          </p:nvSpPr>
          <p:spPr>
            <a:xfrm>
              <a:off x="5714394" y="2598761"/>
              <a:ext cx="635" cy="0"/>
            </a:xfrm>
            <a:custGeom>
              <a:avLst/>
              <a:gdLst/>
              <a:ahLst/>
              <a:cxnLst/>
              <a:rect l="l" t="t" r="r" b="b"/>
              <a:pathLst>
                <a:path w="635" h="0">
                  <a:moveTo>
                    <a:pt x="63" y="0"/>
                  </a:moveTo>
                  <a:lnTo>
                    <a:pt x="0" y="0"/>
                  </a:lnTo>
                  <a:lnTo>
                    <a:pt x="88" y="0"/>
                  </a:lnTo>
                </a:path>
              </a:pathLst>
            </a:custGeom>
            <a:ln w="3175">
              <a:solidFill>
                <a:srgbClr val="565658"/>
              </a:solidFill>
            </a:ln>
          </p:spPr>
          <p:txBody>
            <a:bodyPr wrap="square" lIns="0" tIns="0" rIns="0" bIns="0" rtlCol="0"/>
            <a:lstStyle/>
            <a:p/>
          </p:txBody>
        </p:sp>
        <p:sp>
          <p:nvSpPr>
            <p:cNvPr id="1429" name="object 1429" descr=""/>
            <p:cNvSpPr/>
            <p:nvPr/>
          </p:nvSpPr>
          <p:spPr>
            <a:xfrm>
              <a:off x="5714488" y="2598764"/>
              <a:ext cx="4445" cy="1905"/>
            </a:xfrm>
            <a:custGeom>
              <a:avLst/>
              <a:gdLst/>
              <a:ahLst/>
              <a:cxnLst/>
              <a:rect l="l" t="t" r="r" b="b"/>
              <a:pathLst>
                <a:path w="4445" h="1905">
                  <a:moveTo>
                    <a:pt x="4267" y="1473"/>
                  </a:moveTo>
                  <a:lnTo>
                    <a:pt x="2768" y="1206"/>
                  </a:lnTo>
                  <a:lnTo>
                    <a:pt x="1333" y="711"/>
                  </a:lnTo>
                  <a:lnTo>
                    <a:pt x="0" y="0"/>
                  </a:lnTo>
                </a:path>
              </a:pathLst>
            </a:custGeom>
            <a:ln w="3175">
              <a:solidFill>
                <a:srgbClr val="565658"/>
              </a:solidFill>
            </a:ln>
          </p:spPr>
          <p:txBody>
            <a:bodyPr wrap="square" lIns="0" tIns="0" rIns="0" bIns="0" rtlCol="0"/>
            <a:lstStyle/>
            <a:p/>
          </p:txBody>
        </p:sp>
        <p:sp>
          <p:nvSpPr>
            <p:cNvPr id="1430" name="object 1430" descr=""/>
            <p:cNvSpPr/>
            <p:nvPr/>
          </p:nvSpPr>
          <p:spPr>
            <a:xfrm>
              <a:off x="5718754" y="2599568"/>
              <a:ext cx="635" cy="1270"/>
            </a:xfrm>
            <a:custGeom>
              <a:avLst/>
              <a:gdLst/>
              <a:ahLst/>
              <a:cxnLst/>
              <a:rect l="l" t="t" r="r" b="b"/>
              <a:pathLst>
                <a:path w="635" h="1269">
                  <a:moveTo>
                    <a:pt x="50" y="0"/>
                  </a:moveTo>
                  <a:lnTo>
                    <a:pt x="25" y="444"/>
                  </a:lnTo>
                  <a:lnTo>
                    <a:pt x="0" y="673"/>
                  </a:lnTo>
                </a:path>
              </a:pathLst>
            </a:custGeom>
            <a:ln w="3175">
              <a:solidFill>
                <a:srgbClr val="565658"/>
              </a:solidFill>
            </a:ln>
          </p:spPr>
          <p:txBody>
            <a:bodyPr wrap="square" lIns="0" tIns="0" rIns="0" bIns="0" rtlCol="0"/>
            <a:lstStyle/>
            <a:p/>
          </p:txBody>
        </p:sp>
        <p:sp>
          <p:nvSpPr>
            <p:cNvPr id="1431" name="object 1431" descr=""/>
            <p:cNvSpPr/>
            <p:nvPr/>
          </p:nvSpPr>
          <p:spPr>
            <a:xfrm>
              <a:off x="5713482" y="2598079"/>
              <a:ext cx="5080" cy="0"/>
            </a:xfrm>
            <a:custGeom>
              <a:avLst/>
              <a:gdLst/>
              <a:ahLst/>
              <a:cxnLst/>
              <a:rect l="l" t="t" r="r" b="b"/>
              <a:pathLst>
                <a:path w="5079" h="0">
                  <a:moveTo>
                    <a:pt x="4851" y="0"/>
                  </a:moveTo>
                  <a:lnTo>
                    <a:pt x="4851" y="0"/>
                  </a:lnTo>
                  <a:lnTo>
                    <a:pt x="38" y="0"/>
                  </a:lnTo>
                </a:path>
              </a:pathLst>
            </a:custGeom>
            <a:ln w="3175">
              <a:solidFill>
                <a:srgbClr val="565658"/>
              </a:solidFill>
            </a:ln>
          </p:spPr>
          <p:txBody>
            <a:bodyPr wrap="square" lIns="0" tIns="0" rIns="0" bIns="0" rtlCol="0"/>
            <a:lstStyle/>
            <a:p/>
          </p:txBody>
        </p:sp>
        <p:sp>
          <p:nvSpPr>
            <p:cNvPr id="1432" name="object 1432" descr=""/>
            <p:cNvSpPr/>
            <p:nvPr/>
          </p:nvSpPr>
          <p:spPr>
            <a:xfrm>
              <a:off x="6044663" y="2416438"/>
              <a:ext cx="6985" cy="4445"/>
            </a:xfrm>
            <a:custGeom>
              <a:avLst/>
              <a:gdLst/>
              <a:ahLst/>
              <a:cxnLst/>
              <a:rect l="l" t="t" r="r" b="b"/>
              <a:pathLst>
                <a:path w="6985" h="4444">
                  <a:moveTo>
                    <a:pt x="0" y="3873"/>
                  </a:moveTo>
                  <a:lnTo>
                    <a:pt x="1587" y="3682"/>
                  </a:lnTo>
                  <a:lnTo>
                    <a:pt x="3111" y="3174"/>
                  </a:lnTo>
                  <a:lnTo>
                    <a:pt x="4495" y="2362"/>
                  </a:lnTo>
                  <a:lnTo>
                    <a:pt x="5676" y="1282"/>
                  </a:lnTo>
                  <a:lnTo>
                    <a:pt x="6616" y="0"/>
                  </a:lnTo>
                </a:path>
              </a:pathLst>
            </a:custGeom>
            <a:ln w="3175">
              <a:solidFill>
                <a:srgbClr val="565658"/>
              </a:solidFill>
            </a:ln>
          </p:spPr>
          <p:txBody>
            <a:bodyPr wrap="square" lIns="0" tIns="0" rIns="0" bIns="0" rtlCol="0"/>
            <a:lstStyle/>
            <a:p/>
          </p:txBody>
        </p:sp>
        <p:sp>
          <p:nvSpPr>
            <p:cNvPr id="1433" name="object 1433" descr=""/>
            <p:cNvSpPr/>
            <p:nvPr/>
          </p:nvSpPr>
          <p:spPr>
            <a:xfrm>
              <a:off x="6047515" y="2405239"/>
              <a:ext cx="3810" cy="3810"/>
            </a:xfrm>
            <a:custGeom>
              <a:avLst/>
              <a:gdLst/>
              <a:ahLst/>
              <a:cxnLst/>
              <a:rect l="l" t="t" r="r" b="b"/>
              <a:pathLst>
                <a:path w="3810" h="3810">
                  <a:moveTo>
                    <a:pt x="3746" y="3289"/>
                  </a:moveTo>
                  <a:lnTo>
                    <a:pt x="2997" y="2197"/>
                  </a:lnTo>
                  <a:lnTo>
                    <a:pt x="1841" y="1066"/>
                  </a:lnTo>
                  <a:lnTo>
                    <a:pt x="482" y="215"/>
                  </a:lnTo>
                  <a:lnTo>
                    <a:pt x="0" y="0"/>
                  </a:lnTo>
                </a:path>
              </a:pathLst>
            </a:custGeom>
            <a:ln w="3175">
              <a:solidFill>
                <a:srgbClr val="565658"/>
              </a:solidFill>
            </a:ln>
          </p:spPr>
          <p:txBody>
            <a:bodyPr wrap="square" lIns="0" tIns="0" rIns="0" bIns="0" rtlCol="0"/>
            <a:lstStyle/>
            <a:p/>
          </p:txBody>
        </p:sp>
        <p:sp>
          <p:nvSpPr>
            <p:cNvPr id="1434" name="object 1434" descr=""/>
            <p:cNvSpPr/>
            <p:nvPr/>
          </p:nvSpPr>
          <p:spPr>
            <a:xfrm>
              <a:off x="6043490" y="2404638"/>
              <a:ext cx="4445" cy="635"/>
            </a:xfrm>
            <a:custGeom>
              <a:avLst/>
              <a:gdLst/>
              <a:ahLst/>
              <a:cxnLst/>
              <a:rect l="l" t="t" r="r" b="b"/>
              <a:pathLst>
                <a:path w="4445" h="635">
                  <a:moveTo>
                    <a:pt x="4025" y="596"/>
                  </a:moveTo>
                  <a:lnTo>
                    <a:pt x="2489" y="139"/>
                  </a:lnTo>
                  <a:lnTo>
                    <a:pt x="1028" y="0"/>
                  </a:lnTo>
                  <a:lnTo>
                    <a:pt x="0" y="63"/>
                  </a:lnTo>
                </a:path>
              </a:pathLst>
            </a:custGeom>
            <a:ln w="3175">
              <a:solidFill>
                <a:srgbClr val="565658"/>
              </a:solidFill>
            </a:ln>
          </p:spPr>
          <p:txBody>
            <a:bodyPr wrap="square" lIns="0" tIns="0" rIns="0" bIns="0" rtlCol="0"/>
            <a:lstStyle/>
            <a:p/>
          </p:txBody>
        </p:sp>
        <p:sp>
          <p:nvSpPr>
            <p:cNvPr id="1435" name="object 1435" descr=""/>
            <p:cNvSpPr/>
            <p:nvPr/>
          </p:nvSpPr>
          <p:spPr>
            <a:xfrm>
              <a:off x="6036704" y="2406723"/>
              <a:ext cx="2540" cy="5715"/>
            </a:xfrm>
            <a:custGeom>
              <a:avLst/>
              <a:gdLst/>
              <a:ahLst/>
              <a:cxnLst/>
              <a:rect l="l" t="t" r="r" b="b"/>
              <a:pathLst>
                <a:path w="2539" h="5714">
                  <a:moveTo>
                    <a:pt x="2501" y="0"/>
                  </a:moveTo>
                  <a:lnTo>
                    <a:pt x="1447" y="1193"/>
                  </a:lnTo>
                  <a:lnTo>
                    <a:pt x="647" y="2590"/>
                  </a:lnTo>
                  <a:lnTo>
                    <a:pt x="152" y="4102"/>
                  </a:lnTo>
                  <a:lnTo>
                    <a:pt x="0" y="5524"/>
                  </a:lnTo>
                </a:path>
              </a:pathLst>
            </a:custGeom>
            <a:ln w="3175">
              <a:solidFill>
                <a:srgbClr val="565658"/>
              </a:solidFill>
            </a:ln>
          </p:spPr>
          <p:txBody>
            <a:bodyPr wrap="square" lIns="0" tIns="0" rIns="0" bIns="0" rtlCol="0"/>
            <a:lstStyle/>
            <a:p/>
          </p:txBody>
        </p:sp>
        <p:sp>
          <p:nvSpPr>
            <p:cNvPr id="1436" name="object 1436" descr=""/>
            <p:cNvSpPr/>
            <p:nvPr/>
          </p:nvSpPr>
          <p:spPr>
            <a:xfrm>
              <a:off x="6038084" y="2416943"/>
              <a:ext cx="3810" cy="3175"/>
            </a:xfrm>
            <a:custGeom>
              <a:avLst/>
              <a:gdLst/>
              <a:ahLst/>
              <a:cxnLst/>
              <a:rect l="l" t="t" r="r" b="b"/>
              <a:pathLst>
                <a:path w="3810" h="3175">
                  <a:moveTo>
                    <a:pt x="0" y="0"/>
                  </a:moveTo>
                  <a:lnTo>
                    <a:pt x="1041" y="1219"/>
                  </a:lnTo>
                  <a:lnTo>
                    <a:pt x="2298" y="2184"/>
                  </a:lnTo>
                  <a:lnTo>
                    <a:pt x="3441" y="2781"/>
                  </a:lnTo>
                </a:path>
              </a:pathLst>
            </a:custGeom>
            <a:ln w="3175">
              <a:solidFill>
                <a:srgbClr val="565658"/>
              </a:solidFill>
            </a:ln>
          </p:spPr>
          <p:txBody>
            <a:bodyPr wrap="square" lIns="0" tIns="0" rIns="0" bIns="0" rtlCol="0"/>
            <a:lstStyle/>
            <a:p/>
          </p:txBody>
        </p:sp>
        <p:sp>
          <p:nvSpPr>
            <p:cNvPr id="1437" name="object 1437" descr=""/>
            <p:cNvSpPr/>
            <p:nvPr/>
          </p:nvSpPr>
          <p:spPr>
            <a:xfrm>
              <a:off x="6408852" y="2461963"/>
              <a:ext cx="0" cy="8255"/>
            </a:xfrm>
            <a:custGeom>
              <a:avLst/>
              <a:gdLst/>
              <a:ahLst/>
              <a:cxnLst/>
              <a:rect l="l" t="t" r="r" b="b"/>
              <a:pathLst>
                <a:path w="0" h="8255">
                  <a:moveTo>
                    <a:pt x="0" y="0"/>
                  </a:moveTo>
                  <a:lnTo>
                    <a:pt x="0" y="8204"/>
                  </a:lnTo>
                </a:path>
              </a:pathLst>
            </a:custGeom>
            <a:ln w="3175">
              <a:solidFill>
                <a:srgbClr val="565658"/>
              </a:solidFill>
            </a:ln>
          </p:spPr>
          <p:txBody>
            <a:bodyPr wrap="square" lIns="0" tIns="0" rIns="0" bIns="0" rtlCol="0"/>
            <a:lstStyle/>
            <a:p/>
          </p:txBody>
        </p:sp>
        <p:sp>
          <p:nvSpPr>
            <p:cNvPr id="1438" name="object 1438" descr=""/>
            <p:cNvSpPr/>
            <p:nvPr/>
          </p:nvSpPr>
          <p:spPr>
            <a:xfrm>
              <a:off x="6408852" y="2460563"/>
              <a:ext cx="0" cy="1905"/>
            </a:xfrm>
            <a:custGeom>
              <a:avLst/>
              <a:gdLst/>
              <a:ahLst/>
              <a:cxnLst/>
              <a:rect l="l" t="t" r="r" b="b"/>
              <a:pathLst>
                <a:path w="0" h="1905">
                  <a:moveTo>
                    <a:pt x="0" y="0"/>
                  </a:moveTo>
                  <a:lnTo>
                    <a:pt x="0" y="1397"/>
                  </a:lnTo>
                </a:path>
              </a:pathLst>
            </a:custGeom>
            <a:ln w="3175">
              <a:solidFill>
                <a:srgbClr val="565658"/>
              </a:solidFill>
            </a:ln>
          </p:spPr>
          <p:txBody>
            <a:bodyPr wrap="square" lIns="0" tIns="0" rIns="0" bIns="0" rtlCol="0"/>
            <a:lstStyle/>
            <a:p/>
          </p:txBody>
        </p:sp>
        <p:sp>
          <p:nvSpPr>
            <p:cNvPr id="1439" name="object 1439" descr=""/>
            <p:cNvSpPr/>
            <p:nvPr/>
          </p:nvSpPr>
          <p:spPr>
            <a:xfrm>
              <a:off x="6408270" y="2459980"/>
              <a:ext cx="0" cy="1905"/>
            </a:xfrm>
            <a:custGeom>
              <a:avLst/>
              <a:gdLst/>
              <a:ahLst/>
              <a:cxnLst/>
              <a:rect l="l" t="t" r="r" b="b"/>
              <a:pathLst>
                <a:path w="0" h="1905">
                  <a:moveTo>
                    <a:pt x="0" y="0"/>
                  </a:moveTo>
                  <a:lnTo>
                    <a:pt x="0" y="1574"/>
                  </a:lnTo>
                </a:path>
              </a:pathLst>
            </a:custGeom>
            <a:ln w="3175">
              <a:solidFill>
                <a:srgbClr val="565658"/>
              </a:solidFill>
            </a:ln>
          </p:spPr>
          <p:txBody>
            <a:bodyPr wrap="square" lIns="0" tIns="0" rIns="0" bIns="0" rtlCol="0"/>
            <a:lstStyle/>
            <a:p/>
          </p:txBody>
        </p:sp>
        <p:sp>
          <p:nvSpPr>
            <p:cNvPr id="1440" name="object 1440" descr=""/>
            <p:cNvSpPr/>
            <p:nvPr/>
          </p:nvSpPr>
          <p:spPr>
            <a:xfrm>
              <a:off x="6408270" y="2461548"/>
              <a:ext cx="0" cy="9525"/>
            </a:xfrm>
            <a:custGeom>
              <a:avLst/>
              <a:gdLst/>
              <a:ahLst/>
              <a:cxnLst/>
              <a:rect l="l" t="t" r="r" b="b"/>
              <a:pathLst>
                <a:path w="0" h="9525">
                  <a:moveTo>
                    <a:pt x="0" y="0"/>
                  </a:moveTo>
                  <a:lnTo>
                    <a:pt x="0" y="9207"/>
                  </a:lnTo>
                </a:path>
              </a:pathLst>
            </a:custGeom>
            <a:ln w="3175">
              <a:solidFill>
                <a:srgbClr val="565658"/>
              </a:solidFill>
            </a:ln>
          </p:spPr>
          <p:txBody>
            <a:bodyPr wrap="square" lIns="0" tIns="0" rIns="0" bIns="0" rtlCol="0"/>
            <a:lstStyle/>
            <a:p/>
          </p:txBody>
        </p:sp>
        <p:sp>
          <p:nvSpPr>
            <p:cNvPr id="1441" name="object 1441" descr=""/>
            <p:cNvSpPr/>
            <p:nvPr/>
          </p:nvSpPr>
          <p:spPr>
            <a:xfrm>
              <a:off x="5814209" y="2590725"/>
              <a:ext cx="80645" cy="0"/>
            </a:xfrm>
            <a:custGeom>
              <a:avLst/>
              <a:gdLst/>
              <a:ahLst/>
              <a:cxnLst/>
              <a:rect l="l" t="t" r="r" b="b"/>
              <a:pathLst>
                <a:path w="80645" h="0">
                  <a:moveTo>
                    <a:pt x="0" y="0"/>
                  </a:moveTo>
                  <a:lnTo>
                    <a:pt x="0" y="0"/>
                  </a:lnTo>
                  <a:lnTo>
                    <a:pt x="80302" y="0"/>
                  </a:lnTo>
                  <a:lnTo>
                    <a:pt x="79933" y="0"/>
                  </a:lnTo>
                </a:path>
              </a:pathLst>
            </a:custGeom>
            <a:ln w="3175">
              <a:solidFill>
                <a:srgbClr val="565658"/>
              </a:solidFill>
            </a:ln>
          </p:spPr>
          <p:txBody>
            <a:bodyPr wrap="square" lIns="0" tIns="0" rIns="0" bIns="0" rtlCol="0"/>
            <a:lstStyle/>
            <a:p/>
          </p:txBody>
        </p:sp>
        <p:sp>
          <p:nvSpPr>
            <p:cNvPr id="1442" name="object 1442" descr=""/>
            <p:cNvSpPr/>
            <p:nvPr/>
          </p:nvSpPr>
          <p:spPr>
            <a:xfrm>
              <a:off x="5814209" y="2588765"/>
              <a:ext cx="80645" cy="0"/>
            </a:xfrm>
            <a:custGeom>
              <a:avLst/>
              <a:gdLst/>
              <a:ahLst/>
              <a:cxnLst/>
              <a:rect l="l" t="t" r="r" b="b"/>
              <a:pathLst>
                <a:path w="80645" h="0">
                  <a:moveTo>
                    <a:pt x="0" y="0"/>
                  </a:moveTo>
                  <a:lnTo>
                    <a:pt x="0" y="0"/>
                  </a:lnTo>
                  <a:lnTo>
                    <a:pt x="80302" y="0"/>
                  </a:lnTo>
                  <a:lnTo>
                    <a:pt x="79933" y="0"/>
                  </a:lnTo>
                </a:path>
              </a:pathLst>
            </a:custGeom>
            <a:ln w="3175">
              <a:solidFill>
                <a:srgbClr val="565658"/>
              </a:solidFill>
            </a:ln>
          </p:spPr>
          <p:txBody>
            <a:bodyPr wrap="square" lIns="0" tIns="0" rIns="0" bIns="0" rtlCol="0"/>
            <a:lstStyle/>
            <a:p/>
          </p:txBody>
        </p:sp>
        <p:sp>
          <p:nvSpPr>
            <p:cNvPr id="1443" name="object 1443" descr=""/>
            <p:cNvSpPr/>
            <p:nvPr/>
          </p:nvSpPr>
          <p:spPr>
            <a:xfrm>
              <a:off x="5706384" y="2590725"/>
              <a:ext cx="107950" cy="0"/>
            </a:xfrm>
            <a:custGeom>
              <a:avLst/>
              <a:gdLst/>
              <a:ahLst/>
              <a:cxnLst/>
              <a:rect l="l" t="t" r="r" b="b"/>
              <a:pathLst>
                <a:path w="107950" h="0">
                  <a:moveTo>
                    <a:pt x="0" y="0"/>
                  </a:moveTo>
                  <a:lnTo>
                    <a:pt x="0" y="0"/>
                  </a:lnTo>
                  <a:lnTo>
                    <a:pt x="93827" y="0"/>
                  </a:lnTo>
                  <a:lnTo>
                    <a:pt x="107823" y="0"/>
                  </a:lnTo>
                </a:path>
              </a:pathLst>
            </a:custGeom>
            <a:ln w="3175">
              <a:solidFill>
                <a:srgbClr val="565658"/>
              </a:solidFill>
            </a:ln>
          </p:spPr>
          <p:txBody>
            <a:bodyPr wrap="square" lIns="0" tIns="0" rIns="0" bIns="0" rtlCol="0"/>
            <a:lstStyle/>
            <a:p/>
          </p:txBody>
        </p:sp>
        <p:sp>
          <p:nvSpPr>
            <p:cNvPr id="1444" name="object 1444" descr=""/>
            <p:cNvSpPr/>
            <p:nvPr/>
          </p:nvSpPr>
          <p:spPr>
            <a:xfrm>
              <a:off x="5706384" y="2588765"/>
              <a:ext cx="107950" cy="0"/>
            </a:xfrm>
            <a:custGeom>
              <a:avLst/>
              <a:gdLst/>
              <a:ahLst/>
              <a:cxnLst/>
              <a:rect l="l" t="t" r="r" b="b"/>
              <a:pathLst>
                <a:path w="107950" h="0">
                  <a:moveTo>
                    <a:pt x="0" y="0"/>
                  </a:moveTo>
                  <a:lnTo>
                    <a:pt x="0" y="0"/>
                  </a:lnTo>
                  <a:lnTo>
                    <a:pt x="93827" y="0"/>
                  </a:lnTo>
                  <a:lnTo>
                    <a:pt x="107823" y="0"/>
                  </a:lnTo>
                </a:path>
              </a:pathLst>
            </a:custGeom>
            <a:ln w="3175">
              <a:solidFill>
                <a:srgbClr val="565658"/>
              </a:solidFill>
            </a:ln>
          </p:spPr>
          <p:txBody>
            <a:bodyPr wrap="square" lIns="0" tIns="0" rIns="0" bIns="0" rtlCol="0"/>
            <a:lstStyle/>
            <a:p/>
          </p:txBody>
        </p:sp>
        <p:sp>
          <p:nvSpPr>
            <p:cNvPr id="1445" name="object 1445" descr=""/>
            <p:cNvSpPr/>
            <p:nvPr/>
          </p:nvSpPr>
          <p:spPr>
            <a:xfrm>
              <a:off x="5680866" y="2590725"/>
              <a:ext cx="26034" cy="0"/>
            </a:xfrm>
            <a:custGeom>
              <a:avLst/>
              <a:gdLst/>
              <a:ahLst/>
              <a:cxnLst/>
              <a:rect l="l" t="t" r="r" b="b"/>
              <a:pathLst>
                <a:path w="26035" h="0">
                  <a:moveTo>
                    <a:pt x="0" y="0"/>
                  </a:moveTo>
                  <a:lnTo>
                    <a:pt x="0" y="0"/>
                  </a:lnTo>
                  <a:lnTo>
                    <a:pt x="15494" y="0"/>
                  </a:lnTo>
                  <a:lnTo>
                    <a:pt x="25514" y="0"/>
                  </a:lnTo>
                </a:path>
              </a:pathLst>
            </a:custGeom>
            <a:ln w="3175">
              <a:solidFill>
                <a:srgbClr val="565658"/>
              </a:solidFill>
            </a:ln>
          </p:spPr>
          <p:txBody>
            <a:bodyPr wrap="square" lIns="0" tIns="0" rIns="0" bIns="0" rtlCol="0"/>
            <a:lstStyle/>
            <a:p/>
          </p:txBody>
        </p:sp>
        <p:sp>
          <p:nvSpPr>
            <p:cNvPr id="1446" name="object 1446" descr=""/>
            <p:cNvSpPr/>
            <p:nvPr/>
          </p:nvSpPr>
          <p:spPr>
            <a:xfrm>
              <a:off x="5680866" y="2588765"/>
              <a:ext cx="26034" cy="0"/>
            </a:xfrm>
            <a:custGeom>
              <a:avLst/>
              <a:gdLst/>
              <a:ahLst/>
              <a:cxnLst/>
              <a:rect l="l" t="t" r="r" b="b"/>
              <a:pathLst>
                <a:path w="26035" h="0">
                  <a:moveTo>
                    <a:pt x="0" y="0"/>
                  </a:moveTo>
                  <a:lnTo>
                    <a:pt x="0" y="0"/>
                  </a:lnTo>
                  <a:lnTo>
                    <a:pt x="15494" y="0"/>
                  </a:lnTo>
                  <a:lnTo>
                    <a:pt x="25514" y="0"/>
                  </a:lnTo>
                </a:path>
              </a:pathLst>
            </a:custGeom>
            <a:ln w="3175">
              <a:solidFill>
                <a:srgbClr val="565658"/>
              </a:solidFill>
            </a:ln>
          </p:spPr>
          <p:txBody>
            <a:bodyPr wrap="square" lIns="0" tIns="0" rIns="0" bIns="0" rtlCol="0"/>
            <a:lstStyle/>
            <a:p/>
          </p:txBody>
        </p:sp>
        <p:sp>
          <p:nvSpPr>
            <p:cNvPr id="1447" name="object 1447" descr=""/>
            <p:cNvSpPr/>
            <p:nvPr/>
          </p:nvSpPr>
          <p:spPr>
            <a:xfrm>
              <a:off x="6413751" y="2393838"/>
              <a:ext cx="0" cy="83820"/>
            </a:xfrm>
            <a:custGeom>
              <a:avLst/>
              <a:gdLst/>
              <a:ahLst/>
              <a:cxnLst/>
              <a:rect l="l" t="t" r="r" b="b"/>
              <a:pathLst>
                <a:path w="0" h="83819">
                  <a:moveTo>
                    <a:pt x="0" y="0"/>
                  </a:moveTo>
                  <a:lnTo>
                    <a:pt x="0" y="83299"/>
                  </a:lnTo>
                </a:path>
              </a:pathLst>
            </a:custGeom>
            <a:ln w="3175">
              <a:solidFill>
                <a:srgbClr val="565658"/>
              </a:solidFill>
            </a:ln>
          </p:spPr>
          <p:txBody>
            <a:bodyPr wrap="square" lIns="0" tIns="0" rIns="0" bIns="0" rtlCol="0"/>
            <a:lstStyle/>
            <a:p/>
          </p:txBody>
        </p:sp>
        <p:sp>
          <p:nvSpPr>
            <p:cNvPr id="1448" name="object 1448" descr=""/>
            <p:cNvSpPr/>
            <p:nvPr/>
          </p:nvSpPr>
          <p:spPr>
            <a:xfrm>
              <a:off x="6413751" y="2390650"/>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1449" name="object 1449" descr=""/>
            <p:cNvSpPr/>
            <p:nvPr/>
          </p:nvSpPr>
          <p:spPr>
            <a:xfrm>
              <a:off x="6412777" y="2377610"/>
              <a:ext cx="0" cy="113030"/>
            </a:xfrm>
            <a:custGeom>
              <a:avLst/>
              <a:gdLst/>
              <a:ahLst/>
              <a:cxnLst/>
              <a:rect l="l" t="t" r="r" b="b"/>
              <a:pathLst>
                <a:path w="0" h="113030">
                  <a:moveTo>
                    <a:pt x="0" y="0"/>
                  </a:moveTo>
                  <a:lnTo>
                    <a:pt x="0" y="112826"/>
                  </a:lnTo>
                </a:path>
              </a:pathLst>
            </a:custGeom>
            <a:ln w="3175">
              <a:solidFill>
                <a:srgbClr val="565658"/>
              </a:solidFill>
            </a:ln>
          </p:spPr>
          <p:txBody>
            <a:bodyPr wrap="square" lIns="0" tIns="0" rIns="0" bIns="0" rtlCol="0"/>
            <a:lstStyle/>
            <a:p/>
          </p:txBody>
        </p:sp>
        <p:sp>
          <p:nvSpPr>
            <p:cNvPr id="1450" name="object 1450" descr=""/>
            <p:cNvSpPr/>
            <p:nvPr/>
          </p:nvSpPr>
          <p:spPr>
            <a:xfrm>
              <a:off x="6412387" y="2377219"/>
              <a:ext cx="0" cy="113664"/>
            </a:xfrm>
            <a:custGeom>
              <a:avLst/>
              <a:gdLst/>
              <a:ahLst/>
              <a:cxnLst/>
              <a:rect l="l" t="t" r="r" b="b"/>
              <a:pathLst>
                <a:path w="0" h="113664">
                  <a:moveTo>
                    <a:pt x="0" y="0"/>
                  </a:moveTo>
                  <a:lnTo>
                    <a:pt x="0" y="113601"/>
                  </a:lnTo>
                </a:path>
              </a:pathLst>
            </a:custGeom>
            <a:ln w="3175">
              <a:solidFill>
                <a:srgbClr val="565658"/>
              </a:solidFill>
            </a:ln>
          </p:spPr>
          <p:txBody>
            <a:bodyPr wrap="square" lIns="0" tIns="0" rIns="0" bIns="0" rtlCol="0"/>
            <a:lstStyle/>
            <a:p/>
          </p:txBody>
        </p:sp>
        <p:sp>
          <p:nvSpPr>
            <p:cNvPr id="1451" name="object 1451" descr=""/>
            <p:cNvSpPr/>
            <p:nvPr/>
          </p:nvSpPr>
          <p:spPr>
            <a:xfrm>
              <a:off x="6408852" y="2490824"/>
              <a:ext cx="3810" cy="0"/>
            </a:xfrm>
            <a:custGeom>
              <a:avLst/>
              <a:gdLst/>
              <a:ahLst/>
              <a:cxnLst/>
              <a:rect l="l" t="t" r="r" b="b"/>
              <a:pathLst>
                <a:path w="3810" h="0">
                  <a:moveTo>
                    <a:pt x="0" y="0"/>
                  </a:moveTo>
                  <a:lnTo>
                    <a:pt x="3530" y="0"/>
                  </a:lnTo>
                </a:path>
              </a:pathLst>
            </a:custGeom>
            <a:ln w="3175">
              <a:solidFill>
                <a:srgbClr val="565658"/>
              </a:solidFill>
            </a:ln>
          </p:spPr>
          <p:txBody>
            <a:bodyPr wrap="square" lIns="0" tIns="0" rIns="0" bIns="0" rtlCol="0"/>
            <a:lstStyle/>
            <a:p/>
          </p:txBody>
        </p:sp>
        <p:sp>
          <p:nvSpPr>
            <p:cNvPr id="1452" name="object 1452" descr=""/>
            <p:cNvSpPr/>
            <p:nvPr/>
          </p:nvSpPr>
          <p:spPr>
            <a:xfrm>
              <a:off x="6408852" y="2377219"/>
              <a:ext cx="3810" cy="0"/>
            </a:xfrm>
            <a:custGeom>
              <a:avLst/>
              <a:gdLst/>
              <a:ahLst/>
              <a:cxnLst/>
              <a:rect l="l" t="t" r="r" b="b"/>
              <a:pathLst>
                <a:path w="3810" h="0">
                  <a:moveTo>
                    <a:pt x="0" y="0"/>
                  </a:moveTo>
                  <a:lnTo>
                    <a:pt x="3530" y="0"/>
                  </a:lnTo>
                </a:path>
              </a:pathLst>
            </a:custGeom>
            <a:ln w="3175">
              <a:solidFill>
                <a:srgbClr val="565658"/>
              </a:solidFill>
            </a:ln>
          </p:spPr>
          <p:txBody>
            <a:bodyPr wrap="square" lIns="0" tIns="0" rIns="0" bIns="0" rtlCol="0"/>
            <a:lstStyle/>
            <a:p/>
          </p:txBody>
        </p:sp>
        <p:sp>
          <p:nvSpPr>
            <p:cNvPr id="1453" name="object 1453" descr=""/>
            <p:cNvSpPr/>
            <p:nvPr/>
          </p:nvSpPr>
          <p:spPr>
            <a:xfrm>
              <a:off x="6368699" y="2366087"/>
              <a:ext cx="0" cy="9525"/>
            </a:xfrm>
            <a:custGeom>
              <a:avLst/>
              <a:gdLst/>
              <a:ahLst/>
              <a:cxnLst/>
              <a:rect l="l" t="t" r="r" b="b"/>
              <a:pathLst>
                <a:path w="0" h="9525">
                  <a:moveTo>
                    <a:pt x="0" y="0"/>
                  </a:moveTo>
                  <a:lnTo>
                    <a:pt x="0" y="9067"/>
                  </a:lnTo>
                </a:path>
              </a:pathLst>
            </a:custGeom>
            <a:ln w="3175">
              <a:solidFill>
                <a:srgbClr val="565658"/>
              </a:solidFill>
            </a:ln>
          </p:spPr>
          <p:txBody>
            <a:bodyPr wrap="square" lIns="0" tIns="0" rIns="0" bIns="0" rtlCol="0"/>
            <a:lstStyle/>
            <a:p/>
          </p:txBody>
        </p:sp>
        <p:sp>
          <p:nvSpPr>
            <p:cNvPr id="1454" name="object 1454" descr=""/>
            <p:cNvSpPr/>
            <p:nvPr/>
          </p:nvSpPr>
          <p:spPr>
            <a:xfrm>
              <a:off x="6368699" y="2374474"/>
              <a:ext cx="1270" cy="127635"/>
            </a:xfrm>
            <a:custGeom>
              <a:avLst/>
              <a:gdLst/>
              <a:ahLst/>
              <a:cxnLst/>
              <a:rect l="l" t="t" r="r" b="b"/>
              <a:pathLst>
                <a:path w="1270" h="127635">
                  <a:moveTo>
                    <a:pt x="0" y="685"/>
                  </a:moveTo>
                  <a:lnTo>
                    <a:pt x="0" y="127482"/>
                  </a:lnTo>
                </a:path>
                <a:path w="1270" h="127635">
                  <a:moveTo>
                    <a:pt x="0" y="685"/>
                  </a:moveTo>
                  <a:lnTo>
                    <a:pt x="63" y="419"/>
                  </a:lnTo>
                  <a:lnTo>
                    <a:pt x="228" y="203"/>
                  </a:lnTo>
                  <a:lnTo>
                    <a:pt x="482" y="63"/>
                  </a:lnTo>
                  <a:lnTo>
                    <a:pt x="787" y="0"/>
                  </a:lnTo>
                </a:path>
              </a:pathLst>
            </a:custGeom>
            <a:ln w="3175">
              <a:solidFill>
                <a:srgbClr val="565658"/>
              </a:solidFill>
            </a:ln>
          </p:spPr>
          <p:txBody>
            <a:bodyPr wrap="square" lIns="0" tIns="0" rIns="0" bIns="0" rtlCol="0"/>
            <a:lstStyle/>
            <a:p/>
          </p:txBody>
        </p:sp>
        <p:sp>
          <p:nvSpPr>
            <p:cNvPr id="1455" name="object 1455" descr=""/>
            <p:cNvSpPr/>
            <p:nvPr/>
          </p:nvSpPr>
          <p:spPr>
            <a:xfrm>
              <a:off x="6369481" y="2365269"/>
              <a:ext cx="0" cy="9525"/>
            </a:xfrm>
            <a:custGeom>
              <a:avLst/>
              <a:gdLst/>
              <a:ahLst/>
              <a:cxnLst/>
              <a:rect l="l" t="t" r="r" b="b"/>
              <a:pathLst>
                <a:path w="0" h="9525">
                  <a:moveTo>
                    <a:pt x="0" y="0"/>
                  </a:moveTo>
                  <a:lnTo>
                    <a:pt x="0" y="9207"/>
                  </a:lnTo>
                </a:path>
              </a:pathLst>
            </a:custGeom>
            <a:ln w="3175">
              <a:solidFill>
                <a:srgbClr val="565658"/>
              </a:solidFill>
            </a:ln>
          </p:spPr>
          <p:txBody>
            <a:bodyPr wrap="square" lIns="0" tIns="0" rIns="0" bIns="0" rtlCol="0"/>
            <a:lstStyle/>
            <a:p/>
          </p:txBody>
        </p:sp>
        <p:sp>
          <p:nvSpPr>
            <p:cNvPr id="1456" name="object 1456" descr=""/>
            <p:cNvSpPr/>
            <p:nvPr/>
          </p:nvSpPr>
          <p:spPr>
            <a:xfrm>
              <a:off x="6369481" y="2374478"/>
              <a:ext cx="0" cy="128905"/>
            </a:xfrm>
            <a:custGeom>
              <a:avLst/>
              <a:gdLst/>
              <a:ahLst/>
              <a:cxnLst/>
              <a:rect l="l" t="t" r="r" b="b"/>
              <a:pathLst>
                <a:path w="0" h="128905">
                  <a:moveTo>
                    <a:pt x="0" y="0"/>
                  </a:moveTo>
                  <a:lnTo>
                    <a:pt x="0" y="128295"/>
                  </a:lnTo>
                </a:path>
              </a:pathLst>
            </a:custGeom>
            <a:ln w="3175">
              <a:solidFill>
                <a:srgbClr val="565658"/>
              </a:solidFill>
            </a:ln>
          </p:spPr>
          <p:txBody>
            <a:bodyPr wrap="square" lIns="0" tIns="0" rIns="0" bIns="0" rtlCol="0"/>
            <a:lstStyle/>
            <a:p/>
          </p:txBody>
        </p:sp>
        <p:sp>
          <p:nvSpPr>
            <p:cNvPr id="1457" name="object 1457" descr=""/>
            <p:cNvSpPr/>
            <p:nvPr/>
          </p:nvSpPr>
          <p:spPr>
            <a:xfrm>
              <a:off x="6378690" y="2365269"/>
              <a:ext cx="0" cy="9525"/>
            </a:xfrm>
            <a:custGeom>
              <a:avLst/>
              <a:gdLst/>
              <a:ahLst/>
              <a:cxnLst/>
              <a:rect l="l" t="t" r="r" b="b"/>
              <a:pathLst>
                <a:path w="0" h="9525">
                  <a:moveTo>
                    <a:pt x="0" y="0"/>
                  </a:moveTo>
                  <a:lnTo>
                    <a:pt x="0" y="9207"/>
                  </a:lnTo>
                </a:path>
              </a:pathLst>
            </a:custGeom>
            <a:ln w="3175">
              <a:solidFill>
                <a:srgbClr val="565658"/>
              </a:solidFill>
            </a:ln>
          </p:spPr>
          <p:txBody>
            <a:bodyPr wrap="square" lIns="0" tIns="0" rIns="0" bIns="0" rtlCol="0"/>
            <a:lstStyle/>
            <a:p/>
          </p:txBody>
        </p:sp>
        <p:sp>
          <p:nvSpPr>
            <p:cNvPr id="1458" name="object 1458" descr=""/>
            <p:cNvSpPr/>
            <p:nvPr/>
          </p:nvSpPr>
          <p:spPr>
            <a:xfrm>
              <a:off x="6378690" y="2374478"/>
              <a:ext cx="1270" cy="128905"/>
            </a:xfrm>
            <a:custGeom>
              <a:avLst/>
              <a:gdLst/>
              <a:ahLst/>
              <a:cxnLst/>
              <a:rect l="l" t="t" r="r" b="b"/>
              <a:pathLst>
                <a:path w="1270" h="128905">
                  <a:moveTo>
                    <a:pt x="0" y="0"/>
                  </a:moveTo>
                  <a:lnTo>
                    <a:pt x="0" y="128295"/>
                  </a:lnTo>
                </a:path>
                <a:path w="1270" h="128905">
                  <a:moveTo>
                    <a:pt x="0" y="0"/>
                  </a:moveTo>
                  <a:lnTo>
                    <a:pt x="292" y="50"/>
                  </a:lnTo>
                  <a:lnTo>
                    <a:pt x="546" y="203"/>
                  </a:lnTo>
                  <a:lnTo>
                    <a:pt x="723" y="419"/>
                  </a:lnTo>
                  <a:lnTo>
                    <a:pt x="787" y="685"/>
                  </a:lnTo>
                </a:path>
              </a:pathLst>
            </a:custGeom>
            <a:ln w="3175">
              <a:solidFill>
                <a:srgbClr val="565658"/>
              </a:solidFill>
            </a:ln>
          </p:spPr>
          <p:txBody>
            <a:bodyPr wrap="square" lIns="0" tIns="0" rIns="0" bIns="0" rtlCol="0"/>
            <a:lstStyle/>
            <a:p/>
          </p:txBody>
        </p:sp>
        <p:sp>
          <p:nvSpPr>
            <p:cNvPr id="1459" name="object 1459" descr=""/>
            <p:cNvSpPr/>
            <p:nvPr/>
          </p:nvSpPr>
          <p:spPr>
            <a:xfrm>
              <a:off x="6379477" y="2494303"/>
              <a:ext cx="0" cy="6350"/>
            </a:xfrm>
            <a:custGeom>
              <a:avLst/>
              <a:gdLst/>
              <a:ahLst/>
              <a:cxnLst/>
              <a:rect l="l" t="t" r="r" b="b"/>
              <a:pathLst>
                <a:path w="0" h="6350">
                  <a:moveTo>
                    <a:pt x="0" y="0"/>
                  </a:moveTo>
                  <a:lnTo>
                    <a:pt x="0" y="5753"/>
                  </a:lnTo>
                </a:path>
              </a:pathLst>
            </a:custGeom>
            <a:ln w="3175">
              <a:solidFill>
                <a:srgbClr val="565658"/>
              </a:solidFill>
            </a:ln>
          </p:spPr>
          <p:txBody>
            <a:bodyPr wrap="square" lIns="0" tIns="0" rIns="0" bIns="0" rtlCol="0"/>
            <a:lstStyle/>
            <a:p/>
          </p:txBody>
        </p:sp>
        <p:sp>
          <p:nvSpPr>
            <p:cNvPr id="1460" name="object 1460" descr=""/>
            <p:cNvSpPr/>
            <p:nvPr/>
          </p:nvSpPr>
          <p:spPr>
            <a:xfrm>
              <a:off x="6379477" y="2462683"/>
              <a:ext cx="0" cy="27305"/>
            </a:xfrm>
            <a:custGeom>
              <a:avLst/>
              <a:gdLst/>
              <a:ahLst/>
              <a:cxnLst/>
              <a:rect l="l" t="t" r="r" b="b"/>
              <a:pathLst>
                <a:path w="0" h="27305">
                  <a:moveTo>
                    <a:pt x="0" y="0"/>
                  </a:moveTo>
                  <a:lnTo>
                    <a:pt x="0" y="26784"/>
                  </a:lnTo>
                </a:path>
              </a:pathLst>
            </a:custGeom>
            <a:ln w="3175">
              <a:solidFill>
                <a:srgbClr val="565658"/>
              </a:solidFill>
            </a:ln>
          </p:spPr>
          <p:txBody>
            <a:bodyPr wrap="square" lIns="0" tIns="0" rIns="0" bIns="0" rtlCol="0"/>
            <a:lstStyle/>
            <a:p/>
          </p:txBody>
        </p:sp>
        <p:sp>
          <p:nvSpPr>
            <p:cNvPr id="1461" name="object 1461" descr=""/>
            <p:cNvSpPr/>
            <p:nvPr/>
          </p:nvSpPr>
          <p:spPr>
            <a:xfrm>
              <a:off x="6379477" y="2438772"/>
              <a:ext cx="0" cy="23495"/>
            </a:xfrm>
            <a:custGeom>
              <a:avLst/>
              <a:gdLst/>
              <a:ahLst/>
              <a:cxnLst/>
              <a:rect l="l" t="t" r="r" b="b"/>
              <a:pathLst>
                <a:path w="0" h="23494">
                  <a:moveTo>
                    <a:pt x="0" y="0"/>
                  </a:moveTo>
                  <a:lnTo>
                    <a:pt x="0" y="23431"/>
                  </a:lnTo>
                </a:path>
              </a:pathLst>
            </a:custGeom>
            <a:ln w="3175">
              <a:solidFill>
                <a:srgbClr val="565658"/>
              </a:solidFill>
            </a:ln>
          </p:spPr>
          <p:txBody>
            <a:bodyPr wrap="square" lIns="0" tIns="0" rIns="0" bIns="0" rtlCol="0"/>
            <a:lstStyle/>
            <a:p/>
          </p:txBody>
        </p:sp>
        <p:sp>
          <p:nvSpPr>
            <p:cNvPr id="1462" name="object 1462" descr=""/>
            <p:cNvSpPr/>
            <p:nvPr/>
          </p:nvSpPr>
          <p:spPr>
            <a:xfrm>
              <a:off x="6379477" y="2415338"/>
              <a:ext cx="0" cy="22860"/>
            </a:xfrm>
            <a:custGeom>
              <a:avLst/>
              <a:gdLst/>
              <a:ahLst/>
              <a:cxnLst/>
              <a:rect l="l" t="t" r="r" b="b"/>
              <a:pathLst>
                <a:path w="0" h="22860">
                  <a:moveTo>
                    <a:pt x="0" y="0"/>
                  </a:moveTo>
                  <a:lnTo>
                    <a:pt x="0" y="22479"/>
                  </a:lnTo>
                </a:path>
              </a:pathLst>
            </a:custGeom>
            <a:ln w="3175">
              <a:solidFill>
                <a:srgbClr val="565658"/>
              </a:solidFill>
            </a:ln>
          </p:spPr>
          <p:txBody>
            <a:bodyPr wrap="square" lIns="0" tIns="0" rIns="0" bIns="0" rtlCol="0"/>
            <a:lstStyle/>
            <a:p/>
          </p:txBody>
        </p:sp>
        <p:sp>
          <p:nvSpPr>
            <p:cNvPr id="1463" name="object 1463" descr=""/>
            <p:cNvSpPr/>
            <p:nvPr/>
          </p:nvSpPr>
          <p:spPr>
            <a:xfrm>
              <a:off x="6379477" y="2382459"/>
              <a:ext cx="0" cy="19050"/>
            </a:xfrm>
            <a:custGeom>
              <a:avLst/>
              <a:gdLst/>
              <a:ahLst/>
              <a:cxnLst/>
              <a:rect l="l" t="t" r="r" b="b"/>
              <a:pathLst>
                <a:path w="0" h="19050">
                  <a:moveTo>
                    <a:pt x="0" y="0"/>
                  </a:moveTo>
                  <a:lnTo>
                    <a:pt x="0" y="18580"/>
                  </a:lnTo>
                </a:path>
              </a:pathLst>
            </a:custGeom>
            <a:ln w="3175">
              <a:solidFill>
                <a:srgbClr val="565658"/>
              </a:solidFill>
            </a:ln>
          </p:spPr>
          <p:txBody>
            <a:bodyPr wrap="square" lIns="0" tIns="0" rIns="0" bIns="0" rtlCol="0"/>
            <a:lstStyle/>
            <a:p/>
          </p:txBody>
        </p:sp>
        <p:sp>
          <p:nvSpPr>
            <p:cNvPr id="1464" name="object 1464" descr=""/>
            <p:cNvSpPr/>
            <p:nvPr/>
          </p:nvSpPr>
          <p:spPr>
            <a:xfrm>
              <a:off x="6379477" y="2367117"/>
              <a:ext cx="0" cy="15240"/>
            </a:xfrm>
            <a:custGeom>
              <a:avLst/>
              <a:gdLst/>
              <a:ahLst/>
              <a:cxnLst/>
              <a:rect l="l" t="t" r="r" b="b"/>
              <a:pathLst>
                <a:path w="0" h="15239">
                  <a:moveTo>
                    <a:pt x="0" y="0"/>
                  </a:moveTo>
                  <a:lnTo>
                    <a:pt x="0" y="14846"/>
                  </a:lnTo>
                </a:path>
              </a:pathLst>
            </a:custGeom>
            <a:ln w="3175">
              <a:solidFill>
                <a:srgbClr val="565658"/>
              </a:solidFill>
            </a:ln>
          </p:spPr>
          <p:txBody>
            <a:bodyPr wrap="square" lIns="0" tIns="0" rIns="0" bIns="0" rtlCol="0"/>
            <a:lstStyle/>
            <a:p/>
          </p:txBody>
        </p:sp>
        <p:sp>
          <p:nvSpPr>
            <p:cNvPr id="1465" name="object 1465" descr=""/>
            <p:cNvSpPr/>
            <p:nvPr/>
          </p:nvSpPr>
          <p:spPr>
            <a:xfrm>
              <a:off x="6379477" y="2365659"/>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1466" name="object 1466" descr=""/>
            <p:cNvSpPr/>
            <p:nvPr/>
          </p:nvSpPr>
          <p:spPr>
            <a:xfrm>
              <a:off x="6379867" y="2365269"/>
              <a:ext cx="0" cy="137795"/>
            </a:xfrm>
            <a:custGeom>
              <a:avLst/>
              <a:gdLst/>
              <a:ahLst/>
              <a:cxnLst/>
              <a:rect l="l" t="t" r="r" b="b"/>
              <a:pathLst>
                <a:path w="0" h="137794">
                  <a:moveTo>
                    <a:pt x="0" y="0"/>
                  </a:moveTo>
                  <a:lnTo>
                    <a:pt x="0" y="137502"/>
                  </a:lnTo>
                </a:path>
              </a:pathLst>
            </a:custGeom>
            <a:ln w="3175">
              <a:solidFill>
                <a:srgbClr val="565658"/>
              </a:solidFill>
            </a:ln>
          </p:spPr>
          <p:txBody>
            <a:bodyPr wrap="square" lIns="0" tIns="0" rIns="0" bIns="0" rtlCol="0"/>
            <a:lstStyle/>
            <a:p/>
          </p:txBody>
        </p:sp>
        <p:sp>
          <p:nvSpPr>
            <p:cNvPr id="1467" name="object 1467" descr=""/>
            <p:cNvSpPr/>
            <p:nvPr/>
          </p:nvSpPr>
          <p:spPr>
            <a:xfrm>
              <a:off x="6394366" y="2365269"/>
              <a:ext cx="0" cy="137795"/>
            </a:xfrm>
            <a:custGeom>
              <a:avLst/>
              <a:gdLst/>
              <a:ahLst/>
              <a:cxnLst/>
              <a:rect l="l" t="t" r="r" b="b"/>
              <a:pathLst>
                <a:path w="0" h="137794">
                  <a:moveTo>
                    <a:pt x="0" y="0"/>
                  </a:moveTo>
                  <a:lnTo>
                    <a:pt x="0" y="137502"/>
                  </a:lnTo>
                </a:path>
              </a:pathLst>
            </a:custGeom>
            <a:ln w="3175">
              <a:solidFill>
                <a:srgbClr val="565658"/>
              </a:solidFill>
            </a:ln>
          </p:spPr>
          <p:txBody>
            <a:bodyPr wrap="square" lIns="0" tIns="0" rIns="0" bIns="0" rtlCol="0"/>
            <a:lstStyle/>
            <a:p/>
          </p:txBody>
        </p:sp>
        <p:sp>
          <p:nvSpPr>
            <p:cNvPr id="1468" name="object 1468" descr=""/>
            <p:cNvSpPr/>
            <p:nvPr/>
          </p:nvSpPr>
          <p:spPr>
            <a:xfrm>
              <a:off x="6408852" y="2366547"/>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1469" name="object 1469" descr=""/>
            <p:cNvSpPr/>
            <p:nvPr/>
          </p:nvSpPr>
          <p:spPr>
            <a:xfrm>
              <a:off x="6408852" y="2371340"/>
              <a:ext cx="0" cy="3810"/>
            </a:xfrm>
            <a:custGeom>
              <a:avLst/>
              <a:gdLst/>
              <a:ahLst/>
              <a:cxnLst/>
              <a:rect l="l" t="t" r="r" b="b"/>
              <a:pathLst>
                <a:path w="0" h="3810">
                  <a:moveTo>
                    <a:pt x="0" y="0"/>
                  </a:moveTo>
                  <a:lnTo>
                    <a:pt x="0" y="3606"/>
                  </a:lnTo>
                </a:path>
              </a:pathLst>
            </a:custGeom>
            <a:ln w="3175">
              <a:solidFill>
                <a:srgbClr val="565658"/>
              </a:solidFill>
            </a:ln>
          </p:spPr>
          <p:txBody>
            <a:bodyPr wrap="square" lIns="0" tIns="0" rIns="0" bIns="0" rtlCol="0"/>
            <a:lstStyle/>
            <a:p/>
          </p:txBody>
        </p:sp>
        <p:sp>
          <p:nvSpPr>
            <p:cNvPr id="1470" name="object 1470" descr=""/>
            <p:cNvSpPr/>
            <p:nvPr/>
          </p:nvSpPr>
          <p:spPr>
            <a:xfrm>
              <a:off x="6408270" y="2365951"/>
              <a:ext cx="0" cy="5715"/>
            </a:xfrm>
            <a:custGeom>
              <a:avLst/>
              <a:gdLst/>
              <a:ahLst/>
              <a:cxnLst/>
              <a:rect l="l" t="t" r="r" b="b"/>
              <a:pathLst>
                <a:path w="0" h="5714">
                  <a:moveTo>
                    <a:pt x="0" y="0"/>
                  </a:moveTo>
                  <a:lnTo>
                    <a:pt x="0" y="5384"/>
                  </a:lnTo>
                </a:path>
              </a:pathLst>
            </a:custGeom>
            <a:ln w="3175">
              <a:solidFill>
                <a:srgbClr val="565658"/>
              </a:solidFill>
            </a:ln>
          </p:spPr>
          <p:txBody>
            <a:bodyPr wrap="square" lIns="0" tIns="0" rIns="0" bIns="0" rtlCol="0"/>
            <a:lstStyle/>
            <a:p/>
          </p:txBody>
        </p:sp>
        <p:sp>
          <p:nvSpPr>
            <p:cNvPr id="1471" name="object 1471" descr=""/>
            <p:cNvSpPr/>
            <p:nvPr/>
          </p:nvSpPr>
          <p:spPr>
            <a:xfrm>
              <a:off x="6408268" y="2371340"/>
              <a:ext cx="635" cy="0"/>
            </a:xfrm>
            <a:custGeom>
              <a:avLst/>
              <a:gdLst/>
              <a:ahLst/>
              <a:cxnLst/>
              <a:rect l="l" t="t" r="r" b="b"/>
              <a:pathLst>
                <a:path w="635" h="0">
                  <a:moveTo>
                    <a:pt x="584" y="0"/>
                  </a:moveTo>
                  <a:lnTo>
                    <a:pt x="419" y="0"/>
                  </a:lnTo>
                  <a:lnTo>
                    <a:pt x="228" y="0"/>
                  </a:lnTo>
                  <a:lnTo>
                    <a:pt x="0" y="0"/>
                  </a:lnTo>
                </a:path>
              </a:pathLst>
            </a:custGeom>
            <a:ln w="3175">
              <a:solidFill>
                <a:srgbClr val="565658"/>
              </a:solidFill>
            </a:ln>
          </p:spPr>
          <p:txBody>
            <a:bodyPr wrap="square" lIns="0" tIns="0" rIns="0" bIns="0" rtlCol="0"/>
            <a:lstStyle/>
            <a:p/>
          </p:txBody>
        </p:sp>
        <p:sp>
          <p:nvSpPr>
            <p:cNvPr id="1472" name="object 1472" descr=""/>
            <p:cNvSpPr/>
            <p:nvPr/>
          </p:nvSpPr>
          <p:spPr>
            <a:xfrm>
              <a:off x="6408270" y="2371340"/>
              <a:ext cx="0" cy="3175"/>
            </a:xfrm>
            <a:custGeom>
              <a:avLst/>
              <a:gdLst/>
              <a:ahLst/>
              <a:cxnLst/>
              <a:rect l="l" t="t" r="r" b="b"/>
              <a:pathLst>
                <a:path w="0" h="3175">
                  <a:moveTo>
                    <a:pt x="0" y="0"/>
                  </a:moveTo>
                  <a:lnTo>
                    <a:pt x="0" y="3022"/>
                  </a:lnTo>
                </a:path>
              </a:pathLst>
            </a:custGeom>
            <a:ln w="3175">
              <a:solidFill>
                <a:srgbClr val="565658"/>
              </a:solidFill>
            </a:ln>
          </p:spPr>
          <p:txBody>
            <a:bodyPr wrap="square" lIns="0" tIns="0" rIns="0" bIns="0" rtlCol="0"/>
            <a:lstStyle/>
            <a:p/>
          </p:txBody>
        </p:sp>
        <p:sp>
          <p:nvSpPr>
            <p:cNvPr id="1473" name="object 1473" descr=""/>
            <p:cNvSpPr/>
            <p:nvPr/>
          </p:nvSpPr>
          <p:spPr>
            <a:xfrm>
              <a:off x="6408852" y="2385268"/>
              <a:ext cx="0" cy="4445"/>
            </a:xfrm>
            <a:custGeom>
              <a:avLst/>
              <a:gdLst/>
              <a:ahLst/>
              <a:cxnLst/>
              <a:rect l="l" t="t" r="r" b="b"/>
              <a:pathLst>
                <a:path w="0" h="4444">
                  <a:moveTo>
                    <a:pt x="0" y="0"/>
                  </a:moveTo>
                  <a:lnTo>
                    <a:pt x="0" y="4432"/>
                  </a:lnTo>
                </a:path>
              </a:pathLst>
            </a:custGeom>
            <a:ln w="3175">
              <a:solidFill>
                <a:srgbClr val="565658"/>
              </a:solidFill>
            </a:ln>
          </p:spPr>
          <p:txBody>
            <a:bodyPr wrap="square" lIns="0" tIns="0" rIns="0" bIns="0" rtlCol="0"/>
            <a:lstStyle/>
            <a:p/>
          </p:txBody>
        </p:sp>
        <p:sp>
          <p:nvSpPr>
            <p:cNvPr id="1474" name="object 1474" descr=""/>
            <p:cNvSpPr/>
            <p:nvPr/>
          </p:nvSpPr>
          <p:spPr>
            <a:xfrm>
              <a:off x="6408852" y="2389702"/>
              <a:ext cx="0" cy="4445"/>
            </a:xfrm>
            <a:custGeom>
              <a:avLst/>
              <a:gdLst/>
              <a:ahLst/>
              <a:cxnLst/>
              <a:rect l="l" t="t" r="r" b="b"/>
              <a:pathLst>
                <a:path w="0" h="4444">
                  <a:moveTo>
                    <a:pt x="0" y="0"/>
                  </a:moveTo>
                  <a:lnTo>
                    <a:pt x="0" y="4432"/>
                  </a:lnTo>
                </a:path>
              </a:pathLst>
            </a:custGeom>
            <a:ln w="3175">
              <a:solidFill>
                <a:srgbClr val="565658"/>
              </a:solidFill>
            </a:ln>
          </p:spPr>
          <p:txBody>
            <a:bodyPr wrap="square" lIns="0" tIns="0" rIns="0" bIns="0" rtlCol="0"/>
            <a:lstStyle/>
            <a:p/>
          </p:txBody>
        </p:sp>
        <p:sp>
          <p:nvSpPr>
            <p:cNvPr id="1475" name="object 1475" descr=""/>
            <p:cNvSpPr/>
            <p:nvPr/>
          </p:nvSpPr>
          <p:spPr>
            <a:xfrm>
              <a:off x="6395148" y="2365659"/>
              <a:ext cx="0" cy="137160"/>
            </a:xfrm>
            <a:custGeom>
              <a:avLst/>
              <a:gdLst/>
              <a:ahLst/>
              <a:cxnLst/>
              <a:rect l="l" t="t" r="r" b="b"/>
              <a:pathLst>
                <a:path w="0" h="137160">
                  <a:moveTo>
                    <a:pt x="0" y="0"/>
                  </a:moveTo>
                  <a:lnTo>
                    <a:pt x="0" y="136728"/>
                  </a:lnTo>
                </a:path>
              </a:pathLst>
            </a:custGeom>
            <a:ln w="3175">
              <a:solidFill>
                <a:srgbClr val="565658"/>
              </a:solidFill>
            </a:ln>
          </p:spPr>
          <p:txBody>
            <a:bodyPr wrap="square" lIns="0" tIns="0" rIns="0" bIns="0" rtlCol="0"/>
            <a:lstStyle/>
            <a:p/>
          </p:txBody>
        </p:sp>
        <p:sp>
          <p:nvSpPr>
            <p:cNvPr id="1476" name="object 1476" descr=""/>
            <p:cNvSpPr/>
            <p:nvPr/>
          </p:nvSpPr>
          <p:spPr>
            <a:xfrm>
              <a:off x="6408270" y="2384319"/>
              <a:ext cx="0" cy="5715"/>
            </a:xfrm>
            <a:custGeom>
              <a:avLst/>
              <a:gdLst/>
              <a:ahLst/>
              <a:cxnLst/>
              <a:rect l="l" t="t" r="r" b="b"/>
              <a:pathLst>
                <a:path w="0" h="5714">
                  <a:moveTo>
                    <a:pt x="0" y="0"/>
                  </a:moveTo>
                  <a:lnTo>
                    <a:pt x="0" y="5384"/>
                  </a:lnTo>
                </a:path>
              </a:pathLst>
            </a:custGeom>
            <a:ln w="3175">
              <a:solidFill>
                <a:srgbClr val="565658"/>
              </a:solidFill>
            </a:ln>
          </p:spPr>
          <p:txBody>
            <a:bodyPr wrap="square" lIns="0" tIns="0" rIns="0" bIns="0" rtlCol="0"/>
            <a:lstStyle/>
            <a:p/>
          </p:txBody>
        </p:sp>
        <p:sp>
          <p:nvSpPr>
            <p:cNvPr id="1477" name="object 1477" descr=""/>
            <p:cNvSpPr/>
            <p:nvPr/>
          </p:nvSpPr>
          <p:spPr>
            <a:xfrm>
              <a:off x="6408268" y="2389702"/>
              <a:ext cx="635" cy="0"/>
            </a:xfrm>
            <a:custGeom>
              <a:avLst/>
              <a:gdLst/>
              <a:ahLst/>
              <a:cxnLst/>
              <a:rect l="l" t="t" r="r" b="b"/>
              <a:pathLst>
                <a:path w="635" h="0">
                  <a:moveTo>
                    <a:pt x="584" y="0"/>
                  </a:moveTo>
                  <a:lnTo>
                    <a:pt x="419" y="0"/>
                  </a:lnTo>
                  <a:lnTo>
                    <a:pt x="228" y="0"/>
                  </a:lnTo>
                  <a:lnTo>
                    <a:pt x="0" y="0"/>
                  </a:lnTo>
                </a:path>
              </a:pathLst>
            </a:custGeom>
            <a:ln w="3175">
              <a:solidFill>
                <a:srgbClr val="565658"/>
              </a:solidFill>
            </a:ln>
          </p:spPr>
          <p:txBody>
            <a:bodyPr wrap="square" lIns="0" tIns="0" rIns="0" bIns="0" rtlCol="0"/>
            <a:lstStyle/>
            <a:p/>
          </p:txBody>
        </p:sp>
        <p:sp>
          <p:nvSpPr>
            <p:cNvPr id="1478" name="object 1478" descr=""/>
            <p:cNvSpPr/>
            <p:nvPr/>
          </p:nvSpPr>
          <p:spPr>
            <a:xfrm>
              <a:off x="6408270" y="2389702"/>
              <a:ext cx="0" cy="5715"/>
            </a:xfrm>
            <a:custGeom>
              <a:avLst/>
              <a:gdLst/>
              <a:ahLst/>
              <a:cxnLst/>
              <a:rect l="l" t="t" r="r" b="b"/>
              <a:pathLst>
                <a:path w="0" h="5714">
                  <a:moveTo>
                    <a:pt x="0" y="0"/>
                  </a:moveTo>
                  <a:lnTo>
                    <a:pt x="0" y="5384"/>
                  </a:lnTo>
                </a:path>
              </a:pathLst>
            </a:custGeom>
            <a:ln w="3175">
              <a:solidFill>
                <a:srgbClr val="565658"/>
              </a:solidFill>
            </a:ln>
          </p:spPr>
          <p:txBody>
            <a:bodyPr wrap="square" lIns="0" tIns="0" rIns="0" bIns="0" rtlCol="0"/>
            <a:lstStyle/>
            <a:p/>
          </p:txBody>
        </p:sp>
        <p:sp>
          <p:nvSpPr>
            <p:cNvPr id="1479" name="object 1479" descr=""/>
            <p:cNvSpPr/>
            <p:nvPr/>
          </p:nvSpPr>
          <p:spPr>
            <a:xfrm>
              <a:off x="6408852" y="2493317"/>
              <a:ext cx="0" cy="3810"/>
            </a:xfrm>
            <a:custGeom>
              <a:avLst/>
              <a:gdLst/>
              <a:ahLst/>
              <a:cxnLst/>
              <a:rect l="l" t="t" r="r" b="b"/>
              <a:pathLst>
                <a:path w="0" h="3810">
                  <a:moveTo>
                    <a:pt x="0" y="0"/>
                  </a:moveTo>
                  <a:lnTo>
                    <a:pt x="0" y="3390"/>
                  </a:lnTo>
                </a:path>
              </a:pathLst>
            </a:custGeom>
            <a:ln w="3175">
              <a:solidFill>
                <a:srgbClr val="565658"/>
              </a:solidFill>
            </a:ln>
          </p:spPr>
          <p:txBody>
            <a:bodyPr wrap="square" lIns="0" tIns="0" rIns="0" bIns="0" rtlCol="0"/>
            <a:lstStyle/>
            <a:p/>
          </p:txBody>
        </p:sp>
        <p:sp>
          <p:nvSpPr>
            <p:cNvPr id="1480" name="object 1480" descr=""/>
            <p:cNvSpPr/>
            <p:nvPr/>
          </p:nvSpPr>
          <p:spPr>
            <a:xfrm>
              <a:off x="6408852" y="2496703"/>
              <a:ext cx="0" cy="4445"/>
            </a:xfrm>
            <a:custGeom>
              <a:avLst/>
              <a:gdLst/>
              <a:ahLst/>
              <a:cxnLst/>
              <a:rect l="l" t="t" r="r" b="b"/>
              <a:pathLst>
                <a:path w="0" h="4444">
                  <a:moveTo>
                    <a:pt x="0" y="0"/>
                  </a:moveTo>
                  <a:lnTo>
                    <a:pt x="0" y="4432"/>
                  </a:lnTo>
                </a:path>
              </a:pathLst>
            </a:custGeom>
            <a:ln w="3175">
              <a:solidFill>
                <a:srgbClr val="565658"/>
              </a:solidFill>
            </a:ln>
          </p:spPr>
          <p:txBody>
            <a:bodyPr wrap="square" lIns="0" tIns="0" rIns="0" bIns="0" rtlCol="0"/>
            <a:lstStyle/>
            <a:p/>
          </p:txBody>
        </p:sp>
        <p:sp>
          <p:nvSpPr>
            <p:cNvPr id="1481" name="object 1481" descr=""/>
            <p:cNvSpPr/>
            <p:nvPr/>
          </p:nvSpPr>
          <p:spPr>
            <a:xfrm>
              <a:off x="6395538" y="2365269"/>
              <a:ext cx="0" cy="137795"/>
            </a:xfrm>
            <a:custGeom>
              <a:avLst/>
              <a:gdLst/>
              <a:ahLst/>
              <a:cxnLst/>
              <a:rect l="l" t="t" r="r" b="b"/>
              <a:pathLst>
                <a:path w="0" h="137794">
                  <a:moveTo>
                    <a:pt x="0" y="0"/>
                  </a:moveTo>
                  <a:lnTo>
                    <a:pt x="0" y="137502"/>
                  </a:lnTo>
                </a:path>
              </a:pathLst>
            </a:custGeom>
            <a:ln w="3175">
              <a:solidFill>
                <a:srgbClr val="565658"/>
              </a:solidFill>
            </a:ln>
          </p:spPr>
          <p:txBody>
            <a:bodyPr wrap="square" lIns="0" tIns="0" rIns="0" bIns="0" rtlCol="0"/>
            <a:lstStyle/>
            <a:p/>
          </p:txBody>
        </p:sp>
        <p:sp>
          <p:nvSpPr>
            <p:cNvPr id="1482" name="object 1482" descr=""/>
            <p:cNvSpPr/>
            <p:nvPr/>
          </p:nvSpPr>
          <p:spPr>
            <a:xfrm>
              <a:off x="6402980" y="2366063"/>
              <a:ext cx="0" cy="19685"/>
            </a:xfrm>
            <a:custGeom>
              <a:avLst/>
              <a:gdLst/>
              <a:ahLst/>
              <a:cxnLst/>
              <a:rect l="l" t="t" r="r" b="b"/>
              <a:pathLst>
                <a:path w="0" h="19685">
                  <a:moveTo>
                    <a:pt x="0" y="0"/>
                  </a:moveTo>
                  <a:lnTo>
                    <a:pt x="0" y="19151"/>
                  </a:lnTo>
                </a:path>
              </a:pathLst>
            </a:custGeom>
            <a:ln w="3175">
              <a:solidFill>
                <a:srgbClr val="565658"/>
              </a:solidFill>
            </a:ln>
          </p:spPr>
          <p:txBody>
            <a:bodyPr wrap="square" lIns="0" tIns="0" rIns="0" bIns="0" rtlCol="0"/>
            <a:lstStyle/>
            <a:p/>
          </p:txBody>
        </p:sp>
        <p:sp>
          <p:nvSpPr>
            <p:cNvPr id="1483" name="object 1483" descr=""/>
            <p:cNvSpPr/>
            <p:nvPr/>
          </p:nvSpPr>
          <p:spPr>
            <a:xfrm>
              <a:off x="6402980" y="2384319"/>
              <a:ext cx="0" cy="1270"/>
            </a:xfrm>
            <a:custGeom>
              <a:avLst/>
              <a:gdLst/>
              <a:ahLst/>
              <a:cxnLst/>
              <a:rect l="l" t="t" r="r" b="b"/>
              <a:pathLst>
                <a:path w="0" h="1269">
                  <a:moveTo>
                    <a:pt x="0" y="0"/>
                  </a:moveTo>
                  <a:lnTo>
                    <a:pt x="0" y="901"/>
                  </a:lnTo>
                </a:path>
              </a:pathLst>
            </a:custGeom>
            <a:ln w="3175">
              <a:solidFill>
                <a:srgbClr val="565658"/>
              </a:solidFill>
            </a:ln>
          </p:spPr>
          <p:txBody>
            <a:bodyPr wrap="square" lIns="0" tIns="0" rIns="0" bIns="0" rtlCol="0"/>
            <a:lstStyle/>
            <a:p/>
          </p:txBody>
        </p:sp>
        <p:sp>
          <p:nvSpPr>
            <p:cNvPr id="1484" name="object 1484" descr=""/>
            <p:cNvSpPr/>
            <p:nvPr/>
          </p:nvSpPr>
          <p:spPr>
            <a:xfrm>
              <a:off x="6408852" y="2429228"/>
              <a:ext cx="0" cy="10160"/>
            </a:xfrm>
            <a:custGeom>
              <a:avLst/>
              <a:gdLst/>
              <a:ahLst/>
              <a:cxnLst/>
              <a:rect l="l" t="t" r="r" b="b"/>
              <a:pathLst>
                <a:path w="0" h="10160">
                  <a:moveTo>
                    <a:pt x="0" y="0"/>
                  </a:moveTo>
                  <a:lnTo>
                    <a:pt x="0" y="9588"/>
                  </a:lnTo>
                </a:path>
              </a:pathLst>
            </a:custGeom>
            <a:ln w="3175">
              <a:solidFill>
                <a:srgbClr val="565658"/>
              </a:solidFill>
            </a:ln>
          </p:spPr>
          <p:txBody>
            <a:bodyPr wrap="square" lIns="0" tIns="0" rIns="0" bIns="0" rtlCol="0"/>
            <a:lstStyle/>
            <a:p/>
          </p:txBody>
        </p:sp>
        <p:sp>
          <p:nvSpPr>
            <p:cNvPr id="1485" name="object 1485" descr=""/>
            <p:cNvSpPr/>
            <p:nvPr/>
          </p:nvSpPr>
          <p:spPr>
            <a:xfrm>
              <a:off x="6408270" y="2428639"/>
              <a:ext cx="635" cy="635"/>
            </a:xfrm>
            <a:custGeom>
              <a:avLst/>
              <a:gdLst/>
              <a:ahLst/>
              <a:cxnLst/>
              <a:rect l="l" t="t" r="r" b="b"/>
              <a:pathLst>
                <a:path w="635" h="635">
                  <a:moveTo>
                    <a:pt x="0" y="0"/>
                  </a:moveTo>
                  <a:lnTo>
                    <a:pt x="228" y="38"/>
                  </a:lnTo>
                  <a:lnTo>
                    <a:pt x="419" y="165"/>
                  </a:lnTo>
                  <a:lnTo>
                    <a:pt x="533" y="355"/>
                  </a:lnTo>
                  <a:lnTo>
                    <a:pt x="584" y="584"/>
                  </a:lnTo>
                </a:path>
              </a:pathLst>
            </a:custGeom>
            <a:ln w="3175">
              <a:solidFill>
                <a:srgbClr val="565658"/>
              </a:solidFill>
            </a:ln>
          </p:spPr>
          <p:txBody>
            <a:bodyPr wrap="square" lIns="0" tIns="0" rIns="0" bIns="0" rtlCol="0"/>
            <a:lstStyle/>
            <a:p/>
          </p:txBody>
        </p:sp>
        <p:sp>
          <p:nvSpPr>
            <p:cNvPr id="1486" name="object 1486" descr=""/>
            <p:cNvSpPr/>
            <p:nvPr/>
          </p:nvSpPr>
          <p:spPr>
            <a:xfrm>
              <a:off x="6408270" y="2493330"/>
              <a:ext cx="0" cy="3810"/>
            </a:xfrm>
            <a:custGeom>
              <a:avLst/>
              <a:gdLst/>
              <a:ahLst/>
              <a:cxnLst/>
              <a:rect l="l" t="t" r="r" b="b"/>
              <a:pathLst>
                <a:path w="0" h="3810">
                  <a:moveTo>
                    <a:pt x="0" y="0"/>
                  </a:moveTo>
                  <a:lnTo>
                    <a:pt x="0" y="3378"/>
                  </a:lnTo>
                </a:path>
              </a:pathLst>
            </a:custGeom>
            <a:ln w="3175">
              <a:solidFill>
                <a:srgbClr val="565658"/>
              </a:solidFill>
            </a:ln>
          </p:spPr>
          <p:txBody>
            <a:bodyPr wrap="square" lIns="0" tIns="0" rIns="0" bIns="0" rtlCol="0"/>
            <a:lstStyle/>
            <a:p/>
          </p:txBody>
        </p:sp>
        <p:sp>
          <p:nvSpPr>
            <p:cNvPr id="1487" name="object 1487" descr=""/>
            <p:cNvSpPr/>
            <p:nvPr/>
          </p:nvSpPr>
          <p:spPr>
            <a:xfrm>
              <a:off x="6408270" y="2496703"/>
              <a:ext cx="635" cy="5715"/>
            </a:xfrm>
            <a:custGeom>
              <a:avLst/>
              <a:gdLst/>
              <a:ahLst/>
              <a:cxnLst/>
              <a:rect l="l" t="t" r="r" b="b"/>
              <a:pathLst>
                <a:path w="635" h="5714">
                  <a:moveTo>
                    <a:pt x="0" y="0"/>
                  </a:moveTo>
                  <a:lnTo>
                    <a:pt x="228" y="0"/>
                  </a:lnTo>
                  <a:lnTo>
                    <a:pt x="419" y="0"/>
                  </a:lnTo>
                  <a:lnTo>
                    <a:pt x="584" y="0"/>
                  </a:lnTo>
                </a:path>
                <a:path w="635" h="5714">
                  <a:moveTo>
                    <a:pt x="0" y="0"/>
                  </a:moveTo>
                  <a:lnTo>
                    <a:pt x="0" y="5384"/>
                  </a:lnTo>
                </a:path>
              </a:pathLst>
            </a:custGeom>
            <a:ln w="3175">
              <a:solidFill>
                <a:srgbClr val="565658"/>
              </a:solidFill>
            </a:ln>
          </p:spPr>
          <p:txBody>
            <a:bodyPr wrap="square" lIns="0" tIns="0" rIns="0" bIns="0" rtlCol="0"/>
            <a:lstStyle/>
            <a:p/>
          </p:txBody>
        </p:sp>
        <p:sp>
          <p:nvSpPr>
            <p:cNvPr id="1488" name="object 1488" descr=""/>
            <p:cNvSpPr/>
            <p:nvPr/>
          </p:nvSpPr>
          <p:spPr>
            <a:xfrm>
              <a:off x="6402191" y="2365269"/>
              <a:ext cx="0" cy="137795"/>
            </a:xfrm>
            <a:custGeom>
              <a:avLst/>
              <a:gdLst/>
              <a:ahLst/>
              <a:cxnLst/>
              <a:rect l="l" t="t" r="r" b="b"/>
              <a:pathLst>
                <a:path w="0" h="137794">
                  <a:moveTo>
                    <a:pt x="0" y="0"/>
                  </a:moveTo>
                  <a:lnTo>
                    <a:pt x="0" y="137502"/>
                  </a:lnTo>
                </a:path>
              </a:pathLst>
            </a:custGeom>
            <a:ln w="3175">
              <a:solidFill>
                <a:srgbClr val="565658"/>
              </a:solidFill>
            </a:ln>
          </p:spPr>
          <p:txBody>
            <a:bodyPr wrap="square" lIns="0" tIns="0" rIns="0" bIns="0" rtlCol="0"/>
            <a:lstStyle/>
            <a:p/>
          </p:txBody>
        </p:sp>
        <p:sp>
          <p:nvSpPr>
            <p:cNvPr id="1489" name="object 1489" descr=""/>
            <p:cNvSpPr/>
            <p:nvPr/>
          </p:nvSpPr>
          <p:spPr>
            <a:xfrm>
              <a:off x="6402980" y="2385218"/>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1490" name="object 1490" descr=""/>
            <p:cNvSpPr/>
            <p:nvPr/>
          </p:nvSpPr>
          <p:spPr>
            <a:xfrm>
              <a:off x="6402980" y="2386718"/>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1491" name="object 1491" descr=""/>
            <p:cNvSpPr/>
            <p:nvPr/>
          </p:nvSpPr>
          <p:spPr>
            <a:xfrm>
              <a:off x="6408270" y="2428639"/>
              <a:ext cx="0" cy="10795"/>
            </a:xfrm>
            <a:custGeom>
              <a:avLst/>
              <a:gdLst/>
              <a:ahLst/>
              <a:cxnLst/>
              <a:rect l="l" t="t" r="r" b="b"/>
              <a:pathLst>
                <a:path w="0" h="10794">
                  <a:moveTo>
                    <a:pt x="0" y="0"/>
                  </a:moveTo>
                  <a:lnTo>
                    <a:pt x="0" y="10769"/>
                  </a:lnTo>
                </a:path>
              </a:pathLst>
            </a:custGeom>
            <a:ln w="3175">
              <a:solidFill>
                <a:srgbClr val="565658"/>
              </a:solidFill>
            </a:ln>
          </p:spPr>
          <p:txBody>
            <a:bodyPr wrap="square" lIns="0" tIns="0" rIns="0" bIns="0" rtlCol="0"/>
            <a:lstStyle/>
            <a:p/>
          </p:txBody>
        </p:sp>
        <p:sp>
          <p:nvSpPr>
            <p:cNvPr id="1492" name="object 1492" descr=""/>
            <p:cNvSpPr/>
            <p:nvPr/>
          </p:nvSpPr>
          <p:spPr>
            <a:xfrm>
              <a:off x="6408270" y="2438826"/>
              <a:ext cx="635" cy="635"/>
            </a:xfrm>
            <a:custGeom>
              <a:avLst/>
              <a:gdLst/>
              <a:ahLst/>
              <a:cxnLst/>
              <a:rect l="l" t="t" r="r" b="b"/>
              <a:pathLst>
                <a:path w="635" h="635">
                  <a:moveTo>
                    <a:pt x="0" y="584"/>
                  </a:moveTo>
                  <a:lnTo>
                    <a:pt x="228" y="546"/>
                  </a:lnTo>
                  <a:lnTo>
                    <a:pt x="419" y="419"/>
                  </a:lnTo>
                  <a:lnTo>
                    <a:pt x="533" y="215"/>
                  </a:lnTo>
                  <a:lnTo>
                    <a:pt x="584" y="0"/>
                  </a:lnTo>
                </a:path>
              </a:pathLst>
            </a:custGeom>
            <a:ln w="3175">
              <a:solidFill>
                <a:srgbClr val="565658"/>
              </a:solidFill>
            </a:ln>
          </p:spPr>
          <p:txBody>
            <a:bodyPr wrap="square" lIns="0" tIns="0" rIns="0" bIns="0" rtlCol="0"/>
            <a:lstStyle/>
            <a:p/>
          </p:txBody>
        </p:sp>
        <p:sp>
          <p:nvSpPr>
            <p:cNvPr id="1493" name="object 1493" descr=""/>
            <p:cNvSpPr/>
            <p:nvPr/>
          </p:nvSpPr>
          <p:spPr>
            <a:xfrm>
              <a:off x="6408270" y="2439000"/>
              <a:ext cx="0" cy="635"/>
            </a:xfrm>
            <a:custGeom>
              <a:avLst/>
              <a:gdLst/>
              <a:ahLst/>
              <a:cxnLst/>
              <a:rect l="l" t="t" r="r" b="b"/>
              <a:pathLst>
                <a:path w="0" h="635">
                  <a:moveTo>
                    <a:pt x="0" y="0"/>
                  </a:moveTo>
                  <a:lnTo>
                    <a:pt x="0" y="406"/>
                  </a:lnTo>
                </a:path>
              </a:pathLst>
            </a:custGeom>
            <a:ln w="3175">
              <a:solidFill>
                <a:srgbClr val="565658"/>
              </a:solidFill>
            </a:ln>
          </p:spPr>
          <p:txBody>
            <a:bodyPr wrap="square" lIns="0" tIns="0" rIns="0" bIns="0" rtlCol="0"/>
            <a:lstStyle/>
            <a:p/>
          </p:txBody>
        </p:sp>
        <p:sp>
          <p:nvSpPr>
            <p:cNvPr id="1494" name="object 1494" descr=""/>
            <p:cNvSpPr/>
            <p:nvPr/>
          </p:nvSpPr>
          <p:spPr>
            <a:xfrm>
              <a:off x="6408852" y="2473548"/>
              <a:ext cx="0" cy="10160"/>
            </a:xfrm>
            <a:custGeom>
              <a:avLst/>
              <a:gdLst/>
              <a:ahLst/>
              <a:cxnLst/>
              <a:rect l="l" t="t" r="r" b="b"/>
              <a:pathLst>
                <a:path w="0" h="10160">
                  <a:moveTo>
                    <a:pt x="0" y="0"/>
                  </a:moveTo>
                  <a:lnTo>
                    <a:pt x="0" y="9601"/>
                  </a:lnTo>
                </a:path>
              </a:pathLst>
            </a:custGeom>
            <a:ln w="3175">
              <a:solidFill>
                <a:srgbClr val="565658"/>
              </a:solidFill>
            </a:ln>
          </p:spPr>
          <p:txBody>
            <a:bodyPr wrap="square" lIns="0" tIns="0" rIns="0" bIns="0" rtlCol="0"/>
            <a:lstStyle/>
            <a:p/>
          </p:txBody>
        </p:sp>
        <p:sp>
          <p:nvSpPr>
            <p:cNvPr id="1495" name="object 1495" descr=""/>
            <p:cNvSpPr/>
            <p:nvPr/>
          </p:nvSpPr>
          <p:spPr>
            <a:xfrm>
              <a:off x="6408270" y="2483152"/>
              <a:ext cx="635" cy="635"/>
            </a:xfrm>
            <a:custGeom>
              <a:avLst/>
              <a:gdLst/>
              <a:ahLst/>
              <a:cxnLst/>
              <a:rect l="l" t="t" r="r" b="b"/>
              <a:pathLst>
                <a:path w="635" h="635">
                  <a:moveTo>
                    <a:pt x="0" y="584"/>
                  </a:moveTo>
                  <a:lnTo>
                    <a:pt x="228" y="533"/>
                  </a:lnTo>
                  <a:lnTo>
                    <a:pt x="419" y="406"/>
                  </a:lnTo>
                  <a:lnTo>
                    <a:pt x="533" y="215"/>
                  </a:lnTo>
                  <a:lnTo>
                    <a:pt x="584" y="0"/>
                  </a:lnTo>
                </a:path>
              </a:pathLst>
            </a:custGeom>
            <a:ln w="3175">
              <a:solidFill>
                <a:srgbClr val="565658"/>
              </a:solidFill>
            </a:ln>
          </p:spPr>
          <p:txBody>
            <a:bodyPr wrap="square" lIns="0" tIns="0" rIns="0" bIns="0" rtlCol="0"/>
            <a:lstStyle/>
            <a:p/>
          </p:txBody>
        </p:sp>
        <p:sp>
          <p:nvSpPr>
            <p:cNvPr id="1496" name="object 1496" descr=""/>
            <p:cNvSpPr/>
            <p:nvPr/>
          </p:nvSpPr>
          <p:spPr>
            <a:xfrm>
              <a:off x="6402980" y="2386718"/>
              <a:ext cx="0" cy="46355"/>
            </a:xfrm>
            <a:custGeom>
              <a:avLst/>
              <a:gdLst/>
              <a:ahLst/>
              <a:cxnLst/>
              <a:rect l="l" t="t" r="r" b="b"/>
              <a:pathLst>
                <a:path w="0" h="46355">
                  <a:moveTo>
                    <a:pt x="0" y="0"/>
                  </a:moveTo>
                  <a:lnTo>
                    <a:pt x="0" y="46240"/>
                  </a:lnTo>
                </a:path>
              </a:pathLst>
            </a:custGeom>
            <a:ln w="3175">
              <a:solidFill>
                <a:srgbClr val="565658"/>
              </a:solidFill>
            </a:ln>
          </p:spPr>
          <p:txBody>
            <a:bodyPr wrap="square" lIns="0" tIns="0" rIns="0" bIns="0" rtlCol="0"/>
            <a:lstStyle/>
            <a:p/>
          </p:txBody>
        </p:sp>
        <p:sp>
          <p:nvSpPr>
            <p:cNvPr id="1497" name="object 1497" descr=""/>
            <p:cNvSpPr/>
            <p:nvPr/>
          </p:nvSpPr>
          <p:spPr>
            <a:xfrm>
              <a:off x="6402980" y="2428639"/>
              <a:ext cx="0" cy="4445"/>
            </a:xfrm>
            <a:custGeom>
              <a:avLst/>
              <a:gdLst/>
              <a:ahLst/>
              <a:cxnLst/>
              <a:rect l="l" t="t" r="r" b="b"/>
              <a:pathLst>
                <a:path w="0" h="4444">
                  <a:moveTo>
                    <a:pt x="0" y="0"/>
                  </a:moveTo>
                  <a:lnTo>
                    <a:pt x="0" y="4318"/>
                  </a:lnTo>
                </a:path>
              </a:pathLst>
            </a:custGeom>
            <a:ln w="3175">
              <a:solidFill>
                <a:srgbClr val="565658"/>
              </a:solidFill>
            </a:ln>
          </p:spPr>
          <p:txBody>
            <a:bodyPr wrap="square" lIns="0" tIns="0" rIns="0" bIns="0" rtlCol="0"/>
            <a:lstStyle/>
            <a:p/>
          </p:txBody>
        </p:sp>
        <p:sp>
          <p:nvSpPr>
            <p:cNvPr id="1498" name="object 1498" descr=""/>
            <p:cNvSpPr/>
            <p:nvPr/>
          </p:nvSpPr>
          <p:spPr>
            <a:xfrm>
              <a:off x="6408270" y="2472959"/>
              <a:ext cx="0" cy="635"/>
            </a:xfrm>
            <a:custGeom>
              <a:avLst/>
              <a:gdLst/>
              <a:ahLst/>
              <a:cxnLst/>
              <a:rect l="l" t="t" r="r" b="b"/>
              <a:pathLst>
                <a:path w="0" h="635">
                  <a:moveTo>
                    <a:pt x="0" y="0"/>
                  </a:moveTo>
                  <a:lnTo>
                    <a:pt x="0" y="406"/>
                  </a:lnTo>
                </a:path>
              </a:pathLst>
            </a:custGeom>
            <a:ln w="3175">
              <a:solidFill>
                <a:srgbClr val="565658"/>
              </a:solidFill>
            </a:ln>
          </p:spPr>
          <p:txBody>
            <a:bodyPr wrap="square" lIns="0" tIns="0" rIns="0" bIns="0" rtlCol="0"/>
            <a:lstStyle/>
            <a:p/>
          </p:txBody>
        </p:sp>
        <p:sp>
          <p:nvSpPr>
            <p:cNvPr id="1499" name="object 1499" descr=""/>
            <p:cNvSpPr/>
            <p:nvPr/>
          </p:nvSpPr>
          <p:spPr>
            <a:xfrm>
              <a:off x="6408270" y="2483321"/>
              <a:ext cx="0" cy="635"/>
            </a:xfrm>
            <a:custGeom>
              <a:avLst/>
              <a:gdLst/>
              <a:ahLst/>
              <a:cxnLst/>
              <a:rect l="l" t="t" r="r" b="b"/>
              <a:pathLst>
                <a:path w="0" h="635">
                  <a:moveTo>
                    <a:pt x="0" y="0"/>
                  </a:moveTo>
                  <a:lnTo>
                    <a:pt x="0" y="419"/>
                  </a:lnTo>
                </a:path>
              </a:pathLst>
            </a:custGeom>
            <a:ln w="3175">
              <a:solidFill>
                <a:srgbClr val="565658"/>
              </a:solidFill>
            </a:ln>
          </p:spPr>
          <p:txBody>
            <a:bodyPr wrap="square" lIns="0" tIns="0" rIns="0" bIns="0" rtlCol="0"/>
            <a:lstStyle/>
            <a:p/>
          </p:txBody>
        </p:sp>
        <p:sp>
          <p:nvSpPr>
            <p:cNvPr id="1500" name="object 1500" descr=""/>
            <p:cNvSpPr/>
            <p:nvPr/>
          </p:nvSpPr>
          <p:spPr>
            <a:xfrm>
              <a:off x="6408270" y="2472959"/>
              <a:ext cx="635" cy="10795"/>
            </a:xfrm>
            <a:custGeom>
              <a:avLst/>
              <a:gdLst/>
              <a:ahLst/>
              <a:cxnLst/>
              <a:rect l="l" t="t" r="r" b="b"/>
              <a:pathLst>
                <a:path w="635" h="10794">
                  <a:moveTo>
                    <a:pt x="0" y="0"/>
                  </a:moveTo>
                  <a:lnTo>
                    <a:pt x="228" y="38"/>
                  </a:lnTo>
                  <a:lnTo>
                    <a:pt x="419" y="177"/>
                  </a:lnTo>
                  <a:lnTo>
                    <a:pt x="533" y="368"/>
                  </a:lnTo>
                  <a:lnTo>
                    <a:pt x="584" y="584"/>
                  </a:lnTo>
                </a:path>
                <a:path w="635" h="10794">
                  <a:moveTo>
                    <a:pt x="0" y="0"/>
                  </a:moveTo>
                  <a:lnTo>
                    <a:pt x="0" y="10782"/>
                  </a:lnTo>
                </a:path>
              </a:pathLst>
            </a:custGeom>
            <a:ln w="3175">
              <a:solidFill>
                <a:srgbClr val="565658"/>
              </a:solidFill>
            </a:ln>
          </p:spPr>
          <p:txBody>
            <a:bodyPr wrap="square" lIns="0" tIns="0" rIns="0" bIns="0" rtlCol="0"/>
            <a:lstStyle/>
            <a:p/>
          </p:txBody>
        </p:sp>
        <p:sp>
          <p:nvSpPr>
            <p:cNvPr id="1501" name="object 1501" descr=""/>
            <p:cNvSpPr/>
            <p:nvPr/>
          </p:nvSpPr>
          <p:spPr>
            <a:xfrm>
              <a:off x="6402980" y="2432962"/>
              <a:ext cx="0" cy="2540"/>
            </a:xfrm>
            <a:custGeom>
              <a:avLst/>
              <a:gdLst/>
              <a:ahLst/>
              <a:cxnLst/>
              <a:rect l="l" t="t" r="r" b="b"/>
              <a:pathLst>
                <a:path w="0" h="2539">
                  <a:moveTo>
                    <a:pt x="0" y="0"/>
                  </a:moveTo>
                  <a:lnTo>
                    <a:pt x="0" y="2120"/>
                  </a:lnTo>
                </a:path>
              </a:pathLst>
            </a:custGeom>
            <a:ln w="3175">
              <a:solidFill>
                <a:srgbClr val="565658"/>
              </a:solidFill>
            </a:ln>
          </p:spPr>
          <p:txBody>
            <a:bodyPr wrap="square" lIns="0" tIns="0" rIns="0" bIns="0" rtlCol="0"/>
            <a:lstStyle/>
            <a:p/>
          </p:txBody>
        </p:sp>
        <p:sp>
          <p:nvSpPr>
            <p:cNvPr id="1502" name="object 1502" descr=""/>
            <p:cNvSpPr/>
            <p:nvPr/>
          </p:nvSpPr>
          <p:spPr>
            <a:xfrm>
              <a:off x="6402980" y="2435088"/>
              <a:ext cx="0" cy="4445"/>
            </a:xfrm>
            <a:custGeom>
              <a:avLst/>
              <a:gdLst/>
              <a:ahLst/>
              <a:cxnLst/>
              <a:rect l="l" t="t" r="r" b="b"/>
              <a:pathLst>
                <a:path w="0" h="4444">
                  <a:moveTo>
                    <a:pt x="0" y="0"/>
                  </a:moveTo>
                  <a:lnTo>
                    <a:pt x="0" y="4318"/>
                  </a:lnTo>
                </a:path>
              </a:pathLst>
            </a:custGeom>
            <a:ln w="3175">
              <a:solidFill>
                <a:srgbClr val="565658"/>
              </a:solidFill>
            </a:ln>
          </p:spPr>
          <p:txBody>
            <a:bodyPr wrap="square" lIns="0" tIns="0" rIns="0" bIns="0" rtlCol="0"/>
            <a:lstStyle/>
            <a:p/>
          </p:txBody>
        </p:sp>
        <p:sp>
          <p:nvSpPr>
            <p:cNvPr id="1503" name="object 1503" descr=""/>
            <p:cNvSpPr/>
            <p:nvPr/>
          </p:nvSpPr>
          <p:spPr>
            <a:xfrm>
              <a:off x="6402980" y="2482831"/>
              <a:ext cx="0" cy="19685"/>
            </a:xfrm>
            <a:custGeom>
              <a:avLst/>
              <a:gdLst/>
              <a:ahLst/>
              <a:cxnLst/>
              <a:rect l="l" t="t" r="r" b="b"/>
              <a:pathLst>
                <a:path w="0" h="19685">
                  <a:moveTo>
                    <a:pt x="0" y="0"/>
                  </a:moveTo>
                  <a:lnTo>
                    <a:pt x="0" y="901"/>
                  </a:lnTo>
                </a:path>
                <a:path w="0" h="19685">
                  <a:moveTo>
                    <a:pt x="0" y="0"/>
                  </a:moveTo>
                  <a:lnTo>
                    <a:pt x="0" y="19151"/>
                  </a:lnTo>
                </a:path>
              </a:pathLst>
            </a:custGeom>
            <a:ln w="3175">
              <a:solidFill>
                <a:srgbClr val="565658"/>
              </a:solidFill>
            </a:ln>
          </p:spPr>
          <p:txBody>
            <a:bodyPr wrap="square" lIns="0" tIns="0" rIns="0" bIns="0" rtlCol="0"/>
            <a:lstStyle/>
            <a:p/>
          </p:txBody>
        </p:sp>
        <p:sp>
          <p:nvSpPr>
            <p:cNvPr id="1504" name="object 1504" descr=""/>
            <p:cNvSpPr/>
            <p:nvPr/>
          </p:nvSpPr>
          <p:spPr>
            <a:xfrm>
              <a:off x="6402980" y="2435088"/>
              <a:ext cx="0" cy="46355"/>
            </a:xfrm>
            <a:custGeom>
              <a:avLst/>
              <a:gdLst/>
              <a:ahLst/>
              <a:cxnLst/>
              <a:rect l="l" t="t" r="r" b="b"/>
              <a:pathLst>
                <a:path w="0" h="46355">
                  <a:moveTo>
                    <a:pt x="0" y="0"/>
                  </a:moveTo>
                  <a:lnTo>
                    <a:pt x="0" y="46240"/>
                  </a:lnTo>
                </a:path>
              </a:pathLst>
            </a:custGeom>
            <a:ln w="3175">
              <a:solidFill>
                <a:srgbClr val="565658"/>
              </a:solidFill>
            </a:ln>
          </p:spPr>
          <p:txBody>
            <a:bodyPr wrap="square" lIns="0" tIns="0" rIns="0" bIns="0" rtlCol="0"/>
            <a:lstStyle/>
            <a:p/>
          </p:txBody>
        </p:sp>
        <p:sp>
          <p:nvSpPr>
            <p:cNvPr id="1505" name="object 1505" descr=""/>
            <p:cNvSpPr/>
            <p:nvPr/>
          </p:nvSpPr>
          <p:spPr>
            <a:xfrm>
              <a:off x="6402980" y="2472959"/>
              <a:ext cx="0" cy="8890"/>
            </a:xfrm>
            <a:custGeom>
              <a:avLst/>
              <a:gdLst/>
              <a:ahLst/>
              <a:cxnLst/>
              <a:rect l="l" t="t" r="r" b="b"/>
              <a:pathLst>
                <a:path w="0" h="8889">
                  <a:moveTo>
                    <a:pt x="0" y="0"/>
                  </a:moveTo>
                  <a:lnTo>
                    <a:pt x="0" y="8369"/>
                  </a:lnTo>
                </a:path>
              </a:pathLst>
            </a:custGeom>
            <a:ln w="3175">
              <a:solidFill>
                <a:srgbClr val="565658"/>
              </a:solidFill>
            </a:ln>
          </p:spPr>
          <p:txBody>
            <a:bodyPr wrap="square" lIns="0" tIns="0" rIns="0" bIns="0" rtlCol="0"/>
            <a:lstStyle/>
            <a:p/>
          </p:txBody>
        </p:sp>
        <p:sp>
          <p:nvSpPr>
            <p:cNvPr id="1506" name="object 1506" descr=""/>
            <p:cNvSpPr/>
            <p:nvPr/>
          </p:nvSpPr>
          <p:spPr>
            <a:xfrm>
              <a:off x="6402980" y="2481324"/>
              <a:ext cx="0" cy="1905"/>
            </a:xfrm>
            <a:custGeom>
              <a:avLst/>
              <a:gdLst/>
              <a:ahLst/>
              <a:cxnLst/>
              <a:rect l="l" t="t" r="r" b="b"/>
              <a:pathLst>
                <a:path w="0" h="1905">
                  <a:moveTo>
                    <a:pt x="0" y="0"/>
                  </a:moveTo>
                  <a:lnTo>
                    <a:pt x="0" y="1511"/>
                  </a:lnTo>
                </a:path>
              </a:pathLst>
            </a:custGeom>
            <a:ln w="3175">
              <a:solidFill>
                <a:srgbClr val="565658"/>
              </a:solidFill>
            </a:ln>
          </p:spPr>
          <p:txBody>
            <a:bodyPr wrap="square" lIns="0" tIns="0" rIns="0" bIns="0" rtlCol="0"/>
            <a:lstStyle/>
            <a:p/>
          </p:txBody>
        </p:sp>
        <p:sp>
          <p:nvSpPr>
            <p:cNvPr id="1507" name="object 1507" descr=""/>
            <p:cNvSpPr/>
            <p:nvPr/>
          </p:nvSpPr>
          <p:spPr>
            <a:xfrm>
              <a:off x="6046492" y="2400102"/>
              <a:ext cx="1905" cy="635"/>
            </a:xfrm>
            <a:custGeom>
              <a:avLst/>
              <a:gdLst/>
              <a:ahLst/>
              <a:cxnLst/>
              <a:rect l="l" t="t" r="r" b="b"/>
              <a:pathLst>
                <a:path w="1904" h="635">
                  <a:moveTo>
                    <a:pt x="0" y="0"/>
                  </a:moveTo>
                  <a:lnTo>
                    <a:pt x="368" y="50"/>
                  </a:lnTo>
                  <a:lnTo>
                    <a:pt x="863" y="165"/>
                  </a:lnTo>
                  <a:lnTo>
                    <a:pt x="1358" y="292"/>
                  </a:lnTo>
                  <a:lnTo>
                    <a:pt x="1905" y="457"/>
                  </a:lnTo>
                </a:path>
              </a:pathLst>
            </a:custGeom>
            <a:ln w="3175">
              <a:solidFill>
                <a:srgbClr val="565658"/>
              </a:solidFill>
            </a:ln>
          </p:spPr>
          <p:txBody>
            <a:bodyPr wrap="square" lIns="0" tIns="0" rIns="0" bIns="0" rtlCol="0"/>
            <a:lstStyle/>
            <a:p/>
          </p:txBody>
        </p:sp>
        <p:sp>
          <p:nvSpPr>
            <p:cNvPr id="1508" name="object 1508" descr=""/>
            <p:cNvSpPr/>
            <p:nvPr/>
          </p:nvSpPr>
          <p:spPr>
            <a:xfrm>
              <a:off x="6067149" y="2450870"/>
              <a:ext cx="3810" cy="5080"/>
            </a:xfrm>
            <a:custGeom>
              <a:avLst/>
              <a:gdLst/>
              <a:ahLst/>
              <a:cxnLst/>
              <a:rect l="l" t="t" r="r" b="b"/>
              <a:pathLst>
                <a:path w="3810" h="5080">
                  <a:moveTo>
                    <a:pt x="0" y="0"/>
                  </a:moveTo>
                  <a:lnTo>
                    <a:pt x="406" y="1409"/>
                  </a:lnTo>
                  <a:lnTo>
                    <a:pt x="1130" y="2743"/>
                  </a:lnTo>
                  <a:lnTo>
                    <a:pt x="2133" y="3886"/>
                  </a:lnTo>
                  <a:lnTo>
                    <a:pt x="3327" y="4762"/>
                  </a:lnTo>
                </a:path>
              </a:pathLst>
            </a:custGeom>
            <a:ln w="3175">
              <a:solidFill>
                <a:srgbClr val="565658"/>
              </a:solidFill>
            </a:ln>
          </p:spPr>
          <p:txBody>
            <a:bodyPr wrap="square" lIns="0" tIns="0" rIns="0" bIns="0" rtlCol="0"/>
            <a:lstStyle/>
            <a:p/>
          </p:txBody>
        </p:sp>
        <p:sp>
          <p:nvSpPr>
            <p:cNvPr id="1509" name="object 1509" descr=""/>
            <p:cNvSpPr/>
            <p:nvPr/>
          </p:nvSpPr>
          <p:spPr>
            <a:xfrm>
              <a:off x="6070479" y="2455626"/>
              <a:ext cx="3810" cy="1270"/>
            </a:xfrm>
            <a:custGeom>
              <a:avLst/>
              <a:gdLst/>
              <a:ahLst/>
              <a:cxnLst/>
              <a:rect l="l" t="t" r="r" b="b"/>
              <a:pathLst>
                <a:path w="3810" h="1269">
                  <a:moveTo>
                    <a:pt x="0" y="0"/>
                  </a:moveTo>
                  <a:lnTo>
                    <a:pt x="1638" y="685"/>
                  </a:lnTo>
                  <a:lnTo>
                    <a:pt x="3429" y="927"/>
                  </a:lnTo>
                </a:path>
              </a:pathLst>
            </a:custGeom>
            <a:ln w="3175">
              <a:solidFill>
                <a:srgbClr val="565658"/>
              </a:solidFill>
            </a:ln>
          </p:spPr>
          <p:txBody>
            <a:bodyPr wrap="square" lIns="0" tIns="0" rIns="0" bIns="0" rtlCol="0"/>
            <a:lstStyle/>
            <a:p/>
          </p:txBody>
        </p:sp>
        <p:sp>
          <p:nvSpPr>
            <p:cNvPr id="1510" name="object 1510" descr=""/>
            <p:cNvSpPr/>
            <p:nvPr/>
          </p:nvSpPr>
          <p:spPr>
            <a:xfrm>
              <a:off x="6073901" y="2455623"/>
              <a:ext cx="3810" cy="1270"/>
            </a:xfrm>
            <a:custGeom>
              <a:avLst/>
              <a:gdLst/>
              <a:ahLst/>
              <a:cxnLst/>
              <a:rect l="l" t="t" r="r" b="b"/>
              <a:pathLst>
                <a:path w="3810" h="1269">
                  <a:moveTo>
                    <a:pt x="0" y="927"/>
                  </a:moveTo>
                  <a:lnTo>
                    <a:pt x="1790" y="685"/>
                  </a:lnTo>
                  <a:lnTo>
                    <a:pt x="3429" y="0"/>
                  </a:lnTo>
                </a:path>
              </a:pathLst>
            </a:custGeom>
            <a:ln w="3175">
              <a:solidFill>
                <a:srgbClr val="565658"/>
              </a:solidFill>
            </a:ln>
          </p:spPr>
          <p:txBody>
            <a:bodyPr wrap="square" lIns="0" tIns="0" rIns="0" bIns="0" rtlCol="0"/>
            <a:lstStyle/>
            <a:p/>
          </p:txBody>
        </p:sp>
        <p:sp>
          <p:nvSpPr>
            <p:cNvPr id="1511" name="object 1511" descr=""/>
            <p:cNvSpPr/>
            <p:nvPr/>
          </p:nvSpPr>
          <p:spPr>
            <a:xfrm>
              <a:off x="6077332" y="2450864"/>
              <a:ext cx="3810" cy="5080"/>
            </a:xfrm>
            <a:custGeom>
              <a:avLst/>
              <a:gdLst/>
              <a:ahLst/>
              <a:cxnLst/>
              <a:rect l="l" t="t" r="r" b="b"/>
              <a:pathLst>
                <a:path w="3810" h="5080">
                  <a:moveTo>
                    <a:pt x="0" y="4762"/>
                  </a:moveTo>
                  <a:lnTo>
                    <a:pt x="1193" y="3898"/>
                  </a:lnTo>
                  <a:lnTo>
                    <a:pt x="2197" y="2743"/>
                  </a:lnTo>
                  <a:lnTo>
                    <a:pt x="2921" y="1409"/>
                  </a:lnTo>
                  <a:lnTo>
                    <a:pt x="3327" y="0"/>
                  </a:lnTo>
                </a:path>
              </a:pathLst>
            </a:custGeom>
            <a:ln w="3175">
              <a:solidFill>
                <a:srgbClr val="565658"/>
              </a:solidFill>
            </a:ln>
          </p:spPr>
          <p:txBody>
            <a:bodyPr wrap="square" lIns="0" tIns="0" rIns="0" bIns="0" rtlCol="0"/>
            <a:lstStyle/>
            <a:p/>
          </p:txBody>
        </p:sp>
        <p:sp>
          <p:nvSpPr>
            <p:cNvPr id="1512" name="object 1512" descr=""/>
            <p:cNvSpPr/>
            <p:nvPr/>
          </p:nvSpPr>
          <p:spPr>
            <a:xfrm>
              <a:off x="6077328" y="2443758"/>
              <a:ext cx="3810" cy="5080"/>
            </a:xfrm>
            <a:custGeom>
              <a:avLst/>
              <a:gdLst/>
              <a:ahLst/>
              <a:cxnLst/>
              <a:rect l="l" t="t" r="r" b="b"/>
              <a:pathLst>
                <a:path w="3810" h="5080">
                  <a:moveTo>
                    <a:pt x="3327" y="4762"/>
                  </a:moveTo>
                  <a:lnTo>
                    <a:pt x="2921" y="3352"/>
                  </a:lnTo>
                  <a:lnTo>
                    <a:pt x="2197" y="2019"/>
                  </a:lnTo>
                  <a:lnTo>
                    <a:pt x="1206" y="876"/>
                  </a:lnTo>
                  <a:lnTo>
                    <a:pt x="0" y="0"/>
                  </a:lnTo>
                </a:path>
              </a:pathLst>
            </a:custGeom>
            <a:ln w="3175">
              <a:solidFill>
                <a:srgbClr val="565658"/>
              </a:solidFill>
            </a:ln>
          </p:spPr>
          <p:txBody>
            <a:bodyPr wrap="square" lIns="0" tIns="0" rIns="0" bIns="0" rtlCol="0"/>
            <a:lstStyle/>
            <a:p/>
          </p:txBody>
        </p:sp>
        <p:sp>
          <p:nvSpPr>
            <p:cNvPr id="1513" name="object 1513" descr=""/>
            <p:cNvSpPr/>
            <p:nvPr/>
          </p:nvSpPr>
          <p:spPr>
            <a:xfrm>
              <a:off x="6073903" y="2442844"/>
              <a:ext cx="3810" cy="1270"/>
            </a:xfrm>
            <a:custGeom>
              <a:avLst/>
              <a:gdLst/>
              <a:ahLst/>
              <a:cxnLst/>
              <a:rect l="l" t="t" r="r" b="b"/>
              <a:pathLst>
                <a:path w="3810" h="1269">
                  <a:moveTo>
                    <a:pt x="3428" y="914"/>
                  </a:moveTo>
                  <a:lnTo>
                    <a:pt x="1790" y="228"/>
                  </a:lnTo>
                  <a:lnTo>
                    <a:pt x="0" y="0"/>
                  </a:lnTo>
                </a:path>
              </a:pathLst>
            </a:custGeom>
            <a:ln w="3175">
              <a:solidFill>
                <a:srgbClr val="565658"/>
              </a:solidFill>
            </a:ln>
          </p:spPr>
          <p:txBody>
            <a:bodyPr wrap="square" lIns="0" tIns="0" rIns="0" bIns="0" rtlCol="0"/>
            <a:lstStyle/>
            <a:p/>
          </p:txBody>
        </p:sp>
        <p:sp>
          <p:nvSpPr>
            <p:cNvPr id="1514" name="object 1514" descr=""/>
            <p:cNvSpPr/>
            <p:nvPr/>
          </p:nvSpPr>
          <p:spPr>
            <a:xfrm>
              <a:off x="6070472" y="2442840"/>
              <a:ext cx="3810" cy="1270"/>
            </a:xfrm>
            <a:custGeom>
              <a:avLst/>
              <a:gdLst/>
              <a:ahLst/>
              <a:cxnLst/>
              <a:rect l="l" t="t" r="r" b="b"/>
              <a:pathLst>
                <a:path w="3810" h="1269">
                  <a:moveTo>
                    <a:pt x="3428" y="0"/>
                  </a:moveTo>
                  <a:lnTo>
                    <a:pt x="1638" y="241"/>
                  </a:lnTo>
                  <a:lnTo>
                    <a:pt x="0" y="914"/>
                  </a:lnTo>
                </a:path>
              </a:pathLst>
            </a:custGeom>
            <a:ln w="3175">
              <a:solidFill>
                <a:srgbClr val="565658"/>
              </a:solidFill>
            </a:ln>
          </p:spPr>
          <p:txBody>
            <a:bodyPr wrap="square" lIns="0" tIns="0" rIns="0" bIns="0" rtlCol="0"/>
            <a:lstStyle/>
            <a:p/>
          </p:txBody>
        </p:sp>
        <p:sp>
          <p:nvSpPr>
            <p:cNvPr id="1515" name="object 1515" descr=""/>
            <p:cNvSpPr/>
            <p:nvPr/>
          </p:nvSpPr>
          <p:spPr>
            <a:xfrm>
              <a:off x="6067151" y="2443758"/>
              <a:ext cx="3810" cy="5080"/>
            </a:xfrm>
            <a:custGeom>
              <a:avLst/>
              <a:gdLst/>
              <a:ahLst/>
              <a:cxnLst/>
              <a:rect l="l" t="t" r="r" b="b"/>
              <a:pathLst>
                <a:path w="3810" h="5080">
                  <a:moveTo>
                    <a:pt x="3327" y="0"/>
                  </a:moveTo>
                  <a:lnTo>
                    <a:pt x="2133" y="876"/>
                  </a:lnTo>
                  <a:lnTo>
                    <a:pt x="1130" y="2019"/>
                  </a:lnTo>
                  <a:lnTo>
                    <a:pt x="406" y="3352"/>
                  </a:lnTo>
                  <a:lnTo>
                    <a:pt x="0" y="4762"/>
                  </a:lnTo>
                </a:path>
              </a:pathLst>
            </a:custGeom>
            <a:ln w="3175">
              <a:solidFill>
                <a:srgbClr val="565658"/>
              </a:solidFill>
            </a:ln>
          </p:spPr>
          <p:txBody>
            <a:bodyPr wrap="square" lIns="0" tIns="0" rIns="0" bIns="0" rtlCol="0"/>
            <a:lstStyle/>
            <a:p/>
          </p:txBody>
        </p:sp>
        <p:sp>
          <p:nvSpPr>
            <p:cNvPr id="1516" name="object 1516" descr=""/>
            <p:cNvSpPr/>
            <p:nvPr/>
          </p:nvSpPr>
          <p:spPr>
            <a:xfrm>
              <a:off x="6067043" y="2450870"/>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517" name="object 1517" descr=""/>
            <p:cNvSpPr/>
            <p:nvPr/>
          </p:nvSpPr>
          <p:spPr>
            <a:xfrm>
              <a:off x="6067043" y="2453654"/>
              <a:ext cx="3810" cy="2540"/>
            </a:xfrm>
            <a:custGeom>
              <a:avLst/>
              <a:gdLst/>
              <a:ahLst/>
              <a:cxnLst/>
              <a:rect l="l" t="t" r="r" b="b"/>
              <a:pathLst>
                <a:path w="3810" h="2539">
                  <a:moveTo>
                    <a:pt x="0" y="0"/>
                  </a:moveTo>
                  <a:lnTo>
                    <a:pt x="1739" y="1003"/>
                  </a:lnTo>
                  <a:lnTo>
                    <a:pt x="3441" y="1968"/>
                  </a:lnTo>
                </a:path>
              </a:pathLst>
            </a:custGeom>
            <a:ln w="3175">
              <a:solidFill>
                <a:srgbClr val="565658"/>
              </a:solidFill>
            </a:ln>
          </p:spPr>
          <p:txBody>
            <a:bodyPr wrap="square" lIns="0" tIns="0" rIns="0" bIns="0" rtlCol="0"/>
            <a:lstStyle/>
            <a:p/>
          </p:txBody>
        </p:sp>
        <p:sp>
          <p:nvSpPr>
            <p:cNvPr id="1518" name="object 1518" descr=""/>
            <p:cNvSpPr/>
            <p:nvPr/>
          </p:nvSpPr>
          <p:spPr>
            <a:xfrm>
              <a:off x="6070479" y="2455626"/>
              <a:ext cx="3810" cy="2540"/>
            </a:xfrm>
            <a:custGeom>
              <a:avLst/>
              <a:gdLst/>
              <a:ahLst/>
              <a:cxnLst/>
              <a:rect l="l" t="t" r="r" b="b"/>
              <a:pathLst>
                <a:path w="3810" h="2539">
                  <a:moveTo>
                    <a:pt x="0" y="0"/>
                  </a:moveTo>
                  <a:lnTo>
                    <a:pt x="1689" y="990"/>
                  </a:lnTo>
                  <a:lnTo>
                    <a:pt x="3429" y="1981"/>
                  </a:lnTo>
                </a:path>
              </a:pathLst>
            </a:custGeom>
            <a:ln w="3175">
              <a:solidFill>
                <a:srgbClr val="565658"/>
              </a:solidFill>
            </a:ln>
          </p:spPr>
          <p:txBody>
            <a:bodyPr wrap="square" lIns="0" tIns="0" rIns="0" bIns="0" rtlCol="0"/>
            <a:lstStyle/>
            <a:p/>
          </p:txBody>
        </p:sp>
        <p:sp>
          <p:nvSpPr>
            <p:cNvPr id="1519" name="object 1519" descr=""/>
            <p:cNvSpPr/>
            <p:nvPr/>
          </p:nvSpPr>
          <p:spPr>
            <a:xfrm>
              <a:off x="6073901" y="2455630"/>
              <a:ext cx="3810" cy="2540"/>
            </a:xfrm>
            <a:custGeom>
              <a:avLst/>
              <a:gdLst/>
              <a:ahLst/>
              <a:cxnLst/>
              <a:rect l="l" t="t" r="r" b="b"/>
              <a:pathLst>
                <a:path w="3810" h="2539">
                  <a:moveTo>
                    <a:pt x="0" y="1981"/>
                  </a:moveTo>
                  <a:lnTo>
                    <a:pt x="1727" y="977"/>
                  </a:lnTo>
                  <a:lnTo>
                    <a:pt x="3429" y="0"/>
                  </a:lnTo>
                </a:path>
              </a:pathLst>
            </a:custGeom>
            <a:ln w="3175">
              <a:solidFill>
                <a:srgbClr val="565658"/>
              </a:solidFill>
            </a:ln>
          </p:spPr>
          <p:txBody>
            <a:bodyPr wrap="square" lIns="0" tIns="0" rIns="0" bIns="0" rtlCol="0"/>
            <a:lstStyle/>
            <a:p/>
          </p:txBody>
        </p:sp>
        <p:sp>
          <p:nvSpPr>
            <p:cNvPr id="1520" name="object 1520" descr=""/>
            <p:cNvSpPr/>
            <p:nvPr/>
          </p:nvSpPr>
          <p:spPr>
            <a:xfrm>
              <a:off x="6077332" y="2453658"/>
              <a:ext cx="3810" cy="2540"/>
            </a:xfrm>
            <a:custGeom>
              <a:avLst/>
              <a:gdLst/>
              <a:ahLst/>
              <a:cxnLst/>
              <a:rect l="l" t="t" r="r" b="b"/>
              <a:pathLst>
                <a:path w="3810" h="2539">
                  <a:moveTo>
                    <a:pt x="0" y="1968"/>
                  </a:moveTo>
                  <a:lnTo>
                    <a:pt x="1689" y="990"/>
                  </a:lnTo>
                  <a:lnTo>
                    <a:pt x="3429" y="0"/>
                  </a:lnTo>
                </a:path>
              </a:pathLst>
            </a:custGeom>
            <a:ln w="3175">
              <a:solidFill>
                <a:srgbClr val="565658"/>
              </a:solidFill>
            </a:ln>
          </p:spPr>
          <p:txBody>
            <a:bodyPr wrap="square" lIns="0" tIns="0" rIns="0" bIns="0" rtlCol="0"/>
            <a:lstStyle/>
            <a:p/>
          </p:txBody>
        </p:sp>
        <p:sp>
          <p:nvSpPr>
            <p:cNvPr id="1521" name="object 1521" descr=""/>
            <p:cNvSpPr/>
            <p:nvPr/>
          </p:nvSpPr>
          <p:spPr>
            <a:xfrm>
              <a:off x="6080761" y="2450870"/>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522" name="object 1522" descr=""/>
            <p:cNvSpPr/>
            <p:nvPr/>
          </p:nvSpPr>
          <p:spPr>
            <a:xfrm>
              <a:off x="6077332" y="2443754"/>
              <a:ext cx="3810" cy="5080"/>
            </a:xfrm>
            <a:custGeom>
              <a:avLst/>
              <a:gdLst/>
              <a:ahLst/>
              <a:cxnLst/>
              <a:rect l="l" t="t" r="r" b="b"/>
              <a:pathLst>
                <a:path w="3810" h="5080">
                  <a:moveTo>
                    <a:pt x="3428" y="1981"/>
                  </a:moveTo>
                  <a:lnTo>
                    <a:pt x="3428" y="4762"/>
                  </a:lnTo>
                </a:path>
                <a:path w="3810" h="5080">
                  <a:moveTo>
                    <a:pt x="3428" y="1981"/>
                  </a:moveTo>
                  <a:lnTo>
                    <a:pt x="1689" y="977"/>
                  </a:lnTo>
                  <a:lnTo>
                    <a:pt x="0" y="0"/>
                  </a:lnTo>
                </a:path>
              </a:pathLst>
            </a:custGeom>
            <a:ln w="3175">
              <a:solidFill>
                <a:srgbClr val="565658"/>
              </a:solidFill>
            </a:ln>
          </p:spPr>
          <p:txBody>
            <a:bodyPr wrap="square" lIns="0" tIns="0" rIns="0" bIns="0" rtlCol="0"/>
            <a:lstStyle/>
            <a:p/>
          </p:txBody>
        </p:sp>
        <p:sp>
          <p:nvSpPr>
            <p:cNvPr id="1523" name="object 1523" descr=""/>
            <p:cNvSpPr/>
            <p:nvPr/>
          </p:nvSpPr>
          <p:spPr>
            <a:xfrm>
              <a:off x="6073903" y="2441777"/>
              <a:ext cx="3810" cy="2540"/>
            </a:xfrm>
            <a:custGeom>
              <a:avLst/>
              <a:gdLst/>
              <a:ahLst/>
              <a:cxnLst/>
              <a:rect l="l" t="t" r="r" b="b"/>
              <a:pathLst>
                <a:path w="3810" h="2539">
                  <a:moveTo>
                    <a:pt x="3428" y="1981"/>
                  </a:moveTo>
                  <a:lnTo>
                    <a:pt x="1727" y="1003"/>
                  </a:lnTo>
                  <a:lnTo>
                    <a:pt x="0" y="0"/>
                  </a:lnTo>
                </a:path>
              </a:pathLst>
            </a:custGeom>
            <a:ln w="3175">
              <a:solidFill>
                <a:srgbClr val="565658"/>
              </a:solidFill>
            </a:ln>
          </p:spPr>
          <p:txBody>
            <a:bodyPr wrap="square" lIns="0" tIns="0" rIns="0" bIns="0" rtlCol="0"/>
            <a:lstStyle/>
            <a:p/>
          </p:txBody>
        </p:sp>
        <p:sp>
          <p:nvSpPr>
            <p:cNvPr id="1524" name="object 1524" descr=""/>
            <p:cNvSpPr/>
            <p:nvPr/>
          </p:nvSpPr>
          <p:spPr>
            <a:xfrm>
              <a:off x="6070472" y="2441779"/>
              <a:ext cx="3810" cy="2540"/>
            </a:xfrm>
            <a:custGeom>
              <a:avLst/>
              <a:gdLst/>
              <a:ahLst/>
              <a:cxnLst/>
              <a:rect l="l" t="t" r="r" b="b"/>
              <a:pathLst>
                <a:path w="3810" h="2539">
                  <a:moveTo>
                    <a:pt x="3428" y="0"/>
                  </a:moveTo>
                  <a:lnTo>
                    <a:pt x="1701" y="1003"/>
                  </a:lnTo>
                  <a:lnTo>
                    <a:pt x="0" y="1981"/>
                  </a:lnTo>
                </a:path>
              </a:pathLst>
            </a:custGeom>
            <a:ln w="3175">
              <a:solidFill>
                <a:srgbClr val="565658"/>
              </a:solidFill>
            </a:ln>
          </p:spPr>
          <p:txBody>
            <a:bodyPr wrap="square" lIns="0" tIns="0" rIns="0" bIns="0" rtlCol="0"/>
            <a:lstStyle/>
            <a:p/>
          </p:txBody>
        </p:sp>
        <p:sp>
          <p:nvSpPr>
            <p:cNvPr id="1525" name="object 1525" descr=""/>
            <p:cNvSpPr/>
            <p:nvPr/>
          </p:nvSpPr>
          <p:spPr>
            <a:xfrm>
              <a:off x="6067037" y="2443758"/>
              <a:ext cx="3810" cy="2540"/>
            </a:xfrm>
            <a:custGeom>
              <a:avLst/>
              <a:gdLst/>
              <a:ahLst/>
              <a:cxnLst/>
              <a:rect l="l" t="t" r="r" b="b"/>
              <a:pathLst>
                <a:path w="3810" h="2539">
                  <a:moveTo>
                    <a:pt x="3441" y="0"/>
                  </a:moveTo>
                  <a:lnTo>
                    <a:pt x="1739" y="977"/>
                  </a:lnTo>
                  <a:lnTo>
                    <a:pt x="0" y="1981"/>
                  </a:lnTo>
                </a:path>
              </a:pathLst>
            </a:custGeom>
            <a:ln w="3175">
              <a:solidFill>
                <a:srgbClr val="565658"/>
              </a:solidFill>
            </a:ln>
          </p:spPr>
          <p:txBody>
            <a:bodyPr wrap="square" lIns="0" tIns="0" rIns="0" bIns="0" rtlCol="0"/>
            <a:lstStyle/>
            <a:p/>
          </p:txBody>
        </p:sp>
        <p:sp>
          <p:nvSpPr>
            <p:cNvPr id="1526" name="object 1526" descr=""/>
            <p:cNvSpPr/>
            <p:nvPr/>
          </p:nvSpPr>
          <p:spPr>
            <a:xfrm>
              <a:off x="6067043" y="2445735"/>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527" name="object 1527" descr=""/>
            <p:cNvSpPr/>
            <p:nvPr/>
          </p:nvSpPr>
          <p:spPr>
            <a:xfrm>
              <a:off x="5711112" y="2501787"/>
              <a:ext cx="1905" cy="4445"/>
            </a:xfrm>
            <a:custGeom>
              <a:avLst/>
              <a:gdLst/>
              <a:ahLst/>
              <a:cxnLst/>
              <a:rect l="l" t="t" r="r" b="b"/>
              <a:pathLst>
                <a:path w="1904" h="4444">
                  <a:moveTo>
                    <a:pt x="1435" y="4279"/>
                  </a:moveTo>
                  <a:lnTo>
                    <a:pt x="1231" y="4330"/>
                  </a:lnTo>
                  <a:lnTo>
                    <a:pt x="1028" y="4241"/>
                  </a:lnTo>
                </a:path>
                <a:path w="1904" h="4444">
                  <a:moveTo>
                    <a:pt x="1435" y="4279"/>
                  </a:moveTo>
                  <a:lnTo>
                    <a:pt x="736" y="2933"/>
                  </a:lnTo>
                  <a:lnTo>
                    <a:pt x="253" y="1498"/>
                  </a:lnTo>
                  <a:lnTo>
                    <a:pt x="0" y="0"/>
                  </a:lnTo>
                </a:path>
              </a:pathLst>
            </a:custGeom>
            <a:ln w="3175">
              <a:solidFill>
                <a:srgbClr val="565658"/>
              </a:solidFill>
            </a:ln>
          </p:spPr>
          <p:txBody>
            <a:bodyPr wrap="square" lIns="0" tIns="0" rIns="0" bIns="0" rtlCol="0"/>
            <a:lstStyle/>
            <a:p/>
          </p:txBody>
        </p:sp>
        <p:sp>
          <p:nvSpPr>
            <p:cNvPr id="1528" name="object 1528" descr=""/>
            <p:cNvSpPr/>
            <p:nvPr/>
          </p:nvSpPr>
          <p:spPr>
            <a:xfrm>
              <a:off x="5711121" y="2495716"/>
              <a:ext cx="1905" cy="4445"/>
            </a:xfrm>
            <a:custGeom>
              <a:avLst/>
              <a:gdLst/>
              <a:ahLst/>
              <a:cxnLst/>
              <a:rect l="l" t="t" r="r" b="b"/>
              <a:pathLst>
                <a:path w="1904" h="4444">
                  <a:moveTo>
                    <a:pt x="0" y="4267"/>
                  </a:moveTo>
                  <a:lnTo>
                    <a:pt x="266" y="2768"/>
                  </a:lnTo>
                  <a:lnTo>
                    <a:pt x="762" y="1333"/>
                  </a:lnTo>
                  <a:lnTo>
                    <a:pt x="1460" y="0"/>
                  </a:lnTo>
                </a:path>
              </a:pathLst>
            </a:custGeom>
            <a:ln w="3175">
              <a:solidFill>
                <a:srgbClr val="565658"/>
              </a:solidFill>
            </a:ln>
          </p:spPr>
          <p:txBody>
            <a:bodyPr wrap="square" lIns="0" tIns="0" rIns="0" bIns="0" rtlCol="0"/>
            <a:lstStyle/>
            <a:p/>
          </p:txBody>
        </p:sp>
        <p:sp>
          <p:nvSpPr>
            <p:cNvPr id="1529" name="object 1529" descr=""/>
            <p:cNvSpPr/>
            <p:nvPr/>
          </p:nvSpPr>
          <p:spPr>
            <a:xfrm>
              <a:off x="5710714" y="2495679"/>
              <a:ext cx="1905" cy="4445"/>
            </a:xfrm>
            <a:custGeom>
              <a:avLst/>
              <a:gdLst/>
              <a:ahLst/>
              <a:cxnLst/>
              <a:rect l="l" t="t" r="r" b="b"/>
              <a:pathLst>
                <a:path w="1904" h="4444">
                  <a:moveTo>
                    <a:pt x="1460" y="0"/>
                  </a:moveTo>
                  <a:lnTo>
                    <a:pt x="749" y="1333"/>
                  </a:lnTo>
                  <a:lnTo>
                    <a:pt x="266" y="2768"/>
                  </a:lnTo>
                  <a:lnTo>
                    <a:pt x="0" y="4267"/>
                  </a:lnTo>
                </a:path>
              </a:pathLst>
            </a:custGeom>
            <a:ln w="3175">
              <a:solidFill>
                <a:srgbClr val="565658"/>
              </a:solidFill>
            </a:ln>
          </p:spPr>
          <p:txBody>
            <a:bodyPr wrap="square" lIns="0" tIns="0" rIns="0" bIns="0" rtlCol="0"/>
            <a:lstStyle/>
            <a:p/>
          </p:txBody>
        </p:sp>
        <p:sp>
          <p:nvSpPr>
            <p:cNvPr id="1530" name="object 1530" descr=""/>
            <p:cNvSpPr/>
            <p:nvPr/>
          </p:nvSpPr>
          <p:spPr>
            <a:xfrm>
              <a:off x="5710712" y="2501763"/>
              <a:ext cx="1905" cy="4445"/>
            </a:xfrm>
            <a:custGeom>
              <a:avLst/>
              <a:gdLst/>
              <a:ahLst/>
              <a:cxnLst/>
              <a:rect l="l" t="t" r="r" b="b"/>
              <a:pathLst>
                <a:path w="1904" h="4444">
                  <a:moveTo>
                    <a:pt x="0" y="0"/>
                  </a:moveTo>
                  <a:lnTo>
                    <a:pt x="254" y="1498"/>
                  </a:lnTo>
                  <a:lnTo>
                    <a:pt x="723" y="2933"/>
                  </a:lnTo>
                  <a:lnTo>
                    <a:pt x="1422" y="4267"/>
                  </a:lnTo>
                </a:path>
              </a:pathLst>
            </a:custGeom>
            <a:ln w="3175">
              <a:solidFill>
                <a:srgbClr val="565658"/>
              </a:solidFill>
            </a:ln>
          </p:spPr>
          <p:txBody>
            <a:bodyPr wrap="square" lIns="0" tIns="0" rIns="0" bIns="0" rtlCol="0"/>
            <a:lstStyle/>
            <a:p/>
          </p:txBody>
        </p:sp>
        <p:sp>
          <p:nvSpPr>
            <p:cNvPr id="1531" name="object 1531" descr=""/>
            <p:cNvSpPr/>
            <p:nvPr/>
          </p:nvSpPr>
          <p:spPr>
            <a:xfrm>
              <a:off x="5711115" y="2501788"/>
              <a:ext cx="1270" cy="635"/>
            </a:xfrm>
            <a:custGeom>
              <a:avLst/>
              <a:gdLst/>
              <a:ahLst/>
              <a:cxnLst/>
              <a:rect l="l" t="t" r="r" b="b"/>
              <a:pathLst>
                <a:path w="1270" h="635">
                  <a:moveTo>
                    <a:pt x="0" y="0"/>
                  </a:moveTo>
                  <a:lnTo>
                    <a:pt x="520" y="25"/>
                  </a:lnTo>
                  <a:lnTo>
                    <a:pt x="1270" y="38"/>
                  </a:lnTo>
                </a:path>
              </a:pathLst>
            </a:custGeom>
            <a:ln w="3175">
              <a:solidFill>
                <a:srgbClr val="565658"/>
              </a:solidFill>
            </a:ln>
          </p:spPr>
          <p:txBody>
            <a:bodyPr wrap="square" lIns="0" tIns="0" rIns="0" bIns="0" rtlCol="0"/>
            <a:lstStyle/>
            <a:p/>
          </p:txBody>
        </p:sp>
        <p:sp>
          <p:nvSpPr>
            <p:cNvPr id="1532" name="object 1532" descr=""/>
            <p:cNvSpPr/>
            <p:nvPr/>
          </p:nvSpPr>
          <p:spPr>
            <a:xfrm>
              <a:off x="5711116" y="2499988"/>
              <a:ext cx="1270" cy="635"/>
            </a:xfrm>
            <a:custGeom>
              <a:avLst/>
              <a:gdLst/>
              <a:ahLst/>
              <a:cxnLst/>
              <a:rect l="l" t="t" r="r" b="b"/>
              <a:pathLst>
                <a:path w="1270" h="635">
                  <a:moveTo>
                    <a:pt x="1270" y="38"/>
                  </a:moveTo>
                  <a:lnTo>
                    <a:pt x="520" y="12"/>
                  </a:lnTo>
                  <a:lnTo>
                    <a:pt x="0" y="0"/>
                  </a:lnTo>
                </a:path>
              </a:pathLst>
            </a:custGeom>
            <a:ln w="3175">
              <a:solidFill>
                <a:srgbClr val="565658"/>
              </a:solidFill>
            </a:ln>
          </p:spPr>
          <p:txBody>
            <a:bodyPr wrap="square" lIns="0" tIns="0" rIns="0" bIns="0" rtlCol="0"/>
            <a:lstStyle/>
            <a:p/>
          </p:txBody>
        </p:sp>
        <p:sp>
          <p:nvSpPr>
            <p:cNvPr id="1533" name="object 1533" descr=""/>
            <p:cNvSpPr/>
            <p:nvPr/>
          </p:nvSpPr>
          <p:spPr>
            <a:xfrm>
              <a:off x="5710642" y="2499934"/>
              <a:ext cx="635" cy="635"/>
            </a:xfrm>
            <a:custGeom>
              <a:avLst/>
              <a:gdLst/>
              <a:ahLst/>
              <a:cxnLst/>
              <a:rect l="l" t="t" r="r" b="b"/>
              <a:pathLst>
                <a:path w="635" h="635">
                  <a:moveTo>
                    <a:pt x="76" y="12"/>
                  </a:moveTo>
                  <a:lnTo>
                    <a:pt x="0" y="0"/>
                  </a:lnTo>
                </a:path>
              </a:pathLst>
            </a:custGeom>
            <a:ln w="3175">
              <a:solidFill>
                <a:srgbClr val="565658"/>
              </a:solidFill>
            </a:ln>
          </p:spPr>
          <p:txBody>
            <a:bodyPr wrap="square" lIns="0" tIns="0" rIns="0" bIns="0" rtlCol="0"/>
            <a:lstStyle/>
            <a:p/>
          </p:txBody>
        </p:sp>
        <p:sp>
          <p:nvSpPr>
            <p:cNvPr id="1534" name="object 1534" descr=""/>
            <p:cNvSpPr/>
            <p:nvPr/>
          </p:nvSpPr>
          <p:spPr>
            <a:xfrm>
              <a:off x="5710622" y="2501719"/>
              <a:ext cx="635" cy="635"/>
            </a:xfrm>
            <a:custGeom>
              <a:avLst/>
              <a:gdLst/>
              <a:ahLst/>
              <a:cxnLst/>
              <a:rect l="l" t="t" r="r" b="b"/>
              <a:pathLst>
                <a:path w="635" h="635">
                  <a:moveTo>
                    <a:pt x="126" y="0"/>
                  </a:moveTo>
                  <a:lnTo>
                    <a:pt x="0" y="12"/>
                  </a:lnTo>
                  <a:lnTo>
                    <a:pt x="88" y="38"/>
                  </a:lnTo>
                </a:path>
              </a:pathLst>
            </a:custGeom>
            <a:ln w="3175">
              <a:solidFill>
                <a:srgbClr val="565658"/>
              </a:solidFill>
            </a:ln>
          </p:spPr>
          <p:txBody>
            <a:bodyPr wrap="square" lIns="0" tIns="0" rIns="0" bIns="0" rtlCol="0"/>
            <a:lstStyle/>
            <a:p/>
          </p:txBody>
        </p:sp>
        <p:sp>
          <p:nvSpPr>
            <p:cNvPr id="1535" name="object 1535" descr=""/>
            <p:cNvSpPr/>
            <p:nvPr/>
          </p:nvSpPr>
          <p:spPr>
            <a:xfrm>
              <a:off x="5712338" y="2500937"/>
              <a:ext cx="2540" cy="635"/>
            </a:xfrm>
            <a:custGeom>
              <a:avLst/>
              <a:gdLst/>
              <a:ahLst/>
              <a:cxnLst/>
              <a:rect l="l" t="t" r="r" b="b"/>
              <a:pathLst>
                <a:path w="2539" h="635">
                  <a:moveTo>
                    <a:pt x="2070" y="38"/>
                  </a:moveTo>
                  <a:lnTo>
                    <a:pt x="1003" y="12"/>
                  </a:lnTo>
                  <a:lnTo>
                    <a:pt x="25" y="0"/>
                  </a:lnTo>
                </a:path>
              </a:pathLst>
            </a:custGeom>
            <a:ln w="3175">
              <a:solidFill>
                <a:srgbClr val="565658"/>
              </a:solidFill>
            </a:ln>
          </p:spPr>
          <p:txBody>
            <a:bodyPr wrap="square" lIns="0" tIns="0" rIns="0" bIns="0" rtlCol="0"/>
            <a:lstStyle/>
            <a:p/>
          </p:txBody>
        </p:sp>
        <p:sp>
          <p:nvSpPr>
            <p:cNvPr id="1536" name="object 1536" descr=""/>
            <p:cNvSpPr/>
            <p:nvPr/>
          </p:nvSpPr>
          <p:spPr>
            <a:xfrm>
              <a:off x="5713000" y="2500970"/>
              <a:ext cx="1905" cy="6350"/>
            </a:xfrm>
            <a:custGeom>
              <a:avLst/>
              <a:gdLst/>
              <a:ahLst/>
              <a:cxnLst/>
              <a:rect l="l" t="t" r="r" b="b"/>
              <a:pathLst>
                <a:path w="1904" h="6350">
                  <a:moveTo>
                    <a:pt x="0" y="6070"/>
                  </a:moveTo>
                  <a:lnTo>
                    <a:pt x="1066" y="3911"/>
                  </a:lnTo>
                  <a:lnTo>
                    <a:pt x="1282" y="2552"/>
                  </a:lnTo>
                  <a:lnTo>
                    <a:pt x="1371" y="1358"/>
                  </a:lnTo>
                  <a:lnTo>
                    <a:pt x="1397" y="876"/>
                  </a:lnTo>
                  <a:lnTo>
                    <a:pt x="1409" y="0"/>
                  </a:lnTo>
                </a:path>
              </a:pathLst>
            </a:custGeom>
            <a:ln w="3175">
              <a:solidFill>
                <a:srgbClr val="565658"/>
              </a:solidFill>
            </a:ln>
          </p:spPr>
          <p:txBody>
            <a:bodyPr wrap="square" lIns="0" tIns="0" rIns="0" bIns="0" rtlCol="0"/>
            <a:lstStyle/>
            <a:p/>
          </p:txBody>
        </p:sp>
        <p:sp>
          <p:nvSpPr>
            <p:cNvPr id="1537" name="object 1537" descr=""/>
            <p:cNvSpPr/>
            <p:nvPr/>
          </p:nvSpPr>
          <p:spPr>
            <a:xfrm>
              <a:off x="5714179" y="2497584"/>
              <a:ext cx="635" cy="3810"/>
            </a:xfrm>
            <a:custGeom>
              <a:avLst/>
              <a:gdLst/>
              <a:ahLst/>
              <a:cxnLst/>
              <a:rect l="l" t="t" r="r" b="b"/>
              <a:pathLst>
                <a:path w="635" h="3810">
                  <a:moveTo>
                    <a:pt x="228" y="3390"/>
                  </a:moveTo>
                  <a:lnTo>
                    <a:pt x="228" y="2501"/>
                  </a:lnTo>
                  <a:lnTo>
                    <a:pt x="203" y="2032"/>
                  </a:lnTo>
                  <a:lnTo>
                    <a:pt x="114" y="812"/>
                  </a:lnTo>
                  <a:lnTo>
                    <a:pt x="0" y="0"/>
                  </a:lnTo>
                </a:path>
              </a:pathLst>
            </a:custGeom>
            <a:ln w="3175">
              <a:solidFill>
                <a:srgbClr val="565658"/>
              </a:solidFill>
            </a:ln>
          </p:spPr>
          <p:txBody>
            <a:bodyPr wrap="square" lIns="0" tIns="0" rIns="0" bIns="0" rtlCol="0"/>
            <a:lstStyle/>
            <a:p/>
          </p:txBody>
        </p:sp>
        <p:sp>
          <p:nvSpPr>
            <p:cNvPr id="1538" name="object 1538" descr=""/>
            <p:cNvSpPr/>
            <p:nvPr/>
          </p:nvSpPr>
          <p:spPr>
            <a:xfrm>
              <a:off x="5715716" y="2498419"/>
              <a:ext cx="635" cy="5715"/>
            </a:xfrm>
            <a:custGeom>
              <a:avLst/>
              <a:gdLst/>
              <a:ahLst/>
              <a:cxnLst/>
              <a:rect l="l" t="t" r="r" b="b"/>
              <a:pathLst>
                <a:path w="635" h="5714">
                  <a:moveTo>
                    <a:pt x="0" y="5105"/>
                  </a:moveTo>
                  <a:lnTo>
                    <a:pt x="114" y="3429"/>
                  </a:lnTo>
                  <a:lnTo>
                    <a:pt x="127" y="1663"/>
                  </a:lnTo>
                  <a:lnTo>
                    <a:pt x="12" y="0"/>
                  </a:lnTo>
                </a:path>
              </a:pathLst>
            </a:custGeom>
            <a:ln w="3175">
              <a:solidFill>
                <a:srgbClr val="565658"/>
              </a:solidFill>
            </a:ln>
          </p:spPr>
          <p:txBody>
            <a:bodyPr wrap="square" lIns="0" tIns="0" rIns="0" bIns="0" rtlCol="0"/>
            <a:lstStyle/>
            <a:p/>
          </p:txBody>
        </p:sp>
        <p:sp>
          <p:nvSpPr>
            <p:cNvPr id="1539" name="object 1539" descr=""/>
            <p:cNvSpPr/>
            <p:nvPr/>
          </p:nvSpPr>
          <p:spPr>
            <a:xfrm>
              <a:off x="6030810" y="2412311"/>
              <a:ext cx="8890" cy="13335"/>
            </a:xfrm>
            <a:custGeom>
              <a:avLst/>
              <a:gdLst/>
              <a:ahLst/>
              <a:cxnLst/>
              <a:rect l="l" t="t" r="r" b="b"/>
              <a:pathLst>
                <a:path w="8889" h="13335">
                  <a:moveTo>
                    <a:pt x="0" y="0"/>
                  </a:moveTo>
                  <a:lnTo>
                    <a:pt x="558" y="4025"/>
                  </a:lnTo>
                  <a:lnTo>
                    <a:pt x="2260" y="7708"/>
                  </a:lnTo>
                  <a:lnTo>
                    <a:pt x="4991" y="10744"/>
                  </a:lnTo>
                  <a:lnTo>
                    <a:pt x="8470" y="12839"/>
                  </a:lnTo>
                </a:path>
              </a:pathLst>
            </a:custGeom>
            <a:ln w="3175">
              <a:solidFill>
                <a:srgbClr val="565658"/>
              </a:solidFill>
            </a:ln>
          </p:spPr>
          <p:txBody>
            <a:bodyPr wrap="square" lIns="0" tIns="0" rIns="0" bIns="0" rtlCol="0"/>
            <a:lstStyle/>
            <a:p/>
          </p:txBody>
        </p:sp>
        <p:sp>
          <p:nvSpPr>
            <p:cNvPr id="1540" name="object 1540" descr=""/>
            <p:cNvSpPr/>
            <p:nvPr/>
          </p:nvSpPr>
          <p:spPr>
            <a:xfrm>
              <a:off x="6030810" y="2412308"/>
              <a:ext cx="8890" cy="13335"/>
            </a:xfrm>
            <a:custGeom>
              <a:avLst/>
              <a:gdLst/>
              <a:ahLst/>
              <a:cxnLst/>
              <a:rect l="l" t="t" r="r" b="b"/>
              <a:pathLst>
                <a:path w="8889" h="13335">
                  <a:moveTo>
                    <a:pt x="8470" y="12839"/>
                  </a:moveTo>
                  <a:lnTo>
                    <a:pt x="4991" y="10744"/>
                  </a:lnTo>
                  <a:lnTo>
                    <a:pt x="2260" y="7721"/>
                  </a:lnTo>
                  <a:lnTo>
                    <a:pt x="558" y="4038"/>
                  </a:lnTo>
                  <a:lnTo>
                    <a:pt x="0" y="0"/>
                  </a:lnTo>
                </a:path>
              </a:pathLst>
            </a:custGeom>
            <a:ln w="3175">
              <a:solidFill>
                <a:srgbClr val="565658"/>
              </a:solidFill>
            </a:ln>
          </p:spPr>
          <p:txBody>
            <a:bodyPr wrap="square" lIns="0" tIns="0" rIns="0" bIns="0" rtlCol="0"/>
            <a:lstStyle/>
            <a:p/>
          </p:txBody>
        </p:sp>
        <p:sp>
          <p:nvSpPr>
            <p:cNvPr id="1541" name="object 1541" descr=""/>
            <p:cNvSpPr/>
            <p:nvPr/>
          </p:nvSpPr>
          <p:spPr>
            <a:xfrm>
              <a:off x="6053990" y="2412108"/>
              <a:ext cx="4445" cy="10795"/>
            </a:xfrm>
            <a:custGeom>
              <a:avLst/>
              <a:gdLst/>
              <a:ahLst/>
              <a:cxnLst/>
              <a:rect l="l" t="t" r="r" b="b"/>
              <a:pathLst>
                <a:path w="4445" h="10794">
                  <a:moveTo>
                    <a:pt x="0" y="10261"/>
                  </a:moveTo>
                  <a:lnTo>
                    <a:pt x="304" y="10058"/>
                  </a:lnTo>
                  <a:lnTo>
                    <a:pt x="3251" y="5600"/>
                  </a:lnTo>
                  <a:lnTo>
                    <a:pt x="4292" y="368"/>
                  </a:lnTo>
                  <a:lnTo>
                    <a:pt x="4216" y="0"/>
                  </a:lnTo>
                </a:path>
              </a:pathLst>
            </a:custGeom>
            <a:ln w="3175">
              <a:solidFill>
                <a:srgbClr val="565658"/>
              </a:solidFill>
            </a:ln>
          </p:spPr>
          <p:txBody>
            <a:bodyPr wrap="square" lIns="0" tIns="0" rIns="0" bIns="0" rtlCol="0"/>
            <a:lstStyle/>
            <a:p/>
          </p:txBody>
        </p:sp>
        <p:sp>
          <p:nvSpPr>
            <p:cNvPr id="1542" name="object 1542" descr=""/>
            <p:cNvSpPr/>
            <p:nvPr/>
          </p:nvSpPr>
          <p:spPr>
            <a:xfrm>
              <a:off x="6055521" y="2404624"/>
              <a:ext cx="1905" cy="3810"/>
            </a:xfrm>
            <a:custGeom>
              <a:avLst/>
              <a:gdLst/>
              <a:ahLst/>
              <a:cxnLst/>
              <a:rect l="l" t="t" r="r" b="b"/>
              <a:pathLst>
                <a:path w="1904" h="3810">
                  <a:moveTo>
                    <a:pt x="1866" y="3352"/>
                  </a:moveTo>
                  <a:lnTo>
                    <a:pt x="1727" y="2616"/>
                  </a:lnTo>
                  <a:lnTo>
                    <a:pt x="0" y="0"/>
                  </a:lnTo>
                </a:path>
              </a:pathLst>
            </a:custGeom>
            <a:ln w="3175">
              <a:solidFill>
                <a:srgbClr val="565658"/>
              </a:solidFill>
            </a:ln>
          </p:spPr>
          <p:txBody>
            <a:bodyPr wrap="square" lIns="0" tIns="0" rIns="0" bIns="0" rtlCol="0"/>
            <a:lstStyle/>
            <a:p/>
          </p:txBody>
        </p:sp>
        <p:sp>
          <p:nvSpPr>
            <p:cNvPr id="1543" name="object 1543" descr=""/>
            <p:cNvSpPr/>
            <p:nvPr/>
          </p:nvSpPr>
          <p:spPr>
            <a:xfrm>
              <a:off x="6066069" y="2434022"/>
              <a:ext cx="4445" cy="4445"/>
            </a:xfrm>
            <a:custGeom>
              <a:avLst/>
              <a:gdLst/>
              <a:ahLst/>
              <a:cxnLst/>
              <a:rect l="l" t="t" r="r" b="b"/>
              <a:pathLst>
                <a:path w="4445" h="4444">
                  <a:moveTo>
                    <a:pt x="0" y="3924"/>
                  </a:moveTo>
                  <a:lnTo>
                    <a:pt x="1498" y="3619"/>
                  </a:lnTo>
                  <a:lnTo>
                    <a:pt x="2768" y="2768"/>
                  </a:lnTo>
                  <a:lnTo>
                    <a:pt x="3619" y="1498"/>
                  </a:lnTo>
                  <a:lnTo>
                    <a:pt x="3911" y="0"/>
                  </a:lnTo>
                </a:path>
              </a:pathLst>
            </a:custGeom>
            <a:ln w="3175">
              <a:solidFill>
                <a:srgbClr val="565658"/>
              </a:solidFill>
            </a:ln>
          </p:spPr>
          <p:txBody>
            <a:bodyPr wrap="square" lIns="0" tIns="0" rIns="0" bIns="0" rtlCol="0"/>
            <a:lstStyle/>
            <a:p/>
          </p:txBody>
        </p:sp>
        <p:sp>
          <p:nvSpPr>
            <p:cNvPr id="1544" name="object 1544" descr=""/>
            <p:cNvSpPr/>
            <p:nvPr/>
          </p:nvSpPr>
          <p:spPr>
            <a:xfrm>
              <a:off x="6022978" y="2437946"/>
              <a:ext cx="43180" cy="0"/>
            </a:xfrm>
            <a:custGeom>
              <a:avLst/>
              <a:gdLst/>
              <a:ahLst/>
              <a:cxnLst/>
              <a:rect l="l" t="t" r="r" b="b"/>
              <a:pathLst>
                <a:path w="43179" h="0">
                  <a:moveTo>
                    <a:pt x="0" y="0"/>
                  </a:moveTo>
                  <a:lnTo>
                    <a:pt x="43091" y="0"/>
                  </a:lnTo>
                </a:path>
              </a:pathLst>
            </a:custGeom>
            <a:ln w="3175">
              <a:solidFill>
                <a:srgbClr val="565658"/>
              </a:solidFill>
            </a:ln>
          </p:spPr>
          <p:txBody>
            <a:bodyPr wrap="square" lIns="0" tIns="0" rIns="0" bIns="0" rtlCol="0"/>
            <a:lstStyle/>
            <a:p/>
          </p:txBody>
        </p:sp>
        <p:sp>
          <p:nvSpPr>
            <p:cNvPr id="1545" name="object 1545" descr=""/>
            <p:cNvSpPr/>
            <p:nvPr/>
          </p:nvSpPr>
          <p:spPr>
            <a:xfrm>
              <a:off x="6069982" y="2390930"/>
              <a:ext cx="0" cy="43180"/>
            </a:xfrm>
            <a:custGeom>
              <a:avLst/>
              <a:gdLst/>
              <a:ahLst/>
              <a:cxnLst/>
              <a:rect l="l" t="t" r="r" b="b"/>
              <a:pathLst>
                <a:path w="0" h="43180">
                  <a:moveTo>
                    <a:pt x="0" y="0"/>
                  </a:moveTo>
                  <a:lnTo>
                    <a:pt x="0" y="43091"/>
                  </a:lnTo>
                </a:path>
              </a:pathLst>
            </a:custGeom>
            <a:ln w="3175">
              <a:solidFill>
                <a:srgbClr val="565658"/>
              </a:solidFill>
            </a:ln>
          </p:spPr>
          <p:txBody>
            <a:bodyPr wrap="square" lIns="0" tIns="0" rIns="0" bIns="0" rtlCol="0"/>
            <a:lstStyle/>
            <a:p/>
          </p:txBody>
        </p:sp>
        <p:sp>
          <p:nvSpPr>
            <p:cNvPr id="1546" name="object 1546" descr=""/>
            <p:cNvSpPr/>
            <p:nvPr/>
          </p:nvSpPr>
          <p:spPr>
            <a:xfrm>
              <a:off x="6019059" y="2434022"/>
              <a:ext cx="4445" cy="4445"/>
            </a:xfrm>
            <a:custGeom>
              <a:avLst/>
              <a:gdLst/>
              <a:ahLst/>
              <a:cxnLst/>
              <a:rect l="l" t="t" r="r" b="b"/>
              <a:pathLst>
                <a:path w="4445" h="4444">
                  <a:moveTo>
                    <a:pt x="0" y="0"/>
                  </a:moveTo>
                  <a:lnTo>
                    <a:pt x="292" y="1498"/>
                  </a:lnTo>
                  <a:lnTo>
                    <a:pt x="1143" y="2768"/>
                  </a:lnTo>
                  <a:lnTo>
                    <a:pt x="2413" y="3619"/>
                  </a:lnTo>
                  <a:lnTo>
                    <a:pt x="3924" y="3924"/>
                  </a:lnTo>
                </a:path>
              </a:pathLst>
            </a:custGeom>
            <a:ln w="3175">
              <a:solidFill>
                <a:srgbClr val="565658"/>
              </a:solidFill>
            </a:ln>
          </p:spPr>
          <p:txBody>
            <a:bodyPr wrap="square" lIns="0" tIns="0" rIns="0" bIns="0" rtlCol="0"/>
            <a:lstStyle/>
            <a:p/>
          </p:txBody>
        </p:sp>
        <p:sp>
          <p:nvSpPr>
            <p:cNvPr id="1547" name="object 1547" descr=""/>
            <p:cNvSpPr/>
            <p:nvPr/>
          </p:nvSpPr>
          <p:spPr>
            <a:xfrm>
              <a:off x="6066071" y="2387018"/>
              <a:ext cx="4445" cy="4445"/>
            </a:xfrm>
            <a:custGeom>
              <a:avLst/>
              <a:gdLst/>
              <a:ahLst/>
              <a:cxnLst/>
              <a:rect l="l" t="t" r="r" b="b"/>
              <a:pathLst>
                <a:path w="4445" h="4444">
                  <a:moveTo>
                    <a:pt x="3911" y="3911"/>
                  </a:moveTo>
                  <a:lnTo>
                    <a:pt x="3619" y="2412"/>
                  </a:lnTo>
                  <a:lnTo>
                    <a:pt x="2768" y="1142"/>
                  </a:lnTo>
                  <a:lnTo>
                    <a:pt x="1498" y="292"/>
                  </a:lnTo>
                  <a:lnTo>
                    <a:pt x="0" y="0"/>
                  </a:lnTo>
                </a:path>
              </a:pathLst>
            </a:custGeom>
            <a:ln w="3175">
              <a:solidFill>
                <a:srgbClr val="565658"/>
              </a:solidFill>
            </a:ln>
          </p:spPr>
          <p:txBody>
            <a:bodyPr wrap="square" lIns="0" tIns="0" rIns="0" bIns="0" rtlCol="0"/>
            <a:lstStyle/>
            <a:p/>
          </p:txBody>
        </p:sp>
        <p:sp>
          <p:nvSpPr>
            <p:cNvPr id="1548" name="object 1548" descr=""/>
            <p:cNvSpPr/>
            <p:nvPr/>
          </p:nvSpPr>
          <p:spPr>
            <a:xfrm>
              <a:off x="6019059" y="2390930"/>
              <a:ext cx="0" cy="43180"/>
            </a:xfrm>
            <a:custGeom>
              <a:avLst/>
              <a:gdLst/>
              <a:ahLst/>
              <a:cxnLst/>
              <a:rect l="l" t="t" r="r" b="b"/>
              <a:pathLst>
                <a:path w="0" h="43180">
                  <a:moveTo>
                    <a:pt x="0" y="0"/>
                  </a:moveTo>
                  <a:lnTo>
                    <a:pt x="0" y="43091"/>
                  </a:lnTo>
                </a:path>
              </a:pathLst>
            </a:custGeom>
            <a:ln w="3175">
              <a:solidFill>
                <a:srgbClr val="565658"/>
              </a:solidFill>
            </a:ln>
          </p:spPr>
          <p:txBody>
            <a:bodyPr wrap="square" lIns="0" tIns="0" rIns="0" bIns="0" rtlCol="0"/>
            <a:lstStyle/>
            <a:p/>
          </p:txBody>
        </p:sp>
        <p:sp>
          <p:nvSpPr>
            <p:cNvPr id="1549" name="object 1549" descr=""/>
            <p:cNvSpPr/>
            <p:nvPr/>
          </p:nvSpPr>
          <p:spPr>
            <a:xfrm>
              <a:off x="6022978" y="2387017"/>
              <a:ext cx="43180" cy="0"/>
            </a:xfrm>
            <a:custGeom>
              <a:avLst/>
              <a:gdLst/>
              <a:ahLst/>
              <a:cxnLst/>
              <a:rect l="l" t="t" r="r" b="b"/>
              <a:pathLst>
                <a:path w="43179" h="0">
                  <a:moveTo>
                    <a:pt x="43091" y="0"/>
                  </a:moveTo>
                  <a:lnTo>
                    <a:pt x="0" y="0"/>
                  </a:lnTo>
                </a:path>
              </a:pathLst>
            </a:custGeom>
            <a:ln w="3175">
              <a:solidFill>
                <a:srgbClr val="565658"/>
              </a:solidFill>
            </a:ln>
          </p:spPr>
          <p:txBody>
            <a:bodyPr wrap="square" lIns="0" tIns="0" rIns="0" bIns="0" rtlCol="0"/>
            <a:lstStyle/>
            <a:p/>
          </p:txBody>
        </p:sp>
        <p:sp>
          <p:nvSpPr>
            <p:cNvPr id="1550" name="object 1550" descr=""/>
            <p:cNvSpPr/>
            <p:nvPr/>
          </p:nvSpPr>
          <p:spPr>
            <a:xfrm>
              <a:off x="6019054" y="2387017"/>
              <a:ext cx="4445" cy="4445"/>
            </a:xfrm>
            <a:custGeom>
              <a:avLst/>
              <a:gdLst/>
              <a:ahLst/>
              <a:cxnLst/>
              <a:rect l="l" t="t" r="r" b="b"/>
              <a:pathLst>
                <a:path w="4445" h="4444">
                  <a:moveTo>
                    <a:pt x="3924" y="0"/>
                  </a:moveTo>
                  <a:lnTo>
                    <a:pt x="2425" y="292"/>
                  </a:lnTo>
                  <a:lnTo>
                    <a:pt x="1155" y="1143"/>
                  </a:lnTo>
                  <a:lnTo>
                    <a:pt x="304" y="2413"/>
                  </a:lnTo>
                  <a:lnTo>
                    <a:pt x="0" y="3911"/>
                  </a:lnTo>
                </a:path>
              </a:pathLst>
            </a:custGeom>
            <a:ln w="3175">
              <a:solidFill>
                <a:srgbClr val="565658"/>
              </a:solidFill>
            </a:ln>
          </p:spPr>
          <p:txBody>
            <a:bodyPr wrap="square" lIns="0" tIns="0" rIns="0" bIns="0" rtlCol="0"/>
            <a:lstStyle/>
            <a:p/>
          </p:txBody>
        </p:sp>
        <p:sp>
          <p:nvSpPr>
            <p:cNvPr id="1551" name="object 1551" descr=""/>
            <p:cNvSpPr/>
            <p:nvPr/>
          </p:nvSpPr>
          <p:spPr>
            <a:xfrm>
              <a:off x="6040803" y="2423208"/>
              <a:ext cx="1905" cy="635"/>
            </a:xfrm>
            <a:custGeom>
              <a:avLst/>
              <a:gdLst/>
              <a:ahLst/>
              <a:cxnLst/>
              <a:rect l="l" t="t" r="r" b="b"/>
              <a:pathLst>
                <a:path w="1904" h="635">
                  <a:moveTo>
                    <a:pt x="1765" y="457"/>
                  </a:moveTo>
                  <a:lnTo>
                    <a:pt x="0" y="0"/>
                  </a:lnTo>
                </a:path>
              </a:pathLst>
            </a:custGeom>
            <a:ln w="3175">
              <a:solidFill>
                <a:srgbClr val="565658"/>
              </a:solidFill>
            </a:ln>
          </p:spPr>
          <p:txBody>
            <a:bodyPr wrap="square" lIns="0" tIns="0" rIns="0" bIns="0" rtlCol="0"/>
            <a:lstStyle/>
            <a:p/>
          </p:txBody>
        </p:sp>
        <p:sp>
          <p:nvSpPr>
            <p:cNvPr id="1552" name="object 1552" descr=""/>
            <p:cNvSpPr/>
            <p:nvPr/>
          </p:nvSpPr>
          <p:spPr>
            <a:xfrm>
              <a:off x="6035405" y="2421079"/>
              <a:ext cx="4445" cy="3175"/>
            </a:xfrm>
            <a:custGeom>
              <a:avLst/>
              <a:gdLst/>
              <a:ahLst/>
              <a:cxnLst/>
              <a:rect l="l" t="t" r="r" b="b"/>
              <a:pathLst>
                <a:path w="4445" h="3175">
                  <a:moveTo>
                    <a:pt x="0" y="0"/>
                  </a:moveTo>
                  <a:lnTo>
                    <a:pt x="1485" y="1346"/>
                  </a:lnTo>
                  <a:lnTo>
                    <a:pt x="3175" y="2438"/>
                  </a:lnTo>
                  <a:lnTo>
                    <a:pt x="4318" y="2971"/>
                  </a:lnTo>
                </a:path>
              </a:pathLst>
            </a:custGeom>
            <a:ln w="3175">
              <a:solidFill>
                <a:srgbClr val="565658"/>
              </a:solidFill>
            </a:ln>
          </p:spPr>
          <p:txBody>
            <a:bodyPr wrap="square" lIns="0" tIns="0" rIns="0" bIns="0" rtlCol="0"/>
            <a:lstStyle/>
            <a:p/>
          </p:txBody>
        </p:sp>
        <p:sp>
          <p:nvSpPr>
            <p:cNvPr id="1553" name="object 1553" descr=""/>
            <p:cNvSpPr/>
            <p:nvPr/>
          </p:nvSpPr>
          <p:spPr>
            <a:xfrm>
              <a:off x="6039727" y="2424056"/>
              <a:ext cx="3175" cy="1270"/>
            </a:xfrm>
            <a:custGeom>
              <a:avLst/>
              <a:gdLst/>
              <a:ahLst/>
              <a:cxnLst/>
              <a:rect l="l" t="t" r="r" b="b"/>
              <a:pathLst>
                <a:path w="3175" h="1269">
                  <a:moveTo>
                    <a:pt x="0" y="0"/>
                  </a:moveTo>
                  <a:lnTo>
                    <a:pt x="698" y="266"/>
                  </a:lnTo>
                  <a:lnTo>
                    <a:pt x="2641" y="774"/>
                  </a:lnTo>
                </a:path>
              </a:pathLst>
            </a:custGeom>
            <a:ln w="3175">
              <a:solidFill>
                <a:srgbClr val="565658"/>
              </a:solidFill>
            </a:ln>
          </p:spPr>
          <p:txBody>
            <a:bodyPr wrap="square" lIns="0" tIns="0" rIns="0" bIns="0" rtlCol="0"/>
            <a:lstStyle/>
            <a:p/>
          </p:txBody>
        </p:sp>
        <p:sp>
          <p:nvSpPr>
            <p:cNvPr id="1554" name="object 1554" descr=""/>
            <p:cNvSpPr/>
            <p:nvPr/>
          </p:nvSpPr>
          <p:spPr>
            <a:xfrm>
              <a:off x="5864898" y="2426783"/>
              <a:ext cx="14604" cy="14604"/>
            </a:xfrm>
            <a:custGeom>
              <a:avLst/>
              <a:gdLst/>
              <a:ahLst/>
              <a:cxnLst/>
              <a:rect l="l" t="t" r="r" b="b"/>
              <a:pathLst>
                <a:path w="14604" h="14605">
                  <a:moveTo>
                    <a:pt x="0" y="7239"/>
                  </a:moveTo>
                  <a:lnTo>
                    <a:pt x="7251" y="14490"/>
                  </a:lnTo>
                  <a:lnTo>
                    <a:pt x="8661" y="14351"/>
                  </a:lnTo>
                  <a:lnTo>
                    <a:pt x="14503" y="7239"/>
                  </a:lnTo>
                  <a:lnTo>
                    <a:pt x="14363" y="5829"/>
                  </a:lnTo>
                  <a:lnTo>
                    <a:pt x="7251" y="0"/>
                  </a:lnTo>
                  <a:lnTo>
                    <a:pt x="5829" y="127"/>
                  </a:lnTo>
                  <a:lnTo>
                    <a:pt x="0" y="7239"/>
                  </a:lnTo>
                </a:path>
              </a:pathLst>
            </a:custGeom>
            <a:ln w="3175">
              <a:solidFill>
                <a:srgbClr val="565658"/>
              </a:solidFill>
            </a:ln>
          </p:spPr>
          <p:txBody>
            <a:bodyPr wrap="square" lIns="0" tIns="0" rIns="0" bIns="0" rtlCol="0"/>
            <a:lstStyle/>
            <a:p/>
          </p:txBody>
        </p:sp>
        <p:sp>
          <p:nvSpPr>
            <p:cNvPr id="1555" name="object 1555" descr=""/>
            <p:cNvSpPr/>
            <p:nvPr/>
          </p:nvSpPr>
          <p:spPr>
            <a:xfrm>
              <a:off x="5864315" y="2426186"/>
              <a:ext cx="15875" cy="15875"/>
            </a:xfrm>
            <a:custGeom>
              <a:avLst/>
              <a:gdLst/>
              <a:ahLst/>
              <a:cxnLst/>
              <a:rect l="l" t="t" r="r" b="b"/>
              <a:pathLst>
                <a:path w="15875" h="15875">
                  <a:moveTo>
                    <a:pt x="0" y="7835"/>
                  </a:moveTo>
                  <a:lnTo>
                    <a:pt x="6235" y="165"/>
                  </a:lnTo>
                  <a:lnTo>
                    <a:pt x="7835" y="0"/>
                  </a:lnTo>
                  <a:lnTo>
                    <a:pt x="15659" y="7835"/>
                  </a:lnTo>
                  <a:lnTo>
                    <a:pt x="15595" y="8902"/>
                  </a:lnTo>
                  <a:lnTo>
                    <a:pt x="7835" y="15671"/>
                  </a:lnTo>
                  <a:lnTo>
                    <a:pt x="6311" y="15519"/>
                  </a:lnTo>
                  <a:lnTo>
                    <a:pt x="152" y="9372"/>
                  </a:lnTo>
                  <a:lnTo>
                    <a:pt x="0" y="7835"/>
                  </a:lnTo>
                </a:path>
              </a:pathLst>
            </a:custGeom>
            <a:ln w="3175">
              <a:solidFill>
                <a:srgbClr val="565658"/>
              </a:solidFill>
            </a:ln>
          </p:spPr>
          <p:txBody>
            <a:bodyPr wrap="square" lIns="0" tIns="0" rIns="0" bIns="0" rtlCol="0"/>
            <a:lstStyle/>
            <a:p/>
          </p:txBody>
        </p:sp>
        <p:sp>
          <p:nvSpPr>
            <p:cNvPr id="1556" name="object 1556" descr=""/>
            <p:cNvSpPr/>
            <p:nvPr/>
          </p:nvSpPr>
          <p:spPr>
            <a:xfrm>
              <a:off x="6259031" y="2344200"/>
              <a:ext cx="635" cy="1905"/>
            </a:xfrm>
            <a:custGeom>
              <a:avLst/>
              <a:gdLst/>
              <a:ahLst/>
              <a:cxnLst/>
              <a:rect l="l" t="t" r="r" b="b"/>
              <a:pathLst>
                <a:path w="635" h="1905">
                  <a:moveTo>
                    <a:pt x="63" y="1485"/>
                  </a:moveTo>
                  <a:lnTo>
                    <a:pt x="50" y="761"/>
                  </a:lnTo>
                  <a:lnTo>
                    <a:pt x="25" y="266"/>
                  </a:lnTo>
                  <a:lnTo>
                    <a:pt x="0" y="0"/>
                  </a:lnTo>
                </a:path>
              </a:pathLst>
            </a:custGeom>
            <a:ln w="3175">
              <a:solidFill>
                <a:srgbClr val="565658"/>
              </a:solidFill>
            </a:ln>
          </p:spPr>
          <p:txBody>
            <a:bodyPr wrap="square" lIns="0" tIns="0" rIns="0" bIns="0" rtlCol="0"/>
            <a:lstStyle/>
            <a:p/>
          </p:txBody>
        </p:sp>
        <p:sp>
          <p:nvSpPr>
            <p:cNvPr id="1557" name="object 1557" descr=""/>
            <p:cNvSpPr/>
            <p:nvPr/>
          </p:nvSpPr>
          <p:spPr>
            <a:xfrm>
              <a:off x="6258915" y="2345686"/>
              <a:ext cx="1905" cy="0"/>
            </a:xfrm>
            <a:custGeom>
              <a:avLst/>
              <a:gdLst/>
              <a:ahLst/>
              <a:cxnLst/>
              <a:rect l="l" t="t" r="r" b="b"/>
              <a:pathLst>
                <a:path w="1904" h="0">
                  <a:moveTo>
                    <a:pt x="1816" y="0"/>
                  </a:moveTo>
                  <a:lnTo>
                    <a:pt x="0" y="0"/>
                  </a:lnTo>
                </a:path>
              </a:pathLst>
            </a:custGeom>
            <a:ln w="3175">
              <a:solidFill>
                <a:srgbClr val="565658"/>
              </a:solidFill>
            </a:ln>
          </p:spPr>
          <p:txBody>
            <a:bodyPr wrap="square" lIns="0" tIns="0" rIns="0" bIns="0" rtlCol="0"/>
            <a:lstStyle/>
            <a:p/>
          </p:txBody>
        </p:sp>
        <p:sp>
          <p:nvSpPr>
            <p:cNvPr id="1558" name="object 1558" descr=""/>
            <p:cNvSpPr/>
            <p:nvPr/>
          </p:nvSpPr>
          <p:spPr>
            <a:xfrm>
              <a:off x="6258919" y="2344197"/>
              <a:ext cx="635" cy="1905"/>
            </a:xfrm>
            <a:custGeom>
              <a:avLst/>
              <a:gdLst/>
              <a:ahLst/>
              <a:cxnLst/>
              <a:rect l="l" t="t" r="r" b="b"/>
              <a:pathLst>
                <a:path w="635" h="1905">
                  <a:moveTo>
                    <a:pt x="76" y="0"/>
                  </a:moveTo>
                  <a:lnTo>
                    <a:pt x="50" y="266"/>
                  </a:lnTo>
                  <a:lnTo>
                    <a:pt x="25" y="762"/>
                  </a:lnTo>
                  <a:lnTo>
                    <a:pt x="0" y="1485"/>
                  </a:lnTo>
                </a:path>
              </a:pathLst>
            </a:custGeom>
            <a:ln w="3175">
              <a:solidFill>
                <a:srgbClr val="565658"/>
              </a:solidFill>
            </a:ln>
          </p:spPr>
          <p:txBody>
            <a:bodyPr wrap="square" lIns="0" tIns="0" rIns="0" bIns="0" rtlCol="0"/>
            <a:lstStyle/>
            <a:p/>
          </p:txBody>
        </p:sp>
        <p:sp>
          <p:nvSpPr>
            <p:cNvPr id="1559" name="object 1559" descr=""/>
            <p:cNvSpPr/>
            <p:nvPr/>
          </p:nvSpPr>
          <p:spPr>
            <a:xfrm>
              <a:off x="6260731" y="2344200"/>
              <a:ext cx="635" cy="1905"/>
            </a:xfrm>
            <a:custGeom>
              <a:avLst/>
              <a:gdLst/>
              <a:ahLst/>
              <a:cxnLst/>
              <a:rect l="l" t="t" r="r" b="b"/>
              <a:pathLst>
                <a:path w="635" h="1905">
                  <a:moveTo>
                    <a:pt x="0" y="1485"/>
                  </a:moveTo>
                  <a:lnTo>
                    <a:pt x="25" y="761"/>
                  </a:lnTo>
                  <a:lnTo>
                    <a:pt x="50" y="266"/>
                  </a:lnTo>
                  <a:lnTo>
                    <a:pt x="76" y="0"/>
                  </a:lnTo>
                </a:path>
              </a:pathLst>
            </a:custGeom>
            <a:ln w="3175">
              <a:solidFill>
                <a:srgbClr val="565658"/>
              </a:solidFill>
            </a:ln>
          </p:spPr>
          <p:txBody>
            <a:bodyPr wrap="square" lIns="0" tIns="0" rIns="0" bIns="0" rtlCol="0"/>
            <a:lstStyle/>
            <a:p/>
          </p:txBody>
        </p:sp>
        <p:sp>
          <p:nvSpPr>
            <p:cNvPr id="1560" name="object 1560" descr=""/>
            <p:cNvSpPr/>
            <p:nvPr/>
          </p:nvSpPr>
          <p:spPr>
            <a:xfrm>
              <a:off x="6256279" y="2344200"/>
              <a:ext cx="3175" cy="1270"/>
            </a:xfrm>
            <a:custGeom>
              <a:avLst/>
              <a:gdLst/>
              <a:ahLst/>
              <a:cxnLst/>
              <a:rect l="l" t="t" r="r" b="b"/>
              <a:pathLst>
                <a:path w="3175" h="1269">
                  <a:moveTo>
                    <a:pt x="0" y="673"/>
                  </a:moveTo>
                  <a:lnTo>
                    <a:pt x="1384" y="215"/>
                  </a:lnTo>
                  <a:lnTo>
                    <a:pt x="2717" y="0"/>
                  </a:lnTo>
                </a:path>
              </a:pathLst>
            </a:custGeom>
            <a:ln w="3175">
              <a:solidFill>
                <a:srgbClr val="565658"/>
              </a:solidFill>
            </a:ln>
          </p:spPr>
          <p:txBody>
            <a:bodyPr wrap="square" lIns="0" tIns="0" rIns="0" bIns="0" rtlCol="0"/>
            <a:lstStyle/>
            <a:p/>
          </p:txBody>
        </p:sp>
        <p:sp>
          <p:nvSpPr>
            <p:cNvPr id="1561" name="object 1561" descr=""/>
            <p:cNvSpPr/>
            <p:nvPr/>
          </p:nvSpPr>
          <p:spPr>
            <a:xfrm>
              <a:off x="6260805" y="2344197"/>
              <a:ext cx="3175" cy="1270"/>
            </a:xfrm>
            <a:custGeom>
              <a:avLst/>
              <a:gdLst/>
              <a:ahLst/>
              <a:cxnLst/>
              <a:rect l="l" t="t" r="r" b="b"/>
              <a:pathLst>
                <a:path w="3175" h="1269">
                  <a:moveTo>
                    <a:pt x="0" y="0"/>
                  </a:moveTo>
                  <a:lnTo>
                    <a:pt x="1320" y="228"/>
                  </a:lnTo>
                  <a:lnTo>
                    <a:pt x="2717" y="673"/>
                  </a:lnTo>
                </a:path>
              </a:pathLst>
            </a:custGeom>
            <a:ln w="3175">
              <a:solidFill>
                <a:srgbClr val="565658"/>
              </a:solidFill>
            </a:ln>
          </p:spPr>
          <p:txBody>
            <a:bodyPr wrap="square" lIns="0" tIns="0" rIns="0" bIns="0" rtlCol="0"/>
            <a:lstStyle/>
            <a:p/>
          </p:txBody>
        </p:sp>
        <p:sp>
          <p:nvSpPr>
            <p:cNvPr id="1562" name="object 1562" descr=""/>
            <p:cNvSpPr/>
            <p:nvPr/>
          </p:nvSpPr>
          <p:spPr>
            <a:xfrm>
              <a:off x="6263543" y="2344825"/>
              <a:ext cx="2540" cy="1905"/>
            </a:xfrm>
            <a:custGeom>
              <a:avLst/>
              <a:gdLst/>
              <a:ahLst/>
              <a:cxnLst/>
              <a:rect l="l" t="t" r="r" b="b"/>
              <a:pathLst>
                <a:path w="2539" h="1905">
                  <a:moveTo>
                    <a:pt x="2539" y="1536"/>
                  </a:moveTo>
                  <a:lnTo>
                    <a:pt x="1384" y="711"/>
                  </a:lnTo>
                  <a:lnTo>
                    <a:pt x="38" y="12"/>
                  </a:lnTo>
                </a:path>
              </a:pathLst>
            </a:custGeom>
            <a:ln w="3175">
              <a:solidFill>
                <a:srgbClr val="565658"/>
              </a:solidFill>
            </a:ln>
          </p:spPr>
          <p:txBody>
            <a:bodyPr wrap="square" lIns="0" tIns="0" rIns="0" bIns="0" rtlCol="0"/>
            <a:lstStyle/>
            <a:p/>
          </p:txBody>
        </p:sp>
        <p:sp>
          <p:nvSpPr>
            <p:cNvPr id="1563" name="object 1563" descr=""/>
            <p:cNvSpPr/>
            <p:nvPr/>
          </p:nvSpPr>
          <p:spPr>
            <a:xfrm>
              <a:off x="6253755" y="2346362"/>
              <a:ext cx="6350" cy="0"/>
            </a:xfrm>
            <a:custGeom>
              <a:avLst/>
              <a:gdLst/>
              <a:ahLst/>
              <a:cxnLst/>
              <a:rect l="l" t="t" r="r" b="b"/>
              <a:pathLst>
                <a:path w="6350" h="0">
                  <a:moveTo>
                    <a:pt x="0" y="0"/>
                  </a:moveTo>
                  <a:lnTo>
                    <a:pt x="0" y="0"/>
                  </a:lnTo>
                  <a:lnTo>
                    <a:pt x="5473" y="0"/>
                  </a:lnTo>
                  <a:lnTo>
                    <a:pt x="6057" y="0"/>
                  </a:lnTo>
                </a:path>
              </a:pathLst>
            </a:custGeom>
            <a:ln w="3175">
              <a:solidFill>
                <a:srgbClr val="565658"/>
              </a:solidFill>
            </a:ln>
          </p:spPr>
          <p:txBody>
            <a:bodyPr wrap="square" lIns="0" tIns="0" rIns="0" bIns="0" rtlCol="0"/>
            <a:lstStyle/>
            <a:p/>
          </p:txBody>
        </p:sp>
        <p:sp>
          <p:nvSpPr>
            <p:cNvPr id="1564" name="object 1564" descr=""/>
            <p:cNvSpPr/>
            <p:nvPr/>
          </p:nvSpPr>
          <p:spPr>
            <a:xfrm>
              <a:off x="6259813" y="2346362"/>
              <a:ext cx="6350" cy="0"/>
            </a:xfrm>
            <a:custGeom>
              <a:avLst/>
              <a:gdLst/>
              <a:ahLst/>
              <a:cxnLst/>
              <a:rect l="l" t="t" r="r" b="b"/>
              <a:pathLst>
                <a:path w="6350" h="0">
                  <a:moveTo>
                    <a:pt x="0" y="0"/>
                  </a:moveTo>
                  <a:lnTo>
                    <a:pt x="0" y="0"/>
                  </a:lnTo>
                  <a:lnTo>
                    <a:pt x="5664" y="0"/>
                  </a:lnTo>
                  <a:lnTo>
                    <a:pt x="6096" y="0"/>
                  </a:lnTo>
                </a:path>
              </a:pathLst>
            </a:custGeom>
            <a:ln w="3175">
              <a:solidFill>
                <a:srgbClr val="565658"/>
              </a:solidFill>
            </a:ln>
          </p:spPr>
          <p:txBody>
            <a:bodyPr wrap="square" lIns="0" tIns="0" rIns="0" bIns="0" rtlCol="0"/>
            <a:lstStyle/>
            <a:p/>
          </p:txBody>
        </p:sp>
        <p:sp>
          <p:nvSpPr>
            <p:cNvPr id="1565" name="object 1565" descr=""/>
            <p:cNvSpPr/>
            <p:nvPr/>
          </p:nvSpPr>
          <p:spPr>
            <a:xfrm>
              <a:off x="6048303" y="2403338"/>
              <a:ext cx="6350" cy="10795"/>
            </a:xfrm>
            <a:custGeom>
              <a:avLst/>
              <a:gdLst/>
              <a:ahLst/>
              <a:cxnLst/>
              <a:rect l="l" t="t" r="r" b="b"/>
              <a:pathLst>
                <a:path w="6350" h="10794">
                  <a:moveTo>
                    <a:pt x="0" y="0"/>
                  </a:moveTo>
                  <a:lnTo>
                    <a:pt x="1638" y="863"/>
                  </a:lnTo>
                  <a:lnTo>
                    <a:pt x="4127" y="3187"/>
                  </a:lnTo>
                  <a:lnTo>
                    <a:pt x="5664" y="6235"/>
                  </a:lnTo>
                  <a:lnTo>
                    <a:pt x="6096" y="9601"/>
                  </a:lnTo>
                  <a:lnTo>
                    <a:pt x="6019" y="10439"/>
                  </a:lnTo>
                </a:path>
              </a:pathLst>
            </a:custGeom>
            <a:ln w="3175">
              <a:solidFill>
                <a:srgbClr val="565658"/>
              </a:solidFill>
            </a:ln>
          </p:spPr>
          <p:txBody>
            <a:bodyPr wrap="square" lIns="0" tIns="0" rIns="0" bIns="0" rtlCol="0"/>
            <a:lstStyle/>
            <a:p/>
          </p:txBody>
        </p:sp>
        <p:sp>
          <p:nvSpPr>
            <p:cNvPr id="1566" name="object 1566" descr=""/>
            <p:cNvSpPr/>
            <p:nvPr/>
          </p:nvSpPr>
          <p:spPr>
            <a:xfrm>
              <a:off x="6040735" y="2413781"/>
              <a:ext cx="13970" cy="8890"/>
            </a:xfrm>
            <a:custGeom>
              <a:avLst/>
              <a:gdLst/>
              <a:ahLst/>
              <a:cxnLst/>
              <a:rect l="l" t="t" r="r" b="b"/>
              <a:pathLst>
                <a:path w="13970" h="8889">
                  <a:moveTo>
                    <a:pt x="13588" y="0"/>
                  </a:moveTo>
                  <a:lnTo>
                    <a:pt x="12928" y="2476"/>
                  </a:lnTo>
                  <a:lnTo>
                    <a:pt x="11099" y="5346"/>
                  </a:lnTo>
                  <a:lnTo>
                    <a:pt x="8420" y="7442"/>
                  </a:lnTo>
                  <a:lnTo>
                    <a:pt x="5181" y="8483"/>
                  </a:lnTo>
                  <a:lnTo>
                    <a:pt x="1777" y="8382"/>
                  </a:lnTo>
                  <a:lnTo>
                    <a:pt x="0" y="7835"/>
                  </a:lnTo>
                </a:path>
              </a:pathLst>
            </a:custGeom>
            <a:ln w="3175">
              <a:solidFill>
                <a:srgbClr val="565658"/>
              </a:solidFill>
            </a:ln>
          </p:spPr>
          <p:txBody>
            <a:bodyPr wrap="square" lIns="0" tIns="0" rIns="0" bIns="0" rtlCol="0"/>
            <a:lstStyle/>
            <a:p/>
          </p:txBody>
        </p:sp>
        <p:sp>
          <p:nvSpPr>
            <p:cNvPr id="1567" name="object 1567" descr=""/>
            <p:cNvSpPr/>
            <p:nvPr/>
          </p:nvSpPr>
          <p:spPr>
            <a:xfrm>
              <a:off x="6040626" y="2403071"/>
              <a:ext cx="14604" cy="19685"/>
            </a:xfrm>
            <a:custGeom>
              <a:avLst/>
              <a:gdLst/>
              <a:ahLst/>
              <a:cxnLst/>
              <a:rect l="l" t="t" r="r" b="b"/>
              <a:pathLst>
                <a:path w="14604" h="19685">
                  <a:moveTo>
                    <a:pt x="0" y="18821"/>
                  </a:moveTo>
                  <a:lnTo>
                    <a:pt x="1841" y="19380"/>
                  </a:lnTo>
                  <a:lnTo>
                    <a:pt x="5334" y="19494"/>
                  </a:lnTo>
                  <a:lnTo>
                    <a:pt x="8661" y="18402"/>
                  </a:lnTo>
                  <a:lnTo>
                    <a:pt x="11430" y="16255"/>
                  </a:lnTo>
                  <a:lnTo>
                    <a:pt x="13309" y="13296"/>
                  </a:lnTo>
                  <a:lnTo>
                    <a:pt x="14071" y="9880"/>
                  </a:lnTo>
                  <a:lnTo>
                    <a:pt x="13627" y="6400"/>
                  </a:lnTo>
                  <a:lnTo>
                    <a:pt x="12039" y="3289"/>
                  </a:lnTo>
                  <a:lnTo>
                    <a:pt x="9486" y="888"/>
                  </a:lnTo>
                  <a:lnTo>
                    <a:pt x="7785" y="0"/>
                  </a:lnTo>
                </a:path>
              </a:pathLst>
            </a:custGeom>
            <a:ln w="3175">
              <a:solidFill>
                <a:srgbClr val="565658"/>
              </a:solidFill>
            </a:ln>
          </p:spPr>
          <p:txBody>
            <a:bodyPr wrap="square" lIns="0" tIns="0" rIns="0" bIns="0" rtlCol="0"/>
            <a:lstStyle/>
            <a:p/>
          </p:txBody>
        </p:sp>
        <p:sp>
          <p:nvSpPr>
            <p:cNvPr id="1568" name="object 1568" descr=""/>
            <p:cNvSpPr/>
            <p:nvPr/>
          </p:nvSpPr>
          <p:spPr>
            <a:xfrm>
              <a:off x="6040630" y="2403066"/>
              <a:ext cx="14604" cy="19685"/>
            </a:xfrm>
            <a:custGeom>
              <a:avLst/>
              <a:gdLst/>
              <a:ahLst/>
              <a:cxnLst/>
              <a:rect l="l" t="t" r="r" b="b"/>
              <a:pathLst>
                <a:path w="14604" h="19685">
                  <a:moveTo>
                    <a:pt x="7785" y="0"/>
                  </a:moveTo>
                  <a:lnTo>
                    <a:pt x="14046" y="10210"/>
                  </a:lnTo>
                  <a:lnTo>
                    <a:pt x="13741" y="12014"/>
                  </a:lnTo>
                  <a:lnTo>
                    <a:pt x="4444" y="19583"/>
                  </a:lnTo>
                  <a:lnTo>
                    <a:pt x="2628" y="19519"/>
                  </a:lnTo>
                  <a:lnTo>
                    <a:pt x="838" y="19126"/>
                  </a:lnTo>
                  <a:lnTo>
                    <a:pt x="0" y="18821"/>
                  </a:lnTo>
                </a:path>
              </a:pathLst>
            </a:custGeom>
            <a:ln w="3175">
              <a:solidFill>
                <a:srgbClr val="565658"/>
              </a:solidFill>
            </a:ln>
          </p:spPr>
          <p:txBody>
            <a:bodyPr wrap="square" lIns="0" tIns="0" rIns="0" bIns="0" rtlCol="0"/>
            <a:lstStyle/>
            <a:p/>
          </p:txBody>
        </p:sp>
        <p:sp>
          <p:nvSpPr>
            <p:cNvPr id="1569" name="object 1569" descr=""/>
            <p:cNvSpPr/>
            <p:nvPr/>
          </p:nvSpPr>
          <p:spPr>
            <a:xfrm>
              <a:off x="6034365" y="2402309"/>
              <a:ext cx="14604" cy="19685"/>
            </a:xfrm>
            <a:custGeom>
              <a:avLst/>
              <a:gdLst/>
              <a:ahLst/>
              <a:cxnLst/>
              <a:rect l="l" t="t" r="r" b="b"/>
              <a:pathLst>
                <a:path w="14604" h="19685">
                  <a:moveTo>
                    <a:pt x="6261" y="19583"/>
                  </a:moveTo>
                  <a:lnTo>
                    <a:pt x="0" y="9359"/>
                  </a:lnTo>
                  <a:lnTo>
                    <a:pt x="304" y="7569"/>
                  </a:lnTo>
                  <a:lnTo>
                    <a:pt x="9601" y="0"/>
                  </a:lnTo>
                  <a:lnTo>
                    <a:pt x="11417" y="63"/>
                  </a:lnTo>
                  <a:lnTo>
                    <a:pt x="13207" y="444"/>
                  </a:lnTo>
                  <a:lnTo>
                    <a:pt x="14046" y="762"/>
                  </a:lnTo>
                </a:path>
              </a:pathLst>
            </a:custGeom>
            <a:ln w="3175">
              <a:solidFill>
                <a:srgbClr val="565658"/>
              </a:solidFill>
            </a:ln>
          </p:spPr>
          <p:txBody>
            <a:bodyPr wrap="square" lIns="0" tIns="0" rIns="0" bIns="0" rtlCol="0"/>
            <a:lstStyle/>
            <a:p/>
          </p:txBody>
        </p:sp>
        <p:sp>
          <p:nvSpPr>
            <p:cNvPr id="1570" name="object 1570" descr=""/>
            <p:cNvSpPr/>
            <p:nvPr/>
          </p:nvSpPr>
          <p:spPr>
            <a:xfrm>
              <a:off x="6053631" y="2403872"/>
              <a:ext cx="3810" cy="15875"/>
            </a:xfrm>
            <a:custGeom>
              <a:avLst/>
              <a:gdLst/>
              <a:ahLst/>
              <a:cxnLst/>
              <a:rect l="l" t="t" r="r" b="b"/>
              <a:pathLst>
                <a:path w="3810" h="15875">
                  <a:moveTo>
                    <a:pt x="1295" y="15595"/>
                  </a:moveTo>
                  <a:lnTo>
                    <a:pt x="2285" y="13817"/>
                  </a:lnTo>
                  <a:lnTo>
                    <a:pt x="2984" y="11912"/>
                  </a:lnTo>
                  <a:lnTo>
                    <a:pt x="3352" y="9931"/>
                  </a:lnTo>
                  <a:lnTo>
                    <a:pt x="3403" y="7899"/>
                  </a:lnTo>
                  <a:lnTo>
                    <a:pt x="3136" y="5892"/>
                  </a:lnTo>
                  <a:lnTo>
                    <a:pt x="2539" y="3949"/>
                  </a:lnTo>
                  <a:lnTo>
                    <a:pt x="1625" y="2133"/>
                  </a:lnTo>
                  <a:lnTo>
                    <a:pt x="444" y="495"/>
                  </a:lnTo>
                  <a:lnTo>
                    <a:pt x="0" y="0"/>
                  </a:lnTo>
                </a:path>
              </a:pathLst>
            </a:custGeom>
            <a:ln w="3175">
              <a:solidFill>
                <a:srgbClr val="565658"/>
              </a:solidFill>
            </a:ln>
          </p:spPr>
          <p:txBody>
            <a:bodyPr wrap="square" lIns="0" tIns="0" rIns="0" bIns="0" rtlCol="0"/>
            <a:lstStyle/>
            <a:p/>
          </p:txBody>
        </p:sp>
        <p:sp>
          <p:nvSpPr>
            <p:cNvPr id="1571" name="object 1571" descr=""/>
            <p:cNvSpPr/>
            <p:nvPr/>
          </p:nvSpPr>
          <p:spPr>
            <a:xfrm>
              <a:off x="6035090" y="2401121"/>
              <a:ext cx="17780" cy="5080"/>
            </a:xfrm>
            <a:custGeom>
              <a:avLst/>
              <a:gdLst/>
              <a:ahLst/>
              <a:cxnLst/>
              <a:rect l="l" t="t" r="r" b="b"/>
              <a:pathLst>
                <a:path w="17779" h="5080">
                  <a:moveTo>
                    <a:pt x="17691" y="3555"/>
                  </a:moveTo>
                  <a:lnTo>
                    <a:pt x="9105" y="0"/>
                  </a:lnTo>
                  <a:lnTo>
                    <a:pt x="7226" y="203"/>
                  </a:lnTo>
                  <a:lnTo>
                    <a:pt x="5372" y="736"/>
                  </a:lnTo>
                  <a:lnTo>
                    <a:pt x="3670" y="1562"/>
                  </a:lnTo>
                  <a:lnTo>
                    <a:pt x="2095" y="2666"/>
                  </a:lnTo>
                  <a:lnTo>
                    <a:pt x="761" y="4013"/>
                  </a:lnTo>
                  <a:lnTo>
                    <a:pt x="0" y="5016"/>
                  </a:lnTo>
                </a:path>
              </a:pathLst>
            </a:custGeom>
            <a:ln w="3175">
              <a:solidFill>
                <a:srgbClr val="565658"/>
              </a:solidFill>
            </a:ln>
          </p:spPr>
          <p:txBody>
            <a:bodyPr wrap="square" lIns="0" tIns="0" rIns="0" bIns="0" rtlCol="0"/>
            <a:lstStyle/>
            <a:p/>
          </p:txBody>
        </p:sp>
        <p:sp>
          <p:nvSpPr>
            <p:cNvPr id="1572" name="object 1572" descr=""/>
            <p:cNvSpPr/>
            <p:nvPr/>
          </p:nvSpPr>
          <p:spPr>
            <a:xfrm>
              <a:off x="6032000" y="2405490"/>
              <a:ext cx="3810" cy="15875"/>
            </a:xfrm>
            <a:custGeom>
              <a:avLst/>
              <a:gdLst/>
              <a:ahLst/>
              <a:cxnLst/>
              <a:rect l="l" t="t" r="r" b="b"/>
              <a:pathLst>
                <a:path w="3810" h="15875">
                  <a:moveTo>
                    <a:pt x="2108" y="0"/>
                  </a:moveTo>
                  <a:lnTo>
                    <a:pt x="1117" y="1778"/>
                  </a:lnTo>
                  <a:lnTo>
                    <a:pt x="431" y="3682"/>
                  </a:lnTo>
                  <a:lnTo>
                    <a:pt x="50" y="5664"/>
                  </a:lnTo>
                  <a:lnTo>
                    <a:pt x="0" y="7696"/>
                  </a:lnTo>
                  <a:lnTo>
                    <a:pt x="279" y="9702"/>
                  </a:lnTo>
                  <a:lnTo>
                    <a:pt x="876" y="11645"/>
                  </a:lnTo>
                  <a:lnTo>
                    <a:pt x="1777" y="13462"/>
                  </a:lnTo>
                  <a:lnTo>
                    <a:pt x="2959" y="15100"/>
                  </a:lnTo>
                  <a:lnTo>
                    <a:pt x="3403" y="15595"/>
                  </a:lnTo>
                </a:path>
              </a:pathLst>
            </a:custGeom>
            <a:ln w="3175">
              <a:solidFill>
                <a:srgbClr val="565658"/>
              </a:solidFill>
            </a:ln>
          </p:spPr>
          <p:txBody>
            <a:bodyPr wrap="square" lIns="0" tIns="0" rIns="0" bIns="0" rtlCol="0"/>
            <a:lstStyle/>
            <a:p/>
          </p:txBody>
        </p:sp>
        <p:sp>
          <p:nvSpPr>
            <p:cNvPr id="1573" name="object 1573" descr=""/>
            <p:cNvSpPr/>
            <p:nvPr/>
          </p:nvSpPr>
          <p:spPr>
            <a:xfrm>
              <a:off x="6036261" y="2418813"/>
              <a:ext cx="17780" cy="5080"/>
            </a:xfrm>
            <a:custGeom>
              <a:avLst/>
              <a:gdLst/>
              <a:ahLst/>
              <a:cxnLst/>
              <a:rect l="l" t="t" r="r" b="b"/>
              <a:pathLst>
                <a:path w="17779" h="5080">
                  <a:moveTo>
                    <a:pt x="0" y="1460"/>
                  </a:moveTo>
                  <a:lnTo>
                    <a:pt x="8585" y="5016"/>
                  </a:lnTo>
                  <a:lnTo>
                    <a:pt x="10464" y="4813"/>
                  </a:lnTo>
                  <a:lnTo>
                    <a:pt x="12319" y="4279"/>
                  </a:lnTo>
                  <a:lnTo>
                    <a:pt x="14020" y="3454"/>
                  </a:lnTo>
                  <a:lnTo>
                    <a:pt x="15595" y="2349"/>
                  </a:lnTo>
                  <a:lnTo>
                    <a:pt x="16929" y="1016"/>
                  </a:lnTo>
                  <a:lnTo>
                    <a:pt x="17691" y="0"/>
                  </a:lnTo>
                </a:path>
              </a:pathLst>
            </a:custGeom>
            <a:ln w="3175">
              <a:solidFill>
                <a:srgbClr val="565658"/>
              </a:solidFill>
            </a:ln>
          </p:spPr>
          <p:txBody>
            <a:bodyPr wrap="square" lIns="0" tIns="0" rIns="0" bIns="0" rtlCol="0"/>
            <a:lstStyle/>
            <a:p/>
          </p:txBody>
        </p:sp>
        <p:sp>
          <p:nvSpPr>
            <p:cNvPr id="1574" name="object 1574" descr=""/>
            <p:cNvSpPr/>
            <p:nvPr/>
          </p:nvSpPr>
          <p:spPr>
            <a:xfrm>
              <a:off x="6112366" y="2522363"/>
              <a:ext cx="1905" cy="1905"/>
            </a:xfrm>
            <a:custGeom>
              <a:avLst/>
              <a:gdLst/>
              <a:ahLst/>
              <a:cxnLst/>
              <a:rect l="l" t="t" r="r" b="b"/>
              <a:pathLst>
                <a:path w="1904" h="1905">
                  <a:moveTo>
                    <a:pt x="76" y="0"/>
                  </a:moveTo>
                  <a:lnTo>
                    <a:pt x="1892" y="0"/>
                  </a:lnTo>
                </a:path>
                <a:path w="1904" h="1905">
                  <a:moveTo>
                    <a:pt x="76" y="0"/>
                  </a:moveTo>
                  <a:lnTo>
                    <a:pt x="50" y="723"/>
                  </a:lnTo>
                  <a:lnTo>
                    <a:pt x="25" y="1219"/>
                  </a:lnTo>
                  <a:lnTo>
                    <a:pt x="0" y="1485"/>
                  </a:lnTo>
                </a:path>
              </a:pathLst>
            </a:custGeom>
            <a:ln w="3175">
              <a:solidFill>
                <a:srgbClr val="565658"/>
              </a:solidFill>
            </a:ln>
          </p:spPr>
          <p:txBody>
            <a:bodyPr wrap="square" lIns="0" tIns="0" rIns="0" bIns="0" rtlCol="0"/>
            <a:lstStyle/>
            <a:p/>
          </p:txBody>
        </p:sp>
        <p:sp>
          <p:nvSpPr>
            <p:cNvPr id="1575" name="object 1575" descr=""/>
            <p:cNvSpPr/>
            <p:nvPr/>
          </p:nvSpPr>
          <p:spPr>
            <a:xfrm>
              <a:off x="6114178" y="2522359"/>
              <a:ext cx="635" cy="1905"/>
            </a:xfrm>
            <a:custGeom>
              <a:avLst/>
              <a:gdLst/>
              <a:ahLst/>
              <a:cxnLst/>
              <a:rect l="l" t="t" r="r" b="b"/>
              <a:pathLst>
                <a:path w="635" h="1905">
                  <a:moveTo>
                    <a:pt x="0" y="1485"/>
                  </a:moveTo>
                  <a:lnTo>
                    <a:pt x="25" y="1219"/>
                  </a:lnTo>
                  <a:lnTo>
                    <a:pt x="50" y="723"/>
                  </a:lnTo>
                  <a:lnTo>
                    <a:pt x="76" y="0"/>
                  </a:lnTo>
                </a:path>
              </a:pathLst>
            </a:custGeom>
            <a:ln w="3175">
              <a:solidFill>
                <a:srgbClr val="565658"/>
              </a:solidFill>
            </a:ln>
          </p:spPr>
          <p:txBody>
            <a:bodyPr wrap="square" lIns="0" tIns="0" rIns="0" bIns="0" rtlCol="0"/>
            <a:lstStyle/>
            <a:p/>
          </p:txBody>
        </p:sp>
        <p:sp>
          <p:nvSpPr>
            <p:cNvPr id="1576" name="object 1576" descr=""/>
            <p:cNvSpPr/>
            <p:nvPr/>
          </p:nvSpPr>
          <p:spPr>
            <a:xfrm>
              <a:off x="6109649" y="2523172"/>
              <a:ext cx="3175" cy="1270"/>
            </a:xfrm>
            <a:custGeom>
              <a:avLst/>
              <a:gdLst/>
              <a:ahLst/>
              <a:cxnLst/>
              <a:rect l="l" t="t" r="r" b="b"/>
              <a:pathLst>
                <a:path w="3175" h="1269">
                  <a:moveTo>
                    <a:pt x="2717" y="673"/>
                  </a:moveTo>
                  <a:lnTo>
                    <a:pt x="1396" y="457"/>
                  </a:lnTo>
                  <a:lnTo>
                    <a:pt x="0" y="0"/>
                  </a:lnTo>
                </a:path>
              </a:pathLst>
            </a:custGeom>
            <a:ln w="3175">
              <a:solidFill>
                <a:srgbClr val="565658"/>
              </a:solidFill>
            </a:ln>
          </p:spPr>
          <p:txBody>
            <a:bodyPr wrap="square" lIns="0" tIns="0" rIns="0" bIns="0" rtlCol="0"/>
            <a:lstStyle/>
            <a:p/>
          </p:txBody>
        </p:sp>
        <p:sp>
          <p:nvSpPr>
            <p:cNvPr id="1577" name="object 1577" descr=""/>
            <p:cNvSpPr/>
            <p:nvPr/>
          </p:nvSpPr>
          <p:spPr>
            <a:xfrm>
              <a:off x="6114183" y="2523176"/>
              <a:ext cx="3175" cy="1270"/>
            </a:xfrm>
            <a:custGeom>
              <a:avLst/>
              <a:gdLst/>
              <a:ahLst/>
              <a:cxnLst/>
              <a:rect l="l" t="t" r="r" b="b"/>
              <a:pathLst>
                <a:path w="3175" h="1269">
                  <a:moveTo>
                    <a:pt x="2717" y="0"/>
                  </a:moveTo>
                  <a:lnTo>
                    <a:pt x="1320" y="457"/>
                  </a:lnTo>
                  <a:lnTo>
                    <a:pt x="0" y="673"/>
                  </a:lnTo>
                </a:path>
              </a:pathLst>
            </a:custGeom>
            <a:ln w="3175">
              <a:solidFill>
                <a:srgbClr val="565658"/>
              </a:solidFill>
            </a:ln>
          </p:spPr>
          <p:txBody>
            <a:bodyPr wrap="square" lIns="0" tIns="0" rIns="0" bIns="0" rtlCol="0"/>
            <a:lstStyle/>
            <a:p/>
          </p:txBody>
        </p:sp>
        <p:sp>
          <p:nvSpPr>
            <p:cNvPr id="1578" name="object 1578" descr=""/>
            <p:cNvSpPr/>
            <p:nvPr/>
          </p:nvSpPr>
          <p:spPr>
            <a:xfrm>
              <a:off x="6107090" y="2521688"/>
              <a:ext cx="3175" cy="1905"/>
            </a:xfrm>
            <a:custGeom>
              <a:avLst/>
              <a:gdLst/>
              <a:ahLst/>
              <a:cxnLst/>
              <a:rect l="l" t="t" r="r" b="b"/>
              <a:pathLst>
                <a:path w="3175" h="1905">
                  <a:moveTo>
                    <a:pt x="0" y="0"/>
                  </a:moveTo>
                  <a:lnTo>
                    <a:pt x="1155" y="825"/>
                  </a:lnTo>
                  <a:lnTo>
                    <a:pt x="2501" y="1511"/>
                  </a:lnTo>
                </a:path>
              </a:pathLst>
            </a:custGeom>
            <a:ln w="3175">
              <a:solidFill>
                <a:srgbClr val="565658"/>
              </a:solidFill>
            </a:ln>
          </p:spPr>
          <p:txBody>
            <a:bodyPr wrap="square" lIns="0" tIns="0" rIns="0" bIns="0" rtlCol="0"/>
            <a:lstStyle/>
            <a:p/>
          </p:txBody>
        </p:sp>
        <p:sp>
          <p:nvSpPr>
            <p:cNvPr id="1579" name="object 1579" descr=""/>
            <p:cNvSpPr/>
            <p:nvPr/>
          </p:nvSpPr>
          <p:spPr>
            <a:xfrm>
              <a:off x="6113354" y="2521688"/>
              <a:ext cx="6350" cy="0"/>
            </a:xfrm>
            <a:custGeom>
              <a:avLst/>
              <a:gdLst/>
              <a:ahLst/>
              <a:cxnLst/>
              <a:rect l="l" t="t" r="r" b="b"/>
              <a:pathLst>
                <a:path w="6350" h="0">
                  <a:moveTo>
                    <a:pt x="6070" y="0"/>
                  </a:moveTo>
                  <a:lnTo>
                    <a:pt x="6070" y="0"/>
                  </a:lnTo>
                  <a:lnTo>
                    <a:pt x="596" y="0"/>
                  </a:lnTo>
                  <a:lnTo>
                    <a:pt x="0" y="0"/>
                  </a:lnTo>
                </a:path>
              </a:pathLst>
            </a:custGeom>
            <a:ln w="3175">
              <a:solidFill>
                <a:srgbClr val="565658"/>
              </a:solidFill>
            </a:ln>
          </p:spPr>
          <p:txBody>
            <a:bodyPr wrap="square" lIns="0" tIns="0" rIns="0" bIns="0" rtlCol="0"/>
            <a:lstStyle/>
            <a:p/>
          </p:txBody>
        </p:sp>
        <p:sp>
          <p:nvSpPr>
            <p:cNvPr id="1580" name="object 1580" descr=""/>
            <p:cNvSpPr/>
            <p:nvPr/>
          </p:nvSpPr>
          <p:spPr>
            <a:xfrm>
              <a:off x="6107264" y="2521688"/>
              <a:ext cx="6350" cy="0"/>
            </a:xfrm>
            <a:custGeom>
              <a:avLst/>
              <a:gdLst/>
              <a:ahLst/>
              <a:cxnLst/>
              <a:rect l="l" t="t" r="r" b="b"/>
              <a:pathLst>
                <a:path w="6350" h="0">
                  <a:moveTo>
                    <a:pt x="6096" y="0"/>
                  </a:moveTo>
                  <a:lnTo>
                    <a:pt x="6096" y="0"/>
                  </a:lnTo>
                  <a:lnTo>
                    <a:pt x="431" y="0"/>
                  </a:lnTo>
                  <a:lnTo>
                    <a:pt x="0" y="0"/>
                  </a:lnTo>
                </a:path>
              </a:pathLst>
            </a:custGeom>
            <a:ln w="3175">
              <a:solidFill>
                <a:srgbClr val="565658"/>
              </a:solidFill>
            </a:ln>
          </p:spPr>
          <p:txBody>
            <a:bodyPr wrap="square" lIns="0" tIns="0" rIns="0" bIns="0" rtlCol="0"/>
            <a:lstStyle/>
            <a:p/>
          </p:txBody>
        </p:sp>
        <p:sp>
          <p:nvSpPr>
            <p:cNvPr id="1581" name="object 1581" descr=""/>
            <p:cNvSpPr/>
            <p:nvPr/>
          </p:nvSpPr>
          <p:spPr>
            <a:xfrm>
              <a:off x="5717651" y="2596597"/>
              <a:ext cx="635" cy="0"/>
            </a:xfrm>
            <a:custGeom>
              <a:avLst/>
              <a:gdLst/>
              <a:ahLst/>
              <a:cxnLst/>
              <a:rect l="l" t="t" r="r" b="b"/>
              <a:pathLst>
                <a:path w="635" h="0">
                  <a:moveTo>
                    <a:pt x="0" y="0"/>
                  </a:moveTo>
                  <a:lnTo>
                    <a:pt x="215" y="0"/>
                  </a:lnTo>
                </a:path>
              </a:pathLst>
            </a:custGeom>
            <a:ln w="3175">
              <a:solidFill>
                <a:srgbClr val="565658"/>
              </a:solidFill>
            </a:ln>
          </p:spPr>
          <p:txBody>
            <a:bodyPr wrap="square" lIns="0" tIns="0" rIns="0" bIns="0" rtlCol="0"/>
            <a:lstStyle/>
            <a:p/>
          </p:txBody>
        </p:sp>
        <p:sp>
          <p:nvSpPr>
            <p:cNvPr id="1582" name="object 1582" descr=""/>
            <p:cNvSpPr/>
            <p:nvPr/>
          </p:nvSpPr>
          <p:spPr>
            <a:xfrm>
              <a:off x="5682608" y="2596604"/>
              <a:ext cx="635" cy="635"/>
            </a:xfrm>
            <a:custGeom>
              <a:avLst/>
              <a:gdLst/>
              <a:ahLst/>
              <a:cxnLst/>
              <a:rect l="l" t="t" r="r" b="b"/>
              <a:pathLst>
                <a:path w="635" h="635">
                  <a:moveTo>
                    <a:pt x="0" y="0"/>
                  </a:moveTo>
                  <a:lnTo>
                    <a:pt x="63" y="38"/>
                  </a:lnTo>
                </a:path>
                <a:path w="635" h="635">
                  <a:moveTo>
                    <a:pt x="0" y="0"/>
                  </a:moveTo>
                  <a:lnTo>
                    <a:pt x="38" y="12"/>
                  </a:lnTo>
                </a:path>
              </a:pathLst>
            </a:custGeom>
            <a:ln w="3175">
              <a:solidFill>
                <a:srgbClr val="565658"/>
              </a:solidFill>
            </a:ln>
          </p:spPr>
          <p:txBody>
            <a:bodyPr wrap="square" lIns="0" tIns="0" rIns="0" bIns="0" rtlCol="0"/>
            <a:lstStyle/>
            <a:p/>
          </p:txBody>
        </p:sp>
        <p:sp>
          <p:nvSpPr>
            <p:cNvPr id="1583" name="object 1583" descr=""/>
            <p:cNvSpPr/>
            <p:nvPr/>
          </p:nvSpPr>
          <p:spPr>
            <a:xfrm>
              <a:off x="5709893" y="2596176"/>
              <a:ext cx="7620" cy="0"/>
            </a:xfrm>
            <a:custGeom>
              <a:avLst/>
              <a:gdLst/>
              <a:ahLst/>
              <a:cxnLst/>
              <a:rect l="l" t="t" r="r" b="b"/>
              <a:pathLst>
                <a:path w="7620" h="0">
                  <a:moveTo>
                    <a:pt x="0" y="0"/>
                  </a:moveTo>
                  <a:lnTo>
                    <a:pt x="3238" y="0"/>
                  </a:lnTo>
                  <a:lnTo>
                    <a:pt x="7302" y="0"/>
                  </a:lnTo>
                </a:path>
              </a:pathLst>
            </a:custGeom>
            <a:ln w="3175">
              <a:solidFill>
                <a:srgbClr val="565658"/>
              </a:solidFill>
            </a:ln>
          </p:spPr>
          <p:txBody>
            <a:bodyPr wrap="square" lIns="0" tIns="0" rIns="0" bIns="0" rtlCol="0"/>
            <a:lstStyle/>
            <a:p/>
          </p:txBody>
        </p:sp>
        <p:sp>
          <p:nvSpPr>
            <p:cNvPr id="1584" name="object 1584" descr=""/>
            <p:cNvSpPr/>
            <p:nvPr/>
          </p:nvSpPr>
          <p:spPr>
            <a:xfrm>
              <a:off x="5717191" y="2596176"/>
              <a:ext cx="635" cy="635"/>
            </a:xfrm>
            <a:custGeom>
              <a:avLst/>
              <a:gdLst/>
              <a:ahLst/>
              <a:cxnLst/>
              <a:rect l="l" t="t" r="r" b="b"/>
              <a:pathLst>
                <a:path w="635" h="635">
                  <a:moveTo>
                    <a:pt x="0" y="0"/>
                  </a:moveTo>
                  <a:lnTo>
                    <a:pt x="419" y="419"/>
                  </a:lnTo>
                </a:path>
                <a:path w="635" h="635">
                  <a:moveTo>
                    <a:pt x="0" y="0"/>
                  </a:moveTo>
                  <a:lnTo>
                    <a:pt x="571" y="0"/>
                  </a:lnTo>
                </a:path>
              </a:pathLst>
            </a:custGeom>
            <a:ln w="3175">
              <a:solidFill>
                <a:srgbClr val="565658"/>
              </a:solidFill>
            </a:ln>
          </p:spPr>
          <p:txBody>
            <a:bodyPr wrap="square" lIns="0" tIns="0" rIns="0" bIns="0" rtlCol="0"/>
            <a:lstStyle/>
            <a:p/>
          </p:txBody>
        </p:sp>
        <p:sp>
          <p:nvSpPr>
            <p:cNvPr id="1585" name="object 1585" descr=""/>
            <p:cNvSpPr/>
            <p:nvPr/>
          </p:nvSpPr>
          <p:spPr>
            <a:xfrm>
              <a:off x="5805235" y="2596604"/>
              <a:ext cx="635" cy="635"/>
            </a:xfrm>
            <a:custGeom>
              <a:avLst/>
              <a:gdLst/>
              <a:ahLst/>
              <a:cxnLst/>
              <a:rect l="l" t="t" r="r" b="b"/>
              <a:pathLst>
                <a:path w="635" h="635">
                  <a:moveTo>
                    <a:pt x="584" y="0"/>
                  </a:moveTo>
                  <a:lnTo>
                    <a:pt x="355" y="38"/>
                  </a:lnTo>
                  <a:lnTo>
                    <a:pt x="165" y="177"/>
                  </a:lnTo>
                  <a:lnTo>
                    <a:pt x="50" y="368"/>
                  </a:lnTo>
                  <a:lnTo>
                    <a:pt x="0" y="584"/>
                  </a:lnTo>
                </a:path>
              </a:pathLst>
            </a:custGeom>
            <a:ln w="3175">
              <a:solidFill>
                <a:srgbClr val="565658"/>
              </a:solidFill>
            </a:ln>
          </p:spPr>
          <p:txBody>
            <a:bodyPr wrap="square" lIns="0" tIns="0" rIns="0" bIns="0" rtlCol="0"/>
            <a:lstStyle/>
            <a:p/>
          </p:txBody>
        </p:sp>
        <p:sp>
          <p:nvSpPr>
            <p:cNvPr id="1586" name="object 1586" descr=""/>
            <p:cNvSpPr/>
            <p:nvPr/>
          </p:nvSpPr>
          <p:spPr>
            <a:xfrm>
              <a:off x="5819190" y="2597187"/>
              <a:ext cx="1270" cy="0"/>
            </a:xfrm>
            <a:custGeom>
              <a:avLst/>
              <a:gdLst/>
              <a:ahLst/>
              <a:cxnLst/>
              <a:rect l="l" t="t" r="r" b="b"/>
              <a:pathLst>
                <a:path w="1270" h="0">
                  <a:moveTo>
                    <a:pt x="1003" y="0"/>
                  </a:moveTo>
                  <a:lnTo>
                    <a:pt x="0" y="0"/>
                  </a:lnTo>
                </a:path>
              </a:pathLst>
            </a:custGeom>
            <a:ln w="3175">
              <a:solidFill>
                <a:srgbClr val="565658"/>
              </a:solidFill>
            </a:ln>
          </p:spPr>
          <p:txBody>
            <a:bodyPr wrap="square" lIns="0" tIns="0" rIns="0" bIns="0" rtlCol="0"/>
            <a:lstStyle/>
            <a:p/>
          </p:txBody>
        </p:sp>
        <p:sp>
          <p:nvSpPr>
            <p:cNvPr id="1587" name="object 1587" descr=""/>
            <p:cNvSpPr/>
            <p:nvPr/>
          </p:nvSpPr>
          <p:spPr>
            <a:xfrm>
              <a:off x="5805230" y="2597187"/>
              <a:ext cx="1905" cy="0"/>
            </a:xfrm>
            <a:custGeom>
              <a:avLst/>
              <a:gdLst/>
              <a:ahLst/>
              <a:cxnLst/>
              <a:rect l="l" t="t" r="r" b="b"/>
              <a:pathLst>
                <a:path w="1904" h="0">
                  <a:moveTo>
                    <a:pt x="1828" y="0"/>
                  </a:moveTo>
                  <a:lnTo>
                    <a:pt x="1092" y="0"/>
                  </a:lnTo>
                  <a:lnTo>
                    <a:pt x="0" y="0"/>
                  </a:lnTo>
                </a:path>
              </a:pathLst>
            </a:custGeom>
            <a:ln w="3175">
              <a:solidFill>
                <a:srgbClr val="565658"/>
              </a:solidFill>
            </a:ln>
          </p:spPr>
          <p:txBody>
            <a:bodyPr wrap="square" lIns="0" tIns="0" rIns="0" bIns="0" rtlCol="0"/>
            <a:lstStyle/>
            <a:p/>
          </p:txBody>
        </p:sp>
        <p:sp>
          <p:nvSpPr>
            <p:cNvPr id="1588" name="object 1588" descr=""/>
            <p:cNvSpPr/>
            <p:nvPr/>
          </p:nvSpPr>
          <p:spPr>
            <a:xfrm>
              <a:off x="5819654" y="2596604"/>
              <a:ext cx="635" cy="635"/>
            </a:xfrm>
            <a:custGeom>
              <a:avLst/>
              <a:gdLst/>
              <a:ahLst/>
              <a:cxnLst/>
              <a:rect l="l" t="t" r="r" b="b"/>
              <a:pathLst>
                <a:path w="635" h="635">
                  <a:moveTo>
                    <a:pt x="0" y="0"/>
                  </a:moveTo>
                  <a:lnTo>
                    <a:pt x="203" y="38"/>
                  </a:lnTo>
                  <a:lnTo>
                    <a:pt x="381" y="177"/>
                  </a:lnTo>
                  <a:lnTo>
                    <a:pt x="495" y="368"/>
                  </a:lnTo>
                  <a:lnTo>
                    <a:pt x="533" y="584"/>
                  </a:lnTo>
                </a:path>
              </a:pathLst>
            </a:custGeom>
            <a:ln w="3175">
              <a:solidFill>
                <a:srgbClr val="565658"/>
              </a:solidFill>
            </a:ln>
          </p:spPr>
          <p:txBody>
            <a:bodyPr wrap="square" lIns="0" tIns="0" rIns="0" bIns="0" rtlCol="0"/>
            <a:lstStyle/>
            <a:p/>
          </p:txBody>
        </p:sp>
        <p:sp>
          <p:nvSpPr>
            <p:cNvPr id="1589" name="object 1589" descr=""/>
            <p:cNvSpPr/>
            <p:nvPr/>
          </p:nvSpPr>
          <p:spPr>
            <a:xfrm>
              <a:off x="5891866" y="2596169"/>
              <a:ext cx="635" cy="0"/>
            </a:xfrm>
            <a:custGeom>
              <a:avLst/>
              <a:gdLst/>
              <a:ahLst/>
              <a:cxnLst/>
              <a:rect l="l" t="t" r="r" b="b"/>
              <a:pathLst>
                <a:path w="635" h="0">
                  <a:moveTo>
                    <a:pt x="0" y="0"/>
                  </a:moveTo>
                  <a:lnTo>
                    <a:pt x="241" y="0"/>
                  </a:lnTo>
                </a:path>
              </a:pathLst>
            </a:custGeom>
            <a:ln w="3175">
              <a:solidFill>
                <a:srgbClr val="565658"/>
              </a:solidFill>
            </a:ln>
          </p:spPr>
          <p:txBody>
            <a:bodyPr wrap="square" lIns="0" tIns="0" rIns="0" bIns="0" rtlCol="0"/>
            <a:lstStyle/>
            <a:p/>
          </p:txBody>
        </p:sp>
        <p:sp>
          <p:nvSpPr>
            <p:cNvPr id="1590" name="object 1590" descr=""/>
            <p:cNvSpPr/>
            <p:nvPr/>
          </p:nvSpPr>
          <p:spPr>
            <a:xfrm>
              <a:off x="5891766" y="2596169"/>
              <a:ext cx="2540" cy="635"/>
            </a:xfrm>
            <a:custGeom>
              <a:avLst/>
              <a:gdLst/>
              <a:ahLst/>
              <a:cxnLst/>
              <a:rect l="l" t="t" r="r" b="b"/>
              <a:pathLst>
                <a:path w="2539" h="635">
                  <a:moveTo>
                    <a:pt x="342" y="0"/>
                  </a:moveTo>
                  <a:lnTo>
                    <a:pt x="228" y="228"/>
                  </a:lnTo>
                  <a:lnTo>
                    <a:pt x="38" y="381"/>
                  </a:lnTo>
                </a:path>
                <a:path w="2539" h="635">
                  <a:moveTo>
                    <a:pt x="342" y="0"/>
                  </a:moveTo>
                  <a:lnTo>
                    <a:pt x="1714" y="0"/>
                  </a:lnTo>
                  <a:lnTo>
                    <a:pt x="2184" y="0"/>
                  </a:lnTo>
                </a:path>
              </a:pathLst>
            </a:custGeom>
            <a:ln w="3175">
              <a:solidFill>
                <a:srgbClr val="565658"/>
              </a:solidFill>
            </a:ln>
          </p:spPr>
          <p:txBody>
            <a:bodyPr wrap="square" lIns="0" tIns="0" rIns="0" bIns="0" rtlCol="0"/>
            <a:lstStyle/>
            <a:p/>
          </p:txBody>
        </p:sp>
        <p:sp>
          <p:nvSpPr>
            <p:cNvPr id="1591" name="object 1591" descr=""/>
            <p:cNvSpPr/>
            <p:nvPr/>
          </p:nvSpPr>
          <p:spPr>
            <a:xfrm>
              <a:off x="5709546" y="2596176"/>
              <a:ext cx="635" cy="0"/>
            </a:xfrm>
            <a:custGeom>
              <a:avLst/>
              <a:gdLst/>
              <a:ahLst/>
              <a:cxnLst/>
              <a:rect l="l" t="t" r="r" b="b"/>
              <a:pathLst>
                <a:path w="635" h="0">
                  <a:moveTo>
                    <a:pt x="0" y="0"/>
                  </a:moveTo>
                  <a:lnTo>
                    <a:pt x="342" y="0"/>
                  </a:lnTo>
                </a:path>
              </a:pathLst>
            </a:custGeom>
            <a:ln w="3175">
              <a:solidFill>
                <a:srgbClr val="565658"/>
              </a:solidFill>
            </a:ln>
          </p:spPr>
          <p:txBody>
            <a:bodyPr wrap="square" lIns="0" tIns="0" rIns="0" bIns="0" rtlCol="0"/>
            <a:lstStyle/>
            <a:p/>
          </p:txBody>
        </p:sp>
        <p:sp>
          <p:nvSpPr>
            <p:cNvPr id="1592" name="object 1592" descr=""/>
            <p:cNvSpPr/>
            <p:nvPr/>
          </p:nvSpPr>
          <p:spPr>
            <a:xfrm>
              <a:off x="5709893" y="2596176"/>
              <a:ext cx="635" cy="635"/>
            </a:xfrm>
            <a:custGeom>
              <a:avLst/>
              <a:gdLst/>
              <a:ahLst/>
              <a:cxnLst/>
              <a:rect l="l" t="t" r="r" b="b"/>
              <a:pathLst>
                <a:path w="635" h="635">
                  <a:moveTo>
                    <a:pt x="0" y="0"/>
                  </a:moveTo>
                  <a:lnTo>
                    <a:pt x="114" y="215"/>
                  </a:lnTo>
                  <a:lnTo>
                    <a:pt x="304" y="368"/>
                  </a:lnTo>
                  <a:lnTo>
                    <a:pt x="546" y="431"/>
                  </a:lnTo>
                </a:path>
              </a:pathLst>
            </a:custGeom>
            <a:ln w="3175">
              <a:solidFill>
                <a:srgbClr val="565658"/>
              </a:solidFill>
            </a:ln>
          </p:spPr>
          <p:txBody>
            <a:bodyPr wrap="square" lIns="0" tIns="0" rIns="0" bIns="0" rtlCol="0"/>
            <a:lstStyle/>
            <a:p/>
          </p:txBody>
        </p:sp>
        <p:sp>
          <p:nvSpPr>
            <p:cNvPr id="1593" name="object 1593" descr=""/>
            <p:cNvSpPr/>
            <p:nvPr/>
          </p:nvSpPr>
          <p:spPr>
            <a:xfrm>
              <a:off x="5710436" y="2596604"/>
              <a:ext cx="7620" cy="0"/>
            </a:xfrm>
            <a:custGeom>
              <a:avLst/>
              <a:gdLst/>
              <a:ahLst/>
              <a:cxnLst/>
              <a:rect l="l" t="t" r="r" b="b"/>
              <a:pathLst>
                <a:path w="7620" h="0">
                  <a:moveTo>
                    <a:pt x="7251" y="0"/>
                  </a:moveTo>
                  <a:lnTo>
                    <a:pt x="3213" y="0"/>
                  </a:lnTo>
                  <a:lnTo>
                    <a:pt x="0" y="0"/>
                  </a:lnTo>
                </a:path>
              </a:pathLst>
            </a:custGeom>
            <a:ln w="3175">
              <a:solidFill>
                <a:srgbClr val="565658"/>
              </a:solidFill>
            </a:ln>
          </p:spPr>
          <p:txBody>
            <a:bodyPr wrap="square" lIns="0" tIns="0" rIns="0" bIns="0" rtlCol="0"/>
            <a:lstStyle/>
            <a:p/>
          </p:txBody>
        </p:sp>
        <p:sp>
          <p:nvSpPr>
            <p:cNvPr id="1594" name="object 1594" descr=""/>
            <p:cNvSpPr/>
            <p:nvPr/>
          </p:nvSpPr>
          <p:spPr>
            <a:xfrm>
              <a:off x="5717768" y="2596176"/>
              <a:ext cx="635" cy="635"/>
            </a:xfrm>
            <a:custGeom>
              <a:avLst/>
              <a:gdLst/>
              <a:ahLst/>
              <a:cxnLst/>
              <a:rect l="l" t="t" r="r" b="b"/>
              <a:pathLst>
                <a:path w="635" h="635">
                  <a:moveTo>
                    <a:pt x="0" y="0"/>
                  </a:moveTo>
                  <a:lnTo>
                    <a:pt x="50" y="215"/>
                  </a:lnTo>
                  <a:lnTo>
                    <a:pt x="101" y="431"/>
                  </a:lnTo>
                </a:path>
              </a:pathLst>
            </a:custGeom>
            <a:ln w="3175">
              <a:solidFill>
                <a:srgbClr val="565658"/>
              </a:solidFill>
            </a:ln>
          </p:spPr>
          <p:txBody>
            <a:bodyPr wrap="square" lIns="0" tIns="0" rIns="0" bIns="0" rtlCol="0"/>
            <a:lstStyle/>
            <a:p/>
          </p:txBody>
        </p:sp>
        <p:sp>
          <p:nvSpPr>
            <p:cNvPr id="1595" name="object 1595" descr=""/>
            <p:cNvSpPr/>
            <p:nvPr/>
          </p:nvSpPr>
          <p:spPr>
            <a:xfrm>
              <a:off x="5803772" y="2596600"/>
              <a:ext cx="635" cy="635"/>
            </a:xfrm>
            <a:custGeom>
              <a:avLst/>
              <a:gdLst/>
              <a:ahLst/>
              <a:cxnLst/>
              <a:rect l="l" t="t" r="r" b="b"/>
              <a:pathLst>
                <a:path w="635" h="635">
                  <a:moveTo>
                    <a:pt x="12" y="419"/>
                  </a:moveTo>
                  <a:lnTo>
                    <a:pt x="12" y="203"/>
                  </a:lnTo>
                  <a:lnTo>
                    <a:pt x="0" y="0"/>
                  </a:lnTo>
                </a:path>
              </a:pathLst>
            </a:custGeom>
            <a:ln w="3175">
              <a:solidFill>
                <a:srgbClr val="565658"/>
              </a:solidFill>
            </a:ln>
          </p:spPr>
          <p:txBody>
            <a:bodyPr wrap="square" lIns="0" tIns="0" rIns="0" bIns="0" rtlCol="0"/>
            <a:lstStyle/>
            <a:p/>
          </p:txBody>
        </p:sp>
        <p:sp>
          <p:nvSpPr>
            <p:cNvPr id="1596" name="object 1596" descr=""/>
            <p:cNvSpPr/>
            <p:nvPr/>
          </p:nvSpPr>
          <p:spPr>
            <a:xfrm>
              <a:off x="5803784" y="2597015"/>
              <a:ext cx="1905" cy="10795"/>
            </a:xfrm>
            <a:custGeom>
              <a:avLst/>
              <a:gdLst/>
              <a:ahLst/>
              <a:cxnLst/>
              <a:rect l="l" t="t" r="r" b="b"/>
              <a:pathLst>
                <a:path w="1904" h="10794">
                  <a:moveTo>
                    <a:pt x="558" y="152"/>
                  </a:moveTo>
                  <a:lnTo>
                    <a:pt x="25" y="0"/>
                  </a:lnTo>
                </a:path>
                <a:path w="1904" h="10794">
                  <a:moveTo>
                    <a:pt x="558" y="152"/>
                  </a:moveTo>
                  <a:lnTo>
                    <a:pt x="571" y="685"/>
                  </a:lnTo>
                  <a:lnTo>
                    <a:pt x="914" y="6172"/>
                  </a:lnTo>
                  <a:lnTo>
                    <a:pt x="1435" y="10325"/>
                  </a:lnTo>
                </a:path>
              </a:pathLst>
            </a:custGeom>
            <a:ln w="3175">
              <a:solidFill>
                <a:srgbClr val="565658"/>
              </a:solidFill>
            </a:ln>
          </p:spPr>
          <p:txBody>
            <a:bodyPr wrap="square" lIns="0" tIns="0" rIns="0" bIns="0" rtlCol="0"/>
            <a:lstStyle/>
            <a:p/>
          </p:txBody>
        </p:sp>
        <p:sp>
          <p:nvSpPr>
            <p:cNvPr id="1597" name="object 1597" descr=""/>
            <p:cNvSpPr/>
            <p:nvPr/>
          </p:nvSpPr>
          <p:spPr>
            <a:xfrm>
              <a:off x="5820194" y="2599495"/>
              <a:ext cx="3175" cy="8255"/>
            </a:xfrm>
            <a:custGeom>
              <a:avLst/>
              <a:gdLst/>
              <a:ahLst/>
              <a:cxnLst/>
              <a:rect l="l" t="t" r="r" b="b"/>
              <a:pathLst>
                <a:path w="3175" h="8255">
                  <a:moveTo>
                    <a:pt x="0" y="7874"/>
                  </a:moveTo>
                  <a:lnTo>
                    <a:pt x="1917" y="3683"/>
                  </a:lnTo>
                  <a:lnTo>
                    <a:pt x="2755" y="0"/>
                  </a:lnTo>
                </a:path>
              </a:pathLst>
            </a:custGeom>
            <a:ln w="3175">
              <a:solidFill>
                <a:srgbClr val="565658"/>
              </a:solidFill>
            </a:ln>
          </p:spPr>
          <p:txBody>
            <a:bodyPr wrap="square" lIns="0" tIns="0" rIns="0" bIns="0" rtlCol="0"/>
            <a:lstStyle/>
            <a:p/>
          </p:txBody>
        </p:sp>
        <p:sp>
          <p:nvSpPr>
            <p:cNvPr id="1598" name="object 1598" descr=""/>
            <p:cNvSpPr/>
            <p:nvPr/>
          </p:nvSpPr>
          <p:spPr>
            <a:xfrm>
              <a:off x="5823489" y="2597013"/>
              <a:ext cx="1270" cy="635"/>
            </a:xfrm>
            <a:custGeom>
              <a:avLst/>
              <a:gdLst/>
              <a:ahLst/>
              <a:cxnLst/>
              <a:rect l="l" t="t" r="r" b="b"/>
              <a:pathLst>
                <a:path w="1270" h="635">
                  <a:moveTo>
                    <a:pt x="685" y="0"/>
                  </a:moveTo>
                  <a:lnTo>
                    <a:pt x="482" y="12"/>
                  </a:lnTo>
                  <a:lnTo>
                    <a:pt x="292" y="50"/>
                  </a:lnTo>
                  <a:lnTo>
                    <a:pt x="126" y="101"/>
                  </a:lnTo>
                  <a:lnTo>
                    <a:pt x="0" y="152"/>
                  </a:lnTo>
                </a:path>
              </a:pathLst>
            </a:custGeom>
            <a:ln w="3175">
              <a:solidFill>
                <a:srgbClr val="565658"/>
              </a:solidFill>
            </a:ln>
          </p:spPr>
          <p:txBody>
            <a:bodyPr wrap="square" lIns="0" tIns="0" rIns="0" bIns="0" rtlCol="0"/>
            <a:lstStyle/>
            <a:p/>
          </p:txBody>
        </p:sp>
        <p:sp>
          <p:nvSpPr>
            <p:cNvPr id="1599" name="object 1599" descr=""/>
            <p:cNvSpPr/>
            <p:nvPr/>
          </p:nvSpPr>
          <p:spPr>
            <a:xfrm>
              <a:off x="5824180" y="2596604"/>
              <a:ext cx="635" cy="635"/>
            </a:xfrm>
            <a:custGeom>
              <a:avLst/>
              <a:gdLst/>
              <a:ahLst/>
              <a:cxnLst/>
              <a:rect l="l" t="t" r="r" b="b"/>
              <a:pathLst>
                <a:path w="635" h="635">
                  <a:moveTo>
                    <a:pt x="50" y="0"/>
                  </a:moveTo>
                  <a:lnTo>
                    <a:pt x="25" y="203"/>
                  </a:lnTo>
                  <a:lnTo>
                    <a:pt x="0" y="406"/>
                  </a:lnTo>
                </a:path>
              </a:pathLst>
            </a:custGeom>
            <a:ln w="3175">
              <a:solidFill>
                <a:srgbClr val="565658"/>
              </a:solidFill>
            </a:ln>
          </p:spPr>
          <p:txBody>
            <a:bodyPr wrap="square" lIns="0" tIns="0" rIns="0" bIns="0" rtlCol="0"/>
            <a:lstStyle/>
            <a:p/>
          </p:txBody>
        </p:sp>
        <p:sp>
          <p:nvSpPr>
            <p:cNvPr id="1600" name="object 1600" descr=""/>
            <p:cNvSpPr/>
            <p:nvPr/>
          </p:nvSpPr>
          <p:spPr>
            <a:xfrm>
              <a:off x="5891755" y="2596172"/>
              <a:ext cx="635" cy="635"/>
            </a:xfrm>
            <a:custGeom>
              <a:avLst/>
              <a:gdLst/>
              <a:ahLst/>
              <a:cxnLst/>
              <a:rect l="l" t="t" r="r" b="b"/>
              <a:pathLst>
                <a:path w="635" h="635">
                  <a:moveTo>
                    <a:pt x="0" y="431"/>
                  </a:moveTo>
                  <a:lnTo>
                    <a:pt x="50" y="215"/>
                  </a:lnTo>
                  <a:lnTo>
                    <a:pt x="114" y="0"/>
                  </a:lnTo>
                </a:path>
              </a:pathLst>
            </a:custGeom>
            <a:ln w="3175">
              <a:solidFill>
                <a:srgbClr val="565658"/>
              </a:solidFill>
            </a:ln>
          </p:spPr>
          <p:txBody>
            <a:bodyPr wrap="square" lIns="0" tIns="0" rIns="0" bIns="0" rtlCol="0"/>
            <a:lstStyle/>
            <a:p/>
          </p:txBody>
        </p:sp>
        <p:sp>
          <p:nvSpPr>
            <p:cNvPr id="1601" name="object 1601" descr=""/>
            <p:cNvSpPr/>
            <p:nvPr/>
          </p:nvSpPr>
          <p:spPr>
            <a:xfrm>
              <a:off x="5893474" y="2596169"/>
              <a:ext cx="635" cy="635"/>
            </a:xfrm>
            <a:custGeom>
              <a:avLst/>
              <a:gdLst/>
              <a:ahLst/>
              <a:cxnLst/>
              <a:rect l="l" t="t" r="r" b="b"/>
              <a:pathLst>
                <a:path w="635" h="635">
                  <a:moveTo>
                    <a:pt x="469" y="0"/>
                  </a:moveTo>
                  <a:lnTo>
                    <a:pt x="355" y="228"/>
                  </a:lnTo>
                  <a:lnTo>
                    <a:pt x="152" y="381"/>
                  </a:lnTo>
                  <a:lnTo>
                    <a:pt x="0" y="431"/>
                  </a:lnTo>
                </a:path>
              </a:pathLst>
            </a:custGeom>
            <a:ln w="3175">
              <a:solidFill>
                <a:srgbClr val="565658"/>
              </a:solidFill>
            </a:ln>
          </p:spPr>
          <p:txBody>
            <a:bodyPr wrap="square" lIns="0" tIns="0" rIns="0" bIns="0" rtlCol="0"/>
            <a:lstStyle/>
            <a:p/>
          </p:txBody>
        </p:sp>
        <p:sp>
          <p:nvSpPr>
            <p:cNvPr id="1602" name="object 1602" descr=""/>
            <p:cNvSpPr/>
            <p:nvPr/>
          </p:nvSpPr>
          <p:spPr>
            <a:xfrm>
              <a:off x="5824230" y="2596176"/>
              <a:ext cx="635" cy="635"/>
            </a:xfrm>
            <a:custGeom>
              <a:avLst/>
              <a:gdLst/>
              <a:ahLst/>
              <a:cxnLst/>
              <a:rect l="l" t="t" r="r" b="b"/>
              <a:pathLst>
                <a:path w="635" h="635">
                  <a:moveTo>
                    <a:pt x="50" y="0"/>
                  </a:moveTo>
                  <a:lnTo>
                    <a:pt x="25" y="215"/>
                  </a:lnTo>
                  <a:lnTo>
                    <a:pt x="0" y="431"/>
                  </a:lnTo>
                </a:path>
              </a:pathLst>
            </a:custGeom>
            <a:ln w="3175">
              <a:solidFill>
                <a:srgbClr val="565658"/>
              </a:solidFill>
            </a:ln>
          </p:spPr>
          <p:txBody>
            <a:bodyPr wrap="square" lIns="0" tIns="0" rIns="0" bIns="0" rtlCol="0"/>
            <a:lstStyle/>
            <a:p/>
          </p:txBody>
        </p:sp>
        <p:sp>
          <p:nvSpPr>
            <p:cNvPr id="1603" name="object 1603" descr=""/>
            <p:cNvSpPr/>
            <p:nvPr/>
          </p:nvSpPr>
          <p:spPr>
            <a:xfrm>
              <a:off x="5822990" y="2596604"/>
              <a:ext cx="1270" cy="0"/>
            </a:xfrm>
            <a:custGeom>
              <a:avLst/>
              <a:gdLst/>
              <a:ahLst/>
              <a:cxnLst/>
              <a:rect l="l" t="t" r="r" b="b"/>
              <a:pathLst>
                <a:path w="1270" h="0">
                  <a:moveTo>
                    <a:pt x="0" y="0"/>
                  </a:moveTo>
                  <a:lnTo>
                    <a:pt x="0" y="0"/>
                  </a:lnTo>
                  <a:lnTo>
                    <a:pt x="901" y="0"/>
                  </a:lnTo>
                  <a:lnTo>
                    <a:pt x="1244" y="0"/>
                  </a:lnTo>
                </a:path>
              </a:pathLst>
            </a:custGeom>
            <a:ln w="3175">
              <a:solidFill>
                <a:srgbClr val="565658"/>
              </a:solidFill>
            </a:ln>
          </p:spPr>
          <p:txBody>
            <a:bodyPr wrap="square" lIns="0" tIns="0" rIns="0" bIns="0" rtlCol="0"/>
            <a:lstStyle/>
            <a:p/>
          </p:txBody>
        </p:sp>
        <p:sp>
          <p:nvSpPr>
            <p:cNvPr id="1604" name="object 1604" descr=""/>
            <p:cNvSpPr/>
            <p:nvPr/>
          </p:nvSpPr>
          <p:spPr>
            <a:xfrm>
              <a:off x="5803760" y="2596172"/>
              <a:ext cx="1270" cy="635"/>
            </a:xfrm>
            <a:custGeom>
              <a:avLst/>
              <a:gdLst/>
              <a:ahLst/>
              <a:cxnLst/>
              <a:rect l="l" t="t" r="r" b="b"/>
              <a:pathLst>
                <a:path w="1270" h="635">
                  <a:moveTo>
                    <a:pt x="12" y="431"/>
                  </a:moveTo>
                  <a:lnTo>
                    <a:pt x="12" y="431"/>
                  </a:lnTo>
                  <a:lnTo>
                    <a:pt x="1054" y="431"/>
                  </a:lnTo>
                </a:path>
                <a:path w="1270" h="635">
                  <a:moveTo>
                    <a:pt x="12" y="431"/>
                  </a:moveTo>
                  <a:lnTo>
                    <a:pt x="12" y="215"/>
                  </a:lnTo>
                  <a:lnTo>
                    <a:pt x="0" y="0"/>
                  </a:lnTo>
                </a:path>
              </a:pathLst>
            </a:custGeom>
            <a:ln w="3175">
              <a:solidFill>
                <a:srgbClr val="565658"/>
              </a:solidFill>
            </a:ln>
          </p:spPr>
          <p:txBody>
            <a:bodyPr wrap="square" lIns="0" tIns="0" rIns="0" bIns="0" rtlCol="0"/>
            <a:lstStyle/>
            <a:p/>
          </p:txBody>
        </p:sp>
        <p:sp>
          <p:nvSpPr>
            <p:cNvPr id="1605" name="object 1605" descr=""/>
            <p:cNvSpPr/>
            <p:nvPr/>
          </p:nvSpPr>
          <p:spPr>
            <a:xfrm>
              <a:off x="5689392" y="2596176"/>
              <a:ext cx="1270" cy="0"/>
            </a:xfrm>
            <a:custGeom>
              <a:avLst/>
              <a:gdLst/>
              <a:ahLst/>
              <a:cxnLst/>
              <a:rect l="l" t="t" r="r" b="b"/>
              <a:pathLst>
                <a:path w="1270" h="0">
                  <a:moveTo>
                    <a:pt x="0" y="0"/>
                  </a:moveTo>
                  <a:lnTo>
                    <a:pt x="1092" y="0"/>
                  </a:lnTo>
                </a:path>
              </a:pathLst>
            </a:custGeom>
            <a:ln w="3175">
              <a:solidFill>
                <a:srgbClr val="565658"/>
              </a:solidFill>
            </a:ln>
          </p:spPr>
          <p:txBody>
            <a:bodyPr wrap="square" lIns="0" tIns="0" rIns="0" bIns="0" rtlCol="0"/>
            <a:lstStyle/>
            <a:p/>
          </p:txBody>
        </p:sp>
        <p:sp>
          <p:nvSpPr>
            <p:cNvPr id="1606" name="object 1606" descr=""/>
            <p:cNvSpPr/>
            <p:nvPr/>
          </p:nvSpPr>
          <p:spPr>
            <a:xfrm>
              <a:off x="5709544" y="2596172"/>
              <a:ext cx="1270" cy="635"/>
            </a:xfrm>
            <a:custGeom>
              <a:avLst/>
              <a:gdLst/>
              <a:ahLst/>
              <a:cxnLst/>
              <a:rect l="l" t="t" r="r" b="b"/>
              <a:pathLst>
                <a:path w="1270" h="635">
                  <a:moveTo>
                    <a:pt x="126" y="431"/>
                  </a:moveTo>
                  <a:lnTo>
                    <a:pt x="63" y="215"/>
                  </a:lnTo>
                  <a:lnTo>
                    <a:pt x="0" y="0"/>
                  </a:lnTo>
                </a:path>
                <a:path w="1270" h="635">
                  <a:moveTo>
                    <a:pt x="126" y="431"/>
                  </a:moveTo>
                  <a:lnTo>
                    <a:pt x="126" y="431"/>
                  </a:lnTo>
                  <a:lnTo>
                    <a:pt x="774" y="431"/>
                  </a:lnTo>
                  <a:lnTo>
                    <a:pt x="901" y="431"/>
                  </a:lnTo>
                </a:path>
              </a:pathLst>
            </a:custGeom>
            <a:ln w="3175">
              <a:solidFill>
                <a:srgbClr val="565658"/>
              </a:solidFill>
            </a:ln>
          </p:spPr>
          <p:txBody>
            <a:bodyPr wrap="square" lIns="0" tIns="0" rIns="0" bIns="0" rtlCol="0"/>
            <a:lstStyle/>
            <a:p/>
          </p:txBody>
        </p:sp>
        <p:sp>
          <p:nvSpPr>
            <p:cNvPr id="1607" name="object 1607" descr=""/>
            <p:cNvSpPr/>
            <p:nvPr/>
          </p:nvSpPr>
          <p:spPr>
            <a:xfrm>
              <a:off x="5717910" y="2597013"/>
              <a:ext cx="635" cy="635"/>
            </a:xfrm>
            <a:custGeom>
              <a:avLst/>
              <a:gdLst/>
              <a:ahLst/>
              <a:cxnLst/>
              <a:rect l="l" t="t" r="r" b="b"/>
              <a:pathLst>
                <a:path w="635" h="635">
                  <a:moveTo>
                    <a:pt x="63" y="0"/>
                  </a:moveTo>
                  <a:lnTo>
                    <a:pt x="0" y="12"/>
                  </a:lnTo>
                  <a:lnTo>
                    <a:pt x="0" y="25"/>
                  </a:lnTo>
                </a:path>
              </a:pathLst>
            </a:custGeom>
            <a:ln w="3175">
              <a:solidFill>
                <a:srgbClr val="565658"/>
              </a:solidFill>
            </a:ln>
          </p:spPr>
          <p:txBody>
            <a:bodyPr wrap="square" lIns="0" tIns="0" rIns="0" bIns="0" rtlCol="0"/>
            <a:lstStyle/>
            <a:p/>
          </p:txBody>
        </p:sp>
        <p:sp>
          <p:nvSpPr>
            <p:cNvPr id="1608" name="object 1608" descr=""/>
            <p:cNvSpPr/>
            <p:nvPr/>
          </p:nvSpPr>
          <p:spPr>
            <a:xfrm>
              <a:off x="5717868" y="2596604"/>
              <a:ext cx="635" cy="635"/>
            </a:xfrm>
            <a:custGeom>
              <a:avLst/>
              <a:gdLst/>
              <a:ahLst/>
              <a:cxnLst/>
              <a:rect l="l" t="t" r="r" b="b"/>
              <a:pathLst>
                <a:path w="635" h="635">
                  <a:moveTo>
                    <a:pt x="0" y="0"/>
                  </a:moveTo>
                  <a:lnTo>
                    <a:pt x="50" y="203"/>
                  </a:lnTo>
                  <a:lnTo>
                    <a:pt x="101" y="406"/>
                  </a:lnTo>
                </a:path>
              </a:pathLst>
            </a:custGeom>
            <a:ln w="3175">
              <a:solidFill>
                <a:srgbClr val="565658"/>
              </a:solidFill>
            </a:ln>
          </p:spPr>
          <p:txBody>
            <a:bodyPr wrap="square" lIns="0" tIns="0" rIns="0" bIns="0" rtlCol="0"/>
            <a:lstStyle/>
            <a:p/>
          </p:txBody>
        </p:sp>
        <p:sp>
          <p:nvSpPr>
            <p:cNvPr id="1609" name="object 1609" descr=""/>
            <p:cNvSpPr/>
            <p:nvPr/>
          </p:nvSpPr>
          <p:spPr>
            <a:xfrm>
              <a:off x="5803789" y="2597019"/>
              <a:ext cx="1905" cy="11430"/>
            </a:xfrm>
            <a:custGeom>
              <a:avLst/>
              <a:gdLst/>
              <a:ahLst/>
              <a:cxnLst/>
              <a:rect l="l" t="t" r="r" b="b"/>
              <a:pathLst>
                <a:path w="1904" h="11430">
                  <a:moveTo>
                    <a:pt x="876" y="10845"/>
                  </a:moveTo>
                  <a:lnTo>
                    <a:pt x="368" y="6553"/>
                  </a:lnTo>
                  <a:lnTo>
                    <a:pt x="25" y="901"/>
                  </a:lnTo>
                  <a:lnTo>
                    <a:pt x="0" y="0"/>
                  </a:lnTo>
                </a:path>
                <a:path w="1904" h="11430">
                  <a:moveTo>
                    <a:pt x="876" y="10845"/>
                  </a:moveTo>
                  <a:lnTo>
                    <a:pt x="1092" y="10795"/>
                  </a:lnTo>
                  <a:lnTo>
                    <a:pt x="1270" y="10680"/>
                  </a:lnTo>
                  <a:lnTo>
                    <a:pt x="1397" y="10528"/>
                  </a:lnTo>
                  <a:lnTo>
                    <a:pt x="1447" y="10337"/>
                  </a:lnTo>
                </a:path>
              </a:pathLst>
            </a:custGeom>
            <a:ln w="3175">
              <a:solidFill>
                <a:srgbClr val="565658"/>
              </a:solidFill>
            </a:ln>
          </p:spPr>
          <p:txBody>
            <a:bodyPr wrap="square" lIns="0" tIns="0" rIns="0" bIns="0" rtlCol="0"/>
            <a:lstStyle/>
            <a:p/>
          </p:txBody>
        </p:sp>
        <p:sp>
          <p:nvSpPr>
            <p:cNvPr id="1610" name="object 1610" descr=""/>
            <p:cNvSpPr/>
            <p:nvPr/>
          </p:nvSpPr>
          <p:spPr>
            <a:xfrm>
              <a:off x="5805237" y="2607363"/>
              <a:ext cx="4445" cy="2540"/>
            </a:xfrm>
            <a:custGeom>
              <a:avLst/>
              <a:gdLst/>
              <a:ahLst/>
              <a:cxnLst/>
              <a:rect l="l" t="t" r="r" b="b"/>
              <a:pathLst>
                <a:path w="4445" h="2539">
                  <a:moveTo>
                    <a:pt x="0" y="0"/>
                  </a:moveTo>
                  <a:lnTo>
                    <a:pt x="3429" y="2298"/>
                  </a:lnTo>
                  <a:lnTo>
                    <a:pt x="4216" y="2374"/>
                  </a:lnTo>
                </a:path>
              </a:pathLst>
            </a:custGeom>
            <a:ln w="3175">
              <a:solidFill>
                <a:srgbClr val="565658"/>
              </a:solidFill>
            </a:ln>
          </p:spPr>
          <p:txBody>
            <a:bodyPr wrap="square" lIns="0" tIns="0" rIns="0" bIns="0" rtlCol="0"/>
            <a:lstStyle/>
            <a:p/>
          </p:txBody>
        </p:sp>
        <p:sp>
          <p:nvSpPr>
            <p:cNvPr id="1611" name="object 1611" descr=""/>
            <p:cNvSpPr/>
            <p:nvPr/>
          </p:nvSpPr>
          <p:spPr>
            <a:xfrm>
              <a:off x="5809453" y="2609738"/>
              <a:ext cx="5080" cy="635"/>
            </a:xfrm>
            <a:custGeom>
              <a:avLst/>
              <a:gdLst/>
              <a:ahLst/>
              <a:cxnLst/>
              <a:rect l="l" t="t" r="r" b="b"/>
              <a:pathLst>
                <a:path w="5079" h="635">
                  <a:moveTo>
                    <a:pt x="0" y="0"/>
                  </a:moveTo>
                  <a:lnTo>
                    <a:pt x="2451" y="88"/>
                  </a:lnTo>
                  <a:lnTo>
                    <a:pt x="4889" y="0"/>
                  </a:lnTo>
                </a:path>
              </a:pathLst>
            </a:custGeom>
            <a:ln w="3175">
              <a:solidFill>
                <a:srgbClr val="565658"/>
              </a:solidFill>
            </a:ln>
          </p:spPr>
          <p:txBody>
            <a:bodyPr wrap="square" lIns="0" tIns="0" rIns="0" bIns="0" rtlCol="0"/>
            <a:lstStyle/>
            <a:p/>
          </p:txBody>
        </p:sp>
        <p:sp>
          <p:nvSpPr>
            <p:cNvPr id="1612" name="object 1612" descr=""/>
            <p:cNvSpPr/>
            <p:nvPr/>
          </p:nvSpPr>
          <p:spPr>
            <a:xfrm>
              <a:off x="5814345" y="2607363"/>
              <a:ext cx="6350" cy="2540"/>
            </a:xfrm>
            <a:custGeom>
              <a:avLst/>
              <a:gdLst/>
              <a:ahLst/>
              <a:cxnLst/>
              <a:rect l="l" t="t" r="r" b="b"/>
              <a:pathLst>
                <a:path w="6350" h="2539">
                  <a:moveTo>
                    <a:pt x="0" y="2374"/>
                  </a:moveTo>
                  <a:lnTo>
                    <a:pt x="5626" y="317"/>
                  </a:lnTo>
                  <a:lnTo>
                    <a:pt x="5842" y="0"/>
                  </a:lnTo>
                </a:path>
              </a:pathLst>
            </a:custGeom>
            <a:ln w="3175">
              <a:solidFill>
                <a:srgbClr val="565658"/>
              </a:solidFill>
            </a:ln>
          </p:spPr>
          <p:txBody>
            <a:bodyPr wrap="square" lIns="0" tIns="0" rIns="0" bIns="0" rtlCol="0"/>
            <a:lstStyle/>
            <a:p/>
          </p:txBody>
        </p:sp>
        <p:sp>
          <p:nvSpPr>
            <p:cNvPr id="1613" name="object 1613" descr=""/>
            <p:cNvSpPr/>
            <p:nvPr/>
          </p:nvSpPr>
          <p:spPr>
            <a:xfrm>
              <a:off x="5820190" y="2607375"/>
              <a:ext cx="635" cy="635"/>
            </a:xfrm>
            <a:custGeom>
              <a:avLst/>
              <a:gdLst/>
              <a:ahLst/>
              <a:cxnLst/>
              <a:rect l="l" t="t" r="r" b="b"/>
              <a:pathLst>
                <a:path w="635" h="635">
                  <a:moveTo>
                    <a:pt x="165" y="266"/>
                  </a:moveTo>
                  <a:lnTo>
                    <a:pt x="88" y="177"/>
                  </a:lnTo>
                  <a:lnTo>
                    <a:pt x="0" y="0"/>
                  </a:lnTo>
                </a:path>
              </a:pathLst>
            </a:custGeom>
            <a:ln w="3175">
              <a:solidFill>
                <a:srgbClr val="565658"/>
              </a:solidFill>
            </a:ln>
          </p:spPr>
          <p:txBody>
            <a:bodyPr wrap="square" lIns="0" tIns="0" rIns="0" bIns="0" rtlCol="0"/>
            <a:lstStyle/>
            <a:p/>
          </p:txBody>
        </p:sp>
        <p:sp>
          <p:nvSpPr>
            <p:cNvPr id="1614" name="object 1614" descr=""/>
            <p:cNvSpPr/>
            <p:nvPr/>
          </p:nvSpPr>
          <p:spPr>
            <a:xfrm>
              <a:off x="5820809" y="2597013"/>
              <a:ext cx="3810" cy="11430"/>
            </a:xfrm>
            <a:custGeom>
              <a:avLst/>
              <a:gdLst/>
              <a:ahLst/>
              <a:cxnLst/>
              <a:rect l="l" t="t" r="r" b="b"/>
              <a:pathLst>
                <a:path w="3810" h="11430">
                  <a:moveTo>
                    <a:pt x="3365" y="0"/>
                  </a:moveTo>
                  <a:lnTo>
                    <a:pt x="3251" y="889"/>
                  </a:lnTo>
                  <a:lnTo>
                    <a:pt x="1955" y="6540"/>
                  </a:lnTo>
                  <a:lnTo>
                    <a:pt x="0" y="10845"/>
                  </a:lnTo>
                </a:path>
              </a:pathLst>
            </a:custGeom>
            <a:ln w="3175">
              <a:solidFill>
                <a:srgbClr val="565658"/>
              </a:solidFill>
            </a:ln>
          </p:spPr>
          <p:txBody>
            <a:bodyPr wrap="square" lIns="0" tIns="0" rIns="0" bIns="0" rtlCol="0"/>
            <a:lstStyle/>
            <a:p/>
          </p:txBody>
        </p:sp>
        <p:sp>
          <p:nvSpPr>
            <p:cNvPr id="1615" name="object 1615" descr=""/>
            <p:cNvSpPr/>
            <p:nvPr/>
          </p:nvSpPr>
          <p:spPr>
            <a:xfrm>
              <a:off x="5891631" y="2596606"/>
              <a:ext cx="635" cy="635"/>
            </a:xfrm>
            <a:custGeom>
              <a:avLst/>
              <a:gdLst/>
              <a:ahLst/>
              <a:cxnLst/>
              <a:rect l="l" t="t" r="r" b="b"/>
              <a:pathLst>
                <a:path w="635" h="635">
                  <a:moveTo>
                    <a:pt x="0" y="406"/>
                  </a:moveTo>
                  <a:lnTo>
                    <a:pt x="63" y="203"/>
                  </a:lnTo>
                  <a:lnTo>
                    <a:pt x="127" y="0"/>
                  </a:lnTo>
                </a:path>
              </a:pathLst>
            </a:custGeom>
            <a:ln w="3175">
              <a:solidFill>
                <a:srgbClr val="565658"/>
              </a:solidFill>
            </a:ln>
          </p:spPr>
          <p:txBody>
            <a:bodyPr wrap="square" lIns="0" tIns="0" rIns="0" bIns="0" rtlCol="0"/>
            <a:lstStyle/>
            <a:p/>
          </p:txBody>
        </p:sp>
        <p:sp>
          <p:nvSpPr>
            <p:cNvPr id="1616" name="object 1616" descr=""/>
            <p:cNvSpPr/>
            <p:nvPr/>
          </p:nvSpPr>
          <p:spPr>
            <a:xfrm>
              <a:off x="5893104" y="2596604"/>
              <a:ext cx="635" cy="635"/>
            </a:xfrm>
            <a:custGeom>
              <a:avLst/>
              <a:gdLst/>
              <a:ahLst/>
              <a:cxnLst/>
              <a:rect l="l" t="t" r="r" b="b"/>
              <a:pathLst>
                <a:path w="635" h="635">
                  <a:moveTo>
                    <a:pt x="101" y="0"/>
                  </a:moveTo>
                  <a:lnTo>
                    <a:pt x="38" y="177"/>
                  </a:lnTo>
                  <a:lnTo>
                    <a:pt x="12" y="368"/>
                  </a:lnTo>
                  <a:lnTo>
                    <a:pt x="0" y="584"/>
                  </a:lnTo>
                </a:path>
              </a:pathLst>
            </a:custGeom>
            <a:ln w="3175">
              <a:solidFill>
                <a:srgbClr val="565658"/>
              </a:solidFill>
            </a:ln>
          </p:spPr>
          <p:txBody>
            <a:bodyPr wrap="square" lIns="0" tIns="0" rIns="0" bIns="0" rtlCol="0"/>
            <a:lstStyle/>
            <a:p/>
          </p:txBody>
        </p:sp>
        <p:sp>
          <p:nvSpPr>
            <p:cNvPr id="1617" name="object 1617" descr=""/>
            <p:cNvSpPr/>
            <p:nvPr/>
          </p:nvSpPr>
          <p:spPr>
            <a:xfrm>
              <a:off x="5893202" y="2596604"/>
              <a:ext cx="635" cy="635"/>
            </a:xfrm>
            <a:custGeom>
              <a:avLst/>
              <a:gdLst/>
              <a:ahLst/>
              <a:cxnLst/>
              <a:rect l="l" t="t" r="r" b="b"/>
              <a:pathLst>
                <a:path w="635" h="635">
                  <a:moveTo>
                    <a:pt x="177" y="0"/>
                  </a:moveTo>
                  <a:lnTo>
                    <a:pt x="12" y="444"/>
                  </a:lnTo>
                </a:path>
              </a:pathLst>
            </a:custGeom>
            <a:ln w="3175">
              <a:solidFill>
                <a:srgbClr val="565658"/>
              </a:solidFill>
            </a:ln>
          </p:spPr>
          <p:txBody>
            <a:bodyPr wrap="square" lIns="0" tIns="0" rIns="0" bIns="0" rtlCol="0"/>
            <a:lstStyle/>
            <a:p/>
          </p:txBody>
        </p:sp>
        <p:sp>
          <p:nvSpPr>
            <p:cNvPr id="1618" name="object 1618" descr=""/>
            <p:cNvSpPr/>
            <p:nvPr/>
          </p:nvSpPr>
          <p:spPr>
            <a:xfrm>
              <a:off x="5893376" y="2596604"/>
              <a:ext cx="635" cy="0"/>
            </a:xfrm>
            <a:custGeom>
              <a:avLst/>
              <a:gdLst/>
              <a:ahLst/>
              <a:cxnLst/>
              <a:rect l="l" t="t" r="r" b="b"/>
              <a:pathLst>
                <a:path w="635" h="0">
                  <a:moveTo>
                    <a:pt x="444" y="0"/>
                  </a:moveTo>
                  <a:lnTo>
                    <a:pt x="444" y="0"/>
                  </a:lnTo>
                  <a:lnTo>
                    <a:pt x="88" y="0"/>
                  </a:lnTo>
                </a:path>
              </a:pathLst>
            </a:custGeom>
            <a:ln w="3175">
              <a:solidFill>
                <a:srgbClr val="565658"/>
              </a:solidFill>
            </a:ln>
          </p:spPr>
          <p:txBody>
            <a:bodyPr wrap="square" lIns="0" tIns="0" rIns="0" bIns="0" rtlCol="0"/>
            <a:lstStyle/>
            <a:p/>
          </p:txBody>
        </p:sp>
        <p:sp>
          <p:nvSpPr>
            <p:cNvPr id="1619" name="object 1619" descr=""/>
            <p:cNvSpPr/>
            <p:nvPr/>
          </p:nvSpPr>
          <p:spPr>
            <a:xfrm>
              <a:off x="5822993" y="2596176"/>
              <a:ext cx="1905" cy="635"/>
            </a:xfrm>
            <a:custGeom>
              <a:avLst/>
              <a:gdLst/>
              <a:ahLst/>
              <a:cxnLst/>
              <a:rect l="l" t="t" r="r" b="b"/>
              <a:pathLst>
                <a:path w="1904" h="635">
                  <a:moveTo>
                    <a:pt x="139" y="0"/>
                  </a:moveTo>
                  <a:lnTo>
                    <a:pt x="1282" y="0"/>
                  </a:lnTo>
                </a:path>
                <a:path w="1904" h="635">
                  <a:moveTo>
                    <a:pt x="139" y="0"/>
                  </a:moveTo>
                  <a:lnTo>
                    <a:pt x="25" y="419"/>
                  </a:lnTo>
                </a:path>
              </a:pathLst>
            </a:custGeom>
            <a:ln w="3175">
              <a:solidFill>
                <a:srgbClr val="565658"/>
              </a:solidFill>
            </a:ln>
          </p:spPr>
          <p:txBody>
            <a:bodyPr wrap="square" lIns="0" tIns="0" rIns="0" bIns="0" rtlCol="0"/>
            <a:lstStyle/>
            <a:p/>
          </p:txBody>
        </p:sp>
        <p:sp>
          <p:nvSpPr>
            <p:cNvPr id="1620" name="object 1620" descr=""/>
            <p:cNvSpPr/>
            <p:nvPr/>
          </p:nvSpPr>
          <p:spPr>
            <a:xfrm>
              <a:off x="5814011" y="2596604"/>
              <a:ext cx="9525" cy="0"/>
            </a:xfrm>
            <a:custGeom>
              <a:avLst/>
              <a:gdLst/>
              <a:ahLst/>
              <a:cxnLst/>
              <a:rect l="l" t="t" r="r" b="b"/>
              <a:pathLst>
                <a:path w="9525" h="0">
                  <a:moveTo>
                    <a:pt x="8978" y="0"/>
                  </a:moveTo>
                  <a:lnTo>
                    <a:pt x="4521" y="0"/>
                  </a:lnTo>
                  <a:lnTo>
                    <a:pt x="0" y="0"/>
                  </a:lnTo>
                </a:path>
              </a:pathLst>
            </a:custGeom>
            <a:ln w="3175">
              <a:solidFill>
                <a:srgbClr val="565658"/>
              </a:solidFill>
            </a:ln>
          </p:spPr>
          <p:txBody>
            <a:bodyPr wrap="square" lIns="0" tIns="0" rIns="0" bIns="0" rtlCol="0"/>
            <a:lstStyle/>
            <a:p/>
          </p:txBody>
        </p:sp>
        <p:sp>
          <p:nvSpPr>
            <p:cNvPr id="1621" name="object 1621" descr=""/>
            <p:cNvSpPr/>
            <p:nvPr/>
          </p:nvSpPr>
          <p:spPr>
            <a:xfrm>
              <a:off x="5804918" y="2596604"/>
              <a:ext cx="9525" cy="0"/>
            </a:xfrm>
            <a:custGeom>
              <a:avLst/>
              <a:gdLst/>
              <a:ahLst/>
              <a:cxnLst/>
              <a:rect l="l" t="t" r="r" b="b"/>
              <a:pathLst>
                <a:path w="9525" h="0">
                  <a:moveTo>
                    <a:pt x="9093" y="0"/>
                  </a:moveTo>
                  <a:lnTo>
                    <a:pt x="4546" y="0"/>
                  </a:lnTo>
                  <a:lnTo>
                    <a:pt x="0" y="0"/>
                  </a:lnTo>
                </a:path>
              </a:pathLst>
            </a:custGeom>
            <a:ln w="3175">
              <a:solidFill>
                <a:srgbClr val="565658"/>
              </a:solidFill>
            </a:ln>
          </p:spPr>
          <p:txBody>
            <a:bodyPr wrap="square" lIns="0" tIns="0" rIns="0" bIns="0" rtlCol="0"/>
            <a:lstStyle/>
            <a:p/>
          </p:txBody>
        </p:sp>
        <p:sp>
          <p:nvSpPr>
            <p:cNvPr id="1622" name="object 1622" descr=""/>
            <p:cNvSpPr/>
            <p:nvPr/>
          </p:nvSpPr>
          <p:spPr>
            <a:xfrm>
              <a:off x="5804919" y="2596169"/>
              <a:ext cx="635" cy="635"/>
            </a:xfrm>
            <a:custGeom>
              <a:avLst/>
              <a:gdLst/>
              <a:ahLst/>
              <a:cxnLst/>
              <a:rect l="l" t="t" r="r" b="b"/>
              <a:pathLst>
                <a:path w="635" h="635">
                  <a:moveTo>
                    <a:pt x="25" y="0"/>
                  </a:moveTo>
                  <a:lnTo>
                    <a:pt x="25" y="177"/>
                  </a:lnTo>
                  <a:lnTo>
                    <a:pt x="12" y="317"/>
                  </a:lnTo>
                </a:path>
              </a:pathLst>
            </a:custGeom>
            <a:ln w="3175">
              <a:solidFill>
                <a:srgbClr val="565658"/>
              </a:solidFill>
            </a:ln>
          </p:spPr>
          <p:txBody>
            <a:bodyPr wrap="square" lIns="0" tIns="0" rIns="0" bIns="0" rtlCol="0"/>
            <a:lstStyle/>
            <a:p/>
          </p:txBody>
        </p:sp>
        <p:sp>
          <p:nvSpPr>
            <p:cNvPr id="1623" name="object 1623" descr=""/>
            <p:cNvSpPr/>
            <p:nvPr/>
          </p:nvSpPr>
          <p:spPr>
            <a:xfrm>
              <a:off x="5803760" y="2596169"/>
              <a:ext cx="1270" cy="0"/>
            </a:xfrm>
            <a:custGeom>
              <a:avLst/>
              <a:gdLst/>
              <a:ahLst/>
              <a:cxnLst/>
              <a:rect l="l" t="t" r="r" b="b"/>
              <a:pathLst>
                <a:path w="1270" h="0">
                  <a:moveTo>
                    <a:pt x="0" y="0"/>
                  </a:moveTo>
                  <a:lnTo>
                    <a:pt x="1181" y="0"/>
                  </a:lnTo>
                </a:path>
              </a:pathLst>
            </a:custGeom>
            <a:ln w="3175">
              <a:solidFill>
                <a:srgbClr val="565658"/>
              </a:solidFill>
            </a:ln>
          </p:spPr>
          <p:txBody>
            <a:bodyPr wrap="square" lIns="0" tIns="0" rIns="0" bIns="0" rtlCol="0"/>
            <a:lstStyle/>
            <a:p/>
          </p:txBody>
        </p:sp>
        <p:sp>
          <p:nvSpPr>
            <p:cNvPr id="1624" name="object 1624" descr=""/>
            <p:cNvSpPr/>
            <p:nvPr/>
          </p:nvSpPr>
          <p:spPr>
            <a:xfrm>
              <a:off x="5689255" y="2596176"/>
              <a:ext cx="635" cy="0"/>
            </a:xfrm>
            <a:custGeom>
              <a:avLst/>
              <a:gdLst/>
              <a:ahLst/>
              <a:cxnLst/>
              <a:rect l="l" t="t" r="r" b="b"/>
              <a:pathLst>
                <a:path w="635" h="0">
                  <a:moveTo>
                    <a:pt x="0" y="0"/>
                  </a:moveTo>
                  <a:lnTo>
                    <a:pt x="139" y="0"/>
                  </a:lnTo>
                </a:path>
              </a:pathLst>
            </a:custGeom>
            <a:ln w="3175">
              <a:solidFill>
                <a:srgbClr val="565658"/>
              </a:solidFill>
            </a:ln>
          </p:spPr>
          <p:txBody>
            <a:bodyPr wrap="square" lIns="0" tIns="0" rIns="0" bIns="0" rtlCol="0"/>
            <a:lstStyle/>
            <a:p/>
          </p:txBody>
        </p:sp>
        <p:sp>
          <p:nvSpPr>
            <p:cNvPr id="1625" name="object 1625" descr=""/>
            <p:cNvSpPr/>
            <p:nvPr/>
          </p:nvSpPr>
          <p:spPr>
            <a:xfrm>
              <a:off x="5689392" y="2596176"/>
              <a:ext cx="635" cy="635"/>
            </a:xfrm>
            <a:custGeom>
              <a:avLst/>
              <a:gdLst/>
              <a:ahLst/>
              <a:cxnLst/>
              <a:rect l="l" t="t" r="r" b="b"/>
              <a:pathLst>
                <a:path w="635" h="635">
                  <a:moveTo>
                    <a:pt x="0" y="0"/>
                  </a:moveTo>
                  <a:lnTo>
                    <a:pt x="114" y="215"/>
                  </a:lnTo>
                  <a:lnTo>
                    <a:pt x="317" y="368"/>
                  </a:lnTo>
                  <a:lnTo>
                    <a:pt x="558" y="431"/>
                  </a:lnTo>
                </a:path>
              </a:pathLst>
            </a:custGeom>
            <a:ln w="3175">
              <a:solidFill>
                <a:srgbClr val="565658"/>
              </a:solidFill>
            </a:ln>
          </p:spPr>
          <p:txBody>
            <a:bodyPr wrap="square" lIns="0" tIns="0" rIns="0" bIns="0" rtlCol="0"/>
            <a:lstStyle/>
            <a:p/>
          </p:txBody>
        </p:sp>
        <p:sp>
          <p:nvSpPr>
            <p:cNvPr id="1626" name="object 1626" descr=""/>
            <p:cNvSpPr/>
            <p:nvPr/>
          </p:nvSpPr>
          <p:spPr>
            <a:xfrm>
              <a:off x="5691817" y="2596176"/>
              <a:ext cx="635" cy="635"/>
            </a:xfrm>
            <a:custGeom>
              <a:avLst/>
              <a:gdLst/>
              <a:ahLst/>
              <a:cxnLst/>
              <a:rect l="l" t="t" r="r" b="b"/>
              <a:pathLst>
                <a:path w="635" h="635">
                  <a:moveTo>
                    <a:pt x="0" y="0"/>
                  </a:moveTo>
                  <a:lnTo>
                    <a:pt x="63" y="215"/>
                  </a:lnTo>
                  <a:lnTo>
                    <a:pt x="127" y="431"/>
                  </a:lnTo>
                </a:path>
              </a:pathLst>
            </a:custGeom>
            <a:ln w="3175">
              <a:solidFill>
                <a:srgbClr val="565658"/>
              </a:solidFill>
            </a:ln>
          </p:spPr>
          <p:txBody>
            <a:bodyPr wrap="square" lIns="0" tIns="0" rIns="0" bIns="0" rtlCol="0"/>
            <a:lstStyle/>
            <a:p/>
          </p:txBody>
        </p:sp>
        <p:sp>
          <p:nvSpPr>
            <p:cNvPr id="1627" name="object 1627" descr=""/>
            <p:cNvSpPr/>
            <p:nvPr/>
          </p:nvSpPr>
          <p:spPr>
            <a:xfrm>
              <a:off x="5709667" y="2596606"/>
              <a:ext cx="635" cy="635"/>
            </a:xfrm>
            <a:custGeom>
              <a:avLst/>
              <a:gdLst/>
              <a:ahLst/>
              <a:cxnLst/>
              <a:rect l="l" t="t" r="r" b="b"/>
              <a:pathLst>
                <a:path w="635" h="635">
                  <a:moveTo>
                    <a:pt x="126" y="406"/>
                  </a:moveTo>
                  <a:lnTo>
                    <a:pt x="63" y="203"/>
                  </a:lnTo>
                  <a:lnTo>
                    <a:pt x="0" y="0"/>
                  </a:lnTo>
                </a:path>
              </a:pathLst>
            </a:custGeom>
            <a:ln w="3175">
              <a:solidFill>
                <a:srgbClr val="565658"/>
              </a:solidFill>
            </a:ln>
          </p:spPr>
          <p:txBody>
            <a:bodyPr wrap="square" lIns="0" tIns="0" rIns="0" bIns="0" rtlCol="0"/>
            <a:lstStyle/>
            <a:p/>
          </p:txBody>
        </p:sp>
        <p:sp>
          <p:nvSpPr>
            <p:cNvPr id="1628" name="object 1628" descr=""/>
            <p:cNvSpPr/>
            <p:nvPr/>
          </p:nvSpPr>
          <p:spPr>
            <a:xfrm>
              <a:off x="5709798" y="2597010"/>
              <a:ext cx="8890" cy="10795"/>
            </a:xfrm>
            <a:custGeom>
              <a:avLst/>
              <a:gdLst/>
              <a:ahLst/>
              <a:cxnLst/>
              <a:rect l="l" t="t" r="r" b="b"/>
              <a:pathLst>
                <a:path w="8889" h="10794">
                  <a:moveTo>
                    <a:pt x="635" y="152"/>
                  </a:moveTo>
                  <a:lnTo>
                    <a:pt x="495" y="126"/>
                  </a:lnTo>
                  <a:lnTo>
                    <a:pt x="368" y="88"/>
                  </a:lnTo>
                  <a:lnTo>
                    <a:pt x="139" y="25"/>
                  </a:lnTo>
                  <a:lnTo>
                    <a:pt x="0" y="0"/>
                  </a:lnTo>
                </a:path>
                <a:path w="8889" h="10794">
                  <a:moveTo>
                    <a:pt x="635" y="152"/>
                  </a:moveTo>
                  <a:lnTo>
                    <a:pt x="685" y="330"/>
                  </a:lnTo>
                  <a:lnTo>
                    <a:pt x="3822" y="5968"/>
                  </a:lnTo>
                  <a:lnTo>
                    <a:pt x="8610" y="10236"/>
                  </a:lnTo>
                </a:path>
              </a:pathLst>
            </a:custGeom>
            <a:ln w="3175">
              <a:solidFill>
                <a:srgbClr val="565658"/>
              </a:solidFill>
            </a:ln>
          </p:spPr>
          <p:txBody>
            <a:bodyPr wrap="square" lIns="0" tIns="0" rIns="0" bIns="0" rtlCol="0"/>
            <a:lstStyle/>
            <a:p/>
          </p:txBody>
        </p:sp>
        <p:sp>
          <p:nvSpPr>
            <p:cNvPr id="1629" name="object 1629" descr=""/>
            <p:cNvSpPr/>
            <p:nvPr/>
          </p:nvSpPr>
          <p:spPr>
            <a:xfrm>
              <a:off x="5718512" y="2600243"/>
              <a:ext cx="0" cy="7620"/>
            </a:xfrm>
            <a:custGeom>
              <a:avLst/>
              <a:gdLst/>
              <a:ahLst/>
              <a:cxnLst/>
              <a:rect l="l" t="t" r="r" b="b"/>
              <a:pathLst>
                <a:path w="0" h="7619">
                  <a:moveTo>
                    <a:pt x="0" y="0"/>
                  </a:moveTo>
                  <a:lnTo>
                    <a:pt x="0" y="7035"/>
                  </a:lnTo>
                </a:path>
              </a:pathLst>
            </a:custGeom>
            <a:ln w="3175">
              <a:solidFill>
                <a:srgbClr val="565658"/>
              </a:solidFill>
            </a:ln>
          </p:spPr>
          <p:txBody>
            <a:bodyPr wrap="square" lIns="0" tIns="0" rIns="0" bIns="0" rtlCol="0"/>
            <a:lstStyle/>
            <a:p/>
          </p:txBody>
        </p:sp>
        <p:sp>
          <p:nvSpPr>
            <p:cNvPr id="1630" name="object 1630" descr=""/>
            <p:cNvSpPr/>
            <p:nvPr/>
          </p:nvSpPr>
          <p:spPr>
            <a:xfrm>
              <a:off x="5724500" y="2607734"/>
              <a:ext cx="635" cy="635"/>
            </a:xfrm>
            <a:custGeom>
              <a:avLst/>
              <a:gdLst/>
              <a:ahLst/>
              <a:cxnLst/>
              <a:rect l="l" t="t" r="r" b="b"/>
              <a:pathLst>
                <a:path w="635" h="635">
                  <a:moveTo>
                    <a:pt x="101" y="50"/>
                  </a:moveTo>
                  <a:lnTo>
                    <a:pt x="0" y="0"/>
                  </a:lnTo>
                </a:path>
              </a:pathLst>
            </a:custGeom>
            <a:ln w="3175">
              <a:solidFill>
                <a:srgbClr val="565658"/>
              </a:solidFill>
            </a:ln>
          </p:spPr>
          <p:txBody>
            <a:bodyPr wrap="square" lIns="0" tIns="0" rIns="0" bIns="0" rtlCol="0"/>
            <a:lstStyle/>
            <a:p/>
          </p:txBody>
        </p:sp>
        <p:sp>
          <p:nvSpPr>
            <p:cNvPr id="1631" name="object 1631" descr=""/>
            <p:cNvSpPr/>
            <p:nvPr/>
          </p:nvSpPr>
          <p:spPr>
            <a:xfrm>
              <a:off x="5717974" y="2597013"/>
              <a:ext cx="6985" cy="10795"/>
            </a:xfrm>
            <a:custGeom>
              <a:avLst/>
              <a:gdLst/>
              <a:ahLst/>
              <a:cxnLst/>
              <a:rect l="l" t="t" r="r" b="b"/>
              <a:pathLst>
                <a:path w="6985" h="10794">
                  <a:moveTo>
                    <a:pt x="0" y="0"/>
                  </a:moveTo>
                  <a:lnTo>
                    <a:pt x="177" y="647"/>
                  </a:lnTo>
                  <a:lnTo>
                    <a:pt x="2717" y="6400"/>
                  </a:lnTo>
                  <a:lnTo>
                    <a:pt x="6629" y="10769"/>
                  </a:lnTo>
                </a:path>
              </a:pathLst>
            </a:custGeom>
            <a:ln w="3175">
              <a:solidFill>
                <a:srgbClr val="565658"/>
              </a:solidFill>
            </a:ln>
          </p:spPr>
          <p:txBody>
            <a:bodyPr wrap="square" lIns="0" tIns="0" rIns="0" bIns="0" rtlCol="0"/>
            <a:lstStyle/>
            <a:p/>
          </p:txBody>
        </p:sp>
        <p:sp>
          <p:nvSpPr>
            <p:cNvPr id="1632" name="object 1632" descr=""/>
            <p:cNvSpPr/>
            <p:nvPr/>
          </p:nvSpPr>
          <p:spPr>
            <a:xfrm>
              <a:off x="5804672" y="2607863"/>
              <a:ext cx="5080" cy="2540"/>
            </a:xfrm>
            <a:custGeom>
              <a:avLst/>
              <a:gdLst/>
              <a:ahLst/>
              <a:cxnLst/>
              <a:rect l="l" t="t" r="r" b="b"/>
              <a:pathLst>
                <a:path w="5079" h="2539">
                  <a:moveTo>
                    <a:pt x="4521" y="2451"/>
                  </a:moveTo>
                  <a:lnTo>
                    <a:pt x="2362" y="2133"/>
                  </a:lnTo>
                  <a:lnTo>
                    <a:pt x="838" y="1447"/>
                  </a:lnTo>
                  <a:lnTo>
                    <a:pt x="76" y="330"/>
                  </a:lnTo>
                  <a:lnTo>
                    <a:pt x="0" y="0"/>
                  </a:lnTo>
                </a:path>
                <a:path w="5079" h="2539">
                  <a:moveTo>
                    <a:pt x="4521" y="2451"/>
                  </a:moveTo>
                  <a:lnTo>
                    <a:pt x="4698" y="2247"/>
                  </a:lnTo>
                  <a:lnTo>
                    <a:pt x="4749" y="2070"/>
                  </a:lnTo>
                </a:path>
              </a:pathLst>
            </a:custGeom>
            <a:ln w="3175">
              <a:solidFill>
                <a:srgbClr val="565658"/>
              </a:solidFill>
            </a:ln>
          </p:spPr>
          <p:txBody>
            <a:bodyPr wrap="square" lIns="0" tIns="0" rIns="0" bIns="0" rtlCol="0"/>
            <a:lstStyle/>
            <a:p/>
          </p:txBody>
        </p:sp>
        <p:sp>
          <p:nvSpPr>
            <p:cNvPr id="1633" name="object 1633" descr=""/>
            <p:cNvSpPr/>
            <p:nvPr/>
          </p:nvSpPr>
          <p:spPr>
            <a:xfrm>
              <a:off x="5809193" y="2609743"/>
              <a:ext cx="5715" cy="1270"/>
            </a:xfrm>
            <a:custGeom>
              <a:avLst/>
              <a:gdLst/>
              <a:ahLst/>
              <a:cxnLst/>
              <a:rect l="l" t="t" r="r" b="b"/>
              <a:pathLst>
                <a:path w="5714" h="1269">
                  <a:moveTo>
                    <a:pt x="5270" y="571"/>
                  </a:moveTo>
                  <a:lnTo>
                    <a:pt x="2641" y="660"/>
                  </a:lnTo>
                  <a:lnTo>
                    <a:pt x="0" y="571"/>
                  </a:lnTo>
                </a:path>
                <a:path w="5714" h="1269">
                  <a:moveTo>
                    <a:pt x="5270" y="571"/>
                  </a:moveTo>
                  <a:lnTo>
                    <a:pt x="5194" y="368"/>
                  </a:lnTo>
                  <a:lnTo>
                    <a:pt x="5168" y="190"/>
                  </a:lnTo>
                  <a:lnTo>
                    <a:pt x="5156" y="0"/>
                  </a:lnTo>
                </a:path>
              </a:pathLst>
            </a:custGeom>
            <a:ln w="3175">
              <a:solidFill>
                <a:srgbClr val="565658"/>
              </a:solidFill>
            </a:ln>
          </p:spPr>
          <p:txBody>
            <a:bodyPr wrap="square" lIns="0" tIns="0" rIns="0" bIns="0" rtlCol="0"/>
            <a:lstStyle/>
            <a:p/>
          </p:txBody>
        </p:sp>
        <p:sp>
          <p:nvSpPr>
            <p:cNvPr id="1634" name="object 1634" descr=""/>
            <p:cNvSpPr/>
            <p:nvPr/>
          </p:nvSpPr>
          <p:spPr>
            <a:xfrm>
              <a:off x="5814457" y="2607865"/>
              <a:ext cx="6350" cy="2540"/>
            </a:xfrm>
            <a:custGeom>
              <a:avLst/>
              <a:gdLst/>
              <a:ahLst/>
              <a:cxnLst/>
              <a:rect l="l" t="t" r="r" b="b"/>
              <a:pathLst>
                <a:path w="6350" h="2539">
                  <a:moveTo>
                    <a:pt x="6350" y="0"/>
                  </a:moveTo>
                  <a:lnTo>
                    <a:pt x="6108" y="317"/>
                  </a:lnTo>
                  <a:lnTo>
                    <a:pt x="4673" y="1447"/>
                  </a:lnTo>
                  <a:lnTo>
                    <a:pt x="2565" y="2133"/>
                  </a:lnTo>
                  <a:lnTo>
                    <a:pt x="0" y="2451"/>
                  </a:lnTo>
                </a:path>
              </a:pathLst>
            </a:custGeom>
            <a:ln w="3175">
              <a:solidFill>
                <a:srgbClr val="565658"/>
              </a:solidFill>
            </a:ln>
          </p:spPr>
          <p:txBody>
            <a:bodyPr wrap="square" lIns="0" tIns="0" rIns="0" bIns="0" rtlCol="0"/>
            <a:lstStyle/>
            <a:p/>
          </p:txBody>
        </p:sp>
        <p:sp>
          <p:nvSpPr>
            <p:cNvPr id="1635" name="object 1635" descr=""/>
            <p:cNvSpPr/>
            <p:nvPr/>
          </p:nvSpPr>
          <p:spPr>
            <a:xfrm>
              <a:off x="5883718" y="2597018"/>
              <a:ext cx="8255" cy="11430"/>
            </a:xfrm>
            <a:custGeom>
              <a:avLst/>
              <a:gdLst/>
              <a:ahLst/>
              <a:cxnLst/>
              <a:rect l="l" t="t" r="r" b="b"/>
              <a:pathLst>
                <a:path w="8254" h="11430">
                  <a:moveTo>
                    <a:pt x="0" y="10896"/>
                  </a:moveTo>
                  <a:lnTo>
                    <a:pt x="4572" y="6629"/>
                  </a:lnTo>
                  <a:lnTo>
                    <a:pt x="7581" y="1015"/>
                  </a:lnTo>
                  <a:lnTo>
                    <a:pt x="7912" y="0"/>
                  </a:lnTo>
                </a:path>
              </a:pathLst>
            </a:custGeom>
            <a:ln w="3175">
              <a:solidFill>
                <a:srgbClr val="565658"/>
              </a:solidFill>
            </a:ln>
          </p:spPr>
          <p:txBody>
            <a:bodyPr wrap="square" lIns="0" tIns="0" rIns="0" bIns="0" rtlCol="0"/>
            <a:lstStyle/>
            <a:p/>
          </p:txBody>
        </p:sp>
        <p:sp>
          <p:nvSpPr>
            <p:cNvPr id="1636" name="object 1636" descr=""/>
            <p:cNvSpPr/>
            <p:nvPr/>
          </p:nvSpPr>
          <p:spPr>
            <a:xfrm>
              <a:off x="5885144" y="2606587"/>
              <a:ext cx="0" cy="1270"/>
            </a:xfrm>
            <a:custGeom>
              <a:avLst/>
              <a:gdLst/>
              <a:ahLst/>
              <a:cxnLst/>
              <a:rect l="l" t="t" r="r" b="b"/>
              <a:pathLst>
                <a:path w="0" h="1269">
                  <a:moveTo>
                    <a:pt x="0" y="0"/>
                  </a:moveTo>
                  <a:lnTo>
                    <a:pt x="0" y="774"/>
                  </a:lnTo>
                </a:path>
              </a:pathLst>
            </a:custGeom>
            <a:ln w="3175">
              <a:solidFill>
                <a:srgbClr val="565658"/>
              </a:solidFill>
            </a:ln>
          </p:spPr>
          <p:txBody>
            <a:bodyPr wrap="square" lIns="0" tIns="0" rIns="0" bIns="0" rtlCol="0"/>
            <a:lstStyle/>
            <a:p/>
          </p:txBody>
        </p:sp>
        <p:sp>
          <p:nvSpPr>
            <p:cNvPr id="1637" name="object 1637" descr=""/>
            <p:cNvSpPr/>
            <p:nvPr/>
          </p:nvSpPr>
          <p:spPr>
            <a:xfrm>
              <a:off x="5885144" y="2598759"/>
              <a:ext cx="7620" cy="8890"/>
            </a:xfrm>
            <a:custGeom>
              <a:avLst/>
              <a:gdLst/>
              <a:ahLst/>
              <a:cxnLst/>
              <a:rect l="l" t="t" r="r" b="b"/>
              <a:pathLst>
                <a:path w="7620" h="8889">
                  <a:moveTo>
                    <a:pt x="0" y="8597"/>
                  </a:moveTo>
                  <a:lnTo>
                    <a:pt x="4724" y="4394"/>
                  </a:lnTo>
                  <a:lnTo>
                    <a:pt x="7175" y="0"/>
                  </a:lnTo>
                </a:path>
              </a:pathLst>
            </a:custGeom>
            <a:ln w="3175">
              <a:solidFill>
                <a:srgbClr val="565658"/>
              </a:solidFill>
            </a:ln>
          </p:spPr>
          <p:txBody>
            <a:bodyPr wrap="square" lIns="0" tIns="0" rIns="0" bIns="0" rtlCol="0"/>
            <a:lstStyle/>
            <a:p/>
          </p:txBody>
        </p:sp>
        <p:sp>
          <p:nvSpPr>
            <p:cNvPr id="1638" name="object 1638" descr=""/>
            <p:cNvSpPr/>
            <p:nvPr/>
          </p:nvSpPr>
          <p:spPr>
            <a:xfrm>
              <a:off x="5893207" y="2597013"/>
              <a:ext cx="635" cy="635"/>
            </a:xfrm>
            <a:custGeom>
              <a:avLst/>
              <a:gdLst/>
              <a:ahLst/>
              <a:cxnLst/>
              <a:rect l="l" t="t" r="r" b="b"/>
              <a:pathLst>
                <a:path w="635" h="635">
                  <a:moveTo>
                    <a:pt x="482" y="0"/>
                  </a:moveTo>
                  <a:lnTo>
                    <a:pt x="342" y="50"/>
                  </a:lnTo>
                  <a:lnTo>
                    <a:pt x="190" y="101"/>
                  </a:lnTo>
                  <a:lnTo>
                    <a:pt x="63" y="127"/>
                  </a:lnTo>
                </a:path>
              </a:pathLst>
            </a:custGeom>
            <a:ln w="3175">
              <a:solidFill>
                <a:srgbClr val="565658"/>
              </a:solidFill>
            </a:ln>
          </p:spPr>
          <p:txBody>
            <a:bodyPr wrap="square" lIns="0" tIns="0" rIns="0" bIns="0" rtlCol="0"/>
            <a:lstStyle/>
            <a:p/>
          </p:txBody>
        </p:sp>
        <p:sp>
          <p:nvSpPr>
            <p:cNvPr id="1639" name="object 1639" descr=""/>
            <p:cNvSpPr/>
            <p:nvPr/>
          </p:nvSpPr>
          <p:spPr>
            <a:xfrm>
              <a:off x="5814009" y="2596169"/>
              <a:ext cx="9525" cy="635"/>
            </a:xfrm>
            <a:custGeom>
              <a:avLst/>
              <a:gdLst/>
              <a:ahLst/>
              <a:cxnLst/>
              <a:rect l="l" t="t" r="r" b="b"/>
              <a:pathLst>
                <a:path w="9525" h="635">
                  <a:moveTo>
                    <a:pt x="88" y="0"/>
                  </a:moveTo>
                  <a:lnTo>
                    <a:pt x="4648" y="0"/>
                  </a:lnTo>
                  <a:lnTo>
                    <a:pt x="9118" y="0"/>
                  </a:lnTo>
                </a:path>
                <a:path w="9525" h="635">
                  <a:moveTo>
                    <a:pt x="88" y="0"/>
                  </a:moveTo>
                  <a:lnTo>
                    <a:pt x="76" y="177"/>
                  </a:lnTo>
                  <a:lnTo>
                    <a:pt x="63" y="317"/>
                  </a:lnTo>
                </a:path>
              </a:pathLst>
            </a:custGeom>
            <a:ln w="3175">
              <a:solidFill>
                <a:srgbClr val="565658"/>
              </a:solidFill>
            </a:ln>
          </p:spPr>
          <p:txBody>
            <a:bodyPr wrap="square" lIns="0" tIns="0" rIns="0" bIns="0" rtlCol="0"/>
            <a:lstStyle/>
            <a:p/>
          </p:txBody>
        </p:sp>
        <p:sp>
          <p:nvSpPr>
            <p:cNvPr id="1640" name="object 1640" descr=""/>
            <p:cNvSpPr/>
            <p:nvPr/>
          </p:nvSpPr>
          <p:spPr>
            <a:xfrm>
              <a:off x="5804945" y="2596169"/>
              <a:ext cx="9525" cy="0"/>
            </a:xfrm>
            <a:custGeom>
              <a:avLst/>
              <a:gdLst/>
              <a:ahLst/>
              <a:cxnLst/>
              <a:rect l="l" t="t" r="r" b="b"/>
              <a:pathLst>
                <a:path w="9525" h="0">
                  <a:moveTo>
                    <a:pt x="0" y="0"/>
                  </a:moveTo>
                  <a:lnTo>
                    <a:pt x="4572" y="0"/>
                  </a:lnTo>
                  <a:lnTo>
                    <a:pt x="9156" y="0"/>
                  </a:lnTo>
                </a:path>
              </a:pathLst>
            </a:custGeom>
            <a:ln w="3175">
              <a:solidFill>
                <a:srgbClr val="565658"/>
              </a:solidFill>
            </a:ln>
          </p:spPr>
          <p:txBody>
            <a:bodyPr wrap="square" lIns="0" tIns="0" rIns="0" bIns="0" rtlCol="0"/>
            <a:lstStyle/>
            <a:p/>
          </p:txBody>
        </p:sp>
        <p:sp>
          <p:nvSpPr>
            <p:cNvPr id="1641" name="object 1641" descr=""/>
            <p:cNvSpPr/>
            <p:nvPr/>
          </p:nvSpPr>
          <p:spPr>
            <a:xfrm>
              <a:off x="5681610" y="2596176"/>
              <a:ext cx="635" cy="0"/>
            </a:xfrm>
            <a:custGeom>
              <a:avLst/>
              <a:gdLst/>
              <a:ahLst/>
              <a:cxnLst/>
              <a:rect l="l" t="t" r="r" b="b"/>
              <a:pathLst>
                <a:path w="635" h="0">
                  <a:moveTo>
                    <a:pt x="0" y="0"/>
                  </a:moveTo>
                  <a:lnTo>
                    <a:pt x="177" y="0"/>
                  </a:lnTo>
                  <a:lnTo>
                    <a:pt x="355" y="0"/>
                  </a:lnTo>
                </a:path>
              </a:pathLst>
            </a:custGeom>
            <a:ln w="3175">
              <a:solidFill>
                <a:srgbClr val="565658"/>
              </a:solidFill>
            </a:ln>
          </p:spPr>
          <p:txBody>
            <a:bodyPr wrap="square" lIns="0" tIns="0" rIns="0" bIns="0" rtlCol="0"/>
            <a:lstStyle/>
            <a:p/>
          </p:txBody>
        </p:sp>
        <p:sp>
          <p:nvSpPr>
            <p:cNvPr id="1642" name="object 1642" descr=""/>
            <p:cNvSpPr/>
            <p:nvPr/>
          </p:nvSpPr>
          <p:spPr>
            <a:xfrm>
              <a:off x="5681974" y="2596172"/>
              <a:ext cx="635" cy="635"/>
            </a:xfrm>
            <a:custGeom>
              <a:avLst/>
              <a:gdLst/>
              <a:ahLst/>
              <a:cxnLst/>
              <a:rect l="l" t="t" r="r" b="b"/>
              <a:pathLst>
                <a:path w="635" h="635">
                  <a:moveTo>
                    <a:pt x="558" y="431"/>
                  </a:moveTo>
                  <a:lnTo>
                    <a:pt x="368" y="406"/>
                  </a:lnTo>
                  <a:lnTo>
                    <a:pt x="203" y="317"/>
                  </a:lnTo>
                  <a:lnTo>
                    <a:pt x="0" y="0"/>
                  </a:lnTo>
                </a:path>
              </a:pathLst>
            </a:custGeom>
            <a:ln w="3175">
              <a:solidFill>
                <a:srgbClr val="565658"/>
              </a:solidFill>
            </a:ln>
          </p:spPr>
          <p:txBody>
            <a:bodyPr wrap="square" lIns="0" tIns="0" rIns="0" bIns="0" rtlCol="0"/>
            <a:lstStyle/>
            <a:p/>
          </p:txBody>
        </p:sp>
        <p:sp>
          <p:nvSpPr>
            <p:cNvPr id="1643" name="object 1643" descr=""/>
            <p:cNvSpPr/>
            <p:nvPr/>
          </p:nvSpPr>
          <p:spPr>
            <a:xfrm>
              <a:off x="5681969" y="2596176"/>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1644" name="object 1644" descr=""/>
            <p:cNvSpPr/>
            <p:nvPr/>
          </p:nvSpPr>
          <p:spPr>
            <a:xfrm>
              <a:off x="5689253" y="2596172"/>
              <a:ext cx="1270" cy="635"/>
            </a:xfrm>
            <a:custGeom>
              <a:avLst/>
              <a:gdLst/>
              <a:ahLst/>
              <a:cxnLst/>
              <a:rect l="l" t="t" r="r" b="b"/>
              <a:pathLst>
                <a:path w="1270" h="635">
                  <a:moveTo>
                    <a:pt x="126" y="431"/>
                  </a:moveTo>
                  <a:lnTo>
                    <a:pt x="63" y="215"/>
                  </a:lnTo>
                  <a:lnTo>
                    <a:pt x="0" y="0"/>
                  </a:lnTo>
                </a:path>
                <a:path w="1270" h="635">
                  <a:moveTo>
                    <a:pt x="126" y="431"/>
                  </a:moveTo>
                  <a:lnTo>
                    <a:pt x="126" y="431"/>
                  </a:lnTo>
                  <a:lnTo>
                    <a:pt x="685" y="431"/>
                  </a:lnTo>
                </a:path>
              </a:pathLst>
            </a:custGeom>
            <a:ln w="3175">
              <a:solidFill>
                <a:srgbClr val="565658"/>
              </a:solidFill>
            </a:ln>
          </p:spPr>
          <p:txBody>
            <a:bodyPr wrap="square" lIns="0" tIns="0" rIns="0" bIns="0" rtlCol="0"/>
            <a:lstStyle/>
            <a:p/>
          </p:txBody>
        </p:sp>
        <p:sp>
          <p:nvSpPr>
            <p:cNvPr id="1645" name="object 1645" descr=""/>
            <p:cNvSpPr/>
            <p:nvPr/>
          </p:nvSpPr>
          <p:spPr>
            <a:xfrm>
              <a:off x="5689954" y="2596596"/>
              <a:ext cx="635" cy="635"/>
            </a:xfrm>
            <a:custGeom>
              <a:avLst/>
              <a:gdLst/>
              <a:ahLst/>
              <a:cxnLst/>
              <a:rect l="l" t="t" r="r" b="b"/>
              <a:pathLst>
                <a:path w="635" h="635">
                  <a:moveTo>
                    <a:pt x="114" y="584"/>
                  </a:moveTo>
                  <a:lnTo>
                    <a:pt x="114" y="355"/>
                  </a:lnTo>
                  <a:lnTo>
                    <a:pt x="76" y="177"/>
                  </a:lnTo>
                  <a:lnTo>
                    <a:pt x="50" y="50"/>
                  </a:lnTo>
                </a:path>
                <a:path w="635" h="635">
                  <a:moveTo>
                    <a:pt x="114" y="584"/>
                  </a:moveTo>
                  <a:lnTo>
                    <a:pt x="114" y="368"/>
                  </a:lnTo>
                  <a:lnTo>
                    <a:pt x="88" y="177"/>
                  </a:lnTo>
                  <a:lnTo>
                    <a:pt x="63" y="50"/>
                  </a:lnTo>
                </a:path>
              </a:pathLst>
            </a:custGeom>
            <a:ln w="3175">
              <a:solidFill>
                <a:srgbClr val="565658"/>
              </a:solidFill>
            </a:ln>
          </p:spPr>
          <p:txBody>
            <a:bodyPr wrap="square" lIns="0" tIns="0" rIns="0" bIns="0" rtlCol="0"/>
            <a:lstStyle/>
            <a:p/>
          </p:txBody>
        </p:sp>
        <p:sp>
          <p:nvSpPr>
            <p:cNvPr id="1646" name="object 1646" descr=""/>
            <p:cNvSpPr/>
            <p:nvPr/>
          </p:nvSpPr>
          <p:spPr>
            <a:xfrm>
              <a:off x="5690114" y="2597187"/>
              <a:ext cx="1270" cy="0"/>
            </a:xfrm>
            <a:custGeom>
              <a:avLst/>
              <a:gdLst/>
              <a:ahLst/>
              <a:cxnLst/>
              <a:rect l="l" t="t" r="r" b="b"/>
              <a:pathLst>
                <a:path w="1270" h="0">
                  <a:moveTo>
                    <a:pt x="1244" y="0"/>
                  </a:moveTo>
                  <a:lnTo>
                    <a:pt x="0" y="0"/>
                  </a:lnTo>
                </a:path>
              </a:pathLst>
            </a:custGeom>
            <a:ln w="3175">
              <a:solidFill>
                <a:srgbClr val="565658"/>
              </a:solidFill>
            </a:ln>
          </p:spPr>
          <p:txBody>
            <a:bodyPr wrap="square" lIns="0" tIns="0" rIns="0" bIns="0" rtlCol="0"/>
            <a:lstStyle/>
            <a:p/>
          </p:txBody>
        </p:sp>
        <p:sp>
          <p:nvSpPr>
            <p:cNvPr id="1647" name="object 1647" descr=""/>
            <p:cNvSpPr/>
            <p:nvPr/>
          </p:nvSpPr>
          <p:spPr>
            <a:xfrm>
              <a:off x="5691941" y="2596604"/>
              <a:ext cx="635" cy="635"/>
            </a:xfrm>
            <a:custGeom>
              <a:avLst/>
              <a:gdLst/>
              <a:ahLst/>
              <a:cxnLst/>
              <a:rect l="l" t="t" r="r" b="b"/>
              <a:pathLst>
                <a:path w="635" h="635">
                  <a:moveTo>
                    <a:pt x="0" y="0"/>
                  </a:moveTo>
                  <a:lnTo>
                    <a:pt x="50" y="203"/>
                  </a:lnTo>
                  <a:lnTo>
                    <a:pt x="127" y="406"/>
                  </a:lnTo>
                </a:path>
              </a:pathLst>
            </a:custGeom>
            <a:ln w="3175">
              <a:solidFill>
                <a:srgbClr val="565658"/>
              </a:solidFill>
            </a:ln>
          </p:spPr>
          <p:txBody>
            <a:bodyPr wrap="square" lIns="0" tIns="0" rIns="0" bIns="0" rtlCol="0"/>
            <a:lstStyle/>
            <a:p/>
          </p:txBody>
        </p:sp>
        <p:sp>
          <p:nvSpPr>
            <p:cNvPr id="1648" name="object 1648" descr=""/>
            <p:cNvSpPr/>
            <p:nvPr/>
          </p:nvSpPr>
          <p:spPr>
            <a:xfrm>
              <a:off x="5709798" y="2597015"/>
              <a:ext cx="8890" cy="10795"/>
            </a:xfrm>
            <a:custGeom>
              <a:avLst/>
              <a:gdLst/>
              <a:ahLst/>
              <a:cxnLst/>
              <a:rect l="l" t="t" r="r" b="b"/>
              <a:pathLst>
                <a:path w="8889" h="10794">
                  <a:moveTo>
                    <a:pt x="8331" y="10756"/>
                  </a:moveTo>
                  <a:lnTo>
                    <a:pt x="3403" y="6337"/>
                  </a:lnTo>
                  <a:lnTo>
                    <a:pt x="177" y="546"/>
                  </a:lnTo>
                  <a:lnTo>
                    <a:pt x="0" y="0"/>
                  </a:lnTo>
                </a:path>
                <a:path w="8889" h="10794">
                  <a:moveTo>
                    <a:pt x="8331" y="10756"/>
                  </a:moveTo>
                  <a:lnTo>
                    <a:pt x="8483" y="10591"/>
                  </a:lnTo>
                  <a:lnTo>
                    <a:pt x="8597" y="10439"/>
                  </a:lnTo>
                  <a:lnTo>
                    <a:pt x="8712" y="10261"/>
                  </a:lnTo>
                </a:path>
              </a:pathLst>
            </a:custGeom>
            <a:ln w="3175">
              <a:solidFill>
                <a:srgbClr val="565658"/>
              </a:solidFill>
            </a:ln>
          </p:spPr>
          <p:txBody>
            <a:bodyPr wrap="square" lIns="0" tIns="0" rIns="0" bIns="0" rtlCol="0"/>
            <a:lstStyle/>
            <a:p/>
          </p:txBody>
        </p:sp>
        <p:sp>
          <p:nvSpPr>
            <p:cNvPr id="1649" name="object 1649" descr=""/>
            <p:cNvSpPr/>
            <p:nvPr/>
          </p:nvSpPr>
          <p:spPr>
            <a:xfrm>
              <a:off x="5718512" y="2607275"/>
              <a:ext cx="7620" cy="2540"/>
            </a:xfrm>
            <a:custGeom>
              <a:avLst/>
              <a:gdLst/>
              <a:ahLst/>
              <a:cxnLst/>
              <a:rect l="l" t="t" r="r" b="b"/>
              <a:pathLst>
                <a:path w="7620" h="2539">
                  <a:moveTo>
                    <a:pt x="0" y="0"/>
                  </a:moveTo>
                  <a:lnTo>
                    <a:pt x="6350" y="2374"/>
                  </a:lnTo>
                  <a:lnTo>
                    <a:pt x="7010" y="2463"/>
                  </a:lnTo>
                </a:path>
              </a:pathLst>
            </a:custGeom>
            <a:ln w="3175">
              <a:solidFill>
                <a:srgbClr val="565658"/>
              </a:solidFill>
            </a:ln>
          </p:spPr>
          <p:txBody>
            <a:bodyPr wrap="square" lIns="0" tIns="0" rIns="0" bIns="0" rtlCol="0"/>
            <a:lstStyle/>
            <a:p/>
          </p:txBody>
        </p:sp>
        <p:sp>
          <p:nvSpPr>
            <p:cNvPr id="1650" name="object 1650" descr=""/>
            <p:cNvSpPr/>
            <p:nvPr/>
          </p:nvSpPr>
          <p:spPr>
            <a:xfrm>
              <a:off x="5725526" y="2609738"/>
              <a:ext cx="1905" cy="635"/>
            </a:xfrm>
            <a:custGeom>
              <a:avLst/>
              <a:gdLst/>
              <a:ahLst/>
              <a:cxnLst/>
              <a:rect l="l" t="t" r="r" b="b"/>
              <a:pathLst>
                <a:path w="1904" h="635">
                  <a:moveTo>
                    <a:pt x="0" y="0"/>
                  </a:moveTo>
                  <a:lnTo>
                    <a:pt x="1270" y="88"/>
                  </a:lnTo>
                  <a:lnTo>
                    <a:pt x="1320" y="88"/>
                  </a:lnTo>
                </a:path>
              </a:pathLst>
            </a:custGeom>
            <a:ln w="3175">
              <a:solidFill>
                <a:srgbClr val="565658"/>
              </a:solidFill>
            </a:ln>
          </p:spPr>
          <p:txBody>
            <a:bodyPr wrap="square" lIns="0" tIns="0" rIns="0" bIns="0" rtlCol="0"/>
            <a:lstStyle/>
            <a:p/>
          </p:txBody>
        </p:sp>
        <p:sp>
          <p:nvSpPr>
            <p:cNvPr id="1651" name="object 1651" descr=""/>
            <p:cNvSpPr/>
            <p:nvPr/>
          </p:nvSpPr>
          <p:spPr>
            <a:xfrm>
              <a:off x="5724602" y="2607785"/>
              <a:ext cx="3810" cy="2540"/>
            </a:xfrm>
            <a:custGeom>
              <a:avLst/>
              <a:gdLst/>
              <a:ahLst/>
              <a:cxnLst/>
              <a:rect l="l" t="t" r="r" b="b"/>
              <a:pathLst>
                <a:path w="3810" h="2539">
                  <a:moveTo>
                    <a:pt x="0" y="0"/>
                  </a:moveTo>
                  <a:lnTo>
                    <a:pt x="1803" y="1320"/>
                  </a:lnTo>
                  <a:lnTo>
                    <a:pt x="3022" y="2133"/>
                  </a:lnTo>
                  <a:lnTo>
                    <a:pt x="3352" y="2501"/>
                  </a:lnTo>
                </a:path>
              </a:pathLst>
            </a:custGeom>
            <a:ln w="3175">
              <a:solidFill>
                <a:srgbClr val="565658"/>
              </a:solidFill>
            </a:ln>
          </p:spPr>
          <p:txBody>
            <a:bodyPr wrap="square" lIns="0" tIns="0" rIns="0" bIns="0" rtlCol="0"/>
            <a:lstStyle/>
            <a:p/>
          </p:txBody>
        </p:sp>
        <p:sp>
          <p:nvSpPr>
            <p:cNvPr id="1652" name="object 1652" descr=""/>
            <p:cNvSpPr/>
            <p:nvPr/>
          </p:nvSpPr>
          <p:spPr>
            <a:xfrm>
              <a:off x="5727926" y="2610315"/>
              <a:ext cx="81280" cy="0"/>
            </a:xfrm>
            <a:custGeom>
              <a:avLst/>
              <a:gdLst/>
              <a:ahLst/>
              <a:cxnLst/>
              <a:rect l="l" t="t" r="r" b="b"/>
              <a:pathLst>
                <a:path w="81279" h="0">
                  <a:moveTo>
                    <a:pt x="81267" y="0"/>
                  </a:moveTo>
                  <a:lnTo>
                    <a:pt x="81267" y="0"/>
                  </a:lnTo>
                  <a:lnTo>
                    <a:pt x="13614" y="0"/>
                  </a:lnTo>
                  <a:lnTo>
                    <a:pt x="0" y="0"/>
                  </a:lnTo>
                </a:path>
              </a:pathLst>
            </a:custGeom>
            <a:ln w="3175">
              <a:solidFill>
                <a:srgbClr val="565658"/>
              </a:solidFill>
            </a:ln>
          </p:spPr>
          <p:txBody>
            <a:bodyPr wrap="square" lIns="0" tIns="0" rIns="0" bIns="0" rtlCol="0"/>
            <a:lstStyle/>
            <a:p/>
          </p:txBody>
        </p:sp>
        <p:sp>
          <p:nvSpPr>
            <p:cNvPr id="1653" name="object 1653" descr=""/>
            <p:cNvSpPr/>
            <p:nvPr/>
          </p:nvSpPr>
          <p:spPr>
            <a:xfrm>
              <a:off x="5814468" y="2608994"/>
              <a:ext cx="67310" cy="1905"/>
            </a:xfrm>
            <a:custGeom>
              <a:avLst/>
              <a:gdLst/>
              <a:ahLst/>
              <a:cxnLst/>
              <a:rect l="l" t="t" r="r" b="b"/>
              <a:pathLst>
                <a:path w="67310" h="1905">
                  <a:moveTo>
                    <a:pt x="63817" y="1320"/>
                  </a:moveTo>
                  <a:lnTo>
                    <a:pt x="63817" y="1320"/>
                  </a:lnTo>
                  <a:lnTo>
                    <a:pt x="12750" y="1320"/>
                  </a:lnTo>
                  <a:lnTo>
                    <a:pt x="0" y="1320"/>
                  </a:lnTo>
                </a:path>
                <a:path w="67310" h="1905">
                  <a:moveTo>
                    <a:pt x="63817" y="1320"/>
                  </a:moveTo>
                  <a:lnTo>
                    <a:pt x="64744" y="1054"/>
                  </a:lnTo>
                  <a:lnTo>
                    <a:pt x="66484" y="419"/>
                  </a:lnTo>
                  <a:lnTo>
                    <a:pt x="67284" y="0"/>
                  </a:lnTo>
                </a:path>
              </a:pathLst>
            </a:custGeom>
            <a:ln w="3175">
              <a:solidFill>
                <a:srgbClr val="565658"/>
              </a:solidFill>
            </a:ln>
          </p:spPr>
          <p:txBody>
            <a:bodyPr wrap="square" lIns="0" tIns="0" rIns="0" bIns="0" rtlCol="0"/>
            <a:lstStyle/>
            <a:p/>
          </p:txBody>
        </p:sp>
        <p:sp>
          <p:nvSpPr>
            <p:cNvPr id="1654" name="object 1654" descr=""/>
            <p:cNvSpPr/>
            <p:nvPr/>
          </p:nvSpPr>
          <p:spPr>
            <a:xfrm>
              <a:off x="5884412" y="2607359"/>
              <a:ext cx="1270" cy="635"/>
            </a:xfrm>
            <a:custGeom>
              <a:avLst/>
              <a:gdLst/>
              <a:ahLst/>
              <a:cxnLst/>
              <a:rect l="l" t="t" r="r" b="b"/>
              <a:pathLst>
                <a:path w="1270" h="635">
                  <a:moveTo>
                    <a:pt x="0" y="406"/>
                  </a:moveTo>
                  <a:lnTo>
                    <a:pt x="736" y="0"/>
                  </a:lnTo>
                </a:path>
              </a:pathLst>
            </a:custGeom>
            <a:ln w="3175">
              <a:solidFill>
                <a:srgbClr val="565658"/>
              </a:solidFill>
            </a:ln>
          </p:spPr>
          <p:txBody>
            <a:bodyPr wrap="square" lIns="0" tIns="0" rIns="0" bIns="0" rtlCol="0"/>
            <a:lstStyle/>
            <a:p/>
          </p:txBody>
        </p:sp>
        <p:sp>
          <p:nvSpPr>
            <p:cNvPr id="1655" name="object 1655" descr=""/>
            <p:cNvSpPr/>
            <p:nvPr/>
          </p:nvSpPr>
          <p:spPr>
            <a:xfrm>
              <a:off x="5885139" y="2607350"/>
              <a:ext cx="635" cy="635"/>
            </a:xfrm>
            <a:custGeom>
              <a:avLst/>
              <a:gdLst/>
              <a:ahLst/>
              <a:cxnLst/>
              <a:rect l="l" t="t" r="r" b="b"/>
              <a:pathLst>
                <a:path w="635" h="635">
                  <a:moveTo>
                    <a:pt x="215" y="507"/>
                  </a:moveTo>
                  <a:lnTo>
                    <a:pt x="190" y="342"/>
                  </a:lnTo>
                  <a:lnTo>
                    <a:pt x="101" y="190"/>
                  </a:lnTo>
                  <a:lnTo>
                    <a:pt x="0" y="0"/>
                  </a:lnTo>
                </a:path>
              </a:pathLst>
            </a:custGeom>
            <a:ln w="3175">
              <a:solidFill>
                <a:srgbClr val="565658"/>
              </a:solidFill>
            </a:ln>
          </p:spPr>
          <p:txBody>
            <a:bodyPr wrap="square" lIns="0" tIns="0" rIns="0" bIns="0" rtlCol="0"/>
            <a:lstStyle/>
            <a:p/>
          </p:txBody>
        </p:sp>
        <p:sp>
          <p:nvSpPr>
            <p:cNvPr id="1656" name="object 1656" descr=""/>
            <p:cNvSpPr/>
            <p:nvPr/>
          </p:nvSpPr>
          <p:spPr>
            <a:xfrm>
              <a:off x="5814098" y="2590721"/>
              <a:ext cx="635" cy="5715"/>
            </a:xfrm>
            <a:custGeom>
              <a:avLst/>
              <a:gdLst/>
              <a:ahLst/>
              <a:cxnLst/>
              <a:rect l="l" t="t" r="r" b="b"/>
              <a:pathLst>
                <a:path w="635" h="5714">
                  <a:moveTo>
                    <a:pt x="0" y="5448"/>
                  </a:moveTo>
                  <a:lnTo>
                    <a:pt x="63" y="3390"/>
                  </a:lnTo>
                  <a:lnTo>
                    <a:pt x="114" y="0"/>
                  </a:lnTo>
                </a:path>
              </a:pathLst>
            </a:custGeom>
            <a:ln w="3175">
              <a:solidFill>
                <a:srgbClr val="565658"/>
              </a:solidFill>
            </a:ln>
          </p:spPr>
          <p:txBody>
            <a:bodyPr wrap="square" lIns="0" tIns="0" rIns="0" bIns="0" rtlCol="0"/>
            <a:lstStyle/>
            <a:p/>
          </p:txBody>
        </p:sp>
        <p:sp>
          <p:nvSpPr>
            <p:cNvPr id="1657" name="object 1657" descr=""/>
            <p:cNvSpPr/>
            <p:nvPr/>
          </p:nvSpPr>
          <p:spPr>
            <a:xfrm>
              <a:off x="5681492" y="2596176"/>
              <a:ext cx="635" cy="0"/>
            </a:xfrm>
            <a:custGeom>
              <a:avLst/>
              <a:gdLst/>
              <a:ahLst/>
              <a:cxnLst/>
              <a:rect l="l" t="t" r="r" b="b"/>
              <a:pathLst>
                <a:path w="635" h="0">
                  <a:moveTo>
                    <a:pt x="0" y="0"/>
                  </a:moveTo>
                  <a:lnTo>
                    <a:pt x="0" y="0"/>
                  </a:lnTo>
                  <a:lnTo>
                    <a:pt x="114" y="0"/>
                  </a:lnTo>
                </a:path>
              </a:pathLst>
            </a:custGeom>
            <a:ln w="3175">
              <a:solidFill>
                <a:srgbClr val="565658"/>
              </a:solidFill>
            </a:ln>
          </p:spPr>
          <p:txBody>
            <a:bodyPr wrap="square" lIns="0" tIns="0" rIns="0" bIns="0" rtlCol="0"/>
            <a:lstStyle/>
            <a:p/>
          </p:txBody>
        </p:sp>
        <p:sp>
          <p:nvSpPr>
            <p:cNvPr id="1658" name="object 1658" descr=""/>
            <p:cNvSpPr/>
            <p:nvPr/>
          </p:nvSpPr>
          <p:spPr>
            <a:xfrm>
              <a:off x="5681615" y="2596172"/>
              <a:ext cx="635" cy="635"/>
            </a:xfrm>
            <a:custGeom>
              <a:avLst/>
              <a:gdLst/>
              <a:ahLst/>
              <a:cxnLst/>
              <a:rect l="l" t="t" r="r" b="b"/>
              <a:pathLst>
                <a:path w="635" h="635">
                  <a:moveTo>
                    <a:pt x="558" y="431"/>
                  </a:moveTo>
                  <a:lnTo>
                    <a:pt x="304" y="380"/>
                  </a:lnTo>
                  <a:lnTo>
                    <a:pt x="114" y="215"/>
                  </a:lnTo>
                  <a:lnTo>
                    <a:pt x="0" y="0"/>
                  </a:lnTo>
                </a:path>
              </a:pathLst>
            </a:custGeom>
            <a:ln w="3175">
              <a:solidFill>
                <a:srgbClr val="565658"/>
              </a:solidFill>
            </a:ln>
          </p:spPr>
          <p:txBody>
            <a:bodyPr wrap="square" lIns="0" tIns="0" rIns="0" bIns="0" rtlCol="0"/>
            <a:lstStyle/>
            <a:p/>
          </p:txBody>
        </p:sp>
        <p:sp>
          <p:nvSpPr>
            <p:cNvPr id="1659" name="object 1659" descr=""/>
            <p:cNvSpPr/>
            <p:nvPr/>
          </p:nvSpPr>
          <p:spPr>
            <a:xfrm>
              <a:off x="5682178" y="2596604"/>
              <a:ext cx="635" cy="0"/>
            </a:xfrm>
            <a:custGeom>
              <a:avLst/>
              <a:gdLst/>
              <a:ahLst/>
              <a:cxnLst/>
              <a:rect l="l" t="t" r="r" b="b"/>
              <a:pathLst>
                <a:path w="635" h="0">
                  <a:moveTo>
                    <a:pt x="355" y="0"/>
                  </a:moveTo>
                  <a:lnTo>
                    <a:pt x="165" y="0"/>
                  </a:lnTo>
                  <a:lnTo>
                    <a:pt x="0" y="0"/>
                  </a:lnTo>
                </a:path>
              </a:pathLst>
            </a:custGeom>
            <a:ln w="3175">
              <a:solidFill>
                <a:srgbClr val="565658"/>
              </a:solidFill>
            </a:ln>
          </p:spPr>
          <p:txBody>
            <a:bodyPr wrap="square" lIns="0" tIns="0" rIns="0" bIns="0" rtlCol="0"/>
            <a:lstStyle/>
            <a:p/>
          </p:txBody>
        </p:sp>
        <p:sp>
          <p:nvSpPr>
            <p:cNvPr id="1660" name="object 1660" descr=""/>
            <p:cNvSpPr/>
            <p:nvPr/>
          </p:nvSpPr>
          <p:spPr>
            <a:xfrm>
              <a:off x="5682012" y="2596176"/>
              <a:ext cx="635" cy="635"/>
            </a:xfrm>
            <a:custGeom>
              <a:avLst/>
              <a:gdLst/>
              <a:ahLst/>
              <a:cxnLst/>
              <a:rect l="l" t="t" r="r" b="b"/>
              <a:pathLst>
                <a:path w="635" h="635">
                  <a:moveTo>
                    <a:pt x="0" y="0"/>
                  </a:moveTo>
                  <a:lnTo>
                    <a:pt x="63" y="215"/>
                  </a:lnTo>
                  <a:lnTo>
                    <a:pt x="127" y="431"/>
                  </a:lnTo>
                </a:path>
              </a:pathLst>
            </a:custGeom>
            <a:ln w="3175">
              <a:solidFill>
                <a:srgbClr val="565658"/>
              </a:solidFill>
            </a:ln>
          </p:spPr>
          <p:txBody>
            <a:bodyPr wrap="square" lIns="0" tIns="0" rIns="0" bIns="0" rtlCol="0"/>
            <a:lstStyle/>
            <a:p/>
          </p:txBody>
        </p:sp>
        <p:sp>
          <p:nvSpPr>
            <p:cNvPr id="1661" name="object 1661" descr=""/>
            <p:cNvSpPr/>
            <p:nvPr/>
          </p:nvSpPr>
          <p:spPr>
            <a:xfrm>
              <a:off x="5689384" y="2596600"/>
              <a:ext cx="635" cy="635"/>
            </a:xfrm>
            <a:custGeom>
              <a:avLst/>
              <a:gdLst/>
              <a:ahLst/>
              <a:cxnLst/>
              <a:rect l="l" t="t" r="r" b="b"/>
              <a:pathLst>
                <a:path w="635" h="635">
                  <a:moveTo>
                    <a:pt x="126" y="406"/>
                  </a:moveTo>
                  <a:lnTo>
                    <a:pt x="63" y="203"/>
                  </a:lnTo>
                  <a:lnTo>
                    <a:pt x="0" y="0"/>
                  </a:lnTo>
                </a:path>
              </a:pathLst>
            </a:custGeom>
            <a:ln w="3175">
              <a:solidFill>
                <a:srgbClr val="565658"/>
              </a:solidFill>
            </a:ln>
          </p:spPr>
          <p:txBody>
            <a:bodyPr wrap="square" lIns="0" tIns="0" rIns="0" bIns="0" rtlCol="0"/>
            <a:lstStyle/>
            <a:p/>
          </p:txBody>
        </p:sp>
        <p:sp>
          <p:nvSpPr>
            <p:cNvPr id="1662" name="object 1662" descr=""/>
            <p:cNvSpPr/>
            <p:nvPr/>
          </p:nvSpPr>
          <p:spPr>
            <a:xfrm>
              <a:off x="5689509" y="2597002"/>
              <a:ext cx="9525" cy="10795"/>
            </a:xfrm>
            <a:custGeom>
              <a:avLst/>
              <a:gdLst/>
              <a:ahLst/>
              <a:cxnLst/>
              <a:rect l="l" t="t" r="r" b="b"/>
              <a:pathLst>
                <a:path w="9525" h="10794">
                  <a:moveTo>
                    <a:pt x="558" y="177"/>
                  </a:moveTo>
                  <a:lnTo>
                    <a:pt x="380" y="127"/>
                  </a:lnTo>
                  <a:lnTo>
                    <a:pt x="203" y="76"/>
                  </a:lnTo>
                  <a:lnTo>
                    <a:pt x="63" y="25"/>
                  </a:lnTo>
                </a:path>
                <a:path w="9525" h="10794">
                  <a:moveTo>
                    <a:pt x="558" y="177"/>
                  </a:moveTo>
                  <a:lnTo>
                    <a:pt x="647" y="444"/>
                  </a:lnTo>
                  <a:lnTo>
                    <a:pt x="4013" y="6146"/>
                  </a:lnTo>
                  <a:lnTo>
                    <a:pt x="9055" y="10401"/>
                  </a:lnTo>
                </a:path>
              </a:pathLst>
            </a:custGeom>
            <a:ln w="3175">
              <a:solidFill>
                <a:srgbClr val="565658"/>
              </a:solidFill>
            </a:ln>
          </p:spPr>
          <p:txBody>
            <a:bodyPr wrap="square" lIns="0" tIns="0" rIns="0" bIns="0" rtlCol="0"/>
            <a:lstStyle/>
            <a:p/>
          </p:txBody>
        </p:sp>
        <p:sp>
          <p:nvSpPr>
            <p:cNvPr id="1663" name="object 1663" descr=""/>
            <p:cNvSpPr/>
            <p:nvPr/>
          </p:nvSpPr>
          <p:spPr>
            <a:xfrm>
              <a:off x="5698613" y="2606327"/>
              <a:ext cx="0" cy="1270"/>
            </a:xfrm>
            <a:custGeom>
              <a:avLst/>
              <a:gdLst/>
              <a:ahLst/>
              <a:cxnLst/>
              <a:rect l="l" t="t" r="r" b="b"/>
              <a:pathLst>
                <a:path w="0" h="1269">
                  <a:moveTo>
                    <a:pt x="0" y="0"/>
                  </a:moveTo>
                  <a:lnTo>
                    <a:pt x="0" y="1079"/>
                  </a:lnTo>
                </a:path>
              </a:pathLst>
            </a:custGeom>
            <a:ln w="3175">
              <a:solidFill>
                <a:srgbClr val="565658"/>
              </a:solidFill>
            </a:ln>
          </p:spPr>
          <p:txBody>
            <a:bodyPr wrap="square" lIns="0" tIns="0" rIns="0" bIns="0" rtlCol="0"/>
            <a:lstStyle/>
            <a:p/>
          </p:txBody>
        </p:sp>
        <p:sp>
          <p:nvSpPr>
            <p:cNvPr id="1664" name="object 1664" descr=""/>
            <p:cNvSpPr/>
            <p:nvPr/>
          </p:nvSpPr>
          <p:spPr>
            <a:xfrm>
              <a:off x="5692065" y="2597006"/>
              <a:ext cx="8890" cy="11430"/>
            </a:xfrm>
            <a:custGeom>
              <a:avLst/>
              <a:gdLst/>
              <a:ahLst/>
              <a:cxnLst/>
              <a:rect l="l" t="t" r="r" b="b"/>
              <a:pathLst>
                <a:path w="8889" h="11430">
                  <a:moveTo>
                    <a:pt x="0" y="0"/>
                  </a:moveTo>
                  <a:lnTo>
                    <a:pt x="215" y="660"/>
                  </a:lnTo>
                  <a:lnTo>
                    <a:pt x="3454" y="6540"/>
                  </a:lnTo>
                  <a:lnTo>
                    <a:pt x="8318" y="10909"/>
                  </a:lnTo>
                </a:path>
              </a:pathLst>
            </a:custGeom>
            <a:ln w="3175">
              <a:solidFill>
                <a:srgbClr val="565658"/>
              </a:solidFill>
            </a:ln>
          </p:spPr>
          <p:txBody>
            <a:bodyPr wrap="square" lIns="0" tIns="0" rIns="0" bIns="0" rtlCol="0"/>
            <a:lstStyle/>
            <a:p/>
          </p:txBody>
        </p:sp>
        <p:sp>
          <p:nvSpPr>
            <p:cNvPr id="1665" name="object 1665" descr=""/>
            <p:cNvSpPr/>
            <p:nvPr/>
          </p:nvSpPr>
          <p:spPr>
            <a:xfrm>
              <a:off x="5680869" y="2590725"/>
              <a:ext cx="15875" cy="0"/>
            </a:xfrm>
            <a:custGeom>
              <a:avLst/>
              <a:gdLst/>
              <a:ahLst/>
              <a:cxnLst/>
              <a:rect l="l" t="t" r="r" b="b"/>
              <a:pathLst>
                <a:path w="15875" h="0">
                  <a:moveTo>
                    <a:pt x="15443" y="0"/>
                  </a:moveTo>
                  <a:lnTo>
                    <a:pt x="7556" y="0"/>
                  </a:lnTo>
                  <a:lnTo>
                    <a:pt x="2501" y="0"/>
                  </a:lnTo>
                  <a:lnTo>
                    <a:pt x="2209" y="0"/>
                  </a:lnTo>
                  <a:lnTo>
                    <a:pt x="0" y="0"/>
                  </a:lnTo>
                </a:path>
              </a:pathLst>
            </a:custGeom>
            <a:ln w="3175">
              <a:solidFill>
                <a:srgbClr val="565658"/>
              </a:solidFill>
            </a:ln>
          </p:spPr>
          <p:txBody>
            <a:bodyPr wrap="square" lIns="0" tIns="0" rIns="0" bIns="0" rtlCol="0"/>
            <a:lstStyle/>
            <a:p/>
          </p:txBody>
        </p:sp>
        <p:sp>
          <p:nvSpPr>
            <p:cNvPr id="1666" name="object 1666" descr=""/>
            <p:cNvSpPr/>
            <p:nvPr/>
          </p:nvSpPr>
          <p:spPr>
            <a:xfrm>
              <a:off x="5706386" y="2590725"/>
              <a:ext cx="107950" cy="0"/>
            </a:xfrm>
            <a:custGeom>
              <a:avLst/>
              <a:gdLst/>
              <a:ahLst/>
              <a:cxnLst/>
              <a:rect l="l" t="t" r="r" b="b"/>
              <a:pathLst>
                <a:path w="107950" h="0">
                  <a:moveTo>
                    <a:pt x="107823" y="0"/>
                  </a:moveTo>
                  <a:lnTo>
                    <a:pt x="107823" y="0"/>
                  </a:lnTo>
                  <a:lnTo>
                    <a:pt x="1778" y="0"/>
                  </a:lnTo>
                  <a:lnTo>
                    <a:pt x="0" y="0"/>
                  </a:lnTo>
                </a:path>
              </a:pathLst>
            </a:custGeom>
            <a:ln w="3175">
              <a:solidFill>
                <a:srgbClr val="565658"/>
              </a:solidFill>
            </a:ln>
          </p:spPr>
          <p:txBody>
            <a:bodyPr wrap="square" lIns="0" tIns="0" rIns="0" bIns="0" rtlCol="0"/>
            <a:lstStyle/>
            <a:p/>
          </p:txBody>
        </p:sp>
        <p:sp>
          <p:nvSpPr>
            <p:cNvPr id="1667" name="object 1667" descr=""/>
            <p:cNvSpPr/>
            <p:nvPr/>
          </p:nvSpPr>
          <p:spPr>
            <a:xfrm>
              <a:off x="5718134" y="2607768"/>
              <a:ext cx="8255" cy="3175"/>
            </a:xfrm>
            <a:custGeom>
              <a:avLst/>
              <a:gdLst/>
              <a:ahLst/>
              <a:cxnLst/>
              <a:rect l="l" t="t" r="r" b="b"/>
              <a:pathLst>
                <a:path w="8254" h="3175">
                  <a:moveTo>
                    <a:pt x="7721" y="2552"/>
                  </a:moveTo>
                  <a:lnTo>
                    <a:pt x="5715" y="2235"/>
                  </a:lnTo>
                  <a:lnTo>
                    <a:pt x="3213" y="1536"/>
                  </a:lnTo>
                  <a:lnTo>
                    <a:pt x="698" y="419"/>
                  </a:lnTo>
                  <a:lnTo>
                    <a:pt x="0" y="0"/>
                  </a:lnTo>
                </a:path>
                <a:path w="8254" h="3175">
                  <a:moveTo>
                    <a:pt x="7721" y="2552"/>
                  </a:moveTo>
                  <a:lnTo>
                    <a:pt x="7581" y="2476"/>
                  </a:lnTo>
                  <a:lnTo>
                    <a:pt x="7467" y="2349"/>
                  </a:lnTo>
                  <a:lnTo>
                    <a:pt x="7404" y="2171"/>
                  </a:lnTo>
                </a:path>
              </a:pathLst>
            </a:custGeom>
            <a:ln w="3175">
              <a:solidFill>
                <a:srgbClr val="565658"/>
              </a:solidFill>
            </a:ln>
          </p:spPr>
          <p:txBody>
            <a:bodyPr wrap="square" lIns="0" tIns="0" rIns="0" bIns="0" rtlCol="0"/>
            <a:lstStyle/>
            <a:p/>
          </p:txBody>
        </p:sp>
        <p:sp>
          <p:nvSpPr>
            <p:cNvPr id="1668" name="object 1668" descr=""/>
            <p:cNvSpPr/>
            <p:nvPr/>
          </p:nvSpPr>
          <p:spPr>
            <a:xfrm>
              <a:off x="5725857" y="2610315"/>
              <a:ext cx="2540" cy="635"/>
            </a:xfrm>
            <a:custGeom>
              <a:avLst/>
              <a:gdLst/>
              <a:ahLst/>
              <a:cxnLst/>
              <a:rect l="l" t="t" r="r" b="b"/>
              <a:pathLst>
                <a:path w="2539" h="635">
                  <a:moveTo>
                    <a:pt x="2070" y="0"/>
                  </a:moveTo>
                  <a:lnTo>
                    <a:pt x="1358" y="88"/>
                  </a:lnTo>
                  <a:lnTo>
                    <a:pt x="0" y="0"/>
                  </a:lnTo>
                </a:path>
              </a:pathLst>
            </a:custGeom>
            <a:ln w="3175">
              <a:solidFill>
                <a:srgbClr val="565658"/>
              </a:solidFill>
            </a:ln>
          </p:spPr>
          <p:txBody>
            <a:bodyPr wrap="square" lIns="0" tIns="0" rIns="0" bIns="0" rtlCol="0"/>
            <a:lstStyle/>
            <a:p/>
          </p:txBody>
        </p:sp>
        <p:sp>
          <p:nvSpPr>
            <p:cNvPr id="1669" name="object 1669" descr=""/>
            <p:cNvSpPr/>
            <p:nvPr/>
          </p:nvSpPr>
          <p:spPr>
            <a:xfrm>
              <a:off x="5878114" y="2610315"/>
              <a:ext cx="1270" cy="635"/>
            </a:xfrm>
            <a:custGeom>
              <a:avLst/>
              <a:gdLst/>
              <a:ahLst/>
              <a:cxnLst/>
              <a:rect l="l" t="t" r="r" b="b"/>
              <a:pathLst>
                <a:path w="1270" h="635">
                  <a:moveTo>
                    <a:pt x="698" y="0"/>
                  </a:moveTo>
                  <a:lnTo>
                    <a:pt x="0" y="76"/>
                  </a:lnTo>
                  <a:lnTo>
                    <a:pt x="165" y="0"/>
                  </a:lnTo>
                </a:path>
              </a:pathLst>
            </a:custGeom>
            <a:ln w="3175">
              <a:solidFill>
                <a:srgbClr val="565658"/>
              </a:solidFill>
            </a:ln>
          </p:spPr>
          <p:txBody>
            <a:bodyPr wrap="square" lIns="0" tIns="0" rIns="0" bIns="0" rtlCol="0"/>
            <a:lstStyle/>
            <a:p/>
          </p:txBody>
        </p:sp>
        <p:sp>
          <p:nvSpPr>
            <p:cNvPr id="1670" name="object 1670" descr=""/>
            <p:cNvSpPr/>
            <p:nvPr/>
          </p:nvSpPr>
          <p:spPr>
            <a:xfrm>
              <a:off x="5878814" y="2607858"/>
              <a:ext cx="6985" cy="2540"/>
            </a:xfrm>
            <a:custGeom>
              <a:avLst/>
              <a:gdLst/>
              <a:ahLst/>
              <a:cxnLst/>
              <a:rect l="l" t="t" r="r" b="b"/>
              <a:pathLst>
                <a:path w="6985" h="2539">
                  <a:moveTo>
                    <a:pt x="6540" y="0"/>
                  </a:moveTo>
                  <a:lnTo>
                    <a:pt x="4051" y="1295"/>
                  </a:lnTo>
                  <a:lnTo>
                    <a:pt x="1765" y="2082"/>
                  </a:lnTo>
                  <a:lnTo>
                    <a:pt x="0" y="2451"/>
                  </a:lnTo>
                </a:path>
              </a:pathLst>
            </a:custGeom>
            <a:ln w="3175">
              <a:solidFill>
                <a:srgbClr val="565658"/>
              </a:solidFill>
            </a:ln>
          </p:spPr>
          <p:txBody>
            <a:bodyPr wrap="square" lIns="0" tIns="0" rIns="0" bIns="0" rtlCol="0"/>
            <a:lstStyle/>
            <a:p/>
          </p:txBody>
        </p:sp>
        <p:sp>
          <p:nvSpPr>
            <p:cNvPr id="1671" name="object 1671" descr=""/>
            <p:cNvSpPr/>
            <p:nvPr/>
          </p:nvSpPr>
          <p:spPr>
            <a:xfrm>
              <a:off x="5814212" y="2590725"/>
              <a:ext cx="80645" cy="0"/>
            </a:xfrm>
            <a:custGeom>
              <a:avLst/>
              <a:gdLst/>
              <a:ahLst/>
              <a:cxnLst/>
              <a:rect l="l" t="t" r="r" b="b"/>
              <a:pathLst>
                <a:path w="80645" h="0">
                  <a:moveTo>
                    <a:pt x="78752" y="0"/>
                  </a:moveTo>
                  <a:lnTo>
                    <a:pt x="78752" y="0"/>
                  </a:lnTo>
                  <a:lnTo>
                    <a:pt x="80454" y="0"/>
                  </a:lnTo>
                  <a:lnTo>
                    <a:pt x="10490" y="0"/>
                  </a:lnTo>
                  <a:lnTo>
                    <a:pt x="0" y="0"/>
                  </a:lnTo>
                </a:path>
              </a:pathLst>
            </a:custGeom>
            <a:ln w="3175">
              <a:solidFill>
                <a:srgbClr val="565658"/>
              </a:solidFill>
            </a:ln>
          </p:spPr>
          <p:txBody>
            <a:bodyPr wrap="square" lIns="0" tIns="0" rIns="0" bIns="0" rtlCol="0"/>
            <a:lstStyle/>
            <a:p/>
          </p:txBody>
        </p:sp>
        <p:sp>
          <p:nvSpPr>
            <p:cNvPr id="1672" name="object 1672" descr=""/>
            <p:cNvSpPr/>
            <p:nvPr/>
          </p:nvSpPr>
          <p:spPr>
            <a:xfrm>
              <a:off x="5682059" y="2596604"/>
              <a:ext cx="635" cy="635"/>
            </a:xfrm>
            <a:custGeom>
              <a:avLst/>
              <a:gdLst/>
              <a:ahLst/>
              <a:cxnLst/>
              <a:rect l="l" t="t" r="r" b="b"/>
              <a:pathLst>
                <a:path w="635" h="635">
                  <a:moveTo>
                    <a:pt x="114" y="0"/>
                  </a:moveTo>
                  <a:lnTo>
                    <a:pt x="0" y="0"/>
                  </a:lnTo>
                </a:path>
                <a:path w="635" h="635">
                  <a:moveTo>
                    <a:pt x="114" y="0"/>
                  </a:moveTo>
                  <a:lnTo>
                    <a:pt x="177" y="203"/>
                  </a:lnTo>
                  <a:lnTo>
                    <a:pt x="241" y="406"/>
                  </a:lnTo>
                </a:path>
              </a:pathLst>
            </a:custGeom>
            <a:ln w="3175">
              <a:solidFill>
                <a:srgbClr val="565658"/>
              </a:solidFill>
            </a:ln>
          </p:spPr>
          <p:txBody>
            <a:bodyPr wrap="square" lIns="0" tIns="0" rIns="0" bIns="0" rtlCol="0"/>
            <a:lstStyle/>
            <a:p/>
          </p:txBody>
        </p:sp>
        <p:sp>
          <p:nvSpPr>
            <p:cNvPr id="1673" name="object 1673" descr=""/>
            <p:cNvSpPr/>
            <p:nvPr/>
          </p:nvSpPr>
          <p:spPr>
            <a:xfrm>
              <a:off x="5689513" y="2597005"/>
              <a:ext cx="8890" cy="11430"/>
            </a:xfrm>
            <a:custGeom>
              <a:avLst/>
              <a:gdLst/>
              <a:ahLst/>
              <a:cxnLst/>
              <a:rect l="l" t="t" r="r" b="b"/>
              <a:pathLst>
                <a:path w="8889" h="11430">
                  <a:moveTo>
                    <a:pt x="8877" y="10909"/>
                  </a:moveTo>
                  <a:lnTo>
                    <a:pt x="3683" y="6527"/>
                  </a:lnTo>
                  <a:lnTo>
                    <a:pt x="228" y="647"/>
                  </a:lnTo>
                  <a:lnTo>
                    <a:pt x="0" y="0"/>
                  </a:lnTo>
                </a:path>
              </a:pathLst>
            </a:custGeom>
            <a:ln w="3175">
              <a:solidFill>
                <a:srgbClr val="565658"/>
              </a:solidFill>
            </a:ln>
          </p:spPr>
          <p:txBody>
            <a:bodyPr wrap="square" lIns="0" tIns="0" rIns="0" bIns="0" rtlCol="0"/>
            <a:lstStyle/>
            <a:p/>
          </p:txBody>
        </p:sp>
        <p:sp>
          <p:nvSpPr>
            <p:cNvPr id="1674" name="object 1674" descr=""/>
            <p:cNvSpPr/>
            <p:nvPr/>
          </p:nvSpPr>
          <p:spPr>
            <a:xfrm>
              <a:off x="5703103" y="2609403"/>
              <a:ext cx="635" cy="635"/>
            </a:xfrm>
            <a:custGeom>
              <a:avLst/>
              <a:gdLst/>
              <a:ahLst/>
              <a:cxnLst/>
              <a:rect l="l" t="t" r="r" b="b"/>
              <a:pathLst>
                <a:path w="635" h="635">
                  <a:moveTo>
                    <a:pt x="0" y="0"/>
                  </a:moveTo>
                  <a:lnTo>
                    <a:pt x="0" y="0"/>
                  </a:lnTo>
                  <a:lnTo>
                    <a:pt x="317" y="76"/>
                  </a:lnTo>
                </a:path>
              </a:pathLst>
            </a:custGeom>
            <a:ln w="3175">
              <a:solidFill>
                <a:srgbClr val="565658"/>
              </a:solidFill>
            </a:ln>
          </p:spPr>
          <p:txBody>
            <a:bodyPr wrap="square" lIns="0" tIns="0" rIns="0" bIns="0" rtlCol="0"/>
            <a:lstStyle/>
            <a:p/>
          </p:txBody>
        </p:sp>
        <p:sp>
          <p:nvSpPr>
            <p:cNvPr id="1675" name="object 1675" descr=""/>
            <p:cNvSpPr/>
            <p:nvPr/>
          </p:nvSpPr>
          <p:spPr>
            <a:xfrm>
              <a:off x="5705570" y="2610296"/>
              <a:ext cx="635" cy="635"/>
            </a:xfrm>
            <a:custGeom>
              <a:avLst/>
              <a:gdLst/>
              <a:ahLst/>
              <a:cxnLst/>
              <a:rect l="l" t="t" r="r" b="b"/>
              <a:pathLst>
                <a:path w="635" h="635">
                  <a:moveTo>
                    <a:pt x="63" y="25"/>
                  </a:moveTo>
                  <a:lnTo>
                    <a:pt x="0" y="0"/>
                  </a:lnTo>
                </a:path>
              </a:pathLst>
            </a:custGeom>
            <a:ln w="3175">
              <a:solidFill>
                <a:srgbClr val="565658"/>
              </a:solidFill>
            </a:ln>
          </p:spPr>
          <p:txBody>
            <a:bodyPr wrap="square" lIns="0" tIns="0" rIns="0" bIns="0" rtlCol="0"/>
            <a:lstStyle/>
            <a:p/>
          </p:txBody>
        </p:sp>
        <p:sp>
          <p:nvSpPr>
            <p:cNvPr id="1676" name="object 1676" descr=""/>
            <p:cNvSpPr/>
            <p:nvPr/>
          </p:nvSpPr>
          <p:spPr>
            <a:xfrm>
              <a:off x="5700387" y="2607921"/>
              <a:ext cx="5715" cy="2540"/>
            </a:xfrm>
            <a:custGeom>
              <a:avLst/>
              <a:gdLst/>
              <a:ahLst/>
              <a:cxnLst/>
              <a:rect l="l" t="t" r="r" b="b"/>
              <a:pathLst>
                <a:path w="5714" h="2539">
                  <a:moveTo>
                    <a:pt x="0" y="0"/>
                  </a:moveTo>
                  <a:lnTo>
                    <a:pt x="355" y="215"/>
                  </a:lnTo>
                  <a:lnTo>
                    <a:pt x="2489" y="1346"/>
                  </a:lnTo>
                  <a:lnTo>
                    <a:pt x="4229" y="2057"/>
                  </a:lnTo>
                  <a:lnTo>
                    <a:pt x="5245" y="2400"/>
                  </a:lnTo>
                </a:path>
              </a:pathLst>
            </a:custGeom>
            <a:ln w="3175">
              <a:solidFill>
                <a:srgbClr val="565658"/>
              </a:solidFill>
            </a:ln>
          </p:spPr>
          <p:txBody>
            <a:bodyPr wrap="square" lIns="0" tIns="0" rIns="0" bIns="0" rtlCol="0"/>
            <a:lstStyle/>
            <a:p/>
          </p:txBody>
        </p:sp>
        <p:sp>
          <p:nvSpPr>
            <p:cNvPr id="1677" name="object 1677" descr=""/>
            <p:cNvSpPr/>
            <p:nvPr/>
          </p:nvSpPr>
          <p:spPr>
            <a:xfrm>
              <a:off x="5705627" y="2610321"/>
              <a:ext cx="16510" cy="0"/>
            </a:xfrm>
            <a:custGeom>
              <a:avLst/>
              <a:gdLst/>
              <a:ahLst/>
              <a:cxnLst/>
              <a:rect l="l" t="t" r="r" b="b"/>
              <a:pathLst>
                <a:path w="16510" h="0">
                  <a:moveTo>
                    <a:pt x="16128" y="0"/>
                  </a:moveTo>
                  <a:lnTo>
                    <a:pt x="6108" y="0"/>
                  </a:lnTo>
                  <a:lnTo>
                    <a:pt x="0" y="0"/>
                  </a:lnTo>
                </a:path>
              </a:pathLst>
            </a:custGeom>
            <a:ln w="3175">
              <a:solidFill>
                <a:srgbClr val="565658"/>
              </a:solidFill>
            </a:ln>
          </p:spPr>
          <p:txBody>
            <a:bodyPr wrap="square" lIns="0" tIns="0" rIns="0" bIns="0" rtlCol="0"/>
            <a:lstStyle/>
            <a:p/>
          </p:txBody>
        </p:sp>
        <p:sp>
          <p:nvSpPr>
            <p:cNvPr id="1678" name="object 1678" descr=""/>
            <p:cNvSpPr/>
            <p:nvPr/>
          </p:nvSpPr>
          <p:spPr>
            <a:xfrm>
              <a:off x="5706384" y="2590725"/>
              <a:ext cx="15875" cy="19685"/>
            </a:xfrm>
            <a:custGeom>
              <a:avLst/>
              <a:gdLst/>
              <a:ahLst/>
              <a:cxnLst/>
              <a:rect l="l" t="t" r="r" b="b"/>
              <a:pathLst>
                <a:path w="15875" h="19685">
                  <a:moveTo>
                    <a:pt x="0" y="0"/>
                  </a:moveTo>
                  <a:lnTo>
                    <a:pt x="9220" y="17081"/>
                  </a:lnTo>
                  <a:lnTo>
                    <a:pt x="15367" y="19596"/>
                  </a:lnTo>
                </a:path>
              </a:pathLst>
            </a:custGeom>
            <a:ln w="3175">
              <a:solidFill>
                <a:srgbClr val="565658"/>
              </a:solidFill>
            </a:ln>
          </p:spPr>
          <p:txBody>
            <a:bodyPr wrap="square" lIns="0" tIns="0" rIns="0" bIns="0" rtlCol="0"/>
            <a:lstStyle/>
            <a:p/>
          </p:txBody>
        </p:sp>
        <p:sp>
          <p:nvSpPr>
            <p:cNvPr id="1679" name="object 1679" descr=""/>
            <p:cNvSpPr/>
            <p:nvPr/>
          </p:nvSpPr>
          <p:spPr>
            <a:xfrm>
              <a:off x="5721753" y="2610321"/>
              <a:ext cx="4445" cy="0"/>
            </a:xfrm>
            <a:custGeom>
              <a:avLst/>
              <a:gdLst/>
              <a:ahLst/>
              <a:cxnLst/>
              <a:rect l="l" t="t" r="r" b="b"/>
              <a:pathLst>
                <a:path w="4445" h="0">
                  <a:moveTo>
                    <a:pt x="4102" y="0"/>
                  </a:moveTo>
                  <a:lnTo>
                    <a:pt x="1727" y="0"/>
                  </a:lnTo>
                  <a:lnTo>
                    <a:pt x="0" y="0"/>
                  </a:lnTo>
                </a:path>
              </a:pathLst>
            </a:custGeom>
            <a:ln w="3175">
              <a:solidFill>
                <a:srgbClr val="565658"/>
              </a:solidFill>
            </a:ln>
          </p:spPr>
          <p:txBody>
            <a:bodyPr wrap="square" lIns="0" tIns="0" rIns="0" bIns="0" rtlCol="0"/>
            <a:lstStyle/>
            <a:p/>
          </p:txBody>
        </p:sp>
        <p:sp>
          <p:nvSpPr>
            <p:cNvPr id="1680" name="object 1680" descr=""/>
            <p:cNvSpPr/>
            <p:nvPr/>
          </p:nvSpPr>
          <p:spPr>
            <a:xfrm>
              <a:off x="5877542" y="2610315"/>
              <a:ext cx="1905" cy="0"/>
            </a:xfrm>
            <a:custGeom>
              <a:avLst/>
              <a:gdLst/>
              <a:ahLst/>
              <a:cxnLst/>
              <a:rect l="l" t="t" r="r" b="b"/>
              <a:pathLst>
                <a:path w="1904" h="0">
                  <a:moveTo>
                    <a:pt x="0" y="0"/>
                  </a:moveTo>
                  <a:lnTo>
                    <a:pt x="1435" y="0"/>
                  </a:lnTo>
                  <a:lnTo>
                    <a:pt x="1270" y="0"/>
                  </a:lnTo>
                </a:path>
              </a:pathLst>
            </a:custGeom>
            <a:ln w="3175">
              <a:solidFill>
                <a:srgbClr val="565658"/>
              </a:solidFill>
            </a:ln>
          </p:spPr>
          <p:txBody>
            <a:bodyPr wrap="square" lIns="0" tIns="0" rIns="0" bIns="0" rtlCol="0"/>
            <a:lstStyle/>
            <a:p/>
          </p:txBody>
        </p:sp>
        <p:sp>
          <p:nvSpPr>
            <p:cNvPr id="1681" name="object 1681" descr=""/>
            <p:cNvSpPr/>
            <p:nvPr/>
          </p:nvSpPr>
          <p:spPr>
            <a:xfrm>
              <a:off x="5681653" y="2596604"/>
              <a:ext cx="635" cy="0"/>
            </a:xfrm>
            <a:custGeom>
              <a:avLst/>
              <a:gdLst/>
              <a:ahLst/>
              <a:cxnLst/>
              <a:rect l="l" t="t" r="r" b="b"/>
              <a:pathLst>
                <a:path w="635" h="0">
                  <a:moveTo>
                    <a:pt x="0" y="0"/>
                  </a:moveTo>
                  <a:lnTo>
                    <a:pt x="0" y="0"/>
                  </a:lnTo>
                  <a:lnTo>
                    <a:pt x="381" y="0"/>
                  </a:lnTo>
                </a:path>
              </a:pathLst>
            </a:custGeom>
            <a:ln w="3175">
              <a:solidFill>
                <a:srgbClr val="565658"/>
              </a:solidFill>
            </a:ln>
          </p:spPr>
          <p:txBody>
            <a:bodyPr wrap="square" lIns="0" tIns="0" rIns="0" bIns="0" rtlCol="0"/>
            <a:lstStyle/>
            <a:p/>
          </p:txBody>
        </p:sp>
        <p:sp>
          <p:nvSpPr>
            <p:cNvPr id="1682" name="object 1682" descr=""/>
            <p:cNvSpPr/>
            <p:nvPr/>
          </p:nvSpPr>
          <p:spPr>
            <a:xfrm>
              <a:off x="5682260" y="2597006"/>
              <a:ext cx="8890" cy="11430"/>
            </a:xfrm>
            <a:custGeom>
              <a:avLst/>
              <a:gdLst/>
              <a:ahLst/>
              <a:cxnLst/>
              <a:rect l="l" t="t" r="r" b="b"/>
              <a:pathLst>
                <a:path w="8889" h="11430">
                  <a:moveTo>
                    <a:pt x="0" y="0"/>
                  </a:moveTo>
                  <a:lnTo>
                    <a:pt x="228" y="635"/>
                  </a:lnTo>
                  <a:lnTo>
                    <a:pt x="3581" y="6527"/>
                  </a:lnTo>
                  <a:lnTo>
                    <a:pt x="8623" y="10922"/>
                  </a:lnTo>
                </a:path>
              </a:pathLst>
            </a:custGeom>
            <a:ln w="3175">
              <a:solidFill>
                <a:srgbClr val="565658"/>
              </a:solidFill>
            </a:ln>
          </p:spPr>
          <p:txBody>
            <a:bodyPr wrap="square" lIns="0" tIns="0" rIns="0" bIns="0" rtlCol="0"/>
            <a:lstStyle/>
            <a:p/>
          </p:txBody>
        </p:sp>
        <p:sp>
          <p:nvSpPr>
            <p:cNvPr id="1683" name="object 1683" descr=""/>
            <p:cNvSpPr/>
            <p:nvPr/>
          </p:nvSpPr>
          <p:spPr>
            <a:xfrm>
              <a:off x="5698392" y="2607921"/>
              <a:ext cx="6985" cy="2540"/>
            </a:xfrm>
            <a:custGeom>
              <a:avLst/>
              <a:gdLst/>
              <a:ahLst/>
              <a:cxnLst/>
              <a:rect l="l" t="t" r="r" b="b"/>
              <a:pathLst>
                <a:path w="6985" h="2539">
                  <a:moveTo>
                    <a:pt x="6565" y="2400"/>
                  </a:moveTo>
                  <a:lnTo>
                    <a:pt x="4965" y="2057"/>
                  </a:lnTo>
                  <a:lnTo>
                    <a:pt x="2793" y="1346"/>
                  </a:lnTo>
                  <a:lnTo>
                    <a:pt x="380" y="215"/>
                  </a:lnTo>
                  <a:lnTo>
                    <a:pt x="0" y="0"/>
                  </a:lnTo>
                </a:path>
              </a:pathLst>
            </a:custGeom>
            <a:ln w="3175">
              <a:solidFill>
                <a:srgbClr val="565658"/>
              </a:solidFill>
            </a:ln>
          </p:spPr>
          <p:txBody>
            <a:bodyPr wrap="square" lIns="0" tIns="0" rIns="0" bIns="0" rtlCol="0"/>
            <a:lstStyle/>
            <a:p/>
          </p:txBody>
        </p:sp>
        <p:sp>
          <p:nvSpPr>
            <p:cNvPr id="1684" name="object 1684" descr=""/>
            <p:cNvSpPr/>
            <p:nvPr/>
          </p:nvSpPr>
          <p:spPr>
            <a:xfrm>
              <a:off x="5704960" y="2610321"/>
              <a:ext cx="1270" cy="635"/>
            </a:xfrm>
            <a:custGeom>
              <a:avLst/>
              <a:gdLst/>
              <a:ahLst/>
              <a:cxnLst/>
              <a:rect l="l" t="t" r="r" b="b"/>
              <a:pathLst>
                <a:path w="1270" h="635">
                  <a:moveTo>
                    <a:pt x="673" y="0"/>
                  </a:moveTo>
                  <a:lnTo>
                    <a:pt x="25" y="0"/>
                  </a:lnTo>
                </a:path>
              </a:pathLst>
            </a:custGeom>
            <a:ln w="3175">
              <a:solidFill>
                <a:srgbClr val="565658"/>
              </a:solidFill>
            </a:ln>
          </p:spPr>
          <p:txBody>
            <a:bodyPr wrap="square" lIns="0" tIns="0" rIns="0" bIns="0" rtlCol="0"/>
            <a:lstStyle/>
            <a:p/>
          </p:txBody>
        </p:sp>
        <p:sp>
          <p:nvSpPr>
            <p:cNvPr id="1685" name="object 1685" descr=""/>
            <p:cNvSpPr/>
            <p:nvPr/>
          </p:nvSpPr>
          <p:spPr>
            <a:xfrm>
              <a:off x="5760519" y="2616480"/>
              <a:ext cx="39370" cy="2540"/>
            </a:xfrm>
            <a:custGeom>
              <a:avLst/>
              <a:gdLst/>
              <a:ahLst/>
              <a:cxnLst/>
              <a:rect l="l" t="t" r="r" b="b"/>
              <a:pathLst>
                <a:path w="39370" h="2539">
                  <a:moveTo>
                    <a:pt x="39166" y="2057"/>
                  </a:moveTo>
                  <a:lnTo>
                    <a:pt x="38392" y="2057"/>
                  </a:lnTo>
                  <a:lnTo>
                    <a:pt x="12585" y="1117"/>
                  </a:lnTo>
                  <a:lnTo>
                    <a:pt x="5499" y="533"/>
                  </a:lnTo>
                  <a:lnTo>
                    <a:pt x="0" y="0"/>
                  </a:lnTo>
                </a:path>
              </a:pathLst>
            </a:custGeom>
            <a:ln w="3175">
              <a:solidFill>
                <a:srgbClr val="565658"/>
              </a:solidFill>
            </a:ln>
          </p:spPr>
          <p:txBody>
            <a:bodyPr wrap="square" lIns="0" tIns="0" rIns="0" bIns="0" rtlCol="0"/>
            <a:lstStyle/>
            <a:p/>
          </p:txBody>
        </p:sp>
        <p:sp>
          <p:nvSpPr>
            <p:cNvPr id="1686" name="object 1686" descr=""/>
            <p:cNvSpPr/>
            <p:nvPr/>
          </p:nvSpPr>
          <p:spPr>
            <a:xfrm>
              <a:off x="5721752" y="2610326"/>
              <a:ext cx="36830" cy="6350"/>
            </a:xfrm>
            <a:custGeom>
              <a:avLst/>
              <a:gdLst/>
              <a:ahLst/>
              <a:cxnLst/>
              <a:rect l="l" t="t" r="r" b="b"/>
              <a:pathLst>
                <a:path w="36829" h="6350">
                  <a:moveTo>
                    <a:pt x="36423" y="5880"/>
                  </a:moveTo>
                  <a:lnTo>
                    <a:pt x="6362" y="1295"/>
                  </a:lnTo>
                  <a:lnTo>
                    <a:pt x="0" y="0"/>
                  </a:lnTo>
                </a:path>
              </a:pathLst>
            </a:custGeom>
            <a:ln w="3175">
              <a:solidFill>
                <a:srgbClr val="565658"/>
              </a:solidFill>
            </a:ln>
          </p:spPr>
          <p:txBody>
            <a:bodyPr wrap="square" lIns="0" tIns="0" rIns="0" bIns="0" rtlCol="0"/>
            <a:lstStyle/>
            <a:p/>
          </p:txBody>
        </p:sp>
        <p:sp>
          <p:nvSpPr>
            <p:cNvPr id="1687" name="object 1687" descr=""/>
            <p:cNvSpPr/>
            <p:nvPr/>
          </p:nvSpPr>
          <p:spPr>
            <a:xfrm>
              <a:off x="5851521" y="2614668"/>
              <a:ext cx="1905" cy="635"/>
            </a:xfrm>
            <a:custGeom>
              <a:avLst/>
              <a:gdLst/>
              <a:ahLst/>
              <a:cxnLst/>
              <a:rect l="l" t="t" r="r" b="b"/>
              <a:pathLst>
                <a:path w="1904" h="635">
                  <a:moveTo>
                    <a:pt x="1371" y="0"/>
                  </a:moveTo>
                  <a:lnTo>
                    <a:pt x="0" y="241"/>
                  </a:lnTo>
                </a:path>
              </a:pathLst>
            </a:custGeom>
            <a:ln w="3175">
              <a:solidFill>
                <a:srgbClr val="565658"/>
              </a:solidFill>
            </a:ln>
          </p:spPr>
          <p:txBody>
            <a:bodyPr wrap="square" lIns="0" tIns="0" rIns="0" bIns="0" rtlCol="0"/>
            <a:lstStyle/>
            <a:p/>
          </p:txBody>
        </p:sp>
        <p:sp>
          <p:nvSpPr>
            <p:cNvPr id="1688" name="object 1688" descr=""/>
            <p:cNvSpPr/>
            <p:nvPr/>
          </p:nvSpPr>
          <p:spPr>
            <a:xfrm>
              <a:off x="5836945" y="2615157"/>
              <a:ext cx="12700" cy="1905"/>
            </a:xfrm>
            <a:custGeom>
              <a:avLst/>
              <a:gdLst/>
              <a:ahLst/>
              <a:cxnLst/>
              <a:rect l="l" t="t" r="r" b="b"/>
              <a:pathLst>
                <a:path w="12700" h="1905">
                  <a:moveTo>
                    <a:pt x="12611" y="0"/>
                  </a:moveTo>
                  <a:lnTo>
                    <a:pt x="1879" y="1320"/>
                  </a:lnTo>
                  <a:lnTo>
                    <a:pt x="0" y="1409"/>
                  </a:lnTo>
                </a:path>
              </a:pathLst>
            </a:custGeom>
            <a:ln w="3175">
              <a:solidFill>
                <a:srgbClr val="565658"/>
              </a:solidFill>
            </a:ln>
          </p:spPr>
          <p:txBody>
            <a:bodyPr wrap="square" lIns="0" tIns="0" rIns="0" bIns="0" rtlCol="0"/>
            <a:lstStyle/>
            <a:p/>
          </p:txBody>
        </p:sp>
        <p:sp>
          <p:nvSpPr>
            <p:cNvPr id="1689" name="object 1689" descr=""/>
            <p:cNvSpPr/>
            <p:nvPr/>
          </p:nvSpPr>
          <p:spPr>
            <a:xfrm>
              <a:off x="5681772" y="2597009"/>
              <a:ext cx="635" cy="635"/>
            </a:xfrm>
            <a:custGeom>
              <a:avLst/>
              <a:gdLst/>
              <a:ahLst/>
              <a:cxnLst/>
              <a:rect l="l" t="t" r="r" b="b"/>
              <a:pathLst>
                <a:path w="635" h="635">
                  <a:moveTo>
                    <a:pt x="482" y="165"/>
                  </a:moveTo>
                  <a:lnTo>
                    <a:pt x="330" y="127"/>
                  </a:lnTo>
                  <a:lnTo>
                    <a:pt x="165" y="63"/>
                  </a:lnTo>
                  <a:lnTo>
                    <a:pt x="0" y="0"/>
                  </a:lnTo>
                </a:path>
              </a:pathLst>
            </a:custGeom>
            <a:ln w="3175">
              <a:solidFill>
                <a:srgbClr val="565658"/>
              </a:solidFill>
            </a:ln>
          </p:spPr>
          <p:txBody>
            <a:bodyPr wrap="square" lIns="0" tIns="0" rIns="0" bIns="0" rtlCol="0"/>
            <a:lstStyle/>
            <a:p/>
          </p:txBody>
        </p:sp>
        <p:sp>
          <p:nvSpPr>
            <p:cNvPr id="1690" name="object 1690" descr=""/>
            <p:cNvSpPr/>
            <p:nvPr/>
          </p:nvSpPr>
          <p:spPr>
            <a:xfrm>
              <a:off x="5690881" y="2607927"/>
              <a:ext cx="6350" cy="2540"/>
            </a:xfrm>
            <a:custGeom>
              <a:avLst/>
              <a:gdLst/>
              <a:ahLst/>
              <a:cxnLst/>
              <a:rect l="l" t="t" r="r" b="b"/>
              <a:pathLst>
                <a:path w="6350" h="2539">
                  <a:moveTo>
                    <a:pt x="0" y="0"/>
                  </a:moveTo>
                  <a:lnTo>
                    <a:pt x="381" y="228"/>
                  </a:lnTo>
                  <a:lnTo>
                    <a:pt x="2641" y="1346"/>
                  </a:lnTo>
                  <a:lnTo>
                    <a:pt x="4546" y="2044"/>
                  </a:lnTo>
                  <a:lnTo>
                    <a:pt x="5791" y="2387"/>
                  </a:lnTo>
                </a:path>
              </a:pathLst>
            </a:custGeom>
            <a:ln w="3175">
              <a:solidFill>
                <a:srgbClr val="565658"/>
              </a:solidFill>
            </a:ln>
          </p:spPr>
          <p:txBody>
            <a:bodyPr wrap="square" lIns="0" tIns="0" rIns="0" bIns="0" rtlCol="0"/>
            <a:lstStyle/>
            <a:p/>
          </p:txBody>
        </p:sp>
        <p:sp>
          <p:nvSpPr>
            <p:cNvPr id="1691" name="object 1691" descr=""/>
            <p:cNvSpPr/>
            <p:nvPr/>
          </p:nvSpPr>
          <p:spPr>
            <a:xfrm>
              <a:off x="5696677" y="2610321"/>
              <a:ext cx="8890" cy="0"/>
            </a:xfrm>
            <a:custGeom>
              <a:avLst/>
              <a:gdLst/>
              <a:ahLst/>
              <a:cxnLst/>
              <a:rect l="l" t="t" r="r" b="b"/>
              <a:pathLst>
                <a:path w="8889" h="0">
                  <a:moveTo>
                    <a:pt x="8280" y="0"/>
                  </a:moveTo>
                  <a:lnTo>
                    <a:pt x="7238" y="0"/>
                  </a:lnTo>
                  <a:lnTo>
                    <a:pt x="2260" y="0"/>
                  </a:lnTo>
                  <a:lnTo>
                    <a:pt x="0" y="0"/>
                  </a:lnTo>
                </a:path>
              </a:pathLst>
            </a:custGeom>
            <a:ln w="3175">
              <a:solidFill>
                <a:srgbClr val="565658"/>
              </a:solidFill>
            </a:ln>
          </p:spPr>
          <p:txBody>
            <a:bodyPr wrap="square" lIns="0" tIns="0" rIns="0" bIns="0" rtlCol="0"/>
            <a:lstStyle/>
            <a:p/>
          </p:txBody>
        </p:sp>
        <p:sp>
          <p:nvSpPr>
            <p:cNvPr id="1692" name="object 1692" descr=""/>
            <p:cNvSpPr/>
            <p:nvPr/>
          </p:nvSpPr>
          <p:spPr>
            <a:xfrm>
              <a:off x="5773908" y="2618538"/>
              <a:ext cx="26034" cy="1905"/>
            </a:xfrm>
            <a:custGeom>
              <a:avLst/>
              <a:gdLst/>
              <a:ahLst/>
              <a:cxnLst/>
              <a:rect l="l" t="t" r="r" b="b"/>
              <a:pathLst>
                <a:path w="26035" h="1905">
                  <a:moveTo>
                    <a:pt x="0" y="1295"/>
                  </a:moveTo>
                  <a:lnTo>
                    <a:pt x="8597" y="1574"/>
                  </a:lnTo>
                  <a:lnTo>
                    <a:pt x="12890" y="1587"/>
                  </a:lnTo>
                  <a:lnTo>
                    <a:pt x="17195" y="1523"/>
                  </a:lnTo>
                  <a:lnTo>
                    <a:pt x="21475" y="1079"/>
                  </a:lnTo>
                  <a:lnTo>
                    <a:pt x="25780" y="0"/>
                  </a:lnTo>
                </a:path>
              </a:pathLst>
            </a:custGeom>
            <a:ln w="3175">
              <a:solidFill>
                <a:srgbClr val="565658"/>
              </a:solidFill>
            </a:ln>
          </p:spPr>
          <p:txBody>
            <a:bodyPr wrap="square" lIns="0" tIns="0" rIns="0" bIns="0" rtlCol="0"/>
            <a:lstStyle/>
            <a:p/>
          </p:txBody>
        </p:sp>
        <p:sp>
          <p:nvSpPr>
            <p:cNvPr id="1693" name="object 1693" descr=""/>
            <p:cNvSpPr/>
            <p:nvPr/>
          </p:nvSpPr>
          <p:spPr>
            <a:xfrm>
              <a:off x="5696494" y="2610315"/>
              <a:ext cx="635" cy="635"/>
            </a:xfrm>
            <a:custGeom>
              <a:avLst/>
              <a:gdLst/>
              <a:ahLst/>
              <a:cxnLst/>
              <a:rect l="l" t="t" r="r" b="b"/>
              <a:pathLst>
                <a:path w="635" h="635">
                  <a:moveTo>
                    <a:pt x="177" y="0"/>
                  </a:moveTo>
                  <a:lnTo>
                    <a:pt x="546" y="101"/>
                  </a:lnTo>
                  <a:lnTo>
                    <a:pt x="0" y="0"/>
                  </a:lnTo>
                </a:path>
              </a:pathLst>
            </a:custGeom>
            <a:ln w="3175">
              <a:solidFill>
                <a:srgbClr val="565658"/>
              </a:solidFill>
            </a:ln>
          </p:spPr>
          <p:txBody>
            <a:bodyPr wrap="square" lIns="0" tIns="0" rIns="0" bIns="0" rtlCol="0"/>
            <a:lstStyle/>
            <a:p/>
          </p:txBody>
        </p:sp>
        <p:sp>
          <p:nvSpPr>
            <p:cNvPr id="1694" name="object 1694" descr=""/>
            <p:cNvSpPr/>
            <p:nvPr/>
          </p:nvSpPr>
          <p:spPr>
            <a:xfrm>
              <a:off x="5625148" y="2537836"/>
              <a:ext cx="6350" cy="0"/>
            </a:xfrm>
            <a:custGeom>
              <a:avLst/>
              <a:gdLst/>
              <a:ahLst/>
              <a:cxnLst/>
              <a:rect l="l" t="t" r="r" b="b"/>
              <a:pathLst>
                <a:path w="6350" h="0">
                  <a:moveTo>
                    <a:pt x="5816" y="0"/>
                  </a:moveTo>
                  <a:lnTo>
                    <a:pt x="3746" y="0"/>
                  </a:lnTo>
                  <a:lnTo>
                    <a:pt x="1778" y="0"/>
                  </a:lnTo>
                  <a:lnTo>
                    <a:pt x="457" y="0"/>
                  </a:lnTo>
                  <a:lnTo>
                    <a:pt x="0" y="0"/>
                  </a:lnTo>
                </a:path>
              </a:pathLst>
            </a:custGeom>
            <a:ln w="3175">
              <a:solidFill>
                <a:srgbClr val="565658"/>
              </a:solidFill>
            </a:ln>
          </p:spPr>
          <p:txBody>
            <a:bodyPr wrap="square" lIns="0" tIns="0" rIns="0" bIns="0" rtlCol="0"/>
            <a:lstStyle/>
            <a:p/>
          </p:txBody>
        </p:sp>
        <p:sp>
          <p:nvSpPr>
            <p:cNvPr id="1695" name="object 1695" descr=""/>
            <p:cNvSpPr/>
            <p:nvPr/>
          </p:nvSpPr>
          <p:spPr>
            <a:xfrm>
              <a:off x="5624361" y="2537053"/>
              <a:ext cx="6985" cy="0"/>
            </a:xfrm>
            <a:custGeom>
              <a:avLst/>
              <a:gdLst/>
              <a:ahLst/>
              <a:cxnLst/>
              <a:rect l="l" t="t" r="r" b="b"/>
              <a:pathLst>
                <a:path w="6985" h="0">
                  <a:moveTo>
                    <a:pt x="0" y="0"/>
                  </a:moveTo>
                  <a:lnTo>
                    <a:pt x="520" y="0"/>
                  </a:lnTo>
                  <a:lnTo>
                    <a:pt x="2006" y="0"/>
                  </a:lnTo>
                  <a:lnTo>
                    <a:pt x="4229" y="0"/>
                  </a:lnTo>
                  <a:lnTo>
                    <a:pt x="6502" y="0"/>
                  </a:lnTo>
                </a:path>
              </a:pathLst>
            </a:custGeom>
            <a:ln w="3175">
              <a:solidFill>
                <a:srgbClr val="565658"/>
              </a:solidFill>
            </a:ln>
          </p:spPr>
          <p:txBody>
            <a:bodyPr wrap="square" lIns="0" tIns="0" rIns="0" bIns="0" rtlCol="0"/>
            <a:lstStyle/>
            <a:p/>
          </p:txBody>
        </p:sp>
        <p:sp>
          <p:nvSpPr>
            <p:cNvPr id="1696" name="object 1696" descr=""/>
            <p:cNvSpPr/>
            <p:nvPr/>
          </p:nvSpPr>
          <p:spPr>
            <a:xfrm>
              <a:off x="5624361" y="2537053"/>
              <a:ext cx="635" cy="0"/>
            </a:xfrm>
            <a:custGeom>
              <a:avLst/>
              <a:gdLst/>
              <a:ahLst/>
              <a:cxnLst/>
              <a:rect l="l" t="t" r="r" b="b"/>
              <a:pathLst>
                <a:path w="635" h="0">
                  <a:moveTo>
                    <a:pt x="520" y="0"/>
                  </a:moveTo>
                  <a:lnTo>
                    <a:pt x="0" y="0"/>
                  </a:lnTo>
                </a:path>
              </a:pathLst>
            </a:custGeom>
            <a:ln w="3175">
              <a:solidFill>
                <a:srgbClr val="565658"/>
              </a:solidFill>
            </a:ln>
          </p:spPr>
          <p:txBody>
            <a:bodyPr wrap="square" lIns="0" tIns="0" rIns="0" bIns="0" rtlCol="0"/>
            <a:lstStyle/>
            <a:p/>
          </p:txBody>
        </p:sp>
        <p:sp>
          <p:nvSpPr>
            <p:cNvPr id="1697" name="object 1697" descr=""/>
            <p:cNvSpPr/>
            <p:nvPr/>
          </p:nvSpPr>
          <p:spPr>
            <a:xfrm>
              <a:off x="6061053" y="2411995"/>
              <a:ext cx="3175" cy="6985"/>
            </a:xfrm>
            <a:custGeom>
              <a:avLst/>
              <a:gdLst/>
              <a:ahLst/>
              <a:cxnLst/>
              <a:rect l="l" t="t" r="r" b="b"/>
              <a:pathLst>
                <a:path w="3175" h="6985">
                  <a:moveTo>
                    <a:pt x="2641" y="0"/>
                  </a:moveTo>
                  <a:lnTo>
                    <a:pt x="1358" y="3098"/>
                  </a:lnTo>
                  <a:lnTo>
                    <a:pt x="228" y="5829"/>
                  </a:lnTo>
                  <a:lnTo>
                    <a:pt x="0" y="6362"/>
                  </a:lnTo>
                </a:path>
              </a:pathLst>
            </a:custGeom>
            <a:ln w="3175">
              <a:solidFill>
                <a:srgbClr val="565658"/>
              </a:solidFill>
            </a:ln>
          </p:spPr>
          <p:txBody>
            <a:bodyPr wrap="square" lIns="0" tIns="0" rIns="0" bIns="0" rtlCol="0"/>
            <a:lstStyle/>
            <a:p/>
          </p:txBody>
        </p:sp>
        <p:sp>
          <p:nvSpPr>
            <p:cNvPr id="1698" name="object 1698" descr=""/>
            <p:cNvSpPr/>
            <p:nvPr/>
          </p:nvSpPr>
          <p:spPr>
            <a:xfrm>
              <a:off x="6059878" y="2418363"/>
              <a:ext cx="1270" cy="3175"/>
            </a:xfrm>
            <a:custGeom>
              <a:avLst/>
              <a:gdLst/>
              <a:ahLst/>
              <a:cxnLst/>
              <a:rect l="l" t="t" r="r" b="b"/>
              <a:pathLst>
                <a:path w="1270" h="3175">
                  <a:moveTo>
                    <a:pt x="1181" y="0"/>
                  </a:moveTo>
                  <a:lnTo>
                    <a:pt x="0" y="2857"/>
                  </a:lnTo>
                </a:path>
              </a:pathLst>
            </a:custGeom>
            <a:ln w="3175">
              <a:solidFill>
                <a:srgbClr val="565658"/>
              </a:solidFill>
            </a:ln>
          </p:spPr>
          <p:txBody>
            <a:bodyPr wrap="square" lIns="0" tIns="0" rIns="0" bIns="0" rtlCol="0"/>
            <a:lstStyle/>
            <a:p/>
          </p:txBody>
        </p:sp>
        <p:sp>
          <p:nvSpPr>
            <p:cNvPr id="1699" name="object 1699" descr=""/>
            <p:cNvSpPr/>
            <p:nvPr/>
          </p:nvSpPr>
          <p:spPr>
            <a:xfrm>
              <a:off x="6058419" y="2422915"/>
              <a:ext cx="1270" cy="1905"/>
            </a:xfrm>
            <a:custGeom>
              <a:avLst/>
              <a:gdLst/>
              <a:ahLst/>
              <a:cxnLst/>
              <a:rect l="l" t="t" r="r" b="b"/>
              <a:pathLst>
                <a:path w="1270" h="1905">
                  <a:moveTo>
                    <a:pt x="762" y="0"/>
                  </a:moveTo>
                  <a:lnTo>
                    <a:pt x="266" y="1193"/>
                  </a:lnTo>
                  <a:lnTo>
                    <a:pt x="0" y="1828"/>
                  </a:lnTo>
                </a:path>
              </a:pathLst>
            </a:custGeom>
            <a:ln w="3175">
              <a:solidFill>
                <a:srgbClr val="565658"/>
              </a:solidFill>
            </a:ln>
          </p:spPr>
          <p:txBody>
            <a:bodyPr wrap="square" lIns="0" tIns="0" rIns="0" bIns="0" rtlCol="0"/>
            <a:lstStyle/>
            <a:p/>
          </p:txBody>
        </p:sp>
        <p:sp>
          <p:nvSpPr>
            <p:cNvPr id="1700" name="object 1700" descr=""/>
            <p:cNvSpPr/>
            <p:nvPr/>
          </p:nvSpPr>
          <p:spPr>
            <a:xfrm>
              <a:off x="6027477" y="2400236"/>
              <a:ext cx="10795" cy="28575"/>
            </a:xfrm>
            <a:custGeom>
              <a:avLst/>
              <a:gdLst/>
              <a:ahLst/>
              <a:cxnLst/>
              <a:rect l="l" t="t" r="r" b="b"/>
              <a:pathLst>
                <a:path w="10795" h="28575">
                  <a:moveTo>
                    <a:pt x="10490" y="28079"/>
                  </a:moveTo>
                  <a:lnTo>
                    <a:pt x="0" y="10452"/>
                  </a:lnTo>
                  <a:lnTo>
                    <a:pt x="1206" y="5689"/>
                  </a:lnTo>
                  <a:lnTo>
                    <a:pt x="3721" y="1460"/>
                  </a:lnTo>
                  <a:lnTo>
                    <a:pt x="5041" y="0"/>
                  </a:lnTo>
                </a:path>
              </a:pathLst>
            </a:custGeom>
            <a:ln w="3175">
              <a:solidFill>
                <a:srgbClr val="565658"/>
              </a:solidFill>
            </a:ln>
          </p:spPr>
          <p:txBody>
            <a:bodyPr wrap="square" lIns="0" tIns="0" rIns="0" bIns="0" rtlCol="0"/>
            <a:lstStyle/>
            <a:p/>
          </p:txBody>
        </p:sp>
        <p:sp>
          <p:nvSpPr>
            <p:cNvPr id="1701" name="object 1701" descr=""/>
            <p:cNvSpPr/>
            <p:nvPr/>
          </p:nvSpPr>
          <p:spPr>
            <a:xfrm>
              <a:off x="6037184" y="2395542"/>
              <a:ext cx="5080" cy="1905"/>
            </a:xfrm>
            <a:custGeom>
              <a:avLst/>
              <a:gdLst/>
              <a:ahLst/>
              <a:cxnLst/>
              <a:rect l="l" t="t" r="r" b="b"/>
              <a:pathLst>
                <a:path w="5079" h="1905">
                  <a:moveTo>
                    <a:pt x="0" y="1638"/>
                  </a:moveTo>
                  <a:lnTo>
                    <a:pt x="2032" y="635"/>
                  </a:lnTo>
                  <a:lnTo>
                    <a:pt x="4711" y="0"/>
                  </a:lnTo>
                </a:path>
              </a:pathLst>
            </a:custGeom>
            <a:ln w="3175">
              <a:solidFill>
                <a:srgbClr val="565658"/>
              </a:solidFill>
            </a:ln>
          </p:spPr>
          <p:txBody>
            <a:bodyPr wrap="square" lIns="0" tIns="0" rIns="0" bIns="0" rtlCol="0"/>
            <a:lstStyle/>
            <a:p/>
          </p:txBody>
        </p:sp>
        <p:sp>
          <p:nvSpPr>
            <p:cNvPr id="1702" name="object 1702" descr=""/>
            <p:cNvSpPr/>
            <p:nvPr/>
          </p:nvSpPr>
          <p:spPr>
            <a:xfrm>
              <a:off x="6042369" y="2424825"/>
              <a:ext cx="635" cy="635"/>
            </a:xfrm>
            <a:custGeom>
              <a:avLst/>
              <a:gdLst/>
              <a:ahLst/>
              <a:cxnLst/>
              <a:rect l="l" t="t" r="r" b="b"/>
              <a:pathLst>
                <a:path w="635" h="635">
                  <a:moveTo>
                    <a:pt x="0" y="0"/>
                  </a:moveTo>
                  <a:lnTo>
                    <a:pt x="12" y="0"/>
                  </a:lnTo>
                  <a:lnTo>
                    <a:pt x="101" y="12"/>
                  </a:lnTo>
                </a:path>
              </a:pathLst>
            </a:custGeom>
            <a:ln w="3175">
              <a:solidFill>
                <a:srgbClr val="565658"/>
              </a:solidFill>
            </a:ln>
          </p:spPr>
          <p:txBody>
            <a:bodyPr wrap="square" lIns="0" tIns="0" rIns="0" bIns="0" rtlCol="0"/>
            <a:lstStyle/>
            <a:p/>
          </p:txBody>
        </p:sp>
        <p:sp>
          <p:nvSpPr>
            <p:cNvPr id="1703" name="object 1703" descr=""/>
            <p:cNvSpPr/>
            <p:nvPr/>
          </p:nvSpPr>
          <p:spPr>
            <a:xfrm>
              <a:off x="6048118" y="2403791"/>
              <a:ext cx="6350" cy="10160"/>
            </a:xfrm>
            <a:custGeom>
              <a:avLst/>
              <a:gdLst/>
              <a:ahLst/>
              <a:cxnLst/>
              <a:rect l="l" t="t" r="r" b="b"/>
              <a:pathLst>
                <a:path w="6350" h="10160">
                  <a:moveTo>
                    <a:pt x="0" y="0"/>
                  </a:moveTo>
                  <a:lnTo>
                    <a:pt x="2578" y="1600"/>
                  </a:lnTo>
                  <a:lnTo>
                    <a:pt x="4508" y="3937"/>
                  </a:lnTo>
                  <a:lnTo>
                    <a:pt x="5600" y="6769"/>
                  </a:lnTo>
                  <a:lnTo>
                    <a:pt x="5740" y="9791"/>
                  </a:lnTo>
                </a:path>
              </a:pathLst>
            </a:custGeom>
            <a:ln w="3175">
              <a:solidFill>
                <a:srgbClr val="565658"/>
              </a:solidFill>
            </a:ln>
          </p:spPr>
          <p:txBody>
            <a:bodyPr wrap="square" lIns="0" tIns="0" rIns="0" bIns="0" rtlCol="0"/>
            <a:lstStyle/>
            <a:p/>
          </p:txBody>
        </p:sp>
        <p:sp>
          <p:nvSpPr>
            <p:cNvPr id="1704" name="object 1704" descr=""/>
            <p:cNvSpPr/>
            <p:nvPr/>
          </p:nvSpPr>
          <p:spPr>
            <a:xfrm>
              <a:off x="6048119" y="2403797"/>
              <a:ext cx="6350" cy="10160"/>
            </a:xfrm>
            <a:custGeom>
              <a:avLst/>
              <a:gdLst/>
              <a:ahLst/>
              <a:cxnLst/>
              <a:rect l="l" t="t" r="r" b="b"/>
              <a:pathLst>
                <a:path w="6350" h="10160">
                  <a:moveTo>
                    <a:pt x="5740" y="9791"/>
                  </a:moveTo>
                  <a:lnTo>
                    <a:pt x="5600" y="6756"/>
                  </a:lnTo>
                  <a:lnTo>
                    <a:pt x="4508" y="3924"/>
                  </a:lnTo>
                  <a:lnTo>
                    <a:pt x="2578" y="1587"/>
                  </a:lnTo>
                  <a:lnTo>
                    <a:pt x="0" y="0"/>
                  </a:lnTo>
                </a:path>
              </a:pathLst>
            </a:custGeom>
            <a:ln w="3175">
              <a:solidFill>
                <a:srgbClr val="565658"/>
              </a:solidFill>
            </a:ln>
          </p:spPr>
          <p:txBody>
            <a:bodyPr wrap="square" lIns="0" tIns="0" rIns="0" bIns="0" rtlCol="0"/>
            <a:lstStyle/>
            <a:p/>
          </p:txBody>
        </p:sp>
        <p:sp>
          <p:nvSpPr>
            <p:cNvPr id="1705" name="object 1705" descr=""/>
            <p:cNvSpPr/>
            <p:nvPr/>
          </p:nvSpPr>
          <p:spPr>
            <a:xfrm>
              <a:off x="6259031" y="2522363"/>
              <a:ext cx="1905" cy="1905"/>
            </a:xfrm>
            <a:custGeom>
              <a:avLst/>
              <a:gdLst/>
              <a:ahLst/>
              <a:cxnLst/>
              <a:rect l="l" t="t" r="r" b="b"/>
              <a:pathLst>
                <a:path w="1904" h="1905">
                  <a:moveTo>
                    <a:pt x="63" y="0"/>
                  </a:moveTo>
                  <a:lnTo>
                    <a:pt x="1879" y="0"/>
                  </a:lnTo>
                </a:path>
                <a:path w="1904" h="1905">
                  <a:moveTo>
                    <a:pt x="63" y="0"/>
                  </a:moveTo>
                  <a:lnTo>
                    <a:pt x="50" y="723"/>
                  </a:lnTo>
                  <a:lnTo>
                    <a:pt x="25" y="1219"/>
                  </a:lnTo>
                  <a:lnTo>
                    <a:pt x="0" y="1485"/>
                  </a:lnTo>
                </a:path>
              </a:pathLst>
            </a:custGeom>
            <a:ln w="3175">
              <a:solidFill>
                <a:srgbClr val="565658"/>
              </a:solidFill>
            </a:ln>
          </p:spPr>
          <p:txBody>
            <a:bodyPr wrap="square" lIns="0" tIns="0" rIns="0" bIns="0" rtlCol="0"/>
            <a:lstStyle/>
            <a:p/>
          </p:txBody>
        </p:sp>
        <p:sp>
          <p:nvSpPr>
            <p:cNvPr id="1706" name="object 1706" descr=""/>
            <p:cNvSpPr/>
            <p:nvPr/>
          </p:nvSpPr>
          <p:spPr>
            <a:xfrm>
              <a:off x="6260837" y="2522359"/>
              <a:ext cx="635" cy="1905"/>
            </a:xfrm>
            <a:custGeom>
              <a:avLst/>
              <a:gdLst/>
              <a:ahLst/>
              <a:cxnLst/>
              <a:rect l="l" t="t" r="r" b="b"/>
              <a:pathLst>
                <a:path w="635" h="1905">
                  <a:moveTo>
                    <a:pt x="0" y="1485"/>
                  </a:moveTo>
                  <a:lnTo>
                    <a:pt x="25" y="1219"/>
                  </a:lnTo>
                  <a:lnTo>
                    <a:pt x="50" y="723"/>
                  </a:lnTo>
                  <a:lnTo>
                    <a:pt x="63" y="0"/>
                  </a:lnTo>
                </a:path>
              </a:pathLst>
            </a:custGeom>
            <a:ln w="3175">
              <a:solidFill>
                <a:srgbClr val="565658"/>
              </a:solidFill>
            </a:ln>
          </p:spPr>
          <p:txBody>
            <a:bodyPr wrap="square" lIns="0" tIns="0" rIns="0" bIns="0" rtlCol="0"/>
            <a:lstStyle/>
            <a:p/>
          </p:txBody>
        </p:sp>
        <p:sp>
          <p:nvSpPr>
            <p:cNvPr id="1707" name="object 1707" descr=""/>
            <p:cNvSpPr/>
            <p:nvPr/>
          </p:nvSpPr>
          <p:spPr>
            <a:xfrm>
              <a:off x="6256308" y="2523172"/>
              <a:ext cx="3175" cy="1270"/>
            </a:xfrm>
            <a:custGeom>
              <a:avLst/>
              <a:gdLst/>
              <a:ahLst/>
              <a:cxnLst/>
              <a:rect l="l" t="t" r="r" b="b"/>
              <a:pathLst>
                <a:path w="3175" h="1269">
                  <a:moveTo>
                    <a:pt x="2717" y="673"/>
                  </a:moveTo>
                  <a:lnTo>
                    <a:pt x="1396" y="457"/>
                  </a:lnTo>
                  <a:lnTo>
                    <a:pt x="0" y="0"/>
                  </a:lnTo>
                </a:path>
              </a:pathLst>
            </a:custGeom>
            <a:ln w="3175">
              <a:solidFill>
                <a:srgbClr val="565658"/>
              </a:solidFill>
            </a:ln>
          </p:spPr>
          <p:txBody>
            <a:bodyPr wrap="square" lIns="0" tIns="0" rIns="0" bIns="0" rtlCol="0"/>
            <a:lstStyle/>
            <a:p/>
          </p:txBody>
        </p:sp>
        <p:sp>
          <p:nvSpPr>
            <p:cNvPr id="1708" name="object 1708" descr=""/>
            <p:cNvSpPr/>
            <p:nvPr/>
          </p:nvSpPr>
          <p:spPr>
            <a:xfrm>
              <a:off x="6260834" y="2523176"/>
              <a:ext cx="3175" cy="1270"/>
            </a:xfrm>
            <a:custGeom>
              <a:avLst/>
              <a:gdLst/>
              <a:ahLst/>
              <a:cxnLst/>
              <a:rect l="l" t="t" r="r" b="b"/>
              <a:pathLst>
                <a:path w="3175" h="1269">
                  <a:moveTo>
                    <a:pt x="2717" y="0"/>
                  </a:moveTo>
                  <a:lnTo>
                    <a:pt x="1320" y="457"/>
                  </a:lnTo>
                  <a:lnTo>
                    <a:pt x="0" y="673"/>
                  </a:lnTo>
                </a:path>
              </a:pathLst>
            </a:custGeom>
            <a:ln w="3175">
              <a:solidFill>
                <a:srgbClr val="565658"/>
              </a:solidFill>
            </a:ln>
          </p:spPr>
          <p:txBody>
            <a:bodyPr wrap="square" lIns="0" tIns="0" rIns="0" bIns="0" rtlCol="0"/>
            <a:lstStyle/>
            <a:p/>
          </p:txBody>
        </p:sp>
        <p:sp>
          <p:nvSpPr>
            <p:cNvPr id="1709" name="object 1709" descr=""/>
            <p:cNvSpPr/>
            <p:nvPr/>
          </p:nvSpPr>
          <p:spPr>
            <a:xfrm>
              <a:off x="6253742" y="2521688"/>
              <a:ext cx="3175" cy="1905"/>
            </a:xfrm>
            <a:custGeom>
              <a:avLst/>
              <a:gdLst/>
              <a:ahLst/>
              <a:cxnLst/>
              <a:rect l="l" t="t" r="r" b="b"/>
              <a:pathLst>
                <a:path w="3175" h="1905">
                  <a:moveTo>
                    <a:pt x="0" y="0"/>
                  </a:moveTo>
                  <a:lnTo>
                    <a:pt x="1155" y="825"/>
                  </a:lnTo>
                  <a:lnTo>
                    <a:pt x="2501" y="1511"/>
                  </a:lnTo>
                </a:path>
              </a:pathLst>
            </a:custGeom>
            <a:ln w="3175">
              <a:solidFill>
                <a:srgbClr val="565658"/>
              </a:solidFill>
            </a:ln>
          </p:spPr>
          <p:txBody>
            <a:bodyPr wrap="square" lIns="0" tIns="0" rIns="0" bIns="0" rtlCol="0"/>
            <a:lstStyle/>
            <a:p/>
          </p:txBody>
        </p:sp>
        <p:sp>
          <p:nvSpPr>
            <p:cNvPr id="1710" name="object 1710" descr=""/>
            <p:cNvSpPr/>
            <p:nvPr/>
          </p:nvSpPr>
          <p:spPr>
            <a:xfrm>
              <a:off x="6260019" y="2521688"/>
              <a:ext cx="6350" cy="0"/>
            </a:xfrm>
            <a:custGeom>
              <a:avLst/>
              <a:gdLst/>
              <a:ahLst/>
              <a:cxnLst/>
              <a:rect l="l" t="t" r="r" b="b"/>
              <a:pathLst>
                <a:path w="6350" h="0">
                  <a:moveTo>
                    <a:pt x="6057" y="0"/>
                  </a:moveTo>
                  <a:lnTo>
                    <a:pt x="6057" y="0"/>
                  </a:lnTo>
                  <a:lnTo>
                    <a:pt x="584" y="0"/>
                  </a:lnTo>
                  <a:lnTo>
                    <a:pt x="0" y="0"/>
                  </a:lnTo>
                </a:path>
              </a:pathLst>
            </a:custGeom>
            <a:ln w="3175">
              <a:solidFill>
                <a:srgbClr val="565658"/>
              </a:solidFill>
            </a:ln>
          </p:spPr>
          <p:txBody>
            <a:bodyPr wrap="square" lIns="0" tIns="0" rIns="0" bIns="0" rtlCol="0"/>
            <a:lstStyle/>
            <a:p/>
          </p:txBody>
        </p:sp>
        <p:sp>
          <p:nvSpPr>
            <p:cNvPr id="1711" name="object 1711" descr=""/>
            <p:cNvSpPr/>
            <p:nvPr/>
          </p:nvSpPr>
          <p:spPr>
            <a:xfrm>
              <a:off x="6253744" y="2521688"/>
              <a:ext cx="6350" cy="0"/>
            </a:xfrm>
            <a:custGeom>
              <a:avLst/>
              <a:gdLst/>
              <a:ahLst/>
              <a:cxnLst/>
              <a:rect l="l" t="t" r="r" b="b"/>
              <a:pathLst>
                <a:path w="6350" h="0">
                  <a:moveTo>
                    <a:pt x="6273" y="0"/>
                  </a:moveTo>
                  <a:lnTo>
                    <a:pt x="6273" y="0"/>
                  </a:lnTo>
                  <a:lnTo>
                    <a:pt x="76" y="0"/>
                  </a:lnTo>
                </a:path>
              </a:pathLst>
            </a:custGeom>
            <a:ln w="3175">
              <a:solidFill>
                <a:srgbClr val="565658"/>
              </a:solidFill>
            </a:ln>
          </p:spPr>
          <p:txBody>
            <a:bodyPr wrap="square" lIns="0" tIns="0" rIns="0" bIns="0" rtlCol="0"/>
            <a:lstStyle/>
            <a:p/>
          </p:txBody>
        </p:sp>
        <p:sp>
          <p:nvSpPr>
            <p:cNvPr id="1712" name="object 1712" descr=""/>
            <p:cNvSpPr/>
            <p:nvPr/>
          </p:nvSpPr>
          <p:spPr>
            <a:xfrm>
              <a:off x="5642357" y="2279768"/>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1713" name="object 1713" descr=""/>
            <p:cNvSpPr/>
            <p:nvPr/>
          </p:nvSpPr>
          <p:spPr>
            <a:xfrm>
              <a:off x="6034718" y="2402595"/>
              <a:ext cx="13970" cy="19050"/>
            </a:xfrm>
            <a:custGeom>
              <a:avLst/>
              <a:gdLst/>
              <a:ahLst/>
              <a:cxnLst/>
              <a:rect l="l" t="t" r="r" b="b"/>
              <a:pathLst>
                <a:path w="13970" h="19050">
                  <a:moveTo>
                    <a:pt x="6019" y="19024"/>
                  </a:moveTo>
                  <a:lnTo>
                    <a:pt x="3124" y="17183"/>
                  </a:lnTo>
                  <a:lnTo>
                    <a:pt x="1028" y="14452"/>
                  </a:lnTo>
                  <a:lnTo>
                    <a:pt x="0" y="11176"/>
                  </a:lnTo>
                  <a:lnTo>
                    <a:pt x="139" y="7747"/>
                  </a:lnTo>
                  <a:lnTo>
                    <a:pt x="1460" y="4572"/>
                  </a:lnTo>
                  <a:lnTo>
                    <a:pt x="3771" y="2044"/>
                  </a:lnTo>
                  <a:lnTo>
                    <a:pt x="6819" y="457"/>
                  </a:lnTo>
                  <a:lnTo>
                    <a:pt x="10236" y="0"/>
                  </a:lnTo>
                  <a:lnTo>
                    <a:pt x="13588" y="749"/>
                  </a:lnTo>
                </a:path>
              </a:pathLst>
            </a:custGeom>
            <a:ln w="3175">
              <a:solidFill>
                <a:srgbClr val="565658"/>
              </a:solidFill>
            </a:ln>
          </p:spPr>
          <p:txBody>
            <a:bodyPr wrap="square" lIns="0" tIns="0" rIns="0" bIns="0" rtlCol="0"/>
            <a:lstStyle/>
            <a:p/>
          </p:txBody>
        </p:sp>
        <p:sp>
          <p:nvSpPr>
            <p:cNvPr id="1714" name="object 1714" descr=""/>
            <p:cNvSpPr/>
            <p:nvPr/>
          </p:nvSpPr>
          <p:spPr>
            <a:xfrm>
              <a:off x="6034420" y="2402304"/>
              <a:ext cx="14604" cy="19685"/>
            </a:xfrm>
            <a:custGeom>
              <a:avLst/>
              <a:gdLst/>
              <a:ahLst/>
              <a:cxnLst/>
              <a:rect l="l" t="t" r="r" b="b"/>
              <a:pathLst>
                <a:path w="14604" h="19685">
                  <a:moveTo>
                    <a:pt x="13995" y="761"/>
                  </a:moveTo>
                  <a:lnTo>
                    <a:pt x="10540" y="0"/>
                  </a:lnTo>
                  <a:lnTo>
                    <a:pt x="7035" y="457"/>
                  </a:lnTo>
                  <a:lnTo>
                    <a:pt x="3898" y="2095"/>
                  </a:lnTo>
                  <a:lnTo>
                    <a:pt x="1511" y="4711"/>
                  </a:lnTo>
                  <a:lnTo>
                    <a:pt x="152" y="7975"/>
                  </a:lnTo>
                  <a:lnTo>
                    <a:pt x="0" y="11506"/>
                  </a:lnTo>
                  <a:lnTo>
                    <a:pt x="1066" y="14884"/>
                  </a:lnTo>
                  <a:lnTo>
                    <a:pt x="3225" y="17691"/>
                  </a:lnTo>
                  <a:lnTo>
                    <a:pt x="6210" y="19583"/>
                  </a:lnTo>
                </a:path>
              </a:pathLst>
            </a:custGeom>
            <a:ln w="3175">
              <a:solidFill>
                <a:srgbClr val="565658"/>
              </a:solidFill>
            </a:ln>
          </p:spPr>
          <p:txBody>
            <a:bodyPr wrap="square" lIns="0" tIns="0" rIns="0" bIns="0" rtlCol="0"/>
            <a:lstStyle/>
            <a:p/>
          </p:txBody>
        </p:sp>
        <p:sp>
          <p:nvSpPr>
            <p:cNvPr id="1715" name="object 1715" descr=""/>
            <p:cNvSpPr/>
            <p:nvPr/>
          </p:nvSpPr>
          <p:spPr>
            <a:xfrm>
              <a:off x="6058411" y="2399252"/>
              <a:ext cx="5715" cy="13335"/>
            </a:xfrm>
            <a:custGeom>
              <a:avLst/>
              <a:gdLst/>
              <a:ahLst/>
              <a:cxnLst/>
              <a:rect l="l" t="t" r="r" b="b"/>
              <a:pathLst>
                <a:path w="5714" h="13335">
                  <a:moveTo>
                    <a:pt x="0" y="0"/>
                  </a:moveTo>
                  <a:lnTo>
                    <a:pt x="1295" y="3098"/>
                  </a:lnTo>
                  <a:lnTo>
                    <a:pt x="3606" y="8699"/>
                  </a:lnTo>
                  <a:lnTo>
                    <a:pt x="4775" y="11531"/>
                  </a:lnTo>
                  <a:lnTo>
                    <a:pt x="5283" y="12738"/>
                  </a:lnTo>
                </a:path>
              </a:pathLst>
            </a:custGeom>
            <a:ln w="3175">
              <a:solidFill>
                <a:srgbClr val="565658"/>
              </a:solidFill>
            </a:ln>
          </p:spPr>
          <p:txBody>
            <a:bodyPr wrap="square" lIns="0" tIns="0" rIns="0" bIns="0" rtlCol="0"/>
            <a:lstStyle/>
            <a:p/>
          </p:txBody>
        </p:sp>
        <p:sp>
          <p:nvSpPr>
            <p:cNvPr id="1716" name="object 1716" descr=""/>
            <p:cNvSpPr/>
            <p:nvPr/>
          </p:nvSpPr>
          <p:spPr>
            <a:xfrm>
              <a:off x="6045229" y="2398303"/>
              <a:ext cx="5080" cy="1270"/>
            </a:xfrm>
            <a:custGeom>
              <a:avLst/>
              <a:gdLst/>
              <a:ahLst/>
              <a:cxnLst/>
              <a:rect l="l" t="t" r="r" b="b"/>
              <a:pathLst>
                <a:path w="5079" h="1269">
                  <a:moveTo>
                    <a:pt x="4724" y="1054"/>
                  </a:moveTo>
                  <a:lnTo>
                    <a:pt x="2603" y="355"/>
                  </a:lnTo>
                  <a:lnTo>
                    <a:pt x="0" y="0"/>
                  </a:lnTo>
                </a:path>
              </a:pathLst>
            </a:custGeom>
            <a:ln w="3175">
              <a:solidFill>
                <a:srgbClr val="565658"/>
              </a:solidFill>
            </a:ln>
          </p:spPr>
          <p:txBody>
            <a:bodyPr wrap="square" lIns="0" tIns="0" rIns="0" bIns="0" rtlCol="0"/>
            <a:lstStyle/>
            <a:p/>
          </p:txBody>
        </p:sp>
        <p:sp>
          <p:nvSpPr>
            <p:cNvPr id="1717" name="object 1717" descr=""/>
            <p:cNvSpPr/>
            <p:nvPr/>
          </p:nvSpPr>
          <p:spPr>
            <a:xfrm>
              <a:off x="5890629" y="2598761"/>
              <a:ext cx="1270" cy="635"/>
            </a:xfrm>
            <a:custGeom>
              <a:avLst/>
              <a:gdLst/>
              <a:ahLst/>
              <a:cxnLst/>
              <a:rect l="l" t="t" r="r" b="b"/>
              <a:pathLst>
                <a:path w="1270" h="635">
                  <a:moveTo>
                    <a:pt x="965" y="0"/>
                  </a:moveTo>
                  <a:lnTo>
                    <a:pt x="1028" y="0"/>
                  </a:lnTo>
                  <a:lnTo>
                    <a:pt x="1016" y="0"/>
                  </a:lnTo>
                </a:path>
                <a:path w="1270" h="635">
                  <a:moveTo>
                    <a:pt x="965" y="0"/>
                  </a:moveTo>
                  <a:lnTo>
                    <a:pt x="0" y="508"/>
                  </a:lnTo>
                </a:path>
              </a:pathLst>
            </a:custGeom>
            <a:ln w="3175">
              <a:solidFill>
                <a:srgbClr val="565658"/>
              </a:solidFill>
            </a:ln>
          </p:spPr>
          <p:txBody>
            <a:bodyPr wrap="square" lIns="0" tIns="0" rIns="0" bIns="0" rtlCol="0"/>
            <a:lstStyle/>
            <a:p/>
          </p:txBody>
        </p:sp>
        <p:sp>
          <p:nvSpPr>
            <p:cNvPr id="1718" name="object 1718" descr=""/>
            <p:cNvSpPr/>
            <p:nvPr/>
          </p:nvSpPr>
          <p:spPr>
            <a:xfrm>
              <a:off x="5891576" y="2598079"/>
              <a:ext cx="1270" cy="0"/>
            </a:xfrm>
            <a:custGeom>
              <a:avLst/>
              <a:gdLst/>
              <a:ahLst/>
              <a:cxnLst/>
              <a:rect l="l" t="t" r="r" b="b"/>
              <a:pathLst>
                <a:path w="1270" h="0">
                  <a:moveTo>
                    <a:pt x="990" y="0"/>
                  </a:moveTo>
                  <a:lnTo>
                    <a:pt x="774" y="0"/>
                  </a:lnTo>
                  <a:lnTo>
                    <a:pt x="76" y="0"/>
                  </a:lnTo>
                </a:path>
              </a:pathLst>
            </a:custGeom>
            <a:ln w="3175">
              <a:solidFill>
                <a:srgbClr val="565658"/>
              </a:solidFill>
            </a:ln>
          </p:spPr>
          <p:txBody>
            <a:bodyPr wrap="square" lIns="0" tIns="0" rIns="0" bIns="0" rtlCol="0"/>
            <a:lstStyle/>
            <a:p/>
          </p:txBody>
        </p:sp>
        <p:sp>
          <p:nvSpPr>
            <p:cNvPr id="1719" name="object 1719" descr=""/>
            <p:cNvSpPr/>
            <p:nvPr/>
          </p:nvSpPr>
          <p:spPr>
            <a:xfrm>
              <a:off x="5807765" y="2269293"/>
              <a:ext cx="635" cy="0"/>
            </a:xfrm>
            <a:custGeom>
              <a:avLst/>
              <a:gdLst/>
              <a:ahLst/>
              <a:cxnLst/>
              <a:rect l="l" t="t" r="r" b="b"/>
              <a:pathLst>
                <a:path w="635" h="0">
                  <a:moveTo>
                    <a:pt x="63" y="0"/>
                  </a:moveTo>
                  <a:lnTo>
                    <a:pt x="0" y="0"/>
                  </a:lnTo>
                  <a:lnTo>
                    <a:pt x="12" y="0"/>
                  </a:lnTo>
                </a:path>
              </a:pathLst>
            </a:custGeom>
            <a:ln w="3175">
              <a:solidFill>
                <a:srgbClr val="565658"/>
              </a:solidFill>
            </a:ln>
          </p:spPr>
          <p:txBody>
            <a:bodyPr wrap="square" lIns="0" tIns="0" rIns="0" bIns="0" rtlCol="0"/>
            <a:lstStyle/>
            <a:p/>
          </p:txBody>
        </p:sp>
        <p:sp>
          <p:nvSpPr>
            <p:cNvPr id="1720" name="object 1720" descr=""/>
            <p:cNvSpPr/>
            <p:nvPr/>
          </p:nvSpPr>
          <p:spPr>
            <a:xfrm>
              <a:off x="5818189" y="2269293"/>
              <a:ext cx="635" cy="0"/>
            </a:xfrm>
            <a:custGeom>
              <a:avLst/>
              <a:gdLst/>
              <a:ahLst/>
              <a:cxnLst/>
              <a:rect l="l" t="t" r="r" b="b"/>
              <a:pathLst>
                <a:path w="635" h="0">
                  <a:moveTo>
                    <a:pt x="25" y="0"/>
                  </a:moveTo>
                  <a:lnTo>
                    <a:pt x="88" y="0"/>
                  </a:lnTo>
                  <a:lnTo>
                    <a:pt x="0" y="0"/>
                  </a:lnTo>
                </a:path>
              </a:pathLst>
            </a:custGeom>
            <a:ln w="3175">
              <a:solidFill>
                <a:srgbClr val="565658"/>
              </a:solidFill>
            </a:ln>
          </p:spPr>
          <p:txBody>
            <a:bodyPr wrap="square" lIns="0" tIns="0" rIns="0" bIns="0" rtlCol="0"/>
            <a:lstStyle/>
            <a:p/>
          </p:txBody>
        </p:sp>
        <p:sp>
          <p:nvSpPr>
            <p:cNvPr id="1721" name="object 1721" descr=""/>
            <p:cNvSpPr/>
            <p:nvPr/>
          </p:nvSpPr>
          <p:spPr>
            <a:xfrm>
              <a:off x="5807829" y="2267807"/>
              <a:ext cx="4445" cy="1905"/>
            </a:xfrm>
            <a:custGeom>
              <a:avLst/>
              <a:gdLst/>
              <a:ahLst/>
              <a:cxnLst/>
              <a:rect l="l" t="t" r="r" b="b"/>
              <a:pathLst>
                <a:path w="4445" h="1905">
                  <a:moveTo>
                    <a:pt x="0" y="1485"/>
                  </a:moveTo>
                  <a:lnTo>
                    <a:pt x="1333" y="761"/>
                  </a:lnTo>
                  <a:lnTo>
                    <a:pt x="2781" y="266"/>
                  </a:lnTo>
                  <a:lnTo>
                    <a:pt x="4267" y="0"/>
                  </a:lnTo>
                </a:path>
              </a:pathLst>
            </a:custGeom>
            <a:ln w="3175">
              <a:solidFill>
                <a:srgbClr val="565658"/>
              </a:solidFill>
            </a:ln>
          </p:spPr>
          <p:txBody>
            <a:bodyPr wrap="square" lIns="0" tIns="0" rIns="0" bIns="0" rtlCol="0"/>
            <a:lstStyle/>
            <a:p/>
          </p:txBody>
        </p:sp>
        <p:sp>
          <p:nvSpPr>
            <p:cNvPr id="1722" name="object 1722" descr=""/>
            <p:cNvSpPr/>
            <p:nvPr/>
          </p:nvSpPr>
          <p:spPr>
            <a:xfrm>
              <a:off x="5813912" y="2267811"/>
              <a:ext cx="4445" cy="1905"/>
            </a:xfrm>
            <a:custGeom>
              <a:avLst/>
              <a:gdLst/>
              <a:ahLst/>
              <a:cxnLst/>
              <a:rect l="l" t="t" r="r" b="b"/>
              <a:pathLst>
                <a:path w="4445" h="1905">
                  <a:moveTo>
                    <a:pt x="0" y="0"/>
                  </a:moveTo>
                  <a:lnTo>
                    <a:pt x="1498" y="266"/>
                  </a:lnTo>
                  <a:lnTo>
                    <a:pt x="2933" y="762"/>
                  </a:lnTo>
                  <a:lnTo>
                    <a:pt x="4267" y="1485"/>
                  </a:lnTo>
                </a:path>
              </a:pathLst>
            </a:custGeom>
            <a:ln w="3175">
              <a:solidFill>
                <a:srgbClr val="565658"/>
              </a:solidFill>
            </a:ln>
          </p:spPr>
          <p:txBody>
            <a:bodyPr wrap="square" lIns="0" tIns="0" rIns="0" bIns="0" rtlCol="0"/>
            <a:lstStyle/>
            <a:p/>
          </p:txBody>
        </p:sp>
        <p:sp>
          <p:nvSpPr>
            <p:cNvPr id="1723" name="object 1723" descr=""/>
            <p:cNvSpPr/>
            <p:nvPr/>
          </p:nvSpPr>
          <p:spPr>
            <a:xfrm>
              <a:off x="5812063" y="2267811"/>
              <a:ext cx="635" cy="1270"/>
            </a:xfrm>
            <a:custGeom>
              <a:avLst/>
              <a:gdLst/>
              <a:ahLst/>
              <a:cxnLst/>
              <a:rect l="l" t="t" r="r" b="b"/>
              <a:pathLst>
                <a:path w="635" h="1269">
                  <a:moveTo>
                    <a:pt x="38" y="0"/>
                  </a:moveTo>
                  <a:lnTo>
                    <a:pt x="25" y="215"/>
                  </a:lnTo>
                  <a:lnTo>
                    <a:pt x="0" y="673"/>
                  </a:lnTo>
                </a:path>
              </a:pathLst>
            </a:custGeom>
            <a:ln w="3175">
              <a:solidFill>
                <a:srgbClr val="565658"/>
              </a:solidFill>
            </a:ln>
          </p:spPr>
          <p:txBody>
            <a:bodyPr wrap="square" lIns="0" tIns="0" rIns="0" bIns="0" rtlCol="0"/>
            <a:lstStyle/>
            <a:p/>
          </p:txBody>
        </p:sp>
        <p:sp>
          <p:nvSpPr>
            <p:cNvPr id="1724" name="object 1724" descr=""/>
            <p:cNvSpPr/>
            <p:nvPr/>
          </p:nvSpPr>
          <p:spPr>
            <a:xfrm>
              <a:off x="5813868" y="2267808"/>
              <a:ext cx="635" cy="1270"/>
            </a:xfrm>
            <a:custGeom>
              <a:avLst/>
              <a:gdLst/>
              <a:ahLst/>
              <a:cxnLst/>
              <a:rect l="l" t="t" r="r" b="b"/>
              <a:pathLst>
                <a:path w="635" h="1269">
                  <a:moveTo>
                    <a:pt x="0" y="673"/>
                  </a:moveTo>
                  <a:lnTo>
                    <a:pt x="25" y="215"/>
                  </a:lnTo>
                  <a:lnTo>
                    <a:pt x="38" y="0"/>
                  </a:lnTo>
                </a:path>
              </a:pathLst>
            </a:custGeom>
            <a:ln w="3175">
              <a:solidFill>
                <a:srgbClr val="565658"/>
              </a:solidFill>
            </a:ln>
          </p:spPr>
          <p:txBody>
            <a:bodyPr wrap="square" lIns="0" tIns="0" rIns="0" bIns="0" rtlCol="0"/>
            <a:lstStyle/>
            <a:p/>
          </p:txBody>
        </p:sp>
        <p:sp>
          <p:nvSpPr>
            <p:cNvPr id="1725" name="object 1725" descr=""/>
            <p:cNvSpPr/>
            <p:nvPr/>
          </p:nvSpPr>
          <p:spPr>
            <a:xfrm>
              <a:off x="5812919" y="2268433"/>
              <a:ext cx="6350" cy="1905"/>
            </a:xfrm>
            <a:custGeom>
              <a:avLst/>
              <a:gdLst/>
              <a:ahLst/>
              <a:cxnLst/>
              <a:rect l="l" t="t" r="r" b="b"/>
              <a:pathLst>
                <a:path w="6350" h="1905">
                  <a:moveTo>
                    <a:pt x="0" y="1536"/>
                  </a:moveTo>
                  <a:lnTo>
                    <a:pt x="12" y="711"/>
                  </a:lnTo>
                  <a:lnTo>
                    <a:pt x="38" y="25"/>
                  </a:lnTo>
                </a:path>
                <a:path w="6350" h="1905">
                  <a:moveTo>
                    <a:pt x="0" y="1536"/>
                  </a:moveTo>
                  <a:lnTo>
                    <a:pt x="0" y="1536"/>
                  </a:lnTo>
                  <a:lnTo>
                    <a:pt x="6235" y="1536"/>
                  </a:lnTo>
                </a:path>
              </a:pathLst>
            </a:custGeom>
            <a:ln w="3175">
              <a:solidFill>
                <a:srgbClr val="565658"/>
              </a:solidFill>
            </a:ln>
          </p:spPr>
          <p:txBody>
            <a:bodyPr wrap="square" lIns="0" tIns="0" rIns="0" bIns="0" rtlCol="0"/>
            <a:lstStyle/>
            <a:p/>
          </p:txBody>
        </p:sp>
        <p:sp>
          <p:nvSpPr>
            <p:cNvPr id="1726" name="object 1726" descr=""/>
            <p:cNvSpPr/>
            <p:nvPr/>
          </p:nvSpPr>
          <p:spPr>
            <a:xfrm>
              <a:off x="5806855" y="2269970"/>
              <a:ext cx="6350" cy="0"/>
            </a:xfrm>
            <a:custGeom>
              <a:avLst/>
              <a:gdLst/>
              <a:ahLst/>
              <a:cxnLst/>
              <a:rect l="l" t="t" r="r" b="b"/>
              <a:pathLst>
                <a:path w="6350" h="0">
                  <a:moveTo>
                    <a:pt x="0" y="0"/>
                  </a:moveTo>
                  <a:lnTo>
                    <a:pt x="0" y="0"/>
                  </a:lnTo>
                  <a:lnTo>
                    <a:pt x="5194" y="0"/>
                  </a:lnTo>
                  <a:lnTo>
                    <a:pt x="6070" y="0"/>
                  </a:lnTo>
                </a:path>
              </a:pathLst>
            </a:custGeom>
            <a:ln w="3175">
              <a:solidFill>
                <a:srgbClr val="565658"/>
              </a:solidFill>
            </a:ln>
          </p:spPr>
          <p:txBody>
            <a:bodyPr wrap="square" lIns="0" tIns="0" rIns="0" bIns="0" rtlCol="0"/>
            <a:lstStyle/>
            <a:p/>
          </p:txBody>
        </p:sp>
        <p:sp>
          <p:nvSpPr>
            <p:cNvPr id="1727" name="object 1727" descr=""/>
            <p:cNvSpPr/>
            <p:nvPr/>
          </p:nvSpPr>
          <p:spPr>
            <a:xfrm>
              <a:off x="5806855" y="2271446"/>
              <a:ext cx="12700" cy="0"/>
            </a:xfrm>
            <a:custGeom>
              <a:avLst/>
              <a:gdLst/>
              <a:ahLst/>
              <a:cxnLst/>
              <a:rect l="l" t="t" r="r" b="b"/>
              <a:pathLst>
                <a:path w="12700" h="0">
                  <a:moveTo>
                    <a:pt x="0" y="0"/>
                  </a:moveTo>
                  <a:lnTo>
                    <a:pt x="0" y="0"/>
                  </a:lnTo>
                  <a:lnTo>
                    <a:pt x="12052" y="0"/>
                  </a:lnTo>
                  <a:lnTo>
                    <a:pt x="12331" y="0"/>
                  </a:lnTo>
                </a:path>
              </a:pathLst>
            </a:custGeom>
            <a:ln w="3175">
              <a:solidFill>
                <a:srgbClr val="565658"/>
              </a:solidFill>
            </a:ln>
          </p:spPr>
          <p:txBody>
            <a:bodyPr wrap="square" lIns="0" tIns="0" rIns="0" bIns="0" rtlCol="0"/>
            <a:lstStyle/>
            <a:p/>
          </p:txBody>
        </p:sp>
        <p:sp>
          <p:nvSpPr>
            <p:cNvPr id="1728" name="object 1728" descr=""/>
            <p:cNvSpPr/>
            <p:nvPr/>
          </p:nvSpPr>
          <p:spPr>
            <a:xfrm>
              <a:off x="6024932" y="2390448"/>
              <a:ext cx="2540" cy="1270"/>
            </a:xfrm>
            <a:custGeom>
              <a:avLst/>
              <a:gdLst/>
              <a:ahLst/>
              <a:cxnLst/>
              <a:rect l="l" t="t" r="r" b="b"/>
              <a:pathLst>
                <a:path w="2539" h="1269">
                  <a:moveTo>
                    <a:pt x="2120" y="1219"/>
                  </a:moveTo>
                  <a:lnTo>
                    <a:pt x="1739" y="711"/>
                  </a:lnTo>
                  <a:lnTo>
                    <a:pt x="0" y="0"/>
                  </a:lnTo>
                </a:path>
              </a:pathLst>
            </a:custGeom>
            <a:ln w="3175">
              <a:solidFill>
                <a:srgbClr val="565658"/>
              </a:solidFill>
            </a:ln>
          </p:spPr>
          <p:txBody>
            <a:bodyPr wrap="square" lIns="0" tIns="0" rIns="0" bIns="0" rtlCol="0"/>
            <a:lstStyle/>
            <a:p/>
          </p:txBody>
        </p:sp>
        <p:sp>
          <p:nvSpPr>
            <p:cNvPr id="1729" name="object 1729" descr=""/>
            <p:cNvSpPr/>
            <p:nvPr/>
          </p:nvSpPr>
          <p:spPr>
            <a:xfrm>
              <a:off x="6022811" y="2390446"/>
              <a:ext cx="2540" cy="1270"/>
            </a:xfrm>
            <a:custGeom>
              <a:avLst/>
              <a:gdLst/>
              <a:ahLst/>
              <a:cxnLst/>
              <a:rect l="l" t="t" r="r" b="b"/>
              <a:pathLst>
                <a:path w="2539" h="1269">
                  <a:moveTo>
                    <a:pt x="2120" y="0"/>
                  </a:moveTo>
                  <a:lnTo>
                    <a:pt x="393" y="711"/>
                  </a:lnTo>
                  <a:lnTo>
                    <a:pt x="0" y="1219"/>
                  </a:lnTo>
                </a:path>
              </a:pathLst>
            </a:custGeom>
            <a:ln w="3175">
              <a:solidFill>
                <a:srgbClr val="565658"/>
              </a:solidFill>
            </a:ln>
          </p:spPr>
          <p:txBody>
            <a:bodyPr wrap="square" lIns="0" tIns="0" rIns="0" bIns="0" rtlCol="0"/>
            <a:lstStyle/>
            <a:p/>
          </p:txBody>
        </p:sp>
        <p:sp>
          <p:nvSpPr>
            <p:cNvPr id="1730" name="object 1730" descr=""/>
            <p:cNvSpPr/>
            <p:nvPr/>
          </p:nvSpPr>
          <p:spPr>
            <a:xfrm>
              <a:off x="6027052" y="2391666"/>
              <a:ext cx="635" cy="2540"/>
            </a:xfrm>
            <a:custGeom>
              <a:avLst/>
              <a:gdLst/>
              <a:ahLst/>
              <a:cxnLst/>
              <a:rect l="l" t="t" r="r" b="b"/>
              <a:pathLst>
                <a:path w="635" h="2539">
                  <a:moveTo>
                    <a:pt x="0" y="2451"/>
                  </a:moveTo>
                  <a:lnTo>
                    <a:pt x="330" y="1219"/>
                  </a:lnTo>
                  <a:lnTo>
                    <a:pt x="0" y="0"/>
                  </a:lnTo>
                </a:path>
              </a:pathLst>
            </a:custGeom>
            <a:ln w="3175">
              <a:solidFill>
                <a:srgbClr val="565658"/>
              </a:solidFill>
            </a:ln>
          </p:spPr>
          <p:txBody>
            <a:bodyPr wrap="square" lIns="0" tIns="0" rIns="0" bIns="0" rtlCol="0"/>
            <a:lstStyle/>
            <a:p/>
          </p:txBody>
        </p:sp>
        <p:sp>
          <p:nvSpPr>
            <p:cNvPr id="1731" name="object 1731" descr=""/>
            <p:cNvSpPr/>
            <p:nvPr/>
          </p:nvSpPr>
          <p:spPr>
            <a:xfrm>
              <a:off x="6023518" y="2390065"/>
              <a:ext cx="3175" cy="635"/>
            </a:xfrm>
            <a:custGeom>
              <a:avLst/>
              <a:gdLst/>
              <a:ahLst/>
              <a:cxnLst/>
              <a:rect l="l" t="t" r="r" b="b"/>
              <a:pathLst>
                <a:path w="3175" h="635">
                  <a:moveTo>
                    <a:pt x="0" y="380"/>
                  </a:moveTo>
                  <a:lnTo>
                    <a:pt x="1409" y="0"/>
                  </a:lnTo>
                  <a:lnTo>
                    <a:pt x="2832" y="380"/>
                  </a:lnTo>
                </a:path>
                <a:path w="3175" h="635">
                  <a:moveTo>
                    <a:pt x="0" y="380"/>
                  </a:moveTo>
                  <a:lnTo>
                    <a:pt x="1028" y="380"/>
                  </a:lnTo>
                  <a:lnTo>
                    <a:pt x="2832" y="380"/>
                  </a:lnTo>
                </a:path>
              </a:pathLst>
            </a:custGeom>
            <a:ln w="3175">
              <a:solidFill>
                <a:srgbClr val="565658"/>
              </a:solidFill>
            </a:ln>
          </p:spPr>
          <p:txBody>
            <a:bodyPr wrap="square" lIns="0" tIns="0" rIns="0" bIns="0" rtlCol="0"/>
            <a:lstStyle/>
            <a:p/>
          </p:txBody>
        </p:sp>
        <p:sp>
          <p:nvSpPr>
            <p:cNvPr id="1732" name="object 1732" descr=""/>
            <p:cNvSpPr/>
            <p:nvPr/>
          </p:nvSpPr>
          <p:spPr>
            <a:xfrm>
              <a:off x="6022480" y="2391668"/>
              <a:ext cx="635" cy="2540"/>
            </a:xfrm>
            <a:custGeom>
              <a:avLst/>
              <a:gdLst/>
              <a:ahLst/>
              <a:cxnLst/>
              <a:rect l="l" t="t" r="r" b="b"/>
              <a:pathLst>
                <a:path w="635" h="2539">
                  <a:moveTo>
                    <a:pt x="330" y="0"/>
                  </a:moveTo>
                  <a:lnTo>
                    <a:pt x="0" y="1219"/>
                  </a:lnTo>
                  <a:lnTo>
                    <a:pt x="330" y="2451"/>
                  </a:lnTo>
                </a:path>
              </a:pathLst>
            </a:custGeom>
            <a:ln w="3175">
              <a:solidFill>
                <a:srgbClr val="565658"/>
              </a:solidFill>
            </a:ln>
          </p:spPr>
          <p:txBody>
            <a:bodyPr wrap="square" lIns="0" tIns="0" rIns="0" bIns="0" rtlCol="0"/>
            <a:lstStyle/>
            <a:p/>
          </p:txBody>
        </p:sp>
        <p:sp>
          <p:nvSpPr>
            <p:cNvPr id="1733" name="object 1733" descr=""/>
            <p:cNvSpPr/>
            <p:nvPr/>
          </p:nvSpPr>
          <p:spPr>
            <a:xfrm>
              <a:off x="6022811" y="2394120"/>
              <a:ext cx="4445" cy="1270"/>
            </a:xfrm>
            <a:custGeom>
              <a:avLst/>
              <a:gdLst/>
              <a:ahLst/>
              <a:cxnLst/>
              <a:rect l="l" t="t" r="r" b="b"/>
              <a:pathLst>
                <a:path w="4445" h="1269">
                  <a:moveTo>
                    <a:pt x="2120" y="1219"/>
                  </a:moveTo>
                  <a:lnTo>
                    <a:pt x="393" y="508"/>
                  </a:lnTo>
                  <a:lnTo>
                    <a:pt x="0" y="0"/>
                  </a:lnTo>
                </a:path>
                <a:path w="4445" h="1269">
                  <a:moveTo>
                    <a:pt x="2120" y="1219"/>
                  </a:moveTo>
                  <a:lnTo>
                    <a:pt x="3860" y="508"/>
                  </a:lnTo>
                  <a:lnTo>
                    <a:pt x="4241" y="0"/>
                  </a:lnTo>
                </a:path>
              </a:pathLst>
            </a:custGeom>
            <a:ln w="3175">
              <a:solidFill>
                <a:srgbClr val="565658"/>
              </a:solidFill>
            </a:ln>
          </p:spPr>
          <p:txBody>
            <a:bodyPr wrap="square" lIns="0" tIns="0" rIns="0" bIns="0" rtlCol="0"/>
            <a:lstStyle/>
            <a:p/>
          </p:txBody>
        </p:sp>
        <p:sp>
          <p:nvSpPr>
            <p:cNvPr id="1734" name="object 1734" descr=""/>
            <p:cNvSpPr/>
            <p:nvPr/>
          </p:nvSpPr>
          <p:spPr>
            <a:xfrm>
              <a:off x="6026345" y="2390446"/>
              <a:ext cx="1905" cy="2540"/>
            </a:xfrm>
            <a:custGeom>
              <a:avLst/>
              <a:gdLst/>
              <a:ahLst/>
              <a:cxnLst/>
              <a:rect l="l" t="t" r="r" b="b"/>
              <a:pathLst>
                <a:path w="1904" h="2539">
                  <a:moveTo>
                    <a:pt x="0" y="0"/>
                  </a:moveTo>
                  <a:lnTo>
                    <a:pt x="1409" y="2438"/>
                  </a:lnTo>
                </a:path>
                <a:path w="1904" h="2539">
                  <a:moveTo>
                    <a:pt x="0" y="0"/>
                  </a:moveTo>
                  <a:lnTo>
                    <a:pt x="1041" y="1028"/>
                  </a:lnTo>
                  <a:lnTo>
                    <a:pt x="1409" y="2438"/>
                  </a:lnTo>
                </a:path>
              </a:pathLst>
            </a:custGeom>
            <a:ln w="3175">
              <a:solidFill>
                <a:srgbClr val="565658"/>
              </a:solidFill>
            </a:ln>
          </p:spPr>
          <p:txBody>
            <a:bodyPr wrap="square" lIns="0" tIns="0" rIns="0" bIns="0" rtlCol="0"/>
            <a:lstStyle/>
            <a:p/>
          </p:txBody>
        </p:sp>
        <p:sp>
          <p:nvSpPr>
            <p:cNvPr id="1735" name="object 1735" descr=""/>
            <p:cNvSpPr/>
            <p:nvPr/>
          </p:nvSpPr>
          <p:spPr>
            <a:xfrm>
              <a:off x="6022103" y="2390451"/>
              <a:ext cx="1905" cy="2540"/>
            </a:xfrm>
            <a:custGeom>
              <a:avLst/>
              <a:gdLst/>
              <a:ahLst/>
              <a:cxnLst/>
              <a:rect l="l" t="t" r="r" b="b"/>
              <a:pathLst>
                <a:path w="1904" h="2539">
                  <a:moveTo>
                    <a:pt x="0" y="2438"/>
                  </a:moveTo>
                  <a:lnTo>
                    <a:pt x="381" y="1028"/>
                  </a:lnTo>
                  <a:lnTo>
                    <a:pt x="1409" y="0"/>
                  </a:lnTo>
                </a:path>
                <a:path w="1904" h="2539">
                  <a:moveTo>
                    <a:pt x="0" y="2438"/>
                  </a:moveTo>
                  <a:lnTo>
                    <a:pt x="1409" y="0"/>
                  </a:lnTo>
                </a:path>
              </a:pathLst>
            </a:custGeom>
            <a:ln w="3175">
              <a:solidFill>
                <a:srgbClr val="565658"/>
              </a:solidFill>
            </a:ln>
          </p:spPr>
          <p:txBody>
            <a:bodyPr wrap="square" lIns="0" tIns="0" rIns="0" bIns="0" rtlCol="0"/>
            <a:lstStyle/>
            <a:p/>
          </p:txBody>
        </p:sp>
        <p:sp>
          <p:nvSpPr>
            <p:cNvPr id="1736" name="object 1736" descr=""/>
            <p:cNvSpPr/>
            <p:nvPr/>
          </p:nvSpPr>
          <p:spPr>
            <a:xfrm>
              <a:off x="6026349" y="2392889"/>
              <a:ext cx="1905" cy="2540"/>
            </a:xfrm>
            <a:custGeom>
              <a:avLst/>
              <a:gdLst/>
              <a:ahLst/>
              <a:cxnLst/>
              <a:rect l="l" t="t" r="r" b="b"/>
              <a:pathLst>
                <a:path w="1904" h="2539">
                  <a:moveTo>
                    <a:pt x="1409" y="0"/>
                  </a:moveTo>
                  <a:lnTo>
                    <a:pt x="0" y="2451"/>
                  </a:lnTo>
                </a:path>
                <a:path w="1904" h="2539">
                  <a:moveTo>
                    <a:pt x="1409" y="0"/>
                  </a:moveTo>
                  <a:lnTo>
                    <a:pt x="1028" y="1409"/>
                  </a:lnTo>
                  <a:lnTo>
                    <a:pt x="0" y="2451"/>
                  </a:lnTo>
                </a:path>
              </a:pathLst>
            </a:custGeom>
            <a:ln w="3175">
              <a:solidFill>
                <a:srgbClr val="565658"/>
              </a:solidFill>
            </a:ln>
          </p:spPr>
          <p:txBody>
            <a:bodyPr wrap="square" lIns="0" tIns="0" rIns="0" bIns="0" rtlCol="0"/>
            <a:lstStyle/>
            <a:p/>
          </p:txBody>
        </p:sp>
        <p:sp>
          <p:nvSpPr>
            <p:cNvPr id="1737" name="object 1737" descr=""/>
            <p:cNvSpPr/>
            <p:nvPr/>
          </p:nvSpPr>
          <p:spPr>
            <a:xfrm>
              <a:off x="6022108" y="2392888"/>
              <a:ext cx="1905" cy="2540"/>
            </a:xfrm>
            <a:custGeom>
              <a:avLst/>
              <a:gdLst/>
              <a:ahLst/>
              <a:cxnLst/>
              <a:rect l="l" t="t" r="r" b="b"/>
              <a:pathLst>
                <a:path w="1904" h="2539">
                  <a:moveTo>
                    <a:pt x="1409" y="2451"/>
                  </a:moveTo>
                  <a:lnTo>
                    <a:pt x="368" y="1409"/>
                  </a:lnTo>
                  <a:lnTo>
                    <a:pt x="0" y="0"/>
                  </a:lnTo>
                </a:path>
                <a:path w="1904" h="2539">
                  <a:moveTo>
                    <a:pt x="1409" y="2451"/>
                  </a:moveTo>
                  <a:lnTo>
                    <a:pt x="0" y="0"/>
                  </a:lnTo>
                </a:path>
              </a:pathLst>
            </a:custGeom>
            <a:ln w="3175">
              <a:solidFill>
                <a:srgbClr val="565658"/>
              </a:solidFill>
            </a:ln>
          </p:spPr>
          <p:txBody>
            <a:bodyPr wrap="square" lIns="0" tIns="0" rIns="0" bIns="0" rtlCol="0"/>
            <a:lstStyle/>
            <a:p/>
          </p:txBody>
        </p:sp>
        <p:sp>
          <p:nvSpPr>
            <p:cNvPr id="1738" name="object 1738" descr=""/>
            <p:cNvSpPr/>
            <p:nvPr/>
          </p:nvSpPr>
          <p:spPr>
            <a:xfrm>
              <a:off x="6023513" y="2395339"/>
              <a:ext cx="3175" cy="635"/>
            </a:xfrm>
            <a:custGeom>
              <a:avLst/>
              <a:gdLst/>
              <a:ahLst/>
              <a:cxnLst/>
              <a:rect l="l" t="t" r="r" b="b"/>
              <a:pathLst>
                <a:path w="3175" h="635">
                  <a:moveTo>
                    <a:pt x="2832" y="0"/>
                  </a:moveTo>
                  <a:lnTo>
                    <a:pt x="1028" y="0"/>
                  </a:lnTo>
                  <a:lnTo>
                    <a:pt x="0" y="0"/>
                  </a:lnTo>
                </a:path>
                <a:path w="3175" h="635">
                  <a:moveTo>
                    <a:pt x="2832" y="0"/>
                  </a:moveTo>
                  <a:lnTo>
                    <a:pt x="1422" y="381"/>
                  </a:lnTo>
                  <a:lnTo>
                    <a:pt x="0" y="0"/>
                  </a:lnTo>
                </a:path>
              </a:pathLst>
            </a:custGeom>
            <a:ln w="3175">
              <a:solidFill>
                <a:srgbClr val="565658"/>
              </a:solidFill>
            </a:ln>
          </p:spPr>
          <p:txBody>
            <a:bodyPr wrap="square" lIns="0" tIns="0" rIns="0" bIns="0" rtlCol="0"/>
            <a:lstStyle/>
            <a:p/>
          </p:txBody>
        </p:sp>
        <p:sp>
          <p:nvSpPr>
            <p:cNvPr id="1739" name="object 1739" descr=""/>
            <p:cNvSpPr/>
            <p:nvPr/>
          </p:nvSpPr>
          <p:spPr>
            <a:xfrm>
              <a:off x="6020131" y="2388087"/>
              <a:ext cx="10160" cy="10160"/>
            </a:xfrm>
            <a:custGeom>
              <a:avLst/>
              <a:gdLst/>
              <a:ahLst/>
              <a:cxnLst/>
              <a:rect l="l" t="t" r="r" b="b"/>
              <a:pathLst>
                <a:path w="10160" h="10160">
                  <a:moveTo>
                    <a:pt x="4800" y="9601"/>
                  </a:moveTo>
                  <a:lnTo>
                    <a:pt x="8204" y="8191"/>
                  </a:lnTo>
                  <a:lnTo>
                    <a:pt x="9601" y="4800"/>
                  </a:lnTo>
                  <a:lnTo>
                    <a:pt x="8204" y="1409"/>
                  </a:lnTo>
                  <a:lnTo>
                    <a:pt x="4800" y="0"/>
                  </a:lnTo>
                  <a:lnTo>
                    <a:pt x="1409" y="1409"/>
                  </a:lnTo>
                  <a:lnTo>
                    <a:pt x="0" y="4800"/>
                  </a:lnTo>
                  <a:lnTo>
                    <a:pt x="1409" y="8191"/>
                  </a:lnTo>
                  <a:lnTo>
                    <a:pt x="4800" y="9601"/>
                  </a:lnTo>
                </a:path>
              </a:pathLst>
            </a:custGeom>
            <a:ln w="3175">
              <a:solidFill>
                <a:srgbClr val="565658"/>
              </a:solidFill>
            </a:ln>
          </p:spPr>
          <p:txBody>
            <a:bodyPr wrap="square" lIns="0" tIns="0" rIns="0" bIns="0" rtlCol="0"/>
            <a:lstStyle/>
            <a:p/>
          </p:txBody>
        </p:sp>
        <p:sp>
          <p:nvSpPr>
            <p:cNvPr id="1740" name="object 1740" descr=""/>
            <p:cNvSpPr/>
            <p:nvPr/>
          </p:nvSpPr>
          <p:spPr>
            <a:xfrm>
              <a:off x="6019547" y="2387502"/>
              <a:ext cx="10795" cy="10795"/>
            </a:xfrm>
            <a:custGeom>
              <a:avLst/>
              <a:gdLst/>
              <a:ahLst/>
              <a:cxnLst/>
              <a:rect l="l" t="t" r="r" b="b"/>
              <a:pathLst>
                <a:path w="10795" h="10794">
                  <a:moveTo>
                    <a:pt x="5384" y="10769"/>
                  </a:moveTo>
                  <a:lnTo>
                    <a:pt x="1574" y="9194"/>
                  </a:lnTo>
                  <a:lnTo>
                    <a:pt x="0" y="5384"/>
                  </a:lnTo>
                  <a:lnTo>
                    <a:pt x="1574" y="1574"/>
                  </a:lnTo>
                  <a:lnTo>
                    <a:pt x="5384" y="0"/>
                  </a:lnTo>
                  <a:lnTo>
                    <a:pt x="9194" y="1574"/>
                  </a:lnTo>
                  <a:lnTo>
                    <a:pt x="10769" y="5384"/>
                  </a:lnTo>
                  <a:lnTo>
                    <a:pt x="9194" y="9194"/>
                  </a:lnTo>
                  <a:lnTo>
                    <a:pt x="5384" y="10769"/>
                  </a:lnTo>
                </a:path>
              </a:pathLst>
            </a:custGeom>
            <a:ln w="3175">
              <a:solidFill>
                <a:srgbClr val="565658"/>
              </a:solidFill>
            </a:ln>
          </p:spPr>
          <p:txBody>
            <a:bodyPr wrap="square" lIns="0" tIns="0" rIns="0" bIns="0" rtlCol="0"/>
            <a:lstStyle/>
            <a:p/>
          </p:txBody>
        </p:sp>
        <p:sp>
          <p:nvSpPr>
            <p:cNvPr id="1741" name="object 1741" descr=""/>
            <p:cNvSpPr/>
            <p:nvPr/>
          </p:nvSpPr>
          <p:spPr>
            <a:xfrm>
              <a:off x="6027390" y="2400238"/>
              <a:ext cx="10795" cy="28575"/>
            </a:xfrm>
            <a:custGeom>
              <a:avLst/>
              <a:gdLst/>
              <a:ahLst/>
              <a:cxnLst/>
              <a:rect l="l" t="t" r="r" b="b"/>
              <a:pathLst>
                <a:path w="10795" h="28575">
                  <a:moveTo>
                    <a:pt x="5130" y="0"/>
                  </a:moveTo>
                  <a:lnTo>
                    <a:pt x="0" y="12839"/>
                  </a:lnTo>
                  <a:lnTo>
                    <a:pt x="241" y="15201"/>
                  </a:lnTo>
                  <a:lnTo>
                    <a:pt x="9817" y="27749"/>
                  </a:lnTo>
                  <a:lnTo>
                    <a:pt x="10579" y="28079"/>
                  </a:lnTo>
                </a:path>
              </a:pathLst>
            </a:custGeom>
            <a:ln w="3175">
              <a:solidFill>
                <a:srgbClr val="565658"/>
              </a:solidFill>
            </a:ln>
          </p:spPr>
          <p:txBody>
            <a:bodyPr wrap="square" lIns="0" tIns="0" rIns="0" bIns="0" rtlCol="0"/>
            <a:lstStyle/>
            <a:p/>
          </p:txBody>
        </p:sp>
        <p:sp>
          <p:nvSpPr>
            <p:cNvPr id="1742" name="object 1742" descr=""/>
            <p:cNvSpPr/>
            <p:nvPr/>
          </p:nvSpPr>
          <p:spPr>
            <a:xfrm>
              <a:off x="6037967" y="2428316"/>
              <a:ext cx="6985" cy="1905"/>
            </a:xfrm>
            <a:custGeom>
              <a:avLst/>
              <a:gdLst/>
              <a:ahLst/>
              <a:cxnLst/>
              <a:rect l="l" t="t" r="r" b="b"/>
              <a:pathLst>
                <a:path w="6985" h="1905">
                  <a:moveTo>
                    <a:pt x="0" y="0"/>
                  </a:moveTo>
                  <a:lnTo>
                    <a:pt x="2247" y="749"/>
                  </a:lnTo>
                  <a:lnTo>
                    <a:pt x="4584" y="1181"/>
                  </a:lnTo>
                  <a:lnTo>
                    <a:pt x="6743" y="1308"/>
                  </a:lnTo>
                </a:path>
              </a:pathLst>
            </a:custGeom>
            <a:ln w="3175">
              <a:solidFill>
                <a:srgbClr val="565658"/>
              </a:solidFill>
            </a:ln>
          </p:spPr>
          <p:txBody>
            <a:bodyPr wrap="square" lIns="0" tIns="0" rIns="0" bIns="0" rtlCol="0"/>
            <a:lstStyle/>
            <a:p/>
          </p:txBody>
        </p:sp>
        <p:sp>
          <p:nvSpPr>
            <p:cNvPr id="1743" name="object 1743" descr=""/>
            <p:cNvSpPr/>
            <p:nvPr/>
          </p:nvSpPr>
          <p:spPr>
            <a:xfrm>
              <a:off x="6040921" y="2418289"/>
              <a:ext cx="11430" cy="3810"/>
            </a:xfrm>
            <a:custGeom>
              <a:avLst/>
              <a:gdLst/>
              <a:ahLst/>
              <a:cxnLst/>
              <a:rect l="l" t="t" r="r" b="b"/>
              <a:pathLst>
                <a:path w="11429" h="3810">
                  <a:moveTo>
                    <a:pt x="10985" y="0"/>
                  </a:moveTo>
                  <a:lnTo>
                    <a:pt x="8750" y="2057"/>
                  </a:lnTo>
                  <a:lnTo>
                    <a:pt x="5981" y="3276"/>
                  </a:lnTo>
                  <a:lnTo>
                    <a:pt x="2959" y="3568"/>
                  </a:lnTo>
                  <a:lnTo>
                    <a:pt x="0" y="2882"/>
                  </a:lnTo>
                </a:path>
              </a:pathLst>
            </a:custGeom>
            <a:ln w="3175">
              <a:solidFill>
                <a:srgbClr val="565658"/>
              </a:solidFill>
            </a:ln>
          </p:spPr>
          <p:txBody>
            <a:bodyPr wrap="square" lIns="0" tIns="0" rIns="0" bIns="0" rtlCol="0"/>
            <a:lstStyle/>
            <a:p/>
          </p:txBody>
        </p:sp>
        <p:sp>
          <p:nvSpPr>
            <p:cNvPr id="1744" name="object 1744" descr=""/>
            <p:cNvSpPr/>
            <p:nvPr/>
          </p:nvSpPr>
          <p:spPr>
            <a:xfrm>
              <a:off x="6040925" y="2418283"/>
              <a:ext cx="11430" cy="3810"/>
            </a:xfrm>
            <a:custGeom>
              <a:avLst/>
              <a:gdLst/>
              <a:ahLst/>
              <a:cxnLst/>
              <a:rect l="l" t="t" r="r" b="b"/>
              <a:pathLst>
                <a:path w="11429" h="3810">
                  <a:moveTo>
                    <a:pt x="0" y="2882"/>
                  </a:moveTo>
                  <a:lnTo>
                    <a:pt x="2959" y="3581"/>
                  </a:lnTo>
                  <a:lnTo>
                    <a:pt x="5981" y="3289"/>
                  </a:lnTo>
                  <a:lnTo>
                    <a:pt x="8750" y="2057"/>
                  </a:lnTo>
                  <a:lnTo>
                    <a:pt x="10985" y="0"/>
                  </a:lnTo>
                </a:path>
              </a:pathLst>
            </a:custGeom>
            <a:ln w="3175">
              <a:solidFill>
                <a:srgbClr val="565658"/>
              </a:solidFill>
            </a:ln>
          </p:spPr>
          <p:txBody>
            <a:bodyPr wrap="square" lIns="0" tIns="0" rIns="0" bIns="0" rtlCol="0"/>
            <a:lstStyle/>
            <a:p/>
          </p:txBody>
        </p:sp>
        <p:sp>
          <p:nvSpPr>
            <p:cNvPr id="1745" name="object 1745" descr=""/>
            <p:cNvSpPr/>
            <p:nvPr/>
          </p:nvSpPr>
          <p:spPr>
            <a:xfrm>
              <a:off x="5976404" y="2521688"/>
              <a:ext cx="1905" cy="0"/>
            </a:xfrm>
            <a:custGeom>
              <a:avLst/>
              <a:gdLst/>
              <a:ahLst/>
              <a:cxnLst/>
              <a:rect l="l" t="t" r="r" b="b"/>
              <a:pathLst>
                <a:path w="1904" h="0">
                  <a:moveTo>
                    <a:pt x="1727" y="0"/>
                  </a:moveTo>
                  <a:lnTo>
                    <a:pt x="584" y="0"/>
                  </a:lnTo>
                  <a:lnTo>
                    <a:pt x="0" y="0"/>
                  </a:lnTo>
                </a:path>
              </a:pathLst>
            </a:custGeom>
            <a:ln w="3175">
              <a:solidFill>
                <a:srgbClr val="565658"/>
              </a:solidFill>
            </a:ln>
          </p:spPr>
          <p:txBody>
            <a:bodyPr wrap="square" lIns="0" tIns="0" rIns="0" bIns="0" rtlCol="0"/>
            <a:lstStyle/>
            <a:p/>
          </p:txBody>
        </p:sp>
        <p:sp>
          <p:nvSpPr>
            <p:cNvPr id="1746" name="object 1746" descr=""/>
            <p:cNvSpPr/>
            <p:nvPr/>
          </p:nvSpPr>
          <p:spPr>
            <a:xfrm>
              <a:off x="5975400" y="2522363"/>
              <a:ext cx="1905" cy="1905"/>
            </a:xfrm>
            <a:custGeom>
              <a:avLst/>
              <a:gdLst/>
              <a:ahLst/>
              <a:cxnLst/>
              <a:rect l="l" t="t" r="r" b="b"/>
              <a:pathLst>
                <a:path w="1904" h="1905">
                  <a:moveTo>
                    <a:pt x="76" y="0"/>
                  </a:moveTo>
                  <a:lnTo>
                    <a:pt x="1892" y="0"/>
                  </a:lnTo>
                </a:path>
                <a:path w="1904" h="1905">
                  <a:moveTo>
                    <a:pt x="76" y="0"/>
                  </a:moveTo>
                  <a:lnTo>
                    <a:pt x="50" y="723"/>
                  </a:lnTo>
                  <a:lnTo>
                    <a:pt x="25" y="1219"/>
                  </a:lnTo>
                  <a:lnTo>
                    <a:pt x="0" y="1485"/>
                  </a:lnTo>
                </a:path>
              </a:pathLst>
            </a:custGeom>
            <a:ln w="3175">
              <a:solidFill>
                <a:srgbClr val="565658"/>
              </a:solidFill>
            </a:ln>
          </p:spPr>
          <p:txBody>
            <a:bodyPr wrap="square" lIns="0" tIns="0" rIns="0" bIns="0" rtlCol="0"/>
            <a:lstStyle/>
            <a:p/>
          </p:txBody>
        </p:sp>
        <p:sp>
          <p:nvSpPr>
            <p:cNvPr id="1747" name="object 1747" descr=""/>
            <p:cNvSpPr/>
            <p:nvPr/>
          </p:nvSpPr>
          <p:spPr>
            <a:xfrm>
              <a:off x="5977219" y="2522359"/>
              <a:ext cx="635" cy="1905"/>
            </a:xfrm>
            <a:custGeom>
              <a:avLst/>
              <a:gdLst/>
              <a:ahLst/>
              <a:cxnLst/>
              <a:rect l="l" t="t" r="r" b="b"/>
              <a:pathLst>
                <a:path w="635" h="1905">
                  <a:moveTo>
                    <a:pt x="0" y="1485"/>
                  </a:moveTo>
                  <a:lnTo>
                    <a:pt x="25" y="1219"/>
                  </a:lnTo>
                  <a:lnTo>
                    <a:pt x="50" y="723"/>
                  </a:lnTo>
                  <a:lnTo>
                    <a:pt x="63" y="0"/>
                  </a:lnTo>
                </a:path>
              </a:pathLst>
            </a:custGeom>
            <a:ln w="3175">
              <a:solidFill>
                <a:srgbClr val="565658"/>
              </a:solidFill>
            </a:ln>
          </p:spPr>
          <p:txBody>
            <a:bodyPr wrap="square" lIns="0" tIns="0" rIns="0" bIns="0" rtlCol="0"/>
            <a:lstStyle/>
            <a:p/>
          </p:txBody>
        </p:sp>
        <p:sp>
          <p:nvSpPr>
            <p:cNvPr id="1748" name="object 1748" descr=""/>
            <p:cNvSpPr/>
            <p:nvPr/>
          </p:nvSpPr>
          <p:spPr>
            <a:xfrm>
              <a:off x="5972698" y="2523172"/>
              <a:ext cx="3175" cy="1270"/>
            </a:xfrm>
            <a:custGeom>
              <a:avLst/>
              <a:gdLst/>
              <a:ahLst/>
              <a:cxnLst/>
              <a:rect l="l" t="t" r="r" b="b"/>
              <a:pathLst>
                <a:path w="3175" h="1269">
                  <a:moveTo>
                    <a:pt x="2705" y="673"/>
                  </a:moveTo>
                  <a:lnTo>
                    <a:pt x="1384" y="457"/>
                  </a:lnTo>
                  <a:lnTo>
                    <a:pt x="0" y="0"/>
                  </a:lnTo>
                </a:path>
              </a:pathLst>
            </a:custGeom>
            <a:ln w="3175">
              <a:solidFill>
                <a:srgbClr val="565658"/>
              </a:solidFill>
            </a:ln>
          </p:spPr>
          <p:txBody>
            <a:bodyPr wrap="square" lIns="0" tIns="0" rIns="0" bIns="0" rtlCol="0"/>
            <a:lstStyle/>
            <a:p/>
          </p:txBody>
        </p:sp>
        <p:sp>
          <p:nvSpPr>
            <p:cNvPr id="1749" name="object 1749" descr=""/>
            <p:cNvSpPr/>
            <p:nvPr/>
          </p:nvSpPr>
          <p:spPr>
            <a:xfrm>
              <a:off x="5977218" y="2523176"/>
              <a:ext cx="3175" cy="1270"/>
            </a:xfrm>
            <a:custGeom>
              <a:avLst/>
              <a:gdLst/>
              <a:ahLst/>
              <a:cxnLst/>
              <a:rect l="l" t="t" r="r" b="b"/>
              <a:pathLst>
                <a:path w="3175" h="1269">
                  <a:moveTo>
                    <a:pt x="2717" y="0"/>
                  </a:moveTo>
                  <a:lnTo>
                    <a:pt x="1320" y="457"/>
                  </a:lnTo>
                  <a:lnTo>
                    <a:pt x="0" y="673"/>
                  </a:lnTo>
                </a:path>
              </a:pathLst>
            </a:custGeom>
            <a:ln w="3175">
              <a:solidFill>
                <a:srgbClr val="565658"/>
              </a:solidFill>
            </a:ln>
          </p:spPr>
          <p:txBody>
            <a:bodyPr wrap="square" lIns="0" tIns="0" rIns="0" bIns="0" rtlCol="0"/>
            <a:lstStyle/>
            <a:p/>
          </p:txBody>
        </p:sp>
        <p:sp>
          <p:nvSpPr>
            <p:cNvPr id="1750" name="object 1750" descr=""/>
            <p:cNvSpPr/>
            <p:nvPr/>
          </p:nvSpPr>
          <p:spPr>
            <a:xfrm>
              <a:off x="5970126" y="2521688"/>
              <a:ext cx="3175" cy="1905"/>
            </a:xfrm>
            <a:custGeom>
              <a:avLst/>
              <a:gdLst/>
              <a:ahLst/>
              <a:cxnLst/>
              <a:rect l="l" t="t" r="r" b="b"/>
              <a:pathLst>
                <a:path w="3175" h="1905">
                  <a:moveTo>
                    <a:pt x="0" y="0"/>
                  </a:moveTo>
                  <a:lnTo>
                    <a:pt x="1155" y="825"/>
                  </a:lnTo>
                  <a:lnTo>
                    <a:pt x="2501" y="1511"/>
                  </a:lnTo>
                </a:path>
              </a:pathLst>
            </a:custGeom>
            <a:ln w="3175">
              <a:solidFill>
                <a:srgbClr val="565658"/>
              </a:solidFill>
            </a:ln>
          </p:spPr>
          <p:txBody>
            <a:bodyPr wrap="square" lIns="0" tIns="0" rIns="0" bIns="0" rtlCol="0"/>
            <a:lstStyle/>
            <a:p/>
          </p:txBody>
        </p:sp>
        <p:sp>
          <p:nvSpPr>
            <p:cNvPr id="1751" name="object 1751" descr=""/>
            <p:cNvSpPr/>
            <p:nvPr/>
          </p:nvSpPr>
          <p:spPr>
            <a:xfrm>
              <a:off x="5970305" y="2521688"/>
              <a:ext cx="6350" cy="0"/>
            </a:xfrm>
            <a:custGeom>
              <a:avLst/>
              <a:gdLst/>
              <a:ahLst/>
              <a:cxnLst/>
              <a:rect l="l" t="t" r="r" b="b"/>
              <a:pathLst>
                <a:path w="6350" h="0">
                  <a:moveTo>
                    <a:pt x="6096" y="0"/>
                  </a:moveTo>
                  <a:lnTo>
                    <a:pt x="6096" y="0"/>
                  </a:lnTo>
                  <a:lnTo>
                    <a:pt x="419" y="0"/>
                  </a:lnTo>
                  <a:lnTo>
                    <a:pt x="0" y="0"/>
                  </a:lnTo>
                </a:path>
              </a:pathLst>
            </a:custGeom>
            <a:ln w="3175">
              <a:solidFill>
                <a:srgbClr val="565658"/>
              </a:solidFill>
            </a:ln>
          </p:spPr>
          <p:txBody>
            <a:bodyPr wrap="square" lIns="0" tIns="0" rIns="0" bIns="0" rtlCol="0"/>
            <a:lstStyle/>
            <a:p/>
          </p:txBody>
        </p:sp>
        <p:sp>
          <p:nvSpPr>
            <p:cNvPr id="1752" name="object 1752" descr=""/>
            <p:cNvSpPr/>
            <p:nvPr/>
          </p:nvSpPr>
          <p:spPr>
            <a:xfrm>
              <a:off x="6040644" y="2424399"/>
              <a:ext cx="1905" cy="635"/>
            </a:xfrm>
            <a:custGeom>
              <a:avLst/>
              <a:gdLst/>
              <a:ahLst/>
              <a:cxnLst/>
              <a:rect l="l" t="t" r="r" b="b"/>
              <a:pathLst>
                <a:path w="1904" h="635">
                  <a:moveTo>
                    <a:pt x="1904" y="457"/>
                  </a:moveTo>
                  <a:lnTo>
                    <a:pt x="1536" y="393"/>
                  </a:lnTo>
                  <a:lnTo>
                    <a:pt x="1041" y="292"/>
                  </a:lnTo>
                  <a:lnTo>
                    <a:pt x="546" y="165"/>
                  </a:lnTo>
                  <a:lnTo>
                    <a:pt x="0" y="0"/>
                  </a:lnTo>
                </a:path>
              </a:pathLst>
            </a:custGeom>
            <a:ln w="3175">
              <a:solidFill>
                <a:srgbClr val="565658"/>
              </a:solidFill>
            </a:ln>
          </p:spPr>
          <p:txBody>
            <a:bodyPr wrap="square" lIns="0" tIns="0" rIns="0" bIns="0" rtlCol="0"/>
            <a:lstStyle/>
            <a:p/>
          </p:txBody>
        </p:sp>
        <p:sp>
          <p:nvSpPr>
            <p:cNvPr id="1753" name="object 1753" descr=""/>
            <p:cNvSpPr/>
            <p:nvPr/>
          </p:nvSpPr>
          <p:spPr>
            <a:xfrm>
              <a:off x="6340891" y="2426781"/>
              <a:ext cx="14604" cy="14604"/>
            </a:xfrm>
            <a:custGeom>
              <a:avLst/>
              <a:gdLst/>
              <a:ahLst/>
              <a:cxnLst/>
              <a:rect l="l" t="t" r="r" b="b"/>
              <a:pathLst>
                <a:path w="14604" h="14605">
                  <a:moveTo>
                    <a:pt x="7238" y="14490"/>
                  </a:moveTo>
                  <a:lnTo>
                    <a:pt x="14490" y="7238"/>
                  </a:lnTo>
                  <a:lnTo>
                    <a:pt x="14350" y="5829"/>
                  </a:lnTo>
                  <a:lnTo>
                    <a:pt x="7238" y="0"/>
                  </a:lnTo>
                  <a:lnTo>
                    <a:pt x="5829" y="139"/>
                  </a:lnTo>
                  <a:lnTo>
                    <a:pt x="0" y="7238"/>
                  </a:lnTo>
                  <a:lnTo>
                    <a:pt x="126" y="8661"/>
                  </a:lnTo>
                  <a:lnTo>
                    <a:pt x="7238" y="14490"/>
                  </a:lnTo>
                </a:path>
              </a:pathLst>
            </a:custGeom>
            <a:ln w="3175">
              <a:solidFill>
                <a:srgbClr val="565658"/>
              </a:solidFill>
            </a:ln>
          </p:spPr>
          <p:txBody>
            <a:bodyPr wrap="square" lIns="0" tIns="0" rIns="0" bIns="0" rtlCol="0"/>
            <a:lstStyle/>
            <a:p/>
          </p:txBody>
        </p:sp>
        <p:sp>
          <p:nvSpPr>
            <p:cNvPr id="1754" name="object 1754" descr=""/>
            <p:cNvSpPr/>
            <p:nvPr/>
          </p:nvSpPr>
          <p:spPr>
            <a:xfrm>
              <a:off x="6340294" y="2426187"/>
              <a:ext cx="15875" cy="15875"/>
            </a:xfrm>
            <a:custGeom>
              <a:avLst/>
              <a:gdLst/>
              <a:ahLst/>
              <a:cxnLst/>
              <a:rect l="l" t="t" r="r" b="b"/>
              <a:pathLst>
                <a:path w="15875" h="15875">
                  <a:moveTo>
                    <a:pt x="7835" y="15671"/>
                  </a:moveTo>
                  <a:lnTo>
                    <a:pt x="0" y="7835"/>
                  </a:lnTo>
                  <a:lnTo>
                    <a:pt x="25" y="7302"/>
                  </a:lnTo>
                  <a:lnTo>
                    <a:pt x="7835" y="0"/>
                  </a:lnTo>
                  <a:lnTo>
                    <a:pt x="8902" y="63"/>
                  </a:lnTo>
                  <a:lnTo>
                    <a:pt x="15671" y="7835"/>
                  </a:lnTo>
                  <a:lnTo>
                    <a:pt x="15519" y="9359"/>
                  </a:lnTo>
                  <a:lnTo>
                    <a:pt x="7835" y="15671"/>
                  </a:lnTo>
                </a:path>
              </a:pathLst>
            </a:custGeom>
            <a:ln w="3175">
              <a:solidFill>
                <a:srgbClr val="565658"/>
              </a:solidFill>
            </a:ln>
          </p:spPr>
          <p:txBody>
            <a:bodyPr wrap="square" lIns="0" tIns="0" rIns="0" bIns="0" rtlCol="0"/>
            <a:lstStyle/>
            <a:p/>
          </p:txBody>
        </p:sp>
        <p:sp>
          <p:nvSpPr>
            <p:cNvPr id="1755" name="object 1755" descr=""/>
            <p:cNvSpPr/>
            <p:nvPr/>
          </p:nvSpPr>
          <p:spPr>
            <a:xfrm>
              <a:off x="5556780" y="2336867"/>
              <a:ext cx="0" cy="12700"/>
            </a:xfrm>
            <a:custGeom>
              <a:avLst/>
              <a:gdLst/>
              <a:ahLst/>
              <a:cxnLst/>
              <a:rect l="l" t="t" r="r" b="b"/>
              <a:pathLst>
                <a:path w="0" h="12700">
                  <a:moveTo>
                    <a:pt x="0" y="0"/>
                  </a:moveTo>
                  <a:lnTo>
                    <a:pt x="0" y="12153"/>
                  </a:lnTo>
                </a:path>
              </a:pathLst>
            </a:custGeom>
            <a:ln w="3175">
              <a:solidFill>
                <a:srgbClr val="565658"/>
              </a:solidFill>
            </a:ln>
          </p:spPr>
          <p:txBody>
            <a:bodyPr wrap="square" lIns="0" tIns="0" rIns="0" bIns="0" rtlCol="0"/>
            <a:lstStyle/>
            <a:p/>
          </p:txBody>
        </p:sp>
        <p:sp>
          <p:nvSpPr>
            <p:cNvPr id="1756" name="object 1756" descr=""/>
            <p:cNvSpPr/>
            <p:nvPr/>
          </p:nvSpPr>
          <p:spPr>
            <a:xfrm>
              <a:off x="5557561" y="2336080"/>
              <a:ext cx="0" cy="13970"/>
            </a:xfrm>
            <a:custGeom>
              <a:avLst/>
              <a:gdLst/>
              <a:ahLst/>
              <a:cxnLst/>
              <a:rect l="l" t="t" r="r" b="b"/>
              <a:pathLst>
                <a:path w="0" h="13969">
                  <a:moveTo>
                    <a:pt x="0" y="0"/>
                  </a:moveTo>
                  <a:lnTo>
                    <a:pt x="0" y="13716"/>
                  </a:lnTo>
                </a:path>
              </a:pathLst>
            </a:custGeom>
            <a:ln w="3175">
              <a:solidFill>
                <a:srgbClr val="565658"/>
              </a:solidFill>
            </a:ln>
          </p:spPr>
          <p:txBody>
            <a:bodyPr wrap="square" lIns="0" tIns="0" rIns="0" bIns="0" rtlCol="0"/>
            <a:lstStyle/>
            <a:p/>
          </p:txBody>
        </p:sp>
        <p:sp>
          <p:nvSpPr>
            <p:cNvPr id="1757" name="object 1757" descr=""/>
            <p:cNvSpPr/>
            <p:nvPr/>
          </p:nvSpPr>
          <p:spPr>
            <a:xfrm>
              <a:off x="6408852" y="2398048"/>
              <a:ext cx="0" cy="8890"/>
            </a:xfrm>
            <a:custGeom>
              <a:avLst/>
              <a:gdLst/>
              <a:ahLst/>
              <a:cxnLst/>
              <a:rect l="l" t="t" r="r" b="b"/>
              <a:pathLst>
                <a:path w="0" h="8889">
                  <a:moveTo>
                    <a:pt x="0" y="0"/>
                  </a:moveTo>
                  <a:lnTo>
                    <a:pt x="0" y="8788"/>
                  </a:lnTo>
                </a:path>
              </a:pathLst>
            </a:custGeom>
            <a:ln w="3175">
              <a:solidFill>
                <a:srgbClr val="565658"/>
              </a:solidFill>
            </a:ln>
          </p:spPr>
          <p:txBody>
            <a:bodyPr wrap="square" lIns="0" tIns="0" rIns="0" bIns="0" rtlCol="0"/>
            <a:lstStyle/>
            <a:p/>
          </p:txBody>
        </p:sp>
        <p:sp>
          <p:nvSpPr>
            <p:cNvPr id="1758" name="object 1758" descr=""/>
            <p:cNvSpPr/>
            <p:nvPr/>
          </p:nvSpPr>
          <p:spPr>
            <a:xfrm>
              <a:off x="6408270" y="2397478"/>
              <a:ext cx="0" cy="10795"/>
            </a:xfrm>
            <a:custGeom>
              <a:avLst/>
              <a:gdLst/>
              <a:ahLst/>
              <a:cxnLst/>
              <a:rect l="l" t="t" r="r" b="b"/>
              <a:pathLst>
                <a:path w="0" h="10794">
                  <a:moveTo>
                    <a:pt x="0" y="0"/>
                  </a:moveTo>
                  <a:lnTo>
                    <a:pt x="0" y="190"/>
                  </a:lnTo>
                </a:path>
                <a:path w="0" h="10794">
                  <a:moveTo>
                    <a:pt x="0" y="0"/>
                  </a:moveTo>
                  <a:lnTo>
                    <a:pt x="0" y="10223"/>
                  </a:lnTo>
                </a:path>
              </a:pathLst>
            </a:custGeom>
            <a:ln w="3175">
              <a:solidFill>
                <a:srgbClr val="565658"/>
              </a:solidFill>
            </a:ln>
          </p:spPr>
          <p:txBody>
            <a:bodyPr wrap="square" lIns="0" tIns="0" rIns="0" bIns="0" rtlCol="0"/>
            <a:lstStyle/>
            <a:p/>
          </p:txBody>
        </p:sp>
        <p:sp>
          <p:nvSpPr>
            <p:cNvPr id="1759" name="object 1759" descr=""/>
            <p:cNvSpPr/>
            <p:nvPr/>
          </p:nvSpPr>
          <p:spPr>
            <a:xfrm>
              <a:off x="6402980" y="2397478"/>
              <a:ext cx="0" cy="2540"/>
            </a:xfrm>
            <a:custGeom>
              <a:avLst/>
              <a:gdLst/>
              <a:ahLst/>
              <a:cxnLst/>
              <a:rect l="l" t="t" r="r" b="b"/>
              <a:pathLst>
                <a:path w="0" h="2539">
                  <a:moveTo>
                    <a:pt x="0" y="0"/>
                  </a:moveTo>
                  <a:lnTo>
                    <a:pt x="0" y="2501"/>
                  </a:lnTo>
                </a:path>
              </a:pathLst>
            </a:custGeom>
            <a:ln w="3175">
              <a:solidFill>
                <a:srgbClr val="565658"/>
              </a:solidFill>
            </a:ln>
          </p:spPr>
          <p:txBody>
            <a:bodyPr wrap="square" lIns="0" tIns="0" rIns="0" bIns="0" rtlCol="0"/>
            <a:lstStyle/>
            <a:p/>
          </p:txBody>
        </p:sp>
        <p:sp>
          <p:nvSpPr>
            <p:cNvPr id="1760" name="object 1760" descr=""/>
            <p:cNvSpPr/>
            <p:nvPr/>
          </p:nvSpPr>
          <p:spPr>
            <a:xfrm>
              <a:off x="5818215" y="2598761"/>
              <a:ext cx="635" cy="0"/>
            </a:xfrm>
            <a:custGeom>
              <a:avLst/>
              <a:gdLst/>
              <a:ahLst/>
              <a:cxnLst/>
              <a:rect l="l" t="t" r="r" b="b"/>
              <a:pathLst>
                <a:path w="635" h="0">
                  <a:moveTo>
                    <a:pt x="0" y="0"/>
                  </a:moveTo>
                  <a:lnTo>
                    <a:pt x="63" y="0"/>
                  </a:lnTo>
                  <a:lnTo>
                    <a:pt x="50" y="0"/>
                  </a:lnTo>
                </a:path>
              </a:pathLst>
            </a:custGeom>
            <a:ln w="3175">
              <a:solidFill>
                <a:srgbClr val="565658"/>
              </a:solidFill>
            </a:ln>
          </p:spPr>
          <p:txBody>
            <a:bodyPr wrap="square" lIns="0" tIns="0" rIns="0" bIns="0" rtlCol="0"/>
            <a:lstStyle/>
            <a:p/>
          </p:txBody>
        </p:sp>
        <p:sp>
          <p:nvSpPr>
            <p:cNvPr id="1761" name="object 1761" descr=""/>
            <p:cNvSpPr/>
            <p:nvPr/>
          </p:nvSpPr>
          <p:spPr>
            <a:xfrm>
              <a:off x="5807765" y="2598761"/>
              <a:ext cx="635" cy="0"/>
            </a:xfrm>
            <a:custGeom>
              <a:avLst/>
              <a:gdLst/>
              <a:ahLst/>
              <a:cxnLst/>
              <a:rect l="l" t="t" r="r" b="b"/>
              <a:pathLst>
                <a:path w="635" h="0">
                  <a:moveTo>
                    <a:pt x="63" y="0"/>
                  </a:moveTo>
                  <a:lnTo>
                    <a:pt x="0" y="0"/>
                  </a:lnTo>
                  <a:lnTo>
                    <a:pt x="88" y="0"/>
                  </a:lnTo>
                </a:path>
              </a:pathLst>
            </a:custGeom>
            <a:ln w="3175">
              <a:solidFill>
                <a:srgbClr val="565658"/>
              </a:solidFill>
            </a:ln>
          </p:spPr>
          <p:txBody>
            <a:bodyPr wrap="square" lIns="0" tIns="0" rIns="0" bIns="0" rtlCol="0"/>
            <a:lstStyle/>
            <a:p/>
          </p:txBody>
        </p:sp>
        <p:sp>
          <p:nvSpPr>
            <p:cNvPr id="1762" name="object 1762" descr=""/>
            <p:cNvSpPr/>
            <p:nvPr/>
          </p:nvSpPr>
          <p:spPr>
            <a:xfrm>
              <a:off x="5813948" y="2598761"/>
              <a:ext cx="4445" cy="1905"/>
            </a:xfrm>
            <a:custGeom>
              <a:avLst/>
              <a:gdLst/>
              <a:ahLst/>
              <a:cxnLst/>
              <a:rect l="l" t="t" r="r" b="b"/>
              <a:pathLst>
                <a:path w="4445" h="1905">
                  <a:moveTo>
                    <a:pt x="4267" y="0"/>
                  </a:moveTo>
                  <a:lnTo>
                    <a:pt x="2933" y="711"/>
                  </a:lnTo>
                  <a:lnTo>
                    <a:pt x="1498" y="1206"/>
                  </a:lnTo>
                  <a:lnTo>
                    <a:pt x="0" y="1473"/>
                  </a:lnTo>
                </a:path>
              </a:pathLst>
            </a:custGeom>
            <a:ln w="3175">
              <a:solidFill>
                <a:srgbClr val="565658"/>
              </a:solidFill>
            </a:ln>
          </p:spPr>
          <p:txBody>
            <a:bodyPr wrap="square" lIns="0" tIns="0" rIns="0" bIns="0" rtlCol="0"/>
            <a:lstStyle/>
            <a:p/>
          </p:txBody>
        </p:sp>
        <p:sp>
          <p:nvSpPr>
            <p:cNvPr id="1763" name="object 1763" descr=""/>
            <p:cNvSpPr/>
            <p:nvPr/>
          </p:nvSpPr>
          <p:spPr>
            <a:xfrm>
              <a:off x="5807864" y="2598764"/>
              <a:ext cx="4445" cy="1905"/>
            </a:xfrm>
            <a:custGeom>
              <a:avLst/>
              <a:gdLst/>
              <a:ahLst/>
              <a:cxnLst/>
              <a:rect l="l" t="t" r="r" b="b"/>
              <a:pathLst>
                <a:path w="4445" h="1905">
                  <a:moveTo>
                    <a:pt x="4267" y="1473"/>
                  </a:moveTo>
                  <a:lnTo>
                    <a:pt x="2768" y="1206"/>
                  </a:lnTo>
                  <a:lnTo>
                    <a:pt x="1333" y="711"/>
                  </a:lnTo>
                  <a:lnTo>
                    <a:pt x="0" y="0"/>
                  </a:lnTo>
                </a:path>
              </a:pathLst>
            </a:custGeom>
            <a:ln w="3175">
              <a:solidFill>
                <a:srgbClr val="565658"/>
              </a:solidFill>
            </a:ln>
          </p:spPr>
          <p:txBody>
            <a:bodyPr wrap="square" lIns="0" tIns="0" rIns="0" bIns="0" rtlCol="0"/>
            <a:lstStyle/>
            <a:p/>
          </p:txBody>
        </p:sp>
        <p:sp>
          <p:nvSpPr>
            <p:cNvPr id="1764" name="object 1764" descr=""/>
            <p:cNvSpPr/>
            <p:nvPr/>
          </p:nvSpPr>
          <p:spPr>
            <a:xfrm>
              <a:off x="5813943" y="2599564"/>
              <a:ext cx="635" cy="1270"/>
            </a:xfrm>
            <a:custGeom>
              <a:avLst/>
              <a:gdLst/>
              <a:ahLst/>
              <a:cxnLst/>
              <a:rect l="l" t="t" r="r" b="b"/>
              <a:pathLst>
                <a:path w="635" h="1269">
                  <a:moveTo>
                    <a:pt x="0" y="673"/>
                  </a:moveTo>
                  <a:lnTo>
                    <a:pt x="25" y="444"/>
                  </a:lnTo>
                  <a:lnTo>
                    <a:pt x="38" y="0"/>
                  </a:lnTo>
                </a:path>
              </a:pathLst>
            </a:custGeom>
            <a:ln w="3175">
              <a:solidFill>
                <a:srgbClr val="565658"/>
              </a:solidFill>
            </a:ln>
          </p:spPr>
          <p:txBody>
            <a:bodyPr wrap="square" lIns="0" tIns="0" rIns="0" bIns="0" rtlCol="0"/>
            <a:lstStyle/>
            <a:p/>
          </p:txBody>
        </p:sp>
        <p:sp>
          <p:nvSpPr>
            <p:cNvPr id="1765" name="object 1765" descr=""/>
            <p:cNvSpPr/>
            <p:nvPr/>
          </p:nvSpPr>
          <p:spPr>
            <a:xfrm>
              <a:off x="5812137" y="2599568"/>
              <a:ext cx="635" cy="1270"/>
            </a:xfrm>
            <a:custGeom>
              <a:avLst/>
              <a:gdLst/>
              <a:ahLst/>
              <a:cxnLst/>
              <a:rect l="l" t="t" r="r" b="b"/>
              <a:pathLst>
                <a:path w="635" h="1269">
                  <a:moveTo>
                    <a:pt x="38" y="0"/>
                  </a:moveTo>
                  <a:lnTo>
                    <a:pt x="25" y="444"/>
                  </a:lnTo>
                  <a:lnTo>
                    <a:pt x="0" y="673"/>
                  </a:lnTo>
                </a:path>
              </a:pathLst>
            </a:custGeom>
            <a:ln w="3175">
              <a:solidFill>
                <a:srgbClr val="565658"/>
              </a:solidFill>
            </a:ln>
          </p:spPr>
          <p:txBody>
            <a:bodyPr wrap="square" lIns="0" tIns="0" rIns="0" bIns="0" rtlCol="0"/>
            <a:lstStyle/>
            <a:p/>
          </p:txBody>
        </p:sp>
        <p:sp>
          <p:nvSpPr>
            <p:cNvPr id="1766" name="object 1766" descr=""/>
            <p:cNvSpPr/>
            <p:nvPr/>
          </p:nvSpPr>
          <p:spPr>
            <a:xfrm>
              <a:off x="5806850" y="2598079"/>
              <a:ext cx="6350" cy="1905"/>
            </a:xfrm>
            <a:custGeom>
              <a:avLst/>
              <a:gdLst/>
              <a:ahLst/>
              <a:cxnLst/>
              <a:rect l="l" t="t" r="r" b="b"/>
              <a:pathLst>
                <a:path w="6350" h="1905">
                  <a:moveTo>
                    <a:pt x="6273" y="0"/>
                  </a:moveTo>
                  <a:lnTo>
                    <a:pt x="6261" y="838"/>
                  </a:lnTo>
                  <a:lnTo>
                    <a:pt x="6235" y="1511"/>
                  </a:lnTo>
                </a:path>
                <a:path w="6350" h="1905">
                  <a:moveTo>
                    <a:pt x="6273" y="0"/>
                  </a:moveTo>
                  <a:lnTo>
                    <a:pt x="6273" y="0"/>
                  </a:lnTo>
                  <a:lnTo>
                    <a:pt x="38" y="0"/>
                  </a:lnTo>
                </a:path>
              </a:pathLst>
            </a:custGeom>
            <a:ln w="3175">
              <a:solidFill>
                <a:srgbClr val="565658"/>
              </a:solidFill>
            </a:ln>
          </p:spPr>
          <p:txBody>
            <a:bodyPr wrap="square" lIns="0" tIns="0" rIns="0" bIns="0" rtlCol="0"/>
            <a:lstStyle/>
            <a:p/>
          </p:txBody>
        </p:sp>
        <p:sp>
          <p:nvSpPr>
            <p:cNvPr id="1767" name="object 1767" descr=""/>
            <p:cNvSpPr/>
            <p:nvPr/>
          </p:nvSpPr>
          <p:spPr>
            <a:xfrm>
              <a:off x="5813118" y="2598079"/>
              <a:ext cx="6350" cy="0"/>
            </a:xfrm>
            <a:custGeom>
              <a:avLst/>
              <a:gdLst/>
              <a:ahLst/>
              <a:cxnLst/>
              <a:rect l="l" t="t" r="r" b="b"/>
              <a:pathLst>
                <a:path w="6350" h="0">
                  <a:moveTo>
                    <a:pt x="6070" y="0"/>
                  </a:moveTo>
                  <a:lnTo>
                    <a:pt x="6070" y="0"/>
                  </a:lnTo>
                  <a:lnTo>
                    <a:pt x="889" y="0"/>
                  </a:lnTo>
                  <a:lnTo>
                    <a:pt x="0" y="0"/>
                  </a:lnTo>
                </a:path>
              </a:pathLst>
            </a:custGeom>
            <a:ln w="3175">
              <a:solidFill>
                <a:srgbClr val="565658"/>
              </a:solidFill>
            </a:ln>
          </p:spPr>
          <p:txBody>
            <a:bodyPr wrap="square" lIns="0" tIns="0" rIns="0" bIns="0" rtlCol="0"/>
            <a:lstStyle/>
            <a:p/>
          </p:txBody>
        </p:sp>
        <p:sp>
          <p:nvSpPr>
            <p:cNvPr id="1768" name="object 1768" descr=""/>
            <p:cNvSpPr/>
            <p:nvPr/>
          </p:nvSpPr>
          <p:spPr>
            <a:xfrm>
              <a:off x="5806857" y="2596604"/>
              <a:ext cx="12700" cy="0"/>
            </a:xfrm>
            <a:custGeom>
              <a:avLst/>
              <a:gdLst/>
              <a:ahLst/>
              <a:cxnLst/>
              <a:rect l="l" t="t" r="r" b="b"/>
              <a:pathLst>
                <a:path w="12700" h="0">
                  <a:moveTo>
                    <a:pt x="12331" y="0"/>
                  </a:moveTo>
                  <a:lnTo>
                    <a:pt x="12331" y="0"/>
                  </a:lnTo>
                  <a:lnTo>
                    <a:pt x="279" y="0"/>
                  </a:lnTo>
                  <a:lnTo>
                    <a:pt x="0" y="0"/>
                  </a:lnTo>
                </a:path>
              </a:pathLst>
            </a:custGeom>
            <a:ln w="3175">
              <a:solidFill>
                <a:srgbClr val="565658"/>
              </a:solidFill>
            </a:ln>
          </p:spPr>
          <p:txBody>
            <a:bodyPr wrap="square" lIns="0" tIns="0" rIns="0" bIns="0" rtlCol="0"/>
            <a:lstStyle/>
            <a:p/>
          </p:txBody>
        </p:sp>
        <p:sp>
          <p:nvSpPr>
            <p:cNvPr id="1769" name="object 1769" descr=""/>
            <p:cNvSpPr/>
            <p:nvPr/>
          </p:nvSpPr>
          <p:spPr>
            <a:xfrm>
              <a:off x="6054346" y="2412645"/>
              <a:ext cx="4445" cy="9525"/>
            </a:xfrm>
            <a:custGeom>
              <a:avLst/>
              <a:gdLst/>
              <a:ahLst/>
              <a:cxnLst/>
              <a:rect l="l" t="t" r="r" b="b"/>
              <a:pathLst>
                <a:path w="4445" h="9525">
                  <a:moveTo>
                    <a:pt x="3886" y="0"/>
                  </a:moveTo>
                  <a:lnTo>
                    <a:pt x="0" y="9398"/>
                  </a:lnTo>
                </a:path>
              </a:pathLst>
            </a:custGeom>
            <a:ln w="3175">
              <a:solidFill>
                <a:srgbClr val="565658"/>
              </a:solidFill>
            </a:ln>
          </p:spPr>
          <p:txBody>
            <a:bodyPr wrap="square" lIns="0" tIns="0" rIns="0" bIns="0" rtlCol="0"/>
            <a:lstStyle/>
            <a:p/>
          </p:txBody>
        </p:sp>
        <p:sp>
          <p:nvSpPr>
            <p:cNvPr id="1770" name="object 1770" descr=""/>
            <p:cNvSpPr/>
            <p:nvPr/>
          </p:nvSpPr>
          <p:spPr>
            <a:xfrm>
              <a:off x="6057338" y="2414580"/>
              <a:ext cx="1270" cy="3175"/>
            </a:xfrm>
            <a:custGeom>
              <a:avLst/>
              <a:gdLst/>
              <a:ahLst/>
              <a:cxnLst/>
              <a:rect l="l" t="t" r="r" b="b"/>
              <a:pathLst>
                <a:path w="1270" h="3175">
                  <a:moveTo>
                    <a:pt x="0" y="2667"/>
                  </a:moveTo>
                  <a:lnTo>
                    <a:pt x="254" y="2057"/>
                  </a:lnTo>
                  <a:lnTo>
                    <a:pt x="736" y="0"/>
                  </a:lnTo>
                </a:path>
              </a:pathLst>
            </a:custGeom>
            <a:ln w="3175">
              <a:solidFill>
                <a:srgbClr val="565658"/>
              </a:solidFill>
            </a:ln>
          </p:spPr>
          <p:txBody>
            <a:bodyPr wrap="square" lIns="0" tIns="0" rIns="0" bIns="0" rtlCol="0"/>
            <a:lstStyle/>
            <a:p/>
          </p:txBody>
        </p:sp>
        <p:sp>
          <p:nvSpPr>
            <p:cNvPr id="1771" name="object 1771" descr=""/>
            <p:cNvSpPr/>
            <p:nvPr/>
          </p:nvSpPr>
          <p:spPr>
            <a:xfrm>
              <a:off x="5718729" y="2267811"/>
              <a:ext cx="0" cy="1905"/>
            </a:xfrm>
            <a:custGeom>
              <a:avLst/>
              <a:gdLst/>
              <a:ahLst/>
              <a:cxnLst/>
              <a:rect l="l" t="t" r="r" b="b"/>
              <a:pathLst>
                <a:path w="0" h="1905">
                  <a:moveTo>
                    <a:pt x="0" y="0"/>
                  </a:moveTo>
                  <a:lnTo>
                    <a:pt x="0" y="1485"/>
                  </a:lnTo>
                </a:path>
              </a:pathLst>
            </a:custGeom>
            <a:ln w="3175">
              <a:solidFill>
                <a:srgbClr val="565658"/>
              </a:solidFill>
            </a:ln>
          </p:spPr>
          <p:txBody>
            <a:bodyPr wrap="square" lIns="0" tIns="0" rIns="0" bIns="0" rtlCol="0"/>
            <a:lstStyle/>
            <a:p/>
          </p:txBody>
        </p:sp>
        <p:sp>
          <p:nvSpPr>
            <p:cNvPr id="1772" name="object 1772" descr=""/>
            <p:cNvSpPr/>
            <p:nvPr/>
          </p:nvSpPr>
          <p:spPr>
            <a:xfrm>
              <a:off x="5714394" y="2267807"/>
              <a:ext cx="4445" cy="1905"/>
            </a:xfrm>
            <a:custGeom>
              <a:avLst/>
              <a:gdLst/>
              <a:ahLst/>
              <a:cxnLst/>
              <a:rect l="l" t="t" r="r" b="b"/>
              <a:pathLst>
                <a:path w="4445" h="1905">
                  <a:moveTo>
                    <a:pt x="63" y="1485"/>
                  </a:moveTo>
                  <a:lnTo>
                    <a:pt x="0" y="1485"/>
                  </a:lnTo>
                  <a:lnTo>
                    <a:pt x="12" y="1485"/>
                  </a:lnTo>
                </a:path>
                <a:path w="4445" h="1905">
                  <a:moveTo>
                    <a:pt x="63" y="1485"/>
                  </a:moveTo>
                  <a:lnTo>
                    <a:pt x="1396" y="761"/>
                  </a:lnTo>
                  <a:lnTo>
                    <a:pt x="2832" y="266"/>
                  </a:lnTo>
                  <a:lnTo>
                    <a:pt x="4330" y="0"/>
                  </a:lnTo>
                </a:path>
              </a:pathLst>
            </a:custGeom>
            <a:ln w="3175">
              <a:solidFill>
                <a:srgbClr val="565658"/>
              </a:solidFill>
            </a:ln>
          </p:spPr>
          <p:txBody>
            <a:bodyPr wrap="square" lIns="0" tIns="0" rIns="0" bIns="0" rtlCol="0"/>
            <a:lstStyle/>
            <a:p/>
          </p:txBody>
        </p:sp>
        <p:sp>
          <p:nvSpPr>
            <p:cNvPr id="1773" name="object 1773" descr=""/>
            <p:cNvSpPr/>
            <p:nvPr/>
          </p:nvSpPr>
          <p:spPr>
            <a:xfrm>
              <a:off x="5718679" y="2267811"/>
              <a:ext cx="635" cy="1270"/>
            </a:xfrm>
            <a:custGeom>
              <a:avLst/>
              <a:gdLst/>
              <a:ahLst/>
              <a:cxnLst/>
              <a:rect l="l" t="t" r="r" b="b"/>
              <a:pathLst>
                <a:path w="635" h="1269">
                  <a:moveTo>
                    <a:pt x="50" y="0"/>
                  </a:moveTo>
                  <a:lnTo>
                    <a:pt x="25" y="215"/>
                  </a:lnTo>
                  <a:lnTo>
                    <a:pt x="0" y="673"/>
                  </a:lnTo>
                </a:path>
              </a:pathLst>
            </a:custGeom>
            <a:ln w="3175">
              <a:solidFill>
                <a:srgbClr val="565658"/>
              </a:solidFill>
            </a:ln>
          </p:spPr>
          <p:txBody>
            <a:bodyPr wrap="square" lIns="0" tIns="0" rIns="0" bIns="0" rtlCol="0"/>
            <a:lstStyle/>
            <a:p/>
          </p:txBody>
        </p:sp>
        <p:sp>
          <p:nvSpPr>
            <p:cNvPr id="1774" name="object 1774" descr=""/>
            <p:cNvSpPr/>
            <p:nvPr/>
          </p:nvSpPr>
          <p:spPr>
            <a:xfrm>
              <a:off x="5713483" y="2269970"/>
              <a:ext cx="5080" cy="0"/>
            </a:xfrm>
            <a:custGeom>
              <a:avLst/>
              <a:gdLst/>
              <a:ahLst/>
              <a:cxnLst/>
              <a:rect l="l" t="t" r="r" b="b"/>
              <a:pathLst>
                <a:path w="5079" h="0">
                  <a:moveTo>
                    <a:pt x="0" y="0"/>
                  </a:moveTo>
                  <a:lnTo>
                    <a:pt x="0" y="0"/>
                  </a:lnTo>
                  <a:lnTo>
                    <a:pt x="3505" y="0"/>
                  </a:lnTo>
                  <a:lnTo>
                    <a:pt x="4711" y="0"/>
                  </a:lnTo>
                </a:path>
              </a:pathLst>
            </a:custGeom>
            <a:ln w="3175">
              <a:solidFill>
                <a:srgbClr val="565658"/>
              </a:solidFill>
            </a:ln>
          </p:spPr>
          <p:txBody>
            <a:bodyPr wrap="square" lIns="0" tIns="0" rIns="0" bIns="0" rtlCol="0"/>
            <a:lstStyle/>
            <a:p/>
          </p:txBody>
        </p:sp>
        <p:sp>
          <p:nvSpPr>
            <p:cNvPr id="1775" name="object 1775" descr=""/>
            <p:cNvSpPr/>
            <p:nvPr/>
          </p:nvSpPr>
          <p:spPr>
            <a:xfrm>
              <a:off x="6035089" y="2401149"/>
              <a:ext cx="17780" cy="5080"/>
            </a:xfrm>
            <a:custGeom>
              <a:avLst/>
              <a:gdLst/>
              <a:ahLst/>
              <a:cxnLst/>
              <a:rect l="l" t="t" r="r" b="b"/>
              <a:pathLst>
                <a:path w="17779" h="5080">
                  <a:moveTo>
                    <a:pt x="0" y="4991"/>
                  </a:moveTo>
                  <a:lnTo>
                    <a:pt x="1689" y="3009"/>
                  </a:lnTo>
                  <a:lnTo>
                    <a:pt x="4813" y="952"/>
                  </a:lnTo>
                  <a:lnTo>
                    <a:pt x="8432" y="0"/>
                  </a:lnTo>
                  <a:lnTo>
                    <a:pt x="12166" y="304"/>
                  </a:lnTo>
                  <a:lnTo>
                    <a:pt x="15595" y="1790"/>
                  </a:lnTo>
                  <a:lnTo>
                    <a:pt x="17691" y="3530"/>
                  </a:lnTo>
                </a:path>
              </a:pathLst>
            </a:custGeom>
            <a:ln w="3175">
              <a:solidFill>
                <a:srgbClr val="565658"/>
              </a:solidFill>
            </a:ln>
          </p:spPr>
          <p:txBody>
            <a:bodyPr wrap="square" lIns="0" tIns="0" rIns="0" bIns="0" rtlCol="0"/>
            <a:lstStyle/>
            <a:p/>
          </p:txBody>
        </p:sp>
        <p:sp>
          <p:nvSpPr>
            <p:cNvPr id="1776" name="object 1776" descr=""/>
            <p:cNvSpPr/>
            <p:nvPr/>
          </p:nvSpPr>
          <p:spPr>
            <a:xfrm>
              <a:off x="6036261" y="2418810"/>
              <a:ext cx="17780" cy="5080"/>
            </a:xfrm>
            <a:custGeom>
              <a:avLst/>
              <a:gdLst/>
              <a:ahLst/>
              <a:cxnLst/>
              <a:rect l="l" t="t" r="r" b="b"/>
              <a:pathLst>
                <a:path w="17779" h="5080">
                  <a:moveTo>
                    <a:pt x="17691" y="0"/>
                  </a:moveTo>
                  <a:lnTo>
                    <a:pt x="16001" y="1981"/>
                  </a:lnTo>
                  <a:lnTo>
                    <a:pt x="12877" y="4051"/>
                  </a:lnTo>
                  <a:lnTo>
                    <a:pt x="9258" y="4991"/>
                  </a:lnTo>
                  <a:lnTo>
                    <a:pt x="5524" y="4699"/>
                  </a:lnTo>
                  <a:lnTo>
                    <a:pt x="2095" y="3200"/>
                  </a:lnTo>
                  <a:lnTo>
                    <a:pt x="0" y="1460"/>
                  </a:lnTo>
                </a:path>
              </a:pathLst>
            </a:custGeom>
            <a:ln w="3175">
              <a:solidFill>
                <a:srgbClr val="565658"/>
              </a:solidFill>
            </a:ln>
          </p:spPr>
          <p:txBody>
            <a:bodyPr wrap="square" lIns="0" tIns="0" rIns="0" bIns="0" rtlCol="0"/>
            <a:lstStyle/>
            <a:p/>
          </p:txBody>
        </p:sp>
        <p:sp>
          <p:nvSpPr>
            <p:cNvPr id="1777" name="object 1777" descr=""/>
            <p:cNvSpPr/>
            <p:nvPr/>
          </p:nvSpPr>
          <p:spPr>
            <a:xfrm>
              <a:off x="6047851" y="2418815"/>
              <a:ext cx="6350" cy="5080"/>
            </a:xfrm>
            <a:custGeom>
              <a:avLst/>
              <a:gdLst/>
              <a:ahLst/>
              <a:cxnLst/>
              <a:rect l="l" t="t" r="r" b="b"/>
              <a:pathLst>
                <a:path w="6350" h="5080">
                  <a:moveTo>
                    <a:pt x="0" y="4521"/>
                  </a:moveTo>
                  <a:lnTo>
                    <a:pt x="1295" y="4038"/>
                  </a:lnTo>
                  <a:lnTo>
                    <a:pt x="1790" y="3797"/>
                  </a:lnTo>
                  <a:lnTo>
                    <a:pt x="3429" y="2793"/>
                  </a:lnTo>
                  <a:lnTo>
                    <a:pt x="4876" y="1511"/>
                  </a:lnTo>
                  <a:lnTo>
                    <a:pt x="6096" y="0"/>
                  </a:lnTo>
                </a:path>
              </a:pathLst>
            </a:custGeom>
            <a:ln w="3175">
              <a:solidFill>
                <a:srgbClr val="565658"/>
              </a:solidFill>
            </a:ln>
          </p:spPr>
          <p:txBody>
            <a:bodyPr wrap="square" lIns="0" tIns="0" rIns="0" bIns="0" rtlCol="0"/>
            <a:lstStyle/>
            <a:p/>
          </p:txBody>
        </p:sp>
        <p:sp>
          <p:nvSpPr>
            <p:cNvPr id="1778" name="object 1778" descr=""/>
            <p:cNvSpPr/>
            <p:nvPr/>
          </p:nvSpPr>
          <p:spPr>
            <a:xfrm>
              <a:off x="6047144" y="2426925"/>
              <a:ext cx="6985" cy="2540"/>
            </a:xfrm>
            <a:custGeom>
              <a:avLst/>
              <a:gdLst/>
              <a:ahLst/>
              <a:cxnLst/>
              <a:rect l="l" t="t" r="r" b="b"/>
              <a:pathLst>
                <a:path w="6985" h="2539">
                  <a:moveTo>
                    <a:pt x="0" y="2489"/>
                  </a:moveTo>
                  <a:lnTo>
                    <a:pt x="2311" y="1955"/>
                  </a:lnTo>
                  <a:lnTo>
                    <a:pt x="4521" y="1130"/>
                  </a:lnTo>
                  <a:lnTo>
                    <a:pt x="6604" y="0"/>
                  </a:lnTo>
                </a:path>
              </a:pathLst>
            </a:custGeom>
            <a:ln w="3175">
              <a:solidFill>
                <a:srgbClr val="565658"/>
              </a:solidFill>
            </a:ln>
          </p:spPr>
          <p:txBody>
            <a:bodyPr wrap="square" lIns="0" tIns="0" rIns="0" bIns="0" rtlCol="0"/>
            <a:lstStyle/>
            <a:p/>
          </p:txBody>
        </p:sp>
        <p:sp>
          <p:nvSpPr>
            <p:cNvPr id="1779" name="object 1779" descr=""/>
            <p:cNvSpPr/>
            <p:nvPr/>
          </p:nvSpPr>
          <p:spPr>
            <a:xfrm>
              <a:off x="6047146" y="2428242"/>
              <a:ext cx="3175" cy="1270"/>
            </a:xfrm>
            <a:custGeom>
              <a:avLst/>
              <a:gdLst/>
              <a:ahLst/>
              <a:cxnLst/>
              <a:rect l="l" t="t" r="r" b="b"/>
              <a:pathLst>
                <a:path w="3175" h="1269">
                  <a:moveTo>
                    <a:pt x="2819" y="0"/>
                  </a:moveTo>
                  <a:lnTo>
                    <a:pt x="0" y="1168"/>
                  </a:lnTo>
                </a:path>
              </a:pathLst>
            </a:custGeom>
            <a:ln w="3175">
              <a:solidFill>
                <a:srgbClr val="565658"/>
              </a:solidFill>
            </a:ln>
          </p:spPr>
          <p:txBody>
            <a:bodyPr wrap="square" lIns="0" tIns="0" rIns="0" bIns="0" rtlCol="0"/>
            <a:lstStyle/>
            <a:p/>
          </p:txBody>
        </p:sp>
        <p:sp>
          <p:nvSpPr>
            <p:cNvPr id="1780" name="object 1780" descr=""/>
            <p:cNvSpPr/>
            <p:nvPr/>
          </p:nvSpPr>
          <p:spPr>
            <a:xfrm>
              <a:off x="5689051" y="2346691"/>
              <a:ext cx="34925" cy="63500"/>
            </a:xfrm>
            <a:custGeom>
              <a:avLst/>
              <a:gdLst/>
              <a:ahLst/>
              <a:cxnLst/>
              <a:rect l="l" t="t" r="r" b="b"/>
              <a:pathLst>
                <a:path w="34925" h="63500">
                  <a:moveTo>
                    <a:pt x="0" y="0"/>
                  </a:moveTo>
                  <a:lnTo>
                    <a:pt x="9080" y="38"/>
                  </a:lnTo>
                  <a:lnTo>
                    <a:pt x="9525" y="38"/>
                  </a:lnTo>
                  <a:lnTo>
                    <a:pt x="16751" y="431"/>
                  </a:lnTo>
                  <a:lnTo>
                    <a:pt x="34290" y="49784"/>
                  </a:lnTo>
                  <a:lnTo>
                    <a:pt x="34417" y="63182"/>
                  </a:lnTo>
                </a:path>
              </a:pathLst>
            </a:custGeom>
            <a:ln w="3175">
              <a:solidFill>
                <a:srgbClr val="565658"/>
              </a:solidFill>
            </a:ln>
          </p:spPr>
          <p:txBody>
            <a:bodyPr wrap="square" lIns="0" tIns="0" rIns="0" bIns="0" rtlCol="0"/>
            <a:lstStyle/>
            <a:p/>
          </p:txBody>
        </p:sp>
        <p:sp>
          <p:nvSpPr>
            <p:cNvPr id="1781" name="object 1781" descr=""/>
            <p:cNvSpPr/>
            <p:nvPr/>
          </p:nvSpPr>
          <p:spPr>
            <a:xfrm>
              <a:off x="5688876" y="2436632"/>
              <a:ext cx="34925" cy="85090"/>
            </a:xfrm>
            <a:custGeom>
              <a:avLst/>
              <a:gdLst/>
              <a:ahLst/>
              <a:cxnLst/>
              <a:rect l="l" t="t" r="r" b="b"/>
              <a:pathLst>
                <a:path w="34925" h="85089">
                  <a:moveTo>
                    <a:pt x="34734" y="0"/>
                  </a:moveTo>
                  <a:lnTo>
                    <a:pt x="34048" y="45770"/>
                  </a:lnTo>
                  <a:lnTo>
                    <a:pt x="20104" y="83654"/>
                  </a:lnTo>
                  <a:lnTo>
                    <a:pt x="9702" y="84683"/>
                  </a:lnTo>
                  <a:lnTo>
                    <a:pt x="9550" y="84683"/>
                  </a:lnTo>
                  <a:lnTo>
                    <a:pt x="0" y="84683"/>
                  </a:lnTo>
                </a:path>
              </a:pathLst>
            </a:custGeom>
            <a:ln w="3175">
              <a:solidFill>
                <a:srgbClr val="565658"/>
              </a:solidFill>
            </a:ln>
          </p:spPr>
          <p:txBody>
            <a:bodyPr wrap="square" lIns="0" tIns="0" rIns="0" bIns="0" rtlCol="0"/>
            <a:lstStyle/>
            <a:p/>
          </p:txBody>
        </p:sp>
        <p:sp>
          <p:nvSpPr>
            <p:cNvPr id="1782" name="object 1782" descr=""/>
            <p:cNvSpPr/>
            <p:nvPr/>
          </p:nvSpPr>
          <p:spPr>
            <a:xfrm>
              <a:off x="5686130" y="2346692"/>
              <a:ext cx="3175" cy="1270"/>
            </a:xfrm>
            <a:custGeom>
              <a:avLst/>
              <a:gdLst/>
              <a:ahLst/>
              <a:cxnLst/>
              <a:rect l="l" t="t" r="r" b="b"/>
              <a:pathLst>
                <a:path w="3175" h="1269">
                  <a:moveTo>
                    <a:pt x="0" y="1270"/>
                  </a:moveTo>
                  <a:lnTo>
                    <a:pt x="1231" y="482"/>
                  </a:lnTo>
                  <a:lnTo>
                    <a:pt x="2921" y="0"/>
                  </a:lnTo>
                </a:path>
              </a:pathLst>
            </a:custGeom>
            <a:ln w="3175">
              <a:solidFill>
                <a:srgbClr val="565658"/>
              </a:solidFill>
            </a:ln>
          </p:spPr>
          <p:txBody>
            <a:bodyPr wrap="square" lIns="0" tIns="0" rIns="0" bIns="0" rtlCol="0"/>
            <a:lstStyle/>
            <a:p/>
          </p:txBody>
        </p:sp>
        <p:sp>
          <p:nvSpPr>
            <p:cNvPr id="1783" name="object 1783" descr=""/>
            <p:cNvSpPr/>
            <p:nvPr/>
          </p:nvSpPr>
          <p:spPr>
            <a:xfrm>
              <a:off x="6039851" y="2398293"/>
              <a:ext cx="19685" cy="19050"/>
            </a:xfrm>
            <a:custGeom>
              <a:avLst/>
              <a:gdLst/>
              <a:ahLst/>
              <a:cxnLst/>
              <a:rect l="l" t="t" r="r" b="b"/>
              <a:pathLst>
                <a:path w="19685" h="19050">
                  <a:moveTo>
                    <a:pt x="18491" y="18948"/>
                  </a:moveTo>
                  <a:lnTo>
                    <a:pt x="19202" y="16687"/>
                  </a:lnTo>
                  <a:lnTo>
                    <a:pt x="19494" y="12674"/>
                  </a:lnTo>
                  <a:lnTo>
                    <a:pt x="18618" y="8775"/>
                  </a:lnTo>
                  <a:lnTo>
                    <a:pt x="16637" y="5283"/>
                  </a:lnTo>
                  <a:lnTo>
                    <a:pt x="13741" y="2514"/>
                  </a:lnTo>
                  <a:lnTo>
                    <a:pt x="10160" y="698"/>
                  </a:lnTo>
                  <a:lnTo>
                    <a:pt x="6210" y="0"/>
                  </a:lnTo>
                  <a:lnTo>
                    <a:pt x="2222" y="469"/>
                  </a:lnTo>
                  <a:lnTo>
                    <a:pt x="0" y="1295"/>
                  </a:lnTo>
                </a:path>
              </a:pathLst>
            </a:custGeom>
            <a:ln w="3175">
              <a:solidFill>
                <a:srgbClr val="565658"/>
              </a:solidFill>
            </a:ln>
          </p:spPr>
          <p:txBody>
            <a:bodyPr wrap="square" lIns="0" tIns="0" rIns="0" bIns="0" rtlCol="0"/>
            <a:lstStyle/>
            <a:p/>
          </p:txBody>
        </p:sp>
        <p:sp>
          <p:nvSpPr>
            <p:cNvPr id="1784" name="object 1784" descr=""/>
            <p:cNvSpPr/>
            <p:nvPr/>
          </p:nvSpPr>
          <p:spPr>
            <a:xfrm>
              <a:off x="6045234" y="2398297"/>
              <a:ext cx="14604" cy="19050"/>
            </a:xfrm>
            <a:custGeom>
              <a:avLst/>
              <a:gdLst/>
              <a:ahLst/>
              <a:cxnLst/>
              <a:rect l="l" t="t" r="r" b="b"/>
              <a:pathLst>
                <a:path w="14604" h="19050">
                  <a:moveTo>
                    <a:pt x="0" y="0"/>
                  </a:moveTo>
                  <a:lnTo>
                    <a:pt x="825" y="0"/>
                  </a:lnTo>
                  <a:lnTo>
                    <a:pt x="4775" y="698"/>
                  </a:lnTo>
                  <a:lnTo>
                    <a:pt x="8356" y="2501"/>
                  </a:lnTo>
                  <a:lnTo>
                    <a:pt x="11252" y="5283"/>
                  </a:lnTo>
                  <a:lnTo>
                    <a:pt x="13233" y="8763"/>
                  </a:lnTo>
                  <a:lnTo>
                    <a:pt x="14109" y="12674"/>
                  </a:lnTo>
                  <a:lnTo>
                    <a:pt x="13817" y="16675"/>
                  </a:lnTo>
                  <a:lnTo>
                    <a:pt x="13106" y="18948"/>
                  </a:lnTo>
                </a:path>
              </a:pathLst>
            </a:custGeom>
            <a:ln w="3175">
              <a:solidFill>
                <a:srgbClr val="565658"/>
              </a:solidFill>
            </a:ln>
          </p:spPr>
          <p:txBody>
            <a:bodyPr wrap="square" lIns="0" tIns="0" rIns="0" bIns="0" rtlCol="0"/>
            <a:lstStyle/>
            <a:p/>
          </p:txBody>
        </p:sp>
        <p:sp>
          <p:nvSpPr>
            <p:cNvPr id="1785" name="object 1785" descr=""/>
            <p:cNvSpPr/>
            <p:nvPr/>
          </p:nvSpPr>
          <p:spPr>
            <a:xfrm>
              <a:off x="6035674" y="2421359"/>
              <a:ext cx="4445" cy="3175"/>
            </a:xfrm>
            <a:custGeom>
              <a:avLst/>
              <a:gdLst/>
              <a:ahLst/>
              <a:cxnLst/>
              <a:rect l="l" t="t" r="r" b="b"/>
              <a:pathLst>
                <a:path w="4445" h="3175">
                  <a:moveTo>
                    <a:pt x="3873" y="2628"/>
                  </a:moveTo>
                  <a:lnTo>
                    <a:pt x="2082" y="1676"/>
                  </a:lnTo>
                  <a:lnTo>
                    <a:pt x="469" y="444"/>
                  </a:lnTo>
                  <a:lnTo>
                    <a:pt x="0" y="0"/>
                  </a:lnTo>
                </a:path>
              </a:pathLst>
            </a:custGeom>
            <a:ln w="3175">
              <a:solidFill>
                <a:srgbClr val="565658"/>
              </a:solidFill>
            </a:ln>
          </p:spPr>
          <p:txBody>
            <a:bodyPr wrap="square" lIns="0" tIns="0" rIns="0" bIns="0" rtlCol="0"/>
            <a:lstStyle/>
            <a:p/>
          </p:txBody>
        </p:sp>
        <p:sp>
          <p:nvSpPr>
            <p:cNvPr id="1786" name="object 1786" descr=""/>
            <p:cNvSpPr/>
            <p:nvPr/>
          </p:nvSpPr>
          <p:spPr>
            <a:xfrm>
              <a:off x="5814212" y="2277324"/>
              <a:ext cx="80645" cy="0"/>
            </a:xfrm>
            <a:custGeom>
              <a:avLst/>
              <a:gdLst/>
              <a:ahLst/>
              <a:cxnLst/>
              <a:rect l="l" t="t" r="r" b="b"/>
              <a:pathLst>
                <a:path w="80645" h="0">
                  <a:moveTo>
                    <a:pt x="78752" y="0"/>
                  </a:moveTo>
                  <a:lnTo>
                    <a:pt x="78752" y="0"/>
                  </a:lnTo>
                  <a:lnTo>
                    <a:pt x="80098" y="0"/>
                  </a:lnTo>
                  <a:lnTo>
                    <a:pt x="10579" y="0"/>
                  </a:lnTo>
                  <a:lnTo>
                    <a:pt x="0" y="0"/>
                  </a:lnTo>
                </a:path>
              </a:pathLst>
            </a:custGeom>
            <a:ln w="3175">
              <a:solidFill>
                <a:srgbClr val="565658"/>
              </a:solidFill>
            </a:ln>
          </p:spPr>
          <p:txBody>
            <a:bodyPr wrap="square" lIns="0" tIns="0" rIns="0" bIns="0" rtlCol="0"/>
            <a:lstStyle/>
            <a:p/>
          </p:txBody>
        </p:sp>
        <p:sp>
          <p:nvSpPr>
            <p:cNvPr id="1787" name="object 1787" descr=""/>
            <p:cNvSpPr/>
            <p:nvPr/>
          </p:nvSpPr>
          <p:spPr>
            <a:xfrm>
              <a:off x="5781469" y="2277324"/>
              <a:ext cx="33020" cy="0"/>
            </a:xfrm>
            <a:custGeom>
              <a:avLst/>
              <a:gdLst/>
              <a:ahLst/>
              <a:cxnLst/>
              <a:rect l="l" t="t" r="r" b="b"/>
              <a:pathLst>
                <a:path w="33020" h="0">
                  <a:moveTo>
                    <a:pt x="32740" y="0"/>
                  </a:moveTo>
                  <a:lnTo>
                    <a:pt x="16344" y="0"/>
                  </a:lnTo>
                  <a:lnTo>
                    <a:pt x="0" y="0"/>
                  </a:lnTo>
                </a:path>
              </a:pathLst>
            </a:custGeom>
            <a:ln w="3175">
              <a:solidFill>
                <a:srgbClr val="565658"/>
              </a:solidFill>
            </a:ln>
          </p:spPr>
          <p:txBody>
            <a:bodyPr wrap="square" lIns="0" tIns="0" rIns="0" bIns="0" rtlCol="0"/>
            <a:lstStyle/>
            <a:p/>
          </p:txBody>
        </p:sp>
        <p:sp>
          <p:nvSpPr>
            <p:cNvPr id="1788" name="object 1788" descr=""/>
            <p:cNvSpPr/>
            <p:nvPr/>
          </p:nvSpPr>
          <p:spPr>
            <a:xfrm>
              <a:off x="5814208" y="2279278"/>
              <a:ext cx="80645" cy="0"/>
            </a:xfrm>
            <a:custGeom>
              <a:avLst/>
              <a:gdLst/>
              <a:ahLst/>
              <a:cxnLst/>
              <a:rect l="l" t="t" r="r" b="b"/>
              <a:pathLst>
                <a:path w="80645" h="0">
                  <a:moveTo>
                    <a:pt x="79679" y="0"/>
                  </a:moveTo>
                  <a:lnTo>
                    <a:pt x="79679" y="0"/>
                  </a:lnTo>
                  <a:lnTo>
                    <a:pt x="80111" y="0"/>
                  </a:lnTo>
                  <a:lnTo>
                    <a:pt x="10579" y="0"/>
                  </a:lnTo>
                  <a:lnTo>
                    <a:pt x="0" y="0"/>
                  </a:lnTo>
                </a:path>
              </a:pathLst>
            </a:custGeom>
            <a:ln w="3175">
              <a:solidFill>
                <a:srgbClr val="565658"/>
              </a:solidFill>
            </a:ln>
          </p:spPr>
          <p:txBody>
            <a:bodyPr wrap="square" lIns="0" tIns="0" rIns="0" bIns="0" rtlCol="0"/>
            <a:lstStyle/>
            <a:p/>
          </p:txBody>
        </p:sp>
        <p:sp>
          <p:nvSpPr>
            <p:cNvPr id="1789" name="object 1789" descr=""/>
            <p:cNvSpPr/>
            <p:nvPr/>
          </p:nvSpPr>
          <p:spPr>
            <a:xfrm>
              <a:off x="5781469" y="2279278"/>
              <a:ext cx="33020" cy="0"/>
            </a:xfrm>
            <a:custGeom>
              <a:avLst/>
              <a:gdLst/>
              <a:ahLst/>
              <a:cxnLst/>
              <a:rect l="l" t="t" r="r" b="b"/>
              <a:pathLst>
                <a:path w="33020" h="0">
                  <a:moveTo>
                    <a:pt x="32740" y="0"/>
                  </a:moveTo>
                  <a:lnTo>
                    <a:pt x="16344" y="0"/>
                  </a:lnTo>
                  <a:lnTo>
                    <a:pt x="0" y="0"/>
                  </a:lnTo>
                </a:path>
              </a:pathLst>
            </a:custGeom>
            <a:ln w="3175">
              <a:solidFill>
                <a:srgbClr val="565658"/>
              </a:solidFill>
            </a:ln>
          </p:spPr>
          <p:txBody>
            <a:bodyPr wrap="square" lIns="0" tIns="0" rIns="0" bIns="0" rtlCol="0"/>
            <a:lstStyle/>
            <a:p/>
          </p:txBody>
        </p:sp>
        <p:sp>
          <p:nvSpPr>
            <p:cNvPr id="1790" name="object 1790" descr=""/>
            <p:cNvSpPr/>
            <p:nvPr/>
          </p:nvSpPr>
          <p:spPr>
            <a:xfrm>
              <a:off x="5680862" y="2277324"/>
              <a:ext cx="10160" cy="0"/>
            </a:xfrm>
            <a:custGeom>
              <a:avLst/>
              <a:gdLst/>
              <a:ahLst/>
              <a:cxnLst/>
              <a:rect l="l" t="t" r="r" b="b"/>
              <a:pathLst>
                <a:path w="10160" h="0">
                  <a:moveTo>
                    <a:pt x="9969" y="0"/>
                  </a:moveTo>
                  <a:lnTo>
                    <a:pt x="7518" y="0"/>
                  </a:lnTo>
                  <a:lnTo>
                    <a:pt x="5562" y="0"/>
                  </a:lnTo>
                  <a:lnTo>
                    <a:pt x="2222" y="0"/>
                  </a:lnTo>
                  <a:lnTo>
                    <a:pt x="1790" y="0"/>
                  </a:lnTo>
                  <a:lnTo>
                    <a:pt x="0" y="0"/>
                  </a:lnTo>
                </a:path>
              </a:pathLst>
            </a:custGeom>
            <a:ln w="3175">
              <a:solidFill>
                <a:srgbClr val="565658"/>
              </a:solidFill>
            </a:ln>
          </p:spPr>
          <p:txBody>
            <a:bodyPr wrap="square" lIns="0" tIns="0" rIns="0" bIns="0" rtlCol="0"/>
            <a:lstStyle/>
            <a:p/>
          </p:txBody>
        </p:sp>
        <p:sp>
          <p:nvSpPr>
            <p:cNvPr id="1791" name="object 1791" descr=""/>
            <p:cNvSpPr/>
            <p:nvPr/>
          </p:nvSpPr>
          <p:spPr>
            <a:xfrm>
              <a:off x="5706382" y="2277324"/>
              <a:ext cx="53340" cy="0"/>
            </a:xfrm>
            <a:custGeom>
              <a:avLst/>
              <a:gdLst/>
              <a:ahLst/>
              <a:cxnLst/>
              <a:rect l="l" t="t" r="r" b="b"/>
              <a:pathLst>
                <a:path w="53339" h="0">
                  <a:moveTo>
                    <a:pt x="53212" y="0"/>
                  </a:moveTo>
                  <a:lnTo>
                    <a:pt x="53212" y="0"/>
                  </a:lnTo>
                  <a:lnTo>
                    <a:pt x="2133" y="0"/>
                  </a:lnTo>
                  <a:lnTo>
                    <a:pt x="0" y="0"/>
                  </a:lnTo>
                </a:path>
              </a:pathLst>
            </a:custGeom>
            <a:ln w="3175">
              <a:solidFill>
                <a:srgbClr val="565658"/>
              </a:solidFill>
            </a:ln>
          </p:spPr>
          <p:txBody>
            <a:bodyPr wrap="square" lIns="0" tIns="0" rIns="0" bIns="0" rtlCol="0"/>
            <a:lstStyle/>
            <a:p/>
          </p:txBody>
        </p:sp>
        <p:sp>
          <p:nvSpPr>
            <p:cNvPr id="1792" name="object 1792" descr=""/>
            <p:cNvSpPr/>
            <p:nvPr/>
          </p:nvSpPr>
          <p:spPr>
            <a:xfrm>
              <a:off x="5759598" y="2279278"/>
              <a:ext cx="2540" cy="0"/>
            </a:xfrm>
            <a:custGeom>
              <a:avLst/>
              <a:gdLst/>
              <a:ahLst/>
              <a:cxnLst/>
              <a:rect l="l" t="t" r="r" b="b"/>
              <a:pathLst>
                <a:path w="2539" h="0">
                  <a:moveTo>
                    <a:pt x="2006" y="0"/>
                  </a:moveTo>
                  <a:lnTo>
                    <a:pt x="1600" y="0"/>
                  </a:lnTo>
                  <a:lnTo>
                    <a:pt x="800" y="0"/>
                  </a:lnTo>
                  <a:lnTo>
                    <a:pt x="0" y="0"/>
                  </a:lnTo>
                </a:path>
              </a:pathLst>
            </a:custGeom>
            <a:ln w="3175">
              <a:solidFill>
                <a:srgbClr val="565658"/>
              </a:solidFill>
            </a:ln>
          </p:spPr>
          <p:txBody>
            <a:bodyPr wrap="square" lIns="0" tIns="0" rIns="0" bIns="0" rtlCol="0"/>
            <a:lstStyle/>
            <a:p/>
          </p:txBody>
        </p:sp>
        <p:sp>
          <p:nvSpPr>
            <p:cNvPr id="1793" name="object 1793" descr=""/>
            <p:cNvSpPr/>
            <p:nvPr/>
          </p:nvSpPr>
          <p:spPr>
            <a:xfrm>
              <a:off x="5680869" y="2279278"/>
              <a:ext cx="26034" cy="0"/>
            </a:xfrm>
            <a:custGeom>
              <a:avLst/>
              <a:gdLst/>
              <a:ahLst/>
              <a:cxnLst/>
              <a:rect l="l" t="t" r="r" b="b"/>
              <a:pathLst>
                <a:path w="26035" h="0">
                  <a:moveTo>
                    <a:pt x="25514" y="0"/>
                  </a:moveTo>
                  <a:lnTo>
                    <a:pt x="25514" y="0"/>
                  </a:lnTo>
                  <a:lnTo>
                    <a:pt x="1778" y="0"/>
                  </a:lnTo>
                  <a:lnTo>
                    <a:pt x="0" y="0"/>
                  </a:lnTo>
                </a:path>
              </a:pathLst>
            </a:custGeom>
            <a:ln w="3175">
              <a:solidFill>
                <a:srgbClr val="565658"/>
              </a:solidFill>
            </a:ln>
          </p:spPr>
          <p:txBody>
            <a:bodyPr wrap="square" lIns="0" tIns="0" rIns="0" bIns="0" rtlCol="0"/>
            <a:lstStyle/>
            <a:p/>
          </p:txBody>
        </p:sp>
        <p:sp>
          <p:nvSpPr>
            <p:cNvPr id="1794" name="object 1794" descr=""/>
            <p:cNvSpPr/>
            <p:nvPr/>
          </p:nvSpPr>
          <p:spPr>
            <a:xfrm>
              <a:off x="5706382" y="2279278"/>
              <a:ext cx="53340" cy="0"/>
            </a:xfrm>
            <a:custGeom>
              <a:avLst/>
              <a:gdLst/>
              <a:ahLst/>
              <a:cxnLst/>
              <a:rect l="l" t="t" r="r" b="b"/>
              <a:pathLst>
                <a:path w="53339" h="0">
                  <a:moveTo>
                    <a:pt x="53212" y="0"/>
                  </a:moveTo>
                  <a:lnTo>
                    <a:pt x="53212" y="0"/>
                  </a:lnTo>
                  <a:lnTo>
                    <a:pt x="2133" y="0"/>
                  </a:lnTo>
                  <a:lnTo>
                    <a:pt x="0" y="0"/>
                  </a:lnTo>
                </a:path>
              </a:pathLst>
            </a:custGeom>
            <a:ln w="3175">
              <a:solidFill>
                <a:srgbClr val="565658"/>
              </a:solidFill>
            </a:ln>
          </p:spPr>
          <p:txBody>
            <a:bodyPr wrap="square" lIns="0" tIns="0" rIns="0" bIns="0" rtlCol="0"/>
            <a:lstStyle/>
            <a:p/>
          </p:txBody>
        </p:sp>
        <p:sp>
          <p:nvSpPr>
            <p:cNvPr id="1795" name="object 1795" descr=""/>
            <p:cNvSpPr/>
            <p:nvPr/>
          </p:nvSpPr>
          <p:spPr>
            <a:xfrm>
              <a:off x="5975304" y="2345686"/>
              <a:ext cx="1905" cy="0"/>
            </a:xfrm>
            <a:custGeom>
              <a:avLst/>
              <a:gdLst/>
              <a:ahLst/>
              <a:cxnLst/>
              <a:rect l="l" t="t" r="r" b="b"/>
              <a:pathLst>
                <a:path w="1904" h="0">
                  <a:moveTo>
                    <a:pt x="1816" y="0"/>
                  </a:moveTo>
                  <a:lnTo>
                    <a:pt x="0" y="0"/>
                  </a:lnTo>
                </a:path>
              </a:pathLst>
            </a:custGeom>
            <a:ln w="3175">
              <a:solidFill>
                <a:srgbClr val="565658"/>
              </a:solidFill>
            </a:ln>
          </p:spPr>
          <p:txBody>
            <a:bodyPr wrap="square" lIns="0" tIns="0" rIns="0" bIns="0" rtlCol="0"/>
            <a:lstStyle/>
            <a:p/>
          </p:txBody>
        </p:sp>
        <p:sp>
          <p:nvSpPr>
            <p:cNvPr id="1796" name="object 1796" descr=""/>
            <p:cNvSpPr/>
            <p:nvPr/>
          </p:nvSpPr>
          <p:spPr>
            <a:xfrm>
              <a:off x="5975301" y="2344197"/>
              <a:ext cx="635" cy="1905"/>
            </a:xfrm>
            <a:custGeom>
              <a:avLst/>
              <a:gdLst/>
              <a:ahLst/>
              <a:cxnLst/>
              <a:rect l="l" t="t" r="r" b="b"/>
              <a:pathLst>
                <a:path w="635" h="1905">
                  <a:moveTo>
                    <a:pt x="76" y="0"/>
                  </a:moveTo>
                  <a:lnTo>
                    <a:pt x="50" y="266"/>
                  </a:lnTo>
                  <a:lnTo>
                    <a:pt x="25" y="762"/>
                  </a:lnTo>
                  <a:lnTo>
                    <a:pt x="0" y="1485"/>
                  </a:lnTo>
                </a:path>
              </a:pathLst>
            </a:custGeom>
            <a:ln w="3175">
              <a:solidFill>
                <a:srgbClr val="565658"/>
              </a:solidFill>
            </a:ln>
          </p:spPr>
          <p:txBody>
            <a:bodyPr wrap="square" lIns="0" tIns="0" rIns="0" bIns="0" rtlCol="0"/>
            <a:lstStyle/>
            <a:p/>
          </p:txBody>
        </p:sp>
        <p:sp>
          <p:nvSpPr>
            <p:cNvPr id="1797" name="object 1797" descr=""/>
            <p:cNvSpPr/>
            <p:nvPr/>
          </p:nvSpPr>
          <p:spPr>
            <a:xfrm>
              <a:off x="5977120" y="2344200"/>
              <a:ext cx="635" cy="1905"/>
            </a:xfrm>
            <a:custGeom>
              <a:avLst/>
              <a:gdLst/>
              <a:ahLst/>
              <a:cxnLst/>
              <a:rect l="l" t="t" r="r" b="b"/>
              <a:pathLst>
                <a:path w="635" h="1905">
                  <a:moveTo>
                    <a:pt x="0" y="1485"/>
                  </a:moveTo>
                  <a:lnTo>
                    <a:pt x="12" y="761"/>
                  </a:lnTo>
                  <a:lnTo>
                    <a:pt x="38" y="266"/>
                  </a:lnTo>
                  <a:lnTo>
                    <a:pt x="63" y="0"/>
                  </a:lnTo>
                </a:path>
              </a:pathLst>
            </a:custGeom>
            <a:ln w="3175">
              <a:solidFill>
                <a:srgbClr val="565658"/>
              </a:solidFill>
            </a:ln>
          </p:spPr>
          <p:txBody>
            <a:bodyPr wrap="square" lIns="0" tIns="0" rIns="0" bIns="0" rtlCol="0"/>
            <a:lstStyle/>
            <a:p/>
          </p:txBody>
        </p:sp>
        <p:sp>
          <p:nvSpPr>
            <p:cNvPr id="1798" name="object 1798" descr=""/>
            <p:cNvSpPr/>
            <p:nvPr/>
          </p:nvSpPr>
          <p:spPr>
            <a:xfrm>
              <a:off x="5972662" y="2344200"/>
              <a:ext cx="3175" cy="1270"/>
            </a:xfrm>
            <a:custGeom>
              <a:avLst/>
              <a:gdLst/>
              <a:ahLst/>
              <a:cxnLst/>
              <a:rect l="l" t="t" r="r" b="b"/>
              <a:pathLst>
                <a:path w="3175" h="1269">
                  <a:moveTo>
                    <a:pt x="0" y="673"/>
                  </a:moveTo>
                  <a:lnTo>
                    <a:pt x="1384" y="215"/>
                  </a:lnTo>
                  <a:lnTo>
                    <a:pt x="2717" y="0"/>
                  </a:lnTo>
                </a:path>
              </a:pathLst>
            </a:custGeom>
            <a:ln w="3175">
              <a:solidFill>
                <a:srgbClr val="565658"/>
              </a:solidFill>
            </a:ln>
          </p:spPr>
          <p:txBody>
            <a:bodyPr wrap="square" lIns="0" tIns="0" rIns="0" bIns="0" rtlCol="0"/>
            <a:lstStyle/>
            <a:p/>
          </p:txBody>
        </p:sp>
        <p:sp>
          <p:nvSpPr>
            <p:cNvPr id="1799" name="object 1799" descr=""/>
            <p:cNvSpPr/>
            <p:nvPr/>
          </p:nvSpPr>
          <p:spPr>
            <a:xfrm>
              <a:off x="5977188" y="2344197"/>
              <a:ext cx="3175" cy="1270"/>
            </a:xfrm>
            <a:custGeom>
              <a:avLst/>
              <a:gdLst/>
              <a:ahLst/>
              <a:cxnLst/>
              <a:rect l="l" t="t" r="r" b="b"/>
              <a:pathLst>
                <a:path w="3175" h="1269">
                  <a:moveTo>
                    <a:pt x="0" y="0"/>
                  </a:moveTo>
                  <a:lnTo>
                    <a:pt x="1320" y="228"/>
                  </a:lnTo>
                  <a:lnTo>
                    <a:pt x="2717" y="673"/>
                  </a:lnTo>
                </a:path>
              </a:pathLst>
            </a:custGeom>
            <a:ln w="3175">
              <a:solidFill>
                <a:srgbClr val="565658"/>
              </a:solidFill>
            </a:ln>
          </p:spPr>
          <p:txBody>
            <a:bodyPr wrap="square" lIns="0" tIns="0" rIns="0" bIns="0" rtlCol="0"/>
            <a:lstStyle/>
            <a:p/>
          </p:txBody>
        </p:sp>
        <p:sp>
          <p:nvSpPr>
            <p:cNvPr id="1800" name="object 1800" descr=""/>
            <p:cNvSpPr/>
            <p:nvPr/>
          </p:nvSpPr>
          <p:spPr>
            <a:xfrm>
              <a:off x="5979921" y="2344832"/>
              <a:ext cx="1905" cy="1270"/>
            </a:xfrm>
            <a:custGeom>
              <a:avLst/>
              <a:gdLst/>
              <a:ahLst/>
              <a:cxnLst/>
              <a:rect l="l" t="t" r="r" b="b"/>
              <a:pathLst>
                <a:path w="1904" h="1269">
                  <a:moveTo>
                    <a:pt x="1384" y="698"/>
                  </a:moveTo>
                  <a:lnTo>
                    <a:pt x="50" y="12"/>
                  </a:lnTo>
                  <a:lnTo>
                    <a:pt x="0" y="0"/>
                  </a:lnTo>
                </a:path>
              </a:pathLst>
            </a:custGeom>
            <a:ln w="3175">
              <a:solidFill>
                <a:srgbClr val="565658"/>
              </a:solidFill>
            </a:ln>
          </p:spPr>
          <p:txBody>
            <a:bodyPr wrap="square" lIns="0" tIns="0" rIns="0" bIns="0" rtlCol="0"/>
            <a:lstStyle/>
            <a:p/>
          </p:txBody>
        </p:sp>
        <p:sp>
          <p:nvSpPr>
            <p:cNvPr id="1801" name="object 1801" descr=""/>
            <p:cNvSpPr/>
            <p:nvPr/>
          </p:nvSpPr>
          <p:spPr>
            <a:xfrm>
              <a:off x="5970131" y="2346362"/>
              <a:ext cx="6350" cy="0"/>
            </a:xfrm>
            <a:custGeom>
              <a:avLst/>
              <a:gdLst/>
              <a:ahLst/>
              <a:cxnLst/>
              <a:rect l="l" t="t" r="r" b="b"/>
              <a:pathLst>
                <a:path w="6350" h="0">
                  <a:moveTo>
                    <a:pt x="0" y="0"/>
                  </a:moveTo>
                  <a:lnTo>
                    <a:pt x="0" y="0"/>
                  </a:lnTo>
                  <a:lnTo>
                    <a:pt x="5473" y="0"/>
                  </a:lnTo>
                  <a:lnTo>
                    <a:pt x="6070" y="0"/>
                  </a:lnTo>
                </a:path>
              </a:pathLst>
            </a:custGeom>
            <a:ln w="3175">
              <a:solidFill>
                <a:srgbClr val="565658"/>
              </a:solidFill>
            </a:ln>
          </p:spPr>
          <p:txBody>
            <a:bodyPr wrap="square" lIns="0" tIns="0" rIns="0" bIns="0" rtlCol="0"/>
            <a:lstStyle/>
            <a:p/>
          </p:txBody>
        </p:sp>
        <p:sp>
          <p:nvSpPr>
            <p:cNvPr id="1802" name="object 1802" descr=""/>
            <p:cNvSpPr/>
            <p:nvPr/>
          </p:nvSpPr>
          <p:spPr>
            <a:xfrm>
              <a:off x="5976197" y="2346362"/>
              <a:ext cx="5080" cy="0"/>
            </a:xfrm>
            <a:custGeom>
              <a:avLst/>
              <a:gdLst/>
              <a:ahLst/>
              <a:cxnLst/>
              <a:rect l="l" t="t" r="r" b="b"/>
              <a:pathLst>
                <a:path w="5079" h="0">
                  <a:moveTo>
                    <a:pt x="0" y="0"/>
                  </a:moveTo>
                  <a:lnTo>
                    <a:pt x="584" y="0"/>
                  </a:lnTo>
                  <a:lnTo>
                    <a:pt x="1739" y="0"/>
                  </a:lnTo>
                  <a:lnTo>
                    <a:pt x="3352" y="0"/>
                  </a:lnTo>
                  <a:lnTo>
                    <a:pt x="4699" y="0"/>
                  </a:lnTo>
                </a:path>
              </a:pathLst>
            </a:custGeom>
            <a:ln w="3175">
              <a:solidFill>
                <a:srgbClr val="565658"/>
              </a:solidFill>
            </a:ln>
          </p:spPr>
          <p:txBody>
            <a:bodyPr wrap="square" lIns="0" tIns="0" rIns="0" bIns="0" rtlCol="0"/>
            <a:lstStyle/>
            <a:p/>
          </p:txBody>
        </p:sp>
        <p:sp>
          <p:nvSpPr>
            <p:cNvPr id="1803" name="object 1803" descr=""/>
            <p:cNvSpPr/>
            <p:nvPr/>
          </p:nvSpPr>
          <p:spPr>
            <a:xfrm>
              <a:off x="5556780" y="2519498"/>
              <a:ext cx="0" cy="12065"/>
            </a:xfrm>
            <a:custGeom>
              <a:avLst/>
              <a:gdLst/>
              <a:ahLst/>
              <a:cxnLst/>
              <a:rect l="l" t="t" r="r" b="b"/>
              <a:pathLst>
                <a:path w="0" h="12064">
                  <a:moveTo>
                    <a:pt x="0" y="0"/>
                  </a:moveTo>
                  <a:lnTo>
                    <a:pt x="0" y="11684"/>
                  </a:lnTo>
                </a:path>
              </a:pathLst>
            </a:custGeom>
            <a:ln w="3175">
              <a:solidFill>
                <a:srgbClr val="565658"/>
              </a:solidFill>
            </a:ln>
          </p:spPr>
          <p:txBody>
            <a:bodyPr wrap="square" lIns="0" tIns="0" rIns="0" bIns="0" rtlCol="0"/>
            <a:lstStyle/>
            <a:p/>
          </p:txBody>
        </p:sp>
        <p:sp>
          <p:nvSpPr>
            <p:cNvPr id="1804" name="object 1804" descr=""/>
            <p:cNvSpPr/>
            <p:nvPr/>
          </p:nvSpPr>
          <p:spPr>
            <a:xfrm>
              <a:off x="5557561" y="2518252"/>
              <a:ext cx="0" cy="13970"/>
            </a:xfrm>
            <a:custGeom>
              <a:avLst/>
              <a:gdLst/>
              <a:ahLst/>
              <a:cxnLst/>
              <a:rect l="l" t="t" r="r" b="b"/>
              <a:pathLst>
                <a:path w="0" h="13969">
                  <a:moveTo>
                    <a:pt x="0" y="0"/>
                  </a:moveTo>
                  <a:lnTo>
                    <a:pt x="0" y="13716"/>
                  </a:lnTo>
                </a:path>
              </a:pathLst>
            </a:custGeom>
            <a:ln w="3175">
              <a:solidFill>
                <a:srgbClr val="565658"/>
              </a:solidFill>
            </a:ln>
          </p:spPr>
          <p:txBody>
            <a:bodyPr wrap="square" lIns="0" tIns="0" rIns="0" bIns="0" rtlCol="0"/>
            <a:lstStyle/>
            <a:p/>
          </p:txBody>
        </p:sp>
        <p:sp>
          <p:nvSpPr>
            <p:cNvPr id="1805" name="object 1805" descr=""/>
            <p:cNvSpPr/>
            <p:nvPr/>
          </p:nvSpPr>
          <p:spPr>
            <a:xfrm>
              <a:off x="6039281" y="2422049"/>
              <a:ext cx="15240" cy="4445"/>
            </a:xfrm>
            <a:custGeom>
              <a:avLst/>
              <a:gdLst/>
              <a:ahLst/>
              <a:cxnLst/>
              <a:rect l="l" t="t" r="r" b="b"/>
              <a:pathLst>
                <a:path w="15239" h="4444">
                  <a:moveTo>
                    <a:pt x="0" y="3098"/>
                  </a:moveTo>
                  <a:lnTo>
                    <a:pt x="2768" y="3911"/>
                  </a:lnTo>
                  <a:lnTo>
                    <a:pt x="6718" y="4064"/>
                  </a:lnTo>
                  <a:lnTo>
                    <a:pt x="10553" y="3073"/>
                  </a:lnTo>
                  <a:lnTo>
                    <a:pt x="13944" y="1016"/>
                  </a:lnTo>
                  <a:lnTo>
                    <a:pt x="15062" y="0"/>
                  </a:lnTo>
                </a:path>
              </a:pathLst>
            </a:custGeom>
            <a:ln w="3175">
              <a:solidFill>
                <a:srgbClr val="565658"/>
              </a:solidFill>
            </a:ln>
          </p:spPr>
          <p:txBody>
            <a:bodyPr wrap="square" lIns="0" tIns="0" rIns="0" bIns="0" rtlCol="0"/>
            <a:lstStyle/>
            <a:p/>
          </p:txBody>
        </p:sp>
        <p:sp>
          <p:nvSpPr>
            <p:cNvPr id="1806" name="object 1806" descr=""/>
            <p:cNvSpPr/>
            <p:nvPr/>
          </p:nvSpPr>
          <p:spPr>
            <a:xfrm>
              <a:off x="6054343" y="2418123"/>
              <a:ext cx="1905" cy="4445"/>
            </a:xfrm>
            <a:custGeom>
              <a:avLst/>
              <a:gdLst/>
              <a:ahLst/>
              <a:cxnLst/>
              <a:rect l="l" t="t" r="r" b="b"/>
              <a:pathLst>
                <a:path w="1904" h="4444">
                  <a:moveTo>
                    <a:pt x="0" y="3924"/>
                  </a:moveTo>
                  <a:lnTo>
                    <a:pt x="863" y="1816"/>
                  </a:lnTo>
                  <a:lnTo>
                    <a:pt x="1612" y="0"/>
                  </a:lnTo>
                </a:path>
              </a:pathLst>
            </a:custGeom>
            <a:ln w="3175">
              <a:solidFill>
                <a:srgbClr val="565658"/>
              </a:solidFill>
            </a:ln>
          </p:spPr>
          <p:txBody>
            <a:bodyPr wrap="square" lIns="0" tIns="0" rIns="0" bIns="0" rtlCol="0"/>
            <a:lstStyle/>
            <a:p/>
          </p:txBody>
        </p:sp>
        <p:sp>
          <p:nvSpPr>
            <p:cNvPr id="1807" name="object 1807" descr=""/>
            <p:cNvSpPr/>
            <p:nvPr/>
          </p:nvSpPr>
          <p:spPr>
            <a:xfrm>
              <a:off x="6055621" y="2418085"/>
              <a:ext cx="635" cy="635"/>
            </a:xfrm>
            <a:custGeom>
              <a:avLst/>
              <a:gdLst/>
              <a:ahLst/>
              <a:cxnLst/>
              <a:rect l="l" t="t" r="r" b="b"/>
              <a:pathLst>
                <a:path w="635" h="635">
                  <a:moveTo>
                    <a:pt x="266" y="0"/>
                  </a:moveTo>
                  <a:lnTo>
                    <a:pt x="0" y="520"/>
                  </a:lnTo>
                </a:path>
              </a:pathLst>
            </a:custGeom>
            <a:ln w="3175">
              <a:solidFill>
                <a:srgbClr val="565658"/>
              </a:solidFill>
            </a:ln>
          </p:spPr>
          <p:txBody>
            <a:bodyPr wrap="square" lIns="0" tIns="0" rIns="0" bIns="0" rtlCol="0"/>
            <a:lstStyle/>
            <a:p/>
          </p:txBody>
        </p:sp>
        <p:sp>
          <p:nvSpPr>
            <p:cNvPr id="1808" name="object 1808" descr=""/>
            <p:cNvSpPr/>
            <p:nvPr/>
          </p:nvSpPr>
          <p:spPr>
            <a:xfrm>
              <a:off x="6039656" y="2424238"/>
              <a:ext cx="7620" cy="1270"/>
            </a:xfrm>
            <a:custGeom>
              <a:avLst/>
              <a:gdLst/>
              <a:ahLst/>
              <a:cxnLst/>
              <a:rect l="l" t="t" r="r" b="b"/>
              <a:pathLst>
                <a:path w="7620" h="1269">
                  <a:moveTo>
                    <a:pt x="6997" y="698"/>
                  </a:moveTo>
                  <a:lnTo>
                    <a:pt x="6235" y="901"/>
                  </a:lnTo>
                  <a:lnTo>
                    <a:pt x="2565" y="761"/>
                  </a:lnTo>
                  <a:lnTo>
                    <a:pt x="0" y="0"/>
                  </a:lnTo>
                </a:path>
              </a:pathLst>
            </a:custGeom>
            <a:ln w="3175">
              <a:solidFill>
                <a:srgbClr val="565658"/>
              </a:solidFill>
            </a:ln>
          </p:spPr>
          <p:txBody>
            <a:bodyPr wrap="square" lIns="0" tIns="0" rIns="0" bIns="0" rtlCol="0"/>
            <a:lstStyle/>
            <a:p/>
          </p:txBody>
        </p:sp>
        <p:sp>
          <p:nvSpPr>
            <p:cNvPr id="1809" name="object 1809" descr=""/>
            <p:cNvSpPr/>
            <p:nvPr/>
          </p:nvSpPr>
          <p:spPr>
            <a:xfrm>
              <a:off x="5763577" y="2279867"/>
              <a:ext cx="13970" cy="14604"/>
            </a:xfrm>
            <a:custGeom>
              <a:avLst/>
              <a:gdLst/>
              <a:ahLst/>
              <a:cxnLst/>
              <a:rect l="l" t="t" r="r" b="b"/>
              <a:pathLst>
                <a:path w="13970" h="14605">
                  <a:moveTo>
                    <a:pt x="6896" y="0"/>
                  </a:moveTo>
                  <a:lnTo>
                    <a:pt x="0" y="7251"/>
                  </a:lnTo>
                  <a:lnTo>
                    <a:pt x="139" y="8661"/>
                  </a:lnTo>
                  <a:lnTo>
                    <a:pt x="6896" y="14490"/>
                  </a:lnTo>
                  <a:lnTo>
                    <a:pt x="8229" y="14350"/>
                  </a:lnTo>
                  <a:lnTo>
                    <a:pt x="13779" y="7251"/>
                  </a:lnTo>
                  <a:lnTo>
                    <a:pt x="13652" y="5829"/>
                  </a:lnTo>
                  <a:lnTo>
                    <a:pt x="6896" y="0"/>
                  </a:lnTo>
                </a:path>
              </a:pathLst>
            </a:custGeom>
            <a:ln w="3175">
              <a:solidFill>
                <a:srgbClr val="565658"/>
              </a:solidFill>
            </a:ln>
          </p:spPr>
          <p:txBody>
            <a:bodyPr wrap="square" lIns="0" tIns="0" rIns="0" bIns="0" rtlCol="0"/>
            <a:lstStyle/>
            <a:p/>
          </p:txBody>
        </p:sp>
        <p:sp>
          <p:nvSpPr>
            <p:cNvPr id="1810" name="object 1810" descr=""/>
            <p:cNvSpPr/>
            <p:nvPr/>
          </p:nvSpPr>
          <p:spPr>
            <a:xfrm>
              <a:off x="5770652" y="2279278"/>
              <a:ext cx="2540" cy="635"/>
            </a:xfrm>
            <a:custGeom>
              <a:avLst/>
              <a:gdLst/>
              <a:ahLst/>
              <a:cxnLst/>
              <a:rect l="l" t="t" r="r" b="b"/>
              <a:pathLst>
                <a:path w="2539" h="635">
                  <a:moveTo>
                    <a:pt x="0" y="0"/>
                  </a:moveTo>
                  <a:lnTo>
                    <a:pt x="1460" y="152"/>
                  </a:lnTo>
                  <a:lnTo>
                    <a:pt x="2006" y="292"/>
                  </a:lnTo>
                </a:path>
              </a:pathLst>
            </a:custGeom>
            <a:ln w="3175">
              <a:solidFill>
                <a:srgbClr val="565658"/>
              </a:solidFill>
            </a:ln>
          </p:spPr>
          <p:txBody>
            <a:bodyPr wrap="square" lIns="0" tIns="0" rIns="0" bIns="0" rtlCol="0"/>
            <a:lstStyle/>
            <a:p/>
          </p:txBody>
        </p:sp>
        <p:sp>
          <p:nvSpPr>
            <p:cNvPr id="1811" name="object 1811" descr=""/>
            <p:cNvSpPr/>
            <p:nvPr/>
          </p:nvSpPr>
          <p:spPr>
            <a:xfrm>
              <a:off x="5769195" y="2279274"/>
              <a:ext cx="1905" cy="635"/>
            </a:xfrm>
            <a:custGeom>
              <a:avLst/>
              <a:gdLst/>
              <a:ahLst/>
              <a:cxnLst/>
              <a:rect l="l" t="t" r="r" b="b"/>
              <a:pathLst>
                <a:path w="1904" h="635">
                  <a:moveTo>
                    <a:pt x="0" y="152"/>
                  </a:moveTo>
                  <a:lnTo>
                    <a:pt x="0" y="152"/>
                  </a:lnTo>
                  <a:lnTo>
                    <a:pt x="1460" y="0"/>
                  </a:lnTo>
                </a:path>
              </a:pathLst>
            </a:custGeom>
            <a:ln w="3175">
              <a:solidFill>
                <a:srgbClr val="565658"/>
              </a:solidFill>
            </a:ln>
          </p:spPr>
          <p:txBody>
            <a:bodyPr wrap="square" lIns="0" tIns="0" rIns="0" bIns="0" rtlCol="0"/>
            <a:lstStyle/>
            <a:p/>
          </p:txBody>
        </p:sp>
        <p:sp>
          <p:nvSpPr>
            <p:cNvPr id="1812" name="object 1812" descr=""/>
            <p:cNvSpPr/>
            <p:nvPr/>
          </p:nvSpPr>
          <p:spPr>
            <a:xfrm>
              <a:off x="6030810" y="2408400"/>
              <a:ext cx="1905" cy="4445"/>
            </a:xfrm>
            <a:custGeom>
              <a:avLst/>
              <a:gdLst/>
              <a:ahLst/>
              <a:cxnLst/>
              <a:rect l="l" t="t" r="r" b="b"/>
              <a:pathLst>
                <a:path w="1904" h="4444">
                  <a:moveTo>
                    <a:pt x="0" y="3911"/>
                  </a:moveTo>
                  <a:lnTo>
                    <a:pt x="863" y="1816"/>
                  </a:lnTo>
                  <a:lnTo>
                    <a:pt x="1612" y="0"/>
                  </a:lnTo>
                </a:path>
              </a:pathLst>
            </a:custGeom>
            <a:ln w="3175">
              <a:solidFill>
                <a:srgbClr val="565658"/>
              </a:solidFill>
            </a:ln>
          </p:spPr>
          <p:txBody>
            <a:bodyPr wrap="square" lIns="0" tIns="0" rIns="0" bIns="0" rtlCol="0"/>
            <a:lstStyle/>
            <a:p/>
          </p:txBody>
        </p:sp>
        <p:sp>
          <p:nvSpPr>
            <p:cNvPr id="1813" name="object 1813" descr=""/>
            <p:cNvSpPr/>
            <p:nvPr/>
          </p:nvSpPr>
          <p:spPr>
            <a:xfrm>
              <a:off x="6033538" y="2402906"/>
              <a:ext cx="1270" cy="3175"/>
            </a:xfrm>
            <a:custGeom>
              <a:avLst/>
              <a:gdLst/>
              <a:ahLst/>
              <a:cxnLst/>
              <a:rect l="l" t="t" r="r" b="b"/>
              <a:pathLst>
                <a:path w="1270" h="3175">
                  <a:moveTo>
                    <a:pt x="0" y="2806"/>
                  </a:moveTo>
                  <a:lnTo>
                    <a:pt x="774" y="952"/>
                  </a:lnTo>
                  <a:lnTo>
                    <a:pt x="1168" y="0"/>
                  </a:lnTo>
                </a:path>
              </a:pathLst>
            </a:custGeom>
            <a:ln w="3175">
              <a:solidFill>
                <a:srgbClr val="565658"/>
              </a:solidFill>
            </a:ln>
          </p:spPr>
          <p:txBody>
            <a:bodyPr wrap="square" lIns="0" tIns="0" rIns="0" bIns="0" rtlCol="0"/>
            <a:lstStyle/>
            <a:p/>
          </p:txBody>
        </p:sp>
        <p:sp>
          <p:nvSpPr>
            <p:cNvPr id="1814" name="object 1814" descr=""/>
            <p:cNvSpPr/>
            <p:nvPr/>
          </p:nvSpPr>
          <p:spPr>
            <a:xfrm>
              <a:off x="6035506" y="2407995"/>
              <a:ext cx="1270" cy="1905"/>
            </a:xfrm>
            <a:custGeom>
              <a:avLst/>
              <a:gdLst/>
              <a:ahLst/>
              <a:cxnLst/>
              <a:rect l="l" t="t" r="r" b="b"/>
              <a:pathLst>
                <a:path w="1270" h="1905">
                  <a:moveTo>
                    <a:pt x="749" y="0"/>
                  </a:moveTo>
                  <a:lnTo>
                    <a:pt x="635" y="215"/>
                  </a:lnTo>
                  <a:lnTo>
                    <a:pt x="495" y="520"/>
                  </a:lnTo>
                  <a:lnTo>
                    <a:pt x="330" y="876"/>
                  </a:lnTo>
                  <a:lnTo>
                    <a:pt x="203" y="1206"/>
                  </a:lnTo>
                  <a:lnTo>
                    <a:pt x="88" y="1524"/>
                  </a:lnTo>
                  <a:lnTo>
                    <a:pt x="25" y="1739"/>
                  </a:lnTo>
                </a:path>
              </a:pathLst>
            </a:custGeom>
            <a:ln w="3175">
              <a:solidFill>
                <a:srgbClr val="565658"/>
              </a:solidFill>
            </a:ln>
          </p:spPr>
          <p:txBody>
            <a:bodyPr wrap="square" lIns="0" tIns="0" rIns="0" bIns="0" rtlCol="0"/>
            <a:lstStyle/>
            <a:p/>
          </p:txBody>
        </p:sp>
        <p:sp>
          <p:nvSpPr>
            <p:cNvPr id="1815" name="object 1815" descr=""/>
            <p:cNvSpPr/>
            <p:nvPr/>
          </p:nvSpPr>
          <p:spPr>
            <a:xfrm>
              <a:off x="6036726" y="2408499"/>
              <a:ext cx="1270" cy="1905"/>
            </a:xfrm>
            <a:custGeom>
              <a:avLst/>
              <a:gdLst/>
              <a:ahLst/>
              <a:cxnLst/>
              <a:rect l="l" t="t" r="r" b="b"/>
              <a:pathLst>
                <a:path w="1270" h="1905">
                  <a:moveTo>
                    <a:pt x="0" y="1816"/>
                  </a:moveTo>
                  <a:lnTo>
                    <a:pt x="88" y="1600"/>
                  </a:lnTo>
                  <a:lnTo>
                    <a:pt x="215" y="1282"/>
                  </a:lnTo>
                  <a:lnTo>
                    <a:pt x="533" y="520"/>
                  </a:lnTo>
                  <a:lnTo>
                    <a:pt x="660" y="228"/>
                  </a:lnTo>
                  <a:lnTo>
                    <a:pt x="736" y="38"/>
                  </a:lnTo>
                </a:path>
              </a:pathLst>
            </a:custGeom>
            <a:ln w="3175">
              <a:solidFill>
                <a:srgbClr val="565658"/>
              </a:solidFill>
            </a:ln>
          </p:spPr>
          <p:txBody>
            <a:bodyPr wrap="square" lIns="0" tIns="0" rIns="0" bIns="0" rtlCol="0"/>
            <a:lstStyle/>
            <a:p/>
          </p:txBody>
        </p:sp>
        <p:sp>
          <p:nvSpPr>
            <p:cNvPr id="1816" name="object 1816" descr=""/>
            <p:cNvSpPr/>
            <p:nvPr/>
          </p:nvSpPr>
          <p:spPr>
            <a:xfrm>
              <a:off x="6041191" y="2401157"/>
              <a:ext cx="2540" cy="635"/>
            </a:xfrm>
            <a:custGeom>
              <a:avLst/>
              <a:gdLst/>
              <a:ahLst/>
              <a:cxnLst/>
              <a:rect l="l" t="t" r="r" b="b"/>
              <a:pathLst>
                <a:path w="2539" h="635">
                  <a:moveTo>
                    <a:pt x="0" y="457"/>
                  </a:moveTo>
                  <a:lnTo>
                    <a:pt x="660" y="279"/>
                  </a:lnTo>
                  <a:lnTo>
                    <a:pt x="1574" y="101"/>
                  </a:lnTo>
                  <a:lnTo>
                    <a:pt x="2463" y="0"/>
                  </a:lnTo>
                </a:path>
              </a:pathLst>
            </a:custGeom>
            <a:ln w="3175">
              <a:solidFill>
                <a:srgbClr val="565658"/>
              </a:solidFill>
            </a:ln>
          </p:spPr>
          <p:txBody>
            <a:bodyPr wrap="square" lIns="0" tIns="0" rIns="0" bIns="0" rtlCol="0"/>
            <a:lstStyle/>
            <a:p/>
          </p:txBody>
        </p:sp>
        <p:sp>
          <p:nvSpPr>
            <p:cNvPr id="1817" name="object 1817" descr=""/>
            <p:cNvSpPr/>
            <p:nvPr/>
          </p:nvSpPr>
          <p:spPr>
            <a:xfrm>
              <a:off x="6040842" y="2399977"/>
              <a:ext cx="3175" cy="635"/>
            </a:xfrm>
            <a:custGeom>
              <a:avLst/>
              <a:gdLst/>
              <a:ahLst/>
              <a:cxnLst/>
              <a:rect l="l" t="t" r="r" b="b"/>
              <a:pathLst>
                <a:path w="3175" h="635">
                  <a:moveTo>
                    <a:pt x="2717" y="0"/>
                  </a:moveTo>
                  <a:lnTo>
                    <a:pt x="1739" y="114"/>
                  </a:lnTo>
                  <a:lnTo>
                    <a:pt x="736" y="317"/>
                  </a:lnTo>
                  <a:lnTo>
                    <a:pt x="0" y="520"/>
                  </a:lnTo>
                </a:path>
              </a:pathLst>
            </a:custGeom>
            <a:ln w="3175">
              <a:solidFill>
                <a:srgbClr val="565658"/>
              </a:solidFill>
            </a:ln>
          </p:spPr>
          <p:txBody>
            <a:bodyPr wrap="square" lIns="0" tIns="0" rIns="0" bIns="0" rtlCol="0"/>
            <a:lstStyle/>
            <a:p/>
          </p:txBody>
        </p:sp>
        <p:sp>
          <p:nvSpPr>
            <p:cNvPr id="1818" name="object 1818" descr=""/>
            <p:cNvSpPr/>
            <p:nvPr/>
          </p:nvSpPr>
          <p:spPr>
            <a:xfrm>
              <a:off x="6361871" y="2347837"/>
              <a:ext cx="635" cy="0"/>
            </a:xfrm>
            <a:custGeom>
              <a:avLst/>
              <a:gdLst/>
              <a:ahLst/>
              <a:cxnLst/>
              <a:rect l="l" t="t" r="r" b="b"/>
              <a:pathLst>
                <a:path w="635" h="0">
                  <a:moveTo>
                    <a:pt x="0" y="0"/>
                  </a:moveTo>
                  <a:lnTo>
                    <a:pt x="520" y="0"/>
                  </a:lnTo>
                  <a:lnTo>
                    <a:pt x="533" y="0"/>
                  </a:lnTo>
                </a:path>
              </a:pathLst>
            </a:custGeom>
            <a:ln w="3175">
              <a:solidFill>
                <a:srgbClr val="565658"/>
              </a:solidFill>
            </a:ln>
          </p:spPr>
          <p:txBody>
            <a:bodyPr wrap="square" lIns="0" tIns="0" rIns="0" bIns="0" rtlCol="0"/>
            <a:lstStyle/>
            <a:p/>
          </p:txBody>
        </p:sp>
        <p:sp>
          <p:nvSpPr>
            <p:cNvPr id="1819" name="object 1819" descr=""/>
            <p:cNvSpPr/>
            <p:nvPr/>
          </p:nvSpPr>
          <p:spPr>
            <a:xfrm>
              <a:off x="6357147" y="2344199"/>
              <a:ext cx="635" cy="1270"/>
            </a:xfrm>
            <a:custGeom>
              <a:avLst/>
              <a:gdLst/>
              <a:ahLst/>
              <a:cxnLst/>
              <a:rect l="l" t="t" r="r" b="b"/>
              <a:pathLst>
                <a:path w="635" h="1269">
                  <a:moveTo>
                    <a:pt x="0" y="736"/>
                  </a:moveTo>
                  <a:lnTo>
                    <a:pt x="25" y="266"/>
                  </a:lnTo>
                  <a:lnTo>
                    <a:pt x="38" y="0"/>
                  </a:lnTo>
                </a:path>
              </a:pathLst>
            </a:custGeom>
            <a:ln w="3175">
              <a:solidFill>
                <a:srgbClr val="565658"/>
              </a:solidFill>
            </a:ln>
          </p:spPr>
          <p:txBody>
            <a:bodyPr wrap="square" lIns="0" tIns="0" rIns="0" bIns="0" rtlCol="0"/>
            <a:lstStyle/>
            <a:p/>
          </p:txBody>
        </p:sp>
        <p:sp>
          <p:nvSpPr>
            <p:cNvPr id="1820" name="object 1820" descr=""/>
            <p:cNvSpPr/>
            <p:nvPr/>
          </p:nvSpPr>
          <p:spPr>
            <a:xfrm>
              <a:off x="6357190" y="2344197"/>
              <a:ext cx="3175" cy="1270"/>
            </a:xfrm>
            <a:custGeom>
              <a:avLst/>
              <a:gdLst/>
              <a:ahLst/>
              <a:cxnLst/>
              <a:rect l="l" t="t" r="r" b="b"/>
              <a:pathLst>
                <a:path w="3175" h="1269">
                  <a:moveTo>
                    <a:pt x="0" y="0"/>
                  </a:moveTo>
                  <a:lnTo>
                    <a:pt x="1320" y="228"/>
                  </a:lnTo>
                  <a:lnTo>
                    <a:pt x="2717" y="673"/>
                  </a:lnTo>
                </a:path>
              </a:pathLst>
            </a:custGeom>
            <a:ln w="3175">
              <a:solidFill>
                <a:srgbClr val="565658"/>
              </a:solidFill>
            </a:ln>
          </p:spPr>
          <p:txBody>
            <a:bodyPr wrap="square" lIns="0" tIns="0" rIns="0" bIns="0" rtlCol="0"/>
            <a:lstStyle/>
            <a:p/>
          </p:txBody>
        </p:sp>
        <p:sp>
          <p:nvSpPr>
            <p:cNvPr id="1821" name="object 1821" descr=""/>
            <p:cNvSpPr/>
            <p:nvPr/>
          </p:nvSpPr>
          <p:spPr>
            <a:xfrm>
              <a:off x="6359927" y="2344825"/>
              <a:ext cx="2540" cy="1905"/>
            </a:xfrm>
            <a:custGeom>
              <a:avLst/>
              <a:gdLst/>
              <a:ahLst/>
              <a:cxnLst/>
              <a:rect l="l" t="t" r="r" b="b"/>
              <a:pathLst>
                <a:path w="2539" h="1905">
                  <a:moveTo>
                    <a:pt x="2539" y="1536"/>
                  </a:moveTo>
                  <a:lnTo>
                    <a:pt x="1384" y="711"/>
                  </a:lnTo>
                  <a:lnTo>
                    <a:pt x="38" y="12"/>
                  </a:lnTo>
                </a:path>
              </a:pathLst>
            </a:custGeom>
            <a:ln w="3175">
              <a:solidFill>
                <a:srgbClr val="565658"/>
              </a:solidFill>
            </a:ln>
          </p:spPr>
          <p:txBody>
            <a:bodyPr wrap="square" lIns="0" tIns="0" rIns="0" bIns="0" rtlCol="0"/>
            <a:lstStyle/>
            <a:p/>
          </p:txBody>
        </p:sp>
        <p:sp>
          <p:nvSpPr>
            <p:cNvPr id="1822" name="object 1822" descr=""/>
            <p:cNvSpPr/>
            <p:nvPr/>
          </p:nvSpPr>
          <p:spPr>
            <a:xfrm>
              <a:off x="6359651" y="2346362"/>
              <a:ext cx="3175" cy="0"/>
            </a:xfrm>
            <a:custGeom>
              <a:avLst/>
              <a:gdLst/>
              <a:ahLst/>
              <a:cxnLst/>
              <a:rect l="l" t="t" r="r" b="b"/>
              <a:pathLst>
                <a:path w="3175" h="0">
                  <a:moveTo>
                    <a:pt x="0" y="0"/>
                  </a:moveTo>
                  <a:lnTo>
                    <a:pt x="1244" y="0"/>
                  </a:lnTo>
                  <a:lnTo>
                    <a:pt x="2222" y="0"/>
                  </a:lnTo>
                  <a:lnTo>
                    <a:pt x="2641" y="0"/>
                  </a:lnTo>
                </a:path>
              </a:pathLst>
            </a:custGeom>
            <a:ln w="3175">
              <a:solidFill>
                <a:srgbClr val="565658"/>
              </a:solidFill>
            </a:ln>
          </p:spPr>
          <p:txBody>
            <a:bodyPr wrap="square" lIns="0" tIns="0" rIns="0" bIns="0" rtlCol="0"/>
            <a:lstStyle/>
            <a:p/>
          </p:txBody>
        </p:sp>
        <p:sp>
          <p:nvSpPr>
            <p:cNvPr id="1823" name="object 1823" descr=""/>
            <p:cNvSpPr/>
            <p:nvPr/>
          </p:nvSpPr>
          <p:spPr>
            <a:xfrm>
              <a:off x="5940507" y="2510414"/>
              <a:ext cx="12700" cy="0"/>
            </a:xfrm>
            <a:custGeom>
              <a:avLst/>
              <a:gdLst/>
              <a:ahLst/>
              <a:cxnLst/>
              <a:rect l="l" t="t" r="r" b="b"/>
              <a:pathLst>
                <a:path w="12700" h="0">
                  <a:moveTo>
                    <a:pt x="11684" y="0"/>
                  </a:moveTo>
                  <a:lnTo>
                    <a:pt x="12141" y="0"/>
                  </a:lnTo>
                  <a:lnTo>
                    <a:pt x="11684" y="0"/>
                  </a:lnTo>
                  <a:lnTo>
                    <a:pt x="10363" y="0"/>
                  </a:lnTo>
                  <a:lnTo>
                    <a:pt x="469" y="0"/>
                  </a:lnTo>
                  <a:lnTo>
                    <a:pt x="0" y="0"/>
                  </a:lnTo>
                </a:path>
              </a:pathLst>
            </a:custGeom>
            <a:ln w="3175">
              <a:solidFill>
                <a:srgbClr val="565658"/>
              </a:solidFill>
            </a:ln>
          </p:spPr>
          <p:txBody>
            <a:bodyPr wrap="square" lIns="0" tIns="0" rIns="0" bIns="0" rtlCol="0"/>
            <a:lstStyle/>
            <a:p/>
          </p:txBody>
        </p:sp>
        <p:sp>
          <p:nvSpPr>
            <p:cNvPr id="1824" name="object 1824" descr=""/>
            <p:cNvSpPr/>
            <p:nvPr/>
          </p:nvSpPr>
          <p:spPr>
            <a:xfrm>
              <a:off x="5939727" y="2509633"/>
              <a:ext cx="13335" cy="0"/>
            </a:xfrm>
            <a:custGeom>
              <a:avLst/>
              <a:gdLst/>
              <a:ahLst/>
              <a:cxnLst/>
              <a:rect l="l" t="t" r="r" b="b"/>
              <a:pathLst>
                <a:path w="13335" h="0">
                  <a:moveTo>
                    <a:pt x="0" y="0"/>
                  </a:moveTo>
                  <a:lnTo>
                    <a:pt x="0" y="0"/>
                  </a:lnTo>
                  <a:lnTo>
                    <a:pt x="11696" y="0"/>
                  </a:lnTo>
                  <a:lnTo>
                    <a:pt x="12979" y="0"/>
                  </a:lnTo>
                </a:path>
              </a:pathLst>
            </a:custGeom>
            <a:ln w="3175">
              <a:solidFill>
                <a:srgbClr val="565658"/>
              </a:solidFill>
            </a:ln>
          </p:spPr>
          <p:txBody>
            <a:bodyPr wrap="square" lIns="0" tIns="0" rIns="0" bIns="0" rtlCol="0"/>
            <a:lstStyle/>
            <a:p/>
          </p:txBody>
        </p:sp>
        <p:sp>
          <p:nvSpPr>
            <p:cNvPr id="1825" name="object 1825" descr=""/>
            <p:cNvSpPr/>
            <p:nvPr/>
          </p:nvSpPr>
          <p:spPr>
            <a:xfrm>
              <a:off x="5939727" y="2509633"/>
              <a:ext cx="635" cy="0"/>
            </a:xfrm>
            <a:custGeom>
              <a:avLst/>
              <a:gdLst/>
              <a:ahLst/>
              <a:cxnLst/>
              <a:rect l="l" t="t" r="r" b="b"/>
              <a:pathLst>
                <a:path w="635" h="0">
                  <a:moveTo>
                    <a:pt x="520" y="0"/>
                  </a:moveTo>
                  <a:lnTo>
                    <a:pt x="0" y="0"/>
                  </a:lnTo>
                </a:path>
              </a:pathLst>
            </a:custGeom>
            <a:ln w="3175">
              <a:solidFill>
                <a:srgbClr val="565658"/>
              </a:solidFill>
            </a:ln>
          </p:spPr>
          <p:txBody>
            <a:bodyPr wrap="square" lIns="0" tIns="0" rIns="0" bIns="0" rtlCol="0"/>
            <a:lstStyle/>
            <a:p/>
          </p:txBody>
        </p:sp>
        <p:sp>
          <p:nvSpPr>
            <p:cNvPr id="1826" name="object 1826" descr=""/>
            <p:cNvSpPr/>
            <p:nvPr/>
          </p:nvSpPr>
          <p:spPr>
            <a:xfrm>
              <a:off x="5564619" y="2385001"/>
              <a:ext cx="0" cy="10160"/>
            </a:xfrm>
            <a:custGeom>
              <a:avLst/>
              <a:gdLst/>
              <a:ahLst/>
              <a:cxnLst/>
              <a:rect l="l" t="t" r="r" b="b"/>
              <a:pathLst>
                <a:path w="0" h="10160">
                  <a:moveTo>
                    <a:pt x="0" y="0"/>
                  </a:moveTo>
                  <a:lnTo>
                    <a:pt x="0" y="9753"/>
                  </a:lnTo>
                </a:path>
              </a:pathLst>
            </a:custGeom>
            <a:ln w="3175">
              <a:solidFill>
                <a:srgbClr val="565658"/>
              </a:solidFill>
            </a:ln>
          </p:spPr>
          <p:txBody>
            <a:bodyPr wrap="square" lIns="0" tIns="0" rIns="0" bIns="0" rtlCol="0"/>
            <a:lstStyle/>
            <a:p/>
          </p:txBody>
        </p:sp>
        <p:sp>
          <p:nvSpPr>
            <p:cNvPr id="1827" name="object 1827" descr=""/>
            <p:cNvSpPr/>
            <p:nvPr/>
          </p:nvSpPr>
          <p:spPr>
            <a:xfrm>
              <a:off x="6413751" y="2394849"/>
              <a:ext cx="0" cy="78740"/>
            </a:xfrm>
            <a:custGeom>
              <a:avLst/>
              <a:gdLst/>
              <a:ahLst/>
              <a:cxnLst/>
              <a:rect l="l" t="t" r="r" b="b"/>
              <a:pathLst>
                <a:path w="0" h="78739">
                  <a:moveTo>
                    <a:pt x="0" y="0"/>
                  </a:moveTo>
                  <a:lnTo>
                    <a:pt x="0" y="78346"/>
                  </a:lnTo>
                </a:path>
              </a:pathLst>
            </a:custGeom>
            <a:ln w="3175">
              <a:solidFill>
                <a:srgbClr val="565658"/>
              </a:solidFill>
            </a:ln>
          </p:spPr>
          <p:txBody>
            <a:bodyPr wrap="square" lIns="0" tIns="0" rIns="0" bIns="0" rtlCol="0"/>
            <a:lstStyle/>
            <a:p/>
          </p:txBody>
        </p:sp>
        <p:sp>
          <p:nvSpPr>
            <p:cNvPr id="1828" name="object 1828" descr=""/>
            <p:cNvSpPr/>
            <p:nvPr/>
          </p:nvSpPr>
          <p:spPr>
            <a:xfrm>
              <a:off x="6421787" y="2394849"/>
              <a:ext cx="0" cy="78740"/>
            </a:xfrm>
            <a:custGeom>
              <a:avLst/>
              <a:gdLst/>
              <a:ahLst/>
              <a:cxnLst/>
              <a:rect l="l" t="t" r="r" b="b"/>
              <a:pathLst>
                <a:path w="0" h="78739">
                  <a:moveTo>
                    <a:pt x="0" y="0"/>
                  </a:moveTo>
                  <a:lnTo>
                    <a:pt x="0" y="78346"/>
                  </a:lnTo>
                </a:path>
              </a:pathLst>
            </a:custGeom>
            <a:ln w="3175">
              <a:solidFill>
                <a:srgbClr val="565658"/>
              </a:solidFill>
            </a:ln>
          </p:spPr>
          <p:txBody>
            <a:bodyPr wrap="square" lIns="0" tIns="0" rIns="0" bIns="0" rtlCol="0"/>
            <a:lstStyle/>
            <a:p/>
          </p:txBody>
        </p:sp>
        <p:sp>
          <p:nvSpPr>
            <p:cNvPr id="1829" name="object 1829" descr=""/>
            <p:cNvSpPr/>
            <p:nvPr/>
          </p:nvSpPr>
          <p:spPr>
            <a:xfrm>
              <a:off x="6422569" y="2395630"/>
              <a:ext cx="0" cy="76835"/>
            </a:xfrm>
            <a:custGeom>
              <a:avLst/>
              <a:gdLst/>
              <a:ahLst/>
              <a:cxnLst/>
              <a:rect l="l" t="t" r="r" b="b"/>
              <a:pathLst>
                <a:path w="0" h="76835">
                  <a:moveTo>
                    <a:pt x="0" y="0"/>
                  </a:moveTo>
                  <a:lnTo>
                    <a:pt x="0" y="76771"/>
                  </a:lnTo>
                </a:path>
              </a:pathLst>
            </a:custGeom>
            <a:ln w="3175">
              <a:solidFill>
                <a:srgbClr val="565658"/>
              </a:solidFill>
            </a:ln>
          </p:spPr>
          <p:txBody>
            <a:bodyPr wrap="square" lIns="0" tIns="0" rIns="0" bIns="0" rtlCol="0"/>
            <a:lstStyle/>
            <a:p/>
          </p:txBody>
        </p:sp>
        <p:sp>
          <p:nvSpPr>
            <p:cNvPr id="1830" name="object 1830" descr=""/>
            <p:cNvSpPr/>
            <p:nvPr/>
          </p:nvSpPr>
          <p:spPr>
            <a:xfrm>
              <a:off x="6040645" y="2424403"/>
              <a:ext cx="1905" cy="635"/>
            </a:xfrm>
            <a:custGeom>
              <a:avLst/>
              <a:gdLst/>
              <a:ahLst/>
              <a:cxnLst/>
              <a:rect l="l" t="t" r="r" b="b"/>
              <a:pathLst>
                <a:path w="1904" h="635">
                  <a:moveTo>
                    <a:pt x="0" y="0"/>
                  </a:moveTo>
                  <a:lnTo>
                    <a:pt x="736" y="203"/>
                  </a:lnTo>
                  <a:lnTo>
                    <a:pt x="1333" y="342"/>
                  </a:lnTo>
                  <a:lnTo>
                    <a:pt x="1752" y="431"/>
                  </a:lnTo>
                  <a:lnTo>
                    <a:pt x="1905" y="457"/>
                  </a:lnTo>
                </a:path>
              </a:pathLst>
            </a:custGeom>
            <a:ln w="3175">
              <a:solidFill>
                <a:srgbClr val="565658"/>
              </a:solidFill>
            </a:ln>
          </p:spPr>
          <p:txBody>
            <a:bodyPr wrap="square" lIns="0" tIns="0" rIns="0" bIns="0" rtlCol="0"/>
            <a:lstStyle/>
            <a:p/>
          </p:txBody>
        </p:sp>
        <p:sp>
          <p:nvSpPr>
            <p:cNvPr id="1831" name="object 1831" descr=""/>
            <p:cNvSpPr/>
            <p:nvPr/>
          </p:nvSpPr>
          <p:spPr>
            <a:xfrm>
              <a:off x="6042371" y="2424831"/>
              <a:ext cx="635" cy="635"/>
            </a:xfrm>
            <a:custGeom>
              <a:avLst/>
              <a:gdLst/>
              <a:ahLst/>
              <a:cxnLst/>
              <a:rect l="l" t="t" r="r" b="b"/>
              <a:pathLst>
                <a:path w="635" h="635">
                  <a:moveTo>
                    <a:pt x="177" y="25"/>
                  </a:moveTo>
                  <a:lnTo>
                    <a:pt x="0" y="0"/>
                  </a:lnTo>
                </a:path>
              </a:pathLst>
            </a:custGeom>
            <a:ln w="3175">
              <a:solidFill>
                <a:srgbClr val="565658"/>
              </a:solidFill>
            </a:ln>
          </p:spPr>
          <p:txBody>
            <a:bodyPr wrap="square" lIns="0" tIns="0" rIns="0" bIns="0" rtlCol="0"/>
            <a:lstStyle/>
            <a:p/>
          </p:txBody>
        </p:sp>
        <p:sp>
          <p:nvSpPr>
            <p:cNvPr id="1832" name="object 1832" descr=""/>
            <p:cNvSpPr/>
            <p:nvPr/>
          </p:nvSpPr>
          <p:spPr>
            <a:xfrm>
              <a:off x="6039727" y="2424050"/>
              <a:ext cx="3175" cy="1270"/>
            </a:xfrm>
            <a:custGeom>
              <a:avLst/>
              <a:gdLst/>
              <a:ahLst/>
              <a:cxnLst/>
              <a:rect l="l" t="t" r="r" b="b"/>
              <a:pathLst>
                <a:path w="3175" h="1269">
                  <a:moveTo>
                    <a:pt x="2641" y="774"/>
                  </a:moveTo>
                  <a:lnTo>
                    <a:pt x="673" y="266"/>
                  </a:lnTo>
                  <a:lnTo>
                    <a:pt x="0" y="0"/>
                  </a:lnTo>
                </a:path>
              </a:pathLst>
            </a:custGeom>
            <a:ln w="3175">
              <a:solidFill>
                <a:srgbClr val="565658"/>
              </a:solidFill>
            </a:ln>
          </p:spPr>
          <p:txBody>
            <a:bodyPr wrap="square" lIns="0" tIns="0" rIns="0" bIns="0" rtlCol="0"/>
            <a:lstStyle/>
            <a:p/>
          </p:txBody>
        </p:sp>
        <p:sp>
          <p:nvSpPr>
            <p:cNvPr id="1833" name="object 1833" descr=""/>
            <p:cNvSpPr/>
            <p:nvPr/>
          </p:nvSpPr>
          <p:spPr>
            <a:xfrm>
              <a:off x="6049495" y="2400969"/>
              <a:ext cx="4445" cy="3175"/>
            </a:xfrm>
            <a:custGeom>
              <a:avLst/>
              <a:gdLst/>
              <a:ahLst/>
              <a:cxnLst/>
              <a:rect l="l" t="t" r="r" b="b"/>
              <a:pathLst>
                <a:path w="4445" h="3175">
                  <a:moveTo>
                    <a:pt x="0" y="0"/>
                  </a:moveTo>
                  <a:lnTo>
                    <a:pt x="1790" y="952"/>
                  </a:lnTo>
                  <a:lnTo>
                    <a:pt x="3403" y="2171"/>
                  </a:lnTo>
                  <a:lnTo>
                    <a:pt x="3873" y="2628"/>
                  </a:lnTo>
                </a:path>
              </a:pathLst>
            </a:custGeom>
            <a:ln w="3175">
              <a:solidFill>
                <a:srgbClr val="565658"/>
              </a:solidFill>
            </a:ln>
          </p:spPr>
          <p:txBody>
            <a:bodyPr wrap="square" lIns="0" tIns="0" rIns="0" bIns="0" rtlCol="0"/>
            <a:lstStyle/>
            <a:p/>
          </p:txBody>
        </p:sp>
        <p:sp>
          <p:nvSpPr>
            <p:cNvPr id="1834" name="object 1834" descr=""/>
            <p:cNvSpPr/>
            <p:nvPr/>
          </p:nvSpPr>
          <p:spPr>
            <a:xfrm>
              <a:off x="5683430" y="2518306"/>
              <a:ext cx="5715" cy="3175"/>
            </a:xfrm>
            <a:custGeom>
              <a:avLst/>
              <a:gdLst/>
              <a:ahLst/>
              <a:cxnLst/>
              <a:rect l="l" t="t" r="r" b="b"/>
              <a:pathLst>
                <a:path w="5714" h="3175">
                  <a:moveTo>
                    <a:pt x="5397" y="3009"/>
                  </a:moveTo>
                  <a:lnTo>
                    <a:pt x="1955" y="1752"/>
                  </a:lnTo>
                  <a:lnTo>
                    <a:pt x="0" y="0"/>
                  </a:lnTo>
                </a:path>
              </a:pathLst>
            </a:custGeom>
            <a:ln w="3175">
              <a:solidFill>
                <a:srgbClr val="565658"/>
              </a:solidFill>
            </a:ln>
          </p:spPr>
          <p:txBody>
            <a:bodyPr wrap="square" lIns="0" tIns="0" rIns="0" bIns="0" rtlCol="0"/>
            <a:lstStyle/>
            <a:p/>
          </p:txBody>
        </p:sp>
        <p:sp>
          <p:nvSpPr>
            <p:cNvPr id="1835" name="object 1835" descr=""/>
            <p:cNvSpPr/>
            <p:nvPr/>
          </p:nvSpPr>
          <p:spPr>
            <a:xfrm>
              <a:off x="5655720" y="2369897"/>
              <a:ext cx="7620" cy="5080"/>
            </a:xfrm>
            <a:custGeom>
              <a:avLst/>
              <a:gdLst/>
              <a:ahLst/>
              <a:cxnLst/>
              <a:rect l="l" t="t" r="r" b="b"/>
              <a:pathLst>
                <a:path w="7620" h="5080">
                  <a:moveTo>
                    <a:pt x="0" y="4673"/>
                  </a:moveTo>
                  <a:lnTo>
                    <a:pt x="2082" y="2387"/>
                  </a:lnTo>
                  <a:lnTo>
                    <a:pt x="6883" y="152"/>
                  </a:lnTo>
                  <a:lnTo>
                    <a:pt x="7505" y="0"/>
                  </a:lnTo>
                </a:path>
              </a:pathLst>
            </a:custGeom>
            <a:ln w="3175">
              <a:solidFill>
                <a:srgbClr val="565658"/>
              </a:solidFill>
            </a:ln>
          </p:spPr>
          <p:txBody>
            <a:bodyPr wrap="square" lIns="0" tIns="0" rIns="0" bIns="0" rtlCol="0"/>
            <a:lstStyle/>
            <a:p/>
          </p:txBody>
        </p:sp>
        <p:sp>
          <p:nvSpPr>
            <p:cNvPr id="1836" name="object 1836" descr=""/>
            <p:cNvSpPr/>
            <p:nvPr/>
          </p:nvSpPr>
          <p:spPr>
            <a:xfrm>
              <a:off x="5716589" y="2368190"/>
              <a:ext cx="635" cy="635"/>
            </a:xfrm>
            <a:custGeom>
              <a:avLst/>
              <a:gdLst/>
              <a:ahLst/>
              <a:cxnLst/>
              <a:rect l="l" t="t" r="r" b="b"/>
              <a:pathLst>
                <a:path w="635" h="635">
                  <a:moveTo>
                    <a:pt x="38" y="0"/>
                  </a:moveTo>
                  <a:lnTo>
                    <a:pt x="25" y="254"/>
                  </a:lnTo>
                </a:path>
              </a:pathLst>
            </a:custGeom>
            <a:ln w="3175">
              <a:solidFill>
                <a:srgbClr val="565658"/>
              </a:solidFill>
            </a:ln>
          </p:spPr>
          <p:txBody>
            <a:bodyPr wrap="square" lIns="0" tIns="0" rIns="0" bIns="0" rtlCol="0"/>
            <a:lstStyle/>
            <a:p/>
          </p:txBody>
        </p:sp>
        <p:sp>
          <p:nvSpPr>
            <p:cNvPr id="1837" name="object 1837" descr=""/>
            <p:cNvSpPr/>
            <p:nvPr/>
          </p:nvSpPr>
          <p:spPr>
            <a:xfrm>
              <a:off x="5713347" y="2507090"/>
              <a:ext cx="635" cy="3175"/>
            </a:xfrm>
            <a:custGeom>
              <a:avLst/>
              <a:gdLst/>
              <a:ahLst/>
              <a:cxnLst/>
              <a:rect l="l" t="t" r="r" b="b"/>
              <a:pathLst>
                <a:path w="635" h="3175">
                  <a:moveTo>
                    <a:pt x="0" y="0"/>
                  </a:moveTo>
                  <a:lnTo>
                    <a:pt x="241" y="2832"/>
                  </a:lnTo>
                </a:path>
              </a:pathLst>
            </a:custGeom>
            <a:ln w="3175">
              <a:solidFill>
                <a:srgbClr val="565658"/>
              </a:solidFill>
            </a:ln>
          </p:spPr>
          <p:txBody>
            <a:bodyPr wrap="square" lIns="0" tIns="0" rIns="0" bIns="0" rtlCol="0"/>
            <a:lstStyle/>
            <a:p/>
          </p:txBody>
        </p:sp>
        <p:sp>
          <p:nvSpPr>
            <p:cNvPr id="1838" name="object 1838" descr=""/>
            <p:cNvSpPr/>
            <p:nvPr/>
          </p:nvSpPr>
          <p:spPr>
            <a:xfrm>
              <a:off x="5713588" y="2499859"/>
              <a:ext cx="3175" cy="10160"/>
            </a:xfrm>
            <a:custGeom>
              <a:avLst/>
              <a:gdLst/>
              <a:ahLst/>
              <a:cxnLst/>
              <a:rect l="l" t="t" r="r" b="b"/>
              <a:pathLst>
                <a:path w="3175" h="10160">
                  <a:moveTo>
                    <a:pt x="0" y="10058"/>
                  </a:moveTo>
                  <a:lnTo>
                    <a:pt x="139" y="9791"/>
                  </a:lnTo>
                  <a:lnTo>
                    <a:pt x="1663" y="5854"/>
                  </a:lnTo>
                  <a:lnTo>
                    <a:pt x="2768" y="1435"/>
                  </a:lnTo>
                  <a:lnTo>
                    <a:pt x="3035" y="0"/>
                  </a:lnTo>
                </a:path>
              </a:pathLst>
            </a:custGeom>
            <a:ln w="3175">
              <a:solidFill>
                <a:srgbClr val="565658"/>
              </a:solidFill>
            </a:ln>
          </p:spPr>
          <p:txBody>
            <a:bodyPr wrap="square" lIns="0" tIns="0" rIns="0" bIns="0" rtlCol="0"/>
            <a:lstStyle/>
            <a:p/>
          </p:txBody>
        </p:sp>
        <p:sp>
          <p:nvSpPr>
            <p:cNvPr id="1839" name="object 1839" descr=""/>
            <p:cNvSpPr/>
            <p:nvPr/>
          </p:nvSpPr>
          <p:spPr>
            <a:xfrm>
              <a:off x="5715162" y="2497639"/>
              <a:ext cx="2540" cy="3175"/>
            </a:xfrm>
            <a:custGeom>
              <a:avLst/>
              <a:gdLst/>
              <a:ahLst/>
              <a:cxnLst/>
              <a:rect l="l" t="t" r="r" b="b"/>
              <a:pathLst>
                <a:path w="2539" h="3175">
                  <a:moveTo>
                    <a:pt x="1930" y="2679"/>
                  </a:moveTo>
                  <a:lnTo>
                    <a:pt x="1765" y="2590"/>
                  </a:lnTo>
                  <a:lnTo>
                    <a:pt x="1625" y="2476"/>
                  </a:lnTo>
                  <a:lnTo>
                    <a:pt x="1460" y="2222"/>
                  </a:lnTo>
                </a:path>
                <a:path w="2539" h="3175">
                  <a:moveTo>
                    <a:pt x="1930" y="2679"/>
                  </a:moveTo>
                  <a:lnTo>
                    <a:pt x="1930" y="2311"/>
                  </a:lnTo>
                  <a:lnTo>
                    <a:pt x="1803" y="1803"/>
                  </a:lnTo>
                  <a:lnTo>
                    <a:pt x="1447" y="1206"/>
                  </a:lnTo>
                  <a:lnTo>
                    <a:pt x="812" y="520"/>
                  </a:lnTo>
                  <a:lnTo>
                    <a:pt x="0" y="0"/>
                  </a:lnTo>
                </a:path>
              </a:pathLst>
            </a:custGeom>
            <a:ln w="3175">
              <a:solidFill>
                <a:srgbClr val="565658"/>
              </a:solidFill>
            </a:ln>
          </p:spPr>
          <p:txBody>
            <a:bodyPr wrap="square" lIns="0" tIns="0" rIns="0" bIns="0" rtlCol="0"/>
            <a:lstStyle/>
            <a:p/>
          </p:txBody>
        </p:sp>
        <p:sp>
          <p:nvSpPr>
            <p:cNvPr id="1840" name="object 1840" descr=""/>
            <p:cNvSpPr/>
            <p:nvPr/>
          </p:nvSpPr>
          <p:spPr>
            <a:xfrm>
              <a:off x="5715133" y="2497639"/>
              <a:ext cx="635" cy="635"/>
            </a:xfrm>
            <a:custGeom>
              <a:avLst/>
              <a:gdLst/>
              <a:ahLst/>
              <a:cxnLst/>
              <a:rect l="l" t="t" r="r" b="b"/>
              <a:pathLst>
                <a:path w="635" h="635">
                  <a:moveTo>
                    <a:pt x="25" y="0"/>
                  </a:moveTo>
                  <a:lnTo>
                    <a:pt x="0" y="266"/>
                  </a:lnTo>
                  <a:lnTo>
                    <a:pt x="50" y="444"/>
                  </a:lnTo>
                </a:path>
              </a:pathLst>
            </a:custGeom>
            <a:ln w="3175">
              <a:solidFill>
                <a:srgbClr val="565658"/>
              </a:solidFill>
            </a:ln>
          </p:spPr>
          <p:txBody>
            <a:bodyPr wrap="square" lIns="0" tIns="0" rIns="0" bIns="0" rtlCol="0"/>
            <a:lstStyle/>
            <a:p/>
          </p:txBody>
        </p:sp>
        <p:sp>
          <p:nvSpPr>
            <p:cNvPr id="1841" name="object 1841" descr=""/>
            <p:cNvSpPr/>
            <p:nvPr/>
          </p:nvSpPr>
          <p:spPr>
            <a:xfrm>
              <a:off x="5712293" y="2508774"/>
              <a:ext cx="1905" cy="1905"/>
            </a:xfrm>
            <a:custGeom>
              <a:avLst/>
              <a:gdLst/>
              <a:ahLst/>
              <a:cxnLst/>
              <a:rect l="l" t="t" r="r" b="b"/>
              <a:pathLst>
                <a:path w="1904" h="1905">
                  <a:moveTo>
                    <a:pt x="1295" y="1143"/>
                  </a:moveTo>
                  <a:lnTo>
                    <a:pt x="1130" y="1181"/>
                  </a:lnTo>
                  <a:lnTo>
                    <a:pt x="787" y="939"/>
                  </a:lnTo>
                  <a:lnTo>
                    <a:pt x="406" y="520"/>
                  </a:lnTo>
                  <a:lnTo>
                    <a:pt x="0" y="0"/>
                  </a:lnTo>
                </a:path>
                <a:path w="1904" h="1905">
                  <a:moveTo>
                    <a:pt x="1295" y="1143"/>
                  </a:moveTo>
                  <a:lnTo>
                    <a:pt x="1333" y="1333"/>
                  </a:lnTo>
                  <a:lnTo>
                    <a:pt x="1422" y="1511"/>
                  </a:lnTo>
                  <a:lnTo>
                    <a:pt x="1549" y="1676"/>
                  </a:lnTo>
                  <a:lnTo>
                    <a:pt x="1701" y="1816"/>
                  </a:lnTo>
                </a:path>
              </a:pathLst>
            </a:custGeom>
            <a:ln w="3175">
              <a:solidFill>
                <a:srgbClr val="565658"/>
              </a:solidFill>
            </a:ln>
          </p:spPr>
          <p:txBody>
            <a:bodyPr wrap="square" lIns="0" tIns="0" rIns="0" bIns="0" rtlCol="0"/>
            <a:lstStyle/>
            <a:p/>
          </p:txBody>
        </p:sp>
        <p:sp>
          <p:nvSpPr>
            <p:cNvPr id="1842" name="object 1842" descr=""/>
            <p:cNvSpPr/>
            <p:nvPr/>
          </p:nvSpPr>
          <p:spPr>
            <a:xfrm>
              <a:off x="5713992" y="2500319"/>
              <a:ext cx="3175" cy="10795"/>
            </a:xfrm>
            <a:custGeom>
              <a:avLst/>
              <a:gdLst/>
              <a:ahLst/>
              <a:cxnLst/>
              <a:rect l="l" t="t" r="r" b="b"/>
              <a:pathLst>
                <a:path w="3175" h="10794">
                  <a:moveTo>
                    <a:pt x="0" y="10274"/>
                  </a:moveTo>
                  <a:lnTo>
                    <a:pt x="127" y="10007"/>
                  </a:lnTo>
                  <a:lnTo>
                    <a:pt x="1689" y="5994"/>
                  </a:lnTo>
                  <a:lnTo>
                    <a:pt x="2819" y="1473"/>
                  </a:lnTo>
                  <a:lnTo>
                    <a:pt x="3098" y="0"/>
                  </a:lnTo>
                </a:path>
              </a:pathLst>
            </a:custGeom>
            <a:ln w="3175">
              <a:solidFill>
                <a:srgbClr val="565658"/>
              </a:solidFill>
            </a:ln>
          </p:spPr>
          <p:txBody>
            <a:bodyPr wrap="square" lIns="0" tIns="0" rIns="0" bIns="0" rtlCol="0"/>
            <a:lstStyle/>
            <a:p/>
          </p:txBody>
        </p:sp>
        <p:sp>
          <p:nvSpPr>
            <p:cNvPr id="1843" name="object 1843" descr=""/>
            <p:cNvSpPr/>
            <p:nvPr/>
          </p:nvSpPr>
          <p:spPr>
            <a:xfrm>
              <a:off x="5708522" y="2494440"/>
              <a:ext cx="6985" cy="3810"/>
            </a:xfrm>
            <a:custGeom>
              <a:avLst/>
              <a:gdLst/>
              <a:ahLst/>
              <a:cxnLst/>
              <a:rect l="l" t="t" r="r" b="b"/>
              <a:pathLst>
                <a:path w="6985" h="3810">
                  <a:moveTo>
                    <a:pt x="25" y="0"/>
                  </a:moveTo>
                  <a:lnTo>
                    <a:pt x="6642" y="3200"/>
                  </a:lnTo>
                </a:path>
                <a:path w="6985" h="3810">
                  <a:moveTo>
                    <a:pt x="25" y="0"/>
                  </a:moveTo>
                  <a:lnTo>
                    <a:pt x="0" y="279"/>
                  </a:lnTo>
                  <a:lnTo>
                    <a:pt x="50" y="444"/>
                  </a:lnTo>
                </a:path>
              </a:pathLst>
            </a:custGeom>
            <a:ln w="3175">
              <a:solidFill>
                <a:srgbClr val="565658"/>
              </a:solidFill>
            </a:ln>
          </p:spPr>
          <p:txBody>
            <a:bodyPr wrap="square" lIns="0" tIns="0" rIns="0" bIns="0" rtlCol="0"/>
            <a:lstStyle/>
            <a:p/>
          </p:txBody>
        </p:sp>
        <p:sp>
          <p:nvSpPr>
            <p:cNvPr id="1844" name="object 1844" descr=""/>
            <p:cNvSpPr/>
            <p:nvPr/>
          </p:nvSpPr>
          <p:spPr>
            <a:xfrm>
              <a:off x="5697498" y="2493099"/>
              <a:ext cx="8255" cy="10795"/>
            </a:xfrm>
            <a:custGeom>
              <a:avLst/>
              <a:gdLst/>
              <a:ahLst/>
              <a:cxnLst/>
              <a:rect l="l" t="t" r="r" b="b"/>
              <a:pathLst>
                <a:path w="8254" h="10794">
                  <a:moveTo>
                    <a:pt x="3949" y="50"/>
                  </a:moveTo>
                  <a:lnTo>
                    <a:pt x="0" y="1866"/>
                  </a:lnTo>
                  <a:lnTo>
                    <a:pt x="241" y="2921"/>
                  </a:lnTo>
                  <a:lnTo>
                    <a:pt x="863" y="4000"/>
                  </a:lnTo>
                  <a:lnTo>
                    <a:pt x="1295" y="4584"/>
                  </a:lnTo>
                  <a:lnTo>
                    <a:pt x="3200" y="6629"/>
                  </a:lnTo>
                  <a:lnTo>
                    <a:pt x="3860" y="7213"/>
                  </a:lnTo>
                  <a:lnTo>
                    <a:pt x="4317" y="7632"/>
                  </a:lnTo>
                  <a:lnTo>
                    <a:pt x="8166" y="10579"/>
                  </a:lnTo>
                </a:path>
              </a:pathLst>
            </a:custGeom>
            <a:ln w="3175">
              <a:solidFill>
                <a:srgbClr val="565658"/>
              </a:solidFill>
            </a:ln>
          </p:spPr>
          <p:txBody>
            <a:bodyPr wrap="square" lIns="0" tIns="0" rIns="0" bIns="0" rtlCol="0"/>
            <a:lstStyle/>
            <a:p/>
          </p:txBody>
        </p:sp>
        <p:sp>
          <p:nvSpPr>
            <p:cNvPr id="1845" name="object 1845" descr=""/>
            <p:cNvSpPr/>
            <p:nvPr/>
          </p:nvSpPr>
          <p:spPr>
            <a:xfrm>
              <a:off x="5705657" y="2503673"/>
              <a:ext cx="6985" cy="5715"/>
            </a:xfrm>
            <a:custGeom>
              <a:avLst/>
              <a:gdLst/>
              <a:ahLst/>
              <a:cxnLst/>
              <a:rect l="l" t="t" r="r" b="b"/>
              <a:pathLst>
                <a:path w="6985" h="5714">
                  <a:moveTo>
                    <a:pt x="0" y="0"/>
                  </a:moveTo>
                  <a:lnTo>
                    <a:pt x="6642" y="5092"/>
                  </a:lnTo>
                </a:path>
              </a:pathLst>
            </a:custGeom>
            <a:ln w="3175">
              <a:solidFill>
                <a:srgbClr val="565658"/>
              </a:solidFill>
            </a:ln>
          </p:spPr>
          <p:txBody>
            <a:bodyPr wrap="square" lIns="0" tIns="0" rIns="0" bIns="0" rtlCol="0"/>
            <a:lstStyle/>
            <a:p/>
          </p:txBody>
        </p:sp>
        <p:sp>
          <p:nvSpPr>
            <p:cNvPr id="1846" name="object 1846" descr=""/>
            <p:cNvSpPr/>
            <p:nvPr/>
          </p:nvSpPr>
          <p:spPr>
            <a:xfrm>
              <a:off x="5711537" y="2508770"/>
              <a:ext cx="1270" cy="1270"/>
            </a:xfrm>
            <a:custGeom>
              <a:avLst/>
              <a:gdLst/>
              <a:ahLst/>
              <a:cxnLst/>
              <a:rect l="l" t="t" r="r" b="b"/>
              <a:pathLst>
                <a:path w="1270" h="1269">
                  <a:moveTo>
                    <a:pt x="762" y="0"/>
                  </a:moveTo>
                  <a:lnTo>
                    <a:pt x="533" y="279"/>
                  </a:lnTo>
                  <a:lnTo>
                    <a:pt x="304" y="584"/>
                  </a:lnTo>
                  <a:lnTo>
                    <a:pt x="127" y="850"/>
                  </a:lnTo>
                  <a:lnTo>
                    <a:pt x="0" y="1041"/>
                  </a:lnTo>
                </a:path>
              </a:pathLst>
            </a:custGeom>
            <a:ln w="3175">
              <a:solidFill>
                <a:srgbClr val="565658"/>
              </a:solidFill>
            </a:ln>
          </p:spPr>
          <p:txBody>
            <a:bodyPr wrap="square" lIns="0" tIns="0" rIns="0" bIns="0" rtlCol="0"/>
            <a:lstStyle/>
            <a:p/>
          </p:txBody>
        </p:sp>
        <p:sp>
          <p:nvSpPr>
            <p:cNvPr id="1847" name="object 1847" descr=""/>
            <p:cNvSpPr/>
            <p:nvPr/>
          </p:nvSpPr>
          <p:spPr>
            <a:xfrm>
              <a:off x="5711536" y="2509806"/>
              <a:ext cx="2540" cy="1270"/>
            </a:xfrm>
            <a:custGeom>
              <a:avLst/>
              <a:gdLst/>
              <a:ahLst/>
              <a:cxnLst/>
              <a:rect l="l" t="t" r="r" b="b"/>
              <a:pathLst>
                <a:path w="2539" h="1269">
                  <a:moveTo>
                    <a:pt x="0" y="0"/>
                  </a:moveTo>
                  <a:lnTo>
                    <a:pt x="749" y="508"/>
                  </a:lnTo>
                  <a:lnTo>
                    <a:pt x="1473" y="850"/>
                  </a:lnTo>
                  <a:lnTo>
                    <a:pt x="1968" y="977"/>
                  </a:lnTo>
                  <a:lnTo>
                    <a:pt x="2273" y="939"/>
                  </a:lnTo>
                  <a:lnTo>
                    <a:pt x="2451" y="787"/>
                  </a:lnTo>
                </a:path>
              </a:pathLst>
            </a:custGeom>
            <a:ln w="3175">
              <a:solidFill>
                <a:srgbClr val="565658"/>
              </a:solidFill>
            </a:ln>
          </p:spPr>
          <p:txBody>
            <a:bodyPr wrap="square" lIns="0" tIns="0" rIns="0" bIns="0" rtlCol="0"/>
            <a:lstStyle/>
            <a:p/>
          </p:txBody>
        </p:sp>
        <p:sp>
          <p:nvSpPr>
            <p:cNvPr id="1848" name="object 1848" descr=""/>
            <p:cNvSpPr/>
            <p:nvPr/>
          </p:nvSpPr>
          <p:spPr>
            <a:xfrm>
              <a:off x="5696824" y="2492606"/>
              <a:ext cx="12065" cy="12700"/>
            </a:xfrm>
            <a:custGeom>
              <a:avLst/>
              <a:gdLst/>
              <a:ahLst/>
              <a:cxnLst/>
              <a:rect l="l" t="t" r="r" b="b"/>
              <a:pathLst>
                <a:path w="12064" h="12700">
                  <a:moveTo>
                    <a:pt x="8064" y="12103"/>
                  </a:moveTo>
                  <a:lnTo>
                    <a:pt x="0" y="2247"/>
                  </a:lnTo>
                  <a:lnTo>
                    <a:pt x="355" y="1206"/>
                  </a:lnTo>
                  <a:lnTo>
                    <a:pt x="1104" y="546"/>
                  </a:lnTo>
                  <a:lnTo>
                    <a:pt x="2857" y="0"/>
                  </a:lnTo>
                  <a:lnTo>
                    <a:pt x="6540" y="114"/>
                  </a:lnTo>
                  <a:lnTo>
                    <a:pt x="11137" y="1549"/>
                  </a:lnTo>
                  <a:lnTo>
                    <a:pt x="11722" y="1828"/>
                  </a:lnTo>
                </a:path>
              </a:pathLst>
            </a:custGeom>
            <a:ln w="3175">
              <a:solidFill>
                <a:srgbClr val="565658"/>
              </a:solidFill>
            </a:ln>
          </p:spPr>
          <p:txBody>
            <a:bodyPr wrap="square" lIns="0" tIns="0" rIns="0" bIns="0" rtlCol="0"/>
            <a:lstStyle/>
            <a:p/>
          </p:txBody>
        </p:sp>
        <p:sp>
          <p:nvSpPr>
            <p:cNvPr id="1849" name="object 1849" descr=""/>
            <p:cNvSpPr/>
            <p:nvPr/>
          </p:nvSpPr>
          <p:spPr>
            <a:xfrm>
              <a:off x="5704883" y="2503673"/>
              <a:ext cx="1270" cy="1270"/>
            </a:xfrm>
            <a:custGeom>
              <a:avLst/>
              <a:gdLst/>
              <a:ahLst/>
              <a:cxnLst/>
              <a:rect l="l" t="t" r="r" b="b"/>
              <a:pathLst>
                <a:path w="1270" h="1269">
                  <a:moveTo>
                    <a:pt x="774" y="0"/>
                  </a:moveTo>
                  <a:lnTo>
                    <a:pt x="546" y="279"/>
                  </a:lnTo>
                  <a:lnTo>
                    <a:pt x="317" y="584"/>
                  </a:lnTo>
                  <a:lnTo>
                    <a:pt x="126" y="838"/>
                  </a:lnTo>
                  <a:lnTo>
                    <a:pt x="0" y="1041"/>
                  </a:lnTo>
                </a:path>
              </a:pathLst>
            </a:custGeom>
            <a:ln w="3175">
              <a:solidFill>
                <a:srgbClr val="565658"/>
              </a:solidFill>
            </a:ln>
          </p:spPr>
          <p:txBody>
            <a:bodyPr wrap="square" lIns="0" tIns="0" rIns="0" bIns="0" rtlCol="0"/>
            <a:lstStyle/>
            <a:p/>
          </p:txBody>
        </p:sp>
        <p:sp>
          <p:nvSpPr>
            <p:cNvPr id="1850" name="object 1850" descr=""/>
            <p:cNvSpPr/>
            <p:nvPr/>
          </p:nvSpPr>
          <p:spPr>
            <a:xfrm>
              <a:off x="5704894" y="2504713"/>
              <a:ext cx="6985" cy="5715"/>
            </a:xfrm>
            <a:custGeom>
              <a:avLst/>
              <a:gdLst/>
              <a:ahLst/>
              <a:cxnLst/>
              <a:rect l="l" t="t" r="r" b="b"/>
              <a:pathLst>
                <a:path w="6985" h="5714">
                  <a:moveTo>
                    <a:pt x="6642" y="5092"/>
                  </a:moveTo>
                  <a:lnTo>
                    <a:pt x="0" y="0"/>
                  </a:lnTo>
                </a:path>
              </a:pathLst>
            </a:custGeom>
            <a:ln w="3175">
              <a:solidFill>
                <a:srgbClr val="565658"/>
              </a:solidFill>
            </a:ln>
          </p:spPr>
          <p:txBody>
            <a:bodyPr wrap="square" lIns="0" tIns="0" rIns="0" bIns="0" rtlCol="0"/>
            <a:lstStyle/>
            <a:p/>
          </p:txBody>
        </p:sp>
        <p:sp>
          <p:nvSpPr>
            <p:cNvPr id="1851" name="object 1851" descr=""/>
            <p:cNvSpPr/>
            <p:nvPr/>
          </p:nvSpPr>
          <p:spPr>
            <a:xfrm>
              <a:off x="5678280" y="2427281"/>
              <a:ext cx="0" cy="13970"/>
            </a:xfrm>
            <a:custGeom>
              <a:avLst/>
              <a:gdLst/>
              <a:ahLst/>
              <a:cxnLst/>
              <a:rect l="l" t="t" r="r" b="b"/>
              <a:pathLst>
                <a:path w="0" h="13969">
                  <a:moveTo>
                    <a:pt x="0" y="0"/>
                  </a:moveTo>
                  <a:lnTo>
                    <a:pt x="0" y="13487"/>
                  </a:lnTo>
                </a:path>
              </a:pathLst>
            </a:custGeom>
            <a:ln w="3175">
              <a:solidFill>
                <a:srgbClr val="565658"/>
              </a:solidFill>
            </a:ln>
          </p:spPr>
          <p:txBody>
            <a:bodyPr wrap="square" lIns="0" tIns="0" rIns="0" bIns="0" rtlCol="0"/>
            <a:lstStyle/>
            <a:p/>
          </p:txBody>
        </p:sp>
        <p:sp>
          <p:nvSpPr>
            <p:cNvPr id="1852" name="object 1852" descr=""/>
            <p:cNvSpPr/>
            <p:nvPr/>
          </p:nvSpPr>
          <p:spPr>
            <a:xfrm>
              <a:off x="5674064" y="2440768"/>
              <a:ext cx="4445" cy="36830"/>
            </a:xfrm>
            <a:custGeom>
              <a:avLst/>
              <a:gdLst/>
              <a:ahLst/>
              <a:cxnLst/>
              <a:rect l="l" t="t" r="r" b="b"/>
              <a:pathLst>
                <a:path w="4445" h="36830">
                  <a:moveTo>
                    <a:pt x="4216" y="0"/>
                  </a:moveTo>
                  <a:lnTo>
                    <a:pt x="1955" y="34569"/>
                  </a:lnTo>
                  <a:lnTo>
                    <a:pt x="0" y="36347"/>
                  </a:lnTo>
                </a:path>
              </a:pathLst>
            </a:custGeom>
            <a:ln w="3175">
              <a:solidFill>
                <a:srgbClr val="565658"/>
              </a:solidFill>
            </a:ln>
          </p:spPr>
          <p:txBody>
            <a:bodyPr wrap="square" lIns="0" tIns="0" rIns="0" bIns="0" rtlCol="0"/>
            <a:lstStyle/>
            <a:p/>
          </p:txBody>
        </p:sp>
        <p:sp>
          <p:nvSpPr>
            <p:cNvPr id="1853" name="object 1853" descr=""/>
            <p:cNvSpPr/>
            <p:nvPr/>
          </p:nvSpPr>
          <p:spPr>
            <a:xfrm>
              <a:off x="5691569" y="2434022"/>
              <a:ext cx="0" cy="3175"/>
            </a:xfrm>
            <a:custGeom>
              <a:avLst/>
              <a:gdLst/>
              <a:ahLst/>
              <a:cxnLst/>
              <a:rect l="l" t="t" r="r" b="b"/>
              <a:pathLst>
                <a:path w="0" h="3175">
                  <a:moveTo>
                    <a:pt x="0" y="2616"/>
                  </a:moveTo>
                  <a:lnTo>
                    <a:pt x="0" y="0"/>
                  </a:lnTo>
                </a:path>
              </a:pathLst>
            </a:custGeom>
            <a:ln w="3175">
              <a:solidFill>
                <a:srgbClr val="565658"/>
              </a:solidFill>
            </a:ln>
          </p:spPr>
          <p:txBody>
            <a:bodyPr wrap="square" lIns="0" tIns="0" rIns="0" bIns="0" rtlCol="0"/>
            <a:lstStyle/>
            <a:p/>
          </p:txBody>
        </p:sp>
        <p:sp>
          <p:nvSpPr>
            <p:cNvPr id="1854" name="object 1854" descr=""/>
            <p:cNvSpPr/>
            <p:nvPr/>
          </p:nvSpPr>
          <p:spPr>
            <a:xfrm>
              <a:off x="5680765" y="2436638"/>
              <a:ext cx="11430" cy="61594"/>
            </a:xfrm>
            <a:custGeom>
              <a:avLst/>
              <a:gdLst/>
              <a:ahLst/>
              <a:cxnLst/>
              <a:rect l="l" t="t" r="r" b="b"/>
              <a:pathLst>
                <a:path w="11429" h="61594">
                  <a:moveTo>
                    <a:pt x="11175" y="0"/>
                  </a:moveTo>
                  <a:lnTo>
                    <a:pt x="10706" y="39293"/>
                  </a:lnTo>
                  <a:lnTo>
                    <a:pt x="2971" y="60528"/>
                  </a:lnTo>
                  <a:lnTo>
                    <a:pt x="0" y="61506"/>
                  </a:lnTo>
                </a:path>
              </a:pathLst>
            </a:custGeom>
            <a:ln w="3175">
              <a:solidFill>
                <a:srgbClr val="565658"/>
              </a:solidFill>
            </a:ln>
          </p:spPr>
          <p:txBody>
            <a:bodyPr wrap="square" lIns="0" tIns="0" rIns="0" bIns="0" rtlCol="0"/>
            <a:lstStyle/>
            <a:p/>
          </p:txBody>
        </p:sp>
        <p:sp>
          <p:nvSpPr>
            <p:cNvPr id="1855" name="object 1855" descr=""/>
            <p:cNvSpPr/>
            <p:nvPr/>
          </p:nvSpPr>
          <p:spPr>
            <a:xfrm>
              <a:off x="5688827" y="2521316"/>
              <a:ext cx="9525" cy="635"/>
            </a:xfrm>
            <a:custGeom>
              <a:avLst/>
              <a:gdLst/>
              <a:ahLst/>
              <a:cxnLst/>
              <a:rect l="l" t="t" r="r" b="b"/>
              <a:pathLst>
                <a:path w="9525" h="635">
                  <a:moveTo>
                    <a:pt x="0" y="0"/>
                  </a:moveTo>
                  <a:lnTo>
                    <a:pt x="1130" y="215"/>
                  </a:lnTo>
                  <a:lnTo>
                    <a:pt x="2235" y="317"/>
                  </a:lnTo>
                  <a:lnTo>
                    <a:pt x="3314" y="381"/>
                  </a:lnTo>
                  <a:lnTo>
                    <a:pt x="4406" y="393"/>
                  </a:lnTo>
                  <a:lnTo>
                    <a:pt x="4775" y="393"/>
                  </a:lnTo>
                  <a:lnTo>
                    <a:pt x="6426" y="355"/>
                  </a:lnTo>
                  <a:lnTo>
                    <a:pt x="9080" y="292"/>
                  </a:lnTo>
                </a:path>
              </a:pathLst>
            </a:custGeom>
            <a:ln w="3175">
              <a:solidFill>
                <a:srgbClr val="565658"/>
              </a:solidFill>
            </a:ln>
          </p:spPr>
          <p:txBody>
            <a:bodyPr wrap="square" lIns="0" tIns="0" rIns="0" bIns="0" rtlCol="0"/>
            <a:lstStyle/>
            <a:p/>
          </p:txBody>
        </p:sp>
        <p:sp>
          <p:nvSpPr>
            <p:cNvPr id="1856" name="object 1856" descr=""/>
            <p:cNvSpPr/>
            <p:nvPr/>
          </p:nvSpPr>
          <p:spPr>
            <a:xfrm>
              <a:off x="5651844" y="2440768"/>
              <a:ext cx="5080" cy="36830"/>
            </a:xfrm>
            <a:custGeom>
              <a:avLst/>
              <a:gdLst/>
              <a:ahLst/>
              <a:cxnLst/>
              <a:rect l="l" t="t" r="r" b="b"/>
              <a:pathLst>
                <a:path w="5079" h="36830">
                  <a:moveTo>
                    <a:pt x="0" y="0"/>
                  </a:moveTo>
                  <a:lnTo>
                    <a:pt x="2730" y="34569"/>
                  </a:lnTo>
                  <a:lnTo>
                    <a:pt x="4686" y="36347"/>
                  </a:lnTo>
                </a:path>
              </a:pathLst>
            </a:custGeom>
            <a:ln w="3175">
              <a:solidFill>
                <a:srgbClr val="565658"/>
              </a:solidFill>
            </a:ln>
          </p:spPr>
          <p:txBody>
            <a:bodyPr wrap="square" lIns="0" tIns="0" rIns="0" bIns="0" rtlCol="0"/>
            <a:lstStyle/>
            <a:p/>
          </p:txBody>
        </p:sp>
        <p:sp>
          <p:nvSpPr>
            <p:cNvPr id="1857" name="object 1857" descr=""/>
            <p:cNvSpPr/>
            <p:nvPr/>
          </p:nvSpPr>
          <p:spPr>
            <a:xfrm>
              <a:off x="5651844" y="2427281"/>
              <a:ext cx="0" cy="13970"/>
            </a:xfrm>
            <a:custGeom>
              <a:avLst/>
              <a:gdLst/>
              <a:ahLst/>
              <a:cxnLst/>
              <a:rect l="l" t="t" r="r" b="b"/>
              <a:pathLst>
                <a:path w="0" h="13969">
                  <a:moveTo>
                    <a:pt x="0" y="0"/>
                  </a:moveTo>
                  <a:lnTo>
                    <a:pt x="0" y="13487"/>
                  </a:lnTo>
                </a:path>
              </a:pathLst>
            </a:custGeom>
            <a:ln w="3175">
              <a:solidFill>
                <a:srgbClr val="565658"/>
              </a:solidFill>
            </a:ln>
          </p:spPr>
          <p:txBody>
            <a:bodyPr wrap="square" lIns="0" tIns="0" rIns="0" bIns="0" rtlCol="0"/>
            <a:lstStyle/>
            <a:p/>
          </p:txBody>
        </p:sp>
        <p:sp>
          <p:nvSpPr>
            <p:cNvPr id="1858" name="object 1858" descr=""/>
            <p:cNvSpPr/>
            <p:nvPr/>
          </p:nvSpPr>
          <p:spPr>
            <a:xfrm>
              <a:off x="5658054" y="2495773"/>
              <a:ext cx="5715" cy="2540"/>
            </a:xfrm>
            <a:custGeom>
              <a:avLst/>
              <a:gdLst/>
              <a:ahLst/>
              <a:cxnLst/>
              <a:rect l="l" t="t" r="r" b="b"/>
              <a:pathLst>
                <a:path w="5714" h="2539">
                  <a:moveTo>
                    <a:pt x="5168" y="2374"/>
                  </a:moveTo>
                  <a:lnTo>
                    <a:pt x="1460" y="1092"/>
                  </a:lnTo>
                  <a:lnTo>
                    <a:pt x="0" y="0"/>
                  </a:lnTo>
                </a:path>
              </a:pathLst>
            </a:custGeom>
            <a:ln w="3175">
              <a:solidFill>
                <a:srgbClr val="565658"/>
              </a:solidFill>
            </a:ln>
          </p:spPr>
          <p:txBody>
            <a:bodyPr wrap="square" lIns="0" tIns="0" rIns="0" bIns="0" rtlCol="0"/>
            <a:lstStyle/>
            <a:p/>
          </p:txBody>
        </p:sp>
        <p:sp>
          <p:nvSpPr>
            <p:cNvPr id="1859" name="object 1859" descr=""/>
            <p:cNvSpPr/>
            <p:nvPr/>
          </p:nvSpPr>
          <p:spPr>
            <a:xfrm>
              <a:off x="5722997" y="2436632"/>
              <a:ext cx="635" cy="0"/>
            </a:xfrm>
            <a:custGeom>
              <a:avLst/>
              <a:gdLst/>
              <a:ahLst/>
              <a:cxnLst/>
              <a:rect l="l" t="t" r="r" b="b"/>
              <a:pathLst>
                <a:path w="635" h="0">
                  <a:moveTo>
                    <a:pt x="0" y="0"/>
                  </a:moveTo>
                  <a:lnTo>
                    <a:pt x="139" y="0"/>
                  </a:lnTo>
                  <a:lnTo>
                    <a:pt x="292" y="0"/>
                  </a:lnTo>
                  <a:lnTo>
                    <a:pt x="419" y="0"/>
                  </a:lnTo>
                  <a:lnTo>
                    <a:pt x="571" y="0"/>
                  </a:lnTo>
                </a:path>
              </a:pathLst>
            </a:custGeom>
            <a:ln w="3175">
              <a:solidFill>
                <a:srgbClr val="565658"/>
              </a:solidFill>
            </a:ln>
          </p:spPr>
          <p:txBody>
            <a:bodyPr wrap="square" lIns="0" tIns="0" rIns="0" bIns="0" rtlCol="0"/>
            <a:lstStyle/>
            <a:p/>
          </p:txBody>
        </p:sp>
        <p:sp>
          <p:nvSpPr>
            <p:cNvPr id="1860" name="object 1860" descr=""/>
            <p:cNvSpPr/>
            <p:nvPr/>
          </p:nvSpPr>
          <p:spPr>
            <a:xfrm>
              <a:off x="5697913" y="2436637"/>
              <a:ext cx="25400" cy="85090"/>
            </a:xfrm>
            <a:custGeom>
              <a:avLst/>
              <a:gdLst/>
              <a:ahLst/>
              <a:cxnLst/>
              <a:rect l="l" t="t" r="r" b="b"/>
              <a:pathLst>
                <a:path w="25400" h="85089">
                  <a:moveTo>
                    <a:pt x="0" y="84975"/>
                  </a:moveTo>
                  <a:lnTo>
                    <a:pt x="23977" y="52539"/>
                  </a:lnTo>
                  <a:lnTo>
                    <a:pt x="25069" y="15875"/>
                  </a:lnTo>
                  <a:lnTo>
                    <a:pt x="25082" y="0"/>
                  </a:lnTo>
                </a:path>
              </a:pathLst>
            </a:custGeom>
            <a:ln w="3175">
              <a:solidFill>
                <a:srgbClr val="565658"/>
              </a:solidFill>
            </a:ln>
          </p:spPr>
          <p:txBody>
            <a:bodyPr wrap="square" lIns="0" tIns="0" rIns="0" bIns="0" rtlCol="0"/>
            <a:lstStyle/>
            <a:p/>
          </p:txBody>
        </p:sp>
        <p:sp>
          <p:nvSpPr>
            <p:cNvPr id="1861" name="object 1861" descr=""/>
            <p:cNvSpPr/>
            <p:nvPr/>
          </p:nvSpPr>
          <p:spPr>
            <a:xfrm>
              <a:off x="5691941" y="2434022"/>
              <a:ext cx="0" cy="3175"/>
            </a:xfrm>
            <a:custGeom>
              <a:avLst/>
              <a:gdLst/>
              <a:ahLst/>
              <a:cxnLst/>
              <a:rect l="l" t="t" r="r" b="b"/>
              <a:pathLst>
                <a:path w="0" h="3175">
                  <a:moveTo>
                    <a:pt x="0" y="0"/>
                  </a:moveTo>
                  <a:lnTo>
                    <a:pt x="0" y="1333"/>
                  </a:lnTo>
                  <a:lnTo>
                    <a:pt x="0" y="2616"/>
                  </a:lnTo>
                </a:path>
              </a:pathLst>
            </a:custGeom>
            <a:ln w="3175">
              <a:solidFill>
                <a:srgbClr val="565658"/>
              </a:solidFill>
            </a:ln>
          </p:spPr>
          <p:txBody>
            <a:bodyPr wrap="square" lIns="0" tIns="0" rIns="0" bIns="0" rtlCol="0"/>
            <a:lstStyle/>
            <a:p/>
          </p:txBody>
        </p:sp>
        <p:sp>
          <p:nvSpPr>
            <p:cNvPr id="1862" name="object 1862" descr=""/>
            <p:cNvSpPr/>
            <p:nvPr/>
          </p:nvSpPr>
          <p:spPr>
            <a:xfrm>
              <a:off x="5691569" y="2431406"/>
              <a:ext cx="0" cy="3175"/>
            </a:xfrm>
            <a:custGeom>
              <a:avLst/>
              <a:gdLst/>
              <a:ahLst/>
              <a:cxnLst/>
              <a:rect l="l" t="t" r="r" b="b"/>
              <a:pathLst>
                <a:path w="0" h="3175">
                  <a:moveTo>
                    <a:pt x="0" y="2616"/>
                  </a:moveTo>
                  <a:lnTo>
                    <a:pt x="0" y="0"/>
                  </a:lnTo>
                </a:path>
              </a:pathLst>
            </a:custGeom>
            <a:ln w="3175">
              <a:solidFill>
                <a:srgbClr val="565658"/>
              </a:solidFill>
            </a:ln>
          </p:spPr>
          <p:txBody>
            <a:bodyPr wrap="square" lIns="0" tIns="0" rIns="0" bIns="0" rtlCol="0"/>
            <a:lstStyle/>
            <a:p/>
          </p:txBody>
        </p:sp>
        <p:sp>
          <p:nvSpPr>
            <p:cNvPr id="1863" name="object 1863" descr=""/>
            <p:cNvSpPr/>
            <p:nvPr/>
          </p:nvSpPr>
          <p:spPr>
            <a:xfrm>
              <a:off x="5674069" y="2390930"/>
              <a:ext cx="4445" cy="36830"/>
            </a:xfrm>
            <a:custGeom>
              <a:avLst/>
              <a:gdLst/>
              <a:ahLst/>
              <a:cxnLst/>
              <a:rect l="l" t="t" r="r" b="b"/>
              <a:pathLst>
                <a:path w="4445" h="36830">
                  <a:moveTo>
                    <a:pt x="0" y="0"/>
                  </a:moveTo>
                  <a:lnTo>
                    <a:pt x="4203" y="29425"/>
                  </a:lnTo>
                  <a:lnTo>
                    <a:pt x="4216" y="36347"/>
                  </a:lnTo>
                </a:path>
              </a:pathLst>
            </a:custGeom>
            <a:ln w="3175">
              <a:solidFill>
                <a:srgbClr val="565658"/>
              </a:solidFill>
            </a:ln>
          </p:spPr>
          <p:txBody>
            <a:bodyPr wrap="square" lIns="0" tIns="0" rIns="0" bIns="0" rtlCol="0"/>
            <a:lstStyle/>
            <a:p/>
          </p:txBody>
        </p:sp>
        <p:sp>
          <p:nvSpPr>
            <p:cNvPr id="1864" name="object 1864" descr=""/>
            <p:cNvSpPr/>
            <p:nvPr/>
          </p:nvSpPr>
          <p:spPr>
            <a:xfrm>
              <a:off x="5674069" y="2477120"/>
              <a:ext cx="6985" cy="20955"/>
            </a:xfrm>
            <a:custGeom>
              <a:avLst/>
              <a:gdLst/>
              <a:ahLst/>
              <a:cxnLst/>
              <a:rect l="l" t="t" r="r" b="b"/>
              <a:pathLst>
                <a:path w="6985" h="20955">
                  <a:moveTo>
                    <a:pt x="0" y="0"/>
                  </a:moveTo>
                  <a:lnTo>
                    <a:pt x="2209" y="10668"/>
                  </a:lnTo>
                  <a:lnTo>
                    <a:pt x="3962" y="16027"/>
                  </a:lnTo>
                  <a:lnTo>
                    <a:pt x="6375" y="20662"/>
                  </a:lnTo>
                </a:path>
              </a:pathLst>
            </a:custGeom>
            <a:ln w="3175">
              <a:solidFill>
                <a:srgbClr val="565658"/>
              </a:solidFill>
            </a:ln>
          </p:spPr>
          <p:txBody>
            <a:bodyPr wrap="square" lIns="0" tIns="0" rIns="0" bIns="0" rtlCol="0"/>
            <a:lstStyle/>
            <a:p/>
          </p:txBody>
        </p:sp>
        <p:sp>
          <p:nvSpPr>
            <p:cNvPr id="1865" name="object 1865" descr=""/>
            <p:cNvSpPr/>
            <p:nvPr/>
          </p:nvSpPr>
          <p:spPr>
            <a:xfrm>
              <a:off x="5680444" y="2436637"/>
              <a:ext cx="11430" cy="61594"/>
            </a:xfrm>
            <a:custGeom>
              <a:avLst/>
              <a:gdLst/>
              <a:ahLst/>
              <a:cxnLst/>
              <a:rect l="l" t="t" r="r" b="b"/>
              <a:pathLst>
                <a:path w="11429" h="61594">
                  <a:moveTo>
                    <a:pt x="0" y="61150"/>
                  </a:moveTo>
                  <a:lnTo>
                    <a:pt x="11049" y="23418"/>
                  </a:lnTo>
                  <a:lnTo>
                    <a:pt x="11125" y="0"/>
                  </a:lnTo>
                </a:path>
              </a:pathLst>
            </a:custGeom>
            <a:ln w="3175">
              <a:solidFill>
                <a:srgbClr val="565658"/>
              </a:solidFill>
            </a:ln>
          </p:spPr>
          <p:txBody>
            <a:bodyPr wrap="square" lIns="0" tIns="0" rIns="0" bIns="0" rtlCol="0"/>
            <a:lstStyle/>
            <a:p/>
          </p:txBody>
        </p:sp>
        <p:sp>
          <p:nvSpPr>
            <p:cNvPr id="1866" name="object 1866" descr=""/>
            <p:cNvSpPr/>
            <p:nvPr/>
          </p:nvSpPr>
          <p:spPr>
            <a:xfrm>
              <a:off x="5672131" y="2498148"/>
              <a:ext cx="8890" cy="1270"/>
            </a:xfrm>
            <a:custGeom>
              <a:avLst/>
              <a:gdLst/>
              <a:ahLst/>
              <a:cxnLst/>
              <a:rect l="l" t="t" r="r" b="b"/>
              <a:pathLst>
                <a:path w="8889" h="1269">
                  <a:moveTo>
                    <a:pt x="8636" y="0"/>
                  </a:moveTo>
                  <a:lnTo>
                    <a:pt x="952" y="787"/>
                  </a:lnTo>
                  <a:lnTo>
                    <a:pt x="0" y="787"/>
                  </a:lnTo>
                </a:path>
              </a:pathLst>
            </a:custGeom>
            <a:ln w="3175">
              <a:solidFill>
                <a:srgbClr val="565658"/>
              </a:solidFill>
            </a:ln>
          </p:spPr>
          <p:txBody>
            <a:bodyPr wrap="square" lIns="0" tIns="0" rIns="0" bIns="0" rtlCol="0"/>
            <a:lstStyle/>
            <a:p/>
          </p:txBody>
        </p:sp>
        <p:sp>
          <p:nvSpPr>
            <p:cNvPr id="1867" name="object 1867" descr=""/>
            <p:cNvSpPr/>
            <p:nvPr/>
          </p:nvSpPr>
          <p:spPr>
            <a:xfrm>
              <a:off x="5663225" y="2498148"/>
              <a:ext cx="9525" cy="1270"/>
            </a:xfrm>
            <a:custGeom>
              <a:avLst/>
              <a:gdLst/>
              <a:ahLst/>
              <a:cxnLst/>
              <a:rect l="l" t="t" r="r" b="b"/>
              <a:pathLst>
                <a:path w="9525" h="1269">
                  <a:moveTo>
                    <a:pt x="8902" y="787"/>
                  </a:moveTo>
                  <a:lnTo>
                    <a:pt x="4000" y="622"/>
                  </a:lnTo>
                  <a:lnTo>
                    <a:pt x="0" y="0"/>
                  </a:lnTo>
                </a:path>
              </a:pathLst>
            </a:custGeom>
            <a:ln w="3175">
              <a:solidFill>
                <a:srgbClr val="565658"/>
              </a:solidFill>
            </a:ln>
          </p:spPr>
          <p:txBody>
            <a:bodyPr wrap="square" lIns="0" tIns="0" rIns="0" bIns="0" rtlCol="0"/>
            <a:lstStyle/>
            <a:p/>
          </p:txBody>
        </p:sp>
        <p:sp>
          <p:nvSpPr>
            <p:cNvPr id="1868" name="object 1868" descr=""/>
            <p:cNvSpPr/>
            <p:nvPr/>
          </p:nvSpPr>
          <p:spPr>
            <a:xfrm>
              <a:off x="5655937" y="2493652"/>
              <a:ext cx="6985" cy="4445"/>
            </a:xfrm>
            <a:custGeom>
              <a:avLst/>
              <a:gdLst/>
              <a:ahLst/>
              <a:cxnLst/>
              <a:rect l="l" t="t" r="r" b="b"/>
              <a:pathLst>
                <a:path w="6985" h="4444">
                  <a:moveTo>
                    <a:pt x="0" y="0"/>
                  </a:moveTo>
                  <a:lnTo>
                    <a:pt x="635" y="952"/>
                  </a:lnTo>
                  <a:lnTo>
                    <a:pt x="1447" y="1714"/>
                  </a:lnTo>
                  <a:lnTo>
                    <a:pt x="3365" y="2997"/>
                  </a:lnTo>
                  <a:lnTo>
                    <a:pt x="6972" y="4140"/>
                  </a:lnTo>
                </a:path>
              </a:pathLst>
            </a:custGeom>
            <a:ln w="3175">
              <a:solidFill>
                <a:srgbClr val="565658"/>
              </a:solidFill>
            </a:ln>
          </p:spPr>
          <p:txBody>
            <a:bodyPr wrap="square" lIns="0" tIns="0" rIns="0" bIns="0" rtlCol="0"/>
            <a:lstStyle/>
            <a:p/>
          </p:txBody>
        </p:sp>
        <p:sp>
          <p:nvSpPr>
            <p:cNvPr id="1869" name="object 1869" descr=""/>
            <p:cNvSpPr/>
            <p:nvPr/>
          </p:nvSpPr>
          <p:spPr>
            <a:xfrm>
              <a:off x="5656532" y="2477120"/>
              <a:ext cx="6985" cy="20955"/>
            </a:xfrm>
            <a:custGeom>
              <a:avLst/>
              <a:gdLst/>
              <a:ahLst/>
              <a:cxnLst/>
              <a:rect l="l" t="t" r="r" b="b"/>
              <a:pathLst>
                <a:path w="6985" h="20955">
                  <a:moveTo>
                    <a:pt x="0" y="0"/>
                  </a:moveTo>
                  <a:lnTo>
                    <a:pt x="2209" y="10668"/>
                  </a:lnTo>
                  <a:lnTo>
                    <a:pt x="4559" y="17411"/>
                  </a:lnTo>
                  <a:lnTo>
                    <a:pt x="6375" y="20662"/>
                  </a:lnTo>
                </a:path>
              </a:pathLst>
            </a:custGeom>
            <a:ln w="3175">
              <a:solidFill>
                <a:srgbClr val="565658"/>
              </a:solidFill>
            </a:ln>
          </p:spPr>
          <p:txBody>
            <a:bodyPr wrap="square" lIns="0" tIns="0" rIns="0" bIns="0" rtlCol="0"/>
            <a:lstStyle/>
            <a:p/>
          </p:txBody>
        </p:sp>
        <p:sp>
          <p:nvSpPr>
            <p:cNvPr id="1870" name="object 1870" descr=""/>
            <p:cNvSpPr/>
            <p:nvPr/>
          </p:nvSpPr>
          <p:spPr>
            <a:xfrm>
              <a:off x="5651846" y="2390930"/>
              <a:ext cx="5080" cy="36830"/>
            </a:xfrm>
            <a:custGeom>
              <a:avLst/>
              <a:gdLst/>
              <a:ahLst/>
              <a:cxnLst/>
              <a:rect l="l" t="t" r="r" b="b"/>
              <a:pathLst>
                <a:path w="5079" h="36830">
                  <a:moveTo>
                    <a:pt x="4686" y="0"/>
                  </a:moveTo>
                  <a:lnTo>
                    <a:pt x="0" y="29425"/>
                  </a:lnTo>
                  <a:lnTo>
                    <a:pt x="0" y="36347"/>
                  </a:lnTo>
                </a:path>
              </a:pathLst>
            </a:custGeom>
            <a:ln w="3175">
              <a:solidFill>
                <a:srgbClr val="565658"/>
              </a:solidFill>
            </a:ln>
          </p:spPr>
          <p:txBody>
            <a:bodyPr wrap="square" lIns="0" tIns="0" rIns="0" bIns="0" rtlCol="0"/>
            <a:lstStyle/>
            <a:p/>
          </p:txBody>
        </p:sp>
        <p:sp>
          <p:nvSpPr>
            <p:cNvPr id="1871" name="object 1871" descr=""/>
            <p:cNvSpPr/>
            <p:nvPr/>
          </p:nvSpPr>
          <p:spPr>
            <a:xfrm>
              <a:off x="5722997" y="2434022"/>
              <a:ext cx="635" cy="3175"/>
            </a:xfrm>
            <a:custGeom>
              <a:avLst/>
              <a:gdLst/>
              <a:ahLst/>
              <a:cxnLst/>
              <a:rect l="l" t="t" r="r" b="b"/>
              <a:pathLst>
                <a:path w="635" h="3175">
                  <a:moveTo>
                    <a:pt x="0" y="0"/>
                  </a:moveTo>
                  <a:lnTo>
                    <a:pt x="139" y="0"/>
                  </a:lnTo>
                  <a:lnTo>
                    <a:pt x="292" y="0"/>
                  </a:lnTo>
                  <a:lnTo>
                    <a:pt x="419" y="0"/>
                  </a:lnTo>
                  <a:lnTo>
                    <a:pt x="571" y="0"/>
                  </a:lnTo>
                </a:path>
                <a:path w="635" h="3175">
                  <a:moveTo>
                    <a:pt x="0" y="0"/>
                  </a:moveTo>
                  <a:lnTo>
                    <a:pt x="0" y="2616"/>
                  </a:lnTo>
                </a:path>
              </a:pathLst>
            </a:custGeom>
            <a:ln w="3175">
              <a:solidFill>
                <a:srgbClr val="565658"/>
              </a:solidFill>
            </a:ln>
          </p:spPr>
          <p:txBody>
            <a:bodyPr wrap="square" lIns="0" tIns="0" rIns="0" bIns="0" rtlCol="0"/>
            <a:lstStyle/>
            <a:p/>
          </p:txBody>
        </p:sp>
        <p:sp>
          <p:nvSpPr>
            <p:cNvPr id="1872" name="object 1872" descr=""/>
            <p:cNvSpPr/>
            <p:nvPr/>
          </p:nvSpPr>
          <p:spPr>
            <a:xfrm>
              <a:off x="5691941" y="2431411"/>
              <a:ext cx="0" cy="3175"/>
            </a:xfrm>
            <a:custGeom>
              <a:avLst/>
              <a:gdLst/>
              <a:ahLst/>
              <a:cxnLst/>
              <a:rect l="l" t="t" r="r" b="b"/>
              <a:pathLst>
                <a:path w="0" h="3175">
                  <a:moveTo>
                    <a:pt x="0" y="0"/>
                  </a:moveTo>
                  <a:lnTo>
                    <a:pt x="0" y="2616"/>
                  </a:lnTo>
                </a:path>
              </a:pathLst>
            </a:custGeom>
            <a:ln w="3175">
              <a:solidFill>
                <a:srgbClr val="565658"/>
              </a:solidFill>
            </a:ln>
          </p:spPr>
          <p:txBody>
            <a:bodyPr wrap="square" lIns="0" tIns="0" rIns="0" bIns="0" rtlCol="0"/>
            <a:lstStyle/>
            <a:p/>
          </p:txBody>
        </p:sp>
        <p:sp>
          <p:nvSpPr>
            <p:cNvPr id="1873" name="object 1873" descr=""/>
            <p:cNvSpPr/>
            <p:nvPr/>
          </p:nvSpPr>
          <p:spPr>
            <a:xfrm>
              <a:off x="5680444" y="2370260"/>
              <a:ext cx="11430" cy="61594"/>
            </a:xfrm>
            <a:custGeom>
              <a:avLst/>
              <a:gdLst/>
              <a:ahLst/>
              <a:cxnLst/>
              <a:rect l="l" t="t" r="r" b="b"/>
              <a:pathLst>
                <a:path w="11429" h="61594">
                  <a:moveTo>
                    <a:pt x="11125" y="61150"/>
                  </a:moveTo>
                  <a:lnTo>
                    <a:pt x="10210" y="15341"/>
                  </a:lnTo>
                  <a:lnTo>
                    <a:pt x="3632" y="1092"/>
                  </a:lnTo>
                  <a:lnTo>
                    <a:pt x="0" y="0"/>
                  </a:lnTo>
                </a:path>
              </a:pathLst>
            </a:custGeom>
            <a:ln w="3175">
              <a:solidFill>
                <a:srgbClr val="565658"/>
              </a:solidFill>
            </a:ln>
          </p:spPr>
          <p:txBody>
            <a:bodyPr wrap="square" lIns="0" tIns="0" rIns="0" bIns="0" rtlCol="0"/>
            <a:lstStyle/>
            <a:p/>
          </p:txBody>
        </p:sp>
        <p:sp>
          <p:nvSpPr>
            <p:cNvPr id="1874" name="object 1874" descr=""/>
            <p:cNvSpPr/>
            <p:nvPr/>
          </p:nvSpPr>
          <p:spPr>
            <a:xfrm>
              <a:off x="5674069" y="2370260"/>
              <a:ext cx="6985" cy="20955"/>
            </a:xfrm>
            <a:custGeom>
              <a:avLst/>
              <a:gdLst/>
              <a:ahLst/>
              <a:cxnLst/>
              <a:rect l="l" t="t" r="r" b="b"/>
              <a:pathLst>
                <a:path w="6985" h="20955">
                  <a:moveTo>
                    <a:pt x="6375" y="0"/>
                  </a:moveTo>
                  <a:lnTo>
                    <a:pt x="4559" y="3263"/>
                  </a:lnTo>
                  <a:lnTo>
                    <a:pt x="3975" y="4648"/>
                  </a:lnTo>
                  <a:lnTo>
                    <a:pt x="2438" y="9220"/>
                  </a:lnTo>
                  <a:lnTo>
                    <a:pt x="114" y="19862"/>
                  </a:lnTo>
                  <a:lnTo>
                    <a:pt x="0" y="20662"/>
                  </a:lnTo>
                </a:path>
              </a:pathLst>
            </a:custGeom>
            <a:ln w="3175">
              <a:solidFill>
                <a:srgbClr val="565658"/>
              </a:solidFill>
            </a:ln>
          </p:spPr>
          <p:txBody>
            <a:bodyPr wrap="square" lIns="0" tIns="0" rIns="0" bIns="0" rtlCol="0"/>
            <a:lstStyle/>
            <a:p/>
          </p:txBody>
        </p:sp>
        <p:sp>
          <p:nvSpPr>
            <p:cNvPr id="1875" name="object 1875" descr=""/>
            <p:cNvSpPr/>
            <p:nvPr/>
          </p:nvSpPr>
          <p:spPr>
            <a:xfrm>
              <a:off x="5671644" y="2497782"/>
              <a:ext cx="8890" cy="635"/>
            </a:xfrm>
            <a:custGeom>
              <a:avLst/>
              <a:gdLst/>
              <a:ahLst/>
              <a:cxnLst/>
              <a:rect l="l" t="t" r="r" b="b"/>
              <a:pathLst>
                <a:path w="8889" h="635">
                  <a:moveTo>
                    <a:pt x="0" y="507"/>
                  </a:moveTo>
                  <a:lnTo>
                    <a:pt x="952" y="507"/>
                  </a:lnTo>
                  <a:lnTo>
                    <a:pt x="8801" y="0"/>
                  </a:lnTo>
                </a:path>
              </a:pathLst>
            </a:custGeom>
            <a:ln w="3175">
              <a:solidFill>
                <a:srgbClr val="565658"/>
              </a:solidFill>
            </a:ln>
          </p:spPr>
          <p:txBody>
            <a:bodyPr wrap="square" lIns="0" tIns="0" rIns="0" bIns="0" rtlCol="0"/>
            <a:lstStyle/>
            <a:p/>
          </p:txBody>
        </p:sp>
        <p:sp>
          <p:nvSpPr>
            <p:cNvPr id="1876" name="object 1876" descr=""/>
            <p:cNvSpPr/>
            <p:nvPr/>
          </p:nvSpPr>
          <p:spPr>
            <a:xfrm>
              <a:off x="5662907" y="2497787"/>
              <a:ext cx="8890" cy="635"/>
            </a:xfrm>
            <a:custGeom>
              <a:avLst/>
              <a:gdLst/>
              <a:ahLst/>
              <a:cxnLst/>
              <a:rect l="l" t="t" r="r" b="b"/>
              <a:pathLst>
                <a:path w="8889" h="635">
                  <a:moveTo>
                    <a:pt x="0" y="0"/>
                  </a:moveTo>
                  <a:lnTo>
                    <a:pt x="3886" y="431"/>
                  </a:lnTo>
                  <a:lnTo>
                    <a:pt x="8737" y="508"/>
                  </a:lnTo>
                </a:path>
              </a:pathLst>
            </a:custGeom>
            <a:ln w="3175">
              <a:solidFill>
                <a:srgbClr val="565658"/>
              </a:solidFill>
            </a:ln>
          </p:spPr>
          <p:txBody>
            <a:bodyPr wrap="square" lIns="0" tIns="0" rIns="0" bIns="0" rtlCol="0"/>
            <a:lstStyle/>
            <a:p/>
          </p:txBody>
        </p:sp>
        <p:sp>
          <p:nvSpPr>
            <p:cNvPr id="1877" name="object 1877" descr=""/>
            <p:cNvSpPr/>
            <p:nvPr/>
          </p:nvSpPr>
          <p:spPr>
            <a:xfrm>
              <a:off x="5656010" y="2370260"/>
              <a:ext cx="6985" cy="20955"/>
            </a:xfrm>
            <a:custGeom>
              <a:avLst/>
              <a:gdLst/>
              <a:ahLst/>
              <a:cxnLst/>
              <a:rect l="l" t="t" r="r" b="b"/>
              <a:pathLst>
                <a:path w="6985" h="20955">
                  <a:moveTo>
                    <a:pt x="6896" y="0"/>
                  </a:moveTo>
                  <a:lnTo>
                    <a:pt x="4495" y="4660"/>
                  </a:lnTo>
                  <a:lnTo>
                    <a:pt x="2959" y="9232"/>
                  </a:lnTo>
                  <a:lnTo>
                    <a:pt x="635" y="19875"/>
                  </a:lnTo>
                  <a:lnTo>
                    <a:pt x="520" y="20662"/>
                  </a:lnTo>
                </a:path>
                <a:path w="6985" h="20955">
                  <a:moveTo>
                    <a:pt x="6896" y="0"/>
                  </a:moveTo>
                  <a:lnTo>
                    <a:pt x="1600" y="2235"/>
                  </a:lnTo>
                  <a:lnTo>
                    <a:pt x="0" y="4152"/>
                  </a:lnTo>
                </a:path>
              </a:pathLst>
            </a:custGeom>
            <a:ln w="3175">
              <a:solidFill>
                <a:srgbClr val="565658"/>
              </a:solidFill>
            </a:ln>
          </p:spPr>
          <p:txBody>
            <a:bodyPr wrap="square" lIns="0" tIns="0" rIns="0" bIns="0" rtlCol="0"/>
            <a:lstStyle/>
            <a:p/>
          </p:txBody>
        </p:sp>
        <p:sp>
          <p:nvSpPr>
            <p:cNvPr id="1878" name="object 1878" descr=""/>
            <p:cNvSpPr/>
            <p:nvPr/>
          </p:nvSpPr>
          <p:spPr>
            <a:xfrm>
              <a:off x="5683011" y="2346680"/>
              <a:ext cx="6350" cy="3810"/>
            </a:xfrm>
            <a:custGeom>
              <a:avLst/>
              <a:gdLst/>
              <a:ahLst/>
              <a:cxnLst/>
              <a:rect l="l" t="t" r="r" b="b"/>
              <a:pathLst>
                <a:path w="6350" h="3810">
                  <a:moveTo>
                    <a:pt x="0" y="3327"/>
                  </a:moveTo>
                  <a:lnTo>
                    <a:pt x="1485" y="1828"/>
                  </a:lnTo>
                  <a:lnTo>
                    <a:pt x="5867" y="38"/>
                  </a:lnTo>
                </a:path>
              </a:pathLst>
            </a:custGeom>
            <a:ln w="3175">
              <a:solidFill>
                <a:srgbClr val="565658"/>
              </a:solidFill>
            </a:ln>
          </p:spPr>
          <p:txBody>
            <a:bodyPr wrap="square" lIns="0" tIns="0" rIns="0" bIns="0" rtlCol="0"/>
            <a:lstStyle/>
            <a:p/>
          </p:txBody>
        </p:sp>
        <p:sp>
          <p:nvSpPr>
            <p:cNvPr id="1879" name="object 1879" descr=""/>
            <p:cNvSpPr/>
            <p:nvPr/>
          </p:nvSpPr>
          <p:spPr>
            <a:xfrm>
              <a:off x="5722997" y="2431417"/>
              <a:ext cx="635" cy="3175"/>
            </a:xfrm>
            <a:custGeom>
              <a:avLst/>
              <a:gdLst/>
              <a:ahLst/>
              <a:cxnLst/>
              <a:rect l="l" t="t" r="r" b="b"/>
              <a:pathLst>
                <a:path w="635" h="3175">
                  <a:moveTo>
                    <a:pt x="0" y="0"/>
                  </a:moveTo>
                  <a:lnTo>
                    <a:pt x="139" y="0"/>
                  </a:lnTo>
                  <a:lnTo>
                    <a:pt x="292" y="0"/>
                  </a:lnTo>
                  <a:lnTo>
                    <a:pt x="419" y="0"/>
                  </a:lnTo>
                  <a:lnTo>
                    <a:pt x="571" y="0"/>
                  </a:lnTo>
                </a:path>
                <a:path w="635" h="3175">
                  <a:moveTo>
                    <a:pt x="0" y="0"/>
                  </a:moveTo>
                  <a:lnTo>
                    <a:pt x="0" y="2603"/>
                  </a:lnTo>
                </a:path>
              </a:pathLst>
            </a:custGeom>
            <a:ln w="3175">
              <a:solidFill>
                <a:srgbClr val="565658"/>
              </a:solidFill>
            </a:ln>
          </p:spPr>
          <p:txBody>
            <a:bodyPr wrap="square" lIns="0" tIns="0" rIns="0" bIns="0" rtlCol="0"/>
            <a:lstStyle/>
            <a:p/>
          </p:txBody>
        </p:sp>
        <p:sp>
          <p:nvSpPr>
            <p:cNvPr id="1880" name="object 1880" descr=""/>
            <p:cNvSpPr/>
            <p:nvPr/>
          </p:nvSpPr>
          <p:spPr>
            <a:xfrm>
              <a:off x="5680767" y="2369895"/>
              <a:ext cx="11430" cy="61594"/>
            </a:xfrm>
            <a:custGeom>
              <a:avLst/>
              <a:gdLst/>
              <a:ahLst/>
              <a:cxnLst/>
              <a:rect l="l" t="t" r="r" b="b"/>
              <a:pathLst>
                <a:path w="11429" h="61594">
                  <a:moveTo>
                    <a:pt x="0" y="0"/>
                  </a:moveTo>
                  <a:lnTo>
                    <a:pt x="11163" y="46659"/>
                  </a:lnTo>
                  <a:lnTo>
                    <a:pt x="11176" y="61518"/>
                  </a:lnTo>
                </a:path>
              </a:pathLst>
            </a:custGeom>
            <a:ln w="3175">
              <a:solidFill>
                <a:srgbClr val="565658"/>
              </a:solidFill>
            </a:ln>
          </p:spPr>
          <p:txBody>
            <a:bodyPr wrap="square" lIns="0" tIns="0" rIns="0" bIns="0" rtlCol="0"/>
            <a:lstStyle/>
            <a:p/>
          </p:txBody>
        </p:sp>
        <p:sp>
          <p:nvSpPr>
            <p:cNvPr id="1881" name="object 1881" descr=""/>
            <p:cNvSpPr/>
            <p:nvPr/>
          </p:nvSpPr>
          <p:spPr>
            <a:xfrm>
              <a:off x="5671643" y="2369752"/>
              <a:ext cx="8890" cy="635"/>
            </a:xfrm>
            <a:custGeom>
              <a:avLst/>
              <a:gdLst/>
              <a:ahLst/>
              <a:cxnLst/>
              <a:rect l="l" t="t" r="r" b="b"/>
              <a:pathLst>
                <a:path w="8889" h="635">
                  <a:moveTo>
                    <a:pt x="8801" y="507"/>
                  </a:moveTo>
                  <a:lnTo>
                    <a:pt x="952" y="0"/>
                  </a:lnTo>
                  <a:lnTo>
                    <a:pt x="0" y="0"/>
                  </a:lnTo>
                </a:path>
              </a:pathLst>
            </a:custGeom>
            <a:ln w="3175">
              <a:solidFill>
                <a:srgbClr val="565658"/>
              </a:solidFill>
            </a:ln>
          </p:spPr>
          <p:txBody>
            <a:bodyPr wrap="square" lIns="0" tIns="0" rIns="0" bIns="0" rtlCol="0"/>
            <a:lstStyle/>
            <a:p/>
          </p:txBody>
        </p:sp>
        <p:sp>
          <p:nvSpPr>
            <p:cNvPr id="1882" name="object 1882" descr=""/>
            <p:cNvSpPr/>
            <p:nvPr/>
          </p:nvSpPr>
          <p:spPr>
            <a:xfrm>
              <a:off x="5662259" y="2369759"/>
              <a:ext cx="9525" cy="128905"/>
            </a:xfrm>
            <a:custGeom>
              <a:avLst/>
              <a:gdLst/>
              <a:ahLst/>
              <a:cxnLst/>
              <a:rect l="l" t="t" r="r" b="b"/>
              <a:pathLst>
                <a:path w="9525" h="128905">
                  <a:moveTo>
                    <a:pt x="9385" y="0"/>
                  </a:moveTo>
                  <a:lnTo>
                    <a:pt x="482" y="43535"/>
                  </a:lnTo>
                  <a:lnTo>
                    <a:pt x="0" y="64261"/>
                  </a:lnTo>
                  <a:lnTo>
                    <a:pt x="647" y="87845"/>
                  </a:lnTo>
                  <a:lnTo>
                    <a:pt x="1333" y="97218"/>
                  </a:lnTo>
                  <a:lnTo>
                    <a:pt x="2997" y="109283"/>
                  </a:lnTo>
                  <a:lnTo>
                    <a:pt x="6375" y="121335"/>
                  </a:lnTo>
                  <a:lnTo>
                    <a:pt x="9385" y="128536"/>
                  </a:lnTo>
                </a:path>
                <a:path w="9525" h="128905">
                  <a:moveTo>
                    <a:pt x="9385" y="0"/>
                  </a:moveTo>
                  <a:lnTo>
                    <a:pt x="8420" y="0"/>
                  </a:lnTo>
                  <a:lnTo>
                    <a:pt x="4533" y="76"/>
                  </a:lnTo>
                  <a:lnTo>
                    <a:pt x="647" y="508"/>
                  </a:lnTo>
                </a:path>
              </a:pathLst>
            </a:custGeom>
            <a:ln w="3175">
              <a:solidFill>
                <a:srgbClr val="565658"/>
              </a:solidFill>
            </a:ln>
          </p:spPr>
          <p:txBody>
            <a:bodyPr wrap="square" lIns="0" tIns="0" rIns="0" bIns="0" rtlCol="0"/>
            <a:lstStyle/>
            <a:p/>
          </p:txBody>
        </p:sp>
        <p:sp>
          <p:nvSpPr>
            <p:cNvPr id="1883" name="object 1883" descr=""/>
            <p:cNvSpPr/>
            <p:nvPr/>
          </p:nvSpPr>
          <p:spPr>
            <a:xfrm>
              <a:off x="5689010" y="2346316"/>
              <a:ext cx="9525" cy="635"/>
            </a:xfrm>
            <a:custGeom>
              <a:avLst/>
              <a:gdLst/>
              <a:ahLst/>
              <a:cxnLst/>
              <a:rect l="l" t="t" r="r" b="b"/>
              <a:pathLst>
                <a:path w="9525" h="635">
                  <a:moveTo>
                    <a:pt x="8902" y="114"/>
                  </a:moveTo>
                  <a:lnTo>
                    <a:pt x="8737" y="101"/>
                  </a:lnTo>
                  <a:lnTo>
                    <a:pt x="6654" y="50"/>
                  </a:lnTo>
                  <a:lnTo>
                    <a:pt x="4470" y="0"/>
                  </a:lnTo>
                  <a:lnTo>
                    <a:pt x="4000" y="0"/>
                  </a:lnTo>
                  <a:lnTo>
                    <a:pt x="3187" y="25"/>
                  </a:lnTo>
                  <a:lnTo>
                    <a:pt x="2146" y="76"/>
                  </a:lnTo>
                  <a:lnTo>
                    <a:pt x="1092" y="177"/>
                  </a:lnTo>
                  <a:lnTo>
                    <a:pt x="0" y="368"/>
                  </a:lnTo>
                </a:path>
              </a:pathLst>
            </a:custGeom>
            <a:ln w="3175">
              <a:solidFill>
                <a:srgbClr val="565658"/>
              </a:solidFill>
            </a:ln>
          </p:spPr>
          <p:txBody>
            <a:bodyPr wrap="square" lIns="0" tIns="0" rIns="0" bIns="0" rtlCol="0"/>
            <a:lstStyle/>
            <a:p/>
          </p:txBody>
        </p:sp>
        <p:sp>
          <p:nvSpPr>
            <p:cNvPr id="1884" name="object 1884" descr=""/>
            <p:cNvSpPr/>
            <p:nvPr/>
          </p:nvSpPr>
          <p:spPr>
            <a:xfrm>
              <a:off x="5697914" y="2346429"/>
              <a:ext cx="25400" cy="85090"/>
            </a:xfrm>
            <a:custGeom>
              <a:avLst/>
              <a:gdLst/>
              <a:ahLst/>
              <a:cxnLst/>
              <a:rect l="l" t="t" r="r" b="b"/>
              <a:pathLst>
                <a:path w="25400" h="85089">
                  <a:moveTo>
                    <a:pt x="25082" y="84988"/>
                  </a:moveTo>
                  <a:lnTo>
                    <a:pt x="24295" y="37096"/>
                  </a:lnTo>
                  <a:lnTo>
                    <a:pt x="8877" y="673"/>
                  </a:lnTo>
                  <a:lnTo>
                    <a:pt x="1663" y="0"/>
                  </a:lnTo>
                  <a:lnTo>
                    <a:pt x="0" y="0"/>
                  </a:lnTo>
                </a:path>
              </a:pathLst>
            </a:custGeom>
            <a:ln w="3175">
              <a:solidFill>
                <a:srgbClr val="565658"/>
              </a:solidFill>
            </a:ln>
          </p:spPr>
          <p:txBody>
            <a:bodyPr wrap="square" lIns="0" tIns="0" rIns="0" bIns="0" rtlCol="0"/>
            <a:lstStyle/>
            <a:p/>
          </p:txBody>
        </p:sp>
        <p:sp>
          <p:nvSpPr>
            <p:cNvPr id="1885" name="object 1885" descr=""/>
            <p:cNvSpPr/>
            <p:nvPr/>
          </p:nvSpPr>
          <p:spPr>
            <a:xfrm>
              <a:off x="5672122" y="2369114"/>
              <a:ext cx="8890" cy="1270"/>
            </a:xfrm>
            <a:custGeom>
              <a:avLst/>
              <a:gdLst/>
              <a:ahLst/>
              <a:cxnLst/>
              <a:rect l="l" t="t" r="r" b="b"/>
              <a:pathLst>
                <a:path w="8889" h="1269">
                  <a:moveTo>
                    <a:pt x="0" y="0"/>
                  </a:moveTo>
                  <a:lnTo>
                    <a:pt x="952" y="0"/>
                  </a:lnTo>
                  <a:lnTo>
                    <a:pt x="8648" y="787"/>
                  </a:lnTo>
                </a:path>
              </a:pathLst>
            </a:custGeom>
            <a:ln w="3175">
              <a:solidFill>
                <a:srgbClr val="565658"/>
              </a:solidFill>
            </a:ln>
          </p:spPr>
          <p:txBody>
            <a:bodyPr wrap="square" lIns="0" tIns="0" rIns="0" bIns="0" rtlCol="0"/>
            <a:lstStyle/>
            <a:p/>
          </p:txBody>
        </p:sp>
        <p:sp>
          <p:nvSpPr>
            <p:cNvPr id="1886" name="object 1886" descr=""/>
            <p:cNvSpPr/>
            <p:nvPr/>
          </p:nvSpPr>
          <p:spPr>
            <a:xfrm>
              <a:off x="5663223" y="2369107"/>
              <a:ext cx="9525" cy="1270"/>
            </a:xfrm>
            <a:custGeom>
              <a:avLst/>
              <a:gdLst/>
              <a:ahLst/>
              <a:cxnLst/>
              <a:rect l="l" t="t" r="r" b="b"/>
              <a:pathLst>
                <a:path w="9525" h="1269">
                  <a:moveTo>
                    <a:pt x="0" y="787"/>
                  </a:moveTo>
                  <a:lnTo>
                    <a:pt x="4000" y="165"/>
                  </a:lnTo>
                  <a:lnTo>
                    <a:pt x="7937" y="12"/>
                  </a:lnTo>
                  <a:lnTo>
                    <a:pt x="8902" y="0"/>
                  </a:lnTo>
                </a:path>
              </a:pathLst>
            </a:custGeom>
            <a:ln w="3175">
              <a:solidFill>
                <a:srgbClr val="565658"/>
              </a:solidFill>
            </a:ln>
          </p:spPr>
          <p:txBody>
            <a:bodyPr wrap="square" lIns="0" tIns="0" rIns="0" bIns="0" rtlCol="0"/>
            <a:lstStyle/>
            <a:p/>
          </p:txBody>
        </p:sp>
        <p:sp>
          <p:nvSpPr>
            <p:cNvPr id="1887" name="object 1887" descr=""/>
            <p:cNvSpPr/>
            <p:nvPr/>
          </p:nvSpPr>
          <p:spPr>
            <a:xfrm>
              <a:off x="5708541" y="2370410"/>
              <a:ext cx="6985" cy="3810"/>
            </a:xfrm>
            <a:custGeom>
              <a:avLst/>
              <a:gdLst/>
              <a:ahLst/>
              <a:cxnLst/>
              <a:rect l="l" t="t" r="r" b="b"/>
              <a:pathLst>
                <a:path w="6985" h="3810">
                  <a:moveTo>
                    <a:pt x="6616" y="0"/>
                  </a:moveTo>
                  <a:lnTo>
                    <a:pt x="0" y="3200"/>
                  </a:lnTo>
                </a:path>
              </a:pathLst>
            </a:custGeom>
            <a:ln w="3175">
              <a:solidFill>
                <a:srgbClr val="565658"/>
              </a:solidFill>
            </a:ln>
          </p:spPr>
          <p:txBody>
            <a:bodyPr wrap="square" lIns="0" tIns="0" rIns="0" bIns="0" rtlCol="0"/>
            <a:lstStyle/>
            <a:p/>
          </p:txBody>
        </p:sp>
        <p:sp>
          <p:nvSpPr>
            <p:cNvPr id="1888" name="object 1888" descr=""/>
            <p:cNvSpPr/>
            <p:nvPr/>
          </p:nvSpPr>
          <p:spPr>
            <a:xfrm>
              <a:off x="5708521" y="2373151"/>
              <a:ext cx="635" cy="635"/>
            </a:xfrm>
            <a:custGeom>
              <a:avLst/>
              <a:gdLst/>
              <a:ahLst/>
              <a:cxnLst/>
              <a:rect l="l" t="t" r="r" b="b"/>
              <a:pathLst>
                <a:path w="635" h="635">
                  <a:moveTo>
                    <a:pt x="88" y="0"/>
                  </a:moveTo>
                  <a:lnTo>
                    <a:pt x="0" y="177"/>
                  </a:lnTo>
                  <a:lnTo>
                    <a:pt x="25" y="457"/>
                  </a:lnTo>
                </a:path>
              </a:pathLst>
            </a:custGeom>
            <a:ln w="3175">
              <a:solidFill>
                <a:srgbClr val="565658"/>
              </a:solidFill>
            </a:ln>
          </p:spPr>
          <p:txBody>
            <a:bodyPr wrap="square" lIns="0" tIns="0" rIns="0" bIns="0" rtlCol="0"/>
            <a:lstStyle/>
            <a:p/>
          </p:txBody>
        </p:sp>
        <p:sp>
          <p:nvSpPr>
            <p:cNvPr id="1889" name="object 1889" descr=""/>
            <p:cNvSpPr/>
            <p:nvPr/>
          </p:nvSpPr>
          <p:spPr>
            <a:xfrm>
              <a:off x="5696826" y="2363335"/>
              <a:ext cx="12065" cy="12700"/>
            </a:xfrm>
            <a:custGeom>
              <a:avLst/>
              <a:gdLst/>
              <a:ahLst/>
              <a:cxnLst/>
              <a:rect l="l" t="t" r="r" b="b"/>
              <a:pathLst>
                <a:path w="12064" h="12700">
                  <a:moveTo>
                    <a:pt x="11722" y="10274"/>
                  </a:moveTo>
                  <a:lnTo>
                    <a:pt x="7162" y="11861"/>
                  </a:lnTo>
                  <a:lnTo>
                    <a:pt x="5715" y="12115"/>
                  </a:lnTo>
                  <a:lnTo>
                    <a:pt x="3086" y="12141"/>
                  </a:lnTo>
                  <a:lnTo>
                    <a:pt x="1193" y="11607"/>
                  </a:lnTo>
                  <a:lnTo>
                    <a:pt x="355" y="10921"/>
                  </a:lnTo>
                  <a:lnTo>
                    <a:pt x="0" y="9931"/>
                  </a:lnTo>
                  <a:lnTo>
                    <a:pt x="139" y="8864"/>
                  </a:lnTo>
                  <a:lnTo>
                    <a:pt x="1016" y="7086"/>
                  </a:lnTo>
                  <a:lnTo>
                    <a:pt x="3314" y="4216"/>
                  </a:lnTo>
                  <a:lnTo>
                    <a:pt x="7010" y="838"/>
                  </a:lnTo>
                  <a:lnTo>
                    <a:pt x="8064" y="0"/>
                  </a:lnTo>
                </a:path>
              </a:pathLst>
            </a:custGeom>
            <a:ln w="3175">
              <a:solidFill>
                <a:srgbClr val="565658"/>
              </a:solidFill>
            </a:ln>
          </p:spPr>
          <p:txBody>
            <a:bodyPr wrap="square" lIns="0" tIns="0" rIns="0" bIns="0" rtlCol="0"/>
            <a:lstStyle/>
            <a:p/>
          </p:txBody>
        </p:sp>
        <p:sp>
          <p:nvSpPr>
            <p:cNvPr id="1890" name="object 1890" descr=""/>
            <p:cNvSpPr/>
            <p:nvPr/>
          </p:nvSpPr>
          <p:spPr>
            <a:xfrm>
              <a:off x="5704889" y="2358235"/>
              <a:ext cx="6985" cy="5715"/>
            </a:xfrm>
            <a:custGeom>
              <a:avLst/>
              <a:gdLst/>
              <a:ahLst/>
              <a:cxnLst/>
              <a:rect l="l" t="t" r="r" b="b"/>
              <a:pathLst>
                <a:path w="6985" h="5714">
                  <a:moveTo>
                    <a:pt x="0" y="5105"/>
                  </a:moveTo>
                  <a:lnTo>
                    <a:pt x="6642" y="0"/>
                  </a:lnTo>
                </a:path>
              </a:pathLst>
            </a:custGeom>
            <a:ln w="3175">
              <a:solidFill>
                <a:srgbClr val="565658"/>
              </a:solidFill>
            </a:ln>
          </p:spPr>
          <p:txBody>
            <a:bodyPr wrap="square" lIns="0" tIns="0" rIns="0" bIns="0" rtlCol="0"/>
            <a:lstStyle/>
            <a:p/>
          </p:txBody>
        </p:sp>
        <p:sp>
          <p:nvSpPr>
            <p:cNvPr id="1891" name="object 1891" descr=""/>
            <p:cNvSpPr/>
            <p:nvPr/>
          </p:nvSpPr>
          <p:spPr>
            <a:xfrm>
              <a:off x="5715158" y="2367731"/>
              <a:ext cx="2540" cy="3175"/>
            </a:xfrm>
            <a:custGeom>
              <a:avLst/>
              <a:gdLst/>
              <a:ahLst/>
              <a:cxnLst/>
              <a:rect l="l" t="t" r="r" b="b"/>
              <a:pathLst>
                <a:path w="2539" h="3175">
                  <a:moveTo>
                    <a:pt x="0" y="2679"/>
                  </a:moveTo>
                  <a:lnTo>
                    <a:pt x="1955" y="228"/>
                  </a:lnTo>
                  <a:lnTo>
                    <a:pt x="1930" y="0"/>
                  </a:lnTo>
                </a:path>
              </a:pathLst>
            </a:custGeom>
            <a:ln w="3175">
              <a:solidFill>
                <a:srgbClr val="565658"/>
              </a:solidFill>
            </a:ln>
          </p:spPr>
          <p:txBody>
            <a:bodyPr wrap="square" lIns="0" tIns="0" rIns="0" bIns="0" rtlCol="0"/>
            <a:lstStyle/>
            <a:p/>
          </p:txBody>
        </p:sp>
        <p:sp>
          <p:nvSpPr>
            <p:cNvPr id="1892" name="object 1892" descr=""/>
            <p:cNvSpPr/>
            <p:nvPr/>
          </p:nvSpPr>
          <p:spPr>
            <a:xfrm>
              <a:off x="5715132" y="2369963"/>
              <a:ext cx="635" cy="635"/>
            </a:xfrm>
            <a:custGeom>
              <a:avLst/>
              <a:gdLst/>
              <a:ahLst/>
              <a:cxnLst/>
              <a:rect l="l" t="t" r="r" b="b"/>
              <a:pathLst>
                <a:path w="635" h="635">
                  <a:moveTo>
                    <a:pt x="88" y="0"/>
                  </a:moveTo>
                  <a:lnTo>
                    <a:pt x="0" y="177"/>
                  </a:lnTo>
                  <a:lnTo>
                    <a:pt x="25" y="444"/>
                  </a:lnTo>
                </a:path>
              </a:pathLst>
            </a:custGeom>
            <a:ln w="3175">
              <a:solidFill>
                <a:srgbClr val="565658"/>
              </a:solidFill>
            </a:ln>
          </p:spPr>
          <p:txBody>
            <a:bodyPr wrap="square" lIns="0" tIns="0" rIns="0" bIns="0" rtlCol="0"/>
            <a:lstStyle/>
            <a:p/>
          </p:txBody>
        </p:sp>
        <p:sp>
          <p:nvSpPr>
            <p:cNvPr id="1893" name="object 1893" descr=""/>
            <p:cNvSpPr/>
            <p:nvPr/>
          </p:nvSpPr>
          <p:spPr>
            <a:xfrm>
              <a:off x="5697491" y="2364377"/>
              <a:ext cx="8255" cy="10795"/>
            </a:xfrm>
            <a:custGeom>
              <a:avLst/>
              <a:gdLst/>
              <a:ahLst/>
              <a:cxnLst/>
              <a:rect l="l" t="t" r="r" b="b"/>
              <a:pathLst>
                <a:path w="8254" h="10794">
                  <a:moveTo>
                    <a:pt x="8166" y="0"/>
                  </a:moveTo>
                  <a:lnTo>
                    <a:pt x="0" y="8750"/>
                  </a:lnTo>
                  <a:lnTo>
                    <a:pt x="63" y="9144"/>
                  </a:lnTo>
                  <a:lnTo>
                    <a:pt x="317" y="9601"/>
                  </a:lnTo>
                  <a:lnTo>
                    <a:pt x="1117" y="10185"/>
                  </a:lnTo>
                  <a:lnTo>
                    <a:pt x="2197" y="10502"/>
                  </a:lnTo>
                  <a:lnTo>
                    <a:pt x="2933" y="10591"/>
                  </a:lnTo>
                  <a:lnTo>
                    <a:pt x="3898" y="10579"/>
                  </a:lnTo>
                </a:path>
              </a:pathLst>
            </a:custGeom>
            <a:ln w="3175">
              <a:solidFill>
                <a:srgbClr val="565658"/>
              </a:solidFill>
            </a:ln>
          </p:spPr>
          <p:txBody>
            <a:bodyPr wrap="square" lIns="0" tIns="0" rIns="0" bIns="0" rtlCol="0"/>
            <a:lstStyle/>
            <a:p/>
          </p:txBody>
        </p:sp>
        <p:sp>
          <p:nvSpPr>
            <p:cNvPr id="1894" name="object 1894" descr=""/>
            <p:cNvSpPr/>
            <p:nvPr/>
          </p:nvSpPr>
          <p:spPr>
            <a:xfrm>
              <a:off x="5704889" y="2363340"/>
              <a:ext cx="1270" cy="1270"/>
            </a:xfrm>
            <a:custGeom>
              <a:avLst/>
              <a:gdLst/>
              <a:ahLst/>
              <a:cxnLst/>
              <a:rect l="l" t="t" r="r" b="b"/>
              <a:pathLst>
                <a:path w="1270" h="1269">
                  <a:moveTo>
                    <a:pt x="0" y="0"/>
                  </a:moveTo>
                  <a:lnTo>
                    <a:pt x="127" y="190"/>
                  </a:lnTo>
                  <a:lnTo>
                    <a:pt x="317" y="457"/>
                  </a:lnTo>
                  <a:lnTo>
                    <a:pt x="533" y="749"/>
                  </a:lnTo>
                  <a:lnTo>
                    <a:pt x="774" y="1041"/>
                  </a:lnTo>
                </a:path>
              </a:pathLst>
            </a:custGeom>
            <a:ln w="3175">
              <a:solidFill>
                <a:srgbClr val="565658"/>
              </a:solidFill>
            </a:ln>
          </p:spPr>
          <p:txBody>
            <a:bodyPr wrap="square" lIns="0" tIns="0" rIns="0" bIns="0" rtlCol="0"/>
            <a:lstStyle/>
            <a:p/>
          </p:txBody>
        </p:sp>
        <p:sp>
          <p:nvSpPr>
            <p:cNvPr id="1895" name="object 1895" descr=""/>
            <p:cNvSpPr/>
            <p:nvPr/>
          </p:nvSpPr>
          <p:spPr>
            <a:xfrm>
              <a:off x="5705657" y="2359279"/>
              <a:ext cx="6985" cy="5715"/>
            </a:xfrm>
            <a:custGeom>
              <a:avLst/>
              <a:gdLst/>
              <a:ahLst/>
              <a:cxnLst/>
              <a:rect l="l" t="t" r="r" b="b"/>
              <a:pathLst>
                <a:path w="6985" h="5714">
                  <a:moveTo>
                    <a:pt x="6642" y="0"/>
                  </a:moveTo>
                  <a:lnTo>
                    <a:pt x="0" y="5092"/>
                  </a:lnTo>
                </a:path>
              </a:pathLst>
            </a:custGeom>
            <a:ln w="3175">
              <a:solidFill>
                <a:srgbClr val="565658"/>
              </a:solidFill>
            </a:ln>
          </p:spPr>
          <p:txBody>
            <a:bodyPr wrap="square" lIns="0" tIns="0" rIns="0" bIns="0" rtlCol="0"/>
            <a:lstStyle/>
            <a:p/>
          </p:txBody>
        </p:sp>
        <p:sp>
          <p:nvSpPr>
            <p:cNvPr id="1896" name="object 1896" descr=""/>
            <p:cNvSpPr/>
            <p:nvPr/>
          </p:nvSpPr>
          <p:spPr>
            <a:xfrm>
              <a:off x="5711536" y="2358237"/>
              <a:ext cx="1270" cy="1270"/>
            </a:xfrm>
            <a:custGeom>
              <a:avLst/>
              <a:gdLst/>
              <a:ahLst/>
              <a:cxnLst/>
              <a:rect l="l" t="t" r="r" b="b"/>
              <a:pathLst>
                <a:path w="1270" h="1269">
                  <a:moveTo>
                    <a:pt x="0" y="0"/>
                  </a:moveTo>
                  <a:lnTo>
                    <a:pt x="127" y="190"/>
                  </a:lnTo>
                  <a:lnTo>
                    <a:pt x="304" y="457"/>
                  </a:lnTo>
                  <a:lnTo>
                    <a:pt x="533" y="749"/>
                  </a:lnTo>
                  <a:lnTo>
                    <a:pt x="762" y="1041"/>
                  </a:lnTo>
                </a:path>
              </a:pathLst>
            </a:custGeom>
            <a:ln w="3175">
              <a:solidFill>
                <a:srgbClr val="565658"/>
              </a:solidFill>
            </a:ln>
          </p:spPr>
          <p:txBody>
            <a:bodyPr wrap="square" lIns="0" tIns="0" rIns="0" bIns="0" rtlCol="0"/>
            <a:lstStyle/>
            <a:p/>
          </p:txBody>
        </p:sp>
        <p:sp>
          <p:nvSpPr>
            <p:cNvPr id="1897" name="object 1897" descr=""/>
            <p:cNvSpPr/>
            <p:nvPr/>
          </p:nvSpPr>
          <p:spPr>
            <a:xfrm>
              <a:off x="5711541" y="2357265"/>
              <a:ext cx="2540" cy="1270"/>
            </a:xfrm>
            <a:custGeom>
              <a:avLst/>
              <a:gdLst/>
              <a:ahLst/>
              <a:cxnLst/>
              <a:rect l="l" t="t" r="r" b="b"/>
              <a:pathLst>
                <a:path w="2539" h="1269">
                  <a:moveTo>
                    <a:pt x="2451" y="190"/>
                  </a:moveTo>
                  <a:lnTo>
                    <a:pt x="2285" y="38"/>
                  </a:lnTo>
                  <a:lnTo>
                    <a:pt x="1981" y="0"/>
                  </a:lnTo>
                  <a:lnTo>
                    <a:pt x="1511" y="114"/>
                  </a:lnTo>
                  <a:lnTo>
                    <a:pt x="800" y="431"/>
                  </a:lnTo>
                  <a:lnTo>
                    <a:pt x="0" y="977"/>
                  </a:lnTo>
                </a:path>
              </a:pathLst>
            </a:custGeom>
            <a:ln w="3175">
              <a:solidFill>
                <a:srgbClr val="565658"/>
              </a:solidFill>
            </a:ln>
          </p:spPr>
          <p:txBody>
            <a:bodyPr wrap="square" lIns="0" tIns="0" rIns="0" bIns="0" rtlCol="0"/>
            <a:lstStyle/>
            <a:p/>
          </p:txBody>
        </p:sp>
        <p:sp>
          <p:nvSpPr>
            <p:cNvPr id="1898" name="object 1898" descr=""/>
            <p:cNvSpPr/>
            <p:nvPr/>
          </p:nvSpPr>
          <p:spPr>
            <a:xfrm>
              <a:off x="5713994" y="2357456"/>
              <a:ext cx="3175" cy="10795"/>
            </a:xfrm>
            <a:custGeom>
              <a:avLst/>
              <a:gdLst/>
              <a:ahLst/>
              <a:cxnLst/>
              <a:rect l="l" t="t" r="r" b="b"/>
              <a:pathLst>
                <a:path w="3175" h="10794">
                  <a:moveTo>
                    <a:pt x="3098" y="10274"/>
                  </a:moveTo>
                  <a:lnTo>
                    <a:pt x="2959" y="9499"/>
                  </a:lnTo>
                  <a:lnTo>
                    <a:pt x="1854" y="4851"/>
                  </a:lnTo>
                  <a:lnTo>
                    <a:pt x="1498" y="3657"/>
                  </a:lnTo>
                  <a:lnTo>
                    <a:pt x="0" y="0"/>
                  </a:lnTo>
                </a:path>
              </a:pathLst>
            </a:custGeom>
            <a:ln w="3175">
              <a:solidFill>
                <a:srgbClr val="565658"/>
              </a:solidFill>
            </a:ln>
          </p:spPr>
          <p:txBody>
            <a:bodyPr wrap="square" lIns="0" tIns="0" rIns="0" bIns="0" rtlCol="0"/>
            <a:lstStyle/>
            <a:p/>
          </p:txBody>
        </p:sp>
        <p:sp>
          <p:nvSpPr>
            <p:cNvPr id="1899" name="object 1899" descr=""/>
            <p:cNvSpPr/>
            <p:nvPr/>
          </p:nvSpPr>
          <p:spPr>
            <a:xfrm>
              <a:off x="5716628" y="2367733"/>
              <a:ext cx="635" cy="635"/>
            </a:xfrm>
            <a:custGeom>
              <a:avLst/>
              <a:gdLst/>
              <a:ahLst/>
              <a:cxnLst/>
              <a:rect l="l" t="t" r="r" b="b"/>
              <a:pathLst>
                <a:path w="635" h="635">
                  <a:moveTo>
                    <a:pt x="0" y="457"/>
                  </a:moveTo>
                  <a:lnTo>
                    <a:pt x="63" y="330"/>
                  </a:lnTo>
                  <a:lnTo>
                    <a:pt x="292" y="88"/>
                  </a:lnTo>
                  <a:lnTo>
                    <a:pt x="469" y="0"/>
                  </a:lnTo>
                </a:path>
              </a:pathLst>
            </a:custGeom>
            <a:ln w="3175">
              <a:solidFill>
                <a:srgbClr val="565658"/>
              </a:solidFill>
            </a:ln>
          </p:spPr>
          <p:txBody>
            <a:bodyPr wrap="square" lIns="0" tIns="0" rIns="0" bIns="0" rtlCol="0"/>
            <a:lstStyle/>
            <a:p/>
          </p:txBody>
        </p:sp>
        <p:sp>
          <p:nvSpPr>
            <p:cNvPr id="1900" name="object 1900" descr=""/>
            <p:cNvSpPr/>
            <p:nvPr/>
          </p:nvSpPr>
          <p:spPr>
            <a:xfrm>
              <a:off x="5705660" y="2364377"/>
              <a:ext cx="5715" cy="0"/>
            </a:xfrm>
            <a:custGeom>
              <a:avLst/>
              <a:gdLst/>
              <a:ahLst/>
              <a:cxnLst/>
              <a:rect l="l" t="t" r="r" b="b"/>
              <a:pathLst>
                <a:path w="5714" h="0">
                  <a:moveTo>
                    <a:pt x="5448" y="0"/>
                  </a:moveTo>
                  <a:lnTo>
                    <a:pt x="0" y="0"/>
                  </a:lnTo>
                </a:path>
              </a:pathLst>
            </a:custGeom>
            <a:ln w="3175">
              <a:solidFill>
                <a:srgbClr val="565658"/>
              </a:solidFill>
            </a:ln>
          </p:spPr>
          <p:txBody>
            <a:bodyPr wrap="square" lIns="0" tIns="0" rIns="0" bIns="0" rtlCol="0"/>
            <a:lstStyle/>
            <a:p/>
          </p:txBody>
        </p:sp>
        <p:sp>
          <p:nvSpPr>
            <p:cNvPr id="1901" name="object 1901" descr=""/>
            <p:cNvSpPr/>
            <p:nvPr/>
          </p:nvSpPr>
          <p:spPr>
            <a:xfrm>
              <a:off x="5712057" y="2359281"/>
              <a:ext cx="635" cy="3175"/>
            </a:xfrm>
            <a:custGeom>
              <a:avLst/>
              <a:gdLst/>
              <a:ahLst/>
              <a:cxnLst/>
              <a:rect l="l" t="t" r="r" b="b"/>
              <a:pathLst>
                <a:path w="635" h="3175">
                  <a:moveTo>
                    <a:pt x="0" y="2794"/>
                  </a:moveTo>
                  <a:lnTo>
                    <a:pt x="241" y="0"/>
                  </a:lnTo>
                </a:path>
              </a:pathLst>
            </a:custGeom>
            <a:ln w="3175">
              <a:solidFill>
                <a:srgbClr val="565658"/>
              </a:solidFill>
            </a:ln>
          </p:spPr>
          <p:txBody>
            <a:bodyPr wrap="square" lIns="0" tIns="0" rIns="0" bIns="0" rtlCol="0"/>
            <a:lstStyle/>
            <a:p/>
          </p:txBody>
        </p:sp>
        <p:sp>
          <p:nvSpPr>
            <p:cNvPr id="1902" name="object 1902" descr=""/>
            <p:cNvSpPr/>
            <p:nvPr/>
          </p:nvSpPr>
          <p:spPr>
            <a:xfrm>
              <a:off x="5712299" y="2358072"/>
              <a:ext cx="1905" cy="1270"/>
            </a:xfrm>
            <a:custGeom>
              <a:avLst/>
              <a:gdLst/>
              <a:ahLst/>
              <a:cxnLst/>
              <a:rect l="l" t="t" r="r" b="b"/>
              <a:pathLst>
                <a:path w="1904" h="1269">
                  <a:moveTo>
                    <a:pt x="0" y="1206"/>
                  </a:moveTo>
                  <a:lnTo>
                    <a:pt x="1206" y="0"/>
                  </a:lnTo>
                </a:path>
              </a:pathLst>
            </a:custGeom>
            <a:ln w="3175">
              <a:solidFill>
                <a:srgbClr val="565658"/>
              </a:solidFill>
            </a:ln>
          </p:spPr>
          <p:txBody>
            <a:bodyPr wrap="square" lIns="0" tIns="0" rIns="0" bIns="0" rtlCol="0"/>
            <a:lstStyle/>
            <a:p/>
          </p:txBody>
        </p:sp>
        <p:sp>
          <p:nvSpPr>
            <p:cNvPr id="1903" name="object 1903" descr=""/>
            <p:cNvSpPr/>
            <p:nvPr/>
          </p:nvSpPr>
          <p:spPr>
            <a:xfrm>
              <a:off x="5713586" y="2357455"/>
              <a:ext cx="635" cy="1270"/>
            </a:xfrm>
            <a:custGeom>
              <a:avLst/>
              <a:gdLst/>
              <a:ahLst/>
              <a:cxnLst/>
              <a:rect l="l" t="t" r="r" b="b"/>
              <a:pathLst>
                <a:path w="635" h="1269">
                  <a:moveTo>
                    <a:pt x="406" y="0"/>
                  </a:moveTo>
                  <a:lnTo>
                    <a:pt x="253" y="139"/>
                  </a:lnTo>
                  <a:lnTo>
                    <a:pt x="126" y="304"/>
                  </a:lnTo>
                  <a:lnTo>
                    <a:pt x="38" y="482"/>
                  </a:lnTo>
                  <a:lnTo>
                    <a:pt x="0" y="685"/>
                  </a:lnTo>
                </a:path>
              </a:pathLst>
            </a:custGeom>
            <a:ln w="3175">
              <a:solidFill>
                <a:srgbClr val="565658"/>
              </a:solidFill>
            </a:ln>
          </p:spPr>
          <p:txBody>
            <a:bodyPr wrap="square" lIns="0" tIns="0" rIns="0" bIns="0" rtlCol="0"/>
            <a:lstStyle/>
            <a:p/>
          </p:txBody>
        </p:sp>
        <p:sp>
          <p:nvSpPr>
            <p:cNvPr id="1904" name="object 1904" descr=""/>
            <p:cNvSpPr/>
            <p:nvPr/>
          </p:nvSpPr>
          <p:spPr>
            <a:xfrm>
              <a:off x="5713592" y="2358132"/>
              <a:ext cx="3175" cy="10160"/>
            </a:xfrm>
            <a:custGeom>
              <a:avLst/>
              <a:gdLst/>
              <a:ahLst/>
              <a:cxnLst/>
              <a:rect l="l" t="t" r="r" b="b"/>
              <a:pathLst>
                <a:path w="3175" h="10160">
                  <a:moveTo>
                    <a:pt x="3035" y="10058"/>
                  </a:moveTo>
                  <a:lnTo>
                    <a:pt x="2895" y="9309"/>
                  </a:lnTo>
                  <a:lnTo>
                    <a:pt x="1828" y="4762"/>
                  </a:lnTo>
                  <a:lnTo>
                    <a:pt x="1460" y="3594"/>
                  </a:lnTo>
                  <a:lnTo>
                    <a:pt x="0" y="0"/>
                  </a:lnTo>
                </a:path>
              </a:pathLst>
            </a:custGeom>
            <a:ln w="3175">
              <a:solidFill>
                <a:srgbClr val="565658"/>
              </a:solidFill>
            </a:ln>
          </p:spPr>
          <p:txBody>
            <a:bodyPr wrap="square" lIns="0" tIns="0" rIns="0" bIns="0" rtlCol="0"/>
            <a:lstStyle/>
            <a:p/>
          </p:txBody>
        </p:sp>
        <p:sp>
          <p:nvSpPr>
            <p:cNvPr id="1905" name="object 1905" descr=""/>
            <p:cNvSpPr/>
            <p:nvPr/>
          </p:nvSpPr>
          <p:spPr>
            <a:xfrm>
              <a:off x="5713347" y="2358138"/>
              <a:ext cx="635" cy="3175"/>
            </a:xfrm>
            <a:custGeom>
              <a:avLst/>
              <a:gdLst/>
              <a:ahLst/>
              <a:cxnLst/>
              <a:rect l="l" t="t" r="r" b="b"/>
              <a:pathLst>
                <a:path w="635" h="3175">
                  <a:moveTo>
                    <a:pt x="241" y="0"/>
                  </a:moveTo>
                  <a:lnTo>
                    <a:pt x="0" y="2781"/>
                  </a:lnTo>
                </a:path>
              </a:pathLst>
            </a:custGeom>
            <a:ln w="3175">
              <a:solidFill>
                <a:srgbClr val="565658"/>
              </a:solidFill>
            </a:ln>
          </p:spPr>
          <p:txBody>
            <a:bodyPr wrap="square" lIns="0" tIns="0" rIns="0" bIns="0" rtlCol="0"/>
            <a:lstStyle/>
            <a:p/>
          </p:txBody>
        </p:sp>
        <p:sp>
          <p:nvSpPr>
            <p:cNvPr id="1906" name="object 1906" descr=""/>
            <p:cNvSpPr/>
            <p:nvPr/>
          </p:nvSpPr>
          <p:spPr>
            <a:xfrm>
              <a:off x="6027648" y="2405633"/>
              <a:ext cx="3175" cy="6985"/>
            </a:xfrm>
            <a:custGeom>
              <a:avLst/>
              <a:gdLst/>
              <a:ahLst/>
              <a:cxnLst/>
              <a:rect l="l" t="t" r="r" b="b"/>
              <a:pathLst>
                <a:path w="3175" h="6985">
                  <a:moveTo>
                    <a:pt x="2641" y="0"/>
                  </a:moveTo>
                  <a:lnTo>
                    <a:pt x="1460" y="2857"/>
                  </a:lnTo>
                  <a:lnTo>
                    <a:pt x="266" y="5740"/>
                  </a:lnTo>
                  <a:lnTo>
                    <a:pt x="0" y="6375"/>
                  </a:lnTo>
                </a:path>
              </a:pathLst>
            </a:custGeom>
            <a:ln w="3175">
              <a:solidFill>
                <a:srgbClr val="565658"/>
              </a:solidFill>
            </a:ln>
          </p:spPr>
          <p:txBody>
            <a:bodyPr wrap="square" lIns="0" tIns="0" rIns="0" bIns="0" rtlCol="0"/>
            <a:lstStyle/>
            <a:p/>
          </p:txBody>
        </p:sp>
        <p:sp>
          <p:nvSpPr>
            <p:cNvPr id="1907" name="object 1907" descr=""/>
            <p:cNvSpPr/>
            <p:nvPr/>
          </p:nvSpPr>
          <p:spPr>
            <a:xfrm>
              <a:off x="6027653" y="2412008"/>
              <a:ext cx="5715" cy="13335"/>
            </a:xfrm>
            <a:custGeom>
              <a:avLst/>
              <a:gdLst/>
              <a:ahLst/>
              <a:cxnLst/>
              <a:rect l="l" t="t" r="r" b="b"/>
              <a:pathLst>
                <a:path w="5714" h="13335">
                  <a:moveTo>
                    <a:pt x="0" y="0"/>
                  </a:moveTo>
                  <a:lnTo>
                    <a:pt x="1295" y="3124"/>
                  </a:lnTo>
                  <a:lnTo>
                    <a:pt x="1701" y="4114"/>
                  </a:lnTo>
                  <a:lnTo>
                    <a:pt x="3416" y="8242"/>
                  </a:lnTo>
                  <a:lnTo>
                    <a:pt x="3619" y="8724"/>
                  </a:lnTo>
                  <a:lnTo>
                    <a:pt x="4787" y="11557"/>
                  </a:lnTo>
                  <a:lnTo>
                    <a:pt x="5283" y="12738"/>
                  </a:lnTo>
                </a:path>
              </a:pathLst>
            </a:custGeom>
            <a:ln w="3175">
              <a:solidFill>
                <a:srgbClr val="565658"/>
              </a:solidFill>
            </a:ln>
          </p:spPr>
          <p:txBody>
            <a:bodyPr wrap="square" lIns="0" tIns="0" rIns="0" bIns="0" rtlCol="0"/>
            <a:lstStyle/>
            <a:p/>
          </p:txBody>
        </p:sp>
        <p:sp>
          <p:nvSpPr>
            <p:cNvPr id="1908" name="object 1908" descr=""/>
            <p:cNvSpPr/>
            <p:nvPr/>
          </p:nvSpPr>
          <p:spPr>
            <a:xfrm>
              <a:off x="6032938" y="2424751"/>
              <a:ext cx="13335" cy="5715"/>
            </a:xfrm>
            <a:custGeom>
              <a:avLst/>
              <a:gdLst/>
              <a:ahLst/>
              <a:cxnLst/>
              <a:rect l="l" t="t" r="r" b="b"/>
              <a:pathLst>
                <a:path w="13335" h="5714">
                  <a:moveTo>
                    <a:pt x="0" y="0"/>
                  </a:moveTo>
                  <a:lnTo>
                    <a:pt x="3124" y="1295"/>
                  </a:lnTo>
                  <a:lnTo>
                    <a:pt x="4305" y="1778"/>
                  </a:lnTo>
                  <a:lnTo>
                    <a:pt x="5842" y="2413"/>
                  </a:lnTo>
                  <a:lnTo>
                    <a:pt x="8724" y="3606"/>
                  </a:lnTo>
                  <a:lnTo>
                    <a:pt x="11557" y="4775"/>
                  </a:lnTo>
                  <a:lnTo>
                    <a:pt x="12738" y="5270"/>
                  </a:lnTo>
                </a:path>
              </a:pathLst>
            </a:custGeom>
            <a:ln w="3175">
              <a:solidFill>
                <a:srgbClr val="565658"/>
              </a:solidFill>
            </a:ln>
          </p:spPr>
          <p:txBody>
            <a:bodyPr wrap="square" lIns="0" tIns="0" rIns="0" bIns="0" rtlCol="0"/>
            <a:lstStyle/>
            <a:p/>
          </p:txBody>
        </p:sp>
        <p:sp>
          <p:nvSpPr>
            <p:cNvPr id="1909" name="object 1909" descr=""/>
            <p:cNvSpPr/>
            <p:nvPr/>
          </p:nvSpPr>
          <p:spPr>
            <a:xfrm>
              <a:off x="6045681" y="2424738"/>
              <a:ext cx="13335" cy="5715"/>
            </a:xfrm>
            <a:custGeom>
              <a:avLst/>
              <a:gdLst/>
              <a:ahLst/>
              <a:cxnLst/>
              <a:rect l="l" t="t" r="r" b="b"/>
              <a:pathLst>
                <a:path w="13335" h="5714">
                  <a:moveTo>
                    <a:pt x="0" y="5283"/>
                  </a:moveTo>
                  <a:lnTo>
                    <a:pt x="3124" y="3987"/>
                  </a:lnTo>
                  <a:lnTo>
                    <a:pt x="4495" y="3416"/>
                  </a:lnTo>
                  <a:lnTo>
                    <a:pt x="5854" y="2857"/>
                  </a:lnTo>
                  <a:lnTo>
                    <a:pt x="8724" y="1663"/>
                  </a:lnTo>
                  <a:lnTo>
                    <a:pt x="11557" y="495"/>
                  </a:lnTo>
                  <a:lnTo>
                    <a:pt x="12738" y="0"/>
                  </a:lnTo>
                </a:path>
              </a:pathLst>
            </a:custGeom>
            <a:ln w="3175">
              <a:solidFill>
                <a:srgbClr val="565658"/>
              </a:solidFill>
            </a:ln>
          </p:spPr>
          <p:txBody>
            <a:bodyPr wrap="square" lIns="0" tIns="0" rIns="0" bIns="0" rtlCol="0"/>
            <a:lstStyle/>
            <a:p/>
          </p:txBody>
        </p:sp>
        <p:sp>
          <p:nvSpPr>
            <p:cNvPr id="1910" name="object 1910" descr=""/>
            <p:cNvSpPr/>
            <p:nvPr/>
          </p:nvSpPr>
          <p:spPr>
            <a:xfrm>
              <a:off x="6058424" y="2418363"/>
              <a:ext cx="3175" cy="6985"/>
            </a:xfrm>
            <a:custGeom>
              <a:avLst/>
              <a:gdLst/>
              <a:ahLst/>
              <a:cxnLst/>
              <a:rect l="l" t="t" r="r" b="b"/>
              <a:pathLst>
                <a:path w="3175" h="6985">
                  <a:moveTo>
                    <a:pt x="0" y="6375"/>
                  </a:moveTo>
                  <a:lnTo>
                    <a:pt x="1295" y="3251"/>
                  </a:lnTo>
                  <a:lnTo>
                    <a:pt x="2413" y="520"/>
                  </a:lnTo>
                  <a:lnTo>
                    <a:pt x="2641" y="0"/>
                  </a:lnTo>
                </a:path>
              </a:pathLst>
            </a:custGeom>
            <a:ln w="3175">
              <a:solidFill>
                <a:srgbClr val="565658"/>
              </a:solidFill>
            </a:ln>
          </p:spPr>
          <p:txBody>
            <a:bodyPr wrap="square" lIns="0" tIns="0" rIns="0" bIns="0" rtlCol="0"/>
            <a:lstStyle/>
            <a:p/>
          </p:txBody>
        </p:sp>
        <p:sp>
          <p:nvSpPr>
            <p:cNvPr id="1911" name="object 1911" descr=""/>
            <p:cNvSpPr/>
            <p:nvPr/>
          </p:nvSpPr>
          <p:spPr>
            <a:xfrm>
              <a:off x="6029517" y="2405820"/>
              <a:ext cx="31115" cy="22860"/>
            </a:xfrm>
            <a:custGeom>
              <a:avLst/>
              <a:gdLst/>
              <a:ahLst/>
              <a:cxnLst/>
              <a:rect l="l" t="t" r="r" b="b"/>
              <a:pathLst>
                <a:path w="31114" h="22860">
                  <a:moveTo>
                    <a:pt x="31089" y="12357"/>
                  </a:moveTo>
                  <a:lnTo>
                    <a:pt x="16268" y="22339"/>
                  </a:lnTo>
                  <a:lnTo>
                    <a:pt x="12014" y="21793"/>
                  </a:lnTo>
                  <a:lnTo>
                    <a:pt x="0" y="5892"/>
                  </a:lnTo>
                  <a:lnTo>
                    <a:pt x="647" y="1663"/>
                  </a:lnTo>
                  <a:lnTo>
                    <a:pt x="1219" y="0"/>
                  </a:lnTo>
                </a:path>
              </a:pathLst>
            </a:custGeom>
            <a:ln w="3175">
              <a:solidFill>
                <a:srgbClr val="565658"/>
              </a:solidFill>
            </a:ln>
          </p:spPr>
          <p:txBody>
            <a:bodyPr wrap="square" lIns="0" tIns="0" rIns="0" bIns="0" rtlCol="0"/>
            <a:lstStyle/>
            <a:p/>
          </p:txBody>
        </p:sp>
        <p:sp>
          <p:nvSpPr>
            <p:cNvPr id="1912" name="object 1912" descr=""/>
            <p:cNvSpPr/>
            <p:nvPr/>
          </p:nvSpPr>
          <p:spPr>
            <a:xfrm>
              <a:off x="6112263" y="2345686"/>
              <a:ext cx="1905" cy="0"/>
            </a:xfrm>
            <a:custGeom>
              <a:avLst/>
              <a:gdLst/>
              <a:ahLst/>
              <a:cxnLst/>
              <a:rect l="l" t="t" r="r" b="b"/>
              <a:pathLst>
                <a:path w="1904" h="0">
                  <a:moveTo>
                    <a:pt x="1816" y="0"/>
                  </a:moveTo>
                  <a:lnTo>
                    <a:pt x="0" y="0"/>
                  </a:lnTo>
                </a:path>
              </a:pathLst>
            </a:custGeom>
            <a:ln w="3175">
              <a:solidFill>
                <a:srgbClr val="565658"/>
              </a:solidFill>
            </a:ln>
          </p:spPr>
          <p:txBody>
            <a:bodyPr wrap="square" lIns="0" tIns="0" rIns="0" bIns="0" rtlCol="0"/>
            <a:lstStyle/>
            <a:p/>
          </p:txBody>
        </p:sp>
        <p:sp>
          <p:nvSpPr>
            <p:cNvPr id="1913" name="object 1913" descr=""/>
            <p:cNvSpPr/>
            <p:nvPr/>
          </p:nvSpPr>
          <p:spPr>
            <a:xfrm>
              <a:off x="6112273" y="2344197"/>
              <a:ext cx="635" cy="1905"/>
            </a:xfrm>
            <a:custGeom>
              <a:avLst/>
              <a:gdLst/>
              <a:ahLst/>
              <a:cxnLst/>
              <a:rect l="l" t="t" r="r" b="b"/>
              <a:pathLst>
                <a:path w="635" h="1905">
                  <a:moveTo>
                    <a:pt x="63" y="0"/>
                  </a:moveTo>
                  <a:lnTo>
                    <a:pt x="38" y="266"/>
                  </a:lnTo>
                  <a:lnTo>
                    <a:pt x="25" y="762"/>
                  </a:lnTo>
                  <a:lnTo>
                    <a:pt x="0" y="1485"/>
                  </a:lnTo>
                </a:path>
              </a:pathLst>
            </a:custGeom>
            <a:ln w="3175">
              <a:solidFill>
                <a:srgbClr val="565658"/>
              </a:solidFill>
            </a:ln>
          </p:spPr>
          <p:txBody>
            <a:bodyPr wrap="square" lIns="0" tIns="0" rIns="0" bIns="0" rtlCol="0"/>
            <a:lstStyle/>
            <a:p/>
          </p:txBody>
        </p:sp>
        <p:sp>
          <p:nvSpPr>
            <p:cNvPr id="1914" name="object 1914" descr=""/>
            <p:cNvSpPr/>
            <p:nvPr/>
          </p:nvSpPr>
          <p:spPr>
            <a:xfrm>
              <a:off x="6114079" y="2344200"/>
              <a:ext cx="635" cy="1905"/>
            </a:xfrm>
            <a:custGeom>
              <a:avLst/>
              <a:gdLst/>
              <a:ahLst/>
              <a:cxnLst/>
              <a:rect l="l" t="t" r="r" b="b"/>
              <a:pathLst>
                <a:path w="635" h="1905">
                  <a:moveTo>
                    <a:pt x="0" y="1485"/>
                  </a:moveTo>
                  <a:lnTo>
                    <a:pt x="25" y="761"/>
                  </a:lnTo>
                  <a:lnTo>
                    <a:pt x="38" y="266"/>
                  </a:lnTo>
                  <a:lnTo>
                    <a:pt x="63" y="0"/>
                  </a:lnTo>
                </a:path>
              </a:pathLst>
            </a:custGeom>
            <a:ln w="3175">
              <a:solidFill>
                <a:srgbClr val="565658"/>
              </a:solidFill>
            </a:ln>
          </p:spPr>
          <p:txBody>
            <a:bodyPr wrap="square" lIns="0" tIns="0" rIns="0" bIns="0" rtlCol="0"/>
            <a:lstStyle/>
            <a:p/>
          </p:txBody>
        </p:sp>
        <p:sp>
          <p:nvSpPr>
            <p:cNvPr id="1915" name="object 1915" descr=""/>
            <p:cNvSpPr/>
            <p:nvPr/>
          </p:nvSpPr>
          <p:spPr>
            <a:xfrm>
              <a:off x="6109620" y="2344200"/>
              <a:ext cx="3175" cy="1270"/>
            </a:xfrm>
            <a:custGeom>
              <a:avLst/>
              <a:gdLst/>
              <a:ahLst/>
              <a:cxnLst/>
              <a:rect l="l" t="t" r="r" b="b"/>
              <a:pathLst>
                <a:path w="3175" h="1269">
                  <a:moveTo>
                    <a:pt x="0" y="673"/>
                  </a:moveTo>
                  <a:lnTo>
                    <a:pt x="1397" y="215"/>
                  </a:lnTo>
                  <a:lnTo>
                    <a:pt x="2717" y="0"/>
                  </a:lnTo>
                </a:path>
              </a:pathLst>
            </a:custGeom>
            <a:ln w="3175">
              <a:solidFill>
                <a:srgbClr val="565658"/>
              </a:solidFill>
            </a:ln>
          </p:spPr>
          <p:txBody>
            <a:bodyPr wrap="square" lIns="0" tIns="0" rIns="0" bIns="0" rtlCol="0"/>
            <a:lstStyle/>
            <a:p/>
          </p:txBody>
        </p:sp>
        <p:sp>
          <p:nvSpPr>
            <p:cNvPr id="1916" name="object 1916" descr=""/>
            <p:cNvSpPr/>
            <p:nvPr/>
          </p:nvSpPr>
          <p:spPr>
            <a:xfrm>
              <a:off x="6114148" y="2344197"/>
              <a:ext cx="3175" cy="1270"/>
            </a:xfrm>
            <a:custGeom>
              <a:avLst/>
              <a:gdLst/>
              <a:ahLst/>
              <a:cxnLst/>
              <a:rect l="l" t="t" r="r" b="b"/>
              <a:pathLst>
                <a:path w="3175" h="1269">
                  <a:moveTo>
                    <a:pt x="0" y="0"/>
                  </a:moveTo>
                  <a:lnTo>
                    <a:pt x="1320" y="228"/>
                  </a:lnTo>
                  <a:lnTo>
                    <a:pt x="2717" y="673"/>
                  </a:lnTo>
                </a:path>
              </a:pathLst>
            </a:custGeom>
            <a:ln w="3175">
              <a:solidFill>
                <a:srgbClr val="565658"/>
              </a:solidFill>
            </a:ln>
          </p:spPr>
          <p:txBody>
            <a:bodyPr wrap="square" lIns="0" tIns="0" rIns="0" bIns="0" rtlCol="0"/>
            <a:lstStyle/>
            <a:p/>
          </p:txBody>
        </p:sp>
        <p:sp>
          <p:nvSpPr>
            <p:cNvPr id="1917" name="object 1917" descr=""/>
            <p:cNvSpPr/>
            <p:nvPr/>
          </p:nvSpPr>
          <p:spPr>
            <a:xfrm>
              <a:off x="6116878" y="2344825"/>
              <a:ext cx="3175" cy="1905"/>
            </a:xfrm>
            <a:custGeom>
              <a:avLst/>
              <a:gdLst/>
              <a:ahLst/>
              <a:cxnLst/>
              <a:rect l="l" t="t" r="r" b="b"/>
              <a:pathLst>
                <a:path w="3175" h="1905">
                  <a:moveTo>
                    <a:pt x="2552" y="1536"/>
                  </a:moveTo>
                  <a:lnTo>
                    <a:pt x="1397" y="711"/>
                  </a:lnTo>
                  <a:lnTo>
                    <a:pt x="50" y="12"/>
                  </a:lnTo>
                </a:path>
              </a:pathLst>
            </a:custGeom>
            <a:ln w="3175">
              <a:solidFill>
                <a:srgbClr val="565658"/>
              </a:solidFill>
            </a:ln>
          </p:spPr>
          <p:txBody>
            <a:bodyPr wrap="square" lIns="0" tIns="0" rIns="0" bIns="0" rtlCol="0"/>
            <a:lstStyle/>
            <a:p/>
          </p:txBody>
        </p:sp>
        <p:sp>
          <p:nvSpPr>
            <p:cNvPr id="1918" name="object 1918" descr=""/>
            <p:cNvSpPr/>
            <p:nvPr/>
          </p:nvSpPr>
          <p:spPr>
            <a:xfrm>
              <a:off x="6107097" y="2346362"/>
              <a:ext cx="6350" cy="0"/>
            </a:xfrm>
            <a:custGeom>
              <a:avLst/>
              <a:gdLst/>
              <a:ahLst/>
              <a:cxnLst/>
              <a:rect l="l" t="t" r="r" b="b"/>
              <a:pathLst>
                <a:path w="6350" h="0">
                  <a:moveTo>
                    <a:pt x="0" y="0"/>
                  </a:moveTo>
                  <a:lnTo>
                    <a:pt x="0" y="0"/>
                  </a:lnTo>
                  <a:lnTo>
                    <a:pt x="5473" y="0"/>
                  </a:lnTo>
                  <a:lnTo>
                    <a:pt x="6057" y="0"/>
                  </a:lnTo>
                </a:path>
              </a:pathLst>
            </a:custGeom>
            <a:ln w="3175">
              <a:solidFill>
                <a:srgbClr val="565658"/>
              </a:solidFill>
            </a:ln>
          </p:spPr>
          <p:txBody>
            <a:bodyPr wrap="square" lIns="0" tIns="0" rIns="0" bIns="0" rtlCol="0"/>
            <a:lstStyle/>
            <a:p/>
          </p:txBody>
        </p:sp>
        <p:sp>
          <p:nvSpPr>
            <p:cNvPr id="1919" name="object 1919" descr=""/>
            <p:cNvSpPr/>
            <p:nvPr/>
          </p:nvSpPr>
          <p:spPr>
            <a:xfrm>
              <a:off x="6113156" y="2346362"/>
              <a:ext cx="6350" cy="0"/>
            </a:xfrm>
            <a:custGeom>
              <a:avLst/>
              <a:gdLst/>
              <a:ahLst/>
              <a:cxnLst/>
              <a:rect l="l" t="t" r="r" b="b"/>
              <a:pathLst>
                <a:path w="6350" h="0">
                  <a:moveTo>
                    <a:pt x="0" y="0"/>
                  </a:moveTo>
                  <a:lnTo>
                    <a:pt x="0" y="0"/>
                  </a:lnTo>
                  <a:lnTo>
                    <a:pt x="5676" y="0"/>
                  </a:lnTo>
                  <a:lnTo>
                    <a:pt x="6096" y="0"/>
                  </a:lnTo>
                </a:path>
              </a:pathLst>
            </a:custGeom>
            <a:ln w="3175">
              <a:solidFill>
                <a:srgbClr val="565658"/>
              </a:solidFill>
            </a:ln>
          </p:spPr>
          <p:txBody>
            <a:bodyPr wrap="square" lIns="0" tIns="0" rIns="0" bIns="0" rtlCol="0"/>
            <a:lstStyle/>
            <a:p/>
          </p:txBody>
        </p:sp>
        <p:sp>
          <p:nvSpPr>
            <p:cNvPr id="1920" name="object 1920" descr=""/>
            <p:cNvSpPr/>
            <p:nvPr/>
          </p:nvSpPr>
          <p:spPr>
            <a:xfrm>
              <a:off x="6008386" y="2450870"/>
              <a:ext cx="3810" cy="5080"/>
            </a:xfrm>
            <a:custGeom>
              <a:avLst/>
              <a:gdLst/>
              <a:ahLst/>
              <a:cxnLst/>
              <a:rect l="l" t="t" r="r" b="b"/>
              <a:pathLst>
                <a:path w="3810" h="5080">
                  <a:moveTo>
                    <a:pt x="0" y="0"/>
                  </a:moveTo>
                  <a:lnTo>
                    <a:pt x="406" y="1409"/>
                  </a:lnTo>
                  <a:lnTo>
                    <a:pt x="1130" y="2743"/>
                  </a:lnTo>
                  <a:lnTo>
                    <a:pt x="2120" y="3886"/>
                  </a:lnTo>
                  <a:lnTo>
                    <a:pt x="3327" y="4762"/>
                  </a:lnTo>
                </a:path>
              </a:pathLst>
            </a:custGeom>
            <a:ln w="3175">
              <a:solidFill>
                <a:srgbClr val="565658"/>
              </a:solidFill>
            </a:ln>
          </p:spPr>
          <p:txBody>
            <a:bodyPr wrap="square" lIns="0" tIns="0" rIns="0" bIns="0" rtlCol="0"/>
            <a:lstStyle/>
            <a:p/>
          </p:txBody>
        </p:sp>
        <p:sp>
          <p:nvSpPr>
            <p:cNvPr id="1921" name="object 1921" descr=""/>
            <p:cNvSpPr/>
            <p:nvPr/>
          </p:nvSpPr>
          <p:spPr>
            <a:xfrm>
              <a:off x="6011711" y="2455626"/>
              <a:ext cx="3810" cy="1270"/>
            </a:xfrm>
            <a:custGeom>
              <a:avLst/>
              <a:gdLst/>
              <a:ahLst/>
              <a:cxnLst/>
              <a:rect l="l" t="t" r="r" b="b"/>
              <a:pathLst>
                <a:path w="3810" h="1269">
                  <a:moveTo>
                    <a:pt x="0" y="0"/>
                  </a:moveTo>
                  <a:lnTo>
                    <a:pt x="1638" y="685"/>
                  </a:lnTo>
                  <a:lnTo>
                    <a:pt x="3429" y="927"/>
                  </a:lnTo>
                </a:path>
              </a:pathLst>
            </a:custGeom>
            <a:ln w="3175">
              <a:solidFill>
                <a:srgbClr val="565658"/>
              </a:solidFill>
            </a:ln>
          </p:spPr>
          <p:txBody>
            <a:bodyPr wrap="square" lIns="0" tIns="0" rIns="0" bIns="0" rtlCol="0"/>
            <a:lstStyle/>
            <a:p/>
          </p:txBody>
        </p:sp>
        <p:sp>
          <p:nvSpPr>
            <p:cNvPr id="1922" name="object 1922" descr=""/>
            <p:cNvSpPr/>
            <p:nvPr/>
          </p:nvSpPr>
          <p:spPr>
            <a:xfrm>
              <a:off x="6015140" y="2455623"/>
              <a:ext cx="3810" cy="1270"/>
            </a:xfrm>
            <a:custGeom>
              <a:avLst/>
              <a:gdLst/>
              <a:ahLst/>
              <a:cxnLst/>
              <a:rect l="l" t="t" r="r" b="b"/>
              <a:pathLst>
                <a:path w="3810" h="1269">
                  <a:moveTo>
                    <a:pt x="0" y="927"/>
                  </a:moveTo>
                  <a:lnTo>
                    <a:pt x="1790" y="685"/>
                  </a:lnTo>
                  <a:lnTo>
                    <a:pt x="3429" y="0"/>
                  </a:lnTo>
                </a:path>
              </a:pathLst>
            </a:custGeom>
            <a:ln w="3175">
              <a:solidFill>
                <a:srgbClr val="565658"/>
              </a:solidFill>
            </a:ln>
          </p:spPr>
          <p:txBody>
            <a:bodyPr wrap="square" lIns="0" tIns="0" rIns="0" bIns="0" rtlCol="0"/>
            <a:lstStyle/>
            <a:p/>
          </p:txBody>
        </p:sp>
        <p:sp>
          <p:nvSpPr>
            <p:cNvPr id="1923" name="object 1923" descr=""/>
            <p:cNvSpPr/>
            <p:nvPr/>
          </p:nvSpPr>
          <p:spPr>
            <a:xfrm>
              <a:off x="6018569" y="2450864"/>
              <a:ext cx="3810" cy="5080"/>
            </a:xfrm>
            <a:custGeom>
              <a:avLst/>
              <a:gdLst/>
              <a:ahLst/>
              <a:cxnLst/>
              <a:rect l="l" t="t" r="r" b="b"/>
              <a:pathLst>
                <a:path w="3810" h="5080">
                  <a:moveTo>
                    <a:pt x="0" y="4762"/>
                  </a:moveTo>
                  <a:lnTo>
                    <a:pt x="1193" y="3898"/>
                  </a:lnTo>
                  <a:lnTo>
                    <a:pt x="2197" y="2743"/>
                  </a:lnTo>
                  <a:lnTo>
                    <a:pt x="2921" y="1409"/>
                  </a:lnTo>
                  <a:lnTo>
                    <a:pt x="3327" y="0"/>
                  </a:lnTo>
                </a:path>
              </a:pathLst>
            </a:custGeom>
            <a:ln w="3175">
              <a:solidFill>
                <a:srgbClr val="565658"/>
              </a:solidFill>
            </a:ln>
          </p:spPr>
          <p:txBody>
            <a:bodyPr wrap="square" lIns="0" tIns="0" rIns="0" bIns="0" rtlCol="0"/>
            <a:lstStyle/>
            <a:p/>
          </p:txBody>
        </p:sp>
        <p:sp>
          <p:nvSpPr>
            <p:cNvPr id="1924" name="object 1924" descr=""/>
            <p:cNvSpPr/>
            <p:nvPr/>
          </p:nvSpPr>
          <p:spPr>
            <a:xfrm>
              <a:off x="6018565" y="2443758"/>
              <a:ext cx="3810" cy="5080"/>
            </a:xfrm>
            <a:custGeom>
              <a:avLst/>
              <a:gdLst/>
              <a:ahLst/>
              <a:cxnLst/>
              <a:rect l="l" t="t" r="r" b="b"/>
              <a:pathLst>
                <a:path w="3810" h="5080">
                  <a:moveTo>
                    <a:pt x="3327" y="4762"/>
                  </a:moveTo>
                  <a:lnTo>
                    <a:pt x="2921" y="3352"/>
                  </a:lnTo>
                  <a:lnTo>
                    <a:pt x="2197" y="2019"/>
                  </a:lnTo>
                  <a:lnTo>
                    <a:pt x="1206" y="876"/>
                  </a:lnTo>
                  <a:lnTo>
                    <a:pt x="0" y="0"/>
                  </a:lnTo>
                </a:path>
              </a:pathLst>
            </a:custGeom>
            <a:ln w="3175">
              <a:solidFill>
                <a:srgbClr val="565658"/>
              </a:solidFill>
            </a:ln>
          </p:spPr>
          <p:txBody>
            <a:bodyPr wrap="square" lIns="0" tIns="0" rIns="0" bIns="0" rtlCol="0"/>
            <a:lstStyle/>
            <a:p/>
          </p:txBody>
        </p:sp>
        <p:sp>
          <p:nvSpPr>
            <p:cNvPr id="1925" name="object 1925" descr=""/>
            <p:cNvSpPr/>
            <p:nvPr/>
          </p:nvSpPr>
          <p:spPr>
            <a:xfrm>
              <a:off x="6015140" y="2442844"/>
              <a:ext cx="3810" cy="1270"/>
            </a:xfrm>
            <a:custGeom>
              <a:avLst/>
              <a:gdLst/>
              <a:ahLst/>
              <a:cxnLst/>
              <a:rect l="l" t="t" r="r" b="b"/>
              <a:pathLst>
                <a:path w="3810" h="1269">
                  <a:moveTo>
                    <a:pt x="3428" y="914"/>
                  </a:moveTo>
                  <a:lnTo>
                    <a:pt x="1790" y="228"/>
                  </a:lnTo>
                  <a:lnTo>
                    <a:pt x="0" y="0"/>
                  </a:lnTo>
                </a:path>
              </a:pathLst>
            </a:custGeom>
            <a:ln w="3175">
              <a:solidFill>
                <a:srgbClr val="565658"/>
              </a:solidFill>
            </a:ln>
          </p:spPr>
          <p:txBody>
            <a:bodyPr wrap="square" lIns="0" tIns="0" rIns="0" bIns="0" rtlCol="0"/>
            <a:lstStyle/>
            <a:p/>
          </p:txBody>
        </p:sp>
        <p:sp>
          <p:nvSpPr>
            <p:cNvPr id="1926" name="object 1926" descr=""/>
            <p:cNvSpPr/>
            <p:nvPr/>
          </p:nvSpPr>
          <p:spPr>
            <a:xfrm>
              <a:off x="6011711" y="2442840"/>
              <a:ext cx="3810" cy="1270"/>
            </a:xfrm>
            <a:custGeom>
              <a:avLst/>
              <a:gdLst/>
              <a:ahLst/>
              <a:cxnLst/>
              <a:rect l="l" t="t" r="r" b="b"/>
              <a:pathLst>
                <a:path w="3810" h="1269">
                  <a:moveTo>
                    <a:pt x="3428" y="0"/>
                  </a:moveTo>
                  <a:lnTo>
                    <a:pt x="1638" y="241"/>
                  </a:lnTo>
                  <a:lnTo>
                    <a:pt x="0" y="914"/>
                  </a:lnTo>
                </a:path>
              </a:pathLst>
            </a:custGeom>
            <a:ln w="3175">
              <a:solidFill>
                <a:srgbClr val="565658"/>
              </a:solidFill>
            </a:ln>
          </p:spPr>
          <p:txBody>
            <a:bodyPr wrap="square" lIns="0" tIns="0" rIns="0" bIns="0" rtlCol="0"/>
            <a:lstStyle/>
            <a:p/>
          </p:txBody>
        </p:sp>
        <p:sp>
          <p:nvSpPr>
            <p:cNvPr id="1927" name="object 1927" descr=""/>
            <p:cNvSpPr/>
            <p:nvPr/>
          </p:nvSpPr>
          <p:spPr>
            <a:xfrm>
              <a:off x="6008383" y="2443758"/>
              <a:ext cx="3810" cy="5080"/>
            </a:xfrm>
            <a:custGeom>
              <a:avLst/>
              <a:gdLst/>
              <a:ahLst/>
              <a:cxnLst/>
              <a:rect l="l" t="t" r="r" b="b"/>
              <a:pathLst>
                <a:path w="3810" h="5080">
                  <a:moveTo>
                    <a:pt x="3327" y="0"/>
                  </a:moveTo>
                  <a:lnTo>
                    <a:pt x="2133" y="876"/>
                  </a:lnTo>
                  <a:lnTo>
                    <a:pt x="1130" y="2019"/>
                  </a:lnTo>
                  <a:lnTo>
                    <a:pt x="406" y="3352"/>
                  </a:lnTo>
                  <a:lnTo>
                    <a:pt x="0" y="4762"/>
                  </a:lnTo>
                </a:path>
              </a:pathLst>
            </a:custGeom>
            <a:ln w="3175">
              <a:solidFill>
                <a:srgbClr val="565658"/>
              </a:solidFill>
            </a:ln>
          </p:spPr>
          <p:txBody>
            <a:bodyPr wrap="square" lIns="0" tIns="0" rIns="0" bIns="0" rtlCol="0"/>
            <a:lstStyle/>
            <a:p/>
          </p:txBody>
        </p:sp>
        <p:sp>
          <p:nvSpPr>
            <p:cNvPr id="1928" name="object 1928" descr=""/>
            <p:cNvSpPr/>
            <p:nvPr/>
          </p:nvSpPr>
          <p:spPr>
            <a:xfrm>
              <a:off x="6008281" y="2450870"/>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929" name="object 1929" descr=""/>
            <p:cNvSpPr/>
            <p:nvPr/>
          </p:nvSpPr>
          <p:spPr>
            <a:xfrm>
              <a:off x="6008281" y="2453654"/>
              <a:ext cx="3810" cy="2540"/>
            </a:xfrm>
            <a:custGeom>
              <a:avLst/>
              <a:gdLst/>
              <a:ahLst/>
              <a:cxnLst/>
              <a:rect l="l" t="t" r="r" b="b"/>
              <a:pathLst>
                <a:path w="3810" h="2539">
                  <a:moveTo>
                    <a:pt x="0" y="0"/>
                  </a:moveTo>
                  <a:lnTo>
                    <a:pt x="1739" y="1003"/>
                  </a:lnTo>
                  <a:lnTo>
                    <a:pt x="3429" y="1968"/>
                  </a:lnTo>
                </a:path>
              </a:pathLst>
            </a:custGeom>
            <a:ln w="3175">
              <a:solidFill>
                <a:srgbClr val="565658"/>
              </a:solidFill>
            </a:ln>
          </p:spPr>
          <p:txBody>
            <a:bodyPr wrap="square" lIns="0" tIns="0" rIns="0" bIns="0" rtlCol="0"/>
            <a:lstStyle/>
            <a:p/>
          </p:txBody>
        </p:sp>
        <p:sp>
          <p:nvSpPr>
            <p:cNvPr id="1930" name="object 1930" descr=""/>
            <p:cNvSpPr/>
            <p:nvPr/>
          </p:nvSpPr>
          <p:spPr>
            <a:xfrm>
              <a:off x="6011711" y="2455626"/>
              <a:ext cx="3810" cy="2540"/>
            </a:xfrm>
            <a:custGeom>
              <a:avLst/>
              <a:gdLst/>
              <a:ahLst/>
              <a:cxnLst/>
              <a:rect l="l" t="t" r="r" b="b"/>
              <a:pathLst>
                <a:path w="3810" h="2539">
                  <a:moveTo>
                    <a:pt x="0" y="0"/>
                  </a:moveTo>
                  <a:lnTo>
                    <a:pt x="1689" y="990"/>
                  </a:lnTo>
                  <a:lnTo>
                    <a:pt x="3429" y="1981"/>
                  </a:lnTo>
                </a:path>
              </a:pathLst>
            </a:custGeom>
            <a:ln w="3175">
              <a:solidFill>
                <a:srgbClr val="565658"/>
              </a:solidFill>
            </a:ln>
          </p:spPr>
          <p:txBody>
            <a:bodyPr wrap="square" lIns="0" tIns="0" rIns="0" bIns="0" rtlCol="0"/>
            <a:lstStyle/>
            <a:p/>
          </p:txBody>
        </p:sp>
        <p:sp>
          <p:nvSpPr>
            <p:cNvPr id="1931" name="object 1931" descr=""/>
            <p:cNvSpPr/>
            <p:nvPr/>
          </p:nvSpPr>
          <p:spPr>
            <a:xfrm>
              <a:off x="6015140" y="2455630"/>
              <a:ext cx="3810" cy="2540"/>
            </a:xfrm>
            <a:custGeom>
              <a:avLst/>
              <a:gdLst/>
              <a:ahLst/>
              <a:cxnLst/>
              <a:rect l="l" t="t" r="r" b="b"/>
              <a:pathLst>
                <a:path w="3810" h="2539">
                  <a:moveTo>
                    <a:pt x="0" y="1981"/>
                  </a:moveTo>
                  <a:lnTo>
                    <a:pt x="1727" y="977"/>
                  </a:lnTo>
                  <a:lnTo>
                    <a:pt x="3429" y="0"/>
                  </a:lnTo>
                </a:path>
              </a:pathLst>
            </a:custGeom>
            <a:ln w="3175">
              <a:solidFill>
                <a:srgbClr val="565658"/>
              </a:solidFill>
            </a:ln>
          </p:spPr>
          <p:txBody>
            <a:bodyPr wrap="square" lIns="0" tIns="0" rIns="0" bIns="0" rtlCol="0"/>
            <a:lstStyle/>
            <a:p/>
          </p:txBody>
        </p:sp>
        <p:sp>
          <p:nvSpPr>
            <p:cNvPr id="1932" name="object 1932" descr=""/>
            <p:cNvSpPr/>
            <p:nvPr/>
          </p:nvSpPr>
          <p:spPr>
            <a:xfrm>
              <a:off x="6018569" y="2453658"/>
              <a:ext cx="3810" cy="2540"/>
            </a:xfrm>
            <a:custGeom>
              <a:avLst/>
              <a:gdLst/>
              <a:ahLst/>
              <a:cxnLst/>
              <a:rect l="l" t="t" r="r" b="b"/>
              <a:pathLst>
                <a:path w="3810" h="2539">
                  <a:moveTo>
                    <a:pt x="0" y="1968"/>
                  </a:moveTo>
                  <a:lnTo>
                    <a:pt x="1689" y="990"/>
                  </a:lnTo>
                  <a:lnTo>
                    <a:pt x="3429" y="0"/>
                  </a:lnTo>
                </a:path>
              </a:pathLst>
            </a:custGeom>
            <a:ln w="3175">
              <a:solidFill>
                <a:srgbClr val="565658"/>
              </a:solidFill>
            </a:ln>
          </p:spPr>
          <p:txBody>
            <a:bodyPr wrap="square" lIns="0" tIns="0" rIns="0" bIns="0" rtlCol="0"/>
            <a:lstStyle/>
            <a:p/>
          </p:txBody>
        </p:sp>
        <p:sp>
          <p:nvSpPr>
            <p:cNvPr id="1933" name="object 1933" descr=""/>
            <p:cNvSpPr/>
            <p:nvPr/>
          </p:nvSpPr>
          <p:spPr>
            <a:xfrm>
              <a:off x="6021991" y="2450870"/>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934" name="object 1934" descr=""/>
            <p:cNvSpPr/>
            <p:nvPr/>
          </p:nvSpPr>
          <p:spPr>
            <a:xfrm>
              <a:off x="6018562" y="2443754"/>
              <a:ext cx="3810" cy="5080"/>
            </a:xfrm>
            <a:custGeom>
              <a:avLst/>
              <a:gdLst/>
              <a:ahLst/>
              <a:cxnLst/>
              <a:rect l="l" t="t" r="r" b="b"/>
              <a:pathLst>
                <a:path w="3810" h="5080">
                  <a:moveTo>
                    <a:pt x="3428" y="1981"/>
                  </a:moveTo>
                  <a:lnTo>
                    <a:pt x="3428" y="4762"/>
                  </a:lnTo>
                </a:path>
                <a:path w="3810" h="5080">
                  <a:moveTo>
                    <a:pt x="3428" y="1981"/>
                  </a:moveTo>
                  <a:lnTo>
                    <a:pt x="1701" y="977"/>
                  </a:lnTo>
                  <a:lnTo>
                    <a:pt x="0" y="0"/>
                  </a:lnTo>
                </a:path>
              </a:pathLst>
            </a:custGeom>
            <a:ln w="3175">
              <a:solidFill>
                <a:srgbClr val="565658"/>
              </a:solidFill>
            </a:ln>
          </p:spPr>
          <p:txBody>
            <a:bodyPr wrap="square" lIns="0" tIns="0" rIns="0" bIns="0" rtlCol="0"/>
            <a:lstStyle/>
            <a:p/>
          </p:txBody>
        </p:sp>
        <p:sp>
          <p:nvSpPr>
            <p:cNvPr id="1935" name="object 1935" descr=""/>
            <p:cNvSpPr/>
            <p:nvPr/>
          </p:nvSpPr>
          <p:spPr>
            <a:xfrm>
              <a:off x="6015140" y="2441777"/>
              <a:ext cx="3810" cy="2540"/>
            </a:xfrm>
            <a:custGeom>
              <a:avLst/>
              <a:gdLst/>
              <a:ahLst/>
              <a:cxnLst/>
              <a:rect l="l" t="t" r="r" b="b"/>
              <a:pathLst>
                <a:path w="3810" h="2539">
                  <a:moveTo>
                    <a:pt x="3428" y="1981"/>
                  </a:moveTo>
                  <a:lnTo>
                    <a:pt x="1727" y="1003"/>
                  </a:lnTo>
                  <a:lnTo>
                    <a:pt x="0" y="0"/>
                  </a:lnTo>
                </a:path>
              </a:pathLst>
            </a:custGeom>
            <a:ln w="3175">
              <a:solidFill>
                <a:srgbClr val="565658"/>
              </a:solidFill>
            </a:ln>
          </p:spPr>
          <p:txBody>
            <a:bodyPr wrap="square" lIns="0" tIns="0" rIns="0" bIns="0" rtlCol="0"/>
            <a:lstStyle/>
            <a:p/>
          </p:txBody>
        </p:sp>
        <p:sp>
          <p:nvSpPr>
            <p:cNvPr id="1936" name="object 1936" descr=""/>
            <p:cNvSpPr/>
            <p:nvPr/>
          </p:nvSpPr>
          <p:spPr>
            <a:xfrm>
              <a:off x="6011711" y="2441779"/>
              <a:ext cx="3810" cy="2540"/>
            </a:xfrm>
            <a:custGeom>
              <a:avLst/>
              <a:gdLst/>
              <a:ahLst/>
              <a:cxnLst/>
              <a:rect l="l" t="t" r="r" b="b"/>
              <a:pathLst>
                <a:path w="3810" h="2539">
                  <a:moveTo>
                    <a:pt x="3428" y="0"/>
                  </a:moveTo>
                  <a:lnTo>
                    <a:pt x="1689" y="1003"/>
                  </a:lnTo>
                  <a:lnTo>
                    <a:pt x="0" y="1981"/>
                  </a:lnTo>
                </a:path>
              </a:pathLst>
            </a:custGeom>
            <a:ln w="3175">
              <a:solidFill>
                <a:srgbClr val="565658"/>
              </a:solidFill>
            </a:ln>
          </p:spPr>
          <p:txBody>
            <a:bodyPr wrap="square" lIns="0" tIns="0" rIns="0" bIns="0" rtlCol="0"/>
            <a:lstStyle/>
            <a:p/>
          </p:txBody>
        </p:sp>
        <p:sp>
          <p:nvSpPr>
            <p:cNvPr id="1937" name="object 1937" descr=""/>
            <p:cNvSpPr/>
            <p:nvPr/>
          </p:nvSpPr>
          <p:spPr>
            <a:xfrm>
              <a:off x="6008282" y="2443758"/>
              <a:ext cx="3810" cy="2540"/>
            </a:xfrm>
            <a:custGeom>
              <a:avLst/>
              <a:gdLst/>
              <a:ahLst/>
              <a:cxnLst/>
              <a:rect l="l" t="t" r="r" b="b"/>
              <a:pathLst>
                <a:path w="3810" h="2539">
                  <a:moveTo>
                    <a:pt x="3428" y="0"/>
                  </a:moveTo>
                  <a:lnTo>
                    <a:pt x="1739" y="977"/>
                  </a:lnTo>
                  <a:lnTo>
                    <a:pt x="0" y="1981"/>
                  </a:lnTo>
                </a:path>
              </a:pathLst>
            </a:custGeom>
            <a:ln w="3175">
              <a:solidFill>
                <a:srgbClr val="565658"/>
              </a:solidFill>
            </a:ln>
          </p:spPr>
          <p:txBody>
            <a:bodyPr wrap="square" lIns="0" tIns="0" rIns="0" bIns="0" rtlCol="0"/>
            <a:lstStyle/>
            <a:p/>
          </p:txBody>
        </p:sp>
        <p:sp>
          <p:nvSpPr>
            <p:cNvPr id="1938" name="object 1938" descr=""/>
            <p:cNvSpPr/>
            <p:nvPr/>
          </p:nvSpPr>
          <p:spPr>
            <a:xfrm>
              <a:off x="6008281" y="2445735"/>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1939" name="object 1939" descr=""/>
            <p:cNvSpPr/>
            <p:nvPr/>
          </p:nvSpPr>
          <p:spPr>
            <a:xfrm>
              <a:off x="6064110" y="2429621"/>
              <a:ext cx="2540" cy="1270"/>
            </a:xfrm>
            <a:custGeom>
              <a:avLst/>
              <a:gdLst/>
              <a:ahLst/>
              <a:cxnLst/>
              <a:rect l="l" t="t" r="r" b="b"/>
              <a:pathLst>
                <a:path w="2539" h="1269">
                  <a:moveTo>
                    <a:pt x="2120" y="1219"/>
                  </a:moveTo>
                  <a:lnTo>
                    <a:pt x="1727" y="711"/>
                  </a:lnTo>
                  <a:lnTo>
                    <a:pt x="0" y="0"/>
                  </a:lnTo>
                </a:path>
              </a:pathLst>
            </a:custGeom>
            <a:ln w="3175">
              <a:solidFill>
                <a:srgbClr val="565658"/>
              </a:solidFill>
            </a:ln>
          </p:spPr>
          <p:txBody>
            <a:bodyPr wrap="square" lIns="0" tIns="0" rIns="0" bIns="0" rtlCol="0"/>
            <a:lstStyle/>
            <a:p/>
          </p:txBody>
        </p:sp>
        <p:sp>
          <p:nvSpPr>
            <p:cNvPr id="1940" name="object 1940" descr=""/>
            <p:cNvSpPr/>
            <p:nvPr/>
          </p:nvSpPr>
          <p:spPr>
            <a:xfrm>
              <a:off x="6061989" y="2429619"/>
              <a:ext cx="2540" cy="1270"/>
            </a:xfrm>
            <a:custGeom>
              <a:avLst/>
              <a:gdLst/>
              <a:ahLst/>
              <a:cxnLst/>
              <a:rect l="l" t="t" r="r" b="b"/>
              <a:pathLst>
                <a:path w="2539" h="1269">
                  <a:moveTo>
                    <a:pt x="2120" y="0"/>
                  </a:moveTo>
                  <a:lnTo>
                    <a:pt x="393" y="711"/>
                  </a:lnTo>
                  <a:lnTo>
                    <a:pt x="0" y="1219"/>
                  </a:lnTo>
                </a:path>
              </a:pathLst>
            </a:custGeom>
            <a:ln w="3175">
              <a:solidFill>
                <a:srgbClr val="565658"/>
              </a:solidFill>
            </a:ln>
          </p:spPr>
          <p:txBody>
            <a:bodyPr wrap="square" lIns="0" tIns="0" rIns="0" bIns="0" rtlCol="0"/>
            <a:lstStyle/>
            <a:p/>
          </p:txBody>
        </p:sp>
        <p:sp>
          <p:nvSpPr>
            <p:cNvPr id="1941" name="object 1941" descr=""/>
            <p:cNvSpPr/>
            <p:nvPr/>
          </p:nvSpPr>
          <p:spPr>
            <a:xfrm>
              <a:off x="6066231" y="2430838"/>
              <a:ext cx="635" cy="2540"/>
            </a:xfrm>
            <a:custGeom>
              <a:avLst/>
              <a:gdLst/>
              <a:ahLst/>
              <a:cxnLst/>
              <a:rect l="l" t="t" r="r" b="b"/>
              <a:pathLst>
                <a:path w="635" h="2539">
                  <a:moveTo>
                    <a:pt x="0" y="2451"/>
                  </a:moveTo>
                  <a:lnTo>
                    <a:pt x="330" y="1231"/>
                  </a:lnTo>
                  <a:lnTo>
                    <a:pt x="0" y="0"/>
                  </a:lnTo>
                </a:path>
              </a:pathLst>
            </a:custGeom>
            <a:ln w="3175">
              <a:solidFill>
                <a:srgbClr val="565658"/>
              </a:solidFill>
            </a:ln>
          </p:spPr>
          <p:txBody>
            <a:bodyPr wrap="square" lIns="0" tIns="0" rIns="0" bIns="0" rtlCol="0"/>
            <a:lstStyle/>
            <a:p/>
          </p:txBody>
        </p:sp>
        <p:sp>
          <p:nvSpPr>
            <p:cNvPr id="1942" name="object 1942" descr=""/>
            <p:cNvSpPr/>
            <p:nvPr/>
          </p:nvSpPr>
          <p:spPr>
            <a:xfrm>
              <a:off x="6062696" y="2429238"/>
              <a:ext cx="3175" cy="635"/>
            </a:xfrm>
            <a:custGeom>
              <a:avLst/>
              <a:gdLst/>
              <a:ahLst/>
              <a:cxnLst/>
              <a:rect l="l" t="t" r="r" b="b"/>
              <a:pathLst>
                <a:path w="3175" h="635">
                  <a:moveTo>
                    <a:pt x="0" y="380"/>
                  </a:moveTo>
                  <a:lnTo>
                    <a:pt x="1409" y="0"/>
                  </a:lnTo>
                  <a:lnTo>
                    <a:pt x="2832" y="380"/>
                  </a:lnTo>
                </a:path>
                <a:path w="3175" h="635">
                  <a:moveTo>
                    <a:pt x="0" y="380"/>
                  </a:moveTo>
                  <a:lnTo>
                    <a:pt x="1028" y="380"/>
                  </a:lnTo>
                  <a:lnTo>
                    <a:pt x="2832" y="380"/>
                  </a:lnTo>
                </a:path>
              </a:pathLst>
            </a:custGeom>
            <a:ln w="3175">
              <a:solidFill>
                <a:srgbClr val="565658"/>
              </a:solidFill>
            </a:ln>
          </p:spPr>
          <p:txBody>
            <a:bodyPr wrap="square" lIns="0" tIns="0" rIns="0" bIns="0" rtlCol="0"/>
            <a:lstStyle/>
            <a:p/>
          </p:txBody>
        </p:sp>
        <p:sp>
          <p:nvSpPr>
            <p:cNvPr id="1943" name="object 1943" descr=""/>
            <p:cNvSpPr/>
            <p:nvPr/>
          </p:nvSpPr>
          <p:spPr>
            <a:xfrm>
              <a:off x="6061660" y="2430841"/>
              <a:ext cx="635" cy="2540"/>
            </a:xfrm>
            <a:custGeom>
              <a:avLst/>
              <a:gdLst/>
              <a:ahLst/>
              <a:cxnLst/>
              <a:rect l="l" t="t" r="r" b="b"/>
              <a:pathLst>
                <a:path w="635" h="2539">
                  <a:moveTo>
                    <a:pt x="330" y="0"/>
                  </a:moveTo>
                  <a:lnTo>
                    <a:pt x="0" y="1231"/>
                  </a:lnTo>
                  <a:lnTo>
                    <a:pt x="330" y="2451"/>
                  </a:lnTo>
                </a:path>
              </a:pathLst>
            </a:custGeom>
            <a:ln w="3175">
              <a:solidFill>
                <a:srgbClr val="565658"/>
              </a:solidFill>
            </a:ln>
          </p:spPr>
          <p:txBody>
            <a:bodyPr wrap="square" lIns="0" tIns="0" rIns="0" bIns="0" rtlCol="0"/>
            <a:lstStyle/>
            <a:p/>
          </p:txBody>
        </p:sp>
        <p:sp>
          <p:nvSpPr>
            <p:cNvPr id="1944" name="object 1944" descr=""/>
            <p:cNvSpPr/>
            <p:nvPr/>
          </p:nvSpPr>
          <p:spPr>
            <a:xfrm>
              <a:off x="6061989" y="2433285"/>
              <a:ext cx="4445" cy="1270"/>
            </a:xfrm>
            <a:custGeom>
              <a:avLst/>
              <a:gdLst/>
              <a:ahLst/>
              <a:cxnLst/>
              <a:rect l="l" t="t" r="r" b="b"/>
              <a:pathLst>
                <a:path w="4445" h="1269">
                  <a:moveTo>
                    <a:pt x="2120" y="1231"/>
                  </a:moveTo>
                  <a:lnTo>
                    <a:pt x="393" y="507"/>
                  </a:lnTo>
                  <a:lnTo>
                    <a:pt x="0" y="0"/>
                  </a:lnTo>
                </a:path>
                <a:path w="4445" h="1269">
                  <a:moveTo>
                    <a:pt x="2120" y="1231"/>
                  </a:moveTo>
                  <a:lnTo>
                    <a:pt x="3848" y="507"/>
                  </a:lnTo>
                  <a:lnTo>
                    <a:pt x="4241" y="0"/>
                  </a:lnTo>
                </a:path>
              </a:pathLst>
            </a:custGeom>
            <a:ln w="3175">
              <a:solidFill>
                <a:srgbClr val="565658"/>
              </a:solidFill>
            </a:ln>
          </p:spPr>
          <p:txBody>
            <a:bodyPr wrap="square" lIns="0" tIns="0" rIns="0" bIns="0" rtlCol="0"/>
            <a:lstStyle/>
            <a:p/>
          </p:txBody>
        </p:sp>
        <p:sp>
          <p:nvSpPr>
            <p:cNvPr id="1945" name="object 1945" descr=""/>
            <p:cNvSpPr/>
            <p:nvPr/>
          </p:nvSpPr>
          <p:spPr>
            <a:xfrm>
              <a:off x="6065525" y="2429619"/>
              <a:ext cx="1905" cy="2540"/>
            </a:xfrm>
            <a:custGeom>
              <a:avLst/>
              <a:gdLst/>
              <a:ahLst/>
              <a:cxnLst/>
              <a:rect l="l" t="t" r="r" b="b"/>
              <a:pathLst>
                <a:path w="1904" h="2539">
                  <a:moveTo>
                    <a:pt x="0" y="0"/>
                  </a:moveTo>
                  <a:lnTo>
                    <a:pt x="1409" y="2451"/>
                  </a:lnTo>
                </a:path>
                <a:path w="1904" h="2539">
                  <a:moveTo>
                    <a:pt x="0" y="0"/>
                  </a:moveTo>
                  <a:lnTo>
                    <a:pt x="1041" y="1041"/>
                  </a:lnTo>
                  <a:lnTo>
                    <a:pt x="1409" y="2451"/>
                  </a:lnTo>
                </a:path>
              </a:pathLst>
            </a:custGeom>
            <a:ln w="3175">
              <a:solidFill>
                <a:srgbClr val="565658"/>
              </a:solidFill>
            </a:ln>
          </p:spPr>
          <p:txBody>
            <a:bodyPr wrap="square" lIns="0" tIns="0" rIns="0" bIns="0" rtlCol="0"/>
            <a:lstStyle/>
            <a:p/>
          </p:txBody>
        </p:sp>
        <p:sp>
          <p:nvSpPr>
            <p:cNvPr id="1946" name="object 1946" descr=""/>
            <p:cNvSpPr/>
            <p:nvPr/>
          </p:nvSpPr>
          <p:spPr>
            <a:xfrm>
              <a:off x="6061283" y="2429616"/>
              <a:ext cx="1905" cy="2540"/>
            </a:xfrm>
            <a:custGeom>
              <a:avLst/>
              <a:gdLst/>
              <a:ahLst/>
              <a:cxnLst/>
              <a:rect l="l" t="t" r="r" b="b"/>
              <a:pathLst>
                <a:path w="1904" h="2539">
                  <a:moveTo>
                    <a:pt x="0" y="2451"/>
                  </a:moveTo>
                  <a:lnTo>
                    <a:pt x="381" y="1041"/>
                  </a:lnTo>
                  <a:lnTo>
                    <a:pt x="1409" y="0"/>
                  </a:lnTo>
                </a:path>
                <a:path w="1904" h="2539">
                  <a:moveTo>
                    <a:pt x="0" y="2451"/>
                  </a:moveTo>
                  <a:lnTo>
                    <a:pt x="1409" y="0"/>
                  </a:lnTo>
                </a:path>
              </a:pathLst>
            </a:custGeom>
            <a:ln w="3175">
              <a:solidFill>
                <a:srgbClr val="565658"/>
              </a:solidFill>
            </a:ln>
          </p:spPr>
          <p:txBody>
            <a:bodyPr wrap="square" lIns="0" tIns="0" rIns="0" bIns="0" rtlCol="0"/>
            <a:lstStyle/>
            <a:p/>
          </p:txBody>
        </p:sp>
        <p:sp>
          <p:nvSpPr>
            <p:cNvPr id="1947" name="object 1947" descr=""/>
            <p:cNvSpPr/>
            <p:nvPr/>
          </p:nvSpPr>
          <p:spPr>
            <a:xfrm>
              <a:off x="6065528" y="2432068"/>
              <a:ext cx="1905" cy="2540"/>
            </a:xfrm>
            <a:custGeom>
              <a:avLst/>
              <a:gdLst/>
              <a:ahLst/>
              <a:cxnLst/>
              <a:rect l="l" t="t" r="r" b="b"/>
              <a:pathLst>
                <a:path w="1904" h="2539">
                  <a:moveTo>
                    <a:pt x="1409" y="0"/>
                  </a:moveTo>
                  <a:lnTo>
                    <a:pt x="0" y="2451"/>
                  </a:lnTo>
                </a:path>
                <a:path w="1904" h="2539">
                  <a:moveTo>
                    <a:pt x="1409" y="0"/>
                  </a:moveTo>
                  <a:lnTo>
                    <a:pt x="1028" y="1409"/>
                  </a:lnTo>
                  <a:lnTo>
                    <a:pt x="0" y="2451"/>
                  </a:lnTo>
                </a:path>
              </a:pathLst>
            </a:custGeom>
            <a:ln w="3175">
              <a:solidFill>
                <a:srgbClr val="565658"/>
              </a:solidFill>
            </a:ln>
          </p:spPr>
          <p:txBody>
            <a:bodyPr wrap="square" lIns="0" tIns="0" rIns="0" bIns="0" rtlCol="0"/>
            <a:lstStyle/>
            <a:p/>
          </p:txBody>
        </p:sp>
        <p:sp>
          <p:nvSpPr>
            <p:cNvPr id="1948" name="object 1948" descr=""/>
            <p:cNvSpPr/>
            <p:nvPr/>
          </p:nvSpPr>
          <p:spPr>
            <a:xfrm>
              <a:off x="6061287" y="2432066"/>
              <a:ext cx="1905" cy="2540"/>
            </a:xfrm>
            <a:custGeom>
              <a:avLst/>
              <a:gdLst/>
              <a:ahLst/>
              <a:cxnLst/>
              <a:rect l="l" t="t" r="r" b="b"/>
              <a:pathLst>
                <a:path w="1904" h="2539">
                  <a:moveTo>
                    <a:pt x="1409" y="2451"/>
                  </a:moveTo>
                  <a:lnTo>
                    <a:pt x="368" y="1409"/>
                  </a:lnTo>
                  <a:lnTo>
                    <a:pt x="0" y="0"/>
                  </a:lnTo>
                </a:path>
                <a:path w="1904" h="2539">
                  <a:moveTo>
                    <a:pt x="1409" y="2451"/>
                  </a:moveTo>
                  <a:lnTo>
                    <a:pt x="0" y="0"/>
                  </a:lnTo>
                </a:path>
              </a:pathLst>
            </a:custGeom>
            <a:ln w="3175">
              <a:solidFill>
                <a:srgbClr val="565658"/>
              </a:solidFill>
            </a:ln>
          </p:spPr>
          <p:txBody>
            <a:bodyPr wrap="square" lIns="0" tIns="0" rIns="0" bIns="0" rtlCol="0"/>
            <a:lstStyle/>
            <a:p/>
          </p:txBody>
        </p:sp>
        <p:sp>
          <p:nvSpPr>
            <p:cNvPr id="1949" name="object 1949" descr=""/>
            <p:cNvSpPr/>
            <p:nvPr/>
          </p:nvSpPr>
          <p:spPr>
            <a:xfrm>
              <a:off x="6062692" y="2434517"/>
              <a:ext cx="3175" cy="635"/>
            </a:xfrm>
            <a:custGeom>
              <a:avLst/>
              <a:gdLst/>
              <a:ahLst/>
              <a:cxnLst/>
              <a:rect l="l" t="t" r="r" b="b"/>
              <a:pathLst>
                <a:path w="3175" h="635">
                  <a:moveTo>
                    <a:pt x="2832" y="0"/>
                  </a:moveTo>
                  <a:lnTo>
                    <a:pt x="1028" y="0"/>
                  </a:lnTo>
                  <a:lnTo>
                    <a:pt x="0" y="0"/>
                  </a:lnTo>
                </a:path>
                <a:path w="3175" h="635">
                  <a:moveTo>
                    <a:pt x="2832" y="0"/>
                  </a:moveTo>
                  <a:lnTo>
                    <a:pt x="1422" y="381"/>
                  </a:lnTo>
                  <a:lnTo>
                    <a:pt x="0" y="0"/>
                  </a:lnTo>
                </a:path>
              </a:pathLst>
            </a:custGeom>
            <a:ln w="3175">
              <a:solidFill>
                <a:srgbClr val="565658"/>
              </a:solidFill>
            </a:ln>
          </p:spPr>
          <p:txBody>
            <a:bodyPr wrap="square" lIns="0" tIns="0" rIns="0" bIns="0" rtlCol="0"/>
            <a:lstStyle/>
            <a:p/>
          </p:txBody>
        </p:sp>
        <p:sp>
          <p:nvSpPr>
            <p:cNvPr id="1950" name="object 1950" descr=""/>
            <p:cNvSpPr/>
            <p:nvPr/>
          </p:nvSpPr>
          <p:spPr>
            <a:xfrm>
              <a:off x="6059309" y="2427273"/>
              <a:ext cx="10160" cy="10160"/>
            </a:xfrm>
            <a:custGeom>
              <a:avLst/>
              <a:gdLst/>
              <a:ahLst/>
              <a:cxnLst/>
              <a:rect l="l" t="t" r="r" b="b"/>
              <a:pathLst>
                <a:path w="10160" h="10160">
                  <a:moveTo>
                    <a:pt x="4800" y="9588"/>
                  </a:moveTo>
                  <a:lnTo>
                    <a:pt x="8191" y="8191"/>
                  </a:lnTo>
                  <a:lnTo>
                    <a:pt x="9601" y="4800"/>
                  </a:lnTo>
                  <a:lnTo>
                    <a:pt x="8191" y="1396"/>
                  </a:lnTo>
                  <a:lnTo>
                    <a:pt x="4800" y="0"/>
                  </a:lnTo>
                  <a:lnTo>
                    <a:pt x="1409" y="1396"/>
                  </a:lnTo>
                  <a:lnTo>
                    <a:pt x="0" y="4800"/>
                  </a:lnTo>
                  <a:lnTo>
                    <a:pt x="1409" y="8191"/>
                  </a:lnTo>
                  <a:lnTo>
                    <a:pt x="4800" y="9588"/>
                  </a:lnTo>
                </a:path>
              </a:pathLst>
            </a:custGeom>
            <a:ln w="3175">
              <a:solidFill>
                <a:srgbClr val="565658"/>
              </a:solidFill>
            </a:ln>
          </p:spPr>
          <p:txBody>
            <a:bodyPr wrap="square" lIns="0" tIns="0" rIns="0" bIns="0" rtlCol="0"/>
            <a:lstStyle/>
            <a:p/>
          </p:txBody>
        </p:sp>
        <p:sp>
          <p:nvSpPr>
            <p:cNvPr id="1951" name="object 1951" descr=""/>
            <p:cNvSpPr/>
            <p:nvPr/>
          </p:nvSpPr>
          <p:spPr>
            <a:xfrm>
              <a:off x="6058725" y="2426681"/>
              <a:ext cx="10795" cy="10795"/>
            </a:xfrm>
            <a:custGeom>
              <a:avLst/>
              <a:gdLst/>
              <a:ahLst/>
              <a:cxnLst/>
              <a:rect l="l" t="t" r="r" b="b"/>
              <a:pathLst>
                <a:path w="10795" h="10794">
                  <a:moveTo>
                    <a:pt x="5384" y="10769"/>
                  </a:moveTo>
                  <a:lnTo>
                    <a:pt x="1574" y="9194"/>
                  </a:lnTo>
                  <a:lnTo>
                    <a:pt x="0" y="5384"/>
                  </a:lnTo>
                  <a:lnTo>
                    <a:pt x="1574" y="1574"/>
                  </a:lnTo>
                  <a:lnTo>
                    <a:pt x="5384" y="0"/>
                  </a:lnTo>
                  <a:lnTo>
                    <a:pt x="9194" y="1574"/>
                  </a:lnTo>
                  <a:lnTo>
                    <a:pt x="10769" y="5384"/>
                  </a:lnTo>
                  <a:lnTo>
                    <a:pt x="9194" y="9194"/>
                  </a:lnTo>
                  <a:lnTo>
                    <a:pt x="5384" y="10769"/>
                  </a:lnTo>
                </a:path>
              </a:pathLst>
            </a:custGeom>
            <a:ln w="3175">
              <a:solidFill>
                <a:srgbClr val="565658"/>
              </a:solidFill>
            </a:ln>
          </p:spPr>
          <p:txBody>
            <a:bodyPr wrap="square" lIns="0" tIns="0" rIns="0" bIns="0" rtlCol="0"/>
            <a:lstStyle/>
            <a:p/>
          </p:txBody>
        </p:sp>
        <p:sp>
          <p:nvSpPr>
            <p:cNvPr id="1952" name="object 1952" descr=""/>
            <p:cNvSpPr/>
            <p:nvPr/>
          </p:nvSpPr>
          <p:spPr>
            <a:xfrm>
              <a:off x="6045686" y="2424738"/>
              <a:ext cx="13335" cy="5715"/>
            </a:xfrm>
            <a:custGeom>
              <a:avLst/>
              <a:gdLst/>
              <a:ahLst/>
              <a:cxnLst/>
              <a:rect l="l" t="t" r="r" b="b"/>
              <a:pathLst>
                <a:path w="13335" h="5714">
                  <a:moveTo>
                    <a:pt x="12738" y="0"/>
                  </a:moveTo>
                  <a:lnTo>
                    <a:pt x="9639" y="1282"/>
                  </a:lnTo>
                  <a:lnTo>
                    <a:pt x="6908" y="2413"/>
                  </a:lnTo>
                  <a:lnTo>
                    <a:pt x="4025" y="3606"/>
                  </a:lnTo>
                  <a:lnTo>
                    <a:pt x="1206" y="4775"/>
                  </a:lnTo>
                  <a:lnTo>
                    <a:pt x="0" y="5283"/>
                  </a:lnTo>
                </a:path>
              </a:pathLst>
            </a:custGeom>
            <a:ln w="3175">
              <a:solidFill>
                <a:srgbClr val="565658"/>
              </a:solidFill>
            </a:ln>
          </p:spPr>
          <p:txBody>
            <a:bodyPr wrap="square" lIns="0" tIns="0" rIns="0" bIns="0" rtlCol="0"/>
            <a:lstStyle/>
            <a:p/>
          </p:txBody>
        </p:sp>
        <p:sp>
          <p:nvSpPr>
            <p:cNvPr id="1953" name="object 1953" descr=""/>
            <p:cNvSpPr/>
            <p:nvPr/>
          </p:nvSpPr>
          <p:spPr>
            <a:xfrm>
              <a:off x="6055062" y="2417242"/>
              <a:ext cx="3810" cy="5080"/>
            </a:xfrm>
            <a:custGeom>
              <a:avLst/>
              <a:gdLst/>
              <a:ahLst/>
              <a:cxnLst/>
              <a:rect l="l" t="t" r="r" b="b"/>
              <a:pathLst>
                <a:path w="3810" h="5080">
                  <a:moveTo>
                    <a:pt x="0" y="4749"/>
                  </a:moveTo>
                  <a:lnTo>
                    <a:pt x="1422" y="3175"/>
                  </a:lnTo>
                  <a:lnTo>
                    <a:pt x="2603" y="1422"/>
                  </a:lnTo>
                  <a:lnTo>
                    <a:pt x="3276" y="0"/>
                  </a:lnTo>
                </a:path>
              </a:pathLst>
            </a:custGeom>
            <a:ln w="3175">
              <a:solidFill>
                <a:srgbClr val="565658"/>
              </a:solidFill>
            </a:ln>
          </p:spPr>
          <p:txBody>
            <a:bodyPr wrap="square" lIns="0" tIns="0" rIns="0" bIns="0" rtlCol="0"/>
            <a:lstStyle/>
            <a:p/>
          </p:txBody>
        </p:sp>
        <p:sp>
          <p:nvSpPr>
            <p:cNvPr id="1954" name="object 1954" descr=""/>
            <p:cNvSpPr/>
            <p:nvPr/>
          </p:nvSpPr>
          <p:spPr>
            <a:xfrm>
              <a:off x="6045234" y="2398297"/>
              <a:ext cx="5080" cy="1270"/>
            </a:xfrm>
            <a:custGeom>
              <a:avLst/>
              <a:gdLst/>
              <a:ahLst/>
              <a:cxnLst/>
              <a:rect l="l" t="t" r="r" b="b"/>
              <a:pathLst>
                <a:path w="5079" h="1269">
                  <a:moveTo>
                    <a:pt x="0" y="0"/>
                  </a:moveTo>
                  <a:lnTo>
                    <a:pt x="2146" y="266"/>
                  </a:lnTo>
                  <a:lnTo>
                    <a:pt x="4114" y="812"/>
                  </a:lnTo>
                  <a:lnTo>
                    <a:pt x="4724" y="1054"/>
                  </a:lnTo>
                </a:path>
              </a:pathLst>
            </a:custGeom>
            <a:ln w="3175">
              <a:solidFill>
                <a:srgbClr val="565658"/>
              </a:solidFill>
            </a:ln>
          </p:spPr>
          <p:txBody>
            <a:bodyPr wrap="square" lIns="0" tIns="0" rIns="0" bIns="0" rtlCol="0"/>
            <a:lstStyle/>
            <a:p/>
          </p:txBody>
        </p:sp>
        <p:sp>
          <p:nvSpPr>
            <p:cNvPr id="1955" name="object 1955" descr=""/>
            <p:cNvSpPr/>
            <p:nvPr/>
          </p:nvSpPr>
          <p:spPr>
            <a:xfrm>
              <a:off x="6049953" y="2399357"/>
              <a:ext cx="8890" cy="22860"/>
            </a:xfrm>
            <a:custGeom>
              <a:avLst/>
              <a:gdLst/>
              <a:ahLst/>
              <a:cxnLst/>
              <a:rect l="l" t="t" r="r" b="b"/>
              <a:pathLst>
                <a:path w="8889" h="22860">
                  <a:moveTo>
                    <a:pt x="0" y="0"/>
                  </a:moveTo>
                  <a:lnTo>
                    <a:pt x="8763" y="13360"/>
                  </a:lnTo>
                  <a:lnTo>
                    <a:pt x="8572" y="15506"/>
                  </a:lnTo>
                  <a:lnTo>
                    <a:pt x="8039" y="17602"/>
                  </a:lnTo>
                  <a:lnTo>
                    <a:pt x="7200" y="19583"/>
                  </a:lnTo>
                  <a:lnTo>
                    <a:pt x="6172" y="21310"/>
                  </a:lnTo>
                  <a:lnTo>
                    <a:pt x="5105" y="22631"/>
                  </a:lnTo>
                </a:path>
              </a:pathLst>
            </a:custGeom>
            <a:ln w="3175">
              <a:solidFill>
                <a:srgbClr val="565658"/>
              </a:solidFill>
            </a:ln>
          </p:spPr>
          <p:txBody>
            <a:bodyPr wrap="square" lIns="0" tIns="0" rIns="0" bIns="0" rtlCol="0"/>
            <a:lstStyle/>
            <a:p/>
          </p:txBody>
        </p:sp>
        <p:sp>
          <p:nvSpPr>
            <p:cNvPr id="1956" name="object 1956" descr=""/>
            <p:cNvSpPr/>
            <p:nvPr/>
          </p:nvSpPr>
          <p:spPr>
            <a:xfrm>
              <a:off x="6058343" y="2406891"/>
              <a:ext cx="1270" cy="10795"/>
            </a:xfrm>
            <a:custGeom>
              <a:avLst/>
              <a:gdLst/>
              <a:ahLst/>
              <a:cxnLst/>
              <a:rect l="l" t="t" r="r" b="b"/>
              <a:pathLst>
                <a:path w="1270" h="10794">
                  <a:moveTo>
                    <a:pt x="0" y="10350"/>
                  </a:moveTo>
                  <a:lnTo>
                    <a:pt x="660" y="8331"/>
                  </a:lnTo>
                  <a:lnTo>
                    <a:pt x="1003" y="6235"/>
                  </a:lnTo>
                  <a:lnTo>
                    <a:pt x="1003" y="4127"/>
                  </a:lnTo>
                  <a:lnTo>
                    <a:pt x="698" y="2032"/>
                  </a:lnTo>
                  <a:lnTo>
                    <a:pt x="50" y="0"/>
                  </a:lnTo>
                </a:path>
              </a:pathLst>
            </a:custGeom>
            <a:ln w="3175">
              <a:solidFill>
                <a:srgbClr val="565658"/>
              </a:solidFill>
            </a:ln>
          </p:spPr>
          <p:txBody>
            <a:bodyPr wrap="square" lIns="0" tIns="0" rIns="0" bIns="0" rtlCol="0"/>
            <a:lstStyle/>
            <a:p/>
          </p:txBody>
        </p:sp>
        <p:sp>
          <p:nvSpPr>
            <p:cNvPr id="1957" name="object 1957" descr=""/>
            <p:cNvSpPr/>
            <p:nvPr/>
          </p:nvSpPr>
          <p:spPr>
            <a:xfrm>
              <a:off x="6045231" y="2398294"/>
              <a:ext cx="10160" cy="4445"/>
            </a:xfrm>
            <a:custGeom>
              <a:avLst/>
              <a:gdLst/>
              <a:ahLst/>
              <a:cxnLst/>
              <a:rect l="l" t="t" r="r" b="b"/>
              <a:pathLst>
                <a:path w="10160" h="4444">
                  <a:moveTo>
                    <a:pt x="10147" y="4076"/>
                  </a:moveTo>
                  <a:lnTo>
                    <a:pt x="2184" y="101"/>
                  </a:lnTo>
                  <a:lnTo>
                    <a:pt x="0" y="0"/>
                  </a:lnTo>
                </a:path>
              </a:pathLst>
            </a:custGeom>
            <a:ln w="3175">
              <a:solidFill>
                <a:srgbClr val="565658"/>
              </a:solidFill>
            </a:ln>
          </p:spPr>
          <p:txBody>
            <a:bodyPr wrap="square" lIns="0" tIns="0" rIns="0" bIns="0" rtlCol="0"/>
            <a:lstStyle/>
            <a:p/>
          </p:txBody>
        </p:sp>
        <p:sp>
          <p:nvSpPr>
            <p:cNvPr id="1958" name="object 1958" descr=""/>
            <p:cNvSpPr/>
            <p:nvPr/>
          </p:nvSpPr>
          <p:spPr>
            <a:xfrm>
              <a:off x="6046475" y="2401285"/>
              <a:ext cx="1905" cy="635"/>
            </a:xfrm>
            <a:custGeom>
              <a:avLst/>
              <a:gdLst/>
              <a:ahLst/>
              <a:cxnLst/>
              <a:rect l="l" t="t" r="r" b="b"/>
              <a:pathLst>
                <a:path w="1904" h="635">
                  <a:moveTo>
                    <a:pt x="0" y="0"/>
                  </a:moveTo>
                  <a:lnTo>
                    <a:pt x="1765" y="457"/>
                  </a:lnTo>
                </a:path>
              </a:pathLst>
            </a:custGeom>
            <a:ln w="3175">
              <a:solidFill>
                <a:srgbClr val="565658"/>
              </a:solidFill>
            </a:ln>
          </p:spPr>
          <p:txBody>
            <a:bodyPr wrap="square" lIns="0" tIns="0" rIns="0" bIns="0" rtlCol="0"/>
            <a:lstStyle/>
            <a:p/>
          </p:txBody>
        </p:sp>
        <p:sp>
          <p:nvSpPr>
            <p:cNvPr id="1959" name="object 1959" descr=""/>
            <p:cNvSpPr/>
            <p:nvPr/>
          </p:nvSpPr>
          <p:spPr>
            <a:xfrm>
              <a:off x="6049318" y="2400899"/>
              <a:ext cx="4445" cy="3175"/>
            </a:xfrm>
            <a:custGeom>
              <a:avLst/>
              <a:gdLst/>
              <a:ahLst/>
              <a:cxnLst/>
              <a:rect l="l" t="t" r="r" b="b"/>
              <a:pathLst>
                <a:path w="4445" h="3175">
                  <a:moveTo>
                    <a:pt x="4317" y="2971"/>
                  </a:moveTo>
                  <a:lnTo>
                    <a:pt x="2832" y="1625"/>
                  </a:lnTo>
                  <a:lnTo>
                    <a:pt x="1142" y="533"/>
                  </a:lnTo>
                  <a:lnTo>
                    <a:pt x="0" y="0"/>
                  </a:lnTo>
                </a:path>
              </a:pathLst>
            </a:custGeom>
            <a:ln w="3175">
              <a:solidFill>
                <a:srgbClr val="565658"/>
              </a:solidFill>
            </a:ln>
          </p:spPr>
          <p:txBody>
            <a:bodyPr wrap="square" lIns="0" tIns="0" rIns="0" bIns="0" rtlCol="0"/>
            <a:lstStyle/>
            <a:p/>
          </p:txBody>
        </p:sp>
        <p:sp>
          <p:nvSpPr>
            <p:cNvPr id="1960" name="object 1960" descr=""/>
            <p:cNvSpPr/>
            <p:nvPr/>
          </p:nvSpPr>
          <p:spPr>
            <a:xfrm>
              <a:off x="6046673" y="2400121"/>
              <a:ext cx="3175" cy="1270"/>
            </a:xfrm>
            <a:custGeom>
              <a:avLst/>
              <a:gdLst/>
              <a:ahLst/>
              <a:cxnLst/>
              <a:rect l="l" t="t" r="r" b="b"/>
              <a:pathLst>
                <a:path w="3175" h="1269">
                  <a:moveTo>
                    <a:pt x="2641" y="774"/>
                  </a:moveTo>
                  <a:lnTo>
                    <a:pt x="1943" y="508"/>
                  </a:lnTo>
                  <a:lnTo>
                    <a:pt x="0" y="0"/>
                  </a:lnTo>
                </a:path>
              </a:pathLst>
            </a:custGeom>
            <a:ln w="3175">
              <a:solidFill>
                <a:srgbClr val="565658"/>
              </a:solidFill>
            </a:ln>
          </p:spPr>
          <p:txBody>
            <a:bodyPr wrap="square" lIns="0" tIns="0" rIns="0" bIns="0" rtlCol="0"/>
            <a:lstStyle/>
            <a:p/>
          </p:txBody>
        </p:sp>
        <p:sp>
          <p:nvSpPr>
            <p:cNvPr id="1961" name="object 1961" descr=""/>
            <p:cNvSpPr/>
            <p:nvPr/>
          </p:nvSpPr>
          <p:spPr>
            <a:xfrm>
              <a:off x="6221074" y="2373300"/>
              <a:ext cx="95250" cy="1270"/>
            </a:xfrm>
            <a:custGeom>
              <a:avLst/>
              <a:gdLst/>
              <a:ahLst/>
              <a:cxnLst/>
              <a:rect l="l" t="t" r="r" b="b"/>
              <a:pathLst>
                <a:path w="95250" h="1269">
                  <a:moveTo>
                    <a:pt x="94716" y="787"/>
                  </a:moveTo>
                  <a:lnTo>
                    <a:pt x="94716" y="787"/>
                  </a:lnTo>
                  <a:lnTo>
                    <a:pt x="215" y="787"/>
                  </a:lnTo>
                  <a:lnTo>
                    <a:pt x="0" y="787"/>
                  </a:lnTo>
                </a:path>
                <a:path w="95250" h="1269">
                  <a:moveTo>
                    <a:pt x="94716" y="787"/>
                  </a:moveTo>
                  <a:lnTo>
                    <a:pt x="94691" y="482"/>
                  </a:lnTo>
                  <a:lnTo>
                    <a:pt x="94627" y="228"/>
                  </a:lnTo>
                  <a:lnTo>
                    <a:pt x="94526" y="63"/>
                  </a:lnTo>
                </a:path>
              </a:pathLst>
            </a:custGeom>
            <a:ln w="3175">
              <a:solidFill>
                <a:srgbClr val="565658"/>
              </a:solidFill>
            </a:ln>
          </p:spPr>
          <p:txBody>
            <a:bodyPr wrap="square" lIns="0" tIns="0" rIns="0" bIns="0" rtlCol="0"/>
            <a:lstStyle/>
            <a:p/>
          </p:txBody>
        </p:sp>
        <p:sp>
          <p:nvSpPr>
            <p:cNvPr id="1962" name="object 1962" descr=""/>
            <p:cNvSpPr/>
            <p:nvPr/>
          </p:nvSpPr>
          <p:spPr>
            <a:xfrm>
              <a:off x="6315789" y="2374087"/>
              <a:ext cx="42545" cy="0"/>
            </a:xfrm>
            <a:custGeom>
              <a:avLst/>
              <a:gdLst/>
              <a:ahLst/>
              <a:cxnLst/>
              <a:rect l="l" t="t" r="r" b="b"/>
              <a:pathLst>
                <a:path w="42545" h="0">
                  <a:moveTo>
                    <a:pt x="41871" y="0"/>
                  </a:moveTo>
                  <a:lnTo>
                    <a:pt x="41871" y="0"/>
                  </a:lnTo>
                  <a:lnTo>
                    <a:pt x="11176" y="0"/>
                  </a:lnTo>
                  <a:lnTo>
                    <a:pt x="0" y="0"/>
                  </a:lnTo>
                </a:path>
              </a:pathLst>
            </a:custGeom>
            <a:ln w="3175">
              <a:solidFill>
                <a:srgbClr val="565658"/>
              </a:solidFill>
            </a:ln>
          </p:spPr>
          <p:txBody>
            <a:bodyPr wrap="square" lIns="0" tIns="0" rIns="0" bIns="0" rtlCol="0"/>
            <a:lstStyle/>
            <a:p/>
          </p:txBody>
        </p:sp>
        <p:sp>
          <p:nvSpPr>
            <p:cNvPr id="1963" name="object 1963" descr=""/>
            <p:cNvSpPr/>
            <p:nvPr/>
          </p:nvSpPr>
          <p:spPr>
            <a:xfrm>
              <a:off x="6315791" y="2374087"/>
              <a:ext cx="0" cy="1270"/>
            </a:xfrm>
            <a:custGeom>
              <a:avLst/>
              <a:gdLst/>
              <a:ahLst/>
              <a:cxnLst/>
              <a:rect l="l" t="t" r="r" b="b"/>
              <a:pathLst>
                <a:path w="0" h="1269">
                  <a:moveTo>
                    <a:pt x="0" y="0"/>
                  </a:moveTo>
                  <a:lnTo>
                    <a:pt x="0" y="1181"/>
                  </a:lnTo>
                </a:path>
              </a:pathLst>
            </a:custGeom>
            <a:ln w="3175">
              <a:solidFill>
                <a:srgbClr val="565658"/>
              </a:solidFill>
            </a:ln>
          </p:spPr>
          <p:txBody>
            <a:bodyPr wrap="square" lIns="0" tIns="0" rIns="0" bIns="0" rtlCol="0"/>
            <a:lstStyle/>
            <a:p/>
          </p:txBody>
        </p:sp>
        <p:sp>
          <p:nvSpPr>
            <p:cNvPr id="1964" name="object 1964" descr=""/>
            <p:cNvSpPr/>
            <p:nvPr/>
          </p:nvSpPr>
          <p:spPr>
            <a:xfrm>
              <a:off x="5706929" y="2527070"/>
              <a:ext cx="187960" cy="0"/>
            </a:xfrm>
            <a:custGeom>
              <a:avLst/>
              <a:gdLst/>
              <a:ahLst/>
              <a:cxnLst/>
              <a:rect l="l" t="t" r="r" b="b"/>
              <a:pathLst>
                <a:path w="187960" h="0">
                  <a:moveTo>
                    <a:pt x="0" y="0"/>
                  </a:moveTo>
                  <a:lnTo>
                    <a:pt x="16040" y="0"/>
                  </a:lnTo>
                  <a:lnTo>
                    <a:pt x="179362" y="0"/>
                  </a:lnTo>
                  <a:lnTo>
                    <a:pt x="187553" y="0"/>
                  </a:lnTo>
                </a:path>
              </a:pathLst>
            </a:custGeom>
            <a:ln w="3175">
              <a:solidFill>
                <a:srgbClr val="565658"/>
              </a:solidFill>
            </a:ln>
          </p:spPr>
          <p:txBody>
            <a:bodyPr wrap="square" lIns="0" tIns="0" rIns="0" bIns="0" rtlCol="0"/>
            <a:lstStyle/>
            <a:p/>
          </p:txBody>
        </p:sp>
        <p:sp>
          <p:nvSpPr>
            <p:cNvPr id="1965" name="object 1965" descr=""/>
            <p:cNvSpPr/>
            <p:nvPr/>
          </p:nvSpPr>
          <p:spPr>
            <a:xfrm>
              <a:off x="5706382" y="2590725"/>
              <a:ext cx="111760" cy="0"/>
            </a:xfrm>
            <a:custGeom>
              <a:avLst/>
              <a:gdLst/>
              <a:ahLst/>
              <a:cxnLst/>
              <a:rect l="l" t="t" r="r" b="b"/>
              <a:pathLst>
                <a:path w="111760" h="0">
                  <a:moveTo>
                    <a:pt x="111429" y="0"/>
                  </a:moveTo>
                  <a:lnTo>
                    <a:pt x="111429" y="0"/>
                  </a:lnTo>
                  <a:lnTo>
                    <a:pt x="10693" y="0"/>
                  </a:lnTo>
                  <a:lnTo>
                    <a:pt x="0" y="0"/>
                  </a:lnTo>
                </a:path>
              </a:pathLst>
            </a:custGeom>
            <a:ln w="3175">
              <a:solidFill>
                <a:srgbClr val="565658"/>
              </a:solidFill>
            </a:ln>
          </p:spPr>
          <p:txBody>
            <a:bodyPr wrap="square" lIns="0" tIns="0" rIns="0" bIns="0" rtlCol="0"/>
            <a:lstStyle/>
            <a:p/>
          </p:txBody>
        </p:sp>
        <p:sp>
          <p:nvSpPr>
            <p:cNvPr id="1966" name="object 1966" descr=""/>
            <p:cNvSpPr/>
            <p:nvPr/>
          </p:nvSpPr>
          <p:spPr>
            <a:xfrm>
              <a:off x="5706379" y="2537836"/>
              <a:ext cx="188595" cy="0"/>
            </a:xfrm>
            <a:custGeom>
              <a:avLst/>
              <a:gdLst/>
              <a:ahLst/>
              <a:cxnLst/>
              <a:rect l="l" t="t" r="r" b="b"/>
              <a:pathLst>
                <a:path w="188595" h="0">
                  <a:moveTo>
                    <a:pt x="188290" y="0"/>
                  </a:moveTo>
                  <a:lnTo>
                    <a:pt x="188290" y="0"/>
                  </a:lnTo>
                  <a:lnTo>
                    <a:pt x="368" y="0"/>
                  </a:lnTo>
                  <a:lnTo>
                    <a:pt x="0" y="0"/>
                  </a:lnTo>
                </a:path>
              </a:pathLst>
            </a:custGeom>
            <a:ln w="3175">
              <a:solidFill>
                <a:srgbClr val="565658"/>
              </a:solidFill>
            </a:ln>
          </p:spPr>
          <p:txBody>
            <a:bodyPr wrap="square" lIns="0" tIns="0" rIns="0" bIns="0" rtlCol="0"/>
            <a:lstStyle/>
            <a:p/>
          </p:txBody>
        </p:sp>
        <p:sp>
          <p:nvSpPr>
            <p:cNvPr id="1967" name="object 1967" descr=""/>
            <p:cNvSpPr/>
            <p:nvPr/>
          </p:nvSpPr>
          <p:spPr>
            <a:xfrm>
              <a:off x="5681314" y="2590725"/>
              <a:ext cx="6985" cy="0"/>
            </a:xfrm>
            <a:custGeom>
              <a:avLst/>
              <a:gdLst/>
              <a:ahLst/>
              <a:cxnLst/>
              <a:rect l="l" t="t" r="r" b="b"/>
              <a:pathLst>
                <a:path w="6985" h="0">
                  <a:moveTo>
                    <a:pt x="6769" y="0"/>
                  </a:moveTo>
                  <a:lnTo>
                    <a:pt x="5803" y="0"/>
                  </a:lnTo>
                  <a:lnTo>
                    <a:pt x="0" y="0"/>
                  </a:lnTo>
                </a:path>
              </a:pathLst>
            </a:custGeom>
            <a:ln w="3175">
              <a:solidFill>
                <a:srgbClr val="565658"/>
              </a:solidFill>
            </a:ln>
          </p:spPr>
          <p:txBody>
            <a:bodyPr wrap="square" lIns="0" tIns="0" rIns="0" bIns="0" rtlCol="0"/>
            <a:lstStyle/>
            <a:p/>
          </p:txBody>
        </p:sp>
        <p:sp>
          <p:nvSpPr>
            <p:cNvPr id="1968" name="object 1968" descr=""/>
            <p:cNvSpPr/>
            <p:nvPr/>
          </p:nvSpPr>
          <p:spPr>
            <a:xfrm>
              <a:off x="5680765" y="2590725"/>
              <a:ext cx="635" cy="0"/>
            </a:xfrm>
            <a:custGeom>
              <a:avLst/>
              <a:gdLst/>
              <a:ahLst/>
              <a:cxnLst/>
              <a:rect l="l" t="t" r="r" b="b"/>
              <a:pathLst>
                <a:path w="635" h="0">
                  <a:moveTo>
                    <a:pt x="546" y="0"/>
                  </a:moveTo>
                  <a:lnTo>
                    <a:pt x="266" y="0"/>
                  </a:lnTo>
                  <a:lnTo>
                    <a:pt x="0" y="0"/>
                  </a:lnTo>
                </a:path>
              </a:pathLst>
            </a:custGeom>
            <a:ln w="3175">
              <a:solidFill>
                <a:srgbClr val="565658"/>
              </a:solidFill>
            </a:ln>
          </p:spPr>
          <p:txBody>
            <a:bodyPr wrap="square" lIns="0" tIns="0" rIns="0" bIns="0" rtlCol="0"/>
            <a:lstStyle/>
            <a:p/>
          </p:txBody>
        </p:sp>
        <p:sp>
          <p:nvSpPr>
            <p:cNvPr id="1969" name="object 1969" descr=""/>
            <p:cNvSpPr/>
            <p:nvPr/>
          </p:nvSpPr>
          <p:spPr>
            <a:xfrm>
              <a:off x="5684210" y="2537785"/>
              <a:ext cx="22225" cy="635"/>
            </a:xfrm>
            <a:custGeom>
              <a:avLst/>
              <a:gdLst/>
              <a:ahLst/>
              <a:cxnLst/>
              <a:rect l="l" t="t" r="r" b="b"/>
              <a:pathLst>
                <a:path w="22225" h="635">
                  <a:moveTo>
                    <a:pt x="22174" y="50"/>
                  </a:moveTo>
                  <a:lnTo>
                    <a:pt x="2908" y="50"/>
                  </a:lnTo>
                  <a:lnTo>
                    <a:pt x="0" y="0"/>
                  </a:lnTo>
                </a:path>
              </a:pathLst>
            </a:custGeom>
            <a:ln w="3175">
              <a:solidFill>
                <a:srgbClr val="565658"/>
              </a:solidFill>
            </a:ln>
          </p:spPr>
          <p:txBody>
            <a:bodyPr wrap="square" lIns="0" tIns="0" rIns="0" bIns="0" rtlCol="0"/>
            <a:lstStyle/>
            <a:p/>
          </p:txBody>
        </p:sp>
        <p:sp>
          <p:nvSpPr>
            <p:cNvPr id="1970" name="object 1970" descr=""/>
            <p:cNvSpPr/>
            <p:nvPr/>
          </p:nvSpPr>
          <p:spPr>
            <a:xfrm>
              <a:off x="5680765" y="2538972"/>
              <a:ext cx="635" cy="52069"/>
            </a:xfrm>
            <a:custGeom>
              <a:avLst/>
              <a:gdLst/>
              <a:ahLst/>
              <a:cxnLst/>
              <a:rect l="l" t="t" r="r" b="b"/>
              <a:pathLst>
                <a:path w="635" h="52069">
                  <a:moveTo>
                    <a:pt x="546" y="51752"/>
                  </a:moveTo>
                  <a:lnTo>
                    <a:pt x="406" y="24345"/>
                  </a:lnTo>
                  <a:lnTo>
                    <a:pt x="254" y="11988"/>
                  </a:lnTo>
                  <a:lnTo>
                    <a:pt x="101" y="4368"/>
                  </a:lnTo>
                  <a:lnTo>
                    <a:pt x="0" y="0"/>
                  </a:lnTo>
                </a:path>
              </a:pathLst>
            </a:custGeom>
            <a:ln w="3175">
              <a:solidFill>
                <a:srgbClr val="565658"/>
              </a:solidFill>
            </a:ln>
          </p:spPr>
          <p:txBody>
            <a:bodyPr wrap="square" lIns="0" tIns="0" rIns="0" bIns="0" rtlCol="0"/>
            <a:lstStyle/>
            <a:p/>
          </p:txBody>
        </p:sp>
        <p:sp>
          <p:nvSpPr>
            <p:cNvPr id="1971" name="object 1971" descr=""/>
            <p:cNvSpPr/>
            <p:nvPr/>
          </p:nvSpPr>
          <p:spPr>
            <a:xfrm>
              <a:off x="5680791" y="2515989"/>
              <a:ext cx="3810" cy="22225"/>
            </a:xfrm>
            <a:custGeom>
              <a:avLst/>
              <a:gdLst/>
              <a:ahLst/>
              <a:cxnLst/>
              <a:rect l="l" t="t" r="r" b="b"/>
              <a:pathLst>
                <a:path w="3810" h="22225">
                  <a:moveTo>
                    <a:pt x="0" y="0"/>
                  </a:moveTo>
                  <a:lnTo>
                    <a:pt x="2120" y="21158"/>
                  </a:lnTo>
                  <a:lnTo>
                    <a:pt x="3416" y="21793"/>
                  </a:lnTo>
                </a:path>
              </a:pathLst>
            </a:custGeom>
            <a:ln w="3175">
              <a:solidFill>
                <a:srgbClr val="565658"/>
              </a:solidFill>
            </a:ln>
          </p:spPr>
          <p:txBody>
            <a:bodyPr wrap="square" lIns="0" tIns="0" rIns="0" bIns="0" rtlCol="0"/>
            <a:lstStyle/>
            <a:p/>
          </p:txBody>
        </p:sp>
        <p:sp>
          <p:nvSpPr>
            <p:cNvPr id="1972" name="object 1972" descr=""/>
            <p:cNvSpPr/>
            <p:nvPr/>
          </p:nvSpPr>
          <p:spPr>
            <a:xfrm>
              <a:off x="5679700" y="2516884"/>
              <a:ext cx="1270" cy="22225"/>
            </a:xfrm>
            <a:custGeom>
              <a:avLst/>
              <a:gdLst/>
              <a:ahLst/>
              <a:cxnLst/>
              <a:rect l="l" t="t" r="r" b="b"/>
              <a:pathLst>
                <a:path w="1270" h="22225">
                  <a:moveTo>
                    <a:pt x="1066" y="22085"/>
                  </a:moveTo>
                  <a:lnTo>
                    <a:pt x="1079" y="0"/>
                  </a:lnTo>
                </a:path>
                <a:path w="1270" h="22225">
                  <a:moveTo>
                    <a:pt x="1066" y="22085"/>
                  </a:moveTo>
                  <a:lnTo>
                    <a:pt x="914" y="16827"/>
                  </a:lnTo>
                  <a:lnTo>
                    <a:pt x="558" y="8953"/>
                  </a:lnTo>
                  <a:lnTo>
                    <a:pt x="0" y="368"/>
                  </a:lnTo>
                </a:path>
              </a:pathLst>
            </a:custGeom>
            <a:ln w="3175">
              <a:solidFill>
                <a:srgbClr val="565658"/>
              </a:solidFill>
            </a:ln>
          </p:spPr>
          <p:txBody>
            <a:bodyPr wrap="square" lIns="0" tIns="0" rIns="0" bIns="0" rtlCol="0"/>
            <a:lstStyle/>
            <a:p/>
          </p:txBody>
        </p:sp>
        <p:sp>
          <p:nvSpPr>
            <p:cNvPr id="1973" name="object 1973" descr=""/>
            <p:cNvSpPr/>
            <p:nvPr/>
          </p:nvSpPr>
          <p:spPr>
            <a:xfrm>
              <a:off x="6027654" y="2412013"/>
              <a:ext cx="5715" cy="13335"/>
            </a:xfrm>
            <a:custGeom>
              <a:avLst/>
              <a:gdLst/>
              <a:ahLst/>
              <a:cxnLst/>
              <a:rect l="l" t="t" r="r" b="b"/>
              <a:pathLst>
                <a:path w="5714" h="13335">
                  <a:moveTo>
                    <a:pt x="5283" y="12738"/>
                  </a:moveTo>
                  <a:lnTo>
                    <a:pt x="4000" y="9626"/>
                  </a:lnTo>
                  <a:lnTo>
                    <a:pt x="2870" y="6908"/>
                  </a:lnTo>
                  <a:lnTo>
                    <a:pt x="1676" y="4025"/>
                  </a:lnTo>
                  <a:lnTo>
                    <a:pt x="507" y="1206"/>
                  </a:lnTo>
                  <a:lnTo>
                    <a:pt x="0" y="0"/>
                  </a:lnTo>
                </a:path>
              </a:pathLst>
            </a:custGeom>
            <a:ln w="3175">
              <a:solidFill>
                <a:srgbClr val="565658"/>
              </a:solidFill>
            </a:ln>
          </p:spPr>
          <p:txBody>
            <a:bodyPr wrap="square" lIns="0" tIns="0" rIns="0" bIns="0" rtlCol="0"/>
            <a:lstStyle/>
            <a:p/>
          </p:txBody>
        </p:sp>
        <p:sp>
          <p:nvSpPr>
            <p:cNvPr id="1974" name="object 1974" descr=""/>
            <p:cNvSpPr/>
            <p:nvPr/>
          </p:nvSpPr>
          <p:spPr>
            <a:xfrm>
              <a:off x="5564619" y="2362572"/>
              <a:ext cx="0" cy="6350"/>
            </a:xfrm>
            <a:custGeom>
              <a:avLst/>
              <a:gdLst/>
              <a:ahLst/>
              <a:cxnLst/>
              <a:rect l="l" t="t" r="r" b="b"/>
              <a:pathLst>
                <a:path w="0" h="6350">
                  <a:moveTo>
                    <a:pt x="0" y="0"/>
                  </a:moveTo>
                  <a:lnTo>
                    <a:pt x="0" y="5753"/>
                  </a:lnTo>
                </a:path>
              </a:pathLst>
            </a:custGeom>
            <a:ln w="3175">
              <a:solidFill>
                <a:srgbClr val="565658"/>
              </a:solidFill>
            </a:ln>
          </p:spPr>
          <p:txBody>
            <a:bodyPr wrap="square" lIns="0" tIns="0" rIns="0" bIns="0" rtlCol="0"/>
            <a:lstStyle/>
            <a:p/>
          </p:txBody>
        </p:sp>
        <p:sp>
          <p:nvSpPr>
            <p:cNvPr id="1975" name="object 1975" descr=""/>
            <p:cNvSpPr/>
            <p:nvPr/>
          </p:nvSpPr>
          <p:spPr>
            <a:xfrm>
              <a:off x="5712175" y="2361919"/>
              <a:ext cx="635" cy="635"/>
            </a:xfrm>
            <a:custGeom>
              <a:avLst/>
              <a:gdLst/>
              <a:ahLst/>
              <a:cxnLst/>
              <a:rect l="l" t="t" r="r" b="b"/>
              <a:pathLst>
                <a:path w="635" h="635">
                  <a:moveTo>
                    <a:pt x="0" y="63"/>
                  </a:moveTo>
                  <a:lnTo>
                    <a:pt x="203" y="0"/>
                  </a:lnTo>
                  <a:lnTo>
                    <a:pt x="406" y="101"/>
                  </a:lnTo>
                </a:path>
              </a:pathLst>
            </a:custGeom>
            <a:ln w="3175">
              <a:solidFill>
                <a:srgbClr val="565658"/>
              </a:solidFill>
            </a:ln>
          </p:spPr>
          <p:txBody>
            <a:bodyPr wrap="square" lIns="0" tIns="0" rIns="0" bIns="0" rtlCol="0"/>
            <a:lstStyle/>
            <a:p/>
          </p:txBody>
        </p:sp>
        <p:sp>
          <p:nvSpPr>
            <p:cNvPr id="1976" name="object 1976" descr=""/>
            <p:cNvSpPr/>
            <p:nvPr/>
          </p:nvSpPr>
          <p:spPr>
            <a:xfrm>
              <a:off x="5711112" y="2368103"/>
              <a:ext cx="1905" cy="4445"/>
            </a:xfrm>
            <a:custGeom>
              <a:avLst/>
              <a:gdLst/>
              <a:ahLst/>
              <a:cxnLst/>
              <a:rect l="l" t="t" r="r" b="b"/>
              <a:pathLst>
                <a:path w="1904" h="4444">
                  <a:moveTo>
                    <a:pt x="1435" y="4267"/>
                  </a:moveTo>
                  <a:lnTo>
                    <a:pt x="736" y="2933"/>
                  </a:lnTo>
                  <a:lnTo>
                    <a:pt x="253" y="1485"/>
                  </a:lnTo>
                  <a:lnTo>
                    <a:pt x="0" y="0"/>
                  </a:lnTo>
                </a:path>
              </a:pathLst>
            </a:custGeom>
            <a:ln w="3175">
              <a:solidFill>
                <a:srgbClr val="565658"/>
              </a:solidFill>
            </a:ln>
          </p:spPr>
          <p:txBody>
            <a:bodyPr wrap="square" lIns="0" tIns="0" rIns="0" bIns="0" rtlCol="0"/>
            <a:lstStyle/>
            <a:p/>
          </p:txBody>
        </p:sp>
        <p:sp>
          <p:nvSpPr>
            <p:cNvPr id="1977" name="object 1977" descr=""/>
            <p:cNvSpPr/>
            <p:nvPr/>
          </p:nvSpPr>
          <p:spPr>
            <a:xfrm>
              <a:off x="5711121" y="2362019"/>
              <a:ext cx="1905" cy="4445"/>
            </a:xfrm>
            <a:custGeom>
              <a:avLst/>
              <a:gdLst/>
              <a:ahLst/>
              <a:cxnLst/>
              <a:rect l="l" t="t" r="r" b="b"/>
              <a:pathLst>
                <a:path w="1904" h="4444">
                  <a:moveTo>
                    <a:pt x="0" y="4267"/>
                  </a:moveTo>
                  <a:lnTo>
                    <a:pt x="266" y="2768"/>
                  </a:lnTo>
                  <a:lnTo>
                    <a:pt x="762" y="1346"/>
                  </a:lnTo>
                  <a:lnTo>
                    <a:pt x="1460" y="0"/>
                  </a:lnTo>
                </a:path>
              </a:pathLst>
            </a:custGeom>
            <a:ln w="3175">
              <a:solidFill>
                <a:srgbClr val="565658"/>
              </a:solidFill>
            </a:ln>
          </p:spPr>
          <p:txBody>
            <a:bodyPr wrap="square" lIns="0" tIns="0" rIns="0" bIns="0" rtlCol="0"/>
            <a:lstStyle/>
            <a:p/>
          </p:txBody>
        </p:sp>
        <p:sp>
          <p:nvSpPr>
            <p:cNvPr id="1978" name="object 1978" descr=""/>
            <p:cNvSpPr/>
            <p:nvPr/>
          </p:nvSpPr>
          <p:spPr>
            <a:xfrm>
              <a:off x="5710714" y="2361983"/>
              <a:ext cx="1905" cy="4445"/>
            </a:xfrm>
            <a:custGeom>
              <a:avLst/>
              <a:gdLst/>
              <a:ahLst/>
              <a:cxnLst/>
              <a:rect l="l" t="t" r="r" b="b"/>
              <a:pathLst>
                <a:path w="1904" h="4444">
                  <a:moveTo>
                    <a:pt x="1460" y="0"/>
                  </a:moveTo>
                  <a:lnTo>
                    <a:pt x="749" y="1333"/>
                  </a:lnTo>
                  <a:lnTo>
                    <a:pt x="266" y="2768"/>
                  </a:lnTo>
                  <a:lnTo>
                    <a:pt x="0" y="4267"/>
                  </a:lnTo>
                </a:path>
              </a:pathLst>
            </a:custGeom>
            <a:ln w="3175">
              <a:solidFill>
                <a:srgbClr val="565658"/>
              </a:solidFill>
            </a:ln>
          </p:spPr>
          <p:txBody>
            <a:bodyPr wrap="square" lIns="0" tIns="0" rIns="0" bIns="0" rtlCol="0"/>
            <a:lstStyle/>
            <a:p/>
          </p:txBody>
        </p:sp>
        <p:sp>
          <p:nvSpPr>
            <p:cNvPr id="1979" name="object 1979" descr=""/>
            <p:cNvSpPr/>
            <p:nvPr/>
          </p:nvSpPr>
          <p:spPr>
            <a:xfrm>
              <a:off x="5710712" y="2368066"/>
              <a:ext cx="1905" cy="4445"/>
            </a:xfrm>
            <a:custGeom>
              <a:avLst/>
              <a:gdLst/>
              <a:ahLst/>
              <a:cxnLst/>
              <a:rect l="l" t="t" r="r" b="b"/>
              <a:pathLst>
                <a:path w="1904" h="4444">
                  <a:moveTo>
                    <a:pt x="0" y="0"/>
                  </a:moveTo>
                  <a:lnTo>
                    <a:pt x="254" y="1498"/>
                  </a:lnTo>
                  <a:lnTo>
                    <a:pt x="723" y="2933"/>
                  </a:lnTo>
                  <a:lnTo>
                    <a:pt x="1422" y="4267"/>
                  </a:lnTo>
                </a:path>
              </a:pathLst>
            </a:custGeom>
            <a:ln w="3175">
              <a:solidFill>
                <a:srgbClr val="565658"/>
              </a:solidFill>
            </a:ln>
          </p:spPr>
          <p:txBody>
            <a:bodyPr wrap="square" lIns="0" tIns="0" rIns="0" bIns="0" rtlCol="0"/>
            <a:lstStyle/>
            <a:p/>
          </p:txBody>
        </p:sp>
        <p:sp>
          <p:nvSpPr>
            <p:cNvPr id="1980" name="object 1980" descr=""/>
            <p:cNvSpPr/>
            <p:nvPr/>
          </p:nvSpPr>
          <p:spPr>
            <a:xfrm>
              <a:off x="5711115" y="2368096"/>
              <a:ext cx="1270" cy="635"/>
            </a:xfrm>
            <a:custGeom>
              <a:avLst/>
              <a:gdLst/>
              <a:ahLst/>
              <a:cxnLst/>
              <a:rect l="l" t="t" r="r" b="b"/>
              <a:pathLst>
                <a:path w="1270" h="635">
                  <a:moveTo>
                    <a:pt x="0" y="0"/>
                  </a:moveTo>
                  <a:lnTo>
                    <a:pt x="520" y="25"/>
                  </a:lnTo>
                  <a:lnTo>
                    <a:pt x="1270" y="50"/>
                  </a:lnTo>
                </a:path>
              </a:pathLst>
            </a:custGeom>
            <a:ln w="3175">
              <a:solidFill>
                <a:srgbClr val="565658"/>
              </a:solidFill>
            </a:ln>
          </p:spPr>
          <p:txBody>
            <a:bodyPr wrap="square" lIns="0" tIns="0" rIns="0" bIns="0" rtlCol="0"/>
            <a:lstStyle/>
            <a:p/>
          </p:txBody>
        </p:sp>
        <p:sp>
          <p:nvSpPr>
            <p:cNvPr id="1981" name="object 1981" descr=""/>
            <p:cNvSpPr/>
            <p:nvPr/>
          </p:nvSpPr>
          <p:spPr>
            <a:xfrm>
              <a:off x="5711116" y="2366292"/>
              <a:ext cx="1270" cy="635"/>
            </a:xfrm>
            <a:custGeom>
              <a:avLst/>
              <a:gdLst/>
              <a:ahLst/>
              <a:cxnLst/>
              <a:rect l="l" t="t" r="r" b="b"/>
              <a:pathLst>
                <a:path w="1270" h="635">
                  <a:moveTo>
                    <a:pt x="1270" y="38"/>
                  </a:moveTo>
                  <a:lnTo>
                    <a:pt x="520" y="12"/>
                  </a:lnTo>
                  <a:lnTo>
                    <a:pt x="0" y="0"/>
                  </a:lnTo>
                </a:path>
              </a:pathLst>
            </a:custGeom>
            <a:ln w="3175">
              <a:solidFill>
                <a:srgbClr val="565658"/>
              </a:solidFill>
            </a:ln>
          </p:spPr>
          <p:txBody>
            <a:bodyPr wrap="square" lIns="0" tIns="0" rIns="0" bIns="0" rtlCol="0"/>
            <a:lstStyle/>
            <a:p/>
          </p:txBody>
        </p:sp>
        <p:sp>
          <p:nvSpPr>
            <p:cNvPr id="1982" name="object 1982" descr=""/>
            <p:cNvSpPr/>
            <p:nvPr/>
          </p:nvSpPr>
          <p:spPr>
            <a:xfrm>
              <a:off x="5710642" y="2366242"/>
              <a:ext cx="635" cy="635"/>
            </a:xfrm>
            <a:custGeom>
              <a:avLst/>
              <a:gdLst/>
              <a:ahLst/>
              <a:cxnLst/>
              <a:rect l="l" t="t" r="r" b="b"/>
              <a:pathLst>
                <a:path w="635" h="635">
                  <a:moveTo>
                    <a:pt x="76" y="12"/>
                  </a:moveTo>
                  <a:lnTo>
                    <a:pt x="0" y="0"/>
                  </a:lnTo>
                </a:path>
              </a:pathLst>
            </a:custGeom>
            <a:ln w="3175">
              <a:solidFill>
                <a:srgbClr val="565658"/>
              </a:solidFill>
            </a:ln>
          </p:spPr>
          <p:txBody>
            <a:bodyPr wrap="square" lIns="0" tIns="0" rIns="0" bIns="0" rtlCol="0"/>
            <a:lstStyle/>
            <a:p/>
          </p:txBody>
        </p:sp>
        <p:sp>
          <p:nvSpPr>
            <p:cNvPr id="1983" name="object 1983" descr=""/>
            <p:cNvSpPr/>
            <p:nvPr/>
          </p:nvSpPr>
          <p:spPr>
            <a:xfrm>
              <a:off x="5710628" y="2368023"/>
              <a:ext cx="635" cy="635"/>
            </a:xfrm>
            <a:custGeom>
              <a:avLst/>
              <a:gdLst/>
              <a:ahLst/>
              <a:cxnLst/>
              <a:rect l="l" t="t" r="r" b="b"/>
              <a:pathLst>
                <a:path w="635" h="635">
                  <a:moveTo>
                    <a:pt x="126" y="0"/>
                  </a:moveTo>
                  <a:lnTo>
                    <a:pt x="0" y="25"/>
                  </a:lnTo>
                  <a:lnTo>
                    <a:pt x="88" y="38"/>
                  </a:lnTo>
                </a:path>
              </a:pathLst>
            </a:custGeom>
            <a:ln w="3175">
              <a:solidFill>
                <a:srgbClr val="565658"/>
              </a:solidFill>
            </a:ln>
          </p:spPr>
          <p:txBody>
            <a:bodyPr wrap="square" lIns="0" tIns="0" rIns="0" bIns="0" rtlCol="0"/>
            <a:lstStyle/>
            <a:p/>
          </p:txBody>
        </p:sp>
        <p:sp>
          <p:nvSpPr>
            <p:cNvPr id="1984" name="object 1984" descr=""/>
            <p:cNvSpPr/>
            <p:nvPr/>
          </p:nvSpPr>
          <p:spPr>
            <a:xfrm>
              <a:off x="5712338" y="2367240"/>
              <a:ext cx="2540" cy="635"/>
            </a:xfrm>
            <a:custGeom>
              <a:avLst/>
              <a:gdLst/>
              <a:ahLst/>
              <a:cxnLst/>
              <a:rect l="l" t="t" r="r" b="b"/>
              <a:pathLst>
                <a:path w="2539" h="635">
                  <a:moveTo>
                    <a:pt x="2070" y="38"/>
                  </a:moveTo>
                  <a:lnTo>
                    <a:pt x="1003" y="25"/>
                  </a:lnTo>
                  <a:lnTo>
                    <a:pt x="38" y="0"/>
                  </a:lnTo>
                </a:path>
              </a:pathLst>
            </a:custGeom>
            <a:ln w="3175">
              <a:solidFill>
                <a:srgbClr val="565658"/>
              </a:solidFill>
            </a:ln>
          </p:spPr>
          <p:txBody>
            <a:bodyPr wrap="square" lIns="0" tIns="0" rIns="0" bIns="0" rtlCol="0"/>
            <a:lstStyle/>
            <a:p/>
          </p:txBody>
        </p:sp>
        <p:sp>
          <p:nvSpPr>
            <p:cNvPr id="1985" name="object 1985" descr=""/>
            <p:cNvSpPr/>
            <p:nvPr/>
          </p:nvSpPr>
          <p:spPr>
            <a:xfrm>
              <a:off x="5714117" y="2367273"/>
              <a:ext cx="635" cy="3810"/>
            </a:xfrm>
            <a:custGeom>
              <a:avLst/>
              <a:gdLst/>
              <a:ahLst/>
              <a:cxnLst/>
              <a:rect l="l" t="t" r="r" b="b"/>
              <a:pathLst>
                <a:path w="635" h="3810">
                  <a:moveTo>
                    <a:pt x="0" y="3644"/>
                  </a:moveTo>
                  <a:lnTo>
                    <a:pt x="165" y="2565"/>
                  </a:lnTo>
                  <a:lnTo>
                    <a:pt x="254" y="1358"/>
                  </a:lnTo>
                  <a:lnTo>
                    <a:pt x="279" y="876"/>
                  </a:lnTo>
                  <a:lnTo>
                    <a:pt x="292" y="0"/>
                  </a:lnTo>
                </a:path>
              </a:pathLst>
            </a:custGeom>
            <a:ln w="3175">
              <a:solidFill>
                <a:srgbClr val="565658"/>
              </a:solidFill>
            </a:ln>
          </p:spPr>
          <p:txBody>
            <a:bodyPr wrap="square" lIns="0" tIns="0" rIns="0" bIns="0" rtlCol="0"/>
            <a:lstStyle/>
            <a:p/>
          </p:txBody>
        </p:sp>
        <p:sp>
          <p:nvSpPr>
            <p:cNvPr id="1986" name="object 1986" descr=""/>
            <p:cNvSpPr/>
            <p:nvPr/>
          </p:nvSpPr>
          <p:spPr>
            <a:xfrm>
              <a:off x="5713049" y="2361005"/>
              <a:ext cx="1905" cy="6350"/>
            </a:xfrm>
            <a:custGeom>
              <a:avLst/>
              <a:gdLst/>
              <a:ahLst/>
              <a:cxnLst/>
              <a:rect l="l" t="t" r="r" b="b"/>
              <a:pathLst>
                <a:path w="1904" h="6350">
                  <a:moveTo>
                    <a:pt x="1358" y="6273"/>
                  </a:moveTo>
                  <a:lnTo>
                    <a:pt x="1358" y="5397"/>
                  </a:lnTo>
                  <a:lnTo>
                    <a:pt x="1333" y="4927"/>
                  </a:lnTo>
                  <a:lnTo>
                    <a:pt x="127" y="38"/>
                  </a:lnTo>
                </a:path>
              </a:pathLst>
            </a:custGeom>
            <a:ln w="3175">
              <a:solidFill>
                <a:srgbClr val="565658"/>
              </a:solidFill>
            </a:ln>
          </p:spPr>
          <p:txBody>
            <a:bodyPr wrap="square" lIns="0" tIns="0" rIns="0" bIns="0" rtlCol="0"/>
            <a:lstStyle/>
            <a:p/>
          </p:txBody>
        </p:sp>
        <p:sp>
          <p:nvSpPr>
            <p:cNvPr id="1987" name="object 1987" descr=""/>
            <p:cNvSpPr/>
            <p:nvPr/>
          </p:nvSpPr>
          <p:spPr>
            <a:xfrm>
              <a:off x="5714484" y="2361007"/>
              <a:ext cx="1905" cy="8890"/>
            </a:xfrm>
            <a:custGeom>
              <a:avLst/>
              <a:gdLst/>
              <a:ahLst/>
              <a:cxnLst/>
              <a:rect l="l" t="t" r="r" b="b"/>
              <a:pathLst>
                <a:path w="1904" h="8889">
                  <a:moveTo>
                    <a:pt x="1231" y="8826"/>
                  </a:moveTo>
                  <a:lnTo>
                    <a:pt x="1346" y="7150"/>
                  </a:lnTo>
                  <a:lnTo>
                    <a:pt x="1358" y="5397"/>
                  </a:lnTo>
                  <a:lnTo>
                    <a:pt x="1244" y="3708"/>
                  </a:lnTo>
                  <a:lnTo>
                    <a:pt x="1041" y="2209"/>
                  </a:lnTo>
                  <a:lnTo>
                    <a:pt x="736" y="1041"/>
                  </a:lnTo>
                  <a:lnTo>
                    <a:pt x="393" y="279"/>
                  </a:lnTo>
                  <a:lnTo>
                    <a:pt x="0" y="0"/>
                  </a:lnTo>
                </a:path>
              </a:pathLst>
            </a:custGeom>
            <a:ln w="3175">
              <a:solidFill>
                <a:srgbClr val="565658"/>
              </a:solidFill>
            </a:ln>
          </p:spPr>
          <p:txBody>
            <a:bodyPr wrap="square" lIns="0" tIns="0" rIns="0" bIns="0" rtlCol="0"/>
            <a:lstStyle/>
            <a:p/>
          </p:txBody>
        </p:sp>
        <p:sp>
          <p:nvSpPr>
            <p:cNvPr id="1988" name="object 1988" descr=""/>
            <p:cNvSpPr/>
            <p:nvPr/>
          </p:nvSpPr>
          <p:spPr>
            <a:xfrm>
              <a:off x="6040921" y="2418289"/>
              <a:ext cx="11430" cy="3810"/>
            </a:xfrm>
            <a:custGeom>
              <a:avLst/>
              <a:gdLst/>
              <a:ahLst/>
              <a:cxnLst/>
              <a:rect l="l" t="t" r="r" b="b"/>
              <a:pathLst>
                <a:path w="11429" h="3810">
                  <a:moveTo>
                    <a:pt x="10985" y="0"/>
                  </a:moveTo>
                  <a:lnTo>
                    <a:pt x="3314" y="3581"/>
                  </a:lnTo>
                  <a:lnTo>
                    <a:pt x="1574" y="3378"/>
                  </a:lnTo>
                  <a:lnTo>
                    <a:pt x="0" y="2882"/>
                  </a:lnTo>
                </a:path>
              </a:pathLst>
            </a:custGeom>
            <a:ln w="3175">
              <a:solidFill>
                <a:srgbClr val="565658"/>
              </a:solidFill>
            </a:ln>
          </p:spPr>
          <p:txBody>
            <a:bodyPr wrap="square" lIns="0" tIns="0" rIns="0" bIns="0" rtlCol="0"/>
            <a:lstStyle/>
            <a:p/>
          </p:txBody>
        </p:sp>
        <p:sp>
          <p:nvSpPr>
            <p:cNvPr id="1989" name="object 1989" descr=""/>
            <p:cNvSpPr/>
            <p:nvPr/>
          </p:nvSpPr>
          <p:spPr>
            <a:xfrm>
              <a:off x="6035133" y="2403094"/>
              <a:ext cx="13335" cy="18415"/>
            </a:xfrm>
            <a:custGeom>
              <a:avLst/>
              <a:gdLst/>
              <a:ahLst/>
              <a:cxnLst/>
              <a:rect l="l" t="t" r="r" b="b"/>
              <a:pathLst>
                <a:path w="13335" h="18414">
                  <a:moveTo>
                    <a:pt x="5791" y="18072"/>
                  </a:moveTo>
                  <a:lnTo>
                    <a:pt x="0" y="9918"/>
                  </a:lnTo>
                  <a:lnTo>
                    <a:pt x="63" y="8166"/>
                  </a:lnTo>
                  <a:lnTo>
                    <a:pt x="9906" y="0"/>
                  </a:lnTo>
                  <a:lnTo>
                    <a:pt x="11645" y="254"/>
                  </a:lnTo>
                  <a:lnTo>
                    <a:pt x="12979" y="698"/>
                  </a:lnTo>
                </a:path>
              </a:pathLst>
            </a:custGeom>
            <a:ln w="3175">
              <a:solidFill>
                <a:srgbClr val="565658"/>
              </a:solidFill>
            </a:ln>
          </p:spPr>
          <p:txBody>
            <a:bodyPr wrap="square" lIns="0" tIns="0" rIns="0" bIns="0" rtlCol="0"/>
            <a:lstStyle/>
            <a:p/>
          </p:txBody>
        </p:sp>
        <p:sp>
          <p:nvSpPr>
            <p:cNvPr id="1990" name="object 1990" descr=""/>
            <p:cNvSpPr/>
            <p:nvPr/>
          </p:nvSpPr>
          <p:spPr>
            <a:xfrm>
              <a:off x="6048118" y="2403791"/>
              <a:ext cx="6350" cy="10160"/>
            </a:xfrm>
            <a:custGeom>
              <a:avLst/>
              <a:gdLst/>
              <a:ahLst/>
              <a:cxnLst/>
              <a:rect l="l" t="t" r="r" b="b"/>
              <a:pathLst>
                <a:path w="6350" h="10160">
                  <a:moveTo>
                    <a:pt x="0" y="0"/>
                  </a:moveTo>
                  <a:lnTo>
                    <a:pt x="5791" y="8153"/>
                  </a:lnTo>
                  <a:lnTo>
                    <a:pt x="5740" y="9791"/>
                  </a:lnTo>
                </a:path>
              </a:pathLst>
            </a:custGeom>
            <a:ln w="3175">
              <a:solidFill>
                <a:srgbClr val="565658"/>
              </a:solidFill>
            </a:ln>
          </p:spPr>
          <p:txBody>
            <a:bodyPr wrap="square" lIns="0" tIns="0" rIns="0" bIns="0" rtlCol="0"/>
            <a:lstStyle/>
            <a:p/>
          </p:txBody>
        </p:sp>
        <p:sp>
          <p:nvSpPr>
            <p:cNvPr id="1991" name="object 1991" descr=""/>
            <p:cNvSpPr/>
            <p:nvPr/>
          </p:nvSpPr>
          <p:spPr>
            <a:xfrm>
              <a:off x="6048305" y="2403341"/>
              <a:ext cx="6350" cy="10795"/>
            </a:xfrm>
            <a:custGeom>
              <a:avLst/>
              <a:gdLst/>
              <a:ahLst/>
              <a:cxnLst/>
              <a:rect l="l" t="t" r="r" b="b"/>
              <a:pathLst>
                <a:path w="6350" h="10794">
                  <a:moveTo>
                    <a:pt x="6019" y="10439"/>
                  </a:moveTo>
                  <a:lnTo>
                    <a:pt x="393" y="165"/>
                  </a:lnTo>
                  <a:lnTo>
                    <a:pt x="0" y="0"/>
                  </a:lnTo>
                </a:path>
              </a:pathLst>
            </a:custGeom>
            <a:ln w="3175">
              <a:solidFill>
                <a:srgbClr val="565658"/>
              </a:solidFill>
            </a:ln>
          </p:spPr>
          <p:txBody>
            <a:bodyPr wrap="square" lIns="0" tIns="0" rIns="0" bIns="0" rtlCol="0"/>
            <a:lstStyle/>
            <a:p/>
          </p:txBody>
        </p:sp>
        <p:sp>
          <p:nvSpPr>
            <p:cNvPr id="1992" name="object 1992" descr=""/>
            <p:cNvSpPr/>
            <p:nvPr/>
          </p:nvSpPr>
          <p:spPr>
            <a:xfrm>
              <a:off x="6034633" y="2404522"/>
              <a:ext cx="4445" cy="13335"/>
            </a:xfrm>
            <a:custGeom>
              <a:avLst/>
              <a:gdLst/>
              <a:ahLst/>
              <a:cxnLst/>
              <a:rect l="l" t="t" r="r" b="b"/>
              <a:pathLst>
                <a:path w="4445" h="13335">
                  <a:moveTo>
                    <a:pt x="4076" y="0"/>
                  </a:moveTo>
                  <a:lnTo>
                    <a:pt x="0" y="8369"/>
                  </a:lnTo>
                  <a:lnTo>
                    <a:pt x="241" y="10160"/>
                  </a:lnTo>
                  <a:lnTo>
                    <a:pt x="800" y="11874"/>
                  </a:lnTo>
                  <a:lnTo>
                    <a:pt x="1270" y="12725"/>
                  </a:lnTo>
                </a:path>
              </a:pathLst>
            </a:custGeom>
            <a:ln w="3175">
              <a:solidFill>
                <a:srgbClr val="565658"/>
              </a:solidFill>
            </a:ln>
          </p:spPr>
          <p:txBody>
            <a:bodyPr wrap="square" lIns="0" tIns="0" rIns="0" bIns="0" rtlCol="0"/>
            <a:lstStyle/>
            <a:p/>
          </p:txBody>
        </p:sp>
        <p:sp>
          <p:nvSpPr>
            <p:cNvPr id="1993" name="object 1993" descr=""/>
            <p:cNvSpPr/>
            <p:nvPr/>
          </p:nvSpPr>
          <p:spPr>
            <a:xfrm>
              <a:off x="6037737" y="2419634"/>
              <a:ext cx="3175" cy="2540"/>
            </a:xfrm>
            <a:custGeom>
              <a:avLst/>
              <a:gdLst/>
              <a:ahLst/>
              <a:cxnLst/>
              <a:rect l="l" t="t" r="r" b="b"/>
              <a:pathLst>
                <a:path w="3175" h="2539">
                  <a:moveTo>
                    <a:pt x="0" y="0"/>
                  </a:moveTo>
                  <a:lnTo>
                    <a:pt x="1054" y="901"/>
                  </a:lnTo>
                  <a:lnTo>
                    <a:pt x="2527" y="1778"/>
                  </a:lnTo>
                  <a:lnTo>
                    <a:pt x="2997" y="1981"/>
                  </a:lnTo>
                </a:path>
              </a:pathLst>
            </a:custGeom>
            <a:ln w="3175">
              <a:solidFill>
                <a:srgbClr val="565658"/>
              </a:solidFill>
            </a:ln>
          </p:spPr>
          <p:txBody>
            <a:bodyPr wrap="square" lIns="0" tIns="0" rIns="0" bIns="0" rtlCol="0"/>
            <a:lstStyle/>
            <a:p/>
          </p:txBody>
        </p:sp>
        <p:sp>
          <p:nvSpPr>
            <p:cNvPr id="1994" name="object 1994" descr=""/>
            <p:cNvSpPr/>
            <p:nvPr/>
          </p:nvSpPr>
          <p:spPr>
            <a:xfrm>
              <a:off x="6040738" y="2421619"/>
              <a:ext cx="1905" cy="635"/>
            </a:xfrm>
            <a:custGeom>
              <a:avLst/>
              <a:gdLst/>
              <a:ahLst/>
              <a:cxnLst/>
              <a:rect l="l" t="t" r="r" b="b"/>
              <a:pathLst>
                <a:path w="1904" h="635">
                  <a:moveTo>
                    <a:pt x="0" y="0"/>
                  </a:moveTo>
                  <a:lnTo>
                    <a:pt x="1714" y="533"/>
                  </a:lnTo>
                </a:path>
              </a:pathLst>
            </a:custGeom>
            <a:ln w="3175">
              <a:solidFill>
                <a:srgbClr val="565658"/>
              </a:solidFill>
            </a:ln>
          </p:spPr>
          <p:txBody>
            <a:bodyPr wrap="square" lIns="0" tIns="0" rIns="0" bIns="0" rtlCol="0"/>
            <a:lstStyle/>
            <a:p/>
          </p:txBody>
        </p:sp>
        <p:sp>
          <p:nvSpPr>
            <p:cNvPr id="1995" name="object 1995" descr=""/>
            <p:cNvSpPr/>
            <p:nvPr/>
          </p:nvSpPr>
          <p:spPr>
            <a:xfrm>
              <a:off x="6047795" y="2420497"/>
              <a:ext cx="2540" cy="1905"/>
            </a:xfrm>
            <a:custGeom>
              <a:avLst/>
              <a:gdLst/>
              <a:ahLst/>
              <a:cxnLst/>
              <a:rect l="l" t="t" r="r" b="b"/>
              <a:pathLst>
                <a:path w="2539" h="1905">
                  <a:moveTo>
                    <a:pt x="0" y="1320"/>
                  </a:moveTo>
                  <a:lnTo>
                    <a:pt x="1625" y="571"/>
                  </a:lnTo>
                  <a:lnTo>
                    <a:pt x="2438" y="0"/>
                  </a:lnTo>
                </a:path>
              </a:pathLst>
            </a:custGeom>
            <a:ln w="3175">
              <a:solidFill>
                <a:srgbClr val="565658"/>
              </a:solidFill>
            </a:ln>
          </p:spPr>
          <p:txBody>
            <a:bodyPr wrap="square" lIns="0" tIns="0" rIns="0" bIns="0" rtlCol="0"/>
            <a:lstStyle/>
            <a:p/>
          </p:txBody>
        </p:sp>
        <p:sp>
          <p:nvSpPr>
            <p:cNvPr id="1996" name="object 1996" descr=""/>
            <p:cNvSpPr/>
            <p:nvPr/>
          </p:nvSpPr>
          <p:spPr>
            <a:xfrm>
              <a:off x="5564619" y="2416999"/>
              <a:ext cx="0" cy="10160"/>
            </a:xfrm>
            <a:custGeom>
              <a:avLst/>
              <a:gdLst/>
              <a:ahLst/>
              <a:cxnLst/>
              <a:rect l="l" t="t" r="r" b="b"/>
              <a:pathLst>
                <a:path w="0" h="10160">
                  <a:moveTo>
                    <a:pt x="0" y="0"/>
                  </a:moveTo>
                  <a:lnTo>
                    <a:pt x="0" y="9791"/>
                  </a:lnTo>
                </a:path>
              </a:pathLst>
            </a:custGeom>
            <a:ln w="3175">
              <a:solidFill>
                <a:srgbClr val="565658"/>
              </a:solidFill>
            </a:ln>
          </p:spPr>
          <p:txBody>
            <a:bodyPr wrap="square" lIns="0" tIns="0" rIns="0" bIns="0" rtlCol="0"/>
            <a:lstStyle/>
            <a:p/>
          </p:txBody>
        </p:sp>
        <p:sp>
          <p:nvSpPr>
            <p:cNvPr id="1997" name="object 1997" descr=""/>
            <p:cNvSpPr/>
            <p:nvPr/>
          </p:nvSpPr>
          <p:spPr>
            <a:xfrm>
              <a:off x="5564619" y="2426797"/>
              <a:ext cx="0" cy="66040"/>
            </a:xfrm>
            <a:custGeom>
              <a:avLst/>
              <a:gdLst/>
              <a:ahLst/>
              <a:cxnLst/>
              <a:rect l="l" t="t" r="r" b="b"/>
              <a:pathLst>
                <a:path w="0" h="66039">
                  <a:moveTo>
                    <a:pt x="0" y="0"/>
                  </a:moveTo>
                  <a:lnTo>
                    <a:pt x="0" y="65417"/>
                  </a:lnTo>
                </a:path>
              </a:pathLst>
            </a:custGeom>
            <a:ln w="3175">
              <a:solidFill>
                <a:srgbClr val="565658"/>
              </a:solidFill>
            </a:ln>
          </p:spPr>
          <p:txBody>
            <a:bodyPr wrap="square" lIns="0" tIns="0" rIns="0" bIns="0" rtlCol="0"/>
            <a:lstStyle/>
            <a:p/>
          </p:txBody>
        </p:sp>
        <p:sp>
          <p:nvSpPr>
            <p:cNvPr id="1998" name="object 1998" descr=""/>
            <p:cNvSpPr/>
            <p:nvPr/>
          </p:nvSpPr>
          <p:spPr>
            <a:xfrm>
              <a:off x="5564619" y="2492220"/>
              <a:ext cx="0" cy="10160"/>
            </a:xfrm>
            <a:custGeom>
              <a:avLst/>
              <a:gdLst/>
              <a:ahLst/>
              <a:cxnLst/>
              <a:rect l="l" t="t" r="r" b="b"/>
              <a:pathLst>
                <a:path w="0" h="10160">
                  <a:moveTo>
                    <a:pt x="0" y="0"/>
                  </a:moveTo>
                  <a:lnTo>
                    <a:pt x="0" y="9791"/>
                  </a:lnTo>
                </a:path>
              </a:pathLst>
            </a:custGeom>
            <a:ln w="3175">
              <a:solidFill>
                <a:srgbClr val="565658"/>
              </a:solidFill>
            </a:ln>
          </p:spPr>
          <p:txBody>
            <a:bodyPr wrap="square" lIns="0" tIns="0" rIns="0" bIns="0" rtlCol="0"/>
            <a:lstStyle/>
            <a:p/>
          </p:txBody>
        </p:sp>
        <p:sp>
          <p:nvSpPr>
            <p:cNvPr id="1999" name="object 1999" descr=""/>
            <p:cNvSpPr/>
            <p:nvPr/>
          </p:nvSpPr>
          <p:spPr>
            <a:xfrm>
              <a:off x="5799674" y="2335107"/>
              <a:ext cx="1270" cy="1270"/>
            </a:xfrm>
            <a:custGeom>
              <a:avLst/>
              <a:gdLst/>
              <a:ahLst/>
              <a:cxnLst/>
              <a:rect l="l" t="t" r="r" b="b"/>
              <a:pathLst>
                <a:path w="1270" h="1269">
                  <a:moveTo>
                    <a:pt x="0" y="0"/>
                  </a:moveTo>
                  <a:lnTo>
                    <a:pt x="368" y="76"/>
                  </a:lnTo>
                  <a:lnTo>
                    <a:pt x="685" y="279"/>
                  </a:lnTo>
                  <a:lnTo>
                    <a:pt x="901" y="596"/>
                  </a:lnTo>
                  <a:lnTo>
                    <a:pt x="977" y="977"/>
                  </a:lnTo>
                </a:path>
              </a:pathLst>
            </a:custGeom>
            <a:ln w="3175">
              <a:solidFill>
                <a:srgbClr val="565658"/>
              </a:solidFill>
            </a:ln>
          </p:spPr>
          <p:txBody>
            <a:bodyPr wrap="square" lIns="0" tIns="0" rIns="0" bIns="0" rtlCol="0"/>
            <a:lstStyle/>
            <a:p/>
          </p:txBody>
        </p:sp>
        <p:sp>
          <p:nvSpPr>
            <p:cNvPr id="2000" name="object 2000" descr=""/>
            <p:cNvSpPr/>
            <p:nvPr/>
          </p:nvSpPr>
          <p:spPr>
            <a:xfrm>
              <a:off x="5798694" y="2335102"/>
              <a:ext cx="1270" cy="1270"/>
            </a:xfrm>
            <a:custGeom>
              <a:avLst/>
              <a:gdLst/>
              <a:ahLst/>
              <a:cxnLst/>
              <a:rect l="l" t="t" r="r" b="b"/>
              <a:pathLst>
                <a:path w="1270" h="1269">
                  <a:moveTo>
                    <a:pt x="0" y="977"/>
                  </a:moveTo>
                  <a:lnTo>
                    <a:pt x="76" y="609"/>
                  </a:lnTo>
                  <a:lnTo>
                    <a:pt x="279" y="292"/>
                  </a:lnTo>
                  <a:lnTo>
                    <a:pt x="596" y="76"/>
                  </a:lnTo>
                  <a:lnTo>
                    <a:pt x="977" y="0"/>
                  </a:lnTo>
                </a:path>
              </a:pathLst>
            </a:custGeom>
            <a:ln w="3175">
              <a:solidFill>
                <a:srgbClr val="565658"/>
              </a:solidFill>
            </a:ln>
          </p:spPr>
          <p:txBody>
            <a:bodyPr wrap="square" lIns="0" tIns="0" rIns="0" bIns="0" rtlCol="0"/>
            <a:lstStyle/>
            <a:p/>
          </p:txBody>
        </p:sp>
        <p:sp>
          <p:nvSpPr>
            <p:cNvPr id="2001" name="object 2001" descr=""/>
            <p:cNvSpPr/>
            <p:nvPr/>
          </p:nvSpPr>
          <p:spPr>
            <a:xfrm>
              <a:off x="5800653" y="2340979"/>
              <a:ext cx="92075" cy="0"/>
            </a:xfrm>
            <a:custGeom>
              <a:avLst/>
              <a:gdLst/>
              <a:ahLst/>
              <a:cxnLst/>
              <a:rect l="l" t="t" r="r" b="b"/>
              <a:pathLst>
                <a:path w="92075" h="0">
                  <a:moveTo>
                    <a:pt x="91821" y="0"/>
                  </a:moveTo>
                  <a:lnTo>
                    <a:pt x="91122" y="0"/>
                  </a:lnTo>
                  <a:lnTo>
                    <a:pt x="74091" y="0"/>
                  </a:lnTo>
                  <a:lnTo>
                    <a:pt x="44196" y="0"/>
                  </a:lnTo>
                  <a:lnTo>
                    <a:pt x="6527" y="0"/>
                  </a:lnTo>
                  <a:lnTo>
                    <a:pt x="0" y="0"/>
                  </a:lnTo>
                </a:path>
              </a:pathLst>
            </a:custGeom>
            <a:ln w="3175">
              <a:solidFill>
                <a:srgbClr val="565658"/>
              </a:solidFill>
            </a:ln>
          </p:spPr>
          <p:txBody>
            <a:bodyPr wrap="square" lIns="0" tIns="0" rIns="0" bIns="0" rtlCol="0"/>
            <a:lstStyle/>
            <a:p/>
          </p:txBody>
        </p:sp>
        <p:sp>
          <p:nvSpPr>
            <p:cNvPr id="2002" name="object 2002" descr=""/>
            <p:cNvSpPr/>
            <p:nvPr/>
          </p:nvSpPr>
          <p:spPr>
            <a:xfrm>
              <a:off x="5699588" y="2340979"/>
              <a:ext cx="11430" cy="0"/>
            </a:xfrm>
            <a:custGeom>
              <a:avLst/>
              <a:gdLst/>
              <a:ahLst/>
              <a:cxnLst/>
              <a:rect l="l" t="t" r="r" b="b"/>
              <a:pathLst>
                <a:path w="11429" h="0">
                  <a:moveTo>
                    <a:pt x="11087" y="0"/>
                  </a:moveTo>
                  <a:lnTo>
                    <a:pt x="8978" y="0"/>
                  </a:lnTo>
                  <a:lnTo>
                    <a:pt x="5054" y="0"/>
                  </a:lnTo>
                  <a:lnTo>
                    <a:pt x="0" y="0"/>
                  </a:lnTo>
                </a:path>
              </a:pathLst>
            </a:custGeom>
            <a:ln w="3175">
              <a:solidFill>
                <a:srgbClr val="565658"/>
              </a:solidFill>
            </a:ln>
          </p:spPr>
          <p:txBody>
            <a:bodyPr wrap="square" lIns="0" tIns="0" rIns="0" bIns="0" rtlCol="0"/>
            <a:lstStyle/>
            <a:p/>
          </p:txBody>
        </p:sp>
        <p:sp>
          <p:nvSpPr>
            <p:cNvPr id="2003" name="object 2003" descr=""/>
            <p:cNvSpPr/>
            <p:nvPr/>
          </p:nvSpPr>
          <p:spPr>
            <a:xfrm>
              <a:off x="5705222" y="2340979"/>
              <a:ext cx="93980" cy="0"/>
            </a:xfrm>
            <a:custGeom>
              <a:avLst/>
              <a:gdLst/>
              <a:ahLst/>
              <a:cxnLst/>
              <a:rect l="l" t="t" r="r" b="b"/>
              <a:pathLst>
                <a:path w="93979" h="0">
                  <a:moveTo>
                    <a:pt x="93472" y="0"/>
                  </a:moveTo>
                  <a:lnTo>
                    <a:pt x="63017" y="0"/>
                  </a:lnTo>
                  <a:lnTo>
                    <a:pt x="29451" y="0"/>
                  </a:lnTo>
                  <a:lnTo>
                    <a:pt x="7061" y="0"/>
                  </a:lnTo>
                  <a:lnTo>
                    <a:pt x="0" y="0"/>
                  </a:lnTo>
                </a:path>
              </a:pathLst>
            </a:custGeom>
            <a:ln w="3175">
              <a:solidFill>
                <a:srgbClr val="565658"/>
              </a:solidFill>
            </a:ln>
          </p:spPr>
          <p:txBody>
            <a:bodyPr wrap="square" lIns="0" tIns="0" rIns="0" bIns="0" rtlCol="0"/>
            <a:lstStyle/>
            <a:p/>
          </p:txBody>
        </p:sp>
        <p:sp>
          <p:nvSpPr>
            <p:cNvPr id="2004" name="object 2004" descr=""/>
            <p:cNvSpPr/>
            <p:nvPr/>
          </p:nvSpPr>
          <p:spPr>
            <a:xfrm>
              <a:off x="5761600" y="2287116"/>
              <a:ext cx="17780" cy="9525"/>
            </a:xfrm>
            <a:custGeom>
              <a:avLst/>
              <a:gdLst/>
              <a:ahLst/>
              <a:cxnLst/>
              <a:rect l="l" t="t" r="r" b="b"/>
              <a:pathLst>
                <a:path w="17779" h="9525">
                  <a:moveTo>
                    <a:pt x="17703" y="0"/>
                  </a:moveTo>
                  <a:lnTo>
                    <a:pt x="17005" y="3556"/>
                  </a:lnTo>
                  <a:lnTo>
                    <a:pt x="15049" y="6578"/>
                  </a:lnTo>
                  <a:lnTo>
                    <a:pt x="12128" y="8597"/>
                  </a:lnTo>
                  <a:lnTo>
                    <a:pt x="8712" y="9296"/>
                  </a:lnTo>
                  <a:lnTo>
                    <a:pt x="5346" y="8597"/>
                  </a:lnTo>
                  <a:lnTo>
                    <a:pt x="2527" y="6578"/>
                  </a:lnTo>
                  <a:lnTo>
                    <a:pt x="660" y="3556"/>
                  </a:lnTo>
                  <a:lnTo>
                    <a:pt x="0" y="0"/>
                  </a:lnTo>
                </a:path>
              </a:pathLst>
            </a:custGeom>
            <a:ln w="3175">
              <a:solidFill>
                <a:srgbClr val="565658"/>
              </a:solidFill>
            </a:ln>
          </p:spPr>
          <p:txBody>
            <a:bodyPr wrap="square" lIns="0" tIns="0" rIns="0" bIns="0" rtlCol="0"/>
            <a:lstStyle/>
            <a:p/>
          </p:txBody>
        </p:sp>
        <p:sp>
          <p:nvSpPr>
            <p:cNvPr id="2005" name="object 2005" descr=""/>
            <p:cNvSpPr/>
            <p:nvPr/>
          </p:nvSpPr>
          <p:spPr>
            <a:xfrm>
              <a:off x="5779303" y="2277324"/>
              <a:ext cx="113664" cy="0"/>
            </a:xfrm>
            <a:custGeom>
              <a:avLst/>
              <a:gdLst/>
              <a:ahLst/>
              <a:cxnLst/>
              <a:rect l="l" t="t" r="r" b="b"/>
              <a:pathLst>
                <a:path w="113664" h="0">
                  <a:moveTo>
                    <a:pt x="0" y="0"/>
                  </a:moveTo>
                  <a:lnTo>
                    <a:pt x="0" y="0"/>
                  </a:lnTo>
                  <a:lnTo>
                    <a:pt x="109943" y="0"/>
                  </a:lnTo>
                  <a:lnTo>
                    <a:pt x="113068" y="0"/>
                  </a:lnTo>
                </a:path>
              </a:pathLst>
            </a:custGeom>
            <a:ln w="3175">
              <a:solidFill>
                <a:srgbClr val="565658"/>
              </a:solidFill>
            </a:ln>
          </p:spPr>
          <p:txBody>
            <a:bodyPr wrap="square" lIns="0" tIns="0" rIns="0" bIns="0" rtlCol="0"/>
            <a:lstStyle/>
            <a:p/>
          </p:txBody>
        </p:sp>
        <p:sp>
          <p:nvSpPr>
            <p:cNvPr id="2006" name="object 2006" descr=""/>
            <p:cNvSpPr/>
            <p:nvPr/>
          </p:nvSpPr>
          <p:spPr>
            <a:xfrm>
              <a:off x="5706384" y="2330207"/>
              <a:ext cx="186690" cy="0"/>
            </a:xfrm>
            <a:custGeom>
              <a:avLst/>
              <a:gdLst/>
              <a:ahLst/>
              <a:cxnLst/>
              <a:rect l="l" t="t" r="r" b="b"/>
              <a:pathLst>
                <a:path w="186689" h="0">
                  <a:moveTo>
                    <a:pt x="0" y="0"/>
                  </a:moveTo>
                  <a:lnTo>
                    <a:pt x="0" y="0"/>
                  </a:lnTo>
                  <a:lnTo>
                    <a:pt x="185572" y="0"/>
                  </a:lnTo>
                  <a:lnTo>
                    <a:pt x="186270" y="0"/>
                  </a:lnTo>
                </a:path>
              </a:pathLst>
            </a:custGeom>
            <a:ln w="3175">
              <a:solidFill>
                <a:srgbClr val="565658"/>
              </a:solidFill>
            </a:ln>
          </p:spPr>
          <p:txBody>
            <a:bodyPr wrap="square" lIns="0" tIns="0" rIns="0" bIns="0" rtlCol="0"/>
            <a:lstStyle/>
            <a:p/>
          </p:txBody>
        </p:sp>
        <p:sp>
          <p:nvSpPr>
            <p:cNvPr id="2007" name="object 2007" descr=""/>
            <p:cNvSpPr/>
            <p:nvPr/>
          </p:nvSpPr>
          <p:spPr>
            <a:xfrm>
              <a:off x="5706384" y="2277324"/>
              <a:ext cx="55244" cy="0"/>
            </a:xfrm>
            <a:custGeom>
              <a:avLst/>
              <a:gdLst/>
              <a:ahLst/>
              <a:cxnLst/>
              <a:rect l="l" t="t" r="r" b="b"/>
              <a:pathLst>
                <a:path w="55245" h="0">
                  <a:moveTo>
                    <a:pt x="0" y="0"/>
                  </a:moveTo>
                  <a:lnTo>
                    <a:pt x="0" y="0"/>
                  </a:lnTo>
                  <a:lnTo>
                    <a:pt x="39611" y="0"/>
                  </a:lnTo>
                  <a:lnTo>
                    <a:pt x="55219" y="0"/>
                  </a:lnTo>
                </a:path>
              </a:pathLst>
            </a:custGeom>
            <a:ln w="3175">
              <a:solidFill>
                <a:srgbClr val="565658"/>
              </a:solidFill>
            </a:ln>
          </p:spPr>
          <p:txBody>
            <a:bodyPr wrap="square" lIns="0" tIns="0" rIns="0" bIns="0" rtlCol="0"/>
            <a:lstStyle/>
            <a:p/>
          </p:txBody>
        </p:sp>
        <p:sp>
          <p:nvSpPr>
            <p:cNvPr id="2008" name="object 2008" descr=""/>
            <p:cNvSpPr/>
            <p:nvPr/>
          </p:nvSpPr>
          <p:spPr>
            <a:xfrm>
              <a:off x="5684208" y="2330212"/>
              <a:ext cx="22225" cy="635"/>
            </a:xfrm>
            <a:custGeom>
              <a:avLst/>
              <a:gdLst/>
              <a:ahLst/>
              <a:cxnLst/>
              <a:rect l="l" t="t" r="r" b="b"/>
              <a:pathLst>
                <a:path w="22225" h="635">
                  <a:moveTo>
                    <a:pt x="0" y="50"/>
                  </a:moveTo>
                  <a:lnTo>
                    <a:pt x="2908" y="0"/>
                  </a:lnTo>
                  <a:lnTo>
                    <a:pt x="22174" y="0"/>
                  </a:lnTo>
                </a:path>
              </a:pathLst>
            </a:custGeom>
            <a:ln w="3175">
              <a:solidFill>
                <a:srgbClr val="565658"/>
              </a:solidFill>
            </a:ln>
          </p:spPr>
          <p:txBody>
            <a:bodyPr wrap="square" lIns="0" tIns="0" rIns="0" bIns="0" rtlCol="0"/>
            <a:lstStyle/>
            <a:p/>
          </p:txBody>
        </p:sp>
        <p:sp>
          <p:nvSpPr>
            <p:cNvPr id="2009" name="object 2009" descr=""/>
            <p:cNvSpPr/>
            <p:nvPr/>
          </p:nvSpPr>
          <p:spPr>
            <a:xfrm>
              <a:off x="5680767" y="2277324"/>
              <a:ext cx="635" cy="0"/>
            </a:xfrm>
            <a:custGeom>
              <a:avLst/>
              <a:gdLst/>
              <a:ahLst/>
              <a:cxnLst/>
              <a:rect l="l" t="t" r="r" b="b"/>
              <a:pathLst>
                <a:path w="635" h="0">
                  <a:moveTo>
                    <a:pt x="0" y="0"/>
                  </a:moveTo>
                  <a:lnTo>
                    <a:pt x="266" y="0"/>
                  </a:lnTo>
                  <a:lnTo>
                    <a:pt x="546" y="0"/>
                  </a:lnTo>
                </a:path>
              </a:pathLst>
            </a:custGeom>
            <a:ln w="3175">
              <a:solidFill>
                <a:srgbClr val="565658"/>
              </a:solidFill>
            </a:ln>
          </p:spPr>
          <p:txBody>
            <a:bodyPr wrap="square" lIns="0" tIns="0" rIns="0" bIns="0" rtlCol="0"/>
            <a:lstStyle/>
            <a:p/>
          </p:txBody>
        </p:sp>
        <p:sp>
          <p:nvSpPr>
            <p:cNvPr id="2010" name="object 2010" descr=""/>
            <p:cNvSpPr/>
            <p:nvPr/>
          </p:nvSpPr>
          <p:spPr>
            <a:xfrm>
              <a:off x="5681311" y="2277324"/>
              <a:ext cx="25400" cy="0"/>
            </a:xfrm>
            <a:custGeom>
              <a:avLst/>
              <a:gdLst/>
              <a:ahLst/>
              <a:cxnLst/>
              <a:rect l="l" t="t" r="r" b="b"/>
              <a:pathLst>
                <a:path w="25400" h="0">
                  <a:moveTo>
                    <a:pt x="0" y="0"/>
                  </a:moveTo>
                  <a:lnTo>
                    <a:pt x="0" y="0"/>
                  </a:lnTo>
                  <a:lnTo>
                    <a:pt x="15074" y="0"/>
                  </a:lnTo>
                  <a:lnTo>
                    <a:pt x="25069" y="0"/>
                  </a:lnTo>
                </a:path>
              </a:pathLst>
            </a:custGeom>
            <a:ln w="3175">
              <a:solidFill>
                <a:srgbClr val="565658"/>
              </a:solidFill>
            </a:ln>
          </p:spPr>
          <p:txBody>
            <a:bodyPr wrap="square" lIns="0" tIns="0" rIns="0" bIns="0" rtlCol="0"/>
            <a:lstStyle/>
            <a:p/>
          </p:txBody>
        </p:sp>
        <p:sp>
          <p:nvSpPr>
            <p:cNvPr id="2011" name="object 2011" descr=""/>
            <p:cNvSpPr/>
            <p:nvPr/>
          </p:nvSpPr>
          <p:spPr>
            <a:xfrm>
              <a:off x="5680792" y="2330263"/>
              <a:ext cx="3810" cy="22225"/>
            </a:xfrm>
            <a:custGeom>
              <a:avLst/>
              <a:gdLst/>
              <a:ahLst/>
              <a:cxnLst/>
              <a:rect l="l" t="t" r="r" b="b"/>
              <a:pathLst>
                <a:path w="3810" h="22225">
                  <a:moveTo>
                    <a:pt x="3416" y="0"/>
                  </a:moveTo>
                  <a:lnTo>
                    <a:pt x="2451" y="482"/>
                  </a:lnTo>
                  <a:lnTo>
                    <a:pt x="2108" y="635"/>
                  </a:lnTo>
                  <a:lnTo>
                    <a:pt x="1168" y="3200"/>
                  </a:lnTo>
                  <a:lnTo>
                    <a:pt x="723" y="6350"/>
                  </a:lnTo>
                  <a:lnTo>
                    <a:pt x="495" y="9258"/>
                  </a:lnTo>
                  <a:lnTo>
                    <a:pt x="393" y="10807"/>
                  </a:lnTo>
                  <a:lnTo>
                    <a:pt x="152" y="16294"/>
                  </a:lnTo>
                  <a:lnTo>
                    <a:pt x="0" y="21678"/>
                  </a:lnTo>
                </a:path>
              </a:pathLst>
            </a:custGeom>
            <a:ln w="3175">
              <a:solidFill>
                <a:srgbClr val="565658"/>
              </a:solidFill>
            </a:ln>
          </p:spPr>
          <p:txBody>
            <a:bodyPr wrap="square" lIns="0" tIns="0" rIns="0" bIns="0" rtlCol="0"/>
            <a:lstStyle/>
            <a:p/>
          </p:txBody>
        </p:sp>
        <p:sp>
          <p:nvSpPr>
            <p:cNvPr id="2012" name="object 2012" descr=""/>
            <p:cNvSpPr/>
            <p:nvPr/>
          </p:nvSpPr>
          <p:spPr>
            <a:xfrm>
              <a:off x="5680767" y="2277327"/>
              <a:ext cx="635" cy="52069"/>
            </a:xfrm>
            <a:custGeom>
              <a:avLst/>
              <a:gdLst/>
              <a:ahLst/>
              <a:cxnLst/>
              <a:rect l="l" t="t" r="r" b="b"/>
              <a:pathLst>
                <a:path w="635" h="52069">
                  <a:moveTo>
                    <a:pt x="0" y="51752"/>
                  </a:moveTo>
                  <a:lnTo>
                    <a:pt x="241" y="40551"/>
                  </a:lnTo>
                  <a:lnTo>
                    <a:pt x="368" y="30835"/>
                  </a:lnTo>
                  <a:lnTo>
                    <a:pt x="381" y="29756"/>
                  </a:lnTo>
                  <a:lnTo>
                    <a:pt x="546" y="2476"/>
                  </a:lnTo>
                  <a:lnTo>
                    <a:pt x="546" y="0"/>
                  </a:lnTo>
                </a:path>
              </a:pathLst>
            </a:custGeom>
            <a:ln w="3175">
              <a:solidFill>
                <a:srgbClr val="565658"/>
              </a:solidFill>
            </a:ln>
          </p:spPr>
          <p:txBody>
            <a:bodyPr wrap="square" lIns="0" tIns="0" rIns="0" bIns="0" rtlCol="0"/>
            <a:lstStyle/>
            <a:p/>
          </p:txBody>
        </p:sp>
        <p:sp>
          <p:nvSpPr>
            <p:cNvPr id="2013" name="object 2013" descr=""/>
            <p:cNvSpPr/>
            <p:nvPr/>
          </p:nvSpPr>
          <p:spPr>
            <a:xfrm>
              <a:off x="5679563" y="2344995"/>
              <a:ext cx="635" cy="8255"/>
            </a:xfrm>
            <a:custGeom>
              <a:avLst/>
              <a:gdLst/>
              <a:ahLst/>
              <a:cxnLst/>
              <a:rect l="l" t="t" r="r" b="b"/>
              <a:pathLst>
                <a:path w="635" h="8255">
                  <a:moveTo>
                    <a:pt x="0" y="8039"/>
                  </a:moveTo>
                  <a:lnTo>
                    <a:pt x="50" y="6921"/>
                  </a:lnTo>
                  <a:lnTo>
                    <a:pt x="546" y="0"/>
                  </a:lnTo>
                </a:path>
              </a:pathLst>
            </a:custGeom>
            <a:ln w="3175">
              <a:solidFill>
                <a:srgbClr val="565658"/>
              </a:solidFill>
            </a:ln>
          </p:spPr>
          <p:txBody>
            <a:bodyPr wrap="square" lIns="0" tIns="0" rIns="0" bIns="0" rtlCol="0"/>
            <a:lstStyle/>
            <a:p/>
          </p:txBody>
        </p:sp>
        <p:sp>
          <p:nvSpPr>
            <p:cNvPr id="2014" name="object 2014" descr=""/>
            <p:cNvSpPr/>
            <p:nvPr/>
          </p:nvSpPr>
          <p:spPr>
            <a:xfrm>
              <a:off x="5680184" y="2329077"/>
              <a:ext cx="635" cy="15240"/>
            </a:xfrm>
            <a:custGeom>
              <a:avLst/>
              <a:gdLst/>
              <a:ahLst/>
              <a:cxnLst/>
              <a:rect l="l" t="t" r="r" b="b"/>
              <a:pathLst>
                <a:path w="635" h="15239">
                  <a:moveTo>
                    <a:pt x="0" y="14655"/>
                  </a:moveTo>
                  <a:lnTo>
                    <a:pt x="431" y="5257"/>
                  </a:lnTo>
                  <a:lnTo>
                    <a:pt x="584" y="0"/>
                  </a:lnTo>
                </a:path>
              </a:pathLst>
            </a:custGeom>
            <a:ln w="3175">
              <a:solidFill>
                <a:srgbClr val="565658"/>
              </a:solidFill>
            </a:ln>
          </p:spPr>
          <p:txBody>
            <a:bodyPr wrap="square" lIns="0" tIns="0" rIns="0" bIns="0" rtlCol="0"/>
            <a:lstStyle/>
            <a:p/>
          </p:txBody>
        </p:sp>
        <p:sp>
          <p:nvSpPr>
            <p:cNvPr id="2015" name="object 2015" descr=""/>
            <p:cNvSpPr/>
            <p:nvPr/>
          </p:nvSpPr>
          <p:spPr>
            <a:xfrm>
              <a:off x="5684692" y="2519442"/>
              <a:ext cx="4445" cy="1905"/>
            </a:xfrm>
            <a:custGeom>
              <a:avLst/>
              <a:gdLst/>
              <a:ahLst/>
              <a:cxnLst/>
              <a:rect l="l" t="t" r="r" b="b"/>
              <a:pathLst>
                <a:path w="4445" h="1905">
                  <a:moveTo>
                    <a:pt x="0" y="0"/>
                  </a:moveTo>
                  <a:lnTo>
                    <a:pt x="4203" y="1892"/>
                  </a:lnTo>
                </a:path>
              </a:pathLst>
            </a:custGeom>
            <a:ln w="3175">
              <a:solidFill>
                <a:srgbClr val="565658"/>
              </a:solidFill>
            </a:ln>
          </p:spPr>
          <p:txBody>
            <a:bodyPr wrap="square" lIns="0" tIns="0" rIns="0" bIns="0" rtlCol="0"/>
            <a:lstStyle/>
            <a:p/>
          </p:txBody>
        </p:sp>
        <p:sp>
          <p:nvSpPr>
            <p:cNvPr id="2016" name="object 2016" descr=""/>
            <p:cNvSpPr/>
            <p:nvPr/>
          </p:nvSpPr>
          <p:spPr>
            <a:xfrm>
              <a:off x="5692759" y="2521669"/>
              <a:ext cx="6350" cy="635"/>
            </a:xfrm>
            <a:custGeom>
              <a:avLst/>
              <a:gdLst/>
              <a:ahLst/>
              <a:cxnLst/>
              <a:rect l="l" t="t" r="r" b="b"/>
              <a:pathLst>
                <a:path w="6350" h="635">
                  <a:moveTo>
                    <a:pt x="0" y="0"/>
                  </a:moveTo>
                  <a:lnTo>
                    <a:pt x="5791" y="508"/>
                  </a:lnTo>
                </a:path>
              </a:pathLst>
            </a:custGeom>
            <a:ln w="3175">
              <a:solidFill>
                <a:srgbClr val="565658"/>
              </a:solidFill>
            </a:ln>
          </p:spPr>
          <p:txBody>
            <a:bodyPr wrap="square" lIns="0" tIns="0" rIns="0" bIns="0" rtlCol="0"/>
            <a:lstStyle/>
            <a:p/>
          </p:txBody>
        </p:sp>
        <p:sp>
          <p:nvSpPr>
            <p:cNvPr id="2017" name="object 2017" descr=""/>
            <p:cNvSpPr/>
            <p:nvPr/>
          </p:nvSpPr>
          <p:spPr>
            <a:xfrm>
              <a:off x="5872835" y="2399474"/>
              <a:ext cx="6985" cy="6985"/>
            </a:xfrm>
            <a:custGeom>
              <a:avLst/>
              <a:gdLst/>
              <a:ahLst/>
              <a:cxnLst/>
              <a:rect l="l" t="t" r="r" b="b"/>
              <a:pathLst>
                <a:path w="6985" h="6985">
                  <a:moveTo>
                    <a:pt x="0" y="3213"/>
                  </a:moveTo>
                  <a:lnTo>
                    <a:pt x="266" y="1892"/>
                  </a:lnTo>
                  <a:lnTo>
                    <a:pt x="1066" y="812"/>
                  </a:lnTo>
                  <a:lnTo>
                    <a:pt x="2235" y="139"/>
                  </a:lnTo>
                  <a:lnTo>
                    <a:pt x="3568" y="0"/>
                  </a:lnTo>
                  <a:lnTo>
                    <a:pt x="4838" y="406"/>
                  </a:lnTo>
                  <a:lnTo>
                    <a:pt x="5842" y="1308"/>
                  </a:lnTo>
                  <a:lnTo>
                    <a:pt x="6388" y="2540"/>
                  </a:lnTo>
                  <a:lnTo>
                    <a:pt x="6388" y="3886"/>
                  </a:lnTo>
                  <a:lnTo>
                    <a:pt x="5842" y="5105"/>
                  </a:lnTo>
                  <a:lnTo>
                    <a:pt x="4838" y="6007"/>
                  </a:lnTo>
                  <a:lnTo>
                    <a:pt x="3568" y="6426"/>
                  </a:lnTo>
                  <a:lnTo>
                    <a:pt x="2235" y="6286"/>
                  </a:lnTo>
                  <a:lnTo>
                    <a:pt x="1066" y="5613"/>
                  </a:lnTo>
                  <a:lnTo>
                    <a:pt x="266" y="4521"/>
                  </a:lnTo>
                  <a:lnTo>
                    <a:pt x="0" y="3213"/>
                  </a:lnTo>
                </a:path>
              </a:pathLst>
            </a:custGeom>
            <a:ln w="3175">
              <a:solidFill>
                <a:srgbClr val="565658"/>
              </a:solidFill>
            </a:ln>
          </p:spPr>
          <p:txBody>
            <a:bodyPr wrap="square" lIns="0" tIns="0" rIns="0" bIns="0" rtlCol="0"/>
            <a:lstStyle/>
            <a:p/>
          </p:txBody>
        </p:sp>
        <p:sp>
          <p:nvSpPr>
            <p:cNvPr id="2018" name="object 2018" descr=""/>
            <p:cNvSpPr/>
            <p:nvPr/>
          </p:nvSpPr>
          <p:spPr>
            <a:xfrm>
              <a:off x="5872835" y="2462155"/>
              <a:ext cx="6985" cy="6985"/>
            </a:xfrm>
            <a:custGeom>
              <a:avLst/>
              <a:gdLst/>
              <a:ahLst/>
              <a:cxnLst/>
              <a:rect l="l" t="t" r="r" b="b"/>
              <a:pathLst>
                <a:path w="6985" h="6985">
                  <a:moveTo>
                    <a:pt x="0" y="3213"/>
                  </a:moveTo>
                  <a:lnTo>
                    <a:pt x="266" y="1892"/>
                  </a:lnTo>
                  <a:lnTo>
                    <a:pt x="1066" y="812"/>
                  </a:lnTo>
                  <a:lnTo>
                    <a:pt x="2235" y="139"/>
                  </a:lnTo>
                  <a:lnTo>
                    <a:pt x="3568" y="0"/>
                  </a:lnTo>
                  <a:lnTo>
                    <a:pt x="4838" y="406"/>
                  </a:lnTo>
                  <a:lnTo>
                    <a:pt x="5842" y="1308"/>
                  </a:lnTo>
                  <a:lnTo>
                    <a:pt x="6388" y="2540"/>
                  </a:lnTo>
                  <a:lnTo>
                    <a:pt x="6388" y="3873"/>
                  </a:lnTo>
                  <a:lnTo>
                    <a:pt x="5842" y="5105"/>
                  </a:lnTo>
                  <a:lnTo>
                    <a:pt x="4838" y="6007"/>
                  </a:lnTo>
                  <a:lnTo>
                    <a:pt x="3568" y="6413"/>
                  </a:lnTo>
                  <a:lnTo>
                    <a:pt x="2235" y="6286"/>
                  </a:lnTo>
                  <a:lnTo>
                    <a:pt x="1066" y="5613"/>
                  </a:lnTo>
                  <a:lnTo>
                    <a:pt x="266" y="4533"/>
                  </a:lnTo>
                  <a:lnTo>
                    <a:pt x="0" y="3213"/>
                  </a:lnTo>
                </a:path>
              </a:pathLst>
            </a:custGeom>
            <a:ln w="3175">
              <a:solidFill>
                <a:srgbClr val="565658"/>
              </a:solidFill>
            </a:ln>
          </p:spPr>
          <p:txBody>
            <a:bodyPr wrap="square" lIns="0" tIns="0" rIns="0" bIns="0" rtlCol="0"/>
            <a:lstStyle/>
            <a:p/>
          </p:txBody>
        </p:sp>
        <p:sp>
          <p:nvSpPr>
            <p:cNvPr id="2019" name="object 2019" descr=""/>
            <p:cNvSpPr/>
            <p:nvPr/>
          </p:nvSpPr>
          <p:spPr>
            <a:xfrm>
              <a:off x="5833656" y="2399474"/>
              <a:ext cx="6985" cy="6985"/>
            </a:xfrm>
            <a:custGeom>
              <a:avLst/>
              <a:gdLst/>
              <a:ahLst/>
              <a:cxnLst/>
              <a:rect l="l" t="t" r="r" b="b"/>
              <a:pathLst>
                <a:path w="6985" h="6985">
                  <a:moveTo>
                    <a:pt x="0" y="3213"/>
                  </a:moveTo>
                  <a:lnTo>
                    <a:pt x="279" y="1892"/>
                  </a:lnTo>
                  <a:lnTo>
                    <a:pt x="1066" y="812"/>
                  </a:lnTo>
                  <a:lnTo>
                    <a:pt x="2235" y="139"/>
                  </a:lnTo>
                  <a:lnTo>
                    <a:pt x="3568" y="0"/>
                  </a:lnTo>
                  <a:lnTo>
                    <a:pt x="4851" y="406"/>
                  </a:lnTo>
                  <a:lnTo>
                    <a:pt x="5842" y="1308"/>
                  </a:lnTo>
                  <a:lnTo>
                    <a:pt x="6388" y="2540"/>
                  </a:lnTo>
                  <a:lnTo>
                    <a:pt x="6388" y="3886"/>
                  </a:lnTo>
                  <a:lnTo>
                    <a:pt x="5842" y="5105"/>
                  </a:lnTo>
                  <a:lnTo>
                    <a:pt x="4851" y="6007"/>
                  </a:lnTo>
                  <a:lnTo>
                    <a:pt x="3568" y="6426"/>
                  </a:lnTo>
                  <a:lnTo>
                    <a:pt x="2235" y="6286"/>
                  </a:lnTo>
                  <a:lnTo>
                    <a:pt x="1066" y="5613"/>
                  </a:lnTo>
                  <a:lnTo>
                    <a:pt x="279" y="4521"/>
                  </a:lnTo>
                  <a:lnTo>
                    <a:pt x="0" y="3213"/>
                  </a:lnTo>
                </a:path>
              </a:pathLst>
            </a:custGeom>
            <a:ln w="3175">
              <a:solidFill>
                <a:srgbClr val="565658"/>
              </a:solidFill>
            </a:ln>
          </p:spPr>
          <p:txBody>
            <a:bodyPr wrap="square" lIns="0" tIns="0" rIns="0" bIns="0" rtlCol="0"/>
            <a:lstStyle/>
            <a:p/>
          </p:txBody>
        </p:sp>
        <p:sp>
          <p:nvSpPr>
            <p:cNvPr id="2020" name="object 2020" descr=""/>
            <p:cNvSpPr/>
            <p:nvPr/>
          </p:nvSpPr>
          <p:spPr>
            <a:xfrm>
              <a:off x="5833656" y="2462155"/>
              <a:ext cx="6985" cy="6985"/>
            </a:xfrm>
            <a:custGeom>
              <a:avLst/>
              <a:gdLst/>
              <a:ahLst/>
              <a:cxnLst/>
              <a:rect l="l" t="t" r="r" b="b"/>
              <a:pathLst>
                <a:path w="6985" h="6985">
                  <a:moveTo>
                    <a:pt x="0" y="3213"/>
                  </a:moveTo>
                  <a:lnTo>
                    <a:pt x="279" y="1892"/>
                  </a:lnTo>
                  <a:lnTo>
                    <a:pt x="1066" y="812"/>
                  </a:lnTo>
                  <a:lnTo>
                    <a:pt x="2235" y="139"/>
                  </a:lnTo>
                  <a:lnTo>
                    <a:pt x="3568" y="0"/>
                  </a:lnTo>
                  <a:lnTo>
                    <a:pt x="4851" y="406"/>
                  </a:lnTo>
                  <a:lnTo>
                    <a:pt x="5842" y="1308"/>
                  </a:lnTo>
                  <a:lnTo>
                    <a:pt x="6388" y="2540"/>
                  </a:lnTo>
                  <a:lnTo>
                    <a:pt x="6388" y="3873"/>
                  </a:lnTo>
                  <a:lnTo>
                    <a:pt x="5842" y="5105"/>
                  </a:lnTo>
                  <a:lnTo>
                    <a:pt x="4851" y="6007"/>
                  </a:lnTo>
                  <a:lnTo>
                    <a:pt x="3568" y="6413"/>
                  </a:lnTo>
                  <a:lnTo>
                    <a:pt x="2235" y="6286"/>
                  </a:lnTo>
                  <a:lnTo>
                    <a:pt x="1066" y="5613"/>
                  </a:lnTo>
                  <a:lnTo>
                    <a:pt x="279" y="4533"/>
                  </a:lnTo>
                  <a:lnTo>
                    <a:pt x="0" y="3213"/>
                  </a:lnTo>
                </a:path>
              </a:pathLst>
            </a:custGeom>
            <a:ln w="3175">
              <a:solidFill>
                <a:srgbClr val="565658"/>
              </a:solidFill>
            </a:ln>
          </p:spPr>
          <p:txBody>
            <a:bodyPr wrap="square" lIns="0" tIns="0" rIns="0" bIns="0" rtlCol="0"/>
            <a:lstStyle/>
            <a:p/>
          </p:txBody>
        </p:sp>
        <p:sp>
          <p:nvSpPr>
            <p:cNvPr id="2021" name="object 2021" descr=""/>
            <p:cNvSpPr/>
            <p:nvPr/>
          </p:nvSpPr>
          <p:spPr>
            <a:xfrm>
              <a:off x="5758332" y="2446717"/>
              <a:ext cx="31750" cy="30480"/>
            </a:xfrm>
            <a:custGeom>
              <a:avLst/>
              <a:gdLst/>
              <a:ahLst/>
              <a:cxnLst/>
              <a:rect l="l" t="t" r="r" b="b"/>
              <a:pathLst>
                <a:path w="31750" h="30480">
                  <a:moveTo>
                    <a:pt x="24307" y="29311"/>
                  </a:moveTo>
                  <a:lnTo>
                    <a:pt x="26835" y="27228"/>
                  </a:lnTo>
                  <a:lnTo>
                    <a:pt x="30022" y="22758"/>
                  </a:lnTo>
                  <a:lnTo>
                    <a:pt x="31546" y="17691"/>
                  </a:lnTo>
                  <a:lnTo>
                    <a:pt x="31368" y="12496"/>
                  </a:lnTo>
                  <a:lnTo>
                    <a:pt x="29489" y="7645"/>
                  </a:lnTo>
                  <a:lnTo>
                    <a:pt x="25996" y="3606"/>
                  </a:lnTo>
                  <a:lnTo>
                    <a:pt x="21247" y="939"/>
                  </a:lnTo>
                  <a:lnTo>
                    <a:pt x="15836" y="0"/>
                  </a:lnTo>
                  <a:lnTo>
                    <a:pt x="10515" y="888"/>
                  </a:lnTo>
                  <a:lnTo>
                    <a:pt x="5905" y="3365"/>
                  </a:lnTo>
                  <a:lnTo>
                    <a:pt x="2425" y="7111"/>
                  </a:lnTo>
                  <a:lnTo>
                    <a:pt x="330" y="11874"/>
                  </a:lnTo>
                  <a:lnTo>
                    <a:pt x="0" y="17335"/>
                  </a:lnTo>
                  <a:lnTo>
                    <a:pt x="1638" y="22796"/>
                  </a:lnTo>
                  <a:lnTo>
                    <a:pt x="4495" y="26847"/>
                  </a:lnTo>
                  <a:lnTo>
                    <a:pt x="8394" y="29895"/>
                  </a:lnTo>
                </a:path>
              </a:pathLst>
            </a:custGeom>
            <a:ln w="3175">
              <a:solidFill>
                <a:srgbClr val="565658"/>
              </a:solidFill>
            </a:ln>
          </p:spPr>
          <p:txBody>
            <a:bodyPr wrap="square" lIns="0" tIns="0" rIns="0" bIns="0" rtlCol="0"/>
            <a:lstStyle/>
            <a:p/>
          </p:txBody>
        </p:sp>
        <p:sp>
          <p:nvSpPr>
            <p:cNvPr id="2022" name="object 2022" descr=""/>
            <p:cNvSpPr/>
            <p:nvPr/>
          </p:nvSpPr>
          <p:spPr>
            <a:xfrm>
              <a:off x="5766727" y="2476034"/>
              <a:ext cx="16510" cy="2540"/>
            </a:xfrm>
            <a:custGeom>
              <a:avLst/>
              <a:gdLst/>
              <a:ahLst/>
              <a:cxnLst/>
              <a:rect l="l" t="t" r="r" b="b"/>
              <a:pathLst>
                <a:path w="16510" h="2539">
                  <a:moveTo>
                    <a:pt x="0" y="584"/>
                  </a:moveTo>
                  <a:lnTo>
                    <a:pt x="5257" y="2387"/>
                  </a:lnTo>
                  <a:lnTo>
                    <a:pt x="10807" y="2184"/>
                  </a:lnTo>
                  <a:lnTo>
                    <a:pt x="15913" y="0"/>
                  </a:lnTo>
                </a:path>
              </a:pathLst>
            </a:custGeom>
            <a:ln w="3175">
              <a:solidFill>
                <a:srgbClr val="565658"/>
              </a:solidFill>
            </a:ln>
          </p:spPr>
          <p:txBody>
            <a:bodyPr wrap="square" lIns="0" tIns="0" rIns="0" bIns="0" rtlCol="0"/>
            <a:lstStyle/>
            <a:p/>
          </p:txBody>
        </p:sp>
        <p:sp>
          <p:nvSpPr>
            <p:cNvPr id="2023" name="object 2023" descr=""/>
            <p:cNvSpPr/>
            <p:nvPr/>
          </p:nvSpPr>
          <p:spPr>
            <a:xfrm>
              <a:off x="5782640" y="2476029"/>
              <a:ext cx="635" cy="635"/>
            </a:xfrm>
            <a:custGeom>
              <a:avLst/>
              <a:gdLst/>
              <a:ahLst/>
              <a:cxnLst/>
              <a:rect l="l" t="t" r="r" b="b"/>
              <a:pathLst>
                <a:path w="635" h="635">
                  <a:moveTo>
                    <a:pt x="0" y="0"/>
                  </a:moveTo>
                  <a:lnTo>
                    <a:pt x="101" y="165"/>
                  </a:lnTo>
                  <a:lnTo>
                    <a:pt x="190" y="292"/>
                  </a:lnTo>
                </a:path>
              </a:pathLst>
            </a:custGeom>
            <a:ln w="3175">
              <a:solidFill>
                <a:srgbClr val="565658"/>
              </a:solidFill>
            </a:ln>
          </p:spPr>
          <p:txBody>
            <a:bodyPr wrap="square" lIns="0" tIns="0" rIns="0" bIns="0" rtlCol="0"/>
            <a:lstStyle/>
            <a:p/>
          </p:txBody>
        </p:sp>
        <p:sp>
          <p:nvSpPr>
            <p:cNvPr id="2024" name="object 2024" descr=""/>
            <p:cNvSpPr/>
            <p:nvPr/>
          </p:nvSpPr>
          <p:spPr>
            <a:xfrm>
              <a:off x="5757913" y="2446534"/>
              <a:ext cx="32384" cy="31115"/>
            </a:xfrm>
            <a:custGeom>
              <a:avLst/>
              <a:gdLst/>
              <a:ahLst/>
              <a:cxnLst/>
              <a:rect l="l" t="t" r="r" b="b"/>
              <a:pathLst>
                <a:path w="32385" h="31114">
                  <a:moveTo>
                    <a:pt x="8572" y="30505"/>
                  </a:moveTo>
                  <a:lnTo>
                    <a:pt x="0" y="16637"/>
                  </a:lnTo>
                  <a:lnTo>
                    <a:pt x="495" y="11988"/>
                  </a:lnTo>
                  <a:lnTo>
                    <a:pt x="2654" y="7175"/>
                  </a:lnTo>
                  <a:lnTo>
                    <a:pt x="6197" y="3390"/>
                  </a:lnTo>
                  <a:lnTo>
                    <a:pt x="10871" y="889"/>
                  </a:lnTo>
                  <a:lnTo>
                    <a:pt x="16256" y="0"/>
                  </a:lnTo>
                  <a:lnTo>
                    <a:pt x="21729" y="927"/>
                  </a:lnTo>
                  <a:lnTo>
                    <a:pt x="32346" y="17919"/>
                  </a:lnTo>
                  <a:lnTo>
                    <a:pt x="32245" y="18694"/>
                  </a:lnTo>
                  <a:lnTo>
                    <a:pt x="30835" y="23139"/>
                  </a:lnTo>
                  <a:lnTo>
                    <a:pt x="30505" y="23799"/>
                  </a:lnTo>
                  <a:lnTo>
                    <a:pt x="27597" y="27762"/>
                  </a:lnTo>
                  <a:lnTo>
                    <a:pt x="27279" y="28067"/>
                  </a:lnTo>
                  <a:lnTo>
                    <a:pt x="24993" y="29908"/>
                  </a:lnTo>
                </a:path>
                <a:path w="32385" h="31114">
                  <a:moveTo>
                    <a:pt x="8572" y="30505"/>
                  </a:moveTo>
                  <a:lnTo>
                    <a:pt x="8724" y="30238"/>
                  </a:lnTo>
                  <a:lnTo>
                    <a:pt x="8813" y="30086"/>
                  </a:lnTo>
                </a:path>
              </a:pathLst>
            </a:custGeom>
            <a:ln w="3175">
              <a:solidFill>
                <a:srgbClr val="565658"/>
              </a:solidFill>
            </a:ln>
          </p:spPr>
          <p:txBody>
            <a:bodyPr wrap="square" lIns="0" tIns="0" rIns="0" bIns="0" rtlCol="0"/>
            <a:lstStyle/>
            <a:p/>
          </p:txBody>
        </p:sp>
        <p:sp>
          <p:nvSpPr>
            <p:cNvPr id="2025" name="object 2025" descr=""/>
            <p:cNvSpPr/>
            <p:nvPr/>
          </p:nvSpPr>
          <p:spPr>
            <a:xfrm>
              <a:off x="5766490" y="2476438"/>
              <a:ext cx="16510" cy="2540"/>
            </a:xfrm>
            <a:custGeom>
              <a:avLst/>
              <a:gdLst/>
              <a:ahLst/>
              <a:cxnLst/>
              <a:rect l="l" t="t" r="r" b="b"/>
              <a:pathLst>
                <a:path w="16510" h="2539">
                  <a:moveTo>
                    <a:pt x="16421" y="0"/>
                  </a:moveTo>
                  <a:lnTo>
                    <a:pt x="11150" y="2260"/>
                  </a:lnTo>
                  <a:lnTo>
                    <a:pt x="5410" y="2463"/>
                  </a:lnTo>
                  <a:lnTo>
                    <a:pt x="0" y="596"/>
                  </a:lnTo>
                </a:path>
              </a:pathLst>
            </a:custGeom>
            <a:ln w="3175">
              <a:solidFill>
                <a:srgbClr val="565658"/>
              </a:solidFill>
            </a:ln>
          </p:spPr>
          <p:txBody>
            <a:bodyPr wrap="square" lIns="0" tIns="0" rIns="0" bIns="0" rtlCol="0"/>
            <a:lstStyle/>
            <a:p/>
          </p:txBody>
        </p:sp>
        <p:sp>
          <p:nvSpPr>
            <p:cNvPr id="2026" name="object 2026" descr=""/>
            <p:cNvSpPr/>
            <p:nvPr/>
          </p:nvSpPr>
          <p:spPr>
            <a:xfrm>
              <a:off x="5766485" y="2477039"/>
              <a:ext cx="4445" cy="1905"/>
            </a:xfrm>
            <a:custGeom>
              <a:avLst/>
              <a:gdLst/>
              <a:ahLst/>
              <a:cxnLst/>
              <a:rect l="l" t="t" r="r" b="b"/>
              <a:pathLst>
                <a:path w="4445" h="1905">
                  <a:moveTo>
                    <a:pt x="0" y="0"/>
                  </a:moveTo>
                  <a:lnTo>
                    <a:pt x="4038" y="1600"/>
                  </a:lnTo>
                </a:path>
              </a:pathLst>
            </a:custGeom>
            <a:ln w="3175">
              <a:solidFill>
                <a:srgbClr val="565658"/>
              </a:solidFill>
            </a:ln>
          </p:spPr>
          <p:txBody>
            <a:bodyPr wrap="square" lIns="0" tIns="0" rIns="0" bIns="0" rtlCol="0"/>
            <a:lstStyle/>
            <a:p/>
          </p:txBody>
        </p:sp>
        <p:sp>
          <p:nvSpPr>
            <p:cNvPr id="2027" name="object 2027" descr=""/>
            <p:cNvSpPr/>
            <p:nvPr/>
          </p:nvSpPr>
          <p:spPr>
            <a:xfrm>
              <a:off x="5774410" y="2476434"/>
              <a:ext cx="8890" cy="3175"/>
            </a:xfrm>
            <a:custGeom>
              <a:avLst/>
              <a:gdLst/>
              <a:ahLst/>
              <a:cxnLst/>
              <a:rect l="l" t="t" r="r" b="b"/>
              <a:pathLst>
                <a:path w="8889" h="3175">
                  <a:moveTo>
                    <a:pt x="0" y="2540"/>
                  </a:moveTo>
                  <a:lnTo>
                    <a:pt x="1308" y="2565"/>
                  </a:lnTo>
                  <a:lnTo>
                    <a:pt x="3263" y="2260"/>
                  </a:lnTo>
                  <a:lnTo>
                    <a:pt x="6400" y="1181"/>
                  </a:lnTo>
                  <a:lnTo>
                    <a:pt x="8496" y="0"/>
                  </a:lnTo>
                </a:path>
              </a:pathLst>
            </a:custGeom>
            <a:ln w="3175">
              <a:solidFill>
                <a:srgbClr val="565658"/>
              </a:solidFill>
            </a:ln>
          </p:spPr>
          <p:txBody>
            <a:bodyPr wrap="square" lIns="0" tIns="0" rIns="0" bIns="0" rtlCol="0"/>
            <a:lstStyle/>
            <a:p/>
          </p:txBody>
        </p:sp>
        <p:sp>
          <p:nvSpPr>
            <p:cNvPr id="2028" name="object 2028" descr=""/>
            <p:cNvSpPr/>
            <p:nvPr/>
          </p:nvSpPr>
          <p:spPr>
            <a:xfrm>
              <a:off x="5756569" y="2445895"/>
              <a:ext cx="35560" cy="34925"/>
            </a:xfrm>
            <a:custGeom>
              <a:avLst/>
              <a:gdLst/>
              <a:ahLst/>
              <a:cxnLst/>
              <a:rect l="l" t="t" r="r" b="b"/>
              <a:pathLst>
                <a:path w="35560" h="34925">
                  <a:moveTo>
                    <a:pt x="0" y="17525"/>
                  </a:moveTo>
                  <a:lnTo>
                    <a:pt x="0" y="17233"/>
                  </a:lnTo>
                  <a:lnTo>
                    <a:pt x="1054" y="11442"/>
                  </a:lnTo>
                  <a:lnTo>
                    <a:pt x="3962" y="6337"/>
                  </a:lnTo>
                  <a:lnTo>
                    <a:pt x="8420" y="2451"/>
                  </a:lnTo>
                  <a:lnTo>
                    <a:pt x="13906" y="266"/>
                  </a:lnTo>
                  <a:lnTo>
                    <a:pt x="19824" y="0"/>
                  </a:lnTo>
                  <a:lnTo>
                    <a:pt x="25488" y="1701"/>
                  </a:lnTo>
                  <a:lnTo>
                    <a:pt x="30264" y="5168"/>
                  </a:lnTo>
                  <a:lnTo>
                    <a:pt x="33616" y="10020"/>
                  </a:lnTo>
                  <a:lnTo>
                    <a:pt x="35179" y="15671"/>
                  </a:lnTo>
                  <a:lnTo>
                    <a:pt x="35128" y="19456"/>
                  </a:lnTo>
                  <a:lnTo>
                    <a:pt x="33439" y="25095"/>
                  </a:lnTo>
                  <a:lnTo>
                    <a:pt x="29946" y="29819"/>
                  </a:lnTo>
                  <a:lnTo>
                    <a:pt x="25057" y="33146"/>
                  </a:lnTo>
                  <a:lnTo>
                    <a:pt x="19316" y="34683"/>
                  </a:lnTo>
                  <a:lnTo>
                    <a:pt x="13487" y="34277"/>
                  </a:lnTo>
                  <a:lnTo>
                    <a:pt x="8153" y="32054"/>
                  </a:lnTo>
                  <a:lnTo>
                    <a:pt x="3797" y="28181"/>
                  </a:lnTo>
                  <a:lnTo>
                    <a:pt x="952" y="23037"/>
                  </a:lnTo>
                  <a:lnTo>
                    <a:pt x="0" y="17525"/>
                  </a:lnTo>
                </a:path>
              </a:pathLst>
            </a:custGeom>
            <a:ln w="3175">
              <a:solidFill>
                <a:srgbClr val="565658"/>
              </a:solidFill>
            </a:ln>
          </p:spPr>
          <p:txBody>
            <a:bodyPr wrap="square" lIns="0" tIns="0" rIns="0" bIns="0" rtlCol="0"/>
            <a:lstStyle/>
            <a:p/>
          </p:txBody>
        </p:sp>
        <p:sp>
          <p:nvSpPr>
            <p:cNvPr id="2029" name="object 2029" descr=""/>
            <p:cNvSpPr/>
            <p:nvPr/>
          </p:nvSpPr>
          <p:spPr>
            <a:xfrm>
              <a:off x="5868227" y="2445103"/>
              <a:ext cx="0" cy="20320"/>
            </a:xfrm>
            <a:custGeom>
              <a:avLst/>
              <a:gdLst/>
              <a:ahLst/>
              <a:cxnLst/>
              <a:rect l="l" t="t" r="r" b="b"/>
              <a:pathLst>
                <a:path w="0" h="20319">
                  <a:moveTo>
                    <a:pt x="0" y="0"/>
                  </a:moveTo>
                  <a:lnTo>
                    <a:pt x="0" y="20269"/>
                  </a:lnTo>
                </a:path>
              </a:pathLst>
            </a:custGeom>
            <a:ln w="3175">
              <a:solidFill>
                <a:srgbClr val="565658"/>
              </a:solidFill>
            </a:ln>
          </p:spPr>
          <p:txBody>
            <a:bodyPr wrap="square" lIns="0" tIns="0" rIns="0" bIns="0" rtlCol="0"/>
            <a:lstStyle/>
            <a:p/>
          </p:txBody>
        </p:sp>
        <p:sp>
          <p:nvSpPr>
            <p:cNvPr id="2030" name="object 2030" descr=""/>
            <p:cNvSpPr/>
            <p:nvPr/>
          </p:nvSpPr>
          <p:spPr>
            <a:xfrm>
              <a:off x="5868227" y="2465368"/>
              <a:ext cx="15875" cy="8255"/>
            </a:xfrm>
            <a:custGeom>
              <a:avLst/>
              <a:gdLst/>
              <a:ahLst/>
              <a:cxnLst/>
              <a:rect l="l" t="t" r="r" b="b"/>
              <a:pathLst>
                <a:path w="15875" h="8255">
                  <a:moveTo>
                    <a:pt x="0" y="0"/>
                  </a:moveTo>
                  <a:lnTo>
                    <a:pt x="596" y="2997"/>
                  </a:lnTo>
                  <a:lnTo>
                    <a:pt x="2298" y="5537"/>
                  </a:lnTo>
                  <a:lnTo>
                    <a:pt x="4838" y="7238"/>
                  </a:lnTo>
                  <a:lnTo>
                    <a:pt x="7835" y="7835"/>
                  </a:lnTo>
                  <a:lnTo>
                    <a:pt x="10833" y="7238"/>
                  </a:lnTo>
                  <a:lnTo>
                    <a:pt x="13373" y="5537"/>
                  </a:lnTo>
                  <a:lnTo>
                    <a:pt x="15074" y="2997"/>
                  </a:lnTo>
                  <a:lnTo>
                    <a:pt x="15671" y="0"/>
                  </a:lnTo>
                </a:path>
              </a:pathLst>
            </a:custGeom>
            <a:ln w="3175">
              <a:solidFill>
                <a:srgbClr val="565658"/>
              </a:solidFill>
            </a:ln>
          </p:spPr>
          <p:txBody>
            <a:bodyPr wrap="square" lIns="0" tIns="0" rIns="0" bIns="0" rtlCol="0"/>
            <a:lstStyle/>
            <a:p/>
          </p:txBody>
        </p:sp>
        <p:sp>
          <p:nvSpPr>
            <p:cNvPr id="2031" name="object 2031" descr=""/>
            <p:cNvSpPr/>
            <p:nvPr/>
          </p:nvSpPr>
          <p:spPr>
            <a:xfrm>
              <a:off x="5844731" y="2424230"/>
              <a:ext cx="20955" cy="0"/>
            </a:xfrm>
            <a:custGeom>
              <a:avLst/>
              <a:gdLst/>
              <a:ahLst/>
              <a:cxnLst/>
              <a:rect l="l" t="t" r="r" b="b"/>
              <a:pathLst>
                <a:path w="20954" h="0">
                  <a:moveTo>
                    <a:pt x="20916" y="0"/>
                  </a:moveTo>
                  <a:lnTo>
                    <a:pt x="0" y="0"/>
                  </a:lnTo>
                </a:path>
              </a:pathLst>
            </a:custGeom>
            <a:ln w="3175">
              <a:solidFill>
                <a:srgbClr val="565658"/>
              </a:solidFill>
            </a:ln>
          </p:spPr>
          <p:txBody>
            <a:bodyPr wrap="square" lIns="0" tIns="0" rIns="0" bIns="0" rtlCol="0"/>
            <a:lstStyle/>
            <a:p/>
          </p:txBody>
        </p:sp>
        <p:sp>
          <p:nvSpPr>
            <p:cNvPr id="2032" name="object 2032" descr=""/>
            <p:cNvSpPr/>
            <p:nvPr/>
          </p:nvSpPr>
          <p:spPr>
            <a:xfrm>
              <a:off x="5868226" y="2394851"/>
              <a:ext cx="15875" cy="71120"/>
            </a:xfrm>
            <a:custGeom>
              <a:avLst/>
              <a:gdLst/>
              <a:ahLst/>
              <a:cxnLst/>
              <a:rect l="l" t="t" r="r" b="b"/>
              <a:pathLst>
                <a:path w="15875" h="71119">
                  <a:moveTo>
                    <a:pt x="15671" y="7835"/>
                  </a:moveTo>
                  <a:lnTo>
                    <a:pt x="15671" y="70523"/>
                  </a:lnTo>
                </a:path>
                <a:path w="15875" h="71119">
                  <a:moveTo>
                    <a:pt x="15671" y="7835"/>
                  </a:moveTo>
                  <a:lnTo>
                    <a:pt x="15074" y="4838"/>
                  </a:lnTo>
                  <a:lnTo>
                    <a:pt x="13373" y="2285"/>
                  </a:lnTo>
                  <a:lnTo>
                    <a:pt x="10833" y="596"/>
                  </a:lnTo>
                  <a:lnTo>
                    <a:pt x="7835" y="0"/>
                  </a:lnTo>
                  <a:lnTo>
                    <a:pt x="4838" y="596"/>
                  </a:lnTo>
                  <a:lnTo>
                    <a:pt x="2298" y="2285"/>
                  </a:lnTo>
                  <a:lnTo>
                    <a:pt x="596" y="4838"/>
                  </a:lnTo>
                  <a:lnTo>
                    <a:pt x="0" y="7835"/>
                  </a:lnTo>
                </a:path>
              </a:pathLst>
            </a:custGeom>
            <a:ln w="3175">
              <a:solidFill>
                <a:srgbClr val="565658"/>
              </a:solidFill>
            </a:ln>
          </p:spPr>
          <p:txBody>
            <a:bodyPr wrap="square" lIns="0" tIns="0" rIns="0" bIns="0" rtlCol="0"/>
            <a:lstStyle/>
            <a:p/>
          </p:txBody>
        </p:sp>
        <p:sp>
          <p:nvSpPr>
            <p:cNvPr id="2033" name="object 2033" descr=""/>
            <p:cNvSpPr/>
            <p:nvPr/>
          </p:nvSpPr>
          <p:spPr>
            <a:xfrm>
              <a:off x="5844725" y="2443819"/>
              <a:ext cx="20955" cy="0"/>
            </a:xfrm>
            <a:custGeom>
              <a:avLst/>
              <a:gdLst/>
              <a:ahLst/>
              <a:cxnLst/>
              <a:rect l="l" t="t" r="r" b="b"/>
              <a:pathLst>
                <a:path w="20954" h="0">
                  <a:moveTo>
                    <a:pt x="0" y="0"/>
                  </a:moveTo>
                  <a:lnTo>
                    <a:pt x="20916" y="0"/>
                  </a:lnTo>
                </a:path>
              </a:pathLst>
            </a:custGeom>
            <a:ln w="3175">
              <a:solidFill>
                <a:srgbClr val="565658"/>
              </a:solidFill>
            </a:ln>
          </p:spPr>
          <p:txBody>
            <a:bodyPr wrap="square" lIns="0" tIns="0" rIns="0" bIns="0" rtlCol="0"/>
            <a:lstStyle/>
            <a:p/>
          </p:txBody>
        </p:sp>
        <p:sp>
          <p:nvSpPr>
            <p:cNvPr id="2034" name="object 2034" descr=""/>
            <p:cNvSpPr/>
            <p:nvPr/>
          </p:nvSpPr>
          <p:spPr>
            <a:xfrm>
              <a:off x="5913254" y="2459687"/>
              <a:ext cx="15240" cy="635"/>
            </a:xfrm>
            <a:custGeom>
              <a:avLst/>
              <a:gdLst/>
              <a:ahLst/>
              <a:cxnLst/>
              <a:rect l="l" t="t" r="r" b="b"/>
              <a:pathLst>
                <a:path w="15239" h="635">
                  <a:moveTo>
                    <a:pt x="0" y="0"/>
                  </a:moveTo>
                  <a:lnTo>
                    <a:pt x="14719" y="12"/>
                  </a:lnTo>
                </a:path>
              </a:pathLst>
            </a:custGeom>
            <a:ln w="3175">
              <a:solidFill>
                <a:srgbClr val="565658"/>
              </a:solidFill>
            </a:ln>
          </p:spPr>
          <p:txBody>
            <a:bodyPr wrap="square" lIns="0" tIns="0" rIns="0" bIns="0" rtlCol="0"/>
            <a:lstStyle/>
            <a:p/>
          </p:txBody>
        </p:sp>
        <p:sp>
          <p:nvSpPr>
            <p:cNvPr id="2035" name="object 2035" descr=""/>
            <p:cNvSpPr/>
            <p:nvPr/>
          </p:nvSpPr>
          <p:spPr>
            <a:xfrm>
              <a:off x="5922100" y="2434017"/>
              <a:ext cx="1270" cy="1270"/>
            </a:xfrm>
            <a:custGeom>
              <a:avLst/>
              <a:gdLst/>
              <a:ahLst/>
              <a:cxnLst/>
              <a:rect l="l" t="t" r="r" b="b"/>
              <a:pathLst>
                <a:path w="1270" h="1269">
                  <a:moveTo>
                    <a:pt x="977" y="990"/>
                  </a:moveTo>
                  <a:lnTo>
                    <a:pt x="596" y="914"/>
                  </a:lnTo>
                  <a:lnTo>
                    <a:pt x="279" y="698"/>
                  </a:lnTo>
                  <a:lnTo>
                    <a:pt x="76" y="380"/>
                  </a:lnTo>
                  <a:lnTo>
                    <a:pt x="0" y="0"/>
                  </a:lnTo>
                </a:path>
              </a:pathLst>
            </a:custGeom>
            <a:ln w="3175">
              <a:solidFill>
                <a:srgbClr val="565658"/>
              </a:solidFill>
            </a:ln>
          </p:spPr>
          <p:txBody>
            <a:bodyPr wrap="square" lIns="0" tIns="0" rIns="0" bIns="0" rtlCol="0"/>
            <a:lstStyle/>
            <a:p/>
          </p:txBody>
        </p:sp>
        <p:sp>
          <p:nvSpPr>
            <p:cNvPr id="2036" name="object 2036" descr=""/>
            <p:cNvSpPr/>
            <p:nvPr/>
          </p:nvSpPr>
          <p:spPr>
            <a:xfrm>
              <a:off x="5913258" y="2436031"/>
              <a:ext cx="635" cy="24130"/>
            </a:xfrm>
            <a:custGeom>
              <a:avLst/>
              <a:gdLst/>
              <a:ahLst/>
              <a:cxnLst/>
              <a:rect l="l" t="t" r="r" b="b"/>
              <a:pathLst>
                <a:path w="635" h="24130">
                  <a:moveTo>
                    <a:pt x="114" y="0"/>
                  </a:moveTo>
                  <a:lnTo>
                    <a:pt x="0" y="23660"/>
                  </a:lnTo>
                </a:path>
              </a:pathLst>
            </a:custGeom>
            <a:ln w="3175">
              <a:solidFill>
                <a:srgbClr val="565658"/>
              </a:solidFill>
            </a:ln>
          </p:spPr>
          <p:txBody>
            <a:bodyPr wrap="square" lIns="0" tIns="0" rIns="0" bIns="0" rtlCol="0"/>
            <a:lstStyle/>
            <a:p/>
          </p:txBody>
        </p:sp>
        <p:sp>
          <p:nvSpPr>
            <p:cNvPr id="2037" name="object 2037" descr=""/>
            <p:cNvSpPr/>
            <p:nvPr/>
          </p:nvSpPr>
          <p:spPr>
            <a:xfrm>
              <a:off x="5836889" y="2394851"/>
              <a:ext cx="8255" cy="8255"/>
            </a:xfrm>
            <a:custGeom>
              <a:avLst/>
              <a:gdLst/>
              <a:ahLst/>
              <a:cxnLst/>
              <a:rect l="l" t="t" r="r" b="b"/>
              <a:pathLst>
                <a:path w="8254" h="8255">
                  <a:moveTo>
                    <a:pt x="7835" y="7835"/>
                  </a:moveTo>
                  <a:lnTo>
                    <a:pt x="7239" y="4838"/>
                  </a:lnTo>
                  <a:lnTo>
                    <a:pt x="5537" y="2285"/>
                  </a:lnTo>
                  <a:lnTo>
                    <a:pt x="2997" y="596"/>
                  </a:lnTo>
                  <a:lnTo>
                    <a:pt x="0" y="0"/>
                  </a:lnTo>
                </a:path>
              </a:pathLst>
            </a:custGeom>
            <a:ln w="3175">
              <a:solidFill>
                <a:srgbClr val="565658"/>
              </a:solidFill>
            </a:ln>
          </p:spPr>
          <p:txBody>
            <a:bodyPr wrap="square" lIns="0" tIns="0" rIns="0" bIns="0" rtlCol="0"/>
            <a:lstStyle/>
            <a:p/>
          </p:txBody>
        </p:sp>
        <p:sp>
          <p:nvSpPr>
            <p:cNvPr id="2038" name="object 2038" descr=""/>
            <p:cNvSpPr/>
            <p:nvPr/>
          </p:nvSpPr>
          <p:spPr>
            <a:xfrm>
              <a:off x="5844725" y="2443819"/>
              <a:ext cx="0" cy="21590"/>
            </a:xfrm>
            <a:custGeom>
              <a:avLst/>
              <a:gdLst/>
              <a:ahLst/>
              <a:cxnLst/>
              <a:rect l="l" t="t" r="r" b="b"/>
              <a:pathLst>
                <a:path w="0" h="21589">
                  <a:moveTo>
                    <a:pt x="0" y="0"/>
                  </a:moveTo>
                  <a:lnTo>
                    <a:pt x="0" y="21551"/>
                  </a:lnTo>
                </a:path>
              </a:pathLst>
            </a:custGeom>
            <a:ln w="3175">
              <a:solidFill>
                <a:srgbClr val="565658"/>
              </a:solidFill>
            </a:ln>
          </p:spPr>
          <p:txBody>
            <a:bodyPr wrap="square" lIns="0" tIns="0" rIns="0" bIns="0" rtlCol="0"/>
            <a:lstStyle/>
            <a:p/>
          </p:txBody>
        </p:sp>
        <p:sp>
          <p:nvSpPr>
            <p:cNvPr id="2039" name="object 2039" descr=""/>
            <p:cNvSpPr/>
            <p:nvPr/>
          </p:nvSpPr>
          <p:spPr>
            <a:xfrm>
              <a:off x="5902408" y="2459693"/>
              <a:ext cx="11430" cy="635"/>
            </a:xfrm>
            <a:custGeom>
              <a:avLst/>
              <a:gdLst/>
              <a:ahLst/>
              <a:cxnLst/>
              <a:rect l="l" t="t" r="r" b="b"/>
              <a:pathLst>
                <a:path w="11429" h="635">
                  <a:moveTo>
                    <a:pt x="0" y="50"/>
                  </a:moveTo>
                  <a:lnTo>
                    <a:pt x="7835" y="0"/>
                  </a:lnTo>
                  <a:lnTo>
                    <a:pt x="10845" y="0"/>
                  </a:lnTo>
                </a:path>
              </a:pathLst>
            </a:custGeom>
            <a:ln w="3175">
              <a:solidFill>
                <a:srgbClr val="565658"/>
              </a:solidFill>
            </a:ln>
          </p:spPr>
          <p:txBody>
            <a:bodyPr wrap="square" lIns="0" tIns="0" rIns="0" bIns="0" rtlCol="0"/>
            <a:lstStyle/>
            <a:p/>
          </p:txBody>
        </p:sp>
        <p:sp>
          <p:nvSpPr>
            <p:cNvPr id="2040" name="object 2040" descr=""/>
            <p:cNvSpPr/>
            <p:nvPr/>
          </p:nvSpPr>
          <p:spPr>
            <a:xfrm>
              <a:off x="5927976" y="2459700"/>
              <a:ext cx="0" cy="3810"/>
            </a:xfrm>
            <a:custGeom>
              <a:avLst/>
              <a:gdLst/>
              <a:ahLst/>
              <a:cxnLst/>
              <a:rect l="l" t="t" r="r" b="b"/>
              <a:pathLst>
                <a:path w="0" h="3810">
                  <a:moveTo>
                    <a:pt x="0" y="0"/>
                  </a:moveTo>
                  <a:lnTo>
                    <a:pt x="0" y="3390"/>
                  </a:lnTo>
                </a:path>
              </a:pathLst>
            </a:custGeom>
            <a:ln w="3175">
              <a:solidFill>
                <a:srgbClr val="565658"/>
              </a:solidFill>
            </a:ln>
          </p:spPr>
          <p:txBody>
            <a:bodyPr wrap="square" lIns="0" tIns="0" rIns="0" bIns="0" rtlCol="0"/>
            <a:lstStyle/>
            <a:p/>
          </p:txBody>
        </p:sp>
        <p:sp>
          <p:nvSpPr>
            <p:cNvPr id="2041" name="object 2041" descr=""/>
            <p:cNvSpPr/>
            <p:nvPr/>
          </p:nvSpPr>
          <p:spPr>
            <a:xfrm>
              <a:off x="5922097" y="2433044"/>
              <a:ext cx="1270" cy="1270"/>
            </a:xfrm>
            <a:custGeom>
              <a:avLst/>
              <a:gdLst/>
              <a:ahLst/>
              <a:cxnLst/>
              <a:rect l="l" t="t" r="r" b="b"/>
              <a:pathLst>
                <a:path w="1270" h="1269">
                  <a:moveTo>
                    <a:pt x="0" y="977"/>
                  </a:moveTo>
                  <a:lnTo>
                    <a:pt x="76" y="609"/>
                  </a:lnTo>
                  <a:lnTo>
                    <a:pt x="279" y="292"/>
                  </a:lnTo>
                  <a:lnTo>
                    <a:pt x="596" y="76"/>
                  </a:lnTo>
                  <a:lnTo>
                    <a:pt x="977" y="0"/>
                  </a:lnTo>
                </a:path>
              </a:pathLst>
            </a:custGeom>
            <a:ln w="3175">
              <a:solidFill>
                <a:srgbClr val="565658"/>
              </a:solidFill>
            </a:ln>
          </p:spPr>
          <p:txBody>
            <a:bodyPr wrap="square" lIns="0" tIns="0" rIns="0" bIns="0" rtlCol="0"/>
            <a:lstStyle/>
            <a:p/>
          </p:txBody>
        </p:sp>
        <p:sp>
          <p:nvSpPr>
            <p:cNvPr id="2042" name="object 2042" descr=""/>
            <p:cNvSpPr/>
            <p:nvPr/>
          </p:nvSpPr>
          <p:spPr>
            <a:xfrm>
              <a:off x="5833649" y="2362789"/>
              <a:ext cx="635" cy="33020"/>
            </a:xfrm>
            <a:custGeom>
              <a:avLst/>
              <a:gdLst/>
              <a:ahLst/>
              <a:cxnLst/>
              <a:rect l="l" t="t" r="r" b="b"/>
              <a:pathLst>
                <a:path w="635" h="33019">
                  <a:moveTo>
                    <a:pt x="546" y="32537"/>
                  </a:moveTo>
                  <a:lnTo>
                    <a:pt x="596" y="27914"/>
                  </a:lnTo>
                  <a:lnTo>
                    <a:pt x="596" y="18122"/>
                  </a:lnTo>
                  <a:lnTo>
                    <a:pt x="571" y="14833"/>
                  </a:lnTo>
                  <a:lnTo>
                    <a:pt x="444" y="9017"/>
                  </a:lnTo>
                  <a:lnTo>
                    <a:pt x="203" y="3111"/>
                  </a:lnTo>
                  <a:lnTo>
                    <a:pt x="0" y="0"/>
                  </a:lnTo>
                </a:path>
              </a:pathLst>
            </a:custGeom>
            <a:ln w="3175">
              <a:solidFill>
                <a:srgbClr val="565658"/>
              </a:solidFill>
            </a:ln>
          </p:spPr>
          <p:txBody>
            <a:bodyPr wrap="square" lIns="0" tIns="0" rIns="0" bIns="0" rtlCol="0"/>
            <a:lstStyle/>
            <a:p/>
          </p:txBody>
        </p:sp>
        <p:sp>
          <p:nvSpPr>
            <p:cNvPr id="2043" name="object 2043" descr=""/>
            <p:cNvSpPr/>
            <p:nvPr/>
          </p:nvSpPr>
          <p:spPr>
            <a:xfrm>
              <a:off x="5829054" y="2395321"/>
              <a:ext cx="5715" cy="7620"/>
            </a:xfrm>
            <a:custGeom>
              <a:avLst/>
              <a:gdLst/>
              <a:ahLst/>
              <a:cxnLst/>
              <a:rect l="l" t="t" r="r" b="b"/>
              <a:pathLst>
                <a:path w="5714" h="7619">
                  <a:moveTo>
                    <a:pt x="0" y="7366"/>
                  </a:moveTo>
                  <a:lnTo>
                    <a:pt x="444" y="4749"/>
                  </a:lnTo>
                  <a:lnTo>
                    <a:pt x="1727" y="2451"/>
                  </a:lnTo>
                  <a:lnTo>
                    <a:pt x="2298" y="1816"/>
                  </a:lnTo>
                  <a:lnTo>
                    <a:pt x="3708" y="698"/>
                  </a:lnTo>
                  <a:lnTo>
                    <a:pt x="5143" y="0"/>
                  </a:lnTo>
                </a:path>
              </a:pathLst>
            </a:custGeom>
            <a:ln w="3175">
              <a:solidFill>
                <a:srgbClr val="565658"/>
              </a:solidFill>
            </a:ln>
          </p:spPr>
          <p:txBody>
            <a:bodyPr wrap="square" lIns="0" tIns="0" rIns="0" bIns="0" rtlCol="0"/>
            <a:lstStyle/>
            <a:p/>
          </p:txBody>
        </p:sp>
        <p:sp>
          <p:nvSpPr>
            <p:cNvPr id="2044" name="object 2044" descr=""/>
            <p:cNvSpPr/>
            <p:nvPr/>
          </p:nvSpPr>
          <p:spPr>
            <a:xfrm>
              <a:off x="5829051" y="2394849"/>
              <a:ext cx="8255" cy="8255"/>
            </a:xfrm>
            <a:custGeom>
              <a:avLst/>
              <a:gdLst/>
              <a:ahLst/>
              <a:cxnLst/>
              <a:rect l="l" t="t" r="r" b="b"/>
              <a:pathLst>
                <a:path w="8254" h="8255">
                  <a:moveTo>
                    <a:pt x="7835" y="0"/>
                  </a:moveTo>
                  <a:lnTo>
                    <a:pt x="4838" y="596"/>
                  </a:lnTo>
                  <a:lnTo>
                    <a:pt x="2298" y="2298"/>
                  </a:lnTo>
                  <a:lnTo>
                    <a:pt x="596" y="4838"/>
                  </a:lnTo>
                  <a:lnTo>
                    <a:pt x="0" y="7835"/>
                  </a:lnTo>
                </a:path>
              </a:pathLst>
            </a:custGeom>
            <a:ln w="3175">
              <a:solidFill>
                <a:srgbClr val="565658"/>
              </a:solidFill>
            </a:ln>
          </p:spPr>
          <p:txBody>
            <a:bodyPr wrap="square" lIns="0" tIns="0" rIns="0" bIns="0" rtlCol="0"/>
            <a:lstStyle/>
            <a:p/>
          </p:txBody>
        </p:sp>
        <p:sp>
          <p:nvSpPr>
            <p:cNvPr id="2045" name="object 2045" descr=""/>
            <p:cNvSpPr/>
            <p:nvPr/>
          </p:nvSpPr>
          <p:spPr>
            <a:xfrm>
              <a:off x="5836886" y="2465364"/>
              <a:ext cx="8255" cy="8255"/>
            </a:xfrm>
            <a:custGeom>
              <a:avLst/>
              <a:gdLst/>
              <a:ahLst/>
              <a:cxnLst/>
              <a:rect l="l" t="t" r="r" b="b"/>
              <a:pathLst>
                <a:path w="8254" h="8255">
                  <a:moveTo>
                    <a:pt x="0" y="7835"/>
                  </a:moveTo>
                  <a:lnTo>
                    <a:pt x="2997" y="7238"/>
                  </a:lnTo>
                  <a:lnTo>
                    <a:pt x="5549" y="5537"/>
                  </a:lnTo>
                  <a:lnTo>
                    <a:pt x="7238" y="2997"/>
                  </a:lnTo>
                  <a:lnTo>
                    <a:pt x="7835" y="0"/>
                  </a:lnTo>
                </a:path>
              </a:pathLst>
            </a:custGeom>
            <a:ln w="3175">
              <a:solidFill>
                <a:srgbClr val="565658"/>
              </a:solidFill>
            </a:ln>
          </p:spPr>
          <p:txBody>
            <a:bodyPr wrap="square" lIns="0" tIns="0" rIns="0" bIns="0" rtlCol="0"/>
            <a:lstStyle/>
            <a:p/>
          </p:txBody>
        </p:sp>
        <p:sp>
          <p:nvSpPr>
            <p:cNvPr id="2046" name="object 2046" descr=""/>
            <p:cNvSpPr/>
            <p:nvPr/>
          </p:nvSpPr>
          <p:spPr>
            <a:xfrm>
              <a:off x="5833644" y="2350508"/>
              <a:ext cx="71755" cy="12700"/>
            </a:xfrm>
            <a:custGeom>
              <a:avLst/>
              <a:gdLst/>
              <a:ahLst/>
              <a:cxnLst/>
              <a:rect l="l" t="t" r="r" b="b"/>
              <a:pathLst>
                <a:path w="71754" h="12700">
                  <a:moveTo>
                    <a:pt x="0" y="12280"/>
                  </a:moveTo>
                  <a:lnTo>
                    <a:pt x="10617" y="9905"/>
                  </a:lnTo>
                  <a:lnTo>
                    <a:pt x="26174" y="6032"/>
                  </a:lnTo>
                  <a:lnTo>
                    <a:pt x="26720" y="5892"/>
                  </a:lnTo>
                  <a:lnTo>
                    <a:pt x="32740" y="4508"/>
                  </a:lnTo>
                  <a:lnTo>
                    <a:pt x="44005" y="2552"/>
                  </a:lnTo>
                  <a:lnTo>
                    <a:pt x="44488" y="2476"/>
                  </a:lnTo>
                  <a:lnTo>
                    <a:pt x="54000" y="1231"/>
                  </a:lnTo>
                  <a:lnTo>
                    <a:pt x="65392" y="342"/>
                  </a:lnTo>
                  <a:lnTo>
                    <a:pt x="71361" y="0"/>
                  </a:lnTo>
                </a:path>
              </a:pathLst>
            </a:custGeom>
            <a:ln w="3175">
              <a:solidFill>
                <a:srgbClr val="565658"/>
              </a:solidFill>
            </a:ln>
          </p:spPr>
          <p:txBody>
            <a:bodyPr wrap="square" lIns="0" tIns="0" rIns="0" bIns="0" rtlCol="0"/>
            <a:lstStyle/>
            <a:p/>
          </p:txBody>
        </p:sp>
        <p:sp>
          <p:nvSpPr>
            <p:cNvPr id="2047" name="object 2047" descr=""/>
            <p:cNvSpPr/>
            <p:nvPr/>
          </p:nvSpPr>
          <p:spPr>
            <a:xfrm>
              <a:off x="5802610" y="2342945"/>
              <a:ext cx="88265" cy="0"/>
            </a:xfrm>
            <a:custGeom>
              <a:avLst/>
              <a:gdLst/>
              <a:ahLst/>
              <a:cxnLst/>
              <a:rect l="l" t="t" r="r" b="b"/>
              <a:pathLst>
                <a:path w="88264" h="0">
                  <a:moveTo>
                    <a:pt x="88226" y="0"/>
                  </a:moveTo>
                  <a:lnTo>
                    <a:pt x="78117" y="0"/>
                  </a:lnTo>
                  <a:lnTo>
                    <a:pt x="60198" y="0"/>
                  </a:lnTo>
                  <a:lnTo>
                    <a:pt x="36195" y="0"/>
                  </a:lnTo>
                  <a:lnTo>
                    <a:pt x="8420" y="0"/>
                  </a:lnTo>
                  <a:lnTo>
                    <a:pt x="0" y="0"/>
                  </a:lnTo>
                </a:path>
              </a:pathLst>
            </a:custGeom>
            <a:ln w="3175">
              <a:solidFill>
                <a:srgbClr val="565658"/>
              </a:solidFill>
            </a:ln>
          </p:spPr>
          <p:txBody>
            <a:bodyPr wrap="square" lIns="0" tIns="0" rIns="0" bIns="0" rtlCol="0"/>
            <a:lstStyle/>
            <a:p/>
          </p:txBody>
        </p:sp>
        <p:sp>
          <p:nvSpPr>
            <p:cNvPr id="2048" name="object 2048" descr=""/>
            <p:cNvSpPr/>
            <p:nvPr/>
          </p:nvSpPr>
          <p:spPr>
            <a:xfrm>
              <a:off x="5799673" y="2345878"/>
              <a:ext cx="3175" cy="3175"/>
            </a:xfrm>
            <a:custGeom>
              <a:avLst/>
              <a:gdLst/>
              <a:ahLst/>
              <a:cxnLst/>
              <a:rect l="l" t="t" r="r" b="b"/>
              <a:pathLst>
                <a:path w="3175" h="3175">
                  <a:moveTo>
                    <a:pt x="2933" y="0"/>
                  </a:moveTo>
                  <a:lnTo>
                    <a:pt x="2705" y="1117"/>
                  </a:lnTo>
                  <a:lnTo>
                    <a:pt x="2082" y="2082"/>
                  </a:lnTo>
                  <a:lnTo>
                    <a:pt x="1117" y="2717"/>
                  </a:lnTo>
                  <a:lnTo>
                    <a:pt x="0" y="2933"/>
                  </a:lnTo>
                </a:path>
              </a:pathLst>
            </a:custGeom>
            <a:ln w="3175">
              <a:solidFill>
                <a:srgbClr val="565658"/>
              </a:solidFill>
            </a:ln>
          </p:spPr>
          <p:txBody>
            <a:bodyPr wrap="square" lIns="0" tIns="0" rIns="0" bIns="0" rtlCol="0"/>
            <a:lstStyle/>
            <a:p/>
          </p:txBody>
        </p:sp>
        <p:sp>
          <p:nvSpPr>
            <p:cNvPr id="2049" name="object 2049" descr=""/>
            <p:cNvSpPr/>
            <p:nvPr/>
          </p:nvSpPr>
          <p:spPr>
            <a:xfrm>
              <a:off x="5890837" y="2342945"/>
              <a:ext cx="0" cy="8890"/>
            </a:xfrm>
            <a:custGeom>
              <a:avLst/>
              <a:gdLst/>
              <a:ahLst/>
              <a:cxnLst/>
              <a:rect l="l" t="t" r="r" b="b"/>
              <a:pathLst>
                <a:path w="0" h="8889">
                  <a:moveTo>
                    <a:pt x="0" y="0"/>
                  </a:moveTo>
                  <a:lnTo>
                    <a:pt x="0" y="8547"/>
                  </a:lnTo>
                </a:path>
              </a:pathLst>
            </a:custGeom>
            <a:ln w="3175">
              <a:solidFill>
                <a:srgbClr val="565658"/>
              </a:solidFill>
            </a:ln>
          </p:spPr>
          <p:txBody>
            <a:bodyPr wrap="square" lIns="0" tIns="0" rIns="0" bIns="0" rtlCol="0"/>
            <a:lstStyle/>
            <a:p/>
          </p:txBody>
        </p:sp>
        <p:sp>
          <p:nvSpPr>
            <p:cNvPr id="2050" name="object 2050" descr=""/>
            <p:cNvSpPr/>
            <p:nvPr/>
          </p:nvSpPr>
          <p:spPr>
            <a:xfrm>
              <a:off x="5738654" y="2362790"/>
              <a:ext cx="95250" cy="10795"/>
            </a:xfrm>
            <a:custGeom>
              <a:avLst/>
              <a:gdLst/>
              <a:ahLst/>
              <a:cxnLst/>
              <a:rect l="l" t="t" r="r" b="b"/>
              <a:pathLst>
                <a:path w="95250" h="10794">
                  <a:moveTo>
                    <a:pt x="0" y="10795"/>
                  </a:moveTo>
                  <a:lnTo>
                    <a:pt x="54051" y="7835"/>
                  </a:lnTo>
                  <a:lnTo>
                    <a:pt x="80010" y="3187"/>
                  </a:lnTo>
                  <a:lnTo>
                    <a:pt x="94983" y="0"/>
                  </a:lnTo>
                </a:path>
              </a:pathLst>
            </a:custGeom>
            <a:ln w="3175">
              <a:solidFill>
                <a:srgbClr val="565658"/>
              </a:solidFill>
            </a:ln>
          </p:spPr>
          <p:txBody>
            <a:bodyPr wrap="square" lIns="0" tIns="0" rIns="0" bIns="0" rtlCol="0"/>
            <a:lstStyle/>
            <a:p/>
          </p:txBody>
        </p:sp>
        <p:sp>
          <p:nvSpPr>
            <p:cNvPr id="2051" name="object 2051" descr=""/>
            <p:cNvSpPr/>
            <p:nvPr/>
          </p:nvSpPr>
          <p:spPr>
            <a:xfrm>
              <a:off x="5829054" y="2402687"/>
              <a:ext cx="0" cy="62865"/>
            </a:xfrm>
            <a:custGeom>
              <a:avLst/>
              <a:gdLst/>
              <a:ahLst/>
              <a:cxnLst/>
              <a:rect l="l" t="t" r="r" b="b"/>
              <a:pathLst>
                <a:path w="0" h="62864">
                  <a:moveTo>
                    <a:pt x="0" y="0"/>
                  </a:moveTo>
                  <a:lnTo>
                    <a:pt x="0" y="62687"/>
                  </a:lnTo>
                </a:path>
              </a:pathLst>
            </a:custGeom>
            <a:ln w="3175">
              <a:solidFill>
                <a:srgbClr val="565658"/>
              </a:solidFill>
            </a:ln>
          </p:spPr>
          <p:txBody>
            <a:bodyPr wrap="square" lIns="0" tIns="0" rIns="0" bIns="0" rtlCol="0"/>
            <a:lstStyle/>
            <a:p/>
          </p:txBody>
        </p:sp>
        <p:sp>
          <p:nvSpPr>
            <p:cNvPr id="2052" name="object 2052" descr=""/>
            <p:cNvSpPr/>
            <p:nvPr/>
          </p:nvSpPr>
          <p:spPr>
            <a:xfrm>
              <a:off x="5829054" y="2465368"/>
              <a:ext cx="8255" cy="8255"/>
            </a:xfrm>
            <a:custGeom>
              <a:avLst/>
              <a:gdLst/>
              <a:ahLst/>
              <a:cxnLst/>
              <a:rect l="l" t="t" r="r" b="b"/>
              <a:pathLst>
                <a:path w="8254" h="8255">
                  <a:moveTo>
                    <a:pt x="0" y="0"/>
                  </a:moveTo>
                  <a:lnTo>
                    <a:pt x="596" y="2997"/>
                  </a:lnTo>
                  <a:lnTo>
                    <a:pt x="2298" y="5537"/>
                  </a:lnTo>
                  <a:lnTo>
                    <a:pt x="4838" y="7238"/>
                  </a:lnTo>
                  <a:lnTo>
                    <a:pt x="7835" y="7835"/>
                  </a:lnTo>
                </a:path>
              </a:pathLst>
            </a:custGeom>
            <a:ln w="3175">
              <a:solidFill>
                <a:srgbClr val="565658"/>
              </a:solidFill>
            </a:ln>
          </p:spPr>
          <p:txBody>
            <a:bodyPr wrap="square" lIns="0" tIns="0" rIns="0" bIns="0" rtlCol="0"/>
            <a:lstStyle/>
            <a:p/>
          </p:txBody>
        </p:sp>
        <p:sp>
          <p:nvSpPr>
            <p:cNvPr id="2053" name="object 2053" descr=""/>
            <p:cNvSpPr/>
            <p:nvPr/>
          </p:nvSpPr>
          <p:spPr>
            <a:xfrm>
              <a:off x="5913155" y="2474248"/>
              <a:ext cx="15240" cy="0"/>
            </a:xfrm>
            <a:custGeom>
              <a:avLst/>
              <a:gdLst/>
              <a:ahLst/>
              <a:cxnLst/>
              <a:rect l="l" t="t" r="r" b="b"/>
              <a:pathLst>
                <a:path w="15239" h="0">
                  <a:moveTo>
                    <a:pt x="14820" y="0"/>
                  </a:moveTo>
                  <a:lnTo>
                    <a:pt x="0" y="0"/>
                  </a:lnTo>
                </a:path>
              </a:pathLst>
            </a:custGeom>
            <a:ln w="3175">
              <a:solidFill>
                <a:srgbClr val="565658"/>
              </a:solidFill>
            </a:ln>
          </p:spPr>
          <p:txBody>
            <a:bodyPr wrap="square" lIns="0" tIns="0" rIns="0" bIns="0" rtlCol="0"/>
            <a:lstStyle/>
            <a:p/>
          </p:txBody>
        </p:sp>
        <p:sp>
          <p:nvSpPr>
            <p:cNvPr id="2054" name="object 2054" descr=""/>
            <p:cNvSpPr/>
            <p:nvPr/>
          </p:nvSpPr>
          <p:spPr>
            <a:xfrm>
              <a:off x="5927976" y="2470931"/>
              <a:ext cx="0" cy="3810"/>
            </a:xfrm>
            <a:custGeom>
              <a:avLst/>
              <a:gdLst/>
              <a:ahLst/>
              <a:cxnLst/>
              <a:rect l="l" t="t" r="r" b="b"/>
              <a:pathLst>
                <a:path w="0" h="3810">
                  <a:moveTo>
                    <a:pt x="0" y="0"/>
                  </a:moveTo>
                  <a:lnTo>
                    <a:pt x="0" y="3314"/>
                  </a:lnTo>
                </a:path>
              </a:pathLst>
            </a:custGeom>
            <a:ln w="3175">
              <a:solidFill>
                <a:srgbClr val="565658"/>
              </a:solidFill>
            </a:ln>
          </p:spPr>
          <p:txBody>
            <a:bodyPr wrap="square" lIns="0" tIns="0" rIns="0" bIns="0" rtlCol="0"/>
            <a:lstStyle/>
            <a:p/>
          </p:txBody>
        </p:sp>
        <p:sp>
          <p:nvSpPr>
            <p:cNvPr id="2055" name="object 2055" descr=""/>
            <p:cNvSpPr/>
            <p:nvPr/>
          </p:nvSpPr>
          <p:spPr>
            <a:xfrm>
              <a:off x="5910883" y="2350522"/>
              <a:ext cx="2540" cy="81915"/>
            </a:xfrm>
            <a:custGeom>
              <a:avLst/>
              <a:gdLst/>
              <a:ahLst/>
              <a:cxnLst/>
              <a:rect l="l" t="t" r="r" b="b"/>
              <a:pathLst>
                <a:path w="2539" h="81914">
                  <a:moveTo>
                    <a:pt x="2489" y="81495"/>
                  </a:moveTo>
                  <a:lnTo>
                    <a:pt x="2057" y="25387"/>
                  </a:lnTo>
                  <a:lnTo>
                    <a:pt x="863" y="1066"/>
                  </a:lnTo>
                  <a:lnTo>
                    <a:pt x="0" y="0"/>
                  </a:lnTo>
                </a:path>
              </a:pathLst>
            </a:custGeom>
            <a:ln w="3175">
              <a:solidFill>
                <a:srgbClr val="565658"/>
              </a:solidFill>
            </a:ln>
          </p:spPr>
          <p:txBody>
            <a:bodyPr wrap="square" lIns="0" tIns="0" rIns="0" bIns="0" rtlCol="0"/>
            <a:lstStyle/>
            <a:p/>
          </p:txBody>
        </p:sp>
        <p:sp>
          <p:nvSpPr>
            <p:cNvPr id="2056" name="object 2056" descr=""/>
            <p:cNvSpPr/>
            <p:nvPr/>
          </p:nvSpPr>
          <p:spPr>
            <a:xfrm>
              <a:off x="5796740" y="2345884"/>
              <a:ext cx="3175" cy="3175"/>
            </a:xfrm>
            <a:custGeom>
              <a:avLst/>
              <a:gdLst/>
              <a:ahLst/>
              <a:cxnLst/>
              <a:rect l="l" t="t" r="r" b="b"/>
              <a:pathLst>
                <a:path w="3175" h="3175">
                  <a:moveTo>
                    <a:pt x="2933" y="2933"/>
                  </a:moveTo>
                  <a:lnTo>
                    <a:pt x="1803" y="2705"/>
                  </a:lnTo>
                  <a:lnTo>
                    <a:pt x="850" y="2070"/>
                  </a:lnTo>
                  <a:lnTo>
                    <a:pt x="215" y="1117"/>
                  </a:lnTo>
                  <a:lnTo>
                    <a:pt x="0" y="0"/>
                  </a:lnTo>
                </a:path>
              </a:pathLst>
            </a:custGeom>
            <a:ln w="3175">
              <a:solidFill>
                <a:srgbClr val="565658"/>
              </a:solidFill>
            </a:ln>
          </p:spPr>
          <p:txBody>
            <a:bodyPr wrap="square" lIns="0" tIns="0" rIns="0" bIns="0" rtlCol="0"/>
            <a:lstStyle/>
            <a:p/>
          </p:txBody>
        </p:sp>
        <p:sp>
          <p:nvSpPr>
            <p:cNvPr id="2057" name="object 2057" descr=""/>
            <p:cNvSpPr/>
            <p:nvPr/>
          </p:nvSpPr>
          <p:spPr>
            <a:xfrm>
              <a:off x="5731798" y="2350975"/>
              <a:ext cx="125095" cy="8255"/>
            </a:xfrm>
            <a:custGeom>
              <a:avLst/>
              <a:gdLst/>
              <a:ahLst/>
              <a:cxnLst/>
              <a:rect l="l" t="t" r="r" b="b"/>
              <a:pathLst>
                <a:path w="125095" h="8255">
                  <a:moveTo>
                    <a:pt x="14973" y="266"/>
                  </a:moveTo>
                  <a:lnTo>
                    <a:pt x="59359" y="7391"/>
                  </a:lnTo>
                  <a:lnTo>
                    <a:pt x="72047" y="7683"/>
                  </a:lnTo>
                  <a:lnTo>
                    <a:pt x="77660" y="7518"/>
                  </a:lnTo>
                  <a:lnTo>
                    <a:pt x="79247" y="7442"/>
                  </a:lnTo>
                  <a:lnTo>
                    <a:pt x="90906" y="6616"/>
                  </a:lnTo>
                  <a:lnTo>
                    <a:pt x="103733" y="5359"/>
                  </a:lnTo>
                  <a:lnTo>
                    <a:pt x="107060" y="4991"/>
                  </a:lnTo>
                  <a:lnTo>
                    <a:pt x="118795" y="3733"/>
                  </a:lnTo>
                  <a:lnTo>
                    <a:pt x="125044" y="3251"/>
                  </a:lnTo>
                </a:path>
                <a:path w="125095" h="8255">
                  <a:moveTo>
                    <a:pt x="14973" y="266"/>
                  </a:moveTo>
                  <a:lnTo>
                    <a:pt x="0" y="0"/>
                  </a:lnTo>
                </a:path>
              </a:pathLst>
            </a:custGeom>
            <a:ln w="3175">
              <a:solidFill>
                <a:srgbClr val="565658"/>
              </a:solidFill>
            </a:ln>
          </p:spPr>
          <p:txBody>
            <a:bodyPr wrap="square" lIns="0" tIns="0" rIns="0" bIns="0" rtlCol="0"/>
            <a:lstStyle/>
            <a:p/>
          </p:txBody>
        </p:sp>
        <p:sp>
          <p:nvSpPr>
            <p:cNvPr id="2058" name="object 2058" descr=""/>
            <p:cNvSpPr/>
            <p:nvPr/>
          </p:nvSpPr>
          <p:spPr>
            <a:xfrm>
              <a:off x="5731802" y="2350969"/>
              <a:ext cx="6985" cy="22860"/>
            </a:xfrm>
            <a:custGeom>
              <a:avLst/>
              <a:gdLst/>
              <a:ahLst/>
              <a:cxnLst/>
              <a:rect l="l" t="t" r="r" b="b"/>
              <a:pathLst>
                <a:path w="6985" h="22860">
                  <a:moveTo>
                    <a:pt x="0" y="0"/>
                  </a:moveTo>
                  <a:lnTo>
                    <a:pt x="2743" y="4368"/>
                  </a:lnTo>
                  <a:lnTo>
                    <a:pt x="3632" y="6477"/>
                  </a:lnTo>
                  <a:lnTo>
                    <a:pt x="5689" y="14287"/>
                  </a:lnTo>
                  <a:lnTo>
                    <a:pt x="6070" y="16510"/>
                  </a:lnTo>
                  <a:lnTo>
                    <a:pt x="6858" y="22618"/>
                  </a:lnTo>
                </a:path>
              </a:pathLst>
            </a:custGeom>
            <a:ln w="3175">
              <a:solidFill>
                <a:srgbClr val="565658"/>
              </a:solidFill>
            </a:ln>
          </p:spPr>
          <p:txBody>
            <a:bodyPr wrap="square" lIns="0" tIns="0" rIns="0" bIns="0" rtlCol="0"/>
            <a:lstStyle/>
            <a:p/>
          </p:txBody>
        </p:sp>
        <p:sp>
          <p:nvSpPr>
            <p:cNvPr id="2059" name="object 2059" descr=""/>
            <p:cNvSpPr/>
            <p:nvPr/>
          </p:nvSpPr>
          <p:spPr>
            <a:xfrm>
              <a:off x="5829052" y="2465369"/>
              <a:ext cx="5715" cy="7620"/>
            </a:xfrm>
            <a:custGeom>
              <a:avLst/>
              <a:gdLst/>
              <a:ahLst/>
              <a:cxnLst/>
              <a:rect l="l" t="t" r="r" b="b"/>
              <a:pathLst>
                <a:path w="5714" h="7619">
                  <a:moveTo>
                    <a:pt x="5143" y="7353"/>
                  </a:moveTo>
                  <a:lnTo>
                    <a:pt x="165" y="1612"/>
                  </a:lnTo>
                  <a:lnTo>
                    <a:pt x="0" y="0"/>
                  </a:lnTo>
                </a:path>
              </a:pathLst>
            </a:custGeom>
            <a:ln w="3175">
              <a:solidFill>
                <a:srgbClr val="565658"/>
              </a:solidFill>
            </a:ln>
          </p:spPr>
          <p:txBody>
            <a:bodyPr wrap="square" lIns="0" tIns="0" rIns="0" bIns="0" rtlCol="0"/>
            <a:lstStyle/>
            <a:p/>
          </p:txBody>
        </p:sp>
        <p:sp>
          <p:nvSpPr>
            <p:cNvPr id="2060" name="object 2060" descr=""/>
            <p:cNvSpPr/>
            <p:nvPr/>
          </p:nvSpPr>
          <p:spPr>
            <a:xfrm>
              <a:off x="5910888" y="2474248"/>
              <a:ext cx="2540" cy="43815"/>
            </a:xfrm>
            <a:custGeom>
              <a:avLst/>
              <a:gdLst/>
              <a:ahLst/>
              <a:cxnLst/>
              <a:rect l="l" t="t" r="r" b="b"/>
              <a:pathLst>
                <a:path w="2539" h="43814">
                  <a:moveTo>
                    <a:pt x="2260" y="0"/>
                  </a:moveTo>
                  <a:lnTo>
                    <a:pt x="1308" y="39827"/>
                  </a:lnTo>
                  <a:lnTo>
                    <a:pt x="634" y="42633"/>
                  </a:lnTo>
                  <a:lnTo>
                    <a:pt x="0" y="43268"/>
                  </a:lnTo>
                </a:path>
              </a:pathLst>
            </a:custGeom>
            <a:ln w="3175">
              <a:solidFill>
                <a:srgbClr val="565658"/>
              </a:solidFill>
            </a:ln>
          </p:spPr>
          <p:txBody>
            <a:bodyPr wrap="square" lIns="0" tIns="0" rIns="0" bIns="0" rtlCol="0"/>
            <a:lstStyle/>
            <a:p/>
          </p:txBody>
        </p:sp>
        <p:sp>
          <p:nvSpPr>
            <p:cNvPr id="2061" name="object 2061" descr=""/>
            <p:cNvSpPr/>
            <p:nvPr/>
          </p:nvSpPr>
          <p:spPr>
            <a:xfrm>
              <a:off x="5927976" y="2474248"/>
              <a:ext cx="0" cy="43815"/>
            </a:xfrm>
            <a:custGeom>
              <a:avLst/>
              <a:gdLst/>
              <a:ahLst/>
              <a:cxnLst/>
              <a:rect l="l" t="t" r="r" b="b"/>
              <a:pathLst>
                <a:path w="0" h="43814">
                  <a:moveTo>
                    <a:pt x="0" y="0"/>
                  </a:moveTo>
                  <a:lnTo>
                    <a:pt x="0" y="43192"/>
                  </a:lnTo>
                </a:path>
              </a:pathLst>
            </a:custGeom>
            <a:ln w="3175">
              <a:solidFill>
                <a:srgbClr val="565658"/>
              </a:solidFill>
            </a:ln>
          </p:spPr>
          <p:txBody>
            <a:bodyPr wrap="square" lIns="0" tIns="0" rIns="0" bIns="0" rtlCol="0"/>
            <a:lstStyle/>
            <a:p/>
          </p:txBody>
        </p:sp>
        <p:sp>
          <p:nvSpPr>
            <p:cNvPr id="2062" name="object 2062" descr=""/>
            <p:cNvSpPr/>
            <p:nvPr/>
          </p:nvSpPr>
          <p:spPr>
            <a:xfrm>
              <a:off x="5927976" y="2350603"/>
              <a:ext cx="0" cy="81915"/>
            </a:xfrm>
            <a:custGeom>
              <a:avLst/>
              <a:gdLst/>
              <a:ahLst/>
              <a:cxnLst/>
              <a:rect l="l" t="t" r="r" b="b"/>
              <a:pathLst>
                <a:path w="0" h="81914">
                  <a:moveTo>
                    <a:pt x="0" y="0"/>
                  </a:moveTo>
                  <a:lnTo>
                    <a:pt x="0" y="81470"/>
                  </a:lnTo>
                </a:path>
              </a:pathLst>
            </a:custGeom>
            <a:ln w="3175">
              <a:solidFill>
                <a:srgbClr val="565658"/>
              </a:solidFill>
            </a:ln>
          </p:spPr>
          <p:txBody>
            <a:bodyPr wrap="square" lIns="0" tIns="0" rIns="0" bIns="0" rtlCol="0"/>
            <a:lstStyle/>
            <a:p/>
          </p:txBody>
        </p:sp>
        <p:sp>
          <p:nvSpPr>
            <p:cNvPr id="2063" name="object 2063" descr=""/>
            <p:cNvSpPr/>
            <p:nvPr/>
          </p:nvSpPr>
          <p:spPr>
            <a:xfrm>
              <a:off x="5908386" y="2342945"/>
              <a:ext cx="17145" cy="0"/>
            </a:xfrm>
            <a:custGeom>
              <a:avLst/>
              <a:gdLst/>
              <a:ahLst/>
              <a:cxnLst/>
              <a:rect l="l" t="t" r="r" b="b"/>
              <a:pathLst>
                <a:path w="17145" h="0">
                  <a:moveTo>
                    <a:pt x="0" y="0"/>
                  </a:moveTo>
                  <a:lnTo>
                    <a:pt x="6362" y="0"/>
                  </a:lnTo>
                  <a:lnTo>
                    <a:pt x="11772" y="0"/>
                  </a:lnTo>
                  <a:lnTo>
                    <a:pt x="15379" y="0"/>
                  </a:lnTo>
                  <a:lnTo>
                    <a:pt x="16649" y="0"/>
                  </a:lnTo>
                </a:path>
              </a:pathLst>
            </a:custGeom>
            <a:ln w="3175">
              <a:solidFill>
                <a:srgbClr val="565658"/>
              </a:solidFill>
            </a:ln>
          </p:spPr>
          <p:txBody>
            <a:bodyPr wrap="square" lIns="0" tIns="0" rIns="0" bIns="0" rtlCol="0"/>
            <a:lstStyle/>
            <a:p/>
          </p:txBody>
        </p:sp>
        <p:sp>
          <p:nvSpPr>
            <p:cNvPr id="2064" name="object 2064" descr=""/>
            <p:cNvSpPr/>
            <p:nvPr/>
          </p:nvSpPr>
          <p:spPr>
            <a:xfrm>
              <a:off x="5727912" y="2347915"/>
              <a:ext cx="19050" cy="3810"/>
            </a:xfrm>
            <a:custGeom>
              <a:avLst/>
              <a:gdLst/>
              <a:ahLst/>
              <a:cxnLst/>
              <a:rect l="l" t="t" r="r" b="b"/>
              <a:pathLst>
                <a:path w="19050" h="3810">
                  <a:moveTo>
                    <a:pt x="18859" y="3327"/>
                  </a:moveTo>
                  <a:lnTo>
                    <a:pt x="8483" y="1358"/>
                  </a:lnTo>
                  <a:lnTo>
                    <a:pt x="4191" y="634"/>
                  </a:lnTo>
                  <a:lnTo>
                    <a:pt x="0" y="0"/>
                  </a:lnTo>
                </a:path>
              </a:pathLst>
            </a:custGeom>
            <a:ln w="3175">
              <a:solidFill>
                <a:srgbClr val="565658"/>
              </a:solidFill>
            </a:ln>
          </p:spPr>
          <p:txBody>
            <a:bodyPr wrap="square" lIns="0" tIns="0" rIns="0" bIns="0" rtlCol="0"/>
            <a:lstStyle/>
            <a:p/>
          </p:txBody>
        </p:sp>
        <p:sp>
          <p:nvSpPr>
            <p:cNvPr id="2065" name="object 2065" descr=""/>
            <p:cNvSpPr/>
            <p:nvPr/>
          </p:nvSpPr>
          <p:spPr>
            <a:xfrm>
              <a:off x="5727908" y="2347912"/>
              <a:ext cx="4445" cy="3175"/>
            </a:xfrm>
            <a:custGeom>
              <a:avLst/>
              <a:gdLst/>
              <a:ahLst/>
              <a:cxnLst/>
              <a:rect l="l" t="t" r="r" b="b"/>
              <a:pathLst>
                <a:path w="4445" h="3175">
                  <a:moveTo>
                    <a:pt x="0" y="0"/>
                  </a:moveTo>
                  <a:lnTo>
                    <a:pt x="1943" y="1206"/>
                  </a:lnTo>
                  <a:lnTo>
                    <a:pt x="3898" y="3060"/>
                  </a:lnTo>
                </a:path>
              </a:pathLst>
            </a:custGeom>
            <a:ln w="3175">
              <a:solidFill>
                <a:srgbClr val="565658"/>
              </a:solidFill>
            </a:ln>
          </p:spPr>
          <p:txBody>
            <a:bodyPr wrap="square" lIns="0" tIns="0" rIns="0" bIns="0" rtlCol="0"/>
            <a:lstStyle/>
            <a:p/>
          </p:txBody>
        </p:sp>
        <p:sp>
          <p:nvSpPr>
            <p:cNvPr id="2066" name="object 2066" descr=""/>
            <p:cNvSpPr/>
            <p:nvPr/>
          </p:nvSpPr>
          <p:spPr>
            <a:xfrm>
              <a:off x="5698543" y="2345883"/>
              <a:ext cx="25400" cy="88265"/>
            </a:xfrm>
            <a:custGeom>
              <a:avLst/>
              <a:gdLst/>
              <a:ahLst/>
              <a:cxnLst/>
              <a:rect l="l" t="t" r="r" b="b"/>
              <a:pathLst>
                <a:path w="25400" h="88264">
                  <a:moveTo>
                    <a:pt x="25209" y="85534"/>
                  </a:moveTo>
                  <a:lnTo>
                    <a:pt x="24091" y="32867"/>
                  </a:lnTo>
                  <a:lnTo>
                    <a:pt x="12" y="0"/>
                  </a:lnTo>
                </a:path>
                <a:path w="25400" h="88264">
                  <a:moveTo>
                    <a:pt x="25209" y="85534"/>
                  </a:moveTo>
                  <a:lnTo>
                    <a:pt x="25209" y="88138"/>
                  </a:lnTo>
                </a:path>
              </a:pathLst>
            </a:custGeom>
            <a:ln w="3175">
              <a:solidFill>
                <a:srgbClr val="565658"/>
              </a:solidFill>
            </a:ln>
          </p:spPr>
          <p:txBody>
            <a:bodyPr wrap="square" lIns="0" tIns="0" rIns="0" bIns="0" rtlCol="0"/>
            <a:lstStyle/>
            <a:p/>
          </p:txBody>
        </p:sp>
        <p:sp>
          <p:nvSpPr>
            <p:cNvPr id="2067" name="object 2067" descr=""/>
            <p:cNvSpPr/>
            <p:nvPr/>
          </p:nvSpPr>
          <p:spPr>
            <a:xfrm>
              <a:off x="5833649" y="2472723"/>
              <a:ext cx="635" cy="33020"/>
            </a:xfrm>
            <a:custGeom>
              <a:avLst/>
              <a:gdLst/>
              <a:ahLst/>
              <a:cxnLst/>
              <a:rect l="l" t="t" r="r" b="b"/>
              <a:pathLst>
                <a:path w="635" h="33019">
                  <a:moveTo>
                    <a:pt x="546" y="0"/>
                  </a:moveTo>
                  <a:lnTo>
                    <a:pt x="596" y="4622"/>
                  </a:lnTo>
                  <a:lnTo>
                    <a:pt x="596" y="14414"/>
                  </a:lnTo>
                  <a:lnTo>
                    <a:pt x="571" y="17703"/>
                  </a:lnTo>
                  <a:lnTo>
                    <a:pt x="444" y="23520"/>
                  </a:lnTo>
                  <a:lnTo>
                    <a:pt x="203" y="29425"/>
                  </a:lnTo>
                  <a:lnTo>
                    <a:pt x="0" y="32537"/>
                  </a:lnTo>
                </a:path>
              </a:pathLst>
            </a:custGeom>
            <a:ln w="3175">
              <a:solidFill>
                <a:srgbClr val="565658"/>
              </a:solidFill>
            </a:ln>
          </p:spPr>
          <p:txBody>
            <a:bodyPr wrap="square" lIns="0" tIns="0" rIns="0" bIns="0" rtlCol="0"/>
            <a:lstStyle/>
            <a:p/>
          </p:txBody>
        </p:sp>
        <p:sp>
          <p:nvSpPr>
            <p:cNvPr id="2068" name="object 2068" descr=""/>
            <p:cNvSpPr/>
            <p:nvPr/>
          </p:nvSpPr>
          <p:spPr>
            <a:xfrm>
              <a:off x="5833640" y="2505264"/>
              <a:ext cx="72390" cy="12700"/>
            </a:xfrm>
            <a:custGeom>
              <a:avLst/>
              <a:gdLst/>
              <a:ahLst/>
              <a:cxnLst/>
              <a:rect l="l" t="t" r="r" b="b"/>
              <a:pathLst>
                <a:path w="72389" h="12700">
                  <a:moveTo>
                    <a:pt x="71831" y="12293"/>
                  </a:moveTo>
                  <a:lnTo>
                    <a:pt x="67830" y="12204"/>
                  </a:lnTo>
                  <a:lnTo>
                    <a:pt x="64363" y="11861"/>
                  </a:lnTo>
                  <a:lnTo>
                    <a:pt x="53174" y="10947"/>
                  </a:lnTo>
                  <a:lnTo>
                    <a:pt x="18427" y="4279"/>
                  </a:lnTo>
                  <a:lnTo>
                    <a:pt x="17373" y="4013"/>
                  </a:lnTo>
                  <a:lnTo>
                    <a:pt x="0" y="0"/>
                  </a:lnTo>
                </a:path>
              </a:pathLst>
            </a:custGeom>
            <a:ln w="3175">
              <a:solidFill>
                <a:srgbClr val="565658"/>
              </a:solidFill>
            </a:ln>
          </p:spPr>
          <p:txBody>
            <a:bodyPr wrap="square" lIns="0" tIns="0" rIns="0" bIns="0" rtlCol="0"/>
            <a:lstStyle/>
            <a:p/>
          </p:txBody>
        </p:sp>
        <p:sp>
          <p:nvSpPr>
            <p:cNvPr id="2069" name="object 2069" descr=""/>
            <p:cNvSpPr/>
            <p:nvPr/>
          </p:nvSpPr>
          <p:spPr>
            <a:xfrm>
              <a:off x="5707466" y="2342945"/>
              <a:ext cx="89535" cy="0"/>
            </a:xfrm>
            <a:custGeom>
              <a:avLst/>
              <a:gdLst/>
              <a:ahLst/>
              <a:cxnLst/>
              <a:rect l="l" t="t" r="r" b="b"/>
              <a:pathLst>
                <a:path w="89535" h="0">
                  <a:moveTo>
                    <a:pt x="89268" y="0"/>
                  </a:moveTo>
                  <a:lnTo>
                    <a:pt x="89268" y="0"/>
                  </a:lnTo>
                  <a:lnTo>
                    <a:pt x="0" y="0"/>
                  </a:lnTo>
                  <a:lnTo>
                    <a:pt x="266" y="0"/>
                  </a:lnTo>
                </a:path>
              </a:pathLst>
            </a:custGeom>
            <a:ln w="3175">
              <a:solidFill>
                <a:srgbClr val="565658"/>
              </a:solidFill>
            </a:ln>
          </p:spPr>
          <p:txBody>
            <a:bodyPr wrap="square" lIns="0" tIns="0" rIns="0" bIns="0" rtlCol="0"/>
            <a:lstStyle/>
            <a:p/>
          </p:txBody>
        </p:sp>
        <p:sp>
          <p:nvSpPr>
            <p:cNvPr id="2070" name="object 2070" descr=""/>
            <p:cNvSpPr/>
            <p:nvPr/>
          </p:nvSpPr>
          <p:spPr>
            <a:xfrm>
              <a:off x="5706694" y="2345890"/>
              <a:ext cx="21590" cy="2540"/>
            </a:xfrm>
            <a:custGeom>
              <a:avLst/>
              <a:gdLst/>
              <a:ahLst/>
              <a:cxnLst/>
              <a:rect l="l" t="t" r="r" b="b"/>
              <a:pathLst>
                <a:path w="21589" h="2539">
                  <a:moveTo>
                    <a:pt x="0" y="0"/>
                  </a:moveTo>
                  <a:lnTo>
                    <a:pt x="774" y="0"/>
                  </a:lnTo>
                  <a:lnTo>
                    <a:pt x="1498" y="25"/>
                  </a:lnTo>
                  <a:lnTo>
                    <a:pt x="19558" y="1790"/>
                  </a:lnTo>
                  <a:lnTo>
                    <a:pt x="21209" y="2019"/>
                  </a:lnTo>
                </a:path>
              </a:pathLst>
            </a:custGeom>
            <a:ln w="3175">
              <a:solidFill>
                <a:srgbClr val="565658"/>
              </a:solidFill>
            </a:ln>
          </p:spPr>
          <p:txBody>
            <a:bodyPr wrap="square" lIns="0" tIns="0" rIns="0" bIns="0" rtlCol="0"/>
            <a:lstStyle/>
            <a:p/>
          </p:txBody>
        </p:sp>
        <p:sp>
          <p:nvSpPr>
            <p:cNvPr id="2071" name="object 2071" descr=""/>
            <p:cNvSpPr/>
            <p:nvPr/>
          </p:nvSpPr>
          <p:spPr>
            <a:xfrm>
              <a:off x="5683089" y="2345878"/>
              <a:ext cx="15875" cy="4445"/>
            </a:xfrm>
            <a:custGeom>
              <a:avLst/>
              <a:gdLst/>
              <a:ahLst/>
              <a:cxnLst/>
              <a:rect l="l" t="t" r="r" b="b"/>
              <a:pathLst>
                <a:path w="15875" h="4444">
                  <a:moveTo>
                    <a:pt x="15455" y="0"/>
                  </a:moveTo>
                  <a:lnTo>
                    <a:pt x="5803" y="825"/>
                  </a:lnTo>
                  <a:lnTo>
                    <a:pt x="660" y="3149"/>
                  </a:lnTo>
                  <a:lnTo>
                    <a:pt x="0" y="4025"/>
                  </a:lnTo>
                </a:path>
              </a:pathLst>
            </a:custGeom>
            <a:ln w="3175">
              <a:solidFill>
                <a:srgbClr val="565658"/>
              </a:solidFill>
            </a:ln>
          </p:spPr>
          <p:txBody>
            <a:bodyPr wrap="square" lIns="0" tIns="0" rIns="0" bIns="0" rtlCol="0"/>
            <a:lstStyle/>
            <a:p/>
          </p:txBody>
        </p:sp>
        <p:sp>
          <p:nvSpPr>
            <p:cNvPr id="2072" name="object 2072" descr=""/>
            <p:cNvSpPr/>
            <p:nvPr/>
          </p:nvSpPr>
          <p:spPr>
            <a:xfrm>
              <a:off x="5738661" y="2494211"/>
              <a:ext cx="95250" cy="11430"/>
            </a:xfrm>
            <a:custGeom>
              <a:avLst/>
              <a:gdLst/>
              <a:ahLst/>
              <a:cxnLst/>
              <a:rect l="l" t="t" r="r" b="b"/>
              <a:pathLst>
                <a:path w="95250" h="11430">
                  <a:moveTo>
                    <a:pt x="94983" y="11049"/>
                  </a:moveTo>
                  <a:lnTo>
                    <a:pt x="89865" y="9956"/>
                  </a:lnTo>
                  <a:lnTo>
                    <a:pt x="87363" y="9410"/>
                  </a:lnTo>
                  <a:lnTo>
                    <a:pt x="59524" y="4038"/>
                  </a:lnTo>
                  <a:lnTo>
                    <a:pt x="36512" y="1092"/>
                  </a:lnTo>
                  <a:lnTo>
                    <a:pt x="21450" y="0"/>
                  </a:lnTo>
                  <a:lnTo>
                    <a:pt x="0" y="254"/>
                  </a:lnTo>
                </a:path>
              </a:pathLst>
            </a:custGeom>
            <a:ln w="3175">
              <a:solidFill>
                <a:srgbClr val="565658"/>
              </a:solidFill>
            </a:ln>
          </p:spPr>
          <p:txBody>
            <a:bodyPr wrap="square" lIns="0" tIns="0" rIns="0" bIns="0" rtlCol="0"/>
            <a:lstStyle/>
            <a:p/>
          </p:txBody>
        </p:sp>
        <p:sp>
          <p:nvSpPr>
            <p:cNvPr id="2073" name="object 2073" descr=""/>
            <p:cNvSpPr/>
            <p:nvPr/>
          </p:nvSpPr>
          <p:spPr>
            <a:xfrm>
              <a:off x="5706694" y="2345890"/>
              <a:ext cx="635" cy="635"/>
            </a:xfrm>
            <a:custGeom>
              <a:avLst/>
              <a:gdLst/>
              <a:ahLst/>
              <a:cxnLst/>
              <a:rect l="l" t="t" r="r" b="b"/>
              <a:pathLst>
                <a:path w="635" h="635">
                  <a:moveTo>
                    <a:pt x="0" y="0"/>
                  </a:moveTo>
                  <a:lnTo>
                    <a:pt x="127" y="12"/>
                  </a:lnTo>
                </a:path>
              </a:pathLst>
            </a:custGeom>
            <a:ln w="3175">
              <a:solidFill>
                <a:srgbClr val="565658"/>
              </a:solidFill>
            </a:ln>
          </p:spPr>
          <p:txBody>
            <a:bodyPr wrap="square" lIns="0" tIns="0" rIns="0" bIns="0" rtlCol="0"/>
            <a:lstStyle/>
            <a:p/>
          </p:txBody>
        </p:sp>
        <p:sp>
          <p:nvSpPr>
            <p:cNvPr id="2074" name="object 2074" descr=""/>
            <p:cNvSpPr/>
            <p:nvPr/>
          </p:nvSpPr>
          <p:spPr>
            <a:xfrm>
              <a:off x="5698545" y="2436637"/>
              <a:ext cx="25400" cy="85725"/>
            </a:xfrm>
            <a:custGeom>
              <a:avLst/>
              <a:gdLst/>
              <a:ahLst/>
              <a:cxnLst/>
              <a:rect l="l" t="t" r="r" b="b"/>
              <a:pathLst>
                <a:path w="25400" h="85725">
                  <a:moveTo>
                    <a:pt x="0" y="85534"/>
                  </a:moveTo>
                  <a:lnTo>
                    <a:pt x="9791" y="84658"/>
                  </a:lnTo>
                  <a:lnTo>
                    <a:pt x="24574" y="45072"/>
                  </a:lnTo>
                  <a:lnTo>
                    <a:pt x="25209" y="965"/>
                  </a:lnTo>
                  <a:lnTo>
                    <a:pt x="25209" y="0"/>
                  </a:lnTo>
                </a:path>
              </a:pathLst>
            </a:custGeom>
            <a:ln w="3175">
              <a:solidFill>
                <a:srgbClr val="565658"/>
              </a:solidFill>
            </a:ln>
          </p:spPr>
          <p:txBody>
            <a:bodyPr wrap="square" lIns="0" tIns="0" rIns="0" bIns="0" rtlCol="0"/>
            <a:lstStyle/>
            <a:p/>
          </p:txBody>
        </p:sp>
        <p:sp>
          <p:nvSpPr>
            <p:cNvPr id="2075" name="object 2075" descr=""/>
            <p:cNvSpPr/>
            <p:nvPr/>
          </p:nvSpPr>
          <p:spPr>
            <a:xfrm>
              <a:off x="5727903" y="2517074"/>
              <a:ext cx="4445" cy="3175"/>
            </a:xfrm>
            <a:custGeom>
              <a:avLst/>
              <a:gdLst/>
              <a:ahLst/>
              <a:cxnLst/>
              <a:rect l="l" t="t" r="r" b="b"/>
              <a:pathLst>
                <a:path w="4445" h="3175">
                  <a:moveTo>
                    <a:pt x="3898" y="0"/>
                  </a:moveTo>
                  <a:lnTo>
                    <a:pt x="0" y="3060"/>
                  </a:lnTo>
                </a:path>
              </a:pathLst>
            </a:custGeom>
            <a:ln w="3175">
              <a:solidFill>
                <a:srgbClr val="565658"/>
              </a:solidFill>
            </a:ln>
          </p:spPr>
          <p:txBody>
            <a:bodyPr wrap="square" lIns="0" tIns="0" rIns="0" bIns="0" rtlCol="0"/>
            <a:lstStyle/>
            <a:p/>
          </p:txBody>
        </p:sp>
        <p:sp>
          <p:nvSpPr>
            <p:cNvPr id="2076" name="object 2076" descr=""/>
            <p:cNvSpPr/>
            <p:nvPr/>
          </p:nvSpPr>
          <p:spPr>
            <a:xfrm>
              <a:off x="5731796" y="2494464"/>
              <a:ext cx="6985" cy="22860"/>
            </a:xfrm>
            <a:custGeom>
              <a:avLst/>
              <a:gdLst/>
              <a:ahLst/>
              <a:cxnLst/>
              <a:rect l="l" t="t" r="r" b="b"/>
              <a:pathLst>
                <a:path w="6985" h="22860">
                  <a:moveTo>
                    <a:pt x="6858" y="0"/>
                  </a:moveTo>
                  <a:lnTo>
                    <a:pt x="6146" y="5664"/>
                  </a:lnTo>
                  <a:lnTo>
                    <a:pt x="5689" y="8343"/>
                  </a:lnTo>
                  <a:lnTo>
                    <a:pt x="4800" y="12407"/>
                  </a:lnTo>
                  <a:lnTo>
                    <a:pt x="1625" y="20370"/>
                  </a:lnTo>
                  <a:lnTo>
                    <a:pt x="0" y="22606"/>
                  </a:lnTo>
                </a:path>
              </a:pathLst>
            </a:custGeom>
            <a:ln w="3175">
              <a:solidFill>
                <a:srgbClr val="565658"/>
              </a:solidFill>
            </a:ln>
          </p:spPr>
          <p:txBody>
            <a:bodyPr wrap="square" lIns="0" tIns="0" rIns="0" bIns="0" rtlCol="0"/>
            <a:lstStyle/>
            <a:p/>
          </p:txBody>
        </p:sp>
        <p:sp>
          <p:nvSpPr>
            <p:cNvPr id="2077" name="object 2077" descr=""/>
            <p:cNvSpPr/>
            <p:nvPr/>
          </p:nvSpPr>
          <p:spPr>
            <a:xfrm>
              <a:off x="5698545" y="2522159"/>
              <a:ext cx="8255" cy="635"/>
            </a:xfrm>
            <a:custGeom>
              <a:avLst/>
              <a:gdLst/>
              <a:ahLst/>
              <a:cxnLst/>
              <a:rect l="l" t="t" r="r" b="b"/>
              <a:pathLst>
                <a:path w="8254" h="635">
                  <a:moveTo>
                    <a:pt x="0" y="12"/>
                  </a:moveTo>
                  <a:lnTo>
                    <a:pt x="8153" y="0"/>
                  </a:lnTo>
                </a:path>
              </a:pathLst>
            </a:custGeom>
            <a:ln w="3175">
              <a:solidFill>
                <a:srgbClr val="565658"/>
              </a:solidFill>
            </a:ln>
          </p:spPr>
          <p:txBody>
            <a:bodyPr wrap="square" lIns="0" tIns="0" rIns="0" bIns="0" rtlCol="0"/>
            <a:lstStyle/>
            <a:p/>
          </p:txBody>
        </p:sp>
        <p:sp>
          <p:nvSpPr>
            <p:cNvPr id="2078" name="object 2078" descr=""/>
            <p:cNvSpPr/>
            <p:nvPr/>
          </p:nvSpPr>
          <p:spPr>
            <a:xfrm>
              <a:off x="5706694" y="2520133"/>
              <a:ext cx="21590" cy="2540"/>
            </a:xfrm>
            <a:custGeom>
              <a:avLst/>
              <a:gdLst/>
              <a:ahLst/>
              <a:cxnLst/>
              <a:rect l="l" t="t" r="r" b="b"/>
              <a:pathLst>
                <a:path w="21589" h="2539">
                  <a:moveTo>
                    <a:pt x="0" y="2019"/>
                  </a:moveTo>
                  <a:lnTo>
                    <a:pt x="1485" y="2006"/>
                  </a:lnTo>
                  <a:lnTo>
                    <a:pt x="4495" y="1816"/>
                  </a:lnTo>
                  <a:lnTo>
                    <a:pt x="4914" y="1777"/>
                  </a:lnTo>
                  <a:lnTo>
                    <a:pt x="5562" y="1727"/>
                  </a:lnTo>
                  <a:lnTo>
                    <a:pt x="11099" y="1231"/>
                  </a:lnTo>
                  <a:lnTo>
                    <a:pt x="18288" y="406"/>
                  </a:lnTo>
                  <a:lnTo>
                    <a:pt x="20840" y="63"/>
                  </a:lnTo>
                  <a:lnTo>
                    <a:pt x="21209" y="0"/>
                  </a:lnTo>
                </a:path>
              </a:pathLst>
            </a:custGeom>
            <a:ln w="3175">
              <a:solidFill>
                <a:srgbClr val="565658"/>
              </a:solidFill>
            </a:ln>
          </p:spPr>
          <p:txBody>
            <a:bodyPr wrap="square" lIns="0" tIns="0" rIns="0" bIns="0" rtlCol="0"/>
            <a:lstStyle/>
            <a:p/>
          </p:txBody>
        </p:sp>
        <p:sp>
          <p:nvSpPr>
            <p:cNvPr id="2079" name="object 2079" descr=""/>
            <p:cNvSpPr/>
            <p:nvPr/>
          </p:nvSpPr>
          <p:spPr>
            <a:xfrm>
              <a:off x="5727912" y="2516807"/>
              <a:ext cx="19050" cy="3810"/>
            </a:xfrm>
            <a:custGeom>
              <a:avLst/>
              <a:gdLst/>
              <a:ahLst/>
              <a:cxnLst/>
              <a:rect l="l" t="t" r="r" b="b"/>
              <a:pathLst>
                <a:path w="19050" h="3810">
                  <a:moveTo>
                    <a:pt x="18859" y="0"/>
                  </a:moveTo>
                  <a:lnTo>
                    <a:pt x="17068" y="355"/>
                  </a:lnTo>
                  <a:lnTo>
                    <a:pt x="8483" y="1968"/>
                  </a:lnTo>
                  <a:lnTo>
                    <a:pt x="0" y="3327"/>
                  </a:lnTo>
                </a:path>
              </a:pathLst>
            </a:custGeom>
            <a:ln w="3175">
              <a:solidFill>
                <a:srgbClr val="565658"/>
              </a:solidFill>
            </a:ln>
          </p:spPr>
          <p:txBody>
            <a:bodyPr wrap="square" lIns="0" tIns="0" rIns="0" bIns="0" rtlCol="0"/>
            <a:lstStyle/>
            <a:p/>
          </p:txBody>
        </p:sp>
        <p:sp>
          <p:nvSpPr>
            <p:cNvPr id="2080" name="object 2080" descr=""/>
            <p:cNvSpPr/>
            <p:nvPr/>
          </p:nvSpPr>
          <p:spPr>
            <a:xfrm>
              <a:off x="5731802" y="2516807"/>
              <a:ext cx="15240" cy="635"/>
            </a:xfrm>
            <a:custGeom>
              <a:avLst/>
              <a:gdLst/>
              <a:ahLst/>
              <a:cxnLst/>
              <a:rect l="l" t="t" r="r" b="b"/>
              <a:pathLst>
                <a:path w="15239" h="635">
                  <a:moveTo>
                    <a:pt x="0" y="266"/>
                  </a:moveTo>
                  <a:lnTo>
                    <a:pt x="7480" y="126"/>
                  </a:lnTo>
                  <a:lnTo>
                    <a:pt x="14973" y="0"/>
                  </a:lnTo>
                </a:path>
              </a:pathLst>
            </a:custGeom>
            <a:ln w="3175">
              <a:solidFill>
                <a:srgbClr val="565658"/>
              </a:solidFill>
            </a:ln>
          </p:spPr>
          <p:txBody>
            <a:bodyPr wrap="square" lIns="0" tIns="0" rIns="0" bIns="0" rtlCol="0"/>
            <a:lstStyle/>
            <a:p/>
          </p:txBody>
        </p:sp>
        <p:sp>
          <p:nvSpPr>
            <p:cNvPr id="2081" name="object 2081" descr=""/>
            <p:cNvSpPr/>
            <p:nvPr/>
          </p:nvSpPr>
          <p:spPr>
            <a:xfrm>
              <a:off x="5706630" y="2522152"/>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082" name="object 2082" descr=""/>
            <p:cNvSpPr/>
            <p:nvPr/>
          </p:nvSpPr>
          <p:spPr>
            <a:xfrm>
              <a:off x="5746776" y="2509372"/>
              <a:ext cx="110489" cy="7620"/>
            </a:xfrm>
            <a:custGeom>
              <a:avLst/>
              <a:gdLst/>
              <a:ahLst/>
              <a:cxnLst/>
              <a:rect l="l" t="t" r="r" b="b"/>
              <a:pathLst>
                <a:path w="110489" h="7619">
                  <a:moveTo>
                    <a:pt x="110147" y="4457"/>
                  </a:moveTo>
                  <a:lnTo>
                    <a:pt x="107581" y="4292"/>
                  </a:lnTo>
                  <a:lnTo>
                    <a:pt x="102908" y="3873"/>
                  </a:lnTo>
                  <a:lnTo>
                    <a:pt x="91033" y="2603"/>
                  </a:lnTo>
                  <a:lnTo>
                    <a:pt x="87655" y="2222"/>
                  </a:lnTo>
                  <a:lnTo>
                    <a:pt x="81648" y="1612"/>
                  </a:lnTo>
                  <a:lnTo>
                    <a:pt x="74955" y="1015"/>
                  </a:lnTo>
                  <a:lnTo>
                    <a:pt x="62026" y="152"/>
                  </a:lnTo>
                  <a:lnTo>
                    <a:pt x="60515" y="101"/>
                  </a:lnTo>
                  <a:lnTo>
                    <a:pt x="52895" y="0"/>
                  </a:lnTo>
                  <a:lnTo>
                    <a:pt x="47637" y="139"/>
                  </a:lnTo>
                  <a:lnTo>
                    <a:pt x="3898" y="6642"/>
                  </a:lnTo>
                  <a:lnTo>
                    <a:pt x="0" y="7429"/>
                  </a:lnTo>
                </a:path>
              </a:pathLst>
            </a:custGeom>
            <a:ln w="3175">
              <a:solidFill>
                <a:srgbClr val="565658"/>
              </a:solidFill>
            </a:ln>
          </p:spPr>
          <p:txBody>
            <a:bodyPr wrap="square" lIns="0" tIns="0" rIns="0" bIns="0" rtlCol="0"/>
            <a:lstStyle/>
            <a:p/>
          </p:txBody>
        </p:sp>
        <p:sp>
          <p:nvSpPr>
            <p:cNvPr id="2083" name="object 2083" descr=""/>
            <p:cNvSpPr/>
            <p:nvPr/>
          </p:nvSpPr>
          <p:spPr>
            <a:xfrm>
              <a:off x="5863626" y="2425551"/>
              <a:ext cx="17145" cy="17145"/>
            </a:xfrm>
            <a:custGeom>
              <a:avLst/>
              <a:gdLst/>
              <a:ahLst/>
              <a:cxnLst/>
              <a:rect l="l" t="t" r="r" b="b"/>
              <a:pathLst>
                <a:path w="17145" h="17144">
                  <a:moveTo>
                    <a:pt x="0" y="8470"/>
                  </a:moveTo>
                  <a:lnTo>
                    <a:pt x="190" y="6705"/>
                  </a:lnTo>
                  <a:lnTo>
                    <a:pt x="1625" y="3467"/>
                  </a:lnTo>
                  <a:lnTo>
                    <a:pt x="4254" y="1092"/>
                  </a:lnTo>
                  <a:lnTo>
                    <a:pt x="7632" y="0"/>
                  </a:lnTo>
                  <a:lnTo>
                    <a:pt x="11150" y="368"/>
                  </a:lnTo>
                  <a:lnTo>
                    <a:pt x="14224" y="2146"/>
                  </a:lnTo>
                  <a:lnTo>
                    <a:pt x="16306" y="5016"/>
                  </a:lnTo>
                  <a:lnTo>
                    <a:pt x="17043" y="8470"/>
                  </a:lnTo>
                  <a:lnTo>
                    <a:pt x="16306" y="11938"/>
                  </a:lnTo>
                  <a:lnTo>
                    <a:pt x="14224" y="14808"/>
                  </a:lnTo>
                  <a:lnTo>
                    <a:pt x="11150" y="16586"/>
                  </a:lnTo>
                  <a:lnTo>
                    <a:pt x="7632" y="16941"/>
                  </a:lnTo>
                  <a:lnTo>
                    <a:pt x="4254" y="15849"/>
                  </a:lnTo>
                  <a:lnTo>
                    <a:pt x="1625" y="13487"/>
                  </a:lnTo>
                  <a:lnTo>
                    <a:pt x="190" y="10248"/>
                  </a:lnTo>
                  <a:lnTo>
                    <a:pt x="0" y="8470"/>
                  </a:lnTo>
                </a:path>
              </a:pathLst>
            </a:custGeom>
            <a:ln w="3175">
              <a:solidFill>
                <a:srgbClr val="565658"/>
              </a:solidFill>
            </a:ln>
          </p:spPr>
          <p:txBody>
            <a:bodyPr wrap="square" lIns="0" tIns="0" rIns="0" bIns="0" rtlCol="0"/>
            <a:lstStyle/>
            <a:p/>
          </p:txBody>
        </p:sp>
        <p:sp>
          <p:nvSpPr>
            <p:cNvPr id="2084" name="object 2084" descr=""/>
            <p:cNvSpPr/>
            <p:nvPr/>
          </p:nvSpPr>
          <p:spPr>
            <a:xfrm>
              <a:off x="5706635" y="2525110"/>
              <a:ext cx="186690" cy="0"/>
            </a:xfrm>
            <a:custGeom>
              <a:avLst/>
              <a:gdLst/>
              <a:ahLst/>
              <a:cxnLst/>
              <a:rect l="l" t="t" r="r" b="b"/>
              <a:pathLst>
                <a:path w="186689" h="0">
                  <a:moveTo>
                    <a:pt x="186080" y="0"/>
                  </a:moveTo>
                  <a:lnTo>
                    <a:pt x="186080" y="0"/>
                  </a:lnTo>
                  <a:lnTo>
                    <a:pt x="4546" y="0"/>
                  </a:lnTo>
                  <a:lnTo>
                    <a:pt x="0" y="0"/>
                  </a:lnTo>
                </a:path>
              </a:pathLst>
            </a:custGeom>
            <a:ln w="3175">
              <a:solidFill>
                <a:srgbClr val="565658"/>
              </a:solidFill>
            </a:ln>
          </p:spPr>
          <p:txBody>
            <a:bodyPr wrap="square" lIns="0" tIns="0" rIns="0" bIns="0" rtlCol="0"/>
            <a:lstStyle/>
            <a:p/>
          </p:txBody>
        </p:sp>
        <p:sp>
          <p:nvSpPr>
            <p:cNvPr id="2085" name="object 2085" descr=""/>
            <p:cNvSpPr/>
            <p:nvPr/>
          </p:nvSpPr>
          <p:spPr>
            <a:xfrm>
              <a:off x="6282129" y="2411110"/>
              <a:ext cx="14604" cy="14604"/>
            </a:xfrm>
            <a:custGeom>
              <a:avLst/>
              <a:gdLst/>
              <a:ahLst/>
              <a:cxnLst/>
              <a:rect l="l" t="t" r="r" b="b"/>
              <a:pathLst>
                <a:path w="14604" h="14605">
                  <a:moveTo>
                    <a:pt x="7238" y="14490"/>
                  </a:moveTo>
                  <a:lnTo>
                    <a:pt x="14490" y="7238"/>
                  </a:lnTo>
                  <a:lnTo>
                    <a:pt x="14350" y="5829"/>
                  </a:lnTo>
                  <a:lnTo>
                    <a:pt x="7238" y="0"/>
                  </a:lnTo>
                  <a:lnTo>
                    <a:pt x="5829" y="139"/>
                  </a:lnTo>
                  <a:lnTo>
                    <a:pt x="0" y="7238"/>
                  </a:lnTo>
                  <a:lnTo>
                    <a:pt x="126" y="8661"/>
                  </a:lnTo>
                  <a:lnTo>
                    <a:pt x="7238" y="14490"/>
                  </a:lnTo>
                </a:path>
              </a:pathLst>
            </a:custGeom>
            <a:ln w="3175">
              <a:solidFill>
                <a:srgbClr val="565658"/>
              </a:solidFill>
            </a:ln>
          </p:spPr>
          <p:txBody>
            <a:bodyPr wrap="square" lIns="0" tIns="0" rIns="0" bIns="0" rtlCol="0"/>
            <a:lstStyle/>
            <a:p/>
          </p:txBody>
        </p:sp>
        <p:sp>
          <p:nvSpPr>
            <p:cNvPr id="2086" name="object 2086" descr=""/>
            <p:cNvSpPr/>
            <p:nvPr/>
          </p:nvSpPr>
          <p:spPr>
            <a:xfrm>
              <a:off x="6281532" y="2410518"/>
              <a:ext cx="15875" cy="15875"/>
            </a:xfrm>
            <a:custGeom>
              <a:avLst/>
              <a:gdLst/>
              <a:ahLst/>
              <a:cxnLst/>
              <a:rect l="l" t="t" r="r" b="b"/>
              <a:pathLst>
                <a:path w="15875" h="15875">
                  <a:moveTo>
                    <a:pt x="7835" y="15671"/>
                  </a:moveTo>
                  <a:lnTo>
                    <a:pt x="0" y="7835"/>
                  </a:lnTo>
                  <a:lnTo>
                    <a:pt x="25" y="7302"/>
                  </a:lnTo>
                  <a:lnTo>
                    <a:pt x="7835" y="0"/>
                  </a:lnTo>
                  <a:lnTo>
                    <a:pt x="8902" y="76"/>
                  </a:lnTo>
                  <a:lnTo>
                    <a:pt x="15671" y="7835"/>
                  </a:lnTo>
                  <a:lnTo>
                    <a:pt x="15519" y="9359"/>
                  </a:lnTo>
                  <a:lnTo>
                    <a:pt x="7835" y="15671"/>
                  </a:lnTo>
                </a:path>
              </a:pathLst>
            </a:custGeom>
            <a:ln w="3175">
              <a:solidFill>
                <a:srgbClr val="565658"/>
              </a:solidFill>
            </a:ln>
          </p:spPr>
          <p:txBody>
            <a:bodyPr wrap="square" lIns="0" tIns="0" rIns="0" bIns="0" rtlCol="0"/>
            <a:lstStyle/>
            <a:p/>
          </p:txBody>
        </p:sp>
        <p:sp>
          <p:nvSpPr>
            <p:cNvPr id="2087" name="object 2087" descr=""/>
            <p:cNvSpPr/>
            <p:nvPr/>
          </p:nvSpPr>
          <p:spPr>
            <a:xfrm>
              <a:off x="6036727" y="2408504"/>
              <a:ext cx="1270" cy="1905"/>
            </a:xfrm>
            <a:custGeom>
              <a:avLst/>
              <a:gdLst/>
              <a:ahLst/>
              <a:cxnLst/>
              <a:rect l="l" t="t" r="r" b="b"/>
              <a:pathLst>
                <a:path w="1270" h="1905">
                  <a:moveTo>
                    <a:pt x="749" y="0"/>
                  </a:moveTo>
                  <a:lnTo>
                    <a:pt x="635" y="266"/>
                  </a:lnTo>
                  <a:lnTo>
                    <a:pt x="520" y="558"/>
                  </a:lnTo>
                  <a:lnTo>
                    <a:pt x="368" y="901"/>
                  </a:lnTo>
                  <a:lnTo>
                    <a:pt x="228" y="1257"/>
                  </a:lnTo>
                  <a:lnTo>
                    <a:pt x="114" y="1549"/>
                  </a:lnTo>
                  <a:lnTo>
                    <a:pt x="25" y="1739"/>
                  </a:lnTo>
                </a:path>
              </a:pathLst>
            </a:custGeom>
            <a:ln w="3175">
              <a:solidFill>
                <a:srgbClr val="565658"/>
              </a:solidFill>
            </a:ln>
          </p:spPr>
          <p:txBody>
            <a:bodyPr wrap="square" lIns="0" tIns="0" rIns="0" bIns="0" rtlCol="0"/>
            <a:lstStyle/>
            <a:p/>
          </p:txBody>
        </p:sp>
        <p:sp>
          <p:nvSpPr>
            <p:cNvPr id="2088" name="object 2088" descr=""/>
            <p:cNvSpPr/>
            <p:nvPr/>
          </p:nvSpPr>
          <p:spPr>
            <a:xfrm>
              <a:off x="6027969" y="2450870"/>
              <a:ext cx="3810" cy="5080"/>
            </a:xfrm>
            <a:custGeom>
              <a:avLst/>
              <a:gdLst/>
              <a:ahLst/>
              <a:cxnLst/>
              <a:rect l="l" t="t" r="r" b="b"/>
              <a:pathLst>
                <a:path w="3810" h="5080">
                  <a:moveTo>
                    <a:pt x="0" y="0"/>
                  </a:moveTo>
                  <a:lnTo>
                    <a:pt x="406" y="1409"/>
                  </a:lnTo>
                  <a:lnTo>
                    <a:pt x="1130" y="2743"/>
                  </a:lnTo>
                  <a:lnTo>
                    <a:pt x="2133" y="3886"/>
                  </a:lnTo>
                  <a:lnTo>
                    <a:pt x="3327" y="4762"/>
                  </a:lnTo>
                </a:path>
              </a:pathLst>
            </a:custGeom>
            <a:ln w="3175">
              <a:solidFill>
                <a:srgbClr val="565658"/>
              </a:solidFill>
            </a:ln>
          </p:spPr>
          <p:txBody>
            <a:bodyPr wrap="square" lIns="0" tIns="0" rIns="0" bIns="0" rtlCol="0"/>
            <a:lstStyle/>
            <a:p/>
          </p:txBody>
        </p:sp>
        <p:sp>
          <p:nvSpPr>
            <p:cNvPr id="2089" name="object 2089" descr=""/>
            <p:cNvSpPr/>
            <p:nvPr/>
          </p:nvSpPr>
          <p:spPr>
            <a:xfrm>
              <a:off x="6031299" y="2455626"/>
              <a:ext cx="3810" cy="1270"/>
            </a:xfrm>
            <a:custGeom>
              <a:avLst/>
              <a:gdLst/>
              <a:ahLst/>
              <a:cxnLst/>
              <a:rect l="l" t="t" r="r" b="b"/>
              <a:pathLst>
                <a:path w="3810" h="1269">
                  <a:moveTo>
                    <a:pt x="0" y="0"/>
                  </a:moveTo>
                  <a:lnTo>
                    <a:pt x="1638" y="685"/>
                  </a:lnTo>
                  <a:lnTo>
                    <a:pt x="3429" y="927"/>
                  </a:lnTo>
                </a:path>
              </a:pathLst>
            </a:custGeom>
            <a:ln w="3175">
              <a:solidFill>
                <a:srgbClr val="565658"/>
              </a:solidFill>
            </a:ln>
          </p:spPr>
          <p:txBody>
            <a:bodyPr wrap="square" lIns="0" tIns="0" rIns="0" bIns="0" rtlCol="0"/>
            <a:lstStyle/>
            <a:p/>
          </p:txBody>
        </p:sp>
        <p:sp>
          <p:nvSpPr>
            <p:cNvPr id="2090" name="object 2090" descr=""/>
            <p:cNvSpPr/>
            <p:nvPr/>
          </p:nvSpPr>
          <p:spPr>
            <a:xfrm>
              <a:off x="6034730" y="2455623"/>
              <a:ext cx="3810" cy="1270"/>
            </a:xfrm>
            <a:custGeom>
              <a:avLst/>
              <a:gdLst/>
              <a:ahLst/>
              <a:cxnLst/>
              <a:rect l="l" t="t" r="r" b="b"/>
              <a:pathLst>
                <a:path w="3810" h="1269">
                  <a:moveTo>
                    <a:pt x="0" y="927"/>
                  </a:moveTo>
                  <a:lnTo>
                    <a:pt x="1790" y="685"/>
                  </a:lnTo>
                  <a:lnTo>
                    <a:pt x="3429" y="0"/>
                  </a:lnTo>
                </a:path>
              </a:pathLst>
            </a:custGeom>
            <a:ln w="3175">
              <a:solidFill>
                <a:srgbClr val="565658"/>
              </a:solidFill>
            </a:ln>
          </p:spPr>
          <p:txBody>
            <a:bodyPr wrap="square" lIns="0" tIns="0" rIns="0" bIns="0" rtlCol="0"/>
            <a:lstStyle/>
            <a:p/>
          </p:txBody>
        </p:sp>
        <p:sp>
          <p:nvSpPr>
            <p:cNvPr id="2091" name="object 2091" descr=""/>
            <p:cNvSpPr/>
            <p:nvPr/>
          </p:nvSpPr>
          <p:spPr>
            <a:xfrm>
              <a:off x="6038152" y="2450864"/>
              <a:ext cx="3810" cy="5080"/>
            </a:xfrm>
            <a:custGeom>
              <a:avLst/>
              <a:gdLst/>
              <a:ahLst/>
              <a:cxnLst/>
              <a:rect l="l" t="t" r="r" b="b"/>
              <a:pathLst>
                <a:path w="3810" h="5080">
                  <a:moveTo>
                    <a:pt x="0" y="4762"/>
                  </a:moveTo>
                  <a:lnTo>
                    <a:pt x="1193" y="3898"/>
                  </a:lnTo>
                  <a:lnTo>
                    <a:pt x="2197" y="2743"/>
                  </a:lnTo>
                  <a:lnTo>
                    <a:pt x="2921" y="1409"/>
                  </a:lnTo>
                  <a:lnTo>
                    <a:pt x="3327" y="0"/>
                  </a:lnTo>
                </a:path>
              </a:pathLst>
            </a:custGeom>
            <a:ln w="3175">
              <a:solidFill>
                <a:srgbClr val="565658"/>
              </a:solidFill>
            </a:ln>
          </p:spPr>
          <p:txBody>
            <a:bodyPr wrap="square" lIns="0" tIns="0" rIns="0" bIns="0" rtlCol="0"/>
            <a:lstStyle/>
            <a:p/>
          </p:txBody>
        </p:sp>
        <p:sp>
          <p:nvSpPr>
            <p:cNvPr id="2092" name="object 2092" descr=""/>
            <p:cNvSpPr/>
            <p:nvPr/>
          </p:nvSpPr>
          <p:spPr>
            <a:xfrm>
              <a:off x="6038155" y="2443758"/>
              <a:ext cx="3810" cy="5080"/>
            </a:xfrm>
            <a:custGeom>
              <a:avLst/>
              <a:gdLst/>
              <a:ahLst/>
              <a:cxnLst/>
              <a:rect l="l" t="t" r="r" b="b"/>
              <a:pathLst>
                <a:path w="3810" h="5080">
                  <a:moveTo>
                    <a:pt x="3327" y="4762"/>
                  </a:moveTo>
                  <a:lnTo>
                    <a:pt x="2921" y="3352"/>
                  </a:lnTo>
                  <a:lnTo>
                    <a:pt x="2197" y="2019"/>
                  </a:lnTo>
                  <a:lnTo>
                    <a:pt x="1193" y="876"/>
                  </a:lnTo>
                  <a:lnTo>
                    <a:pt x="0" y="0"/>
                  </a:lnTo>
                </a:path>
              </a:pathLst>
            </a:custGeom>
            <a:ln w="3175">
              <a:solidFill>
                <a:srgbClr val="565658"/>
              </a:solidFill>
            </a:ln>
          </p:spPr>
          <p:txBody>
            <a:bodyPr wrap="square" lIns="0" tIns="0" rIns="0" bIns="0" rtlCol="0"/>
            <a:lstStyle/>
            <a:p/>
          </p:txBody>
        </p:sp>
        <p:sp>
          <p:nvSpPr>
            <p:cNvPr id="2093" name="object 2093" descr=""/>
            <p:cNvSpPr/>
            <p:nvPr/>
          </p:nvSpPr>
          <p:spPr>
            <a:xfrm>
              <a:off x="6034723" y="2442844"/>
              <a:ext cx="3810" cy="1270"/>
            </a:xfrm>
            <a:custGeom>
              <a:avLst/>
              <a:gdLst/>
              <a:ahLst/>
              <a:cxnLst/>
              <a:rect l="l" t="t" r="r" b="b"/>
              <a:pathLst>
                <a:path w="3810" h="1269">
                  <a:moveTo>
                    <a:pt x="3428" y="914"/>
                  </a:moveTo>
                  <a:lnTo>
                    <a:pt x="1790" y="228"/>
                  </a:lnTo>
                  <a:lnTo>
                    <a:pt x="0" y="0"/>
                  </a:lnTo>
                </a:path>
              </a:pathLst>
            </a:custGeom>
            <a:ln w="3175">
              <a:solidFill>
                <a:srgbClr val="565658"/>
              </a:solidFill>
            </a:ln>
          </p:spPr>
          <p:txBody>
            <a:bodyPr wrap="square" lIns="0" tIns="0" rIns="0" bIns="0" rtlCol="0"/>
            <a:lstStyle/>
            <a:p/>
          </p:txBody>
        </p:sp>
        <p:sp>
          <p:nvSpPr>
            <p:cNvPr id="2094" name="object 2094" descr=""/>
            <p:cNvSpPr/>
            <p:nvPr/>
          </p:nvSpPr>
          <p:spPr>
            <a:xfrm>
              <a:off x="6031301" y="2442840"/>
              <a:ext cx="3810" cy="1270"/>
            </a:xfrm>
            <a:custGeom>
              <a:avLst/>
              <a:gdLst/>
              <a:ahLst/>
              <a:cxnLst/>
              <a:rect l="l" t="t" r="r" b="b"/>
              <a:pathLst>
                <a:path w="3810" h="1269">
                  <a:moveTo>
                    <a:pt x="3428" y="0"/>
                  </a:moveTo>
                  <a:lnTo>
                    <a:pt x="1638" y="241"/>
                  </a:lnTo>
                  <a:lnTo>
                    <a:pt x="0" y="914"/>
                  </a:lnTo>
                </a:path>
              </a:pathLst>
            </a:custGeom>
            <a:ln w="3175">
              <a:solidFill>
                <a:srgbClr val="565658"/>
              </a:solidFill>
            </a:ln>
          </p:spPr>
          <p:txBody>
            <a:bodyPr wrap="square" lIns="0" tIns="0" rIns="0" bIns="0" rtlCol="0"/>
            <a:lstStyle/>
            <a:p/>
          </p:txBody>
        </p:sp>
        <p:sp>
          <p:nvSpPr>
            <p:cNvPr id="2095" name="object 2095" descr=""/>
            <p:cNvSpPr/>
            <p:nvPr/>
          </p:nvSpPr>
          <p:spPr>
            <a:xfrm>
              <a:off x="6027972" y="2443758"/>
              <a:ext cx="3810" cy="5080"/>
            </a:xfrm>
            <a:custGeom>
              <a:avLst/>
              <a:gdLst/>
              <a:ahLst/>
              <a:cxnLst/>
              <a:rect l="l" t="t" r="r" b="b"/>
              <a:pathLst>
                <a:path w="3810" h="5080">
                  <a:moveTo>
                    <a:pt x="3327" y="0"/>
                  </a:moveTo>
                  <a:lnTo>
                    <a:pt x="2133" y="876"/>
                  </a:lnTo>
                  <a:lnTo>
                    <a:pt x="1130" y="2019"/>
                  </a:lnTo>
                  <a:lnTo>
                    <a:pt x="406" y="3352"/>
                  </a:lnTo>
                  <a:lnTo>
                    <a:pt x="0" y="4762"/>
                  </a:lnTo>
                </a:path>
              </a:pathLst>
            </a:custGeom>
            <a:ln w="3175">
              <a:solidFill>
                <a:srgbClr val="565658"/>
              </a:solidFill>
            </a:ln>
          </p:spPr>
          <p:txBody>
            <a:bodyPr wrap="square" lIns="0" tIns="0" rIns="0" bIns="0" rtlCol="0"/>
            <a:lstStyle/>
            <a:p/>
          </p:txBody>
        </p:sp>
        <p:sp>
          <p:nvSpPr>
            <p:cNvPr id="2096" name="object 2096" descr=""/>
            <p:cNvSpPr/>
            <p:nvPr/>
          </p:nvSpPr>
          <p:spPr>
            <a:xfrm>
              <a:off x="6027870" y="2450870"/>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2097" name="object 2097" descr=""/>
            <p:cNvSpPr/>
            <p:nvPr/>
          </p:nvSpPr>
          <p:spPr>
            <a:xfrm>
              <a:off x="6027870" y="2453654"/>
              <a:ext cx="3810" cy="2540"/>
            </a:xfrm>
            <a:custGeom>
              <a:avLst/>
              <a:gdLst/>
              <a:ahLst/>
              <a:cxnLst/>
              <a:rect l="l" t="t" r="r" b="b"/>
              <a:pathLst>
                <a:path w="3810" h="2539">
                  <a:moveTo>
                    <a:pt x="0" y="0"/>
                  </a:moveTo>
                  <a:lnTo>
                    <a:pt x="1727" y="1003"/>
                  </a:lnTo>
                  <a:lnTo>
                    <a:pt x="3429" y="1968"/>
                  </a:lnTo>
                </a:path>
              </a:pathLst>
            </a:custGeom>
            <a:ln w="3175">
              <a:solidFill>
                <a:srgbClr val="565658"/>
              </a:solidFill>
            </a:ln>
          </p:spPr>
          <p:txBody>
            <a:bodyPr wrap="square" lIns="0" tIns="0" rIns="0" bIns="0" rtlCol="0"/>
            <a:lstStyle/>
            <a:p/>
          </p:txBody>
        </p:sp>
        <p:sp>
          <p:nvSpPr>
            <p:cNvPr id="2098" name="object 2098" descr=""/>
            <p:cNvSpPr/>
            <p:nvPr/>
          </p:nvSpPr>
          <p:spPr>
            <a:xfrm>
              <a:off x="6031299" y="2455626"/>
              <a:ext cx="3810" cy="2540"/>
            </a:xfrm>
            <a:custGeom>
              <a:avLst/>
              <a:gdLst/>
              <a:ahLst/>
              <a:cxnLst/>
              <a:rect l="l" t="t" r="r" b="b"/>
              <a:pathLst>
                <a:path w="3810" h="2539">
                  <a:moveTo>
                    <a:pt x="0" y="0"/>
                  </a:moveTo>
                  <a:lnTo>
                    <a:pt x="1689" y="990"/>
                  </a:lnTo>
                  <a:lnTo>
                    <a:pt x="3429" y="1981"/>
                  </a:lnTo>
                </a:path>
              </a:pathLst>
            </a:custGeom>
            <a:ln w="3175">
              <a:solidFill>
                <a:srgbClr val="565658"/>
              </a:solidFill>
            </a:ln>
          </p:spPr>
          <p:txBody>
            <a:bodyPr wrap="square" lIns="0" tIns="0" rIns="0" bIns="0" rtlCol="0"/>
            <a:lstStyle/>
            <a:p/>
          </p:txBody>
        </p:sp>
        <p:sp>
          <p:nvSpPr>
            <p:cNvPr id="2099" name="object 2099" descr=""/>
            <p:cNvSpPr/>
            <p:nvPr/>
          </p:nvSpPr>
          <p:spPr>
            <a:xfrm>
              <a:off x="6034730" y="2455630"/>
              <a:ext cx="3810" cy="2540"/>
            </a:xfrm>
            <a:custGeom>
              <a:avLst/>
              <a:gdLst/>
              <a:ahLst/>
              <a:cxnLst/>
              <a:rect l="l" t="t" r="r" b="b"/>
              <a:pathLst>
                <a:path w="3810" h="2539">
                  <a:moveTo>
                    <a:pt x="0" y="1981"/>
                  </a:moveTo>
                  <a:lnTo>
                    <a:pt x="1727" y="977"/>
                  </a:lnTo>
                  <a:lnTo>
                    <a:pt x="3429" y="0"/>
                  </a:lnTo>
                </a:path>
              </a:pathLst>
            </a:custGeom>
            <a:ln w="3175">
              <a:solidFill>
                <a:srgbClr val="565658"/>
              </a:solidFill>
            </a:ln>
          </p:spPr>
          <p:txBody>
            <a:bodyPr wrap="square" lIns="0" tIns="0" rIns="0" bIns="0" rtlCol="0"/>
            <a:lstStyle/>
            <a:p/>
          </p:txBody>
        </p:sp>
        <p:sp>
          <p:nvSpPr>
            <p:cNvPr id="2100" name="object 2100" descr=""/>
            <p:cNvSpPr/>
            <p:nvPr/>
          </p:nvSpPr>
          <p:spPr>
            <a:xfrm>
              <a:off x="6038152" y="2453658"/>
              <a:ext cx="3810" cy="2540"/>
            </a:xfrm>
            <a:custGeom>
              <a:avLst/>
              <a:gdLst/>
              <a:ahLst/>
              <a:cxnLst/>
              <a:rect l="l" t="t" r="r" b="b"/>
              <a:pathLst>
                <a:path w="3810" h="2539">
                  <a:moveTo>
                    <a:pt x="0" y="1968"/>
                  </a:moveTo>
                  <a:lnTo>
                    <a:pt x="1701" y="990"/>
                  </a:lnTo>
                  <a:lnTo>
                    <a:pt x="3429" y="0"/>
                  </a:lnTo>
                </a:path>
              </a:pathLst>
            </a:custGeom>
            <a:ln w="3175">
              <a:solidFill>
                <a:srgbClr val="565658"/>
              </a:solidFill>
            </a:ln>
          </p:spPr>
          <p:txBody>
            <a:bodyPr wrap="square" lIns="0" tIns="0" rIns="0" bIns="0" rtlCol="0"/>
            <a:lstStyle/>
            <a:p/>
          </p:txBody>
        </p:sp>
        <p:sp>
          <p:nvSpPr>
            <p:cNvPr id="2101" name="object 2101" descr=""/>
            <p:cNvSpPr/>
            <p:nvPr/>
          </p:nvSpPr>
          <p:spPr>
            <a:xfrm>
              <a:off x="6041581" y="2450870"/>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2102" name="object 2102" descr=""/>
            <p:cNvSpPr/>
            <p:nvPr/>
          </p:nvSpPr>
          <p:spPr>
            <a:xfrm>
              <a:off x="6038152" y="2443754"/>
              <a:ext cx="3810" cy="5080"/>
            </a:xfrm>
            <a:custGeom>
              <a:avLst/>
              <a:gdLst/>
              <a:ahLst/>
              <a:cxnLst/>
              <a:rect l="l" t="t" r="r" b="b"/>
              <a:pathLst>
                <a:path w="3810" h="5080">
                  <a:moveTo>
                    <a:pt x="3428" y="1981"/>
                  </a:moveTo>
                  <a:lnTo>
                    <a:pt x="3428" y="4762"/>
                  </a:lnTo>
                </a:path>
                <a:path w="3810" h="5080">
                  <a:moveTo>
                    <a:pt x="3428" y="1981"/>
                  </a:moveTo>
                  <a:lnTo>
                    <a:pt x="1701" y="977"/>
                  </a:lnTo>
                  <a:lnTo>
                    <a:pt x="0" y="0"/>
                  </a:lnTo>
                </a:path>
              </a:pathLst>
            </a:custGeom>
            <a:ln w="3175">
              <a:solidFill>
                <a:srgbClr val="565658"/>
              </a:solidFill>
            </a:ln>
          </p:spPr>
          <p:txBody>
            <a:bodyPr wrap="square" lIns="0" tIns="0" rIns="0" bIns="0" rtlCol="0"/>
            <a:lstStyle/>
            <a:p/>
          </p:txBody>
        </p:sp>
        <p:sp>
          <p:nvSpPr>
            <p:cNvPr id="2103" name="object 2103" descr=""/>
            <p:cNvSpPr/>
            <p:nvPr/>
          </p:nvSpPr>
          <p:spPr>
            <a:xfrm>
              <a:off x="6034723" y="2441777"/>
              <a:ext cx="3810" cy="2540"/>
            </a:xfrm>
            <a:custGeom>
              <a:avLst/>
              <a:gdLst/>
              <a:ahLst/>
              <a:cxnLst/>
              <a:rect l="l" t="t" r="r" b="b"/>
              <a:pathLst>
                <a:path w="3810" h="2539">
                  <a:moveTo>
                    <a:pt x="3428" y="1981"/>
                  </a:moveTo>
                  <a:lnTo>
                    <a:pt x="1739" y="1003"/>
                  </a:lnTo>
                  <a:lnTo>
                    <a:pt x="0" y="0"/>
                  </a:lnTo>
                </a:path>
              </a:pathLst>
            </a:custGeom>
            <a:ln w="3175">
              <a:solidFill>
                <a:srgbClr val="565658"/>
              </a:solidFill>
            </a:ln>
          </p:spPr>
          <p:txBody>
            <a:bodyPr wrap="square" lIns="0" tIns="0" rIns="0" bIns="0" rtlCol="0"/>
            <a:lstStyle/>
            <a:p/>
          </p:txBody>
        </p:sp>
        <p:sp>
          <p:nvSpPr>
            <p:cNvPr id="2104" name="object 2104" descr=""/>
            <p:cNvSpPr/>
            <p:nvPr/>
          </p:nvSpPr>
          <p:spPr>
            <a:xfrm>
              <a:off x="6031301" y="2441779"/>
              <a:ext cx="3810" cy="2540"/>
            </a:xfrm>
            <a:custGeom>
              <a:avLst/>
              <a:gdLst/>
              <a:ahLst/>
              <a:cxnLst/>
              <a:rect l="l" t="t" r="r" b="b"/>
              <a:pathLst>
                <a:path w="3810" h="2539">
                  <a:moveTo>
                    <a:pt x="3428" y="0"/>
                  </a:moveTo>
                  <a:lnTo>
                    <a:pt x="1689" y="1003"/>
                  </a:lnTo>
                  <a:lnTo>
                    <a:pt x="0" y="1981"/>
                  </a:lnTo>
                </a:path>
              </a:pathLst>
            </a:custGeom>
            <a:ln w="3175">
              <a:solidFill>
                <a:srgbClr val="565658"/>
              </a:solidFill>
            </a:ln>
          </p:spPr>
          <p:txBody>
            <a:bodyPr wrap="square" lIns="0" tIns="0" rIns="0" bIns="0" rtlCol="0"/>
            <a:lstStyle/>
            <a:p/>
          </p:txBody>
        </p:sp>
        <p:sp>
          <p:nvSpPr>
            <p:cNvPr id="2105" name="object 2105" descr=""/>
            <p:cNvSpPr/>
            <p:nvPr/>
          </p:nvSpPr>
          <p:spPr>
            <a:xfrm>
              <a:off x="6027870" y="2443758"/>
              <a:ext cx="3810" cy="2540"/>
            </a:xfrm>
            <a:custGeom>
              <a:avLst/>
              <a:gdLst/>
              <a:ahLst/>
              <a:cxnLst/>
              <a:rect l="l" t="t" r="r" b="b"/>
              <a:pathLst>
                <a:path w="3810" h="2539">
                  <a:moveTo>
                    <a:pt x="3428" y="0"/>
                  </a:moveTo>
                  <a:lnTo>
                    <a:pt x="1727" y="977"/>
                  </a:lnTo>
                  <a:lnTo>
                    <a:pt x="0" y="1981"/>
                  </a:lnTo>
                </a:path>
              </a:pathLst>
            </a:custGeom>
            <a:ln w="3175">
              <a:solidFill>
                <a:srgbClr val="565658"/>
              </a:solidFill>
            </a:ln>
          </p:spPr>
          <p:txBody>
            <a:bodyPr wrap="square" lIns="0" tIns="0" rIns="0" bIns="0" rtlCol="0"/>
            <a:lstStyle/>
            <a:p/>
          </p:txBody>
        </p:sp>
        <p:sp>
          <p:nvSpPr>
            <p:cNvPr id="2106" name="object 2106" descr=""/>
            <p:cNvSpPr/>
            <p:nvPr/>
          </p:nvSpPr>
          <p:spPr>
            <a:xfrm>
              <a:off x="6027870" y="2445735"/>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2107" name="object 2107" descr=""/>
            <p:cNvSpPr/>
            <p:nvPr/>
          </p:nvSpPr>
          <p:spPr>
            <a:xfrm>
              <a:off x="6028404" y="2405638"/>
              <a:ext cx="1905" cy="5080"/>
            </a:xfrm>
            <a:custGeom>
              <a:avLst/>
              <a:gdLst/>
              <a:ahLst/>
              <a:cxnLst/>
              <a:rect l="l" t="t" r="r" b="b"/>
              <a:pathLst>
                <a:path w="1904" h="5080">
                  <a:moveTo>
                    <a:pt x="0" y="4546"/>
                  </a:moveTo>
                  <a:lnTo>
                    <a:pt x="533" y="3263"/>
                  </a:lnTo>
                  <a:lnTo>
                    <a:pt x="1663" y="546"/>
                  </a:lnTo>
                  <a:lnTo>
                    <a:pt x="1879" y="0"/>
                  </a:lnTo>
                </a:path>
              </a:pathLst>
            </a:custGeom>
            <a:ln w="3175">
              <a:solidFill>
                <a:srgbClr val="565658"/>
              </a:solidFill>
            </a:ln>
          </p:spPr>
          <p:txBody>
            <a:bodyPr wrap="square" lIns="0" tIns="0" rIns="0" bIns="0" rtlCol="0"/>
            <a:lstStyle/>
            <a:p/>
          </p:txBody>
        </p:sp>
        <p:sp>
          <p:nvSpPr>
            <p:cNvPr id="2108" name="object 2108" descr=""/>
            <p:cNvSpPr/>
            <p:nvPr/>
          </p:nvSpPr>
          <p:spPr>
            <a:xfrm>
              <a:off x="6030290" y="2399270"/>
              <a:ext cx="3175" cy="6985"/>
            </a:xfrm>
            <a:custGeom>
              <a:avLst/>
              <a:gdLst/>
              <a:ahLst/>
              <a:cxnLst/>
              <a:rect l="l" t="t" r="r" b="b"/>
              <a:pathLst>
                <a:path w="3175" h="6985">
                  <a:moveTo>
                    <a:pt x="0" y="6362"/>
                  </a:moveTo>
                  <a:lnTo>
                    <a:pt x="1181" y="3505"/>
                  </a:lnTo>
                  <a:lnTo>
                    <a:pt x="2374" y="622"/>
                  </a:lnTo>
                  <a:lnTo>
                    <a:pt x="2641" y="0"/>
                  </a:lnTo>
                </a:path>
              </a:pathLst>
            </a:custGeom>
            <a:ln w="3175">
              <a:solidFill>
                <a:srgbClr val="565658"/>
              </a:solidFill>
            </a:ln>
          </p:spPr>
          <p:txBody>
            <a:bodyPr wrap="square" lIns="0" tIns="0" rIns="0" bIns="0" rtlCol="0"/>
            <a:lstStyle/>
            <a:p/>
          </p:txBody>
        </p:sp>
        <p:sp>
          <p:nvSpPr>
            <p:cNvPr id="2109" name="object 2109" descr=""/>
            <p:cNvSpPr/>
            <p:nvPr/>
          </p:nvSpPr>
          <p:spPr>
            <a:xfrm>
              <a:off x="6045519" y="2424338"/>
              <a:ext cx="3175" cy="635"/>
            </a:xfrm>
            <a:custGeom>
              <a:avLst/>
              <a:gdLst/>
              <a:ahLst/>
              <a:cxnLst/>
              <a:rect l="l" t="t" r="r" b="b"/>
              <a:pathLst>
                <a:path w="3175" h="635">
                  <a:moveTo>
                    <a:pt x="0" y="634"/>
                  </a:moveTo>
                  <a:lnTo>
                    <a:pt x="2641" y="0"/>
                  </a:lnTo>
                </a:path>
              </a:pathLst>
            </a:custGeom>
            <a:ln w="3175">
              <a:solidFill>
                <a:srgbClr val="565658"/>
              </a:solidFill>
            </a:ln>
          </p:spPr>
          <p:txBody>
            <a:bodyPr wrap="square" lIns="0" tIns="0" rIns="0" bIns="0" rtlCol="0"/>
            <a:lstStyle/>
            <a:p/>
          </p:txBody>
        </p:sp>
        <p:sp>
          <p:nvSpPr>
            <p:cNvPr id="2110" name="object 2110" descr=""/>
            <p:cNvSpPr/>
            <p:nvPr/>
          </p:nvSpPr>
          <p:spPr>
            <a:xfrm>
              <a:off x="6049321" y="2400892"/>
              <a:ext cx="4445" cy="3175"/>
            </a:xfrm>
            <a:custGeom>
              <a:avLst/>
              <a:gdLst/>
              <a:ahLst/>
              <a:cxnLst/>
              <a:rect l="l" t="t" r="r" b="b"/>
              <a:pathLst>
                <a:path w="4445" h="3175">
                  <a:moveTo>
                    <a:pt x="4254" y="3035"/>
                  </a:moveTo>
                  <a:lnTo>
                    <a:pt x="1739" y="901"/>
                  </a:lnTo>
                  <a:lnTo>
                    <a:pt x="0" y="0"/>
                  </a:lnTo>
                </a:path>
              </a:pathLst>
            </a:custGeom>
            <a:ln w="3175">
              <a:solidFill>
                <a:srgbClr val="565658"/>
              </a:solidFill>
            </a:ln>
          </p:spPr>
          <p:txBody>
            <a:bodyPr wrap="square" lIns="0" tIns="0" rIns="0" bIns="0" rtlCol="0"/>
            <a:lstStyle/>
            <a:p/>
          </p:txBody>
        </p:sp>
        <p:sp>
          <p:nvSpPr>
            <p:cNvPr id="2111" name="object 2111" descr=""/>
            <p:cNvSpPr/>
            <p:nvPr/>
          </p:nvSpPr>
          <p:spPr>
            <a:xfrm>
              <a:off x="6049488" y="2400975"/>
              <a:ext cx="1905" cy="1270"/>
            </a:xfrm>
            <a:custGeom>
              <a:avLst/>
              <a:gdLst/>
              <a:ahLst/>
              <a:cxnLst/>
              <a:rect l="l" t="t" r="r" b="b"/>
              <a:pathLst>
                <a:path w="1904" h="1269">
                  <a:moveTo>
                    <a:pt x="1574" y="812"/>
                  </a:moveTo>
                  <a:lnTo>
                    <a:pt x="1574" y="812"/>
                  </a:lnTo>
                  <a:lnTo>
                    <a:pt x="0" y="0"/>
                  </a:lnTo>
                </a:path>
              </a:pathLst>
            </a:custGeom>
            <a:ln w="3175">
              <a:solidFill>
                <a:srgbClr val="565658"/>
              </a:solidFill>
            </a:ln>
          </p:spPr>
          <p:txBody>
            <a:bodyPr wrap="square" lIns="0" tIns="0" rIns="0" bIns="0" rtlCol="0"/>
            <a:lstStyle/>
            <a:p/>
          </p:txBody>
        </p:sp>
        <p:sp>
          <p:nvSpPr>
            <p:cNvPr id="2112" name="object 2112" descr=""/>
            <p:cNvSpPr/>
            <p:nvPr/>
          </p:nvSpPr>
          <p:spPr>
            <a:xfrm>
              <a:off x="6050226" y="2401360"/>
              <a:ext cx="3810" cy="2540"/>
            </a:xfrm>
            <a:custGeom>
              <a:avLst/>
              <a:gdLst/>
              <a:ahLst/>
              <a:cxnLst/>
              <a:rect l="l" t="t" r="r" b="b"/>
              <a:pathLst>
                <a:path w="3810" h="2539">
                  <a:moveTo>
                    <a:pt x="0" y="0"/>
                  </a:moveTo>
                  <a:lnTo>
                    <a:pt x="889" y="457"/>
                  </a:lnTo>
                  <a:lnTo>
                    <a:pt x="2527" y="1651"/>
                  </a:lnTo>
                  <a:lnTo>
                    <a:pt x="3416" y="2514"/>
                  </a:lnTo>
                </a:path>
              </a:pathLst>
            </a:custGeom>
            <a:ln w="3175">
              <a:solidFill>
                <a:srgbClr val="565658"/>
              </a:solidFill>
            </a:ln>
          </p:spPr>
          <p:txBody>
            <a:bodyPr wrap="square" lIns="0" tIns="0" rIns="0" bIns="0" rtlCol="0"/>
            <a:lstStyle/>
            <a:p/>
          </p:txBody>
        </p:sp>
        <p:sp>
          <p:nvSpPr>
            <p:cNvPr id="2113" name="object 2113" descr=""/>
            <p:cNvSpPr/>
            <p:nvPr/>
          </p:nvSpPr>
          <p:spPr>
            <a:xfrm>
              <a:off x="6053636" y="2403871"/>
              <a:ext cx="3810" cy="15875"/>
            </a:xfrm>
            <a:custGeom>
              <a:avLst/>
              <a:gdLst/>
              <a:ahLst/>
              <a:cxnLst/>
              <a:rect l="l" t="t" r="r" b="b"/>
              <a:pathLst>
                <a:path w="3810" h="15875">
                  <a:moveTo>
                    <a:pt x="0" y="0"/>
                  </a:moveTo>
                  <a:lnTo>
                    <a:pt x="419" y="469"/>
                  </a:lnTo>
                  <a:lnTo>
                    <a:pt x="2463" y="3797"/>
                  </a:lnTo>
                  <a:lnTo>
                    <a:pt x="3378" y="7620"/>
                  </a:lnTo>
                  <a:lnTo>
                    <a:pt x="3073" y="11531"/>
                  </a:lnTo>
                  <a:lnTo>
                    <a:pt x="1574" y="15151"/>
                  </a:lnTo>
                  <a:lnTo>
                    <a:pt x="1295" y="15595"/>
                  </a:lnTo>
                </a:path>
              </a:pathLst>
            </a:custGeom>
            <a:ln w="3175">
              <a:solidFill>
                <a:srgbClr val="565658"/>
              </a:solidFill>
            </a:ln>
          </p:spPr>
          <p:txBody>
            <a:bodyPr wrap="square" lIns="0" tIns="0" rIns="0" bIns="0" rtlCol="0"/>
            <a:lstStyle/>
            <a:p/>
          </p:txBody>
        </p:sp>
        <p:sp>
          <p:nvSpPr>
            <p:cNvPr id="2114" name="object 2114" descr=""/>
            <p:cNvSpPr/>
            <p:nvPr/>
          </p:nvSpPr>
          <p:spPr>
            <a:xfrm>
              <a:off x="6048195" y="2419468"/>
              <a:ext cx="6985" cy="5080"/>
            </a:xfrm>
            <a:custGeom>
              <a:avLst/>
              <a:gdLst/>
              <a:ahLst/>
              <a:cxnLst/>
              <a:rect l="l" t="t" r="r" b="b"/>
              <a:pathLst>
                <a:path w="6985" h="5080">
                  <a:moveTo>
                    <a:pt x="6730" y="0"/>
                  </a:moveTo>
                  <a:lnTo>
                    <a:pt x="520" y="4826"/>
                  </a:lnTo>
                  <a:lnTo>
                    <a:pt x="0" y="4991"/>
                  </a:lnTo>
                </a:path>
              </a:pathLst>
            </a:custGeom>
            <a:ln w="3175">
              <a:solidFill>
                <a:srgbClr val="565658"/>
              </a:solidFill>
            </a:ln>
          </p:spPr>
          <p:txBody>
            <a:bodyPr wrap="square" lIns="0" tIns="0" rIns="0" bIns="0" rtlCol="0"/>
            <a:lstStyle/>
            <a:p/>
          </p:txBody>
        </p:sp>
        <p:sp>
          <p:nvSpPr>
            <p:cNvPr id="2115" name="object 2115" descr=""/>
            <p:cNvSpPr/>
            <p:nvPr/>
          </p:nvSpPr>
          <p:spPr>
            <a:xfrm>
              <a:off x="6039728" y="2424059"/>
              <a:ext cx="6350" cy="1270"/>
            </a:xfrm>
            <a:custGeom>
              <a:avLst/>
              <a:gdLst/>
              <a:ahLst/>
              <a:cxnLst/>
              <a:rect l="l" t="t" r="r" b="b"/>
              <a:pathLst>
                <a:path w="6350" h="1269">
                  <a:moveTo>
                    <a:pt x="5753" y="914"/>
                  </a:moveTo>
                  <a:lnTo>
                    <a:pt x="1866" y="609"/>
                  </a:lnTo>
                  <a:lnTo>
                    <a:pt x="0" y="0"/>
                  </a:lnTo>
                </a:path>
              </a:pathLst>
            </a:custGeom>
            <a:ln w="3175">
              <a:solidFill>
                <a:srgbClr val="565658"/>
              </a:solidFill>
            </a:ln>
          </p:spPr>
          <p:txBody>
            <a:bodyPr wrap="square" lIns="0" tIns="0" rIns="0" bIns="0" rtlCol="0"/>
            <a:lstStyle/>
            <a:p/>
          </p:txBody>
        </p:sp>
        <p:sp>
          <p:nvSpPr>
            <p:cNvPr id="2116" name="object 2116" descr=""/>
            <p:cNvSpPr/>
            <p:nvPr/>
          </p:nvSpPr>
          <p:spPr>
            <a:xfrm>
              <a:off x="5726210" y="2525693"/>
              <a:ext cx="147320" cy="0"/>
            </a:xfrm>
            <a:custGeom>
              <a:avLst/>
              <a:gdLst/>
              <a:ahLst/>
              <a:cxnLst/>
              <a:rect l="l" t="t" r="r" b="b"/>
              <a:pathLst>
                <a:path w="147320" h="0">
                  <a:moveTo>
                    <a:pt x="144411" y="0"/>
                  </a:moveTo>
                  <a:lnTo>
                    <a:pt x="146913" y="0"/>
                  </a:lnTo>
                  <a:lnTo>
                    <a:pt x="144411" y="0"/>
                  </a:lnTo>
                  <a:lnTo>
                    <a:pt x="137071" y="0"/>
                  </a:lnTo>
                  <a:lnTo>
                    <a:pt x="2514" y="0"/>
                  </a:lnTo>
                  <a:lnTo>
                    <a:pt x="0" y="0"/>
                  </a:lnTo>
                </a:path>
              </a:pathLst>
            </a:custGeom>
            <a:ln w="3175">
              <a:solidFill>
                <a:srgbClr val="565658"/>
              </a:solidFill>
            </a:ln>
          </p:spPr>
          <p:txBody>
            <a:bodyPr wrap="square" lIns="0" tIns="0" rIns="0" bIns="0" rtlCol="0"/>
            <a:lstStyle/>
            <a:p/>
          </p:txBody>
        </p:sp>
        <p:sp>
          <p:nvSpPr>
            <p:cNvPr id="2117" name="object 2117" descr=""/>
            <p:cNvSpPr/>
            <p:nvPr/>
          </p:nvSpPr>
          <p:spPr>
            <a:xfrm>
              <a:off x="6029523" y="2405824"/>
              <a:ext cx="31115" cy="22860"/>
            </a:xfrm>
            <a:custGeom>
              <a:avLst/>
              <a:gdLst/>
              <a:ahLst/>
              <a:cxnLst/>
              <a:rect l="l" t="t" r="r" b="b"/>
              <a:pathLst>
                <a:path w="31114" h="22860">
                  <a:moveTo>
                    <a:pt x="1219" y="0"/>
                  </a:moveTo>
                  <a:lnTo>
                    <a:pt x="495" y="2171"/>
                  </a:lnTo>
                  <a:lnTo>
                    <a:pt x="88" y="4445"/>
                  </a:lnTo>
                  <a:lnTo>
                    <a:pt x="0" y="6743"/>
                  </a:lnTo>
                  <a:lnTo>
                    <a:pt x="241" y="9029"/>
                  </a:lnTo>
                  <a:lnTo>
                    <a:pt x="16675" y="22326"/>
                  </a:lnTo>
                  <a:lnTo>
                    <a:pt x="18961" y="22085"/>
                  </a:lnTo>
                  <a:lnTo>
                    <a:pt x="30010" y="14490"/>
                  </a:lnTo>
                  <a:lnTo>
                    <a:pt x="31089" y="12357"/>
                  </a:lnTo>
                </a:path>
              </a:pathLst>
            </a:custGeom>
            <a:ln w="3175">
              <a:solidFill>
                <a:srgbClr val="565658"/>
              </a:solidFill>
            </a:ln>
          </p:spPr>
          <p:txBody>
            <a:bodyPr wrap="square" lIns="0" tIns="0" rIns="0" bIns="0" rtlCol="0"/>
            <a:lstStyle/>
            <a:p/>
          </p:txBody>
        </p:sp>
        <p:sp>
          <p:nvSpPr>
            <p:cNvPr id="2118" name="object 2118" descr=""/>
            <p:cNvSpPr/>
            <p:nvPr/>
          </p:nvSpPr>
          <p:spPr>
            <a:xfrm>
              <a:off x="6030737" y="2395851"/>
              <a:ext cx="31115" cy="22860"/>
            </a:xfrm>
            <a:custGeom>
              <a:avLst/>
              <a:gdLst/>
              <a:ahLst/>
              <a:cxnLst/>
              <a:rect l="l" t="t" r="r" b="b"/>
              <a:pathLst>
                <a:path w="31114" h="22860">
                  <a:moveTo>
                    <a:pt x="29870" y="22326"/>
                  </a:moveTo>
                  <a:lnTo>
                    <a:pt x="30594" y="20142"/>
                  </a:lnTo>
                  <a:lnTo>
                    <a:pt x="31000" y="17881"/>
                  </a:lnTo>
                  <a:lnTo>
                    <a:pt x="31089" y="15570"/>
                  </a:lnTo>
                  <a:lnTo>
                    <a:pt x="30848" y="13296"/>
                  </a:lnTo>
                  <a:lnTo>
                    <a:pt x="14414" y="0"/>
                  </a:lnTo>
                  <a:lnTo>
                    <a:pt x="12128" y="228"/>
                  </a:lnTo>
                  <a:lnTo>
                    <a:pt x="1079" y="7835"/>
                  </a:lnTo>
                  <a:lnTo>
                    <a:pt x="0" y="9969"/>
                  </a:lnTo>
                </a:path>
              </a:pathLst>
            </a:custGeom>
            <a:ln w="3175">
              <a:solidFill>
                <a:srgbClr val="565658"/>
              </a:solidFill>
            </a:ln>
          </p:spPr>
          <p:txBody>
            <a:bodyPr wrap="square" lIns="0" tIns="0" rIns="0" bIns="0" rtlCol="0"/>
            <a:lstStyle/>
            <a:p/>
          </p:txBody>
        </p:sp>
        <p:sp>
          <p:nvSpPr>
            <p:cNvPr id="2119" name="object 2119" descr=""/>
            <p:cNvSpPr/>
            <p:nvPr/>
          </p:nvSpPr>
          <p:spPr>
            <a:xfrm>
              <a:off x="6039276" y="2425152"/>
              <a:ext cx="10795" cy="1270"/>
            </a:xfrm>
            <a:custGeom>
              <a:avLst/>
              <a:gdLst/>
              <a:ahLst/>
              <a:cxnLst/>
              <a:rect l="l" t="t" r="r" b="b"/>
              <a:pathLst>
                <a:path w="10795" h="1269">
                  <a:moveTo>
                    <a:pt x="10274" y="38"/>
                  </a:moveTo>
                  <a:lnTo>
                    <a:pt x="9093" y="495"/>
                  </a:lnTo>
                  <a:lnTo>
                    <a:pt x="7010" y="927"/>
                  </a:lnTo>
                  <a:lnTo>
                    <a:pt x="4889" y="1028"/>
                  </a:lnTo>
                  <a:lnTo>
                    <a:pt x="2794" y="812"/>
                  </a:lnTo>
                  <a:lnTo>
                    <a:pt x="736" y="279"/>
                  </a:lnTo>
                  <a:lnTo>
                    <a:pt x="0" y="0"/>
                  </a:lnTo>
                </a:path>
              </a:pathLst>
            </a:custGeom>
            <a:ln w="3175">
              <a:solidFill>
                <a:srgbClr val="565658"/>
              </a:solidFill>
            </a:ln>
          </p:spPr>
          <p:txBody>
            <a:bodyPr wrap="square" lIns="0" tIns="0" rIns="0" bIns="0" rtlCol="0"/>
            <a:lstStyle/>
            <a:p/>
          </p:txBody>
        </p:sp>
        <p:sp>
          <p:nvSpPr>
            <p:cNvPr id="2120" name="object 2120" descr=""/>
            <p:cNvSpPr/>
            <p:nvPr/>
          </p:nvSpPr>
          <p:spPr>
            <a:xfrm>
              <a:off x="6031864" y="2417743"/>
              <a:ext cx="7620" cy="7620"/>
            </a:xfrm>
            <a:custGeom>
              <a:avLst/>
              <a:gdLst/>
              <a:ahLst/>
              <a:cxnLst/>
              <a:rect l="l" t="t" r="r" b="b"/>
              <a:pathLst>
                <a:path w="7620" h="7619">
                  <a:moveTo>
                    <a:pt x="7416" y="7404"/>
                  </a:moveTo>
                  <a:lnTo>
                    <a:pt x="50" y="139"/>
                  </a:lnTo>
                  <a:lnTo>
                    <a:pt x="0" y="0"/>
                  </a:lnTo>
                </a:path>
              </a:pathLst>
            </a:custGeom>
            <a:ln w="3175">
              <a:solidFill>
                <a:srgbClr val="565658"/>
              </a:solidFill>
            </a:ln>
          </p:spPr>
          <p:txBody>
            <a:bodyPr wrap="square" lIns="0" tIns="0" rIns="0" bIns="0" rtlCol="0"/>
            <a:lstStyle/>
            <a:p/>
          </p:txBody>
        </p:sp>
        <p:sp>
          <p:nvSpPr>
            <p:cNvPr id="2121" name="object 2121" descr=""/>
            <p:cNvSpPr/>
            <p:nvPr/>
          </p:nvSpPr>
          <p:spPr>
            <a:xfrm>
              <a:off x="6030815" y="2412313"/>
              <a:ext cx="635" cy="3175"/>
            </a:xfrm>
            <a:custGeom>
              <a:avLst/>
              <a:gdLst/>
              <a:ahLst/>
              <a:cxnLst/>
              <a:rect l="l" t="t" r="r" b="b"/>
              <a:pathLst>
                <a:path w="635" h="3175">
                  <a:moveTo>
                    <a:pt x="292" y="2832"/>
                  </a:moveTo>
                  <a:lnTo>
                    <a:pt x="50" y="1473"/>
                  </a:lnTo>
                  <a:lnTo>
                    <a:pt x="0" y="0"/>
                  </a:lnTo>
                </a:path>
              </a:pathLst>
            </a:custGeom>
            <a:ln w="3175">
              <a:solidFill>
                <a:srgbClr val="565658"/>
              </a:solidFill>
            </a:ln>
          </p:spPr>
          <p:txBody>
            <a:bodyPr wrap="square" lIns="0" tIns="0" rIns="0" bIns="0" rtlCol="0"/>
            <a:lstStyle/>
            <a:p/>
          </p:txBody>
        </p:sp>
        <p:sp>
          <p:nvSpPr>
            <p:cNvPr id="2122" name="object 2122" descr=""/>
            <p:cNvSpPr/>
            <p:nvPr/>
          </p:nvSpPr>
          <p:spPr>
            <a:xfrm>
              <a:off x="6034704" y="2399590"/>
              <a:ext cx="5715" cy="3810"/>
            </a:xfrm>
            <a:custGeom>
              <a:avLst/>
              <a:gdLst/>
              <a:ahLst/>
              <a:cxnLst/>
              <a:rect l="l" t="t" r="r" b="b"/>
              <a:pathLst>
                <a:path w="5714" h="3810">
                  <a:moveTo>
                    <a:pt x="0" y="3314"/>
                  </a:moveTo>
                  <a:lnTo>
                    <a:pt x="1587" y="1917"/>
                  </a:lnTo>
                  <a:lnTo>
                    <a:pt x="3378" y="774"/>
                  </a:lnTo>
                  <a:lnTo>
                    <a:pt x="5143" y="0"/>
                  </a:lnTo>
                </a:path>
              </a:pathLst>
            </a:custGeom>
            <a:ln w="3175">
              <a:solidFill>
                <a:srgbClr val="565658"/>
              </a:solidFill>
            </a:ln>
          </p:spPr>
          <p:txBody>
            <a:bodyPr wrap="square" lIns="0" tIns="0" rIns="0" bIns="0" rtlCol="0"/>
            <a:lstStyle/>
            <a:p/>
          </p:txBody>
        </p:sp>
        <p:sp>
          <p:nvSpPr>
            <p:cNvPr id="2123" name="object 2123" descr=""/>
            <p:cNvSpPr/>
            <p:nvPr/>
          </p:nvSpPr>
          <p:spPr>
            <a:xfrm>
              <a:off x="6039851" y="2398291"/>
              <a:ext cx="19685" cy="19050"/>
            </a:xfrm>
            <a:custGeom>
              <a:avLst/>
              <a:gdLst/>
              <a:ahLst/>
              <a:cxnLst/>
              <a:rect l="l" t="t" r="r" b="b"/>
              <a:pathLst>
                <a:path w="19685" h="19050">
                  <a:moveTo>
                    <a:pt x="0" y="1295"/>
                  </a:moveTo>
                  <a:lnTo>
                    <a:pt x="1981" y="546"/>
                  </a:lnTo>
                  <a:lnTo>
                    <a:pt x="4064" y="114"/>
                  </a:lnTo>
                  <a:lnTo>
                    <a:pt x="6172" y="0"/>
                  </a:lnTo>
                  <a:lnTo>
                    <a:pt x="8280" y="228"/>
                  </a:lnTo>
                  <a:lnTo>
                    <a:pt x="19532" y="13741"/>
                  </a:lnTo>
                  <a:lnTo>
                    <a:pt x="19367" y="15849"/>
                  </a:lnTo>
                  <a:lnTo>
                    <a:pt x="18872" y="17919"/>
                  </a:lnTo>
                  <a:lnTo>
                    <a:pt x="18491" y="18948"/>
                  </a:lnTo>
                </a:path>
              </a:pathLst>
            </a:custGeom>
            <a:ln w="3175">
              <a:solidFill>
                <a:srgbClr val="565658"/>
              </a:solidFill>
            </a:ln>
          </p:spPr>
          <p:txBody>
            <a:bodyPr wrap="square" lIns="0" tIns="0" rIns="0" bIns="0" rtlCol="0"/>
            <a:lstStyle/>
            <a:p/>
          </p:txBody>
        </p:sp>
        <p:sp>
          <p:nvSpPr>
            <p:cNvPr id="2124" name="object 2124" descr=""/>
            <p:cNvSpPr/>
            <p:nvPr/>
          </p:nvSpPr>
          <p:spPr>
            <a:xfrm>
              <a:off x="6050342" y="2417242"/>
              <a:ext cx="8255" cy="8255"/>
            </a:xfrm>
            <a:custGeom>
              <a:avLst/>
              <a:gdLst/>
              <a:ahLst/>
              <a:cxnLst/>
              <a:rect l="l" t="t" r="r" b="b"/>
              <a:pathLst>
                <a:path w="8254" h="8255">
                  <a:moveTo>
                    <a:pt x="8000" y="0"/>
                  </a:moveTo>
                  <a:lnTo>
                    <a:pt x="736" y="7365"/>
                  </a:lnTo>
                  <a:lnTo>
                    <a:pt x="0" y="7658"/>
                  </a:lnTo>
                </a:path>
              </a:pathLst>
            </a:custGeom>
            <a:ln w="3175">
              <a:solidFill>
                <a:srgbClr val="565658"/>
              </a:solidFill>
            </a:ln>
          </p:spPr>
          <p:txBody>
            <a:bodyPr wrap="square" lIns="0" tIns="0" rIns="0" bIns="0" rtlCol="0"/>
            <a:lstStyle/>
            <a:p/>
          </p:txBody>
        </p:sp>
        <p:sp>
          <p:nvSpPr>
            <p:cNvPr id="2125" name="object 2125" descr=""/>
            <p:cNvSpPr/>
            <p:nvPr/>
          </p:nvSpPr>
          <p:spPr>
            <a:xfrm>
              <a:off x="6041522" y="2405235"/>
              <a:ext cx="11430" cy="15240"/>
            </a:xfrm>
            <a:custGeom>
              <a:avLst/>
              <a:gdLst/>
              <a:ahLst/>
              <a:cxnLst/>
              <a:rect l="l" t="t" r="r" b="b"/>
              <a:pathLst>
                <a:path w="11429" h="15239">
                  <a:moveTo>
                    <a:pt x="5994" y="0"/>
                  </a:moveTo>
                  <a:lnTo>
                    <a:pt x="8534" y="1701"/>
                  </a:lnTo>
                  <a:lnTo>
                    <a:pt x="10236" y="4229"/>
                  </a:lnTo>
                  <a:lnTo>
                    <a:pt x="10833" y="7238"/>
                  </a:lnTo>
                  <a:lnTo>
                    <a:pt x="10236" y="10236"/>
                  </a:lnTo>
                  <a:lnTo>
                    <a:pt x="8547" y="12776"/>
                  </a:lnTo>
                  <a:lnTo>
                    <a:pt x="5994" y="14478"/>
                  </a:lnTo>
                  <a:lnTo>
                    <a:pt x="2997" y="15074"/>
                  </a:lnTo>
                  <a:lnTo>
                    <a:pt x="0" y="14490"/>
                  </a:lnTo>
                </a:path>
              </a:pathLst>
            </a:custGeom>
            <a:ln w="3175">
              <a:solidFill>
                <a:srgbClr val="565658"/>
              </a:solidFill>
            </a:ln>
          </p:spPr>
          <p:txBody>
            <a:bodyPr wrap="square" lIns="0" tIns="0" rIns="0" bIns="0" rtlCol="0"/>
            <a:lstStyle/>
            <a:p/>
          </p:txBody>
        </p:sp>
        <p:sp>
          <p:nvSpPr>
            <p:cNvPr id="2126" name="object 2126" descr=""/>
            <p:cNvSpPr/>
            <p:nvPr/>
          </p:nvSpPr>
          <p:spPr>
            <a:xfrm>
              <a:off x="6041525" y="2405231"/>
              <a:ext cx="11430" cy="15240"/>
            </a:xfrm>
            <a:custGeom>
              <a:avLst/>
              <a:gdLst/>
              <a:ahLst/>
              <a:cxnLst/>
              <a:rect l="l" t="t" r="r" b="b"/>
              <a:pathLst>
                <a:path w="11429" h="15239">
                  <a:moveTo>
                    <a:pt x="0" y="14490"/>
                  </a:moveTo>
                  <a:lnTo>
                    <a:pt x="2997" y="15087"/>
                  </a:lnTo>
                  <a:lnTo>
                    <a:pt x="5994" y="14490"/>
                  </a:lnTo>
                  <a:lnTo>
                    <a:pt x="8534" y="12788"/>
                  </a:lnTo>
                  <a:lnTo>
                    <a:pt x="10236" y="10248"/>
                  </a:lnTo>
                  <a:lnTo>
                    <a:pt x="10833" y="7238"/>
                  </a:lnTo>
                  <a:lnTo>
                    <a:pt x="10236" y="4241"/>
                  </a:lnTo>
                  <a:lnTo>
                    <a:pt x="8534" y="1701"/>
                  </a:lnTo>
                  <a:lnTo>
                    <a:pt x="5994" y="0"/>
                  </a:lnTo>
                </a:path>
              </a:pathLst>
            </a:custGeom>
            <a:ln w="3175">
              <a:solidFill>
                <a:srgbClr val="565658"/>
              </a:solidFill>
            </a:ln>
          </p:spPr>
          <p:txBody>
            <a:bodyPr wrap="square" lIns="0" tIns="0" rIns="0" bIns="0" rtlCol="0"/>
            <a:lstStyle/>
            <a:p/>
          </p:txBody>
        </p:sp>
        <p:sp>
          <p:nvSpPr>
            <p:cNvPr id="2127" name="object 2127" descr=""/>
            <p:cNvSpPr/>
            <p:nvPr/>
          </p:nvSpPr>
          <p:spPr>
            <a:xfrm>
              <a:off x="6355476" y="2419832"/>
              <a:ext cx="5080" cy="5080"/>
            </a:xfrm>
            <a:custGeom>
              <a:avLst/>
              <a:gdLst/>
              <a:ahLst/>
              <a:cxnLst/>
              <a:rect l="l" t="t" r="r" b="b"/>
              <a:pathLst>
                <a:path w="5079" h="5080">
                  <a:moveTo>
                    <a:pt x="4902" y="2438"/>
                  </a:moveTo>
                  <a:lnTo>
                    <a:pt x="2705" y="0"/>
                  </a:lnTo>
                  <a:lnTo>
                    <a:pt x="2197" y="0"/>
                  </a:lnTo>
                  <a:lnTo>
                    <a:pt x="0" y="2438"/>
                  </a:lnTo>
                  <a:lnTo>
                    <a:pt x="63" y="2946"/>
                  </a:lnTo>
                  <a:lnTo>
                    <a:pt x="2197" y="4876"/>
                  </a:lnTo>
                  <a:lnTo>
                    <a:pt x="2705" y="4876"/>
                  </a:lnTo>
                  <a:lnTo>
                    <a:pt x="4902" y="2438"/>
                  </a:lnTo>
                </a:path>
              </a:pathLst>
            </a:custGeom>
            <a:ln w="3175">
              <a:solidFill>
                <a:srgbClr val="565658"/>
              </a:solidFill>
            </a:ln>
          </p:spPr>
          <p:txBody>
            <a:bodyPr wrap="square" lIns="0" tIns="0" rIns="0" bIns="0" rtlCol="0"/>
            <a:lstStyle/>
            <a:p/>
          </p:txBody>
        </p:sp>
        <p:sp>
          <p:nvSpPr>
            <p:cNvPr id="2128" name="object 2128" descr=""/>
            <p:cNvSpPr/>
            <p:nvPr/>
          </p:nvSpPr>
          <p:spPr>
            <a:xfrm>
              <a:off x="6355476" y="2443346"/>
              <a:ext cx="5080" cy="5080"/>
            </a:xfrm>
            <a:custGeom>
              <a:avLst/>
              <a:gdLst/>
              <a:ahLst/>
              <a:cxnLst/>
              <a:rect l="l" t="t" r="r" b="b"/>
              <a:pathLst>
                <a:path w="5079" h="5080">
                  <a:moveTo>
                    <a:pt x="4902" y="2425"/>
                  </a:moveTo>
                  <a:lnTo>
                    <a:pt x="2705" y="0"/>
                  </a:lnTo>
                  <a:lnTo>
                    <a:pt x="2197" y="0"/>
                  </a:lnTo>
                  <a:lnTo>
                    <a:pt x="0" y="2425"/>
                  </a:lnTo>
                  <a:lnTo>
                    <a:pt x="63" y="2946"/>
                  </a:lnTo>
                  <a:lnTo>
                    <a:pt x="2197" y="4864"/>
                  </a:lnTo>
                  <a:lnTo>
                    <a:pt x="2705" y="4864"/>
                  </a:lnTo>
                  <a:lnTo>
                    <a:pt x="4902" y="2425"/>
                  </a:lnTo>
                </a:path>
              </a:pathLst>
            </a:custGeom>
            <a:ln w="3175">
              <a:solidFill>
                <a:srgbClr val="565658"/>
              </a:solidFill>
            </a:ln>
          </p:spPr>
          <p:txBody>
            <a:bodyPr wrap="square" lIns="0" tIns="0" rIns="0" bIns="0" rtlCol="0"/>
            <a:lstStyle/>
            <a:p/>
          </p:txBody>
        </p:sp>
        <p:sp>
          <p:nvSpPr>
            <p:cNvPr id="2129" name="object 2129" descr=""/>
            <p:cNvSpPr/>
            <p:nvPr/>
          </p:nvSpPr>
          <p:spPr>
            <a:xfrm>
              <a:off x="6355045" y="2419350"/>
              <a:ext cx="6350" cy="6350"/>
            </a:xfrm>
            <a:custGeom>
              <a:avLst/>
              <a:gdLst/>
              <a:ahLst/>
              <a:cxnLst/>
              <a:rect l="l" t="t" r="r" b="b"/>
              <a:pathLst>
                <a:path w="6350" h="6350">
                  <a:moveTo>
                    <a:pt x="5816" y="2921"/>
                  </a:moveTo>
                  <a:lnTo>
                    <a:pt x="5562" y="4114"/>
                  </a:lnTo>
                  <a:lnTo>
                    <a:pt x="4851" y="5105"/>
                  </a:lnTo>
                  <a:lnTo>
                    <a:pt x="3784" y="5715"/>
                  </a:lnTo>
                  <a:lnTo>
                    <a:pt x="2578" y="5842"/>
                  </a:lnTo>
                  <a:lnTo>
                    <a:pt x="1409" y="5461"/>
                  </a:lnTo>
                  <a:lnTo>
                    <a:pt x="508" y="4648"/>
                  </a:lnTo>
                  <a:lnTo>
                    <a:pt x="0" y="3530"/>
                  </a:lnTo>
                  <a:lnTo>
                    <a:pt x="0" y="2311"/>
                  </a:lnTo>
                  <a:lnTo>
                    <a:pt x="508" y="1193"/>
                  </a:lnTo>
                  <a:lnTo>
                    <a:pt x="1409" y="381"/>
                  </a:lnTo>
                  <a:lnTo>
                    <a:pt x="2578" y="0"/>
                  </a:lnTo>
                  <a:lnTo>
                    <a:pt x="3784" y="127"/>
                  </a:lnTo>
                  <a:lnTo>
                    <a:pt x="4851" y="736"/>
                  </a:lnTo>
                  <a:lnTo>
                    <a:pt x="5562" y="1727"/>
                  </a:lnTo>
                  <a:lnTo>
                    <a:pt x="5816" y="2921"/>
                  </a:lnTo>
                </a:path>
              </a:pathLst>
            </a:custGeom>
            <a:ln w="3175">
              <a:solidFill>
                <a:srgbClr val="565658"/>
              </a:solidFill>
            </a:ln>
          </p:spPr>
          <p:txBody>
            <a:bodyPr wrap="square" lIns="0" tIns="0" rIns="0" bIns="0" rtlCol="0"/>
            <a:lstStyle/>
            <a:p/>
          </p:txBody>
        </p:sp>
        <p:sp>
          <p:nvSpPr>
            <p:cNvPr id="2130" name="object 2130" descr=""/>
            <p:cNvSpPr/>
            <p:nvPr/>
          </p:nvSpPr>
          <p:spPr>
            <a:xfrm>
              <a:off x="6355045" y="2442851"/>
              <a:ext cx="6350" cy="6350"/>
            </a:xfrm>
            <a:custGeom>
              <a:avLst/>
              <a:gdLst/>
              <a:ahLst/>
              <a:cxnLst/>
              <a:rect l="l" t="t" r="r" b="b"/>
              <a:pathLst>
                <a:path w="6350" h="6350">
                  <a:moveTo>
                    <a:pt x="5816" y="2921"/>
                  </a:moveTo>
                  <a:lnTo>
                    <a:pt x="5562" y="4114"/>
                  </a:lnTo>
                  <a:lnTo>
                    <a:pt x="4851" y="5105"/>
                  </a:lnTo>
                  <a:lnTo>
                    <a:pt x="3784" y="5715"/>
                  </a:lnTo>
                  <a:lnTo>
                    <a:pt x="2578" y="5842"/>
                  </a:lnTo>
                  <a:lnTo>
                    <a:pt x="1409" y="5473"/>
                  </a:lnTo>
                  <a:lnTo>
                    <a:pt x="508" y="4660"/>
                  </a:lnTo>
                  <a:lnTo>
                    <a:pt x="0" y="3530"/>
                  </a:lnTo>
                  <a:lnTo>
                    <a:pt x="0" y="2324"/>
                  </a:lnTo>
                  <a:lnTo>
                    <a:pt x="508" y="1193"/>
                  </a:lnTo>
                  <a:lnTo>
                    <a:pt x="1409" y="381"/>
                  </a:lnTo>
                  <a:lnTo>
                    <a:pt x="2578" y="0"/>
                  </a:lnTo>
                  <a:lnTo>
                    <a:pt x="3784" y="127"/>
                  </a:lnTo>
                  <a:lnTo>
                    <a:pt x="4851" y="736"/>
                  </a:lnTo>
                  <a:lnTo>
                    <a:pt x="5562" y="1727"/>
                  </a:lnTo>
                  <a:lnTo>
                    <a:pt x="5816" y="2921"/>
                  </a:lnTo>
                </a:path>
              </a:pathLst>
            </a:custGeom>
            <a:ln w="3175">
              <a:solidFill>
                <a:srgbClr val="565658"/>
              </a:solidFill>
            </a:ln>
          </p:spPr>
          <p:txBody>
            <a:bodyPr wrap="square" lIns="0" tIns="0" rIns="0" bIns="0" rtlCol="0"/>
            <a:lstStyle/>
            <a:p/>
          </p:txBody>
        </p:sp>
        <p:sp>
          <p:nvSpPr>
            <p:cNvPr id="2131" name="object 2131" descr=""/>
            <p:cNvSpPr/>
            <p:nvPr/>
          </p:nvSpPr>
          <p:spPr>
            <a:xfrm>
              <a:off x="6348136" y="2446709"/>
              <a:ext cx="2540" cy="3175"/>
            </a:xfrm>
            <a:custGeom>
              <a:avLst/>
              <a:gdLst/>
              <a:ahLst/>
              <a:cxnLst/>
              <a:rect l="l" t="t" r="r" b="b"/>
              <a:pathLst>
                <a:path w="2539" h="3175">
                  <a:moveTo>
                    <a:pt x="0" y="0"/>
                  </a:moveTo>
                  <a:lnTo>
                    <a:pt x="127" y="825"/>
                  </a:lnTo>
                  <a:lnTo>
                    <a:pt x="596" y="1765"/>
                  </a:lnTo>
                  <a:lnTo>
                    <a:pt x="1384" y="2476"/>
                  </a:lnTo>
                  <a:lnTo>
                    <a:pt x="2171" y="2819"/>
                  </a:lnTo>
                </a:path>
              </a:pathLst>
            </a:custGeom>
            <a:ln w="3175">
              <a:solidFill>
                <a:srgbClr val="565658"/>
              </a:solidFill>
            </a:ln>
          </p:spPr>
          <p:txBody>
            <a:bodyPr wrap="square" lIns="0" tIns="0" rIns="0" bIns="0" rtlCol="0"/>
            <a:lstStyle/>
            <a:p/>
          </p:txBody>
        </p:sp>
        <p:sp>
          <p:nvSpPr>
            <p:cNvPr id="2132" name="object 2132" descr=""/>
            <p:cNvSpPr/>
            <p:nvPr/>
          </p:nvSpPr>
          <p:spPr>
            <a:xfrm>
              <a:off x="6347157" y="2446808"/>
              <a:ext cx="3175" cy="3810"/>
            </a:xfrm>
            <a:custGeom>
              <a:avLst/>
              <a:gdLst/>
              <a:ahLst/>
              <a:cxnLst/>
              <a:rect l="l" t="t" r="r" b="b"/>
              <a:pathLst>
                <a:path w="3175" h="3810">
                  <a:moveTo>
                    <a:pt x="0" y="0"/>
                  </a:moveTo>
                  <a:lnTo>
                    <a:pt x="1714" y="3124"/>
                  </a:lnTo>
                  <a:lnTo>
                    <a:pt x="2908" y="3670"/>
                  </a:lnTo>
                </a:path>
              </a:pathLst>
            </a:custGeom>
            <a:ln w="3175">
              <a:solidFill>
                <a:srgbClr val="565658"/>
              </a:solidFill>
            </a:ln>
          </p:spPr>
          <p:txBody>
            <a:bodyPr wrap="square" lIns="0" tIns="0" rIns="0" bIns="0" rtlCol="0"/>
            <a:lstStyle/>
            <a:p/>
          </p:txBody>
        </p:sp>
        <p:sp>
          <p:nvSpPr>
            <p:cNvPr id="2133" name="object 2133" descr=""/>
            <p:cNvSpPr/>
            <p:nvPr/>
          </p:nvSpPr>
          <p:spPr>
            <a:xfrm>
              <a:off x="6347151" y="2446803"/>
              <a:ext cx="3175" cy="3810"/>
            </a:xfrm>
            <a:custGeom>
              <a:avLst/>
              <a:gdLst/>
              <a:ahLst/>
              <a:cxnLst/>
              <a:rect l="l" t="t" r="r" b="b"/>
              <a:pathLst>
                <a:path w="3175" h="3810">
                  <a:moveTo>
                    <a:pt x="2908" y="3670"/>
                  </a:moveTo>
                  <a:lnTo>
                    <a:pt x="165" y="1028"/>
                  </a:lnTo>
                  <a:lnTo>
                    <a:pt x="0" y="0"/>
                  </a:lnTo>
                </a:path>
              </a:pathLst>
            </a:custGeom>
            <a:ln w="3175">
              <a:solidFill>
                <a:srgbClr val="565658"/>
              </a:solidFill>
            </a:ln>
          </p:spPr>
          <p:txBody>
            <a:bodyPr wrap="square" lIns="0" tIns="0" rIns="0" bIns="0" rtlCol="0"/>
            <a:lstStyle/>
            <a:p/>
          </p:txBody>
        </p:sp>
        <p:sp>
          <p:nvSpPr>
            <p:cNvPr id="2134" name="object 2134" descr=""/>
            <p:cNvSpPr/>
            <p:nvPr/>
          </p:nvSpPr>
          <p:spPr>
            <a:xfrm>
              <a:off x="6348056" y="2425700"/>
              <a:ext cx="8890" cy="17145"/>
            </a:xfrm>
            <a:custGeom>
              <a:avLst/>
              <a:gdLst/>
              <a:ahLst/>
              <a:cxnLst/>
              <a:rect l="l" t="t" r="r" b="b"/>
              <a:pathLst>
                <a:path w="8889" h="17144">
                  <a:moveTo>
                    <a:pt x="0" y="0"/>
                  </a:moveTo>
                  <a:lnTo>
                    <a:pt x="2641" y="406"/>
                  </a:lnTo>
                  <a:lnTo>
                    <a:pt x="5651" y="2133"/>
                  </a:lnTo>
                  <a:lnTo>
                    <a:pt x="7683" y="4940"/>
                  </a:lnTo>
                  <a:lnTo>
                    <a:pt x="8407" y="8318"/>
                  </a:lnTo>
                  <a:lnTo>
                    <a:pt x="7683" y="11709"/>
                  </a:lnTo>
                  <a:lnTo>
                    <a:pt x="5651" y="14516"/>
                  </a:lnTo>
                  <a:lnTo>
                    <a:pt x="2641" y="16243"/>
                  </a:lnTo>
                  <a:lnTo>
                    <a:pt x="0" y="16649"/>
                  </a:lnTo>
                </a:path>
              </a:pathLst>
            </a:custGeom>
            <a:ln w="3175">
              <a:solidFill>
                <a:srgbClr val="565658"/>
              </a:solidFill>
            </a:ln>
          </p:spPr>
          <p:txBody>
            <a:bodyPr wrap="square" lIns="0" tIns="0" rIns="0" bIns="0" rtlCol="0"/>
            <a:lstStyle/>
            <a:p/>
          </p:txBody>
        </p:sp>
        <p:sp>
          <p:nvSpPr>
            <p:cNvPr id="2135" name="object 2135" descr=""/>
            <p:cNvSpPr/>
            <p:nvPr/>
          </p:nvSpPr>
          <p:spPr>
            <a:xfrm>
              <a:off x="6345198" y="2446337"/>
              <a:ext cx="2540" cy="635"/>
            </a:xfrm>
            <a:custGeom>
              <a:avLst/>
              <a:gdLst/>
              <a:ahLst/>
              <a:cxnLst/>
              <a:rect l="l" t="t" r="r" b="b"/>
              <a:pathLst>
                <a:path w="2539" h="635">
                  <a:moveTo>
                    <a:pt x="0" y="0"/>
                  </a:moveTo>
                  <a:lnTo>
                    <a:pt x="749" y="25"/>
                  </a:lnTo>
                  <a:lnTo>
                    <a:pt x="1384" y="101"/>
                  </a:lnTo>
                  <a:lnTo>
                    <a:pt x="1816" y="215"/>
                  </a:lnTo>
                  <a:lnTo>
                    <a:pt x="1955" y="342"/>
                  </a:lnTo>
                </a:path>
              </a:pathLst>
            </a:custGeom>
            <a:ln w="3175">
              <a:solidFill>
                <a:srgbClr val="565658"/>
              </a:solidFill>
            </a:ln>
          </p:spPr>
          <p:txBody>
            <a:bodyPr wrap="square" lIns="0" tIns="0" rIns="0" bIns="0" rtlCol="0"/>
            <a:lstStyle/>
            <a:p/>
          </p:txBody>
        </p:sp>
        <p:sp>
          <p:nvSpPr>
            <p:cNvPr id="2136" name="object 2136" descr=""/>
            <p:cNvSpPr/>
            <p:nvPr/>
          </p:nvSpPr>
          <p:spPr>
            <a:xfrm>
              <a:off x="6345200" y="2446331"/>
              <a:ext cx="5080" cy="5715"/>
            </a:xfrm>
            <a:custGeom>
              <a:avLst/>
              <a:gdLst/>
              <a:ahLst/>
              <a:cxnLst/>
              <a:rect l="l" t="t" r="r" b="b"/>
              <a:pathLst>
                <a:path w="5079" h="5714">
                  <a:moveTo>
                    <a:pt x="4356" y="5524"/>
                  </a:moveTo>
                  <a:lnTo>
                    <a:pt x="2565" y="4737"/>
                  </a:lnTo>
                  <a:lnTo>
                    <a:pt x="1168" y="3428"/>
                  </a:lnTo>
                  <a:lnTo>
                    <a:pt x="266" y="1727"/>
                  </a:lnTo>
                  <a:lnTo>
                    <a:pt x="0" y="0"/>
                  </a:lnTo>
                </a:path>
                <a:path w="5079" h="5714">
                  <a:moveTo>
                    <a:pt x="4356" y="5524"/>
                  </a:moveTo>
                  <a:lnTo>
                    <a:pt x="4521" y="4965"/>
                  </a:lnTo>
                  <a:lnTo>
                    <a:pt x="4673" y="4508"/>
                  </a:lnTo>
                  <a:lnTo>
                    <a:pt x="4787" y="4229"/>
                  </a:lnTo>
                </a:path>
              </a:pathLst>
            </a:custGeom>
            <a:ln w="3175">
              <a:solidFill>
                <a:srgbClr val="565658"/>
              </a:solidFill>
            </a:ln>
          </p:spPr>
          <p:txBody>
            <a:bodyPr wrap="square" lIns="0" tIns="0" rIns="0" bIns="0" rtlCol="0"/>
            <a:lstStyle/>
            <a:p/>
          </p:txBody>
        </p:sp>
        <p:sp>
          <p:nvSpPr>
            <p:cNvPr id="2137" name="object 2137" descr=""/>
            <p:cNvSpPr/>
            <p:nvPr/>
          </p:nvSpPr>
          <p:spPr>
            <a:xfrm>
              <a:off x="6348135" y="2418524"/>
              <a:ext cx="2540" cy="3175"/>
            </a:xfrm>
            <a:custGeom>
              <a:avLst/>
              <a:gdLst/>
              <a:ahLst/>
              <a:cxnLst/>
              <a:rect l="l" t="t" r="r" b="b"/>
              <a:pathLst>
                <a:path w="2539" h="3175">
                  <a:moveTo>
                    <a:pt x="2171" y="0"/>
                  </a:moveTo>
                  <a:lnTo>
                    <a:pt x="1384" y="342"/>
                  </a:lnTo>
                  <a:lnTo>
                    <a:pt x="609" y="1054"/>
                  </a:lnTo>
                  <a:lnTo>
                    <a:pt x="126" y="1981"/>
                  </a:lnTo>
                  <a:lnTo>
                    <a:pt x="0" y="2819"/>
                  </a:lnTo>
                </a:path>
              </a:pathLst>
            </a:custGeom>
            <a:ln w="3175">
              <a:solidFill>
                <a:srgbClr val="565658"/>
              </a:solidFill>
            </a:ln>
          </p:spPr>
          <p:txBody>
            <a:bodyPr wrap="square" lIns="0" tIns="0" rIns="0" bIns="0" rtlCol="0"/>
            <a:lstStyle/>
            <a:p/>
          </p:txBody>
        </p:sp>
        <p:sp>
          <p:nvSpPr>
            <p:cNvPr id="2138" name="object 2138" descr=""/>
            <p:cNvSpPr/>
            <p:nvPr/>
          </p:nvSpPr>
          <p:spPr>
            <a:xfrm>
              <a:off x="6345198" y="2441816"/>
              <a:ext cx="1905" cy="5080"/>
            </a:xfrm>
            <a:custGeom>
              <a:avLst/>
              <a:gdLst/>
              <a:ahLst/>
              <a:cxnLst/>
              <a:rect l="l" t="t" r="r" b="b"/>
              <a:pathLst>
                <a:path w="1904" h="5080">
                  <a:moveTo>
                    <a:pt x="0" y="0"/>
                  </a:moveTo>
                  <a:lnTo>
                    <a:pt x="622" y="203"/>
                  </a:lnTo>
                  <a:lnTo>
                    <a:pt x="1181" y="342"/>
                  </a:lnTo>
                  <a:lnTo>
                    <a:pt x="1384" y="381"/>
                  </a:lnTo>
                  <a:lnTo>
                    <a:pt x="1612" y="431"/>
                  </a:lnTo>
                  <a:lnTo>
                    <a:pt x="1841" y="457"/>
                  </a:lnTo>
                </a:path>
                <a:path w="1904" h="5080">
                  <a:moveTo>
                    <a:pt x="0" y="0"/>
                  </a:moveTo>
                  <a:lnTo>
                    <a:pt x="0" y="4521"/>
                  </a:lnTo>
                </a:path>
              </a:pathLst>
            </a:custGeom>
            <a:ln w="3175">
              <a:solidFill>
                <a:srgbClr val="565658"/>
              </a:solidFill>
            </a:ln>
          </p:spPr>
          <p:txBody>
            <a:bodyPr wrap="square" lIns="0" tIns="0" rIns="0" bIns="0" rtlCol="0"/>
            <a:lstStyle/>
            <a:p/>
          </p:txBody>
        </p:sp>
        <p:sp>
          <p:nvSpPr>
            <p:cNvPr id="2139" name="object 2139" descr=""/>
            <p:cNvSpPr/>
            <p:nvPr/>
          </p:nvSpPr>
          <p:spPr>
            <a:xfrm>
              <a:off x="6349560" y="2451857"/>
              <a:ext cx="19685" cy="5080"/>
            </a:xfrm>
            <a:custGeom>
              <a:avLst/>
              <a:gdLst/>
              <a:ahLst/>
              <a:cxnLst/>
              <a:rect l="l" t="t" r="r" b="b"/>
              <a:pathLst>
                <a:path w="19685" h="5080">
                  <a:moveTo>
                    <a:pt x="19138" y="4991"/>
                  </a:moveTo>
                  <a:lnTo>
                    <a:pt x="9677" y="2527"/>
                  </a:lnTo>
                  <a:lnTo>
                    <a:pt x="0" y="0"/>
                  </a:lnTo>
                </a:path>
              </a:pathLst>
            </a:custGeom>
            <a:ln w="3175">
              <a:solidFill>
                <a:srgbClr val="565658"/>
              </a:solidFill>
            </a:ln>
          </p:spPr>
          <p:txBody>
            <a:bodyPr wrap="square" lIns="0" tIns="0" rIns="0" bIns="0" rtlCol="0"/>
            <a:lstStyle/>
            <a:p/>
          </p:txBody>
        </p:sp>
        <p:sp>
          <p:nvSpPr>
            <p:cNvPr id="2140" name="object 2140" descr=""/>
            <p:cNvSpPr/>
            <p:nvPr/>
          </p:nvSpPr>
          <p:spPr>
            <a:xfrm>
              <a:off x="6368699" y="2455471"/>
              <a:ext cx="0" cy="1905"/>
            </a:xfrm>
            <a:custGeom>
              <a:avLst/>
              <a:gdLst/>
              <a:ahLst/>
              <a:cxnLst/>
              <a:rect l="l" t="t" r="r" b="b"/>
              <a:pathLst>
                <a:path w="0" h="1905">
                  <a:moveTo>
                    <a:pt x="0" y="0"/>
                  </a:moveTo>
                  <a:lnTo>
                    <a:pt x="0" y="1371"/>
                  </a:lnTo>
                </a:path>
              </a:pathLst>
            </a:custGeom>
            <a:ln w="3175">
              <a:solidFill>
                <a:srgbClr val="565658"/>
              </a:solidFill>
            </a:ln>
          </p:spPr>
          <p:txBody>
            <a:bodyPr wrap="square" lIns="0" tIns="0" rIns="0" bIns="0" rtlCol="0"/>
            <a:lstStyle/>
            <a:p/>
          </p:txBody>
        </p:sp>
        <p:sp>
          <p:nvSpPr>
            <p:cNvPr id="2141" name="object 2141" descr=""/>
            <p:cNvSpPr/>
            <p:nvPr/>
          </p:nvSpPr>
          <p:spPr>
            <a:xfrm>
              <a:off x="6347157" y="2417570"/>
              <a:ext cx="3175" cy="3810"/>
            </a:xfrm>
            <a:custGeom>
              <a:avLst/>
              <a:gdLst/>
              <a:ahLst/>
              <a:cxnLst/>
              <a:rect l="l" t="t" r="r" b="b"/>
              <a:pathLst>
                <a:path w="3175" h="3810">
                  <a:moveTo>
                    <a:pt x="0" y="3670"/>
                  </a:moveTo>
                  <a:lnTo>
                    <a:pt x="1854" y="469"/>
                  </a:lnTo>
                  <a:lnTo>
                    <a:pt x="2908" y="0"/>
                  </a:lnTo>
                </a:path>
              </a:pathLst>
            </a:custGeom>
            <a:ln w="3175">
              <a:solidFill>
                <a:srgbClr val="565658"/>
              </a:solidFill>
            </a:ln>
          </p:spPr>
          <p:txBody>
            <a:bodyPr wrap="square" lIns="0" tIns="0" rIns="0" bIns="0" rtlCol="0"/>
            <a:lstStyle/>
            <a:p/>
          </p:txBody>
        </p:sp>
        <p:sp>
          <p:nvSpPr>
            <p:cNvPr id="2142" name="object 2142" descr=""/>
            <p:cNvSpPr/>
            <p:nvPr/>
          </p:nvSpPr>
          <p:spPr>
            <a:xfrm>
              <a:off x="6345196" y="2425762"/>
              <a:ext cx="1905" cy="635"/>
            </a:xfrm>
            <a:custGeom>
              <a:avLst/>
              <a:gdLst/>
              <a:ahLst/>
              <a:cxnLst/>
              <a:rect l="l" t="t" r="r" b="b"/>
              <a:pathLst>
                <a:path w="1904" h="635">
                  <a:moveTo>
                    <a:pt x="1904" y="0"/>
                  </a:moveTo>
                  <a:lnTo>
                    <a:pt x="1536" y="50"/>
                  </a:lnTo>
                  <a:lnTo>
                    <a:pt x="1384" y="88"/>
                  </a:lnTo>
                  <a:lnTo>
                    <a:pt x="1066" y="152"/>
                  </a:lnTo>
                  <a:lnTo>
                    <a:pt x="673" y="254"/>
                  </a:lnTo>
                  <a:lnTo>
                    <a:pt x="507" y="292"/>
                  </a:lnTo>
                  <a:lnTo>
                    <a:pt x="0" y="482"/>
                  </a:lnTo>
                </a:path>
              </a:pathLst>
            </a:custGeom>
            <a:ln w="3175">
              <a:solidFill>
                <a:srgbClr val="565658"/>
              </a:solidFill>
            </a:ln>
          </p:spPr>
          <p:txBody>
            <a:bodyPr wrap="square" lIns="0" tIns="0" rIns="0" bIns="0" rtlCol="0"/>
            <a:lstStyle/>
            <a:p/>
          </p:txBody>
        </p:sp>
        <p:sp>
          <p:nvSpPr>
            <p:cNvPr id="2143" name="object 2143" descr=""/>
            <p:cNvSpPr/>
            <p:nvPr/>
          </p:nvSpPr>
          <p:spPr>
            <a:xfrm>
              <a:off x="6339991" y="2426239"/>
              <a:ext cx="5715" cy="15875"/>
            </a:xfrm>
            <a:custGeom>
              <a:avLst/>
              <a:gdLst/>
              <a:ahLst/>
              <a:cxnLst/>
              <a:rect l="l" t="t" r="r" b="b"/>
              <a:pathLst>
                <a:path w="5714" h="15875">
                  <a:moveTo>
                    <a:pt x="5207" y="0"/>
                  </a:moveTo>
                  <a:lnTo>
                    <a:pt x="3987" y="571"/>
                  </a:lnTo>
                  <a:lnTo>
                    <a:pt x="1409" y="2895"/>
                  </a:lnTo>
                  <a:lnTo>
                    <a:pt x="0" y="6057"/>
                  </a:lnTo>
                  <a:lnTo>
                    <a:pt x="0" y="9525"/>
                  </a:lnTo>
                  <a:lnTo>
                    <a:pt x="1409" y="12674"/>
                  </a:lnTo>
                  <a:lnTo>
                    <a:pt x="3987" y="14998"/>
                  </a:lnTo>
                  <a:lnTo>
                    <a:pt x="5207" y="15582"/>
                  </a:lnTo>
                </a:path>
              </a:pathLst>
            </a:custGeom>
            <a:ln w="3175">
              <a:solidFill>
                <a:srgbClr val="565658"/>
              </a:solidFill>
            </a:ln>
          </p:spPr>
          <p:txBody>
            <a:bodyPr wrap="square" lIns="0" tIns="0" rIns="0" bIns="0" rtlCol="0"/>
            <a:lstStyle/>
            <a:p/>
          </p:txBody>
        </p:sp>
        <p:sp>
          <p:nvSpPr>
            <p:cNvPr id="2144" name="object 2144" descr=""/>
            <p:cNvSpPr/>
            <p:nvPr/>
          </p:nvSpPr>
          <p:spPr>
            <a:xfrm>
              <a:off x="6368699" y="2456848"/>
              <a:ext cx="0" cy="36195"/>
            </a:xfrm>
            <a:custGeom>
              <a:avLst/>
              <a:gdLst/>
              <a:ahLst/>
              <a:cxnLst/>
              <a:rect l="l" t="t" r="r" b="b"/>
              <a:pathLst>
                <a:path w="0" h="36194">
                  <a:moveTo>
                    <a:pt x="0" y="0"/>
                  </a:moveTo>
                  <a:lnTo>
                    <a:pt x="0" y="35941"/>
                  </a:lnTo>
                </a:path>
              </a:pathLst>
            </a:custGeom>
            <a:ln w="3175">
              <a:solidFill>
                <a:srgbClr val="565658"/>
              </a:solidFill>
            </a:ln>
          </p:spPr>
          <p:txBody>
            <a:bodyPr wrap="square" lIns="0" tIns="0" rIns="0" bIns="0" rtlCol="0"/>
            <a:lstStyle/>
            <a:p/>
          </p:txBody>
        </p:sp>
        <p:sp>
          <p:nvSpPr>
            <p:cNvPr id="2145" name="object 2145" descr=""/>
            <p:cNvSpPr/>
            <p:nvPr/>
          </p:nvSpPr>
          <p:spPr>
            <a:xfrm>
              <a:off x="6216550" y="2492790"/>
              <a:ext cx="133350" cy="0"/>
            </a:xfrm>
            <a:custGeom>
              <a:avLst/>
              <a:gdLst/>
              <a:ahLst/>
              <a:cxnLst/>
              <a:rect l="l" t="t" r="r" b="b"/>
              <a:pathLst>
                <a:path w="133350" h="0">
                  <a:moveTo>
                    <a:pt x="132956" y="0"/>
                  </a:moveTo>
                  <a:lnTo>
                    <a:pt x="132956" y="0"/>
                  </a:lnTo>
                  <a:lnTo>
                    <a:pt x="6337" y="0"/>
                  </a:lnTo>
                  <a:lnTo>
                    <a:pt x="0" y="0"/>
                  </a:lnTo>
                </a:path>
              </a:pathLst>
            </a:custGeom>
            <a:ln w="3175">
              <a:solidFill>
                <a:srgbClr val="565658"/>
              </a:solidFill>
            </a:ln>
          </p:spPr>
          <p:txBody>
            <a:bodyPr wrap="square" lIns="0" tIns="0" rIns="0" bIns="0" rtlCol="0"/>
            <a:lstStyle/>
            <a:p/>
          </p:txBody>
        </p:sp>
        <p:sp>
          <p:nvSpPr>
            <p:cNvPr id="2146" name="object 2146" descr=""/>
            <p:cNvSpPr/>
            <p:nvPr/>
          </p:nvSpPr>
          <p:spPr>
            <a:xfrm>
              <a:off x="6214908" y="2423340"/>
              <a:ext cx="635" cy="21590"/>
            </a:xfrm>
            <a:custGeom>
              <a:avLst/>
              <a:gdLst/>
              <a:ahLst/>
              <a:cxnLst/>
              <a:rect l="l" t="t" r="r" b="b"/>
              <a:pathLst>
                <a:path w="635" h="21589">
                  <a:moveTo>
                    <a:pt x="596" y="10693"/>
                  </a:moveTo>
                  <a:lnTo>
                    <a:pt x="0" y="21386"/>
                  </a:lnTo>
                </a:path>
                <a:path w="635" h="21589">
                  <a:moveTo>
                    <a:pt x="596" y="10693"/>
                  </a:moveTo>
                  <a:lnTo>
                    <a:pt x="0" y="0"/>
                  </a:lnTo>
                  <a:lnTo>
                    <a:pt x="114" y="977"/>
                  </a:lnTo>
                  <a:lnTo>
                    <a:pt x="215" y="1917"/>
                  </a:lnTo>
                  <a:lnTo>
                    <a:pt x="317" y="2832"/>
                  </a:lnTo>
                  <a:lnTo>
                    <a:pt x="495" y="5321"/>
                  </a:lnTo>
                  <a:lnTo>
                    <a:pt x="596" y="8318"/>
                  </a:lnTo>
                  <a:lnTo>
                    <a:pt x="596" y="10706"/>
                  </a:lnTo>
                </a:path>
              </a:pathLst>
            </a:custGeom>
            <a:ln w="3175">
              <a:solidFill>
                <a:srgbClr val="565658"/>
              </a:solidFill>
            </a:ln>
          </p:spPr>
          <p:txBody>
            <a:bodyPr wrap="square" lIns="0" tIns="0" rIns="0" bIns="0" rtlCol="0"/>
            <a:lstStyle/>
            <a:p/>
          </p:txBody>
        </p:sp>
        <p:sp>
          <p:nvSpPr>
            <p:cNvPr id="2147" name="object 2147" descr=""/>
            <p:cNvSpPr/>
            <p:nvPr/>
          </p:nvSpPr>
          <p:spPr>
            <a:xfrm>
              <a:off x="6288407" y="2381138"/>
              <a:ext cx="2540" cy="1270"/>
            </a:xfrm>
            <a:custGeom>
              <a:avLst/>
              <a:gdLst/>
              <a:ahLst/>
              <a:cxnLst/>
              <a:rect l="l" t="t" r="r" b="b"/>
              <a:pathLst>
                <a:path w="2539" h="1269">
                  <a:moveTo>
                    <a:pt x="0" y="0"/>
                  </a:moveTo>
                  <a:lnTo>
                    <a:pt x="76" y="368"/>
                  </a:lnTo>
                  <a:lnTo>
                    <a:pt x="279" y="698"/>
                  </a:lnTo>
                  <a:lnTo>
                    <a:pt x="596" y="901"/>
                  </a:lnTo>
                  <a:lnTo>
                    <a:pt x="977" y="977"/>
                  </a:lnTo>
                  <a:lnTo>
                    <a:pt x="1346" y="901"/>
                  </a:lnTo>
                  <a:lnTo>
                    <a:pt x="1676" y="698"/>
                  </a:lnTo>
                  <a:lnTo>
                    <a:pt x="1879" y="368"/>
                  </a:lnTo>
                  <a:lnTo>
                    <a:pt x="1955" y="0"/>
                  </a:lnTo>
                </a:path>
              </a:pathLst>
            </a:custGeom>
            <a:ln w="3175">
              <a:solidFill>
                <a:srgbClr val="565658"/>
              </a:solidFill>
            </a:ln>
          </p:spPr>
          <p:txBody>
            <a:bodyPr wrap="square" lIns="0" tIns="0" rIns="0" bIns="0" rtlCol="0"/>
            <a:lstStyle/>
            <a:p/>
          </p:txBody>
        </p:sp>
        <p:sp>
          <p:nvSpPr>
            <p:cNvPr id="2148" name="object 2148" descr=""/>
            <p:cNvSpPr/>
            <p:nvPr/>
          </p:nvSpPr>
          <p:spPr>
            <a:xfrm>
              <a:off x="6215992" y="2375266"/>
              <a:ext cx="73025" cy="0"/>
            </a:xfrm>
            <a:custGeom>
              <a:avLst/>
              <a:gdLst/>
              <a:ahLst/>
              <a:cxnLst/>
              <a:rect l="l" t="t" r="r" b="b"/>
              <a:pathLst>
                <a:path w="73025" h="0">
                  <a:moveTo>
                    <a:pt x="419" y="0"/>
                  </a:moveTo>
                  <a:lnTo>
                    <a:pt x="419" y="0"/>
                  </a:lnTo>
                  <a:lnTo>
                    <a:pt x="0" y="0"/>
                  </a:lnTo>
                  <a:lnTo>
                    <a:pt x="53073" y="0"/>
                  </a:lnTo>
                  <a:lnTo>
                    <a:pt x="72415" y="0"/>
                  </a:lnTo>
                </a:path>
              </a:pathLst>
            </a:custGeom>
            <a:ln w="3175">
              <a:solidFill>
                <a:srgbClr val="565658"/>
              </a:solidFill>
            </a:ln>
          </p:spPr>
          <p:txBody>
            <a:bodyPr wrap="square" lIns="0" tIns="0" rIns="0" bIns="0" rtlCol="0"/>
            <a:lstStyle/>
            <a:p/>
          </p:txBody>
        </p:sp>
        <p:sp>
          <p:nvSpPr>
            <p:cNvPr id="2149" name="object 2149" descr=""/>
            <p:cNvSpPr/>
            <p:nvPr/>
          </p:nvSpPr>
          <p:spPr>
            <a:xfrm>
              <a:off x="6368699" y="2412578"/>
              <a:ext cx="0" cy="43180"/>
            </a:xfrm>
            <a:custGeom>
              <a:avLst/>
              <a:gdLst/>
              <a:ahLst/>
              <a:cxnLst/>
              <a:rect l="l" t="t" r="r" b="b"/>
              <a:pathLst>
                <a:path w="0" h="43180">
                  <a:moveTo>
                    <a:pt x="0" y="0"/>
                  </a:moveTo>
                  <a:lnTo>
                    <a:pt x="0" y="42887"/>
                  </a:lnTo>
                </a:path>
              </a:pathLst>
            </a:custGeom>
            <a:ln w="3175">
              <a:solidFill>
                <a:srgbClr val="565658"/>
              </a:solidFill>
            </a:ln>
          </p:spPr>
          <p:txBody>
            <a:bodyPr wrap="square" lIns="0" tIns="0" rIns="0" bIns="0" rtlCol="0"/>
            <a:lstStyle/>
            <a:p/>
          </p:txBody>
        </p:sp>
        <p:sp>
          <p:nvSpPr>
            <p:cNvPr id="2150" name="object 2150" descr=""/>
            <p:cNvSpPr/>
            <p:nvPr/>
          </p:nvSpPr>
          <p:spPr>
            <a:xfrm>
              <a:off x="6347151" y="2417576"/>
              <a:ext cx="3175" cy="3810"/>
            </a:xfrm>
            <a:custGeom>
              <a:avLst/>
              <a:gdLst/>
              <a:ahLst/>
              <a:cxnLst/>
              <a:rect l="l" t="t" r="r" b="b"/>
              <a:pathLst>
                <a:path w="3175" h="3810">
                  <a:moveTo>
                    <a:pt x="2908" y="0"/>
                  </a:moveTo>
                  <a:lnTo>
                    <a:pt x="228" y="2463"/>
                  </a:lnTo>
                  <a:lnTo>
                    <a:pt x="0" y="3670"/>
                  </a:lnTo>
                </a:path>
              </a:pathLst>
            </a:custGeom>
            <a:ln w="3175">
              <a:solidFill>
                <a:srgbClr val="565658"/>
              </a:solidFill>
            </a:ln>
          </p:spPr>
          <p:txBody>
            <a:bodyPr wrap="square" lIns="0" tIns="0" rIns="0" bIns="0" rtlCol="0"/>
            <a:lstStyle/>
            <a:p/>
          </p:txBody>
        </p:sp>
        <p:sp>
          <p:nvSpPr>
            <p:cNvPr id="2151" name="object 2151" descr=""/>
            <p:cNvSpPr/>
            <p:nvPr/>
          </p:nvSpPr>
          <p:spPr>
            <a:xfrm>
              <a:off x="6345201" y="2421365"/>
              <a:ext cx="2540" cy="635"/>
            </a:xfrm>
            <a:custGeom>
              <a:avLst/>
              <a:gdLst/>
              <a:ahLst/>
              <a:cxnLst/>
              <a:rect l="l" t="t" r="r" b="b"/>
              <a:pathLst>
                <a:path w="2539" h="635">
                  <a:moveTo>
                    <a:pt x="1955" y="0"/>
                  </a:moveTo>
                  <a:lnTo>
                    <a:pt x="1803" y="127"/>
                  </a:lnTo>
                  <a:lnTo>
                    <a:pt x="1384" y="241"/>
                  </a:lnTo>
                  <a:lnTo>
                    <a:pt x="749" y="317"/>
                  </a:lnTo>
                  <a:lnTo>
                    <a:pt x="0" y="342"/>
                  </a:lnTo>
                </a:path>
              </a:pathLst>
            </a:custGeom>
            <a:ln w="3175">
              <a:solidFill>
                <a:srgbClr val="565658"/>
              </a:solidFill>
            </a:ln>
          </p:spPr>
          <p:txBody>
            <a:bodyPr wrap="square" lIns="0" tIns="0" rIns="0" bIns="0" rtlCol="0"/>
            <a:lstStyle/>
            <a:p/>
          </p:txBody>
        </p:sp>
        <p:sp>
          <p:nvSpPr>
            <p:cNvPr id="2152" name="object 2152" descr=""/>
            <p:cNvSpPr/>
            <p:nvPr/>
          </p:nvSpPr>
          <p:spPr>
            <a:xfrm>
              <a:off x="6345198" y="2421712"/>
              <a:ext cx="0" cy="5080"/>
            </a:xfrm>
            <a:custGeom>
              <a:avLst/>
              <a:gdLst/>
              <a:ahLst/>
              <a:cxnLst/>
              <a:rect l="l" t="t" r="r" b="b"/>
              <a:pathLst>
                <a:path w="0" h="5080">
                  <a:moveTo>
                    <a:pt x="0" y="0"/>
                  </a:moveTo>
                  <a:lnTo>
                    <a:pt x="0" y="4521"/>
                  </a:lnTo>
                </a:path>
              </a:pathLst>
            </a:custGeom>
            <a:ln w="3175">
              <a:solidFill>
                <a:srgbClr val="565658"/>
              </a:solidFill>
            </a:ln>
          </p:spPr>
          <p:txBody>
            <a:bodyPr wrap="square" lIns="0" tIns="0" rIns="0" bIns="0" rtlCol="0"/>
            <a:lstStyle/>
            <a:p/>
          </p:txBody>
        </p:sp>
        <p:sp>
          <p:nvSpPr>
            <p:cNvPr id="2153" name="object 2153" descr=""/>
            <p:cNvSpPr/>
            <p:nvPr/>
          </p:nvSpPr>
          <p:spPr>
            <a:xfrm>
              <a:off x="6349502" y="2492790"/>
              <a:ext cx="9525" cy="0"/>
            </a:xfrm>
            <a:custGeom>
              <a:avLst/>
              <a:gdLst/>
              <a:ahLst/>
              <a:cxnLst/>
              <a:rect l="l" t="t" r="r" b="b"/>
              <a:pathLst>
                <a:path w="9525" h="0">
                  <a:moveTo>
                    <a:pt x="9194" y="0"/>
                  </a:moveTo>
                  <a:lnTo>
                    <a:pt x="9194" y="0"/>
                  </a:lnTo>
                  <a:lnTo>
                    <a:pt x="419" y="0"/>
                  </a:lnTo>
                  <a:lnTo>
                    <a:pt x="0" y="0"/>
                  </a:lnTo>
                </a:path>
              </a:pathLst>
            </a:custGeom>
            <a:ln w="3175">
              <a:solidFill>
                <a:srgbClr val="565658"/>
              </a:solidFill>
            </a:ln>
          </p:spPr>
          <p:txBody>
            <a:bodyPr wrap="square" lIns="0" tIns="0" rIns="0" bIns="0" rtlCol="0"/>
            <a:lstStyle/>
            <a:p/>
          </p:txBody>
        </p:sp>
        <p:sp>
          <p:nvSpPr>
            <p:cNvPr id="2154" name="object 2154" descr=""/>
            <p:cNvSpPr/>
            <p:nvPr/>
          </p:nvSpPr>
          <p:spPr>
            <a:xfrm>
              <a:off x="6317414" y="2434027"/>
              <a:ext cx="32384" cy="59055"/>
            </a:xfrm>
            <a:custGeom>
              <a:avLst/>
              <a:gdLst/>
              <a:ahLst/>
              <a:cxnLst/>
              <a:rect l="l" t="t" r="r" b="b"/>
              <a:pathLst>
                <a:path w="32385" h="59055">
                  <a:moveTo>
                    <a:pt x="32092" y="58762"/>
                  </a:moveTo>
                  <a:lnTo>
                    <a:pt x="6083" y="22351"/>
                  </a:lnTo>
                  <a:lnTo>
                    <a:pt x="25" y="3263"/>
                  </a:lnTo>
                  <a:lnTo>
                    <a:pt x="0" y="0"/>
                  </a:lnTo>
                </a:path>
              </a:pathLst>
            </a:custGeom>
            <a:ln w="3175">
              <a:solidFill>
                <a:srgbClr val="565658"/>
              </a:solidFill>
            </a:ln>
          </p:spPr>
          <p:txBody>
            <a:bodyPr wrap="square" lIns="0" tIns="0" rIns="0" bIns="0" rtlCol="0"/>
            <a:lstStyle/>
            <a:p/>
          </p:txBody>
        </p:sp>
        <p:sp>
          <p:nvSpPr>
            <p:cNvPr id="2155" name="object 2155" descr=""/>
            <p:cNvSpPr/>
            <p:nvPr/>
          </p:nvSpPr>
          <p:spPr>
            <a:xfrm>
              <a:off x="6215505" y="2434022"/>
              <a:ext cx="102235" cy="635"/>
            </a:xfrm>
            <a:custGeom>
              <a:avLst/>
              <a:gdLst/>
              <a:ahLst/>
              <a:cxnLst/>
              <a:rect l="l" t="t" r="r" b="b"/>
              <a:pathLst>
                <a:path w="102235" h="635">
                  <a:moveTo>
                    <a:pt x="101904" y="0"/>
                  </a:moveTo>
                  <a:lnTo>
                    <a:pt x="101904" y="0"/>
                  </a:lnTo>
                  <a:lnTo>
                    <a:pt x="4660" y="0"/>
                  </a:lnTo>
                  <a:lnTo>
                    <a:pt x="0" y="12"/>
                  </a:lnTo>
                </a:path>
              </a:pathLst>
            </a:custGeom>
            <a:ln w="3175">
              <a:solidFill>
                <a:srgbClr val="565658"/>
              </a:solidFill>
            </a:ln>
          </p:spPr>
          <p:txBody>
            <a:bodyPr wrap="square" lIns="0" tIns="0" rIns="0" bIns="0" rtlCol="0"/>
            <a:lstStyle/>
            <a:p/>
          </p:txBody>
        </p:sp>
        <p:sp>
          <p:nvSpPr>
            <p:cNvPr id="2156" name="object 2156" descr=""/>
            <p:cNvSpPr/>
            <p:nvPr/>
          </p:nvSpPr>
          <p:spPr>
            <a:xfrm>
              <a:off x="6349556" y="2416187"/>
              <a:ext cx="635" cy="1905"/>
            </a:xfrm>
            <a:custGeom>
              <a:avLst/>
              <a:gdLst/>
              <a:ahLst/>
              <a:cxnLst/>
              <a:rect l="l" t="t" r="r" b="b"/>
              <a:pathLst>
                <a:path w="635" h="1905">
                  <a:moveTo>
                    <a:pt x="0" y="0"/>
                  </a:moveTo>
                  <a:lnTo>
                    <a:pt x="165" y="558"/>
                  </a:lnTo>
                  <a:lnTo>
                    <a:pt x="317" y="1016"/>
                  </a:lnTo>
                  <a:lnTo>
                    <a:pt x="431" y="1295"/>
                  </a:lnTo>
                </a:path>
              </a:pathLst>
            </a:custGeom>
            <a:ln w="3175">
              <a:solidFill>
                <a:srgbClr val="565658"/>
              </a:solidFill>
            </a:ln>
          </p:spPr>
          <p:txBody>
            <a:bodyPr wrap="square" lIns="0" tIns="0" rIns="0" bIns="0" rtlCol="0"/>
            <a:lstStyle/>
            <a:p/>
          </p:txBody>
        </p:sp>
        <p:sp>
          <p:nvSpPr>
            <p:cNvPr id="2157" name="object 2157" descr=""/>
            <p:cNvSpPr/>
            <p:nvPr/>
          </p:nvSpPr>
          <p:spPr>
            <a:xfrm>
              <a:off x="6345198" y="2416187"/>
              <a:ext cx="4445" cy="5715"/>
            </a:xfrm>
            <a:custGeom>
              <a:avLst/>
              <a:gdLst/>
              <a:ahLst/>
              <a:cxnLst/>
              <a:rect l="l" t="t" r="r" b="b"/>
              <a:pathLst>
                <a:path w="4445" h="5714">
                  <a:moveTo>
                    <a:pt x="0" y="5524"/>
                  </a:moveTo>
                  <a:lnTo>
                    <a:pt x="342" y="3594"/>
                  </a:lnTo>
                  <a:lnTo>
                    <a:pt x="1320" y="1892"/>
                  </a:lnTo>
                  <a:lnTo>
                    <a:pt x="2870" y="622"/>
                  </a:lnTo>
                  <a:lnTo>
                    <a:pt x="4356" y="0"/>
                  </a:lnTo>
                </a:path>
              </a:pathLst>
            </a:custGeom>
            <a:ln w="3175">
              <a:solidFill>
                <a:srgbClr val="565658"/>
              </a:solidFill>
            </a:ln>
          </p:spPr>
          <p:txBody>
            <a:bodyPr wrap="square" lIns="0" tIns="0" rIns="0" bIns="0" rtlCol="0"/>
            <a:lstStyle/>
            <a:p/>
          </p:txBody>
        </p:sp>
        <p:sp>
          <p:nvSpPr>
            <p:cNvPr id="2158" name="object 2158" descr=""/>
            <p:cNvSpPr/>
            <p:nvPr/>
          </p:nvSpPr>
          <p:spPr>
            <a:xfrm>
              <a:off x="6319624" y="2434022"/>
              <a:ext cx="39370" cy="59055"/>
            </a:xfrm>
            <a:custGeom>
              <a:avLst/>
              <a:gdLst/>
              <a:ahLst/>
              <a:cxnLst/>
              <a:rect l="l" t="t" r="r" b="b"/>
              <a:pathLst>
                <a:path w="39370" h="59055">
                  <a:moveTo>
                    <a:pt x="0" y="0"/>
                  </a:moveTo>
                  <a:lnTo>
                    <a:pt x="22682" y="41325"/>
                  </a:lnTo>
                  <a:lnTo>
                    <a:pt x="37922" y="57594"/>
                  </a:lnTo>
                  <a:lnTo>
                    <a:pt x="39077" y="58762"/>
                  </a:lnTo>
                </a:path>
              </a:pathLst>
            </a:custGeom>
            <a:ln w="3175">
              <a:solidFill>
                <a:srgbClr val="565658"/>
              </a:solidFill>
            </a:ln>
          </p:spPr>
          <p:txBody>
            <a:bodyPr wrap="square" lIns="0" tIns="0" rIns="0" bIns="0" rtlCol="0"/>
            <a:lstStyle/>
            <a:p/>
          </p:txBody>
        </p:sp>
        <p:sp>
          <p:nvSpPr>
            <p:cNvPr id="2159" name="object 2159" descr=""/>
            <p:cNvSpPr/>
            <p:nvPr/>
          </p:nvSpPr>
          <p:spPr>
            <a:xfrm>
              <a:off x="6317397" y="2375272"/>
              <a:ext cx="32384" cy="59055"/>
            </a:xfrm>
            <a:custGeom>
              <a:avLst/>
              <a:gdLst/>
              <a:ahLst/>
              <a:cxnLst/>
              <a:rect l="l" t="t" r="r" b="b"/>
              <a:pathLst>
                <a:path w="32385" h="59055">
                  <a:moveTo>
                    <a:pt x="12" y="58750"/>
                  </a:moveTo>
                  <a:lnTo>
                    <a:pt x="736" y="58750"/>
                  </a:lnTo>
                  <a:lnTo>
                    <a:pt x="2158" y="58750"/>
                  </a:lnTo>
                </a:path>
                <a:path w="32385" h="59055">
                  <a:moveTo>
                    <a:pt x="12" y="58750"/>
                  </a:moveTo>
                  <a:lnTo>
                    <a:pt x="15379" y="21653"/>
                  </a:lnTo>
                  <a:lnTo>
                    <a:pt x="27660" y="5473"/>
                  </a:lnTo>
                  <a:lnTo>
                    <a:pt x="32105" y="0"/>
                  </a:lnTo>
                </a:path>
              </a:pathLst>
            </a:custGeom>
            <a:ln w="3175">
              <a:solidFill>
                <a:srgbClr val="565658"/>
              </a:solidFill>
            </a:ln>
          </p:spPr>
          <p:txBody>
            <a:bodyPr wrap="square" lIns="0" tIns="0" rIns="0" bIns="0" rtlCol="0"/>
            <a:lstStyle/>
            <a:p/>
          </p:txBody>
        </p:sp>
        <p:sp>
          <p:nvSpPr>
            <p:cNvPr id="2160" name="object 2160" descr=""/>
            <p:cNvSpPr/>
            <p:nvPr/>
          </p:nvSpPr>
          <p:spPr>
            <a:xfrm>
              <a:off x="6290367" y="2375266"/>
              <a:ext cx="59690" cy="0"/>
            </a:xfrm>
            <a:custGeom>
              <a:avLst/>
              <a:gdLst/>
              <a:ahLst/>
              <a:cxnLst/>
              <a:rect l="l" t="t" r="r" b="b"/>
              <a:pathLst>
                <a:path w="59689" h="0">
                  <a:moveTo>
                    <a:pt x="0" y="0"/>
                  </a:moveTo>
                  <a:lnTo>
                    <a:pt x="698" y="0"/>
                  </a:lnTo>
                  <a:lnTo>
                    <a:pt x="22542" y="0"/>
                  </a:lnTo>
                  <a:lnTo>
                    <a:pt x="42240" y="0"/>
                  </a:lnTo>
                  <a:lnTo>
                    <a:pt x="58026" y="0"/>
                  </a:lnTo>
                  <a:lnTo>
                    <a:pt x="59143" y="0"/>
                  </a:lnTo>
                </a:path>
              </a:pathLst>
            </a:custGeom>
            <a:ln w="3175">
              <a:solidFill>
                <a:srgbClr val="565658"/>
              </a:solidFill>
            </a:ln>
          </p:spPr>
          <p:txBody>
            <a:bodyPr wrap="square" lIns="0" tIns="0" rIns="0" bIns="0" rtlCol="0"/>
            <a:lstStyle/>
            <a:p/>
          </p:txBody>
        </p:sp>
        <p:sp>
          <p:nvSpPr>
            <p:cNvPr id="2161" name="object 2161" descr=""/>
            <p:cNvSpPr/>
            <p:nvPr/>
          </p:nvSpPr>
          <p:spPr>
            <a:xfrm>
              <a:off x="6368699" y="2411208"/>
              <a:ext cx="0" cy="1905"/>
            </a:xfrm>
            <a:custGeom>
              <a:avLst/>
              <a:gdLst/>
              <a:ahLst/>
              <a:cxnLst/>
              <a:rect l="l" t="t" r="r" b="b"/>
              <a:pathLst>
                <a:path w="0" h="1905">
                  <a:moveTo>
                    <a:pt x="0" y="0"/>
                  </a:moveTo>
                  <a:lnTo>
                    <a:pt x="0" y="1371"/>
                  </a:lnTo>
                </a:path>
              </a:pathLst>
            </a:custGeom>
            <a:ln w="3175">
              <a:solidFill>
                <a:srgbClr val="565658"/>
              </a:solidFill>
            </a:ln>
          </p:spPr>
          <p:txBody>
            <a:bodyPr wrap="square" lIns="0" tIns="0" rIns="0" bIns="0" rtlCol="0"/>
            <a:lstStyle/>
            <a:p/>
          </p:txBody>
        </p:sp>
        <p:sp>
          <p:nvSpPr>
            <p:cNvPr id="2162" name="object 2162" descr=""/>
            <p:cNvSpPr/>
            <p:nvPr/>
          </p:nvSpPr>
          <p:spPr>
            <a:xfrm>
              <a:off x="6349556" y="2411209"/>
              <a:ext cx="19685" cy="5080"/>
            </a:xfrm>
            <a:custGeom>
              <a:avLst/>
              <a:gdLst/>
              <a:ahLst/>
              <a:cxnLst/>
              <a:rect l="l" t="t" r="r" b="b"/>
              <a:pathLst>
                <a:path w="19685" h="5080">
                  <a:moveTo>
                    <a:pt x="0" y="4978"/>
                  </a:moveTo>
                  <a:lnTo>
                    <a:pt x="9677" y="2463"/>
                  </a:lnTo>
                  <a:lnTo>
                    <a:pt x="19138" y="0"/>
                  </a:lnTo>
                </a:path>
              </a:pathLst>
            </a:custGeom>
            <a:ln w="3175">
              <a:solidFill>
                <a:srgbClr val="565658"/>
              </a:solidFill>
            </a:ln>
          </p:spPr>
          <p:txBody>
            <a:bodyPr wrap="square" lIns="0" tIns="0" rIns="0" bIns="0" rtlCol="0"/>
            <a:lstStyle/>
            <a:p/>
          </p:txBody>
        </p:sp>
        <p:sp>
          <p:nvSpPr>
            <p:cNvPr id="2163" name="object 2163" descr=""/>
            <p:cNvSpPr/>
            <p:nvPr/>
          </p:nvSpPr>
          <p:spPr>
            <a:xfrm>
              <a:off x="6319593" y="2375266"/>
              <a:ext cx="39370" cy="59055"/>
            </a:xfrm>
            <a:custGeom>
              <a:avLst/>
              <a:gdLst/>
              <a:ahLst/>
              <a:cxnLst/>
              <a:rect l="l" t="t" r="r" b="b"/>
              <a:pathLst>
                <a:path w="39370" h="59055">
                  <a:moveTo>
                    <a:pt x="39103" y="0"/>
                  </a:moveTo>
                  <a:lnTo>
                    <a:pt x="12979" y="29032"/>
                  </a:lnTo>
                  <a:lnTo>
                    <a:pt x="0" y="58102"/>
                  </a:lnTo>
                  <a:lnTo>
                    <a:pt x="25" y="58750"/>
                  </a:lnTo>
                </a:path>
              </a:pathLst>
            </a:custGeom>
            <a:ln w="3175">
              <a:solidFill>
                <a:srgbClr val="565658"/>
              </a:solidFill>
            </a:ln>
          </p:spPr>
          <p:txBody>
            <a:bodyPr wrap="square" lIns="0" tIns="0" rIns="0" bIns="0" rtlCol="0"/>
            <a:lstStyle/>
            <a:p/>
          </p:txBody>
        </p:sp>
        <p:sp>
          <p:nvSpPr>
            <p:cNvPr id="2164" name="object 2164" descr=""/>
            <p:cNvSpPr/>
            <p:nvPr/>
          </p:nvSpPr>
          <p:spPr>
            <a:xfrm>
              <a:off x="6349507" y="2375266"/>
              <a:ext cx="9525" cy="0"/>
            </a:xfrm>
            <a:custGeom>
              <a:avLst/>
              <a:gdLst/>
              <a:ahLst/>
              <a:cxnLst/>
              <a:rect l="l" t="t" r="r" b="b"/>
              <a:pathLst>
                <a:path w="9525" h="0">
                  <a:moveTo>
                    <a:pt x="0" y="0"/>
                  </a:moveTo>
                  <a:lnTo>
                    <a:pt x="0" y="0"/>
                  </a:lnTo>
                  <a:lnTo>
                    <a:pt x="7429" y="0"/>
                  </a:lnTo>
                  <a:lnTo>
                    <a:pt x="9194" y="0"/>
                  </a:lnTo>
                </a:path>
              </a:pathLst>
            </a:custGeom>
            <a:ln w="3175">
              <a:solidFill>
                <a:srgbClr val="565658"/>
              </a:solidFill>
            </a:ln>
          </p:spPr>
          <p:txBody>
            <a:bodyPr wrap="square" lIns="0" tIns="0" rIns="0" bIns="0" rtlCol="0"/>
            <a:lstStyle/>
            <a:p/>
          </p:txBody>
        </p:sp>
        <p:sp>
          <p:nvSpPr>
            <p:cNvPr id="2165" name="object 2165" descr=""/>
            <p:cNvSpPr/>
            <p:nvPr/>
          </p:nvSpPr>
          <p:spPr>
            <a:xfrm>
              <a:off x="6368699" y="2375266"/>
              <a:ext cx="0" cy="36195"/>
            </a:xfrm>
            <a:custGeom>
              <a:avLst/>
              <a:gdLst/>
              <a:ahLst/>
              <a:cxnLst/>
              <a:rect l="l" t="t" r="r" b="b"/>
              <a:pathLst>
                <a:path w="0" h="36194">
                  <a:moveTo>
                    <a:pt x="0" y="0"/>
                  </a:moveTo>
                  <a:lnTo>
                    <a:pt x="0" y="35941"/>
                  </a:lnTo>
                </a:path>
              </a:pathLst>
            </a:custGeom>
            <a:ln w="3175">
              <a:solidFill>
                <a:srgbClr val="565658"/>
              </a:solidFill>
            </a:ln>
          </p:spPr>
          <p:txBody>
            <a:bodyPr wrap="square" lIns="0" tIns="0" rIns="0" bIns="0" rtlCol="0"/>
            <a:lstStyle/>
            <a:p/>
          </p:txBody>
        </p:sp>
        <p:sp>
          <p:nvSpPr>
            <p:cNvPr id="2166" name="object 2166" descr=""/>
            <p:cNvSpPr/>
            <p:nvPr/>
          </p:nvSpPr>
          <p:spPr>
            <a:xfrm>
              <a:off x="6280558" y="2409586"/>
              <a:ext cx="17780" cy="17780"/>
            </a:xfrm>
            <a:custGeom>
              <a:avLst/>
              <a:gdLst/>
              <a:ahLst/>
              <a:cxnLst/>
              <a:rect l="l" t="t" r="r" b="b"/>
              <a:pathLst>
                <a:path w="17779" h="17780">
                  <a:moveTo>
                    <a:pt x="2527" y="14947"/>
                  </a:moveTo>
                  <a:lnTo>
                    <a:pt x="762" y="12357"/>
                  </a:lnTo>
                  <a:lnTo>
                    <a:pt x="0" y="8763"/>
                  </a:lnTo>
                  <a:lnTo>
                    <a:pt x="762" y="5181"/>
                  </a:lnTo>
                  <a:lnTo>
                    <a:pt x="2908" y="2222"/>
                  </a:lnTo>
                  <a:lnTo>
                    <a:pt x="6083" y="381"/>
                  </a:lnTo>
                  <a:lnTo>
                    <a:pt x="9728" y="0"/>
                  </a:lnTo>
                  <a:lnTo>
                    <a:pt x="10553" y="127"/>
                  </a:lnTo>
                  <a:lnTo>
                    <a:pt x="13220" y="1130"/>
                  </a:lnTo>
                  <a:lnTo>
                    <a:pt x="15938" y="3581"/>
                  </a:lnTo>
                  <a:lnTo>
                    <a:pt x="17437" y="6934"/>
                  </a:lnTo>
                  <a:lnTo>
                    <a:pt x="17437" y="10604"/>
                  </a:lnTo>
                  <a:lnTo>
                    <a:pt x="15938" y="13944"/>
                  </a:lnTo>
                  <a:lnTo>
                    <a:pt x="13220" y="16408"/>
                  </a:lnTo>
                  <a:lnTo>
                    <a:pt x="10566" y="17411"/>
                  </a:lnTo>
                  <a:lnTo>
                    <a:pt x="9728" y="17538"/>
                  </a:lnTo>
                  <a:lnTo>
                    <a:pt x="6083" y="17157"/>
                  </a:lnTo>
                  <a:lnTo>
                    <a:pt x="2908" y="15316"/>
                  </a:lnTo>
                  <a:lnTo>
                    <a:pt x="2527" y="14947"/>
                  </a:lnTo>
                </a:path>
              </a:pathLst>
            </a:custGeom>
            <a:ln w="3175">
              <a:solidFill>
                <a:srgbClr val="565658"/>
              </a:solidFill>
            </a:ln>
          </p:spPr>
          <p:txBody>
            <a:bodyPr wrap="square" lIns="0" tIns="0" rIns="0" bIns="0" rtlCol="0"/>
            <a:lstStyle/>
            <a:p/>
          </p:txBody>
        </p:sp>
        <p:sp>
          <p:nvSpPr>
            <p:cNvPr id="2167" name="object 2167" descr=""/>
            <p:cNvSpPr/>
            <p:nvPr/>
          </p:nvSpPr>
          <p:spPr>
            <a:xfrm>
              <a:off x="6056619" y="2412645"/>
              <a:ext cx="1905" cy="4445"/>
            </a:xfrm>
            <a:custGeom>
              <a:avLst/>
              <a:gdLst/>
              <a:ahLst/>
              <a:cxnLst/>
              <a:rect l="l" t="t" r="r" b="b"/>
              <a:pathLst>
                <a:path w="1904" h="4444">
                  <a:moveTo>
                    <a:pt x="1612" y="0"/>
                  </a:moveTo>
                  <a:lnTo>
                    <a:pt x="749" y="2095"/>
                  </a:lnTo>
                  <a:lnTo>
                    <a:pt x="0" y="3911"/>
                  </a:lnTo>
                </a:path>
              </a:pathLst>
            </a:custGeom>
            <a:ln w="3175">
              <a:solidFill>
                <a:srgbClr val="565658"/>
              </a:solidFill>
            </a:ln>
          </p:spPr>
          <p:txBody>
            <a:bodyPr wrap="square" lIns="0" tIns="0" rIns="0" bIns="0" rtlCol="0"/>
            <a:lstStyle/>
            <a:p/>
          </p:txBody>
        </p:sp>
        <p:sp>
          <p:nvSpPr>
            <p:cNvPr id="2168" name="object 2168" descr=""/>
            <p:cNvSpPr/>
            <p:nvPr/>
          </p:nvSpPr>
          <p:spPr>
            <a:xfrm>
              <a:off x="6054341" y="2417341"/>
              <a:ext cx="2540" cy="5080"/>
            </a:xfrm>
            <a:custGeom>
              <a:avLst/>
              <a:gdLst/>
              <a:ahLst/>
              <a:cxnLst/>
              <a:rect l="l" t="t" r="r" b="b"/>
              <a:pathLst>
                <a:path w="2539" h="5080">
                  <a:moveTo>
                    <a:pt x="1943" y="0"/>
                  </a:moveTo>
                  <a:lnTo>
                    <a:pt x="1155" y="1905"/>
                  </a:lnTo>
                  <a:lnTo>
                    <a:pt x="393" y="3759"/>
                  </a:lnTo>
                  <a:lnTo>
                    <a:pt x="0" y="4711"/>
                  </a:lnTo>
                </a:path>
              </a:pathLst>
            </a:custGeom>
            <a:ln w="3175">
              <a:solidFill>
                <a:srgbClr val="565658"/>
              </a:solidFill>
            </a:ln>
          </p:spPr>
          <p:txBody>
            <a:bodyPr wrap="square" lIns="0" tIns="0" rIns="0" bIns="0" rtlCol="0"/>
            <a:lstStyle/>
            <a:p/>
          </p:txBody>
        </p:sp>
        <p:sp>
          <p:nvSpPr>
            <p:cNvPr id="2169" name="object 2169" descr=""/>
            <p:cNvSpPr/>
            <p:nvPr/>
          </p:nvSpPr>
          <p:spPr>
            <a:xfrm>
              <a:off x="6054343" y="2412649"/>
              <a:ext cx="4445" cy="9525"/>
            </a:xfrm>
            <a:custGeom>
              <a:avLst/>
              <a:gdLst/>
              <a:ahLst/>
              <a:cxnLst/>
              <a:rect l="l" t="t" r="r" b="b"/>
              <a:pathLst>
                <a:path w="4445" h="9525">
                  <a:moveTo>
                    <a:pt x="0" y="9398"/>
                  </a:moveTo>
                  <a:lnTo>
                    <a:pt x="1600" y="5499"/>
                  </a:lnTo>
                  <a:lnTo>
                    <a:pt x="3886" y="0"/>
                  </a:lnTo>
                </a:path>
              </a:pathLst>
            </a:custGeom>
            <a:ln w="3175">
              <a:solidFill>
                <a:srgbClr val="565658"/>
              </a:solidFill>
            </a:ln>
          </p:spPr>
          <p:txBody>
            <a:bodyPr wrap="square" lIns="0" tIns="0" rIns="0" bIns="0" rtlCol="0"/>
            <a:lstStyle/>
            <a:p/>
          </p:txBody>
        </p:sp>
        <p:sp>
          <p:nvSpPr>
            <p:cNvPr id="2170" name="object 2170" descr=""/>
            <p:cNvSpPr/>
            <p:nvPr/>
          </p:nvSpPr>
          <p:spPr>
            <a:xfrm>
              <a:off x="6035293" y="2395537"/>
              <a:ext cx="6985" cy="2540"/>
            </a:xfrm>
            <a:custGeom>
              <a:avLst/>
              <a:gdLst/>
              <a:ahLst/>
              <a:cxnLst/>
              <a:rect l="l" t="t" r="r" b="b"/>
              <a:pathLst>
                <a:path w="6985" h="2539">
                  <a:moveTo>
                    <a:pt x="6603" y="0"/>
                  </a:moveTo>
                  <a:lnTo>
                    <a:pt x="4292" y="533"/>
                  </a:lnTo>
                  <a:lnTo>
                    <a:pt x="2082" y="1358"/>
                  </a:lnTo>
                  <a:lnTo>
                    <a:pt x="0" y="2501"/>
                  </a:lnTo>
                </a:path>
              </a:pathLst>
            </a:custGeom>
            <a:ln w="3175">
              <a:solidFill>
                <a:srgbClr val="565658"/>
              </a:solidFill>
            </a:ln>
          </p:spPr>
          <p:txBody>
            <a:bodyPr wrap="square" lIns="0" tIns="0" rIns="0" bIns="0" rtlCol="0"/>
            <a:lstStyle/>
            <a:p/>
          </p:txBody>
        </p:sp>
        <p:sp>
          <p:nvSpPr>
            <p:cNvPr id="2171" name="object 2171" descr=""/>
            <p:cNvSpPr/>
            <p:nvPr/>
          </p:nvSpPr>
          <p:spPr>
            <a:xfrm>
              <a:off x="6040081" y="2395531"/>
              <a:ext cx="1905" cy="1270"/>
            </a:xfrm>
            <a:custGeom>
              <a:avLst/>
              <a:gdLst/>
              <a:ahLst/>
              <a:cxnLst/>
              <a:rect l="l" t="t" r="r" b="b"/>
              <a:pathLst>
                <a:path w="1904" h="1269">
                  <a:moveTo>
                    <a:pt x="0" y="761"/>
                  </a:moveTo>
                  <a:lnTo>
                    <a:pt x="1816" y="0"/>
                  </a:lnTo>
                </a:path>
              </a:pathLst>
            </a:custGeom>
            <a:ln w="3175">
              <a:solidFill>
                <a:srgbClr val="565658"/>
              </a:solidFill>
            </a:ln>
          </p:spPr>
          <p:txBody>
            <a:bodyPr wrap="square" lIns="0" tIns="0" rIns="0" bIns="0" rtlCol="0"/>
            <a:lstStyle/>
            <a:p/>
          </p:txBody>
        </p:sp>
        <p:sp>
          <p:nvSpPr>
            <p:cNvPr id="2172" name="object 2172" descr=""/>
            <p:cNvSpPr/>
            <p:nvPr/>
          </p:nvSpPr>
          <p:spPr>
            <a:xfrm>
              <a:off x="5890629" y="2268772"/>
              <a:ext cx="1270" cy="635"/>
            </a:xfrm>
            <a:custGeom>
              <a:avLst/>
              <a:gdLst/>
              <a:ahLst/>
              <a:cxnLst/>
              <a:rect l="l" t="t" r="r" b="b"/>
              <a:pathLst>
                <a:path w="1270" h="635">
                  <a:moveTo>
                    <a:pt x="965" y="520"/>
                  </a:moveTo>
                  <a:lnTo>
                    <a:pt x="0" y="0"/>
                  </a:lnTo>
                </a:path>
                <a:path w="1270" h="635">
                  <a:moveTo>
                    <a:pt x="965" y="520"/>
                  </a:moveTo>
                  <a:lnTo>
                    <a:pt x="876" y="520"/>
                  </a:lnTo>
                </a:path>
              </a:pathLst>
            </a:custGeom>
            <a:ln w="3175">
              <a:solidFill>
                <a:srgbClr val="565658"/>
              </a:solidFill>
            </a:ln>
          </p:spPr>
          <p:txBody>
            <a:bodyPr wrap="square" lIns="0" tIns="0" rIns="0" bIns="0" rtlCol="0"/>
            <a:lstStyle/>
            <a:p/>
          </p:txBody>
        </p:sp>
        <p:sp>
          <p:nvSpPr>
            <p:cNvPr id="2173" name="object 2173" descr=""/>
            <p:cNvSpPr/>
            <p:nvPr/>
          </p:nvSpPr>
          <p:spPr>
            <a:xfrm>
              <a:off x="5891278" y="2269970"/>
              <a:ext cx="1905" cy="0"/>
            </a:xfrm>
            <a:custGeom>
              <a:avLst/>
              <a:gdLst/>
              <a:ahLst/>
              <a:cxnLst/>
              <a:rect l="l" t="t" r="r" b="b"/>
              <a:pathLst>
                <a:path w="1904" h="0">
                  <a:moveTo>
                    <a:pt x="0" y="0"/>
                  </a:moveTo>
                  <a:lnTo>
                    <a:pt x="266" y="0"/>
                  </a:lnTo>
                  <a:lnTo>
                    <a:pt x="431" y="0"/>
                  </a:lnTo>
                  <a:lnTo>
                    <a:pt x="1016" y="0"/>
                  </a:lnTo>
                  <a:lnTo>
                    <a:pt x="1257" y="0"/>
                  </a:lnTo>
                </a:path>
              </a:pathLst>
            </a:custGeom>
            <a:ln w="3175">
              <a:solidFill>
                <a:srgbClr val="565658"/>
              </a:solidFill>
            </a:ln>
          </p:spPr>
          <p:txBody>
            <a:bodyPr wrap="square" lIns="0" tIns="0" rIns="0" bIns="0" rtlCol="0"/>
            <a:lstStyle/>
            <a:p/>
          </p:txBody>
        </p:sp>
        <p:sp>
          <p:nvSpPr>
            <p:cNvPr id="2174" name="object 2174" descr=""/>
            <p:cNvSpPr/>
            <p:nvPr/>
          </p:nvSpPr>
          <p:spPr>
            <a:xfrm>
              <a:off x="5936160" y="2537836"/>
              <a:ext cx="3810" cy="0"/>
            </a:xfrm>
            <a:custGeom>
              <a:avLst/>
              <a:gdLst/>
              <a:ahLst/>
              <a:cxnLst/>
              <a:rect l="l" t="t" r="r" b="b"/>
              <a:pathLst>
                <a:path w="3810" h="0">
                  <a:moveTo>
                    <a:pt x="3759" y="0"/>
                  </a:moveTo>
                  <a:lnTo>
                    <a:pt x="3301" y="0"/>
                  </a:lnTo>
                  <a:lnTo>
                    <a:pt x="1981" y="0"/>
                  </a:lnTo>
                  <a:lnTo>
                    <a:pt x="0" y="0"/>
                  </a:lnTo>
                </a:path>
              </a:pathLst>
            </a:custGeom>
            <a:ln w="3175">
              <a:solidFill>
                <a:srgbClr val="565658"/>
              </a:solidFill>
            </a:ln>
          </p:spPr>
          <p:txBody>
            <a:bodyPr wrap="square" lIns="0" tIns="0" rIns="0" bIns="0" rtlCol="0"/>
            <a:lstStyle/>
            <a:p/>
          </p:txBody>
        </p:sp>
        <p:sp>
          <p:nvSpPr>
            <p:cNvPr id="2175" name="object 2175" descr=""/>
            <p:cNvSpPr/>
            <p:nvPr/>
          </p:nvSpPr>
          <p:spPr>
            <a:xfrm>
              <a:off x="5936298" y="2537053"/>
              <a:ext cx="4445" cy="0"/>
            </a:xfrm>
            <a:custGeom>
              <a:avLst/>
              <a:gdLst/>
              <a:ahLst/>
              <a:cxnLst/>
              <a:rect l="l" t="t" r="r" b="b"/>
              <a:pathLst>
                <a:path w="4445" h="0">
                  <a:moveTo>
                    <a:pt x="0" y="0"/>
                  </a:moveTo>
                  <a:lnTo>
                    <a:pt x="177" y="0"/>
                  </a:lnTo>
                  <a:lnTo>
                    <a:pt x="2400" y="0"/>
                  </a:lnTo>
                  <a:lnTo>
                    <a:pt x="3886" y="0"/>
                  </a:lnTo>
                  <a:lnTo>
                    <a:pt x="4406" y="0"/>
                  </a:lnTo>
                  <a:lnTo>
                    <a:pt x="3886" y="0"/>
                  </a:lnTo>
                </a:path>
              </a:pathLst>
            </a:custGeom>
            <a:ln w="3175">
              <a:solidFill>
                <a:srgbClr val="565658"/>
              </a:solidFill>
            </a:ln>
          </p:spPr>
          <p:txBody>
            <a:bodyPr wrap="square" lIns="0" tIns="0" rIns="0" bIns="0" rtlCol="0"/>
            <a:lstStyle/>
            <a:p/>
          </p:txBody>
        </p:sp>
        <p:sp>
          <p:nvSpPr>
            <p:cNvPr id="2176" name="object 2176" descr=""/>
            <p:cNvSpPr/>
            <p:nvPr/>
          </p:nvSpPr>
          <p:spPr>
            <a:xfrm>
              <a:off x="6039727" y="2424056"/>
              <a:ext cx="6350" cy="1270"/>
            </a:xfrm>
            <a:custGeom>
              <a:avLst/>
              <a:gdLst/>
              <a:ahLst/>
              <a:cxnLst/>
              <a:rect l="l" t="t" r="r" b="b"/>
              <a:pathLst>
                <a:path w="6350" h="1269">
                  <a:moveTo>
                    <a:pt x="0" y="0"/>
                  </a:moveTo>
                  <a:lnTo>
                    <a:pt x="1930" y="622"/>
                  </a:lnTo>
                  <a:lnTo>
                    <a:pt x="3937" y="927"/>
                  </a:lnTo>
                  <a:lnTo>
                    <a:pt x="5753" y="914"/>
                  </a:lnTo>
                </a:path>
              </a:pathLst>
            </a:custGeom>
            <a:ln w="3175">
              <a:solidFill>
                <a:srgbClr val="565658"/>
              </a:solidFill>
            </a:ln>
          </p:spPr>
          <p:txBody>
            <a:bodyPr wrap="square" lIns="0" tIns="0" rIns="0" bIns="0" rtlCol="0"/>
            <a:lstStyle/>
            <a:p/>
          </p:txBody>
        </p:sp>
        <p:sp>
          <p:nvSpPr>
            <p:cNvPr id="2177" name="object 2177" descr=""/>
            <p:cNvSpPr/>
            <p:nvPr/>
          </p:nvSpPr>
          <p:spPr>
            <a:xfrm>
              <a:off x="5899938" y="2588281"/>
              <a:ext cx="635" cy="0"/>
            </a:xfrm>
            <a:custGeom>
              <a:avLst/>
              <a:gdLst/>
              <a:ahLst/>
              <a:cxnLst/>
              <a:rect l="l" t="t" r="r" b="b"/>
              <a:pathLst>
                <a:path w="635" h="0">
                  <a:moveTo>
                    <a:pt x="126" y="0"/>
                  </a:moveTo>
                  <a:lnTo>
                    <a:pt x="88" y="0"/>
                  </a:lnTo>
                  <a:lnTo>
                    <a:pt x="0" y="0"/>
                  </a:lnTo>
                </a:path>
              </a:pathLst>
            </a:custGeom>
            <a:ln w="3175">
              <a:solidFill>
                <a:srgbClr val="565658"/>
              </a:solidFill>
            </a:ln>
          </p:spPr>
          <p:txBody>
            <a:bodyPr wrap="square" lIns="0" tIns="0" rIns="0" bIns="0" rtlCol="0"/>
            <a:lstStyle/>
            <a:p/>
          </p:txBody>
        </p:sp>
        <p:sp>
          <p:nvSpPr>
            <p:cNvPr id="2178" name="object 2178" descr=""/>
            <p:cNvSpPr/>
            <p:nvPr/>
          </p:nvSpPr>
          <p:spPr>
            <a:xfrm>
              <a:off x="6032943" y="2424751"/>
              <a:ext cx="13335" cy="5715"/>
            </a:xfrm>
            <a:custGeom>
              <a:avLst/>
              <a:gdLst/>
              <a:ahLst/>
              <a:cxnLst/>
              <a:rect l="l" t="t" r="r" b="b"/>
              <a:pathLst>
                <a:path w="13335" h="5714">
                  <a:moveTo>
                    <a:pt x="12738" y="5270"/>
                  </a:moveTo>
                  <a:lnTo>
                    <a:pt x="9639" y="3987"/>
                  </a:lnTo>
                  <a:lnTo>
                    <a:pt x="6908" y="2857"/>
                  </a:lnTo>
                  <a:lnTo>
                    <a:pt x="4025" y="1663"/>
                  </a:lnTo>
                  <a:lnTo>
                    <a:pt x="1206" y="507"/>
                  </a:lnTo>
                  <a:lnTo>
                    <a:pt x="0" y="0"/>
                  </a:lnTo>
                </a:path>
              </a:pathLst>
            </a:custGeom>
            <a:ln w="3175">
              <a:solidFill>
                <a:srgbClr val="565658"/>
              </a:solidFill>
            </a:ln>
          </p:spPr>
          <p:txBody>
            <a:bodyPr wrap="square" lIns="0" tIns="0" rIns="0" bIns="0" rtlCol="0"/>
            <a:lstStyle/>
            <a:p/>
          </p:txBody>
        </p:sp>
        <p:sp>
          <p:nvSpPr>
            <p:cNvPr id="2179" name="object 2179" descr=""/>
            <p:cNvSpPr/>
            <p:nvPr/>
          </p:nvSpPr>
          <p:spPr>
            <a:xfrm>
              <a:off x="5692274" y="2268874"/>
              <a:ext cx="1270" cy="635"/>
            </a:xfrm>
            <a:custGeom>
              <a:avLst/>
              <a:gdLst/>
              <a:ahLst/>
              <a:cxnLst/>
              <a:rect l="l" t="t" r="r" b="b"/>
              <a:pathLst>
                <a:path w="1270" h="635">
                  <a:moveTo>
                    <a:pt x="63" y="419"/>
                  </a:moveTo>
                  <a:lnTo>
                    <a:pt x="0" y="419"/>
                  </a:lnTo>
                  <a:lnTo>
                    <a:pt x="0" y="419"/>
                  </a:lnTo>
                </a:path>
                <a:path w="1270" h="635">
                  <a:moveTo>
                    <a:pt x="63" y="419"/>
                  </a:moveTo>
                  <a:lnTo>
                    <a:pt x="838" y="0"/>
                  </a:lnTo>
                </a:path>
              </a:pathLst>
            </a:custGeom>
            <a:ln w="3175">
              <a:solidFill>
                <a:srgbClr val="565658"/>
              </a:solidFill>
            </a:ln>
          </p:spPr>
          <p:txBody>
            <a:bodyPr wrap="square" lIns="0" tIns="0" rIns="0" bIns="0" rtlCol="0"/>
            <a:lstStyle/>
            <a:p/>
          </p:txBody>
        </p:sp>
        <p:sp>
          <p:nvSpPr>
            <p:cNvPr id="2180" name="object 2180" descr=""/>
            <p:cNvSpPr/>
            <p:nvPr/>
          </p:nvSpPr>
          <p:spPr>
            <a:xfrm>
              <a:off x="5691363" y="2269970"/>
              <a:ext cx="1270" cy="0"/>
            </a:xfrm>
            <a:custGeom>
              <a:avLst/>
              <a:gdLst/>
              <a:ahLst/>
              <a:cxnLst/>
              <a:rect l="l" t="t" r="r" b="b"/>
              <a:pathLst>
                <a:path w="1270" h="0">
                  <a:moveTo>
                    <a:pt x="0" y="0"/>
                  </a:moveTo>
                  <a:lnTo>
                    <a:pt x="215" y="0"/>
                  </a:lnTo>
                  <a:lnTo>
                    <a:pt x="914" y="0"/>
                  </a:lnTo>
                  <a:lnTo>
                    <a:pt x="1143" y="0"/>
                  </a:lnTo>
                </a:path>
              </a:pathLst>
            </a:custGeom>
            <a:ln w="3175">
              <a:solidFill>
                <a:srgbClr val="565658"/>
              </a:solidFill>
            </a:ln>
          </p:spPr>
          <p:txBody>
            <a:bodyPr wrap="square" lIns="0" tIns="0" rIns="0" bIns="0" rtlCol="0"/>
            <a:lstStyle/>
            <a:p/>
          </p:txBody>
        </p:sp>
        <p:sp>
          <p:nvSpPr>
            <p:cNvPr id="2181" name="object 2181" descr=""/>
            <p:cNvSpPr/>
            <p:nvPr/>
          </p:nvSpPr>
          <p:spPr>
            <a:xfrm>
              <a:off x="6054102" y="2410587"/>
              <a:ext cx="635" cy="3810"/>
            </a:xfrm>
            <a:custGeom>
              <a:avLst/>
              <a:gdLst/>
              <a:ahLst/>
              <a:cxnLst/>
              <a:rect l="l" t="t" r="r" b="b"/>
              <a:pathLst>
                <a:path w="635" h="3810">
                  <a:moveTo>
                    <a:pt x="0" y="0"/>
                  </a:moveTo>
                  <a:lnTo>
                    <a:pt x="292" y="2362"/>
                  </a:lnTo>
                  <a:lnTo>
                    <a:pt x="228" y="3187"/>
                  </a:lnTo>
                </a:path>
              </a:pathLst>
            </a:custGeom>
            <a:ln w="3175">
              <a:solidFill>
                <a:srgbClr val="565658"/>
              </a:solidFill>
            </a:ln>
          </p:spPr>
          <p:txBody>
            <a:bodyPr wrap="square" lIns="0" tIns="0" rIns="0" bIns="0" rtlCol="0"/>
            <a:lstStyle/>
            <a:p/>
          </p:txBody>
        </p:sp>
        <p:sp>
          <p:nvSpPr>
            <p:cNvPr id="2182" name="object 2182" descr=""/>
            <p:cNvSpPr/>
            <p:nvPr/>
          </p:nvSpPr>
          <p:spPr>
            <a:xfrm>
              <a:off x="6040734" y="2421624"/>
              <a:ext cx="6350" cy="1270"/>
            </a:xfrm>
            <a:custGeom>
              <a:avLst/>
              <a:gdLst/>
              <a:ahLst/>
              <a:cxnLst/>
              <a:rect l="l" t="t" r="r" b="b"/>
              <a:pathLst>
                <a:path w="6350" h="1269">
                  <a:moveTo>
                    <a:pt x="6235" y="304"/>
                  </a:moveTo>
                  <a:lnTo>
                    <a:pt x="5181" y="647"/>
                  </a:lnTo>
                  <a:lnTo>
                    <a:pt x="1777" y="546"/>
                  </a:lnTo>
                  <a:lnTo>
                    <a:pt x="0" y="0"/>
                  </a:lnTo>
                </a:path>
              </a:pathLst>
            </a:custGeom>
            <a:ln w="3175">
              <a:solidFill>
                <a:srgbClr val="565658"/>
              </a:solidFill>
            </a:ln>
          </p:spPr>
          <p:txBody>
            <a:bodyPr wrap="square" lIns="0" tIns="0" rIns="0" bIns="0" rtlCol="0"/>
            <a:lstStyle/>
            <a:p/>
          </p:txBody>
        </p:sp>
        <p:sp>
          <p:nvSpPr>
            <p:cNvPr id="2183" name="object 2183" descr=""/>
            <p:cNvSpPr/>
            <p:nvPr/>
          </p:nvSpPr>
          <p:spPr>
            <a:xfrm>
              <a:off x="6040738" y="2421619"/>
              <a:ext cx="1905" cy="635"/>
            </a:xfrm>
            <a:custGeom>
              <a:avLst/>
              <a:gdLst/>
              <a:ahLst/>
              <a:cxnLst/>
              <a:rect l="l" t="t" r="r" b="b"/>
              <a:pathLst>
                <a:path w="1904" h="635">
                  <a:moveTo>
                    <a:pt x="0" y="0"/>
                  </a:moveTo>
                  <a:lnTo>
                    <a:pt x="1778" y="546"/>
                  </a:lnTo>
                </a:path>
              </a:pathLst>
            </a:custGeom>
            <a:ln w="3175">
              <a:solidFill>
                <a:srgbClr val="565658"/>
              </a:solidFill>
            </a:ln>
          </p:spPr>
          <p:txBody>
            <a:bodyPr wrap="square" lIns="0" tIns="0" rIns="0" bIns="0" rtlCol="0"/>
            <a:lstStyle/>
            <a:p/>
          </p:txBody>
        </p:sp>
        <p:sp>
          <p:nvSpPr>
            <p:cNvPr id="2184" name="object 2184" descr=""/>
            <p:cNvSpPr/>
            <p:nvPr/>
          </p:nvSpPr>
          <p:spPr>
            <a:xfrm>
              <a:off x="6046735" y="2413787"/>
              <a:ext cx="7620" cy="8255"/>
            </a:xfrm>
            <a:custGeom>
              <a:avLst/>
              <a:gdLst/>
              <a:ahLst/>
              <a:cxnLst/>
              <a:rect l="l" t="t" r="r" b="b"/>
              <a:pathLst>
                <a:path w="7620" h="8255">
                  <a:moveTo>
                    <a:pt x="0" y="8216"/>
                  </a:moveTo>
                  <a:lnTo>
                    <a:pt x="2413" y="7429"/>
                  </a:lnTo>
                  <a:lnTo>
                    <a:pt x="5105" y="5346"/>
                  </a:lnTo>
                  <a:lnTo>
                    <a:pt x="6921" y="2476"/>
                  </a:lnTo>
                  <a:lnTo>
                    <a:pt x="7594" y="0"/>
                  </a:lnTo>
                </a:path>
              </a:pathLst>
            </a:custGeom>
            <a:ln w="3175">
              <a:solidFill>
                <a:srgbClr val="565658"/>
              </a:solidFill>
            </a:ln>
          </p:spPr>
          <p:txBody>
            <a:bodyPr wrap="square" lIns="0" tIns="0" rIns="0" bIns="0" rtlCol="0"/>
            <a:lstStyle/>
            <a:p/>
          </p:txBody>
        </p:sp>
        <p:sp>
          <p:nvSpPr>
            <p:cNvPr id="2185" name="object 2185" descr=""/>
            <p:cNvSpPr/>
            <p:nvPr/>
          </p:nvSpPr>
          <p:spPr>
            <a:xfrm>
              <a:off x="6051077" y="2405267"/>
              <a:ext cx="3175" cy="6350"/>
            </a:xfrm>
            <a:custGeom>
              <a:avLst/>
              <a:gdLst/>
              <a:ahLst/>
              <a:cxnLst/>
              <a:rect l="l" t="t" r="r" b="b"/>
              <a:pathLst>
                <a:path w="3175" h="6350">
                  <a:moveTo>
                    <a:pt x="3086" y="5791"/>
                  </a:moveTo>
                  <a:lnTo>
                    <a:pt x="2895" y="4305"/>
                  </a:lnTo>
                  <a:lnTo>
                    <a:pt x="1346" y="1270"/>
                  </a:lnTo>
                  <a:lnTo>
                    <a:pt x="0" y="0"/>
                  </a:lnTo>
                </a:path>
              </a:pathLst>
            </a:custGeom>
            <a:ln w="3175">
              <a:solidFill>
                <a:srgbClr val="565658"/>
              </a:solidFill>
            </a:ln>
          </p:spPr>
          <p:txBody>
            <a:bodyPr wrap="square" lIns="0" tIns="0" rIns="0" bIns="0" rtlCol="0"/>
            <a:lstStyle/>
            <a:p/>
          </p:txBody>
        </p:sp>
        <p:sp>
          <p:nvSpPr>
            <p:cNvPr id="2186" name="object 2186" descr=""/>
            <p:cNvSpPr/>
            <p:nvPr/>
          </p:nvSpPr>
          <p:spPr>
            <a:xfrm>
              <a:off x="5938753" y="2510470"/>
              <a:ext cx="15875" cy="5715"/>
            </a:xfrm>
            <a:custGeom>
              <a:avLst/>
              <a:gdLst/>
              <a:ahLst/>
              <a:cxnLst/>
              <a:rect l="l" t="t" r="r" b="b"/>
              <a:pathLst>
                <a:path w="15875" h="5714">
                  <a:moveTo>
                    <a:pt x="0" y="0"/>
                  </a:moveTo>
                  <a:lnTo>
                    <a:pt x="11772" y="5168"/>
                  </a:lnTo>
                  <a:lnTo>
                    <a:pt x="13601" y="5156"/>
                  </a:lnTo>
                  <a:lnTo>
                    <a:pt x="14173" y="5041"/>
                  </a:lnTo>
                  <a:lnTo>
                    <a:pt x="14935" y="4699"/>
                  </a:lnTo>
                  <a:lnTo>
                    <a:pt x="15494" y="4038"/>
                  </a:lnTo>
                  <a:lnTo>
                    <a:pt x="15582" y="3784"/>
                  </a:lnTo>
                  <a:lnTo>
                    <a:pt x="15659" y="3162"/>
                  </a:lnTo>
                </a:path>
              </a:pathLst>
            </a:custGeom>
            <a:ln w="3175">
              <a:solidFill>
                <a:srgbClr val="565658"/>
              </a:solidFill>
            </a:ln>
          </p:spPr>
          <p:txBody>
            <a:bodyPr wrap="square" lIns="0" tIns="0" rIns="0" bIns="0" rtlCol="0"/>
            <a:lstStyle/>
            <a:p/>
          </p:txBody>
        </p:sp>
        <p:sp>
          <p:nvSpPr>
            <p:cNvPr id="2187" name="object 2187" descr=""/>
            <p:cNvSpPr/>
            <p:nvPr/>
          </p:nvSpPr>
          <p:spPr>
            <a:xfrm>
              <a:off x="5938748" y="2510327"/>
              <a:ext cx="0" cy="635"/>
            </a:xfrm>
            <a:custGeom>
              <a:avLst/>
              <a:gdLst/>
              <a:ahLst/>
              <a:cxnLst/>
              <a:rect l="l" t="t" r="r" b="b"/>
              <a:pathLst>
                <a:path w="0" h="635">
                  <a:moveTo>
                    <a:pt x="0" y="0"/>
                  </a:moveTo>
                  <a:lnTo>
                    <a:pt x="0" y="139"/>
                  </a:lnTo>
                </a:path>
              </a:pathLst>
            </a:custGeom>
            <a:ln w="3175">
              <a:solidFill>
                <a:srgbClr val="565658"/>
              </a:solidFill>
            </a:ln>
          </p:spPr>
          <p:txBody>
            <a:bodyPr wrap="square" lIns="0" tIns="0" rIns="0" bIns="0" rtlCol="0"/>
            <a:lstStyle/>
            <a:p/>
          </p:txBody>
        </p:sp>
        <p:sp>
          <p:nvSpPr>
            <p:cNvPr id="2188" name="object 2188" descr=""/>
            <p:cNvSpPr/>
            <p:nvPr/>
          </p:nvSpPr>
          <p:spPr>
            <a:xfrm>
              <a:off x="5938103" y="2505669"/>
              <a:ext cx="17145" cy="10795"/>
            </a:xfrm>
            <a:custGeom>
              <a:avLst/>
              <a:gdLst/>
              <a:ahLst/>
              <a:cxnLst/>
              <a:rect l="l" t="t" r="r" b="b"/>
              <a:pathLst>
                <a:path w="17145" h="10794">
                  <a:moveTo>
                    <a:pt x="0" y="5321"/>
                  </a:moveTo>
                  <a:lnTo>
                    <a:pt x="7747" y="0"/>
                  </a:lnTo>
                  <a:lnTo>
                    <a:pt x="9664" y="342"/>
                  </a:lnTo>
                  <a:lnTo>
                    <a:pt x="11811" y="1371"/>
                  </a:lnTo>
                  <a:lnTo>
                    <a:pt x="14236" y="3428"/>
                  </a:lnTo>
                  <a:lnTo>
                    <a:pt x="16205" y="6299"/>
                  </a:lnTo>
                  <a:lnTo>
                    <a:pt x="16776" y="8394"/>
                  </a:lnTo>
                  <a:lnTo>
                    <a:pt x="16687" y="9093"/>
                  </a:lnTo>
                  <a:lnTo>
                    <a:pt x="15989" y="10032"/>
                  </a:lnTo>
                  <a:lnTo>
                    <a:pt x="14541" y="10490"/>
                  </a:lnTo>
                  <a:lnTo>
                    <a:pt x="12585" y="10515"/>
                  </a:lnTo>
                  <a:lnTo>
                    <a:pt x="10248" y="10210"/>
                  </a:lnTo>
                  <a:lnTo>
                    <a:pt x="0" y="5321"/>
                  </a:lnTo>
                </a:path>
              </a:pathLst>
            </a:custGeom>
            <a:ln w="3175">
              <a:solidFill>
                <a:srgbClr val="565658"/>
              </a:solidFill>
            </a:ln>
          </p:spPr>
          <p:txBody>
            <a:bodyPr wrap="square" lIns="0" tIns="0" rIns="0" bIns="0" rtlCol="0"/>
            <a:lstStyle/>
            <a:p/>
          </p:txBody>
        </p:sp>
        <p:sp>
          <p:nvSpPr>
            <p:cNvPr id="2189" name="object 2189" descr=""/>
            <p:cNvSpPr/>
            <p:nvPr/>
          </p:nvSpPr>
          <p:spPr>
            <a:xfrm>
              <a:off x="6191929" y="2500691"/>
              <a:ext cx="3810" cy="4445"/>
            </a:xfrm>
            <a:custGeom>
              <a:avLst/>
              <a:gdLst/>
              <a:ahLst/>
              <a:cxnLst/>
              <a:rect l="l" t="t" r="r" b="b"/>
              <a:pathLst>
                <a:path w="3810" h="4444">
                  <a:moveTo>
                    <a:pt x="0" y="0"/>
                  </a:moveTo>
                  <a:lnTo>
                    <a:pt x="266" y="1485"/>
                  </a:lnTo>
                  <a:lnTo>
                    <a:pt x="1016" y="2730"/>
                  </a:lnTo>
                  <a:lnTo>
                    <a:pt x="2108" y="3556"/>
                  </a:lnTo>
                  <a:lnTo>
                    <a:pt x="3390" y="3848"/>
                  </a:lnTo>
                </a:path>
              </a:pathLst>
            </a:custGeom>
            <a:ln w="3175">
              <a:solidFill>
                <a:srgbClr val="565658"/>
              </a:solidFill>
            </a:ln>
          </p:spPr>
          <p:txBody>
            <a:bodyPr wrap="square" lIns="0" tIns="0" rIns="0" bIns="0" rtlCol="0"/>
            <a:lstStyle/>
            <a:p/>
          </p:txBody>
        </p:sp>
        <p:sp>
          <p:nvSpPr>
            <p:cNvPr id="2190" name="object 2190" descr=""/>
            <p:cNvSpPr/>
            <p:nvPr/>
          </p:nvSpPr>
          <p:spPr>
            <a:xfrm>
              <a:off x="6161420" y="2494750"/>
              <a:ext cx="635" cy="6350"/>
            </a:xfrm>
            <a:custGeom>
              <a:avLst/>
              <a:gdLst/>
              <a:ahLst/>
              <a:cxnLst/>
              <a:rect l="l" t="t" r="r" b="b"/>
              <a:pathLst>
                <a:path w="635" h="6350">
                  <a:moveTo>
                    <a:pt x="0" y="0"/>
                  </a:moveTo>
                  <a:lnTo>
                    <a:pt x="114" y="2857"/>
                  </a:lnTo>
                  <a:lnTo>
                    <a:pt x="266" y="5943"/>
                  </a:lnTo>
                </a:path>
              </a:pathLst>
            </a:custGeom>
            <a:ln w="3175">
              <a:solidFill>
                <a:srgbClr val="565658"/>
              </a:solidFill>
            </a:ln>
          </p:spPr>
          <p:txBody>
            <a:bodyPr wrap="square" lIns="0" tIns="0" rIns="0" bIns="0" rtlCol="0"/>
            <a:lstStyle/>
            <a:p/>
          </p:txBody>
        </p:sp>
        <p:sp>
          <p:nvSpPr>
            <p:cNvPr id="2191" name="object 2191" descr=""/>
            <p:cNvSpPr/>
            <p:nvPr/>
          </p:nvSpPr>
          <p:spPr>
            <a:xfrm>
              <a:off x="6214417" y="2500691"/>
              <a:ext cx="3810" cy="4445"/>
            </a:xfrm>
            <a:custGeom>
              <a:avLst/>
              <a:gdLst/>
              <a:ahLst/>
              <a:cxnLst/>
              <a:rect l="l" t="t" r="r" b="b"/>
              <a:pathLst>
                <a:path w="3810" h="4444">
                  <a:moveTo>
                    <a:pt x="3619" y="0"/>
                  </a:moveTo>
                  <a:lnTo>
                    <a:pt x="3327" y="1485"/>
                  </a:lnTo>
                  <a:lnTo>
                    <a:pt x="2540" y="2730"/>
                  </a:lnTo>
                  <a:lnTo>
                    <a:pt x="1371" y="3556"/>
                  </a:lnTo>
                  <a:lnTo>
                    <a:pt x="0" y="3848"/>
                  </a:lnTo>
                </a:path>
              </a:pathLst>
            </a:custGeom>
            <a:ln w="3175">
              <a:solidFill>
                <a:srgbClr val="565658"/>
              </a:solidFill>
            </a:ln>
          </p:spPr>
          <p:txBody>
            <a:bodyPr wrap="square" lIns="0" tIns="0" rIns="0" bIns="0" rtlCol="0"/>
            <a:lstStyle/>
            <a:p/>
          </p:txBody>
        </p:sp>
        <p:sp>
          <p:nvSpPr>
            <p:cNvPr id="2192" name="object 2192" descr=""/>
            <p:cNvSpPr/>
            <p:nvPr/>
          </p:nvSpPr>
          <p:spPr>
            <a:xfrm>
              <a:off x="6191929" y="2500691"/>
              <a:ext cx="26670" cy="0"/>
            </a:xfrm>
            <a:custGeom>
              <a:avLst/>
              <a:gdLst/>
              <a:ahLst/>
              <a:cxnLst/>
              <a:rect l="l" t="t" r="r" b="b"/>
              <a:pathLst>
                <a:path w="26670" h="0">
                  <a:moveTo>
                    <a:pt x="0" y="0"/>
                  </a:moveTo>
                  <a:lnTo>
                    <a:pt x="0" y="0"/>
                  </a:lnTo>
                  <a:lnTo>
                    <a:pt x="23164" y="0"/>
                  </a:lnTo>
                  <a:lnTo>
                    <a:pt x="26111" y="0"/>
                  </a:lnTo>
                </a:path>
              </a:pathLst>
            </a:custGeom>
            <a:ln w="3175">
              <a:solidFill>
                <a:srgbClr val="565658"/>
              </a:solidFill>
            </a:ln>
          </p:spPr>
          <p:txBody>
            <a:bodyPr wrap="square" lIns="0" tIns="0" rIns="0" bIns="0" rtlCol="0"/>
            <a:lstStyle/>
            <a:p/>
          </p:txBody>
        </p:sp>
        <p:sp>
          <p:nvSpPr>
            <p:cNvPr id="2193" name="object 2193" descr=""/>
            <p:cNvSpPr/>
            <p:nvPr/>
          </p:nvSpPr>
          <p:spPr>
            <a:xfrm>
              <a:off x="6161420" y="2494750"/>
              <a:ext cx="30480" cy="0"/>
            </a:xfrm>
            <a:custGeom>
              <a:avLst/>
              <a:gdLst/>
              <a:ahLst/>
              <a:cxnLst/>
              <a:rect l="l" t="t" r="r" b="b"/>
              <a:pathLst>
                <a:path w="30479" h="0">
                  <a:moveTo>
                    <a:pt x="0" y="0"/>
                  </a:moveTo>
                  <a:lnTo>
                    <a:pt x="30429" y="0"/>
                  </a:lnTo>
                </a:path>
              </a:pathLst>
            </a:custGeom>
            <a:ln w="3175">
              <a:solidFill>
                <a:srgbClr val="565658"/>
              </a:solidFill>
            </a:ln>
          </p:spPr>
          <p:txBody>
            <a:bodyPr wrap="square" lIns="0" tIns="0" rIns="0" bIns="0" rtlCol="0"/>
            <a:lstStyle/>
            <a:p/>
          </p:txBody>
        </p:sp>
        <p:sp>
          <p:nvSpPr>
            <p:cNvPr id="2194" name="object 2194" descr=""/>
            <p:cNvSpPr/>
            <p:nvPr/>
          </p:nvSpPr>
          <p:spPr>
            <a:xfrm>
              <a:off x="6158095" y="2494750"/>
              <a:ext cx="3810" cy="0"/>
            </a:xfrm>
            <a:custGeom>
              <a:avLst/>
              <a:gdLst/>
              <a:ahLst/>
              <a:cxnLst/>
              <a:rect l="l" t="t" r="r" b="b"/>
              <a:pathLst>
                <a:path w="3810" h="0">
                  <a:moveTo>
                    <a:pt x="0" y="0"/>
                  </a:moveTo>
                  <a:lnTo>
                    <a:pt x="1295" y="0"/>
                  </a:lnTo>
                  <a:lnTo>
                    <a:pt x="2044" y="0"/>
                  </a:lnTo>
                  <a:lnTo>
                    <a:pt x="2438" y="0"/>
                  </a:lnTo>
                  <a:lnTo>
                    <a:pt x="3327" y="0"/>
                  </a:lnTo>
                </a:path>
              </a:pathLst>
            </a:custGeom>
            <a:ln w="3175">
              <a:solidFill>
                <a:srgbClr val="565658"/>
              </a:solidFill>
            </a:ln>
          </p:spPr>
          <p:txBody>
            <a:bodyPr wrap="square" lIns="0" tIns="0" rIns="0" bIns="0" rtlCol="0"/>
            <a:lstStyle/>
            <a:p/>
          </p:txBody>
        </p:sp>
        <p:sp>
          <p:nvSpPr>
            <p:cNvPr id="2195" name="object 2195" descr=""/>
            <p:cNvSpPr/>
            <p:nvPr/>
          </p:nvSpPr>
          <p:spPr>
            <a:xfrm>
              <a:off x="6158088" y="2494746"/>
              <a:ext cx="635" cy="6350"/>
            </a:xfrm>
            <a:custGeom>
              <a:avLst/>
              <a:gdLst/>
              <a:ahLst/>
              <a:cxnLst/>
              <a:rect l="l" t="t" r="r" b="b"/>
              <a:pathLst>
                <a:path w="635" h="6350">
                  <a:moveTo>
                    <a:pt x="266" y="6223"/>
                  </a:moveTo>
                  <a:lnTo>
                    <a:pt x="127" y="3086"/>
                  </a:lnTo>
                  <a:lnTo>
                    <a:pt x="0" y="0"/>
                  </a:lnTo>
                </a:path>
              </a:pathLst>
            </a:custGeom>
            <a:ln w="3175">
              <a:solidFill>
                <a:srgbClr val="565658"/>
              </a:solidFill>
            </a:ln>
          </p:spPr>
          <p:txBody>
            <a:bodyPr wrap="square" lIns="0" tIns="0" rIns="0" bIns="0" rtlCol="0"/>
            <a:lstStyle/>
            <a:p/>
          </p:txBody>
        </p:sp>
        <p:sp>
          <p:nvSpPr>
            <p:cNvPr id="2196" name="object 2196" descr=""/>
            <p:cNvSpPr/>
            <p:nvPr/>
          </p:nvSpPr>
          <p:spPr>
            <a:xfrm>
              <a:off x="6158353" y="2500691"/>
              <a:ext cx="3810" cy="635"/>
            </a:xfrm>
            <a:custGeom>
              <a:avLst/>
              <a:gdLst/>
              <a:ahLst/>
              <a:cxnLst/>
              <a:rect l="l" t="t" r="r" b="b"/>
              <a:pathLst>
                <a:path w="3810" h="635">
                  <a:moveTo>
                    <a:pt x="3327" y="0"/>
                  </a:moveTo>
                  <a:lnTo>
                    <a:pt x="2476" y="101"/>
                  </a:lnTo>
                  <a:lnTo>
                    <a:pt x="1320" y="203"/>
                  </a:lnTo>
                  <a:lnTo>
                    <a:pt x="0" y="279"/>
                  </a:lnTo>
                </a:path>
              </a:pathLst>
            </a:custGeom>
            <a:ln w="3175">
              <a:solidFill>
                <a:srgbClr val="565658"/>
              </a:solidFill>
            </a:ln>
          </p:spPr>
          <p:txBody>
            <a:bodyPr wrap="square" lIns="0" tIns="0" rIns="0" bIns="0" rtlCol="0"/>
            <a:lstStyle/>
            <a:p/>
          </p:txBody>
        </p:sp>
        <p:sp>
          <p:nvSpPr>
            <p:cNvPr id="2197" name="object 2197" descr=""/>
            <p:cNvSpPr/>
            <p:nvPr/>
          </p:nvSpPr>
          <p:spPr>
            <a:xfrm>
              <a:off x="6161909" y="2501491"/>
              <a:ext cx="6350" cy="3175"/>
            </a:xfrm>
            <a:custGeom>
              <a:avLst/>
              <a:gdLst/>
              <a:ahLst/>
              <a:cxnLst/>
              <a:rect l="l" t="t" r="r" b="b"/>
              <a:pathLst>
                <a:path w="6350" h="3175">
                  <a:moveTo>
                    <a:pt x="0" y="0"/>
                  </a:moveTo>
                  <a:lnTo>
                    <a:pt x="419" y="685"/>
                  </a:lnTo>
                  <a:lnTo>
                    <a:pt x="800" y="1143"/>
                  </a:lnTo>
                  <a:lnTo>
                    <a:pt x="2006" y="2057"/>
                  </a:lnTo>
                  <a:lnTo>
                    <a:pt x="3682" y="2743"/>
                  </a:lnTo>
                  <a:lnTo>
                    <a:pt x="5956" y="3048"/>
                  </a:lnTo>
                </a:path>
              </a:pathLst>
            </a:custGeom>
            <a:ln w="3175">
              <a:solidFill>
                <a:srgbClr val="565658"/>
              </a:solidFill>
            </a:ln>
          </p:spPr>
          <p:txBody>
            <a:bodyPr wrap="square" lIns="0" tIns="0" rIns="0" bIns="0" rtlCol="0"/>
            <a:lstStyle/>
            <a:p/>
          </p:txBody>
        </p:sp>
        <p:sp>
          <p:nvSpPr>
            <p:cNvPr id="2198" name="object 2198" descr=""/>
            <p:cNvSpPr/>
            <p:nvPr/>
          </p:nvSpPr>
          <p:spPr>
            <a:xfrm>
              <a:off x="6167869" y="2504541"/>
              <a:ext cx="89535" cy="4445"/>
            </a:xfrm>
            <a:custGeom>
              <a:avLst/>
              <a:gdLst/>
              <a:ahLst/>
              <a:cxnLst/>
              <a:rect l="l" t="t" r="r" b="b"/>
              <a:pathLst>
                <a:path w="89535" h="4444">
                  <a:moveTo>
                    <a:pt x="0" y="0"/>
                  </a:moveTo>
                  <a:lnTo>
                    <a:pt x="25" y="342"/>
                  </a:lnTo>
                  <a:lnTo>
                    <a:pt x="50" y="1320"/>
                  </a:lnTo>
                  <a:lnTo>
                    <a:pt x="76" y="2730"/>
                  </a:lnTo>
                  <a:lnTo>
                    <a:pt x="76" y="4368"/>
                  </a:lnTo>
                </a:path>
                <a:path w="89535" h="4444">
                  <a:moveTo>
                    <a:pt x="0" y="0"/>
                  </a:moveTo>
                  <a:lnTo>
                    <a:pt x="44653" y="0"/>
                  </a:lnTo>
                  <a:lnTo>
                    <a:pt x="89293" y="0"/>
                  </a:lnTo>
                </a:path>
              </a:pathLst>
            </a:custGeom>
            <a:ln w="3175">
              <a:solidFill>
                <a:srgbClr val="565658"/>
              </a:solidFill>
            </a:ln>
          </p:spPr>
          <p:txBody>
            <a:bodyPr wrap="square" lIns="0" tIns="0" rIns="0" bIns="0" rtlCol="0"/>
            <a:lstStyle/>
            <a:p/>
          </p:txBody>
        </p:sp>
        <p:sp>
          <p:nvSpPr>
            <p:cNvPr id="2199" name="object 2199" descr=""/>
            <p:cNvSpPr/>
            <p:nvPr/>
          </p:nvSpPr>
          <p:spPr>
            <a:xfrm>
              <a:off x="6257159" y="2502471"/>
              <a:ext cx="23495" cy="2540"/>
            </a:xfrm>
            <a:custGeom>
              <a:avLst/>
              <a:gdLst/>
              <a:ahLst/>
              <a:cxnLst/>
              <a:rect l="l" t="t" r="r" b="b"/>
              <a:pathLst>
                <a:path w="23495" h="2539">
                  <a:moveTo>
                    <a:pt x="0" y="2070"/>
                  </a:moveTo>
                  <a:lnTo>
                    <a:pt x="7543" y="1752"/>
                  </a:lnTo>
                  <a:lnTo>
                    <a:pt x="10693" y="1485"/>
                  </a:lnTo>
                  <a:lnTo>
                    <a:pt x="15087" y="1028"/>
                  </a:lnTo>
                  <a:lnTo>
                    <a:pt x="23495" y="0"/>
                  </a:lnTo>
                </a:path>
              </a:pathLst>
            </a:custGeom>
            <a:ln w="3175">
              <a:solidFill>
                <a:srgbClr val="565658"/>
              </a:solidFill>
            </a:ln>
          </p:spPr>
          <p:txBody>
            <a:bodyPr wrap="square" lIns="0" tIns="0" rIns="0" bIns="0" rtlCol="0"/>
            <a:lstStyle/>
            <a:p/>
          </p:txBody>
        </p:sp>
        <p:sp>
          <p:nvSpPr>
            <p:cNvPr id="2200" name="object 2200" descr=""/>
            <p:cNvSpPr/>
            <p:nvPr/>
          </p:nvSpPr>
          <p:spPr>
            <a:xfrm>
              <a:off x="6280649" y="2500762"/>
              <a:ext cx="8890" cy="1905"/>
            </a:xfrm>
            <a:custGeom>
              <a:avLst/>
              <a:gdLst/>
              <a:ahLst/>
              <a:cxnLst/>
              <a:rect l="l" t="t" r="r" b="b"/>
              <a:pathLst>
                <a:path w="8889" h="1905">
                  <a:moveTo>
                    <a:pt x="0" y="1714"/>
                  </a:moveTo>
                  <a:lnTo>
                    <a:pt x="1930" y="1422"/>
                  </a:lnTo>
                  <a:lnTo>
                    <a:pt x="5943" y="736"/>
                  </a:lnTo>
                  <a:lnTo>
                    <a:pt x="8077" y="253"/>
                  </a:lnTo>
                  <a:lnTo>
                    <a:pt x="8483" y="88"/>
                  </a:lnTo>
                </a:path>
              </a:pathLst>
            </a:custGeom>
            <a:ln w="3175">
              <a:solidFill>
                <a:srgbClr val="565658"/>
              </a:solidFill>
            </a:ln>
          </p:spPr>
          <p:txBody>
            <a:bodyPr wrap="square" lIns="0" tIns="0" rIns="0" bIns="0" rtlCol="0"/>
            <a:lstStyle/>
            <a:p/>
          </p:txBody>
        </p:sp>
        <p:sp>
          <p:nvSpPr>
            <p:cNvPr id="2201" name="object 2201" descr=""/>
            <p:cNvSpPr/>
            <p:nvPr/>
          </p:nvSpPr>
          <p:spPr>
            <a:xfrm>
              <a:off x="6218036" y="2500691"/>
              <a:ext cx="71755" cy="0"/>
            </a:xfrm>
            <a:custGeom>
              <a:avLst/>
              <a:gdLst/>
              <a:ahLst/>
              <a:cxnLst/>
              <a:rect l="l" t="t" r="r" b="b"/>
              <a:pathLst>
                <a:path w="71754" h="0">
                  <a:moveTo>
                    <a:pt x="0" y="0"/>
                  </a:moveTo>
                  <a:lnTo>
                    <a:pt x="0" y="0"/>
                  </a:lnTo>
                  <a:lnTo>
                    <a:pt x="53657" y="0"/>
                  </a:lnTo>
                  <a:lnTo>
                    <a:pt x="71234" y="0"/>
                  </a:lnTo>
                </a:path>
              </a:pathLst>
            </a:custGeom>
            <a:ln w="3175">
              <a:solidFill>
                <a:srgbClr val="565658"/>
              </a:solidFill>
            </a:ln>
          </p:spPr>
          <p:txBody>
            <a:bodyPr wrap="square" lIns="0" tIns="0" rIns="0" bIns="0" rtlCol="0"/>
            <a:lstStyle/>
            <a:p/>
          </p:txBody>
        </p:sp>
        <p:sp>
          <p:nvSpPr>
            <p:cNvPr id="2202" name="object 2202" descr=""/>
            <p:cNvSpPr/>
            <p:nvPr/>
          </p:nvSpPr>
          <p:spPr>
            <a:xfrm>
              <a:off x="6191843" y="2494750"/>
              <a:ext cx="26670" cy="0"/>
            </a:xfrm>
            <a:custGeom>
              <a:avLst/>
              <a:gdLst/>
              <a:ahLst/>
              <a:cxnLst/>
              <a:rect l="l" t="t" r="r" b="b"/>
              <a:pathLst>
                <a:path w="26670" h="0">
                  <a:moveTo>
                    <a:pt x="0" y="0"/>
                  </a:moveTo>
                  <a:lnTo>
                    <a:pt x="0" y="0"/>
                  </a:lnTo>
                  <a:lnTo>
                    <a:pt x="23329" y="0"/>
                  </a:lnTo>
                  <a:lnTo>
                    <a:pt x="26288" y="0"/>
                  </a:lnTo>
                </a:path>
              </a:pathLst>
            </a:custGeom>
            <a:ln w="3175">
              <a:solidFill>
                <a:srgbClr val="565658"/>
              </a:solidFill>
            </a:ln>
          </p:spPr>
          <p:txBody>
            <a:bodyPr wrap="square" lIns="0" tIns="0" rIns="0" bIns="0" rtlCol="0"/>
            <a:lstStyle/>
            <a:p/>
          </p:txBody>
        </p:sp>
        <p:sp>
          <p:nvSpPr>
            <p:cNvPr id="2203" name="object 2203" descr=""/>
            <p:cNvSpPr/>
            <p:nvPr/>
          </p:nvSpPr>
          <p:spPr>
            <a:xfrm>
              <a:off x="6085653" y="2494750"/>
              <a:ext cx="73025" cy="0"/>
            </a:xfrm>
            <a:custGeom>
              <a:avLst/>
              <a:gdLst/>
              <a:ahLst/>
              <a:cxnLst/>
              <a:rect l="l" t="t" r="r" b="b"/>
              <a:pathLst>
                <a:path w="73025" h="0">
                  <a:moveTo>
                    <a:pt x="0" y="0"/>
                  </a:moveTo>
                  <a:lnTo>
                    <a:pt x="72440" y="0"/>
                  </a:lnTo>
                </a:path>
              </a:pathLst>
            </a:custGeom>
            <a:ln w="3175">
              <a:solidFill>
                <a:srgbClr val="565658"/>
              </a:solidFill>
            </a:ln>
          </p:spPr>
          <p:txBody>
            <a:bodyPr wrap="square" lIns="0" tIns="0" rIns="0" bIns="0" rtlCol="0"/>
            <a:lstStyle/>
            <a:p/>
          </p:txBody>
        </p:sp>
        <p:sp>
          <p:nvSpPr>
            <p:cNvPr id="2204" name="object 2204" descr=""/>
            <p:cNvSpPr/>
            <p:nvPr/>
          </p:nvSpPr>
          <p:spPr>
            <a:xfrm>
              <a:off x="6158657" y="2501491"/>
              <a:ext cx="3810" cy="1270"/>
            </a:xfrm>
            <a:custGeom>
              <a:avLst/>
              <a:gdLst/>
              <a:ahLst/>
              <a:cxnLst/>
              <a:rect l="l" t="t" r="r" b="b"/>
              <a:pathLst>
                <a:path w="3810" h="1269">
                  <a:moveTo>
                    <a:pt x="3251" y="0"/>
                  </a:moveTo>
                  <a:lnTo>
                    <a:pt x="2692" y="215"/>
                  </a:lnTo>
                  <a:lnTo>
                    <a:pt x="2438" y="304"/>
                  </a:lnTo>
                  <a:lnTo>
                    <a:pt x="1917" y="495"/>
                  </a:lnTo>
                  <a:lnTo>
                    <a:pt x="1015" y="787"/>
                  </a:lnTo>
                  <a:lnTo>
                    <a:pt x="0" y="1092"/>
                  </a:lnTo>
                </a:path>
              </a:pathLst>
            </a:custGeom>
            <a:ln w="3175">
              <a:solidFill>
                <a:srgbClr val="565658"/>
              </a:solidFill>
            </a:ln>
          </p:spPr>
          <p:txBody>
            <a:bodyPr wrap="square" lIns="0" tIns="0" rIns="0" bIns="0" rtlCol="0"/>
            <a:lstStyle/>
            <a:p/>
          </p:txBody>
        </p:sp>
        <p:sp>
          <p:nvSpPr>
            <p:cNvPr id="2205" name="object 2205" descr=""/>
            <p:cNvSpPr/>
            <p:nvPr/>
          </p:nvSpPr>
          <p:spPr>
            <a:xfrm>
              <a:off x="6158659" y="2502582"/>
              <a:ext cx="9525" cy="6350"/>
            </a:xfrm>
            <a:custGeom>
              <a:avLst/>
              <a:gdLst/>
              <a:ahLst/>
              <a:cxnLst/>
              <a:rect l="l" t="t" r="r" b="b"/>
              <a:pathLst>
                <a:path w="9525" h="6350">
                  <a:moveTo>
                    <a:pt x="9283" y="6324"/>
                  </a:moveTo>
                  <a:lnTo>
                    <a:pt x="5689" y="5689"/>
                  </a:lnTo>
                  <a:lnTo>
                    <a:pt x="3073" y="4279"/>
                  </a:lnTo>
                  <a:lnTo>
                    <a:pt x="1206" y="2387"/>
                  </a:lnTo>
                  <a:lnTo>
                    <a:pt x="0" y="0"/>
                  </a:lnTo>
                </a:path>
              </a:pathLst>
            </a:custGeom>
            <a:ln w="3175">
              <a:solidFill>
                <a:srgbClr val="565658"/>
              </a:solidFill>
            </a:ln>
          </p:spPr>
          <p:txBody>
            <a:bodyPr wrap="square" lIns="0" tIns="0" rIns="0" bIns="0" rtlCol="0"/>
            <a:lstStyle/>
            <a:p/>
          </p:txBody>
        </p:sp>
        <p:sp>
          <p:nvSpPr>
            <p:cNvPr id="2206" name="object 2206" descr=""/>
            <p:cNvSpPr/>
            <p:nvPr/>
          </p:nvSpPr>
          <p:spPr>
            <a:xfrm>
              <a:off x="6167937" y="2508889"/>
              <a:ext cx="89535" cy="635"/>
            </a:xfrm>
            <a:custGeom>
              <a:avLst/>
              <a:gdLst/>
              <a:ahLst/>
              <a:cxnLst/>
              <a:rect l="l" t="t" r="r" b="b"/>
              <a:pathLst>
                <a:path w="89535" h="635">
                  <a:moveTo>
                    <a:pt x="89382" y="0"/>
                  </a:moveTo>
                  <a:lnTo>
                    <a:pt x="44716" y="0"/>
                  </a:lnTo>
                  <a:lnTo>
                    <a:pt x="0" y="12"/>
                  </a:lnTo>
                </a:path>
              </a:pathLst>
            </a:custGeom>
            <a:ln w="3175">
              <a:solidFill>
                <a:srgbClr val="565658"/>
              </a:solidFill>
            </a:ln>
          </p:spPr>
          <p:txBody>
            <a:bodyPr wrap="square" lIns="0" tIns="0" rIns="0" bIns="0" rtlCol="0"/>
            <a:lstStyle/>
            <a:p/>
          </p:txBody>
        </p:sp>
        <p:sp>
          <p:nvSpPr>
            <p:cNvPr id="2207" name="object 2207" descr=""/>
            <p:cNvSpPr/>
            <p:nvPr/>
          </p:nvSpPr>
          <p:spPr>
            <a:xfrm>
              <a:off x="6257159" y="2504541"/>
              <a:ext cx="635" cy="4445"/>
            </a:xfrm>
            <a:custGeom>
              <a:avLst/>
              <a:gdLst/>
              <a:ahLst/>
              <a:cxnLst/>
              <a:rect l="l" t="t" r="r" b="b"/>
              <a:pathLst>
                <a:path w="635" h="4444">
                  <a:moveTo>
                    <a:pt x="0" y="0"/>
                  </a:moveTo>
                  <a:lnTo>
                    <a:pt x="63" y="342"/>
                  </a:lnTo>
                  <a:lnTo>
                    <a:pt x="114" y="1308"/>
                  </a:lnTo>
                  <a:lnTo>
                    <a:pt x="152" y="2717"/>
                  </a:lnTo>
                  <a:lnTo>
                    <a:pt x="165" y="4343"/>
                  </a:lnTo>
                </a:path>
              </a:pathLst>
            </a:custGeom>
            <a:ln w="3175">
              <a:solidFill>
                <a:srgbClr val="565658"/>
              </a:solidFill>
            </a:ln>
          </p:spPr>
          <p:txBody>
            <a:bodyPr wrap="square" lIns="0" tIns="0" rIns="0" bIns="0" rtlCol="0"/>
            <a:lstStyle/>
            <a:p/>
          </p:txBody>
        </p:sp>
        <p:sp>
          <p:nvSpPr>
            <p:cNvPr id="2208" name="object 2208" descr=""/>
            <p:cNvSpPr/>
            <p:nvPr/>
          </p:nvSpPr>
          <p:spPr>
            <a:xfrm>
              <a:off x="6280649" y="2502476"/>
              <a:ext cx="635" cy="1905"/>
            </a:xfrm>
            <a:custGeom>
              <a:avLst/>
              <a:gdLst/>
              <a:ahLst/>
              <a:cxnLst/>
              <a:rect l="l" t="t" r="r" b="b"/>
              <a:pathLst>
                <a:path w="635" h="1905">
                  <a:moveTo>
                    <a:pt x="0" y="0"/>
                  </a:moveTo>
                  <a:lnTo>
                    <a:pt x="139" y="469"/>
                  </a:lnTo>
                  <a:lnTo>
                    <a:pt x="292" y="977"/>
                  </a:lnTo>
                  <a:lnTo>
                    <a:pt x="533" y="1790"/>
                  </a:lnTo>
                </a:path>
              </a:pathLst>
            </a:custGeom>
            <a:ln w="3175">
              <a:solidFill>
                <a:srgbClr val="565658"/>
              </a:solidFill>
            </a:ln>
          </p:spPr>
          <p:txBody>
            <a:bodyPr wrap="square" lIns="0" tIns="0" rIns="0" bIns="0" rtlCol="0"/>
            <a:lstStyle/>
            <a:p/>
          </p:txBody>
        </p:sp>
        <p:sp>
          <p:nvSpPr>
            <p:cNvPr id="2209" name="object 2209" descr=""/>
            <p:cNvSpPr/>
            <p:nvPr/>
          </p:nvSpPr>
          <p:spPr>
            <a:xfrm>
              <a:off x="6281193" y="2500691"/>
              <a:ext cx="8890" cy="3810"/>
            </a:xfrm>
            <a:custGeom>
              <a:avLst/>
              <a:gdLst/>
              <a:ahLst/>
              <a:cxnLst/>
              <a:rect l="l" t="t" r="r" b="b"/>
              <a:pathLst>
                <a:path w="8889" h="3810">
                  <a:moveTo>
                    <a:pt x="8267" y="0"/>
                  </a:moveTo>
                  <a:lnTo>
                    <a:pt x="8242" y="152"/>
                  </a:lnTo>
                  <a:lnTo>
                    <a:pt x="8140" y="317"/>
                  </a:lnTo>
                  <a:lnTo>
                    <a:pt x="7747" y="647"/>
                  </a:lnTo>
                  <a:lnTo>
                    <a:pt x="5727" y="1625"/>
                  </a:lnTo>
                  <a:lnTo>
                    <a:pt x="0" y="3581"/>
                  </a:lnTo>
                </a:path>
              </a:pathLst>
            </a:custGeom>
            <a:ln w="3175">
              <a:solidFill>
                <a:srgbClr val="565658"/>
              </a:solidFill>
            </a:ln>
          </p:spPr>
          <p:txBody>
            <a:bodyPr wrap="square" lIns="0" tIns="0" rIns="0" bIns="0" rtlCol="0"/>
            <a:lstStyle/>
            <a:p/>
          </p:txBody>
        </p:sp>
        <p:sp>
          <p:nvSpPr>
            <p:cNvPr id="2210" name="object 2210" descr=""/>
            <p:cNvSpPr/>
            <p:nvPr/>
          </p:nvSpPr>
          <p:spPr>
            <a:xfrm>
              <a:off x="6289268" y="2494747"/>
              <a:ext cx="635" cy="6350"/>
            </a:xfrm>
            <a:custGeom>
              <a:avLst/>
              <a:gdLst/>
              <a:ahLst/>
              <a:cxnLst/>
              <a:rect l="l" t="t" r="r" b="b"/>
              <a:pathLst>
                <a:path w="635" h="6350">
                  <a:moveTo>
                    <a:pt x="0" y="5943"/>
                  </a:moveTo>
                  <a:lnTo>
                    <a:pt x="190" y="5943"/>
                  </a:lnTo>
                </a:path>
                <a:path w="635" h="6350">
                  <a:moveTo>
                    <a:pt x="0" y="5943"/>
                  </a:moveTo>
                  <a:lnTo>
                    <a:pt x="0" y="0"/>
                  </a:lnTo>
                </a:path>
              </a:pathLst>
            </a:custGeom>
            <a:ln w="3175">
              <a:solidFill>
                <a:srgbClr val="565658"/>
              </a:solidFill>
            </a:ln>
          </p:spPr>
          <p:txBody>
            <a:bodyPr wrap="square" lIns="0" tIns="0" rIns="0" bIns="0" rtlCol="0"/>
            <a:lstStyle/>
            <a:p/>
          </p:txBody>
        </p:sp>
        <p:sp>
          <p:nvSpPr>
            <p:cNvPr id="2211" name="object 2211" descr=""/>
            <p:cNvSpPr/>
            <p:nvPr/>
          </p:nvSpPr>
          <p:spPr>
            <a:xfrm>
              <a:off x="6218135" y="2494750"/>
              <a:ext cx="71755" cy="0"/>
            </a:xfrm>
            <a:custGeom>
              <a:avLst/>
              <a:gdLst/>
              <a:ahLst/>
              <a:cxnLst/>
              <a:rect l="l" t="t" r="r" b="b"/>
              <a:pathLst>
                <a:path w="71754" h="0">
                  <a:moveTo>
                    <a:pt x="0" y="0"/>
                  </a:moveTo>
                  <a:lnTo>
                    <a:pt x="11696" y="0"/>
                  </a:lnTo>
                  <a:lnTo>
                    <a:pt x="28575" y="0"/>
                  </a:lnTo>
                  <a:lnTo>
                    <a:pt x="49174" y="0"/>
                  </a:lnTo>
                  <a:lnTo>
                    <a:pt x="71132" y="0"/>
                  </a:lnTo>
                </a:path>
              </a:pathLst>
            </a:custGeom>
            <a:ln w="3175">
              <a:solidFill>
                <a:srgbClr val="565658"/>
              </a:solidFill>
            </a:ln>
          </p:spPr>
          <p:txBody>
            <a:bodyPr wrap="square" lIns="0" tIns="0" rIns="0" bIns="0" rtlCol="0"/>
            <a:lstStyle/>
            <a:p/>
          </p:txBody>
        </p:sp>
        <p:sp>
          <p:nvSpPr>
            <p:cNvPr id="2212" name="object 2212" descr=""/>
            <p:cNvSpPr/>
            <p:nvPr/>
          </p:nvSpPr>
          <p:spPr>
            <a:xfrm>
              <a:off x="6085648" y="2502582"/>
              <a:ext cx="73025" cy="0"/>
            </a:xfrm>
            <a:custGeom>
              <a:avLst/>
              <a:gdLst/>
              <a:ahLst/>
              <a:cxnLst/>
              <a:rect l="l" t="t" r="r" b="b"/>
              <a:pathLst>
                <a:path w="73025" h="0">
                  <a:moveTo>
                    <a:pt x="73012" y="0"/>
                  </a:moveTo>
                  <a:lnTo>
                    <a:pt x="0" y="0"/>
                  </a:lnTo>
                </a:path>
              </a:pathLst>
            </a:custGeom>
            <a:ln w="3175">
              <a:solidFill>
                <a:srgbClr val="565658"/>
              </a:solidFill>
            </a:ln>
          </p:spPr>
          <p:txBody>
            <a:bodyPr wrap="square" lIns="0" tIns="0" rIns="0" bIns="0" rtlCol="0"/>
            <a:lstStyle/>
            <a:p/>
          </p:txBody>
        </p:sp>
        <p:sp>
          <p:nvSpPr>
            <p:cNvPr id="2213" name="object 2213" descr=""/>
            <p:cNvSpPr/>
            <p:nvPr/>
          </p:nvSpPr>
          <p:spPr>
            <a:xfrm>
              <a:off x="6257321" y="2504393"/>
              <a:ext cx="24765" cy="5080"/>
            </a:xfrm>
            <a:custGeom>
              <a:avLst/>
              <a:gdLst/>
              <a:ahLst/>
              <a:cxnLst/>
              <a:rect l="l" t="t" r="r" b="b"/>
              <a:pathLst>
                <a:path w="24764" h="5080">
                  <a:moveTo>
                    <a:pt x="24295" y="0"/>
                  </a:moveTo>
                  <a:lnTo>
                    <a:pt x="15671" y="2298"/>
                  </a:lnTo>
                  <a:lnTo>
                    <a:pt x="11264" y="3251"/>
                  </a:lnTo>
                  <a:lnTo>
                    <a:pt x="0" y="4495"/>
                  </a:lnTo>
                </a:path>
              </a:pathLst>
            </a:custGeom>
            <a:ln w="3175">
              <a:solidFill>
                <a:srgbClr val="565658"/>
              </a:solidFill>
            </a:ln>
          </p:spPr>
          <p:txBody>
            <a:bodyPr wrap="square" lIns="0" tIns="0" rIns="0" bIns="0" rtlCol="0"/>
            <a:lstStyle/>
            <a:p/>
          </p:txBody>
        </p:sp>
        <p:sp>
          <p:nvSpPr>
            <p:cNvPr id="2214" name="object 2214" descr=""/>
            <p:cNvSpPr/>
            <p:nvPr/>
          </p:nvSpPr>
          <p:spPr>
            <a:xfrm>
              <a:off x="6281188" y="2504268"/>
              <a:ext cx="635" cy="635"/>
            </a:xfrm>
            <a:custGeom>
              <a:avLst/>
              <a:gdLst/>
              <a:ahLst/>
              <a:cxnLst/>
              <a:rect l="l" t="t" r="r" b="b"/>
              <a:pathLst>
                <a:path w="635" h="635">
                  <a:moveTo>
                    <a:pt x="0" y="0"/>
                  </a:moveTo>
                  <a:lnTo>
                    <a:pt x="355" y="127"/>
                  </a:lnTo>
                </a:path>
              </a:pathLst>
            </a:custGeom>
            <a:ln w="3175">
              <a:solidFill>
                <a:srgbClr val="565658"/>
              </a:solidFill>
            </a:ln>
          </p:spPr>
          <p:txBody>
            <a:bodyPr wrap="square" lIns="0" tIns="0" rIns="0" bIns="0" rtlCol="0"/>
            <a:lstStyle/>
            <a:p/>
          </p:txBody>
        </p:sp>
        <p:sp>
          <p:nvSpPr>
            <p:cNvPr id="2215" name="object 2215" descr=""/>
            <p:cNvSpPr/>
            <p:nvPr/>
          </p:nvSpPr>
          <p:spPr>
            <a:xfrm>
              <a:off x="6289461" y="2494750"/>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2216" name="object 2216" descr=""/>
            <p:cNvSpPr/>
            <p:nvPr/>
          </p:nvSpPr>
          <p:spPr>
            <a:xfrm>
              <a:off x="5928951" y="2494750"/>
              <a:ext cx="136525" cy="0"/>
            </a:xfrm>
            <a:custGeom>
              <a:avLst/>
              <a:gdLst/>
              <a:ahLst/>
              <a:cxnLst/>
              <a:rect l="l" t="t" r="r" b="b"/>
              <a:pathLst>
                <a:path w="136525" h="0">
                  <a:moveTo>
                    <a:pt x="135928" y="0"/>
                  </a:moveTo>
                  <a:lnTo>
                    <a:pt x="99567" y="0"/>
                  </a:lnTo>
                  <a:lnTo>
                    <a:pt x="38341" y="0"/>
                  </a:lnTo>
                  <a:lnTo>
                    <a:pt x="0" y="0"/>
                  </a:lnTo>
                </a:path>
              </a:pathLst>
            </a:custGeom>
            <a:ln w="3175">
              <a:solidFill>
                <a:srgbClr val="565658"/>
              </a:solidFill>
            </a:ln>
          </p:spPr>
          <p:txBody>
            <a:bodyPr wrap="square" lIns="0" tIns="0" rIns="0" bIns="0" rtlCol="0"/>
            <a:lstStyle/>
            <a:p/>
          </p:txBody>
        </p:sp>
        <p:sp>
          <p:nvSpPr>
            <p:cNvPr id="2217" name="object 2217" descr=""/>
            <p:cNvSpPr/>
            <p:nvPr/>
          </p:nvSpPr>
          <p:spPr>
            <a:xfrm>
              <a:off x="5962274" y="2517272"/>
              <a:ext cx="84455" cy="0"/>
            </a:xfrm>
            <a:custGeom>
              <a:avLst/>
              <a:gdLst/>
              <a:ahLst/>
              <a:cxnLst/>
              <a:rect l="l" t="t" r="r" b="b"/>
              <a:pathLst>
                <a:path w="84454" h="0">
                  <a:moveTo>
                    <a:pt x="83908" y="0"/>
                  </a:moveTo>
                  <a:lnTo>
                    <a:pt x="83908" y="0"/>
                  </a:lnTo>
                  <a:lnTo>
                    <a:pt x="8382" y="0"/>
                  </a:lnTo>
                  <a:lnTo>
                    <a:pt x="0" y="0"/>
                  </a:lnTo>
                </a:path>
              </a:pathLst>
            </a:custGeom>
            <a:ln w="3175">
              <a:solidFill>
                <a:srgbClr val="565658"/>
              </a:solidFill>
            </a:ln>
          </p:spPr>
          <p:txBody>
            <a:bodyPr wrap="square" lIns="0" tIns="0" rIns="0" bIns="0" rtlCol="0"/>
            <a:lstStyle/>
            <a:p/>
          </p:txBody>
        </p:sp>
        <p:sp>
          <p:nvSpPr>
            <p:cNvPr id="2218" name="object 2218" descr=""/>
            <p:cNvSpPr/>
            <p:nvPr/>
          </p:nvSpPr>
          <p:spPr>
            <a:xfrm>
              <a:off x="6289461" y="2494750"/>
              <a:ext cx="77470" cy="0"/>
            </a:xfrm>
            <a:custGeom>
              <a:avLst/>
              <a:gdLst/>
              <a:ahLst/>
              <a:cxnLst/>
              <a:rect l="l" t="t" r="r" b="b"/>
              <a:pathLst>
                <a:path w="77470" h="0">
                  <a:moveTo>
                    <a:pt x="0" y="0"/>
                  </a:moveTo>
                  <a:lnTo>
                    <a:pt x="0" y="0"/>
                  </a:lnTo>
                  <a:lnTo>
                    <a:pt x="76796" y="0"/>
                  </a:lnTo>
                  <a:lnTo>
                    <a:pt x="77012" y="0"/>
                  </a:lnTo>
                </a:path>
              </a:pathLst>
            </a:custGeom>
            <a:ln w="3175">
              <a:solidFill>
                <a:srgbClr val="565658"/>
              </a:solidFill>
            </a:ln>
          </p:spPr>
          <p:txBody>
            <a:bodyPr wrap="square" lIns="0" tIns="0" rIns="0" bIns="0" rtlCol="0"/>
            <a:lstStyle/>
            <a:p/>
          </p:txBody>
        </p:sp>
        <p:sp>
          <p:nvSpPr>
            <p:cNvPr id="2219" name="object 2219" descr=""/>
            <p:cNvSpPr/>
            <p:nvPr/>
          </p:nvSpPr>
          <p:spPr>
            <a:xfrm>
              <a:off x="5928950" y="2494750"/>
              <a:ext cx="0" cy="22860"/>
            </a:xfrm>
            <a:custGeom>
              <a:avLst/>
              <a:gdLst/>
              <a:ahLst/>
              <a:cxnLst/>
              <a:rect l="l" t="t" r="r" b="b"/>
              <a:pathLst>
                <a:path w="0" h="22860">
                  <a:moveTo>
                    <a:pt x="0" y="0"/>
                  </a:moveTo>
                  <a:lnTo>
                    <a:pt x="0" y="22694"/>
                  </a:lnTo>
                </a:path>
              </a:pathLst>
            </a:custGeom>
            <a:ln w="3175">
              <a:solidFill>
                <a:srgbClr val="565658"/>
              </a:solidFill>
            </a:ln>
          </p:spPr>
          <p:txBody>
            <a:bodyPr wrap="square" lIns="0" tIns="0" rIns="0" bIns="0" rtlCol="0"/>
            <a:lstStyle/>
            <a:p/>
          </p:txBody>
        </p:sp>
        <p:sp>
          <p:nvSpPr>
            <p:cNvPr id="2220" name="object 2220" descr=""/>
            <p:cNvSpPr/>
            <p:nvPr/>
          </p:nvSpPr>
          <p:spPr>
            <a:xfrm>
              <a:off x="5954928" y="2517272"/>
              <a:ext cx="7620" cy="2540"/>
            </a:xfrm>
            <a:custGeom>
              <a:avLst/>
              <a:gdLst/>
              <a:ahLst/>
              <a:cxnLst/>
              <a:rect l="l" t="t" r="r" b="b"/>
              <a:pathLst>
                <a:path w="7620" h="2539">
                  <a:moveTo>
                    <a:pt x="7340" y="0"/>
                  </a:moveTo>
                  <a:lnTo>
                    <a:pt x="5130" y="165"/>
                  </a:lnTo>
                  <a:lnTo>
                    <a:pt x="2743" y="749"/>
                  </a:lnTo>
                  <a:lnTo>
                    <a:pt x="0" y="1968"/>
                  </a:lnTo>
                </a:path>
              </a:pathLst>
            </a:custGeom>
            <a:ln w="3175">
              <a:solidFill>
                <a:srgbClr val="565658"/>
              </a:solidFill>
            </a:ln>
          </p:spPr>
          <p:txBody>
            <a:bodyPr wrap="square" lIns="0" tIns="0" rIns="0" bIns="0" rtlCol="0"/>
            <a:lstStyle/>
            <a:p/>
          </p:txBody>
        </p:sp>
        <p:sp>
          <p:nvSpPr>
            <p:cNvPr id="2221" name="object 2221" descr=""/>
            <p:cNvSpPr/>
            <p:nvPr/>
          </p:nvSpPr>
          <p:spPr>
            <a:xfrm>
              <a:off x="6085648" y="2517272"/>
              <a:ext cx="203835" cy="0"/>
            </a:xfrm>
            <a:custGeom>
              <a:avLst/>
              <a:gdLst/>
              <a:ahLst/>
              <a:cxnLst/>
              <a:rect l="l" t="t" r="r" b="b"/>
              <a:pathLst>
                <a:path w="203835" h="0">
                  <a:moveTo>
                    <a:pt x="203720" y="0"/>
                  </a:moveTo>
                  <a:lnTo>
                    <a:pt x="125082" y="0"/>
                  </a:lnTo>
                  <a:lnTo>
                    <a:pt x="46418" y="0"/>
                  </a:lnTo>
                  <a:lnTo>
                    <a:pt x="0" y="0"/>
                  </a:lnTo>
                </a:path>
              </a:pathLst>
            </a:custGeom>
            <a:ln w="3175">
              <a:solidFill>
                <a:srgbClr val="565658"/>
              </a:solidFill>
            </a:ln>
          </p:spPr>
          <p:txBody>
            <a:bodyPr wrap="square" lIns="0" tIns="0" rIns="0" bIns="0" rtlCol="0"/>
            <a:lstStyle/>
            <a:p/>
          </p:txBody>
        </p:sp>
        <p:sp>
          <p:nvSpPr>
            <p:cNvPr id="2222" name="object 2222" descr=""/>
            <p:cNvSpPr/>
            <p:nvPr/>
          </p:nvSpPr>
          <p:spPr>
            <a:xfrm>
              <a:off x="6289368" y="2504541"/>
              <a:ext cx="0" cy="13335"/>
            </a:xfrm>
            <a:custGeom>
              <a:avLst/>
              <a:gdLst/>
              <a:ahLst/>
              <a:cxnLst/>
              <a:rect l="l" t="t" r="r" b="b"/>
              <a:pathLst>
                <a:path w="0" h="13335">
                  <a:moveTo>
                    <a:pt x="0" y="0"/>
                  </a:moveTo>
                  <a:lnTo>
                    <a:pt x="0" y="12725"/>
                  </a:lnTo>
                </a:path>
              </a:pathLst>
            </a:custGeom>
            <a:ln w="3175">
              <a:solidFill>
                <a:srgbClr val="565658"/>
              </a:solidFill>
            </a:ln>
          </p:spPr>
          <p:txBody>
            <a:bodyPr wrap="square" lIns="0" tIns="0" rIns="0" bIns="0" rtlCol="0"/>
            <a:lstStyle/>
            <a:p/>
          </p:txBody>
        </p:sp>
        <p:sp>
          <p:nvSpPr>
            <p:cNvPr id="2223" name="object 2223" descr=""/>
            <p:cNvSpPr/>
            <p:nvPr/>
          </p:nvSpPr>
          <p:spPr>
            <a:xfrm>
              <a:off x="6289367" y="2504541"/>
              <a:ext cx="77470" cy="0"/>
            </a:xfrm>
            <a:custGeom>
              <a:avLst/>
              <a:gdLst/>
              <a:ahLst/>
              <a:cxnLst/>
              <a:rect l="l" t="t" r="r" b="b"/>
              <a:pathLst>
                <a:path w="77470" h="0">
                  <a:moveTo>
                    <a:pt x="77279" y="0"/>
                  </a:moveTo>
                  <a:lnTo>
                    <a:pt x="77279" y="0"/>
                  </a:lnTo>
                  <a:lnTo>
                    <a:pt x="11874" y="0"/>
                  </a:lnTo>
                  <a:lnTo>
                    <a:pt x="0" y="0"/>
                  </a:lnTo>
                </a:path>
              </a:pathLst>
            </a:custGeom>
            <a:ln w="3175">
              <a:solidFill>
                <a:srgbClr val="565658"/>
              </a:solidFill>
            </a:ln>
          </p:spPr>
          <p:txBody>
            <a:bodyPr wrap="square" lIns="0" tIns="0" rIns="0" bIns="0" rtlCol="0"/>
            <a:lstStyle/>
            <a:p/>
          </p:txBody>
        </p:sp>
        <p:sp>
          <p:nvSpPr>
            <p:cNvPr id="2224" name="object 2224" descr=""/>
            <p:cNvSpPr/>
            <p:nvPr/>
          </p:nvSpPr>
          <p:spPr>
            <a:xfrm>
              <a:off x="5951081" y="2519248"/>
              <a:ext cx="4445" cy="2540"/>
            </a:xfrm>
            <a:custGeom>
              <a:avLst/>
              <a:gdLst/>
              <a:ahLst/>
              <a:cxnLst/>
              <a:rect l="l" t="t" r="r" b="b"/>
              <a:pathLst>
                <a:path w="4445" h="2539">
                  <a:moveTo>
                    <a:pt x="0" y="2209"/>
                  </a:moveTo>
                  <a:lnTo>
                    <a:pt x="228" y="2082"/>
                  </a:lnTo>
                  <a:lnTo>
                    <a:pt x="1219" y="1511"/>
                  </a:lnTo>
                  <a:lnTo>
                    <a:pt x="3073" y="444"/>
                  </a:lnTo>
                  <a:lnTo>
                    <a:pt x="3848" y="0"/>
                  </a:lnTo>
                </a:path>
              </a:pathLst>
            </a:custGeom>
            <a:ln w="3175">
              <a:solidFill>
                <a:srgbClr val="565658"/>
              </a:solidFill>
            </a:ln>
          </p:spPr>
          <p:txBody>
            <a:bodyPr wrap="square" lIns="0" tIns="0" rIns="0" bIns="0" rtlCol="0"/>
            <a:lstStyle/>
            <a:p/>
          </p:txBody>
        </p:sp>
        <p:sp>
          <p:nvSpPr>
            <p:cNvPr id="2225" name="object 2225" descr=""/>
            <p:cNvSpPr/>
            <p:nvPr/>
          </p:nvSpPr>
          <p:spPr>
            <a:xfrm>
              <a:off x="6289365" y="2517272"/>
              <a:ext cx="74930" cy="0"/>
            </a:xfrm>
            <a:custGeom>
              <a:avLst/>
              <a:gdLst/>
              <a:ahLst/>
              <a:cxnLst/>
              <a:rect l="l" t="t" r="r" b="b"/>
              <a:pathLst>
                <a:path w="74929" h="0">
                  <a:moveTo>
                    <a:pt x="74777" y="0"/>
                  </a:moveTo>
                  <a:lnTo>
                    <a:pt x="74777" y="0"/>
                  </a:lnTo>
                  <a:lnTo>
                    <a:pt x="2031" y="0"/>
                  </a:lnTo>
                  <a:lnTo>
                    <a:pt x="0" y="0"/>
                  </a:lnTo>
                </a:path>
              </a:pathLst>
            </a:custGeom>
            <a:ln w="3175">
              <a:solidFill>
                <a:srgbClr val="565658"/>
              </a:solidFill>
            </a:ln>
          </p:spPr>
          <p:txBody>
            <a:bodyPr wrap="square" lIns="0" tIns="0" rIns="0" bIns="0" rtlCol="0"/>
            <a:lstStyle/>
            <a:p/>
          </p:txBody>
        </p:sp>
        <p:sp>
          <p:nvSpPr>
            <p:cNvPr id="2226" name="object 2226" descr=""/>
            <p:cNvSpPr/>
            <p:nvPr/>
          </p:nvSpPr>
          <p:spPr>
            <a:xfrm>
              <a:off x="6366240" y="2504541"/>
              <a:ext cx="635" cy="6985"/>
            </a:xfrm>
            <a:custGeom>
              <a:avLst/>
              <a:gdLst/>
              <a:ahLst/>
              <a:cxnLst/>
              <a:rect l="l" t="t" r="r" b="b"/>
              <a:pathLst>
                <a:path w="635" h="6985">
                  <a:moveTo>
                    <a:pt x="406" y="0"/>
                  </a:moveTo>
                  <a:lnTo>
                    <a:pt x="0" y="6502"/>
                  </a:lnTo>
                </a:path>
              </a:pathLst>
            </a:custGeom>
            <a:ln w="3175">
              <a:solidFill>
                <a:srgbClr val="565658"/>
              </a:solidFill>
            </a:ln>
          </p:spPr>
          <p:txBody>
            <a:bodyPr wrap="square" lIns="0" tIns="0" rIns="0" bIns="0" rtlCol="0"/>
            <a:lstStyle/>
            <a:p/>
          </p:txBody>
        </p:sp>
        <p:sp>
          <p:nvSpPr>
            <p:cNvPr id="2227" name="object 2227" descr=""/>
            <p:cNvSpPr/>
            <p:nvPr/>
          </p:nvSpPr>
          <p:spPr>
            <a:xfrm>
              <a:off x="6364142" y="2511046"/>
              <a:ext cx="2540" cy="6350"/>
            </a:xfrm>
            <a:custGeom>
              <a:avLst/>
              <a:gdLst/>
              <a:ahLst/>
              <a:cxnLst/>
              <a:rect l="l" t="t" r="r" b="b"/>
              <a:pathLst>
                <a:path w="2539" h="6350">
                  <a:moveTo>
                    <a:pt x="2095" y="0"/>
                  </a:moveTo>
                  <a:lnTo>
                    <a:pt x="0" y="6223"/>
                  </a:lnTo>
                </a:path>
              </a:pathLst>
            </a:custGeom>
            <a:ln w="3175">
              <a:solidFill>
                <a:srgbClr val="565658"/>
              </a:solidFill>
            </a:ln>
          </p:spPr>
          <p:txBody>
            <a:bodyPr wrap="square" lIns="0" tIns="0" rIns="0" bIns="0" rtlCol="0"/>
            <a:lstStyle/>
            <a:p/>
          </p:txBody>
        </p:sp>
        <p:sp>
          <p:nvSpPr>
            <p:cNvPr id="2228" name="object 2228" descr=""/>
            <p:cNvSpPr/>
            <p:nvPr/>
          </p:nvSpPr>
          <p:spPr>
            <a:xfrm>
              <a:off x="6038354" y="2395537"/>
              <a:ext cx="3810" cy="1905"/>
            </a:xfrm>
            <a:custGeom>
              <a:avLst/>
              <a:gdLst/>
              <a:ahLst/>
              <a:cxnLst/>
              <a:rect l="l" t="t" r="r" b="b"/>
              <a:pathLst>
                <a:path w="3810" h="1905">
                  <a:moveTo>
                    <a:pt x="3543" y="0"/>
                  </a:moveTo>
                  <a:lnTo>
                    <a:pt x="0" y="1473"/>
                  </a:lnTo>
                </a:path>
              </a:pathLst>
            </a:custGeom>
            <a:ln w="3175">
              <a:solidFill>
                <a:srgbClr val="565658"/>
              </a:solidFill>
            </a:ln>
          </p:spPr>
          <p:txBody>
            <a:bodyPr wrap="square" lIns="0" tIns="0" rIns="0" bIns="0" rtlCol="0"/>
            <a:lstStyle/>
            <a:p/>
          </p:txBody>
        </p:sp>
        <p:sp>
          <p:nvSpPr>
            <p:cNvPr id="2229" name="object 2229" descr=""/>
            <p:cNvSpPr/>
            <p:nvPr/>
          </p:nvSpPr>
          <p:spPr>
            <a:xfrm>
              <a:off x="6032925" y="2393980"/>
              <a:ext cx="13335" cy="5715"/>
            </a:xfrm>
            <a:custGeom>
              <a:avLst/>
              <a:gdLst/>
              <a:ahLst/>
              <a:cxnLst/>
              <a:rect l="l" t="t" r="r" b="b"/>
              <a:pathLst>
                <a:path w="13335" h="5714">
                  <a:moveTo>
                    <a:pt x="0" y="5283"/>
                  </a:moveTo>
                  <a:lnTo>
                    <a:pt x="3098" y="3987"/>
                  </a:lnTo>
                  <a:lnTo>
                    <a:pt x="5829" y="2857"/>
                  </a:lnTo>
                  <a:lnTo>
                    <a:pt x="8712" y="1676"/>
                  </a:lnTo>
                  <a:lnTo>
                    <a:pt x="11531" y="508"/>
                  </a:lnTo>
                  <a:lnTo>
                    <a:pt x="12738" y="0"/>
                  </a:lnTo>
                </a:path>
              </a:pathLst>
            </a:custGeom>
            <a:ln w="3175">
              <a:solidFill>
                <a:srgbClr val="565658"/>
              </a:solidFill>
            </a:ln>
          </p:spPr>
          <p:txBody>
            <a:bodyPr wrap="square" lIns="0" tIns="0" rIns="0" bIns="0" rtlCol="0"/>
            <a:lstStyle/>
            <a:p/>
          </p:txBody>
        </p:sp>
        <p:sp>
          <p:nvSpPr>
            <p:cNvPr id="2230" name="object 2230" descr=""/>
            <p:cNvSpPr/>
            <p:nvPr/>
          </p:nvSpPr>
          <p:spPr>
            <a:xfrm>
              <a:off x="6066073" y="2434022"/>
              <a:ext cx="5080" cy="5080"/>
            </a:xfrm>
            <a:custGeom>
              <a:avLst/>
              <a:gdLst/>
              <a:ahLst/>
              <a:cxnLst/>
              <a:rect l="l" t="t" r="r" b="b"/>
              <a:pathLst>
                <a:path w="5079" h="5080">
                  <a:moveTo>
                    <a:pt x="4889" y="0"/>
                  </a:moveTo>
                  <a:lnTo>
                    <a:pt x="4521" y="1879"/>
                  </a:lnTo>
                  <a:lnTo>
                    <a:pt x="3454" y="3467"/>
                  </a:lnTo>
                  <a:lnTo>
                    <a:pt x="1866" y="4521"/>
                  </a:lnTo>
                  <a:lnTo>
                    <a:pt x="0" y="4902"/>
                  </a:lnTo>
                </a:path>
              </a:pathLst>
            </a:custGeom>
            <a:ln w="3175">
              <a:solidFill>
                <a:srgbClr val="565658"/>
              </a:solidFill>
            </a:ln>
          </p:spPr>
          <p:txBody>
            <a:bodyPr wrap="square" lIns="0" tIns="0" rIns="0" bIns="0" rtlCol="0"/>
            <a:lstStyle/>
            <a:p/>
          </p:txBody>
        </p:sp>
        <p:sp>
          <p:nvSpPr>
            <p:cNvPr id="2231" name="object 2231" descr=""/>
            <p:cNvSpPr/>
            <p:nvPr/>
          </p:nvSpPr>
          <p:spPr>
            <a:xfrm>
              <a:off x="6020751" y="2467285"/>
              <a:ext cx="635" cy="635"/>
            </a:xfrm>
            <a:custGeom>
              <a:avLst/>
              <a:gdLst/>
              <a:ahLst/>
              <a:cxnLst/>
              <a:rect l="l" t="t" r="r" b="b"/>
              <a:pathLst>
                <a:path w="635" h="635">
                  <a:moveTo>
                    <a:pt x="596" y="0"/>
                  </a:moveTo>
                  <a:lnTo>
                    <a:pt x="241" y="190"/>
                  </a:lnTo>
                  <a:lnTo>
                    <a:pt x="0" y="330"/>
                  </a:lnTo>
                </a:path>
              </a:pathLst>
            </a:custGeom>
            <a:ln w="3175">
              <a:solidFill>
                <a:srgbClr val="565658"/>
              </a:solidFill>
            </a:ln>
          </p:spPr>
          <p:txBody>
            <a:bodyPr wrap="square" lIns="0" tIns="0" rIns="0" bIns="0" rtlCol="0"/>
            <a:lstStyle/>
            <a:p/>
          </p:txBody>
        </p:sp>
        <p:sp>
          <p:nvSpPr>
            <p:cNvPr id="2232" name="object 2232" descr=""/>
            <p:cNvSpPr/>
            <p:nvPr/>
          </p:nvSpPr>
          <p:spPr>
            <a:xfrm>
              <a:off x="6020587" y="2467614"/>
              <a:ext cx="635" cy="1270"/>
            </a:xfrm>
            <a:custGeom>
              <a:avLst/>
              <a:gdLst/>
              <a:ahLst/>
              <a:cxnLst/>
              <a:rect l="l" t="t" r="r" b="b"/>
              <a:pathLst>
                <a:path w="635" h="1269">
                  <a:moveTo>
                    <a:pt x="165" y="0"/>
                  </a:moveTo>
                  <a:lnTo>
                    <a:pt x="0" y="292"/>
                  </a:lnTo>
                  <a:lnTo>
                    <a:pt x="25" y="558"/>
                  </a:lnTo>
                  <a:lnTo>
                    <a:pt x="139" y="762"/>
                  </a:lnTo>
                </a:path>
              </a:pathLst>
            </a:custGeom>
            <a:ln w="3175">
              <a:solidFill>
                <a:srgbClr val="565658"/>
              </a:solidFill>
            </a:ln>
          </p:spPr>
          <p:txBody>
            <a:bodyPr wrap="square" lIns="0" tIns="0" rIns="0" bIns="0" rtlCol="0"/>
            <a:lstStyle/>
            <a:p/>
          </p:txBody>
        </p:sp>
        <p:sp>
          <p:nvSpPr>
            <p:cNvPr id="2233" name="object 2233" descr=""/>
            <p:cNvSpPr/>
            <p:nvPr/>
          </p:nvSpPr>
          <p:spPr>
            <a:xfrm>
              <a:off x="6021349" y="2465314"/>
              <a:ext cx="3175" cy="2540"/>
            </a:xfrm>
            <a:custGeom>
              <a:avLst/>
              <a:gdLst/>
              <a:ahLst/>
              <a:cxnLst/>
              <a:rect l="l" t="t" r="r" b="b"/>
              <a:pathLst>
                <a:path w="3175" h="2539">
                  <a:moveTo>
                    <a:pt x="2857" y="215"/>
                  </a:moveTo>
                  <a:lnTo>
                    <a:pt x="2692" y="76"/>
                  </a:lnTo>
                  <a:lnTo>
                    <a:pt x="2476" y="0"/>
                  </a:lnTo>
                  <a:lnTo>
                    <a:pt x="2197" y="25"/>
                  </a:lnTo>
                  <a:lnTo>
                    <a:pt x="1727" y="558"/>
                  </a:lnTo>
                  <a:lnTo>
                    <a:pt x="609" y="1651"/>
                  </a:lnTo>
                  <a:lnTo>
                    <a:pt x="0" y="1968"/>
                  </a:lnTo>
                </a:path>
              </a:pathLst>
            </a:custGeom>
            <a:ln w="3175">
              <a:solidFill>
                <a:srgbClr val="565658"/>
              </a:solidFill>
            </a:ln>
          </p:spPr>
          <p:txBody>
            <a:bodyPr wrap="square" lIns="0" tIns="0" rIns="0" bIns="0" rtlCol="0"/>
            <a:lstStyle/>
            <a:p/>
          </p:txBody>
        </p:sp>
        <p:sp>
          <p:nvSpPr>
            <p:cNvPr id="2234" name="object 2234" descr=""/>
            <p:cNvSpPr/>
            <p:nvPr/>
          </p:nvSpPr>
          <p:spPr>
            <a:xfrm>
              <a:off x="6020758" y="2467568"/>
              <a:ext cx="2540" cy="1270"/>
            </a:xfrm>
            <a:custGeom>
              <a:avLst/>
              <a:gdLst/>
              <a:ahLst/>
              <a:cxnLst/>
              <a:rect l="l" t="t" r="r" b="b"/>
              <a:pathLst>
                <a:path w="2539" h="1269">
                  <a:moveTo>
                    <a:pt x="0" y="850"/>
                  </a:moveTo>
                  <a:lnTo>
                    <a:pt x="190" y="977"/>
                  </a:lnTo>
                  <a:lnTo>
                    <a:pt x="381" y="1028"/>
                  </a:lnTo>
                  <a:lnTo>
                    <a:pt x="647" y="965"/>
                  </a:lnTo>
                  <a:lnTo>
                    <a:pt x="838" y="889"/>
                  </a:lnTo>
                  <a:lnTo>
                    <a:pt x="2184" y="0"/>
                  </a:lnTo>
                </a:path>
              </a:pathLst>
            </a:custGeom>
            <a:ln w="3175">
              <a:solidFill>
                <a:srgbClr val="565658"/>
              </a:solidFill>
            </a:ln>
          </p:spPr>
          <p:txBody>
            <a:bodyPr wrap="square" lIns="0" tIns="0" rIns="0" bIns="0" rtlCol="0"/>
            <a:lstStyle/>
            <a:p/>
          </p:txBody>
        </p:sp>
        <p:sp>
          <p:nvSpPr>
            <p:cNvPr id="2235" name="object 2235" descr=""/>
            <p:cNvSpPr/>
            <p:nvPr/>
          </p:nvSpPr>
          <p:spPr>
            <a:xfrm>
              <a:off x="6022946" y="2465526"/>
              <a:ext cx="1905" cy="8255"/>
            </a:xfrm>
            <a:custGeom>
              <a:avLst/>
              <a:gdLst/>
              <a:ahLst/>
              <a:cxnLst/>
              <a:rect l="l" t="t" r="r" b="b"/>
              <a:pathLst>
                <a:path w="1904" h="8255">
                  <a:moveTo>
                    <a:pt x="0" y="2044"/>
                  </a:moveTo>
                  <a:lnTo>
                    <a:pt x="0" y="6692"/>
                  </a:lnTo>
                  <a:lnTo>
                    <a:pt x="63" y="7251"/>
                  </a:lnTo>
                  <a:lnTo>
                    <a:pt x="203" y="7467"/>
                  </a:lnTo>
                  <a:lnTo>
                    <a:pt x="406" y="7619"/>
                  </a:lnTo>
                  <a:lnTo>
                    <a:pt x="685" y="7670"/>
                  </a:lnTo>
                  <a:lnTo>
                    <a:pt x="965" y="7632"/>
                  </a:lnTo>
                  <a:lnTo>
                    <a:pt x="1155" y="7518"/>
                  </a:lnTo>
                  <a:lnTo>
                    <a:pt x="1308" y="7315"/>
                  </a:lnTo>
                  <a:lnTo>
                    <a:pt x="1422" y="6807"/>
                  </a:lnTo>
                  <a:lnTo>
                    <a:pt x="1422" y="3873"/>
                  </a:lnTo>
                  <a:lnTo>
                    <a:pt x="1422" y="1384"/>
                  </a:lnTo>
                  <a:lnTo>
                    <a:pt x="1422" y="444"/>
                  </a:lnTo>
                  <a:lnTo>
                    <a:pt x="1320" y="114"/>
                  </a:lnTo>
                </a:path>
              </a:pathLst>
            </a:custGeom>
            <a:ln w="3175">
              <a:solidFill>
                <a:srgbClr val="565658"/>
              </a:solidFill>
            </a:ln>
          </p:spPr>
          <p:txBody>
            <a:bodyPr wrap="square" lIns="0" tIns="0" rIns="0" bIns="0" rtlCol="0"/>
            <a:lstStyle/>
            <a:p/>
          </p:txBody>
        </p:sp>
        <p:sp>
          <p:nvSpPr>
            <p:cNvPr id="2236" name="object 2236" descr=""/>
            <p:cNvSpPr/>
            <p:nvPr/>
          </p:nvSpPr>
          <p:spPr>
            <a:xfrm>
              <a:off x="6039393" y="2470485"/>
              <a:ext cx="1270" cy="1270"/>
            </a:xfrm>
            <a:custGeom>
              <a:avLst/>
              <a:gdLst/>
              <a:ahLst/>
              <a:cxnLst/>
              <a:rect l="l" t="t" r="r" b="b"/>
              <a:pathLst>
                <a:path w="1270" h="1269">
                  <a:moveTo>
                    <a:pt x="0" y="1003"/>
                  </a:moveTo>
                  <a:lnTo>
                    <a:pt x="419" y="571"/>
                  </a:lnTo>
                  <a:lnTo>
                    <a:pt x="1079" y="0"/>
                  </a:lnTo>
                </a:path>
              </a:pathLst>
            </a:custGeom>
            <a:ln w="3175">
              <a:solidFill>
                <a:srgbClr val="565658"/>
              </a:solidFill>
            </a:ln>
          </p:spPr>
          <p:txBody>
            <a:bodyPr wrap="square" lIns="0" tIns="0" rIns="0" bIns="0" rtlCol="0"/>
            <a:lstStyle/>
            <a:p/>
          </p:txBody>
        </p:sp>
        <p:sp>
          <p:nvSpPr>
            <p:cNvPr id="2237" name="object 2237" descr=""/>
            <p:cNvSpPr/>
            <p:nvPr/>
          </p:nvSpPr>
          <p:spPr>
            <a:xfrm>
              <a:off x="6040478" y="2469531"/>
              <a:ext cx="1270" cy="1270"/>
            </a:xfrm>
            <a:custGeom>
              <a:avLst/>
              <a:gdLst/>
              <a:ahLst/>
              <a:cxnLst/>
              <a:rect l="l" t="t" r="r" b="b"/>
              <a:pathLst>
                <a:path w="1270" h="1269">
                  <a:moveTo>
                    <a:pt x="0" y="952"/>
                  </a:moveTo>
                  <a:lnTo>
                    <a:pt x="673" y="393"/>
                  </a:lnTo>
                  <a:lnTo>
                    <a:pt x="1130" y="0"/>
                  </a:lnTo>
                </a:path>
              </a:pathLst>
            </a:custGeom>
            <a:ln w="3175">
              <a:solidFill>
                <a:srgbClr val="565658"/>
              </a:solidFill>
            </a:ln>
          </p:spPr>
          <p:txBody>
            <a:bodyPr wrap="square" lIns="0" tIns="0" rIns="0" bIns="0" rtlCol="0"/>
            <a:lstStyle/>
            <a:p/>
          </p:txBody>
        </p:sp>
        <p:sp>
          <p:nvSpPr>
            <p:cNvPr id="2238" name="object 2238" descr=""/>
            <p:cNvSpPr/>
            <p:nvPr/>
          </p:nvSpPr>
          <p:spPr>
            <a:xfrm>
              <a:off x="6039131" y="2471487"/>
              <a:ext cx="635" cy="635"/>
            </a:xfrm>
            <a:custGeom>
              <a:avLst/>
              <a:gdLst/>
              <a:ahLst/>
              <a:cxnLst/>
              <a:rect l="l" t="t" r="r" b="b"/>
              <a:pathLst>
                <a:path w="635" h="635">
                  <a:moveTo>
                    <a:pt x="0" y="342"/>
                  </a:moveTo>
                  <a:lnTo>
                    <a:pt x="139" y="152"/>
                  </a:lnTo>
                  <a:lnTo>
                    <a:pt x="266" y="0"/>
                  </a:lnTo>
                </a:path>
              </a:pathLst>
            </a:custGeom>
            <a:ln w="3175">
              <a:solidFill>
                <a:srgbClr val="565658"/>
              </a:solidFill>
            </a:ln>
          </p:spPr>
          <p:txBody>
            <a:bodyPr wrap="square" lIns="0" tIns="0" rIns="0" bIns="0" rtlCol="0"/>
            <a:lstStyle/>
            <a:p/>
          </p:txBody>
        </p:sp>
        <p:sp>
          <p:nvSpPr>
            <p:cNvPr id="2239" name="object 2239" descr=""/>
            <p:cNvSpPr/>
            <p:nvPr/>
          </p:nvSpPr>
          <p:spPr>
            <a:xfrm>
              <a:off x="6041607" y="2468697"/>
              <a:ext cx="1270" cy="1270"/>
            </a:xfrm>
            <a:custGeom>
              <a:avLst/>
              <a:gdLst/>
              <a:ahLst/>
              <a:cxnLst/>
              <a:rect l="l" t="t" r="r" b="b"/>
              <a:pathLst>
                <a:path w="1270" h="1269">
                  <a:moveTo>
                    <a:pt x="0" y="838"/>
                  </a:moveTo>
                  <a:lnTo>
                    <a:pt x="330" y="482"/>
                  </a:lnTo>
                  <a:lnTo>
                    <a:pt x="660" y="0"/>
                  </a:lnTo>
                </a:path>
              </a:pathLst>
            </a:custGeom>
            <a:ln w="3175">
              <a:solidFill>
                <a:srgbClr val="565658"/>
              </a:solidFill>
            </a:ln>
          </p:spPr>
          <p:txBody>
            <a:bodyPr wrap="square" lIns="0" tIns="0" rIns="0" bIns="0" rtlCol="0"/>
            <a:lstStyle/>
            <a:p/>
          </p:txBody>
        </p:sp>
        <p:sp>
          <p:nvSpPr>
            <p:cNvPr id="2240" name="object 2240" descr=""/>
            <p:cNvSpPr/>
            <p:nvPr/>
          </p:nvSpPr>
          <p:spPr>
            <a:xfrm>
              <a:off x="6042263" y="2466717"/>
              <a:ext cx="635" cy="2540"/>
            </a:xfrm>
            <a:custGeom>
              <a:avLst/>
              <a:gdLst/>
              <a:ahLst/>
              <a:cxnLst/>
              <a:rect l="l" t="t" r="r" b="b"/>
              <a:pathLst>
                <a:path w="635" h="2539">
                  <a:moveTo>
                    <a:pt x="0" y="1981"/>
                  </a:moveTo>
                  <a:lnTo>
                    <a:pt x="304" y="1079"/>
                  </a:lnTo>
                  <a:lnTo>
                    <a:pt x="241" y="203"/>
                  </a:lnTo>
                  <a:lnTo>
                    <a:pt x="165" y="0"/>
                  </a:lnTo>
                </a:path>
              </a:pathLst>
            </a:custGeom>
            <a:ln w="3175">
              <a:solidFill>
                <a:srgbClr val="565658"/>
              </a:solidFill>
            </a:ln>
          </p:spPr>
          <p:txBody>
            <a:bodyPr wrap="square" lIns="0" tIns="0" rIns="0" bIns="0" rtlCol="0"/>
            <a:lstStyle/>
            <a:p/>
          </p:txBody>
        </p:sp>
        <p:sp>
          <p:nvSpPr>
            <p:cNvPr id="2241" name="object 2241" descr=""/>
            <p:cNvSpPr/>
            <p:nvPr/>
          </p:nvSpPr>
          <p:spPr>
            <a:xfrm>
              <a:off x="6041883" y="2471832"/>
              <a:ext cx="635" cy="635"/>
            </a:xfrm>
            <a:custGeom>
              <a:avLst/>
              <a:gdLst/>
              <a:ahLst/>
              <a:cxnLst/>
              <a:rect l="l" t="t" r="r" b="b"/>
              <a:pathLst>
                <a:path w="635" h="635">
                  <a:moveTo>
                    <a:pt x="622" y="165"/>
                  </a:moveTo>
                  <a:lnTo>
                    <a:pt x="368" y="38"/>
                  </a:lnTo>
                  <a:lnTo>
                    <a:pt x="12" y="0"/>
                  </a:lnTo>
                </a:path>
              </a:pathLst>
            </a:custGeom>
            <a:ln w="3175">
              <a:solidFill>
                <a:srgbClr val="565658"/>
              </a:solidFill>
            </a:ln>
          </p:spPr>
          <p:txBody>
            <a:bodyPr wrap="square" lIns="0" tIns="0" rIns="0" bIns="0" rtlCol="0"/>
            <a:lstStyle/>
            <a:p/>
          </p:txBody>
        </p:sp>
        <p:sp>
          <p:nvSpPr>
            <p:cNvPr id="2242" name="object 2242" descr=""/>
            <p:cNvSpPr/>
            <p:nvPr/>
          </p:nvSpPr>
          <p:spPr>
            <a:xfrm>
              <a:off x="6041999" y="2466029"/>
              <a:ext cx="635" cy="1270"/>
            </a:xfrm>
            <a:custGeom>
              <a:avLst/>
              <a:gdLst/>
              <a:ahLst/>
              <a:cxnLst/>
              <a:rect l="l" t="t" r="r" b="b"/>
              <a:pathLst>
                <a:path w="635" h="1269">
                  <a:moveTo>
                    <a:pt x="431" y="685"/>
                  </a:moveTo>
                  <a:lnTo>
                    <a:pt x="241" y="317"/>
                  </a:lnTo>
                  <a:lnTo>
                    <a:pt x="0" y="0"/>
                  </a:lnTo>
                </a:path>
              </a:pathLst>
            </a:custGeom>
            <a:ln w="3175">
              <a:solidFill>
                <a:srgbClr val="565658"/>
              </a:solidFill>
            </a:ln>
          </p:spPr>
          <p:txBody>
            <a:bodyPr wrap="square" lIns="0" tIns="0" rIns="0" bIns="0" rtlCol="0"/>
            <a:lstStyle/>
            <a:p/>
          </p:txBody>
        </p:sp>
        <p:sp>
          <p:nvSpPr>
            <p:cNvPr id="2243" name="object 2243" descr=""/>
            <p:cNvSpPr/>
            <p:nvPr/>
          </p:nvSpPr>
          <p:spPr>
            <a:xfrm>
              <a:off x="6042511" y="2472001"/>
              <a:ext cx="635" cy="1270"/>
            </a:xfrm>
            <a:custGeom>
              <a:avLst/>
              <a:gdLst/>
              <a:ahLst/>
              <a:cxnLst/>
              <a:rect l="l" t="t" r="r" b="b"/>
              <a:pathLst>
                <a:path w="635" h="1269">
                  <a:moveTo>
                    <a:pt x="38" y="889"/>
                  </a:moveTo>
                  <a:lnTo>
                    <a:pt x="165" y="685"/>
                  </a:lnTo>
                  <a:lnTo>
                    <a:pt x="203" y="444"/>
                  </a:lnTo>
                  <a:lnTo>
                    <a:pt x="139" y="152"/>
                  </a:lnTo>
                  <a:lnTo>
                    <a:pt x="0" y="0"/>
                  </a:lnTo>
                </a:path>
              </a:pathLst>
            </a:custGeom>
            <a:ln w="3175">
              <a:solidFill>
                <a:srgbClr val="565658"/>
              </a:solidFill>
            </a:ln>
          </p:spPr>
          <p:txBody>
            <a:bodyPr wrap="square" lIns="0" tIns="0" rIns="0" bIns="0" rtlCol="0"/>
            <a:lstStyle/>
            <a:p/>
          </p:txBody>
        </p:sp>
        <p:sp>
          <p:nvSpPr>
            <p:cNvPr id="2244" name="object 2244" descr=""/>
            <p:cNvSpPr/>
            <p:nvPr/>
          </p:nvSpPr>
          <p:spPr>
            <a:xfrm>
              <a:off x="6041349" y="2465575"/>
              <a:ext cx="1270" cy="635"/>
            </a:xfrm>
            <a:custGeom>
              <a:avLst/>
              <a:gdLst/>
              <a:ahLst/>
              <a:cxnLst/>
              <a:rect l="l" t="t" r="r" b="b"/>
              <a:pathLst>
                <a:path w="1270" h="635">
                  <a:moveTo>
                    <a:pt x="647" y="457"/>
                  </a:moveTo>
                  <a:lnTo>
                    <a:pt x="355" y="190"/>
                  </a:lnTo>
                  <a:lnTo>
                    <a:pt x="0" y="0"/>
                  </a:lnTo>
                </a:path>
              </a:pathLst>
            </a:custGeom>
            <a:ln w="3175">
              <a:solidFill>
                <a:srgbClr val="565658"/>
              </a:solidFill>
            </a:ln>
          </p:spPr>
          <p:txBody>
            <a:bodyPr wrap="square" lIns="0" tIns="0" rIns="0" bIns="0" rtlCol="0"/>
            <a:lstStyle/>
            <a:p/>
          </p:txBody>
        </p:sp>
        <p:sp>
          <p:nvSpPr>
            <p:cNvPr id="2245" name="object 2245" descr=""/>
            <p:cNvSpPr/>
            <p:nvPr/>
          </p:nvSpPr>
          <p:spPr>
            <a:xfrm>
              <a:off x="6037323" y="2471346"/>
              <a:ext cx="5715" cy="1905"/>
            </a:xfrm>
            <a:custGeom>
              <a:avLst/>
              <a:gdLst/>
              <a:ahLst/>
              <a:cxnLst/>
              <a:rect l="l" t="t" r="r" b="b"/>
              <a:pathLst>
                <a:path w="5714" h="1905">
                  <a:moveTo>
                    <a:pt x="457" y="0"/>
                  </a:moveTo>
                  <a:lnTo>
                    <a:pt x="101" y="609"/>
                  </a:lnTo>
                  <a:lnTo>
                    <a:pt x="0" y="1003"/>
                  </a:lnTo>
                  <a:lnTo>
                    <a:pt x="63" y="1270"/>
                  </a:lnTo>
                  <a:lnTo>
                    <a:pt x="215" y="1511"/>
                  </a:lnTo>
                  <a:lnTo>
                    <a:pt x="469" y="1651"/>
                  </a:lnTo>
                  <a:lnTo>
                    <a:pt x="876" y="1714"/>
                  </a:lnTo>
                  <a:lnTo>
                    <a:pt x="4241" y="1714"/>
                  </a:lnTo>
                  <a:lnTo>
                    <a:pt x="4851" y="1714"/>
                  </a:lnTo>
                  <a:lnTo>
                    <a:pt x="5105" y="1638"/>
                  </a:lnTo>
                </a:path>
              </a:pathLst>
            </a:custGeom>
            <a:ln w="3175">
              <a:solidFill>
                <a:srgbClr val="565658"/>
              </a:solidFill>
            </a:ln>
          </p:spPr>
          <p:txBody>
            <a:bodyPr wrap="square" lIns="0" tIns="0" rIns="0" bIns="0" rtlCol="0"/>
            <a:lstStyle/>
            <a:p/>
          </p:txBody>
        </p:sp>
        <p:sp>
          <p:nvSpPr>
            <p:cNvPr id="2246" name="object 2246" descr=""/>
            <p:cNvSpPr/>
            <p:nvPr/>
          </p:nvSpPr>
          <p:spPr>
            <a:xfrm>
              <a:off x="6037517" y="2465331"/>
              <a:ext cx="4445" cy="1905"/>
            </a:xfrm>
            <a:custGeom>
              <a:avLst/>
              <a:gdLst/>
              <a:ahLst/>
              <a:cxnLst/>
              <a:rect l="l" t="t" r="r" b="b"/>
              <a:pathLst>
                <a:path w="4445" h="1905">
                  <a:moveTo>
                    <a:pt x="3835" y="241"/>
                  </a:moveTo>
                  <a:lnTo>
                    <a:pt x="2755" y="0"/>
                  </a:lnTo>
                  <a:lnTo>
                    <a:pt x="1409" y="139"/>
                  </a:lnTo>
                  <a:lnTo>
                    <a:pt x="571" y="622"/>
                  </a:lnTo>
                  <a:lnTo>
                    <a:pt x="50" y="1295"/>
                  </a:lnTo>
                </a:path>
              </a:pathLst>
            </a:custGeom>
            <a:ln w="3175">
              <a:solidFill>
                <a:srgbClr val="565658"/>
              </a:solidFill>
            </a:ln>
          </p:spPr>
          <p:txBody>
            <a:bodyPr wrap="square" lIns="0" tIns="0" rIns="0" bIns="0" rtlCol="0"/>
            <a:lstStyle/>
            <a:p/>
          </p:txBody>
        </p:sp>
        <p:sp>
          <p:nvSpPr>
            <p:cNvPr id="2247" name="object 2247" descr=""/>
            <p:cNvSpPr/>
            <p:nvPr/>
          </p:nvSpPr>
          <p:spPr>
            <a:xfrm>
              <a:off x="6037775" y="2469418"/>
              <a:ext cx="2540" cy="2540"/>
            </a:xfrm>
            <a:custGeom>
              <a:avLst/>
              <a:gdLst/>
              <a:ahLst/>
              <a:cxnLst/>
              <a:rect l="l" t="t" r="r" b="b"/>
              <a:pathLst>
                <a:path w="2539" h="2539">
                  <a:moveTo>
                    <a:pt x="2070" y="0"/>
                  </a:moveTo>
                  <a:lnTo>
                    <a:pt x="1270" y="685"/>
                  </a:lnTo>
                  <a:lnTo>
                    <a:pt x="0" y="1930"/>
                  </a:lnTo>
                </a:path>
              </a:pathLst>
            </a:custGeom>
            <a:ln w="3175">
              <a:solidFill>
                <a:srgbClr val="565658"/>
              </a:solidFill>
            </a:ln>
          </p:spPr>
          <p:txBody>
            <a:bodyPr wrap="square" lIns="0" tIns="0" rIns="0" bIns="0" rtlCol="0"/>
            <a:lstStyle/>
            <a:p/>
          </p:txBody>
        </p:sp>
        <p:sp>
          <p:nvSpPr>
            <p:cNvPr id="2248" name="object 2248" descr=""/>
            <p:cNvSpPr/>
            <p:nvPr/>
          </p:nvSpPr>
          <p:spPr>
            <a:xfrm>
              <a:off x="6037348" y="2466745"/>
              <a:ext cx="1270" cy="1905"/>
            </a:xfrm>
            <a:custGeom>
              <a:avLst/>
              <a:gdLst/>
              <a:ahLst/>
              <a:cxnLst/>
              <a:rect l="l" t="t" r="r" b="b"/>
              <a:pathLst>
                <a:path w="1270" h="1905">
                  <a:moveTo>
                    <a:pt x="165" y="0"/>
                  </a:moveTo>
                  <a:lnTo>
                    <a:pt x="0" y="698"/>
                  </a:lnTo>
                  <a:lnTo>
                    <a:pt x="38" y="1016"/>
                  </a:lnTo>
                  <a:lnTo>
                    <a:pt x="152" y="1206"/>
                  </a:lnTo>
                  <a:lnTo>
                    <a:pt x="457" y="1384"/>
                  </a:lnTo>
                  <a:lnTo>
                    <a:pt x="749" y="1384"/>
                  </a:lnTo>
                  <a:lnTo>
                    <a:pt x="952" y="1320"/>
                  </a:lnTo>
                </a:path>
              </a:pathLst>
            </a:custGeom>
            <a:ln w="3175">
              <a:solidFill>
                <a:srgbClr val="565658"/>
              </a:solidFill>
            </a:ln>
          </p:spPr>
          <p:txBody>
            <a:bodyPr wrap="square" lIns="0" tIns="0" rIns="0" bIns="0" rtlCol="0"/>
            <a:lstStyle/>
            <a:p/>
          </p:txBody>
        </p:sp>
        <p:sp>
          <p:nvSpPr>
            <p:cNvPr id="2249" name="object 2249" descr=""/>
            <p:cNvSpPr/>
            <p:nvPr/>
          </p:nvSpPr>
          <p:spPr>
            <a:xfrm>
              <a:off x="6039843" y="2466943"/>
              <a:ext cx="1905" cy="2540"/>
            </a:xfrm>
            <a:custGeom>
              <a:avLst/>
              <a:gdLst/>
              <a:ahLst/>
              <a:cxnLst/>
              <a:rect l="l" t="t" r="r" b="b"/>
              <a:pathLst>
                <a:path w="1904" h="2539">
                  <a:moveTo>
                    <a:pt x="1142" y="0"/>
                  </a:moveTo>
                  <a:lnTo>
                    <a:pt x="1295" y="444"/>
                  </a:lnTo>
                  <a:lnTo>
                    <a:pt x="1257" y="939"/>
                  </a:lnTo>
                  <a:lnTo>
                    <a:pt x="914" y="1625"/>
                  </a:lnTo>
                  <a:lnTo>
                    <a:pt x="0" y="2476"/>
                  </a:lnTo>
                </a:path>
              </a:pathLst>
            </a:custGeom>
            <a:ln w="3175">
              <a:solidFill>
                <a:srgbClr val="565658"/>
              </a:solidFill>
            </a:ln>
          </p:spPr>
          <p:txBody>
            <a:bodyPr wrap="square" lIns="0" tIns="0" rIns="0" bIns="0" rtlCol="0"/>
            <a:lstStyle/>
            <a:p/>
          </p:txBody>
        </p:sp>
        <p:sp>
          <p:nvSpPr>
            <p:cNvPr id="2250" name="object 2250" descr=""/>
            <p:cNvSpPr/>
            <p:nvPr/>
          </p:nvSpPr>
          <p:spPr>
            <a:xfrm>
              <a:off x="6038413" y="2467427"/>
              <a:ext cx="635" cy="635"/>
            </a:xfrm>
            <a:custGeom>
              <a:avLst/>
              <a:gdLst/>
              <a:ahLst/>
              <a:cxnLst/>
              <a:rect l="l" t="t" r="r" b="b"/>
              <a:pathLst>
                <a:path w="635" h="635">
                  <a:moveTo>
                    <a:pt x="0" y="533"/>
                  </a:moveTo>
                  <a:lnTo>
                    <a:pt x="152" y="304"/>
                  </a:lnTo>
                  <a:lnTo>
                    <a:pt x="279" y="0"/>
                  </a:lnTo>
                </a:path>
              </a:pathLst>
            </a:custGeom>
            <a:ln w="3175">
              <a:solidFill>
                <a:srgbClr val="565658"/>
              </a:solidFill>
            </a:ln>
          </p:spPr>
          <p:txBody>
            <a:bodyPr wrap="square" lIns="0" tIns="0" rIns="0" bIns="0" rtlCol="0"/>
            <a:lstStyle/>
            <a:p/>
          </p:txBody>
        </p:sp>
        <p:sp>
          <p:nvSpPr>
            <p:cNvPr id="2251" name="object 2251" descr=""/>
            <p:cNvSpPr/>
            <p:nvPr/>
          </p:nvSpPr>
          <p:spPr>
            <a:xfrm>
              <a:off x="6040552" y="2466528"/>
              <a:ext cx="635" cy="635"/>
            </a:xfrm>
            <a:custGeom>
              <a:avLst/>
              <a:gdLst/>
              <a:ahLst/>
              <a:cxnLst/>
              <a:rect l="l" t="t" r="r" b="b"/>
              <a:pathLst>
                <a:path w="635" h="635">
                  <a:moveTo>
                    <a:pt x="0" y="0"/>
                  </a:moveTo>
                  <a:lnTo>
                    <a:pt x="254" y="177"/>
                  </a:lnTo>
                  <a:lnTo>
                    <a:pt x="431" y="419"/>
                  </a:lnTo>
                </a:path>
              </a:pathLst>
            </a:custGeom>
            <a:ln w="3175">
              <a:solidFill>
                <a:srgbClr val="565658"/>
              </a:solidFill>
            </a:ln>
          </p:spPr>
          <p:txBody>
            <a:bodyPr wrap="square" lIns="0" tIns="0" rIns="0" bIns="0" rtlCol="0"/>
            <a:lstStyle/>
            <a:p/>
          </p:txBody>
        </p:sp>
        <p:sp>
          <p:nvSpPr>
            <p:cNvPr id="2252" name="object 2252" descr=""/>
            <p:cNvSpPr/>
            <p:nvPr/>
          </p:nvSpPr>
          <p:spPr>
            <a:xfrm>
              <a:off x="6038692" y="2466989"/>
              <a:ext cx="635" cy="635"/>
            </a:xfrm>
            <a:custGeom>
              <a:avLst/>
              <a:gdLst/>
              <a:ahLst/>
              <a:cxnLst/>
              <a:rect l="l" t="t" r="r" b="b"/>
              <a:pathLst>
                <a:path w="635" h="635">
                  <a:moveTo>
                    <a:pt x="0" y="431"/>
                  </a:moveTo>
                  <a:lnTo>
                    <a:pt x="101" y="152"/>
                  </a:lnTo>
                  <a:lnTo>
                    <a:pt x="177" y="0"/>
                  </a:lnTo>
                </a:path>
              </a:pathLst>
            </a:custGeom>
            <a:ln w="3175">
              <a:solidFill>
                <a:srgbClr val="565658"/>
              </a:solidFill>
            </a:ln>
          </p:spPr>
          <p:txBody>
            <a:bodyPr wrap="square" lIns="0" tIns="0" rIns="0" bIns="0" rtlCol="0"/>
            <a:lstStyle/>
            <a:p/>
          </p:txBody>
        </p:sp>
        <p:sp>
          <p:nvSpPr>
            <p:cNvPr id="2253" name="object 2253" descr=""/>
            <p:cNvSpPr/>
            <p:nvPr/>
          </p:nvSpPr>
          <p:spPr>
            <a:xfrm>
              <a:off x="6038866" y="2466391"/>
              <a:ext cx="1905" cy="635"/>
            </a:xfrm>
            <a:custGeom>
              <a:avLst/>
              <a:gdLst/>
              <a:ahLst/>
              <a:cxnLst/>
              <a:rect l="l" t="t" r="r" b="b"/>
              <a:pathLst>
                <a:path w="1904" h="635">
                  <a:moveTo>
                    <a:pt x="0" y="596"/>
                  </a:moveTo>
                  <a:lnTo>
                    <a:pt x="368" y="203"/>
                  </a:lnTo>
                  <a:lnTo>
                    <a:pt x="736" y="38"/>
                  </a:lnTo>
                  <a:lnTo>
                    <a:pt x="1244" y="0"/>
                  </a:lnTo>
                  <a:lnTo>
                    <a:pt x="1689" y="139"/>
                  </a:lnTo>
                </a:path>
              </a:pathLst>
            </a:custGeom>
            <a:ln w="3175">
              <a:solidFill>
                <a:srgbClr val="565658"/>
              </a:solidFill>
            </a:ln>
          </p:spPr>
          <p:txBody>
            <a:bodyPr wrap="square" lIns="0" tIns="0" rIns="0" bIns="0" rtlCol="0"/>
            <a:lstStyle/>
            <a:p/>
          </p:txBody>
        </p:sp>
        <p:sp>
          <p:nvSpPr>
            <p:cNvPr id="2254" name="object 2254" descr=""/>
            <p:cNvSpPr/>
            <p:nvPr/>
          </p:nvSpPr>
          <p:spPr>
            <a:xfrm>
              <a:off x="6058207" y="2468123"/>
              <a:ext cx="1270" cy="1270"/>
            </a:xfrm>
            <a:custGeom>
              <a:avLst/>
              <a:gdLst/>
              <a:ahLst/>
              <a:cxnLst/>
              <a:rect l="l" t="t" r="r" b="b"/>
              <a:pathLst>
                <a:path w="1270" h="1269">
                  <a:moveTo>
                    <a:pt x="0" y="736"/>
                  </a:moveTo>
                  <a:lnTo>
                    <a:pt x="381" y="368"/>
                  </a:lnTo>
                  <a:lnTo>
                    <a:pt x="660" y="0"/>
                  </a:lnTo>
                </a:path>
              </a:pathLst>
            </a:custGeom>
            <a:ln w="3175">
              <a:solidFill>
                <a:srgbClr val="565658"/>
              </a:solidFill>
            </a:ln>
          </p:spPr>
          <p:txBody>
            <a:bodyPr wrap="square" lIns="0" tIns="0" rIns="0" bIns="0" rtlCol="0"/>
            <a:lstStyle/>
            <a:p/>
          </p:txBody>
        </p:sp>
        <p:sp>
          <p:nvSpPr>
            <p:cNvPr id="2255" name="object 2255" descr=""/>
            <p:cNvSpPr/>
            <p:nvPr/>
          </p:nvSpPr>
          <p:spPr>
            <a:xfrm>
              <a:off x="6058865" y="2466483"/>
              <a:ext cx="635" cy="1905"/>
            </a:xfrm>
            <a:custGeom>
              <a:avLst/>
              <a:gdLst/>
              <a:ahLst/>
              <a:cxnLst/>
              <a:rect l="l" t="t" r="r" b="b"/>
              <a:pathLst>
                <a:path w="635" h="1905">
                  <a:moveTo>
                    <a:pt x="0" y="1638"/>
                  </a:moveTo>
                  <a:lnTo>
                    <a:pt x="203" y="1054"/>
                  </a:lnTo>
                  <a:lnTo>
                    <a:pt x="190" y="342"/>
                  </a:lnTo>
                  <a:lnTo>
                    <a:pt x="63" y="0"/>
                  </a:lnTo>
                </a:path>
              </a:pathLst>
            </a:custGeom>
            <a:ln w="3175">
              <a:solidFill>
                <a:srgbClr val="565658"/>
              </a:solidFill>
            </a:ln>
          </p:spPr>
          <p:txBody>
            <a:bodyPr wrap="square" lIns="0" tIns="0" rIns="0" bIns="0" rtlCol="0"/>
            <a:lstStyle/>
            <a:p/>
          </p:txBody>
        </p:sp>
        <p:sp>
          <p:nvSpPr>
            <p:cNvPr id="2256" name="object 2256" descr=""/>
            <p:cNvSpPr/>
            <p:nvPr/>
          </p:nvSpPr>
          <p:spPr>
            <a:xfrm>
              <a:off x="6058205" y="2468865"/>
              <a:ext cx="1270" cy="1270"/>
            </a:xfrm>
            <a:custGeom>
              <a:avLst/>
              <a:gdLst/>
              <a:ahLst/>
              <a:cxnLst/>
              <a:rect l="l" t="t" r="r" b="b"/>
              <a:pathLst>
                <a:path w="1270" h="1269">
                  <a:moveTo>
                    <a:pt x="1117" y="1130"/>
                  </a:moveTo>
                  <a:lnTo>
                    <a:pt x="685" y="495"/>
                  </a:lnTo>
                  <a:lnTo>
                    <a:pt x="0" y="0"/>
                  </a:lnTo>
                </a:path>
              </a:pathLst>
            </a:custGeom>
            <a:ln w="3175">
              <a:solidFill>
                <a:srgbClr val="565658"/>
              </a:solidFill>
            </a:ln>
          </p:spPr>
          <p:txBody>
            <a:bodyPr wrap="square" lIns="0" tIns="0" rIns="0" bIns="0" rtlCol="0"/>
            <a:lstStyle/>
            <a:p/>
          </p:txBody>
        </p:sp>
        <p:sp>
          <p:nvSpPr>
            <p:cNvPr id="2257" name="object 2257" descr=""/>
            <p:cNvSpPr/>
            <p:nvPr/>
          </p:nvSpPr>
          <p:spPr>
            <a:xfrm>
              <a:off x="6057738" y="2465462"/>
              <a:ext cx="1270" cy="1270"/>
            </a:xfrm>
            <a:custGeom>
              <a:avLst/>
              <a:gdLst/>
              <a:ahLst/>
              <a:cxnLst/>
              <a:rect l="l" t="t" r="r" b="b"/>
              <a:pathLst>
                <a:path w="1270" h="1269">
                  <a:moveTo>
                    <a:pt x="1193" y="1016"/>
                  </a:moveTo>
                  <a:lnTo>
                    <a:pt x="749" y="431"/>
                  </a:lnTo>
                  <a:lnTo>
                    <a:pt x="0" y="0"/>
                  </a:lnTo>
                </a:path>
              </a:pathLst>
            </a:custGeom>
            <a:ln w="3175">
              <a:solidFill>
                <a:srgbClr val="565658"/>
              </a:solidFill>
            </a:ln>
          </p:spPr>
          <p:txBody>
            <a:bodyPr wrap="square" lIns="0" tIns="0" rIns="0" bIns="0" rtlCol="0"/>
            <a:lstStyle/>
            <a:p/>
          </p:txBody>
        </p:sp>
        <p:sp>
          <p:nvSpPr>
            <p:cNvPr id="2258" name="object 2258" descr=""/>
            <p:cNvSpPr/>
            <p:nvPr/>
          </p:nvSpPr>
          <p:spPr>
            <a:xfrm>
              <a:off x="6059274" y="2469992"/>
              <a:ext cx="635" cy="1905"/>
            </a:xfrm>
            <a:custGeom>
              <a:avLst/>
              <a:gdLst/>
              <a:ahLst/>
              <a:cxnLst/>
              <a:rect l="l" t="t" r="r" b="b"/>
              <a:pathLst>
                <a:path w="635" h="1905">
                  <a:moveTo>
                    <a:pt x="0" y="1663"/>
                  </a:moveTo>
                  <a:lnTo>
                    <a:pt x="190" y="774"/>
                  </a:lnTo>
                  <a:lnTo>
                    <a:pt x="50" y="0"/>
                  </a:lnTo>
                </a:path>
              </a:pathLst>
            </a:custGeom>
            <a:ln w="3175">
              <a:solidFill>
                <a:srgbClr val="565658"/>
              </a:solidFill>
            </a:ln>
          </p:spPr>
          <p:txBody>
            <a:bodyPr wrap="square" lIns="0" tIns="0" rIns="0" bIns="0" rtlCol="0"/>
            <a:lstStyle/>
            <a:p/>
          </p:txBody>
        </p:sp>
        <p:sp>
          <p:nvSpPr>
            <p:cNvPr id="2259" name="object 2259" descr=""/>
            <p:cNvSpPr/>
            <p:nvPr/>
          </p:nvSpPr>
          <p:spPr>
            <a:xfrm>
              <a:off x="6054307" y="2465340"/>
              <a:ext cx="3810" cy="2540"/>
            </a:xfrm>
            <a:custGeom>
              <a:avLst/>
              <a:gdLst/>
              <a:ahLst/>
              <a:cxnLst/>
              <a:rect l="l" t="t" r="r" b="b"/>
              <a:pathLst>
                <a:path w="3810" h="2539">
                  <a:moveTo>
                    <a:pt x="3428" y="126"/>
                  </a:moveTo>
                  <a:lnTo>
                    <a:pt x="0" y="1765"/>
                  </a:lnTo>
                  <a:lnTo>
                    <a:pt x="50" y="2019"/>
                  </a:lnTo>
                  <a:lnTo>
                    <a:pt x="190" y="2197"/>
                  </a:lnTo>
                  <a:lnTo>
                    <a:pt x="406" y="2336"/>
                  </a:lnTo>
                  <a:lnTo>
                    <a:pt x="685" y="2362"/>
                  </a:lnTo>
                  <a:lnTo>
                    <a:pt x="939" y="2273"/>
                  </a:lnTo>
                  <a:lnTo>
                    <a:pt x="1066" y="2133"/>
                  </a:lnTo>
                </a:path>
              </a:pathLst>
            </a:custGeom>
            <a:ln w="3175">
              <a:solidFill>
                <a:srgbClr val="565658"/>
              </a:solidFill>
            </a:ln>
          </p:spPr>
          <p:txBody>
            <a:bodyPr wrap="square" lIns="0" tIns="0" rIns="0" bIns="0" rtlCol="0"/>
            <a:lstStyle/>
            <a:p/>
          </p:txBody>
        </p:sp>
        <p:sp>
          <p:nvSpPr>
            <p:cNvPr id="2260" name="object 2260" descr=""/>
            <p:cNvSpPr/>
            <p:nvPr/>
          </p:nvSpPr>
          <p:spPr>
            <a:xfrm>
              <a:off x="6058710" y="2471656"/>
              <a:ext cx="635" cy="1270"/>
            </a:xfrm>
            <a:custGeom>
              <a:avLst/>
              <a:gdLst/>
              <a:ahLst/>
              <a:cxnLst/>
              <a:rect l="l" t="t" r="r" b="b"/>
              <a:pathLst>
                <a:path w="635" h="1269">
                  <a:moveTo>
                    <a:pt x="0" y="800"/>
                  </a:moveTo>
                  <a:lnTo>
                    <a:pt x="330" y="431"/>
                  </a:lnTo>
                  <a:lnTo>
                    <a:pt x="558" y="0"/>
                  </a:lnTo>
                </a:path>
              </a:pathLst>
            </a:custGeom>
            <a:ln w="3175">
              <a:solidFill>
                <a:srgbClr val="565658"/>
              </a:solidFill>
            </a:ln>
          </p:spPr>
          <p:txBody>
            <a:bodyPr wrap="square" lIns="0" tIns="0" rIns="0" bIns="0" rtlCol="0"/>
            <a:lstStyle/>
            <a:p/>
          </p:txBody>
        </p:sp>
        <p:sp>
          <p:nvSpPr>
            <p:cNvPr id="2261" name="object 2261" descr=""/>
            <p:cNvSpPr/>
            <p:nvPr/>
          </p:nvSpPr>
          <p:spPr>
            <a:xfrm>
              <a:off x="6055373" y="2467032"/>
              <a:ext cx="635" cy="635"/>
            </a:xfrm>
            <a:custGeom>
              <a:avLst/>
              <a:gdLst/>
              <a:ahLst/>
              <a:cxnLst/>
              <a:rect l="l" t="t" r="r" b="b"/>
              <a:pathLst>
                <a:path w="635" h="635">
                  <a:moveTo>
                    <a:pt x="0" y="444"/>
                  </a:moveTo>
                  <a:lnTo>
                    <a:pt x="88" y="228"/>
                  </a:lnTo>
                  <a:lnTo>
                    <a:pt x="203" y="0"/>
                  </a:lnTo>
                </a:path>
              </a:pathLst>
            </a:custGeom>
            <a:ln w="3175">
              <a:solidFill>
                <a:srgbClr val="565658"/>
              </a:solidFill>
            </a:ln>
          </p:spPr>
          <p:txBody>
            <a:bodyPr wrap="square" lIns="0" tIns="0" rIns="0" bIns="0" rtlCol="0"/>
            <a:lstStyle/>
            <a:p/>
          </p:txBody>
        </p:sp>
        <p:sp>
          <p:nvSpPr>
            <p:cNvPr id="2262" name="object 2262" descr=""/>
            <p:cNvSpPr/>
            <p:nvPr/>
          </p:nvSpPr>
          <p:spPr>
            <a:xfrm>
              <a:off x="6057822" y="2472456"/>
              <a:ext cx="1270" cy="635"/>
            </a:xfrm>
            <a:custGeom>
              <a:avLst/>
              <a:gdLst/>
              <a:ahLst/>
              <a:cxnLst/>
              <a:rect l="l" t="t" r="r" b="b"/>
              <a:pathLst>
                <a:path w="1270" h="635">
                  <a:moveTo>
                    <a:pt x="0" y="546"/>
                  </a:moveTo>
                  <a:lnTo>
                    <a:pt x="482" y="304"/>
                  </a:lnTo>
                  <a:lnTo>
                    <a:pt x="889" y="0"/>
                  </a:lnTo>
                </a:path>
              </a:pathLst>
            </a:custGeom>
            <a:ln w="3175">
              <a:solidFill>
                <a:srgbClr val="565658"/>
              </a:solidFill>
            </a:ln>
          </p:spPr>
          <p:txBody>
            <a:bodyPr wrap="square" lIns="0" tIns="0" rIns="0" bIns="0" rtlCol="0"/>
            <a:lstStyle/>
            <a:p/>
          </p:txBody>
        </p:sp>
        <p:sp>
          <p:nvSpPr>
            <p:cNvPr id="2263" name="object 2263" descr=""/>
            <p:cNvSpPr/>
            <p:nvPr/>
          </p:nvSpPr>
          <p:spPr>
            <a:xfrm>
              <a:off x="6055572" y="2466656"/>
              <a:ext cx="635" cy="635"/>
            </a:xfrm>
            <a:custGeom>
              <a:avLst/>
              <a:gdLst/>
              <a:ahLst/>
              <a:cxnLst/>
              <a:rect l="l" t="t" r="r" b="b"/>
              <a:pathLst>
                <a:path w="635" h="635">
                  <a:moveTo>
                    <a:pt x="0" y="380"/>
                  </a:moveTo>
                  <a:lnTo>
                    <a:pt x="114" y="165"/>
                  </a:lnTo>
                  <a:lnTo>
                    <a:pt x="228" y="0"/>
                  </a:lnTo>
                </a:path>
              </a:pathLst>
            </a:custGeom>
            <a:ln w="3175">
              <a:solidFill>
                <a:srgbClr val="565658"/>
              </a:solidFill>
            </a:ln>
          </p:spPr>
          <p:txBody>
            <a:bodyPr wrap="square" lIns="0" tIns="0" rIns="0" bIns="0" rtlCol="0"/>
            <a:lstStyle/>
            <a:p/>
          </p:txBody>
        </p:sp>
        <p:sp>
          <p:nvSpPr>
            <p:cNvPr id="2264" name="object 2264" descr=""/>
            <p:cNvSpPr/>
            <p:nvPr/>
          </p:nvSpPr>
          <p:spPr>
            <a:xfrm>
              <a:off x="6055559" y="2472970"/>
              <a:ext cx="2540" cy="635"/>
            </a:xfrm>
            <a:custGeom>
              <a:avLst/>
              <a:gdLst/>
              <a:ahLst/>
              <a:cxnLst/>
              <a:rect l="l" t="t" r="r" b="b"/>
              <a:pathLst>
                <a:path w="2539" h="635">
                  <a:moveTo>
                    <a:pt x="0" y="0"/>
                  </a:moveTo>
                  <a:lnTo>
                    <a:pt x="977" y="228"/>
                  </a:lnTo>
                  <a:lnTo>
                    <a:pt x="2260" y="25"/>
                  </a:lnTo>
                </a:path>
              </a:pathLst>
            </a:custGeom>
            <a:ln w="3175">
              <a:solidFill>
                <a:srgbClr val="565658"/>
              </a:solidFill>
            </a:ln>
          </p:spPr>
          <p:txBody>
            <a:bodyPr wrap="square" lIns="0" tIns="0" rIns="0" bIns="0" rtlCol="0"/>
            <a:lstStyle/>
            <a:p/>
          </p:txBody>
        </p:sp>
        <p:sp>
          <p:nvSpPr>
            <p:cNvPr id="2265" name="object 2265" descr=""/>
            <p:cNvSpPr/>
            <p:nvPr/>
          </p:nvSpPr>
          <p:spPr>
            <a:xfrm>
              <a:off x="6055800" y="2466417"/>
              <a:ext cx="635" cy="635"/>
            </a:xfrm>
            <a:custGeom>
              <a:avLst/>
              <a:gdLst/>
              <a:ahLst/>
              <a:cxnLst/>
              <a:rect l="l" t="t" r="r" b="b"/>
              <a:pathLst>
                <a:path w="635" h="635">
                  <a:moveTo>
                    <a:pt x="0" y="241"/>
                  </a:moveTo>
                  <a:lnTo>
                    <a:pt x="241" y="50"/>
                  </a:lnTo>
                  <a:lnTo>
                    <a:pt x="330" y="0"/>
                  </a:lnTo>
                </a:path>
              </a:pathLst>
            </a:custGeom>
            <a:ln w="3175">
              <a:solidFill>
                <a:srgbClr val="565658"/>
              </a:solidFill>
            </a:ln>
          </p:spPr>
          <p:txBody>
            <a:bodyPr wrap="square" lIns="0" tIns="0" rIns="0" bIns="0" rtlCol="0"/>
            <a:lstStyle/>
            <a:p/>
          </p:txBody>
        </p:sp>
        <p:sp>
          <p:nvSpPr>
            <p:cNvPr id="2266" name="object 2266" descr=""/>
            <p:cNvSpPr/>
            <p:nvPr/>
          </p:nvSpPr>
          <p:spPr>
            <a:xfrm>
              <a:off x="6054741" y="2472407"/>
              <a:ext cx="1270" cy="635"/>
            </a:xfrm>
            <a:custGeom>
              <a:avLst/>
              <a:gdLst/>
              <a:ahLst/>
              <a:cxnLst/>
              <a:rect l="l" t="t" r="r" b="b"/>
              <a:pathLst>
                <a:path w="1270" h="635">
                  <a:moveTo>
                    <a:pt x="0" y="0"/>
                  </a:moveTo>
                  <a:lnTo>
                    <a:pt x="368" y="304"/>
                  </a:lnTo>
                  <a:lnTo>
                    <a:pt x="812" y="558"/>
                  </a:lnTo>
                </a:path>
              </a:pathLst>
            </a:custGeom>
            <a:ln w="3175">
              <a:solidFill>
                <a:srgbClr val="565658"/>
              </a:solidFill>
            </a:ln>
          </p:spPr>
          <p:txBody>
            <a:bodyPr wrap="square" lIns="0" tIns="0" rIns="0" bIns="0" rtlCol="0"/>
            <a:lstStyle/>
            <a:p/>
          </p:txBody>
        </p:sp>
        <p:sp>
          <p:nvSpPr>
            <p:cNvPr id="2267" name="object 2267" descr=""/>
            <p:cNvSpPr/>
            <p:nvPr/>
          </p:nvSpPr>
          <p:spPr>
            <a:xfrm>
              <a:off x="6056129" y="2466333"/>
              <a:ext cx="1905" cy="1905"/>
            </a:xfrm>
            <a:custGeom>
              <a:avLst/>
              <a:gdLst/>
              <a:ahLst/>
              <a:cxnLst/>
              <a:rect l="l" t="t" r="r" b="b"/>
              <a:pathLst>
                <a:path w="1904" h="1905">
                  <a:moveTo>
                    <a:pt x="0" y="88"/>
                  </a:moveTo>
                  <a:lnTo>
                    <a:pt x="469" y="0"/>
                  </a:lnTo>
                  <a:lnTo>
                    <a:pt x="939" y="63"/>
                  </a:lnTo>
                  <a:lnTo>
                    <a:pt x="1244" y="253"/>
                  </a:lnTo>
                  <a:lnTo>
                    <a:pt x="1485" y="596"/>
                  </a:lnTo>
                  <a:lnTo>
                    <a:pt x="1562" y="990"/>
                  </a:lnTo>
                  <a:lnTo>
                    <a:pt x="1485" y="1422"/>
                  </a:lnTo>
                  <a:lnTo>
                    <a:pt x="1295" y="1727"/>
                  </a:lnTo>
                </a:path>
              </a:pathLst>
            </a:custGeom>
            <a:ln w="3175">
              <a:solidFill>
                <a:srgbClr val="565658"/>
              </a:solidFill>
            </a:ln>
          </p:spPr>
          <p:txBody>
            <a:bodyPr wrap="square" lIns="0" tIns="0" rIns="0" bIns="0" rtlCol="0"/>
            <a:lstStyle/>
            <a:p/>
          </p:txBody>
        </p:sp>
        <p:sp>
          <p:nvSpPr>
            <p:cNvPr id="2268" name="object 2268" descr=""/>
            <p:cNvSpPr/>
            <p:nvPr/>
          </p:nvSpPr>
          <p:spPr>
            <a:xfrm>
              <a:off x="6054251" y="2471706"/>
              <a:ext cx="635" cy="1270"/>
            </a:xfrm>
            <a:custGeom>
              <a:avLst/>
              <a:gdLst/>
              <a:ahLst/>
              <a:cxnLst/>
              <a:rect l="l" t="t" r="r" b="b"/>
              <a:pathLst>
                <a:path w="635" h="1269">
                  <a:moveTo>
                    <a:pt x="0" y="0"/>
                  </a:moveTo>
                  <a:lnTo>
                    <a:pt x="203" y="355"/>
                  </a:lnTo>
                  <a:lnTo>
                    <a:pt x="495" y="698"/>
                  </a:lnTo>
                </a:path>
              </a:pathLst>
            </a:custGeom>
            <a:ln w="3175">
              <a:solidFill>
                <a:srgbClr val="565658"/>
              </a:solidFill>
            </a:ln>
          </p:spPr>
          <p:txBody>
            <a:bodyPr wrap="square" lIns="0" tIns="0" rIns="0" bIns="0" rtlCol="0"/>
            <a:lstStyle/>
            <a:p/>
          </p:txBody>
        </p:sp>
        <p:sp>
          <p:nvSpPr>
            <p:cNvPr id="2269" name="object 2269" descr=""/>
            <p:cNvSpPr/>
            <p:nvPr/>
          </p:nvSpPr>
          <p:spPr>
            <a:xfrm>
              <a:off x="6055725" y="2468134"/>
              <a:ext cx="1905" cy="635"/>
            </a:xfrm>
            <a:custGeom>
              <a:avLst/>
              <a:gdLst/>
              <a:ahLst/>
              <a:cxnLst/>
              <a:rect l="l" t="t" r="r" b="b"/>
              <a:pathLst>
                <a:path w="1904" h="635">
                  <a:moveTo>
                    <a:pt x="1612" y="0"/>
                  </a:moveTo>
                  <a:lnTo>
                    <a:pt x="1181" y="228"/>
                  </a:lnTo>
                  <a:lnTo>
                    <a:pt x="279" y="304"/>
                  </a:lnTo>
                  <a:lnTo>
                    <a:pt x="38" y="406"/>
                  </a:lnTo>
                </a:path>
              </a:pathLst>
            </a:custGeom>
            <a:ln w="3175">
              <a:solidFill>
                <a:srgbClr val="565658"/>
              </a:solidFill>
            </a:ln>
          </p:spPr>
          <p:txBody>
            <a:bodyPr wrap="square" lIns="0" tIns="0" rIns="0" bIns="0" rtlCol="0"/>
            <a:lstStyle/>
            <a:p/>
          </p:txBody>
        </p:sp>
        <p:sp>
          <p:nvSpPr>
            <p:cNvPr id="2270" name="object 2270" descr=""/>
            <p:cNvSpPr/>
            <p:nvPr/>
          </p:nvSpPr>
          <p:spPr>
            <a:xfrm>
              <a:off x="6054078" y="2470615"/>
              <a:ext cx="635" cy="1270"/>
            </a:xfrm>
            <a:custGeom>
              <a:avLst/>
              <a:gdLst/>
              <a:ahLst/>
              <a:cxnLst/>
              <a:rect l="l" t="t" r="r" b="b"/>
              <a:pathLst>
                <a:path w="635" h="1269">
                  <a:moveTo>
                    <a:pt x="203" y="0"/>
                  </a:moveTo>
                  <a:lnTo>
                    <a:pt x="63" y="203"/>
                  </a:lnTo>
                  <a:lnTo>
                    <a:pt x="0" y="482"/>
                  </a:lnTo>
                  <a:lnTo>
                    <a:pt x="114" y="939"/>
                  </a:lnTo>
                  <a:lnTo>
                    <a:pt x="177" y="1092"/>
                  </a:lnTo>
                </a:path>
              </a:pathLst>
            </a:custGeom>
            <a:ln w="3175">
              <a:solidFill>
                <a:srgbClr val="565658"/>
              </a:solidFill>
            </a:ln>
          </p:spPr>
          <p:txBody>
            <a:bodyPr wrap="square" lIns="0" tIns="0" rIns="0" bIns="0" rtlCol="0"/>
            <a:lstStyle/>
            <a:p/>
          </p:txBody>
        </p:sp>
        <p:sp>
          <p:nvSpPr>
            <p:cNvPr id="2271" name="object 2271" descr=""/>
            <p:cNvSpPr/>
            <p:nvPr/>
          </p:nvSpPr>
          <p:spPr>
            <a:xfrm>
              <a:off x="6055536" y="2468569"/>
              <a:ext cx="635" cy="1270"/>
            </a:xfrm>
            <a:custGeom>
              <a:avLst/>
              <a:gdLst/>
              <a:ahLst/>
              <a:cxnLst/>
              <a:rect l="l" t="t" r="r" b="b"/>
              <a:pathLst>
                <a:path w="635" h="1269">
                  <a:moveTo>
                    <a:pt x="190" y="0"/>
                  </a:moveTo>
                  <a:lnTo>
                    <a:pt x="63" y="152"/>
                  </a:lnTo>
                  <a:lnTo>
                    <a:pt x="0" y="355"/>
                  </a:lnTo>
                  <a:lnTo>
                    <a:pt x="25" y="584"/>
                  </a:lnTo>
                  <a:lnTo>
                    <a:pt x="101" y="749"/>
                  </a:lnTo>
                </a:path>
              </a:pathLst>
            </a:custGeom>
            <a:ln w="3175">
              <a:solidFill>
                <a:srgbClr val="565658"/>
              </a:solidFill>
            </a:ln>
          </p:spPr>
          <p:txBody>
            <a:bodyPr wrap="square" lIns="0" tIns="0" rIns="0" bIns="0" rtlCol="0"/>
            <a:lstStyle/>
            <a:p/>
          </p:txBody>
        </p:sp>
        <p:sp>
          <p:nvSpPr>
            <p:cNvPr id="2272" name="object 2272" descr=""/>
            <p:cNvSpPr/>
            <p:nvPr/>
          </p:nvSpPr>
          <p:spPr>
            <a:xfrm>
              <a:off x="6054282" y="2470439"/>
              <a:ext cx="1270" cy="635"/>
            </a:xfrm>
            <a:custGeom>
              <a:avLst/>
              <a:gdLst/>
              <a:ahLst/>
              <a:cxnLst/>
              <a:rect l="l" t="t" r="r" b="b"/>
              <a:pathLst>
                <a:path w="1270" h="635">
                  <a:moveTo>
                    <a:pt x="774" y="76"/>
                  </a:moveTo>
                  <a:lnTo>
                    <a:pt x="571" y="0"/>
                  </a:lnTo>
                  <a:lnTo>
                    <a:pt x="304" y="12"/>
                  </a:lnTo>
                  <a:lnTo>
                    <a:pt x="76" y="114"/>
                  </a:lnTo>
                </a:path>
              </a:pathLst>
            </a:custGeom>
            <a:ln w="3175">
              <a:solidFill>
                <a:srgbClr val="565658"/>
              </a:solidFill>
            </a:ln>
          </p:spPr>
          <p:txBody>
            <a:bodyPr wrap="square" lIns="0" tIns="0" rIns="0" bIns="0" rtlCol="0"/>
            <a:lstStyle/>
            <a:p/>
          </p:txBody>
        </p:sp>
        <p:sp>
          <p:nvSpPr>
            <p:cNvPr id="2273" name="object 2273" descr=""/>
            <p:cNvSpPr/>
            <p:nvPr/>
          </p:nvSpPr>
          <p:spPr>
            <a:xfrm>
              <a:off x="6055695" y="2469380"/>
              <a:ext cx="1270" cy="635"/>
            </a:xfrm>
            <a:custGeom>
              <a:avLst/>
              <a:gdLst/>
              <a:ahLst/>
              <a:cxnLst/>
              <a:rect l="l" t="t" r="r" b="b"/>
              <a:pathLst>
                <a:path w="1270" h="635">
                  <a:moveTo>
                    <a:pt x="0" y="0"/>
                  </a:moveTo>
                  <a:lnTo>
                    <a:pt x="165" y="101"/>
                  </a:lnTo>
                  <a:lnTo>
                    <a:pt x="495" y="139"/>
                  </a:lnTo>
                  <a:lnTo>
                    <a:pt x="736" y="127"/>
                  </a:lnTo>
                </a:path>
              </a:pathLst>
            </a:custGeom>
            <a:ln w="3175">
              <a:solidFill>
                <a:srgbClr val="565658"/>
              </a:solidFill>
            </a:ln>
          </p:spPr>
          <p:txBody>
            <a:bodyPr wrap="square" lIns="0" tIns="0" rIns="0" bIns="0" rtlCol="0"/>
            <a:lstStyle/>
            <a:p/>
          </p:txBody>
        </p:sp>
        <p:sp>
          <p:nvSpPr>
            <p:cNvPr id="2274" name="object 2274" descr=""/>
            <p:cNvSpPr/>
            <p:nvPr/>
          </p:nvSpPr>
          <p:spPr>
            <a:xfrm>
              <a:off x="6055058" y="2470510"/>
              <a:ext cx="635" cy="635"/>
            </a:xfrm>
            <a:custGeom>
              <a:avLst/>
              <a:gdLst/>
              <a:ahLst/>
              <a:cxnLst/>
              <a:rect l="l" t="t" r="r" b="b"/>
              <a:pathLst>
                <a:path w="635" h="635">
                  <a:moveTo>
                    <a:pt x="177" y="215"/>
                  </a:moveTo>
                  <a:lnTo>
                    <a:pt x="101" y="101"/>
                  </a:lnTo>
                  <a:lnTo>
                    <a:pt x="0" y="0"/>
                  </a:lnTo>
                </a:path>
              </a:pathLst>
            </a:custGeom>
            <a:ln w="3175">
              <a:solidFill>
                <a:srgbClr val="565658"/>
              </a:solidFill>
            </a:ln>
          </p:spPr>
          <p:txBody>
            <a:bodyPr wrap="square" lIns="0" tIns="0" rIns="0" bIns="0" rtlCol="0"/>
            <a:lstStyle/>
            <a:p/>
          </p:txBody>
        </p:sp>
        <p:sp>
          <p:nvSpPr>
            <p:cNvPr id="2275" name="object 2275" descr=""/>
            <p:cNvSpPr/>
            <p:nvPr/>
          </p:nvSpPr>
          <p:spPr>
            <a:xfrm>
              <a:off x="6056427" y="2469505"/>
              <a:ext cx="1270" cy="635"/>
            </a:xfrm>
            <a:custGeom>
              <a:avLst/>
              <a:gdLst/>
              <a:ahLst/>
              <a:cxnLst/>
              <a:rect l="l" t="t" r="r" b="b"/>
              <a:pathLst>
                <a:path w="1270" h="635">
                  <a:moveTo>
                    <a:pt x="0" y="0"/>
                  </a:moveTo>
                  <a:lnTo>
                    <a:pt x="774" y="38"/>
                  </a:lnTo>
                  <a:lnTo>
                    <a:pt x="1155" y="241"/>
                  </a:lnTo>
                </a:path>
              </a:pathLst>
            </a:custGeom>
            <a:ln w="3175">
              <a:solidFill>
                <a:srgbClr val="565658"/>
              </a:solidFill>
            </a:ln>
          </p:spPr>
          <p:txBody>
            <a:bodyPr wrap="square" lIns="0" tIns="0" rIns="0" bIns="0" rtlCol="0"/>
            <a:lstStyle/>
            <a:p/>
          </p:txBody>
        </p:sp>
        <p:sp>
          <p:nvSpPr>
            <p:cNvPr id="2276" name="object 2276" descr=""/>
            <p:cNvSpPr/>
            <p:nvPr/>
          </p:nvSpPr>
          <p:spPr>
            <a:xfrm>
              <a:off x="6055235" y="2470731"/>
              <a:ext cx="635" cy="1270"/>
            </a:xfrm>
            <a:custGeom>
              <a:avLst/>
              <a:gdLst/>
              <a:ahLst/>
              <a:cxnLst/>
              <a:rect l="l" t="t" r="r" b="b"/>
              <a:pathLst>
                <a:path w="635" h="1269">
                  <a:moveTo>
                    <a:pt x="584" y="1079"/>
                  </a:moveTo>
                  <a:lnTo>
                    <a:pt x="279" y="622"/>
                  </a:lnTo>
                  <a:lnTo>
                    <a:pt x="0" y="0"/>
                  </a:lnTo>
                </a:path>
              </a:pathLst>
            </a:custGeom>
            <a:ln w="3175">
              <a:solidFill>
                <a:srgbClr val="565658"/>
              </a:solidFill>
            </a:ln>
          </p:spPr>
          <p:txBody>
            <a:bodyPr wrap="square" lIns="0" tIns="0" rIns="0" bIns="0" rtlCol="0"/>
            <a:lstStyle/>
            <a:p/>
          </p:txBody>
        </p:sp>
        <p:sp>
          <p:nvSpPr>
            <p:cNvPr id="2277" name="object 2277" descr=""/>
            <p:cNvSpPr/>
            <p:nvPr/>
          </p:nvSpPr>
          <p:spPr>
            <a:xfrm>
              <a:off x="6057330" y="2469834"/>
              <a:ext cx="1270" cy="2540"/>
            </a:xfrm>
            <a:custGeom>
              <a:avLst/>
              <a:gdLst/>
              <a:ahLst/>
              <a:cxnLst/>
              <a:rect l="l" t="t" r="r" b="b"/>
              <a:pathLst>
                <a:path w="1270" h="2539">
                  <a:moveTo>
                    <a:pt x="355" y="0"/>
                  </a:moveTo>
                  <a:lnTo>
                    <a:pt x="609" y="393"/>
                  </a:lnTo>
                  <a:lnTo>
                    <a:pt x="685" y="1054"/>
                  </a:lnTo>
                  <a:lnTo>
                    <a:pt x="596" y="1511"/>
                  </a:lnTo>
                  <a:lnTo>
                    <a:pt x="292" y="1955"/>
                  </a:lnTo>
                  <a:lnTo>
                    <a:pt x="0" y="2171"/>
                  </a:lnTo>
                </a:path>
              </a:pathLst>
            </a:custGeom>
            <a:ln w="3175">
              <a:solidFill>
                <a:srgbClr val="565658"/>
              </a:solidFill>
            </a:ln>
          </p:spPr>
          <p:txBody>
            <a:bodyPr wrap="square" lIns="0" tIns="0" rIns="0" bIns="0" rtlCol="0"/>
            <a:lstStyle/>
            <a:p/>
          </p:txBody>
        </p:sp>
        <p:sp>
          <p:nvSpPr>
            <p:cNvPr id="2278" name="object 2278" descr=""/>
            <p:cNvSpPr/>
            <p:nvPr/>
          </p:nvSpPr>
          <p:spPr>
            <a:xfrm>
              <a:off x="6055822" y="2471813"/>
              <a:ext cx="1905" cy="635"/>
            </a:xfrm>
            <a:custGeom>
              <a:avLst/>
              <a:gdLst/>
              <a:ahLst/>
              <a:cxnLst/>
              <a:rect l="l" t="t" r="r" b="b"/>
              <a:pathLst>
                <a:path w="1904" h="635">
                  <a:moveTo>
                    <a:pt x="1511" y="190"/>
                  </a:moveTo>
                  <a:lnTo>
                    <a:pt x="990" y="342"/>
                  </a:lnTo>
                  <a:lnTo>
                    <a:pt x="431" y="279"/>
                  </a:lnTo>
                  <a:lnTo>
                    <a:pt x="88" y="88"/>
                  </a:lnTo>
                </a:path>
              </a:pathLst>
            </a:custGeom>
            <a:ln w="3175">
              <a:solidFill>
                <a:srgbClr val="565658"/>
              </a:solidFill>
            </a:ln>
          </p:spPr>
          <p:txBody>
            <a:bodyPr wrap="square" lIns="0" tIns="0" rIns="0" bIns="0" rtlCol="0"/>
            <a:lstStyle/>
            <a:p/>
          </p:txBody>
        </p:sp>
        <p:sp>
          <p:nvSpPr>
            <p:cNvPr id="2279" name="object 2279" descr=""/>
            <p:cNvSpPr/>
            <p:nvPr/>
          </p:nvSpPr>
          <p:spPr>
            <a:xfrm>
              <a:off x="6070528" y="2470378"/>
              <a:ext cx="3810" cy="1270"/>
            </a:xfrm>
            <a:custGeom>
              <a:avLst/>
              <a:gdLst/>
              <a:ahLst/>
              <a:cxnLst/>
              <a:rect l="l" t="t" r="r" b="b"/>
              <a:pathLst>
                <a:path w="3810" h="1269">
                  <a:moveTo>
                    <a:pt x="25" y="0"/>
                  </a:moveTo>
                  <a:lnTo>
                    <a:pt x="1524" y="1041"/>
                  </a:lnTo>
                  <a:lnTo>
                    <a:pt x="3619" y="1041"/>
                  </a:lnTo>
                </a:path>
              </a:pathLst>
            </a:custGeom>
            <a:ln w="3175">
              <a:solidFill>
                <a:srgbClr val="565658"/>
              </a:solidFill>
            </a:ln>
          </p:spPr>
          <p:txBody>
            <a:bodyPr wrap="square" lIns="0" tIns="0" rIns="0" bIns="0" rtlCol="0"/>
            <a:lstStyle/>
            <a:p/>
          </p:txBody>
        </p:sp>
        <p:sp>
          <p:nvSpPr>
            <p:cNvPr id="2280" name="object 2280" descr=""/>
            <p:cNvSpPr/>
            <p:nvPr/>
          </p:nvSpPr>
          <p:spPr>
            <a:xfrm>
              <a:off x="6070558" y="2470162"/>
              <a:ext cx="635" cy="635"/>
            </a:xfrm>
            <a:custGeom>
              <a:avLst/>
              <a:gdLst/>
              <a:ahLst/>
              <a:cxnLst/>
              <a:rect l="l" t="t" r="r" b="b"/>
              <a:pathLst>
                <a:path w="635" h="635">
                  <a:moveTo>
                    <a:pt x="101" y="0"/>
                  </a:moveTo>
                  <a:lnTo>
                    <a:pt x="38" y="114"/>
                  </a:lnTo>
                  <a:lnTo>
                    <a:pt x="0" y="215"/>
                  </a:lnTo>
                </a:path>
              </a:pathLst>
            </a:custGeom>
            <a:ln w="3175">
              <a:solidFill>
                <a:srgbClr val="565658"/>
              </a:solidFill>
            </a:ln>
          </p:spPr>
          <p:txBody>
            <a:bodyPr wrap="square" lIns="0" tIns="0" rIns="0" bIns="0" rtlCol="0"/>
            <a:lstStyle/>
            <a:p/>
          </p:txBody>
        </p:sp>
        <p:sp>
          <p:nvSpPr>
            <p:cNvPr id="2281" name="object 2281" descr=""/>
            <p:cNvSpPr/>
            <p:nvPr/>
          </p:nvSpPr>
          <p:spPr>
            <a:xfrm>
              <a:off x="6074150" y="2471421"/>
              <a:ext cx="635" cy="1905"/>
            </a:xfrm>
            <a:custGeom>
              <a:avLst/>
              <a:gdLst/>
              <a:ahLst/>
              <a:cxnLst/>
              <a:rect l="l" t="t" r="r" b="b"/>
              <a:pathLst>
                <a:path w="635" h="1905">
                  <a:moveTo>
                    <a:pt x="0" y="0"/>
                  </a:moveTo>
                  <a:lnTo>
                    <a:pt x="0" y="889"/>
                  </a:lnTo>
                  <a:lnTo>
                    <a:pt x="50" y="1333"/>
                  </a:lnTo>
                  <a:lnTo>
                    <a:pt x="190" y="1587"/>
                  </a:lnTo>
                </a:path>
              </a:pathLst>
            </a:custGeom>
            <a:ln w="3175">
              <a:solidFill>
                <a:srgbClr val="565658"/>
              </a:solidFill>
            </a:ln>
          </p:spPr>
          <p:txBody>
            <a:bodyPr wrap="square" lIns="0" tIns="0" rIns="0" bIns="0" rtlCol="0"/>
            <a:lstStyle/>
            <a:p/>
          </p:txBody>
        </p:sp>
        <p:sp>
          <p:nvSpPr>
            <p:cNvPr id="2282" name="object 2282" descr=""/>
            <p:cNvSpPr/>
            <p:nvPr/>
          </p:nvSpPr>
          <p:spPr>
            <a:xfrm>
              <a:off x="6070662" y="2469945"/>
              <a:ext cx="635" cy="635"/>
            </a:xfrm>
            <a:custGeom>
              <a:avLst/>
              <a:gdLst/>
              <a:ahLst/>
              <a:cxnLst/>
              <a:rect l="l" t="t" r="r" b="b"/>
              <a:pathLst>
                <a:path w="635" h="635">
                  <a:moveTo>
                    <a:pt x="152" y="0"/>
                  </a:moveTo>
                  <a:lnTo>
                    <a:pt x="76" y="114"/>
                  </a:lnTo>
                  <a:lnTo>
                    <a:pt x="0" y="215"/>
                  </a:lnTo>
                </a:path>
              </a:pathLst>
            </a:custGeom>
            <a:ln w="3175">
              <a:solidFill>
                <a:srgbClr val="565658"/>
              </a:solidFill>
            </a:ln>
          </p:spPr>
          <p:txBody>
            <a:bodyPr wrap="square" lIns="0" tIns="0" rIns="0" bIns="0" rtlCol="0"/>
            <a:lstStyle/>
            <a:p/>
          </p:txBody>
        </p:sp>
        <p:sp>
          <p:nvSpPr>
            <p:cNvPr id="2283" name="object 2283" descr=""/>
            <p:cNvSpPr/>
            <p:nvPr/>
          </p:nvSpPr>
          <p:spPr>
            <a:xfrm>
              <a:off x="6074336" y="2473002"/>
              <a:ext cx="1270" cy="635"/>
            </a:xfrm>
            <a:custGeom>
              <a:avLst/>
              <a:gdLst/>
              <a:ahLst/>
              <a:cxnLst/>
              <a:rect l="l" t="t" r="r" b="b"/>
              <a:pathLst>
                <a:path w="1270" h="635">
                  <a:moveTo>
                    <a:pt x="0" y="0"/>
                  </a:moveTo>
                  <a:lnTo>
                    <a:pt x="177" y="139"/>
                  </a:lnTo>
                  <a:lnTo>
                    <a:pt x="419" y="203"/>
                  </a:lnTo>
                  <a:lnTo>
                    <a:pt x="647" y="177"/>
                  </a:lnTo>
                  <a:lnTo>
                    <a:pt x="850" y="88"/>
                  </a:lnTo>
                </a:path>
              </a:pathLst>
            </a:custGeom>
            <a:ln w="3175">
              <a:solidFill>
                <a:srgbClr val="565658"/>
              </a:solidFill>
            </a:ln>
          </p:spPr>
          <p:txBody>
            <a:bodyPr wrap="square" lIns="0" tIns="0" rIns="0" bIns="0" rtlCol="0"/>
            <a:lstStyle/>
            <a:p/>
          </p:txBody>
        </p:sp>
        <p:sp>
          <p:nvSpPr>
            <p:cNvPr id="2284" name="object 2284" descr=""/>
            <p:cNvSpPr/>
            <p:nvPr/>
          </p:nvSpPr>
          <p:spPr>
            <a:xfrm>
              <a:off x="6070815" y="2469690"/>
              <a:ext cx="635" cy="635"/>
            </a:xfrm>
            <a:custGeom>
              <a:avLst/>
              <a:gdLst/>
              <a:ahLst/>
              <a:cxnLst/>
              <a:rect l="l" t="t" r="r" b="b"/>
              <a:pathLst>
                <a:path w="635" h="635">
                  <a:moveTo>
                    <a:pt x="190" y="0"/>
                  </a:moveTo>
                  <a:lnTo>
                    <a:pt x="88" y="139"/>
                  </a:lnTo>
                  <a:lnTo>
                    <a:pt x="0" y="254"/>
                  </a:lnTo>
                </a:path>
              </a:pathLst>
            </a:custGeom>
            <a:ln w="3175">
              <a:solidFill>
                <a:srgbClr val="565658"/>
              </a:solidFill>
            </a:ln>
          </p:spPr>
          <p:txBody>
            <a:bodyPr wrap="square" lIns="0" tIns="0" rIns="0" bIns="0" rtlCol="0"/>
            <a:lstStyle/>
            <a:p/>
          </p:txBody>
        </p:sp>
        <p:sp>
          <p:nvSpPr>
            <p:cNvPr id="2285" name="object 2285" descr=""/>
            <p:cNvSpPr/>
            <p:nvPr/>
          </p:nvSpPr>
          <p:spPr>
            <a:xfrm>
              <a:off x="6075284" y="2471415"/>
              <a:ext cx="635" cy="1905"/>
            </a:xfrm>
            <a:custGeom>
              <a:avLst/>
              <a:gdLst/>
              <a:ahLst/>
              <a:cxnLst/>
              <a:rect l="l" t="t" r="r" b="b"/>
              <a:pathLst>
                <a:path w="635" h="1905">
                  <a:moveTo>
                    <a:pt x="0" y="1587"/>
                  </a:moveTo>
                  <a:lnTo>
                    <a:pt x="127" y="1384"/>
                  </a:lnTo>
                  <a:lnTo>
                    <a:pt x="177" y="952"/>
                  </a:lnTo>
                  <a:lnTo>
                    <a:pt x="177" y="0"/>
                  </a:lnTo>
                </a:path>
              </a:pathLst>
            </a:custGeom>
            <a:ln w="3175">
              <a:solidFill>
                <a:srgbClr val="565658"/>
              </a:solidFill>
            </a:ln>
          </p:spPr>
          <p:txBody>
            <a:bodyPr wrap="square" lIns="0" tIns="0" rIns="0" bIns="0" rtlCol="0"/>
            <a:lstStyle/>
            <a:p/>
          </p:txBody>
        </p:sp>
        <p:sp>
          <p:nvSpPr>
            <p:cNvPr id="2286" name="object 2286" descr=""/>
            <p:cNvSpPr/>
            <p:nvPr/>
          </p:nvSpPr>
          <p:spPr>
            <a:xfrm>
              <a:off x="6075465" y="2471281"/>
              <a:ext cx="1270" cy="635"/>
            </a:xfrm>
            <a:custGeom>
              <a:avLst/>
              <a:gdLst/>
              <a:ahLst/>
              <a:cxnLst/>
              <a:rect l="l" t="t" r="r" b="b"/>
              <a:pathLst>
                <a:path w="1270" h="635">
                  <a:moveTo>
                    <a:pt x="0" y="139"/>
                  </a:moveTo>
                  <a:lnTo>
                    <a:pt x="533" y="126"/>
                  </a:lnTo>
                  <a:lnTo>
                    <a:pt x="863" y="38"/>
                  </a:lnTo>
                </a:path>
              </a:pathLst>
            </a:custGeom>
            <a:ln w="3175">
              <a:solidFill>
                <a:srgbClr val="565658"/>
              </a:solidFill>
            </a:ln>
          </p:spPr>
          <p:txBody>
            <a:bodyPr wrap="square" lIns="0" tIns="0" rIns="0" bIns="0" rtlCol="0"/>
            <a:lstStyle/>
            <a:p/>
          </p:txBody>
        </p:sp>
        <p:sp>
          <p:nvSpPr>
            <p:cNvPr id="2287" name="object 2287" descr=""/>
            <p:cNvSpPr/>
            <p:nvPr/>
          </p:nvSpPr>
          <p:spPr>
            <a:xfrm>
              <a:off x="6073799" y="2465430"/>
              <a:ext cx="635" cy="635"/>
            </a:xfrm>
            <a:custGeom>
              <a:avLst/>
              <a:gdLst/>
              <a:ahLst/>
              <a:cxnLst/>
              <a:rect l="l" t="t" r="r" b="b"/>
              <a:pathLst>
                <a:path w="635" h="635">
                  <a:moveTo>
                    <a:pt x="444" y="0"/>
                  </a:moveTo>
                  <a:lnTo>
                    <a:pt x="241" y="215"/>
                  </a:lnTo>
                  <a:lnTo>
                    <a:pt x="0" y="533"/>
                  </a:lnTo>
                </a:path>
              </a:pathLst>
            </a:custGeom>
            <a:ln w="3175">
              <a:solidFill>
                <a:srgbClr val="565658"/>
              </a:solidFill>
            </a:ln>
          </p:spPr>
          <p:txBody>
            <a:bodyPr wrap="square" lIns="0" tIns="0" rIns="0" bIns="0" rtlCol="0"/>
            <a:lstStyle/>
            <a:p/>
          </p:txBody>
        </p:sp>
        <p:sp>
          <p:nvSpPr>
            <p:cNvPr id="2288" name="object 2288" descr=""/>
            <p:cNvSpPr/>
            <p:nvPr/>
          </p:nvSpPr>
          <p:spPr>
            <a:xfrm>
              <a:off x="6075461" y="2470242"/>
              <a:ext cx="1270" cy="1270"/>
            </a:xfrm>
            <a:custGeom>
              <a:avLst/>
              <a:gdLst/>
              <a:ahLst/>
              <a:cxnLst/>
              <a:rect l="l" t="t" r="r" b="b"/>
              <a:pathLst>
                <a:path w="1270" h="1269">
                  <a:moveTo>
                    <a:pt x="927" y="1041"/>
                  </a:moveTo>
                  <a:lnTo>
                    <a:pt x="1117" y="736"/>
                  </a:lnTo>
                  <a:lnTo>
                    <a:pt x="1104" y="419"/>
                  </a:lnTo>
                  <a:lnTo>
                    <a:pt x="1041" y="241"/>
                  </a:lnTo>
                  <a:lnTo>
                    <a:pt x="723" y="63"/>
                  </a:lnTo>
                  <a:lnTo>
                    <a:pt x="0" y="0"/>
                  </a:lnTo>
                </a:path>
              </a:pathLst>
            </a:custGeom>
            <a:ln w="3175">
              <a:solidFill>
                <a:srgbClr val="565658"/>
              </a:solidFill>
            </a:ln>
          </p:spPr>
          <p:txBody>
            <a:bodyPr wrap="square" lIns="0" tIns="0" rIns="0" bIns="0" rtlCol="0"/>
            <a:lstStyle/>
            <a:p/>
          </p:txBody>
        </p:sp>
        <p:sp>
          <p:nvSpPr>
            <p:cNvPr id="2289" name="object 2289" descr=""/>
            <p:cNvSpPr/>
            <p:nvPr/>
          </p:nvSpPr>
          <p:spPr>
            <a:xfrm>
              <a:off x="6074246" y="2465270"/>
              <a:ext cx="1270" cy="5080"/>
            </a:xfrm>
            <a:custGeom>
              <a:avLst/>
              <a:gdLst/>
              <a:ahLst/>
              <a:cxnLst/>
              <a:rect l="l" t="t" r="r" b="b"/>
              <a:pathLst>
                <a:path w="1270" h="5080">
                  <a:moveTo>
                    <a:pt x="1219" y="4978"/>
                  </a:moveTo>
                  <a:lnTo>
                    <a:pt x="1219" y="1562"/>
                  </a:lnTo>
                  <a:lnTo>
                    <a:pt x="1193" y="584"/>
                  </a:lnTo>
                  <a:lnTo>
                    <a:pt x="1079" y="304"/>
                  </a:lnTo>
                  <a:lnTo>
                    <a:pt x="914" y="127"/>
                  </a:lnTo>
                  <a:lnTo>
                    <a:pt x="673" y="12"/>
                  </a:lnTo>
                  <a:lnTo>
                    <a:pt x="482" y="0"/>
                  </a:lnTo>
                  <a:lnTo>
                    <a:pt x="203" y="25"/>
                  </a:lnTo>
                  <a:lnTo>
                    <a:pt x="0" y="165"/>
                  </a:lnTo>
                </a:path>
              </a:pathLst>
            </a:custGeom>
            <a:ln w="3175">
              <a:solidFill>
                <a:srgbClr val="565658"/>
              </a:solidFill>
            </a:ln>
          </p:spPr>
          <p:txBody>
            <a:bodyPr wrap="square" lIns="0" tIns="0" rIns="0" bIns="0" rtlCol="0"/>
            <a:lstStyle/>
            <a:p/>
          </p:txBody>
        </p:sp>
        <p:sp>
          <p:nvSpPr>
            <p:cNvPr id="2290" name="object 2290" descr=""/>
            <p:cNvSpPr/>
            <p:nvPr/>
          </p:nvSpPr>
          <p:spPr>
            <a:xfrm>
              <a:off x="6068414" y="2472196"/>
              <a:ext cx="635" cy="1270"/>
            </a:xfrm>
            <a:custGeom>
              <a:avLst/>
              <a:gdLst/>
              <a:ahLst/>
              <a:cxnLst/>
              <a:rect l="l" t="t" r="r" b="b"/>
              <a:pathLst>
                <a:path w="635" h="1269">
                  <a:moveTo>
                    <a:pt x="0" y="0"/>
                  </a:moveTo>
                  <a:lnTo>
                    <a:pt x="177" y="406"/>
                  </a:lnTo>
                  <a:lnTo>
                    <a:pt x="368" y="762"/>
                  </a:lnTo>
                </a:path>
              </a:pathLst>
            </a:custGeom>
            <a:ln w="3175">
              <a:solidFill>
                <a:srgbClr val="565658"/>
              </a:solidFill>
            </a:ln>
          </p:spPr>
          <p:txBody>
            <a:bodyPr wrap="square" lIns="0" tIns="0" rIns="0" bIns="0" rtlCol="0"/>
            <a:lstStyle/>
            <a:p/>
          </p:txBody>
        </p:sp>
        <p:sp>
          <p:nvSpPr>
            <p:cNvPr id="2291" name="object 2291" descr=""/>
            <p:cNvSpPr/>
            <p:nvPr/>
          </p:nvSpPr>
          <p:spPr>
            <a:xfrm>
              <a:off x="6068780" y="2472953"/>
              <a:ext cx="635" cy="635"/>
            </a:xfrm>
            <a:custGeom>
              <a:avLst/>
              <a:gdLst/>
              <a:ahLst/>
              <a:cxnLst/>
              <a:rect l="l" t="t" r="r" b="b"/>
              <a:pathLst>
                <a:path w="635" h="635">
                  <a:moveTo>
                    <a:pt x="0" y="0"/>
                  </a:moveTo>
                  <a:lnTo>
                    <a:pt x="101" y="101"/>
                  </a:lnTo>
                  <a:lnTo>
                    <a:pt x="228" y="190"/>
                  </a:lnTo>
                </a:path>
              </a:pathLst>
            </a:custGeom>
            <a:ln w="3175">
              <a:solidFill>
                <a:srgbClr val="565658"/>
              </a:solidFill>
            </a:ln>
          </p:spPr>
          <p:txBody>
            <a:bodyPr wrap="square" lIns="0" tIns="0" rIns="0" bIns="0" rtlCol="0"/>
            <a:lstStyle/>
            <a:p/>
          </p:txBody>
        </p:sp>
        <p:sp>
          <p:nvSpPr>
            <p:cNvPr id="2292" name="object 2292" descr=""/>
            <p:cNvSpPr/>
            <p:nvPr/>
          </p:nvSpPr>
          <p:spPr>
            <a:xfrm>
              <a:off x="6069003" y="2472973"/>
              <a:ext cx="1270" cy="635"/>
            </a:xfrm>
            <a:custGeom>
              <a:avLst/>
              <a:gdLst/>
              <a:ahLst/>
              <a:cxnLst/>
              <a:rect l="l" t="t" r="r" b="b"/>
              <a:pathLst>
                <a:path w="1270" h="635">
                  <a:moveTo>
                    <a:pt x="0" y="165"/>
                  </a:moveTo>
                  <a:lnTo>
                    <a:pt x="241" y="228"/>
                  </a:lnTo>
                  <a:lnTo>
                    <a:pt x="571" y="177"/>
                  </a:lnTo>
                  <a:lnTo>
                    <a:pt x="850" y="0"/>
                  </a:lnTo>
                </a:path>
              </a:pathLst>
            </a:custGeom>
            <a:ln w="3175">
              <a:solidFill>
                <a:srgbClr val="565658"/>
              </a:solidFill>
            </a:ln>
          </p:spPr>
          <p:txBody>
            <a:bodyPr wrap="square" lIns="0" tIns="0" rIns="0" bIns="0" rtlCol="0"/>
            <a:lstStyle/>
            <a:p/>
          </p:txBody>
        </p:sp>
        <p:sp>
          <p:nvSpPr>
            <p:cNvPr id="2293" name="object 2293" descr=""/>
            <p:cNvSpPr/>
            <p:nvPr/>
          </p:nvSpPr>
          <p:spPr>
            <a:xfrm>
              <a:off x="6064178" y="2472215"/>
              <a:ext cx="635" cy="1270"/>
            </a:xfrm>
            <a:custGeom>
              <a:avLst/>
              <a:gdLst/>
              <a:ahLst/>
              <a:cxnLst/>
              <a:rect l="l" t="t" r="r" b="b"/>
              <a:pathLst>
                <a:path w="635" h="1269">
                  <a:moveTo>
                    <a:pt x="0" y="787"/>
                  </a:moveTo>
                  <a:lnTo>
                    <a:pt x="165" y="495"/>
                  </a:lnTo>
                  <a:lnTo>
                    <a:pt x="368" y="0"/>
                  </a:lnTo>
                </a:path>
              </a:pathLst>
            </a:custGeom>
            <a:ln w="3175">
              <a:solidFill>
                <a:srgbClr val="565658"/>
              </a:solidFill>
            </a:ln>
          </p:spPr>
          <p:txBody>
            <a:bodyPr wrap="square" lIns="0" tIns="0" rIns="0" bIns="0" rtlCol="0"/>
            <a:lstStyle/>
            <a:p/>
          </p:txBody>
        </p:sp>
        <p:sp>
          <p:nvSpPr>
            <p:cNvPr id="2294" name="object 2294" descr=""/>
            <p:cNvSpPr/>
            <p:nvPr/>
          </p:nvSpPr>
          <p:spPr>
            <a:xfrm>
              <a:off x="6069846" y="2471656"/>
              <a:ext cx="635" cy="1905"/>
            </a:xfrm>
            <a:custGeom>
              <a:avLst/>
              <a:gdLst/>
              <a:ahLst/>
              <a:cxnLst/>
              <a:rect l="l" t="t" r="r" b="b"/>
              <a:pathLst>
                <a:path w="635" h="1905">
                  <a:moveTo>
                    <a:pt x="12" y="1320"/>
                  </a:moveTo>
                  <a:lnTo>
                    <a:pt x="177" y="1066"/>
                  </a:lnTo>
                  <a:lnTo>
                    <a:pt x="228" y="838"/>
                  </a:lnTo>
                  <a:lnTo>
                    <a:pt x="126" y="330"/>
                  </a:lnTo>
                  <a:lnTo>
                    <a:pt x="0" y="0"/>
                  </a:lnTo>
                </a:path>
              </a:pathLst>
            </a:custGeom>
            <a:ln w="3175">
              <a:solidFill>
                <a:srgbClr val="565658"/>
              </a:solidFill>
            </a:ln>
          </p:spPr>
          <p:txBody>
            <a:bodyPr wrap="square" lIns="0" tIns="0" rIns="0" bIns="0" rtlCol="0"/>
            <a:lstStyle/>
            <a:p/>
          </p:txBody>
        </p:sp>
        <p:sp>
          <p:nvSpPr>
            <p:cNvPr id="2295" name="object 2295" descr=""/>
            <p:cNvSpPr/>
            <p:nvPr/>
          </p:nvSpPr>
          <p:spPr>
            <a:xfrm>
              <a:off x="6063155" y="2472983"/>
              <a:ext cx="1270" cy="635"/>
            </a:xfrm>
            <a:custGeom>
              <a:avLst/>
              <a:gdLst/>
              <a:ahLst/>
              <a:cxnLst/>
              <a:rect l="l" t="t" r="r" b="b"/>
              <a:pathLst>
                <a:path w="1270" h="635">
                  <a:moveTo>
                    <a:pt x="0" y="0"/>
                  </a:moveTo>
                  <a:lnTo>
                    <a:pt x="279" y="177"/>
                  </a:lnTo>
                  <a:lnTo>
                    <a:pt x="571" y="215"/>
                  </a:lnTo>
                  <a:lnTo>
                    <a:pt x="850" y="152"/>
                  </a:lnTo>
                  <a:lnTo>
                    <a:pt x="990" y="50"/>
                  </a:lnTo>
                </a:path>
              </a:pathLst>
            </a:custGeom>
            <a:ln w="3175">
              <a:solidFill>
                <a:srgbClr val="565658"/>
              </a:solidFill>
            </a:ln>
          </p:spPr>
          <p:txBody>
            <a:bodyPr wrap="square" lIns="0" tIns="0" rIns="0" bIns="0" rtlCol="0"/>
            <a:lstStyle/>
            <a:p/>
          </p:txBody>
        </p:sp>
        <p:sp>
          <p:nvSpPr>
            <p:cNvPr id="2296" name="object 2296" descr=""/>
            <p:cNvSpPr/>
            <p:nvPr/>
          </p:nvSpPr>
          <p:spPr>
            <a:xfrm>
              <a:off x="6062938" y="2472165"/>
              <a:ext cx="635" cy="1270"/>
            </a:xfrm>
            <a:custGeom>
              <a:avLst/>
              <a:gdLst/>
              <a:ahLst/>
              <a:cxnLst/>
              <a:rect l="l" t="t" r="r" b="b"/>
              <a:pathLst>
                <a:path w="635" h="1269">
                  <a:moveTo>
                    <a:pt x="50" y="0"/>
                  </a:moveTo>
                  <a:lnTo>
                    <a:pt x="0" y="368"/>
                  </a:lnTo>
                  <a:lnTo>
                    <a:pt x="50" y="596"/>
                  </a:lnTo>
                  <a:lnTo>
                    <a:pt x="215" y="812"/>
                  </a:lnTo>
                </a:path>
              </a:pathLst>
            </a:custGeom>
            <a:ln w="3175">
              <a:solidFill>
                <a:srgbClr val="565658"/>
              </a:solidFill>
            </a:ln>
          </p:spPr>
          <p:txBody>
            <a:bodyPr wrap="square" lIns="0" tIns="0" rIns="0" bIns="0" rtlCol="0"/>
            <a:lstStyle/>
            <a:p/>
          </p:txBody>
        </p:sp>
        <p:sp>
          <p:nvSpPr>
            <p:cNvPr id="2297" name="object 2297" descr=""/>
            <p:cNvSpPr/>
            <p:nvPr/>
          </p:nvSpPr>
          <p:spPr>
            <a:xfrm>
              <a:off x="6067590" y="2466092"/>
              <a:ext cx="635" cy="635"/>
            </a:xfrm>
            <a:custGeom>
              <a:avLst/>
              <a:gdLst/>
              <a:ahLst/>
              <a:cxnLst/>
              <a:rect l="l" t="t" r="r" b="b"/>
              <a:pathLst>
                <a:path w="635" h="635">
                  <a:moveTo>
                    <a:pt x="241" y="596"/>
                  </a:moveTo>
                  <a:lnTo>
                    <a:pt x="114" y="266"/>
                  </a:lnTo>
                  <a:lnTo>
                    <a:pt x="0" y="0"/>
                  </a:lnTo>
                </a:path>
              </a:pathLst>
            </a:custGeom>
            <a:ln w="3175">
              <a:solidFill>
                <a:srgbClr val="565658"/>
              </a:solidFill>
            </a:ln>
          </p:spPr>
          <p:txBody>
            <a:bodyPr wrap="square" lIns="0" tIns="0" rIns="0" bIns="0" rtlCol="0"/>
            <a:lstStyle/>
            <a:p/>
          </p:txBody>
        </p:sp>
        <p:sp>
          <p:nvSpPr>
            <p:cNvPr id="2298" name="object 2298" descr=""/>
            <p:cNvSpPr/>
            <p:nvPr/>
          </p:nvSpPr>
          <p:spPr>
            <a:xfrm>
              <a:off x="6062990" y="2471706"/>
              <a:ext cx="635" cy="635"/>
            </a:xfrm>
            <a:custGeom>
              <a:avLst/>
              <a:gdLst/>
              <a:ahLst/>
              <a:cxnLst/>
              <a:rect l="l" t="t" r="r" b="b"/>
              <a:pathLst>
                <a:path w="635" h="635">
                  <a:moveTo>
                    <a:pt x="165" y="0"/>
                  </a:moveTo>
                  <a:lnTo>
                    <a:pt x="63" y="266"/>
                  </a:lnTo>
                  <a:lnTo>
                    <a:pt x="0" y="457"/>
                  </a:lnTo>
                </a:path>
              </a:pathLst>
            </a:custGeom>
            <a:ln w="3175">
              <a:solidFill>
                <a:srgbClr val="565658"/>
              </a:solidFill>
            </a:ln>
          </p:spPr>
          <p:txBody>
            <a:bodyPr wrap="square" lIns="0" tIns="0" rIns="0" bIns="0" rtlCol="0"/>
            <a:lstStyle/>
            <a:p/>
          </p:txBody>
        </p:sp>
        <p:sp>
          <p:nvSpPr>
            <p:cNvPr id="2299" name="object 2299" descr=""/>
            <p:cNvSpPr/>
            <p:nvPr/>
          </p:nvSpPr>
          <p:spPr>
            <a:xfrm>
              <a:off x="6067367" y="2465682"/>
              <a:ext cx="635" cy="635"/>
            </a:xfrm>
            <a:custGeom>
              <a:avLst/>
              <a:gdLst/>
              <a:ahLst/>
              <a:cxnLst/>
              <a:rect l="l" t="t" r="r" b="b"/>
              <a:pathLst>
                <a:path w="635" h="635">
                  <a:moveTo>
                    <a:pt x="228" y="406"/>
                  </a:moveTo>
                  <a:lnTo>
                    <a:pt x="126" y="190"/>
                  </a:lnTo>
                  <a:lnTo>
                    <a:pt x="0" y="0"/>
                  </a:lnTo>
                </a:path>
              </a:pathLst>
            </a:custGeom>
            <a:ln w="3175">
              <a:solidFill>
                <a:srgbClr val="565658"/>
              </a:solidFill>
            </a:ln>
          </p:spPr>
          <p:txBody>
            <a:bodyPr wrap="square" lIns="0" tIns="0" rIns="0" bIns="0" rtlCol="0"/>
            <a:lstStyle/>
            <a:p/>
          </p:txBody>
        </p:sp>
        <p:sp>
          <p:nvSpPr>
            <p:cNvPr id="2300" name="object 2300" descr=""/>
            <p:cNvSpPr/>
            <p:nvPr/>
          </p:nvSpPr>
          <p:spPr>
            <a:xfrm>
              <a:off x="6067023" y="2465361"/>
              <a:ext cx="635" cy="635"/>
            </a:xfrm>
            <a:custGeom>
              <a:avLst/>
              <a:gdLst/>
              <a:ahLst/>
              <a:cxnLst/>
              <a:rect l="l" t="t" r="r" b="b"/>
              <a:pathLst>
                <a:path w="635" h="635">
                  <a:moveTo>
                    <a:pt x="342" y="317"/>
                  </a:moveTo>
                  <a:lnTo>
                    <a:pt x="76" y="50"/>
                  </a:lnTo>
                  <a:lnTo>
                    <a:pt x="0" y="0"/>
                  </a:lnTo>
                </a:path>
              </a:pathLst>
            </a:custGeom>
            <a:ln w="3175">
              <a:solidFill>
                <a:srgbClr val="565658"/>
              </a:solidFill>
            </a:ln>
          </p:spPr>
          <p:txBody>
            <a:bodyPr wrap="square" lIns="0" tIns="0" rIns="0" bIns="0" rtlCol="0"/>
            <a:lstStyle/>
            <a:p/>
          </p:txBody>
        </p:sp>
        <p:sp>
          <p:nvSpPr>
            <p:cNvPr id="2301" name="object 2301" descr=""/>
            <p:cNvSpPr/>
            <p:nvPr/>
          </p:nvSpPr>
          <p:spPr>
            <a:xfrm>
              <a:off x="6065122" y="2466181"/>
              <a:ext cx="635" cy="635"/>
            </a:xfrm>
            <a:custGeom>
              <a:avLst/>
              <a:gdLst/>
              <a:ahLst/>
              <a:cxnLst/>
              <a:rect l="l" t="t" r="r" b="b"/>
              <a:pathLst>
                <a:path w="635" h="635">
                  <a:moveTo>
                    <a:pt x="203" y="0"/>
                  </a:moveTo>
                  <a:lnTo>
                    <a:pt x="101" y="279"/>
                  </a:lnTo>
                  <a:lnTo>
                    <a:pt x="0" y="520"/>
                  </a:lnTo>
                </a:path>
              </a:pathLst>
            </a:custGeom>
            <a:ln w="3175">
              <a:solidFill>
                <a:srgbClr val="565658"/>
              </a:solidFill>
            </a:ln>
          </p:spPr>
          <p:txBody>
            <a:bodyPr wrap="square" lIns="0" tIns="0" rIns="0" bIns="0" rtlCol="0"/>
            <a:lstStyle/>
            <a:p/>
          </p:txBody>
        </p:sp>
        <p:sp>
          <p:nvSpPr>
            <p:cNvPr id="2302" name="object 2302" descr=""/>
            <p:cNvSpPr/>
            <p:nvPr/>
          </p:nvSpPr>
          <p:spPr>
            <a:xfrm>
              <a:off x="6065583" y="2465241"/>
              <a:ext cx="1905" cy="635"/>
            </a:xfrm>
            <a:custGeom>
              <a:avLst/>
              <a:gdLst/>
              <a:ahLst/>
              <a:cxnLst/>
              <a:rect l="l" t="t" r="r" b="b"/>
              <a:pathLst>
                <a:path w="1904" h="635">
                  <a:moveTo>
                    <a:pt x="1435" y="114"/>
                  </a:moveTo>
                  <a:lnTo>
                    <a:pt x="1092" y="0"/>
                  </a:lnTo>
                  <a:lnTo>
                    <a:pt x="533" y="38"/>
                  </a:lnTo>
                  <a:lnTo>
                    <a:pt x="190" y="228"/>
                  </a:lnTo>
                  <a:lnTo>
                    <a:pt x="0" y="444"/>
                  </a:lnTo>
                </a:path>
              </a:pathLst>
            </a:custGeom>
            <a:ln w="3175">
              <a:solidFill>
                <a:srgbClr val="565658"/>
              </a:solidFill>
            </a:ln>
          </p:spPr>
          <p:txBody>
            <a:bodyPr wrap="square" lIns="0" tIns="0" rIns="0" bIns="0" rtlCol="0"/>
            <a:lstStyle/>
            <a:p/>
          </p:txBody>
        </p:sp>
        <p:sp>
          <p:nvSpPr>
            <p:cNvPr id="2303" name="object 2303" descr=""/>
            <p:cNvSpPr/>
            <p:nvPr/>
          </p:nvSpPr>
          <p:spPr>
            <a:xfrm>
              <a:off x="6065326" y="2465684"/>
              <a:ext cx="635" cy="635"/>
            </a:xfrm>
            <a:custGeom>
              <a:avLst/>
              <a:gdLst/>
              <a:ahLst/>
              <a:cxnLst/>
              <a:rect l="l" t="t" r="r" b="b"/>
              <a:pathLst>
                <a:path w="635" h="635">
                  <a:moveTo>
                    <a:pt x="253" y="0"/>
                  </a:moveTo>
                  <a:lnTo>
                    <a:pt x="126" y="215"/>
                  </a:lnTo>
                  <a:lnTo>
                    <a:pt x="0" y="495"/>
                  </a:lnTo>
                </a:path>
              </a:pathLst>
            </a:custGeom>
            <a:ln w="3175">
              <a:solidFill>
                <a:srgbClr val="565658"/>
              </a:solidFill>
            </a:ln>
          </p:spPr>
          <p:txBody>
            <a:bodyPr wrap="square" lIns="0" tIns="0" rIns="0" bIns="0" rtlCol="0"/>
            <a:lstStyle/>
            <a:p/>
          </p:txBody>
        </p:sp>
        <p:sp>
          <p:nvSpPr>
            <p:cNvPr id="2304" name="object 2304" descr=""/>
            <p:cNvSpPr/>
            <p:nvPr/>
          </p:nvSpPr>
          <p:spPr>
            <a:xfrm>
              <a:off x="6051590" y="2472196"/>
              <a:ext cx="635" cy="1270"/>
            </a:xfrm>
            <a:custGeom>
              <a:avLst/>
              <a:gdLst/>
              <a:ahLst/>
              <a:cxnLst/>
              <a:rect l="l" t="t" r="r" b="b"/>
              <a:pathLst>
                <a:path w="635" h="1269">
                  <a:moveTo>
                    <a:pt x="0" y="0"/>
                  </a:moveTo>
                  <a:lnTo>
                    <a:pt x="177" y="406"/>
                  </a:lnTo>
                  <a:lnTo>
                    <a:pt x="368" y="762"/>
                  </a:lnTo>
                </a:path>
              </a:pathLst>
            </a:custGeom>
            <a:ln w="3175">
              <a:solidFill>
                <a:srgbClr val="565658"/>
              </a:solidFill>
            </a:ln>
          </p:spPr>
          <p:txBody>
            <a:bodyPr wrap="square" lIns="0" tIns="0" rIns="0" bIns="0" rtlCol="0"/>
            <a:lstStyle/>
            <a:p/>
          </p:txBody>
        </p:sp>
        <p:sp>
          <p:nvSpPr>
            <p:cNvPr id="2305" name="object 2305" descr=""/>
            <p:cNvSpPr/>
            <p:nvPr/>
          </p:nvSpPr>
          <p:spPr>
            <a:xfrm>
              <a:off x="6051956" y="2472953"/>
              <a:ext cx="635" cy="635"/>
            </a:xfrm>
            <a:custGeom>
              <a:avLst/>
              <a:gdLst/>
              <a:ahLst/>
              <a:cxnLst/>
              <a:rect l="l" t="t" r="r" b="b"/>
              <a:pathLst>
                <a:path w="635" h="635">
                  <a:moveTo>
                    <a:pt x="0" y="0"/>
                  </a:moveTo>
                  <a:lnTo>
                    <a:pt x="101" y="101"/>
                  </a:lnTo>
                  <a:lnTo>
                    <a:pt x="228" y="190"/>
                  </a:lnTo>
                </a:path>
              </a:pathLst>
            </a:custGeom>
            <a:ln w="3175">
              <a:solidFill>
                <a:srgbClr val="565658"/>
              </a:solidFill>
            </a:ln>
          </p:spPr>
          <p:txBody>
            <a:bodyPr wrap="square" lIns="0" tIns="0" rIns="0" bIns="0" rtlCol="0"/>
            <a:lstStyle/>
            <a:p/>
          </p:txBody>
        </p:sp>
        <p:sp>
          <p:nvSpPr>
            <p:cNvPr id="2306" name="object 2306" descr=""/>
            <p:cNvSpPr/>
            <p:nvPr/>
          </p:nvSpPr>
          <p:spPr>
            <a:xfrm>
              <a:off x="6052179" y="2472973"/>
              <a:ext cx="1270" cy="635"/>
            </a:xfrm>
            <a:custGeom>
              <a:avLst/>
              <a:gdLst/>
              <a:ahLst/>
              <a:cxnLst/>
              <a:rect l="l" t="t" r="r" b="b"/>
              <a:pathLst>
                <a:path w="1270" h="635">
                  <a:moveTo>
                    <a:pt x="0" y="165"/>
                  </a:moveTo>
                  <a:lnTo>
                    <a:pt x="241" y="228"/>
                  </a:lnTo>
                  <a:lnTo>
                    <a:pt x="571" y="177"/>
                  </a:lnTo>
                  <a:lnTo>
                    <a:pt x="850" y="0"/>
                  </a:lnTo>
                </a:path>
              </a:pathLst>
            </a:custGeom>
            <a:ln w="3175">
              <a:solidFill>
                <a:srgbClr val="565658"/>
              </a:solidFill>
            </a:ln>
          </p:spPr>
          <p:txBody>
            <a:bodyPr wrap="square" lIns="0" tIns="0" rIns="0" bIns="0" rtlCol="0"/>
            <a:lstStyle/>
            <a:p/>
          </p:txBody>
        </p:sp>
        <p:sp>
          <p:nvSpPr>
            <p:cNvPr id="2307" name="object 2307" descr=""/>
            <p:cNvSpPr/>
            <p:nvPr/>
          </p:nvSpPr>
          <p:spPr>
            <a:xfrm>
              <a:off x="6047348" y="2472215"/>
              <a:ext cx="635" cy="1270"/>
            </a:xfrm>
            <a:custGeom>
              <a:avLst/>
              <a:gdLst/>
              <a:ahLst/>
              <a:cxnLst/>
              <a:rect l="l" t="t" r="r" b="b"/>
              <a:pathLst>
                <a:path w="635" h="1269">
                  <a:moveTo>
                    <a:pt x="0" y="787"/>
                  </a:moveTo>
                  <a:lnTo>
                    <a:pt x="177" y="495"/>
                  </a:lnTo>
                  <a:lnTo>
                    <a:pt x="368" y="0"/>
                  </a:lnTo>
                </a:path>
              </a:pathLst>
            </a:custGeom>
            <a:ln w="3175">
              <a:solidFill>
                <a:srgbClr val="565658"/>
              </a:solidFill>
            </a:ln>
          </p:spPr>
          <p:txBody>
            <a:bodyPr wrap="square" lIns="0" tIns="0" rIns="0" bIns="0" rtlCol="0"/>
            <a:lstStyle/>
            <a:p/>
          </p:txBody>
        </p:sp>
        <p:sp>
          <p:nvSpPr>
            <p:cNvPr id="2308" name="object 2308" descr=""/>
            <p:cNvSpPr/>
            <p:nvPr/>
          </p:nvSpPr>
          <p:spPr>
            <a:xfrm>
              <a:off x="6053016" y="2471656"/>
              <a:ext cx="635" cy="1905"/>
            </a:xfrm>
            <a:custGeom>
              <a:avLst/>
              <a:gdLst/>
              <a:ahLst/>
              <a:cxnLst/>
              <a:rect l="l" t="t" r="r" b="b"/>
              <a:pathLst>
                <a:path w="635" h="1905">
                  <a:moveTo>
                    <a:pt x="12" y="1320"/>
                  </a:moveTo>
                  <a:lnTo>
                    <a:pt x="190" y="1066"/>
                  </a:lnTo>
                  <a:lnTo>
                    <a:pt x="241" y="838"/>
                  </a:lnTo>
                  <a:lnTo>
                    <a:pt x="126" y="330"/>
                  </a:lnTo>
                  <a:lnTo>
                    <a:pt x="0" y="0"/>
                  </a:lnTo>
                </a:path>
              </a:pathLst>
            </a:custGeom>
            <a:ln w="3175">
              <a:solidFill>
                <a:srgbClr val="565658"/>
              </a:solidFill>
            </a:ln>
          </p:spPr>
          <p:txBody>
            <a:bodyPr wrap="square" lIns="0" tIns="0" rIns="0" bIns="0" rtlCol="0"/>
            <a:lstStyle/>
            <a:p/>
          </p:txBody>
        </p:sp>
        <p:sp>
          <p:nvSpPr>
            <p:cNvPr id="2309" name="object 2309" descr=""/>
            <p:cNvSpPr/>
            <p:nvPr/>
          </p:nvSpPr>
          <p:spPr>
            <a:xfrm>
              <a:off x="6046331" y="2472983"/>
              <a:ext cx="1270" cy="635"/>
            </a:xfrm>
            <a:custGeom>
              <a:avLst/>
              <a:gdLst/>
              <a:ahLst/>
              <a:cxnLst/>
              <a:rect l="l" t="t" r="r" b="b"/>
              <a:pathLst>
                <a:path w="1270" h="635">
                  <a:moveTo>
                    <a:pt x="0" y="0"/>
                  </a:moveTo>
                  <a:lnTo>
                    <a:pt x="279" y="177"/>
                  </a:lnTo>
                  <a:lnTo>
                    <a:pt x="571" y="215"/>
                  </a:lnTo>
                  <a:lnTo>
                    <a:pt x="838" y="152"/>
                  </a:lnTo>
                  <a:lnTo>
                    <a:pt x="990" y="50"/>
                  </a:lnTo>
                </a:path>
              </a:pathLst>
            </a:custGeom>
            <a:ln w="3175">
              <a:solidFill>
                <a:srgbClr val="565658"/>
              </a:solidFill>
            </a:ln>
          </p:spPr>
          <p:txBody>
            <a:bodyPr wrap="square" lIns="0" tIns="0" rIns="0" bIns="0" rtlCol="0"/>
            <a:lstStyle/>
            <a:p/>
          </p:txBody>
        </p:sp>
        <p:sp>
          <p:nvSpPr>
            <p:cNvPr id="2310" name="object 2310" descr=""/>
            <p:cNvSpPr/>
            <p:nvPr/>
          </p:nvSpPr>
          <p:spPr>
            <a:xfrm>
              <a:off x="6046107" y="2472165"/>
              <a:ext cx="635" cy="1270"/>
            </a:xfrm>
            <a:custGeom>
              <a:avLst/>
              <a:gdLst/>
              <a:ahLst/>
              <a:cxnLst/>
              <a:rect l="l" t="t" r="r" b="b"/>
              <a:pathLst>
                <a:path w="635" h="1269">
                  <a:moveTo>
                    <a:pt x="50" y="0"/>
                  </a:moveTo>
                  <a:lnTo>
                    <a:pt x="0" y="368"/>
                  </a:lnTo>
                  <a:lnTo>
                    <a:pt x="63" y="596"/>
                  </a:lnTo>
                  <a:lnTo>
                    <a:pt x="228" y="812"/>
                  </a:lnTo>
                </a:path>
              </a:pathLst>
            </a:custGeom>
            <a:ln w="3175">
              <a:solidFill>
                <a:srgbClr val="565658"/>
              </a:solidFill>
            </a:ln>
          </p:spPr>
          <p:txBody>
            <a:bodyPr wrap="square" lIns="0" tIns="0" rIns="0" bIns="0" rtlCol="0"/>
            <a:lstStyle/>
            <a:p/>
          </p:txBody>
        </p:sp>
        <p:sp>
          <p:nvSpPr>
            <p:cNvPr id="2311" name="object 2311" descr=""/>
            <p:cNvSpPr/>
            <p:nvPr/>
          </p:nvSpPr>
          <p:spPr>
            <a:xfrm>
              <a:off x="6050766" y="2466092"/>
              <a:ext cx="635" cy="635"/>
            </a:xfrm>
            <a:custGeom>
              <a:avLst/>
              <a:gdLst/>
              <a:ahLst/>
              <a:cxnLst/>
              <a:rect l="l" t="t" r="r" b="b"/>
              <a:pathLst>
                <a:path w="635" h="635">
                  <a:moveTo>
                    <a:pt x="241" y="596"/>
                  </a:moveTo>
                  <a:lnTo>
                    <a:pt x="114" y="266"/>
                  </a:lnTo>
                  <a:lnTo>
                    <a:pt x="0" y="0"/>
                  </a:lnTo>
                </a:path>
              </a:pathLst>
            </a:custGeom>
            <a:ln w="3175">
              <a:solidFill>
                <a:srgbClr val="565658"/>
              </a:solidFill>
            </a:ln>
          </p:spPr>
          <p:txBody>
            <a:bodyPr wrap="square" lIns="0" tIns="0" rIns="0" bIns="0" rtlCol="0"/>
            <a:lstStyle/>
            <a:p/>
          </p:txBody>
        </p:sp>
        <p:sp>
          <p:nvSpPr>
            <p:cNvPr id="2312" name="object 2312" descr=""/>
            <p:cNvSpPr/>
            <p:nvPr/>
          </p:nvSpPr>
          <p:spPr>
            <a:xfrm>
              <a:off x="6046153" y="2471706"/>
              <a:ext cx="635" cy="635"/>
            </a:xfrm>
            <a:custGeom>
              <a:avLst/>
              <a:gdLst/>
              <a:ahLst/>
              <a:cxnLst/>
              <a:rect l="l" t="t" r="r" b="b"/>
              <a:pathLst>
                <a:path w="635" h="635">
                  <a:moveTo>
                    <a:pt x="177" y="0"/>
                  </a:moveTo>
                  <a:lnTo>
                    <a:pt x="76" y="266"/>
                  </a:lnTo>
                  <a:lnTo>
                    <a:pt x="0" y="457"/>
                  </a:lnTo>
                </a:path>
              </a:pathLst>
            </a:custGeom>
            <a:ln w="3175">
              <a:solidFill>
                <a:srgbClr val="565658"/>
              </a:solidFill>
            </a:ln>
          </p:spPr>
          <p:txBody>
            <a:bodyPr wrap="square" lIns="0" tIns="0" rIns="0" bIns="0" rtlCol="0"/>
            <a:lstStyle/>
            <a:p/>
          </p:txBody>
        </p:sp>
        <p:sp>
          <p:nvSpPr>
            <p:cNvPr id="2313" name="object 2313" descr=""/>
            <p:cNvSpPr/>
            <p:nvPr/>
          </p:nvSpPr>
          <p:spPr>
            <a:xfrm>
              <a:off x="6050544" y="2465682"/>
              <a:ext cx="635" cy="635"/>
            </a:xfrm>
            <a:custGeom>
              <a:avLst/>
              <a:gdLst/>
              <a:ahLst/>
              <a:cxnLst/>
              <a:rect l="l" t="t" r="r" b="b"/>
              <a:pathLst>
                <a:path w="635" h="635">
                  <a:moveTo>
                    <a:pt x="228" y="406"/>
                  </a:moveTo>
                  <a:lnTo>
                    <a:pt x="126" y="190"/>
                  </a:lnTo>
                  <a:lnTo>
                    <a:pt x="0" y="0"/>
                  </a:lnTo>
                </a:path>
              </a:pathLst>
            </a:custGeom>
            <a:ln w="3175">
              <a:solidFill>
                <a:srgbClr val="565658"/>
              </a:solidFill>
            </a:ln>
          </p:spPr>
          <p:txBody>
            <a:bodyPr wrap="square" lIns="0" tIns="0" rIns="0" bIns="0" rtlCol="0"/>
            <a:lstStyle/>
            <a:p/>
          </p:txBody>
        </p:sp>
        <p:sp>
          <p:nvSpPr>
            <p:cNvPr id="2314" name="object 2314" descr=""/>
            <p:cNvSpPr/>
            <p:nvPr/>
          </p:nvSpPr>
          <p:spPr>
            <a:xfrm>
              <a:off x="6050199" y="2465361"/>
              <a:ext cx="635" cy="635"/>
            </a:xfrm>
            <a:custGeom>
              <a:avLst/>
              <a:gdLst/>
              <a:ahLst/>
              <a:cxnLst/>
              <a:rect l="l" t="t" r="r" b="b"/>
              <a:pathLst>
                <a:path w="635" h="635">
                  <a:moveTo>
                    <a:pt x="342" y="317"/>
                  </a:moveTo>
                  <a:lnTo>
                    <a:pt x="76" y="50"/>
                  </a:lnTo>
                  <a:lnTo>
                    <a:pt x="0" y="0"/>
                  </a:lnTo>
                </a:path>
              </a:pathLst>
            </a:custGeom>
            <a:ln w="3175">
              <a:solidFill>
                <a:srgbClr val="565658"/>
              </a:solidFill>
            </a:ln>
          </p:spPr>
          <p:txBody>
            <a:bodyPr wrap="square" lIns="0" tIns="0" rIns="0" bIns="0" rtlCol="0"/>
            <a:lstStyle/>
            <a:p/>
          </p:txBody>
        </p:sp>
        <p:sp>
          <p:nvSpPr>
            <p:cNvPr id="2315" name="object 2315" descr=""/>
            <p:cNvSpPr/>
            <p:nvPr/>
          </p:nvSpPr>
          <p:spPr>
            <a:xfrm>
              <a:off x="6048298" y="2466181"/>
              <a:ext cx="635" cy="635"/>
            </a:xfrm>
            <a:custGeom>
              <a:avLst/>
              <a:gdLst/>
              <a:ahLst/>
              <a:cxnLst/>
              <a:rect l="l" t="t" r="r" b="b"/>
              <a:pathLst>
                <a:path w="635" h="635">
                  <a:moveTo>
                    <a:pt x="203" y="0"/>
                  </a:moveTo>
                  <a:lnTo>
                    <a:pt x="101" y="279"/>
                  </a:lnTo>
                  <a:lnTo>
                    <a:pt x="0" y="520"/>
                  </a:lnTo>
                </a:path>
              </a:pathLst>
            </a:custGeom>
            <a:ln w="3175">
              <a:solidFill>
                <a:srgbClr val="565658"/>
              </a:solidFill>
            </a:ln>
          </p:spPr>
          <p:txBody>
            <a:bodyPr wrap="square" lIns="0" tIns="0" rIns="0" bIns="0" rtlCol="0"/>
            <a:lstStyle/>
            <a:p/>
          </p:txBody>
        </p:sp>
        <p:sp>
          <p:nvSpPr>
            <p:cNvPr id="2316" name="object 2316" descr=""/>
            <p:cNvSpPr/>
            <p:nvPr/>
          </p:nvSpPr>
          <p:spPr>
            <a:xfrm>
              <a:off x="6048759" y="2465241"/>
              <a:ext cx="1905" cy="635"/>
            </a:xfrm>
            <a:custGeom>
              <a:avLst/>
              <a:gdLst/>
              <a:ahLst/>
              <a:cxnLst/>
              <a:rect l="l" t="t" r="r" b="b"/>
              <a:pathLst>
                <a:path w="1904" h="635">
                  <a:moveTo>
                    <a:pt x="1435" y="114"/>
                  </a:moveTo>
                  <a:lnTo>
                    <a:pt x="1092" y="0"/>
                  </a:lnTo>
                  <a:lnTo>
                    <a:pt x="533" y="38"/>
                  </a:lnTo>
                  <a:lnTo>
                    <a:pt x="190" y="228"/>
                  </a:lnTo>
                  <a:lnTo>
                    <a:pt x="0" y="444"/>
                  </a:lnTo>
                </a:path>
              </a:pathLst>
            </a:custGeom>
            <a:ln w="3175">
              <a:solidFill>
                <a:srgbClr val="565658"/>
              </a:solidFill>
            </a:ln>
          </p:spPr>
          <p:txBody>
            <a:bodyPr wrap="square" lIns="0" tIns="0" rIns="0" bIns="0" rtlCol="0"/>
            <a:lstStyle/>
            <a:p/>
          </p:txBody>
        </p:sp>
        <p:sp>
          <p:nvSpPr>
            <p:cNvPr id="2317" name="object 2317" descr=""/>
            <p:cNvSpPr/>
            <p:nvPr/>
          </p:nvSpPr>
          <p:spPr>
            <a:xfrm>
              <a:off x="6048503" y="2465684"/>
              <a:ext cx="635" cy="635"/>
            </a:xfrm>
            <a:custGeom>
              <a:avLst/>
              <a:gdLst/>
              <a:ahLst/>
              <a:cxnLst/>
              <a:rect l="l" t="t" r="r" b="b"/>
              <a:pathLst>
                <a:path w="635" h="635">
                  <a:moveTo>
                    <a:pt x="253" y="0"/>
                  </a:moveTo>
                  <a:lnTo>
                    <a:pt x="126" y="215"/>
                  </a:lnTo>
                  <a:lnTo>
                    <a:pt x="0" y="495"/>
                  </a:lnTo>
                </a:path>
              </a:pathLst>
            </a:custGeom>
            <a:ln w="3175">
              <a:solidFill>
                <a:srgbClr val="565658"/>
              </a:solidFill>
            </a:ln>
          </p:spPr>
          <p:txBody>
            <a:bodyPr wrap="square" lIns="0" tIns="0" rIns="0" bIns="0" rtlCol="0"/>
            <a:lstStyle/>
            <a:p/>
          </p:txBody>
        </p:sp>
        <p:sp>
          <p:nvSpPr>
            <p:cNvPr id="2318" name="object 2318" descr=""/>
            <p:cNvSpPr/>
            <p:nvPr/>
          </p:nvSpPr>
          <p:spPr>
            <a:xfrm>
              <a:off x="6034760" y="2472196"/>
              <a:ext cx="635" cy="1270"/>
            </a:xfrm>
            <a:custGeom>
              <a:avLst/>
              <a:gdLst/>
              <a:ahLst/>
              <a:cxnLst/>
              <a:rect l="l" t="t" r="r" b="b"/>
              <a:pathLst>
                <a:path w="635" h="1269">
                  <a:moveTo>
                    <a:pt x="0" y="0"/>
                  </a:moveTo>
                  <a:lnTo>
                    <a:pt x="177" y="406"/>
                  </a:lnTo>
                  <a:lnTo>
                    <a:pt x="368" y="762"/>
                  </a:lnTo>
                </a:path>
              </a:pathLst>
            </a:custGeom>
            <a:ln w="3175">
              <a:solidFill>
                <a:srgbClr val="565658"/>
              </a:solidFill>
            </a:ln>
          </p:spPr>
          <p:txBody>
            <a:bodyPr wrap="square" lIns="0" tIns="0" rIns="0" bIns="0" rtlCol="0"/>
            <a:lstStyle/>
            <a:p/>
          </p:txBody>
        </p:sp>
        <p:sp>
          <p:nvSpPr>
            <p:cNvPr id="2319" name="object 2319" descr=""/>
            <p:cNvSpPr/>
            <p:nvPr/>
          </p:nvSpPr>
          <p:spPr>
            <a:xfrm>
              <a:off x="6035126" y="2472953"/>
              <a:ext cx="635" cy="635"/>
            </a:xfrm>
            <a:custGeom>
              <a:avLst/>
              <a:gdLst/>
              <a:ahLst/>
              <a:cxnLst/>
              <a:rect l="l" t="t" r="r" b="b"/>
              <a:pathLst>
                <a:path w="635" h="635">
                  <a:moveTo>
                    <a:pt x="0" y="0"/>
                  </a:moveTo>
                  <a:lnTo>
                    <a:pt x="101" y="101"/>
                  </a:lnTo>
                  <a:lnTo>
                    <a:pt x="228" y="190"/>
                  </a:lnTo>
                </a:path>
              </a:pathLst>
            </a:custGeom>
            <a:ln w="3175">
              <a:solidFill>
                <a:srgbClr val="565658"/>
              </a:solidFill>
            </a:ln>
          </p:spPr>
          <p:txBody>
            <a:bodyPr wrap="square" lIns="0" tIns="0" rIns="0" bIns="0" rtlCol="0"/>
            <a:lstStyle/>
            <a:p/>
          </p:txBody>
        </p:sp>
        <p:sp>
          <p:nvSpPr>
            <p:cNvPr id="2320" name="object 2320" descr=""/>
            <p:cNvSpPr/>
            <p:nvPr/>
          </p:nvSpPr>
          <p:spPr>
            <a:xfrm>
              <a:off x="6035349" y="2472973"/>
              <a:ext cx="1270" cy="635"/>
            </a:xfrm>
            <a:custGeom>
              <a:avLst/>
              <a:gdLst/>
              <a:ahLst/>
              <a:cxnLst/>
              <a:rect l="l" t="t" r="r" b="b"/>
              <a:pathLst>
                <a:path w="1270" h="635">
                  <a:moveTo>
                    <a:pt x="0" y="165"/>
                  </a:moveTo>
                  <a:lnTo>
                    <a:pt x="241" y="228"/>
                  </a:lnTo>
                  <a:lnTo>
                    <a:pt x="571" y="177"/>
                  </a:lnTo>
                  <a:lnTo>
                    <a:pt x="850" y="0"/>
                  </a:lnTo>
                </a:path>
              </a:pathLst>
            </a:custGeom>
            <a:ln w="3175">
              <a:solidFill>
                <a:srgbClr val="565658"/>
              </a:solidFill>
            </a:ln>
          </p:spPr>
          <p:txBody>
            <a:bodyPr wrap="square" lIns="0" tIns="0" rIns="0" bIns="0" rtlCol="0"/>
            <a:lstStyle/>
            <a:p/>
          </p:txBody>
        </p:sp>
        <p:sp>
          <p:nvSpPr>
            <p:cNvPr id="2321" name="object 2321" descr=""/>
            <p:cNvSpPr/>
            <p:nvPr/>
          </p:nvSpPr>
          <p:spPr>
            <a:xfrm>
              <a:off x="6030525" y="2472215"/>
              <a:ext cx="635" cy="1270"/>
            </a:xfrm>
            <a:custGeom>
              <a:avLst/>
              <a:gdLst/>
              <a:ahLst/>
              <a:cxnLst/>
              <a:rect l="l" t="t" r="r" b="b"/>
              <a:pathLst>
                <a:path w="635" h="1269">
                  <a:moveTo>
                    <a:pt x="0" y="787"/>
                  </a:moveTo>
                  <a:lnTo>
                    <a:pt x="165" y="495"/>
                  </a:lnTo>
                  <a:lnTo>
                    <a:pt x="368" y="0"/>
                  </a:lnTo>
                </a:path>
              </a:pathLst>
            </a:custGeom>
            <a:ln w="3175">
              <a:solidFill>
                <a:srgbClr val="565658"/>
              </a:solidFill>
            </a:ln>
          </p:spPr>
          <p:txBody>
            <a:bodyPr wrap="square" lIns="0" tIns="0" rIns="0" bIns="0" rtlCol="0"/>
            <a:lstStyle/>
            <a:p/>
          </p:txBody>
        </p:sp>
        <p:sp>
          <p:nvSpPr>
            <p:cNvPr id="2322" name="object 2322" descr=""/>
            <p:cNvSpPr/>
            <p:nvPr/>
          </p:nvSpPr>
          <p:spPr>
            <a:xfrm>
              <a:off x="6036193" y="2471656"/>
              <a:ext cx="635" cy="1905"/>
            </a:xfrm>
            <a:custGeom>
              <a:avLst/>
              <a:gdLst/>
              <a:ahLst/>
              <a:cxnLst/>
              <a:rect l="l" t="t" r="r" b="b"/>
              <a:pathLst>
                <a:path w="635" h="1905">
                  <a:moveTo>
                    <a:pt x="12" y="1320"/>
                  </a:moveTo>
                  <a:lnTo>
                    <a:pt x="190" y="1066"/>
                  </a:lnTo>
                  <a:lnTo>
                    <a:pt x="241" y="838"/>
                  </a:lnTo>
                  <a:lnTo>
                    <a:pt x="126" y="330"/>
                  </a:lnTo>
                  <a:lnTo>
                    <a:pt x="0" y="0"/>
                  </a:lnTo>
                </a:path>
              </a:pathLst>
            </a:custGeom>
            <a:ln w="3175">
              <a:solidFill>
                <a:srgbClr val="565658"/>
              </a:solidFill>
            </a:ln>
          </p:spPr>
          <p:txBody>
            <a:bodyPr wrap="square" lIns="0" tIns="0" rIns="0" bIns="0" rtlCol="0"/>
            <a:lstStyle/>
            <a:p/>
          </p:txBody>
        </p:sp>
        <p:sp>
          <p:nvSpPr>
            <p:cNvPr id="2323" name="object 2323" descr=""/>
            <p:cNvSpPr/>
            <p:nvPr/>
          </p:nvSpPr>
          <p:spPr>
            <a:xfrm>
              <a:off x="6029507" y="2472983"/>
              <a:ext cx="1270" cy="635"/>
            </a:xfrm>
            <a:custGeom>
              <a:avLst/>
              <a:gdLst/>
              <a:ahLst/>
              <a:cxnLst/>
              <a:rect l="l" t="t" r="r" b="b"/>
              <a:pathLst>
                <a:path w="1270" h="635">
                  <a:moveTo>
                    <a:pt x="0" y="0"/>
                  </a:moveTo>
                  <a:lnTo>
                    <a:pt x="279" y="177"/>
                  </a:lnTo>
                  <a:lnTo>
                    <a:pt x="571" y="215"/>
                  </a:lnTo>
                  <a:lnTo>
                    <a:pt x="838" y="152"/>
                  </a:lnTo>
                  <a:lnTo>
                    <a:pt x="990" y="50"/>
                  </a:lnTo>
                </a:path>
              </a:pathLst>
            </a:custGeom>
            <a:ln w="3175">
              <a:solidFill>
                <a:srgbClr val="565658"/>
              </a:solidFill>
            </a:ln>
          </p:spPr>
          <p:txBody>
            <a:bodyPr wrap="square" lIns="0" tIns="0" rIns="0" bIns="0" rtlCol="0"/>
            <a:lstStyle/>
            <a:p/>
          </p:txBody>
        </p:sp>
        <p:sp>
          <p:nvSpPr>
            <p:cNvPr id="2324" name="object 2324" descr=""/>
            <p:cNvSpPr/>
            <p:nvPr/>
          </p:nvSpPr>
          <p:spPr>
            <a:xfrm>
              <a:off x="6029284" y="2472165"/>
              <a:ext cx="635" cy="1270"/>
            </a:xfrm>
            <a:custGeom>
              <a:avLst/>
              <a:gdLst/>
              <a:ahLst/>
              <a:cxnLst/>
              <a:rect l="l" t="t" r="r" b="b"/>
              <a:pathLst>
                <a:path w="635" h="1269">
                  <a:moveTo>
                    <a:pt x="50" y="0"/>
                  </a:moveTo>
                  <a:lnTo>
                    <a:pt x="0" y="368"/>
                  </a:lnTo>
                  <a:lnTo>
                    <a:pt x="63" y="596"/>
                  </a:lnTo>
                  <a:lnTo>
                    <a:pt x="228" y="812"/>
                  </a:lnTo>
                </a:path>
              </a:pathLst>
            </a:custGeom>
            <a:ln w="3175">
              <a:solidFill>
                <a:srgbClr val="565658"/>
              </a:solidFill>
            </a:ln>
          </p:spPr>
          <p:txBody>
            <a:bodyPr wrap="square" lIns="0" tIns="0" rIns="0" bIns="0" rtlCol="0"/>
            <a:lstStyle/>
            <a:p/>
          </p:txBody>
        </p:sp>
        <p:sp>
          <p:nvSpPr>
            <p:cNvPr id="2325" name="object 2325" descr=""/>
            <p:cNvSpPr/>
            <p:nvPr/>
          </p:nvSpPr>
          <p:spPr>
            <a:xfrm>
              <a:off x="6033942" y="2466092"/>
              <a:ext cx="635" cy="635"/>
            </a:xfrm>
            <a:custGeom>
              <a:avLst/>
              <a:gdLst/>
              <a:ahLst/>
              <a:cxnLst/>
              <a:rect l="l" t="t" r="r" b="b"/>
              <a:pathLst>
                <a:path w="635" h="635">
                  <a:moveTo>
                    <a:pt x="241" y="596"/>
                  </a:moveTo>
                  <a:lnTo>
                    <a:pt x="114" y="266"/>
                  </a:lnTo>
                  <a:lnTo>
                    <a:pt x="0" y="0"/>
                  </a:lnTo>
                </a:path>
              </a:pathLst>
            </a:custGeom>
            <a:ln w="3175">
              <a:solidFill>
                <a:srgbClr val="565658"/>
              </a:solidFill>
            </a:ln>
          </p:spPr>
          <p:txBody>
            <a:bodyPr wrap="square" lIns="0" tIns="0" rIns="0" bIns="0" rtlCol="0"/>
            <a:lstStyle/>
            <a:p/>
          </p:txBody>
        </p:sp>
        <p:sp>
          <p:nvSpPr>
            <p:cNvPr id="2326" name="object 2326" descr=""/>
            <p:cNvSpPr/>
            <p:nvPr/>
          </p:nvSpPr>
          <p:spPr>
            <a:xfrm>
              <a:off x="6029330" y="2471706"/>
              <a:ext cx="635" cy="635"/>
            </a:xfrm>
            <a:custGeom>
              <a:avLst/>
              <a:gdLst/>
              <a:ahLst/>
              <a:cxnLst/>
              <a:rect l="l" t="t" r="r" b="b"/>
              <a:pathLst>
                <a:path w="635" h="635">
                  <a:moveTo>
                    <a:pt x="177" y="0"/>
                  </a:moveTo>
                  <a:lnTo>
                    <a:pt x="76" y="266"/>
                  </a:lnTo>
                  <a:lnTo>
                    <a:pt x="0" y="457"/>
                  </a:lnTo>
                </a:path>
              </a:pathLst>
            </a:custGeom>
            <a:ln w="3175">
              <a:solidFill>
                <a:srgbClr val="565658"/>
              </a:solidFill>
            </a:ln>
          </p:spPr>
          <p:txBody>
            <a:bodyPr wrap="square" lIns="0" tIns="0" rIns="0" bIns="0" rtlCol="0"/>
            <a:lstStyle/>
            <a:p/>
          </p:txBody>
        </p:sp>
        <p:sp>
          <p:nvSpPr>
            <p:cNvPr id="2327" name="object 2327" descr=""/>
            <p:cNvSpPr/>
            <p:nvPr/>
          </p:nvSpPr>
          <p:spPr>
            <a:xfrm>
              <a:off x="6033719" y="2465682"/>
              <a:ext cx="635" cy="635"/>
            </a:xfrm>
            <a:custGeom>
              <a:avLst/>
              <a:gdLst/>
              <a:ahLst/>
              <a:cxnLst/>
              <a:rect l="l" t="t" r="r" b="b"/>
              <a:pathLst>
                <a:path w="635" h="635">
                  <a:moveTo>
                    <a:pt x="228" y="406"/>
                  </a:moveTo>
                  <a:lnTo>
                    <a:pt x="126" y="190"/>
                  </a:lnTo>
                  <a:lnTo>
                    <a:pt x="0" y="0"/>
                  </a:lnTo>
                </a:path>
              </a:pathLst>
            </a:custGeom>
            <a:ln w="3175">
              <a:solidFill>
                <a:srgbClr val="565658"/>
              </a:solidFill>
            </a:ln>
          </p:spPr>
          <p:txBody>
            <a:bodyPr wrap="square" lIns="0" tIns="0" rIns="0" bIns="0" rtlCol="0"/>
            <a:lstStyle/>
            <a:p/>
          </p:txBody>
        </p:sp>
        <p:sp>
          <p:nvSpPr>
            <p:cNvPr id="2328" name="object 2328" descr=""/>
            <p:cNvSpPr/>
            <p:nvPr/>
          </p:nvSpPr>
          <p:spPr>
            <a:xfrm>
              <a:off x="6033363" y="2465361"/>
              <a:ext cx="635" cy="635"/>
            </a:xfrm>
            <a:custGeom>
              <a:avLst/>
              <a:gdLst/>
              <a:ahLst/>
              <a:cxnLst/>
              <a:rect l="l" t="t" r="r" b="b"/>
              <a:pathLst>
                <a:path w="635" h="635">
                  <a:moveTo>
                    <a:pt x="355" y="317"/>
                  </a:moveTo>
                  <a:lnTo>
                    <a:pt x="88" y="50"/>
                  </a:lnTo>
                  <a:lnTo>
                    <a:pt x="0" y="0"/>
                  </a:lnTo>
                </a:path>
              </a:pathLst>
            </a:custGeom>
            <a:ln w="3175">
              <a:solidFill>
                <a:srgbClr val="565658"/>
              </a:solidFill>
            </a:ln>
          </p:spPr>
          <p:txBody>
            <a:bodyPr wrap="square" lIns="0" tIns="0" rIns="0" bIns="0" rtlCol="0"/>
            <a:lstStyle/>
            <a:p/>
          </p:txBody>
        </p:sp>
        <p:sp>
          <p:nvSpPr>
            <p:cNvPr id="2329" name="object 2329" descr=""/>
            <p:cNvSpPr/>
            <p:nvPr/>
          </p:nvSpPr>
          <p:spPr>
            <a:xfrm>
              <a:off x="6031475" y="2466181"/>
              <a:ext cx="635" cy="635"/>
            </a:xfrm>
            <a:custGeom>
              <a:avLst/>
              <a:gdLst/>
              <a:ahLst/>
              <a:cxnLst/>
              <a:rect l="l" t="t" r="r" b="b"/>
              <a:pathLst>
                <a:path w="635" h="635">
                  <a:moveTo>
                    <a:pt x="203" y="0"/>
                  </a:moveTo>
                  <a:lnTo>
                    <a:pt x="88" y="279"/>
                  </a:lnTo>
                  <a:lnTo>
                    <a:pt x="0" y="520"/>
                  </a:lnTo>
                </a:path>
              </a:pathLst>
            </a:custGeom>
            <a:ln w="3175">
              <a:solidFill>
                <a:srgbClr val="565658"/>
              </a:solidFill>
            </a:ln>
          </p:spPr>
          <p:txBody>
            <a:bodyPr wrap="square" lIns="0" tIns="0" rIns="0" bIns="0" rtlCol="0"/>
            <a:lstStyle/>
            <a:p/>
          </p:txBody>
        </p:sp>
        <p:sp>
          <p:nvSpPr>
            <p:cNvPr id="2330" name="object 2330" descr=""/>
            <p:cNvSpPr/>
            <p:nvPr/>
          </p:nvSpPr>
          <p:spPr>
            <a:xfrm>
              <a:off x="6031929" y="2465241"/>
              <a:ext cx="1905" cy="635"/>
            </a:xfrm>
            <a:custGeom>
              <a:avLst/>
              <a:gdLst/>
              <a:ahLst/>
              <a:cxnLst/>
              <a:rect l="l" t="t" r="r" b="b"/>
              <a:pathLst>
                <a:path w="1904" h="635">
                  <a:moveTo>
                    <a:pt x="1435" y="114"/>
                  </a:moveTo>
                  <a:lnTo>
                    <a:pt x="1092" y="0"/>
                  </a:lnTo>
                  <a:lnTo>
                    <a:pt x="533" y="38"/>
                  </a:lnTo>
                  <a:lnTo>
                    <a:pt x="190" y="228"/>
                  </a:lnTo>
                  <a:lnTo>
                    <a:pt x="0" y="444"/>
                  </a:lnTo>
                </a:path>
              </a:pathLst>
            </a:custGeom>
            <a:ln w="3175">
              <a:solidFill>
                <a:srgbClr val="565658"/>
              </a:solidFill>
            </a:ln>
          </p:spPr>
          <p:txBody>
            <a:bodyPr wrap="square" lIns="0" tIns="0" rIns="0" bIns="0" rtlCol="0"/>
            <a:lstStyle/>
            <a:p/>
          </p:txBody>
        </p:sp>
        <p:sp>
          <p:nvSpPr>
            <p:cNvPr id="2331" name="object 2331" descr=""/>
            <p:cNvSpPr/>
            <p:nvPr/>
          </p:nvSpPr>
          <p:spPr>
            <a:xfrm>
              <a:off x="6031679" y="2465684"/>
              <a:ext cx="635" cy="635"/>
            </a:xfrm>
            <a:custGeom>
              <a:avLst/>
              <a:gdLst/>
              <a:ahLst/>
              <a:cxnLst/>
              <a:rect l="l" t="t" r="r" b="b"/>
              <a:pathLst>
                <a:path w="635" h="635">
                  <a:moveTo>
                    <a:pt x="253" y="0"/>
                  </a:moveTo>
                  <a:lnTo>
                    <a:pt x="126" y="215"/>
                  </a:lnTo>
                  <a:lnTo>
                    <a:pt x="0" y="495"/>
                  </a:lnTo>
                </a:path>
              </a:pathLst>
            </a:custGeom>
            <a:ln w="3175">
              <a:solidFill>
                <a:srgbClr val="565658"/>
              </a:solidFill>
            </a:ln>
          </p:spPr>
          <p:txBody>
            <a:bodyPr wrap="square" lIns="0" tIns="0" rIns="0" bIns="0" rtlCol="0"/>
            <a:lstStyle/>
            <a:p/>
          </p:txBody>
        </p:sp>
        <p:sp>
          <p:nvSpPr>
            <p:cNvPr id="2332" name="object 2332" descr=""/>
            <p:cNvSpPr/>
            <p:nvPr/>
          </p:nvSpPr>
          <p:spPr>
            <a:xfrm>
              <a:off x="6016895" y="2465682"/>
              <a:ext cx="635" cy="635"/>
            </a:xfrm>
            <a:custGeom>
              <a:avLst/>
              <a:gdLst/>
              <a:ahLst/>
              <a:cxnLst/>
              <a:rect l="l" t="t" r="r" b="b"/>
              <a:pathLst>
                <a:path w="635" h="635">
                  <a:moveTo>
                    <a:pt x="228" y="406"/>
                  </a:moveTo>
                  <a:lnTo>
                    <a:pt x="126" y="190"/>
                  </a:lnTo>
                  <a:lnTo>
                    <a:pt x="0" y="0"/>
                  </a:lnTo>
                </a:path>
              </a:pathLst>
            </a:custGeom>
            <a:ln w="3175">
              <a:solidFill>
                <a:srgbClr val="565658"/>
              </a:solidFill>
            </a:ln>
          </p:spPr>
          <p:txBody>
            <a:bodyPr wrap="square" lIns="0" tIns="0" rIns="0" bIns="0" rtlCol="0"/>
            <a:lstStyle/>
            <a:p/>
          </p:txBody>
        </p:sp>
        <p:sp>
          <p:nvSpPr>
            <p:cNvPr id="2333" name="object 2333" descr=""/>
            <p:cNvSpPr/>
            <p:nvPr/>
          </p:nvSpPr>
          <p:spPr>
            <a:xfrm>
              <a:off x="6016539" y="2465361"/>
              <a:ext cx="635" cy="635"/>
            </a:xfrm>
            <a:custGeom>
              <a:avLst/>
              <a:gdLst/>
              <a:ahLst/>
              <a:cxnLst/>
              <a:rect l="l" t="t" r="r" b="b"/>
              <a:pathLst>
                <a:path w="635" h="635">
                  <a:moveTo>
                    <a:pt x="355" y="317"/>
                  </a:moveTo>
                  <a:lnTo>
                    <a:pt x="88" y="50"/>
                  </a:lnTo>
                  <a:lnTo>
                    <a:pt x="0" y="0"/>
                  </a:lnTo>
                </a:path>
              </a:pathLst>
            </a:custGeom>
            <a:ln w="3175">
              <a:solidFill>
                <a:srgbClr val="565658"/>
              </a:solidFill>
            </a:ln>
          </p:spPr>
          <p:txBody>
            <a:bodyPr wrap="square" lIns="0" tIns="0" rIns="0" bIns="0" rtlCol="0"/>
            <a:lstStyle/>
            <a:p/>
          </p:txBody>
        </p:sp>
        <p:sp>
          <p:nvSpPr>
            <p:cNvPr id="2334" name="object 2334" descr=""/>
            <p:cNvSpPr/>
            <p:nvPr/>
          </p:nvSpPr>
          <p:spPr>
            <a:xfrm>
              <a:off x="6017125" y="2466092"/>
              <a:ext cx="635" cy="635"/>
            </a:xfrm>
            <a:custGeom>
              <a:avLst/>
              <a:gdLst/>
              <a:ahLst/>
              <a:cxnLst/>
              <a:rect l="l" t="t" r="r" b="b"/>
              <a:pathLst>
                <a:path w="635" h="635">
                  <a:moveTo>
                    <a:pt x="228" y="596"/>
                  </a:moveTo>
                  <a:lnTo>
                    <a:pt x="101" y="266"/>
                  </a:lnTo>
                  <a:lnTo>
                    <a:pt x="0" y="0"/>
                  </a:lnTo>
                </a:path>
              </a:pathLst>
            </a:custGeom>
            <a:ln w="3175">
              <a:solidFill>
                <a:srgbClr val="565658"/>
              </a:solidFill>
            </a:ln>
          </p:spPr>
          <p:txBody>
            <a:bodyPr wrap="square" lIns="0" tIns="0" rIns="0" bIns="0" rtlCol="0"/>
            <a:lstStyle/>
            <a:p/>
          </p:txBody>
        </p:sp>
        <p:sp>
          <p:nvSpPr>
            <p:cNvPr id="2335" name="object 2335" descr=""/>
            <p:cNvSpPr/>
            <p:nvPr/>
          </p:nvSpPr>
          <p:spPr>
            <a:xfrm>
              <a:off x="6015106" y="2465241"/>
              <a:ext cx="1905" cy="635"/>
            </a:xfrm>
            <a:custGeom>
              <a:avLst/>
              <a:gdLst/>
              <a:ahLst/>
              <a:cxnLst/>
              <a:rect l="l" t="t" r="r" b="b"/>
              <a:pathLst>
                <a:path w="1904" h="635">
                  <a:moveTo>
                    <a:pt x="1435" y="114"/>
                  </a:moveTo>
                  <a:lnTo>
                    <a:pt x="1092" y="0"/>
                  </a:lnTo>
                  <a:lnTo>
                    <a:pt x="533" y="38"/>
                  </a:lnTo>
                  <a:lnTo>
                    <a:pt x="190" y="228"/>
                  </a:lnTo>
                  <a:lnTo>
                    <a:pt x="0" y="444"/>
                  </a:lnTo>
                </a:path>
              </a:pathLst>
            </a:custGeom>
            <a:ln w="3175">
              <a:solidFill>
                <a:srgbClr val="565658"/>
              </a:solidFill>
            </a:ln>
          </p:spPr>
          <p:txBody>
            <a:bodyPr wrap="square" lIns="0" tIns="0" rIns="0" bIns="0" rtlCol="0"/>
            <a:lstStyle/>
            <a:p/>
          </p:txBody>
        </p:sp>
        <p:sp>
          <p:nvSpPr>
            <p:cNvPr id="2336" name="object 2336" descr=""/>
            <p:cNvSpPr/>
            <p:nvPr/>
          </p:nvSpPr>
          <p:spPr>
            <a:xfrm>
              <a:off x="6014854" y="2465684"/>
              <a:ext cx="635" cy="635"/>
            </a:xfrm>
            <a:custGeom>
              <a:avLst/>
              <a:gdLst/>
              <a:ahLst/>
              <a:cxnLst/>
              <a:rect l="l" t="t" r="r" b="b"/>
              <a:pathLst>
                <a:path w="635" h="635">
                  <a:moveTo>
                    <a:pt x="253" y="0"/>
                  </a:moveTo>
                  <a:lnTo>
                    <a:pt x="126" y="215"/>
                  </a:lnTo>
                  <a:lnTo>
                    <a:pt x="0" y="495"/>
                  </a:lnTo>
                </a:path>
              </a:pathLst>
            </a:custGeom>
            <a:ln w="3175">
              <a:solidFill>
                <a:srgbClr val="565658"/>
              </a:solidFill>
            </a:ln>
          </p:spPr>
          <p:txBody>
            <a:bodyPr wrap="square" lIns="0" tIns="0" rIns="0" bIns="0" rtlCol="0"/>
            <a:lstStyle/>
            <a:p/>
          </p:txBody>
        </p:sp>
        <p:sp>
          <p:nvSpPr>
            <p:cNvPr id="2337" name="object 2337" descr=""/>
            <p:cNvSpPr/>
            <p:nvPr/>
          </p:nvSpPr>
          <p:spPr>
            <a:xfrm>
              <a:off x="6019369" y="2471656"/>
              <a:ext cx="635" cy="1905"/>
            </a:xfrm>
            <a:custGeom>
              <a:avLst/>
              <a:gdLst/>
              <a:ahLst/>
              <a:cxnLst/>
              <a:rect l="l" t="t" r="r" b="b"/>
              <a:pathLst>
                <a:path w="635" h="1905">
                  <a:moveTo>
                    <a:pt x="12" y="1320"/>
                  </a:moveTo>
                  <a:lnTo>
                    <a:pt x="190" y="1066"/>
                  </a:lnTo>
                  <a:lnTo>
                    <a:pt x="241" y="838"/>
                  </a:lnTo>
                  <a:lnTo>
                    <a:pt x="126" y="330"/>
                  </a:lnTo>
                  <a:lnTo>
                    <a:pt x="0" y="0"/>
                  </a:lnTo>
                </a:path>
              </a:pathLst>
            </a:custGeom>
            <a:ln w="3175">
              <a:solidFill>
                <a:srgbClr val="565658"/>
              </a:solidFill>
            </a:ln>
          </p:spPr>
          <p:txBody>
            <a:bodyPr wrap="square" lIns="0" tIns="0" rIns="0" bIns="0" rtlCol="0"/>
            <a:lstStyle/>
            <a:p/>
          </p:txBody>
        </p:sp>
        <p:sp>
          <p:nvSpPr>
            <p:cNvPr id="2338" name="object 2338" descr=""/>
            <p:cNvSpPr/>
            <p:nvPr/>
          </p:nvSpPr>
          <p:spPr>
            <a:xfrm>
              <a:off x="6014651" y="2466181"/>
              <a:ext cx="635" cy="635"/>
            </a:xfrm>
            <a:custGeom>
              <a:avLst/>
              <a:gdLst/>
              <a:ahLst/>
              <a:cxnLst/>
              <a:rect l="l" t="t" r="r" b="b"/>
              <a:pathLst>
                <a:path w="635" h="635">
                  <a:moveTo>
                    <a:pt x="203" y="0"/>
                  </a:moveTo>
                  <a:lnTo>
                    <a:pt x="88" y="279"/>
                  </a:lnTo>
                  <a:lnTo>
                    <a:pt x="0" y="520"/>
                  </a:lnTo>
                </a:path>
              </a:pathLst>
            </a:custGeom>
            <a:ln w="3175">
              <a:solidFill>
                <a:srgbClr val="565658"/>
              </a:solidFill>
            </a:ln>
          </p:spPr>
          <p:txBody>
            <a:bodyPr wrap="square" lIns="0" tIns="0" rIns="0" bIns="0" rtlCol="0"/>
            <a:lstStyle/>
            <a:p/>
          </p:txBody>
        </p:sp>
        <p:sp>
          <p:nvSpPr>
            <p:cNvPr id="2339" name="object 2339" descr=""/>
            <p:cNvSpPr/>
            <p:nvPr/>
          </p:nvSpPr>
          <p:spPr>
            <a:xfrm>
              <a:off x="6018526" y="2472973"/>
              <a:ext cx="1270" cy="635"/>
            </a:xfrm>
            <a:custGeom>
              <a:avLst/>
              <a:gdLst/>
              <a:ahLst/>
              <a:cxnLst/>
              <a:rect l="l" t="t" r="r" b="b"/>
              <a:pathLst>
                <a:path w="1270" h="635">
                  <a:moveTo>
                    <a:pt x="0" y="165"/>
                  </a:moveTo>
                  <a:lnTo>
                    <a:pt x="241" y="228"/>
                  </a:lnTo>
                  <a:lnTo>
                    <a:pt x="571" y="177"/>
                  </a:lnTo>
                  <a:lnTo>
                    <a:pt x="850" y="0"/>
                  </a:lnTo>
                </a:path>
              </a:pathLst>
            </a:custGeom>
            <a:ln w="3175">
              <a:solidFill>
                <a:srgbClr val="565658"/>
              </a:solidFill>
            </a:ln>
          </p:spPr>
          <p:txBody>
            <a:bodyPr wrap="square" lIns="0" tIns="0" rIns="0" bIns="0" rtlCol="0"/>
            <a:lstStyle/>
            <a:p/>
          </p:txBody>
        </p:sp>
        <p:sp>
          <p:nvSpPr>
            <p:cNvPr id="2340" name="object 2340" descr=""/>
            <p:cNvSpPr/>
            <p:nvPr/>
          </p:nvSpPr>
          <p:spPr>
            <a:xfrm>
              <a:off x="6018302" y="2472953"/>
              <a:ext cx="635" cy="635"/>
            </a:xfrm>
            <a:custGeom>
              <a:avLst/>
              <a:gdLst/>
              <a:ahLst/>
              <a:cxnLst/>
              <a:rect l="l" t="t" r="r" b="b"/>
              <a:pathLst>
                <a:path w="635" h="635">
                  <a:moveTo>
                    <a:pt x="0" y="0"/>
                  </a:moveTo>
                  <a:lnTo>
                    <a:pt x="101" y="101"/>
                  </a:lnTo>
                  <a:lnTo>
                    <a:pt x="228" y="190"/>
                  </a:lnTo>
                </a:path>
              </a:pathLst>
            </a:custGeom>
            <a:ln w="3175">
              <a:solidFill>
                <a:srgbClr val="565658"/>
              </a:solidFill>
            </a:ln>
          </p:spPr>
          <p:txBody>
            <a:bodyPr wrap="square" lIns="0" tIns="0" rIns="0" bIns="0" rtlCol="0"/>
            <a:lstStyle/>
            <a:p/>
          </p:txBody>
        </p:sp>
        <p:sp>
          <p:nvSpPr>
            <p:cNvPr id="2341" name="object 2341" descr=""/>
            <p:cNvSpPr/>
            <p:nvPr/>
          </p:nvSpPr>
          <p:spPr>
            <a:xfrm>
              <a:off x="6012506" y="2471706"/>
              <a:ext cx="635" cy="635"/>
            </a:xfrm>
            <a:custGeom>
              <a:avLst/>
              <a:gdLst/>
              <a:ahLst/>
              <a:cxnLst/>
              <a:rect l="l" t="t" r="r" b="b"/>
              <a:pathLst>
                <a:path w="635" h="635">
                  <a:moveTo>
                    <a:pt x="177" y="0"/>
                  </a:moveTo>
                  <a:lnTo>
                    <a:pt x="76" y="266"/>
                  </a:lnTo>
                  <a:lnTo>
                    <a:pt x="0" y="457"/>
                  </a:lnTo>
                </a:path>
              </a:pathLst>
            </a:custGeom>
            <a:ln w="3175">
              <a:solidFill>
                <a:srgbClr val="565658"/>
              </a:solidFill>
            </a:ln>
          </p:spPr>
          <p:txBody>
            <a:bodyPr wrap="square" lIns="0" tIns="0" rIns="0" bIns="0" rtlCol="0"/>
            <a:lstStyle/>
            <a:p/>
          </p:txBody>
        </p:sp>
        <p:sp>
          <p:nvSpPr>
            <p:cNvPr id="2342" name="object 2342" descr=""/>
            <p:cNvSpPr/>
            <p:nvPr/>
          </p:nvSpPr>
          <p:spPr>
            <a:xfrm>
              <a:off x="6017936" y="2472196"/>
              <a:ext cx="635" cy="1270"/>
            </a:xfrm>
            <a:custGeom>
              <a:avLst/>
              <a:gdLst/>
              <a:ahLst/>
              <a:cxnLst/>
              <a:rect l="l" t="t" r="r" b="b"/>
              <a:pathLst>
                <a:path w="635" h="1269">
                  <a:moveTo>
                    <a:pt x="0" y="0"/>
                  </a:moveTo>
                  <a:lnTo>
                    <a:pt x="177" y="406"/>
                  </a:lnTo>
                  <a:lnTo>
                    <a:pt x="368" y="762"/>
                  </a:lnTo>
                </a:path>
              </a:pathLst>
            </a:custGeom>
            <a:ln w="3175">
              <a:solidFill>
                <a:srgbClr val="565658"/>
              </a:solidFill>
            </a:ln>
          </p:spPr>
          <p:txBody>
            <a:bodyPr wrap="square" lIns="0" tIns="0" rIns="0" bIns="0" rtlCol="0"/>
            <a:lstStyle/>
            <a:p/>
          </p:txBody>
        </p:sp>
        <p:sp>
          <p:nvSpPr>
            <p:cNvPr id="2343" name="object 2343" descr=""/>
            <p:cNvSpPr/>
            <p:nvPr/>
          </p:nvSpPr>
          <p:spPr>
            <a:xfrm>
              <a:off x="6012460" y="2472165"/>
              <a:ext cx="635" cy="1270"/>
            </a:xfrm>
            <a:custGeom>
              <a:avLst/>
              <a:gdLst/>
              <a:ahLst/>
              <a:cxnLst/>
              <a:rect l="l" t="t" r="r" b="b"/>
              <a:pathLst>
                <a:path w="635" h="1269">
                  <a:moveTo>
                    <a:pt x="50" y="0"/>
                  </a:moveTo>
                  <a:lnTo>
                    <a:pt x="0" y="368"/>
                  </a:lnTo>
                  <a:lnTo>
                    <a:pt x="63" y="596"/>
                  </a:lnTo>
                  <a:lnTo>
                    <a:pt x="228" y="812"/>
                  </a:lnTo>
                </a:path>
              </a:pathLst>
            </a:custGeom>
            <a:ln w="3175">
              <a:solidFill>
                <a:srgbClr val="565658"/>
              </a:solidFill>
            </a:ln>
          </p:spPr>
          <p:txBody>
            <a:bodyPr wrap="square" lIns="0" tIns="0" rIns="0" bIns="0" rtlCol="0"/>
            <a:lstStyle/>
            <a:p/>
          </p:txBody>
        </p:sp>
        <p:sp>
          <p:nvSpPr>
            <p:cNvPr id="2344" name="object 2344" descr=""/>
            <p:cNvSpPr/>
            <p:nvPr/>
          </p:nvSpPr>
          <p:spPr>
            <a:xfrm>
              <a:off x="6012684" y="2472983"/>
              <a:ext cx="1270" cy="635"/>
            </a:xfrm>
            <a:custGeom>
              <a:avLst/>
              <a:gdLst/>
              <a:ahLst/>
              <a:cxnLst/>
              <a:rect l="l" t="t" r="r" b="b"/>
              <a:pathLst>
                <a:path w="1270" h="635">
                  <a:moveTo>
                    <a:pt x="0" y="0"/>
                  </a:moveTo>
                  <a:lnTo>
                    <a:pt x="279" y="177"/>
                  </a:lnTo>
                  <a:lnTo>
                    <a:pt x="571" y="215"/>
                  </a:lnTo>
                  <a:lnTo>
                    <a:pt x="838" y="152"/>
                  </a:lnTo>
                  <a:lnTo>
                    <a:pt x="990" y="50"/>
                  </a:lnTo>
                </a:path>
              </a:pathLst>
            </a:custGeom>
            <a:ln w="3175">
              <a:solidFill>
                <a:srgbClr val="565658"/>
              </a:solidFill>
            </a:ln>
          </p:spPr>
          <p:txBody>
            <a:bodyPr wrap="square" lIns="0" tIns="0" rIns="0" bIns="0" rtlCol="0"/>
            <a:lstStyle/>
            <a:p/>
          </p:txBody>
        </p:sp>
        <p:sp>
          <p:nvSpPr>
            <p:cNvPr id="2345" name="object 2345" descr=""/>
            <p:cNvSpPr/>
            <p:nvPr/>
          </p:nvSpPr>
          <p:spPr>
            <a:xfrm>
              <a:off x="6013701" y="2472215"/>
              <a:ext cx="635" cy="1270"/>
            </a:xfrm>
            <a:custGeom>
              <a:avLst/>
              <a:gdLst/>
              <a:ahLst/>
              <a:cxnLst/>
              <a:rect l="l" t="t" r="r" b="b"/>
              <a:pathLst>
                <a:path w="635" h="1269">
                  <a:moveTo>
                    <a:pt x="0" y="787"/>
                  </a:moveTo>
                  <a:lnTo>
                    <a:pt x="165" y="495"/>
                  </a:lnTo>
                  <a:lnTo>
                    <a:pt x="368" y="0"/>
                  </a:lnTo>
                </a:path>
              </a:pathLst>
            </a:custGeom>
            <a:ln w="3175">
              <a:solidFill>
                <a:srgbClr val="565658"/>
              </a:solidFill>
            </a:ln>
          </p:spPr>
          <p:txBody>
            <a:bodyPr wrap="square" lIns="0" tIns="0" rIns="0" bIns="0" rtlCol="0"/>
            <a:lstStyle/>
            <a:p/>
          </p:txBody>
        </p:sp>
        <p:sp>
          <p:nvSpPr>
            <p:cNvPr id="2346" name="object 2346" descr=""/>
            <p:cNvSpPr/>
            <p:nvPr/>
          </p:nvSpPr>
          <p:spPr>
            <a:xfrm>
              <a:off x="6004200" y="2411300"/>
              <a:ext cx="635" cy="3175"/>
            </a:xfrm>
            <a:custGeom>
              <a:avLst/>
              <a:gdLst/>
              <a:ahLst/>
              <a:cxnLst/>
              <a:rect l="l" t="t" r="r" b="b"/>
              <a:pathLst>
                <a:path w="635" h="3175">
                  <a:moveTo>
                    <a:pt x="558" y="3149"/>
                  </a:moveTo>
                  <a:lnTo>
                    <a:pt x="292" y="2705"/>
                  </a:lnTo>
                  <a:lnTo>
                    <a:pt x="0" y="1498"/>
                  </a:lnTo>
                  <a:lnTo>
                    <a:pt x="139" y="0"/>
                  </a:lnTo>
                </a:path>
              </a:pathLst>
            </a:custGeom>
            <a:ln w="3175">
              <a:solidFill>
                <a:srgbClr val="565658"/>
              </a:solidFill>
            </a:ln>
          </p:spPr>
          <p:txBody>
            <a:bodyPr wrap="square" lIns="0" tIns="0" rIns="0" bIns="0" rtlCol="0"/>
            <a:lstStyle/>
            <a:p/>
          </p:txBody>
        </p:sp>
        <p:sp>
          <p:nvSpPr>
            <p:cNvPr id="2347" name="object 2347" descr=""/>
            <p:cNvSpPr/>
            <p:nvPr/>
          </p:nvSpPr>
          <p:spPr>
            <a:xfrm>
              <a:off x="6004344" y="2410443"/>
              <a:ext cx="635" cy="1270"/>
            </a:xfrm>
            <a:custGeom>
              <a:avLst/>
              <a:gdLst/>
              <a:ahLst/>
              <a:cxnLst/>
              <a:rect l="l" t="t" r="r" b="b"/>
              <a:pathLst>
                <a:path w="635" h="1269">
                  <a:moveTo>
                    <a:pt x="0" y="863"/>
                  </a:moveTo>
                  <a:lnTo>
                    <a:pt x="177" y="380"/>
                  </a:lnTo>
                  <a:lnTo>
                    <a:pt x="431" y="0"/>
                  </a:lnTo>
                </a:path>
              </a:pathLst>
            </a:custGeom>
            <a:ln w="3175">
              <a:solidFill>
                <a:srgbClr val="565658"/>
              </a:solidFill>
            </a:ln>
          </p:spPr>
          <p:txBody>
            <a:bodyPr wrap="square" lIns="0" tIns="0" rIns="0" bIns="0" rtlCol="0"/>
            <a:lstStyle/>
            <a:p/>
          </p:txBody>
        </p:sp>
        <p:sp>
          <p:nvSpPr>
            <p:cNvPr id="2348" name="object 2348" descr=""/>
            <p:cNvSpPr/>
            <p:nvPr/>
          </p:nvSpPr>
          <p:spPr>
            <a:xfrm>
              <a:off x="6004200" y="2411300"/>
              <a:ext cx="635" cy="3175"/>
            </a:xfrm>
            <a:custGeom>
              <a:avLst/>
              <a:gdLst/>
              <a:ahLst/>
              <a:cxnLst/>
              <a:rect l="l" t="t" r="r" b="b"/>
              <a:pathLst>
                <a:path w="635" h="3175">
                  <a:moveTo>
                    <a:pt x="558" y="3149"/>
                  </a:moveTo>
                  <a:lnTo>
                    <a:pt x="292" y="2705"/>
                  </a:lnTo>
                  <a:lnTo>
                    <a:pt x="0" y="1498"/>
                  </a:lnTo>
                  <a:lnTo>
                    <a:pt x="139" y="0"/>
                  </a:lnTo>
                </a:path>
              </a:pathLst>
            </a:custGeom>
            <a:ln w="3175">
              <a:solidFill>
                <a:srgbClr val="565658"/>
              </a:solidFill>
            </a:ln>
          </p:spPr>
          <p:txBody>
            <a:bodyPr wrap="square" lIns="0" tIns="0" rIns="0" bIns="0" rtlCol="0"/>
            <a:lstStyle/>
            <a:p/>
          </p:txBody>
        </p:sp>
        <p:sp>
          <p:nvSpPr>
            <p:cNvPr id="2349" name="object 2349" descr=""/>
            <p:cNvSpPr/>
            <p:nvPr/>
          </p:nvSpPr>
          <p:spPr>
            <a:xfrm>
              <a:off x="6004756" y="2414451"/>
              <a:ext cx="635" cy="635"/>
            </a:xfrm>
            <a:custGeom>
              <a:avLst/>
              <a:gdLst/>
              <a:ahLst/>
              <a:cxnLst/>
              <a:rect l="l" t="t" r="r" b="b"/>
              <a:pathLst>
                <a:path w="635" h="635">
                  <a:moveTo>
                    <a:pt x="622" y="495"/>
                  </a:moveTo>
                  <a:lnTo>
                    <a:pt x="292" y="279"/>
                  </a:lnTo>
                  <a:lnTo>
                    <a:pt x="0" y="0"/>
                  </a:lnTo>
                </a:path>
              </a:pathLst>
            </a:custGeom>
            <a:ln w="3175">
              <a:solidFill>
                <a:srgbClr val="565658"/>
              </a:solidFill>
            </a:ln>
          </p:spPr>
          <p:txBody>
            <a:bodyPr wrap="square" lIns="0" tIns="0" rIns="0" bIns="0" rtlCol="0"/>
            <a:lstStyle/>
            <a:p/>
          </p:txBody>
        </p:sp>
        <p:sp>
          <p:nvSpPr>
            <p:cNvPr id="2350" name="object 2350" descr=""/>
            <p:cNvSpPr/>
            <p:nvPr/>
          </p:nvSpPr>
          <p:spPr>
            <a:xfrm>
              <a:off x="6004772" y="2409937"/>
              <a:ext cx="635" cy="635"/>
            </a:xfrm>
            <a:custGeom>
              <a:avLst/>
              <a:gdLst/>
              <a:ahLst/>
              <a:cxnLst/>
              <a:rect l="l" t="t" r="r" b="b"/>
              <a:pathLst>
                <a:path w="635" h="635">
                  <a:moveTo>
                    <a:pt x="0" y="507"/>
                  </a:moveTo>
                  <a:lnTo>
                    <a:pt x="292" y="215"/>
                  </a:lnTo>
                  <a:lnTo>
                    <a:pt x="635" y="0"/>
                  </a:lnTo>
                </a:path>
              </a:pathLst>
            </a:custGeom>
            <a:ln w="3175">
              <a:solidFill>
                <a:srgbClr val="565658"/>
              </a:solidFill>
            </a:ln>
          </p:spPr>
          <p:txBody>
            <a:bodyPr wrap="square" lIns="0" tIns="0" rIns="0" bIns="0" rtlCol="0"/>
            <a:lstStyle/>
            <a:p/>
          </p:txBody>
        </p:sp>
        <p:sp>
          <p:nvSpPr>
            <p:cNvPr id="2351" name="object 2351" descr=""/>
            <p:cNvSpPr/>
            <p:nvPr/>
          </p:nvSpPr>
          <p:spPr>
            <a:xfrm>
              <a:off x="6004344" y="2410443"/>
              <a:ext cx="635" cy="1270"/>
            </a:xfrm>
            <a:custGeom>
              <a:avLst/>
              <a:gdLst/>
              <a:ahLst/>
              <a:cxnLst/>
              <a:rect l="l" t="t" r="r" b="b"/>
              <a:pathLst>
                <a:path w="635" h="1269">
                  <a:moveTo>
                    <a:pt x="0" y="863"/>
                  </a:moveTo>
                  <a:lnTo>
                    <a:pt x="177" y="380"/>
                  </a:lnTo>
                  <a:lnTo>
                    <a:pt x="431" y="0"/>
                  </a:lnTo>
                </a:path>
              </a:pathLst>
            </a:custGeom>
            <a:ln w="3175">
              <a:solidFill>
                <a:srgbClr val="565658"/>
              </a:solidFill>
            </a:ln>
          </p:spPr>
          <p:txBody>
            <a:bodyPr wrap="square" lIns="0" tIns="0" rIns="0" bIns="0" rtlCol="0"/>
            <a:lstStyle/>
            <a:p/>
          </p:txBody>
        </p:sp>
        <p:sp>
          <p:nvSpPr>
            <p:cNvPr id="2352" name="object 2352" descr=""/>
            <p:cNvSpPr/>
            <p:nvPr/>
          </p:nvSpPr>
          <p:spPr>
            <a:xfrm>
              <a:off x="6004756" y="2414451"/>
              <a:ext cx="635" cy="635"/>
            </a:xfrm>
            <a:custGeom>
              <a:avLst/>
              <a:gdLst/>
              <a:ahLst/>
              <a:cxnLst/>
              <a:rect l="l" t="t" r="r" b="b"/>
              <a:pathLst>
                <a:path w="635" h="635">
                  <a:moveTo>
                    <a:pt x="622" y="495"/>
                  </a:moveTo>
                  <a:lnTo>
                    <a:pt x="292" y="279"/>
                  </a:lnTo>
                  <a:lnTo>
                    <a:pt x="0" y="0"/>
                  </a:lnTo>
                </a:path>
              </a:pathLst>
            </a:custGeom>
            <a:ln w="3175">
              <a:solidFill>
                <a:srgbClr val="565658"/>
              </a:solidFill>
            </a:ln>
          </p:spPr>
          <p:txBody>
            <a:bodyPr wrap="square" lIns="0" tIns="0" rIns="0" bIns="0" rtlCol="0"/>
            <a:lstStyle/>
            <a:p/>
          </p:txBody>
        </p:sp>
        <p:sp>
          <p:nvSpPr>
            <p:cNvPr id="2353" name="object 2353" descr=""/>
            <p:cNvSpPr/>
            <p:nvPr/>
          </p:nvSpPr>
          <p:spPr>
            <a:xfrm>
              <a:off x="6005385" y="2414811"/>
              <a:ext cx="1905" cy="635"/>
            </a:xfrm>
            <a:custGeom>
              <a:avLst/>
              <a:gdLst/>
              <a:ahLst/>
              <a:cxnLst/>
              <a:rect l="l" t="t" r="r" b="b"/>
              <a:pathLst>
                <a:path w="1904" h="635">
                  <a:moveTo>
                    <a:pt x="1854" y="0"/>
                  </a:moveTo>
                  <a:lnTo>
                    <a:pt x="1549" y="165"/>
                  </a:lnTo>
                  <a:lnTo>
                    <a:pt x="749" y="304"/>
                  </a:lnTo>
                  <a:lnTo>
                    <a:pt x="0" y="139"/>
                  </a:lnTo>
                </a:path>
              </a:pathLst>
            </a:custGeom>
            <a:ln w="3175">
              <a:solidFill>
                <a:srgbClr val="565658"/>
              </a:solidFill>
            </a:ln>
          </p:spPr>
          <p:txBody>
            <a:bodyPr wrap="square" lIns="0" tIns="0" rIns="0" bIns="0" rtlCol="0"/>
            <a:lstStyle/>
            <a:p/>
          </p:txBody>
        </p:sp>
        <p:sp>
          <p:nvSpPr>
            <p:cNvPr id="2354" name="object 2354" descr=""/>
            <p:cNvSpPr/>
            <p:nvPr/>
          </p:nvSpPr>
          <p:spPr>
            <a:xfrm>
              <a:off x="6005404" y="2409771"/>
              <a:ext cx="2540" cy="1270"/>
            </a:xfrm>
            <a:custGeom>
              <a:avLst/>
              <a:gdLst/>
              <a:ahLst/>
              <a:cxnLst/>
              <a:rect l="l" t="t" r="r" b="b"/>
              <a:pathLst>
                <a:path w="2539" h="1269">
                  <a:moveTo>
                    <a:pt x="0" y="165"/>
                  </a:moveTo>
                  <a:lnTo>
                    <a:pt x="711" y="0"/>
                  </a:lnTo>
                  <a:lnTo>
                    <a:pt x="1422" y="101"/>
                  </a:lnTo>
                  <a:lnTo>
                    <a:pt x="2070" y="495"/>
                  </a:lnTo>
                  <a:lnTo>
                    <a:pt x="2527" y="1193"/>
                  </a:lnTo>
                </a:path>
              </a:pathLst>
            </a:custGeom>
            <a:ln w="3175">
              <a:solidFill>
                <a:srgbClr val="565658"/>
              </a:solidFill>
            </a:ln>
          </p:spPr>
          <p:txBody>
            <a:bodyPr wrap="square" lIns="0" tIns="0" rIns="0" bIns="0" rtlCol="0"/>
            <a:lstStyle/>
            <a:p/>
          </p:txBody>
        </p:sp>
        <p:sp>
          <p:nvSpPr>
            <p:cNvPr id="2355" name="object 2355" descr=""/>
            <p:cNvSpPr/>
            <p:nvPr/>
          </p:nvSpPr>
          <p:spPr>
            <a:xfrm>
              <a:off x="6004772" y="2409937"/>
              <a:ext cx="635" cy="635"/>
            </a:xfrm>
            <a:custGeom>
              <a:avLst/>
              <a:gdLst/>
              <a:ahLst/>
              <a:cxnLst/>
              <a:rect l="l" t="t" r="r" b="b"/>
              <a:pathLst>
                <a:path w="635" h="635">
                  <a:moveTo>
                    <a:pt x="0" y="507"/>
                  </a:moveTo>
                  <a:lnTo>
                    <a:pt x="292" y="215"/>
                  </a:lnTo>
                  <a:lnTo>
                    <a:pt x="635" y="0"/>
                  </a:lnTo>
                </a:path>
              </a:pathLst>
            </a:custGeom>
            <a:ln w="3175">
              <a:solidFill>
                <a:srgbClr val="565658"/>
              </a:solidFill>
            </a:ln>
          </p:spPr>
          <p:txBody>
            <a:bodyPr wrap="square" lIns="0" tIns="0" rIns="0" bIns="0" rtlCol="0"/>
            <a:lstStyle/>
            <a:p/>
          </p:txBody>
        </p:sp>
        <p:sp>
          <p:nvSpPr>
            <p:cNvPr id="2356" name="object 2356" descr=""/>
            <p:cNvSpPr/>
            <p:nvPr/>
          </p:nvSpPr>
          <p:spPr>
            <a:xfrm>
              <a:off x="6005385" y="2414811"/>
              <a:ext cx="1905" cy="635"/>
            </a:xfrm>
            <a:custGeom>
              <a:avLst/>
              <a:gdLst/>
              <a:ahLst/>
              <a:cxnLst/>
              <a:rect l="l" t="t" r="r" b="b"/>
              <a:pathLst>
                <a:path w="1904" h="635">
                  <a:moveTo>
                    <a:pt x="1854" y="0"/>
                  </a:moveTo>
                  <a:lnTo>
                    <a:pt x="1549" y="165"/>
                  </a:lnTo>
                  <a:lnTo>
                    <a:pt x="749" y="304"/>
                  </a:lnTo>
                  <a:lnTo>
                    <a:pt x="0" y="139"/>
                  </a:lnTo>
                </a:path>
              </a:pathLst>
            </a:custGeom>
            <a:ln w="3175">
              <a:solidFill>
                <a:srgbClr val="565658"/>
              </a:solidFill>
            </a:ln>
          </p:spPr>
          <p:txBody>
            <a:bodyPr wrap="square" lIns="0" tIns="0" rIns="0" bIns="0" rtlCol="0"/>
            <a:lstStyle/>
            <a:p/>
          </p:txBody>
        </p:sp>
        <p:sp>
          <p:nvSpPr>
            <p:cNvPr id="2357" name="object 2357" descr=""/>
            <p:cNvSpPr/>
            <p:nvPr/>
          </p:nvSpPr>
          <p:spPr>
            <a:xfrm>
              <a:off x="6007242" y="2413899"/>
              <a:ext cx="1270" cy="1270"/>
            </a:xfrm>
            <a:custGeom>
              <a:avLst/>
              <a:gdLst/>
              <a:ahLst/>
              <a:cxnLst/>
              <a:rect l="l" t="t" r="r" b="b"/>
              <a:pathLst>
                <a:path w="1270" h="1269">
                  <a:moveTo>
                    <a:pt x="711" y="0"/>
                  </a:moveTo>
                  <a:lnTo>
                    <a:pt x="507" y="381"/>
                  </a:lnTo>
                  <a:lnTo>
                    <a:pt x="0" y="914"/>
                  </a:lnTo>
                </a:path>
              </a:pathLst>
            </a:custGeom>
            <a:ln w="3175">
              <a:solidFill>
                <a:srgbClr val="565658"/>
              </a:solidFill>
            </a:ln>
          </p:spPr>
          <p:txBody>
            <a:bodyPr wrap="square" lIns="0" tIns="0" rIns="0" bIns="0" rtlCol="0"/>
            <a:lstStyle/>
            <a:p/>
          </p:txBody>
        </p:sp>
        <p:sp>
          <p:nvSpPr>
            <p:cNvPr id="2358" name="object 2358" descr=""/>
            <p:cNvSpPr/>
            <p:nvPr/>
          </p:nvSpPr>
          <p:spPr>
            <a:xfrm>
              <a:off x="6007934" y="2410965"/>
              <a:ext cx="635" cy="3175"/>
            </a:xfrm>
            <a:custGeom>
              <a:avLst/>
              <a:gdLst/>
              <a:ahLst/>
              <a:cxnLst/>
              <a:rect l="l" t="t" r="r" b="b"/>
              <a:pathLst>
                <a:path w="635" h="3175">
                  <a:moveTo>
                    <a:pt x="0" y="0"/>
                  </a:moveTo>
                  <a:lnTo>
                    <a:pt x="76" y="203"/>
                  </a:lnTo>
                  <a:lnTo>
                    <a:pt x="266" y="1714"/>
                  </a:lnTo>
                  <a:lnTo>
                    <a:pt x="12" y="2933"/>
                  </a:lnTo>
                </a:path>
              </a:pathLst>
            </a:custGeom>
            <a:ln w="3175">
              <a:solidFill>
                <a:srgbClr val="565658"/>
              </a:solidFill>
            </a:ln>
          </p:spPr>
          <p:txBody>
            <a:bodyPr wrap="square" lIns="0" tIns="0" rIns="0" bIns="0" rtlCol="0"/>
            <a:lstStyle/>
            <a:p/>
          </p:txBody>
        </p:sp>
        <p:sp>
          <p:nvSpPr>
            <p:cNvPr id="2359" name="object 2359" descr=""/>
            <p:cNvSpPr/>
            <p:nvPr/>
          </p:nvSpPr>
          <p:spPr>
            <a:xfrm>
              <a:off x="6005404" y="2409771"/>
              <a:ext cx="2540" cy="1270"/>
            </a:xfrm>
            <a:custGeom>
              <a:avLst/>
              <a:gdLst/>
              <a:ahLst/>
              <a:cxnLst/>
              <a:rect l="l" t="t" r="r" b="b"/>
              <a:pathLst>
                <a:path w="2539" h="1269">
                  <a:moveTo>
                    <a:pt x="0" y="165"/>
                  </a:moveTo>
                  <a:lnTo>
                    <a:pt x="711" y="0"/>
                  </a:lnTo>
                  <a:lnTo>
                    <a:pt x="1422" y="101"/>
                  </a:lnTo>
                  <a:lnTo>
                    <a:pt x="2070" y="495"/>
                  </a:lnTo>
                  <a:lnTo>
                    <a:pt x="2527" y="1193"/>
                  </a:lnTo>
                </a:path>
              </a:pathLst>
            </a:custGeom>
            <a:ln w="3175">
              <a:solidFill>
                <a:srgbClr val="565658"/>
              </a:solidFill>
            </a:ln>
          </p:spPr>
          <p:txBody>
            <a:bodyPr wrap="square" lIns="0" tIns="0" rIns="0" bIns="0" rtlCol="0"/>
            <a:lstStyle/>
            <a:p/>
          </p:txBody>
        </p:sp>
        <p:sp>
          <p:nvSpPr>
            <p:cNvPr id="2360" name="object 2360" descr=""/>
            <p:cNvSpPr/>
            <p:nvPr/>
          </p:nvSpPr>
          <p:spPr>
            <a:xfrm>
              <a:off x="6007242" y="2413899"/>
              <a:ext cx="1270" cy="1270"/>
            </a:xfrm>
            <a:custGeom>
              <a:avLst/>
              <a:gdLst/>
              <a:ahLst/>
              <a:cxnLst/>
              <a:rect l="l" t="t" r="r" b="b"/>
              <a:pathLst>
                <a:path w="1270" h="1269">
                  <a:moveTo>
                    <a:pt x="711" y="0"/>
                  </a:moveTo>
                  <a:lnTo>
                    <a:pt x="507" y="381"/>
                  </a:lnTo>
                  <a:lnTo>
                    <a:pt x="0" y="914"/>
                  </a:lnTo>
                </a:path>
              </a:pathLst>
            </a:custGeom>
            <a:ln w="3175">
              <a:solidFill>
                <a:srgbClr val="565658"/>
              </a:solidFill>
            </a:ln>
          </p:spPr>
          <p:txBody>
            <a:bodyPr wrap="square" lIns="0" tIns="0" rIns="0" bIns="0" rtlCol="0"/>
            <a:lstStyle/>
            <a:p/>
          </p:txBody>
        </p:sp>
        <p:sp>
          <p:nvSpPr>
            <p:cNvPr id="2361" name="object 2361" descr=""/>
            <p:cNvSpPr/>
            <p:nvPr/>
          </p:nvSpPr>
          <p:spPr>
            <a:xfrm>
              <a:off x="6007934" y="2410965"/>
              <a:ext cx="635" cy="3175"/>
            </a:xfrm>
            <a:custGeom>
              <a:avLst/>
              <a:gdLst/>
              <a:ahLst/>
              <a:cxnLst/>
              <a:rect l="l" t="t" r="r" b="b"/>
              <a:pathLst>
                <a:path w="635" h="3175">
                  <a:moveTo>
                    <a:pt x="0" y="0"/>
                  </a:moveTo>
                  <a:lnTo>
                    <a:pt x="76" y="203"/>
                  </a:lnTo>
                  <a:lnTo>
                    <a:pt x="266" y="1714"/>
                  </a:lnTo>
                  <a:lnTo>
                    <a:pt x="12" y="2933"/>
                  </a:lnTo>
                </a:path>
              </a:pathLst>
            </a:custGeom>
            <a:ln w="3175">
              <a:solidFill>
                <a:srgbClr val="565658"/>
              </a:solidFill>
            </a:ln>
          </p:spPr>
          <p:txBody>
            <a:bodyPr wrap="square" lIns="0" tIns="0" rIns="0" bIns="0" rtlCol="0"/>
            <a:lstStyle/>
            <a:p/>
          </p:txBody>
        </p:sp>
        <p:sp>
          <p:nvSpPr>
            <p:cNvPr id="2362" name="object 2362" descr=""/>
            <p:cNvSpPr/>
            <p:nvPr/>
          </p:nvSpPr>
          <p:spPr>
            <a:xfrm>
              <a:off x="5998502" y="2408791"/>
              <a:ext cx="635" cy="7620"/>
            </a:xfrm>
            <a:custGeom>
              <a:avLst/>
              <a:gdLst/>
              <a:ahLst/>
              <a:cxnLst/>
              <a:rect l="l" t="t" r="r" b="b"/>
              <a:pathLst>
                <a:path w="635" h="7619">
                  <a:moveTo>
                    <a:pt x="0" y="7302"/>
                  </a:moveTo>
                  <a:lnTo>
                    <a:pt x="165" y="6959"/>
                  </a:lnTo>
                  <a:lnTo>
                    <a:pt x="203" y="6261"/>
                  </a:lnTo>
                  <a:lnTo>
                    <a:pt x="203" y="901"/>
                  </a:lnTo>
                  <a:lnTo>
                    <a:pt x="139" y="228"/>
                  </a:lnTo>
                  <a:lnTo>
                    <a:pt x="0" y="0"/>
                  </a:lnTo>
                </a:path>
              </a:pathLst>
            </a:custGeom>
            <a:ln w="3175">
              <a:solidFill>
                <a:srgbClr val="565658"/>
              </a:solidFill>
            </a:ln>
          </p:spPr>
          <p:txBody>
            <a:bodyPr wrap="square" lIns="0" tIns="0" rIns="0" bIns="0" rtlCol="0"/>
            <a:lstStyle/>
            <a:p/>
          </p:txBody>
        </p:sp>
        <p:sp>
          <p:nvSpPr>
            <p:cNvPr id="2363" name="object 2363" descr=""/>
            <p:cNvSpPr/>
            <p:nvPr/>
          </p:nvSpPr>
          <p:spPr>
            <a:xfrm>
              <a:off x="5997273" y="2415405"/>
              <a:ext cx="1270" cy="1270"/>
            </a:xfrm>
            <a:custGeom>
              <a:avLst/>
              <a:gdLst/>
              <a:ahLst/>
              <a:cxnLst/>
              <a:rect l="l" t="t" r="r" b="b"/>
              <a:pathLst>
                <a:path w="1270" h="1269">
                  <a:moveTo>
                    <a:pt x="0" y="0"/>
                  </a:moveTo>
                  <a:lnTo>
                    <a:pt x="88" y="508"/>
                  </a:lnTo>
                  <a:lnTo>
                    <a:pt x="292" y="787"/>
                  </a:lnTo>
                  <a:lnTo>
                    <a:pt x="482" y="876"/>
                  </a:lnTo>
                  <a:lnTo>
                    <a:pt x="774" y="927"/>
                  </a:lnTo>
                  <a:lnTo>
                    <a:pt x="1028" y="850"/>
                  </a:lnTo>
                  <a:lnTo>
                    <a:pt x="1231" y="685"/>
                  </a:lnTo>
                </a:path>
              </a:pathLst>
            </a:custGeom>
            <a:ln w="3175">
              <a:solidFill>
                <a:srgbClr val="565658"/>
              </a:solidFill>
            </a:ln>
          </p:spPr>
          <p:txBody>
            <a:bodyPr wrap="square" lIns="0" tIns="0" rIns="0" bIns="0" rtlCol="0"/>
            <a:lstStyle/>
            <a:p/>
          </p:txBody>
        </p:sp>
        <p:sp>
          <p:nvSpPr>
            <p:cNvPr id="2364" name="object 2364" descr=""/>
            <p:cNvSpPr/>
            <p:nvPr/>
          </p:nvSpPr>
          <p:spPr>
            <a:xfrm>
              <a:off x="5998502" y="2408791"/>
              <a:ext cx="635" cy="7620"/>
            </a:xfrm>
            <a:custGeom>
              <a:avLst/>
              <a:gdLst/>
              <a:ahLst/>
              <a:cxnLst/>
              <a:rect l="l" t="t" r="r" b="b"/>
              <a:pathLst>
                <a:path w="635" h="7619">
                  <a:moveTo>
                    <a:pt x="0" y="7302"/>
                  </a:moveTo>
                  <a:lnTo>
                    <a:pt x="165" y="6959"/>
                  </a:lnTo>
                  <a:lnTo>
                    <a:pt x="203" y="6261"/>
                  </a:lnTo>
                  <a:lnTo>
                    <a:pt x="203" y="901"/>
                  </a:lnTo>
                  <a:lnTo>
                    <a:pt x="139" y="228"/>
                  </a:lnTo>
                  <a:lnTo>
                    <a:pt x="0" y="0"/>
                  </a:lnTo>
                </a:path>
              </a:pathLst>
            </a:custGeom>
            <a:ln w="3175">
              <a:solidFill>
                <a:srgbClr val="565658"/>
              </a:solidFill>
            </a:ln>
          </p:spPr>
          <p:txBody>
            <a:bodyPr wrap="square" lIns="0" tIns="0" rIns="0" bIns="0" rtlCol="0"/>
            <a:lstStyle/>
            <a:p/>
          </p:txBody>
        </p:sp>
        <p:sp>
          <p:nvSpPr>
            <p:cNvPr id="2365" name="object 2365" descr=""/>
            <p:cNvSpPr/>
            <p:nvPr/>
          </p:nvSpPr>
          <p:spPr>
            <a:xfrm>
              <a:off x="5997473" y="2408560"/>
              <a:ext cx="1270" cy="635"/>
            </a:xfrm>
            <a:custGeom>
              <a:avLst/>
              <a:gdLst/>
              <a:ahLst/>
              <a:cxnLst/>
              <a:rect l="l" t="t" r="r" b="b"/>
              <a:pathLst>
                <a:path w="1270" h="635">
                  <a:moveTo>
                    <a:pt x="1028" y="228"/>
                  </a:moveTo>
                  <a:lnTo>
                    <a:pt x="736" y="25"/>
                  </a:lnTo>
                  <a:lnTo>
                    <a:pt x="419" y="0"/>
                  </a:lnTo>
                  <a:lnTo>
                    <a:pt x="165" y="88"/>
                  </a:lnTo>
                  <a:lnTo>
                    <a:pt x="0" y="228"/>
                  </a:lnTo>
                </a:path>
              </a:pathLst>
            </a:custGeom>
            <a:ln w="3175">
              <a:solidFill>
                <a:srgbClr val="565658"/>
              </a:solidFill>
            </a:ln>
          </p:spPr>
          <p:txBody>
            <a:bodyPr wrap="square" lIns="0" tIns="0" rIns="0" bIns="0" rtlCol="0"/>
            <a:lstStyle/>
            <a:p/>
          </p:txBody>
        </p:sp>
        <p:sp>
          <p:nvSpPr>
            <p:cNvPr id="2366" name="object 2366" descr=""/>
            <p:cNvSpPr/>
            <p:nvPr/>
          </p:nvSpPr>
          <p:spPr>
            <a:xfrm>
              <a:off x="5997270" y="2408788"/>
              <a:ext cx="635" cy="6985"/>
            </a:xfrm>
            <a:custGeom>
              <a:avLst/>
              <a:gdLst/>
              <a:ahLst/>
              <a:cxnLst/>
              <a:rect l="l" t="t" r="r" b="b"/>
              <a:pathLst>
                <a:path w="635" h="6985">
                  <a:moveTo>
                    <a:pt x="203" y="0"/>
                  </a:moveTo>
                  <a:lnTo>
                    <a:pt x="25" y="393"/>
                  </a:lnTo>
                  <a:lnTo>
                    <a:pt x="0" y="1193"/>
                  </a:lnTo>
                  <a:lnTo>
                    <a:pt x="0" y="6616"/>
                  </a:lnTo>
                </a:path>
              </a:pathLst>
            </a:custGeom>
            <a:ln w="3175">
              <a:solidFill>
                <a:srgbClr val="565658"/>
              </a:solidFill>
            </a:ln>
          </p:spPr>
          <p:txBody>
            <a:bodyPr wrap="square" lIns="0" tIns="0" rIns="0" bIns="0" rtlCol="0"/>
            <a:lstStyle/>
            <a:p/>
          </p:txBody>
        </p:sp>
        <p:sp>
          <p:nvSpPr>
            <p:cNvPr id="2367" name="object 2367" descr=""/>
            <p:cNvSpPr/>
            <p:nvPr/>
          </p:nvSpPr>
          <p:spPr>
            <a:xfrm>
              <a:off x="5997273" y="2415405"/>
              <a:ext cx="1270" cy="1270"/>
            </a:xfrm>
            <a:custGeom>
              <a:avLst/>
              <a:gdLst/>
              <a:ahLst/>
              <a:cxnLst/>
              <a:rect l="l" t="t" r="r" b="b"/>
              <a:pathLst>
                <a:path w="1270" h="1269">
                  <a:moveTo>
                    <a:pt x="0" y="0"/>
                  </a:moveTo>
                  <a:lnTo>
                    <a:pt x="88" y="508"/>
                  </a:lnTo>
                  <a:lnTo>
                    <a:pt x="292" y="787"/>
                  </a:lnTo>
                  <a:lnTo>
                    <a:pt x="482" y="876"/>
                  </a:lnTo>
                  <a:lnTo>
                    <a:pt x="774" y="927"/>
                  </a:lnTo>
                  <a:lnTo>
                    <a:pt x="1028" y="850"/>
                  </a:lnTo>
                  <a:lnTo>
                    <a:pt x="1231" y="685"/>
                  </a:lnTo>
                </a:path>
              </a:pathLst>
            </a:custGeom>
            <a:ln w="3175">
              <a:solidFill>
                <a:srgbClr val="565658"/>
              </a:solidFill>
            </a:ln>
          </p:spPr>
          <p:txBody>
            <a:bodyPr wrap="square" lIns="0" tIns="0" rIns="0" bIns="0" rtlCol="0"/>
            <a:lstStyle/>
            <a:p/>
          </p:txBody>
        </p:sp>
        <p:sp>
          <p:nvSpPr>
            <p:cNvPr id="2368" name="object 2368" descr=""/>
            <p:cNvSpPr/>
            <p:nvPr/>
          </p:nvSpPr>
          <p:spPr>
            <a:xfrm>
              <a:off x="5997473" y="2408560"/>
              <a:ext cx="1270" cy="635"/>
            </a:xfrm>
            <a:custGeom>
              <a:avLst/>
              <a:gdLst/>
              <a:ahLst/>
              <a:cxnLst/>
              <a:rect l="l" t="t" r="r" b="b"/>
              <a:pathLst>
                <a:path w="1270" h="635">
                  <a:moveTo>
                    <a:pt x="1028" y="228"/>
                  </a:moveTo>
                  <a:lnTo>
                    <a:pt x="736" y="25"/>
                  </a:lnTo>
                  <a:lnTo>
                    <a:pt x="419" y="0"/>
                  </a:lnTo>
                  <a:lnTo>
                    <a:pt x="165" y="88"/>
                  </a:lnTo>
                  <a:lnTo>
                    <a:pt x="0" y="228"/>
                  </a:lnTo>
                </a:path>
              </a:pathLst>
            </a:custGeom>
            <a:ln w="3175">
              <a:solidFill>
                <a:srgbClr val="565658"/>
              </a:solidFill>
            </a:ln>
          </p:spPr>
          <p:txBody>
            <a:bodyPr wrap="square" lIns="0" tIns="0" rIns="0" bIns="0" rtlCol="0"/>
            <a:lstStyle/>
            <a:p/>
          </p:txBody>
        </p:sp>
        <p:sp>
          <p:nvSpPr>
            <p:cNvPr id="2369" name="object 2369" descr=""/>
            <p:cNvSpPr/>
            <p:nvPr/>
          </p:nvSpPr>
          <p:spPr>
            <a:xfrm>
              <a:off x="5997276" y="2408788"/>
              <a:ext cx="635" cy="6985"/>
            </a:xfrm>
            <a:custGeom>
              <a:avLst/>
              <a:gdLst/>
              <a:ahLst/>
              <a:cxnLst/>
              <a:rect l="l" t="t" r="r" b="b"/>
              <a:pathLst>
                <a:path w="635" h="6985">
                  <a:moveTo>
                    <a:pt x="203" y="0"/>
                  </a:moveTo>
                  <a:lnTo>
                    <a:pt x="25" y="393"/>
                  </a:lnTo>
                  <a:lnTo>
                    <a:pt x="0" y="1193"/>
                  </a:lnTo>
                  <a:lnTo>
                    <a:pt x="0" y="6616"/>
                  </a:lnTo>
                </a:path>
              </a:pathLst>
            </a:custGeom>
            <a:ln w="3175">
              <a:solidFill>
                <a:srgbClr val="565658"/>
              </a:solidFill>
            </a:ln>
          </p:spPr>
          <p:txBody>
            <a:bodyPr wrap="square" lIns="0" tIns="0" rIns="0" bIns="0" rtlCol="0"/>
            <a:lstStyle/>
            <a:p/>
          </p:txBody>
        </p:sp>
        <p:sp>
          <p:nvSpPr>
            <p:cNvPr id="2370" name="object 2370" descr=""/>
            <p:cNvSpPr/>
            <p:nvPr/>
          </p:nvSpPr>
          <p:spPr>
            <a:xfrm>
              <a:off x="5999667" y="2408576"/>
              <a:ext cx="1270" cy="1270"/>
            </a:xfrm>
            <a:custGeom>
              <a:avLst/>
              <a:gdLst/>
              <a:ahLst/>
              <a:cxnLst/>
              <a:rect l="l" t="t" r="r" b="b"/>
              <a:pathLst>
                <a:path w="1270" h="1269">
                  <a:moveTo>
                    <a:pt x="787" y="76"/>
                  </a:moveTo>
                  <a:lnTo>
                    <a:pt x="584" y="0"/>
                  </a:lnTo>
                  <a:lnTo>
                    <a:pt x="330" y="0"/>
                  </a:lnTo>
                  <a:lnTo>
                    <a:pt x="152" y="76"/>
                  </a:lnTo>
                  <a:lnTo>
                    <a:pt x="0" y="304"/>
                  </a:lnTo>
                  <a:lnTo>
                    <a:pt x="88" y="1028"/>
                  </a:lnTo>
                </a:path>
              </a:pathLst>
            </a:custGeom>
            <a:ln w="3175">
              <a:solidFill>
                <a:srgbClr val="565658"/>
              </a:solidFill>
            </a:ln>
          </p:spPr>
          <p:txBody>
            <a:bodyPr wrap="square" lIns="0" tIns="0" rIns="0" bIns="0" rtlCol="0"/>
            <a:lstStyle/>
            <a:p/>
          </p:txBody>
        </p:sp>
        <p:sp>
          <p:nvSpPr>
            <p:cNvPr id="2371" name="object 2371" descr=""/>
            <p:cNvSpPr/>
            <p:nvPr/>
          </p:nvSpPr>
          <p:spPr>
            <a:xfrm>
              <a:off x="6000452" y="2408653"/>
              <a:ext cx="635" cy="635"/>
            </a:xfrm>
            <a:custGeom>
              <a:avLst/>
              <a:gdLst/>
              <a:ahLst/>
              <a:cxnLst/>
              <a:rect l="l" t="t" r="r" b="b"/>
              <a:pathLst>
                <a:path w="635" h="635">
                  <a:moveTo>
                    <a:pt x="152" y="266"/>
                  </a:moveTo>
                  <a:lnTo>
                    <a:pt x="114" y="152"/>
                  </a:lnTo>
                  <a:lnTo>
                    <a:pt x="0" y="0"/>
                  </a:lnTo>
                </a:path>
              </a:pathLst>
            </a:custGeom>
            <a:ln w="3175">
              <a:solidFill>
                <a:srgbClr val="565658"/>
              </a:solidFill>
            </a:ln>
          </p:spPr>
          <p:txBody>
            <a:bodyPr wrap="square" lIns="0" tIns="0" rIns="0" bIns="0" rtlCol="0"/>
            <a:lstStyle/>
            <a:p/>
          </p:txBody>
        </p:sp>
        <p:sp>
          <p:nvSpPr>
            <p:cNvPr id="2372" name="object 2372" descr=""/>
            <p:cNvSpPr/>
            <p:nvPr/>
          </p:nvSpPr>
          <p:spPr>
            <a:xfrm>
              <a:off x="5999667" y="2408576"/>
              <a:ext cx="1270" cy="1270"/>
            </a:xfrm>
            <a:custGeom>
              <a:avLst/>
              <a:gdLst/>
              <a:ahLst/>
              <a:cxnLst/>
              <a:rect l="l" t="t" r="r" b="b"/>
              <a:pathLst>
                <a:path w="1270" h="1269">
                  <a:moveTo>
                    <a:pt x="787" y="76"/>
                  </a:moveTo>
                  <a:lnTo>
                    <a:pt x="584" y="0"/>
                  </a:lnTo>
                  <a:lnTo>
                    <a:pt x="330" y="0"/>
                  </a:lnTo>
                  <a:lnTo>
                    <a:pt x="152" y="76"/>
                  </a:lnTo>
                  <a:lnTo>
                    <a:pt x="0" y="304"/>
                  </a:lnTo>
                  <a:lnTo>
                    <a:pt x="88" y="1028"/>
                  </a:lnTo>
                </a:path>
              </a:pathLst>
            </a:custGeom>
            <a:ln w="3175">
              <a:solidFill>
                <a:srgbClr val="565658"/>
              </a:solidFill>
            </a:ln>
          </p:spPr>
          <p:txBody>
            <a:bodyPr wrap="square" lIns="0" tIns="0" rIns="0" bIns="0" rtlCol="0"/>
            <a:lstStyle/>
            <a:p/>
          </p:txBody>
        </p:sp>
        <p:sp>
          <p:nvSpPr>
            <p:cNvPr id="2373" name="object 2373" descr=""/>
            <p:cNvSpPr/>
            <p:nvPr/>
          </p:nvSpPr>
          <p:spPr>
            <a:xfrm>
              <a:off x="6001100" y="2415504"/>
              <a:ext cx="635" cy="1270"/>
            </a:xfrm>
            <a:custGeom>
              <a:avLst/>
              <a:gdLst/>
              <a:ahLst/>
              <a:cxnLst/>
              <a:rect l="l" t="t" r="r" b="b"/>
              <a:pathLst>
                <a:path w="635" h="1269">
                  <a:moveTo>
                    <a:pt x="0" y="0"/>
                  </a:moveTo>
                  <a:lnTo>
                    <a:pt x="101" y="393"/>
                  </a:lnTo>
                  <a:lnTo>
                    <a:pt x="203" y="647"/>
                  </a:lnTo>
                </a:path>
              </a:pathLst>
            </a:custGeom>
            <a:ln w="3175">
              <a:solidFill>
                <a:srgbClr val="565658"/>
              </a:solidFill>
            </a:ln>
          </p:spPr>
          <p:txBody>
            <a:bodyPr wrap="square" lIns="0" tIns="0" rIns="0" bIns="0" rtlCol="0"/>
            <a:lstStyle/>
            <a:p/>
          </p:txBody>
        </p:sp>
        <p:sp>
          <p:nvSpPr>
            <p:cNvPr id="2374" name="object 2374" descr=""/>
            <p:cNvSpPr/>
            <p:nvPr/>
          </p:nvSpPr>
          <p:spPr>
            <a:xfrm>
              <a:off x="6000607" y="2408921"/>
              <a:ext cx="635" cy="635"/>
            </a:xfrm>
            <a:custGeom>
              <a:avLst/>
              <a:gdLst/>
              <a:ahLst/>
              <a:cxnLst/>
              <a:rect l="l" t="t" r="r" b="b"/>
              <a:pathLst>
                <a:path w="635" h="635">
                  <a:moveTo>
                    <a:pt x="114" y="457"/>
                  </a:moveTo>
                  <a:lnTo>
                    <a:pt x="50" y="190"/>
                  </a:lnTo>
                  <a:lnTo>
                    <a:pt x="0" y="0"/>
                  </a:lnTo>
                </a:path>
              </a:pathLst>
            </a:custGeom>
            <a:ln w="3175">
              <a:solidFill>
                <a:srgbClr val="565658"/>
              </a:solidFill>
            </a:ln>
          </p:spPr>
          <p:txBody>
            <a:bodyPr wrap="square" lIns="0" tIns="0" rIns="0" bIns="0" rtlCol="0"/>
            <a:lstStyle/>
            <a:p/>
          </p:txBody>
        </p:sp>
        <p:sp>
          <p:nvSpPr>
            <p:cNvPr id="2375" name="object 2375" descr=""/>
            <p:cNvSpPr/>
            <p:nvPr/>
          </p:nvSpPr>
          <p:spPr>
            <a:xfrm>
              <a:off x="6000452" y="2408653"/>
              <a:ext cx="635" cy="635"/>
            </a:xfrm>
            <a:custGeom>
              <a:avLst/>
              <a:gdLst/>
              <a:ahLst/>
              <a:cxnLst/>
              <a:rect l="l" t="t" r="r" b="b"/>
              <a:pathLst>
                <a:path w="635" h="635">
                  <a:moveTo>
                    <a:pt x="152" y="266"/>
                  </a:moveTo>
                  <a:lnTo>
                    <a:pt x="114" y="152"/>
                  </a:lnTo>
                  <a:lnTo>
                    <a:pt x="0" y="0"/>
                  </a:lnTo>
                </a:path>
              </a:pathLst>
            </a:custGeom>
            <a:ln w="3175">
              <a:solidFill>
                <a:srgbClr val="565658"/>
              </a:solidFill>
            </a:ln>
          </p:spPr>
          <p:txBody>
            <a:bodyPr wrap="square" lIns="0" tIns="0" rIns="0" bIns="0" rtlCol="0"/>
            <a:lstStyle/>
            <a:p/>
          </p:txBody>
        </p:sp>
        <p:sp>
          <p:nvSpPr>
            <p:cNvPr id="2376" name="object 2376" descr=""/>
            <p:cNvSpPr/>
            <p:nvPr/>
          </p:nvSpPr>
          <p:spPr>
            <a:xfrm>
              <a:off x="6001100" y="2415504"/>
              <a:ext cx="635" cy="1270"/>
            </a:xfrm>
            <a:custGeom>
              <a:avLst/>
              <a:gdLst/>
              <a:ahLst/>
              <a:cxnLst/>
              <a:rect l="l" t="t" r="r" b="b"/>
              <a:pathLst>
                <a:path w="635" h="1269">
                  <a:moveTo>
                    <a:pt x="0" y="0"/>
                  </a:moveTo>
                  <a:lnTo>
                    <a:pt x="101" y="393"/>
                  </a:lnTo>
                  <a:lnTo>
                    <a:pt x="203" y="647"/>
                  </a:lnTo>
                </a:path>
              </a:pathLst>
            </a:custGeom>
            <a:ln w="3175">
              <a:solidFill>
                <a:srgbClr val="565658"/>
              </a:solidFill>
            </a:ln>
          </p:spPr>
          <p:txBody>
            <a:bodyPr wrap="square" lIns="0" tIns="0" rIns="0" bIns="0" rtlCol="0"/>
            <a:lstStyle/>
            <a:p/>
          </p:txBody>
        </p:sp>
        <p:sp>
          <p:nvSpPr>
            <p:cNvPr id="2377" name="object 2377" descr=""/>
            <p:cNvSpPr/>
            <p:nvPr/>
          </p:nvSpPr>
          <p:spPr>
            <a:xfrm>
              <a:off x="6001298" y="2415286"/>
              <a:ext cx="1270" cy="1270"/>
            </a:xfrm>
            <a:custGeom>
              <a:avLst/>
              <a:gdLst/>
              <a:ahLst/>
              <a:cxnLst/>
              <a:rect l="l" t="t" r="r" b="b"/>
              <a:pathLst>
                <a:path w="1270" h="1269">
                  <a:moveTo>
                    <a:pt x="0" y="863"/>
                  </a:moveTo>
                  <a:lnTo>
                    <a:pt x="203" y="1015"/>
                  </a:lnTo>
                  <a:lnTo>
                    <a:pt x="444" y="1041"/>
                  </a:lnTo>
                  <a:lnTo>
                    <a:pt x="698" y="952"/>
                  </a:lnTo>
                  <a:lnTo>
                    <a:pt x="863" y="673"/>
                  </a:lnTo>
                  <a:lnTo>
                    <a:pt x="774" y="0"/>
                  </a:lnTo>
                </a:path>
              </a:pathLst>
            </a:custGeom>
            <a:ln w="3175">
              <a:solidFill>
                <a:srgbClr val="565658"/>
              </a:solidFill>
            </a:ln>
          </p:spPr>
          <p:txBody>
            <a:bodyPr wrap="square" lIns="0" tIns="0" rIns="0" bIns="0" rtlCol="0"/>
            <a:lstStyle/>
            <a:p/>
          </p:txBody>
        </p:sp>
        <p:sp>
          <p:nvSpPr>
            <p:cNvPr id="2378" name="object 2378" descr=""/>
            <p:cNvSpPr/>
            <p:nvPr/>
          </p:nvSpPr>
          <p:spPr>
            <a:xfrm>
              <a:off x="6000607" y="2408921"/>
              <a:ext cx="635" cy="635"/>
            </a:xfrm>
            <a:custGeom>
              <a:avLst/>
              <a:gdLst/>
              <a:ahLst/>
              <a:cxnLst/>
              <a:rect l="l" t="t" r="r" b="b"/>
              <a:pathLst>
                <a:path w="635" h="635">
                  <a:moveTo>
                    <a:pt x="114" y="457"/>
                  </a:moveTo>
                  <a:lnTo>
                    <a:pt x="50" y="190"/>
                  </a:lnTo>
                  <a:lnTo>
                    <a:pt x="0" y="0"/>
                  </a:lnTo>
                </a:path>
              </a:pathLst>
            </a:custGeom>
            <a:ln w="3175">
              <a:solidFill>
                <a:srgbClr val="565658"/>
              </a:solidFill>
            </a:ln>
          </p:spPr>
          <p:txBody>
            <a:bodyPr wrap="square" lIns="0" tIns="0" rIns="0" bIns="0" rtlCol="0"/>
            <a:lstStyle/>
            <a:p/>
          </p:txBody>
        </p:sp>
        <p:sp>
          <p:nvSpPr>
            <p:cNvPr id="2379" name="object 2379" descr=""/>
            <p:cNvSpPr/>
            <p:nvPr/>
          </p:nvSpPr>
          <p:spPr>
            <a:xfrm>
              <a:off x="6001298" y="2415286"/>
              <a:ext cx="1270" cy="1270"/>
            </a:xfrm>
            <a:custGeom>
              <a:avLst/>
              <a:gdLst/>
              <a:ahLst/>
              <a:cxnLst/>
              <a:rect l="l" t="t" r="r" b="b"/>
              <a:pathLst>
                <a:path w="1270" h="1269">
                  <a:moveTo>
                    <a:pt x="0" y="863"/>
                  </a:moveTo>
                  <a:lnTo>
                    <a:pt x="203" y="1015"/>
                  </a:lnTo>
                  <a:lnTo>
                    <a:pt x="444" y="1041"/>
                  </a:lnTo>
                  <a:lnTo>
                    <a:pt x="698" y="952"/>
                  </a:lnTo>
                  <a:lnTo>
                    <a:pt x="863" y="673"/>
                  </a:lnTo>
                  <a:lnTo>
                    <a:pt x="774" y="0"/>
                  </a:lnTo>
                </a:path>
              </a:pathLst>
            </a:custGeom>
            <a:ln w="3175">
              <a:solidFill>
                <a:srgbClr val="565658"/>
              </a:solidFill>
            </a:ln>
          </p:spPr>
          <p:txBody>
            <a:bodyPr wrap="square" lIns="0" tIns="0" rIns="0" bIns="0" rtlCol="0"/>
            <a:lstStyle/>
            <a:p/>
          </p:txBody>
        </p:sp>
        <p:sp>
          <p:nvSpPr>
            <p:cNvPr id="2380" name="object 2380" descr=""/>
            <p:cNvSpPr/>
            <p:nvPr/>
          </p:nvSpPr>
          <p:spPr>
            <a:xfrm>
              <a:off x="6002973" y="2414047"/>
              <a:ext cx="1270" cy="1270"/>
            </a:xfrm>
            <a:custGeom>
              <a:avLst/>
              <a:gdLst/>
              <a:ahLst/>
              <a:cxnLst/>
              <a:rect l="l" t="t" r="r" b="b"/>
              <a:pathLst>
                <a:path w="1270" h="1269">
                  <a:moveTo>
                    <a:pt x="0" y="0"/>
                  </a:moveTo>
                  <a:lnTo>
                    <a:pt x="279" y="673"/>
                  </a:lnTo>
                  <a:lnTo>
                    <a:pt x="673" y="1231"/>
                  </a:lnTo>
                </a:path>
              </a:pathLst>
            </a:custGeom>
            <a:ln w="3175">
              <a:solidFill>
                <a:srgbClr val="565658"/>
              </a:solidFill>
            </a:ln>
          </p:spPr>
          <p:txBody>
            <a:bodyPr wrap="square" lIns="0" tIns="0" rIns="0" bIns="0" rtlCol="0"/>
            <a:lstStyle/>
            <a:p/>
          </p:txBody>
        </p:sp>
        <p:sp>
          <p:nvSpPr>
            <p:cNvPr id="2381" name="object 2381" descr=""/>
            <p:cNvSpPr/>
            <p:nvPr/>
          </p:nvSpPr>
          <p:spPr>
            <a:xfrm>
              <a:off x="6003649" y="2415282"/>
              <a:ext cx="1270" cy="1270"/>
            </a:xfrm>
            <a:custGeom>
              <a:avLst/>
              <a:gdLst/>
              <a:ahLst/>
              <a:cxnLst/>
              <a:rect l="l" t="t" r="r" b="b"/>
              <a:pathLst>
                <a:path w="1270" h="1269">
                  <a:moveTo>
                    <a:pt x="0" y="0"/>
                  </a:moveTo>
                  <a:lnTo>
                    <a:pt x="495" y="457"/>
                  </a:lnTo>
                  <a:lnTo>
                    <a:pt x="1079" y="774"/>
                  </a:lnTo>
                </a:path>
              </a:pathLst>
            </a:custGeom>
            <a:ln w="3175">
              <a:solidFill>
                <a:srgbClr val="565658"/>
              </a:solidFill>
            </a:ln>
          </p:spPr>
          <p:txBody>
            <a:bodyPr wrap="square" lIns="0" tIns="0" rIns="0" bIns="0" rtlCol="0"/>
            <a:lstStyle/>
            <a:p/>
          </p:txBody>
        </p:sp>
        <p:sp>
          <p:nvSpPr>
            <p:cNvPr id="2382" name="object 2382" descr=""/>
            <p:cNvSpPr/>
            <p:nvPr/>
          </p:nvSpPr>
          <p:spPr>
            <a:xfrm>
              <a:off x="6002732" y="2410892"/>
              <a:ext cx="635" cy="3175"/>
            </a:xfrm>
            <a:custGeom>
              <a:avLst/>
              <a:gdLst/>
              <a:ahLst/>
              <a:cxnLst/>
              <a:rect l="l" t="t" r="r" b="b"/>
              <a:pathLst>
                <a:path w="635" h="3175">
                  <a:moveTo>
                    <a:pt x="228" y="0"/>
                  </a:moveTo>
                  <a:lnTo>
                    <a:pt x="0" y="1587"/>
                  </a:lnTo>
                  <a:lnTo>
                    <a:pt x="241" y="3162"/>
                  </a:lnTo>
                </a:path>
              </a:pathLst>
            </a:custGeom>
            <a:ln w="3175">
              <a:solidFill>
                <a:srgbClr val="565658"/>
              </a:solidFill>
            </a:ln>
          </p:spPr>
          <p:txBody>
            <a:bodyPr wrap="square" lIns="0" tIns="0" rIns="0" bIns="0" rtlCol="0"/>
            <a:lstStyle/>
            <a:p/>
          </p:txBody>
        </p:sp>
        <p:sp>
          <p:nvSpPr>
            <p:cNvPr id="2383" name="object 2383" descr=""/>
            <p:cNvSpPr/>
            <p:nvPr/>
          </p:nvSpPr>
          <p:spPr>
            <a:xfrm>
              <a:off x="6002973" y="2414047"/>
              <a:ext cx="1270" cy="1270"/>
            </a:xfrm>
            <a:custGeom>
              <a:avLst/>
              <a:gdLst/>
              <a:ahLst/>
              <a:cxnLst/>
              <a:rect l="l" t="t" r="r" b="b"/>
              <a:pathLst>
                <a:path w="1270" h="1269">
                  <a:moveTo>
                    <a:pt x="0" y="0"/>
                  </a:moveTo>
                  <a:lnTo>
                    <a:pt x="279" y="673"/>
                  </a:lnTo>
                  <a:lnTo>
                    <a:pt x="673" y="1231"/>
                  </a:lnTo>
                </a:path>
              </a:pathLst>
            </a:custGeom>
            <a:ln w="3175">
              <a:solidFill>
                <a:srgbClr val="565658"/>
              </a:solidFill>
            </a:ln>
          </p:spPr>
          <p:txBody>
            <a:bodyPr wrap="square" lIns="0" tIns="0" rIns="0" bIns="0" rtlCol="0"/>
            <a:lstStyle/>
            <a:p/>
          </p:txBody>
        </p:sp>
        <p:sp>
          <p:nvSpPr>
            <p:cNvPr id="2384" name="object 2384" descr=""/>
            <p:cNvSpPr/>
            <p:nvPr/>
          </p:nvSpPr>
          <p:spPr>
            <a:xfrm>
              <a:off x="6003649" y="2415282"/>
              <a:ext cx="1270" cy="1270"/>
            </a:xfrm>
            <a:custGeom>
              <a:avLst/>
              <a:gdLst/>
              <a:ahLst/>
              <a:cxnLst/>
              <a:rect l="l" t="t" r="r" b="b"/>
              <a:pathLst>
                <a:path w="1270" h="1269">
                  <a:moveTo>
                    <a:pt x="0" y="0"/>
                  </a:moveTo>
                  <a:lnTo>
                    <a:pt x="495" y="457"/>
                  </a:lnTo>
                  <a:lnTo>
                    <a:pt x="1079" y="774"/>
                  </a:lnTo>
                </a:path>
              </a:pathLst>
            </a:custGeom>
            <a:ln w="3175">
              <a:solidFill>
                <a:srgbClr val="565658"/>
              </a:solidFill>
            </a:ln>
          </p:spPr>
          <p:txBody>
            <a:bodyPr wrap="square" lIns="0" tIns="0" rIns="0" bIns="0" rtlCol="0"/>
            <a:lstStyle/>
            <a:p/>
          </p:txBody>
        </p:sp>
        <p:sp>
          <p:nvSpPr>
            <p:cNvPr id="2385" name="object 2385" descr=""/>
            <p:cNvSpPr/>
            <p:nvPr/>
          </p:nvSpPr>
          <p:spPr>
            <a:xfrm>
              <a:off x="6004728" y="2415853"/>
              <a:ext cx="3810" cy="635"/>
            </a:xfrm>
            <a:custGeom>
              <a:avLst/>
              <a:gdLst/>
              <a:ahLst/>
              <a:cxnLst/>
              <a:rect l="l" t="t" r="r" b="b"/>
              <a:pathLst>
                <a:path w="3810" h="635">
                  <a:moveTo>
                    <a:pt x="0" y="203"/>
                  </a:moveTo>
                  <a:lnTo>
                    <a:pt x="622" y="393"/>
                  </a:lnTo>
                  <a:lnTo>
                    <a:pt x="2108" y="431"/>
                  </a:lnTo>
                  <a:lnTo>
                    <a:pt x="3327" y="0"/>
                  </a:lnTo>
                </a:path>
              </a:pathLst>
            </a:custGeom>
            <a:ln w="3175">
              <a:solidFill>
                <a:srgbClr val="565658"/>
              </a:solidFill>
            </a:ln>
          </p:spPr>
          <p:txBody>
            <a:bodyPr wrap="square" lIns="0" tIns="0" rIns="0" bIns="0" rtlCol="0"/>
            <a:lstStyle/>
            <a:p/>
          </p:txBody>
        </p:sp>
        <p:sp>
          <p:nvSpPr>
            <p:cNvPr id="2386" name="object 2386" descr=""/>
            <p:cNvSpPr/>
            <p:nvPr/>
          </p:nvSpPr>
          <p:spPr>
            <a:xfrm>
              <a:off x="6002957" y="2409644"/>
              <a:ext cx="1270" cy="1270"/>
            </a:xfrm>
            <a:custGeom>
              <a:avLst/>
              <a:gdLst/>
              <a:ahLst/>
              <a:cxnLst/>
              <a:rect l="l" t="t" r="r" b="b"/>
              <a:pathLst>
                <a:path w="1270" h="1269">
                  <a:moveTo>
                    <a:pt x="673" y="0"/>
                  </a:moveTo>
                  <a:lnTo>
                    <a:pt x="279" y="571"/>
                  </a:lnTo>
                  <a:lnTo>
                    <a:pt x="0" y="1244"/>
                  </a:lnTo>
                </a:path>
              </a:pathLst>
            </a:custGeom>
            <a:ln w="3175">
              <a:solidFill>
                <a:srgbClr val="565658"/>
              </a:solidFill>
            </a:ln>
          </p:spPr>
          <p:txBody>
            <a:bodyPr wrap="square" lIns="0" tIns="0" rIns="0" bIns="0" rtlCol="0"/>
            <a:lstStyle/>
            <a:p/>
          </p:txBody>
        </p:sp>
        <p:sp>
          <p:nvSpPr>
            <p:cNvPr id="2387" name="object 2387" descr=""/>
            <p:cNvSpPr/>
            <p:nvPr/>
          </p:nvSpPr>
          <p:spPr>
            <a:xfrm>
              <a:off x="6002732" y="2410892"/>
              <a:ext cx="635" cy="3175"/>
            </a:xfrm>
            <a:custGeom>
              <a:avLst/>
              <a:gdLst/>
              <a:ahLst/>
              <a:cxnLst/>
              <a:rect l="l" t="t" r="r" b="b"/>
              <a:pathLst>
                <a:path w="635" h="3175">
                  <a:moveTo>
                    <a:pt x="228" y="0"/>
                  </a:moveTo>
                  <a:lnTo>
                    <a:pt x="0" y="1587"/>
                  </a:lnTo>
                  <a:lnTo>
                    <a:pt x="241" y="3162"/>
                  </a:lnTo>
                </a:path>
              </a:pathLst>
            </a:custGeom>
            <a:ln w="3175">
              <a:solidFill>
                <a:srgbClr val="565658"/>
              </a:solidFill>
            </a:ln>
          </p:spPr>
          <p:txBody>
            <a:bodyPr wrap="square" lIns="0" tIns="0" rIns="0" bIns="0" rtlCol="0"/>
            <a:lstStyle/>
            <a:p/>
          </p:txBody>
        </p:sp>
        <p:sp>
          <p:nvSpPr>
            <p:cNvPr id="2388" name="object 2388" descr=""/>
            <p:cNvSpPr/>
            <p:nvPr/>
          </p:nvSpPr>
          <p:spPr>
            <a:xfrm>
              <a:off x="6004728" y="2415853"/>
              <a:ext cx="3810" cy="635"/>
            </a:xfrm>
            <a:custGeom>
              <a:avLst/>
              <a:gdLst/>
              <a:ahLst/>
              <a:cxnLst/>
              <a:rect l="l" t="t" r="r" b="b"/>
              <a:pathLst>
                <a:path w="3810" h="635">
                  <a:moveTo>
                    <a:pt x="0" y="203"/>
                  </a:moveTo>
                  <a:lnTo>
                    <a:pt x="622" y="393"/>
                  </a:lnTo>
                  <a:lnTo>
                    <a:pt x="2108" y="431"/>
                  </a:lnTo>
                  <a:lnTo>
                    <a:pt x="3327" y="0"/>
                  </a:lnTo>
                </a:path>
              </a:pathLst>
            </a:custGeom>
            <a:ln w="3175">
              <a:solidFill>
                <a:srgbClr val="565658"/>
              </a:solidFill>
            </a:ln>
          </p:spPr>
          <p:txBody>
            <a:bodyPr wrap="square" lIns="0" tIns="0" rIns="0" bIns="0" rtlCol="0"/>
            <a:lstStyle/>
            <a:p/>
          </p:txBody>
        </p:sp>
        <p:sp>
          <p:nvSpPr>
            <p:cNvPr id="2389" name="object 2389" descr=""/>
            <p:cNvSpPr/>
            <p:nvPr/>
          </p:nvSpPr>
          <p:spPr>
            <a:xfrm>
              <a:off x="6008058" y="2410861"/>
              <a:ext cx="1905" cy="5080"/>
            </a:xfrm>
            <a:custGeom>
              <a:avLst/>
              <a:gdLst/>
              <a:ahLst/>
              <a:cxnLst/>
              <a:rect l="l" t="t" r="r" b="b"/>
              <a:pathLst>
                <a:path w="1904" h="5080">
                  <a:moveTo>
                    <a:pt x="0" y="4991"/>
                  </a:moveTo>
                  <a:lnTo>
                    <a:pt x="266" y="4813"/>
                  </a:lnTo>
                  <a:lnTo>
                    <a:pt x="1041" y="3937"/>
                  </a:lnTo>
                  <a:lnTo>
                    <a:pt x="1574" y="2222"/>
                  </a:lnTo>
                  <a:lnTo>
                    <a:pt x="1371" y="0"/>
                  </a:lnTo>
                </a:path>
              </a:pathLst>
            </a:custGeom>
            <a:ln w="3175">
              <a:solidFill>
                <a:srgbClr val="565658"/>
              </a:solidFill>
            </a:ln>
          </p:spPr>
          <p:txBody>
            <a:bodyPr wrap="square" lIns="0" tIns="0" rIns="0" bIns="0" rtlCol="0"/>
            <a:lstStyle/>
            <a:p/>
          </p:txBody>
        </p:sp>
        <p:sp>
          <p:nvSpPr>
            <p:cNvPr id="2390" name="object 2390" descr=""/>
            <p:cNvSpPr/>
            <p:nvPr/>
          </p:nvSpPr>
          <p:spPr>
            <a:xfrm>
              <a:off x="6003629" y="2408566"/>
              <a:ext cx="4445" cy="1270"/>
            </a:xfrm>
            <a:custGeom>
              <a:avLst/>
              <a:gdLst/>
              <a:ahLst/>
              <a:cxnLst/>
              <a:rect l="l" t="t" r="r" b="b"/>
              <a:pathLst>
                <a:path w="4445" h="1269">
                  <a:moveTo>
                    <a:pt x="4051" y="266"/>
                  </a:moveTo>
                  <a:lnTo>
                    <a:pt x="3835" y="190"/>
                  </a:lnTo>
                  <a:lnTo>
                    <a:pt x="2324" y="0"/>
                  </a:lnTo>
                  <a:lnTo>
                    <a:pt x="990" y="317"/>
                  </a:lnTo>
                  <a:lnTo>
                    <a:pt x="0" y="1079"/>
                  </a:lnTo>
                </a:path>
              </a:pathLst>
            </a:custGeom>
            <a:ln w="3175">
              <a:solidFill>
                <a:srgbClr val="565658"/>
              </a:solidFill>
            </a:ln>
          </p:spPr>
          <p:txBody>
            <a:bodyPr wrap="square" lIns="0" tIns="0" rIns="0" bIns="0" rtlCol="0"/>
            <a:lstStyle/>
            <a:p/>
          </p:txBody>
        </p:sp>
        <p:sp>
          <p:nvSpPr>
            <p:cNvPr id="2391" name="object 2391" descr=""/>
            <p:cNvSpPr/>
            <p:nvPr/>
          </p:nvSpPr>
          <p:spPr>
            <a:xfrm>
              <a:off x="6002957" y="2409644"/>
              <a:ext cx="1270" cy="1270"/>
            </a:xfrm>
            <a:custGeom>
              <a:avLst/>
              <a:gdLst/>
              <a:ahLst/>
              <a:cxnLst/>
              <a:rect l="l" t="t" r="r" b="b"/>
              <a:pathLst>
                <a:path w="1270" h="1269">
                  <a:moveTo>
                    <a:pt x="673" y="0"/>
                  </a:moveTo>
                  <a:lnTo>
                    <a:pt x="279" y="571"/>
                  </a:lnTo>
                  <a:lnTo>
                    <a:pt x="0" y="1244"/>
                  </a:lnTo>
                </a:path>
              </a:pathLst>
            </a:custGeom>
            <a:ln w="3175">
              <a:solidFill>
                <a:srgbClr val="565658"/>
              </a:solidFill>
            </a:ln>
          </p:spPr>
          <p:txBody>
            <a:bodyPr wrap="square" lIns="0" tIns="0" rIns="0" bIns="0" rtlCol="0"/>
            <a:lstStyle/>
            <a:p/>
          </p:txBody>
        </p:sp>
        <p:sp>
          <p:nvSpPr>
            <p:cNvPr id="2392" name="object 2392" descr=""/>
            <p:cNvSpPr/>
            <p:nvPr/>
          </p:nvSpPr>
          <p:spPr>
            <a:xfrm>
              <a:off x="6008058" y="2410861"/>
              <a:ext cx="1905" cy="5080"/>
            </a:xfrm>
            <a:custGeom>
              <a:avLst/>
              <a:gdLst/>
              <a:ahLst/>
              <a:cxnLst/>
              <a:rect l="l" t="t" r="r" b="b"/>
              <a:pathLst>
                <a:path w="1904" h="5080">
                  <a:moveTo>
                    <a:pt x="0" y="4991"/>
                  </a:moveTo>
                  <a:lnTo>
                    <a:pt x="266" y="4813"/>
                  </a:lnTo>
                  <a:lnTo>
                    <a:pt x="1041" y="3937"/>
                  </a:lnTo>
                  <a:lnTo>
                    <a:pt x="1574" y="2222"/>
                  </a:lnTo>
                  <a:lnTo>
                    <a:pt x="1371" y="0"/>
                  </a:lnTo>
                </a:path>
              </a:pathLst>
            </a:custGeom>
            <a:ln w="3175">
              <a:solidFill>
                <a:srgbClr val="565658"/>
              </a:solidFill>
            </a:ln>
          </p:spPr>
          <p:txBody>
            <a:bodyPr wrap="square" lIns="0" tIns="0" rIns="0" bIns="0" rtlCol="0"/>
            <a:lstStyle/>
            <a:p/>
          </p:txBody>
        </p:sp>
        <p:sp>
          <p:nvSpPr>
            <p:cNvPr id="2393" name="object 2393" descr=""/>
            <p:cNvSpPr/>
            <p:nvPr/>
          </p:nvSpPr>
          <p:spPr>
            <a:xfrm>
              <a:off x="6008762" y="2409634"/>
              <a:ext cx="1270" cy="1270"/>
            </a:xfrm>
            <a:custGeom>
              <a:avLst/>
              <a:gdLst/>
              <a:ahLst/>
              <a:cxnLst/>
              <a:rect l="l" t="t" r="r" b="b"/>
              <a:pathLst>
                <a:path w="1270" h="1269">
                  <a:moveTo>
                    <a:pt x="673" y="1231"/>
                  </a:moveTo>
                  <a:lnTo>
                    <a:pt x="393" y="571"/>
                  </a:lnTo>
                  <a:lnTo>
                    <a:pt x="0" y="0"/>
                  </a:lnTo>
                </a:path>
              </a:pathLst>
            </a:custGeom>
            <a:ln w="3175">
              <a:solidFill>
                <a:srgbClr val="565658"/>
              </a:solidFill>
            </a:ln>
          </p:spPr>
          <p:txBody>
            <a:bodyPr wrap="square" lIns="0" tIns="0" rIns="0" bIns="0" rtlCol="0"/>
            <a:lstStyle/>
            <a:p/>
          </p:txBody>
        </p:sp>
        <p:sp>
          <p:nvSpPr>
            <p:cNvPr id="2394" name="object 2394" descr=""/>
            <p:cNvSpPr/>
            <p:nvPr/>
          </p:nvSpPr>
          <p:spPr>
            <a:xfrm>
              <a:off x="6007685" y="2408832"/>
              <a:ext cx="1270" cy="1270"/>
            </a:xfrm>
            <a:custGeom>
              <a:avLst/>
              <a:gdLst/>
              <a:ahLst/>
              <a:cxnLst/>
              <a:rect l="l" t="t" r="r" b="b"/>
              <a:pathLst>
                <a:path w="1270" h="1269">
                  <a:moveTo>
                    <a:pt x="1079" y="800"/>
                  </a:moveTo>
                  <a:lnTo>
                    <a:pt x="584" y="342"/>
                  </a:lnTo>
                  <a:lnTo>
                    <a:pt x="0" y="0"/>
                  </a:lnTo>
                </a:path>
              </a:pathLst>
            </a:custGeom>
            <a:ln w="3175">
              <a:solidFill>
                <a:srgbClr val="565658"/>
              </a:solidFill>
            </a:ln>
          </p:spPr>
          <p:txBody>
            <a:bodyPr wrap="square" lIns="0" tIns="0" rIns="0" bIns="0" rtlCol="0"/>
            <a:lstStyle/>
            <a:p/>
          </p:txBody>
        </p:sp>
        <p:sp>
          <p:nvSpPr>
            <p:cNvPr id="2395" name="object 2395" descr=""/>
            <p:cNvSpPr/>
            <p:nvPr/>
          </p:nvSpPr>
          <p:spPr>
            <a:xfrm>
              <a:off x="6003629" y="2408566"/>
              <a:ext cx="4445" cy="1270"/>
            </a:xfrm>
            <a:custGeom>
              <a:avLst/>
              <a:gdLst/>
              <a:ahLst/>
              <a:cxnLst/>
              <a:rect l="l" t="t" r="r" b="b"/>
              <a:pathLst>
                <a:path w="4445" h="1269">
                  <a:moveTo>
                    <a:pt x="4051" y="266"/>
                  </a:moveTo>
                  <a:lnTo>
                    <a:pt x="3835" y="190"/>
                  </a:lnTo>
                  <a:lnTo>
                    <a:pt x="2324" y="0"/>
                  </a:lnTo>
                  <a:lnTo>
                    <a:pt x="990" y="317"/>
                  </a:lnTo>
                  <a:lnTo>
                    <a:pt x="0" y="1079"/>
                  </a:lnTo>
                </a:path>
              </a:pathLst>
            </a:custGeom>
            <a:ln w="3175">
              <a:solidFill>
                <a:srgbClr val="565658"/>
              </a:solidFill>
            </a:ln>
          </p:spPr>
          <p:txBody>
            <a:bodyPr wrap="square" lIns="0" tIns="0" rIns="0" bIns="0" rtlCol="0"/>
            <a:lstStyle/>
            <a:p/>
          </p:txBody>
        </p:sp>
        <p:sp>
          <p:nvSpPr>
            <p:cNvPr id="2396" name="object 2396" descr=""/>
            <p:cNvSpPr/>
            <p:nvPr/>
          </p:nvSpPr>
          <p:spPr>
            <a:xfrm>
              <a:off x="6008762" y="2409634"/>
              <a:ext cx="1270" cy="1270"/>
            </a:xfrm>
            <a:custGeom>
              <a:avLst/>
              <a:gdLst/>
              <a:ahLst/>
              <a:cxnLst/>
              <a:rect l="l" t="t" r="r" b="b"/>
              <a:pathLst>
                <a:path w="1270" h="1269">
                  <a:moveTo>
                    <a:pt x="673" y="1231"/>
                  </a:moveTo>
                  <a:lnTo>
                    <a:pt x="393" y="571"/>
                  </a:lnTo>
                  <a:lnTo>
                    <a:pt x="0" y="0"/>
                  </a:lnTo>
                </a:path>
              </a:pathLst>
            </a:custGeom>
            <a:ln w="3175">
              <a:solidFill>
                <a:srgbClr val="565658"/>
              </a:solidFill>
            </a:ln>
          </p:spPr>
          <p:txBody>
            <a:bodyPr wrap="square" lIns="0" tIns="0" rIns="0" bIns="0" rtlCol="0"/>
            <a:lstStyle/>
            <a:p/>
          </p:txBody>
        </p:sp>
        <p:sp>
          <p:nvSpPr>
            <p:cNvPr id="2397" name="object 2397" descr=""/>
            <p:cNvSpPr/>
            <p:nvPr/>
          </p:nvSpPr>
          <p:spPr>
            <a:xfrm>
              <a:off x="6007685" y="2408832"/>
              <a:ext cx="1270" cy="1270"/>
            </a:xfrm>
            <a:custGeom>
              <a:avLst/>
              <a:gdLst/>
              <a:ahLst/>
              <a:cxnLst/>
              <a:rect l="l" t="t" r="r" b="b"/>
              <a:pathLst>
                <a:path w="1270" h="1269">
                  <a:moveTo>
                    <a:pt x="1079" y="800"/>
                  </a:moveTo>
                  <a:lnTo>
                    <a:pt x="584" y="342"/>
                  </a:lnTo>
                  <a:lnTo>
                    <a:pt x="0" y="0"/>
                  </a:lnTo>
                </a:path>
              </a:pathLst>
            </a:custGeom>
            <a:ln w="3175">
              <a:solidFill>
                <a:srgbClr val="565658"/>
              </a:solidFill>
            </a:ln>
          </p:spPr>
          <p:txBody>
            <a:bodyPr wrap="square" lIns="0" tIns="0" rIns="0" bIns="0" rtlCol="0"/>
            <a:lstStyle/>
            <a:p/>
          </p:txBody>
        </p:sp>
        <p:sp>
          <p:nvSpPr>
            <p:cNvPr id="2398" name="object 2398" descr=""/>
            <p:cNvSpPr/>
            <p:nvPr/>
          </p:nvSpPr>
          <p:spPr>
            <a:xfrm>
              <a:off x="5995545" y="2416392"/>
              <a:ext cx="4445" cy="4445"/>
            </a:xfrm>
            <a:custGeom>
              <a:avLst/>
              <a:gdLst/>
              <a:ahLst/>
              <a:cxnLst/>
              <a:rect l="l" t="t" r="r" b="b"/>
              <a:pathLst>
                <a:path w="4445" h="4444">
                  <a:moveTo>
                    <a:pt x="3924" y="3924"/>
                  </a:moveTo>
                  <a:lnTo>
                    <a:pt x="101" y="863"/>
                  </a:lnTo>
                  <a:lnTo>
                    <a:pt x="0" y="0"/>
                  </a:lnTo>
                </a:path>
              </a:pathLst>
            </a:custGeom>
            <a:ln w="3175">
              <a:solidFill>
                <a:srgbClr val="565658"/>
              </a:solidFill>
            </a:ln>
          </p:spPr>
          <p:txBody>
            <a:bodyPr wrap="square" lIns="0" tIns="0" rIns="0" bIns="0" rtlCol="0"/>
            <a:lstStyle/>
            <a:p/>
          </p:txBody>
        </p:sp>
        <p:sp>
          <p:nvSpPr>
            <p:cNvPr id="2399" name="object 2399" descr=""/>
            <p:cNvSpPr/>
            <p:nvPr/>
          </p:nvSpPr>
          <p:spPr>
            <a:xfrm>
              <a:off x="6007296" y="2416392"/>
              <a:ext cx="4445" cy="4445"/>
            </a:xfrm>
            <a:custGeom>
              <a:avLst/>
              <a:gdLst/>
              <a:ahLst/>
              <a:cxnLst/>
              <a:rect l="l" t="t" r="r" b="b"/>
              <a:pathLst>
                <a:path w="4445" h="4444">
                  <a:moveTo>
                    <a:pt x="3924" y="0"/>
                  </a:moveTo>
                  <a:lnTo>
                    <a:pt x="863" y="3822"/>
                  </a:lnTo>
                  <a:lnTo>
                    <a:pt x="0" y="3924"/>
                  </a:lnTo>
                </a:path>
              </a:pathLst>
            </a:custGeom>
            <a:ln w="3175">
              <a:solidFill>
                <a:srgbClr val="565658"/>
              </a:solidFill>
            </a:ln>
          </p:spPr>
          <p:txBody>
            <a:bodyPr wrap="square" lIns="0" tIns="0" rIns="0" bIns="0" rtlCol="0"/>
            <a:lstStyle/>
            <a:p/>
          </p:txBody>
        </p:sp>
        <p:sp>
          <p:nvSpPr>
            <p:cNvPr id="2400" name="object 2400" descr=""/>
            <p:cNvSpPr/>
            <p:nvPr/>
          </p:nvSpPr>
          <p:spPr>
            <a:xfrm>
              <a:off x="5995550" y="2404636"/>
              <a:ext cx="4445" cy="4445"/>
            </a:xfrm>
            <a:custGeom>
              <a:avLst/>
              <a:gdLst/>
              <a:ahLst/>
              <a:cxnLst/>
              <a:rect l="l" t="t" r="r" b="b"/>
              <a:pathLst>
                <a:path w="4445" h="4444">
                  <a:moveTo>
                    <a:pt x="0" y="3924"/>
                  </a:moveTo>
                  <a:lnTo>
                    <a:pt x="3060" y="101"/>
                  </a:lnTo>
                  <a:lnTo>
                    <a:pt x="3924" y="0"/>
                  </a:lnTo>
                </a:path>
              </a:pathLst>
            </a:custGeom>
            <a:ln w="3175">
              <a:solidFill>
                <a:srgbClr val="565658"/>
              </a:solidFill>
            </a:ln>
          </p:spPr>
          <p:txBody>
            <a:bodyPr wrap="square" lIns="0" tIns="0" rIns="0" bIns="0" rtlCol="0"/>
            <a:lstStyle/>
            <a:p/>
          </p:txBody>
        </p:sp>
        <p:sp>
          <p:nvSpPr>
            <p:cNvPr id="2401" name="object 2401" descr=""/>
            <p:cNvSpPr/>
            <p:nvPr/>
          </p:nvSpPr>
          <p:spPr>
            <a:xfrm>
              <a:off x="6007301" y="2404641"/>
              <a:ext cx="4445" cy="4445"/>
            </a:xfrm>
            <a:custGeom>
              <a:avLst/>
              <a:gdLst/>
              <a:ahLst/>
              <a:cxnLst/>
              <a:rect l="l" t="t" r="r" b="b"/>
              <a:pathLst>
                <a:path w="4445" h="4444">
                  <a:moveTo>
                    <a:pt x="0" y="0"/>
                  </a:moveTo>
                  <a:lnTo>
                    <a:pt x="3822" y="3060"/>
                  </a:lnTo>
                  <a:lnTo>
                    <a:pt x="3924" y="3924"/>
                  </a:lnTo>
                </a:path>
              </a:pathLst>
            </a:custGeom>
            <a:ln w="3175">
              <a:solidFill>
                <a:srgbClr val="565658"/>
              </a:solidFill>
            </a:ln>
          </p:spPr>
          <p:txBody>
            <a:bodyPr wrap="square" lIns="0" tIns="0" rIns="0" bIns="0" rtlCol="0"/>
            <a:lstStyle/>
            <a:p/>
          </p:txBody>
        </p:sp>
        <p:sp>
          <p:nvSpPr>
            <p:cNvPr id="2402" name="object 2402" descr=""/>
            <p:cNvSpPr/>
            <p:nvPr/>
          </p:nvSpPr>
          <p:spPr>
            <a:xfrm>
              <a:off x="6025979" y="2440883"/>
              <a:ext cx="17780" cy="17780"/>
            </a:xfrm>
            <a:custGeom>
              <a:avLst/>
              <a:gdLst/>
              <a:ahLst/>
              <a:cxnLst/>
              <a:rect l="l" t="t" r="r" b="b"/>
              <a:pathLst>
                <a:path w="17779" h="17780">
                  <a:moveTo>
                    <a:pt x="8750" y="17627"/>
                  </a:moveTo>
                  <a:lnTo>
                    <a:pt x="0" y="7797"/>
                  </a:lnTo>
                  <a:lnTo>
                    <a:pt x="825" y="4953"/>
                  </a:lnTo>
                  <a:lnTo>
                    <a:pt x="8369" y="0"/>
                  </a:lnTo>
                  <a:lnTo>
                    <a:pt x="10782" y="228"/>
                  </a:lnTo>
                  <a:lnTo>
                    <a:pt x="17564" y="8902"/>
                  </a:lnTo>
                  <a:lnTo>
                    <a:pt x="17132" y="11544"/>
                  </a:lnTo>
                  <a:lnTo>
                    <a:pt x="8750" y="17627"/>
                  </a:lnTo>
                </a:path>
              </a:pathLst>
            </a:custGeom>
            <a:ln w="3175">
              <a:solidFill>
                <a:srgbClr val="565658"/>
              </a:solidFill>
            </a:ln>
          </p:spPr>
          <p:txBody>
            <a:bodyPr wrap="square" lIns="0" tIns="0" rIns="0" bIns="0" rtlCol="0"/>
            <a:lstStyle/>
            <a:p/>
          </p:txBody>
        </p:sp>
        <p:sp>
          <p:nvSpPr>
            <p:cNvPr id="2403" name="object 2403" descr=""/>
            <p:cNvSpPr/>
            <p:nvPr/>
          </p:nvSpPr>
          <p:spPr>
            <a:xfrm>
              <a:off x="6045563" y="2440933"/>
              <a:ext cx="17780" cy="17780"/>
            </a:xfrm>
            <a:custGeom>
              <a:avLst/>
              <a:gdLst/>
              <a:ahLst/>
              <a:cxnLst/>
              <a:rect l="l" t="t" r="r" b="b"/>
              <a:pathLst>
                <a:path w="17779" h="17780">
                  <a:moveTo>
                    <a:pt x="8750" y="17576"/>
                  </a:moveTo>
                  <a:lnTo>
                    <a:pt x="0" y="7747"/>
                  </a:lnTo>
                  <a:lnTo>
                    <a:pt x="825" y="4902"/>
                  </a:lnTo>
                  <a:lnTo>
                    <a:pt x="7823" y="0"/>
                  </a:lnTo>
                  <a:lnTo>
                    <a:pt x="10782" y="177"/>
                  </a:lnTo>
                  <a:lnTo>
                    <a:pt x="17564" y="8851"/>
                  </a:lnTo>
                  <a:lnTo>
                    <a:pt x="17132" y="11493"/>
                  </a:lnTo>
                  <a:lnTo>
                    <a:pt x="8750" y="17576"/>
                  </a:lnTo>
                </a:path>
              </a:pathLst>
            </a:custGeom>
            <a:ln w="3175">
              <a:solidFill>
                <a:srgbClr val="565658"/>
              </a:solidFill>
            </a:ln>
          </p:spPr>
          <p:txBody>
            <a:bodyPr wrap="square" lIns="0" tIns="0" rIns="0" bIns="0" rtlCol="0"/>
            <a:lstStyle/>
            <a:p/>
          </p:txBody>
        </p:sp>
        <p:sp>
          <p:nvSpPr>
            <p:cNvPr id="2404" name="object 2404" descr=""/>
            <p:cNvSpPr/>
            <p:nvPr/>
          </p:nvSpPr>
          <p:spPr>
            <a:xfrm>
              <a:off x="6006326" y="2440933"/>
              <a:ext cx="17780" cy="17780"/>
            </a:xfrm>
            <a:custGeom>
              <a:avLst/>
              <a:gdLst/>
              <a:ahLst/>
              <a:cxnLst/>
              <a:rect l="l" t="t" r="r" b="b"/>
              <a:pathLst>
                <a:path w="17779" h="17780">
                  <a:moveTo>
                    <a:pt x="8813" y="17576"/>
                  </a:moveTo>
                  <a:lnTo>
                    <a:pt x="17564" y="7747"/>
                  </a:lnTo>
                  <a:lnTo>
                    <a:pt x="16738" y="4902"/>
                  </a:lnTo>
                  <a:lnTo>
                    <a:pt x="9740" y="0"/>
                  </a:lnTo>
                  <a:lnTo>
                    <a:pt x="6781" y="177"/>
                  </a:lnTo>
                  <a:lnTo>
                    <a:pt x="0" y="8851"/>
                  </a:lnTo>
                  <a:lnTo>
                    <a:pt x="431" y="11493"/>
                  </a:lnTo>
                  <a:lnTo>
                    <a:pt x="8813" y="17576"/>
                  </a:lnTo>
                </a:path>
              </a:pathLst>
            </a:custGeom>
            <a:ln w="3175">
              <a:solidFill>
                <a:srgbClr val="565658"/>
              </a:solidFill>
            </a:ln>
          </p:spPr>
          <p:txBody>
            <a:bodyPr wrap="square" lIns="0" tIns="0" rIns="0" bIns="0" rtlCol="0"/>
            <a:lstStyle/>
            <a:p/>
          </p:txBody>
        </p:sp>
        <p:sp>
          <p:nvSpPr>
            <p:cNvPr id="2405" name="object 2405" descr=""/>
            <p:cNvSpPr/>
            <p:nvPr/>
          </p:nvSpPr>
          <p:spPr>
            <a:xfrm>
              <a:off x="6286534" y="2367427"/>
              <a:ext cx="3175" cy="3175"/>
            </a:xfrm>
            <a:custGeom>
              <a:avLst/>
              <a:gdLst/>
              <a:ahLst/>
              <a:cxnLst/>
              <a:rect l="l" t="t" r="r" b="b"/>
              <a:pathLst>
                <a:path w="3175" h="3175">
                  <a:moveTo>
                    <a:pt x="2933" y="0"/>
                  </a:moveTo>
                  <a:lnTo>
                    <a:pt x="1803" y="215"/>
                  </a:lnTo>
                  <a:lnTo>
                    <a:pt x="850" y="863"/>
                  </a:lnTo>
                  <a:lnTo>
                    <a:pt x="215" y="1816"/>
                  </a:lnTo>
                  <a:lnTo>
                    <a:pt x="0" y="2933"/>
                  </a:lnTo>
                </a:path>
              </a:pathLst>
            </a:custGeom>
            <a:ln w="3175">
              <a:solidFill>
                <a:srgbClr val="565658"/>
              </a:solidFill>
            </a:ln>
          </p:spPr>
          <p:txBody>
            <a:bodyPr wrap="square" lIns="0" tIns="0" rIns="0" bIns="0" rtlCol="0"/>
            <a:lstStyle/>
            <a:p/>
          </p:txBody>
        </p:sp>
        <p:sp>
          <p:nvSpPr>
            <p:cNvPr id="2406" name="object 2406" descr=""/>
            <p:cNvSpPr/>
            <p:nvPr/>
          </p:nvSpPr>
          <p:spPr>
            <a:xfrm>
              <a:off x="6286527" y="2367432"/>
              <a:ext cx="3175" cy="3175"/>
            </a:xfrm>
            <a:custGeom>
              <a:avLst/>
              <a:gdLst/>
              <a:ahLst/>
              <a:cxnLst/>
              <a:rect l="l" t="t" r="r" b="b"/>
              <a:pathLst>
                <a:path w="3175" h="3175">
                  <a:moveTo>
                    <a:pt x="0" y="2933"/>
                  </a:moveTo>
                  <a:lnTo>
                    <a:pt x="228" y="1803"/>
                  </a:lnTo>
                  <a:lnTo>
                    <a:pt x="863" y="850"/>
                  </a:lnTo>
                  <a:lnTo>
                    <a:pt x="1816" y="215"/>
                  </a:lnTo>
                  <a:lnTo>
                    <a:pt x="2743" y="0"/>
                  </a:lnTo>
                </a:path>
              </a:pathLst>
            </a:custGeom>
            <a:ln w="3175">
              <a:solidFill>
                <a:srgbClr val="565658"/>
              </a:solidFill>
            </a:ln>
          </p:spPr>
          <p:txBody>
            <a:bodyPr wrap="square" lIns="0" tIns="0" rIns="0" bIns="0" rtlCol="0"/>
            <a:lstStyle/>
            <a:p/>
          </p:txBody>
        </p:sp>
        <p:sp>
          <p:nvSpPr>
            <p:cNvPr id="2407" name="object 2407" descr=""/>
            <p:cNvSpPr/>
            <p:nvPr/>
          </p:nvSpPr>
          <p:spPr>
            <a:xfrm>
              <a:off x="6219475" y="2367229"/>
              <a:ext cx="69850" cy="0"/>
            </a:xfrm>
            <a:custGeom>
              <a:avLst/>
              <a:gdLst/>
              <a:ahLst/>
              <a:cxnLst/>
              <a:rect l="l" t="t" r="r" b="b"/>
              <a:pathLst>
                <a:path w="69850" h="0">
                  <a:moveTo>
                    <a:pt x="69799" y="0"/>
                  </a:moveTo>
                  <a:lnTo>
                    <a:pt x="69799" y="0"/>
                  </a:lnTo>
                  <a:lnTo>
                    <a:pt x="9207" y="0"/>
                  </a:lnTo>
                  <a:lnTo>
                    <a:pt x="0" y="0"/>
                  </a:lnTo>
                </a:path>
              </a:pathLst>
            </a:custGeom>
            <a:ln w="3175">
              <a:solidFill>
                <a:srgbClr val="565658"/>
              </a:solidFill>
            </a:ln>
          </p:spPr>
          <p:txBody>
            <a:bodyPr wrap="square" lIns="0" tIns="0" rIns="0" bIns="0" rtlCol="0"/>
            <a:lstStyle/>
            <a:p/>
          </p:txBody>
        </p:sp>
        <p:sp>
          <p:nvSpPr>
            <p:cNvPr id="2408" name="object 2408" descr=""/>
            <p:cNvSpPr/>
            <p:nvPr/>
          </p:nvSpPr>
          <p:spPr>
            <a:xfrm>
              <a:off x="6289277" y="2367229"/>
              <a:ext cx="635" cy="0"/>
            </a:xfrm>
            <a:custGeom>
              <a:avLst/>
              <a:gdLst/>
              <a:ahLst/>
              <a:cxnLst/>
              <a:rect l="l" t="t" r="r" b="b"/>
              <a:pathLst>
                <a:path w="635" h="0">
                  <a:moveTo>
                    <a:pt x="190" y="0"/>
                  </a:moveTo>
                  <a:lnTo>
                    <a:pt x="0" y="0"/>
                  </a:lnTo>
                </a:path>
              </a:pathLst>
            </a:custGeom>
            <a:ln w="3175">
              <a:solidFill>
                <a:srgbClr val="565658"/>
              </a:solidFill>
            </a:ln>
          </p:spPr>
          <p:txBody>
            <a:bodyPr wrap="square" lIns="0" tIns="0" rIns="0" bIns="0" rtlCol="0"/>
            <a:lstStyle/>
            <a:p/>
          </p:txBody>
        </p:sp>
        <p:sp>
          <p:nvSpPr>
            <p:cNvPr id="2409" name="object 2409" descr=""/>
            <p:cNvSpPr/>
            <p:nvPr/>
          </p:nvSpPr>
          <p:spPr>
            <a:xfrm>
              <a:off x="6281007" y="2365565"/>
              <a:ext cx="8890" cy="1905"/>
            </a:xfrm>
            <a:custGeom>
              <a:avLst/>
              <a:gdLst/>
              <a:ahLst/>
              <a:cxnLst/>
              <a:rect l="l" t="t" r="r" b="b"/>
              <a:pathLst>
                <a:path w="8889" h="1905">
                  <a:moveTo>
                    <a:pt x="8267" y="1663"/>
                  </a:moveTo>
                  <a:lnTo>
                    <a:pt x="8128" y="1511"/>
                  </a:lnTo>
                  <a:lnTo>
                    <a:pt x="7734" y="1358"/>
                  </a:lnTo>
                  <a:lnTo>
                    <a:pt x="5651" y="888"/>
                  </a:lnTo>
                  <a:lnTo>
                    <a:pt x="1600" y="241"/>
                  </a:lnTo>
                  <a:lnTo>
                    <a:pt x="0" y="0"/>
                  </a:lnTo>
                </a:path>
              </a:pathLst>
            </a:custGeom>
            <a:ln w="3175">
              <a:solidFill>
                <a:srgbClr val="565658"/>
              </a:solidFill>
            </a:ln>
          </p:spPr>
          <p:txBody>
            <a:bodyPr wrap="square" lIns="0" tIns="0" rIns="0" bIns="0" rtlCol="0"/>
            <a:lstStyle/>
            <a:p/>
          </p:txBody>
        </p:sp>
        <p:sp>
          <p:nvSpPr>
            <p:cNvPr id="2410" name="object 2410" descr=""/>
            <p:cNvSpPr/>
            <p:nvPr/>
          </p:nvSpPr>
          <p:spPr>
            <a:xfrm>
              <a:off x="6257457" y="2363503"/>
              <a:ext cx="24130" cy="2540"/>
            </a:xfrm>
            <a:custGeom>
              <a:avLst/>
              <a:gdLst/>
              <a:ahLst/>
              <a:cxnLst/>
              <a:rect l="l" t="t" r="r" b="b"/>
              <a:pathLst>
                <a:path w="24129" h="2539">
                  <a:moveTo>
                    <a:pt x="23545" y="2057"/>
                  </a:moveTo>
                  <a:lnTo>
                    <a:pt x="14693" y="977"/>
                  </a:lnTo>
                  <a:lnTo>
                    <a:pt x="11010" y="609"/>
                  </a:lnTo>
                  <a:lnTo>
                    <a:pt x="7518" y="317"/>
                  </a:lnTo>
                  <a:lnTo>
                    <a:pt x="0" y="0"/>
                  </a:lnTo>
                </a:path>
              </a:pathLst>
            </a:custGeom>
            <a:ln w="3175">
              <a:solidFill>
                <a:srgbClr val="565658"/>
              </a:solidFill>
            </a:ln>
          </p:spPr>
          <p:txBody>
            <a:bodyPr wrap="square" lIns="0" tIns="0" rIns="0" bIns="0" rtlCol="0"/>
            <a:lstStyle/>
            <a:p/>
          </p:txBody>
        </p:sp>
        <p:sp>
          <p:nvSpPr>
            <p:cNvPr id="2411" name="object 2411" descr=""/>
            <p:cNvSpPr/>
            <p:nvPr/>
          </p:nvSpPr>
          <p:spPr>
            <a:xfrm>
              <a:off x="6216107" y="2363508"/>
              <a:ext cx="3810" cy="3810"/>
            </a:xfrm>
            <a:custGeom>
              <a:avLst/>
              <a:gdLst/>
              <a:ahLst/>
              <a:cxnLst/>
              <a:rect l="l" t="t" r="r" b="b"/>
              <a:pathLst>
                <a:path w="3810" h="3810">
                  <a:moveTo>
                    <a:pt x="0" y="0"/>
                  </a:moveTo>
                  <a:lnTo>
                    <a:pt x="1282" y="279"/>
                  </a:lnTo>
                  <a:lnTo>
                    <a:pt x="2374" y="1092"/>
                  </a:lnTo>
                  <a:lnTo>
                    <a:pt x="3111" y="2298"/>
                  </a:lnTo>
                  <a:lnTo>
                    <a:pt x="3365" y="3721"/>
                  </a:lnTo>
                </a:path>
              </a:pathLst>
            </a:custGeom>
            <a:ln w="3175">
              <a:solidFill>
                <a:srgbClr val="565658"/>
              </a:solidFill>
            </a:ln>
          </p:spPr>
          <p:txBody>
            <a:bodyPr wrap="square" lIns="0" tIns="0" rIns="0" bIns="0" rtlCol="0"/>
            <a:lstStyle/>
            <a:p/>
          </p:txBody>
        </p:sp>
        <p:sp>
          <p:nvSpPr>
            <p:cNvPr id="2412" name="object 2412" descr=""/>
            <p:cNvSpPr/>
            <p:nvPr/>
          </p:nvSpPr>
          <p:spPr>
            <a:xfrm>
              <a:off x="6213441" y="2367229"/>
              <a:ext cx="6350" cy="0"/>
            </a:xfrm>
            <a:custGeom>
              <a:avLst/>
              <a:gdLst/>
              <a:ahLst/>
              <a:cxnLst/>
              <a:rect l="l" t="t" r="r" b="b"/>
              <a:pathLst>
                <a:path w="6350" h="0">
                  <a:moveTo>
                    <a:pt x="6032" y="0"/>
                  </a:moveTo>
                  <a:lnTo>
                    <a:pt x="3492" y="0"/>
                  </a:lnTo>
                  <a:lnTo>
                    <a:pt x="1587" y="0"/>
                  </a:lnTo>
                  <a:lnTo>
                    <a:pt x="0" y="0"/>
                  </a:lnTo>
                </a:path>
              </a:pathLst>
            </a:custGeom>
            <a:ln w="3175">
              <a:solidFill>
                <a:srgbClr val="565658"/>
              </a:solidFill>
            </a:ln>
          </p:spPr>
          <p:txBody>
            <a:bodyPr wrap="square" lIns="0" tIns="0" rIns="0" bIns="0" rtlCol="0"/>
            <a:lstStyle/>
            <a:p/>
          </p:txBody>
        </p:sp>
        <p:sp>
          <p:nvSpPr>
            <p:cNvPr id="2413" name="object 2413" descr=""/>
            <p:cNvSpPr/>
            <p:nvPr/>
          </p:nvSpPr>
          <p:spPr>
            <a:xfrm>
              <a:off x="6219471" y="2373300"/>
              <a:ext cx="67310" cy="0"/>
            </a:xfrm>
            <a:custGeom>
              <a:avLst/>
              <a:gdLst/>
              <a:ahLst/>
              <a:cxnLst/>
              <a:rect l="l" t="t" r="r" b="b"/>
              <a:pathLst>
                <a:path w="67310" h="0">
                  <a:moveTo>
                    <a:pt x="67055" y="0"/>
                  </a:moveTo>
                  <a:lnTo>
                    <a:pt x="41401" y="0"/>
                  </a:lnTo>
                  <a:lnTo>
                    <a:pt x="17005" y="0"/>
                  </a:lnTo>
                  <a:lnTo>
                    <a:pt x="0" y="0"/>
                  </a:lnTo>
                </a:path>
              </a:pathLst>
            </a:custGeom>
            <a:ln w="3175">
              <a:solidFill>
                <a:srgbClr val="565658"/>
              </a:solidFill>
            </a:ln>
          </p:spPr>
          <p:txBody>
            <a:bodyPr wrap="square" lIns="0" tIns="0" rIns="0" bIns="0" rtlCol="0"/>
            <a:lstStyle/>
            <a:p/>
          </p:txBody>
        </p:sp>
        <p:sp>
          <p:nvSpPr>
            <p:cNvPr id="2414" name="object 2414" descr=""/>
            <p:cNvSpPr/>
            <p:nvPr/>
          </p:nvSpPr>
          <p:spPr>
            <a:xfrm>
              <a:off x="6289467" y="2367427"/>
              <a:ext cx="3175" cy="3175"/>
            </a:xfrm>
            <a:custGeom>
              <a:avLst/>
              <a:gdLst/>
              <a:ahLst/>
              <a:cxnLst/>
              <a:rect l="l" t="t" r="r" b="b"/>
              <a:pathLst>
                <a:path w="3175" h="3175">
                  <a:moveTo>
                    <a:pt x="0" y="0"/>
                  </a:moveTo>
                  <a:lnTo>
                    <a:pt x="2870" y="2298"/>
                  </a:lnTo>
                  <a:lnTo>
                    <a:pt x="2933" y="2933"/>
                  </a:lnTo>
                </a:path>
              </a:pathLst>
            </a:custGeom>
            <a:ln w="3175">
              <a:solidFill>
                <a:srgbClr val="565658"/>
              </a:solidFill>
            </a:ln>
          </p:spPr>
          <p:txBody>
            <a:bodyPr wrap="square" lIns="0" tIns="0" rIns="0" bIns="0" rtlCol="0"/>
            <a:lstStyle/>
            <a:p/>
          </p:txBody>
        </p:sp>
        <p:sp>
          <p:nvSpPr>
            <p:cNvPr id="2415" name="object 2415" descr=""/>
            <p:cNvSpPr/>
            <p:nvPr/>
          </p:nvSpPr>
          <p:spPr>
            <a:xfrm>
              <a:off x="6281008" y="2363794"/>
              <a:ext cx="8890" cy="3810"/>
            </a:xfrm>
            <a:custGeom>
              <a:avLst/>
              <a:gdLst/>
              <a:ahLst/>
              <a:cxnLst/>
              <a:rect l="l" t="t" r="r" b="b"/>
              <a:pathLst>
                <a:path w="8889" h="3810">
                  <a:moveTo>
                    <a:pt x="533" y="0"/>
                  </a:moveTo>
                  <a:lnTo>
                    <a:pt x="8445" y="3365"/>
                  </a:lnTo>
                </a:path>
                <a:path w="8889" h="3810">
                  <a:moveTo>
                    <a:pt x="533" y="0"/>
                  </a:moveTo>
                  <a:lnTo>
                    <a:pt x="279" y="825"/>
                  </a:lnTo>
                  <a:lnTo>
                    <a:pt x="152" y="1244"/>
                  </a:lnTo>
                  <a:lnTo>
                    <a:pt x="25" y="1676"/>
                  </a:lnTo>
                </a:path>
              </a:pathLst>
            </a:custGeom>
            <a:ln w="3175">
              <a:solidFill>
                <a:srgbClr val="565658"/>
              </a:solidFill>
            </a:ln>
          </p:spPr>
          <p:txBody>
            <a:bodyPr wrap="square" lIns="0" tIns="0" rIns="0" bIns="0" rtlCol="0"/>
            <a:lstStyle/>
            <a:p/>
          </p:txBody>
        </p:sp>
        <p:sp>
          <p:nvSpPr>
            <p:cNvPr id="2416" name="object 2416" descr=""/>
            <p:cNvSpPr/>
            <p:nvPr/>
          </p:nvSpPr>
          <p:spPr>
            <a:xfrm>
              <a:off x="6257453" y="2359161"/>
              <a:ext cx="635" cy="4445"/>
            </a:xfrm>
            <a:custGeom>
              <a:avLst/>
              <a:gdLst/>
              <a:ahLst/>
              <a:cxnLst/>
              <a:rect l="l" t="t" r="r" b="b"/>
              <a:pathLst>
                <a:path w="635" h="4444">
                  <a:moveTo>
                    <a:pt x="165" y="0"/>
                  </a:moveTo>
                  <a:lnTo>
                    <a:pt x="165" y="1625"/>
                  </a:lnTo>
                  <a:lnTo>
                    <a:pt x="126" y="3048"/>
                  </a:lnTo>
                  <a:lnTo>
                    <a:pt x="63" y="4000"/>
                  </a:lnTo>
                  <a:lnTo>
                    <a:pt x="0" y="4343"/>
                  </a:lnTo>
                </a:path>
              </a:pathLst>
            </a:custGeom>
            <a:ln w="3175">
              <a:solidFill>
                <a:srgbClr val="565658"/>
              </a:solidFill>
            </a:ln>
          </p:spPr>
          <p:txBody>
            <a:bodyPr wrap="square" lIns="0" tIns="0" rIns="0" bIns="0" rtlCol="0"/>
            <a:lstStyle/>
            <a:p/>
          </p:txBody>
        </p:sp>
        <p:sp>
          <p:nvSpPr>
            <p:cNvPr id="2417" name="object 2417" descr=""/>
            <p:cNvSpPr/>
            <p:nvPr/>
          </p:nvSpPr>
          <p:spPr>
            <a:xfrm>
              <a:off x="6183810" y="2363508"/>
              <a:ext cx="73660" cy="0"/>
            </a:xfrm>
            <a:custGeom>
              <a:avLst/>
              <a:gdLst/>
              <a:ahLst/>
              <a:cxnLst/>
              <a:rect l="l" t="t" r="r" b="b"/>
              <a:pathLst>
                <a:path w="73660" h="0">
                  <a:moveTo>
                    <a:pt x="73647" y="0"/>
                  </a:moveTo>
                  <a:lnTo>
                    <a:pt x="36829" y="0"/>
                  </a:lnTo>
                  <a:lnTo>
                    <a:pt x="0" y="0"/>
                  </a:lnTo>
                </a:path>
              </a:pathLst>
            </a:custGeom>
            <a:ln w="3175">
              <a:solidFill>
                <a:srgbClr val="565658"/>
              </a:solidFill>
            </a:ln>
          </p:spPr>
          <p:txBody>
            <a:bodyPr wrap="square" lIns="0" tIns="0" rIns="0" bIns="0" rtlCol="0"/>
            <a:lstStyle/>
            <a:p/>
          </p:txBody>
        </p:sp>
        <p:sp>
          <p:nvSpPr>
            <p:cNvPr id="2418" name="object 2418" descr=""/>
            <p:cNvSpPr/>
            <p:nvPr/>
          </p:nvSpPr>
          <p:spPr>
            <a:xfrm>
              <a:off x="6211413" y="2363508"/>
              <a:ext cx="2540" cy="3810"/>
            </a:xfrm>
            <a:custGeom>
              <a:avLst/>
              <a:gdLst/>
              <a:ahLst/>
              <a:cxnLst/>
              <a:rect l="l" t="t" r="r" b="b"/>
              <a:pathLst>
                <a:path w="2539" h="3810">
                  <a:moveTo>
                    <a:pt x="0" y="0"/>
                  </a:moveTo>
                  <a:lnTo>
                    <a:pt x="774" y="279"/>
                  </a:lnTo>
                  <a:lnTo>
                    <a:pt x="1435" y="1092"/>
                  </a:lnTo>
                  <a:lnTo>
                    <a:pt x="1866" y="2298"/>
                  </a:lnTo>
                  <a:lnTo>
                    <a:pt x="2032" y="3721"/>
                  </a:lnTo>
                </a:path>
              </a:pathLst>
            </a:custGeom>
            <a:ln w="3175">
              <a:solidFill>
                <a:srgbClr val="565658"/>
              </a:solidFill>
            </a:ln>
          </p:spPr>
          <p:txBody>
            <a:bodyPr wrap="square" lIns="0" tIns="0" rIns="0" bIns="0" rtlCol="0"/>
            <a:lstStyle/>
            <a:p/>
          </p:txBody>
        </p:sp>
        <p:sp>
          <p:nvSpPr>
            <p:cNvPr id="2419" name="object 2419" descr=""/>
            <p:cNvSpPr/>
            <p:nvPr/>
          </p:nvSpPr>
          <p:spPr>
            <a:xfrm>
              <a:off x="6194784" y="2367229"/>
              <a:ext cx="19050" cy="6350"/>
            </a:xfrm>
            <a:custGeom>
              <a:avLst/>
              <a:gdLst/>
              <a:ahLst/>
              <a:cxnLst/>
              <a:rect l="l" t="t" r="r" b="b"/>
              <a:pathLst>
                <a:path w="19050" h="6350">
                  <a:moveTo>
                    <a:pt x="18656" y="0"/>
                  </a:moveTo>
                  <a:lnTo>
                    <a:pt x="4368" y="3860"/>
                  </a:lnTo>
                  <a:lnTo>
                    <a:pt x="0" y="6070"/>
                  </a:lnTo>
                </a:path>
              </a:pathLst>
            </a:custGeom>
            <a:ln w="3175">
              <a:solidFill>
                <a:srgbClr val="565658"/>
              </a:solidFill>
            </a:ln>
          </p:spPr>
          <p:txBody>
            <a:bodyPr wrap="square" lIns="0" tIns="0" rIns="0" bIns="0" rtlCol="0"/>
            <a:lstStyle/>
            <a:p/>
          </p:txBody>
        </p:sp>
        <p:sp>
          <p:nvSpPr>
            <p:cNvPr id="2420" name="object 2420" descr=""/>
            <p:cNvSpPr/>
            <p:nvPr/>
          </p:nvSpPr>
          <p:spPr>
            <a:xfrm>
              <a:off x="6194785" y="2373300"/>
              <a:ext cx="24765" cy="0"/>
            </a:xfrm>
            <a:custGeom>
              <a:avLst/>
              <a:gdLst/>
              <a:ahLst/>
              <a:cxnLst/>
              <a:rect l="l" t="t" r="r" b="b"/>
              <a:pathLst>
                <a:path w="24764" h="0">
                  <a:moveTo>
                    <a:pt x="24688" y="0"/>
                  </a:moveTo>
                  <a:lnTo>
                    <a:pt x="20243" y="0"/>
                  </a:lnTo>
                  <a:lnTo>
                    <a:pt x="13792" y="0"/>
                  </a:lnTo>
                  <a:lnTo>
                    <a:pt x="6540" y="0"/>
                  </a:lnTo>
                  <a:lnTo>
                    <a:pt x="0" y="0"/>
                  </a:lnTo>
                </a:path>
              </a:pathLst>
            </a:custGeom>
            <a:ln w="3175">
              <a:solidFill>
                <a:srgbClr val="565658"/>
              </a:solidFill>
            </a:ln>
          </p:spPr>
          <p:txBody>
            <a:bodyPr wrap="square" lIns="0" tIns="0" rIns="0" bIns="0" rtlCol="0"/>
            <a:lstStyle/>
            <a:p/>
          </p:txBody>
        </p:sp>
        <p:sp>
          <p:nvSpPr>
            <p:cNvPr id="2421" name="object 2421" descr=""/>
            <p:cNvSpPr/>
            <p:nvPr/>
          </p:nvSpPr>
          <p:spPr>
            <a:xfrm>
              <a:off x="6281548" y="2363706"/>
              <a:ext cx="635" cy="635"/>
            </a:xfrm>
            <a:custGeom>
              <a:avLst/>
              <a:gdLst/>
              <a:ahLst/>
              <a:cxnLst/>
              <a:rect l="l" t="t" r="r" b="b"/>
              <a:pathLst>
                <a:path w="635" h="635">
                  <a:moveTo>
                    <a:pt x="279" y="0"/>
                  </a:moveTo>
                  <a:lnTo>
                    <a:pt x="38" y="38"/>
                  </a:lnTo>
                </a:path>
              </a:pathLst>
            </a:custGeom>
            <a:ln w="3175">
              <a:solidFill>
                <a:srgbClr val="565658"/>
              </a:solidFill>
            </a:ln>
          </p:spPr>
          <p:txBody>
            <a:bodyPr wrap="square" lIns="0" tIns="0" rIns="0" bIns="0" rtlCol="0"/>
            <a:lstStyle/>
            <a:p/>
          </p:txBody>
        </p:sp>
        <p:sp>
          <p:nvSpPr>
            <p:cNvPr id="2422" name="object 2422" descr=""/>
            <p:cNvSpPr/>
            <p:nvPr/>
          </p:nvSpPr>
          <p:spPr>
            <a:xfrm>
              <a:off x="6257618" y="2359161"/>
              <a:ext cx="24765" cy="5080"/>
            </a:xfrm>
            <a:custGeom>
              <a:avLst/>
              <a:gdLst/>
              <a:ahLst/>
              <a:cxnLst/>
              <a:rect l="l" t="t" r="r" b="b"/>
              <a:pathLst>
                <a:path w="24764" h="5080">
                  <a:moveTo>
                    <a:pt x="0" y="0"/>
                  </a:moveTo>
                  <a:lnTo>
                    <a:pt x="11582" y="1320"/>
                  </a:lnTo>
                  <a:lnTo>
                    <a:pt x="15290" y="2133"/>
                  </a:lnTo>
                  <a:lnTo>
                    <a:pt x="24206" y="4546"/>
                  </a:lnTo>
                </a:path>
              </a:pathLst>
            </a:custGeom>
            <a:ln w="3175">
              <a:solidFill>
                <a:srgbClr val="565658"/>
              </a:solidFill>
            </a:ln>
          </p:spPr>
          <p:txBody>
            <a:bodyPr wrap="square" lIns="0" tIns="0" rIns="0" bIns="0" rtlCol="0"/>
            <a:lstStyle/>
            <a:p/>
          </p:txBody>
        </p:sp>
        <p:sp>
          <p:nvSpPr>
            <p:cNvPr id="2423" name="object 2423" descr=""/>
            <p:cNvSpPr/>
            <p:nvPr/>
          </p:nvSpPr>
          <p:spPr>
            <a:xfrm>
              <a:off x="6183815" y="2359143"/>
              <a:ext cx="74295" cy="4445"/>
            </a:xfrm>
            <a:custGeom>
              <a:avLst/>
              <a:gdLst/>
              <a:ahLst/>
              <a:cxnLst/>
              <a:rect l="l" t="t" r="r" b="b"/>
              <a:pathLst>
                <a:path w="74295" h="4444">
                  <a:moveTo>
                    <a:pt x="101" y="0"/>
                  </a:moveTo>
                  <a:lnTo>
                    <a:pt x="36956" y="12"/>
                  </a:lnTo>
                  <a:lnTo>
                    <a:pt x="73799" y="12"/>
                  </a:lnTo>
                </a:path>
                <a:path w="74295" h="4444">
                  <a:moveTo>
                    <a:pt x="101" y="0"/>
                  </a:moveTo>
                  <a:lnTo>
                    <a:pt x="101" y="1625"/>
                  </a:lnTo>
                  <a:lnTo>
                    <a:pt x="76" y="3060"/>
                  </a:lnTo>
                  <a:lnTo>
                    <a:pt x="38" y="4013"/>
                  </a:lnTo>
                  <a:lnTo>
                    <a:pt x="0" y="4368"/>
                  </a:lnTo>
                </a:path>
              </a:pathLst>
            </a:custGeom>
            <a:ln w="3175">
              <a:solidFill>
                <a:srgbClr val="565658"/>
              </a:solidFill>
            </a:ln>
          </p:spPr>
          <p:txBody>
            <a:bodyPr wrap="square" lIns="0" tIns="0" rIns="0" bIns="0" rtlCol="0"/>
            <a:lstStyle/>
            <a:p/>
          </p:txBody>
        </p:sp>
        <p:sp>
          <p:nvSpPr>
            <p:cNvPr id="2424" name="object 2424" descr=""/>
            <p:cNvSpPr/>
            <p:nvPr/>
          </p:nvSpPr>
          <p:spPr>
            <a:xfrm>
              <a:off x="6167250" y="2363508"/>
              <a:ext cx="17145" cy="5080"/>
            </a:xfrm>
            <a:custGeom>
              <a:avLst/>
              <a:gdLst/>
              <a:ahLst/>
              <a:cxnLst/>
              <a:rect l="l" t="t" r="r" b="b"/>
              <a:pathLst>
                <a:path w="17145" h="5080">
                  <a:moveTo>
                    <a:pt x="16560" y="0"/>
                  </a:moveTo>
                  <a:lnTo>
                    <a:pt x="15303" y="25"/>
                  </a:lnTo>
                  <a:lnTo>
                    <a:pt x="7937" y="1257"/>
                  </a:lnTo>
                  <a:lnTo>
                    <a:pt x="6146" y="1866"/>
                  </a:lnTo>
                  <a:lnTo>
                    <a:pt x="0" y="5080"/>
                  </a:lnTo>
                </a:path>
              </a:pathLst>
            </a:custGeom>
            <a:ln w="3175">
              <a:solidFill>
                <a:srgbClr val="565658"/>
              </a:solidFill>
            </a:ln>
          </p:spPr>
          <p:txBody>
            <a:bodyPr wrap="square" lIns="0" tIns="0" rIns="0" bIns="0" rtlCol="0"/>
            <a:lstStyle/>
            <a:p/>
          </p:txBody>
        </p:sp>
        <p:sp>
          <p:nvSpPr>
            <p:cNvPr id="2425" name="object 2425" descr=""/>
            <p:cNvSpPr/>
            <p:nvPr/>
          </p:nvSpPr>
          <p:spPr>
            <a:xfrm>
              <a:off x="6190440" y="2363508"/>
              <a:ext cx="21590" cy="10160"/>
            </a:xfrm>
            <a:custGeom>
              <a:avLst/>
              <a:gdLst/>
              <a:ahLst/>
              <a:cxnLst/>
              <a:rect l="l" t="t" r="r" b="b"/>
              <a:pathLst>
                <a:path w="21589" h="10160">
                  <a:moveTo>
                    <a:pt x="0" y="9791"/>
                  </a:moveTo>
                  <a:lnTo>
                    <a:pt x="1231" y="9321"/>
                  </a:lnTo>
                  <a:lnTo>
                    <a:pt x="3352" y="7912"/>
                  </a:lnTo>
                  <a:lnTo>
                    <a:pt x="6045" y="5930"/>
                  </a:lnTo>
                  <a:lnTo>
                    <a:pt x="7734" y="4762"/>
                  </a:lnTo>
                  <a:lnTo>
                    <a:pt x="12827" y="1943"/>
                  </a:lnTo>
                  <a:lnTo>
                    <a:pt x="16929" y="520"/>
                  </a:lnTo>
                  <a:lnTo>
                    <a:pt x="20967" y="0"/>
                  </a:lnTo>
                </a:path>
              </a:pathLst>
            </a:custGeom>
            <a:ln w="3175">
              <a:solidFill>
                <a:srgbClr val="565658"/>
              </a:solidFill>
            </a:ln>
          </p:spPr>
          <p:txBody>
            <a:bodyPr wrap="square" lIns="0" tIns="0" rIns="0" bIns="0" rtlCol="0"/>
            <a:lstStyle/>
            <a:p/>
          </p:txBody>
        </p:sp>
        <p:sp>
          <p:nvSpPr>
            <p:cNvPr id="2426" name="object 2426" descr=""/>
            <p:cNvSpPr/>
            <p:nvPr/>
          </p:nvSpPr>
          <p:spPr>
            <a:xfrm>
              <a:off x="6190438" y="2373300"/>
              <a:ext cx="4445" cy="0"/>
            </a:xfrm>
            <a:custGeom>
              <a:avLst/>
              <a:gdLst/>
              <a:ahLst/>
              <a:cxnLst/>
              <a:rect l="l" t="t" r="r" b="b"/>
              <a:pathLst>
                <a:path w="4445" h="0">
                  <a:moveTo>
                    <a:pt x="4343" y="0"/>
                  </a:moveTo>
                  <a:lnTo>
                    <a:pt x="4343" y="0"/>
                  </a:lnTo>
                  <a:lnTo>
                    <a:pt x="927" y="0"/>
                  </a:lnTo>
                  <a:lnTo>
                    <a:pt x="0" y="0"/>
                  </a:lnTo>
                </a:path>
              </a:pathLst>
            </a:custGeom>
            <a:ln w="3175">
              <a:solidFill>
                <a:srgbClr val="565658"/>
              </a:solidFill>
            </a:ln>
          </p:spPr>
          <p:txBody>
            <a:bodyPr wrap="square" lIns="0" tIns="0" rIns="0" bIns="0" rtlCol="0"/>
            <a:lstStyle/>
            <a:p/>
          </p:txBody>
        </p:sp>
        <p:sp>
          <p:nvSpPr>
            <p:cNvPr id="2427" name="object 2427" descr=""/>
            <p:cNvSpPr/>
            <p:nvPr/>
          </p:nvSpPr>
          <p:spPr>
            <a:xfrm>
              <a:off x="6292402" y="2373300"/>
              <a:ext cx="74295" cy="0"/>
            </a:xfrm>
            <a:custGeom>
              <a:avLst/>
              <a:gdLst/>
              <a:ahLst/>
              <a:cxnLst/>
              <a:rect l="l" t="t" r="r" b="b"/>
              <a:pathLst>
                <a:path w="74295" h="0">
                  <a:moveTo>
                    <a:pt x="74244" y="0"/>
                  </a:moveTo>
                  <a:lnTo>
                    <a:pt x="70116" y="0"/>
                  </a:lnTo>
                  <a:lnTo>
                    <a:pt x="58127" y="0"/>
                  </a:lnTo>
                  <a:lnTo>
                    <a:pt x="39624" y="0"/>
                  </a:lnTo>
                  <a:lnTo>
                    <a:pt x="16510" y="0"/>
                  </a:lnTo>
                  <a:lnTo>
                    <a:pt x="0" y="0"/>
                  </a:lnTo>
                </a:path>
              </a:pathLst>
            </a:custGeom>
            <a:ln w="3175">
              <a:solidFill>
                <a:srgbClr val="565658"/>
              </a:solidFill>
            </a:ln>
          </p:spPr>
          <p:txBody>
            <a:bodyPr wrap="square" lIns="0" tIns="0" rIns="0" bIns="0" rtlCol="0"/>
            <a:lstStyle/>
            <a:p/>
          </p:txBody>
        </p:sp>
        <p:sp>
          <p:nvSpPr>
            <p:cNvPr id="2428" name="object 2428" descr=""/>
            <p:cNvSpPr/>
            <p:nvPr/>
          </p:nvSpPr>
          <p:spPr>
            <a:xfrm>
              <a:off x="6069493" y="2457322"/>
              <a:ext cx="0" cy="4445"/>
            </a:xfrm>
            <a:custGeom>
              <a:avLst/>
              <a:gdLst/>
              <a:ahLst/>
              <a:cxnLst/>
              <a:rect l="l" t="t" r="r" b="b"/>
              <a:pathLst>
                <a:path w="0" h="4444">
                  <a:moveTo>
                    <a:pt x="0" y="4127"/>
                  </a:moveTo>
                  <a:lnTo>
                    <a:pt x="0" y="0"/>
                  </a:lnTo>
                </a:path>
              </a:pathLst>
            </a:custGeom>
            <a:ln w="3175">
              <a:solidFill>
                <a:srgbClr val="565658"/>
              </a:solidFill>
            </a:ln>
          </p:spPr>
          <p:txBody>
            <a:bodyPr wrap="square" lIns="0" tIns="0" rIns="0" bIns="0" rtlCol="0"/>
            <a:lstStyle/>
            <a:p/>
          </p:txBody>
        </p:sp>
        <p:sp>
          <p:nvSpPr>
            <p:cNvPr id="2429" name="object 2429" descr=""/>
            <p:cNvSpPr/>
            <p:nvPr/>
          </p:nvSpPr>
          <p:spPr>
            <a:xfrm>
              <a:off x="6065099" y="2440930"/>
              <a:ext cx="17780" cy="17780"/>
            </a:xfrm>
            <a:custGeom>
              <a:avLst/>
              <a:gdLst/>
              <a:ahLst/>
              <a:cxnLst/>
              <a:rect l="l" t="t" r="r" b="b"/>
              <a:pathLst>
                <a:path w="17779" h="17780">
                  <a:moveTo>
                    <a:pt x="4394" y="16395"/>
                  </a:moveTo>
                  <a:lnTo>
                    <a:pt x="5219" y="16814"/>
                  </a:lnTo>
                  <a:lnTo>
                    <a:pt x="6959" y="17386"/>
                  </a:lnTo>
                  <a:lnTo>
                    <a:pt x="8801" y="17576"/>
                  </a:lnTo>
                  <a:lnTo>
                    <a:pt x="11722" y="17081"/>
                  </a:lnTo>
                  <a:lnTo>
                    <a:pt x="17564" y="7747"/>
                  </a:lnTo>
                  <a:lnTo>
                    <a:pt x="16725" y="4902"/>
                  </a:lnTo>
                  <a:lnTo>
                    <a:pt x="9728" y="0"/>
                  </a:lnTo>
                  <a:lnTo>
                    <a:pt x="6769" y="190"/>
                  </a:lnTo>
                  <a:lnTo>
                    <a:pt x="4394" y="1130"/>
                  </a:lnTo>
                </a:path>
                <a:path w="17779" h="17780">
                  <a:moveTo>
                    <a:pt x="4394" y="16395"/>
                  </a:moveTo>
                  <a:lnTo>
                    <a:pt x="2120" y="14503"/>
                  </a:lnTo>
                  <a:lnTo>
                    <a:pt x="596" y="11963"/>
                  </a:lnTo>
                  <a:lnTo>
                    <a:pt x="419" y="11493"/>
                  </a:lnTo>
                  <a:lnTo>
                    <a:pt x="0" y="9067"/>
                  </a:lnTo>
                  <a:lnTo>
                    <a:pt x="38" y="7848"/>
                  </a:lnTo>
                  <a:lnTo>
                    <a:pt x="3873" y="1460"/>
                  </a:lnTo>
                  <a:lnTo>
                    <a:pt x="4394" y="1130"/>
                  </a:lnTo>
                </a:path>
              </a:pathLst>
            </a:custGeom>
            <a:ln w="3175">
              <a:solidFill>
                <a:srgbClr val="565658"/>
              </a:solidFill>
            </a:ln>
          </p:spPr>
          <p:txBody>
            <a:bodyPr wrap="square" lIns="0" tIns="0" rIns="0" bIns="0" rtlCol="0"/>
            <a:lstStyle/>
            <a:p/>
          </p:txBody>
        </p:sp>
        <p:sp>
          <p:nvSpPr>
            <p:cNvPr id="2430" name="object 2430" descr=""/>
            <p:cNvSpPr/>
            <p:nvPr/>
          </p:nvSpPr>
          <p:spPr>
            <a:xfrm>
              <a:off x="6066069" y="2386030"/>
              <a:ext cx="5080" cy="5080"/>
            </a:xfrm>
            <a:custGeom>
              <a:avLst/>
              <a:gdLst/>
              <a:ahLst/>
              <a:cxnLst/>
              <a:rect l="l" t="t" r="r" b="b"/>
              <a:pathLst>
                <a:path w="5079" h="5080">
                  <a:moveTo>
                    <a:pt x="0" y="0"/>
                  </a:moveTo>
                  <a:lnTo>
                    <a:pt x="1866" y="381"/>
                  </a:lnTo>
                  <a:lnTo>
                    <a:pt x="3454" y="1435"/>
                  </a:lnTo>
                  <a:lnTo>
                    <a:pt x="4521" y="3022"/>
                  </a:lnTo>
                  <a:lnTo>
                    <a:pt x="4889" y="4902"/>
                  </a:lnTo>
                </a:path>
              </a:pathLst>
            </a:custGeom>
            <a:ln w="3175">
              <a:solidFill>
                <a:srgbClr val="565658"/>
              </a:solidFill>
            </a:ln>
          </p:spPr>
          <p:txBody>
            <a:bodyPr wrap="square" lIns="0" tIns="0" rIns="0" bIns="0" rtlCol="0"/>
            <a:lstStyle/>
            <a:p/>
          </p:txBody>
        </p:sp>
        <p:sp>
          <p:nvSpPr>
            <p:cNvPr id="2431" name="object 2431" descr=""/>
            <p:cNvSpPr/>
            <p:nvPr/>
          </p:nvSpPr>
          <p:spPr>
            <a:xfrm>
              <a:off x="6066074" y="2386025"/>
              <a:ext cx="3810" cy="1905"/>
            </a:xfrm>
            <a:custGeom>
              <a:avLst/>
              <a:gdLst/>
              <a:ahLst/>
              <a:cxnLst/>
              <a:rect l="l" t="t" r="r" b="b"/>
              <a:pathLst>
                <a:path w="3810" h="1905">
                  <a:moveTo>
                    <a:pt x="3784" y="1803"/>
                  </a:moveTo>
                  <a:lnTo>
                    <a:pt x="3454" y="1435"/>
                  </a:lnTo>
                  <a:lnTo>
                    <a:pt x="2540" y="723"/>
                  </a:lnTo>
                  <a:lnTo>
                    <a:pt x="1866" y="381"/>
                  </a:lnTo>
                  <a:lnTo>
                    <a:pt x="1016" y="114"/>
                  </a:lnTo>
                  <a:lnTo>
                    <a:pt x="0" y="0"/>
                  </a:lnTo>
                </a:path>
              </a:pathLst>
            </a:custGeom>
            <a:ln w="3175">
              <a:solidFill>
                <a:srgbClr val="565658"/>
              </a:solidFill>
            </a:ln>
          </p:spPr>
          <p:txBody>
            <a:bodyPr wrap="square" lIns="0" tIns="0" rIns="0" bIns="0" rtlCol="0"/>
            <a:lstStyle/>
            <a:p/>
          </p:txBody>
        </p:sp>
        <p:sp>
          <p:nvSpPr>
            <p:cNvPr id="2432" name="object 2432" descr=""/>
            <p:cNvSpPr/>
            <p:nvPr/>
          </p:nvSpPr>
          <p:spPr>
            <a:xfrm>
              <a:off x="6046181" y="2350771"/>
              <a:ext cx="40005" cy="0"/>
            </a:xfrm>
            <a:custGeom>
              <a:avLst/>
              <a:gdLst/>
              <a:ahLst/>
              <a:cxnLst/>
              <a:rect l="l" t="t" r="r" b="b"/>
              <a:pathLst>
                <a:path w="40004" h="0">
                  <a:moveTo>
                    <a:pt x="39471" y="0"/>
                  </a:moveTo>
                  <a:lnTo>
                    <a:pt x="0" y="0"/>
                  </a:lnTo>
                </a:path>
              </a:pathLst>
            </a:custGeom>
            <a:ln w="3175">
              <a:solidFill>
                <a:srgbClr val="565658"/>
              </a:solidFill>
            </a:ln>
          </p:spPr>
          <p:txBody>
            <a:bodyPr wrap="square" lIns="0" tIns="0" rIns="0" bIns="0" rtlCol="0"/>
            <a:lstStyle/>
            <a:p/>
          </p:txBody>
        </p:sp>
        <p:sp>
          <p:nvSpPr>
            <p:cNvPr id="2433" name="object 2433" descr=""/>
            <p:cNvSpPr/>
            <p:nvPr/>
          </p:nvSpPr>
          <p:spPr>
            <a:xfrm>
              <a:off x="6165028" y="2359143"/>
              <a:ext cx="19050" cy="9525"/>
            </a:xfrm>
            <a:custGeom>
              <a:avLst/>
              <a:gdLst/>
              <a:ahLst/>
              <a:cxnLst/>
              <a:rect l="l" t="t" r="r" b="b"/>
              <a:pathLst>
                <a:path w="19050" h="9525">
                  <a:moveTo>
                    <a:pt x="0" y="6324"/>
                  </a:moveTo>
                  <a:lnTo>
                    <a:pt x="7010" y="2324"/>
                  </a:lnTo>
                  <a:lnTo>
                    <a:pt x="9042" y="1574"/>
                  </a:lnTo>
                  <a:lnTo>
                    <a:pt x="17462" y="38"/>
                  </a:lnTo>
                  <a:lnTo>
                    <a:pt x="18884" y="0"/>
                  </a:lnTo>
                </a:path>
                <a:path w="19050" h="9525">
                  <a:moveTo>
                    <a:pt x="0" y="6324"/>
                  </a:moveTo>
                  <a:lnTo>
                    <a:pt x="762" y="7315"/>
                  </a:lnTo>
                  <a:lnTo>
                    <a:pt x="965" y="7607"/>
                  </a:lnTo>
                  <a:lnTo>
                    <a:pt x="1409" y="8216"/>
                  </a:lnTo>
                  <a:lnTo>
                    <a:pt x="1765" y="8737"/>
                  </a:lnTo>
                  <a:lnTo>
                    <a:pt x="1917" y="8966"/>
                  </a:lnTo>
                  <a:lnTo>
                    <a:pt x="2222" y="9448"/>
                  </a:lnTo>
                </a:path>
              </a:pathLst>
            </a:custGeom>
            <a:ln w="3175">
              <a:solidFill>
                <a:srgbClr val="565658"/>
              </a:solidFill>
            </a:ln>
          </p:spPr>
          <p:txBody>
            <a:bodyPr wrap="square" lIns="0" tIns="0" rIns="0" bIns="0" rtlCol="0"/>
            <a:lstStyle/>
            <a:p/>
          </p:txBody>
        </p:sp>
        <p:sp>
          <p:nvSpPr>
            <p:cNvPr id="2434" name="object 2434" descr=""/>
            <p:cNvSpPr/>
            <p:nvPr/>
          </p:nvSpPr>
          <p:spPr>
            <a:xfrm>
              <a:off x="6159056" y="2368593"/>
              <a:ext cx="8255" cy="15240"/>
            </a:xfrm>
            <a:custGeom>
              <a:avLst/>
              <a:gdLst/>
              <a:ahLst/>
              <a:cxnLst/>
              <a:rect l="l" t="t" r="r" b="b"/>
              <a:pathLst>
                <a:path w="8254" h="15239">
                  <a:moveTo>
                    <a:pt x="8191" y="0"/>
                  </a:moveTo>
                  <a:lnTo>
                    <a:pt x="965" y="9131"/>
                  </a:lnTo>
                  <a:lnTo>
                    <a:pt x="0" y="14833"/>
                  </a:lnTo>
                </a:path>
              </a:pathLst>
            </a:custGeom>
            <a:ln w="3175">
              <a:solidFill>
                <a:srgbClr val="565658"/>
              </a:solidFill>
            </a:ln>
          </p:spPr>
          <p:txBody>
            <a:bodyPr wrap="square" lIns="0" tIns="0" rIns="0" bIns="0" rtlCol="0"/>
            <a:lstStyle/>
            <a:p/>
          </p:txBody>
        </p:sp>
        <p:sp>
          <p:nvSpPr>
            <p:cNvPr id="2435" name="object 2435" descr=""/>
            <p:cNvSpPr/>
            <p:nvPr/>
          </p:nvSpPr>
          <p:spPr>
            <a:xfrm>
              <a:off x="6198124" y="2373300"/>
              <a:ext cx="3175" cy="10160"/>
            </a:xfrm>
            <a:custGeom>
              <a:avLst/>
              <a:gdLst/>
              <a:ahLst/>
              <a:cxnLst/>
              <a:rect l="l" t="t" r="r" b="b"/>
              <a:pathLst>
                <a:path w="3175" h="10160">
                  <a:moveTo>
                    <a:pt x="2628" y="0"/>
                  </a:moveTo>
                  <a:lnTo>
                    <a:pt x="634" y="4851"/>
                  </a:lnTo>
                  <a:lnTo>
                    <a:pt x="0" y="10134"/>
                  </a:lnTo>
                </a:path>
              </a:pathLst>
            </a:custGeom>
            <a:ln w="3175">
              <a:solidFill>
                <a:srgbClr val="565658"/>
              </a:solidFill>
            </a:ln>
          </p:spPr>
          <p:txBody>
            <a:bodyPr wrap="square" lIns="0" tIns="0" rIns="0" bIns="0" rtlCol="0"/>
            <a:lstStyle/>
            <a:p/>
          </p:txBody>
        </p:sp>
        <p:sp>
          <p:nvSpPr>
            <p:cNvPr id="2436" name="object 2436" descr=""/>
            <p:cNvSpPr/>
            <p:nvPr/>
          </p:nvSpPr>
          <p:spPr>
            <a:xfrm>
              <a:off x="6289368" y="2363508"/>
              <a:ext cx="77470" cy="0"/>
            </a:xfrm>
            <a:custGeom>
              <a:avLst/>
              <a:gdLst/>
              <a:ahLst/>
              <a:cxnLst/>
              <a:rect l="l" t="t" r="r" b="b"/>
              <a:pathLst>
                <a:path w="77470" h="0">
                  <a:moveTo>
                    <a:pt x="0" y="0"/>
                  </a:moveTo>
                  <a:lnTo>
                    <a:pt x="0" y="0"/>
                  </a:lnTo>
                  <a:lnTo>
                    <a:pt x="75819" y="0"/>
                  </a:lnTo>
                  <a:lnTo>
                    <a:pt x="77279" y="0"/>
                  </a:lnTo>
                </a:path>
              </a:pathLst>
            </a:custGeom>
            <a:ln w="3175">
              <a:solidFill>
                <a:srgbClr val="565658"/>
              </a:solidFill>
            </a:ln>
          </p:spPr>
          <p:txBody>
            <a:bodyPr wrap="square" lIns="0" tIns="0" rIns="0" bIns="0" rtlCol="0"/>
            <a:lstStyle/>
            <a:p/>
          </p:txBody>
        </p:sp>
        <p:sp>
          <p:nvSpPr>
            <p:cNvPr id="2437" name="object 2437" descr=""/>
            <p:cNvSpPr/>
            <p:nvPr/>
          </p:nvSpPr>
          <p:spPr>
            <a:xfrm>
              <a:off x="6289368" y="2350771"/>
              <a:ext cx="0" cy="13335"/>
            </a:xfrm>
            <a:custGeom>
              <a:avLst/>
              <a:gdLst/>
              <a:ahLst/>
              <a:cxnLst/>
              <a:rect l="l" t="t" r="r" b="b"/>
              <a:pathLst>
                <a:path w="0" h="13335">
                  <a:moveTo>
                    <a:pt x="0" y="0"/>
                  </a:moveTo>
                  <a:lnTo>
                    <a:pt x="0" y="12738"/>
                  </a:lnTo>
                </a:path>
              </a:pathLst>
            </a:custGeom>
            <a:ln w="3175">
              <a:solidFill>
                <a:srgbClr val="565658"/>
              </a:solidFill>
            </a:ln>
          </p:spPr>
          <p:txBody>
            <a:bodyPr wrap="square" lIns="0" tIns="0" rIns="0" bIns="0" rtlCol="0"/>
            <a:lstStyle/>
            <a:p/>
          </p:txBody>
        </p:sp>
        <p:sp>
          <p:nvSpPr>
            <p:cNvPr id="2438" name="object 2438" descr=""/>
            <p:cNvSpPr/>
            <p:nvPr/>
          </p:nvSpPr>
          <p:spPr>
            <a:xfrm>
              <a:off x="6085653" y="2350771"/>
              <a:ext cx="203835" cy="0"/>
            </a:xfrm>
            <a:custGeom>
              <a:avLst/>
              <a:gdLst/>
              <a:ahLst/>
              <a:cxnLst/>
              <a:rect l="l" t="t" r="r" b="b"/>
              <a:pathLst>
                <a:path w="203835" h="0">
                  <a:moveTo>
                    <a:pt x="0" y="0"/>
                  </a:moveTo>
                  <a:lnTo>
                    <a:pt x="25031" y="0"/>
                  </a:lnTo>
                  <a:lnTo>
                    <a:pt x="46418" y="0"/>
                  </a:lnTo>
                  <a:lnTo>
                    <a:pt x="125069" y="0"/>
                  </a:lnTo>
                  <a:lnTo>
                    <a:pt x="171716" y="0"/>
                  </a:lnTo>
                  <a:lnTo>
                    <a:pt x="203720" y="0"/>
                  </a:lnTo>
                </a:path>
              </a:pathLst>
            </a:custGeom>
            <a:ln w="3175">
              <a:solidFill>
                <a:srgbClr val="565658"/>
              </a:solidFill>
            </a:ln>
          </p:spPr>
          <p:txBody>
            <a:bodyPr wrap="square" lIns="0" tIns="0" rIns="0" bIns="0" rtlCol="0"/>
            <a:lstStyle/>
            <a:p/>
          </p:txBody>
        </p:sp>
        <p:sp>
          <p:nvSpPr>
            <p:cNvPr id="2439" name="object 2439" descr=""/>
            <p:cNvSpPr/>
            <p:nvPr/>
          </p:nvSpPr>
          <p:spPr>
            <a:xfrm>
              <a:off x="5962274" y="2350771"/>
              <a:ext cx="84455" cy="0"/>
            </a:xfrm>
            <a:custGeom>
              <a:avLst/>
              <a:gdLst/>
              <a:ahLst/>
              <a:cxnLst/>
              <a:rect l="l" t="t" r="r" b="b"/>
              <a:pathLst>
                <a:path w="84454" h="0">
                  <a:moveTo>
                    <a:pt x="83908" y="0"/>
                  </a:moveTo>
                  <a:lnTo>
                    <a:pt x="83908" y="0"/>
                  </a:lnTo>
                  <a:lnTo>
                    <a:pt x="266" y="0"/>
                  </a:lnTo>
                  <a:lnTo>
                    <a:pt x="0" y="0"/>
                  </a:lnTo>
                </a:path>
              </a:pathLst>
            </a:custGeom>
            <a:ln w="3175">
              <a:solidFill>
                <a:srgbClr val="565658"/>
              </a:solidFill>
            </a:ln>
          </p:spPr>
          <p:txBody>
            <a:bodyPr wrap="square" lIns="0" tIns="0" rIns="0" bIns="0" rtlCol="0"/>
            <a:lstStyle/>
            <a:p/>
          </p:txBody>
        </p:sp>
        <p:sp>
          <p:nvSpPr>
            <p:cNvPr id="2440" name="object 2440" descr=""/>
            <p:cNvSpPr/>
            <p:nvPr/>
          </p:nvSpPr>
          <p:spPr>
            <a:xfrm>
              <a:off x="6009261" y="2461449"/>
              <a:ext cx="60325" cy="0"/>
            </a:xfrm>
            <a:custGeom>
              <a:avLst/>
              <a:gdLst/>
              <a:ahLst/>
              <a:cxnLst/>
              <a:rect l="l" t="t" r="r" b="b"/>
              <a:pathLst>
                <a:path w="60325" h="0">
                  <a:moveTo>
                    <a:pt x="0" y="0"/>
                  </a:moveTo>
                  <a:lnTo>
                    <a:pt x="60236" y="0"/>
                  </a:lnTo>
                </a:path>
              </a:pathLst>
            </a:custGeom>
            <a:ln w="3175">
              <a:solidFill>
                <a:srgbClr val="565658"/>
              </a:solidFill>
            </a:ln>
          </p:spPr>
          <p:txBody>
            <a:bodyPr wrap="square" lIns="0" tIns="0" rIns="0" bIns="0" rtlCol="0"/>
            <a:lstStyle/>
            <a:p/>
          </p:txBody>
        </p:sp>
        <p:sp>
          <p:nvSpPr>
            <p:cNvPr id="2441" name="object 2441" descr=""/>
            <p:cNvSpPr/>
            <p:nvPr/>
          </p:nvSpPr>
          <p:spPr>
            <a:xfrm>
              <a:off x="6069493" y="2437525"/>
              <a:ext cx="0" cy="5080"/>
            </a:xfrm>
            <a:custGeom>
              <a:avLst/>
              <a:gdLst/>
              <a:ahLst/>
              <a:cxnLst/>
              <a:rect l="l" t="t" r="r" b="b"/>
              <a:pathLst>
                <a:path w="0" h="5080">
                  <a:moveTo>
                    <a:pt x="0" y="0"/>
                  </a:moveTo>
                  <a:lnTo>
                    <a:pt x="0" y="4533"/>
                  </a:lnTo>
                </a:path>
              </a:pathLst>
            </a:custGeom>
            <a:ln w="3175">
              <a:solidFill>
                <a:srgbClr val="565658"/>
              </a:solidFill>
            </a:ln>
          </p:spPr>
          <p:txBody>
            <a:bodyPr wrap="square" lIns="0" tIns="0" rIns="0" bIns="0" rtlCol="0"/>
            <a:lstStyle/>
            <a:p/>
          </p:txBody>
        </p:sp>
        <p:sp>
          <p:nvSpPr>
            <p:cNvPr id="2442" name="object 2442" descr=""/>
            <p:cNvSpPr/>
            <p:nvPr/>
          </p:nvSpPr>
          <p:spPr>
            <a:xfrm>
              <a:off x="6066069" y="2437523"/>
              <a:ext cx="3810" cy="1905"/>
            </a:xfrm>
            <a:custGeom>
              <a:avLst/>
              <a:gdLst/>
              <a:ahLst/>
              <a:cxnLst/>
              <a:rect l="l" t="t" r="r" b="b"/>
              <a:pathLst>
                <a:path w="3810" h="1905">
                  <a:moveTo>
                    <a:pt x="0" y="1397"/>
                  </a:moveTo>
                  <a:lnTo>
                    <a:pt x="1866" y="1028"/>
                  </a:lnTo>
                  <a:lnTo>
                    <a:pt x="3429" y="0"/>
                  </a:lnTo>
                </a:path>
              </a:pathLst>
            </a:custGeom>
            <a:ln w="3175">
              <a:solidFill>
                <a:srgbClr val="565658"/>
              </a:solidFill>
            </a:ln>
          </p:spPr>
          <p:txBody>
            <a:bodyPr wrap="square" lIns="0" tIns="0" rIns="0" bIns="0" rtlCol="0"/>
            <a:lstStyle/>
            <a:p/>
          </p:txBody>
        </p:sp>
        <p:sp>
          <p:nvSpPr>
            <p:cNvPr id="2443" name="object 2443" descr=""/>
            <p:cNvSpPr/>
            <p:nvPr/>
          </p:nvSpPr>
          <p:spPr>
            <a:xfrm>
              <a:off x="6069859" y="2387828"/>
              <a:ext cx="1270" cy="3175"/>
            </a:xfrm>
            <a:custGeom>
              <a:avLst/>
              <a:gdLst/>
              <a:ahLst/>
              <a:cxnLst/>
              <a:rect l="l" t="t" r="r" b="b"/>
              <a:pathLst>
                <a:path w="1270" h="3175">
                  <a:moveTo>
                    <a:pt x="0" y="0"/>
                  </a:moveTo>
                  <a:lnTo>
                    <a:pt x="355" y="508"/>
                  </a:lnTo>
                  <a:lnTo>
                    <a:pt x="736" y="1231"/>
                  </a:lnTo>
                  <a:lnTo>
                    <a:pt x="990" y="2019"/>
                  </a:lnTo>
                  <a:lnTo>
                    <a:pt x="1104" y="3098"/>
                  </a:lnTo>
                </a:path>
              </a:pathLst>
            </a:custGeom>
            <a:ln w="3175">
              <a:solidFill>
                <a:srgbClr val="565658"/>
              </a:solidFill>
            </a:ln>
          </p:spPr>
          <p:txBody>
            <a:bodyPr wrap="square" lIns="0" tIns="0" rIns="0" bIns="0" rtlCol="0"/>
            <a:lstStyle/>
            <a:p/>
          </p:txBody>
        </p:sp>
        <p:sp>
          <p:nvSpPr>
            <p:cNvPr id="2444" name="object 2444" descr=""/>
            <p:cNvSpPr/>
            <p:nvPr/>
          </p:nvSpPr>
          <p:spPr>
            <a:xfrm>
              <a:off x="6085653" y="2365467"/>
              <a:ext cx="79375" cy="0"/>
            </a:xfrm>
            <a:custGeom>
              <a:avLst/>
              <a:gdLst/>
              <a:ahLst/>
              <a:cxnLst/>
              <a:rect l="l" t="t" r="r" b="b"/>
              <a:pathLst>
                <a:path w="79375" h="0">
                  <a:moveTo>
                    <a:pt x="0" y="0"/>
                  </a:moveTo>
                  <a:lnTo>
                    <a:pt x="39687" y="0"/>
                  </a:lnTo>
                  <a:lnTo>
                    <a:pt x="71437" y="0"/>
                  </a:lnTo>
                  <a:lnTo>
                    <a:pt x="79375" y="0"/>
                  </a:lnTo>
                </a:path>
              </a:pathLst>
            </a:custGeom>
            <a:ln w="3175">
              <a:solidFill>
                <a:srgbClr val="565658"/>
              </a:solidFill>
            </a:ln>
          </p:spPr>
          <p:txBody>
            <a:bodyPr wrap="square" lIns="0" tIns="0" rIns="0" bIns="0" rtlCol="0"/>
            <a:lstStyle/>
            <a:p/>
          </p:txBody>
        </p:sp>
        <p:sp>
          <p:nvSpPr>
            <p:cNvPr id="2445" name="object 2445" descr=""/>
            <p:cNvSpPr/>
            <p:nvPr/>
          </p:nvSpPr>
          <p:spPr>
            <a:xfrm>
              <a:off x="6155739" y="2365474"/>
              <a:ext cx="9525" cy="18415"/>
            </a:xfrm>
            <a:custGeom>
              <a:avLst/>
              <a:gdLst/>
              <a:ahLst/>
              <a:cxnLst/>
              <a:rect l="l" t="t" r="r" b="b"/>
              <a:pathLst>
                <a:path w="9525" h="18414">
                  <a:moveTo>
                    <a:pt x="0" y="18008"/>
                  </a:moveTo>
                  <a:lnTo>
                    <a:pt x="1092" y="11112"/>
                  </a:lnTo>
                  <a:lnTo>
                    <a:pt x="4368" y="4953"/>
                  </a:lnTo>
                  <a:lnTo>
                    <a:pt x="9283" y="0"/>
                  </a:lnTo>
                </a:path>
                <a:path w="9525" h="18414">
                  <a:moveTo>
                    <a:pt x="0" y="18008"/>
                  </a:moveTo>
                  <a:lnTo>
                    <a:pt x="1308" y="17995"/>
                  </a:lnTo>
                  <a:lnTo>
                    <a:pt x="2463" y="17970"/>
                  </a:lnTo>
                  <a:lnTo>
                    <a:pt x="3314" y="17957"/>
                  </a:lnTo>
                </a:path>
              </a:pathLst>
            </a:custGeom>
            <a:ln w="3175">
              <a:solidFill>
                <a:srgbClr val="565658"/>
              </a:solidFill>
            </a:ln>
          </p:spPr>
          <p:txBody>
            <a:bodyPr wrap="square" lIns="0" tIns="0" rIns="0" bIns="0" rtlCol="0"/>
            <a:lstStyle/>
            <a:p/>
          </p:txBody>
        </p:sp>
        <p:sp>
          <p:nvSpPr>
            <p:cNvPr id="2446" name="object 2446" descr=""/>
            <p:cNvSpPr/>
            <p:nvPr/>
          </p:nvSpPr>
          <p:spPr>
            <a:xfrm>
              <a:off x="6159056" y="2383433"/>
              <a:ext cx="635" cy="11430"/>
            </a:xfrm>
            <a:custGeom>
              <a:avLst/>
              <a:gdLst/>
              <a:ahLst/>
              <a:cxnLst/>
              <a:rect l="l" t="t" r="r" b="b"/>
              <a:pathLst>
                <a:path w="635" h="11430">
                  <a:moveTo>
                    <a:pt x="0" y="0"/>
                  </a:moveTo>
                  <a:lnTo>
                    <a:pt x="101" y="5676"/>
                  </a:lnTo>
                  <a:lnTo>
                    <a:pt x="228" y="11353"/>
                  </a:lnTo>
                </a:path>
              </a:pathLst>
            </a:custGeom>
            <a:ln w="3175">
              <a:solidFill>
                <a:srgbClr val="565658"/>
              </a:solidFill>
            </a:ln>
          </p:spPr>
          <p:txBody>
            <a:bodyPr wrap="square" lIns="0" tIns="0" rIns="0" bIns="0" rtlCol="0"/>
            <a:lstStyle/>
            <a:p/>
          </p:txBody>
        </p:sp>
        <p:sp>
          <p:nvSpPr>
            <p:cNvPr id="2447" name="object 2447" descr=""/>
            <p:cNvSpPr/>
            <p:nvPr/>
          </p:nvSpPr>
          <p:spPr>
            <a:xfrm>
              <a:off x="6195503" y="2373300"/>
              <a:ext cx="2540" cy="10160"/>
            </a:xfrm>
            <a:custGeom>
              <a:avLst/>
              <a:gdLst/>
              <a:ahLst/>
              <a:cxnLst/>
              <a:rect l="l" t="t" r="r" b="b"/>
              <a:pathLst>
                <a:path w="2539" h="10160">
                  <a:moveTo>
                    <a:pt x="2273" y="0"/>
                  </a:moveTo>
                  <a:lnTo>
                    <a:pt x="1206" y="2540"/>
                  </a:lnTo>
                  <a:lnTo>
                    <a:pt x="546" y="4851"/>
                  </a:lnTo>
                  <a:lnTo>
                    <a:pt x="0" y="10134"/>
                  </a:lnTo>
                </a:path>
              </a:pathLst>
            </a:custGeom>
            <a:ln w="3175">
              <a:solidFill>
                <a:srgbClr val="565658"/>
              </a:solidFill>
            </a:ln>
          </p:spPr>
          <p:txBody>
            <a:bodyPr wrap="square" lIns="0" tIns="0" rIns="0" bIns="0" rtlCol="0"/>
            <a:lstStyle/>
            <a:p/>
          </p:txBody>
        </p:sp>
        <p:sp>
          <p:nvSpPr>
            <p:cNvPr id="2448" name="object 2448" descr=""/>
            <p:cNvSpPr/>
            <p:nvPr/>
          </p:nvSpPr>
          <p:spPr>
            <a:xfrm>
              <a:off x="6195501" y="2383433"/>
              <a:ext cx="3175" cy="635"/>
            </a:xfrm>
            <a:custGeom>
              <a:avLst/>
              <a:gdLst/>
              <a:ahLst/>
              <a:cxnLst/>
              <a:rect l="l" t="t" r="r" b="b"/>
              <a:pathLst>
                <a:path w="3175" h="635">
                  <a:moveTo>
                    <a:pt x="2628" y="0"/>
                  </a:moveTo>
                  <a:lnTo>
                    <a:pt x="787" y="12"/>
                  </a:lnTo>
                  <a:lnTo>
                    <a:pt x="0" y="0"/>
                  </a:lnTo>
                </a:path>
              </a:pathLst>
            </a:custGeom>
            <a:ln w="3175">
              <a:solidFill>
                <a:srgbClr val="565658"/>
              </a:solidFill>
            </a:ln>
          </p:spPr>
          <p:txBody>
            <a:bodyPr wrap="square" lIns="0" tIns="0" rIns="0" bIns="0" rtlCol="0"/>
            <a:lstStyle/>
            <a:p/>
          </p:txBody>
        </p:sp>
        <p:sp>
          <p:nvSpPr>
            <p:cNvPr id="2449" name="object 2449" descr=""/>
            <p:cNvSpPr/>
            <p:nvPr/>
          </p:nvSpPr>
          <p:spPr>
            <a:xfrm>
              <a:off x="6366240" y="2357005"/>
              <a:ext cx="635" cy="6985"/>
            </a:xfrm>
            <a:custGeom>
              <a:avLst/>
              <a:gdLst/>
              <a:ahLst/>
              <a:cxnLst/>
              <a:rect l="l" t="t" r="r" b="b"/>
              <a:pathLst>
                <a:path w="635" h="6985">
                  <a:moveTo>
                    <a:pt x="406" y="6502"/>
                  </a:moveTo>
                  <a:lnTo>
                    <a:pt x="0" y="0"/>
                  </a:lnTo>
                </a:path>
              </a:pathLst>
            </a:custGeom>
            <a:ln w="3175">
              <a:solidFill>
                <a:srgbClr val="565658"/>
              </a:solidFill>
            </a:ln>
          </p:spPr>
          <p:txBody>
            <a:bodyPr wrap="square" lIns="0" tIns="0" rIns="0" bIns="0" rtlCol="0"/>
            <a:lstStyle/>
            <a:p/>
          </p:txBody>
        </p:sp>
        <p:sp>
          <p:nvSpPr>
            <p:cNvPr id="2450" name="object 2450" descr=""/>
            <p:cNvSpPr/>
            <p:nvPr/>
          </p:nvSpPr>
          <p:spPr>
            <a:xfrm>
              <a:off x="6364142" y="2350767"/>
              <a:ext cx="2540" cy="6350"/>
            </a:xfrm>
            <a:custGeom>
              <a:avLst/>
              <a:gdLst/>
              <a:ahLst/>
              <a:cxnLst/>
              <a:rect l="l" t="t" r="r" b="b"/>
              <a:pathLst>
                <a:path w="2539" h="6350">
                  <a:moveTo>
                    <a:pt x="2095" y="6235"/>
                  </a:moveTo>
                  <a:lnTo>
                    <a:pt x="0" y="0"/>
                  </a:lnTo>
                </a:path>
              </a:pathLst>
            </a:custGeom>
            <a:ln w="3175">
              <a:solidFill>
                <a:srgbClr val="565658"/>
              </a:solidFill>
            </a:ln>
          </p:spPr>
          <p:txBody>
            <a:bodyPr wrap="square" lIns="0" tIns="0" rIns="0" bIns="0" rtlCol="0"/>
            <a:lstStyle/>
            <a:p/>
          </p:txBody>
        </p:sp>
        <p:sp>
          <p:nvSpPr>
            <p:cNvPr id="2451" name="object 2451" descr=""/>
            <p:cNvSpPr/>
            <p:nvPr/>
          </p:nvSpPr>
          <p:spPr>
            <a:xfrm>
              <a:off x="6289365" y="2350771"/>
              <a:ext cx="74930" cy="0"/>
            </a:xfrm>
            <a:custGeom>
              <a:avLst/>
              <a:gdLst/>
              <a:ahLst/>
              <a:cxnLst/>
              <a:rect l="l" t="t" r="r" b="b"/>
              <a:pathLst>
                <a:path w="74929" h="0">
                  <a:moveTo>
                    <a:pt x="74777" y="0"/>
                  </a:moveTo>
                  <a:lnTo>
                    <a:pt x="74777" y="0"/>
                  </a:lnTo>
                  <a:lnTo>
                    <a:pt x="15684" y="0"/>
                  </a:lnTo>
                  <a:lnTo>
                    <a:pt x="0" y="0"/>
                  </a:lnTo>
                </a:path>
              </a:pathLst>
            </a:custGeom>
            <a:ln w="3175">
              <a:solidFill>
                <a:srgbClr val="565658"/>
              </a:solidFill>
            </a:ln>
          </p:spPr>
          <p:txBody>
            <a:bodyPr wrap="square" lIns="0" tIns="0" rIns="0" bIns="0" rtlCol="0"/>
            <a:lstStyle/>
            <a:p/>
          </p:txBody>
        </p:sp>
        <p:sp>
          <p:nvSpPr>
            <p:cNvPr id="2452" name="object 2452" descr=""/>
            <p:cNvSpPr/>
            <p:nvPr/>
          </p:nvSpPr>
          <p:spPr>
            <a:xfrm>
              <a:off x="5954927" y="2348811"/>
              <a:ext cx="7620" cy="2540"/>
            </a:xfrm>
            <a:custGeom>
              <a:avLst/>
              <a:gdLst/>
              <a:ahLst/>
              <a:cxnLst/>
              <a:rect l="l" t="t" r="r" b="b"/>
              <a:pathLst>
                <a:path w="7620" h="2539">
                  <a:moveTo>
                    <a:pt x="0" y="0"/>
                  </a:moveTo>
                  <a:lnTo>
                    <a:pt x="2743" y="1219"/>
                  </a:lnTo>
                  <a:lnTo>
                    <a:pt x="5130" y="1803"/>
                  </a:lnTo>
                  <a:lnTo>
                    <a:pt x="7340" y="1955"/>
                  </a:lnTo>
                </a:path>
              </a:pathLst>
            </a:custGeom>
            <a:ln w="3175">
              <a:solidFill>
                <a:srgbClr val="565658"/>
              </a:solidFill>
            </a:ln>
          </p:spPr>
          <p:txBody>
            <a:bodyPr wrap="square" lIns="0" tIns="0" rIns="0" bIns="0" rtlCol="0"/>
            <a:lstStyle/>
            <a:p/>
          </p:txBody>
        </p:sp>
        <p:sp>
          <p:nvSpPr>
            <p:cNvPr id="2453" name="object 2453" descr=""/>
            <p:cNvSpPr/>
            <p:nvPr/>
          </p:nvSpPr>
          <p:spPr>
            <a:xfrm>
              <a:off x="6018076" y="2386030"/>
              <a:ext cx="5080" cy="5080"/>
            </a:xfrm>
            <a:custGeom>
              <a:avLst/>
              <a:gdLst/>
              <a:ahLst/>
              <a:cxnLst/>
              <a:rect l="l" t="t" r="r" b="b"/>
              <a:pathLst>
                <a:path w="5079" h="5080">
                  <a:moveTo>
                    <a:pt x="4902" y="0"/>
                  </a:moveTo>
                  <a:lnTo>
                    <a:pt x="127" y="3822"/>
                  </a:lnTo>
                  <a:lnTo>
                    <a:pt x="0" y="4902"/>
                  </a:lnTo>
                </a:path>
              </a:pathLst>
            </a:custGeom>
            <a:ln w="3175">
              <a:solidFill>
                <a:srgbClr val="565658"/>
              </a:solidFill>
            </a:ln>
          </p:spPr>
          <p:txBody>
            <a:bodyPr wrap="square" lIns="0" tIns="0" rIns="0" bIns="0" rtlCol="0"/>
            <a:lstStyle/>
            <a:p/>
          </p:txBody>
        </p:sp>
        <p:sp>
          <p:nvSpPr>
            <p:cNvPr id="2454" name="object 2454" descr=""/>
            <p:cNvSpPr/>
            <p:nvPr/>
          </p:nvSpPr>
          <p:spPr>
            <a:xfrm>
              <a:off x="6022978" y="2438920"/>
              <a:ext cx="43180" cy="0"/>
            </a:xfrm>
            <a:custGeom>
              <a:avLst/>
              <a:gdLst/>
              <a:ahLst/>
              <a:cxnLst/>
              <a:rect l="l" t="t" r="r" b="b"/>
              <a:pathLst>
                <a:path w="43179" h="0">
                  <a:moveTo>
                    <a:pt x="0" y="0"/>
                  </a:moveTo>
                  <a:lnTo>
                    <a:pt x="43091" y="0"/>
                  </a:lnTo>
                </a:path>
              </a:pathLst>
            </a:custGeom>
            <a:ln w="3175">
              <a:solidFill>
                <a:srgbClr val="565658"/>
              </a:solidFill>
            </a:ln>
          </p:spPr>
          <p:txBody>
            <a:bodyPr wrap="square" lIns="0" tIns="0" rIns="0" bIns="0" rtlCol="0"/>
            <a:lstStyle/>
            <a:p/>
          </p:txBody>
        </p:sp>
        <p:sp>
          <p:nvSpPr>
            <p:cNvPr id="2455" name="object 2455" descr=""/>
            <p:cNvSpPr/>
            <p:nvPr/>
          </p:nvSpPr>
          <p:spPr>
            <a:xfrm>
              <a:off x="6005348" y="2461444"/>
              <a:ext cx="4445" cy="4445"/>
            </a:xfrm>
            <a:custGeom>
              <a:avLst/>
              <a:gdLst/>
              <a:ahLst/>
              <a:cxnLst/>
              <a:rect l="l" t="t" r="r" b="b"/>
              <a:pathLst>
                <a:path w="4445" h="4444">
                  <a:moveTo>
                    <a:pt x="0" y="3924"/>
                  </a:moveTo>
                  <a:lnTo>
                    <a:pt x="3060" y="101"/>
                  </a:lnTo>
                  <a:lnTo>
                    <a:pt x="3911" y="0"/>
                  </a:lnTo>
                </a:path>
              </a:pathLst>
            </a:custGeom>
            <a:ln w="3175">
              <a:solidFill>
                <a:srgbClr val="565658"/>
              </a:solidFill>
            </a:ln>
          </p:spPr>
          <p:txBody>
            <a:bodyPr wrap="square" lIns="0" tIns="0" rIns="0" bIns="0" rtlCol="0"/>
            <a:lstStyle/>
            <a:p/>
          </p:txBody>
        </p:sp>
        <p:sp>
          <p:nvSpPr>
            <p:cNvPr id="2456" name="object 2456" descr=""/>
            <p:cNvSpPr/>
            <p:nvPr/>
          </p:nvSpPr>
          <p:spPr>
            <a:xfrm>
              <a:off x="6079780" y="2461449"/>
              <a:ext cx="4445" cy="4445"/>
            </a:xfrm>
            <a:custGeom>
              <a:avLst/>
              <a:gdLst/>
              <a:ahLst/>
              <a:cxnLst/>
              <a:rect l="l" t="t" r="r" b="b"/>
              <a:pathLst>
                <a:path w="4445" h="4444">
                  <a:moveTo>
                    <a:pt x="0" y="0"/>
                  </a:moveTo>
                  <a:lnTo>
                    <a:pt x="3822" y="3060"/>
                  </a:lnTo>
                  <a:lnTo>
                    <a:pt x="3924" y="3924"/>
                  </a:lnTo>
                </a:path>
              </a:pathLst>
            </a:custGeom>
            <a:ln w="3175">
              <a:solidFill>
                <a:srgbClr val="565658"/>
              </a:solidFill>
            </a:ln>
          </p:spPr>
          <p:txBody>
            <a:bodyPr wrap="square" lIns="0" tIns="0" rIns="0" bIns="0" rtlCol="0"/>
            <a:lstStyle/>
            <a:p/>
          </p:txBody>
        </p:sp>
        <p:sp>
          <p:nvSpPr>
            <p:cNvPr id="2457" name="object 2457" descr=""/>
            <p:cNvSpPr/>
            <p:nvPr/>
          </p:nvSpPr>
          <p:spPr>
            <a:xfrm>
              <a:off x="6069489" y="2434022"/>
              <a:ext cx="1905" cy="3810"/>
            </a:xfrm>
            <a:custGeom>
              <a:avLst/>
              <a:gdLst/>
              <a:ahLst/>
              <a:cxnLst/>
              <a:rect l="l" t="t" r="r" b="b"/>
              <a:pathLst>
                <a:path w="1904" h="3810">
                  <a:moveTo>
                    <a:pt x="1473" y="0"/>
                  </a:moveTo>
                  <a:lnTo>
                    <a:pt x="1104" y="1879"/>
                  </a:lnTo>
                  <a:lnTo>
                    <a:pt x="38" y="3467"/>
                  </a:lnTo>
                </a:path>
              </a:pathLst>
            </a:custGeom>
            <a:ln w="3175">
              <a:solidFill>
                <a:srgbClr val="565658"/>
              </a:solidFill>
            </a:ln>
          </p:spPr>
          <p:txBody>
            <a:bodyPr wrap="square" lIns="0" tIns="0" rIns="0" bIns="0" rtlCol="0"/>
            <a:lstStyle/>
            <a:p/>
          </p:txBody>
        </p:sp>
        <p:sp>
          <p:nvSpPr>
            <p:cNvPr id="2458" name="object 2458" descr=""/>
            <p:cNvSpPr/>
            <p:nvPr/>
          </p:nvSpPr>
          <p:spPr>
            <a:xfrm>
              <a:off x="6070963" y="2390930"/>
              <a:ext cx="0" cy="43180"/>
            </a:xfrm>
            <a:custGeom>
              <a:avLst/>
              <a:gdLst/>
              <a:ahLst/>
              <a:cxnLst/>
              <a:rect l="l" t="t" r="r" b="b"/>
              <a:pathLst>
                <a:path w="0" h="43180">
                  <a:moveTo>
                    <a:pt x="0" y="0"/>
                  </a:moveTo>
                  <a:lnTo>
                    <a:pt x="0" y="43091"/>
                  </a:lnTo>
                </a:path>
              </a:pathLst>
            </a:custGeom>
            <a:ln w="3175">
              <a:solidFill>
                <a:srgbClr val="565658"/>
              </a:solidFill>
            </a:ln>
          </p:spPr>
          <p:txBody>
            <a:bodyPr wrap="square" lIns="0" tIns="0" rIns="0" bIns="0" rtlCol="0"/>
            <a:lstStyle/>
            <a:p/>
          </p:txBody>
        </p:sp>
        <p:sp>
          <p:nvSpPr>
            <p:cNvPr id="2459" name="object 2459" descr=""/>
            <p:cNvSpPr/>
            <p:nvPr/>
          </p:nvSpPr>
          <p:spPr>
            <a:xfrm>
              <a:off x="6085653" y="2365467"/>
              <a:ext cx="0" cy="29845"/>
            </a:xfrm>
            <a:custGeom>
              <a:avLst/>
              <a:gdLst/>
              <a:ahLst/>
              <a:cxnLst/>
              <a:rect l="l" t="t" r="r" b="b"/>
              <a:pathLst>
                <a:path w="0" h="29844">
                  <a:moveTo>
                    <a:pt x="0" y="0"/>
                  </a:moveTo>
                  <a:lnTo>
                    <a:pt x="0" y="29375"/>
                  </a:lnTo>
                </a:path>
              </a:pathLst>
            </a:custGeom>
            <a:ln w="3175">
              <a:solidFill>
                <a:srgbClr val="565658"/>
              </a:solidFill>
            </a:ln>
          </p:spPr>
          <p:txBody>
            <a:bodyPr wrap="square" lIns="0" tIns="0" rIns="0" bIns="0" rtlCol="0"/>
            <a:lstStyle/>
            <a:p/>
          </p:txBody>
        </p:sp>
        <p:sp>
          <p:nvSpPr>
            <p:cNvPr id="2460" name="object 2460" descr=""/>
            <p:cNvSpPr/>
            <p:nvPr/>
          </p:nvSpPr>
          <p:spPr>
            <a:xfrm>
              <a:off x="6085649" y="2383482"/>
              <a:ext cx="73660" cy="11430"/>
            </a:xfrm>
            <a:custGeom>
              <a:avLst/>
              <a:gdLst/>
              <a:ahLst/>
              <a:cxnLst/>
              <a:rect l="l" t="t" r="r" b="b"/>
              <a:pathLst>
                <a:path w="73660" h="11430">
                  <a:moveTo>
                    <a:pt x="70307" y="11366"/>
                  </a:moveTo>
                  <a:lnTo>
                    <a:pt x="0" y="11366"/>
                  </a:lnTo>
                </a:path>
                <a:path w="73660" h="11430">
                  <a:moveTo>
                    <a:pt x="70307" y="11366"/>
                  </a:moveTo>
                  <a:lnTo>
                    <a:pt x="70192" y="5689"/>
                  </a:lnTo>
                  <a:lnTo>
                    <a:pt x="70091" y="0"/>
                  </a:lnTo>
                </a:path>
                <a:path w="73660" h="11430">
                  <a:moveTo>
                    <a:pt x="70307" y="11366"/>
                  </a:moveTo>
                  <a:lnTo>
                    <a:pt x="71628" y="11341"/>
                  </a:lnTo>
                  <a:lnTo>
                    <a:pt x="72771" y="11315"/>
                  </a:lnTo>
                  <a:lnTo>
                    <a:pt x="73634" y="11302"/>
                  </a:lnTo>
                </a:path>
              </a:pathLst>
            </a:custGeom>
            <a:ln w="3175">
              <a:solidFill>
                <a:srgbClr val="565658"/>
              </a:solidFill>
            </a:ln>
          </p:spPr>
          <p:txBody>
            <a:bodyPr wrap="square" lIns="0" tIns="0" rIns="0" bIns="0" rtlCol="0"/>
            <a:lstStyle/>
            <a:p/>
          </p:txBody>
        </p:sp>
        <p:sp>
          <p:nvSpPr>
            <p:cNvPr id="2461" name="object 2461" descr=""/>
            <p:cNvSpPr/>
            <p:nvPr/>
          </p:nvSpPr>
          <p:spPr>
            <a:xfrm>
              <a:off x="6159280" y="2394780"/>
              <a:ext cx="1905" cy="78740"/>
            </a:xfrm>
            <a:custGeom>
              <a:avLst/>
              <a:gdLst/>
              <a:ahLst/>
              <a:cxnLst/>
              <a:rect l="l" t="t" r="r" b="b"/>
              <a:pathLst>
                <a:path w="1904" h="78739">
                  <a:moveTo>
                    <a:pt x="0" y="0"/>
                  </a:moveTo>
                  <a:lnTo>
                    <a:pt x="1587" y="78346"/>
                  </a:lnTo>
                </a:path>
              </a:pathLst>
            </a:custGeom>
            <a:ln w="3175">
              <a:solidFill>
                <a:srgbClr val="565658"/>
              </a:solidFill>
            </a:ln>
          </p:spPr>
          <p:txBody>
            <a:bodyPr wrap="square" lIns="0" tIns="0" rIns="0" bIns="0" rtlCol="0"/>
            <a:lstStyle/>
            <a:p/>
          </p:txBody>
        </p:sp>
        <p:sp>
          <p:nvSpPr>
            <p:cNvPr id="2462" name="object 2462" descr=""/>
            <p:cNvSpPr/>
            <p:nvPr/>
          </p:nvSpPr>
          <p:spPr>
            <a:xfrm>
              <a:off x="6197448" y="2494750"/>
              <a:ext cx="3175" cy="0"/>
            </a:xfrm>
            <a:custGeom>
              <a:avLst/>
              <a:gdLst/>
              <a:ahLst/>
              <a:cxnLst/>
              <a:rect l="l" t="t" r="r" b="b"/>
              <a:pathLst>
                <a:path w="3175" h="0">
                  <a:moveTo>
                    <a:pt x="2628" y="0"/>
                  </a:moveTo>
                  <a:lnTo>
                    <a:pt x="1955" y="0"/>
                  </a:lnTo>
                  <a:lnTo>
                    <a:pt x="0" y="0"/>
                  </a:lnTo>
                </a:path>
              </a:pathLst>
            </a:custGeom>
            <a:ln w="3175">
              <a:solidFill>
                <a:srgbClr val="565658"/>
              </a:solidFill>
            </a:ln>
          </p:spPr>
          <p:txBody>
            <a:bodyPr wrap="square" lIns="0" tIns="0" rIns="0" bIns="0" rtlCol="0"/>
            <a:lstStyle/>
            <a:p/>
          </p:txBody>
        </p:sp>
        <p:sp>
          <p:nvSpPr>
            <p:cNvPr id="2463" name="object 2463" descr=""/>
            <p:cNvSpPr/>
            <p:nvPr/>
          </p:nvSpPr>
          <p:spPr>
            <a:xfrm>
              <a:off x="5951081" y="2346591"/>
              <a:ext cx="4445" cy="2540"/>
            </a:xfrm>
            <a:custGeom>
              <a:avLst/>
              <a:gdLst/>
              <a:ahLst/>
              <a:cxnLst/>
              <a:rect l="l" t="t" r="r" b="b"/>
              <a:pathLst>
                <a:path w="4445" h="2539">
                  <a:moveTo>
                    <a:pt x="0" y="0"/>
                  </a:moveTo>
                  <a:lnTo>
                    <a:pt x="228" y="127"/>
                  </a:lnTo>
                  <a:lnTo>
                    <a:pt x="1219" y="698"/>
                  </a:lnTo>
                  <a:lnTo>
                    <a:pt x="3175" y="1841"/>
                  </a:lnTo>
                  <a:lnTo>
                    <a:pt x="3848" y="2222"/>
                  </a:lnTo>
                </a:path>
              </a:pathLst>
            </a:custGeom>
            <a:ln w="3175">
              <a:solidFill>
                <a:srgbClr val="565658"/>
              </a:solidFill>
            </a:ln>
          </p:spPr>
          <p:txBody>
            <a:bodyPr wrap="square" lIns="0" tIns="0" rIns="0" bIns="0" rtlCol="0"/>
            <a:lstStyle/>
            <a:p/>
          </p:txBody>
        </p:sp>
        <p:sp>
          <p:nvSpPr>
            <p:cNvPr id="2464" name="object 2464" descr=""/>
            <p:cNvSpPr/>
            <p:nvPr/>
          </p:nvSpPr>
          <p:spPr>
            <a:xfrm>
              <a:off x="6018079" y="2434022"/>
              <a:ext cx="5080" cy="5080"/>
            </a:xfrm>
            <a:custGeom>
              <a:avLst/>
              <a:gdLst/>
              <a:ahLst/>
              <a:cxnLst/>
              <a:rect l="l" t="t" r="r" b="b"/>
              <a:pathLst>
                <a:path w="5079" h="5080">
                  <a:moveTo>
                    <a:pt x="0" y="0"/>
                  </a:moveTo>
                  <a:lnTo>
                    <a:pt x="3822" y="4775"/>
                  </a:lnTo>
                  <a:lnTo>
                    <a:pt x="4902" y="4902"/>
                  </a:lnTo>
                </a:path>
              </a:pathLst>
            </a:custGeom>
            <a:ln w="3175">
              <a:solidFill>
                <a:srgbClr val="565658"/>
              </a:solidFill>
            </a:ln>
          </p:spPr>
          <p:txBody>
            <a:bodyPr wrap="square" lIns="0" tIns="0" rIns="0" bIns="0" rtlCol="0"/>
            <a:lstStyle/>
            <a:p/>
          </p:txBody>
        </p:sp>
        <p:sp>
          <p:nvSpPr>
            <p:cNvPr id="2465" name="object 2465" descr=""/>
            <p:cNvSpPr/>
            <p:nvPr/>
          </p:nvSpPr>
          <p:spPr>
            <a:xfrm>
              <a:off x="6155956" y="2394854"/>
              <a:ext cx="5080" cy="78740"/>
            </a:xfrm>
            <a:custGeom>
              <a:avLst/>
              <a:gdLst/>
              <a:ahLst/>
              <a:cxnLst/>
              <a:rect l="l" t="t" r="r" b="b"/>
              <a:pathLst>
                <a:path w="5079" h="78739">
                  <a:moveTo>
                    <a:pt x="1600" y="78346"/>
                  </a:moveTo>
                  <a:lnTo>
                    <a:pt x="0" y="0"/>
                  </a:lnTo>
                </a:path>
                <a:path w="5079" h="78739">
                  <a:moveTo>
                    <a:pt x="1600" y="78346"/>
                  </a:moveTo>
                  <a:lnTo>
                    <a:pt x="2920" y="78320"/>
                  </a:lnTo>
                  <a:lnTo>
                    <a:pt x="4063" y="78295"/>
                  </a:lnTo>
                  <a:lnTo>
                    <a:pt x="4914" y="78282"/>
                  </a:lnTo>
                </a:path>
              </a:pathLst>
            </a:custGeom>
            <a:ln w="3175">
              <a:solidFill>
                <a:srgbClr val="565658"/>
              </a:solidFill>
            </a:ln>
          </p:spPr>
          <p:txBody>
            <a:bodyPr wrap="square" lIns="0" tIns="0" rIns="0" bIns="0" rtlCol="0"/>
            <a:lstStyle/>
            <a:p/>
          </p:txBody>
        </p:sp>
        <p:sp>
          <p:nvSpPr>
            <p:cNvPr id="2466" name="object 2466" descr=""/>
            <p:cNvSpPr/>
            <p:nvPr/>
          </p:nvSpPr>
          <p:spPr>
            <a:xfrm>
              <a:off x="6160874" y="2473132"/>
              <a:ext cx="635" cy="22225"/>
            </a:xfrm>
            <a:custGeom>
              <a:avLst/>
              <a:gdLst/>
              <a:ahLst/>
              <a:cxnLst/>
              <a:rect l="l" t="t" r="r" b="b"/>
              <a:pathLst>
                <a:path w="635" h="22225">
                  <a:moveTo>
                    <a:pt x="0" y="0"/>
                  </a:moveTo>
                  <a:lnTo>
                    <a:pt x="228" y="10820"/>
                  </a:lnTo>
                  <a:lnTo>
                    <a:pt x="546" y="21615"/>
                  </a:lnTo>
                </a:path>
              </a:pathLst>
            </a:custGeom>
            <a:ln w="3175">
              <a:solidFill>
                <a:srgbClr val="565658"/>
              </a:solidFill>
            </a:ln>
          </p:spPr>
          <p:txBody>
            <a:bodyPr wrap="square" lIns="0" tIns="0" rIns="0" bIns="0" rtlCol="0"/>
            <a:lstStyle/>
            <a:p/>
          </p:txBody>
        </p:sp>
        <p:sp>
          <p:nvSpPr>
            <p:cNvPr id="2467" name="object 2467" descr=""/>
            <p:cNvSpPr/>
            <p:nvPr/>
          </p:nvSpPr>
          <p:spPr>
            <a:xfrm>
              <a:off x="6161418" y="2494750"/>
              <a:ext cx="36195" cy="0"/>
            </a:xfrm>
            <a:custGeom>
              <a:avLst/>
              <a:gdLst/>
              <a:ahLst/>
              <a:cxnLst/>
              <a:rect l="l" t="t" r="r" b="b"/>
              <a:pathLst>
                <a:path w="36195" h="0">
                  <a:moveTo>
                    <a:pt x="36029" y="0"/>
                  </a:moveTo>
                  <a:lnTo>
                    <a:pt x="32321" y="0"/>
                  </a:lnTo>
                  <a:lnTo>
                    <a:pt x="13106" y="0"/>
                  </a:lnTo>
                  <a:lnTo>
                    <a:pt x="0" y="0"/>
                  </a:lnTo>
                </a:path>
              </a:pathLst>
            </a:custGeom>
            <a:ln w="3175">
              <a:solidFill>
                <a:srgbClr val="565658"/>
              </a:solidFill>
            </a:ln>
          </p:spPr>
          <p:txBody>
            <a:bodyPr wrap="square" lIns="0" tIns="0" rIns="0" bIns="0" rtlCol="0"/>
            <a:lstStyle/>
            <a:p/>
          </p:txBody>
        </p:sp>
        <p:sp>
          <p:nvSpPr>
            <p:cNvPr id="2468" name="object 2468" descr=""/>
            <p:cNvSpPr/>
            <p:nvPr/>
          </p:nvSpPr>
          <p:spPr>
            <a:xfrm>
              <a:off x="5928950" y="2350603"/>
              <a:ext cx="0" cy="80645"/>
            </a:xfrm>
            <a:custGeom>
              <a:avLst/>
              <a:gdLst/>
              <a:ahLst/>
              <a:cxnLst/>
              <a:rect l="l" t="t" r="r" b="b"/>
              <a:pathLst>
                <a:path w="0" h="80644">
                  <a:moveTo>
                    <a:pt x="0" y="0"/>
                  </a:moveTo>
                  <a:lnTo>
                    <a:pt x="0" y="80479"/>
                  </a:lnTo>
                </a:path>
              </a:pathLst>
            </a:custGeom>
            <a:ln w="3175">
              <a:solidFill>
                <a:srgbClr val="565658"/>
              </a:solidFill>
            </a:ln>
          </p:spPr>
          <p:txBody>
            <a:bodyPr wrap="square" lIns="0" tIns="0" rIns="0" bIns="0" rtlCol="0"/>
            <a:lstStyle/>
            <a:p/>
          </p:txBody>
        </p:sp>
        <p:sp>
          <p:nvSpPr>
            <p:cNvPr id="2469" name="object 2469" descr=""/>
            <p:cNvSpPr/>
            <p:nvPr/>
          </p:nvSpPr>
          <p:spPr>
            <a:xfrm>
              <a:off x="5931889" y="2431082"/>
              <a:ext cx="3175" cy="3175"/>
            </a:xfrm>
            <a:custGeom>
              <a:avLst/>
              <a:gdLst/>
              <a:ahLst/>
              <a:cxnLst/>
              <a:rect l="l" t="t" r="r" b="b"/>
              <a:pathLst>
                <a:path w="3175" h="3175">
                  <a:moveTo>
                    <a:pt x="0" y="0"/>
                  </a:moveTo>
                  <a:lnTo>
                    <a:pt x="2870" y="2298"/>
                  </a:lnTo>
                  <a:lnTo>
                    <a:pt x="2933" y="2933"/>
                  </a:lnTo>
                </a:path>
              </a:pathLst>
            </a:custGeom>
            <a:ln w="3175">
              <a:solidFill>
                <a:srgbClr val="565658"/>
              </a:solidFill>
            </a:ln>
          </p:spPr>
          <p:txBody>
            <a:bodyPr wrap="square" lIns="0" tIns="0" rIns="0" bIns="0" rtlCol="0"/>
            <a:lstStyle/>
            <a:p/>
          </p:txBody>
        </p:sp>
        <p:sp>
          <p:nvSpPr>
            <p:cNvPr id="2470" name="object 2470" descr=""/>
            <p:cNvSpPr/>
            <p:nvPr/>
          </p:nvSpPr>
          <p:spPr>
            <a:xfrm>
              <a:off x="5934830" y="2434022"/>
              <a:ext cx="83820" cy="0"/>
            </a:xfrm>
            <a:custGeom>
              <a:avLst/>
              <a:gdLst/>
              <a:ahLst/>
              <a:cxnLst/>
              <a:rect l="l" t="t" r="r" b="b"/>
              <a:pathLst>
                <a:path w="83820" h="0">
                  <a:moveTo>
                    <a:pt x="83248" y="0"/>
                  </a:moveTo>
                  <a:lnTo>
                    <a:pt x="0" y="0"/>
                  </a:lnTo>
                </a:path>
              </a:pathLst>
            </a:custGeom>
            <a:ln w="3175">
              <a:solidFill>
                <a:srgbClr val="565658"/>
              </a:solidFill>
            </a:ln>
          </p:spPr>
          <p:txBody>
            <a:bodyPr wrap="square" lIns="0" tIns="0" rIns="0" bIns="0" rtlCol="0"/>
            <a:lstStyle/>
            <a:p/>
          </p:txBody>
        </p:sp>
        <p:sp>
          <p:nvSpPr>
            <p:cNvPr id="2471" name="object 2471" descr=""/>
            <p:cNvSpPr/>
            <p:nvPr/>
          </p:nvSpPr>
          <p:spPr>
            <a:xfrm>
              <a:off x="6005349" y="2473195"/>
              <a:ext cx="4445" cy="4445"/>
            </a:xfrm>
            <a:custGeom>
              <a:avLst/>
              <a:gdLst/>
              <a:ahLst/>
              <a:cxnLst/>
              <a:rect l="l" t="t" r="r" b="b"/>
              <a:pathLst>
                <a:path w="4445" h="4444">
                  <a:moveTo>
                    <a:pt x="3911" y="3924"/>
                  </a:moveTo>
                  <a:lnTo>
                    <a:pt x="88" y="863"/>
                  </a:lnTo>
                  <a:lnTo>
                    <a:pt x="0" y="0"/>
                  </a:lnTo>
                </a:path>
              </a:pathLst>
            </a:custGeom>
            <a:ln w="3175">
              <a:solidFill>
                <a:srgbClr val="565658"/>
              </a:solidFill>
            </a:ln>
          </p:spPr>
          <p:txBody>
            <a:bodyPr wrap="square" lIns="0" tIns="0" rIns="0" bIns="0" rtlCol="0"/>
            <a:lstStyle/>
            <a:p/>
          </p:txBody>
        </p:sp>
        <p:sp>
          <p:nvSpPr>
            <p:cNvPr id="2472" name="object 2472" descr=""/>
            <p:cNvSpPr/>
            <p:nvPr/>
          </p:nvSpPr>
          <p:spPr>
            <a:xfrm>
              <a:off x="6079775" y="2473200"/>
              <a:ext cx="4445" cy="4445"/>
            </a:xfrm>
            <a:custGeom>
              <a:avLst/>
              <a:gdLst/>
              <a:ahLst/>
              <a:cxnLst/>
              <a:rect l="l" t="t" r="r" b="b"/>
              <a:pathLst>
                <a:path w="4445" h="4444">
                  <a:moveTo>
                    <a:pt x="3924" y="0"/>
                  </a:moveTo>
                  <a:lnTo>
                    <a:pt x="863" y="3822"/>
                  </a:lnTo>
                  <a:lnTo>
                    <a:pt x="0" y="3924"/>
                  </a:lnTo>
                </a:path>
              </a:pathLst>
            </a:custGeom>
            <a:ln w="3175">
              <a:solidFill>
                <a:srgbClr val="565658"/>
              </a:solidFill>
            </a:ln>
          </p:spPr>
          <p:txBody>
            <a:bodyPr wrap="square" lIns="0" tIns="0" rIns="0" bIns="0" rtlCol="0"/>
            <a:lstStyle/>
            <a:p/>
          </p:txBody>
        </p:sp>
        <p:sp>
          <p:nvSpPr>
            <p:cNvPr id="2473" name="object 2473" descr=""/>
            <p:cNvSpPr/>
            <p:nvPr/>
          </p:nvSpPr>
          <p:spPr>
            <a:xfrm>
              <a:off x="6085653" y="2473200"/>
              <a:ext cx="72390" cy="0"/>
            </a:xfrm>
            <a:custGeom>
              <a:avLst/>
              <a:gdLst/>
              <a:ahLst/>
              <a:cxnLst/>
              <a:rect l="l" t="t" r="r" b="b"/>
              <a:pathLst>
                <a:path w="72389" h="0">
                  <a:moveTo>
                    <a:pt x="0" y="0"/>
                  </a:moveTo>
                  <a:lnTo>
                    <a:pt x="71907" y="0"/>
                  </a:lnTo>
                </a:path>
              </a:pathLst>
            </a:custGeom>
            <a:ln w="3175">
              <a:solidFill>
                <a:srgbClr val="565658"/>
              </a:solidFill>
            </a:ln>
          </p:spPr>
          <p:txBody>
            <a:bodyPr wrap="square" lIns="0" tIns="0" rIns="0" bIns="0" rtlCol="0"/>
            <a:lstStyle/>
            <a:p/>
          </p:txBody>
        </p:sp>
        <p:sp>
          <p:nvSpPr>
            <p:cNvPr id="2474" name="object 2474" descr=""/>
            <p:cNvSpPr/>
            <p:nvPr/>
          </p:nvSpPr>
          <p:spPr>
            <a:xfrm>
              <a:off x="6157561" y="2473198"/>
              <a:ext cx="635" cy="21590"/>
            </a:xfrm>
            <a:custGeom>
              <a:avLst/>
              <a:gdLst/>
              <a:ahLst/>
              <a:cxnLst/>
              <a:rect l="l" t="t" r="r" b="b"/>
              <a:pathLst>
                <a:path w="635" h="21589">
                  <a:moveTo>
                    <a:pt x="533" y="21551"/>
                  </a:moveTo>
                  <a:lnTo>
                    <a:pt x="228" y="10833"/>
                  </a:lnTo>
                  <a:lnTo>
                    <a:pt x="0" y="0"/>
                  </a:lnTo>
                </a:path>
              </a:pathLst>
            </a:custGeom>
            <a:ln w="3175">
              <a:solidFill>
                <a:srgbClr val="565658"/>
              </a:solidFill>
            </a:ln>
          </p:spPr>
          <p:txBody>
            <a:bodyPr wrap="square" lIns="0" tIns="0" rIns="0" bIns="0" rtlCol="0"/>
            <a:lstStyle/>
            <a:p/>
          </p:txBody>
        </p:sp>
        <p:sp>
          <p:nvSpPr>
            <p:cNvPr id="2475" name="object 2475" descr=""/>
            <p:cNvSpPr/>
            <p:nvPr/>
          </p:nvSpPr>
          <p:spPr>
            <a:xfrm>
              <a:off x="6158092" y="2494750"/>
              <a:ext cx="3810" cy="0"/>
            </a:xfrm>
            <a:custGeom>
              <a:avLst/>
              <a:gdLst/>
              <a:ahLst/>
              <a:cxnLst/>
              <a:rect l="l" t="t" r="r" b="b"/>
              <a:pathLst>
                <a:path w="3810" h="0">
                  <a:moveTo>
                    <a:pt x="3327" y="0"/>
                  </a:moveTo>
                  <a:lnTo>
                    <a:pt x="2489" y="0"/>
                  </a:lnTo>
                  <a:lnTo>
                    <a:pt x="1358" y="0"/>
                  </a:lnTo>
                  <a:lnTo>
                    <a:pt x="0" y="0"/>
                  </a:lnTo>
                </a:path>
              </a:pathLst>
            </a:custGeom>
            <a:ln w="3175">
              <a:solidFill>
                <a:srgbClr val="565658"/>
              </a:solidFill>
            </a:ln>
          </p:spPr>
          <p:txBody>
            <a:bodyPr wrap="square" lIns="0" tIns="0" rIns="0" bIns="0" rtlCol="0"/>
            <a:lstStyle/>
            <a:p/>
          </p:txBody>
        </p:sp>
        <p:sp>
          <p:nvSpPr>
            <p:cNvPr id="2476" name="object 2476" descr=""/>
            <p:cNvSpPr/>
            <p:nvPr/>
          </p:nvSpPr>
          <p:spPr>
            <a:xfrm>
              <a:off x="5931895" y="2434022"/>
              <a:ext cx="3175" cy="3175"/>
            </a:xfrm>
            <a:custGeom>
              <a:avLst/>
              <a:gdLst/>
              <a:ahLst/>
              <a:cxnLst/>
              <a:rect l="l" t="t" r="r" b="b"/>
              <a:pathLst>
                <a:path w="3175" h="3175">
                  <a:moveTo>
                    <a:pt x="2933" y="0"/>
                  </a:moveTo>
                  <a:lnTo>
                    <a:pt x="634" y="2870"/>
                  </a:lnTo>
                  <a:lnTo>
                    <a:pt x="0" y="2933"/>
                  </a:lnTo>
                </a:path>
              </a:pathLst>
            </a:custGeom>
            <a:ln w="3175">
              <a:solidFill>
                <a:srgbClr val="565658"/>
              </a:solidFill>
            </a:ln>
          </p:spPr>
          <p:txBody>
            <a:bodyPr wrap="square" lIns="0" tIns="0" rIns="0" bIns="0" rtlCol="0"/>
            <a:lstStyle/>
            <a:p/>
          </p:txBody>
        </p:sp>
        <p:sp>
          <p:nvSpPr>
            <p:cNvPr id="2477" name="object 2477" descr=""/>
            <p:cNvSpPr/>
            <p:nvPr/>
          </p:nvSpPr>
          <p:spPr>
            <a:xfrm>
              <a:off x="6009258" y="2477120"/>
              <a:ext cx="60960" cy="0"/>
            </a:xfrm>
            <a:custGeom>
              <a:avLst/>
              <a:gdLst/>
              <a:ahLst/>
              <a:cxnLst/>
              <a:rect l="l" t="t" r="r" b="b"/>
              <a:pathLst>
                <a:path w="60960" h="0">
                  <a:moveTo>
                    <a:pt x="60413" y="0"/>
                  </a:moveTo>
                  <a:lnTo>
                    <a:pt x="0" y="0"/>
                  </a:lnTo>
                </a:path>
              </a:pathLst>
            </a:custGeom>
            <a:ln w="3175">
              <a:solidFill>
                <a:srgbClr val="565658"/>
              </a:solidFill>
            </a:ln>
          </p:spPr>
          <p:txBody>
            <a:bodyPr wrap="square" lIns="0" tIns="0" rIns="0" bIns="0" rtlCol="0"/>
            <a:lstStyle/>
            <a:p/>
          </p:txBody>
        </p:sp>
        <p:sp>
          <p:nvSpPr>
            <p:cNvPr id="2478" name="object 2478" descr=""/>
            <p:cNvSpPr/>
            <p:nvPr/>
          </p:nvSpPr>
          <p:spPr>
            <a:xfrm>
              <a:off x="5928950" y="2436961"/>
              <a:ext cx="0" cy="57785"/>
            </a:xfrm>
            <a:custGeom>
              <a:avLst/>
              <a:gdLst/>
              <a:ahLst/>
              <a:cxnLst/>
              <a:rect l="l" t="t" r="r" b="b"/>
              <a:pathLst>
                <a:path w="0" h="57785">
                  <a:moveTo>
                    <a:pt x="0" y="0"/>
                  </a:moveTo>
                  <a:lnTo>
                    <a:pt x="0" y="57785"/>
                  </a:lnTo>
                </a:path>
              </a:pathLst>
            </a:custGeom>
            <a:ln w="3175">
              <a:solidFill>
                <a:srgbClr val="565658"/>
              </a:solidFill>
            </a:ln>
          </p:spPr>
          <p:txBody>
            <a:bodyPr wrap="square" lIns="0" tIns="0" rIns="0" bIns="0" rtlCol="0"/>
            <a:lstStyle/>
            <a:p/>
          </p:txBody>
        </p:sp>
        <p:sp>
          <p:nvSpPr>
            <p:cNvPr id="2479" name="object 2479" descr=""/>
            <p:cNvSpPr/>
            <p:nvPr/>
          </p:nvSpPr>
          <p:spPr>
            <a:xfrm>
              <a:off x="5928950" y="2494750"/>
              <a:ext cx="136525" cy="0"/>
            </a:xfrm>
            <a:custGeom>
              <a:avLst/>
              <a:gdLst/>
              <a:ahLst/>
              <a:cxnLst/>
              <a:rect l="l" t="t" r="r" b="b"/>
              <a:pathLst>
                <a:path w="136525" h="0">
                  <a:moveTo>
                    <a:pt x="0" y="0"/>
                  </a:moveTo>
                  <a:lnTo>
                    <a:pt x="15671" y="0"/>
                  </a:lnTo>
                  <a:lnTo>
                    <a:pt x="76682" y="0"/>
                  </a:lnTo>
                  <a:lnTo>
                    <a:pt x="135928" y="0"/>
                  </a:lnTo>
                </a:path>
              </a:pathLst>
            </a:custGeom>
            <a:ln w="3175">
              <a:solidFill>
                <a:srgbClr val="565658"/>
              </a:solidFill>
            </a:ln>
          </p:spPr>
          <p:txBody>
            <a:bodyPr wrap="square" lIns="0" tIns="0" rIns="0" bIns="0" rtlCol="0"/>
            <a:lstStyle/>
            <a:p/>
          </p:txBody>
        </p:sp>
        <p:sp>
          <p:nvSpPr>
            <p:cNvPr id="2480" name="object 2480" descr=""/>
            <p:cNvSpPr/>
            <p:nvPr/>
          </p:nvSpPr>
          <p:spPr>
            <a:xfrm>
              <a:off x="5899469" y="2279768"/>
              <a:ext cx="635" cy="0"/>
            </a:xfrm>
            <a:custGeom>
              <a:avLst/>
              <a:gdLst/>
              <a:ahLst/>
              <a:cxnLst/>
              <a:rect l="l" t="t" r="r" b="b"/>
              <a:pathLst>
                <a:path w="635" h="0">
                  <a:moveTo>
                    <a:pt x="0" y="0"/>
                  </a:moveTo>
                  <a:lnTo>
                    <a:pt x="431" y="0"/>
                  </a:lnTo>
                </a:path>
              </a:pathLst>
            </a:custGeom>
            <a:ln w="3175">
              <a:solidFill>
                <a:srgbClr val="565658"/>
              </a:solidFill>
            </a:ln>
          </p:spPr>
          <p:txBody>
            <a:bodyPr wrap="square" lIns="0" tIns="0" rIns="0" bIns="0" rtlCol="0"/>
            <a:lstStyle/>
            <a:p/>
          </p:txBody>
        </p:sp>
        <p:sp>
          <p:nvSpPr>
            <p:cNvPr id="2481" name="object 2481" descr=""/>
            <p:cNvSpPr/>
            <p:nvPr/>
          </p:nvSpPr>
          <p:spPr>
            <a:xfrm>
              <a:off x="5669746" y="2277603"/>
              <a:ext cx="635" cy="1905"/>
            </a:xfrm>
            <a:custGeom>
              <a:avLst/>
              <a:gdLst/>
              <a:ahLst/>
              <a:cxnLst/>
              <a:rect l="l" t="t" r="r" b="b"/>
              <a:pathLst>
                <a:path w="635" h="1905">
                  <a:moveTo>
                    <a:pt x="63" y="0"/>
                  </a:moveTo>
                  <a:lnTo>
                    <a:pt x="38" y="266"/>
                  </a:lnTo>
                  <a:lnTo>
                    <a:pt x="12" y="762"/>
                  </a:lnTo>
                  <a:lnTo>
                    <a:pt x="0" y="1485"/>
                  </a:lnTo>
                </a:path>
              </a:pathLst>
            </a:custGeom>
            <a:ln w="3175">
              <a:solidFill>
                <a:srgbClr val="565658"/>
              </a:solidFill>
            </a:ln>
          </p:spPr>
          <p:txBody>
            <a:bodyPr wrap="square" lIns="0" tIns="0" rIns="0" bIns="0" rtlCol="0"/>
            <a:lstStyle/>
            <a:p/>
          </p:txBody>
        </p:sp>
        <p:sp>
          <p:nvSpPr>
            <p:cNvPr id="2482" name="object 2482" descr=""/>
            <p:cNvSpPr/>
            <p:nvPr/>
          </p:nvSpPr>
          <p:spPr>
            <a:xfrm>
              <a:off x="5667092" y="2277600"/>
              <a:ext cx="3175" cy="1270"/>
            </a:xfrm>
            <a:custGeom>
              <a:avLst/>
              <a:gdLst/>
              <a:ahLst/>
              <a:cxnLst/>
              <a:rect l="l" t="t" r="r" b="b"/>
              <a:pathLst>
                <a:path w="3175" h="1269">
                  <a:moveTo>
                    <a:pt x="0" y="673"/>
                  </a:moveTo>
                  <a:lnTo>
                    <a:pt x="1384" y="215"/>
                  </a:lnTo>
                  <a:lnTo>
                    <a:pt x="2717" y="0"/>
                  </a:lnTo>
                </a:path>
              </a:pathLst>
            </a:custGeom>
            <a:ln w="3175">
              <a:solidFill>
                <a:srgbClr val="565658"/>
              </a:solidFill>
            </a:ln>
          </p:spPr>
          <p:txBody>
            <a:bodyPr wrap="square" lIns="0" tIns="0" rIns="0" bIns="0" rtlCol="0"/>
            <a:lstStyle/>
            <a:p/>
          </p:txBody>
        </p:sp>
        <p:sp>
          <p:nvSpPr>
            <p:cNvPr id="2483" name="object 2483" descr=""/>
            <p:cNvSpPr/>
            <p:nvPr/>
          </p:nvSpPr>
          <p:spPr>
            <a:xfrm>
              <a:off x="5664563" y="2279768"/>
              <a:ext cx="4445" cy="0"/>
            </a:xfrm>
            <a:custGeom>
              <a:avLst/>
              <a:gdLst/>
              <a:ahLst/>
              <a:cxnLst/>
              <a:rect l="l" t="t" r="r" b="b"/>
              <a:pathLst>
                <a:path w="4445" h="0">
                  <a:moveTo>
                    <a:pt x="0" y="0"/>
                  </a:moveTo>
                  <a:lnTo>
                    <a:pt x="0" y="0"/>
                  </a:lnTo>
                  <a:lnTo>
                    <a:pt x="3009" y="0"/>
                  </a:lnTo>
                  <a:lnTo>
                    <a:pt x="4330" y="0"/>
                  </a:lnTo>
                </a:path>
              </a:pathLst>
            </a:custGeom>
            <a:ln w="3175">
              <a:solidFill>
                <a:srgbClr val="565658"/>
              </a:solidFill>
            </a:ln>
          </p:spPr>
          <p:txBody>
            <a:bodyPr wrap="square" lIns="0" tIns="0" rIns="0" bIns="0" rtlCol="0"/>
            <a:lstStyle/>
            <a:p/>
          </p:txBody>
        </p:sp>
        <p:sp>
          <p:nvSpPr>
            <p:cNvPr id="2484" name="object 2484" descr=""/>
            <p:cNvSpPr/>
            <p:nvPr/>
          </p:nvSpPr>
          <p:spPr>
            <a:xfrm>
              <a:off x="5664606" y="2281237"/>
              <a:ext cx="3175" cy="0"/>
            </a:xfrm>
            <a:custGeom>
              <a:avLst/>
              <a:gdLst/>
              <a:ahLst/>
              <a:cxnLst/>
              <a:rect l="l" t="t" r="r" b="b"/>
              <a:pathLst>
                <a:path w="3175" h="0">
                  <a:moveTo>
                    <a:pt x="12" y="0"/>
                  </a:moveTo>
                  <a:lnTo>
                    <a:pt x="469" y="0"/>
                  </a:lnTo>
                  <a:lnTo>
                    <a:pt x="1396" y="0"/>
                  </a:lnTo>
                  <a:lnTo>
                    <a:pt x="2692" y="0"/>
                  </a:lnTo>
                </a:path>
              </a:pathLst>
            </a:custGeom>
            <a:ln w="3175">
              <a:solidFill>
                <a:srgbClr val="565658"/>
              </a:solidFill>
            </a:ln>
          </p:spPr>
          <p:txBody>
            <a:bodyPr wrap="square" lIns="0" tIns="0" rIns="0" bIns="0" rtlCol="0"/>
            <a:lstStyle/>
            <a:p/>
          </p:txBody>
        </p:sp>
        <p:sp>
          <p:nvSpPr>
            <p:cNvPr id="2485" name="object 2485" descr=""/>
            <p:cNvSpPr/>
            <p:nvPr/>
          </p:nvSpPr>
          <p:spPr>
            <a:xfrm>
              <a:off x="5928531" y="2291087"/>
              <a:ext cx="14604" cy="10795"/>
            </a:xfrm>
            <a:custGeom>
              <a:avLst/>
              <a:gdLst/>
              <a:ahLst/>
              <a:cxnLst/>
              <a:rect l="l" t="t" r="r" b="b"/>
              <a:pathLst>
                <a:path w="14604" h="10794">
                  <a:moveTo>
                    <a:pt x="14135" y="10718"/>
                  </a:moveTo>
                  <a:lnTo>
                    <a:pt x="13195" y="6337"/>
                  </a:lnTo>
                  <a:lnTo>
                    <a:pt x="10566" y="2717"/>
                  </a:lnTo>
                  <a:lnTo>
                    <a:pt x="6692" y="469"/>
                  </a:lnTo>
                  <a:lnTo>
                    <a:pt x="2235" y="0"/>
                  </a:lnTo>
                  <a:lnTo>
                    <a:pt x="0" y="723"/>
                  </a:lnTo>
                </a:path>
              </a:pathLst>
            </a:custGeom>
            <a:ln w="3175">
              <a:solidFill>
                <a:srgbClr val="565658"/>
              </a:solidFill>
            </a:ln>
          </p:spPr>
          <p:txBody>
            <a:bodyPr wrap="square" lIns="0" tIns="0" rIns="0" bIns="0" rtlCol="0"/>
            <a:lstStyle/>
            <a:p/>
          </p:txBody>
        </p:sp>
        <p:sp>
          <p:nvSpPr>
            <p:cNvPr id="2486" name="object 2486" descr=""/>
            <p:cNvSpPr/>
            <p:nvPr/>
          </p:nvSpPr>
          <p:spPr>
            <a:xfrm>
              <a:off x="5937327" y="2301805"/>
              <a:ext cx="5715" cy="9525"/>
            </a:xfrm>
            <a:custGeom>
              <a:avLst/>
              <a:gdLst/>
              <a:ahLst/>
              <a:cxnLst/>
              <a:rect l="l" t="t" r="r" b="b"/>
              <a:pathLst>
                <a:path w="5714" h="9525">
                  <a:moveTo>
                    <a:pt x="0" y="9029"/>
                  </a:moveTo>
                  <a:lnTo>
                    <a:pt x="1778" y="8001"/>
                  </a:lnTo>
                  <a:lnTo>
                    <a:pt x="4406" y="4381"/>
                  </a:lnTo>
                  <a:lnTo>
                    <a:pt x="5334" y="0"/>
                  </a:lnTo>
                </a:path>
              </a:pathLst>
            </a:custGeom>
            <a:ln w="3175">
              <a:solidFill>
                <a:srgbClr val="565658"/>
              </a:solidFill>
            </a:ln>
          </p:spPr>
          <p:txBody>
            <a:bodyPr wrap="square" lIns="0" tIns="0" rIns="0" bIns="0" rtlCol="0"/>
            <a:lstStyle/>
            <a:p/>
          </p:txBody>
        </p:sp>
        <p:sp>
          <p:nvSpPr>
            <p:cNvPr id="2487" name="object 2487" descr=""/>
            <p:cNvSpPr/>
            <p:nvPr/>
          </p:nvSpPr>
          <p:spPr>
            <a:xfrm>
              <a:off x="5937116" y="2557099"/>
              <a:ext cx="5715" cy="9525"/>
            </a:xfrm>
            <a:custGeom>
              <a:avLst/>
              <a:gdLst/>
              <a:ahLst/>
              <a:cxnLst/>
              <a:rect l="l" t="t" r="r" b="b"/>
              <a:pathLst>
                <a:path w="5714" h="9525">
                  <a:moveTo>
                    <a:pt x="5549" y="9144"/>
                  </a:moveTo>
                  <a:lnTo>
                    <a:pt x="4610" y="4762"/>
                  </a:lnTo>
                  <a:lnTo>
                    <a:pt x="1981" y="1143"/>
                  </a:lnTo>
                  <a:lnTo>
                    <a:pt x="0" y="0"/>
                  </a:lnTo>
                </a:path>
              </a:pathLst>
            </a:custGeom>
            <a:ln w="3175">
              <a:solidFill>
                <a:srgbClr val="565658"/>
              </a:solidFill>
            </a:ln>
          </p:spPr>
          <p:txBody>
            <a:bodyPr wrap="square" lIns="0" tIns="0" rIns="0" bIns="0" rtlCol="0"/>
            <a:lstStyle/>
            <a:p/>
          </p:txBody>
        </p:sp>
        <p:sp>
          <p:nvSpPr>
            <p:cNvPr id="2488" name="object 2488" descr=""/>
            <p:cNvSpPr/>
            <p:nvPr/>
          </p:nvSpPr>
          <p:spPr>
            <a:xfrm>
              <a:off x="5928900" y="2566242"/>
              <a:ext cx="13970" cy="10795"/>
            </a:xfrm>
            <a:custGeom>
              <a:avLst/>
              <a:gdLst/>
              <a:ahLst/>
              <a:cxnLst/>
              <a:rect l="l" t="t" r="r" b="b"/>
              <a:pathLst>
                <a:path w="13970" h="10794">
                  <a:moveTo>
                    <a:pt x="0" y="10109"/>
                  </a:moveTo>
                  <a:lnTo>
                    <a:pt x="1866" y="10718"/>
                  </a:lnTo>
                  <a:lnTo>
                    <a:pt x="6324" y="10248"/>
                  </a:lnTo>
                  <a:lnTo>
                    <a:pt x="10198" y="8001"/>
                  </a:lnTo>
                  <a:lnTo>
                    <a:pt x="12827" y="4381"/>
                  </a:lnTo>
                  <a:lnTo>
                    <a:pt x="13766" y="0"/>
                  </a:lnTo>
                </a:path>
              </a:pathLst>
            </a:custGeom>
            <a:ln w="3175">
              <a:solidFill>
                <a:srgbClr val="565658"/>
              </a:solidFill>
            </a:ln>
          </p:spPr>
          <p:txBody>
            <a:bodyPr wrap="square" lIns="0" tIns="0" rIns="0" bIns="0" rtlCol="0"/>
            <a:lstStyle/>
            <a:p/>
          </p:txBody>
        </p:sp>
        <p:sp>
          <p:nvSpPr>
            <p:cNvPr id="2489" name="object 2489" descr=""/>
            <p:cNvSpPr/>
            <p:nvPr/>
          </p:nvSpPr>
          <p:spPr>
            <a:xfrm>
              <a:off x="5945296" y="2337768"/>
              <a:ext cx="11430" cy="7620"/>
            </a:xfrm>
            <a:custGeom>
              <a:avLst/>
              <a:gdLst/>
              <a:ahLst/>
              <a:cxnLst/>
              <a:rect l="l" t="t" r="r" b="b"/>
              <a:pathLst>
                <a:path w="11429" h="7619">
                  <a:moveTo>
                    <a:pt x="0" y="7391"/>
                  </a:moveTo>
                  <a:lnTo>
                    <a:pt x="838" y="6210"/>
                  </a:lnTo>
                  <a:lnTo>
                    <a:pt x="11087" y="0"/>
                  </a:lnTo>
                </a:path>
              </a:pathLst>
            </a:custGeom>
            <a:ln w="3175">
              <a:solidFill>
                <a:srgbClr val="565658"/>
              </a:solidFill>
            </a:ln>
          </p:spPr>
          <p:txBody>
            <a:bodyPr wrap="square" lIns="0" tIns="0" rIns="0" bIns="0" rtlCol="0"/>
            <a:lstStyle/>
            <a:p/>
          </p:txBody>
        </p:sp>
        <p:sp>
          <p:nvSpPr>
            <p:cNvPr id="2490" name="object 2490" descr=""/>
            <p:cNvSpPr/>
            <p:nvPr/>
          </p:nvSpPr>
          <p:spPr>
            <a:xfrm>
              <a:off x="5945506" y="2523182"/>
              <a:ext cx="11430" cy="7620"/>
            </a:xfrm>
            <a:custGeom>
              <a:avLst/>
              <a:gdLst/>
              <a:ahLst/>
              <a:cxnLst/>
              <a:rect l="l" t="t" r="r" b="b"/>
              <a:pathLst>
                <a:path w="11429" h="7619">
                  <a:moveTo>
                    <a:pt x="10871" y="7099"/>
                  </a:moveTo>
                  <a:lnTo>
                    <a:pt x="3733" y="3403"/>
                  </a:lnTo>
                  <a:lnTo>
                    <a:pt x="634" y="901"/>
                  </a:lnTo>
                  <a:lnTo>
                    <a:pt x="0" y="0"/>
                  </a:lnTo>
                </a:path>
              </a:pathLst>
            </a:custGeom>
            <a:ln w="3175">
              <a:solidFill>
                <a:srgbClr val="565658"/>
              </a:solidFill>
            </a:ln>
          </p:spPr>
          <p:txBody>
            <a:bodyPr wrap="square" lIns="0" tIns="0" rIns="0" bIns="0" rtlCol="0"/>
            <a:lstStyle/>
            <a:p/>
          </p:txBody>
        </p:sp>
        <p:sp>
          <p:nvSpPr>
            <p:cNvPr id="2491" name="object 2491" descr=""/>
            <p:cNvSpPr/>
            <p:nvPr/>
          </p:nvSpPr>
          <p:spPr>
            <a:xfrm>
              <a:off x="5936794" y="2277324"/>
              <a:ext cx="19685" cy="60960"/>
            </a:xfrm>
            <a:custGeom>
              <a:avLst/>
              <a:gdLst/>
              <a:ahLst/>
              <a:cxnLst/>
              <a:rect l="l" t="t" r="r" b="b"/>
              <a:pathLst>
                <a:path w="19685" h="60960">
                  <a:moveTo>
                    <a:pt x="19583" y="19583"/>
                  </a:moveTo>
                  <a:lnTo>
                    <a:pt x="19583" y="60439"/>
                  </a:lnTo>
                </a:path>
                <a:path w="19685" h="60960">
                  <a:moveTo>
                    <a:pt x="19583" y="19583"/>
                  </a:moveTo>
                  <a:lnTo>
                    <a:pt x="18084" y="12090"/>
                  </a:lnTo>
                  <a:lnTo>
                    <a:pt x="13842" y="5727"/>
                  </a:lnTo>
                  <a:lnTo>
                    <a:pt x="7492" y="1485"/>
                  </a:lnTo>
                  <a:lnTo>
                    <a:pt x="0" y="0"/>
                  </a:lnTo>
                </a:path>
              </a:pathLst>
            </a:custGeom>
            <a:ln w="3175">
              <a:solidFill>
                <a:srgbClr val="565658"/>
              </a:solidFill>
            </a:ln>
          </p:spPr>
          <p:txBody>
            <a:bodyPr wrap="square" lIns="0" tIns="0" rIns="0" bIns="0" rtlCol="0"/>
            <a:lstStyle/>
            <a:p/>
          </p:txBody>
        </p:sp>
        <p:sp>
          <p:nvSpPr>
            <p:cNvPr id="2492" name="object 2492" descr=""/>
            <p:cNvSpPr/>
            <p:nvPr/>
          </p:nvSpPr>
          <p:spPr>
            <a:xfrm>
              <a:off x="5936788" y="2571141"/>
              <a:ext cx="19685" cy="19685"/>
            </a:xfrm>
            <a:custGeom>
              <a:avLst/>
              <a:gdLst/>
              <a:ahLst/>
              <a:cxnLst/>
              <a:rect l="l" t="t" r="r" b="b"/>
              <a:pathLst>
                <a:path w="19685" h="19685">
                  <a:moveTo>
                    <a:pt x="0" y="19583"/>
                  </a:moveTo>
                  <a:lnTo>
                    <a:pt x="7493" y="18097"/>
                  </a:lnTo>
                  <a:lnTo>
                    <a:pt x="13843" y="13843"/>
                  </a:lnTo>
                  <a:lnTo>
                    <a:pt x="18097" y="7493"/>
                  </a:lnTo>
                  <a:lnTo>
                    <a:pt x="19583" y="0"/>
                  </a:lnTo>
                </a:path>
              </a:pathLst>
            </a:custGeom>
            <a:ln w="3175">
              <a:solidFill>
                <a:srgbClr val="565658"/>
              </a:solidFill>
            </a:ln>
          </p:spPr>
          <p:txBody>
            <a:bodyPr wrap="square" lIns="0" tIns="0" rIns="0" bIns="0" rtlCol="0"/>
            <a:lstStyle/>
            <a:p/>
          </p:txBody>
        </p:sp>
        <p:sp>
          <p:nvSpPr>
            <p:cNvPr id="2493" name="object 2493" descr=""/>
            <p:cNvSpPr/>
            <p:nvPr/>
          </p:nvSpPr>
          <p:spPr>
            <a:xfrm>
              <a:off x="5917390" y="2277324"/>
              <a:ext cx="19685" cy="0"/>
            </a:xfrm>
            <a:custGeom>
              <a:avLst/>
              <a:gdLst/>
              <a:ahLst/>
              <a:cxnLst/>
              <a:rect l="l" t="t" r="r" b="b"/>
              <a:pathLst>
                <a:path w="19685" h="0">
                  <a:moveTo>
                    <a:pt x="0" y="0"/>
                  </a:moveTo>
                  <a:lnTo>
                    <a:pt x="19392" y="0"/>
                  </a:lnTo>
                </a:path>
              </a:pathLst>
            </a:custGeom>
            <a:ln w="3175">
              <a:solidFill>
                <a:srgbClr val="565658"/>
              </a:solidFill>
            </a:ln>
          </p:spPr>
          <p:txBody>
            <a:bodyPr wrap="square" lIns="0" tIns="0" rIns="0" bIns="0" rtlCol="0"/>
            <a:lstStyle/>
            <a:p/>
          </p:txBody>
        </p:sp>
        <p:sp>
          <p:nvSpPr>
            <p:cNvPr id="2494" name="object 2494" descr=""/>
            <p:cNvSpPr/>
            <p:nvPr/>
          </p:nvSpPr>
          <p:spPr>
            <a:xfrm>
              <a:off x="5916722" y="2590725"/>
              <a:ext cx="20320" cy="0"/>
            </a:xfrm>
            <a:custGeom>
              <a:avLst/>
              <a:gdLst/>
              <a:ahLst/>
              <a:cxnLst/>
              <a:rect l="l" t="t" r="r" b="b"/>
              <a:pathLst>
                <a:path w="20320" h="0">
                  <a:moveTo>
                    <a:pt x="20065" y="0"/>
                  </a:moveTo>
                  <a:lnTo>
                    <a:pt x="0" y="0"/>
                  </a:lnTo>
                </a:path>
              </a:pathLst>
            </a:custGeom>
            <a:ln w="3175">
              <a:solidFill>
                <a:srgbClr val="565658"/>
              </a:solidFill>
            </a:ln>
          </p:spPr>
          <p:txBody>
            <a:bodyPr wrap="square" lIns="0" tIns="0" rIns="0" bIns="0" rtlCol="0"/>
            <a:lstStyle/>
            <a:p/>
          </p:txBody>
        </p:sp>
        <p:sp>
          <p:nvSpPr>
            <p:cNvPr id="2495" name="object 2495" descr=""/>
            <p:cNvSpPr/>
            <p:nvPr/>
          </p:nvSpPr>
          <p:spPr>
            <a:xfrm>
              <a:off x="5564615" y="2326288"/>
              <a:ext cx="55880" cy="0"/>
            </a:xfrm>
            <a:custGeom>
              <a:avLst/>
              <a:gdLst/>
              <a:ahLst/>
              <a:cxnLst/>
              <a:rect l="l" t="t" r="r" b="b"/>
              <a:pathLst>
                <a:path w="55879" h="0">
                  <a:moveTo>
                    <a:pt x="55727" y="0"/>
                  </a:moveTo>
                  <a:lnTo>
                    <a:pt x="0" y="0"/>
                  </a:lnTo>
                </a:path>
              </a:pathLst>
            </a:custGeom>
            <a:ln w="3175">
              <a:solidFill>
                <a:srgbClr val="565658"/>
              </a:solidFill>
            </a:ln>
          </p:spPr>
          <p:txBody>
            <a:bodyPr wrap="square" lIns="0" tIns="0" rIns="0" bIns="0" rtlCol="0"/>
            <a:lstStyle/>
            <a:p/>
          </p:txBody>
        </p:sp>
        <p:sp>
          <p:nvSpPr>
            <p:cNvPr id="2496" name="object 2496" descr=""/>
            <p:cNvSpPr/>
            <p:nvPr/>
          </p:nvSpPr>
          <p:spPr>
            <a:xfrm>
              <a:off x="6055066" y="2417242"/>
              <a:ext cx="3810" cy="5080"/>
            </a:xfrm>
            <a:custGeom>
              <a:avLst/>
              <a:gdLst/>
              <a:ahLst/>
              <a:cxnLst/>
              <a:rect l="l" t="t" r="r" b="b"/>
              <a:pathLst>
                <a:path w="3810" h="5080">
                  <a:moveTo>
                    <a:pt x="3276" y="0"/>
                  </a:moveTo>
                  <a:lnTo>
                    <a:pt x="1473" y="3111"/>
                  </a:lnTo>
                  <a:lnTo>
                    <a:pt x="0" y="4749"/>
                  </a:lnTo>
                </a:path>
              </a:pathLst>
            </a:custGeom>
            <a:ln w="3175">
              <a:solidFill>
                <a:srgbClr val="565658"/>
              </a:solidFill>
            </a:ln>
          </p:spPr>
          <p:txBody>
            <a:bodyPr wrap="square" lIns="0" tIns="0" rIns="0" bIns="0" rtlCol="0"/>
            <a:lstStyle/>
            <a:p/>
          </p:txBody>
        </p:sp>
        <p:sp>
          <p:nvSpPr>
            <p:cNvPr id="2497" name="object 2497" descr=""/>
            <p:cNvSpPr/>
            <p:nvPr/>
          </p:nvSpPr>
          <p:spPr>
            <a:xfrm>
              <a:off x="6050344" y="2417235"/>
              <a:ext cx="8255" cy="8255"/>
            </a:xfrm>
            <a:custGeom>
              <a:avLst/>
              <a:gdLst/>
              <a:ahLst/>
              <a:cxnLst/>
              <a:rect l="l" t="t" r="r" b="b"/>
              <a:pathLst>
                <a:path w="8254" h="8255">
                  <a:moveTo>
                    <a:pt x="0" y="7658"/>
                  </a:moveTo>
                  <a:lnTo>
                    <a:pt x="3187" y="5994"/>
                  </a:lnTo>
                  <a:lnTo>
                    <a:pt x="6197" y="3124"/>
                  </a:lnTo>
                  <a:lnTo>
                    <a:pt x="8001" y="0"/>
                  </a:lnTo>
                </a:path>
              </a:pathLst>
            </a:custGeom>
            <a:ln w="3175">
              <a:solidFill>
                <a:srgbClr val="565658"/>
              </a:solidFill>
            </a:ln>
          </p:spPr>
          <p:txBody>
            <a:bodyPr wrap="square" lIns="0" tIns="0" rIns="0" bIns="0" rtlCol="0"/>
            <a:lstStyle/>
            <a:p/>
          </p:txBody>
        </p:sp>
        <p:sp>
          <p:nvSpPr>
            <p:cNvPr id="2498" name="object 2498" descr=""/>
            <p:cNvSpPr/>
            <p:nvPr/>
          </p:nvSpPr>
          <p:spPr>
            <a:xfrm>
              <a:off x="5639187" y="2580933"/>
              <a:ext cx="40005" cy="0"/>
            </a:xfrm>
            <a:custGeom>
              <a:avLst/>
              <a:gdLst/>
              <a:ahLst/>
              <a:cxnLst/>
              <a:rect l="l" t="t" r="r" b="b"/>
              <a:pathLst>
                <a:path w="40004" h="0">
                  <a:moveTo>
                    <a:pt x="0" y="0"/>
                  </a:moveTo>
                  <a:lnTo>
                    <a:pt x="5232" y="0"/>
                  </a:lnTo>
                  <a:lnTo>
                    <a:pt x="17132" y="0"/>
                  </a:lnTo>
                  <a:lnTo>
                    <a:pt x="21018" y="0"/>
                  </a:lnTo>
                  <a:lnTo>
                    <a:pt x="29438" y="0"/>
                  </a:lnTo>
                  <a:lnTo>
                    <a:pt x="39382" y="0"/>
                  </a:lnTo>
                </a:path>
              </a:pathLst>
            </a:custGeom>
            <a:ln w="3175">
              <a:solidFill>
                <a:srgbClr val="565658"/>
              </a:solidFill>
            </a:ln>
          </p:spPr>
          <p:txBody>
            <a:bodyPr wrap="square" lIns="0" tIns="0" rIns="0" bIns="0" rtlCol="0"/>
            <a:lstStyle/>
            <a:p/>
          </p:txBody>
        </p:sp>
        <p:sp>
          <p:nvSpPr>
            <p:cNvPr id="2499" name="object 2499" descr=""/>
            <p:cNvSpPr/>
            <p:nvPr/>
          </p:nvSpPr>
          <p:spPr>
            <a:xfrm>
              <a:off x="5899078" y="2580933"/>
              <a:ext cx="2540" cy="0"/>
            </a:xfrm>
            <a:custGeom>
              <a:avLst/>
              <a:gdLst/>
              <a:ahLst/>
              <a:cxnLst/>
              <a:rect l="l" t="t" r="r" b="b"/>
              <a:pathLst>
                <a:path w="2539" h="0">
                  <a:moveTo>
                    <a:pt x="0" y="0"/>
                  </a:moveTo>
                  <a:lnTo>
                    <a:pt x="2095" y="0"/>
                  </a:lnTo>
                  <a:lnTo>
                    <a:pt x="2489" y="0"/>
                  </a:lnTo>
                </a:path>
              </a:pathLst>
            </a:custGeom>
            <a:ln w="3175">
              <a:solidFill>
                <a:srgbClr val="565658"/>
              </a:solidFill>
            </a:ln>
          </p:spPr>
          <p:txBody>
            <a:bodyPr wrap="square" lIns="0" tIns="0" rIns="0" bIns="0" rtlCol="0"/>
            <a:lstStyle/>
            <a:p/>
          </p:txBody>
        </p:sp>
        <p:sp>
          <p:nvSpPr>
            <p:cNvPr id="2500" name="object 2500" descr=""/>
            <p:cNvSpPr/>
            <p:nvPr/>
          </p:nvSpPr>
          <p:spPr>
            <a:xfrm>
              <a:off x="5903785" y="2580933"/>
              <a:ext cx="22860" cy="0"/>
            </a:xfrm>
            <a:custGeom>
              <a:avLst/>
              <a:gdLst/>
              <a:ahLst/>
              <a:cxnLst/>
              <a:rect l="l" t="t" r="r" b="b"/>
              <a:pathLst>
                <a:path w="22860" h="0">
                  <a:moveTo>
                    <a:pt x="0" y="0"/>
                  </a:moveTo>
                  <a:lnTo>
                    <a:pt x="13957" y="0"/>
                  </a:lnTo>
                  <a:lnTo>
                    <a:pt x="21247" y="0"/>
                  </a:lnTo>
                  <a:lnTo>
                    <a:pt x="22275" y="0"/>
                  </a:lnTo>
                </a:path>
              </a:pathLst>
            </a:custGeom>
            <a:ln w="3175">
              <a:solidFill>
                <a:srgbClr val="565658"/>
              </a:solidFill>
            </a:ln>
          </p:spPr>
          <p:txBody>
            <a:bodyPr wrap="square" lIns="0" tIns="0" rIns="0" bIns="0" rtlCol="0"/>
            <a:lstStyle/>
            <a:p/>
          </p:txBody>
        </p:sp>
        <p:sp>
          <p:nvSpPr>
            <p:cNvPr id="2501" name="object 2501" descr=""/>
            <p:cNvSpPr/>
            <p:nvPr/>
          </p:nvSpPr>
          <p:spPr>
            <a:xfrm>
              <a:off x="5636682" y="2580933"/>
              <a:ext cx="2540" cy="0"/>
            </a:xfrm>
            <a:custGeom>
              <a:avLst/>
              <a:gdLst/>
              <a:ahLst/>
              <a:cxnLst/>
              <a:rect l="l" t="t" r="r" b="b"/>
              <a:pathLst>
                <a:path w="2539" h="0">
                  <a:moveTo>
                    <a:pt x="0" y="0"/>
                  </a:moveTo>
                  <a:lnTo>
                    <a:pt x="787" y="0"/>
                  </a:lnTo>
                  <a:lnTo>
                    <a:pt x="2501" y="0"/>
                  </a:lnTo>
                </a:path>
              </a:pathLst>
            </a:custGeom>
            <a:ln w="3175">
              <a:solidFill>
                <a:srgbClr val="565658"/>
              </a:solidFill>
            </a:ln>
          </p:spPr>
          <p:txBody>
            <a:bodyPr wrap="square" lIns="0" tIns="0" rIns="0" bIns="0" rtlCol="0"/>
            <a:lstStyle/>
            <a:p/>
          </p:txBody>
        </p:sp>
        <p:sp>
          <p:nvSpPr>
            <p:cNvPr id="2502" name="object 2502" descr=""/>
            <p:cNvSpPr/>
            <p:nvPr/>
          </p:nvSpPr>
          <p:spPr>
            <a:xfrm>
              <a:off x="5663427" y="2578974"/>
              <a:ext cx="17780" cy="0"/>
            </a:xfrm>
            <a:custGeom>
              <a:avLst/>
              <a:gdLst/>
              <a:ahLst/>
              <a:cxnLst/>
              <a:rect l="l" t="t" r="r" b="b"/>
              <a:pathLst>
                <a:path w="17779" h="0">
                  <a:moveTo>
                    <a:pt x="0" y="0"/>
                  </a:moveTo>
                  <a:lnTo>
                    <a:pt x="5194" y="0"/>
                  </a:lnTo>
                  <a:lnTo>
                    <a:pt x="15138" y="0"/>
                  </a:lnTo>
                  <a:lnTo>
                    <a:pt x="17272" y="0"/>
                  </a:lnTo>
                </a:path>
              </a:pathLst>
            </a:custGeom>
            <a:ln w="3175">
              <a:solidFill>
                <a:srgbClr val="565658"/>
              </a:solidFill>
            </a:ln>
          </p:spPr>
          <p:txBody>
            <a:bodyPr wrap="square" lIns="0" tIns="0" rIns="0" bIns="0" rtlCol="0"/>
            <a:lstStyle/>
            <a:p/>
          </p:txBody>
        </p:sp>
        <p:sp>
          <p:nvSpPr>
            <p:cNvPr id="2503" name="object 2503" descr=""/>
            <p:cNvSpPr/>
            <p:nvPr/>
          </p:nvSpPr>
          <p:spPr>
            <a:xfrm>
              <a:off x="5893292" y="2578974"/>
              <a:ext cx="8890" cy="0"/>
            </a:xfrm>
            <a:custGeom>
              <a:avLst/>
              <a:gdLst/>
              <a:ahLst/>
              <a:cxnLst/>
              <a:rect l="l" t="t" r="r" b="b"/>
              <a:pathLst>
                <a:path w="8889" h="0">
                  <a:moveTo>
                    <a:pt x="0" y="0"/>
                  </a:moveTo>
                  <a:lnTo>
                    <a:pt x="5791" y="0"/>
                  </a:lnTo>
                  <a:lnTo>
                    <a:pt x="7874" y="0"/>
                  </a:lnTo>
                  <a:lnTo>
                    <a:pt x="8267" y="0"/>
                  </a:lnTo>
                </a:path>
              </a:pathLst>
            </a:custGeom>
            <a:ln w="3175">
              <a:solidFill>
                <a:srgbClr val="565658"/>
              </a:solidFill>
            </a:ln>
          </p:spPr>
          <p:txBody>
            <a:bodyPr wrap="square" lIns="0" tIns="0" rIns="0" bIns="0" rtlCol="0"/>
            <a:lstStyle/>
            <a:p/>
          </p:txBody>
        </p:sp>
        <p:sp>
          <p:nvSpPr>
            <p:cNvPr id="2504" name="object 2504" descr=""/>
            <p:cNvSpPr/>
            <p:nvPr/>
          </p:nvSpPr>
          <p:spPr>
            <a:xfrm>
              <a:off x="6037842" y="2419778"/>
              <a:ext cx="3175" cy="1905"/>
            </a:xfrm>
            <a:custGeom>
              <a:avLst/>
              <a:gdLst/>
              <a:ahLst/>
              <a:cxnLst/>
              <a:rect l="l" t="t" r="r" b="b"/>
              <a:pathLst>
                <a:path w="3175" h="1905">
                  <a:moveTo>
                    <a:pt x="2895" y="1841"/>
                  </a:moveTo>
                  <a:lnTo>
                    <a:pt x="0" y="0"/>
                  </a:lnTo>
                </a:path>
              </a:pathLst>
            </a:custGeom>
            <a:ln w="3175">
              <a:solidFill>
                <a:srgbClr val="565658"/>
              </a:solidFill>
            </a:ln>
          </p:spPr>
          <p:txBody>
            <a:bodyPr wrap="square" lIns="0" tIns="0" rIns="0" bIns="0" rtlCol="0"/>
            <a:lstStyle/>
            <a:p/>
          </p:txBody>
        </p:sp>
        <p:sp>
          <p:nvSpPr>
            <p:cNvPr id="2505" name="object 2505" descr=""/>
            <p:cNvSpPr/>
            <p:nvPr/>
          </p:nvSpPr>
          <p:spPr>
            <a:xfrm>
              <a:off x="6034859" y="2402592"/>
              <a:ext cx="10160" cy="8255"/>
            </a:xfrm>
            <a:custGeom>
              <a:avLst/>
              <a:gdLst/>
              <a:ahLst/>
              <a:cxnLst/>
              <a:rect l="l" t="t" r="r" b="b"/>
              <a:pathLst>
                <a:path w="10160" h="8255">
                  <a:moveTo>
                    <a:pt x="0" y="7747"/>
                  </a:moveTo>
                  <a:lnTo>
                    <a:pt x="1320" y="4572"/>
                  </a:lnTo>
                  <a:lnTo>
                    <a:pt x="3632" y="2044"/>
                  </a:lnTo>
                  <a:lnTo>
                    <a:pt x="6680" y="457"/>
                  </a:lnTo>
                  <a:lnTo>
                    <a:pt x="10083" y="0"/>
                  </a:lnTo>
                </a:path>
              </a:pathLst>
            </a:custGeom>
            <a:ln w="3175">
              <a:solidFill>
                <a:srgbClr val="565658"/>
              </a:solidFill>
            </a:ln>
          </p:spPr>
          <p:txBody>
            <a:bodyPr wrap="square" lIns="0" tIns="0" rIns="0" bIns="0" rtlCol="0"/>
            <a:lstStyle/>
            <a:p/>
          </p:txBody>
        </p:sp>
        <p:sp>
          <p:nvSpPr>
            <p:cNvPr id="2506" name="object 2506" descr=""/>
            <p:cNvSpPr/>
            <p:nvPr/>
          </p:nvSpPr>
          <p:spPr>
            <a:xfrm>
              <a:off x="6034714" y="2402588"/>
              <a:ext cx="13970" cy="19050"/>
            </a:xfrm>
            <a:custGeom>
              <a:avLst/>
              <a:gdLst/>
              <a:ahLst/>
              <a:cxnLst/>
              <a:rect l="l" t="t" r="r" b="b"/>
              <a:pathLst>
                <a:path w="13970" h="19050">
                  <a:moveTo>
                    <a:pt x="13588" y="749"/>
                  </a:moveTo>
                  <a:lnTo>
                    <a:pt x="10236" y="0"/>
                  </a:lnTo>
                  <a:lnTo>
                    <a:pt x="6832" y="457"/>
                  </a:lnTo>
                  <a:lnTo>
                    <a:pt x="3784" y="2044"/>
                  </a:lnTo>
                  <a:lnTo>
                    <a:pt x="1460" y="4571"/>
                  </a:lnTo>
                  <a:lnTo>
                    <a:pt x="139" y="7746"/>
                  </a:lnTo>
                  <a:lnTo>
                    <a:pt x="0" y="11188"/>
                  </a:lnTo>
                  <a:lnTo>
                    <a:pt x="1028" y="14465"/>
                  </a:lnTo>
                  <a:lnTo>
                    <a:pt x="3124" y="17183"/>
                  </a:lnTo>
                  <a:lnTo>
                    <a:pt x="6019" y="19024"/>
                  </a:lnTo>
                </a:path>
              </a:pathLst>
            </a:custGeom>
            <a:ln w="3175">
              <a:solidFill>
                <a:srgbClr val="565658"/>
              </a:solidFill>
            </a:ln>
          </p:spPr>
          <p:txBody>
            <a:bodyPr wrap="square" lIns="0" tIns="0" rIns="0" bIns="0" rtlCol="0"/>
            <a:lstStyle/>
            <a:p/>
          </p:txBody>
        </p:sp>
        <p:sp>
          <p:nvSpPr>
            <p:cNvPr id="2507" name="object 2507" descr=""/>
            <p:cNvSpPr/>
            <p:nvPr/>
          </p:nvSpPr>
          <p:spPr>
            <a:xfrm>
              <a:off x="6289365" y="2350771"/>
              <a:ext cx="74930" cy="0"/>
            </a:xfrm>
            <a:custGeom>
              <a:avLst/>
              <a:gdLst/>
              <a:ahLst/>
              <a:cxnLst/>
              <a:rect l="l" t="t" r="r" b="b"/>
              <a:pathLst>
                <a:path w="74929" h="0">
                  <a:moveTo>
                    <a:pt x="74777" y="0"/>
                  </a:moveTo>
                  <a:lnTo>
                    <a:pt x="74777" y="0"/>
                  </a:lnTo>
                  <a:lnTo>
                    <a:pt x="6502" y="0"/>
                  </a:lnTo>
                  <a:lnTo>
                    <a:pt x="0" y="0"/>
                  </a:lnTo>
                </a:path>
              </a:pathLst>
            </a:custGeom>
            <a:ln w="3175">
              <a:solidFill>
                <a:srgbClr val="565658"/>
              </a:solidFill>
            </a:ln>
          </p:spPr>
          <p:txBody>
            <a:bodyPr wrap="square" lIns="0" tIns="0" rIns="0" bIns="0" rtlCol="0"/>
            <a:lstStyle/>
            <a:p/>
          </p:txBody>
        </p:sp>
        <p:sp>
          <p:nvSpPr>
            <p:cNvPr id="2508" name="object 2508" descr=""/>
            <p:cNvSpPr/>
            <p:nvPr/>
          </p:nvSpPr>
          <p:spPr>
            <a:xfrm>
              <a:off x="6085648" y="2350771"/>
              <a:ext cx="203835" cy="0"/>
            </a:xfrm>
            <a:custGeom>
              <a:avLst/>
              <a:gdLst/>
              <a:ahLst/>
              <a:cxnLst/>
              <a:rect l="l" t="t" r="r" b="b"/>
              <a:pathLst>
                <a:path w="203835" h="0">
                  <a:moveTo>
                    <a:pt x="203720" y="0"/>
                  </a:moveTo>
                  <a:lnTo>
                    <a:pt x="101904" y="0"/>
                  </a:lnTo>
                  <a:lnTo>
                    <a:pt x="56591" y="0"/>
                  </a:lnTo>
                  <a:lnTo>
                    <a:pt x="0" y="0"/>
                  </a:lnTo>
                </a:path>
              </a:pathLst>
            </a:custGeom>
            <a:ln w="3175">
              <a:solidFill>
                <a:srgbClr val="565658"/>
              </a:solidFill>
            </a:ln>
          </p:spPr>
          <p:txBody>
            <a:bodyPr wrap="square" lIns="0" tIns="0" rIns="0" bIns="0" rtlCol="0"/>
            <a:lstStyle/>
            <a:p/>
          </p:txBody>
        </p:sp>
        <p:sp>
          <p:nvSpPr>
            <p:cNvPr id="2509" name="object 2509" descr=""/>
            <p:cNvSpPr/>
            <p:nvPr/>
          </p:nvSpPr>
          <p:spPr>
            <a:xfrm>
              <a:off x="6289365" y="2352737"/>
              <a:ext cx="74930" cy="0"/>
            </a:xfrm>
            <a:custGeom>
              <a:avLst/>
              <a:gdLst/>
              <a:ahLst/>
              <a:cxnLst/>
              <a:rect l="l" t="t" r="r" b="b"/>
              <a:pathLst>
                <a:path w="74929" h="0">
                  <a:moveTo>
                    <a:pt x="74777" y="0"/>
                  </a:moveTo>
                  <a:lnTo>
                    <a:pt x="74777" y="0"/>
                  </a:lnTo>
                  <a:lnTo>
                    <a:pt x="6502" y="0"/>
                  </a:lnTo>
                  <a:lnTo>
                    <a:pt x="0" y="0"/>
                  </a:lnTo>
                </a:path>
              </a:pathLst>
            </a:custGeom>
            <a:ln w="3175">
              <a:solidFill>
                <a:srgbClr val="565658"/>
              </a:solidFill>
            </a:ln>
          </p:spPr>
          <p:txBody>
            <a:bodyPr wrap="square" lIns="0" tIns="0" rIns="0" bIns="0" rtlCol="0"/>
            <a:lstStyle/>
            <a:p/>
          </p:txBody>
        </p:sp>
        <p:sp>
          <p:nvSpPr>
            <p:cNvPr id="2510" name="object 2510" descr=""/>
            <p:cNvSpPr/>
            <p:nvPr/>
          </p:nvSpPr>
          <p:spPr>
            <a:xfrm>
              <a:off x="6085648" y="2352737"/>
              <a:ext cx="203835" cy="0"/>
            </a:xfrm>
            <a:custGeom>
              <a:avLst/>
              <a:gdLst/>
              <a:ahLst/>
              <a:cxnLst/>
              <a:rect l="l" t="t" r="r" b="b"/>
              <a:pathLst>
                <a:path w="203835" h="0">
                  <a:moveTo>
                    <a:pt x="203720" y="0"/>
                  </a:moveTo>
                  <a:lnTo>
                    <a:pt x="101904" y="0"/>
                  </a:lnTo>
                  <a:lnTo>
                    <a:pt x="56591" y="0"/>
                  </a:lnTo>
                  <a:lnTo>
                    <a:pt x="0" y="0"/>
                  </a:lnTo>
                </a:path>
              </a:pathLst>
            </a:custGeom>
            <a:ln w="3175">
              <a:solidFill>
                <a:srgbClr val="565658"/>
              </a:solidFill>
            </a:ln>
          </p:spPr>
          <p:txBody>
            <a:bodyPr wrap="square" lIns="0" tIns="0" rIns="0" bIns="0" rtlCol="0"/>
            <a:lstStyle/>
            <a:p/>
          </p:txBody>
        </p:sp>
        <p:sp>
          <p:nvSpPr>
            <p:cNvPr id="2511" name="object 2511" descr=""/>
            <p:cNvSpPr/>
            <p:nvPr/>
          </p:nvSpPr>
          <p:spPr>
            <a:xfrm>
              <a:off x="5962274" y="2350771"/>
              <a:ext cx="43180" cy="0"/>
            </a:xfrm>
            <a:custGeom>
              <a:avLst/>
              <a:gdLst/>
              <a:ahLst/>
              <a:cxnLst/>
              <a:rect l="l" t="t" r="r" b="b"/>
              <a:pathLst>
                <a:path w="43179" h="0">
                  <a:moveTo>
                    <a:pt x="42659" y="0"/>
                  </a:moveTo>
                  <a:lnTo>
                    <a:pt x="42659" y="0"/>
                  </a:lnTo>
                  <a:lnTo>
                    <a:pt x="4279" y="0"/>
                  </a:lnTo>
                  <a:lnTo>
                    <a:pt x="0" y="0"/>
                  </a:lnTo>
                </a:path>
              </a:pathLst>
            </a:custGeom>
            <a:ln w="3175">
              <a:solidFill>
                <a:srgbClr val="565658"/>
              </a:solidFill>
            </a:ln>
          </p:spPr>
          <p:txBody>
            <a:bodyPr wrap="square" lIns="0" tIns="0" rIns="0" bIns="0" rtlCol="0"/>
            <a:lstStyle/>
            <a:p/>
          </p:txBody>
        </p:sp>
        <p:sp>
          <p:nvSpPr>
            <p:cNvPr id="2512" name="object 2512" descr=""/>
            <p:cNvSpPr/>
            <p:nvPr/>
          </p:nvSpPr>
          <p:spPr>
            <a:xfrm>
              <a:off x="5891766" y="2271486"/>
              <a:ext cx="635" cy="635"/>
            </a:xfrm>
            <a:custGeom>
              <a:avLst/>
              <a:gdLst/>
              <a:ahLst/>
              <a:cxnLst/>
              <a:rect l="l" t="t" r="r" b="b"/>
              <a:pathLst>
                <a:path w="635" h="635">
                  <a:moveTo>
                    <a:pt x="342" y="393"/>
                  </a:moveTo>
                  <a:lnTo>
                    <a:pt x="228" y="165"/>
                  </a:lnTo>
                  <a:lnTo>
                    <a:pt x="38" y="12"/>
                  </a:lnTo>
                </a:path>
              </a:pathLst>
            </a:custGeom>
            <a:ln w="3175">
              <a:solidFill>
                <a:srgbClr val="565658"/>
              </a:solidFill>
            </a:ln>
          </p:spPr>
          <p:txBody>
            <a:bodyPr wrap="square" lIns="0" tIns="0" rIns="0" bIns="0" rtlCol="0"/>
            <a:lstStyle/>
            <a:p/>
          </p:txBody>
        </p:sp>
        <p:sp>
          <p:nvSpPr>
            <p:cNvPr id="2513" name="object 2513" descr=""/>
            <p:cNvSpPr/>
            <p:nvPr/>
          </p:nvSpPr>
          <p:spPr>
            <a:xfrm>
              <a:off x="5883724" y="2260131"/>
              <a:ext cx="635" cy="635"/>
            </a:xfrm>
            <a:custGeom>
              <a:avLst/>
              <a:gdLst/>
              <a:ahLst/>
              <a:cxnLst/>
              <a:rect l="l" t="t" r="r" b="b"/>
              <a:pathLst>
                <a:path w="635" h="635">
                  <a:moveTo>
                    <a:pt x="38" y="165"/>
                  </a:moveTo>
                  <a:lnTo>
                    <a:pt x="38" y="50"/>
                  </a:lnTo>
                  <a:lnTo>
                    <a:pt x="0" y="0"/>
                  </a:lnTo>
                </a:path>
              </a:pathLst>
            </a:custGeom>
            <a:ln w="3175">
              <a:solidFill>
                <a:srgbClr val="565658"/>
              </a:solidFill>
            </a:ln>
          </p:spPr>
          <p:txBody>
            <a:bodyPr wrap="square" lIns="0" tIns="0" rIns="0" bIns="0" rtlCol="0"/>
            <a:lstStyle/>
            <a:p/>
          </p:txBody>
        </p:sp>
        <p:sp>
          <p:nvSpPr>
            <p:cNvPr id="2514" name="object 2514" descr=""/>
            <p:cNvSpPr/>
            <p:nvPr/>
          </p:nvSpPr>
          <p:spPr>
            <a:xfrm>
              <a:off x="5690862" y="2260131"/>
              <a:ext cx="635" cy="635"/>
            </a:xfrm>
            <a:custGeom>
              <a:avLst/>
              <a:gdLst/>
              <a:ahLst/>
              <a:cxnLst/>
              <a:rect l="l" t="t" r="r" b="b"/>
              <a:pathLst>
                <a:path w="635" h="635">
                  <a:moveTo>
                    <a:pt x="12" y="165"/>
                  </a:moveTo>
                  <a:lnTo>
                    <a:pt x="0" y="50"/>
                  </a:lnTo>
                  <a:lnTo>
                    <a:pt x="12" y="0"/>
                  </a:lnTo>
                </a:path>
              </a:pathLst>
            </a:custGeom>
            <a:ln w="3175">
              <a:solidFill>
                <a:srgbClr val="565658"/>
              </a:solidFill>
            </a:ln>
          </p:spPr>
          <p:txBody>
            <a:bodyPr wrap="square" lIns="0" tIns="0" rIns="0" bIns="0" rtlCol="0"/>
            <a:lstStyle/>
            <a:p/>
          </p:txBody>
        </p:sp>
        <p:sp>
          <p:nvSpPr>
            <p:cNvPr id="2515" name="object 2515" descr=""/>
            <p:cNvSpPr/>
            <p:nvPr/>
          </p:nvSpPr>
          <p:spPr>
            <a:xfrm>
              <a:off x="5878286" y="2257735"/>
              <a:ext cx="635" cy="635"/>
            </a:xfrm>
            <a:custGeom>
              <a:avLst/>
              <a:gdLst/>
              <a:ahLst/>
              <a:cxnLst/>
              <a:rect l="l" t="t" r="r" b="b"/>
              <a:pathLst>
                <a:path w="635" h="635">
                  <a:moveTo>
                    <a:pt x="0" y="0"/>
                  </a:moveTo>
                  <a:lnTo>
                    <a:pt x="50" y="12"/>
                  </a:lnTo>
                </a:path>
              </a:pathLst>
            </a:custGeom>
            <a:ln w="3175">
              <a:solidFill>
                <a:srgbClr val="565658"/>
              </a:solidFill>
            </a:ln>
          </p:spPr>
          <p:txBody>
            <a:bodyPr wrap="square" lIns="0" tIns="0" rIns="0" bIns="0" rtlCol="0"/>
            <a:lstStyle/>
            <a:p/>
          </p:txBody>
        </p:sp>
        <p:sp>
          <p:nvSpPr>
            <p:cNvPr id="2516" name="object 2516" descr=""/>
            <p:cNvSpPr/>
            <p:nvPr/>
          </p:nvSpPr>
          <p:spPr>
            <a:xfrm>
              <a:off x="5724441" y="2260254"/>
              <a:ext cx="635" cy="635"/>
            </a:xfrm>
            <a:custGeom>
              <a:avLst/>
              <a:gdLst/>
              <a:ahLst/>
              <a:cxnLst/>
              <a:rect l="l" t="t" r="r" b="b"/>
              <a:pathLst>
                <a:path w="635" h="635">
                  <a:moveTo>
                    <a:pt x="0" y="165"/>
                  </a:moveTo>
                  <a:lnTo>
                    <a:pt x="50" y="50"/>
                  </a:lnTo>
                  <a:lnTo>
                    <a:pt x="165" y="0"/>
                  </a:lnTo>
                </a:path>
              </a:pathLst>
            </a:custGeom>
            <a:ln w="3175">
              <a:solidFill>
                <a:srgbClr val="565658"/>
              </a:solidFill>
            </a:ln>
          </p:spPr>
          <p:txBody>
            <a:bodyPr wrap="square" lIns="0" tIns="0" rIns="0" bIns="0" rtlCol="0"/>
            <a:lstStyle/>
            <a:p/>
          </p:txBody>
        </p:sp>
        <p:sp>
          <p:nvSpPr>
            <p:cNvPr id="2517" name="object 2517" descr=""/>
            <p:cNvSpPr/>
            <p:nvPr/>
          </p:nvSpPr>
          <p:spPr>
            <a:xfrm>
              <a:off x="5878108" y="2257658"/>
              <a:ext cx="1270" cy="635"/>
            </a:xfrm>
            <a:custGeom>
              <a:avLst/>
              <a:gdLst/>
              <a:ahLst/>
              <a:cxnLst/>
              <a:rect l="l" t="t" r="r" b="b"/>
              <a:pathLst>
                <a:path w="1270" h="635">
                  <a:moveTo>
                    <a:pt x="177" y="76"/>
                  </a:moveTo>
                  <a:lnTo>
                    <a:pt x="0" y="0"/>
                  </a:lnTo>
                  <a:lnTo>
                    <a:pt x="711" y="76"/>
                  </a:lnTo>
                </a:path>
              </a:pathLst>
            </a:custGeom>
            <a:ln w="3175">
              <a:solidFill>
                <a:srgbClr val="565658"/>
              </a:solidFill>
            </a:ln>
          </p:spPr>
          <p:txBody>
            <a:bodyPr wrap="square" lIns="0" tIns="0" rIns="0" bIns="0" rtlCol="0"/>
            <a:lstStyle/>
            <a:p/>
          </p:txBody>
        </p:sp>
        <p:sp>
          <p:nvSpPr>
            <p:cNvPr id="2518" name="object 2518" descr=""/>
            <p:cNvSpPr/>
            <p:nvPr/>
          </p:nvSpPr>
          <p:spPr>
            <a:xfrm>
              <a:off x="5682062" y="2271446"/>
              <a:ext cx="635" cy="0"/>
            </a:xfrm>
            <a:custGeom>
              <a:avLst/>
              <a:gdLst/>
              <a:ahLst/>
              <a:cxnLst/>
              <a:rect l="l" t="t" r="r" b="b"/>
              <a:pathLst>
                <a:path w="635" h="0">
                  <a:moveTo>
                    <a:pt x="0" y="0"/>
                  </a:moveTo>
                  <a:lnTo>
                    <a:pt x="0" y="0"/>
                  </a:lnTo>
                  <a:lnTo>
                    <a:pt x="114" y="0"/>
                  </a:lnTo>
                </a:path>
              </a:pathLst>
            </a:custGeom>
            <a:ln w="3175">
              <a:solidFill>
                <a:srgbClr val="565658"/>
              </a:solidFill>
            </a:ln>
          </p:spPr>
          <p:txBody>
            <a:bodyPr wrap="square" lIns="0" tIns="0" rIns="0" bIns="0" rtlCol="0"/>
            <a:lstStyle/>
            <a:p/>
          </p:txBody>
        </p:sp>
        <p:sp>
          <p:nvSpPr>
            <p:cNvPr id="2519" name="object 2519" descr=""/>
            <p:cNvSpPr/>
            <p:nvPr/>
          </p:nvSpPr>
          <p:spPr>
            <a:xfrm>
              <a:off x="5700344" y="2260131"/>
              <a:ext cx="635" cy="635"/>
            </a:xfrm>
            <a:custGeom>
              <a:avLst/>
              <a:gdLst/>
              <a:ahLst/>
              <a:cxnLst/>
              <a:rect l="l" t="t" r="r" b="b"/>
              <a:pathLst>
                <a:path w="635" h="635">
                  <a:moveTo>
                    <a:pt x="0" y="165"/>
                  </a:moveTo>
                  <a:lnTo>
                    <a:pt x="0" y="50"/>
                  </a:lnTo>
                  <a:lnTo>
                    <a:pt x="38" y="0"/>
                  </a:lnTo>
                </a:path>
              </a:pathLst>
            </a:custGeom>
            <a:ln w="3175">
              <a:solidFill>
                <a:srgbClr val="565658"/>
              </a:solidFill>
            </a:ln>
          </p:spPr>
          <p:txBody>
            <a:bodyPr wrap="square" lIns="0" tIns="0" rIns="0" bIns="0" rtlCol="0"/>
            <a:lstStyle/>
            <a:p/>
          </p:txBody>
        </p:sp>
        <p:sp>
          <p:nvSpPr>
            <p:cNvPr id="2520" name="object 2520" descr=""/>
            <p:cNvSpPr/>
            <p:nvPr/>
          </p:nvSpPr>
          <p:spPr>
            <a:xfrm>
              <a:off x="5681610" y="2271442"/>
              <a:ext cx="635" cy="635"/>
            </a:xfrm>
            <a:custGeom>
              <a:avLst/>
              <a:gdLst/>
              <a:ahLst/>
              <a:cxnLst/>
              <a:rect l="l" t="t" r="r" b="b"/>
              <a:pathLst>
                <a:path w="635" h="635">
                  <a:moveTo>
                    <a:pt x="0" y="431"/>
                  </a:moveTo>
                  <a:lnTo>
                    <a:pt x="114" y="203"/>
                  </a:lnTo>
                  <a:lnTo>
                    <a:pt x="317" y="50"/>
                  </a:lnTo>
                  <a:lnTo>
                    <a:pt x="558" y="0"/>
                  </a:lnTo>
                </a:path>
              </a:pathLst>
            </a:custGeom>
            <a:ln w="3175">
              <a:solidFill>
                <a:srgbClr val="565658"/>
              </a:solidFill>
            </a:ln>
          </p:spPr>
          <p:txBody>
            <a:bodyPr wrap="square" lIns="0" tIns="0" rIns="0" bIns="0" rtlCol="0"/>
            <a:lstStyle/>
            <a:p/>
          </p:txBody>
        </p:sp>
        <p:sp>
          <p:nvSpPr>
            <p:cNvPr id="2521" name="object 2521" descr=""/>
            <p:cNvSpPr/>
            <p:nvPr/>
          </p:nvSpPr>
          <p:spPr>
            <a:xfrm>
              <a:off x="5705571" y="2257741"/>
              <a:ext cx="635" cy="635"/>
            </a:xfrm>
            <a:custGeom>
              <a:avLst/>
              <a:gdLst/>
              <a:ahLst/>
              <a:cxnLst/>
              <a:rect l="l" t="t" r="r" b="b"/>
              <a:pathLst>
                <a:path w="635" h="635">
                  <a:moveTo>
                    <a:pt x="0" y="12"/>
                  </a:moveTo>
                  <a:lnTo>
                    <a:pt x="63" y="0"/>
                  </a:lnTo>
                </a:path>
              </a:pathLst>
            </a:custGeom>
            <a:ln w="3175">
              <a:solidFill>
                <a:srgbClr val="565658"/>
              </a:solidFill>
            </a:ln>
          </p:spPr>
          <p:txBody>
            <a:bodyPr wrap="square" lIns="0" tIns="0" rIns="0" bIns="0" rtlCol="0"/>
            <a:lstStyle/>
            <a:p/>
          </p:txBody>
        </p:sp>
        <p:sp>
          <p:nvSpPr>
            <p:cNvPr id="2522" name="object 2522" descr=""/>
            <p:cNvSpPr/>
            <p:nvPr/>
          </p:nvSpPr>
          <p:spPr>
            <a:xfrm>
              <a:off x="5731113" y="2245977"/>
              <a:ext cx="15875" cy="0"/>
            </a:xfrm>
            <a:custGeom>
              <a:avLst/>
              <a:gdLst/>
              <a:ahLst/>
              <a:cxnLst/>
              <a:rect l="l" t="t" r="r" b="b"/>
              <a:pathLst>
                <a:path w="15875" h="0">
                  <a:moveTo>
                    <a:pt x="0" y="0"/>
                  </a:moveTo>
                  <a:lnTo>
                    <a:pt x="0" y="0"/>
                  </a:lnTo>
                  <a:lnTo>
                    <a:pt x="15621" y="0"/>
                  </a:lnTo>
                </a:path>
              </a:pathLst>
            </a:custGeom>
            <a:ln w="3175">
              <a:solidFill>
                <a:srgbClr val="565658"/>
              </a:solidFill>
            </a:ln>
          </p:spPr>
          <p:txBody>
            <a:bodyPr wrap="square" lIns="0" tIns="0" rIns="0" bIns="0" rtlCol="0"/>
            <a:lstStyle/>
            <a:p/>
          </p:txBody>
        </p:sp>
        <p:sp>
          <p:nvSpPr>
            <p:cNvPr id="2523" name="object 2523" descr=""/>
            <p:cNvSpPr/>
            <p:nvPr/>
          </p:nvSpPr>
          <p:spPr>
            <a:xfrm>
              <a:off x="5731126" y="2249401"/>
              <a:ext cx="15875" cy="2540"/>
            </a:xfrm>
            <a:custGeom>
              <a:avLst/>
              <a:gdLst/>
              <a:ahLst/>
              <a:cxnLst/>
              <a:rect l="l" t="t" r="r" b="b"/>
              <a:pathLst>
                <a:path w="15875" h="2539">
                  <a:moveTo>
                    <a:pt x="0" y="2362"/>
                  </a:moveTo>
                  <a:lnTo>
                    <a:pt x="342" y="2362"/>
                  </a:lnTo>
                  <a:lnTo>
                    <a:pt x="1041" y="2273"/>
                  </a:lnTo>
                  <a:lnTo>
                    <a:pt x="1549" y="2197"/>
                  </a:lnTo>
                  <a:lnTo>
                    <a:pt x="3213" y="1955"/>
                  </a:lnTo>
                  <a:lnTo>
                    <a:pt x="3479" y="1905"/>
                  </a:lnTo>
                  <a:lnTo>
                    <a:pt x="5905" y="1536"/>
                  </a:lnTo>
                  <a:lnTo>
                    <a:pt x="6197" y="1498"/>
                  </a:lnTo>
                  <a:lnTo>
                    <a:pt x="8547" y="1130"/>
                  </a:lnTo>
                  <a:lnTo>
                    <a:pt x="9448" y="990"/>
                  </a:lnTo>
                  <a:lnTo>
                    <a:pt x="10172" y="889"/>
                  </a:lnTo>
                  <a:lnTo>
                    <a:pt x="12509" y="533"/>
                  </a:lnTo>
                  <a:lnTo>
                    <a:pt x="14312" y="241"/>
                  </a:lnTo>
                  <a:lnTo>
                    <a:pt x="14604" y="203"/>
                  </a:lnTo>
                  <a:lnTo>
                    <a:pt x="15392" y="76"/>
                  </a:lnTo>
                  <a:lnTo>
                    <a:pt x="15608" y="25"/>
                  </a:lnTo>
                </a:path>
              </a:pathLst>
            </a:custGeom>
            <a:ln w="3175">
              <a:solidFill>
                <a:srgbClr val="565658"/>
              </a:solidFill>
            </a:ln>
          </p:spPr>
          <p:txBody>
            <a:bodyPr wrap="square" lIns="0" tIns="0" rIns="0" bIns="0" rtlCol="0"/>
            <a:lstStyle/>
            <a:p/>
          </p:txBody>
        </p:sp>
        <p:sp>
          <p:nvSpPr>
            <p:cNvPr id="2524" name="object 2524" descr=""/>
            <p:cNvSpPr/>
            <p:nvPr/>
          </p:nvSpPr>
          <p:spPr>
            <a:xfrm>
              <a:off x="5730284" y="2250628"/>
              <a:ext cx="16510" cy="2540"/>
            </a:xfrm>
            <a:custGeom>
              <a:avLst/>
              <a:gdLst/>
              <a:ahLst/>
              <a:cxnLst/>
              <a:rect l="l" t="t" r="r" b="b"/>
              <a:pathLst>
                <a:path w="16510" h="2539">
                  <a:moveTo>
                    <a:pt x="16078" y="0"/>
                  </a:moveTo>
                  <a:lnTo>
                    <a:pt x="14058" y="266"/>
                  </a:lnTo>
                  <a:lnTo>
                    <a:pt x="11430" y="622"/>
                  </a:lnTo>
                  <a:lnTo>
                    <a:pt x="9613" y="876"/>
                  </a:lnTo>
                  <a:lnTo>
                    <a:pt x="6642" y="1282"/>
                  </a:lnTo>
                  <a:lnTo>
                    <a:pt x="3924" y="1651"/>
                  </a:lnTo>
                  <a:lnTo>
                    <a:pt x="1765" y="1943"/>
                  </a:lnTo>
                  <a:lnTo>
                    <a:pt x="406" y="2095"/>
                  </a:lnTo>
                  <a:lnTo>
                    <a:pt x="0" y="2108"/>
                  </a:lnTo>
                  <a:lnTo>
                    <a:pt x="571" y="1955"/>
                  </a:lnTo>
                  <a:lnTo>
                    <a:pt x="2044" y="1689"/>
                  </a:lnTo>
                </a:path>
              </a:pathLst>
            </a:custGeom>
            <a:ln w="3175">
              <a:solidFill>
                <a:srgbClr val="565658"/>
              </a:solidFill>
            </a:ln>
          </p:spPr>
          <p:txBody>
            <a:bodyPr wrap="square" lIns="0" tIns="0" rIns="0" bIns="0" rtlCol="0"/>
            <a:lstStyle/>
            <a:p/>
          </p:txBody>
        </p:sp>
        <p:sp>
          <p:nvSpPr>
            <p:cNvPr id="2525" name="object 2525" descr=""/>
            <p:cNvSpPr/>
            <p:nvPr/>
          </p:nvSpPr>
          <p:spPr>
            <a:xfrm>
              <a:off x="5780084" y="2245977"/>
              <a:ext cx="15875" cy="0"/>
            </a:xfrm>
            <a:custGeom>
              <a:avLst/>
              <a:gdLst/>
              <a:ahLst/>
              <a:cxnLst/>
              <a:rect l="l" t="t" r="r" b="b"/>
              <a:pathLst>
                <a:path w="15875" h="0">
                  <a:moveTo>
                    <a:pt x="0" y="0"/>
                  </a:moveTo>
                  <a:lnTo>
                    <a:pt x="0" y="0"/>
                  </a:lnTo>
                  <a:lnTo>
                    <a:pt x="15621" y="0"/>
                  </a:lnTo>
                </a:path>
              </a:pathLst>
            </a:custGeom>
            <a:ln w="3175">
              <a:solidFill>
                <a:srgbClr val="565658"/>
              </a:solidFill>
            </a:ln>
          </p:spPr>
          <p:txBody>
            <a:bodyPr wrap="square" lIns="0" tIns="0" rIns="0" bIns="0" rtlCol="0"/>
            <a:lstStyle/>
            <a:p/>
          </p:txBody>
        </p:sp>
        <p:sp>
          <p:nvSpPr>
            <p:cNvPr id="2526" name="object 2526" descr=""/>
            <p:cNvSpPr/>
            <p:nvPr/>
          </p:nvSpPr>
          <p:spPr>
            <a:xfrm>
              <a:off x="5892102" y="2271880"/>
              <a:ext cx="1905" cy="0"/>
            </a:xfrm>
            <a:custGeom>
              <a:avLst/>
              <a:gdLst/>
              <a:ahLst/>
              <a:cxnLst/>
              <a:rect l="l" t="t" r="r" b="b"/>
              <a:pathLst>
                <a:path w="1904" h="0">
                  <a:moveTo>
                    <a:pt x="1841" y="0"/>
                  </a:moveTo>
                  <a:lnTo>
                    <a:pt x="1371" y="0"/>
                  </a:lnTo>
                  <a:lnTo>
                    <a:pt x="0" y="0"/>
                  </a:lnTo>
                </a:path>
              </a:pathLst>
            </a:custGeom>
            <a:ln w="3175">
              <a:solidFill>
                <a:srgbClr val="565658"/>
              </a:solidFill>
            </a:ln>
          </p:spPr>
          <p:txBody>
            <a:bodyPr wrap="square" lIns="0" tIns="0" rIns="0" bIns="0" rtlCol="0"/>
            <a:lstStyle/>
            <a:p/>
          </p:txBody>
        </p:sp>
        <p:sp>
          <p:nvSpPr>
            <p:cNvPr id="2527" name="object 2527" descr=""/>
            <p:cNvSpPr/>
            <p:nvPr/>
          </p:nvSpPr>
          <p:spPr>
            <a:xfrm>
              <a:off x="5891867" y="2271880"/>
              <a:ext cx="635" cy="0"/>
            </a:xfrm>
            <a:custGeom>
              <a:avLst/>
              <a:gdLst/>
              <a:ahLst/>
              <a:cxnLst/>
              <a:rect l="l" t="t" r="r" b="b"/>
              <a:pathLst>
                <a:path w="635" h="0">
                  <a:moveTo>
                    <a:pt x="241" y="0"/>
                  </a:moveTo>
                  <a:lnTo>
                    <a:pt x="0" y="0"/>
                  </a:lnTo>
                </a:path>
              </a:pathLst>
            </a:custGeom>
            <a:ln w="3175">
              <a:solidFill>
                <a:srgbClr val="565658"/>
              </a:solidFill>
            </a:ln>
          </p:spPr>
          <p:txBody>
            <a:bodyPr wrap="square" lIns="0" tIns="0" rIns="0" bIns="0" rtlCol="0"/>
            <a:lstStyle/>
            <a:p/>
          </p:txBody>
        </p:sp>
        <p:sp>
          <p:nvSpPr>
            <p:cNvPr id="2528" name="object 2528" descr=""/>
            <p:cNvSpPr/>
            <p:nvPr/>
          </p:nvSpPr>
          <p:spPr>
            <a:xfrm>
              <a:off x="5893474" y="2271448"/>
              <a:ext cx="635" cy="635"/>
            </a:xfrm>
            <a:custGeom>
              <a:avLst/>
              <a:gdLst/>
              <a:ahLst/>
              <a:cxnLst/>
              <a:rect l="l" t="t" r="r" b="b"/>
              <a:pathLst>
                <a:path w="635" h="635">
                  <a:moveTo>
                    <a:pt x="469" y="431"/>
                  </a:moveTo>
                  <a:lnTo>
                    <a:pt x="355" y="203"/>
                  </a:lnTo>
                  <a:lnTo>
                    <a:pt x="152" y="50"/>
                  </a:lnTo>
                  <a:lnTo>
                    <a:pt x="0" y="0"/>
                  </a:lnTo>
                </a:path>
              </a:pathLst>
            </a:custGeom>
            <a:ln w="3175">
              <a:solidFill>
                <a:srgbClr val="565658"/>
              </a:solidFill>
            </a:ln>
          </p:spPr>
          <p:txBody>
            <a:bodyPr wrap="square" lIns="0" tIns="0" rIns="0" bIns="0" rtlCol="0"/>
            <a:lstStyle/>
            <a:p/>
          </p:txBody>
        </p:sp>
        <p:sp>
          <p:nvSpPr>
            <p:cNvPr id="2529" name="object 2529" descr=""/>
            <p:cNvSpPr/>
            <p:nvPr/>
          </p:nvSpPr>
          <p:spPr>
            <a:xfrm>
              <a:off x="5891752" y="2271448"/>
              <a:ext cx="635" cy="635"/>
            </a:xfrm>
            <a:custGeom>
              <a:avLst/>
              <a:gdLst/>
              <a:ahLst/>
              <a:cxnLst/>
              <a:rect l="l" t="t" r="r" b="b"/>
              <a:pathLst>
                <a:path w="635" h="635">
                  <a:moveTo>
                    <a:pt x="114" y="431"/>
                  </a:moveTo>
                  <a:lnTo>
                    <a:pt x="63" y="215"/>
                  </a:lnTo>
                  <a:lnTo>
                    <a:pt x="0" y="0"/>
                  </a:lnTo>
                </a:path>
              </a:pathLst>
            </a:custGeom>
            <a:ln w="3175">
              <a:solidFill>
                <a:srgbClr val="565658"/>
              </a:solidFill>
            </a:ln>
          </p:spPr>
          <p:txBody>
            <a:bodyPr wrap="square" lIns="0" tIns="0" rIns="0" bIns="0" rtlCol="0"/>
            <a:lstStyle/>
            <a:p/>
          </p:txBody>
        </p:sp>
        <p:sp>
          <p:nvSpPr>
            <p:cNvPr id="2530" name="object 2530" descr=""/>
            <p:cNvSpPr/>
            <p:nvPr/>
          </p:nvSpPr>
          <p:spPr>
            <a:xfrm>
              <a:off x="5689389" y="2271874"/>
              <a:ext cx="2540" cy="0"/>
            </a:xfrm>
            <a:custGeom>
              <a:avLst/>
              <a:gdLst/>
              <a:ahLst/>
              <a:cxnLst/>
              <a:rect l="l" t="t" r="r" b="b"/>
              <a:pathLst>
                <a:path w="2539" h="0">
                  <a:moveTo>
                    <a:pt x="2273" y="0"/>
                  </a:moveTo>
                  <a:lnTo>
                    <a:pt x="1104" y="0"/>
                  </a:lnTo>
                  <a:lnTo>
                    <a:pt x="0" y="0"/>
                  </a:lnTo>
                </a:path>
              </a:pathLst>
            </a:custGeom>
            <a:ln w="3175">
              <a:solidFill>
                <a:srgbClr val="565658"/>
              </a:solidFill>
            </a:ln>
          </p:spPr>
          <p:txBody>
            <a:bodyPr wrap="square" lIns="0" tIns="0" rIns="0" bIns="0" rtlCol="0"/>
            <a:lstStyle/>
            <a:p/>
          </p:txBody>
        </p:sp>
        <p:sp>
          <p:nvSpPr>
            <p:cNvPr id="2531" name="object 2531" descr=""/>
            <p:cNvSpPr/>
            <p:nvPr/>
          </p:nvSpPr>
          <p:spPr>
            <a:xfrm>
              <a:off x="5689253" y="2271442"/>
              <a:ext cx="1270" cy="635"/>
            </a:xfrm>
            <a:custGeom>
              <a:avLst/>
              <a:gdLst/>
              <a:ahLst/>
              <a:cxnLst/>
              <a:rect l="l" t="t" r="r" b="b"/>
              <a:pathLst>
                <a:path w="1270" h="635">
                  <a:moveTo>
                    <a:pt x="139" y="431"/>
                  </a:moveTo>
                  <a:lnTo>
                    <a:pt x="254" y="203"/>
                  </a:lnTo>
                  <a:lnTo>
                    <a:pt x="457" y="50"/>
                  </a:lnTo>
                  <a:lnTo>
                    <a:pt x="698" y="0"/>
                  </a:lnTo>
                </a:path>
                <a:path w="1270" h="635">
                  <a:moveTo>
                    <a:pt x="139" y="431"/>
                  </a:moveTo>
                  <a:lnTo>
                    <a:pt x="0" y="431"/>
                  </a:lnTo>
                </a:path>
              </a:pathLst>
            </a:custGeom>
            <a:ln w="3175">
              <a:solidFill>
                <a:srgbClr val="565658"/>
              </a:solidFill>
            </a:ln>
          </p:spPr>
          <p:txBody>
            <a:bodyPr wrap="square" lIns="0" tIns="0" rIns="0" bIns="0" rtlCol="0"/>
            <a:lstStyle/>
            <a:p/>
          </p:txBody>
        </p:sp>
        <p:sp>
          <p:nvSpPr>
            <p:cNvPr id="2532" name="object 2532" descr=""/>
            <p:cNvSpPr/>
            <p:nvPr/>
          </p:nvSpPr>
          <p:spPr>
            <a:xfrm>
              <a:off x="5717197" y="2271874"/>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2533" name="object 2533" descr=""/>
            <p:cNvSpPr/>
            <p:nvPr/>
          </p:nvSpPr>
          <p:spPr>
            <a:xfrm>
              <a:off x="5709889" y="2271442"/>
              <a:ext cx="8255" cy="635"/>
            </a:xfrm>
            <a:custGeom>
              <a:avLst/>
              <a:gdLst/>
              <a:ahLst/>
              <a:cxnLst/>
              <a:rect l="l" t="t" r="r" b="b"/>
              <a:pathLst>
                <a:path w="8254" h="635">
                  <a:moveTo>
                    <a:pt x="7302" y="431"/>
                  </a:moveTo>
                  <a:lnTo>
                    <a:pt x="7404" y="203"/>
                  </a:lnTo>
                  <a:lnTo>
                    <a:pt x="7581" y="50"/>
                  </a:lnTo>
                  <a:lnTo>
                    <a:pt x="7721" y="12"/>
                  </a:lnTo>
                </a:path>
                <a:path w="8254" h="635">
                  <a:moveTo>
                    <a:pt x="7302" y="431"/>
                  </a:moveTo>
                  <a:lnTo>
                    <a:pt x="3238" y="431"/>
                  </a:lnTo>
                  <a:lnTo>
                    <a:pt x="0" y="431"/>
                  </a:lnTo>
                </a:path>
              </a:pathLst>
            </a:custGeom>
            <a:ln w="3175">
              <a:solidFill>
                <a:srgbClr val="565658"/>
              </a:solidFill>
            </a:ln>
          </p:spPr>
          <p:txBody>
            <a:bodyPr wrap="square" lIns="0" tIns="0" rIns="0" bIns="0" rtlCol="0"/>
            <a:lstStyle/>
            <a:p/>
          </p:txBody>
        </p:sp>
        <p:sp>
          <p:nvSpPr>
            <p:cNvPr id="2534" name="object 2534" descr=""/>
            <p:cNvSpPr/>
            <p:nvPr/>
          </p:nvSpPr>
          <p:spPr>
            <a:xfrm>
              <a:off x="5805237" y="2270856"/>
              <a:ext cx="1905" cy="0"/>
            </a:xfrm>
            <a:custGeom>
              <a:avLst/>
              <a:gdLst/>
              <a:ahLst/>
              <a:cxnLst/>
              <a:rect l="l" t="t" r="r" b="b"/>
              <a:pathLst>
                <a:path w="1904" h="0">
                  <a:moveTo>
                    <a:pt x="0" y="0"/>
                  </a:moveTo>
                  <a:lnTo>
                    <a:pt x="1079" y="0"/>
                  </a:lnTo>
                  <a:lnTo>
                    <a:pt x="1828" y="0"/>
                  </a:lnTo>
                </a:path>
              </a:pathLst>
            </a:custGeom>
            <a:ln w="3175">
              <a:solidFill>
                <a:srgbClr val="565658"/>
              </a:solidFill>
            </a:ln>
          </p:spPr>
          <p:txBody>
            <a:bodyPr wrap="square" lIns="0" tIns="0" rIns="0" bIns="0" rtlCol="0"/>
            <a:lstStyle/>
            <a:p/>
          </p:txBody>
        </p:sp>
        <p:sp>
          <p:nvSpPr>
            <p:cNvPr id="2535" name="object 2535" descr=""/>
            <p:cNvSpPr/>
            <p:nvPr/>
          </p:nvSpPr>
          <p:spPr>
            <a:xfrm>
              <a:off x="5819189" y="2270856"/>
              <a:ext cx="1270" cy="0"/>
            </a:xfrm>
            <a:custGeom>
              <a:avLst/>
              <a:gdLst/>
              <a:ahLst/>
              <a:cxnLst/>
              <a:rect l="l" t="t" r="r" b="b"/>
              <a:pathLst>
                <a:path w="1270" h="0">
                  <a:moveTo>
                    <a:pt x="0" y="0"/>
                  </a:moveTo>
                  <a:lnTo>
                    <a:pt x="1003" y="0"/>
                  </a:lnTo>
                </a:path>
              </a:pathLst>
            </a:custGeom>
            <a:ln w="3175">
              <a:solidFill>
                <a:srgbClr val="565658"/>
              </a:solidFill>
            </a:ln>
          </p:spPr>
          <p:txBody>
            <a:bodyPr wrap="square" lIns="0" tIns="0" rIns="0" bIns="0" rtlCol="0"/>
            <a:lstStyle/>
            <a:p/>
          </p:txBody>
        </p:sp>
        <p:sp>
          <p:nvSpPr>
            <p:cNvPr id="2536" name="object 2536" descr=""/>
            <p:cNvSpPr/>
            <p:nvPr/>
          </p:nvSpPr>
          <p:spPr>
            <a:xfrm>
              <a:off x="5893202" y="2270887"/>
              <a:ext cx="635" cy="635"/>
            </a:xfrm>
            <a:custGeom>
              <a:avLst/>
              <a:gdLst/>
              <a:ahLst/>
              <a:cxnLst/>
              <a:rect l="l" t="t" r="r" b="b"/>
              <a:pathLst>
                <a:path w="635" h="635">
                  <a:moveTo>
                    <a:pt x="177" y="558"/>
                  </a:moveTo>
                  <a:lnTo>
                    <a:pt x="177" y="558"/>
                  </a:lnTo>
                  <a:lnTo>
                    <a:pt x="584" y="558"/>
                  </a:lnTo>
                </a:path>
                <a:path w="635" h="635">
                  <a:moveTo>
                    <a:pt x="177" y="558"/>
                  </a:moveTo>
                  <a:lnTo>
                    <a:pt x="12" y="114"/>
                  </a:lnTo>
                </a:path>
              </a:pathLst>
            </a:custGeom>
            <a:ln w="3175">
              <a:solidFill>
                <a:srgbClr val="565658"/>
              </a:solidFill>
            </a:ln>
          </p:spPr>
          <p:txBody>
            <a:bodyPr wrap="square" lIns="0" tIns="0" rIns="0" bIns="0" rtlCol="0"/>
            <a:lstStyle/>
            <a:p/>
          </p:txBody>
        </p:sp>
        <p:sp>
          <p:nvSpPr>
            <p:cNvPr id="2537" name="object 2537" descr=""/>
            <p:cNvSpPr/>
            <p:nvPr/>
          </p:nvSpPr>
          <p:spPr>
            <a:xfrm>
              <a:off x="5893107" y="2270856"/>
              <a:ext cx="635" cy="635"/>
            </a:xfrm>
            <a:custGeom>
              <a:avLst/>
              <a:gdLst/>
              <a:ahLst/>
              <a:cxnLst/>
              <a:rect l="l" t="t" r="r" b="b"/>
              <a:pathLst>
                <a:path w="635" h="635">
                  <a:moveTo>
                    <a:pt x="0" y="0"/>
                  </a:moveTo>
                  <a:lnTo>
                    <a:pt x="12" y="228"/>
                  </a:lnTo>
                  <a:lnTo>
                    <a:pt x="25" y="419"/>
                  </a:lnTo>
                  <a:lnTo>
                    <a:pt x="101" y="584"/>
                  </a:lnTo>
                </a:path>
              </a:pathLst>
            </a:custGeom>
            <a:ln w="3175">
              <a:solidFill>
                <a:srgbClr val="565658"/>
              </a:solidFill>
            </a:ln>
          </p:spPr>
          <p:txBody>
            <a:bodyPr wrap="square" lIns="0" tIns="0" rIns="0" bIns="0" rtlCol="0"/>
            <a:lstStyle/>
            <a:p/>
          </p:txBody>
        </p:sp>
        <p:sp>
          <p:nvSpPr>
            <p:cNvPr id="2538" name="object 2538" descr=""/>
            <p:cNvSpPr/>
            <p:nvPr/>
          </p:nvSpPr>
          <p:spPr>
            <a:xfrm>
              <a:off x="5891628" y="2271039"/>
              <a:ext cx="635" cy="635"/>
            </a:xfrm>
            <a:custGeom>
              <a:avLst/>
              <a:gdLst/>
              <a:ahLst/>
              <a:cxnLst/>
              <a:rect l="l" t="t" r="r" b="b"/>
              <a:pathLst>
                <a:path w="635" h="635">
                  <a:moveTo>
                    <a:pt x="126" y="406"/>
                  </a:moveTo>
                  <a:lnTo>
                    <a:pt x="63" y="203"/>
                  </a:lnTo>
                  <a:lnTo>
                    <a:pt x="0" y="0"/>
                  </a:lnTo>
                </a:path>
              </a:pathLst>
            </a:custGeom>
            <a:ln w="3175">
              <a:solidFill>
                <a:srgbClr val="565658"/>
              </a:solidFill>
            </a:ln>
          </p:spPr>
          <p:txBody>
            <a:bodyPr wrap="square" lIns="0" tIns="0" rIns="0" bIns="0" rtlCol="0"/>
            <a:lstStyle/>
            <a:p/>
          </p:txBody>
        </p:sp>
        <p:sp>
          <p:nvSpPr>
            <p:cNvPr id="2539" name="object 2539" descr=""/>
            <p:cNvSpPr/>
            <p:nvPr/>
          </p:nvSpPr>
          <p:spPr>
            <a:xfrm>
              <a:off x="5690111" y="2270856"/>
              <a:ext cx="1270" cy="0"/>
            </a:xfrm>
            <a:custGeom>
              <a:avLst/>
              <a:gdLst/>
              <a:ahLst/>
              <a:cxnLst/>
              <a:rect l="l" t="t" r="r" b="b"/>
              <a:pathLst>
                <a:path w="1270" h="0">
                  <a:moveTo>
                    <a:pt x="0" y="0"/>
                  </a:moveTo>
                  <a:lnTo>
                    <a:pt x="1257" y="0"/>
                  </a:lnTo>
                </a:path>
              </a:pathLst>
            </a:custGeom>
            <a:ln w="3175">
              <a:solidFill>
                <a:srgbClr val="565658"/>
              </a:solidFill>
            </a:ln>
          </p:spPr>
          <p:txBody>
            <a:bodyPr wrap="square" lIns="0" tIns="0" rIns="0" bIns="0" rtlCol="0"/>
            <a:lstStyle/>
            <a:p/>
          </p:txBody>
        </p:sp>
        <p:sp>
          <p:nvSpPr>
            <p:cNvPr id="2540" name="object 2540" descr=""/>
            <p:cNvSpPr/>
            <p:nvPr/>
          </p:nvSpPr>
          <p:spPr>
            <a:xfrm>
              <a:off x="5690031" y="2270861"/>
              <a:ext cx="635" cy="635"/>
            </a:xfrm>
            <a:custGeom>
              <a:avLst/>
              <a:gdLst/>
              <a:ahLst/>
              <a:cxnLst/>
              <a:rect l="l" t="t" r="r" b="b"/>
              <a:pathLst>
                <a:path w="635" h="635">
                  <a:moveTo>
                    <a:pt x="0" y="584"/>
                  </a:moveTo>
                  <a:lnTo>
                    <a:pt x="50" y="406"/>
                  </a:lnTo>
                  <a:lnTo>
                    <a:pt x="76" y="215"/>
                  </a:lnTo>
                  <a:lnTo>
                    <a:pt x="76" y="0"/>
                  </a:lnTo>
                </a:path>
              </a:pathLst>
            </a:custGeom>
            <a:ln w="3175">
              <a:solidFill>
                <a:srgbClr val="565658"/>
              </a:solidFill>
            </a:ln>
          </p:spPr>
          <p:txBody>
            <a:bodyPr wrap="square" lIns="0" tIns="0" rIns="0" bIns="0" rtlCol="0"/>
            <a:lstStyle/>
            <a:p/>
          </p:txBody>
        </p:sp>
        <p:sp>
          <p:nvSpPr>
            <p:cNvPr id="2541" name="object 2541" descr=""/>
            <p:cNvSpPr/>
            <p:nvPr/>
          </p:nvSpPr>
          <p:spPr>
            <a:xfrm>
              <a:off x="5689954" y="2270869"/>
              <a:ext cx="635" cy="635"/>
            </a:xfrm>
            <a:custGeom>
              <a:avLst/>
              <a:gdLst/>
              <a:ahLst/>
              <a:cxnLst/>
              <a:rect l="l" t="t" r="r" b="b"/>
              <a:pathLst>
                <a:path w="635" h="635">
                  <a:moveTo>
                    <a:pt x="114" y="0"/>
                  </a:moveTo>
                  <a:lnTo>
                    <a:pt x="114" y="228"/>
                  </a:lnTo>
                  <a:lnTo>
                    <a:pt x="76" y="406"/>
                  </a:lnTo>
                  <a:lnTo>
                    <a:pt x="50" y="533"/>
                  </a:lnTo>
                </a:path>
              </a:pathLst>
            </a:custGeom>
            <a:ln w="3175">
              <a:solidFill>
                <a:srgbClr val="565658"/>
              </a:solidFill>
            </a:ln>
          </p:spPr>
          <p:txBody>
            <a:bodyPr wrap="square" lIns="0" tIns="0" rIns="0" bIns="0" rtlCol="0"/>
            <a:lstStyle/>
            <a:p/>
          </p:txBody>
        </p:sp>
        <p:sp>
          <p:nvSpPr>
            <p:cNvPr id="2542" name="object 2542" descr=""/>
            <p:cNvSpPr/>
            <p:nvPr/>
          </p:nvSpPr>
          <p:spPr>
            <a:xfrm>
              <a:off x="5689385" y="2271446"/>
              <a:ext cx="635" cy="0"/>
            </a:xfrm>
            <a:custGeom>
              <a:avLst/>
              <a:gdLst/>
              <a:ahLst/>
              <a:cxnLst/>
              <a:rect l="l" t="t" r="r" b="b"/>
              <a:pathLst>
                <a:path w="635" h="0">
                  <a:moveTo>
                    <a:pt x="571" y="0"/>
                  </a:moveTo>
                  <a:lnTo>
                    <a:pt x="571" y="0"/>
                  </a:lnTo>
                  <a:lnTo>
                    <a:pt x="127" y="0"/>
                  </a:lnTo>
                </a:path>
              </a:pathLst>
            </a:custGeom>
            <a:ln w="3175">
              <a:solidFill>
                <a:srgbClr val="565658"/>
              </a:solidFill>
            </a:ln>
          </p:spPr>
          <p:txBody>
            <a:bodyPr wrap="square" lIns="0" tIns="0" rIns="0" bIns="0" rtlCol="0"/>
            <a:lstStyle/>
            <a:p/>
          </p:txBody>
        </p:sp>
        <p:sp>
          <p:nvSpPr>
            <p:cNvPr id="2543" name="object 2543" descr=""/>
            <p:cNvSpPr/>
            <p:nvPr/>
          </p:nvSpPr>
          <p:spPr>
            <a:xfrm>
              <a:off x="5689255" y="2271442"/>
              <a:ext cx="635" cy="635"/>
            </a:xfrm>
            <a:custGeom>
              <a:avLst/>
              <a:gdLst/>
              <a:ahLst/>
              <a:cxnLst/>
              <a:rect l="l" t="t" r="r" b="b"/>
              <a:pathLst>
                <a:path w="635" h="635">
                  <a:moveTo>
                    <a:pt x="0" y="431"/>
                  </a:moveTo>
                  <a:lnTo>
                    <a:pt x="63" y="215"/>
                  </a:lnTo>
                  <a:lnTo>
                    <a:pt x="127" y="0"/>
                  </a:lnTo>
                </a:path>
              </a:pathLst>
            </a:custGeom>
            <a:ln w="3175">
              <a:solidFill>
                <a:srgbClr val="565658"/>
              </a:solidFill>
            </a:ln>
          </p:spPr>
          <p:txBody>
            <a:bodyPr wrap="square" lIns="0" tIns="0" rIns="0" bIns="0" rtlCol="0"/>
            <a:lstStyle/>
            <a:p/>
          </p:txBody>
        </p:sp>
        <p:sp>
          <p:nvSpPr>
            <p:cNvPr id="2544" name="object 2544" descr=""/>
            <p:cNvSpPr/>
            <p:nvPr/>
          </p:nvSpPr>
          <p:spPr>
            <a:xfrm>
              <a:off x="5814352" y="2258305"/>
              <a:ext cx="6350" cy="2540"/>
            </a:xfrm>
            <a:custGeom>
              <a:avLst/>
              <a:gdLst/>
              <a:ahLst/>
              <a:cxnLst/>
              <a:rect l="l" t="t" r="r" b="b"/>
              <a:pathLst>
                <a:path w="6350" h="2539">
                  <a:moveTo>
                    <a:pt x="5841" y="2374"/>
                  </a:moveTo>
                  <a:lnTo>
                    <a:pt x="5918" y="2184"/>
                  </a:lnTo>
                  <a:lnTo>
                    <a:pt x="6070" y="2044"/>
                  </a:lnTo>
                </a:path>
                <a:path w="6350" h="2539">
                  <a:moveTo>
                    <a:pt x="5841" y="2374"/>
                  </a:moveTo>
                  <a:lnTo>
                    <a:pt x="863" y="76"/>
                  </a:lnTo>
                  <a:lnTo>
                    <a:pt x="0" y="0"/>
                  </a:lnTo>
                </a:path>
              </a:pathLst>
            </a:custGeom>
            <a:ln w="3175">
              <a:solidFill>
                <a:srgbClr val="565658"/>
              </a:solidFill>
            </a:ln>
          </p:spPr>
          <p:txBody>
            <a:bodyPr wrap="square" lIns="0" tIns="0" rIns="0" bIns="0" rtlCol="0"/>
            <a:lstStyle/>
            <a:p/>
          </p:txBody>
        </p:sp>
        <p:sp>
          <p:nvSpPr>
            <p:cNvPr id="2545" name="object 2545" descr=""/>
            <p:cNvSpPr/>
            <p:nvPr/>
          </p:nvSpPr>
          <p:spPr>
            <a:xfrm>
              <a:off x="5717652" y="2271446"/>
              <a:ext cx="635" cy="635"/>
            </a:xfrm>
            <a:custGeom>
              <a:avLst/>
              <a:gdLst/>
              <a:ahLst/>
              <a:cxnLst/>
              <a:rect l="l" t="t" r="r" b="b"/>
              <a:pathLst>
                <a:path w="635" h="635">
                  <a:moveTo>
                    <a:pt x="215" y="0"/>
                  </a:moveTo>
                  <a:lnTo>
                    <a:pt x="165" y="215"/>
                  </a:lnTo>
                  <a:lnTo>
                    <a:pt x="114" y="431"/>
                  </a:lnTo>
                </a:path>
                <a:path w="635" h="635">
                  <a:moveTo>
                    <a:pt x="215" y="0"/>
                  </a:moveTo>
                  <a:lnTo>
                    <a:pt x="76" y="0"/>
                  </a:lnTo>
                </a:path>
              </a:pathLst>
            </a:custGeom>
            <a:ln w="3175">
              <a:solidFill>
                <a:srgbClr val="565658"/>
              </a:solidFill>
            </a:ln>
          </p:spPr>
          <p:txBody>
            <a:bodyPr wrap="square" lIns="0" tIns="0" rIns="0" bIns="0" rtlCol="0"/>
            <a:lstStyle/>
            <a:p/>
          </p:txBody>
        </p:sp>
        <p:sp>
          <p:nvSpPr>
            <p:cNvPr id="2546" name="object 2546" descr=""/>
            <p:cNvSpPr/>
            <p:nvPr/>
          </p:nvSpPr>
          <p:spPr>
            <a:xfrm>
              <a:off x="5710439" y="2271446"/>
              <a:ext cx="7620" cy="0"/>
            </a:xfrm>
            <a:custGeom>
              <a:avLst/>
              <a:gdLst/>
              <a:ahLst/>
              <a:cxnLst/>
              <a:rect l="l" t="t" r="r" b="b"/>
              <a:pathLst>
                <a:path w="7620" h="0">
                  <a:moveTo>
                    <a:pt x="0" y="0"/>
                  </a:moveTo>
                  <a:lnTo>
                    <a:pt x="3213" y="0"/>
                  </a:lnTo>
                  <a:lnTo>
                    <a:pt x="7251" y="0"/>
                  </a:lnTo>
                </a:path>
              </a:pathLst>
            </a:custGeom>
            <a:ln w="3175">
              <a:solidFill>
                <a:srgbClr val="565658"/>
              </a:solidFill>
            </a:ln>
          </p:spPr>
          <p:txBody>
            <a:bodyPr wrap="square" lIns="0" tIns="0" rIns="0" bIns="0" rtlCol="0"/>
            <a:lstStyle/>
            <a:p/>
          </p:txBody>
        </p:sp>
        <p:sp>
          <p:nvSpPr>
            <p:cNvPr id="2547" name="object 2547" descr=""/>
            <p:cNvSpPr/>
            <p:nvPr/>
          </p:nvSpPr>
          <p:spPr>
            <a:xfrm>
              <a:off x="5709550" y="2271442"/>
              <a:ext cx="1270" cy="635"/>
            </a:xfrm>
            <a:custGeom>
              <a:avLst/>
              <a:gdLst/>
              <a:ahLst/>
              <a:cxnLst/>
              <a:rect l="l" t="t" r="r" b="b"/>
              <a:pathLst>
                <a:path w="1270" h="635">
                  <a:moveTo>
                    <a:pt x="342" y="431"/>
                  </a:moveTo>
                  <a:lnTo>
                    <a:pt x="457" y="203"/>
                  </a:lnTo>
                  <a:lnTo>
                    <a:pt x="647" y="50"/>
                  </a:lnTo>
                  <a:lnTo>
                    <a:pt x="888" y="0"/>
                  </a:lnTo>
                </a:path>
                <a:path w="1270" h="635">
                  <a:moveTo>
                    <a:pt x="342" y="431"/>
                  </a:moveTo>
                  <a:lnTo>
                    <a:pt x="0" y="431"/>
                  </a:lnTo>
                </a:path>
              </a:pathLst>
            </a:custGeom>
            <a:ln w="3175">
              <a:solidFill>
                <a:srgbClr val="565658"/>
              </a:solidFill>
            </a:ln>
          </p:spPr>
          <p:txBody>
            <a:bodyPr wrap="square" lIns="0" tIns="0" rIns="0" bIns="0" rtlCol="0"/>
            <a:lstStyle/>
            <a:p/>
          </p:txBody>
        </p:sp>
        <p:sp>
          <p:nvSpPr>
            <p:cNvPr id="2548" name="object 2548" descr=""/>
            <p:cNvSpPr/>
            <p:nvPr/>
          </p:nvSpPr>
          <p:spPr>
            <a:xfrm>
              <a:off x="5804360" y="2260686"/>
              <a:ext cx="1270" cy="10795"/>
            </a:xfrm>
            <a:custGeom>
              <a:avLst/>
              <a:gdLst/>
              <a:ahLst/>
              <a:cxnLst/>
              <a:rect l="l" t="t" r="r" b="b"/>
              <a:pathLst>
                <a:path w="1270" h="10794">
                  <a:moveTo>
                    <a:pt x="876" y="0"/>
                  </a:moveTo>
                  <a:lnTo>
                    <a:pt x="355" y="4152"/>
                  </a:lnTo>
                  <a:lnTo>
                    <a:pt x="12" y="9652"/>
                  </a:lnTo>
                  <a:lnTo>
                    <a:pt x="0" y="10172"/>
                  </a:lnTo>
                </a:path>
              </a:pathLst>
            </a:custGeom>
            <a:ln w="3175">
              <a:solidFill>
                <a:srgbClr val="565658"/>
              </a:solidFill>
            </a:ln>
          </p:spPr>
          <p:txBody>
            <a:bodyPr wrap="square" lIns="0" tIns="0" rIns="0" bIns="0" rtlCol="0"/>
            <a:lstStyle/>
            <a:p/>
          </p:txBody>
        </p:sp>
        <p:sp>
          <p:nvSpPr>
            <p:cNvPr id="2549" name="object 2549" descr=""/>
            <p:cNvSpPr/>
            <p:nvPr/>
          </p:nvSpPr>
          <p:spPr>
            <a:xfrm>
              <a:off x="5805237" y="2270856"/>
              <a:ext cx="635" cy="635"/>
            </a:xfrm>
            <a:custGeom>
              <a:avLst/>
              <a:gdLst/>
              <a:ahLst/>
              <a:cxnLst/>
              <a:rect l="l" t="t" r="r" b="b"/>
              <a:pathLst>
                <a:path w="635" h="635">
                  <a:moveTo>
                    <a:pt x="0" y="0"/>
                  </a:moveTo>
                  <a:lnTo>
                    <a:pt x="38" y="228"/>
                  </a:lnTo>
                  <a:lnTo>
                    <a:pt x="165" y="419"/>
                  </a:lnTo>
                  <a:lnTo>
                    <a:pt x="355" y="533"/>
                  </a:lnTo>
                  <a:lnTo>
                    <a:pt x="584" y="584"/>
                  </a:lnTo>
                </a:path>
              </a:pathLst>
            </a:custGeom>
            <a:ln w="3175">
              <a:solidFill>
                <a:srgbClr val="565658"/>
              </a:solidFill>
            </a:ln>
          </p:spPr>
          <p:txBody>
            <a:bodyPr wrap="square" lIns="0" tIns="0" rIns="0" bIns="0" rtlCol="0"/>
            <a:lstStyle/>
            <a:p/>
          </p:txBody>
        </p:sp>
        <p:sp>
          <p:nvSpPr>
            <p:cNvPr id="2550" name="object 2550" descr=""/>
            <p:cNvSpPr/>
            <p:nvPr/>
          </p:nvSpPr>
          <p:spPr>
            <a:xfrm>
              <a:off x="5819660" y="2270856"/>
              <a:ext cx="635" cy="635"/>
            </a:xfrm>
            <a:custGeom>
              <a:avLst/>
              <a:gdLst/>
              <a:ahLst/>
              <a:cxnLst/>
              <a:rect l="l" t="t" r="r" b="b"/>
              <a:pathLst>
                <a:path w="635" h="635">
                  <a:moveTo>
                    <a:pt x="533" y="0"/>
                  </a:moveTo>
                  <a:lnTo>
                    <a:pt x="495" y="228"/>
                  </a:lnTo>
                  <a:lnTo>
                    <a:pt x="368" y="419"/>
                  </a:lnTo>
                  <a:lnTo>
                    <a:pt x="203" y="533"/>
                  </a:lnTo>
                  <a:lnTo>
                    <a:pt x="0" y="584"/>
                  </a:lnTo>
                </a:path>
              </a:pathLst>
            </a:custGeom>
            <a:ln w="3175">
              <a:solidFill>
                <a:srgbClr val="565658"/>
              </a:solidFill>
            </a:ln>
          </p:spPr>
          <p:txBody>
            <a:bodyPr wrap="square" lIns="0" tIns="0" rIns="0" bIns="0" rtlCol="0"/>
            <a:lstStyle/>
            <a:p/>
          </p:txBody>
        </p:sp>
        <p:sp>
          <p:nvSpPr>
            <p:cNvPr id="2551" name="object 2551" descr=""/>
            <p:cNvSpPr/>
            <p:nvPr/>
          </p:nvSpPr>
          <p:spPr>
            <a:xfrm>
              <a:off x="5820807" y="2260184"/>
              <a:ext cx="3810" cy="11430"/>
            </a:xfrm>
            <a:custGeom>
              <a:avLst/>
              <a:gdLst/>
              <a:ahLst/>
              <a:cxnLst/>
              <a:rect l="l" t="t" r="r" b="b"/>
              <a:pathLst>
                <a:path w="3810" h="11430">
                  <a:moveTo>
                    <a:pt x="0" y="0"/>
                  </a:moveTo>
                  <a:lnTo>
                    <a:pt x="1955" y="4305"/>
                  </a:lnTo>
                  <a:lnTo>
                    <a:pt x="3251" y="9969"/>
                  </a:lnTo>
                  <a:lnTo>
                    <a:pt x="3365" y="10845"/>
                  </a:lnTo>
                </a:path>
              </a:pathLst>
            </a:custGeom>
            <a:ln w="3175">
              <a:solidFill>
                <a:srgbClr val="565658"/>
              </a:solidFill>
            </a:ln>
          </p:spPr>
          <p:txBody>
            <a:bodyPr wrap="square" lIns="0" tIns="0" rIns="0" bIns="0" rtlCol="0"/>
            <a:lstStyle/>
            <a:p/>
          </p:txBody>
        </p:sp>
        <p:sp>
          <p:nvSpPr>
            <p:cNvPr id="2552" name="object 2552" descr=""/>
            <p:cNvSpPr/>
            <p:nvPr/>
          </p:nvSpPr>
          <p:spPr>
            <a:xfrm>
              <a:off x="5885243" y="2260727"/>
              <a:ext cx="8890" cy="10795"/>
            </a:xfrm>
            <a:custGeom>
              <a:avLst/>
              <a:gdLst/>
              <a:ahLst/>
              <a:cxnLst/>
              <a:rect l="l" t="t" r="r" b="b"/>
              <a:pathLst>
                <a:path w="8889" h="10794">
                  <a:moveTo>
                    <a:pt x="7962" y="10159"/>
                  </a:moveTo>
                  <a:lnTo>
                    <a:pt x="8089" y="10185"/>
                  </a:lnTo>
                  <a:lnTo>
                    <a:pt x="8229" y="10236"/>
                  </a:lnTo>
                  <a:lnTo>
                    <a:pt x="8394" y="10286"/>
                  </a:lnTo>
                </a:path>
                <a:path w="8889" h="10794">
                  <a:moveTo>
                    <a:pt x="7962" y="10159"/>
                  </a:moveTo>
                  <a:lnTo>
                    <a:pt x="7810" y="9728"/>
                  </a:lnTo>
                  <a:lnTo>
                    <a:pt x="4724" y="4203"/>
                  </a:lnTo>
                  <a:lnTo>
                    <a:pt x="0" y="0"/>
                  </a:lnTo>
                </a:path>
              </a:pathLst>
            </a:custGeom>
            <a:ln w="3175">
              <a:solidFill>
                <a:srgbClr val="565658"/>
              </a:solidFill>
            </a:ln>
          </p:spPr>
          <p:txBody>
            <a:bodyPr wrap="square" lIns="0" tIns="0" rIns="0" bIns="0" rtlCol="0"/>
            <a:lstStyle/>
            <a:p/>
          </p:txBody>
        </p:sp>
        <p:sp>
          <p:nvSpPr>
            <p:cNvPr id="2553" name="object 2553" descr=""/>
            <p:cNvSpPr/>
            <p:nvPr/>
          </p:nvSpPr>
          <p:spPr>
            <a:xfrm>
              <a:off x="5885144" y="2260692"/>
              <a:ext cx="0" cy="1270"/>
            </a:xfrm>
            <a:custGeom>
              <a:avLst/>
              <a:gdLst/>
              <a:ahLst/>
              <a:cxnLst/>
              <a:rect l="l" t="t" r="r" b="b"/>
              <a:pathLst>
                <a:path w="0" h="1269">
                  <a:moveTo>
                    <a:pt x="0" y="0"/>
                  </a:moveTo>
                  <a:lnTo>
                    <a:pt x="0" y="774"/>
                  </a:lnTo>
                </a:path>
              </a:pathLst>
            </a:custGeom>
            <a:ln w="3175">
              <a:solidFill>
                <a:srgbClr val="565658"/>
              </a:solidFill>
            </a:ln>
          </p:spPr>
          <p:txBody>
            <a:bodyPr wrap="square" lIns="0" tIns="0" rIns="0" bIns="0" rtlCol="0"/>
            <a:lstStyle/>
            <a:p/>
          </p:txBody>
        </p:sp>
        <p:sp>
          <p:nvSpPr>
            <p:cNvPr id="2554" name="object 2554" descr=""/>
            <p:cNvSpPr/>
            <p:nvPr/>
          </p:nvSpPr>
          <p:spPr>
            <a:xfrm>
              <a:off x="5883719" y="2260140"/>
              <a:ext cx="8255" cy="11430"/>
            </a:xfrm>
            <a:custGeom>
              <a:avLst/>
              <a:gdLst/>
              <a:ahLst/>
              <a:cxnLst/>
              <a:rect l="l" t="t" r="r" b="b"/>
              <a:pathLst>
                <a:path w="8254" h="11430">
                  <a:moveTo>
                    <a:pt x="7912" y="10896"/>
                  </a:moveTo>
                  <a:lnTo>
                    <a:pt x="7581" y="9880"/>
                  </a:lnTo>
                  <a:lnTo>
                    <a:pt x="4571" y="4279"/>
                  </a:lnTo>
                  <a:lnTo>
                    <a:pt x="0" y="0"/>
                  </a:lnTo>
                </a:path>
              </a:pathLst>
            </a:custGeom>
            <a:ln w="3175">
              <a:solidFill>
                <a:srgbClr val="565658"/>
              </a:solidFill>
            </a:ln>
          </p:spPr>
          <p:txBody>
            <a:bodyPr wrap="square" lIns="0" tIns="0" rIns="0" bIns="0" rtlCol="0"/>
            <a:lstStyle/>
            <a:p/>
          </p:txBody>
        </p:sp>
        <p:sp>
          <p:nvSpPr>
            <p:cNvPr id="2555" name="object 2555" descr=""/>
            <p:cNvSpPr/>
            <p:nvPr/>
          </p:nvSpPr>
          <p:spPr>
            <a:xfrm>
              <a:off x="5681784" y="2270884"/>
              <a:ext cx="635" cy="635"/>
            </a:xfrm>
            <a:custGeom>
              <a:avLst/>
              <a:gdLst/>
              <a:ahLst/>
              <a:cxnLst/>
              <a:rect l="l" t="t" r="r" b="b"/>
              <a:pathLst>
                <a:path w="635" h="635">
                  <a:moveTo>
                    <a:pt x="0" y="152"/>
                  </a:moveTo>
                  <a:lnTo>
                    <a:pt x="139" y="101"/>
                  </a:lnTo>
                  <a:lnTo>
                    <a:pt x="279" y="50"/>
                  </a:lnTo>
                  <a:lnTo>
                    <a:pt x="419" y="12"/>
                  </a:lnTo>
                </a:path>
              </a:pathLst>
            </a:custGeom>
            <a:ln w="3175">
              <a:solidFill>
                <a:srgbClr val="565658"/>
              </a:solidFill>
            </a:ln>
          </p:spPr>
          <p:txBody>
            <a:bodyPr wrap="square" lIns="0" tIns="0" rIns="0" bIns="0" rtlCol="0"/>
            <a:lstStyle/>
            <a:p/>
          </p:txBody>
        </p:sp>
        <p:sp>
          <p:nvSpPr>
            <p:cNvPr id="2556" name="object 2556" descr=""/>
            <p:cNvSpPr/>
            <p:nvPr/>
          </p:nvSpPr>
          <p:spPr>
            <a:xfrm>
              <a:off x="5682133" y="2271042"/>
              <a:ext cx="635" cy="635"/>
            </a:xfrm>
            <a:custGeom>
              <a:avLst/>
              <a:gdLst/>
              <a:ahLst/>
              <a:cxnLst/>
              <a:rect l="l" t="t" r="r" b="b"/>
              <a:pathLst>
                <a:path w="635" h="635">
                  <a:moveTo>
                    <a:pt x="126" y="0"/>
                  </a:moveTo>
                  <a:lnTo>
                    <a:pt x="63" y="203"/>
                  </a:lnTo>
                  <a:lnTo>
                    <a:pt x="0" y="406"/>
                  </a:lnTo>
                </a:path>
              </a:pathLst>
            </a:custGeom>
            <a:ln w="3175">
              <a:solidFill>
                <a:srgbClr val="565658"/>
              </a:solidFill>
            </a:ln>
          </p:spPr>
          <p:txBody>
            <a:bodyPr wrap="square" lIns="0" tIns="0" rIns="0" bIns="0" rtlCol="0"/>
            <a:lstStyle/>
            <a:p/>
          </p:txBody>
        </p:sp>
        <p:sp>
          <p:nvSpPr>
            <p:cNvPr id="2557" name="object 2557" descr=""/>
            <p:cNvSpPr/>
            <p:nvPr/>
          </p:nvSpPr>
          <p:spPr>
            <a:xfrm>
              <a:off x="5691814" y="2271446"/>
              <a:ext cx="635" cy="635"/>
            </a:xfrm>
            <a:custGeom>
              <a:avLst/>
              <a:gdLst/>
              <a:ahLst/>
              <a:cxnLst/>
              <a:rect l="l" t="t" r="r" b="b"/>
              <a:pathLst>
                <a:path w="635" h="635">
                  <a:moveTo>
                    <a:pt x="126" y="0"/>
                  </a:moveTo>
                  <a:lnTo>
                    <a:pt x="63" y="215"/>
                  </a:lnTo>
                  <a:lnTo>
                    <a:pt x="0" y="431"/>
                  </a:lnTo>
                </a:path>
              </a:pathLst>
            </a:custGeom>
            <a:ln w="3175">
              <a:solidFill>
                <a:srgbClr val="565658"/>
              </a:solidFill>
            </a:ln>
          </p:spPr>
          <p:txBody>
            <a:bodyPr wrap="square" lIns="0" tIns="0" rIns="0" bIns="0" rtlCol="0"/>
            <a:lstStyle/>
            <a:p/>
          </p:txBody>
        </p:sp>
        <p:sp>
          <p:nvSpPr>
            <p:cNvPr id="2558" name="object 2558" descr=""/>
            <p:cNvSpPr/>
            <p:nvPr/>
          </p:nvSpPr>
          <p:spPr>
            <a:xfrm>
              <a:off x="5698613" y="2260637"/>
              <a:ext cx="0" cy="1270"/>
            </a:xfrm>
            <a:custGeom>
              <a:avLst/>
              <a:gdLst/>
              <a:ahLst/>
              <a:cxnLst/>
              <a:rect l="l" t="t" r="r" b="b"/>
              <a:pathLst>
                <a:path w="0" h="1269">
                  <a:moveTo>
                    <a:pt x="0" y="0"/>
                  </a:moveTo>
                  <a:lnTo>
                    <a:pt x="0" y="1041"/>
                  </a:lnTo>
                </a:path>
              </a:pathLst>
            </a:custGeom>
            <a:ln w="3175">
              <a:solidFill>
                <a:srgbClr val="565658"/>
              </a:solidFill>
            </a:ln>
          </p:spPr>
          <p:txBody>
            <a:bodyPr wrap="square" lIns="0" tIns="0" rIns="0" bIns="0" rtlCol="0"/>
            <a:lstStyle/>
            <a:p/>
          </p:txBody>
        </p:sp>
        <p:sp>
          <p:nvSpPr>
            <p:cNvPr id="2559" name="object 2559" descr=""/>
            <p:cNvSpPr/>
            <p:nvPr/>
          </p:nvSpPr>
          <p:spPr>
            <a:xfrm>
              <a:off x="5689511" y="2270864"/>
              <a:ext cx="635" cy="635"/>
            </a:xfrm>
            <a:custGeom>
              <a:avLst/>
              <a:gdLst/>
              <a:ahLst/>
              <a:cxnLst/>
              <a:rect l="l" t="t" r="r" b="b"/>
              <a:pathLst>
                <a:path w="635" h="635">
                  <a:moveTo>
                    <a:pt x="0" y="177"/>
                  </a:moveTo>
                  <a:lnTo>
                    <a:pt x="203" y="114"/>
                  </a:lnTo>
                  <a:lnTo>
                    <a:pt x="368" y="63"/>
                  </a:lnTo>
                  <a:lnTo>
                    <a:pt x="520" y="12"/>
                  </a:lnTo>
                </a:path>
              </a:pathLst>
            </a:custGeom>
            <a:ln w="3175">
              <a:solidFill>
                <a:srgbClr val="565658"/>
              </a:solidFill>
            </a:ln>
          </p:spPr>
          <p:txBody>
            <a:bodyPr wrap="square" lIns="0" tIns="0" rIns="0" bIns="0" rtlCol="0"/>
            <a:lstStyle/>
            <a:p/>
          </p:txBody>
        </p:sp>
        <p:sp>
          <p:nvSpPr>
            <p:cNvPr id="2560" name="object 2560" descr=""/>
            <p:cNvSpPr/>
            <p:nvPr/>
          </p:nvSpPr>
          <p:spPr>
            <a:xfrm>
              <a:off x="5689380" y="2271039"/>
              <a:ext cx="635" cy="635"/>
            </a:xfrm>
            <a:custGeom>
              <a:avLst/>
              <a:gdLst/>
              <a:ahLst/>
              <a:cxnLst/>
              <a:rect l="l" t="t" r="r" b="b"/>
              <a:pathLst>
                <a:path w="635" h="635">
                  <a:moveTo>
                    <a:pt x="0" y="406"/>
                  </a:moveTo>
                  <a:lnTo>
                    <a:pt x="63" y="203"/>
                  </a:lnTo>
                  <a:lnTo>
                    <a:pt x="127" y="0"/>
                  </a:lnTo>
                </a:path>
              </a:pathLst>
            </a:custGeom>
            <a:ln w="3175">
              <a:solidFill>
                <a:srgbClr val="565658"/>
              </a:solidFill>
            </a:ln>
          </p:spPr>
          <p:txBody>
            <a:bodyPr wrap="square" lIns="0" tIns="0" rIns="0" bIns="0" rtlCol="0"/>
            <a:lstStyle/>
            <a:p/>
          </p:txBody>
        </p:sp>
        <p:sp>
          <p:nvSpPr>
            <p:cNvPr id="2561" name="object 2561" descr=""/>
            <p:cNvSpPr/>
            <p:nvPr/>
          </p:nvSpPr>
          <p:spPr>
            <a:xfrm>
              <a:off x="5682258" y="2260129"/>
              <a:ext cx="8890" cy="11430"/>
            </a:xfrm>
            <a:custGeom>
              <a:avLst/>
              <a:gdLst/>
              <a:ahLst/>
              <a:cxnLst/>
              <a:rect l="l" t="t" r="r" b="b"/>
              <a:pathLst>
                <a:path w="8889" h="11430">
                  <a:moveTo>
                    <a:pt x="8623" y="0"/>
                  </a:moveTo>
                  <a:lnTo>
                    <a:pt x="3581" y="4381"/>
                  </a:lnTo>
                  <a:lnTo>
                    <a:pt x="228" y="10287"/>
                  </a:lnTo>
                  <a:lnTo>
                    <a:pt x="0" y="10909"/>
                  </a:lnTo>
                </a:path>
              </a:pathLst>
            </a:custGeom>
            <a:ln w="3175">
              <a:solidFill>
                <a:srgbClr val="565658"/>
              </a:solidFill>
            </a:ln>
          </p:spPr>
          <p:txBody>
            <a:bodyPr wrap="square" lIns="0" tIns="0" rIns="0" bIns="0" rtlCol="0"/>
            <a:lstStyle/>
            <a:p/>
          </p:txBody>
        </p:sp>
        <p:sp>
          <p:nvSpPr>
            <p:cNvPr id="2562" name="object 2562" descr=""/>
            <p:cNvSpPr/>
            <p:nvPr/>
          </p:nvSpPr>
          <p:spPr>
            <a:xfrm>
              <a:off x="5703100" y="2256184"/>
              <a:ext cx="1270" cy="635"/>
            </a:xfrm>
            <a:custGeom>
              <a:avLst/>
              <a:gdLst/>
              <a:ahLst/>
              <a:cxnLst/>
              <a:rect l="l" t="t" r="r" b="b"/>
              <a:pathLst>
                <a:path w="1270" h="635">
                  <a:moveTo>
                    <a:pt x="952" y="0"/>
                  </a:moveTo>
                  <a:lnTo>
                    <a:pt x="0" y="190"/>
                  </a:lnTo>
                </a:path>
              </a:pathLst>
            </a:custGeom>
            <a:ln w="3175">
              <a:solidFill>
                <a:srgbClr val="565658"/>
              </a:solidFill>
            </a:ln>
          </p:spPr>
          <p:txBody>
            <a:bodyPr wrap="square" lIns="0" tIns="0" rIns="0" bIns="0" rtlCol="0"/>
            <a:lstStyle/>
            <a:p/>
          </p:txBody>
        </p:sp>
        <p:sp>
          <p:nvSpPr>
            <p:cNvPr id="2563" name="object 2563" descr=""/>
            <p:cNvSpPr/>
            <p:nvPr/>
          </p:nvSpPr>
          <p:spPr>
            <a:xfrm>
              <a:off x="5701175" y="2256674"/>
              <a:ext cx="635" cy="635"/>
            </a:xfrm>
            <a:custGeom>
              <a:avLst/>
              <a:gdLst/>
              <a:ahLst/>
              <a:cxnLst/>
              <a:rect l="l" t="t" r="r" b="b"/>
              <a:pathLst>
                <a:path w="635" h="635">
                  <a:moveTo>
                    <a:pt x="482" y="0"/>
                  </a:moveTo>
                  <a:lnTo>
                    <a:pt x="0" y="88"/>
                  </a:lnTo>
                </a:path>
              </a:pathLst>
            </a:custGeom>
            <a:ln w="3175">
              <a:solidFill>
                <a:srgbClr val="565658"/>
              </a:solidFill>
            </a:ln>
          </p:spPr>
          <p:txBody>
            <a:bodyPr wrap="square" lIns="0" tIns="0" rIns="0" bIns="0" rtlCol="0"/>
            <a:lstStyle/>
            <a:p/>
          </p:txBody>
        </p:sp>
        <p:sp>
          <p:nvSpPr>
            <p:cNvPr id="2564" name="object 2564" descr=""/>
            <p:cNvSpPr/>
            <p:nvPr/>
          </p:nvSpPr>
          <p:spPr>
            <a:xfrm>
              <a:off x="5814463" y="2257735"/>
              <a:ext cx="6350" cy="2540"/>
            </a:xfrm>
            <a:custGeom>
              <a:avLst/>
              <a:gdLst/>
              <a:ahLst/>
              <a:cxnLst/>
              <a:rect l="l" t="t" r="r" b="b"/>
              <a:pathLst>
                <a:path w="6350" h="2539">
                  <a:moveTo>
                    <a:pt x="0" y="0"/>
                  </a:moveTo>
                  <a:lnTo>
                    <a:pt x="2552" y="317"/>
                  </a:lnTo>
                  <a:lnTo>
                    <a:pt x="4673" y="1003"/>
                  </a:lnTo>
                  <a:lnTo>
                    <a:pt x="6108" y="2120"/>
                  </a:lnTo>
                  <a:lnTo>
                    <a:pt x="6350" y="2451"/>
                  </a:lnTo>
                </a:path>
              </a:pathLst>
            </a:custGeom>
            <a:ln w="3175">
              <a:solidFill>
                <a:srgbClr val="565658"/>
              </a:solidFill>
            </a:ln>
          </p:spPr>
          <p:txBody>
            <a:bodyPr wrap="square" lIns="0" tIns="0" rIns="0" bIns="0" rtlCol="0"/>
            <a:lstStyle/>
            <a:p/>
          </p:txBody>
        </p:sp>
        <p:sp>
          <p:nvSpPr>
            <p:cNvPr id="2565" name="object 2565" descr=""/>
            <p:cNvSpPr/>
            <p:nvPr/>
          </p:nvSpPr>
          <p:spPr>
            <a:xfrm>
              <a:off x="5809456" y="2258222"/>
              <a:ext cx="5080" cy="635"/>
            </a:xfrm>
            <a:custGeom>
              <a:avLst/>
              <a:gdLst/>
              <a:ahLst/>
              <a:cxnLst/>
              <a:rect l="l" t="t" r="r" b="b"/>
              <a:pathLst>
                <a:path w="5079" h="635">
                  <a:moveTo>
                    <a:pt x="4889" y="88"/>
                  </a:moveTo>
                  <a:lnTo>
                    <a:pt x="2451" y="0"/>
                  </a:lnTo>
                  <a:lnTo>
                    <a:pt x="0" y="88"/>
                  </a:lnTo>
                </a:path>
              </a:pathLst>
            </a:custGeom>
            <a:ln w="3175">
              <a:solidFill>
                <a:srgbClr val="565658"/>
              </a:solidFill>
            </a:ln>
          </p:spPr>
          <p:txBody>
            <a:bodyPr wrap="square" lIns="0" tIns="0" rIns="0" bIns="0" rtlCol="0"/>
            <a:lstStyle/>
            <a:p/>
          </p:txBody>
        </p:sp>
        <p:sp>
          <p:nvSpPr>
            <p:cNvPr id="2566" name="object 2566" descr=""/>
            <p:cNvSpPr/>
            <p:nvPr/>
          </p:nvSpPr>
          <p:spPr>
            <a:xfrm>
              <a:off x="5805237" y="2258311"/>
              <a:ext cx="4445" cy="2540"/>
            </a:xfrm>
            <a:custGeom>
              <a:avLst/>
              <a:gdLst/>
              <a:ahLst/>
              <a:cxnLst/>
              <a:rect l="l" t="t" r="r" b="b"/>
              <a:pathLst>
                <a:path w="4445" h="2539">
                  <a:moveTo>
                    <a:pt x="4216" y="0"/>
                  </a:moveTo>
                  <a:lnTo>
                    <a:pt x="63" y="2057"/>
                  </a:lnTo>
                  <a:lnTo>
                    <a:pt x="0" y="2374"/>
                  </a:lnTo>
                </a:path>
              </a:pathLst>
            </a:custGeom>
            <a:ln w="3175">
              <a:solidFill>
                <a:srgbClr val="565658"/>
              </a:solidFill>
            </a:ln>
          </p:spPr>
          <p:txBody>
            <a:bodyPr wrap="square" lIns="0" tIns="0" rIns="0" bIns="0" rtlCol="0"/>
            <a:lstStyle/>
            <a:p/>
          </p:txBody>
        </p:sp>
        <p:sp>
          <p:nvSpPr>
            <p:cNvPr id="2567" name="object 2567" descr=""/>
            <p:cNvSpPr/>
            <p:nvPr/>
          </p:nvSpPr>
          <p:spPr>
            <a:xfrm>
              <a:off x="5803785" y="2260191"/>
              <a:ext cx="1270" cy="11430"/>
            </a:xfrm>
            <a:custGeom>
              <a:avLst/>
              <a:gdLst/>
              <a:ahLst/>
              <a:cxnLst/>
              <a:rect l="l" t="t" r="r" b="b"/>
              <a:pathLst>
                <a:path w="1270" h="11430">
                  <a:moveTo>
                    <a:pt x="0" y="10845"/>
                  </a:moveTo>
                  <a:lnTo>
                    <a:pt x="25" y="9944"/>
                  </a:lnTo>
                  <a:lnTo>
                    <a:pt x="368" y="4279"/>
                  </a:lnTo>
                  <a:lnTo>
                    <a:pt x="876" y="0"/>
                  </a:lnTo>
                </a:path>
              </a:pathLst>
            </a:custGeom>
            <a:ln w="3175">
              <a:solidFill>
                <a:srgbClr val="565658"/>
              </a:solidFill>
            </a:ln>
          </p:spPr>
          <p:txBody>
            <a:bodyPr wrap="square" lIns="0" tIns="0" rIns="0" bIns="0" rtlCol="0"/>
            <a:lstStyle/>
            <a:p/>
          </p:txBody>
        </p:sp>
        <p:sp>
          <p:nvSpPr>
            <p:cNvPr id="2568" name="object 2568" descr=""/>
            <p:cNvSpPr/>
            <p:nvPr/>
          </p:nvSpPr>
          <p:spPr>
            <a:xfrm>
              <a:off x="5717872" y="2271037"/>
              <a:ext cx="635" cy="635"/>
            </a:xfrm>
            <a:custGeom>
              <a:avLst/>
              <a:gdLst/>
              <a:ahLst/>
              <a:cxnLst/>
              <a:rect l="l" t="t" r="r" b="b"/>
              <a:pathLst>
                <a:path w="635" h="635">
                  <a:moveTo>
                    <a:pt x="101" y="0"/>
                  </a:moveTo>
                  <a:lnTo>
                    <a:pt x="50" y="203"/>
                  </a:lnTo>
                  <a:lnTo>
                    <a:pt x="0" y="406"/>
                  </a:lnTo>
                </a:path>
              </a:pathLst>
            </a:custGeom>
            <a:ln w="3175">
              <a:solidFill>
                <a:srgbClr val="565658"/>
              </a:solidFill>
            </a:ln>
          </p:spPr>
          <p:txBody>
            <a:bodyPr wrap="square" lIns="0" tIns="0" rIns="0" bIns="0" rtlCol="0"/>
            <a:lstStyle/>
            <a:p/>
          </p:txBody>
        </p:sp>
        <p:sp>
          <p:nvSpPr>
            <p:cNvPr id="2569" name="object 2569" descr=""/>
            <p:cNvSpPr/>
            <p:nvPr/>
          </p:nvSpPr>
          <p:spPr>
            <a:xfrm>
              <a:off x="5709664" y="2271446"/>
              <a:ext cx="1270" cy="0"/>
            </a:xfrm>
            <a:custGeom>
              <a:avLst/>
              <a:gdLst/>
              <a:ahLst/>
              <a:cxnLst/>
              <a:rect l="l" t="t" r="r" b="b"/>
              <a:pathLst>
                <a:path w="1270" h="0">
                  <a:moveTo>
                    <a:pt x="774" y="0"/>
                  </a:moveTo>
                  <a:lnTo>
                    <a:pt x="774" y="0"/>
                  </a:lnTo>
                  <a:lnTo>
                    <a:pt x="139" y="0"/>
                  </a:lnTo>
                  <a:lnTo>
                    <a:pt x="0" y="0"/>
                  </a:lnTo>
                </a:path>
              </a:pathLst>
            </a:custGeom>
            <a:ln w="3175">
              <a:solidFill>
                <a:srgbClr val="565658"/>
              </a:solidFill>
            </a:ln>
          </p:spPr>
          <p:txBody>
            <a:bodyPr wrap="square" lIns="0" tIns="0" rIns="0" bIns="0" rtlCol="0"/>
            <a:lstStyle/>
            <a:p/>
          </p:txBody>
        </p:sp>
        <p:sp>
          <p:nvSpPr>
            <p:cNvPr id="2570" name="object 2570" descr=""/>
            <p:cNvSpPr/>
            <p:nvPr/>
          </p:nvSpPr>
          <p:spPr>
            <a:xfrm>
              <a:off x="5709546" y="2271442"/>
              <a:ext cx="635" cy="635"/>
            </a:xfrm>
            <a:custGeom>
              <a:avLst/>
              <a:gdLst/>
              <a:ahLst/>
              <a:cxnLst/>
              <a:rect l="l" t="t" r="r" b="b"/>
              <a:pathLst>
                <a:path w="635" h="635">
                  <a:moveTo>
                    <a:pt x="0" y="431"/>
                  </a:moveTo>
                  <a:lnTo>
                    <a:pt x="50" y="215"/>
                  </a:lnTo>
                  <a:lnTo>
                    <a:pt x="127" y="0"/>
                  </a:lnTo>
                </a:path>
              </a:pathLst>
            </a:custGeom>
            <a:ln w="3175">
              <a:solidFill>
                <a:srgbClr val="565658"/>
              </a:solidFill>
            </a:ln>
          </p:spPr>
          <p:txBody>
            <a:bodyPr wrap="square" lIns="0" tIns="0" rIns="0" bIns="0" rtlCol="0"/>
            <a:lstStyle/>
            <a:p/>
          </p:txBody>
        </p:sp>
        <p:sp>
          <p:nvSpPr>
            <p:cNvPr id="2571" name="object 2571" descr=""/>
            <p:cNvSpPr/>
            <p:nvPr/>
          </p:nvSpPr>
          <p:spPr>
            <a:xfrm>
              <a:off x="5803772" y="2271039"/>
              <a:ext cx="635" cy="635"/>
            </a:xfrm>
            <a:custGeom>
              <a:avLst/>
              <a:gdLst/>
              <a:ahLst/>
              <a:cxnLst/>
              <a:rect l="l" t="t" r="r" b="b"/>
              <a:pathLst>
                <a:path w="635" h="635">
                  <a:moveTo>
                    <a:pt x="0" y="406"/>
                  </a:moveTo>
                  <a:lnTo>
                    <a:pt x="0" y="203"/>
                  </a:lnTo>
                  <a:lnTo>
                    <a:pt x="12" y="0"/>
                  </a:lnTo>
                </a:path>
              </a:pathLst>
            </a:custGeom>
            <a:ln w="3175">
              <a:solidFill>
                <a:srgbClr val="565658"/>
              </a:solidFill>
            </a:ln>
          </p:spPr>
          <p:txBody>
            <a:bodyPr wrap="square" lIns="0" tIns="0" rIns="0" bIns="0" rtlCol="0"/>
            <a:lstStyle/>
            <a:p/>
          </p:txBody>
        </p:sp>
        <p:sp>
          <p:nvSpPr>
            <p:cNvPr id="2572" name="object 2572" descr=""/>
            <p:cNvSpPr/>
            <p:nvPr/>
          </p:nvSpPr>
          <p:spPr>
            <a:xfrm>
              <a:off x="5803785" y="2270884"/>
              <a:ext cx="635" cy="635"/>
            </a:xfrm>
            <a:custGeom>
              <a:avLst/>
              <a:gdLst/>
              <a:ahLst/>
              <a:cxnLst/>
              <a:rect l="l" t="t" r="r" b="b"/>
              <a:pathLst>
                <a:path w="635" h="635">
                  <a:moveTo>
                    <a:pt x="0" y="152"/>
                  </a:moveTo>
                  <a:lnTo>
                    <a:pt x="203" y="126"/>
                  </a:lnTo>
                  <a:lnTo>
                    <a:pt x="368" y="101"/>
                  </a:lnTo>
                  <a:lnTo>
                    <a:pt x="520" y="38"/>
                  </a:lnTo>
                </a:path>
              </a:pathLst>
            </a:custGeom>
            <a:ln w="3175">
              <a:solidFill>
                <a:srgbClr val="565658"/>
              </a:solidFill>
            </a:ln>
          </p:spPr>
          <p:txBody>
            <a:bodyPr wrap="square" lIns="0" tIns="0" rIns="0" bIns="0" rtlCol="0"/>
            <a:lstStyle/>
            <a:p/>
          </p:txBody>
        </p:sp>
        <p:sp>
          <p:nvSpPr>
            <p:cNvPr id="2573" name="object 2573" descr=""/>
            <p:cNvSpPr/>
            <p:nvPr/>
          </p:nvSpPr>
          <p:spPr>
            <a:xfrm>
              <a:off x="5823493" y="2270887"/>
              <a:ext cx="635" cy="635"/>
            </a:xfrm>
            <a:custGeom>
              <a:avLst/>
              <a:gdLst/>
              <a:ahLst/>
              <a:cxnLst/>
              <a:rect l="l" t="t" r="r" b="b"/>
              <a:pathLst>
                <a:path w="635" h="635">
                  <a:moveTo>
                    <a:pt x="0" y="0"/>
                  </a:moveTo>
                  <a:lnTo>
                    <a:pt x="215" y="76"/>
                  </a:lnTo>
                  <a:lnTo>
                    <a:pt x="457" y="127"/>
                  </a:lnTo>
                </a:path>
              </a:pathLst>
            </a:custGeom>
            <a:ln w="3175">
              <a:solidFill>
                <a:srgbClr val="565658"/>
              </a:solidFill>
            </a:ln>
          </p:spPr>
          <p:txBody>
            <a:bodyPr wrap="square" lIns="0" tIns="0" rIns="0" bIns="0" rtlCol="0"/>
            <a:lstStyle/>
            <a:p/>
          </p:txBody>
        </p:sp>
        <p:sp>
          <p:nvSpPr>
            <p:cNvPr id="2574" name="object 2574" descr=""/>
            <p:cNvSpPr/>
            <p:nvPr/>
          </p:nvSpPr>
          <p:spPr>
            <a:xfrm>
              <a:off x="5824175" y="2271037"/>
              <a:ext cx="635" cy="635"/>
            </a:xfrm>
            <a:custGeom>
              <a:avLst/>
              <a:gdLst/>
              <a:ahLst/>
              <a:cxnLst/>
              <a:rect l="l" t="t" r="r" b="b"/>
              <a:pathLst>
                <a:path w="635" h="635">
                  <a:moveTo>
                    <a:pt x="0" y="0"/>
                  </a:moveTo>
                  <a:lnTo>
                    <a:pt x="25" y="203"/>
                  </a:lnTo>
                  <a:lnTo>
                    <a:pt x="50" y="406"/>
                  </a:lnTo>
                </a:path>
              </a:pathLst>
            </a:custGeom>
            <a:ln w="3175">
              <a:solidFill>
                <a:srgbClr val="565658"/>
              </a:solidFill>
            </a:ln>
          </p:spPr>
          <p:txBody>
            <a:bodyPr wrap="square" lIns="0" tIns="0" rIns="0" bIns="0" rtlCol="0"/>
            <a:lstStyle/>
            <a:p/>
          </p:txBody>
        </p:sp>
        <p:sp>
          <p:nvSpPr>
            <p:cNvPr id="2575" name="object 2575" descr=""/>
            <p:cNvSpPr/>
            <p:nvPr/>
          </p:nvSpPr>
          <p:spPr>
            <a:xfrm>
              <a:off x="5881334" y="2258838"/>
              <a:ext cx="4445" cy="1905"/>
            </a:xfrm>
            <a:custGeom>
              <a:avLst/>
              <a:gdLst/>
              <a:ahLst/>
              <a:cxnLst/>
              <a:rect l="l" t="t" r="r" b="b"/>
              <a:pathLst>
                <a:path w="4445" h="1905">
                  <a:moveTo>
                    <a:pt x="3810" y="1854"/>
                  </a:moveTo>
                  <a:lnTo>
                    <a:pt x="3911" y="1663"/>
                  </a:lnTo>
                  <a:lnTo>
                    <a:pt x="3987" y="1511"/>
                  </a:lnTo>
                  <a:lnTo>
                    <a:pt x="4025" y="1358"/>
                  </a:lnTo>
                </a:path>
                <a:path w="4445" h="1905">
                  <a:moveTo>
                    <a:pt x="3810" y="1854"/>
                  </a:moveTo>
                  <a:lnTo>
                    <a:pt x="1562" y="596"/>
                  </a:lnTo>
                  <a:lnTo>
                    <a:pt x="673" y="228"/>
                  </a:lnTo>
                  <a:lnTo>
                    <a:pt x="0" y="0"/>
                  </a:lnTo>
                </a:path>
              </a:pathLst>
            </a:custGeom>
            <a:ln w="3175">
              <a:solidFill>
                <a:srgbClr val="565658"/>
              </a:solidFill>
            </a:ln>
          </p:spPr>
          <p:txBody>
            <a:bodyPr wrap="square" lIns="0" tIns="0" rIns="0" bIns="0" rtlCol="0"/>
            <a:lstStyle/>
            <a:p/>
          </p:txBody>
        </p:sp>
        <p:sp>
          <p:nvSpPr>
            <p:cNvPr id="2576" name="object 2576" descr=""/>
            <p:cNvSpPr/>
            <p:nvPr/>
          </p:nvSpPr>
          <p:spPr>
            <a:xfrm>
              <a:off x="5878282" y="2257735"/>
              <a:ext cx="5715" cy="2540"/>
            </a:xfrm>
            <a:custGeom>
              <a:avLst/>
              <a:gdLst/>
              <a:ahLst/>
              <a:cxnLst/>
              <a:rect l="l" t="t" r="r" b="b"/>
              <a:pathLst>
                <a:path w="5714" h="2539">
                  <a:moveTo>
                    <a:pt x="5435" y="2400"/>
                  </a:moveTo>
                  <a:lnTo>
                    <a:pt x="4762" y="1981"/>
                  </a:lnTo>
                  <a:lnTo>
                    <a:pt x="2666" y="901"/>
                  </a:lnTo>
                  <a:lnTo>
                    <a:pt x="939" y="266"/>
                  </a:lnTo>
                  <a:lnTo>
                    <a:pt x="0" y="0"/>
                  </a:lnTo>
                </a:path>
              </a:pathLst>
            </a:custGeom>
            <a:ln w="3175">
              <a:solidFill>
                <a:srgbClr val="565658"/>
              </a:solidFill>
            </a:ln>
          </p:spPr>
          <p:txBody>
            <a:bodyPr wrap="square" lIns="0" tIns="0" rIns="0" bIns="0" rtlCol="0"/>
            <a:lstStyle/>
            <a:p/>
          </p:txBody>
        </p:sp>
        <p:sp>
          <p:nvSpPr>
            <p:cNvPr id="2577" name="object 2577" descr=""/>
            <p:cNvSpPr/>
            <p:nvPr/>
          </p:nvSpPr>
          <p:spPr>
            <a:xfrm>
              <a:off x="5814463" y="2257735"/>
              <a:ext cx="64135" cy="0"/>
            </a:xfrm>
            <a:custGeom>
              <a:avLst/>
              <a:gdLst/>
              <a:ahLst/>
              <a:cxnLst/>
              <a:rect l="l" t="t" r="r" b="b"/>
              <a:pathLst>
                <a:path w="64135" h="0">
                  <a:moveTo>
                    <a:pt x="0" y="0"/>
                  </a:moveTo>
                  <a:lnTo>
                    <a:pt x="0" y="0"/>
                  </a:lnTo>
                  <a:lnTo>
                    <a:pt x="62750" y="0"/>
                  </a:lnTo>
                  <a:lnTo>
                    <a:pt x="63817" y="0"/>
                  </a:lnTo>
                </a:path>
              </a:pathLst>
            </a:custGeom>
            <a:ln w="3175">
              <a:solidFill>
                <a:srgbClr val="565658"/>
              </a:solidFill>
            </a:ln>
          </p:spPr>
          <p:txBody>
            <a:bodyPr wrap="square" lIns="0" tIns="0" rIns="0" bIns="0" rtlCol="0"/>
            <a:lstStyle/>
            <a:p/>
          </p:txBody>
        </p:sp>
        <p:sp>
          <p:nvSpPr>
            <p:cNvPr id="2578" name="object 2578" descr=""/>
            <p:cNvSpPr/>
            <p:nvPr/>
          </p:nvSpPr>
          <p:spPr>
            <a:xfrm>
              <a:off x="5681656" y="2271446"/>
              <a:ext cx="635" cy="635"/>
            </a:xfrm>
            <a:custGeom>
              <a:avLst/>
              <a:gdLst/>
              <a:ahLst/>
              <a:cxnLst/>
              <a:rect l="l" t="t" r="r" b="b"/>
              <a:pathLst>
                <a:path w="635" h="635">
                  <a:moveTo>
                    <a:pt x="406" y="0"/>
                  </a:moveTo>
                  <a:lnTo>
                    <a:pt x="406" y="0"/>
                  </a:lnTo>
                  <a:lnTo>
                    <a:pt x="25" y="0"/>
                  </a:lnTo>
                </a:path>
                <a:path w="635" h="635">
                  <a:moveTo>
                    <a:pt x="406" y="0"/>
                  </a:moveTo>
                  <a:lnTo>
                    <a:pt x="342" y="215"/>
                  </a:lnTo>
                  <a:lnTo>
                    <a:pt x="279" y="431"/>
                  </a:lnTo>
                </a:path>
              </a:pathLst>
            </a:custGeom>
            <a:ln w="3175">
              <a:solidFill>
                <a:srgbClr val="565658"/>
              </a:solidFill>
            </a:ln>
          </p:spPr>
          <p:txBody>
            <a:bodyPr wrap="square" lIns="0" tIns="0" rIns="0" bIns="0" rtlCol="0"/>
            <a:lstStyle/>
            <a:p/>
          </p:txBody>
        </p:sp>
        <p:sp>
          <p:nvSpPr>
            <p:cNvPr id="2579" name="object 2579" descr=""/>
            <p:cNvSpPr/>
            <p:nvPr/>
          </p:nvSpPr>
          <p:spPr>
            <a:xfrm>
              <a:off x="5691938" y="2271042"/>
              <a:ext cx="635" cy="635"/>
            </a:xfrm>
            <a:custGeom>
              <a:avLst/>
              <a:gdLst/>
              <a:ahLst/>
              <a:cxnLst/>
              <a:rect l="l" t="t" r="r" b="b"/>
              <a:pathLst>
                <a:path w="635" h="635">
                  <a:moveTo>
                    <a:pt x="126" y="0"/>
                  </a:moveTo>
                  <a:lnTo>
                    <a:pt x="63" y="203"/>
                  </a:lnTo>
                  <a:lnTo>
                    <a:pt x="0" y="406"/>
                  </a:lnTo>
                </a:path>
              </a:pathLst>
            </a:custGeom>
            <a:ln w="3175">
              <a:solidFill>
                <a:srgbClr val="565658"/>
              </a:solidFill>
            </a:ln>
          </p:spPr>
          <p:txBody>
            <a:bodyPr wrap="square" lIns="0" tIns="0" rIns="0" bIns="0" rtlCol="0"/>
            <a:lstStyle/>
            <a:p/>
          </p:txBody>
        </p:sp>
        <p:sp>
          <p:nvSpPr>
            <p:cNvPr id="2580" name="object 2580" descr=""/>
            <p:cNvSpPr/>
            <p:nvPr/>
          </p:nvSpPr>
          <p:spPr>
            <a:xfrm>
              <a:off x="5698619" y="2258565"/>
              <a:ext cx="5080" cy="2540"/>
            </a:xfrm>
            <a:custGeom>
              <a:avLst/>
              <a:gdLst/>
              <a:ahLst/>
              <a:cxnLst/>
              <a:rect l="l" t="t" r="r" b="b"/>
              <a:pathLst>
                <a:path w="5079" h="2539">
                  <a:moveTo>
                    <a:pt x="4787" y="0"/>
                  </a:moveTo>
                  <a:lnTo>
                    <a:pt x="4483" y="76"/>
                  </a:lnTo>
                  <a:lnTo>
                    <a:pt x="3162" y="508"/>
                  </a:lnTo>
                  <a:lnTo>
                    <a:pt x="2514" y="762"/>
                  </a:lnTo>
                  <a:lnTo>
                    <a:pt x="330" y="1854"/>
                  </a:lnTo>
                  <a:lnTo>
                    <a:pt x="0" y="2070"/>
                  </a:lnTo>
                </a:path>
              </a:pathLst>
            </a:custGeom>
            <a:ln w="3175">
              <a:solidFill>
                <a:srgbClr val="565658"/>
              </a:solidFill>
            </a:ln>
          </p:spPr>
          <p:txBody>
            <a:bodyPr wrap="square" lIns="0" tIns="0" rIns="0" bIns="0" rtlCol="0"/>
            <a:lstStyle/>
            <a:p/>
          </p:txBody>
        </p:sp>
        <p:sp>
          <p:nvSpPr>
            <p:cNvPr id="2581" name="object 2581" descr=""/>
            <p:cNvSpPr/>
            <p:nvPr/>
          </p:nvSpPr>
          <p:spPr>
            <a:xfrm>
              <a:off x="5698384" y="2260129"/>
              <a:ext cx="635" cy="635"/>
            </a:xfrm>
            <a:custGeom>
              <a:avLst/>
              <a:gdLst/>
              <a:ahLst/>
              <a:cxnLst/>
              <a:rect l="l" t="t" r="r" b="b"/>
              <a:pathLst>
                <a:path w="635" h="635">
                  <a:moveTo>
                    <a:pt x="228" y="507"/>
                  </a:moveTo>
                  <a:lnTo>
                    <a:pt x="126" y="330"/>
                  </a:lnTo>
                  <a:lnTo>
                    <a:pt x="50" y="165"/>
                  </a:lnTo>
                  <a:lnTo>
                    <a:pt x="0" y="0"/>
                  </a:lnTo>
                </a:path>
              </a:pathLst>
            </a:custGeom>
            <a:ln w="3175">
              <a:solidFill>
                <a:srgbClr val="565658"/>
              </a:solidFill>
            </a:ln>
          </p:spPr>
          <p:txBody>
            <a:bodyPr wrap="square" lIns="0" tIns="0" rIns="0" bIns="0" rtlCol="0"/>
            <a:lstStyle/>
            <a:p/>
          </p:txBody>
        </p:sp>
        <p:sp>
          <p:nvSpPr>
            <p:cNvPr id="2582" name="object 2582" descr=""/>
            <p:cNvSpPr/>
            <p:nvPr/>
          </p:nvSpPr>
          <p:spPr>
            <a:xfrm>
              <a:off x="5689511" y="2260132"/>
              <a:ext cx="8890" cy="11430"/>
            </a:xfrm>
            <a:custGeom>
              <a:avLst/>
              <a:gdLst/>
              <a:ahLst/>
              <a:cxnLst/>
              <a:rect l="l" t="t" r="r" b="b"/>
              <a:pathLst>
                <a:path w="8889" h="11430">
                  <a:moveTo>
                    <a:pt x="0" y="10909"/>
                  </a:moveTo>
                  <a:lnTo>
                    <a:pt x="228" y="10274"/>
                  </a:lnTo>
                  <a:lnTo>
                    <a:pt x="3682" y="4381"/>
                  </a:lnTo>
                  <a:lnTo>
                    <a:pt x="8877" y="0"/>
                  </a:lnTo>
                </a:path>
              </a:pathLst>
            </a:custGeom>
            <a:ln w="3175">
              <a:solidFill>
                <a:srgbClr val="565658"/>
              </a:solidFill>
            </a:ln>
          </p:spPr>
          <p:txBody>
            <a:bodyPr wrap="square" lIns="0" tIns="0" rIns="0" bIns="0" rtlCol="0"/>
            <a:lstStyle/>
            <a:p/>
          </p:txBody>
        </p:sp>
        <p:sp>
          <p:nvSpPr>
            <p:cNvPr id="2583" name="object 2583" descr=""/>
            <p:cNvSpPr/>
            <p:nvPr/>
          </p:nvSpPr>
          <p:spPr>
            <a:xfrm>
              <a:off x="5692049" y="2257735"/>
              <a:ext cx="5080" cy="1905"/>
            </a:xfrm>
            <a:custGeom>
              <a:avLst/>
              <a:gdLst/>
              <a:ahLst/>
              <a:cxnLst/>
              <a:rect l="l" t="t" r="r" b="b"/>
              <a:pathLst>
                <a:path w="5079" h="1905">
                  <a:moveTo>
                    <a:pt x="4622" y="0"/>
                  </a:moveTo>
                  <a:lnTo>
                    <a:pt x="3378" y="342"/>
                  </a:lnTo>
                  <a:lnTo>
                    <a:pt x="1460" y="1041"/>
                  </a:lnTo>
                  <a:lnTo>
                    <a:pt x="0" y="1765"/>
                  </a:lnTo>
                </a:path>
              </a:pathLst>
            </a:custGeom>
            <a:ln w="3175">
              <a:solidFill>
                <a:srgbClr val="565658"/>
              </a:solidFill>
            </a:ln>
          </p:spPr>
          <p:txBody>
            <a:bodyPr wrap="square" lIns="0" tIns="0" rIns="0" bIns="0" rtlCol="0"/>
            <a:lstStyle/>
            <a:p/>
          </p:txBody>
        </p:sp>
        <p:sp>
          <p:nvSpPr>
            <p:cNvPr id="2584" name="object 2584" descr=""/>
            <p:cNvSpPr/>
            <p:nvPr/>
          </p:nvSpPr>
          <p:spPr>
            <a:xfrm>
              <a:off x="5690883" y="2259892"/>
              <a:ext cx="635" cy="635"/>
            </a:xfrm>
            <a:custGeom>
              <a:avLst/>
              <a:gdLst/>
              <a:ahLst/>
              <a:cxnLst/>
              <a:rect l="l" t="t" r="r" b="b"/>
              <a:pathLst>
                <a:path w="635" h="635">
                  <a:moveTo>
                    <a:pt x="380" y="0"/>
                  </a:moveTo>
                  <a:lnTo>
                    <a:pt x="380" y="0"/>
                  </a:lnTo>
                  <a:lnTo>
                    <a:pt x="0" y="241"/>
                  </a:lnTo>
                </a:path>
              </a:pathLst>
            </a:custGeom>
            <a:ln w="3175">
              <a:solidFill>
                <a:srgbClr val="565658"/>
              </a:solidFill>
            </a:ln>
          </p:spPr>
          <p:txBody>
            <a:bodyPr wrap="square" lIns="0" tIns="0" rIns="0" bIns="0" rtlCol="0"/>
            <a:lstStyle/>
            <a:p/>
          </p:txBody>
        </p:sp>
        <p:sp>
          <p:nvSpPr>
            <p:cNvPr id="2585" name="object 2585" descr=""/>
            <p:cNvSpPr/>
            <p:nvPr/>
          </p:nvSpPr>
          <p:spPr>
            <a:xfrm>
              <a:off x="5696498" y="2257633"/>
              <a:ext cx="635" cy="635"/>
            </a:xfrm>
            <a:custGeom>
              <a:avLst/>
              <a:gdLst/>
              <a:ahLst/>
              <a:cxnLst/>
              <a:rect l="l" t="t" r="r" b="b"/>
              <a:pathLst>
                <a:path w="635" h="635">
                  <a:moveTo>
                    <a:pt x="0" y="101"/>
                  </a:moveTo>
                  <a:lnTo>
                    <a:pt x="546" y="0"/>
                  </a:lnTo>
                  <a:lnTo>
                    <a:pt x="190" y="101"/>
                  </a:lnTo>
                </a:path>
              </a:pathLst>
            </a:custGeom>
            <a:ln w="3175">
              <a:solidFill>
                <a:srgbClr val="565658"/>
              </a:solidFill>
            </a:ln>
          </p:spPr>
          <p:txBody>
            <a:bodyPr wrap="square" lIns="0" tIns="0" rIns="0" bIns="0" rtlCol="0"/>
            <a:lstStyle/>
            <a:p/>
          </p:txBody>
        </p:sp>
        <p:sp>
          <p:nvSpPr>
            <p:cNvPr id="2586" name="object 2586" descr=""/>
            <p:cNvSpPr/>
            <p:nvPr/>
          </p:nvSpPr>
          <p:spPr>
            <a:xfrm>
              <a:off x="5780091" y="2246947"/>
              <a:ext cx="6350" cy="635"/>
            </a:xfrm>
            <a:custGeom>
              <a:avLst/>
              <a:gdLst/>
              <a:ahLst/>
              <a:cxnLst/>
              <a:rect l="l" t="t" r="r" b="b"/>
              <a:pathLst>
                <a:path w="6350" h="635">
                  <a:moveTo>
                    <a:pt x="0" y="152"/>
                  </a:moveTo>
                  <a:lnTo>
                    <a:pt x="393" y="152"/>
                  </a:lnTo>
                  <a:lnTo>
                    <a:pt x="1041" y="139"/>
                  </a:lnTo>
                  <a:lnTo>
                    <a:pt x="1625" y="114"/>
                  </a:lnTo>
                  <a:lnTo>
                    <a:pt x="3225" y="76"/>
                  </a:lnTo>
                  <a:lnTo>
                    <a:pt x="3556" y="63"/>
                  </a:lnTo>
                  <a:lnTo>
                    <a:pt x="5981" y="0"/>
                  </a:lnTo>
                </a:path>
              </a:pathLst>
            </a:custGeom>
            <a:ln w="3175">
              <a:solidFill>
                <a:srgbClr val="565658"/>
              </a:solidFill>
            </a:ln>
          </p:spPr>
          <p:txBody>
            <a:bodyPr wrap="square" lIns="0" tIns="0" rIns="0" bIns="0" rtlCol="0"/>
            <a:lstStyle/>
            <a:p/>
          </p:txBody>
        </p:sp>
        <p:sp>
          <p:nvSpPr>
            <p:cNvPr id="2587" name="object 2587" descr=""/>
            <p:cNvSpPr/>
            <p:nvPr/>
          </p:nvSpPr>
          <p:spPr>
            <a:xfrm>
              <a:off x="5786069" y="2246900"/>
              <a:ext cx="10160" cy="635"/>
            </a:xfrm>
            <a:custGeom>
              <a:avLst/>
              <a:gdLst/>
              <a:ahLst/>
              <a:cxnLst/>
              <a:rect l="l" t="t" r="r" b="b"/>
              <a:pathLst>
                <a:path w="10160" h="635">
                  <a:moveTo>
                    <a:pt x="0" y="50"/>
                  </a:moveTo>
                  <a:lnTo>
                    <a:pt x="1676" y="12"/>
                  </a:lnTo>
                  <a:lnTo>
                    <a:pt x="3479" y="0"/>
                  </a:lnTo>
                  <a:lnTo>
                    <a:pt x="4279" y="12"/>
                  </a:lnTo>
                  <a:lnTo>
                    <a:pt x="6616" y="50"/>
                  </a:lnTo>
                  <a:lnTo>
                    <a:pt x="8407" y="114"/>
                  </a:lnTo>
                  <a:lnTo>
                    <a:pt x="8636" y="127"/>
                  </a:lnTo>
                  <a:lnTo>
                    <a:pt x="9461" y="190"/>
                  </a:lnTo>
                  <a:lnTo>
                    <a:pt x="9639" y="203"/>
                  </a:lnTo>
                </a:path>
              </a:pathLst>
            </a:custGeom>
            <a:ln w="3175">
              <a:solidFill>
                <a:srgbClr val="565658"/>
              </a:solidFill>
            </a:ln>
          </p:spPr>
          <p:txBody>
            <a:bodyPr wrap="square" lIns="0" tIns="0" rIns="0" bIns="0" rtlCol="0"/>
            <a:lstStyle/>
            <a:p/>
          </p:txBody>
        </p:sp>
        <p:sp>
          <p:nvSpPr>
            <p:cNvPr id="2588" name="object 2588" descr=""/>
            <p:cNvSpPr/>
            <p:nvPr/>
          </p:nvSpPr>
          <p:spPr>
            <a:xfrm>
              <a:off x="5809193" y="2257646"/>
              <a:ext cx="5715" cy="635"/>
            </a:xfrm>
            <a:custGeom>
              <a:avLst/>
              <a:gdLst/>
              <a:ahLst/>
              <a:cxnLst/>
              <a:rect l="l" t="t" r="r" b="b"/>
              <a:pathLst>
                <a:path w="5714" h="635">
                  <a:moveTo>
                    <a:pt x="0" y="88"/>
                  </a:moveTo>
                  <a:lnTo>
                    <a:pt x="2641" y="0"/>
                  </a:lnTo>
                  <a:lnTo>
                    <a:pt x="5270" y="88"/>
                  </a:lnTo>
                </a:path>
              </a:pathLst>
            </a:custGeom>
            <a:ln w="3175">
              <a:solidFill>
                <a:srgbClr val="565658"/>
              </a:solidFill>
            </a:ln>
          </p:spPr>
          <p:txBody>
            <a:bodyPr wrap="square" lIns="0" tIns="0" rIns="0" bIns="0" rtlCol="0"/>
            <a:lstStyle/>
            <a:p/>
          </p:txBody>
        </p:sp>
        <p:sp>
          <p:nvSpPr>
            <p:cNvPr id="2589" name="object 2589" descr=""/>
            <p:cNvSpPr/>
            <p:nvPr/>
          </p:nvSpPr>
          <p:spPr>
            <a:xfrm>
              <a:off x="5804665" y="2257740"/>
              <a:ext cx="5080" cy="2540"/>
            </a:xfrm>
            <a:custGeom>
              <a:avLst/>
              <a:gdLst/>
              <a:ahLst/>
              <a:cxnLst/>
              <a:rect l="l" t="t" r="r" b="b"/>
              <a:pathLst>
                <a:path w="5079" h="2539">
                  <a:moveTo>
                    <a:pt x="0" y="2451"/>
                  </a:moveTo>
                  <a:lnTo>
                    <a:pt x="76" y="2120"/>
                  </a:lnTo>
                  <a:lnTo>
                    <a:pt x="838" y="990"/>
                  </a:lnTo>
                  <a:lnTo>
                    <a:pt x="2362" y="317"/>
                  </a:lnTo>
                  <a:lnTo>
                    <a:pt x="4521" y="0"/>
                  </a:lnTo>
                </a:path>
              </a:pathLst>
            </a:custGeom>
            <a:ln w="3175">
              <a:solidFill>
                <a:srgbClr val="565658"/>
              </a:solidFill>
            </a:ln>
          </p:spPr>
          <p:txBody>
            <a:bodyPr wrap="square" lIns="0" tIns="0" rIns="0" bIns="0" rtlCol="0"/>
            <a:lstStyle/>
            <a:p/>
          </p:txBody>
        </p:sp>
        <p:sp>
          <p:nvSpPr>
            <p:cNvPr id="2590" name="object 2590" descr=""/>
            <p:cNvSpPr/>
            <p:nvPr/>
          </p:nvSpPr>
          <p:spPr>
            <a:xfrm>
              <a:off x="5717973" y="2260258"/>
              <a:ext cx="6985" cy="10795"/>
            </a:xfrm>
            <a:custGeom>
              <a:avLst/>
              <a:gdLst/>
              <a:ahLst/>
              <a:cxnLst/>
              <a:rect l="l" t="t" r="r" b="b"/>
              <a:pathLst>
                <a:path w="6985" h="10794">
                  <a:moveTo>
                    <a:pt x="6629" y="0"/>
                  </a:moveTo>
                  <a:lnTo>
                    <a:pt x="2717" y="4368"/>
                  </a:lnTo>
                  <a:lnTo>
                    <a:pt x="177" y="10121"/>
                  </a:lnTo>
                  <a:lnTo>
                    <a:pt x="0" y="10782"/>
                  </a:lnTo>
                </a:path>
              </a:pathLst>
            </a:custGeom>
            <a:ln w="3175">
              <a:solidFill>
                <a:srgbClr val="565658"/>
              </a:solidFill>
            </a:ln>
          </p:spPr>
          <p:txBody>
            <a:bodyPr wrap="square" lIns="0" tIns="0" rIns="0" bIns="0" rtlCol="0"/>
            <a:lstStyle/>
            <a:p/>
          </p:txBody>
        </p:sp>
        <p:sp>
          <p:nvSpPr>
            <p:cNvPr id="2591" name="object 2591" descr=""/>
            <p:cNvSpPr/>
            <p:nvPr/>
          </p:nvSpPr>
          <p:spPr>
            <a:xfrm>
              <a:off x="5712010" y="2260772"/>
              <a:ext cx="6985" cy="8890"/>
            </a:xfrm>
            <a:custGeom>
              <a:avLst/>
              <a:gdLst/>
              <a:ahLst/>
              <a:cxnLst/>
              <a:rect l="l" t="t" r="r" b="b"/>
              <a:pathLst>
                <a:path w="6985" h="8889">
                  <a:moveTo>
                    <a:pt x="6502" y="0"/>
                  </a:moveTo>
                  <a:lnTo>
                    <a:pt x="6502" y="8788"/>
                  </a:lnTo>
                </a:path>
                <a:path w="6985" h="8889">
                  <a:moveTo>
                    <a:pt x="6502" y="0"/>
                  </a:moveTo>
                  <a:lnTo>
                    <a:pt x="1714" y="4279"/>
                  </a:lnTo>
                  <a:lnTo>
                    <a:pt x="0" y="7353"/>
                  </a:lnTo>
                </a:path>
              </a:pathLst>
            </a:custGeom>
            <a:ln w="3175">
              <a:solidFill>
                <a:srgbClr val="565658"/>
              </a:solidFill>
            </a:ln>
          </p:spPr>
          <p:txBody>
            <a:bodyPr wrap="square" lIns="0" tIns="0" rIns="0" bIns="0" rtlCol="0"/>
            <a:lstStyle/>
            <a:p/>
          </p:txBody>
        </p:sp>
        <p:sp>
          <p:nvSpPr>
            <p:cNvPr id="2592" name="object 2592" descr=""/>
            <p:cNvSpPr/>
            <p:nvPr/>
          </p:nvSpPr>
          <p:spPr>
            <a:xfrm>
              <a:off x="5709794" y="2270884"/>
              <a:ext cx="635" cy="635"/>
            </a:xfrm>
            <a:custGeom>
              <a:avLst/>
              <a:gdLst/>
              <a:ahLst/>
              <a:cxnLst/>
              <a:rect l="l" t="t" r="r" b="b"/>
              <a:pathLst>
                <a:path w="635" h="635">
                  <a:moveTo>
                    <a:pt x="0" y="152"/>
                  </a:moveTo>
                  <a:lnTo>
                    <a:pt x="254" y="101"/>
                  </a:lnTo>
                  <a:lnTo>
                    <a:pt x="444" y="50"/>
                  </a:lnTo>
                  <a:lnTo>
                    <a:pt x="635" y="0"/>
                  </a:lnTo>
                </a:path>
              </a:pathLst>
            </a:custGeom>
            <a:ln w="3175">
              <a:solidFill>
                <a:srgbClr val="565658"/>
              </a:solidFill>
            </a:ln>
          </p:spPr>
          <p:txBody>
            <a:bodyPr wrap="square" lIns="0" tIns="0" rIns="0" bIns="0" rtlCol="0"/>
            <a:lstStyle/>
            <a:p/>
          </p:txBody>
        </p:sp>
        <p:sp>
          <p:nvSpPr>
            <p:cNvPr id="2593" name="object 2593" descr=""/>
            <p:cNvSpPr/>
            <p:nvPr/>
          </p:nvSpPr>
          <p:spPr>
            <a:xfrm>
              <a:off x="5709671" y="2271039"/>
              <a:ext cx="635" cy="635"/>
            </a:xfrm>
            <a:custGeom>
              <a:avLst/>
              <a:gdLst/>
              <a:ahLst/>
              <a:cxnLst/>
              <a:rect l="l" t="t" r="r" b="b"/>
              <a:pathLst>
                <a:path w="635" h="635">
                  <a:moveTo>
                    <a:pt x="0" y="406"/>
                  </a:moveTo>
                  <a:lnTo>
                    <a:pt x="63" y="203"/>
                  </a:lnTo>
                  <a:lnTo>
                    <a:pt x="127" y="0"/>
                  </a:lnTo>
                </a:path>
              </a:pathLst>
            </a:custGeom>
            <a:ln w="3175">
              <a:solidFill>
                <a:srgbClr val="565658"/>
              </a:solidFill>
            </a:ln>
          </p:spPr>
          <p:txBody>
            <a:bodyPr wrap="square" lIns="0" tIns="0" rIns="0" bIns="0" rtlCol="0"/>
            <a:lstStyle/>
            <a:p/>
          </p:txBody>
        </p:sp>
        <p:sp>
          <p:nvSpPr>
            <p:cNvPr id="2594" name="object 2594" descr=""/>
            <p:cNvSpPr/>
            <p:nvPr/>
          </p:nvSpPr>
          <p:spPr>
            <a:xfrm>
              <a:off x="5803760" y="2271448"/>
              <a:ext cx="635" cy="635"/>
            </a:xfrm>
            <a:custGeom>
              <a:avLst/>
              <a:gdLst/>
              <a:ahLst/>
              <a:cxnLst/>
              <a:rect l="l" t="t" r="r" b="b"/>
              <a:pathLst>
                <a:path w="635" h="635">
                  <a:moveTo>
                    <a:pt x="0" y="431"/>
                  </a:moveTo>
                  <a:lnTo>
                    <a:pt x="0" y="215"/>
                  </a:lnTo>
                  <a:lnTo>
                    <a:pt x="12" y="0"/>
                  </a:lnTo>
                </a:path>
              </a:pathLst>
            </a:custGeom>
            <a:ln w="3175">
              <a:solidFill>
                <a:srgbClr val="565658"/>
              </a:solidFill>
            </a:ln>
          </p:spPr>
          <p:txBody>
            <a:bodyPr wrap="square" lIns="0" tIns="0" rIns="0" bIns="0" rtlCol="0"/>
            <a:lstStyle/>
            <a:p/>
          </p:txBody>
        </p:sp>
        <p:sp>
          <p:nvSpPr>
            <p:cNvPr id="2595" name="object 2595" descr=""/>
            <p:cNvSpPr/>
            <p:nvPr/>
          </p:nvSpPr>
          <p:spPr>
            <a:xfrm>
              <a:off x="5803771" y="2271446"/>
              <a:ext cx="1270" cy="0"/>
            </a:xfrm>
            <a:custGeom>
              <a:avLst/>
              <a:gdLst/>
              <a:ahLst/>
              <a:cxnLst/>
              <a:rect l="l" t="t" r="r" b="b"/>
              <a:pathLst>
                <a:path w="1270" h="0">
                  <a:moveTo>
                    <a:pt x="1142" y="0"/>
                  </a:moveTo>
                  <a:lnTo>
                    <a:pt x="1142" y="0"/>
                  </a:lnTo>
                  <a:lnTo>
                    <a:pt x="342" y="0"/>
                  </a:lnTo>
                  <a:lnTo>
                    <a:pt x="0" y="0"/>
                  </a:lnTo>
                </a:path>
              </a:pathLst>
            </a:custGeom>
            <a:ln w="3175">
              <a:solidFill>
                <a:srgbClr val="565658"/>
              </a:solidFill>
            </a:ln>
          </p:spPr>
          <p:txBody>
            <a:bodyPr wrap="square" lIns="0" tIns="0" rIns="0" bIns="0" rtlCol="0"/>
            <a:lstStyle/>
            <a:p/>
          </p:txBody>
        </p:sp>
        <p:sp>
          <p:nvSpPr>
            <p:cNvPr id="2596" name="object 2596" descr=""/>
            <p:cNvSpPr/>
            <p:nvPr/>
          </p:nvSpPr>
          <p:spPr>
            <a:xfrm>
              <a:off x="5822986" y="2271446"/>
              <a:ext cx="1905" cy="635"/>
            </a:xfrm>
            <a:custGeom>
              <a:avLst/>
              <a:gdLst/>
              <a:ahLst/>
              <a:cxnLst/>
              <a:rect l="l" t="t" r="r" b="b"/>
              <a:pathLst>
                <a:path w="1904" h="635">
                  <a:moveTo>
                    <a:pt x="1244" y="0"/>
                  </a:moveTo>
                  <a:lnTo>
                    <a:pt x="1244" y="0"/>
                  </a:lnTo>
                  <a:lnTo>
                    <a:pt x="139" y="0"/>
                  </a:lnTo>
                  <a:lnTo>
                    <a:pt x="0" y="0"/>
                  </a:lnTo>
                </a:path>
                <a:path w="1904" h="635">
                  <a:moveTo>
                    <a:pt x="1244" y="0"/>
                  </a:moveTo>
                  <a:lnTo>
                    <a:pt x="1270" y="215"/>
                  </a:lnTo>
                  <a:lnTo>
                    <a:pt x="1295" y="431"/>
                  </a:lnTo>
                </a:path>
              </a:pathLst>
            </a:custGeom>
            <a:ln w="3175">
              <a:solidFill>
                <a:srgbClr val="565658"/>
              </a:solidFill>
            </a:ln>
          </p:spPr>
          <p:txBody>
            <a:bodyPr wrap="square" lIns="0" tIns="0" rIns="0" bIns="0" rtlCol="0"/>
            <a:lstStyle/>
            <a:p/>
          </p:txBody>
        </p:sp>
        <p:sp>
          <p:nvSpPr>
            <p:cNvPr id="2597" name="object 2597" descr=""/>
            <p:cNvSpPr/>
            <p:nvPr/>
          </p:nvSpPr>
          <p:spPr>
            <a:xfrm>
              <a:off x="5878813" y="2257735"/>
              <a:ext cx="6985" cy="2540"/>
            </a:xfrm>
            <a:custGeom>
              <a:avLst/>
              <a:gdLst/>
              <a:ahLst/>
              <a:cxnLst/>
              <a:rect l="l" t="t" r="r" b="b"/>
              <a:pathLst>
                <a:path w="6985" h="2539">
                  <a:moveTo>
                    <a:pt x="0" y="0"/>
                  </a:moveTo>
                  <a:lnTo>
                    <a:pt x="1765" y="368"/>
                  </a:lnTo>
                  <a:lnTo>
                    <a:pt x="4051" y="1168"/>
                  </a:lnTo>
                  <a:lnTo>
                    <a:pt x="6540" y="2463"/>
                  </a:lnTo>
                </a:path>
              </a:pathLst>
            </a:custGeom>
            <a:ln w="3175">
              <a:solidFill>
                <a:srgbClr val="565658"/>
              </a:solidFill>
            </a:ln>
          </p:spPr>
          <p:txBody>
            <a:bodyPr wrap="square" lIns="0" tIns="0" rIns="0" bIns="0" rtlCol="0"/>
            <a:lstStyle/>
            <a:p/>
          </p:txBody>
        </p:sp>
        <p:sp>
          <p:nvSpPr>
            <p:cNvPr id="2598" name="object 2598" descr=""/>
            <p:cNvSpPr/>
            <p:nvPr/>
          </p:nvSpPr>
          <p:spPr>
            <a:xfrm>
              <a:off x="5681974" y="2271874"/>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2599" name="object 2599" descr=""/>
            <p:cNvSpPr/>
            <p:nvPr/>
          </p:nvSpPr>
          <p:spPr>
            <a:xfrm>
              <a:off x="5692068" y="2260129"/>
              <a:ext cx="8890" cy="11430"/>
            </a:xfrm>
            <a:custGeom>
              <a:avLst/>
              <a:gdLst/>
              <a:ahLst/>
              <a:cxnLst/>
              <a:rect l="l" t="t" r="r" b="b"/>
              <a:pathLst>
                <a:path w="8889" h="11430">
                  <a:moveTo>
                    <a:pt x="8318" y="0"/>
                  </a:moveTo>
                  <a:lnTo>
                    <a:pt x="3454" y="4368"/>
                  </a:lnTo>
                  <a:lnTo>
                    <a:pt x="215" y="10248"/>
                  </a:lnTo>
                  <a:lnTo>
                    <a:pt x="0" y="10909"/>
                  </a:lnTo>
                </a:path>
              </a:pathLst>
            </a:custGeom>
            <a:ln w="3175">
              <a:solidFill>
                <a:srgbClr val="565658"/>
              </a:solidFill>
            </a:ln>
          </p:spPr>
          <p:txBody>
            <a:bodyPr wrap="square" lIns="0" tIns="0" rIns="0" bIns="0" rtlCol="0"/>
            <a:lstStyle/>
            <a:p/>
          </p:txBody>
        </p:sp>
        <p:sp>
          <p:nvSpPr>
            <p:cNvPr id="2600" name="object 2600" descr=""/>
            <p:cNvSpPr/>
            <p:nvPr/>
          </p:nvSpPr>
          <p:spPr>
            <a:xfrm>
              <a:off x="5696672" y="2257735"/>
              <a:ext cx="8890" cy="0"/>
            </a:xfrm>
            <a:custGeom>
              <a:avLst/>
              <a:gdLst/>
              <a:ahLst/>
              <a:cxnLst/>
              <a:rect l="l" t="t" r="r" b="b"/>
              <a:pathLst>
                <a:path w="8889" h="0">
                  <a:moveTo>
                    <a:pt x="0" y="0"/>
                  </a:moveTo>
                  <a:lnTo>
                    <a:pt x="2260" y="0"/>
                  </a:lnTo>
                  <a:lnTo>
                    <a:pt x="7238" y="0"/>
                  </a:lnTo>
                  <a:lnTo>
                    <a:pt x="8280" y="0"/>
                  </a:lnTo>
                </a:path>
              </a:pathLst>
            </a:custGeom>
            <a:ln w="3175">
              <a:solidFill>
                <a:srgbClr val="565658"/>
              </a:solidFill>
            </a:ln>
          </p:spPr>
          <p:txBody>
            <a:bodyPr wrap="square" lIns="0" tIns="0" rIns="0" bIns="0" rtlCol="0"/>
            <a:lstStyle/>
            <a:p/>
          </p:txBody>
        </p:sp>
        <p:sp>
          <p:nvSpPr>
            <p:cNvPr id="2601" name="object 2601" descr=""/>
            <p:cNvSpPr/>
            <p:nvPr/>
          </p:nvSpPr>
          <p:spPr>
            <a:xfrm>
              <a:off x="5779140" y="2246946"/>
              <a:ext cx="6985" cy="1270"/>
            </a:xfrm>
            <a:custGeom>
              <a:avLst/>
              <a:gdLst/>
              <a:ahLst/>
              <a:cxnLst/>
              <a:rect l="l" t="t" r="r" b="b"/>
              <a:pathLst>
                <a:path w="6985" h="1269">
                  <a:moveTo>
                    <a:pt x="6718" y="977"/>
                  </a:moveTo>
                  <a:lnTo>
                    <a:pt x="4000" y="1041"/>
                  </a:lnTo>
                  <a:lnTo>
                    <a:pt x="1828" y="1104"/>
                  </a:lnTo>
                  <a:lnTo>
                    <a:pt x="444" y="1130"/>
                  </a:lnTo>
                  <a:lnTo>
                    <a:pt x="0" y="1142"/>
                  </a:lnTo>
                  <a:lnTo>
                    <a:pt x="546" y="1104"/>
                  </a:lnTo>
                  <a:lnTo>
                    <a:pt x="2019" y="1054"/>
                  </a:lnTo>
                  <a:lnTo>
                    <a:pt x="4229" y="990"/>
                  </a:lnTo>
                </a:path>
                <a:path w="6985" h="1269">
                  <a:moveTo>
                    <a:pt x="6718" y="977"/>
                  </a:moveTo>
                  <a:lnTo>
                    <a:pt x="6870" y="685"/>
                  </a:lnTo>
                  <a:lnTo>
                    <a:pt x="6921" y="368"/>
                  </a:lnTo>
                  <a:lnTo>
                    <a:pt x="6934" y="0"/>
                  </a:lnTo>
                </a:path>
              </a:pathLst>
            </a:custGeom>
            <a:ln w="3175">
              <a:solidFill>
                <a:srgbClr val="565658"/>
              </a:solidFill>
            </a:ln>
          </p:spPr>
          <p:txBody>
            <a:bodyPr wrap="square" lIns="0" tIns="0" rIns="0" bIns="0" rtlCol="0"/>
            <a:lstStyle/>
            <a:p/>
          </p:txBody>
        </p:sp>
        <p:sp>
          <p:nvSpPr>
            <p:cNvPr id="2602" name="object 2602" descr=""/>
            <p:cNvSpPr/>
            <p:nvPr/>
          </p:nvSpPr>
          <p:spPr>
            <a:xfrm>
              <a:off x="5727622" y="2257735"/>
              <a:ext cx="81915" cy="635"/>
            </a:xfrm>
            <a:custGeom>
              <a:avLst/>
              <a:gdLst/>
              <a:ahLst/>
              <a:cxnLst/>
              <a:rect l="l" t="t" r="r" b="b"/>
              <a:pathLst>
                <a:path w="81914" h="635">
                  <a:moveTo>
                    <a:pt x="304" y="0"/>
                  </a:moveTo>
                  <a:lnTo>
                    <a:pt x="304" y="0"/>
                  </a:lnTo>
                  <a:lnTo>
                    <a:pt x="66840" y="0"/>
                  </a:lnTo>
                  <a:lnTo>
                    <a:pt x="81572" y="0"/>
                  </a:lnTo>
                </a:path>
                <a:path w="81914" h="635">
                  <a:moveTo>
                    <a:pt x="304" y="0"/>
                  </a:moveTo>
                  <a:lnTo>
                    <a:pt x="0" y="393"/>
                  </a:lnTo>
                </a:path>
              </a:pathLst>
            </a:custGeom>
            <a:ln w="3175">
              <a:solidFill>
                <a:srgbClr val="565658"/>
              </a:solidFill>
            </a:ln>
          </p:spPr>
          <p:txBody>
            <a:bodyPr wrap="square" lIns="0" tIns="0" rIns="0" bIns="0" rtlCol="0"/>
            <a:lstStyle/>
            <a:p/>
          </p:txBody>
        </p:sp>
        <p:sp>
          <p:nvSpPr>
            <p:cNvPr id="2603" name="object 2603" descr=""/>
            <p:cNvSpPr/>
            <p:nvPr/>
          </p:nvSpPr>
          <p:spPr>
            <a:xfrm>
              <a:off x="5725521" y="2258212"/>
              <a:ext cx="1270" cy="635"/>
            </a:xfrm>
            <a:custGeom>
              <a:avLst/>
              <a:gdLst/>
              <a:ahLst/>
              <a:cxnLst/>
              <a:rect l="l" t="t" r="r" b="b"/>
              <a:pathLst>
                <a:path w="1270" h="635">
                  <a:moveTo>
                    <a:pt x="1270" y="0"/>
                  </a:moveTo>
                  <a:lnTo>
                    <a:pt x="1270" y="0"/>
                  </a:lnTo>
                  <a:lnTo>
                    <a:pt x="0" y="88"/>
                  </a:lnTo>
                </a:path>
              </a:pathLst>
            </a:custGeom>
            <a:ln w="3175">
              <a:solidFill>
                <a:srgbClr val="565658"/>
              </a:solidFill>
            </a:ln>
          </p:spPr>
          <p:txBody>
            <a:bodyPr wrap="square" lIns="0" tIns="0" rIns="0" bIns="0" rtlCol="0"/>
            <a:lstStyle/>
            <a:p/>
          </p:txBody>
        </p:sp>
        <p:sp>
          <p:nvSpPr>
            <p:cNvPr id="2604" name="object 2604" descr=""/>
            <p:cNvSpPr/>
            <p:nvPr/>
          </p:nvSpPr>
          <p:spPr>
            <a:xfrm>
              <a:off x="5718516" y="2258305"/>
              <a:ext cx="7620" cy="2540"/>
            </a:xfrm>
            <a:custGeom>
              <a:avLst/>
              <a:gdLst/>
              <a:ahLst/>
              <a:cxnLst/>
              <a:rect l="l" t="t" r="r" b="b"/>
              <a:pathLst>
                <a:path w="7620" h="2539">
                  <a:moveTo>
                    <a:pt x="7010" y="0"/>
                  </a:moveTo>
                  <a:lnTo>
                    <a:pt x="635" y="2070"/>
                  </a:lnTo>
                  <a:lnTo>
                    <a:pt x="0" y="2463"/>
                  </a:lnTo>
                </a:path>
              </a:pathLst>
            </a:custGeom>
            <a:ln w="3175">
              <a:solidFill>
                <a:srgbClr val="565658"/>
              </a:solidFill>
            </a:ln>
          </p:spPr>
          <p:txBody>
            <a:bodyPr wrap="square" lIns="0" tIns="0" rIns="0" bIns="0" rtlCol="0"/>
            <a:lstStyle/>
            <a:p/>
          </p:txBody>
        </p:sp>
        <p:sp>
          <p:nvSpPr>
            <p:cNvPr id="2605" name="object 2605" descr=""/>
            <p:cNvSpPr/>
            <p:nvPr/>
          </p:nvSpPr>
          <p:spPr>
            <a:xfrm>
              <a:off x="5718284" y="2260442"/>
              <a:ext cx="635" cy="635"/>
            </a:xfrm>
            <a:custGeom>
              <a:avLst/>
              <a:gdLst/>
              <a:ahLst/>
              <a:cxnLst/>
              <a:rect l="l" t="t" r="r" b="b"/>
              <a:pathLst>
                <a:path w="635" h="635">
                  <a:moveTo>
                    <a:pt x="228" y="330"/>
                  </a:moveTo>
                  <a:lnTo>
                    <a:pt x="114" y="152"/>
                  </a:lnTo>
                  <a:lnTo>
                    <a:pt x="0" y="0"/>
                  </a:lnTo>
                </a:path>
              </a:pathLst>
            </a:custGeom>
            <a:ln w="3175">
              <a:solidFill>
                <a:srgbClr val="565658"/>
              </a:solidFill>
            </a:ln>
          </p:spPr>
          <p:txBody>
            <a:bodyPr wrap="square" lIns="0" tIns="0" rIns="0" bIns="0" rtlCol="0"/>
            <a:lstStyle/>
            <a:p/>
          </p:txBody>
        </p:sp>
        <p:sp>
          <p:nvSpPr>
            <p:cNvPr id="2606" name="object 2606" descr=""/>
            <p:cNvSpPr/>
            <p:nvPr/>
          </p:nvSpPr>
          <p:spPr>
            <a:xfrm>
              <a:off x="5709794" y="2260280"/>
              <a:ext cx="8890" cy="10795"/>
            </a:xfrm>
            <a:custGeom>
              <a:avLst/>
              <a:gdLst/>
              <a:ahLst/>
              <a:cxnLst/>
              <a:rect l="l" t="t" r="r" b="b"/>
              <a:pathLst>
                <a:path w="8889" h="10794">
                  <a:moveTo>
                    <a:pt x="0" y="10756"/>
                  </a:moveTo>
                  <a:lnTo>
                    <a:pt x="190" y="10210"/>
                  </a:lnTo>
                  <a:lnTo>
                    <a:pt x="3403" y="4406"/>
                  </a:lnTo>
                  <a:lnTo>
                    <a:pt x="4419" y="3238"/>
                  </a:lnTo>
                  <a:lnTo>
                    <a:pt x="8331" y="0"/>
                  </a:lnTo>
                </a:path>
              </a:pathLst>
            </a:custGeom>
            <a:ln w="3175">
              <a:solidFill>
                <a:srgbClr val="565658"/>
              </a:solidFill>
            </a:ln>
          </p:spPr>
          <p:txBody>
            <a:bodyPr wrap="square" lIns="0" tIns="0" rIns="0" bIns="0" rtlCol="0"/>
            <a:lstStyle/>
            <a:p/>
          </p:txBody>
        </p:sp>
        <p:sp>
          <p:nvSpPr>
            <p:cNvPr id="2607" name="object 2607" descr=""/>
            <p:cNvSpPr/>
            <p:nvPr/>
          </p:nvSpPr>
          <p:spPr>
            <a:xfrm>
              <a:off x="5803764" y="2271448"/>
              <a:ext cx="1270" cy="635"/>
            </a:xfrm>
            <a:custGeom>
              <a:avLst/>
              <a:gdLst/>
              <a:ahLst/>
              <a:cxnLst/>
              <a:rect l="l" t="t" r="r" b="b"/>
              <a:pathLst>
                <a:path w="1270" h="635">
                  <a:moveTo>
                    <a:pt x="1181" y="431"/>
                  </a:moveTo>
                  <a:lnTo>
                    <a:pt x="0" y="431"/>
                  </a:lnTo>
                </a:path>
                <a:path w="1270" h="635">
                  <a:moveTo>
                    <a:pt x="1181" y="431"/>
                  </a:moveTo>
                  <a:lnTo>
                    <a:pt x="1181" y="253"/>
                  </a:lnTo>
                  <a:lnTo>
                    <a:pt x="1168" y="114"/>
                  </a:lnTo>
                </a:path>
              </a:pathLst>
            </a:custGeom>
            <a:ln w="3175">
              <a:solidFill>
                <a:srgbClr val="565658"/>
              </a:solidFill>
            </a:ln>
          </p:spPr>
          <p:txBody>
            <a:bodyPr wrap="square" lIns="0" tIns="0" rIns="0" bIns="0" rtlCol="0"/>
            <a:lstStyle/>
            <a:p/>
          </p:txBody>
        </p:sp>
        <p:sp>
          <p:nvSpPr>
            <p:cNvPr id="2608" name="object 2608" descr=""/>
            <p:cNvSpPr/>
            <p:nvPr/>
          </p:nvSpPr>
          <p:spPr>
            <a:xfrm>
              <a:off x="5804914" y="2271446"/>
              <a:ext cx="9525" cy="0"/>
            </a:xfrm>
            <a:custGeom>
              <a:avLst/>
              <a:gdLst/>
              <a:ahLst/>
              <a:cxnLst/>
              <a:rect l="l" t="t" r="r" b="b"/>
              <a:pathLst>
                <a:path w="9525" h="0">
                  <a:moveTo>
                    <a:pt x="0" y="0"/>
                  </a:moveTo>
                  <a:lnTo>
                    <a:pt x="4546" y="0"/>
                  </a:lnTo>
                  <a:lnTo>
                    <a:pt x="9093" y="0"/>
                  </a:lnTo>
                </a:path>
              </a:pathLst>
            </a:custGeom>
            <a:ln w="3175">
              <a:solidFill>
                <a:srgbClr val="565658"/>
              </a:solidFill>
            </a:ln>
          </p:spPr>
          <p:txBody>
            <a:bodyPr wrap="square" lIns="0" tIns="0" rIns="0" bIns="0" rtlCol="0"/>
            <a:lstStyle/>
            <a:p/>
          </p:txBody>
        </p:sp>
        <p:sp>
          <p:nvSpPr>
            <p:cNvPr id="2609" name="object 2609" descr=""/>
            <p:cNvSpPr/>
            <p:nvPr/>
          </p:nvSpPr>
          <p:spPr>
            <a:xfrm>
              <a:off x="5814011" y="2271446"/>
              <a:ext cx="9525" cy="0"/>
            </a:xfrm>
            <a:custGeom>
              <a:avLst/>
              <a:gdLst/>
              <a:ahLst/>
              <a:cxnLst/>
              <a:rect l="l" t="t" r="r" b="b"/>
              <a:pathLst>
                <a:path w="9525" h="0">
                  <a:moveTo>
                    <a:pt x="0" y="0"/>
                  </a:moveTo>
                  <a:lnTo>
                    <a:pt x="4521" y="0"/>
                  </a:lnTo>
                  <a:lnTo>
                    <a:pt x="8978" y="0"/>
                  </a:lnTo>
                </a:path>
              </a:pathLst>
            </a:custGeom>
            <a:ln w="3175">
              <a:solidFill>
                <a:srgbClr val="565658"/>
              </a:solidFill>
            </a:ln>
          </p:spPr>
          <p:txBody>
            <a:bodyPr wrap="square" lIns="0" tIns="0" rIns="0" bIns="0" rtlCol="0"/>
            <a:lstStyle/>
            <a:p/>
          </p:txBody>
        </p:sp>
        <p:sp>
          <p:nvSpPr>
            <p:cNvPr id="2610" name="object 2610" descr=""/>
            <p:cNvSpPr/>
            <p:nvPr/>
          </p:nvSpPr>
          <p:spPr>
            <a:xfrm>
              <a:off x="5822993" y="2271448"/>
              <a:ext cx="635" cy="635"/>
            </a:xfrm>
            <a:custGeom>
              <a:avLst/>
              <a:gdLst/>
              <a:ahLst/>
              <a:cxnLst/>
              <a:rect l="l" t="t" r="r" b="b"/>
              <a:pathLst>
                <a:path w="635" h="635">
                  <a:moveTo>
                    <a:pt x="139" y="431"/>
                  </a:moveTo>
                  <a:lnTo>
                    <a:pt x="25" y="0"/>
                  </a:lnTo>
                </a:path>
              </a:pathLst>
            </a:custGeom>
            <a:ln w="3175">
              <a:solidFill>
                <a:srgbClr val="565658"/>
              </a:solidFill>
            </a:ln>
          </p:spPr>
          <p:txBody>
            <a:bodyPr wrap="square" lIns="0" tIns="0" rIns="0" bIns="0" rtlCol="0"/>
            <a:lstStyle/>
            <a:p/>
          </p:txBody>
        </p:sp>
        <p:sp>
          <p:nvSpPr>
            <p:cNvPr id="2611" name="object 2611" descr=""/>
            <p:cNvSpPr/>
            <p:nvPr/>
          </p:nvSpPr>
          <p:spPr>
            <a:xfrm>
              <a:off x="5823137" y="2271880"/>
              <a:ext cx="1270" cy="0"/>
            </a:xfrm>
            <a:custGeom>
              <a:avLst/>
              <a:gdLst/>
              <a:ahLst/>
              <a:cxnLst/>
              <a:rect l="l" t="t" r="r" b="b"/>
              <a:pathLst>
                <a:path w="1270" h="0">
                  <a:moveTo>
                    <a:pt x="1142" y="0"/>
                  </a:moveTo>
                  <a:lnTo>
                    <a:pt x="0" y="0"/>
                  </a:lnTo>
                </a:path>
              </a:pathLst>
            </a:custGeom>
            <a:ln w="3175">
              <a:solidFill>
                <a:srgbClr val="565658"/>
              </a:solidFill>
            </a:ln>
          </p:spPr>
          <p:txBody>
            <a:bodyPr wrap="square" lIns="0" tIns="0" rIns="0" bIns="0" rtlCol="0"/>
            <a:lstStyle/>
            <a:p/>
          </p:txBody>
        </p:sp>
        <p:sp>
          <p:nvSpPr>
            <p:cNvPr id="2612" name="object 2612" descr=""/>
            <p:cNvSpPr/>
            <p:nvPr/>
          </p:nvSpPr>
          <p:spPr>
            <a:xfrm>
              <a:off x="5681496" y="2271874"/>
              <a:ext cx="635" cy="0"/>
            </a:xfrm>
            <a:custGeom>
              <a:avLst/>
              <a:gdLst/>
              <a:ahLst/>
              <a:cxnLst/>
              <a:rect l="l" t="t" r="r" b="b"/>
              <a:pathLst>
                <a:path w="635" h="0">
                  <a:moveTo>
                    <a:pt x="114" y="0"/>
                  </a:moveTo>
                  <a:lnTo>
                    <a:pt x="0" y="0"/>
                  </a:lnTo>
                </a:path>
              </a:pathLst>
            </a:custGeom>
            <a:ln w="3175">
              <a:solidFill>
                <a:srgbClr val="565658"/>
              </a:solidFill>
            </a:ln>
          </p:spPr>
          <p:txBody>
            <a:bodyPr wrap="square" lIns="0" tIns="0" rIns="0" bIns="0" rtlCol="0"/>
            <a:lstStyle/>
            <a:p/>
          </p:txBody>
        </p:sp>
        <p:sp>
          <p:nvSpPr>
            <p:cNvPr id="2613" name="object 2613" descr=""/>
            <p:cNvSpPr/>
            <p:nvPr/>
          </p:nvSpPr>
          <p:spPr>
            <a:xfrm>
              <a:off x="5681614" y="2271874"/>
              <a:ext cx="635" cy="0"/>
            </a:xfrm>
            <a:custGeom>
              <a:avLst/>
              <a:gdLst/>
              <a:ahLst/>
              <a:cxnLst/>
              <a:rect l="l" t="t" r="r" b="b"/>
              <a:pathLst>
                <a:path w="635" h="0">
                  <a:moveTo>
                    <a:pt x="355" y="0"/>
                  </a:moveTo>
                  <a:lnTo>
                    <a:pt x="165" y="0"/>
                  </a:lnTo>
                  <a:lnTo>
                    <a:pt x="0" y="0"/>
                  </a:lnTo>
                </a:path>
              </a:pathLst>
            </a:custGeom>
            <a:ln w="3175">
              <a:solidFill>
                <a:srgbClr val="565658"/>
              </a:solidFill>
            </a:ln>
          </p:spPr>
          <p:txBody>
            <a:bodyPr wrap="square" lIns="0" tIns="0" rIns="0" bIns="0" rtlCol="0"/>
            <a:lstStyle/>
            <a:p/>
          </p:txBody>
        </p:sp>
        <p:sp>
          <p:nvSpPr>
            <p:cNvPr id="2614" name="object 2614" descr=""/>
            <p:cNvSpPr/>
            <p:nvPr/>
          </p:nvSpPr>
          <p:spPr>
            <a:xfrm>
              <a:off x="5700388" y="2257735"/>
              <a:ext cx="5715" cy="2540"/>
            </a:xfrm>
            <a:custGeom>
              <a:avLst/>
              <a:gdLst/>
              <a:ahLst/>
              <a:cxnLst/>
              <a:rect l="l" t="t" r="r" b="b"/>
              <a:pathLst>
                <a:path w="5714" h="2539">
                  <a:moveTo>
                    <a:pt x="5245" y="0"/>
                  </a:moveTo>
                  <a:lnTo>
                    <a:pt x="4229" y="342"/>
                  </a:lnTo>
                  <a:lnTo>
                    <a:pt x="2489" y="1054"/>
                  </a:lnTo>
                  <a:lnTo>
                    <a:pt x="355" y="2171"/>
                  </a:lnTo>
                  <a:lnTo>
                    <a:pt x="0" y="2387"/>
                  </a:lnTo>
                </a:path>
              </a:pathLst>
            </a:custGeom>
            <a:ln w="3175">
              <a:solidFill>
                <a:srgbClr val="565658"/>
              </a:solidFill>
            </a:ln>
          </p:spPr>
          <p:txBody>
            <a:bodyPr wrap="square" lIns="0" tIns="0" rIns="0" bIns="0" rtlCol="0"/>
            <a:lstStyle/>
            <a:p/>
          </p:txBody>
        </p:sp>
        <p:sp>
          <p:nvSpPr>
            <p:cNvPr id="2615" name="object 2615" descr=""/>
            <p:cNvSpPr/>
            <p:nvPr/>
          </p:nvSpPr>
          <p:spPr>
            <a:xfrm>
              <a:off x="5704958" y="2257620"/>
              <a:ext cx="1270" cy="635"/>
            </a:xfrm>
            <a:custGeom>
              <a:avLst/>
              <a:gdLst/>
              <a:ahLst/>
              <a:cxnLst/>
              <a:rect l="l" t="t" r="r" b="b"/>
              <a:pathLst>
                <a:path w="1270" h="635">
                  <a:moveTo>
                    <a:pt x="0" y="114"/>
                  </a:moveTo>
                  <a:lnTo>
                    <a:pt x="800" y="0"/>
                  </a:lnTo>
                  <a:lnTo>
                    <a:pt x="673" y="114"/>
                  </a:lnTo>
                </a:path>
              </a:pathLst>
            </a:custGeom>
            <a:ln w="3175">
              <a:solidFill>
                <a:srgbClr val="565658"/>
              </a:solidFill>
            </a:ln>
          </p:spPr>
          <p:txBody>
            <a:bodyPr wrap="square" lIns="0" tIns="0" rIns="0" bIns="0" rtlCol="0"/>
            <a:lstStyle/>
            <a:p/>
          </p:txBody>
        </p:sp>
        <p:sp>
          <p:nvSpPr>
            <p:cNvPr id="2616" name="object 2616" descr=""/>
            <p:cNvSpPr/>
            <p:nvPr/>
          </p:nvSpPr>
          <p:spPr>
            <a:xfrm>
              <a:off x="5785855" y="2247924"/>
              <a:ext cx="17780" cy="1905"/>
            </a:xfrm>
            <a:custGeom>
              <a:avLst/>
              <a:gdLst/>
              <a:ahLst/>
              <a:cxnLst/>
              <a:rect l="l" t="t" r="r" b="b"/>
              <a:pathLst>
                <a:path w="17779" h="1905">
                  <a:moveTo>
                    <a:pt x="13830" y="1587"/>
                  </a:moveTo>
                  <a:lnTo>
                    <a:pt x="9537" y="507"/>
                  </a:lnTo>
                  <a:lnTo>
                    <a:pt x="5245" y="63"/>
                  </a:lnTo>
                  <a:lnTo>
                    <a:pt x="939" y="0"/>
                  </a:lnTo>
                  <a:lnTo>
                    <a:pt x="0" y="0"/>
                  </a:lnTo>
                </a:path>
                <a:path w="17779" h="1905">
                  <a:moveTo>
                    <a:pt x="13830" y="1587"/>
                  </a:moveTo>
                  <a:lnTo>
                    <a:pt x="17640" y="1790"/>
                  </a:lnTo>
                </a:path>
              </a:pathLst>
            </a:custGeom>
            <a:ln w="3175">
              <a:solidFill>
                <a:srgbClr val="565658"/>
              </a:solidFill>
            </a:ln>
          </p:spPr>
          <p:txBody>
            <a:bodyPr wrap="square" lIns="0" tIns="0" rIns="0" bIns="0" rtlCol="0"/>
            <a:lstStyle/>
            <a:p/>
          </p:txBody>
        </p:sp>
        <p:sp>
          <p:nvSpPr>
            <p:cNvPr id="2617" name="object 2617" descr=""/>
            <p:cNvSpPr/>
            <p:nvPr/>
          </p:nvSpPr>
          <p:spPr>
            <a:xfrm>
              <a:off x="5838822" y="2251576"/>
              <a:ext cx="5080" cy="1270"/>
            </a:xfrm>
            <a:custGeom>
              <a:avLst/>
              <a:gdLst/>
              <a:ahLst/>
              <a:cxnLst/>
              <a:rect l="l" t="t" r="r" b="b"/>
              <a:pathLst>
                <a:path w="5079" h="1269">
                  <a:moveTo>
                    <a:pt x="0" y="0"/>
                  </a:moveTo>
                  <a:lnTo>
                    <a:pt x="5067" y="800"/>
                  </a:lnTo>
                </a:path>
              </a:pathLst>
            </a:custGeom>
            <a:ln w="3175">
              <a:solidFill>
                <a:srgbClr val="565658"/>
              </a:solidFill>
            </a:ln>
          </p:spPr>
          <p:txBody>
            <a:bodyPr wrap="square" lIns="0" tIns="0" rIns="0" bIns="0" rtlCol="0"/>
            <a:lstStyle/>
            <a:p/>
          </p:txBody>
        </p:sp>
        <p:sp>
          <p:nvSpPr>
            <p:cNvPr id="2618" name="object 2618" descr=""/>
            <p:cNvSpPr/>
            <p:nvPr/>
          </p:nvSpPr>
          <p:spPr>
            <a:xfrm>
              <a:off x="5725855" y="2257646"/>
              <a:ext cx="2540" cy="635"/>
            </a:xfrm>
            <a:custGeom>
              <a:avLst/>
              <a:gdLst/>
              <a:ahLst/>
              <a:cxnLst/>
              <a:rect l="l" t="t" r="r" b="b"/>
              <a:pathLst>
                <a:path w="2539" h="635">
                  <a:moveTo>
                    <a:pt x="0" y="88"/>
                  </a:moveTo>
                  <a:lnTo>
                    <a:pt x="1358" y="0"/>
                  </a:lnTo>
                  <a:lnTo>
                    <a:pt x="2070" y="88"/>
                  </a:lnTo>
                </a:path>
              </a:pathLst>
            </a:custGeom>
            <a:ln w="3175">
              <a:solidFill>
                <a:srgbClr val="565658"/>
              </a:solidFill>
            </a:ln>
          </p:spPr>
          <p:txBody>
            <a:bodyPr wrap="square" lIns="0" tIns="0" rIns="0" bIns="0" rtlCol="0"/>
            <a:lstStyle/>
            <a:p/>
          </p:txBody>
        </p:sp>
        <p:sp>
          <p:nvSpPr>
            <p:cNvPr id="2619" name="object 2619" descr=""/>
            <p:cNvSpPr/>
            <p:nvPr/>
          </p:nvSpPr>
          <p:spPr>
            <a:xfrm>
              <a:off x="5718129" y="2258740"/>
              <a:ext cx="3810" cy="1905"/>
            </a:xfrm>
            <a:custGeom>
              <a:avLst/>
              <a:gdLst/>
              <a:ahLst/>
              <a:cxnLst/>
              <a:rect l="l" t="t" r="r" b="b"/>
              <a:pathLst>
                <a:path w="3810" h="1905">
                  <a:moveTo>
                    <a:pt x="0" y="1536"/>
                  </a:moveTo>
                  <a:lnTo>
                    <a:pt x="698" y="1117"/>
                  </a:lnTo>
                  <a:lnTo>
                    <a:pt x="3213" y="0"/>
                  </a:lnTo>
                </a:path>
              </a:pathLst>
            </a:custGeom>
            <a:ln w="3175">
              <a:solidFill>
                <a:srgbClr val="565658"/>
              </a:solidFill>
            </a:ln>
          </p:spPr>
          <p:txBody>
            <a:bodyPr wrap="square" lIns="0" tIns="0" rIns="0" bIns="0" rtlCol="0"/>
            <a:lstStyle/>
            <a:p/>
          </p:txBody>
        </p:sp>
        <p:sp>
          <p:nvSpPr>
            <p:cNvPr id="2620" name="object 2620" descr=""/>
            <p:cNvSpPr/>
            <p:nvPr/>
          </p:nvSpPr>
          <p:spPr>
            <a:xfrm>
              <a:off x="5804941" y="2271880"/>
              <a:ext cx="9525" cy="0"/>
            </a:xfrm>
            <a:custGeom>
              <a:avLst/>
              <a:gdLst/>
              <a:ahLst/>
              <a:cxnLst/>
              <a:rect l="l" t="t" r="r" b="b"/>
              <a:pathLst>
                <a:path w="9525" h="0">
                  <a:moveTo>
                    <a:pt x="9156" y="0"/>
                  </a:moveTo>
                  <a:lnTo>
                    <a:pt x="4584" y="0"/>
                  </a:lnTo>
                  <a:lnTo>
                    <a:pt x="0" y="0"/>
                  </a:lnTo>
                </a:path>
              </a:pathLst>
            </a:custGeom>
            <a:ln w="3175">
              <a:solidFill>
                <a:srgbClr val="565658"/>
              </a:solidFill>
            </a:ln>
          </p:spPr>
          <p:txBody>
            <a:bodyPr wrap="square" lIns="0" tIns="0" rIns="0" bIns="0" rtlCol="0"/>
            <a:lstStyle/>
            <a:p/>
          </p:txBody>
        </p:sp>
        <p:sp>
          <p:nvSpPr>
            <p:cNvPr id="2621" name="object 2621" descr=""/>
            <p:cNvSpPr/>
            <p:nvPr/>
          </p:nvSpPr>
          <p:spPr>
            <a:xfrm>
              <a:off x="5814011" y="2271446"/>
              <a:ext cx="635" cy="635"/>
            </a:xfrm>
            <a:custGeom>
              <a:avLst/>
              <a:gdLst/>
              <a:ahLst/>
              <a:cxnLst/>
              <a:rect l="l" t="t" r="r" b="b"/>
              <a:pathLst>
                <a:path w="635" h="635">
                  <a:moveTo>
                    <a:pt x="0" y="0"/>
                  </a:moveTo>
                  <a:lnTo>
                    <a:pt x="63" y="203"/>
                  </a:lnTo>
                  <a:lnTo>
                    <a:pt x="88" y="431"/>
                  </a:lnTo>
                </a:path>
              </a:pathLst>
            </a:custGeom>
            <a:ln w="3175">
              <a:solidFill>
                <a:srgbClr val="565658"/>
              </a:solidFill>
            </a:ln>
          </p:spPr>
          <p:txBody>
            <a:bodyPr wrap="square" lIns="0" tIns="0" rIns="0" bIns="0" rtlCol="0"/>
            <a:lstStyle/>
            <a:p/>
          </p:txBody>
        </p:sp>
        <p:sp>
          <p:nvSpPr>
            <p:cNvPr id="2622" name="object 2622" descr=""/>
            <p:cNvSpPr/>
            <p:nvPr/>
          </p:nvSpPr>
          <p:spPr>
            <a:xfrm>
              <a:off x="5814103" y="2271880"/>
              <a:ext cx="9525" cy="0"/>
            </a:xfrm>
            <a:custGeom>
              <a:avLst/>
              <a:gdLst/>
              <a:ahLst/>
              <a:cxnLst/>
              <a:rect l="l" t="t" r="r" b="b"/>
              <a:pathLst>
                <a:path w="9525" h="0">
                  <a:moveTo>
                    <a:pt x="9029" y="0"/>
                  </a:moveTo>
                  <a:lnTo>
                    <a:pt x="4546" y="0"/>
                  </a:lnTo>
                  <a:lnTo>
                    <a:pt x="0" y="0"/>
                  </a:lnTo>
                </a:path>
              </a:pathLst>
            </a:custGeom>
            <a:ln w="3175">
              <a:solidFill>
                <a:srgbClr val="565658"/>
              </a:solidFill>
            </a:ln>
          </p:spPr>
          <p:txBody>
            <a:bodyPr wrap="square" lIns="0" tIns="0" rIns="0" bIns="0" rtlCol="0"/>
            <a:lstStyle/>
            <a:p/>
          </p:txBody>
        </p:sp>
        <p:sp>
          <p:nvSpPr>
            <p:cNvPr id="2623" name="object 2623" descr=""/>
            <p:cNvSpPr/>
            <p:nvPr/>
          </p:nvSpPr>
          <p:spPr>
            <a:xfrm>
              <a:off x="5705633" y="2257735"/>
              <a:ext cx="16510" cy="0"/>
            </a:xfrm>
            <a:custGeom>
              <a:avLst/>
              <a:gdLst/>
              <a:ahLst/>
              <a:cxnLst/>
              <a:rect l="l" t="t" r="r" b="b"/>
              <a:pathLst>
                <a:path w="16510" h="0">
                  <a:moveTo>
                    <a:pt x="0" y="0"/>
                  </a:moveTo>
                  <a:lnTo>
                    <a:pt x="6108" y="0"/>
                  </a:lnTo>
                  <a:lnTo>
                    <a:pt x="16129" y="0"/>
                  </a:lnTo>
                </a:path>
              </a:pathLst>
            </a:custGeom>
            <a:ln w="3175">
              <a:solidFill>
                <a:srgbClr val="565658"/>
              </a:solidFill>
            </a:ln>
          </p:spPr>
          <p:txBody>
            <a:bodyPr wrap="square" lIns="0" tIns="0" rIns="0" bIns="0" rtlCol="0"/>
            <a:lstStyle/>
            <a:p/>
          </p:txBody>
        </p:sp>
        <p:sp>
          <p:nvSpPr>
            <p:cNvPr id="2624" name="object 2624" descr=""/>
            <p:cNvSpPr/>
            <p:nvPr/>
          </p:nvSpPr>
          <p:spPr>
            <a:xfrm>
              <a:off x="5721756" y="2249511"/>
              <a:ext cx="78105" cy="8255"/>
            </a:xfrm>
            <a:custGeom>
              <a:avLst/>
              <a:gdLst/>
              <a:ahLst/>
              <a:cxnLst/>
              <a:rect l="l" t="t" r="r" b="b"/>
              <a:pathLst>
                <a:path w="78104" h="8255">
                  <a:moveTo>
                    <a:pt x="0" y="8216"/>
                  </a:moveTo>
                  <a:lnTo>
                    <a:pt x="38760" y="2057"/>
                  </a:lnTo>
                  <a:lnTo>
                    <a:pt x="77165" y="0"/>
                  </a:lnTo>
                  <a:lnTo>
                    <a:pt x="77927" y="0"/>
                  </a:lnTo>
                </a:path>
                <a:path w="78104" h="8255">
                  <a:moveTo>
                    <a:pt x="0" y="8216"/>
                  </a:moveTo>
                  <a:lnTo>
                    <a:pt x="1727" y="8216"/>
                  </a:lnTo>
                  <a:lnTo>
                    <a:pt x="4102" y="8216"/>
                  </a:lnTo>
                </a:path>
              </a:pathLst>
            </a:custGeom>
            <a:ln w="3175">
              <a:solidFill>
                <a:srgbClr val="565658"/>
              </a:solidFill>
            </a:ln>
          </p:spPr>
          <p:txBody>
            <a:bodyPr wrap="square" lIns="0" tIns="0" rIns="0" bIns="0" rtlCol="0"/>
            <a:lstStyle/>
            <a:p/>
          </p:txBody>
        </p:sp>
        <p:sp>
          <p:nvSpPr>
            <p:cNvPr id="2625" name="object 2625" descr=""/>
            <p:cNvSpPr/>
            <p:nvPr/>
          </p:nvSpPr>
          <p:spPr>
            <a:xfrm>
              <a:off x="5814103" y="2271881"/>
              <a:ext cx="635" cy="2540"/>
            </a:xfrm>
            <a:custGeom>
              <a:avLst/>
              <a:gdLst/>
              <a:ahLst/>
              <a:cxnLst/>
              <a:rect l="l" t="t" r="r" b="b"/>
              <a:pathLst>
                <a:path w="635" h="2539">
                  <a:moveTo>
                    <a:pt x="63" y="2057"/>
                  </a:moveTo>
                  <a:lnTo>
                    <a:pt x="63" y="2057"/>
                  </a:lnTo>
                  <a:lnTo>
                    <a:pt x="0" y="0"/>
                  </a:lnTo>
                </a:path>
              </a:pathLst>
            </a:custGeom>
            <a:ln w="3175">
              <a:solidFill>
                <a:srgbClr val="565658"/>
              </a:solidFill>
            </a:ln>
          </p:spPr>
          <p:txBody>
            <a:bodyPr wrap="square" lIns="0" tIns="0" rIns="0" bIns="0" rtlCol="0"/>
            <a:lstStyle/>
            <a:p/>
          </p:txBody>
        </p:sp>
        <p:sp>
          <p:nvSpPr>
            <p:cNvPr id="2626" name="object 2626" descr=""/>
            <p:cNvSpPr/>
            <p:nvPr/>
          </p:nvSpPr>
          <p:spPr>
            <a:xfrm>
              <a:off x="5832651" y="2277324"/>
              <a:ext cx="62230" cy="0"/>
            </a:xfrm>
            <a:custGeom>
              <a:avLst/>
              <a:gdLst/>
              <a:ahLst/>
              <a:cxnLst/>
              <a:rect l="l" t="t" r="r" b="b"/>
              <a:pathLst>
                <a:path w="62229" h="0">
                  <a:moveTo>
                    <a:pt x="0" y="0"/>
                  </a:moveTo>
                  <a:lnTo>
                    <a:pt x="0" y="0"/>
                  </a:lnTo>
                  <a:lnTo>
                    <a:pt x="62014" y="0"/>
                  </a:lnTo>
                </a:path>
              </a:pathLst>
            </a:custGeom>
            <a:ln w="3175">
              <a:solidFill>
                <a:srgbClr val="565658"/>
              </a:solidFill>
            </a:ln>
          </p:spPr>
          <p:txBody>
            <a:bodyPr wrap="square" lIns="0" tIns="0" rIns="0" bIns="0" rtlCol="0"/>
            <a:lstStyle/>
            <a:p/>
          </p:txBody>
        </p:sp>
        <p:sp>
          <p:nvSpPr>
            <p:cNvPr id="2627" name="object 2627" descr=""/>
            <p:cNvSpPr/>
            <p:nvPr/>
          </p:nvSpPr>
          <p:spPr>
            <a:xfrm>
              <a:off x="5680866" y="2277324"/>
              <a:ext cx="26034" cy="0"/>
            </a:xfrm>
            <a:custGeom>
              <a:avLst/>
              <a:gdLst/>
              <a:ahLst/>
              <a:cxnLst/>
              <a:rect l="l" t="t" r="r" b="b"/>
              <a:pathLst>
                <a:path w="26035" h="0">
                  <a:moveTo>
                    <a:pt x="0" y="0"/>
                  </a:moveTo>
                  <a:lnTo>
                    <a:pt x="2501" y="0"/>
                  </a:lnTo>
                  <a:lnTo>
                    <a:pt x="7556" y="0"/>
                  </a:lnTo>
                  <a:lnTo>
                    <a:pt x="11963" y="0"/>
                  </a:lnTo>
                  <a:lnTo>
                    <a:pt x="15443" y="0"/>
                  </a:lnTo>
                  <a:lnTo>
                    <a:pt x="25514" y="0"/>
                  </a:lnTo>
                </a:path>
              </a:pathLst>
            </a:custGeom>
            <a:ln w="3175">
              <a:solidFill>
                <a:srgbClr val="565658"/>
              </a:solidFill>
            </a:ln>
          </p:spPr>
          <p:txBody>
            <a:bodyPr wrap="square" lIns="0" tIns="0" rIns="0" bIns="0" rtlCol="0"/>
            <a:lstStyle/>
            <a:p/>
          </p:txBody>
        </p:sp>
        <p:sp>
          <p:nvSpPr>
            <p:cNvPr id="2628" name="object 2628" descr=""/>
            <p:cNvSpPr/>
            <p:nvPr/>
          </p:nvSpPr>
          <p:spPr>
            <a:xfrm>
              <a:off x="5706389" y="2257728"/>
              <a:ext cx="15875" cy="19685"/>
            </a:xfrm>
            <a:custGeom>
              <a:avLst/>
              <a:gdLst/>
              <a:ahLst/>
              <a:cxnLst/>
              <a:rect l="l" t="t" r="r" b="b"/>
              <a:pathLst>
                <a:path w="15875" h="19685">
                  <a:moveTo>
                    <a:pt x="15366" y="0"/>
                  </a:moveTo>
                  <a:lnTo>
                    <a:pt x="9220" y="2514"/>
                  </a:lnTo>
                  <a:lnTo>
                    <a:pt x="4267" y="7010"/>
                  </a:lnTo>
                  <a:lnTo>
                    <a:pt x="1079" y="12928"/>
                  </a:lnTo>
                  <a:lnTo>
                    <a:pt x="266" y="16217"/>
                  </a:lnTo>
                  <a:lnTo>
                    <a:pt x="0" y="19596"/>
                  </a:lnTo>
                </a:path>
              </a:pathLst>
            </a:custGeom>
            <a:ln w="3175">
              <a:solidFill>
                <a:srgbClr val="565658"/>
              </a:solidFill>
            </a:ln>
          </p:spPr>
          <p:txBody>
            <a:bodyPr wrap="square" lIns="0" tIns="0" rIns="0" bIns="0" rtlCol="0"/>
            <a:lstStyle/>
            <a:p/>
          </p:txBody>
        </p:sp>
        <p:sp>
          <p:nvSpPr>
            <p:cNvPr id="2629" name="object 2629" descr=""/>
            <p:cNvSpPr/>
            <p:nvPr/>
          </p:nvSpPr>
          <p:spPr>
            <a:xfrm>
              <a:off x="5706384" y="2277324"/>
              <a:ext cx="107950" cy="0"/>
            </a:xfrm>
            <a:custGeom>
              <a:avLst/>
              <a:gdLst/>
              <a:ahLst/>
              <a:cxnLst/>
              <a:rect l="l" t="t" r="r" b="b"/>
              <a:pathLst>
                <a:path w="107950" h="0">
                  <a:moveTo>
                    <a:pt x="0" y="0"/>
                  </a:moveTo>
                  <a:lnTo>
                    <a:pt x="0" y="0"/>
                  </a:lnTo>
                  <a:lnTo>
                    <a:pt x="100063" y="0"/>
                  </a:lnTo>
                  <a:lnTo>
                    <a:pt x="107823" y="0"/>
                  </a:lnTo>
                </a:path>
              </a:pathLst>
            </a:custGeom>
            <a:ln w="3175">
              <a:solidFill>
                <a:srgbClr val="565658"/>
              </a:solidFill>
            </a:ln>
          </p:spPr>
          <p:txBody>
            <a:bodyPr wrap="square" lIns="0" tIns="0" rIns="0" bIns="0" rtlCol="0"/>
            <a:lstStyle/>
            <a:p/>
          </p:txBody>
        </p:sp>
        <p:sp>
          <p:nvSpPr>
            <p:cNvPr id="2630" name="object 2630" descr=""/>
            <p:cNvSpPr/>
            <p:nvPr/>
          </p:nvSpPr>
          <p:spPr>
            <a:xfrm>
              <a:off x="5899482" y="2287116"/>
              <a:ext cx="2540" cy="0"/>
            </a:xfrm>
            <a:custGeom>
              <a:avLst/>
              <a:gdLst/>
              <a:ahLst/>
              <a:cxnLst/>
              <a:rect l="l" t="t" r="r" b="b"/>
              <a:pathLst>
                <a:path w="2539" h="0">
                  <a:moveTo>
                    <a:pt x="0" y="0"/>
                  </a:moveTo>
                  <a:lnTo>
                    <a:pt x="1689" y="0"/>
                  </a:lnTo>
                  <a:lnTo>
                    <a:pt x="2057" y="0"/>
                  </a:lnTo>
                </a:path>
              </a:pathLst>
            </a:custGeom>
            <a:ln w="3175">
              <a:solidFill>
                <a:srgbClr val="565658"/>
              </a:solidFill>
            </a:ln>
          </p:spPr>
          <p:txBody>
            <a:bodyPr wrap="square" lIns="0" tIns="0" rIns="0" bIns="0" rtlCol="0"/>
            <a:lstStyle/>
            <a:p/>
          </p:txBody>
        </p:sp>
        <p:sp>
          <p:nvSpPr>
            <p:cNvPr id="2631" name="object 2631" descr=""/>
            <p:cNvSpPr/>
            <p:nvPr/>
          </p:nvSpPr>
          <p:spPr>
            <a:xfrm>
              <a:off x="5892871" y="2289076"/>
              <a:ext cx="8890" cy="0"/>
            </a:xfrm>
            <a:custGeom>
              <a:avLst/>
              <a:gdLst/>
              <a:ahLst/>
              <a:cxnLst/>
              <a:rect l="l" t="t" r="r" b="b"/>
              <a:pathLst>
                <a:path w="8889" h="0">
                  <a:moveTo>
                    <a:pt x="0" y="0"/>
                  </a:moveTo>
                  <a:lnTo>
                    <a:pt x="6616" y="0"/>
                  </a:lnTo>
                  <a:lnTo>
                    <a:pt x="8293" y="0"/>
                  </a:lnTo>
                  <a:lnTo>
                    <a:pt x="8674" y="0"/>
                  </a:lnTo>
                </a:path>
              </a:pathLst>
            </a:custGeom>
            <a:ln w="3175">
              <a:solidFill>
                <a:srgbClr val="565658"/>
              </a:solidFill>
            </a:ln>
          </p:spPr>
          <p:txBody>
            <a:bodyPr wrap="square" lIns="0" tIns="0" rIns="0" bIns="0" rtlCol="0"/>
            <a:lstStyle/>
            <a:p/>
          </p:txBody>
        </p:sp>
        <p:sp>
          <p:nvSpPr>
            <p:cNvPr id="2632" name="object 2632" descr=""/>
            <p:cNvSpPr/>
            <p:nvPr/>
          </p:nvSpPr>
          <p:spPr>
            <a:xfrm>
              <a:off x="5639187" y="2287116"/>
              <a:ext cx="41910" cy="0"/>
            </a:xfrm>
            <a:custGeom>
              <a:avLst/>
              <a:gdLst/>
              <a:ahLst/>
              <a:cxnLst/>
              <a:rect l="l" t="t" r="r" b="b"/>
              <a:pathLst>
                <a:path w="41910" h="0">
                  <a:moveTo>
                    <a:pt x="0" y="0"/>
                  </a:moveTo>
                  <a:lnTo>
                    <a:pt x="0" y="0"/>
                  </a:lnTo>
                  <a:lnTo>
                    <a:pt x="37503" y="0"/>
                  </a:lnTo>
                  <a:lnTo>
                    <a:pt x="41516" y="0"/>
                  </a:lnTo>
                </a:path>
              </a:pathLst>
            </a:custGeom>
            <a:ln w="3175">
              <a:solidFill>
                <a:srgbClr val="565658"/>
              </a:solidFill>
            </a:ln>
          </p:spPr>
          <p:txBody>
            <a:bodyPr wrap="square" lIns="0" tIns="0" rIns="0" bIns="0" rtlCol="0"/>
            <a:lstStyle/>
            <a:p/>
          </p:txBody>
        </p:sp>
        <p:sp>
          <p:nvSpPr>
            <p:cNvPr id="2633" name="object 2633" descr=""/>
            <p:cNvSpPr/>
            <p:nvPr/>
          </p:nvSpPr>
          <p:spPr>
            <a:xfrm>
              <a:off x="5636682" y="2287116"/>
              <a:ext cx="2540" cy="0"/>
            </a:xfrm>
            <a:custGeom>
              <a:avLst/>
              <a:gdLst/>
              <a:ahLst/>
              <a:cxnLst/>
              <a:rect l="l" t="t" r="r" b="b"/>
              <a:pathLst>
                <a:path w="2539" h="0">
                  <a:moveTo>
                    <a:pt x="0" y="0"/>
                  </a:moveTo>
                  <a:lnTo>
                    <a:pt x="228" y="0"/>
                  </a:lnTo>
                  <a:lnTo>
                    <a:pt x="787" y="0"/>
                  </a:lnTo>
                  <a:lnTo>
                    <a:pt x="2501" y="0"/>
                  </a:lnTo>
                </a:path>
              </a:pathLst>
            </a:custGeom>
            <a:ln w="3175">
              <a:solidFill>
                <a:srgbClr val="565658"/>
              </a:solidFill>
            </a:ln>
          </p:spPr>
          <p:txBody>
            <a:bodyPr wrap="square" lIns="0" tIns="0" rIns="0" bIns="0" rtlCol="0"/>
            <a:lstStyle/>
            <a:p/>
          </p:txBody>
        </p:sp>
        <p:sp>
          <p:nvSpPr>
            <p:cNvPr id="2634" name="object 2634" descr=""/>
            <p:cNvSpPr/>
            <p:nvPr/>
          </p:nvSpPr>
          <p:spPr>
            <a:xfrm>
              <a:off x="5639187" y="2289076"/>
              <a:ext cx="41910" cy="0"/>
            </a:xfrm>
            <a:custGeom>
              <a:avLst/>
              <a:gdLst/>
              <a:ahLst/>
              <a:cxnLst/>
              <a:rect l="l" t="t" r="r" b="b"/>
              <a:pathLst>
                <a:path w="41910" h="0">
                  <a:moveTo>
                    <a:pt x="0" y="0"/>
                  </a:moveTo>
                  <a:lnTo>
                    <a:pt x="0" y="0"/>
                  </a:lnTo>
                  <a:lnTo>
                    <a:pt x="37503" y="0"/>
                  </a:lnTo>
                  <a:lnTo>
                    <a:pt x="41579" y="0"/>
                  </a:lnTo>
                </a:path>
              </a:pathLst>
            </a:custGeom>
            <a:ln w="3175">
              <a:solidFill>
                <a:srgbClr val="565658"/>
              </a:solidFill>
            </a:ln>
          </p:spPr>
          <p:txBody>
            <a:bodyPr wrap="square" lIns="0" tIns="0" rIns="0" bIns="0" rtlCol="0"/>
            <a:lstStyle/>
            <a:p/>
          </p:txBody>
        </p:sp>
        <p:sp>
          <p:nvSpPr>
            <p:cNvPr id="2635" name="object 2635" descr=""/>
            <p:cNvSpPr/>
            <p:nvPr/>
          </p:nvSpPr>
          <p:spPr>
            <a:xfrm>
              <a:off x="5649852" y="2594334"/>
              <a:ext cx="635" cy="635"/>
            </a:xfrm>
            <a:custGeom>
              <a:avLst/>
              <a:gdLst/>
              <a:ahLst/>
              <a:cxnLst/>
              <a:rect l="l" t="t" r="r" b="b"/>
              <a:pathLst>
                <a:path w="635" h="635">
                  <a:moveTo>
                    <a:pt x="76" y="0"/>
                  </a:moveTo>
                  <a:lnTo>
                    <a:pt x="0" y="190"/>
                  </a:lnTo>
                </a:path>
              </a:pathLst>
            </a:custGeom>
            <a:ln w="3175">
              <a:solidFill>
                <a:srgbClr val="565658"/>
              </a:solidFill>
            </a:ln>
          </p:spPr>
          <p:txBody>
            <a:bodyPr wrap="square" lIns="0" tIns="0" rIns="0" bIns="0" rtlCol="0"/>
            <a:lstStyle/>
            <a:p/>
          </p:txBody>
        </p:sp>
        <p:sp>
          <p:nvSpPr>
            <p:cNvPr id="2636" name="object 2636" descr=""/>
            <p:cNvSpPr/>
            <p:nvPr/>
          </p:nvSpPr>
          <p:spPr>
            <a:xfrm>
              <a:off x="5641215" y="2586483"/>
              <a:ext cx="1270" cy="635"/>
            </a:xfrm>
            <a:custGeom>
              <a:avLst/>
              <a:gdLst/>
              <a:ahLst/>
              <a:cxnLst/>
              <a:rect l="l" t="t" r="r" b="b"/>
              <a:pathLst>
                <a:path w="1270" h="635">
                  <a:moveTo>
                    <a:pt x="0" y="0"/>
                  </a:moveTo>
                  <a:lnTo>
                    <a:pt x="330" y="241"/>
                  </a:lnTo>
                  <a:lnTo>
                    <a:pt x="723" y="330"/>
                  </a:lnTo>
                </a:path>
                <a:path w="1270" h="635">
                  <a:moveTo>
                    <a:pt x="0" y="0"/>
                  </a:moveTo>
                  <a:lnTo>
                    <a:pt x="165" y="0"/>
                  </a:lnTo>
                  <a:lnTo>
                    <a:pt x="317" y="0"/>
                  </a:lnTo>
                </a:path>
              </a:pathLst>
            </a:custGeom>
            <a:ln w="3175">
              <a:solidFill>
                <a:srgbClr val="565658"/>
              </a:solidFill>
            </a:ln>
          </p:spPr>
          <p:txBody>
            <a:bodyPr wrap="square" lIns="0" tIns="0" rIns="0" bIns="0" rtlCol="0"/>
            <a:lstStyle/>
            <a:p/>
          </p:txBody>
        </p:sp>
        <p:sp>
          <p:nvSpPr>
            <p:cNvPr id="2637" name="object 2637" descr=""/>
            <p:cNvSpPr/>
            <p:nvPr/>
          </p:nvSpPr>
          <p:spPr>
            <a:xfrm>
              <a:off x="5641531" y="2586489"/>
              <a:ext cx="1905" cy="2540"/>
            </a:xfrm>
            <a:custGeom>
              <a:avLst/>
              <a:gdLst/>
              <a:ahLst/>
              <a:cxnLst/>
              <a:rect l="l" t="t" r="r" b="b"/>
              <a:pathLst>
                <a:path w="1904" h="2539">
                  <a:moveTo>
                    <a:pt x="0" y="0"/>
                  </a:moveTo>
                  <a:lnTo>
                    <a:pt x="127" y="139"/>
                  </a:lnTo>
                  <a:lnTo>
                    <a:pt x="469" y="495"/>
                  </a:lnTo>
                  <a:lnTo>
                    <a:pt x="889" y="939"/>
                  </a:lnTo>
                  <a:lnTo>
                    <a:pt x="1536" y="1600"/>
                  </a:lnTo>
                  <a:lnTo>
                    <a:pt x="1892" y="1981"/>
                  </a:lnTo>
                </a:path>
              </a:pathLst>
            </a:custGeom>
            <a:ln w="3175">
              <a:solidFill>
                <a:srgbClr val="565658"/>
              </a:solidFill>
            </a:ln>
          </p:spPr>
          <p:txBody>
            <a:bodyPr wrap="square" lIns="0" tIns="0" rIns="0" bIns="0" rtlCol="0"/>
            <a:lstStyle/>
            <a:p/>
          </p:txBody>
        </p:sp>
        <p:sp>
          <p:nvSpPr>
            <p:cNvPr id="2638" name="object 2638" descr=""/>
            <p:cNvSpPr/>
            <p:nvPr/>
          </p:nvSpPr>
          <p:spPr>
            <a:xfrm>
              <a:off x="5649856" y="2594602"/>
              <a:ext cx="6985" cy="5080"/>
            </a:xfrm>
            <a:custGeom>
              <a:avLst/>
              <a:gdLst/>
              <a:ahLst/>
              <a:cxnLst/>
              <a:rect l="l" t="t" r="r" b="b"/>
              <a:pathLst>
                <a:path w="6985" h="5080">
                  <a:moveTo>
                    <a:pt x="660" y="228"/>
                  </a:moveTo>
                  <a:lnTo>
                    <a:pt x="3975" y="2717"/>
                  </a:lnTo>
                  <a:lnTo>
                    <a:pt x="5740" y="3975"/>
                  </a:lnTo>
                  <a:lnTo>
                    <a:pt x="6781" y="4711"/>
                  </a:lnTo>
                  <a:lnTo>
                    <a:pt x="6235" y="4432"/>
                  </a:lnTo>
                  <a:lnTo>
                    <a:pt x="4965" y="3619"/>
                  </a:lnTo>
                  <a:lnTo>
                    <a:pt x="3111" y="2349"/>
                  </a:lnTo>
                  <a:lnTo>
                    <a:pt x="635" y="508"/>
                  </a:lnTo>
                  <a:lnTo>
                    <a:pt x="0" y="0"/>
                  </a:lnTo>
                </a:path>
              </a:pathLst>
            </a:custGeom>
            <a:ln w="3175">
              <a:solidFill>
                <a:srgbClr val="565658"/>
              </a:solidFill>
            </a:ln>
          </p:spPr>
          <p:txBody>
            <a:bodyPr wrap="square" lIns="0" tIns="0" rIns="0" bIns="0" rtlCol="0"/>
            <a:lstStyle/>
            <a:p/>
          </p:txBody>
        </p:sp>
        <p:sp>
          <p:nvSpPr>
            <p:cNvPr id="2639" name="object 2639" descr=""/>
            <p:cNvSpPr/>
            <p:nvPr/>
          </p:nvSpPr>
          <p:spPr>
            <a:xfrm>
              <a:off x="5643429" y="2588474"/>
              <a:ext cx="7620" cy="6350"/>
            </a:xfrm>
            <a:custGeom>
              <a:avLst/>
              <a:gdLst/>
              <a:ahLst/>
              <a:cxnLst/>
              <a:rect l="l" t="t" r="r" b="b"/>
              <a:pathLst>
                <a:path w="7620" h="6350">
                  <a:moveTo>
                    <a:pt x="0" y="0"/>
                  </a:moveTo>
                  <a:lnTo>
                    <a:pt x="3441" y="3289"/>
                  </a:lnTo>
                  <a:lnTo>
                    <a:pt x="7086" y="6350"/>
                  </a:lnTo>
                </a:path>
              </a:pathLst>
            </a:custGeom>
            <a:ln w="3175">
              <a:solidFill>
                <a:srgbClr val="565658"/>
              </a:solidFill>
            </a:ln>
          </p:spPr>
          <p:txBody>
            <a:bodyPr wrap="square" lIns="0" tIns="0" rIns="0" bIns="0" rtlCol="0"/>
            <a:lstStyle/>
            <a:p/>
          </p:txBody>
        </p:sp>
        <p:sp>
          <p:nvSpPr>
            <p:cNvPr id="2640" name="object 2640" descr=""/>
            <p:cNvSpPr/>
            <p:nvPr/>
          </p:nvSpPr>
          <p:spPr>
            <a:xfrm>
              <a:off x="5899910" y="2586812"/>
              <a:ext cx="635" cy="1270"/>
            </a:xfrm>
            <a:custGeom>
              <a:avLst/>
              <a:gdLst/>
              <a:ahLst/>
              <a:cxnLst/>
              <a:rect l="l" t="t" r="r" b="b"/>
              <a:pathLst>
                <a:path w="635" h="1269">
                  <a:moveTo>
                    <a:pt x="241" y="0"/>
                  </a:moveTo>
                  <a:lnTo>
                    <a:pt x="88" y="736"/>
                  </a:lnTo>
                  <a:lnTo>
                    <a:pt x="0" y="977"/>
                  </a:lnTo>
                </a:path>
              </a:pathLst>
            </a:custGeom>
            <a:ln w="3175">
              <a:solidFill>
                <a:srgbClr val="565658"/>
              </a:solidFill>
            </a:ln>
          </p:spPr>
          <p:txBody>
            <a:bodyPr wrap="square" lIns="0" tIns="0" rIns="0" bIns="0" rtlCol="0"/>
            <a:lstStyle/>
            <a:p/>
          </p:txBody>
        </p:sp>
        <p:sp>
          <p:nvSpPr>
            <p:cNvPr id="2641" name="object 2641" descr=""/>
            <p:cNvSpPr/>
            <p:nvPr/>
          </p:nvSpPr>
          <p:spPr>
            <a:xfrm>
              <a:off x="5892481" y="2587780"/>
              <a:ext cx="7620" cy="18415"/>
            </a:xfrm>
            <a:custGeom>
              <a:avLst/>
              <a:gdLst/>
              <a:ahLst/>
              <a:cxnLst/>
              <a:rect l="l" t="t" r="r" b="b"/>
              <a:pathLst>
                <a:path w="7620" h="18414">
                  <a:moveTo>
                    <a:pt x="0" y="17983"/>
                  </a:moveTo>
                  <a:lnTo>
                    <a:pt x="4318" y="10693"/>
                  </a:lnTo>
                  <a:lnTo>
                    <a:pt x="5588" y="7302"/>
                  </a:lnTo>
                  <a:lnTo>
                    <a:pt x="7429" y="0"/>
                  </a:lnTo>
                </a:path>
              </a:pathLst>
            </a:custGeom>
            <a:ln w="3175">
              <a:solidFill>
                <a:srgbClr val="565658"/>
              </a:solidFill>
            </a:ln>
          </p:spPr>
          <p:txBody>
            <a:bodyPr wrap="square" lIns="0" tIns="0" rIns="0" bIns="0" rtlCol="0"/>
            <a:lstStyle/>
            <a:p/>
          </p:txBody>
        </p:sp>
        <p:sp>
          <p:nvSpPr>
            <p:cNvPr id="2642" name="object 2642" descr=""/>
            <p:cNvSpPr/>
            <p:nvPr/>
          </p:nvSpPr>
          <p:spPr>
            <a:xfrm>
              <a:off x="5899915" y="2587786"/>
              <a:ext cx="1270" cy="635"/>
            </a:xfrm>
            <a:custGeom>
              <a:avLst/>
              <a:gdLst/>
              <a:ahLst/>
              <a:cxnLst/>
              <a:rect l="l" t="t" r="r" b="b"/>
              <a:pathLst>
                <a:path w="1270" h="635">
                  <a:moveTo>
                    <a:pt x="0" y="0"/>
                  </a:moveTo>
                  <a:lnTo>
                    <a:pt x="317" y="63"/>
                  </a:lnTo>
                  <a:lnTo>
                    <a:pt x="571" y="127"/>
                  </a:lnTo>
                  <a:lnTo>
                    <a:pt x="736" y="165"/>
                  </a:lnTo>
                </a:path>
              </a:pathLst>
            </a:custGeom>
            <a:ln w="3175">
              <a:solidFill>
                <a:srgbClr val="565658"/>
              </a:solidFill>
            </a:ln>
          </p:spPr>
          <p:txBody>
            <a:bodyPr wrap="square" lIns="0" tIns="0" rIns="0" bIns="0" rtlCol="0"/>
            <a:lstStyle/>
            <a:p/>
          </p:txBody>
        </p:sp>
        <p:sp>
          <p:nvSpPr>
            <p:cNvPr id="2643" name="object 2643" descr=""/>
            <p:cNvSpPr/>
            <p:nvPr/>
          </p:nvSpPr>
          <p:spPr>
            <a:xfrm>
              <a:off x="5892481" y="2605763"/>
              <a:ext cx="635" cy="635"/>
            </a:xfrm>
            <a:custGeom>
              <a:avLst/>
              <a:gdLst/>
              <a:ahLst/>
              <a:cxnLst/>
              <a:rect l="l" t="t" r="r" b="b"/>
              <a:pathLst>
                <a:path w="635" h="635">
                  <a:moveTo>
                    <a:pt x="0" y="0"/>
                  </a:moveTo>
                  <a:lnTo>
                    <a:pt x="254" y="228"/>
                  </a:lnTo>
                  <a:lnTo>
                    <a:pt x="444" y="419"/>
                  </a:lnTo>
                  <a:lnTo>
                    <a:pt x="571" y="622"/>
                  </a:lnTo>
                </a:path>
              </a:pathLst>
            </a:custGeom>
            <a:ln w="3175">
              <a:solidFill>
                <a:srgbClr val="565658"/>
              </a:solidFill>
            </a:ln>
          </p:spPr>
          <p:txBody>
            <a:bodyPr wrap="square" lIns="0" tIns="0" rIns="0" bIns="0" rtlCol="0"/>
            <a:lstStyle/>
            <a:p/>
          </p:txBody>
        </p:sp>
        <p:sp>
          <p:nvSpPr>
            <p:cNvPr id="2644" name="object 2644" descr=""/>
            <p:cNvSpPr/>
            <p:nvPr/>
          </p:nvSpPr>
          <p:spPr>
            <a:xfrm>
              <a:off x="5900108" y="2585986"/>
              <a:ext cx="1270" cy="635"/>
            </a:xfrm>
            <a:custGeom>
              <a:avLst/>
              <a:gdLst/>
              <a:ahLst/>
              <a:cxnLst/>
              <a:rect l="l" t="t" r="r" b="b"/>
              <a:pathLst>
                <a:path w="1270" h="635">
                  <a:moveTo>
                    <a:pt x="0" y="25"/>
                  </a:moveTo>
                  <a:lnTo>
                    <a:pt x="863" y="12"/>
                  </a:lnTo>
                  <a:lnTo>
                    <a:pt x="1016" y="0"/>
                  </a:lnTo>
                </a:path>
              </a:pathLst>
            </a:custGeom>
            <a:ln w="3175">
              <a:solidFill>
                <a:srgbClr val="565658"/>
              </a:solidFill>
            </a:ln>
          </p:spPr>
          <p:txBody>
            <a:bodyPr wrap="square" lIns="0" tIns="0" rIns="0" bIns="0" rtlCol="0"/>
            <a:lstStyle/>
            <a:p/>
          </p:txBody>
        </p:sp>
        <p:sp>
          <p:nvSpPr>
            <p:cNvPr id="2645" name="object 2645" descr=""/>
            <p:cNvSpPr/>
            <p:nvPr/>
          </p:nvSpPr>
          <p:spPr>
            <a:xfrm>
              <a:off x="5885573" y="2606513"/>
              <a:ext cx="6985" cy="5715"/>
            </a:xfrm>
            <a:custGeom>
              <a:avLst/>
              <a:gdLst/>
              <a:ahLst/>
              <a:cxnLst/>
              <a:rect l="l" t="t" r="r" b="b"/>
              <a:pathLst>
                <a:path w="6985" h="5714">
                  <a:moveTo>
                    <a:pt x="6858" y="495"/>
                  </a:moveTo>
                  <a:lnTo>
                    <a:pt x="4279" y="3060"/>
                  </a:lnTo>
                  <a:lnTo>
                    <a:pt x="2247" y="4470"/>
                  </a:lnTo>
                  <a:lnTo>
                    <a:pt x="698" y="5321"/>
                  </a:lnTo>
                  <a:lnTo>
                    <a:pt x="0" y="5575"/>
                  </a:lnTo>
                  <a:lnTo>
                    <a:pt x="139" y="5384"/>
                  </a:lnTo>
                  <a:lnTo>
                    <a:pt x="1003" y="4737"/>
                  </a:lnTo>
                  <a:lnTo>
                    <a:pt x="2501" y="3606"/>
                  </a:lnTo>
                  <a:lnTo>
                    <a:pt x="4445" y="1866"/>
                  </a:lnTo>
                  <a:lnTo>
                    <a:pt x="6108" y="0"/>
                  </a:lnTo>
                </a:path>
              </a:pathLst>
            </a:custGeom>
            <a:ln w="3175">
              <a:solidFill>
                <a:srgbClr val="565658"/>
              </a:solidFill>
            </a:ln>
          </p:spPr>
          <p:txBody>
            <a:bodyPr wrap="square" lIns="0" tIns="0" rIns="0" bIns="0" rtlCol="0"/>
            <a:lstStyle/>
            <a:p/>
          </p:txBody>
        </p:sp>
        <p:sp>
          <p:nvSpPr>
            <p:cNvPr id="2646" name="object 2646" descr=""/>
            <p:cNvSpPr/>
            <p:nvPr/>
          </p:nvSpPr>
          <p:spPr>
            <a:xfrm>
              <a:off x="5899420" y="2586333"/>
              <a:ext cx="635" cy="1905"/>
            </a:xfrm>
            <a:custGeom>
              <a:avLst/>
              <a:gdLst/>
              <a:ahLst/>
              <a:cxnLst/>
              <a:rect l="l" t="t" r="r" b="b"/>
              <a:pathLst>
                <a:path w="635" h="1905">
                  <a:moveTo>
                    <a:pt x="0" y="1663"/>
                  </a:moveTo>
                  <a:lnTo>
                    <a:pt x="152" y="1028"/>
                  </a:lnTo>
                  <a:lnTo>
                    <a:pt x="317" y="444"/>
                  </a:lnTo>
                  <a:lnTo>
                    <a:pt x="469" y="0"/>
                  </a:lnTo>
                </a:path>
              </a:pathLst>
            </a:custGeom>
            <a:ln w="3175">
              <a:solidFill>
                <a:srgbClr val="565658"/>
              </a:solidFill>
            </a:ln>
          </p:spPr>
          <p:txBody>
            <a:bodyPr wrap="square" lIns="0" tIns="0" rIns="0" bIns="0" rtlCol="0"/>
            <a:lstStyle/>
            <a:p/>
          </p:txBody>
        </p:sp>
        <p:sp>
          <p:nvSpPr>
            <p:cNvPr id="2647" name="object 2647" descr=""/>
            <p:cNvSpPr/>
            <p:nvPr/>
          </p:nvSpPr>
          <p:spPr>
            <a:xfrm>
              <a:off x="5891687" y="2588003"/>
              <a:ext cx="8255" cy="19050"/>
            </a:xfrm>
            <a:custGeom>
              <a:avLst/>
              <a:gdLst/>
              <a:ahLst/>
              <a:cxnLst/>
              <a:rect l="l" t="t" r="r" b="b"/>
              <a:pathLst>
                <a:path w="8254" h="19050">
                  <a:moveTo>
                    <a:pt x="0" y="18516"/>
                  </a:moveTo>
                  <a:lnTo>
                    <a:pt x="4356" y="11087"/>
                  </a:lnTo>
                  <a:lnTo>
                    <a:pt x="5499" y="8127"/>
                  </a:lnTo>
                  <a:lnTo>
                    <a:pt x="7734" y="0"/>
                  </a:lnTo>
                </a:path>
              </a:pathLst>
            </a:custGeom>
            <a:ln w="3175">
              <a:solidFill>
                <a:srgbClr val="565658"/>
              </a:solidFill>
            </a:ln>
          </p:spPr>
          <p:txBody>
            <a:bodyPr wrap="square" lIns="0" tIns="0" rIns="0" bIns="0" rtlCol="0"/>
            <a:lstStyle/>
            <a:p/>
          </p:txBody>
        </p:sp>
        <p:sp>
          <p:nvSpPr>
            <p:cNvPr id="2648" name="object 2648" descr=""/>
            <p:cNvSpPr/>
            <p:nvPr/>
          </p:nvSpPr>
          <p:spPr>
            <a:xfrm>
              <a:off x="5662556" y="2586808"/>
              <a:ext cx="1270" cy="1270"/>
            </a:xfrm>
            <a:custGeom>
              <a:avLst/>
              <a:gdLst/>
              <a:ahLst/>
              <a:cxnLst/>
              <a:rect l="l" t="t" r="r" b="b"/>
              <a:pathLst>
                <a:path w="1270" h="1269">
                  <a:moveTo>
                    <a:pt x="685" y="977"/>
                  </a:moveTo>
                  <a:lnTo>
                    <a:pt x="0" y="165"/>
                  </a:lnTo>
                  <a:lnTo>
                    <a:pt x="203" y="0"/>
                  </a:lnTo>
                </a:path>
              </a:pathLst>
            </a:custGeom>
            <a:ln w="3175">
              <a:solidFill>
                <a:srgbClr val="565658"/>
              </a:solidFill>
            </a:ln>
          </p:spPr>
          <p:txBody>
            <a:bodyPr wrap="square" lIns="0" tIns="0" rIns="0" bIns="0" rtlCol="0"/>
            <a:lstStyle/>
            <a:p/>
          </p:txBody>
        </p:sp>
        <p:sp>
          <p:nvSpPr>
            <p:cNvPr id="2649" name="object 2649" descr=""/>
            <p:cNvSpPr/>
            <p:nvPr/>
          </p:nvSpPr>
          <p:spPr>
            <a:xfrm>
              <a:off x="5663248" y="2587786"/>
              <a:ext cx="1905" cy="0"/>
            </a:xfrm>
            <a:custGeom>
              <a:avLst/>
              <a:gdLst/>
              <a:ahLst/>
              <a:cxnLst/>
              <a:rect l="l" t="t" r="r" b="b"/>
              <a:pathLst>
                <a:path w="1904" h="0">
                  <a:moveTo>
                    <a:pt x="1333" y="0"/>
                  </a:moveTo>
                  <a:lnTo>
                    <a:pt x="0" y="0"/>
                  </a:lnTo>
                </a:path>
              </a:pathLst>
            </a:custGeom>
            <a:ln w="3175">
              <a:solidFill>
                <a:srgbClr val="565658"/>
              </a:solidFill>
            </a:ln>
          </p:spPr>
          <p:txBody>
            <a:bodyPr wrap="square" lIns="0" tIns="0" rIns="0" bIns="0" rtlCol="0"/>
            <a:lstStyle/>
            <a:p/>
          </p:txBody>
        </p:sp>
        <p:sp>
          <p:nvSpPr>
            <p:cNvPr id="2650" name="object 2650" descr=""/>
            <p:cNvSpPr/>
            <p:nvPr/>
          </p:nvSpPr>
          <p:spPr>
            <a:xfrm>
              <a:off x="5662766" y="2586812"/>
              <a:ext cx="6350" cy="0"/>
            </a:xfrm>
            <a:custGeom>
              <a:avLst/>
              <a:gdLst/>
              <a:ahLst/>
              <a:cxnLst/>
              <a:rect l="l" t="t" r="r" b="b"/>
              <a:pathLst>
                <a:path w="6350" h="0">
                  <a:moveTo>
                    <a:pt x="6311" y="0"/>
                  </a:moveTo>
                  <a:lnTo>
                    <a:pt x="4445" y="0"/>
                  </a:lnTo>
                  <a:lnTo>
                    <a:pt x="3429" y="0"/>
                  </a:lnTo>
                  <a:lnTo>
                    <a:pt x="1917" y="0"/>
                  </a:lnTo>
                  <a:lnTo>
                    <a:pt x="0" y="0"/>
                  </a:lnTo>
                </a:path>
              </a:pathLst>
            </a:custGeom>
            <a:ln w="3175">
              <a:solidFill>
                <a:srgbClr val="565658"/>
              </a:solidFill>
            </a:ln>
          </p:spPr>
          <p:txBody>
            <a:bodyPr wrap="square" lIns="0" tIns="0" rIns="0" bIns="0" rtlCol="0"/>
            <a:lstStyle/>
            <a:p/>
          </p:txBody>
        </p:sp>
        <p:sp>
          <p:nvSpPr>
            <p:cNvPr id="2651" name="object 2651" descr=""/>
            <p:cNvSpPr/>
            <p:nvPr/>
          </p:nvSpPr>
          <p:spPr>
            <a:xfrm>
              <a:off x="5661704" y="2586298"/>
              <a:ext cx="1270" cy="2540"/>
            </a:xfrm>
            <a:custGeom>
              <a:avLst/>
              <a:gdLst/>
              <a:ahLst/>
              <a:cxnLst/>
              <a:rect l="l" t="t" r="r" b="b"/>
              <a:pathLst>
                <a:path w="1270" h="2539">
                  <a:moveTo>
                    <a:pt x="279" y="0"/>
                  </a:moveTo>
                  <a:lnTo>
                    <a:pt x="419" y="215"/>
                  </a:lnTo>
                  <a:lnTo>
                    <a:pt x="609" y="381"/>
                  </a:lnTo>
                  <a:lnTo>
                    <a:pt x="749" y="457"/>
                  </a:lnTo>
                  <a:lnTo>
                    <a:pt x="1066" y="520"/>
                  </a:lnTo>
                </a:path>
                <a:path w="1270" h="2539">
                  <a:moveTo>
                    <a:pt x="279" y="0"/>
                  </a:moveTo>
                  <a:lnTo>
                    <a:pt x="88" y="76"/>
                  </a:lnTo>
                  <a:lnTo>
                    <a:pt x="0" y="330"/>
                  </a:lnTo>
                  <a:lnTo>
                    <a:pt x="0" y="533"/>
                  </a:lnTo>
                  <a:lnTo>
                    <a:pt x="38" y="774"/>
                  </a:lnTo>
                  <a:lnTo>
                    <a:pt x="241" y="1320"/>
                  </a:lnTo>
                  <a:lnTo>
                    <a:pt x="609" y="2006"/>
                  </a:lnTo>
                </a:path>
              </a:pathLst>
            </a:custGeom>
            <a:ln w="3175">
              <a:solidFill>
                <a:srgbClr val="565658"/>
              </a:solidFill>
            </a:ln>
          </p:spPr>
          <p:txBody>
            <a:bodyPr wrap="square" lIns="0" tIns="0" rIns="0" bIns="0" rtlCol="0"/>
            <a:lstStyle/>
            <a:p/>
          </p:txBody>
        </p:sp>
        <p:sp>
          <p:nvSpPr>
            <p:cNvPr id="2652" name="object 2652" descr=""/>
            <p:cNvSpPr/>
            <p:nvPr/>
          </p:nvSpPr>
          <p:spPr>
            <a:xfrm>
              <a:off x="5662317" y="2587964"/>
              <a:ext cx="635" cy="635"/>
            </a:xfrm>
            <a:custGeom>
              <a:avLst/>
              <a:gdLst/>
              <a:ahLst/>
              <a:cxnLst/>
              <a:rect l="l" t="t" r="r" b="b"/>
              <a:pathLst>
                <a:path w="635" h="635">
                  <a:moveTo>
                    <a:pt x="0" y="342"/>
                  </a:moveTo>
                  <a:lnTo>
                    <a:pt x="152" y="279"/>
                  </a:lnTo>
                  <a:lnTo>
                    <a:pt x="368" y="152"/>
                  </a:lnTo>
                  <a:lnTo>
                    <a:pt x="635" y="0"/>
                  </a:lnTo>
                </a:path>
              </a:pathLst>
            </a:custGeom>
            <a:ln w="3175">
              <a:solidFill>
                <a:srgbClr val="565658"/>
              </a:solidFill>
            </a:ln>
          </p:spPr>
          <p:txBody>
            <a:bodyPr wrap="square" lIns="0" tIns="0" rIns="0" bIns="0" rtlCol="0"/>
            <a:lstStyle/>
            <a:p/>
          </p:txBody>
        </p:sp>
        <p:sp>
          <p:nvSpPr>
            <p:cNvPr id="2653" name="object 2653" descr=""/>
            <p:cNvSpPr/>
            <p:nvPr/>
          </p:nvSpPr>
          <p:spPr>
            <a:xfrm>
              <a:off x="5663242" y="2587786"/>
              <a:ext cx="6350" cy="8890"/>
            </a:xfrm>
            <a:custGeom>
              <a:avLst/>
              <a:gdLst/>
              <a:ahLst/>
              <a:cxnLst/>
              <a:rect l="l" t="t" r="r" b="b"/>
              <a:pathLst>
                <a:path w="6350" h="8889">
                  <a:moveTo>
                    <a:pt x="0" y="0"/>
                  </a:moveTo>
                  <a:lnTo>
                    <a:pt x="2959" y="4368"/>
                  </a:lnTo>
                  <a:lnTo>
                    <a:pt x="6235" y="8559"/>
                  </a:lnTo>
                </a:path>
              </a:pathLst>
            </a:custGeom>
            <a:ln w="3175">
              <a:solidFill>
                <a:srgbClr val="565658"/>
              </a:solidFill>
            </a:ln>
          </p:spPr>
          <p:txBody>
            <a:bodyPr wrap="square" lIns="0" tIns="0" rIns="0" bIns="0" rtlCol="0"/>
            <a:lstStyle/>
            <a:p/>
          </p:txBody>
        </p:sp>
        <p:sp>
          <p:nvSpPr>
            <p:cNvPr id="2654" name="object 2654" descr=""/>
            <p:cNvSpPr/>
            <p:nvPr/>
          </p:nvSpPr>
          <p:spPr>
            <a:xfrm>
              <a:off x="5669474" y="2590384"/>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2655" name="object 2655" descr=""/>
            <p:cNvSpPr/>
            <p:nvPr/>
          </p:nvSpPr>
          <p:spPr>
            <a:xfrm>
              <a:off x="5668189" y="2586126"/>
              <a:ext cx="1270" cy="1270"/>
            </a:xfrm>
            <a:custGeom>
              <a:avLst/>
              <a:gdLst/>
              <a:ahLst/>
              <a:cxnLst/>
              <a:rect l="l" t="t" r="r" b="b"/>
              <a:pathLst>
                <a:path w="1270" h="1269">
                  <a:moveTo>
                    <a:pt x="888" y="685"/>
                  </a:moveTo>
                  <a:lnTo>
                    <a:pt x="507" y="596"/>
                  </a:lnTo>
                  <a:lnTo>
                    <a:pt x="203" y="355"/>
                  </a:lnTo>
                  <a:lnTo>
                    <a:pt x="0" y="0"/>
                  </a:lnTo>
                </a:path>
              </a:pathLst>
            </a:custGeom>
            <a:ln w="3175">
              <a:solidFill>
                <a:srgbClr val="565658"/>
              </a:solidFill>
            </a:ln>
          </p:spPr>
          <p:txBody>
            <a:bodyPr wrap="square" lIns="0" tIns="0" rIns="0" bIns="0" rtlCol="0"/>
            <a:lstStyle/>
            <a:p/>
          </p:txBody>
        </p:sp>
        <p:sp>
          <p:nvSpPr>
            <p:cNvPr id="2656" name="object 2656" descr=""/>
            <p:cNvSpPr/>
            <p:nvPr/>
          </p:nvSpPr>
          <p:spPr>
            <a:xfrm>
              <a:off x="5661979" y="2586130"/>
              <a:ext cx="6350" cy="635"/>
            </a:xfrm>
            <a:custGeom>
              <a:avLst/>
              <a:gdLst/>
              <a:ahLst/>
              <a:cxnLst/>
              <a:rect l="l" t="t" r="r" b="b"/>
              <a:pathLst>
                <a:path w="6350" h="635">
                  <a:moveTo>
                    <a:pt x="6210" y="0"/>
                  </a:moveTo>
                  <a:lnTo>
                    <a:pt x="3378" y="76"/>
                  </a:lnTo>
                  <a:lnTo>
                    <a:pt x="0" y="165"/>
                  </a:lnTo>
                </a:path>
              </a:pathLst>
            </a:custGeom>
            <a:ln w="3175">
              <a:solidFill>
                <a:srgbClr val="565658"/>
              </a:solidFill>
            </a:ln>
          </p:spPr>
          <p:txBody>
            <a:bodyPr wrap="square" lIns="0" tIns="0" rIns="0" bIns="0" rtlCol="0"/>
            <a:lstStyle/>
            <a:p/>
          </p:txBody>
        </p:sp>
        <p:sp>
          <p:nvSpPr>
            <p:cNvPr id="2657" name="object 2657" descr=""/>
            <p:cNvSpPr/>
            <p:nvPr/>
          </p:nvSpPr>
          <p:spPr>
            <a:xfrm>
              <a:off x="5662320" y="2588302"/>
              <a:ext cx="7620" cy="8890"/>
            </a:xfrm>
            <a:custGeom>
              <a:avLst/>
              <a:gdLst/>
              <a:ahLst/>
              <a:cxnLst/>
              <a:rect l="l" t="t" r="r" b="b"/>
              <a:pathLst>
                <a:path w="7620" h="8889">
                  <a:moveTo>
                    <a:pt x="6286" y="8674"/>
                  </a:moveTo>
                  <a:lnTo>
                    <a:pt x="2984" y="4432"/>
                  </a:lnTo>
                  <a:lnTo>
                    <a:pt x="0" y="0"/>
                  </a:lnTo>
                </a:path>
                <a:path w="7620" h="8889">
                  <a:moveTo>
                    <a:pt x="6286" y="8674"/>
                  </a:moveTo>
                  <a:lnTo>
                    <a:pt x="6413" y="8610"/>
                  </a:lnTo>
                  <a:lnTo>
                    <a:pt x="6616" y="8470"/>
                  </a:lnTo>
                  <a:lnTo>
                    <a:pt x="6883" y="8280"/>
                  </a:lnTo>
                  <a:lnTo>
                    <a:pt x="7150" y="8039"/>
                  </a:lnTo>
                </a:path>
              </a:pathLst>
            </a:custGeom>
            <a:ln w="3175">
              <a:solidFill>
                <a:srgbClr val="565658"/>
              </a:solidFill>
            </a:ln>
          </p:spPr>
          <p:txBody>
            <a:bodyPr wrap="square" lIns="0" tIns="0" rIns="0" bIns="0" rtlCol="0"/>
            <a:lstStyle/>
            <a:p/>
          </p:txBody>
        </p:sp>
        <p:sp>
          <p:nvSpPr>
            <p:cNvPr id="2658" name="object 2658" descr=""/>
            <p:cNvSpPr/>
            <p:nvPr/>
          </p:nvSpPr>
          <p:spPr>
            <a:xfrm>
              <a:off x="5669474" y="2596343"/>
              <a:ext cx="9525" cy="8255"/>
            </a:xfrm>
            <a:custGeom>
              <a:avLst/>
              <a:gdLst/>
              <a:ahLst/>
              <a:cxnLst/>
              <a:rect l="l" t="t" r="r" b="b"/>
              <a:pathLst>
                <a:path w="9525" h="8255">
                  <a:moveTo>
                    <a:pt x="0" y="0"/>
                  </a:moveTo>
                  <a:lnTo>
                    <a:pt x="8763" y="8204"/>
                  </a:lnTo>
                  <a:lnTo>
                    <a:pt x="9042" y="8166"/>
                  </a:lnTo>
                </a:path>
              </a:pathLst>
            </a:custGeom>
            <a:ln w="3175">
              <a:solidFill>
                <a:srgbClr val="565658"/>
              </a:solidFill>
            </a:ln>
          </p:spPr>
          <p:txBody>
            <a:bodyPr wrap="square" lIns="0" tIns="0" rIns="0" bIns="0" rtlCol="0"/>
            <a:lstStyle/>
            <a:p/>
          </p:txBody>
        </p:sp>
        <p:sp>
          <p:nvSpPr>
            <p:cNvPr id="2659" name="object 2659" descr=""/>
            <p:cNvSpPr/>
            <p:nvPr/>
          </p:nvSpPr>
          <p:spPr>
            <a:xfrm>
              <a:off x="5668187" y="2586126"/>
              <a:ext cx="1270" cy="2540"/>
            </a:xfrm>
            <a:custGeom>
              <a:avLst/>
              <a:gdLst/>
              <a:ahLst/>
              <a:cxnLst/>
              <a:rect l="l" t="t" r="r" b="b"/>
              <a:pathLst>
                <a:path w="1270" h="2539">
                  <a:moveTo>
                    <a:pt x="1206" y="1993"/>
                  </a:moveTo>
                  <a:lnTo>
                    <a:pt x="1003" y="1397"/>
                  </a:lnTo>
                  <a:lnTo>
                    <a:pt x="774" y="876"/>
                  </a:lnTo>
                  <a:lnTo>
                    <a:pt x="647" y="635"/>
                  </a:lnTo>
                  <a:lnTo>
                    <a:pt x="508" y="419"/>
                  </a:lnTo>
                  <a:lnTo>
                    <a:pt x="241" y="101"/>
                  </a:lnTo>
                  <a:lnTo>
                    <a:pt x="0" y="0"/>
                  </a:lnTo>
                </a:path>
              </a:pathLst>
            </a:custGeom>
            <a:ln w="3175">
              <a:solidFill>
                <a:srgbClr val="565658"/>
              </a:solidFill>
            </a:ln>
          </p:spPr>
          <p:txBody>
            <a:bodyPr wrap="square" lIns="0" tIns="0" rIns="0" bIns="0" rtlCol="0"/>
            <a:lstStyle/>
            <a:p/>
          </p:txBody>
        </p:sp>
        <p:sp>
          <p:nvSpPr>
            <p:cNvPr id="2660" name="object 2660" descr=""/>
            <p:cNvSpPr/>
            <p:nvPr/>
          </p:nvSpPr>
          <p:spPr>
            <a:xfrm>
              <a:off x="5668604" y="2596971"/>
              <a:ext cx="10795" cy="8890"/>
            </a:xfrm>
            <a:custGeom>
              <a:avLst/>
              <a:gdLst/>
              <a:ahLst/>
              <a:cxnLst/>
              <a:rect l="l" t="t" r="r" b="b"/>
              <a:pathLst>
                <a:path w="10795" h="8889">
                  <a:moveTo>
                    <a:pt x="6959" y="3657"/>
                  </a:moveTo>
                  <a:lnTo>
                    <a:pt x="8890" y="6197"/>
                  </a:lnTo>
                  <a:lnTo>
                    <a:pt x="9931" y="7543"/>
                  </a:lnTo>
                  <a:lnTo>
                    <a:pt x="10325" y="8280"/>
                  </a:lnTo>
                  <a:lnTo>
                    <a:pt x="2540" y="2755"/>
                  </a:lnTo>
                  <a:lnTo>
                    <a:pt x="0" y="0"/>
                  </a:lnTo>
                </a:path>
              </a:pathLst>
            </a:custGeom>
            <a:ln w="3175">
              <a:solidFill>
                <a:srgbClr val="565658"/>
              </a:solidFill>
            </a:ln>
          </p:spPr>
          <p:txBody>
            <a:bodyPr wrap="square" lIns="0" tIns="0" rIns="0" bIns="0" rtlCol="0"/>
            <a:lstStyle/>
            <a:p/>
          </p:txBody>
        </p:sp>
        <p:sp>
          <p:nvSpPr>
            <p:cNvPr id="2661" name="object 2661" descr=""/>
            <p:cNvSpPr/>
            <p:nvPr/>
          </p:nvSpPr>
          <p:spPr>
            <a:xfrm>
              <a:off x="5669394" y="2588120"/>
              <a:ext cx="6350" cy="12700"/>
            </a:xfrm>
            <a:custGeom>
              <a:avLst/>
              <a:gdLst/>
              <a:ahLst/>
              <a:cxnLst/>
              <a:rect l="l" t="t" r="r" b="b"/>
              <a:pathLst>
                <a:path w="6350" h="12700">
                  <a:moveTo>
                    <a:pt x="0" y="0"/>
                  </a:moveTo>
                  <a:lnTo>
                    <a:pt x="533" y="1651"/>
                  </a:lnTo>
                  <a:lnTo>
                    <a:pt x="1574" y="4330"/>
                  </a:lnTo>
                  <a:lnTo>
                    <a:pt x="6172" y="12509"/>
                  </a:lnTo>
                </a:path>
              </a:pathLst>
            </a:custGeom>
            <a:ln w="3175">
              <a:solidFill>
                <a:srgbClr val="565658"/>
              </a:solidFill>
            </a:ln>
          </p:spPr>
          <p:txBody>
            <a:bodyPr wrap="square" lIns="0" tIns="0" rIns="0" bIns="0" rtlCol="0"/>
            <a:lstStyle/>
            <a:p/>
          </p:txBody>
        </p:sp>
        <p:sp>
          <p:nvSpPr>
            <p:cNvPr id="2662" name="object 2662" descr=""/>
            <p:cNvSpPr/>
            <p:nvPr/>
          </p:nvSpPr>
          <p:spPr>
            <a:xfrm>
              <a:off x="5723332" y="2615294"/>
              <a:ext cx="3175" cy="635"/>
            </a:xfrm>
            <a:custGeom>
              <a:avLst/>
              <a:gdLst/>
              <a:ahLst/>
              <a:cxnLst/>
              <a:rect l="l" t="t" r="r" b="b"/>
              <a:pathLst>
                <a:path w="3175" h="635">
                  <a:moveTo>
                    <a:pt x="2895" y="0"/>
                  </a:moveTo>
                  <a:lnTo>
                    <a:pt x="0" y="266"/>
                  </a:lnTo>
                </a:path>
              </a:pathLst>
            </a:custGeom>
            <a:ln w="3175">
              <a:solidFill>
                <a:srgbClr val="565658"/>
              </a:solidFill>
            </a:ln>
          </p:spPr>
          <p:txBody>
            <a:bodyPr wrap="square" lIns="0" tIns="0" rIns="0" bIns="0" rtlCol="0"/>
            <a:lstStyle/>
            <a:p/>
          </p:txBody>
        </p:sp>
        <p:sp>
          <p:nvSpPr>
            <p:cNvPr id="2663" name="object 2663" descr=""/>
            <p:cNvSpPr/>
            <p:nvPr/>
          </p:nvSpPr>
          <p:spPr>
            <a:xfrm>
              <a:off x="5688063" y="2610995"/>
              <a:ext cx="35560" cy="5080"/>
            </a:xfrm>
            <a:custGeom>
              <a:avLst/>
              <a:gdLst/>
              <a:ahLst/>
              <a:cxnLst/>
              <a:rect l="l" t="t" r="r" b="b"/>
              <a:pathLst>
                <a:path w="35560" h="5080">
                  <a:moveTo>
                    <a:pt x="35267" y="4559"/>
                  </a:moveTo>
                  <a:lnTo>
                    <a:pt x="22834" y="4292"/>
                  </a:lnTo>
                  <a:lnTo>
                    <a:pt x="22123" y="4191"/>
                  </a:lnTo>
                  <a:lnTo>
                    <a:pt x="2171" y="482"/>
                  </a:lnTo>
                  <a:lnTo>
                    <a:pt x="0" y="0"/>
                  </a:lnTo>
                </a:path>
              </a:pathLst>
            </a:custGeom>
            <a:ln w="3175">
              <a:solidFill>
                <a:srgbClr val="565658"/>
              </a:solidFill>
            </a:ln>
          </p:spPr>
          <p:txBody>
            <a:bodyPr wrap="square" lIns="0" tIns="0" rIns="0" bIns="0" rtlCol="0"/>
            <a:lstStyle/>
            <a:p/>
          </p:txBody>
        </p:sp>
        <p:sp>
          <p:nvSpPr>
            <p:cNvPr id="2664" name="object 2664" descr=""/>
            <p:cNvSpPr/>
            <p:nvPr/>
          </p:nvSpPr>
          <p:spPr>
            <a:xfrm>
              <a:off x="5636687" y="2580933"/>
              <a:ext cx="143510" cy="45085"/>
            </a:xfrm>
            <a:custGeom>
              <a:avLst/>
              <a:gdLst/>
              <a:ahLst/>
              <a:cxnLst/>
              <a:rect l="l" t="t" r="r" b="b"/>
              <a:pathLst>
                <a:path w="143510" h="45085">
                  <a:moveTo>
                    <a:pt x="143446" y="44983"/>
                  </a:moveTo>
                  <a:lnTo>
                    <a:pt x="66255" y="36601"/>
                  </a:lnTo>
                  <a:lnTo>
                    <a:pt x="27952" y="23228"/>
                  </a:lnTo>
                  <a:lnTo>
                    <a:pt x="11607" y="12420"/>
                  </a:lnTo>
                  <a:lnTo>
                    <a:pt x="0" y="0"/>
                  </a:lnTo>
                </a:path>
              </a:pathLst>
            </a:custGeom>
            <a:ln w="3175">
              <a:solidFill>
                <a:srgbClr val="565658"/>
              </a:solidFill>
            </a:ln>
          </p:spPr>
          <p:txBody>
            <a:bodyPr wrap="square" lIns="0" tIns="0" rIns="0" bIns="0" rtlCol="0"/>
            <a:lstStyle/>
            <a:p/>
          </p:txBody>
        </p:sp>
        <p:sp>
          <p:nvSpPr>
            <p:cNvPr id="2665" name="object 2665" descr=""/>
            <p:cNvSpPr/>
            <p:nvPr/>
          </p:nvSpPr>
          <p:spPr>
            <a:xfrm>
              <a:off x="5783404" y="2619170"/>
              <a:ext cx="20955" cy="6985"/>
            </a:xfrm>
            <a:custGeom>
              <a:avLst/>
              <a:gdLst/>
              <a:ahLst/>
              <a:cxnLst/>
              <a:rect l="l" t="t" r="r" b="b"/>
              <a:pathLst>
                <a:path w="20954" h="6985">
                  <a:moveTo>
                    <a:pt x="20548" y="0"/>
                  </a:moveTo>
                  <a:lnTo>
                    <a:pt x="19265" y="3098"/>
                  </a:lnTo>
                  <a:lnTo>
                    <a:pt x="16243" y="6197"/>
                  </a:lnTo>
                  <a:lnTo>
                    <a:pt x="10159" y="6781"/>
                  </a:lnTo>
                  <a:lnTo>
                    <a:pt x="4089" y="6781"/>
                  </a:lnTo>
                  <a:lnTo>
                    <a:pt x="0" y="6807"/>
                  </a:lnTo>
                </a:path>
              </a:pathLst>
            </a:custGeom>
            <a:ln w="3175">
              <a:solidFill>
                <a:srgbClr val="565658"/>
              </a:solidFill>
            </a:ln>
          </p:spPr>
          <p:txBody>
            <a:bodyPr wrap="square" lIns="0" tIns="0" rIns="0" bIns="0" rtlCol="0"/>
            <a:lstStyle/>
            <a:p/>
          </p:txBody>
        </p:sp>
        <p:sp>
          <p:nvSpPr>
            <p:cNvPr id="2666" name="object 2666" descr=""/>
            <p:cNvSpPr/>
            <p:nvPr/>
          </p:nvSpPr>
          <p:spPr>
            <a:xfrm>
              <a:off x="5850055" y="2614707"/>
              <a:ext cx="27940" cy="1270"/>
            </a:xfrm>
            <a:custGeom>
              <a:avLst/>
              <a:gdLst/>
              <a:ahLst/>
              <a:cxnLst/>
              <a:rect l="l" t="t" r="r" b="b"/>
              <a:pathLst>
                <a:path w="27939" h="1269">
                  <a:moveTo>
                    <a:pt x="27673" y="673"/>
                  </a:moveTo>
                  <a:lnTo>
                    <a:pt x="25780" y="0"/>
                  </a:lnTo>
                  <a:lnTo>
                    <a:pt x="21310" y="12"/>
                  </a:lnTo>
                  <a:lnTo>
                    <a:pt x="15798" y="152"/>
                  </a:lnTo>
                  <a:lnTo>
                    <a:pt x="1193" y="482"/>
                  </a:lnTo>
                  <a:lnTo>
                    <a:pt x="0" y="495"/>
                  </a:lnTo>
                </a:path>
              </a:pathLst>
            </a:custGeom>
            <a:ln w="3175">
              <a:solidFill>
                <a:srgbClr val="565658"/>
              </a:solidFill>
            </a:ln>
          </p:spPr>
          <p:txBody>
            <a:bodyPr wrap="square" lIns="0" tIns="0" rIns="0" bIns="0" rtlCol="0"/>
            <a:lstStyle/>
            <a:p/>
          </p:txBody>
        </p:sp>
        <p:sp>
          <p:nvSpPr>
            <p:cNvPr id="2667" name="object 2667" descr=""/>
            <p:cNvSpPr/>
            <p:nvPr/>
          </p:nvSpPr>
          <p:spPr>
            <a:xfrm>
              <a:off x="5639189" y="2580936"/>
              <a:ext cx="48895" cy="30480"/>
            </a:xfrm>
            <a:custGeom>
              <a:avLst/>
              <a:gdLst/>
              <a:ahLst/>
              <a:cxnLst/>
              <a:rect l="l" t="t" r="r" b="b"/>
              <a:pathLst>
                <a:path w="48895" h="30480">
                  <a:moveTo>
                    <a:pt x="48869" y="30060"/>
                  </a:moveTo>
                  <a:lnTo>
                    <a:pt x="12192" y="12445"/>
                  </a:lnTo>
                  <a:lnTo>
                    <a:pt x="0" y="0"/>
                  </a:lnTo>
                </a:path>
              </a:pathLst>
            </a:custGeom>
            <a:ln w="3175">
              <a:solidFill>
                <a:srgbClr val="565658"/>
              </a:solidFill>
            </a:ln>
          </p:spPr>
          <p:txBody>
            <a:bodyPr wrap="square" lIns="0" tIns="0" rIns="0" bIns="0" rtlCol="0"/>
            <a:lstStyle/>
            <a:p/>
          </p:txBody>
        </p:sp>
        <p:sp>
          <p:nvSpPr>
            <p:cNvPr id="2668" name="object 2668" descr=""/>
            <p:cNvSpPr/>
            <p:nvPr/>
          </p:nvSpPr>
          <p:spPr>
            <a:xfrm>
              <a:off x="5636685" y="2580933"/>
              <a:ext cx="2540" cy="0"/>
            </a:xfrm>
            <a:custGeom>
              <a:avLst/>
              <a:gdLst/>
              <a:ahLst/>
              <a:cxnLst/>
              <a:rect l="l" t="t" r="r" b="b"/>
              <a:pathLst>
                <a:path w="2539" h="0">
                  <a:moveTo>
                    <a:pt x="2501" y="0"/>
                  </a:moveTo>
                  <a:lnTo>
                    <a:pt x="241" y="0"/>
                  </a:lnTo>
                  <a:lnTo>
                    <a:pt x="0" y="0"/>
                  </a:lnTo>
                </a:path>
              </a:pathLst>
            </a:custGeom>
            <a:ln w="3175">
              <a:solidFill>
                <a:srgbClr val="565658"/>
              </a:solidFill>
            </a:ln>
          </p:spPr>
          <p:txBody>
            <a:bodyPr wrap="square" lIns="0" tIns="0" rIns="0" bIns="0" rtlCol="0"/>
            <a:lstStyle/>
            <a:p/>
          </p:txBody>
        </p:sp>
        <p:sp>
          <p:nvSpPr>
            <p:cNvPr id="2669" name="object 2669" descr=""/>
            <p:cNvSpPr/>
            <p:nvPr/>
          </p:nvSpPr>
          <p:spPr>
            <a:xfrm>
              <a:off x="5875452" y="2615386"/>
              <a:ext cx="2540" cy="1270"/>
            </a:xfrm>
            <a:custGeom>
              <a:avLst/>
              <a:gdLst/>
              <a:ahLst/>
              <a:cxnLst/>
              <a:rect l="l" t="t" r="r" b="b"/>
              <a:pathLst>
                <a:path w="2539" h="1269">
                  <a:moveTo>
                    <a:pt x="0" y="863"/>
                  </a:moveTo>
                  <a:lnTo>
                    <a:pt x="2273" y="0"/>
                  </a:lnTo>
                </a:path>
              </a:pathLst>
            </a:custGeom>
            <a:ln w="3175">
              <a:solidFill>
                <a:srgbClr val="565658"/>
              </a:solidFill>
            </a:ln>
          </p:spPr>
          <p:txBody>
            <a:bodyPr wrap="square" lIns="0" tIns="0" rIns="0" bIns="0" rtlCol="0"/>
            <a:lstStyle/>
            <a:p/>
          </p:txBody>
        </p:sp>
        <p:sp>
          <p:nvSpPr>
            <p:cNvPr id="2670" name="object 2670" descr=""/>
            <p:cNvSpPr/>
            <p:nvPr/>
          </p:nvSpPr>
          <p:spPr>
            <a:xfrm>
              <a:off x="5909543" y="2580933"/>
              <a:ext cx="17145" cy="0"/>
            </a:xfrm>
            <a:custGeom>
              <a:avLst/>
              <a:gdLst/>
              <a:ahLst/>
              <a:cxnLst/>
              <a:rect l="l" t="t" r="r" b="b"/>
              <a:pathLst>
                <a:path w="17145" h="0">
                  <a:moveTo>
                    <a:pt x="16522" y="0"/>
                  </a:moveTo>
                  <a:lnTo>
                    <a:pt x="16522" y="0"/>
                  </a:lnTo>
                  <a:lnTo>
                    <a:pt x="6235" y="0"/>
                  </a:lnTo>
                  <a:lnTo>
                    <a:pt x="0" y="0"/>
                  </a:lnTo>
                </a:path>
              </a:pathLst>
            </a:custGeom>
            <a:ln w="3175">
              <a:solidFill>
                <a:srgbClr val="565658"/>
              </a:solidFill>
            </a:ln>
          </p:spPr>
          <p:txBody>
            <a:bodyPr wrap="square" lIns="0" tIns="0" rIns="0" bIns="0" rtlCol="0"/>
            <a:lstStyle/>
            <a:p/>
          </p:txBody>
        </p:sp>
        <p:sp>
          <p:nvSpPr>
            <p:cNvPr id="2671" name="object 2671" descr=""/>
            <p:cNvSpPr/>
            <p:nvPr/>
          </p:nvSpPr>
          <p:spPr>
            <a:xfrm>
              <a:off x="5893225" y="2580933"/>
              <a:ext cx="8255" cy="0"/>
            </a:xfrm>
            <a:custGeom>
              <a:avLst/>
              <a:gdLst/>
              <a:ahLst/>
              <a:cxnLst/>
              <a:rect l="l" t="t" r="r" b="b"/>
              <a:pathLst>
                <a:path w="8254" h="0">
                  <a:moveTo>
                    <a:pt x="7950" y="0"/>
                  </a:moveTo>
                  <a:lnTo>
                    <a:pt x="6654" y="0"/>
                  </a:lnTo>
                  <a:lnTo>
                    <a:pt x="2171" y="0"/>
                  </a:lnTo>
                  <a:lnTo>
                    <a:pt x="0" y="0"/>
                  </a:lnTo>
                </a:path>
              </a:pathLst>
            </a:custGeom>
            <a:ln w="3175">
              <a:solidFill>
                <a:srgbClr val="565658"/>
              </a:solidFill>
            </a:ln>
          </p:spPr>
          <p:txBody>
            <a:bodyPr wrap="square" lIns="0" tIns="0" rIns="0" bIns="0" rtlCol="0"/>
            <a:lstStyle/>
            <a:p/>
          </p:txBody>
        </p:sp>
        <p:sp>
          <p:nvSpPr>
            <p:cNvPr id="2672" name="object 2672" descr=""/>
            <p:cNvSpPr/>
            <p:nvPr/>
          </p:nvSpPr>
          <p:spPr>
            <a:xfrm>
              <a:off x="5639186" y="2580933"/>
              <a:ext cx="29845" cy="0"/>
            </a:xfrm>
            <a:custGeom>
              <a:avLst/>
              <a:gdLst/>
              <a:ahLst/>
              <a:cxnLst/>
              <a:rect l="l" t="t" r="r" b="b"/>
              <a:pathLst>
                <a:path w="29845" h="0">
                  <a:moveTo>
                    <a:pt x="29730" y="0"/>
                  </a:moveTo>
                  <a:lnTo>
                    <a:pt x="29730" y="0"/>
                  </a:lnTo>
                  <a:lnTo>
                    <a:pt x="2349" y="0"/>
                  </a:lnTo>
                  <a:lnTo>
                    <a:pt x="0" y="0"/>
                  </a:lnTo>
                </a:path>
              </a:pathLst>
            </a:custGeom>
            <a:ln w="3175">
              <a:solidFill>
                <a:srgbClr val="565658"/>
              </a:solidFill>
            </a:ln>
          </p:spPr>
          <p:txBody>
            <a:bodyPr wrap="square" lIns="0" tIns="0" rIns="0" bIns="0" rtlCol="0"/>
            <a:lstStyle/>
            <a:p/>
          </p:txBody>
        </p:sp>
        <p:sp>
          <p:nvSpPr>
            <p:cNvPr id="2673" name="object 2673" descr=""/>
            <p:cNvSpPr/>
            <p:nvPr/>
          </p:nvSpPr>
          <p:spPr>
            <a:xfrm>
              <a:off x="6357221" y="2523058"/>
              <a:ext cx="635" cy="1270"/>
            </a:xfrm>
            <a:custGeom>
              <a:avLst/>
              <a:gdLst/>
              <a:ahLst/>
              <a:cxnLst/>
              <a:rect l="l" t="t" r="r" b="b"/>
              <a:pathLst>
                <a:path w="635" h="1269">
                  <a:moveTo>
                    <a:pt x="0" y="787"/>
                  </a:moveTo>
                  <a:lnTo>
                    <a:pt x="25" y="520"/>
                  </a:lnTo>
                  <a:lnTo>
                    <a:pt x="50" y="25"/>
                  </a:lnTo>
                </a:path>
              </a:pathLst>
            </a:custGeom>
            <a:ln w="3175">
              <a:solidFill>
                <a:srgbClr val="565658"/>
              </a:solidFill>
            </a:ln>
          </p:spPr>
          <p:txBody>
            <a:bodyPr wrap="square" lIns="0" tIns="0" rIns="0" bIns="0" rtlCol="0"/>
            <a:lstStyle/>
            <a:p/>
          </p:txBody>
        </p:sp>
        <p:sp>
          <p:nvSpPr>
            <p:cNvPr id="2674" name="object 2674" descr=""/>
            <p:cNvSpPr/>
            <p:nvPr/>
          </p:nvSpPr>
          <p:spPr>
            <a:xfrm>
              <a:off x="6357219" y="2523176"/>
              <a:ext cx="3175" cy="1270"/>
            </a:xfrm>
            <a:custGeom>
              <a:avLst/>
              <a:gdLst/>
              <a:ahLst/>
              <a:cxnLst/>
              <a:rect l="l" t="t" r="r" b="b"/>
              <a:pathLst>
                <a:path w="3175" h="1269">
                  <a:moveTo>
                    <a:pt x="2717" y="0"/>
                  </a:moveTo>
                  <a:lnTo>
                    <a:pt x="1333" y="457"/>
                  </a:lnTo>
                  <a:lnTo>
                    <a:pt x="0" y="673"/>
                  </a:lnTo>
                </a:path>
              </a:pathLst>
            </a:custGeom>
            <a:ln w="3175">
              <a:solidFill>
                <a:srgbClr val="565658"/>
              </a:solidFill>
            </a:ln>
          </p:spPr>
          <p:txBody>
            <a:bodyPr wrap="square" lIns="0" tIns="0" rIns="0" bIns="0" rtlCol="0"/>
            <a:lstStyle/>
            <a:p/>
          </p:txBody>
        </p:sp>
        <p:sp>
          <p:nvSpPr>
            <p:cNvPr id="2675" name="object 2675" descr=""/>
            <p:cNvSpPr/>
            <p:nvPr/>
          </p:nvSpPr>
          <p:spPr>
            <a:xfrm>
              <a:off x="6359718" y="2521688"/>
              <a:ext cx="3175" cy="0"/>
            </a:xfrm>
            <a:custGeom>
              <a:avLst/>
              <a:gdLst/>
              <a:ahLst/>
              <a:cxnLst/>
              <a:rect l="l" t="t" r="r" b="b"/>
              <a:pathLst>
                <a:path w="3175" h="0">
                  <a:moveTo>
                    <a:pt x="2743" y="0"/>
                  </a:moveTo>
                  <a:lnTo>
                    <a:pt x="2743" y="0"/>
                  </a:lnTo>
                  <a:lnTo>
                    <a:pt x="1181" y="0"/>
                  </a:lnTo>
                  <a:lnTo>
                    <a:pt x="0" y="0"/>
                  </a:lnTo>
                </a:path>
              </a:pathLst>
            </a:custGeom>
            <a:ln w="3175">
              <a:solidFill>
                <a:srgbClr val="565658"/>
              </a:solidFill>
            </a:ln>
          </p:spPr>
          <p:txBody>
            <a:bodyPr wrap="square" lIns="0" tIns="0" rIns="0" bIns="0" rtlCol="0"/>
            <a:lstStyle/>
            <a:p/>
          </p:txBody>
        </p:sp>
        <p:sp>
          <p:nvSpPr>
            <p:cNvPr id="2676" name="object 2676" descr=""/>
            <p:cNvSpPr/>
            <p:nvPr/>
          </p:nvSpPr>
          <p:spPr>
            <a:xfrm>
              <a:off x="6043561" y="2399968"/>
              <a:ext cx="6350" cy="1270"/>
            </a:xfrm>
            <a:custGeom>
              <a:avLst/>
              <a:gdLst/>
              <a:ahLst/>
              <a:cxnLst/>
              <a:rect l="l" t="t" r="r" b="b"/>
              <a:pathLst>
                <a:path w="6350" h="1269">
                  <a:moveTo>
                    <a:pt x="5753" y="927"/>
                  </a:moveTo>
                  <a:lnTo>
                    <a:pt x="3822" y="304"/>
                  </a:lnTo>
                  <a:lnTo>
                    <a:pt x="1816" y="0"/>
                  </a:lnTo>
                  <a:lnTo>
                    <a:pt x="0" y="12"/>
                  </a:lnTo>
                </a:path>
              </a:pathLst>
            </a:custGeom>
            <a:ln w="3175">
              <a:solidFill>
                <a:srgbClr val="565658"/>
              </a:solidFill>
            </a:ln>
          </p:spPr>
          <p:txBody>
            <a:bodyPr wrap="square" lIns="0" tIns="0" rIns="0" bIns="0" rtlCol="0"/>
            <a:lstStyle/>
            <a:p/>
          </p:txBody>
        </p:sp>
        <p:sp>
          <p:nvSpPr>
            <p:cNvPr id="2677" name="object 2677" descr=""/>
            <p:cNvSpPr/>
            <p:nvPr/>
          </p:nvSpPr>
          <p:spPr>
            <a:xfrm>
              <a:off x="6024932" y="2429621"/>
              <a:ext cx="2540" cy="1270"/>
            </a:xfrm>
            <a:custGeom>
              <a:avLst/>
              <a:gdLst/>
              <a:ahLst/>
              <a:cxnLst/>
              <a:rect l="l" t="t" r="r" b="b"/>
              <a:pathLst>
                <a:path w="2539" h="1269">
                  <a:moveTo>
                    <a:pt x="2120" y="1219"/>
                  </a:moveTo>
                  <a:lnTo>
                    <a:pt x="1739" y="711"/>
                  </a:lnTo>
                  <a:lnTo>
                    <a:pt x="0" y="0"/>
                  </a:lnTo>
                </a:path>
              </a:pathLst>
            </a:custGeom>
            <a:ln w="3175">
              <a:solidFill>
                <a:srgbClr val="565658"/>
              </a:solidFill>
            </a:ln>
          </p:spPr>
          <p:txBody>
            <a:bodyPr wrap="square" lIns="0" tIns="0" rIns="0" bIns="0" rtlCol="0"/>
            <a:lstStyle/>
            <a:p/>
          </p:txBody>
        </p:sp>
        <p:sp>
          <p:nvSpPr>
            <p:cNvPr id="2678" name="object 2678" descr=""/>
            <p:cNvSpPr/>
            <p:nvPr/>
          </p:nvSpPr>
          <p:spPr>
            <a:xfrm>
              <a:off x="6022811" y="2429619"/>
              <a:ext cx="2540" cy="1270"/>
            </a:xfrm>
            <a:custGeom>
              <a:avLst/>
              <a:gdLst/>
              <a:ahLst/>
              <a:cxnLst/>
              <a:rect l="l" t="t" r="r" b="b"/>
              <a:pathLst>
                <a:path w="2539" h="1269">
                  <a:moveTo>
                    <a:pt x="2120" y="0"/>
                  </a:moveTo>
                  <a:lnTo>
                    <a:pt x="393" y="711"/>
                  </a:lnTo>
                  <a:lnTo>
                    <a:pt x="0" y="1219"/>
                  </a:lnTo>
                </a:path>
              </a:pathLst>
            </a:custGeom>
            <a:ln w="3175">
              <a:solidFill>
                <a:srgbClr val="565658"/>
              </a:solidFill>
            </a:ln>
          </p:spPr>
          <p:txBody>
            <a:bodyPr wrap="square" lIns="0" tIns="0" rIns="0" bIns="0" rtlCol="0"/>
            <a:lstStyle/>
            <a:p/>
          </p:txBody>
        </p:sp>
        <p:sp>
          <p:nvSpPr>
            <p:cNvPr id="2679" name="object 2679" descr=""/>
            <p:cNvSpPr/>
            <p:nvPr/>
          </p:nvSpPr>
          <p:spPr>
            <a:xfrm>
              <a:off x="6027052" y="2430838"/>
              <a:ext cx="635" cy="2540"/>
            </a:xfrm>
            <a:custGeom>
              <a:avLst/>
              <a:gdLst/>
              <a:ahLst/>
              <a:cxnLst/>
              <a:rect l="l" t="t" r="r" b="b"/>
              <a:pathLst>
                <a:path w="635" h="2539">
                  <a:moveTo>
                    <a:pt x="0" y="2451"/>
                  </a:moveTo>
                  <a:lnTo>
                    <a:pt x="330" y="1231"/>
                  </a:lnTo>
                  <a:lnTo>
                    <a:pt x="0" y="0"/>
                  </a:lnTo>
                </a:path>
              </a:pathLst>
            </a:custGeom>
            <a:ln w="3175">
              <a:solidFill>
                <a:srgbClr val="565658"/>
              </a:solidFill>
            </a:ln>
          </p:spPr>
          <p:txBody>
            <a:bodyPr wrap="square" lIns="0" tIns="0" rIns="0" bIns="0" rtlCol="0"/>
            <a:lstStyle/>
            <a:p/>
          </p:txBody>
        </p:sp>
        <p:sp>
          <p:nvSpPr>
            <p:cNvPr id="2680" name="object 2680" descr=""/>
            <p:cNvSpPr/>
            <p:nvPr/>
          </p:nvSpPr>
          <p:spPr>
            <a:xfrm>
              <a:off x="6023518" y="2429238"/>
              <a:ext cx="3175" cy="635"/>
            </a:xfrm>
            <a:custGeom>
              <a:avLst/>
              <a:gdLst/>
              <a:ahLst/>
              <a:cxnLst/>
              <a:rect l="l" t="t" r="r" b="b"/>
              <a:pathLst>
                <a:path w="3175" h="635">
                  <a:moveTo>
                    <a:pt x="0" y="380"/>
                  </a:moveTo>
                  <a:lnTo>
                    <a:pt x="1409" y="0"/>
                  </a:lnTo>
                  <a:lnTo>
                    <a:pt x="2832" y="380"/>
                  </a:lnTo>
                </a:path>
                <a:path w="3175" h="635">
                  <a:moveTo>
                    <a:pt x="0" y="380"/>
                  </a:moveTo>
                  <a:lnTo>
                    <a:pt x="1028" y="380"/>
                  </a:lnTo>
                  <a:lnTo>
                    <a:pt x="2832" y="380"/>
                  </a:lnTo>
                </a:path>
              </a:pathLst>
            </a:custGeom>
            <a:ln w="3175">
              <a:solidFill>
                <a:srgbClr val="565658"/>
              </a:solidFill>
            </a:ln>
          </p:spPr>
          <p:txBody>
            <a:bodyPr wrap="square" lIns="0" tIns="0" rIns="0" bIns="0" rtlCol="0"/>
            <a:lstStyle/>
            <a:p/>
          </p:txBody>
        </p:sp>
        <p:sp>
          <p:nvSpPr>
            <p:cNvPr id="2681" name="object 2681" descr=""/>
            <p:cNvSpPr/>
            <p:nvPr/>
          </p:nvSpPr>
          <p:spPr>
            <a:xfrm>
              <a:off x="6022480" y="2430841"/>
              <a:ext cx="635" cy="2540"/>
            </a:xfrm>
            <a:custGeom>
              <a:avLst/>
              <a:gdLst/>
              <a:ahLst/>
              <a:cxnLst/>
              <a:rect l="l" t="t" r="r" b="b"/>
              <a:pathLst>
                <a:path w="635" h="2539">
                  <a:moveTo>
                    <a:pt x="330" y="0"/>
                  </a:moveTo>
                  <a:lnTo>
                    <a:pt x="0" y="1231"/>
                  </a:lnTo>
                  <a:lnTo>
                    <a:pt x="330" y="2451"/>
                  </a:lnTo>
                </a:path>
              </a:pathLst>
            </a:custGeom>
            <a:ln w="3175">
              <a:solidFill>
                <a:srgbClr val="565658"/>
              </a:solidFill>
            </a:ln>
          </p:spPr>
          <p:txBody>
            <a:bodyPr wrap="square" lIns="0" tIns="0" rIns="0" bIns="0" rtlCol="0"/>
            <a:lstStyle/>
            <a:p/>
          </p:txBody>
        </p:sp>
        <p:sp>
          <p:nvSpPr>
            <p:cNvPr id="2682" name="object 2682" descr=""/>
            <p:cNvSpPr/>
            <p:nvPr/>
          </p:nvSpPr>
          <p:spPr>
            <a:xfrm>
              <a:off x="6022811" y="2433285"/>
              <a:ext cx="4445" cy="1270"/>
            </a:xfrm>
            <a:custGeom>
              <a:avLst/>
              <a:gdLst/>
              <a:ahLst/>
              <a:cxnLst/>
              <a:rect l="l" t="t" r="r" b="b"/>
              <a:pathLst>
                <a:path w="4445" h="1269">
                  <a:moveTo>
                    <a:pt x="2120" y="1231"/>
                  </a:moveTo>
                  <a:lnTo>
                    <a:pt x="393" y="507"/>
                  </a:lnTo>
                  <a:lnTo>
                    <a:pt x="0" y="0"/>
                  </a:lnTo>
                </a:path>
                <a:path w="4445" h="1269">
                  <a:moveTo>
                    <a:pt x="2120" y="1231"/>
                  </a:moveTo>
                  <a:lnTo>
                    <a:pt x="3860" y="507"/>
                  </a:lnTo>
                  <a:lnTo>
                    <a:pt x="4241" y="0"/>
                  </a:lnTo>
                </a:path>
              </a:pathLst>
            </a:custGeom>
            <a:ln w="3175">
              <a:solidFill>
                <a:srgbClr val="565658"/>
              </a:solidFill>
            </a:ln>
          </p:spPr>
          <p:txBody>
            <a:bodyPr wrap="square" lIns="0" tIns="0" rIns="0" bIns="0" rtlCol="0"/>
            <a:lstStyle/>
            <a:p/>
          </p:txBody>
        </p:sp>
        <p:sp>
          <p:nvSpPr>
            <p:cNvPr id="2683" name="object 2683" descr=""/>
            <p:cNvSpPr/>
            <p:nvPr/>
          </p:nvSpPr>
          <p:spPr>
            <a:xfrm>
              <a:off x="6026345" y="2429619"/>
              <a:ext cx="1905" cy="2540"/>
            </a:xfrm>
            <a:custGeom>
              <a:avLst/>
              <a:gdLst/>
              <a:ahLst/>
              <a:cxnLst/>
              <a:rect l="l" t="t" r="r" b="b"/>
              <a:pathLst>
                <a:path w="1904" h="2539">
                  <a:moveTo>
                    <a:pt x="0" y="0"/>
                  </a:moveTo>
                  <a:lnTo>
                    <a:pt x="1409" y="2451"/>
                  </a:lnTo>
                </a:path>
                <a:path w="1904" h="2539">
                  <a:moveTo>
                    <a:pt x="0" y="0"/>
                  </a:moveTo>
                  <a:lnTo>
                    <a:pt x="1041" y="1041"/>
                  </a:lnTo>
                  <a:lnTo>
                    <a:pt x="1409" y="2451"/>
                  </a:lnTo>
                </a:path>
              </a:pathLst>
            </a:custGeom>
            <a:ln w="3175">
              <a:solidFill>
                <a:srgbClr val="565658"/>
              </a:solidFill>
            </a:ln>
          </p:spPr>
          <p:txBody>
            <a:bodyPr wrap="square" lIns="0" tIns="0" rIns="0" bIns="0" rtlCol="0"/>
            <a:lstStyle/>
            <a:p/>
          </p:txBody>
        </p:sp>
        <p:sp>
          <p:nvSpPr>
            <p:cNvPr id="2684" name="object 2684" descr=""/>
            <p:cNvSpPr/>
            <p:nvPr/>
          </p:nvSpPr>
          <p:spPr>
            <a:xfrm>
              <a:off x="6022103" y="2429616"/>
              <a:ext cx="1905" cy="2540"/>
            </a:xfrm>
            <a:custGeom>
              <a:avLst/>
              <a:gdLst/>
              <a:ahLst/>
              <a:cxnLst/>
              <a:rect l="l" t="t" r="r" b="b"/>
              <a:pathLst>
                <a:path w="1904" h="2539">
                  <a:moveTo>
                    <a:pt x="0" y="2451"/>
                  </a:moveTo>
                  <a:lnTo>
                    <a:pt x="381" y="1041"/>
                  </a:lnTo>
                  <a:lnTo>
                    <a:pt x="1409" y="0"/>
                  </a:lnTo>
                </a:path>
                <a:path w="1904" h="2539">
                  <a:moveTo>
                    <a:pt x="0" y="2451"/>
                  </a:moveTo>
                  <a:lnTo>
                    <a:pt x="1409" y="0"/>
                  </a:lnTo>
                </a:path>
              </a:pathLst>
            </a:custGeom>
            <a:ln w="3175">
              <a:solidFill>
                <a:srgbClr val="565658"/>
              </a:solidFill>
            </a:ln>
          </p:spPr>
          <p:txBody>
            <a:bodyPr wrap="square" lIns="0" tIns="0" rIns="0" bIns="0" rtlCol="0"/>
            <a:lstStyle/>
            <a:p/>
          </p:txBody>
        </p:sp>
        <p:sp>
          <p:nvSpPr>
            <p:cNvPr id="2685" name="object 2685" descr=""/>
            <p:cNvSpPr/>
            <p:nvPr/>
          </p:nvSpPr>
          <p:spPr>
            <a:xfrm>
              <a:off x="6026349" y="2432068"/>
              <a:ext cx="1905" cy="2540"/>
            </a:xfrm>
            <a:custGeom>
              <a:avLst/>
              <a:gdLst/>
              <a:ahLst/>
              <a:cxnLst/>
              <a:rect l="l" t="t" r="r" b="b"/>
              <a:pathLst>
                <a:path w="1904" h="2539">
                  <a:moveTo>
                    <a:pt x="1409" y="0"/>
                  </a:moveTo>
                  <a:lnTo>
                    <a:pt x="0" y="2451"/>
                  </a:lnTo>
                </a:path>
                <a:path w="1904" h="2539">
                  <a:moveTo>
                    <a:pt x="1409" y="0"/>
                  </a:moveTo>
                  <a:lnTo>
                    <a:pt x="1028" y="1409"/>
                  </a:lnTo>
                  <a:lnTo>
                    <a:pt x="0" y="2451"/>
                  </a:lnTo>
                </a:path>
              </a:pathLst>
            </a:custGeom>
            <a:ln w="3175">
              <a:solidFill>
                <a:srgbClr val="565658"/>
              </a:solidFill>
            </a:ln>
          </p:spPr>
          <p:txBody>
            <a:bodyPr wrap="square" lIns="0" tIns="0" rIns="0" bIns="0" rtlCol="0"/>
            <a:lstStyle/>
            <a:p/>
          </p:txBody>
        </p:sp>
        <p:sp>
          <p:nvSpPr>
            <p:cNvPr id="2686" name="object 2686" descr=""/>
            <p:cNvSpPr/>
            <p:nvPr/>
          </p:nvSpPr>
          <p:spPr>
            <a:xfrm>
              <a:off x="6022108" y="2432066"/>
              <a:ext cx="1905" cy="2540"/>
            </a:xfrm>
            <a:custGeom>
              <a:avLst/>
              <a:gdLst/>
              <a:ahLst/>
              <a:cxnLst/>
              <a:rect l="l" t="t" r="r" b="b"/>
              <a:pathLst>
                <a:path w="1904" h="2539">
                  <a:moveTo>
                    <a:pt x="1409" y="2451"/>
                  </a:moveTo>
                  <a:lnTo>
                    <a:pt x="368" y="1409"/>
                  </a:lnTo>
                  <a:lnTo>
                    <a:pt x="0" y="0"/>
                  </a:lnTo>
                </a:path>
                <a:path w="1904" h="2539">
                  <a:moveTo>
                    <a:pt x="1409" y="2451"/>
                  </a:moveTo>
                  <a:lnTo>
                    <a:pt x="0" y="0"/>
                  </a:lnTo>
                </a:path>
              </a:pathLst>
            </a:custGeom>
            <a:ln w="3175">
              <a:solidFill>
                <a:srgbClr val="565658"/>
              </a:solidFill>
            </a:ln>
          </p:spPr>
          <p:txBody>
            <a:bodyPr wrap="square" lIns="0" tIns="0" rIns="0" bIns="0" rtlCol="0"/>
            <a:lstStyle/>
            <a:p/>
          </p:txBody>
        </p:sp>
        <p:sp>
          <p:nvSpPr>
            <p:cNvPr id="2687" name="object 2687" descr=""/>
            <p:cNvSpPr/>
            <p:nvPr/>
          </p:nvSpPr>
          <p:spPr>
            <a:xfrm>
              <a:off x="6023513" y="2434517"/>
              <a:ext cx="3175" cy="635"/>
            </a:xfrm>
            <a:custGeom>
              <a:avLst/>
              <a:gdLst/>
              <a:ahLst/>
              <a:cxnLst/>
              <a:rect l="l" t="t" r="r" b="b"/>
              <a:pathLst>
                <a:path w="3175" h="635">
                  <a:moveTo>
                    <a:pt x="2832" y="0"/>
                  </a:moveTo>
                  <a:lnTo>
                    <a:pt x="1028" y="0"/>
                  </a:lnTo>
                  <a:lnTo>
                    <a:pt x="0" y="0"/>
                  </a:lnTo>
                </a:path>
                <a:path w="3175" h="635">
                  <a:moveTo>
                    <a:pt x="2832" y="0"/>
                  </a:moveTo>
                  <a:lnTo>
                    <a:pt x="1422" y="381"/>
                  </a:lnTo>
                  <a:lnTo>
                    <a:pt x="0" y="0"/>
                  </a:lnTo>
                </a:path>
              </a:pathLst>
            </a:custGeom>
            <a:ln w="3175">
              <a:solidFill>
                <a:srgbClr val="565658"/>
              </a:solidFill>
            </a:ln>
          </p:spPr>
          <p:txBody>
            <a:bodyPr wrap="square" lIns="0" tIns="0" rIns="0" bIns="0" rtlCol="0"/>
            <a:lstStyle/>
            <a:p/>
          </p:txBody>
        </p:sp>
        <p:sp>
          <p:nvSpPr>
            <p:cNvPr id="2688" name="object 2688" descr=""/>
            <p:cNvSpPr/>
            <p:nvPr/>
          </p:nvSpPr>
          <p:spPr>
            <a:xfrm>
              <a:off x="6020131" y="2427273"/>
              <a:ext cx="10160" cy="10160"/>
            </a:xfrm>
            <a:custGeom>
              <a:avLst/>
              <a:gdLst/>
              <a:ahLst/>
              <a:cxnLst/>
              <a:rect l="l" t="t" r="r" b="b"/>
              <a:pathLst>
                <a:path w="10160" h="10160">
                  <a:moveTo>
                    <a:pt x="4800" y="9588"/>
                  </a:moveTo>
                  <a:lnTo>
                    <a:pt x="8204" y="8191"/>
                  </a:lnTo>
                  <a:lnTo>
                    <a:pt x="9601" y="4800"/>
                  </a:lnTo>
                  <a:lnTo>
                    <a:pt x="8204" y="1396"/>
                  </a:lnTo>
                  <a:lnTo>
                    <a:pt x="4800" y="0"/>
                  </a:lnTo>
                  <a:lnTo>
                    <a:pt x="1409" y="1396"/>
                  </a:lnTo>
                  <a:lnTo>
                    <a:pt x="0" y="4800"/>
                  </a:lnTo>
                  <a:lnTo>
                    <a:pt x="1409" y="8191"/>
                  </a:lnTo>
                  <a:lnTo>
                    <a:pt x="4800" y="9588"/>
                  </a:lnTo>
                </a:path>
              </a:pathLst>
            </a:custGeom>
            <a:ln w="3175">
              <a:solidFill>
                <a:srgbClr val="565658"/>
              </a:solidFill>
            </a:ln>
          </p:spPr>
          <p:txBody>
            <a:bodyPr wrap="square" lIns="0" tIns="0" rIns="0" bIns="0" rtlCol="0"/>
            <a:lstStyle/>
            <a:p/>
          </p:txBody>
        </p:sp>
        <p:sp>
          <p:nvSpPr>
            <p:cNvPr id="2689" name="object 2689" descr=""/>
            <p:cNvSpPr/>
            <p:nvPr/>
          </p:nvSpPr>
          <p:spPr>
            <a:xfrm>
              <a:off x="6019547" y="2426681"/>
              <a:ext cx="10795" cy="10795"/>
            </a:xfrm>
            <a:custGeom>
              <a:avLst/>
              <a:gdLst/>
              <a:ahLst/>
              <a:cxnLst/>
              <a:rect l="l" t="t" r="r" b="b"/>
              <a:pathLst>
                <a:path w="10795" h="10794">
                  <a:moveTo>
                    <a:pt x="5384" y="10769"/>
                  </a:moveTo>
                  <a:lnTo>
                    <a:pt x="1574" y="9194"/>
                  </a:lnTo>
                  <a:lnTo>
                    <a:pt x="0" y="5384"/>
                  </a:lnTo>
                  <a:lnTo>
                    <a:pt x="1574" y="1574"/>
                  </a:lnTo>
                  <a:lnTo>
                    <a:pt x="5384" y="0"/>
                  </a:lnTo>
                  <a:lnTo>
                    <a:pt x="9194" y="1574"/>
                  </a:lnTo>
                  <a:lnTo>
                    <a:pt x="10769" y="5384"/>
                  </a:lnTo>
                  <a:lnTo>
                    <a:pt x="9194" y="9194"/>
                  </a:lnTo>
                  <a:lnTo>
                    <a:pt x="5384" y="10769"/>
                  </a:lnTo>
                </a:path>
              </a:pathLst>
            </a:custGeom>
            <a:ln w="3175">
              <a:solidFill>
                <a:srgbClr val="565658"/>
              </a:solidFill>
            </a:ln>
          </p:spPr>
          <p:txBody>
            <a:bodyPr wrap="square" lIns="0" tIns="0" rIns="0" bIns="0" rtlCol="0"/>
            <a:lstStyle/>
            <a:p/>
          </p:txBody>
        </p:sp>
        <p:sp>
          <p:nvSpPr>
            <p:cNvPr id="2690" name="object 2690" descr=""/>
            <p:cNvSpPr/>
            <p:nvPr/>
          </p:nvSpPr>
          <p:spPr>
            <a:xfrm>
              <a:off x="6046491" y="2400103"/>
              <a:ext cx="1905" cy="635"/>
            </a:xfrm>
            <a:custGeom>
              <a:avLst/>
              <a:gdLst/>
              <a:ahLst/>
              <a:cxnLst/>
              <a:rect l="l" t="t" r="r" b="b"/>
              <a:pathLst>
                <a:path w="1904" h="635">
                  <a:moveTo>
                    <a:pt x="1904" y="457"/>
                  </a:moveTo>
                  <a:lnTo>
                    <a:pt x="1168" y="241"/>
                  </a:lnTo>
                  <a:lnTo>
                    <a:pt x="571" y="101"/>
                  </a:lnTo>
                  <a:lnTo>
                    <a:pt x="152" y="12"/>
                  </a:lnTo>
                  <a:lnTo>
                    <a:pt x="0" y="0"/>
                  </a:lnTo>
                </a:path>
              </a:pathLst>
            </a:custGeom>
            <a:ln w="3175">
              <a:solidFill>
                <a:srgbClr val="565658"/>
              </a:solidFill>
            </a:ln>
          </p:spPr>
          <p:txBody>
            <a:bodyPr wrap="square" lIns="0" tIns="0" rIns="0" bIns="0" rtlCol="0"/>
            <a:lstStyle/>
            <a:p/>
          </p:txBody>
        </p:sp>
        <p:sp>
          <p:nvSpPr>
            <p:cNvPr id="2691" name="object 2691" descr=""/>
            <p:cNvSpPr/>
            <p:nvPr/>
          </p:nvSpPr>
          <p:spPr>
            <a:xfrm>
              <a:off x="6046673" y="2400126"/>
              <a:ext cx="3175" cy="1270"/>
            </a:xfrm>
            <a:custGeom>
              <a:avLst/>
              <a:gdLst/>
              <a:ahLst/>
              <a:cxnLst/>
              <a:rect l="l" t="t" r="r" b="b"/>
              <a:pathLst>
                <a:path w="3175" h="1269">
                  <a:moveTo>
                    <a:pt x="0" y="0"/>
                  </a:moveTo>
                  <a:lnTo>
                    <a:pt x="1955" y="508"/>
                  </a:lnTo>
                  <a:lnTo>
                    <a:pt x="2641" y="774"/>
                  </a:lnTo>
                </a:path>
              </a:pathLst>
            </a:custGeom>
            <a:ln w="3175">
              <a:solidFill>
                <a:srgbClr val="565658"/>
              </a:solidFill>
            </a:ln>
          </p:spPr>
          <p:txBody>
            <a:bodyPr wrap="square" lIns="0" tIns="0" rIns="0" bIns="0" rtlCol="0"/>
            <a:lstStyle/>
            <a:p/>
          </p:txBody>
        </p:sp>
        <p:sp>
          <p:nvSpPr>
            <p:cNvPr id="2692" name="object 2692" descr=""/>
            <p:cNvSpPr/>
            <p:nvPr/>
          </p:nvSpPr>
          <p:spPr>
            <a:xfrm>
              <a:off x="6048198" y="2419468"/>
              <a:ext cx="6985" cy="5080"/>
            </a:xfrm>
            <a:custGeom>
              <a:avLst/>
              <a:gdLst/>
              <a:ahLst/>
              <a:cxnLst/>
              <a:rect l="l" t="t" r="r" b="b"/>
              <a:pathLst>
                <a:path w="6985" h="5080">
                  <a:moveTo>
                    <a:pt x="0" y="4991"/>
                  </a:moveTo>
                  <a:lnTo>
                    <a:pt x="1981" y="4191"/>
                  </a:lnTo>
                  <a:lnTo>
                    <a:pt x="3797" y="3073"/>
                  </a:lnTo>
                  <a:lnTo>
                    <a:pt x="5397" y="1663"/>
                  </a:lnTo>
                  <a:lnTo>
                    <a:pt x="6731" y="0"/>
                  </a:lnTo>
                </a:path>
              </a:pathLst>
            </a:custGeom>
            <a:ln w="3175">
              <a:solidFill>
                <a:srgbClr val="565658"/>
              </a:solidFill>
            </a:ln>
          </p:spPr>
          <p:txBody>
            <a:bodyPr wrap="square" lIns="0" tIns="0" rIns="0" bIns="0" rtlCol="0"/>
            <a:lstStyle/>
            <a:p/>
          </p:txBody>
        </p:sp>
        <p:sp>
          <p:nvSpPr>
            <p:cNvPr id="2693" name="object 2693" descr=""/>
            <p:cNvSpPr/>
            <p:nvPr/>
          </p:nvSpPr>
          <p:spPr>
            <a:xfrm>
              <a:off x="6047851" y="2421600"/>
              <a:ext cx="3810" cy="1905"/>
            </a:xfrm>
            <a:custGeom>
              <a:avLst/>
              <a:gdLst/>
              <a:ahLst/>
              <a:cxnLst/>
              <a:rect l="l" t="t" r="r" b="b"/>
              <a:pathLst>
                <a:path w="3810" h="1905">
                  <a:moveTo>
                    <a:pt x="3441" y="0"/>
                  </a:moveTo>
                  <a:lnTo>
                    <a:pt x="1803" y="1016"/>
                  </a:lnTo>
                  <a:lnTo>
                    <a:pt x="0" y="1739"/>
                  </a:lnTo>
                </a:path>
              </a:pathLst>
            </a:custGeom>
            <a:ln w="3175">
              <a:solidFill>
                <a:srgbClr val="565658"/>
              </a:solidFill>
            </a:ln>
          </p:spPr>
          <p:txBody>
            <a:bodyPr wrap="square" lIns="0" tIns="0" rIns="0" bIns="0" rtlCol="0"/>
            <a:lstStyle/>
            <a:p/>
          </p:txBody>
        </p:sp>
        <p:sp>
          <p:nvSpPr>
            <p:cNvPr id="2694" name="object 2694" descr=""/>
            <p:cNvSpPr/>
            <p:nvPr/>
          </p:nvSpPr>
          <p:spPr>
            <a:xfrm>
              <a:off x="6289368" y="2318748"/>
              <a:ext cx="0" cy="229235"/>
            </a:xfrm>
            <a:custGeom>
              <a:avLst/>
              <a:gdLst/>
              <a:ahLst/>
              <a:cxnLst/>
              <a:rect l="l" t="t" r="r" b="b"/>
              <a:pathLst>
                <a:path w="0" h="229235">
                  <a:moveTo>
                    <a:pt x="0" y="0"/>
                  </a:moveTo>
                  <a:lnTo>
                    <a:pt x="0" y="228892"/>
                  </a:lnTo>
                </a:path>
              </a:pathLst>
            </a:custGeom>
            <a:ln w="3175">
              <a:solidFill>
                <a:srgbClr val="EE2D29"/>
              </a:solidFill>
              <a:prstDash val="lgDash"/>
            </a:ln>
          </p:spPr>
          <p:txBody>
            <a:bodyPr wrap="square" lIns="0" tIns="0" rIns="0" bIns="0" rtlCol="0"/>
            <a:lstStyle/>
            <a:p/>
          </p:txBody>
        </p:sp>
        <p:sp>
          <p:nvSpPr>
            <p:cNvPr id="2695" name="object 2695" descr=""/>
            <p:cNvSpPr/>
            <p:nvPr/>
          </p:nvSpPr>
          <p:spPr>
            <a:xfrm>
              <a:off x="5799674" y="2222474"/>
              <a:ext cx="0" cy="429259"/>
            </a:xfrm>
            <a:custGeom>
              <a:avLst/>
              <a:gdLst/>
              <a:ahLst/>
              <a:cxnLst/>
              <a:rect l="l" t="t" r="r" b="b"/>
              <a:pathLst>
                <a:path w="0" h="429260">
                  <a:moveTo>
                    <a:pt x="0" y="0"/>
                  </a:moveTo>
                  <a:lnTo>
                    <a:pt x="0" y="428980"/>
                  </a:lnTo>
                </a:path>
              </a:pathLst>
            </a:custGeom>
            <a:ln w="3175">
              <a:solidFill>
                <a:srgbClr val="EE2D29"/>
              </a:solidFill>
              <a:prstDash val="lgDash"/>
            </a:ln>
          </p:spPr>
          <p:txBody>
            <a:bodyPr wrap="square" lIns="0" tIns="0" rIns="0" bIns="0" rtlCol="0"/>
            <a:lstStyle/>
            <a:p/>
          </p:txBody>
        </p:sp>
        <p:sp>
          <p:nvSpPr>
            <p:cNvPr id="2696" name="object 2696" descr=""/>
            <p:cNvSpPr/>
            <p:nvPr/>
          </p:nvSpPr>
          <p:spPr>
            <a:xfrm>
              <a:off x="5523440" y="2434022"/>
              <a:ext cx="1019175" cy="0"/>
            </a:xfrm>
            <a:custGeom>
              <a:avLst/>
              <a:gdLst/>
              <a:ahLst/>
              <a:cxnLst/>
              <a:rect l="l" t="t" r="r" b="b"/>
              <a:pathLst>
                <a:path w="1019175" h="0">
                  <a:moveTo>
                    <a:pt x="1018717" y="0"/>
                  </a:moveTo>
                  <a:lnTo>
                    <a:pt x="0" y="0"/>
                  </a:lnTo>
                </a:path>
              </a:pathLst>
            </a:custGeom>
            <a:ln w="3175">
              <a:solidFill>
                <a:srgbClr val="EE2D29"/>
              </a:solidFill>
              <a:prstDash val="lgDash"/>
            </a:ln>
          </p:spPr>
          <p:txBody>
            <a:bodyPr wrap="square" lIns="0" tIns="0" rIns="0" bIns="0" rtlCol="0"/>
            <a:lstStyle/>
            <a:p/>
          </p:txBody>
        </p:sp>
        <p:sp>
          <p:nvSpPr>
            <p:cNvPr id="2697" name="object 2697" descr=""/>
            <p:cNvSpPr/>
            <p:nvPr/>
          </p:nvSpPr>
          <p:spPr>
            <a:xfrm>
              <a:off x="5887143" y="2122961"/>
              <a:ext cx="236220" cy="311150"/>
            </a:xfrm>
            <a:custGeom>
              <a:avLst/>
              <a:gdLst/>
              <a:ahLst/>
              <a:cxnLst/>
              <a:rect l="l" t="t" r="r" b="b"/>
              <a:pathLst>
                <a:path w="236220" h="311150">
                  <a:moveTo>
                    <a:pt x="235661" y="311061"/>
                  </a:moveTo>
                  <a:lnTo>
                    <a:pt x="232167" y="263555"/>
                  </a:lnTo>
                  <a:lnTo>
                    <a:pt x="221979" y="217937"/>
                  </a:lnTo>
                  <a:lnTo>
                    <a:pt x="205534" y="174783"/>
                  </a:lnTo>
                  <a:lnTo>
                    <a:pt x="183271" y="134673"/>
                  </a:lnTo>
                  <a:lnTo>
                    <a:pt x="155626" y="98183"/>
                  </a:lnTo>
                  <a:lnTo>
                    <a:pt x="123039" y="65893"/>
                  </a:lnTo>
                  <a:lnTo>
                    <a:pt x="85947" y="38380"/>
                  </a:lnTo>
                  <a:lnTo>
                    <a:pt x="44788" y="16223"/>
                  </a:lnTo>
                  <a:lnTo>
                    <a:pt x="0" y="0"/>
                  </a:lnTo>
                </a:path>
              </a:pathLst>
            </a:custGeom>
            <a:ln w="3175">
              <a:solidFill>
                <a:srgbClr val="565658"/>
              </a:solidFill>
            </a:ln>
          </p:spPr>
          <p:txBody>
            <a:bodyPr wrap="square" lIns="0" tIns="0" rIns="0" bIns="0" rtlCol="0"/>
            <a:lstStyle/>
            <a:p/>
          </p:txBody>
        </p:sp>
        <p:sp>
          <p:nvSpPr>
            <p:cNvPr id="2698" name="object 2698" descr=""/>
            <p:cNvSpPr/>
            <p:nvPr/>
          </p:nvSpPr>
          <p:spPr>
            <a:xfrm>
              <a:off x="5481448" y="2112397"/>
              <a:ext cx="287655" cy="266065"/>
            </a:xfrm>
            <a:custGeom>
              <a:avLst/>
              <a:gdLst/>
              <a:ahLst/>
              <a:cxnLst/>
              <a:rect l="l" t="t" r="r" b="b"/>
              <a:pathLst>
                <a:path w="287654" h="266064">
                  <a:moveTo>
                    <a:pt x="287070" y="0"/>
                  </a:moveTo>
                  <a:lnTo>
                    <a:pt x="240007" y="8085"/>
                  </a:lnTo>
                  <a:lnTo>
                    <a:pt x="195485" y="22682"/>
                  </a:lnTo>
                  <a:lnTo>
                    <a:pt x="154038" y="43294"/>
                  </a:lnTo>
                  <a:lnTo>
                    <a:pt x="116205" y="69425"/>
                  </a:lnTo>
                  <a:lnTo>
                    <a:pt x="82520" y="100580"/>
                  </a:lnTo>
                  <a:lnTo>
                    <a:pt x="53521" y="136262"/>
                  </a:lnTo>
                  <a:lnTo>
                    <a:pt x="29744" y="175977"/>
                  </a:lnTo>
                  <a:lnTo>
                    <a:pt x="11724" y="219227"/>
                  </a:lnTo>
                  <a:lnTo>
                    <a:pt x="0" y="265518"/>
                  </a:lnTo>
                </a:path>
              </a:pathLst>
            </a:custGeom>
            <a:ln w="3175">
              <a:solidFill>
                <a:srgbClr val="565658"/>
              </a:solidFill>
            </a:ln>
          </p:spPr>
          <p:txBody>
            <a:bodyPr wrap="square" lIns="0" tIns="0" rIns="0" bIns="0" rtlCol="0"/>
            <a:lstStyle/>
            <a:p/>
          </p:txBody>
        </p:sp>
        <p:sp>
          <p:nvSpPr>
            <p:cNvPr id="2699" name="object 2699" descr=""/>
            <p:cNvSpPr/>
            <p:nvPr/>
          </p:nvSpPr>
          <p:spPr>
            <a:xfrm>
              <a:off x="5481447" y="2302306"/>
              <a:ext cx="641985" cy="132080"/>
            </a:xfrm>
            <a:custGeom>
              <a:avLst/>
              <a:gdLst/>
              <a:ahLst/>
              <a:cxnLst/>
              <a:rect l="l" t="t" r="r" b="b"/>
              <a:pathLst>
                <a:path w="641985" h="132080">
                  <a:moveTo>
                    <a:pt x="30530" y="6413"/>
                  </a:moveTo>
                  <a:lnTo>
                    <a:pt x="12890" y="0"/>
                  </a:lnTo>
                  <a:lnTo>
                    <a:pt x="0" y="75615"/>
                  </a:lnTo>
                  <a:lnTo>
                    <a:pt x="30530" y="6413"/>
                  </a:lnTo>
                  <a:close/>
                </a:path>
                <a:path w="641985" h="132080">
                  <a:moveTo>
                    <a:pt x="641781" y="55016"/>
                  </a:moveTo>
                  <a:lnTo>
                    <a:pt x="623303" y="58280"/>
                  </a:lnTo>
                  <a:lnTo>
                    <a:pt x="641350" y="131724"/>
                  </a:lnTo>
                  <a:lnTo>
                    <a:pt x="641781" y="55016"/>
                  </a:lnTo>
                  <a:close/>
                </a:path>
              </a:pathLst>
            </a:custGeom>
            <a:solidFill>
              <a:srgbClr val="565658"/>
            </a:solidFill>
          </p:spPr>
          <p:txBody>
            <a:bodyPr wrap="square" lIns="0" tIns="0" rIns="0" bIns="0" rtlCol="0"/>
            <a:lstStyle/>
            <a:p/>
          </p:txBody>
        </p:sp>
        <p:sp>
          <p:nvSpPr>
            <p:cNvPr id="2700" name="object 2700" descr=""/>
            <p:cNvSpPr/>
            <p:nvPr/>
          </p:nvSpPr>
          <p:spPr>
            <a:xfrm>
              <a:off x="5479594" y="2490465"/>
              <a:ext cx="289560" cy="267335"/>
            </a:xfrm>
            <a:custGeom>
              <a:avLst/>
              <a:gdLst/>
              <a:ahLst/>
              <a:cxnLst/>
              <a:rect l="l" t="t" r="r" b="b"/>
              <a:pathLst>
                <a:path w="289560" h="267335">
                  <a:moveTo>
                    <a:pt x="0" y="0"/>
                  </a:moveTo>
                  <a:lnTo>
                    <a:pt x="11808" y="46598"/>
                  </a:lnTo>
                  <a:lnTo>
                    <a:pt x="29958" y="90132"/>
                  </a:lnTo>
                  <a:lnTo>
                    <a:pt x="53906" y="130102"/>
                  </a:lnTo>
                  <a:lnTo>
                    <a:pt x="83113" y="166008"/>
                  </a:lnTo>
                  <a:lnTo>
                    <a:pt x="117038" y="197351"/>
                  </a:lnTo>
                  <a:lnTo>
                    <a:pt x="155139" y="223631"/>
                  </a:lnTo>
                  <a:lnTo>
                    <a:pt x="196875" y="244347"/>
                  </a:lnTo>
                  <a:lnTo>
                    <a:pt x="241706" y="259001"/>
                  </a:lnTo>
                  <a:lnTo>
                    <a:pt x="289090" y="267093"/>
                  </a:lnTo>
                </a:path>
              </a:pathLst>
            </a:custGeom>
            <a:ln w="3175">
              <a:solidFill>
                <a:srgbClr val="565658"/>
              </a:solidFill>
            </a:ln>
          </p:spPr>
          <p:txBody>
            <a:bodyPr wrap="square" lIns="0" tIns="0" rIns="0" bIns="0" rtlCol="0"/>
            <a:lstStyle/>
            <a:p/>
          </p:txBody>
        </p:sp>
        <p:sp>
          <p:nvSpPr>
            <p:cNvPr id="2701" name="object 2701" descr=""/>
            <p:cNvSpPr/>
            <p:nvPr/>
          </p:nvSpPr>
          <p:spPr>
            <a:xfrm>
              <a:off x="5887309" y="2434022"/>
              <a:ext cx="237490" cy="313055"/>
            </a:xfrm>
            <a:custGeom>
              <a:avLst/>
              <a:gdLst/>
              <a:ahLst/>
              <a:cxnLst/>
              <a:rect l="l" t="t" r="r" b="b"/>
              <a:pathLst>
                <a:path w="237489" h="313055">
                  <a:moveTo>
                    <a:pt x="0" y="312978"/>
                  </a:moveTo>
                  <a:lnTo>
                    <a:pt x="45104" y="296695"/>
                  </a:lnTo>
                  <a:lnTo>
                    <a:pt x="86558" y="274429"/>
                  </a:lnTo>
                  <a:lnTo>
                    <a:pt x="123918" y="246762"/>
                  </a:lnTo>
                  <a:lnTo>
                    <a:pt x="156744" y="214279"/>
                  </a:lnTo>
                  <a:lnTo>
                    <a:pt x="184592" y="177561"/>
                  </a:lnTo>
                  <a:lnTo>
                    <a:pt x="207022" y="137191"/>
                  </a:lnTo>
                  <a:lnTo>
                    <a:pt x="223590" y="93753"/>
                  </a:lnTo>
                  <a:lnTo>
                    <a:pt x="233855" y="47828"/>
                  </a:lnTo>
                  <a:lnTo>
                    <a:pt x="237375" y="0"/>
                  </a:lnTo>
                </a:path>
              </a:pathLst>
            </a:custGeom>
            <a:ln w="3175">
              <a:solidFill>
                <a:srgbClr val="565658"/>
              </a:solidFill>
            </a:ln>
          </p:spPr>
          <p:txBody>
            <a:bodyPr wrap="square" lIns="0" tIns="0" rIns="0" bIns="0" rtlCol="0"/>
            <a:lstStyle/>
            <a:p/>
          </p:txBody>
        </p:sp>
        <p:sp>
          <p:nvSpPr>
            <p:cNvPr id="2702" name="object 2702" descr=""/>
            <p:cNvSpPr/>
            <p:nvPr/>
          </p:nvSpPr>
          <p:spPr>
            <a:xfrm>
              <a:off x="5479592" y="2434031"/>
              <a:ext cx="645795" cy="132080"/>
            </a:xfrm>
            <a:custGeom>
              <a:avLst/>
              <a:gdLst/>
              <a:ahLst/>
              <a:cxnLst/>
              <a:rect l="l" t="t" r="r" b="b"/>
              <a:pathLst>
                <a:path w="645795" h="132080">
                  <a:moveTo>
                    <a:pt x="30492" y="125653"/>
                  </a:moveTo>
                  <a:lnTo>
                    <a:pt x="0" y="56438"/>
                  </a:lnTo>
                  <a:lnTo>
                    <a:pt x="12839" y="132067"/>
                  </a:lnTo>
                  <a:lnTo>
                    <a:pt x="30492" y="125653"/>
                  </a:lnTo>
                  <a:close/>
                </a:path>
                <a:path w="645795" h="132080">
                  <a:moveTo>
                    <a:pt x="645579" y="76708"/>
                  </a:moveTo>
                  <a:lnTo>
                    <a:pt x="645096" y="0"/>
                  </a:lnTo>
                  <a:lnTo>
                    <a:pt x="627087" y="73469"/>
                  </a:lnTo>
                  <a:lnTo>
                    <a:pt x="645579" y="76708"/>
                  </a:lnTo>
                  <a:close/>
                </a:path>
              </a:pathLst>
            </a:custGeom>
            <a:solidFill>
              <a:srgbClr val="565658"/>
            </a:solidFill>
          </p:spPr>
          <p:txBody>
            <a:bodyPr wrap="square" lIns="0" tIns="0" rIns="0" bIns="0" rtlCol="0"/>
            <a:lstStyle/>
            <a:p/>
          </p:txBody>
        </p:sp>
        <p:sp>
          <p:nvSpPr>
            <p:cNvPr id="2703" name="object 2703" descr=""/>
            <p:cNvSpPr/>
            <p:nvPr/>
          </p:nvSpPr>
          <p:spPr>
            <a:xfrm>
              <a:off x="5799668" y="1908876"/>
              <a:ext cx="769620" cy="525145"/>
            </a:xfrm>
            <a:custGeom>
              <a:avLst/>
              <a:gdLst/>
              <a:ahLst/>
              <a:cxnLst/>
              <a:rect l="l" t="t" r="r" b="b"/>
              <a:pathLst>
                <a:path w="769620" h="525144">
                  <a:moveTo>
                    <a:pt x="769124" y="0"/>
                  </a:moveTo>
                  <a:lnTo>
                    <a:pt x="0" y="525145"/>
                  </a:lnTo>
                </a:path>
              </a:pathLst>
            </a:custGeom>
            <a:ln w="3175">
              <a:solidFill>
                <a:srgbClr val="565658"/>
              </a:solidFill>
            </a:ln>
          </p:spPr>
          <p:txBody>
            <a:bodyPr wrap="square" lIns="0" tIns="0" rIns="0" bIns="0" rtlCol="0"/>
            <a:lstStyle/>
            <a:p/>
          </p:txBody>
        </p:sp>
        <p:sp>
          <p:nvSpPr>
            <p:cNvPr id="2704" name="object 2704" descr=""/>
            <p:cNvSpPr/>
            <p:nvPr/>
          </p:nvSpPr>
          <p:spPr>
            <a:xfrm>
              <a:off x="6501368" y="1908876"/>
              <a:ext cx="67945" cy="50800"/>
            </a:xfrm>
            <a:custGeom>
              <a:avLst/>
              <a:gdLst/>
              <a:ahLst/>
              <a:cxnLst/>
              <a:rect l="l" t="t" r="r" b="b"/>
              <a:pathLst>
                <a:path w="67945" h="50800">
                  <a:moveTo>
                    <a:pt x="67424" y="0"/>
                  </a:moveTo>
                  <a:lnTo>
                    <a:pt x="0" y="34658"/>
                  </a:lnTo>
                  <a:lnTo>
                    <a:pt x="10604" y="50177"/>
                  </a:lnTo>
                  <a:lnTo>
                    <a:pt x="67424" y="0"/>
                  </a:lnTo>
                  <a:close/>
                </a:path>
              </a:pathLst>
            </a:custGeom>
            <a:solidFill>
              <a:srgbClr val="565658"/>
            </a:solidFill>
          </p:spPr>
          <p:txBody>
            <a:bodyPr wrap="square" lIns="0" tIns="0" rIns="0" bIns="0" rtlCol="0"/>
            <a:lstStyle/>
            <a:p/>
          </p:txBody>
        </p:sp>
        <p:sp>
          <p:nvSpPr>
            <p:cNvPr id="2705" name="object 2705" descr=""/>
            <p:cNvSpPr/>
            <p:nvPr/>
          </p:nvSpPr>
          <p:spPr>
            <a:xfrm>
              <a:off x="6141315" y="2031390"/>
              <a:ext cx="95885" cy="95885"/>
            </a:xfrm>
            <a:custGeom>
              <a:avLst/>
              <a:gdLst/>
              <a:ahLst/>
              <a:cxnLst/>
              <a:rect l="l" t="t" r="r" b="b"/>
              <a:pathLst>
                <a:path w="95885" h="95885">
                  <a:moveTo>
                    <a:pt x="57188" y="0"/>
                  </a:moveTo>
                  <a:lnTo>
                    <a:pt x="7011" y="21258"/>
                  </a:lnTo>
                  <a:lnTo>
                    <a:pt x="0" y="57294"/>
                  </a:lnTo>
                  <a:lnTo>
                    <a:pt x="7436" y="75174"/>
                  </a:lnTo>
                  <a:lnTo>
                    <a:pt x="21238" y="88770"/>
                  </a:lnTo>
                  <a:lnTo>
                    <a:pt x="38581" y="95770"/>
                  </a:lnTo>
                  <a:lnTo>
                    <a:pt x="57283" y="95755"/>
                  </a:lnTo>
                  <a:lnTo>
                    <a:pt x="75165" y="88306"/>
                  </a:lnTo>
                  <a:lnTo>
                    <a:pt x="88765" y="74512"/>
                  </a:lnTo>
                  <a:lnTo>
                    <a:pt x="95774" y="57178"/>
                  </a:lnTo>
                  <a:lnTo>
                    <a:pt x="95767" y="38482"/>
                  </a:lnTo>
                  <a:lnTo>
                    <a:pt x="88322" y="20602"/>
                  </a:lnTo>
                  <a:lnTo>
                    <a:pt x="74523" y="7004"/>
                  </a:lnTo>
                  <a:lnTo>
                    <a:pt x="57188" y="0"/>
                  </a:lnTo>
                  <a:close/>
                </a:path>
              </a:pathLst>
            </a:custGeom>
            <a:solidFill>
              <a:srgbClr val="00AEEF"/>
            </a:solidFill>
          </p:spPr>
          <p:txBody>
            <a:bodyPr wrap="square" lIns="0" tIns="0" rIns="0" bIns="0" rtlCol="0"/>
            <a:lstStyle/>
            <a:p/>
          </p:txBody>
        </p:sp>
        <p:sp>
          <p:nvSpPr>
            <p:cNvPr id="2706" name="object 2706" descr=""/>
            <p:cNvSpPr/>
            <p:nvPr/>
          </p:nvSpPr>
          <p:spPr>
            <a:xfrm>
              <a:off x="6076191" y="1934865"/>
              <a:ext cx="95885" cy="95885"/>
            </a:xfrm>
            <a:custGeom>
              <a:avLst/>
              <a:gdLst/>
              <a:ahLst/>
              <a:cxnLst/>
              <a:rect l="l" t="t" r="r" b="b"/>
              <a:pathLst>
                <a:path w="95885" h="95885">
                  <a:moveTo>
                    <a:pt x="57188" y="0"/>
                  </a:moveTo>
                  <a:lnTo>
                    <a:pt x="7011" y="21249"/>
                  </a:lnTo>
                  <a:lnTo>
                    <a:pt x="0" y="57285"/>
                  </a:lnTo>
                  <a:lnTo>
                    <a:pt x="7436" y="75164"/>
                  </a:lnTo>
                  <a:lnTo>
                    <a:pt x="21238" y="88761"/>
                  </a:lnTo>
                  <a:lnTo>
                    <a:pt x="38581" y="95762"/>
                  </a:lnTo>
                  <a:lnTo>
                    <a:pt x="57283" y="95751"/>
                  </a:lnTo>
                  <a:lnTo>
                    <a:pt x="75165" y="88309"/>
                  </a:lnTo>
                  <a:lnTo>
                    <a:pt x="88765" y="74510"/>
                  </a:lnTo>
                  <a:lnTo>
                    <a:pt x="95774" y="57175"/>
                  </a:lnTo>
                  <a:lnTo>
                    <a:pt x="95767" y="38478"/>
                  </a:lnTo>
                  <a:lnTo>
                    <a:pt x="88322" y="20593"/>
                  </a:lnTo>
                  <a:lnTo>
                    <a:pt x="74523" y="7002"/>
                  </a:lnTo>
                  <a:lnTo>
                    <a:pt x="57188" y="0"/>
                  </a:lnTo>
                  <a:close/>
                </a:path>
              </a:pathLst>
            </a:custGeom>
            <a:solidFill>
              <a:srgbClr val="EF4136"/>
            </a:solidFill>
          </p:spPr>
          <p:txBody>
            <a:bodyPr wrap="square" lIns="0" tIns="0" rIns="0" bIns="0" rtlCol="0"/>
            <a:lstStyle/>
            <a:p/>
          </p:txBody>
        </p:sp>
      </p:grpSp>
      <p:sp>
        <p:nvSpPr>
          <p:cNvPr id="2707" name="object 2707" descr=""/>
          <p:cNvSpPr txBox="1"/>
          <p:nvPr/>
        </p:nvSpPr>
        <p:spPr>
          <a:xfrm rot="19560000">
            <a:off x="6060226" y="1925922"/>
            <a:ext cx="123973" cy="99695"/>
          </a:xfrm>
          <a:prstGeom prst="rect">
            <a:avLst/>
          </a:prstGeom>
        </p:spPr>
        <p:txBody>
          <a:bodyPr wrap="square" lIns="0" tIns="0" rIns="0" bIns="0" rtlCol="0" vert="horz">
            <a:spAutoFit/>
          </a:bodyPr>
          <a:lstStyle/>
          <a:p>
            <a:pPr>
              <a:lnSpc>
                <a:spcPts val="785"/>
              </a:lnSpc>
            </a:pPr>
            <a:r>
              <a:rPr dirty="0" sz="700" spc="35">
                <a:solidFill>
                  <a:srgbClr val="FFFFFF"/>
                </a:solidFill>
                <a:latin typeface="Arial MT"/>
                <a:cs typeface="Arial MT"/>
              </a:rPr>
              <a:t>a</a:t>
            </a:r>
            <a:endParaRPr sz="700">
              <a:latin typeface="Arial MT"/>
              <a:cs typeface="Arial MT"/>
            </a:endParaRPr>
          </a:p>
        </p:txBody>
      </p:sp>
      <p:sp>
        <p:nvSpPr>
          <p:cNvPr id="2708" name="object 2708" descr=""/>
          <p:cNvSpPr txBox="1"/>
          <p:nvPr/>
        </p:nvSpPr>
        <p:spPr>
          <a:xfrm rot="19560000">
            <a:off x="6147326" y="1831213"/>
            <a:ext cx="291586" cy="69850"/>
          </a:xfrm>
          <a:prstGeom prst="rect">
            <a:avLst/>
          </a:prstGeom>
        </p:spPr>
        <p:txBody>
          <a:bodyPr wrap="square" lIns="0" tIns="6350" rIns="0" bIns="0" rtlCol="0" vert="horz">
            <a:spAutoFit/>
          </a:bodyPr>
          <a:lstStyle/>
          <a:p>
            <a:pPr>
              <a:lnSpc>
                <a:spcPct val="100000"/>
              </a:lnSpc>
              <a:spcBef>
                <a:spcPts val="50"/>
              </a:spcBef>
            </a:pPr>
            <a:r>
              <a:rPr dirty="0" sz="550" spc="-10">
                <a:solidFill>
                  <a:srgbClr val="565658"/>
                </a:solidFill>
                <a:latin typeface="Microsoft YaHei"/>
                <a:cs typeface="Microsoft YaHei"/>
              </a:rPr>
              <a:t>R475.45</a:t>
            </a:r>
            <a:endParaRPr sz="550">
              <a:latin typeface="Microsoft YaHei"/>
              <a:cs typeface="Microsoft YaHei"/>
            </a:endParaRPr>
          </a:p>
        </p:txBody>
      </p:sp>
      <p:sp>
        <p:nvSpPr>
          <p:cNvPr id="2709" name="object 2709" descr=""/>
          <p:cNvSpPr txBox="1"/>
          <p:nvPr/>
        </p:nvSpPr>
        <p:spPr>
          <a:xfrm rot="19560000">
            <a:off x="6130145" y="2027809"/>
            <a:ext cx="124286" cy="99695"/>
          </a:xfrm>
          <a:prstGeom prst="rect">
            <a:avLst/>
          </a:prstGeom>
        </p:spPr>
        <p:txBody>
          <a:bodyPr wrap="square" lIns="0" tIns="0" rIns="0" bIns="0" rtlCol="0" vert="horz">
            <a:spAutoFit/>
          </a:bodyPr>
          <a:lstStyle/>
          <a:p>
            <a:pPr>
              <a:lnSpc>
                <a:spcPts val="785"/>
              </a:lnSpc>
            </a:pPr>
            <a:r>
              <a:rPr dirty="0" sz="700" spc="40">
                <a:solidFill>
                  <a:srgbClr val="FFFFFF"/>
                </a:solidFill>
                <a:latin typeface="Arial MT"/>
                <a:cs typeface="Arial MT"/>
              </a:rPr>
              <a:t>b</a:t>
            </a:r>
            <a:endParaRPr sz="700">
              <a:latin typeface="Arial MT"/>
              <a:cs typeface="Arial MT"/>
            </a:endParaRPr>
          </a:p>
        </p:txBody>
      </p:sp>
      <p:sp>
        <p:nvSpPr>
          <p:cNvPr id="2710" name="object 2710" descr=""/>
          <p:cNvSpPr txBox="1"/>
          <p:nvPr/>
        </p:nvSpPr>
        <p:spPr>
          <a:xfrm rot="19560000">
            <a:off x="6209530" y="1924043"/>
            <a:ext cx="291586" cy="69850"/>
          </a:xfrm>
          <a:prstGeom prst="rect">
            <a:avLst/>
          </a:prstGeom>
        </p:spPr>
        <p:txBody>
          <a:bodyPr wrap="square" lIns="0" tIns="6350" rIns="0" bIns="0" rtlCol="0" vert="horz">
            <a:spAutoFit/>
          </a:bodyPr>
          <a:lstStyle/>
          <a:p>
            <a:pPr>
              <a:lnSpc>
                <a:spcPct val="100000"/>
              </a:lnSpc>
              <a:spcBef>
                <a:spcPts val="50"/>
              </a:spcBef>
            </a:pPr>
            <a:r>
              <a:rPr dirty="0" sz="550" spc="-10">
                <a:solidFill>
                  <a:srgbClr val="565658"/>
                </a:solidFill>
                <a:latin typeface="Microsoft YaHei"/>
                <a:cs typeface="Microsoft YaHei"/>
              </a:rPr>
              <a:t>R580.38</a:t>
            </a:r>
            <a:endParaRPr sz="550">
              <a:latin typeface="Microsoft YaHei"/>
              <a:cs typeface="Microsoft YaHei"/>
            </a:endParaRPr>
          </a:p>
        </p:txBody>
      </p:sp>
      <p:pic>
        <p:nvPicPr>
          <p:cNvPr id="2711" name="object 2711" descr=""/>
          <p:cNvPicPr/>
          <p:nvPr/>
        </p:nvPicPr>
        <p:blipFill>
          <a:blip r:embed="rId5" cstate="print"/>
          <a:stretch>
            <a:fillRect/>
          </a:stretch>
        </p:blipFill>
        <p:spPr>
          <a:xfrm>
            <a:off x="1201530" y="1358987"/>
            <a:ext cx="2835489" cy="2421135"/>
          </a:xfrm>
          <a:prstGeom prst="rect">
            <a:avLst/>
          </a:prstGeom>
        </p:spPr>
      </p:pic>
      <p:sp>
        <p:nvSpPr>
          <p:cNvPr id="2712" name="object 2712" descr=""/>
          <p:cNvSpPr txBox="1"/>
          <p:nvPr/>
        </p:nvSpPr>
        <p:spPr>
          <a:xfrm>
            <a:off x="1105123" y="1833481"/>
            <a:ext cx="109855"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15</a:t>
            </a:r>
            <a:endParaRPr sz="550">
              <a:latin typeface="Microsoft YaHei"/>
              <a:cs typeface="Microsoft YaHei"/>
            </a:endParaRPr>
          </a:p>
        </p:txBody>
      </p:sp>
      <p:sp>
        <p:nvSpPr>
          <p:cNvPr id="2713" name="object 2713" descr=""/>
          <p:cNvSpPr txBox="1"/>
          <p:nvPr/>
        </p:nvSpPr>
        <p:spPr>
          <a:xfrm>
            <a:off x="2266269" y="1644264"/>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200°</a:t>
            </a:r>
            <a:endParaRPr sz="550">
              <a:latin typeface="Microsoft YaHei"/>
              <a:cs typeface="Microsoft YaHei"/>
            </a:endParaRPr>
          </a:p>
        </p:txBody>
      </p:sp>
      <p:sp>
        <p:nvSpPr>
          <p:cNvPr id="2714" name="object 2714" descr=""/>
          <p:cNvSpPr txBox="1"/>
          <p:nvPr/>
        </p:nvSpPr>
        <p:spPr>
          <a:xfrm>
            <a:off x="2743442" y="2069929"/>
            <a:ext cx="127000" cy="112395"/>
          </a:xfrm>
          <a:prstGeom prst="rect">
            <a:avLst/>
          </a:prstGeom>
        </p:spPr>
        <p:txBody>
          <a:bodyPr wrap="square" lIns="0" tIns="14604" rIns="0" bIns="0" rtlCol="0" vert="horz">
            <a:spAutoFit/>
          </a:bodyPr>
          <a:lstStyle/>
          <a:p>
            <a:pPr>
              <a:lnSpc>
                <a:spcPct val="100000"/>
              </a:lnSpc>
              <a:spcBef>
                <a:spcPts val="114"/>
              </a:spcBef>
            </a:pPr>
            <a:r>
              <a:rPr dirty="0" sz="550" spc="-25">
                <a:solidFill>
                  <a:srgbClr val="565658"/>
                </a:solidFill>
                <a:latin typeface="Microsoft YaHei"/>
                <a:cs typeface="Microsoft YaHei"/>
              </a:rPr>
              <a:t>55°</a:t>
            </a:r>
            <a:endParaRPr sz="550">
              <a:latin typeface="Microsoft YaHei"/>
              <a:cs typeface="Microsoft YaHei"/>
            </a:endParaRPr>
          </a:p>
        </p:txBody>
      </p:sp>
      <p:sp>
        <p:nvSpPr>
          <p:cNvPr id="2715" name="object 2715" descr=""/>
          <p:cNvSpPr txBox="1"/>
          <p:nvPr/>
        </p:nvSpPr>
        <p:spPr>
          <a:xfrm>
            <a:off x="2158341" y="2180666"/>
            <a:ext cx="1397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90°</a:t>
            </a:r>
            <a:endParaRPr sz="550">
              <a:latin typeface="Microsoft YaHei"/>
              <a:cs typeface="Microsoft YaHei"/>
            </a:endParaRPr>
          </a:p>
        </p:txBody>
      </p:sp>
      <p:sp>
        <p:nvSpPr>
          <p:cNvPr id="2716" name="object 2716" descr=""/>
          <p:cNvSpPr txBox="1"/>
          <p:nvPr/>
        </p:nvSpPr>
        <p:spPr>
          <a:xfrm>
            <a:off x="2542057" y="2295433"/>
            <a:ext cx="168910" cy="112395"/>
          </a:xfrm>
          <a:prstGeom prst="rect">
            <a:avLst/>
          </a:prstGeom>
        </p:spPr>
        <p:txBody>
          <a:bodyPr wrap="square" lIns="0" tIns="14604" rIns="0" bIns="0" rtlCol="0" vert="horz">
            <a:spAutoFit/>
          </a:bodyPr>
          <a:lstStyle/>
          <a:p>
            <a:pPr>
              <a:lnSpc>
                <a:spcPct val="100000"/>
              </a:lnSpc>
              <a:spcBef>
                <a:spcPts val="114"/>
              </a:spcBef>
            </a:pPr>
            <a:r>
              <a:rPr dirty="0" sz="550" spc="-20">
                <a:solidFill>
                  <a:srgbClr val="565658"/>
                </a:solidFill>
                <a:latin typeface="Microsoft YaHei"/>
                <a:cs typeface="Microsoft YaHei"/>
              </a:rPr>
              <a:t>130°</a:t>
            </a:r>
            <a:endParaRPr sz="550">
              <a:latin typeface="Microsoft YaHei"/>
              <a:cs typeface="Microsoft YaHei"/>
            </a:endParaRPr>
          </a:p>
        </p:txBody>
      </p:sp>
      <p:grpSp>
        <p:nvGrpSpPr>
          <p:cNvPr id="2717" name="object 2717" descr=""/>
          <p:cNvGrpSpPr/>
          <p:nvPr/>
        </p:nvGrpSpPr>
        <p:grpSpPr>
          <a:xfrm>
            <a:off x="1098157" y="1509736"/>
            <a:ext cx="3463290" cy="2050414"/>
            <a:chOff x="1098157" y="1509736"/>
            <a:chExt cx="3463290" cy="2050414"/>
          </a:xfrm>
        </p:grpSpPr>
        <p:sp>
          <p:nvSpPr>
            <p:cNvPr id="2718" name="object 2718" descr=""/>
            <p:cNvSpPr/>
            <p:nvPr/>
          </p:nvSpPr>
          <p:spPr>
            <a:xfrm>
              <a:off x="4522115" y="1511324"/>
              <a:ext cx="0" cy="1705610"/>
            </a:xfrm>
            <a:custGeom>
              <a:avLst/>
              <a:gdLst/>
              <a:ahLst/>
              <a:cxnLst/>
              <a:rect l="l" t="t" r="r" b="b"/>
              <a:pathLst>
                <a:path w="0" h="1705610">
                  <a:moveTo>
                    <a:pt x="0" y="0"/>
                  </a:moveTo>
                  <a:lnTo>
                    <a:pt x="0" y="1705178"/>
                  </a:lnTo>
                </a:path>
              </a:pathLst>
            </a:custGeom>
            <a:ln w="3175">
              <a:solidFill>
                <a:srgbClr val="565658"/>
              </a:solidFill>
            </a:ln>
          </p:spPr>
          <p:txBody>
            <a:bodyPr wrap="square" lIns="0" tIns="0" rIns="0" bIns="0" rtlCol="0"/>
            <a:lstStyle/>
            <a:p/>
          </p:txBody>
        </p:sp>
        <p:sp>
          <p:nvSpPr>
            <p:cNvPr id="2719" name="object 2719" descr=""/>
            <p:cNvSpPr/>
            <p:nvPr/>
          </p:nvSpPr>
          <p:spPr>
            <a:xfrm>
              <a:off x="4512703" y="1511325"/>
              <a:ext cx="19050" cy="1705610"/>
            </a:xfrm>
            <a:custGeom>
              <a:avLst/>
              <a:gdLst/>
              <a:ahLst/>
              <a:cxnLst/>
              <a:rect l="l" t="t" r="r" b="b"/>
              <a:pathLst>
                <a:path w="19050" h="1705610">
                  <a:moveTo>
                    <a:pt x="18808" y="1629956"/>
                  </a:moveTo>
                  <a:lnTo>
                    <a:pt x="0" y="1629956"/>
                  </a:lnTo>
                  <a:lnTo>
                    <a:pt x="9410" y="1705178"/>
                  </a:lnTo>
                  <a:lnTo>
                    <a:pt x="18808" y="1629956"/>
                  </a:lnTo>
                  <a:close/>
                </a:path>
                <a:path w="19050" h="1705610">
                  <a:moveTo>
                    <a:pt x="18808" y="75209"/>
                  </a:moveTo>
                  <a:lnTo>
                    <a:pt x="9410" y="0"/>
                  </a:lnTo>
                  <a:lnTo>
                    <a:pt x="0" y="75209"/>
                  </a:lnTo>
                  <a:lnTo>
                    <a:pt x="18808" y="75209"/>
                  </a:lnTo>
                  <a:close/>
                </a:path>
              </a:pathLst>
            </a:custGeom>
            <a:solidFill>
              <a:srgbClr val="565658"/>
            </a:solidFill>
          </p:spPr>
          <p:txBody>
            <a:bodyPr wrap="square" lIns="0" tIns="0" rIns="0" bIns="0" rtlCol="0"/>
            <a:lstStyle/>
            <a:p/>
          </p:txBody>
        </p:sp>
        <p:sp>
          <p:nvSpPr>
            <p:cNvPr id="2720" name="object 2720" descr=""/>
            <p:cNvSpPr/>
            <p:nvPr/>
          </p:nvSpPr>
          <p:spPr>
            <a:xfrm>
              <a:off x="2442992" y="1511324"/>
              <a:ext cx="2117090" cy="0"/>
            </a:xfrm>
            <a:custGeom>
              <a:avLst/>
              <a:gdLst/>
              <a:ahLst/>
              <a:cxnLst/>
              <a:rect l="l" t="t" r="r" b="b"/>
              <a:pathLst>
                <a:path w="2117090" h="0">
                  <a:moveTo>
                    <a:pt x="0" y="0"/>
                  </a:moveTo>
                  <a:lnTo>
                    <a:pt x="2116721" y="0"/>
                  </a:lnTo>
                </a:path>
              </a:pathLst>
            </a:custGeom>
            <a:ln w="3175">
              <a:solidFill>
                <a:srgbClr val="565658"/>
              </a:solidFill>
            </a:ln>
          </p:spPr>
          <p:txBody>
            <a:bodyPr wrap="square" lIns="0" tIns="0" rIns="0" bIns="0" rtlCol="0"/>
            <a:lstStyle/>
            <a:p/>
          </p:txBody>
        </p:sp>
        <p:sp>
          <p:nvSpPr>
            <p:cNvPr id="2721" name="object 2721" descr=""/>
            <p:cNvSpPr/>
            <p:nvPr/>
          </p:nvSpPr>
          <p:spPr>
            <a:xfrm>
              <a:off x="2780609" y="3216503"/>
              <a:ext cx="1779270" cy="0"/>
            </a:xfrm>
            <a:custGeom>
              <a:avLst/>
              <a:gdLst/>
              <a:ahLst/>
              <a:cxnLst/>
              <a:rect l="l" t="t" r="r" b="b"/>
              <a:pathLst>
                <a:path w="1779270" h="0">
                  <a:moveTo>
                    <a:pt x="0" y="0"/>
                  </a:moveTo>
                  <a:lnTo>
                    <a:pt x="1779104" y="0"/>
                  </a:lnTo>
                </a:path>
              </a:pathLst>
            </a:custGeom>
            <a:ln w="3175">
              <a:solidFill>
                <a:srgbClr val="565658"/>
              </a:solidFill>
            </a:ln>
          </p:spPr>
          <p:txBody>
            <a:bodyPr wrap="square" lIns="0" tIns="0" rIns="0" bIns="0" rtlCol="0"/>
            <a:lstStyle/>
            <a:p/>
          </p:txBody>
        </p:sp>
        <p:sp>
          <p:nvSpPr>
            <p:cNvPr id="2722" name="object 2722" descr=""/>
            <p:cNvSpPr/>
            <p:nvPr/>
          </p:nvSpPr>
          <p:spPr>
            <a:xfrm>
              <a:off x="1421982" y="2820379"/>
              <a:ext cx="0" cy="480695"/>
            </a:xfrm>
            <a:custGeom>
              <a:avLst/>
              <a:gdLst/>
              <a:ahLst/>
              <a:cxnLst/>
              <a:rect l="l" t="t" r="r" b="b"/>
              <a:pathLst>
                <a:path w="0" h="480695">
                  <a:moveTo>
                    <a:pt x="0" y="0"/>
                  </a:moveTo>
                  <a:lnTo>
                    <a:pt x="0" y="480682"/>
                  </a:lnTo>
                </a:path>
              </a:pathLst>
            </a:custGeom>
            <a:ln w="3175">
              <a:solidFill>
                <a:srgbClr val="565658"/>
              </a:solidFill>
            </a:ln>
          </p:spPr>
          <p:txBody>
            <a:bodyPr wrap="square" lIns="0" tIns="0" rIns="0" bIns="0" rtlCol="0"/>
            <a:lstStyle/>
            <a:p/>
          </p:txBody>
        </p:sp>
        <p:sp>
          <p:nvSpPr>
            <p:cNvPr id="2723" name="object 2723" descr=""/>
            <p:cNvSpPr/>
            <p:nvPr/>
          </p:nvSpPr>
          <p:spPr>
            <a:xfrm>
              <a:off x="1412570" y="2857995"/>
              <a:ext cx="19050" cy="288925"/>
            </a:xfrm>
            <a:custGeom>
              <a:avLst/>
              <a:gdLst/>
              <a:ahLst/>
              <a:cxnLst/>
              <a:rect l="l" t="t" r="r" b="b"/>
              <a:pathLst>
                <a:path w="19050" h="288925">
                  <a:moveTo>
                    <a:pt x="18808" y="288632"/>
                  </a:moveTo>
                  <a:lnTo>
                    <a:pt x="9410" y="213410"/>
                  </a:lnTo>
                  <a:lnTo>
                    <a:pt x="0" y="288632"/>
                  </a:lnTo>
                  <a:lnTo>
                    <a:pt x="18808" y="288632"/>
                  </a:lnTo>
                  <a:close/>
                </a:path>
                <a:path w="19050" h="288925">
                  <a:moveTo>
                    <a:pt x="18808" y="0"/>
                  </a:moveTo>
                  <a:lnTo>
                    <a:pt x="0" y="0"/>
                  </a:lnTo>
                  <a:lnTo>
                    <a:pt x="9410" y="75209"/>
                  </a:lnTo>
                  <a:lnTo>
                    <a:pt x="18808" y="0"/>
                  </a:lnTo>
                  <a:close/>
                </a:path>
              </a:pathLst>
            </a:custGeom>
            <a:solidFill>
              <a:srgbClr val="565658"/>
            </a:solidFill>
          </p:spPr>
          <p:txBody>
            <a:bodyPr wrap="square" lIns="0" tIns="0" rIns="0" bIns="0" rtlCol="0"/>
            <a:lstStyle/>
            <a:p/>
          </p:txBody>
        </p:sp>
        <p:sp>
          <p:nvSpPr>
            <p:cNvPr id="2724" name="object 2724" descr=""/>
            <p:cNvSpPr/>
            <p:nvPr/>
          </p:nvSpPr>
          <p:spPr>
            <a:xfrm>
              <a:off x="1371187" y="2933203"/>
              <a:ext cx="631190" cy="0"/>
            </a:xfrm>
            <a:custGeom>
              <a:avLst/>
              <a:gdLst/>
              <a:ahLst/>
              <a:cxnLst/>
              <a:rect l="l" t="t" r="r" b="b"/>
              <a:pathLst>
                <a:path w="631189" h="0">
                  <a:moveTo>
                    <a:pt x="631075" y="0"/>
                  </a:moveTo>
                  <a:lnTo>
                    <a:pt x="0" y="0"/>
                  </a:lnTo>
                </a:path>
              </a:pathLst>
            </a:custGeom>
            <a:ln w="3175">
              <a:solidFill>
                <a:srgbClr val="565658"/>
              </a:solidFill>
            </a:ln>
          </p:spPr>
          <p:txBody>
            <a:bodyPr wrap="square" lIns="0" tIns="0" rIns="0" bIns="0" rtlCol="0"/>
            <a:lstStyle/>
            <a:p/>
          </p:txBody>
        </p:sp>
        <p:sp>
          <p:nvSpPr>
            <p:cNvPr id="2725" name="object 2725" descr=""/>
            <p:cNvSpPr/>
            <p:nvPr/>
          </p:nvSpPr>
          <p:spPr>
            <a:xfrm>
              <a:off x="1713207" y="3071397"/>
              <a:ext cx="593090" cy="0"/>
            </a:xfrm>
            <a:custGeom>
              <a:avLst/>
              <a:gdLst/>
              <a:ahLst/>
              <a:cxnLst/>
              <a:rect l="l" t="t" r="r" b="b"/>
              <a:pathLst>
                <a:path w="593089" h="0">
                  <a:moveTo>
                    <a:pt x="592670" y="0"/>
                  </a:moveTo>
                  <a:lnTo>
                    <a:pt x="0" y="0"/>
                  </a:lnTo>
                </a:path>
              </a:pathLst>
            </a:custGeom>
            <a:ln w="3175">
              <a:solidFill>
                <a:srgbClr val="565658"/>
              </a:solidFill>
            </a:ln>
          </p:spPr>
          <p:txBody>
            <a:bodyPr wrap="square" lIns="0" tIns="0" rIns="0" bIns="0" rtlCol="0"/>
            <a:lstStyle/>
            <a:p/>
          </p:txBody>
        </p:sp>
        <p:sp>
          <p:nvSpPr>
            <p:cNvPr id="2726" name="object 2726" descr=""/>
            <p:cNvSpPr/>
            <p:nvPr/>
          </p:nvSpPr>
          <p:spPr>
            <a:xfrm>
              <a:off x="1239146" y="2442633"/>
              <a:ext cx="0" cy="629285"/>
            </a:xfrm>
            <a:custGeom>
              <a:avLst/>
              <a:gdLst/>
              <a:ahLst/>
              <a:cxnLst/>
              <a:rect l="l" t="t" r="r" b="b"/>
              <a:pathLst>
                <a:path w="0" h="629285">
                  <a:moveTo>
                    <a:pt x="0" y="628764"/>
                  </a:moveTo>
                  <a:lnTo>
                    <a:pt x="0" y="0"/>
                  </a:lnTo>
                </a:path>
              </a:pathLst>
            </a:custGeom>
            <a:ln w="3175">
              <a:solidFill>
                <a:srgbClr val="565658"/>
              </a:solidFill>
            </a:ln>
          </p:spPr>
          <p:txBody>
            <a:bodyPr wrap="square" lIns="0" tIns="0" rIns="0" bIns="0" rtlCol="0"/>
            <a:lstStyle/>
            <a:p/>
          </p:txBody>
        </p:sp>
        <p:sp>
          <p:nvSpPr>
            <p:cNvPr id="2727" name="object 2727" descr=""/>
            <p:cNvSpPr/>
            <p:nvPr/>
          </p:nvSpPr>
          <p:spPr>
            <a:xfrm>
              <a:off x="1229741" y="2442629"/>
              <a:ext cx="19050" cy="629285"/>
            </a:xfrm>
            <a:custGeom>
              <a:avLst/>
              <a:gdLst/>
              <a:ahLst/>
              <a:cxnLst/>
              <a:rect l="l" t="t" r="r" b="b"/>
              <a:pathLst>
                <a:path w="19050" h="629285">
                  <a:moveTo>
                    <a:pt x="18796" y="553567"/>
                  </a:moveTo>
                  <a:lnTo>
                    <a:pt x="0" y="553567"/>
                  </a:lnTo>
                  <a:lnTo>
                    <a:pt x="9398" y="628777"/>
                  </a:lnTo>
                  <a:lnTo>
                    <a:pt x="18796" y="553567"/>
                  </a:lnTo>
                  <a:close/>
                </a:path>
                <a:path w="19050" h="629285">
                  <a:moveTo>
                    <a:pt x="18796" y="75222"/>
                  </a:moveTo>
                  <a:lnTo>
                    <a:pt x="9398" y="0"/>
                  </a:lnTo>
                  <a:lnTo>
                    <a:pt x="0" y="75222"/>
                  </a:lnTo>
                  <a:lnTo>
                    <a:pt x="18796" y="75222"/>
                  </a:lnTo>
                  <a:close/>
                </a:path>
              </a:pathLst>
            </a:custGeom>
            <a:solidFill>
              <a:srgbClr val="565658"/>
            </a:solidFill>
          </p:spPr>
          <p:txBody>
            <a:bodyPr wrap="square" lIns="0" tIns="0" rIns="0" bIns="0" rtlCol="0"/>
            <a:lstStyle/>
            <a:p/>
          </p:txBody>
        </p:sp>
        <p:sp>
          <p:nvSpPr>
            <p:cNvPr id="2728" name="object 2728" descr=""/>
            <p:cNvSpPr/>
            <p:nvPr/>
          </p:nvSpPr>
          <p:spPr>
            <a:xfrm>
              <a:off x="1201536" y="3071397"/>
              <a:ext cx="1104900" cy="0"/>
            </a:xfrm>
            <a:custGeom>
              <a:avLst/>
              <a:gdLst/>
              <a:ahLst/>
              <a:cxnLst/>
              <a:rect l="l" t="t" r="r" b="b"/>
              <a:pathLst>
                <a:path w="1104900" h="0">
                  <a:moveTo>
                    <a:pt x="1104341" y="0"/>
                  </a:moveTo>
                  <a:lnTo>
                    <a:pt x="0" y="0"/>
                  </a:lnTo>
                </a:path>
              </a:pathLst>
            </a:custGeom>
            <a:ln w="3175">
              <a:solidFill>
                <a:srgbClr val="565658"/>
              </a:solidFill>
            </a:ln>
          </p:spPr>
          <p:txBody>
            <a:bodyPr wrap="square" lIns="0" tIns="0" rIns="0" bIns="0" rtlCol="0"/>
            <a:lstStyle/>
            <a:p/>
          </p:txBody>
        </p:sp>
        <p:sp>
          <p:nvSpPr>
            <p:cNvPr id="2729" name="object 2729" descr=""/>
            <p:cNvSpPr/>
            <p:nvPr/>
          </p:nvSpPr>
          <p:spPr>
            <a:xfrm>
              <a:off x="2009376" y="3462081"/>
              <a:ext cx="97790" cy="97790"/>
            </a:xfrm>
            <a:custGeom>
              <a:avLst/>
              <a:gdLst/>
              <a:ahLst/>
              <a:cxnLst/>
              <a:rect l="l" t="t" r="r" b="b"/>
              <a:pathLst>
                <a:path w="97789"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78"/>
                  </a:lnTo>
                  <a:lnTo>
                    <a:pt x="83289" y="14277"/>
                  </a:lnTo>
                  <a:lnTo>
                    <a:pt x="67784" y="3830"/>
                  </a:lnTo>
                  <a:lnTo>
                    <a:pt x="48793" y="0"/>
                  </a:lnTo>
                  <a:close/>
                </a:path>
              </a:pathLst>
            </a:custGeom>
            <a:solidFill>
              <a:srgbClr val="00AEEF"/>
            </a:solidFill>
          </p:spPr>
          <p:txBody>
            <a:bodyPr wrap="square" lIns="0" tIns="0" rIns="0" bIns="0" rtlCol="0"/>
            <a:lstStyle/>
            <a:p/>
          </p:txBody>
        </p:sp>
        <p:sp>
          <p:nvSpPr>
            <p:cNvPr id="2730" name="object 2730" descr=""/>
            <p:cNvSpPr/>
            <p:nvPr/>
          </p:nvSpPr>
          <p:spPr>
            <a:xfrm>
              <a:off x="2009376" y="3345636"/>
              <a:ext cx="97790" cy="97790"/>
            </a:xfrm>
            <a:custGeom>
              <a:avLst/>
              <a:gdLst/>
              <a:ahLst/>
              <a:cxnLst/>
              <a:rect l="l" t="t" r="r" b="b"/>
              <a:pathLst>
                <a:path w="97789"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sp>
          <p:nvSpPr>
            <p:cNvPr id="2731" name="object 2731" descr=""/>
            <p:cNvSpPr/>
            <p:nvPr/>
          </p:nvSpPr>
          <p:spPr>
            <a:xfrm>
              <a:off x="1098157" y="3282792"/>
              <a:ext cx="97790" cy="97790"/>
            </a:xfrm>
            <a:custGeom>
              <a:avLst/>
              <a:gdLst/>
              <a:ahLst/>
              <a:cxnLst/>
              <a:rect l="l" t="t" r="r" b="b"/>
              <a:pathLst>
                <a:path w="97790" h="97789">
                  <a:moveTo>
                    <a:pt x="48793" y="0"/>
                  </a:moveTo>
                  <a:lnTo>
                    <a:pt x="29805" y="3832"/>
                  </a:lnTo>
                  <a:lnTo>
                    <a:pt x="14295" y="14282"/>
                  </a:lnTo>
                  <a:lnTo>
                    <a:pt x="3835" y="29784"/>
                  </a:lnTo>
                  <a:lnTo>
                    <a:pt x="0" y="48768"/>
                  </a:lnTo>
                  <a:lnTo>
                    <a:pt x="3835" y="67757"/>
                  </a:lnTo>
                  <a:lnTo>
                    <a:pt x="14295" y="83258"/>
                  </a:lnTo>
                  <a:lnTo>
                    <a:pt x="29805" y="93705"/>
                  </a:lnTo>
                  <a:lnTo>
                    <a:pt x="48793" y="97536"/>
                  </a:lnTo>
                  <a:lnTo>
                    <a:pt x="67779" y="93705"/>
                  </a:lnTo>
                  <a:lnTo>
                    <a:pt x="83285" y="83258"/>
                  </a:lnTo>
                  <a:lnTo>
                    <a:pt x="93740" y="67757"/>
                  </a:lnTo>
                  <a:lnTo>
                    <a:pt x="97574" y="48768"/>
                  </a:lnTo>
                  <a:lnTo>
                    <a:pt x="93740" y="29784"/>
                  </a:lnTo>
                  <a:lnTo>
                    <a:pt x="83285" y="14282"/>
                  </a:lnTo>
                  <a:lnTo>
                    <a:pt x="67779" y="3832"/>
                  </a:lnTo>
                  <a:lnTo>
                    <a:pt x="48793" y="0"/>
                  </a:lnTo>
                  <a:close/>
                </a:path>
              </a:pathLst>
            </a:custGeom>
            <a:solidFill>
              <a:srgbClr val="00AEEF"/>
            </a:solidFill>
          </p:spPr>
          <p:txBody>
            <a:bodyPr wrap="square" lIns="0" tIns="0" rIns="0" bIns="0" rtlCol="0"/>
            <a:lstStyle/>
            <a:p/>
          </p:txBody>
        </p:sp>
        <p:sp>
          <p:nvSpPr>
            <p:cNvPr id="2732" name="object 2732" descr=""/>
            <p:cNvSpPr/>
            <p:nvPr/>
          </p:nvSpPr>
          <p:spPr>
            <a:xfrm>
              <a:off x="1098157" y="3166347"/>
              <a:ext cx="97790" cy="97790"/>
            </a:xfrm>
            <a:custGeom>
              <a:avLst/>
              <a:gdLst/>
              <a:ahLst/>
              <a:cxnLst/>
              <a:rect l="l" t="t" r="r" b="b"/>
              <a:pathLst>
                <a:path w="97790"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79" y="93705"/>
                  </a:lnTo>
                  <a:lnTo>
                    <a:pt x="83285" y="83258"/>
                  </a:lnTo>
                  <a:lnTo>
                    <a:pt x="93740" y="67757"/>
                  </a:lnTo>
                  <a:lnTo>
                    <a:pt x="97574" y="48768"/>
                  </a:lnTo>
                  <a:lnTo>
                    <a:pt x="93740" y="29778"/>
                  </a:lnTo>
                  <a:lnTo>
                    <a:pt x="83285" y="14277"/>
                  </a:lnTo>
                  <a:lnTo>
                    <a:pt x="67779" y="3830"/>
                  </a:lnTo>
                  <a:lnTo>
                    <a:pt x="48793" y="0"/>
                  </a:lnTo>
                  <a:close/>
                </a:path>
              </a:pathLst>
            </a:custGeom>
            <a:solidFill>
              <a:srgbClr val="EF4136"/>
            </a:solidFill>
          </p:spPr>
          <p:txBody>
            <a:bodyPr wrap="square" lIns="0" tIns="0" rIns="0" bIns="0" rtlCol="0"/>
            <a:lstStyle/>
            <a:p/>
          </p:txBody>
        </p:sp>
      </p:grpSp>
      <p:sp>
        <p:nvSpPr>
          <p:cNvPr id="2733" name="object 2733" descr=""/>
          <p:cNvSpPr txBox="1"/>
          <p:nvPr/>
        </p:nvSpPr>
        <p:spPr>
          <a:xfrm>
            <a:off x="1106003" y="3128469"/>
            <a:ext cx="306070" cy="262890"/>
          </a:xfrm>
          <a:prstGeom prst="rect">
            <a:avLst/>
          </a:prstGeom>
        </p:spPr>
        <p:txBody>
          <a:bodyPr wrap="square" lIns="0" tIns="23495" rIns="0" bIns="0" rtlCol="0" vert="horz">
            <a:spAutoFit/>
          </a:bodyPr>
          <a:lstStyle/>
          <a:p>
            <a:pPr marL="12700">
              <a:lnSpc>
                <a:spcPct val="100000"/>
              </a:lnSpc>
              <a:spcBef>
                <a:spcPts val="185"/>
              </a:spcBef>
            </a:pPr>
            <a:r>
              <a:rPr dirty="0" baseline="3968" sz="1050" spc="127">
                <a:solidFill>
                  <a:srgbClr val="FFFFFF"/>
                </a:solidFill>
                <a:latin typeface="Arial MT"/>
                <a:cs typeface="Arial MT"/>
              </a:rPr>
              <a:t>a</a:t>
            </a:r>
            <a:r>
              <a:rPr dirty="0" baseline="3968" sz="1050" spc="104">
                <a:solidFill>
                  <a:srgbClr val="FFFFFF"/>
                </a:solidFill>
                <a:latin typeface="Arial MT"/>
                <a:cs typeface="Arial MT"/>
              </a:rPr>
              <a:t> </a:t>
            </a:r>
            <a:r>
              <a:rPr dirty="0" sz="550" spc="-10">
                <a:solidFill>
                  <a:srgbClr val="565658"/>
                </a:solidFill>
                <a:latin typeface="Microsoft YaHei"/>
                <a:cs typeface="Microsoft YaHei"/>
              </a:rPr>
              <a:t>82.55</a:t>
            </a:r>
            <a:endParaRPr sz="550">
              <a:latin typeface="Microsoft YaHei"/>
              <a:cs typeface="Microsoft YaHei"/>
            </a:endParaRPr>
          </a:p>
          <a:p>
            <a:pPr marL="13335">
              <a:lnSpc>
                <a:spcPct val="100000"/>
              </a:lnSpc>
              <a:spcBef>
                <a:spcPts val="95"/>
              </a:spcBef>
            </a:pPr>
            <a:r>
              <a:rPr dirty="0" sz="700" spc="90">
                <a:solidFill>
                  <a:srgbClr val="FFFFFF"/>
                </a:solidFill>
                <a:latin typeface="Arial MT"/>
                <a:cs typeface="Arial MT"/>
              </a:rPr>
              <a:t>b</a:t>
            </a:r>
            <a:r>
              <a:rPr dirty="0" sz="700" spc="60">
                <a:solidFill>
                  <a:srgbClr val="FFFFFF"/>
                </a:solidFill>
                <a:latin typeface="Arial MT"/>
                <a:cs typeface="Arial MT"/>
              </a:rPr>
              <a:t> </a:t>
            </a:r>
            <a:r>
              <a:rPr dirty="0" sz="550" spc="-10">
                <a:solidFill>
                  <a:srgbClr val="565658"/>
                </a:solidFill>
                <a:latin typeface="Microsoft YaHei"/>
                <a:cs typeface="Microsoft YaHei"/>
              </a:rPr>
              <a:t>32.63</a:t>
            </a:r>
            <a:endParaRPr sz="550">
              <a:latin typeface="Microsoft YaHei"/>
              <a:cs typeface="Microsoft YaHei"/>
            </a:endParaRPr>
          </a:p>
        </p:txBody>
      </p:sp>
      <p:grpSp>
        <p:nvGrpSpPr>
          <p:cNvPr id="2734" name="object 2734" descr=""/>
          <p:cNvGrpSpPr/>
          <p:nvPr/>
        </p:nvGrpSpPr>
        <p:grpSpPr>
          <a:xfrm>
            <a:off x="958941" y="2123911"/>
            <a:ext cx="97790" cy="213995"/>
            <a:chOff x="958941" y="2123911"/>
            <a:chExt cx="97790" cy="213995"/>
          </a:xfrm>
        </p:grpSpPr>
        <p:sp>
          <p:nvSpPr>
            <p:cNvPr id="2735" name="object 2735" descr=""/>
            <p:cNvSpPr/>
            <p:nvPr/>
          </p:nvSpPr>
          <p:spPr>
            <a:xfrm>
              <a:off x="958941" y="2240357"/>
              <a:ext cx="97790" cy="97790"/>
            </a:xfrm>
            <a:custGeom>
              <a:avLst/>
              <a:gdLst/>
              <a:ahLst/>
              <a:cxnLst/>
              <a:rect l="l" t="t" r="r" b="b"/>
              <a:pathLst>
                <a:path w="97790" h="97789">
                  <a:moveTo>
                    <a:pt x="48793" y="0"/>
                  </a:moveTo>
                  <a:lnTo>
                    <a:pt x="29805" y="3830"/>
                  </a:lnTo>
                  <a:lnTo>
                    <a:pt x="14295" y="14277"/>
                  </a:lnTo>
                  <a:lnTo>
                    <a:pt x="3835" y="29778"/>
                  </a:lnTo>
                  <a:lnTo>
                    <a:pt x="0" y="48768"/>
                  </a:lnTo>
                  <a:lnTo>
                    <a:pt x="3835" y="67751"/>
                  </a:lnTo>
                  <a:lnTo>
                    <a:pt x="14295" y="83253"/>
                  </a:lnTo>
                  <a:lnTo>
                    <a:pt x="29805" y="93703"/>
                  </a:lnTo>
                  <a:lnTo>
                    <a:pt x="48793" y="97536"/>
                  </a:lnTo>
                  <a:lnTo>
                    <a:pt x="67784" y="93703"/>
                  </a:lnTo>
                  <a:lnTo>
                    <a:pt x="83289" y="83253"/>
                  </a:lnTo>
                  <a:lnTo>
                    <a:pt x="93741" y="67751"/>
                  </a:lnTo>
                  <a:lnTo>
                    <a:pt x="97574" y="48768"/>
                  </a:lnTo>
                  <a:lnTo>
                    <a:pt x="93741" y="29778"/>
                  </a:lnTo>
                  <a:lnTo>
                    <a:pt x="83289" y="14277"/>
                  </a:lnTo>
                  <a:lnTo>
                    <a:pt x="67784" y="3830"/>
                  </a:lnTo>
                  <a:lnTo>
                    <a:pt x="48793" y="0"/>
                  </a:lnTo>
                  <a:close/>
                </a:path>
              </a:pathLst>
            </a:custGeom>
            <a:solidFill>
              <a:srgbClr val="00AEEF"/>
            </a:solidFill>
          </p:spPr>
          <p:txBody>
            <a:bodyPr wrap="square" lIns="0" tIns="0" rIns="0" bIns="0" rtlCol="0"/>
            <a:lstStyle/>
            <a:p/>
          </p:txBody>
        </p:sp>
        <p:sp>
          <p:nvSpPr>
            <p:cNvPr id="2736" name="object 2736" descr=""/>
            <p:cNvSpPr/>
            <p:nvPr/>
          </p:nvSpPr>
          <p:spPr>
            <a:xfrm>
              <a:off x="958954" y="2123911"/>
              <a:ext cx="97790" cy="97790"/>
            </a:xfrm>
            <a:custGeom>
              <a:avLst/>
              <a:gdLst/>
              <a:ahLst/>
              <a:cxnLst/>
              <a:rect l="l" t="t" r="r" b="b"/>
              <a:pathLst>
                <a:path w="97790" h="97789">
                  <a:moveTo>
                    <a:pt x="48793" y="0"/>
                  </a:moveTo>
                  <a:lnTo>
                    <a:pt x="29805" y="3830"/>
                  </a:lnTo>
                  <a:lnTo>
                    <a:pt x="14295" y="14277"/>
                  </a:lnTo>
                  <a:lnTo>
                    <a:pt x="3835" y="29778"/>
                  </a:lnTo>
                  <a:lnTo>
                    <a:pt x="0" y="48768"/>
                  </a:lnTo>
                  <a:lnTo>
                    <a:pt x="3835" y="67751"/>
                  </a:lnTo>
                  <a:lnTo>
                    <a:pt x="14295" y="83253"/>
                  </a:lnTo>
                  <a:lnTo>
                    <a:pt x="29805" y="93703"/>
                  </a:lnTo>
                  <a:lnTo>
                    <a:pt x="48793" y="97536"/>
                  </a:lnTo>
                  <a:lnTo>
                    <a:pt x="67784" y="93703"/>
                  </a:lnTo>
                  <a:lnTo>
                    <a:pt x="83289" y="83253"/>
                  </a:lnTo>
                  <a:lnTo>
                    <a:pt x="93741" y="67751"/>
                  </a:lnTo>
                  <a:lnTo>
                    <a:pt x="97574" y="48768"/>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grpSp>
      <p:sp>
        <p:nvSpPr>
          <p:cNvPr id="2737" name="object 2737" descr=""/>
          <p:cNvSpPr txBox="1"/>
          <p:nvPr/>
        </p:nvSpPr>
        <p:spPr>
          <a:xfrm>
            <a:off x="966800" y="2078154"/>
            <a:ext cx="248285" cy="270510"/>
          </a:xfrm>
          <a:prstGeom prst="rect">
            <a:avLst/>
          </a:prstGeom>
        </p:spPr>
        <p:txBody>
          <a:bodyPr wrap="square" lIns="0" tIns="27939" rIns="0" bIns="0" rtlCol="0" vert="horz">
            <a:spAutoFit/>
          </a:bodyPr>
          <a:lstStyle/>
          <a:p>
            <a:pPr marL="12700">
              <a:lnSpc>
                <a:spcPct val="100000"/>
              </a:lnSpc>
              <a:spcBef>
                <a:spcPts val="219"/>
              </a:spcBef>
            </a:pPr>
            <a:r>
              <a:rPr dirty="0" sz="700" spc="85">
                <a:solidFill>
                  <a:srgbClr val="FFFFFF"/>
                </a:solidFill>
                <a:latin typeface="Arial MT"/>
                <a:cs typeface="Arial MT"/>
              </a:rPr>
              <a:t>a </a:t>
            </a:r>
            <a:r>
              <a:rPr dirty="0" sz="550" spc="-25">
                <a:solidFill>
                  <a:srgbClr val="565658"/>
                </a:solidFill>
                <a:latin typeface="Microsoft YaHei"/>
                <a:cs typeface="Microsoft YaHei"/>
              </a:rPr>
              <a:t>225</a:t>
            </a:r>
            <a:endParaRPr sz="550">
              <a:latin typeface="Microsoft YaHei"/>
              <a:cs typeface="Microsoft YaHei"/>
            </a:endParaRPr>
          </a:p>
          <a:p>
            <a:pPr marL="13335">
              <a:lnSpc>
                <a:spcPct val="100000"/>
              </a:lnSpc>
              <a:spcBef>
                <a:spcPts val="120"/>
              </a:spcBef>
            </a:pPr>
            <a:r>
              <a:rPr dirty="0" sz="700" spc="90">
                <a:solidFill>
                  <a:srgbClr val="FFFFFF"/>
                </a:solidFill>
                <a:latin typeface="Arial MT"/>
                <a:cs typeface="Arial MT"/>
              </a:rPr>
              <a:t>b</a:t>
            </a:r>
            <a:r>
              <a:rPr dirty="0" sz="700" spc="70">
                <a:solidFill>
                  <a:srgbClr val="FFFFFF"/>
                </a:solidFill>
                <a:latin typeface="Arial MT"/>
                <a:cs typeface="Arial MT"/>
              </a:rPr>
              <a:t> </a:t>
            </a:r>
            <a:r>
              <a:rPr dirty="0" sz="550" spc="-25">
                <a:solidFill>
                  <a:srgbClr val="565658"/>
                </a:solidFill>
                <a:latin typeface="Microsoft YaHei"/>
                <a:cs typeface="Microsoft YaHei"/>
              </a:rPr>
              <a:t>280</a:t>
            </a:r>
            <a:endParaRPr sz="550">
              <a:latin typeface="Microsoft YaHei"/>
              <a:cs typeface="Microsoft YaHei"/>
            </a:endParaRPr>
          </a:p>
        </p:txBody>
      </p:sp>
      <p:grpSp>
        <p:nvGrpSpPr>
          <p:cNvPr id="2738" name="object 2738" descr=""/>
          <p:cNvGrpSpPr/>
          <p:nvPr/>
        </p:nvGrpSpPr>
        <p:grpSpPr>
          <a:xfrm>
            <a:off x="2564828" y="1115353"/>
            <a:ext cx="97790" cy="213995"/>
            <a:chOff x="2564828" y="1115353"/>
            <a:chExt cx="97790" cy="213995"/>
          </a:xfrm>
        </p:grpSpPr>
        <p:sp>
          <p:nvSpPr>
            <p:cNvPr id="2739" name="object 2739" descr=""/>
            <p:cNvSpPr/>
            <p:nvPr/>
          </p:nvSpPr>
          <p:spPr>
            <a:xfrm>
              <a:off x="2564828" y="1231798"/>
              <a:ext cx="97790" cy="97790"/>
            </a:xfrm>
            <a:custGeom>
              <a:avLst/>
              <a:gdLst/>
              <a:ahLst/>
              <a:cxnLst/>
              <a:rect l="l" t="t" r="r" b="b"/>
              <a:pathLst>
                <a:path w="97789" h="97790">
                  <a:moveTo>
                    <a:pt x="48793" y="0"/>
                  </a:moveTo>
                  <a:lnTo>
                    <a:pt x="29805" y="3830"/>
                  </a:lnTo>
                  <a:lnTo>
                    <a:pt x="14295" y="14277"/>
                  </a:lnTo>
                  <a:lnTo>
                    <a:pt x="3835" y="29778"/>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78"/>
                  </a:lnTo>
                  <a:lnTo>
                    <a:pt x="83289" y="14277"/>
                  </a:lnTo>
                  <a:lnTo>
                    <a:pt x="67784" y="3830"/>
                  </a:lnTo>
                  <a:lnTo>
                    <a:pt x="48793" y="0"/>
                  </a:lnTo>
                  <a:close/>
                </a:path>
              </a:pathLst>
            </a:custGeom>
            <a:solidFill>
              <a:srgbClr val="00AEEF"/>
            </a:solidFill>
          </p:spPr>
          <p:txBody>
            <a:bodyPr wrap="square" lIns="0" tIns="0" rIns="0" bIns="0" rtlCol="0"/>
            <a:lstStyle/>
            <a:p/>
          </p:txBody>
        </p:sp>
        <p:sp>
          <p:nvSpPr>
            <p:cNvPr id="2740" name="object 2740" descr=""/>
            <p:cNvSpPr/>
            <p:nvPr/>
          </p:nvSpPr>
          <p:spPr>
            <a:xfrm>
              <a:off x="2564828" y="1115353"/>
              <a:ext cx="97790" cy="97790"/>
            </a:xfrm>
            <a:custGeom>
              <a:avLst/>
              <a:gdLst/>
              <a:ahLst/>
              <a:cxnLst/>
              <a:rect l="l" t="t" r="r" b="b"/>
              <a:pathLst>
                <a:path w="97789" h="97790">
                  <a:moveTo>
                    <a:pt x="48793" y="0"/>
                  </a:moveTo>
                  <a:lnTo>
                    <a:pt x="29805" y="3830"/>
                  </a:lnTo>
                  <a:lnTo>
                    <a:pt x="14295" y="14277"/>
                  </a:lnTo>
                  <a:lnTo>
                    <a:pt x="3835" y="29778"/>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grpSp>
      <p:sp>
        <p:nvSpPr>
          <p:cNvPr id="2741" name="object 2741" descr=""/>
          <p:cNvSpPr txBox="1"/>
          <p:nvPr/>
        </p:nvSpPr>
        <p:spPr>
          <a:xfrm>
            <a:off x="2572668" y="1070422"/>
            <a:ext cx="248285" cy="269875"/>
          </a:xfrm>
          <a:prstGeom prst="rect">
            <a:avLst/>
          </a:prstGeom>
        </p:spPr>
        <p:txBody>
          <a:bodyPr wrap="square" lIns="0" tIns="27305" rIns="0" bIns="0" rtlCol="0" vert="horz">
            <a:spAutoFit/>
          </a:bodyPr>
          <a:lstStyle/>
          <a:p>
            <a:pPr marL="12700">
              <a:lnSpc>
                <a:spcPct val="100000"/>
              </a:lnSpc>
              <a:spcBef>
                <a:spcPts val="215"/>
              </a:spcBef>
            </a:pPr>
            <a:r>
              <a:rPr dirty="0" sz="700" spc="85">
                <a:solidFill>
                  <a:srgbClr val="FFFFFF"/>
                </a:solidFill>
                <a:latin typeface="Arial MT"/>
                <a:cs typeface="Arial MT"/>
              </a:rPr>
              <a:t>a </a:t>
            </a:r>
            <a:r>
              <a:rPr dirty="0" sz="550" spc="-25">
                <a:solidFill>
                  <a:srgbClr val="565658"/>
                </a:solidFill>
                <a:latin typeface="Microsoft YaHei"/>
                <a:cs typeface="Microsoft YaHei"/>
              </a:rPr>
              <a:t>250</a:t>
            </a:r>
            <a:endParaRPr sz="550">
              <a:latin typeface="Microsoft YaHei"/>
              <a:cs typeface="Microsoft YaHei"/>
            </a:endParaRPr>
          </a:p>
          <a:p>
            <a:pPr marL="13335">
              <a:lnSpc>
                <a:spcPct val="100000"/>
              </a:lnSpc>
              <a:spcBef>
                <a:spcPts val="120"/>
              </a:spcBef>
            </a:pPr>
            <a:r>
              <a:rPr dirty="0" sz="700" spc="90">
                <a:solidFill>
                  <a:srgbClr val="FFFFFF"/>
                </a:solidFill>
                <a:latin typeface="Arial MT"/>
                <a:cs typeface="Arial MT"/>
              </a:rPr>
              <a:t>b</a:t>
            </a:r>
            <a:r>
              <a:rPr dirty="0" sz="700" spc="70">
                <a:solidFill>
                  <a:srgbClr val="FFFFFF"/>
                </a:solidFill>
                <a:latin typeface="Arial MT"/>
                <a:cs typeface="Arial MT"/>
              </a:rPr>
              <a:t> </a:t>
            </a:r>
            <a:r>
              <a:rPr dirty="0" baseline="5050" sz="825" spc="-37">
                <a:solidFill>
                  <a:srgbClr val="565658"/>
                </a:solidFill>
                <a:latin typeface="Microsoft YaHei"/>
                <a:cs typeface="Microsoft YaHei"/>
              </a:rPr>
              <a:t>300</a:t>
            </a:r>
            <a:endParaRPr baseline="5050" sz="825">
              <a:latin typeface="Microsoft YaHei"/>
              <a:cs typeface="Microsoft YaHei"/>
            </a:endParaRPr>
          </a:p>
        </p:txBody>
      </p:sp>
      <p:grpSp>
        <p:nvGrpSpPr>
          <p:cNvPr id="2742" name="object 2742" descr=""/>
          <p:cNvGrpSpPr/>
          <p:nvPr/>
        </p:nvGrpSpPr>
        <p:grpSpPr>
          <a:xfrm>
            <a:off x="3038138" y="1115353"/>
            <a:ext cx="97790" cy="213995"/>
            <a:chOff x="3038138" y="1115353"/>
            <a:chExt cx="97790" cy="213995"/>
          </a:xfrm>
        </p:grpSpPr>
        <p:sp>
          <p:nvSpPr>
            <p:cNvPr id="2743" name="object 2743" descr=""/>
            <p:cNvSpPr/>
            <p:nvPr/>
          </p:nvSpPr>
          <p:spPr>
            <a:xfrm>
              <a:off x="3038138" y="1231798"/>
              <a:ext cx="97790" cy="97790"/>
            </a:xfrm>
            <a:custGeom>
              <a:avLst/>
              <a:gdLst/>
              <a:ahLst/>
              <a:cxnLst/>
              <a:rect l="l" t="t" r="r" b="b"/>
              <a:pathLst>
                <a:path w="97789" h="97790">
                  <a:moveTo>
                    <a:pt x="48793" y="0"/>
                  </a:moveTo>
                  <a:lnTo>
                    <a:pt x="29805" y="3830"/>
                  </a:lnTo>
                  <a:lnTo>
                    <a:pt x="14295" y="14277"/>
                  </a:lnTo>
                  <a:lnTo>
                    <a:pt x="3835" y="29778"/>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78"/>
                  </a:lnTo>
                  <a:lnTo>
                    <a:pt x="83289" y="14277"/>
                  </a:lnTo>
                  <a:lnTo>
                    <a:pt x="67784" y="3830"/>
                  </a:lnTo>
                  <a:lnTo>
                    <a:pt x="48793" y="0"/>
                  </a:lnTo>
                  <a:close/>
                </a:path>
              </a:pathLst>
            </a:custGeom>
            <a:solidFill>
              <a:srgbClr val="00AEEF"/>
            </a:solidFill>
          </p:spPr>
          <p:txBody>
            <a:bodyPr wrap="square" lIns="0" tIns="0" rIns="0" bIns="0" rtlCol="0"/>
            <a:lstStyle/>
            <a:p/>
          </p:txBody>
        </p:sp>
        <p:sp>
          <p:nvSpPr>
            <p:cNvPr id="2744" name="object 2744" descr=""/>
            <p:cNvSpPr/>
            <p:nvPr/>
          </p:nvSpPr>
          <p:spPr>
            <a:xfrm>
              <a:off x="3038151" y="1115353"/>
              <a:ext cx="97790" cy="97790"/>
            </a:xfrm>
            <a:custGeom>
              <a:avLst/>
              <a:gdLst/>
              <a:ahLst/>
              <a:cxnLst/>
              <a:rect l="l" t="t" r="r" b="b"/>
              <a:pathLst>
                <a:path w="97789" h="97790">
                  <a:moveTo>
                    <a:pt x="48793" y="0"/>
                  </a:moveTo>
                  <a:lnTo>
                    <a:pt x="29805" y="3830"/>
                  </a:lnTo>
                  <a:lnTo>
                    <a:pt x="14295" y="14277"/>
                  </a:lnTo>
                  <a:lnTo>
                    <a:pt x="3835" y="29778"/>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grpSp>
      <p:sp>
        <p:nvSpPr>
          <p:cNvPr id="2745" name="object 2745" descr=""/>
          <p:cNvSpPr txBox="1"/>
          <p:nvPr/>
        </p:nvSpPr>
        <p:spPr>
          <a:xfrm>
            <a:off x="3045990" y="1070422"/>
            <a:ext cx="210185" cy="269875"/>
          </a:xfrm>
          <a:prstGeom prst="rect">
            <a:avLst/>
          </a:prstGeom>
        </p:spPr>
        <p:txBody>
          <a:bodyPr wrap="square" lIns="0" tIns="27305" rIns="0" bIns="0" rtlCol="0" vert="horz">
            <a:spAutoFit/>
          </a:bodyPr>
          <a:lstStyle/>
          <a:p>
            <a:pPr marL="12700">
              <a:lnSpc>
                <a:spcPct val="100000"/>
              </a:lnSpc>
              <a:spcBef>
                <a:spcPts val="215"/>
              </a:spcBef>
            </a:pPr>
            <a:r>
              <a:rPr dirty="0" sz="700" spc="85">
                <a:solidFill>
                  <a:srgbClr val="FFFFFF"/>
                </a:solidFill>
                <a:latin typeface="Arial MT"/>
                <a:cs typeface="Arial MT"/>
              </a:rPr>
              <a:t>a</a:t>
            </a:r>
            <a:r>
              <a:rPr dirty="0" sz="700" spc="120">
                <a:solidFill>
                  <a:srgbClr val="FFFFFF"/>
                </a:solidFill>
                <a:latin typeface="Arial MT"/>
                <a:cs typeface="Arial MT"/>
              </a:rPr>
              <a:t> </a:t>
            </a:r>
            <a:r>
              <a:rPr dirty="0" sz="550" spc="-25">
                <a:solidFill>
                  <a:srgbClr val="565658"/>
                </a:solidFill>
                <a:latin typeface="Microsoft YaHei"/>
                <a:cs typeface="Microsoft YaHei"/>
              </a:rPr>
              <a:t>68</a:t>
            </a:r>
            <a:endParaRPr sz="550">
              <a:latin typeface="Microsoft YaHei"/>
              <a:cs typeface="Microsoft YaHei"/>
            </a:endParaRPr>
          </a:p>
          <a:p>
            <a:pPr marL="13335">
              <a:lnSpc>
                <a:spcPct val="100000"/>
              </a:lnSpc>
              <a:spcBef>
                <a:spcPts val="120"/>
              </a:spcBef>
            </a:pPr>
            <a:r>
              <a:rPr dirty="0" sz="700" spc="90">
                <a:solidFill>
                  <a:srgbClr val="FFFFFF"/>
                </a:solidFill>
                <a:latin typeface="Arial MT"/>
                <a:cs typeface="Arial MT"/>
              </a:rPr>
              <a:t>b</a:t>
            </a:r>
            <a:r>
              <a:rPr dirty="0" sz="700" spc="110">
                <a:solidFill>
                  <a:srgbClr val="FFFFFF"/>
                </a:solidFill>
                <a:latin typeface="Arial MT"/>
                <a:cs typeface="Arial MT"/>
              </a:rPr>
              <a:t> </a:t>
            </a:r>
            <a:r>
              <a:rPr dirty="0" baseline="5050" sz="825" spc="-37">
                <a:solidFill>
                  <a:srgbClr val="565658"/>
                </a:solidFill>
                <a:latin typeface="Microsoft YaHei"/>
                <a:cs typeface="Microsoft YaHei"/>
              </a:rPr>
              <a:t>75</a:t>
            </a:r>
            <a:endParaRPr baseline="5050" sz="825">
              <a:latin typeface="Microsoft YaHei"/>
              <a:cs typeface="Microsoft YaHei"/>
            </a:endParaRPr>
          </a:p>
        </p:txBody>
      </p:sp>
      <p:grpSp>
        <p:nvGrpSpPr>
          <p:cNvPr id="2746" name="object 2746" descr=""/>
          <p:cNvGrpSpPr/>
          <p:nvPr/>
        </p:nvGrpSpPr>
        <p:grpSpPr>
          <a:xfrm>
            <a:off x="958941" y="2650726"/>
            <a:ext cx="97790" cy="213995"/>
            <a:chOff x="958941" y="2650726"/>
            <a:chExt cx="97790" cy="213995"/>
          </a:xfrm>
        </p:grpSpPr>
        <p:sp>
          <p:nvSpPr>
            <p:cNvPr id="2747" name="object 2747" descr=""/>
            <p:cNvSpPr/>
            <p:nvPr/>
          </p:nvSpPr>
          <p:spPr>
            <a:xfrm>
              <a:off x="958941" y="2767171"/>
              <a:ext cx="97790" cy="97790"/>
            </a:xfrm>
            <a:custGeom>
              <a:avLst/>
              <a:gdLst/>
              <a:ahLst/>
              <a:cxnLst/>
              <a:rect l="l" t="t" r="r" b="b"/>
              <a:pathLst>
                <a:path w="97790"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78"/>
                  </a:lnTo>
                  <a:lnTo>
                    <a:pt x="83289" y="14277"/>
                  </a:lnTo>
                  <a:lnTo>
                    <a:pt x="67784" y="3830"/>
                  </a:lnTo>
                  <a:lnTo>
                    <a:pt x="48793" y="0"/>
                  </a:lnTo>
                  <a:close/>
                </a:path>
              </a:pathLst>
            </a:custGeom>
            <a:solidFill>
              <a:srgbClr val="00AEEF"/>
            </a:solidFill>
          </p:spPr>
          <p:txBody>
            <a:bodyPr wrap="square" lIns="0" tIns="0" rIns="0" bIns="0" rtlCol="0"/>
            <a:lstStyle/>
            <a:p/>
          </p:txBody>
        </p:sp>
        <p:sp>
          <p:nvSpPr>
            <p:cNvPr id="2748" name="object 2748" descr=""/>
            <p:cNvSpPr/>
            <p:nvPr/>
          </p:nvSpPr>
          <p:spPr>
            <a:xfrm>
              <a:off x="958954" y="2650726"/>
              <a:ext cx="97790" cy="97790"/>
            </a:xfrm>
            <a:custGeom>
              <a:avLst/>
              <a:gdLst/>
              <a:ahLst/>
              <a:cxnLst/>
              <a:rect l="l" t="t" r="r" b="b"/>
              <a:pathLst>
                <a:path w="97790"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grpSp>
      <p:sp>
        <p:nvSpPr>
          <p:cNvPr id="2749" name="object 2749" descr=""/>
          <p:cNvSpPr txBox="1"/>
          <p:nvPr/>
        </p:nvSpPr>
        <p:spPr>
          <a:xfrm>
            <a:off x="966800" y="2612796"/>
            <a:ext cx="248285" cy="266700"/>
          </a:xfrm>
          <a:prstGeom prst="rect">
            <a:avLst/>
          </a:prstGeom>
        </p:spPr>
        <p:txBody>
          <a:bodyPr wrap="square" lIns="0" tIns="26034" rIns="0" bIns="0" rtlCol="0" vert="horz">
            <a:spAutoFit/>
          </a:bodyPr>
          <a:lstStyle/>
          <a:p>
            <a:pPr marL="12700">
              <a:lnSpc>
                <a:spcPct val="100000"/>
              </a:lnSpc>
              <a:spcBef>
                <a:spcPts val="204"/>
              </a:spcBef>
            </a:pPr>
            <a:r>
              <a:rPr dirty="0" baseline="3968" sz="1050" spc="127">
                <a:solidFill>
                  <a:srgbClr val="FFFFFF"/>
                </a:solidFill>
                <a:latin typeface="Arial MT"/>
                <a:cs typeface="Arial MT"/>
              </a:rPr>
              <a:t>a </a:t>
            </a:r>
            <a:r>
              <a:rPr dirty="0" sz="550" spc="-25">
                <a:solidFill>
                  <a:srgbClr val="565658"/>
                </a:solidFill>
                <a:latin typeface="Microsoft YaHei"/>
                <a:cs typeface="Microsoft YaHei"/>
              </a:rPr>
              <a:t>333</a:t>
            </a:r>
            <a:endParaRPr sz="550">
              <a:latin typeface="Microsoft YaHei"/>
              <a:cs typeface="Microsoft YaHei"/>
            </a:endParaRPr>
          </a:p>
          <a:p>
            <a:pPr marL="13335">
              <a:lnSpc>
                <a:spcPct val="100000"/>
              </a:lnSpc>
              <a:spcBef>
                <a:spcPts val="105"/>
              </a:spcBef>
            </a:pPr>
            <a:r>
              <a:rPr dirty="0" baseline="3968" sz="1050" spc="135">
                <a:solidFill>
                  <a:srgbClr val="FFFFFF"/>
                </a:solidFill>
                <a:latin typeface="Arial MT"/>
                <a:cs typeface="Arial MT"/>
              </a:rPr>
              <a:t>b</a:t>
            </a:r>
            <a:r>
              <a:rPr dirty="0" baseline="3968" sz="1050" spc="104">
                <a:solidFill>
                  <a:srgbClr val="FFFFFF"/>
                </a:solidFill>
                <a:latin typeface="Arial MT"/>
                <a:cs typeface="Arial MT"/>
              </a:rPr>
              <a:t> </a:t>
            </a:r>
            <a:r>
              <a:rPr dirty="0" sz="550" spc="-25">
                <a:solidFill>
                  <a:srgbClr val="565658"/>
                </a:solidFill>
                <a:latin typeface="Microsoft YaHei"/>
                <a:cs typeface="Microsoft YaHei"/>
              </a:rPr>
              <a:t>333</a:t>
            </a:r>
            <a:endParaRPr sz="550">
              <a:latin typeface="Microsoft YaHei"/>
              <a:cs typeface="Microsoft YaHei"/>
            </a:endParaRPr>
          </a:p>
        </p:txBody>
      </p:sp>
      <p:grpSp>
        <p:nvGrpSpPr>
          <p:cNvPr id="2750" name="object 2750" descr=""/>
          <p:cNvGrpSpPr/>
          <p:nvPr/>
        </p:nvGrpSpPr>
        <p:grpSpPr>
          <a:xfrm>
            <a:off x="1822244" y="3780120"/>
            <a:ext cx="97790" cy="213995"/>
            <a:chOff x="1822244" y="3780120"/>
            <a:chExt cx="97790" cy="213995"/>
          </a:xfrm>
        </p:grpSpPr>
        <p:sp>
          <p:nvSpPr>
            <p:cNvPr id="2751" name="object 2751" descr=""/>
            <p:cNvSpPr/>
            <p:nvPr/>
          </p:nvSpPr>
          <p:spPr>
            <a:xfrm>
              <a:off x="1822244" y="3896565"/>
              <a:ext cx="97790" cy="97790"/>
            </a:xfrm>
            <a:custGeom>
              <a:avLst/>
              <a:gdLst/>
              <a:ahLst/>
              <a:cxnLst/>
              <a:rect l="l" t="t" r="r" b="b"/>
              <a:pathLst>
                <a:path w="97789" h="97789">
                  <a:moveTo>
                    <a:pt x="48793" y="0"/>
                  </a:moveTo>
                  <a:lnTo>
                    <a:pt x="29805" y="3830"/>
                  </a:lnTo>
                  <a:lnTo>
                    <a:pt x="14295" y="14277"/>
                  </a:lnTo>
                  <a:lnTo>
                    <a:pt x="3835" y="29778"/>
                  </a:lnTo>
                  <a:lnTo>
                    <a:pt x="0" y="48767"/>
                  </a:lnTo>
                  <a:lnTo>
                    <a:pt x="3835" y="67757"/>
                  </a:lnTo>
                  <a:lnTo>
                    <a:pt x="14295" y="83258"/>
                  </a:lnTo>
                  <a:lnTo>
                    <a:pt x="29805" y="93705"/>
                  </a:lnTo>
                  <a:lnTo>
                    <a:pt x="48793" y="97535"/>
                  </a:lnTo>
                  <a:lnTo>
                    <a:pt x="67784" y="93705"/>
                  </a:lnTo>
                  <a:lnTo>
                    <a:pt x="83289" y="83258"/>
                  </a:lnTo>
                  <a:lnTo>
                    <a:pt x="93741" y="67757"/>
                  </a:lnTo>
                  <a:lnTo>
                    <a:pt x="97574" y="48767"/>
                  </a:lnTo>
                  <a:lnTo>
                    <a:pt x="93741" y="29778"/>
                  </a:lnTo>
                  <a:lnTo>
                    <a:pt x="83289" y="14277"/>
                  </a:lnTo>
                  <a:lnTo>
                    <a:pt x="67784" y="3830"/>
                  </a:lnTo>
                  <a:lnTo>
                    <a:pt x="48793" y="0"/>
                  </a:lnTo>
                  <a:close/>
                </a:path>
              </a:pathLst>
            </a:custGeom>
            <a:solidFill>
              <a:srgbClr val="00AEEF"/>
            </a:solidFill>
          </p:spPr>
          <p:txBody>
            <a:bodyPr wrap="square" lIns="0" tIns="0" rIns="0" bIns="0" rtlCol="0"/>
            <a:lstStyle/>
            <a:p/>
          </p:txBody>
        </p:sp>
        <p:sp>
          <p:nvSpPr>
            <p:cNvPr id="2752" name="object 2752" descr=""/>
            <p:cNvSpPr/>
            <p:nvPr/>
          </p:nvSpPr>
          <p:spPr>
            <a:xfrm>
              <a:off x="1822244" y="3780120"/>
              <a:ext cx="97790" cy="97790"/>
            </a:xfrm>
            <a:custGeom>
              <a:avLst/>
              <a:gdLst/>
              <a:ahLst/>
              <a:cxnLst/>
              <a:rect l="l" t="t" r="r" b="b"/>
              <a:pathLst>
                <a:path w="97789" h="97789">
                  <a:moveTo>
                    <a:pt x="48793" y="0"/>
                  </a:moveTo>
                  <a:lnTo>
                    <a:pt x="29805" y="3830"/>
                  </a:lnTo>
                  <a:lnTo>
                    <a:pt x="14295" y="14277"/>
                  </a:lnTo>
                  <a:lnTo>
                    <a:pt x="3835" y="29778"/>
                  </a:lnTo>
                  <a:lnTo>
                    <a:pt x="0" y="48767"/>
                  </a:lnTo>
                  <a:lnTo>
                    <a:pt x="3835" y="67757"/>
                  </a:lnTo>
                  <a:lnTo>
                    <a:pt x="14295" y="83258"/>
                  </a:lnTo>
                  <a:lnTo>
                    <a:pt x="29805" y="93705"/>
                  </a:lnTo>
                  <a:lnTo>
                    <a:pt x="48793" y="97535"/>
                  </a:lnTo>
                  <a:lnTo>
                    <a:pt x="67784" y="93705"/>
                  </a:lnTo>
                  <a:lnTo>
                    <a:pt x="83289" y="83258"/>
                  </a:lnTo>
                  <a:lnTo>
                    <a:pt x="93741" y="67757"/>
                  </a:lnTo>
                  <a:lnTo>
                    <a:pt x="97574" y="48767"/>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grpSp>
      <p:sp>
        <p:nvSpPr>
          <p:cNvPr id="2753" name="object 2753" descr=""/>
          <p:cNvSpPr txBox="1"/>
          <p:nvPr/>
        </p:nvSpPr>
        <p:spPr>
          <a:xfrm>
            <a:off x="1804690" y="3755378"/>
            <a:ext cx="417195" cy="251460"/>
          </a:xfrm>
          <a:prstGeom prst="rect">
            <a:avLst/>
          </a:prstGeom>
        </p:spPr>
        <p:txBody>
          <a:bodyPr wrap="square" lIns="0" tIns="15240" rIns="0" bIns="0" rtlCol="0" vert="horz">
            <a:spAutoFit/>
          </a:bodyPr>
          <a:lstStyle/>
          <a:p>
            <a:pPr marL="38100">
              <a:lnSpc>
                <a:spcPct val="100000"/>
              </a:lnSpc>
              <a:spcBef>
                <a:spcPts val="120"/>
              </a:spcBef>
            </a:pPr>
            <a:r>
              <a:rPr dirty="0" baseline="7936" sz="1050" spc="127">
                <a:solidFill>
                  <a:srgbClr val="FFFFFF"/>
                </a:solidFill>
                <a:latin typeface="Arial MT"/>
                <a:cs typeface="Arial MT"/>
              </a:rPr>
              <a:t>a</a:t>
            </a:r>
            <a:r>
              <a:rPr dirty="0" baseline="7936" sz="1050" spc="330">
                <a:solidFill>
                  <a:srgbClr val="FFFFFF"/>
                </a:solidFill>
                <a:latin typeface="Arial MT"/>
                <a:cs typeface="Arial MT"/>
              </a:rPr>
              <a:t> </a:t>
            </a:r>
            <a:r>
              <a:rPr dirty="0" sz="550" spc="-10">
                <a:solidFill>
                  <a:srgbClr val="565658"/>
                </a:solidFill>
                <a:latin typeface="Microsoft YaHei"/>
                <a:cs typeface="Microsoft YaHei"/>
              </a:rPr>
              <a:t>475.45</a:t>
            </a:r>
            <a:endParaRPr sz="550">
              <a:latin typeface="Microsoft YaHei"/>
              <a:cs typeface="Microsoft YaHei"/>
            </a:endParaRPr>
          </a:p>
          <a:p>
            <a:pPr marL="38735">
              <a:lnSpc>
                <a:spcPct val="100000"/>
              </a:lnSpc>
              <a:spcBef>
                <a:spcPts val="70"/>
              </a:spcBef>
            </a:pPr>
            <a:r>
              <a:rPr dirty="0" sz="700" spc="90">
                <a:solidFill>
                  <a:srgbClr val="FFFFFF"/>
                </a:solidFill>
                <a:latin typeface="Arial MT"/>
                <a:cs typeface="Arial MT"/>
              </a:rPr>
              <a:t>b</a:t>
            </a:r>
            <a:r>
              <a:rPr dirty="0" sz="700" spc="204">
                <a:solidFill>
                  <a:srgbClr val="FFFFFF"/>
                </a:solidFill>
                <a:latin typeface="Arial MT"/>
                <a:cs typeface="Arial MT"/>
              </a:rPr>
              <a:t> </a:t>
            </a:r>
            <a:r>
              <a:rPr dirty="0" sz="550" spc="-10">
                <a:solidFill>
                  <a:srgbClr val="565658"/>
                </a:solidFill>
                <a:latin typeface="Microsoft YaHei"/>
                <a:cs typeface="Microsoft YaHei"/>
              </a:rPr>
              <a:t>580.37</a:t>
            </a:r>
            <a:endParaRPr sz="550">
              <a:latin typeface="Microsoft YaHei"/>
              <a:cs typeface="Microsoft YaHei"/>
            </a:endParaRPr>
          </a:p>
        </p:txBody>
      </p:sp>
      <p:grpSp>
        <p:nvGrpSpPr>
          <p:cNvPr id="2754" name="object 2754" descr=""/>
          <p:cNvGrpSpPr/>
          <p:nvPr/>
        </p:nvGrpSpPr>
        <p:grpSpPr>
          <a:xfrm>
            <a:off x="2756940" y="3780120"/>
            <a:ext cx="97790" cy="213995"/>
            <a:chOff x="2756940" y="3780120"/>
            <a:chExt cx="97790" cy="213995"/>
          </a:xfrm>
        </p:grpSpPr>
        <p:sp>
          <p:nvSpPr>
            <p:cNvPr id="2755" name="object 2755" descr=""/>
            <p:cNvSpPr/>
            <p:nvPr/>
          </p:nvSpPr>
          <p:spPr>
            <a:xfrm>
              <a:off x="2756940" y="3896565"/>
              <a:ext cx="97790" cy="97790"/>
            </a:xfrm>
            <a:custGeom>
              <a:avLst/>
              <a:gdLst/>
              <a:ahLst/>
              <a:cxnLst/>
              <a:rect l="l" t="t" r="r" b="b"/>
              <a:pathLst>
                <a:path w="97789" h="97789">
                  <a:moveTo>
                    <a:pt x="48793" y="0"/>
                  </a:moveTo>
                  <a:lnTo>
                    <a:pt x="29805" y="3830"/>
                  </a:lnTo>
                  <a:lnTo>
                    <a:pt x="14295" y="14277"/>
                  </a:lnTo>
                  <a:lnTo>
                    <a:pt x="3835" y="29778"/>
                  </a:lnTo>
                  <a:lnTo>
                    <a:pt x="0" y="48767"/>
                  </a:lnTo>
                  <a:lnTo>
                    <a:pt x="3835" y="67757"/>
                  </a:lnTo>
                  <a:lnTo>
                    <a:pt x="14295" y="83258"/>
                  </a:lnTo>
                  <a:lnTo>
                    <a:pt x="29805" y="93705"/>
                  </a:lnTo>
                  <a:lnTo>
                    <a:pt x="48793" y="97535"/>
                  </a:lnTo>
                  <a:lnTo>
                    <a:pt x="67784" y="93705"/>
                  </a:lnTo>
                  <a:lnTo>
                    <a:pt x="83289" y="83258"/>
                  </a:lnTo>
                  <a:lnTo>
                    <a:pt x="93741" y="67757"/>
                  </a:lnTo>
                  <a:lnTo>
                    <a:pt x="97574" y="48767"/>
                  </a:lnTo>
                  <a:lnTo>
                    <a:pt x="93741" y="29778"/>
                  </a:lnTo>
                  <a:lnTo>
                    <a:pt x="83289" y="14277"/>
                  </a:lnTo>
                  <a:lnTo>
                    <a:pt x="67784" y="3830"/>
                  </a:lnTo>
                  <a:lnTo>
                    <a:pt x="48793" y="0"/>
                  </a:lnTo>
                  <a:close/>
                </a:path>
              </a:pathLst>
            </a:custGeom>
            <a:solidFill>
              <a:srgbClr val="00AEEF"/>
            </a:solidFill>
          </p:spPr>
          <p:txBody>
            <a:bodyPr wrap="square" lIns="0" tIns="0" rIns="0" bIns="0" rtlCol="0"/>
            <a:lstStyle/>
            <a:p/>
          </p:txBody>
        </p:sp>
        <p:sp>
          <p:nvSpPr>
            <p:cNvPr id="2756" name="object 2756" descr=""/>
            <p:cNvSpPr/>
            <p:nvPr/>
          </p:nvSpPr>
          <p:spPr>
            <a:xfrm>
              <a:off x="2756940" y="3780120"/>
              <a:ext cx="97790" cy="97790"/>
            </a:xfrm>
            <a:custGeom>
              <a:avLst/>
              <a:gdLst/>
              <a:ahLst/>
              <a:cxnLst/>
              <a:rect l="l" t="t" r="r" b="b"/>
              <a:pathLst>
                <a:path w="97789" h="97789">
                  <a:moveTo>
                    <a:pt x="48793" y="0"/>
                  </a:moveTo>
                  <a:lnTo>
                    <a:pt x="29805" y="3830"/>
                  </a:lnTo>
                  <a:lnTo>
                    <a:pt x="14295" y="14277"/>
                  </a:lnTo>
                  <a:lnTo>
                    <a:pt x="3835" y="29778"/>
                  </a:lnTo>
                  <a:lnTo>
                    <a:pt x="0" y="48767"/>
                  </a:lnTo>
                  <a:lnTo>
                    <a:pt x="3835" y="67757"/>
                  </a:lnTo>
                  <a:lnTo>
                    <a:pt x="14295" y="83258"/>
                  </a:lnTo>
                  <a:lnTo>
                    <a:pt x="29805" y="93705"/>
                  </a:lnTo>
                  <a:lnTo>
                    <a:pt x="48793" y="97535"/>
                  </a:lnTo>
                  <a:lnTo>
                    <a:pt x="67784" y="93705"/>
                  </a:lnTo>
                  <a:lnTo>
                    <a:pt x="83289" y="83258"/>
                  </a:lnTo>
                  <a:lnTo>
                    <a:pt x="93741" y="67757"/>
                  </a:lnTo>
                  <a:lnTo>
                    <a:pt x="97574" y="48767"/>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grpSp>
      <p:sp>
        <p:nvSpPr>
          <p:cNvPr id="2757" name="object 2757" descr=""/>
          <p:cNvSpPr txBox="1"/>
          <p:nvPr/>
        </p:nvSpPr>
        <p:spPr>
          <a:xfrm>
            <a:off x="2739379" y="3755306"/>
            <a:ext cx="419734" cy="251460"/>
          </a:xfrm>
          <a:prstGeom prst="rect">
            <a:avLst/>
          </a:prstGeom>
        </p:spPr>
        <p:txBody>
          <a:bodyPr wrap="square" lIns="0" tIns="15240" rIns="0" bIns="0" rtlCol="0" vert="horz">
            <a:spAutoFit/>
          </a:bodyPr>
          <a:lstStyle/>
          <a:p>
            <a:pPr marL="38100">
              <a:lnSpc>
                <a:spcPct val="100000"/>
              </a:lnSpc>
              <a:spcBef>
                <a:spcPts val="120"/>
              </a:spcBef>
            </a:pPr>
            <a:r>
              <a:rPr dirty="0" baseline="7936" sz="1050" spc="127">
                <a:solidFill>
                  <a:srgbClr val="FFFFFF"/>
                </a:solidFill>
                <a:latin typeface="Arial MT"/>
                <a:cs typeface="Arial MT"/>
              </a:rPr>
              <a:t>a</a:t>
            </a:r>
            <a:r>
              <a:rPr dirty="0" baseline="7936" sz="1050" spc="352">
                <a:solidFill>
                  <a:srgbClr val="FFFFFF"/>
                </a:solidFill>
                <a:latin typeface="Arial MT"/>
                <a:cs typeface="Arial MT"/>
              </a:rPr>
              <a:t> </a:t>
            </a:r>
            <a:r>
              <a:rPr dirty="0" sz="550" spc="-10">
                <a:solidFill>
                  <a:srgbClr val="565658"/>
                </a:solidFill>
                <a:latin typeface="Microsoft YaHei"/>
                <a:cs typeface="Microsoft YaHei"/>
              </a:rPr>
              <a:t>475.45</a:t>
            </a:r>
            <a:endParaRPr sz="550">
              <a:latin typeface="Microsoft YaHei"/>
              <a:cs typeface="Microsoft YaHei"/>
            </a:endParaRPr>
          </a:p>
          <a:p>
            <a:pPr marL="38735">
              <a:lnSpc>
                <a:spcPct val="100000"/>
              </a:lnSpc>
              <a:spcBef>
                <a:spcPts val="70"/>
              </a:spcBef>
            </a:pPr>
            <a:r>
              <a:rPr dirty="0" sz="700" spc="90">
                <a:solidFill>
                  <a:srgbClr val="FFFFFF"/>
                </a:solidFill>
                <a:latin typeface="Arial MT"/>
                <a:cs typeface="Arial MT"/>
              </a:rPr>
              <a:t>b</a:t>
            </a:r>
            <a:r>
              <a:rPr dirty="0" sz="700" spc="225">
                <a:solidFill>
                  <a:srgbClr val="FFFFFF"/>
                </a:solidFill>
                <a:latin typeface="Arial MT"/>
                <a:cs typeface="Arial MT"/>
              </a:rPr>
              <a:t> </a:t>
            </a:r>
            <a:r>
              <a:rPr dirty="0" sz="550" spc="-10">
                <a:solidFill>
                  <a:srgbClr val="565658"/>
                </a:solidFill>
                <a:latin typeface="Microsoft YaHei"/>
                <a:cs typeface="Microsoft YaHei"/>
              </a:rPr>
              <a:t>580.37</a:t>
            </a:r>
            <a:endParaRPr sz="550">
              <a:latin typeface="Microsoft YaHei"/>
              <a:cs typeface="Microsoft YaHei"/>
            </a:endParaRPr>
          </a:p>
        </p:txBody>
      </p:sp>
      <p:grpSp>
        <p:nvGrpSpPr>
          <p:cNvPr id="2758" name="object 2758" descr=""/>
          <p:cNvGrpSpPr/>
          <p:nvPr/>
        </p:nvGrpSpPr>
        <p:grpSpPr>
          <a:xfrm>
            <a:off x="2597755" y="2146149"/>
            <a:ext cx="1049655" cy="1413510"/>
            <a:chOff x="2597755" y="2146149"/>
            <a:chExt cx="1049655" cy="1413510"/>
          </a:xfrm>
        </p:grpSpPr>
        <p:sp>
          <p:nvSpPr>
            <p:cNvPr id="2759" name="object 2759" descr=""/>
            <p:cNvSpPr/>
            <p:nvPr/>
          </p:nvSpPr>
          <p:spPr>
            <a:xfrm>
              <a:off x="2597755" y="3462081"/>
              <a:ext cx="97790" cy="97790"/>
            </a:xfrm>
            <a:custGeom>
              <a:avLst/>
              <a:gdLst/>
              <a:ahLst/>
              <a:cxnLst/>
              <a:rect l="l" t="t" r="r" b="b"/>
              <a:pathLst>
                <a:path w="97789"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79" y="93705"/>
                  </a:lnTo>
                  <a:lnTo>
                    <a:pt x="83285" y="83258"/>
                  </a:lnTo>
                  <a:lnTo>
                    <a:pt x="93740" y="67757"/>
                  </a:lnTo>
                  <a:lnTo>
                    <a:pt x="97574" y="48768"/>
                  </a:lnTo>
                  <a:lnTo>
                    <a:pt x="93740" y="29778"/>
                  </a:lnTo>
                  <a:lnTo>
                    <a:pt x="83285" y="14277"/>
                  </a:lnTo>
                  <a:lnTo>
                    <a:pt x="67779" y="3830"/>
                  </a:lnTo>
                  <a:lnTo>
                    <a:pt x="48793" y="0"/>
                  </a:lnTo>
                  <a:close/>
                </a:path>
              </a:pathLst>
            </a:custGeom>
            <a:solidFill>
              <a:srgbClr val="00AEEF"/>
            </a:solidFill>
          </p:spPr>
          <p:txBody>
            <a:bodyPr wrap="square" lIns="0" tIns="0" rIns="0" bIns="0" rtlCol="0"/>
            <a:lstStyle/>
            <a:p/>
          </p:txBody>
        </p:sp>
        <p:sp>
          <p:nvSpPr>
            <p:cNvPr id="2760" name="object 2760" descr=""/>
            <p:cNvSpPr/>
            <p:nvPr/>
          </p:nvSpPr>
          <p:spPr>
            <a:xfrm>
              <a:off x="2597768" y="3345636"/>
              <a:ext cx="97790" cy="97790"/>
            </a:xfrm>
            <a:custGeom>
              <a:avLst/>
              <a:gdLst/>
              <a:ahLst/>
              <a:cxnLst/>
              <a:rect l="l" t="t" r="r" b="b"/>
              <a:pathLst>
                <a:path w="97789"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79" y="93705"/>
                  </a:lnTo>
                  <a:lnTo>
                    <a:pt x="83285" y="83258"/>
                  </a:lnTo>
                  <a:lnTo>
                    <a:pt x="93740" y="67757"/>
                  </a:lnTo>
                  <a:lnTo>
                    <a:pt x="97574" y="48768"/>
                  </a:lnTo>
                  <a:lnTo>
                    <a:pt x="93740" y="29778"/>
                  </a:lnTo>
                  <a:lnTo>
                    <a:pt x="83285" y="14277"/>
                  </a:lnTo>
                  <a:lnTo>
                    <a:pt x="67779" y="3830"/>
                  </a:lnTo>
                  <a:lnTo>
                    <a:pt x="48793" y="0"/>
                  </a:lnTo>
                  <a:close/>
                </a:path>
              </a:pathLst>
            </a:custGeom>
            <a:solidFill>
              <a:srgbClr val="EF4136"/>
            </a:solidFill>
          </p:spPr>
          <p:txBody>
            <a:bodyPr wrap="square" lIns="0" tIns="0" rIns="0" bIns="0" rtlCol="0"/>
            <a:lstStyle/>
            <a:p/>
          </p:txBody>
        </p:sp>
        <p:sp>
          <p:nvSpPr>
            <p:cNvPr id="2761" name="object 2761" descr=""/>
            <p:cNvSpPr/>
            <p:nvPr/>
          </p:nvSpPr>
          <p:spPr>
            <a:xfrm>
              <a:off x="3549549" y="2262594"/>
              <a:ext cx="97790" cy="97790"/>
            </a:xfrm>
            <a:custGeom>
              <a:avLst/>
              <a:gdLst/>
              <a:ahLst/>
              <a:cxnLst/>
              <a:rect l="l" t="t" r="r" b="b"/>
              <a:pathLst>
                <a:path w="97789"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79" y="93705"/>
                  </a:lnTo>
                  <a:lnTo>
                    <a:pt x="83285" y="83258"/>
                  </a:lnTo>
                  <a:lnTo>
                    <a:pt x="93740" y="67757"/>
                  </a:lnTo>
                  <a:lnTo>
                    <a:pt x="97574" y="48768"/>
                  </a:lnTo>
                  <a:lnTo>
                    <a:pt x="93740" y="29778"/>
                  </a:lnTo>
                  <a:lnTo>
                    <a:pt x="83285" y="14277"/>
                  </a:lnTo>
                  <a:lnTo>
                    <a:pt x="67779" y="3830"/>
                  </a:lnTo>
                  <a:lnTo>
                    <a:pt x="48793" y="0"/>
                  </a:lnTo>
                  <a:close/>
                </a:path>
              </a:pathLst>
            </a:custGeom>
            <a:solidFill>
              <a:srgbClr val="00AEEF"/>
            </a:solidFill>
          </p:spPr>
          <p:txBody>
            <a:bodyPr wrap="square" lIns="0" tIns="0" rIns="0" bIns="0" rtlCol="0"/>
            <a:lstStyle/>
            <a:p/>
          </p:txBody>
        </p:sp>
        <p:sp>
          <p:nvSpPr>
            <p:cNvPr id="2762" name="object 2762" descr=""/>
            <p:cNvSpPr/>
            <p:nvPr/>
          </p:nvSpPr>
          <p:spPr>
            <a:xfrm>
              <a:off x="3549556" y="2146149"/>
              <a:ext cx="97790" cy="97790"/>
            </a:xfrm>
            <a:custGeom>
              <a:avLst/>
              <a:gdLst/>
              <a:ahLst/>
              <a:cxnLst/>
              <a:rect l="l" t="t" r="r" b="b"/>
              <a:pathLst>
                <a:path w="97789" h="97789">
                  <a:moveTo>
                    <a:pt x="48793" y="0"/>
                  </a:moveTo>
                  <a:lnTo>
                    <a:pt x="29805" y="3830"/>
                  </a:lnTo>
                  <a:lnTo>
                    <a:pt x="14295" y="14277"/>
                  </a:lnTo>
                  <a:lnTo>
                    <a:pt x="3835" y="29778"/>
                  </a:lnTo>
                  <a:lnTo>
                    <a:pt x="0" y="48768"/>
                  </a:lnTo>
                  <a:lnTo>
                    <a:pt x="3835" y="67751"/>
                  </a:lnTo>
                  <a:lnTo>
                    <a:pt x="14295" y="83253"/>
                  </a:lnTo>
                  <a:lnTo>
                    <a:pt x="29805" y="93703"/>
                  </a:lnTo>
                  <a:lnTo>
                    <a:pt x="48793" y="97536"/>
                  </a:lnTo>
                  <a:lnTo>
                    <a:pt x="67784" y="93703"/>
                  </a:lnTo>
                  <a:lnTo>
                    <a:pt x="83289" y="83253"/>
                  </a:lnTo>
                  <a:lnTo>
                    <a:pt x="93741" y="67751"/>
                  </a:lnTo>
                  <a:lnTo>
                    <a:pt x="97574" y="48768"/>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grpSp>
      <p:sp>
        <p:nvSpPr>
          <p:cNvPr id="2763" name="object 2763" descr=""/>
          <p:cNvSpPr txBox="1"/>
          <p:nvPr/>
        </p:nvSpPr>
        <p:spPr>
          <a:xfrm>
            <a:off x="3570102" y="2108910"/>
            <a:ext cx="342265" cy="262255"/>
          </a:xfrm>
          <a:prstGeom prst="rect">
            <a:avLst/>
          </a:prstGeom>
        </p:spPr>
        <p:txBody>
          <a:bodyPr wrap="square" lIns="0" tIns="23495" rIns="0" bIns="0" rtlCol="0" vert="horz">
            <a:spAutoFit/>
          </a:bodyPr>
          <a:lstStyle/>
          <a:p>
            <a:pPr>
              <a:lnSpc>
                <a:spcPct val="100000"/>
              </a:lnSpc>
              <a:spcBef>
                <a:spcPts val="185"/>
              </a:spcBef>
            </a:pPr>
            <a:r>
              <a:rPr dirty="0" baseline="3968" sz="1050" spc="127">
                <a:solidFill>
                  <a:srgbClr val="FFFFFF"/>
                </a:solidFill>
                <a:latin typeface="Arial MT"/>
                <a:cs typeface="Arial MT"/>
              </a:rPr>
              <a:t>a</a:t>
            </a:r>
            <a:r>
              <a:rPr dirty="0" baseline="3968" sz="1050" spc="195">
                <a:solidFill>
                  <a:srgbClr val="FFFFFF"/>
                </a:solidFill>
                <a:latin typeface="Arial MT"/>
                <a:cs typeface="Arial MT"/>
              </a:rPr>
              <a:t> </a:t>
            </a:r>
            <a:r>
              <a:rPr dirty="0" sz="550" spc="-10">
                <a:solidFill>
                  <a:srgbClr val="565658"/>
                </a:solidFill>
                <a:latin typeface="Microsoft YaHei"/>
                <a:cs typeface="Microsoft YaHei"/>
              </a:rPr>
              <a:t>808.45</a:t>
            </a:r>
            <a:endParaRPr sz="550">
              <a:latin typeface="Microsoft YaHei"/>
              <a:cs typeface="Microsoft YaHei"/>
            </a:endParaRPr>
          </a:p>
          <a:p>
            <a:pPr marL="635">
              <a:lnSpc>
                <a:spcPct val="100000"/>
              </a:lnSpc>
              <a:spcBef>
                <a:spcPts val="90"/>
              </a:spcBef>
            </a:pPr>
            <a:r>
              <a:rPr dirty="0" sz="700" spc="90">
                <a:solidFill>
                  <a:srgbClr val="FFFFFF"/>
                </a:solidFill>
                <a:latin typeface="Arial MT"/>
                <a:cs typeface="Arial MT"/>
              </a:rPr>
              <a:t>b</a:t>
            </a:r>
            <a:r>
              <a:rPr dirty="0" sz="700" spc="120">
                <a:solidFill>
                  <a:srgbClr val="FFFFFF"/>
                </a:solidFill>
                <a:latin typeface="Arial MT"/>
                <a:cs typeface="Arial MT"/>
              </a:rPr>
              <a:t> </a:t>
            </a:r>
            <a:r>
              <a:rPr dirty="0" baseline="5050" sz="825" spc="-15">
                <a:solidFill>
                  <a:srgbClr val="565658"/>
                </a:solidFill>
                <a:latin typeface="Microsoft YaHei"/>
                <a:cs typeface="Microsoft YaHei"/>
              </a:rPr>
              <a:t>913.37</a:t>
            </a:r>
            <a:endParaRPr baseline="5050" sz="825">
              <a:latin typeface="Microsoft YaHei"/>
              <a:cs typeface="Microsoft YaHei"/>
            </a:endParaRPr>
          </a:p>
        </p:txBody>
      </p:sp>
      <p:grpSp>
        <p:nvGrpSpPr>
          <p:cNvPr id="2764" name="object 2764" descr=""/>
          <p:cNvGrpSpPr/>
          <p:nvPr/>
        </p:nvGrpSpPr>
        <p:grpSpPr>
          <a:xfrm>
            <a:off x="4101522" y="2146149"/>
            <a:ext cx="97790" cy="213995"/>
            <a:chOff x="4101522" y="2146149"/>
            <a:chExt cx="97790" cy="213995"/>
          </a:xfrm>
        </p:grpSpPr>
        <p:sp>
          <p:nvSpPr>
            <p:cNvPr id="2765" name="object 2765" descr=""/>
            <p:cNvSpPr/>
            <p:nvPr/>
          </p:nvSpPr>
          <p:spPr>
            <a:xfrm>
              <a:off x="4101522" y="2262594"/>
              <a:ext cx="97790" cy="97790"/>
            </a:xfrm>
            <a:custGeom>
              <a:avLst/>
              <a:gdLst/>
              <a:ahLst/>
              <a:cxnLst/>
              <a:rect l="l" t="t" r="r" b="b"/>
              <a:pathLst>
                <a:path w="97789" h="97789">
                  <a:moveTo>
                    <a:pt x="48793" y="0"/>
                  </a:moveTo>
                  <a:lnTo>
                    <a:pt x="29805" y="3830"/>
                  </a:lnTo>
                  <a:lnTo>
                    <a:pt x="14295" y="14277"/>
                  </a:lnTo>
                  <a:lnTo>
                    <a:pt x="3835" y="29778"/>
                  </a:lnTo>
                  <a:lnTo>
                    <a:pt x="0" y="48768"/>
                  </a:lnTo>
                  <a:lnTo>
                    <a:pt x="3835" y="67757"/>
                  </a:lnTo>
                  <a:lnTo>
                    <a:pt x="14295" y="83258"/>
                  </a:lnTo>
                  <a:lnTo>
                    <a:pt x="29805" y="93705"/>
                  </a:lnTo>
                  <a:lnTo>
                    <a:pt x="48793" y="97536"/>
                  </a:lnTo>
                  <a:lnTo>
                    <a:pt x="67779" y="93705"/>
                  </a:lnTo>
                  <a:lnTo>
                    <a:pt x="83285" y="83258"/>
                  </a:lnTo>
                  <a:lnTo>
                    <a:pt x="93740" y="67757"/>
                  </a:lnTo>
                  <a:lnTo>
                    <a:pt x="97574" y="48768"/>
                  </a:lnTo>
                  <a:lnTo>
                    <a:pt x="93740" y="29778"/>
                  </a:lnTo>
                  <a:lnTo>
                    <a:pt x="83285" y="14277"/>
                  </a:lnTo>
                  <a:lnTo>
                    <a:pt x="67779" y="3830"/>
                  </a:lnTo>
                  <a:lnTo>
                    <a:pt x="48793" y="0"/>
                  </a:lnTo>
                  <a:close/>
                </a:path>
              </a:pathLst>
            </a:custGeom>
            <a:solidFill>
              <a:srgbClr val="00AEEF"/>
            </a:solidFill>
          </p:spPr>
          <p:txBody>
            <a:bodyPr wrap="square" lIns="0" tIns="0" rIns="0" bIns="0" rtlCol="0"/>
            <a:lstStyle/>
            <a:p/>
          </p:txBody>
        </p:sp>
        <p:sp>
          <p:nvSpPr>
            <p:cNvPr id="2766" name="object 2766" descr=""/>
            <p:cNvSpPr/>
            <p:nvPr/>
          </p:nvSpPr>
          <p:spPr>
            <a:xfrm>
              <a:off x="4101522" y="2146149"/>
              <a:ext cx="97790" cy="97790"/>
            </a:xfrm>
            <a:custGeom>
              <a:avLst/>
              <a:gdLst/>
              <a:ahLst/>
              <a:cxnLst/>
              <a:rect l="l" t="t" r="r" b="b"/>
              <a:pathLst>
                <a:path w="97789" h="97789">
                  <a:moveTo>
                    <a:pt x="48793" y="0"/>
                  </a:moveTo>
                  <a:lnTo>
                    <a:pt x="29805" y="3830"/>
                  </a:lnTo>
                  <a:lnTo>
                    <a:pt x="14295" y="14277"/>
                  </a:lnTo>
                  <a:lnTo>
                    <a:pt x="3835" y="29778"/>
                  </a:lnTo>
                  <a:lnTo>
                    <a:pt x="0" y="48768"/>
                  </a:lnTo>
                  <a:lnTo>
                    <a:pt x="3835" y="67751"/>
                  </a:lnTo>
                  <a:lnTo>
                    <a:pt x="14295" y="83253"/>
                  </a:lnTo>
                  <a:lnTo>
                    <a:pt x="29805" y="93703"/>
                  </a:lnTo>
                  <a:lnTo>
                    <a:pt x="48793" y="97536"/>
                  </a:lnTo>
                  <a:lnTo>
                    <a:pt x="67784" y="93703"/>
                  </a:lnTo>
                  <a:lnTo>
                    <a:pt x="83289" y="83253"/>
                  </a:lnTo>
                  <a:lnTo>
                    <a:pt x="93741" y="67751"/>
                  </a:lnTo>
                  <a:lnTo>
                    <a:pt x="97574" y="48768"/>
                  </a:lnTo>
                  <a:lnTo>
                    <a:pt x="93741" y="29778"/>
                  </a:lnTo>
                  <a:lnTo>
                    <a:pt x="83289" y="14277"/>
                  </a:lnTo>
                  <a:lnTo>
                    <a:pt x="67784" y="3830"/>
                  </a:lnTo>
                  <a:lnTo>
                    <a:pt x="48793" y="0"/>
                  </a:lnTo>
                  <a:close/>
                </a:path>
              </a:pathLst>
            </a:custGeom>
            <a:solidFill>
              <a:srgbClr val="EF4136"/>
            </a:solidFill>
          </p:spPr>
          <p:txBody>
            <a:bodyPr wrap="square" lIns="0" tIns="0" rIns="0" bIns="0" rtlCol="0"/>
            <a:lstStyle/>
            <a:p/>
          </p:txBody>
        </p:sp>
      </p:grpSp>
      <p:sp>
        <p:nvSpPr>
          <p:cNvPr id="2767" name="object 2767" descr=""/>
          <p:cNvSpPr txBox="1"/>
          <p:nvPr/>
        </p:nvSpPr>
        <p:spPr>
          <a:xfrm>
            <a:off x="4122068" y="2108910"/>
            <a:ext cx="387985" cy="262255"/>
          </a:xfrm>
          <a:prstGeom prst="rect">
            <a:avLst/>
          </a:prstGeom>
        </p:spPr>
        <p:txBody>
          <a:bodyPr wrap="square" lIns="0" tIns="23495" rIns="0" bIns="0" rtlCol="0" vert="horz">
            <a:spAutoFit/>
          </a:bodyPr>
          <a:lstStyle/>
          <a:p>
            <a:pPr>
              <a:lnSpc>
                <a:spcPct val="100000"/>
              </a:lnSpc>
              <a:spcBef>
                <a:spcPts val="185"/>
              </a:spcBef>
            </a:pPr>
            <a:r>
              <a:rPr dirty="0" baseline="3968" sz="1050" spc="127">
                <a:solidFill>
                  <a:srgbClr val="FFFFFF"/>
                </a:solidFill>
                <a:latin typeface="Arial MT"/>
                <a:cs typeface="Arial MT"/>
              </a:rPr>
              <a:t>a</a:t>
            </a:r>
            <a:r>
              <a:rPr dirty="0" baseline="3968" sz="1050" spc="232">
                <a:solidFill>
                  <a:srgbClr val="FFFFFF"/>
                </a:solidFill>
                <a:latin typeface="Arial MT"/>
                <a:cs typeface="Arial MT"/>
              </a:rPr>
              <a:t> </a:t>
            </a:r>
            <a:r>
              <a:rPr dirty="0" sz="550" spc="-10">
                <a:solidFill>
                  <a:srgbClr val="565658"/>
                </a:solidFill>
                <a:latin typeface="Microsoft YaHei"/>
                <a:cs typeface="Microsoft YaHei"/>
              </a:rPr>
              <a:t>870.53</a:t>
            </a:r>
            <a:endParaRPr sz="550">
              <a:latin typeface="Microsoft YaHei"/>
              <a:cs typeface="Microsoft YaHei"/>
            </a:endParaRPr>
          </a:p>
          <a:p>
            <a:pPr marL="635">
              <a:lnSpc>
                <a:spcPct val="100000"/>
              </a:lnSpc>
              <a:spcBef>
                <a:spcPts val="90"/>
              </a:spcBef>
            </a:pPr>
            <a:r>
              <a:rPr dirty="0" sz="700" spc="90">
                <a:solidFill>
                  <a:srgbClr val="FFFFFF"/>
                </a:solidFill>
                <a:latin typeface="Arial MT"/>
                <a:cs typeface="Arial MT"/>
              </a:rPr>
              <a:t>b</a:t>
            </a:r>
            <a:r>
              <a:rPr dirty="0" sz="700" spc="145">
                <a:solidFill>
                  <a:srgbClr val="FFFFFF"/>
                </a:solidFill>
                <a:latin typeface="Arial MT"/>
                <a:cs typeface="Arial MT"/>
              </a:rPr>
              <a:t> </a:t>
            </a:r>
            <a:r>
              <a:rPr dirty="0" baseline="5050" sz="825" spc="-15">
                <a:solidFill>
                  <a:srgbClr val="565658"/>
                </a:solidFill>
                <a:latin typeface="Microsoft YaHei"/>
                <a:cs typeface="Microsoft YaHei"/>
              </a:rPr>
              <a:t>1060.73</a:t>
            </a:r>
            <a:endParaRPr baseline="5050" sz="825">
              <a:latin typeface="Microsoft YaHei"/>
              <a:cs typeface="Microsoft YaHei"/>
            </a:endParaRPr>
          </a:p>
        </p:txBody>
      </p:sp>
      <p:sp>
        <p:nvSpPr>
          <p:cNvPr id="2768" name="object 2768" descr=""/>
          <p:cNvSpPr txBox="1"/>
          <p:nvPr/>
        </p:nvSpPr>
        <p:spPr>
          <a:xfrm>
            <a:off x="2017216" y="3308028"/>
            <a:ext cx="360045" cy="262255"/>
          </a:xfrm>
          <a:prstGeom prst="rect">
            <a:avLst/>
          </a:prstGeom>
        </p:spPr>
        <p:txBody>
          <a:bodyPr wrap="square" lIns="0" tIns="23495" rIns="0" bIns="0" rtlCol="0" vert="horz">
            <a:spAutoFit/>
          </a:bodyPr>
          <a:lstStyle/>
          <a:p>
            <a:pPr marL="12700">
              <a:lnSpc>
                <a:spcPct val="100000"/>
              </a:lnSpc>
              <a:spcBef>
                <a:spcPts val="185"/>
              </a:spcBef>
            </a:pPr>
            <a:r>
              <a:rPr dirty="0" baseline="3968" sz="1050" spc="127">
                <a:solidFill>
                  <a:srgbClr val="FFFFFF"/>
                </a:solidFill>
                <a:latin typeface="Arial MT"/>
                <a:cs typeface="Arial MT"/>
              </a:rPr>
              <a:t>a</a:t>
            </a:r>
            <a:r>
              <a:rPr dirty="0" baseline="3968" sz="1050" spc="240">
                <a:solidFill>
                  <a:srgbClr val="FFFFFF"/>
                </a:solidFill>
                <a:latin typeface="Arial MT"/>
                <a:cs typeface="Arial MT"/>
              </a:rPr>
              <a:t> </a:t>
            </a:r>
            <a:r>
              <a:rPr dirty="0" sz="550" spc="-10">
                <a:solidFill>
                  <a:srgbClr val="565658"/>
                </a:solidFill>
                <a:latin typeface="Microsoft YaHei"/>
                <a:cs typeface="Microsoft YaHei"/>
              </a:rPr>
              <a:t>261.78</a:t>
            </a:r>
            <a:endParaRPr sz="550">
              <a:latin typeface="Microsoft YaHei"/>
              <a:cs typeface="Microsoft YaHei"/>
            </a:endParaRPr>
          </a:p>
          <a:p>
            <a:pPr marL="13335">
              <a:lnSpc>
                <a:spcPct val="100000"/>
              </a:lnSpc>
              <a:spcBef>
                <a:spcPts val="95"/>
              </a:spcBef>
            </a:pPr>
            <a:r>
              <a:rPr dirty="0" sz="700" spc="90">
                <a:solidFill>
                  <a:srgbClr val="FFFFFF"/>
                </a:solidFill>
                <a:latin typeface="Arial MT"/>
                <a:cs typeface="Arial MT"/>
              </a:rPr>
              <a:t>b</a:t>
            </a:r>
            <a:r>
              <a:rPr dirty="0" sz="700" spc="155">
                <a:solidFill>
                  <a:srgbClr val="FFFFFF"/>
                </a:solidFill>
                <a:latin typeface="Arial MT"/>
                <a:cs typeface="Arial MT"/>
              </a:rPr>
              <a:t> </a:t>
            </a:r>
            <a:r>
              <a:rPr dirty="0" sz="550" spc="-10">
                <a:solidFill>
                  <a:srgbClr val="565658"/>
                </a:solidFill>
                <a:latin typeface="Microsoft YaHei"/>
                <a:cs typeface="Microsoft YaHei"/>
              </a:rPr>
              <a:t>321.36</a:t>
            </a:r>
            <a:endParaRPr sz="550">
              <a:latin typeface="Microsoft YaHei"/>
              <a:cs typeface="Microsoft YaHei"/>
            </a:endParaRPr>
          </a:p>
        </p:txBody>
      </p:sp>
      <p:sp>
        <p:nvSpPr>
          <p:cNvPr id="2769" name="object 2769" descr=""/>
          <p:cNvSpPr txBox="1"/>
          <p:nvPr/>
        </p:nvSpPr>
        <p:spPr>
          <a:xfrm>
            <a:off x="2605608" y="3308028"/>
            <a:ext cx="353060" cy="262255"/>
          </a:xfrm>
          <a:prstGeom prst="rect">
            <a:avLst/>
          </a:prstGeom>
        </p:spPr>
        <p:txBody>
          <a:bodyPr wrap="square" lIns="0" tIns="23495" rIns="0" bIns="0" rtlCol="0" vert="horz">
            <a:spAutoFit/>
          </a:bodyPr>
          <a:lstStyle/>
          <a:p>
            <a:pPr marL="12700">
              <a:lnSpc>
                <a:spcPct val="100000"/>
              </a:lnSpc>
              <a:spcBef>
                <a:spcPts val="185"/>
              </a:spcBef>
            </a:pPr>
            <a:r>
              <a:rPr dirty="0" baseline="3968" sz="1050" spc="127">
                <a:solidFill>
                  <a:srgbClr val="FFFFFF"/>
                </a:solidFill>
                <a:latin typeface="Arial MT"/>
                <a:cs typeface="Arial MT"/>
              </a:rPr>
              <a:t>a</a:t>
            </a:r>
            <a:r>
              <a:rPr dirty="0" baseline="3968" sz="1050" spc="165">
                <a:solidFill>
                  <a:srgbClr val="FFFFFF"/>
                </a:solidFill>
                <a:latin typeface="Arial MT"/>
                <a:cs typeface="Arial MT"/>
              </a:rPr>
              <a:t> </a:t>
            </a:r>
            <a:r>
              <a:rPr dirty="0" sz="550" spc="-10">
                <a:solidFill>
                  <a:srgbClr val="565658"/>
                </a:solidFill>
                <a:latin typeface="Microsoft YaHei"/>
                <a:cs typeface="Microsoft YaHei"/>
              </a:rPr>
              <a:t>158.33</a:t>
            </a:r>
            <a:endParaRPr sz="550">
              <a:latin typeface="Microsoft YaHei"/>
              <a:cs typeface="Microsoft YaHei"/>
            </a:endParaRPr>
          </a:p>
          <a:p>
            <a:pPr marL="13335">
              <a:lnSpc>
                <a:spcPct val="100000"/>
              </a:lnSpc>
              <a:spcBef>
                <a:spcPts val="95"/>
              </a:spcBef>
            </a:pPr>
            <a:r>
              <a:rPr dirty="0" sz="700" spc="90">
                <a:solidFill>
                  <a:srgbClr val="FFFFFF"/>
                </a:solidFill>
                <a:latin typeface="Arial MT"/>
                <a:cs typeface="Arial MT"/>
              </a:rPr>
              <a:t>b</a:t>
            </a:r>
            <a:r>
              <a:rPr dirty="0" sz="700" spc="95">
                <a:solidFill>
                  <a:srgbClr val="FFFFFF"/>
                </a:solidFill>
                <a:latin typeface="Arial MT"/>
                <a:cs typeface="Arial MT"/>
              </a:rPr>
              <a:t> </a:t>
            </a:r>
            <a:r>
              <a:rPr dirty="0" sz="550" spc="-10">
                <a:solidFill>
                  <a:srgbClr val="565658"/>
                </a:solidFill>
                <a:latin typeface="Microsoft YaHei"/>
                <a:cs typeface="Microsoft YaHei"/>
              </a:rPr>
              <a:t>189.21</a:t>
            </a:r>
            <a:endParaRPr sz="550">
              <a:latin typeface="Microsoft YaHei"/>
              <a:cs typeface="Microsoft YaHei"/>
            </a:endParaRPr>
          </a:p>
        </p:txBody>
      </p:sp>
      <p:sp>
        <p:nvSpPr>
          <p:cNvPr id="2770" name="object 2770" descr=""/>
          <p:cNvSpPr txBox="1"/>
          <p:nvPr/>
        </p:nvSpPr>
        <p:spPr>
          <a:xfrm>
            <a:off x="671215" y="684486"/>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2771" name="object 2771" descr=""/>
          <p:cNvGrpSpPr/>
          <p:nvPr/>
        </p:nvGrpSpPr>
        <p:grpSpPr>
          <a:xfrm>
            <a:off x="683907" y="943965"/>
            <a:ext cx="6192520" cy="25400"/>
            <a:chOff x="683907" y="943965"/>
            <a:chExt cx="6192520" cy="25400"/>
          </a:xfrm>
        </p:grpSpPr>
        <p:sp>
          <p:nvSpPr>
            <p:cNvPr id="2772" name="object 2772" descr=""/>
            <p:cNvSpPr/>
            <p:nvPr/>
          </p:nvSpPr>
          <p:spPr>
            <a:xfrm>
              <a:off x="683907" y="954595"/>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2773" name="object 2773" descr=""/>
            <p:cNvSpPr/>
            <p:nvPr/>
          </p:nvSpPr>
          <p:spPr>
            <a:xfrm>
              <a:off x="683907" y="943965"/>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2774" name="object 2774"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23</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3639654" y="1072115"/>
            <a:ext cx="3117850" cy="3162935"/>
            <a:chOff x="3639654" y="1072115"/>
            <a:chExt cx="3117850" cy="3162935"/>
          </a:xfrm>
        </p:grpSpPr>
        <p:pic>
          <p:nvPicPr>
            <p:cNvPr id="3" name="object 3" descr=""/>
            <p:cNvPicPr/>
            <p:nvPr/>
          </p:nvPicPr>
          <p:blipFill>
            <a:blip r:embed="rId2" cstate="print"/>
            <a:stretch>
              <a:fillRect/>
            </a:stretch>
          </p:blipFill>
          <p:spPr>
            <a:xfrm>
              <a:off x="3639654" y="1072115"/>
              <a:ext cx="3117513" cy="3162470"/>
            </a:xfrm>
            <a:prstGeom prst="rect">
              <a:avLst/>
            </a:prstGeom>
          </p:spPr>
        </p:pic>
        <p:pic>
          <p:nvPicPr>
            <p:cNvPr id="4" name="object 4" descr=""/>
            <p:cNvPicPr/>
            <p:nvPr/>
          </p:nvPicPr>
          <p:blipFill>
            <a:blip r:embed="rId3" cstate="print"/>
            <a:stretch>
              <a:fillRect/>
            </a:stretch>
          </p:blipFill>
          <p:spPr>
            <a:xfrm>
              <a:off x="3735398" y="1213184"/>
              <a:ext cx="108038" cy="108000"/>
            </a:xfrm>
            <a:prstGeom prst="rect">
              <a:avLst/>
            </a:prstGeom>
          </p:spPr>
        </p:pic>
      </p:grpSp>
      <p:graphicFrame>
        <p:nvGraphicFramePr>
          <p:cNvPr id="5" name="object 5" descr=""/>
          <p:cNvGraphicFramePr>
            <a:graphicFrameLocks noGrp="1"/>
          </p:cNvGraphicFramePr>
          <p:nvPr/>
        </p:nvGraphicFramePr>
        <p:xfrm>
          <a:off x="912261" y="4949257"/>
          <a:ext cx="5829935" cy="4775200"/>
        </p:xfrm>
        <a:graphic>
          <a:graphicData uri="http://schemas.openxmlformats.org/drawingml/2006/table">
            <a:tbl>
              <a:tblPr firstRow="1" bandRow="1">
                <a:tableStyleId>{2D5ABB26-0587-4C30-8999-92F81FD0307C}</a:tableStyleId>
              </a:tblPr>
              <a:tblGrid>
                <a:gridCol w="1099820"/>
                <a:gridCol w="684530"/>
                <a:gridCol w="1952625"/>
                <a:gridCol w="2016125"/>
              </a:tblGrid>
              <a:tr h="190500">
                <a:tc gridSpan="2">
                  <a:txBody>
                    <a:bodyPr/>
                    <a:lstStyle/>
                    <a:p>
                      <a:pPr marL="1270">
                        <a:lnSpc>
                          <a:spcPct val="100000"/>
                        </a:lnSpc>
                        <a:spcBef>
                          <a:spcPts val="260"/>
                        </a:spcBef>
                      </a:pPr>
                      <a:r>
                        <a:rPr dirty="0" sz="900" spc="70">
                          <a:solidFill>
                            <a:srgbClr val="58595B"/>
                          </a:solidFill>
                          <a:latin typeface="SimSun"/>
                          <a:cs typeface="SimSun"/>
                        </a:rPr>
                        <a:t>自由度</a:t>
                      </a:r>
                      <a:endParaRPr sz="900">
                        <a:latin typeface="SimSun"/>
                        <a:cs typeface="SimSun"/>
                      </a:endParaRPr>
                    </a:p>
                  </a:txBody>
                  <a:tcPr marL="0" marR="0" marB="0" marT="33020">
                    <a:lnR w="3175">
                      <a:solidFill>
                        <a:srgbClr val="939498"/>
                      </a:solidFill>
                      <a:prstDash val="solid"/>
                    </a:lnR>
                    <a:lnT w="12700">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68580">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115">
                        <a:lnSpc>
                          <a:spcPct val="100000"/>
                        </a:lnSpc>
                        <a:spcBef>
                          <a:spcPts val="270"/>
                        </a:spcBef>
                      </a:pPr>
                      <a:r>
                        <a:rPr dirty="0" sz="900" spc="-50">
                          <a:solidFill>
                            <a:srgbClr val="58595B"/>
                          </a:solidFill>
                          <a:latin typeface="SimSun"/>
                          <a:cs typeface="SimSun"/>
                        </a:rPr>
                        <a:t>6</a:t>
                      </a:r>
                      <a:endParaRPr sz="900">
                        <a:latin typeface="SimSun"/>
                        <a:cs typeface="SimSun"/>
                      </a:endParaRPr>
                    </a:p>
                  </a:txBody>
                  <a:tcPr marL="0" marR="0" marB="0" marT="3429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最大工作半径</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57150">
                        <a:lnSpc>
                          <a:spcPct val="100000"/>
                        </a:lnSpc>
                        <a:spcBef>
                          <a:spcPts val="254"/>
                        </a:spcBef>
                      </a:pPr>
                      <a:r>
                        <a:rPr dirty="0" sz="900" spc="240">
                          <a:solidFill>
                            <a:srgbClr val="58595B"/>
                          </a:solidFill>
                          <a:latin typeface="SimSun"/>
                          <a:cs typeface="SimSun"/>
                        </a:rPr>
                        <a:t>475mm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65"/>
                        </a:spcBef>
                      </a:pPr>
                      <a:r>
                        <a:rPr dirty="0" sz="900" spc="240">
                          <a:solidFill>
                            <a:srgbClr val="58595B"/>
                          </a:solidFill>
                          <a:latin typeface="SimSun"/>
                          <a:cs typeface="SimSun"/>
                        </a:rPr>
                        <a:t>580mm </a:t>
                      </a:r>
                      <a:endParaRPr sz="900">
                        <a:latin typeface="SimSun"/>
                        <a:cs typeface="SimSun"/>
                      </a:endParaRPr>
                    </a:p>
                  </a:txBody>
                  <a:tcPr marL="0" marR="0" marB="0" marT="3365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80">
                          <a:solidFill>
                            <a:srgbClr val="58595B"/>
                          </a:solidFill>
                          <a:latin typeface="SimSun"/>
                          <a:cs typeface="SimSun"/>
                        </a:rPr>
                        <a:t>重复定位精度</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marL="629285">
                        <a:lnSpc>
                          <a:spcPct val="100000"/>
                        </a:lnSpc>
                        <a:spcBef>
                          <a:spcPts val="250"/>
                        </a:spcBef>
                      </a:pPr>
                      <a:r>
                        <a:rPr dirty="0" sz="900" spc="160">
                          <a:solidFill>
                            <a:srgbClr val="58595B"/>
                          </a:solidFill>
                          <a:latin typeface="SimSun"/>
                          <a:cs typeface="SimSun"/>
                        </a:rPr>
                        <a:t>±0.02mm </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60"/>
                        </a:spcBef>
                      </a:pPr>
                      <a:r>
                        <a:rPr dirty="0" sz="900" spc="160">
                          <a:solidFill>
                            <a:srgbClr val="58595B"/>
                          </a:solidFill>
                          <a:latin typeface="SimSun"/>
                          <a:cs typeface="SimSun"/>
                        </a:rPr>
                        <a:t>±0.02mm </a:t>
                      </a:r>
                      <a:endParaRPr sz="900">
                        <a:latin typeface="SimSun"/>
                        <a:cs typeface="SimSun"/>
                      </a:endParaRPr>
                    </a:p>
                  </a:txBody>
                  <a:tcPr marL="0" marR="0" marB="0" marT="3302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75">
                          <a:solidFill>
                            <a:srgbClr val="58595B"/>
                          </a:solidFill>
                          <a:latin typeface="SimSun"/>
                          <a:cs typeface="SimSun"/>
                        </a:rPr>
                        <a:t>手腕负载</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58419">
                        <a:lnSpc>
                          <a:spcPct val="100000"/>
                        </a:lnSpc>
                        <a:spcBef>
                          <a:spcPts val="250"/>
                        </a:spcBef>
                      </a:pPr>
                      <a:r>
                        <a:rPr dirty="0" sz="900">
                          <a:solidFill>
                            <a:srgbClr val="58595B"/>
                          </a:solidFill>
                          <a:latin typeface="SimSun"/>
                          <a:cs typeface="SimSun"/>
                        </a:rPr>
                        <a:t>4</a:t>
                      </a:r>
                      <a:r>
                        <a:rPr dirty="0" sz="900" spc="-315">
                          <a:solidFill>
                            <a:srgbClr val="58595B"/>
                          </a:solidFill>
                          <a:latin typeface="SimSun"/>
                          <a:cs typeface="SimSun"/>
                        </a:rPr>
                        <a:t> </a:t>
                      </a:r>
                      <a:r>
                        <a:rPr dirty="0" sz="900" spc="60">
                          <a:solidFill>
                            <a:srgbClr val="58595B"/>
                          </a:solidFill>
                          <a:latin typeface="SimSun"/>
                          <a:cs typeface="SimSun"/>
                        </a:rPr>
                        <a:t>kg </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54"/>
                        </a:spcBef>
                      </a:pPr>
                      <a:r>
                        <a:rPr dirty="0" sz="900">
                          <a:solidFill>
                            <a:srgbClr val="58595B"/>
                          </a:solidFill>
                          <a:latin typeface="SimSun"/>
                          <a:cs typeface="SimSun"/>
                        </a:rPr>
                        <a:t>4</a:t>
                      </a:r>
                      <a:r>
                        <a:rPr dirty="0" sz="900" spc="-315">
                          <a:solidFill>
                            <a:srgbClr val="58595B"/>
                          </a:solidFill>
                          <a:latin typeface="SimSun"/>
                          <a:cs typeface="SimSun"/>
                        </a:rPr>
                        <a:t> </a:t>
                      </a:r>
                      <a:r>
                        <a:rPr dirty="0" sz="900" spc="60">
                          <a:solidFill>
                            <a:srgbClr val="58595B"/>
                          </a:solidFill>
                          <a:latin typeface="SimSun"/>
                          <a:cs typeface="SimSun"/>
                        </a:rPr>
                        <a:t>kg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20"/>
                        </a:spcBef>
                      </a:pPr>
                      <a:endParaRPr sz="900">
                        <a:latin typeface="Times New Roman"/>
                        <a:cs typeface="Times New Roman"/>
                      </a:endParaRPr>
                    </a:p>
                    <a:p>
                      <a:pPr>
                        <a:lnSpc>
                          <a:spcPct val="100000"/>
                        </a:lnSpc>
                        <a:spcBef>
                          <a:spcPts val="5"/>
                        </a:spcBef>
                      </a:pPr>
                      <a:r>
                        <a:rPr dirty="0" sz="900" spc="75">
                          <a:solidFill>
                            <a:srgbClr val="58595B"/>
                          </a:solidFill>
                          <a:latin typeface="SimSun"/>
                          <a:cs typeface="SimSun"/>
                        </a:rPr>
                        <a:t>运动范围</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30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873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564515">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50"/>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300"/>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81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01980">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90°~+130° </a:t>
                      </a:r>
                      <a:endParaRPr sz="900">
                        <a:latin typeface="SimSun"/>
                        <a:cs typeface="SimSun"/>
                      </a:endParaRPr>
                    </a:p>
                  </a:txBody>
                  <a:tcPr marL="0" marR="0" marB="0" marT="304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90°~+130° </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95"/>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74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01980">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200°~+55° </a:t>
                      </a:r>
                      <a:endParaRPr sz="90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44"/>
                        </a:spcBef>
                      </a:pPr>
                      <a:r>
                        <a:rPr dirty="0" sz="900">
                          <a:solidFill>
                            <a:srgbClr val="58595B"/>
                          </a:solidFill>
                          <a:latin typeface="SimSun"/>
                          <a:cs typeface="SimSun"/>
                        </a:rPr>
                        <a:t>-</a:t>
                      </a:r>
                      <a:r>
                        <a:rPr dirty="0" sz="900" spc="-10">
                          <a:solidFill>
                            <a:srgbClr val="58595B"/>
                          </a:solidFill>
                          <a:latin typeface="SimSun"/>
                          <a:cs typeface="SimSun"/>
                        </a:rPr>
                        <a:t>200°~+55° </a:t>
                      </a:r>
                      <a:endParaRPr sz="900">
                        <a:latin typeface="SimSun"/>
                        <a:cs typeface="SimSun"/>
                      </a:endParaRPr>
                    </a:p>
                  </a:txBody>
                  <a:tcPr marL="0" marR="0" marB="0" marT="31114">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90"/>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68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56451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2920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3048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85"/>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61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56451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120°~+120°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120°~+120° </a:t>
                      </a:r>
                      <a:endParaRPr sz="900">
                        <a:latin typeface="SimSun"/>
                        <a:cs typeface="SimSun"/>
                      </a:endParaRPr>
                    </a:p>
                  </a:txBody>
                  <a:tcPr marL="0" marR="0" marB="0" marT="2984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80"/>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55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56451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9209">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95"/>
                        </a:spcBef>
                      </a:pPr>
                      <a:endParaRPr sz="900">
                        <a:latin typeface="Times New Roman"/>
                        <a:cs typeface="Times New Roman"/>
                      </a:endParaRPr>
                    </a:p>
                    <a:p>
                      <a:pPr>
                        <a:lnSpc>
                          <a:spcPct val="100000"/>
                        </a:lnSpc>
                      </a:pPr>
                      <a:r>
                        <a:rPr dirty="0" sz="900" spc="75">
                          <a:solidFill>
                            <a:srgbClr val="58595B"/>
                          </a:solidFill>
                          <a:latin typeface="SimSun"/>
                          <a:cs typeface="SimSun"/>
                        </a:rPr>
                        <a:t>最大速度</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7150">
                        <a:lnSpc>
                          <a:spcPct val="100000"/>
                        </a:lnSpc>
                        <a:spcBef>
                          <a:spcPts val="219"/>
                        </a:spcBef>
                      </a:pPr>
                      <a:r>
                        <a:rPr dirty="0" sz="900" spc="-10">
                          <a:solidFill>
                            <a:srgbClr val="58595B"/>
                          </a:solidFill>
                          <a:latin typeface="SimSun"/>
                          <a:cs typeface="SimSun"/>
                        </a:rPr>
                        <a:t>450°/s </a:t>
                      </a:r>
                      <a:endParaRPr sz="900">
                        <a:latin typeface="SimSun"/>
                        <a:cs typeface="SimSun"/>
                      </a:endParaRPr>
                    </a:p>
                  </a:txBody>
                  <a:tcPr marL="0" marR="0" marB="0" marT="2793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25"/>
                        </a:spcBef>
                      </a:pPr>
                      <a:r>
                        <a:rPr dirty="0" sz="900" spc="-10">
                          <a:solidFill>
                            <a:srgbClr val="58595B"/>
                          </a:solidFill>
                          <a:latin typeface="SimSun"/>
                          <a:cs typeface="SimSun"/>
                        </a:rPr>
                        <a:t>450°/s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7150">
                        <a:lnSpc>
                          <a:spcPct val="100000"/>
                        </a:lnSpc>
                        <a:spcBef>
                          <a:spcPts val="215"/>
                        </a:spcBef>
                      </a:pPr>
                      <a:r>
                        <a:rPr dirty="0" sz="900" spc="-10">
                          <a:solidFill>
                            <a:srgbClr val="58595B"/>
                          </a:solidFill>
                          <a:latin typeface="SimSun"/>
                          <a:cs typeface="SimSun"/>
                        </a:rPr>
                        <a:t>360°/s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20"/>
                        </a:spcBef>
                      </a:pPr>
                      <a:r>
                        <a:rPr dirty="0" sz="900" spc="-10">
                          <a:solidFill>
                            <a:srgbClr val="58595B"/>
                          </a:solidFill>
                          <a:latin typeface="SimSun"/>
                          <a:cs typeface="SimSun"/>
                        </a:rPr>
                        <a:t>318°/s </a:t>
                      </a:r>
                      <a:endParaRPr sz="900">
                        <a:latin typeface="SimSun"/>
                        <a:cs typeface="SimSun"/>
                      </a:endParaRPr>
                    </a:p>
                  </a:txBody>
                  <a:tcPr marL="0" marR="0" marB="0" marT="2794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0"/>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42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7150">
                        <a:lnSpc>
                          <a:spcPct val="100000"/>
                        </a:lnSpc>
                        <a:spcBef>
                          <a:spcPts val="210"/>
                        </a:spcBef>
                      </a:pPr>
                      <a:r>
                        <a:rPr dirty="0" sz="900" spc="-10">
                          <a:solidFill>
                            <a:srgbClr val="58595B"/>
                          </a:solidFill>
                          <a:latin typeface="SimSun"/>
                          <a:cs typeface="SimSun"/>
                        </a:rPr>
                        <a:t>360°/s </a:t>
                      </a:r>
                      <a:endParaRPr sz="9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15"/>
                        </a:spcBef>
                      </a:pPr>
                      <a:r>
                        <a:rPr dirty="0" sz="900" spc="-10">
                          <a:solidFill>
                            <a:srgbClr val="58595B"/>
                          </a:solidFill>
                          <a:latin typeface="SimSun"/>
                          <a:cs typeface="SimSun"/>
                        </a:rPr>
                        <a:t>288°/s </a:t>
                      </a:r>
                      <a:endParaRPr sz="900">
                        <a:latin typeface="SimSun"/>
                        <a:cs typeface="SimSun"/>
                      </a:endParaRPr>
                    </a:p>
                  </a:txBody>
                  <a:tcPr marL="0" marR="0" marB="0" marT="2730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65"/>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7150">
                        <a:lnSpc>
                          <a:spcPct val="100000"/>
                        </a:lnSpc>
                        <a:spcBef>
                          <a:spcPts val="204"/>
                        </a:spcBef>
                      </a:pPr>
                      <a:r>
                        <a:rPr dirty="0" sz="900" spc="-10">
                          <a:solidFill>
                            <a:srgbClr val="58595B"/>
                          </a:solidFill>
                          <a:latin typeface="SimSun"/>
                          <a:cs typeface="SimSun"/>
                        </a:rPr>
                        <a:t>550°/s </a:t>
                      </a:r>
                      <a:endParaRPr sz="90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15"/>
                        </a:spcBef>
                      </a:pPr>
                      <a:r>
                        <a:rPr dirty="0" sz="900" spc="-10">
                          <a:solidFill>
                            <a:srgbClr val="58595B"/>
                          </a:solidFill>
                          <a:latin typeface="SimSun"/>
                          <a:cs typeface="SimSun"/>
                        </a:rPr>
                        <a:t>550°/s </a:t>
                      </a:r>
                      <a:endParaRPr sz="900">
                        <a:latin typeface="SimSun"/>
                        <a:cs typeface="SimSun"/>
                      </a:endParaRPr>
                    </a:p>
                  </a:txBody>
                  <a:tcPr marL="0" marR="0" marB="0" marT="2730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60"/>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7150">
                        <a:lnSpc>
                          <a:spcPct val="100000"/>
                        </a:lnSpc>
                        <a:spcBef>
                          <a:spcPts val="200"/>
                        </a:spcBef>
                      </a:pPr>
                      <a:r>
                        <a:rPr dirty="0" sz="900" spc="-10">
                          <a:solidFill>
                            <a:srgbClr val="58595B"/>
                          </a:solidFill>
                          <a:latin typeface="SimSun"/>
                          <a:cs typeface="SimSun"/>
                        </a:rPr>
                        <a:t>450°/s </a:t>
                      </a:r>
                      <a:endParaRPr sz="9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10"/>
                        </a:spcBef>
                      </a:pPr>
                      <a:r>
                        <a:rPr dirty="0" sz="900" spc="-10">
                          <a:solidFill>
                            <a:srgbClr val="58595B"/>
                          </a:solidFill>
                          <a:latin typeface="SimSun"/>
                          <a:cs typeface="SimSun"/>
                        </a:rPr>
                        <a:t>450°/s </a:t>
                      </a:r>
                      <a:endParaRPr sz="90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54"/>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57150">
                        <a:lnSpc>
                          <a:spcPct val="100000"/>
                        </a:lnSpc>
                        <a:spcBef>
                          <a:spcPts val="195"/>
                        </a:spcBef>
                      </a:pPr>
                      <a:r>
                        <a:rPr dirty="0" sz="900" spc="-10">
                          <a:solidFill>
                            <a:srgbClr val="58595B"/>
                          </a:solidFill>
                          <a:latin typeface="SimSun"/>
                          <a:cs typeface="SimSun"/>
                        </a:rPr>
                        <a:t>860°/s </a:t>
                      </a:r>
                      <a:endParaRPr sz="9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04"/>
                        </a:spcBef>
                      </a:pPr>
                      <a:r>
                        <a:rPr dirty="0" sz="900" spc="-10">
                          <a:solidFill>
                            <a:srgbClr val="58595B"/>
                          </a:solidFill>
                          <a:latin typeface="SimSun"/>
                          <a:cs typeface="SimSun"/>
                        </a:rPr>
                        <a:t>612°/s </a:t>
                      </a:r>
                      <a:endParaRPr sz="900">
                        <a:latin typeface="SimSun"/>
                        <a:cs typeface="SimSun"/>
                      </a:endParaRPr>
                    </a:p>
                  </a:txBody>
                  <a:tcPr marL="0" marR="0" marB="0" marT="26034">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90"/>
                        </a:spcBef>
                      </a:pPr>
                      <a:r>
                        <a:rPr dirty="0" sz="900" spc="75">
                          <a:solidFill>
                            <a:srgbClr val="58595B"/>
                          </a:solidFill>
                          <a:latin typeface="SimSun"/>
                          <a:cs typeface="SimSun"/>
                        </a:rPr>
                        <a:t>工作温度</a:t>
                      </a:r>
                      <a:endParaRPr sz="900">
                        <a:latin typeface="SimSun"/>
                        <a:cs typeface="SimSun"/>
                      </a:endParaRPr>
                    </a:p>
                  </a:txBody>
                  <a:tcPr marL="0" marR="0" marB="0" marT="2413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marL="630555">
                        <a:lnSpc>
                          <a:spcPct val="100000"/>
                        </a:lnSpc>
                        <a:spcBef>
                          <a:spcPts val="195"/>
                        </a:spcBef>
                      </a:pPr>
                      <a:r>
                        <a:rPr dirty="0" sz="900" spc="100">
                          <a:solidFill>
                            <a:srgbClr val="58595B"/>
                          </a:solidFill>
                          <a:latin typeface="SimSun"/>
                          <a:cs typeface="SimSun"/>
                        </a:rPr>
                        <a:t>0℃~+40℃ </a:t>
                      </a:r>
                      <a:endParaRPr sz="9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200"/>
                        </a:spcBef>
                      </a:pPr>
                      <a:r>
                        <a:rPr dirty="0" sz="900" spc="100">
                          <a:solidFill>
                            <a:srgbClr val="58595B"/>
                          </a:solidFill>
                          <a:latin typeface="SimSun"/>
                          <a:cs typeface="SimSun"/>
                        </a:rPr>
                        <a:t>0℃~+40℃ </a:t>
                      </a:r>
                      <a:endParaRPr sz="900">
                        <a:latin typeface="SimSun"/>
                        <a:cs typeface="SimSun"/>
                      </a:endParaRPr>
                    </a:p>
                  </a:txBody>
                  <a:tcPr marL="0" marR="0" marB="0" marT="2540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85"/>
                        </a:spcBef>
                      </a:pPr>
                      <a:r>
                        <a:rPr dirty="0" sz="900" spc="75">
                          <a:solidFill>
                            <a:srgbClr val="58595B"/>
                          </a:solidFill>
                          <a:latin typeface="SimSun"/>
                          <a:cs typeface="SimSun"/>
                        </a:rPr>
                        <a:t>储藏温度</a:t>
                      </a:r>
                      <a:endParaRPr sz="900">
                        <a:latin typeface="SimSun"/>
                        <a:cs typeface="SimSun"/>
                      </a:endParaRPr>
                    </a:p>
                  </a:txBody>
                  <a:tcPr marL="0" marR="0" marB="0" marT="2349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marL="567690">
                        <a:lnSpc>
                          <a:spcPct val="100000"/>
                        </a:lnSpc>
                        <a:spcBef>
                          <a:spcPts val="190"/>
                        </a:spcBef>
                      </a:pPr>
                      <a:r>
                        <a:rPr dirty="0" sz="900" spc="100">
                          <a:solidFill>
                            <a:srgbClr val="58595B"/>
                          </a:solidFill>
                          <a:latin typeface="SimSun"/>
                          <a:cs typeface="SimSun"/>
                        </a:rPr>
                        <a:t>-</a:t>
                      </a:r>
                      <a:r>
                        <a:rPr dirty="0" sz="900" spc="85">
                          <a:solidFill>
                            <a:srgbClr val="58595B"/>
                          </a:solidFill>
                          <a:latin typeface="SimSun"/>
                          <a:cs typeface="SimSun"/>
                        </a:rPr>
                        <a:t>10℃~+55℃ </a:t>
                      </a:r>
                      <a:endParaRPr sz="9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195"/>
                        </a:spcBef>
                      </a:pPr>
                      <a:r>
                        <a:rPr dirty="0" sz="900" spc="100">
                          <a:solidFill>
                            <a:srgbClr val="58595B"/>
                          </a:solidFill>
                          <a:latin typeface="SimSun"/>
                          <a:cs typeface="SimSun"/>
                        </a:rPr>
                        <a:t>-</a:t>
                      </a:r>
                      <a:r>
                        <a:rPr dirty="0" sz="900" spc="85">
                          <a:solidFill>
                            <a:srgbClr val="58595B"/>
                          </a:solidFill>
                          <a:latin typeface="SimSun"/>
                          <a:cs typeface="SimSun"/>
                        </a:rPr>
                        <a:t>10℃~+55℃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80"/>
                        </a:spcBef>
                      </a:pPr>
                      <a:r>
                        <a:rPr dirty="0" sz="900" spc="75">
                          <a:solidFill>
                            <a:srgbClr val="58595B"/>
                          </a:solidFill>
                          <a:latin typeface="SimSun"/>
                          <a:cs typeface="SimSun"/>
                        </a:rPr>
                        <a:t>防护等级</a:t>
                      </a:r>
                      <a:endParaRPr sz="900">
                        <a:latin typeface="SimSun"/>
                        <a:cs typeface="SimSun"/>
                      </a:endParaRPr>
                    </a:p>
                  </a:txBody>
                  <a:tcPr marL="0" marR="0" marB="0" marT="2286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57150">
                        <a:lnSpc>
                          <a:spcPct val="100000"/>
                        </a:lnSpc>
                        <a:spcBef>
                          <a:spcPts val="185"/>
                        </a:spcBef>
                      </a:pPr>
                      <a:r>
                        <a:rPr dirty="0" sz="900" spc="50">
                          <a:solidFill>
                            <a:srgbClr val="58595B"/>
                          </a:solidFill>
                          <a:latin typeface="SimSun"/>
                          <a:cs typeface="SimSun"/>
                        </a:rPr>
                        <a:t>IP67 </a:t>
                      </a:r>
                      <a:endParaRPr sz="900">
                        <a:latin typeface="SimSun"/>
                        <a:cs typeface="SimSun"/>
                      </a:endParaRPr>
                    </a:p>
                  </a:txBody>
                  <a:tcPr marL="0" marR="0" marB="0" marT="234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190"/>
                        </a:spcBef>
                      </a:pPr>
                      <a:r>
                        <a:rPr dirty="0" sz="900" spc="50">
                          <a:solidFill>
                            <a:srgbClr val="58595B"/>
                          </a:solidFill>
                          <a:latin typeface="SimSun"/>
                          <a:cs typeface="SimSun"/>
                        </a:rPr>
                        <a:t>IP67 </a:t>
                      </a:r>
                      <a:endParaRPr sz="9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5"/>
                        </a:spcBef>
                      </a:pPr>
                      <a:r>
                        <a:rPr dirty="0" sz="900" spc="75">
                          <a:solidFill>
                            <a:srgbClr val="58595B"/>
                          </a:solidFill>
                          <a:latin typeface="SimSun"/>
                          <a:cs typeface="SimSun"/>
                        </a:rPr>
                        <a:t>安装方式</a:t>
                      </a:r>
                      <a:endParaRPr sz="900">
                        <a:latin typeface="SimSun"/>
                        <a:cs typeface="SimSun"/>
                      </a:endParaRPr>
                    </a:p>
                  </a:txBody>
                  <a:tcPr marL="0" marR="0" marB="0" marT="2222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57150">
                        <a:lnSpc>
                          <a:spcPct val="100000"/>
                        </a:lnSpc>
                        <a:spcBef>
                          <a:spcPts val="180"/>
                        </a:spcBef>
                      </a:pPr>
                      <a:r>
                        <a:rPr dirty="0" sz="900" spc="-20">
                          <a:solidFill>
                            <a:srgbClr val="58595B"/>
                          </a:solidFill>
                          <a:latin typeface="SimSun"/>
                          <a:cs typeface="SimSun"/>
                        </a:rPr>
                        <a:t>地面，悬挂</a:t>
                      </a:r>
                      <a:endParaRPr sz="9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185"/>
                        </a:spcBef>
                      </a:pPr>
                      <a:r>
                        <a:rPr dirty="0" sz="900" spc="-20">
                          <a:solidFill>
                            <a:srgbClr val="58595B"/>
                          </a:solidFill>
                          <a:latin typeface="SimSun"/>
                          <a:cs typeface="SimSun"/>
                        </a:rPr>
                        <a:t>地面，悬挂</a:t>
                      </a:r>
                      <a:endParaRPr sz="9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0"/>
                        </a:spcBef>
                      </a:pPr>
                      <a:r>
                        <a:rPr dirty="0" sz="900" spc="75">
                          <a:solidFill>
                            <a:srgbClr val="58595B"/>
                          </a:solidFill>
                          <a:latin typeface="SimSun"/>
                          <a:cs typeface="SimSun"/>
                        </a:rPr>
                        <a:t>噪音水平</a:t>
                      </a:r>
                      <a:endParaRPr sz="900">
                        <a:latin typeface="SimSun"/>
                        <a:cs typeface="SimSun"/>
                      </a:endParaRPr>
                    </a:p>
                  </a:txBody>
                  <a:tcPr marL="0" marR="0" marB="0" marT="2159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marL="631190">
                        <a:lnSpc>
                          <a:spcPct val="100000"/>
                        </a:lnSpc>
                        <a:spcBef>
                          <a:spcPts val="175"/>
                        </a:spcBef>
                      </a:pPr>
                      <a:r>
                        <a:rPr dirty="0" sz="900" spc="80">
                          <a:solidFill>
                            <a:srgbClr val="58595B"/>
                          </a:solidFill>
                          <a:latin typeface="SimSun"/>
                          <a:cs typeface="SimSun"/>
                        </a:rPr>
                        <a:t>≤70dB(A) </a:t>
                      </a:r>
                      <a:endParaRPr sz="9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115">
                        <a:lnSpc>
                          <a:spcPct val="100000"/>
                        </a:lnSpc>
                        <a:spcBef>
                          <a:spcPts val="175"/>
                        </a:spcBef>
                      </a:pPr>
                      <a:r>
                        <a:rPr dirty="0" sz="900" spc="80">
                          <a:solidFill>
                            <a:srgbClr val="58595B"/>
                          </a:solidFill>
                          <a:latin typeface="SimSun"/>
                          <a:cs typeface="SimSun"/>
                        </a:rPr>
                        <a:t>≤75dB(A) </a:t>
                      </a:r>
                      <a:endParaRPr sz="9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0"/>
                        </a:spcBef>
                      </a:pPr>
                      <a:r>
                        <a:rPr dirty="0" sz="900" spc="75">
                          <a:solidFill>
                            <a:srgbClr val="58595B"/>
                          </a:solidFill>
                          <a:latin typeface="SimSun"/>
                          <a:cs typeface="SimSun"/>
                        </a:rPr>
                        <a:t>本体质量</a:t>
                      </a:r>
                      <a:endParaRPr sz="900">
                        <a:latin typeface="SimSun"/>
                        <a:cs typeface="SimSun"/>
                      </a:endParaRPr>
                    </a:p>
                  </a:txBody>
                  <a:tcPr marL="0" marR="0" marB="0" marT="2159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68580">
                        <a:lnSpc>
                          <a:spcPct val="100000"/>
                        </a:lnSpc>
                        <a:spcBef>
                          <a:spcPts val="170"/>
                        </a:spcBef>
                      </a:pPr>
                      <a:r>
                        <a:rPr dirty="0" sz="900" spc="140">
                          <a:solidFill>
                            <a:srgbClr val="58595B"/>
                          </a:solidFill>
                          <a:latin typeface="SimSun"/>
                          <a:cs typeface="SimSun"/>
                        </a:rPr>
                        <a:t>约</a:t>
                      </a:r>
                      <a:r>
                        <a:rPr dirty="0" sz="900" spc="75">
                          <a:solidFill>
                            <a:srgbClr val="58595B"/>
                          </a:solidFill>
                          <a:latin typeface="SimSun"/>
                          <a:cs typeface="SimSun"/>
                        </a:rPr>
                        <a:t>21kg</a:t>
                      </a:r>
                      <a:endParaRPr sz="900">
                        <a:latin typeface="SimSun"/>
                        <a:cs typeface="SimSun"/>
                      </a:endParaRPr>
                    </a:p>
                  </a:txBody>
                  <a:tcPr marL="0" marR="0" marB="0" marT="215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1115">
                        <a:lnSpc>
                          <a:spcPct val="100000"/>
                        </a:lnSpc>
                        <a:spcBef>
                          <a:spcPts val="180"/>
                        </a:spcBef>
                      </a:pPr>
                      <a:r>
                        <a:rPr dirty="0" sz="900" spc="140">
                          <a:solidFill>
                            <a:srgbClr val="58595B"/>
                          </a:solidFill>
                          <a:latin typeface="SimSun"/>
                          <a:cs typeface="SimSun"/>
                        </a:rPr>
                        <a:t>约</a:t>
                      </a:r>
                      <a:r>
                        <a:rPr dirty="0" sz="900" spc="75">
                          <a:solidFill>
                            <a:srgbClr val="58595B"/>
                          </a:solidFill>
                          <a:latin typeface="SimSun"/>
                          <a:cs typeface="SimSun"/>
                        </a:rPr>
                        <a:t>22kg</a:t>
                      </a:r>
                      <a:endParaRPr sz="90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65"/>
                        </a:spcBef>
                      </a:pPr>
                      <a:r>
                        <a:rPr dirty="0" sz="900" spc="75">
                          <a:solidFill>
                            <a:srgbClr val="58595B"/>
                          </a:solidFill>
                          <a:latin typeface="SimSun"/>
                          <a:cs typeface="SimSun"/>
                        </a:rPr>
                        <a:t>集成气源</a:t>
                      </a:r>
                      <a:endParaRPr sz="9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marL="613410">
                        <a:lnSpc>
                          <a:spcPct val="100000"/>
                        </a:lnSpc>
                        <a:spcBef>
                          <a:spcPts val="165"/>
                        </a:spcBef>
                      </a:pPr>
                      <a:r>
                        <a:rPr dirty="0" sz="900">
                          <a:solidFill>
                            <a:srgbClr val="58595B"/>
                          </a:solidFill>
                          <a:latin typeface="SimSun"/>
                          <a:cs typeface="SimSun"/>
                        </a:rPr>
                        <a:t>4-</a:t>
                      </a:r>
                      <a:r>
                        <a:rPr dirty="0" sz="900" spc="-340">
                          <a:solidFill>
                            <a:srgbClr val="58595B"/>
                          </a:solidFill>
                          <a:latin typeface="SimSun"/>
                          <a:cs typeface="SimSun"/>
                        </a:rPr>
                        <a:t> </a:t>
                      </a:r>
                      <a:r>
                        <a:rPr dirty="0" sz="900" spc="-75">
                          <a:solidFill>
                            <a:srgbClr val="58595B"/>
                          </a:solidFill>
                          <a:latin typeface="SimSun"/>
                          <a:cs typeface="SimSun"/>
                        </a:rPr>
                        <a:t>Φ4，5</a:t>
                      </a:r>
                      <a:r>
                        <a:rPr dirty="0" sz="900" spc="-350">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2545">
                        <a:lnSpc>
                          <a:spcPct val="100000"/>
                        </a:lnSpc>
                        <a:spcBef>
                          <a:spcPts val="175"/>
                        </a:spcBef>
                      </a:pPr>
                      <a:r>
                        <a:rPr dirty="0" sz="900">
                          <a:solidFill>
                            <a:srgbClr val="58595B"/>
                          </a:solidFill>
                          <a:latin typeface="SimSun"/>
                          <a:cs typeface="SimSun"/>
                        </a:rPr>
                        <a:t>4-</a:t>
                      </a:r>
                      <a:r>
                        <a:rPr dirty="0" sz="900" spc="-340">
                          <a:solidFill>
                            <a:srgbClr val="58595B"/>
                          </a:solidFill>
                          <a:latin typeface="SimSun"/>
                          <a:cs typeface="SimSun"/>
                        </a:rPr>
                        <a:t> </a:t>
                      </a:r>
                      <a:r>
                        <a:rPr dirty="0" sz="900" spc="-75">
                          <a:solidFill>
                            <a:srgbClr val="58595B"/>
                          </a:solidFill>
                          <a:latin typeface="SimSun"/>
                          <a:cs typeface="SimSun"/>
                        </a:rPr>
                        <a:t>Φ4，5</a:t>
                      </a:r>
                      <a:r>
                        <a:rPr dirty="0" sz="900" spc="-350">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99390">
                <a:tc gridSpan="2">
                  <a:txBody>
                    <a:bodyPr/>
                    <a:lstStyle/>
                    <a:p>
                      <a:pPr marL="1270">
                        <a:lnSpc>
                          <a:spcPct val="100000"/>
                        </a:lnSpc>
                        <a:spcBef>
                          <a:spcPts val="160"/>
                        </a:spcBef>
                      </a:pPr>
                      <a:r>
                        <a:rPr dirty="0" sz="900" spc="80">
                          <a:solidFill>
                            <a:srgbClr val="58595B"/>
                          </a:solidFill>
                          <a:latin typeface="SimSun"/>
                          <a:cs typeface="SimSun"/>
                        </a:rPr>
                        <a:t>集成信号源</a:t>
                      </a:r>
                      <a:endParaRPr sz="900">
                        <a:latin typeface="SimSun"/>
                        <a:cs typeface="SimSun"/>
                      </a:endParaRPr>
                    </a:p>
                  </a:txBody>
                  <a:tcPr marL="0" marR="0" marB="0" marT="2032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marL="490220">
                        <a:lnSpc>
                          <a:spcPct val="100000"/>
                        </a:lnSpc>
                        <a:spcBef>
                          <a:spcPts val="165"/>
                        </a:spcBef>
                      </a:pPr>
                      <a:r>
                        <a:rPr dirty="0" sz="900">
                          <a:solidFill>
                            <a:srgbClr val="58595B"/>
                          </a:solidFill>
                          <a:latin typeface="SimSun"/>
                          <a:cs typeface="SimSun"/>
                        </a:rPr>
                        <a:t>8</a:t>
                      </a:r>
                      <a:r>
                        <a:rPr dirty="0" sz="900" spc="-290">
                          <a:solidFill>
                            <a:srgbClr val="58595B"/>
                          </a:solidFill>
                          <a:latin typeface="SimSun"/>
                          <a:cs typeface="SimSun"/>
                        </a:rPr>
                        <a:t> 路</a:t>
                      </a:r>
                      <a:r>
                        <a:rPr dirty="0" sz="900">
                          <a:solidFill>
                            <a:srgbClr val="58595B"/>
                          </a:solidFill>
                          <a:latin typeface="SimSun"/>
                          <a:cs typeface="SimSun"/>
                        </a:rPr>
                        <a:t>（30V，0</a:t>
                      </a:r>
                      <a:r>
                        <a:rPr dirty="0" sz="900" spc="-25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4455">
                        <a:lnSpc>
                          <a:spcPct val="100000"/>
                        </a:lnSpc>
                        <a:spcBef>
                          <a:spcPts val="170"/>
                        </a:spcBef>
                      </a:pPr>
                      <a:r>
                        <a:rPr dirty="0" sz="900">
                          <a:solidFill>
                            <a:srgbClr val="58595B"/>
                          </a:solidFill>
                          <a:latin typeface="SimSun"/>
                          <a:cs typeface="SimSun"/>
                        </a:rPr>
                        <a:t>8</a:t>
                      </a:r>
                      <a:r>
                        <a:rPr dirty="0" sz="900" spc="-290">
                          <a:solidFill>
                            <a:srgbClr val="58595B"/>
                          </a:solidFill>
                          <a:latin typeface="SimSun"/>
                          <a:cs typeface="SimSun"/>
                        </a:rPr>
                        <a:t> 路</a:t>
                      </a:r>
                      <a:r>
                        <a:rPr dirty="0" sz="900">
                          <a:solidFill>
                            <a:srgbClr val="58595B"/>
                          </a:solidFill>
                          <a:latin typeface="SimSun"/>
                          <a:cs typeface="SimSun"/>
                        </a:rPr>
                        <a:t>（30V，0</a:t>
                      </a:r>
                      <a:r>
                        <a:rPr dirty="0" sz="900" spc="-25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r>
              <a:tr h="194310">
                <a:tc gridSpan="2">
                  <a:txBody>
                    <a:bodyPr/>
                    <a:lstStyle/>
                    <a:p>
                      <a:pPr marL="1270">
                        <a:lnSpc>
                          <a:spcPct val="100000"/>
                        </a:lnSpc>
                        <a:spcBef>
                          <a:spcPts val="85"/>
                        </a:spcBef>
                      </a:pPr>
                      <a:r>
                        <a:rPr dirty="0" sz="900" spc="90">
                          <a:solidFill>
                            <a:srgbClr val="58595B"/>
                          </a:solidFill>
                          <a:latin typeface="SimSun"/>
                          <a:cs typeface="SimSun"/>
                        </a:rPr>
                        <a:t>ISO</a:t>
                      </a:r>
                      <a:r>
                        <a:rPr dirty="0" sz="900" spc="85">
                          <a:solidFill>
                            <a:srgbClr val="58595B"/>
                          </a:solidFill>
                          <a:latin typeface="SimSun"/>
                          <a:cs typeface="SimSun"/>
                        </a:rPr>
                        <a:t>场景平均功耗</a:t>
                      </a:r>
                      <a:endParaRPr sz="900">
                        <a:latin typeface="SimSun"/>
                        <a:cs typeface="SimSun"/>
                      </a:endParaRPr>
                    </a:p>
                  </a:txBody>
                  <a:tcPr marL="0" marR="0" marB="0" marT="1079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83185">
                        <a:lnSpc>
                          <a:spcPct val="100000"/>
                        </a:lnSpc>
                        <a:spcBef>
                          <a:spcPts val="90"/>
                        </a:spcBef>
                      </a:pPr>
                      <a:r>
                        <a:rPr dirty="0" sz="900" spc="50">
                          <a:solidFill>
                            <a:srgbClr val="58595B"/>
                          </a:solidFill>
                          <a:latin typeface="SimSun"/>
                          <a:cs typeface="SimSun"/>
                        </a:rPr>
                        <a:t>0.22</a:t>
                      </a:r>
                      <a:r>
                        <a:rPr dirty="0" sz="900" spc="-345">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114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6510">
                        <a:lnSpc>
                          <a:spcPct val="100000"/>
                        </a:lnSpc>
                        <a:spcBef>
                          <a:spcPts val="95"/>
                        </a:spcBef>
                      </a:pPr>
                      <a:r>
                        <a:rPr dirty="0" sz="900" spc="50">
                          <a:solidFill>
                            <a:srgbClr val="58595B"/>
                          </a:solidFill>
                          <a:latin typeface="SimSun"/>
                          <a:cs typeface="SimSun"/>
                        </a:rPr>
                        <a:t>0.22</a:t>
                      </a:r>
                      <a:r>
                        <a:rPr dirty="0" sz="900" spc="-345">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12065">
                    <a:lnL w="3175">
                      <a:solidFill>
                        <a:srgbClr val="939498"/>
                      </a:solidFill>
                      <a:prstDash val="solid"/>
                    </a:lnL>
                    <a:lnT w="3175">
                      <a:solidFill>
                        <a:srgbClr val="939498"/>
                      </a:solidFill>
                      <a:prstDash val="solid"/>
                    </a:lnT>
                    <a:lnB w="3175">
                      <a:solidFill>
                        <a:srgbClr val="939498"/>
                      </a:solidFill>
                      <a:prstDash val="solid"/>
                    </a:lnB>
                  </a:tcPr>
                </a:tc>
              </a:tr>
            </a:tbl>
          </a:graphicData>
        </a:graphic>
      </p:graphicFrame>
      <p:sp>
        <p:nvSpPr>
          <p:cNvPr id="6" name="object 6" descr=""/>
          <p:cNvSpPr txBox="1"/>
          <p:nvPr/>
        </p:nvSpPr>
        <p:spPr>
          <a:xfrm>
            <a:off x="900998" y="4747505"/>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58595B"/>
                </a:solidFill>
                <a:latin typeface="Microsoft JhengHei"/>
                <a:cs typeface="Microsoft JhengHei"/>
              </a:rPr>
              <a:t>产品名称</a:t>
            </a:r>
            <a:endParaRPr sz="1000">
              <a:latin typeface="Microsoft JhengHei"/>
              <a:cs typeface="Microsoft JhengHei"/>
            </a:endParaRPr>
          </a:p>
        </p:txBody>
      </p:sp>
      <p:sp>
        <p:nvSpPr>
          <p:cNvPr id="7" name="object 7" descr=""/>
          <p:cNvSpPr txBox="1"/>
          <p:nvPr/>
        </p:nvSpPr>
        <p:spPr>
          <a:xfrm>
            <a:off x="3268520" y="4747505"/>
            <a:ext cx="76962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NB4-</a:t>
            </a:r>
            <a:r>
              <a:rPr dirty="0" sz="1000" spc="-10" b="1">
                <a:solidFill>
                  <a:srgbClr val="58595B"/>
                </a:solidFill>
                <a:latin typeface="Microsoft JhengHei"/>
                <a:cs typeface="Microsoft JhengHei"/>
              </a:rPr>
              <a:t>4/0.47</a:t>
            </a:r>
            <a:endParaRPr sz="1000">
              <a:latin typeface="Microsoft JhengHei"/>
              <a:cs typeface="Microsoft JhengHei"/>
            </a:endParaRPr>
          </a:p>
        </p:txBody>
      </p:sp>
      <p:sp>
        <p:nvSpPr>
          <p:cNvPr id="8" name="object 8" descr=""/>
          <p:cNvSpPr txBox="1"/>
          <p:nvPr/>
        </p:nvSpPr>
        <p:spPr>
          <a:xfrm>
            <a:off x="5245656" y="4747505"/>
            <a:ext cx="85598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NB4h-</a:t>
            </a:r>
            <a:r>
              <a:rPr dirty="0" sz="1000" spc="-10" b="1">
                <a:solidFill>
                  <a:srgbClr val="58595B"/>
                </a:solidFill>
                <a:latin typeface="Microsoft JhengHei"/>
                <a:cs typeface="Microsoft JhengHei"/>
              </a:rPr>
              <a:t>4/0.58</a:t>
            </a:r>
            <a:endParaRPr sz="1000">
              <a:latin typeface="Microsoft JhengHei"/>
              <a:cs typeface="Microsoft JhengHei"/>
            </a:endParaRPr>
          </a:p>
        </p:txBody>
      </p:sp>
      <p:sp>
        <p:nvSpPr>
          <p:cNvPr id="9" name="object 9" descr=""/>
          <p:cNvSpPr txBox="1"/>
          <p:nvPr/>
        </p:nvSpPr>
        <p:spPr>
          <a:xfrm>
            <a:off x="671202" y="4233602"/>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本体参数</a:t>
            </a:r>
            <a:endParaRPr sz="1400">
              <a:latin typeface="Microsoft JhengHei"/>
              <a:cs typeface="Microsoft JhengHei"/>
            </a:endParaRPr>
          </a:p>
        </p:txBody>
      </p:sp>
      <p:grpSp>
        <p:nvGrpSpPr>
          <p:cNvPr id="10" name="object 10" descr=""/>
          <p:cNvGrpSpPr/>
          <p:nvPr/>
        </p:nvGrpSpPr>
        <p:grpSpPr>
          <a:xfrm>
            <a:off x="683907" y="4493069"/>
            <a:ext cx="6192520" cy="25400"/>
            <a:chOff x="683907" y="4493069"/>
            <a:chExt cx="6192520" cy="25400"/>
          </a:xfrm>
        </p:grpSpPr>
        <p:sp>
          <p:nvSpPr>
            <p:cNvPr id="11" name="object 11" descr=""/>
            <p:cNvSpPr/>
            <p:nvPr/>
          </p:nvSpPr>
          <p:spPr>
            <a:xfrm>
              <a:off x="683907" y="4503699"/>
              <a:ext cx="6192520" cy="3810"/>
            </a:xfrm>
            <a:custGeom>
              <a:avLst/>
              <a:gdLst/>
              <a:ahLst/>
              <a:cxnLst/>
              <a:rect l="l" t="t" r="r" b="b"/>
              <a:pathLst>
                <a:path w="6192520" h="3810">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12" name="object 12" descr=""/>
            <p:cNvSpPr/>
            <p:nvPr/>
          </p:nvSpPr>
          <p:spPr>
            <a:xfrm>
              <a:off x="683907" y="4493069"/>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13" name="object 13" descr=""/>
          <p:cNvSpPr txBox="1"/>
          <p:nvPr/>
        </p:nvSpPr>
        <p:spPr>
          <a:xfrm>
            <a:off x="671202" y="684498"/>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4" name="object 14" descr=""/>
          <p:cNvGrpSpPr/>
          <p:nvPr/>
        </p:nvGrpSpPr>
        <p:grpSpPr>
          <a:xfrm>
            <a:off x="683907" y="943965"/>
            <a:ext cx="6192520" cy="25400"/>
            <a:chOff x="683907" y="943965"/>
            <a:chExt cx="6192520" cy="25400"/>
          </a:xfrm>
        </p:grpSpPr>
        <p:sp>
          <p:nvSpPr>
            <p:cNvPr id="15" name="object 15" descr=""/>
            <p:cNvSpPr/>
            <p:nvPr/>
          </p:nvSpPr>
          <p:spPr>
            <a:xfrm>
              <a:off x="683907" y="954608"/>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6" name="object 16" descr=""/>
            <p:cNvSpPr/>
            <p:nvPr/>
          </p:nvSpPr>
          <p:spPr>
            <a:xfrm>
              <a:off x="683907" y="943965"/>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pic>
        <p:nvPicPr>
          <p:cNvPr id="17" name="object 17" descr=""/>
          <p:cNvPicPr/>
          <p:nvPr/>
        </p:nvPicPr>
        <p:blipFill>
          <a:blip r:embed="rId4" cstate="print"/>
          <a:stretch>
            <a:fillRect/>
          </a:stretch>
        </p:blipFill>
        <p:spPr>
          <a:xfrm>
            <a:off x="1927138" y="2819048"/>
            <a:ext cx="739941" cy="1122967"/>
          </a:xfrm>
          <a:prstGeom prst="rect">
            <a:avLst/>
          </a:prstGeom>
        </p:spPr>
      </p:pic>
      <p:pic>
        <p:nvPicPr>
          <p:cNvPr id="18" name="object 18" descr=""/>
          <p:cNvPicPr/>
          <p:nvPr/>
        </p:nvPicPr>
        <p:blipFill>
          <a:blip r:embed="rId5" cstate="print"/>
          <a:stretch>
            <a:fillRect/>
          </a:stretch>
        </p:blipFill>
        <p:spPr>
          <a:xfrm>
            <a:off x="1576974" y="1402335"/>
            <a:ext cx="1299357" cy="1134828"/>
          </a:xfrm>
          <a:prstGeom prst="rect">
            <a:avLst/>
          </a:prstGeom>
        </p:spPr>
      </p:pic>
      <p:sp>
        <p:nvSpPr>
          <p:cNvPr id="19" name="object 19" descr=""/>
          <p:cNvSpPr txBox="1"/>
          <p:nvPr/>
        </p:nvSpPr>
        <p:spPr>
          <a:xfrm>
            <a:off x="5283025" y="768845"/>
            <a:ext cx="58039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NB4-4/0.47</a:t>
            </a:r>
            <a:endParaRPr sz="800">
              <a:latin typeface="Microsoft JhengHei"/>
              <a:cs typeface="Microsoft JhengHei"/>
            </a:endParaRPr>
          </a:p>
        </p:txBody>
      </p:sp>
      <p:sp>
        <p:nvSpPr>
          <p:cNvPr id="20" name="object 20" descr=""/>
          <p:cNvSpPr txBox="1"/>
          <p:nvPr/>
        </p:nvSpPr>
        <p:spPr>
          <a:xfrm>
            <a:off x="6246295" y="768845"/>
            <a:ext cx="64516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NB4h-4/0.58</a:t>
            </a:r>
            <a:endParaRPr sz="800">
              <a:latin typeface="Microsoft JhengHei"/>
              <a:cs typeface="Microsoft JhengHei"/>
            </a:endParaRPr>
          </a:p>
        </p:txBody>
      </p:sp>
      <p:pic>
        <p:nvPicPr>
          <p:cNvPr id="21" name="object 21" descr=""/>
          <p:cNvPicPr/>
          <p:nvPr/>
        </p:nvPicPr>
        <p:blipFill>
          <a:blip r:embed="rId6" cstate="print"/>
          <a:stretch>
            <a:fillRect/>
          </a:stretch>
        </p:blipFill>
        <p:spPr>
          <a:xfrm>
            <a:off x="6116449" y="788745"/>
            <a:ext cx="108038" cy="108000"/>
          </a:xfrm>
          <a:prstGeom prst="rect">
            <a:avLst/>
          </a:prstGeom>
        </p:spPr>
      </p:pic>
      <p:pic>
        <p:nvPicPr>
          <p:cNvPr id="22" name="object 22" descr=""/>
          <p:cNvPicPr/>
          <p:nvPr/>
        </p:nvPicPr>
        <p:blipFill>
          <a:blip r:embed="rId7" cstate="print"/>
          <a:stretch>
            <a:fillRect/>
          </a:stretch>
        </p:blipFill>
        <p:spPr>
          <a:xfrm>
            <a:off x="5159100" y="788745"/>
            <a:ext cx="108038" cy="108000"/>
          </a:xfrm>
          <a:prstGeom prst="rect">
            <a:avLst/>
          </a:prstGeom>
        </p:spPr>
      </p:pic>
      <p:pic>
        <p:nvPicPr>
          <p:cNvPr id="23" name="object 23" descr=""/>
          <p:cNvPicPr/>
          <p:nvPr/>
        </p:nvPicPr>
        <p:blipFill>
          <a:blip r:embed="rId8" cstate="print"/>
          <a:stretch>
            <a:fillRect/>
          </a:stretch>
        </p:blipFill>
        <p:spPr>
          <a:xfrm>
            <a:off x="1407478" y="1213184"/>
            <a:ext cx="108038" cy="108000"/>
          </a:xfrm>
          <a:prstGeom prst="rect">
            <a:avLst/>
          </a:prstGeom>
        </p:spPr>
      </p:pic>
      <p:sp>
        <p:nvSpPr>
          <p:cNvPr id="24" name="object 24"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24</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p:nvPr/>
        </p:nvSpPr>
        <p:spPr>
          <a:xfrm>
            <a:off x="0" y="7597305"/>
            <a:ext cx="7560309" cy="1603375"/>
          </a:xfrm>
          <a:custGeom>
            <a:avLst/>
            <a:gdLst/>
            <a:ahLst/>
            <a:cxnLst/>
            <a:rect l="l" t="t" r="r" b="b"/>
            <a:pathLst>
              <a:path w="7560309" h="1603375">
                <a:moveTo>
                  <a:pt x="7559992" y="0"/>
                </a:moveTo>
                <a:lnTo>
                  <a:pt x="0" y="0"/>
                </a:lnTo>
                <a:lnTo>
                  <a:pt x="0" y="1603044"/>
                </a:lnTo>
                <a:lnTo>
                  <a:pt x="7559992" y="1603044"/>
                </a:lnTo>
                <a:lnTo>
                  <a:pt x="7559992" y="0"/>
                </a:lnTo>
                <a:close/>
              </a:path>
            </a:pathLst>
          </a:custGeom>
          <a:solidFill>
            <a:srgbClr val="F1F2F2"/>
          </a:solidFill>
        </p:spPr>
        <p:txBody>
          <a:bodyPr wrap="square" lIns="0" tIns="0" rIns="0" bIns="0" rtlCol="0"/>
          <a:lstStyle/>
          <a:p/>
        </p:txBody>
      </p:sp>
      <p:sp>
        <p:nvSpPr>
          <p:cNvPr id="3" name="object 3" descr=""/>
          <p:cNvSpPr/>
          <p:nvPr/>
        </p:nvSpPr>
        <p:spPr>
          <a:xfrm>
            <a:off x="586606" y="5189563"/>
            <a:ext cx="50165" cy="50165"/>
          </a:xfrm>
          <a:custGeom>
            <a:avLst/>
            <a:gdLst/>
            <a:ahLst/>
            <a:cxnLst/>
            <a:rect l="l" t="t" r="r" b="b"/>
            <a:pathLst>
              <a:path w="50165" h="50164">
                <a:moveTo>
                  <a:pt x="24777" y="0"/>
                </a:moveTo>
                <a:lnTo>
                  <a:pt x="15135" y="1948"/>
                </a:lnTo>
                <a:lnTo>
                  <a:pt x="7259" y="7261"/>
                </a:lnTo>
                <a:lnTo>
                  <a:pt x="1948" y="15141"/>
                </a:lnTo>
                <a:lnTo>
                  <a:pt x="0" y="24790"/>
                </a:lnTo>
                <a:lnTo>
                  <a:pt x="1948" y="34439"/>
                </a:lnTo>
                <a:lnTo>
                  <a:pt x="7259" y="42319"/>
                </a:lnTo>
                <a:lnTo>
                  <a:pt x="15135" y="47632"/>
                </a:lnTo>
                <a:lnTo>
                  <a:pt x="24777" y="49580"/>
                </a:lnTo>
                <a:lnTo>
                  <a:pt x="34426" y="47632"/>
                </a:lnTo>
                <a:lnTo>
                  <a:pt x="42306" y="42319"/>
                </a:lnTo>
                <a:lnTo>
                  <a:pt x="47619" y="34439"/>
                </a:lnTo>
                <a:lnTo>
                  <a:pt x="49568" y="24790"/>
                </a:lnTo>
                <a:lnTo>
                  <a:pt x="47619" y="15141"/>
                </a:lnTo>
                <a:lnTo>
                  <a:pt x="42306" y="7261"/>
                </a:lnTo>
                <a:lnTo>
                  <a:pt x="34426" y="1948"/>
                </a:lnTo>
                <a:lnTo>
                  <a:pt x="24777" y="0"/>
                </a:lnTo>
                <a:close/>
              </a:path>
            </a:pathLst>
          </a:custGeom>
          <a:solidFill>
            <a:srgbClr val="DA2128"/>
          </a:solidFill>
        </p:spPr>
        <p:txBody>
          <a:bodyPr wrap="square" lIns="0" tIns="0" rIns="0" bIns="0" rtlCol="0"/>
          <a:lstStyle/>
          <a:p/>
        </p:txBody>
      </p:sp>
      <p:sp>
        <p:nvSpPr>
          <p:cNvPr id="4" name="object 4" descr=""/>
          <p:cNvSpPr/>
          <p:nvPr/>
        </p:nvSpPr>
        <p:spPr>
          <a:xfrm>
            <a:off x="586597" y="4854492"/>
            <a:ext cx="1583690" cy="227329"/>
          </a:xfrm>
          <a:custGeom>
            <a:avLst/>
            <a:gdLst/>
            <a:ahLst/>
            <a:cxnLst/>
            <a:rect l="l" t="t" r="r" b="b"/>
            <a:pathLst>
              <a:path w="1583689" h="227329">
                <a:moveTo>
                  <a:pt x="1547495" y="0"/>
                </a:moveTo>
                <a:lnTo>
                  <a:pt x="36004" y="0"/>
                </a:lnTo>
                <a:lnTo>
                  <a:pt x="21993" y="2828"/>
                </a:lnTo>
                <a:lnTo>
                  <a:pt x="10548" y="10542"/>
                </a:lnTo>
                <a:lnTo>
                  <a:pt x="2830" y="21983"/>
                </a:lnTo>
                <a:lnTo>
                  <a:pt x="0" y="35991"/>
                </a:lnTo>
                <a:lnTo>
                  <a:pt x="0" y="191033"/>
                </a:lnTo>
                <a:lnTo>
                  <a:pt x="2830" y="205042"/>
                </a:lnTo>
                <a:lnTo>
                  <a:pt x="10548" y="216482"/>
                </a:lnTo>
                <a:lnTo>
                  <a:pt x="21993" y="224196"/>
                </a:lnTo>
                <a:lnTo>
                  <a:pt x="36004" y="227025"/>
                </a:lnTo>
                <a:lnTo>
                  <a:pt x="1547495" y="227025"/>
                </a:lnTo>
                <a:lnTo>
                  <a:pt x="1561503" y="224196"/>
                </a:lnTo>
                <a:lnTo>
                  <a:pt x="1572944" y="216482"/>
                </a:lnTo>
                <a:lnTo>
                  <a:pt x="1580658" y="205042"/>
                </a:lnTo>
                <a:lnTo>
                  <a:pt x="1583486" y="191033"/>
                </a:lnTo>
                <a:lnTo>
                  <a:pt x="1583486" y="35991"/>
                </a:lnTo>
                <a:lnTo>
                  <a:pt x="1580658" y="21983"/>
                </a:lnTo>
                <a:lnTo>
                  <a:pt x="1572944" y="10542"/>
                </a:lnTo>
                <a:lnTo>
                  <a:pt x="1561503" y="2828"/>
                </a:lnTo>
                <a:lnTo>
                  <a:pt x="1547495" y="0"/>
                </a:lnTo>
                <a:close/>
              </a:path>
            </a:pathLst>
          </a:custGeom>
          <a:solidFill>
            <a:srgbClr val="DA2128"/>
          </a:solidFill>
        </p:spPr>
        <p:txBody>
          <a:bodyPr wrap="square" lIns="0" tIns="0" rIns="0" bIns="0" rtlCol="0"/>
          <a:lstStyle/>
          <a:p/>
        </p:txBody>
      </p:sp>
      <p:sp>
        <p:nvSpPr>
          <p:cNvPr id="5" name="object 5" descr=""/>
          <p:cNvSpPr txBox="1"/>
          <p:nvPr/>
        </p:nvSpPr>
        <p:spPr>
          <a:xfrm>
            <a:off x="666868" y="4861235"/>
            <a:ext cx="2762250" cy="433705"/>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FFFFFF"/>
                </a:solidFill>
                <a:latin typeface="Microsoft JhengHei"/>
                <a:cs typeface="Microsoft JhengHei"/>
              </a:rPr>
              <a:t>多样选择，应用广泛</a:t>
            </a:r>
            <a:endParaRPr sz="1200">
              <a:latin typeface="Microsoft JhengHei"/>
              <a:cs typeface="Microsoft JhengHei"/>
            </a:endParaRPr>
          </a:p>
          <a:p>
            <a:pPr marL="41910">
              <a:lnSpc>
                <a:spcPct val="100000"/>
              </a:lnSpc>
              <a:spcBef>
                <a:spcPts val="690"/>
              </a:spcBef>
            </a:pPr>
            <a:r>
              <a:rPr dirty="0" sz="900">
                <a:solidFill>
                  <a:srgbClr val="6D6F71"/>
                </a:solidFill>
                <a:latin typeface="SimSun"/>
                <a:cs typeface="SimSun"/>
              </a:rPr>
              <a:t>707/906</a:t>
            </a:r>
            <a:r>
              <a:rPr dirty="0" sz="900" spc="-5">
                <a:solidFill>
                  <a:srgbClr val="6D6F71"/>
                </a:solidFill>
                <a:latin typeface="SimSun"/>
                <a:cs typeface="SimSun"/>
              </a:rPr>
              <a:t>两种臂展，用户选择更灵活，应用场景更广泛</a:t>
            </a:r>
            <a:endParaRPr sz="900">
              <a:latin typeface="SimSun"/>
              <a:cs typeface="SimSun"/>
            </a:endParaRPr>
          </a:p>
        </p:txBody>
      </p:sp>
      <p:sp>
        <p:nvSpPr>
          <p:cNvPr id="6" name="object 6" descr=""/>
          <p:cNvSpPr/>
          <p:nvPr/>
        </p:nvSpPr>
        <p:spPr>
          <a:xfrm>
            <a:off x="586606" y="5845138"/>
            <a:ext cx="50165" cy="50165"/>
          </a:xfrm>
          <a:custGeom>
            <a:avLst/>
            <a:gdLst/>
            <a:ahLst/>
            <a:cxnLst/>
            <a:rect l="l" t="t" r="r" b="b"/>
            <a:pathLst>
              <a:path w="50165" h="50164">
                <a:moveTo>
                  <a:pt x="24777" y="0"/>
                </a:moveTo>
                <a:lnTo>
                  <a:pt x="15135" y="1946"/>
                </a:lnTo>
                <a:lnTo>
                  <a:pt x="7259" y="7254"/>
                </a:lnTo>
                <a:lnTo>
                  <a:pt x="1948" y="15130"/>
                </a:lnTo>
                <a:lnTo>
                  <a:pt x="0" y="24777"/>
                </a:lnTo>
                <a:lnTo>
                  <a:pt x="1948" y="34426"/>
                </a:lnTo>
                <a:lnTo>
                  <a:pt x="7259" y="42306"/>
                </a:lnTo>
                <a:lnTo>
                  <a:pt x="15135" y="47619"/>
                </a:lnTo>
                <a:lnTo>
                  <a:pt x="24777" y="49568"/>
                </a:lnTo>
                <a:lnTo>
                  <a:pt x="34426" y="47619"/>
                </a:lnTo>
                <a:lnTo>
                  <a:pt x="42306" y="42306"/>
                </a:lnTo>
                <a:lnTo>
                  <a:pt x="47619" y="34426"/>
                </a:lnTo>
                <a:lnTo>
                  <a:pt x="49568" y="24777"/>
                </a:lnTo>
                <a:lnTo>
                  <a:pt x="47619" y="15130"/>
                </a:lnTo>
                <a:lnTo>
                  <a:pt x="42306" y="7254"/>
                </a:lnTo>
                <a:lnTo>
                  <a:pt x="34426" y="1946"/>
                </a:lnTo>
                <a:lnTo>
                  <a:pt x="24777" y="0"/>
                </a:lnTo>
                <a:close/>
              </a:path>
            </a:pathLst>
          </a:custGeom>
          <a:solidFill>
            <a:srgbClr val="DA2128"/>
          </a:solidFill>
        </p:spPr>
        <p:txBody>
          <a:bodyPr wrap="square" lIns="0" tIns="0" rIns="0" bIns="0" rtlCol="0"/>
          <a:lstStyle/>
          <a:p/>
        </p:txBody>
      </p:sp>
      <p:sp>
        <p:nvSpPr>
          <p:cNvPr id="7" name="object 7" descr=""/>
          <p:cNvSpPr/>
          <p:nvPr/>
        </p:nvSpPr>
        <p:spPr>
          <a:xfrm>
            <a:off x="586597" y="5510061"/>
            <a:ext cx="1583690" cy="227329"/>
          </a:xfrm>
          <a:custGeom>
            <a:avLst/>
            <a:gdLst/>
            <a:ahLst/>
            <a:cxnLst/>
            <a:rect l="l" t="t" r="r" b="b"/>
            <a:pathLst>
              <a:path w="1583689" h="227329">
                <a:moveTo>
                  <a:pt x="1547495" y="0"/>
                </a:moveTo>
                <a:lnTo>
                  <a:pt x="36004" y="0"/>
                </a:lnTo>
                <a:lnTo>
                  <a:pt x="21993" y="2828"/>
                </a:lnTo>
                <a:lnTo>
                  <a:pt x="10548" y="10542"/>
                </a:lnTo>
                <a:lnTo>
                  <a:pt x="2830" y="21983"/>
                </a:lnTo>
                <a:lnTo>
                  <a:pt x="0" y="35991"/>
                </a:lnTo>
                <a:lnTo>
                  <a:pt x="0" y="191020"/>
                </a:lnTo>
                <a:lnTo>
                  <a:pt x="2830" y="205031"/>
                </a:lnTo>
                <a:lnTo>
                  <a:pt x="10548" y="216476"/>
                </a:lnTo>
                <a:lnTo>
                  <a:pt x="21993" y="224194"/>
                </a:lnTo>
                <a:lnTo>
                  <a:pt x="36004" y="227025"/>
                </a:lnTo>
                <a:lnTo>
                  <a:pt x="1547495" y="227025"/>
                </a:lnTo>
                <a:lnTo>
                  <a:pt x="1561503" y="224194"/>
                </a:lnTo>
                <a:lnTo>
                  <a:pt x="1572944" y="216476"/>
                </a:lnTo>
                <a:lnTo>
                  <a:pt x="1580658" y="205031"/>
                </a:lnTo>
                <a:lnTo>
                  <a:pt x="1583486" y="191020"/>
                </a:lnTo>
                <a:lnTo>
                  <a:pt x="1583486" y="35991"/>
                </a:lnTo>
                <a:lnTo>
                  <a:pt x="1580658" y="21983"/>
                </a:lnTo>
                <a:lnTo>
                  <a:pt x="1572944" y="10542"/>
                </a:lnTo>
                <a:lnTo>
                  <a:pt x="1561503" y="2828"/>
                </a:lnTo>
                <a:lnTo>
                  <a:pt x="1547495" y="0"/>
                </a:lnTo>
                <a:close/>
              </a:path>
            </a:pathLst>
          </a:custGeom>
          <a:solidFill>
            <a:srgbClr val="DA2128"/>
          </a:solidFill>
        </p:spPr>
        <p:txBody>
          <a:bodyPr wrap="square" lIns="0" tIns="0" rIns="0" bIns="0" rtlCol="0"/>
          <a:lstStyle/>
          <a:p/>
        </p:txBody>
      </p:sp>
      <p:sp>
        <p:nvSpPr>
          <p:cNvPr id="8" name="object 8" descr=""/>
          <p:cNvSpPr txBox="1"/>
          <p:nvPr/>
        </p:nvSpPr>
        <p:spPr>
          <a:xfrm>
            <a:off x="666868" y="5516803"/>
            <a:ext cx="3265170" cy="598170"/>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FFFFFF"/>
                </a:solidFill>
                <a:latin typeface="Microsoft JhengHei"/>
                <a:cs typeface="Microsoft JhengHei"/>
              </a:rPr>
              <a:t>高精高速，生产高效</a:t>
            </a:r>
            <a:endParaRPr sz="1200">
              <a:latin typeface="Microsoft JhengHei"/>
              <a:cs typeface="Microsoft JhengHei"/>
            </a:endParaRPr>
          </a:p>
          <a:p>
            <a:pPr marL="41910" marR="5080">
              <a:lnSpc>
                <a:spcPct val="120300"/>
              </a:lnSpc>
              <a:spcBef>
                <a:spcPts val="470"/>
              </a:spcBef>
            </a:pPr>
            <a:r>
              <a:rPr dirty="0" sz="900" spc="-5">
                <a:solidFill>
                  <a:srgbClr val="6D6F71"/>
                </a:solidFill>
                <a:latin typeface="SimSun"/>
                <a:cs typeface="SimSun"/>
              </a:rPr>
              <a:t>出色的稳定性和业界一流的运动速度，满足客户对品质和节拍的要求，最大化生产效率</a:t>
            </a:r>
            <a:endParaRPr sz="900">
              <a:latin typeface="SimSun"/>
              <a:cs typeface="SimSun"/>
            </a:endParaRPr>
          </a:p>
        </p:txBody>
      </p:sp>
      <p:sp>
        <p:nvSpPr>
          <p:cNvPr id="9" name="object 9" descr=""/>
          <p:cNvSpPr/>
          <p:nvPr/>
        </p:nvSpPr>
        <p:spPr>
          <a:xfrm>
            <a:off x="586606" y="6653268"/>
            <a:ext cx="50165" cy="50165"/>
          </a:xfrm>
          <a:custGeom>
            <a:avLst/>
            <a:gdLst/>
            <a:ahLst/>
            <a:cxnLst/>
            <a:rect l="l" t="t" r="r" b="b"/>
            <a:pathLst>
              <a:path w="50165" h="50165">
                <a:moveTo>
                  <a:pt x="24777" y="0"/>
                </a:moveTo>
                <a:lnTo>
                  <a:pt x="15135" y="1948"/>
                </a:lnTo>
                <a:lnTo>
                  <a:pt x="7259" y="7261"/>
                </a:lnTo>
                <a:lnTo>
                  <a:pt x="1948" y="15141"/>
                </a:lnTo>
                <a:lnTo>
                  <a:pt x="0" y="24790"/>
                </a:lnTo>
                <a:lnTo>
                  <a:pt x="1948" y="34437"/>
                </a:lnTo>
                <a:lnTo>
                  <a:pt x="7259" y="42313"/>
                </a:lnTo>
                <a:lnTo>
                  <a:pt x="15135" y="47621"/>
                </a:lnTo>
                <a:lnTo>
                  <a:pt x="24777" y="49568"/>
                </a:lnTo>
                <a:lnTo>
                  <a:pt x="34426" y="47621"/>
                </a:lnTo>
                <a:lnTo>
                  <a:pt x="42306" y="42313"/>
                </a:lnTo>
                <a:lnTo>
                  <a:pt x="47619" y="34437"/>
                </a:lnTo>
                <a:lnTo>
                  <a:pt x="49568" y="24790"/>
                </a:lnTo>
                <a:lnTo>
                  <a:pt x="47619" y="15141"/>
                </a:lnTo>
                <a:lnTo>
                  <a:pt x="42306" y="7261"/>
                </a:lnTo>
                <a:lnTo>
                  <a:pt x="34426" y="1948"/>
                </a:lnTo>
                <a:lnTo>
                  <a:pt x="24777" y="0"/>
                </a:lnTo>
                <a:close/>
              </a:path>
            </a:pathLst>
          </a:custGeom>
          <a:solidFill>
            <a:srgbClr val="DA2128"/>
          </a:solidFill>
        </p:spPr>
        <p:txBody>
          <a:bodyPr wrap="square" lIns="0" tIns="0" rIns="0" bIns="0" rtlCol="0"/>
          <a:lstStyle/>
          <a:p/>
        </p:txBody>
      </p:sp>
      <p:sp>
        <p:nvSpPr>
          <p:cNvPr id="10" name="object 10" descr=""/>
          <p:cNvSpPr/>
          <p:nvPr/>
        </p:nvSpPr>
        <p:spPr>
          <a:xfrm>
            <a:off x="586597" y="6318198"/>
            <a:ext cx="1583690" cy="227329"/>
          </a:xfrm>
          <a:custGeom>
            <a:avLst/>
            <a:gdLst/>
            <a:ahLst/>
            <a:cxnLst/>
            <a:rect l="l" t="t" r="r" b="b"/>
            <a:pathLst>
              <a:path w="1583689" h="227329">
                <a:moveTo>
                  <a:pt x="1547495" y="0"/>
                </a:moveTo>
                <a:lnTo>
                  <a:pt x="36004" y="0"/>
                </a:lnTo>
                <a:lnTo>
                  <a:pt x="21993" y="2828"/>
                </a:lnTo>
                <a:lnTo>
                  <a:pt x="10548" y="10542"/>
                </a:lnTo>
                <a:lnTo>
                  <a:pt x="2830" y="21983"/>
                </a:lnTo>
                <a:lnTo>
                  <a:pt x="0" y="35991"/>
                </a:lnTo>
                <a:lnTo>
                  <a:pt x="0" y="191033"/>
                </a:lnTo>
                <a:lnTo>
                  <a:pt x="2830" y="205042"/>
                </a:lnTo>
                <a:lnTo>
                  <a:pt x="10548" y="216482"/>
                </a:lnTo>
                <a:lnTo>
                  <a:pt x="21993" y="224196"/>
                </a:lnTo>
                <a:lnTo>
                  <a:pt x="36004" y="227025"/>
                </a:lnTo>
                <a:lnTo>
                  <a:pt x="1547495" y="227025"/>
                </a:lnTo>
                <a:lnTo>
                  <a:pt x="1561503" y="224196"/>
                </a:lnTo>
                <a:lnTo>
                  <a:pt x="1572944" y="216482"/>
                </a:lnTo>
                <a:lnTo>
                  <a:pt x="1580658" y="205042"/>
                </a:lnTo>
                <a:lnTo>
                  <a:pt x="1583486" y="191033"/>
                </a:lnTo>
                <a:lnTo>
                  <a:pt x="1583486" y="35991"/>
                </a:lnTo>
                <a:lnTo>
                  <a:pt x="1580658" y="21983"/>
                </a:lnTo>
                <a:lnTo>
                  <a:pt x="1572944" y="10542"/>
                </a:lnTo>
                <a:lnTo>
                  <a:pt x="1561503" y="2828"/>
                </a:lnTo>
                <a:lnTo>
                  <a:pt x="1547495" y="0"/>
                </a:lnTo>
                <a:close/>
              </a:path>
            </a:pathLst>
          </a:custGeom>
          <a:solidFill>
            <a:srgbClr val="DA2128"/>
          </a:solidFill>
        </p:spPr>
        <p:txBody>
          <a:bodyPr wrap="square" lIns="0" tIns="0" rIns="0" bIns="0" rtlCol="0"/>
          <a:lstStyle/>
          <a:p/>
        </p:txBody>
      </p:sp>
      <p:sp>
        <p:nvSpPr>
          <p:cNvPr id="11" name="object 11" descr=""/>
          <p:cNvSpPr txBox="1"/>
          <p:nvPr/>
        </p:nvSpPr>
        <p:spPr>
          <a:xfrm>
            <a:off x="666868" y="6324946"/>
            <a:ext cx="3197860" cy="598170"/>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FFFFFF"/>
                </a:solidFill>
                <a:latin typeface="Microsoft JhengHei"/>
                <a:cs typeface="Microsoft JhengHei"/>
              </a:rPr>
              <a:t>部署轻松，防护更强</a:t>
            </a:r>
            <a:endParaRPr sz="1200">
              <a:latin typeface="Microsoft JhengHei"/>
              <a:cs typeface="Microsoft JhengHei"/>
            </a:endParaRPr>
          </a:p>
          <a:p>
            <a:pPr marL="41910" marR="5080">
              <a:lnSpc>
                <a:spcPct val="120300"/>
              </a:lnSpc>
              <a:spcBef>
                <a:spcPts val="470"/>
              </a:spcBef>
            </a:pPr>
            <a:r>
              <a:rPr dirty="0" sz="900">
                <a:solidFill>
                  <a:srgbClr val="6D6F71"/>
                </a:solidFill>
                <a:latin typeface="SimSun"/>
                <a:cs typeface="SimSun"/>
              </a:rPr>
              <a:t>中空手腕配置和最高IP67</a:t>
            </a:r>
            <a:r>
              <a:rPr dirty="0" sz="900" spc="-5">
                <a:solidFill>
                  <a:srgbClr val="6D6F71"/>
                </a:solidFill>
                <a:latin typeface="SimSun"/>
                <a:cs typeface="SimSun"/>
              </a:rPr>
              <a:t>防护能力，狭窄空间、恶劣环境下应</a:t>
            </a:r>
            <a:r>
              <a:rPr dirty="0" sz="900" spc="-10">
                <a:solidFill>
                  <a:srgbClr val="6D6F71"/>
                </a:solidFill>
                <a:latin typeface="SimSun"/>
                <a:cs typeface="SimSun"/>
              </a:rPr>
              <a:t>用同样可靠高效</a:t>
            </a:r>
            <a:endParaRPr sz="900">
              <a:latin typeface="SimSun"/>
              <a:cs typeface="SimSun"/>
            </a:endParaRPr>
          </a:p>
        </p:txBody>
      </p:sp>
      <p:pic>
        <p:nvPicPr>
          <p:cNvPr id="12" name="object 12" descr=""/>
          <p:cNvPicPr/>
          <p:nvPr/>
        </p:nvPicPr>
        <p:blipFill>
          <a:blip r:embed="rId2" cstate="print"/>
          <a:stretch>
            <a:fillRect/>
          </a:stretch>
        </p:blipFill>
        <p:spPr>
          <a:xfrm>
            <a:off x="4355767" y="5129958"/>
            <a:ext cx="2378693" cy="1694818"/>
          </a:xfrm>
          <a:prstGeom prst="rect">
            <a:avLst/>
          </a:prstGeom>
        </p:spPr>
      </p:pic>
      <p:sp>
        <p:nvSpPr>
          <p:cNvPr id="13" name="object 13" descr=""/>
          <p:cNvSpPr txBox="1"/>
          <p:nvPr/>
        </p:nvSpPr>
        <p:spPr>
          <a:xfrm>
            <a:off x="5485903" y="5995391"/>
            <a:ext cx="335915" cy="118745"/>
          </a:xfrm>
          <a:prstGeom prst="rect">
            <a:avLst/>
          </a:prstGeom>
        </p:spPr>
        <p:txBody>
          <a:bodyPr wrap="square" lIns="0" tIns="13970" rIns="0" bIns="0" rtlCol="0" vert="horz">
            <a:spAutoFit/>
          </a:bodyPr>
          <a:lstStyle/>
          <a:p>
            <a:pPr marL="12700">
              <a:lnSpc>
                <a:spcPct val="100000"/>
              </a:lnSpc>
              <a:spcBef>
                <a:spcPts val="110"/>
              </a:spcBef>
            </a:pPr>
            <a:r>
              <a:rPr dirty="0" sz="600" spc="-15">
                <a:solidFill>
                  <a:srgbClr val="008A5A"/>
                </a:solidFill>
                <a:latin typeface="SimSun"/>
                <a:cs typeface="SimSun"/>
              </a:rPr>
              <a:t>中空手腕</a:t>
            </a:r>
            <a:endParaRPr sz="600">
              <a:latin typeface="SimSun"/>
              <a:cs typeface="SimSun"/>
            </a:endParaRPr>
          </a:p>
        </p:txBody>
      </p:sp>
      <p:sp>
        <p:nvSpPr>
          <p:cNvPr id="14" name="object 14" descr=""/>
          <p:cNvSpPr txBox="1"/>
          <p:nvPr/>
        </p:nvSpPr>
        <p:spPr>
          <a:xfrm>
            <a:off x="5367075" y="5097853"/>
            <a:ext cx="414020" cy="118745"/>
          </a:xfrm>
          <a:prstGeom prst="rect">
            <a:avLst/>
          </a:prstGeom>
        </p:spPr>
        <p:txBody>
          <a:bodyPr wrap="square" lIns="0" tIns="13970" rIns="0" bIns="0" rtlCol="0" vert="horz">
            <a:spAutoFit/>
          </a:bodyPr>
          <a:lstStyle/>
          <a:p>
            <a:pPr marL="12700">
              <a:lnSpc>
                <a:spcPct val="100000"/>
              </a:lnSpc>
              <a:spcBef>
                <a:spcPts val="110"/>
              </a:spcBef>
            </a:pPr>
            <a:r>
              <a:rPr dirty="0" sz="600" spc="-10">
                <a:solidFill>
                  <a:srgbClr val="9A0D1E"/>
                </a:solidFill>
                <a:latin typeface="SimSun"/>
                <a:cs typeface="SimSun"/>
              </a:rPr>
              <a:t>非中空手腕</a:t>
            </a:r>
            <a:endParaRPr sz="600">
              <a:latin typeface="SimSun"/>
              <a:cs typeface="SimSun"/>
            </a:endParaRPr>
          </a:p>
        </p:txBody>
      </p:sp>
      <p:sp>
        <p:nvSpPr>
          <p:cNvPr id="15" name="object 15" descr=""/>
          <p:cNvSpPr txBox="1"/>
          <p:nvPr/>
        </p:nvSpPr>
        <p:spPr>
          <a:xfrm>
            <a:off x="5142693" y="8470465"/>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涂胶</a:t>
            </a:r>
            <a:endParaRPr sz="1000">
              <a:latin typeface="SimSun"/>
              <a:cs typeface="SimSun"/>
            </a:endParaRPr>
          </a:p>
        </p:txBody>
      </p:sp>
      <p:grpSp>
        <p:nvGrpSpPr>
          <p:cNvPr id="16" name="object 16" descr=""/>
          <p:cNvGrpSpPr/>
          <p:nvPr/>
        </p:nvGrpSpPr>
        <p:grpSpPr>
          <a:xfrm>
            <a:off x="5032286" y="7946670"/>
            <a:ext cx="508000" cy="508000"/>
            <a:chOff x="5032286" y="7946670"/>
            <a:chExt cx="508000" cy="508000"/>
          </a:xfrm>
        </p:grpSpPr>
        <p:sp>
          <p:nvSpPr>
            <p:cNvPr id="17" name="object 17" descr=""/>
            <p:cNvSpPr/>
            <p:nvPr/>
          </p:nvSpPr>
          <p:spPr>
            <a:xfrm>
              <a:off x="5032286" y="7946670"/>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8" y="503857"/>
                  </a:lnTo>
                  <a:lnTo>
                    <a:pt x="342596" y="492059"/>
                  </a:lnTo>
                  <a:lnTo>
                    <a:pt x="382162" y="473272"/>
                  </a:lnTo>
                  <a:lnTo>
                    <a:pt x="417609" y="448215"/>
                  </a:lnTo>
                  <a:lnTo>
                    <a:pt x="448219" y="417604"/>
                  </a:lnTo>
                  <a:lnTo>
                    <a:pt x="473275" y="382157"/>
                  </a:lnTo>
                  <a:lnTo>
                    <a:pt x="492060" y="342591"/>
                  </a:lnTo>
                  <a:lnTo>
                    <a:pt x="503857" y="299624"/>
                  </a:lnTo>
                  <a:lnTo>
                    <a:pt x="507949" y="253974"/>
                  </a:lnTo>
                  <a:lnTo>
                    <a:pt x="503857" y="208324"/>
                  </a:lnTo>
                  <a:lnTo>
                    <a:pt x="492060" y="165357"/>
                  </a:lnTo>
                  <a:lnTo>
                    <a:pt x="473275" y="125792"/>
                  </a:lnTo>
                  <a:lnTo>
                    <a:pt x="448219" y="90345"/>
                  </a:lnTo>
                  <a:lnTo>
                    <a:pt x="417609" y="59734"/>
                  </a:lnTo>
                  <a:lnTo>
                    <a:pt x="382162" y="34676"/>
                  </a:lnTo>
                  <a:lnTo>
                    <a:pt x="342596" y="15890"/>
                  </a:lnTo>
                  <a:lnTo>
                    <a:pt x="299628" y="4092"/>
                  </a:lnTo>
                  <a:lnTo>
                    <a:pt x="253974" y="0"/>
                  </a:lnTo>
                  <a:close/>
                </a:path>
              </a:pathLst>
            </a:custGeom>
            <a:solidFill>
              <a:srgbClr val="BCBEC0"/>
            </a:solidFill>
          </p:spPr>
          <p:txBody>
            <a:bodyPr wrap="square" lIns="0" tIns="0" rIns="0" bIns="0" rtlCol="0"/>
            <a:lstStyle/>
            <a:p/>
          </p:txBody>
        </p:sp>
        <p:sp>
          <p:nvSpPr>
            <p:cNvPr id="18" name="object 18" descr=""/>
            <p:cNvSpPr/>
            <p:nvPr/>
          </p:nvSpPr>
          <p:spPr>
            <a:xfrm>
              <a:off x="5144059" y="8057514"/>
              <a:ext cx="284480" cy="285750"/>
            </a:xfrm>
            <a:custGeom>
              <a:avLst/>
              <a:gdLst/>
              <a:ahLst/>
              <a:cxnLst/>
              <a:rect l="l" t="t" r="r" b="b"/>
              <a:pathLst>
                <a:path w="284479" h="285750">
                  <a:moveTo>
                    <a:pt x="60388" y="135788"/>
                  </a:moveTo>
                  <a:lnTo>
                    <a:pt x="10261" y="85661"/>
                  </a:lnTo>
                  <a:lnTo>
                    <a:pt x="0" y="95935"/>
                  </a:lnTo>
                  <a:lnTo>
                    <a:pt x="50126" y="146050"/>
                  </a:lnTo>
                  <a:lnTo>
                    <a:pt x="60388" y="135788"/>
                  </a:lnTo>
                  <a:close/>
                </a:path>
                <a:path w="284479" h="285750">
                  <a:moveTo>
                    <a:pt x="60934" y="117741"/>
                  </a:moveTo>
                  <a:lnTo>
                    <a:pt x="19659" y="76479"/>
                  </a:lnTo>
                  <a:lnTo>
                    <a:pt x="19456" y="76479"/>
                  </a:lnTo>
                  <a:lnTo>
                    <a:pt x="14427" y="81508"/>
                  </a:lnTo>
                  <a:lnTo>
                    <a:pt x="55791" y="122872"/>
                  </a:lnTo>
                  <a:lnTo>
                    <a:pt x="60934" y="117741"/>
                  </a:lnTo>
                  <a:close/>
                </a:path>
                <a:path w="284479" h="285750">
                  <a:moveTo>
                    <a:pt x="73812" y="104838"/>
                  </a:moveTo>
                  <a:lnTo>
                    <a:pt x="32448" y="63487"/>
                  </a:lnTo>
                  <a:lnTo>
                    <a:pt x="23025" y="72910"/>
                  </a:lnTo>
                  <a:lnTo>
                    <a:pt x="64389" y="114274"/>
                  </a:lnTo>
                  <a:lnTo>
                    <a:pt x="73812" y="104838"/>
                  </a:lnTo>
                  <a:close/>
                </a:path>
                <a:path w="284479" h="285750">
                  <a:moveTo>
                    <a:pt x="86360" y="162217"/>
                  </a:moveTo>
                  <a:lnTo>
                    <a:pt x="32512" y="152400"/>
                  </a:lnTo>
                  <a:lnTo>
                    <a:pt x="28714" y="156197"/>
                  </a:lnTo>
                  <a:lnTo>
                    <a:pt x="75272" y="173304"/>
                  </a:lnTo>
                  <a:lnTo>
                    <a:pt x="86360" y="162217"/>
                  </a:lnTo>
                  <a:close/>
                </a:path>
                <a:path w="284479" h="285750">
                  <a:moveTo>
                    <a:pt x="95034" y="83629"/>
                  </a:moveTo>
                  <a:lnTo>
                    <a:pt x="53670" y="42265"/>
                  </a:lnTo>
                  <a:lnTo>
                    <a:pt x="48539" y="47383"/>
                  </a:lnTo>
                  <a:lnTo>
                    <a:pt x="89903" y="88760"/>
                  </a:lnTo>
                  <a:lnTo>
                    <a:pt x="95034" y="83629"/>
                  </a:lnTo>
                  <a:close/>
                </a:path>
                <a:path w="284479" h="285750">
                  <a:moveTo>
                    <a:pt x="95745" y="100431"/>
                  </a:moveTo>
                  <a:lnTo>
                    <a:pt x="45631" y="50304"/>
                  </a:lnTo>
                  <a:lnTo>
                    <a:pt x="35356" y="60566"/>
                  </a:lnTo>
                  <a:lnTo>
                    <a:pt x="85483" y="110680"/>
                  </a:lnTo>
                  <a:lnTo>
                    <a:pt x="95745" y="100431"/>
                  </a:lnTo>
                  <a:close/>
                </a:path>
                <a:path w="284479" h="285750">
                  <a:moveTo>
                    <a:pt x="107924" y="70726"/>
                  </a:moveTo>
                  <a:lnTo>
                    <a:pt x="66560" y="29375"/>
                  </a:lnTo>
                  <a:lnTo>
                    <a:pt x="57124" y="38798"/>
                  </a:lnTo>
                  <a:lnTo>
                    <a:pt x="98501" y="80162"/>
                  </a:lnTo>
                  <a:lnTo>
                    <a:pt x="107924" y="70726"/>
                  </a:lnTo>
                  <a:close/>
                </a:path>
                <a:path w="284479" h="285750">
                  <a:moveTo>
                    <a:pt x="119862" y="58813"/>
                  </a:moveTo>
                  <a:lnTo>
                    <a:pt x="78486" y="17437"/>
                  </a:lnTo>
                  <a:lnTo>
                    <a:pt x="69062" y="26873"/>
                  </a:lnTo>
                  <a:lnTo>
                    <a:pt x="110426" y="68237"/>
                  </a:lnTo>
                  <a:lnTo>
                    <a:pt x="119862" y="58813"/>
                  </a:lnTo>
                  <a:close/>
                </a:path>
                <a:path w="284479" h="285750">
                  <a:moveTo>
                    <a:pt x="136436" y="172834"/>
                  </a:moveTo>
                  <a:lnTo>
                    <a:pt x="132194" y="172834"/>
                  </a:lnTo>
                  <a:lnTo>
                    <a:pt x="132372" y="172402"/>
                  </a:lnTo>
                  <a:lnTo>
                    <a:pt x="132461" y="171932"/>
                  </a:lnTo>
                  <a:lnTo>
                    <a:pt x="132461" y="171437"/>
                  </a:lnTo>
                  <a:lnTo>
                    <a:pt x="132461" y="170421"/>
                  </a:lnTo>
                  <a:lnTo>
                    <a:pt x="132080" y="169494"/>
                  </a:lnTo>
                  <a:lnTo>
                    <a:pt x="130644" y="168059"/>
                  </a:lnTo>
                  <a:lnTo>
                    <a:pt x="129730" y="167678"/>
                  </a:lnTo>
                  <a:lnTo>
                    <a:pt x="127685" y="167678"/>
                  </a:lnTo>
                  <a:lnTo>
                    <a:pt x="126758" y="168059"/>
                  </a:lnTo>
                  <a:lnTo>
                    <a:pt x="119557" y="175260"/>
                  </a:lnTo>
                  <a:lnTo>
                    <a:pt x="126796" y="182499"/>
                  </a:lnTo>
                  <a:lnTo>
                    <a:pt x="128295" y="180987"/>
                  </a:lnTo>
                  <a:lnTo>
                    <a:pt x="122555" y="175260"/>
                  </a:lnTo>
                  <a:lnTo>
                    <a:pt x="127863" y="169951"/>
                  </a:lnTo>
                  <a:lnTo>
                    <a:pt x="128231" y="169799"/>
                  </a:lnTo>
                  <a:lnTo>
                    <a:pt x="129171" y="169799"/>
                  </a:lnTo>
                  <a:lnTo>
                    <a:pt x="129540" y="169951"/>
                  </a:lnTo>
                  <a:lnTo>
                    <a:pt x="130187" y="170611"/>
                  </a:lnTo>
                  <a:lnTo>
                    <a:pt x="130340" y="170967"/>
                  </a:lnTo>
                  <a:lnTo>
                    <a:pt x="130340" y="171907"/>
                  </a:lnTo>
                  <a:lnTo>
                    <a:pt x="130187" y="172275"/>
                  </a:lnTo>
                  <a:lnTo>
                    <a:pt x="125730" y="176733"/>
                  </a:lnTo>
                  <a:lnTo>
                    <a:pt x="127228" y="178231"/>
                  </a:lnTo>
                  <a:lnTo>
                    <a:pt x="130505" y="174955"/>
                  </a:lnTo>
                  <a:lnTo>
                    <a:pt x="134327" y="174955"/>
                  </a:lnTo>
                  <a:lnTo>
                    <a:pt x="136436" y="172834"/>
                  </a:lnTo>
                  <a:close/>
                </a:path>
                <a:path w="284479" h="285750">
                  <a:moveTo>
                    <a:pt x="144564" y="161226"/>
                  </a:moveTo>
                  <a:lnTo>
                    <a:pt x="144221" y="160096"/>
                  </a:lnTo>
                  <a:lnTo>
                    <a:pt x="143802" y="159677"/>
                  </a:lnTo>
                  <a:lnTo>
                    <a:pt x="142087" y="157962"/>
                  </a:lnTo>
                  <a:lnTo>
                    <a:pt x="140665" y="157530"/>
                  </a:lnTo>
                  <a:lnTo>
                    <a:pt x="137350" y="157962"/>
                  </a:lnTo>
                  <a:lnTo>
                    <a:pt x="135902" y="158711"/>
                  </a:lnTo>
                  <a:lnTo>
                    <a:pt x="133388" y="161226"/>
                  </a:lnTo>
                  <a:lnTo>
                    <a:pt x="132638" y="162687"/>
                  </a:lnTo>
                  <a:lnTo>
                    <a:pt x="132537" y="163410"/>
                  </a:lnTo>
                  <a:lnTo>
                    <a:pt x="132448" y="164071"/>
                  </a:lnTo>
                  <a:lnTo>
                    <a:pt x="132346" y="164795"/>
                  </a:lnTo>
                  <a:lnTo>
                    <a:pt x="132295" y="166370"/>
                  </a:lnTo>
                  <a:lnTo>
                    <a:pt x="132664" y="167589"/>
                  </a:lnTo>
                  <a:lnTo>
                    <a:pt x="132803" y="167589"/>
                  </a:lnTo>
                  <a:lnTo>
                    <a:pt x="134772" y="169557"/>
                  </a:lnTo>
                  <a:lnTo>
                    <a:pt x="136182" y="169989"/>
                  </a:lnTo>
                  <a:lnTo>
                    <a:pt x="139280" y="169557"/>
                  </a:lnTo>
                  <a:lnTo>
                    <a:pt x="139420" y="169557"/>
                  </a:lnTo>
                  <a:lnTo>
                    <a:pt x="140931" y="168783"/>
                  </a:lnTo>
                  <a:lnTo>
                    <a:pt x="141897" y="167805"/>
                  </a:lnTo>
                  <a:lnTo>
                    <a:pt x="143332" y="166370"/>
                  </a:lnTo>
                  <a:lnTo>
                    <a:pt x="140335" y="166370"/>
                  </a:lnTo>
                  <a:lnTo>
                    <a:pt x="139776" y="166928"/>
                  </a:lnTo>
                  <a:lnTo>
                    <a:pt x="138531" y="167589"/>
                  </a:lnTo>
                  <a:lnTo>
                    <a:pt x="137998" y="167589"/>
                  </a:lnTo>
                  <a:lnTo>
                    <a:pt x="136588" y="167805"/>
                  </a:lnTo>
                  <a:lnTo>
                    <a:pt x="135788" y="167589"/>
                  </a:lnTo>
                  <a:lnTo>
                    <a:pt x="134581" y="166370"/>
                  </a:lnTo>
                  <a:lnTo>
                    <a:pt x="134683" y="163410"/>
                  </a:lnTo>
                  <a:lnTo>
                    <a:pt x="135229" y="162382"/>
                  </a:lnTo>
                  <a:lnTo>
                    <a:pt x="137058" y="160553"/>
                  </a:lnTo>
                  <a:lnTo>
                    <a:pt x="137922" y="160096"/>
                  </a:lnTo>
                  <a:lnTo>
                    <a:pt x="137502" y="160096"/>
                  </a:lnTo>
                  <a:lnTo>
                    <a:pt x="140246" y="159677"/>
                  </a:lnTo>
                  <a:lnTo>
                    <a:pt x="141706" y="160096"/>
                  </a:lnTo>
                  <a:lnTo>
                    <a:pt x="141236" y="160096"/>
                  </a:lnTo>
                  <a:lnTo>
                    <a:pt x="141693" y="160553"/>
                  </a:lnTo>
                  <a:lnTo>
                    <a:pt x="142290" y="161226"/>
                  </a:lnTo>
                  <a:lnTo>
                    <a:pt x="142252" y="163410"/>
                  </a:lnTo>
                  <a:lnTo>
                    <a:pt x="142151" y="164071"/>
                  </a:lnTo>
                  <a:lnTo>
                    <a:pt x="141605" y="165100"/>
                  </a:lnTo>
                  <a:lnTo>
                    <a:pt x="140462" y="166243"/>
                  </a:lnTo>
                  <a:lnTo>
                    <a:pt x="143459" y="166243"/>
                  </a:lnTo>
                  <a:lnTo>
                    <a:pt x="144208" y="164795"/>
                  </a:lnTo>
                  <a:lnTo>
                    <a:pt x="144310" y="164071"/>
                  </a:lnTo>
                  <a:lnTo>
                    <a:pt x="144399" y="163410"/>
                  </a:lnTo>
                  <a:lnTo>
                    <a:pt x="144487" y="162687"/>
                  </a:lnTo>
                  <a:lnTo>
                    <a:pt x="144564" y="161226"/>
                  </a:lnTo>
                  <a:close/>
                </a:path>
                <a:path w="284479" h="285750">
                  <a:moveTo>
                    <a:pt x="146062" y="50114"/>
                  </a:moveTo>
                  <a:lnTo>
                    <a:pt x="95935" y="0"/>
                  </a:lnTo>
                  <a:lnTo>
                    <a:pt x="85674" y="10261"/>
                  </a:lnTo>
                  <a:lnTo>
                    <a:pt x="135788" y="60375"/>
                  </a:lnTo>
                  <a:lnTo>
                    <a:pt x="146062" y="50114"/>
                  </a:lnTo>
                  <a:close/>
                </a:path>
                <a:path w="284479" h="285750">
                  <a:moveTo>
                    <a:pt x="149847" y="159423"/>
                  </a:moveTo>
                  <a:lnTo>
                    <a:pt x="142621" y="152196"/>
                  </a:lnTo>
                  <a:lnTo>
                    <a:pt x="141122" y="153695"/>
                  </a:lnTo>
                  <a:lnTo>
                    <a:pt x="148348" y="160921"/>
                  </a:lnTo>
                  <a:lnTo>
                    <a:pt x="149847" y="159423"/>
                  </a:lnTo>
                  <a:close/>
                </a:path>
                <a:path w="284479" h="285750">
                  <a:moveTo>
                    <a:pt x="157797" y="151485"/>
                  </a:moveTo>
                  <a:lnTo>
                    <a:pt x="149402" y="151485"/>
                  </a:lnTo>
                  <a:lnTo>
                    <a:pt x="150558" y="145008"/>
                  </a:lnTo>
                  <a:lnTo>
                    <a:pt x="150698" y="144119"/>
                  </a:lnTo>
                  <a:lnTo>
                    <a:pt x="148107" y="146723"/>
                  </a:lnTo>
                  <a:lnTo>
                    <a:pt x="146710" y="154584"/>
                  </a:lnTo>
                  <a:lnTo>
                    <a:pt x="148539" y="156413"/>
                  </a:lnTo>
                  <a:lnTo>
                    <a:pt x="149034" y="153593"/>
                  </a:lnTo>
                  <a:lnTo>
                    <a:pt x="155676" y="153606"/>
                  </a:lnTo>
                  <a:lnTo>
                    <a:pt x="157797" y="151485"/>
                  </a:lnTo>
                  <a:close/>
                </a:path>
                <a:path w="284479" h="285750">
                  <a:moveTo>
                    <a:pt x="170903" y="138379"/>
                  </a:moveTo>
                  <a:lnTo>
                    <a:pt x="156984" y="137020"/>
                  </a:lnTo>
                  <a:lnTo>
                    <a:pt x="158330" y="150952"/>
                  </a:lnTo>
                  <a:lnTo>
                    <a:pt x="160261" y="149021"/>
                  </a:lnTo>
                  <a:lnTo>
                    <a:pt x="159321" y="139369"/>
                  </a:lnTo>
                  <a:lnTo>
                    <a:pt x="162801" y="139661"/>
                  </a:lnTo>
                  <a:lnTo>
                    <a:pt x="160629" y="141846"/>
                  </a:lnTo>
                  <a:lnTo>
                    <a:pt x="160883" y="144576"/>
                  </a:lnTo>
                  <a:lnTo>
                    <a:pt x="165354" y="140106"/>
                  </a:lnTo>
                  <a:lnTo>
                    <a:pt x="168973" y="140322"/>
                  </a:lnTo>
                  <a:lnTo>
                    <a:pt x="170903" y="138379"/>
                  </a:lnTo>
                  <a:close/>
                </a:path>
                <a:path w="284479" h="285750">
                  <a:moveTo>
                    <a:pt x="172085" y="76479"/>
                  </a:moveTo>
                  <a:lnTo>
                    <a:pt x="154990" y="29921"/>
                  </a:lnTo>
                  <a:lnTo>
                    <a:pt x="151193" y="33731"/>
                  </a:lnTo>
                  <a:lnTo>
                    <a:pt x="160997" y="87566"/>
                  </a:lnTo>
                  <a:lnTo>
                    <a:pt x="172085" y="76479"/>
                  </a:lnTo>
                  <a:close/>
                </a:path>
                <a:path w="284479" h="285750">
                  <a:moveTo>
                    <a:pt x="177876" y="125679"/>
                  </a:moveTo>
                  <a:lnTo>
                    <a:pt x="176377" y="124180"/>
                  </a:lnTo>
                  <a:lnTo>
                    <a:pt x="169583" y="130975"/>
                  </a:lnTo>
                  <a:lnTo>
                    <a:pt x="171081" y="132473"/>
                  </a:lnTo>
                  <a:lnTo>
                    <a:pt x="177876" y="125679"/>
                  </a:lnTo>
                  <a:close/>
                </a:path>
                <a:path w="284479" h="285750">
                  <a:moveTo>
                    <a:pt x="180746" y="128549"/>
                  </a:moveTo>
                  <a:lnTo>
                    <a:pt x="179235" y="127038"/>
                  </a:lnTo>
                  <a:lnTo>
                    <a:pt x="171589" y="134683"/>
                  </a:lnTo>
                  <a:lnTo>
                    <a:pt x="167360" y="130454"/>
                  </a:lnTo>
                  <a:lnTo>
                    <a:pt x="175006" y="122809"/>
                  </a:lnTo>
                  <a:lnTo>
                    <a:pt x="173507" y="121310"/>
                  </a:lnTo>
                  <a:lnTo>
                    <a:pt x="164363" y="130454"/>
                  </a:lnTo>
                  <a:lnTo>
                    <a:pt x="171589" y="137680"/>
                  </a:lnTo>
                  <a:lnTo>
                    <a:pt x="180746" y="128549"/>
                  </a:lnTo>
                  <a:close/>
                </a:path>
                <a:path w="284479" h="285750">
                  <a:moveTo>
                    <a:pt x="284238" y="241198"/>
                  </a:moveTo>
                  <a:lnTo>
                    <a:pt x="268935" y="217043"/>
                  </a:lnTo>
                  <a:lnTo>
                    <a:pt x="266915" y="216090"/>
                  </a:lnTo>
                  <a:lnTo>
                    <a:pt x="247535" y="206959"/>
                  </a:lnTo>
                  <a:lnTo>
                    <a:pt x="235648" y="197878"/>
                  </a:lnTo>
                  <a:lnTo>
                    <a:pt x="226809" y="191122"/>
                  </a:lnTo>
                  <a:lnTo>
                    <a:pt x="213563" y="164045"/>
                  </a:lnTo>
                  <a:lnTo>
                    <a:pt x="214401" y="127546"/>
                  </a:lnTo>
                  <a:lnTo>
                    <a:pt x="214515" y="122872"/>
                  </a:lnTo>
                  <a:lnTo>
                    <a:pt x="214566" y="120230"/>
                  </a:lnTo>
                  <a:lnTo>
                    <a:pt x="198056" y="103720"/>
                  </a:lnTo>
                  <a:lnTo>
                    <a:pt x="196278" y="101955"/>
                  </a:lnTo>
                  <a:lnTo>
                    <a:pt x="196278" y="127546"/>
                  </a:lnTo>
                  <a:lnTo>
                    <a:pt x="125945" y="197878"/>
                  </a:lnTo>
                  <a:lnTo>
                    <a:pt x="102120" y="174040"/>
                  </a:lnTo>
                  <a:lnTo>
                    <a:pt x="172453" y="103720"/>
                  </a:lnTo>
                  <a:lnTo>
                    <a:pt x="196278" y="127546"/>
                  </a:lnTo>
                  <a:lnTo>
                    <a:pt x="196278" y="101955"/>
                  </a:lnTo>
                  <a:lnTo>
                    <a:pt x="175679" y="81356"/>
                  </a:lnTo>
                  <a:lnTo>
                    <a:pt x="79235" y="177800"/>
                  </a:lnTo>
                  <a:lnTo>
                    <a:pt x="118122" y="216687"/>
                  </a:lnTo>
                  <a:lnTo>
                    <a:pt x="163753" y="216090"/>
                  </a:lnTo>
                  <a:lnTo>
                    <a:pt x="191147" y="230898"/>
                  </a:lnTo>
                  <a:lnTo>
                    <a:pt x="206705" y="253199"/>
                  </a:lnTo>
                  <a:lnTo>
                    <a:pt x="216865" y="275056"/>
                  </a:lnTo>
                  <a:lnTo>
                    <a:pt x="240258" y="285750"/>
                  </a:lnTo>
                  <a:lnTo>
                    <a:pt x="268693" y="269278"/>
                  </a:lnTo>
                  <a:lnTo>
                    <a:pt x="284238" y="241198"/>
                  </a:lnTo>
                  <a:close/>
                </a:path>
              </a:pathLst>
            </a:custGeom>
            <a:solidFill>
              <a:srgbClr val="FFFFFF"/>
            </a:solidFill>
          </p:spPr>
          <p:txBody>
            <a:bodyPr wrap="square" lIns="0" tIns="0" rIns="0" bIns="0" rtlCol="0"/>
            <a:lstStyle/>
            <a:p/>
          </p:txBody>
        </p:sp>
      </p:grpSp>
      <p:sp>
        <p:nvSpPr>
          <p:cNvPr id="19" name="object 19" descr=""/>
          <p:cNvSpPr txBox="1"/>
          <p:nvPr/>
        </p:nvSpPr>
        <p:spPr>
          <a:xfrm>
            <a:off x="4394646" y="8470465"/>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检测</a:t>
            </a:r>
            <a:endParaRPr sz="1000">
              <a:latin typeface="SimSun"/>
              <a:cs typeface="SimSun"/>
            </a:endParaRPr>
          </a:p>
        </p:txBody>
      </p:sp>
      <p:grpSp>
        <p:nvGrpSpPr>
          <p:cNvPr id="20" name="object 20" descr=""/>
          <p:cNvGrpSpPr/>
          <p:nvPr/>
        </p:nvGrpSpPr>
        <p:grpSpPr>
          <a:xfrm>
            <a:off x="4285558" y="7946670"/>
            <a:ext cx="508000" cy="508000"/>
            <a:chOff x="4285558" y="7946670"/>
            <a:chExt cx="508000" cy="508000"/>
          </a:xfrm>
        </p:grpSpPr>
        <p:sp>
          <p:nvSpPr>
            <p:cNvPr id="21" name="object 21" descr=""/>
            <p:cNvSpPr/>
            <p:nvPr/>
          </p:nvSpPr>
          <p:spPr>
            <a:xfrm>
              <a:off x="4285558" y="7946670"/>
              <a:ext cx="508000" cy="508000"/>
            </a:xfrm>
            <a:custGeom>
              <a:avLst/>
              <a:gdLst/>
              <a:ahLst/>
              <a:cxnLst/>
              <a:rect l="l" t="t" r="r" b="b"/>
              <a:pathLst>
                <a:path w="508000" h="508000">
                  <a:moveTo>
                    <a:pt x="253961" y="0"/>
                  </a:moveTo>
                  <a:lnTo>
                    <a:pt x="208312" y="4092"/>
                  </a:lnTo>
                  <a:lnTo>
                    <a:pt x="165346" y="15890"/>
                  </a:lnTo>
                  <a:lnTo>
                    <a:pt x="125782" y="34676"/>
                  </a:lnTo>
                  <a:lnTo>
                    <a:pt x="90337" y="59734"/>
                  </a:lnTo>
                  <a:lnTo>
                    <a:pt x="59728" y="90345"/>
                  </a:lnTo>
                  <a:lnTo>
                    <a:pt x="34673" y="125792"/>
                  </a:lnTo>
                  <a:lnTo>
                    <a:pt x="15888" y="165357"/>
                  </a:lnTo>
                  <a:lnTo>
                    <a:pt x="4091" y="208324"/>
                  </a:lnTo>
                  <a:lnTo>
                    <a:pt x="0" y="253974"/>
                  </a:lnTo>
                  <a:lnTo>
                    <a:pt x="4091" y="299624"/>
                  </a:lnTo>
                  <a:lnTo>
                    <a:pt x="15888" y="342591"/>
                  </a:lnTo>
                  <a:lnTo>
                    <a:pt x="34673" y="382157"/>
                  </a:lnTo>
                  <a:lnTo>
                    <a:pt x="59728" y="417604"/>
                  </a:lnTo>
                  <a:lnTo>
                    <a:pt x="90337" y="448215"/>
                  </a:lnTo>
                  <a:lnTo>
                    <a:pt x="125782" y="473272"/>
                  </a:lnTo>
                  <a:lnTo>
                    <a:pt x="165346" y="492059"/>
                  </a:lnTo>
                  <a:lnTo>
                    <a:pt x="208312" y="503857"/>
                  </a:lnTo>
                  <a:lnTo>
                    <a:pt x="253961" y="507949"/>
                  </a:lnTo>
                  <a:lnTo>
                    <a:pt x="299615" y="503857"/>
                  </a:lnTo>
                  <a:lnTo>
                    <a:pt x="342583" y="492059"/>
                  </a:lnTo>
                  <a:lnTo>
                    <a:pt x="382150" y="473272"/>
                  </a:lnTo>
                  <a:lnTo>
                    <a:pt x="417596" y="448215"/>
                  </a:lnTo>
                  <a:lnTo>
                    <a:pt x="448206" y="417604"/>
                  </a:lnTo>
                  <a:lnTo>
                    <a:pt x="473262" y="382157"/>
                  </a:lnTo>
                  <a:lnTo>
                    <a:pt x="492047" y="342591"/>
                  </a:lnTo>
                  <a:lnTo>
                    <a:pt x="503844" y="299624"/>
                  </a:lnTo>
                  <a:lnTo>
                    <a:pt x="507936" y="253974"/>
                  </a:lnTo>
                  <a:lnTo>
                    <a:pt x="503844" y="208324"/>
                  </a:lnTo>
                  <a:lnTo>
                    <a:pt x="492047" y="165357"/>
                  </a:lnTo>
                  <a:lnTo>
                    <a:pt x="473262" y="125792"/>
                  </a:lnTo>
                  <a:lnTo>
                    <a:pt x="448206" y="90345"/>
                  </a:lnTo>
                  <a:lnTo>
                    <a:pt x="417596" y="59734"/>
                  </a:lnTo>
                  <a:lnTo>
                    <a:pt x="382150" y="34676"/>
                  </a:lnTo>
                  <a:lnTo>
                    <a:pt x="342583" y="15890"/>
                  </a:lnTo>
                  <a:lnTo>
                    <a:pt x="299615" y="4092"/>
                  </a:lnTo>
                  <a:lnTo>
                    <a:pt x="253961" y="0"/>
                  </a:lnTo>
                  <a:close/>
                </a:path>
              </a:pathLst>
            </a:custGeom>
            <a:solidFill>
              <a:srgbClr val="BCBEC0"/>
            </a:solidFill>
          </p:spPr>
          <p:txBody>
            <a:bodyPr wrap="square" lIns="0" tIns="0" rIns="0" bIns="0" rtlCol="0"/>
            <a:lstStyle/>
            <a:p/>
          </p:txBody>
        </p:sp>
        <p:sp>
          <p:nvSpPr>
            <p:cNvPr id="22" name="object 22" descr=""/>
            <p:cNvSpPr/>
            <p:nvPr/>
          </p:nvSpPr>
          <p:spPr>
            <a:xfrm>
              <a:off x="4407503" y="8059454"/>
              <a:ext cx="264160" cy="264160"/>
            </a:xfrm>
            <a:custGeom>
              <a:avLst/>
              <a:gdLst/>
              <a:ahLst/>
              <a:cxnLst/>
              <a:rect l="l" t="t" r="r" b="b"/>
              <a:pathLst>
                <a:path w="264160" h="264159">
                  <a:moveTo>
                    <a:pt x="79870" y="164350"/>
                  </a:moveTo>
                  <a:lnTo>
                    <a:pt x="70984" y="164350"/>
                  </a:lnTo>
                  <a:lnTo>
                    <a:pt x="65608" y="166585"/>
                  </a:lnTo>
                  <a:lnTo>
                    <a:pt x="2349" y="229844"/>
                  </a:lnTo>
                  <a:lnTo>
                    <a:pt x="0" y="235496"/>
                  </a:lnTo>
                  <a:lnTo>
                    <a:pt x="0" y="247535"/>
                  </a:lnTo>
                  <a:lnTo>
                    <a:pt x="2349" y="253187"/>
                  </a:lnTo>
                  <a:lnTo>
                    <a:pt x="10858" y="261708"/>
                  </a:lnTo>
                  <a:lnTo>
                    <a:pt x="16510" y="264045"/>
                  </a:lnTo>
                  <a:lnTo>
                    <a:pt x="28536" y="264045"/>
                  </a:lnTo>
                  <a:lnTo>
                    <a:pt x="34201" y="261708"/>
                  </a:lnTo>
                  <a:lnTo>
                    <a:pt x="40424" y="255485"/>
                  </a:lnTo>
                  <a:lnTo>
                    <a:pt x="18796" y="255485"/>
                  </a:lnTo>
                  <a:lnTo>
                    <a:pt x="15290" y="254038"/>
                  </a:lnTo>
                  <a:lnTo>
                    <a:pt x="10007" y="248754"/>
                  </a:lnTo>
                  <a:lnTo>
                    <a:pt x="8547" y="245249"/>
                  </a:lnTo>
                  <a:lnTo>
                    <a:pt x="8547" y="237782"/>
                  </a:lnTo>
                  <a:lnTo>
                    <a:pt x="10007" y="234276"/>
                  </a:lnTo>
                  <a:lnTo>
                    <a:pt x="62090" y="182194"/>
                  </a:lnTo>
                  <a:lnTo>
                    <a:pt x="74184" y="182194"/>
                  </a:lnTo>
                  <a:lnTo>
                    <a:pt x="68173" y="176187"/>
                  </a:lnTo>
                  <a:lnTo>
                    <a:pt x="70777" y="173939"/>
                  </a:lnTo>
                  <a:lnTo>
                    <a:pt x="74028" y="172808"/>
                  </a:lnTo>
                  <a:lnTo>
                    <a:pt x="94994" y="172808"/>
                  </a:lnTo>
                  <a:lnTo>
                    <a:pt x="94107" y="171754"/>
                  </a:lnTo>
                  <a:lnTo>
                    <a:pt x="92303" y="169926"/>
                  </a:lnTo>
                  <a:lnTo>
                    <a:pt x="91325" y="169125"/>
                  </a:lnTo>
                  <a:lnTo>
                    <a:pt x="90297" y="168389"/>
                  </a:lnTo>
                  <a:lnTo>
                    <a:pt x="94094" y="164592"/>
                  </a:lnTo>
                  <a:lnTo>
                    <a:pt x="82016" y="164592"/>
                  </a:lnTo>
                  <a:lnTo>
                    <a:pt x="79870" y="164350"/>
                  </a:lnTo>
                  <a:close/>
                </a:path>
                <a:path w="264160" h="264159">
                  <a:moveTo>
                    <a:pt x="74184" y="182194"/>
                  </a:moveTo>
                  <a:lnTo>
                    <a:pt x="62090" y="182194"/>
                  </a:lnTo>
                  <a:lnTo>
                    <a:pt x="81851" y="201942"/>
                  </a:lnTo>
                  <a:lnTo>
                    <a:pt x="29768" y="254038"/>
                  </a:lnTo>
                  <a:lnTo>
                    <a:pt x="26250" y="255485"/>
                  </a:lnTo>
                  <a:lnTo>
                    <a:pt x="40424" y="255485"/>
                  </a:lnTo>
                  <a:lnTo>
                    <a:pt x="97459" y="198450"/>
                  </a:lnTo>
                  <a:lnTo>
                    <a:pt x="98523" y="195872"/>
                  </a:lnTo>
                  <a:lnTo>
                    <a:pt x="87871" y="195872"/>
                  </a:lnTo>
                  <a:lnTo>
                    <a:pt x="74184" y="182194"/>
                  </a:lnTo>
                  <a:close/>
                </a:path>
                <a:path w="264160" h="264159">
                  <a:moveTo>
                    <a:pt x="94984" y="172808"/>
                  </a:moveTo>
                  <a:lnTo>
                    <a:pt x="80860" y="172808"/>
                  </a:lnTo>
                  <a:lnTo>
                    <a:pt x="84429" y="174167"/>
                  </a:lnTo>
                  <a:lnTo>
                    <a:pt x="89801" y="179527"/>
                  </a:lnTo>
                  <a:lnTo>
                    <a:pt x="91249" y="183032"/>
                  </a:lnTo>
                  <a:lnTo>
                    <a:pt x="91249" y="190144"/>
                  </a:lnTo>
                  <a:lnTo>
                    <a:pt x="90055" y="193344"/>
                  </a:lnTo>
                  <a:lnTo>
                    <a:pt x="87871" y="195872"/>
                  </a:lnTo>
                  <a:lnTo>
                    <a:pt x="98523" y="195872"/>
                  </a:lnTo>
                  <a:lnTo>
                    <a:pt x="99796" y="192786"/>
                  </a:lnTo>
                  <a:lnTo>
                    <a:pt x="99796" y="185191"/>
                  </a:lnTo>
                  <a:lnTo>
                    <a:pt x="99631" y="183642"/>
                  </a:lnTo>
                  <a:lnTo>
                    <a:pt x="99339" y="182194"/>
                  </a:lnTo>
                  <a:lnTo>
                    <a:pt x="99580" y="181927"/>
                  </a:lnTo>
                  <a:lnTo>
                    <a:pt x="107760" y="173736"/>
                  </a:lnTo>
                  <a:lnTo>
                    <a:pt x="95656" y="173736"/>
                  </a:lnTo>
                  <a:lnTo>
                    <a:pt x="94984" y="172808"/>
                  </a:lnTo>
                  <a:close/>
                </a:path>
                <a:path w="264160" h="264159">
                  <a:moveTo>
                    <a:pt x="135842" y="163372"/>
                  </a:moveTo>
                  <a:lnTo>
                    <a:pt x="118110" y="163372"/>
                  </a:lnTo>
                  <a:lnTo>
                    <a:pt x="130249" y="171177"/>
                  </a:lnTo>
                  <a:lnTo>
                    <a:pt x="143594" y="177006"/>
                  </a:lnTo>
                  <a:lnTo>
                    <a:pt x="157941" y="180653"/>
                  </a:lnTo>
                  <a:lnTo>
                    <a:pt x="173240" y="181927"/>
                  </a:lnTo>
                  <a:lnTo>
                    <a:pt x="173025" y="181927"/>
                  </a:lnTo>
                  <a:lnTo>
                    <a:pt x="208460" y="174755"/>
                  </a:lnTo>
                  <a:lnTo>
                    <a:pt x="210517" y="173367"/>
                  </a:lnTo>
                  <a:lnTo>
                    <a:pt x="173088" y="173367"/>
                  </a:lnTo>
                  <a:lnTo>
                    <a:pt x="141041" y="166881"/>
                  </a:lnTo>
                  <a:lnTo>
                    <a:pt x="135842" y="163372"/>
                  </a:lnTo>
                  <a:close/>
                </a:path>
                <a:path w="264160" h="264159">
                  <a:moveTo>
                    <a:pt x="119750" y="152514"/>
                  </a:moveTo>
                  <a:lnTo>
                    <a:pt x="106172" y="152514"/>
                  </a:lnTo>
                  <a:lnTo>
                    <a:pt x="107886" y="154368"/>
                  </a:lnTo>
                  <a:lnTo>
                    <a:pt x="109677" y="156159"/>
                  </a:lnTo>
                  <a:lnTo>
                    <a:pt x="111531" y="157861"/>
                  </a:lnTo>
                  <a:lnTo>
                    <a:pt x="95656" y="173736"/>
                  </a:lnTo>
                  <a:lnTo>
                    <a:pt x="107760" y="173736"/>
                  </a:lnTo>
                  <a:lnTo>
                    <a:pt x="118110" y="163372"/>
                  </a:lnTo>
                  <a:lnTo>
                    <a:pt x="135842" y="163372"/>
                  </a:lnTo>
                  <a:lnTo>
                    <a:pt x="119750" y="152514"/>
                  </a:lnTo>
                  <a:close/>
                </a:path>
                <a:path w="264160" h="264159">
                  <a:moveTo>
                    <a:pt x="210517" y="8547"/>
                  </a:moveTo>
                  <a:lnTo>
                    <a:pt x="173088" y="8547"/>
                  </a:lnTo>
                  <a:lnTo>
                    <a:pt x="205135" y="15033"/>
                  </a:lnTo>
                  <a:lnTo>
                    <a:pt x="231333" y="32712"/>
                  </a:lnTo>
                  <a:lnTo>
                    <a:pt x="249012" y="58910"/>
                  </a:lnTo>
                  <a:lnTo>
                    <a:pt x="255498" y="90957"/>
                  </a:lnTo>
                  <a:lnTo>
                    <a:pt x="249012" y="123004"/>
                  </a:lnTo>
                  <a:lnTo>
                    <a:pt x="231333" y="149202"/>
                  </a:lnTo>
                  <a:lnTo>
                    <a:pt x="205135" y="166881"/>
                  </a:lnTo>
                  <a:lnTo>
                    <a:pt x="173088" y="173367"/>
                  </a:lnTo>
                  <a:lnTo>
                    <a:pt x="210517" y="173367"/>
                  </a:lnTo>
                  <a:lnTo>
                    <a:pt x="237380" y="155243"/>
                  </a:lnTo>
                  <a:lnTo>
                    <a:pt x="256896" y="126327"/>
                  </a:lnTo>
                  <a:lnTo>
                    <a:pt x="264058" y="90957"/>
                  </a:lnTo>
                  <a:lnTo>
                    <a:pt x="256896" y="55587"/>
                  </a:lnTo>
                  <a:lnTo>
                    <a:pt x="237380" y="26671"/>
                  </a:lnTo>
                  <a:lnTo>
                    <a:pt x="210517" y="8547"/>
                  </a:lnTo>
                  <a:close/>
                </a:path>
                <a:path w="264160" h="264159">
                  <a:moveTo>
                    <a:pt x="173088" y="0"/>
                  </a:moveTo>
                  <a:lnTo>
                    <a:pt x="137716" y="7159"/>
                  </a:lnTo>
                  <a:lnTo>
                    <a:pt x="108796" y="26671"/>
                  </a:lnTo>
                  <a:lnTo>
                    <a:pt x="89279" y="55587"/>
                  </a:lnTo>
                  <a:lnTo>
                    <a:pt x="82118" y="90957"/>
                  </a:lnTo>
                  <a:lnTo>
                    <a:pt x="83379" y="106103"/>
                  </a:lnTo>
                  <a:lnTo>
                    <a:pt x="87026" y="120449"/>
                  </a:lnTo>
                  <a:lnTo>
                    <a:pt x="92855" y="133791"/>
                  </a:lnTo>
                  <a:lnTo>
                    <a:pt x="100660" y="145923"/>
                  </a:lnTo>
                  <a:lnTo>
                    <a:pt x="82232" y="164350"/>
                  </a:lnTo>
                  <a:lnTo>
                    <a:pt x="82016" y="164592"/>
                  </a:lnTo>
                  <a:lnTo>
                    <a:pt x="94094" y="164592"/>
                  </a:lnTo>
                  <a:lnTo>
                    <a:pt x="106172" y="152514"/>
                  </a:lnTo>
                  <a:lnTo>
                    <a:pt x="119750" y="152514"/>
                  </a:lnTo>
                  <a:lnTo>
                    <a:pt x="114842" y="149202"/>
                  </a:lnTo>
                  <a:lnTo>
                    <a:pt x="97164" y="123004"/>
                  </a:lnTo>
                  <a:lnTo>
                    <a:pt x="90678" y="90957"/>
                  </a:lnTo>
                  <a:lnTo>
                    <a:pt x="97164" y="58910"/>
                  </a:lnTo>
                  <a:lnTo>
                    <a:pt x="114842" y="32712"/>
                  </a:lnTo>
                  <a:lnTo>
                    <a:pt x="141041" y="15033"/>
                  </a:lnTo>
                  <a:lnTo>
                    <a:pt x="173088" y="8547"/>
                  </a:lnTo>
                  <a:lnTo>
                    <a:pt x="210517" y="8547"/>
                  </a:lnTo>
                  <a:lnTo>
                    <a:pt x="208460" y="7159"/>
                  </a:lnTo>
                  <a:lnTo>
                    <a:pt x="173088" y="0"/>
                  </a:lnTo>
                  <a:close/>
                </a:path>
              </a:pathLst>
            </a:custGeom>
            <a:solidFill>
              <a:srgbClr val="FFFFFF"/>
            </a:solidFill>
          </p:spPr>
          <p:txBody>
            <a:bodyPr wrap="square" lIns="0" tIns="0" rIns="0" bIns="0" rtlCol="0"/>
            <a:lstStyle/>
            <a:p/>
          </p:txBody>
        </p:sp>
        <p:pic>
          <p:nvPicPr>
            <p:cNvPr id="23" name="object 23" descr=""/>
            <p:cNvPicPr/>
            <p:nvPr/>
          </p:nvPicPr>
          <p:blipFill>
            <a:blip r:embed="rId3" cstate="print"/>
            <a:stretch>
              <a:fillRect/>
            </a:stretch>
          </p:blipFill>
          <p:spPr>
            <a:xfrm>
              <a:off x="4507871" y="8077691"/>
              <a:ext cx="145427" cy="145427"/>
            </a:xfrm>
            <a:prstGeom prst="rect">
              <a:avLst/>
            </a:prstGeom>
          </p:spPr>
        </p:pic>
      </p:grpSp>
      <p:sp>
        <p:nvSpPr>
          <p:cNvPr id="24" name="object 24" descr=""/>
          <p:cNvSpPr txBox="1"/>
          <p:nvPr/>
        </p:nvSpPr>
        <p:spPr>
          <a:xfrm>
            <a:off x="2084437" y="8470472"/>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上下料</a:t>
            </a:r>
            <a:endParaRPr sz="1000">
              <a:latin typeface="SimSun"/>
              <a:cs typeface="SimSun"/>
            </a:endParaRPr>
          </a:p>
        </p:txBody>
      </p:sp>
      <p:sp>
        <p:nvSpPr>
          <p:cNvPr id="25" name="object 25" descr=""/>
          <p:cNvSpPr txBox="1"/>
          <p:nvPr/>
        </p:nvSpPr>
        <p:spPr>
          <a:xfrm>
            <a:off x="1402447" y="8470472"/>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搬运</a:t>
            </a:r>
            <a:endParaRPr sz="1000">
              <a:latin typeface="SimSun"/>
              <a:cs typeface="SimSun"/>
            </a:endParaRPr>
          </a:p>
        </p:txBody>
      </p:sp>
      <p:pic>
        <p:nvPicPr>
          <p:cNvPr id="26" name="object 26" descr=""/>
          <p:cNvPicPr/>
          <p:nvPr/>
        </p:nvPicPr>
        <p:blipFill>
          <a:blip r:embed="rId4" cstate="print"/>
          <a:stretch>
            <a:fillRect/>
          </a:stretch>
        </p:blipFill>
        <p:spPr>
          <a:xfrm>
            <a:off x="2045348" y="7946670"/>
            <a:ext cx="507936" cy="507949"/>
          </a:xfrm>
          <a:prstGeom prst="rect">
            <a:avLst/>
          </a:prstGeom>
        </p:spPr>
      </p:pic>
      <p:sp>
        <p:nvSpPr>
          <p:cNvPr id="27" name="object 27" descr=""/>
          <p:cNvSpPr txBox="1"/>
          <p:nvPr/>
        </p:nvSpPr>
        <p:spPr>
          <a:xfrm>
            <a:off x="2832496" y="8470472"/>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去毛刺</a:t>
            </a:r>
            <a:endParaRPr sz="1000">
              <a:latin typeface="SimSun"/>
              <a:cs typeface="SimSun"/>
            </a:endParaRPr>
          </a:p>
        </p:txBody>
      </p:sp>
      <p:sp>
        <p:nvSpPr>
          <p:cNvPr id="28" name="object 28" descr=""/>
          <p:cNvSpPr txBox="1"/>
          <p:nvPr/>
        </p:nvSpPr>
        <p:spPr>
          <a:xfrm>
            <a:off x="3646566" y="8470472"/>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装配</a:t>
            </a:r>
            <a:endParaRPr sz="1000">
              <a:latin typeface="SimSun"/>
              <a:cs typeface="SimSun"/>
            </a:endParaRPr>
          </a:p>
        </p:txBody>
      </p:sp>
      <p:grpSp>
        <p:nvGrpSpPr>
          <p:cNvPr id="29" name="object 29" descr=""/>
          <p:cNvGrpSpPr/>
          <p:nvPr/>
        </p:nvGrpSpPr>
        <p:grpSpPr>
          <a:xfrm>
            <a:off x="1298604" y="7946670"/>
            <a:ext cx="4988560" cy="796925"/>
            <a:chOff x="1298604" y="7946670"/>
            <a:chExt cx="4988560" cy="796925"/>
          </a:xfrm>
        </p:grpSpPr>
        <p:sp>
          <p:nvSpPr>
            <p:cNvPr id="30" name="object 30" descr=""/>
            <p:cNvSpPr/>
            <p:nvPr/>
          </p:nvSpPr>
          <p:spPr>
            <a:xfrm>
              <a:off x="1364545" y="8718572"/>
              <a:ext cx="4078604" cy="0"/>
            </a:xfrm>
            <a:custGeom>
              <a:avLst/>
              <a:gdLst/>
              <a:ahLst/>
              <a:cxnLst/>
              <a:rect l="l" t="t" r="r" b="b"/>
              <a:pathLst>
                <a:path w="4078604" h="0">
                  <a:moveTo>
                    <a:pt x="0" y="0"/>
                  </a:moveTo>
                  <a:lnTo>
                    <a:pt x="4078351" y="0"/>
                  </a:lnTo>
                </a:path>
              </a:pathLst>
            </a:custGeom>
            <a:ln w="3416">
              <a:solidFill>
                <a:srgbClr val="A7A9AC"/>
              </a:solidFill>
            </a:ln>
          </p:spPr>
          <p:txBody>
            <a:bodyPr wrap="square" lIns="0" tIns="0" rIns="0" bIns="0" rtlCol="0"/>
            <a:lstStyle/>
            <a:p/>
          </p:txBody>
        </p:sp>
        <p:sp>
          <p:nvSpPr>
            <p:cNvPr id="31" name="object 31" descr=""/>
            <p:cNvSpPr/>
            <p:nvPr/>
          </p:nvSpPr>
          <p:spPr>
            <a:xfrm>
              <a:off x="3616942" y="8718486"/>
              <a:ext cx="2604770" cy="0"/>
            </a:xfrm>
            <a:custGeom>
              <a:avLst/>
              <a:gdLst/>
              <a:ahLst/>
              <a:cxnLst/>
              <a:rect l="l" t="t" r="r" b="b"/>
              <a:pathLst>
                <a:path w="2604770" h="0">
                  <a:moveTo>
                    <a:pt x="0" y="0"/>
                  </a:moveTo>
                  <a:lnTo>
                    <a:pt x="2604185" y="0"/>
                  </a:lnTo>
                </a:path>
              </a:pathLst>
            </a:custGeom>
            <a:ln w="3416">
              <a:solidFill>
                <a:srgbClr val="A7A9AC"/>
              </a:solidFill>
            </a:ln>
          </p:spPr>
          <p:txBody>
            <a:bodyPr wrap="square" lIns="0" tIns="0" rIns="0" bIns="0" rtlCol="0"/>
            <a:lstStyle/>
            <a:p/>
          </p:txBody>
        </p:sp>
        <p:sp>
          <p:nvSpPr>
            <p:cNvPr id="32" name="object 32" descr=""/>
            <p:cNvSpPr/>
            <p:nvPr/>
          </p:nvSpPr>
          <p:spPr>
            <a:xfrm>
              <a:off x="1527784" y="8693708"/>
              <a:ext cx="4532630" cy="50165"/>
            </a:xfrm>
            <a:custGeom>
              <a:avLst/>
              <a:gdLst/>
              <a:ahLst/>
              <a:cxnLst/>
              <a:rect l="l" t="t" r="r" b="b"/>
              <a:pathLst>
                <a:path w="4532630" h="50165">
                  <a:moveTo>
                    <a:pt x="49568" y="24866"/>
                  </a:moveTo>
                  <a:lnTo>
                    <a:pt x="47625" y="15227"/>
                  </a:lnTo>
                  <a:lnTo>
                    <a:pt x="42316" y="7353"/>
                  </a:lnTo>
                  <a:lnTo>
                    <a:pt x="34429" y="2044"/>
                  </a:lnTo>
                  <a:lnTo>
                    <a:pt x="24777" y="88"/>
                  </a:lnTo>
                  <a:lnTo>
                    <a:pt x="15138" y="2044"/>
                  </a:lnTo>
                  <a:lnTo>
                    <a:pt x="7264" y="7353"/>
                  </a:lnTo>
                  <a:lnTo>
                    <a:pt x="1955" y="15227"/>
                  </a:lnTo>
                  <a:lnTo>
                    <a:pt x="0" y="24866"/>
                  </a:lnTo>
                  <a:lnTo>
                    <a:pt x="1955" y="34518"/>
                  </a:lnTo>
                  <a:lnTo>
                    <a:pt x="7264" y="42405"/>
                  </a:lnTo>
                  <a:lnTo>
                    <a:pt x="15138" y="47713"/>
                  </a:lnTo>
                  <a:lnTo>
                    <a:pt x="24777" y="49657"/>
                  </a:lnTo>
                  <a:lnTo>
                    <a:pt x="34429" y="47713"/>
                  </a:lnTo>
                  <a:lnTo>
                    <a:pt x="42316" y="42405"/>
                  </a:lnTo>
                  <a:lnTo>
                    <a:pt x="47625" y="34518"/>
                  </a:lnTo>
                  <a:lnTo>
                    <a:pt x="49568" y="24866"/>
                  </a:lnTo>
                  <a:close/>
                </a:path>
                <a:path w="4532630" h="50165">
                  <a:moveTo>
                    <a:pt x="802551" y="24866"/>
                  </a:moveTo>
                  <a:lnTo>
                    <a:pt x="800608" y="15227"/>
                  </a:lnTo>
                  <a:lnTo>
                    <a:pt x="795299" y="7353"/>
                  </a:lnTo>
                  <a:lnTo>
                    <a:pt x="787425" y="2044"/>
                  </a:lnTo>
                  <a:lnTo>
                    <a:pt x="777773" y="88"/>
                  </a:lnTo>
                  <a:lnTo>
                    <a:pt x="768134" y="2044"/>
                  </a:lnTo>
                  <a:lnTo>
                    <a:pt x="760247" y="7353"/>
                  </a:lnTo>
                  <a:lnTo>
                    <a:pt x="754938" y="15227"/>
                  </a:lnTo>
                  <a:lnTo>
                    <a:pt x="752983" y="24866"/>
                  </a:lnTo>
                  <a:lnTo>
                    <a:pt x="754938" y="34518"/>
                  </a:lnTo>
                  <a:lnTo>
                    <a:pt x="760247" y="42405"/>
                  </a:lnTo>
                  <a:lnTo>
                    <a:pt x="768134" y="47713"/>
                  </a:lnTo>
                  <a:lnTo>
                    <a:pt x="777773" y="49657"/>
                  </a:lnTo>
                  <a:lnTo>
                    <a:pt x="787425" y="47713"/>
                  </a:lnTo>
                  <a:lnTo>
                    <a:pt x="795299" y="42405"/>
                  </a:lnTo>
                  <a:lnTo>
                    <a:pt x="800608" y="34518"/>
                  </a:lnTo>
                  <a:lnTo>
                    <a:pt x="802551" y="24866"/>
                  </a:lnTo>
                  <a:close/>
                </a:path>
                <a:path w="4532630" h="50165">
                  <a:moveTo>
                    <a:pt x="1547736" y="24866"/>
                  </a:moveTo>
                  <a:lnTo>
                    <a:pt x="1545793" y="15227"/>
                  </a:lnTo>
                  <a:lnTo>
                    <a:pt x="1540471" y="7353"/>
                  </a:lnTo>
                  <a:lnTo>
                    <a:pt x="1532597" y="2044"/>
                  </a:lnTo>
                  <a:lnTo>
                    <a:pt x="1522945" y="88"/>
                  </a:lnTo>
                  <a:lnTo>
                    <a:pt x="1513306" y="2044"/>
                  </a:lnTo>
                  <a:lnTo>
                    <a:pt x="1505432" y="7353"/>
                  </a:lnTo>
                  <a:lnTo>
                    <a:pt x="1500124" y="15227"/>
                  </a:lnTo>
                  <a:lnTo>
                    <a:pt x="1498168" y="24866"/>
                  </a:lnTo>
                  <a:lnTo>
                    <a:pt x="1500124" y="34518"/>
                  </a:lnTo>
                  <a:lnTo>
                    <a:pt x="1505432" y="42405"/>
                  </a:lnTo>
                  <a:lnTo>
                    <a:pt x="1513306" y="47713"/>
                  </a:lnTo>
                  <a:lnTo>
                    <a:pt x="1522945" y="49657"/>
                  </a:lnTo>
                  <a:lnTo>
                    <a:pt x="1532597" y="47713"/>
                  </a:lnTo>
                  <a:lnTo>
                    <a:pt x="1540471" y="42405"/>
                  </a:lnTo>
                  <a:lnTo>
                    <a:pt x="1545793" y="34518"/>
                  </a:lnTo>
                  <a:lnTo>
                    <a:pt x="1547736" y="24866"/>
                  </a:lnTo>
                  <a:close/>
                </a:path>
                <a:path w="4532630" h="50165">
                  <a:moveTo>
                    <a:pt x="2301964" y="24777"/>
                  </a:moveTo>
                  <a:lnTo>
                    <a:pt x="2300020" y="15138"/>
                  </a:lnTo>
                  <a:lnTo>
                    <a:pt x="2294712" y="7264"/>
                  </a:lnTo>
                  <a:lnTo>
                    <a:pt x="2286825" y="1955"/>
                  </a:lnTo>
                  <a:lnTo>
                    <a:pt x="2277173" y="0"/>
                  </a:lnTo>
                  <a:lnTo>
                    <a:pt x="2267534" y="1955"/>
                  </a:lnTo>
                  <a:lnTo>
                    <a:pt x="2259660" y="7264"/>
                  </a:lnTo>
                  <a:lnTo>
                    <a:pt x="2254351" y="15138"/>
                  </a:lnTo>
                  <a:lnTo>
                    <a:pt x="2252395" y="24777"/>
                  </a:lnTo>
                  <a:lnTo>
                    <a:pt x="2254351" y="34429"/>
                  </a:lnTo>
                  <a:lnTo>
                    <a:pt x="2259660" y="42316"/>
                  </a:lnTo>
                  <a:lnTo>
                    <a:pt x="2267534" y="47625"/>
                  </a:lnTo>
                  <a:lnTo>
                    <a:pt x="2277173" y="49568"/>
                  </a:lnTo>
                  <a:lnTo>
                    <a:pt x="2286825" y="47625"/>
                  </a:lnTo>
                  <a:lnTo>
                    <a:pt x="2294712" y="42316"/>
                  </a:lnTo>
                  <a:lnTo>
                    <a:pt x="2300020" y="34429"/>
                  </a:lnTo>
                  <a:lnTo>
                    <a:pt x="2301964" y="24777"/>
                  </a:lnTo>
                  <a:close/>
                </a:path>
                <a:path w="4532630" h="50165">
                  <a:moveTo>
                    <a:pt x="3054947" y="24777"/>
                  </a:moveTo>
                  <a:lnTo>
                    <a:pt x="3053003" y="15138"/>
                  </a:lnTo>
                  <a:lnTo>
                    <a:pt x="3047695" y="7264"/>
                  </a:lnTo>
                  <a:lnTo>
                    <a:pt x="3039808" y="1955"/>
                  </a:lnTo>
                  <a:lnTo>
                    <a:pt x="3030156" y="0"/>
                  </a:lnTo>
                  <a:lnTo>
                    <a:pt x="3020517" y="1955"/>
                  </a:lnTo>
                  <a:lnTo>
                    <a:pt x="3012643" y="7264"/>
                  </a:lnTo>
                  <a:lnTo>
                    <a:pt x="3007334" y="15138"/>
                  </a:lnTo>
                  <a:lnTo>
                    <a:pt x="3005378" y="24777"/>
                  </a:lnTo>
                  <a:lnTo>
                    <a:pt x="3007334" y="34429"/>
                  </a:lnTo>
                  <a:lnTo>
                    <a:pt x="3012643" y="42316"/>
                  </a:lnTo>
                  <a:lnTo>
                    <a:pt x="3020517" y="47625"/>
                  </a:lnTo>
                  <a:lnTo>
                    <a:pt x="3030156" y="49568"/>
                  </a:lnTo>
                  <a:lnTo>
                    <a:pt x="3039808" y="47625"/>
                  </a:lnTo>
                  <a:lnTo>
                    <a:pt x="3047695" y="42316"/>
                  </a:lnTo>
                  <a:lnTo>
                    <a:pt x="3053003" y="34429"/>
                  </a:lnTo>
                  <a:lnTo>
                    <a:pt x="3054947" y="24777"/>
                  </a:lnTo>
                  <a:close/>
                </a:path>
                <a:path w="4532630" h="50165">
                  <a:moveTo>
                    <a:pt x="3800132" y="24777"/>
                  </a:moveTo>
                  <a:lnTo>
                    <a:pt x="3798176" y="15138"/>
                  </a:lnTo>
                  <a:lnTo>
                    <a:pt x="3792867" y="7264"/>
                  </a:lnTo>
                  <a:lnTo>
                    <a:pt x="3784993" y="1955"/>
                  </a:lnTo>
                  <a:lnTo>
                    <a:pt x="3775354" y="0"/>
                  </a:lnTo>
                  <a:lnTo>
                    <a:pt x="3765702" y="1955"/>
                  </a:lnTo>
                  <a:lnTo>
                    <a:pt x="3757815" y="7264"/>
                  </a:lnTo>
                  <a:lnTo>
                    <a:pt x="3752507" y="15138"/>
                  </a:lnTo>
                  <a:lnTo>
                    <a:pt x="3750564" y="24777"/>
                  </a:lnTo>
                  <a:lnTo>
                    <a:pt x="3752507" y="34429"/>
                  </a:lnTo>
                  <a:lnTo>
                    <a:pt x="3757815" y="42316"/>
                  </a:lnTo>
                  <a:lnTo>
                    <a:pt x="3765702" y="47625"/>
                  </a:lnTo>
                  <a:lnTo>
                    <a:pt x="3775354" y="49568"/>
                  </a:lnTo>
                  <a:lnTo>
                    <a:pt x="3784993" y="47625"/>
                  </a:lnTo>
                  <a:lnTo>
                    <a:pt x="3792867" y="42316"/>
                  </a:lnTo>
                  <a:lnTo>
                    <a:pt x="3798176" y="34429"/>
                  </a:lnTo>
                  <a:lnTo>
                    <a:pt x="3800132" y="24777"/>
                  </a:lnTo>
                  <a:close/>
                </a:path>
                <a:path w="4532630" h="50165">
                  <a:moveTo>
                    <a:pt x="4532338" y="24777"/>
                  </a:moveTo>
                  <a:lnTo>
                    <a:pt x="4530395" y="15138"/>
                  </a:lnTo>
                  <a:lnTo>
                    <a:pt x="4525073" y="7264"/>
                  </a:lnTo>
                  <a:lnTo>
                    <a:pt x="4517199" y="1955"/>
                  </a:lnTo>
                  <a:lnTo>
                    <a:pt x="4507560" y="0"/>
                  </a:lnTo>
                  <a:lnTo>
                    <a:pt x="4497908" y="1955"/>
                  </a:lnTo>
                  <a:lnTo>
                    <a:pt x="4490034" y="7264"/>
                  </a:lnTo>
                  <a:lnTo>
                    <a:pt x="4484713" y="15138"/>
                  </a:lnTo>
                  <a:lnTo>
                    <a:pt x="4482770" y="24777"/>
                  </a:lnTo>
                  <a:lnTo>
                    <a:pt x="4484713" y="34429"/>
                  </a:lnTo>
                  <a:lnTo>
                    <a:pt x="4490034" y="42316"/>
                  </a:lnTo>
                  <a:lnTo>
                    <a:pt x="4497908" y="47625"/>
                  </a:lnTo>
                  <a:lnTo>
                    <a:pt x="4507560" y="49568"/>
                  </a:lnTo>
                  <a:lnTo>
                    <a:pt x="4517199" y="47625"/>
                  </a:lnTo>
                  <a:lnTo>
                    <a:pt x="4525073" y="42316"/>
                  </a:lnTo>
                  <a:lnTo>
                    <a:pt x="4530395" y="34429"/>
                  </a:lnTo>
                  <a:lnTo>
                    <a:pt x="4532338" y="24777"/>
                  </a:lnTo>
                  <a:close/>
                </a:path>
              </a:pathLst>
            </a:custGeom>
            <a:solidFill>
              <a:srgbClr val="DA2128"/>
            </a:solidFill>
          </p:spPr>
          <p:txBody>
            <a:bodyPr wrap="square" lIns="0" tIns="0" rIns="0" bIns="0" rtlCol="0"/>
            <a:lstStyle/>
            <a:p/>
          </p:txBody>
        </p:sp>
        <p:sp>
          <p:nvSpPr>
            <p:cNvPr id="33" name="object 33" descr=""/>
            <p:cNvSpPr/>
            <p:nvPr/>
          </p:nvSpPr>
          <p:spPr>
            <a:xfrm>
              <a:off x="1298604" y="7946670"/>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4" y="503857"/>
                  </a:lnTo>
                  <a:lnTo>
                    <a:pt x="342591" y="492059"/>
                  </a:lnTo>
                  <a:lnTo>
                    <a:pt x="382157" y="473272"/>
                  </a:lnTo>
                  <a:lnTo>
                    <a:pt x="417604" y="448215"/>
                  </a:lnTo>
                  <a:lnTo>
                    <a:pt x="448215" y="417604"/>
                  </a:lnTo>
                  <a:lnTo>
                    <a:pt x="473272" y="382157"/>
                  </a:lnTo>
                  <a:lnTo>
                    <a:pt x="492059" y="342591"/>
                  </a:lnTo>
                  <a:lnTo>
                    <a:pt x="503857" y="299624"/>
                  </a:lnTo>
                  <a:lnTo>
                    <a:pt x="507949" y="253974"/>
                  </a:lnTo>
                  <a:lnTo>
                    <a:pt x="503857" y="208324"/>
                  </a:lnTo>
                  <a:lnTo>
                    <a:pt x="492059" y="165357"/>
                  </a:lnTo>
                  <a:lnTo>
                    <a:pt x="473272" y="125792"/>
                  </a:lnTo>
                  <a:lnTo>
                    <a:pt x="448215" y="90345"/>
                  </a:lnTo>
                  <a:lnTo>
                    <a:pt x="417604" y="59734"/>
                  </a:lnTo>
                  <a:lnTo>
                    <a:pt x="382157" y="34676"/>
                  </a:lnTo>
                  <a:lnTo>
                    <a:pt x="342591" y="15890"/>
                  </a:lnTo>
                  <a:lnTo>
                    <a:pt x="299624" y="4092"/>
                  </a:lnTo>
                  <a:lnTo>
                    <a:pt x="253974" y="0"/>
                  </a:lnTo>
                  <a:close/>
                </a:path>
              </a:pathLst>
            </a:custGeom>
            <a:solidFill>
              <a:srgbClr val="BCBEC0"/>
            </a:solidFill>
          </p:spPr>
          <p:txBody>
            <a:bodyPr wrap="square" lIns="0" tIns="0" rIns="0" bIns="0" rtlCol="0"/>
            <a:lstStyle/>
            <a:p/>
          </p:txBody>
        </p:sp>
        <p:sp>
          <p:nvSpPr>
            <p:cNvPr id="34" name="object 34" descr=""/>
            <p:cNvSpPr/>
            <p:nvPr/>
          </p:nvSpPr>
          <p:spPr>
            <a:xfrm>
              <a:off x="1438417" y="8054714"/>
              <a:ext cx="198755" cy="296545"/>
            </a:xfrm>
            <a:custGeom>
              <a:avLst/>
              <a:gdLst/>
              <a:ahLst/>
              <a:cxnLst/>
              <a:rect l="l" t="t" r="r" b="b"/>
              <a:pathLst>
                <a:path w="198755" h="296545">
                  <a:moveTo>
                    <a:pt x="10172" y="79882"/>
                  </a:moveTo>
                  <a:lnTo>
                    <a:pt x="0" y="104927"/>
                  </a:lnTo>
                  <a:lnTo>
                    <a:pt x="26644" y="115823"/>
                  </a:lnTo>
                  <a:lnTo>
                    <a:pt x="26644" y="265645"/>
                  </a:lnTo>
                  <a:lnTo>
                    <a:pt x="34264" y="265645"/>
                  </a:lnTo>
                  <a:lnTo>
                    <a:pt x="34343" y="268350"/>
                  </a:lnTo>
                  <a:lnTo>
                    <a:pt x="34439" y="271627"/>
                  </a:lnTo>
                  <a:lnTo>
                    <a:pt x="34505" y="273900"/>
                  </a:lnTo>
                  <a:lnTo>
                    <a:pt x="37947" y="281355"/>
                  </a:lnTo>
                  <a:lnTo>
                    <a:pt x="49047" y="292442"/>
                  </a:lnTo>
                  <a:lnTo>
                    <a:pt x="56845" y="295948"/>
                  </a:lnTo>
                  <a:lnTo>
                    <a:pt x="74066" y="295948"/>
                  </a:lnTo>
                  <a:lnTo>
                    <a:pt x="81876" y="292442"/>
                  </a:lnTo>
                  <a:lnTo>
                    <a:pt x="92976" y="281355"/>
                  </a:lnTo>
                  <a:lnTo>
                    <a:pt x="94600" y="277837"/>
                  </a:lnTo>
                  <a:lnTo>
                    <a:pt x="61836" y="277837"/>
                  </a:lnTo>
                  <a:lnTo>
                    <a:pt x="58572" y="276377"/>
                  </a:lnTo>
                  <a:lnTo>
                    <a:pt x="53822" y="271627"/>
                  </a:lnTo>
                  <a:lnTo>
                    <a:pt x="52362" y="268350"/>
                  </a:lnTo>
                  <a:lnTo>
                    <a:pt x="52362" y="261124"/>
                  </a:lnTo>
                  <a:lnTo>
                    <a:pt x="53822" y="257835"/>
                  </a:lnTo>
                  <a:lnTo>
                    <a:pt x="58572" y="253098"/>
                  </a:lnTo>
                  <a:lnTo>
                    <a:pt x="61836" y="251637"/>
                  </a:lnTo>
                  <a:lnTo>
                    <a:pt x="169138" y="251637"/>
                  </a:lnTo>
                  <a:lnTo>
                    <a:pt x="169138" y="238493"/>
                  </a:lnTo>
                  <a:lnTo>
                    <a:pt x="82359" y="238493"/>
                  </a:lnTo>
                  <a:lnTo>
                    <a:pt x="78143" y="235788"/>
                  </a:lnTo>
                  <a:lnTo>
                    <a:pt x="53797" y="235788"/>
                  </a:lnTo>
                  <a:lnTo>
                    <a:pt x="53797" y="97726"/>
                  </a:lnTo>
                  <a:lnTo>
                    <a:pt x="10172" y="79882"/>
                  </a:lnTo>
                  <a:close/>
                </a:path>
                <a:path w="198755" h="296545">
                  <a:moveTo>
                    <a:pt x="169138" y="251637"/>
                  </a:moveTo>
                  <a:lnTo>
                    <a:pt x="69088" y="251637"/>
                  </a:lnTo>
                  <a:lnTo>
                    <a:pt x="72351" y="253098"/>
                  </a:lnTo>
                  <a:lnTo>
                    <a:pt x="77101" y="257835"/>
                  </a:lnTo>
                  <a:lnTo>
                    <a:pt x="78562" y="261124"/>
                  </a:lnTo>
                  <a:lnTo>
                    <a:pt x="78562" y="268350"/>
                  </a:lnTo>
                  <a:lnTo>
                    <a:pt x="77101" y="271627"/>
                  </a:lnTo>
                  <a:lnTo>
                    <a:pt x="72351" y="276377"/>
                  </a:lnTo>
                  <a:lnTo>
                    <a:pt x="69088" y="277837"/>
                  </a:lnTo>
                  <a:lnTo>
                    <a:pt x="94600" y="277837"/>
                  </a:lnTo>
                  <a:lnTo>
                    <a:pt x="96418" y="273900"/>
                  </a:lnTo>
                  <a:lnTo>
                    <a:pt x="96481" y="271627"/>
                  </a:lnTo>
                  <a:lnTo>
                    <a:pt x="96572" y="268350"/>
                  </a:lnTo>
                  <a:lnTo>
                    <a:pt x="96647" y="265645"/>
                  </a:lnTo>
                  <a:lnTo>
                    <a:pt x="169138" y="265645"/>
                  </a:lnTo>
                  <a:lnTo>
                    <a:pt x="169138" y="251637"/>
                  </a:lnTo>
                  <a:close/>
                </a:path>
                <a:path w="198755" h="296545">
                  <a:moveTo>
                    <a:pt x="71678" y="233527"/>
                  </a:moveTo>
                  <a:lnTo>
                    <a:pt x="61328" y="233527"/>
                  </a:lnTo>
                  <a:lnTo>
                    <a:pt x="57404" y="234327"/>
                  </a:lnTo>
                  <a:lnTo>
                    <a:pt x="53797" y="235788"/>
                  </a:lnTo>
                  <a:lnTo>
                    <a:pt x="78143" y="235788"/>
                  </a:lnTo>
                  <a:lnTo>
                    <a:pt x="77470" y="235356"/>
                  </a:lnTo>
                  <a:lnTo>
                    <a:pt x="71678" y="233527"/>
                  </a:lnTo>
                  <a:close/>
                </a:path>
                <a:path w="198755" h="296545">
                  <a:moveTo>
                    <a:pt x="198145" y="143814"/>
                  </a:moveTo>
                  <a:lnTo>
                    <a:pt x="68084" y="143814"/>
                  </a:lnTo>
                  <a:lnTo>
                    <a:pt x="68084" y="226961"/>
                  </a:lnTo>
                  <a:lnTo>
                    <a:pt x="198145" y="226961"/>
                  </a:lnTo>
                  <a:lnTo>
                    <a:pt x="198145" y="212953"/>
                  </a:lnTo>
                  <a:lnTo>
                    <a:pt x="82080" y="212953"/>
                  </a:lnTo>
                  <a:lnTo>
                    <a:pt x="82080" y="157822"/>
                  </a:lnTo>
                  <a:lnTo>
                    <a:pt x="198145" y="157822"/>
                  </a:lnTo>
                  <a:lnTo>
                    <a:pt x="198145" y="143814"/>
                  </a:lnTo>
                  <a:close/>
                </a:path>
                <a:path w="198755" h="296545">
                  <a:moveTo>
                    <a:pt x="198145" y="157822"/>
                  </a:moveTo>
                  <a:lnTo>
                    <a:pt x="184137" y="157822"/>
                  </a:lnTo>
                  <a:lnTo>
                    <a:pt x="184137" y="212953"/>
                  </a:lnTo>
                  <a:lnTo>
                    <a:pt x="198145" y="212953"/>
                  </a:lnTo>
                  <a:lnTo>
                    <a:pt x="198145" y="157822"/>
                  </a:lnTo>
                  <a:close/>
                </a:path>
                <a:path w="198755" h="296545">
                  <a:moveTo>
                    <a:pt x="139674" y="157822"/>
                  </a:moveTo>
                  <a:lnTo>
                    <a:pt x="126085" y="157822"/>
                  </a:lnTo>
                  <a:lnTo>
                    <a:pt x="126085" y="175475"/>
                  </a:lnTo>
                  <a:lnTo>
                    <a:pt x="139674" y="175475"/>
                  </a:lnTo>
                  <a:lnTo>
                    <a:pt x="139674" y="157822"/>
                  </a:lnTo>
                  <a:close/>
                </a:path>
                <a:path w="198755" h="296545">
                  <a:moveTo>
                    <a:pt x="177863" y="0"/>
                  </a:moveTo>
                  <a:lnTo>
                    <a:pt x="92252" y="0"/>
                  </a:lnTo>
                  <a:lnTo>
                    <a:pt x="92252" y="54101"/>
                  </a:lnTo>
                  <a:lnTo>
                    <a:pt x="70548" y="54101"/>
                  </a:lnTo>
                  <a:lnTo>
                    <a:pt x="70548" y="143814"/>
                  </a:lnTo>
                  <a:lnTo>
                    <a:pt x="164388" y="143814"/>
                  </a:lnTo>
                  <a:lnTo>
                    <a:pt x="164388" y="134759"/>
                  </a:lnTo>
                  <a:lnTo>
                    <a:pt x="84543" y="134759"/>
                  </a:lnTo>
                  <a:lnTo>
                    <a:pt x="84543" y="68110"/>
                  </a:lnTo>
                  <a:lnTo>
                    <a:pt x="164388" y="68110"/>
                  </a:lnTo>
                  <a:lnTo>
                    <a:pt x="164388" y="58026"/>
                  </a:lnTo>
                  <a:lnTo>
                    <a:pt x="177863" y="58026"/>
                  </a:lnTo>
                  <a:lnTo>
                    <a:pt x="177863" y="44030"/>
                  </a:lnTo>
                  <a:lnTo>
                    <a:pt x="106260" y="44030"/>
                  </a:lnTo>
                  <a:lnTo>
                    <a:pt x="106260" y="13995"/>
                  </a:lnTo>
                  <a:lnTo>
                    <a:pt x="177863" y="13995"/>
                  </a:lnTo>
                  <a:lnTo>
                    <a:pt x="177863" y="0"/>
                  </a:lnTo>
                  <a:close/>
                </a:path>
                <a:path w="198755" h="296545">
                  <a:moveTo>
                    <a:pt x="164388" y="68110"/>
                  </a:moveTo>
                  <a:lnTo>
                    <a:pt x="150393" y="68110"/>
                  </a:lnTo>
                  <a:lnTo>
                    <a:pt x="150393" y="134759"/>
                  </a:lnTo>
                  <a:lnTo>
                    <a:pt x="164388" y="134759"/>
                  </a:lnTo>
                  <a:lnTo>
                    <a:pt x="164388" y="68110"/>
                  </a:lnTo>
                  <a:close/>
                </a:path>
                <a:path w="198755" h="296545">
                  <a:moveTo>
                    <a:pt x="123926" y="68110"/>
                  </a:moveTo>
                  <a:lnTo>
                    <a:pt x="110337" y="68110"/>
                  </a:lnTo>
                  <a:lnTo>
                    <a:pt x="110337" y="86982"/>
                  </a:lnTo>
                  <a:lnTo>
                    <a:pt x="123926" y="86982"/>
                  </a:lnTo>
                  <a:lnTo>
                    <a:pt x="123926" y="68110"/>
                  </a:lnTo>
                  <a:close/>
                </a:path>
                <a:path w="198755" h="296545">
                  <a:moveTo>
                    <a:pt x="177863" y="13995"/>
                  </a:moveTo>
                  <a:lnTo>
                    <a:pt x="163868" y="13995"/>
                  </a:lnTo>
                  <a:lnTo>
                    <a:pt x="163868" y="44030"/>
                  </a:lnTo>
                  <a:lnTo>
                    <a:pt x="177863" y="44030"/>
                  </a:lnTo>
                  <a:lnTo>
                    <a:pt x="177863" y="13995"/>
                  </a:lnTo>
                  <a:close/>
                </a:path>
                <a:path w="198755" h="296545">
                  <a:moveTo>
                    <a:pt x="141617" y="13995"/>
                  </a:moveTo>
                  <a:lnTo>
                    <a:pt x="128041" y="13995"/>
                  </a:lnTo>
                  <a:lnTo>
                    <a:pt x="128041" y="30403"/>
                  </a:lnTo>
                  <a:lnTo>
                    <a:pt x="141617" y="30403"/>
                  </a:lnTo>
                  <a:lnTo>
                    <a:pt x="141617" y="13995"/>
                  </a:lnTo>
                  <a:close/>
                </a:path>
              </a:pathLst>
            </a:custGeom>
            <a:solidFill>
              <a:srgbClr val="FFFFFF"/>
            </a:solidFill>
          </p:spPr>
          <p:txBody>
            <a:bodyPr wrap="square" lIns="0" tIns="0" rIns="0" bIns="0" rtlCol="0"/>
            <a:lstStyle/>
            <a:p/>
          </p:txBody>
        </p:sp>
        <p:sp>
          <p:nvSpPr>
            <p:cNvPr id="35" name="object 35" descr=""/>
            <p:cNvSpPr/>
            <p:nvPr/>
          </p:nvSpPr>
          <p:spPr>
            <a:xfrm>
              <a:off x="2792075" y="7946670"/>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8" y="503857"/>
                  </a:lnTo>
                  <a:lnTo>
                    <a:pt x="342596" y="492059"/>
                  </a:lnTo>
                  <a:lnTo>
                    <a:pt x="382162" y="473272"/>
                  </a:lnTo>
                  <a:lnTo>
                    <a:pt x="417609" y="448215"/>
                  </a:lnTo>
                  <a:lnTo>
                    <a:pt x="448219" y="417604"/>
                  </a:lnTo>
                  <a:lnTo>
                    <a:pt x="473275" y="382157"/>
                  </a:lnTo>
                  <a:lnTo>
                    <a:pt x="492060" y="342591"/>
                  </a:lnTo>
                  <a:lnTo>
                    <a:pt x="503857" y="299624"/>
                  </a:lnTo>
                  <a:lnTo>
                    <a:pt x="507949" y="253974"/>
                  </a:lnTo>
                  <a:lnTo>
                    <a:pt x="503857" y="208324"/>
                  </a:lnTo>
                  <a:lnTo>
                    <a:pt x="492060" y="165357"/>
                  </a:lnTo>
                  <a:lnTo>
                    <a:pt x="473275" y="125792"/>
                  </a:lnTo>
                  <a:lnTo>
                    <a:pt x="448219" y="90345"/>
                  </a:lnTo>
                  <a:lnTo>
                    <a:pt x="417609" y="59734"/>
                  </a:lnTo>
                  <a:lnTo>
                    <a:pt x="382162" y="34676"/>
                  </a:lnTo>
                  <a:lnTo>
                    <a:pt x="342596" y="15890"/>
                  </a:lnTo>
                  <a:lnTo>
                    <a:pt x="299628" y="4092"/>
                  </a:lnTo>
                  <a:lnTo>
                    <a:pt x="253974" y="0"/>
                  </a:lnTo>
                  <a:close/>
                </a:path>
              </a:pathLst>
            </a:custGeom>
            <a:solidFill>
              <a:srgbClr val="BCBEC0"/>
            </a:solidFill>
          </p:spPr>
          <p:txBody>
            <a:bodyPr wrap="square" lIns="0" tIns="0" rIns="0" bIns="0" rtlCol="0"/>
            <a:lstStyle/>
            <a:p/>
          </p:txBody>
        </p:sp>
        <p:sp>
          <p:nvSpPr>
            <p:cNvPr id="36" name="object 36" descr=""/>
            <p:cNvSpPr/>
            <p:nvPr/>
          </p:nvSpPr>
          <p:spPr>
            <a:xfrm>
              <a:off x="2878784" y="8036128"/>
              <a:ext cx="274955" cy="332105"/>
            </a:xfrm>
            <a:custGeom>
              <a:avLst/>
              <a:gdLst/>
              <a:ahLst/>
              <a:cxnLst/>
              <a:rect l="l" t="t" r="r" b="b"/>
              <a:pathLst>
                <a:path w="274955" h="332104">
                  <a:moveTo>
                    <a:pt x="169385" y="0"/>
                  </a:moveTo>
                  <a:lnTo>
                    <a:pt x="114148" y="8218"/>
                  </a:lnTo>
                  <a:lnTo>
                    <a:pt x="64902" y="34201"/>
                  </a:lnTo>
                  <a:lnTo>
                    <a:pt x="33828" y="65335"/>
                  </a:lnTo>
                  <a:lnTo>
                    <a:pt x="11994" y="103631"/>
                  </a:lnTo>
                  <a:lnTo>
                    <a:pt x="685" y="149271"/>
                  </a:lnTo>
                  <a:lnTo>
                    <a:pt x="0" y="172742"/>
                  </a:lnTo>
                  <a:lnTo>
                    <a:pt x="2672" y="196214"/>
                  </a:lnTo>
                  <a:lnTo>
                    <a:pt x="22098" y="248845"/>
                  </a:lnTo>
                  <a:lnTo>
                    <a:pt x="57803" y="291960"/>
                  </a:lnTo>
                  <a:lnTo>
                    <a:pt x="91255" y="314247"/>
                  </a:lnTo>
                  <a:lnTo>
                    <a:pt x="127977" y="327585"/>
                  </a:lnTo>
                  <a:lnTo>
                    <a:pt x="153541" y="331520"/>
                  </a:lnTo>
                  <a:lnTo>
                    <a:pt x="156367" y="331520"/>
                  </a:lnTo>
                  <a:lnTo>
                    <a:pt x="158609" y="330030"/>
                  </a:lnTo>
                  <a:lnTo>
                    <a:pt x="159679" y="327585"/>
                  </a:lnTo>
                  <a:lnTo>
                    <a:pt x="163389" y="318427"/>
                  </a:lnTo>
                  <a:lnTo>
                    <a:pt x="149687" y="318427"/>
                  </a:lnTo>
                  <a:lnTo>
                    <a:pt x="139098" y="316923"/>
                  </a:lnTo>
                  <a:lnTo>
                    <a:pt x="96965" y="302905"/>
                  </a:lnTo>
                  <a:lnTo>
                    <a:pt x="47865" y="263785"/>
                  </a:lnTo>
                  <a:lnTo>
                    <a:pt x="22090" y="219022"/>
                  </a:lnTo>
                  <a:lnTo>
                    <a:pt x="12744" y="172742"/>
                  </a:lnTo>
                  <a:lnTo>
                    <a:pt x="12683" y="172211"/>
                  </a:lnTo>
                  <a:lnTo>
                    <a:pt x="17026" y="129168"/>
                  </a:lnTo>
                  <a:lnTo>
                    <a:pt x="32692" y="90001"/>
                  </a:lnTo>
                  <a:lnTo>
                    <a:pt x="57285" y="57720"/>
                  </a:lnTo>
                  <a:lnTo>
                    <a:pt x="93770" y="30712"/>
                  </a:lnTo>
                  <a:lnTo>
                    <a:pt x="140964" y="14725"/>
                  </a:lnTo>
                  <a:lnTo>
                    <a:pt x="165470" y="12699"/>
                  </a:lnTo>
                  <a:lnTo>
                    <a:pt x="229443" y="12699"/>
                  </a:lnTo>
                  <a:lnTo>
                    <a:pt x="228173" y="12128"/>
                  </a:lnTo>
                  <a:lnTo>
                    <a:pt x="213907" y="7074"/>
                  </a:lnTo>
                  <a:lnTo>
                    <a:pt x="199317" y="3363"/>
                  </a:lnTo>
                  <a:lnTo>
                    <a:pt x="184459" y="1003"/>
                  </a:lnTo>
                  <a:lnTo>
                    <a:pt x="169385" y="0"/>
                  </a:lnTo>
                  <a:close/>
                </a:path>
                <a:path w="274955" h="332104">
                  <a:moveTo>
                    <a:pt x="229443" y="12699"/>
                  </a:moveTo>
                  <a:lnTo>
                    <a:pt x="169118" y="12699"/>
                  </a:lnTo>
                  <a:lnTo>
                    <a:pt x="183036" y="13624"/>
                  </a:lnTo>
                  <a:lnTo>
                    <a:pt x="196755" y="15803"/>
                  </a:lnTo>
                  <a:lnTo>
                    <a:pt x="233222" y="28267"/>
                  </a:lnTo>
                  <a:lnTo>
                    <a:pt x="260380" y="45250"/>
                  </a:lnTo>
                  <a:lnTo>
                    <a:pt x="149687" y="318427"/>
                  </a:lnTo>
                  <a:lnTo>
                    <a:pt x="163389" y="318427"/>
                  </a:lnTo>
                  <a:lnTo>
                    <a:pt x="274947" y="43103"/>
                  </a:lnTo>
                  <a:lnTo>
                    <a:pt x="274211" y="40170"/>
                  </a:lnTo>
                  <a:lnTo>
                    <a:pt x="272090" y="38392"/>
                  </a:lnTo>
                  <a:lnTo>
                    <a:pt x="261919" y="30573"/>
                  </a:lnTo>
                  <a:lnTo>
                    <a:pt x="251184" y="23574"/>
                  </a:lnTo>
                  <a:lnTo>
                    <a:pt x="239923" y="17418"/>
                  </a:lnTo>
                  <a:lnTo>
                    <a:pt x="229443" y="12699"/>
                  </a:lnTo>
                  <a:close/>
                </a:path>
              </a:pathLst>
            </a:custGeom>
            <a:solidFill>
              <a:srgbClr val="FFFFFF"/>
            </a:solidFill>
          </p:spPr>
          <p:txBody>
            <a:bodyPr wrap="square" lIns="0" tIns="0" rIns="0" bIns="0" rtlCol="0"/>
            <a:lstStyle/>
            <a:p/>
          </p:txBody>
        </p:sp>
        <p:pic>
          <p:nvPicPr>
            <p:cNvPr id="37" name="object 37" descr=""/>
            <p:cNvPicPr/>
            <p:nvPr/>
          </p:nvPicPr>
          <p:blipFill>
            <a:blip r:embed="rId5" cstate="print"/>
            <a:stretch>
              <a:fillRect/>
            </a:stretch>
          </p:blipFill>
          <p:spPr>
            <a:xfrm>
              <a:off x="2909125" y="8057325"/>
              <a:ext cx="322223" cy="273485"/>
            </a:xfrm>
            <a:prstGeom prst="rect">
              <a:avLst/>
            </a:prstGeom>
          </p:spPr>
        </p:pic>
        <p:sp>
          <p:nvSpPr>
            <p:cNvPr id="38" name="object 38" descr=""/>
            <p:cNvSpPr/>
            <p:nvPr/>
          </p:nvSpPr>
          <p:spPr>
            <a:xfrm>
              <a:off x="3538814" y="7946670"/>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4" y="503857"/>
                  </a:lnTo>
                  <a:lnTo>
                    <a:pt x="342591" y="492059"/>
                  </a:lnTo>
                  <a:lnTo>
                    <a:pt x="382157" y="473272"/>
                  </a:lnTo>
                  <a:lnTo>
                    <a:pt x="417604" y="448215"/>
                  </a:lnTo>
                  <a:lnTo>
                    <a:pt x="448215" y="417604"/>
                  </a:lnTo>
                  <a:lnTo>
                    <a:pt x="473272" y="382157"/>
                  </a:lnTo>
                  <a:lnTo>
                    <a:pt x="492059" y="342591"/>
                  </a:lnTo>
                  <a:lnTo>
                    <a:pt x="503857" y="299624"/>
                  </a:lnTo>
                  <a:lnTo>
                    <a:pt x="507949" y="253974"/>
                  </a:lnTo>
                  <a:lnTo>
                    <a:pt x="503857" y="208324"/>
                  </a:lnTo>
                  <a:lnTo>
                    <a:pt x="492059" y="165357"/>
                  </a:lnTo>
                  <a:lnTo>
                    <a:pt x="473272" y="125792"/>
                  </a:lnTo>
                  <a:lnTo>
                    <a:pt x="448215" y="90345"/>
                  </a:lnTo>
                  <a:lnTo>
                    <a:pt x="417604" y="59734"/>
                  </a:lnTo>
                  <a:lnTo>
                    <a:pt x="382157" y="34676"/>
                  </a:lnTo>
                  <a:lnTo>
                    <a:pt x="342591" y="15890"/>
                  </a:lnTo>
                  <a:lnTo>
                    <a:pt x="299624" y="4092"/>
                  </a:lnTo>
                  <a:lnTo>
                    <a:pt x="253974" y="0"/>
                  </a:lnTo>
                  <a:close/>
                </a:path>
              </a:pathLst>
            </a:custGeom>
            <a:solidFill>
              <a:srgbClr val="BCBEC0"/>
            </a:solidFill>
          </p:spPr>
          <p:txBody>
            <a:bodyPr wrap="square" lIns="0" tIns="0" rIns="0" bIns="0" rtlCol="0"/>
            <a:lstStyle/>
            <a:p/>
          </p:txBody>
        </p:sp>
        <p:pic>
          <p:nvPicPr>
            <p:cNvPr id="39" name="object 39" descr=""/>
            <p:cNvPicPr/>
            <p:nvPr/>
          </p:nvPicPr>
          <p:blipFill>
            <a:blip r:embed="rId6" cstate="print"/>
            <a:stretch>
              <a:fillRect/>
            </a:stretch>
          </p:blipFill>
          <p:spPr>
            <a:xfrm>
              <a:off x="3657813" y="8050023"/>
              <a:ext cx="274186" cy="289576"/>
            </a:xfrm>
            <a:prstGeom prst="rect">
              <a:avLst/>
            </a:prstGeom>
          </p:spPr>
        </p:pic>
        <p:sp>
          <p:nvSpPr>
            <p:cNvPr id="40" name="object 40" descr=""/>
            <p:cNvSpPr/>
            <p:nvPr/>
          </p:nvSpPr>
          <p:spPr>
            <a:xfrm>
              <a:off x="3650107" y="8057730"/>
              <a:ext cx="290195" cy="274320"/>
            </a:xfrm>
            <a:custGeom>
              <a:avLst/>
              <a:gdLst/>
              <a:ahLst/>
              <a:cxnLst/>
              <a:rect l="l" t="t" r="r" b="b"/>
              <a:pathLst>
                <a:path w="290195" h="274320">
                  <a:moveTo>
                    <a:pt x="202463" y="174586"/>
                  </a:moveTo>
                  <a:lnTo>
                    <a:pt x="111036" y="83146"/>
                  </a:lnTo>
                  <a:lnTo>
                    <a:pt x="102057" y="92125"/>
                  </a:lnTo>
                  <a:lnTo>
                    <a:pt x="193484" y="183565"/>
                  </a:lnTo>
                  <a:lnTo>
                    <a:pt x="202463" y="174586"/>
                  </a:lnTo>
                  <a:close/>
                </a:path>
                <a:path w="290195" h="274320">
                  <a:moveTo>
                    <a:pt x="289585" y="225882"/>
                  </a:moveTo>
                  <a:lnTo>
                    <a:pt x="284568" y="201117"/>
                  </a:lnTo>
                  <a:lnTo>
                    <a:pt x="276885" y="189738"/>
                  </a:lnTo>
                  <a:lnTo>
                    <a:pt x="276885" y="225882"/>
                  </a:lnTo>
                  <a:lnTo>
                    <a:pt x="275945" y="235686"/>
                  </a:lnTo>
                  <a:lnTo>
                    <a:pt x="273215" y="244970"/>
                  </a:lnTo>
                  <a:lnTo>
                    <a:pt x="268744" y="253542"/>
                  </a:lnTo>
                  <a:lnTo>
                    <a:pt x="262648" y="261200"/>
                  </a:lnTo>
                  <a:lnTo>
                    <a:pt x="262648" y="223723"/>
                  </a:lnTo>
                  <a:lnTo>
                    <a:pt x="253326" y="218859"/>
                  </a:lnTo>
                  <a:lnTo>
                    <a:pt x="225882" y="204533"/>
                  </a:lnTo>
                  <a:lnTo>
                    <a:pt x="189115" y="223723"/>
                  </a:lnTo>
                  <a:lnTo>
                    <a:pt x="189115" y="261200"/>
                  </a:lnTo>
                  <a:lnTo>
                    <a:pt x="183007" y="253542"/>
                  </a:lnTo>
                  <a:lnTo>
                    <a:pt x="178549" y="244970"/>
                  </a:lnTo>
                  <a:lnTo>
                    <a:pt x="175806" y="235686"/>
                  </a:lnTo>
                  <a:lnTo>
                    <a:pt x="174891" y="225882"/>
                  </a:lnTo>
                  <a:lnTo>
                    <a:pt x="174955" y="217881"/>
                  </a:lnTo>
                  <a:lnTo>
                    <a:pt x="176530" y="210896"/>
                  </a:lnTo>
                  <a:lnTo>
                    <a:pt x="181737" y="199974"/>
                  </a:lnTo>
                  <a:lnTo>
                    <a:pt x="92710" y="110959"/>
                  </a:lnTo>
                  <a:lnTo>
                    <a:pt x="80975" y="99225"/>
                  </a:lnTo>
                  <a:lnTo>
                    <a:pt x="78816" y="97066"/>
                  </a:lnTo>
                  <a:lnTo>
                    <a:pt x="71539" y="98767"/>
                  </a:lnTo>
                  <a:lnTo>
                    <a:pt x="67602" y="99225"/>
                  </a:lnTo>
                  <a:lnTo>
                    <a:pt x="63677" y="99225"/>
                  </a:lnTo>
                  <a:lnTo>
                    <a:pt x="27635" y="84315"/>
                  </a:lnTo>
                  <a:lnTo>
                    <a:pt x="12700" y="48272"/>
                  </a:lnTo>
                  <a:lnTo>
                    <a:pt x="13627" y="38468"/>
                  </a:lnTo>
                  <a:lnTo>
                    <a:pt x="16357" y="29184"/>
                  </a:lnTo>
                  <a:lnTo>
                    <a:pt x="20815" y="20624"/>
                  </a:lnTo>
                  <a:lnTo>
                    <a:pt x="26936" y="12966"/>
                  </a:lnTo>
                  <a:lnTo>
                    <a:pt x="26936" y="50431"/>
                  </a:lnTo>
                  <a:lnTo>
                    <a:pt x="63690" y="69596"/>
                  </a:lnTo>
                  <a:lnTo>
                    <a:pt x="91135" y="55270"/>
                  </a:lnTo>
                  <a:lnTo>
                    <a:pt x="100406" y="50431"/>
                  </a:lnTo>
                  <a:lnTo>
                    <a:pt x="100457" y="12966"/>
                  </a:lnTo>
                  <a:lnTo>
                    <a:pt x="106578" y="20624"/>
                  </a:lnTo>
                  <a:lnTo>
                    <a:pt x="111036" y="29184"/>
                  </a:lnTo>
                  <a:lnTo>
                    <a:pt x="113766" y="38468"/>
                  </a:lnTo>
                  <a:lnTo>
                    <a:pt x="114693" y="48272"/>
                  </a:lnTo>
                  <a:lnTo>
                    <a:pt x="114604" y="56261"/>
                  </a:lnTo>
                  <a:lnTo>
                    <a:pt x="113030" y="63246"/>
                  </a:lnTo>
                  <a:lnTo>
                    <a:pt x="107835" y="74168"/>
                  </a:lnTo>
                  <a:lnTo>
                    <a:pt x="210731" y="177063"/>
                  </a:lnTo>
                  <a:lnTo>
                    <a:pt x="218046" y="175348"/>
                  </a:lnTo>
                  <a:lnTo>
                    <a:pt x="221983" y="174891"/>
                  </a:lnTo>
                  <a:lnTo>
                    <a:pt x="225882" y="174891"/>
                  </a:lnTo>
                  <a:lnTo>
                    <a:pt x="245706" y="178904"/>
                  </a:lnTo>
                  <a:lnTo>
                    <a:pt x="261924" y="189839"/>
                  </a:lnTo>
                  <a:lnTo>
                    <a:pt x="272859" y="206057"/>
                  </a:lnTo>
                  <a:lnTo>
                    <a:pt x="276885" y="225882"/>
                  </a:lnTo>
                  <a:lnTo>
                    <a:pt x="276885" y="189738"/>
                  </a:lnTo>
                  <a:lnTo>
                    <a:pt x="270903" y="180873"/>
                  </a:lnTo>
                  <a:lnTo>
                    <a:pt x="262039" y="174891"/>
                  </a:lnTo>
                  <a:lnTo>
                    <a:pt x="250647" y="167208"/>
                  </a:lnTo>
                  <a:lnTo>
                    <a:pt x="230708" y="163169"/>
                  </a:lnTo>
                  <a:lnTo>
                    <a:pt x="225882" y="162191"/>
                  </a:lnTo>
                  <a:lnTo>
                    <a:pt x="222199" y="162191"/>
                  </a:lnTo>
                  <a:lnTo>
                    <a:pt x="218478" y="162509"/>
                  </a:lnTo>
                  <a:lnTo>
                    <a:pt x="214795" y="163169"/>
                  </a:lnTo>
                  <a:lnTo>
                    <a:pt x="123037" y="71412"/>
                  </a:lnTo>
                  <a:lnTo>
                    <a:pt x="125933" y="64033"/>
                  </a:lnTo>
                  <a:lnTo>
                    <a:pt x="127393" y="56261"/>
                  </a:lnTo>
                  <a:lnTo>
                    <a:pt x="127393" y="48272"/>
                  </a:lnTo>
                  <a:lnTo>
                    <a:pt x="126034" y="35267"/>
                  </a:lnTo>
                  <a:lnTo>
                    <a:pt x="122097" y="22898"/>
                  </a:lnTo>
                  <a:lnTo>
                    <a:pt x="116509" y="12966"/>
                  </a:lnTo>
                  <a:lnTo>
                    <a:pt x="115735" y="11582"/>
                  </a:lnTo>
                  <a:lnTo>
                    <a:pt x="107124" y="1701"/>
                  </a:lnTo>
                  <a:lnTo>
                    <a:pt x="105321" y="0"/>
                  </a:lnTo>
                  <a:lnTo>
                    <a:pt x="87757" y="0"/>
                  </a:lnTo>
                  <a:lnTo>
                    <a:pt x="87731" y="42722"/>
                  </a:lnTo>
                  <a:lnTo>
                    <a:pt x="63690" y="55270"/>
                  </a:lnTo>
                  <a:lnTo>
                    <a:pt x="39636" y="42722"/>
                  </a:lnTo>
                  <a:lnTo>
                    <a:pt x="39636" y="12966"/>
                  </a:lnTo>
                  <a:lnTo>
                    <a:pt x="39636" y="0"/>
                  </a:lnTo>
                  <a:lnTo>
                    <a:pt x="22098" y="0"/>
                  </a:lnTo>
                  <a:lnTo>
                    <a:pt x="20281" y="1701"/>
                  </a:lnTo>
                  <a:lnTo>
                    <a:pt x="11671" y="11582"/>
                  </a:lnTo>
                  <a:lnTo>
                    <a:pt x="5295" y="22898"/>
                  </a:lnTo>
                  <a:lnTo>
                    <a:pt x="1346" y="35267"/>
                  </a:lnTo>
                  <a:lnTo>
                    <a:pt x="0" y="48272"/>
                  </a:lnTo>
                  <a:lnTo>
                    <a:pt x="1219" y="60794"/>
                  </a:lnTo>
                  <a:lnTo>
                    <a:pt x="28371" y="101282"/>
                  </a:lnTo>
                  <a:lnTo>
                    <a:pt x="63677" y="111925"/>
                  </a:lnTo>
                  <a:lnTo>
                    <a:pt x="67170" y="111607"/>
                  </a:lnTo>
                  <a:lnTo>
                    <a:pt x="71094" y="111607"/>
                  </a:lnTo>
                  <a:lnTo>
                    <a:pt x="74764" y="110959"/>
                  </a:lnTo>
                  <a:lnTo>
                    <a:pt x="166535" y="202730"/>
                  </a:lnTo>
                  <a:lnTo>
                    <a:pt x="163652" y="210108"/>
                  </a:lnTo>
                  <a:lnTo>
                    <a:pt x="162179" y="217881"/>
                  </a:lnTo>
                  <a:lnTo>
                    <a:pt x="173837" y="262585"/>
                  </a:lnTo>
                  <a:lnTo>
                    <a:pt x="184289" y="274167"/>
                  </a:lnTo>
                  <a:lnTo>
                    <a:pt x="201815" y="274167"/>
                  </a:lnTo>
                  <a:lnTo>
                    <a:pt x="201815" y="261200"/>
                  </a:lnTo>
                  <a:lnTo>
                    <a:pt x="201815" y="231419"/>
                  </a:lnTo>
                  <a:lnTo>
                    <a:pt x="225882" y="218859"/>
                  </a:lnTo>
                  <a:lnTo>
                    <a:pt x="249948" y="231419"/>
                  </a:lnTo>
                  <a:lnTo>
                    <a:pt x="249948" y="274167"/>
                  </a:lnTo>
                  <a:lnTo>
                    <a:pt x="267474" y="274167"/>
                  </a:lnTo>
                  <a:lnTo>
                    <a:pt x="269303" y="272465"/>
                  </a:lnTo>
                  <a:lnTo>
                    <a:pt x="277901" y="262585"/>
                  </a:lnTo>
                  <a:lnTo>
                    <a:pt x="278676" y="261200"/>
                  </a:lnTo>
                  <a:lnTo>
                    <a:pt x="284276" y="251256"/>
                  </a:lnTo>
                  <a:lnTo>
                    <a:pt x="288226" y="238887"/>
                  </a:lnTo>
                  <a:lnTo>
                    <a:pt x="289585" y="225882"/>
                  </a:lnTo>
                  <a:close/>
                </a:path>
              </a:pathLst>
            </a:custGeom>
            <a:solidFill>
              <a:srgbClr val="FFFFFF"/>
            </a:solidFill>
          </p:spPr>
          <p:txBody>
            <a:bodyPr wrap="square" lIns="0" tIns="0" rIns="0" bIns="0" rtlCol="0"/>
            <a:lstStyle/>
            <a:p/>
          </p:txBody>
        </p:sp>
        <p:sp>
          <p:nvSpPr>
            <p:cNvPr id="41" name="object 41" descr=""/>
            <p:cNvSpPr/>
            <p:nvPr/>
          </p:nvSpPr>
          <p:spPr>
            <a:xfrm>
              <a:off x="5779024" y="7946670"/>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4"/>
                  </a:lnTo>
                  <a:lnTo>
                    <a:pt x="15890" y="342591"/>
                  </a:lnTo>
                  <a:lnTo>
                    <a:pt x="34676" y="382157"/>
                  </a:lnTo>
                  <a:lnTo>
                    <a:pt x="59734" y="417604"/>
                  </a:lnTo>
                  <a:lnTo>
                    <a:pt x="90345" y="448215"/>
                  </a:lnTo>
                  <a:lnTo>
                    <a:pt x="125792" y="473272"/>
                  </a:lnTo>
                  <a:lnTo>
                    <a:pt x="165357" y="492059"/>
                  </a:lnTo>
                  <a:lnTo>
                    <a:pt x="208324" y="503857"/>
                  </a:lnTo>
                  <a:lnTo>
                    <a:pt x="253974" y="507949"/>
                  </a:lnTo>
                  <a:lnTo>
                    <a:pt x="299624" y="503857"/>
                  </a:lnTo>
                  <a:lnTo>
                    <a:pt x="342591" y="492059"/>
                  </a:lnTo>
                  <a:lnTo>
                    <a:pt x="382157" y="473272"/>
                  </a:lnTo>
                  <a:lnTo>
                    <a:pt x="417604" y="448215"/>
                  </a:lnTo>
                  <a:lnTo>
                    <a:pt x="448215" y="417604"/>
                  </a:lnTo>
                  <a:lnTo>
                    <a:pt x="473272" y="382157"/>
                  </a:lnTo>
                  <a:lnTo>
                    <a:pt x="492059" y="342591"/>
                  </a:lnTo>
                  <a:lnTo>
                    <a:pt x="503857" y="299624"/>
                  </a:lnTo>
                  <a:lnTo>
                    <a:pt x="507949" y="253974"/>
                  </a:lnTo>
                  <a:lnTo>
                    <a:pt x="503857" y="208324"/>
                  </a:lnTo>
                  <a:lnTo>
                    <a:pt x="492059" y="165357"/>
                  </a:lnTo>
                  <a:lnTo>
                    <a:pt x="473272" y="125792"/>
                  </a:lnTo>
                  <a:lnTo>
                    <a:pt x="448215" y="90345"/>
                  </a:lnTo>
                  <a:lnTo>
                    <a:pt x="417604" y="59734"/>
                  </a:lnTo>
                  <a:lnTo>
                    <a:pt x="382157" y="34676"/>
                  </a:lnTo>
                  <a:lnTo>
                    <a:pt x="342591" y="15890"/>
                  </a:lnTo>
                  <a:lnTo>
                    <a:pt x="299624" y="4092"/>
                  </a:lnTo>
                  <a:lnTo>
                    <a:pt x="253974" y="0"/>
                  </a:lnTo>
                  <a:close/>
                </a:path>
              </a:pathLst>
            </a:custGeom>
            <a:solidFill>
              <a:srgbClr val="BCBEC0"/>
            </a:solidFill>
          </p:spPr>
          <p:txBody>
            <a:bodyPr wrap="square" lIns="0" tIns="0" rIns="0" bIns="0" rtlCol="0"/>
            <a:lstStyle/>
            <a:p/>
          </p:txBody>
        </p:sp>
      </p:grpSp>
      <p:sp>
        <p:nvSpPr>
          <p:cNvPr id="42" name="object 42" descr=""/>
          <p:cNvSpPr txBox="1"/>
          <p:nvPr/>
        </p:nvSpPr>
        <p:spPr>
          <a:xfrm>
            <a:off x="5900464" y="8470472"/>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分拣</a:t>
            </a:r>
            <a:endParaRPr sz="1000">
              <a:latin typeface="SimSun"/>
              <a:cs typeface="SimSun"/>
            </a:endParaRPr>
          </a:p>
        </p:txBody>
      </p:sp>
      <p:grpSp>
        <p:nvGrpSpPr>
          <p:cNvPr id="43" name="object 43" descr=""/>
          <p:cNvGrpSpPr/>
          <p:nvPr/>
        </p:nvGrpSpPr>
        <p:grpSpPr>
          <a:xfrm>
            <a:off x="5887529" y="8017812"/>
            <a:ext cx="310515" cy="311150"/>
            <a:chOff x="5887529" y="8017812"/>
            <a:chExt cx="310515" cy="311150"/>
          </a:xfrm>
        </p:grpSpPr>
        <p:pic>
          <p:nvPicPr>
            <p:cNvPr id="44" name="object 44" descr=""/>
            <p:cNvPicPr/>
            <p:nvPr/>
          </p:nvPicPr>
          <p:blipFill>
            <a:blip r:embed="rId7" cstate="print"/>
            <a:stretch>
              <a:fillRect/>
            </a:stretch>
          </p:blipFill>
          <p:spPr>
            <a:xfrm>
              <a:off x="5899779" y="8088925"/>
              <a:ext cx="185959" cy="197345"/>
            </a:xfrm>
            <a:prstGeom prst="rect">
              <a:avLst/>
            </a:prstGeom>
          </p:spPr>
        </p:pic>
        <p:sp>
          <p:nvSpPr>
            <p:cNvPr id="45" name="object 45" descr=""/>
            <p:cNvSpPr/>
            <p:nvPr/>
          </p:nvSpPr>
          <p:spPr>
            <a:xfrm>
              <a:off x="5887529" y="8273568"/>
              <a:ext cx="310515" cy="55244"/>
            </a:xfrm>
            <a:custGeom>
              <a:avLst/>
              <a:gdLst/>
              <a:ahLst/>
              <a:cxnLst/>
              <a:rect l="l" t="t" r="r" b="b"/>
              <a:pathLst>
                <a:path w="310514" h="55245">
                  <a:moveTo>
                    <a:pt x="307543" y="0"/>
                  </a:moveTo>
                  <a:lnTo>
                    <a:pt x="2832" y="0"/>
                  </a:lnTo>
                  <a:lnTo>
                    <a:pt x="0" y="2844"/>
                  </a:lnTo>
                  <a:lnTo>
                    <a:pt x="0" y="52260"/>
                  </a:lnTo>
                  <a:lnTo>
                    <a:pt x="2832" y="55105"/>
                  </a:lnTo>
                  <a:lnTo>
                    <a:pt x="307543" y="55105"/>
                  </a:lnTo>
                  <a:lnTo>
                    <a:pt x="310388" y="52260"/>
                  </a:lnTo>
                  <a:lnTo>
                    <a:pt x="310388" y="42405"/>
                  </a:lnTo>
                  <a:lnTo>
                    <a:pt x="12700" y="42405"/>
                  </a:lnTo>
                  <a:lnTo>
                    <a:pt x="12700" y="12700"/>
                  </a:lnTo>
                  <a:lnTo>
                    <a:pt x="310388" y="12700"/>
                  </a:lnTo>
                  <a:lnTo>
                    <a:pt x="310388" y="2844"/>
                  </a:lnTo>
                  <a:lnTo>
                    <a:pt x="307543" y="0"/>
                  </a:lnTo>
                  <a:close/>
                </a:path>
                <a:path w="310514" h="55245">
                  <a:moveTo>
                    <a:pt x="310388" y="12700"/>
                  </a:moveTo>
                  <a:lnTo>
                    <a:pt x="297688" y="12700"/>
                  </a:lnTo>
                  <a:lnTo>
                    <a:pt x="297688" y="42405"/>
                  </a:lnTo>
                  <a:lnTo>
                    <a:pt x="310388" y="42405"/>
                  </a:lnTo>
                  <a:lnTo>
                    <a:pt x="310388" y="12700"/>
                  </a:lnTo>
                  <a:close/>
                </a:path>
              </a:pathLst>
            </a:custGeom>
            <a:solidFill>
              <a:srgbClr val="FFFFFF"/>
            </a:solidFill>
          </p:spPr>
          <p:txBody>
            <a:bodyPr wrap="square" lIns="0" tIns="0" rIns="0" bIns="0" rtlCol="0"/>
            <a:lstStyle/>
            <a:p/>
          </p:txBody>
        </p:sp>
        <p:pic>
          <p:nvPicPr>
            <p:cNvPr id="46" name="object 46" descr=""/>
            <p:cNvPicPr/>
            <p:nvPr/>
          </p:nvPicPr>
          <p:blipFill>
            <a:blip r:embed="rId8" cstate="print"/>
            <a:stretch>
              <a:fillRect/>
            </a:stretch>
          </p:blipFill>
          <p:spPr>
            <a:xfrm>
              <a:off x="5970962" y="8017812"/>
              <a:ext cx="187859" cy="120548"/>
            </a:xfrm>
            <a:prstGeom prst="rect">
              <a:avLst/>
            </a:prstGeom>
          </p:spPr>
        </p:pic>
      </p:grpSp>
      <p:pic>
        <p:nvPicPr>
          <p:cNvPr id="47" name="object 47" descr=""/>
          <p:cNvPicPr/>
          <p:nvPr/>
        </p:nvPicPr>
        <p:blipFill>
          <a:blip r:embed="rId9" cstate="print"/>
          <a:stretch>
            <a:fillRect/>
          </a:stretch>
        </p:blipFill>
        <p:spPr>
          <a:xfrm>
            <a:off x="0" y="0"/>
            <a:ext cx="7559992" cy="3734219"/>
          </a:xfrm>
          <a:prstGeom prst="rect">
            <a:avLst/>
          </a:prstGeom>
        </p:spPr>
      </p:pic>
      <p:sp>
        <p:nvSpPr>
          <p:cNvPr id="48" name="object 48"/>
          <p:cNvSpPr txBox="1">
            <a:spLocks noGrp="1"/>
          </p:cNvSpPr>
          <p:nvPr>
            <p:ph type="title"/>
          </p:nvPr>
        </p:nvSpPr>
        <p:spPr>
          <a:xfrm>
            <a:off x="573186" y="3900175"/>
            <a:ext cx="2090420" cy="786130"/>
          </a:xfrm>
          <a:prstGeom prst="rect"/>
        </p:spPr>
        <p:txBody>
          <a:bodyPr wrap="square" lIns="0" tIns="11430" rIns="0" bIns="0" rtlCol="0" vert="horz">
            <a:spAutoFit/>
          </a:bodyPr>
          <a:lstStyle/>
          <a:p>
            <a:pPr marL="12700">
              <a:lnSpc>
                <a:spcPct val="100000"/>
              </a:lnSpc>
              <a:spcBef>
                <a:spcPts val="90"/>
              </a:spcBef>
            </a:pPr>
            <a:r>
              <a:rPr dirty="0" spc="-45"/>
              <a:t>XB7</a:t>
            </a:r>
            <a:r>
              <a:rPr dirty="0" spc="-360"/>
              <a:t> </a:t>
            </a:r>
            <a:r>
              <a:rPr dirty="0" baseline="2020" sz="4125" spc="-37">
                <a:latin typeface="Microsoft JhengHei"/>
                <a:cs typeface="Microsoft JhengHei"/>
              </a:rPr>
              <a:t>系列</a:t>
            </a:r>
            <a:endParaRPr baseline="2020" sz="4125">
              <a:latin typeface="Microsoft JhengHei"/>
              <a:cs typeface="Microsoft JhengHei"/>
            </a:endParaRPr>
          </a:p>
        </p:txBody>
      </p:sp>
      <p:sp>
        <p:nvSpPr>
          <p:cNvPr id="49" name="object 49"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25</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1152688" y="5539708"/>
            <a:ext cx="2315890" cy="2892013"/>
          </a:xfrm>
          <a:prstGeom prst="rect">
            <a:avLst/>
          </a:prstGeom>
        </p:spPr>
      </p:pic>
      <p:sp>
        <p:nvSpPr>
          <p:cNvPr id="3" name="object 3" descr=""/>
          <p:cNvSpPr txBox="1"/>
          <p:nvPr/>
        </p:nvSpPr>
        <p:spPr>
          <a:xfrm>
            <a:off x="2303487" y="5312717"/>
            <a:ext cx="28321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XB7h</a:t>
            </a:r>
            <a:endParaRPr sz="800">
              <a:latin typeface="Microsoft JhengHei"/>
              <a:cs typeface="Microsoft JhengHei"/>
            </a:endParaRPr>
          </a:p>
        </p:txBody>
      </p:sp>
      <p:grpSp>
        <p:nvGrpSpPr>
          <p:cNvPr id="4" name="object 4" descr=""/>
          <p:cNvGrpSpPr/>
          <p:nvPr/>
        </p:nvGrpSpPr>
        <p:grpSpPr>
          <a:xfrm>
            <a:off x="1337576" y="1658672"/>
            <a:ext cx="2089150" cy="1902460"/>
            <a:chOff x="1337576" y="1658672"/>
            <a:chExt cx="2089150" cy="1902460"/>
          </a:xfrm>
        </p:grpSpPr>
        <p:sp>
          <p:nvSpPr>
            <p:cNvPr id="5" name="object 5" descr=""/>
            <p:cNvSpPr/>
            <p:nvPr/>
          </p:nvSpPr>
          <p:spPr>
            <a:xfrm>
              <a:off x="1340708" y="1661844"/>
              <a:ext cx="2082800" cy="1896110"/>
            </a:xfrm>
            <a:custGeom>
              <a:avLst/>
              <a:gdLst/>
              <a:ahLst/>
              <a:cxnLst/>
              <a:rect l="l" t="t" r="r" b="b"/>
              <a:pathLst>
                <a:path w="2082800" h="1896110">
                  <a:moveTo>
                    <a:pt x="1039247" y="0"/>
                  </a:moveTo>
                  <a:lnTo>
                    <a:pt x="994832" y="1050"/>
                  </a:lnTo>
                  <a:lnTo>
                    <a:pt x="950516" y="3982"/>
                  </a:lnTo>
                  <a:lnTo>
                    <a:pt x="906364" y="8790"/>
                  </a:lnTo>
                  <a:lnTo>
                    <a:pt x="862442" y="15467"/>
                  </a:lnTo>
                  <a:lnTo>
                    <a:pt x="818812" y="24008"/>
                  </a:lnTo>
                  <a:lnTo>
                    <a:pt x="775541" y="34408"/>
                  </a:lnTo>
                  <a:lnTo>
                    <a:pt x="732693" y="46660"/>
                  </a:lnTo>
                  <a:lnTo>
                    <a:pt x="690333" y="60760"/>
                  </a:lnTo>
                  <a:lnTo>
                    <a:pt x="648525" y="76701"/>
                  </a:lnTo>
                  <a:lnTo>
                    <a:pt x="607334" y="94478"/>
                  </a:lnTo>
                  <a:lnTo>
                    <a:pt x="566826" y="114085"/>
                  </a:lnTo>
                  <a:lnTo>
                    <a:pt x="527064" y="135517"/>
                  </a:lnTo>
                  <a:lnTo>
                    <a:pt x="488113" y="158768"/>
                  </a:lnTo>
                  <a:lnTo>
                    <a:pt x="450038" y="183831"/>
                  </a:lnTo>
                  <a:lnTo>
                    <a:pt x="412904" y="210702"/>
                  </a:lnTo>
                  <a:lnTo>
                    <a:pt x="376776" y="239375"/>
                  </a:lnTo>
                  <a:lnTo>
                    <a:pt x="341718" y="269845"/>
                  </a:lnTo>
                  <a:lnTo>
                    <a:pt x="307795" y="302104"/>
                  </a:lnTo>
                  <a:lnTo>
                    <a:pt x="275072" y="336149"/>
                  </a:lnTo>
                  <a:lnTo>
                    <a:pt x="243613" y="371973"/>
                  </a:lnTo>
                  <a:lnTo>
                    <a:pt x="210936" y="412969"/>
                  </a:lnTo>
                  <a:lnTo>
                    <a:pt x="180437" y="455446"/>
                  </a:lnTo>
                  <a:lnTo>
                    <a:pt x="152159" y="499316"/>
                  </a:lnTo>
                  <a:lnTo>
                    <a:pt x="126147" y="544491"/>
                  </a:lnTo>
                  <a:lnTo>
                    <a:pt x="102442" y="590881"/>
                  </a:lnTo>
                  <a:lnTo>
                    <a:pt x="81087" y="638399"/>
                  </a:lnTo>
                  <a:lnTo>
                    <a:pt x="62125" y="686955"/>
                  </a:lnTo>
                  <a:lnTo>
                    <a:pt x="45600" y="736462"/>
                  </a:lnTo>
                  <a:lnTo>
                    <a:pt x="31554" y="786831"/>
                  </a:lnTo>
                  <a:lnTo>
                    <a:pt x="20030" y="837974"/>
                  </a:lnTo>
                  <a:lnTo>
                    <a:pt x="11108" y="889532"/>
                  </a:lnTo>
                  <a:lnTo>
                    <a:pt x="4792" y="941409"/>
                  </a:lnTo>
                  <a:lnTo>
                    <a:pt x="1088" y="993506"/>
                  </a:lnTo>
                  <a:lnTo>
                    <a:pt x="0" y="1045722"/>
                  </a:lnTo>
                  <a:lnTo>
                    <a:pt x="1532" y="1097958"/>
                  </a:lnTo>
                  <a:lnTo>
                    <a:pt x="5691" y="1150114"/>
                  </a:lnTo>
                  <a:lnTo>
                    <a:pt x="12736" y="1196830"/>
                  </a:lnTo>
                  <a:lnTo>
                    <a:pt x="23749" y="1241934"/>
                  </a:lnTo>
                  <a:lnTo>
                    <a:pt x="38529" y="1285265"/>
                  </a:lnTo>
                  <a:lnTo>
                    <a:pt x="56876" y="1326659"/>
                  </a:lnTo>
                  <a:lnTo>
                    <a:pt x="78587" y="1365953"/>
                  </a:lnTo>
                  <a:lnTo>
                    <a:pt x="103463" y="1402985"/>
                  </a:lnTo>
                  <a:lnTo>
                    <a:pt x="131302" y="1437592"/>
                  </a:lnTo>
                  <a:lnTo>
                    <a:pt x="161902" y="1469610"/>
                  </a:lnTo>
                  <a:lnTo>
                    <a:pt x="195063" y="1498877"/>
                  </a:lnTo>
                  <a:lnTo>
                    <a:pt x="230583" y="1525230"/>
                  </a:lnTo>
                  <a:lnTo>
                    <a:pt x="268262" y="1548505"/>
                  </a:lnTo>
                  <a:lnTo>
                    <a:pt x="307898" y="1568540"/>
                  </a:lnTo>
                  <a:lnTo>
                    <a:pt x="349290" y="1585172"/>
                  </a:lnTo>
                  <a:lnTo>
                    <a:pt x="392237" y="1598238"/>
                  </a:lnTo>
                  <a:lnTo>
                    <a:pt x="436538" y="1607575"/>
                  </a:lnTo>
                  <a:lnTo>
                    <a:pt x="481992" y="1613019"/>
                  </a:lnTo>
                  <a:lnTo>
                    <a:pt x="528397" y="1614409"/>
                  </a:lnTo>
                  <a:lnTo>
                    <a:pt x="575553" y="1611582"/>
                  </a:lnTo>
                  <a:lnTo>
                    <a:pt x="619446" y="1605061"/>
                  </a:lnTo>
                  <a:lnTo>
                    <a:pt x="662539" y="1594837"/>
                  </a:lnTo>
                  <a:lnTo>
                    <a:pt x="704598" y="1580974"/>
                  </a:lnTo>
                  <a:lnTo>
                    <a:pt x="745390" y="1563537"/>
                  </a:lnTo>
                  <a:lnTo>
                    <a:pt x="704314" y="1538050"/>
                  </a:lnTo>
                  <a:lnTo>
                    <a:pt x="665919" y="1509757"/>
                  </a:lnTo>
                  <a:lnTo>
                    <a:pt x="630279" y="1478856"/>
                  </a:lnTo>
                  <a:lnTo>
                    <a:pt x="597468" y="1445548"/>
                  </a:lnTo>
                  <a:lnTo>
                    <a:pt x="567559" y="1410031"/>
                  </a:lnTo>
                  <a:lnTo>
                    <a:pt x="540628" y="1372505"/>
                  </a:lnTo>
                  <a:lnTo>
                    <a:pt x="516747" y="1333168"/>
                  </a:lnTo>
                  <a:lnTo>
                    <a:pt x="495991" y="1292221"/>
                  </a:lnTo>
                  <a:lnTo>
                    <a:pt x="478433" y="1249862"/>
                  </a:lnTo>
                  <a:lnTo>
                    <a:pt x="464147" y="1206290"/>
                  </a:lnTo>
                  <a:lnTo>
                    <a:pt x="453207" y="1161705"/>
                  </a:lnTo>
                  <a:lnTo>
                    <a:pt x="445687" y="1116306"/>
                  </a:lnTo>
                  <a:lnTo>
                    <a:pt x="441661" y="1070293"/>
                  </a:lnTo>
                  <a:lnTo>
                    <a:pt x="441202" y="1023863"/>
                  </a:lnTo>
                  <a:lnTo>
                    <a:pt x="444384" y="977218"/>
                  </a:lnTo>
                  <a:lnTo>
                    <a:pt x="451282" y="930555"/>
                  </a:lnTo>
                  <a:lnTo>
                    <a:pt x="461969" y="884074"/>
                  </a:lnTo>
                  <a:lnTo>
                    <a:pt x="476519" y="837974"/>
                  </a:lnTo>
                  <a:lnTo>
                    <a:pt x="495471" y="791506"/>
                  </a:lnTo>
                  <a:lnTo>
                    <a:pt x="518157" y="746939"/>
                  </a:lnTo>
                  <a:lnTo>
                    <a:pt x="544430" y="704486"/>
                  </a:lnTo>
                  <a:lnTo>
                    <a:pt x="574144" y="664362"/>
                  </a:lnTo>
                  <a:lnTo>
                    <a:pt x="607152" y="626782"/>
                  </a:lnTo>
                  <a:lnTo>
                    <a:pt x="643308" y="591962"/>
                  </a:lnTo>
                  <a:lnTo>
                    <a:pt x="694171" y="607057"/>
                  </a:lnTo>
                  <a:lnTo>
                    <a:pt x="742915" y="627130"/>
                  </a:lnTo>
                  <a:lnTo>
                    <a:pt x="789199" y="651950"/>
                  </a:lnTo>
                  <a:lnTo>
                    <a:pt x="832684" y="681287"/>
                  </a:lnTo>
                  <a:lnTo>
                    <a:pt x="873031" y="714910"/>
                  </a:lnTo>
                  <a:lnTo>
                    <a:pt x="909900" y="752590"/>
                  </a:lnTo>
                  <a:lnTo>
                    <a:pt x="942951" y="794095"/>
                  </a:lnTo>
                  <a:lnTo>
                    <a:pt x="989392" y="780366"/>
                  </a:lnTo>
                  <a:lnTo>
                    <a:pt x="1036777" y="775302"/>
                  </a:lnTo>
                  <a:lnTo>
                    <a:pt x="1083958" y="778716"/>
                  </a:lnTo>
                  <a:lnTo>
                    <a:pt x="1129787" y="790423"/>
                  </a:lnTo>
                  <a:lnTo>
                    <a:pt x="1173117" y="810237"/>
                  </a:lnTo>
                  <a:lnTo>
                    <a:pt x="1212801" y="837974"/>
                  </a:lnTo>
                  <a:lnTo>
                    <a:pt x="1247930" y="873766"/>
                  </a:lnTo>
                  <a:lnTo>
                    <a:pt x="1275188" y="914574"/>
                  </a:lnTo>
                  <a:lnTo>
                    <a:pt x="1294298" y="959168"/>
                  </a:lnTo>
                  <a:lnTo>
                    <a:pt x="1304982" y="1006317"/>
                  </a:lnTo>
                  <a:lnTo>
                    <a:pt x="1306961" y="1054792"/>
                  </a:lnTo>
                  <a:lnTo>
                    <a:pt x="1299957" y="1103363"/>
                  </a:lnTo>
                  <a:lnTo>
                    <a:pt x="1283692" y="1150800"/>
                  </a:lnTo>
                  <a:lnTo>
                    <a:pt x="1260102" y="1192614"/>
                  </a:lnTo>
                  <a:lnTo>
                    <a:pt x="1230312" y="1228542"/>
                  </a:lnTo>
                  <a:lnTo>
                    <a:pt x="1195318" y="1258209"/>
                  </a:lnTo>
                  <a:lnTo>
                    <a:pt x="1156113" y="1281240"/>
                  </a:lnTo>
                  <a:lnTo>
                    <a:pt x="1113692" y="1297259"/>
                  </a:lnTo>
                  <a:lnTo>
                    <a:pt x="1069049" y="1305892"/>
                  </a:lnTo>
                  <a:lnTo>
                    <a:pt x="1023180" y="1306762"/>
                  </a:lnTo>
                  <a:lnTo>
                    <a:pt x="977078" y="1299496"/>
                  </a:lnTo>
                  <a:lnTo>
                    <a:pt x="931737" y="1283718"/>
                  </a:lnTo>
                  <a:lnTo>
                    <a:pt x="925303" y="1330519"/>
                  </a:lnTo>
                  <a:lnTo>
                    <a:pt x="923131" y="1376894"/>
                  </a:lnTo>
                  <a:lnTo>
                    <a:pt x="925075" y="1422633"/>
                  </a:lnTo>
                  <a:lnTo>
                    <a:pt x="930987" y="1467521"/>
                  </a:lnTo>
                  <a:lnTo>
                    <a:pt x="940722" y="1511345"/>
                  </a:lnTo>
                  <a:lnTo>
                    <a:pt x="954130" y="1553892"/>
                  </a:lnTo>
                  <a:lnTo>
                    <a:pt x="971067" y="1594949"/>
                  </a:lnTo>
                  <a:lnTo>
                    <a:pt x="991383" y="1634304"/>
                  </a:lnTo>
                  <a:lnTo>
                    <a:pt x="1014933" y="1671741"/>
                  </a:lnTo>
                  <a:lnTo>
                    <a:pt x="1041570" y="1707050"/>
                  </a:lnTo>
                  <a:lnTo>
                    <a:pt x="1071146" y="1740016"/>
                  </a:lnTo>
                  <a:lnTo>
                    <a:pt x="1103515" y="1770427"/>
                  </a:lnTo>
                  <a:lnTo>
                    <a:pt x="1138529" y="1798068"/>
                  </a:lnTo>
                  <a:lnTo>
                    <a:pt x="1176041" y="1822728"/>
                  </a:lnTo>
                  <a:lnTo>
                    <a:pt x="1215904" y="1844193"/>
                  </a:lnTo>
                  <a:lnTo>
                    <a:pt x="1257972" y="1862250"/>
                  </a:lnTo>
                  <a:lnTo>
                    <a:pt x="1302097" y="1876685"/>
                  </a:lnTo>
                  <a:lnTo>
                    <a:pt x="1348132" y="1887286"/>
                  </a:lnTo>
                  <a:lnTo>
                    <a:pt x="1398212" y="1893982"/>
                  </a:lnTo>
                  <a:lnTo>
                    <a:pt x="1448166" y="1895779"/>
                  </a:lnTo>
                  <a:lnTo>
                    <a:pt x="1497671" y="1892791"/>
                  </a:lnTo>
                  <a:lnTo>
                    <a:pt x="1546406" y="1885135"/>
                  </a:lnTo>
                  <a:lnTo>
                    <a:pt x="1594047" y="1872927"/>
                  </a:lnTo>
                  <a:lnTo>
                    <a:pt x="1640274" y="1856284"/>
                  </a:lnTo>
                  <a:lnTo>
                    <a:pt x="1684764" y="1835322"/>
                  </a:lnTo>
                  <a:lnTo>
                    <a:pt x="1727195" y="1810156"/>
                  </a:lnTo>
                  <a:lnTo>
                    <a:pt x="1767245" y="1780904"/>
                  </a:lnTo>
                  <a:lnTo>
                    <a:pt x="1804591" y="1747681"/>
                  </a:lnTo>
                  <a:lnTo>
                    <a:pt x="1838911" y="1710603"/>
                  </a:lnTo>
                  <a:lnTo>
                    <a:pt x="1868729" y="1673402"/>
                  </a:lnTo>
                  <a:lnTo>
                    <a:pt x="1896575" y="1635265"/>
                  </a:lnTo>
                  <a:lnTo>
                    <a:pt x="1922455" y="1596255"/>
                  </a:lnTo>
                  <a:lnTo>
                    <a:pt x="1946375" y="1556439"/>
                  </a:lnTo>
                  <a:lnTo>
                    <a:pt x="1968340" y="1515881"/>
                  </a:lnTo>
                  <a:lnTo>
                    <a:pt x="1988355" y="1474645"/>
                  </a:lnTo>
                  <a:lnTo>
                    <a:pt x="2006427" y="1432796"/>
                  </a:lnTo>
                  <a:lnTo>
                    <a:pt x="2022561" y="1390400"/>
                  </a:lnTo>
                  <a:lnTo>
                    <a:pt x="2036763" y="1347520"/>
                  </a:lnTo>
                  <a:lnTo>
                    <a:pt x="2049038" y="1304222"/>
                  </a:lnTo>
                  <a:lnTo>
                    <a:pt x="2059393" y="1260570"/>
                  </a:lnTo>
                  <a:lnTo>
                    <a:pt x="2067832" y="1216628"/>
                  </a:lnTo>
                  <a:lnTo>
                    <a:pt x="2074362" y="1172463"/>
                  </a:lnTo>
                  <a:lnTo>
                    <a:pt x="2078988" y="1128138"/>
                  </a:lnTo>
                  <a:lnTo>
                    <a:pt x="2081716" y="1083718"/>
                  </a:lnTo>
                  <a:lnTo>
                    <a:pt x="2082552" y="1039268"/>
                  </a:lnTo>
                  <a:lnTo>
                    <a:pt x="2081500" y="994853"/>
                  </a:lnTo>
                  <a:lnTo>
                    <a:pt x="2078568" y="950537"/>
                  </a:lnTo>
                  <a:lnTo>
                    <a:pt x="2073760" y="906385"/>
                  </a:lnTo>
                  <a:lnTo>
                    <a:pt x="2067082" y="862462"/>
                  </a:lnTo>
                  <a:lnTo>
                    <a:pt x="2058541" y="818833"/>
                  </a:lnTo>
                  <a:lnTo>
                    <a:pt x="2048140" y="775562"/>
                  </a:lnTo>
                  <a:lnTo>
                    <a:pt x="2035887" y="732714"/>
                  </a:lnTo>
                  <a:lnTo>
                    <a:pt x="2021787" y="690353"/>
                  </a:lnTo>
                  <a:lnTo>
                    <a:pt x="2005846" y="648545"/>
                  </a:lnTo>
                  <a:lnTo>
                    <a:pt x="1988069" y="607355"/>
                  </a:lnTo>
                  <a:lnTo>
                    <a:pt x="1968461" y="566846"/>
                  </a:lnTo>
                  <a:lnTo>
                    <a:pt x="1947029" y="527084"/>
                  </a:lnTo>
                  <a:lnTo>
                    <a:pt x="1923779" y="488134"/>
                  </a:lnTo>
                  <a:lnTo>
                    <a:pt x="1898715" y="450060"/>
                  </a:lnTo>
                  <a:lnTo>
                    <a:pt x="1871844" y="412926"/>
                  </a:lnTo>
                  <a:lnTo>
                    <a:pt x="1843172" y="376799"/>
                  </a:lnTo>
                  <a:lnTo>
                    <a:pt x="1812703" y="341741"/>
                  </a:lnTo>
                  <a:lnTo>
                    <a:pt x="1780444" y="307819"/>
                  </a:lnTo>
                  <a:lnTo>
                    <a:pt x="1746400" y="275097"/>
                  </a:lnTo>
                  <a:lnTo>
                    <a:pt x="1710578" y="243639"/>
                  </a:lnTo>
                  <a:lnTo>
                    <a:pt x="1673376" y="213822"/>
                  </a:lnTo>
                  <a:lnTo>
                    <a:pt x="1635239" y="185977"/>
                  </a:lnTo>
                  <a:lnTo>
                    <a:pt x="1596230" y="160097"/>
                  </a:lnTo>
                  <a:lnTo>
                    <a:pt x="1556414" y="136178"/>
                  </a:lnTo>
                  <a:lnTo>
                    <a:pt x="1515855" y="114214"/>
                  </a:lnTo>
                  <a:lnTo>
                    <a:pt x="1474620" y="94199"/>
                  </a:lnTo>
                  <a:lnTo>
                    <a:pt x="1432772" y="76127"/>
                  </a:lnTo>
                  <a:lnTo>
                    <a:pt x="1390375" y="59993"/>
                  </a:lnTo>
                  <a:lnTo>
                    <a:pt x="1347496" y="45791"/>
                  </a:lnTo>
                  <a:lnTo>
                    <a:pt x="1304198" y="33515"/>
                  </a:lnTo>
                  <a:lnTo>
                    <a:pt x="1260546" y="23160"/>
                  </a:lnTo>
                  <a:lnTo>
                    <a:pt x="1216605" y="14721"/>
                  </a:lnTo>
                  <a:lnTo>
                    <a:pt x="1172440" y="8190"/>
                  </a:lnTo>
                  <a:lnTo>
                    <a:pt x="1128116" y="3564"/>
                  </a:lnTo>
                  <a:lnTo>
                    <a:pt x="1083696" y="835"/>
                  </a:lnTo>
                  <a:lnTo>
                    <a:pt x="1039247" y="0"/>
                  </a:lnTo>
                  <a:close/>
                </a:path>
              </a:pathLst>
            </a:custGeom>
            <a:solidFill>
              <a:srgbClr val="D1D3D4"/>
            </a:solidFill>
          </p:spPr>
          <p:txBody>
            <a:bodyPr wrap="square" lIns="0" tIns="0" rIns="0" bIns="0" rtlCol="0"/>
            <a:lstStyle/>
            <a:p/>
          </p:txBody>
        </p:sp>
        <p:sp>
          <p:nvSpPr>
            <p:cNvPr id="6" name="object 6" descr=""/>
            <p:cNvSpPr/>
            <p:nvPr/>
          </p:nvSpPr>
          <p:spPr>
            <a:xfrm>
              <a:off x="1984001" y="2253822"/>
              <a:ext cx="299720" cy="202565"/>
            </a:xfrm>
            <a:custGeom>
              <a:avLst/>
              <a:gdLst/>
              <a:ahLst/>
              <a:cxnLst/>
              <a:rect l="l" t="t" r="r" b="b"/>
              <a:pathLst>
                <a:path w="299719" h="202564">
                  <a:moveTo>
                    <a:pt x="299656" y="202120"/>
                  </a:moveTo>
                  <a:lnTo>
                    <a:pt x="266599" y="160611"/>
                  </a:lnTo>
                  <a:lnTo>
                    <a:pt x="229725" y="122932"/>
                  </a:lnTo>
                  <a:lnTo>
                    <a:pt x="189374" y="89311"/>
                  </a:lnTo>
                  <a:lnTo>
                    <a:pt x="145887" y="59978"/>
                  </a:lnTo>
                  <a:lnTo>
                    <a:pt x="99602" y="35163"/>
                  </a:lnTo>
                  <a:lnTo>
                    <a:pt x="50859" y="15093"/>
                  </a:lnTo>
                  <a:lnTo>
                    <a:pt x="0" y="0"/>
                  </a:lnTo>
                </a:path>
              </a:pathLst>
            </a:custGeom>
            <a:ln w="5778">
              <a:solidFill>
                <a:srgbClr val="EE2D29"/>
              </a:solidFill>
            </a:ln>
          </p:spPr>
          <p:txBody>
            <a:bodyPr wrap="square" lIns="0" tIns="0" rIns="0" bIns="0" rtlCol="0"/>
            <a:lstStyle/>
            <a:p/>
          </p:txBody>
        </p:sp>
        <p:sp>
          <p:nvSpPr>
            <p:cNvPr id="7" name="object 7" descr=""/>
            <p:cNvSpPr/>
            <p:nvPr/>
          </p:nvSpPr>
          <p:spPr>
            <a:xfrm>
              <a:off x="2272446" y="2437180"/>
              <a:ext cx="375285" cy="531495"/>
            </a:xfrm>
            <a:custGeom>
              <a:avLst/>
              <a:gdLst/>
              <a:ahLst/>
              <a:cxnLst/>
              <a:rect l="l" t="t" r="r" b="b"/>
              <a:pathLst>
                <a:path w="375285" h="531494">
                  <a:moveTo>
                    <a:pt x="0" y="508382"/>
                  </a:moveTo>
                  <a:lnTo>
                    <a:pt x="45340" y="524160"/>
                  </a:lnTo>
                  <a:lnTo>
                    <a:pt x="91442" y="531426"/>
                  </a:lnTo>
                  <a:lnTo>
                    <a:pt x="137311" y="530555"/>
                  </a:lnTo>
                  <a:lnTo>
                    <a:pt x="181954" y="521923"/>
                  </a:lnTo>
                  <a:lnTo>
                    <a:pt x="224375" y="505904"/>
                  </a:lnTo>
                  <a:lnTo>
                    <a:pt x="263580" y="482873"/>
                  </a:lnTo>
                  <a:lnTo>
                    <a:pt x="298575" y="453206"/>
                  </a:lnTo>
                  <a:lnTo>
                    <a:pt x="328364" y="417278"/>
                  </a:lnTo>
                  <a:lnTo>
                    <a:pt x="351955" y="375464"/>
                  </a:lnTo>
                  <a:lnTo>
                    <a:pt x="367736" y="330121"/>
                  </a:lnTo>
                  <a:lnTo>
                    <a:pt x="375004" y="284019"/>
                  </a:lnTo>
                  <a:lnTo>
                    <a:pt x="374134" y="238152"/>
                  </a:lnTo>
                  <a:lnTo>
                    <a:pt x="365501" y="193514"/>
                  </a:lnTo>
                  <a:lnTo>
                    <a:pt x="349480" y="151097"/>
                  </a:lnTo>
                  <a:lnTo>
                    <a:pt x="326448" y="111896"/>
                  </a:lnTo>
                  <a:lnTo>
                    <a:pt x="296780" y="76904"/>
                  </a:lnTo>
                  <a:lnTo>
                    <a:pt x="260851" y="47114"/>
                  </a:lnTo>
                  <a:lnTo>
                    <a:pt x="219036" y="23521"/>
                  </a:lnTo>
                  <a:lnTo>
                    <a:pt x="168249" y="6495"/>
                  </a:lnTo>
                  <a:lnTo>
                    <a:pt x="115606" y="0"/>
                  </a:lnTo>
                  <a:lnTo>
                    <a:pt x="62722" y="4074"/>
                  </a:lnTo>
                  <a:lnTo>
                    <a:pt x="11214" y="18759"/>
                  </a:lnTo>
                </a:path>
              </a:pathLst>
            </a:custGeom>
            <a:ln w="5778">
              <a:solidFill>
                <a:srgbClr val="EE2D29"/>
              </a:solidFill>
            </a:ln>
          </p:spPr>
          <p:txBody>
            <a:bodyPr wrap="square" lIns="0" tIns="0" rIns="0" bIns="0" rtlCol="0"/>
            <a:lstStyle/>
            <a:p/>
          </p:txBody>
        </p:sp>
        <p:sp>
          <p:nvSpPr>
            <p:cNvPr id="8" name="object 8" descr=""/>
            <p:cNvSpPr/>
            <p:nvPr/>
          </p:nvSpPr>
          <p:spPr>
            <a:xfrm>
              <a:off x="1340751" y="1661847"/>
              <a:ext cx="2082800" cy="1710689"/>
            </a:xfrm>
            <a:custGeom>
              <a:avLst/>
              <a:gdLst/>
              <a:ahLst/>
              <a:cxnLst/>
              <a:rect l="l" t="t" r="r" b="b"/>
              <a:pathLst>
                <a:path w="2082800" h="1710689">
                  <a:moveTo>
                    <a:pt x="1838877" y="1710592"/>
                  </a:moveTo>
                  <a:lnTo>
                    <a:pt x="1868693" y="1673392"/>
                  </a:lnTo>
                  <a:lnTo>
                    <a:pt x="1896538" y="1635255"/>
                  </a:lnTo>
                  <a:lnTo>
                    <a:pt x="1922417" y="1596246"/>
                  </a:lnTo>
                  <a:lnTo>
                    <a:pt x="1946335" y="1556431"/>
                  </a:lnTo>
                  <a:lnTo>
                    <a:pt x="1968299" y="1515873"/>
                  </a:lnTo>
                  <a:lnTo>
                    <a:pt x="1988313" y="1474638"/>
                  </a:lnTo>
                  <a:lnTo>
                    <a:pt x="2006385" y="1432789"/>
                  </a:lnTo>
                  <a:lnTo>
                    <a:pt x="2022518" y="1390393"/>
                  </a:lnTo>
                  <a:lnTo>
                    <a:pt x="2036720" y="1347514"/>
                  </a:lnTo>
                  <a:lnTo>
                    <a:pt x="2048995" y="1304216"/>
                  </a:lnTo>
                  <a:lnTo>
                    <a:pt x="2059350" y="1260564"/>
                  </a:lnTo>
                  <a:lnTo>
                    <a:pt x="2067790" y="1216622"/>
                  </a:lnTo>
                  <a:lnTo>
                    <a:pt x="2074320" y="1172457"/>
                  </a:lnTo>
                  <a:lnTo>
                    <a:pt x="2078946" y="1128132"/>
                  </a:lnTo>
                  <a:lnTo>
                    <a:pt x="2081675" y="1083712"/>
                  </a:lnTo>
                  <a:lnTo>
                    <a:pt x="2082511" y="1039262"/>
                  </a:lnTo>
                  <a:lnTo>
                    <a:pt x="2081460" y="994846"/>
                  </a:lnTo>
                  <a:lnTo>
                    <a:pt x="2078528" y="950530"/>
                  </a:lnTo>
                  <a:lnTo>
                    <a:pt x="2073721" y="906378"/>
                  </a:lnTo>
                  <a:lnTo>
                    <a:pt x="2067043" y="862455"/>
                  </a:lnTo>
                  <a:lnTo>
                    <a:pt x="2058502" y="818825"/>
                  </a:lnTo>
                  <a:lnTo>
                    <a:pt x="2048102" y="775553"/>
                  </a:lnTo>
                  <a:lnTo>
                    <a:pt x="2035850" y="732705"/>
                  </a:lnTo>
                  <a:lnTo>
                    <a:pt x="2021750" y="690344"/>
                  </a:lnTo>
                  <a:lnTo>
                    <a:pt x="2005808" y="648536"/>
                  </a:lnTo>
                  <a:lnTo>
                    <a:pt x="1988031" y="607345"/>
                  </a:lnTo>
                  <a:lnTo>
                    <a:pt x="1968424" y="566836"/>
                  </a:lnTo>
                  <a:lnTo>
                    <a:pt x="1946992" y="527074"/>
                  </a:lnTo>
                  <a:lnTo>
                    <a:pt x="1923741" y="488123"/>
                  </a:lnTo>
                  <a:lnTo>
                    <a:pt x="1898677" y="450049"/>
                  </a:lnTo>
                  <a:lnTo>
                    <a:pt x="1871805" y="412915"/>
                  </a:lnTo>
                  <a:lnTo>
                    <a:pt x="1843132" y="376787"/>
                  </a:lnTo>
                  <a:lnTo>
                    <a:pt x="1812662" y="341730"/>
                  </a:lnTo>
                  <a:lnTo>
                    <a:pt x="1780401" y="307808"/>
                  </a:lnTo>
                  <a:lnTo>
                    <a:pt x="1746356" y="275085"/>
                  </a:lnTo>
                  <a:lnTo>
                    <a:pt x="1710531" y="243628"/>
                  </a:lnTo>
                  <a:lnTo>
                    <a:pt x="1673331" y="213811"/>
                  </a:lnTo>
                  <a:lnTo>
                    <a:pt x="1635194" y="185967"/>
                  </a:lnTo>
                  <a:lnTo>
                    <a:pt x="1596186" y="160088"/>
                  </a:lnTo>
                  <a:lnTo>
                    <a:pt x="1556371" y="136170"/>
                  </a:lnTo>
                  <a:lnTo>
                    <a:pt x="1515814" y="114207"/>
                  </a:lnTo>
                  <a:lnTo>
                    <a:pt x="1474579" y="94192"/>
                  </a:lnTo>
                  <a:lnTo>
                    <a:pt x="1432731" y="76121"/>
                  </a:lnTo>
                  <a:lnTo>
                    <a:pt x="1390335" y="59988"/>
                  </a:lnTo>
                  <a:lnTo>
                    <a:pt x="1347457" y="45787"/>
                  </a:lnTo>
                  <a:lnTo>
                    <a:pt x="1304159" y="33512"/>
                  </a:lnTo>
                  <a:lnTo>
                    <a:pt x="1260508" y="23158"/>
                  </a:lnTo>
                  <a:lnTo>
                    <a:pt x="1216567" y="14718"/>
                  </a:lnTo>
                  <a:lnTo>
                    <a:pt x="1172403" y="8189"/>
                  </a:lnTo>
                  <a:lnTo>
                    <a:pt x="1128078" y="3563"/>
                  </a:lnTo>
                  <a:lnTo>
                    <a:pt x="1083659" y="835"/>
                  </a:lnTo>
                  <a:lnTo>
                    <a:pt x="1039210" y="0"/>
                  </a:lnTo>
                  <a:lnTo>
                    <a:pt x="994795" y="1051"/>
                  </a:lnTo>
                  <a:lnTo>
                    <a:pt x="950479" y="3983"/>
                  </a:lnTo>
                  <a:lnTo>
                    <a:pt x="906327" y="8791"/>
                  </a:lnTo>
                  <a:lnTo>
                    <a:pt x="862404" y="15469"/>
                  </a:lnTo>
                  <a:lnTo>
                    <a:pt x="818775" y="24011"/>
                  </a:lnTo>
                  <a:lnTo>
                    <a:pt x="775504" y="34411"/>
                  </a:lnTo>
                  <a:lnTo>
                    <a:pt x="732656" y="46664"/>
                  </a:lnTo>
                  <a:lnTo>
                    <a:pt x="690295" y="60764"/>
                  </a:lnTo>
                  <a:lnTo>
                    <a:pt x="648487" y="76706"/>
                  </a:lnTo>
                  <a:lnTo>
                    <a:pt x="607296" y="94484"/>
                  </a:lnTo>
                  <a:lnTo>
                    <a:pt x="566786" y="114092"/>
                  </a:lnTo>
                  <a:lnTo>
                    <a:pt x="527024" y="135524"/>
                  </a:lnTo>
                  <a:lnTo>
                    <a:pt x="488072" y="158775"/>
                  </a:lnTo>
                  <a:lnTo>
                    <a:pt x="449997" y="183840"/>
                  </a:lnTo>
                  <a:lnTo>
                    <a:pt x="412862" y="210712"/>
                  </a:lnTo>
                  <a:lnTo>
                    <a:pt x="376733" y="239385"/>
                  </a:lnTo>
                  <a:lnTo>
                    <a:pt x="341675" y="269855"/>
                  </a:lnTo>
                  <a:lnTo>
                    <a:pt x="307751" y="302116"/>
                  </a:lnTo>
                  <a:lnTo>
                    <a:pt x="275027" y="336162"/>
                  </a:lnTo>
                  <a:lnTo>
                    <a:pt x="243567" y="371986"/>
                  </a:lnTo>
                  <a:lnTo>
                    <a:pt x="212524" y="410824"/>
                  </a:lnTo>
                  <a:lnTo>
                    <a:pt x="183493" y="450921"/>
                  </a:lnTo>
                  <a:lnTo>
                    <a:pt x="156496" y="492201"/>
                  </a:lnTo>
                  <a:lnTo>
                    <a:pt x="131558" y="534583"/>
                  </a:lnTo>
                  <a:lnTo>
                    <a:pt x="108703" y="577990"/>
                  </a:lnTo>
                  <a:lnTo>
                    <a:pt x="87954" y="622342"/>
                  </a:lnTo>
                  <a:lnTo>
                    <a:pt x="69337" y="667562"/>
                  </a:lnTo>
                  <a:lnTo>
                    <a:pt x="52875" y="713570"/>
                  </a:lnTo>
                  <a:lnTo>
                    <a:pt x="38592" y="760287"/>
                  </a:lnTo>
                  <a:lnTo>
                    <a:pt x="26512" y="807636"/>
                  </a:lnTo>
                  <a:lnTo>
                    <a:pt x="16659" y="855536"/>
                  </a:lnTo>
                  <a:lnTo>
                    <a:pt x="9057" y="903910"/>
                  </a:lnTo>
                  <a:lnTo>
                    <a:pt x="3731" y="952679"/>
                  </a:lnTo>
                  <a:lnTo>
                    <a:pt x="703" y="1001764"/>
                  </a:lnTo>
                  <a:lnTo>
                    <a:pt x="0" y="1051086"/>
                  </a:lnTo>
                  <a:lnTo>
                    <a:pt x="1643" y="1100567"/>
                  </a:lnTo>
                  <a:lnTo>
                    <a:pt x="5658" y="1150128"/>
                  </a:lnTo>
                </a:path>
              </a:pathLst>
            </a:custGeom>
            <a:ln w="5778">
              <a:solidFill>
                <a:srgbClr val="EE2D29"/>
              </a:solidFill>
            </a:ln>
          </p:spPr>
          <p:txBody>
            <a:bodyPr wrap="square" lIns="0" tIns="0" rIns="0" bIns="0" rtlCol="0"/>
            <a:lstStyle/>
            <a:p/>
          </p:txBody>
        </p:sp>
        <p:sp>
          <p:nvSpPr>
            <p:cNvPr id="9" name="object 9" descr=""/>
            <p:cNvSpPr/>
            <p:nvPr/>
          </p:nvSpPr>
          <p:spPr>
            <a:xfrm>
              <a:off x="1781913" y="2253809"/>
              <a:ext cx="304800" cy="972185"/>
            </a:xfrm>
            <a:custGeom>
              <a:avLst/>
              <a:gdLst/>
              <a:ahLst/>
              <a:cxnLst/>
              <a:rect l="l" t="t" r="r" b="b"/>
              <a:pathLst>
                <a:path w="304800" h="972185">
                  <a:moveTo>
                    <a:pt x="202079" y="0"/>
                  </a:moveTo>
                  <a:lnTo>
                    <a:pt x="168163" y="32455"/>
                  </a:lnTo>
                  <a:lnTo>
                    <a:pt x="137322" y="66892"/>
                  </a:lnTo>
                  <a:lnTo>
                    <a:pt x="109567" y="103124"/>
                  </a:lnTo>
                  <a:lnTo>
                    <a:pt x="84910" y="140960"/>
                  </a:lnTo>
                  <a:lnTo>
                    <a:pt x="63361" y="180214"/>
                  </a:lnTo>
                  <a:lnTo>
                    <a:pt x="44933" y="220696"/>
                  </a:lnTo>
                  <a:lnTo>
                    <a:pt x="29637" y="262219"/>
                  </a:lnTo>
                  <a:lnTo>
                    <a:pt x="17484" y="304593"/>
                  </a:lnTo>
                  <a:lnTo>
                    <a:pt x="8486" y="347631"/>
                  </a:lnTo>
                  <a:lnTo>
                    <a:pt x="2654" y="391145"/>
                  </a:lnTo>
                  <a:lnTo>
                    <a:pt x="0" y="434945"/>
                  </a:lnTo>
                  <a:lnTo>
                    <a:pt x="534" y="478844"/>
                  </a:lnTo>
                  <a:lnTo>
                    <a:pt x="4270" y="522653"/>
                  </a:lnTo>
                  <a:lnTo>
                    <a:pt x="11217" y="566184"/>
                  </a:lnTo>
                  <a:lnTo>
                    <a:pt x="21388" y="609249"/>
                  </a:lnTo>
                  <a:lnTo>
                    <a:pt x="34794" y="651659"/>
                  </a:lnTo>
                  <a:lnTo>
                    <a:pt x="51446" y="693225"/>
                  </a:lnTo>
                  <a:lnTo>
                    <a:pt x="71355" y="733760"/>
                  </a:lnTo>
                  <a:lnTo>
                    <a:pt x="94534" y="773075"/>
                  </a:lnTo>
                  <a:lnTo>
                    <a:pt x="120994" y="810982"/>
                  </a:lnTo>
                  <a:lnTo>
                    <a:pt x="150746" y="847293"/>
                  </a:lnTo>
                  <a:lnTo>
                    <a:pt x="185151" y="883049"/>
                  </a:lnTo>
                  <a:lnTo>
                    <a:pt x="222323" y="915785"/>
                  </a:lnTo>
                  <a:lnTo>
                    <a:pt x="262067" y="945342"/>
                  </a:lnTo>
                  <a:lnTo>
                    <a:pt x="304187" y="971562"/>
                  </a:lnTo>
                </a:path>
              </a:pathLst>
            </a:custGeom>
            <a:ln w="5778">
              <a:solidFill>
                <a:srgbClr val="EE2D29"/>
              </a:solidFill>
            </a:ln>
          </p:spPr>
          <p:txBody>
            <a:bodyPr wrap="square" lIns="0" tIns="0" rIns="0" bIns="0" rtlCol="0"/>
            <a:lstStyle/>
            <a:p/>
          </p:txBody>
        </p:sp>
        <p:sp>
          <p:nvSpPr>
            <p:cNvPr id="10" name="object 10" descr=""/>
            <p:cNvSpPr/>
            <p:nvPr/>
          </p:nvSpPr>
          <p:spPr>
            <a:xfrm>
              <a:off x="1346413" y="2811964"/>
              <a:ext cx="739775" cy="464820"/>
            </a:xfrm>
            <a:custGeom>
              <a:avLst/>
              <a:gdLst/>
              <a:ahLst/>
              <a:cxnLst/>
              <a:rect l="l" t="t" r="r" b="b"/>
              <a:pathLst>
                <a:path w="739775" h="464820">
                  <a:moveTo>
                    <a:pt x="0" y="0"/>
                  </a:moveTo>
                  <a:lnTo>
                    <a:pt x="7040" y="46714"/>
                  </a:lnTo>
                  <a:lnTo>
                    <a:pt x="18050" y="91818"/>
                  </a:lnTo>
                  <a:lnTo>
                    <a:pt x="32828" y="135148"/>
                  </a:lnTo>
                  <a:lnTo>
                    <a:pt x="51172" y="176541"/>
                  </a:lnTo>
                  <a:lnTo>
                    <a:pt x="72882" y="215834"/>
                  </a:lnTo>
                  <a:lnTo>
                    <a:pt x="97757" y="252865"/>
                  </a:lnTo>
                  <a:lnTo>
                    <a:pt x="125595" y="287470"/>
                  </a:lnTo>
                  <a:lnTo>
                    <a:pt x="156195" y="319487"/>
                  </a:lnTo>
                  <a:lnTo>
                    <a:pt x="189356" y="348753"/>
                  </a:lnTo>
                  <a:lnTo>
                    <a:pt x="224878" y="375104"/>
                  </a:lnTo>
                  <a:lnTo>
                    <a:pt x="262557" y="398379"/>
                  </a:lnTo>
                  <a:lnTo>
                    <a:pt x="302195" y="418414"/>
                  </a:lnTo>
                  <a:lnTo>
                    <a:pt x="343588" y="435046"/>
                  </a:lnTo>
                  <a:lnTo>
                    <a:pt x="386537" y="448113"/>
                  </a:lnTo>
                  <a:lnTo>
                    <a:pt x="430840" y="457451"/>
                  </a:lnTo>
                  <a:lnTo>
                    <a:pt x="476296" y="462898"/>
                  </a:lnTo>
                  <a:lnTo>
                    <a:pt x="522703" y="464291"/>
                  </a:lnTo>
                  <a:lnTo>
                    <a:pt x="569861" y="461467"/>
                  </a:lnTo>
                  <a:lnTo>
                    <a:pt x="613741" y="454940"/>
                  </a:lnTo>
                  <a:lnTo>
                    <a:pt x="656831" y="444715"/>
                  </a:lnTo>
                  <a:lnTo>
                    <a:pt x="698892" y="430852"/>
                  </a:lnTo>
                  <a:lnTo>
                    <a:pt x="739686" y="413410"/>
                  </a:lnTo>
                </a:path>
              </a:pathLst>
            </a:custGeom>
            <a:ln w="5778">
              <a:solidFill>
                <a:srgbClr val="EE2D29"/>
              </a:solidFill>
            </a:ln>
          </p:spPr>
          <p:txBody>
            <a:bodyPr wrap="square" lIns="0" tIns="0" rIns="0" bIns="0" rtlCol="0"/>
            <a:lstStyle/>
            <a:p/>
          </p:txBody>
        </p:sp>
        <p:sp>
          <p:nvSpPr>
            <p:cNvPr id="11" name="object 11" descr=""/>
            <p:cNvSpPr/>
            <p:nvPr/>
          </p:nvSpPr>
          <p:spPr>
            <a:xfrm>
              <a:off x="2263840" y="2945563"/>
              <a:ext cx="916305" cy="612140"/>
            </a:xfrm>
            <a:custGeom>
              <a:avLst/>
              <a:gdLst/>
              <a:ahLst/>
              <a:cxnLst/>
              <a:rect l="l" t="t" r="r" b="b"/>
              <a:pathLst>
                <a:path w="916305" h="612139">
                  <a:moveTo>
                    <a:pt x="8606" y="0"/>
                  </a:moveTo>
                  <a:lnTo>
                    <a:pt x="2171" y="46800"/>
                  </a:lnTo>
                  <a:lnTo>
                    <a:pt x="0" y="93176"/>
                  </a:lnTo>
                  <a:lnTo>
                    <a:pt x="1943" y="138914"/>
                  </a:lnTo>
                  <a:lnTo>
                    <a:pt x="7856" y="183802"/>
                  </a:lnTo>
                  <a:lnTo>
                    <a:pt x="17590" y="227626"/>
                  </a:lnTo>
                  <a:lnTo>
                    <a:pt x="30999" y="270173"/>
                  </a:lnTo>
                  <a:lnTo>
                    <a:pt x="47935" y="311230"/>
                  </a:lnTo>
                  <a:lnTo>
                    <a:pt x="68252" y="350585"/>
                  </a:lnTo>
                  <a:lnTo>
                    <a:pt x="91802" y="388023"/>
                  </a:lnTo>
                  <a:lnTo>
                    <a:pt x="118439" y="423331"/>
                  </a:lnTo>
                  <a:lnTo>
                    <a:pt x="148015" y="456297"/>
                  </a:lnTo>
                  <a:lnTo>
                    <a:pt x="180383" y="486708"/>
                  </a:lnTo>
                  <a:lnTo>
                    <a:pt x="215397" y="514349"/>
                  </a:lnTo>
                  <a:lnTo>
                    <a:pt x="252909" y="539009"/>
                  </a:lnTo>
                  <a:lnTo>
                    <a:pt x="292773" y="560474"/>
                  </a:lnTo>
                  <a:lnTo>
                    <a:pt x="334840" y="578531"/>
                  </a:lnTo>
                  <a:lnTo>
                    <a:pt x="378965" y="592966"/>
                  </a:lnTo>
                  <a:lnTo>
                    <a:pt x="425001" y="603567"/>
                  </a:lnTo>
                  <a:lnTo>
                    <a:pt x="475081" y="610264"/>
                  </a:lnTo>
                  <a:lnTo>
                    <a:pt x="525034" y="612060"/>
                  </a:lnTo>
                  <a:lnTo>
                    <a:pt x="574539" y="609072"/>
                  </a:lnTo>
                  <a:lnTo>
                    <a:pt x="623274" y="601416"/>
                  </a:lnTo>
                  <a:lnTo>
                    <a:pt x="670916" y="589208"/>
                  </a:lnTo>
                  <a:lnTo>
                    <a:pt x="717143" y="572565"/>
                  </a:lnTo>
                  <a:lnTo>
                    <a:pt x="761633" y="551603"/>
                  </a:lnTo>
                  <a:lnTo>
                    <a:pt x="804064" y="526437"/>
                  </a:lnTo>
                  <a:lnTo>
                    <a:pt x="844113" y="497185"/>
                  </a:lnTo>
                  <a:lnTo>
                    <a:pt x="881459" y="463962"/>
                  </a:lnTo>
                  <a:lnTo>
                    <a:pt x="915779" y="426885"/>
                  </a:lnTo>
                </a:path>
              </a:pathLst>
            </a:custGeom>
            <a:ln w="5778">
              <a:solidFill>
                <a:srgbClr val="EE2D29"/>
              </a:solidFill>
            </a:ln>
          </p:spPr>
          <p:txBody>
            <a:bodyPr wrap="square" lIns="0" tIns="0" rIns="0" bIns="0" rtlCol="0"/>
            <a:lstStyle/>
            <a:p/>
          </p:txBody>
        </p:sp>
        <p:sp>
          <p:nvSpPr>
            <p:cNvPr id="12" name="object 12" descr=""/>
            <p:cNvSpPr/>
            <p:nvPr/>
          </p:nvSpPr>
          <p:spPr>
            <a:xfrm>
              <a:off x="2381966" y="2050610"/>
              <a:ext cx="0" cy="55880"/>
            </a:xfrm>
            <a:custGeom>
              <a:avLst/>
              <a:gdLst/>
              <a:ahLst/>
              <a:cxnLst/>
              <a:rect l="l" t="t" r="r" b="b"/>
              <a:pathLst>
                <a:path w="0" h="55880">
                  <a:moveTo>
                    <a:pt x="0" y="55765"/>
                  </a:moveTo>
                  <a:lnTo>
                    <a:pt x="0" y="0"/>
                  </a:lnTo>
                </a:path>
              </a:pathLst>
            </a:custGeom>
            <a:ln w="3175">
              <a:solidFill>
                <a:srgbClr val="565658"/>
              </a:solidFill>
            </a:ln>
          </p:spPr>
          <p:txBody>
            <a:bodyPr wrap="square" lIns="0" tIns="0" rIns="0" bIns="0" rtlCol="0"/>
            <a:lstStyle/>
            <a:p/>
          </p:txBody>
        </p:sp>
        <p:sp>
          <p:nvSpPr>
            <p:cNvPr id="13" name="object 13" descr=""/>
            <p:cNvSpPr/>
            <p:nvPr/>
          </p:nvSpPr>
          <p:spPr>
            <a:xfrm>
              <a:off x="2381966" y="2138789"/>
              <a:ext cx="0" cy="41910"/>
            </a:xfrm>
            <a:custGeom>
              <a:avLst/>
              <a:gdLst/>
              <a:ahLst/>
              <a:cxnLst/>
              <a:rect l="l" t="t" r="r" b="b"/>
              <a:pathLst>
                <a:path w="0" h="41910">
                  <a:moveTo>
                    <a:pt x="0" y="41579"/>
                  </a:moveTo>
                  <a:lnTo>
                    <a:pt x="0" y="0"/>
                  </a:lnTo>
                </a:path>
              </a:pathLst>
            </a:custGeom>
            <a:ln w="3175">
              <a:solidFill>
                <a:srgbClr val="EE2D29"/>
              </a:solidFill>
              <a:prstDash val="lgDashDot"/>
            </a:ln>
          </p:spPr>
          <p:txBody>
            <a:bodyPr wrap="square" lIns="0" tIns="0" rIns="0" bIns="0" rtlCol="0"/>
            <a:lstStyle/>
            <a:p/>
          </p:txBody>
        </p:sp>
        <p:sp>
          <p:nvSpPr>
            <p:cNvPr id="14" name="object 14" descr=""/>
            <p:cNvSpPr/>
            <p:nvPr/>
          </p:nvSpPr>
          <p:spPr>
            <a:xfrm>
              <a:off x="2381976" y="2138784"/>
              <a:ext cx="516890" cy="0"/>
            </a:xfrm>
            <a:custGeom>
              <a:avLst/>
              <a:gdLst/>
              <a:ahLst/>
              <a:cxnLst/>
              <a:rect l="l" t="t" r="r" b="b"/>
              <a:pathLst>
                <a:path w="516889" h="0">
                  <a:moveTo>
                    <a:pt x="516813" y="0"/>
                  </a:moveTo>
                  <a:lnTo>
                    <a:pt x="0" y="0"/>
                  </a:lnTo>
                </a:path>
              </a:pathLst>
            </a:custGeom>
            <a:ln w="3175">
              <a:solidFill>
                <a:srgbClr val="EE2D29"/>
              </a:solidFill>
              <a:prstDash val="lgDashDot"/>
            </a:ln>
          </p:spPr>
          <p:txBody>
            <a:bodyPr wrap="square" lIns="0" tIns="0" rIns="0" bIns="0" rtlCol="0"/>
            <a:lstStyle/>
            <a:p/>
          </p:txBody>
        </p:sp>
        <p:sp>
          <p:nvSpPr>
            <p:cNvPr id="15" name="object 15" descr=""/>
            <p:cNvSpPr/>
            <p:nvPr/>
          </p:nvSpPr>
          <p:spPr>
            <a:xfrm>
              <a:off x="2904742" y="2661675"/>
              <a:ext cx="3810" cy="41910"/>
            </a:xfrm>
            <a:custGeom>
              <a:avLst/>
              <a:gdLst/>
              <a:ahLst/>
              <a:cxnLst/>
              <a:rect l="l" t="t" r="r" b="b"/>
              <a:pathLst>
                <a:path w="3810" h="41910">
                  <a:moveTo>
                    <a:pt x="0" y="41452"/>
                  </a:moveTo>
                  <a:lnTo>
                    <a:pt x="3327" y="0"/>
                  </a:lnTo>
                </a:path>
              </a:pathLst>
            </a:custGeom>
            <a:ln w="3175">
              <a:solidFill>
                <a:srgbClr val="EE2D29"/>
              </a:solidFill>
              <a:prstDash val="lgDashDot"/>
            </a:ln>
          </p:spPr>
          <p:txBody>
            <a:bodyPr wrap="square" lIns="0" tIns="0" rIns="0" bIns="0" rtlCol="0"/>
            <a:lstStyle/>
            <a:p/>
          </p:txBody>
        </p:sp>
        <p:sp>
          <p:nvSpPr>
            <p:cNvPr id="16" name="object 16" descr=""/>
            <p:cNvSpPr/>
            <p:nvPr/>
          </p:nvSpPr>
          <p:spPr>
            <a:xfrm>
              <a:off x="2908066" y="2661675"/>
              <a:ext cx="515620" cy="41910"/>
            </a:xfrm>
            <a:custGeom>
              <a:avLst/>
              <a:gdLst/>
              <a:ahLst/>
              <a:cxnLst/>
              <a:rect l="l" t="t" r="r" b="b"/>
              <a:pathLst>
                <a:path w="515620" h="41910">
                  <a:moveTo>
                    <a:pt x="515162" y="41452"/>
                  </a:moveTo>
                  <a:lnTo>
                    <a:pt x="0" y="0"/>
                  </a:lnTo>
                </a:path>
              </a:pathLst>
            </a:custGeom>
            <a:ln w="3175">
              <a:solidFill>
                <a:srgbClr val="EE2D29"/>
              </a:solidFill>
              <a:prstDash val="lgDashDot"/>
            </a:ln>
          </p:spPr>
          <p:txBody>
            <a:bodyPr wrap="square" lIns="0" tIns="0" rIns="0" bIns="0" rtlCol="0"/>
            <a:lstStyle/>
            <a:p/>
          </p:txBody>
        </p:sp>
        <p:sp>
          <p:nvSpPr>
            <p:cNvPr id="17" name="object 17" descr=""/>
            <p:cNvSpPr/>
            <p:nvPr/>
          </p:nvSpPr>
          <p:spPr>
            <a:xfrm>
              <a:off x="2381966" y="2162792"/>
              <a:ext cx="38100" cy="17780"/>
            </a:xfrm>
            <a:custGeom>
              <a:avLst/>
              <a:gdLst/>
              <a:ahLst/>
              <a:cxnLst/>
              <a:rect l="l" t="t" r="r" b="b"/>
              <a:pathLst>
                <a:path w="38100" h="17780">
                  <a:moveTo>
                    <a:pt x="0" y="17576"/>
                  </a:moveTo>
                  <a:lnTo>
                    <a:pt x="37680" y="0"/>
                  </a:lnTo>
                </a:path>
              </a:pathLst>
            </a:custGeom>
            <a:ln w="3175">
              <a:solidFill>
                <a:srgbClr val="EE2D29"/>
              </a:solidFill>
              <a:prstDash val="lgDashDot"/>
            </a:ln>
          </p:spPr>
          <p:txBody>
            <a:bodyPr wrap="square" lIns="0" tIns="0" rIns="0" bIns="0" rtlCol="0"/>
            <a:lstStyle/>
            <a:p/>
          </p:txBody>
        </p:sp>
        <p:sp>
          <p:nvSpPr>
            <p:cNvPr id="18" name="object 18" descr=""/>
            <p:cNvSpPr/>
            <p:nvPr/>
          </p:nvSpPr>
          <p:spPr>
            <a:xfrm>
              <a:off x="2419672" y="2162800"/>
              <a:ext cx="218440" cy="468630"/>
            </a:xfrm>
            <a:custGeom>
              <a:avLst/>
              <a:gdLst/>
              <a:ahLst/>
              <a:cxnLst/>
              <a:rect l="l" t="t" r="r" b="b"/>
              <a:pathLst>
                <a:path w="218439" h="468630">
                  <a:moveTo>
                    <a:pt x="218414" y="468388"/>
                  </a:moveTo>
                  <a:lnTo>
                    <a:pt x="0" y="0"/>
                  </a:lnTo>
                </a:path>
              </a:pathLst>
            </a:custGeom>
            <a:ln w="3175">
              <a:solidFill>
                <a:srgbClr val="EE2D29"/>
              </a:solidFill>
              <a:prstDash val="lgDashDot"/>
            </a:ln>
          </p:spPr>
          <p:txBody>
            <a:bodyPr wrap="square" lIns="0" tIns="0" rIns="0" bIns="0" rtlCol="0"/>
            <a:lstStyle/>
            <a:p/>
          </p:txBody>
        </p:sp>
        <p:sp>
          <p:nvSpPr>
            <p:cNvPr id="19" name="object 19" descr=""/>
            <p:cNvSpPr/>
            <p:nvPr/>
          </p:nvSpPr>
          <p:spPr>
            <a:xfrm>
              <a:off x="2381966" y="2180369"/>
              <a:ext cx="10795" cy="40640"/>
            </a:xfrm>
            <a:custGeom>
              <a:avLst/>
              <a:gdLst/>
              <a:ahLst/>
              <a:cxnLst/>
              <a:rect l="l" t="t" r="r" b="b"/>
              <a:pathLst>
                <a:path w="10794" h="40639">
                  <a:moveTo>
                    <a:pt x="0" y="0"/>
                  </a:moveTo>
                  <a:lnTo>
                    <a:pt x="10756" y="40157"/>
                  </a:lnTo>
                </a:path>
              </a:pathLst>
            </a:custGeom>
            <a:ln w="3175">
              <a:solidFill>
                <a:srgbClr val="EE2D29"/>
              </a:solidFill>
              <a:prstDash val="lgDashDot"/>
            </a:ln>
          </p:spPr>
          <p:txBody>
            <a:bodyPr wrap="square" lIns="0" tIns="0" rIns="0" bIns="0" rtlCol="0"/>
            <a:lstStyle/>
            <a:p/>
          </p:txBody>
        </p:sp>
        <p:sp>
          <p:nvSpPr>
            <p:cNvPr id="20" name="object 20" descr=""/>
            <p:cNvSpPr/>
            <p:nvPr/>
          </p:nvSpPr>
          <p:spPr>
            <a:xfrm>
              <a:off x="1893530" y="2220517"/>
              <a:ext cx="499745" cy="133985"/>
            </a:xfrm>
            <a:custGeom>
              <a:avLst/>
              <a:gdLst/>
              <a:ahLst/>
              <a:cxnLst/>
              <a:rect l="l" t="t" r="r" b="b"/>
              <a:pathLst>
                <a:path w="499744" h="133985">
                  <a:moveTo>
                    <a:pt x="0" y="133781"/>
                  </a:moveTo>
                  <a:lnTo>
                    <a:pt x="499198" y="0"/>
                  </a:lnTo>
                </a:path>
              </a:pathLst>
            </a:custGeom>
            <a:ln w="3175">
              <a:solidFill>
                <a:srgbClr val="EE2D29"/>
              </a:solidFill>
              <a:prstDash val="lgDashDot"/>
            </a:ln>
          </p:spPr>
          <p:txBody>
            <a:bodyPr wrap="square" lIns="0" tIns="0" rIns="0" bIns="0" rtlCol="0"/>
            <a:lstStyle/>
            <a:p/>
          </p:txBody>
        </p:sp>
        <p:sp>
          <p:nvSpPr>
            <p:cNvPr id="21" name="object 21" descr=""/>
            <p:cNvSpPr/>
            <p:nvPr/>
          </p:nvSpPr>
          <p:spPr>
            <a:xfrm>
              <a:off x="1862066" y="2742875"/>
              <a:ext cx="39370" cy="15240"/>
            </a:xfrm>
            <a:custGeom>
              <a:avLst/>
              <a:gdLst/>
              <a:ahLst/>
              <a:cxnLst/>
              <a:rect l="l" t="t" r="r" b="b"/>
              <a:pathLst>
                <a:path w="39369" h="15239">
                  <a:moveTo>
                    <a:pt x="0" y="14897"/>
                  </a:moveTo>
                  <a:lnTo>
                    <a:pt x="38836" y="0"/>
                  </a:lnTo>
                </a:path>
              </a:pathLst>
            </a:custGeom>
            <a:ln w="3175">
              <a:solidFill>
                <a:srgbClr val="EE2D29"/>
              </a:solidFill>
              <a:prstDash val="lgDashDot"/>
            </a:ln>
          </p:spPr>
          <p:txBody>
            <a:bodyPr wrap="square" lIns="0" tIns="0" rIns="0" bIns="0" rtlCol="0"/>
            <a:lstStyle/>
            <a:p/>
          </p:txBody>
        </p:sp>
        <p:sp>
          <p:nvSpPr>
            <p:cNvPr id="22" name="object 22" descr=""/>
            <p:cNvSpPr/>
            <p:nvPr/>
          </p:nvSpPr>
          <p:spPr>
            <a:xfrm>
              <a:off x="1900897" y="2742867"/>
              <a:ext cx="185420" cy="482600"/>
            </a:xfrm>
            <a:custGeom>
              <a:avLst/>
              <a:gdLst/>
              <a:ahLst/>
              <a:cxnLst/>
              <a:rect l="l" t="t" r="r" b="b"/>
              <a:pathLst>
                <a:path w="185419" h="482600">
                  <a:moveTo>
                    <a:pt x="185204" y="482498"/>
                  </a:moveTo>
                  <a:lnTo>
                    <a:pt x="0" y="0"/>
                  </a:lnTo>
                </a:path>
              </a:pathLst>
            </a:custGeom>
            <a:ln w="3175">
              <a:solidFill>
                <a:srgbClr val="EE2D29"/>
              </a:solidFill>
              <a:prstDash val="lgDashDot"/>
            </a:ln>
          </p:spPr>
          <p:txBody>
            <a:bodyPr wrap="square" lIns="0" tIns="0" rIns="0" bIns="0" rtlCol="0"/>
            <a:lstStyle/>
            <a:p/>
          </p:txBody>
        </p:sp>
        <p:sp>
          <p:nvSpPr>
            <p:cNvPr id="23" name="object 23" descr=""/>
            <p:cNvSpPr/>
            <p:nvPr/>
          </p:nvSpPr>
          <p:spPr>
            <a:xfrm>
              <a:off x="2771668" y="3039157"/>
              <a:ext cx="10795" cy="40640"/>
            </a:xfrm>
            <a:custGeom>
              <a:avLst/>
              <a:gdLst/>
              <a:ahLst/>
              <a:cxnLst/>
              <a:rect l="l" t="t" r="r" b="b"/>
              <a:pathLst>
                <a:path w="10794" h="40639">
                  <a:moveTo>
                    <a:pt x="10769" y="0"/>
                  </a:moveTo>
                  <a:lnTo>
                    <a:pt x="0" y="40170"/>
                  </a:lnTo>
                </a:path>
              </a:pathLst>
            </a:custGeom>
            <a:ln w="3175">
              <a:solidFill>
                <a:srgbClr val="EE2D29"/>
              </a:solidFill>
              <a:prstDash val="lgDashDot"/>
            </a:ln>
          </p:spPr>
          <p:txBody>
            <a:bodyPr wrap="square" lIns="0" tIns="0" rIns="0" bIns="0" rtlCol="0"/>
            <a:lstStyle/>
            <a:p/>
          </p:txBody>
        </p:sp>
        <p:sp>
          <p:nvSpPr>
            <p:cNvPr id="24" name="object 24" descr=""/>
            <p:cNvSpPr/>
            <p:nvPr/>
          </p:nvSpPr>
          <p:spPr>
            <a:xfrm>
              <a:off x="2272446" y="2945563"/>
              <a:ext cx="499745" cy="133985"/>
            </a:xfrm>
            <a:custGeom>
              <a:avLst/>
              <a:gdLst/>
              <a:ahLst/>
              <a:cxnLst/>
              <a:rect l="l" t="t" r="r" b="b"/>
              <a:pathLst>
                <a:path w="499744" h="133985">
                  <a:moveTo>
                    <a:pt x="0" y="0"/>
                  </a:moveTo>
                  <a:lnTo>
                    <a:pt x="499224" y="133769"/>
                  </a:lnTo>
                </a:path>
              </a:pathLst>
            </a:custGeom>
            <a:ln w="3175">
              <a:solidFill>
                <a:srgbClr val="EE2D29"/>
              </a:solidFill>
              <a:prstDash val="lgDashDot"/>
            </a:ln>
          </p:spPr>
          <p:txBody>
            <a:bodyPr wrap="square" lIns="0" tIns="0" rIns="0" bIns="0" rtlCol="0"/>
            <a:lstStyle/>
            <a:p/>
          </p:txBody>
        </p:sp>
        <p:sp>
          <p:nvSpPr>
            <p:cNvPr id="25" name="object 25" descr=""/>
            <p:cNvSpPr/>
            <p:nvPr/>
          </p:nvSpPr>
          <p:spPr>
            <a:xfrm>
              <a:off x="2685456" y="2062558"/>
              <a:ext cx="1270" cy="0"/>
            </a:xfrm>
            <a:custGeom>
              <a:avLst/>
              <a:gdLst/>
              <a:ahLst/>
              <a:cxnLst/>
              <a:rect l="l" t="t" r="r" b="b"/>
              <a:pathLst>
                <a:path w="1269" h="0">
                  <a:moveTo>
                    <a:pt x="0" y="0"/>
                  </a:moveTo>
                  <a:lnTo>
                    <a:pt x="711" y="0"/>
                  </a:lnTo>
                </a:path>
              </a:pathLst>
            </a:custGeom>
            <a:ln w="3175">
              <a:solidFill>
                <a:srgbClr val="565658"/>
              </a:solidFill>
            </a:ln>
          </p:spPr>
          <p:txBody>
            <a:bodyPr wrap="square" lIns="0" tIns="0" rIns="0" bIns="0" rtlCol="0"/>
            <a:lstStyle/>
            <a:p/>
          </p:txBody>
        </p:sp>
        <p:sp>
          <p:nvSpPr>
            <p:cNvPr id="26" name="object 26" descr=""/>
            <p:cNvSpPr/>
            <p:nvPr/>
          </p:nvSpPr>
          <p:spPr>
            <a:xfrm>
              <a:off x="2282597" y="2470844"/>
              <a:ext cx="635" cy="0"/>
            </a:xfrm>
            <a:custGeom>
              <a:avLst/>
              <a:gdLst/>
              <a:ahLst/>
              <a:cxnLst/>
              <a:rect l="l" t="t" r="r" b="b"/>
              <a:pathLst>
                <a:path w="635" h="0">
                  <a:moveTo>
                    <a:pt x="12" y="0"/>
                  </a:moveTo>
                  <a:lnTo>
                    <a:pt x="0" y="0"/>
                  </a:lnTo>
                </a:path>
              </a:pathLst>
            </a:custGeom>
            <a:ln w="3175">
              <a:solidFill>
                <a:srgbClr val="565658"/>
              </a:solidFill>
            </a:ln>
          </p:spPr>
          <p:txBody>
            <a:bodyPr wrap="square" lIns="0" tIns="0" rIns="0" bIns="0" rtlCol="0"/>
            <a:lstStyle/>
            <a:p/>
          </p:txBody>
        </p:sp>
        <p:sp>
          <p:nvSpPr>
            <p:cNvPr id="27" name="object 27" descr=""/>
            <p:cNvSpPr/>
            <p:nvPr/>
          </p:nvSpPr>
          <p:spPr>
            <a:xfrm>
              <a:off x="2987907" y="2163892"/>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28" name="object 28" descr=""/>
            <p:cNvSpPr/>
            <p:nvPr/>
          </p:nvSpPr>
          <p:spPr>
            <a:xfrm>
              <a:off x="2987899" y="2157356"/>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29" name="object 29" descr=""/>
            <p:cNvSpPr/>
            <p:nvPr/>
          </p:nvSpPr>
          <p:spPr>
            <a:xfrm>
              <a:off x="2131053" y="2970454"/>
              <a:ext cx="635" cy="0"/>
            </a:xfrm>
            <a:custGeom>
              <a:avLst/>
              <a:gdLst/>
              <a:ahLst/>
              <a:cxnLst/>
              <a:rect l="l" t="t" r="r" b="b"/>
              <a:pathLst>
                <a:path w="635" h="0">
                  <a:moveTo>
                    <a:pt x="0" y="0"/>
                  </a:moveTo>
                  <a:lnTo>
                    <a:pt x="177" y="0"/>
                  </a:lnTo>
                </a:path>
              </a:pathLst>
            </a:custGeom>
            <a:ln w="3175">
              <a:solidFill>
                <a:srgbClr val="565658"/>
              </a:solidFill>
            </a:ln>
          </p:spPr>
          <p:txBody>
            <a:bodyPr wrap="square" lIns="0" tIns="0" rIns="0" bIns="0" rtlCol="0"/>
            <a:lstStyle/>
            <a:p/>
          </p:txBody>
        </p:sp>
        <p:sp>
          <p:nvSpPr>
            <p:cNvPr id="30" name="object 30" descr=""/>
            <p:cNvSpPr/>
            <p:nvPr/>
          </p:nvSpPr>
          <p:spPr>
            <a:xfrm>
              <a:off x="2978995" y="2184518"/>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31" name="object 31" descr=""/>
            <p:cNvSpPr/>
            <p:nvPr/>
          </p:nvSpPr>
          <p:spPr>
            <a:xfrm>
              <a:off x="2979008" y="2177968"/>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32" name="object 32" descr=""/>
            <p:cNvSpPr/>
            <p:nvPr/>
          </p:nvSpPr>
          <p:spPr>
            <a:xfrm>
              <a:off x="2675585" y="2067129"/>
              <a:ext cx="0" cy="1270"/>
            </a:xfrm>
            <a:custGeom>
              <a:avLst/>
              <a:gdLst/>
              <a:ahLst/>
              <a:cxnLst/>
              <a:rect l="l" t="t" r="r" b="b"/>
              <a:pathLst>
                <a:path w="0" h="1269">
                  <a:moveTo>
                    <a:pt x="0" y="0"/>
                  </a:moveTo>
                  <a:lnTo>
                    <a:pt x="0" y="1079"/>
                  </a:lnTo>
                </a:path>
              </a:pathLst>
            </a:custGeom>
            <a:ln w="3175">
              <a:solidFill>
                <a:srgbClr val="565658"/>
              </a:solidFill>
            </a:ln>
          </p:spPr>
          <p:txBody>
            <a:bodyPr wrap="square" lIns="0" tIns="0" rIns="0" bIns="0" rtlCol="0"/>
            <a:lstStyle/>
            <a:p/>
          </p:txBody>
        </p:sp>
        <p:sp>
          <p:nvSpPr>
            <p:cNvPr id="33" name="object 33" descr=""/>
            <p:cNvSpPr/>
            <p:nvPr/>
          </p:nvSpPr>
          <p:spPr>
            <a:xfrm>
              <a:off x="2129509" y="2973549"/>
              <a:ext cx="2540" cy="0"/>
            </a:xfrm>
            <a:custGeom>
              <a:avLst/>
              <a:gdLst/>
              <a:ahLst/>
              <a:cxnLst/>
              <a:rect l="l" t="t" r="r" b="b"/>
              <a:pathLst>
                <a:path w="2539" h="0">
                  <a:moveTo>
                    <a:pt x="2425" y="0"/>
                  </a:moveTo>
                  <a:lnTo>
                    <a:pt x="0" y="0"/>
                  </a:lnTo>
                </a:path>
              </a:pathLst>
            </a:custGeom>
            <a:ln w="3175">
              <a:solidFill>
                <a:srgbClr val="565658"/>
              </a:solidFill>
            </a:ln>
          </p:spPr>
          <p:txBody>
            <a:bodyPr wrap="square" lIns="0" tIns="0" rIns="0" bIns="0" rtlCol="0"/>
            <a:lstStyle/>
            <a:p/>
          </p:txBody>
        </p:sp>
        <p:sp>
          <p:nvSpPr>
            <p:cNvPr id="34" name="object 34" descr=""/>
            <p:cNvSpPr/>
            <p:nvPr/>
          </p:nvSpPr>
          <p:spPr>
            <a:xfrm>
              <a:off x="2737999" y="2148910"/>
              <a:ext cx="4445" cy="0"/>
            </a:xfrm>
            <a:custGeom>
              <a:avLst/>
              <a:gdLst/>
              <a:ahLst/>
              <a:cxnLst/>
              <a:rect l="l" t="t" r="r" b="b"/>
              <a:pathLst>
                <a:path w="4444" h="0">
                  <a:moveTo>
                    <a:pt x="0" y="0"/>
                  </a:moveTo>
                  <a:lnTo>
                    <a:pt x="4330" y="0"/>
                  </a:lnTo>
                </a:path>
              </a:pathLst>
            </a:custGeom>
            <a:ln w="3175">
              <a:solidFill>
                <a:srgbClr val="565658"/>
              </a:solidFill>
            </a:ln>
          </p:spPr>
          <p:txBody>
            <a:bodyPr wrap="square" lIns="0" tIns="0" rIns="0" bIns="0" rtlCol="0"/>
            <a:lstStyle/>
            <a:p/>
          </p:txBody>
        </p:sp>
        <p:sp>
          <p:nvSpPr>
            <p:cNvPr id="35" name="object 35" descr=""/>
            <p:cNvSpPr/>
            <p:nvPr/>
          </p:nvSpPr>
          <p:spPr>
            <a:xfrm>
              <a:off x="2717021" y="2148910"/>
              <a:ext cx="3175" cy="0"/>
            </a:xfrm>
            <a:custGeom>
              <a:avLst/>
              <a:gdLst/>
              <a:ahLst/>
              <a:cxnLst/>
              <a:rect l="l" t="t" r="r" b="b"/>
              <a:pathLst>
                <a:path w="3175" h="0">
                  <a:moveTo>
                    <a:pt x="0" y="0"/>
                  </a:moveTo>
                  <a:lnTo>
                    <a:pt x="3073" y="0"/>
                  </a:lnTo>
                </a:path>
              </a:pathLst>
            </a:custGeom>
            <a:ln w="3175">
              <a:solidFill>
                <a:srgbClr val="565658"/>
              </a:solidFill>
            </a:ln>
          </p:spPr>
          <p:txBody>
            <a:bodyPr wrap="square" lIns="0" tIns="0" rIns="0" bIns="0" rtlCol="0"/>
            <a:lstStyle/>
            <a:p/>
          </p:txBody>
        </p:sp>
        <p:sp>
          <p:nvSpPr>
            <p:cNvPr id="36" name="object 36" descr=""/>
            <p:cNvSpPr/>
            <p:nvPr/>
          </p:nvSpPr>
          <p:spPr>
            <a:xfrm>
              <a:off x="2720091" y="2143487"/>
              <a:ext cx="0" cy="5715"/>
            </a:xfrm>
            <a:custGeom>
              <a:avLst/>
              <a:gdLst/>
              <a:ahLst/>
              <a:cxnLst/>
              <a:rect l="l" t="t" r="r" b="b"/>
              <a:pathLst>
                <a:path w="0" h="5714">
                  <a:moveTo>
                    <a:pt x="0" y="5422"/>
                  </a:moveTo>
                  <a:lnTo>
                    <a:pt x="0" y="0"/>
                  </a:lnTo>
                </a:path>
              </a:pathLst>
            </a:custGeom>
            <a:ln w="3175">
              <a:solidFill>
                <a:srgbClr val="565658"/>
              </a:solidFill>
            </a:ln>
          </p:spPr>
          <p:txBody>
            <a:bodyPr wrap="square" lIns="0" tIns="0" rIns="0" bIns="0" rtlCol="0"/>
            <a:lstStyle/>
            <a:p/>
          </p:txBody>
        </p:sp>
        <p:sp>
          <p:nvSpPr>
            <p:cNvPr id="37" name="object 37" descr=""/>
            <p:cNvSpPr/>
            <p:nvPr/>
          </p:nvSpPr>
          <p:spPr>
            <a:xfrm>
              <a:off x="2720091" y="2132680"/>
              <a:ext cx="0" cy="8255"/>
            </a:xfrm>
            <a:custGeom>
              <a:avLst/>
              <a:gdLst/>
              <a:ahLst/>
              <a:cxnLst/>
              <a:rect l="l" t="t" r="r" b="b"/>
              <a:pathLst>
                <a:path w="0" h="8255">
                  <a:moveTo>
                    <a:pt x="0" y="7734"/>
                  </a:moveTo>
                  <a:lnTo>
                    <a:pt x="0" y="0"/>
                  </a:lnTo>
                </a:path>
              </a:pathLst>
            </a:custGeom>
            <a:ln w="3175">
              <a:solidFill>
                <a:srgbClr val="565658"/>
              </a:solidFill>
            </a:ln>
          </p:spPr>
          <p:txBody>
            <a:bodyPr wrap="square" lIns="0" tIns="0" rIns="0" bIns="0" rtlCol="0"/>
            <a:lstStyle/>
            <a:p/>
          </p:txBody>
        </p:sp>
        <p:sp>
          <p:nvSpPr>
            <p:cNvPr id="38" name="object 38" descr=""/>
            <p:cNvSpPr/>
            <p:nvPr/>
          </p:nvSpPr>
          <p:spPr>
            <a:xfrm>
              <a:off x="2718529" y="214193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9" name="object 39" descr=""/>
            <p:cNvSpPr/>
            <p:nvPr/>
          </p:nvSpPr>
          <p:spPr>
            <a:xfrm>
              <a:off x="2844270" y="2145822"/>
              <a:ext cx="22225" cy="0"/>
            </a:xfrm>
            <a:custGeom>
              <a:avLst/>
              <a:gdLst/>
              <a:ahLst/>
              <a:cxnLst/>
              <a:rect l="l" t="t" r="r" b="b"/>
              <a:pathLst>
                <a:path w="22225" h="0">
                  <a:moveTo>
                    <a:pt x="21640" y="0"/>
                  </a:moveTo>
                  <a:lnTo>
                    <a:pt x="0" y="0"/>
                  </a:lnTo>
                </a:path>
              </a:pathLst>
            </a:custGeom>
            <a:ln w="3175">
              <a:solidFill>
                <a:srgbClr val="565658"/>
              </a:solidFill>
            </a:ln>
          </p:spPr>
          <p:txBody>
            <a:bodyPr wrap="square" lIns="0" tIns="0" rIns="0" bIns="0" rtlCol="0"/>
            <a:lstStyle/>
            <a:p/>
          </p:txBody>
        </p:sp>
        <p:sp>
          <p:nvSpPr>
            <p:cNvPr id="40" name="object 40" descr=""/>
            <p:cNvSpPr/>
            <p:nvPr/>
          </p:nvSpPr>
          <p:spPr>
            <a:xfrm>
              <a:off x="2720091" y="2132675"/>
              <a:ext cx="15240" cy="0"/>
            </a:xfrm>
            <a:custGeom>
              <a:avLst/>
              <a:gdLst/>
              <a:ahLst/>
              <a:cxnLst/>
              <a:rect l="l" t="t" r="r" b="b"/>
              <a:pathLst>
                <a:path w="15239" h="0">
                  <a:moveTo>
                    <a:pt x="0" y="0"/>
                  </a:moveTo>
                  <a:lnTo>
                    <a:pt x="14693" y="0"/>
                  </a:lnTo>
                </a:path>
              </a:pathLst>
            </a:custGeom>
            <a:ln w="3175">
              <a:solidFill>
                <a:srgbClr val="565658"/>
              </a:solidFill>
            </a:ln>
          </p:spPr>
          <p:txBody>
            <a:bodyPr wrap="square" lIns="0" tIns="0" rIns="0" bIns="0" rtlCol="0"/>
            <a:lstStyle/>
            <a:p/>
          </p:txBody>
        </p:sp>
        <p:sp>
          <p:nvSpPr>
            <p:cNvPr id="41" name="object 41" descr=""/>
            <p:cNvSpPr/>
            <p:nvPr/>
          </p:nvSpPr>
          <p:spPr>
            <a:xfrm>
              <a:off x="2865911" y="2145836"/>
              <a:ext cx="0" cy="3175"/>
            </a:xfrm>
            <a:custGeom>
              <a:avLst/>
              <a:gdLst/>
              <a:ahLst/>
              <a:cxnLst/>
              <a:rect l="l" t="t" r="r" b="b"/>
              <a:pathLst>
                <a:path w="0" h="3175">
                  <a:moveTo>
                    <a:pt x="0" y="3073"/>
                  </a:moveTo>
                  <a:lnTo>
                    <a:pt x="0" y="0"/>
                  </a:lnTo>
                </a:path>
              </a:pathLst>
            </a:custGeom>
            <a:ln w="3175">
              <a:solidFill>
                <a:srgbClr val="565658"/>
              </a:solidFill>
            </a:ln>
          </p:spPr>
          <p:txBody>
            <a:bodyPr wrap="square" lIns="0" tIns="0" rIns="0" bIns="0" rtlCol="0"/>
            <a:lstStyle/>
            <a:p/>
          </p:txBody>
        </p:sp>
        <p:sp>
          <p:nvSpPr>
            <p:cNvPr id="42" name="object 42" descr=""/>
            <p:cNvSpPr/>
            <p:nvPr/>
          </p:nvSpPr>
          <p:spPr>
            <a:xfrm>
              <a:off x="2717021" y="2129599"/>
              <a:ext cx="0" cy="19685"/>
            </a:xfrm>
            <a:custGeom>
              <a:avLst/>
              <a:gdLst/>
              <a:ahLst/>
              <a:cxnLst/>
              <a:rect l="l" t="t" r="r" b="b"/>
              <a:pathLst>
                <a:path w="0" h="19685">
                  <a:moveTo>
                    <a:pt x="0" y="0"/>
                  </a:moveTo>
                  <a:lnTo>
                    <a:pt x="0" y="19316"/>
                  </a:lnTo>
                </a:path>
              </a:pathLst>
            </a:custGeom>
            <a:ln w="3175">
              <a:solidFill>
                <a:srgbClr val="565658"/>
              </a:solidFill>
            </a:ln>
          </p:spPr>
          <p:txBody>
            <a:bodyPr wrap="square" lIns="0" tIns="0" rIns="0" bIns="0" rtlCol="0"/>
            <a:lstStyle/>
            <a:p/>
          </p:txBody>
        </p:sp>
        <p:sp>
          <p:nvSpPr>
            <p:cNvPr id="43" name="object 43" descr=""/>
            <p:cNvSpPr/>
            <p:nvPr/>
          </p:nvSpPr>
          <p:spPr>
            <a:xfrm>
              <a:off x="2842210" y="2148910"/>
              <a:ext cx="24130" cy="0"/>
            </a:xfrm>
            <a:custGeom>
              <a:avLst/>
              <a:gdLst/>
              <a:ahLst/>
              <a:cxnLst/>
              <a:rect l="l" t="t" r="r" b="b"/>
              <a:pathLst>
                <a:path w="24130" h="0">
                  <a:moveTo>
                    <a:pt x="0" y="0"/>
                  </a:moveTo>
                  <a:lnTo>
                    <a:pt x="23710" y="0"/>
                  </a:lnTo>
                </a:path>
              </a:pathLst>
            </a:custGeom>
            <a:ln w="3175">
              <a:solidFill>
                <a:srgbClr val="565658"/>
              </a:solidFill>
            </a:ln>
          </p:spPr>
          <p:txBody>
            <a:bodyPr wrap="square" lIns="0" tIns="0" rIns="0" bIns="0" rtlCol="0"/>
            <a:lstStyle/>
            <a:p/>
          </p:txBody>
        </p:sp>
        <p:sp>
          <p:nvSpPr>
            <p:cNvPr id="44" name="object 44" descr=""/>
            <p:cNvSpPr/>
            <p:nvPr/>
          </p:nvSpPr>
          <p:spPr>
            <a:xfrm>
              <a:off x="2717001" y="2129599"/>
              <a:ext cx="17780" cy="0"/>
            </a:xfrm>
            <a:custGeom>
              <a:avLst/>
              <a:gdLst/>
              <a:ahLst/>
              <a:cxnLst/>
              <a:rect l="l" t="t" r="r" b="b"/>
              <a:pathLst>
                <a:path w="17780" h="0">
                  <a:moveTo>
                    <a:pt x="17780" y="0"/>
                  </a:moveTo>
                  <a:lnTo>
                    <a:pt x="0" y="0"/>
                  </a:lnTo>
                </a:path>
              </a:pathLst>
            </a:custGeom>
            <a:ln w="3175">
              <a:solidFill>
                <a:srgbClr val="565658"/>
              </a:solidFill>
            </a:ln>
          </p:spPr>
          <p:txBody>
            <a:bodyPr wrap="square" lIns="0" tIns="0" rIns="0" bIns="0" rtlCol="0"/>
            <a:lstStyle/>
            <a:p/>
          </p:txBody>
        </p:sp>
        <p:sp>
          <p:nvSpPr>
            <p:cNvPr id="45" name="object 45" descr=""/>
            <p:cNvSpPr/>
            <p:nvPr/>
          </p:nvSpPr>
          <p:spPr>
            <a:xfrm>
              <a:off x="2840648" y="2147347"/>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46" name="object 46" descr=""/>
            <p:cNvSpPr/>
            <p:nvPr/>
          </p:nvSpPr>
          <p:spPr>
            <a:xfrm>
              <a:off x="2841218" y="2148910"/>
              <a:ext cx="1270" cy="0"/>
            </a:xfrm>
            <a:custGeom>
              <a:avLst/>
              <a:gdLst/>
              <a:ahLst/>
              <a:cxnLst/>
              <a:rect l="l" t="t" r="r" b="b"/>
              <a:pathLst>
                <a:path w="1269" h="0">
                  <a:moveTo>
                    <a:pt x="0" y="0"/>
                  </a:moveTo>
                  <a:lnTo>
                    <a:pt x="1003" y="0"/>
                  </a:lnTo>
                </a:path>
              </a:pathLst>
            </a:custGeom>
            <a:ln w="3175">
              <a:solidFill>
                <a:srgbClr val="565658"/>
              </a:solidFill>
            </a:ln>
          </p:spPr>
          <p:txBody>
            <a:bodyPr wrap="square" lIns="0" tIns="0" rIns="0" bIns="0" rtlCol="0"/>
            <a:lstStyle/>
            <a:p/>
          </p:txBody>
        </p:sp>
        <p:sp>
          <p:nvSpPr>
            <p:cNvPr id="47" name="object 47" descr=""/>
            <p:cNvSpPr/>
            <p:nvPr/>
          </p:nvSpPr>
          <p:spPr>
            <a:xfrm>
              <a:off x="2841218" y="2129599"/>
              <a:ext cx="0" cy="19685"/>
            </a:xfrm>
            <a:custGeom>
              <a:avLst/>
              <a:gdLst/>
              <a:ahLst/>
              <a:cxnLst/>
              <a:rect l="l" t="t" r="r" b="b"/>
              <a:pathLst>
                <a:path w="0" h="19685">
                  <a:moveTo>
                    <a:pt x="0" y="0"/>
                  </a:moveTo>
                  <a:lnTo>
                    <a:pt x="0" y="19316"/>
                  </a:lnTo>
                </a:path>
              </a:pathLst>
            </a:custGeom>
            <a:ln w="3175">
              <a:solidFill>
                <a:srgbClr val="565658"/>
              </a:solidFill>
            </a:ln>
          </p:spPr>
          <p:txBody>
            <a:bodyPr wrap="square" lIns="0" tIns="0" rIns="0" bIns="0" rtlCol="0"/>
            <a:lstStyle/>
            <a:p/>
          </p:txBody>
        </p:sp>
        <p:sp>
          <p:nvSpPr>
            <p:cNvPr id="48" name="object 48" descr=""/>
            <p:cNvSpPr/>
            <p:nvPr/>
          </p:nvSpPr>
          <p:spPr>
            <a:xfrm>
              <a:off x="2841219" y="2129599"/>
              <a:ext cx="1270" cy="0"/>
            </a:xfrm>
            <a:custGeom>
              <a:avLst/>
              <a:gdLst/>
              <a:ahLst/>
              <a:cxnLst/>
              <a:rect l="l" t="t" r="r" b="b"/>
              <a:pathLst>
                <a:path w="1269" h="0">
                  <a:moveTo>
                    <a:pt x="990" y="0"/>
                  </a:moveTo>
                  <a:lnTo>
                    <a:pt x="0" y="0"/>
                  </a:lnTo>
                </a:path>
              </a:pathLst>
            </a:custGeom>
            <a:ln w="3175">
              <a:solidFill>
                <a:srgbClr val="565658"/>
              </a:solidFill>
            </a:ln>
          </p:spPr>
          <p:txBody>
            <a:bodyPr wrap="square" lIns="0" tIns="0" rIns="0" bIns="0" rtlCol="0"/>
            <a:lstStyle/>
            <a:p/>
          </p:txBody>
        </p:sp>
        <p:sp>
          <p:nvSpPr>
            <p:cNvPr id="49" name="object 49" descr=""/>
            <p:cNvSpPr/>
            <p:nvPr/>
          </p:nvSpPr>
          <p:spPr>
            <a:xfrm>
              <a:off x="2840648" y="2128037"/>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0" name="object 50" descr=""/>
            <p:cNvSpPr/>
            <p:nvPr/>
          </p:nvSpPr>
          <p:spPr>
            <a:xfrm>
              <a:off x="2842213" y="2129599"/>
              <a:ext cx="24130" cy="0"/>
            </a:xfrm>
            <a:custGeom>
              <a:avLst/>
              <a:gdLst/>
              <a:ahLst/>
              <a:cxnLst/>
              <a:rect l="l" t="t" r="r" b="b"/>
              <a:pathLst>
                <a:path w="24130" h="0">
                  <a:moveTo>
                    <a:pt x="23698" y="0"/>
                  </a:moveTo>
                  <a:lnTo>
                    <a:pt x="0" y="0"/>
                  </a:lnTo>
                </a:path>
              </a:pathLst>
            </a:custGeom>
            <a:ln w="3175">
              <a:solidFill>
                <a:srgbClr val="565658"/>
              </a:solidFill>
            </a:ln>
          </p:spPr>
          <p:txBody>
            <a:bodyPr wrap="square" lIns="0" tIns="0" rIns="0" bIns="0" rtlCol="0"/>
            <a:lstStyle/>
            <a:p/>
          </p:txBody>
        </p:sp>
        <p:sp>
          <p:nvSpPr>
            <p:cNvPr id="51" name="object 51" descr=""/>
            <p:cNvSpPr/>
            <p:nvPr/>
          </p:nvSpPr>
          <p:spPr>
            <a:xfrm>
              <a:off x="2865911" y="2129602"/>
              <a:ext cx="0" cy="3175"/>
            </a:xfrm>
            <a:custGeom>
              <a:avLst/>
              <a:gdLst/>
              <a:ahLst/>
              <a:cxnLst/>
              <a:rect l="l" t="t" r="r" b="b"/>
              <a:pathLst>
                <a:path w="0" h="3175">
                  <a:moveTo>
                    <a:pt x="0" y="3073"/>
                  </a:moveTo>
                  <a:lnTo>
                    <a:pt x="0" y="0"/>
                  </a:lnTo>
                </a:path>
              </a:pathLst>
            </a:custGeom>
            <a:ln w="3175">
              <a:solidFill>
                <a:srgbClr val="565658"/>
              </a:solidFill>
            </a:ln>
          </p:spPr>
          <p:txBody>
            <a:bodyPr wrap="square" lIns="0" tIns="0" rIns="0" bIns="0" rtlCol="0"/>
            <a:lstStyle/>
            <a:p/>
          </p:txBody>
        </p:sp>
        <p:sp>
          <p:nvSpPr>
            <p:cNvPr id="52" name="object 52" descr=""/>
            <p:cNvSpPr/>
            <p:nvPr/>
          </p:nvSpPr>
          <p:spPr>
            <a:xfrm>
              <a:off x="2844275" y="2132678"/>
              <a:ext cx="0" cy="13335"/>
            </a:xfrm>
            <a:custGeom>
              <a:avLst/>
              <a:gdLst/>
              <a:ahLst/>
              <a:cxnLst/>
              <a:rect l="l" t="t" r="r" b="b"/>
              <a:pathLst>
                <a:path w="0" h="13335">
                  <a:moveTo>
                    <a:pt x="0" y="13144"/>
                  </a:moveTo>
                  <a:lnTo>
                    <a:pt x="0" y="0"/>
                  </a:lnTo>
                </a:path>
              </a:pathLst>
            </a:custGeom>
            <a:ln w="3175">
              <a:solidFill>
                <a:srgbClr val="565658"/>
              </a:solidFill>
            </a:ln>
          </p:spPr>
          <p:txBody>
            <a:bodyPr wrap="square" lIns="0" tIns="0" rIns="0" bIns="0" rtlCol="0"/>
            <a:lstStyle/>
            <a:p/>
          </p:txBody>
        </p:sp>
        <p:sp>
          <p:nvSpPr>
            <p:cNvPr id="53" name="object 53" descr=""/>
            <p:cNvSpPr/>
            <p:nvPr/>
          </p:nvSpPr>
          <p:spPr>
            <a:xfrm>
              <a:off x="2720091" y="2140423"/>
              <a:ext cx="0" cy="3175"/>
            </a:xfrm>
            <a:custGeom>
              <a:avLst/>
              <a:gdLst/>
              <a:ahLst/>
              <a:cxnLst/>
              <a:rect l="l" t="t" r="r" b="b"/>
              <a:pathLst>
                <a:path w="0" h="3175">
                  <a:moveTo>
                    <a:pt x="0" y="3073"/>
                  </a:moveTo>
                  <a:lnTo>
                    <a:pt x="0" y="0"/>
                  </a:lnTo>
                </a:path>
              </a:pathLst>
            </a:custGeom>
            <a:ln w="3175">
              <a:solidFill>
                <a:srgbClr val="565658"/>
              </a:solidFill>
            </a:ln>
          </p:spPr>
          <p:txBody>
            <a:bodyPr wrap="square" lIns="0" tIns="0" rIns="0" bIns="0" rtlCol="0"/>
            <a:lstStyle/>
            <a:p/>
          </p:txBody>
        </p:sp>
        <p:sp>
          <p:nvSpPr>
            <p:cNvPr id="54" name="object 54" descr=""/>
            <p:cNvSpPr/>
            <p:nvPr/>
          </p:nvSpPr>
          <p:spPr>
            <a:xfrm>
              <a:off x="2844275" y="2132675"/>
              <a:ext cx="22225" cy="0"/>
            </a:xfrm>
            <a:custGeom>
              <a:avLst/>
              <a:gdLst/>
              <a:ahLst/>
              <a:cxnLst/>
              <a:rect l="l" t="t" r="r" b="b"/>
              <a:pathLst>
                <a:path w="22225" h="0">
                  <a:moveTo>
                    <a:pt x="0" y="0"/>
                  </a:moveTo>
                  <a:lnTo>
                    <a:pt x="21653" y="0"/>
                  </a:lnTo>
                </a:path>
              </a:pathLst>
            </a:custGeom>
            <a:ln w="3175">
              <a:solidFill>
                <a:srgbClr val="565658"/>
              </a:solidFill>
            </a:ln>
          </p:spPr>
          <p:txBody>
            <a:bodyPr wrap="square" lIns="0" tIns="0" rIns="0" bIns="0" rtlCol="0"/>
            <a:lstStyle/>
            <a:p/>
          </p:txBody>
        </p:sp>
        <p:sp>
          <p:nvSpPr>
            <p:cNvPr id="55" name="object 55" descr=""/>
            <p:cNvSpPr/>
            <p:nvPr/>
          </p:nvSpPr>
          <p:spPr>
            <a:xfrm>
              <a:off x="2718529" y="2138852"/>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6" name="object 56" descr=""/>
            <p:cNvSpPr/>
            <p:nvPr/>
          </p:nvSpPr>
          <p:spPr>
            <a:xfrm>
              <a:off x="2131696" y="2966268"/>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57" name="object 57" descr=""/>
            <p:cNvSpPr/>
            <p:nvPr/>
          </p:nvSpPr>
          <p:spPr>
            <a:xfrm>
              <a:off x="2131692" y="2974633"/>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58" name="object 58" descr=""/>
            <p:cNvSpPr/>
            <p:nvPr/>
          </p:nvSpPr>
          <p:spPr>
            <a:xfrm>
              <a:off x="2654467" y="2081752"/>
              <a:ext cx="635" cy="1905"/>
            </a:xfrm>
            <a:custGeom>
              <a:avLst/>
              <a:gdLst/>
              <a:ahLst/>
              <a:cxnLst/>
              <a:rect l="l" t="t" r="r" b="b"/>
              <a:pathLst>
                <a:path w="635" h="1905">
                  <a:moveTo>
                    <a:pt x="368" y="0"/>
                  </a:moveTo>
                  <a:lnTo>
                    <a:pt x="0" y="1384"/>
                  </a:lnTo>
                </a:path>
              </a:pathLst>
            </a:custGeom>
            <a:ln w="3175">
              <a:solidFill>
                <a:srgbClr val="565658"/>
              </a:solidFill>
            </a:ln>
          </p:spPr>
          <p:txBody>
            <a:bodyPr wrap="square" lIns="0" tIns="0" rIns="0" bIns="0" rtlCol="0"/>
            <a:lstStyle/>
            <a:p/>
          </p:txBody>
        </p:sp>
        <p:sp>
          <p:nvSpPr>
            <p:cNvPr id="59" name="object 59" descr=""/>
            <p:cNvSpPr/>
            <p:nvPr/>
          </p:nvSpPr>
          <p:spPr>
            <a:xfrm>
              <a:off x="2857633" y="2089272"/>
              <a:ext cx="635" cy="1905"/>
            </a:xfrm>
            <a:custGeom>
              <a:avLst/>
              <a:gdLst/>
              <a:ahLst/>
              <a:cxnLst/>
              <a:rect l="l" t="t" r="r" b="b"/>
              <a:pathLst>
                <a:path w="635" h="1905">
                  <a:moveTo>
                    <a:pt x="266" y="1409"/>
                  </a:moveTo>
                  <a:lnTo>
                    <a:pt x="0" y="0"/>
                  </a:lnTo>
                </a:path>
              </a:pathLst>
            </a:custGeom>
            <a:ln w="3175">
              <a:solidFill>
                <a:srgbClr val="565658"/>
              </a:solidFill>
            </a:ln>
          </p:spPr>
          <p:txBody>
            <a:bodyPr wrap="square" lIns="0" tIns="0" rIns="0" bIns="0" rtlCol="0"/>
            <a:lstStyle/>
            <a:p/>
          </p:txBody>
        </p:sp>
        <p:sp>
          <p:nvSpPr>
            <p:cNvPr id="60" name="object 60" descr=""/>
            <p:cNvSpPr/>
            <p:nvPr/>
          </p:nvSpPr>
          <p:spPr>
            <a:xfrm>
              <a:off x="2653897" y="2194586"/>
              <a:ext cx="635" cy="1905"/>
            </a:xfrm>
            <a:custGeom>
              <a:avLst/>
              <a:gdLst/>
              <a:ahLst/>
              <a:cxnLst/>
              <a:rect l="l" t="t" r="r" b="b"/>
              <a:pathLst>
                <a:path w="635" h="1905">
                  <a:moveTo>
                    <a:pt x="368" y="1371"/>
                  </a:moveTo>
                  <a:lnTo>
                    <a:pt x="0" y="0"/>
                  </a:lnTo>
                </a:path>
              </a:pathLst>
            </a:custGeom>
            <a:ln w="3175">
              <a:solidFill>
                <a:srgbClr val="565658"/>
              </a:solidFill>
            </a:ln>
          </p:spPr>
          <p:txBody>
            <a:bodyPr wrap="square" lIns="0" tIns="0" rIns="0" bIns="0" rtlCol="0"/>
            <a:lstStyle/>
            <a:p/>
          </p:txBody>
        </p:sp>
        <p:sp>
          <p:nvSpPr>
            <p:cNvPr id="61" name="object 61" descr=""/>
            <p:cNvSpPr/>
            <p:nvPr/>
          </p:nvSpPr>
          <p:spPr>
            <a:xfrm>
              <a:off x="2942581" y="2143929"/>
              <a:ext cx="2540" cy="635"/>
            </a:xfrm>
            <a:custGeom>
              <a:avLst/>
              <a:gdLst/>
              <a:ahLst/>
              <a:cxnLst/>
              <a:rect l="l" t="t" r="r" b="b"/>
              <a:pathLst>
                <a:path w="2539" h="635">
                  <a:moveTo>
                    <a:pt x="2197" y="609"/>
                  </a:moveTo>
                  <a:lnTo>
                    <a:pt x="0" y="0"/>
                  </a:lnTo>
                </a:path>
              </a:pathLst>
            </a:custGeom>
            <a:ln w="3175">
              <a:solidFill>
                <a:srgbClr val="565658"/>
              </a:solidFill>
            </a:ln>
          </p:spPr>
          <p:txBody>
            <a:bodyPr wrap="square" lIns="0" tIns="0" rIns="0" bIns="0" rtlCol="0"/>
            <a:lstStyle/>
            <a:p/>
          </p:txBody>
        </p:sp>
        <p:sp>
          <p:nvSpPr>
            <p:cNvPr id="62" name="object 62" descr=""/>
            <p:cNvSpPr/>
            <p:nvPr/>
          </p:nvSpPr>
          <p:spPr>
            <a:xfrm>
              <a:off x="2654457" y="2194420"/>
              <a:ext cx="635" cy="1905"/>
            </a:xfrm>
            <a:custGeom>
              <a:avLst/>
              <a:gdLst/>
              <a:ahLst/>
              <a:cxnLst/>
              <a:rect l="l" t="t" r="r" b="b"/>
              <a:pathLst>
                <a:path w="635" h="1905">
                  <a:moveTo>
                    <a:pt x="0" y="0"/>
                  </a:moveTo>
                  <a:lnTo>
                    <a:pt x="368" y="1371"/>
                  </a:lnTo>
                </a:path>
              </a:pathLst>
            </a:custGeom>
            <a:ln w="3175">
              <a:solidFill>
                <a:srgbClr val="565658"/>
              </a:solidFill>
            </a:ln>
          </p:spPr>
          <p:txBody>
            <a:bodyPr wrap="square" lIns="0" tIns="0" rIns="0" bIns="0" rtlCol="0"/>
            <a:lstStyle/>
            <a:p/>
          </p:txBody>
        </p:sp>
        <p:sp>
          <p:nvSpPr>
            <p:cNvPr id="63" name="object 63" descr=""/>
            <p:cNvSpPr/>
            <p:nvPr/>
          </p:nvSpPr>
          <p:spPr>
            <a:xfrm>
              <a:off x="2858216" y="2089156"/>
              <a:ext cx="635" cy="1905"/>
            </a:xfrm>
            <a:custGeom>
              <a:avLst/>
              <a:gdLst/>
              <a:ahLst/>
              <a:cxnLst/>
              <a:rect l="l" t="t" r="r" b="b"/>
              <a:pathLst>
                <a:path w="635" h="1905">
                  <a:moveTo>
                    <a:pt x="0" y="0"/>
                  </a:moveTo>
                  <a:lnTo>
                    <a:pt x="266" y="1409"/>
                  </a:lnTo>
                </a:path>
              </a:pathLst>
            </a:custGeom>
            <a:ln w="3175">
              <a:solidFill>
                <a:srgbClr val="565658"/>
              </a:solidFill>
            </a:ln>
          </p:spPr>
          <p:txBody>
            <a:bodyPr wrap="square" lIns="0" tIns="0" rIns="0" bIns="0" rtlCol="0"/>
            <a:lstStyle/>
            <a:p/>
          </p:txBody>
        </p:sp>
        <p:sp>
          <p:nvSpPr>
            <p:cNvPr id="64" name="object 64" descr=""/>
            <p:cNvSpPr/>
            <p:nvPr/>
          </p:nvSpPr>
          <p:spPr>
            <a:xfrm>
              <a:off x="2653880" y="2081601"/>
              <a:ext cx="635" cy="1905"/>
            </a:xfrm>
            <a:custGeom>
              <a:avLst/>
              <a:gdLst/>
              <a:ahLst/>
              <a:cxnLst/>
              <a:rect l="l" t="t" r="r" b="b"/>
              <a:pathLst>
                <a:path w="635" h="1905">
                  <a:moveTo>
                    <a:pt x="0" y="1371"/>
                  </a:moveTo>
                  <a:lnTo>
                    <a:pt x="368" y="0"/>
                  </a:lnTo>
                </a:path>
              </a:pathLst>
            </a:custGeom>
            <a:ln w="3175">
              <a:solidFill>
                <a:srgbClr val="565658"/>
              </a:solidFill>
            </a:ln>
          </p:spPr>
          <p:txBody>
            <a:bodyPr wrap="square" lIns="0" tIns="0" rIns="0" bIns="0" rtlCol="0"/>
            <a:lstStyle/>
            <a:p/>
          </p:txBody>
        </p:sp>
        <p:sp>
          <p:nvSpPr>
            <p:cNvPr id="65" name="object 65" descr=""/>
            <p:cNvSpPr/>
            <p:nvPr/>
          </p:nvSpPr>
          <p:spPr>
            <a:xfrm>
              <a:off x="2630887" y="2081738"/>
              <a:ext cx="0" cy="114300"/>
            </a:xfrm>
            <a:custGeom>
              <a:avLst/>
              <a:gdLst/>
              <a:ahLst/>
              <a:cxnLst/>
              <a:rect l="l" t="t" r="r" b="b"/>
              <a:pathLst>
                <a:path w="0" h="114300">
                  <a:moveTo>
                    <a:pt x="0" y="114058"/>
                  </a:moveTo>
                  <a:lnTo>
                    <a:pt x="0" y="0"/>
                  </a:lnTo>
                </a:path>
              </a:pathLst>
            </a:custGeom>
            <a:ln w="3175">
              <a:solidFill>
                <a:srgbClr val="565658"/>
              </a:solidFill>
            </a:ln>
          </p:spPr>
          <p:txBody>
            <a:bodyPr wrap="square" lIns="0" tIns="0" rIns="0" bIns="0" rtlCol="0"/>
            <a:lstStyle/>
            <a:p/>
          </p:txBody>
        </p:sp>
        <p:sp>
          <p:nvSpPr>
            <p:cNvPr id="66" name="object 66" descr=""/>
            <p:cNvSpPr/>
            <p:nvPr/>
          </p:nvSpPr>
          <p:spPr>
            <a:xfrm>
              <a:off x="2942713" y="2143372"/>
              <a:ext cx="2540" cy="635"/>
            </a:xfrm>
            <a:custGeom>
              <a:avLst/>
              <a:gdLst/>
              <a:ahLst/>
              <a:cxnLst/>
              <a:rect l="l" t="t" r="r" b="b"/>
              <a:pathLst>
                <a:path w="2539" h="635">
                  <a:moveTo>
                    <a:pt x="0" y="0"/>
                  </a:moveTo>
                  <a:lnTo>
                    <a:pt x="2209" y="584"/>
                  </a:lnTo>
                </a:path>
              </a:pathLst>
            </a:custGeom>
            <a:ln w="3175">
              <a:solidFill>
                <a:srgbClr val="565658"/>
              </a:solidFill>
            </a:ln>
          </p:spPr>
          <p:txBody>
            <a:bodyPr wrap="square" lIns="0" tIns="0" rIns="0" bIns="0" rtlCol="0"/>
            <a:lstStyle/>
            <a:p/>
          </p:txBody>
        </p:sp>
        <p:sp>
          <p:nvSpPr>
            <p:cNvPr id="67" name="object 67" descr=""/>
            <p:cNvSpPr/>
            <p:nvPr/>
          </p:nvSpPr>
          <p:spPr>
            <a:xfrm>
              <a:off x="2643572" y="2194731"/>
              <a:ext cx="1905" cy="6985"/>
            </a:xfrm>
            <a:custGeom>
              <a:avLst/>
              <a:gdLst/>
              <a:ahLst/>
              <a:cxnLst/>
              <a:rect l="l" t="t" r="r" b="b"/>
              <a:pathLst>
                <a:path w="1905" h="6985">
                  <a:moveTo>
                    <a:pt x="1714" y="0"/>
                  </a:moveTo>
                  <a:lnTo>
                    <a:pt x="0" y="6388"/>
                  </a:lnTo>
                </a:path>
              </a:pathLst>
            </a:custGeom>
            <a:ln w="3175">
              <a:solidFill>
                <a:srgbClr val="565658"/>
              </a:solidFill>
            </a:ln>
          </p:spPr>
          <p:txBody>
            <a:bodyPr wrap="square" lIns="0" tIns="0" rIns="0" bIns="0" rtlCol="0"/>
            <a:lstStyle/>
            <a:p/>
          </p:txBody>
        </p:sp>
        <p:sp>
          <p:nvSpPr>
            <p:cNvPr id="68" name="object 68" descr=""/>
            <p:cNvSpPr/>
            <p:nvPr/>
          </p:nvSpPr>
          <p:spPr>
            <a:xfrm>
              <a:off x="2857831" y="2083947"/>
              <a:ext cx="1270" cy="6985"/>
            </a:xfrm>
            <a:custGeom>
              <a:avLst/>
              <a:gdLst/>
              <a:ahLst/>
              <a:cxnLst/>
              <a:rect l="l" t="t" r="r" b="b"/>
              <a:pathLst>
                <a:path w="1269" h="6985">
                  <a:moveTo>
                    <a:pt x="0" y="0"/>
                  </a:moveTo>
                  <a:lnTo>
                    <a:pt x="1231" y="6515"/>
                  </a:lnTo>
                </a:path>
              </a:pathLst>
            </a:custGeom>
            <a:ln w="3175">
              <a:solidFill>
                <a:srgbClr val="565658"/>
              </a:solidFill>
            </a:ln>
          </p:spPr>
          <p:txBody>
            <a:bodyPr wrap="square" lIns="0" tIns="0" rIns="0" bIns="0" rtlCol="0"/>
            <a:lstStyle/>
            <a:p/>
          </p:txBody>
        </p:sp>
        <p:sp>
          <p:nvSpPr>
            <p:cNvPr id="69" name="object 69" descr=""/>
            <p:cNvSpPr/>
            <p:nvPr/>
          </p:nvSpPr>
          <p:spPr>
            <a:xfrm>
              <a:off x="2750494" y="2076431"/>
              <a:ext cx="1905" cy="6985"/>
            </a:xfrm>
            <a:custGeom>
              <a:avLst/>
              <a:gdLst/>
              <a:ahLst/>
              <a:cxnLst/>
              <a:rect l="l" t="t" r="r" b="b"/>
              <a:pathLst>
                <a:path w="1905" h="6985">
                  <a:moveTo>
                    <a:pt x="0" y="0"/>
                  </a:moveTo>
                  <a:lnTo>
                    <a:pt x="1714" y="6400"/>
                  </a:lnTo>
                </a:path>
              </a:pathLst>
            </a:custGeom>
            <a:ln w="3175">
              <a:solidFill>
                <a:srgbClr val="565658"/>
              </a:solidFill>
            </a:ln>
          </p:spPr>
          <p:txBody>
            <a:bodyPr wrap="square" lIns="0" tIns="0" rIns="0" bIns="0" rtlCol="0"/>
            <a:lstStyle/>
            <a:p/>
          </p:txBody>
        </p:sp>
        <p:sp>
          <p:nvSpPr>
            <p:cNvPr id="70" name="object 70" descr=""/>
            <p:cNvSpPr/>
            <p:nvPr/>
          </p:nvSpPr>
          <p:spPr>
            <a:xfrm>
              <a:off x="2867075" y="2186510"/>
              <a:ext cx="2540" cy="6350"/>
            </a:xfrm>
            <a:custGeom>
              <a:avLst/>
              <a:gdLst/>
              <a:ahLst/>
              <a:cxnLst/>
              <a:rect l="l" t="t" r="r" b="b"/>
              <a:pathLst>
                <a:path w="2539" h="6350">
                  <a:moveTo>
                    <a:pt x="2184" y="6248"/>
                  </a:moveTo>
                  <a:lnTo>
                    <a:pt x="0" y="0"/>
                  </a:lnTo>
                </a:path>
              </a:pathLst>
            </a:custGeom>
            <a:ln w="3175">
              <a:solidFill>
                <a:srgbClr val="565658"/>
              </a:solidFill>
            </a:ln>
          </p:spPr>
          <p:txBody>
            <a:bodyPr wrap="square" lIns="0" tIns="0" rIns="0" bIns="0" rtlCol="0"/>
            <a:lstStyle/>
            <a:p/>
          </p:txBody>
        </p:sp>
        <p:sp>
          <p:nvSpPr>
            <p:cNvPr id="71" name="object 71" descr=""/>
            <p:cNvSpPr/>
            <p:nvPr/>
          </p:nvSpPr>
          <p:spPr>
            <a:xfrm>
              <a:off x="2857834" y="2187097"/>
              <a:ext cx="1270" cy="6985"/>
            </a:xfrm>
            <a:custGeom>
              <a:avLst/>
              <a:gdLst/>
              <a:ahLst/>
              <a:cxnLst/>
              <a:rect l="l" t="t" r="r" b="b"/>
              <a:pathLst>
                <a:path w="1269" h="6985">
                  <a:moveTo>
                    <a:pt x="1231" y="0"/>
                  </a:moveTo>
                  <a:lnTo>
                    <a:pt x="0" y="6515"/>
                  </a:lnTo>
                </a:path>
              </a:pathLst>
            </a:custGeom>
            <a:ln w="3175">
              <a:solidFill>
                <a:srgbClr val="565658"/>
              </a:solidFill>
            </a:ln>
          </p:spPr>
          <p:txBody>
            <a:bodyPr wrap="square" lIns="0" tIns="0" rIns="0" bIns="0" rtlCol="0"/>
            <a:lstStyle/>
            <a:p/>
          </p:txBody>
        </p:sp>
        <p:sp>
          <p:nvSpPr>
            <p:cNvPr id="72" name="object 72" descr=""/>
            <p:cNvSpPr/>
            <p:nvPr/>
          </p:nvSpPr>
          <p:spPr>
            <a:xfrm>
              <a:off x="2760249" y="2194721"/>
              <a:ext cx="1905" cy="6350"/>
            </a:xfrm>
            <a:custGeom>
              <a:avLst/>
              <a:gdLst/>
              <a:ahLst/>
              <a:cxnLst/>
              <a:rect l="l" t="t" r="r" b="b"/>
              <a:pathLst>
                <a:path w="1905" h="6350">
                  <a:moveTo>
                    <a:pt x="1587" y="5981"/>
                  </a:moveTo>
                  <a:lnTo>
                    <a:pt x="0" y="0"/>
                  </a:lnTo>
                </a:path>
              </a:pathLst>
            </a:custGeom>
            <a:ln w="3175">
              <a:solidFill>
                <a:srgbClr val="565658"/>
              </a:solidFill>
            </a:ln>
          </p:spPr>
          <p:txBody>
            <a:bodyPr wrap="square" lIns="0" tIns="0" rIns="0" bIns="0" rtlCol="0"/>
            <a:lstStyle/>
            <a:p/>
          </p:txBody>
        </p:sp>
        <p:sp>
          <p:nvSpPr>
            <p:cNvPr id="73" name="object 73" descr=""/>
            <p:cNvSpPr/>
            <p:nvPr/>
          </p:nvSpPr>
          <p:spPr>
            <a:xfrm>
              <a:off x="2750505" y="2194731"/>
              <a:ext cx="1905" cy="6985"/>
            </a:xfrm>
            <a:custGeom>
              <a:avLst/>
              <a:gdLst/>
              <a:ahLst/>
              <a:cxnLst/>
              <a:rect l="l" t="t" r="r" b="b"/>
              <a:pathLst>
                <a:path w="1905" h="6985">
                  <a:moveTo>
                    <a:pt x="1714" y="0"/>
                  </a:moveTo>
                  <a:lnTo>
                    <a:pt x="0" y="6388"/>
                  </a:lnTo>
                </a:path>
              </a:pathLst>
            </a:custGeom>
            <a:ln w="3175">
              <a:solidFill>
                <a:srgbClr val="565658"/>
              </a:solidFill>
            </a:ln>
          </p:spPr>
          <p:txBody>
            <a:bodyPr wrap="square" lIns="0" tIns="0" rIns="0" bIns="0" rtlCol="0"/>
            <a:lstStyle/>
            <a:p/>
          </p:txBody>
        </p:sp>
        <p:sp>
          <p:nvSpPr>
            <p:cNvPr id="74" name="object 74" descr=""/>
            <p:cNvSpPr/>
            <p:nvPr/>
          </p:nvSpPr>
          <p:spPr>
            <a:xfrm>
              <a:off x="2760243" y="2076855"/>
              <a:ext cx="1905" cy="6350"/>
            </a:xfrm>
            <a:custGeom>
              <a:avLst/>
              <a:gdLst/>
              <a:ahLst/>
              <a:cxnLst/>
              <a:rect l="l" t="t" r="r" b="b"/>
              <a:pathLst>
                <a:path w="1905" h="6350">
                  <a:moveTo>
                    <a:pt x="0" y="5969"/>
                  </a:moveTo>
                  <a:lnTo>
                    <a:pt x="1587" y="0"/>
                  </a:lnTo>
                </a:path>
              </a:pathLst>
            </a:custGeom>
            <a:ln w="3175">
              <a:solidFill>
                <a:srgbClr val="565658"/>
              </a:solidFill>
            </a:ln>
          </p:spPr>
          <p:txBody>
            <a:bodyPr wrap="square" lIns="0" tIns="0" rIns="0" bIns="0" rtlCol="0"/>
            <a:lstStyle/>
            <a:p/>
          </p:txBody>
        </p:sp>
        <p:sp>
          <p:nvSpPr>
            <p:cNvPr id="75" name="object 75" descr=""/>
            <p:cNvSpPr/>
            <p:nvPr/>
          </p:nvSpPr>
          <p:spPr>
            <a:xfrm>
              <a:off x="2867083" y="2084799"/>
              <a:ext cx="2540" cy="6350"/>
            </a:xfrm>
            <a:custGeom>
              <a:avLst/>
              <a:gdLst/>
              <a:ahLst/>
              <a:cxnLst/>
              <a:rect l="l" t="t" r="r" b="b"/>
              <a:pathLst>
                <a:path w="2539" h="6350">
                  <a:moveTo>
                    <a:pt x="0" y="6248"/>
                  </a:moveTo>
                  <a:lnTo>
                    <a:pt x="2171" y="0"/>
                  </a:lnTo>
                </a:path>
              </a:pathLst>
            </a:custGeom>
            <a:ln w="3175">
              <a:solidFill>
                <a:srgbClr val="565658"/>
              </a:solidFill>
            </a:ln>
          </p:spPr>
          <p:txBody>
            <a:bodyPr wrap="square" lIns="0" tIns="0" rIns="0" bIns="0" rtlCol="0"/>
            <a:lstStyle/>
            <a:p/>
          </p:txBody>
        </p:sp>
        <p:sp>
          <p:nvSpPr>
            <p:cNvPr id="76" name="object 76" descr=""/>
            <p:cNvSpPr/>
            <p:nvPr/>
          </p:nvSpPr>
          <p:spPr>
            <a:xfrm>
              <a:off x="2942872" y="2132824"/>
              <a:ext cx="7620" cy="2540"/>
            </a:xfrm>
            <a:custGeom>
              <a:avLst/>
              <a:gdLst/>
              <a:ahLst/>
              <a:cxnLst/>
              <a:rect l="l" t="t" r="r" b="b"/>
              <a:pathLst>
                <a:path w="7619" h="2539">
                  <a:moveTo>
                    <a:pt x="7226" y="0"/>
                  </a:moveTo>
                  <a:lnTo>
                    <a:pt x="0" y="1930"/>
                  </a:lnTo>
                </a:path>
              </a:pathLst>
            </a:custGeom>
            <a:ln w="3175">
              <a:solidFill>
                <a:srgbClr val="565658"/>
              </a:solidFill>
            </a:ln>
          </p:spPr>
          <p:txBody>
            <a:bodyPr wrap="square" lIns="0" tIns="0" rIns="0" bIns="0" rtlCol="0"/>
            <a:lstStyle/>
            <a:p/>
          </p:txBody>
        </p:sp>
        <p:sp>
          <p:nvSpPr>
            <p:cNvPr id="77" name="object 77" descr=""/>
            <p:cNvSpPr/>
            <p:nvPr/>
          </p:nvSpPr>
          <p:spPr>
            <a:xfrm>
              <a:off x="2653310" y="2076436"/>
              <a:ext cx="1905" cy="6985"/>
            </a:xfrm>
            <a:custGeom>
              <a:avLst/>
              <a:gdLst/>
              <a:ahLst/>
              <a:cxnLst/>
              <a:rect l="l" t="t" r="r" b="b"/>
              <a:pathLst>
                <a:path w="1905" h="6985">
                  <a:moveTo>
                    <a:pt x="0" y="6388"/>
                  </a:moveTo>
                  <a:lnTo>
                    <a:pt x="1714" y="0"/>
                  </a:lnTo>
                </a:path>
              </a:pathLst>
            </a:custGeom>
            <a:ln w="3175">
              <a:solidFill>
                <a:srgbClr val="565658"/>
              </a:solidFill>
            </a:ln>
          </p:spPr>
          <p:txBody>
            <a:bodyPr wrap="square" lIns="0" tIns="0" rIns="0" bIns="0" rtlCol="0"/>
            <a:lstStyle/>
            <a:p/>
          </p:txBody>
        </p:sp>
        <p:sp>
          <p:nvSpPr>
            <p:cNvPr id="78" name="object 78" descr=""/>
            <p:cNvSpPr/>
            <p:nvPr/>
          </p:nvSpPr>
          <p:spPr>
            <a:xfrm>
              <a:off x="2653313" y="2194730"/>
              <a:ext cx="1905" cy="6985"/>
            </a:xfrm>
            <a:custGeom>
              <a:avLst/>
              <a:gdLst/>
              <a:ahLst/>
              <a:cxnLst/>
              <a:rect l="l" t="t" r="r" b="b"/>
              <a:pathLst>
                <a:path w="1905" h="6985">
                  <a:moveTo>
                    <a:pt x="1714" y="6388"/>
                  </a:moveTo>
                  <a:lnTo>
                    <a:pt x="0" y="0"/>
                  </a:lnTo>
                </a:path>
              </a:pathLst>
            </a:custGeom>
            <a:ln w="3175">
              <a:solidFill>
                <a:srgbClr val="565658"/>
              </a:solidFill>
            </a:ln>
          </p:spPr>
          <p:txBody>
            <a:bodyPr wrap="square" lIns="0" tIns="0" rIns="0" bIns="0" rtlCol="0"/>
            <a:lstStyle/>
            <a:p/>
          </p:txBody>
        </p:sp>
        <p:sp>
          <p:nvSpPr>
            <p:cNvPr id="79" name="object 79" descr=""/>
            <p:cNvSpPr/>
            <p:nvPr/>
          </p:nvSpPr>
          <p:spPr>
            <a:xfrm>
              <a:off x="2756399" y="2200712"/>
              <a:ext cx="5715" cy="635"/>
            </a:xfrm>
            <a:custGeom>
              <a:avLst/>
              <a:gdLst/>
              <a:ahLst/>
              <a:cxnLst/>
              <a:rect l="l" t="t" r="r" b="b"/>
              <a:pathLst>
                <a:path w="5714" h="635">
                  <a:moveTo>
                    <a:pt x="0" y="393"/>
                  </a:moveTo>
                  <a:lnTo>
                    <a:pt x="5435" y="0"/>
                  </a:lnTo>
                </a:path>
              </a:pathLst>
            </a:custGeom>
            <a:ln w="3175">
              <a:solidFill>
                <a:srgbClr val="565658"/>
              </a:solidFill>
            </a:ln>
          </p:spPr>
          <p:txBody>
            <a:bodyPr wrap="square" lIns="0" tIns="0" rIns="0" bIns="0" rtlCol="0"/>
            <a:lstStyle/>
            <a:p/>
          </p:txBody>
        </p:sp>
        <p:sp>
          <p:nvSpPr>
            <p:cNvPr id="80" name="object 80" descr=""/>
            <p:cNvSpPr/>
            <p:nvPr/>
          </p:nvSpPr>
          <p:spPr>
            <a:xfrm>
              <a:off x="2756001" y="2201105"/>
              <a:ext cx="635" cy="635"/>
            </a:xfrm>
            <a:custGeom>
              <a:avLst/>
              <a:gdLst/>
              <a:ahLst/>
              <a:cxnLst/>
              <a:rect l="l" t="t" r="r" b="b"/>
              <a:pathLst>
                <a:path w="635" h="635">
                  <a:moveTo>
                    <a:pt x="0" y="12"/>
                  </a:moveTo>
                  <a:lnTo>
                    <a:pt x="393" y="0"/>
                  </a:lnTo>
                </a:path>
              </a:pathLst>
            </a:custGeom>
            <a:ln w="3175">
              <a:solidFill>
                <a:srgbClr val="565658"/>
              </a:solidFill>
            </a:ln>
          </p:spPr>
          <p:txBody>
            <a:bodyPr wrap="square" lIns="0" tIns="0" rIns="0" bIns="0" rtlCol="0"/>
            <a:lstStyle/>
            <a:p/>
          </p:txBody>
        </p:sp>
        <p:sp>
          <p:nvSpPr>
            <p:cNvPr id="81" name="object 81" descr=""/>
            <p:cNvSpPr/>
            <p:nvPr/>
          </p:nvSpPr>
          <p:spPr>
            <a:xfrm>
              <a:off x="2643559" y="2076431"/>
              <a:ext cx="12065" cy="0"/>
            </a:xfrm>
            <a:custGeom>
              <a:avLst/>
              <a:gdLst/>
              <a:ahLst/>
              <a:cxnLst/>
              <a:rect l="l" t="t" r="r" b="b"/>
              <a:pathLst>
                <a:path w="12064" h="0">
                  <a:moveTo>
                    <a:pt x="11468" y="0"/>
                  </a:moveTo>
                  <a:lnTo>
                    <a:pt x="0" y="0"/>
                  </a:lnTo>
                </a:path>
              </a:pathLst>
            </a:custGeom>
            <a:ln w="3175">
              <a:solidFill>
                <a:srgbClr val="565658"/>
              </a:solidFill>
            </a:ln>
          </p:spPr>
          <p:txBody>
            <a:bodyPr wrap="square" lIns="0" tIns="0" rIns="0" bIns="0" rtlCol="0"/>
            <a:lstStyle/>
            <a:p/>
          </p:txBody>
        </p:sp>
        <p:sp>
          <p:nvSpPr>
            <p:cNvPr id="82" name="object 82" descr=""/>
            <p:cNvSpPr/>
            <p:nvPr/>
          </p:nvSpPr>
          <p:spPr>
            <a:xfrm>
              <a:off x="2643568" y="2201118"/>
              <a:ext cx="12065" cy="0"/>
            </a:xfrm>
            <a:custGeom>
              <a:avLst/>
              <a:gdLst/>
              <a:ahLst/>
              <a:cxnLst/>
              <a:rect l="l" t="t" r="r" b="b"/>
              <a:pathLst>
                <a:path w="12064" h="0">
                  <a:moveTo>
                    <a:pt x="0" y="0"/>
                  </a:moveTo>
                  <a:lnTo>
                    <a:pt x="11468" y="0"/>
                  </a:lnTo>
                </a:path>
              </a:pathLst>
            </a:custGeom>
            <a:ln w="3175">
              <a:solidFill>
                <a:srgbClr val="565658"/>
              </a:solidFill>
            </a:ln>
          </p:spPr>
          <p:txBody>
            <a:bodyPr wrap="square" lIns="0" tIns="0" rIns="0" bIns="0" rtlCol="0"/>
            <a:lstStyle/>
            <a:p/>
          </p:txBody>
        </p:sp>
        <p:sp>
          <p:nvSpPr>
            <p:cNvPr id="83" name="object 83" descr=""/>
            <p:cNvSpPr/>
            <p:nvPr/>
          </p:nvSpPr>
          <p:spPr>
            <a:xfrm>
              <a:off x="2950098" y="2132824"/>
              <a:ext cx="0" cy="12065"/>
            </a:xfrm>
            <a:custGeom>
              <a:avLst/>
              <a:gdLst/>
              <a:ahLst/>
              <a:cxnLst/>
              <a:rect l="l" t="t" r="r" b="b"/>
              <a:pathLst>
                <a:path w="0" h="12064">
                  <a:moveTo>
                    <a:pt x="0" y="11912"/>
                  </a:moveTo>
                  <a:lnTo>
                    <a:pt x="0" y="0"/>
                  </a:lnTo>
                </a:path>
              </a:pathLst>
            </a:custGeom>
            <a:ln w="3175">
              <a:solidFill>
                <a:srgbClr val="565658"/>
              </a:solidFill>
            </a:ln>
          </p:spPr>
          <p:txBody>
            <a:bodyPr wrap="square" lIns="0" tIns="0" rIns="0" bIns="0" rtlCol="0"/>
            <a:lstStyle/>
            <a:p/>
          </p:txBody>
        </p:sp>
        <p:sp>
          <p:nvSpPr>
            <p:cNvPr id="84" name="object 84" descr=""/>
            <p:cNvSpPr/>
            <p:nvPr/>
          </p:nvSpPr>
          <p:spPr>
            <a:xfrm>
              <a:off x="2857831" y="2192758"/>
              <a:ext cx="11430" cy="1270"/>
            </a:xfrm>
            <a:custGeom>
              <a:avLst/>
              <a:gdLst/>
              <a:ahLst/>
              <a:cxnLst/>
              <a:rect l="l" t="t" r="r" b="b"/>
              <a:pathLst>
                <a:path w="11430" h="1269">
                  <a:moveTo>
                    <a:pt x="0" y="838"/>
                  </a:moveTo>
                  <a:lnTo>
                    <a:pt x="11417" y="0"/>
                  </a:lnTo>
                </a:path>
              </a:pathLst>
            </a:custGeom>
            <a:ln w="3175">
              <a:solidFill>
                <a:srgbClr val="565658"/>
              </a:solidFill>
            </a:ln>
          </p:spPr>
          <p:txBody>
            <a:bodyPr wrap="square" lIns="0" tIns="0" rIns="0" bIns="0" rtlCol="0"/>
            <a:lstStyle/>
            <a:p/>
          </p:txBody>
        </p:sp>
        <p:sp>
          <p:nvSpPr>
            <p:cNvPr id="85" name="object 85" descr=""/>
            <p:cNvSpPr/>
            <p:nvPr/>
          </p:nvSpPr>
          <p:spPr>
            <a:xfrm>
              <a:off x="2857830" y="2083958"/>
              <a:ext cx="11430" cy="1270"/>
            </a:xfrm>
            <a:custGeom>
              <a:avLst/>
              <a:gdLst/>
              <a:ahLst/>
              <a:cxnLst/>
              <a:rect l="l" t="t" r="r" b="b"/>
              <a:pathLst>
                <a:path w="11430" h="1269">
                  <a:moveTo>
                    <a:pt x="11430" y="838"/>
                  </a:moveTo>
                  <a:lnTo>
                    <a:pt x="0" y="0"/>
                  </a:lnTo>
                </a:path>
              </a:pathLst>
            </a:custGeom>
            <a:ln w="3175">
              <a:solidFill>
                <a:srgbClr val="565658"/>
              </a:solidFill>
            </a:ln>
          </p:spPr>
          <p:txBody>
            <a:bodyPr wrap="square" lIns="0" tIns="0" rIns="0" bIns="0" rtlCol="0"/>
            <a:lstStyle/>
            <a:p/>
          </p:txBody>
        </p:sp>
        <p:sp>
          <p:nvSpPr>
            <p:cNvPr id="86" name="object 86" descr=""/>
            <p:cNvSpPr/>
            <p:nvPr/>
          </p:nvSpPr>
          <p:spPr>
            <a:xfrm>
              <a:off x="2756001" y="2201738"/>
              <a:ext cx="635" cy="635"/>
            </a:xfrm>
            <a:custGeom>
              <a:avLst/>
              <a:gdLst/>
              <a:ahLst/>
              <a:cxnLst/>
              <a:rect l="l" t="t" r="r" b="b"/>
              <a:pathLst>
                <a:path w="635" h="635">
                  <a:moveTo>
                    <a:pt x="0" y="12"/>
                  </a:moveTo>
                  <a:lnTo>
                    <a:pt x="431" y="0"/>
                  </a:lnTo>
                </a:path>
              </a:pathLst>
            </a:custGeom>
            <a:ln w="3175">
              <a:solidFill>
                <a:srgbClr val="565658"/>
              </a:solidFill>
            </a:ln>
          </p:spPr>
          <p:txBody>
            <a:bodyPr wrap="square" lIns="0" tIns="0" rIns="0" bIns="0" rtlCol="0"/>
            <a:lstStyle/>
            <a:p/>
          </p:txBody>
        </p:sp>
        <p:sp>
          <p:nvSpPr>
            <p:cNvPr id="87" name="object 87" descr=""/>
            <p:cNvSpPr/>
            <p:nvPr/>
          </p:nvSpPr>
          <p:spPr>
            <a:xfrm>
              <a:off x="2756005" y="2076437"/>
              <a:ext cx="635" cy="635"/>
            </a:xfrm>
            <a:custGeom>
              <a:avLst/>
              <a:gdLst/>
              <a:ahLst/>
              <a:cxnLst/>
              <a:rect l="l" t="t" r="r" b="b"/>
              <a:pathLst>
                <a:path w="635" h="635">
                  <a:moveTo>
                    <a:pt x="393" y="12"/>
                  </a:moveTo>
                  <a:lnTo>
                    <a:pt x="0" y="0"/>
                  </a:lnTo>
                </a:path>
              </a:pathLst>
            </a:custGeom>
            <a:ln w="3175">
              <a:solidFill>
                <a:srgbClr val="565658"/>
              </a:solidFill>
            </a:ln>
          </p:spPr>
          <p:txBody>
            <a:bodyPr wrap="square" lIns="0" tIns="0" rIns="0" bIns="0" rtlCol="0"/>
            <a:lstStyle/>
            <a:p/>
          </p:txBody>
        </p:sp>
        <p:sp>
          <p:nvSpPr>
            <p:cNvPr id="88" name="object 88" descr=""/>
            <p:cNvSpPr/>
            <p:nvPr/>
          </p:nvSpPr>
          <p:spPr>
            <a:xfrm>
              <a:off x="2756401" y="2076471"/>
              <a:ext cx="5715" cy="635"/>
            </a:xfrm>
            <a:custGeom>
              <a:avLst/>
              <a:gdLst/>
              <a:ahLst/>
              <a:cxnLst/>
              <a:rect l="l" t="t" r="r" b="b"/>
              <a:pathLst>
                <a:path w="5714" h="635">
                  <a:moveTo>
                    <a:pt x="5435" y="380"/>
                  </a:moveTo>
                  <a:lnTo>
                    <a:pt x="0" y="0"/>
                  </a:lnTo>
                </a:path>
              </a:pathLst>
            </a:custGeom>
            <a:ln w="3175">
              <a:solidFill>
                <a:srgbClr val="565658"/>
              </a:solidFill>
            </a:ln>
          </p:spPr>
          <p:txBody>
            <a:bodyPr wrap="square" lIns="0" tIns="0" rIns="0" bIns="0" rtlCol="0"/>
            <a:lstStyle/>
            <a:p/>
          </p:txBody>
        </p:sp>
        <p:sp>
          <p:nvSpPr>
            <p:cNvPr id="89" name="object 89" descr=""/>
            <p:cNvSpPr/>
            <p:nvPr/>
          </p:nvSpPr>
          <p:spPr>
            <a:xfrm>
              <a:off x="2750489" y="2076431"/>
              <a:ext cx="5715" cy="0"/>
            </a:xfrm>
            <a:custGeom>
              <a:avLst/>
              <a:gdLst/>
              <a:ahLst/>
              <a:cxnLst/>
              <a:rect l="l" t="t" r="r" b="b"/>
              <a:pathLst>
                <a:path w="5714" h="0">
                  <a:moveTo>
                    <a:pt x="5511" y="0"/>
                  </a:moveTo>
                  <a:lnTo>
                    <a:pt x="0" y="0"/>
                  </a:lnTo>
                </a:path>
              </a:pathLst>
            </a:custGeom>
            <a:ln w="3175">
              <a:solidFill>
                <a:srgbClr val="565658"/>
              </a:solidFill>
            </a:ln>
          </p:spPr>
          <p:txBody>
            <a:bodyPr wrap="square" lIns="0" tIns="0" rIns="0" bIns="0" rtlCol="0"/>
            <a:lstStyle/>
            <a:p/>
          </p:txBody>
        </p:sp>
        <p:sp>
          <p:nvSpPr>
            <p:cNvPr id="90" name="object 90" descr=""/>
            <p:cNvSpPr/>
            <p:nvPr/>
          </p:nvSpPr>
          <p:spPr>
            <a:xfrm>
              <a:off x="2750494" y="2201118"/>
              <a:ext cx="5715" cy="0"/>
            </a:xfrm>
            <a:custGeom>
              <a:avLst/>
              <a:gdLst/>
              <a:ahLst/>
              <a:cxnLst/>
              <a:rect l="l" t="t" r="r" b="b"/>
              <a:pathLst>
                <a:path w="5714" h="0">
                  <a:moveTo>
                    <a:pt x="0" y="0"/>
                  </a:moveTo>
                  <a:lnTo>
                    <a:pt x="5511" y="0"/>
                  </a:lnTo>
                </a:path>
              </a:pathLst>
            </a:custGeom>
            <a:ln w="3175">
              <a:solidFill>
                <a:srgbClr val="565658"/>
              </a:solidFill>
            </a:ln>
          </p:spPr>
          <p:txBody>
            <a:bodyPr wrap="square" lIns="0" tIns="0" rIns="0" bIns="0" rtlCol="0"/>
            <a:lstStyle/>
            <a:p/>
          </p:txBody>
        </p:sp>
        <p:sp>
          <p:nvSpPr>
            <p:cNvPr id="91" name="object 91" descr=""/>
            <p:cNvSpPr/>
            <p:nvPr/>
          </p:nvSpPr>
          <p:spPr>
            <a:xfrm>
              <a:off x="2846594" y="2137717"/>
              <a:ext cx="19685" cy="0"/>
            </a:xfrm>
            <a:custGeom>
              <a:avLst/>
              <a:gdLst/>
              <a:ahLst/>
              <a:cxnLst/>
              <a:rect l="l" t="t" r="r" b="b"/>
              <a:pathLst>
                <a:path w="19685" h="0">
                  <a:moveTo>
                    <a:pt x="19316" y="0"/>
                  </a:moveTo>
                  <a:lnTo>
                    <a:pt x="0" y="0"/>
                  </a:lnTo>
                </a:path>
              </a:pathLst>
            </a:custGeom>
            <a:ln w="3175">
              <a:solidFill>
                <a:srgbClr val="565658"/>
              </a:solidFill>
            </a:ln>
          </p:spPr>
          <p:txBody>
            <a:bodyPr wrap="square" lIns="0" tIns="0" rIns="0" bIns="0" rtlCol="0"/>
            <a:lstStyle/>
            <a:p/>
          </p:txBody>
        </p:sp>
        <p:sp>
          <p:nvSpPr>
            <p:cNvPr id="92" name="object 92" descr=""/>
            <p:cNvSpPr/>
            <p:nvPr/>
          </p:nvSpPr>
          <p:spPr>
            <a:xfrm>
              <a:off x="2865911" y="2137720"/>
              <a:ext cx="0" cy="3175"/>
            </a:xfrm>
            <a:custGeom>
              <a:avLst/>
              <a:gdLst/>
              <a:ahLst/>
              <a:cxnLst/>
              <a:rect l="l" t="t" r="r" b="b"/>
              <a:pathLst>
                <a:path w="0" h="3175">
                  <a:moveTo>
                    <a:pt x="0" y="3073"/>
                  </a:moveTo>
                  <a:lnTo>
                    <a:pt x="0" y="0"/>
                  </a:lnTo>
                </a:path>
              </a:pathLst>
            </a:custGeom>
            <a:ln w="3175">
              <a:solidFill>
                <a:srgbClr val="565658"/>
              </a:solidFill>
            </a:ln>
          </p:spPr>
          <p:txBody>
            <a:bodyPr wrap="square" lIns="0" tIns="0" rIns="0" bIns="0" rtlCol="0"/>
            <a:lstStyle/>
            <a:p/>
          </p:txBody>
        </p:sp>
        <p:sp>
          <p:nvSpPr>
            <p:cNvPr id="93" name="object 93" descr=""/>
            <p:cNvSpPr/>
            <p:nvPr/>
          </p:nvSpPr>
          <p:spPr>
            <a:xfrm>
              <a:off x="2846570" y="2137717"/>
              <a:ext cx="0" cy="3175"/>
            </a:xfrm>
            <a:custGeom>
              <a:avLst/>
              <a:gdLst/>
              <a:ahLst/>
              <a:cxnLst/>
              <a:rect l="l" t="t" r="r" b="b"/>
              <a:pathLst>
                <a:path w="0" h="3175">
                  <a:moveTo>
                    <a:pt x="0" y="0"/>
                  </a:moveTo>
                  <a:lnTo>
                    <a:pt x="0" y="3060"/>
                  </a:lnTo>
                </a:path>
              </a:pathLst>
            </a:custGeom>
            <a:ln w="3175">
              <a:solidFill>
                <a:srgbClr val="565658"/>
              </a:solidFill>
            </a:ln>
          </p:spPr>
          <p:txBody>
            <a:bodyPr wrap="square" lIns="0" tIns="0" rIns="0" bIns="0" rtlCol="0"/>
            <a:lstStyle/>
            <a:p/>
          </p:txBody>
        </p:sp>
        <p:sp>
          <p:nvSpPr>
            <p:cNvPr id="94" name="object 94" descr=""/>
            <p:cNvSpPr/>
            <p:nvPr/>
          </p:nvSpPr>
          <p:spPr>
            <a:xfrm>
              <a:off x="2846570" y="2140793"/>
              <a:ext cx="19685" cy="0"/>
            </a:xfrm>
            <a:custGeom>
              <a:avLst/>
              <a:gdLst/>
              <a:ahLst/>
              <a:cxnLst/>
              <a:rect l="l" t="t" r="r" b="b"/>
              <a:pathLst>
                <a:path w="19685" h="0">
                  <a:moveTo>
                    <a:pt x="0" y="0"/>
                  </a:moveTo>
                  <a:lnTo>
                    <a:pt x="19329" y="0"/>
                  </a:lnTo>
                </a:path>
              </a:pathLst>
            </a:custGeom>
            <a:ln w="3175">
              <a:solidFill>
                <a:srgbClr val="565658"/>
              </a:solidFill>
            </a:ln>
          </p:spPr>
          <p:txBody>
            <a:bodyPr wrap="square" lIns="0" tIns="0" rIns="0" bIns="0" rtlCol="0"/>
            <a:lstStyle/>
            <a:p/>
          </p:txBody>
        </p:sp>
        <p:sp>
          <p:nvSpPr>
            <p:cNvPr id="95" name="object 95" descr=""/>
            <p:cNvSpPr/>
            <p:nvPr/>
          </p:nvSpPr>
          <p:spPr>
            <a:xfrm>
              <a:off x="2736670" y="2143233"/>
              <a:ext cx="5715" cy="5715"/>
            </a:xfrm>
            <a:custGeom>
              <a:avLst/>
              <a:gdLst/>
              <a:ahLst/>
              <a:cxnLst/>
              <a:rect l="l" t="t" r="r" b="b"/>
              <a:pathLst>
                <a:path w="5714" h="5714">
                  <a:moveTo>
                    <a:pt x="5664" y="5676"/>
                  </a:moveTo>
                  <a:lnTo>
                    <a:pt x="0" y="0"/>
                  </a:lnTo>
                </a:path>
              </a:pathLst>
            </a:custGeom>
            <a:ln w="3175">
              <a:solidFill>
                <a:srgbClr val="565658"/>
              </a:solidFill>
            </a:ln>
          </p:spPr>
          <p:txBody>
            <a:bodyPr wrap="square" lIns="0" tIns="0" rIns="0" bIns="0" rtlCol="0"/>
            <a:lstStyle/>
            <a:p/>
          </p:txBody>
        </p:sp>
        <p:sp>
          <p:nvSpPr>
            <p:cNvPr id="96" name="object 96" descr=""/>
            <p:cNvSpPr/>
            <p:nvPr/>
          </p:nvSpPr>
          <p:spPr>
            <a:xfrm>
              <a:off x="2722386" y="2143497"/>
              <a:ext cx="10795" cy="0"/>
            </a:xfrm>
            <a:custGeom>
              <a:avLst/>
              <a:gdLst/>
              <a:ahLst/>
              <a:cxnLst/>
              <a:rect l="l" t="t" r="r" b="b"/>
              <a:pathLst>
                <a:path w="10794" h="0">
                  <a:moveTo>
                    <a:pt x="0" y="0"/>
                  </a:moveTo>
                  <a:lnTo>
                    <a:pt x="10223" y="0"/>
                  </a:lnTo>
                </a:path>
              </a:pathLst>
            </a:custGeom>
            <a:ln w="3175">
              <a:solidFill>
                <a:srgbClr val="565658"/>
              </a:solidFill>
            </a:ln>
          </p:spPr>
          <p:txBody>
            <a:bodyPr wrap="square" lIns="0" tIns="0" rIns="0" bIns="0" rtlCol="0"/>
            <a:lstStyle/>
            <a:p/>
          </p:txBody>
        </p:sp>
        <p:sp>
          <p:nvSpPr>
            <p:cNvPr id="97" name="object 97" descr=""/>
            <p:cNvSpPr/>
            <p:nvPr/>
          </p:nvSpPr>
          <p:spPr>
            <a:xfrm>
              <a:off x="2722386" y="2140415"/>
              <a:ext cx="0" cy="3175"/>
            </a:xfrm>
            <a:custGeom>
              <a:avLst/>
              <a:gdLst/>
              <a:ahLst/>
              <a:cxnLst/>
              <a:rect l="l" t="t" r="r" b="b"/>
              <a:pathLst>
                <a:path w="0" h="3175">
                  <a:moveTo>
                    <a:pt x="0" y="0"/>
                  </a:moveTo>
                  <a:lnTo>
                    <a:pt x="0" y="3073"/>
                  </a:lnTo>
                </a:path>
              </a:pathLst>
            </a:custGeom>
            <a:ln w="3175">
              <a:solidFill>
                <a:srgbClr val="565658"/>
              </a:solidFill>
            </a:ln>
          </p:spPr>
          <p:txBody>
            <a:bodyPr wrap="square" lIns="0" tIns="0" rIns="0" bIns="0" rtlCol="0"/>
            <a:lstStyle/>
            <a:p/>
          </p:txBody>
        </p:sp>
        <p:sp>
          <p:nvSpPr>
            <p:cNvPr id="98" name="object 98" descr=""/>
            <p:cNvSpPr/>
            <p:nvPr/>
          </p:nvSpPr>
          <p:spPr>
            <a:xfrm>
              <a:off x="2722373" y="2140415"/>
              <a:ext cx="12700" cy="0"/>
            </a:xfrm>
            <a:custGeom>
              <a:avLst/>
              <a:gdLst/>
              <a:ahLst/>
              <a:cxnLst/>
              <a:rect l="l" t="t" r="r" b="b"/>
              <a:pathLst>
                <a:path w="12700" h="0">
                  <a:moveTo>
                    <a:pt x="12407" y="0"/>
                  </a:moveTo>
                  <a:lnTo>
                    <a:pt x="0" y="0"/>
                  </a:lnTo>
                </a:path>
              </a:pathLst>
            </a:custGeom>
            <a:ln w="3175">
              <a:solidFill>
                <a:srgbClr val="565658"/>
              </a:solidFill>
            </a:ln>
          </p:spPr>
          <p:txBody>
            <a:bodyPr wrap="square" lIns="0" tIns="0" rIns="0" bIns="0" rtlCol="0"/>
            <a:lstStyle/>
            <a:p/>
          </p:txBody>
        </p:sp>
        <p:sp>
          <p:nvSpPr>
            <p:cNvPr id="99" name="object 99" descr=""/>
            <p:cNvSpPr/>
            <p:nvPr/>
          </p:nvSpPr>
          <p:spPr>
            <a:xfrm>
              <a:off x="2732610" y="2143497"/>
              <a:ext cx="5715" cy="5715"/>
            </a:xfrm>
            <a:custGeom>
              <a:avLst/>
              <a:gdLst/>
              <a:ahLst/>
              <a:cxnLst/>
              <a:rect l="l" t="t" r="r" b="b"/>
              <a:pathLst>
                <a:path w="5714" h="5714">
                  <a:moveTo>
                    <a:pt x="0" y="0"/>
                  </a:moveTo>
                  <a:lnTo>
                    <a:pt x="5384" y="5410"/>
                  </a:lnTo>
                </a:path>
              </a:pathLst>
            </a:custGeom>
            <a:ln w="3175">
              <a:solidFill>
                <a:srgbClr val="565658"/>
              </a:solidFill>
            </a:ln>
          </p:spPr>
          <p:txBody>
            <a:bodyPr wrap="square" lIns="0" tIns="0" rIns="0" bIns="0" rtlCol="0"/>
            <a:lstStyle/>
            <a:p/>
          </p:txBody>
        </p:sp>
        <p:sp>
          <p:nvSpPr>
            <p:cNvPr id="100" name="object 100" descr=""/>
            <p:cNvSpPr/>
            <p:nvPr/>
          </p:nvSpPr>
          <p:spPr>
            <a:xfrm>
              <a:off x="2678704" y="2068435"/>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01" name="object 101" descr=""/>
            <p:cNvSpPr/>
            <p:nvPr/>
          </p:nvSpPr>
          <p:spPr>
            <a:xfrm>
              <a:off x="2675585" y="2067129"/>
              <a:ext cx="0" cy="1270"/>
            </a:xfrm>
            <a:custGeom>
              <a:avLst/>
              <a:gdLst/>
              <a:ahLst/>
              <a:cxnLst/>
              <a:rect l="l" t="t" r="r" b="b"/>
              <a:pathLst>
                <a:path w="0" h="1269">
                  <a:moveTo>
                    <a:pt x="0" y="1066"/>
                  </a:moveTo>
                  <a:lnTo>
                    <a:pt x="0" y="0"/>
                  </a:lnTo>
                </a:path>
              </a:pathLst>
            </a:custGeom>
            <a:ln w="3175">
              <a:solidFill>
                <a:srgbClr val="565658"/>
              </a:solidFill>
            </a:ln>
          </p:spPr>
          <p:txBody>
            <a:bodyPr wrap="square" lIns="0" tIns="0" rIns="0" bIns="0" rtlCol="0"/>
            <a:lstStyle/>
            <a:p/>
          </p:txBody>
        </p:sp>
        <p:sp>
          <p:nvSpPr>
            <p:cNvPr id="102" name="object 102" descr=""/>
            <p:cNvSpPr/>
            <p:nvPr/>
          </p:nvSpPr>
          <p:spPr>
            <a:xfrm>
              <a:off x="2678592" y="2064448"/>
              <a:ext cx="635" cy="3175"/>
            </a:xfrm>
            <a:custGeom>
              <a:avLst/>
              <a:gdLst/>
              <a:ahLst/>
              <a:cxnLst/>
              <a:rect l="l" t="t" r="r" b="b"/>
              <a:pathLst>
                <a:path w="635" h="3175">
                  <a:moveTo>
                    <a:pt x="0" y="2451"/>
                  </a:moveTo>
                  <a:lnTo>
                    <a:pt x="114" y="2565"/>
                  </a:lnTo>
                </a:path>
                <a:path w="635" h="3175">
                  <a:moveTo>
                    <a:pt x="0" y="2451"/>
                  </a:moveTo>
                  <a:lnTo>
                    <a:pt x="0" y="0"/>
                  </a:lnTo>
                </a:path>
              </a:pathLst>
            </a:custGeom>
            <a:ln w="3175">
              <a:solidFill>
                <a:srgbClr val="565658"/>
              </a:solidFill>
            </a:ln>
          </p:spPr>
          <p:txBody>
            <a:bodyPr wrap="square" lIns="0" tIns="0" rIns="0" bIns="0" rtlCol="0"/>
            <a:lstStyle/>
            <a:p/>
          </p:txBody>
        </p:sp>
        <p:sp>
          <p:nvSpPr>
            <p:cNvPr id="103" name="object 103" descr=""/>
            <p:cNvSpPr/>
            <p:nvPr/>
          </p:nvSpPr>
          <p:spPr>
            <a:xfrm>
              <a:off x="2133652" y="3136986"/>
              <a:ext cx="5080" cy="0"/>
            </a:xfrm>
            <a:custGeom>
              <a:avLst/>
              <a:gdLst/>
              <a:ahLst/>
              <a:cxnLst/>
              <a:rect l="l" t="t" r="r" b="b"/>
              <a:pathLst>
                <a:path w="5080" h="0">
                  <a:moveTo>
                    <a:pt x="4749" y="0"/>
                  </a:moveTo>
                  <a:lnTo>
                    <a:pt x="0" y="0"/>
                  </a:lnTo>
                </a:path>
              </a:pathLst>
            </a:custGeom>
            <a:ln w="3175">
              <a:solidFill>
                <a:srgbClr val="565658"/>
              </a:solidFill>
            </a:ln>
          </p:spPr>
          <p:txBody>
            <a:bodyPr wrap="square" lIns="0" tIns="0" rIns="0" bIns="0" rtlCol="0"/>
            <a:lstStyle/>
            <a:p/>
          </p:txBody>
        </p:sp>
        <p:sp>
          <p:nvSpPr>
            <p:cNvPr id="104" name="object 104" descr=""/>
            <p:cNvSpPr/>
            <p:nvPr/>
          </p:nvSpPr>
          <p:spPr>
            <a:xfrm>
              <a:off x="2133652" y="3131045"/>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105" name="object 105" descr=""/>
            <p:cNvSpPr/>
            <p:nvPr/>
          </p:nvSpPr>
          <p:spPr>
            <a:xfrm>
              <a:off x="2133652" y="2939609"/>
              <a:ext cx="5080" cy="0"/>
            </a:xfrm>
            <a:custGeom>
              <a:avLst/>
              <a:gdLst/>
              <a:ahLst/>
              <a:cxnLst/>
              <a:rect l="l" t="t" r="r" b="b"/>
              <a:pathLst>
                <a:path w="5080" h="0">
                  <a:moveTo>
                    <a:pt x="4749" y="0"/>
                  </a:moveTo>
                  <a:lnTo>
                    <a:pt x="0" y="0"/>
                  </a:lnTo>
                </a:path>
              </a:pathLst>
            </a:custGeom>
            <a:ln w="3175">
              <a:solidFill>
                <a:srgbClr val="565658"/>
              </a:solidFill>
            </a:ln>
          </p:spPr>
          <p:txBody>
            <a:bodyPr wrap="square" lIns="0" tIns="0" rIns="0" bIns="0" rtlCol="0"/>
            <a:lstStyle/>
            <a:p/>
          </p:txBody>
        </p:sp>
        <p:sp>
          <p:nvSpPr>
            <p:cNvPr id="106" name="object 106" descr=""/>
            <p:cNvSpPr/>
            <p:nvPr/>
          </p:nvSpPr>
          <p:spPr>
            <a:xfrm>
              <a:off x="2122107" y="2979954"/>
              <a:ext cx="9525" cy="0"/>
            </a:xfrm>
            <a:custGeom>
              <a:avLst/>
              <a:gdLst/>
              <a:ahLst/>
              <a:cxnLst/>
              <a:rect l="l" t="t" r="r" b="b"/>
              <a:pathLst>
                <a:path w="9525" h="0">
                  <a:moveTo>
                    <a:pt x="9436" y="0"/>
                  </a:moveTo>
                  <a:lnTo>
                    <a:pt x="0" y="0"/>
                  </a:lnTo>
                </a:path>
              </a:pathLst>
            </a:custGeom>
            <a:ln w="3175">
              <a:solidFill>
                <a:srgbClr val="565658"/>
              </a:solidFill>
            </a:ln>
          </p:spPr>
          <p:txBody>
            <a:bodyPr wrap="square" lIns="0" tIns="0" rIns="0" bIns="0" rtlCol="0"/>
            <a:lstStyle/>
            <a:p/>
          </p:txBody>
        </p:sp>
        <p:sp>
          <p:nvSpPr>
            <p:cNvPr id="107" name="object 107" descr=""/>
            <p:cNvSpPr/>
            <p:nvPr/>
          </p:nvSpPr>
          <p:spPr>
            <a:xfrm>
              <a:off x="2122110" y="2988270"/>
              <a:ext cx="11430" cy="0"/>
            </a:xfrm>
            <a:custGeom>
              <a:avLst/>
              <a:gdLst/>
              <a:ahLst/>
              <a:cxnLst/>
              <a:rect l="l" t="t" r="r" b="b"/>
              <a:pathLst>
                <a:path w="11430" h="0">
                  <a:moveTo>
                    <a:pt x="11201" y="0"/>
                  </a:moveTo>
                  <a:lnTo>
                    <a:pt x="0" y="0"/>
                  </a:lnTo>
                </a:path>
              </a:pathLst>
            </a:custGeom>
            <a:ln w="3175">
              <a:solidFill>
                <a:srgbClr val="565658"/>
              </a:solidFill>
            </a:ln>
          </p:spPr>
          <p:txBody>
            <a:bodyPr wrap="square" lIns="0" tIns="0" rIns="0" bIns="0" rtlCol="0"/>
            <a:lstStyle/>
            <a:p/>
          </p:txBody>
        </p:sp>
        <p:sp>
          <p:nvSpPr>
            <p:cNvPr id="108" name="object 108" descr=""/>
            <p:cNvSpPr/>
            <p:nvPr/>
          </p:nvSpPr>
          <p:spPr>
            <a:xfrm>
              <a:off x="2122110" y="2996591"/>
              <a:ext cx="11430" cy="0"/>
            </a:xfrm>
            <a:custGeom>
              <a:avLst/>
              <a:gdLst/>
              <a:ahLst/>
              <a:cxnLst/>
              <a:rect l="l" t="t" r="r" b="b"/>
              <a:pathLst>
                <a:path w="11430" h="0">
                  <a:moveTo>
                    <a:pt x="11201" y="0"/>
                  </a:moveTo>
                  <a:lnTo>
                    <a:pt x="0" y="0"/>
                  </a:lnTo>
                </a:path>
              </a:pathLst>
            </a:custGeom>
            <a:ln w="3175">
              <a:solidFill>
                <a:srgbClr val="565658"/>
              </a:solidFill>
            </a:ln>
          </p:spPr>
          <p:txBody>
            <a:bodyPr wrap="square" lIns="0" tIns="0" rIns="0" bIns="0" rtlCol="0"/>
            <a:lstStyle/>
            <a:p/>
          </p:txBody>
        </p:sp>
        <p:sp>
          <p:nvSpPr>
            <p:cNvPr id="109" name="object 109" descr=""/>
            <p:cNvSpPr/>
            <p:nvPr/>
          </p:nvSpPr>
          <p:spPr>
            <a:xfrm>
              <a:off x="2123221" y="3072041"/>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110" name="object 110" descr=""/>
            <p:cNvSpPr/>
            <p:nvPr/>
          </p:nvSpPr>
          <p:spPr>
            <a:xfrm>
              <a:off x="2123210" y="3080350"/>
              <a:ext cx="4445" cy="0"/>
            </a:xfrm>
            <a:custGeom>
              <a:avLst/>
              <a:gdLst/>
              <a:ahLst/>
              <a:cxnLst/>
              <a:rect l="l" t="t" r="r" b="b"/>
              <a:pathLst>
                <a:path w="4444" h="0">
                  <a:moveTo>
                    <a:pt x="0" y="0"/>
                  </a:moveTo>
                  <a:lnTo>
                    <a:pt x="4254" y="0"/>
                  </a:lnTo>
                </a:path>
              </a:pathLst>
            </a:custGeom>
            <a:ln w="3175">
              <a:solidFill>
                <a:srgbClr val="565658"/>
              </a:solidFill>
            </a:ln>
          </p:spPr>
          <p:txBody>
            <a:bodyPr wrap="square" lIns="0" tIns="0" rIns="0" bIns="0" rtlCol="0"/>
            <a:lstStyle/>
            <a:p/>
          </p:txBody>
        </p:sp>
        <p:sp>
          <p:nvSpPr>
            <p:cNvPr id="111" name="object 111" descr=""/>
            <p:cNvSpPr/>
            <p:nvPr/>
          </p:nvSpPr>
          <p:spPr>
            <a:xfrm>
              <a:off x="2123221" y="3017378"/>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112" name="object 112" descr=""/>
            <p:cNvSpPr/>
            <p:nvPr/>
          </p:nvSpPr>
          <p:spPr>
            <a:xfrm>
              <a:off x="2123210" y="3025700"/>
              <a:ext cx="4445" cy="0"/>
            </a:xfrm>
            <a:custGeom>
              <a:avLst/>
              <a:gdLst/>
              <a:ahLst/>
              <a:cxnLst/>
              <a:rect l="l" t="t" r="r" b="b"/>
              <a:pathLst>
                <a:path w="4444" h="0">
                  <a:moveTo>
                    <a:pt x="0" y="0"/>
                  </a:moveTo>
                  <a:lnTo>
                    <a:pt x="4254" y="0"/>
                  </a:lnTo>
                </a:path>
              </a:pathLst>
            </a:custGeom>
            <a:ln w="3175">
              <a:solidFill>
                <a:srgbClr val="565658"/>
              </a:solidFill>
            </a:ln>
          </p:spPr>
          <p:txBody>
            <a:bodyPr wrap="square" lIns="0" tIns="0" rIns="0" bIns="0" rtlCol="0"/>
            <a:lstStyle/>
            <a:p/>
          </p:txBody>
        </p:sp>
        <p:sp>
          <p:nvSpPr>
            <p:cNvPr id="113" name="object 113" descr=""/>
            <p:cNvSpPr/>
            <p:nvPr/>
          </p:nvSpPr>
          <p:spPr>
            <a:xfrm>
              <a:off x="2423214" y="2405653"/>
              <a:ext cx="1905" cy="66040"/>
            </a:xfrm>
            <a:custGeom>
              <a:avLst/>
              <a:gdLst/>
              <a:ahLst/>
              <a:cxnLst/>
              <a:rect l="l" t="t" r="r" b="b"/>
              <a:pathLst>
                <a:path w="1905" h="66039">
                  <a:moveTo>
                    <a:pt x="1650" y="65798"/>
                  </a:moveTo>
                  <a:lnTo>
                    <a:pt x="0" y="0"/>
                  </a:lnTo>
                </a:path>
              </a:pathLst>
            </a:custGeom>
            <a:ln w="3175">
              <a:solidFill>
                <a:srgbClr val="565658"/>
              </a:solidFill>
            </a:ln>
          </p:spPr>
          <p:txBody>
            <a:bodyPr wrap="square" lIns="0" tIns="0" rIns="0" bIns="0" rtlCol="0"/>
            <a:lstStyle/>
            <a:p/>
          </p:txBody>
        </p:sp>
        <p:sp>
          <p:nvSpPr>
            <p:cNvPr id="114" name="object 114" descr=""/>
            <p:cNvSpPr/>
            <p:nvPr/>
          </p:nvSpPr>
          <p:spPr>
            <a:xfrm>
              <a:off x="2424139" y="2454393"/>
              <a:ext cx="635" cy="1905"/>
            </a:xfrm>
            <a:custGeom>
              <a:avLst/>
              <a:gdLst/>
              <a:ahLst/>
              <a:cxnLst/>
              <a:rect l="l" t="t" r="r" b="b"/>
              <a:pathLst>
                <a:path w="635" h="1905">
                  <a:moveTo>
                    <a:pt x="50" y="1574"/>
                  </a:moveTo>
                  <a:lnTo>
                    <a:pt x="0" y="0"/>
                  </a:lnTo>
                </a:path>
              </a:pathLst>
            </a:custGeom>
            <a:ln w="3175">
              <a:solidFill>
                <a:srgbClr val="565658"/>
              </a:solidFill>
            </a:ln>
          </p:spPr>
          <p:txBody>
            <a:bodyPr wrap="square" lIns="0" tIns="0" rIns="0" bIns="0" rtlCol="0"/>
            <a:lstStyle/>
            <a:p/>
          </p:txBody>
        </p:sp>
        <p:sp>
          <p:nvSpPr>
            <p:cNvPr id="115" name="object 115" descr=""/>
            <p:cNvSpPr/>
            <p:nvPr/>
          </p:nvSpPr>
          <p:spPr>
            <a:xfrm>
              <a:off x="2950681" y="2132756"/>
              <a:ext cx="0" cy="12065"/>
            </a:xfrm>
            <a:custGeom>
              <a:avLst/>
              <a:gdLst/>
              <a:ahLst/>
              <a:cxnLst/>
              <a:rect l="l" t="t" r="r" b="b"/>
              <a:pathLst>
                <a:path w="0" h="12064">
                  <a:moveTo>
                    <a:pt x="0" y="0"/>
                  </a:moveTo>
                  <a:lnTo>
                    <a:pt x="0" y="12039"/>
                  </a:lnTo>
                </a:path>
              </a:pathLst>
            </a:custGeom>
            <a:ln w="3175">
              <a:solidFill>
                <a:srgbClr val="565658"/>
              </a:solidFill>
            </a:ln>
          </p:spPr>
          <p:txBody>
            <a:bodyPr wrap="square" lIns="0" tIns="0" rIns="0" bIns="0" rtlCol="0"/>
            <a:lstStyle/>
            <a:p/>
          </p:txBody>
        </p:sp>
        <p:sp>
          <p:nvSpPr>
            <p:cNvPr id="116" name="object 116" descr=""/>
            <p:cNvSpPr/>
            <p:nvPr/>
          </p:nvSpPr>
          <p:spPr>
            <a:xfrm>
              <a:off x="2643568" y="2075841"/>
              <a:ext cx="12065" cy="0"/>
            </a:xfrm>
            <a:custGeom>
              <a:avLst/>
              <a:gdLst/>
              <a:ahLst/>
              <a:cxnLst/>
              <a:rect l="l" t="t" r="r" b="b"/>
              <a:pathLst>
                <a:path w="12064" h="0">
                  <a:moveTo>
                    <a:pt x="0" y="0"/>
                  </a:moveTo>
                  <a:lnTo>
                    <a:pt x="11468" y="0"/>
                  </a:lnTo>
                </a:path>
              </a:pathLst>
            </a:custGeom>
            <a:ln w="3175">
              <a:solidFill>
                <a:srgbClr val="565658"/>
              </a:solidFill>
            </a:ln>
          </p:spPr>
          <p:txBody>
            <a:bodyPr wrap="square" lIns="0" tIns="0" rIns="0" bIns="0" rtlCol="0"/>
            <a:lstStyle/>
            <a:p/>
          </p:txBody>
        </p:sp>
        <p:sp>
          <p:nvSpPr>
            <p:cNvPr id="117" name="object 117" descr=""/>
            <p:cNvSpPr/>
            <p:nvPr/>
          </p:nvSpPr>
          <p:spPr>
            <a:xfrm>
              <a:off x="2632063" y="2081752"/>
              <a:ext cx="12065" cy="0"/>
            </a:xfrm>
            <a:custGeom>
              <a:avLst/>
              <a:gdLst/>
              <a:ahLst/>
              <a:cxnLst/>
              <a:rect l="l" t="t" r="r" b="b"/>
              <a:pathLst>
                <a:path w="12064" h="0">
                  <a:moveTo>
                    <a:pt x="11696" y="0"/>
                  </a:moveTo>
                  <a:lnTo>
                    <a:pt x="0" y="0"/>
                  </a:lnTo>
                </a:path>
              </a:pathLst>
            </a:custGeom>
            <a:ln w="3175">
              <a:solidFill>
                <a:srgbClr val="565658"/>
              </a:solidFill>
            </a:ln>
          </p:spPr>
          <p:txBody>
            <a:bodyPr wrap="square" lIns="0" tIns="0" rIns="0" bIns="0" rtlCol="0"/>
            <a:lstStyle/>
            <a:p/>
          </p:txBody>
        </p:sp>
        <p:sp>
          <p:nvSpPr>
            <p:cNvPr id="118" name="object 118" descr=""/>
            <p:cNvSpPr/>
            <p:nvPr/>
          </p:nvSpPr>
          <p:spPr>
            <a:xfrm>
              <a:off x="2632064" y="2075811"/>
              <a:ext cx="124460" cy="0"/>
            </a:xfrm>
            <a:custGeom>
              <a:avLst/>
              <a:gdLst/>
              <a:ahLst/>
              <a:cxnLst/>
              <a:rect l="l" t="t" r="r" b="b"/>
              <a:pathLst>
                <a:path w="124460" h="0">
                  <a:moveTo>
                    <a:pt x="0" y="0"/>
                  </a:moveTo>
                  <a:lnTo>
                    <a:pt x="123926" y="0"/>
                  </a:lnTo>
                </a:path>
              </a:pathLst>
            </a:custGeom>
            <a:ln w="3175">
              <a:solidFill>
                <a:srgbClr val="565658"/>
              </a:solidFill>
            </a:ln>
          </p:spPr>
          <p:txBody>
            <a:bodyPr wrap="square" lIns="0" tIns="0" rIns="0" bIns="0" rtlCol="0"/>
            <a:lstStyle/>
            <a:p/>
          </p:txBody>
        </p:sp>
        <p:sp>
          <p:nvSpPr>
            <p:cNvPr id="119" name="object 119" descr=""/>
            <p:cNvSpPr/>
            <p:nvPr/>
          </p:nvSpPr>
          <p:spPr>
            <a:xfrm>
              <a:off x="2756001" y="2075816"/>
              <a:ext cx="0" cy="635"/>
            </a:xfrm>
            <a:custGeom>
              <a:avLst/>
              <a:gdLst/>
              <a:ahLst/>
              <a:cxnLst/>
              <a:rect l="l" t="t" r="r" b="b"/>
              <a:pathLst>
                <a:path w="0" h="635">
                  <a:moveTo>
                    <a:pt x="0" y="25"/>
                  </a:moveTo>
                  <a:lnTo>
                    <a:pt x="0" y="0"/>
                  </a:lnTo>
                </a:path>
              </a:pathLst>
            </a:custGeom>
            <a:ln w="3175">
              <a:solidFill>
                <a:srgbClr val="565658"/>
              </a:solidFill>
            </a:ln>
          </p:spPr>
          <p:txBody>
            <a:bodyPr wrap="square" lIns="0" tIns="0" rIns="0" bIns="0" rtlCol="0"/>
            <a:lstStyle/>
            <a:p/>
          </p:txBody>
        </p:sp>
        <p:sp>
          <p:nvSpPr>
            <p:cNvPr id="120" name="object 120" descr=""/>
            <p:cNvSpPr/>
            <p:nvPr/>
          </p:nvSpPr>
          <p:spPr>
            <a:xfrm>
              <a:off x="2750494" y="2075841"/>
              <a:ext cx="5715" cy="0"/>
            </a:xfrm>
            <a:custGeom>
              <a:avLst/>
              <a:gdLst/>
              <a:ahLst/>
              <a:cxnLst/>
              <a:rect l="l" t="t" r="r" b="b"/>
              <a:pathLst>
                <a:path w="5714" h="0">
                  <a:moveTo>
                    <a:pt x="0" y="0"/>
                  </a:moveTo>
                  <a:lnTo>
                    <a:pt x="5511" y="0"/>
                  </a:lnTo>
                </a:path>
              </a:pathLst>
            </a:custGeom>
            <a:ln w="3175">
              <a:solidFill>
                <a:srgbClr val="565658"/>
              </a:solidFill>
            </a:ln>
          </p:spPr>
          <p:txBody>
            <a:bodyPr wrap="square" lIns="0" tIns="0" rIns="0" bIns="0" rtlCol="0"/>
            <a:lstStyle/>
            <a:p/>
          </p:txBody>
        </p:sp>
        <p:sp>
          <p:nvSpPr>
            <p:cNvPr id="121" name="object 121" descr=""/>
            <p:cNvSpPr/>
            <p:nvPr/>
          </p:nvSpPr>
          <p:spPr>
            <a:xfrm>
              <a:off x="2857887" y="2083364"/>
              <a:ext cx="11430" cy="1270"/>
            </a:xfrm>
            <a:custGeom>
              <a:avLst/>
              <a:gdLst/>
              <a:ahLst/>
              <a:cxnLst/>
              <a:rect l="l" t="t" r="r" b="b"/>
              <a:pathLst>
                <a:path w="11430" h="1269">
                  <a:moveTo>
                    <a:pt x="0" y="0"/>
                  </a:moveTo>
                  <a:lnTo>
                    <a:pt x="11404" y="850"/>
                  </a:lnTo>
                </a:path>
              </a:pathLst>
            </a:custGeom>
            <a:ln w="3175">
              <a:solidFill>
                <a:srgbClr val="565658"/>
              </a:solidFill>
            </a:ln>
          </p:spPr>
          <p:txBody>
            <a:bodyPr wrap="square" lIns="0" tIns="0" rIns="0" bIns="0" rtlCol="0"/>
            <a:lstStyle/>
            <a:p/>
          </p:txBody>
        </p:sp>
        <p:sp>
          <p:nvSpPr>
            <p:cNvPr id="122" name="object 122" descr=""/>
            <p:cNvSpPr/>
            <p:nvPr/>
          </p:nvSpPr>
          <p:spPr>
            <a:xfrm>
              <a:off x="2761646" y="2082169"/>
              <a:ext cx="96520" cy="7620"/>
            </a:xfrm>
            <a:custGeom>
              <a:avLst/>
              <a:gdLst/>
              <a:ahLst/>
              <a:cxnLst/>
              <a:rect l="l" t="t" r="r" b="b"/>
              <a:pathLst>
                <a:path w="96519" h="7619">
                  <a:moveTo>
                    <a:pt x="95986" y="7099"/>
                  </a:moveTo>
                  <a:lnTo>
                    <a:pt x="0" y="0"/>
                  </a:lnTo>
                </a:path>
              </a:pathLst>
            </a:custGeom>
            <a:ln w="3175">
              <a:solidFill>
                <a:srgbClr val="565658"/>
              </a:solidFill>
            </a:ln>
          </p:spPr>
          <p:txBody>
            <a:bodyPr wrap="square" lIns="0" tIns="0" rIns="0" bIns="0" rtlCol="0"/>
            <a:lstStyle/>
            <a:p/>
          </p:txBody>
        </p:sp>
        <p:sp>
          <p:nvSpPr>
            <p:cNvPr id="123" name="object 123" descr=""/>
            <p:cNvSpPr/>
            <p:nvPr/>
          </p:nvSpPr>
          <p:spPr>
            <a:xfrm>
              <a:off x="2654834" y="2081752"/>
              <a:ext cx="95885" cy="0"/>
            </a:xfrm>
            <a:custGeom>
              <a:avLst/>
              <a:gdLst/>
              <a:ahLst/>
              <a:cxnLst/>
              <a:rect l="l" t="t" r="r" b="b"/>
              <a:pathLst>
                <a:path w="95885" h="0">
                  <a:moveTo>
                    <a:pt x="95859" y="0"/>
                  </a:moveTo>
                  <a:lnTo>
                    <a:pt x="0" y="0"/>
                  </a:lnTo>
                </a:path>
              </a:pathLst>
            </a:custGeom>
            <a:ln w="3175">
              <a:solidFill>
                <a:srgbClr val="565658"/>
              </a:solidFill>
            </a:ln>
          </p:spPr>
          <p:txBody>
            <a:bodyPr wrap="square" lIns="0" tIns="0" rIns="0" bIns="0" rtlCol="0"/>
            <a:lstStyle/>
            <a:p/>
          </p:txBody>
        </p:sp>
        <p:sp>
          <p:nvSpPr>
            <p:cNvPr id="124" name="object 124" descr=""/>
            <p:cNvSpPr/>
            <p:nvPr/>
          </p:nvSpPr>
          <p:spPr>
            <a:xfrm>
              <a:off x="2756448" y="2075854"/>
              <a:ext cx="100330" cy="7620"/>
            </a:xfrm>
            <a:custGeom>
              <a:avLst/>
              <a:gdLst/>
              <a:ahLst/>
              <a:cxnLst/>
              <a:rect l="l" t="t" r="r" b="b"/>
              <a:pathLst>
                <a:path w="100330" h="7619">
                  <a:moveTo>
                    <a:pt x="0" y="0"/>
                  </a:moveTo>
                  <a:lnTo>
                    <a:pt x="5448" y="406"/>
                  </a:lnTo>
                </a:path>
                <a:path w="100330" h="7619">
                  <a:moveTo>
                    <a:pt x="0" y="0"/>
                  </a:moveTo>
                  <a:lnTo>
                    <a:pt x="99771" y="7378"/>
                  </a:lnTo>
                </a:path>
              </a:pathLst>
            </a:custGeom>
            <a:ln w="3175">
              <a:solidFill>
                <a:srgbClr val="565658"/>
              </a:solidFill>
            </a:ln>
          </p:spPr>
          <p:txBody>
            <a:bodyPr wrap="square" lIns="0" tIns="0" rIns="0" bIns="0" rtlCol="0"/>
            <a:lstStyle/>
            <a:p/>
          </p:txBody>
        </p:sp>
        <p:sp>
          <p:nvSpPr>
            <p:cNvPr id="125" name="object 125" descr=""/>
            <p:cNvSpPr/>
            <p:nvPr/>
          </p:nvSpPr>
          <p:spPr>
            <a:xfrm>
              <a:off x="2869359" y="2084176"/>
              <a:ext cx="33655" cy="2540"/>
            </a:xfrm>
            <a:custGeom>
              <a:avLst/>
              <a:gdLst/>
              <a:ahLst/>
              <a:cxnLst/>
              <a:rect l="l" t="t" r="r" b="b"/>
              <a:pathLst>
                <a:path w="33655" h="2539">
                  <a:moveTo>
                    <a:pt x="0" y="0"/>
                  </a:moveTo>
                  <a:lnTo>
                    <a:pt x="33312" y="2463"/>
                  </a:lnTo>
                </a:path>
              </a:pathLst>
            </a:custGeom>
            <a:ln w="3175">
              <a:solidFill>
                <a:srgbClr val="565658"/>
              </a:solidFill>
            </a:ln>
          </p:spPr>
          <p:txBody>
            <a:bodyPr wrap="square" lIns="0" tIns="0" rIns="0" bIns="0" rtlCol="0"/>
            <a:lstStyle/>
            <a:p/>
          </p:txBody>
        </p:sp>
        <p:sp>
          <p:nvSpPr>
            <p:cNvPr id="126" name="object 126" descr=""/>
            <p:cNvSpPr/>
            <p:nvPr/>
          </p:nvSpPr>
          <p:spPr>
            <a:xfrm>
              <a:off x="2868678" y="2090096"/>
              <a:ext cx="33655" cy="2540"/>
            </a:xfrm>
            <a:custGeom>
              <a:avLst/>
              <a:gdLst/>
              <a:ahLst/>
              <a:cxnLst/>
              <a:rect l="l" t="t" r="r" b="b"/>
              <a:pathLst>
                <a:path w="33655" h="2539">
                  <a:moveTo>
                    <a:pt x="33540" y="2476"/>
                  </a:moveTo>
                  <a:lnTo>
                    <a:pt x="0" y="0"/>
                  </a:lnTo>
                </a:path>
              </a:pathLst>
            </a:custGeom>
            <a:ln w="3175">
              <a:solidFill>
                <a:srgbClr val="565658"/>
              </a:solidFill>
            </a:ln>
          </p:spPr>
          <p:txBody>
            <a:bodyPr wrap="square" lIns="0" tIns="0" rIns="0" bIns="0" rtlCol="0"/>
            <a:lstStyle/>
            <a:p/>
          </p:txBody>
        </p:sp>
        <p:sp>
          <p:nvSpPr>
            <p:cNvPr id="127" name="object 127" descr=""/>
            <p:cNvSpPr/>
            <p:nvPr/>
          </p:nvSpPr>
          <p:spPr>
            <a:xfrm>
              <a:off x="2756444" y="2201292"/>
              <a:ext cx="5715" cy="635"/>
            </a:xfrm>
            <a:custGeom>
              <a:avLst/>
              <a:gdLst/>
              <a:ahLst/>
              <a:cxnLst/>
              <a:rect l="l" t="t" r="r" b="b"/>
              <a:pathLst>
                <a:path w="5714" h="635">
                  <a:moveTo>
                    <a:pt x="5448" y="0"/>
                  </a:moveTo>
                  <a:lnTo>
                    <a:pt x="0" y="393"/>
                  </a:lnTo>
                </a:path>
              </a:pathLst>
            </a:custGeom>
            <a:ln w="3175">
              <a:solidFill>
                <a:srgbClr val="565658"/>
              </a:solidFill>
            </a:ln>
          </p:spPr>
          <p:txBody>
            <a:bodyPr wrap="square" lIns="0" tIns="0" rIns="0" bIns="0" rtlCol="0"/>
            <a:lstStyle/>
            <a:p/>
          </p:txBody>
        </p:sp>
        <p:sp>
          <p:nvSpPr>
            <p:cNvPr id="128" name="object 128" descr=""/>
            <p:cNvSpPr/>
            <p:nvPr/>
          </p:nvSpPr>
          <p:spPr>
            <a:xfrm>
              <a:off x="2761651" y="2188276"/>
              <a:ext cx="96520" cy="7620"/>
            </a:xfrm>
            <a:custGeom>
              <a:avLst/>
              <a:gdLst/>
              <a:ahLst/>
              <a:cxnLst/>
              <a:rect l="l" t="t" r="r" b="b"/>
              <a:pathLst>
                <a:path w="96519" h="7619">
                  <a:moveTo>
                    <a:pt x="0" y="7111"/>
                  </a:moveTo>
                  <a:lnTo>
                    <a:pt x="95973" y="0"/>
                  </a:lnTo>
                </a:path>
              </a:pathLst>
            </a:custGeom>
            <a:ln w="3175">
              <a:solidFill>
                <a:srgbClr val="565658"/>
              </a:solidFill>
            </a:ln>
          </p:spPr>
          <p:txBody>
            <a:bodyPr wrap="square" lIns="0" tIns="0" rIns="0" bIns="0" rtlCol="0"/>
            <a:lstStyle/>
            <a:p/>
          </p:txBody>
        </p:sp>
        <p:sp>
          <p:nvSpPr>
            <p:cNvPr id="129" name="object 129" descr=""/>
            <p:cNvSpPr/>
            <p:nvPr/>
          </p:nvSpPr>
          <p:spPr>
            <a:xfrm>
              <a:off x="2632062" y="2201676"/>
              <a:ext cx="124460" cy="635"/>
            </a:xfrm>
            <a:custGeom>
              <a:avLst/>
              <a:gdLst/>
              <a:ahLst/>
              <a:cxnLst/>
              <a:rect l="l" t="t" r="r" b="b"/>
              <a:pathLst>
                <a:path w="124460" h="635">
                  <a:moveTo>
                    <a:pt x="123939" y="38"/>
                  </a:moveTo>
                  <a:lnTo>
                    <a:pt x="118427" y="38"/>
                  </a:lnTo>
                </a:path>
                <a:path w="124460" h="635">
                  <a:moveTo>
                    <a:pt x="123939" y="38"/>
                  </a:moveTo>
                  <a:lnTo>
                    <a:pt x="123939" y="0"/>
                  </a:lnTo>
                </a:path>
                <a:path w="124460" h="635">
                  <a:moveTo>
                    <a:pt x="123939" y="38"/>
                  </a:moveTo>
                  <a:lnTo>
                    <a:pt x="0" y="38"/>
                  </a:lnTo>
                </a:path>
              </a:pathLst>
            </a:custGeom>
            <a:ln w="3175">
              <a:solidFill>
                <a:srgbClr val="565658"/>
              </a:solidFill>
            </a:ln>
          </p:spPr>
          <p:txBody>
            <a:bodyPr wrap="square" lIns="0" tIns="0" rIns="0" bIns="0" rtlCol="0"/>
            <a:lstStyle/>
            <a:p/>
          </p:txBody>
        </p:sp>
        <p:sp>
          <p:nvSpPr>
            <p:cNvPr id="130" name="object 130" descr=""/>
            <p:cNvSpPr/>
            <p:nvPr/>
          </p:nvSpPr>
          <p:spPr>
            <a:xfrm>
              <a:off x="2857887" y="2193353"/>
              <a:ext cx="11430" cy="1270"/>
            </a:xfrm>
            <a:custGeom>
              <a:avLst/>
              <a:gdLst/>
              <a:ahLst/>
              <a:cxnLst/>
              <a:rect l="l" t="t" r="r" b="b"/>
              <a:pathLst>
                <a:path w="11430" h="1269">
                  <a:moveTo>
                    <a:pt x="0" y="838"/>
                  </a:moveTo>
                  <a:lnTo>
                    <a:pt x="11404" y="0"/>
                  </a:lnTo>
                </a:path>
              </a:pathLst>
            </a:custGeom>
            <a:ln w="3175">
              <a:solidFill>
                <a:srgbClr val="565658"/>
              </a:solidFill>
            </a:ln>
          </p:spPr>
          <p:txBody>
            <a:bodyPr wrap="square" lIns="0" tIns="0" rIns="0" bIns="0" rtlCol="0"/>
            <a:lstStyle/>
            <a:p/>
          </p:txBody>
        </p:sp>
        <p:sp>
          <p:nvSpPr>
            <p:cNvPr id="131" name="object 131" descr=""/>
            <p:cNvSpPr/>
            <p:nvPr/>
          </p:nvSpPr>
          <p:spPr>
            <a:xfrm>
              <a:off x="2632064" y="2195797"/>
              <a:ext cx="12065" cy="0"/>
            </a:xfrm>
            <a:custGeom>
              <a:avLst/>
              <a:gdLst/>
              <a:ahLst/>
              <a:cxnLst/>
              <a:rect l="l" t="t" r="r" b="b"/>
              <a:pathLst>
                <a:path w="12064" h="0">
                  <a:moveTo>
                    <a:pt x="0" y="0"/>
                  </a:moveTo>
                  <a:lnTo>
                    <a:pt x="11696" y="0"/>
                  </a:lnTo>
                </a:path>
              </a:pathLst>
            </a:custGeom>
            <a:ln w="3175">
              <a:solidFill>
                <a:srgbClr val="565658"/>
              </a:solidFill>
            </a:ln>
          </p:spPr>
          <p:txBody>
            <a:bodyPr wrap="square" lIns="0" tIns="0" rIns="0" bIns="0" rtlCol="0"/>
            <a:lstStyle/>
            <a:p/>
          </p:txBody>
        </p:sp>
        <p:sp>
          <p:nvSpPr>
            <p:cNvPr id="132" name="object 132" descr=""/>
            <p:cNvSpPr/>
            <p:nvPr/>
          </p:nvSpPr>
          <p:spPr>
            <a:xfrm>
              <a:off x="2868670" y="2184986"/>
              <a:ext cx="33655" cy="2540"/>
            </a:xfrm>
            <a:custGeom>
              <a:avLst/>
              <a:gdLst/>
              <a:ahLst/>
              <a:cxnLst/>
              <a:rect l="l" t="t" r="r" b="b"/>
              <a:pathLst>
                <a:path w="33655" h="2539">
                  <a:moveTo>
                    <a:pt x="0" y="2489"/>
                  </a:moveTo>
                  <a:lnTo>
                    <a:pt x="33540" y="0"/>
                  </a:lnTo>
                </a:path>
              </a:pathLst>
            </a:custGeom>
            <a:ln w="3175">
              <a:solidFill>
                <a:srgbClr val="565658"/>
              </a:solidFill>
            </a:ln>
          </p:spPr>
          <p:txBody>
            <a:bodyPr wrap="square" lIns="0" tIns="0" rIns="0" bIns="0" rtlCol="0"/>
            <a:lstStyle/>
            <a:p/>
          </p:txBody>
        </p:sp>
        <p:sp>
          <p:nvSpPr>
            <p:cNvPr id="133" name="object 133" descr=""/>
            <p:cNvSpPr/>
            <p:nvPr/>
          </p:nvSpPr>
          <p:spPr>
            <a:xfrm>
              <a:off x="2643568" y="2201714"/>
              <a:ext cx="12065" cy="0"/>
            </a:xfrm>
            <a:custGeom>
              <a:avLst/>
              <a:gdLst/>
              <a:ahLst/>
              <a:cxnLst/>
              <a:rect l="l" t="t" r="r" b="b"/>
              <a:pathLst>
                <a:path w="12064" h="0">
                  <a:moveTo>
                    <a:pt x="0" y="0"/>
                  </a:moveTo>
                  <a:lnTo>
                    <a:pt x="11468" y="0"/>
                  </a:lnTo>
                </a:path>
              </a:pathLst>
            </a:custGeom>
            <a:ln w="3175">
              <a:solidFill>
                <a:srgbClr val="565658"/>
              </a:solidFill>
            </a:ln>
          </p:spPr>
          <p:txBody>
            <a:bodyPr wrap="square" lIns="0" tIns="0" rIns="0" bIns="0" rtlCol="0"/>
            <a:lstStyle/>
            <a:p/>
          </p:txBody>
        </p:sp>
        <p:sp>
          <p:nvSpPr>
            <p:cNvPr id="134" name="object 134" descr=""/>
            <p:cNvSpPr/>
            <p:nvPr/>
          </p:nvSpPr>
          <p:spPr>
            <a:xfrm>
              <a:off x="2654836" y="2195797"/>
              <a:ext cx="95885" cy="0"/>
            </a:xfrm>
            <a:custGeom>
              <a:avLst/>
              <a:gdLst/>
              <a:ahLst/>
              <a:cxnLst/>
              <a:rect l="l" t="t" r="r" b="b"/>
              <a:pathLst>
                <a:path w="95885" h="0">
                  <a:moveTo>
                    <a:pt x="0" y="0"/>
                  </a:moveTo>
                  <a:lnTo>
                    <a:pt x="95859" y="0"/>
                  </a:lnTo>
                </a:path>
              </a:pathLst>
            </a:custGeom>
            <a:ln w="3175">
              <a:solidFill>
                <a:srgbClr val="565658"/>
              </a:solidFill>
            </a:ln>
          </p:spPr>
          <p:txBody>
            <a:bodyPr wrap="square" lIns="0" tIns="0" rIns="0" bIns="0" rtlCol="0"/>
            <a:lstStyle/>
            <a:p/>
          </p:txBody>
        </p:sp>
        <p:sp>
          <p:nvSpPr>
            <p:cNvPr id="135" name="object 135" descr=""/>
            <p:cNvSpPr/>
            <p:nvPr/>
          </p:nvSpPr>
          <p:spPr>
            <a:xfrm>
              <a:off x="2756451" y="2190917"/>
              <a:ext cx="146685" cy="11430"/>
            </a:xfrm>
            <a:custGeom>
              <a:avLst/>
              <a:gdLst/>
              <a:ahLst/>
              <a:cxnLst/>
              <a:rect l="l" t="t" r="r" b="b"/>
              <a:pathLst>
                <a:path w="146685" h="11430">
                  <a:moveTo>
                    <a:pt x="146215" y="0"/>
                  </a:moveTo>
                  <a:lnTo>
                    <a:pt x="0" y="10820"/>
                  </a:lnTo>
                </a:path>
              </a:pathLst>
            </a:custGeom>
            <a:ln w="3175">
              <a:solidFill>
                <a:srgbClr val="565658"/>
              </a:solidFill>
            </a:ln>
          </p:spPr>
          <p:txBody>
            <a:bodyPr wrap="square" lIns="0" tIns="0" rIns="0" bIns="0" rtlCol="0"/>
            <a:lstStyle/>
            <a:p/>
          </p:txBody>
        </p:sp>
        <p:sp>
          <p:nvSpPr>
            <p:cNvPr id="136" name="object 136" descr=""/>
            <p:cNvSpPr/>
            <p:nvPr/>
          </p:nvSpPr>
          <p:spPr>
            <a:xfrm>
              <a:off x="2710187" y="2071238"/>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137" name="object 137" descr=""/>
            <p:cNvSpPr/>
            <p:nvPr/>
          </p:nvSpPr>
          <p:spPr>
            <a:xfrm>
              <a:off x="2706038" y="2071238"/>
              <a:ext cx="2540" cy="3175"/>
            </a:xfrm>
            <a:custGeom>
              <a:avLst/>
              <a:gdLst/>
              <a:ahLst/>
              <a:cxnLst/>
              <a:rect l="l" t="t" r="r" b="b"/>
              <a:pathLst>
                <a:path w="2539" h="3175">
                  <a:moveTo>
                    <a:pt x="0" y="2781"/>
                  </a:moveTo>
                  <a:lnTo>
                    <a:pt x="2082" y="2781"/>
                  </a:lnTo>
                </a:path>
                <a:path w="2539" h="3175">
                  <a:moveTo>
                    <a:pt x="0" y="2781"/>
                  </a:moveTo>
                  <a:lnTo>
                    <a:pt x="0" y="0"/>
                  </a:lnTo>
                </a:path>
              </a:pathLst>
            </a:custGeom>
            <a:ln w="3175">
              <a:solidFill>
                <a:srgbClr val="565658"/>
              </a:solidFill>
            </a:ln>
          </p:spPr>
          <p:txBody>
            <a:bodyPr wrap="square" lIns="0" tIns="0" rIns="0" bIns="0" rtlCol="0"/>
            <a:lstStyle/>
            <a:p/>
          </p:txBody>
        </p:sp>
        <p:sp>
          <p:nvSpPr>
            <p:cNvPr id="138" name="object 138" descr=""/>
            <p:cNvSpPr/>
            <p:nvPr/>
          </p:nvSpPr>
          <p:spPr>
            <a:xfrm>
              <a:off x="2710187" y="2074019"/>
              <a:ext cx="2540" cy="0"/>
            </a:xfrm>
            <a:custGeom>
              <a:avLst/>
              <a:gdLst/>
              <a:ahLst/>
              <a:cxnLst/>
              <a:rect l="l" t="t" r="r" b="b"/>
              <a:pathLst>
                <a:path w="2539" h="0">
                  <a:moveTo>
                    <a:pt x="0" y="0"/>
                  </a:moveTo>
                  <a:lnTo>
                    <a:pt x="2095" y="0"/>
                  </a:lnTo>
                </a:path>
              </a:pathLst>
            </a:custGeom>
            <a:ln w="3175">
              <a:solidFill>
                <a:srgbClr val="565658"/>
              </a:solidFill>
            </a:ln>
          </p:spPr>
          <p:txBody>
            <a:bodyPr wrap="square" lIns="0" tIns="0" rIns="0" bIns="0" rtlCol="0"/>
            <a:lstStyle/>
            <a:p/>
          </p:txBody>
        </p:sp>
        <p:sp>
          <p:nvSpPr>
            <p:cNvPr id="139" name="object 139" descr=""/>
            <p:cNvSpPr/>
            <p:nvPr/>
          </p:nvSpPr>
          <p:spPr>
            <a:xfrm>
              <a:off x="2706030" y="2071048"/>
              <a:ext cx="635" cy="635"/>
            </a:xfrm>
            <a:custGeom>
              <a:avLst/>
              <a:gdLst/>
              <a:ahLst/>
              <a:cxnLst/>
              <a:rect l="l" t="t" r="r" b="b"/>
              <a:pathLst>
                <a:path w="635" h="635">
                  <a:moveTo>
                    <a:pt x="63" y="0"/>
                  </a:moveTo>
                  <a:lnTo>
                    <a:pt x="0" y="25"/>
                  </a:lnTo>
                </a:path>
              </a:pathLst>
            </a:custGeom>
            <a:ln w="3175">
              <a:solidFill>
                <a:srgbClr val="565658"/>
              </a:solidFill>
            </a:ln>
          </p:spPr>
          <p:txBody>
            <a:bodyPr wrap="square" lIns="0" tIns="0" rIns="0" bIns="0" rtlCol="0"/>
            <a:lstStyle/>
            <a:p/>
          </p:txBody>
        </p:sp>
        <p:sp>
          <p:nvSpPr>
            <p:cNvPr id="140" name="object 140" descr=""/>
            <p:cNvSpPr/>
            <p:nvPr/>
          </p:nvSpPr>
          <p:spPr>
            <a:xfrm>
              <a:off x="2959395" y="2105173"/>
              <a:ext cx="635" cy="635"/>
            </a:xfrm>
            <a:custGeom>
              <a:avLst/>
              <a:gdLst/>
              <a:ahLst/>
              <a:cxnLst/>
              <a:rect l="l" t="t" r="r" b="b"/>
              <a:pathLst>
                <a:path w="635" h="635">
                  <a:moveTo>
                    <a:pt x="469" y="0"/>
                  </a:moveTo>
                  <a:lnTo>
                    <a:pt x="0" y="330"/>
                  </a:lnTo>
                </a:path>
              </a:pathLst>
            </a:custGeom>
            <a:ln w="3175">
              <a:solidFill>
                <a:srgbClr val="565658"/>
              </a:solidFill>
            </a:ln>
          </p:spPr>
          <p:txBody>
            <a:bodyPr wrap="square" lIns="0" tIns="0" rIns="0" bIns="0" rtlCol="0"/>
            <a:lstStyle/>
            <a:p/>
          </p:txBody>
        </p:sp>
        <p:sp>
          <p:nvSpPr>
            <p:cNvPr id="141" name="object 141" descr=""/>
            <p:cNvSpPr/>
            <p:nvPr/>
          </p:nvSpPr>
          <p:spPr>
            <a:xfrm>
              <a:off x="2962489" y="2105172"/>
              <a:ext cx="635" cy="635"/>
            </a:xfrm>
            <a:custGeom>
              <a:avLst/>
              <a:gdLst/>
              <a:ahLst/>
              <a:cxnLst/>
              <a:rect l="l" t="t" r="r" b="b"/>
              <a:pathLst>
                <a:path w="635" h="635">
                  <a:moveTo>
                    <a:pt x="469" y="342"/>
                  </a:moveTo>
                  <a:lnTo>
                    <a:pt x="0" y="0"/>
                  </a:lnTo>
                </a:path>
              </a:pathLst>
            </a:custGeom>
            <a:ln w="3175">
              <a:solidFill>
                <a:srgbClr val="565658"/>
              </a:solidFill>
            </a:ln>
          </p:spPr>
          <p:txBody>
            <a:bodyPr wrap="square" lIns="0" tIns="0" rIns="0" bIns="0" rtlCol="0"/>
            <a:lstStyle/>
            <a:p/>
          </p:txBody>
        </p:sp>
        <p:sp>
          <p:nvSpPr>
            <p:cNvPr id="142" name="object 142" descr=""/>
            <p:cNvSpPr/>
            <p:nvPr/>
          </p:nvSpPr>
          <p:spPr>
            <a:xfrm>
              <a:off x="2867643" y="2186321"/>
              <a:ext cx="635" cy="1905"/>
            </a:xfrm>
            <a:custGeom>
              <a:avLst/>
              <a:gdLst/>
              <a:ahLst/>
              <a:cxnLst/>
              <a:rect l="l" t="t" r="r" b="b"/>
              <a:pathLst>
                <a:path w="635" h="1905">
                  <a:moveTo>
                    <a:pt x="469" y="1346"/>
                  </a:moveTo>
                  <a:lnTo>
                    <a:pt x="0" y="0"/>
                  </a:lnTo>
                </a:path>
              </a:pathLst>
            </a:custGeom>
            <a:ln w="3175">
              <a:solidFill>
                <a:srgbClr val="565658"/>
              </a:solidFill>
            </a:ln>
          </p:spPr>
          <p:txBody>
            <a:bodyPr wrap="square" lIns="0" tIns="0" rIns="0" bIns="0" rtlCol="0"/>
            <a:lstStyle/>
            <a:p/>
          </p:txBody>
        </p:sp>
        <p:sp>
          <p:nvSpPr>
            <p:cNvPr id="143" name="object 143" descr=""/>
            <p:cNvSpPr/>
            <p:nvPr/>
          </p:nvSpPr>
          <p:spPr>
            <a:xfrm>
              <a:off x="2868213" y="2090079"/>
              <a:ext cx="635" cy="1905"/>
            </a:xfrm>
            <a:custGeom>
              <a:avLst/>
              <a:gdLst/>
              <a:ahLst/>
              <a:cxnLst/>
              <a:rect l="l" t="t" r="r" b="b"/>
              <a:pathLst>
                <a:path w="635" h="1905">
                  <a:moveTo>
                    <a:pt x="457" y="0"/>
                  </a:moveTo>
                  <a:lnTo>
                    <a:pt x="0" y="1346"/>
                  </a:lnTo>
                </a:path>
              </a:pathLst>
            </a:custGeom>
            <a:ln w="3175">
              <a:solidFill>
                <a:srgbClr val="565658"/>
              </a:solidFill>
            </a:ln>
          </p:spPr>
          <p:txBody>
            <a:bodyPr wrap="square" lIns="0" tIns="0" rIns="0" bIns="0" rtlCol="0"/>
            <a:lstStyle/>
            <a:p/>
          </p:txBody>
        </p:sp>
        <p:sp>
          <p:nvSpPr>
            <p:cNvPr id="144" name="object 144" descr=""/>
            <p:cNvSpPr/>
            <p:nvPr/>
          </p:nvSpPr>
          <p:spPr>
            <a:xfrm>
              <a:off x="2867629" y="2089893"/>
              <a:ext cx="635" cy="1905"/>
            </a:xfrm>
            <a:custGeom>
              <a:avLst/>
              <a:gdLst/>
              <a:ahLst/>
              <a:cxnLst/>
              <a:rect l="l" t="t" r="r" b="b"/>
              <a:pathLst>
                <a:path w="635" h="1905">
                  <a:moveTo>
                    <a:pt x="0" y="1346"/>
                  </a:moveTo>
                  <a:lnTo>
                    <a:pt x="469" y="0"/>
                  </a:lnTo>
                </a:path>
              </a:pathLst>
            </a:custGeom>
            <a:ln w="3175">
              <a:solidFill>
                <a:srgbClr val="565658"/>
              </a:solidFill>
            </a:ln>
          </p:spPr>
          <p:txBody>
            <a:bodyPr wrap="square" lIns="0" tIns="0" rIns="0" bIns="0" rtlCol="0"/>
            <a:lstStyle/>
            <a:p/>
          </p:txBody>
        </p:sp>
        <p:sp>
          <p:nvSpPr>
            <p:cNvPr id="145" name="object 145" descr=""/>
            <p:cNvSpPr/>
            <p:nvPr/>
          </p:nvSpPr>
          <p:spPr>
            <a:xfrm>
              <a:off x="2750704" y="2081737"/>
              <a:ext cx="635" cy="1905"/>
            </a:xfrm>
            <a:custGeom>
              <a:avLst/>
              <a:gdLst/>
              <a:ahLst/>
              <a:cxnLst/>
              <a:rect l="l" t="t" r="r" b="b"/>
              <a:pathLst>
                <a:path w="635" h="1905">
                  <a:moveTo>
                    <a:pt x="355" y="1397"/>
                  </a:moveTo>
                  <a:lnTo>
                    <a:pt x="0" y="0"/>
                  </a:lnTo>
                </a:path>
              </a:pathLst>
            </a:custGeom>
            <a:ln w="3175">
              <a:solidFill>
                <a:srgbClr val="565658"/>
              </a:solidFill>
            </a:ln>
          </p:spPr>
          <p:txBody>
            <a:bodyPr wrap="square" lIns="0" tIns="0" rIns="0" bIns="0" rtlCol="0"/>
            <a:lstStyle/>
            <a:p/>
          </p:txBody>
        </p:sp>
        <p:sp>
          <p:nvSpPr>
            <p:cNvPr id="146" name="object 146" descr=""/>
            <p:cNvSpPr/>
            <p:nvPr/>
          </p:nvSpPr>
          <p:spPr>
            <a:xfrm>
              <a:off x="2751264" y="2081597"/>
              <a:ext cx="635" cy="1905"/>
            </a:xfrm>
            <a:custGeom>
              <a:avLst/>
              <a:gdLst/>
              <a:ahLst/>
              <a:cxnLst/>
              <a:rect l="l" t="t" r="r" b="b"/>
              <a:pathLst>
                <a:path w="635" h="1905">
                  <a:moveTo>
                    <a:pt x="0" y="0"/>
                  </a:moveTo>
                  <a:lnTo>
                    <a:pt x="368" y="1371"/>
                  </a:lnTo>
                </a:path>
              </a:pathLst>
            </a:custGeom>
            <a:ln w="3175">
              <a:solidFill>
                <a:srgbClr val="565658"/>
              </a:solidFill>
            </a:ln>
          </p:spPr>
          <p:txBody>
            <a:bodyPr wrap="square" lIns="0" tIns="0" rIns="0" bIns="0" rtlCol="0"/>
            <a:lstStyle/>
            <a:p/>
          </p:txBody>
        </p:sp>
        <p:sp>
          <p:nvSpPr>
            <p:cNvPr id="147" name="object 147" descr=""/>
            <p:cNvSpPr/>
            <p:nvPr/>
          </p:nvSpPr>
          <p:spPr>
            <a:xfrm>
              <a:off x="2868206" y="2186123"/>
              <a:ext cx="635" cy="1905"/>
            </a:xfrm>
            <a:custGeom>
              <a:avLst/>
              <a:gdLst/>
              <a:ahLst/>
              <a:cxnLst/>
              <a:rect l="l" t="t" r="r" b="b"/>
              <a:pathLst>
                <a:path w="635" h="1905">
                  <a:moveTo>
                    <a:pt x="0" y="0"/>
                  </a:moveTo>
                  <a:lnTo>
                    <a:pt x="457" y="1346"/>
                  </a:lnTo>
                </a:path>
              </a:pathLst>
            </a:custGeom>
            <a:ln w="3175">
              <a:solidFill>
                <a:srgbClr val="565658"/>
              </a:solidFill>
            </a:ln>
          </p:spPr>
          <p:txBody>
            <a:bodyPr wrap="square" lIns="0" tIns="0" rIns="0" bIns="0" rtlCol="0"/>
            <a:lstStyle/>
            <a:p/>
          </p:txBody>
        </p:sp>
        <p:sp>
          <p:nvSpPr>
            <p:cNvPr id="148" name="object 148" descr=""/>
            <p:cNvSpPr/>
            <p:nvPr/>
          </p:nvSpPr>
          <p:spPr>
            <a:xfrm>
              <a:off x="2857633" y="2186879"/>
              <a:ext cx="635" cy="1905"/>
            </a:xfrm>
            <a:custGeom>
              <a:avLst/>
              <a:gdLst/>
              <a:ahLst/>
              <a:cxnLst/>
              <a:rect l="l" t="t" r="r" b="b"/>
              <a:pathLst>
                <a:path w="635" h="1905">
                  <a:moveTo>
                    <a:pt x="0" y="1397"/>
                  </a:moveTo>
                  <a:lnTo>
                    <a:pt x="266" y="0"/>
                  </a:lnTo>
                </a:path>
              </a:pathLst>
            </a:custGeom>
            <a:ln w="3175">
              <a:solidFill>
                <a:srgbClr val="565658"/>
              </a:solidFill>
            </a:ln>
          </p:spPr>
          <p:txBody>
            <a:bodyPr wrap="square" lIns="0" tIns="0" rIns="0" bIns="0" rtlCol="0"/>
            <a:lstStyle/>
            <a:p/>
          </p:txBody>
        </p:sp>
        <p:sp>
          <p:nvSpPr>
            <p:cNvPr id="149" name="object 149" descr=""/>
            <p:cNvSpPr/>
            <p:nvPr/>
          </p:nvSpPr>
          <p:spPr>
            <a:xfrm>
              <a:off x="2750694" y="2194425"/>
              <a:ext cx="635" cy="1905"/>
            </a:xfrm>
            <a:custGeom>
              <a:avLst/>
              <a:gdLst/>
              <a:ahLst/>
              <a:cxnLst/>
              <a:rect l="l" t="t" r="r" b="b"/>
              <a:pathLst>
                <a:path w="635" h="1905">
                  <a:moveTo>
                    <a:pt x="0" y="1371"/>
                  </a:moveTo>
                  <a:lnTo>
                    <a:pt x="342" y="0"/>
                  </a:lnTo>
                </a:path>
              </a:pathLst>
            </a:custGeom>
            <a:ln w="3175">
              <a:solidFill>
                <a:srgbClr val="565658"/>
              </a:solidFill>
            </a:ln>
          </p:spPr>
          <p:txBody>
            <a:bodyPr wrap="square" lIns="0" tIns="0" rIns="0" bIns="0" rtlCol="0"/>
            <a:lstStyle/>
            <a:p/>
          </p:txBody>
        </p:sp>
        <p:sp>
          <p:nvSpPr>
            <p:cNvPr id="150" name="object 150" descr=""/>
            <p:cNvSpPr/>
            <p:nvPr/>
          </p:nvSpPr>
          <p:spPr>
            <a:xfrm>
              <a:off x="2751274" y="2194570"/>
              <a:ext cx="635" cy="1905"/>
            </a:xfrm>
            <a:custGeom>
              <a:avLst/>
              <a:gdLst/>
              <a:ahLst/>
              <a:cxnLst/>
              <a:rect l="l" t="t" r="r" b="b"/>
              <a:pathLst>
                <a:path w="635" h="1905">
                  <a:moveTo>
                    <a:pt x="368" y="0"/>
                  </a:moveTo>
                  <a:lnTo>
                    <a:pt x="0" y="1384"/>
                  </a:lnTo>
                </a:path>
              </a:pathLst>
            </a:custGeom>
            <a:ln w="3175">
              <a:solidFill>
                <a:srgbClr val="565658"/>
              </a:solidFill>
            </a:ln>
          </p:spPr>
          <p:txBody>
            <a:bodyPr wrap="square" lIns="0" tIns="0" rIns="0" bIns="0" rtlCol="0"/>
            <a:lstStyle/>
            <a:p/>
          </p:txBody>
        </p:sp>
        <p:sp>
          <p:nvSpPr>
            <p:cNvPr id="151" name="object 151" descr=""/>
            <p:cNvSpPr/>
            <p:nvPr/>
          </p:nvSpPr>
          <p:spPr>
            <a:xfrm>
              <a:off x="2761390" y="2194420"/>
              <a:ext cx="635" cy="1270"/>
            </a:xfrm>
            <a:custGeom>
              <a:avLst/>
              <a:gdLst/>
              <a:ahLst/>
              <a:cxnLst/>
              <a:rect l="l" t="t" r="r" b="b"/>
              <a:pathLst>
                <a:path w="635" h="1269">
                  <a:moveTo>
                    <a:pt x="0" y="0"/>
                  </a:moveTo>
                  <a:lnTo>
                    <a:pt x="254" y="965"/>
                  </a:lnTo>
                </a:path>
              </a:pathLst>
            </a:custGeom>
            <a:ln w="3175">
              <a:solidFill>
                <a:srgbClr val="565658"/>
              </a:solidFill>
            </a:ln>
          </p:spPr>
          <p:txBody>
            <a:bodyPr wrap="square" lIns="0" tIns="0" rIns="0" bIns="0" rtlCol="0"/>
            <a:lstStyle/>
            <a:p/>
          </p:txBody>
        </p:sp>
        <p:sp>
          <p:nvSpPr>
            <p:cNvPr id="152" name="object 152" descr=""/>
            <p:cNvSpPr/>
            <p:nvPr/>
          </p:nvSpPr>
          <p:spPr>
            <a:xfrm>
              <a:off x="2858215" y="2186992"/>
              <a:ext cx="635" cy="1905"/>
            </a:xfrm>
            <a:custGeom>
              <a:avLst/>
              <a:gdLst/>
              <a:ahLst/>
              <a:cxnLst/>
              <a:rect l="l" t="t" r="r" b="b"/>
              <a:pathLst>
                <a:path w="635" h="1905">
                  <a:moveTo>
                    <a:pt x="279" y="0"/>
                  </a:moveTo>
                  <a:lnTo>
                    <a:pt x="0" y="1409"/>
                  </a:lnTo>
                </a:path>
              </a:pathLst>
            </a:custGeom>
            <a:ln w="3175">
              <a:solidFill>
                <a:srgbClr val="565658"/>
              </a:solidFill>
            </a:ln>
          </p:spPr>
          <p:txBody>
            <a:bodyPr wrap="square" lIns="0" tIns="0" rIns="0" bIns="0" rtlCol="0"/>
            <a:lstStyle/>
            <a:p/>
          </p:txBody>
        </p:sp>
        <p:sp>
          <p:nvSpPr>
            <p:cNvPr id="153" name="object 153" descr=""/>
            <p:cNvSpPr/>
            <p:nvPr/>
          </p:nvSpPr>
          <p:spPr>
            <a:xfrm>
              <a:off x="2760813" y="2194565"/>
              <a:ext cx="635" cy="1270"/>
            </a:xfrm>
            <a:custGeom>
              <a:avLst/>
              <a:gdLst/>
              <a:ahLst/>
              <a:cxnLst/>
              <a:rect l="l" t="t" r="r" b="b"/>
              <a:pathLst>
                <a:path w="635" h="1269">
                  <a:moveTo>
                    <a:pt x="266" y="977"/>
                  </a:moveTo>
                  <a:lnTo>
                    <a:pt x="0" y="0"/>
                  </a:lnTo>
                </a:path>
              </a:pathLst>
            </a:custGeom>
            <a:ln w="3175">
              <a:solidFill>
                <a:srgbClr val="565658"/>
              </a:solidFill>
            </a:ln>
          </p:spPr>
          <p:txBody>
            <a:bodyPr wrap="square" lIns="0" tIns="0" rIns="0" bIns="0" rtlCol="0"/>
            <a:lstStyle/>
            <a:p/>
          </p:txBody>
        </p:sp>
        <p:sp>
          <p:nvSpPr>
            <p:cNvPr id="154" name="object 154" descr=""/>
            <p:cNvSpPr/>
            <p:nvPr/>
          </p:nvSpPr>
          <p:spPr>
            <a:xfrm>
              <a:off x="2760813" y="2082007"/>
              <a:ext cx="635" cy="1270"/>
            </a:xfrm>
            <a:custGeom>
              <a:avLst/>
              <a:gdLst/>
              <a:ahLst/>
              <a:cxnLst/>
              <a:rect l="l" t="t" r="r" b="b"/>
              <a:pathLst>
                <a:path w="635" h="1269">
                  <a:moveTo>
                    <a:pt x="0" y="965"/>
                  </a:moveTo>
                  <a:lnTo>
                    <a:pt x="266" y="0"/>
                  </a:lnTo>
                </a:path>
              </a:pathLst>
            </a:custGeom>
            <a:ln w="3175">
              <a:solidFill>
                <a:srgbClr val="565658"/>
              </a:solidFill>
            </a:ln>
          </p:spPr>
          <p:txBody>
            <a:bodyPr wrap="square" lIns="0" tIns="0" rIns="0" bIns="0" rtlCol="0"/>
            <a:lstStyle/>
            <a:p/>
          </p:txBody>
        </p:sp>
        <p:sp>
          <p:nvSpPr>
            <p:cNvPr id="155" name="object 155" descr=""/>
            <p:cNvSpPr/>
            <p:nvPr/>
          </p:nvSpPr>
          <p:spPr>
            <a:xfrm>
              <a:off x="2761385" y="2082174"/>
              <a:ext cx="635" cy="1270"/>
            </a:xfrm>
            <a:custGeom>
              <a:avLst/>
              <a:gdLst/>
              <a:ahLst/>
              <a:cxnLst/>
              <a:rect l="l" t="t" r="r" b="b"/>
              <a:pathLst>
                <a:path w="635" h="1269">
                  <a:moveTo>
                    <a:pt x="266" y="0"/>
                  </a:moveTo>
                  <a:lnTo>
                    <a:pt x="0" y="965"/>
                  </a:lnTo>
                </a:path>
              </a:pathLst>
            </a:custGeom>
            <a:ln w="3175">
              <a:solidFill>
                <a:srgbClr val="565658"/>
              </a:solidFill>
            </a:ln>
          </p:spPr>
          <p:txBody>
            <a:bodyPr wrap="square" lIns="0" tIns="0" rIns="0" bIns="0" rtlCol="0"/>
            <a:lstStyle/>
            <a:p/>
          </p:txBody>
        </p:sp>
        <p:sp>
          <p:nvSpPr>
            <p:cNvPr id="156" name="object 156" descr=""/>
            <p:cNvSpPr/>
            <p:nvPr/>
          </p:nvSpPr>
          <p:spPr>
            <a:xfrm>
              <a:off x="2644347" y="2194570"/>
              <a:ext cx="635" cy="1905"/>
            </a:xfrm>
            <a:custGeom>
              <a:avLst/>
              <a:gdLst/>
              <a:ahLst/>
              <a:cxnLst/>
              <a:rect l="l" t="t" r="r" b="b"/>
              <a:pathLst>
                <a:path w="635" h="1905">
                  <a:moveTo>
                    <a:pt x="368" y="0"/>
                  </a:moveTo>
                  <a:lnTo>
                    <a:pt x="0" y="1384"/>
                  </a:lnTo>
                </a:path>
              </a:pathLst>
            </a:custGeom>
            <a:ln w="3175">
              <a:solidFill>
                <a:srgbClr val="565658"/>
              </a:solidFill>
            </a:ln>
          </p:spPr>
          <p:txBody>
            <a:bodyPr wrap="square" lIns="0" tIns="0" rIns="0" bIns="0" rtlCol="0"/>
            <a:lstStyle/>
            <a:p/>
          </p:txBody>
        </p:sp>
        <p:sp>
          <p:nvSpPr>
            <p:cNvPr id="157" name="object 157" descr=""/>
            <p:cNvSpPr/>
            <p:nvPr/>
          </p:nvSpPr>
          <p:spPr>
            <a:xfrm>
              <a:off x="2643760" y="2194425"/>
              <a:ext cx="635" cy="1905"/>
            </a:xfrm>
            <a:custGeom>
              <a:avLst/>
              <a:gdLst/>
              <a:ahLst/>
              <a:cxnLst/>
              <a:rect l="l" t="t" r="r" b="b"/>
              <a:pathLst>
                <a:path w="635" h="1905">
                  <a:moveTo>
                    <a:pt x="0" y="1371"/>
                  </a:moveTo>
                  <a:lnTo>
                    <a:pt x="368" y="0"/>
                  </a:lnTo>
                </a:path>
              </a:pathLst>
            </a:custGeom>
            <a:ln w="3175">
              <a:solidFill>
                <a:srgbClr val="565658"/>
              </a:solidFill>
            </a:ln>
          </p:spPr>
          <p:txBody>
            <a:bodyPr wrap="square" lIns="0" tIns="0" rIns="0" bIns="0" rtlCol="0"/>
            <a:lstStyle/>
            <a:p/>
          </p:txBody>
        </p:sp>
        <p:sp>
          <p:nvSpPr>
            <p:cNvPr id="158" name="object 158" descr=""/>
            <p:cNvSpPr/>
            <p:nvPr/>
          </p:nvSpPr>
          <p:spPr>
            <a:xfrm>
              <a:off x="2942717" y="2133606"/>
              <a:ext cx="2540" cy="635"/>
            </a:xfrm>
            <a:custGeom>
              <a:avLst/>
              <a:gdLst/>
              <a:ahLst/>
              <a:cxnLst/>
              <a:rect l="l" t="t" r="r" b="b"/>
              <a:pathLst>
                <a:path w="2539" h="635">
                  <a:moveTo>
                    <a:pt x="2222" y="0"/>
                  </a:moveTo>
                  <a:lnTo>
                    <a:pt x="0" y="584"/>
                  </a:lnTo>
                </a:path>
              </a:pathLst>
            </a:custGeom>
            <a:ln w="3175">
              <a:solidFill>
                <a:srgbClr val="565658"/>
              </a:solidFill>
            </a:ln>
          </p:spPr>
          <p:txBody>
            <a:bodyPr wrap="square" lIns="0" tIns="0" rIns="0" bIns="0" rtlCol="0"/>
            <a:lstStyle/>
            <a:p/>
          </p:txBody>
        </p:sp>
        <p:sp>
          <p:nvSpPr>
            <p:cNvPr id="159" name="object 159" descr=""/>
            <p:cNvSpPr/>
            <p:nvPr/>
          </p:nvSpPr>
          <p:spPr>
            <a:xfrm>
              <a:off x="2942564" y="2133003"/>
              <a:ext cx="2540" cy="635"/>
            </a:xfrm>
            <a:custGeom>
              <a:avLst/>
              <a:gdLst/>
              <a:ahLst/>
              <a:cxnLst/>
              <a:rect l="l" t="t" r="r" b="b"/>
              <a:pathLst>
                <a:path w="2539" h="635">
                  <a:moveTo>
                    <a:pt x="0" y="609"/>
                  </a:moveTo>
                  <a:lnTo>
                    <a:pt x="2197" y="0"/>
                  </a:lnTo>
                </a:path>
              </a:pathLst>
            </a:custGeom>
            <a:ln w="3175">
              <a:solidFill>
                <a:srgbClr val="565658"/>
              </a:solidFill>
            </a:ln>
          </p:spPr>
          <p:txBody>
            <a:bodyPr wrap="square" lIns="0" tIns="0" rIns="0" bIns="0" rtlCol="0"/>
            <a:lstStyle/>
            <a:p/>
          </p:txBody>
        </p:sp>
        <p:sp>
          <p:nvSpPr>
            <p:cNvPr id="160" name="object 160" descr=""/>
            <p:cNvSpPr/>
            <p:nvPr/>
          </p:nvSpPr>
          <p:spPr>
            <a:xfrm>
              <a:off x="2643770" y="2081737"/>
              <a:ext cx="635" cy="1905"/>
            </a:xfrm>
            <a:custGeom>
              <a:avLst/>
              <a:gdLst/>
              <a:ahLst/>
              <a:cxnLst/>
              <a:rect l="l" t="t" r="r" b="b"/>
              <a:pathLst>
                <a:path w="635" h="1905">
                  <a:moveTo>
                    <a:pt x="368" y="1397"/>
                  </a:moveTo>
                  <a:lnTo>
                    <a:pt x="0" y="0"/>
                  </a:lnTo>
                </a:path>
              </a:pathLst>
            </a:custGeom>
            <a:ln w="3175">
              <a:solidFill>
                <a:srgbClr val="565658"/>
              </a:solidFill>
            </a:ln>
          </p:spPr>
          <p:txBody>
            <a:bodyPr wrap="square" lIns="0" tIns="0" rIns="0" bIns="0" rtlCol="0"/>
            <a:lstStyle/>
            <a:p/>
          </p:txBody>
        </p:sp>
        <p:sp>
          <p:nvSpPr>
            <p:cNvPr id="161" name="object 161" descr=""/>
            <p:cNvSpPr/>
            <p:nvPr/>
          </p:nvSpPr>
          <p:spPr>
            <a:xfrm>
              <a:off x="2644336" y="2081597"/>
              <a:ext cx="635" cy="1905"/>
            </a:xfrm>
            <a:custGeom>
              <a:avLst/>
              <a:gdLst/>
              <a:ahLst/>
              <a:cxnLst/>
              <a:rect l="l" t="t" r="r" b="b"/>
              <a:pathLst>
                <a:path w="635" h="1905">
                  <a:moveTo>
                    <a:pt x="0" y="0"/>
                  </a:moveTo>
                  <a:lnTo>
                    <a:pt x="355" y="1371"/>
                  </a:lnTo>
                </a:path>
              </a:pathLst>
            </a:custGeom>
            <a:ln w="3175">
              <a:solidFill>
                <a:srgbClr val="565658"/>
              </a:solidFill>
            </a:ln>
          </p:spPr>
          <p:txBody>
            <a:bodyPr wrap="square" lIns="0" tIns="0" rIns="0" bIns="0" rtlCol="0"/>
            <a:lstStyle/>
            <a:p/>
          </p:txBody>
        </p:sp>
        <p:sp>
          <p:nvSpPr>
            <p:cNvPr id="162" name="object 162" descr=""/>
            <p:cNvSpPr/>
            <p:nvPr/>
          </p:nvSpPr>
          <p:spPr>
            <a:xfrm>
              <a:off x="2632064" y="2081752"/>
              <a:ext cx="0" cy="114300"/>
            </a:xfrm>
            <a:custGeom>
              <a:avLst/>
              <a:gdLst/>
              <a:ahLst/>
              <a:cxnLst/>
              <a:rect l="l" t="t" r="r" b="b"/>
              <a:pathLst>
                <a:path w="0" h="114300">
                  <a:moveTo>
                    <a:pt x="0" y="0"/>
                  </a:moveTo>
                  <a:lnTo>
                    <a:pt x="0" y="114058"/>
                  </a:lnTo>
                </a:path>
              </a:pathLst>
            </a:custGeom>
            <a:ln w="3175">
              <a:solidFill>
                <a:srgbClr val="565658"/>
              </a:solidFill>
            </a:ln>
          </p:spPr>
          <p:txBody>
            <a:bodyPr wrap="square" lIns="0" tIns="0" rIns="0" bIns="0" rtlCol="0"/>
            <a:lstStyle/>
            <a:p/>
          </p:txBody>
        </p:sp>
        <p:sp>
          <p:nvSpPr>
            <p:cNvPr id="163" name="object 163" descr=""/>
            <p:cNvSpPr/>
            <p:nvPr/>
          </p:nvSpPr>
          <p:spPr>
            <a:xfrm>
              <a:off x="2675882" y="2067129"/>
              <a:ext cx="0" cy="1270"/>
            </a:xfrm>
            <a:custGeom>
              <a:avLst/>
              <a:gdLst/>
              <a:ahLst/>
              <a:cxnLst/>
              <a:rect l="l" t="t" r="r" b="b"/>
              <a:pathLst>
                <a:path w="0" h="1269">
                  <a:moveTo>
                    <a:pt x="0" y="0"/>
                  </a:moveTo>
                  <a:lnTo>
                    <a:pt x="0" y="1079"/>
                  </a:lnTo>
                </a:path>
              </a:pathLst>
            </a:custGeom>
            <a:ln w="3175">
              <a:solidFill>
                <a:srgbClr val="565658"/>
              </a:solidFill>
            </a:ln>
          </p:spPr>
          <p:txBody>
            <a:bodyPr wrap="square" lIns="0" tIns="0" rIns="0" bIns="0" rtlCol="0"/>
            <a:lstStyle/>
            <a:p/>
          </p:txBody>
        </p:sp>
        <p:sp>
          <p:nvSpPr>
            <p:cNvPr id="164" name="object 164" descr=""/>
            <p:cNvSpPr/>
            <p:nvPr/>
          </p:nvSpPr>
          <p:spPr>
            <a:xfrm>
              <a:off x="2678577" y="2066903"/>
              <a:ext cx="635" cy="635"/>
            </a:xfrm>
            <a:custGeom>
              <a:avLst/>
              <a:gdLst/>
              <a:ahLst/>
              <a:cxnLst/>
              <a:rect l="l" t="t" r="r" b="b"/>
              <a:pathLst>
                <a:path w="635" h="635">
                  <a:moveTo>
                    <a:pt x="126" y="114"/>
                  </a:moveTo>
                  <a:lnTo>
                    <a:pt x="0" y="0"/>
                  </a:lnTo>
                </a:path>
              </a:pathLst>
            </a:custGeom>
            <a:ln w="3175">
              <a:solidFill>
                <a:srgbClr val="565658"/>
              </a:solidFill>
            </a:ln>
          </p:spPr>
          <p:txBody>
            <a:bodyPr wrap="square" lIns="0" tIns="0" rIns="0" bIns="0" rtlCol="0"/>
            <a:lstStyle/>
            <a:p/>
          </p:txBody>
        </p:sp>
        <p:sp>
          <p:nvSpPr>
            <p:cNvPr id="165" name="object 165" descr=""/>
            <p:cNvSpPr/>
            <p:nvPr/>
          </p:nvSpPr>
          <p:spPr>
            <a:xfrm>
              <a:off x="2678698" y="2067017"/>
              <a:ext cx="635" cy="0"/>
            </a:xfrm>
            <a:custGeom>
              <a:avLst/>
              <a:gdLst/>
              <a:ahLst/>
              <a:cxnLst/>
              <a:rect l="l" t="t" r="r" b="b"/>
              <a:pathLst>
                <a:path w="635" h="0">
                  <a:moveTo>
                    <a:pt x="533" y="0"/>
                  </a:moveTo>
                  <a:lnTo>
                    <a:pt x="0" y="0"/>
                  </a:lnTo>
                </a:path>
              </a:pathLst>
            </a:custGeom>
            <a:ln w="3175">
              <a:solidFill>
                <a:srgbClr val="565658"/>
              </a:solidFill>
            </a:ln>
          </p:spPr>
          <p:txBody>
            <a:bodyPr wrap="square" lIns="0" tIns="0" rIns="0" bIns="0" rtlCol="0"/>
            <a:lstStyle/>
            <a:p/>
          </p:txBody>
        </p:sp>
        <p:sp>
          <p:nvSpPr>
            <p:cNvPr id="166" name="object 166" descr=""/>
            <p:cNvSpPr/>
            <p:nvPr/>
          </p:nvSpPr>
          <p:spPr>
            <a:xfrm>
              <a:off x="2126787" y="297576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67" name="object 167" descr=""/>
            <p:cNvSpPr/>
            <p:nvPr/>
          </p:nvSpPr>
          <p:spPr>
            <a:xfrm>
              <a:off x="2678736" y="2064253"/>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68" name="object 168" descr=""/>
            <p:cNvSpPr/>
            <p:nvPr/>
          </p:nvSpPr>
          <p:spPr>
            <a:xfrm>
              <a:off x="2668602" y="2074613"/>
              <a:ext cx="6350" cy="0"/>
            </a:xfrm>
            <a:custGeom>
              <a:avLst/>
              <a:gdLst/>
              <a:ahLst/>
              <a:cxnLst/>
              <a:rect l="l" t="t" r="r" b="b"/>
              <a:pathLst>
                <a:path w="6350" h="0">
                  <a:moveTo>
                    <a:pt x="0" y="0"/>
                  </a:moveTo>
                  <a:lnTo>
                    <a:pt x="5905" y="0"/>
                  </a:lnTo>
                </a:path>
              </a:pathLst>
            </a:custGeom>
            <a:ln w="3175">
              <a:solidFill>
                <a:srgbClr val="565658"/>
              </a:solidFill>
            </a:ln>
          </p:spPr>
          <p:txBody>
            <a:bodyPr wrap="square" lIns="0" tIns="0" rIns="0" bIns="0" rtlCol="0"/>
            <a:lstStyle/>
            <a:p/>
          </p:txBody>
        </p:sp>
        <p:sp>
          <p:nvSpPr>
            <p:cNvPr id="169" name="object 169" descr=""/>
            <p:cNvSpPr/>
            <p:nvPr/>
          </p:nvSpPr>
          <p:spPr>
            <a:xfrm>
              <a:off x="2133652" y="2960349"/>
              <a:ext cx="0" cy="6350"/>
            </a:xfrm>
            <a:custGeom>
              <a:avLst/>
              <a:gdLst/>
              <a:ahLst/>
              <a:cxnLst/>
              <a:rect l="l" t="t" r="r" b="b"/>
              <a:pathLst>
                <a:path w="0" h="6350">
                  <a:moveTo>
                    <a:pt x="0" y="5918"/>
                  </a:moveTo>
                  <a:lnTo>
                    <a:pt x="0" y="0"/>
                  </a:lnTo>
                </a:path>
              </a:pathLst>
            </a:custGeom>
            <a:ln w="3175">
              <a:solidFill>
                <a:srgbClr val="565658"/>
              </a:solidFill>
            </a:ln>
          </p:spPr>
          <p:txBody>
            <a:bodyPr wrap="square" lIns="0" tIns="0" rIns="0" bIns="0" rtlCol="0"/>
            <a:lstStyle/>
            <a:p/>
          </p:txBody>
        </p:sp>
        <p:sp>
          <p:nvSpPr>
            <p:cNvPr id="170" name="object 170" descr=""/>
            <p:cNvSpPr/>
            <p:nvPr/>
          </p:nvSpPr>
          <p:spPr>
            <a:xfrm>
              <a:off x="2133652" y="2978809"/>
              <a:ext cx="0" cy="1905"/>
            </a:xfrm>
            <a:custGeom>
              <a:avLst/>
              <a:gdLst/>
              <a:ahLst/>
              <a:cxnLst/>
              <a:rect l="l" t="t" r="r" b="b"/>
              <a:pathLst>
                <a:path w="0" h="1905">
                  <a:moveTo>
                    <a:pt x="0" y="1739"/>
                  </a:moveTo>
                  <a:lnTo>
                    <a:pt x="0" y="0"/>
                  </a:lnTo>
                </a:path>
              </a:pathLst>
            </a:custGeom>
            <a:ln w="3175">
              <a:solidFill>
                <a:srgbClr val="565658"/>
              </a:solidFill>
            </a:ln>
          </p:spPr>
          <p:txBody>
            <a:bodyPr wrap="square" lIns="0" tIns="0" rIns="0" bIns="0" rtlCol="0"/>
            <a:lstStyle/>
            <a:p/>
          </p:txBody>
        </p:sp>
        <p:sp>
          <p:nvSpPr>
            <p:cNvPr id="171" name="object 171" descr=""/>
            <p:cNvSpPr/>
            <p:nvPr/>
          </p:nvSpPr>
          <p:spPr>
            <a:xfrm>
              <a:off x="2133652" y="2975308"/>
              <a:ext cx="0" cy="3810"/>
            </a:xfrm>
            <a:custGeom>
              <a:avLst/>
              <a:gdLst/>
              <a:ahLst/>
              <a:cxnLst/>
              <a:rect l="l" t="t" r="r" b="b"/>
              <a:pathLst>
                <a:path w="0" h="3810">
                  <a:moveTo>
                    <a:pt x="0" y="3492"/>
                  </a:moveTo>
                  <a:lnTo>
                    <a:pt x="0" y="0"/>
                  </a:lnTo>
                </a:path>
              </a:pathLst>
            </a:custGeom>
            <a:ln w="3175">
              <a:solidFill>
                <a:srgbClr val="565658"/>
              </a:solidFill>
            </a:ln>
          </p:spPr>
          <p:txBody>
            <a:bodyPr wrap="square" lIns="0" tIns="0" rIns="0" bIns="0" rtlCol="0"/>
            <a:lstStyle/>
            <a:p/>
          </p:txBody>
        </p:sp>
        <p:sp>
          <p:nvSpPr>
            <p:cNvPr id="172" name="object 172" descr=""/>
            <p:cNvSpPr/>
            <p:nvPr/>
          </p:nvSpPr>
          <p:spPr>
            <a:xfrm>
              <a:off x="2133652" y="2974629"/>
              <a:ext cx="0" cy="1270"/>
            </a:xfrm>
            <a:custGeom>
              <a:avLst/>
              <a:gdLst/>
              <a:ahLst/>
              <a:cxnLst/>
              <a:rect l="l" t="t" r="r" b="b"/>
              <a:pathLst>
                <a:path w="0" h="1269">
                  <a:moveTo>
                    <a:pt x="0" y="685"/>
                  </a:moveTo>
                  <a:lnTo>
                    <a:pt x="0" y="0"/>
                  </a:lnTo>
                </a:path>
              </a:pathLst>
            </a:custGeom>
            <a:ln w="3175">
              <a:solidFill>
                <a:srgbClr val="565658"/>
              </a:solidFill>
            </a:ln>
          </p:spPr>
          <p:txBody>
            <a:bodyPr wrap="square" lIns="0" tIns="0" rIns="0" bIns="0" rtlCol="0"/>
            <a:lstStyle/>
            <a:p/>
          </p:txBody>
        </p:sp>
        <p:sp>
          <p:nvSpPr>
            <p:cNvPr id="173" name="object 173" descr=""/>
            <p:cNvSpPr/>
            <p:nvPr/>
          </p:nvSpPr>
          <p:spPr>
            <a:xfrm>
              <a:off x="2959865" y="2186291"/>
              <a:ext cx="3175" cy="0"/>
            </a:xfrm>
            <a:custGeom>
              <a:avLst/>
              <a:gdLst/>
              <a:ahLst/>
              <a:cxnLst/>
              <a:rect l="l" t="t" r="r" b="b"/>
              <a:pathLst>
                <a:path w="3175" h="0">
                  <a:moveTo>
                    <a:pt x="0" y="0"/>
                  </a:moveTo>
                  <a:lnTo>
                    <a:pt x="2628" y="0"/>
                  </a:lnTo>
                </a:path>
              </a:pathLst>
            </a:custGeom>
            <a:ln w="3175">
              <a:solidFill>
                <a:srgbClr val="565658"/>
              </a:solidFill>
            </a:ln>
          </p:spPr>
          <p:txBody>
            <a:bodyPr wrap="square" lIns="0" tIns="0" rIns="0" bIns="0" rtlCol="0"/>
            <a:lstStyle/>
            <a:p/>
          </p:txBody>
        </p:sp>
        <p:sp>
          <p:nvSpPr>
            <p:cNvPr id="174" name="object 174" descr=""/>
            <p:cNvSpPr/>
            <p:nvPr/>
          </p:nvSpPr>
          <p:spPr>
            <a:xfrm>
              <a:off x="2959846" y="2091252"/>
              <a:ext cx="3175" cy="0"/>
            </a:xfrm>
            <a:custGeom>
              <a:avLst/>
              <a:gdLst/>
              <a:ahLst/>
              <a:cxnLst/>
              <a:rect l="l" t="t" r="r" b="b"/>
              <a:pathLst>
                <a:path w="3175" h="0">
                  <a:moveTo>
                    <a:pt x="2628" y="0"/>
                  </a:moveTo>
                  <a:lnTo>
                    <a:pt x="0" y="0"/>
                  </a:lnTo>
                </a:path>
              </a:pathLst>
            </a:custGeom>
            <a:ln w="3175">
              <a:solidFill>
                <a:srgbClr val="565658"/>
              </a:solidFill>
            </a:ln>
          </p:spPr>
          <p:txBody>
            <a:bodyPr wrap="square" lIns="0" tIns="0" rIns="0" bIns="0" rtlCol="0"/>
            <a:lstStyle/>
            <a:p/>
          </p:txBody>
        </p:sp>
        <p:sp>
          <p:nvSpPr>
            <p:cNvPr id="175" name="object 175" descr=""/>
            <p:cNvSpPr/>
            <p:nvPr/>
          </p:nvSpPr>
          <p:spPr>
            <a:xfrm>
              <a:off x="2962475" y="2185821"/>
              <a:ext cx="635" cy="635"/>
            </a:xfrm>
            <a:custGeom>
              <a:avLst/>
              <a:gdLst/>
              <a:ahLst/>
              <a:cxnLst/>
              <a:rect l="l" t="t" r="r" b="b"/>
              <a:pathLst>
                <a:path w="635" h="635">
                  <a:moveTo>
                    <a:pt x="0" y="469"/>
                  </a:moveTo>
                  <a:lnTo>
                    <a:pt x="469" y="0"/>
                  </a:lnTo>
                </a:path>
              </a:pathLst>
            </a:custGeom>
            <a:ln w="3175">
              <a:solidFill>
                <a:srgbClr val="565658"/>
              </a:solidFill>
            </a:ln>
          </p:spPr>
          <p:txBody>
            <a:bodyPr wrap="square" lIns="0" tIns="0" rIns="0" bIns="0" rtlCol="0"/>
            <a:lstStyle/>
            <a:p/>
          </p:txBody>
        </p:sp>
        <p:sp>
          <p:nvSpPr>
            <p:cNvPr id="176" name="object 176" descr=""/>
            <p:cNvSpPr/>
            <p:nvPr/>
          </p:nvSpPr>
          <p:spPr>
            <a:xfrm>
              <a:off x="2125922" y="2977343"/>
              <a:ext cx="635" cy="0"/>
            </a:xfrm>
            <a:custGeom>
              <a:avLst/>
              <a:gdLst/>
              <a:ahLst/>
              <a:cxnLst/>
              <a:rect l="l" t="t" r="r" b="b"/>
              <a:pathLst>
                <a:path w="635" h="0">
                  <a:moveTo>
                    <a:pt x="126" y="0"/>
                  </a:moveTo>
                  <a:lnTo>
                    <a:pt x="0" y="0"/>
                  </a:lnTo>
                </a:path>
              </a:pathLst>
            </a:custGeom>
            <a:ln w="3175">
              <a:solidFill>
                <a:srgbClr val="565658"/>
              </a:solidFill>
            </a:ln>
          </p:spPr>
          <p:txBody>
            <a:bodyPr wrap="square" lIns="0" tIns="0" rIns="0" bIns="0" rtlCol="0"/>
            <a:lstStyle/>
            <a:p/>
          </p:txBody>
        </p:sp>
        <p:sp>
          <p:nvSpPr>
            <p:cNvPr id="177" name="object 177" descr=""/>
            <p:cNvSpPr/>
            <p:nvPr/>
          </p:nvSpPr>
          <p:spPr>
            <a:xfrm>
              <a:off x="2962489" y="2091253"/>
              <a:ext cx="635" cy="635"/>
            </a:xfrm>
            <a:custGeom>
              <a:avLst/>
              <a:gdLst/>
              <a:ahLst/>
              <a:cxnLst/>
              <a:rect l="l" t="t" r="r" b="b"/>
              <a:pathLst>
                <a:path w="635" h="635">
                  <a:moveTo>
                    <a:pt x="469" y="482"/>
                  </a:moveTo>
                  <a:lnTo>
                    <a:pt x="0" y="0"/>
                  </a:lnTo>
                </a:path>
              </a:pathLst>
            </a:custGeom>
            <a:ln w="3175">
              <a:solidFill>
                <a:srgbClr val="565658"/>
              </a:solidFill>
            </a:ln>
          </p:spPr>
          <p:txBody>
            <a:bodyPr wrap="square" lIns="0" tIns="0" rIns="0" bIns="0" rtlCol="0"/>
            <a:lstStyle/>
            <a:p/>
          </p:txBody>
        </p:sp>
        <p:sp>
          <p:nvSpPr>
            <p:cNvPr id="178" name="object 178" descr=""/>
            <p:cNvSpPr/>
            <p:nvPr/>
          </p:nvSpPr>
          <p:spPr>
            <a:xfrm>
              <a:off x="2133652" y="2966273"/>
              <a:ext cx="0" cy="8255"/>
            </a:xfrm>
            <a:custGeom>
              <a:avLst/>
              <a:gdLst/>
              <a:ahLst/>
              <a:cxnLst/>
              <a:rect l="l" t="t" r="r" b="b"/>
              <a:pathLst>
                <a:path w="0" h="8255">
                  <a:moveTo>
                    <a:pt x="0" y="7721"/>
                  </a:moveTo>
                  <a:lnTo>
                    <a:pt x="0" y="0"/>
                  </a:lnTo>
                </a:path>
              </a:pathLst>
            </a:custGeom>
            <a:ln w="3175">
              <a:solidFill>
                <a:srgbClr val="565658"/>
              </a:solidFill>
            </a:ln>
          </p:spPr>
          <p:txBody>
            <a:bodyPr wrap="square" lIns="0" tIns="0" rIns="0" bIns="0" rtlCol="0"/>
            <a:lstStyle/>
            <a:p/>
          </p:txBody>
        </p:sp>
        <p:sp>
          <p:nvSpPr>
            <p:cNvPr id="179" name="object 179" descr=""/>
            <p:cNvSpPr/>
            <p:nvPr/>
          </p:nvSpPr>
          <p:spPr>
            <a:xfrm>
              <a:off x="2963430" y="2186291"/>
              <a:ext cx="15240" cy="0"/>
            </a:xfrm>
            <a:custGeom>
              <a:avLst/>
              <a:gdLst/>
              <a:ahLst/>
              <a:cxnLst/>
              <a:rect l="l" t="t" r="r" b="b"/>
              <a:pathLst>
                <a:path w="15239" h="0">
                  <a:moveTo>
                    <a:pt x="0" y="0"/>
                  </a:moveTo>
                  <a:lnTo>
                    <a:pt x="15074" y="0"/>
                  </a:lnTo>
                </a:path>
              </a:pathLst>
            </a:custGeom>
            <a:ln w="3175">
              <a:solidFill>
                <a:srgbClr val="565658"/>
              </a:solidFill>
            </a:ln>
          </p:spPr>
          <p:txBody>
            <a:bodyPr wrap="square" lIns="0" tIns="0" rIns="0" bIns="0" rtlCol="0"/>
            <a:lstStyle/>
            <a:p/>
          </p:txBody>
        </p:sp>
        <p:sp>
          <p:nvSpPr>
            <p:cNvPr id="180" name="object 180" descr=""/>
            <p:cNvSpPr/>
            <p:nvPr/>
          </p:nvSpPr>
          <p:spPr>
            <a:xfrm>
              <a:off x="2963430" y="2091252"/>
              <a:ext cx="15240" cy="0"/>
            </a:xfrm>
            <a:custGeom>
              <a:avLst/>
              <a:gdLst/>
              <a:ahLst/>
              <a:cxnLst/>
              <a:rect l="l" t="t" r="r" b="b"/>
              <a:pathLst>
                <a:path w="15239" h="0">
                  <a:moveTo>
                    <a:pt x="15100" y="0"/>
                  </a:moveTo>
                  <a:lnTo>
                    <a:pt x="0" y="0"/>
                  </a:lnTo>
                </a:path>
              </a:pathLst>
            </a:custGeom>
            <a:ln w="3175">
              <a:solidFill>
                <a:srgbClr val="565658"/>
              </a:solidFill>
            </a:ln>
          </p:spPr>
          <p:txBody>
            <a:bodyPr wrap="square" lIns="0" tIns="0" rIns="0" bIns="0" rtlCol="0"/>
            <a:lstStyle/>
            <a:p/>
          </p:txBody>
        </p:sp>
        <p:sp>
          <p:nvSpPr>
            <p:cNvPr id="181" name="object 181" descr=""/>
            <p:cNvSpPr/>
            <p:nvPr/>
          </p:nvSpPr>
          <p:spPr>
            <a:xfrm>
              <a:off x="2323952" y="2076407"/>
              <a:ext cx="2540" cy="0"/>
            </a:xfrm>
            <a:custGeom>
              <a:avLst/>
              <a:gdLst/>
              <a:ahLst/>
              <a:cxnLst/>
              <a:rect l="l" t="t" r="r" b="b"/>
              <a:pathLst>
                <a:path w="2539" h="0">
                  <a:moveTo>
                    <a:pt x="2146" y="0"/>
                  </a:moveTo>
                  <a:lnTo>
                    <a:pt x="0" y="0"/>
                  </a:lnTo>
                </a:path>
              </a:pathLst>
            </a:custGeom>
            <a:ln w="3175">
              <a:solidFill>
                <a:srgbClr val="565658"/>
              </a:solidFill>
            </a:ln>
          </p:spPr>
          <p:txBody>
            <a:bodyPr wrap="square" lIns="0" tIns="0" rIns="0" bIns="0" rtlCol="0"/>
            <a:lstStyle/>
            <a:p/>
          </p:txBody>
        </p:sp>
        <p:sp>
          <p:nvSpPr>
            <p:cNvPr id="182" name="object 182" descr=""/>
            <p:cNvSpPr/>
            <p:nvPr/>
          </p:nvSpPr>
          <p:spPr>
            <a:xfrm>
              <a:off x="2323953" y="2075811"/>
              <a:ext cx="2540" cy="0"/>
            </a:xfrm>
            <a:custGeom>
              <a:avLst/>
              <a:gdLst/>
              <a:ahLst/>
              <a:cxnLst/>
              <a:rect l="l" t="t" r="r" b="b"/>
              <a:pathLst>
                <a:path w="2539" h="0">
                  <a:moveTo>
                    <a:pt x="0" y="0"/>
                  </a:moveTo>
                  <a:lnTo>
                    <a:pt x="2146" y="0"/>
                  </a:lnTo>
                </a:path>
              </a:pathLst>
            </a:custGeom>
            <a:ln w="3175">
              <a:solidFill>
                <a:srgbClr val="565658"/>
              </a:solidFill>
            </a:ln>
          </p:spPr>
          <p:txBody>
            <a:bodyPr wrap="square" lIns="0" tIns="0" rIns="0" bIns="0" rtlCol="0"/>
            <a:lstStyle/>
            <a:p/>
          </p:txBody>
        </p:sp>
        <p:sp>
          <p:nvSpPr>
            <p:cNvPr id="183" name="object 183" descr=""/>
            <p:cNvSpPr/>
            <p:nvPr/>
          </p:nvSpPr>
          <p:spPr>
            <a:xfrm>
              <a:off x="2678910" y="2064259"/>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84" name="object 184" descr=""/>
            <p:cNvSpPr/>
            <p:nvPr/>
          </p:nvSpPr>
          <p:spPr>
            <a:xfrm>
              <a:off x="2678704" y="2067017"/>
              <a:ext cx="635" cy="0"/>
            </a:xfrm>
            <a:custGeom>
              <a:avLst/>
              <a:gdLst/>
              <a:ahLst/>
              <a:cxnLst/>
              <a:rect l="l" t="t" r="r" b="b"/>
              <a:pathLst>
                <a:path w="635" h="0">
                  <a:moveTo>
                    <a:pt x="0" y="0"/>
                  </a:moveTo>
                  <a:lnTo>
                    <a:pt x="584" y="0"/>
                  </a:lnTo>
                </a:path>
              </a:pathLst>
            </a:custGeom>
            <a:ln w="3175">
              <a:solidFill>
                <a:srgbClr val="565658"/>
              </a:solidFill>
            </a:ln>
          </p:spPr>
          <p:txBody>
            <a:bodyPr wrap="square" lIns="0" tIns="0" rIns="0" bIns="0" rtlCol="0"/>
            <a:lstStyle/>
            <a:p/>
          </p:txBody>
        </p:sp>
        <p:sp>
          <p:nvSpPr>
            <p:cNvPr id="185" name="object 185" descr=""/>
            <p:cNvSpPr/>
            <p:nvPr/>
          </p:nvSpPr>
          <p:spPr>
            <a:xfrm>
              <a:off x="2677142" y="206545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86" name="object 186" descr=""/>
            <p:cNvSpPr/>
            <p:nvPr/>
          </p:nvSpPr>
          <p:spPr>
            <a:xfrm>
              <a:off x="2678704" y="2064561"/>
              <a:ext cx="0" cy="2540"/>
            </a:xfrm>
            <a:custGeom>
              <a:avLst/>
              <a:gdLst/>
              <a:ahLst/>
              <a:cxnLst/>
              <a:rect l="l" t="t" r="r" b="b"/>
              <a:pathLst>
                <a:path w="0" h="2539">
                  <a:moveTo>
                    <a:pt x="0" y="0"/>
                  </a:moveTo>
                  <a:lnTo>
                    <a:pt x="0" y="2451"/>
                  </a:lnTo>
                </a:path>
              </a:pathLst>
            </a:custGeom>
            <a:ln w="3175">
              <a:solidFill>
                <a:srgbClr val="565658"/>
              </a:solidFill>
            </a:ln>
          </p:spPr>
          <p:txBody>
            <a:bodyPr wrap="square" lIns="0" tIns="0" rIns="0" bIns="0" rtlCol="0"/>
            <a:lstStyle/>
            <a:p/>
          </p:txBody>
        </p:sp>
        <p:sp>
          <p:nvSpPr>
            <p:cNvPr id="187" name="object 187" descr=""/>
            <p:cNvSpPr/>
            <p:nvPr/>
          </p:nvSpPr>
          <p:spPr>
            <a:xfrm>
              <a:off x="2124871" y="2977158"/>
              <a:ext cx="0" cy="1270"/>
            </a:xfrm>
            <a:custGeom>
              <a:avLst/>
              <a:gdLst/>
              <a:ahLst/>
              <a:cxnLst/>
              <a:rect l="l" t="t" r="r" b="b"/>
              <a:pathLst>
                <a:path w="0" h="1269">
                  <a:moveTo>
                    <a:pt x="0" y="0"/>
                  </a:moveTo>
                  <a:lnTo>
                    <a:pt x="0" y="698"/>
                  </a:lnTo>
                </a:path>
              </a:pathLst>
            </a:custGeom>
            <a:ln w="3175">
              <a:solidFill>
                <a:srgbClr val="565658"/>
              </a:solidFill>
            </a:ln>
          </p:spPr>
          <p:txBody>
            <a:bodyPr wrap="square" lIns="0" tIns="0" rIns="0" bIns="0" rtlCol="0"/>
            <a:lstStyle/>
            <a:p/>
          </p:txBody>
        </p:sp>
        <p:sp>
          <p:nvSpPr>
            <p:cNvPr id="188" name="object 188" descr=""/>
            <p:cNvSpPr/>
            <p:nvPr/>
          </p:nvSpPr>
          <p:spPr>
            <a:xfrm>
              <a:off x="2126049" y="2977320"/>
              <a:ext cx="0" cy="1270"/>
            </a:xfrm>
            <a:custGeom>
              <a:avLst/>
              <a:gdLst/>
              <a:ahLst/>
              <a:cxnLst/>
              <a:rect l="l" t="t" r="r" b="b"/>
              <a:pathLst>
                <a:path w="0" h="1269">
                  <a:moveTo>
                    <a:pt x="0" y="723"/>
                  </a:moveTo>
                  <a:lnTo>
                    <a:pt x="0" y="0"/>
                  </a:lnTo>
                </a:path>
              </a:pathLst>
            </a:custGeom>
            <a:ln w="3175">
              <a:solidFill>
                <a:srgbClr val="565658"/>
              </a:solidFill>
            </a:ln>
          </p:spPr>
          <p:txBody>
            <a:bodyPr wrap="square" lIns="0" tIns="0" rIns="0" bIns="0" rtlCol="0"/>
            <a:lstStyle/>
            <a:p/>
          </p:txBody>
        </p:sp>
        <p:sp>
          <p:nvSpPr>
            <p:cNvPr id="189" name="object 189" descr=""/>
            <p:cNvSpPr/>
            <p:nvPr/>
          </p:nvSpPr>
          <p:spPr>
            <a:xfrm>
              <a:off x="2318694" y="2132135"/>
              <a:ext cx="1270" cy="1270"/>
            </a:xfrm>
            <a:custGeom>
              <a:avLst/>
              <a:gdLst/>
              <a:ahLst/>
              <a:cxnLst/>
              <a:rect l="l" t="t" r="r" b="b"/>
              <a:pathLst>
                <a:path w="1269" h="1269">
                  <a:moveTo>
                    <a:pt x="0" y="0"/>
                  </a:moveTo>
                  <a:lnTo>
                    <a:pt x="952" y="723"/>
                  </a:lnTo>
                </a:path>
              </a:pathLst>
            </a:custGeom>
            <a:ln w="3175">
              <a:solidFill>
                <a:srgbClr val="565658"/>
              </a:solidFill>
            </a:ln>
          </p:spPr>
          <p:txBody>
            <a:bodyPr wrap="square" lIns="0" tIns="0" rIns="0" bIns="0" rtlCol="0"/>
            <a:lstStyle/>
            <a:p/>
          </p:txBody>
        </p:sp>
        <p:sp>
          <p:nvSpPr>
            <p:cNvPr id="190" name="object 190" descr=""/>
            <p:cNvSpPr/>
            <p:nvPr/>
          </p:nvSpPr>
          <p:spPr>
            <a:xfrm>
              <a:off x="2295503" y="2244532"/>
              <a:ext cx="1270" cy="635"/>
            </a:xfrm>
            <a:custGeom>
              <a:avLst/>
              <a:gdLst/>
              <a:ahLst/>
              <a:cxnLst/>
              <a:rect l="l" t="t" r="r" b="b"/>
              <a:pathLst>
                <a:path w="1269" h="635">
                  <a:moveTo>
                    <a:pt x="0" y="0"/>
                  </a:moveTo>
                  <a:lnTo>
                    <a:pt x="876" y="152"/>
                  </a:lnTo>
                </a:path>
              </a:pathLst>
            </a:custGeom>
            <a:ln w="3175">
              <a:solidFill>
                <a:srgbClr val="565658"/>
              </a:solidFill>
            </a:ln>
          </p:spPr>
          <p:txBody>
            <a:bodyPr wrap="square" lIns="0" tIns="0" rIns="0" bIns="0" rtlCol="0"/>
            <a:lstStyle/>
            <a:p/>
          </p:txBody>
        </p:sp>
        <p:sp>
          <p:nvSpPr>
            <p:cNvPr id="191" name="object 191" descr=""/>
            <p:cNvSpPr/>
            <p:nvPr/>
          </p:nvSpPr>
          <p:spPr>
            <a:xfrm>
              <a:off x="2296222" y="2252469"/>
              <a:ext cx="1270" cy="635"/>
            </a:xfrm>
            <a:custGeom>
              <a:avLst/>
              <a:gdLst/>
              <a:ahLst/>
              <a:cxnLst/>
              <a:rect l="l" t="t" r="r" b="b"/>
              <a:pathLst>
                <a:path w="1269" h="635">
                  <a:moveTo>
                    <a:pt x="0" y="0"/>
                  </a:moveTo>
                  <a:lnTo>
                    <a:pt x="1219" y="177"/>
                  </a:lnTo>
                </a:path>
              </a:pathLst>
            </a:custGeom>
            <a:ln w="3175">
              <a:solidFill>
                <a:srgbClr val="565658"/>
              </a:solidFill>
            </a:ln>
          </p:spPr>
          <p:txBody>
            <a:bodyPr wrap="square" lIns="0" tIns="0" rIns="0" bIns="0" rtlCol="0"/>
            <a:lstStyle/>
            <a:p/>
          </p:txBody>
        </p:sp>
        <p:sp>
          <p:nvSpPr>
            <p:cNvPr id="192" name="object 192" descr=""/>
            <p:cNvSpPr/>
            <p:nvPr/>
          </p:nvSpPr>
          <p:spPr>
            <a:xfrm>
              <a:off x="2327739" y="2080827"/>
              <a:ext cx="1270" cy="0"/>
            </a:xfrm>
            <a:custGeom>
              <a:avLst/>
              <a:gdLst/>
              <a:ahLst/>
              <a:cxnLst/>
              <a:rect l="l" t="t" r="r" b="b"/>
              <a:pathLst>
                <a:path w="1269" h="0">
                  <a:moveTo>
                    <a:pt x="1168" y="0"/>
                  </a:moveTo>
                  <a:lnTo>
                    <a:pt x="0" y="0"/>
                  </a:lnTo>
                </a:path>
              </a:pathLst>
            </a:custGeom>
            <a:ln w="3175">
              <a:solidFill>
                <a:srgbClr val="565658"/>
              </a:solidFill>
            </a:ln>
          </p:spPr>
          <p:txBody>
            <a:bodyPr wrap="square" lIns="0" tIns="0" rIns="0" bIns="0" rtlCol="0"/>
            <a:lstStyle/>
            <a:p/>
          </p:txBody>
        </p:sp>
        <p:sp>
          <p:nvSpPr>
            <p:cNvPr id="193" name="object 193" descr=""/>
            <p:cNvSpPr/>
            <p:nvPr/>
          </p:nvSpPr>
          <p:spPr>
            <a:xfrm>
              <a:off x="2318694" y="2130205"/>
              <a:ext cx="1905" cy="2540"/>
            </a:xfrm>
            <a:custGeom>
              <a:avLst/>
              <a:gdLst/>
              <a:ahLst/>
              <a:cxnLst/>
              <a:rect l="l" t="t" r="r" b="b"/>
              <a:pathLst>
                <a:path w="1905" h="2539">
                  <a:moveTo>
                    <a:pt x="0" y="1930"/>
                  </a:moveTo>
                  <a:lnTo>
                    <a:pt x="1524" y="0"/>
                  </a:lnTo>
                </a:path>
              </a:pathLst>
            </a:custGeom>
            <a:ln w="3175">
              <a:solidFill>
                <a:srgbClr val="565658"/>
              </a:solidFill>
            </a:ln>
          </p:spPr>
          <p:txBody>
            <a:bodyPr wrap="square" lIns="0" tIns="0" rIns="0" bIns="0" rtlCol="0"/>
            <a:lstStyle/>
            <a:p/>
          </p:txBody>
        </p:sp>
        <p:sp>
          <p:nvSpPr>
            <p:cNvPr id="194" name="object 194" descr=""/>
            <p:cNvSpPr/>
            <p:nvPr/>
          </p:nvSpPr>
          <p:spPr>
            <a:xfrm>
              <a:off x="2326491" y="2080789"/>
              <a:ext cx="1270" cy="635"/>
            </a:xfrm>
            <a:custGeom>
              <a:avLst/>
              <a:gdLst/>
              <a:ahLst/>
              <a:cxnLst/>
              <a:rect l="l" t="t" r="r" b="b"/>
              <a:pathLst>
                <a:path w="1269" h="635">
                  <a:moveTo>
                    <a:pt x="1244" y="38"/>
                  </a:moveTo>
                  <a:lnTo>
                    <a:pt x="0" y="0"/>
                  </a:lnTo>
                </a:path>
              </a:pathLst>
            </a:custGeom>
            <a:ln w="3175">
              <a:solidFill>
                <a:srgbClr val="565658"/>
              </a:solidFill>
            </a:ln>
          </p:spPr>
          <p:txBody>
            <a:bodyPr wrap="square" lIns="0" tIns="0" rIns="0" bIns="0" rtlCol="0"/>
            <a:lstStyle/>
            <a:p/>
          </p:txBody>
        </p:sp>
        <p:sp>
          <p:nvSpPr>
            <p:cNvPr id="195" name="object 195" descr=""/>
            <p:cNvSpPr/>
            <p:nvPr/>
          </p:nvSpPr>
          <p:spPr>
            <a:xfrm>
              <a:off x="2327897" y="2075811"/>
              <a:ext cx="1905" cy="0"/>
            </a:xfrm>
            <a:custGeom>
              <a:avLst/>
              <a:gdLst/>
              <a:ahLst/>
              <a:cxnLst/>
              <a:rect l="l" t="t" r="r" b="b"/>
              <a:pathLst>
                <a:path w="1905" h="0">
                  <a:moveTo>
                    <a:pt x="0" y="0"/>
                  </a:moveTo>
                  <a:lnTo>
                    <a:pt x="1841" y="0"/>
                  </a:lnTo>
                </a:path>
              </a:pathLst>
            </a:custGeom>
            <a:ln w="3175">
              <a:solidFill>
                <a:srgbClr val="565658"/>
              </a:solidFill>
            </a:ln>
          </p:spPr>
          <p:txBody>
            <a:bodyPr wrap="square" lIns="0" tIns="0" rIns="0" bIns="0" rtlCol="0"/>
            <a:lstStyle/>
            <a:p/>
          </p:txBody>
        </p:sp>
        <p:sp>
          <p:nvSpPr>
            <p:cNvPr id="196" name="object 196" descr=""/>
            <p:cNvSpPr/>
            <p:nvPr/>
          </p:nvSpPr>
          <p:spPr>
            <a:xfrm>
              <a:off x="2327303" y="2075811"/>
              <a:ext cx="635" cy="0"/>
            </a:xfrm>
            <a:custGeom>
              <a:avLst/>
              <a:gdLst/>
              <a:ahLst/>
              <a:cxnLst/>
              <a:rect l="l" t="t" r="r" b="b"/>
              <a:pathLst>
                <a:path w="635" h="0">
                  <a:moveTo>
                    <a:pt x="0" y="0"/>
                  </a:moveTo>
                  <a:lnTo>
                    <a:pt x="596" y="0"/>
                  </a:lnTo>
                </a:path>
              </a:pathLst>
            </a:custGeom>
            <a:ln w="3175">
              <a:solidFill>
                <a:srgbClr val="565658"/>
              </a:solidFill>
            </a:ln>
          </p:spPr>
          <p:txBody>
            <a:bodyPr wrap="square" lIns="0" tIns="0" rIns="0" bIns="0" rtlCol="0"/>
            <a:lstStyle/>
            <a:p/>
          </p:txBody>
        </p:sp>
        <p:sp>
          <p:nvSpPr>
            <p:cNvPr id="197" name="object 197" descr=""/>
            <p:cNvSpPr/>
            <p:nvPr/>
          </p:nvSpPr>
          <p:spPr>
            <a:xfrm>
              <a:off x="2295508" y="2244999"/>
              <a:ext cx="1270" cy="635"/>
            </a:xfrm>
            <a:custGeom>
              <a:avLst/>
              <a:gdLst/>
              <a:ahLst/>
              <a:cxnLst/>
              <a:rect l="l" t="t" r="r" b="b"/>
              <a:pathLst>
                <a:path w="1269" h="635">
                  <a:moveTo>
                    <a:pt x="838" y="165"/>
                  </a:moveTo>
                  <a:lnTo>
                    <a:pt x="0" y="0"/>
                  </a:lnTo>
                </a:path>
              </a:pathLst>
            </a:custGeom>
            <a:ln w="3175">
              <a:solidFill>
                <a:srgbClr val="565658"/>
              </a:solidFill>
            </a:ln>
          </p:spPr>
          <p:txBody>
            <a:bodyPr wrap="square" lIns="0" tIns="0" rIns="0" bIns="0" rtlCol="0"/>
            <a:lstStyle/>
            <a:p/>
          </p:txBody>
        </p:sp>
        <p:sp>
          <p:nvSpPr>
            <p:cNvPr id="198" name="object 198" descr=""/>
            <p:cNvSpPr/>
            <p:nvPr/>
          </p:nvSpPr>
          <p:spPr>
            <a:xfrm>
              <a:off x="2296157" y="2257206"/>
              <a:ext cx="635" cy="635"/>
            </a:xfrm>
            <a:custGeom>
              <a:avLst/>
              <a:gdLst/>
              <a:ahLst/>
              <a:cxnLst/>
              <a:rect l="l" t="t" r="r" b="b"/>
              <a:pathLst>
                <a:path w="635" h="635">
                  <a:moveTo>
                    <a:pt x="406" y="63"/>
                  </a:moveTo>
                  <a:lnTo>
                    <a:pt x="0" y="0"/>
                  </a:lnTo>
                </a:path>
              </a:pathLst>
            </a:custGeom>
            <a:ln w="3175">
              <a:solidFill>
                <a:srgbClr val="565658"/>
              </a:solidFill>
            </a:ln>
          </p:spPr>
          <p:txBody>
            <a:bodyPr wrap="square" lIns="0" tIns="0" rIns="0" bIns="0" rtlCol="0"/>
            <a:lstStyle/>
            <a:p/>
          </p:txBody>
        </p:sp>
        <p:sp>
          <p:nvSpPr>
            <p:cNvPr id="199" name="object 199" descr=""/>
            <p:cNvSpPr/>
            <p:nvPr/>
          </p:nvSpPr>
          <p:spPr>
            <a:xfrm>
              <a:off x="2126179" y="2963514"/>
              <a:ext cx="1270" cy="0"/>
            </a:xfrm>
            <a:custGeom>
              <a:avLst/>
              <a:gdLst/>
              <a:ahLst/>
              <a:cxnLst/>
              <a:rect l="l" t="t" r="r" b="b"/>
              <a:pathLst>
                <a:path w="1269" h="0">
                  <a:moveTo>
                    <a:pt x="1054" y="0"/>
                  </a:moveTo>
                  <a:lnTo>
                    <a:pt x="0" y="0"/>
                  </a:lnTo>
                </a:path>
              </a:pathLst>
            </a:custGeom>
            <a:ln w="3175">
              <a:solidFill>
                <a:srgbClr val="565658"/>
              </a:solidFill>
            </a:ln>
          </p:spPr>
          <p:txBody>
            <a:bodyPr wrap="square" lIns="0" tIns="0" rIns="0" bIns="0" rtlCol="0"/>
            <a:lstStyle/>
            <a:p/>
          </p:txBody>
        </p:sp>
        <p:sp>
          <p:nvSpPr>
            <p:cNvPr id="200" name="object 200" descr=""/>
            <p:cNvSpPr/>
            <p:nvPr/>
          </p:nvSpPr>
          <p:spPr>
            <a:xfrm>
              <a:off x="2127473" y="2962851"/>
              <a:ext cx="1905" cy="0"/>
            </a:xfrm>
            <a:custGeom>
              <a:avLst/>
              <a:gdLst/>
              <a:ahLst/>
              <a:cxnLst/>
              <a:rect l="l" t="t" r="r" b="b"/>
              <a:pathLst>
                <a:path w="1905" h="0">
                  <a:moveTo>
                    <a:pt x="1435" y="0"/>
                  </a:moveTo>
                  <a:lnTo>
                    <a:pt x="0" y="0"/>
                  </a:lnTo>
                </a:path>
              </a:pathLst>
            </a:custGeom>
            <a:ln w="3175">
              <a:solidFill>
                <a:srgbClr val="565658"/>
              </a:solidFill>
            </a:ln>
          </p:spPr>
          <p:txBody>
            <a:bodyPr wrap="square" lIns="0" tIns="0" rIns="0" bIns="0" rtlCol="0"/>
            <a:lstStyle/>
            <a:p/>
          </p:txBody>
        </p:sp>
        <p:sp>
          <p:nvSpPr>
            <p:cNvPr id="201" name="object 201" descr=""/>
            <p:cNvSpPr/>
            <p:nvPr/>
          </p:nvSpPr>
          <p:spPr>
            <a:xfrm>
              <a:off x="2127476" y="2978051"/>
              <a:ext cx="1905" cy="0"/>
            </a:xfrm>
            <a:custGeom>
              <a:avLst/>
              <a:gdLst/>
              <a:ahLst/>
              <a:cxnLst/>
              <a:rect l="l" t="t" r="r" b="b"/>
              <a:pathLst>
                <a:path w="1905" h="0">
                  <a:moveTo>
                    <a:pt x="0" y="0"/>
                  </a:moveTo>
                  <a:lnTo>
                    <a:pt x="1447" y="0"/>
                  </a:lnTo>
                </a:path>
              </a:pathLst>
            </a:custGeom>
            <a:ln w="3175">
              <a:solidFill>
                <a:srgbClr val="565658"/>
              </a:solidFill>
            </a:ln>
          </p:spPr>
          <p:txBody>
            <a:bodyPr wrap="square" lIns="0" tIns="0" rIns="0" bIns="0" rtlCol="0"/>
            <a:lstStyle/>
            <a:p/>
          </p:txBody>
        </p:sp>
        <p:sp>
          <p:nvSpPr>
            <p:cNvPr id="202" name="object 202" descr=""/>
            <p:cNvSpPr/>
            <p:nvPr/>
          </p:nvSpPr>
          <p:spPr>
            <a:xfrm>
              <a:off x="2128907" y="2962138"/>
              <a:ext cx="635" cy="635"/>
            </a:xfrm>
            <a:custGeom>
              <a:avLst/>
              <a:gdLst/>
              <a:ahLst/>
              <a:cxnLst/>
              <a:rect l="l" t="t" r="r" b="b"/>
              <a:pathLst>
                <a:path w="635" h="635">
                  <a:moveTo>
                    <a:pt x="596" y="0"/>
                  </a:moveTo>
                  <a:lnTo>
                    <a:pt x="0" y="596"/>
                  </a:lnTo>
                </a:path>
              </a:pathLst>
            </a:custGeom>
            <a:ln w="3175">
              <a:solidFill>
                <a:srgbClr val="565658"/>
              </a:solidFill>
            </a:ln>
          </p:spPr>
          <p:txBody>
            <a:bodyPr wrap="square" lIns="0" tIns="0" rIns="0" bIns="0" rtlCol="0"/>
            <a:lstStyle/>
            <a:p/>
          </p:txBody>
        </p:sp>
        <p:sp>
          <p:nvSpPr>
            <p:cNvPr id="203" name="object 203" descr=""/>
            <p:cNvSpPr/>
            <p:nvPr/>
          </p:nvSpPr>
          <p:spPr>
            <a:xfrm>
              <a:off x="2123487" y="2962851"/>
              <a:ext cx="3175" cy="0"/>
            </a:xfrm>
            <a:custGeom>
              <a:avLst/>
              <a:gdLst/>
              <a:ahLst/>
              <a:cxnLst/>
              <a:rect l="l" t="t" r="r" b="b"/>
              <a:pathLst>
                <a:path w="3175" h="0">
                  <a:moveTo>
                    <a:pt x="2438" y="0"/>
                  </a:moveTo>
                  <a:lnTo>
                    <a:pt x="2578" y="0"/>
                  </a:lnTo>
                </a:path>
                <a:path w="3175" h="0">
                  <a:moveTo>
                    <a:pt x="2438" y="0"/>
                  </a:moveTo>
                  <a:lnTo>
                    <a:pt x="0" y="0"/>
                  </a:lnTo>
                </a:path>
              </a:pathLst>
            </a:custGeom>
            <a:ln w="3175">
              <a:solidFill>
                <a:srgbClr val="565658"/>
              </a:solidFill>
            </a:ln>
          </p:spPr>
          <p:txBody>
            <a:bodyPr wrap="square" lIns="0" tIns="0" rIns="0" bIns="0" rtlCol="0"/>
            <a:lstStyle/>
            <a:p/>
          </p:txBody>
        </p:sp>
        <p:sp>
          <p:nvSpPr>
            <p:cNvPr id="204" name="object 204" descr=""/>
            <p:cNvSpPr/>
            <p:nvPr/>
          </p:nvSpPr>
          <p:spPr>
            <a:xfrm>
              <a:off x="2133652" y="2916199"/>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205" name="object 205" descr=""/>
            <p:cNvSpPr/>
            <p:nvPr/>
          </p:nvSpPr>
          <p:spPr>
            <a:xfrm>
              <a:off x="2133652" y="2914321"/>
              <a:ext cx="5080" cy="0"/>
            </a:xfrm>
            <a:custGeom>
              <a:avLst/>
              <a:gdLst/>
              <a:ahLst/>
              <a:cxnLst/>
              <a:rect l="l" t="t" r="r" b="b"/>
              <a:pathLst>
                <a:path w="5080" h="0">
                  <a:moveTo>
                    <a:pt x="4749" y="0"/>
                  </a:moveTo>
                  <a:lnTo>
                    <a:pt x="0" y="0"/>
                  </a:lnTo>
                </a:path>
              </a:pathLst>
            </a:custGeom>
            <a:ln w="3175">
              <a:solidFill>
                <a:srgbClr val="565658"/>
              </a:solidFill>
            </a:ln>
          </p:spPr>
          <p:txBody>
            <a:bodyPr wrap="square" lIns="0" tIns="0" rIns="0" bIns="0" rtlCol="0"/>
            <a:lstStyle/>
            <a:p/>
          </p:txBody>
        </p:sp>
        <p:sp>
          <p:nvSpPr>
            <p:cNvPr id="206" name="object 206" descr=""/>
            <p:cNvSpPr/>
            <p:nvPr/>
          </p:nvSpPr>
          <p:spPr>
            <a:xfrm>
              <a:off x="2133652" y="2914320"/>
              <a:ext cx="0" cy="1905"/>
            </a:xfrm>
            <a:custGeom>
              <a:avLst/>
              <a:gdLst/>
              <a:ahLst/>
              <a:cxnLst/>
              <a:rect l="l" t="t" r="r" b="b"/>
              <a:pathLst>
                <a:path w="0" h="1905">
                  <a:moveTo>
                    <a:pt x="0" y="1879"/>
                  </a:moveTo>
                  <a:lnTo>
                    <a:pt x="0" y="0"/>
                  </a:lnTo>
                </a:path>
              </a:pathLst>
            </a:custGeom>
            <a:ln w="3175">
              <a:solidFill>
                <a:srgbClr val="565658"/>
              </a:solidFill>
            </a:ln>
          </p:spPr>
          <p:txBody>
            <a:bodyPr wrap="square" lIns="0" tIns="0" rIns="0" bIns="0" rtlCol="0"/>
            <a:lstStyle/>
            <a:p/>
          </p:txBody>
        </p:sp>
        <p:sp>
          <p:nvSpPr>
            <p:cNvPr id="207" name="object 207" descr=""/>
            <p:cNvSpPr/>
            <p:nvPr/>
          </p:nvSpPr>
          <p:spPr>
            <a:xfrm>
              <a:off x="2133652" y="2931355"/>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208" name="object 208" descr=""/>
            <p:cNvSpPr/>
            <p:nvPr/>
          </p:nvSpPr>
          <p:spPr>
            <a:xfrm>
              <a:off x="2133652" y="2919815"/>
              <a:ext cx="5080" cy="12065"/>
            </a:xfrm>
            <a:custGeom>
              <a:avLst/>
              <a:gdLst/>
              <a:ahLst/>
              <a:cxnLst/>
              <a:rect l="l" t="t" r="r" b="b"/>
              <a:pathLst>
                <a:path w="5080" h="12064">
                  <a:moveTo>
                    <a:pt x="4749" y="0"/>
                  </a:moveTo>
                  <a:lnTo>
                    <a:pt x="0" y="0"/>
                  </a:lnTo>
                </a:path>
                <a:path w="5080" h="12064">
                  <a:moveTo>
                    <a:pt x="4749" y="0"/>
                  </a:moveTo>
                  <a:lnTo>
                    <a:pt x="4749" y="11544"/>
                  </a:lnTo>
                </a:path>
              </a:pathLst>
            </a:custGeom>
            <a:ln w="3175">
              <a:solidFill>
                <a:srgbClr val="565658"/>
              </a:solidFill>
            </a:ln>
          </p:spPr>
          <p:txBody>
            <a:bodyPr wrap="square" lIns="0" tIns="0" rIns="0" bIns="0" rtlCol="0"/>
            <a:lstStyle/>
            <a:p/>
          </p:txBody>
        </p:sp>
        <p:sp>
          <p:nvSpPr>
            <p:cNvPr id="209" name="object 209" descr=""/>
            <p:cNvSpPr/>
            <p:nvPr/>
          </p:nvSpPr>
          <p:spPr>
            <a:xfrm>
              <a:off x="2133652" y="2919824"/>
              <a:ext cx="0" cy="12065"/>
            </a:xfrm>
            <a:custGeom>
              <a:avLst/>
              <a:gdLst/>
              <a:ahLst/>
              <a:cxnLst/>
              <a:rect l="l" t="t" r="r" b="b"/>
              <a:pathLst>
                <a:path w="0" h="12064">
                  <a:moveTo>
                    <a:pt x="0" y="11531"/>
                  </a:moveTo>
                  <a:lnTo>
                    <a:pt x="0" y="0"/>
                  </a:lnTo>
                </a:path>
              </a:pathLst>
            </a:custGeom>
            <a:ln w="3175">
              <a:solidFill>
                <a:srgbClr val="565658"/>
              </a:solidFill>
            </a:ln>
          </p:spPr>
          <p:txBody>
            <a:bodyPr wrap="square" lIns="0" tIns="0" rIns="0" bIns="0" rtlCol="0"/>
            <a:lstStyle/>
            <a:p/>
          </p:txBody>
        </p:sp>
        <p:sp>
          <p:nvSpPr>
            <p:cNvPr id="210" name="object 210" descr=""/>
            <p:cNvSpPr/>
            <p:nvPr/>
          </p:nvSpPr>
          <p:spPr>
            <a:xfrm>
              <a:off x="2133652" y="3139454"/>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211" name="object 211" descr=""/>
            <p:cNvSpPr/>
            <p:nvPr/>
          </p:nvSpPr>
          <p:spPr>
            <a:xfrm>
              <a:off x="2298181" y="2407177"/>
              <a:ext cx="4445" cy="4445"/>
            </a:xfrm>
            <a:custGeom>
              <a:avLst/>
              <a:gdLst/>
              <a:ahLst/>
              <a:cxnLst/>
              <a:rect l="l" t="t" r="r" b="b"/>
              <a:pathLst>
                <a:path w="4444" h="4444">
                  <a:moveTo>
                    <a:pt x="0" y="3962"/>
                  </a:moveTo>
                  <a:lnTo>
                    <a:pt x="4089" y="0"/>
                  </a:lnTo>
                </a:path>
              </a:pathLst>
            </a:custGeom>
            <a:ln w="3175">
              <a:solidFill>
                <a:srgbClr val="565658"/>
              </a:solidFill>
            </a:ln>
          </p:spPr>
          <p:txBody>
            <a:bodyPr wrap="square" lIns="0" tIns="0" rIns="0" bIns="0" rtlCol="0"/>
            <a:lstStyle/>
            <a:p/>
          </p:txBody>
        </p:sp>
        <p:sp>
          <p:nvSpPr>
            <p:cNvPr id="212" name="object 212" descr=""/>
            <p:cNvSpPr/>
            <p:nvPr/>
          </p:nvSpPr>
          <p:spPr>
            <a:xfrm>
              <a:off x="2399145" y="2417560"/>
              <a:ext cx="5080" cy="3175"/>
            </a:xfrm>
            <a:custGeom>
              <a:avLst/>
              <a:gdLst/>
              <a:ahLst/>
              <a:cxnLst/>
              <a:rect l="l" t="t" r="r" b="b"/>
              <a:pathLst>
                <a:path w="5080" h="3175">
                  <a:moveTo>
                    <a:pt x="4914" y="3073"/>
                  </a:moveTo>
                  <a:lnTo>
                    <a:pt x="0" y="0"/>
                  </a:lnTo>
                </a:path>
              </a:pathLst>
            </a:custGeom>
            <a:ln w="3175">
              <a:solidFill>
                <a:srgbClr val="565658"/>
              </a:solidFill>
            </a:ln>
          </p:spPr>
          <p:txBody>
            <a:bodyPr wrap="square" lIns="0" tIns="0" rIns="0" bIns="0" rtlCol="0"/>
            <a:lstStyle/>
            <a:p/>
          </p:txBody>
        </p:sp>
        <p:sp>
          <p:nvSpPr>
            <p:cNvPr id="213" name="object 213" descr=""/>
            <p:cNvSpPr/>
            <p:nvPr/>
          </p:nvSpPr>
          <p:spPr>
            <a:xfrm>
              <a:off x="2319910" y="2141189"/>
              <a:ext cx="6350" cy="2540"/>
            </a:xfrm>
            <a:custGeom>
              <a:avLst/>
              <a:gdLst/>
              <a:ahLst/>
              <a:cxnLst/>
              <a:rect l="l" t="t" r="r" b="b"/>
              <a:pathLst>
                <a:path w="6350" h="2539">
                  <a:moveTo>
                    <a:pt x="0" y="0"/>
                  </a:moveTo>
                  <a:lnTo>
                    <a:pt x="5803" y="2197"/>
                  </a:lnTo>
                </a:path>
              </a:pathLst>
            </a:custGeom>
            <a:ln w="3175">
              <a:solidFill>
                <a:srgbClr val="565658"/>
              </a:solidFill>
            </a:ln>
          </p:spPr>
          <p:txBody>
            <a:bodyPr wrap="square" lIns="0" tIns="0" rIns="0" bIns="0" rtlCol="0"/>
            <a:lstStyle/>
            <a:p/>
          </p:txBody>
        </p:sp>
        <p:sp>
          <p:nvSpPr>
            <p:cNvPr id="214" name="object 214" descr=""/>
            <p:cNvSpPr/>
            <p:nvPr/>
          </p:nvSpPr>
          <p:spPr>
            <a:xfrm>
              <a:off x="2293505" y="2246175"/>
              <a:ext cx="3175" cy="635"/>
            </a:xfrm>
            <a:custGeom>
              <a:avLst/>
              <a:gdLst/>
              <a:ahLst/>
              <a:cxnLst/>
              <a:rect l="l" t="t" r="r" b="b"/>
              <a:pathLst>
                <a:path w="3175" h="635">
                  <a:moveTo>
                    <a:pt x="3175" y="558"/>
                  </a:moveTo>
                  <a:lnTo>
                    <a:pt x="0" y="0"/>
                  </a:lnTo>
                </a:path>
              </a:pathLst>
            </a:custGeom>
            <a:ln w="3175">
              <a:solidFill>
                <a:srgbClr val="565658"/>
              </a:solidFill>
            </a:ln>
          </p:spPr>
          <p:txBody>
            <a:bodyPr wrap="square" lIns="0" tIns="0" rIns="0" bIns="0" rtlCol="0"/>
            <a:lstStyle/>
            <a:p/>
          </p:txBody>
        </p:sp>
        <p:sp>
          <p:nvSpPr>
            <p:cNvPr id="215" name="object 215" descr=""/>
            <p:cNvSpPr/>
            <p:nvPr/>
          </p:nvSpPr>
          <p:spPr>
            <a:xfrm>
              <a:off x="2714051" y="2071421"/>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216" name="object 216" descr=""/>
            <p:cNvSpPr/>
            <p:nvPr/>
          </p:nvSpPr>
          <p:spPr>
            <a:xfrm>
              <a:off x="2720587" y="2071426"/>
              <a:ext cx="0" cy="3810"/>
            </a:xfrm>
            <a:custGeom>
              <a:avLst/>
              <a:gdLst/>
              <a:ahLst/>
              <a:cxnLst/>
              <a:rect l="l" t="t" r="r" b="b"/>
              <a:pathLst>
                <a:path w="0" h="3810">
                  <a:moveTo>
                    <a:pt x="0" y="3187"/>
                  </a:moveTo>
                  <a:lnTo>
                    <a:pt x="0" y="0"/>
                  </a:lnTo>
                </a:path>
              </a:pathLst>
            </a:custGeom>
            <a:ln w="3175">
              <a:solidFill>
                <a:srgbClr val="565658"/>
              </a:solidFill>
            </a:ln>
          </p:spPr>
          <p:txBody>
            <a:bodyPr wrap="square" lIns="0" tIns="0" rIns="0" bIns="0" rtlCol="0"/>
            <a:lstStyle/>
            <a:p/>
          </p:txBody>
        </p:sp>
        <p:sp>
          <p:nvSpPr>
            <p:cNvPr id="217" name="object 217" descr=""/>
            <p:cNvSpPr/>
            <p:nvPr/>
          </p:nvSpPr>
          <p:spPr>
            <a:xfrm>
              <a:off x="2667709" y="2071426"/>
              <a:ext cx="0" cy="3810"/>
            </a:xfrm>
            <a:custGeom>
              <a:avLst/>
              <a:gdLst/>
              <a:ahLst/>
              <a:cxnLst/>
              <a:rect l="l" t="t" r="r" b="b"/>
              <a:pathLst>
                <a:path w="0" h="3810">
                  <a:moveTo>
                    <a:pt x="0" y="3187"/>
                  </a:moveTo>
                  <a:lnTo>
                    <a:pt x="0" y="0"/>
                  </a:lnTo>
                </a:path>
              </a:pathLst>
            </a:custGeom>
            <a:ln w="3175">
              <a:solidFill>
                <a:srgbClr val="565658"/>
              </a:solidFill>
            </a:ln>
          </p:spPr>
          <p:txBody>
            <a:bodyPr wrap="square" lIns="0" tIns="0" rIns="0" bIns="0" rtlCol="0"/>
            <a:lstStyle/>
            <a:p/>
          </p:txBody>
        </p:sp>
        <p:sp>
          <p:nvSpPr>
            <p:cNvPr id="218" name="object 218" descr=""/>
            <p:cNvSpPr/>
            <p:nvPr/>
          </p:nvSpPr>
          <p:spPr>
            <a:xfrm>
              <a:off x="2661186" y="2071421"/>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219" name="object 219" descr=""/>
            <p:cNvSpPr/>
            <p:nvPr/>
          </p:nvSpPr>
          <p:spPr>
            <a:xfrm>
              <a:off x="2291868" y="2307938"/>
              <a:ext cx="6350" cy="2540"/>
            </a:xfrm>
            <a:custGeom>
              <a:avLst/>
              <a:gdLst/>
              <a:ahLst/>
              <a:cxnLst/>
              <a:rect l="l" t="t" r="r" b="b"/>
              <a:pathLst>
                <a:path w="6350" h="2539">
                  <a:moveTo>
                    <a:pt x="6121" y="2184"/>
                  </a:moveTo>
                  <a:lnTo>
                    <a:pt x="0" y="0"/>
                  </a:lnTo>
                </a:path>
              </a:pathLst>
            </a:custGeom>
            <a:ln w="3175">
              <a:solidFill>
                <a:srgbClr val="565658"/>
              </a:solidFill>
            </a:ln>
          </p:spPr>
          <p:txBody>
            <a:bodyPr wrap="square" lIns="0" tIns="0" rIns="0" bIns="0" rtlCol="0"/>
            <a:lstStyle/>
            <a:p/>
          </p:txBody>
        </p:sp>
        <p:sp>
          <p:nvSpPr>
            <p:cNvPr id="220" name="object 220" descr=""/>
            <p:cNvSpPr/>
            <p:nvPr/>
          </p:nvSpPr>
          <p:spPr>
            <a:xfrm>
              <a:off x="2326688" y="2132321"/>
              <a:ext cx="3810" cy="5080"/>
            </a:xfrm>
            <a:custGeom>
              <a:avLst/>
              <a:gdLst/>
              <a:ahLst/>
              <a:cxnLst/>
              <a:rect l="l" t="t" r="r" b="b"/>
              <a:pathLst>
                <a:path w="3810" h="5080">
                  <a:moveTo>
                    <a:pt x="3721" y="4559"/>
                  </a:moveTo>
                  <a:lnTo>
                    <a:pt x="0" y="0"/>
                  </a:lnTo>
                </a:path>
              </a:pathLst>
            </a:custGeom>
            <a:ln w="3175">
              <a:solidFill>
                <a:srgbClr val="565658"/>
              </a:solidFill>
            </a:ln>
          </p:spPr>
          <p:txBody>
            <a:bodyPr wrap="square" lIns="0" tIns="0" rIns="0" bIns="0" rtlCol="0"/>
            <a:lstStyle/>
            <a:p/>
          </p:txBody>
        </p:sp>
        <p:sp>
          <p:nvSpPr>
            <p:cNvPr id="221" name="object 221" descr=""/>
            <p:cNvSpPr/>
            <p:nvPr/>
          </p:nvSpPr>
          <p:spPr>
            <a:xfrm>
              <a:off x="2419433" y="2325154"/>
              <a:ext cx="6985" cy="1270"/>
            </a:xfrm>
            <a:custGeom>
              <a:avLst/>
              <a:gdLst/>
              <a:ahLst/>
              <a:cxnLst/>
              <a:rect l="l" t="t" r="r" b="b"/>
              <a:pathLst>
                <a:path w="6985" h="1269">
                  <a:moveTo>
                    <a:pt x="6604" y="0"/>
                  </a:moveTo>
                  <a:lnTo>
                    <a:pt x="0" y="1206"/>
                  </a:lnTo>
                </a:path>
              </a:pathLst>
            </a:custGeom>
            <a:ln w="3175">
              <a:solidFill>
                <a:srgbClr val="565658"/>
              </a:solidFill>
            </a:ln>
          </p:spPr>
          <p:txBody>
            <a:bodyPr wrap="square" lIns="0" tIns="0" rIns="0" bIns="0" rtlCol="0"/>
            <a:lstStyle/>
            <a:p/>
          </p:txBody>
        </p:sp>
        <p:sp>
          <p:nvSpPr>
            <p:cNvPr id="222" name="object 222" descr=""/>
            <p:cNvSpPr/>
            <p:nvPr/>
          </p:nvSpPr>
          <p:spPr>
            <a:xfrm>
              <a:off x="2445068" y="2155528"/>
              <a:ext cx="5715" cy="1270"/>
            </a:xfrm>
            <a:custGeom>
              <a:avLst/>
              <a:gdLst/>
              <a:ahLst/>
              <a:cxnLst/>
              <a:rect l="l" t="t" r="r" b="b"/>
              <a:pathLst>
                <a:path w="5714" h="1269">
                  <a:moveTo>
                    <a:pt x="0" y="1003"/>
                  </a:moveTo>
                  <a:lnTo>
                    <a:pt x="5689" y="0"/>
                  </a:lnTo>
                </a:path>
              </a:pathLst>
            </a:custGeom>
            <a:ln w="3175">
              <a:solidFill>
                <a:srgbClr val="565658"/>
              </a:solidFill>
            </a:ln>
          </p:spPr>
          <p:txBody>
            <a:bodyPr wrap="square" lIns="0" tIns="0" rIns="0" bIns="0" rtlCol="0"/>
            <a:lstStyle/>
            <a:p/>
          </p:txBody>
        </p:sp>
        <p:sp>
          <p:nvSpPr>
            <p:cNvPr id="223" name="object 223" descr=""/>
            <p:cNvSpPr/>
            <p:nvPr/>
          </p:nvSpPr>
          <p:spPr>
            <a:xfrm>
              <a:off x="2292804" y="2400169"/>
              <a:ext cx="5715" cy="1905"/>
            </a:xfrm>
            <a:custGeom>
              <a:avLst/>
              <a:gdLst/>
              <a:ahLst/>
              <a:cxnLst/>
              <a:rect l="l" t="t" r="r" b="b"/>
              <a:pathLst>
                <a:path w="5714" h="1905">
                  <a:moveTo>
                    <a:pt x="5575" y="0"/>
                  </a:moveTo>
                  <a:lnTo>
                    <a:pt x="0" y="1384"/>
                  </a:lnTo>
                </a:path>
              </a:pathLst>
            </a:custGeom>
            <a:ln w="3175">
              <a:solidFill>
                <a:srgbClr val="565658"/>
              </a:solidFill>
            </a:ln>
          </p:spPr>
          <p:txBody>
            <a:bodyPr wrap="square" lIns="0" tIns="0" rIns="0" bIns="0" rtlCol="0"/>
            <a:lstStyle/>
            <a:p/>
          </p:txBody>
        </p:sp>
        <p:sp>
          <p:nvSpPr>
            <p:cNvPr id="224" name="object 224" descr=""/>
            <p:cNvSpPr/>
            <p:nvPr/>
          </p:nvSpPr>
          <p:spPr>
            <a:xfrm>
              <a:off x="2393257" y="2423052"/>
              <a:ext cx="3175" cy="5080"/>
            </a:xfrm>
            <a:custGeom>
              <a:avLst/>
              <a:gdLst/>
              <a:ahLst/>
              <a:cxnLst/>
              <a:rect l="l" t="t" r="r" b="b"/>
              <a:pathLst>
                <a:path w="3175" h="5080">
                  <a:moveTo>
                    <a:pt x="0" y="0"/>
                  </a:moveTo>
                  <a:lnTo>
                    <a:pt x="2565" y="4775"/>
                  </a:lnTo>
                </a:path>
              </a:pathLst>
            </a:custGeom>
            <a:ln w="3175">
              <a:solidFill>
                <a:srgbClr val="565658"/>
              </a:solidFill>
            </a:ln>
          </p:spPr>
          <p:txBody>
            <a:bodyPr wrap="square" lIns="0" tIns="0" rIns="0" bIns="0" rtlCol="0"/>
            <a:lstStyle/>
            <a:p/>
          </p:txBody>
        </p:sp>
        <p:sp>
          <p:nvSpPr>
            <p:cNvPr id="225" name="object 225" descr=""/>
            <p:cNvSpPr/>
            <p:nvPr/>
          </p:nvSpPr>
          <p:spPr>
            <a:xfrm>
              <a:off x="2433787" y="2243224"/>
              <a:ext cx="6985" cy="635"/>
            </a:xfrm>
            <a:custGeom>
              <a:avLst/>
              <a:gdLst/>
              <a:ahLst/>
              <a:cxnLst/>
              <a:rect l="l" t="t" r="r" b="b"/>
              <a:pathLst>
                <a:path w="6985" h="635">
                  <a:moveTo>
                    <a:pt x="6692" y="0"/>
                  </a:moveTo>
                  <a:lnTo>
                    <a:pt x="0" y="266"/>
                  </a:lnTo>
                </a:path>
              </a:pathLst>
            </a:custGeom>
            <a:ln w="3175">
              <a:solidFill>
                <a:srgbClr val="565658"/>
              </a:solidFill>
            </a:ln>
          </p:spPr>
          <p:txBody>
            <a:bodyPr wrap="square" lIns="0" tIns="0" rIns="0" bIns="0" rtlCol="0"/>
            <a:lstStyle/>
            <a:p/>
          </p:txBody>
        </p:sp>
        <p:sp>
          <p:nvSpPr>
            <p:cNvPr id="226" name="object 226" descr=""/>
            <p:cNvSpPr/>
            <p:nvPr/>
          </p:nvSpPr>
          <p:spPr>
            <a:xfrm>
              <a:off x="2418782" y="2334369"/>
              <a:ext cx="6350" cy="2540"/>
            </a:xfrm>
            <a:custGeom>
              <a:avLst/>
              <a:gdLst/>
              <a:ahLst/>
              <a:cxnLst/>
              <a:rect l="l" t="t" r="r" b="b"/>
              <a:pathLst>
                <a:path w="6350" h="2539">
                  <a:moveTo>
                    <a:pt x="0" y="0"/>
                  </a:moveTo>
                  <a:lnTo>
                    <a:pt x="6146" y="2184"/>
                  </a:lnTo>
                </a:path>
              </a:pathLst>
            </a:custGeom>
            <a:ln w="3175">
              <a:solidFill>
                <a:srgbClr val="565658"/>
              </a:solidFill>
            </a:ln>
          </p:spPr>
          <p:txBody>
            <a:bodyPr wrap="square" lIns="0" tIns="0" rIns="0" bIns="0" rtlCol="0"/>
            <a:lstStyle/>
            <a:p/>
          </p:txBody>
        </p:sp>
        <p:sp>
          <p:nvSpPr>
            <p:cNvPr id="227" name="object 227" descr=""/>
            <p:cNvSpPr/>
            <p:nvPr/>
          </p:nvSpPr>
          <p:spPr>
            <a:xfrm>
              <a:off x="2300947" y="2226291"/>
              <a:ext cx="6985" cy="1270"/>
            </a:xfrm>
            <a:custGeom>
              <a:avLst/>
              <a:gdLst/>
              <a:ahLst/>
              <a:cxnLst/>
              <a:rect l="l" t="t" r="r" b="b"/>
              <a:pathLst>
                <a:path w="6985" h="1269">
                  <a:moveTo>
                    <a:pt x="0" y="965"/>
                  </a:moveTo>
                  <a:lnTo>
                    <a:pt x="6604" y="0"/>
                  </a:lnTo>
                </a:path>
              </a:pathLst>
            </a:custGeom>
            <a:ln w="3175">
              <a:solidFill>
                <a:srgbClr val="565658"/>
              </a:solidFill>
            </a:ln>
          </p:spPr>
          <p:txBody>
            <a:bodyPr wrap="square" lIns="0" tIns="0" rIns="0" bIns="0" rtlCol="0"/>
            <a:lstStyle/>
            <a:p/>
          </p:txBody>
        </p:sp>
        <p:sp>
          <p:nvSpPr>
            <p:cNvPr id="228" name="object 228" descr=""/>
            <p:cNvSpPr/>
            <p:nvPr/>
          </p:nvSpPr>
          <p:spPr>
            <a:xfrm>
              <a:off x="2778031" y="2129599"/>
              <a:ext cx="3175" cy="0"/>
            </a:xfrm>
            <a:custGeom>
              <a:avLst/>
              <a:gdLst/>
              <a:ahLst/>
              <a:cxnLst/>
              <a:rect l="l" t="t" r="r" b="b"/>
              <a:pathLst>
                <a:path w="3175" h="0">
                  <a:moveTo>
                    <a:pt x="3086" y="0"/>
                  </a:moveTo>
                  <a:lnTo>
                    <a:pt x="0" y="0"/>
                  </a:lnTo>
                </a:path>
              </a:pathLst>
            </a:custGeom>
            <a:ln w="3175">
              <a:solidFill>
                <a:srgbClr val="565658"/>
              </a:solidFill>
            </a:ln>
          </p:spPr>
          <p:txBody>
            <a:bodyPr wrap="square" lIns="0" tIns="0" rIns="0" bIns="0" rtlCol="0"/>
            <a:lstStyle/>
            <a:p/>
          </p:txBody>
        </p:sp>
        <p:sp>
          <p:nvSpPr>
            <p:cNvPr id="229" name="object 229" descr=""/>
            <p:cNvSpPr/>
            <p:nvPr/>
          </p:nvSpPr>
          <p:spPr>
            <a:xfrm>
              <a:off x="2781117" y="2129593"/>
              <a:ext cx="0" cy="19685"/>
            </a:xfrm>
            <a:custGeom>
              <a:avLst/>
              <a:gdLst/>
              <a:ahLst/>
              <a:cxnLst/>
              <a:rect l="l" t="t" r="r" b="b"/>
              <a:pathLst>
                <a:path w="0" h="19685">
                  <a:moveTo>
                    <a:pt x="0" y="19316"/>
                  </a:moveTo>
                  <a:lnTo>
                    <a:pt x="0" y="0"/>
                  </a:lnTo>
                </a:path>
              </a:pathLst>
            </a:custGeom>
            <a:ln w="3175">
              <a:solidFill>
                <a:srgbClr val="565658"/>
              </a:solidFill>
            </a:ln>
          </p:spPr>
          <p:txBody>
            <a:bodyPr wrap="square" lIns="0" tIns="0" rIns="0" bIns="0" rtlCol="0"/>
            <a:lstStyle/>
            <a:p/>
          </p:txBody>
        </p:sp>
        <p:sp>
          <p:nvSpPr>
            <p:cNvPr id="230" name="object 230" descr=""/>
            <p:cNvSpPr/>
            <p:nvPr/>
          </p:nvSpPr>
          <p:spPr>
            <a:xfrm>
              <a:off x="2778034" y="2148910"/>
              <a:ext cx="3175" cy="0"/>
            </a:xfrm>
            <a:custGeom>
              <a:avLst/>
              <a:gdLst/>
              <a:ahLst/>
              <a:cxnLst/>
              <a:rect l="l" t="t" r="r" b="b"/>
              <a:pathLst>
                <a:path w="3175" h="0">
                  <a:moveTo>
                    <a:pt x="0" y="0"/>
                  </a:moveTo>
                  <a:lnTo>
                    <a:pt x="3086" y="0"/>
                  </a:lnTo>
                </a:path>
              </a:pathLst>
            </a:custGeom>
            <a:ln w="3175">
              <a:solidFill>
                <a:srgbClr val="565658"/>
              </a:solidFill>
            </a:ln>
          </p:spPr>
          <p:txBody>
            <a:bodyPr wrap="square" lIns="0" tIns="0" rIns="0" bIns="0" rtlCol="0"/>
            <a:lstStyle/>
            <a:p/>
          </p:txBody>
        </p:sp>
        <p:sp>
          <p:nvSpPr>
            <p:cNvPr id="231" name="object 231" descr=""/>
            <p:cNvSpPr/>
            <p:nvPr/>
          </p:nvSpPr>
          <p:spPr>
            <a:xfrm>
              <a:off x="2778034" y="2129599"/>
              <a:ext cx="0" cy="19685"/>
            </a:xfrm>
            <a:custGeom>
              <a:avLst/>
              <a:gdLst/>
              <a:ahLst/>
              <a:cxnLst/>
              <a:rect l="l" t="t" r="r" b="b"/>
              <a:pathLst>
                <a:path w="0" h="19685">
                  <a:moveTo>
                    <a:pt x="0" y="0"/>
                  </a:moveTo>
                  <a:lnTo>
                    <a:pt x="0" y="19316"/>
                  </a:lnTo>
                </a:path>
              </a:pathLst>
            </a:custGeom>
            <a:ln w="3175">
              <a:solidFill>
                <a:srgbClr val="565658"/>
              </a:solidFill>
            </a:ln>
          </p:spPr>
          <p:txBody>
            <a:bodyPr wrap="square" lIns="0" tIns="0" rIns="0" bIns="0" rtlCol="0"/>
            <a:lstStyle/>
            <a:p/>
          </p:txBody>
        </p:sp>
        <p:sp>
          <p:nvSpPr>
            <p:cNvPr id="232" name="object 232" descr=""/>
            <p:cNvSpPr/>
            <p:nvPr/>
          </p:nvSpPr>
          <p:spPr>
            <a:xfrm>
              <a:off x="2193189" y="2888230"/>
              <a:ext cx="635" cy="8890"/>
            </a:xfrm>
            <a:custGeom>
              <a:avLst/>
              <a:gdLst/>
              <a:ahLst/>
              <a:cxnLst/>
              <a:rect l="l" t="t" r="r" b="b"/>
              <a:pathLst>
                <a:path w="635" h="8889">
                  <a:moveTo>
                    <a:pt x="0" y="8559"/>
                  </a:moveTo>
                  <a:lnTo>
                    <a:pt x="469" y="0"/>
                  </a:lnTo>
                </a:path>
              </a:pathLst>
            </a:custGeom>
            <a:ln w="3175">
              <a:solidFill>
                <a:srgbClr val="565658"/>
              </a:solidFill>
            </a:ln>
          </p:spPr>
          <p:txBody>
            <a:bodyPr wrap="square" lIns="0" tIns="0" rIns="0" bIns="0" rtlCol="0"/>
            <a:lstStyle/>
            <a:p/>
          </p:txBody>
        </p:sp>
        <p:sp>
          <p:nvSpPr>
            <p:cNvPr id="233" name="object 233" descr=""/>
            <p:cNvSpPr/>
            <p:nvPr/>
          </p:nvSpPr>
          <p:spPr>
            <a:xfrm>
              <a:off x="2178207" y="2888239"/>
              <a:ext cx="0" cy="8890"/>
            </a:xfrm>
            <a:custGeom>
              <a:avLst/>
              <a:gdLst/>
              <a:ahLst/>
              <a:cxnLst/>
              <a:rect l="l" t="t" r="r" b="b"/>
              <a:pathLst>
                <a:path w="0" h="8889">
                  <a:moveTo>
                    <a:pt x="0" y="0"/>
                  </a:moveTo>
                  <a:lnTo>
                    <a:pt x="0" y="8559"/>
                  </a:lnTo>
                </a:path>
              </a:pathLst>
            </a:custGeom>
            <a:ln w="3175">
              <a:solidFill>
                <a:srgbClr val="565658"/>
              </a:solidFill>
            </a:ln>
          </p:spPr>
          <p:txBody>
            <a:bodyPr wrap="square" lIns="0" tIns="0" rIns="0" bIns="0" rtlCol="0"/>
            <a:lstStyle/>
            <a:p/>
          </p:txBody>
        </p:sp>
        <p:sp>
          <p:nvSpPr>
            <p:cNvPr id="234" name="object 234" descr=""/>
            <p:cNvSpPr/>
            <p:nvPr/>
          </p:nvSpPr>
          <p:spPr>
            <a:xfrm>
              <a:off x="2683097" y="2067736"/>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235" name="object 235" descr=""/>
            <p:cNvSpPr/>
            <p:nvPr/>
          </p:nvSpPr>
          <p:spPr>
            <a:xfrm>
              <a:off x="2131692" y="2966268"/>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236" name="object 236" descr=""/>
            <p:cNvSpPr/>
            <p:nvPr/>
          </p:nvSpPr>
          <p:spPr>
            <a:xfrm>
              <a:off x="2131696" y="2960352"/>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237" name="object 237" descr=""/>
            <p:cNvSpPr/>
            <p:nvPr/>
          </p:nvSpPr>
          <p:spPr>
            <a:xfrm>
              <a:off x="2128908" y="2978180"/>
              <a:ext cx="635" cy="635"/>
            </a:xfrm>
            <a:custGeom>
              <a:avLst/>
              <a:gdLst/>
              <a:ahLst/>
              <a:cxnLst/>
              <a:rect l="l" t="t" r="r" b="b"/>
              <a:pathLst>
                <a:path w="635" h="635">
                  <a:moveTo>
                    <a:pt x="0" y="0"/>
                  </a:moveTo>
                  <a:lnTo>
                    <a:pt x="596" y="596"/>
                  </a:lnTo>
                </a:path>
              </a:pathLst>
            </a:custGeom>
            <a:ln w="3175">
              <a:solidFill>
                <a:srgbClr val="565658"/>
              </a:solidFill>
            </a:ln>
          </p:spPr>
          <p:txBody>
            <a:bodyPr wrap="square" lIns="0" tIns="0" rIns="0" bIns="0" rtlCol="0"/>
            <a:lstStyle/>
            <a:p/>
          </p:txBody>
        </p:sp>
        <p:sp>
          <p:nvSpPr>
            <p:cNvPr id="238" name="object 238" descr=""/>
            <p:cNvSpPr/>
            <p:nvPr/>
          </p:nvSpPr>
          <p:spPr>
            <a:xfrm>
              <a:off x="2668602" y="207265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239" name="object 239" descr=""/>
            <p:cNvSpPr/>
            <p:nvPr/>
          </p:nvSpPr>
          <p:spPr>
            <a:xfrm>
              <a:off x="2674518" y="2072670"/>
              <a:ext cx="0" cy="2540"/>
            </a:xfrm>
            <a:custGeom>
              <a:avLst/>
              <a:gdLst/>
              <a:ahLst/>
              <a:cxnLst/>
              <a:rect l="l" t="t" r="r" b="b"/>
              <a:pathLst>
                <a:path w="0" h="2539">
                  <a:moveTo>
                    <a:pt x="0" y="1943"/>
                  </a:moveTo>
                  <a:lnTo>
                    <a:pt x="0" y="0"/>
                  </a:lnTo>
                </a:path>
              </a:pathLst>
            </a:custGeom>
            <a:ln w="3175">
              <a:solidFill>
                <a:srgbClr val="565658"/>
              </a:solidFill>
            </a:ln>
          </p:spPr>
          <p:txBody>
            <a:bodyPr wrap="square" lIns="0" tIns="0" rIns="0" bIns="0" rtlCol="0"/>
            <a:lstStyle/>
            <a:p/>
          </p:txBody>
        </p:sp>
        <p:sp>
          <p:nvSpPr>
            <p:cNvPr id="240" name="object 240" descr=""/>
            <p:cNvSpPr/>
            <p:nvPr/>
          </p:nvSpPr>
          <p:spPr>
            <a:xfrm>
              <a:off x="2682890" y="2072670"/>
              <a:ext cx="0" cy="2540"/>
            </a:xfrm>
            <a:custGeom>
              <a:avLst/>
              <a:gdLst/>
              <a:ahLst/>
              <a:cxnLst/>
              <a:rect l="l" t="t" r="r" b="b"/>
              <a:pathLst>
                <a:path w="0" h="2539">
                  <a:moveTo>
                    <a:pt x="0" y="1943"/>
                  </a:moveTo>
                  <a:lnTo>
                    <a:pt x="0" y="0"/>
                  </a:lnTo>
                </a:path>
              </a:pathLst>
            </a:custGeom>
            <a:ln w="3175">
              <a:solidFill>
                <a:srgbClr val="565658"/>
              </a:solidFill>
            </a:ln>
          </p:spPr>
          <p:txBody>
            <a:bodyPr wrap="square" lIns="0" tIns="0" rIns="0" bIns="0" rtlCol="0"/>
            <a:lstStyle/>
            <a:p/>
          </p:txBody>
        </p:sp>
        <p:sp>
          <p:nvSpPr>
            <p:cNvPr id="241" name="object 241" descr=""/>
            <p:cNvSpPr/>
            <p:nvPr/>
          </p:nvSpPr>
          <p:spPr>
            <a:xfrm>
              <a:off x="2674518" y="207265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242" name="object 242" descr=""/>
            <p:cNvSpPr/>
            <p:nvPr/>
          </p:nvSpPr>
          <p:spPr>
            <a:xfrm>
              <a:off x="2204940" y="2874814"/>
              <a:ext cx="0" cy="29845"/>
            </a:xfrm>
            <a:custGeom>
              <a:avLst/>
              <a:gdLst/>
              <a:ahLst/>
              <a:cxnLst/>
              <a:rect l="l" t="t" r="r" b="b"/>
              <a:pathLst>
                <a:path w="0" h="29844">
                  <a:moveTo>
                    <a:pt x="0" y="0"/>
                  </a:moveTo>
                  <a:lnTo>
                    <a:pt x="0" y="29692"/>
                  </a:lnTo>
                </a:path>
              </a:pathLst>
            </a:custGeom>
            <a:ln w="3175">
              <a:solidFill>
                <a:srgbClr val="565658"/>
              </a:solidFill>
            </a:ln>
          </p:spPr>
          <p:txBody>
            <a:bodyPr wrap="square" lIns="0" tIns="0" rIns="0" bIns="0" rtlCol="0"/>
            <a:lstStyle/>
            <a:p/>
          </p:txBody>
        </p:sp>
        <p:sp>
          <p:nvSpPr>
            <p:cNvPr id="243" name="object 243" descr=""/>
            <p:cNvSpPr/>
            <p:nvPr/>
          </p:nvSpPr>
          <p:spPr>
            <a:xfrm>
              <a:off x="2464752" y="2866975"/>
              <a:ext cx="1905" cy="8255"/>
            </a:xfrm>
            <a:custGeom>
              <a:avLst/>
              <a:gdLst/>
              <a:ahLst/>
              <a:cxnLst/>
              <a:rect l="l" t="t" r="r" b="b"/>
              <a:pathLst>
                <a:path w="1905" h="8255">
                  <a:moveTo>
                    <a:pt x="1282" y="0"/>
                  </a:moveTo>
                  <a:lnTo>
                    <a:pt x="0" y="7835"/>
                  </a:lnTo>
                </a:path>
              </a:pathLst>
            </a:custGeom>
            <a:ln w="3175">
              <a:solidFill>
                <a:srgbClr val="565658"/>
              </a:solidFill>
            </a:ln>
          </p:spPr>
          <p:txBody>
            <a:bodyPr wrap="square" lIns="0" tIns="0" rIns="0" bIns="0" rtlCol="0"/>
            <a:lstStyle/>
            <a:p/>
          </p:txBody>
        </p:sp>
        <p:sp>
          <p:nvSpPr>
            <p:cNvPr id="244" name="object 244" descr=""/>
            <p:cNvSpPr/>
            <p:nvPr/>
          </p:nvSpPr>
          <p:spPr>
            <a:xfrm>
              <a:off x="2464751" y="2874814"/>
              <a:ext cx="0" cy="18415"/>
            </a:xfrm>
            <a:custGeom>
              <a:avLst/>
              <a:gdLst/>
              <a:ahLst/>
              <a:cxnLst/>
              <a:rect l="l" t="t" r="r" b="b"/>
              <a:pathLst>
                <a:path w="0" h="18414">
                  <a:moveTo>
                    <a:pt x="0" y="0"/>
                  </a:moveTo>
                  <a:lnTo>
                    <a:pt x="0" y="17818"/>
                  </a:lnTo>
                </a:path>
              </a:pathLst>
            </a:custGeom>
            <a:ln w="3175">
              <a:solidFill>
                <a:srgbClr val="565658"/>
              </a:solidFill>
            </a:ln>
          </p:spPr>
          <p:txBody>
            <a:bodyPr wrap="square" lIns="0" tIns="0" rIns="0" bIns="0" rtlCol="0"/>
            <a:lstStyle/>
            <a:p/>
          </p:txBody>
        </p:sp>
        <p:sp>
          <p:nvSpPr>
            <p:cNvPr id="245" name="object 245" descr=""/>
            <p:cNvSpPr/>
            <p:nvPr/>
          </p:nvSpPr>
          <p:spPr>
            <a:xfrm>
              <a:off x="2227903" y="2850040"/>
              <a:ext cx="0" cy="24765"/>
            </a:xfrm>
            <a:custGeom>
              <a:avLst/>
              <a:gdLst/>
              <a:ahLst/>
              <a:cxnLst/>
              <a:rect l="l" t="t" r="r" b="b"/>
              <a:pathLst>
                <a:path w="0" h="24764">
                  <a:moveTo>
                    <a:pt x="0" y="0"/>
                  </a:moveTo>
                  <a:lnTo>
                    <a:pt x="0" y="24765"/>
                  </a:lnTo>
                </a:path>
              </a:pathLst>
            </a:custGeom>
            <a:ln w="3175">
              <a:solidFill>
                <a:srgbClr val="565658"/>
              </a:solidFill>
            </a:ln>
          </p:spPr>
          <p:txBody>
            <a:bodyPr wrap="square" lIns="0" tIns="0" rIns="0" bIns="0" rtlCol="0"/>
            <a:lstStyle/>
            <a:p/>
          </p:txBody>
        </p:sp>
        <p:sp>
          <p:nvSpPr>
            <p:cNvPr id="246" name="object 246" descr=""/>
            <p:cNvSpPr/>
            <p:nvPr/>
          </p:nvSpPr>
          <p:spPr>
            <a:xfrm>
              <a:off x="2485470" y="2880050"/>
              <a:ext cx="0" cy="24765"/>
            </a:xfrm>
            <a:custGeom>
              <a:avLst/>
              <a:gdLst/>
              <a:ahLst/>
              <a:cxnLst/>
              <a:rect l="l" t="t" r="r" b="b"/>
              <a:pathLst>
                <a:path w="0" h="24764">
                  <a:moveTo>
                    <a:pt x="0" y="24460"/>
                  </a:moveTo>
                  <a:lnTo>
                    <a:pt x="0" y="0"/>
                  </a:lnTo>
                </a:path>
              </a:pathLst>
            </a:custGeom>
            <a:ln w="3175">
              <a:solidFill>
                <a:srgbClr val="565658"/>
              </a:solidFill>
            </a:ln>
          </p:spPr>
          <p:txBody>
            <a:bodyPr wrap="square" lIns="0" tIns="0" rIns="0" bIns="0" rtlCol="0"/>
            <a:lstStyle/>
            <a:p/>
          </p:txBody>
        </p:sp>
        <p:sp>
          <p:nvSpPr>
            <p:cNvPr id="247" name="object 247" descr=""/>
            <p:cNvSpPr/>
            <p:nvPr/>
          </p:nvSpPr>
          <p:spPr>
            <a:xfrm>
              <a:off x="2479245" y="2875069"/>
              <a:ext cx="1905" cy="635"/>
            </a:xfrm>
            <a:custGeom>
              <a:avLst/>
              <a:gdLst/>
              <a:ahLst/>
              <a:cxnLst/>
              <a:rect l="l" t="t" r="r" b="b"/>
              <a:pathLst>
                <a:path w="1905" h="635">
                  <a:moveTo>
                    <a:pt x="1765" y="457"/>
                  </a:moveTo>
                  <a:lnTo>
                    <a:pt x="0" y="0"/>
                  </a:lnTo>
                </a:path>
              </a:pathLst>
            </a:custGeom>
            <a:ln w="3175">
              <a:solidFill>
                <a:srgbClr val="565658"/>
              </a:solidFill>
            </a:ln>
          </p:spPr>
          <p:txBody>
            <a:bodyPr wrap="square" lIns="0" tIns="0" rIns="0" bIns="0" rtlCol="0"/>
            <a:lstStyle/>
            <a:p/>
          </p:txBody>
        </p:sp>
        <p:sp>
          <p:nvSpPr>
            <p:cNvPr id="248" name="object 248" descr=""/>
            <p:cNvSpPr/>
            <p:nvPr/>
          </p:nvSpPr>
          <p:spPr>
            <a:xfrm>
              <a:off x="2498845" y="2885832"/>
              <a:ext cx="0" cy="19050"/>
            </a:xfrm>
            <a:custGeom>
              <a:avLst/>
              <a:gdLst/>
              <a:ahLst/>
              <a:cxnLst/>
              <a:rect l="l" t="t" r="r" b="b"/>
              <a:pathLst>
                <a:path w="0" h="19050">
                  <a:moveTo>
                    <a:pt x="0" y="0"/>
                  </a:moveTo>
                  <a:lnTo>
                    <a:pt x="0" y="18681"/>
                  </a:lnTo>
                </a:path>
              </a:pathLst>
            </a:custGeom>
            <a:ln w="3175">
              <a:solidFill>
                <a:srgbClr val="565658"/>
              </a:solidFill>
            </a:ln>
          </p:spPr>
          <p:txBody>
            <a:bodyPr wrap="square" lIns="0" tIns="0" rIns="0" bIns="0" rtlCol="0"/>
            <a:lstStyle/>
            <a:p/>
          </p:txBody>
        </p:sp>
        <p:sp>
          <p:nvSpPr>
            <p:cNvPr id="249" name="object 249" descr=""/>
            <p:cNvSpPr/>
            <p:nvPr/>
          </p:nvSpPr>
          <p:spPr>
            <a:xfrm>
              <a:off x="2479243" y="2875068"/>
              <a:ext cx="1905" cy="1270"/>
            </a:xfrm>
            <a:custGeom>
              <a:avLst/>
              <a:gdLst/>
              <a:ahLst/>
              <a:cxnLst/>
              <a:rect l="l" t="t" r="r" b="b"/>
              <a:pathLst>
                <a:path w="1905" h="1269">
                  <a:moveTo>
                    <a:pt x="0" y="0"/>
                  </a:moveTo>
                  <a:lnTo>
                    <a:pt x="1765" y="952"/>
                  </a:lnTo>
                </a:path>
              </a:pathLst>
            </a:custGeom>
            <a:ln w="3175">
              <a:solidFill>
                <a:srgbClr val="565658"/>
              </a:solidFill>
            </a:ln>
          </p:spPr>
          <p:txBody>
            <a:bodyPr wrap="square" lIns="0" tIns="0" rIns="0" bIns="0" rtlCol="0"/>
            <a:lstStyle/>
            <a:p/>
          </p:txBody>
        </p:sp>
        <p:sp>
          <p:nvSpPr>
            <p:cNvPr id="250" name="object 250" descr=""/>
            <p:cNvSpPr/>
            <p:nvPr/>
          </p:nvSpPr>
          <p:spPr>
            <a:xfrm>
              <a:off x="2481011" y="2876016"/>
              <a:ext cx="1270" cy="635"/>
            </a:xfrm>
            <a:custGeom>
              <a:avLst/>
              <a:gdLst/>
              <a:ahLst/>
              <a:cxnLst/>
              <a:rect l="l" t="t" r="r" b="b"/>
              <a:pathLst>
                <a:path w="1269" h="635">
                  <a:moveTo>
                    <a:pt x="0" y="0"/>
                  </a:moveTo>
                  <a:lnTo>
                    <a:pt x="838" y="419"/>
                  </a:lnTo>
                </a:path>
              </a:pathLst>
            </a:custGeom>
            <a:ln w="3175">
              <a:solidFill>
                <a:srgbClr val="565658"/>
              </a:solidFill>
            </a:ln>
          </p:spPr>
          <p:txBody>
            <a:bodyPr wrap="square" lIns="0" tIns="0" rIns="0" bIns="0" rtlCol="0"/>
            <a:lstStyle/>
            <a:p/>
          </p:txBody>
        </p:sp>
        <p:sp>
          <p:nvSpPr>
            <p:cNvPr id="251" name="object 251" descr=""/>
            <p:cNvSpPr/>
            <p:nvPr/>
          </p:nvSpPr>
          <p:spPr>
            <a:xfrm>
              <a:off x="2481860" y="2875743"/>
              <a:ext cx="0" cy="1270"/>
            </a:xfrm>
            <a:custGeom>
              <a:avLst/>
              <a:gdLst/>
              <a:ahLst/>
              <a:cxnLst/>
              <a:rect l="l" t="t" r="r" b="b"/>
              <a:pathLst>
                <a:path w="0" h="1269">
                  <a:moveTo>
                    <a:pt x="0" y="0"/>
                  </a:moveTo>
                  <a:lnTo>
                    <a:pt x="0" y="711"/>
                  </a:lnTo>
                </a:path>
              </a:pathLst>
            </a:custGeom>
            <a:ln w="3175">
              <a:solidFill>
                <a:srgbClr val="565658"/>
              </a:solidFill>
            </a:ln>
          </p:spPr>
          <p:txBody>
            <a:bodyPr wrap="square" lIns="0" tIns="0" rIns="0" bIns="0" rtlCol="0"/>
            <a:lstStyle/>
            <a:p/>
          </p:txBody>
        </p:sp>
        <p:sp>
          <p:nvSpPr>
            <p:cNvPr id="252" name="object 252" descr=""/>
            <p:cNvSpPr/>
            <p:nvPr/>
          </p:nvSpPr>
          <p:spPr>
            <a:xfrm>
              <a:off x="2481858" y="2875755"/>
              <a:ext cx="24130" cy="6350"/>
            </a:xfrm>
            <a:custGeom>
              <a:avLst/>
              <a:gdLst/>
              <a:ahLst/>
              <a:cxnLst/>
              <a:rect l="l" t="t" r="r" b="b"/>
              <a:pathLst>
                <a:path w="24130" h="6350">
                  <a:moveTo>
                    <a:pt x="23672" y="6121"/>
                  </a:moveTo>
                  <a:lnTo>
                    <a:pt x="0" y="0"/>
                  </a:lnTo>
                </a:path>
              </a:pathLst>
            </a:custGeom>
            <a:ln w="3175">
              <a:solidFill>
                <a:srgbClr val="565658"/>
              </a:solidFill>
            </a:ln>
          </p:spPr>
          <p:txBody>
            <a:bodyPr wrap="square" lIns="0" tIns="0" rIns="0" bIns="0" rtlCol="0"/>
            <a:lstStyle/>
            <a:p/>
          </p:txBody>
        </p:sp>
        <p:sp>
          <p:nvSpPr>
            <p:cNvPr id="253" name="object 253" descr=""/>
            <p:cNvSpPr/>
            <p:nvPr/>
          </p:nvSpPr>
          <p:spPr>
            <a:xfrm>
              <a:off x="2498850" y="2881879"/>
              <a:ext cx="6985" cy="22860"/>
            </a:xfrm>
            <a:custGeom>
              <a:avLst/>
              <a:gdLst/>
              <a:ahLst/>
              <a:cxnLst/>
              <a:rect l="l" t="t" r="r" b="b"/>
              <a:pathLst>
                <a:path w="6985" h="22860">
                  <a:moveTo>
                    <a:pt x="6680" y="22631"/>
                  </a:moveTo>
                  <a:lnTo>
                    <a:pt x="6680" y="0"/>
                  </a:lnTo>
                </a:path>
                <a:path w="6985" h="22860">
                  <a:moveTo>
                    <a:pt x="6680" y="22631"/>
                  </a:moveTo>
                  <a:lnTo>
                    <a:pt x="0" y="22631"/>
                  </a:lnTo>
                </a:path>
              </a:pathLst>
            </a:custGeom>
            <a:ln w="3175">
              <a:solidFill>
                <a:srgbClr val="565658"/>
              </a:solidFill>
            </a:ln>
          </p:spPr>
          <p:txBody>
            <a:bodyPr wrap="square" lIns="0" tIns="0" rIns="0" bIns="0" rtlCol="0"/>
            <a:lstStyle/>
            <a:p/>
          </p:txBody>
        </p:sp>
        <p:sp>
          <p:nvSpPr>
            <p:cNvPr id="254" name="object 254" descr=""/>
            <p:cNvSpPr/>
            <p:nvPr/>
          </p:nvSpPr>
          <p:spPr>
            <a:xfrm>
              <a:off x="2481054" y="2874379"/>
              <a:ext cx="1270" cy="635"/>
            </a:xfrm>
            <a:custGeom>
              <a:avLst/>
              <a:gdLst/>
              <a:ahLst/>
              <a:cxnLst/>
              <a:rect l="l" t="t" r="r" b="b"/>
              <a:pathLst>
                <a:path w="1269" h="635">
                  <a:moveTo>
                    <a:pt x="0" y="0"/>
                  </a:moveTo>
                  <a:lnTo>
                    <a:pt x="838" y="228"/>
                  </a:lnTo>
                </a:path>
              </a:pathLst>
            </a:custGeom>
            <a:ln w="3175">
              <a:solidFill>
                <a:srgbClr val="565658"/>
              </a:solidFill>
            </a:ln>
          </p:spPr>
          <p:txBody>
            <a:bodyPr wrap="square" lIns="0" tIns="0" rIns="0" bIns="0" rtlCol="0"/>
            <a:lstStyle/>
            <a:p/>
          </p:txBody>
        </p:sp>
        <p:sp>
          <p:nvSpPr>
            <p:cNvPr id="255" name="object 255" descr=""/>
            <p:cNvSpPr/>
            <p:nvPr/>
          </p:nvSpPr>
          <p:spPr>
            <a:xfrm>
              <a:off x="2472236" y="2871495"/>
              <a:ext cx="33655" cy="9525"/>
            </a:xfrm>
            <a:custGeom>
              <a:avLst/>
              <a:gdLst/>
              <a:ahLst/>
              <a:cxnLst/>
              <a:rect l="l" t="t" r="r" b="b"/>
              <a:pathLst>
                <a:path w="33655" h="9525">
                  <a:moveTo>
                    <a:pt x="33604" y="9017"/>
                  </a:moveTo>
                  <a:lnTo>
                    <a:pt x="0" y="0"/>
                  </a:lnTo>
                </a:path>
              </a:pathLst>
            </a:custGeom>
            <a:ln w="3175">
              <a:solidFill>
                <a:srgbClr val="565658"/>
              </a:solidFill>
            </a:ln>
          </p:spPr>
          <p:txBody>
            <a:bodyPr wrap="square" lIns="0" tIns="0" rIns="0" bIns="0" rtlCol="0"/>
            <a:lstStyle/>
            <a:p/>
          </p:txBody>
        </p:sp>
        <p:sp>
          <p:nvSpPr>
            <p:cNvPr id="256" name="object 256" descr=""/>
            <p:cNvSpPr/>
            <p:nvPr/>
          </p:nvSpPr>
          <p:spPr>
            <a:xfrm>
              <a:off x="2505555" y="2880501"/>
              <a:ext cx="635" cy="635"/>
            </a:xfrm>
            <a:custGeom>
              <a:avLst/>
              <a:gdLst/>
              <a:ahLst/>
              <a:cxnLst/>
              <a:rect l="l" t="t" r="r" b="b"/>
              <a:pathLst>
                <a:path w="635" h="635">
                  <a:moveTo>
                    <a:pt x="0" y="228"/>
                  </a:moveTo>
                  <a:lnTo>
                    <a:pt x="292" y="0"/>
                  </a:lnTo>
                </a:path>
              </a:pathLst>
            </a:custGeom>
            <a:ln w="3175">
              <a:solidFill>
                <a:srgbClr val="565658"/>
              </a:solidFill>
            </a:ln>
          </p:spPr>
          <p:txBody>
            <a:bodyPr wrap="square" lIns="0" tIns="0" rIns="0" bIns="0" rtlCol="0"/>
            <a:lstStyle/>
            <a:p/>
          </p:txBody>
        </p:sp>
        <p:sp>
          <p:nvSpPr>
            <p:cNvPr id="257" name="object 257" descr=""/>
            <p:cNvSpPr/>
            <p:nvPr/>
          </p:nvSpPr>
          <p:spPr>
            <a:xfrm>
              <a:off x="2481879" y="2874597"/>
              <a:ext cx="24130" cy="6350"/>
            </a:xfrm>
            <a:custGeom>
              <a:avLst/>
              <a:gdLst/>
              <a:ahLst/>
              <a:cxnLst/>
              <a:rect l="l" t="t" r="r" b="b"/>
              <a:pathLst>
                <a:path w="24130" h="6350">
                  <a:moveTo>
                    <a:pt x="0" y="0"/>
                  </a:moveTo>
                  <a:lnTo>
                    <a:pt x="23685" y="6121"/>
                  </a:lnTo>
                </a:path>
              </a:pathLst>
            </a:custGeom>
            <a:ln w="3175">
              <a:solidFill>
                <a:srgbClr val="565658"/>
              </a:solidFill>
            </a:ln>
          </p:spPr>
          <p:txBody>
            <a:bodyPr wrap="square" lIns="0" tIns="0" rIns="0" bIns="0" rtlCol="0"/>
            <a:lstStyle/>
            <a:p/>
          </p:txBody>
        </p:sp>
        <p:sp>
          <p:nvSpPr>
            <p:cNvPr id="258" name="object 258" descr=""/>
            <p:cNvSpPr/>
            <p:nvPr/>
          </p:nvSpPr>
          <p:spPr>
            <a:xfrm>
              <a:off x="2506435" y="2881876"/>
              <a:ext cx="0" cy="22860"/>
            </a:xfrm>
            <a:custGeom>
              <a:avLst/>
              <a:gdLst/>
              <a:ahLst/>
              <a:cxnLst/>
              <a:rect l="l" t="t" r="r" b="b"/>
              <a:pathLst>
                <a:path w="0" h="22860">
                  <a:moveTo>
                    <a:pt x="0" y="0"/>
                  </a:moveTo>
                  <a:lnTo>
                    <a:pt x="0" y="22644"/>
                  </a:lnTo>
                </a:path>
              </a:pathLst>
            </a:custGeom>
            <a:ln w="3175">
              <a:solidFill>
                <a:srgbClr val="565658"/>
              </a:solidFill>
            </a:ln>
          </p:spPr>
          <p:txBody>
            <a:bodyPr wrap="square" lIns="0" tIns="0" rIns="0" bIns="0" rtlCol="0"/>
            <a:lstStyle/>
            <a:p/>
          </p:txBody>
        </p:sp>
        <p:sp>
          <p:nvSpPr>
            <p:cNvPr id="259" name="object 259" descr=""/>
            <p:cNvSpPr/>
            <p:nvPr/>
          </p:nvSpPr>
          <p:spPr>
            <a:xfrm>
              <a:off x="2481011" y="2875521"/>
              <a:ext cx="0" cy="635"/>
            </a:xfrm>
            <a:custGeom>
              <a:avLst/>
              <a:gdLst/>
              <a:ahLst/>
              <a:cxnLst/>
              <a:rect l="l" t="t" r="r" b="b"/>
              <a:pathLst>
                <a:path w="0" h="635">
                  <a:moveTo>
                    <a:pt x="0" y="495"/>
                  </a:moveTo>
                  <a:lnTo>
                    <a:pt x="0" y="0"/>
                  </a:lnTo>
                </a:path>
              </a:pathLst>
            </a:custGeom>
            <a:ln w="3175">
              <a:solidFill>
                <a:srgbClr val="565658"/>
              </a:solidFill>
            </a:ln>
          </p:spPr>
          <p:txBody>
            <a:bodyPr wrap="square" lIns="0" tIns="0" rIns="0" bIns="0" rtlCol="0"/>
            <a:lstStyle/>
            <a:p/>
          </p:txBody>
        </p:sp>
        <p:sp>
          <p:nvSpPr>
            <p:cNvPr id="260" name="object 260" descr=""/>
            <p:cNvSpPr/>
            <p:nvPr/>
          </p:nvSpPr>
          <p:spPr>
            <a:xfrm>
              <a:off x="2485730" y="2878187"/>
              <a:ext cx="5715" cy="2540"/>
            </a:xfrm>
            <a:custGeom>
              <a:avLst/>
              <a:gdLst/>
              <a:ahLst/>
              <a:cxnLst/>
              <a:rect l="l" t="t" r="r" b="b"/>
              <a:pathLst>
                <a:path w="5714" h="2539">
                  <a:moveTo>
                    <a:pt x="0" y="0"/>
                  </a:moveTo>
                  <a:lnTo>
                    <a:pt x="5384" y="2184"/>
                  </a:lnTo>
                </a:path>
              </a:pathLst>
            </a:custGeom>
            <a:ln w="3175">
              <a:solidFill>
                <a:srgbClr val="565658"/>
              </a:solidFill>
            </a:ln>
          </p:spPr>
          <p:txBody>
            <a:bodyPr wrap="square" lIns="0" tIns="0" rIns="0" bIns="0" rtlCol="0"/>
            <a:lstStyle/>
            <a:p/>
          </p:txBody>
        </p:sp>
        <p:sp>
          <p:nvSpPr>
            <p:cNvPr id="261" name="object 261" descr=""/>
            <p:cNvSpPr/>
            <p:nvPr/>
          </p:nvSpPr>
          <p:spPr>
            <a:xfrm>
              <a:off x="2506435" y="2881659"/>
              <a:ext cx="635" cy="635"/>
            </a:xfrm>
            <a:custGeom>
              <a:avLst/>
              <a:gdLst/>
              <a:ahLst/>
              <a:cxnLst/>
              <a:rect l="l" t="t" r="r" b="b"/>
              <a:pathLst>
                <a:path w="635" h="635">
                  <a:moveTo>
                    <a:pt x="292" y="0"/>
                  </a:moveTo>
                  <a:lnTo>
                    <a:pt x="0" y="241"/>
                  </a:lnTo>
                </a:path>
              </a:pathLst>
            </a:custGeom>
            <a:ln w="3175">
              <a:solidFill>
                <a:srgbClr val="565658"/>
              </a:solidFill>
            </a:ln>
          </p:spPr>
          <p:txBody>
            <a:bodyPr wrap="square" lIns="0" tIns="0" rIns="0" bIns="0" rtlCol="0"/>
            <a:lstStyle/>
            <a:p/>
          </p:txBody>
        </p:sp>
        <p:sp>
          <p:nvSpPr>
            <p:cNvPr id="262" name="object 262" descr=""/>
            <p:cNvSpPr/>
            <p:nvPr/>
          </p:nvSpPr>
          <p:spPr>
            <a:xfrm>
              <a:off x="2481009" y="2875515"/>
              <a:ext cx="1270" cy="635"/>
            </a:xfrm>
            <a:custGeom>
              <a:avLst/>
              <a:gdLst/>
              <a:ahLst/>
              <a:cxnLst/>
              <a:rect l="l" t="t" r="r" b="b"/>
              <a:pathLst>
                <a:path w="1269" h="635">
                  <a:moveTo>
                    <a:pt x="850" y="228"/>
                  </a:moveTo>
                  <a:lnTo>
                    <a:pt x="0" y="0"/>
                  </a:lnTo>
                </a:path>
              </a:pathLst>
            </a:custGeom>
            <a:ln w="3175">
              <a:solidFill>
                <a:srgbClr val="565658"/>
              </a:solidFill>
            </a:ln>
          </p:spPr>
          <p:txBody>
            <a:bodyPr wrap="square" lIns="0" tIns="0" rIns="0" bIns="0" rtlCol="0"/>
            <a:lstStyle/>
            <a:p/>
          </p:txBody>
        </p:sp>
        <p:sp>
          <p:nvSpPr>
            <p:cNvPr id="263" name="object 263" descr=""/>
            <p:cNvSpPr/>
            <p:nvPr/>
          </p:nvSpPr>
          <p:spPr>
            <a:xfrm>
              <a:off x="2506435" y="2881675"/>
              <a:ext cx="635" cy="22860"/>
            </a:xfrm>
            <a:custGeom>
              <a:avLst/>
              <a:gdLst/>
              <a:ahLst/>
              <a:cxnLst/>
              <a:rect l="l" t="t" r="r" b="b"/>
              <a:pathLst>
                <a:path w="635" h="22860">
                  <a:moveTo>
                    <a:pt x="292" y="22834"/>
                  </a:moveTo>
                  <a:lnTo>
                    <a:pt x="292" y="0"/>
                  </a:lnTo>
                </a:path>
                <a:path w="635" h="22860">
                  <a:moveTo>
                    <a:pt x="292" y="22834"/>
                  </a:moveTo>
                  <a:lnTo>
                    <a:pt x="0" y="22834"/>
                  </a:lnTo>
                </a:path>
              </a:pathLst>
            </a:custGeom>
            <a:ln w="3175">
              <a:solidFill>
                <a:srgbClr val="565658"/>
              </a:solidFill>
            </a:ln>
          </p:spPr>
          <p:txBody>
            <a:bodyPr wrap="square" lIns="0" tIns="0" rIns="0" bIns="0" rtlCol="0"/>
            <a:lstStyle/>
            <a:p/>
          </p:txBody>
        </p:sp>
        <p:sp>
          <p:nvSpPr>
            <p:cNvPr id="264" name="object 264" descr=""/>
            <p:cNvSpPr/>
            <p:nvPr/>
          </p:nvSpPr>
          <p:spPr>
            <a:xfrm>
              <a:off x="2688793" y="207265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265" name="object 265" descr=""/>
            <p:cNvSpPr/>
            <p:nvPr/>
          </p:nvSpPr>
          <p:spPr>
            <a:xfrm>
              <a:off x="2525628" y="2195797"/>
              <a:ext cx="90805" cy="0"/>
            </a:xfrm>
            <a:custGeom>
              <a:avLst/>
              <a:gdLst/>
              <a:ahLst/>
              <a:cxnLst/>
              <a:rect l="l" t="t" r="r" b="b"/>
              <a:pathLst>
                <a:path w="90805" h="0">
                  <a:moveTo>
                    <a:pt x="0" y="0"/>
                  </a:moveTo>
                  <a:lnTo>
                    <a:pt x="90500" y="0"/>
                  </a:lnTo>
                </a:path>
              </a:pathLst>
            </a:custGeom>
            <a:ln w="3175">
              <a:solidFill>
                <a:srgbClr val="565658"/>
              </a:solidFill>
            </a:ln>
          </p:spPr>
          <p:txBody>
            <a:bodyPr wrap="square" lIns="0" tIns="0" rIns="0" bIns="0" rtlCol="0"/>
            <a:lstStyle/>
            <a:p/>
          </p:txBody>
        </p:sp>
        <p:sp>
          <p:nvSpPr>
            <p:cNvPr id="266" name="object 266" descr=""/>
            <p:cNvSpPr/>
            <p:nvPr/>
          </p:nvSpPr>
          <p:spPr>
            <a:xfrm>
              <a:off x="2625443" y="2195797"/>
              <a:ext cx="4445" cy="0"/>
            </a:xfrm>
            <a:custGeom>
              <a:avLst/>
              <a:gdLst/>
              <a:ahLst/>
              <a:cxnLst/>
              <a:rect l="l" t="t" r="r" b="b"/>
              <a:pathLst>
                <a:path w="4444" h="0">
                  <a:moveTo>
                    <a:pt x="0" y="0"/>
                  </a:moveTo>
                  <a:lnTo>
                    <a:pt x="4241" y="0"/>
                  </a:lnTo>
                </a:path>
              </a:pathLst>
            </a:custGeom>
            <a:ln w="3175">
              <a:solidFill>
                <a:srgbClr val="565658"/>
              </a:solidFill>
            </a:ln>
          </p:spPr>
          <p:txBody>
            <a:bodyPr wrap="square" lIns="0" tIns="0" rIns="0" bIns="0" rtlCol="0"/>
            <a:lstStyle/>
            <a:p/>
          </p:txBody>
        </p:sp>
        <p:sp>
          <p:nvSpPr>
            <p:cNvPr id="267" name="object 267" descr=""/>
            <p:cNvSpPr/>
            <p:nvPr/>
          </p:nvSpPr>
          <p:spPr>
            <a:xfrm>
              <a:off x="2513250" y="2201750"/>
              <a:ext cx="116839" cy="0"/>
            </a:xfrm>
            <a:custGeom>
              <a:avLst/>
              <a:gdLst/>
              <a:ahLst/>
              <a:cxnLst/>
              <a:rect l="l" t="t" r="r" b="b"/>
              <a:pathLst>
                <a:path w="116839" h="0">
                  <a:moveTo>
                    <a:pt x="116446" y="0"/>
                  </a:moveTo>
                  <a:lnTo>
                    <a:pt x="0" y="0"/>
                  </a:lnTo>
                </a:path>
              </a:pathLst>
            </a:custGeom>
            <a:ln w="3175">
              <a:solidFill>
                <a:srgbClr val="565658"/>
              </a:solidFill>
            </a:ln>
          </p:spPr>
          <p:txBody>
            <a:bodyPr wrap="square" lIns="0" tIns="0" rIns="0" bIns="0" rtlCol="0"/>
            <a:lstStyle/>
            <a:p/>
          </p:txBody>
        </p:sp>
        <p:sp>
          <p:nvSpPr>
            <p:cNvPr id="268" name="object 268" descr=""/>
            <p:cNvSpPr/>
            <p:nvPr/>
          </p:nvSpPr>
          <p:spPr>
            <a:xfrm>
              <a:off x="2513257" y="2195797"/>
              <a:ext cx="3175" cy="0"/>
            </a:xfrm>
            <a:custGeom>
              <a:avLst/>
              <a:gdLst/>
              <a:ahLst/>
              <a:cxnLst/>
              <a:rect l="l" t="t" r="r" b="b"/>
              <a:pathLst>
                <a:path w="3175" h="0">
                  <a:moveTo>
                    <a:pt x="0" y="0"/>
                  </a:moveTo>
                  <a:lnTo>
                    <a:pt x="3060" y="0"/>
                  </a:lnTo>
                </a:path>
              </a:pathLst>
            </a:custGeom>
            <a:ln w="3175">
              <a:solidFill>
                <a:srgbClr val="565658"/>
              </a:solidFill>
            </a:ln>
          </p:spPr>
          <p:txBody>
            <a:bodyPr wrap="square" lIns="0" tIns="0" rIns="0" bIns="0" rtlCol="0"/>
            <a:lstStyle/>
            <a:p/>
          </p:txBody>
        </p:sp>
        <p:sp>
          <p:nvSpPr>
            <p:cNvPr id="269" name="object 269" descr=""/>
            <p:cNvSpPr/>
            <p:nvPr/>
          </p:nvSpPr>
          <p:spPr>
            <a:xfrm>
              <a:off x="2625441" y="2081752"/>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270" name="object 270" descr=""/>
            <p:cNvSpPr/>
            <p:nvPr/>
          </p:nvSpPr>
          <p:spPr>
            <a:xfrm>
              <a:off x="2512066" y="2081738"/>
              <a:ext cx="0" cy="114300"/>
            </a:xfrm>
            <a:custGeom>
              <a:avLst/>
              <a:gdLst/>
              <a:ahLst/>
              <a:cxnLst/>
              <a:rect l="l" t="t" r="r" b="b"/>
              <a:pathLst>
                <a:path w="0" h="114300">
                  <a:moveTo>
                    <a:pt x="0" y="114058"/>
                  </a:moveTo>
                  <a:lnTo>
                    <a:pt x="0" y="0"/>
                  </a:lnTo>
                </a:path>
              </a:pathLst>
            </a:custGeom>
            <a:ln w="3175">
              <a:solidFill>
                <a:srgbClr val="565658"/>
              </a:solidFill>
            </a:ln>
          </p:spPr>
          <p:txBody>
            <a:bodyPr wrap="square" lIns="0" tIns="0" rIns="0" bIns="0" rtlCol="0"/>
            <a:lstStyle/>
            <a:p/>
          </p:txBody>
        </p:sp>
        <p:sp>
          <p:nvSpPr>
            <p:cNvPr id="271" name="object 271" descr=""/>
            <p:cNvSpPr/>
            <p:nvPr/>
          </p:nvSpPr>
          <p:spPr>
            <a:xfrm>
              <a:off x="2513257" y="2081752"/>
              <a:ext cx="0" cy="114300"/>
            </a:xfrm>
            <a:custGeom>
              <a:avLst/>
              <a:gdLst/>
              <a:ahLst/>
              <a:cxnLst/>
              <a:rect l="l" t="t" r="r" b="b"/>
              <a:pathLst>
                <a:path w="0" h="114300">
                  <a:moveTo>
                    <a:pt x="0" y="0"/>
                  </a:moveTo>
                  <a:lnTo>
                    <a:pt x="0" y="114058"/>
                  </a:lnTo>
                </a:path>
              </a:pathLst>
            </a:custGeom>
            <a:ln w="3175">
              <a:solidFill>
                <a:srgbClr val="565658"/>
              </a:solidFill>
            </a:ln>
          </p:spPr>
          <p:txBody>
            <a:bodyPr wrap="square" lIns="0" tIns="0" rIns="0" bIns="0" rtlCol="0"/>
            <a:lstStyle/>
            <a:p/>
          </p:txBody>
        </p:sp>
        <p:sp>
          <p:nvSpPr>
            <p:cNvPr id="272" name="object 272" descr=""/>
            <p:cNvSpPr/>
            <p:nvPr/>
          </p:nvSpPr>
          <p:spPr>
            <a:xfrm>
              <a:off x="2525628" y="2081752"/>
              <a:ext cx="90805" cy="0"/>
            </a:xfrm>
            <a:custGeom>
              <a:avLst/>
              <a:gdLst/>
              <a:ahLst/>
              <a:cxnLst/>
              <a:rect l="l" t="t" r="r" b="b"/>
              <a:pathLst>
                <a:path w="90805" h="0">
                  <a:moveTo>
                    <a:pt x="90500" y="0"/>
                  </a:moveTo>
                  <a:lnTo>
                    <a:pt x="0" y="0"/>
                  </a:lnTo>
                </a:path>
              </a:pathLst>
            </a:custGeom>
            <a:ln w="3175">
              <a:solidFill>
                <a:srgbClr val="565658"/>
              </a:solidFill>
            </a:ln>
          </p:spPr>
          <p:txBody>
            <a:bodyPr wrap="square" lIns="0" tIns="0" rIns="0" bIns="0" rtlCol="0"/>
            <a:lstStyle/>
            <a:p/>
          </p:txBody>
        </p:sp>
        <p:sp>
          <p:nvSpPr>
            <p:cNvPr id="273" name="object 273" descr=""/>
            <p:cNvSpPr/>
            <p:nvPr/>
          </p:nvSpPr>
          <p:spPr>
            <a:xfrm>
              <a:off x="2513260" y="2081752"/>
              <a:ext cx="3175" cy="0"/>
            </a:xfrm>
            <a:custGeom>
              <a:avLst/>
              <a:gdLst/>
              <a:ahLst/>
              <a:cxnLst/>
              <a:rect l="l" t="t" r="r" b="b"/>
              <a:pathLst>
                <a:path w="3175" h="0">
                  <a:moveTo>
                    <a:pt x="3060" y="0"/>
                  </a:moveTo>
                  <a:lnTo>
                    <a:pt x="0" y="0"/>
                  </a:lnTo>
                </a:path>
              </a:pathLst>
            </a:custGeom>
            <a:ln w="3175">
              <a:solidFill>
                <a:srgbClr val="565658"/>
              </a:solidFill>
            </a:ln>
          </p:spPr>
          <p:txBody>
            <a:bodyPr wrap="square" lIns="0" tIns="0" rIns="0" bIns="0" rtlCol="0"/>
            <a:lstStyle/>
            <a:p/>
          </p:txBody>
        </p:sp>
        <p:sp>
          <p:nvSpPr>
            <p:cNvPr id="274" name="object 274" descr=""/>
            <p:cNvSpPr/>
            <p:nvPr/>
          </p:nvSpPr>
          <p:spPr>
            <a:xfrm>
              <a:off x="2513257" y="2075811"/>
              <a:ext cx="116839" cy="0"/>
            </a:xfrm>
            <a:custGeom>
              <a:avLst/>
              <a:gdLst/>
              <a:ahLst/>
              <a:cxnLst/>
              <a:rect l="l" t="t" r="r" b="b"/>
              <a:pathLst>
                <a:path w="116839" h="0">
                  <a:moveTo>
                    <a:pt x="0" y="0"/>
                  </a:moveTo>
                  <a:lnTo>
                    <a:pt x="116446" y="0"/>
                  </a:lnTo>
                </a:path>
              </a:pathLst>
            </a:custGeom>
            <a:ln w="3175">
              <a:solidFill>
                <a:srgbClr val="565658"/>
              </a:solidFill>
            </a:ln>
          </p:spPr>
          <p:txBody>
            <a:bodyPr wrap="square" lIns="0" tIns="0" rIns="0" bIns="0" rtlCol="0"/>
            <a:lstStyle/>
            <a:p/>
          </p:txBody>
        </p:sp>
        <p:sp>
          <p:nvSpPr>
            <p:cNvPr id="275" name="object 275" descr=""/>
            <p:cNvSpPr/>
            <p:nvPr/>
          </p:nvSpPr>
          <p:spPr>
            <a:xfrm>
              <a:off x="2629696" y="2081752"/>
              <a:ext cx="0" cy="114300"/>
            </a:xfrm>
            <a:custGeom>
              <a:avLst/>
              <a:gdLst/>
              <a:ahLst/>
              <a:cxnLst/>
              <a:rect l="l" t="t" r="r" b="b"/>
              <a:pathLst>
                <a:path w="0" h="114300">
                  <a:moveTo>
                    <a:pt x="0" y="0"/>
                  </a:moveTo>
                  <a:lnTo>
                    <a:pt x="0" y="114058"/>
                  </a:lnTo>
                </a:path>
              </a:pathLst>
            </a:custGeom>
            <a:ln w="3175">
              <a:solidFill>
                <a:srgbClr val="565658"/>
              </a:solidFill>
            </a:ln>
          </p:spPr>
          <p:txBody>
            <a:bodyPr wrap="square" lIns="0" tIns="0" rIns="0" bIns="0" rtlCol="0"/>
            <a:lstStyle/>
            <a:p/>
          </p:txBody>
        </p:sp>
        <p:sp>
          <p:nvSpPr>
            <p:cNvPr id="276" name="object 276" descr=""/>
            <p:cNvSpPr/>
            <p:nvPr/>
          </p:nvSpPr>
          <p:spPr>
            <a:xfrm>
              <a:off x="2454686" y="2780187"/>
              <a:ext cx="635" cy="635"/>
            </a:xfrm>
            <a:custGeom>
              <a:avLst/>
              <a:gdLst/>
              <a:ahLst/>
              <a:cxnLst/>
              <a:rect l="l" t="t" r="r" b="b"/>
              <a:pathLst>
                <a:path w="635" h="635">
                  <a:moveTo>
                    <a:pt x="0" y="101"/>
                  </a:moveTo>
                  <a:lnTo>
                    <a:pt x="25" y="0"/>
                  </a:lnTo>
                </a:path>
              </a:pathLst>
            </a:custGeom>
            <a:ln w="3175">
              <a:solidFill>
                <a:srgbClr val="565658"/>
              </a:solidFill>
            </a:ln>
          </p:spPr>
          <p:txBody>
            <a:bodyPr wrap="square" lIns="0" tIns="0" rIns="0" bIns="0" rtlCol="0"/>
            <a:lstStyle/>
            <a:p/>
          </p:txBody>
        </p:sp>
        <p:sp>
          <p:nvSpPr>
            <p:cNvPr id="277" name="object 277" descr=""/>
            <p:cNvSpPr/>
            <p:nvPr/>
          </p:nvSpPr>
          <p:spPr>
            <a:xfrm>
              <a:off x="2256403" y="2825588"/>
              <a:ext cx="0" cy="49530"/>
            </a:xfrm>
            <a:custGeom>
              <a:avLst/>
              <a:gdLst/>
              <a:ahLst/>
              <a:cxnLst/>
              <a:rect l="l" t="t" r="r" b="b"/>
              <a:pathLst>
                <a:path w="0" h="49530">
                  <a:moveTo>
                    <a:pt x="0" y="49225"/>
                  </a:moveTo>
                  <a:lnTo>
                    <a:pt x="0" y="0"/>
                  </a:lnTo>
                </a:path>
              </a:pathLst>
            </a:custGeom>
            <a:ln w="3175">
              <a:solidFill>
                <a:srgbClr val="565658"/>
              </a:solidFill>
            </a:ln>
          </p:spPr>
          <p:txBody>
            <a:bodyPr wrap="square" lIns="0" tIns="0" rIns="0" bIns="0" rtlCol="0"/>
            <a:lstStyle/>
            <a:p/>
          </p:txBody>
        </p:sp>
        <p:sp>
          <p:nvSpPr>
            <p:cNvPr id="278" name="object 278" descr=""/>
            <p:cNvSpPr/>
            <p:nvPr/>
          </p:nvSpPr>
          <p:spPr>
            <a:xfrm>
              <a:off x="2256365" y="2825402"/>
              <a:ext cx="635" cy="635"/>
            </a:xfrm>
            <a:custGeom>
              <a:avLst/>
              <a:gdLst/>
              <a:ahLst/>
              <a:cxnLst/>
              <a:rect l="l" t="t" r="r" b="b"/>
              <a:pathLst>
                <a:path w="635" h="635">
                  <a:moveTo>
                    <a:pt x="38" y="0"/>
                  </a:moveTo>
                  <a:lnTo>
                    <a:pt x="0" y="38"/>
                  </a:lnTo>
                </a:path>
              </a:pathLst>
            </a:custGeom>
            <a:ln w="3175">
              <a:solidFill>
                <a:srgbClr val="565658"/>
              </a:solidFill>
            </a:ln>
          </p:spPr>
          <p:txBody>
            <a:bodyPr wrap="square" lIns="0" tIns="0" rIns="0" bIns="0" rtlCol="0"/>
            <a:lstStyle/>
            <a:p/>
          </p:txBody>
        </p:sp>
        <p:sp>
          <p:nvSpPr>
            <p:cNvPr id="279" name="object 279" descr=""/>
            <p:cNvSpPr/>
            <p:nvPr/>
          </p:nvSpPr>
          <p:spPr>
            <a:xfrm>
              <a:off x="2269897" y="2793013"/>
              <a:ext cx="635" cy="635"/>
            </a:xfrm>
            <a:custGeom>
              <a:avLst/>
              <a:gdLst/>
              <a:ahLst/>
              <a:cxnLst/>
              <a:rect l="l" t="t" r="r" b="b"/>
              <a:pathLst>
                <a:path w="635" h="635">
                  <a:moveTo>
                    <a:pt x="25" y="0"/>
                  </a:moveTo>
                  <a:lnTo>
                    <a:pt x="0" y="203"/>
                  </a:lnTo>
                </a:path>
              </a:pathLst>
            </a:custGeom>
            <a:ln w="3175">
              <a:solidFill>
                <a:srgbClr val="565658"/>
              </a:solidFill>
            </a:ln>
          </p:spPr>
          <p:txBody>
            <a:bodyPr wrap="square" lIns="0" tIns="0" rIns="0" bIns="0" rtlCol="0"/>
            <a:lstStyle/>
            <a:p/>
          </p:txBody>
        </p:sp>
        <p:sp>
          <p:nvSpPr>
            <p:cNvPr id="280" name="object 280" descr=""/>
            <p:cNvSpPr/>
            <p:nvPr/>
          </p:nvSpPr>
          <p:spPr>
            <a:xfrm>
              <a:off x="2257954" y="2889878"/>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281" name="object 281" descr=""/>
            <p:cNvSpPr/>
            <p:nvPr/>
          </p:nvSpPr>
          <p:spPr>
            <a:xfrm>
              <a:off x="2255065" y="2890844"/>
              <a:ext cx="3175" cy="0"/>
            </a:xfrm>
            <a:custGeom>
              <a:avLst/>
              <a:gdLst/>
              <a:ahLst/>
              <a:cxnLst/>
              <a:rect l="l" t="t" r="r" b="b"/>
              <a:pathLst>
                <a:path w="3175" h="0">
                  <a:moveTo>
                    <a:pt x="0" y="0"/>
                  </a:moveTo>
                  <a:lnTo>
                    <a:pt x="2895" y="0"/>
                  </a:lnTo>
                </a:path>
              </a:pathLst>
            </a:custGeom>
            <a:ln w="3175">
              <a:solidFill>
                <a:srgbClr val="565658"/>
              </a:solidFill>
            </a:ln>
          </p:spPr>
          <p:txBody>
            <a:bodyPr wrap="square" lIns="0" tIns="0" rIns="0" bIns="0" rtlCol="0"/>
            <a:lstStyle/>
            <a:p/>
          </p:txBody>
        </p:sp>
        <p:sp>
          <p:nvSpPr>
            <p:cNvPr id="282" name="object 282" descr=""/>
            <p:cNvSpPr/>
            <p:nvPr/>
          </p:nvSpPr>
          <p:spPr>
            <a:xfrm>
              <a:off x="2427184" y="2885888"/>
              <a:ext cx="0" cy="5715"/>
            </a:xfrm>
            <a:custGeom>
              <a:avLst/>
              <a:gdLst/>
              <a:ahLst/>
              <a:cxnLst/>
              <a:rect l="l" t="t" r="r" b="b"/>
              <a:pathLst>
                <a:path w="0" h="5714">
                  <a:moveTo>
                    <a:pt x="0" y="5549"/>
                  </a:moveTo>
                  <a:lnTo>
                    <a:pt x="0" y="0"/>
                  </a:lnTo>
                </a:path>
              </a:pathLst>
            </a:custGeom>
            <a:ln w="3175">
              <a:solidFill>
                <a:srgbClr val="565658"/>
              </a:solidFill>
            </a:ln>
          </p:spPr>
          <p:txBody>
            <a:bodyPr wrap="square" lIns="0" tIns="0" rIns="0" bIns="0" rtlCol="0"/>
            <a:lstStyle/>
            <a:p/>
          </p:txBody>
        </p:sp>
        <p:sp>
          <p:nvSpPr>
            <p:cNvPr id="283" name="object 283" descr=""/>
            <p:cNvSpPr/>
            <p:nvPr/>
          </p:nvSpPr>
          <p:spPr>
            <a:xfrm>
              <a:off x="2255065" y="2874814"/>
              <a:ext cx="0" cy="16510"/>
            </a:xfrm>
            <a:custGeom>
              <a:avLst/>
              <a:gdLst/>
              <a:ahLst/>
              <a:cxnLst/>
              <a:rect l="l" t="t" r="r" b="b"/>
              <a:pathLst>
                <a:path w="0" h="16510">
                  <a:moveTo>
                    <a:pt x="0" y="0"/>
                  </a:moveTo>
                  <a:lnTo>
                    <a:pt x="0" y="16027"/>
                  </a:lnTo>
                </a:path>
              </a:pathLst>
            </a:custGeom>
            <a:ln w="3175">
              <a:solidFill>
                <a:srgbClr val="565658"/>
              </a:solidFill>
            </a:ln>
          </p:spPr>
          <p:txBody>
            <a:bodyPr wrap="square" lIns="0" tIns="0" rIns="0" bIns="0" rtlCol="0"/>
            <a:lstStyle/>
            <a:p/>
          </p:txBody>
        </p:sp>
        <p:sp>
          <p:nvSpPr>
            <p:cNvPr id="284" name="object 284" descr=""/>
            <p:cNvSpPr/>
            <p:nvPr/>
          </p:nvSpPr>
          <p:spPr>
            <a:xfrm>
              <a:off x="2255057" y="2874814"/>
              <a:ext cx="1905" cy="0"/>
            </a:xfrm>
            <a:custGeom>
              <a:avLst/>
              <a:gdLst/>
              <a:ahLst/>
              <a:cxnLst/>
              <a:rect l="l" t="t" r="r" b="b"/>
              <a:pathLst>
                <a:path w="1905" h="0">
                  <a:moveTo>
                    <a:pt x="1346" y="0"/>
                  </a:moveTo>
                  <a:lnTo>
                    <a:pt x="0" y="0"/>
                  </a:lnTo>
                </a:path>
              </a:pathLst>
            </a:custGeom>
            <a:ln w="3175">
              <a:solidFill>
                <a:srgbClr val="565658"/>
              </a:solidFill>
            </a:ln>
          </p:spPr>
          <p:txBody>
            <a:bodyPr wrap="square" lIns="0" tIns="0" rIns="0" bIns="0" rtlCol="0"/>
            <a:lstStyle/>
            <a:p/>
          </p:txBody>
        </p:sp>
        <p:sp>
          <p:nvSpPr>
            <p:cNvPr id="285" name="object 285" descr=""/>
            <p:cNvSpPr/>
            <p:nvPr/>
          </p:nvSpPr>
          <p:spPr>
            <a:xfrm>
              <a:off x="2437589" y="2874801"/>
              <a:ext cx="0" cy="17145"/>
            </a:xfrm>
            <a:custGeom>
              <a:avLst/>
              <a:gdLst/>
              <a:ahLst/>
              <a:cxnLst/>
              <a:rect l="l" t="t" r="r" b="b"/>
              <a:pathLst>
                <a:path w="0" h="17144">
                  <a:moveTo>
                    <a:pt x="0" y="16636"/>
                  </a:moveTo>
                  <a:lnTo>
                    <a:pt x="0" y="0"/>
                  </a:lnTo>
                </a:path>
              </a:pathLst>
            </a:custGeom>
            <a:ln w="3175">
              <a:solidFill>
                <a:srgbClr val="565658"/>
              </a:solidFill>
            </a:ln>
          </p:spPr>
          <p:txBody>
            <a:bodyPr wrap="square" lIns="0" tIns="0" rIns="0" bIns="0" rtlCol="0"/>
            <a:lstStyle/>
            <a:p/>
          </p:txBody>
        </p:sp>
        <p:sp>
          <p:nvSpPr>
            <p:cNvPr id="286" name="object 286" descr=""/>
            <p:cNvSpPr/>
            <p:nvPr/>
          </p:nvSpPr>
          <p:spPr>
            <a:xfrm>
              <a:off x="2434700" y="2891438"/>
              <a:ext cx="3175" cy="0"/>
            </a:xfrm>
            <a:custGeom>
              <a:avLst/>
              <a:gdLst/>
              <a:ahLst/>
              <a:cxnLst/>
              <a:rect l="l" t="t" r="r" b="b"/>
              <a:pathLst>
                <a:path w="3175" h="0">
                  <a:moveTo>
                    <a:pt x="0" y="0"/>
                  </a:moveTo>
                  <a:lnTo>
                    <a:pt x="2895" y="0"/>
                  </a:lnTo>
                </a:path>
              </a:pathLst>
            </a:custGeom>
            <a:ln w="3175">
              <a:solidFill>
                <a:srgbClr val="565658"/>
              </a:solidFill>
            </a:ln>
          </p:spPr>
          <p:txBody>
            <a:bodyPr wrap="square" lIns="0" tIns="0" rIns="0" bIns="0" rtlCol="0"/>
            <a:lstStyle/>
            <a:p/>
          </p:txBody>
        </p:sp>
        <p:sp>
          <p:nvSpPr>
            <p:cNvPr id="287" name="object 287" descr=""/>
            <p:cNvSpPr/>
            <p:nvPr/>
          </p:nvSpPr>
          <p:spPr>
            <a:xfrm>
              <a:off x="2434700" y="2889969"/>
              <a:ext cx="0" cy="1905"/>
            </a:xfrm>
            <a:custGeom>
              <a:avLst/>
              <a:gdLst/>
              <a:ahLst/>
              <a:cxnLst/>
              <a:rect l="l" t="t" r="r" b="b"/>
              <a:pathLst>
                <a:path w="0" h="1905">
                  <a:moveTo>
                    <a:pt x="0" y="0"/>
                  </a:moveTo>
                  <a:lnTo>
                    <a:pt x="0" y="1485"/>
                  </a:lnTo>
                </a:path>
              </a:pathLst>
            </a:custGeom>
            <a:ln w="3175">
              <a:solidFill>
                <a:srgbClr val="565658"/>
              </a:solidFill>
            </a:ln>
          </p:spPr>
          <p:txBody>
            <a:bodyPr wrap="square" lIns="0" tIns="0" rIns="0" bIns="0" rtlCol="0"/>
            <a:lstStyle/>
            <a:p/>
          </p:txBody>
        </p:sp>
        <p:sp>
          <p:nvSpPr>
            <p:cNvPr id="288" name="object 288" descr=""/>
            <p:cNvSpPr/>
            <p:nvPr/>
          </p:nvSpPr>
          <p:spPr>
            <a:xfrm>
              <a:off x="2434700" y="2881014"/>
              <a:ext cx="0" cy="1270"/>
            </a:xfrm>
            <a:custGeom>
              <a:avLst/>
              <a:gdLst/>
              <a:ahLst/>
              <a:cxnLst/>
              <a:rect l="l" t="t" r="r" b="b"/>
              <a:pathLst>
                <a:path w="0" h="1269">
                  <a:moveTo>
                    <a:pt x="0" y="0"/>
                  </a:moveTo>
                  <a:lnTo>
                    <a:pt x="0" y="800"/>
                  </a:lnTo>
                </a:path>
              </a:pathLst>
            </a:custGeom>
            <a:ln w="3175">
              <a:solidFill>
                <a:srgbClr val="565658"/>
              </a:solidFill>
            </a:ln>
          </p:spPr>
          <p:txBody>
            <a:bodyPr wrap="square" lIns="0" tIns="0" rIns="0" bIns="0" rtlCol="0"/>
            <a:lstStyle/>
            <a:p/>
          </p:txBody>
        </p:sp>
        <p:sp>
          <p:nvSpPr>
            <p:cNvPr id="289" name="object 289" descr=""/>
            <p:cNvSpPr/>
            <p:nvPr/>
          </p:nvSpPr>
          <p:spPr>
            <a:xfrm>
              <a:off x="2265464" y="2885808"/>
              <a:ext cx="0" cy="5715"/>
            </a:xfrm>
            <a:custGeom>
              <a:avLst/>
              <a:gdLst/>
              <a:ahLst/>
              <a:cxnLst/>
              <a:rect l="l" t="t" r="r" b="b"/>
              <a:pathLst>
                <a:path w="0" h="5714">
                  <a:moveTo>
                    <a:pt x="0" y="0"/>
                  </a:moveTo>
                  <a:lnTo>
                    <a:pt x="0" y="5638"/>
                  </a:lnTo>
                </a:path>
              </a:pathLst>
            </a:custGeom>
            <a:ln w="3175">
              <a:solidFill>
                <a:srgbClr val="565658"/>
              </a:solidFill>
            </a:ln>
          </p:spPr>
          <p:txBody>
            <a:bodyPr wrap="square" lIns="0" tIns="0" rIns="0" bIns="0" rtlCol="0"/>
            <a:lstStyle/>
            <a:p/>
          </p:txBody>
        </p:sp>
        <p:sp>
          <p:nvSpPr>
            <p:cNvPr id="290" name="object 290" descr=""/>
            <p:cNvSpPr/>
            <p:nvPr/>
          </p:nvSpPr>
          <p:spPr>
            <a:xfrm>
              <a:off x="2455002" y="2780289"/>
              <a:ext cx="635" cy="635"/>
            </a:xfrm>
            <a:custGeom>
              <a:avLst/>
              <a:gdLst/>
              <a:ahLst/>
              <a:cxnLst/>
              <a:rect l="l" t="t" r="r" b="b"/>
              <a:pathLst>
                <a:path w="635" h="635">
                  <a:moveTo>
                    <a:pt x="25" y="0"/>
                  </a:moveTo>
                  <a:lnTo>
                    <a:pt x="0" y="101"/>
                  </a:lnTo>
                </a:path>
              </a:pathLst>
            </a:custGeom>
            <a:ln w="3175">
              <a:solidFill>
                <a:srgbClr val="565658"/>
              </a:solidFill>
            </a:ln>
          </p:spPr>
          <p:txBody>
            <a:bodyPr wrap="square" lIns="0" tIns="0" rIns="0" bIns="0" rtlCol="0"/>
            <a:lstStyle/>
            <a:p/>
          </p:txBody>
        </p:sp>
        <p:sp>
          <p:nvSpPr>
            <p:cNvPr id="291" name="object 291" descr=""/>
            <p:cNvSpPr/>
            <p:nvPr/>
          </p:nvSpPr>
          <p:spPr>
            <a:xfrm>
              <a:off x="2265222" y="2885812"/>
              <a:ext cx="0" cy="5715"/>
            </a:xfrm>
            <a:custGeom>
              <a:avLst/>
              <a:gdLst/>
              <a:ahLst/>
              <a:cxnLst/>
              <a:rect l="l" t="t" r="r" b="b"/>
              <a:pathLst>
                <a:path w="0" h="5714">
                  <a:moveTo>
                    <a:pt x="0" y="5626"/>
                  </a:moveTo>
                  <a:lnTo>
                    <a:pt x="0" y="0"/>
                  </a:lnTo>
                </a:path>
              </a:pathLst>
            </a:custGeom>
            <a:ln w="3175">
              <a:solidFill>
                <a:srgbClr val="565658"/>
              </a:solidFill>
            </a:ln>
          </p:spPr>
          <p:txBody>
            <a:bodyPr wrap="square" lIns="0" tIns="0" rIns="0" bIns="0" rtlCol="0"/>
            <a:lstStyle/>
            <a:p/>
          </p:txBody>
        </p:sp>
        <p:sp>
          <p:nvSpPr>
            <p:cNvPr id="292" name="object 292" descr=""/>
            <p:cNvSpPr/>
            <p:nvPr/>
          </p:nvSpPr>
          <p:spPr>
            <a:xfrm>
              <a:off x="2427445" y="2885888"/>
              <a:ext cx="0" cy="5715"/>
            </a:xfrm>
            <a:custGeom>
              <a:avLst/>
              <a:gdLst/>
              <a:ahLst/>
              <a:cxnLst/>
              <a:rect l="l" t="t" r="r" b="b"/>
              <a:pathLst>
                <a:path w="0" h="5714">
                  <a:moveTo>
                    <a:pt x="0" y="0"/>
                  </a:moveTo>
                  <a:lnTo>
                    <a:pt x="0" y="5549"/>
                  </a:lnTo>
                </a:path>
              </a:pathLst>
            </a:custGeom>
            <a:ln w="3175">
              <a:solidFill>
                <a:srgbClr val="565658"/>
              </a:solidFill>
            </a:ln>
          </p:spPr>
          <p:txBody>
            <a:bodyPr wrap="square" lIns="0" tIns="0" rIns="0" bIns="0" rtlCol="0"/>
            <a:lstStyle/>
            <a:p/>
          </p:txBody>
        </p:sp>
        <p:sp>
          <p:nvSpPr>
            <p:cNvPr id="293" name="object 293" descr=""/>
            <p:cNvSpPr/>
            <p:nvPr/>
          </p:nvSpPr>
          <p:spPr>
            <a:xfrm>
              <a:off x="2258325" y="2880932"/>
              <a:ext cx="3810" cy="1270"/>
            </a:xfrm>
            <a:custGeom>
              <a:avLst/>
              <a:gdLst/>
              <a:ahLst/>
              <a:cxnLst/>
              <a:rect l="l" t="t" r="r" b="b"/>
              <a:pathLst>
                <a:path w="3810" h="1269">
                  <a:moveTo>
                    <a:pt x="3213" y="850"/>
                  </a:moveTo>
                  <a:lnTo>
                    <a:pt x="0" y="0"/>
                  </a:lnTo>
                </a:path>
              </a:pathLst>
            </a:custGeom>
            <a:ln w="3175">
              <a:solidFill>
                <a:srgbClr val="565658"/>
              </a:solidFill>
            </a:ln>
          </p:spPr>
          <p:txBody>
            <a:bodyPr wrap="square" lIns="0" tIns="0" rIns="0" bIns="0" rtlCol="0"/>
            <a:lstStyle/>
            <a:p/>
          </p:txBody>
        </p:sp>
        <p:sp>
          <p:nvSpPr>
            <p:cNvPr id="294" name="object 294" descr=""/>
            <p:cNvSpPr/>
            <p:nvPr/>
          </p:nvSpPr>
          <p:spPr>
            <a:xfrm>
              <a:off x="2431121" y="2881014"/>
              <a:ext cx="3810" cy="1270"/>
            </a:xfrm>
            <a:custGeom>
              <a:avLst/>
              <a:gdLst/>
              <a:ahLst/>
              <a:cxnLst/>
              <a:rect l="l" t="t" r="r" b="b"/>
              <a:pathLst>
                <a:path w="3810" h="1269">
                  <a:moveTo>
                    <a:pt x="3200" y="0"/>
                  </a:moveTo>
                  <a:lnTo>
                    <a:pt x="0" y="863"/>
                  </a:lnTo>
                </a:path>
              </a:pathLst>
            </a:custGeom>
            <a:ln w="3175">
              <a:solidFill>
                <a:srgbClr val="565658"/>
              </a:solidFill>
            </a:ln>
          </p:spPr>
          <p:txBody>
            <a:bodyPr wrap="square" lIns="0" tIns="0" rIns="0" bIns="0" rtlCol="0"/>
            <a:lstStyle/>
            <a:p/>
          </p:txBody>
        </p:sp>
        <p:sp>
          <p:nvSpPr>
            <p:cNvPr id="295" name="object 295" descr=""/>
            <p:cNvSpPr/>
            <p:nvPr/>
          </p:nvSpPr>
          <p:spPr>
            <a:xfrm>
              <a:off x="2266884" y="2805639"/>
              <a:ext cx="7620" cy="635"/>
            </a:xfrm>
            <a:custGeom>
              <a:avLst/>
              <a:gdLst/>
              <a:ahLst/>
              <a:cxnLst/>
              <a:rect l="l" t="t" r="r" b="b"/>
              <a:pathLst>
                <a:path w="7619" h="635">
                  <a:moveTo>
                    <a:pt x="0" y="0"/>
                  </a:moveTo>
                  <a:lnTo>
                    <a:pt x="6997" y="25"/>
                  </a:lnTo>
                </a:path>
              </a:pathLst>
            </a:custGeom>
            <a:ln w="3175">
              <a:solidFill>
                <a:srgbClr val="565658"/>
              </a:solidFill>
            </a:ln>
          </p:spPr>
          <p:txBody>
            <a:bodyPr wrap="square" lIns="0" tIns="0" rIns="0" bIns="0" rtlCol="0"/>
            <a:lstStyle/>
            <a:p/>
          </p:txBody>
        </p:sp>
        <p:sp>
          <p:nvSpPr>
            <p:cNvPr id="296" name="object 296" descr=""/>
            <p:cNvSpPr/>
            <p:nvPr/>
          </p:nvSpPr>
          <p:spPr>
            <a:xfrm>
              <a:off x="2441354" y="2813353"/>
              <a:ext cx="6985" cy="2540"/>
            </a:xfrm>
            <a:custGeom>
              <a:avLst/>
              <a:gdLst/>
              <a:ahLst/>
              <a:cxnLst/>
              <a:rect l="l" t="t" r="r" b="b"/>
              <a:pathLst>
                <a:path w="6985" h="2539">
                  <a:moveTo>
                    <a:pt x="0" y="0"/>
                  </a:moveTo>
                  <a:lnTo>
                    <a:pt x="6565" y="2222"/>
                  </a:lnTo>
                </a:path>
              </a:pathLst>
            </a:custGeom>
            <a:ln w="3175">
              <a:solidFill>
                <a:srgbClr val="565658"/>
              </a:solidFill>
            </a:ln>
          </p:spPr>
          <p:txBody>
            <a:bodyPr wrap="square" lIns="0" tIns="0" rIns="0" bIns="0" rtlCol="0"/>
            <a:lstStyle/>
            <a:p/>
          </p:txBody>
        </p:sp>
        <p:sp>
          <p:nvSpPr>
            <p:cNvPr id="297" name="object 297" descr=""/>
            <p:cNvSpPr/>
            <p:nvPr/>
          </p:nvSpPr>
          <p:spPr>
            <a:xfrm>
              <a:off x="2269956" y="2794401"/>
              <a:ext cx="6350" cy="3810"/>
            </a:xfrm>
            <a:custGeom>
              <a:avLst/>
              <a:gdLst/>
              <a:ahLst/>
              <a:cxnLst/>
              <a:rect l="l" t="t" r="r" b="b"/>
              <a:pathLst>
                <a:path w="6350" h="3810">
                  <a:moveTo>
                    <a:pt x="6019" y="3517"/>
                  </a:moveTo>
                  <a:lnTo>
                    <a:pt x="0" y="0"/>
                  </a:lnTo>
                </a:path>
              </a:pathLst>
            </a:custGeom>
            <a:ln w="3175">
              <a:solidFill>
                <a:srgbClr val="565658"/>
              </a:solidFill>
            </a:ln>
          </p:spPr>
          <p:txBody>
            <a:bodyPr wrap="square" lIns="0" tIns="0" rIns="0" bIns="0" rtlCol="0"/>
            <a:lstStyle/>
            <a:p/>
          </p:txBody>
        </p:sp>
        <p:sp>
          <p:nvSpPr>
            <p:cNvPr id="298" name="object 298" descr=""/>
            <p:cNvSpPr/>
            <p:nvPr/>
          </p:nvSpPr>
          <p:spPr>
            <a:xfrm>
              <a:off x="2441896" y="2803996"/>
              <a:ext cx="6985" cy="1905"/>
            </a:xfrm>
            <a:custGeom>
              <a:avLst/>
              <a:gdLst/>
              <a:ahLst/>
              <a:cxnLst/>
              <a:rect l="l" t="t" r="r" b="b"/>
              <a:pathLst>
                <a:path w="6985" h="1905">
                  <a:moveTo>
                    <a:pt x="6794" y="0"/>
                  </a:moveTo>
                  <a:lnTo>
                    <a:pt x="0" y="1346"/>
                  </a:lnTo>
                </a:path>
              </a:pathLst>
            </a:custGeom>
            <a:ln w="3175">
              <a:solidFill>
                <a:srgbClr val="565658"/>
              </a:solidFill>
            </a:ln>
          </p:spPr>
          <p:txBody>
            <a:bodyPr wrap="square" lIns="0" tIns="0" rIns="0" bIns="0" rtlCol="0"/>
            <a:lstStyle/>
            <a:p/>
          </p:txBody>
        </p:sp>
        <p:sp>
          <p:nvSpPr>
            <p:cNvPr id="299" name="object 299" descr=""/>
            <p:cNvSpPr/>
            <p:nvPr/>
          </p:nvSpPr>
          <p:spPr>
            <a:xfrm>
              <a:off x="2406441" y="2612790"/>
              <a:ext cx="3175" cy="6350"/>
            </a:xfrm>
            <a:custGeom>
              <a:avLst/>
              <a:gdLst/>
              <a:ahLst/>
              <a:cxnLst/>
              <a:rect l="l" t="t" r="r" b="b"/>
              <a:pathLst>
                <a:path w="3175" h="6350">
                  <a:moveTo>
                    <a:pt x="0" y="5791"/>
                  </a:moveTo>
                  <a:lnTo>
                    <a:pt x="3149" y="0"/>
                  </a:lnTo>
                </a:path>
              </a:pathLst>
            </a:custGeom>
            <a:ln w="3175">
              <a:solidFill>
                <a:srgbClr val="565658"/>
              </a:solidFill>
            </a:ln>
          </p:spPr>
          <p:txBody>
            <a:bodyPr wrap="square" lIns="0" tIns="0" rIns="0" bIns="0" rtlCol="0"/>
            <a:lstStyle/>
            <a:p/>
          </p:txBody>
        </p:sp>
        <p:sp>
          <p:nvSpPr>
            <p:cNvPr id="300" name="object 300" descr=""/>
            <p:cNvSpPr/>
            <p:nvPr/>
          </p:nvSpPr>
          <p:spPr>
            <a:xfrm>
              <a:off x="2324731" y="2627998"/>
              <a:ext cx="3175" cy="6350"/>
            </a:xfrm>
            <a:custGeom>
              <a:avLst/>
              <a:gdLst/>
              <a:ahLst/>
              <a:cxnLst/>
              <a:rect l="l" t="t" r="r" b="b"/>
              <a:pathLst>
                <a:path w="3175" h="6350">
                  <a:moveTo>
                    <a:pt x="2844" y="5918"/>
                  </a:moveTo>
                  <a:lnTo>
                    <a:pt x="0" y="0"/>
                  </a:lnTo>
                </a:path>
              </a:pathLst>
            </a:custGeom>
            <a:ln w="3175">
              <a:solidFill>
                <a:srgbClr val="565658"/>
              </a:solidFill>
            </a:ln>
          </p:spPr>
          <p:txBody>
            <a:bodyPr wrap="square" lIns="0" tIns="0" rIns="0" bIns="0" rtlCol="0"/>
            <a:lstStyle/>
            <a:p/>
          </p:txBody>
        </p:sp>
        <p:sp>
          <p:nvSpPr>
            <p:cNvPr id="301" name="object 301" descr=""/>
            <p:cNvSpPr/>
            <p:nvPr/>
          </p:nvSpPr>
          <p:spPr>
            <a:xfrm>
              <a:off x="2461049" y="2662913"/>
              <a:ext cx="6985" cy="1905"/>
            </a:xfrm>
            <a:custGeom>
              <a:avLst/>
              <a:gdLst/>
              <a:ahLst/>
              <a:cxnLst/>
              <a:rect l="l" t="t" r="r" b="b"/>
              <a:pathLst>
                <a:path w="6985" h="1905">
                  <a:moveTo>
                    <a:pt x="0" y="1562"/>
                  </a:moveTo>
                  <a:lnTo>
                    <a:pt x="6388" y="0"/>
                  </a:lnTo>
                </a:path>
              </a:pathLst>
            </a:custGeom>
            <a:ln w="3175">
              <a:solidFill>
                <a:srgbClr val="565658"/>
              </a:solidFill>
            </a:ln>
          </p:spPr>
          <p:txBody>
            <a:bodyPr wrap="square" lIns="0" tIns="0" rIns="0" bIns="0" rtlCol="0"/>
            <a:lstStyle/>
            <a:p/>
          </p:txBody>
        </p:sp>
        <p:sp>
          <p:nvSpPr>
            <p:cNvPr id="302" name="object 302" descr=""/>
            <p:cNvSpPr/>
            <p:nvPr/>
          </p:nvSpPr>
          <p:spPr>
            <a:xfrm>
              <a:off x="2398461" y="2610116"/>
              <a:ext cx="635" cy="6985"/>
            </a:xfrm>
            <a:custGeom>
              <a:avLst/>
              <a:gdLst/>
              <a:ahLst/>
              <a:cxnLst/>
              <a:rect l="l" t="t" r="r" b="b"/>
              <a:pathLst>
                <a:path w="635" h="6985">
                  <a:moveTo>
                    <a:pt x="0" y="0"/>
                  </a:moveTo>
                  <a:lnTo>
                    <a:pt x="190" y="6591"/>
                  </a:lnTo>
                </a:path>
              </a:pathLst>
            </a:custGeom>
            <a:ln w="3175">
              <a:solidFill>
                <a:srgbClr val="565658"/>
              </a:solidFill>
            </a:ln>
          </p:spPr>
          <p:txBody>
            <a:bodyPr wrap="square" lIns="0" tIns="0" rIns="0" bIns="0" rtlCol="0"/>
            <a:lstStyle/>
            <a:p/>
          </p:txBody>
        </p:sp>
        <p:sp>
          <p:nvSpPr>
            <p:cNvPr id="303" name="object 303" descr=""/>
            <p:cNvSpPr/>
            <p:nvPr/>
          </p:nvSpPr>
          <p:spPr>
            <a:xfrm>
              <a:off x="2316065" y="2635467"/>
              <a:ext cx="5715" cy="3810"/>
            </a:xfrm>
            <a:custGeom>
              <a:avLst/>
              <a:gdLst/>
              <a:ahLst/>
              <a:cxnLst/>
              <a:rect l="l" t="t" r="r" b="b"/>
              <a:pathLst>
                <a:path w="5714" h="3810">
                  <a:moveTo>
                    <a:pt x="0" y="0"/>
                  </a:moveTo>
                  <a:lnTo>
                    <a:pt x="5435" y="3695"/>
                  </a:lnTo>
                </a:path>
              </a:pathLst>
            </a:custGeom>
            <a:ln w="3175">
              <a:solidFill>
                <a:srgbClr val="565658"/>
              </a:solidFill>
            </a:ln>
          </p:spPr>
          <p:txBody>
            <a:bodyPr wrap="square" lIns="0" tIns="0" rIns="0" bIns="0" rtlCol="0"/>
            <a:lstStyle/>
            <a:p/>
          </p:txBody>
        </p:sp>
        <p:sp>
          <p:nvSpPr>
            <p:cNvPr id="304" name="object 304" descr=""/>
            <p:cNvSpPr/>
            <p:nvPr/>
          </p:nvSpPr>
          <p:spPr>
            <a:xfrm>
              <a:off x="2283597" y="2716960"/>
              <a:ext cx="1270" cy="635"/>
            </a:xfrm>
            <a:custGeom>
              <a:avLst/>
              <a:gdLst/>
              <a:ahLst/>
              <a:cxnLst/>
              <a:rect l="l" t="t" r="r" b="b"/>
              <a:pathLst>
                <a:path w="1269" h="635">
                  <a:moveTo>
                    <a:pt x="0" y="88"/>
                  </a:moveTo>
                  <a:lnTo>
                    <a:pt x="1104" y="0"/>
                  </a:lnTo>
                </a:path>
              </a:pathLst>
            </a:custGeom>
            <a:ln w="3175">
              <a:solidFill>
                <a:srgbClr val="565658"/>
              </a:solidFill>
            </a:ln>
          </p:spPr>
          <p:txBody>
            <a:bodyPr wrap="square" lIns="0" tIns="0" rIns="0" bIns="0" rtlCol="0"/>
            <a:lstStyle/>
            <a:p/>
          </p:txBody>
        </p:sp>
        <p:sp>
          <p:nvSpPr>
            <p:cNvPr id="305" name="object 305" descr=""/>
            <p:cNvSpPr/>
            <p:nvPr/>
          </p:nvSpPr>
          <p:spPr>
            <a:xfrm>
              <a:off x="2286933" y="2716473"/>
              <a:ext cx="3810" cy="635"/>
            </a:xfrm>
            <a:custGeom>
              <a:avLst/>
              <a:gdLst/>
              <a:ahLst/>
              <a:cxnLst/>
              <a:rect l="l" t="t" r="r" b="b"/>
              <a:pathLst>
                <a:path w="3810" h="635">
                  <a:moveTo>
                    <a:pt x="0" y="279"/>
                  </a:moveTo>
                  <a:lnTo>
                    <a:pt x="3390" y="0"/>
                  </a:lnTo>
                </a:path>
              </a:pathLst>
            </a:custGeom>
            <a:ln w="3175">
              <a:solidFill>
                <a:srgbClr val="565658"/>
              </a:solidFill>
            </a:ln>
          </p:spPr>
          <p:txBody>
            <a:bodyPr wrap="square" lIns="0" tIns="0" rIns="0" bIns="0" rtlCol="0"/>
            <a:lstStyle/>
            <a:p/>
          </p:txBody>
        </p:sp>
        <p:sp>
          <p:nvSpPr>
            <p:cNvPr id="306" name="object 306" descr=""/>
            <p:cNvSpPr/>
            <p:nvPr/>
          </p:nvSpPr>
          <p:spPr>
            <a:xfrm>
              <a:off x="2457192" y="2652880"/>
              <a:ext cx="5080" cy="5080"/>
            </a:xfrm>
            <a:custGeom>
              <a:avLst/>
              <a:gdLst/>
              <a:ahLst/>
              <a:cxnLst/>
              <a:rect l="l" t="t" r="r" b="b"/>
              <a:pathLst>
                <a:path w="5080" h="5080">
                  <a:moveTo>
                    <a:pt x="4762" y="0"/>
                  </a:moveTo>
                  <a:lnTo>
                    <a:pt x="0" y="4559"/>
                  </a:lnTo>
                </a:path>
              </a:pathLst>
            </a:custGeom>
            <a:ln w="3175">
              <a:solidFill>
                <a:srgbClr val="565658"/>
              </a:solidFill>
            </a:ln>
          </p:spPr>
          <p:txBody>
            <a:bodyPr wrap="square" lIns="0" tIns="0" rIns="0" bIns="0" rtlCol="0"/>
            <a:lstStyle/>
            <a:p/>
          </p:txBody>
        </p:sp>
        <p:sp>
          <p:nvSpPr>
            <p:cNvPr id="307" name="object 307" descr=""/>
            <p:cNvSpPr/>
            <p:nvPr/>
          </p:nvSpPr>
          <p:spPr>
            <a:xfrm>
              <a:off x="2466352" y="2728169"/>
              <a:ext cx="6985" cy="635"/>
            </a:xfrm>
            <a:custGeom>
              <a:avLst/>
              <a:gdLst/>
              <a:ahLst/>
              <a:cxnLst/>
              <a:rect l="l" t="t" r="r" b="b"/>
              <a:pathLst>
                <a:path w="6985" h="635">
                  <a:moveTo>
                    <a:pt x="6553" y="469"/>
                  </a:moveTo>
                  <a:lnTo>
                    <a:pt x="0" y="0"/>
                  </a:lnTo>
                </a:path>
              </a:pathLst>
            </a:custGeom>
            <a:ln w="3175">
              <a:solidFill>
                <a:srgbClr val="565658"/>
              </a:solidFill>
            </a:ln>
          </p:spPr>
          <p:txBody>
            <a:bodyPr wrap="square" lIns="0" tIns="0" rIns="0" bIns="0" rtlCol="0"/>
            <a:lstStyle/>
            <a:p/>
          </p:txBody>
        </p:sp>
        <p:sp>
          <p:nvSpPr>
            <p:cNvPr id="308" name="object 308" descr=""/>
            <p:cNvSpPr/>
            <p:nvPr/>
          </p:nvSpPr>
          <p:spPr>
            <a:xfrm>
              <a:off x="2285617" y="2705697"/>
              <a:ext cx="6350" cy="3175"/>
            </a:xfrm>
            <a:custGeom>
              <a:avLst/>
              <a:gdLst/>
              <a:ahLst/>
              <a:cxnLst/>
              <a:rect l="l" t="t" r="r" b="b"/>
              <a:pathLst>
                <a:path w="6350" h="3175">
                  <a:moveTo>
                    <a:pt x="6121" y="2844"/>
                  </a:moveTo>
                  <a:lnTo>
                    <a:pt x="0" y="0"/>
                  </a:lnTo>
                </a:path>
              </a:pathLst>
            </a:custGeom>
            <a:ln w="3175">
              <a:solidFill>
                <a:srgbClr val="565658"/>
              </a:solidFill>
            </a:ln>
          </p:spPr>
          <p:txBody>
            <a:bodyPr wrap="square" lIns="0" tIns="0" rIns="0" bIns="0" rtlCol="0"/>
            <a:lstStyle/>
            <a:p/>
          </p:txBody>
        </p:sp>
        <p:sp>
          <p:nvSpPr>
            <p:cNvPr id="309" name="object 309" descr=""/>
            <p:cNvSpPr/>
            <p:nvPr/>
          </p:nvSpPr>
          <p:spPr>
            <a:xfrm>
              <a:off x="2428034" y="2885888"/>
              <a:ext cx="0" cy="5715"/>
            </a:xfrm>
            <a:custGeom>
              <a:avLst/>
              <a:gdLst/>
              <a:ahLst/>
              <a:cxnLst/>
              <a:rect l="l" t="t" r="r" b="b"/>
              <a:pathLst>
                <a:path w="0" h="5714">
                  <a:moveTo>
                    <a:pt x="0" y="0"/>
                  </a:moveTo>
                  <a:lnTo>
                    <a:pt x="0" y="5549"/>
                  </a:lnTo>
                </a:path>
              </a:pathLst>
            </a:custGeom>
            <a:ln w="3175">
              <a:solidFill>
                <a:srgbClr val="565658"/>
              </a:solidFill>
            </a:ln>
          </p:spPr>
          <p:txBody>
            <a:bodyPr wrap="square" lIns="0" tIns="0" rIns="0" bIns="0" rtlCol="0"/>
            <a:lstStyle/>
            <a:p/>
          </p:txBody>
        </p:sp>
        <p:sp>
          <p:nvSpPr>
            <p:cNvPr id="310" name="object 310" descr=""/>
            <p:cNvSpPr/>
            <p:nvPr/>
          </p:nvSpPr>
          <p:spPr>
            <a:xfrm>
              <a:off x="2350378" y="2884732"/>
              <a:ext cx="1905" cy="6985"/>
            </a:xfrm>
            <a:custGeom>
              <a:avLst/>
              <a:gdLst/>
              <a:ahLst/>
              <a:cxnLst/>
              <a:rect l="l" t="t" r="r" b="b"/>
              <a:pathLst>
                <a:path w="1905" h="6985">
                  <a:moveTo>
                    <a:pt x="1790" y="6705"/>
                  </a:moveTo>
                  <a:lnTo>
                    <a:pt x="0" y="0"/>
                  </a:lnTo>
                </a:path>
              </a:pathLst>
            </a:custGeom>
            <a:ln w="3175">
              <a:solidFill>
                <a:srgbClr val="565658"/>
              </a:solidFill>
            </a:ln>
          </p:spPr>
          <p:txBody>
            <a:bodyPr wrap="square" lIns="0" tIns="0" rIns="0" bIns="0" rtlCol="0"/>
            <a:lstStyle/>
            <a:p/>
          </p:txBody>
        </p:sp>
        <p:sp>
          <p:nvSpPr>
            <p:cNvPr id="311" name="object 311" descr=""/>
            <p:cNvSpPr/>
            <p:nvPr/>
          </p:nvSpPr>
          <p:spPr>
            <a:xfrm>
              <a:off x="2264627" y="2885812"/>
              <a:ext cx="0" cy="5715"/>
            </a:xfrm>
            <a:custGeom>
              <a:avLst/>
              <a:gdLst/>
              <a:ahLst/>
              <a:cxnLst/>
              <a:rect l="l" t="t" r="r" b="b"/>
              <a:pathLst>
                <a:path w="0" h="5714">
                  <a:moveTo>
                    <a:pt x="0" y="5626"/>
                  </a:moveTo>
                  <a:lnTo>
                    <a:pt x="0" y="0"/>
                  </a:lnTo>
                </a:path>
              </a:pathLst>
            </a:custGeom>
            <a:ln w="3175">
              <a:solidFill>
                <a:srgbClr val="565658"/>
              </a:solidFill>
            </a:ln>
          </p:spPr>
          <p:txBody>
            <a:bodyPr wrap="square" lIns="0" tIns="0" rIns="0" bIns="0" rtlCol="0"/>
            <a:lstStyle/>
            <a:p/>
          </p:txBody>
        </p:sp>
        <p:sp>
          <p:nvSpPr>
            <p:cNvPr id="312" name="object 312" descr=""/>
            <p:cNvSpPr/>
            <p:nvPr/>
          </p:nvSpPr>
          <p:spPr>
            <a:xfrm>
              <a:off x="2463722" y="2735746"/>
              <a:ext cx="5715" cy="3810"/>
            </a:xfrm>
            <a:custGeom>
              <a:avLst/>
              <a:gdLst/>
              <a:ahLst/>
              <a:cxnLst/>
              <a:rect l="l" t="t" r="r" b="b"/>
              <a:pathLst>
                <a:path w="5714" h="3810">
                  <a:moveTo>
                    <a:pt x="0" y="0"/>
                  </a:moveTo>
                  <a:lnTo>
                    <a:pt x="5537" y="3746"/>
                  </a:lnTo>
                </a:path>
              </a:pathLst>
            </a:custGeom>
            <a:ln w="3175">
              <a:solidFill>
                <a:srgbClr val="565658"/>
              </a:solidFill>
            </a:ln>
          </p:spPr>
          <p:txBody>
            <a:bodyPr wrap="square" lIns="0" tIns="0" rIns="0" bIns="0" rtlCol="0"/>
            <a:lstStyle/>
            <a:p/>
          </p:txBody>
        </p:sp>
        <p:sp>
          <p:nvSpPr>
            <p:cNvPr id="313" name="object 313" descr=""/>
            <p:cNvSpPr/>
            <p:nvPr/>
          </p:nvSpPr>
          <p:spPr>
            <a:xfrm>
              <a:off x="2340544" y="2884741"/>
              <a:ext cx="1905" cy="6985"/>
            </a:xfrm>
            <a:custGeom>
              <a:avLst/>
              <a:gdLst/>
              <a:ahLst/>
              <a:cxnLst/>
              <a:rect l="l" t="t" r="r" b="b"/>
              <a:pathLst>
                <a:path w="1905" h="6985">
                  <a:moveTo>
                    <a:pt x="1790" y="0"/>
                  </a:moveTo>
                  <a:lnTo>
                    <a:pt x="0" y="6705"/>
                  </a:lnTo>
                </a:path>
              </a:pathLst>
            </a:custGeom>
            <a:ln w="3175">
              <a:solidFill>
                <a:srgbClr val="565658"/>
              </a:solidFill>
            </a:ln>
          </p:spPr>
          <p:txBody>
            <a:bodyPr wrap="square" lIns="0" tIns="0" rIns="0" bIns="0" rtlCol="0"/>
            <a:lstStyle/>
            <a:p/>
          </p:txBody>
        </p:sp>
        <p:sp>
          <p:nvSpPr>
            <p:cNvPr id="314" name="object 314" descr=""/>
            <p:cNvSpPr/>
            <p:nvPr/>
          </p:nvSpPr>
          <p:spPr>
            <a:xfrm>
              <a:off x="2434322" y="2889952"/>
              <a:ext cx="0" cy="1905"/>
            </a:xfrm>
            <a:custGeom>
              <a:avLst/>
              <a:gdLst/>
              <a:ahLst/>
              <a:cxnLst/>
              <a:rect l="l" t="t" r="r" b="b"/>
              <a:pathLst>
                <a:path w="0" h="1905">
                  <a:moveTo>
                    <a:pt x="0" y="1485"/>
                  </a:moveTo>
                  <a:lnTo>
                    <a:pt x="0" y="0"/>
                  </a:lnTo>
                </a:path>
              </a:pathLst>
            </a:custGeom>
            <a:ln w="3175">
              <a:solidFill>
                <a:srgbClr val="565658"/>
              </a:solidFill>
            </a:ln>
          </p:spPr>
          <p:txBody>
            <a:bodyPr wrap="square" lIns="0" tIns="0" rIns="0" bIns="0" rtlCol="0"/>
            <a:lstStyle/>
            <a:p/>
          </p:txBody>
        </p:sp>
        <p:sp>
          <p:nvSpPr>
            <p:cNvPr id="315" name="object 315" descr=""/>
            <p:cNvSpPr/>
            <p:nvPr/>
          </p:nvSpPr>
          <p:spPr>
            <a:xfrm>
              <a:off x="2434322" y="2881020"/>
              <a:ext cx="0" cy="1270"/>
            </a:xfrm>
            <a:custGeom>
              <a:avLst/>
              <a:gdLst/>
              <a:ahLst/>
              <a:cxnLst/>
              <a:rect l="l" t="t" r="r" b="b"/>
              <a:pathLst>
                <a:path w="0" h="1269">
                  <a:moveTo>
                    <a:pt x="0" y="800"/>
                  </a:moveTo>
                  <a:lnTo>
                    <a:pt x="0" y="0"/>
                  </a:lnTo>
                </a:path>
              </a:pathLst>
            </a:custGeom>
            <a:ln w="3175">
              <a:solidFill>
                <a:srgbClr val="565658"/>
              </a:solidFill>
            </a:ln>
          </p:spPr>
          <p:txBody>
            <a:bodyPr wrap="square" lIns="0" tIns="0" rIns="0" bIns="0" rtlCol="0"/>
            <a:lstStyle/>
            <a:p/>
          </p:txBody>
        </p:sp>
        <p:sp>
          <p:nvSpPr>
            <p:cNvPr id="316" name="object 316" descr=""/>
            <p:cNvSpPr/>
            <p:nvPr/>
          </p:nvSpPr>
          <p:spPr>
            <a:xfrm>
              <a:off x="2428034" y="2891438"/>
              <a:ext cx="6350" cy="0"/>
            </a:xfrm>
            <a:custGeom>
              <a:avLst/>
              <a:gdLst/>
              <a:ahLst/>
              <a:cxnLst/>
              <a:rect l="l" t="t" r="r" b="b"/>
              <a:pathLst>
                <a:path w="6350" h="0">
                  <a:moveTo>
                    <a:pt x="0" y="0"/>
                  </a:moveTo>
                  <a:lnTo>
                    <a:pt x="6286" y="0"/>
                  </a:lnTo>
                </a:path>
              </a:pathLst>
            </a:custGeom>
            <a:ln w="3175">
              <a:solidFill>
                <a:srgbClr val="565658"/>
              </a:solidFill>
            </a:ln>
          </p:spPr>
          <p:txBody>
            <a:bodyPr wrap="square" lIns="0" tIns="0" rIns="0" bIns="0" rtlCol="0"/>
            <a:lstStyle/>
            <a:p/>
          </p:txBody>
        </p:sp>
        <p:sp>
          <p:nvSpPr>
            <p:cNvPr id="317" name="object 317" descr=""/>
            <p:cNvSpPr/>
            <p:nvPr/>
          </p:nvSpPr>
          <p:spPr>
            <a:xfrm>
              <a:off x="2283014" y="2705590"/>
              <a:ext cx="2540" cy="11430"/>
            </a:xfrm>
            <a:custGeom>
              <a:avLst/>
              <a:gdLst/>
              <a:ahLst/>
              <a:cxnLst/>
              <a:rect l="l" t="t" r="r" b="b"/>
              <a:pathLst>
                <a:path w="2539" h="11430">
                  <a:moveTo>
                    <a:pt x="0" y="11353"/>
                  </a:moveTo>
                  <a:lnTo>
                    <a:pt x="2019" y="0"/>
                  </a:lnTo>
                </a:path>
              </a:pathLst>
            </a:custGeom>
            <a:ln w="3175">
              <a:solidFill>
                <a:srgbClr val="565658"/>
              </a:solidFill>
            </a:ln>
          </p:spPr>
          <p:txBody>
            <a:bodyPr wrap="square" lIns="0" tIns="0" rIns="0" bIns="0" rtlCol="0"/>
            <a:lstStyle/>
            <a:p/>
          </p:txBody>
        </p:sp>
        <p:sp>
          <p:nvSpPr>
            <p:cNvPr id="318" name="object 318" descr=""/>
            <p:cNvSpPr/>
            <p:nvPr/>
          </p:nvSpPr>
          <p:spPr>
            <a:xfrm>
              <a:off x="2428034" y="2892034"/>
              <a:ext cx="6350" cy="0"/>
            </a:xfrm>
            <a:custGeom>
              <a:avLst/>
              <a:gdLst/>
              <a:ahLst/>
              <a:cxnLst/>
              <a:rect l="l" t="t" r="r" b="b"/>
              <a:pathLst>
                <a:path w="6350" h="0">
                  <a:moveTo>
                    <a:pt x="0" y="0"/>
                  </a:moveTo>
                  <a:lnTo>
                    <a:pt x="6286" y="0"/>
                  </a:lnTo>
                </a:path>
              </a:pathLst>
            </a:custGeom>
            <a:ln w="3175">
              <a:solidFill>
                <a:srgbClr val="565658"/>
              </a:solidFill>
            </a:ln>
          </p:spPr>
          <p:txBody>
            <a:bodyPr wrap="square" lIns="0" tIns="0" rIns="0" bIns="0" rtlCol="0"/>
            <a:lstStyle/>
            <a:p/>
          </p:txBody>
        </p:sp>
        <p:sp>
          <p:nvSpPr>
            <p:cNvPr id="319" name="object 319" descr=""/>
            <p:cNvSpPr/>
            <p:nvPr/>
          </p:nvSpPr>
          <p:spPr>
            <a:xfrm>
              <a:off x="2340541" y="2891438"/>
              <a:ext cx="12065" cy="0"/>
            </a:xfrm>
            <a:custGeom>
              <a:avLst/>
              <a:gdLst/>
              <a:ahLst/>
              <a:cxnLst/>
              <a:rect l="l" t="t" r="r" b="b"/>
              <a:pathLst>
                <a:path w="12064" h="0">
                  <a:moveTo>
                    <a:pt x="0" y="0"/>
                  </a:moveTo>
                  <a:lnTo>
                    <a:pt x="11633" y="0"/>
                  </a:lnTo>
                </a:path>
              </a:pathLst>
            </a:custGeom>
            <a:ln w="3175">
              <a:solidFill>
                <a:srgbClr val="565658"/>
              </a:solidFill>
            </a:ln>
          </p:spPr>
          <p:txBody>
            <a:bodyPr wrap="square" lIns="0" tIns="0" rIns="0" bIns="0" rtlCol="0"/>
            <a:lstStyle/>
            <a:p/>
          </p:txBody>
        </p:sp>
        <p:sp>
          <p:nvSpPr>
            <p:cNvPr id="320" name="object 320" descr=""/>
            <p:cNvSpPr/>
            <p:nvPr/>
          </p:nvSpPr>
          <p:spPr>
            <a:xfrm>
              <a:off x="2315657" y="2627514"/>
              <a:ext cx="8890" cy="7620"/>
            </a:xfrm>
            <a:custGeom>
              <a:avLst/>
              <a:gdLst/>
              <a:ahLst/>
              <a:cxnLst/>
              <a:rect l="l" t="t" r="r" b="b"/>
              <a:pathLst>
                <a:path w="8889" h="7619">
                  <a:moveTo>
                    <a:pt x="0" y="7531"/>
                  </a:moveTo>
                  <a:lnTo>
                    <a:pt x="8699" y="0"/>
                  </a:lnTo>
                </a:path>
              </a:pathLst>
            </a:custGeom>
            <a:ln w="3175">
              <a:solidFill>
                <a:srgbClr val="565658"/>
              </a:solidFill>
            </a:ln>
          </p:spPr>
          <p:txBody>
            <a:bodyPr wrap="square" lIns="0" tIns="0" rIns="0" bIns="0" rtlCol="0"/>
            <a:lstStyle/>
            <a:p/>
          </p:txBody>
        </p:sp>
        <p:sp>
          <p:nvSpPr>
            <p:cNvPr id="321" name="object 321" descr=""/>
            <p:cNvSpPr/>
            <p:nvPr/>
          </p:nvSpPr>
          <p:spPr>
            <a:xfrm>
              <a:off x="2340549" y="2892034"/>
              <a:ext cx="12065" cy="0"/>
            </a:xfrm>
            <a:custGeom>
              <a:avLst/>
              <a:gdLst/>
              <a:ahLst/>
              <a:cxnLst/>
              <a:rect l="l" t="t" r="r" b="b"/>
              <a:pathLst>
                <a:path w="12064" h="0">
                  <a:moveTo>
                    <a:pt x="11620" y="0"/>
                  </a:moveTo>
                  <a:lnTo>
                    <a:pt x="0" y="0"/>
                  </a:lnTo>
                </a:path>
              </a:pathLst>
            </a:custGeom>
            <a:ln w="3175">
              <a:solidFill>
                <a:srgbClr val="565658"/>
              </a:solidFill>
            </a:ln>
          </p:spPr>
          <p:txBody>
            <a:bodyPr wrap="square" lIns="0" tIns="0" rIns="0" bIns="0" rtlCol="0"/>
            <a:lstStyle/>
            <a:p/>
          </p:txBody>
        </p:sp>
        <p:sp>
          <p:nvSpPr>
            <p:cNvPr id="322" name="object 322" descr=""/>
            <p:cNvSpPr/>
            <p:nvPr/>
          </p:nvSpPr>
          <p:spPr>
            <a:xfrm>
              <a:off x="2470722" y="2728641"/>
              <a:ext cx="2540" cy="6985"/>
            </a:xfrm>
            <a:custGeom>
              <a:avLst/>
              <a:gdLst/>
              <a:ahLst/>
              <a:cxnLst/>
              <a:rect l="l" t="t" r="r" b="b"/>
              <a:pathLst>
                <a:path w="2539" h="6985">
                  <a:moveTo>
                    <a:pt x="0" y="6794"/>
                  </a:moveTo>
                  <a:lnTo>
                    <a:pt x="2184" y="0"/>
                  </a:lnTo>
                </a:path>
              </a:pathLst>
            </a:custGeom>
            <a:ln w="3175">
              <a:solidFill>
                <a:srgbClr val="565658"/>
              </a:solidFill>
            </a:ln>
          </p:spPr>
          <p:txBody>
            <a:bodyPr wrap="square" lIns="0" tIns="0" rIns="0" bIns="0" rtlCol="0"/>
            <a:lstStyle/>
            <a:p/>
          </p:txBody>
        </p:sp>
        <p:sp>
          <p:nvSpPr>
            <p:cNvPr id="323" name="object 323" descr=""/>
            <p:cNvSpPr/>
            <p:nvPr/>
          </p:nvSpPr>
          <p:spPr>
            <a:xfrm>
              <a:off x="2259281" y="2891438"/>
              <a:ext cx="5715" cy="0"/>
            </a:xfrm>
            <a:custGeom>
              <a:avLst/>
              <a:gdLst/>
              <a:ahLst/>
              <a:cxnLst/>
              <a:rect l="l" t="t" r="r" b="b"/>
              <a:pathLst>
                <a:path w="5714" h="0">
                  <a:moveTo>
                    <a:pt x="0" y="0"/>
                  </a:moveTo>
                  <a:lnTo>
                    <a:pt x="5334" y="0"/>
                  </a:lnTo>
                </a:path>
              </a:pathLst>
            </a:custGeom>
            <a:ln w="3175">
              <a:solidFill>
                <a:srgbClr val="565658"/>
              </a:solidFill>
            </a:ln>
          </p:spPr>
          <p:txBody>
            <a:bodyPr wrap="square" lIns="0" tIns="0" rIns="0" bIns="0" rtlCol="0"/>
            <a:lstStyle/>
            <a:p/>
          </p:txBody>
        </p:sp>
        <p:sp>
          <p:nvSpPr>
            <p:cNvPr id="324" name="object 324" descr=""/>
            <p:cNvSpPr/>
            <p:nvPr/>
          </p:nvSpPr>
          <p:spPr>
            <a:xfrm>
              <a:off x="2469259" y="2735434"/>
              <a:ext cx="1905" cy="4445"/>
            </a:xfrm>
            <a:custGeom>
              <a:avLst/>
              <a:gdLst/>
              <a:ahLst/>
              <a:cxnLst/>
              <a:rect l="l" t="t" r="r" b="b"/>
              <a:pathLst>
                <a:path w="1905" h="4444">
                  <a:moveTo>
                    <a:pt x="0" y="4064"/>
                  </a:moveTo>
                  <a:lnTo>
                    <a:pt x="1473" y="0"/>
                  </a:lnTo>
                </a:path>
              </a:pathLst>
            </a:custGeom>
            <a:ln w="3175">
              <a:solidFill>
                <a:srgbClr val="565658"/>
              </a:solidFill>
            </a:ln>
          </p:spPr>
          <p:txBody>
            <a:bodyPr wrap="square" lIns="0" tIns="0" rIns="0" bIns="0" rtlCol="0"/>
            <a:lstStyle/>
            <a:p/>
          </p:txBody>
        </p:sp>
        <p:sp>
          <p:nvSpPr>
            <p:cNvPr id="325" name="object 325" descr=""/>
            <p:cNvSpPr/>
            <p:nvPr/>
          </p:nvSpPr>
          <p:spPr>
            <a:xfrm>
              <a:off x="2258333" y="2889876"/>
              <a:ext cx="0" cy="1270"/>
            </a:xfrm>
            <a:custGeom>
              <a:avLst/>
              <a:gdLst/>
              <a:ahLst/>
              <a:cxnLst/>
              <a:rect l="l" t="t" r="r" b="b"/>
              <a:pathLst>
                <a:path w="0" h="1269">
                  <a:moveTo>
                    <a:pt x="0" y="0"/>
                  </a:moveTo>
                  <a:lnTo>
                    <a:pt x="0" y="977"/>
                  </a:lnTo>
                </a:path>
              </a:pathLst>
            </a:custGeom>
            <a:ln w="3175">
              <a:solidFill>
                <a:srgbClr val="565658"/>
              </a:solidFill>
            </a:ln>
          </p:spPr>
          <p:txBody>
            <a:bodyPr wrap="square" lIns="0" tIns="0" rIns="0" bIns="0" rtlCol="0"/>
            <a:lstStyle/>
            <a:p/>
          </p:txBody>
        </p:sp>
        <p:sp>
          <p:nvSpPr>
            <p:cNvPr id="326" name="object 326" descr=""/>
            <p:cNvSpPr/>
            <p:nvPr/>
          </p:nvSpPr>
          <p:spPr>
            <a:xfrm>
              <a:off x="2469805" y="2735625"/>
              <a:ext cx="1905" cy="4445"/>
            </a:xfrm>
            <a:custGeom>
              <a:avLst/>
              <a:gdLst/>
              <a:ahLst/>
              <a:cxnLst/>
              <a:rect l="l" t="t" r="r" b="b"/>
              <a:pathLst>
                <a:path w="1905" h="4444">
                  <a:moveTo>
                    <a:pt x="0" y="4076"/>
                  </a:moveTo>
                  <a:lnTo>
                    <a:pt x="1498" y="0"/>
                  </a:lnTo>
                </a:path>
              </a:pathLst>
            </a:custGeom>
            <a:ln w="3175">
              <a:solidFill>
                <a:srgbClr val="565658"/>
              </a:solidFill>
            </a:ln>
          </p:spPr>
          <p:txBody>
            <a:bodyPr wrap="square" lIns="0" tIns="0" rIns="0" bIns="0" rtlCol="0"/>
            <a:lstStyle/>
            <a:p/>
          </p:txBody>
        </p:sp>
        <p:sp>
          <p:nvSpPr>
            <p:cNvPr id="327" name="object 327" descr=""/>
            <p:cNvSpPr/>
            <p:nvPr/>
          </p:nvSpPr>
          <p:spPr>
            <a:xfrm>
              <a:off x="2471288" y="2728802"/>
              <a:ext cx="2540" cy="6985"/>
            </a:xfrm>
            <a:custGeom>
              <a:avLst/>
              <a:gdLst/>
              <a:ahLst/>
              <a:cxnLst/>
              <a:rect l="l" t="t" r="r" b="b"/>
              <a:pathLst>
                <a:path w="2539" h="6985">
                  <a:moveTo>
                    <a:pt x="0" y="6832"/>
                  </a:moveTo>
                  <a:lnTo>
                    <a:pt x="2197" y="0"/>
                  </a:lnTo>
                </a:path>
              </a:pathLst>
            </a:custGeom>
            <a:ln w="3175">
              <a:solidFill>
                <a:srgbClr val="565658"/>
              </a:solidFill>
            </a:ln>
          </p:spPr>
          <p:txBody>
            <a:bodyPr wrap="square" lIns="0" tIns="0" rIns="0" bIns="0" rtlCol="0"/>
            <a:lstStyle/>
            <a:p/>
          </p:txBody>
        </p:sp>
        <p:sp>
          <p:nvSpPr>
            <p:cNvPr id="328" name="object 328" descr=""/>
            <p:cNvSpPr/>
            <p:nvPr/>
          </p:nvSpPr>
          <p:spPr>
            <a:xfrm>
              <a:off x="2259293" y="2892034"/>
              <a:ext cx="5715" cy="0"/>
            </a:xfrm>
            <a:custGeom>
              <a:avLst/>
              <a:gdLst/>
              <a:ahLst/>
              <a:cxnLst/>
              <a:rect l="l" t="t" r="r" b="b"/>
              <a:pathLst>
                <a:path w="5714" h="0">
                  <a:moveTo>
                    <a:pt x="5333" y="0"/>
                  </a:moveTo>
                  <a:lnTo>
                    <a:pt x="0" y="0"/>
                  </a:lnTo>
                </a:path>
              </a:pathLst>
            </a:custGeom>
            <a:ln w="3175">
              <a:solidFill>
                <a:srgbClr val="565658"/>
              </a:solidFill>
            </a:ln>
          </p:spPr>
          <p:txBody>
            <a:bodyPr wrap="square" lIns="0" tIns="0" rIns="0" bIns="0" rtlCol="0"/>
            <a:lstStyle/>
            <a:p/>
          </p:txBody>
        </p:sp>
        <p:sp>
          <p:nvSpPr>
            <p:cNvPr id="329" name="object 329" descr=""/>
            <p:cNvSpPr/>
            <p:nvPr/>
          </p:nvSpPr>
          <p:spPr>
            <a:xfrm>
              <a:off x="2461949" y="2652867"/>
              <a:ext cx="5715" cy="10160"/>
            </a:xfrm>
            <a:custGeom>
              <a:avLst/>
              <a:gdLst/>
              <a:ahLst/>
              <a:cxnLst/>
              <a:rect l="l" t="t" r="r" b="b"/>
              <a:pathLst>
                <a:path w="5714" h="10160">
                  <a:moveTo>
                    <a:pt x="5486" y="10045"/>
                  </a:moveTo>
                  <a:lnTo>
                    <a:pt x="0" y="0"/>
                  </a:lnTo>
                </a:path>
              </a:pathLst>
            </a:custGeom>
            <a:ln w="3175">
              <a:solidFill>
                <a:srgbClr val="565658"/>
              </a:solidFill>
            </a:ln>
          </p:spPr>
          <p:txBody>
            <a:bodyPr wrap="square" lIns="0" tIns="0" rIns="0" bIns="0" rtlCol="0"/>
            <a:lstStyle/>
            <a:p/>
          </p:txBody>
        </p:sp>
        <p:sp>
          <p:nvSpPr>
            <p:cNvPr id="330" name="object 330" descr=""/>
            <p:cNvSpPr/>
            <p:nvPr/>
          </p:nvSpPr>
          <p:spPr>
            <a:xfrm>
              <a:off x="2266880" y="2794402"/>
              <a:ext cx="3175" cy="11430"/>
            </a:xfrm>
            <a:custGeom>
              <a:avLst/>
              <a:gdLst/>
              <a:ahLst/>
              <a:cxnLst/>
              <a:rect l="l" t="t" r="r" b="b"/>
              <a:pathLst>
                <a:path w="3175" h="11430">
                  <a:moveTo>
                    <a:pt x="3073" y="0"/>
                  </a:moveTo>
                  <a:lnTo>
                    <a:pt x="0" y="11239"/>
                  </a:lnTo>
                </a:path>
              </a:pathLst>
            </a:custGeom>
            <a:ln w="3175">
              <a:solidFill>
                <a:srgbClr val="565658"/>
              </a:solidFill>
            </a:ln>
          </p:spPr>
          <p:txBody>
            <a:bodyPr wrap="square" lIns="0" tIns="0" rIns="0" bIns="0" rtlCol="0"/>
            <a:lstStyle/>
            <a:p/>
          </p:txBody>
        </p:sp>
        <p:sp>
          <p:nvSpPr>
            <p:cNvPr id="331" name="object 331" descr=""/>
            <p:cNvSpPr/>
            <p:nvPr/>
          </p:nvSpPr>
          <p:spPr>
            <a:xfrm>
              <a:off x="2266320" y="2794291"/>
              <a:ext cx="3175" cy="11430"/>
            </a:xfrm>
            <a:custGeom>
              <a:avLst/>
              <a:gdLst/>
              <a:ahLst/>
              <a:cxnLst/>
              <a:rect l="l" t="t" r="r" b="b"/>
              <a:pathLst>
                <a:path w="3175" h="11430">
                  <a:moveTo>
                    <a:pt x="0" y="11137"/>
                  </a:moveTo>
                  <a:lnTo>
                    <a:pt x="3048" y="0"/>
                  </a:lnTo>
                </a:path>
              </a:pathLst>
            </a:custGeom>
            <a:ln w="3175">
              <a:solidFill>
                <a:srgbClr val="565658"/>
              </a:solidFill>
            </a:ln>
          </p:spPr>
          <p:txBody>
            <a:bodyPr wrap="square" lIns="0" tIns="0" rIns="0" bIns="0" rtlCol="0"/>
            <a:lstStyle/>
            <a:p/>
          </p:txBody>
        </p:sp>
        <p:sp>
          <p:nvSpPr>
            <p:cNvPr id="332" name="object 332" descr=""/>
            <p:cNvSpPr/>
            <p:nvPr/>
          </p:nvSpPr>
          <p:spPr>
            <a:xfrm>
              <a:off x="2316073" y="2628001"/>
              <a:ext cx="8890" cy="7620"/>
            </a:xfrm>
            <a:custGeom>
              <a:avLst/>
              <a:gdLst/>
              <a:ahLst/>
              <a:cxnLst/>
              <a:rect l="l" t="t" r="r" b="b"/>
              <a:pathLst>
                <a:path w="8889" h="7619">
                  <a:moveTo>
                    <a:pt x="8648" y="0"/>
                  </a:moveTo>
                  <a:lnTo>
                    <a:pt x="0" y="7480"/>
                  </a:lnTo>
                </a:path>
              </a:pathLst>
            </a:custGeom>
            <a:ln w="3175">
              <a:solidFill>
                <a:srgbClr val="565658"/>
              </a:solidFill>
            </a:ln>
          </p:spPr>
          <p:txBody>
            <a:bodyPr wrap="square" lIns="0" tIns="0" rIns="0" bIns="0" rtlCol="0"/>
            <a:lstStyle/>
            <a:p/>
          </p:txBody>
        </p:sp>
        <p:sp>
          <p:nvSpPr>
            <p:cNvPr id="333" name="object 333" descr=""/>
            <p:cNvSpPr/>
            <p:nvPr/>
          </p:nvSpPr>
          <p:spPr>
            <a:xfrm>
              <a:off x="2256360" y="2892034"/>
              <a:ext cx="3175" cy="0"/>
            </a:xfrm>
            <a:custGeom>
              <a:avLst/>
              <a:gdLst/>
              <a:ahLst/>
              <a:cxnLst/>
              <a:rect l="l" t="t" r="r" b="b"/>
              <a:pathLst>
                <a:path w="3175" h="0">
                  <a:moveTo>
                    <a:pt x="2920" y="0"/>
                  </a:moveTo>
                  <a:lnTo>
                    <a:pt x="0" y="0"/>
                  </a:lnTo>
                </a:path>
              </a:pathLst>
            </a:custGeom>
            <a:ln w="3175">
              <a:solidFill>
                <a:srgbClr val="565658"/>
              </a:solidFill>
            </a:ln>
          </p:spPr>
          <p:txBody>
            <a:bodyPr wrap="square" lIns="0" tIns="0" rIns="0" bIns="0" rtlCol="0"/>
            <a:lstStyle/>
            <a:p/>
          </p:txBody>
        </p:sp>
        <p:sp>
          <p:nvSpPr>
            <p:cNvPr id="334" name="object 334" descr=""/>
            <p:cNvSpPr/>
            <p:nvPr/>
          </p:nvSpPr>
          <p:spPr>
            <a:xfrm>
              <a:off x="2398473" y="2610121"/>
              <a:ext cx="11430" cy="3175"/>
            </a:xfrm>
            <a:custGeom>
              <a:avLst/>
              <a:gdLst/>
              <a:ahLst/>
              <a:cxnLst/>
              <a:rect l="l" t="t" r="r" b="b"/>
              <a:pathLst>
                <a:path w="11430" h="3175">
                  <a:moveTo>
                    <a:pt x="11112" y="2679"/>
                  </a:moveTo>
                  <a:lnTo>
                    <a:pt x="0" y="0"/>
                  </a:lnTo>
                </a:path>
              </a:pathLst>
            </a:custGeom>
            <a:ln w="3175">
              <a:solidFill>
                <a:srgbClr val="565658"/>
              </a:solidFill>
            </a:ln>
          </p:spPr>
          <p:txBody>
            <a:bodyPr wrap="square" lIns="0" tIns="0" rIns="0" bIns="0" rtlCol="0"/>
            <a:lstStyle/>
            <a:p/>
          </p:txBody>
        </p:sp>
        <p:sp>
          <p:nvSpPr>
            <p:cNvPr id="335" name="object 335" descr=""/>
            <p:cNvSpPr/>
            <p:nvPr/>
          </p:nvSpPr>
          <p:spPr>
            <a:xfrm>
              <a:off x="2398565" y="2609539"/>
              <a:ext cx="11430" cy="3175"/>
            </a:xfrm>
            <a:custGeom>
              <a:avLst/>
              <a:gdLst/>
              <a:ahLst/>
              <a:cxnLst/>
              <a:rect l="l" t="t" r="r" b="b"/>
              <a:pathLst>
                <a:path w="11430" h="3175">
                  <a:moveTo>
                    <a:pt x="11188" y="2692"/>
                  </a:moveTo>
                  <a:lnTo>
                    <a:pt x="0" y="0"/>
                  </a:lnTo>
                </a:path>
              </a:pathLst>
            </a:custGeom>
            <a:ln w="3175">
              <a:solidFill>
                <a:srgbClr val="565658"/>
              </a:solidFill>
            </a:ln>
          </p:spPr>
          <p:txBody>
            <a:bodyPr wrap="square" lIns="0" tIns="0" rIns="0" bIns="0" rtlCol="0"/>
            <a:lstStyle/>
            <a:p/>
          </p:txBody>
        </p:sp>
        <p:sp>
          <p:nvSpPr>
            <p:cNvPr id="336" name="object 336" descr=""/>
            <p:cNvSpPr/>
            <p:nvPr/>
          </p:nvSpPr>
          <p:spPr>
            <a:xfrm>
              <a:off x="2434328" y="2892034"/>
              <a:ext cx="3175" cy="0"/>
            </a:xfrm>
            <a:custGeom>
              <a:avLst/>
              <a:gdLst/>
              <a:ahLst/>
              <a:cxnLst/>
              <a:rect l="l" t="t" r="r" b="b"/>
              <a:pathLst>
                <a:path w="3175" h="0">
                  <a:moveTo>
                    <a:pt x="2895" y="0"/>
                  </a:moveTo>
                  <a:lnTo>
                    <a:pt x="0" y="0"/>
                  </a:lnTo>
                </a:path>
              </a:pathLst>
            </a:custGeom>
            <a:ln w="3175">
              <a:solidFill>
                <a:srgbClr val="565658"/>
              </a:solidFill>
            </a:ln>
          </p:spPr>
          <p:txBody>
            <a:bodyPr wrap="square" lIns="0" tIns="0" rIns="0" bIns="0" rtlCol="0"/>
            <a:lstStyle/>
            <a:p/>
          </p:txBody>
        </p:sp>
        <p:sp>
          <p:nvSpPr>
            <p:cNvPr id="337" name="object 337" descr=""/>
            <p:cNvSpPr/>
            <p:nvPr/>
          </p:nvSpPr>
          <p:spPr>
            <a:xfrm>
              <a:off x="2255399" y="2824805"/>
              <a:ext cx="1270" cy="1270"/>
            </a:xfrm>
            <a:custGeom>
              <a:avLst/>
              <a:gdLst/>
              <a:ahLst/>
              <a:cxnLst/>
              <a:rect l="l" t="t" r="r" b="b"/>
              <a:pathLst>
                <a:path w="1269" h="1269">
                  <a:moveTo>
                    <a:pt x="0" y="1168"/>
                  </a:moveTo>
                  <a:lnTo>
                    <a:pt x="863" y="0"/>
                  </a:lnTo>
                </a:path>
              </a:pathLst>
            </a:custGeom>
            <a:ln w="3175">
              <a:solidFill>
                <a:srgbClr val="565658"/>
              </a:solidFill>
            </a:ln>
          </p:spPr>
          <p:txBody>
            <a:bodyPr wrap="square" lIns="0" tIns="0" rIns="0" bIns="0" rtlCol="0"/>
            <a:lstStyle/>
            <a:p/>
          </p:txBody>
        </p:sp>
        <p:sp>
          <p:nvSpPr>
            <p:cNvPr id="338" name="object 338" descr=""/>
            <p:cNvSpPr/>
            <p:nvPr/>
          </p:nvSpPr>
          <p:spPr>
            <a:xfrm>
              <a:off x="2255065" y="2827399"/>
              <a:ext cx="0" cy="47625"/>
            </a:xfrm>
            <a:custGeom>
              <a:avLst/>
              <a:gdLst/>
              <a:ahLst/>
              <a:cxnLst/>
              <a:rect l="l" t="t" r="r" b="b"/>
              <a:pathLst>
                <a:path w="0" h="47625">
                  <a:moveTo>
                    <a:pt x="0" y="0"/>
                  </a:moveTo>
                  <a:lnTo>
                    <a:pt x="0" y="47409"/>
                  </a:lnTo>
                </a:path>
              </a:pathLst>
            </a:custGeom>
            <a:ln w="3175">
              <a:solidFill>
                <a:srgbClr val="565658"/>
              </a:solidFill>
            </a:ln>
          </p:spPr>
          <p:txBody>
            <a:bodyPr wrap="square" lIns="0" tIns="0" rIns="0" bIns="0" rtlCol="0"/>
            <a:lstStyle/>
            <a:p/>
          </p:txBody>
        </p:sp>
        <p:sp>
          <p:nvSpPr>
            <p:cNvPr id="339" name="object 339" descr=""/>
            <p:cNvSpPr/>
            <p:nvPr/>
          </p:nvSpPr>
          <p:spPr>
            <a:xfrm>
              <a:off x="2241856" y="3119833"/>
              <a:ext cx="7620" cy="0"/>
            </a:xfrm>
            <a:custGeom>
              <a:avLst/>
              <a:gdLst/>
              <a:ahLst/>
              <a:cxnLst/>
              <a:rect l="l" t="t" r="r" b="b"/>
              <a:pathLst>
                <a:path w="7619" h="0">
                  <a:moveTo>
                    <a:pt x="0" y="0"/>
                  </a:moveTo>
                  <a:lnTo>
                    <a:pt x="7099" y="0"/>
                  </a:lnTo>
                </a:path>
              </a:pathLst>
            </a:custGeom>
            <a:ln w="3175">
              <a:solidFill>
                <a:srgbClr val="565658"/>
              </a:solidFill>
            </a:ln>
          </p:spPr>
          <p:txBody>
            <a:bodyPr wrap="square" lIns="0" tIns="0" rIns="0" bIns="0" rtlCol="0"/>
            <a:lstStyle/>
            <a:p/>
          </p:txBody>
        </p:sp>
        <p:sp>
          <p:nvSpPr>
            <p:cNvPr id="340" name="object 340" descr=""/>
            <p:cNvSpPr/>
            <p:nvPr/>
          </p:nvSpPr>
          <p:spPr>
            <a:xfrm>
              <a:off x="2487701" y="2906312"/>
              <a:ext cx="0" cy="16510"/>
            </a:xfrm>
            <a:custGeom>
              <a:avLst/>
              <a:gdLst/>
              <a:ahLst/>
              <a:cxnLst/>
              <a:rect l="l" t="t" r="r" b="b"/>
              <a:pathLst>
                <a:path w="0" h="16510">
                  <a:moveTo>
                    <a:pt x="0" y="15989"/>
                  </a:moveTo>
                  <a:lnTo>
                    <a:pt x="0" y="0"/>
                  </a:lnTo>
                </a:path>
              </a:pathLst>
            </a:custGeom>
            <a:ln w="3175">
              <a:solidFill>
                <a:srgbClr val="565658"/>
              </a:solidFill>
            </a:ln>
          </p:spPr>
          <p:txBody>
            <a:bodyPr wrap="square" lIns="0" tIns="0" rIns="0" bIns="0" rtlCol="0"/>
            <a:lstStyle/>
            <a:p/>
          </p:txBody>
        </p:sp>
        <p:sp>
          <p:nvSpPr>
            <p:cNvPr id="341" name="object 341" descr=""/>
            <p:cNvSpPr/>
            <p:nvPr/>
          </p:nvSpPr>
          <p:spPr>
            <a:xfrm>
              <a:off x="2207397" y="2906297"/>
              <a:ext cx="0" cy="3175"/>
            </a:xfrm>
            <a:custGeom>
              <a:avLst/>
              <a:gdLst/>
              <a:ahLst/>
              <a:cxnLst/>
              <a:rect l="l" t="t" r="r" b="b"/>
              <a:pathLst>
                <a:path w="0" h="3175">
                  <a:moveTo>
                    <a:pt x="0" y="0"/>
                  </a:moveTo>
                  <a:lnTo>
                    <a:pt x="0" y="3009"/>
                  </a:lnTo>
                </a:path>
              </a:pathLst>
            </a:custGeom>
            <a:ln w="3175">
              <a:solidFill>
                <a:srgbClr val="565658"/>
              </a:solidFill>
            </a:ln>
          </p:spPr>
          <p:txBody>
            <a:bodyPr wrap="square" lIns="0" tIns="0" rIns="0" bIns="0" rtlCol="0"/>
            <a:lstStyle/>
            <a:p/>
          </p:txBody>
        </p:sp>
        <p:sp>
          <p:nvSpPr>
            <p:cNvPr id="342" name="object 342" descr=""/>
            <p:cNvSpPr/>
            <p:nvPr/>
          </p:nvSpPr>
          <p:spPr>
            <a:xfrm>
              <a:off x="2405734" y="3128473"/>
              <a:ext cx="0" cy="26670"/>
            </a:xfrm>
            <a:custGeom>
              <a:avLst/>
              <a:gdLst/>
              <a:ahLst/>
              <a:cxnLst/>
              <a:rect l="l" t="t" r="r" b="b"/>
              <a:pathLst>
                <a:path w="0" h="26669">
                  <a:moveTo>
                    <a:pt x="0" y="26136"/>
                  </a:moveTo>
                  <a:lnTo>
                    <a:pt x="0" y="0"/>
                  </a:lnTo>
                </a:path>
              </a:pathLst>
            </a:custGeom>
            <a:ln w="3175">
              <a:solidFill>
                <a:srgbClr val="565658"/>
              </a:solidFill>
            </a:ln>
          </p:spPr>
          <p:txBody>
            <a:bodyPr wrap="square" lIns="0" tIns="0" rIns="0" bIns="0" rtlCol="0"/>
            <a:lstStyle/>
            <a:p/>
          </p:txBody>
        </p:sp>
        <p:sp>
          <p:nvSpPr>
            <p:cNvPr id="343" name="object 343" descr=""/>
            <p:cNvSpPr/>
            <p:nvPr/>
          </p:nvSpPr>
          <p:spPr>
            <a:xfrm>
              <a:off x="2286914" y="3128466"/>
              <a:ext cx="0" cy="26670"/>
            </a:xfrm>
            <a:custGeom>
              <a:avLst/>
              <a:gdLst/>
              <a:ahLst/>
              <a:cxnLst/>
              <a:rect l="l" t="t" r="r" b="b"/>
              <a:pathLst>
                <a:path w="0" h="26669">
                  <a:moveTo>
                    <a:pt x="0" y="0"/>
                  </a:moveTo>
                  <a:lnTo>
                    <a:pt x="0" y="26149"/>
                  </a:lnTo>
                </a:path>
              </a:pathLst>
            </a:custGeom>
            <a:ln w="3175">
              <a:solidFill>
                <a:srgbClr val="565658"/>
              </a:solidFill>
            </a:ln>
          </p:spPr>
          <p:txBody>
            <a:bodyPr wrap="square" lIns="0" tIns="0" rIns="0" bIns="0" rtlCol="0"/>
            <a:lstStyle/>
            <a:p/>
          </p:txBody>
        </p:sp>
        <p:sp>
          <p:nvSpPr>
            <p:cNvPr id="344" name="object 344" descr=""/>
            <p:cNvSpPr/>
            <p:nvPr/>
          </p:nvSpPr>
          <p:spPr>
            <a:xfrm>
              <a:off x="2416233" y="3128466"/>
              <a:ext cx="0" cy="26670"/>
            </a:xfrm>
            <a:custGeom>
              <a:avLst/>
              <a:gdLst/>
              <a:ahLst/>
              <a:cxnLst/>
              <a:rect l="l" t="t" r="r" b="b"/>
              <a:pathLst>
                <a:path w="0" h="26669">
                  <a:moveTo>
                    <a:pt x="0" y="0"/>
                  </a:moveTo>
                  <a:lnTo>
                    <a:pt x="0" y="26149"/>
                  </a:lnTo>
                </a:path>
              </a:pathLst>
            </a:custGeom>
            <a:ln w="3175">
              <a:solidFill>
                <a:srgbClr val="565658"/>
              </a:solidFill>
            </a:ln>
          </p:spPr>
          <p:txBody>
            <a:bodyPr wrap="square" lIns="0" tIns="0" rIns="0" bIns="0" rtlCol="0"/>
            <a:lstStyle/>
            <a:p/>
          </p:txBody>
        </p:sp>
        <p:sp>
          <p:nvSpPr>
            <p:cNvPr id="345" name="object 345" descr=""/>
            <p:cNvSpPr/>
            <p:nvPr/>
          </p:nvSpPr>
          <p:spPr>
            <a:xfrm>
              <a:off x="2289474" y="3126097"/>
              <a:ext cx="20955" cy="0"/>
            </a:xfrm>
            <a:custGeom>
              <a:avLst/>
              <a:gdLst/>
              <a:ahLst/>
              <a:cxnLst/>
              <a:rect l="l" t="t" r="r" b="b"/>
              <a:pathLst>
                <a:path w="20955" h="0">
                  <a:moveTo>
                    <a:pt x="20929" y="0"/>
                  </a:moveTo>
                  <a:lnTo>
                    <a:pt x="0" y="0"/>
                  </a:lnTo>
                </a:path>
              </a:pathLst>
            </a:custGeom>
            <a:ln w="3175">
              <a:solidFill>
                <a:srgbClr val="565658"/>
              </a:solidFill>
            </a:ln>
          </p:spPr>
          <p:txBody>
            <a:bodyPr wrap="square" lIns="0" tIns="0" rIns="0" bIns="0" rtlCol="0"/>
            <a:lstStyle/>
            <a:p/>
          </p:txBody>
        </p:sp>
        <p:sp>
          <p:nvSpPr>
            <p:cNvPr id="346" name="object 346" descr=""/>
            <p:cNvSpPr/>
            <p:nvPr/>
          </p:nvSpPr>
          <p:spPr>
            <a:xfrm>
              <a:off x="2382244" y="3126097"/>
              <a:ext cx="20955" cy="0"/>
            </a:xfrm>
            <a:custGeom>
              <a:avLst/>
              <a:gdLst/>
              <a:ahLst/>
              <a:cxnLst/>
              <a:rect l="l" t="t" r="r" b="b"/>
              <a:pathLst>
                <a:path w="20955" h="0">
                  <a:moveTo>
                    <a:pt x="20942" y="0"/>
                  </a:moveTo>
                  <a:lnTo>
                    <a:pt x="0" y="0"/>
                  </a:lnTo>
                </a:path>
              </a:pathLst>
            </a:custGeom>
            <a:ln w="3175">
              <a:solidFill>
                <a:srgbClr val="565658"/>
              </a:solidFill>
            </a:ln>
          </p:spPr>
          <p:txBody>
            <a:bodyPr wrap="square" lIns="0" tIns="0" rIns="0" bIns="0" rtlCol="0"/>
            <a:lstStyle/>
            <a:p/>
          </p:txBody>
        </p:sp>
        <p:sp>
          <p:nvSpPr>
            <p:cNvPr id="347" name="object 347" descr=""/>
            <p:cNvSpPr/>
            <p:nvPr/>
          </p:nvSpPr>
          <p:spPr>
            <a:xfrm>
              <a:off x="2471045" y="3128466"/>
              <a:ext cx="0" cy="2540"/>
            </a:xfrm>
            <a:custGeom>
              <a:avLst/>
              <a:gdLst/>
              <a:ahLst/>
              <a:cxnLst/>
              <a:rect l="l" t="t" r="r" b="b"/>
              <a:pathLst>
                <a:path w="0" h="2539">
                  <a:moveTo>
                    <a:pt x="0" y="2374"/>
                  </a:moveTo>
                  <a:lnTo>
                    <a:pt x="0" y="0"/>
                  </a:lnTo>
                </a:path>
              </a:pathLst>
            </a:custGeom>
            <a:ln w="3175">
              <a:solidFill>
                <a:srgbClr val="565658"/>
              </a:solidFill>
            </a:ln>
          </p:spPr>
          <p:txBody>
            <a:bodyPr wrap="square" lIns="0" tIns="0" rIns="0" bIns="0" rtlCol="0"/>
            <a:lstStyle/>
            <a:p/>
          </p:txBody>
        </p:sp>
        <p:sp>
          <p:nvSpPr>
            <p:cNvPr id="348" name="object 348" descr=""/>
            <p:cNvSpPr/>
            <p:nvPr/>
          </p:nvSpPr>
          <p:spPr>
            <a:xfrm>
              <a:off x="2418242" y="3128466"/>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349" name="object 349" descr=""/>
            <p:cNvSpPr/>
            <p:nvPr/>
          </p:nvSpPr>
          <p:spPr>
            <a:xfrm>
              <a:off x="2276421" y="3128473"/>
              <a:ext cx="0" cy="26670"/>
            </a:xfrm>
            <a:custGeom>
              <a:avLst/>
              <a:gdLst/>
              <a:ahLst/>
              <a:cxnLst/>
              <a:rect l="l" t="t" r="r" b="b"/>
              <a:pathLst>
                <a:path w="0" h="26669">
                  <a:moveTo>
                    <a:pt x="0" y="26136"/>
                  </a:moveTo>
                  <a:lnTo>
                    <a:pt x="0" y="0"/>
                  </a:lnTo>
                </a:path>
              </a:pathLst>
            </a:custGeom>
            <a:ln w="3175">
              <a:solidFill>
                <a:srgbClr val="565658"/>
              </a:solidFill>
            </a:ln>
          </p:spPr>
          <p:txBody>
            <a:bodyPr wrap="square" lIns="0" tIns="0" rIns="0" bIns="0" rtlCol="0"/>
            <a:lstStyle/>
            <a:p/>
          </p:txBody>
        </p:sp>
        <p:sp>
          <p:nvSpPr>
            <p:cNvPr id="350" name="object 350" descr=""/>
            <p:cNvSpPr/>
            <p:nvPr/>
          </p:nvSpPr>
          <p:spPr>
            <a:xfrm>
              <a:off x="2419167" y="3126097"/>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351" name="object 351" descr=""/>
            <p:cNvSpPr/>
            <p:nvPr/>
          </p:nvSpPr>
          <p:spPr>
            <a:xfrm>
              <a:off x="2416223" y="3128466"/>
              <a:ext cx="2540" cy="0"/>
            </a:xfrm>
            <a:custGeom>
              <a:avLst/>
              <a:gdLst/>
              <a:ahLst/>
              <a:cxnLst/>
              <a:rect l="l" t="t" r="r" b="b"/>
              <a:pathLst>
                <a:path w="2539" h="0">
                  <a:moveTo>
                    <a:pt x="2019" y="0"/>
                  </a:moveTo>
                  <a:lnTo>
                    <a:pt x="0" y="0"/>
                  </a:lnTo>
                </a:path>
              </a:pathLst>
            </a:custGeom>
            <a:ln w="3175">
              <a:solidFill>
                <a:srgbClr val="565658"/>
              </a:solidFill>
            </a:ln>
          </p:spPr>
          <p:txBody>
            <a:bodyPr wrap="square" lIns="0" tIns="0" rIns="0" bIns="0" rtlCol="0"/>
            <a:lstStyle/>
            <a:p/>
          </p:txBody>
        </p:sp>
        <p:sp>
          <p:nvSpPr>
            <p:cNvPr id="352" name="object 352" descr=""/>
            <p:cNvSpPr/>
            <p:nvPr/>
          </p:nvSpPr>
          <p:spPr>
            <a:xfrm>
              <a:off x="2416164" y="3126097"/>
              <a:ext cx="3175" cy="0"/>
            </a:xfrm>
            <a:custGeom>
              <a:avLst/>
              <a:gdLst/>
              <a:ahLst/>
              <a:cxnLst/>
              <a:rect l="l" t="t" r="r" b="b"/>
              <a:pathLst>
                <a:path w="3175" h="0">
                  <a:moveTo>
                    <a:pt x="0" y="0"/>
                  </a:moveTo>
                  <a:lnTo>
                    <a:pt x="3009" y="0"/>
                  </a:lnTo>
                </a:path>
              </a:pathLst>
            </a:custGeom>
            <a:ln w="3175">
              <a:solidFill>
                <a:srgbClr val="565658"/>
              </a:solidFill>
            </a:ln>
          </p:spPr>
          <p:txBody>
            <a:bodyPr wrap="square" lIns="0" tIns="0" rIns="0" bIns="0" rtlCol="0"/>
            <a:lstStyle/>
            <a:p/>
          </p:txBody>
        </p:sp>
        <p:sp>
          <p:nvSpPr>
            <p:cNvPr id="353" name="object 353" descr=""/>
            <p:cNvSpPr/>
            <p:nvPr/>
          </p:nvSpPr>
          <p:spPr>
            <a:xfrm>
              <a:off x="2470313" y="3130841"/>
              <a:ext cx="0" cy="24130"/>
            </a:xfrm>
            <a:custGeom>
              <a:avLst/>
              <a:gdLst/>
              <a:ahLst/>
              <a:cxnLst/>
              <a:rect l="l" t="t" r="r" b="b"/>
              <a:pathLst>
                <a:path w="0" h="24130">
                  <a:moveTo>
                    <a:pt x="0" y="0"/>
                  </a:moveTo>
                  <a:lnTo>
                    <a:pt x="0" y="23774"/>
                  </a:lnTo>
                </a:path>
              </a:pathLst>
            </a:custGeom>
            <a:ln w="3175">
              <a:solidFill>
                <a:srgbClr val="565658"/>
              </a:solidFill>
            </a:ln>
          </p:spPr>
          <p:txBody>
            <a:bodyPr wrap="square" lIns="0" tIns="0" rIns="0" bIns="0" rtlCol="0"/>
            <a:lstStyle/>
            <a:p/>
          </p:txBody>
        </p:sp>
        <p:sp>
          <p:nvSpPr>
            <p:cNvPr id="354" name="object 354" descr=""/>
            <p:cNvSpPr/>
            <p:nvPr/>
          </p:nvSpPr>
          <p:spPr>
            <a:xfrm>
              <a:off x="2274431" y="3128466"/>
              <a:ext cx="0" cy="2540"/>
            </a:xfrm>
            <a:custGeom>
              <a:avLst/>
              <a:gdLst/>
              <a:ahLst/>
              <a:cxnLst/>
              <a:rect l="l" t="t" r="r" b="b"/>
              <a:pathLst>
                <a:path w="0" h="2539">
                  <a:moveTo>
                    <a:pt x="0" y="2374"/>
                  </a:moveTo>
                  <a:lnTo>
                    <a:pt x="0" y="0"/>
                  </a:lnTo>
                </a:path>
              </a:pathLst>
            </a:custGeom>
            <a:ln w="3175">
              <a:solidFill>
                <a:srgbClr val="565658"/>
              </a:solidFill>
            </a:ln>
          </p:spPr>
          <p:txBody>
            <a:bodyPr wrap="square" lIns="0" tIns="0" rIns="0" bIns="0" rtlCol="0"/>
            <a:lstStyle/>
            <a:p/>
          </p:txBody>
        </p:sp>
        <p:sp>
          <p:nvSpPr>
            <p:cNvPr id="355" name="object 355" descr=""/>
            <p:cNvSpPr/>
            <p:nvPr/>
          </p:nvSpPr>
          <p:spPr>
            <a:xfrm>
              <a:off x="2222334" y="3130848"/>
              <a:ext cx="0" cy="24130"/>
            </a:xfrm>
            <a:custGeom>
              <a:avLst/>
              <a:gdLst/>
              <a:ahLst/>
              <a:cxnLst/>
              <a:rect l="l" t="t" r="r" b="b"/>
              <a:pathLst>
                <a:path w="0" h="24130">
                  <a:moveTo>
                    <a:pt x="0" y="23761"/>
                  </a:moveTo>
                  <a:lnTo>
                    <a:pt x="0" y="0"/>
                  </a:lnTo>
                </a:path>
              </a:pathLst>
            </a:custGeom>
            <a:ln w="3175">
              <a:solidFill>
                <a:srgbClr val="565658"/>
              </a:solidFill>
            </a:ln>
          </p:spPr>
          <p:txBody>
            <a:bodyPr wrap="square" lIns="0" tIns="0" rIns="0" bIns="0" rtlCol="0"/>
            <a:lstStyle/>
            <a:p/>
          </p:txBody>
        </p:sp>
        <p:sp>
          <p:nvSpPr>
            <p:cNvPr id="356" name="object 356" descr=""/>
            <p:cNvSpPr/>
            <p:nvPr/>
          </p:nvSpPr>
          <p:spPr>
            <a:xfrm>
              <a:off x="2221622" y="3128466"/>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357" name="object 357" descr=""/>
            <p:cNvSpPr/>
            <p:nvPr/>
          </p:nvSpPr>
          <p:spPr>
            <a:xfrm>
              <a:off x="2268211" y="3126097"/>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358" name="object 358" descr=""/>
            <p:cNvSpPr/>
            <p:nvPr/>
          </p:nvSpPr>
          <p:spPr>
            <a:xfrm>
              <a:off x="2274427" y="3128466"/>
              <a:ext cx="2540" cy="0"/>
            </a:xfrm>
            <a:custGeom>
              <a:avLst/>
              <a:gdLst/>
              <a:ahLst/>
              <a:cxnLst/>
              <a:rect l="l" t="t" r="r" b="b"/>
              <a:pathLst>
                <a:path w="2539" h="0">
                  <a:moveTo>
                    <a:pt x="1993" y="0"/>
                  </a:moveTo>
                  <a:lnTo>
                    <a:pt x="0" y="0"/>
                  </a:lnTo>
                </a:path>
              </a:pathLst>
            </a:custGeom>
            <a:ln w="3175">
              <a:solidFill>
                <a:srgbClr val="565658"/>
              </a:solidFill>
            </a:ln>
          </p:spPr>
          <p:txBody>
            <a:bodyPr wrap="square" lIns="0" tIns="0" rIns="0" bIns="0" rtlCol="0"/>
            <a:lstStyle/>
            <a:p/>
          </p:txBody>
        </p:sp>
        <p:sp>
          <p:nvSpPr>
            <p:cNvPr id="359" name="object 359" descr=""/>
            <p:cNvSpPr/>
            <p:nvPr/>
          </p:nvSpPr>
          <p:spPr>
            <a:xfrm>
              <a:off x="2273476" y="3126097"/>
              <a:ext cx="3175" cy="0"/>
            </a:xfrm>
            <a:custGeom>
              <a:avLst/>
              <a:gdLst/>
              <a:ahLst/>
              <a:cxnLst/>
              <a:rect l="l" t="t" r="r" b="b"/>
              <a:pathLst>
                <a:path w="3175" h="0">
                  <a:moveTo>
                    <a:pt x="0" y="0"/>
                  </a:moveTo>
                  <a:lnTo>
                    <a:pt x="3022" y="0"/>
                  </a:lnTo>
                </a:path>
              </a:pathLst>
            </a:custGeom>
            <a:ln w="3175">
              <a:solidFill>
                <a:srgbClr val="565658"/>
              </a:solidFill>
            </a:ln>
          </p:spPr>
          <p:txBody>
            <a:bodyPr wrap="square" lIns="0" tIns="0" rIns="0" bIns="0" rtlCol="0"/>
            <a:lstStyle/>
            <a:p/>
          </p:txBody>
        </p:sp>
        <p:sp>
          <p:nvSpPr>
            <p:cNvPr id="360" name="object 360" descr=""/>
            <p:cNvSpPr/>
            <p:nvPr/>
          </p:nvSpPr>
          <p:spPr>
            <a:xfrm>
              <a:off x="2218639" y="3145388"/>
              <a:ext cx="0" cy="9525"/>
            </a:xfrm>
            <a:custGeom>
              <a:avLst/>
              <a:gdLst/>
              <a:ahLst/>
              <a:cxnLst/>
              <a:rect l="l" t="t" r="r" b="b"/>
              <a:pathLst>
                <a:path w="0" h="9525">
                  <a:moveTo>
                    <a:pt x="0" y="0"/>
                  </a:moveTo>
                  <a:lnTo>
                    <a:pt x="0" y="9220"/>
                  </a:lnTo>
                </a:path>
              </a:pathLst>
            </a:custGeom>
            <a:ln w="3175">
              <a:solidFill>
                <a:srgbClr val="565658"/>
              </a:solidFill>
            </a:ln>
          </p:spPr>
          <p:txBody>
            <a:bodyPr wrap="square" lIns="0" tIns="0" rIns="0" bIns="0" rtlCol="0"/>
            <a:lstStyle/>
            <a:p/>
          </p:txBody>
        </p:sp>
        <p:sp>
          <p:nvSpPr>
            <p:cNvPr id="361" name="object 361" descr=""/>
            <p:cNvSpPr/>
            <p:nvPr/>
          </p:nvSpPr>
          <p:spPr>
            <a:xfrm>
              <a:off x="2418242" y="3130841"/>
              <a:ext cx="34925" cy="0"/>
            </a:xfrm>
            <a:custGeom>
              <a:avLst/>
              <a:gdLst/>
              <a:ahLst/>
              <a:cxnLst/>
              <a:rect l="l" t="t" r="r" b="b"/>
              <a:pathLst>
                <a:path w="34925" h="0">
                  <a:moveTo>
                    <a:pt x="0" y="0"/>
                  </a:moveTo>
                  <a:lnTo>
                    <a:pt x="34899" y="0"/>
                  </a:lnTo>
                </a:path>
              </a:pathLst>
            </a:custGeom>
            <a:ln w="3175">
              <a:solidFill>
                <a:srgbClr val="565658"/>
              </a:solidFill>
            </a:ln>
          </p:spPr>
          <p:txBody>
            <a:bodyPr wrap="square" lIns="0" tIns="0" rIns="0" bIns="0" rtlCol="0"/>
            <a:lstStyle/>
            <a:p/>
          </p:txBody>
        </p:sp>
        <p:sp>
          <p:nvSpPr>
            <p:cNvPr id="362" name="object 362" descr=""/>
            <p:cNvSpPr/>
            <p:nvPr/>
          </p:nvSpPr>
          <p:spPr>
            <a:xfrm>
              <a:off x="2218644" y="3142927"/>
              <a:ext cx="2540" cy="2540"/>
            </a:xfrm>
            <a:custGeom>
              <a:avLst/>
              <a:gdLst/>
              <a:ahLst/>
              <a:cxnLst/>
              <a:rect l="l" t="t" r="r" b="b"/>
              <a:pathLst>
                <a:path w="2539" h="2539">
                  <a:moveTo>
                    <a:pt x="2463" y="0"/>
                  </a:moveTo>
                  <a:lnTo>
                    <a:pt x="0" y="2463"/>
                  </a:lnTo>
                </a:path>
              </a:pathLst>
            </a:custGeom>
            <a:ln w="3175">
              <a:solidFill>
                <a:srgbClr val="565658"/>
              </a:solidFill>
            </a:ln>
          </p:spPr>
          <p:txBody>
            <a:bodyPr wrap="square" lIns="0" tIns="0" rIns="0" bIns="0" rtlCol="0"/>
            <a:lstStyle/>
            <a:p/>
          </p:txBody>
        </p:sp>
        <p:sp>
          <p:nvSpPr>
            <p:cNvPr id="363" name="object 363" descr=""/>
            <p:cNvSpPr/>
            <p:nvPr/>
          </p:nvSpPr>
          <p:spPr>
            <a:xfrm>
              <a:off x="2416218" y="3130848"/>
              <a:ext cx="37465" cy="24130"/>
            </a:xfrm>
            <a:custGeom>
              <a:avLst/>
              <a:gdLst/>
              <a:ahLst/>
              <a:cxnLst/>
              <a:rect l="l" t="t" r="r" b="b"/>
              <a:pathLst>
                <a:path w="37464" h="24130">
                  <a:moveTo>
                    <a:pt x="36918" y="23761"/>
                  </a:moveTo>
                  <a:lnTo>
                    <a:pt x="36918" y="0"/>
                  </a:lnTo>
                </a:path>
                <a:path w="37464" h="24130">
                  <a:moveTo>
                    <a:pt x="36918" y="23761"/>
                  </a:moveTo>
                  <a:lnTo>
                    <a:pt x="0" y="23761"/>
                  </a:lnTo>
                </a:path>
              </a:pathLst>
            </a:custGeom>
            <a:ln w="3175">
              <a:solidFill>
                <a:srgbClr val="565658"/>
              </a:solidFill>
            </a:ln>
          </p:spPr>
          <p:txBody>
            <a:bodyPr wrap="square" lIns="0" tIns="0" rIns="0" bIns="0" rtlCol="0"/>
            <a:lstStyle/>
            <a:p/>
          </p:txBody>
        </p:sp>
        <p:sp>
          <p:nvSpPr>
            <p:cNvPr id="364" name="object 364" descr=""/>
            <p:cNvSpPr/>
            <p:nvPr/>
          </p:nvSpPr>
          <p:spPr>
            <a:xfrm>
              <a:off x="2221510" y="3128466"/>
              <a:ext cx="0" cy="3175"/>
            </a:xfrm>
            <a:custGeom>
              <a:avLst/>
              <a:gdLst/>
              <a:ahLst/>
              <a:cxnLst/>
              <a:rect l="l" t="t" r="r" b="b"/>
              <a:pathLst>
                <a:path w="0" h="3175">
                  <a:moveTo>
                    <a:pt x="0" y="0"/>
                  </a:moveTo>
                  <a:lnTo>
                    <a:pt x="0" y="2590"/>
                  </a:lnTo>
                </a:path>
              </a:pathLst>
            </a:custGeom>
            <a:ln w="3175">
              <a:solidFill>
                <a:srgbClr val="565658"/>
              </a:solidFill>
            </a:ln>
          </p:spPr>
          <p:txBody>
            <a:bodyPr wrap="square" lIns="0" tIns="0" rIns="0" bIns="0" rtlCol="0"/>
            <a:lstStyle/>
            <a:p/>
          </p:txBody>
        </p:sp>
        <p:sp>
          <p:nvSpPr>
            <p:cNvPr id="365" name="object 365" descr=""/>
            <p:cNvSpPr/>
            <p:nvPr/>
          </p:nvSpPr>
          <p:spPr>
            <a:xfrm>
              <a:off x="2239530" y="3130841"/>
              <a:ext cx="0" cy="24130"/>
            </a:xfrm>
            <a:custGeom>
              <a:avLst/>
              <a:gdLst/>
              <a:ahLst/>
              <a:cxnLst/>
              <a:rect l="l" t="t" r="r" b="b"/>
              <a:pathLst>
                <a:path w="0" h="24130">
                  <a:moveTo>
                    <a:pt x="0" y="0"/>
                  </a:moveTo>
                  <a:lnTo>
                    <a:pt x="0" y="23774"/>
                  </a:lnTo>
                </a:path>
              </a:pathLst>
            </a:custGeom>
            <a:ln w="3175">
              <a:solidFill>
                <a:srgbClr val="565658"/>
              </a:solidFill>
            </a:ln>
          </p:spPr>
          <p:txBody>
            <a:bodyPr wrap="square" lIns="0" tIns="0" rIns="0" bIns="0" rtlCol="0"/>
            <a:lstStyle/>
            <a:p/>
          </p:txBody>
        </p:sp>
        <p:sp>
          <p:nvSpPr>
            <p:cNvPr id="366" name="object 366" descr=""/>
            <p:cNvSpPr/>
            <p:nvPr/>
          </p:nvSpPr>
          <p:spPr>
            <a:xfrm>
              <a:off x="2219948" y="3126904"/>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67" name="object 367" descr=""/>
            <p:cNvSpPr/>
            <p:nvPr/>
          </p:nvSpPr>
          <p:spPr>
            <a:xfrm>
              <a:off x="2221508" y="3128466"/>
              <a:ext cx="635" cy="0"/>
            </a:xfrm>
            <a:custGeom>
              <a:avLst/>
              <a:gdLst/>
              <a:ahLst/>
              <a:cxnLst/>
              <a:rect l="l" t="t" r="r" b="b"/>
              <a:pathLst>
                <a:path w="635" h="0">
                  <a:moveTo>
                    <a:pt x="114" y="0"/>
                  </a:moveTo>
                  <a:lnTo>
                    <a:pt x="0" y="0"/>
                  </a:lnTo>
                </a:path>
              </a:pathLst>
            </a:custGeom>
            <a:ln w="3175">
              <a:solidFill>
                <a:srgbClr val="565658"/>
              </a:solidFill>
            </a:ln>
          </p:spPr>
          <p:txBody>
            <a:bodyPr wrap="square" lIns="0" tIns="0" rIns="0" bIns="0" rtlCol="0"/>
            <a:lstStyle/>
            <a:p/>
          </p:txBody>
        </p:sp>
        <p:sp>
          <p:nvSpPr>
            <p:cNvPr id="368" name="object 368" descr=""/>
            <p:cNvSpPr/>
            <p:nvPr/>
          </p:nvSpPr>
          <p:spPr>
            <a:xfrm>
              <a:off x="2239528" y="3154610"/>
              <a:ext cx="37465" cy="0"/>
            </a:xfrm>
            <a:custGeom>
              <a:avLst/>
              <a:gdLst/>
              <a:ahLst/>
              <a:cxnLst/>
              <a:rect l="l" t="t" r="r" b="b"/>
              <a:pathLst>
                <a:path w="37464" h="0">
                  <a:moveTo>
                    <a:pt x="36893" y="0"/>
                  </a:moveTo>
                  <a:lnTo>
                    <a:pt x="0" y="0"/>
                  </a:lnTo>
                </a:path>
              </a:pathLst>
            </a:custGeom>
            <a:ln w="3175">
              <a:solidFill>
                <a:srgbClr val="565658"/>
              </a:solidFill>
            </a:ln>
          </p:spPr>
          <p:txBody>
            <a:bodyPr wrap="square" lIns="0" tIns="0" rIns="0" bIns="0" rtlCol="0"/>
            <a:lstStyle/>
            <a:p/>
          </p:txBody>
        </p:sp>
        <p:sp>
          <p:nvSpPr>
            <p:cNvPr id="369" name="object 369" descr=""/>
            <p:cNvSpPr/>
            <p:nvPr/>
          </p:nvSpPr>
          <p:spPr>
            <a:xfrm>
              <a:off x="2221622" y="3130841"/>
              <a:ext cx="1270" cy="0"/>
            </a:xfrm>
            <a:custGeom>
              <a:avLst/>
              <a:gdLst/>
              <a:ahLst/>
              <a:cxnLst/>
              <a:rect l="l" t="t" r="r" b="b"/>
              <a:pathLst>
                <a:path w="1269" h="0">
                  <a:moveTo>
                    <a:pt x="0" y="0"/>
                  </a:moveTo>
                  <a:lnTo>
                    <a:pt x="723" y="0"/>
                  </a:lnTo>
                </a:path>
              </a:pathLst>
            </a:custGeom>
            <a:ln w="3175">
              <a:solidFill>
                <a:srgbClr val="565658"/>
              </a:solidFill>
            </a:ln>
          </p:spPr>
          <p:txBody>
            <a:bodyPr wrap="square" lIns="0" tIns="0" rIns="0" bIns="0" rtlCol="0"/>
            <a:lstStyle/>
            <a:p/>
          </p:txBody>
        </p:sp>
        <p:sp>
          <p:nvSpPr>
            <p:cNvPr id="370" name="object 370" descr=""/>
            <p:cNvSpPr/>
            <p:nvPr/>
          </p:nvSpPr>
          <p:spPr>
            <a:xfrm>
              <a:off x="2468651" y="3126097"/>
              <a:ext cx="1270" cy="0"/>
            </a:xfrm>
            <a:custGeom>
              <a:avLst/>
              <a:gdLst/>
              <a:ahLst/>
              <a:cxnLst/>
              <a:rect l="l" t="t" r="r" b="b"/>
              <a:pathLst>
                <a:path w="1269" h="0">
                  <a:moveTo>
                    <a:pt x="0" y="0"/>
                  </a:moveTo>
                  <a:lnTo>
                    <a:pt x="901" y="0"/>
                  </a:lnTo>
                </a:path>
              </a:pathLst>
            </a:custGeom>
            <a:ln w="3175">
              <a:solidFill>
                <a:srgbClr val="565658"/>
              </a:solidFill>
            </a:ln>
          </p:spPr>
          <p:txBody>
            <a:bodyPr wrap="square" lIns="0" tIns="0" rIns="0" bIns="0" rtlCol="0"/>
            <a:lstStyle/>
            <a:p/>
          </p:txBody>
        </p:sp>
        <p:sp>
          <p:nvSpPr>
            <p:cNvPr id="371" name="object 371" descr=""/>
            <p:cNvSpPr/>
            <p:nvPr/>
          </p:nvSpPr>
          <p:spPr>
            <a:xfrm>
              <a:off x="2218639" y="3154610"/>
              <a:ext cx="3810" cy="0"/>
            </a:xfrm>
            <a:custGeom>
              <a:avLst/>
              <a:gdLst/>
              <a:ahLst/>
              <a:cxnLst/>
              <a:rect l="l" t="t" r="r" b="b"/>
              <a:pathLst>
                <a:path w="3810" h="0">
                  <a:moveTo>
                    <a:pt x="3695" y="0"/>
                  </a:moveTo>
                  <a:lnTo>
                    <a:pt x="0" y="0"/>
                  </a:lnTo>
                </a:path>
              </a:pathLst>
            </a:custGeom>
            <a:ln w="3175">
              <a:solidFill>
                <a:srgbClr val="565658"/>
              </a:solidFill>
            </a:ln>
          </p:spPr>
          <p:txBody>
            <a:bodyPr wrap="square" lIns="0" tIns="0" rIns="0" bIns="0" rtlCol="0"/>
            <a:lstStyle/>
            <a:p/>
          </p:txBody>
        </p:sp>
        <p:sp>
          <p:nvSpPr>
            <p:cNvPr id="372" name="object 372" descr=""/>
            <p:cNvSpPr/>
            <p:nvPr/>
          </p:nvSpPr>
          <p:spPr>
            <a:xfrm>
              <a:off x="2215569" y="3120156"/>
              <a:ext cx="21590" cy="0"/>
            </a:xfrm>
            <a:custGeom>
              <a:avLst/>
              <a:gdLst/>
              <a:ahLst/>
              <a:cxnLst/>
              <a:rect l="l" t="t" r="r" b="b"/>
              <a:pathLst>
                <a:path w="21589" h="0">
                  <a:moveTo>
                    <a:pt x="0" y="0"/>
                  </a:moveTo>
                  <a:lnTo>
                    <a:pt x="21564" y="0"/>
                  </a:lnTo>
                </a:path>
              </a:pathLst>
            </a:custGeom>
            <a:ln w="3175">
              <a:solidFill>
                <a:srgbClr val="565658"/>
              </a:solidFill>
            </a:ln>
          </p:spPr>
          <p:txBody>
            <a:bodyPr wrap="square" lIns="0" tIns="0" rIns="0" bIns="0" rtlCol="0"/>
            <a:lstStyle/>
            <a:p/>
          </p:txBody>
        </p:sp>
        <p:sp>
          <p:nvSpPr>
            <p:cNvPr id="373" name="object 373" descr=""/>
            <p:cNvSpPr/>
            <p:nvPr/>
          </p:nvSpPr>
          <p:spPr>
            <a:xfrm>
              <a:off x="2470313" y="3130841"/>
              <a:ext cx="1270" cy="0"/>
            </a:xfrm>
            <a:custGeom>
              <a:avLst/>
              <a:gdLst/>
              <a:ahLst/>
              <a:cxnLst/>
              <a:rect l="l" t="t" r="r" b="b"/>
              <a:pathLst>
                <a:path w="1269" h="0">
                  <a:moveTo>
                    <a:pt x="0" y="0"/>
                  </a:moveTo>
                  <a:lnTo>
                    <a:pt x="723" y="0"/>
                  </a:lnTo>
                </a:path>
              </a:pathLst>
            </a:custGeom>
            <a:ln w="3175">
              <a:solidFill>
                <a:srgbClr val="565658"/>
              </a:solidFill>
            </a:ln>
          </p:spPr>
          <p:txBody>
            <a:bodyPr wrap="square" lIns="0" tIns="0" rIns="0" bIns="0" rtlCol="0"/>
            <a:lstStyle/>
            <a:p/>
          </p:txBody>
        </p:sp>
        <p:sp>
          <p:nvSpPr>
            <p:cNvPr id="374" name="object 374" descr=""/>
            <p:cNvSpPr/>
            <p:nvPr/>
          </p:nvSpPr>
          <p:spPr>
            <a:xfrm>
              <a:off x="2470311" y="3154610"/>
              <a:ext cx="2540" cy="0"/>
            </a:xfrm>
            <a:custGeom>
              <a:avLst/>
              <a:gdLst/>
              <a:ahLst/>
              <a:cxnLst/>
              <a:rect l="l" t="t" r="r" b="b"/>
              <a:pathLst>
                <a:path w="2539" h="0">
                  <a:moveTo>
                    <a:pt x="2476" y="0"/>
                  </a:moveTo>
                  <a:lnTo>
                    <a:pt x="0" y="0"/>
                  </a:lnTo>
                </a:path>
              </a:pathLst>
            </a:custGeom>
            <a:ln w="3175">
              <a:solidFill>
                <a:srgbClr val="565658"/>
              </a:solidFill>
            </a:ln>
          </p:spPr>
          <p:txBody>
            <a:bodyPr wrap="square" lIns="0" tIns="0" rIns="0" bIns="0" rtlCol="0"/>
            <a:lstStyle/>
            <a:p/>
          </p:txBody>
        </p:sp>
        <p:sp>
          <p:nvSpPr>
            <p:cNvPr id="375" name="object 375" descr=""/>
            <p:cNvSpPr/>
            <p:nvPr/>
          </p:nvSpPr>
          <p:spPr>
            <a:xfrm>
              <a:off x="2215569" y="3120161"/>
              <a:ext cx="0" cy="11430"/>
            </a:xfrm>
            <a:custGeom>
              <a:avLst/>
              <a:gdLst/>
              <a:ahLst/>
              <a:cxnLst/>
              <a:rect l="l" t="t" r="r" b="b"/>
              <a:pathLst>
                <a:path w="0" h="11430">
                  <a:moveTo>
                    <a:pt x="0" y="10883"/>
                  </a:moveTo>
                  <a:lnTo>
                    <a:pt x="0" y="0"/>
                  </a:lnTo>
                </a:path>
              </a:pathLst>
            </a:custGeom>
            <a:ln w="3175">
              <a:solidFill>
                <a:srgbClr val="565658"/>
              </a:solidFill>
            </a:ln>
          </p:spPr>
          <p:txBody>
            <a:bodyPr wrap="square" lIns="0" tIns="0" rIns="0" bIns="0" rtlCol="0"/>
            <a:lstStyle/>
            <a:p/>
          </p:txBody>
        </p:sp>
        <p:sp>
          <p:nvSpPr>
            <p:cNvPr id="376" name="object 376" descr=""/>
            <p:cNvSpPr/>
            <p:nvPr/>
          </p:nvSpPr>
          <p:spPr>
            <a:xfrm>
              <a:off x="2223891" y="3126097"/>
              <a:ext cx="635" cy="0"/>
            </a:xfrm>
            <a:custGeom>
              <a:avLst/>
              <a:gdLst/>
              <a:ahLst/>
              <a:cxnLst/>
              <a:rect l="l" t="t" r="r" b="b"/>
              <a:pathLst>
                <a:path w="635" h="0">
                  <a:moveTo>
                    <a:pt x="0" y="0"/>
                  </a:moveTo>
                  <a:lnTo>
                    <a:pt x="114" y="0"/>
                  </a:lnTo>
                </a:path>
              </a:pathLst>
            </a:custGeom>
            <a:ln w="3175">
              <a:solidFill>
                <a:srgbClr val="565658"/>
              </a:solidFill>
            </a:ln>
          </p:spPr>
          <p:txBody>
            <a:bodyPr wrap="square" lIns="0" tIns="0" rIns="0" bIns="0" rtlCol="0"/>
            <a:lstStyle/>
            <a:p/>
          </p:txBody>
        </p:sp>
        <p:sp>
          <p:nvSpPr>
            <p:cNvPr id="377" name="object 377" descr=""/>
            <p:cNvSpPr/>
            <p:nvPr/>
          </p:nvSpPr>
          <p:spPr>
            <a:xfrm>
              <a:off x="2138401" y="2931355"/>
              <a:ext cx="83185" cy="0"/>
            </a:xfrm>
            <a:custGeom>
              <a:avLst/>
              <a:gdLst/>
              <a:ahLst/>
              <a:cxnLst/>
              <a:rect l="l" t="t" r="r" b="b"/>
              <a:pathLst>
                <a:path w="83185" h="0">
                  <a:moveTo>
                    <a:pt x="0" y="0"/>
                  </a:moveTo>
                  <a:lnTo>
                    <a:pt x="83096" y="0"/>
                  </a:lnTo>
                </a:path>
              </a:pathLst>
            </a:custGeom>
            <a:ln w="3175">
              <a:solidFill>
                <a:srgbClr val="565658"/>
              </a:solidFill>
            </a:ln>
          </p:spPr>
          <p:txBody>
            <a:bodyPr wrap="square" lIns="0" tIns="0" rIns="0" bIns="0" rtlCol="0"/>
            <a:lstStyle/>
            <a:p/>
          </p:txBody>
        </p:sp>
        <p:sp>
          <p:nvSpPr>
            <p:cNvPr id="378" name="object 378" descr=""/>
            <p:cNvSpPr/>
            <p:nvPr/>
          </p:nvSpPr>
          <p:spPr>
            <a:xfrm>
              <a:off x="2138403" y="2919815"/>
              <a:ext cx="76835" cy="0"/>
            </a:xfrm>
            <a:custGeom>
              <a:avLst/>
              <a:gdLst/>
              <a:ahLst/>
              <a:cxnLst/>
              <a:rect l="l" t="t" r="r" b="b"/>
              <a:pathLst>
                <a:path w="76835" h="0">
                  <a:moveTo>
                    <a:pt x="76720" y="0"/>
                  </a:moveTo>
                  <a:lnTo>
                    <a:pt x="0" y="0"/>
                  </a:lnTo>
                </a:path>
              </a:pathLst>
            </a:custGeom>
            <a:ln w="3175">
              <a:solidFill>
                <a:srgbClr val="565658"/>
              </a:solidFill>
            </a:ln>
          </p:spPr>
          <p:txBody>
            <a:bodyPr wrap="square" lIns="0" tIns="0" rIns="0" bIns="0" rtlCol="0"/>
            <a:lstStyle/>
            <a:p/>
          </p:txBody>
        </p:sp>
        <p:sp>
          <p:nvSpPr>
            <p:cNvPr id="379" name="object 379" descr=""/>
            <p:cNvSpPr/>
            <p:nvPr/>
          </p:nvSpPr>
          <p:spPr>
            <a:xfrm>
              <a:off x="2138401" y="2939609"/>
              <a:ext cx="87630" cy="0"/>
            </a:xfrm>
            <a:custGeom>
              <a:avLst/>
              <a:gdLst/>
              <a:ahLst/>
              <a:cxnLst/>
              <a:rect l="l" t="t" r="r" b="b"/>
              <a:pathLst>
                <a:path w="87630" h="0">
                  <a:moveTo>
                    <a:pt x="87058" y="0"/>
                  </a:moveTo>
                  <a:lnTo>
                    <a:pt x="0" y="0"/>
                  </a:lnTo>
                </a:path>
              </a:pathLst>
            </a:custGeom>
            <a:ln w="3175">
              <a:solidFill>
                <a:srgbClr val="565658"/>
              </a:solidFill>
            </a:ln>
          </p:spPr>
          <p:txBody>
            <a:bodyPr wrap="square" lIns="0" tIns="0" rIns="0" bIns="0" rtlCol="0"/>
            <a:lstStyle/>
            <a:p/>
          </p:txBody>
        </p:sp>
        <p:sp>
          <p:nvSpPr>
            <p:cNvPr id="380" name="object 380" descr=""/>
            <p:cNvSpPr/>
            <p:nvPr/>
          </p:nvSpPr>
          <p:spPr>
            <a:xfrm>
              <a:off x="2138401" y="3131045"/>
              <a:ext cx="77470" cy="0"/>
            </a:xfrm>
            <a:custGeom>
              <a:avLst/>
              <a:gdLst/>
              <a:ahLst/>
              <a:cxnLst/>
              <a:rect l="l" t="t" r="r" b="b"/>
              <a:pathLst>
                <a:path w="77469" h="0">
                  <a:moveTo>
                    <a:pt x="0" y="0"/>
                  </a:moveTo>
                  <a:lnTo>
                    <a:pt x="77165" y="0"/>
                  </a:lnTo>
                </a:path>
              </a:pathLst>
            </a:custGeom>
            <a:ln w="3175">
              <a:solidFill>
                <a:srgbClr val="565658"/>
              </a:solidFill>
            </a:ln>
          </p:spPr>
          <p:txBody>
            <a:bodyPr wrap="square" lIns="0" tIns="0" rIns="0" bIns="0" rtlCol="0"/>
            <a:lstStyle/>
            <a:p/>
          </p:txBody>
        </p:sp>
        <p:sp>
          <p:nvSpPr>
            <p:cNvPr id="381" name="object 381" descr=""/>
            <p:cNvSpPr/>
            <p:nvPr/>
          </p:nvSpPr>
          <p:spPr>
            <a:xfrm>
              <a:off x="2212704" y="3136990"/>
              <a:ext cx="2540" cy="2540"/>
            </a:xfrm>
            <a:custGeom>
              <a:avLst/>
              <a:gdLst/>
              <a:ahLst/>
              <a:cxnLst/>
              <a:rect l="l" t="t" r="r" b="b"/>
              <a:pathLst>
                <a:path w="2539" h="2539">
                  <a:moveTo>
                    <a:pt x="0" y="2463"/>
                  </a:moveTo>
                  <a:lnTo>
                    <a:pt x="2463" y="0"/>
                  </a:lnTo>
                </a:path>
              </a:pathLst>
            </a:custGeom>
            <a:ln w="3175">
              <a:solidFill>
                <a:srgbClr val="565658"/>
              </a:solidFill>
            </a:ln>
          </p:spPr>
          <p:txBody>
            <a:bodyPr wrap="square" lIns="0" tIns="0" rIns="0" bIns="0" rtlCol="0"/>
            <a:lstStyle/>
            <a:p/>
          </p:txBody>
        </p:sp>
        <p:sp>
          <p:nvSpPr>
            <p:cNvPr id="382" name="object 382" descr=""/>
            <p:cNvSpPr/>
            <p:nvPr/>
          </p:nvSpPr>
          <p:spPr>
            <a:xfrm>
              <a:off x="2138408" y="3136986"/>
              <a:ext cx="76835" cy="0"/>
            </a:xfrm>
            <a:custGeom>
              <a:avLst/>
              <a:gdLst/>
              <a:ahLst/>
              <a:cxnLst/>
              <a:rect l="l" t="t" r="r" b="b"/>
              <a:pathLst>
                <a:path w="76835" h="0">
                  <a:moveTo>
                    <a:pt x="76758" y="0"/>
                  </a:moveTo>
                  <a:lnTo>
                    <a:pt x="0" y="0"/>
                  </a:lnTo>
                </a:path>
              </a:pathLst>
            </a:custGeom>
            <a:ln w="3175">
              <a:solidFill>
                <a:srgbClr val="565658"/>
              </a:solidFill>
            </a:ln>
          </p:spPr>
          <p:txBody>
            <a:bodyPr wrap="square" lIns="0" tIns="0" rIns="0" bIns="0" rtlCol="0"/>
            <a:lstStyle/>
            <a:p/>
          </p:txBody>
        </p:sp>
        <p:sp>
          <p:nvSpPr>
            <p:cNvPr id="383" name="object 383" descr=""/>
            <p:cNvSpPr/>
            <p:nvPr/>
          </p:nvSpPr>
          <p:spPr>
            <a:xfrm>
              <a:off x="2138401" y="3139454"/>
              <a:ext cx="74930" cy="0"/>
            </a:xfrm>
            <a:custGeom>
              <a:avLst/>
              <a:gdLst/>
              <a:ahLst/>
              <a:cxnLst/>
              <a:rect l="l" t="t" r="r" b="b"/>
              <a:pathLst>
                <a:path w="74930" h="0">
                  <a:moveTo>
                    <a:pt x="0" y="0"/>
                  </a:moveTo>
                  <a:lnTo>
                    <a:pt x="74307" y="0"/>
                  </a:lnTo>
                </a:path>
              </a:pathLst>
            </a:custGeom>
            <a:ln w="3175">
              <a:solidFill>
                <a:srgbClr val="565658"/>
              </a:solidFill>
            </a:ln>
          </p:spPr>
          <p:txBody>
            <a:bodyPr wrap="square" lIns="0" tIns="0" rIns="0" bIns="0" rtlCol="0"/>
            <a:lstStyle/>
            <a:p/>
          </p:txBody>
        </p:sp>
        <p:sp>
          <p:nvSpPr>
            <p:cNvPr id="384" name="object 384" descr=""/>
            <p:cNvSpPr/>
            <p:nvPr/>
          </p:nvSpPr>
          <p:spPr>
            <a:xfrm>
              <a:off x="2138404" y="2914321"/>
              <a:ext cx="20955" cy="0"/>
            </a:xfrm>
            <a:custGeom>
              <a:avLst/>
              <a:gdLst/>
              <a:ahLst/>
              <a:cxnLst/>
              <a:rect l="l" t="t" r="r" b="b"/>
              <a:pathLst>
                <a:path w="20955" h="0">
                  <a:moveTo>
                    <a:pt x="20815" y="0"/>
                  </a:moveTo>
                  <a:lnTo>
                    <a:pt x="0" y="0"/>
                  </a:lnTo>
                </a:path>
              </a:pathLst>
            </a:custGeom>
            <a:ln w="3175">
              <a:solidFill>
                <a:srgbClr val="565658"/>
              </a:solidFill>
            </a:ln>
          </p:spPr>
          <p:txBody>
            <a:bodyPr wrap="square" lIns="0" tIns="0" rIns="0" bIns="0" rtlCol="0"/>
            <a:lstStyle/>
            <a:p/>
          </p:txBody>
        </p:sp>
        <p:sp>
          <p:nvSpPr>
            <p:cNvPr id="385" name="object 385" descr=""/>
            <p:cNvSpPr/>
            <p:nvPr/>
          </p:nvSpPr>
          <p:spPr>
            <a:xfrm>
              <a:off x="2185000" y="2915226"/>
              <a:ext cx="17145" cy="635"/>
            </a:xfrm>
            <a:custGeom>
              <a:avLst/>
              <a:gdLst/>
              <a:ahLst/>
              <a:cxnLst/>
              <a:rect l="l" t="t" r="r" b="b"/>
              <a:pathLst>
                <a:path w="17144" h="635">
                  <a:moveTo>
                    <a:pt x="16548" y="12"/>
                  </a:moveTo>
                  <a:lnTo>
                    <a:pt x="0" y="0"/>
                  </a:lnTo>
                </a:path>
              </a:pathLst>
            </a:custGeom>
            <a:ln w="3175">
              <a:solidFill>
                <a:srgbClr val="565658"/>
              </a:solidFill>
            </a:ln>
          </p:spPr>
          <p:txBody>
            <a:bodyPr wrap="square" lIns="0" tIns="0" rIns="0" bIns="0" rtlCol="0"/>
            <a:lstStyle/>
            <a:p/>
          </p:txBody>
        </p:sp>
        <p:sp>
          <p:nvSpPr>
            <p:cNvPr id="386" name="object 386" descr=""/>
            <p:cNvSpPr/>
            <p:nvPr/>
          </p:nvSpPr>
          <p:spPr>
            <a:xfrm>
              <a:off x="2138401" y="2914320"/>
              <a:ext cx="0" cy="1905"/>
            </a:xfrm>
            <a:custGeom>
              <a:avLst/>
              <a:gdLst/>
              <a:ahLst/>
              <a:cxnLst/>
              <a:rect l="l" t="t" r="r" b="b"/>
              <a:pathLst>
                <a:path w="0" h="1905">
                  <a:moveTo>
                    <a:pt x="0" y="1879"/>
                  </a:moveTo>
                  <a:lnTo>
                    <a:pt x="0" y="0"/>
                  </a:lnTo>
                </a:path>
              </a:pathLst>
            </a:custGeom>
            <a:ln w="3175">
              <a:solidFill>
                <a:srgbClr val="565658"/>
              </a:solidFill>
            </a:ln>
          </p:spPr>
          <p:txBody>
            <a:bodyPr wrap="square" lIns="0" tIns="0" rIns="0" bIns="0" rtlCol="0"/>
            <a:lstStyle/>
            <a:p/>
          </p:txBody>
        </p:sp>
        <p:sp>
          <p:nvSpPr>
            <p:cNvPr id="387" name="object 387" descr=""/>
            <p:cNvSpPr/>
            <p:nvPr/>
          </p:nvSpPr>
          <p:spPr>
            <a:xfrm>
              <a:off x="2472801" y="3154610"/>
              <a:ext cx="1905" cy="0"/>
            </a:xfrm>
            <a:custGeom>
              <a:avLst/>
              <a:gdLst/>
              <a:ahLst/>
              <a:cxnLst/>
              <a:rect l="l" t="t" r="r" b="b"/>
              <a:pathLst>
                <a:path w="1905" h="0">
                  <a:moveTo>
                    <a:pt x="1549" y="0"/>
                  </a:moveTo>
                  <a:lnTo>
                    <a:pt x="0" y="0"/>
                  </a:lnTo>
                </a:path>
              </a:pathLst>
            </a:custGeom>
            <a:ln w="3175">
              <a:solidFill>
                <a:srgbClr val="565658"/>
              </a:solidFill>
            </a:ln>
          </p:spPr>
          <p:txBody>
            <a:bodyPr wrap="square" lIns="0" tIns="0" rIns="0" bIns="0" rtlCol="0"/>
            <a:lstStyle/>
            <a:p/>
          </p:txBody>
        </p:sp>
        <p:sp>
          <p:nvSpPr>
            <p:cNvPr id="388" name="object 388" descr=""/>
            <p:cNvSpPr/>
            <p:nvPr/>
          </p:nvSpPr>
          <p:spPr>
            <a:xfrm>
              <a:off x="2138401" y="2916199"/>
              <a:ext cx="71755" cy="0"/>
            </a:xfrm>
            <a:custGeom>
              <a:avLst/>
              <a:gdLst/>
              <a:ahLst/>
              <a:cxnLst/>
              <a:rect l="l" t="t" r="r" b="b"/>
              <a:pathLst>
                <a:path w="71755" h="0">
                  <a:moveTo>
                    <a:pt x="0" y="0"/>
                  </a:moveTo>
                  <a:lnTo>
                    <a:pt x="71183" y="0"/>
                  </a:lnTo>
                </a:path>
              </a:pathLst>
            </a:custGeom>
            <a:ln w="3175">
              <a:solidFill>
                <a:srgbClr val="565658"/>
              </a:solidFill>
            </a:ln>
          </p:spPr>
          <p:txBody>
            <a:bodyPr wrap="square" lIns="0" tIns="0" rIns="0" bIns="0" rtlCol="0"/>
            <a:lstStyle/>
            <a:p/>
          </p:txBody>
        </p:sp>
        <p:sp>
          <p:nvSpPr>
            <p:cNvPr id="389" name="object 389" descr=""/>
            <p:cNvSpPr/>
            <p:nvPr/>
          </p:nvSpPr>
          <p:spPr>
            <a:xfrm>
              <a:off x="2185196" y="2909279"/>
              <a:ext cx="17145" cy="635"/>
            </a:xfrm>
            <a:custGeom>
              <a:avLst/>
              <a:gdLst/>
              <a:ahLst/>
              <a:cxnLst/>
              <a:rect l="l" t="t" r="r" b="b"/>
              <a:pathLst>
                <a:path w="17144" h="635">
                  <a:moveTo>
                    <a:pt x="0" y="0"/>
                  </a:moveTo>
                  <a:lnTo>
                    <a:pt x="16573" y="12"/>
                  </a:lnTo>
                </a:path>
              </a:pathLst>
            </a:custGeom>
            <a:ln w="3175">
              <a:solidFill>
                <a:srgbClr val="565658"/>
              </a:solidFill>
            </a:ln>
          </p:spPr>
          <p:txBody>
            <a:bodyPr wrap="square" lIns="0" tIns="0" rIns="0" bIns="0" rtlCol="0"/>
            <a:lstStyle/>
            <a:p/>
          </p:txBody>
        </p:sp>
        <p:sp>
          <p:nvSpPr>
            <p:cNvPr id="390" name="object 390" descr=""/>
            <p:cNvSpPr/>
            <p:nvPr/>
          </p:nvSpPr>
          <p:spPr>
            <a:xfrm>
              <a:off x="2201765" y="2906301"/>
              <a:ext cx="0" cy="3175"/>
            </a:xfrm>
            <a:custGeom>
              <a:avLst/>
              <a:gdLst/>
              <a:ahLst/>
              <a:cxnLst/>
              <a:rect l="l" t="t" r="r" b="b"/>
              <a:pathLst>
                <a:path w="0" h="3175">
                  <a:moveTo>
                    <a:pt x="0" y="2997"/>
                  </a:moveTo>
                  <a:lnTo>
                    <a:pt x="0" y="0"/>
                  </a:lnTo>
                </a:path>
              </a:pathLst>
            </a:custGeom>
            <a:ln w="3175">
              <a:solidFill>
                <a:srgbClr val="565658"/>
              </a:solidFill>
            </a:ln>
          </p:spPr>
          <p:txBody>
            <a:bodyPr wrap="square" lIns="0" tIns="0" rIns="0" bIns="0" rtlCol="0"/>
            <a:lstStyle/>
            <a:p/>
          </p:txBody>
        </p:sp>
        <p:sp>
          <p:nvSpPr>
            <p:cNvPr id="391" name="object 391" descr=""/>
            <p:cNvSpPr/>
            <p:nvPr/>
          </p:nvSpPr>
          <p:spPr>
            <a:xfrm>
              <a:off x="2185196" y="2906297"/>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392" name="object 392" descr=""/>
            <p:cNvSpPr/>
            <p:nvPr/>
          </p:nvSpPr>
          <p:spPr>
            <a:xfrm>
              <a:off x="2185205" y="2906297"/>
              <a:ext cx="17145" cy="0"/>
            </a:xfrm>
            <a:custGeom>
              <a:avLst/>
              <a:gdLst/>
              <a:ahLst/>
              <a:cxnLst/>
              <a:rect l="l" t="t" r="r" b="b"/>
              <a:pathLst>
                <a:path w="17144" h="0">
                  <a:moveTo>
                    <a:pt x="16560" y="0"/>
                  </a:moveTo>
                  <a:lnTo>
                    <a:pt x="0" y="0"/>
                  </a:lnTo>
                </a:path>
              </a:pathLst>
            </a:custGeom>
            <a:ln w="3175">
              <a:solidFill>
                <a:srgbClr val="565658"/>
              </a:solidFill>
            </a:ln>
          </p:spPr>
          <p:txBody>
            <a:bodyPr wrap="square" lIns="0" tIns="0" rIns="0" bIns="0" rtlCol="0"/>
            <a:lstStyle/>
            <a:p/>
          </p:txBody>
        </p:sp>
        <p:sp>
          <p:nvSpPr>
            <p:cNvPr id="393" name="object 393" descr=""/>
            <p:cNvSpPr/>
            <p:nvPr/>
          </p:nvSpPr>
          <p:spPr>
            <a:xfrm>
              <a:off x="2695925" y="2074019"/>
              <a:ext cx="2540" cy="0"/>
            </a:xfrm>
            <a:custGeom>
              <a:avLst/>
              <a:gdLst/>
              <a:ahLst/>
              <a:cxnLst/>
              <a:rect l="l" t="t" r="r" b="b"/>
              <a:pathLst>
                <a:path w="2539" h="0">
                  <a:moveTo>
                    <a:pt x="0" y="0"/>
                  </a:moveTo>
                  <a:lnTo>
                    <a:pt x="2095" y="0"/>
                  </a:lnTo>
                </a:path>
              </a:pathLst>
            </a:custGeom>
            <a:ln w="3175">
              <a:solidFill>
                <a:srgbClr val="565658"/>
              </a:solidFill>
            </a:ln>
          </p:spPr>
          <p:txBody>
            <a:bodyPr wrap="square" lIns="0" tIns="0" rIns="0" bIns="0" rtlCol="0"/>
            <a:lstStyle/>
            <a:p/>
          </p:txBody>
        </p:sp>
        <p:sp>
          <p:nvSpPr>
            <p:cNvPr id="394" name="object 394" descr=""/>
            <p:cNvSpPr/>
            <p:nvPr/>
          </p:nvSpPr>
          <p:spPr>
            <a:xfrm>
              <a:off x="2691768" y="2071048"/>
              <a:ext cx="635" cy="635"/>
            </a:xfrm>
            <a:custGeom>
              <a:avLst/>
              <a:gdLst/>
              <a:ahLst/>
              <a:cxnLst/>
              <a:rect l="l" t="t" r="r" b="b"/>
              <a:pathLst>
                <a:path w="635" h="635">
                  <a:moveTo>
                    <a:pt x="63" y="0"/>
                  </a:moveTo>
                  <a:lnTo>
                    <a:pt x="0" y="25"/>
                  </a:lnTo>
                </a:path>
              </a:pathLst>
            </a:custGeom>
            <a:ln w="3175">
              <a:solidFill>
                <a:srgbClr val="565658"/>
              </a:solidFill>
            </a:ln>
          </p:spPr>
          <p:txBody>
            <a:bodyPr wrap="square" lIns="0" tIns="0" rIns="0" bIns="0" rtlCol="0"/>
            <a:lstStyle/>
            <a:p/>
          </p:txBody>
        </p:sp>
        <p:sp>
          <p:nvSpPr>
            <p:cNvPr id="395" name="object 395" descr=""/>
            <p:cNvSpPr/>
            <p:nvPr/>
          </p:nvSpPr>
          <p:spPr>
            <a:xfrm>
              <a:off x="2695925" y="2071238"/>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396" name="object 396" descr=""/>
            <p:cNvSpPr/>
            <p:nvPr/>
          </p:nvSpPr>
          <p:spPr>
            <a:xfrm>
              <a:off x="2691763" y="2074019"/>
              <a:ext cx="2540" cy="0"/>
            </a:xfrm>
            <a:custGeom>
              <a:avLst/>
              <a:gdLst/>
              <a:ahLst/>
              <a:cxnLst/>
              <a:rect l="l" t="t" r="r" b="b"/>
              <a:pathLst>
                <a:path w="2539" h="0">
                  <a:moveTo>
                    <a:pt x="0" y="0"/>
                  </a:moveTo>
                  <a:lnTo>
                    <a:pt x="2095" y="0"/>
                  </a:lnTo>
                </a:path>
              </a:pathLst>
            </a:custGeom>
            <a:ln w="3175">
              <a:solidFill>
                <a:srgbClr val="565658"/>
              </a:solidFill>
            </a:ln>
          </p:spPr>
          <p:txBody>
            <a:bodyPr wrap="square" lIns="0" tIns="0" rIns="0" bIns="0" rtlCol="0"/>
            <a:lstStyle/>
            <a:p/>
          </p:txBody>
        </p:sp>
        <p:sp>
          <p:nvSpPr>
            <p:cNvPr id="397" name="object 397" descr=""/>
            <p:cNvSpPr/>
            <p:nvPr/>
          </p:nvSpPr>
          <p:spPr>
            <a:xfrm>
              <a:off x="2700022" y="2071047"/>
              <a:ext cx="635" cy="635"/>
            </a:xfrm>
            <a:custGeom>
              <a:avLst/>
              <a:gdLst/>
              <a:ahLst/>
              <a:cxnLst/>
              <a:rect l="l" t="t" r="r" b="b"/>
              <a:pathLst>
                <a:path w="635" h="635">
                  <a:moveTo>
                    <a:pt x="63" y="25"/>
                  </a:moveTo>
                  <a:lnTo>
                    <a:pt x="0" y="0"/>
                  </a:lnTo>
                </a:path>
              </a:pathLst>
            </a:custGeom>
            <a:ln w="3175">
              <a:solidFill>
                <a:srgbClr val="565658"/>
              </a:solidFill>
            </a:ln>
          </p:spPr>
          <p:txBody>
            <a:bodyPr wrap="square" lIns="0" tIns="0" rIns="0" bIns="0" rtlCol="0"/>
            <a:lstStyle/>
            <a:p/>
          </p:txBody>
        </p:sp>
        <p:sp>
          <p:nvSpPr>
            <p:cNvPr id="398" name="object 398" descr=""/>
            <p:cNvSpPr/>
            <p:nvPr/>
          </p:nvSpPr>
          <p:spPr>
            <a:xfrm>
              <a:off x="2691763" y="2071238"/>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399" name="object 399" descr=""/>
            <p:cNvSpPr/>
            <p:nvPr/>
          </p:nvSpPr>
          <p:spPr>
            <a:xfrm>
              <a:off x="2700086" y="2071238"/>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400" name="object 400" descr=""/>
            <p:cNvSpPr/>
            <p:nvPr/>
          </p:nvSpPr>
          <p:spPr>
            <a:xfrm>
              <a:off x="2122110" y="2944309"/>
              <a:ext cx="11430" cy="0"/>
            </a:xfrm>
            <a:custGeom>
              <a:avLst/>
              <a:gdLst/>
              <a:ahLst/>
              <a:cxnLst/>
              <a:rect l="l" t="t" r="r" b="b"/>
              <a:pathLst>
                <a:path w="11430" h="0">
                  <a:moveTo>
                    <a:pt x="11201" y="0"/>
                  </a:moveTo>
                  <a:lnTo>
                    <a:pt x="0" y="0"/>
                  </a:lnTo>
                </a:path>
              </a:pathLst>
            </a:custGeom>
            <a:ln w="3175">
              <a:solidFill>
                <a:srgbClr val="565658"/>
              </a:solidFill>
            </a:ln>
          </p:spPr>
          <p:txBody>
            <a:bodyPr wrap="square" lIns="0" tIns="0" rIns="0" bIns="0" rtlCol="0"/>
            <a:lstStyle/>
            <a:p/>
          </p:txBody>
        </p:sp>
        <p:sp>
          <p:nvSpPr>
            <p:cNvPr id="401" name="object 401" descr=""/>
            <p:cNvSpPr/>
            <p:nvPr/>
          </p:nvSpPr>
          <p:spPr>
            <a:xfrm>
              <a:off x="2122110" y="2952625"/>
              <a:ext cx="11430" cy="0"/>
            </a:xfrm>
            <a:custGeom>
              <a:avLst/>
              <a:gdLst/>
              <a:ahLst/>
              <a:cxnLst/>
              <a:rect l="l" t="t" r="r" b="b"/>
              <a:pathLst>
                <a:path w="11430" h="0">
                  <a:moveTo>
                    <a:pt x="11201" y="0"/>
                  </a:moveTo>
                  <a:lnTo>
                    <a:pt x="0" y="0"/>
                  </a:lnTo>
                </a:path>
              </a:pathLst>
            </a:custGeom>
            <a:ln w="3175">
              <a:solidFill>
                <a:srgbClr val="565658"/>
              </a:solidFill>
            </a:ln>
          </p:spPr>
          <p:txBody>
            <a:bodyPr wrap="square" lIns="0" tIns="0" rIns="0" bIns="0" rtlCol="0"/>
            <a:lstStyle/>
            <a:p/>
          </p:txBody>
        </p:sp>
        <p:sp>
          <p:nvSpPr>
            <p:cNvPr id="402" name="object 402" descr=""/>
            <p:cNvSpPr/>
            <p:nvPr/>
          </p:nvSpPr>
          <p:spPr>
            <a:xfrm>
              <a:off x="2122107" y="2960948"/>
              <a:ext cx="9525" cy="0"/>
            </a:xfrm>
            <a:custGeom>
              <a:avLst/>
              <a:gdLst/>
              <a:ahLst/>
              <a:cxnLst/>
              <a:rect l="l" t="t" r="r" b="b"/>
              <a:pathLst>
                <a:path w="9525" h="0">
                  <a:moveTo>
                    <a:pt x="9423" y="0"/>
                  </a:moveTo>
                  <a:lnTo>
                    <a:pt x="0" y="0"/>
                  </a:lnTo>
                </a:path>
              </a:pathLst>
            </a:custGeom>
            <a:ln w="3175">
              <a:solidFill>
                <a:srgbClr val="565658"/>
              </a:solidFill>
            </a:ln>
          </p:spPr>
          <p:txBody>
            <a:bodyPr wrap="square" lIns="0" tIns="0" rIns="0" bIns="0" rtlCol="0"/>
            <a:lstStyle/>
            <a:p/>
          </p:txBody>
        </p:sp>
        <p:sp>
          <p:nvSpPr>
            <p:cNvPr id="403" name="object 403" descr=""/>
            <p:cNvSpPr/>
            <p:nvPr/>
          </p:nvSpPr>
          <p:spPr>
            <a:xfrm>
              <a:off x="2128908" y="2962124"/>
              <a:ext cx="635" cy="635"/>
            </a:xfrm>
            <a:custGeom>
              <a:avLst/>
              <a:gdLst/>
              <a:ahLst/>
              <a:cxnLst/>
              <a:rect l="l" t="t" r="r" b="b"/>
              <a:pathLst>
                <a:path w="635" h="635">
                  <a:moveTo>
                    <a:pt x="0" y="609"/>
                  </a:moveTo>
                  <a:lnTo>
                    <a:pt x="596" y="0"/>
                  </a:lnTo>
                </a:path>
              </a:pathLst>
            </a:custGeom>
            <a:ln w="3175">
              <a:solidFill>
                <a:srgbClr val="565658"/>
              </a:solidFill>
            </a:ln>
          </p:spPr>
          <p:txBody>
            <a:bodyPr wrap="square" lIns="0" tIns="0" rIns="0" bIns="0" rtlCol="0"/>
            <a:lstStyle/>
            <a:p/>
          </p:txBody>
        </p:sp>
        <p:sp>
          <p:nvSpPr>
            <p:cNvPr id="404" name="object 404" descr=""/>
            <p:cNvSpPr/>
            <p:nvPr/>
          </p:nvSpPr>
          <p:spPr>
            <a:xfrm>
              <a:off x="2131692" y="2960352"/>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405" name="object 405" descr=""/>
            <p:cNvSpPr/>
            <p:nvPr/>
          </p:nvSpPr>
          <p:spPr>
            <a:xfrm>
              <a:off x="2984353" y="2100206"/>
              <a:ext cx="3175" cy="0"/>
            </a:xfrm>
            <a:custGeom>
              <a:avLst/>
              <a:gdLst/>
              <a:ahLst/>
              <a:cxnLst/>
              <a:rect l="l" t="t" r="r" b="b"/>
              <a:pathLst>
                <a:path w="3175" h="0">
                  <a:moveTo>
                    <a:pt x="0" y="0"/>
                  </a:moveTo>
                  <a:lnTo>
                    <a:pt x="3073" y="0"/>
                  </a:lnTo>
                </a:path>
              </a:pathLst>
            </a:custGeom>
            <a:ln w="3175">
              <a:solidFill>
                <a:srgbClr val="565658"/>
              </a:solidFill>
            </a:ln>
          </p:spPr>
          <p:txBody>
            <a:bodyPr wrap="square" lIns="0" tIns="0" rIns="0" bIns="0" rtlCol="0"/>
            <a:lstStyle/>
            <a:p/>
          </p:txBody>
        </p:sp>
        <p:sp>
          <p:nvSpPr>
            <p:cNvPr id="406" name="object 406" descr=""/>
            <p:cNvSpPr/>
            <p:nvPr/>
          </p:nvSpPr>
          <p:spPr>
            <a:xfrm>
              <a:off x="2979592" y="2100163"/>
              <a:ext cx="635" cy="635"/>
            </a:xfrm>
            <a:custGeom>
              <a:avLst/>
              <a:gdLst/>
              <a:ahLst/>
              <a:cxnLst/>
              <a:rect l="l" t="t" r="r" b="b"/>
              <a:pathLst>
                <a:path w="635" h="635">
                  <a:moveTo>
                    <a:pt x="469" y="0"/>
                  </a:moveTo>
                  <a:lnTo>
                    <a:pt x="0" y="482"/>
                  </a:lnTo>
                </a:path>
              </a:pathLst>
            </a:custGeom>
            <a:ln w="3175">
              <a:solidFill>
                <a:srgbClr val="565658"/>
              </a:solidFill>
            </a:ln>
          </p:spPr>
          <p:txBody>
            <a:bodyPr wrap="square" lIns="0" tIns="0" rIns="0" bIns="0" rtlCol="0"/>
            <a:lstStyle/>
            <a:p/>
          </p:txBody>
        </p:sp>
        <p:sp>
          <p:nvSpPr>
            <p:cNvPr id="407" name="object 407" descr=""/>
            <p:cNvSpPr/>
            <p:nvPr/>
          </p:nvSpPr>
          <p:spPr>
            <a:xfrm>
              <a:off x="2979585" y="2176914"/>
              <a:ext cx="635" cy="635"/>
            </a:xfrm>
            <a:custGeom>
              <a:avLst/>
              <a:gdLst/>
              <a:ahLst/>
              <a:cxnLst/>
              <a:rect l="l" t="t" r="r" b="b"/>
              <a:pathLst>
                <a:path w="635" h="635">
                  <a:moveTo>
                    <a:pt x="0" y="0"/>
                  </a:moveTo>
                  <a:lnTo>
                    <a:pt x="469" y="482"/>
                  </a:lnTo>
                </a:path>
              </a:pathLst>
            </a:custGeom>
            <a:ln w="3175">
              <a:solidFill>
                <a:srgbClr val="565658"/>
              </a:solidFill>
            </a:ln>
          </p:spPr>
          <p:txBody>
            <a:bodyPr wrap="square" lIns="0" tIns="0" rIns="0" bIns="0" rtlCol="0"/>
            <a:lstStyle/>
            <a:p/>
          </p:txBody>
        </p:sp>
        <p:sp>
          <p:nvSpPr>
            <p:cNvPr id="408" name="object 408" descr=""/>
            <p:cNvSpPr/>
            <p:nvPr/>
          </p:nvSpPr>
          <p:spPr>
            <a:xfrm>
              <a:off x="2996942" y="2162071"/>
              <a:ext cx="635" cy="635"/>
            </a:xfrm>
            <a:custGeom>
              <a:avLst/>
              <a:gdLst/>
              <a:ahLst/>
              <a:cxnLst/>
              <a:rect l="l" t="t" r="r" b="b"/>
              <a:pathLst>
                <a:path w="635" h="635">
                  <a:moveTo>
                    <a:pt x="0" y="469"/>
                  </a:moveTo>
                  <a:lnTo>
                    <a:pt x="469" y="0"/>
                  </a:lnTo>
                </a:path>
              </a:pathLst>
            </a:custGeom>
            <a:ln w="3175">
              <a:solidFill>
                <a:srgbClr val="565658"/>
              </a:solidFill>
            </a:ln>
          </p:spPr>
          <p:txBody>
            <a:bodyPr wrap="square" lIns="0" tIns="0" rIns="0" bIns="0" rtlCol="0"/>
            <a:lstStyle/>
            <a:p/>
          </p:txBody>
        </p:sp>
        <p:sp>
          <p:nvSpPr>
            <p:cNvPr id="409" name="object 409" descr=""/>
            <p:cNvSpPr/>
            <p:nvPr/>
          </p:nvSpPr>
          <p:spPr>
            <a:xfrm>
              <a:off x="2996937" y="2115016"/>
              <a:ext cx="635" cy="635"/>
            </a:xfrm>
            <a:custGeom>
              <a:avLst/>
              <a:gdLst/>
              <a:ahLst/>
              <a:cxnLst/>
              <a:rect l="l" t="t" r="r" b="b"/>
              <a:pathLst>
                <a:path w="635" h="635">
                  <a:moveTo>
                    <a:pt x="469" y="469"/>
                  </a:moveTo>
                  <a:lnTo>
                    <a:pt x="0" y="0"/>
                  </a:lnTo>
                </a:path>
              </a:pathLst>
            </a:custGeom>
            <a:ln w="3175">
              <a:solidFill>
                <a:srgbClr val="565658"/>
              </a:solidFill>
            </a:ln>
          </p:spPr>
          <p:txBody>
            <a:bodyPr wrap="square" lIns="0" tIns="0" rIns="0" bIns="0" rtlCol="0"/>
            <a:lstStyle/>
            <a:p/>
          </p:txBody>
        </p:sp>
        <p:sp>
          <p:nvSpPr>
            <p:cNvPr id="410" name="object 410" descr=""/>
            <p:cNvSpPr/>
            <p:nvPr/>
          </p:nvSpPr>
          <p:spPr>
            <a:xfrm>
              <a:off x="2987423" y="2176903"/>
              <a:ext cx="635" cy="635"/>
            </a:xfrm>
            <a:custGeom>
              <a:avLst/>
              <a:gdLst/>
              <a:ahLst/>
              <a:cxnLst/>
              <a:rect l="l" t="t" r="r" b="b"/>
              <a:pathLst>
                <a:path w="635" h="635">
                  <a:moveTo>
                    <a:pt x="0" y="495"/>
                  </a:moveTo>
                  <a:lnTo>
                    <a:pt x="469" y="0"/>
                  </a:lnTo>
                </a:path>
              </a:pathLst>
            </a:custGeom>
            <a:ln w="3175">
              <a:solidFill>
                <a:srgbClr val="565658"/>
              </a:solidFill>
            </a:ln>
          </p:spPr>
          <p:txBody>
            <a:bodyPr wrap="square" lIns="0" tIns="0" rIns="0" bIns="0" rtlCol="0"/>
            <a:lstStyle/>
            <a:p/>
          </p:txBody>
        </p:sp>
        <p:sp>
          <p:nvSpPr>
            <p:cNvPr id="411" name="object 411" descr=""/>
            <p:cNvSpPr/>
            <p:nvPr/>
          </p:nvSpPr>
          <p:spPr>
            <a:xfrm>
              <a:off x="2987423" y="2100206"/>
              <a:ext cx="635" cy="635"/>
            </a:xfrm>
            <a:custGeom>
              <a:avLst/>
              <a:gdLst/>
              <a:ahLst/>
              <a:cxnLst/>
              <a:rect l="l" t="t" r="r" b="b"/>
              <a:pathLst>
                <a:path w="635" h="635">
                  <a:moveTo>
                    <a:pt x="0" y="0"/>
                  </a:moveTo>
                  <a:lnTo>
                    <a:pt x="469" y="469"/>
                  </a:lnTo>
                </a:path>
              </a:pathLst>
            </a:custGeom>
            <a:ln w="3175">
              <a:solidFill>
                <a:srgbClr val="565658"/>
              </a:solidFill>
            </a:ln>
          </p:spPr>
          <p:txBody>
            <a:bodyPr wrap="square" lIns="0" tIns="0" rIns="0" bIns="0" rtlCol="0"/>
            <a:lstStyle/>
            <a:p/>
          </p:txBody>
        </p:sp>
        <p:sp>
          <p:nvSpPr>
            <p:cNvPr id="412" name="object 412" descr=""/>
            <p:cNvSpPr/>
            <p:nvPr/>
          </p:nvSpPr>
          <p:spPr>
            <a:xfrm>
              <a:off x="2678704" y="2069856"/>
              <a:ext cx="0" cy="635"/>
            </a:xfrm>
            <a:custGeom>
              <a:avLst/>
              <a:gdLst/>
              <a:ahLst/>
              <a:cxnLst/>
              <a:rect l="l" t="t" r="r" b="b"/>
              <a:pathLst>
                <a:path w="0" h="635">
                  <a:moveTo>
                    <a:pt x="0" y="596"/>
                  </a:moveTo>
                  <a:lnTo>
                    <a:pt x="0" y="0"/>
                  </a:lnTo>
                </a:path>
              </a:pathLst>
            </a:custGeom>
            <a:ln w="3175">
              <a:solidFill>
                <a:srgbClr val="565658"/>
              </a:solidFill>
            </a:ln>
          </p:spPr>
          <p:txBody>
            <a:bodyPr wrap="square" lIns="0" tIns="0" rIns="0" bIns="0" rtlCol="0"/>
            <a:lstStyle/>
            <a:p/>
          </p:txBody>
        </p:sp>
        <p:sp>
          <p:nvSpPr>
            <p:cNvPr id="413" name="object 413" descr=""/>
            <p:cNvSpPr/>
            <p:nvPr/>
          </p:nvSpPr>
          <p:spPr>
            <a:xfrm>
              <a:off x="2281395" y="2469629"/>
              <a:ext cx="635" cy="0"/>
            </a:xfrm>
            <a:custGeom>
              <a:avLst/>
              <a:gdLst/>
              <a:ahLst/>
              <a:cxnLst/>
              <a:rect l="l" t="t" r="r" b="b"/>
              <a:pathLst>
                <a:path w="635" h="0">
                  <a:moveTo>
                    <a:pt x="0" y="0"/>
                  </a:moveTo>
                  <a:lnTo>
                    <a:pt x="25" y="0"/>
                  </a:lnTo>
                </a:path>
              </a:pathLst>
            </a:custGeom>
            <a:ln w="3175">
              <a:solidFill>
                <a:srgbClr val="565658"/>
              </a:solidFill>
            </a:ln>
          </p:spPr>
          <p:txBody>
            <a:bodyPr wrap="square" lIns="0" tIns="0" rIns="0" bIns="0" rtlCol="0"/>
            <a:lstStyle/>
            <a:p/>
          </p:txBody>
        </p:sp>
        <p:sp>
          <p:nvSpPr>
            <p:cNvPr id="414" name="object 414" descr=""/>
            <p:cNvSpPr/>
            <p:nvPr/>
          </p:nvSpPr>
          <p:spPr>
            <a:xfrm>
              <a:off x="2282948" y="2457189"/>
              <a:ext cx="7620" cy="0"/>
            </a:xfrm>
            <a:custGeom>
              <a:avLst/>
              <a:gdLst/>
              <a:ahLst/>
              <a:cxnLst/>
              <a:rect l="l" t="t" r="r" b="b"/>
              <a:pathLst>
                <a:path w="7619" h="0">
                  <a:moveTo>
                    <a:pt x="7543" y="0"/>
                  </a:moveTo>
                  <a:lnTo>
                    <a:pt x="0" y="0"/>
                  </a:lnTo>
                </a:path>
              </a:pathLst>
            </a:custGeom>
            <a:ln w="3175">
              <a:solidFill>
                <a:srgbClr val="565658"/>
              </a:solidFill>
            </a:ln>
          </p:spPr>
          <p:txBody>
            <a:bodyPr wrap="square" lIns="0" tIns="0" rIns="0" bIns="0" rtlCol="0"/>
            <a:lstStyle/>
            <a:p/>
          </p:txBody>
        </p:sp>
        <p:sp>
          <p:nvSpPr>
            <p:cNvPr id="415" name="object 415" descr=""/>
            <p:cNvSpPr/>
            <p:nvPr/>
          </p:nvSpPr>
          <p:spPr>
            <a:xfrm>
              <a:off x="2409287" y="2463129"/>
              <a:ext cx="0" cy="6985"/>
            </a:xfrm>
            <a:custGeom>
              <a:avLst/>
              <a:gdLst/>
              <a:ahLst/>
              <a:cxnLst/>
              <a:rect l="l" t="t" r="r" b="b"/>
              <a:pathLst>
                <a:path w="0" h="6985">
                  <a:moveTo>
                    <a:pt x="0" y="0"/>
                  </a:moveTo>
                  <a:lnTo>
                    <a:pt x="0" y="6540"/>
                  </a:lnTo>
                </a:path>
              </a:pathLst>
            </a:custGeom>
            <a:ln w="3175">
              <a:solidFill>
                <a:srgbClr val="565658"/>
              </a:solidFill>
            </a:ln>
          </p:spPr>
          <p:txBody>
            <a:bodyPr wrap="square" lIns="0" tIns="0" rIns="0" bIns="0" rtlCol="0"/>
            <a:lstStyle/>
            <a:p/>
          </p:txBody>
        </p:sp>
        <p:sp>
          <p:nvSpPr>
            <p:cNvPr id="416" name="object 416" descr=""/>
            <p:cNvSpPr/>
            <p:nvPr/>
          </p:nvSpPr>
          <p:spPr>
            <a:xfrm>
              <a:off x="2415244" y="2457189"/>
              <a:ext cx="8255" cy="0"/>
            </a:xfrm>
            <a:custGeom>
              <a:avLst/>
              <a:gdLst/>
              <a:ahLst/>
              <a:cxnLst/>
              <a:rect l="l" t="t" r="r" b="b"/>
              <a:pathLst>
                <a:path w="8255" h="0">
                  <a:moveTo>
                    <a:pt x="7797" y="0"/>
                  </a:moveTo>
                  <a:lnTo>
                    <a:pt x="0" y="0"/>
                  </a:lnTo>
                </a:path>
              </a:pathLst>
            </a:custGeom>
            <a:ln w="3175">
              <a:solidFill>
                <a:srgbClr val="565658"/>
              </a:solidFill>
            </a:ln>
          </p:spPr>
          <p:txBody>
            <a:bodyPr wrap="square" lIns="0" tIns="0" rIns="0" bIns="0" rtlCol="0"/>
            <a:lstStyle/>
            <a:p/>
          </p:txBody>
        </p:sp>
        <p:sp>
          <p:nvSpPr>
            <p:cNvPr id="417" name="object 417" descr=""/>
            <p:cNvSpPr/>
            <p:nvPr/>
          </p:nvSpPr>
          <p:spPr>
            <a:xfrm>
              <a:off x="2296414" y="2463125"/>
              <a:ext cx="0" cy="6985"/>
            </a:xfrm>
            <a:custGeom>
              <a:avLst/>
              <a:gdLst/>
              <a:ahLst/>
              <a:cxnLst/>
              <a:rect l="l" t="t" r="r" b="b"/>
              <a:pathLst>
                <a:path w="0" h="6985">
                  <a:moveTo>
                    <a:pt x="0" y="6540"/>
                  </a:moveTo>
                  <a:lnTo>
                    <a:pt x="0" y="0"/>
                  </a:lnTo>
                </a:path>
              </a:pathLst>
            </a:custGeom>
            <a:ln w="3175">
              <a:solidFill>
                <a:srgbClr val="565658"/>
              </a:solidFill>
            </a:ln>
          </p:spPr>
          <p:txBody>
            <a:bodyPr wrap="square" lIns="0" tIns="0" rIns="0" bIns="0" rtlCol="0"/>
            <a:lstStyle/>
            <a:p/>
          </p:txBody>
        </p:sp>
        <p:sp>
          <p:nvSpPr>
            <p:cNvPr id="418" name="object 418" descr=""/>
            <p:cNvSpPr/>
            <p:nvPr/>
          </p:nvSpPr>
          <p:spPr>
            <a:xfrm>
              <a:off x="2358002" y="2461601"/>
              <a:ext cx="2540" cy="8255"/>
            </a:xfrm>
            <a:custGeom>
              <a:avLst/>
              <a:gdLst/>
              <a:ahLst/>
              <a:cxnLst/>
              <a:rect l="l" t="t" r="r" b="b"/>
              <a:pathLst>
                <a:path w="2539" h="8255">
                  <a:moveTo>
                    <a:pt x="2171" y="8064"/>
                  </a:moveTo>
                  <a:lnTo>
                    <a:pt x="0" y="0"/>
                  </a:lnTo>
                </a:path>
              </a:pathLst>
            </a:custGeom>
            <a:ln w="3175">
              <a:solidFill>
                <a:srgbClr val="565658"/>
              </a:solidFill>
            </a:ln>
          </p:spPr>
          <p:txBody>
            <a:bodyPr wrap="square" lIns="0" tIns="0" rIns="0" bIns="0" rtlCol="0"/>
            <a:lstStyle/>
            <a:p/>
          </p:txBody>
        </p:sp>
        <p:sp>
          <p:nvSpPr>
            <p:cNvPr id="419" name="object 419" descr=""/>
            <p:cNvSpPr/>
            <p:nvPr/>
          </p:nvSpPr>
          <p:spPr>
            <a:xfrm>
              <a:off x="2282610" y="2469666"/>
              <a:ext cx="13970" cy="0"/>
            </a:xfrm>
            <a:custGeom>
              <a:avLst/>
              <a:gdLst/>
              <a:ahLst/>
              <a:cxnLst/>
              <a:rect l="l" t="t" r="r" b="b"/>
              <a:pathLst>
                <a:path w="13969" h="0">
                  <a:moveTo>
                    <a:pt x="0" y="0"/>
                  </a:moveTo>
                  <a:lnTo>
                    <a:pt x="13804" y="0"/>
                  </a:lnTo>
                </a:path>
              </a:pathLst>
            </a:custGeom>
            <a:ln w="3175">
              <a:solidFill>
                <a:srgbClr val="565658"/>
              </a:solidFill>
            </a:ln>
          </p:spPr>
          <p:txBody>
            <a:bodyPr wrap="square" lIns="0" tIns="0" rIns="0" bIns="0" rtlCol="0"/>
            <a:lstStyle/>
            <a:p/>
          </p:txBody>
        </p:sp>
        <p:sp>
          <p:nvSpPr>
            <p:cNvPr id="420" name="object 420" descr=""/>
            <p:cNvSpPr/>
            <p:nvPr/>
          </p:nvSpPr>
          <p:spPr>
            <a:xfrm>
              <a:off x="2282610" y="2470844"/>
              <a:ext cx="13970" cy="0"/>
            </a:xfrm>
            <a:custGeom>
              <a:avLst/>
              <a:gdLst/>
              <a:ahLst/>
              <a:cxnLst/>
              <a:rect l="l" t="t" r="r" b="b"/>
              <a:pathLst>
                <a:path w="13969" h="0">
                  <a:moveTo>
                    <a:pt x="0" y="0"/>
                  </a:moveTo>
                  <a:lnTo>
                    <a:pt x="13804" y="0"/>
                  </a:lnTo>
                </a:path>
              </a:pathLst>
            </a:custGeom>
            <a:ln w="3175">
              <a:solidFill>
                <a:srgbClr val="565658"/>
              </a:solidFill>
            </a:ln>
          </p:spPr>
          <p:txBody>
            <a:bodyPr wrap="square" lIns="0" tIns="0" rIns="0" bIns="0" rtlCol="0"/>
            <a:lstStyle/>
            <a:p/>
          </p:txBody>
        </p:sp>
        <p:sp>
          <p:nvSpPr>
            <p:cNvPr id="421" name="object 421" descr=""/>
            <p:cNvSpPr/>
            <p:nvPr/>
          </p:nvSpPr>
          <p:spPr>
            <a:xfrm>
              <a:off x="2344373" y="2461591"/>
              <a:ext cx="2540" cy="8255"/>
            </a:xfrm>
            <a:custGeom>
              <a:avLst/>
              <a:gdLst/>
              <a:ahLst/>
              <a:cxnLst/>
              <a:rect l="l" t="t" r="r" b="b"/>
              <a:pathLst>
                <a:path w="2539" h="8255">
                  <a:moveTo>
                    <a:pt x="2158" y="0"/>
                  </a:moveTo>
                  <a:lnTo>
                    <a:pt x="0" y="8064"/>
                  </a:lnTo>
                </a:path>
              </a:pathLst>
            </a:custGeom>
            <a:ln w="3175">
              <a:solidFill>
                <a:srgbClr val="565658"/>
              </a:solidFill>
            </a:ln>
          </p:spPr>
          <p:txBody>
            <a:bodyPr wrap="square" lIns="0" tIns="0" rIns="0" bIns="0" rtlCol="0"/>
            <a:lstStyle/>
            <a:p/>
          </p:txBody>
        </p:sp>
        <p:sp>
          <p:nvSpPr>
            <p:cNvPr id="422" name="object 422" descr=""/>
            <p:cNvSpPr/>
            <p:nvPr/>
          </p:nvSpPr>
          <p:spPr>
            <a:xfrm>
              <a:off x="2344374" y="2469666"/>
              <a:ext cx="15875" cy="0"/>
            </a:xfrm>
            <a:custGeom>
              <a:avLst/>
              <a:gdLst/>
              <a:ahLst/>
              <a:cxnLst/>
              <a:rect l="l" t="t" r="r" b="b"/>
              <a:pathLst>
                <a:path w="15875" h="0">
                  <a:moveTo>
                    <a:pt x="0" y="0"/>
                  </a:moveTo>
                  <a:lnTo>
                    <a:pt x="15798" y="0"/>
                  </a:lnTo>
                </a:path>
              </a:pathLst>
            </a:custGeom>
            <a:ln w="3175">
              <a:solidFill>
                <a:srgbClr val="565658"/>
              </a:solidFill>
            </a:ln>
          </p:spPr>
          <p:txBody>
            <a:bodyPr wrap="square" lIns="0" tIns="0" rIns="0" bIns="0" rtlCol="0"/>
            <a:lstStyle/>
            <a:p/>
          </p:txBody>
        </p:sp>
        <p:sp>
          <p:nvSpPr>
            <p:cNvPr id="423" name="object 423" descr=""/>
            <p:cNvSpPr/>
            <p:nvPr/>
          </p:nvSpPr>
          <p:spPr>
            <a:xfrm>
              <a:off x="2344374" y="2470844"/>
              <a:ext cx="15875" cy="0"/>
            </a:xfrm>
            <a:custGeom>
              <a:avLst/>
              <a:gdLst/>
              <a:ahLst/>
              <a:cxnLst/>
              <a:rect l="l" t="t" r="r" b="b"/>
              <a:pathLst>
                <a:path w="15875" h="0">
                  <a:moveTo>
                    <a:pt x="0" y="0"/>
                  </a:moveTo>
                  <a:lnTo>
                    <a:pt x="15798" y="0"/>
                  </a:lnTo>
                </a:path>
              </a:pathLst>
            </a:custGeom>
            <a:ln w="3175">
              <a:solidFill>
                <a:srgbClr val="565658"/>
              </a:solidFill>
            </a:ln>
          </p:spPr>
          <p:txBody>
            <a:bodyPr wrap="square" lIns="0" tIns="0" rIns="0" bIns="0" rtlCol="0"/>
            <a:lstStyle/>
            <a:p/>
          </p:txBody>
        </p:sp>
        <p:sp>
          <p:nvSpPr>
            <p:cNvPr id="424" name="object 424" descr=""/>
            <p:cNvSpPr/>
            <p:nvPr/>
          </p:nvSpPr>
          <p:spPr>
            <a:xfrm>
              <a:off x="2423041" y="2457182"/>
              <a:ext cx="635" cy="635"/>
            </a:xfrm>
            <a:custGeom>
              <a:avLst/>
              <a:gdLst/>
              <a:ahLst/>
              <a:cxnLst/>
              <a:rect l="l" t="t" r="r" b="b"/>
              <a:pathLst>
                <a:path w="635" h="635">
                  <a:moveTo>
                    <a:pt x="25" y="584"/>
                  </a:moveTo>
                  <a:lnTo>
                    <a:pt x="0" y="0"/>
                  </a:lnTo>
                </a:path>
              </a:pathLst>
            </a:custGeom>
            <a:ln w="3175">
              <a:solidFill>
                <a:srgbClr val="565658"/>
              </a:solidFill>
            </a:ln>
          </p:spPr>
          <p:txBody>
            <a:bodyPr wrap="square" lIns="0" tIns="0" rIns="0" bIns="0" rtlCol="0"/>
            <a:lstStyle/>
            <a:p/>
          </p:txBody>
        </p:sp>
        <p:sp>
          <p:nvSpPr>
            <p:cNvPr id="425" name="object 425" descr=""/>
            <p:cNvSpPr/>
            <p:nvPr/>
          </p:nvSpPr>
          <p:spPr>
            <a:xfrm>
              <a:off x="2424239" y="2457146"/>
              <a:ext cx="635" cy="635"/>
            </a:xfrm>
            <a:custGeom>
              <a:avLst/>
              <a:gdLst/>
              <a:ahLst/>
              <a:cxnLst/>
              <a:rect l="l" t="t" r="r" b="b"/>
              <a:pathLst>
                <a:path w="635" h="635">
                  <a:moveTo>
                    <a:pt x="0" y="0"/>
                  </a:moveTo>
                  <a:lnTo>
                    <a:pt x="12" y="571"/>
                  </a:lnTo>
                </a:path>
              </a:pathLst>
            </a:custGeom>
            <a:ln w="3175">
              <a:solidFill>
                <a:srgbClr val="565658"/>
              </a:solidFill>
            </a:ln>
          </p:spPr>
          <p:txBody>
            <a:bodyPr wrap="square" lIns="0" tIns="0" rIns="0" bIns="0" rtlCol="0"/>
            <a:lstStyle/>
            <a:p/>
          </p:txBody>
        </p:sp>
        <p:sp>
          <p:nvSpPr>
            <p:cNvPr id="426" name="object 426" descr=""/>
            <p:cNvSpPr/>
            <p:nvPr/>
          </p:nvSpPr>
          <p:spPr>
            <a:xfrm>
              <a:off x="2409282" y="2470844"/>
              <a:ext cx="14604" cy="0"/>
            </a:xfrm>
            <a:custGeom>
              <a:avLst/>
              <a:gdLst/>
              <a:ahLst/>
              <a:cxnLst/>
              <a:rect l="l" t="t" r="r" b="b"/>
              <a:pathLst>
                <a:path w="14605" h="0">
                  <a:moveTo>
                    <a:pt x="14274" y="0"/>
                  </a:moveTo>
                  <a:lnTo>
                    <a:pt x="0" y="0"/>
                  </a:lnTo>
                </a:path>
              </a:pathLst>
            </a:custGeom>
            <a:ln w="3175">
              <a:solidFill>
                <a:srgbClr val="565658"/>
              </a:solidFill>
            </a:ln>
          </p:spPr>
          <p:txBody>
            <a:bodyPr wrap="square" lIns="0" tIns="0" rIns="0" bIns="0" rtlCol="0"/>
            <a:lstStyle/>
            <a:p/>
          </p:txBody>
        </p:sp>
        <p:sp>
          <p:nvSpPr>
            <p:cNvPr id="427" name="object 427" descr=""/>
            <p:cNvSpPr/>
            <p:nvPr/>
          </p:nvSpPr>
          <p:spPr>
            <a:xfrm>
              <a:off x="2424233" y="2457710"/>
              <a:ext cx="635" cy="12065"/>
            </a:xfrm>
            <a:custGeom>
              <a:avLst/>
              <a:gdLst/>
              <a:ahLst/>
              <a:cxnLst/>
              <a:rect l="l" t="t" r="r" b="b"/>
              <a:pathLst>
                <a:path w="635" h="12064">
                  <a:moveTo>
                    <a:pt x="520" y="11899"/>
                  </a:moveTo>
                  <a:lnTo>
                    <a:pt x="546" y="11899"/>
                  </a:lnTo>
                </a:path>
                <a:path w="635" h="12064">
                  <a:moveTo>
                    <a:pt x="520" y="11899"/>
                  </a:moveTo>
                  <a:lnTo>
                    <a:pt x="0" y="0"/>
                  </a:lnTo>
                </a:path>
              </a:pathLst>
            </a:custGeom>
            <a:ln w="3175">
              <a:solidFill>
                <a:srgbClr val="565658"/>
              </a:solidFill>
            </a:ln>
          </p:spPr>
          <p:txBody>
            <a:bodyPr wrap="square" lIns="0" tIns="0" rIns="0" bIns="0" rtlCol="0"/>
            <a:lstStyle/>
            <a:p/>
          </p:txBody>
        </p:sp>
        <p:sp>
          <p:nvSpPr>
            <p:cNvPr id="428" name="object 428" descr=""/>
            <p:cNvSpPr/>
            <p:nvPr/>
          </p:nvSpPr>
          <p:spPr>
            <a:xfrm>
              <a:off x="2409287" y="2469666"/>
              <a:ext cx="14604" cy="0"/>
            </a:xfrm>
            <a:custGeom>
              <a:avLst/>
              <a:gdLst/>
              <a:ahLst/>
              <a:cxnLst/>
              <a:rect l="l" t="t" r="r" b="b"/>
              <a:pathLst>
                <a:path w="14605" h="0">
                  <a:moveTo>
                    <a:pt x="0" y="0"/>
                  </a:moveTo>
                  <a:lnTo>
                    <a:pt x="14274" y="0"/>
                  </a:lnTo>
                </a:path>
              </a:pathLst>
            </a:custGeom>
            <a:ln w="3175">
              <a:solidFill>
                <a:srgbClr val="565658"/>
              </a:solidFill>
            </a:ln>
          </p:spPr>
          <p:txBody>
            <a:bodyPr wrap="square" lIns="0" tIns="0" rIns="0" bIns="0" rtlCol="0"/>
            <a:lstStyle/>
            <a:p/>
          </p:txBody>
        </p:sp>
        <p:sp>
          <p:nvSpPr>
            <p:cNvPr id="429" name="object 429" descr=""/>
            <p:cNvSpPr/>
            <p:nvPr/>
          </p:nvSpPr>
          <p:spPr>
            <a:xfrm>
              <a:off x="2459266" y="2874814"/>
              <a:ext cx="5080" cy="0"/>
            </a:xfrm>
            <a:custGeom>
              <a:avLst/>
              <a:gdLst/>
              <a:ahLst/>
              <a:cxnLst/>
              <a:rect l="l" t="t" r="r" b="b"/>
              <a:pathLst>
                <a:path w="5080" h="0">
                  <a:moveTo>
                    <a:pt x="4902" y="0"/>
                  </a:moveTo>
                  <a:lnTo>
                    <a:pt x="0" y="0"/>
                  </a:lnTo>
                </a:path>
              </a:pathLst>
            </a:custGeom>
            <a:ln w="3175">
              <a:solidFill>
                <a:srgbClr val="565658"/>
              </a:solidFill>
            </a:ln>
          </p:spPr>
          <p:txBody>
            <a:bodyPr wrap="square" lIns="0" tIns="0" rIns="0" bIns="0" rtlCol="0"/>
            <a:lstStyle/>
            <a:p/>
          </p:txBody>
        </p:sp>
        <p:sp>
          <p:nvSpPr>
            <p:cNvPr id="430" name="object 430" descr=""/>
            <p:cNvSpPr/>
            <p:nvPr/>
          </p:nvSpPr>
          <p:spPr>
            <a:xfrm>
              <a:off x="2451757" y="2874814"/>
              <a:ext cx="7620" cy="0"/>
            </a:xfrm>
            <a:custGeom>
              <a:avLst/>
              <a:gdLst/>
              <a:ahLst/>
              <a:cxnLst/>
              <a:rect l="l" t="t" r="r" b="b"/>
              <a:pathLst>
                <a:path w="7619" h="0">
                  <a:moveTo>
                    <a:pt x="7505" y="0"/>
                  </a:moveTo>
                  <a:lnTo>
                    <a:pt x="0" y="0"/>
                  </a:lnTo>
                </a:path>
              </a:pathLst>
            </a:custGeom>
            <a:ln w="3175">
              <a:solidFill>
                <a:srgbClr val="565658"/>
              </a:solidFill>
            </a:ln>
          </p:spPr>
          <p:txBody>
            <a:bodyPr wrap="square" lIns="0" tIns="0" rIns="0" bIns="0" rtlCol="0"/>
            <a:lstStyle/>
            <a:p/>
          </p:txBody>
        </p:sp>
        <p:sp>
          <p:nvSpPr>
            <p:cNvPr id="431" name="object 431" descr=""/>
            <p:cNvSpPr/>
            <p:nvPr/>
          </p:nvSpPr>
          <p:spPr>
            <a:xfrm>
              <a:off x="2438819" y="2874814"/>
              <a:ext cx="13335" cy="0"/>
            </a:xfrm>
            <a:custGeom>
              <a:avLst/>
              <a:gdLst/>
              <a:ahLst/>
              <a:cxnLst/>
              <a:rect l="l" t="t" r="r" b="b"/>
              <a:pathLst>
                <a:path w="13335" h="0">
                  <a:moveTo>
                    <a:pt x="12941" y="0"/>
                  </a:moveTo>
                  <a:lnTo>
                    <a:pt x="0" y="0"/>
                  </a:lnTo>
                </a:path>
              </a:pathLst>
            </a:custGeom>
            <a:ln w="3175">
              <a:solidFill>
                <a:srgbClr val="565658"/>
              </a:solidFill>
            </a:ln>
          </p:spPr>
          <p:txBody>
            <a:bodyPr wrap="square" lIns="0" tIns="0" rIns="0" bIns="0" rtlCol="0"/>
            <a:lstStyle/>
            <a:p/>
          </p:txBody>
        </p:sp>
        <p:sp>
          <p:nvSpPr>
            <p:cNvPr id="432" name="object 432" descr=""/>
            <p:cNvSpPr/>
            <p:nvPr/>
          </p:nvSpPr>
          <p:spPr>
            <a:xfrm>
              <a:off x="2253837" y="2874812"/>
              <a:ext cx="0" cy="17780"/>
            </a:xfrm>
            <a:custGeom>
              <a:avLst/>
              <a:gdLst/>
              <a:ahLst/>
              <a:cxnLst/>
              <a:rect l="l" t="t" r="r" b="b"/>
              <a:pathLst>
                <a:path w="0" h="17780">
                  <a:moveTo>
                    <a:pt x="0" y="17221"/>
                  </a:moveTo>
                  <a:lnTo>
                    <a:pt x="0" y="0"/>
                  </a:lnTo>
                </a:path>
              </a:pathLst>
            </a:custGeom>
            <a:ln w="3175">
              <a:solidFill>
                <a:srgbClr val="565658"/>
              </a:solidFill>
            </a:ln>
          </p:spPr>
          <p:txBody>
            <a:bodyPr wrap="square" lIns="0" tIns="0" rIns="0" bIns="0" rtlCol="0"/>
            <a:lstStyle/>
            <a:p/>
          </p:txBody>
        </p:sp>
        <p:sp>
          <p:nvSpPr>
            <p:cNvPr id="433" name="object 433" descr=""/>
            <p:cNvSpPr/>
            <p:nvPr/>
          </p:nvSpPr>
          <p:spPr>
            <a:xfrm>
              <a:off x="2228486" y="2848758"/>
              <a:ext cx="635" cy="635"/>
            </a:xfrm>
            <a:custGeom>
              <a:avLst/>
              <a:gdLst/>
              <a:ahLst/>
              <a:cxnLst/>
              <a:rect l="l" t="t" r="r" b="b"/>
              <a:pathLst>
                <a:path w="635" h="635">
                  <a:moveTo>
                    <a:pt x="0" y="177"/>
                  </a:moveTo>
                  <a:lnTo>
                    <a:pt x="292" y="0"/>
                  </a:lnTo>
                </a:path>
              </a:pathLst>
            </a:custGeom>
            <a:ln w="3175">
              <a:solidFill>
                <a:srgbClr val="565658"/>
              </a:solidFill>
            </a:ln>
          </p:spPr>
          <p:txBody>
            <a:bodyPr wrap="square" lIns="0" tIns="0" rIns="0" bIns="0" rtlCol="0"/>
            <a:lstStyle/>
            <a:p/>
          </p:txBody>
        </p:sp>
        <p:sp>
          <p:nvSpPr>
            <p:cNvPr id="434" name="object 434" descr=""/>
            <p:cNvSpPr/>
            <p:nvPr/>
          </p:nvSpPr>
          <p:spPr>
            <a:xfrm>
              <a:off x="2253837" y="2828955"/>
              <a:ext cx="0" cy="46355"/>
            </a:xfrm>
            <a:custGeom>
              <a:avLst/>
              <a:gdLst/>
              <a:ahLst/>
              <a:cxnLst/>
              <a:rect l="l" t="t" r="r" b="b"/>
              <a:pathLst>
                <a:path w="0" h="46355">
                  <a:moveTo>
                    <a:pt x="0" y="0"/>
                  </a:moveTo>
                  <a:lnTo>
                    <a:pt x="0" y="45859"/>
                  </a:lnTo>
                </a:path>
              </a:pathLst>
            </a:custGeom>
            <a:ln w="3175">
              <a:solidFill>
                <a:srgbClr val="565658"/>
              </a:solidFill>
            </a:ln>
          </p:spPr>
          <p:txBody>
            <a:bodyPr wrap="square" lIns="0" tIns="0" rIns="0" bIns="0" rtlCol="0"/>
            <a:lstStyle/>
            <a:p/>
          </p:txBody>
        </p:sp>
        <p:sp>
          <p:nvSpPr>
            <p:cNvPr id="435" name="object 435" descr=""/>
            <p:cNvSpPr/>
            <p:nvPr/>
          </p:nvSpPr>
          <p:spPr>
            <a:xfrm>
              <a:off x="2233403" y="2874814"/>
              <a:ext cx="5715" cy="0"/>
            </a:xfrm>
            <a:custGeom>
              <a:avLst/>
              <a:gdLst/>
              <a:ahLst/>
              <a:cxnLst/>
              <a:rect l="l" t="t" r="r" b="b"/>
              <a:pathLst>
                <a:path w="5714" h="0">
                  <a:moveTo>
                    <a:pt x="5092" y="0"/>
                  </a:moveTo>
                  <a:lnTo>
                    <a:pt x="0" y="0"/>
                  </a:lnTo>
                </a:path>
              </a:pathLst>
            </a:custGeom>
            <a:ln w="3175">
              <a:solidFill>
                <a:srgbClr val="565658"/>
              </a:solidFill>
            </a:ln>
          </p:spPr>
          <p:txBody>
            <a:bodyPr wrap="square" lIns="0" tIns="0" rIns="0" bIns="0" rtlCol="0"/>
            <a:lstStyle/>
            <a:p/>
          </p:txBody>
        </p:sp>
        <p:sp>
          <p:nvSpPr>
            <p:cNvPr id="436" name="object 436" descr=""/>
            <p:cNvSpPr/>
            <p:nvPr/>
          </p:nvSpPr>
          <p:spPr>
            <a:xfrm>
              <a:off x="2228489" y="2874814"/>
              <a:ext cx="5080" cy="0"/>
            </a:xfrm>
            <a:custGeom>
              <a:avLst/>
              <a:gdLst/>
              <a:ahLst/>
              <a:cxnLst/>
              <a:rect l="l" t="t" r="r" b="b"/>
              <a:pathLst>
                <a:path w="5080" h="0">
                  <a:moveTo>
                    <a:pt x="4914" y="0"/>
                  </a:moveTo>
                  <a:lnTo>
                    <a:pt x="0" y="0"/>
                  </a:lnTo>
                </a:path>
              </a:pathLst>
            </a:custGeom>
            <a:ln w="3175">
              <a:solidFill>
                <a:srgbClr val="565658"/>
              </a:solidFill>
            </a:ln>
          </p:spPr>
          <p:txBody>
            <a:bodyPr wrap="square" lIns="0" tIns="0" rIns="0" bIns="0" rtlCol="0"/>
            <a:lstStyle/>
            <a:p/>
          </p:txBody>
        </p:sp>
        <p:sp>
          <p:nvSpPr>
            <p:cNvPr id="437" name="object 437" descr=""/>
            <p:cNvSpPr/>
            <p:nvPr/>
          </p:nvSpPr>
          <p:spPr>
            <a:xfrm>
              <a:off x="2228486" y="2849731"/>
              <a:ext cx="0" cy="25400"/>
            </a:xfrm>
            <a:custGeom>
              <a:avLst/>
              <a:gdLst/>
              <a:ahLst/>
              <a:cxnLst/>
              <a:rect l="l" t="t" r="r" b="b"/>
              <a:pathLst>
                <a:path w="0" h="25400">
                  <a:moveTo>
                    <a:pt x="0" y="25082"/>
                  </a:moveTo>
                  <a:lnTo>
                    <a:pt x="0" y="0"/>
                  </a:lnTo>
                </a:path>
              </a:pathLst>
            </a:custGeom>
            <a:ln w="3175">
              <a:solidFill>
                <a:srgbClr val="565658"/>
              </a:solidFill>
            </a:ln>
          </p:spPr>
          <p:txBody>
            <a:bodyPr wrap="square" lIns="0" tIns="0" rIns="0" bIns="0" rtlCol="0"/>
            <a:lstStyle/>
            <a:p/>
          </p:txBody>
        </p:sp>
        <p:sp>
          <p:nvSpPr>
            <p:cNvPr id="438" name="object 438" descr=""/>
            <p:cNvSpPr/>
            <p:nvPr/>
          </p:nvSpPr>
          <p:spPr>
            <a:xfrm>
              <a:off x="2246891" y="2892034"/>
              <a:ext cx="6985" cy="0"/>
            </a:xfrm>
            <a:custGeom>
              <a:avLst/>
              <a:gdLst/>
              <a:ahLst/>
              <a:cxnLst/>
              <a:rect l="l" t="t" r="r" b="b"/>
              <a:pathLst>
                <a:path w="6985" h="0">
                  <a:moveTo>
                    <a:pt x="0" y="0"/>
                  </a:moveTo>
                  <a:lnTo>
                    <a:pt x="6959" y="0"/>
                  </a:lnTo>
                </a:path>
              </a:pathLst>
            </a:custGeom>
            <a:ln w="3175">
              <a:solidFill>
                <a:srgbClr val="565658"/>
              </a:solidFill>
            </a:ln>
          </p:spPr>
          <p:txBody>
            <a:bodyPr wrap="square" lIns="0" tIns="0" rIns="0" bIns="0" rtlCol="0"/>
            <a:lstStyle/>
            <a:p/>
          </p:txBody>
        </p:sp>
        <p:sp>
          <p:nvSpPr>
            <p:cNvPr id="439" name="object 439" descr=""/>
            <p:cNvSpPr/>
            <p:nvPr/>
          </p:nvSpPr>
          <p:spPr>
            <a:xfrm>
              <a:off x="2246891" y="2883128"/>
              <a:ext cx="0" cy="9525"/>
            </a:xfrm>
            <a:custGeom>
              <a:avLst/>
              <a:gdLst/>
              <a:ahLst/>
              <a:cxnLst/>
              <a:rect l="l" t="t" r="r" b="b"/>
              <a:pathLst>
                <a:path w="0" h="9525">
                  <a:moveTo>
                    <a:pt x="0" y="0"/>
                  </a:moveTo>
                  <a:lnTo>
                    <a:pt x="0" y="8902"/>
                  </a:lnTo>
                </a:path>
              </a:pathLst>
            </a:custGeom>
            <a:ln w="3175">
              <a:solidFill>
                <a:srgbClr val="565658"/>
              </a:solidFill>
            </a:ln>
          </p:spPr>
          <p:txBody>
            <a:bodyPr wrap="square" lIns="0" tIns="0" rIns="0" bIns="0" rtlCol="0"/>
            <a:lstStyle/>
            <a:p/>
          </p:txBody>
        </p:sp>
        <p:sp>
          <p:nvSpPr>
            <p:cNvPr id="440" name="object 440" descr=""/>
            <p:cNvSpPr/>
            <p:nvPr/>
          </p:nvSpPr>
          <p:spPr>
            <a:xfrm>
              <a:off x="2443382" y="2883118"/>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441" name="object 441" descr=""/>
            <p:cNvSpPr/>
            <p:nvPr/>
          </p:nvSpPr>
          <p:spPr>
            <a:xfrm>
              <a:off x="2438830" y="2892034"/>
              <a:ext cx="5080" cy="0"/>
            </a:xfrm>
            <a:custGeom>
              <a:avLst/>
              <a:gdLst/>
              <a:ahLst/>
              <a:cxnLst/>
              <a:rect l="l" t="t" r="r" b="b"/>
              <a:pathLst>
                <a:path w="5080" h="0">
                  <a:moveTo>
                    <a:pt x="0" y="0"/>
                  </a:moveTo>
                  <a:lnTo>
                    <a:pt x="4559" y="0"/>
                  </a:lnTo>
                </a:path>
              </a:pathLst>
            </a:custGeom>
            <a:ln w="3175">
              <a:solidFill>
                <a:srgbClr val="565658"/>
              </a:solidFill>
            </a:ln>
          </p:spPr>
          <p:txBody>
            <a:bodyPr wrap="square" lIns="0" tIns="0" rIns="0" bIns="0" rtlCol="0"/>
            <a:lstStyle/>
            <a:p/>
          </p:txBody>
        </p:sp>
        <p:sp>
          <p:nvSpPr>
            <p:cNvPr id="442" name="object 442" descr=""/>
            <p:cNvSpPr/>
            <p:nvPr/>
          </p:nvSpPr>
          <p:spPr>
            <a:xfrm>
              <a:off x="2443748" y="2883128"/>
              <a:ext cx="0" cy="9525"/>
            </a:xfrm>
            <a:custGeom>
              <a:avLst/>
              <a:gdLst/>
              <a:ahLst/>
              <a:cxnLst/>
              <a:rect l="l" t="t" r="r" b="b"/>
              <a:pathLst>
                <a:path w="0" h="9525">
                  <a:moveTo>
                    <a:pt x="0" y="0"/>
                  </a:moveTo>
                  <a:lnTo>
                    <a:pt x="0" y="8902"/>
                  </a:lnTo>
                </a:path>
              </a:pathLst>
            </a:custGeom>
            <a:ln w="3175">
              <a:solidFill>
                <a:srgbClr val="565658"/>
              </a:solidFill>
            </a:ln>
          </p:spPr>
          <p:txBody>
            <a:bodyPr wrap="square" lIns="0" tIns="0" rIns="0" bIns="0" rtlCol="0"/>
            <a:lstStyle/>
            <a:p/>
          </p:txBody>
        </p:sp>
        <p:sp>
          <p:nvSpPr>
            <p:cNvPr id="443" name="object 443" descr=""/>
            <p:cNvSpPr/>
            <p:nvPr/>
          </p:nvSpPr>
          <p:spPr>
            <a:xfrm>
              <a:off x="2465626" y="2865536"/>
              <a:ext cx="635" cy="635"/>
            </a:xfrm>
            <a:custGeom>
              <a:avLst/>
              <a:gdLst/>
              <a:ahLst/>
              <a:cxnLst/>
              <a:rect l="l" t="t" r="r" b="b"/>
              <a:pathLst>
                <a:path w="635" h="635">
                  <a:moveTo>
                    <a:pt x="0" y="0"/>
                  </a:moveTo>
                  <a:lnTo>
                    <a:pt x="190" y="203"/>
                  </a:lnTo>
                </a:path>
              </a:pathLst>
            </a:custGeom>
            <a:ln w="3175">
              <a:solidFill>
                <a:srgbClr val="565658"/>
              </a:solidFill>
            </a:ln>
          </p:spPr>
          <p:txBody>
            <a:bodyPr wrap="square" lIns="0" tIns="0" rIns="0" bIns="0" rtlCol="0"/>
            <a:lstStyle/>
            <a:p/>
          </p:txBody>
        </p:sp>
        <p:sp>
          <p:nvSpPr>
            <p:cNvPr id="444" name="object 444" descr=""/>
            <p:cNvSpPr/>
            <p:nvPr/>
          </p:nvSpPr>
          <p:spPr>
            <a:xfrm>
              <a:off x="2246519" y="2883118"/>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445" name="object 445" descr=""/>
            <p:cNvSpPr/>
            <p:nvPr/>
          </p:nvSpPr>
          <p:spPr>
            <a:xfrm>
              <a:off x="2228486" y="2874814"/>
              <a:ext cx="0" cy="17780"/>
            </a:xfrm>
            <a:custGeom>
              <a:avLst/>
              <a:gdLst/>
              <a:ahLst/>
              <a:cxnLst/>
              <a:rect l="l" t="t" r="r" b="b"/>
              <a:pathLst>
                <a:path w="0" h="17780">
                  <a:moveTo>
                    <a:pt x="0" y="0"/>
                  </a:moveTo>
                  <a:lnTo>
                    <a:pt x="0" y="17221"/>
                  </a:lnTo>
                </a:path>
              </a:pathLst>
            </a:custGeom>
            <a:ln w="3175">
              <a:solidFill>
                <a:srgbClr val="565658"/>
              </a:solidFill>
            </a:ln>
          </p:spPr>
          <p:txBody>
            <a:bodyPr wrap="square" lIns="0" tIns="0" rIns="0" bIns="0" rtlCol="0"/>
            <a:lstStyle/>
            <a:p/>
          </p:txBody>
        </p:sp>
        <p:sp>
          <p:nvSpPr>
            <p:cNvPr id="446" name="object 446" descr=""/>
            <p:cNvSpPr/>
            <p:nvPr/>
          </p:nvSpPr>
          <p:spPr>
            <a:xfrm>
              <a:off x="2231631" y="2877200"/>
              <a:ext cx="0" cy="15240"/>
            </a:xfrm>
            <a:custGeom>
              <a:avLst/>
              <a:gdLst/>
              <a:ahLst/>
              <a:cxnLst/>
              <a:rect l="l" t="t" r="r" b="b"/>
              <a:pathLst>
                <a:path w="0" h="15239">
                  <a:moveTo>
                    <a:pt x="0" y="14833"/>
                  </a:moveTo>
                  <a:lnTo>
                    <a:pt x="0" y="0"/>
                  </a:lnTo>
                </a:path>
              </a:pathLst>
            </a:custGeom>
            <a:ln w="3175">
              <a:solidFill>
                <a:srgbClr val="565658"/>
              </a:solidFill>
            </a:ln>
          </p:spPr>
          <p:txBody>
            <a:bodyPr wrap="square" lIns="0" tIns="0" rIns="0" bIns="0" rtlCol="0"/>
            <a:lstStyle/>
            <a:p/>
          </p:txBody>
        </p:sp>
        <p:sp>
          <p:nvSpPr>
            <p:cNvPr id="447" name="object 447" descr=""/>
            <p:cNvSpPr/>
            <p:nvPr/>
          </p:nvSpPr>
          <p:spPr>
            <a:xfrm>
              <a:off x="2228486" y="2892034"/>
              <a:ext cx="3175" cy="0"/>
            </a:xfrm>
            <a:custGeom>
              <a:avLst/>
              <a:gdLst/>
              <a:ahLst/>
              <a:cxnLst/>
              <a:rect l="l" t="t" r="r" b="b"/>
              <a:pathLst>
                <a:path w="3175" h="0">
                  <a:moveTo>
                    <a:pt x="0" y="0"/>
                  </a:moveTo>
                  <a:lnTo>
                    <a:pt x="3149" y="0"/>
                  </a:lnTo>
                </a:path>
              </a:pathLst>
            </a:custGeom>
            <a:ln w="3175">
              <a:solidFill>
                <a:srgbClr val="565658"/>
              </a:solidFill>
            </a:ln>
          </p:spPr>
          <p:txBody>
            <a:bodyPr wrap="square" lIns="0" tIns="0" rIns="0" bIns="0" rtlCol="0"/>
            <a:lstStyle/>
            <a:p/>
          </p:txBody>
        </p:sp>
        <p:sp>
          <p:nvSpPr>
            <p:cNvPr id="448" name="object 448" descr=""/>
            <p:cNvSpPr/>
            <p:nvPr/>
          </p:nvSpPr>
          <p:spPr>
            <a:xfrm>
              <a:off x="2450881" y="2877189"/>
              <a:ext cx="9525" cy="0"/>
            </a:xfrm>
            <a:custGeom>
              <a:avLst/>
              <a:gdLst/>
              <a:ahLst/>
              <a:cxnLst/>
              <a:rect l="l" t="t" r="r" b="b"/>
              <a:pathLst>
                <a:path w="9525" h="0">
                  <a:moveTo>
                    <a:pt x="9182" y="0"/>
                  </a:moveTo>
                  <a:lnTo>
                    <a:pt x="0" y="0"/>
                  </a:lnTo>
                </a:path>
              </a:pathLst>
            </a:custGeom>
            <a:ln w="3175">
              <a:solidFill>
                <a:srgbClr val="565658"/>
              </a:solidFill>
            </a:ln>
          </p:spPr>
          <p:txBody>
            <a:bodyPr wrap="square" lIns="0" tIns="0" rIns="0" bIns="0" rtlCol="0"/>
            <a:lstStyle/>
            <a:p/>
          </p:txBody>
        </p:sp>
        <p:sp>
          <p:nvSpPr>
            <p:cNvPr id="449" name="object 449" descr=""/>
            <p:cNvSpPr/>
            <p:nvPr/>
          </p:nvSpPr>
          <p:spPr>
            <a:xfrm>
              <a:off x="2450879" y="2876004"/>
              <a:ext cx="7620" cy="0"/>
            </a:xfrm>
            <a:custGeom>
              <a:avLst/>
              <a:gdLst/>
              <a:ahLst/>
              <a:cxnLst/>
              <a:rect l="l" t="t" r="r" b="b"/>
              <a:pathLst>
                <a:path w="7619" h="0">
                  <a:moveTo>
                    <a:pt x="7429" y="0"/>
                  </a:moveTo>
                  <a:lnTo>
                    <a:pt x="0" y="0"/>
                  </a:lnTo>
                </a:path>
              </a:pathLst>
            </a:custGeom>
            <a:ln w="3175">
              <a:solidFill>
                <a:srgbClr val="565658"/>
              </a:solidFill>
            </a:ln>
          </p:spPr>
          <p:txBody>
            <a:bodyPr wrap="square" lIns="0" tIns="0" rIns="0" bIns="0" rtlCol="0"/>
            <a:lstStyle/>
            <a:p/>
          </p:txBody>
        </p:sp>
        <p:sp>
          <p:nvSpPr>
            <p:cNvPr id="450" name="object 450" descr=""/>
            <p:cNvSpPr/>
            <p:nvPr/>
          </p:nvSpPr>
          <p:spPr>
            <a:xfrm>
              <a:off x="2234346" y="2876004"/>
              <a:ext cx="5080" cy="0"/>
            </a:xfrm>
            <a:custGeom>
              <a:avLst/>
              <a:gdLst/>
              <a:ahLst/>
              <a:cxnLst/>
              <a:rect l="l" t="t" r="r" b="b"/>
              <a:pathLst>
                <a:path w="5080" h="0">
                  <a:moveTo>
                    <a:pt x="5054" y="0"/>
                  </a:moveTo>
                  <a:lnTo>
                    <a:pt x="0" y="0"/>
                  </a:lnTo>
                </a:path>
              </a:pathLst>
            </a:custGeom>
            <a:ln w="3175">
              <a:solidFill>
                <a:srgbClr val="565658"/>
              </a:solidFill>
            </a:ln>
          </p:spPr>
          <p:txBody>
            <a:bodyPr wrap="square" lIns="0" tIns="0" rIns="0" bIns="0" rtlCol="0"/>
            <a:lstStyle/>
            <a:p/>
          </p:txBody>
        </p:sp>
        <p:sp>
          <p:nvSpPr>
            <p:cNvPr id="451" name="object 451" descr=""/>
            <p:cNvSpPr/>
            <p:nvPr/>
          </p:nvSpPr>
          <p:spPr>
            <a:xfrm>
              <a:off x="2232606" y="2877189"/>
              <a:ext cx="6985" cy="0"/>
            </a:xfrm>
            <a:custGeom>
              <a:avLst/>
              <a:gdLst/>
              <a:ahLst/>
              <a:cxnLst/>
              <a:rect l="l" t="t" r="r" b="b"/>
              <a:pathLst>
                <a:path w="6985" h="0">
                  <a:moveTo>
                    <a:pt x="6794" y="0"/>
                  </a:moveTo>
                  <a:lnTo>
                    <a:pt x="0" y="0"/>
                  </a:lnTo>
                </a:path>
              </a:pathLst>
            </a:custGeom>
            <a:ln w="3175">
              <a:solidFill>
                <a:srgbClr val="565658"/>
              </a:solidFill>
            </a:ln>
          </p:spPr>
          <p:txBody>
            <a:bodyPr wrap="square" lIns="0" tIns="0" rIns="0" bIns="0" rtlCol="0"/>
            <a:lstStyle/>
            <a:p/>
          </p:txBody>
        </p:sp>
        <p:sp>
          <p:nvSpPr>
            <p:cNvPr id="452" name="object 452" descr=""/>
            <p:cNvSpPr/>
            <p:nvPr/>
          </p:nvSpPr>
          <p:spPr>
            <a:xfrm>
              <a:off x="2464168" y="2874814"/>
              <a:ext cx="0" cy="17780"/>
            </a:xfrm>
            <a:custGeom>
              <a:avLst/>
              <a:gdLst/>
              <a:ahLst/>
              <a:cxnLst/>
              <a:rect l="l" t="t" r="r" b="b"/>
              <a:pathLst>
                <a:path w="0" h="17780">
                  <a:moveTo>
                    <a:pt x="0" y="0"/>
                  </a:moveTo>
                  <a:lnTo>
                    <a:pt x="0" y="17221"/>
                  </a:lnTo>
                </a:path>
              </a:pathLst>
            </a:custGeom>
            <a:ln w="3175">
              <a:solidFill>
                <a:srgbClr val="565658"/>
              </a:solidFill>
            </a:ln>
          </p:spPr>
          <p:txBody>
            <a:bodyPr wrap="square" lIns="0" tIns="0" rIns="0" bIns="0" rtlCol="0"/>
            <a:lstStyle/>
            <a:p/>
          </p:txBody>
        </p:sp>
        <p:sp>
          <p:nvSpPr>
            <p:cNvPr id="453" name="object 453" descr=""/>
            <p:cNvSpPr/>
            <p:nvPr/>
          </p:nvSpPr>
          <p:spPr>
            <a:xfrm>
              <a:off x="2461025" y="2877200"/>
              <a:ext cx="0" cy="15240"/>
            </a:xfrm>
            <a:custGeom>
              <a:avLst/>
              <a:gdLst/>
              <a:ahLst/>
              <a:cxnLst/>
              <a:rect l="l" t="t" r="r" b="b"/>
              <a:pathLst>
                <a:path w="0" h="15239">
                  <a:moveTo>
                    <a:pt x="0" y="14833"/>
                  </a:moveTo>
                  <a:lnTo>
                    <a:pt x="0" y="0"/>
                  </a:lnTo>
                </a:path>
              </a:pathLst>
            </a:custGeom>
            <a:ln w="3175">
              <a:solidFill>
                <a:srgbClr val="565658"/>
              </a:solidFill>
            </a:ln>
          </p:spPr>
          <p:txBody>
            <a:bodyPr wrap="square" lIns="0" tIns="0" rIns="0" bIns="0" rtlCol="0"/>
            <a:lstStyle/>
            <a:p/>
          </p:txBody>
        </p:sp>
        <p:sp>
          <p:nvSpPr>
            <p:cNvPr id="454" name="object 454" descr=""/>
            <p:cNvSpPr/>
            <p:nvPr/>
          </p:nvSpPr>
          <p:spPr>
            <a:xfrm>
              <a:off x="2444939" y="2883128"/>
              <a:ext cx="0" cy="9525"/>
            </a:xfrm>
            <a:custGeom>
              <a:avLst/>
              <a:gdLst/>
              <a:ahLst/>
              <a:cxnLst/>
              <a:rect l="l" t="t" r="r" b="b"/>
              <a:pathLst>
                <a:path w="0" h="9525">
                  <a:moveTo>
                    <a:pt x="0" y="0"/>
                  </a:moveTo>
                  <a:lnTo>
                    <a:pt x="0" y="8902"/>
                  </a:lnTo>
                </a:path>
              </a:pathLst>
            </a:custGeom>
            <a:ln w="3175">
              <a:solidFill>
                <a:srgbClr val="565658"/>
              </a:solidFill>
            </a:ln>
          </p:spPr>
          <p:txBody>
            <a:bodyPr wrap="square" lIns="0" tIns="0" rIns="0" bIns="0" rtlCol="0"/>
            <a:lstStyle/>
            <a:p/>
          </p:txBody>
        </p:sp>
        <p:sp>
          <p:nvSpPr>
            <p:cNvPr id="455" name="object 455" descr=""/>
            <p:cNvSpPr/>
            <p:nvPr/>
          </p:nvSpPr>
          <p:spPr>
            <a:xfrm>
              <a:off x="2461025" y="2892034"/>
              <a:ext cx="3175" cy="0"/>
            </a:xfrm>
            <a:custGeom>
              <a:avLst/>
              <a:gdLst/>
              <a:ahLst/>
              <a:cxnLst/>
              <a:rect l="l" t="t" r="r" b="b"/>
              <a:pathLst>
                <a:path w="3175" h="0">
                  <a:moveTo>
                    <a:pt x="0" y="0"/>
                  </a:moveTo>
                  <a:lnTo>
                    <a:pt x="3149" y="0"/>
                  </a:lnTo>
                </a:path>
              </a:pathLst>
            </a:custGeom>
            <a:ln w="3175">
              <a:solidFill>
                <a:srgbClr val="565658"/>
              </a:solidFill>
            </a:ln>
          </p:spPr>
          <p:txBody>
            <a:bodyPr wrap="square" lIns="0" tIns="0" rIns="0" bIns="0" rtlCol="0"/>
            <a:lstStyle/>
            <a:p/>
          </p:txBody>
        </p:sp>
        <p:sp>
          <p:nvSpPr>
            <p:cNvPr id="456" name="object 456" descr=""/>
            <p:cNvSpPr/>
            <p:nvPr/>
          </p:nvSpPr>
          <p:spPr>
            <a:xfrm>
              <a:off x="2245329" y="2883118"/>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457" name="object 457" descr=""/>
            <p:cNvSpPr/>
            <p:nvPr/>
          </p:nvSpPr>
          <p:spPr>
            <a:xfrm>
              <a:off x="2232604" y="2877189"/>
              <a:ext cx="0" cy="15240"/>
            </a:xfrm>
            <a:custGeom>
              <a:avLst/>
              <a:gdLst/>
              <a:ahLst/>
              <a:cxnLst/>
              <a:rect l="l" t="t" r="r" b="b"/>
              <a:pathLst>
                <a:path w="0" h="15239">
                  <a:moveTo>
                    <a:pt x="0" y="0"/>
                  </a:moveTo>
                  <a:lnTo>
                    <a:pt x="0" y="14846"/>
                  </a:lnTo>
                </a:path>
              </a:pathLst>
            </a:custGeom>
            <a:ln w="3175">
              <a:solidFill>
                <a:srgbClr val="565658"/>
              </a:solidFill>
            </a:ln>
          </p:spPr>
          <p:txBody>
            <a:bodyPr wrap="square" lIns="0" tIns="0" rIns="0" bIns="0" rtlCol="0"/>
            <a:lstStyle/>
            <a:p/>
          </p:txBody>
        </p:sp>
        <p:sp>
          <p:nvSpPr>
            <p:cNvPr id="458" name="object 458" descr=""/>
            <p:cNvSpPr/>
            <p:nvPr/>
          </p:nvSpPr>
          <p:spPr>
            <a:xfrm>
              <a:off x="2232604" y="2892034"/>
              <a:ext cx="13335" cy="0"/>
            </a:xfrm>
            <a:custGeom>
              <a:avLst/>
              <a:gdLst/>
              <a:ahLst/>
              <a:cxnLst/>
              <a:rect l="l" t="t" r="r" b="b"/>
              <a:pathLst>
                <a:path w="13335" h="0">
                  <a:moveTo>
                    <a:pt x="12725" y="0"/>
                  </a:moveTo>
                  <a:lnTo>
                    <a:pt x="0" y="0"/>
                  </a:lnTo>
                </a:path>
              </a:pathLst>
            </a:custGeom>
            <a:ln w="3175">
              <a:solidFill>
                <a:srgbClr val="565658"/>
              </a:solidFill>
            </a:ln>
          </p:spPr>
          <p:txBody>
            <a:bodyPr wrap="square" lIns="0" tIns="0" rIns="0" bIns="0" rtlCol="0"/>
            <a:lstStyle/>
            <a:p/>
          </p:txBody>
        </p:sp>
        <p:sp>
          <p:nvSpPr>
            <p:cNvPr id="459" name="object 459" descr=""/>
            <p:cNvSpPr/>
            <p:nvPr/>
          </p:nvSpPr>
          <p:spPr>
            <a:xfrm>
              <a:off x="2444950" y="2877200"/>
              <a:ext cx="15240" cy="15240"/>
            </a:xfrm>
            <a:custGeom>
              <a:avLst/>
              <a:gdLst/>
              <a:ahLst/>
              <a:cxnLst/>
              <a:rect l="l" t="t" r="r" b="b"/>
              <a:pathLst>
                <a:path w="15239" h="15239">
                  <a:moveTo>
                    <a:pt x="15112" y="14833"/>
                  </a:moveTo>
                  <a:lnTo>
                    <a:pt x="15112" y="0"/>
                  </a:lnTo>
                </a:path>
                <a:path w="15239" h="15239">
                  <a:moveTo>
                    <a:pt x="15112" y="14833"/>
                  </a:moveTo>
                  <a:lnTo>
                    <a:pt x="0" y="14833"/>
                  </a:lnTo>
                </a:path>
              </a:pathLst>
            </a:custGeom>
            <a:ln w="3175">
              <a:solidFill>
                <a:srgbClr val="565658"/>
              </a:solidFill>
            </a:ln>
          </p:spPr>
          <p:txBody>
            <a:bodyPr wrap="square" lIns="0" tIns="0" rIns="0" bIns="0" rtlCol="0"/>
            <a:lstStyle/>
            <a:p/>
          </p:txBody>
        </p:sp>
        <p:sp>
          <p:nvSpPr>
            <p:cNvPr id="460" name="object 460" descr=""/>
            <p:cNvSpPr/>
            <p:nvPr/>
          </p:nvSpPr>
          <p:spPr>
            <a:xfrm>
              <a:off x="2987907" y="2120199"/>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61" name="object 461" descr=""/>
            <p:cNvSpPr/>
            <p:nvPr/>
          </p:nvSpPr>
          <p:spPr>
            <a:xfrm>
              <a:off x="2987899" y="2113663"/>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462" name="object 462" descr=""/>
            <p:cNvSpPr/>
            <p:nvPr/>
          </p:nvSpPr>
          <p:spPr>
            <a:xfrm>
              <a:off x="2686217" y="2062555"/>
              <a:ext cx="635" cy="7620"/>
            </a:xfrm>
            <a:custGeom>
              <a:avLst/>
              <a:gdLst/>
              <a:ahLst/>
              <a:cxnLst/>
              <a:rect l="l" t="t" r="r" b="b"/>
              <a:pathLst>
                <a:path w="635" h="7619">
                  <a:moveTo>
                    <a:pt x="88" y="7315"/>
                  </a:moveTo>
                  <a:lnTo>
                    <a:pt x="0" y="0"/>
                  </a:lnTo>
                </a:path>
              </a:pathLst>
            </a:custGeom>
            <a:ln w="3175">
              <a:solidFill>
                <a:srgbClr val="565658"/>
              </a:solidFill>
            </a:ln>
          </p:spPr>
          <p:txBody>
            <a:bodyPr wrap="square" lIns="0" tIns="0" rIns="0" bIns="0" rtlCol="0"/>
            <a:lstStyle/>
            <a:p/>
          </p:txBody>
        </p:sp>
        <p:sp>
          <p:nvSpPr>
            <p:cNvPr id="463" name="object 463" descr=""/>
            <p:cNvSpPr/>
            <p:nvPr/>
          </p:nvSpPr>
          <p:spPr>
            <a:xfrm>
              <a:off x="2678704" y="2068437"/>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464" name="object 464" descr=""/>
            <p:cNvSpPr/>
            <p:nvPr/>
          </p:nvSpPr>
          <p:spPr>
            <a:xfrm>
              <a:off x="2131692" y="2980549"/>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465" name="object 465" descr=""/>
            <p:cNvSpPr/>
            <p:nvPr/>
          </p:nvSpPr>
          <p:spPr>
            <a:xfrm>
              <a:off x="2128907" y="2978166"/>
              <a:ext cx="635" cy="635"/>
            </a:xfrm>
            <a:custGeom>
              <a:avLst/>
              <a:gdLst/>
              <a:ahLst/>
              <a:cxnLst/>
              <a:rect l="l" t="t" r="r" b="b"/>
              <a:pathLst>
                <a:path w="635" h="635">
                  <a:moveTo>
                    <a:pt x="596" y="596"/>
                  </a:moveTo>
                  <a:lnTo>
                    <a:pt x="0" y="0"/>
                  </a:lnTo>
                </a:path>
              </a:pathLst>
            </a:custGeom>
            <a:ln w="3175">
              <a:solidFill>
                <a:srgbClr val="565658"/>
              </a:solidFill>
            </a:ln>
          </p:spPr>
          <p:txBody>
            <a:bodyPr wrap="square" lIns="0" tIns="0" rIns="0" bIns="0" rtlCol="0"/>
            <a:lstStyle/>
            <a:p/>
          </p:txBody>
        </p:sp>
        <p:sp>
          <p:nvSpPr>
            <p:cNvPr id="466" name="object 466" descr=""/>
            <p:cNvSpPr/>
            <p:nvPr/>
          </p:nvSpPr>
          <p:spPr>
            <a:xfrm>
              <a:off x="2131696" y="2974633"/>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467" name="object 467" descr=""/>
            <p:cNvSpPr/>
            <p:nvPr/>
          </p:nvSpPr>
          <p:spPr>
            <a:xfrm>
              <a:off x="2688793" y="2072670"/>
              <a:ext cx="0" cy="2540"/>
            </a:xfrm>
            <a:custGeom>
              <a:avLst/>
              <a:gdLst/>
              <a:ahLst/>
              <a:cxnLst/>
              <a:rect l="l" t="t" r="r" b="b"/>
              <a:pathLst>
                <a:path w="0" h="2539">
                  <a:moveTo>
                    <a:pt x="0" y="1943"/>
                  </a:moveTo>
                  <a:lnTo>
                    <a:pt x="0" y="0"/>
                  </a:lnTo>
                </a:path>
              </a:pathLst>
            </a:custGeom>
            <a:ln w="3175">
              <a:solidFill>
                <a:srgbClr val="565658"/>
              </a:solidFill>
            </a:ln>
          </p:spPr>
          <p:txBody>
            <a:bodyPr wrap="square" lIns="0" tIns="0" rIns="0" bIns="0" rtlCol="0"/>
            <a:lstStyle/>
            <a:p/>
          </p:txBody>
        </p:sp>
        <p:sp>
          <p:nvSpPr>
            <p:cNvPr id="468" name="object 468" descr=""/>
            <p:cNvSpPr/>
            <p:nvPr/>
          </p:nvSpPr>
          <p:spPr>
            <a:xfrm>
              <a:off x="2682890" y="2072654"/>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469" name="object 469" descr=""/>
            <p:cNvSpPr/>
            <p:nvPr/>
          </p:nvSpPr>
          <p:spPr>
            <a:xfrm>
              <a:off x="2122868" y="3025564"/>
              <a:ext cx="635" cy="635"/>
            </a:xfrm>
            <a:custGeom>
              <a:avLst/>
              <a:gdLst/>
              <a:ahLst/>
              <a:cxnLst/>
              <a:rect l="l" t="t" r="r" b="b"/>
              <a:pathLst>
                <a:path w="635" h="635">
                  <a:moveTo>
                    <a:pt x="0" y="0"/>
                  </a:moveTo>
                  <a:lnTo>
                    <a:pt x="330" y="127"/>
                  </a:lnTo>
                </a:path>
              </a:pathLst>
            </a:custGeom>
            <a:ln w="3175">
              <a:solidFill>
                <a:srgbClr val="565658"/>
              </a:solidFill>
            </a:ln>
          </p:spPr>
          <p:txBody>
            <a:bodyPr wrap="square" lIns="0" tIns="0" rIns="0" bIns="0" rtlCol="0"/>
            <a:lstStyle/>
            <a:p/>
          </p:txBody>
        </p:sp>
        <p:sp>
          <p:nvSpPr>
            <p:cNvPr id="470" name="object 470" descr=""/>
            <p:cNvSpPr/>
            <p:nvPr/>
          </p:nvSpPr>
          <p:spPr>
            <a:xfrm>
              <a:off x="2122867" y="3072041"/>
              <a:ext cx="635" cy="635"/>
            </a:xfrm>
            <a:custGeom>
              <a:avLst/>
              <a:gdLst/>
              <a:ahLst/>
              <a:cxnLst/>
              <a:rect l="l" t="t" r="r" b="b"/>
              <a:pathLst>
                <a:path w="635" h="635">
                  <a:moveTo>
                    <a:pt x="342" y="0"/>
                  </a:moveTo>
                  <a:lnTo>
                    <a:pt x="0" y="127"/>
                  </a:lnTo>
                </a:path>
              </a:pathLst>
            </a:custGeom>
            <a:ln w="3175">
              <a:solidFill>
                <a:srgbClr val="565658"/>
              </a:solidFill>
            </a:ln>
          </p:spPr>
          <p:txBody>
            <a:bodyPr wrap="square" lIns="0" tIns="0" rIns="0" bIns="0" rtlCol="0"/>
            <a:lstStyle/>
            <a:p/>
          </p:txBody>
        </p:sp>
        <p:sp>
          <p:nvSpPr>
            <p:cNvPr id="471" name="object 471" descr=""/>
            <p:cNvSpPr/>
            <p:nvPr/>
          </p:nvSpPr>
          <p:spPr>
            <a:xfrm>
              <a:off x="2804302" y="2148910"/>
              <a:ext cx="4445" cy="0"/>
            </a:xfrm>
            <a:custGeom>
              <a:avLst/>
              <a:gdLst/>
              <a:ahLst/>
              <a:cxnLst/>
              <a:rect l="l" t="t" r="r" b="b"/>
              <a:pathLst>
                <a:path w="4444" h="0">
                  <a:moveTo>
                    <a:pt x="0" y="0"/>
                  </a:moveTo>
                  <a:lnTo>
                    <a:pt x="3962" y="0"/>
                  </a:lnTo>
                </a:path>
              </a:pathLst>
            </a:custGeom>
            <a:ln w="3175">
              <a:solidFill>
                <a:srgbClr val="565658"/>
              </a:solidFill>
            </a:ln>
          </p:spPr>
          <p:txBody>
            <a:bodyPr wrap="square" lIns="0" tIns="0" rIns="0" bIns="0" rtlCol="0"/>
            <a:lstStyle/>
            <a:p/>
          </p:txBody>
        </p:sp>
        <p:sp>
          <p:nvSpPr>
            <p:cNvPr id="472" name="object 472" descr=""/>
            <p:cNvSpPr/>
            <p:nvPr/>
          </p:nvSpPr>
          <p:spPr>
            <a:xfrm>
              <a:off x="2820869" y="2128762"/>
              <a:ext cx="2540" cy="2540"/>
            </a:xfrm>
            <a:custGeom>
              <a:avLst/>
              <a:gdLst/>
              <a:ahLst/>
              <a:cxnLst/>
              <a:rect l="l" t="t" r="r" b="b"/>
              <a:pathLst>
                <a:path w="2539" h="2539">
                  <a:moveTo>
                    <a:pt x="1968" y="2413"/>
                  </a:moveTo>
                  <a:lnTo>
                    <a:pt x="0" y="0"/>
                  </a:lnTo>
                </a:path>
              </a:pathLst>
            </a:custGeom>
            <a:ln w="3175">
              <a:solidFill>
                <a:srgbClr val="565658"/>
              </a:solidFill>
            </a:ln>
          </p:spPr>
          <p:txBody>
            <a:bodyPr wrap="square" lIns="0" tIns="0" rIns="0" bIns="0" rtlCol="0"/>
            <a:lstStyle/>
            <a:p/>
          </p:txBody>
        </p:sp>
        <p:sp>
          <p:nvSpPr>
            <p:cNvPr id="473" name="object 473" descr=""/>
            <p:cNvSpPr/>
            <p:nvPr/>
          </p:nvSpPr>
          <p:spPr>
            <a:xfrm>
              <a:off x="2822856" y="2131168"/>
              <a:ext cx="14604" cy="17780"/>
            </a:xfrm>
            <a:custGeom>
              <a:avLst/>
              <a:gdLst/>
              <a:ahLst/>
              <a:cxnLst/>
              <a:rect l="l" t="t" r="r" b="b"/>
              <a:pathLst>
                <a:path w="14605" h="17780">
                  <a:moveTo>
                    <a:pt x="14566" y="17741"/>
                  </a:moveTo>
                  <a:lnTo>
                    <a:pt x="0" y="0"/>
                  </a:lnTo>
                </a:path>
              </a:pathLst>
            </a:custGeom>
            <a:ln w="3175">
              <a:solidFill>
                <a:srgbClr val="565658"/>
              </a:solidFill>
            </a:ln>
          </p:spPr>
          <p:txBody>
            <a:bodyPr wrap="square" lIns="0" tIns="0" rIns="0" bIns="0" rtlCol="0"/>
            <a:lstStyle/>
            <a:p/>
          </p:txBody>
        </p:sp>
        <p:sp>
          <p:nvSpPr>
            <p:cNvPr id="474" name="object 474" descr=""/>
            <p:cNvSpPr/>
            <p:nvPr/>
          </p:nvSpPr>
          <p:spPr>
            <a:xfrm>
              <a:off x="2833466" y="2148910"/>
              <a:ext cx="4445" cy="0"/>
            </a:xfrm>
            <a:custGeom>
              <a:avLst/>
              <a:gdLst/>
              <a:ahLst/>
              <a:cxnLst/>
              <a:rect l="l" t="t" r="r" b="b"/>
              <a:pathLst>
                <a:path w="4444" h="0">
                  <a:moveTo>
                    <a:pt x="0" y="0"/>
                  </a:moveTo>
                  <a:lnTo>
                    <a:pt x="3962" y="0"/>
                  </a:lnTo>
                </a:path>
              </a:pathLst>
            </a:custGeom>
            <a:ln w="3175">
              <a:solidFill>
                <a:srgbClr val="565658"/>
              </a:solidFill>
            </a:ln>
          </p:spPr>
          <p:txBody>
            <a:bodyPr wrap="square" lIns="0" tIns="0" rIns="0" bIns="0" rtlCol="0"/>
            <a:lstStyle/>
            <a:p/>
          </p:txBody>
        </p:sp>
        <p:sp>
          <p:nvSpPr>
            <p:cNvPr id="475" name="object 475" descr=""/>
            <p:cNvSpPr/>
            <p:nvPr/>
          </p:nvSpPr>
          <p:spPr>
            <a:xfrm>
              <a:off x="2815681" y="2143497"/>
              <a:ext cx="13335" cy="0"/>
            </a:xfrm>
            <a:custGeom>
              <a:avLst/>
              <a:gdLst/>
              <a:ahLst/>
              <a:cxnLst/>
              <a:rect l="l" t="t" r="r" b="b"/>
              <a:pathLst>
                <a:path w="13335" h="0">
                  <a:moveTo>
                    <a:pt x="0" y="0"/>
                  </a:moveTo>
                  <a:lnTo>
                    <a:pt x="13335" y="0"/>
                  </a:lnTo>
                </a:path>
              </a:pathLst>
            </a:custGeom>
            <a:ln w="3175">
              <a:solidFill>
                <a:srgbClr val="565658"/>
              </a:solidFill>
            </a:ln>
          </p:spPr>
          <p:txBody>
            <a:bodyPr wrap="square" lIns="0" tIns="0" rIns="0" bIns="0" rtlCol="0"/>
            <a:lstStyle/>
            <a:p/>
          </p:txBody>
        </p:sp>
        <p:sp>
          <p:nvSpPr>
            <p:cNvPr id="476" name="object 476" descr=""/>
            <p:cNvSpPr/>
            <p:nvPr/>
          </p:nvSpPr>
          <p:spPr>
            <a:xfrm>
              <a:off x="2818216" y="2140415"/>
              <a:ext cx="8890" cy="0"/>
            </a:xfrm>
            <a:custGeom>
              <a:avLst/>
              <a:gdLst/>
              <a:ahLst/>
              <a:cxnLst/>
              <a:rect l="l" t="t" r="r" b="b"/>
              <a:pathLst>
                <a:path w="8889" h="0">
                  <a:moveTo>
                    <a:pt x="8267" y="0"/>
                  </a:moveTo>
                  <a:lnTo>
                    <a:pt x="0" y="0"/>
                  </a:lnTo>
                </a:path>
              </a:pathLst>
            </a:custGeom>
            <a:ln w="3175">
              <a:solidFill>
                <a:srgbClr val="565658"/>
              </a:solidFill>
            </a:ln>
          </p:spPr>
          <p:txBody>
            <a:bodyPr wrap="square" lIns="0" tIns="0" rIns="0" bIns="0" rtlCol="0"/>
            <a:lstStyle/>
            <a:p/>
          </p:txBody>
        </p:sp>
        <p:sp>
          <p:nvSpPr>
            <p:cNvPr id="477" name="object 477" descr=""/>
            <p:cNvSpPr/>
            <p:nvPr/>
          </p:nvSpPr>
          <p:spPr>
            <a:xfrm>
              <a:off x="2813686" y="2138852"/>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478" name="object 478" descr=""/>
            <p:cNvSpPr/>
            <p:nvPr/>
          </p:nvSpPr>
          <p:spPr>
            <a:xfrm>
              <a:off x="2812723" y="2140423"/>
              <a:ext cx="2540" cy="3175"/>
            </a:xfrm>
            <a:custGeom>
              <a:avLst/>
              <a:gdLst/>
              <a:ahLst/>
              <a:cxnLst/>
              <a:rect l="l" t="t" r="r" b="b"/>
              <a:pathLst>
                <a:path w="2539" h="3175">
                  <a:moveTo>
                    <a:pt x="0" y="3073"/>
                  </a:moveTo>
                  <a:lnTo>
                    <a:pt x="2527" y="0"/>
                  </a:lnTo>
                </a:path>
              </a:pathLst>
            </a:custGeom>
            <a:ln w="3175">
              <a:solidFill>
                <a:srgbClr val="565658"/>
              </a:solidFill>
            </a:ln>
          </p:spPr>
          <p:txBody>
            <a:bodyPr wrap="square" lIns="0" tIns="0" rIns="0" bIns="0" rtlCol="0"/>
            <a:lstStyle/>
            <a:p/>
          </p:txBody>
        </p:sp>
        <p:sp>
          <p:nvSpPr>
            <p:cNvPr id="479" name="object 479" descr=""/>
            <p:cNvSpPr/>
            <p:nvPr/>
          </p:nvSpPr>
          <p:spPr>
            <a:xfrm>
              <a:off x="2811161" y="214193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480" name="object 480" descr=""/>
            <p:cNvSpPr/>
            <p:nvPr/>
          </p:nvSpPr>
          <p:spPr>
            <a:xfrm>
              <a:off x="2818884" y="2128775"/>
              <a:ext cx="2540" cy="2540"/>
            </a:xfrm>
            <a:custGeom>
              <a:avLst/>
              <a:gdLst/>
              <a:ahLst/>
              <a:cxnLst/>
              <a:rect l="l" t="t" r="r" b="b"/>
              <a:pathLst>
                <a:path w="2539" h="2539">
                  <a:moveTo>
                    <a:pt x="1981" y="0"/>
                  </a:moveTo>
                  <a:lnTo>
                    <a:pt x="0" y="2400"/>
                  </a:lnTo>
                </a:path>
              </a:pathLst>
            </a:custGeom>
            <a:ln w="3175">
              <a:solidFill>
                <a:srgbClr val="565658"/>
              </a:solidFill>
            </a:ln>
          </p:spPr>
          <p:txBody>
            <a:bodyPr wrap="square" lIns="0" tIns="0" rIns="0" bIns="0" rtlCol="0"/>
            <a:lstStyle/>
            <a:p/>
          </p:txBody>
        </p:sp>
        <p:sp>
          <p:nvSpPr>
            <p:cNvPr id="481" name="object 481" descr=""/>
            <p:cNvSpPr/>
            <p:nvPr/>
          </p:nvSpPr>
          <p:spPr>
            <a:xfrm>
              <a:off x="2407762" y="2603242"/>
              <a:ext cx="1270" cy="5080"/>
            </a:xfrm>
            <a:custGeom>
              <a:avLst/>
              <a:gdLst/>
              <a:ahLst/>
              <a:cxnLst/>
              <a:rect l="l" t="t" r="r" b="b"/>
              <a:pathLst>
                <a:path w="1269" h="5080">
                  <a:moveTo>
                    <a:pt x="825" y="4927"/>
                  </a:moveTo>
                  <a:lnTo>
                    <a:pt x="0" y="0"/>
                  </a:lnTo>
                </a:path>
              </a:pathLst>
            </a:custGeom>
            <a:ln w="3175">
              <a:solidFill>
                <a:srgbClr val="565658"/>
              </a:solidFill>
            </a:ln>
          </p:spPr>
          <p:txBody>
            <a:bodyPr wrap="square" lIns="0" tIns="0" rIns="0" bIns="0" rtlCol="0"/>
            <a:lstStyle/>
            <a:p/>
          </p:txBody>
        </p:sp>
        <p:sp>
          <p:nvSpPr>
            <p:cNvPr id="482" name="object 482" descr=""/>
            <p:cNvSpPr/>
            <p:nvPr/>
          </p:nvSpPr>
          <p:spPr>
            <a:xfrm>
              <a:off x="2311063" y="2471452"/>
              <a:ext cx="84455" cy="0"/>
            </a:xfrm>
            <a:custGeom>
              <a:avLst/>
              <a:gdLst/>
              <a:ahLst/>
              <a:cxnLst/>
              <a:rect l="l" t="t" r="r" b="b"/>
              <a:pathLst>
                <a:path w="84455" h="0">
                  <a:moveTo>
                    <a:pt x="84061" y="0"/>
                  </a:moveTo>
                  <a:lnTo>
                    <a:pt x="0" y="0"/>
                  </a:lnTo>
                </a:path>
              </a:pathLst>
            </a:custGeom>
            <a:ln w="3175">
              <a:solidFill>
                <a:srgbClr val="565658"/>
              </a:solidFill>
            </a:ln>
          </p:spPr>
          <p:txBody>
            <a:bodyPr wrap="square" lIns="0" tIns="0" rIns="0" bIns="0" rtlCol="0"/>
            <a:lstStyle/>
            <a:p/>
          </p:txBody>
        </p:sp>
        <p:sp>
          <p:nvSpPr>
            <p:cNvPr id="483" name="object 483" descr=""/>
            <p:cNvSpPr/>
            <p:nvPr/>
          </p:nvSpPr>
          <p:spPr>
            <a:xfrm>
              <a:off x="2124654" y="2977172"/>
              <a:ext cx="0" cy="1270"/>
            </a:xfrm>
            <a:custGeom>
              <a:avLst/>
              <a:gdLst/>
              <a:ahLst/>
              <a:cxnLst/>
              <a:rect l="l" t="t" r="r" b="b"/>
              <a:pathLst>
                <a:path w="0" h="1269">
                  <a:moveTo>
                    <a:pt x="0" y="698"/>
                  </a:moveTo>
                  <a:lnTo>
                    <a:pt x="0" y="0"/>
                  </a:lnTo>
                </a:path>
              </a:pathLst>
            </a:custGeom>
            <a:ln w="3175">
              <a:solidFill>
                <a:srgbClr val="565658"/>
              </a:solidFill>
            </a:ln>
          </p:spPr>
          <p:txBody>
            <a:bodyPr wrap="square" lIns="0" tIns="0" rIns="0" bIns="0" rtlCol="0"/>
            <a:lstStyle/>
            <a:p/>
          </p:txBody>
        </p:sp>
        <p:sp>
          <p:nvSpPr>
            <p:cNvPr id="484" name="object 484" descr=""/>
            <p:cNvSpPr/>
            <p:nvPr/>
          </p:nvSpPr>
          <p:spPr>
            <a:xfrm>
              <a:off x="2131696" y="2980549"/>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485" name="object 485" descr=""/>
            <p:cNvSpPr/>
            <p:nvPr/>
          </p:nvSpPr>
          <p:spPr>
            <a:xfrm>
              <a:off x="2126049" y="2977331"/>
              <a:ext cx="0" cy="635"/>
            </a:xfrm>
            <a:custGeom>
              <a:avLst/>
              <a:gdLst/>
              <a:ahLst/>
              <a:cxnLst/>
              <a:rect l="l" t="t" r="r" b="b"/>
              <a:pathLst>
                <a:path w="0" h="635">
                  <a:moveTo>
                    <a:pt x="0" y="0"/>
                  </a:moveTo>
                  <a:lnTo>
                    <a:pt x="0" y="12"/>
                  </a:lnTo>
                </a:path>
              </a:pathLst>
            </a:custGeom>
            <a:ln w="3175">
              <a:solidFill>
                <a:srgbClr val="565658"/>
              </a:solidFill>
            </a:ln>
          </p:spPr>
          <p:txBody>
            <a:bodyPr wrap="square" lIns="0" tIns="0" rIns="0" bIns="0" rtlCol="0"/>
            <a:lstStyle/>
            <a:p/>
          </p:txBody>
        </p:sp>
        <p:sp>
          <p:nvSpPr>
            <p:cNvPr id="486" name="object 486" descr=""/>
            <p:cNvSpPr/>
            <p:nvPr/>
          </p:nvSpPr>
          <p:spPr>
            <a:xfrm>
              <a:off x="2124840" y="2977158"/>
              <a:ext cx="635" cy="0"/>
            </a:xfrm>
            <a:custGeom>
              <a:avLst/>
              <a:gdLst/>
              <a:ahLst/>
              <a:cxnLst/>
              <a:rect l="l" t="t" r="r" b="b"/>
              <a:pathLst>
                <a:path w="635" h="0">
                  <a:moveTo>
                    <a:pt x="0" y="0"/>
                  </a:moveTo>
                  <a:lnTo>
                    <a:pt x="25" y="0"/>
                  </a:lnTo>
                </a:path>
              </a:pathLst>
            </a:custGeom>
            <a:ln w="3175">
              <a:solidFill>
                <a:srgbClr val="565658"/>
              </a:solidFill>
            </a:ln>
          </p:spPr>
          <p:txBody>
            <a:bodyPr wrap="square" lIns="0" tIns="0" rIns="0" bIns="0" rtlCol="0"/>
            <a:lstStyle/>
            <a:p/>
          </p:txBody>
        </p:sp>
        <p:sp>
          <p:nvSpPr>
            <p:cNvPr id="487" name="object 487" descr=""/>
            <p:cNvSpPr/>
            <p:nvPr/>
          </p:nvSpPr>
          <p:spPr>
            <a:xfrm>
              <a:off x="2678704" y="2069870"/>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488" name="object 488" descr=""/>
            <p:cNvSpPr/>
            <p:nvPr/>
          </p:nvSpPr>
          <p:spPr>
            <a:xfrm>
              <a:off x="2791429" y="2129599"/>
              <a:ext cx="11430" cy="8255"/>
            </a:xfrm>
            <a:custGeom>
              <a:avLst/>
              <a:gdLst/>
              <a:ahLst/>
              <a:cxnLst/>
              <a:rect l="l" t="t" r="r" b="b"/>
              <a:pathLst>
                <a:path w="11430" h="8255">
                  <a:moveTo>
                    <a:pt x="0" y="7937"/>
                  </a:moveTo>
                  <a:lnTo>
                    <a:pt x="11353" y="0"/>
                  </a:lnTo>
                </a:path>
              </a:pathLst>
            </a:custGeom>
            <a:ln w="3175">
              <a:solidFill>
                <a:srgbClr val="565658"/>
              </a:solidFill>
            </a:ln>
          </p:spPr>
          <p:txBody>
            <a:bodyPr wrap="square" lIns="0" tIns="0" rIns="0" bIns="0" rtlCol="0"/>
            <a:lstStyle/>
            <a:p/>
          </p:txBody>
        </p:sp>
        <p:sp>
          <p:nvSpPr>
            <p:cNvPr id="489" name="object 489" descr=""/>
            <p:cNvSpPr/>
            <p:nvPr/>
          </p:nvSpPr>
          <p:spPr>
            <a:xfrm>
              <a:off x="2791429" y="2137530"/>
              <a:ext cx="11430" cy="11430"/>
            </a:xfrm>
            <a:custGeom>
              <a:avLst/>
              <a:gdLst/>
              <a:ahLst/>
              <a:cxnLst/>
              <a:rect l="l" t="t" r="r" b="b"/>
              <a:pathLst>
                <a:path w="11430" h="11430">
                  <a:moveTo>
                    <a:pt x="11353" y="11379"/>
                  </a:moveTo>
                  <a:lnTo>
                    <a:pt x="0" y="0"/>
                  </a:lnTo>
                </a:path>
              </a:pathLst>
            </a:custGeom>
            <a:ln w="3175">
              <a:solidFill>
                <a:srgbClr val="565658"/>
              </a:solidFill>
            </a:ln>
          </p:spPr>
          <p:txBody>
            <a:bodyPr wrap="square" lIns="0" tIns="0" rIns="0" bIns="0" rtlCol="0"/>
            <a:lstStyle/>
            <a:p/>
          </p:txBody>
        </p:sp>
        <p:sp>
          <p:nvSpPr>
            <p:cNvPr id="490" name="object 490" descr=""/>
            <p:cNvSpPr/>
            <p:nvPr/>
          </p:nvSpPr>
          <p:spPr>
            <a:xfrm>
              <a:off x="2798455" y="2148910"/>
              <a:ext cx="4445" cy="0"/>
            </a:xfrm>
            <a:custGeom>
              <a:avLst/>
              <a:gdLst/>
              <a:ahLst/>
              <a:cxnLst/>
              <a:rect l="l" t="t" r="r" b="b"/>
              <a:pathLst>
                <a:path w="4444" h="0">
                  <a:moveTo>
                    <a:pt x="0" y="0"/>
                  </a:moveTo>
                  <a:lnTo>
                    <a:pt x="4330" y="0"/>
                  </a:lnTo>
                </a:path>
              </a:pathLst>
            </a:custGeom>
            <a:ln w="3175">
              <a:solidFill>
                <a:srgbClr val="565658"/>
              </a:solidFill>
            </a:ln>
          </p:spPr>
          <p:txBody>
            <a:bodyPr wrap="square" lIns="0" tIns="0" rIns="0" bIns="0" rtlCol="0"/>
            <a:lstStyle/>
            <a:p/>
          </p:txBody>
        </p:sp>
        <p:sp>
          <p:nvSpPr>
            <p:cNvPr id="491" name="object 491" descr=""/>
            <p:cNvSpPr/>
            <p:nvPr/>
          </p:nvSpPr>
          <p:spPr>
            <a:xfrm>
              <a:off x="2783410" y="2139321"/>
              <a:ext cx="5715" cy="3810"/>
            </a:xfrm>
            <a:custGeom>
              <a:avLst/>
              <a:gdLst/>
              <a:ahLst/>
              <a:cxnLst/>
              <a:rect l="l" t="t" r="r" b="b"/>
              <a:pathLst>
                <a:path w="5714" h="3810">
                  <a:moveTo>
                    <a:pt x="0" y="3809"/>
                  </a:moveTo>
                  <a:lnTo>
                    <a:pt x="5473" y="0"/>
                  </a:lnTo>
                </a:path>
              </a:pathLst>
            </a:custGeom>
            <a:ln w="3175">
              <a:solidFill>
                <a:srgbClr val="565658"/>
              </a:solidFill>
            </a:ln>
          </p:spPr>
          <p:txBody>
            <a:bodyPr wrap="square" lIns="0" tIns="0" rIns="0" bIns="0" rtlCol="0"/>
            <a:lstStyle/>
            <a:p/>
          </p:txBody>
        </p:sp>
        <p:sp>
          <p:nvSpPr>
            <p:cNvPr id="492" name="object 492" descr=""/>
            <p:cNvSpPr/>
            <p:nvPr/>
          </p:nvSpPr>
          <p:spPr>
            <a:xfrm>
              <a:off x="2783410" y="2139380"/>
              <a:ext cx="0" cy="3810"/>
            </a:xfrm>
            <a:custGeom>
              <a:avLst/>
              <a:gdLst/>
              <a:ahLst/>
              <a:cxnLst/>
              <a:rect l="l" t="t" r="r" b="b"/>
              <a:pathLst>
                <a:path w="0" h="3810">
                  <a:moveTo>
                    <a:pt x="0" y="0"/>
                  </a:moveTo>
                  <a:lnTo>
                    <a:pt x="0" y="3733"/>
                  </a:lnTo>
                </a:path>
              </a:pathLst>
            </a:custGeom>
            <a:ln w="3175">
              <a:solidFill>
                <a:srgbClr val="565658"/>
              </a:solidFill>
            </a:ln>
          </p:spPr>
          <p:txBody>
            <a:bodyPr wrap="square" lIns="0" tIns="0" rIns="0" bIns="0" rtlCol="0"/>
            <a:lstStyle/>
            <a:p/>
          </p:txBody>
        </p:sp>
        <p:sp>
          <p:nvSpPr>
            <p:cNvPr id="493" name="object 493" descr=""/>
            <p:cNvSpPr/>
            <p:nvPr/>
          </p:nvSpPr>
          <p:spPr>
            <a:xfrm>
              <a:off x="2797423" y="2129599"/>
              <a:ext cx="5715" cy="0"/>
            </a:xfrm>
            <a:custGeom>
              <a:avLst/>
              <a:gdLst/>
              <a:ahLst/>
              <a:cxnLst/>
              <a:rect l="l" t="t" r="r" b="b"/>
              <a:pathLst>
                <a:path w="5714" h="0">
                  <a:moveTo>
                    <a:pt x="5359" y="0"/>
                  </a:moveTo>
                  <a:lnTo>
                    <a:pt x="0" y="0"/>
                  </a:lnTo>
                </a:path>
              </a:pathLst>
            </a:custGeom>
            <a:ln w="3175">
              <a:solidFill>
                <a:srgbClr val="565658"/>
              </a:solidFill>
            </a:ln>
          </p:spPr>
          <p:txBody>
            <a:bodyPr wrap="square" lIns="0" tIns="0" rIns="0" bIns="0" rtlCol="0"/>
            <a:lstStyle/>
            <a:p/>
          </p:txBody>
        </p:sp>
        <p:sp>
          <p:nvSpPr>
            <p:cNvPr id="494" name="object 494" descr=""/>
            <p:cNvSpPr/>
            <p:nvPr/>
          </p:nvSpPr>
          <p:spPr>
            <a:xfrm>
              <a:off x="2801221" y="2128037"/>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495" name="object 495" descr=""/>
            <p:cNvSpPr/>
            <p:nvPr/>
          </p:nvSpPr>
          <p:spPr>
            <a:xfrm>
              <a:off x="2788880" y="2139311"/>
              <a:ext cx="10160" cy="10160"/>
            </a:xfrm>
            <a:custGeom>
              <a:avLst/>
              <a:gdLst/>
              <a:ahLst/>
              <a:cxnLst/>
              <a:rect l="l" t="t" r="r" b="b"/>
              <a:pathLst>
                <a:path w="10160" h="10160">
                  <a:moveTo>
                    <a:pt x="0" y="0"/>
                  </a:moveTo>
                  <a:lnTo>
                    <a:pt x="9563" y="9575"/>
                  </a:lnTo>
                </a:path>
              </a:pathLst>
            </a:custGeom>
            <a:ln w="3175">
              <a:solidFill>
                <a:srgbClr val="565658"/>
              </a:solidFill>
            </a:ln>
          </p:spPr>
          <p:txBody>
            <a:bodyPr wrap="square" lIns="0" tIns="0" rIns="0" bIns="0" rtlCol="0"/>
            <a:lstStyle/>
            <a:p/>
          </p:txBody>
        </p:sp>
        <p:sp>
          <p:nvSpPr>
            <p:cNvPr id="496" name="object 496" descr=""/>
            <p:cNvSpPr/>
            <p:nvPr/>
          </p:nvSpPr>
          <p:spPr>
            <a:xfrm>
              <a:off x="2978995" y="2130666"/>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497" name="object 497" descr=""/>
            <p:cNvSpPr/>
            <p:nvPr/>
          </p:nvSpPr>
          <p:spPr>
            <a:xfrm>
              <a:off x="2979008" y="2124131"/>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98" name="object 498" descr=""/>
            <p:cNvSpPr/>
            <p:nvPr/>
          </p:nvSpPr>
          <p:spPr>
            <a:xfrm>
              <a:off x="2688513" y="2071987"/>
              <a:ext cx="635" cy="635"/>
            </a:xfrm>
            <a:custGeom>
              <a:avLst/>
              <a:gdLst/>
              <a:ahLst/>
              <a:cxnLst/>
              <a:rect l="l" t="t" r="r" b="b"/>
              <a:pathLst>
                <a:path w="635" h="635">
                  <a:moveTo>
                    <a:pt x="279" y="190"/>
                  </a:moveTo>
                  <a:lnTo>
                    <a:pt x="0" y="0"/>
                  </a:lnTo>
                </a:path>
              </a:pathLst>
            </a:custGeom>
            <a:ln w="3175">
              <a:solidFill>
                <a:srgbClr val="565658"/>
              </a:solidFill>
            </a:ln>
          </p:spPr>
          <p:txBody>
            <a:bodyPr wrap="square" lIns="0" tIns="0" rIns="0" bIns="0" rtlCol="0"/>
            <a:lstStyle/>
            <a:p/>
          </p:txBody>
        </p:sp>
        <p:sp>
          <p:nvSpPr>
            <p:cNvPr id="499" name="object 499" descr=""/>
            <p:cNvSpPr/>
            <p:nvPr/>
          </p:nvSpPr>
          <p:spPr>
            <a:xfrm>
              <a:off x="2668602" y="2072670"/>
              <a:ext cx="0" cy="2540"/>
            </a:xfrm>
            <a:custGeom>
              <a:avLst/>
              <a:gdLst/>
              <a:ahLst/>
              <a:cxnLst/>
              <a:rect l="l" t="t" r="r" b="b"/>
              <a:pathLst>
                <a:path w="0" h="2539">
                  <a:moveTo>
                    <a:pt x="0" y="1943"/>
                  </a:moveTo>
                  <a:lnTo>
                    <a:pt x="0" y="0"/>
                  </a:lnTo>
                </a:path>
              </a:pathLst>
            </a:custGeom>
            <a:ln w="3175">
              <a:solidFill>
                <a:srgbClr val="565658"/>
              </a:solidFill>
            </a:ln>
          </p:spPr>
          <p:txBody>
            <a:bodyPr wrap="square" lIns="0" tIns="0" rIns="0" bIns="0" rtlCol="0"/>
            <a:lstStyle/>
            <a:p/>
          </p:txBody>
        </p:sp>
        <p:sp>
          <p:nvSpPr>
            <p:cNvPr id="500" name="object 500" descr=""/>
            <p:cNvSpPr/>
            <p:nvPr/>
          </p:nvSpPr>
          <p:spPr>
            <a:xfrm>
              <a:off x="2683094" y="2067736"/>
              <a:ext cx="635" cy="0"/>
            </a:xfrm>
            <a:custGeom>
              <a:avLst/>
              <a:gdLst/>
              <a:ahLst/>
              <a:cxnLst/>
              <a:rect l="l" t="t" r="r" b="b"/>
              <a:pathLst>
                <a:path w="635" h="0">
                  <a:moveTo>
                    <a:pt x="0" y="0"/>
                  </a:moveTo>
                  <a:lnTo>
                    <a:pt x="431" y="0"/>
                  </a:lnTo>
                </a:path>
              </a:pathLst>
            </a:custGeom>
            <a:ln w="3175">
              <a:solidFill>
                <a:srgbClr val="565658"/>
              </a:solidFill>
            </a:ln>
          </p:spPr>
          <p:txBody>
            <a:bodyPr wrap="square" lIns="0" tIns="0" rIns="0" bIns="0" rtlCol="0"/>
            <a:lstStyle/>
            <a:p/>
          </p:txBody>
        </p:sp>
        <p:sp>
          <p:nvSpPr>
            <p:cNvPr id="501" name="object 501" descr=""/>
            <p:cNvSpPr/>
            <p:nvPr/>
          </p:nvSpPr>
          <p:spPr>
            <a:xfrm>
              <a:off x="2129504" y="2973549"/>
              <a:ext cx="2540" cy="0"/>
            </a:xfrm>
            <a:custGeom>
              <a:avLst/>
              <a:gdLst/>
              <a:ahLst/>
              <a:cxnLst/>
              <a:rect l="l" t="t" r="r" b="b"/>
              <a:pathLst>
                <a:path w="2539" h="0">
                  <a:moveTo>
                    <a:pt x="0" y="0"/>
                  </a:moveTo>
                  <a:lnTo>
                    <a:pt x="2425" y="0"/>
                  </a:lnTo>
                </a:path>
              </a:pathLst>
            </a:custGeom>
            <a:ln w="3175">
              <a:solidFill>
                <a:srgbClr val="565658"/>
              </a:solidFill>
            </a:ln>
          </p:spPr>
          <p:txBody>
            <a:bodyPr wrap="square" lIns="0" tIns="0" rIns="0" bIns="0" rtlCol="0"/>
            <a:lstStyle/>
            <a:p/>
          </p:txBody>
        </p:sp>
        <p:sp>
          <p:nvSpPr>
            <p:cNvPr id="502" name="object 502" descr=""/>
            <p:cNvSpPr/>
            <p:nvPr/>
          </p:nvSpPr>
          <p:spPr>
            <a:xfrm>
              <a:off x="2685446" y="2062558"/>
              <a:ext cx="1270" cy="0"/>
            </a:xfrm>
            <a:custGeom>
              <a:avLst/>
              <a:gdLst/>
              <a:ahLst/>
              <a:cxnLst/>
              <a:rect l="l" t="t" r="r" b="b"/>
              <a:pathLst>
                <a:path w="1269" h="0">
                  <a:moveTo>
                    <a:pt x="711" y="0"/>
                  </a:moveTo>
                  <a:lnTo>
                    <a:pt x="0" y="0"/>
                  </a:lnTo>
                </a:path>
              </a:pathLst>
            </a:custGeom>
            <a:ln w="3175">
              <a:solidFill>
                <a:srgbClr val="565658"/>
              </a:solidFill>
            </a:ln>
          </p:spPr>
          <p:txBody>
            <a:bodyPr wrap="square" lIns="0" tIns="0" rIns="0" bIns="0" rtlCol="0"/>
            <a:lstStyle/>
            <a:p/>
          </p:txBody>
        </p:sp>
        <p:sp>
          <p:nvSpPr>
            <p:cNvPr id="503" name="object 503" descr=""/>
            <p:cNvSpPr/>
            <p:nvPr/>
          </p:nvSpPr>
          <p:spPr>
            <a:xfrm>
              <a:off x="2668614" y="2072003"/>
              <a:ext cx="635" cy="635"/>
            </a:xfrm>
            <a:custGeom>
              <a:avLst/>
              <a:gdLst/>
              <a:ahLst/>
              <a:cxnLst/>
              <a:rect l="l" t="t" r="r" b="b"/>
              <a:pathLst>
                <a:path w="635" h="635">
                  <a:moveTo>
                    <a:pt x="279" y="0"/>
                  </a:moveTo>
                  <a:lnTo>
                    <a:pt x="0" y="177"/>
                  </a:lnTo>
                </a:path>
              </a:pathLst>
            </a:custGeom>
            <a:ln w="3175">
              <a:solidFill>
                <a:srgbClr val="565658"/>
              </a:solidFill>
            </a:ln>
          </p:spPr>
          <p:txBody>
            <a:bodyPr wrap="square" lIns="0" tIns="0" rIns="0" bIns="0" rtlCol="0"/>
            <a:lstStyle/>
            <a:p/>
          </p:txBody>
        </p:sp>
        <p:sp>
          <p:nvSpPr>
            <p:cNvPr id="504" name="object 504" descr=""/>
            <p:cNvSpPr/>
            <p:nvPr/>
          </p:nvSpPr>
          <p:spPr>
            <a:xfrm>
              <a:off x="2223866" y="3126097"/>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505" name="object 505" descr=""/>
            <p:cNvSpPr/>
            <p:nvPr/>
          </p:nvSpPr>
          <p:spPr>
            <a:xfrm>
              <a:off x="2256360" y="2892009"/>
              <a:ext cx="0" cy="635"/>
            </a:xfrm>
            <a:custGeom>
              <a:avLst/>
              <a:gdLst/>
              <a:ahLst/>
              <a:cxnLst/>
              <a:rect l="l" t="t" r="r" b="b"/>
              <a:pathLst>
                <a:path w="0" h="635">
                  <a:moveTo>
                    <a:pt x="0" y="0"/>
                  </a:moveTo>
                  <a:lnTo>
                    <a:pt x="0" y="25"/>
                  </a:lnTo>
                </a:path>
              </a:pathLst>
            </a:custGeom>
            <a:ln w="3175">
              <a:solidFill>
                <a:srgbClr val="565658"/>
              </a:solidFill>
            </a:ln>
          </p:spPr>
          <p:txBody>
            <a:bodyPr wrap="square" lIns="0" tIns="0" rIns="0" bIns="0" rtlCol="0"/>
            <a:lstStyle/>
            <a:p/>
          </p:txBody>
        </p:sp>
        <p:sp>
          <p:nvSpPr>
            <p:cNvPr id="506" name="object 506" descr=""/>
            <p:cNvSpPr/>
            <p:nvPr/>
          </p:nvSpPr>
          <p:spPr>
            <a:xfrm>
              <a:off x="2255399" y="2825973"/>
              <a:ext cx="635" cy="0"/>
            </a:xfrm>
            <a:custGeom>
              <a:avLst/>
              <a:gdLst/>
              <a:ahLst/>
              <a:cxnLst/>
              <a:rect l="l" t="t" r="r" b="b"/>
              <a:pathLst>
                <a:path w="635" h="0">
                  <a:moveTo>
                    <a:pt x="0" y="0"/>
                  </a:moveTo>
                  <a:lnTo>
                    <a:pt x="25" y="0"/>
                  </a:lnTo>
                </a:path>
              </a:pathLst>
            </a:custGeom>
            <a:ln w="3175">
              <a:solidFill>
                <a:srgbClr val="565658"/>
              </a:solidFill>
            </a:ln>
          </p:spPr>
          <p:txBody>
            <a:bodyPr wrap="square" lIns="0" tIns="0" rIns="0" bIns="0" rtlCol="0"/>
            <a:lstStyle/>
            <a:p/>
          </p:txBody>
        </p:sp>
        <p:sp>
          <p:nvSpPr>
            <p:cNvPr id="507" name="object 507" descr=""/>
            <p:cNvSpPr/>
            <p:nvPr/>
          </p:nvSpPr>
          <p:spPr>
            <a:xfrm>
              <a:off x="2204946" y="2858511"/>
              <a:ext cx="1905" cy="16510"/>
            </a:xfrm>
            <a:custGeom>
              <a:avLst/>
              <a:gdLst/>
              <a:ahLst/>
              <a:cxnLst/>
              <a:rect l="l" t="t" r="r" b="b"/>
              <a:pathLst>
                <a:path w="1905" h="16510">
                  <a:moveTo>
                    <a:pt x="1384" y="0"/>
                  </a:moveTo>
                  <a:lnTo>
                    <a:pt x="0" y="16294"/>
                  </a:lnTo>
                </a:path>
              </a:pathLst>
            </a:custGeom>
            <a:ln w="3175">
              <a:solidFill>
                <a:srgbClr val="565658"/>
              </a:solidFill>
            </a:ln>
          </p:spPr>
          <p:txBody>
            <a:bodyPr wrap="square" lIns="0" tIns="0" rIns="0" bIns="0" rtlCol="0"/>
            <a:lstStyle/>
            <a:p/>
          </p:txBody>
        </p:sp>
        <p:sp>
          <p:nvSpPr>
            <p:cNvPr id="508" name="object 508" descr=""/>
            <p:cNvSpPr/>
            <p:nvPr/>
          </p:nvSpPr>
          <p:spPr>
            <a:xfrm>
              <a:off x="2263331" y="2792896"/>
              <a:ext cx="6350" cy="20320"/>
            </a:xfrm>
            <a:custGeom>
              <a:avLst/>
              <a:gdLst/>
              <a:ahLst/>
              <a:cxnLst/>
              <a:rect l="l" t="t" r="r" b="b"/>
              <a:pathLst>
                <a:path w="6350" h="20319">
                  <a:moveTo>
                    <a:pt x="0" y="19824"/>
                  </a:moveTo>
                  <a:lnTo>
                    <a:pt x="6299" y="0"/>
                  </a:lnTo>
                </a:path>
              </a:pathLst>
            </a:custGeom>
            <a:ln w="3175">
              <a:solidFill>
                <a:srgbClr val="565658"/>
              </a:solidFill>
            </a:ln>
          </p:spPr>
          <p:txBody>
            <a:bodyPr wrap="square" lIns="0" tIns="0" rIns="0" bIns="0" rtlCol="0"/>
            <a:lstStyle/>
            <a:p/>
          </p:txBody>
        </p:sp>
        <p:sp>
          <p:nvSpPr>
            <p:cNvPr id="509" name="object 509" descr=""/>
            <p:cNvSpPr/>
            <p:nvPr/>
          </p:nvSpPr>
          <p:spPr>
            <a:xfrm>
              <a:off x="2218632" y="3145414"/>
              <a:ext cx="0" cy="9525"/>
            </a:xfrm>
            <a:custGeom>
              <a:avLst/>
              <a:gdLst/>
              <a:ahLst/>
              <a:cxnLst/>
              <a:rect l="l" t="t" r="r" b="b"/>
              <a:pathLst>
                <a:path w="0" h="9525">
                  <a:moveTo>
                    <a:pt x="0" y="0"/>
                  </a:moveTo>
                  <a:lnTo>
                    <a:pt x="0" y="9194"/>
                  </a:lnTo>
                </a:path>
              </a:pathLst>
            </a:custGeom>
            <a:ln w="3175">
              <a:solidFill>
                <a:srgbClr val="565658"/>
              </a:solidFill>
            </a:ln>
          </p:spPr>
          <p:txBody>
            <a:bodyPr wrap="square" lIns="0" tIns="0" rIns="0" bIns="0" rtlCol="0"/>
            <a:lstStyle/>
            <a:p/>
          </p:txBody>
        </p:sp>
        <p:sp>
          <p:nvSpPr>
            <p:cNvPr id="510" name="object 510" descr=""/>
            <p:cNvSpPr/>
            <p:nvPr/>
          </p:nvSpPr>
          <p:spPr>
            <a:xfrm>
              <a:off x="2138401" y="3139454"/>
              <a:ext cx="74295" cy="635"/>
            </a:xfrm>
            <a:custGeom>
              <a:avLst/>
              <a:gdLst/>
              <a:ahLst/>
              <a:cxnLst/>
              <a:rect l="l" t="t" r="r" b="b"/>
              <a:pathLst>
                <a:path w="74294" h="635">
                  <a:moveTo>
                    <a:pt x="0" y="0"/>
                  </a:moveTo>
                  <a:lnTo>
                    <a:pt x="74282" y="12"/>
                  </a:lnTo>
                </a:path>
              </a:pathLst>
            </a:custGeom>
            <a:ln w="3175">
              <a:solidFill>
                <a:srgbClr val="565658"/>
              </a:solidFill>
            </a:ln>
          </p:spPr>
          <p:txBody>
            <a:bodyPr wrap="square" lIns="0" tIns="0" rIns="0" bIns="0" rtlCol="0"/>
            <a:lstStyle/>
            <a:p/>
          </p:txBody>
        </p:sp>
        <p:sp>
          <p:nvSpPr>
            <p:cNvPr id="511" name="object 511" descr=""/>
            <p:cNvSpPr/>
            <p:nvPr/>
          </p:nvSpPr>
          <p:spPr>
            <a:xfrm>
              <a:off x="2138404" y="2914308"/>
              <a:ext cx="20955" cy="635"/>
            </a:xfrm>
            <a:custGeom>
              <a:avLst/>
              <a:gdLst/>
              <a:ahLst/>
              <a:cxnLst/>
              <a:rect l="l" t="t" r="r" b="b"/>
              <a:pathLst>
                <a:path w="20955" h="635">
                  <a:moveTo>
                    <a:pt x="20802" y="0"/>
                  </a:moveTo>
                  <a:lnTo>
                    <a:pt x="0" y="12"/>
                  </a:lnTo>
                </a:path>
              </a:pathLst>
            </a:custGeom>
            <a:ln w="3175">
              <a:solidFill>
                <a:srgbClr val="565658"/>
              </a:solidFill>
            </a:ln>
          </p:spPr>
          <p:txBody>
            <a:bodyPr wrap="square" lIns="0" tIns="0" rIns="0" bIns="0" rtlCol="0"/>
            <a:lstStyle/>
            <a:p/>
          </p:txBody>
        </p:sp>
        <p:sp>
          <p:nvSpPr>
            <p:cNvPr id="512" name="object 512" descr=""/>
            <p:cNvSpPr/>
            <p:nvPr/>
          </p:nvSpPr>
          <p:spPr>
            <a:xfrm>
              <a:off x="2165148" y="2906297"/>
              <a:ext cx="0" cy="2540"/>
            </a:xfrm>
            <a:custGeom>
              <a:avLst/>
              <a:gdLst/>
              <a:ahLst/>
              <a:cxnLst/>
              <a:rect l="l" t="t" r="r" b="b"/>
              <a:pathLst>
                <a:path w="0" h="2539">
                  <a:moveTo>
                    <a:pt x="0" y="0"/>
                  </a:moveTo>
                  <a:lnTo>
                    <a:pt x="0" y="2082"/>
                  </a:lnTo>
                </a:path>
              </a:pathLst>
            </a:custGeom>
            <a:ln w="3175">
              <a:solidFill>
                <a:srgbClr val="565658"/>
              </a:solidFill>
            </a:ln>
          </p:spPr>
          <p:txBody>
            <a:bodyPr wrap="square" lIns="0" tIns="0" rIns="0" bIns="0" rtlCol="0"/>
            <a:lstStyle/>
            <a:p/>
          </p:txBody>
        </p:sp>
        <p:sp>
          <p:nvSpPr>
            <p:cNvPr id="513" name="object 513" descr=""/>
            <p:cNvSpPr/>
            <p:nvPr/>
          </p:nvSpPr>
          <p:spPr>
            <a:xfrm>
              <a:off x="2674518" y="2074613"/>
              <a:ext cx="8255" cy="0"/>
            </a:xfrm>
            <a:custGeom>
              <a:avLst/>
              <a:gdLst/>
              <a:ahLst/>
              <a:cxnLst/>
              <a:rect l="l" t="t" r="r" b="b"/>
              <a:pathLst>
                <a:path w="8255" h="0">
                  <a:moveTo>
                    <a:pt x="0" y="0"/>
                  </a:moveTo>
                  <a:lnTo>
                    <a:pt x="7708" y="0"/>
                  </a:lnTo>
                </a:path>
              </a:pathLst>
            </a:custGeom>
            <a:ln w="3175">
              <a:solidFill>
                <a:srgbClr val="565658"/>
              </a:solidFill>
            </a:ln>
          </p:spPr>
          <p:txBody>
            <a:bodyPr wrap="square" lIns="0" tIns="0" rIns="0" bIns="0" rtlCol="0"/>
            <a:lstStyle/>
            <a:p/>
          </p:txBody>
        </p:sp>
        <p:sp>
          <p:nvSpPr>
            <p:cNvPr id="514" name="object 514" descr=""/>
            <p:cNvSpPr/>
            <p:nvPr/>
          </p:nvSpPr>
          <p:spPr>
            <a:xfrm>
              <a:off x="2682245" y="2074613"/>
              <a:ext cx="1270" cy="0"/>
            </a:xfrm>
            <a:custGeom>
              <a:avLst/>
              <a:gdLst/>
              <a:ahLst/>
              <a:cxnLst/>
              <a:rect l="l" t="t" r="r" b="b"/>
              <a:pathLst>
                <a:path w="1269" h="0">
                  <a:moveTo>
                    <a:pt x="0" y="0"/>
                  </a:moveTo>
                  <a:lnTo>
                    <a:pt x="647" y="0"/>
                  </a:lnTo>
                </a:path>
              </a:pathLst>
            </a:custGeom>
            <a:ln w="3175">
              <a:solidFill>
                <a:srgbClr val="565658"/>
              </a:solidFill>
            </a:ln>
          </p:spPr>
          <p:txBody>
            <a:bodyPr wrap="square" lIns="0" tIns="0" rIns="0" bIns="0" rtlCol="0"/>
            <a:lstStyle/>
            <a:p/>
          </p:txBody>
        </p:sp>
        <p:sp>
          <p:nvSpPr>
            <p:cNvPr id="515" name="object 515" descr=""/>
            <p:cNvSpPr/>
            <p:nvPr/>
          </p:nvSpPr>
          <p:spPr>
            <a:xfrm>
              <a:off x="2122868" y="3080215"/>
              <a:ext cx="635" cy="635"/>
            </a:xfrm>
            <a:custGeom>
              <a:avLst/>
              <a:gdLst/>
              <a:ahLst/>
              <a:cxnLst/>
              <a:rect l="l" t="t" r="r" b="b"/>
              <a:pathLst>
                <a:path w="635" h="635">
                  <a:moveTo>
                    <a:pt x="0" y="0"/>
                  </a:moveTo>
                  <a:lnTo>
                    <a:pt x="330" y="139"/>
                  </a:lnTo>
                </a:path>
              </a:pathLst>
            </a:custGeom>
            <a:ln w="3175">
              <a:solidFill>
                <a:srgbClr val="565658"/>
              </a:solidFill>
            </a:ln>
          </p:spPr>
          <p:txBody>
            <a:bodyPr wrap="square" lIns="0" tIns="0" rIns="0" bIns="0" rtlCol="0"/>
            <a:lstStyle/>
            <a:p/>
          </p:txBody>
        </p:sp>
        <p:sp>
          <p:nvSpPr>
            <p:cNvPr id="516" name="object 516" descr=""/>
            <p:cNvSpPr/>
            <p:nvPr/>
          </p:nvSpPr>
          <p:spPr>
            <a:xfrm>
              <a:off x="2321734" y="2086198"/>
              <a:ext cx="3175" cy="635"/>
            </a:xfrm>
            <a:custGeom>
              <a:avLst/>
              <a:gdLst/>
              <a:ahLst/>
              <a:cxnLst/>
              <a:rect l="l" t="t" r="r" b="b"/>
              <a:pathLst>
                <a:path w="3175" h="635">
                  <a:moveTo>
                    <a:pt x="0" y="0"/>
                  </a:moveTo>
                  <a:lnTo>
                    <a:pt x="3162" y="558"/>
                  </a:lnTo>
                </a:path>
              </a:pathLst>
            </a:custGeom>
            <a:ln w="3175">
              <a:solidFill>
                <a:srgbClr val="565658"/>
              </a:solidFill>
            </a:ln>
          </p:spPr>
          <p:txBody>
            <a:bodyPr wrap="square" lIns="0" tIns="0" rIns="0" bIns="0" rtlCol="0"/>
            <a:lstStyle/>
            <a:p/>
          </p:txBody>
        </p:sp>
        <p:sp>
          <p:nvSpPr>
            <p:cNvPr id="517" name="object 517" descr=""/>
            <p:cNvSpPr/>
            <p:nvPr/>
          </p:nvSpPr>
          <p:spPr>
            <a:xfrm>
              <a:off x="2322588" y="2079754"/>
              <a:ext cx="635" cy="635"/>
            </a:xfrm>
            <a:custGeom>
              <a:avLst/>
              <a:gdLst/>
              <a:ahLst/>
              <a:cxnLst/>
              <a:rect l="l" t="t" r="r" b="b"/>
              <a:pathLst>
                <a:path w="635" h="635">
                  <a:moveTo>
                    <a:pt x="279" y="0"/>
                  </a:moveTo>
                  <a:lnTo>
                    <a:pt x="0" y="63"/>
                  </a:lnTo>
                </a:path>
              </a:pathLst>
            </a:custGeom>
            <a:ln w="3175">
              <a:solidFill>
                <a:srgbClr val="565658"/>
              </a:solidFill>
            </a:ln>
          </p:spPr>
          <p:txBody>
            <a:bodyPr wrap="square" lIns="0" tIns="0" rIns="0" bIns="0" rtlCol="0"/>
            <a:lstStyle/>
            <a:p/>
          </p:txBody>
        </p:sp>
        <p:sp>
          <p:nvSpPr>
            <p:cNvPr id="518" name="object 518" descr=""/>
            <p:cNvSpPr/>
            <p:nvPr/>
          </p:nvSpPr>
          <p:spPr>
            <a:xfrm>
              <a:off x="2486902" y="2922313"/>
              <a:ext cx="1270" cy="11430"/>
            </a:xfrm>
            <a:custGeom>
              <a:avLst/>
              <a:gdLst/>
              <a:ahLst/>
              <a:cxnLst/>
              <a:rect l="l" t="t" r="r" b="b"/>
              <a:pathLst>
                <a:path w="1269" h="11430">
                  <a:moveTo>
                    <a:pt x="0" y="11188"/>
                  </a:moveTo>
                  <a:lnTo>
                    <a:pt x="812" y="0"/>
                  </a:lnTo>
                </a:path>
              </a:pathLst>
            </a:custGeom>
            <a:ln w="3175">
              <a:solidFill>
                <a:srgbClr val="565658"/>
              </a:solidFill>
            </a:ln>
          </p:spPr>
          <p:txBody>
            <a:bodyPr wrap="square" lIns="0" tIns="0" rIns="0" bIns="0" rtlCol="0"/>
            <a:lstStyle/>
            <a:p/>
          </p:txBody>
        </p:sp>
        <p:sp>
          <p:nvSpPr>
            <p:cNvPr id="519" name="object 519" descr=""/>
            <p:cNvSpPr/>
            <p:nvPr/>
          </p:nvSpPr>
          <p:spPr>
            <a:xfrm>
              <a:off x="2322856" y="2079767"/>
              <a:ext cx="3175" cy="635"/>
            </a:xfrm>
            <a:custGeom>
              <a:avLst/>
              <a:gdLst/>
              <a:ahLst/>
              <a:cxnLst/>
              <a:rect l="l" t="t" r="r" b="b"/>
              <a:pathLst>
                <a:path w="3175" h="635">
                  <a:moveTo>
                    <a:pt x="3162" y="546"/>
                  </a:moveTo>
                  <a:lnTo>
                    <a:pt x="0" y="0"/>
                  </a:lnTo>
                </a:path>
              </a:pathLst>
            </a:custGeom>
            <a:ln w="3175">
              <a:solidFill>
                <a:srgbClr val="565658"/>
              </a:solidFill>
            </a:ln>
          </p:spPr>
          <p:txBody>
            <a:bodyPr wrap="square" lIns="0" tIns="0" rIns="0" bIns="0" rtlCol="0"/>
            <a:lstStyle/>
            <a:p/>
          </p:txBody>
        </p:sp>
        <p:sp>
          <p:nvSpPr>
            <p:cNvPr id="520" name="object 520" descr=""/>
            <p:cNvSpPr/>
            <p:nvPr/>
          </p:nvSpPr>
          <p:spPr>
            <a:xfrm>
              <a:off x="2321504" y="2086048"/>
              <a:ext cx="635" cy="635"/>
            </a:xfrm>
            <a:custGeom>
              <a:avLst/>
              <a:gdLst/>
              <a:ahLst/>
              <a:cxnLst/>
              <a:rect l="l" t="t" r="r" b="b"/>
              <a:pathLst>
                <a:path w="635" h="635">
                  <a:moveTo>
                    <a:pt x="0" y="0"/>
                  </a:moveTo>
                  <a:lnTo>
                    <a:pt x="228" y="152"/>
                  </a:lnTo>
                </a:path>
              </a:pathLst>
            </a:custGeom>
            <a:ln w="3175">
              <a:solidFill>
                <a:srgbClr val="565658"/>
              </a:solidFill>
            </a:ln>
          </p:spPr>
          <p:txBody>
            <a:bodyPr wrap="square" lIns="0" tIns="0" rIns="0" bIns="0" rtlCol="0"/>
            <a:lstStyle/>
            <a:p/>
          </p:txBody>
        </p:sp>
        <p:sp>
          <p:nvSpPr>
            <p:cNvPr id="521" name="object 521" descr=""/>
            <p:cNvSpPr/>
            <p:nvPr/>
          </p:nvSpPr>
          <p:spPr>
            <a:xfrm>
              <a:off x="2292154" y="2252458"/>
              <a:ext cx="635" cy="635"/>
            </a:xfrm>
            <a:custGeom>
              <a:avLst/>
              <a:gdLst/>
              <a:ahLst/>
              <a:cxnLst/>
              <a:rect l="l" t="t" r="r" b="b"/>
              <a:pathLst>
                <a:path w="635" h="635">
                  <a:moveTo>
                    <a:pt x="0" y="0"/>
                  </a:moveTo>
                  <a:lnTo>
                    <a:pt x="228" y="152"/>
                  </a:lnTo>
                </a:path>
              </a:pathLst>
            </a:custGeom>
            <a:ln w="3175">
              <a:solidFill>
                <a:srgbClr val="565658"/>
              </a:solidFill>
            </a:ln>
          </p:spPr>
          <p:txBody>
            <a:bodyPr wrap="square" lIns="0" tIns="0" rIns="0" bIns="0" rtlCol="0"/>
            <a:lstStyle/>
            <a:p/>
          </p:txBody>
        </p:sp>
        <p:sp>
          <p:nvSpPr>
            <p:cNvPr id="522" name="object 522" descr=""/>
            <p:cNvSpPr/>
            <p:nvPr/>
          </p:nvSpPr>
          <p:spPr>
            <a:xfrm>
              <a:off x="2292384" y="2252606"/>
              <a:ext cx="3175" cy="635"/>
            </a:xfrm>
            <a:custGeom>
              <a:avLst/>
              <a:gdLst/>
              <a:ahLst/>
              <a:cxnLst/>
              <a:rect l="l" t="t" r="r" b="b"/>
              <a:pathLst>
                <a:path w="3175" h="635">
                  <a:moveTo>
                    <a:pt x="0" y="0"/>
                  </a:moveTo>
                  <a:lnTo>
                    <a:pt x="3175" y="558"/>
                  </a:lnTo>
                </a:path>
              </a:pathLst>
            </a:custGeom>
            <a:ln w="3175">
              <a:solidFill>
                <a:srgbClr val="565658"/>
              </a:solidFill>
            </a:ln>
          </p:spPr>
          <p:txBody>
            <a:bodyPr wrap="square" lIns="0" tIns="0" rIns="0" bIns="0" rtlCol="0"/>
            <a:lstStyle/>
            <a:p/>
          </p:txBody>
        </p:sp>
        <p:sp>
          <p:nvSpPr>
            <p:cNvPr id="523" name="object 523" descr=""/>
            <p:cNvSpPr/>
            <p:nvPr/>
          </p:nvSpPr>
          <p:spPr>
            <a:xfrm>
              <a:off x="2683565" y="2074613"/>
              <a:ext cx="3810" cy="0"/>
            </a:xfrm>
            <a:custGeom>
              <a:avLst/>
              <a:gdLst/>
              <a:ahLst/>
              <a:cxnLst/>
              <a:rect l="l" t="t" r="r" b="b"/>
              <a:pathLst>
                <a:path w="3810" h="0">
                  <a:moveTo>
                    <a:pt x="0" y="0"/>
                  </a:moveTo>
                  <a:lnTo>
                    <a:pt x="3479" y="0"/>
                  </a:lnTo>
                </a:path>
              </a:pathLst>
            </a:custGeom>
            <a:ln w="3175">
              <a:solidFill>
                <a:srgbClr val="565658"/>
              </a:solidFill>
            </a:ln>
          </p:spPr>
          <p:txBody>
            <a:bodyPr wrap="square" lIns="0" tIns="0" rIns="0" bIns="0" rtlCol="0"/>
            <a:lstStyle/>
            <a:p/>
          </p:txBody>
        </p:sp>
        <p:sp>
          <p:nvSpPr>
            <p:cNvPr id="524" name="object 524" descr=""/>
            <p:cNvSpPr/>
            <p:nvPr/>
          </p:nvSpPr>
          <p:spPr>
            <a:xfrm>
              <a:off x="2687050" y="2074613"/>
              <a:ext cx="1905" cy="0"/>
            </a:xfrm>
            <a:custGeom>
              <a:avLst/>
              <a:gdLst/>
              <a:ahLst/>
              <a:cxnLst/>
              <a:rect l="l" t="t" r="r" b="b"/>
              <a:pathLst>
                <a:path w="1905" h="0">
                  <a:moveTo>
                    <a:pt x="0" y="0"/>
                  </a:moveTo>
                  <a:lnTo>
                    <a:pt x="1739" y="0"/>
                  </a:lnTo>
                </a:path>
              </a:pathLst>
            </a:custGeom>
            <a:ln w="3175">
              <a:solidFill>
                <a:srgbClr val="565658"/>
              </a:solidFill>
            </a:ln>
          </p:spPr>
          <p:txBody>
            <a:bodyPr wrap="square" lIns="0" tIns="0" rIns="0" bIns="0" rtlCol="0"/>
            <a:lstStyle/>
            <a:p/>
          </p:txBody>
        </p:sp>
        <p:sp>
          <p:nvSpPr>
            <p:cNvPr id="525" name="object 525" descr=""/>
            <p:cNvSpPr/>
            <p:nvPr/>
          </p:nvSpPr>
          <p:spPr>
            <a:xfrm>
              <a:off x="2714348" y="2071238"/>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526" name="object 526" descr=""/>
            <p:cNvSpPr/>
            <p:nvPr/>
          </p:nvSpPr>
          <p:spPr>
            <a:xfrm>
              <a:off x="2714284" y="2071047"/>
              <a:ext cx="635" cy="635"/>
            </a:xfrm>
            <a:custGeom>
              <a:avLst/>
              <a:gdLst/>
              <a:ahLst/>
              <a:cxnLst/>
              <a:rect l="l" t="t" r="r" b="b"/>
              <a:pathLst>
                <a:path w="635" h="635">
                  <a:moveTo>
                    <a:pt x="63" y="25"/>
                  </a:moveTo>
                  <a:lnTo>
                    <a:pt x="0" y="0"/>
                  </a:lnTo>
                </a:path>
              </a:pathLst>
            </a:custGeom>
            <a:ln w="3175">
              <a:solidFill>
                <a:srgbClr val="565658"/>
              </a:solidFill>
            </a:ln>
          </p:spPr>
          <p:txBody>
            <a:bodyPr wrap="square" lIns="0" tIns="0" rIns="0" bIns="0" rtlCol="0"/>
            <a:lstStyle/>
            <a:p/>
          </p:txBody>
        </p:sp>
        <p:sp>
          <p:nvSpPr>
            <p:cNvPr id="527" name="object 527" descr=""/>
            <p:cNvSpPr/>
            <p:nvPr/>
          </p:nvSpPr>
          <p:spPr>
            <a:xfrm>
              <a:off x="2108446" y="3060693"/>
              <a:ext cx="6350" cy="0"/>
            </a:xfrm>
            <a:custGeom>
              <a:avLst/>
              <a:gdLst/>
              <a:ahLst/>
              <a:cxnLst/>
              <a:rect l="l" t="t" r="r" b="b"/>
              <a:pathLst>
                <a:path w="6350" h="0">
                  <a:moveTo>
                    <a:pt x="5727" y="0"/>
                  </a:moveTo>
                  <a:lnTo>
                    <a:pt x="0" y="0"/>
                  </a:lnTo>
                </a:path>
              </a:pathLst>
            </a:custGeom>
            <a:ln w="3175">
              <a:solidFill>
                <a:srgbClr val="565658"/>
              </a:solidFill>
            </a:ln>
          </p:spPr>
          <p:txBody>
            <a:bodyPr wrap="square" lIns="0" tIns="0" rIns="0" bIns="0" rtlCol="0"/>
            <a:lstStyle/>
            <a:p/>
          </p:txBody>
        </p:sp>
        <p:sp>
          <p:nvSpPr>
            <p:cNvPr id="528" name="object 528" descr=""/>
            <p:cNvSpPr/>
            <p:nvPr/>
          </p:nvSpPr>
          <p:spPr>
            <a:xfrm>
              <a:off x="2959381" y="2148643"/>
              <a:ext cx="0" cy="1905"/>
            </a:xfrm>
            <a:custGeom>
              <a:avLst/>
              <a:gdLst/>
              <a:ahLst/>
              <a:cxnLst/>
              <a:rect l="l" t="t" r="r" b="b"/>
              <a:pathLst>
                <a:path w="0" h="1905">
                  <a:moveTo>
                    <a:pt x="0" y="0"/>
                  </a:moveTo>
                  <a:lnTo>
                    <a:pt x="0" y="1409"/>
                  </a:lnTo>
                </a:path>
              </a:pathLst>
            </a:custGeom>
            <a:ln w="3175">
              <a:solidFill>
                <a:srgbClr val="565658"/>
              </a:solidFill>
            </a:ln>
          </p:spPr>
          <p:txBody>
            <a:bodyPr wrap="square" lIns="0" tIns="0" rIns="0" bIns="0" rtlCol="0"/>
            <a:lstStyle/>
            <a:p/>
          </p:txBody>
        </p:sp>
        <p:sp>
          <p:nvSpPr>
            <p:cNvPr id="529" name="object 529" descr=""/>
            <p:cNvSpPr/>
            <p:nvPr/>
          </p:nvSpPr>
          <p:spPr>
            <a:xfrm>
              <a:off x="2953143" y="2148643"/>
              <a:ext cx="6350" cy="0"/>
            </a:xfrm>
            <a:custGeom>
              <a:avLst/>
              <a:gdLst/>
              <a:ahLst/>
              <a:cxnLst/>
              <a:rect l="l" t="t" r="r" b="b"/>
              <a:pathLst>
                <a:path w="6350" h="0">
                  <a:moveTo>
                    <a:pt x="0" y="0"/>
                  </a:moveTo>
                  <a:lnTo>
                    <a:pt x="6235" y="0"/>
                  </a:lnTo>
                </a:path>
              </a:pathLst>
            </a:custGeom>
            <a:ln w="3175">
              <a:solidFill>
                <a:srgbClr val="565658"/>
              </a:solidFill>
            </a:ln>
          </p:spPr>
          <p:txBody>
            <a:bodyPr wrap="square" lIns="0" tIns="0" rIns="0" bIns="0" rtlCol="0"/>
            <a:lstStyle/>
            <a:p/>
          </p:txBody>
        </p:sp>
        <p:sp>
          <p:nvSpPr>
            <p:cNvPr id="530" name="object 530" descr=""/>
            <p:cNvSpPr/>
            <p:nvPr/>
          </p:nvSpPr>
          <p:spPr>
            <a:xfrm>
              <a:off x="2129049" y="3125501"/>
              <a:ext cx="635" cy="635"/>
            </a:xfrm>
            <a:custGeom>
              <a:avLst/>
              <a:gdLst/>
              <a:ahLst/>
              <a:cxnLst/>
              <a:rect l="l" t="t" r="r" b="b"/>
              <a:pathLst>
                <a:path w="635" h="635">
                  <a:moveTo>
                    <a:pt x="342" y="0"/>
                  </a:moveTo>
                  <a:lnTo>
                    <a:pt x="0" y="152"/>
                  </a:lnTo>
                </a:path>
              </a:pathLst>
            </a:custGeom>
            <a:ln w="3175">
              <a:solidFill>
                <a:srgbClr val="565658"/>
              </a:solidFill>
            </a:ln>
          </p:spPr>
          <p:txBody>
            <a:bodyPr wrap="square" lIns="0" tIns="0" rIns="0" bIns="0" rtlCol="0"/>
            <a:lstStyle/>
            <a:p/>
          </p:txBody>
        </p:sp>
        <p:sp>
          <p:nvSpPr>
            <p:cNvPr id="531" name="object 531" descr=""/>
            <p:cNvSpPr/>
            <p:nvPr/>
          </p:nvSpPr>
          <p:spPr>
            <a:xfrm>
              <a:off x="2129049" y="3025700"/>
              <a:ext cx="635" cy="635"/>
            </a:xfrm>
            <a:custGeom>
              <a:avLst/>
              <a:gdLst/>
              <a:ahLst/>
              <a:cxnLst/>
              <a:rect l="l" t="t" r="r" b="b"/>
              <a:pathLst>
                <a:path w="635" h="635">
                  <a:moveTo>
                    <a:pt x="342" y="0"/>
                  </a:moveTo>
                  <a:lnTo>
                    <a:pt x="0" y="152"/>
                  </a:lnTo>
                </a:path>
              </a:pathLst>
            </a:custGeom>
            <a:ln w="3175">
              <a:solidFill>
                <a:srgbClr val="565658"/>
              </a:solidFill>
            </a:ln>
          </p:spPr>
          <p:txBody>
            <a:bodyPr wrap="square" lIns="0" tIns="0" rIns="0" bIns="0" rtlCol="0"/>
            <a:lstStyle/>
            <a:p/>
          </p:txBody>
        </p:sp>
        <p:sp>
          <p:nvSpPr>
            <p:cNvPr id="532" name="object 532" descr=""/>
            <p:cNvSpPr/>
            <p:nvPr/>
          </p:nvSpPr>
          <p:spPr>
            <a:xfrm>
              <a:off x="2129392" y="3034009"/>
              <a:ext cx="4445" cy="0"/>
            </a:xfrm>
            <a:custGeom>
              <a:avLst/>
              <a:gdLst/>
              <a:ahLst/>
              <a:cxnLst/>
              <a:rect l="l" t="t" r="r" b="b"/>
              <a:pathLst>
                <a:path w="4444" h="0">
                  <a:moveTo>
                    <a:pt x="0" y="0"/>
                  </a:moveTo>
                  <a:lnTo>
                    <a:pt x="4254" y="0"/>
                  </a:lnTo>
                </a:path>
              </a:pathLst>
            </a:custGeom>
            <a:ln w="3175">
              <a:solidFill>
                <a:srgbClr val="565658"/>
              </a:solidFill>
            </a:ln>
          </p:spPr>
          <p:txBody>
            <a:bodyPr wrap="square" lIns="0" tIns="0" rIns="0" bIns="0" rtlCol="0"/>
            <a:lstStyle/>
            <a:p/>
          </p:txBody>
        </p:sp>
        <p:sp>
          <p:nvSpPr>
            <p:cNvPr id="533" name="object 533" descr=""/>
            <p:cNvSpPr/>
            <p:nvPr/>
          </p:nvSpPr>
          <p:spPr>
            <a:xfrm>
              <a:off x="2129397" y="3125501"/>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534" name="object 534" descr=""/>
            <p:cNvSpPr/>
            <p:nvPr/>
          </p:nvSpPr>
          <p:spPr>
            <a:xfrm>
              <a:off x="2129044" y="3133675"/>
              <a:ext cx="635" cy="635"/>
            </a:xfrm>
            <a:custGeom>
              <a:avLst/>
              <a:gdLst/>
              <a:ahLst/>
              <a:cxnLst/>
              <a:rect l="l" t="t" r="r" b="b"/>
              <a:pathLst>
                <a:path w="635" h="635">
                  <a:moveTo>
                    <a:pt x="0" y="0"/>
                  </a:moveTo>
                  <a:lnTo>
                    <a:pt x="330" y="152"/>
                  </a:lnTo>
                </a:path>
              </a:pathLst>
            </a:custGeom>
            <a:ln w="3175">
              <a:solidFill>
                <a:srgbClr val="565658"/>
              </a:solidFill>
            </a:ln>
          </p:spPr>
          <p:txBody>
            <a:bodyPr wrap="square" lIns="0" tIns="0" rIns="0" bIns="0" rtlCol="0"/>
            <a:lstStyle/>
            <a:p/>
          </p:txBody>
        </p:sp>
        <p:sp>
          <p:nvSpPr>
            <p:cNvPr id="535" name="object 535" descr=""/>
            <p:cNvSpPr/>
            <p:nvPr/>
          </p:nvSpPr>
          <p:spPr>
            <a:xfrm>
              <a:off x="2129397" y="3025700"/>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536" name="object 536" descr=""/>
            <p:cNvSpPr/>
            <p:nvPr/>
          </p:nvSpPr>
          <p:spPr>
            <a:xfrm>
              <a:off x="2129044" y="3033874"/>
              <a:ext cx="635" cy="635"/>
            </a:xfrm>
            <a:custGeom>
              <a:avLst/>
              <a:gdLst/>
              <a:ahLst/>
              <a:cxnLst/>
              <a:rect l="l" t="t" r="r" b="b"/>
              <a:pathLst>
                <a:path w="635" h="635">
                  <a:moveTo>
                    <a:pt x="0" y="0"/>
                  </a:moveTo>
                  <a:lnTo>
                    <a:pt x="330" y="139"/>
                  </a:lnTo>
                </a:path>
              </a:pathLst>
            </a:custGeom>
            <a:ln w="3175">
              <a:solidFill>
                <a:srgbClr val="565658"/>
              </a:solidFill>
            </a:ln>
          </p:spPr>
          <p:txBody>
            <a:bodyPr wrap="square" lIns="0" tIns="0" rIns="0" bIns="0" rtlCol="0"/>
            <a:lstStyle/>
            <a:p/>
          </p:txBody>
        </p:sp>
        <p:sp>
          <p:nvSpPr>
            <p:cNvPr id="537" name="object 537" descr=""/>
            <p:cNvSpPr/>
            <p:nvPr/>
          </p:nvSpPr>
          <p:spPr>
            <a:xfrm>
              <a:off x="2129392" y="3133824"/>
              <a:ext cx="4445" cy="0"/>
            </a:xfrm>
            <a:custGeom>
              <a:avLst/>
              <a:gdLst/>
              <a:ahLst/>
              <a:cxnLst/>
              <a:rect l="l" t="t" r="r" b="b"/>
              <a:pathLst>
                <a:path w="4444" h="0">
                  <a:moveTo>
                    <a:pt x="0" y="0"/>
                  </a:moveTo>
                  <a:lnTo>
                    <a:pt x="4254" y="0"/>
                  </a:lnTo>
                </a:path>
              </a:pathLst>
            </a:custGeom>
            <a:ln w="3175">
              <a:solidFill>
                <a:srgbClr val="565658"/>
              </a:solidFill>
            </a:ln>
          </p:spPr>
          <p:txBody>
            <a:bodyPr wrap="square" lIns="0" tIns="0" rIns="0" bIns="0" rtlCol="0"/>
            <a:lstStyle/>
            <a:p/>
          </p:txBody>
        </p:sp>
        <p:sp>
          <p:nvSpPr>
            <p:cNvPr id="538" name="object 538" descr=""/>
            <p:cNvSpPr/>
            <p:nvPr/>
          </p:nvSpPr>
          <p:spPr>
            <a:xfrm>
              <a:off x="2105326" y="3070382"/>
              <a:ext cx="0" cy="1905"/>
            </a:xfrm>
            <a:custGeom>
              <a:avLst/>
              <a:gdLst/>
              <a:ahLst/>
              <a:cxnLst/>
              <a:rect l="l" t="t" r="r" b="b"/>
              <a:pathLst>
                <a:path w="0" h="1905">
                  <a:moveTo>
                    <a:pt x="0" y="1714"/>
                  </a:moveTo>
                  <a:lnTo>
                    <a:pt x="0" y="0"/>
                  </a:lnTo>
                </a:path>
              </a:pathLst>
            </a:custGeom>
            <a:ln w="3175">
              <a:solidFill>
                <a:srgbClr val="565658"/>
              </a:solidFill>
            </a:ln>
          </p:spPr>
          <p:txBody>
            <a:bodyPr wrap="square" lIns="0" tIns="0" rIns="0" bIns="0" rtlCol="0"/>
            <a:lstStyle/>
            <a:p/>
          </p:txBody>
        </p:sp>
        <p:sp>
          <p:nvSpPr>
            <p:cNvPr id="539" name="object 539" descr=""/>
            <p:cNvSpPr/>
            <p:nvPr/>
          </p:nvSpPr>
          <p:spPr>
            <a:xfrm>
              <a:off x="2105326" y="3025648"/>
              <a:ext cx="0" cy="1905"/>
            </a:xfrm>
            <a:custGeom>
              <a:avLst/>
              <a:gdLst/>
              <a:ahLst/>
              <a:cxnLst/>
              <a:rect l="l" t="t" r="r" b="b"/>
              <a:pathLst>
                <a:path w="0" h="1905">
                  <a:moveTo>
                    <a:pt x="0" y="1714"/>
                  </a:moveTo>
                  <a:lnTo>
                    <a:pt x="0" y="0"/>
                  </a:lnTo>
                </a:path>
              </a:pathLst>
            </a:custGeom>
            <a:ln w="3175">
              <a:solidFill>
                <a:srgbClr val="565658"/>
              </a:solidFill>
            </a:ln>
          </p:spPr>
          <p:txBody>
            <a:bodyPr wrap="square" lIns="0" tIns="0" rIns="0" bIns="0" rtlCol="0"/>
            <a:lstStyle/>
            <a:p/>
          </p:txBody>
        </p:sp>
        <p:sp>
          <p:nvSpPr>
            <p:cNvPr id="540" name="object 540" descr=""/>
            <p:cNvSpPr/>
            <p:nvPr/>
          </p:nvSpPr>
          <p:spPr>
            <a:xfrm>
              <a:off x="2105211" y="3037043"/>
              <a:ext cx="635" cy="12065"/>
            </a:xfrm>
            <a:custGeom>
              <a:avLst/>
              <a:gdLst/>
              <a:ahLst/>
              <a:cxnLst/>
              <a:rect l="l" t="t" r="r" b="b"/>
              <a:pathLst>
                <a:path w="635" h="12064">
                  <a:moveTo>
                    <a:pt x="114" y="11823"/>
                  </a:moveTo>
                  <a:lnTo>
                    <a:pt x="0" y="0"/>
                  </a:lnTo>
                </a:path>
              </a:pathLst>
            </a:custGeom>
            <a:ln w="3175">
              <a:solidFill>
                <a:srgbClr val="565658"/>
              </a:solidFill>
            </a:ln>
          </p:spPr>
          <p:txBody>
            <a:bodyPr wrap="square" lIns="0" tIns="0" rIns="0" bIns="0" rtlCol="0"/>
            <a:lstStyle/>
            <a:p/>
          </p:txBody>
        </p:sp>
        <p:sp>
          <p:nvSpPr>
            <p:cNvPr id="541" name="object 541" descr=""/>
            <p:cNvSpPr/>
            <p:nvPr/>
          </p:nvSpPr>
          <p:spPr>
            <a:xfrm>
              <a:off x="2105083" y="3025644"/>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542" name="object 542" descr=""/>
            <p:cNvSpPr/>
            <p:nvPr/>
          </p:nvSpPr>
          <p:spPr>
            <a:xfrm>
              <a:off x="2105083" y="3070380"/>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543" name="object 543" descr=""/>
            <p:cNvSpPr/>
            <p:nvPr/>
          </p:nvSpPr>
          <p:spPr>
            <a:xfrm>
              <a:off x="2105072" y="3027362"/>
              <a:ext cx="635" cy="0"/>
            </a:xfrm>
            <a:custGeom>
              <a:avLst/>
              <a:gdLst/>
              <a:ahLst/>
              <a:cxnLst/>
              <a:rect l="l" t="t" r="r" b="b"/>
              <a:pathLst>
                <a:path w="635" h="0">
                  <a:moveTo>
                    <a:pt x="254" y="0"/>
                  </a:moveTo>
                  <a:lnTo>
                    <a:pt x="0" y="0"/>
                  </a:lnTo>
                </a:path>
              </a:pathLst>
            </a:custGeom>
            <a:ln w="3175">
              <a:solidFill>
                <a:srgbClr val="565658"/>
              </a:solidFill>
            </a:ln>
          </p:spPr>
          <p:txBody>
            <a:bodyPr wrap="square" lIns="0" tIns="0" rIns="0" bIns="0" rtlCol="0"/>
            <a:lstStyle/>
            <a:p/>
          </p:txBody>
        </p:sp>
        <p:sp>
          <p:nvSpPr>
            <p:cNvPr id="544" name="object 544" descr=""/>
            <p:cNvSpPr/>
            <p:nvPr/>
          </p:nvSpPr>
          <p:spPr>
            <a:xfrm>
              <a:off x="2105323" y="3027362"/>
              <a:ext cx="635" cy="0"/>
            </a:xfrm>
            <a:custGeom>
              <a:avLst/>
              <a:gdLst/>
              <a:ahLst/>
              <a:cxnLst/>
              <a:rect l="l" t="t" r="r" b="b"/>
              <a:pathLst>
                <a:path w="635" h="0">
                  <a:moveTo>
                    <a:pt x="584" y="0"/>
                  </a:moveTo>
                  <a:lnTo>
                    <a:pt x="0" y="0"/>
                  </a:lnTo>
                </a:path>
              </a:pathLst>
            </a:custGeom>
            <a:ln w="3175">
              <a:solidFill>
                <a:srgbClr val="565658"/>
              </a:solidFill>
            </a:ln>
          </p:spPr>
          <p:txBody>
            <a:bodyPr wrap="square" lIns="0" tIns="0" rIns="0" bIns="0" rtlCol="0"/>
            <a:lstStyle/>
            <a:p/>
          </p:txBody>
        </p:sp>
        <p:sp>
          <p:nvSpPr>
            <p:cNvPr id="545" name="object 545" descr=""/>
            <p:cNvSpPr/>
            <p:nvPr/>
          </p:nvSpPr>
          <p:spPr>
            <a:xfrm>
              <a:off x="2107105" y="3037456"/>
              <a:ext cx="0" cy="22860"/>
            </a:xfrm>
            <a:custGeom>
              <a:avLst/>
              <a:gdLst/>
              <a:ahLst/>
              <a:cxnLst/>
              <a:rect l="l" t="t" r="r" b="b"/>
              <a:pathLst>
                <a:path w="0" h="22860">
                  <a:moveTo>
                    <a:pt x="0" y="22821"/>
                  </a:moveTo>
                  <a:lnTo>
                    <a:pt x="0" y="0"/>
                  </a:lnTo>
                </a:path>
              </a:pathLst>
            </a:custGeom>
            <a:ln w="3175">
              <a:solidFill>
                <a:srgbClr val="565658"/>
              </a:solidFill>
            </a:ln>
          </p:spPr>
          <p:txBody>
            <a:bodyPr wrap="square" lIns="0" tIns="0" rIns="0" bIns="0" rtlCol="0"/>
            <a:lstStyle/>
            <a:p/>
          </p:txBody>
        </p:sp>
        <p:sp>
          <p:nvSpPr>
            <p:cNvPr id="546" name="object 546" descr=""/>
            <p:cNvSpPr/>
            <p:nvPr/>
          </p:nvSpPr>
          <p:spPr>
            <a:xfrm>
              <a:off x="2105083" y="3025648"/>
              <a:ext cx="0" cy="1905"/>
            </a:xfrm>
            <a:custGeom>
              <a:avLst/>
              <a:gdLst/>
              <a:ahLst/>
              <a:cxnLst/>
              <a:rect l="l" t="t" r="r" b="b"/>
              <a:pathLst>
                <a:path w="0" h="1905">
                  <a:moveTo>
                    <a:pt x="0" y="1714"/>
                  </a:moveTo>
                  <a:lnTo>
                    <a:pt x="0" y="0"/>
                  </a:lnTo>
                </a:path>
              </a:pathLst>
            </a:custGeom>
            <a:ln w="3175">
              <a:solidFill>
                <a:srgbClr val="565658"/>
              </a:solidFill>
            </a:ln>
          </p:spPr>
          <p:txBody>
            <a:bodyPr wrap="square" lIns="0" tIns="0" rIns="0" bIns="0" rtlCol="0"/>
            <a:lstStyle/>
            <a:p/>
          </p:txBody>
        </p:sp>
        <p:sp>
          <p:nvSpPr>
            <p:cNvPr id="547" name="object 547" descr=""/>
            <p:cNvSpPr/>
            <p:nvPr/>
          </p:nvSpPr>
          <p:spPr>
            <a:xfrm>
              <a:off x="2129392" y="2935405"/>
              <a:ext cx="4445" cy="0"/>
            </a:xfrm>
            <a:custGeom>
              <a:avLst/>
              <a:gdLst/>
              <a:ahLst/>
              <a:cxnLst/>
              <a:rect l="l" t="t" r="r" b="b"/>
              <a:pathLst>
                <a:path w="4444" h="0">
                  <a:moveTo>
                    <a:pt x="0" y="0"/>
                  </a:moveTo>
                  <a:lnTo>
                    <a:pt x="4254" y="0"/>
                  </a:lnTo>
                </a:path>
              </a:pathLst>
            </a:custGeom>
            <a:ln w="3175">
              <a:solidFill>
                <a:srgbClr val="565658"/>
              </a:solidFill>
            </a:ln>
          </p:spPr>
          <p:txBody>
            <a:bodyPr wrap="square" lIns="0" tIns="0" rIns="0" bIns="0" rtlCol="0"/>
            <a:lstStyle/>
            <a:p/>
          </p:txBody>
        </p:sp>
        <p:sp>
          <p:nvSpPr>
            <p:cNvPr id="548" name="object 548" descr=""/>
            <p:cNvSpPr/>
            <p:nvPr/>
          </p:nvSpPr>
          <p:spPr>
            <a:xfrm>
              <a:off x="2129044" y="2935256"/>
              <a:ext cx="635" cy="635"/>
            </a:xfrm>
            <a:custGeom>
              <a:avLst/>
              <a:gdLst/>
              <a:ahLst/>
              <a:cxnLst/>
              <a:rect l="l" t="t" r="r" b="b"/>
              <a:pathLst>
                <a:path w="635" h="635">
                  <a:moveTo>
                    <a:pt x="0" y="0"/>
                  </a:moveTo>
                  <a:lnTo>
                    <a:pt x="330" y="152"/>
                  </a:lnTo>
                </a:path>
              </a:pathLst>
            </a:custGeom>
            <a:ln w="3175">
              <a:solidFill>
                <a:srgbClr val="565658"/>
              </a:solidFill>
            </a:ln>
          </p:spPr>
          <p:txBody>
            <a:bodyPr wrap="square" lIns="0" tIns="0" rIns="0" bIns="0" rtlCol="0"/>
            <a:lstStyle/>
            <a:p/>
          </p:txBody>
        </p:sp>
        <p:sp>
          <p:nvSpPr>
            <p:cNvPr id="549" name="object 549" descr=""/>
            <p:cNvSpPr/>
            <p:nvPr/>
          </p:nvSpPr>
          <p:spPr>
            <a:xfrm>
              <a:off x="2129397" y="2927096"/>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550" name="object 550" descr=""/>
            <p:cNvSpPr/>
            <p:nvPr/>
          </p:nvSpPr>
          <p:spPr>
            <a:xfrm>
              <a:off x="2129049" y="2927096"/>
              <a:ext cx="635" cy="635"/>
            </a:xfrm>
            <a:custGeom>
              <a:avLst/>
              <a:gdLst/>
              <a:ahLst/>
              <a:cxnLst/>
              <a:rect l="l" t="t" r="r" b="b"/>
              <a:pathLst>
                <a:path w="635" h="635">
                  <a:moveTo>
                    <a:pt x="342" y="0"/>
                  </a:moveTo>
                  <a:lnTo>
                    <a:pt x="0" y="139"/>
                  </a:lnTo>
                </a:path>
              </a:pathLst>
            </a:custGeom>
            <a:ln w="3175">
              <a:solidFill>
                <a:srgbClr val="565658"/>
              </a:solidFill>
            </a:ln>
          </p:spPr>
          <p:txBody>
            <a:bodyPr wrap="square" lIns="0" tIns="0" rIns="0" bIns="0" rtlCol="0"/>
            <a:lstStyle/>
            <a:p/>
          </p:txBody>
        </p:sp>
        <p:sp>
          <p:nvSpPr>
            <p:cNvPr id="551" name="object 551" descr=""/>
            <p:cNvSpPr/>
            <p:nvPr/>
          </p:nvSpPr>
          <p:spPr>
            <a:xfrm>
              <a:off x="2946613" y="2113657"/>
              <a:ext cx="1905" cy="0"/>
            </a:xfrm>
            <a:custGeom>
              <a:avLst/>
              <a:gdLst/>
              <a:ahLst/>
              <a:cxnLst/>
              <a:rect l="l" t="t" r="r" b="b"/>
              <a:pathLst>
                <a:path w="1905" h="0">
                  <a:moveTo>
                    <a:pt x="0" y="0"/>
                  </a:moveTo>
                  <a:lnTo>
                    <a:pt x="1536" y="0"/>
                  </a:lnTo>
                </a:path>
              </a:pathLst>
            </a:custGeom>
            <a:ln w="3175">
              <a:solidFill>
                <a:srgbClr val="565658"/>
              </a:solidFill>
            </a:ln>
          </p:spPr>
          <p:txBody>
            <a:bodyPr wrap="square" lIns="0" tIns="0" rIns="0" bIns="0" rtlCol="0"/>
            <a:lstStyle/>
            <a:p/>
          </p:txBody>
        </p:sp>
        <p:sp>
          <p:nvSpPr>
            <p:cNvPr id="552" name="object 552" descr=""/>
            <p:cNvSpPr/>
            <p:nvPr/>
          </p:nvSpPr>
          <p:spPr>
            <a:xfrm>
              <a:off x="2954987" y="2091333"/>
              <a:ext cx="4445" cy="0"/>
            </a:xfrm>
            <a:custGeom>
              <a:avLst/>
              <a:gdLst/>
              <a:ahLst/>
              <a:cxnLst/>
              <a:rect l="l" t="t" r="r" b="b"/>
              <a:pathLst>
                <a:path w="4444" h="0">
                  <a:moveTo>
                    <a:pt x="4394" y="0"/>
                  </a:moveTo>
                  <a:lnTo>
                    <a:pt x="0" y="0"/>
                  </a:lnTo>
                </a:path>
              </a:pathLst>
            </a:custGeom>
            <a:ln w="3175">
              <a:solidFill>
                <a:srgbClr val="565658"/>
              </a:solidFill>
            </a:ln>
          </p:spPr>
          <p:txBody>
            <a:bodyPr wrap="square" lIns="0" tIns="0" rIns="0" bIns="0" rtlCol="0"/>
            <a:lstStyle/>
            <a:p/>
          </p:txBody>
        </p:sp>
        <p:sp>
          <p:nvSpPr>
            <p:cNvPr id="553" name="object 553" descr=""/>
            <p:cNvSpPr/>
            <p:nvPr/>
          </p:nvSpPr>
          <p:spPr>
            <a:xfrm>
              <a:off x="2959381" y="2127491"/>
              <a:ext cx="0" cy="1905"/>
            </a:xfrm>
            <a:custGeom>
              <a:avLst/>
              <a:gdLst/>
              <a:ahLst/>
              <a:cxnLst/>
              <a:rect l="l" t="t" r="r" b="b"/>
              <a:pathLst>
                <a:path w="0" h="1905">
                  <a:moveTo>
                    <a:pt x="0" y="0"/>
                  </a:moveTo>
                  <a:lnTo>
                    <a:pt x="0" y="1409"/>
                  </a:lnTo>
                </a:path>
              </a:pathLst>
            </a:custGeom>
            <a:ln w="3175">
              <a:solidFill>
                <a:srgbClr val="565658"/>
              </a:solidFill>
            </a:ln>
          </p:spPr>
          <p:txBody>
            <a:bodyPr wrap="square" lIns="0" tIns="0" rIns="0" bIns="0" rtlCol="0"/>
            <a:lstStyle/>
            <a:p/>
          </p:txBody>
        </p:sp>
        <p:sp>
          <p:nvSpPr>
            <p:cNvPr id="554" name="object 554" descr=""/>
            <p:cNvSpPr/>
            <p:nvPr/>
          </p:nvSpPr>
          <p:spPr>
            <a:xfrm>
              <a:off x="2952905" y="2150051"/>
              <a:ext cx="6985" cy="0"/>
            </a:xfrm>
            <a:custGeom>
              <a:avLst/>
              <a:gdLst/>
              <a:ahLst/>
              <a:cxnLst/>
              <a:rect l="l" t="t" r="r" b="b"/>
              <a:pathLst>
                <a:path w="6985" h="0">
                  <a:moveTo>
                    <a:pt x="6476" y="0"/>
                  </a:moveTo>
                  <a:lnTo>
                    <a:pt x="0" y="0"/>
                  </a:lnTo>
                </a:path>
              </a:pathLst>
            </a:custGeom>
            <a:ln w="3175">
              <a:solidFill>
                <a:srgbClr val="565658"/>
              </a:solidFill>
            </a:ln>
          </p:spPr>
          <p:txBody>
            <a:bodyPr wrap="square" lIns="0" tIns="0" rIns="0" bIns="0" rtlCol="0"/>
            <a:lstStyle/>
            <a:p/>
          </p:txBody>
        </p:sp>
        <p:sp>
          <p:nvSpPr>
            <p:cNvPr id="555" name="object 555" descr=""/>
            <p:cNvSpPr/>
            <p:nvPr/>
          </p:nvSpPr>
          <p:spPr>
            <a:xfrm>
              <a:off x="2952901" y="2127491"/>
              <a:ext cx="6985" cy="0"/>
            </a:xfrm>
            <a:custGeom>
              <a:avLst/>
              <a:gdLst/>
              <a:ahLst/>
              <a:cxnLst/>
              <a:rect l="l" t="t" r="r" b="b"/>
              <a:pathLst>
                <a:path w="6985" h="0">
                  <a:moveTo>
                    <a:pt x="0" y="0"/>
                  </a:moveTo>
                  <a:lnTo>
                    <a:pt x="6477" y="0"/>
                  </a:lnTo>
                </a:path>
              </a:pathLst>
            </a:custGeom>
            <a:ln w="3175">
              <a:solidFill>
                <a:srgbClr val="565658"/>
              </a:solidFill>
            </a:ln>
          </p:spPr>
          <p:txBody>
            <a:bodyPr wrap="square" lIns="0" tIns="0" rIns="0" bIns="0" rtlCol="0"/>
            <a:lstStyle/>
            <a:p/>
          </p:txBody>
        </p:sp>
        <p:sp>
          <p:nvSpPr>
            <p:cNvPr id="556" name="object 556" descr=""/>
            <p:cNvSpPr/>
            <p:nvPr/>
          </p:nvSpPr>
          <p:spPr>
            <a:xfrm>
              <a:off x="2953146" y="2128911"/>
              <a:ext cx="6350" cy="0"/>
            </a:xfrm>
            <a:custGeom>
              <a:avLst/>
              <a:gdLst/>
              <a:ahLst/>
              <a:cxnLst/>
              <a:rect l="l" t="t" r="r" b="b"/>
              <a:pathLst>
                <a:path w="6350" h="0">
                  <a:moveTo>
                    <a:pt x="6235" y="0"/>
                  </a:moveTo>
                  <a:lnTo>
                    <a:pt x="0" y="0"/>
                  </a:lnTo>
                </a:path>
              </a:pathLst>
            </a:custGeom>
            <a:ln w="3175">
              <a:solidFill>
                <a:srgbClr val="565658"/>
              </a:solidFill>
            </a:ln>
          </p:spPr>
          <p:txBody>
            <a:bodyPr wrap="square" lIns="0" tIns="0" rIns="0" bIns="0" rtlCol="0"/>
            <a:lstStyle/>
            <a:p/>
          </p:txBody>
        </p:sp>
        <p:sp>
          <p:nvSpPr>
            <p:cNvPr id="557" name="object 557" descr=""/>
            <p:cNvSpPr/>
            <p:nvPr/>
          </p:nvSpPr>
          <p:spPr>
            <a:xfrm>
              <a:off x="2946608" y="2163904"/>
              <a:ext cx="1905" cy="0"/>
            </a:xfrm>
            <a:custGeom>
              <a:avLst/>
              <a:gdLst/>
              <a:ahLst/>
              <a:cxnLst/>
              <a:rect l="l" t="t" r="r" b="b"/>
              <a:pathLst>
                <a:path w="1905" h="0">
                  <a:moveTo>
                    <a:pt x="1549" y="0"/>
                  </a:moveTo>
                  <a:lnTo>
                    <a:pt x="0" y="0"/>
                  </a:lnTo>
                </a:path>
              </a:pathLst>
            </a:custGeom>
            <a:ln w="3175">
              <a:solidFill>
                <a:srgbClr val="565658"/>
              </a:solidFill>
            </a:ln>
          </p:spPr>
          <p:txBody>
            <a:bodyPr wrap="square" lIns="0" tIns="0" rIns="0" bIns="0" rtlCol="0"/>
            <a:lstStyle/>
            <a:p/>
          </p:txBody>
        </p:sp>
        <p:sp>
          <p:nvSpPr>
            <p:cNvPr id="558" name="object 558" descr=""/>
            <p:cNvSpPr/>
            <p:nvPr/>
          </p:nvSpPr>
          <p:spPr>
            <a:xfrm>
              <a:off x="2959381" y="2150051"/>
              <a:ext cx="0" cy="9525"/>
            </a:xfrm>
            <a:custGeom>
              <a:avLst/>
              <a:gdLst/>
              <a:ahLst/>
              <a:cxnLst/>
              <a:rect l="l" t="t" r="r" b="b"/>
              <a:pathLst>
                <a:path w="0" h="9525">
                  <a:moveTo>
                    <a:pt x="0" y="0"/>
                  </a:moveTo>
                  <a:lnTo>
                    <a:pt x="0" y="9334"/>
                  </a:lnTo>
                </a:path>
              </a:pathLst>
            </a:custGeom>
            <a:ln w="3175">
              <a:solidFill>
                <a:srgbClr val="565658"/>
              </a:solidFill>
            </a:ln>
          </p:spPr>
          <p:txBody>
            <a:bodyPr wrap="square" lIns="0" tIns="0" rIns="0" bIns="0" rtlCol="0"/>
            <a:lstStyle/>
            <a:p/>
          </p:txBody>
        </p:sp>
        <p:sp>
          <p:nvSpPr>
            <p:cNvPr id="559" name="object 559" descr=""/>
            <p:cNvSpPr/>
            <p:nvPr/>
          </p:nvSpPr>
          <p:spPr>
            <a:xfrm>
              <a:off x="2954638" y="2090408"/>
              <a:ext cx="0" cy="635"/>
            </a:xfrm>
            <a:custGeom>
              <a:avLst/>
              <a:gdLst/>
              <a:ahLst/>
              <a:cxnLst/>
              <a:rect l="l" t="t" r="r" b="b"/>
              <a:pathLst>
                <a:path w="0" h="635">
                  <a:moveTo>
                    <a:pt x="0" y="533"/>
                  </a:moveTo>
                  <a:lnTo>
                    <a:pt x="0" y="0"/>
                  </a:lnTo>
                </a:path>
              </a:pathLst>
            </a:custGeom>
            <a:ln w="3175">
              <a:solidFill>
                <a:srgbClr val="565658"/>
              </a:solidFill>
            </a:ln>
          </p:spPr>
          <p:txBody>
            <a:bodyPr wrap="square" lIns="0" tIns="0" rIns="0" bIns="0" rtlCol="0"/>
            <a:lstStyle/>
            <a:p/>
          </p:txBody>
        </p:sp>
        <p:sp>
          <p:nvSpPr>
            <p:cNvPr id="560" name="object 560" descr=""/>
            <p:cNvSpPr/>
            <p:nvPr/>
          </p:nvSpPr>
          <p:spPr>
            <a:xfrm>
              <a:off x="2954987" y="2187487"/>
              <a:ext cx="4445" cy="0"/>
            </a:xfrm>
            <a:custGeom>
              <a:avLst/>
              <a:gdLst/>
              <a:ahLst/>
              <a:cxnLst/>
              <a:rect l="l" t="t" r="r" b="b"/>
              <a:pathLst>
                <a:path w="4444" h="0">
                  <a:moveTo>
                    <a:pt x="4394" y="0"/>
                  </a:moveTo>
                  <a:lnTo>
                    <a:pt x="0" y="0"/>
                  </a:lnTo>
                </a:path>
              </a:pathLst>
            </a:custGeom>
            <a:ln w="3175">
              <a:solidFill>
                <a:srgbClr val="565658"/>
              </a:solidFill>
            </a:ln>
          </p:spPr>
          <p:txBody>
            <a:bodyPr wrap="square" lIns="0" tIns="0" rIns="0" bIns="0" rtlCol="0"/>
            <a:lstStyle/>
            <a:p/>
          </p:txBody>
        </p:sp>
        <p:sp>
          <p:nvSpPr>
            <p:cNvPr id="561" name="object 561" descr=""/>
            <p:cNvSpPr/>
            <p:nvPr/>
          </p:nvSpPr>
          <p:spPr>
            <a:xfrm>
              <a:off x="2943941" y="2095990"/>
              <a:ext cx="0" cy="3175"/>
            </a:xfrm>
            <a:custGeom>
              <a:avLst/>
              <a:gdLst/>
              <a:ahLst/>
              <a:cxnLst/>
              <a:rect l="l" t="t" r="r" b="b"/>
              <a:pathLst>
                <a:path w="0" h="3175">
                  <a:moveTo>
                    <a:pt x="0" y="3136"/>
                  </a:moveTo>
                  <a:lnTo>
                    <a:pt x="0" y="0"/>
                  </a:lnTo>
                </a:path>
              </a:pathLst>
            </a:custGeom>
            <a:ln w="3175">
              <a:solidFill>
                <a:srgbClr val="565658"/>
              </a:solidFill>
            </a:ln>
          </p:spPr>
          <p:txBody>
            <a:bodyPr wrap="square" lIns="0" tIns="0" rIns="0" bIns="0" rtlCol="0"/>
            <a:lstStyle/>
            <a:p/>
          </p:txBody>
        </p:sp>
        <p:sp>
          <p:nvSpPr>
            <p:cNvPr id="562" name="object 562" descr=""/>
            <p:cNvSpPr/>
            <p:nvPr/>
          </p:nvSpPr>
          <p:spPr>
            <a:xfrm>
              <a:off x="2939190" y="2099127"/>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563" name="object 563" descr=""/>
            <p:cNvSpPr/>
            <p:nvPr/>
          </p:nvSpPr>
          <p:spPr>
            <a:xfrm>
              <a:off x="2946562" y="2091295"/>
              <a:ext cx="5715" cy="0"/>
            </a:xfrm>
            <a:custGeom>
              <a:avLst/>
              <a:gdLst/>
              <a:ahLst/>
              <a:cxnLst/>
              <a:rect l="l" t="t" r="r" b="b"/>
              <a:pathLst>
                <a:path w="5714" h="0">
                  <a:moveTo>
                    <a:pt x="5105" y="0"/>
                  </a:moveTo>
                  <a:lnTo>
                    <a:pt x="0" y="0"/>
                  </a:lnTo>
                </a:path>
              </a:pathLst>
            </a:custGeom>
            <a:ln w="3175">
              <a:solidFill>
                <a:srgbClr val="565658"/>
              </a:solidFill>
            </a:ln>
          </p:spPr>
          <p:txBody>
            <a:bodyPr wrap="square" lIns="0" tIns="0" rIns="0" bIns="0" rtlCol="0"/>
            <a:lstStyle/>
            <a:p/>
          </p:txBody>
        </p:sp>
        <p:sp>
          <p:nvSpPr>
            <p:cNvPr id="564" name="object 564" descr=""/>
            <p:cNvSpPr/>
            <p:nvPr/>
          </p:nvSpPr>
          <p:spPr>
            <a:xfrm>
              <a:off x="2955004" y="2187128"/>
              <a:ext cx="4445" cy="0"/>
            </a:xfrm>
            <a:custGeom>
              <a:avLst/>
              <a:gdLst/>
              <a:ahLst/>
              <a:cxnLst/>
              <a:rect l="l" t="t" r="r" b="b"/>
              <a:pathLst>
                <a:path w="4444" h="0">
                  <a:moveTo>
                    <a:pt x="0" y="0"/>
                  </a:moveTo>
                  <a:lnTo>
                    <a:pt x="4381" y="0"/>
                  </a:lnTo>
                </a:path>
              </a:pathLst>
            </a:custGeom>
            <a:ln w="3175">
              <a:solidFill>
                <a:srgbClr val="565658"/>
              </a:solidFill>
            </a:ln>
          </p:spPr>
          <p:txBody>
            <a:bodyPr wrap="square" lIns="0" tIns="0" rIns="0" bIns="0" rtlCol="0"/>
            <a:lstStyle/>
            <a:p/>
          </p:txBody>
        </p:sp>
        <p:sp>
          <p:nvSpPr>
            <p:cNvPr id="565" name="object 565" descr=""/>
            <p:cNvSpPr/>
            <p:nvPr/>
          </p:nvSpPr>
          <p:spPr>
            <a:xfrm>
              <a:off x="2959381" y="2186239"/>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566" name="object 566" descr=""/>
            <p:cNvSpPr/>
            <p:nvPr/>
          </p:nvSpPr>
          <p:spPr>
            <a:xfrm>
              <a:off x="2955597" y="2186235"/>
              <a:ext cx="3810" cy="0"/>
            </a:xfrm>
            <a:custGeom>
              <a:avLst/>
              <a:gdLst/>
              <a:ahLst/>
              <a:cxnLst/>
              <a:rect l="l" t="t" r="r" b="b"/>
              <a:pathLst>
                <a:path w="3810" h="0">
                  <a:moveTo>
                    <a:pt x="3784" y="0"/>
                  </a:moveTo>
                  <a:lnTo>
                    <a:pt x="0" y="0"/>
                  </a:lnTo>
                </a:path>
              </a:pathLst>
            </a:custGeom>
            <a:ln w="3175">
              <a:solidFill>
                <a:srgbClr val="565658"/>
              </a:solidFill>
            </a:ln>
          </p:spPr>
          <p:txBody>
            <a:bodyPr wrap="square" lIns="0" tIns="0" rIns="0" bIns="0" rtlCol="0"/>
            <a:lstStyle/>
            <a:p/>
          </p:txBody>
        </p:sp>
        <p:sp>
          <p:nvSpPr>
            <p:cNvPr id="567" name="object 567" descr=""/>
            <p:cNvSpPr/>
            <p:nvPr/>
          </p:nvSpPr>
          <p:spPr>
            <a:xfrm>
              <a:off x="2955004" y="2090073"/>
              <a:ext cx="4445" cy="0"/>
            </a:xfrm>
            <a:custGeom>
              <a:avLst/>
              <a:gdLst/>
              <a:ahLst/>
              <a:cxnLst/>
              <a:rect l="l" t="t" r="r" b="b"/>
              <a:pathLst>
                <a:path w="4444" h="0">
                  <a:moveTo>
                    <a:pt x="0" y="0"/>
                  </a:moveTo>
                  <a:lnTo>
                    <a:pt x="4381" y="0"/>
                  </a:lnTo>
                </a:path>
              </a:pathLst>
            </a:custGeom>
            <a:ln w="3175">
              <a:solidFill>
                <a:srgbClr val="565658"/>
              </a:solidFill>
            </a:ln>
          </p:spPr>
          <p:txBody>
            <a:bodyPr wrap="square" lIns="0" tIns="0" rIns="0" bIns="0" rtlCol="0"/>
            <a:lstStyle/>
            <a:p/>
          </p:txBody>
        </p:sp>
        <p:sp>
          <p:nvSpPr>
            <p:cNvPr id="568" name="object 568" descr=""/>
            <p:cNvSpPr/>
            <p:nvPr/>
          </p:nvSpPr>
          <p:spPr>
            <a:xfrm>
              <a:off x="2955004" y="2186583"/>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569" name="object 569" descr=""/>
            <p:cNvSpPr/>
            <p:nvPr/>
          </p:nvSpPr>
          <p:spPr>
            <a:xfrm>
              <a:off x="2930840" y="2097193"/>
              <a:ext cx="1270" cy="0"/>
            </a:xfrm>
            <a:custGeom>
              <a:avLst/>
              <a:gdLst/>
              <a:ahLst/>
              <a:cxnLst/>
              <a:rect l="l" t="t" r="r" b="b"/>
              <a:pathLst>
                <a:path w="1269" h="0">
                  <a:moveTo>
                    <a:pt x="1231" y="0"/>
                  </a:moveTo>
                  <a:lnTo>
                    <a:pt x="0" y="0"/>
                  </a:lnTo>
                </a:path>
              </a:pathLst>
            </a:custGeom>
            <a:ln w="3175">
              <a:solidFill>
                <a:srgbClr val="565658"/>
              </a:solidFill>
            </a:ln>
          </p:spPr>
          <p:txBody>
            <a:bodyPr wrap="square" lIns="0" tIns="0" rIns="0" bIns="0" rtlCol="0"/>
            <a:lstStyle/>
            <a:p/>
          </p:txBody>
        </p:sp>
        <p:sp>
          <p:nvSpPr>
            <p:cNvPr id="570" name="object 570" descr=""/>
            <p:cNvSpPr/>
            <p:nvPr/>
          </p:nvSpPr>
          <p:spPr>
            <a:xfrm>
              <a:off x="2945131" y="2094818"/>
              <a:ext cx="635" cy="0"/>
            </a:xfrm>
            <a:custGeom>
              <a:avLst/>
              <a:gdLst/>
              <a:ahLst/>
              <a:cxnLst/>
              <a:rect l="l" t="t" r="r" b="b"/>
              <a:pathLst>
                <a:path w="635" h="0">
                  <a:moveTo>
                    <a:pt x="0" y="0"/>
                  </a:moveTo>
                  <a:lnTo>
                    <a:pt x="609" y="0"/>
                  </a:lnTo>
                </a:path>
              </a:pathLst>
            </a:custGeom>
            <a:ln w="3175">
              <a:solidFill>
                <a:srgbClr val="565658"/>
              </a:solidFill>
            </a:ln>
          </p:spPr>
          <p:txBody>
            <a:bodyPr wrap="square" lIns="0" tIns="0" rIns="0" bIns="0" rtlCol="0"/>
            <a:lstStyle/>
            <a:p/>
          </p:txBody>
        </p:sp>
        <p:sp>
          <p:nvSpPr>
            <p:cNvPr id="571" name="object 571" descr=""/>
            <p:cNvSpPr/>
            <p:nvPr/>
          </p:nvSpPr>
          <p:spPr>
            <a:xfrm>
              <a:off x="2939204" y="2100231"/>
              <a:ext cx="5080" cy="0"/>
            </a:xfrm>
            <a:custGeom>
              <a:avLst/>
              <a:gdLst/>
              <a:ahLst/>
              <a:cxnLst/>
              <a:rect l="l" t="t" r="r" b="b"/>
              <a:pathLst>
                <a:path w="5080" h="0">
                  <a:moveTo>
                    <a:pt x="4737" y="0"/>
                  </a:moveTo>
                  <a:lnTo>
                    <a:pt x="0" y="0"/>
                  </a:lnTo>
                </a:path>
              </a:pathLst>
            </a:custGeom>
            <a:ln w="3175">
              <a:solidFill>
                <a:srgbClr val="565658"/>
              </a:solidFill>
            </a:ln>
          </p:spPr>
          <p:txBody>
            <a:bodyPr wrap="square" lIns="0" tIns="0" rIns="0" bIns="0" rtlCol="0"/>
            <a:lstStyle/>
            <a:p/>
          </p:txBody>
        </p:sp>
        <p:sp>
          <p:nvSpPr>
            <p:cNvPr id="572" name="object 572" descr=""/>
            <p:cNvSpPr/>
            <p:nvPr/>
          </p:nvSpPr>
          <p:spPr>
            <a:xfrm>
              <a:off x="2939190" y="2095995"/>
              <a:ext cx="0" cy="3175"/>
            </a:xfrm>
            <a:custGeom>
              <a:avLst/>
              <a:gdLst/>
              <a:ahLst/>
              <a:cxnLst/>
              <a:rect l="l" t="t" r="r" b="b"/>
              <a:pathLst>
                <a:path w="0" h="3175">
                  <a:moveTo>
                    <a:pt x="0" y="0"/>
                  </a:moveTo>
                  <a:lnTo>
                    <a:pt x="0" y="3136"/>
                  </a:lnTo>
                </a:path>
              </a:pathLst>
            </a:custGeom>
            <a:ln w="3175">
              <a:solidFill>
                <a:srgbClr val="565658"/>
              </a:solidFill>
            </a:ln>
          </p:spPr>
          <p:txBody>
            <a:bodyPr wrap="square" lIns="0" tIns="0" rIns="0" bIns="0" rtlCol="0"/>
            <a:lstStyle/>
            <a:p/>
          </p:txBody>
        </p:sp>
        <p:sp>
          <p:nvSpPr>
            <p:cNvPr id="573" name="object 573" descr=""/>
            <p:cNvSpPr/>
            <p:nvPr/>
          </p:nvSpPr>
          <p:spPr>
            <a:xfrm>
              <a:off x="2939204" y="2095995"/>
              <a:ext cx="5080" cy="0"/>
            </a:xfrm>
            <a:custGeom>
              <a:avLst/>
              <a:gdLst/>
              <a:ahLst/>
              <a:cxnLst/>
              <a:rect l="l" t="t" r="r" b="b"/>
              <a:pathLst>
                <a:path w="5080" h="0">
                  <a:moveTo>
                    <a:pt x="4737" y="0"/>
                  </a:moveTo>
                  <a:lnTo>
                    <a:pt x="0" y="0"/>
                  </a:lnTo>
                </a:path>
              </a:pathLst>
            </a:custGeom>
            <a:ln w="3175">
              <a:solidFill>
                <a:srgbClr val="565658"/>
              </a:solidFill>
            </a:ln>
          </p:spPr>
          <p:txBody>
            <a:bodyPr wrap="square" lIns="0" tIns="0" rIns="0" bIns="0" rtlCol="0"/>
            <a:lstStyle/>
            <a:p/>
          </p:txBody>
        </p:sp>
        <p:sp>
          <p:nvSpPr>
            <p:cNvPr id="574" name="object 574" descr=""/>
            <p:cNvSpPr/>
            <p:nvPr/>
          </p:nvSpPr>
          <p:spPr>
            <a:xfrm>
              <a:off x="2933244" y="2095999"/>
              <a:ext cx="0" cy="1270"/>
            </a:xfrm>
            <a:custGeom>
              <a:avLst/>
              <a:gdLst/>
              <a:ahLst/>
              <a:cxnLst/>
              <a:rect l="l" t="t" r="r" b="b"/>
              <a:pathLst>
                <a:path w="0" h="1269">
                  <a:moveTo>
                    <a:pt x="0" y="939"/>
                  </a:moveTo>
                  <a:lnTo>
                    <a:pt x="0" y="0"/>
                  </a:lnTo>
                </a:path>
              </a:pathLst>
            </a:custGeom>
            <a:ln w="3175">
              <a:solidFill>
                <a:srgbClr val="565658"/>
              </a:solidFill>
            </a:ln>
          </p:spPr>
          <p:txBody>
            <a:bodyPr wrap="square" lIns="0" tIns="0" rIns="0" bIns="0" rtlCol="0"/>
            <a:lstStyle/>
            <a:p/>
          </p:txBody>
        </p:sp>
        <p:sp>
          <p:nvSpPr>
            <p:cNvPr id="575" name="object 575" descr=""/>
            <p:cNvSpPr/>
            <p:nvPr/>
          </p:nvSpPr>
          <p:spPr>
            <a:xfrm>
              <a:off x="2953680" y="2091252"/>
              <a:ext cx="635" cy="0"/>
            </a:xfrm>
            <a:custGeom>
              <a:avLst/>
              <a:gdLst/>
              <a:ahLst/>
              <a:cxnLst/>
              <a:rect l="l" t="t" r="r" b="b"/>
              <a:pathLst>
                <a:path w="635" h="0">
                  <a:moveTo>
                    <a:pt x="596" y="0"/>
                  </a:moveTo>
                  <a:lnTo>
                    <a:pt x="0" y="0"/>
                  </a:lnTo>
                </a:path>
              </a:pathLst>
            </a:custGeom>
            <a:ln w="3175">
              <a:solidFill>
                <a:srgbClr val="565658"/>
              </a:solidFill>
            </a:ln>
          </p:spPr>
          <p:txBody>
            <a:bodyPr wrap="square" lIns="0" tIns="0" rIns="0" bIns="0" rtlCol="0"/>
            <a:lstStyle/>
            <a:p/>
          </p:txBody>
        </p:sp>
        <p:sp>
          <p:nvSpPr>
            <p:cNvPr id="576" name="object 576" descr=""/>
            <p:cNvSpPr/>
            <p:nvPr/>
          </p:nvSpPr>
          <p:spPr>
            <a:xfrm>
              <a:off x="2661177" y="2071167"/>
              <a:ext cx="635" cy="635"/>
            </a:xfrm>
            <a:custGeom>
              <a:avLst/>
              <a:gdLst/>
              <a:ahLst/>
              <a:cxnLst/>
              <a:rect l="l" t="t" r="r" b="b"/>
              <a:pathLst>
                <a:path w="635" h="635">
                  <a:moveTo>
                    <a:pt x="101" y="0"/>
                  </a:moveTo>
                  <a:lnTo>
                    <a:pt x="0" y="254"/>
                  </a:lnTo>
                </a:path>
              </a:pathLst>
            </a:custGeom>
            <a:ln w="3175">
              <a:solidFill>
                <a:srgbClr val="565658"/>
              </a:solidFill>
            </a:ln>
          </p:spPr>
          <p:txBody>
            <a:bodyPr wrap="square" lIns="0" tIns="0" rIns="0" bIns="0" rtlCol="0"/>
            <a:lstStyle/>
            <a:p/>
          </p:txBody>
        </p:sp>
        <p:sp>
          <p:nvSpPr>
            <p:cNvPr id="577" name="object 577" descr=""/>
            <p:cNvSpPr/>
            <p:nvPr/>
          </p:nvSpPr>
          <p:spPr>
            <a:xfrm>
              <a:off x="2293251" y="2246175"/>
              <a:ext cx="635" cy="635"/>
            </a:xfrm>
            <a:custGeom>
              <a:avLst/>
              <a:gdLst/>
              <a:ahLst/>
              <a:cxnLst/>
              <a:rect l="l" t="t" r="r" b="b"/>
              <a:pathLst>
                <a:path w="635" h="635">
                  <a:moveTo>
                    <a:pt x="266" y="0"/>
                  </a:moveTo>
                  <a:lnTo>
                    <a:pt x="0" y="50"/>
                  </a:lnTo>
                </a:path>
              </a:pathLst>
            </a:custGeom>
            <a:ln w="3175">
              <a:solidFill>
                <a:srgbClr val="565658"/>
              </a:solidFill>
            </a:ln>
          </p:spPr>
          <p:txBody>
            <a:bodyPr wrap="square" lIns="0" tIns="0" rIns="0" bIns="0" rtlCol="0"/>
            <a:lstStyle/>
            <a:p/>
          </p:txBody>
        </p:sp>
        <p:sp>
          <p:nvSpPr>
            <p:cNvPr id="578" name="object 578" descr=""/>
            <p:cNvSpPr/>
            <p:nvPr/>
          </p:nvSpPr>
          <p:spPr>
            <a:xfrm>
              <a:off x="2667608" y="2071167"/>
              <a:ext cx="635" cy="635"/>
            </a:xfrm>
            <a:custGeom>
              <a:avLst/>
              <a:gdLst/>
              <a:ahLst/>
              <a:cxnLst/>
              <a:rect l="l" t="t" r="r" b="b"/>
              <a:pathLst>
                <a:path w="635" h="635">
                  <a:moveTo>
                    <a:pt x="101" y="253"/>
                  </a:moveTo>
                  <a:lnTo>
                    <a:pt x="0" y="0"/>
                  </a:lnTo>
                </a:path>
              </a:pathLst>
            </a:custGeom>
            <a:ln w="3175">
              <a:solidFill>
                <a:srgbClr val="565658"/>
              </a:solidFill>
            </a:ln>
          </p:spPr>
          <p:txBody>
            <a:bodyPr wrap="square" lIns="0" tIns="0" rIns="0" bIns="0" rtlCol="0"/>
            <a:lstStyle/>
            <a:p/>
          </p:txBody>
        </p:sp>
        <p:sp>
          <p:nvSpPr>
            <p:cNvPr id="579" name="object 579" descr=""/>
            <p:cNvSpPr/>
            <p:nvPr/>
          </p:nvSpPr>
          <p:spPr>
            <a:xfrm>
              <a:off x="2720473" y="2071167"/>
              <a:ext cx="635" cy="635"/>
            </a:xfrm>
            <a:custGeom>
              <a:avLst/>
              <a:gdLst/>
              <a:ahLst/>
              <a:cxnLst/>
              <a:rect l="l" t="t" r="r" b="b"/>
              <a:pathLst>
                <a:path w="635" h="635">
                  <a:moveTo>
                    <a:pt x="114" y="253"/>
                  </a:moveTo>
                  <a:lnTo>
                    <a:pt x="0" y="0"/>
                  </a:lnTo>
                </a:path>
              </a:pathLst>
            </a:custGeom>
            <a:ln w="3175">
              <a:solidFill>
                <a:srgbClr val="565658"/>
              </a:solidFill>
            </a:ln>
          </p:spPr>
          <p:txBody>
            <a:bodyPr wrap="square" lIns="0" tIns="0" rIns="0" bIns="0" rtlCol="0"/>
            <a:lstStyle/>
            <a:p/>
          </p:txBody>
        </p:sp>
        <p:sp>
          <p:nvSpPr>
            <p:cNvPr id="580" name="object 580" descr=""/>
            <p:cNvSpPr/>
            <p:nvPr/>
          </p:nvSpPr>
          <p:spPr>
            <a:xfrm>
              <a:off x="2714042" y="2071167"/>
              <a:ext cx="635" cy="635"/>
            </a:xfrm>
            <a:custGeom>
              <a:avLst/>
              <a:gdLst/>
              <a:ahLst/>
              <a:cxnLst/>
              <a:rect l="l" t="t" r="r" b="b"/>
              <a:pathLst>
                <a:path w="635" h="635">
                  <a:moveTo>
                    <a:pt x="101" y="0"/>
                  </a:moveTo>
                  <a:lnTo>
                    <a:pt x="0" y="254"/>
                  </a:lnTo>
                </a:path>
              </a:pathLst>
            </a:custGeom>
            <a:ln w="3175">
              <a:solidFill>
                <a:srgbClr val="565658"/>
              </a:solidFill>
            </a:ln>
          </p:spPr>
          <p:txBody>
            <a:bodyPr wrap="square" lIns="0" tIns="0" rIns="0" bIns="0" rtlCol="0"/>
            <a:lstStyle/>
            <a:p/>
          </p:txBody>
        </p:sp>
        <p:sp>
          <p:nvSpPr>
            <p:cNvPr id="581" name="object 581" descr=""/>
            <p:cNvSpPr/>
            <p:nvPr/>
          </p:nvSpPr>
          <p:spPr>
            <a:xfrm>
              <a:off x="2955004" y="209041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82" name="object 582" descr=""/>
            <p:cNvSpPr/>
            <p:nvPr/>
          </p:nvSpPr>
          <p:spPr>
            <a:xfrm>
              <a:off x="2959381" y="209042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3" name="object 583" descr=""/>
            <p:cNvSpPr/>
            <p:nvPr/>
          </p:nvSpPr>
          <p:spPr>
            <a:xfrm>
              <a:off x="2954987" y="2090415"/>
              <a:ext cx="4445" cy="0"/>
            </a:xfrm>
            <a:custGeom>
              <a:avLst/>
              <a:gdLst/>
              <a:ahLst/>
              <a:cxnLst/>
              <a:rect l="l" t="t" r="r" b="b"/>
              <a:pathLst>
                <a:path w="4444" h="0">
                  <a:moveTo>
                    <a:pt x="4394" y="0"/>
                  </a:moveTo>
                  <a:lnTo>
                    <a:pt x="0" y="0"/>
                  </a:lnTo>
                </a:path>
              </a:pathLst>
            </a:custGeom>
            <a:ln w="3175">
              <a:solidFill>
                <a:srgbClr val="565658"/>
              </a:solidFill>
            </a:ln>
          </p:spPr>
          <p:txBody>
            <a:bodyPr wrap="square" lIns="0" tIns="0" rIns="0" bIns="0" rtlCol="0"/>
            <a:lstStyle/>
            <a:p/>
          </p:txBody>
        </p:sp>
        <p:sp>
          <p:nvSpPr>
            <p:cNvPr id="584" name="object 584" descr=""/>
            <p:cNvSpPr/>
            <p:nvPr/>
          </p:nvSpPr>
          <p:spPr>
            <a:xfrm>
              <a:off x="2946679" y="2113836"/>
              <a:ext cx="1270" cy="0"/>
            </a:xfrm>
            <a:custGeom>
              <a:avLst/>
              <a:gdLst/>
              <a:ahLst/>
              <a:cxnLst/>
              <a:rect l="l" t="t" r="r" b="b"/>
              <a:pathLst>
                <a:path w="1269" h="0">
                  <a:moveTo>
                    <a:pt x="1168" y="0"/>
                  </a:moveTo>
                  <a:lnTo>
                    <a:pt x="0" y="0"/>
                  </a:lnTo>
                </a:path>
              </a:pathLst>
            </a:custGeom>
            <a:ln w="3175">
              <a:solidFill>
                <a:srgbClr val="565658"/>
              </a:solidFill>
            </a:ln>
          </p:spPr>
          <p:txBody>
            <a:bodyPr wrap="square" lIns="0" tIns="0" rIns="0" bIns="0" rtlCol="0"/>
            <a:lstStyle/>
            <a:p/>
          </p:txBody>
        </p:sp>
        <p:sp>
          <p:nvSpPr>
            <p:cNvPr id="585" name="object 585" descr=""/>
            <p:cNvSpPr/>
            <p:nvPr/>
          </p:nvSpPr>
          <p:spPr>
            <a:xfrm>
              <a:off x="2946681" y="2163719"/>
              <a:ext cx="1270" cy="0"/>
            </a:xfrm>
            <a:custGeom>
              <a:avLst/>
              <a:gdLst/>
              <a:ahLst/>
              <a:cxnLst/>
              <a:rect l="l" t="t" r="r" b="b"/>
              <a:pathLst>
                <a:path w="1269" h="0">
                  <a:moveTo>
                    <a:pt x="0" y="0"/>
                  </a:moveTo>
                  <a:lnTo>
                    <a:pt x="1155" y="0"/>
                  </a:lnTo>
                </a:path>
              </a:pathLst>
            </a:custGeom>
            <a:ln w="3175">
              <a:solidFill>
                <a:srgbClr val="565658"/>
              </a:solidFill>
            </a:ln>
          </p:spPr>
          <p:txBody>
            <a:bodyPr wrap="square" lIns="0" tIns="0" rIns="0" bIns="0" rtlCol="0"/>
            <a:lstStyle/>
            <a:p/>
          </p:txBody>
        </p:sp>
        <p:sp>
          <p:nvSpPr>
            <p:cNvPr id="586" name="object 586" descr=""/>
            <p:cNvSpPr/>
            <p:nvPr/>
          </p:nvSpPr>
          <p:spPr>
            <a:xfrm>
              <a:off x="2955004" y="2090979"/>
              <a:ext cx="4445" cy="0"/>
            </a:xfrm>
            <a:custGeom>
              <a:avLst/>
              <a:gdLst/>
              <a:ahLst/>
              <a:cxnLst/>
              <a:rect l="l" t="t" r="r" b="b"/>
              <a:pathLst>
                <a:path w="4444" h="0">
                  <a:moveTo>
                    <a:pt x="0" y="0"/>
                  </a:moveTo>
                  <a:lnTo>
                    <a:pt x="4381" y="0"/>
                  </a:lnTo>
                </a:path>
              </a:pathLst>
            </a:custGeom>
            <a:ln w="3175">
              <a:solidFill>
                <a:srgbClr val="565658"/>
              </a:solidFill>
            </a:ln>
          </p:spPr>
          <p:txBody>
            <a:bodyPr wrap="square" lIns="0" tIns="0" rIns="0" bIns="0" rtlCol="0"/>
            <a:lstStyle/>
            <a:p/>
          </p:txBody>
        </p:sp>
        <p:sp>
          <p:nvSpPr>
            <p:cNvPr id="587" name="object 587" descr=""/>
            <p:cNvSpPr/>
            <p:nvPr/>
          </p:nvSpPr>
          <p:spPr>
            <a:xfrm>
              <a:off x="2959381" y="2163852"/>
              <a:ext cx="0" cy="1905"/>
            </a:xfrm>
            <a:custGeom>
              <a:avLst/>
              <a:gdLst/>
              <a:ahLst/>
              <a:cxnLst/>
              <a:rect l="l" t="t" r="r" b="b"/>
              <a:pathLst>
                <a:path w="0" h="1905">
                  <a:moveTo>
                    <a:pt x="0" y="1714"/>
                  </a:moveTo>
                  <a:lnTo>
                    <a:pt x="0" y="0"/>
                  </a:lnTo>
                </a:path>
              </a:pathLst>
            </a:custGeom>
            <a:ln w="3175">
              <a:solidFill>
                <a:srgbClr val="565658"/>
              </a:solidFill>
            </a:ln>
          </p:spPr>
          <p:txBody>
            <a:bodyPr wrap="square" lIns="0" tIns="0" rIns="0" bIns="0" rtlCol="0"/>
            <a:lstStyle/>
            <a:p/>
          </p:txBody>
        </p:sp>
        <p:sp>
          <p:nvSpPr>
            <p:cNvPr id="588" name="object 588" descr=""/>
            <p:cNvSpPr/>
            <p:nvPr/>
          </p:nvSpPr>
          <p:spPr>
            <a:xfrm>
              <a:off x="2105907" y="3037464"/>
              <a:ext cx="0" cy="22860"/>
            </a:xfrm>
            <a:custGeom>
              <a:avLst/>
              <a:gdLst/>
              <a:ahLst/>
              <a:cxnLst/>
              <a:rect l="l" t="t" r="r" b="b"/>
              <a:pathLst>
                <a:path w="0" h="22860">
                  <a:moveTo>
                    <a:pt x="0" y="0"/>
                  </a:moveTo>
                  <a:lnTo>
                    <a:pt x="0" y="22809"/>
                  </a:lnTo>
                </a:path>
              </a:pathLst>
            </a:custGeom>
            <a:ln w="3175">
              <a:solidFill>
                <a:srgbClr val="565658"/>
              </a:solidFill>
            </a:ln>
          </p:spPr>
          <p:txBody>
            <a:bodyPr wrap="square" lIns="0" tIns="0" rIns="0" bIns="0" rtlCol="0"/>
            <a:lstStyle/>
            <a:p/>
          </p:txBody>
        </p:sp>
        <p:sp>
          <p:nvSpPr>
            <p:cNvPr id="589" name="object 589" descr=""/>
            <p:cNvSpPr/>
            <p:nvPr/>
          </p:nvSpPr>
          <p:spPr>
            <a:xfrm>
              <a:off x="2982196" y="2124134"/>
              <a:ext cx="635" cy="635"/>
            </a:xfrm>
            <a:custGeom>
              <a:avLst/>
              <a:gdLst/>
              <a:ahLst/>
              <a:cxnLst/>
              <a:rect l="l" t="t" r="r" b="b"/>
              <a:pathLst>
                <a:path w="635" h="635">
                  <a:moveTo>
                    <a:pt x="266" y="101"/>
                  </a:moveTo>
                  <a:lnTo>
                    <a:pt x="0" y="0"/>
                  </a:lnTo>
                </a:path>
              </a:pathLst>
            </a:custGeom>
            <a:ln w="3175">
              <a:solidFill>
                <a:srgbClr val="565658"/>
              </a:solidFill>
            </a:ln>
          </p:spPr>
          <p:txBody>
            <a:bodyPr wrap="square" lIns="0" tIns="0" rIns="0" bIns="0" rtlCol="0"/>
            <a:lstStyle/>
            <a:p/>
          </p:txBody>
        </p:sp>
        <p:sp>
          <p:nvSpPr>
            <p:cNvPr id="590" name="object 590" descr=""/>
            <p:cNvSpPr/>
            <p:nvPr/>
          </p:nvSpPr>
          <p:spPr>
            <a:xfrm>
              <a:off x="2120822" y="3017978"/>
              <a:ext cx="0" cy="4445"/>
            </a:xfrm>
            <a:custGeom>
              <a:avLst/>
              <a:gdLst/>
              <a:ahLst/>
              <a:cxnLst/>
              <a:rect l="l" t="t" r="r" b="b"/>
              <a:pathLst>
                <a:path w="0" h="4444">
                  <a:moveTo>
                    <a:pt x="0" y="4038"/>
                  </a:moveTo>
                  <a:lnTo>
                    <a:pt x="0" y="0"/>
                  </a:lnTo>
                </a:path>
              </a:pathLst>
            </a:custGeom>
            <a:ln w="3175">
              <a:solidFill>
                <a:srgbClr val="565658"/>
              </a:solidFill>
            </a:ln>
          </p:spPr>
          <p:txBody>
            <a:bodyPr wrap="square" lIns="0" tIns="0" rIns="0" bIns="0" rtlCol="0"/>
            <a:lstStyle/>
            <a:p/>
          </p:txBody>
        </p:sp>
        <p:sp>
          <p:nvSpPr>
            <p:cNvPr id="591" name="object 591" descr=""/>
            <p:cNvSpPr/>
            <p:nvPr/>
          </p:nvSpPr>
          <p:spPr>
            <a:xfrm>
              <a:off x="2108295" y="3037456"/>
              <a:ext cx="0" cy="22860"/>
            </a:xfrm>
            <a:custGeom>
              <a:avLst/>
              <a:gdLst/>
              <a:ahLst/>
              <a:cxnLst/>
              <a:rect l="l" t="t" r="r" b="b"/>
              <a:pathLst>
                <a:path w="0" h="22860">
                  <a:moveTo>
                    <a:pt x="0" y="22821"/>
                  </a:moveTo>
                  <a:lnTo>
                    <a:pt x="0" y="0"/>
                  </a:lnTo>
                </a:path>
              </a:pathLst>
            </a:custGeom>
            <a:ln w="3175">
              <a:solidFill>
                <a:srgbClr val="565658"/>
              </a:solidFill>
            </a:ln>
          </p:spPr>
          <p:txBody>
            <a:bodyPr wrap="square" lIns="0" tIns="0" rIns="0" bIns="0" rtlCol="0"/>
            <a:lstStyle/>
            <a:p/>
          </p:txBody>
        </p:sp>
        <p:sp>
          <p:nvSpPr>
            <p:cNvPr id="592" name="object 592" descr=""/>
            <p:cNvSpPr/>
            <p:nvPr/>
          </p:nvSpPr>
          <p:spPr>
            <a:xfrm>
              <a:off x="2115737" y="3075717"/>
              <a:ext cx="0" cy="4445"/>
            </a:xfrm>
            <a:custGeom>
              <a:avLst/>
              <a:gdLst/>
              <a:ahLst/>
              <a:cxnLst/>
              <a:rect l="l" t="t" r="r" b="b"/>
              <a:pathLst>
                <a:path w="0" h="4444">
                  <a:moveTo>
                    <a:pt x="0" y="4038"/>
                  </a:moveTo>
                  <a:lnTo>
                    <a:pt x="0" y="0"/>
                  </a:lnTo>
                </a:path>
              </a:pathLst>
            </a:custGeom>
            <a:ln w="3175">
              <a:solidFill>
                <a:srgbClr val="565658"/>
              </a:solidFill>
            </a:ln>
          </p:spPr>
          <p:txBody>
            <a:bodyPr wrap="square" lIns="0" tIns="0" rIns="0" bIns="0" rtlCol="0"/>
            <a:lstStyle/>
            <a:p/>
          </p:txBody>
        </p:sp>
        <p:sp>
          <p:nvSpPr>
            <p:cNvPr id="593" name="object 593" descr=""/>
            <p:cNvSpPr/>
            <p:nvPr/>
          </p:nvSpPr>
          <p:spPr>
            <a:xfrm>
              <a:off x="2120822" y="3075717"/>
              <a:ext cx="0" cy="4445"/>
            </a:xfrm>
            <a:custGeom>
              <a:avLst/>
              <a:gdLst/>
              <a:ahLst/>
              <a:cxnLst/>
              <a:rect l="l" t="t" r="r" b="b"/>
              <a:pathLst>
                <a:path w="0" h="4444">
                  <a:moveTo>
                    <a:pt x="0" y="4038"/>
                  </a:moveTo>
                  <a:lnTo>
                    <a:pt x="0" y="0"/>
                  </a:lnTo>
                </a:path>
              </a:pathLst>
            </a:custGeom>
            <a:ln w="3175">
              <a:solidFill>
                <a:srgbClr val="565658"/>
              </a:solidFill>
            </a:ln>
          </p:spPr>
          <p:txBody>
            <a:bodyPr wrap="square" lIns="0" tIns="0" rIns="0" bIns="0" rtlCol="0"/>
            <a:lstStyle/>
            <a:p/>
          </p:txBody>
        </p:sp>
        <p:sp>
          <p:nvSpPr>
            <p:cNvPr id="594" name="object 594" descr=""/>
            <p:cNvSpPr/>
            <p:nvPr/>
          </p:nvSpPr>
          <p:spPr>
            <a:xfrm>
              <a:off x="2115724" y="3079756"/>
              <a:ext cx="3175" cy="0"/>
            </a:xfrm>
            <a:custGeom>
              <a:avLst/>
              <a:gdLst/>
              <a:ahLst/>
              <a:cxnLst/>
              <a:rect l="l" t="t" r="r" b="b"/>
              <a:pathLst>
                <a:path w="3175" h="0">
                  <a:moveTo>
                    <a:pt x="3149" y="0"/>
                  </a:moveTo>
                  <a:lnTo>
                    <a:pt x="0" y="0"/>
                  </a:lnTo>
                </a:path>
              </a:pathLst>
            </a:custGeom>
            <a:ln w="3175">
              <a:solidFill>
                <a:srgbClr val="565658"/>
              </a:solidFill>
            </a:ln>
          </p:spPr>
          <p:txBody>
            <a:bodyPr wrap="square" lIns="0" tIns="0" rIns="0" bIns="0" rtlCol="0"/>
            <a:lstStyle/>
            <a:p/>
          </p:txBody>
        </p:sp>
        <p:sp>
          <p:nvSpPr>
            <p:cNvPr id="595" name="object 595" descr=""/>
            <p:cNvSpPr/>
            <p:nvPr/>
          </p:nvSpPr>
          <p:spPr>
            <a:xfrm>
              <a:off x="2982196" y="2177972"/>
              <a:ext cx="635" cy="635"/>
            </a:xfrm>
            <a:custGeom>
              <a:avLst/>
              <a:gdLst/>
              <a:ahLst/>
              <a:cxnLst/>
              <a:rect l="l" t="t" r="r" b="b"/>
              <a:pathLst>
                <a:path w="635" h="635">
                  <a:moveTo>
                    <a:pt x="266" y="101"/>
                  </a:moveTo>
                  <a:lnTo>
                    <a:pt x="0" y="0"/>
                  </a:lnTo>
                </a:path>
              </a:pathLst>
            </a:custGeom>
            <a:ln w="3175">
              <a:solidFill>
                <a:srgbClr val="565658"/>
              </a:solidFill>
            </a:ln>
          </p:spPr>
          <p:txBody>
            <a:bodyPr wrap="square" lIns="0" tIns="0" rIns="0" bIns="0" rtlCol="0"/>
            <a:lstStyle/>
            <a:p/>
          </p:txBody>
        </p:sp>
        <p:sp>
          <p:nvSpPr>
            <p:cNvPr id="596" name="object 596" descr=""/>
            <p:cNvSpPr/>
            <p:nvPr/>
          </p:nvSpPr>
          <p:spPr>
            <a:xfrm>
              <a:off x="2115737" y="3075719"/>
              <a:ext cx="3175" cy="0"/>
            </a:xfrm>
            <a:custGeom>
              <a:avLst/>
              <a:gdLst/>
              <a:ahLst/>
              <a:cxnLst/>
              <a:rect l="l" t="t" r="r" b="b"/>
              <a:pathLst>
                <a:path w="3175" h="0">
                  <a:moveTo>
                    <a:pt x="0" y="0"/>
                  </a:moveTo>
                  <a:lnTo>
                    <a:pt x="3149" y="0"/>
                  </a:lnTo>
                </a:path>
              </a:pathLst>
            </a:custGeom>
            <a:ln w="3175">
              <a:solidFill>
                <a:srgbClr val="565658"/>
              </a:solidFill>
            </a:ln>
          </p:spPr>
          <p:txBody>
            <a:bodyPr wrap="square" lIns="0" tIns="0" rIns="0" bIns="0" rtlCol="0"/>
            <a:lstStyle/>
            <a:p/>
          </p:txBody>
        </p:sp>
        <p:sp>
          <p:nvSpPr>
            <p:cNvPr id="597" name="object 597" descr=""/>
            <p:cNvSpPr/>
            <p:nvPr/>
          </p:nvSpPr>
          <p:spPr>
            <a:xfrm>
              <a:off x="2982196" y="2184416"/>
              <a:ext cx="635" cy="635"/>
            </a:xfrm>
            <a:custGeom>
              <a:avLst/>
              <a:gdLst/>
              <a:ahLst/>
              <a:cxnLst/>
              <a:rect l="l" t="t" r="r" b="b"/>
              <a:pathLst>
                <a:path w="635" h="635">
                  <a:moveTo>
                    <a:pt x="0" y="101"/>
                  </a:moveTo>
                  <a:lnTo>
                    <a:pt x="266" y="0"/>
                  </a:lnTo>
                </a:path>
              </a:pathLst>
            </a:custGeom>
            <a:ln w="3175">
              <a:solidFill>
                <a:srgbClr val="565658"/>
              </a:solidFill>
            </a:ln>
          </p:spPr>
          <p:txBody>
            <a:bodyPr wrap="square" lIns="0" tIns="0" rIns="0" bIns="0" rtlCol="0"/>
            <a:lstStyle/>
            <a:p/>
          </p:txBody>
        </p:sp>
        <p:sp>
          <p:nvSpPr>
            <p:cNvPr id="598" name="object 598" descr=""/>
            <p:cNvSpPr/>
            <p:nvPr/>
          </p:nvSpPr>
          <p:spPr>
            <a:xfrm>
              <a:off x="2982196" y="2130564"/>
              <a:ext cx="635" cy="635"/>
            </a:xfrm>
            <a:custGeom>
              <a:avLst/>
              <a:gdLst/>
              <a:ahLst/>
              <a:cxnLst/>
              <a:rect l="l" t="t" r="r" b="b"/>
              <a:pathLst>
                <a:path w="635" h="635">
                  <a:moveTo>
                    <a:pt x="0" y="101"/>
                  </a:moveTo>
                  <a:lnTo>
                    <a:pt x="266" y="0"/>
                  </a:lnTo>
                </a:path>
              </a:pathLst>
            </a:custGeom>
            <a:ln w="3175">
              <a:solidFill>
                <a:srgbClr val="565658"/>
              </a:solidFill>
            </a:ln>
          </p:spPr>
          <p:txBody>
            <a:bodyPr wrap="square" lIns="0" tIns="0" rIns="0" bIns="0" rtlCol="0"/>
            <a:lstStyle/>
            <a:p/>
          </p:txBody>
        </p:sp>
        <p:sp>
          <p:nvSpPr>
            <p:cNvPr id="599" name="object 599" descr=""/>
            <p:cNvSpPr/>
            <p:nvPr/>
          </p:nvSpPr>
          <p:spPr>
            <a:xfrm>
              <a:off x="2118874" y="3075719"/>
              <a:ext cx="0" cy="4445"/>
            </a:xfrm>
            <a:custGeom>
              <a:avLst/>
              <a:gdLst/>
              <a:ahLst/>
              <a:cxnLst/>
              <a:rect l="l" t="t" r="r" b="b"/>
              <a:pathLst>
                <a:path w="0" h="4444">
                  <a:moveTo>
                    <a:pt x="0" y="0"/>
                  </a:moveTo>
                  <a:lnTo>
                    <a:pt x="0" y="4038"/>
                  </a:lnTo>
                </a:path>
              </a:pathLst>
            </a:custGeom>
            <a:ln w="3175">
              <a:solidFill>
                <a:srgbClr val="565658"/>
              </a:solidFill>
            </a:ln>
          </p:spPr>
          <p:txBody>
            <a:bodyPr wrap="square" lIns="0" tIns="0" rIns="0" bIns="0" rtlCol="0"/>
            <a:lstStyle/>
            <a:p/>
          </p:txBody>
        </p:sp>
        <p:sp>
          <p:nvSpPr>
            <p:cNvPr id="600" name="object 600" descr=""/>
            <p:cNvSpPr/>
            <p:nvPr/>
          </p:nvSpPr>
          <p:spPr>
            <a:xfrm>
              <a:off x="2115724" y="3022017"/>
              <a:ext cx="3175" cy="0"/>
            </a:xfrm>
            <a:custGeom>
              <a:avLst/>
              <a:gdLst/>
              <a:ahLst/>
              <a:cxnLst/>
              <a:rect l="l" t="t" r="r" b="b"/>
              <a:pathLst>
                <a:path w="3175" h="0">
                  <a:moveTo>
                    <a:pt x="3149" y="0"/>
                  </a:moveTo>
                  <a:lnTo>
                    <a:pt x="0" y="0"/>
                  </a:lnTo>
                </a:path>
              </a:pathLst>
            </a:custGeom>
            <a:ln w="3175">
              <a:solidFill>
                <a:srgbClr val="565658"/>
              </a:solidFill>
            </a:ln>
          </p:spPr>
          <p:txBody>
            <a:bodyPr wrap="square" lIns="0" tIns="0" rIns="0" bIns="0" rtlCol="0"/>
            <a:lstStyle/>
            <a:p/>
          </p:txBody>
        </p:sp>
        <p:sp>
          <p:nvSpPr>
            <p:cNvPr id="601" name="object 601" descr=""/>
            <p:cNvSpPr/>
            <p:nvPr/>
          </p:nvSpPr>
          <p:spPr>
            <a:xfrm>
              <a:off x="2127476" y="3022135"/>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602" name="object 602" descr=""/>
            <p:cNvSpPr/>
            <p:nvPr/>
          </p:nvSpPr>
          <p:spPr>
            <a:xfrm>
              <a:off x="2115737" y="3017973"/>
              <a:ext cx="3175" cy="0"/>
            </a:xfrm>
            <a:custGeom>
              <a:avLst/>
              <a:gdLst/>
              <a:ahLst/>
              <a:cxnLst/>
              <a:rect l="l" t="t" r="r" b="b"/>
              <a:pathLst>
                <a:path w="3175" h="0">
                  <a:moveTo>
                    <a:pt x="0" y="0"/>
                  </a:moveTo>
                  <a:lnTo>
                    <a:pt x="3149" y="0"/>
                  </a:lnTo>
                </a:path>
              </a:pathLst>
            </a:custGeom>
            <a:ln w="3175">
              <a:solidFill>
                <a:srgbClr val="565658"/>
              </a:solidFill>
            </a:ln>
          </p:spPr>
          <p:txBody>
            <a:bodyPr wrap="square" lIns="0" tIns="0" rIns="0" bIns="0" rtlCol="0"/>
            <a:lstStyle/>
            <a:p/>
          </p:txBody>
        </p:sp>
        <p:sp>
          <p:nvSpPr>
            <p:cNvPr id="603" name="object 603" descr=""/>
            <p:cNvSpPr/>
            <p:nvPr/>
          </p:nvSpPr>
          <p:spPr>
            <a:xfrm>
              <a:off x="2127476" y="3081542"/>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604" name="object 604" descr=""/>
            <p:cNvSpPr/>
            <p:nvPr/>
          </p:nvSpPr>
          <p:spPr>
            <a:xfrm>
              <a:off x="2132462" y="3022135"/>
              <a:ext cx="1270" cy="0"/>
            </a:xfrm>
            <a:custGeom>
              <a:avLst/>
              <a:gdLst/>
              <a:ahLst/>
              <a:cxnLst/>
              <a:rect l="l" t="t" r="r" b="b"/>
              <a:pathLst>
                <a:path w="1269" h="0">
                  <a:moveTo>
                    <a:pt x="0" y="0"/>
                  </a:moveTo>
                  <a:lnTo>
                    <a:pt x="1193" y="0"/>
                  </a:lnTo>
                </a:path>
              </a:pathLst>
            </a:custGeom>
            <a:ln w="3175">
              <a:solidFill>
                <a:srgbClr val="565658"/>
              </a:solidFill>
            </a:ln>
          </p:spPr>
          <p:txBody>
            <a:bodyPr wrap="square" lIns="0" tIns="0" rIns="0" bIns="0" rtlCol="0"/>
            <a:lstStyle/>
            <a:p/>
          </p:txBody>
        </p:sp>
        <p:sp>
          <p:nvSpPr>
            <p:cNvPr id="605" name="object 605" descr=""/>
            <p:cNvSpPr/>
            <p:nvPr/>
          </p:nvSpPr>
          <p:spPr>
            <a:xfrm>
              <a:off x="2114179" y="3060278"/>
              <a:ext cx="13335" cy="0"/>
            </a:xfrm>
            <a:custGeom>
              <a:avLst/>
              <a:gdLst/>
              <a:ahLst/>
              <a:cxnLst/>
              <a:rect l="l" t="t" r="r" b="b"/>
              <a:pathLst>
                <a:path w="13335" h="0">
                  <a:moveTo>
                    <a:pt x="13296" y="0"/>
                  </a:moveTo>
                  <a:lnTo>
                    <a:pt x="0" y="0"/>
                  </a:lnTo>
                </a:path>
              </a:pathLst>
            </a:custGeom>
            <a:ln w="3175">
              <a:solidFill>
                <a:srgbClr val="565658"/>
              </a:solidFill>
            </a:ln>
          </p:spPr>
          <p:txBody>
            <a:bodyPr wrap="square" lIns="0" tIns="0" rIns="0" bIns="0" rtlCol="0"/>
            <a:lstStyle/>
            <a:p/>
          </p:txBody>
        </p:sp>
        <p:sp>
          <p:nvSpPr>
            <p:cNvPr id="606" name="object 606" descr=""/>
            <p:cNvSpPr/>
            <p:nvPr/>
          </p:nvSpPr>
          <p:spPr>
            <a:xfrm>
              <a:off x="2133652" y="3022135"/>
              <a:ext cx="0" cy="53975"/>
            </a:xfrm>
            <a:custGeom>
              <a:avLst/>
              <a:gdLst/>
              <a:ahLst/>
              <a:cxnLst/>
              <a:rect l="l" t="t" r="r" b="b"/>
              <a:pathLst>
                <a:path w="0" h="53975">
                  <a:moveTo>
                    <a:pt x="0" y="0"/>
                  </a:moveTo>
                  <a:lnTo>
                    <a:pt x="0" y="53467"/>
                  </a:lnTo>
                </a:path>
              </a:pathLst>
            </a:custGeom>
            <a:ln w="3175">
              <a:solidFill>
                <a:srgbClr val="565658"/>
              </a:solidFill>
            </a:ln>
          </p:spPr>
          <p:txBody>
            <a:bodyPr wrap="square" lIns="0" tIns="0" rIns="0" bIns="0" rtlCol="0"/>
            <a:lstStyle/>
            <a:p/>
          </p:txBody>
        </p:sp>
        <p:sp>
          <p:nvSpPr>
            <p:cNvPr id="607" name="object 607" descr=""/>
            <p:cNvSpPr/>
            <p:nvPr/>
          </p:nvSpPr>
          <p:spPr>
            <a:xfrm>
              <a:off x="2114174" y="3017973"/>
              <a:ext cx="0" cy="4445"/>
            </a:xfrm>
            <a:custGeom>
              <a:avLst/>
              <a:gdLst/>
              <a:ahLst/>
              <a:cxnLst/>
              <a:rect l="l" t="t" r="r" b="b"/>
              <a:pathLst>
                <a:path w="0" h="4444">
                  <a:moveTo>
                    <a:pt x="0" y="0"/>
                  </a:moveTo>
                  <a:lnTo>
                    <a:pt x="0" y="4038"/>
                  </a:lnTo>
                </a:path>
              </a:pathLst>
            </a:custGeom>
            <a:ln w="3175">
              <a:solidFill>
                <a:srgbClr val="565658"/>
              </a:solidFill>
            </a:ln>
          </p:spPr>
          <p:txBody>
            <a:bodyPr wrap="square" lIns="0" tIns="0" rIns="0" bIns="0" rtlCol="0"/>
            <a:lstStyle/>
            <a:p/>
          </p:txBody>
        </p:sp>
        <p:sp>
          <p:nvSpPr>
            <p:cNvPr id="608" name="object 608" descr=""/>
            <p:cNvSpPr/>
            <p:nvPr/>
          </p:nvSpPr>
          <p:spPr>
            <a:xfrm>
              <a:off x="2118874" y="3017973"/>
              <a:ext cx="0" cy="4445"/>
            </a:xfrm>
            <a:custGeom>
              <a:avLst/>
              <a:gdLst/>
              <a:ahLst/>
              <a:cxnLst/>
              <a:rect l="l" t="t" r="r" b="b"/>
              <a:pathLst>
                <a:path w="0" h="4444">
                  <a:moveTo>
                    <a:pt x="0" y="0"/>
                  </a:moveTo>
                  <a:lnTo>
                    <a:pt x="0" y="4038"/>
                  </a:lnTo>
                </a:path>
              </a:pathLst>
            </a:custGeom>
            <a:ln w="3175">
              <a:solidFill>
                <a:srgbClr val="565658"/>
              </a:solidFill>
            </a:ln>
          </p:spPr>
          <p:txBody>
            <a:bodyPr wrap="square" lIns="0" tIns="0" rIns="0" bIns="0" rtlCol="0"/>
            <a:lstStyle/>
            <a:p/>
          </p:txBody>
        </p:sp>
        <p:sp>
          <p:nvSpPr>
            <p:cNvPr id="609" name="object 609" descr=""/>
            <p:cNvSpPr/>
            <p:nvPr/>
          </p:nvSpPr>
          <p:spPr>
            <a:xfrm>
              <a:off x="2115737" y="3017978"/>
              <a:ext cx="0" cy="4445"/>
            </a:xfrm>
            <a:custGeom>
              <a:avLst/>
              <a:gdLst/>
              <a:ahLst/>
              <a:cxnLst/>
              <a:rect l="l" t="t" r="r" b="b"/>
              <a:pathLst>
                <a:path w="0" h="4444">
                  <a:moveTo>
                    <a:pt x="0" y="4038"/>
                  </a:moveTo>
                  <a:lnTo>
                    <a:pt x="0" y="0"/>
                  </a:lnTo>
                </a:path>
              </a:pathLst>
            </a:custGeom>
            <a:ln w="3175">
              <a:solidFill>
                <a:srgbClr val="565658"/>
              </a:solidFill>
            </a:ln>
          </p:spPr>
          <p:txBody>
            <a:bodyPr wrap="square" lIns="0" tIns="0" rIns="0" bIns="0" rtlCol="0"/>
            <a:lstStyle/>
            <a:p/>
          </p:txBody>
        </p:sp>
        <p:sp>
          <p:nvSpPr>
            <p:cNvPr id="610" name="object 610" descr=""/>
            <p:cNvSpPr/>
            <p:nvPr/>
          </p:nvSpPr>
          <p:spPr>
            <a:xfrm>
              <a:off x="2132470" y="3075607"/>
              <a:ext cx="1270" cy="0"/>
            </a:xfrm>
            <a:custGeom>
              <a:avLst/>
              <a:gdLst/>
              <a:ahLst/>
              <a:cxnLst/>
              <a:rect l="l" t="t" r="r" b="b"/>
              <a:pathLst>
                <a:path w="1269" h="0">
                  <a:moveTo>
                    <a:pt x="1181" y="0"/>
                  </a:moveTo>
                  <a:lnTo>
                    <a:pt x="0" y="0"/>
                  </a:lnTo>
                </a:path>
              </a:pathLst>
            </a:custGeom>
            <a:ln w="3175">
              <a:solidFill>
                <a:srgbClr val="565658"/>
              </a:solidFill>
            </a:ln>
          </p:spPr>
          <p:txBody>
            <a:bodyPr wrap="square" lIns="0" tIns="0" rIns="0" bIns="0" rtlCol="0"/>
            <a:lstStyle/>
            <a:p/>
          </p:txBody>
        </p:sp>
        <p:sp>
          <p:nvSpPr>
            <p:cNvPr id="611" name="object 611" descr=""/>
            <p:cNvSpPr/>
            <p:nvPr/>
          </p:nvSpPr>
          <p:spPr>
            <a:xfrm>
              <a:off x="2132470" y="3016194"/>
              <a:ext cx="1270" cy="0"/>
            </a:xfrm>
            <a:custGeom>
              <a:avLst/>
              <a:gdLst/>
              <a:ahLst/>
              <a:cxnLst/>
              <a:rect l="l" t="t" r="r" b="b"/>
              <a:pathLst>
                <a:path w="1269" h="0">
                  <a:moveTo>
                    <a:pt x="1181" y="0"/>
                  </a:moveTo>
                  <a:lnTo>
                    <a:pt x="0" y="0"/>
                  </a:lnTo>
                </a:path>
              </a:pathLst>
            </a:custGeom>
            <a:ln w="3175">
              <a:solidFill>
                <a:srgbClr val="565658"/>
              </a:solidFill>
            </a:ln>
          </p:spPr>
          <p:txBody>
            <a:bodyPr wrap="square" lIns="0" tIns="0" rIns="0" bIns="0" rtlCol="0"/>
            <a:lstStyle/>
            <a:p/>
          </p:txBody>
        </p:sp>
        <p:sp>
          <p:nvSpPr>
            <p:cNvPr id="612" name="object 612" descr=""/>
            <p:cNvSpPr/>
            <p:nvPr/>
          </p:nvSpPr>
          <p:spPr>
            <a:xfrm>
              <a:off x="2132462" y="3081542"/>
              <a:ext cx="1270" cy="0"/>
            </a:xfrm>
            <a:custGeom>
              <a:avLst/>
              <a:gdLst/>
              <a:ahLst/>
              <a:cxnLst/>
              <a:rect l="l" t="t" r="r" b="b"/>
              <a:pathLst>
                <a:path w="1269" h="0">
                  <a:moveTo>
                    <a:pt x="0" y="0"/>
                  </a:moveTo>
                  <a:lnTo>
                    <a:pt x="1193" y="0"/>
                  </a:lnTo>
                </a:path>
              </a:pathLst>
            </a:custGeom>
            <a:ln w="3175">
              <a:solidFill>
                <a:srgbClr val="565658"/>
              </a:solidFill>
            </a:ln>
          </p:spPr>
          <p:txBody>
            <a:bodyPr wrap="square" lIns="0" tIns="0" rIns="0" bIns="0" rtlCol="0"/>
            <a:lstStyle/>
            <a:p/>
          </p:txBody>
        </p:sp>
        <p:sp>
          <p:nvSpPr>
            <p:cNvPr id="613" name="object 613" descr=""/>
            <p:cNvSpPr/>
            <p:nvPr/>
          </p:nvSpPr>
          <p:spPr>
            <a:xfrm>
              <a:off x="2114174" y="3048861"/>
              <a:ext cx="0" cy="11430"/>
            </a:xfrm>
            <a:custGeom>
              <a:avLst/>
              <a:gdLst/>
              <a:ahLst/>
              <a:cxnLst/>
              <a:rect l="l" t="t" r="r" b="b"/>
              <a:pathLst>
                <a:path w="0" h="11430">
                  <a:moveTo>
                    <a:pt x="0" y="11417"/>
                  </a:moveTo>
                  <a:lnTo>
                    <a:pt x="0" y="0"/>
                  </a:lnTo>
                </a:path>
              </a:pathLst>
            </a:custGeom>
            <a:ln w="3175">
              <a:solidFill>
                <a:srgbClr val="565658"/>
              </a:solidFill>
            </a:ln>
          </p:spPr>
          <p:txBody>
            <a:bodyPr wrap="square" lIns="0" tIns="0" rIns="0" bIns="0" rtlCol="0"/>
            <a:lstStyle/>
            <a:p/>
          </p:txBody>
        </p:sp>
        <p:sp>
          <p:nvSpPr>
            <p:cNvPr id="614" name="object 614" descr=""/>
            <p:cNvSpPr/>
            <p:nvPr/>
          </p:nvSpPr>
          <p:spPr>
            <a:xfrm>
              <a:off x="2114174" y="3037463"/>
              <a:ext cx="0" cy="11430"/>
            </a:xfrm>
            <a:custGeom>
              <a:avLst/>
              <a:gdLst/>
              <a:ahLst/>
              <a:cxnLst/>
              <a:rect l="l" t="t" r="r" b="b"/>
              <a:pathLst>
                <a:path w="0" h="11430">
                  <a:moveTo>
                    <a:pt x="0" y="11404"/>
                  </a:moveTo>
                  <a:lnTo>
                    <a:pt x="0" y="0"/>
                  </a:lnTo>
                </a:path>
              </a:pathLst>
            </a:custGeom>
            <a:ln w="3175">
              <a:solidFill>
                <a:srgbClr val="565658"/>
              </a:solidFill>
            </a:ln>
          </p:spPr>
          <p:txBody>
            <a:bodyPr wrap="square" lIns="0" tIns="0" rIns="0" bIns="0" rtlCol="0"/>
            <a:lstStyle/>
            <a:p/>
          </p:txBody>
        </p:sp>
        <p:sp>
          <p:nvSpPr>
            <p:cNvPr id="615" name="object 615" descr=""/>
            <p:cNvSpPr/>
            <p:nvPr/>
          </p:nvSpPr>
          <p:spPr>
            <a:xfrm>
              <a:off x="2127476" y="3022135"/>
              <a:ext cx="0" cy="53975"/>
            </a:xfrm>
            <a:custGeom>
              <a:avLst/>
              <a:gdLst/>
              <a:ahLst/>
              <a:cxnLst/>
              <a:rect l="l" t="t" r="r" b="b"/>
              <a:pathLst>
                <a:path w="0" h="53975">
                  <a:moveTo>
                    <a:pt x="0" y="0"/>
                  </a:moveTo>
                  <a:lnTo>
                    <a:pt x="0" y="53467"/>
                  </a:lnTo>
                </a:path>
              </a:pathLst>
            </a:custGeom>
            <a:ln w="3175">
              <a:solidFill>
                <a:srgbClr val="565658"/>
              </a:solidFill>
            </a:ln>
          </p:spPr>
          <p:txBody>
            <a:bodyPr wrap="square" lIns="0" tIns="0" rIns="0" bIns="0" rtlCol="0"/>
            <a:lstStyle/>
            <a:p/>
          </p:txBody>
        </p:sp>
        <p:sp>
          <p:nvSpPr>
            <p:cNvPr id="616" name="object 616" descr=""/>
            <p:cNvSpPr/>
            <p:nvPr/>
          </p:nvSpPr>
          <p:spPr>
            <a:xfrm>
              <a:off x="2114174" y="3075719"/>
              <a:ext cx="0" cy="4445"/>
            </a:xfrm>
            <a:custGeom>
              <a:avLst/>
              <a:gdLst/>
              <a:ahLst/>
              <a:cxnLst/>
              <a:rect l="l" t="t" r="r" b="b"/>
              <a:pathLst>
                <a:path w="0" h="4444">
                  <a:moveTo>
                    <a:pt x="0" y="0"/>
                  </a:moveTo>
                  <a:lnTo>
                    <a:pt x="0" y="4038"/>
                  </a:lnTo>
                </a:path>
              </a:pathLst>
            </a:custGeom>
            <a:ln w="3175">
              <a:solidFill>
                <a:srgbClr val="565658"/>
              </a:solidFill>
            </a:ln>
          </p:spPr>
          <p:txBody>
            <a:bodyPr wrap="square" lIns="0" tIns="0" rIns="0" bIns="0" rtlCol="0"/>
            <a:lstStyle/>
            <a:p/>
          </p:txBody>
        </p:sp>
        <p:sp>
          <p:nvSpPr>
            <p:cNvPr id="617" name="object 617" descr=""/>
            <p:cNvSpPr/>
            <p:nvPr/>
          </p:nvSpPr>
          <p:spPr>
            <a:xfrm>
              <a:off x="2127482" y="3075607"/>
              <a:ext cx="5080" cy="0"/>
            </a:xfrm>
            <a:custGeom>
              <a:avLst/>
              <a:gdLst/>
              <a:ahLst/>
              <a:cxnLst/>
              <a:rect l="l" t="t" r="r" b="b"/>
              <a:pathLst>
                <a:path w="5080" h="0">
                  <a:moveTo>
                    <a:pt x="4762" y="0"/>
                  </a:moveTo>
                  <a:lnTo>
                    <a:pt x="0" y="0"/>
                  </a:lnTo>
                </a:path>
              </a:pathLst>
            </a:custGeom>
            <a:ln w="3175">
              <a:solidFill>
                <a:srgbClr val="565658"/>
              </a:solidFill>
            </a:ln>
          </p:spPr>
          <p:txBody>
            <a:bodyPr wrap="square" lIns="0" tIns="0" rIns="0" bIns="0" rtlCol="0"/>
            <a:lstStyle/>
            <a:p/>
          </p:txBody>
        </p:sp>
        <p:sp>
          <p:nvSpPr>
            <p:cNvPr id="618" name="object 618" descr=""/>
            <p:cNvSpPr/>
            <p:nvPr/>
          </p:nvSpPr>
          <p:spPr>
            <a:xfrm>
              <a:off x="2980074" y="2100163"/>
              <a:ext cx="4445" cy="0"/>
            </a:xfrm>
            <a:custGeom>
              <a:avLst/>
              <a:gdLst/>
              <a:ahLst/>
              <a:cxnLst/>
              <a:rect l="l" t="t" r="r" b="b"/>
              <a:pathLst>
                <a:path w="4444" h="0">
                  <a:moveTo>
                    <a:pt x="4279" y="0"/>
                  </a:moveTo>
                  <a:lnTo>
                    <a:pt x="0" y="0"/>
                  </a:lnTo>
                </a:path>
              </a:pathLst>
            </a:custGeom>
            <a:ln w="3175">
              <a:solidFill>
                <a:srgbClr val="565658"/>
              </a:solidFill>
            </a:ln>
          </p:spPr>
          <p:txBody>
            <a:bodyPr wrap="square" lIns="0" tIns="0" rIns="0" bIns="0" rtlCol="0"/>
            <a:lstStyle/>
            <a:p/>
          </p:txBody>
        </p:sp>
        <p:sp>
          <p:nvSpPr>
            <p:cNvPr id="619" name="object 619" descr=""/>
            <p:cNvSpPr/>
            <p:nvPr/>
          </p:nvSpPr>
          <p:spPr>
            <a:xfrm>
              <a:off x="2991112" y="2120097"/>
              <a:ext cx="635" cy="635"/>
            </a:xfrm>
            <a:custGeom>
              <a:avLst/>
              <a:gdLst/>
              <a:ahLst/>
              <a:cxnLst/>
              <a:rect l="l" t="t" r="r" b="b"/>
              <a:pathLst>
                <a:path w="635" h="635">
                  <a:moveTo>
                    <a:pt x="0" y="101"/>
                  </a:moveTo>
                  <a:lnTo>
                    <a:pt x="266" y="0"/>
                  </a:lnTo>
                </a:path>
              </a:pathLst>
            </a:custGeom>
            <a:ln w="3175">
              <a:solidFill>
                <a:srgbClr val="565658"/>
              </a:solidFill>
            </a:ln>
          </p:spPr>
          <p:txBody>
            <a:bodyPr wrap="square" lIns="0" tIns="0" rIns="0" bIns="0" rtlCol="0"/>
            <a:lstStyle/>
            <a:p/>
          </p:txBody>
        </p:sp>
        <p:sp>
          <p:nvSpPr>
            <p:cNvPr id="620" name="object 620" descr=""/>
            <p:cNvSpPr/>
            <p:nvPr/>
          </p:nvSpPr>
          <p:spPr>
            <a:xfrm>
              <a:off x="2991112" y="2163790"/>
              <a:ext cx="635" cy="635"/>
            </a:xfrm>
            <a:custGeom>
              <a:avLst/>
              <a:gdLst/>
              <a:ahLst/>
              <a:cxnLst/>
              <a:rect l="l" t="t" r="r" b="b"/>
              <a:pathLst>
                <a:path w="635" h="635">
                  <a:moveTo>
                    <a:pt x="0" y="101"/>
                  </a:moveTo>
                  <a:lnTo>
                    <a:pt x="266" y="0"/>
                  </a:lnTo>
                </a:path>
              </a:pathLst>
            </a:custGeom>
            <a:ln w="3175">
              <a:solidFill>
                <a:srgbClr val="565658"/>
              </a:solidFill>
            </a:ln>
          </p:spPr>
          <p:txBody>
            <a:bodyPr wrap="square" lIns="0" tIns="0" rIns="0" bIns="0" rtlCol="0"/>
            <a:lstStyle/>
            <a:p/>
          </p:txBody>
        </p:sp>
        <p:sp>
          <p:nvSpPr>
            <p:cNvPr id="621" name="object 621" descr=""/>
            <p:cNvSpPr/>
            <p:nvPr/>
          </p:nvSpPr>
          <p:spPr>
            <a:xfrm>
              <a:off x="2933162" y="2096455"/>
              <a:ext cx="635" cy="635"/>
            </a:xfrm>
            <a:custGeom>
              <a:avLst/>
              <a:gdLst/>
              <a:ahLst/>
              <a:cxnLst/>
              <a:rect l="l" t="t" r="r" b="b"/>
              <a:pathLst>
                <a:path w="635" h="635">
                  <a:moveTo>
                    <a:pt x="0" y="0"/>
                  </a:moveTo>
                  <a:lnTo>
                    <a:pt x="88" y="495"/>
                  </a:lnTo>
                </a:path>
              </a:pathLst>
            </a:custGeom>
            <a:ln w="3175">
              <a:solidFill>
                <a:srgbClr val="565658"/>
              </a:solidFill>
            </a:ln>
          </p:spPr>
          <p:txBody>
            <a:bodyPr wrap="square" lIns="0" tIns="0" rIns="0" bIns="0" rtlCol="0"/>
            <a:lstStyle/>
            <a:p/>
          </p:txBody>
        </p:sp>
        <p:sp>
          <p:nvSpPr>
            <p:cNvPr id="622" name="object 622" descr=""/>
            <p:cNvSpPr/>
            <p:nvPr/>
          </p:nvSpPr>
          <p:spPr>
            <a:xfrm>
              <a:off x="2991112" y="2113679"/>
              <a:ext cx="635" cy="635"/>
            </a:xfrm>
            <a:custGeom>
              <a:avLst/>
              <a:gdLst/>
              <a:ahLst/>
              <a:cxnLst/>
              <a:rect l="l" t="t" r="r" b="b"/>
              <a:pathLst>
                <a:path w="635" h="635">
                  <a:moveTo>
                    <a:pt x="254" y="101"/>
                  </a:moveTo>
                  <a:lnTo>
                    <a:pt x="0" y="0"/>
                  </a:lnTo>
                </a:path>
              </a:pathLst>
            </a:custGeom>
            <a:ln w="3175">
              <a:solidFill>
                <a:srgbClr val="565658"/>
              </a:solidFill>
            </a:ln>
          </p:spPr>
          <p:txBody>
            <a:bodyPr wrap="square" lIns="0" tIns="0" rIns="0" bIns="0" rtlCol="0"/>
            <a:lstStyle/>
            <a:p/>
          </p:txBody>
        </p:sp>
        <p:sp>
          <p:nvSpPr>
            <p:cNvPr id="623" name="object 623" descr=""/>
            <p:cNvSpPr/>
            <p:nvPr/>
          </p:nvSpPr>
          <p:spPr>
            <a:xfrm>
              <a:off x="2126167" y="2963514"/>
              <a:ext cx="1270" cy="0"/>
            </a:xfrm>
            <a:custGeom>
              <a:avLst/>
              <a:gdLst/>
              <a:ahLst/>
              <a:cxnLst/>
              <a:rect l="l" t="t" r="r" b="b"/>
              <a:pathLst>
                <a:path w="1269" h="0">
                  <a:moveTo>
                    <a:pt x="0" y="0"/>
                  </a:moveTo>
                  <a:lnTo>
                    <a:pt x="1066" y="0"/>
                  </a:lnTo>
                </a:path>
              </a:pathLst>
            </a:custGeom>
            <a:ln w="3175">
              <a:solidFill>
                <a:srgbClr val="565658"/>
              </a:solidFill>
            </a:ln>
          </p:spPr>
          <p:txBody>
            <a:bodyPr wrap="square" lIns="0" tIns="0" rIns="0" bIns="0" rtlCol="0"/>
            <a:lstStyle/>
            <a:p/>
          </p:txBody>
        </p:sp>
        <p:sp>
          <p:nvSpPr>
            <p:cNvPr id="624" name="object 624" descr=""/>
            <p:cNvSpPr/>
            <p:nvPr/>
          </p:nvSpPr>
          <p:spPr>
            <a:xfrm>
              <a:off x="2193381" y="2887553"/>
              <a:ext cx="635" cy="1270"/>
            </a:xfrm>
            <a:custGeom>
              <a:avLst/>
              <a:gdLst/>
              <a:ahLst/>
              <a:cxnLst/>
              <a:rect l="l" t="t" r="r" b="b"/>
              <a:pathLst>
                <a:path w="635" h="1269">
                  <a:moveTo>
                    <a:pt x="279" y="685"/>
                  </a:moveTo>
                  <a:lnTo>
                    <a:pt x="0" y="0"/>
                  </a:lnTo>
                </a:path>
              </a:pathLst>
            </a:custGeom>
            <a:ln w="3175">
              <a:solidFill>
                <a:srgbClr val="565658"/>
              </a:solidFill>
            </a:ln>
          </p:spPr>
          <p:txBody>
            <a:bodyPr wrap="square" lIns="0" tIns="0" rIns="0" bIns="0" rtlCol="0"/>
            <a:lstStyle/>
            <a:p/>
          </p:txBody>
        </p:sp>
        <p:sp>
          <p:nvSpPr>
            <p:cNvPr id="625" name="object 625" descr=""/>
            <p:cNvSpPr/>
            <p:nvPr/>
          </p:nvSpPr>
          <p:spPr>
            <a:xfrm>
              <a:off x="2991112" y="2157360"/>
              <a:ext cx="635" cy="635"/>
            </a:xfrm>
            <a:custGeom>
              <a:avLst/>
              <a:gdLst/>
              <a:ahLst/>
              <a:cxnLst/>
              <a:rect l="l" t="t" r="r" b="b"/>
              <a:pathLst>
                <a:path w="635" h="635">
                  <a:moveTo>
                    <a:pt x="254" y="101"/>
                  </a:moveTo>
                  <a:lnTo>
                    <a:pt x="0" y="0"/>
                  </a:lnTo>
                </a:path>
              </a:pathLst>
            </a:custGeom>
            <a:ln w="3175">
              <a:solidFill>
                <a:srgbClr val="565658"/>
              </a:solidFill>
            </a:ln>
          </p:spPr>
          <p:txBody>
            <a:bodyPr wrap="square" lIns="0" tIns="0" rIns="0" bIns="0" rtlCol="0"/>
            <a:lstStyle/>
            <a:p/>
          </p:txBody>
        </p:sp>
        <p:sp>
          <p:nvSpPr>
            <p:cNvPr id="626" name="object 626" descr=""/>
            <p:cNvSpPr/>
            <p:nvPr/>
          </p:nvSpPr>
          <p:spPr>
            <a:xfrm>
              <a:off x="2178201" y="2887563"/>
              <a:ext cx="635" cy="1270"/>
            </a:xfrm>
            <a:custGeom>
              <a:avLst/>
              <a:gdLst/>
              <a:ahLst/>
              <a:cxnLst/>
              <a:rect l="l" t="t" r="r" b="b"/>
              <a:pathLst>
                <a:path w="635" h="1269">
                  <a:moveTo>
                    <a:pt x="292" y="0"/>
                  </a:moveTo>
                  <a:lnTo>
                    <a:pt x="0" y="685"/>
                  </a:lnTo>
                </a:path>
              </a:pathLst>
            </a:custGeom>
            <a:ln w="3175">
              <a:solidFill>
                <a:srgbClr val="565658"/>
              </a:solidFill>
            </a:ln>
          </p:spPr>
          <p:txBody>
            <a:bodyPr wrap="square" lIns="0" tIns="0" rIns="0" bIns="0" rtlCol="0"/>
            <a:lstStyle/>
            <a:p/>
          </p:txBody>
        </p:sp>
        <p:sp>
          <p:nvSpPr>
            <p:cNvPr id="627" name="object 627" descr=""/>
            <p:cNvSpPr/>
            <p:nvPr/>
          </p:nvSpPr>
          <p:spPr>
            <a:xfrm>
              <a:off x="2980062" y="2177398"/>
              <a:ext cx="7620" cy="0"/>
            </a:xfrm>
            <a:custGeom>
              <a:avLst/>
              <a:gdLst/>
              <a:ahLst/>
              <a:cxnLst/>
              <a:rect l="l" t="t" r="r" b="b"/>
              <a:pathLst>
                <a:path w="7619" h="0">
                  <a:moveTo>
                    <a:pt x="0" y="0"/>
                  </a:moveTo>
                  <a:lnTo>
                    <a:pt x="7365" y="0"/>
                  </a:lnTo>
                </a:path>
              </a:pathLst>
            </a:custGeom>
            <a:ln w="3175">
              <a:solidFill>
                <a:srgbClr val="565658"/>
              </a:solidFill>
            </a:ln>
          </p:spPr>
          <p:txBody>
            <a:bodyPr wrap="square" lIns="0" tIns="0" rIns="0" bIns="0" rtlCol="0"/>
            <a:lstStyle/>
            <a:p/>
          </p:txBody>
        </p:sp>
        <p:sp>
          <p:nvSpPr>
            <p:cNvPr id="628" name="object 628" descr=""/>
            <p:cNvSpPr/>
            <p:nvPr/>
          </p:nvSpPr>
          <p:spPr>
            <a:xfrm>
              <a:off x="2108393" y="3060693"/>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629" name="object 629" descr=""/>
            <p:cNvSpPr/>
            <p:nvPr/>
          </p:nvSpPr>
          <p:spPr>
            <a:xfrm>
              <a:off x="2108295" y="3048867"/>
              <a:ext cx="635" cy="12065"/>
            </a:xfrm>
            <a:custGeom>
              <a:avLst/>
              <a:gdLst/>
              <a:ahLst/>
              <a:cxnLst/>
              <a:rect l="l" t="t" r="r" b="b"/>
              <a:pathLst>
                <a:path w="635" h="12064">
                  <a:moveTo>
                    <a:pt x="0" y="0"/>
                  </a:moveTo>
                  <a:lnTo>
                    <a:pt x="101" y="11823"/>
                  </a:lnTo>
                </a:path>
              </a:pathLst>
            </a:custGeom>
            <a:ln w="3175">
              <a:solidFill>
                <a:srgbClr val="565658"/>
              </a:solidFill>
            </a:ln>
          </p:spPr>
          <p:txBody>
            <a:bodyPr wrap="square" lIns="0" tIns="0" rIns="0" bIns="0" rtlCol="0"/>
            <a:lstStyle/>
            <a:p/>
          </p:txBody>
        </p:sp>
        <p:sp>
          <p:nvSpPr>
            <p:cNvPr id="630" name="object 630" descr=""/>
            <p:cNvSpPr/>
            <p:nvPr/>
          </p:nvSpPr>
          <p:spPr>
            <a:xfrm>
              <a:off x="2129049" y="3115996"/>
              <a:ext cx="635" cy="635"/>
            </a:xfrm>
            <a:custGeom>
              <a:avLst/>
              <a:gdLst/>
              <a:ahLst/>
              <a:cxnLst/>
              <a:rect l="l" t="t" r="r" b="b"/>
              <a:pathLst>
                <a:path w="635" h="635">
                  <a:moveTo>
                    <a:pt x="342" y="0"/>
                  </a:moveTo>
                  <a:lnTo>
                    <a:pt x="0" y="139"/>
                  </a:lnTo>
                </a:path>
              </a:pathLst>
            </a:custGeom>
            <a:ln w="3175">
              <a:solidFill>
                <a:srgbClr val="565658"/>
              </a:solidFill>
            </a:ln>
          </p:spPr>
          <p:txBody>
            <a:bodyPr wrap="square" lIns="0" tIns="0" rIns="0" bIns="0" rtlCol="0"/>
            <a:lstStyle/>
            <a:p/>
          </p:txBody>
        </p:sp>
        <p:sp>
          <p:nvSpPr>
            <p:cNvPr id="631" name="object 631" descr=""/>
            <p:cNvSpPr/>
            <p:nvPr/>
          </p:nvSpPr>
          <p:spPr>
            <a:xfrm>
              <a:off x="2129392" y="3124318"/>
              <a:ext cx="4445" cy="0"/>
            </a:xfrm>
            <a:custGeom>
              <a:avLst/>
              <a:gdLst/>
              <a:ahLst/>
              <a:cxnLst/>
              <a:rect l="l" t="t" r="r" b="b"/>
              <a:pathLst>
                <a:path w="4444" h="0">
                  <a:moveTo>
                    <a:pt x="0" y="0"/>
                  </a:moveTo>
                  <a:lnTo>
                    <a:pt x="4254" y="0"/>
                  </a:lnTo>
                </a:path>
              </a:pathLst>
            </a:custGeom>
            <a:ln w="3175">
              <a:solidFill>
                <a:srgbClr val="565658"/>
              </a:solidFill>
            </a:ln>
          </p:spPr>
          <p:txBody>
            <a:bodyPr wrap="square" lIns="0" tIns="0" rIns="0" bIns="0" rtlCol="0"/>
            <a:lstStyle/>
            <a:p/>
          </p:txBody>
        </p:sp>
        <p:sp>
          <p:nvSpPr>
            <p:cNvPr id="632" name="object 632" descr=""/>
            <p:cNvSpPr/>
            <p:nvPr/>
          </p:nvSpPr>
          <p:spPr>
            <a:xfrm>
              <a:off x="2129397" y="3115996"/>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633" name="object 633" descr=""/>
            <p:cNvSpPr/>
            <p:nvPr/>
          </p:nvSpPr>
          <p:spPr>
            <a:xfrm>
              <a:off x="2129044" y="3124168"/>
              <a:ext cx="635" cy="635"/>
            </a:xfrm>
            <a:custGeom>
              <a:avLst/>
              <a:gdLst/>
              <a:ahLst/>
              <a:cxnLst/>
              <a:rect l="l" t="t" r="r" b="b"/>
              <a:pathLst>
                <a:path w="635" h="635">
                  <a:moveTo>
                    <a:pt x="0" y="0"/>
                  </a:moveTo>
                  <a:lnTo>
                    <a:pt x="330" y="152"/>
                  </a:lnTo>
                </a:path>
              </a:pathLst>
            </a:custGeom>
            <a:ln w="3175">
              <a:solidFill>
                <a:srgbClr val="565658"/>
              </a:solidFill>
            </a:ln>
          </p:spPr>
          <p:txBody>
            <a:bodyPr wrap="square" lIns="0" tIns="0" rIns="0" bIns="0" rtlCol="0"/>
            <a:lstStyle/>
            <a:p/>
          </p:txBody>
        </p:sp>
        <p:sp>
          <p:nvSpPr>
            <p:cNvPr id="634" name="object 634" descr=""/>
            <p:cNvSpPr/>
            <p:nvPr/>
          </p:nvSpPr>
          <p:spPr>
            <a:xfrm>
              <a:off x="2108294" y="3037049"/>
              <a:ext cx="6350" cy="12065"/>
            </a:xfrm>
            <a:custGeom>
              <a:avLst/>
              <a:gdLst/>
              <a:ahLst/>
              <a:cxnLst/>
              <a:rect l="l" t="t" r="r" b="b"/>
              <a:pathLst>
                <a:path w="6350" h="12064">
                  <a:moveTo>
                    <a:pt x="101" y="0"/>
                  </a:moveTo>
                  <a:lnTo>
                    <a:pt x="165" y="0"/>
                  </a:lnTo>
                </a:path>
                <a:path w="6350" h="12064">
                  <a:moveTo>
                    <a:pt x="101" y="0"/>
                  </a:moveTo>
                  <a:lnTo>
                    <a:pt x="0" y="11811"/>
                  </a:lnTo>
                </a:path>
                <a:path w="6350" h="12064">
                  <a:moveTo>
                    <a:pt x="101" y="0"/>
                  </a:moveTo>
                  <a:lnTo>
                    <a:pt x="5816" y="0"/>
                  </a:lnTo>
                </a:path>
              </a:pathLst>
            </a:custGeom>
            <a:ln w="3175">
              <a:solidFill>
                <a:srgbClr val="565658"/>
              </a:solidFill>
            </a:ln>
          </p:spPr>
          <p:txBody>
            <a:bodyPr wrap="square" lIns="0" tIns="0" rIns="0" bIns="0" rtlCol="0"/>
            <a:lstStyle/>
            <a:p/>
          </p:txBody>
        </p:sp>
        <p:sp>
          <p:nvSpPr>
            <p:cNvPr id="635" name="object 635" descr=""/>
            <p:cNvSpPr/>
            <p:nvPr/>
          </p:nvSpPr>
          <p:spPr>
            <a:xfrm>
              <a:off x="2108544" y="3072097"/>
              <a:ext cx="5715" cy="0"/>
            </a:xfrm>
            <a:custGeom>
              <a:avLst/>
              <a:gdLst/>
              <a:ahLst/>
              <a:cxnLst/>
              <a:rect l="l" t="t" r="r" b="b"/>
              <a:pathLst>
                <a:path w="5714" h="0">
                  <a:moveTo>
                    <a:pt x="0" y="0"/>
                  </a:moveTo>
                  <a:lnTo>
                    <a:pt x="5626" y="0"/>
                  </a:lnTo>
                </a:path>
              </a:pathLst>
            </a:custGeom>
            <a:ln w="3175">
              <a:solidFill>
                <a:srgbClr val="565658"/>
              </a:solidFill>
            </a:ln>
          </p:spPr>
          <p:txBody>
            <a:bodyPr wrap="square" lIns="0" tIns="0" rIns="0" bIns="0" rtlCol="0"/>
            <a:lstStyle/>
            <a:p/>
          </p:txBody>
        </p:sp>
        <p:sp>
          <p:nvSpPr>
            <p:cNvPr id="636" name="object 636" descr=""/>
            <p:cNvSpPr/>
            <p:nvPr/>
          </p:nvSpPr>
          <p:spPr>
            <a:xfrm>
              <a:off x="2108548" y="3025644"/>
              <a:ext cx="5715" cy="0"/>
            </a:xfrm>
            <a:custGeom>
              <a:avLst/>
              <a:gdLst/>
              <a:ahLst/>
              <a:cxnLst/>
              <a:rect l="l" t="t" r="r" b="b"/>
              <a:pathLst>
                <a:path w="5714" h="0">
                  <a:moveTo>
                    <a:pt x="5626" y="0"/>
                  </a:moveTo>
                  <a:lnTo>
                    <a:pt x="0" y="0"/>
                  </a:lnTo>
                </a:path>
              </a:pathLst>
            </a:custGeom>
            <a:ln w="3175">
              <a:solidFill>
                <a:srgbClr val="565658"/>
              </a:solidFill>
            </a:ln>
          </p:spPr>
          <p:txBody>
            <a:bodyPr wrap="square" lIns="0" tIns="0" rIns="0" bIns="0" rtlCol="0"/>
            <a:lstStyle/>
            <a:p/>
          </p:txBody>
        </p:sp>
        <p:sp>
          <p:nvSpPr>
            <p:cNvPr id="637" name="object 637" descr=""/>
            <p:cNvSpPr/>
            <p:nvPr/>
          </p:nvSpPr>
          <p:spPr>
            <a:xfrm>
              <a:off x="2105169" y="3060693"/>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638" name="object 638" descr=""/>
            <p:cNvSpPr/>
            <p:nvPr/>
          </p:nvSpPr>
          <p:spPr>
            <a:xfrm>
              <a:off x="2100153" y="3037046"/>
              <a:ext cx="0" cy="24130"/>
            </a:xfrm>
            <a:custGeom>
              <a:avLst/>
              <a:gdLst/>
              <a:ahLst/>
              <a:cxnLst/>
              <a:rect l="l" t="t" r="r" b="b"/>
              <a:pathLst>
                <a:path w="0" h="24130">
                  <a:moveTo>
                    <a:pt x="0" y="23647"/>
                  </a:moveTo>
                  <a:lnTo>
                    <a:pt x="0" y="0"/>
                  </a:lnTo>
                </a:path>
              </a:pathLst>
            </a:custGeom>
            <a:ln w="3175">
              <a:solidFill>
                <a:srgbClr val="565658"/>
              </a:solidFill>
            </a:ln>
          </p:spPr>
          <p:txBody>
            <a:bodyPr wrap="square" lIns="0" tIns="0" rIns="0" bIns="0" rtlCol="0"/>
            <a:lstStyle/>
            <a:p/>
          </p:txBody>
        </p:sp>
        <p:sp>
          <p:nvSpPr>
            <p:cNvPr id="639" name="object 639" descr=""/>
            <p:cNvSpPr/>
            <p:nvPr/>
          </p:nvSpPr>
          <p:spPr>
            <a:xfrm>
              <a:off x="2100153" y="3037049"/>
              <a:ext cx="1270" cy="0"/>
            </a:xfrm>
            <a:custGeom>
              <a:avLst/>
              <a:gdLst/>
              <a:ahLst/>
              <a:cxnLst/>
              <a:rect l="l" t="t" r="r" b="b"/>
              <a:pathLst>
                <a:path w="1269" h="0">
                  <a:moveTo>
                    <a:pt x="0" y="0"/>
                  </a:moveTo>
                  <a:lnTo>
                    <a:pt x="1181" y="0"/>
                  </a:lnTo>
                </a:path>
              </a:pathLst>
            </a:custGeom>
            <a:ln w="3175">
              <a:solidFill>
                <a:srgbClr val="565658"/>
              </a:solidFill>
            </a:ln>
          </p:spPr>
          <p:txBody>
            <a:bodyPr wrap="square" lIns="0" tIns="0" rIns="0" bIns="0" rtlCol="0"/>
            <a:lstStyle/>
            <a:p/>
          </p:txBody>
        </p:sp>
        <p:sp>
          <p:nvSpPr>
            <p:cNvPr id="640" name="object 640" descr=""/>
            <p:cNvSpPr/>
            <p:nvPr/>
          </p:nvSpPr>
          <p:spPr>
            <a:xfrm>
              <a:off x="2959395" y="2091252"/>
              <a:ext cx="635" cy="635"/>
            </a:xfrm>
            <a:custGeom>
              <a:avLst/>
              <a:gdLst/>
              <a:ahLst/>
              <a:cxnLst/>
              <a:rect l="l" t="t" r="r" b="b"/>
              <a:pathLst>
                <a:path w="635" h="635">
                  <a:moveTo>
                    <a:pt x="469" y="0"/>
                  </a:moveTo>
                  <a:lnTo>
                    <a:pt x="0" y="482"/>
                  </a:lnTo>
                </a:path>
              </a:pathLst>
            </a:custGeom>
            <a:ln w="3175">
              <a:solidFill>
                <a:srgbClr val="565658"/>
              </a:solidFill>
            </a:ln>
          </p:spPr>
          <p:txBody>
            <a:bodyPr wrap="square" lIns="0" tIns="0" rIns="0" bIns="0" rtlCol="0"/>
            <a:lstStyle/>
            <a:p/>
          </p:txBody>
        </p:sp>
        <p:sp>
          <p:nvSpPr>
            <p:cNvPr id="641" name="object 641" descr=""/>
            <p:cNvSpPr/>
            <p:nvPr/>
          </p:nvSpPr>
          <p:spPr>
            <a:xfrm>
              <a:off x="2101338" y="3025644"/>
              <a:ext cx="3810" cy="0"/>
            </a:xfrm>
            <a:custGeom>
              <a:avLst/>
              <a:gdLst/>
              <a:ahLst/>
              <a:cxnLst/>
              <a:rect l="l" t="t" r="r" b="b"/>
              <a:pathLst>
                <a:path w="3810" h="0">
                  <a:moveTo>
                    <a:pt x="3721" y="0"/>
                  </a:moveTo>
                  <a:lnTo>
                    <a:pt x="0" y="0"/>
                  </a:lnTo>
                </a:path>
              </a:pathLst>
            </a:custGeom>
            <a:ln w="3175">
              <a:solidFill>
                <a:srgbClr val="565658"/>
              </a:solidFill>
            </a:ln>
          </p:spPr>
          <p:txBody>
            <a:bodyPr wrap="square" lIns="0" tIns="0" rIns="0" bIns="0" rtlCol="0"/>
            <a:lstStyle/>
            <a:p/>
          </p:txBody>
        </p:sp>
        <p:sp>
          <p:nvSpPr>
            <p:cNvPr id="642" name="object 642" descr=""/>
            <p:cNvSpPr/>
            <p:nvPr/>
          </p:nvSpPr>
          <p:spPr>
            <a:xfrm>
              <a:off x="2100153" y="3070907"/>
              <a:ext cx="1270" cy="1270"/>
            </a:xfrm>
            <a:custGeom>
              <a:avLst/>
              <a:gdLst/>
              <a:ahLst/>
              <a:cxnLst/>
              <a:rect l="l" t="t" r="r" b="b"/>
              <a:pathLst>
                <a:path w="1269" h="1269">
                  <a:moveTo>
                    <a:pt x="0" y="0"/>
                  </a:moveTo>
                  <a:lnTo>
                    <a:pt x="1181" y="1193"/>
                  </a:lnTo>
                </a:path>
              </a:pathLst>
            </a:custGeom>
            <a:ln w="3175">
              <a:solidFill>
                <a:srgbClr val="565658"/>
              </a:solidFill>
            </a:ln>
          </p:spPr>
          <p:txBody>
            <a:bodyPr wrap="square" lIns="0" tIns="0" rIns="0" bIns="0" rtlCol="0"/>
            <a:lstStyle/>
            <a:p/>
          </p:txBody>
        </p:sp>
        <p:sp>
          <p:nvSpPr>
            <p:cNvPr id="643" name="object 643" descr=""/>
            <p:cNvSpPr/>
            <p:nvPr/>
          </p:nvSpPr>
          <p:spPr>
            <a:xfrm>
              <a:off x="2105072" y="3072097"/>
              <a:ext cx="635" cy="0"/>
            </a:xfrm>
            <a:custGeom>
              <a:avLst/>
              <a:gdLst/>
              <a:ahLst/>
              <a:cxnLst/>
              <a:rect l="l" t="t" r="r" b="b"/>
              <a:pathLst>
                <a:path w="635" h="0">
                  <a:moveTo>
                    <a:pt x="254" y="0"/>
                  </a:moveTo>
                  <a:lnTo>
                    <a:pt x="0" y="0"/>
                  </a:lnTo>
                </a:path>
              </a:pathLst>
            </a:custGeom>
            <a:ln w="3175">
              <a:solidFill>
                <a:srgbClr val="565658"/>
              </a:solidFill>
            </a:ln>
          </p:spPr>
          <p:txBody>
            <a:bodyPr wrap="square" lIns="0" tIns="0" rIns="0" bIns="0" rtlCol="0"/>
            <a:lstStyle/>
            <a:p/>
          </p:txBody>
        </p:sp>
        <p:sp>
          <p:nvSpPr>
            <p:cNvPr id="644" name="object 644" descr=""/>
            <p:cNvSpPr/>
            <p:nvPr/>
          </p:nvSpPr>
          <p:spPr>
            <a:xfrm>
              <a:off x="2101331" y="3037046"/>
              <a:ext cx="0" cy="24130"/>
            </a:xfrm>
            <a:custGeom>
              <a:avLst/>
              <a:gdLst/>
              <a:ahLst/>
              <a:cxnLst/>
              <a:rect l="l" t="t" r="r" b="b"/>
              <a:pathLst>
                <a:path w="0" h="24130">
                  <a:moveTo>
                    <a:pt x="0" y="23647"/>
                  </a:moveTo>
                  <a:lnTo>
                    <a:pt x="0" y="0"/>
                  </a:lnTo>
                </a:path>
              </a:pathLst>
            </a:custGeom>
            <a:ln w="3175">
              <a:solidFill>
                <a:srgbClr val="565658"/>
              </a:solidFill>
            </a:ln>
          </p:spPr>
          <p:txBody>
            <a:bodyPr wrap="square" lIns="0" tIns="0" rIns="0" bIns="0" rtlCol="0"/>
            <a:lstStyle/>
            <a:p/>
          </p:txBody>
        </p:sp>
        <p:sp>
          <p:nvSpPr>
            <p:cNvPr id="645" name="object 645" descr=""/>
            <p:cNvSpPr/>
            <p:nvPr/>
          </p:nvSpPr>
          <p:spPr>
            <a:xfrm>
              <a:off x="2105083" y="3070382"/>
              <a:ext cx="0" cy="1905"/>
            </a:xfrm>
            <a:custGeom>
              <a:avLst/>
              <a:gdLst/>
              <a:ahLst/>
              <a:cxnLst/>
              <a:rect l="l" t="t" r="r" b="b"/>
              <a:pathLst>
                <a:path w="0" h="1905">
                  <a:moveTo>
                    <a:pt x="0" y="1714"/>
                  </a:moveTo>
                  <a:lnTo>
                    <a:pt x="0" y="0"/>
                  </a:lnTo>
                </a:path>
              </a:pathLst>
            </a:custGeom>
            <a:ln w="3175">
              <a:solidFill>
                <a:srgbClr val="565658"/>
              </a:solidFill>
            </a:ln>
          </p:spPr>
          <p:txBody>
            <a:bodyPr wrap="square" lIns="0" tIns="0" rIns="0" bIns="0" rtlCol="0"/>
            <a:lstStyle/>
            <a:p/>
          </p:txBody>
        </p:sp>
        <p:sp>
          <p:nvSpPr>
            <p:cNvPr id="646" name="object 646" descr=""/>
            <p:cNvSpPr/>
            <p:nvPr/>
          </p:nvSpPr>
          <p:spPr>
            <a:xfrm>
              <a:off x="2101331" y="3072097"/>
              <a:ext cx="3810" cy="0"/>
            </a:xfrm>
            <a:custGeom>
              <a:avLst/>
              <a:gdLst/>
              <a:ahLst/>
              <a:cxnLst/>
              <a:rect l="l" t="t" r="r" b="b"/>
              <a:pathLst>
                <a:path w="3810" h="0">
                  <a:moveTo>
                    <a:pt x="0" y="0"/>
                  </a:moveTo>
                  <a:lnTo>
                    <a:pt x="3733" y="0"/>
                  </a:lnTo>
                </a:path>
              </a:pathLst>
            </a:custGeom>
            <a:ln w="3175">
              <a:solidFill>
                <a:srgbClr val="565658"/>
              </a:solidFill>
            </a:ln>
          </p:spPr>
          <p:txBody>
            <a:bodyPr wrap="square" lIns="0" tIns="0" rIns="0" bIns="0" rtlCol="0"/>
            <a:lstStyle/>
            <a:p/>
          </p:txBody>
        </p:sp>
        <p:sp>
          <p:nvSpPr>
            <p:cNvPr id="647" name="object 647" descr=""/>
            <p:cNvSpPr/>
            <p:nvPr/>
          </p:nvSpPr>
          <p:spPr>
            <a:xfrm>
              <a:off x="2105164" y="3037049"/>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648" name="object 648" descr=""/>
            <p:cNvSpPr/>
            <p:nvPr/>
          </p:nvSpPr>
          <p:spPr>
            <a:xfrm>
              <a:off x="2100150" y="3060693"/>
              <a:ext cx="1270" cy="0"/>
            </a:xfrm>
            <a:custGeom>
              <a:avLst/>
              <a:gdLst/>
              <a:ahLst/>
              <a:cxnLst/>
              <a:rect l="l" t="t" r="r" b="b"/>
              <a:pathLst>
                <a:path w="1269" h="0">
                  <a:moveTo>
                    <a:pt x="1181" y="0"/>
                  </a:moveTo>
                  <a:lnTo>
                    <a:pt x="0" y="0"/>
                  </a:lnTo>
                </a:path>
              </a:pathLst>
            </a:custGeom>
            <a:ln w="3175">
              <a:solidFill>
                <a:srgbClr val="565658"/>
              </a:solidFill>
            </a:ln>
          </p:spPr>
          <p:txBody>
            <a:bodyPr wrap="square" lIns="0" tIns="0" rIns="0" bIns="0" rtlCol="0"/>
            <a:lstStyle/>
            <a:p/>
          </p:txBody>
        </p:sp>
        <p:sp>
          <p:nvSpPr>
            <p:cNvPr id="649" name="object 649" descr=""/>
            <p:cNvSpPr/>
            <p:nvPr/>
          </p:nvSpPr>
          <p:spPr>
            <a:xfrm>
              <a:off x="2105207" y="3048870"/>
              <a:ext cx="635" cy="12065"/>
            </a:xfrm>
            <a:custGeom>
              <a:avLst/>
              <a:gdLst/>
              <a:ahLst/>
              <a:cxnLst/>
              <a:rect l="l" t="t" r="r" b="b"/>
              <a:pathLst>
                <a:path w="635" h="12064">
                  <a:moveTo>
                    <a:pt x="0" y="11823"/>
                  </a:moveTo>
                  <a:lnTo>
                    <a:pt x="114" y="0"/>
                  </a:lnTo>
                </a:path>
              </a:pathLst>
            </a:custGeom>
            <a:ln w="3175">
              <a:solidFill>
                <a:srgbClr val="565658"/>
              </a:solidFill>
            </a:ln>
          </p:spPr>
          <p:txBody>
            <a:bodyPr wrap="square" lIns="0" tIns="0" rIns="0" bIns="0" rtlCol="0"/>
            <a:lstStyle/>
            <a:p/>
          </p:txBody>
        </p:sp>
        <p:sp>
          <p:nvSpPr>
            <p:cNvPr id="650" name="object 650" descr=""/>
            <p:cNvSpPr/>
            <p:nvPr/>
          </p:nvSpPr>
          <p:spPr>
            <a:xfrm>
              <a:off x="2101331" y="3037049"/>
              <a:ext cx="4445" cy="0"/>
            </a:xfrm>
            <a:custGeom>
              <a:avLst/>
              <a:gdLst/>
              <a:ahLst/>
              <a:cxnLst/>
              <a:rect l="l" t="t" r="r" b="b"/>
              <a:pathLst>
                <a:path w="4444" h="0">
                  <a:moveTo>
                    <a:pt x="0" y="0"/>
                  </a:moveTo>
                  <a:lnTo>
                    <a:pt x="3848" y="0"/>
                  </a:lnTo>
                </a:path>
              </a:pathLst>
            </a:custGeom>
            <a:ln w="3175">
              <a:solidFill>
                <a:srgbClr val="565658"/>
              </a:solidFill>
            </a:ln>
          </p:spPr>
          <p:txBody>
            <a:bodyPr wrap="square" lIns="0" tIns="0" rIns="0" bIns="0" rtlCol="0"/>
            <a:lstStyle/>
            <a:p/>
          </p:txBody>
        </p:sp>
        <p:sp>
          <p:nvSpPr>
            <p:cNvPr id="651" name="object 651" descr=""/>
            <p:cNvSpPr/>
            <p:nvPr/>
          </p:nvSpPr>
          <p:spPr>
            <a:xfrm>
              <a:off x="2100150" y="3025644"/>
              <a:ext cx="1270" cy="1270"/>
            </a:xfrm>
            <a:custGeom>
              <a:avLst/>
              <a:gdLst/>
              <a:ahLst/>
              <a:cxnLst/>
              <a:rect l="l" t="t" r="r" b="b"/>
              <a:pathLst>
                <a:path w="1269" h="1269">
                  <a:moveTo>
                    <a:pt x="1181" y="0"/>
                  </a:moveTo>
                  <a:lnTo>
                    <a:pt x="0" y="1181"/>
                  </a:lnTo>
                </a:path>
              </a:pathLst>
            </a:custGeom>
            <a:ln w="3175">
              <a:solidFill>
                <a:srgbClr val="565658"/>
              </a:solidFill>
            </a:ln>
          </p:spPr>
          <p:txBody>
            <a:bodyPr wrap="square" lIns="0" tIns="0" rIns="0" bIns="0" rtlCol="0"/>
            <a:lstStyle/>
            <a:p/>
          </p:txBody>
        </p:sp>
        <p:sp>
          <p:nvSpPr>
            <p:cNvPr id="652" name="object 652" descr=""/>
            <p:cNvSpPr/>
            <p:nvPr/>
          </p:nvSpPr>
          <p:spPr>
            <a:xfrm>
              <a:off x="2122867" y="3017378"/>
              <a:ext cx="635" cy="635"/>
            </a:xfrm>
            <a:custGeom>
              <a:avLst/>
              <a:gdLst/>
              <a:ahLst/>
              <a:cxnLst/>
              <a:rect l="l" t="t" r="r" b="b"/>
              <a:pathLst>
                <a:path w="635" h="635">
                  <a:moveTo>
                    <a:pt x="342" y="0"/>
                  </a:moveTo>
                  <a:lnTo>
                    <a:pt x="0" y="152"/>
                  </a:lnTo>
                </a:path>
              </a:pathLst>
            </a:custGeom>
            <a:ln w="3175">
              <a:solidFill>
                <a:srgbClr val="565658"/>
              </a:solidFill>
            </a:ln>
          </p:spPr>
          <p:txBody>
            <a:bodyPr wrap="square" lIns="0" tIns="0" rIns="0" bIns="0" rtlCol="0"/>
            <a:lstStyle/>
            <a:p/>
          </p:txBody>
        </p:sp>
        <p:sp>
          <p:nvSpPr>
            <p:cNvPr id="653" name="object 653" descr=""/>
            <p:cNvSpPr/>
            <p:nvPr/>
          </p:nvSpPr>
          <p:spPr>
            <a:xfrm>
              <a:off x="2101342" y="3060693"/>
              <a:ext cx="4445" cy="0"/>
            </a:xfrm>
            <a:custGeom>
              <a:avLst/>
              <a:gdLst/>
              <a:ahLst/>
              <a:cxnLst/>
              <a:rect l="l" t="t" r="r" b="b"/>
              <a:pathLst>
                <a:path w="4444" h="0">
                  <a:moveTo>
                    <a:pt x="3822" y="0"/>
                  </a:moveTo>
                  <a:lnTo>
                    <a:pt x="0" y="0"/>
                  </a:lnTo>
                </a:path>
              </a:pathLst>
            </a:custGeom>
            <a:ln w="3175">
              <a:solidFill>
                <a:srgbClr val="565658"/>
              </a:solidFill>
            </a:ln>
          </p:spPr>
          <p:txBody>
            <a:bodyPr wrap="square" lIns="0" tIns="0" rIns="0" bIns="0" rtlCol="0"/>
            <a:lstStyle/>
            <a:p/>
          </p:txBody>
        </p:sp>
        <p:sp>
          <p:nvSpPr>
            <p:cNvPr id="654" name="object 654" descr=""/>
            <p:cNvSpPr/>
            <p:nvPr/>
          </p:nvSpPr>
          <p:spPr>
            <a:xfrm>
              <a:off x="2619743" y="2082340"/>
              <a:ext cx="2540" cy="0"/>
            </a:xfrm>
            <a:custGeom>
              <a:avLst/>
              <a:gdLst/>
              <a:ahLst/>
              <a:cxnLst/>
              <a:rect l="l" t="t" r="r" b="b"/>
              <a:pathLst>
                <a:path w="2539" h="0">
                  <a:moveTo>
                    <a:pt x="0" y="0"/>
                  </a:moveTo>
                  <a:lnTo>
                    <a:pt x="762" y="0"/>
                  </a:lnTo>
                  <a:lnTo>
                    <a:pt x="2082" y="0"/>
                  </a:lnTo>
                </a:path>
              </a:pathLst>
            </a:custGeom>
            <a:ln w="3175">
              <a:solidFill>
                <a:srgbClr val="565658"/>
              </a:solidFill>
            </a:ln>
          </p:spPr>
          <p:txBody>
            <a:bodyPr wrap="square" lIns="0" tIns="0" rIns="0" bIns="0" rtlCol="0"/>
            <a:lstStyle/>
            <a:p/>
          </p:txBody>
        </p:sp>
        <p:sp>
          <p:nvSpPr>
            <p:cNvPr id="655" name="object 655" descr=""/>
            <p:cNvSpPr/>
            <p:nvPr/>
          </p:nvSpPr>
          <p:spPr>
            <a:xfrm>
              <a:off x="2619738" y="2085913"/>
              <a:ext cx="2540" cy="635"/>
            </a:xfrm>
            <a:custGeom>
              <a:avLst/>
              <a:gdLst/>
              <a:ahLst/>
              <a:cxnLst/>
              <a:rect l="l" t="t" r="r" b="b"/>
              <a:pathLst>
                <a:path w="2539" h="635">
                  <a:moveTo>
                    <a:pt x="2070" y="0"/>
                  </a:moveTo>
                  <a:lnTo>
                    <a:pt x="1041" y="266"/>
                  </a:lnTo>
                  <a:lnTo>
                    <a:pt x="0" y="0"/>
                  </a:lnTo>
                </a:path>
              </a:pathLst>
            </a:custGeom>
            <a:ln w="3175">
              <a:solidFill>
                <a:srgbClr val="565658"/>
              </a:solidFill>
            </a:ln>
          </p:spPr>
          <p:txBody>
            <a:bodyPr wrap="square" lIns="0" tIns="0" rIns="0" bIns="0" rtlCol="0"/>
            <a:lstStyle/>
            <a:p/>
          </p:txBody>
        </p:sp>
        <p:sp>
          <p:nvSpPr>
            <p:cNvPr id="656" name="object 656" descr=""/>
            <p:cNvSpPr/>
            <p:nvPr/>
          </p:nvSpPr>
          <p:spPr>
            <a:xfrm>
              <a:off x="2620773" y="2085023"/>
              <a:ext cx="1905" cy="1270"/>
            </a:xfrm>
            <a:custGeom>
              <a:avLst/>
              <a:gdLst/>
              <a:ahLst/>
              <a:cxnLst/>
              <a:rect l="l" t="t" r="r" b="b"/>
              <a:pathLst>
                <a:path w="1905" h="1269">
                  <a:moveTo>
                    <a:pt x="0" y="889"/>
                  </a:moveTo>
                  <a:lnTo>
                    <a:pt x="1257" y="355"/>
                  </a:lnTo>
                  <a:lnTo>
                    <a:pt x="1549" y="0"/>
                  </a:lnTo>
                </a:path>
              </a:pathLst>
            </a:custGeom>
            <a:ln w="3175">
              <a:solidFill>
                <a:srgbClr val="565658"/>
              </a:solidFill>
            </a:ln>
          </p:spPr>
          <p:txBody>
            <a:bodyPr wrap="square" lIns="0" tIns="0" rIns="0" bIns="0" rtlCol="0"/>
            <a:lstStyle/>
            <a:p/>
          </p:txBody>
        </p:sp>
        <p:sp>
          <p:nvSpPr>
            <p:cNvPr id="657" name="object 657" descr=""/>
            <p:cNvSpPr/>
            <p:nvPr/>
          </p:nvSpPr>
          <p:spPr>
            <a:xfrm>
              <a:off x="2618727" y="2084122"/>
              <a:ext cx="1270" cy="1905"/>
            </a:xfrm>
            <a:custGeom>
              <a:avLst/>
              <a:gdLst/>
              <a:ahLst/>
              <a:cxnLst/>
              <a:rect l="l" t="t" r="r" b="b"/>
              <a:pathLst>
                <a:path w="1269" h="1905">
                  <a:moveTo>
                    <a:pt x="1016" y="1790"/>
                  </a:moveTo>
                  <a:lnTo>
                    <a:pt x="0" y="0"/>
                  </a:lnTo>
                </a:path>
              </a:pathLst>
            </a:custGeom>
            <a:ln w="3175">
              <a:solidFill>
                <a:srgbClr val="565658"/>
              </a:solidFill>
            </a:ln>
          </p:spPr>
          <p:txBody>
            <a:bodyPr wrap="square" lIns="0" tIns="0" rIns="0" bIns="0" rtlCol="0"/>
            <a:lstStyle/>
            <a:p/>
          </p:txBody>
        </p:sp>
        <p:sp>
          <p:nvSpPr>
            <p:cNvPr id="658" name="object 658" descr=""/>
            <p:cNvSpPr/>
            <p:nvPr/>
          </p:nvSpPr>
          <p:spPr>
            <a:xfrm>
              <a:off x="2616620" y="2079975"/>
              <a:ext cx="8890" cy="8890"/>
            </a:xfrm>
            <a:custGeom>
              <a:avLst/>
              <a:gdLst/>
              <a:ahLst/>
              <a:cxnLst/>
              <a:rect l="l" t="t" r="r" b="b"/>
              <a:pathLst>
                <a:path w="8889" h="8889">
                  <a:moveTo>
                    <a:pt x="4152" y="8305"/>
                  </a:moveTo>
                  <a:lnTo>
                    <a:pt x="2565" y="8000"/>
                  </a:lnTo>
                  <a:lnTo>
                    <a:pt x="1219" y="7086"/>
                  </a:lnTo>
                  <a:lnTo>
                    <a:pt x="317" y="5740"/>
                  </a:lnTo>
                  <a:lnTo>
                    <a:pt x="0" y="4152"/>
                  </a:lnTo>
                  <a:lnTo>
                    <a:pt x="317" y="2552"/>
                  </a:lnTo>
                  <a:lnTo>
                    <a:pt x="1219" y="1219"/>
                  </a:lnTo>
                  <a:lnTo>
                    <a:pt x="2565" y="304"/>
                  </a:lnTo>
                  <a:lnTo>
                    <a:pt x="4152" y="0"/>
                  </a:lnTo>
                  <a:lnTo>
                    <a:pt x="5753" y="304"/>
                  </a:lnTo>
                  <a:lnTo>
                    <a:pt x="7086" y="1219"/>
                  </a:lnTo>
                  <a:lnTo>
                    <a:pt x="8000" y="2552"/>
                  </a:lnTo>
                  <a:lnTo>
                    <a:pt x="8305" y="4152"/>
                  </a:lnTo>
                  <a:lnTo>
                    <a:pt x="8000" y="5740"/>
                  </a:lnTo>
                  <a:lnTo>
                    <a:pt x="7086" y="7086"/>
                  </a:lnTo>
                  <a:lnTo>
                    <a:pt x="5753" y="8000"/>
                  </a:lnTo>
                  <a:lnTo>
                    <a:pt x="4152" y="8305"/>
                  </a:lnTo>
                </a:path>
              </a:pathLst>
            </a:custGeom>
            <a:ln w="3175">
              <a:solidFill>
                <a:srgbClr val="565658"/>
              </a:solidFill>
            </a:ln>
          </p:spPr>
          <p:txBody>
            <a:bodyPr wrap="square" lIns="0" tIns="0" rIns="0" bIns="0" rtlCol="0"/>
            <a:lstStyle/>
            <a:p/>
          </p:txBody>
        </p:sp>
        <p:sp>
          <p:nvSpPr>
            <p:cNvPr id="659" name="object 659" descr=""/>
            <p:cNvSpPr/>
            <p:nvPr/>
          </p:nvSpPr>
          <p:spPr>
            <a:xfrm>
              <a:off x="2618987" y="2083239"/>
              <a:ext cx="635" cy="1905"/>
            </a:xfrm>
            <a:custGeom>
              <a:avLst/>
              <a:gdLst/>
              <a:ahLst/>
              <a:cxnLst/>
              <a:rect l="l" t="t" r="r" b="b"/>
              <a:pathLst>
                <a:path w="635" h="1905">
                  <a:moveTo>
                    <a:pt x="254" y="0"/>
                  </a:moveTo>
                  <a:lnTo>
                    <a:pt x="0" y="889"/>
                  </a:lnTo>
                  <a:lnTo>
                    <a:pt x="254" y="1790"/>
                  </a:lnTo>
                </a:path>
              </a:pathLst>
            </a:custGeom>
            <a:ln w="3175">
              <a:solidFill>
                <a:srgbClr val="565658"/>
              </a:solidFill>
            </a:ln>
          </p:spPr>
          <p:txBody>
            <a:bodyPr wrap="square" lIns="0" tIns="0" rIns="0" bIns="0" rtlCol="0"/>
            <a:lstStyle/>
            <a:p/>
          </p:txBody>
        </p:sp>
        <p:sp>
          <p:nvSpPr>
            <p:cNvPr id="660" name="object 660" descr=""/>
            <p:cNvSpPr/>
            <p:nvPr/>
          </p:nvSpPr>
          <p:spPr>
            <a:xfrm>
              <a:off x="2620786" y="2082350"/>
              <a:ext cx="1905" cy="1270"/>
            </a:xfrm>
            <a:custGeom>
              <a:avLst/>
              <a:gdLst/>
              <a:ahLst/>
              <a:cxnLst/>
              <a:rect l="l" t="t" r="r" b="b"/>
              <a:pathLst>
                <a:path w="1905" h="1269">
                  <a:moveTo>
                    <a:pt x="1536" y="889"/>
                  </a:moveTo>
                  <a:lnTo>
                    <a:pt x="1257" y="520"/>
                  </a:lnTo>
                  <a:lnTo>
                    <a:pt x="0" y="0"/>
                  </a:lnTo>
                </a:path>
              </a:pathLst>
            </a:custGeom>
            <a:ln w="3175">
              <a:solidFill>
                <a:srgbClr val="565658"/>
              </a:solidFill>
            </a:ln>
          </p:spPr>
          <p:txBody>
            <a:bodyPr wrap="square" lIns="0" tIns="0" rIns="0" bIns="0" rtlCol="0"/>
            <a:lstStyle/>
            <a:p/>
          </p:txBody>
        </p:sp>
        <p:sp>
          <p:nvSpPr>
            <p:cNvPr id="661" name="object 661" descr=""/>
            <p:cNvSpPr/>
            <p:nvPr/>
          </p:nvSpPr>
          <p:spPr>
            <a:xfrm>
              <a:off x="2622322" y="2083235"/>
              <a:ext cx="635" cy="1905"/>
            </a:xfrm>
            <a:custGeom>
              <a:avLst/>
              <a:gdLst/>
              <a:ahLst/>
              <a:cxnLst/>
              <a:rect l="l" t="t" r="r" b="b"/>
              <a:pathLst>
                <a:path w="635" h="1905">
                  <a:moveTo>
                    <a:pt x="0" y="1777"/>
                  </a:moveTo>
                  <a:lnTo>
                    <a:pt x="254" y="888"/>
                  </a:lnTo>
                  <a:lnTo>
                    <a:pt x="0" y="0"/>
                  </a:lnTo>
                </a:path>
              </a:pathLst>
            </a:custGeom>
            <a:ln w="3175">
              <a:solidFill>
                <a:srgbClr val="565658"/>
              </a:solidFill>
            </a:ln>
          </p:spPr>
          <p:txBody>
            <a:bodyPr wrap="square" lIns="0" tIns="0" rIns="0" bIns="0" rtlCol="0"/>
            <a:lstStyle/>
            <a:p/>
          </p:txBody>
        </p:sp>
        <p:sp>
          <p:nvSpPr>
            <p:cNvPr id="662" name="object 662" descr=""/>
            <p:cNvSpPr/>
            <p:nvPr/>
          </p:nvSpPr>
          <p:spPr>
            <a:xfrm>
              <a:off x="2619738" y="2085913"/>
              <a:ext cx="2540" cy="0"/>
            </a:xfrm>
            <a:custGeom>
              <a:avLst/>
              <a:gdLst/>
              <a:ahLst/>
              <a:cxnLst/>
              <a:rect l="l" t="t" r="r" b="b"/>
              <a:pathLst>
                <a:path w="2539" h="0">
                  <a:moveTo>
                    <a:pt x="2070" y="0"/>
                  </a:moveTo>
                  <a:lnTo>
                    <a:pt x="762" y="0"/>
                  </a:lnTo>
                  <a:lnTo>
                    <a:pt x="0" y="0"/>
                  </a:lnTo>
                </a:path>
              </a:pathLst>
            </a:custGeom>
            <a:ln w="3175">
              <a:solidFill>
                <a:srgbClr val="565658"/>
              </a:solidFill>
            </a:ln>
          </p:spPr>
          <p:txBody>
            <a:bodyPr wrap="square" lIns="0" tIns="0" rIns="0" bIns="0" rtlCol="0"/>
            <a:lstStyle/>
            <a:p/>
          </p:txBody>
        </p:sp>
        <p:sp>
          <p:nvSpPr>
            <p:cNvPr id="663" name="object 663" descr=""/>
            <p:cNvSpPr/>
            <p:nvPr/>
          </p:nvSpPr>
          <p:spPr>
            <a:xfrm>
              <a:off x="2621809" y="2084121"/>
              <a:ext cx="1270" cy="1905"/>
            </a:xfrm>
            <a:custGeom>
              <a:avLst/>
              <a:gdLst/>
              <a:ahLst/>
              <a:cxnLst/>
              <a:rect l="l" t="t" r="r" b="b"/>
              <a:pathLst>
                <a:path w="1269" h="1905">
                  <a:moveTo>
                    <a:pt x="1028" y="0"/>
                  </a:moveTo>
                  <a:lnTo>
                    <a:pt x="761" y="1041"/>
                  </a:lnTo>
                  <a:lnTo>
                    <a:pt x="0" y="1803"/>
                  </a:lnTo>
                </a:path>
              </a:pathLst>
            </a:custGeom>
            <a:ln w="3175">
              <a:solidFill>
                <a:srgbClr val="565658"/>
              </a:solidFill>
            </a:ln>
          </p:spPr>
          <p:txBody>
            <a:bodyPr wrap="square" lIns="0" tIns="0" rIns="0" bIns="0" rtlCol="0"/>
            <a:lstStyle/>
            <a:p/>
          </p:txBody>
        </p:sp>
        <p:sp>
          <p:nvSpPr>
            <p:cNvPr id="664" name="object 664" descr=""/>
            <p:cNvSpPr/>
            <p:nvPr/>
          </p:nvSpPr>
          <p:spPr>
            <a:xfrm>
              <a:off x="2671098" y="2062558"/>
              <a:ext cx="5080" cy="0"/>
            </a:xfrm>
            <a:custGeom>
              <a:avLst/>
              <a:gdLst/>
              <a:ahLst/>
              <a:cxnLst/>
              <a:rect l="l" t="t" r="r" b="b"/>
              <a:pathLst>
                <a:path w="5080" h="0">
                  <a:moveTo>
                    <a:pt x="139" y="0"/>
                  </a:moveTo>
                  <a:lnTo>
                    <a:pt x="0" y="0"/>
                  </a:lnTo>
                  <a:lnTo>
                    <a:pt x="317" y="0"/>
                  </a:lnTo>
                  <a:lnTo>
                    <a:pt x="4127" y="0"/>
                  </a:lnTo>
                  <a:lnTo>
                    <a:pt x="4483" y="0"/>
                  </a:lnTo>
                </a:path>
              </a:pathLst>
            </a:custGeom>
            <a:ln w="3175">
              <a:solidFill>
                <a:srgbClr val="565658"/>
              </a:solidFill>
            </a:ln>
          </p:spPr>
          <p:txBody>
            <a:bodyPr wrap="square" lIns="0" tIns="0" rIns="0" bIns="0" rtlCol="0"/>
            <a:lstStyle/>
            <a:p/>
          </p:txBody>
        </p:sp>
        <p:sp>
          <p:nvSpPr>
            <p:cNvPr id="665" name="object 665" descr=""/>
            <p:cNvSpPr/>
            <p:nvPr/>
          </p:nvSpPr>
          <p:spPr>
            <a:xfrm>
              <a:off x="2621809" y="2084121"/>
              <a:ext cx="1270" cy="1905"/>
            </a:xfrm>
            <a:custGeom>
              <a:avLst/>
              <a:gdLst/>
              <a:ahLst/>
              <a:cxnLst/>
              <a:rect l="l" t="t" r="r" b="b"/>
              <a:pathLst>
                <a:path w="1269" h="1905">
                  <a:moveTo>
                    <a:pt x="1028" y="0"/>
                  </a:moveTo>
                  <a:lnTo>
                    <a:pt x="0" y="1803"/>
                  </a:lnTo>
                </a:path>
              </a:pathLst>
            </a:custGeom>
            <a:ln w="3175">
              <a:solidFill>
                <a:srgbClr val="565658"/>
              </a:solidFill>
            </a:ln>
          </p:spPr>
          <p:txBody>
            <a:bodyPr wrap="square" lIns="0" tIns="0" rIns="0" bIns="0" rtlCol="0"/>
            <a:lstStyle/>
            <a:p/>
          </p:txBody>
        </p:sp>
        <p:sp>
          <p:nvSpPr>
            <p:cNvPr id="666" name="object 666" descr=""/>
            <p:cNvSpPr/>
            <p:nvPr/>
          </p:nvSpPr>
          <p:spPr>
            <a:xfrm>
              <a:off x="2675882" y="2062558"/>
              <a:ext cx="10160" cy="0"/>
            </a:xfrm>
            <a:custGeom>
              <a:avLst/>
              <a:gdLst/>
              <a:ahLst/>
              <a:cxnLst/>
              <a:rect l="l" t="t" r="r" b="b"/>
              <a:pathLst>
                <a:path w="10160" h="0">
                  <a:moveTo>
                    <a:pt x="0" y="0"/>
                  </a:moveTo>
                  <a:lnTo>
                    <a:pt x="0" y="0"/>
                  </a:lnTo>
                  <a:lnTo>
                    <a:pt x="9385" y="0"/>
                  </a:lnTo>
                  <a:lnTo>
                    <a:pt x="9563" y="0"/>
                  </a:lnTo>
                </a:path>
              </a:pathLst>
            </a:custGeom>
            <a:ln w="3175">
              <a:solidFill>
                <a:srgbClr val="565658"/>
              </a:solidFill>
            </a:ln>
          </p:spPr>
          <p:txBody>
            <a:bodyPr wrap="square" lIns="0" tIns="0" rIns="0" bIns="0" rtlCol="0"/>
            <a:lstStyle/>
            <a:p/>
          </p:txBody>
        </p:sp>
        <p:sp>
          <p:nvSpPr>
            <p:cNvPr id="667" name="object 667" descr=""/>
            <p:cNvSpPr/>
            <p:nvPr/>
          </p:nvSpPr>
          <p:spPr>
            <a:xfrm>
              <a:off x="2619743" y="2082073"/>
              <a:ext cx="2540" cy="635"/>
            </a:xfrm>
            <a:custGeom>
              <a:avLst/>
              <a:gdLst/>
              <a:ahLst/>
              <a:cxnLst/>
              <a:rect l="l" t="t" r="r" b="b"/>
              <a:pathLst>
                <a:path w="2539" h="635">
                  <a:moveTo>
                    <a:pt x="0" y="266"/>
                  </a:moveTo>
                  <a:lnTo>
                    <a:pt x="1028" y="0"/>
                  </a:lnTo>
                  <a:lnTo>
                    <a:pt x="2082" y="266"/>
                  </a:lnTo>
                </a:path>
              </a:pathLst>
            </a:custGeom>
            <a:ln w="3175">
              <a:solidFill>
                <a:srgbClr val="565658"/>
              </a:solidFill>
            </a:ln>
          </p:spPr>
          <p:txBody>
            <a:bodyPr wrap="square" lIns="0" tIns="0" rIns="0" bIns="0" rtlCol="0"/>
            <a:lstStyle/>
            <a:p/>
          </p:txBody>
        </p:sp>
        <p:sp>
          <p:nvSpPr>
            <p:cNvPr id="668" name="object 668" descr=""/>
            <p:cNvSpPr/>
            <p:nvPr/>
          </p:nvSpPr>
          <p:spPr>
            <a:xfrm>
              <a:off x="2617103" y="2080438"/>
              <a:ext cx="7620" cy="7620"/>
            </a:xfrm>
            <a:custGeom>
              <a:avLst/>
              <a:gdLst/>
              <a:ahLst/>
              <a:cxnLst/>
              <a:rect l="l" t="t" r="r" b="b"/>
              <a:pathLst>
                <a:path w="7619" h="7619">
                  <a:moveTo>
                    <a:pt x="3670" y="7378"/>
                  </a:moveTo>
                  <a:lnTo>
                    <a:pt x="5079" y="7099"/>
                  </a:lnTo>
                  <a:lnTo>
                    <a:pt x="6286" y="6286"/>
                  </a:lnTo>
                  <a:lnTo>
                    <a:pt x="7073" y="5092"/>
                  </a:lnTo>
                  <a:lnTo>
                    <a:pt x="7365" y="3683"/>
                  </a:lnTo>
                  <a:lnTo>
                    <a:pt x="7073" y="2273"/>
                  </a:lnTo>
                  <a:lnTo>
                    <a:pt x="6286" y="1092"/>
                  </a:lnTo>
                  <a:lnTo>
                    <a:pt x="5079" y="279"/>
                  </a:lnTo>
                  <a:lnTo>
                    <a:pt x="3670" y="0"/>
                  </a:lnTo>
                  <a:lnTo>
                    <a:pt x="2260" y="279"/>
                  </a:lnTo>
                  <a:lnTo>
                    <a:pt x="1079" y="1092"/>
                  </a:lnTo>
                  <a:lnTo>
                    <a:pt x="279" y="2273"/>
                  </a:lnTo>
                  <a:lnTo>
                    <a:pt x="0" y="3683"/>
                  </a:lnTo>
                  <a:lnTo>
                    <a:pt x="279" y="5092"/>
                  </a:lnTo>
                  <a:lnTo>
                    <a:pt x="1079" y="6286"/>
                  </a:lnTo>
                  <a:lnTo>
                    <a:pt x="2260" y="7099"/>
                  </a:lnTo>
                  <a:lnTo>
                    <a:pt x="3670" y="7378"/>
                  </a:lnTo>
                </a:path>
              </a:pathLst>
            </a:custGeom>
            <a:ln w="3175">
              <a:solidFill>
                <a:srgbClr val="565658"/>
              </a:solidFill>
            </a:ln>
          </p:spPr>
          <p:txBody>
            <a:bodyPr wrap="square" lIns="0" tIns="0" rIns="0" bIns="0" rtlCol="0"/>
            <a:lstStyle/>
            <a:p/>
          </p:txBody>
        </p:sp>
        <p:sp>
          <p:nvSpPr>
            <p:cNvPr id="669" name="object 669" descr=""/>
            <p:cNvSpPr/>
            <p:nvPr/>
          </p:nvSpPr>
          <p:spPr>
            <a:xfrm>
              <a:off x="2298306" y="2241246"/>
              <a:ext cx="635" cy="1905"/>
            </a:xfrm>
            <a:custGeom>
              <a:avLst/>
              <a:gdLst/>
              <a:ahLst/>
              <a:cxnLst/>
              <a:rect l="l" t="t" r="r" b="b"/>
              <a:pathLst>
                <a:path w="635" h="1905">
                  <a:moveTo>
                    <a:pt x="254" y="0"/>
                  </a:moveTo>
                  <a:lnTo>
                    <a:pt x="0" y="1739"/>
                  </a:lnTo>
                </a:path>
              </a:pathLst>
            </a:custGeom>
            <a:ln w="3175">
              <a:solidFill>
                <a:srgbClr val="565658"/>
              </a:solidFill>
            </a:ln>
          </p:spPr>
          <p:txBody>
            <a:bodyPr wrap="square" lIns="0" tIns="0" rIns="0" bIns="0" rtlCol="0"/>
            <a:lstStyle/>
            <a:p/>
          </p:txBody>
        </p:sp>
        <p:sp>
          <p:nvSpPr>
            <p:cNvPr id="670" name="object 670" descr=""/>
            <p:cNvSpPr/>
            <p:nvPr/>
          </p:nvSpPr>
          <p:spPr>
            <a:xfrm>
              <a:off x="2297766" y="2245624"/>
              <a:ext cx="635" cy="2540"/>
            </a:xfrm>
            <a:custGeom>
              <a:avLst/>
              <a:gdLst/>
              <a:ahLst/>
              <a:cxnLst/>
              <a:rect l="l" t="t" r="r" b="b"/>
              <a:pathLst>
                <a:path w="635" h="2539">
                  <a:moveTo>
                    <a:pt x="266" y="0"/>
                  </a:moveTo>
                  <a:lnTo>
                    <a:pt x="0" y="2451"/>
                  </a:lnTo>
                </a:path>
              </a:pathLst>
            </a:custGeom>
            <a:ln w="3175">
              <a:solidFill>
                <a:srgbClr val="565658"/>
              </a:solidFill>
            </a:ln>
          </p:spPr>
          <p:txBody>
            <a:bodyPr wrap="square" lIns="0" tIns="0" rIns="0" bIns="0" rtlCol="0"/>
            <a:lstStyle/>
            <a:p/>
          </p:txBody>
        </p:sp>
        <p:sp>
          <p:nvSpPr>
            <p:cNvPr id="671" name="object 671" descr=""/>
            <p:cNvSpPr/>
            <p:nvPr/>
          </p:nvSpPr>
          <p:spPr>
            <a:xfrm>
              <a:off x="2426130" y="2307294"/>
              <a:ext cx="3175" cy="23495"/>
            </a:xfrm>
            <a:custGeom>
              <a:avLst/>
              <a:gdLst/>
              <a:ahLst/>
              <a:cxnLst/>
              <a:rect l="l" t="t" r="r" b="b"/>
              <a:pathLst>
                <a:path w="3175" h="23494">
                  <a:moveTo>
                    <a:pt x="0" y="23050"/>
                  </a:moveTo>
                  <a:lnTo>
                    <a:pt x="3086" y="0"/>
                  </a:lnTo>
                </a:path>
              </a:pathLst>
            </a:custGeom>
            <a:ln w="3175">
              <a:solidFill>
                <a:srgbClr val="565658"/>
              </a:solidFill>
            </a:ln>
          </p:spPr>
          <p:txBody>
            <a:bodyPr wrap="square" lIns="0" tIns="0" rIns="0" bIns="0" rtlCol="0"/>
            <a:lstStyle/>
            <a:p/>
          </p:txBody>
        </p:sp>
        <p:sp>
          <p:nvSpPr>
            <p:cNvPr id="672" name="object 672" descr=""/>
            <p:cNvSpPr/>
            <p:nvPr/>
          </p:nvSpPr>
          <p:spPr>
            <a:xfrm>
              <a:off x="2437813" y="2242778"/>
              <a:ext cx="3810" cy="14604"/>
            </a:xfrm>
            <a:custGeom>
              <a:avLst/>
              <a:gdLst/>
              <a:ahLst/>
              <a:cxnLst/>
              <a:rect l="l" t="t" r="r" b="b"/>
              <a:pathLst>
                <a:path w="3810" h="14605">
                  <a:moveTo>
                    <a:pt x="0" y="14516"/>
                  </a:moveTo>
                  <a:lnTo>
                    <a:pt x="2984" y="1727"/>
                  </a:lnTo>
                  <a:lnTo>
                    <a:pt x="3479" y="0"/>
                  </a:lnTo>
                </a:path>
              </a:pathLst>
            </a:custGeom>
            <a:ln w="3175">
              <a:solidFill>
                <a:srgbClr val="565658"/>
              </a:solidFill>
            </a:ln>
          </p:spPr>
          <p:txBody>
            <a:bodyPr wrap="square" lIns="0" tIns="0" rIns="0" bIns="0" rtlCol="0"/>
            <a:lstStyle/>
            <a:p/>
          </p:txBody>
        </p:sp>
        <p:sp>
          <p:nvSpPr>
            <p:cNvPr id="673" name="object 673" descr=""/>
            <p:cNvSpPr/>
            <p:nvPr/>
          </p:nvSpPr>
          <p:spPr>
            <a:xfrm>
              <a:off x="2441981" y="2239444"/>
              <a:ext cx="635" cy="1270"/>
            </a:xfrm>
            <a:custGeom>
              <a:avLst/>
              <a:gdLst/>
              <a:ahLst/>
              <a:cxnLst/>
              <a:rect l="l" t="t" r="r" b="b"/>
              <a:pathLst>
                <a:path w="635" h="1269">
                  <a:moveTo>
                    <a:pt x="0" y="914"/>
                  </a:moveTo>
                  <a:lnTo>
                    <a:pt x="266" y="0"/>
                  </a:lnTo>
                </a:path>
              </a:pathLst>
            </a:custGeom>
            <a:ln w="3175">
              <a:solidFill>
                <a:srgbClr val="565658"/>
              </a:solidFill>
            </a:ln>
          </p:spPr>
          <p:txBody>
            <a:bodyPr wrap="square" lIns="0" tIns="0" rIns="0" bIns="0" rtlCol="0"/>
            <a:lstStyle/>
            <a:p/>
          </p:txBody>
        </p:sp>
        <p:sp>
          <p:nvSpPr>
            <p:cNvPr id="674" name="object 674" descr=""/>
            <p:cNvSpPr/>
            <p:nvPr/>
          </p:nvSpPr>
          <p:spPr>
            <a:xfrm>
              <a:off x="2444802" y="2229584"/>
              <a:ext cx="635" cy="1270"/>
            </a:xfrm>
            <a:custGeom>
              <a:avLst/>
              <a:gdLst/>
              <a:ahLst/>
              <a:cxnLst/>
              <a:rect l="l" t="t" r="r" b="b"/>
              <a:pathLst>
                <a:path w="635" h="1269">
                  <a:moveTo>
                    <a:pt x="0" y="927"/>
                  </a:moveTo>
                  <a:lnTo>
                    <a:pt x="279" y="0"/>
                  </a:lnTo>
                </a:path>
              </a:pathLst>
            </a:custGeom>
            <a:ln w="3175">
              <a:solidFill>
                <a:srgbClr val="565658"/>
              </a:solidFill>
            </a:ln>
          </p:spPr>
          <p:txBody>
            <a:bodyPr wrap="square" lIns="0" tIns="0" rIns="0" bIns="0" rtlCol="0"/>
            <a:lstStyle/>
            <a:p/>
          </p:txBody>
        </p:sp>
        <p:sp>
          <p:nvSpPr>
            <p:cNvPr id="675" name="object 675" descr=""/>
            <p:cNvSpPr/>
            <p:nvPr/>
          </p:nvSpPr>
          <p:spPr>
            <a:xfrm>
              <a:off x="2445918" y="2225746"/>
              <a:ext cx="635" cy="1270"/>
            </a:xfrm>
            <a:custGeom>
              <a:avLst/>
              <a:gdLst/>
              <a:ahLst/>
              <a:cxnLst/>
              <a:rect l="l" t="t" r="r" b="b"/>
              <a:pathLst>
                <a:path w="635" h="1269">
                  <a:moveTo>
                    <a:pt x="0" y="914"/>
                  </a:moveTo>
                  <a:lnTo>
                    <a:pt x="254" y="0"/>
                  </a:lnTo>
                </a:path>
              </a:pathLst>
            </a:custGeom>
            <a:ln w="3175">
              <a:solidFill>
                <a:srgbClr val="565658"/>
              </a:solidFill>
            </a:ln>
          </p:spPr>
          <p:txBody>
            <a:bodyPr wrap="square" lIns="0" tIns="0" rIns="0" bIns="0" rtlCol="0"/>
            <a:lstStyle/>
            <a:p/>
          </p:txBody>
        </p:sp>
        <p:sp>
          <p:nvSpPr>
            <p:cNvPr id="676" name="object 676" descr=""/>
            <p:cNvSpPr/>
            <p:nvPr/>
          </p:nvSpPr>
          <p:spPr>
            <a:xfrm>
              <a:off x="2449824" y="2203348"/>
              <a:ext cx="3175" cy="10160"/>
            </a:xfrm>
            <a:custGeom>
              <a:avLst/>
              <a:gdLst/>
              <a:ahLst/>
              <a:cxnLst/>
              <a:rect l="l" t="t" r="r" b="b"/>
              <a:pathLst>
                <a:path w="3175" h="10160">
                  <a:moveTo>
                    <a:pt x="0" y="9626"/>
                  </a:moveTo>
                  <a:lnTo>
                    <a:pt x="2730" y="0"/>
                  </a:lnTo>
                </a:path>
              </a:pathLst>
            </a:custGeom>
            <a:ln w="3175">
              <a:solidFill>
                <a:srgbClr val="565658"/>
              </a:solidFill>
            </a:ln>
          </p:spPr>
          <p:txBody>
            <a:bodyPr wrap="square" lIns="0" tIns="0" rIns="0" bIns="0" rtlCol="0"/>
            <a:lstStyle/>
            <a:p/>
          </p:txBody>
        </p:sp>
        <p:sp>
          <p:nvSpPr>
            <p:cNvPr id="677" name="object 677" descr=""/>
            <p:cNvSpPr/>
            <p:nvPr/>
          </p:nvSpPr>
          <p:spPr>
            <a:xfrm>
              <a:off x="2288573" y="2336148"/>
              <a:ext cx="635" cy="1905"/>
            </a:xfrm>
            <a:custGeom>
              <a:avLst/>
              <a:gdLst/>
              <a:ahLst/>
              <a:cxnLst/>
              <a:rect l="l" t="t" r="r" b="b"/>
              <a:pathLst>
                <a:path w="635" h="1905">
                  <a:moveTo>
                    <a:pt x="152" y="0"/>
                  </a:moveTo>
                  <a:lnTo>
                    <a:pt x="0" y="1778"/>
                  </a:lnTo>
                </a:path>
              </a:pathLst>
            </a:custGeom>
            <a:ln w="3175">
              <a:solidFill>
                <a:srgbClr val="565658"/>
              </a:solidFill>
            </a:ln>
          </p:spPr>
          <p:txBody>
            <a:bodyPr wrap="square" lIns="0" tIns="0" rIns="0" bIns="0" rtlCol="0"/>
            <a:lstStyle/>
            <a:p/>
          </p:txBody>
        </p:sp>
        <p:sp>
          <p:nvSpPr>
            <p:cNvPr id="678" name="object 678" descr=""/>
            <p:cNvSpPr/>
            <p:nvPr/>
          </p:nvSpPr>
          <p:spPr>
            <a:xfrm>
              <a:off x="2287997" y="2344483"/>
              <a:ext cx="635" cy="635"/>
            </a:xfrm>
            <a:custGeom>
              <a:avLst/>
              <a:gdLst/>
              <a:ahLst/>
              <a:cxnLst/>
              <a:rect l="l" t="t" r="r" b="b"/>
              <a:pathLst>
                <a:path w="635" h="635">
                  <a:moveTo>
                    <a:pt x="50" y="0"/>
                  </a:moveTo>
                  <a:lnTo>
                    <a:pt x="0" y="558"/>
                  </a:lnTo>
                </a:path>
              </a:pathLst>
            </a:custGeom>
            <a:ln w="3175">
              <a:solidFill>
                <a:srgbClr val="565658"/>
              </a:solidFill>
            </a:ln>
          </p:spPr>
          <p:txBody>
            <a:bodyPr wrap="square" lIns="0" tIns="0" rIns="0" bIns="0" rtlCol="0"/>
            <a:lstStyle/>
            <a:p/>
          </p:txBody>
        </p:sp>
        <p:sp>
          <p:nvSpPr>
            <p:cNvPr id="679" name="object 679" descr=""/>
            <p:cNvSpPr/>
            <p:nvPr/>
          </p:nvSpPr>
          <p:spPr>
            <a:xfrm>
              <a:off x="2418584" y="2334920"/>
              <a:ext cx="6985" cy="2540"/>
            </a:xfrm>
            <a:custGeom>
              <a:avLst/>
              <a:gdLst/>
              <a:ahLst/>
              <a:cxnLst/>
              <a:rect l="l" t="t" r="r" b="b"/>
              <a:pathLst>
                <a:path w="6985" h="2539">
                  <a:moveTo>
                    <a:pt x="0" y="0"/>
                  </a:moveTo>
                  <a:lnTo>
                    <a:pt x="3695" y="1320"/>
                  </a:lnTo>
                  <a:lnTo>
                    <a:pt x="4140" y="1498"/>
                  </a:lnTo>
                  <a:lnTo>
                    <a:pt x="6108" y="2184"/>
                  </a:lnTo>
                  <a:lnTo>
                    <a:pt x="6286" y="2235"/>
                  </a:lnTo>
                </a:path>
              </a:pathLst>
            </a:custGeom>
            <a:ln w="3175">
              <a:solidFill>
                <a:srgbClr val="565658"/>
              </a:solidFill>
            </a:ln>
          </p:spPr>
          <p:txBody>
            <a:bodyPr wrap="square" lIns="0" tIns="0" rIns="0" bIns="0" rtlCol="0"/>
            <a:lstStyle/>
            <a:p/>
          </p:txBody>
        </p:sp>
        <p:sp>
          <p:nvSpPr>
            <p:cNvPr id="680" name="object 680" descr=""/>
            <p:cNvSpPr/>
            <p:nvPr/>
          </p:nvSpPr>
          <p:spPr>
            <a:xfrm>
              <a:off x="2431749" y="2251875"/>
              <a:ext cx="6350" cy="3175"/>
            </a:xfrm>
            <a:custGeom>
              <a:avLst/>
              <a:gdLst/>
              <a:ahLst/>
              <a:cxnLst/>
              <a:rect l="l" t="t" r="r" b="b"/>
              <a:pathLst>
                <a:path w="6350" h="3175">
                  <a:moveTo>
                    <a:pt x="0" y="0"/>
                  </a:moveTo>
                  <a:lnTo>
                    <a:pt x="3467" y="1816"/>
                  </a:lnTo>
                  <a:lnTo>
                    <a:pt x="3911" y="2044"/>
                  </a:lnTo>
                  <a:lnTo>
                    <a:pt x="5740" y="3009"/>
                  </a:lnTo>
                  <a:lnTo>
                    <a:pt x="5905" y="3086"/>
                  </a:lnTo>
                </a:path>
              </a:pathLst>
            </a:custGeom>
            <a:ln w="3175">
              <a:solidFill>
                <a:srgbClr val="565658"/>
              </a:solidFill>
            </a:ln>
          </p:spPr>
          <p:txBody>
            <a:bodyPr wrap="square" lIns="0" tIns="0" rIns="0" bIns="0" rtlCol="0"/>
            <a:lstStyle/>
            <a:p/>
          </p:txBody>
        </p:sp>
        <p:sp>
          <p:nvSpPr>
            <p:cNvPr id="681" name="object 681" descr=""/>
            <p:cNvSpPr/>
            <p:nvPr/>
          </p:nvSpPr>
          <p:spPr>
            <a:xfrm>
              <a:off x="2292111" y="2307406"/>
              <a:ext cx="6350" cy="2540"/>
            </a:xfrm>
            <a:custGeom>
              <a:avLst/>
              <a:gdLst/>
              <a:ahLst/>
              <a:cxnLst/>
              <a:rect l="l" t="t" r="r" b="b"/>
              <a:pathLst>
                <a:path w="6350" h="2539">
                  <a:moveTo>
                    <a:pt x="6070" y="2146"/>
                  </a:moveTo>
                  <a:lnTo>
                    <a:pt x="2400" y="863"/>
                  </a:lnTo>
                  <a:lnTo>
                    <a:pt x="1968" y="698"/>
                  </a:lnTo>
                  <a:lnTo>
                    <a:pt x="0" y="0"/>
                  </a:lnTo>
                </a:path>
              </a:pathLst>
            </a:custGeom>
            <a:ln w="3175">
              <a:solidFill>
                <a:srgbClr val="565658"/>
              </a:solidFill>
            </a:ln>
          </p:spPr>
          <p:txBody>
            <a:bodyPr wrap="square" lIns="0" tIns="0" rIns="0" bIns="0" rtlCol="0"/>
            <a:lstStyle/>
            <a:p/>
          </p:txBody>
        </p:sp>
        <p:sp>
          <p:nvSpPr>
            <p:cNvPr id="682" name="object 682" descr=""/>
            <p:cNvSpPr/>
            <p:nvPr/>
          </p:nvSpPr>
          <p:spPr>
            <a:xfrm>
              <a:off x="2291506" y="2306703"/>
              <a:ext cx="635" cy="635"/>
            </a:xfrm>
            <a:custGeom>
              <a:avLst/>
              <a:gdLst/>
              <a:ahLst/>
              <a:cxnLst/>
              <a:rect l="l" t="t" r="r" b="b"/>
              <a:pathLst>
                <a:path w="635" h="635">
                  <a:moveTo>
                    <a:pt x="368" y="622"/>
                  </a:moveTo>
                  <a:lnTo>
                    <a:pt x="190" y="533"/>
                  </a:lnTo>
                  <a:lnTo>
                    <a:pt x="63" y="368"/>
                  </a:lnTo>
                  <a:lnTo>
                    <a:pt x="12" y="203"/>
                  </a:lnTo>
                  <a:lnTo>
                    <a:pt x="0" y="0"/>
                  </a:lnTo>
                </a:path>
              </a:pathLst>
            </a:custGeom>
            <a:ln w="3175">
              <a:solidFill>
                <a:srgbClr val="565658"/>
              </a:solidFill>
            </a:ln>
          </p:spPr>
          <p:txBody>
            <a:bodyPr wrap="square" lIns="0" tIns="0" rIns="0" bIns="0" rtlCol="0"/>
            <a:lstStyle/>
            <a:p/>
          </p:txBody>
        </p:sp>
        <p:sp>
          <p:nvSpPr>
            <p:cNvPr id="683" name="object 683" descr=""/>
            <p:cNvSpPr/>
            <p:nvPr/>
          </p:nvSpPr>
          <p:spPr>
            <a:xfrm>
              <a:off x="2419328" y="2324521"/>
              <a:ext cx="6985" cy="1270"/>
            </a:xfrm>
            <a:custGeom>
              <a:avLst/>
              <a:gdLst/>
              <a:ahLst/>
              <a:cxnLst/>
              <a:rect l="l" t="t" r="r" b="b"/>
              <a:pathLst>
                <a:path w="6985" h="1269">
                  <a:moveTo>
                    <a:pt x="6845" y="0"/>
                  </a:moveTo>
                  <a:lnTo>
                    <a:pt x="6718" y="12"/>
                  </a:lnTo>
                  <a:lnTo>
                    <a:pt x="6540" y="63"/>
                  </a:lnTo>
                  <a:lnTo>
                    <a:pt x="4406" y="431"/>
                  </a:lnTo>
                  <a:lnTo>
                    <a:pt x="3936" y="533"/>
                  </a:lnTo>
                  <a:lnTo>
                    <a:pt x="0" y="1244"/>
                  </a:lnTo>
                </a:path>
              </a:pathLst>
            </a:custGeom>
            <a:ln w="3175">
              <a:solidFill>
                <a:srgbClr val="565658"/>
              </a:solidFill>
            </a:ln>
          </p:spPr>
          <p:txBody>
            <a:bodyPr wrap="square" lIns="0" tIns="0" rIns="0" bIns="0" rtlCol="0"/>
            <a:lstStyle/>
            <a:p/>
          </p:txBody>
        </p:sp>
        <p:sp>
          <p:nvSpPr>
            <p:cNvPr id="684" name="object 684" descr=""/>
            <p:cNvSpPr/>
            <p:nvPr/>
          </p:nvSpPr>
          <p:spPr>
            <a:xfrm>
              <a:off x="2302717" y="2215386"/>
              <a:ext cx="6350" cy="2540"/>
            </a:xfrm>
            <a:custGeom>
              <a:avLst/>
              <a:gdLst/>
              <a:ahLst/>
              <a:cxnLst/>
              <a:rect l="l" t="t" r="r" b="b"/>
              <a:pathLst>
                <a:path w="6350" h="2539">
                  <a:moveTo>
                    <a:pt x="5968" y="2374"/>
                  </a:moveTo>
                  <a:lnTo>
                    <a:pt x="2349" y="939"/>
                  </a:lnTo>
                  <a:lnTo>
                    <a:pt x="1904" y="774"/>
                  </a:lnTo>
                  <a:lnTo>
                    <a:pt x="0" y="0"/>
                  </a:lnTo>
                </a:path>
              </a:pathLst>
            </a:custGeom>
            <a:ln w="3175">
              <a:solidFill>
                <a:srgbClr val="565658"/>
              </a:solidFill>
            </a:ln>
          </p:spPr>
          <p:txBody>
            <a:bodyPr wrap="square" lIns="0" tIns="0" rIns="0" bIns="0" rtlCol="0"/>
            <a:lstStyle/>
            <a:p/>
          </p:txBody>
        </p:sp>
        <p:sp>
          <p:nvSpPr>
            <p:cNvPr id="685" name="object 685" descr=""/>
            <p:cNvSpPr/>
            <p:nvPr/>
          </p:nvSpPr>
          <p:spPr>
            <a:xfrm>
              <a:off x="2300290" y="2227869"/>
              <a:ext cx="635" cy="635"/>
            </a:xfrm>
            <a:custGeom>
              <a:avLst/>
              <a:gdLst/>
              <a:ahLst/>
              <a:cxnLst/>
              <a:rect l="l" t="t" r="r" b="b"/>
              <a:pathLst>
                <a:path w="635" h="635">
                  <a:moveTo>
                    <a:pt x="0" y="520"/>
                  </a:moveTo>
                  <a:lnTo>
                    <a:pt x="63" y="330"/>
                  </a:lnTo>
                  <a:lnTo>
                    <a:pt x="165" y="190"/>
                  </a:lnTo>
                  <a:lnTo>
                    <a:pt x="304" y="63"/>
                  </a:lnTo>
                  <a:lnTo>
                    <a:pt x="508" y="0"/>
                  </a:lnTo>
                </a:path>
              </a:pathLst>
            </a:custGeom>
            <a:ln w="3175">
              <a:solidFill>
                <a:srgbClr val="565658"/>
              </a:solidFill>
            </a:ln>
          </p:spPr>
          <p:txBody>
            <a:bodyPr wrap="square" lIns="0" tIns="0" rIns="0" bIns="0" rtlCol="0"/>
            <a:lstStyle/>
            <a:p/>
          </p:txBody>
        </p:sp>
        <p:sp>
          <p:nvSpPr>
            <p:cNvPr id="686" name="object 686" descr=""/>
            <p:cNvSpPr/>
            <p:nvPr/>
          </p:nvSpPr>
          <p:spPr>
            <a:xfrm>
              <a:off x="2302117" y="2214652"/>
              <a:ext cx="635" cy="635"/>
            </a:xfrm>
            <a:custGeom>
              <a:avLst/>
              <a:gdLst/>
              <a:ahLst/>
              <a:cxnLst/>
              <a:rect l="l" t="t" r="r" b="b"/>
              <a:pathLst>
                <a:path w="635" h="635">
                  <a:moveTo>
                    <a:pt x="355" y="634"/>
                  </a:moveTo>
                  <a:lnTo>
                    <a:pt x="177" y="533"/>
                  </a:lnTo>
                  <a:lnTo>
                    <a:pt x="76" y="380"/>
                  </a:lnTo>
                  <a:lnTo>
                    <a:pt x="0" y="215"/>
                  </a:lnTo>
                  <a:lnTo>
                    <a:pt x="0" y="0"/>
                  </a:lnTo>
                </a:path>
              </a:pathLst>
            </a:custGeom>
            <a:ln w="3175">
              <a:solidFill>
                <a:srgbClr val="565658"/>
              </a:solidFill>
            </a:ln>
          </p:spPr>
          <p:txBody>
            <a:bodyPr wrap="square" lIns="0" tIns="0" rIns="0" bIns="0" rtlCol="0"/>
            <a:lstStyle/>
            <a:p/>
          </p:txBody>
        </p:sp>
        <p:sp>
          <p:nvSpPr>
            <p:cNvPr id="687" name="object 687" descr=""/>
            <p:cNvSpPr/>
            <p:nvPr/>
          </p:nvSpPr>
          <p:spPr>
            <a:xfrm>
              <a:off x="2441286" y="2148092"/>
              <a:ext cx="635" cy="635"/>
            </a:xfrm>
            <a:custGeom>
              <a:avLst/>
              <a:gdLst/>
              <a:ahLst/>
              <a:cxnLst/>
              <a:rect l="l" t="t" r="r" b="b"/>
              <a:pathLst>
                <a:path w="635" h="635">
                  <a:moveTo>
                    <a:pt x="0" y="0"/>
                  </a:moveTo>
                  <a:lnTo>
                    <a:pt x="101" y="203"/>
                  </a:lnTo>
                  <a:lnTo>
                    <a:pt x="139" y="381"/>
                  </a:lnTo>
                </a:path>
              </a:pathLst>
            </a:custGeom>
            <a:ln w="3175">
              <a:solidFill>
                <a:srgbClr val="565658"/>
              </a:solidFill>
            </a:ln>
          </p:spPr>
          <p:txBody>
            <a:bodyPr wrap="square" lIns="0" tIns="0" rIns="0" bIns="0" rtlCol="0"/>
            <a:lstStyle/>
            <a:p/>
          </p:txBody>
        </p:sp>
        <p:sp>
          <p:nvSpPr>
            <p:cNvPr id="688" name="object 688" descr=""/>
            <p:cNvSpPr/>
            <p:nvPr/>
          </p:nvSpPr>
          <p:spPr>
            <a:xfrm>
              <a:off x="2439578" y="2148793"/>
              <a:ext cx="1905" cy="4445"/>
            </a:xfrm>
            <a:custGeom>
              <a:avLst/>
              <a:gdLst/>
              <a:ahLst/>
              <a:cxnLst/>
              <a:rect l="l" t="t" r="r" b="b"/>
              <a:pathLst>
                <a:path w="1905" h="4444">
                  <a:moveTo>
                    <a:pt x="1714" y="0"/>
                  </a:moveTo>
                  <a:lnTo>
                    <a:pt x="850" y="939"/>
                  </a:lnTo>
                  <a:lnTo>
                    <a:pt x="482" y="1612"/>
                  </a:lnTo>
                  <a:lnTo>
                    <a:pt x="139" y="2578"/>
                  </a:lnTo>
                  <a:lnTo>
                    <a:pt x="0" y="3644"/>
                  </a:lnTo>
                  <a:lnTo>
                    <a:pt x="25" y="4000"/>
                  </a:lnTo>
                </a:path>
              </a:pathLst>
            </a:custGeom>
            <a:ln w="3175">
              <a:solidFill>
                <a:srgbClr val="565658"/>
              </a:solidFill>
            </a:ln>
          </p:spPr>
          <p:txBody>
            <a:bodyPr wrap="square" lIns="0" tIns="0" rIns="0" bIns="0" rtlCol="0"/>
            <a:lstStyle/>
            <a:p/>
          </p:txBody>
        </p:sp>
        <p:sp>
          <p:nvSpPr>
            <p:cNvPr id="689" name="object 689" descr=""/>
            <p:cNvSpPr/>
            <p:nvPr/>
          </p:nvSpPr>
          <p:spPr>
            <a:xfrm>
              <a:off x="2440275" y="2154907"/>
              <a:ext cx="5080" cy="2540"/>
            </a:xfrm>
            <a:custGeom>
              <a:avLst/>
              <a:gdLst/>
              <a:ahLst/>
              <a:cxnLst/>
              <a:rect l="l" t="t" r="r" b="b"/>
              <a:pathLst>
                <a:path w="5080" h="2539">
                  <a:moveTo>
                    <a:pt x="0" y="0"/>
                  </a:moveTo>
                  <a:lnTo>
                    <a:pt x="863" y="1041"/>
                  </a:lnTo>
                  <a:lnTo>
                    <a:pt x="1016" y="1193"/>
                  </a:lnTo>
                  <a:lnTo>
                    <a:pt x="1892" y="1765"/>
                  </a:lnTo>
                  <a:lnTo>
                    <a:pt x="2857" y="2133"/>
                  </a:lnTo>
                  <a:lnTo>
                    <a:pt x="3175" y="2197"/>
                  </a:lnTo>
                  <a:lnTo>
                    <a:pt x="4902" y="2197"/>
                  </a:lnTo>
                </a:path>
              </a:pathLst>
            </a:custGeom>
            <a:ln w="3175">
              <a:solidFill>
                <a:srgbClr val="565658"/>
              </a:solidFill>
            </a:ln>
          </p:spPr>
          <p:txBody>
            <a:bodyPr wrap="square" lIns="0" tIns="0" rIns="0" bIns="0" rtlCol="0"/>
            <a:lstStyle/>
            <a:p/>
          </p:txBody>
        </p:sp>
        <p:sp>
          <p:nvSpPr>
            <p:cNvPr id="690" name="object 690" descr=""/>
            <p:cNvSpPr/>
            <p:nvPr/>
          </p:nvSpPr>
          <p:spPr>
            <a:xfrm>
              <a:off x="2300799" y="2226872"/>
              <a:ext cx="6985" cy="1270"/>
            </a:xfrm>
            <a:custGeom>
              <a:avLst/>
              <a:gdLst/>
              <a:ahLst/>
              <a:cxnLst/>
              <a:rect l="l" t="t" r="r" b="b"/>
              <a:pathLst>
                <a:path w="6985" h="1269">
                  <a:moveTo>
                    <a:pt x="0" y="1003"/>
                  </a:moveTo>
                  <a:lnTo>
                    <a:pt x="304" y="952"/>
                  </a:lnTo>
                  <a:lnTo>
                    <a:pt x="2413" y="647"/>
                  </a:lnTo>
                  <a:lnTo>
                    <a:pt x="2882" y="584"/>
                  </a:lnTo>
                  <a:lnTo>
                    <a:pt x="6819" y="0"/>
                  </a:lnTo>
                </a:path>
              </a:pathLst>
            </a:custGeom>
            <a:ln w="3175">
              <a:solidFill>
                <a:srgbClr val="565658"/>
              </a:solidFill>
            </a:ln>
          </p:spPr>
          <p:txBody>
            <a:bodyPr wrap="square" lIns="0" tIns="0" rIns="0" bIns="0" rtlCol="0"/>
            <a:lstStyle/>
            <a:p/>
          </p:txBody>
        </p:sp>
        <p:sp>
          <p:nvSpPr>
            <p:cNvPr id="691" name="object 691" descr=""/>
            <p:cNvSpPr/>
            <p:nvPr/>
          </p:nvSpPr>
          <p:spPr>
            <a:xfrm>
              <a:off x="2445180" y="2157114"/>
              <a:ext cx="635" cy="635"/>
            </a:xfrm>
            <a:custGeom>
              <a:avLst/>
              <a:gdLst/>
              <a:ahLst/>
              <a:cxnLst/>
              <a:rect l="l" t="t" r="r" b="b"/>
              <a:pathLst>
                <a:path w="635" h="635">
                  <a:moveTo>
                    <a:pt x="0" y="0"/>
                  </a:moveTo>
                  <a:lnTo>
                    <a:pt x="152" y="0"/>
                  </a:lnTo>
                  <a:lnTo>
                    <a:pt x="406" y="241"/>
                  </a:lnTo>
                  <a:lnTo>
                    <a:pt x="495" y="393"/>
                  </a:lnTo>
                </a:path>
              </a:pathLst>
            </a:custGeom>
            <a:ln w="3175">
              <a:solidFill>
                <a:srgbClr val="565658"/>
              </a:solidFill>
            </a:ln>
          </p:spPr>
          <p:txBody>
            <a:bodyPr wrap="square" lIns="0" tIns="0" rIns="0" bIns="0" rtlCol="0"/>
            <a:lstStyle/>
            <a:p/>
          </p:txBody>
        </p:sp>
        <p:sp>
          <p:nvSpPr>
            <p:cNvPr id="692" name="object 692" descr=""/>
            <p:cNvSpPr/>
            <p:nvPr/>
          </p:nvSpPr>
          <p:spPr>
            <a:xfrm>
              <a:off x="2399451" y="2416906"/>
              <a:ext cx="635" cy="635"/>
            </a:xfrm>
            <a:custGeom>
              <a:avLst/>
              <a:gdLst/>
              <a:ahLst/>
              <a:cxnLst/>
              <a:rect l="l" t="t" r="r" b="b"/>
              <a:pathLst>
                <a:path w="635" h="635">
                  <a:moveTo>
                    <a:pt x="609" y="0"/>
                  </a:moveTo>
                  <a:lnTo>
                    <a:pt x="457" y="114"/>
                  </a:lnTo>
                  <a:lnTo>
                    <a:pt x="304" y="190"/>
                  </a:lnTo>
                  <a:lnTo>
                    <a:pt x="152" y="215"/>
                  </a:lnTo>
                  <a:lnTo>
                    <a:pt x="0" y="165"/>
                  </a:lnTo>
                </a:path>
              </a:pathLst>
            </a:custGeom>
            <a:ln w="3175">
              <a:solidFill>
                <a:srgbClr val="565658"/>
              </a:solidFill>
            </a:ln>
          </p:spPr>
          <p:txBody>
            <a:bodyPr wrap="square" lIns="0" tIns="0" rIns="0" bIns="0" rtlCol="0"/>
            <a:lstStyle/>
            <a:p/>
          </p:txBody>
        </p:sp>
        <p:sp>
          <p:nvSpPr>
            <p:cNvPr id="693" name="object 693" descr=""/>
            <p:cNvSpPr/>
            <p:nvPr/>
          </p:nvSpPr>
          <p:spPr>
            <a:xfrm>
              <a:off x="2392194" y="2416331"/>
              <a:ext cx="7620" cy="7620"/>
            </a:xfrm>
            <a:custGeom>
              <a:avLst/>
              <a:gdLst/>
              <a:ahLst/>
              <a:cxnLst/>
              <a:rect l="l" t="t" r="r" b="b"/>
              <a:pathLst>
                <a:path w="7619" h="7619">
                  <a:moveTo>
                    <a:pt x="7264" y="736"/>
                  </a:moveTo>
                  <a:lnTo>
                    <a:pt x="6286" y="266"/>
                  </a:lnTo>
                  <a:lnTo>
                    <a:pt x="5359" y="50"/>
                  </a:lnTo>
                  <a:lnTo>
                    <a:pt x="4749" y="0"/>
                  </a:lnTo>
                  <a:lnTo>
                    <a:pt x="3479" y="177"/>
                  </a:lnTo>
                  <a:lnTo>
                    <a:pt x="0" y="4775"/>
                  </a:lnTo>
                  <a:lnTo>
                    <a:pt x="0" y="5029"/>
                  </a:lnTo>
                  <a:lnTo>
                    <a:pt x="546" y="6997"/>
                  </a:lnTo>
                </a:path>
              </a:pathLst>
            </a:custGeom>
            <a:ln w="3175">
              <a:solidFill>
                <a:srgbClr val="565658"/>
              </a:solidFill>
            </a:ln>
          </p:spPr>
          <p:txBody>
            <a:bodyPr wrap="square" lIns="0" tIns="0" rIns="0" bIns="0" rtlCol="0"/>
            <a:lstStyle/>
            <a:p/>
          </p:txBody>
        </p:sp>
        <p:sp>
          <p:nvSpPr>
            <p:cNvPr id="694" name="object 694" descr=""/>
            <p:cNvSpPr/>
            <p:nvPr/>
          </p:nvSpPr>
          <p:spPr>
            <a:xfrm>
              <a:off x="2290213" y="2320167"/>
              <a:ext cx="635" cy="635"/>
            </a:xfrm>
            <a:custGeom>
              <a:avLst/>
              <a:gdLst/>
              <a:ahLst/>
              <a:cxnLst/>
              <a:rect l="l" t="t" r="r" b="b"/>
              <a:pathLst>
                <a:path w="635" h="635">
                  <a:moveTo>
                    <a:pt x="0" y="330"/>
                  </a:moveTo>
                  <a:lnTo>
                    <a:pt x="50" y="139"/>
                  </a:lnTo>
                  <a:lnTo>
                    <a:pt x="152" y="0"/>
                  </a:lnTo>
                </a:path>
              </a:pathLst>
            </a:custGeom>
            <a:ln w="3175">
              <a:solidFill>
                <a:srgbClr val="565658"/>
              </a:solidFill>
            </a:ln>
          </p:spPr>
          <p:txBody>
            <a:bodyPr wrap="square" lIns="0" tIns="0" rIns="0" bIns="0" rtlCol="0"/>
            <a:lstStyle/>
            <a:p/>
          </p:txBody>
        </p:sp>
        <p:sp>
          <p:nvSpPr>
            <p:cNvPr id="695" name="object 695" descr=""/>
            <p:cNvSpPr/>
            <p:nvPr/>
          </p:nvSpPr>
          <p:spPr>
            <a:xfrm>
              <a:off x="2392464" y="2423325"/>
              <a:ext cx="635" cy="1270"/>
            </a:xfrm>
            <a:custGeom>
              <a:avLst/>
              <a:gdLst/>
              <a:ahLst/>
              <a:cxnLst/>
              <a:rect l="l" t="t" r="r" b="b"/>
              <a:pathLst>
                <a:path w="635" h="1269">
                  <a:moveTo>
                    <a:pt x="279" y="0"/>
                  </a:moveTo>
                  <a:lnTo>
                    <a:pt x="330" y="165"/>
                  </a:lnTo>
                  <a:lnTo>
                    <a:pt x="279" y="355"/>
                  </a:lnTo>
                  <a:lnTo>
                    <a:pt x="165" y="533"/>
                  </a:lnTo>
                  <a:lnTo>
                    <a:pt x="0" y="673"/>
                  </a:lnTo>
                </a:path>
              </a:pathLst>
            </a:custGeom>
            <a:ln w="3175">
              <a:solidFill>
                <a:srgbClr val="565658"/>
              </a:solidFill>
            </a:ln>
          </p:spPr>
          <p:txBody>
            <a:bodyPr wrap="square" lIns="0" tIns="0" rIns="0" bIns="0" rtlCol="0"/>
            <a:lstStyle/>
            <a:p/>
          </p:txBody>
        </p:sp>
        <p:sp>
          <p:nvSpPr>
            <p:cNvPr id="696" name="object 696" descr=""/>
            <p:cNvSpPr/>
            <p:nvPr/>
          </p:nvSpPr>
          <p:spPr>
            <a:xfrm>
              <a:off x="2290685" y="2318712"/>
              <a:ext cx="6985" cy="1270"/>
            </a:xfrm>
            <a:custGeom>
              <a:avLst/>
              <a:gdLst/>
              <a:ahLst/>
              <a:cxnLst/>
              <a:rect l="l" t="t" r="r" b="b"/>
              <a:pathLst>
                <a:path w="6985" h="1269">
                  <a:moveTo>
                    <a:pt x="0" y="1257"/>
                  </a:moveTo>
                  <a:lnTo>
                    <a:pt x="139" y="1257"/>
                  </a:lnTo>
                  <a:lnTo>
                    <a:pt x="304" y="1206"/>
                  </a:lnTo>
                  <a:lnTo>
                    <a:pt x="2400" y="800"/>
                  </a:lnTo>
                  <a:lnTo>
                    <a:pt x="2882" y="723"/>
                  </a:lnTo>
                  <a:lnTo>
                    <a:pt x="6781" y="0"/>
                  </a:lnTo>
                </a:path>
              </a:pathLst>
            </a:custGeom>
            <a:ln w="3175">
              <a:solidFill>
                <a:srgbClr val="565658"/>
              </a:solidFill>
            </a:ln>
          </p:spPr>
          <p:txBody>
            <a:bodyPr wrap="square" lIns="0" tIns="0" rIns="0" bIns="0" rtlCol="0"/>
            <a:lstStyle/>
            <a:p/>
          </p:txBody>
        </p:sp>
        <p:sp>
          <p:nvSpPr>
            <p:cNvPr id="697" name="object 697" descr=""/>
            <p:cNvSpPr/>
            <p:nvPr/>
          </p:nvSpPr>
          <p:spPr>
            <a:xfrm>
              <a:off x="2298207" y="2399477"/>
              <a:ext cx="6350" cy="8255"/>
            </a:xfrm>
            <a:custGeom>
              <a:avLst/>
              <a:gdLst/>
              <a:ahLst/>
              <a:cxnLst/>
              <a:rect l="l" t="t" r="r" b="b"/>
              <a:pathLst>
                <a:path w="6350" h="8255">
                  <a:moveTo>
                    <a:pt x="4483" y="8127"/>
                  </a:moveTo>
                  <a:lnTo>
                    <a:pt x="5270" y="7111"/>
                  </a:lnTo>
                  <a:lnTo>
                    <a:pt x="5600" y="6438"/>
                  </a:lnTo>
                  <a:lnTo>
                    <a:pt x="5880" y="5448"/>
                  </a:lnTo>
                  <a:lnTo>
                    <a:pt x="5918" y="4406"/>
                  </a:lnTo>
                  <a:lnTo>
                    <a:pt x="5880" y="4013"/>
                  </a:lnTo>
                  <a:lnTo>
                    <a:pt x="1727" y="0"/>
                  </a:lnTo>
                  <a:lnTo>
                    <a:pt x="0" y="114"/>
                  </a:lnTo>
                </a:path>
              </a:pathLst>
            </a:custGeom>
            <a:ln w="3175">
              <a:solidFill>
                <a:srgbClr val="565658"/>
              </a:solidFill>
            </a:ln>
          </p:spPr>
          <p:txBody>
            <a:bodyPr wrap="square" lIns="0" tIns="0" rIns="0" bIns="0" rtlCol="0"/>
            <a:lstStyle/>
            <a:p/>
          </p:txBody>
        </p:sp>
        <p:sp>
          <p:nvSpPr>
            <p:cNvPr id="698" name="object 698" descr=""/>
            <p:cNvSpPr/>
            <p:nvPr/>
          </p:nvSpPr>
          <p:spPr>
            <a:xfrm>
              <a:off x="2433756" y="2242622"/>
              <a:ext cx="6985" cy="635"/>
            </a:xfrm>
            <a:custGeom>
              <a:avLst/>
              <a:gdLst/>
              <a:ahLst/>
              <a:cxnLst/>
              <a:rect l="l" t="t" r="r" b="b"/>
              <a:pathLst>
                <a:path w="6985" h="635">
                  <a:moveTo>
                    <a:pt x="6934" y="0"/>
                  </a:moveTo>
                  <a:lnTo>
                    <a:pt x="6629" y="12"/>
                  </a:lnTo>
                  <a:lnTo>
                    <a:pt x="4470" y="101"/>
                  </a:lnTo>
                  <a:lnTo>
                    <a:pt x="3987" y="127"/>
                  </a:lnTo>
                  <a:lnTo>
                    <a:pt x="0" y="292"/>
                  </a:lnTo>
                </a:path>
              </a:pathLst>
            </a:custGeom>
            <a:ln w="3175">
              <a:solidFill>
                <a:srgbClr val="565658"/>
              </a:solidFill>
            </a:ln>
          </p:spPr>
          <p:txBody>
            <a:bodyPr wrap="square" lIns="0" tIns="0" rIns="0" bIns="0" rtlCol="0"/>
            <a:lstStyle/>
            <a:p/>
          </p:txBody>
        </p:sp>
        <p:sp>
          <p:nvSpPr>
            <p:cNvPr id="699" name="object 699" descr=""/>
            <p:cNvSpPr/>
            <p:nvPr/>
          </p:nvSpPr>
          <p:spPr>
            <a:xfrm>
              <a:off x="2297685" y="2399237"/>
              <a:ext cx="635" cy="635"/>
            </a:xfrm>
            <a:custGeom>
              <a:avLst/>
              <a:gdLst/>
              <a:ahLst/>
              <a:cxnLst/>
              <a:rect l="l" t="t" r="r" b="b"/>
              <a:pathLst>
                <a:path w="635" h="635">
                  <a:moveTo>
                    <a:pt x="533" y="355"/>
                  </a:moveTo>
                  <a:lnTo>
                    <a:pt x="381" y="355"/>
                  </a:lnTo>
                  <a:lnTo>
                    <a:pt x="228" y="304"/>
                  </a:lnTo>
                  <a:lnTo>
                    <a:pt x="101" y="152"/>
                  </a:lnTo>
                  <a:lnTo>
                    <a:pt x="0" y="0"/>
                  </a:lnTo>
                </a:path>
              </a:pathLst>
            </a:custGeom>
            <a:ln w="3175">
              <a:solidFill>
                <a:srgbClr val="565658"/>
              </a:solidFill>
            </a:ln>
          </p:spPr>
          <p:txBody>
            <a:bodyPr wrap="square" lIns="0" tIns="0" rIns="0" bIns="0" rtlCol="0"/>
            <a:lstStyle/>
            <a:p/>
          </p:txBody>
        </p:sp>
        <p:sp>
          <p:nvSpPr>
            <p:cNvPr id="700" name="object 700" descr=""/>
            <p:cNvSpPr/>
            <p:nvPr/>
          </p:nvSpPr>
          <p:spPr>
            <a:xfrm>
              <a:off x="2302568" y="2407936"/>
              <a:ext cx="635" cy="635"/>
            </a:xfrm>
            <a:custGeom>
              <a:avLst/>
              <a:gdLst/>
              <a:ahLst/>
              <a:cxnLst/>
              <a:rect l="l" t="t" r="r" b="b"/>
              <a:pathLst>
                <a:path w="635" h="635">
                  <a:moveTo>
                    <a:pt x="177" y="380"/>
                  </a:moveTo>
                  <a:lnTo>
                    <a:pt x="63" y="190"/>
                  </a:lnTo>
                  <a:lnTo>
                    <a:pt x="0" y="0"/>
                  </a:lnTo>
                </a:path>
              </a:pathLst>
            </a:custGeom>
            <a:ln w="3175">
              <a:solidFill>
                <a:srgbClr val="565658"/>
              </a:solidFill>
            </a:ln>
          </p:spPr>
          <p:txBody>
            <a:bodyPr wrap="square" lIns="0" tIns="0" rIns="0" bIns="0" rtlCol="0"/>
            <a:lstStyle/>
            <a:p/>
          </p:txBody>
        </p:sp>
        <p:sp>
          <p:nvSpPr>
            <p:cNvPr id="701" name="object 701" descr=""/>
            <p:cNvSpPr/>
            <p:nvPr/>
          </p:nvSpPr>
          <p:spPr>
            <a:xfrm>
              <a:off x="2319086" y="2141773"/>
              <a:ext cx="635" cy="635"/>
            </a:xfrm>
            <a:custGeom>
              <a:avLst/>
              <a:gdLst/>
              <a:ahLst/>
              <a:cxnLst/>
              <a:rect l="l" t="t" r="r" b="b"/>
              <a:pathLst>
                <a:path w="635" h="635">
                  <a:moveTo>
                    <a:pt x="0" y="241"/>
                  </a:moveTo>
                  <a:lnTo>
                    <a:pt x="127" y="101"/>
                  </a:lnTo>
                  <a:lnTo>
                    <a:pt x="292" y="0"/>
                  </a:lnTo>
                </a:path>
              </a:pathLst>
            </a:custGeom>
            <a:ln w="3175">
              <a:solidFill>
                <a:srgbClr val="565658"/>
              </a:solidFill>
            </a:ln>
          </p:spPr>
          <p:txBody>
            <a:bodyPr wrap="square" lIns="0" tIns="0" rIns="0" bIns="0" rtlCol="0"/>
            <a:lstStyle/>
            <a:p/>
          </p:txBody>
        </p:sp>
        <p:sp>
          <p:nvSpPr>
            <p:cNvPr id="702" name="object 702" descr=""/>
            <p:cNvSpPr/>
            <p:nvPr/>
          </p:nvSpPr>
          <p:spPr>
            <a:xfrm>
              <a:off x="2440691" y="2242170"/>
              <a:ext cx="635" cy="635"/>
            </a:xfrm>
            <a:custGeom>
              <a:avLst/>
              <a:gdLst/>
              <a:ahLst/>
              <a:cxnLst/>
              <a:rect l="l" t="t" r="r" b="b"/>
              <a:pathLst>
                <a:path w="635" h="635">
                  <a:moveTo>
                    <a:pt x="546" y="0"/>
                  </a:moveTo>
                  <a:lnTo>
                    <a:pt x="469" y="177"/>
                  </a:lnTo>
                  <a:lnTo>
                    <a:pt x="330" y="317"/>
                  </a:lnTo>
                  <a:lnTo>
                    <a:pt x="190" y="419"/>
                  </a:lnTo>
                  <a:lnTo>
                    <a:pt x="0" y="457"/>
                  </a:lnTo>
                </a:path>
              </a:pathLst>
            </a:custGeom>
            <a:ln w="3175">
              <a:solidFill>
                <a:srgbClr val="565658"/>
              </a:solidFill>
            </a:ln>
          </p:spPr>
          <p:txBody>
            <a:bodyPr wrap="square" lIns="0" tIns="0" rIns="0" bIns="0" rtlCol="0"/>
            <a:lstStyle/>
            <a:p/>
          </p:txBody>
        </p:sp>
        <p:sp>
          <p:nvSpPr>
            <p:cNvPr id="703" name="object 703" descr=""/>
            <p:cNvSpPr/>
            <p:nvPr/>
          </p:nvSpPr>
          <p:spPr>
            <a:xfrm>
              <a:off x="2319768" y="2141779"/>
              <a:ext cx="6350" cy="2540"/>
            </a:xfrm>
            <a:custGeom>
              <a:avLst/>
              <a:gdLst/>
              <a:ahLst/>
              <a:cxnLst/>
              <a:rect l="l" t="t" r="r" b="b"/>
              <a:pathLst>
                <a:path w="6350" h="2539">
                  <a:moveTo>
                    <a:pt x="0" y="0"/>
                  </a:moveTo>
                  <a:lnTo>
                    <a:pt x="1130" y="419"/>
                  </a:lnTo>
                  <a:lnTo>
                    <a:pt x="1917" y="723"/>
                  </a:lnTo>
                  <a:lnTo>
                    <a:pt x="5727" y="2184"/>
                  </a:lnTo>
                </a:path>
              </a:pathLst>
            </a:custGeom>
            <a:ln w="3175">
              <a:solidFill>
                <a:srgbClr val="565658"/>
              </a:solidFill>
            </a:ln>
          </p:spPr>
          <p:txBody>
            <a:bodyPr wrap="square" lIns="0" tIns="0" rIns="0" bIns="0" rtlCol="0"/>
            <a:lstStyle/>
            <a:p/>
          </p:txBody>
        </p:sp>
        <p:sp>
          <p:nvSpPr>
            <p:cNvPr id="704" name="object 704" descr=""/>
            <p:cNvSpPr/>
            <p:nvPr/>
          </p:nvSpPr>
          <p:spPr>
            <a:xfrm>
              <a:off x="2327325" y="2132158"/>
              <a:ext cx="3810" cy="4445"/>
            </a:xfrm>
            <a:custGeom>
              <a:avLst/>
              <a:gdLst/>
              <a:ahLst/>
              <a:cxnLst/>
              <a:rect l="l" t="t" r="r" b="b"/>
              <a:pathLst>
                <a:path w="3810" h="4444">
                  <a:moveTo>
                    <a:pt x="3530" y="4356"/>
                  </a:moveTo>
                  <a:lnTo>
                    <a:pt x="761" y="939"/>
                  </a:lnTo>
                  <a:lnTo>
                    <a:pt x="0" y="0"/>
                  </a:lnTo>
                </a:path>
              </a:pathLst>
            </a:custGeom>
            <a:ln w="3175">
              <a:solidFill>
                <a:srgbClr val="565658"/>
              </a:solidFill>
            </a:ln>
          </p:spPr>
          <p:txBody>
            <a:bodyPr wrap="square" lIns="0" tIns="0" rIns="0" bIns="0" rtlCol="0"/>
            <a:lstStyle/>
            <a:p/>
          </p:txBody>
        </p:sp>
        <p:sp>
          <p:nvSpPr>
            <p:cNvPr id="705" name="object 705" descr=""/>
            <p:cNvSpPr/>
            <p:nvPr/>
          </p:nvSpPr>
          <p:spPr>
            <a:xfrm>
              <a:off x="2392743" y="2423325"/>
              <a:ext cx="2540" cy="4445"/>
            </a:xfrm>
            <a:custGeom>
              <a:avLst/>
              <a:gdLst/>
              <a:ahLst/>
              <a:cxnLst/>
              <a:rect l="l" t="t" r="r" b="b"/>
              <a:pathLst>
                <a:path w="2539" h="4444">
                  <a:moveTo>
                    <a:pt x="0" y="0"/>
                  </a:moveTo>
                  <a:lnTo>
                    <a:pt x="1155" y="2184"/>
                  </a:lnTo>
                  <a:lnTo>
                    <a:pt x="2235" y="4216"/>
                  </a:lnTo>
                </a:path>
              </a:pathLst>
            </a:custGeom>
            <a:ln w="3175">
              <a:solidFill>
                <a:srgbClr val="565658"/>
              </a:solidFill>
            </a:ln>
          </p:spPr>
          <p:txBody>
            <a:bodyPr wrap="square" lIns="0" tIns="0" rIns="0" bIns="0" rtlCol="0"/>
            <a:lstStyle/>
            <a:p/>
          </p:txBody>
        </p:sp>
        <p:sp>
          <p:nvSpPr>
            <p:cNvPr id="706" name="object 706" descr=""/>
            <p:cNvSpPr/>
            <p:nvPr/>
          </p:nvSpPr>
          <p:spPr>
            <a:xfrm>
              <a:off x="2450526" y="2156178"/>
              <a:ext cx="635" cy="635"/>
            </a:xfrm>
            <a:custGeom>
              <a:avLst/>
              <a:gdLst/>
              <a:ahLst/>
              <a:cxnLst/>
              <a:rect l="l" t="t" r="r" b="b"/>
              <a:pathLst>
                <a:path w="635" h="635">
                  <a:moveTo>
                    <a:pt x="0" y="0"/>
                  </a:moveTo>
                  <a:lnTo>
                    <a:pt x="215" y="0"/>
                  </a:lnTo>
                  <a:lnTo>
                    <a:pt x="355" y="63"/>
                  </a:lnTo>
                  <a:lnTo>
                    <a:pt x="520" y="228"/>
                  </a:lnTo>
                  <a:lnTo>
                    <a:pt x="622" y="381"/>
                  </a:lnTo>
                </a:path>
              </a:pathLst>
            </a:custGeom>
            <a:ln w="3175">
              <a:solidFill>
                <a:srgbClr val="565658"/>
              </a:solidFill>
            </a:ln>
          </p:spPr>
          <p:txBody>
            <a:bodyPr wrap="square" lIns="0" tIns="0" rIns="0" bIns="0" rtlCol="0"/>
            <a:lstStyle/>
            <a:p/>
          </p:txBody>
        </p:sp>
        <p:sp>
          <p:nvSpPr>
            <p:cNvPr id="707" name="object 707" descr=""/>
            <p:cNvSpPr/>
            <p:nvPr/>
          </p:nvSpPr>
          <p:spPr>
            <a:xfrm>
              <a:off x="2394734" y="2427541"/>
              <a:ext cx="635" cy="1270"/>
            </a:xfrm>
            <a:custGeom>
              <a:avLst/>
              <a:gdLst/>
              <a:ahLst/>
              <a:cxnLst/>
              <a:rect l="l" t="t" r="r" b="b"/>
              <a:pathLst>
                <a:path w="635" h="1269">
                  <a:moveTo>
                    <a:pt x="241" y="0"/>
                  </a:moveTo>
                  <a:lnTo>
                    <a:pt x="304" y="177"/>
                  </a:lnTo>
                  <a:lnTo>
                    <a:pt x="279" y="355"/>
                  </a:lnTo>
                  <a:lnTo>
                    <a:pt x="165" y="546"/>
                  </a:lnTo>
                  <a:lnTo>
                    <a:pt x="0" y="685"/>
                  </a:lnTo>
                </a:path>
              </a:pathLst>
            </a:custGeom>
            <a:ln w="3175">
              <a:solidFill>
                <a:srgbClr val="565658"/>
              </a:solidFill>
            </a:ln>
          </p:spPr>
          <p:txBody>
            <a:bodyPr wrap="square" lIns="0" tIns="0" rIns="0" bIns="0" rtlCol="0"/>
            <a:lstStyle/>
            <a:p/>
          </p:txBody>
        </p:sp>
        <p:sp>
          <p:nvSpPr>
            <p:cNvPr id="708" name="object 708" descr=""/>
            <p:cNvSpPr/>
            <p:nvPr/>
          </p:nvSpPr>
          <p:spPr>
            <a:xfrm>
              <a:off x="2297772" y="2411146"/>
              <a:ext cx="635" cy="635"/>
            </a:xfrm>
            <a:custGeom>
              <a:avLst/>
              <a:gdLst/>
              <a:ahLst/>
              <a:cxnLst/>
              <a:rect l="l" t="t" r="r" b="b"/>
              <a:pathLst>
                <a:path w="635" h="635">
                  <a:moveTo>
                    <a:pt x="0" y="279"/>
                  </a:moveTo>
                  <a:lnTo>
                    <a:pt x="177" y="165"/>
                  </a:lnTo>
                  <a:lnTo>
                    <a:pt x="406" y="0"/>
                  </a:lnTo>
                </a:path>
              </a:pathLst>
            </a:custGeom>
            <a:ln w="3175">
              <a:solidFill>
                <a:srgbClr val="565658"/>
              </a:solidFill>
            </a:ln>
          </p:spPr>
          <p:txBody>
            <a:bodyPr wrap="square" lIns="0" tIns="0" rIns="0" bIns="0" rtlCol="0"/>
            <a:lstStyle/>
            <a:p/>
          </p:txBody>
        </p:sp>
        <p:sp>
          <p:nvSpPr>
            <p:cNvPr id="709" name="object 709" descr=""/>
            <p:cNvSpPr/>
            <p:nvPr/>
          </p:nvSpPr>
          <p:spPr>
            <a:xfrm>
              <a:off x="2298282" y="2411182"/>
              <a:ext cx="1270" cy="635"/>
            </a:xfrm>
            <a:custGeom>
              <a:avLst/>
              <a:gdLst/>
              <a:ahLst/>
              <a:cxnLst/>
              <a:rect l="l" t="t" r="r" b="b"/>
              <a:pathLst>
                <a:path w="1269" h="635">
                  <a:moveTo>
                    <a:pt x="723" y="0"/>
                  </a:moveTo>
                  <a:lnTo>
                    <a:pt x="444" y="177"/>
                  </a:lnTo>
                  <a:lnTo>
                    <a:pt x="266" y="228"/>
                  </a:lnTo>
                  <a:lnTo>
                    <a:pt x="63" y="165"/>
                  </a:lnTo>
                </a:path>
              </a:pathLst>
            </a:custGeom>
            <a:ln w="3175">
              <a:solidFill>
                <a:srgbClr val="565658"/>
              </a:solidFill>
            </a:ln>
          </p:spPr>
          <p:txBody>
            <a:bodyPr wrap="square" lIns="0" tIns="0" rIns="0" bIns="0" rtlCol="0"/>
            <a:lstStyle/>
            <a:p/>
          </p:txBody>
        </p:sp>
        <p:sp>
          <p:nvSpPr>
            <p:cNvPr id="710" name="object 710" descr=""/>
            <p:cNvSpPr/>
            <p:nvPr/>
          </p:nvSpPr>
          <p:spPr>
            <a:xfrm>
              <a:off x="2292998" y="2399592"/>
              <a:ext cx="5715" cy="1905"/>
            </a:xfrm>
            <a:custGeom>
              <a:avLst/>
              <a:gdLst/>
              <a:ahLst/>
              <a:cxnLst/>
              <a:rect l="l" t="t" r="r" b="b"/>
              <a:pathLst>
                <a:path w="5714" h="1905">
                  <a:moveTo>
                    <a:pt x="5219" y="0"/>
                  </a:moveTo>
                  <a:lnTo>
                    <a:pt x="723" y="1130"/>
                  </a:lnTo>
                  <a:lnTo>
                    <a:pt x="0" y="1308"/>
                  </a:lnTo>
                </a:path>
              </a:pathLst>
            </a:custGeom>
            <a:ln w="3175">
              <a:solidFill>
                <a:srgbClr val="565658"/>
              </a:solidFill>
            </a:ln>
          </p:spPr>
          <p:txBody>
            <a:bodyPr wrap="square" lIns="0" tIns="0" rIns="0" bIns="0" rtlCol="0"/>
            <a:lstStyle/>
            <a:p/>
          </p:txBody>
        </p:sp>
        <p:sp>
          <p:nvSpPr>
            <p:cNvPr id="711" name="object 711" descr=""/>
            <p:cNvSpPr/>
            <p:nvPr/>
          </p:nvSpPr>
          <p:spPr>
            <a:xfrm>
              <a:off x="2394987" y="2427540"/>
              <a:ext cx="1270" cy="635"/>
            </a:xfrm>
            <a:custGeom>
              <a:avLst/>
              <a:gdLst/>
              <a:ahLst/>
              <a:cxnLst/>
              <a:rect l="l" t="t" r="r" b="b"/>
              <a:pathLst>
                <a:path w="1269" h="635">
                  <a:moveTo>
                    <a:pt x="825" y="292"/>
                  </a:moveTo>
                  <a:lnTo>
                    <a:pt x="685" y="381"/>
                  </a:lnTo>
                  <a:lnTo>
                    <a:pt x="533" y="419"/>
                  </a:lnTo>
                  <a:lnTo>
                    <a:pt x="380" y="381"/>
                  </a:lnTo>
                  <a:lnTo>
                    <a:pt x="215" y="292"/>
                  </a:lnTo>
                  <a:lnTo>
                    <a:pt x="50" y="88"/>
                  </a:lnTo>
                </a:path>
              </a:pathLst>
            </a:custGeom>
            <a:ln w="3175">
              <a:solidFill>
                <a:srgbClr val="565658"/>
              </a:solidFill>
            </a:ln>
          </p:spPr>
          <p:txBody>
            <a:bodyPr wrap="square" lIns="0" tIns="0" rIns="0" bIns="0" rtlCol="0"/>
            <a:lstStyle/>
            <a:p/>
          </p:txBody>
        </p:sp>
        <p:sp>
          <p:nvSpPr>
            <p:cNvPr id="712" name="object 712" descr=""/>
            <p:cNvSpPr/>
            <p:nvPr/>
          </p:nvSpPr>
          <p:spPr>
            <a:xfrm>
              <a:off x="2292350" y="2400545"/>
              <a:ext cx="1270" cy="635"/>
            </a:xfrm>
            <a:custGeom>
              <a:avLst/>
              <a:gdLst/>
              <a:ahLst/>
              <a:cxnLst/>
              <a:rect l="l" t="t" r="r" b="b"/>
              <a:pathLst>
                <a:path w="1269" h="635">
                  <a:moveTo>
                    <a:pt x="647" y="355"/>
                  </a:moveTo>
                  <a:lnTo>
                    <a:pt x="444" y="355"/>
                  </a:lnTo>
                  <a:lnTo>
                    <a:pt x="279" y="292"/>
                  </a:lnTo>
                  <a:lnTo>
                    <a:pt x="126" y="177"/>
                  </a:lnTo>
                  <a:lnTo>
                    <a:pt x="0" y="0"/>
                  </a:lnTo>
                </a:path>
              </a:pathLst>
            </a:custGeom>
            <a:ln w="3175">
              <a:solidFill>
                <a:srgbClr val="565658"/>
              </a:solidFill>
            </a:ln>
          </p:spPr>
          <p:txBody>
            <a:bodyPr wrap="square" lIns="0" tIns="0" rIns="0" bIns="0" rtlCol="0"/>
            <a:lstStyle/>
            <a:p/>
          </p:txBody>
        </p:sp>
        <p:sp>
          <p:nvSpPr>
            <p:cNvPr id="713" name="object 713" descr=""/>
            <p:cNvSpPr/>
            <p:nvPr/>
          </p:nvSpPr>
          <p:spPr>
            <a:xfrm>
              <a:off x="2395813" y="2427832"/>
              <a:ext cx="635" cy="635"/>
            </a:xfrm>
            <a:custGeom>
              <a:avLst/>
              <a:gdLst/>
              <a:ahLst/>
              <a:cxnLst/>
              <a:rect l="l" t="t" r="r" b="b"/>
              <a:pathLst>
                <a:path w="635" h="635">
                  <a:moveTo>
                    <a:pt x="0" y="0"/>
                  </a:moveTo>
                  <a:lnTo>
                    <a:pt x="177" y="241"/>
                  </a:lnTo>
                  <a:lnTo>
                    <a:pt x="304" y="381"/>
                  </a:lnTo>
                </a:path>
              </a:pathLst>
            </a:custGeom>
            <a:ln w="3175">
              <a:solidFill>
                <a:srgbClr val="565658"/>
              </a:solidFill>
            </a:ln>
          </p:spPr>
          <p:txBody>
            <a:bodyPr wrap="square" lIns="0" tIns="0" rIns="0" bIns="0" rtlCol="0"/>
            <a:lstStyle/>
            <a:p/>
          </p:txBody>
        </p:sp>
        <p:sp>
          <p:nvSpPr>
            <p:cNvPr id="714" name="object 714" descr=""/>
            <p:cNvSpPr/>
            <p:nvPr/>
          </p:nvSpPr>
          <p:spPr>
            <a:xfrm>
              <a:off x="2445298" y="2145266"/>
              <a:ext cx="1270" cy="635"/>
            </a:xfrm>
            <a:custGeom>
              <a:avLst/>
              <a:gdLst/>
              <a:ahLst/>
              <a:cxnLst/>
              <a:rect l="l" t="t" r="r" b="b"/>
              <a:pathLst>
                <a:path w="1269" h="635">
                  <a:moveTo>
                    <a:pt x="0" y="177"/>
                  </a:moveTo>
                  <a:lnTo>
                    <a:pt x="228" y="50"/>
                  </a:lnTo>
                  <a:lnTo>
                    <a:pt x="406" y="0"/>
                  </a:lnTo>
                  <a:lnTo>
                    <a:pt x="596" y="63"/>
                  </a:lnTo>
                  <a:lnTo>
                    <a:pt x="723" y="177"/>
                  </a:lnTo>
                  <a:lnTo>
                    <a:pt x="774" y="304"/>
                  </a:lnTo>
                </a:path>
              </a:pathLst>
            </a:custGeom>
            <a:ln w="3175">
              <a:solidFill>
                <a:srgbClr val="565658"/>
              </a:solidFill>
            </a:ln>
          </p:spPr>
          <p:txBody>
            <a:bodyPr wrap="square" lIns="0" tIns="0" rIns="0" bIns="0" rtlCol="0"/>
            <a:lstStyle/>
            <a:p/>
          </p:txBody>
        </p:sp>
        <p:sp>
          <p:nvSpPr>
            <p:cNvPr id="715" name="object 715" descr=""/>
            <p:cNvSpPr/>
            <p:nvPr/>
          </p:nvSpPr>
          <p:spPr>
            <a:xfrm>
              <a:off x="2404418" y="2419784"/>
              <a:ext cx="635" cy="635"/>
            </a:xfrm>
            <a:custGeom>
              <a:avLst/>
              <a:gdLst/>
              <a:ahLst/>
              <a:cxnLst/>
              <a:rect l="l" t="t" r="r" b="b"/>
              <a:pathLst>
                <a:path w="635" h="635">
                  <a:moveTo>
                    <a:pt x="317" y="0"/>
                  </a:moveTo>
                  <a:lnTo>
                    <a:pt x="152" y="139"/>
                  </a:lnTo>
                  <a:lnTo>
                    <a:pt x="0" y="203"/>
                  </a:lnTo>
                </a:path>
              </a:pathLst>
            </a:custGeom>
            <a:ln w="3175">
              <a:solidFill>
                <a:srgbClr val="565658"/>
              </a:solidFill>
            </a:ln>
          </p:spPr>
          <p:txBody>
            <a:bodyPr wrap="square" lIns="0" tIns="0" rIns="0" bIns="0" rtlCol="0"/>
            <a:lstStyle/>
            <a:p/>
          </p:txBody>
        </p:sp>
        <p:sp>
          <p:nvSpPr>
            <p:cNvPr id="716" name="object 716" descr=""/>
            <p:cNvSpPr/>
            <p:nvPr/>
          </p:nvSpPr>
          <p:spPr>
            <a:xfrm>
              <a:off x="2399463" y="2417050"/>
              <a:ext cx="5080" cy="3175"/>
            </a:xfrm>
            <a:custGeom>
              <a:avLst/>
              <a:gdLst/>
              <a:ahLst/>
              <a:cxnLst/>
              <a:rect l="l" t="t" r="r" b="b"/>
              <a:pathLst>
                <a:path w="5080" h="3175">
                  <a:moveTo>
                    <a:pt x="4584" y="2870"/>
                  </a:moveTo>
                  <a:lnTo>
                    <a:pt x="2451" y="1549"/>
                  </a:lnTo>
                  <a:lnTo>
                    <a:pt x="0" y="0"/>
                  </a:lnTo>
                </a:path>
              </a:pathLst>
            </a:custGeom>
            <a:ln w="3175">
              <a:solidFill>
                <a:srgbClr val="565658"/>
              </a:solidFill>
            </a:ln>
          </p:spPr>
          <p:txBody>
            <a:bodyPr wrap="square" lIns="0" tIns="0" rIns="0" bIns="0" rtlCol="0"/>
            <a:lstStyle/>
            <a:p/>
          </p:txBody>
        </p:sp>
        <p:sp>
          <p:nvSpPr>
            <p:cNvPr id="717" name="object 717" descr=""/>
            <p:cNvSpPr/>
            <p:nvPr/>
          </p:nvSpPr>
          <p:spPr>
            <a:xfrm>
              <a:off x="2446067" y="2145308"/>
              <a:ext cx="635" cy="635"/>
            </a:xfrm>
            <a:custGeom>
              <a:avLst/>
              <a:gdLst/>
              <a:ahLst/>
              <a:cxnLst/>
              <a:rect l="l" t="t" r="r" b="b"/>
              <a:pathLst>
                <a:path w="635" h="635">
                  <a:moveTo>
                    <a:pt x="0" y="253"/>
                  </a:moveTo>
                  <a:lnTo>
                    <a:pt x="203" y="177"/>
                  </a:lnTo>
                  <a:lnTo>
                    <a:pt x="444" y="0"/>
                  </a:lnTo>
                </a:path>
              </a:pathLst>
            </a:custGeom>
            <a:ln w="3175">
              <a:solidFill>
                <a:srgbClr val="565658"/>
              </a:solidFill>
            </a:ln>
          </p:spPr>
          <p:txBody>
            <a:bodyPr wrap="square" lIns="0" tIns="0" rIns="0" bIns="0" rtlCol="0"/>
            <a:lstStyle/>
            <a:p/>
          </p:txBody>
        </p:sp>
        <p:sp>
          <p:nvSpPr>
            <p:cNvPr id="718" name="object 718" descr=""/>
            <p:cNvSpPr/>
            <p:nvPr/>
          </p:nvSpPr>
          <p:spPr>
            <a:xfrm>
              <a:off x="2441298" y="2145444"/>
              <a:ext cx="4445" cy="3810"/>
            </a:xfrm>
            <a:custGeom>
              <a:avLst/>
              <a:gdLst/>
              <a:ahLst/>
              <a:cxnLst/>
              <a:rect l="l" t="t" r="r" b="b"/>
              <a:pathLst>
                <a:path w="4444" h="3810">
                  <a:moveTo>
                    <a:pt x="4000" y="0"/>
                  </a:moveTo>
                  <a:lnTo>
                    <a:pt x="2108" y="1600"/>
                  </a:lnTo>
                  <a:lnTo>
                    <a:pt x="0" y="3352"/>
                  </a:lnTo>
                </a:path>
              </a:pathLst>
            </a:custGeom>
            <a:ln w="3175">
              <a:solidFill>
                <a:srgbClr val="565658"/>
              </a:solidFill>
            </a:ln>
          </p:spPr>
          <p:txBody>
            <a:bodyPr wrap="square" lIns="0" tIns="0" rIns="0" bIns="0" rtlCol="0"/>
            <a:lstStyle/>
            <a:p/>
          </p:txBody>
        </p:sp>
        <p:sp>
          <p:nvSpPr>
            <p:cNvPr id="719" name="object 719" descr=""/>
            <p:cNvSpPr/>
            <p:nvPr/>
          </p:nvSpPr>
          <p:spPr>
            <a:xfrm>
              <a:off x="2404058" y="2420631"/>
              <a:ext cx="635" cy="635"/>
            </a:xfrm>
            <a:custGeom>
              <a:avLst/>
              <a:gdLst/>
              <a:ahLst/>
              <a:cxnLst/>
              <a:rect l="l" t="t" r="r" b="b"/>
              <a:pathLst>
                <a:path w="635" h="635">
                  <a:moveTo>
                    <a:pt x="381" y="368"/>
                  </a:moveTo>
                  <a:lnTo>
                    <a:pt x="203" y="215"/>
                  </a:lnTo>
                  <a:lnTo>
                    <a:pt x="0" y="0"/>
                  </a:lnTo>
                </a:path>
              </a:pathLst>
            </a:custGeom>
            <a:ln w="3175">
              <a:solidFill>
                <a:srgbClr val="565658"/>
              </a:solidFill>
            </a:ln>
          </p:spPr>
          <p:txBody>
            <a:bodyPr wrap="square" lIns="0" tIns="0" rIns="0" bIns="0" rtlCol="0"/>
            <a:lstStyle/>
            <a:p/>
          </p:txBody>
        </p:sp>
        <p:sp>
          <p:nvSpPr>
            <p:cNvPr id="720" name="object 720" descr=""/>
            <p:cNvSpPr/>
            <p:nvPr/>
          </p:nvSpPr>
          <p:spPr>
            <a:xfrm>
              <a:off x="2404047" y="2419920"/>
              <a:ext cx="635" cy="1270"/>
            </a:xfrm>
            <a:custGeom>
              <a:avLst/>
              <a:gdLst/>
              <a:ahLst/>
              <a:cxnLst/>
              <a:rect l="l" t="t" r="r" b="b"/>
              <a:pathLst>
                <a:path w="635" h="1269">
                  <a:moveTo>
                    <a:pt x="0" y="0"/>
                  </a:moveTo>
                  <a:lnTo>
                    <a:pt x="165" y="152"/>
                  </a:lnTo>
                  <a:lnTo>
                    <a:pt x="241" y="317"/>
                  </a:lnTo>
                  <a:lnTo>
                    <a:pt x="215" y="482"/>
                  </a:lnTo>
                  <a:lnTo>
                    <a:pt x="101" y="635"/>
                  </a:lnTo>
                </a:path>
              </a:pathLst>
            </a:custGeom>
            <a:ln w="3175">
              <a:solidFill>
                <a:srgbClr val="565658"/>
              </a:solidFill>
            </a:ln>
          </p:spPr>
          <p:txBody>
            <a:bodyPr wrap="square" lIns="0" tIns="0" rIns="0" bIns="0" rtlCol="0"/>
            <a:lstStyle/>
            <a:p/>
          </p:txBody>
        </p:sp>
        <p:sp>
          <p:nvSpPr>
            <p:cNvPr id="721" name="object 721" descr=""/>
            <p:cNvSpPr/>
            <p:nvPr/>
          </p:nvSpPr>
          <p:spPr>
            <a:xfrm>
              <a:off x="2445298" y="2144733"/>
              <a:ext cx="635" cy="1270"/>
            </a:xfrm>
            <a:custGeom>
              <a:avLst/>
              <a:gdLst/>
              <a:ahLst/>
              <a:cxnLst/>
              <a:rect l="l" t="t" r="r" b="b"/>
              <a:pathLst>
                <a:path w="635" h="1269">
                  <a:moveTo>
                    <a:pt x="0" y="711"/>
                  </a:moveTo>
                  <a:lnTo>
                    <a:pt x="101" y="558"/>
                  </a:lnTo>
                  <a:lnTo>
                    <a:pt x="165" y="393"/>
                  </a:lnTo>
                  <a:lnTo>
                    <a:pt x="127" y="177"/>
                  </a:lnTo>
                  <a:lnTo>
                    <a:pt x="38" y="0"/>
                  </a:lnTo>
                </a:path>
              </a:pathLst>
            </a:custGeom>
            <a:ln w="3175">
              <a:solidFill>
                <a:srgbClr val="565658"/>
              </a:solidFill>
            </a:ln>
          </p:spPr>
          <p:txBody>
            <a:bodyPr wrap="square" lIns="0" tIns="0" rIns="0" bIns="0" rtlCol="0"/>
            <a:lstStyle/>
            <a:p/>
          </p:txBody>
        </p:sp>
        <p:sp>
          <p:nvSpPr>
            <p:cNvPr id="722" name="object 722" descr=""/>
            <p:cNvSpPr/>
            <p:nvPr/>
          </p:nvSpPr>
          <p:spPr>
            <a:xfrm>
              <a:off x="2292310" y="2400892"/>
              <a:ext cx="1270" cy="1270"/>
            </a:xfrm>
            <a:custGeom>
              <a:avLst/>
              <a:gdLst/>
              <a:ahLst/>
              <a:cxnLst/>
              <a:rect l="l" t="t" r="r" b="b"/>
              <a:pathLst>
                <a:path w="1269" h="1269">
                  <a:moveTo>
                    <a:pt x="495" y="673"/>
                  </a:moveTo>
                  <a:lnTo>
                    <a:pt x="419" y="507"/>
                  </a:lnTo>
                  <a:lnTo>
                    <a:pt x="380" y="342"/>
                  </a:lnTo>
                  <a:lnTo>
                    <a:pt x="419" y="203"/>
                  </a:lnTo>
                  <a:lnTo>
                    <a:pt x="660" y="12"/>
                  </a:lnTo>
                </a:path>
                <a:path w="1269" h="1269">
                  <a:moveTo>
                    <a:pt x="495" y="673"/>
                  </a:moveTo>
                  <a:lnTo>
                    <a:pt x="266" y="749"/>
                  </a:lnTo>
                  <a:lnTo>
                    <a:pt x="114" y="850"/>
                  </a:lnTo>
                </a:path>
              </a:pathLst>
            </a:custGeom>
            <a:ln w="3175">
              <a:solidFill>
                <a:srgbClr val="565658"/>
              </a:solidFill>
            </a:ln>
          </p:spPr>
          <p:txBody>
            <a:bodyPr wrap="square" lIns="0" tIns="0" rIns="0" bIns="0" rtlCol="0"/>
            <a:lstStyle/>
            <a:p/>
          </p:txBody>
        </p:sp>
        <p:sp>
          <p:nvSpPr>
            <p:cNvPr id="723" name="object 723" descr=""/>
            <p:cNvSpPr/>
            <p:nvPr/>
          </p:nvSpPr>
          <p:spPr>
            <a:xfrm>
              <a:off x="2450514" y="2155380"/>
              <a:ext cx="635" cy="1270"/>
            </a:xfrm>
            <a:custGeom>
              <a:avLst/>
              <a:gdLst/>
              <a:ahLst/>
              <a:cxnLst/>
              <a:rect l="l" t="t" r="r" b="b"/>
              <a:pathLst>
                <a:path w="635" h="1269">
                  <a:moveTo>
                    <a:pt x="241" y="152"/>
                  </a:moveTo>
                  <a:lnTo>
                    <a:pt x="317" y="317"/>
                  </a:lnTo>
                  <a:lnTo>
                    <a:pt x="330" y="469"/>
                  </a:lnTo>
                  <a:lnTo>
                    <a:pt x="279" y="622"/>
                  </a:lnTo>
                  <a:lnTo>
                    <a:pt x="25" y="787"/>
                  </a:lnTo>
                </a:path>
                <a:path w="635" h="1269">
                  <a:moveTo>
                    <a:pt x="241" y="152"/>
                  </a:moveTo>
                  <a:lnTo>
                    <a:pt x="406" y="101"/>
                  </a:lnTo>
                  <a:lnTo>
                    <a:pt x="546" y="38"/>
                  </a:lnTo>
                </a:path>
              </a:pathLst>
            </a:custGeom>
            <a:ln w="3175">
              <a:solidFill>
                <a:srgbClr val="565658"/>
              </a:solidFill>
            </a:ln>
          </p:spPr>
          <p:txBody>
            <a:bodyPr wrap="square" lIns="0" tIns="0" rIns="0" bIns="0" rtlCol="0"/>
            <a:lstStyle/>
            <a:p/>
          </p:txBody>
        </p:sp>
        <p:sp>
          <p:nvSpPr>
            <p:cNvPr id="724" name="object 724" descr=""/>
            <p:cNvSpPr/>
            <p:nvPr/>
          </p:nvSpPr>
          <p:spPr>
            <a:xfrm>
              <a:off x="2326694" y="2132036"/>
              <a:ext cx="635" cy="635"/>
            </a:xfrm>
            <a:custGeom>
              <a:avLst/>
              <a:gdLst/>
              <a:ahLst/>
              <a:cxnLst/>
              <a:rect l="l" t="t" r="r" b="b"/>
              <a:pathLst>
                <a:path w="635" h="635">
                  <a:moveTo>
                    <a:pt x="0" y="279"/>
                  </a:moveTo>
                  <a:lnTo>
                    <a:pt x="114" y="127"/>
                  </a:lnTo>
                  <a:lnTo>
                    <a:pt x="266" y="38"/>
                  </a:lnTo>
                  <a:lnTo>
                    <a:pt x="495" y="25"/>
                  </a:lnTo>
                  <a:lnTo>
                    <a:pt x="635" y="114"/>
                  </a:lnTo>
                </a:path>
              </a:pathLst>
            </a:custGeom>
            <a:ln w="3175">
              <a:solidFill>
                <a:srgbClr val="565658"/>
              </a:solidFill>
            </a:ln>
          </p:spPr>
          <p:txBody>
            <a:bodyPr wrap="square" lIns="0" tIns="0" rIns="0" bIns="0" rtlCol="0"/>
            <a:lstStyle/>
            <a:p/>
          </p:txBody>
        </p:sp>
        <p:sp>
          <p:nvSpPr>
            <p:cNvPr id="725" name="object 725" descr=""/>
            <p:cNvSpPr/>
            <p:nvPr/>
          </p:nvSpPr>
          <p:spPr>
            <a:xfrm>
              <a:off x="2298853" y="2411171"/>
              <a:ext cx="635" cy="1270"/>
            </a:xfrm>
            <a:custGeom>
              <a:avLst/>
              <a:gdLst/>
              <a:ahLst/>
              <a:cxnLst/>
              <a:rect l="l" t="t" r="r" b="b"/>
              <a:pathLst>
                <a:path w="635" h="1269">
                  <a:moveTo>
                    <a:pt x="152" y="736"/>
                  </a:moveTo>
                  <a:lnTo>
                    <a:pt x="50" y="533"/>
                  </a:lnTo>
                  <a:lnTo>
                    <a:pt x="0" y="355"/>
                  </a:lnTo>
                  <a:lnTo>
                    <a:pt x="50" y="165"/>
                  </a:lnTo>
                  <a:lnTo>
                    <a:pt x="152" y="0"/>
                  </a:lnTo>
                </a:path>
              </a:pathLst>
            </a:custGeom>
            <a:ln w="3175">
              <a:solidFill>
                <a:srgbClr val="565658"/>
              </a:solidFill>
            </a:ln>
          </p:spPr>
          <p:txBody>
            <a:bodyPr wrap="square" lIns="0" tIns="0" rIns="0" bIns="0" rtlCol="0"/>
            <a:lstStyle/>
            <a:p/>
          </p:txBody>
        </p:sp>
        <p:sp>
          <p:nvSpPr>
            <p:cNvPr id="726" name="object 726" descr=""/>
            <p:cNvSpPr/>
            <p:nvPr/>
          </p:nvSpPr>
          <p:spPr>
            <a:xfrm>
              <a:off x="2327225" y="2131412"/>
              <a:ext cx="635" cy="1270"/>
            </a:xfrm>
            <a:custGeom>
              <a:avLst/>
              <a:gdLst/>
              <a:ahLst/>
              <a:cxnLst/>
              <a:rect l="l" t="t" r="r" b="b"/>
              <a:pathLst>
                <a:path w="635" h="1269">
                  <a:moveTo>
                    <a:pt x="101" y="749"/>
                  </a:moveTo>
                  <a:lnTo>
                    <a:pt x="12" y="571"/>
                  </a:lnTo>
                  <a:lnTo>
                    <a:pt x="0" y="380"/>
                  </a:lnTo>
                  <a:lnTo>
                    <a:pt x="25" y="177"/>
                  </a:lnTo>
                  <a:lnTo>
                    <a:pt x="165" y="0"/>
                  </a:lnTo>
                </a:path>
              </a:pathLst>
            </a:custGeom>
            <a:ln w="3175">
              <a:solidFill>
                <a:srgbClr val="565658"/>
              </a:solidFill>
            </a:ln>
          </p:spPr>
          <p:txBody>
            <a:bodyPr wrap="square" lIns="0" tIns="0" rIns="0" bIns="0" rtlCol="0"/>
            <a:lstStyle/>
            <a:p/>
          </p:txBody>
        </p:sp>
        <p:sp>
          <p:nvSpPr>
            <p:cNvPr id="727" name="object 727" descr=""/>
            <p:cNvSpPr/>
            <p:nvPr/>
          </p:nvSpPr>
          <p:spPr>
            <a:xfrm>
              <a:off x="2299006" y="2407614"/>
              <a:ext cx="3810" cy="3810"/>
            </a:xfrm>
            <a:custGeom>
              <a:avLst/>
              <a:gdLst/>
              <a:ahLst/>
              <a:cxnLst/>
              <a:rect l="l" t="t" r="r" b="b"/>
              <a:pathLst>
                <a:path w="3810" h="3810">
                  <a:moveTo>
                    <a:pt x="0" y="3568"/>
                  </a:moveTo>
                  <a:lnTo>
                    <a:pt x="1739" y="1854"/>
                  </a:lnTo>
                  <a:lnTo>
                    <a:pt x="3682" y="0"/>
                  </a:lnTo>
                </a:path>
              </a:pathLst>
            </a:custGeom>
            <a:ln w="3175">
              <a:solidFill>
                <a:srgbClr val="565658"/>
              </a:solidFill>
            </a:ln>
          </p:spPr>
          <p:txBody>
            <a:bodyPr wrap="square" lIns="0" tIns="0" rIns="0" bIns="0" rtlCol="0"/>
            <a:lstStyle/>
            <a:p/>
          </p:txBody>
        </p:sp>
        <p:sp>
          <p:nvSpPr>
            <p:cNvPr id="728" name="object 728" descr=""/>
            <p:cNvSpPr/>
            <p:nvPr/>
          </p:nvSpPr>
          <p:spPr>
            <a:xfrm>
              <a:off x="2445180" y="2156174"/>
              <a:ext cx="5715" cy="1270"/>
            </a:xfrm>
            <a:custGeom>
              <a:avLst/>
              <a:gdLst/>
              <a:ahLst/>
              <a:cxnLst/>
              <a:rect l="l" t="t" r="r" b="b"/>
              <a:pathLst>
                <a:path w="5714" h="1269">
                  <a:moveTo>
                    <a:pt x="0" y="939"/>
                  </a:moveTo>
                  <a:lnTo>
                    <a:pt x="4508" y="152"/>
                  </a:lnTo>
                  <a:lnTo>
                    <a:pt x="5346" y="0"/>
                  </a:lnTo>
                </a:path>
              </a:pathLst>
            </a:custGeom>
            <a:ln w="3175">
              <a:solidFill>
                <a:srgbClr val="565658"/>
              </a:solidFill>
            </a:ln>
          </p:spPr>
          <p:txBody>
            <a:bodyPr wrap="square" lIns="0" tIns="0" rIns="0" bIns="0" rtlCol="0"/>
            <a:lstStyle/>
            <a:p/>
          </p:txBody>
        </p:sp>
        <p:sp>
          <p:nvSpPr>
            <p:cNvPr id="729" name="object 729" descr=""/>
            <p:cNvSpPr/>
            <p:nvPr/>
          </p:nvSpPr>
          <p:spPr>
            <a:xfrm>
              <a:off x="2991472" y="2157716"/>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730" name="object 730" descr=""/>
            <p:cNvSpPr/>
            <p:nvPr/>
          </p:nvSpPr>
          <p:spPr>
            <a:xfrm>
              <a:off x="2131053" y="2966863"/>
              <a:ext cx="0" cy="3810"/>
            </a:xfrm>
            <a:custGeom>
              <a:avLst/>
              <a:gdLst/>
              <a:ahLst/>
              <a:cxnLst/>
              <a:rect l="l" t="t" r="r" b="b"/>
              <a:pathLst>
                <a:path w="0" h="3810">
                  <a:moveTo>
                    <a:pt x="0" y="0"/>
                  </a:moveTo>
                  <a:lnTo>
                    <a:pt x="0" y="3594"/>
                  </a:lnTo>
                </a:path>
              </a:pathLst>
            </a:custGeom>
            <a:ln w="3175">
              <a:solidFill>
                <a:srgbClr val="565658"/>
              </a:solidFill>
            </a:ln>
          </p:spPr>
          <p:txBody>
            <a:bodyPr wrap="square" lIns="0" tIns="0" rIns="0" bIns="0" rtlCol="0"/>
            <a:lstStyle/>
            <a:p/>
          </p:txBody>
        </p:sp>
        <p:sp>
          <p:nvSpPr>
            <p:cNvPr id="731" name="object 731" descr=""/>
            <p:cNvSpPr/>
            <p:nvPr/>
          </p:nvSpPr>
          <p:spPr>
            <a:xfrm>
              <a:off x="2131222" y="2960349"/>
              <a:ext cx="635" cy="6350"/>
            </a:xfrm>
            <a:custGeom>
              <a:avLst/>
              <a:gdLst/>
              <a:ahLst/>
              <a:cxnLst/>
              <a:rect l="l" t="t" r="r" b="b"/>
              <a:pathLst>
                <a:path w="635" h="6350">
                  <a:moveTo>
                    <a:pt x="469" y="5918"/>
                  </a:moveTo>
                  <a:lnTo>
                    <a:pt x="139" y="4470"/>
                  </a:lnTo>
                  <a:lnTo>
                    <a:pt x="63" y="4013"/>
                  </a:lnTo>
                  <a:lnTo>
                    <a:pt x="0" y="3213"/>
                  </a:lnTo>
                  <a:lnTo>
                    <a:pt x="50" y="2095"/>
                  </a:lnTo>
                  <a:lnTo>
                    <a:pt x="63" y="1866"/>
                  </a:lnTo>
                  <a:lnTo>
                    <a:pt x="304" y="558"/>
                  </a:lnTo>
                  <a:lnTo>
                    <a:pt x="469" y="0"/>
                  </a:lnTo>
                </a:path>
              </a:pathLst>
            </a:custGeom>
            <a:ln w="3175">
              <a:solidFill>
                <a:srgbClr val="565658"/>
              </a:solidFill>
            </a:ln>
          </p:spPr>
          <p:txBody>
            <a:bodyPr wrap="square" lIns="0" tIns="0" rIns="0" bIns="0" rtlCol="0"/>
            <a:lstStyle/>
            <a:p/>
          </p:txBody>
        </p:sp>
        <p:sp>
          <p:nvSpPr>
            <p:cNvPr id="732" name="object 732" descr=""/>
            <p:cNvSpPr/>
            <p:nvPr/>
          </p:nvSpPr>
          <p:spPr>
            <a:xfrm>
              <a:off x="2131221" y="2966275"/>
              <a:ext cx="635" cy="4445"/>
            </a:xfrm>
            <a:custGeom>
              <a:avLst/>
              <a:gdLst/>
              <a:ahLst/>
              <a:cxnLst/>
              <a:rect l="l" t="t" r="r" b="b"/>
              <a:pathLst>
                <a:path w="635" h="4444">
                  <a:moveTo>
                    <a:pt x="0" y="4178"/>
                  </a:moveTo>
                  <a:lnTo>
                    <a:pt x="76" y="2311"/>
                  </a:lnTo>
                  <a:lnTo>
                    <a:pt x="381" y="406"/>
                  </a:lnTo>
                  <a:lnTo>
                    <a:pt x="469" y="0"/>
                  </a:lnTo>
                </a:path>
              </a:pathLst>
            </a:custGeom>
            <a:ln w="3175">
              <a:solidFill>
                <a:srgbClr val="565658"/>
              </a:solidFill>
            </a:ln>
          </p:spPr>
          <p:txBody>
            <a:bodyPr wrap="square" lIns="0" tIns="0" rIns="0" bIns="0" rtlCol="0"/>
            <a:lstStyle/>
            <a:p/>
          </p:txBody>
        </p:sp>
        <p:sp>
          <p:nvSpPr>
            <p:cNvPr id="733" name="object 733" descr=""/>
            <p:cNvSpPr/>
            <p:nvPr/>
          </p:nvSpPr>
          <p:spPr>
            <a:xfrm>
              <a:off x="2982196" y="2177968"/>
              <a:ext cx="0" cy="6985"/>
            </a:xfrm>
            <a:custGeom>
              <a:avLst/>
              <a:gdLst/>
              <a:ahLst/>
              <a:cxnLst/>
              <a:rect l="l" t="t" r="r" b="b"/>
              <a:pathLst>
                <a:path w="0" h="6985">
                  <a:moveTo>
                    <a:pt x="0" y="0"/>
                  </a:moveTo>
                  <a:lnTo>
                    <a:pt x="0" y="6540"/>
                  </a:lnTo>
                </a:path>
              </a:pathLst>
            </a:custGeom>
            <a:ln w="3175">
              <a:solidFill>
                <a:srgbClr val="565658"/>
              </a:solidFill>
            </a:ln>
          </p:spPr>
          <p:txBody>
            <a:bodyPr wrap="square" lIns="0" tIns="0" rIns="0" bIns="0" rtlCol="0"/>
            <a:lstStyle/>
            <a:p/>
          </p:txBody>
        </p:sp>
        <p:sp>
          <p:nvSpPr>
            <p:cNvPr id="734" name="object 734" descr=""/>
            <p:cNvSpPr/>
            <p:nvPr/>
          </p:nvSpPr>
          <p:spPr>
            <a:xfrm>
              <a:off x="2982196" y="218355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735" name="object 735" descr=""/>
            <p:cNvSpPr/>
            <p:nvPr/>
          </p:nvSpPr>
          <p:spPr>
            <a:xfrm>
              <a:off x="2982549" y="2178328"/>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736" name="object 736" descr=""/>
            <p:cNvSpPr/>
            <p:nvPr/>
          </p:nvSpPr>
          <p:spPr>
            <a:xfrm>
              <a:off x="2621808" y="2191649"/>
              <a:ext cx="1270" cy="1905"/>
            </a:xfrm>
            <a:custGeom>
              <a:avLst/>
              <a:gdLst/>
              <a:ahLst/>
              <a:cxnLst/>
              <a:rect l="l" t="t" r="r" b="b"/>
              <a:pathLst>
                <a:path w="1269" h="1905">
                  <a:moveTo>
                    <a:pt x="0" y="0"/>
                  </a:moveTo>
                  <a:lnTo>
                    <a:pt x="762" y="736"/>
                  </a:lnTo>
                  <a:lnTo>
                    <a:pt x="1028" y="1790"/>
                  </a:lnTo>
                </a:path>
                <a:path w="1269" h="1905">
                  <a:moveTo>
                    <a:pt x="0" y="0"/>
                  </a:moveTo>
                  <a:lnTo>
                    <a:pt x="1028" y="1790"/>
                  </a:lnTo>
                </a:path>
              </a:pathLst>
            </a:custGeom>
            <a:ln w="3175">
              <a:solidFill>
                <a:srgbClr val="565658"/>
              </a:solidFill>
            </a:ln>
          </p:spPr>
          <p:txBody>
            <a:bodyPr wrap="square" lIns="0" tIns="0" rIns="0" bIns="0" rtlCol="0"/>
            <a:lstStyle/>
            <a:p/>
          </p:txBody>
        </p:sp>
        <p:sp>
          <p:nvSpPr>
            <p:cNvPr id="737" name="object 737" descr=""/>
            <p:cNvSpPr/>
            <p:nvPr/>
          </p:nvSpPr>
          <p:spPr>
            <a:xfrm>
              <a:off x="2618727" y="2193423"/>
              <a:ext cx="1270" cy="1905"/>
            </a:xfrm>
            <a:custGeom>
              <a:avLst/>
              <a:gdLst/>
              <a:ahLst/>
              <a:cxnLst/>
              <a:rect l="l" t="t" r="r" b="b"/>
              <a:pathLst>
                <a:path w="1269" h="1905">
                  <a:moveTo>
                    <a:pt x="1016" y="1790"/>
                  </a:moveTo>
                  <a:lnTo>
                    <a:pt x="266" y="1041"/>
                  </a:lnTo>
                  <a:lnTo>
                    <a:pt x="0" y="0"/>
                  </a:lnTo>
                </a:path>
                <a:path w="1269" h="1905">
                  <a:moveTo>
                    <a:pt x="1016" y="1790"/>
                  </a:moveTo>
                  <a:lnTo>
                    <a:pt x="0" y="0"/>
                  </a:lnTo>
                </a:path>
              </a:pathLst>
            </a:custGeom>
            <a:ln w="3175">
              <a:solidFill>
                <a:srgbClr val="565658"/>
              </a:solidFill>
            </a:ln>
          </p:spPr>
          <p:txBody>
            <a:bodyPr wrap="square" lIns="0" tIns="0" rIns="0" bIns="0" rtlCol="0"/>
            <a:lstStyle/>
            <a:p/>
          </p:txBody>
        </p:sp>
        <p:sp>
          <p:nvSpPr>
            <p:cNvPr id="738" name="object 738" descr=""/>
            <p:cNvSpPr/>
            <p:nvPr/>
          </p:nvSpPr>
          <p:spPr>
            <a:xfrm>
              <a:off x="2621809" y="2193428"/>
              <a:ext cx="1270" cy="1905"/>
            </a:xfrm>
            <a:custGeom>
              <a:avLst/>
              <a:gdLst/>
              <a:ahLst/>
              <a:cxnLst/>
              <a:rect l="l" t="t" r="r" b="b"/>
              <a:pathLst>
                <a:path w="1269" h="1905">
                  <a:moveTo>
                    <a:pt x="1028" y="0"/>
                  </a:moveTo>
                  <a:lnTo>
                    <a:pt x="761" y="1028"/>
                  </a:lnTo>
                  <a:lnTo>
                    <a:pt x="0" y="1790"/>
                  </a:lnTo>
                </a:path>
                <a:path w="1269" h="1905">
                  <a:moveTo>
                    <a:pt x="1028" y="0"/>
                  </a:moveTo>
                  <a:lnTo>
                    <a:pt x="0" y="1790"/>
                  </a:lnTo>
                </a:path>
              </a:pathLst>
            </a:custGeom>
            <a:ln w="3175">
              <a:solidFill>
                <a:srgbClr val="565658"/>
              </a:solidFill>
            </a:ln>
          </p:spPr>
          <p:txBody>
            <a:bodyPr wrap="square" lIns="0" tIns="0" rIns="0" bIns="0" rtlCol="0"/>
            <a:lstStyle/>
            <a:p/>
          </p:txBody>
        </p:sp>
        <p:sp>
          <p:nvSpPr>
            <p:cNvPr id="739" name="object 739" descr=""/>
            <p:cNvSpPr/>
            <p:nvPr/>
          </p:nvSpPr>
          <p:spPr>
            <a:xfrm>
              <a:off x="2618720" y="2191637"/>
              <a:ext cx="1270" cy="1905"/>
            </a:xfrm>
            <a:custGeom>
              <a:avLst/>
              <a:gdLst/>
              <a:ahLst/>
              <a:cxnLst/>
              <a:rect l="l" t="t" r="r" b="b"/>
              <a:pathLst>
                <a:path w="1269" h="1905">
                  <a:moveTo>
                    <a:pt x="0" y="1790"/>
                  </a:moveTo>
                  <a:lnTo>
                    <a:pt x="279" y="761"/>
                  </a:lnTo>
                  <a:lnTo>
                    <a:pt x="1028" y="0"/>
                  </a:lnTo>
                </a:path>
                <a:path w="1269" h="1905">
                  <a:moveTo>
                    <a:pt x="0" y="1790"/>
                  </a:moveTo>
                  <a:lnTo>
                    <a:pt x="1028" y="0"/>
                  </a:lnTo>
                </a:path>
              </a:pathLst>
            </a:custGeom>
            <a:ln w="3175">
              <a:solidFill>
                <a:srgbClr val="565658"/>
              </a:solidFill>
            </a:ln>
          </p:spPr>
          <p:txBody>
            <a:bodyPr wrap="square" lIns="0" tIns="0" rIns="0" bIns="0" rtlCol="0"/>
            <a:lstStyle/>
            <a:p/>
          </p:txBody>
        </p:sp>
        <p:sp>
          <p:nvSpPr>
            <p:cNvPr id="740" name="object 740" descr=""/>
            <p:cNvSpPr/>
            <p:nvPr/>
          </p:nvSpPr>
          <p:spPr>
            <a:xfrm>
              <a:off x="2619743" y="2191370"/>
              <a:ext cx="2540" cy="635"/>
            </a:xfrm>
            <a:custGeom>
              <a:avLst/>
              <a:gdLst/>
              <a:ahLst/>
              <a:cxnLst/>
              <a:rect l="l" t="t" r="r" b="b"/>
              <a:pathLst>
                <a:path w="2539" h="635">
                  <a:moveTo>
                    <a:pt x="0" y="279"/>
                  </a:moveTo>
                  <a:lnTo>
                    <a:pt x="1028" y="0"/>
                  </a:lnTo>
                  <a:lnTo>
                    <a:pt x="2082" y="279"/>
                  </a:lnTo>
                </a:path>
                <a:path w="2539" h="635">
                  <a:moveTo>
                    <a:pt x="0" y="279"/>
                  </a:moveTo>
                  <a:lnTo>
                    <a:pt x="762" y="279"/>
                  </a:lnTo>
                  <a:lnTo>
                    <a:pt x="2082" y="279"/>
                  </a:lnTo>
                </a:path>
              </a:pathLst>
            </a:custGeom>
            <a:ln w="3175">
              <a:solidFill>
                <a:srgbClr val="565658"/>
              </a:solidFill>
            </a:ln>
          </p:spPr>
          <p:txBody>
            <a:bodyPr wrap="square" lIns="0" tIns="0" rIns="0" bIns="0" rtlCol="0"/>
            <a:lstStyle/>
            <a:p/>
          </p:txBody>
        </p:sp>
        <p:sp>
          <p:nvSpPr>
            <p:cNvPr id="741" name="object 741" descr=""/>
            <p:cNvSpPr/>
            <p:nvPr/>
          </p:nvSpPr>
          <p:spPr>
            <a:xfrm>
              <a:off x="2619738" y="2195214"/>
              <a:ext cx="2540" cy="635"/>
            </a:xfrm>
            <a:custGeom>
              <a:avLst/>
              <a:gdLst/>
              <a:ahLst/>
              <a:cxnLst/>
              <a:rect l="l" t="t" r="r" b="b"/>
              <a:pathLst>
                <a:path w="2539" h="635">
                  <a:moveTo>
                    <a:pt x="2070" y="0"/>
                  </a:moveTo>
                  <a:lnTo>
                    <a:pt x="1041" y="279"/>
                  </a:lnTo>
                  <a:lnTo>
                    <a:pt x="0" y="0"/>
                  </a:lnTo>
                </a:path>
                <a:path w="2539" h="635">
                  <a:moveTo>
                    <a:pt x="2070" y="0"/>
                  </a:moveTo>
                  <a:lnTo>
                    <a:pt x="762" y="0"/>
                  </a:lnTo>
                  <a:lnTo>
                    <a:pt x="0" y="0"/>
                  </a:lnTo>
                </a:path>
              </a:pathLst>
            </a:custGeom>
            <a:ln w="3175">
              <a:solidFill>
                <a:srgbClr val="565658"/>
              </a:solidFill>
            </a:ln>
          </p:spPr>
          <p:txBody>
            <a:bodyPr wrap="square" lIns="0" tIns="0" rIns="0" bIns="0" rtlCol="0"/>
            <a:lstStyle/>
            <a:p/>
          </p:txBody>
        </p:sp>
        <p:sp>
          <p:nvSpPr>
            <p:cNvPr id="742" name="object 742" descr=""/>
            <p:cNvSpPr/>
            <p:nvPr/>
          </p:nvSpPr>
          <p:spPr>
            <a:xfrm>
              <a:off x="2617103" y="2189739"/>
              <a:ext cx="7620" cy="7620"/>
            </a:xfrm>
            <a:custGeom>
              <a:avLst/>
              <a:gdLst/>
              <a:ahLst/>
              <a:cxnLst/>
              <a:rect l="l" t="t" r="r" b="b"/>
              <a:pathLst>
                <a:path w="7619" h="7619">
                  <a:moveTo>
                    <a:pt x="3670" y="7378"/>
                  </a:moveTo>
                  <a:lnTo>
                    <a:pt x="5079" y="7112"/>
                  </a:lnTo>
                  <a:lnTo>
                    <a:pt x="6286" y="6286"/>
                  </a:lnTo>
                  <a:lnTo>
                    <a:pt x="7073" y="5105"/>
                  </a:lnTo>
                  <a:lnTo>
                    <a:pt x="7365" y="3683"/>
                  </a:lnTo>
                  <a:lnTo>
                    <a:pt x="7073" y="2286"/>
                  </a:lnTo>
                  <a:lnTo>
                    <a:pt x="6286" y="1092"/>
                  </a:lnTo>
                  <a:lnTo>
                    <a:pt x="5079" y="279"/>
                  </a:lnTo>
                  <a:lnTo>
                    <a:pt x="3670" y="0"/>
                  </a:lnTo>
                  <a:lnTo>
                    <a:pt x="2260" y="279"/>
                  </a:lnTo>
                  <a:lnTo>
                    <a:pt x="1079" y="1092"/>
                  </a:lnTo>
                  <a:lnTo>
                    <a:pt x="279" y="2286"/>
                  </a:lnTo>
                  <a:lnTo>
                    <a:pt x="0" y="3683"/>
                  </a:lnTo>
                  <a:lnTo>
                    <a:pt x="279" y="5105"/>
                  </a:lnTo>
                  <a:lnTo>
                    <a:pt x="1079" y="6286"/>
                  </a:lnTo>
                  <a:lnTo>
                    <a:pt x="2260" y="7112"/>
                  </a:lnTo>
                  <a:lnTo>
                    <a:pt x="3670" y="7378"/>
                  </a:lnTo>
                </a:path>
              </a:pathLst>
            </a:custGeom>
            <a:ln w="3175">
              <a:solidFill>
                <a:srgbClr val="565658"/>
              </a:solidFill>
            </a:ln>
          </p:spPr>
          <p:txBody>
            <a:bodyPr wrap="square" lIns="0" tIns="0" rIns="0" bIns="0" rtlCol="0"/>
            <a:lstStyle/>
            <a:p/>
          </p:txBody>
        </p:sp>
        <p:sp>
          <p:nvSpPr>
            <p:cNvPr id="743" name="object 743" descr=""/>
            <p:cNvSpPr/>
            <p:nvPr/>
          </p:nvSpPr>
          <p:spPr>
            <a:xfrm>
              <a:off x="2616620" y="2189278"/>
              <a:ext cx="8890" cy="8890"/>
            </a:xfrm>
            <a:custGeom>
              <a:avLst/>
              <a:gdLst/>
              <a:ahLst/>
              <a:cxnLst/>
              <a:rect l="l" t="t" r="r" b="b"/>
              <a:pathLst>
                <a:path w="8889" h="8889">
                  <a:moveTo>
                    <a:pt x="4152" y="8305"/>
                  </a:moveTo>
                  <a:lnTo>
                    <a:pt x="2565" y="8000"/>
                  </a:lnTo>
                  <a:lnTo>
                    <a:pt x="1219" y="7086"/>
                  </a:lnTo>
                  <a:lnTo>
                    <a:pt x="317" y="5740"/>
                  </a:lnTo>
                  <a:lnTo>
                    <a:pt x="0" y="4152"/>
                  </a:lnTo>
                  <a:lnTo>
                    <a:pt x="317" y="2552"/>
                  </a:lnTo>
                  <a:lnTo>
                    <a:pt x="1219" y="1219"/>
                  </a:lnTo>
                  <a:lnTo>
                    <a:pt x="2565" y="304"/>
                  </a:lnTo>
                  <a:lnTo>
                    <a:pt x="4152" y="0"/>
                  </a:lnTo>
                  <a:lnTo>
                    <a:pt x="5753" y="304"/>
                  </a:lnTo>
                  <a:lnTo>
                    <a:pt x="7086" y="1219"/>
                  </a:lnTo>
                  <a:lnTo>
                    <a:pt x="8000" y="2552"/>
                  </a:lnTo>
                  <a:lnTo>
                    <a:pt x="8305" y="4152"/>
                  </a:lnTo>
                  <a:lnTo>
                    <a:pt x="8000" y="5740"/>
                  </a:lnTo>
                  <a:lnTo>
                    <a:pt x="7086" y="7086"/>
                  </a:lnTo>
                  <a:lnTo>
                    <a:pt x="5753" y="8000"/>
                  </a:lnTo>
                  <a:lnTo>
                    <a:pt x="4152" y="8305"/>
                  </a:lnTo>
                </a:path>
              </a:pathLst>
            </a:custGeom>
            <a:ln w="3175">
              <a:solidFill>
                <a:srgbClr val="565658"/>
              </a:solidFill>
            </a:ln>
          </p:spPr>
          <p:txBody>
            <a:bodyPr wrap="square" lIns="0" tIns="0" rIns="0" bIns="0" rtlCol="0"/>
            <a:lstStyle/>
            <a:p/>
          </p:txBody>
        </p:sp>
        <p:sp>
          <p:nvSpPr>
            <p:cNvPr id="744" name="object 744" descr=""/>
            <p:cNvSpPr/>
            <p:nvPr/>
          </p:nvSpPr>
          <p:spPr>
            <a:xfrm>
              <a:off x="2618987" y="2192542"/>
              <a:ext cx="635" cy="1905"/>
            </a:xfrm>
            <a:custGeom>
              <a:avLst/>
              <a:gdLst/>
              <a:ahLst/>
              <a:cxnLst/>
              <a:rect l="l" t="t" r="r" b="b"/>
              <a:pathLst>
                <a:path w="635" h="1905">
                  <a:moveTo>
                    <a:pt x="254" y="0"/>
                  </a:moveTo>
                  <a:lnTo>
                    <a:pt x="0" y="889"/>
                  </a:lnTo>
                  <a:lnTo>
                    <a:pt x="254" y="1778"/>
                  </a:lnTo>
                </a:path>
              </a:pathLst>
            </a:custGeom>
            <a:ln w="3175">
              <a:solidFill>
                <a:srgbClr val="565658"/>
              </a:solidFill>
            </a:ln>
          </p:spPr>
          <p:txBody>
            <a:bodyPr wrap="square" lIns="0" tIns="0" rIns="0" bIns="0" rtlCol="0"/>
            <a:lstStyle/>
            <a:p/>
          </p:txBody>
        </p:sp>
        <p:sp>
          <p:nvSpPr>
            <p:cNvPr id="745" name="object 745" descr=""/>
            <p:cNvSpPr/>
            <p:nvPr/>
          </p:nvSpPr>
          <p:spPr>
            <a:xfrm>
              <a:off x="2620786" y="2191653"/>
              <a:ext cx="1905" cy="1270"/>
            </a:xfrm>
            <a:custGeom>
              <a:avLst/>
              <a:gdLst/>
              <a:ahLst/>
              <a:cxnLst/>
              <a:rect l="l" t="t" r="r" b="b"/>
              <a:pathLst>
                <a:path w="1905" h="1269">
                  <a:moveTo>
                    <a:pt x="1536" y="889"/>
                  </a:moveTo>
                  <a:lnTo>
                    <a:pt x="1257" y="533"/>
                  </a:lnTo>
                  <a:lnTo>
                    <a:pt x="0" y="0"/>
                  </a:lnTo>
                </a:path>
              </a:pathLst>
            </a:custGeom>
            <a:ln w="3175">
              <a:solidFill>
                <a:srgbClr val="565658"/>
              </a:solidFill>
            </a:ln>
          </p:spPr>
          <p:txBody>
            <a:bodyPr wrap="square" lIns="0" tIns="0" rIns="0" bIns="0" rtlCol="0"/>
            <a:lstStyle/>
            <a:p/>
          </p:txBody>
        </p:sp>
        <p:sp>
          <p:nvSpPr>
            <p:cNvPr id="746" name="object 746" descr=""/>
            <p:cNvSpPr/>
            <p:nvPr/>
          </p:nvSpPr>
          <p:spPr>
            <a:xfrm>
              <a:off x="2622322" y="2192543"/>
              <a:ext cx="635" cy="1905"/>
            </a:xfrm>
            <a:custGeom>
              <a:avLst/>
              <a:gdLst/>
              <a:ahLst/>
              <a:cxnLst/>
              <a:rect l="l" t="t" r="r" b="b"/>
              <a:pathLst>
                <a:path w="635" h="1905">
                  <a:moveTo>
                    <a:pt x="0" y="1777"/>
                  </a:moveTo>
                  <a:lnTo>
                    <a:pt x="254" y="888"/>
                  </a:lnTo>
                  <a:lnTo>
                    <a:pt x="0" y="0"/>
                  </a:lnTo>
                </a:path>
              </a:pathLst>
            </a:custGeom>
            <a:ln w="3175">
              <a:solidFill>
                <a:srgbClr val="565658"/>
              </a:solidFill>
            </a:ln>
          </p:spPr>
          <p:txBody>
            <a:bodyPr wrap="square" lIns="0" tIns="0" rIns="0" bIns="0" rtlCol="0"/>
            <a:lstStyle/>
            <a:p/>
          </p:txBody>
        </p:sp>
        <p:sp>
          <p:nvSpPr>
            <p:cNvPr id="747" name="object 747" descr=""/>
            <p:cNvSpPr/>
            <p:nvPr/>
          </p:nvSpPr>
          <p:spPr>
            <a:xfrm>
              <a:off x="2620773" y="2194325"/>
              <a:ext cx="1905" cy="1270"/>
            </a:xfrm>
            <a:custGeom>
              <a:avLst/>
              <a:gdLst/>
              <a:ahLst/>
              <a:cxnLst/>
              <a:rect l="l" t="t" r="r" b="b"/>
              <a:pathLst>
                <a:path w="1905" h="1269">
                  <a:moveTo>
                    <a:pt x="0" y="889"/>
                  </a:moveTo>
                  <a:lnTo>
                    <a:pt x="1257" y="355"/>
                  </a:lnTo>
                  <a:lnTo>
                    <a:pt x="1549" y="0"/>
                  </a:lnTo>
                </a:path>
              </a:pathLst>
            </a:custGeom>
            <a:ln w="3175">
              <a:solidFill>
                <a:srgbClr val="565658"/>
              </a:solidFill>
            </a:ln>
          </p:spPr>
          <p:txBody>
            <a:bodyPr wrap="square" lIns="0" tIns="0" rIns="0" bIns="0" rtlCol="0"/>
            <a:lstStyle/>
            <a:p/>
          </p:txBody>
        </p:sp>
        <p:sp>
          <p:nvSpPr>
            <p:cNvPr id="748" name="object 748" descr=""/>
            <p:cNvSpPr/>
            <p:nvPr/>
          </p:nvSpPr>
          <p:spPr>
            <a:xfrm>
              <a:off x="2129504" y="2978763"/>
              <a:ext cx="1905" cy="0"/>
            </a:xfrm>
            <a:custGeom>
              <a:avLst/>
              <a:gdLst/>
              <a:ahLst/>
              <a:cxnLst/>
              <a:rect l="l" t="t" r="r" b="b"/>
              <a:pathLst>
                <a:path w="1905" h="0">
                  <a:moveTo>
                    <a:pt x="0" y="0"/>
                  </a:moveTo>
                  <a:lnTo>
                    <a:pt x="1803" y="0"/>
                  </a:lnTo>
                </a:path>
              </a:pathLst>
            </a:custGeom>
            <a:ln w="3175">
              <a:solidFill>
                <a:srgbClr val="565658"/>
              </a:solidFill>
            </a:ln>
          </p:spPr>
          <p:txBody>
            <a:bodyPr wrap="square" lIns="0" tIns="0" rIns="0" bIns="0" rtlCol="0"/>
            <a:lstStyle/>
            <a:p/>
          </p:txBody>
        </p:sp>
        <p:sp>
          <p:nvSpPr>
            <p:cNvPr id="749" name="object 749" descr=""/>
            <p:cNvSpPr/>
            <p:nvPr/>
          </p:nvSpPr>
          <p:spPr>
            <a:xfrm>
              <a:off x="2129504" y="2973549"/>
              <a:ext cx="0" cy="5715"/>
            </a:xfrm>
            <a:custGeom>
              <a:avLst/>
              <a:gdLst/>
              <a:ahLst/>
              <a:cxnLst/>
              <a:rect l="l" t="t" r="r" b="b"/>
              <a:pathLst>
                <a:path w="0" h="5714">
                  <a:moveTo>
                    <a:pt x="0" y="0"/>
                  </a:moveTo>
                  <a:lnTo>
                    <a:pt x="0" y="5207"/>
                  </a:lnTo>
                </a:path>
              </a:pathLst>
            </a:custGeom>
            <a:ln w="3175">
              <a:solidFill>
                <a:srgbClr val="565658"/>
              </a:solidFill>
            </a:ln>
          </p:spPr>
          <p:txBody>
            <a:bodyPr wrap="square" lIns="0" tIns="0" rIns="0" bIns="0" rtlCol="0"/>
            <a:lstStyle/>
            <a:p/>
          </p:txBody>
        </p:sp>
        <p:sp>
          <p:nvSpPr>
            <p:cNvPr id="750" name="object 750" descr=""/>
            <p:cNvSpPr/>
            <p:nvPr/>
          </p:nvSpPr>
          <p:spPr>
            <a:xfrm>
              <a:off x="2129511" y="2978763"/>
              <a:ext cx="1905" cy="0"/>
            </a:xfrm>
            <a:custGeom>
              <a:avLst/>
              <a:gdLst/>
              <a:ahLst/>
              <a:cxnLst/>
              <a:rect l="l" t="t" r="r" b="b"/>
              <a:pathLst>
                <a:path w="1905" h="0">
                  <a:moveTo>
                    <a:pt x="1790" y="0"/>
                  </a:moveTo>
                  <a:lnTo>
                    <a:pt x="0" y="0"/>
                  </a:lnTo>
                </a:path>
              </a:pathLst>
            </a:custGeom>
            <a:ln w="3175">
              <a:solidFill>
                <a:srgbClr val="565658"/>
              </a:solidFill>
            </a:ln>
          </p:spPr>
          <p:txBody>
            <a:bodyPr wrap="square" lIns="0" tIns="0" rIns="0" bIns="0" rtlCol="0"/>
            <a:lstStyle/>
            <a:p/>
          </p:txBody>
        </p:sp>
        <p:sp>
          <p:nvSpPr>
            <p:cNvPr id="751" name="object 751" descr=""/>
            <p:cNvSpPr/>
            <p:nvPr/>
          </p:nvSpPr>
          <p:spPr>
            <a:xfrm>
              <a:off x="2129504" y="2962138"/>
              <a:ext cx="2540" cy="0"/>
            </a:xfrm>
            <a:custGeom>
              <a:avLst/>
              <a:gdLst/>
              <a:ahLst/>
              <a:cxnLst/>
              <a:rect l="l" t="t" r="r" b="b"/>
              <a:pathLst>
                <a:path w="2539" h="0">
                  <a:moveTo>
                    <a:pt x="0" y="0"/>
                  </a:moveTo>
                  <a:lnTo>
                    <a:pt x="2425" y="0"/>
                  </a:lnTo>
                </a:path>
              </a:pathLst>
            </a:custGeom>
            <a:ln w="3175">
              <a:solidFill>
                <a:srgbClr val="565658"/>
              </a:solidFill>
            </a:ln>
          </p:spPr>
          <p:txBody>
            <a:bodyPr wrap="square" lIns="0" tIns="0" rIns="0" bIns="0" rtlCol="0"/>
            <a:lstStyle/>
            <a:p/>
          </p:txBody>
        </p:sp>
        <p:sp>
          <p:nvSpPr>
            <p:cNvPr id="752" name="object 752" descr=""/>
            <p:cNvSpPr/>
            <p:nvPr/>
          </p:nvSpPr>
          <p:spPr>
            <a:xfrm>
              <a:off x="2649288" y="2082607"/>
              <a:ext cx="1905" cy="1270"/>
            </a:xfrm>
            <a:custGeom>
              <a:avLst/>
              <a:gdLst/>
              <a:ahLst/>
              <a:cxnLst/>
              <a:rect l="l" t="t" r="r" b="b"/>
              <a:pathLst>
                <a:path w="1905" h="1269">
                  <a:moveTo>
                    <a:pt x="1498" y="0"/>
                  </a:moveTo>
                  <a:lnTo>
                    <a:pt x="863" y="635"/>
                  </a:lnTo>
                  <a:lnTo>
                    <a:pt x="0" y="850"/>
                  </a:lnTo>
                </a:path>
                <a:path w="1905" h="1269">
                  <a:moveTo>
                    <a:pt x="1498" y="0"/>
                  </a:moveTo>
                  <a:lnTo>
                    <a:pt x="0" y="850"/>
                  </a:lnTo>
                </a:path>
              </a:pathLst>
            </a:custGeom>
            <a:ln w="3175">
              <a:solidFill>
                <a:srgbClr val="565658"/>
              </a:solidFill>
            </a:ln>
          </p:spPr>
          <p:txBody>
            <a:bodyPr wrap="square" lIns="0" tIns="0" rIns="0" bIns="0" rtlCol="0"/>
            <a:lstStyle/>
            <a:p/>
          </p:txBody>
        </p:sp>
        <p:sp>
          <p:nvSpPr>
            <p:cNvPr id="753" name="object 753" descr=""/>
            <p:cNvSpPr/>
            <p:nvPr/>
          </p:nvSpPr>
          <p:spPr>
            <a:xfrm>
              <a:off x="2647810" y="2080039"/>
              <a:ext cx="1905" cy="1270"/>
            </a:xfrm>
            <a:custGeom>
              <a:avLst/>
              <a:gdLst/>
              <a:ahLst/>
              <a:cxnLst/>
              <a:rect l="l" t="t" r="r" b="b"/>
              <a:pathLst>
                <a:path w="1905" h="1269">
                  <a:moveTo>
                    <a:pt x="0" y="850"/>
                  </a:moveTo>
                  <a:lnTo>
                    <a:pt x="635" y="215"/>
                  </a:lnTo>
                  <a:lnTo>
                    <a:pt x="1485" y="0"/>
                  </a:lnTo>
                </a:path>
                <a:path w="1905" h="1269">
                  <a:moveTo>
                    <a:pt x="0" y="850"/>
                  </a:moveTo>
                  <a:lnTo>
                    <a:pt x="1485" y="0"/>
                  </a:lnTo>
                </a:path>
              </a:pathLst>
            </a:custGeom>
            <a:ln w="3175">
              <a:solidFill>
                <a:srgbClr val="565658"/>
              </a:solidFill>
            </a:ln>
          </p:spPr>
          <p:txBody>
            <a:bodyPr wrap="square" lIns="0" tIns="0" rIns="0" bIns="0" rtlCol="0"/>
            <a:lstStyle/>
            <a:p/>
          </p:txBody>
        </p:sp>
        <p:sp>
          <p:nvSpPr>
            <p:cNvPr id="754" name="object 754" descr=""/>
            <p:cNvSpPr/>
            <p:nvPr/>
          </p:nvSpPr>
          <p:spPr>
            <a:xfrm>
              <a:off x="2649298" y="2080040"/>
              <a:ext cx="1905" cy="1270"/>
            </a:xfrm>
            <a:custGeom>
              <a:avLst/>
              <a:gdLst/>
              <a:ahLst/>
              <a:cxnLst/>
              <a:rect l="l" t="t" r="r" b="b"/>
              <a:pathLst>
                <a:path w="1905" h="1269">
                  <a:moveTo>
                    <a:pt x="0" y="0"/>
                  </a:moveTo>
                  <a:lnTo>
                    <a:pt x="850" y="228"/>
                  </a:lnTo>
                  <a:lnTo>
                    <a:pt x="1485" y="838"/>
                  </a:lnTo>
                </a:path>
                <a:path w="1905" h="1269">
                  <a:moveTo>
                    <a:pt x="0" y="0"/>
                  </a:moveTo>
                  <a:lnTo>
                    <a:pt x="1485" y="838"/>
                  </a:lnTo>
                </a:path>
              </a:pathLst>
            </a:custGeom>
            <a:ln w="3175">
              <a:solidFill>
                <a:srgbClr val="565658"/>
              </a:solidFill>
            </a:ln>
          </p:spPr>
          <p:txBody>
            <a:bodyPr wrap="square" lIns="0" tIns="0" rIns="0" bIns="0" rtlCol="0"/>
            <a:lstStyle/>
            <a:p/>
          </p:txBody>
        </p:sp>
        <p:sp>
          <p:nvSpPr>
            <p:cNvPr id="755" name="object 755" descr=""/>
            <p:cNvSpPr/>
            <p:nvPr/>
          </p:nvSpPr>
          <p:spPr>
            <a:xfrm>
              <a:off x="2129392" y="3033700"/>
              <a:ext cx="0" cy="635"/>
            </a:xfrm>
            <a:custGeom>
              <a:avLst/>
              <a:gdLst/>
              <a:ahLst/>
              <a:cxnLst/>
              <a:rect l="l" t="t" r="r" b="b"/>
              <a:pathLst>
                <a:path w="0" h="635">
                  <a:moveTo>
                    <a:pt x="0" y="0"/>
                  </a:moveTo>
                  <a:lnTo>
                    <a:pt x="0" y="292"/>
                  </a:lnTo>
                </a:path>
              </a:pathLst>
            </a:custGeom>
            <a:ln w="3175">
              <a:solidFill>
                <a:srgbClr val="565658"/>
              </a:solidFill>
            </a:ln>
          </p:spPr>
          <p:txBody>
            <a:bodyPr wrap="square" lIns="0" tIns="0" rIns="0" bIns="0" rtlCol="0"/>
            <a:lstStyle/>
            <a:p/>
          </p:txBody>
        </p:sp>
        <p:sp>
          <p:nvSpPr>
            <p:cNvPr id="756" name="object 756" descr=""/>
            <p:cNvSpPr/>
            <p:nvPr/>
          </p:nvSpPr>
          <p:spPr>
            <a:xfrm>
              <a:off x="2129392" y="3025700"/>
              <a:ext cx="0" cy="8890"/>
            </a:xfrm>
            <a:custGeom>
              <a:avLst/>
              <a:gdLst/>
              <a:ahLst/>
              <a:cxnLst/>
              <a:rect l="l" t="t" r="r" b="b"/>
              <a:pathLst>
                <a:path w="0" h="8889">
                  <a:moveTo>
                    <a:pt x="0" y="0"/>
                  </a:moveTo>
                  <a:lnTo>
                    <a:pt x="0" y="8305"/>
                  </a:lnTo>
                </a:path>
              </a:pathLst>
            </a:custGeom>
            <a:ln w="3175">
              <a:solidFill>
                <a:srgbClr val="565658"/>
              </a:solidFill>
            </a:ln>
          </p:spPr>
          <p:txBody>
            <a:bodyPr wrap="square" lIns="0" tIns="0" rIns="0" bIns="0" rtlCol="0"/>
            <a:lstStyle/>
            <a:p/>
          </p:txBody>
        </p:sp>
        <p:sp>
          <p:nvSpPr>
            <p:cNvPr id="757" name="object 757" descr=""/>
            <p:cNvSpPr/>
            <p:nvPr/>
          </p:nvSpPr>
          <p:spPr>
            <a:xfrm>
              <a:off x="2739687" y="2136554"/>
              <a:ext cx="2540" cy="5080"/>
            </a:xfrm>
            <a:custGeom>
              <a:avLst/>
              <a:gdLst/>
              <a:ahLst/>
              <a:cxnLst/>
              <a:rect l="l" t="t" r="r" b="b"/>
              <a:pathLst>
                <a:path w="2539" h="5080">
                  <a:moveTo>
                    <a:pt x="0" y="4902"/>
                  </a:moveTo>
                  <a:lnTo>
                    <a:pt x="1524" y="2654"/>
                  </a:lnTo>
                  <a:lnTo>
                    <a:pt x="2057" y="0"/>
                  </a:lnTo>
                </a:path>
              </a:pathLst>
            </a:custGeom>
            <a:ln w="3175">
              <a:solidFill>
                <a:srgbClr val="565658"/>
              </a:solidFill>
            </a:ln>
          </p:spPr>
          <p:txBody>
            <a:bodyPr wrap="square" lIns="0" tIns="0" rIns="0" bIns="0" rtlCol="0"/>
            <a:lstStyle/>
            <a:p/>
          </p:txBody>
        </p:sp>
        <p:sp>
          <p:nvSpPr>
            <p:cNvPr id="758" name="object 758" descr=""/>
            <p:cNvSpPr/>
            <p:nvPr/>
          </p:nvSpPr>
          <p:spPr>
            <a:xfrm>
              <a:off x="2737520" y="2136551"/>
              <a:ext cx="1270" cy="3175"/>
            </a:xfrm>
            <a:custGeom>
              <a:avLst/>
              <a:gdLst/>
              <a:ahLst/>
              <a:cxnLst/>
              <a:rect l="l" t="t" r="r" b="b"/>
              <a:pathLst>
                <a:path w="1269" h="3175">
                  <a:moveTo>
                    <a:pt x="1130" y="0"/>
                  </a:moveTo>
                  <a:lnTo>
                    <a:pt x="838" y="1473"/>
                  </a:lnTo>
                  <a:lnTo>
                    <a:pt x="0" y="2730"/>
                  </a:lnTo>
                </a:path>
              </a:pathLst>
            </a:custGeom>
            <a:ln w="3175">
              <a:solidFill>
                <a:srgbClr val="565658"/>
              </a:solidFill>
            </a:ln>
          </p:spPr>
          <p:txBody>
            <a:bodyPr wrap="square" lIns="0" tIns="0" rIns="0" bIns="0" rtlCol="0"/>
            <a:lstStyle/>
            <a:p/>
          </p:txBody>
        </p:sp>
        <p:sp>
          <p:nvSpPr>
            <p:cNvPr id="759" name="object 759" descr=""/>
            <p:cNvSpPr/>
            <p:nvPr/>
          </p:nvSpPr>
          <p:spPr>
            <a:xfrm>
              <a:off x="2736673" y="2141459"/>
              <a:ext cx="3175" cy="1905"/>
            </a:xfrm>
            <a:custGeom>
              <a:avLst/>
              <a:gdLst/>
              <a:ahLst/>
              <a:cxnLst/>
              <a:rect l="l" t="t" r="r" b="b"/>
              <a:pathLst>
                <a:path w="3175" h="1905">
                  <a:moveTo>
                    <a:pt x="0" y="1777"/>
                  </a:moveTo>
                  <a:lnTo>
                    <a:pt x="1600" y="1092"/>
                  </a:lnTo>
                  <a:lnTo>
                    <a:pt x="3009" y="0"/>
                  </a:lnTo>
                </a:path>
              </a:pathLst>
            </a:custGeom>
            <a:ln w="3175">
              <a:solidFill>
                <a:srgbClr val="565658"/>
              </a:solidFill>
            </a:ln>
          </p:spPr>
          <p:txBody>
            <a:bodyPr wrap="square" lIns="0" tIns="0" rIns="0" bIns="0" rtlCol="0"/>
            <a:lstStyle/>
            <a:p/>
          </p:txBody>
        </p:sp>
        <p:sp>
          <p:nvSpPr>
            <p:cNvPr id="760" name="object 760" descr=""/>
            <p:cNvSpPr/>
            <p:nvPr/>
          </p:nvSpPr>
          <p:spPr>
            <a:xfrm>
              <a:off x="2734778" y="2139279"/>
              <a:ext cx="3175" cy="1270"/>
            </a:xfrm>
            <a:custGeom>
              <a:avLst/>
              <a:gdLst/>
              <a:ahLst/>
              <a:cxnLst/>
              <a:rect l="l" t="t" r="r" b="b"/>
              <a:pathLst>
                <a:path w="3175" h="1269">
                  <a:moveTo>
                    <a:pt x="2743" y="0"/>
                  </a:moveTo>
                  <a:lnTo>
                    <a:pt x="1498" y="850"/>
                  </a:lnTo>
                  <a:lnTo>
                    <a:pt x="0" y="1130"/>
                  </a:lnTo>
                </a:path>
              </a:pathLst>
            </a:custGeom>
            <a:ln w="3175">
              <a:solidFill>
                <a:srgbClr val="565658"/>
              </a:solidFill>
            </a:ln>
          </p:spPr>
          <p:txBody>
            <a:bodyPr wrap="square" lIns="0" tIns="0" rIns="0" bIns="0" rtlCol="0"/>
            <a:lstStyle/>
            <a:p/>
          </p:txBody>
        </p:sp>
        <p:sp>
          <p:nvSpPr>
            <p:cNvPr id="761" name="object 761" descr=""/>
            <p:cNvSpPr/>
            <p:nvPr/>
          </p:nvSpPr>
          <p:spPr>
            <a:xfrm>
              <a:off x="2734772" y="2129589"/>
              <a:ext cx="5080" cy="2540"/>
            </a:xfrm>
            <a:custGeom>
              <a:avLst/>
              <a:gdLst/>
              <a:ahLst/>
              <a:cxnLst/>
              <a:rect l="l" t="t" r="r" b="b"/>
              <a:pathLst>
                <a:path w="5080" h="2539">
                  <a:moveTo>
                    <a:pt x="4914" y="2044"/>
                  </a:moveTo>
                  <a:lnTo>
                    <a:pt x="2667" y="520"/>
                  </a:lnTo>
                  <a:lnTo>
                    <a:pt x="0" y="0"/>
                  </a:lnTo>
                </a:path>
              </a:pathLst>
            </a:custGeom>
            <a:ln w="3175">
              <a:solidFill>
                <a:srgbClr val="565658"/>
              </a:solidFill>
            </a:ln>
          </p:spPr>
          <p:txBody>
            <a:bodyPr wrap="square" lIns="0" tIns="0" rIns="0" bIns="0" rtlCol="0"/>
            <a:lstStyle/>
            <a:p/>
          </p:txBody>
        </p:sp>
        <p:sp>
          <p:nvSpPr>
            <p:cNvPr id="762" name="object 762" descr=""/>
            <p:cNvSpPr/>
            <p:nvPr/>
          </p:nvSpPr>
          <p:spPr>
            <a:xfrm>
              <a:off x="2131221" y="2970454"/>
              <a:ext cx="635" cy="4445"/>
            </a:xfrm>
            <a:custGeom>
              <a:avLst/>
              <a:gdLst/>
              <a:ahLst/>
              <a:cxnLst/>
              <a:rect l="l" t="t" r="r" b="b"/>
              <a:pathLst>
                <a:path w="635" h="4444">
                  <a:moveTo>
                    <a:pt x="0" y="0"/>
                  </a:moveTo>
                  <a:lnTo>
                    <a:pt x="101" y="1879"/>
                  </a:lnTo>
                  <a:lnTo>
                    <a:pt x="381" y="3759"/>
                  </a:lnTo>
                  <a:lnTo>
                    <a:pt x="469" y="4178"/>
                  </a:lnTo>
                </a:path>
              </a:pathLst>
            </a:custGeom>
            <a:ln w="3175">
              <a:solidFill>
                <a:srgbClr val="565658"/>
              </a:solidFill>
            </a:ln>
          </p:spPr>
          <p:txBody>
            <a:bodyPr wrap="square" lIns="0" tIns="0" rIns="0" bIns="0" rtlCol="0"/>
            <a:lstStyle/>
            <a:p/>
          </p:txBody>
        </p:sp>
        <p:sp>
          <p:nvSpPr>
            <p:cNvPr id="763" name="object 763" descr=""/>
            <p:cNvSpPr/>
            <p:nvPr/>
          </p:nvSpPr>
          <p:spPr>
            <a:xfrm>
              <a:off x="2131222" y="2966268"/>
              <a:ext cx="635" cy="4445"/>
            </a:xfrm>
            <a:custGeom>
              <a:avLst/>
              <a:gdLst/>
              <a:ahLst/>
              <a:cxnLst/>
              <a:rect l="l" t="t" r="r" b="b"/>
              <a:pathLst>
                <a:path w="635" h="4444">
                  <a:moveTo>
                    <a:pt x="469" y="0"/>
                  </a:moveTo>
                  <a:lnTo>
                    <a:pt x="139" y="2044"/>
                  </a:lnTo>
                  <a:lnTo>
                    <a:pt x="0" y="3835"/>
                  </a:lnTo>
                  <a:lnTo>
                    <a:pt x="0" y="4178"/>
                  </a:lnTo>
                </a:path>
              </a:pathLst>
            </a:custGeom>
            <a:ln w="3175">
              <a:solidFill>
                <a:srgbClr val="565658"/>
              </a:solidFill>
            </a:ln>
          </p:spPr>
          <p:txBody>
            <a:bodyPr wrap="square" lIns="0" tIns="0" rIns="0" bIns="0" rtlCol="0"/>
            <a:lstStyle/>
            <a:p/>
          </p:txBody>
        </p:sp>
        <p:sp>
          <p:nvSpPr>
            <p:cNvPr id="764" name="object 764" descr=""/>
            <p:cNvSpPr/>
            <p:nvPr/>
          </p:nvSpPr>
          <p:spPr>
            <a:xfrm>
              <a:off x="2125925" y="2962851"/>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765" name="object 765" descr=""/>
            <p:cNvSpPr/>
            <p:nvPr/>
          </p:nvSpPr>
          <p:spPr>
            <a:xfrm>
              <a:off x="2346359" y="2884102"/>
              <a:ext cx="1905" cy="1270"/>
            </a:xfrm>
            <a:custGeom>
              <a:avLst/>
              <a:gdLst/>
              <a:ahLst/>
              <a:cxnLst/>
              <a:rect l="l" t="t" r="r" b="b"/>
              <a:pathLst>
                <a:path w="1905" h="1269">
                  <a:moveTo>
                    <a:pt x="0" y="0"/>
                  </a:moveTo>
                  <a:lnTo>
                    <a:pt x="850" y="241"/>
                  </a:lnTo>
                  <a:lnTo>
                    <a:pt x="1485" y="838"/>
                  </a:lnTo>
                </a:path>
                <a:path w="1905" h="1269">
                  <a:moveTo>
                    <a:pt x="0" y="0"/>
                  </a:moveTo>
                  <a:lnTo>
                    <a:pt x="1485" y="838"/>
                  </a:lnTo>
                </a:path>
              </a:pathLst>
            </a:custGeom>
            <a:ln w="3175">
              <a:solidFill>
                <a:srgbClr val="565658"/>
              </a:solidFill>
            </a:ln>
          </p:spPr>
          <p:txBody>
            <a:bodyPr wrap="square" lIns="0" tIns="0" rIns="0" bIns="0" rtlCol="0"/>
            <a:lstStyle/>
            <a:p/>
          </p:txBody>
        </p:sp>
        <p:sp>
          <p:nvSpPr>
            <p:cNvPr id="766" name="object 766" descr=""/>
            <p:cNvSpPr/>
            <p:nvPr/>
          </p:nvSpPr>
          <p:spPr>
            <a:xfrm>
              <a:off x="2344860" y="2886687"/>
              <a:ext cx="1905" cy="1270"/>
            </a:xfrm>
            <a:custGeom>
              <a:avLst/>
              <a:gdLst/>
              <a:ahLst/>
              <a:cxnLst/>
              <a:rect l="l" t="t" r="r" b="b"/>
              <a:pathLst>
                <a:path w="1905" h="1269">
                  <a:moveTo>
                    <a:pt x="1498" y="838"/>
                  </a:moveTo>
                  <a:lnTo>
                    <a:pt x="634" y="596"/>
                  </a:lnTo>
                  <a:lnTo>
                    <a:pt x="0" y="0"/>
                  </a:lnTo>
                </a:path>
                <a:path w="1905" h="1269">
                  <a:moveTo>
                    <a:pt x="1498" y="838"/>
                  </a:moveTo>
                  <a:lnTo>
                    <a:pt x="0" y="0"/>
                  </a:lnTo>
                </a:path>
              </a:pathLst>
            </a:custGeom>
            <a:ln w="3175">
              <a:solidFill>
                <a:srgbClr val="565658"/>
              </a:solidFill>
            </a:ln>
          </p:spPr>
          <p:txBody>
            <a:bodyPr wrap="square" lIns="0" tIns="0" rIns="0" bIns="0" rtlCol="0"/>
            <a:lstStyle/>
            <a:p/>
          </p:txBody>
        </p:sp>
        <p:sp>
          <p:nvSpPr>
            <p:cNvPr id="767" name="object 767" descr=""/>
            <p:cNvSpPr/>
            <p:nvPr/>
          </p:nvSpPr>
          <p:spPr>
            <a:xfrm>
              <a:off x="2344864" y="2884101"/>
              <a:ext cx="1905" cy="1270"/>
            </a:xfrm>
            <a:custGeom>
              <a:avLst/>
              <a:gdLst/>
              <a:ahLst/>
              <a:cxnLst/>
              <a:rect l="l" t="t" r="r" b="b"/>
              <a:pathLst>
                <a:path w="1905" h="1269">
                  <a:moveTo>
                    <a:pt x="0" y="850"/>
                  </a:moveTo>
                  <a:lnTo>
                    <a:pt x="635" y="241"/>
                  </a:lnTo>
                  <a:lnTo>
                    <a:pt x="1511" y="0"/>
                  </a:lnTo>
                </a:path>
                <a:path w="1905" h="1269">
                  <a:moveTo>
                    <a:pt x="0" y="850"/>
                  </a:moveTo>
                  <a:lnTo>
                    <a:pt x="1511" y="0"/>
                  </a:lnTo>
                </a:path>
              </a:pathLst>
            </a:custGeom>
            <a:ln w="3175">
              <a:solidFill>
                <a:srgbClr val="565658"/>
              </a:solidFill>
            </a:ln>
          </p:spPr>
          <p:txBody>
            <a:bodyPr wrap="square" lIns="0" tIns="0" rIns="0" bIns="0" rtlCol="0"/>
            <a:lstStyle/>
            <a:p/>
          </p:txBody>
        </p:sp>
        <p:sp>
          <p:nvSpPr>
            <p:cNvPr id="768" name="object 768" descr=""/>
            <p:cNvSpPr/>
            <p:nvPr/>
          </p:nvSpPr>
          <p:spPr>
            <a:xfrm>
              <a:off x="2346361" y="2886682"/>
              <a:ext cx="1905" cy="1270"/>
            </a:xfrm>
            <a:custGeom>
              <a:avLst/>
              <a:gdLst/>
              <a:ahLst/>
              <a:cxnLst/>
              <a:rect l="l" t="t" r="r" b="b"/>
              <a:pathLst>
                <a:path w="1905" h="1269">
                  <a:moveTo>
                    <a:pt x="1473" y="0"/>
                  </a:moveTo>
                  <a:lnTo>
                    <a:pt x="838" y="609"/>
                  </a:lnTo>
                  <a:lnTo>
                    <a:pt x="0" y="838"/>
                  </a:lnTo>
                </a:path>
              </a:pathLst>
            </a:custGeom>
            <a:ln w="3175">
              <a:solidFill>
                <a:srgbClr val="565658"/>
              </a:solidFill>
            </a:ln>
          </p:spPr>
          <p:txBody>
            <a:bodyPr wrap="square" lIns="0" tIns="0" rIns="0" bIns="0" rtlCol="0"/>
            <a:lstStyle/>
            <a:p/>
          </p:txBody>
        </p:sp>
        <p:sp>
          <p:nvSpPr>
            <p:cNvPr id="769" name="object 769" descr=""/>
            <p:cNvSpPr/>
            <p:nvPr/>
          </p:nvSpPr>
          <p:spPr>
            <a:xfrm>
              <a:off x="2345604" y="2884321"/>
              <a:ext cx="1905" cy="635"/>
            </a:xfrm>
            <a:custGeom>
              <a:avLst/>
              <a:gdLst/>
              <a:ahLst/>
              <a:cxnLst/>
              <a:rect l="l" t="t" r="r" b="b"/>
              <a:pathLst>
                <a:path w="1905" h="635">
                  <a:moveTo>
                    <a:pt x="1485" y="203"/>
                  </a:moveTo>
                  <a:lnTo>
                    <a:pt x="761" y="0"/>
                  </a:lnTo>
                  <a:lnTo>
                    <a:pt x="0" y="203"/>
                  </a:lnTo>
                </a:path>
              </a:pathLst>
            </a:custGeom>
            <a:ln w="3175">
              <a:solidFill>
                <a:srgbClr val="565658"/>
              </a:solidFill>
            </a:ln>
          </p:spPr>
          <p:txBody>
            <a:bodyPr wrap="square" lIns="0" tIns="0" rIns="0" bIns="0" rtlCol="0"/>
            <a:lstStyle/>
            <a:p/>
          </p:txBody>
        </p:sp>
        <p:sp>
          <p:nvSpPr>
            <p:cNvPr id="770" name="object 770" descr=""/>
            <p:cNvSpPr/>
            <p:nvPr/>
          </p:nvSpPr>
          <p:spPr>
            <a:xfrm>
              <a:off x="2306177" y="2220677"/>
              <a:ext cx="1905" cy="635"/>
            </a:xfrm>
            <a:custGeom>
              <a:avLst/>
              <a:gdLst/>
              <a:ahLst/>
              <a:cxnLst/>
              <a:rect l="l" t="t" r="r" b="b"/>
              <a:pathLst>
                <a:path w="1905" h="635">
                  <a:moveTo>
                    <a:pt x="1498" y="215"/>
                  </a:moveTo>
                  <a:lnTo>
                    <a:pt x="761" y="0"/>
                  </a:lnTo>
                  <a:lnTo>
                    <a:pt x="0" y="215"/>
                  </a:lnTo>
                </a:path>
              </a:pathLst>
            </a:custGeom>
            <a:ln w="3175">
              <a:solidFill>
                <a:srgbClr val="565658"/>
              </a:solidFill>
            </a:ln>
          </p:spPr>
          <p:txBody>
            <a:bodyPr wrap="square" lIns="0" tIns="0" rIns="0" bIns="0" rtlCol="0"/>
            <a:lstStyle/>
            <a:p/>
          </p:txBody>
        </p:sp>
        <p:sp>
          <p:nvSpPr>
            <p:cNvPr id="771" name="object 771" descr=""/>
            <p:cNvSpPr/>
            <p:nvPr/>
          </p:nvSpPr>
          <p:spPr>
            <a:xfrm>
              <a:off x="2344864" y="2885821"/>
              <a:ext cx="1270" cy="1270"/>
            </a:xfrm>
            <a:custGeom>
              <a:avLst/>
              <a:gdLst/>
              <a:ahLst/>
              <a:cxnLst/>
              <a:rect l="l" t="t" r="r" b="b"/>
              <a:pathLst>
                <a:path w="1269" h="1269">
                  <a:moveTo>
                    <a:pt x="0" y="0"/>
                  </a:moveTo>
                  <a:lnTo>
                    <a:pt x="431" y="1041"/>
                  </a:lnTo>
                  <a:lnTo>
                    <a:pt x="762" y="1270"/>
                  </a:lnTo>
                </a:path>
              </a:pathLst>
            </a:custGeom>
            <a:ln w="3175">
              <a:solidFill>
                <a:srgbClr val="565658"/>
              </a:solidFill>
            </a:ln>
          </p:spPr>
          <p:txBody>
            <a:bodyPr wrap="square" lIns="0" tIns="0" rIns="0" bIns="0" rtlCol="0"/>
            <a:lstStyle/>
            <a:p/>
          </p:txBody>
        </p:sp>
        <p:sp>
          <p:nvSpPr>
            <p:cNvPr id="772" name="object 772" descr=""/>
            <p:cNvSpPr/>
            <p:nvPr/>
          </p:nvSpPr>
          <p:spPr>
            <a:xfrm>
              <a:off x="2307684" y="2220907"/>
              <a:ext cx="1270" cy="1270"/>
            </a:xfrm>
            <a:custGeom>
              <a:avLst/>
              <a:gdLst/>
              <a:ahLst/>
              <a:cxnLst/>
              <a:rect l="l" t="t" r="r" b="b"/>
              <a:pathLst>
                <a:path w="1269" h="1269">
                  <a:moveTo>
                    <a:pt x="736" y="1270"/>
                  </a:moveTo>
                  <a:lnTo>
                    <a:pt x="304" y="228"/>
                  </a:lnTo>
                  <a:lnTo>
                    <a:pt x="0" y="0"/>
                  </a:lnTo>
                </a:path>
              </a:pathLst>
            </a:custGeom>
            <a:ln w="3175">
              <a:solidFill>
                <a:srgbClr val="565658"/>
              </a:solidFill>
            </a:ln>
          </p:spPr>
          <p:txBody>
            <a:bodyPr wrap="square" lIns="0" tIns="0" rIns="0" bIns="0" rtlCol="0"/>
            <a:lstStyle/>
            <a:p/>
          </p:txBody>
        </p:sp>
        <p:sp>
          <p:nvSpPr>
            <p:cNvPr id="773" name="object 773" descr=""/>
            <p:cNvSpPr/>
            <p:nvPr/>
          </p:nvSpPr>
          <p:spPr>
            <a:xfrm>
              <a:off x="2345615" y="2887092"/>
              <a:ext cx="1905" cy="635"/>
            </a:xfrm>
            <a:custGeom>
              <a:avLst/>
              <a:gdLst/>
              <a:ahLst/>
              <a:cxnLst/>
              <a:rect l="l" t="t" r="r" b="b"/>
              <a:pathLst>
                <a:path w="1905" h="635">
                  <a:moveTo>
                    <a:pt x="0" y="0"/>
                  </a:moveTo>
                  <a:lnTo>
                    <a:pt x="749" y="215"/>
                  </a:lnTo>
                  <a:lnTo>
                    <a:pt x="1485" y="0"/>
                  </a:lnTo>
                </a:path>
              </a:pathLst>
            </a:custGeom>
            <a:ln w="3175">
              <a:solidFill>
                <a:srgbClr val="565658"/>
              </a:solidFill>
            </a:ln>
          </p:spPr>
          <p:txBody>
            <a:bodyPr wrap="square" lIns="0" tIns="0" rIns="0" bIns="0" rtlCol="0"/>
            <a:lstStyle/>
            <a:p/>
          </p:txBody>
        </p:sp>
        <p:sp>
          <p:nvSpPr>
            <p:cNvPr id="774" name="object 774" descr=""/>
            <p:cNvSpPr/>
            <p:nvPr/>
          </p:nvSpPr>
          <p:spPr>
            <a:xfrm>
              <a:off x="2305437" y="2220464"/>
              <a:ext cx="1905" cy="1270"/>
            </a:xfrm>
            <a:custGeom>
              <a:avLst/>
              <a:gdLst/>
              <a:ahLst/>
              <a:cxnLst/>
              <a:rect l="l" t="t" r="r" b="b"/>
              <a:pathLst>
                <a:path w="1905" h="1269">
                  <a:moveTo>
                    <a:pt x="0" y="863"/>
                  </a:moveTo>
                  <a:lnTo>
                    <a:pt x="635" y="215"/>
                  </a:lnTo>
                  <a:lnTo>
                    <a:pt x="1511" y="0"/>
                  </a:lnTo>
                </a:path>
                <a:path w="1905" h="1269">
                  <a:moveTo>
                    <a:pt x="0" y="863"/>
                  </a:moveTo>
                  <a:lnTo>
                    <a:pt x="1511" y="0"/>
                  </a:lnTo>
                </a:path>
              </a:pathLst>
            </a:custGeom>
            <a:ln w="3175">
              <a:solidFill>
                <a:srgbClr val="565658"/>
              </a:solidFill>
            </a:ln>
          </p:spPr>
          <p:txBody>
            <a:bodyPr wrap="square" lIns="0" tIns="0" rIns="0" bIns="0" rtlCol="0"/>
            <a:lstStyle/>
            <a:p/>
          </p:txBody>
        </p:sp>
        <p:sp>
          <p:nvSpPr>
            <p:cNvPr id="775" name="object 775" descr=""/>
            <p:cNvSpPr/>
            <p:nvPr/>
          </p:nvSpPr>
          <p:spPr>
            <a:xfrm>
              <a:off x="2306934" y="2223039"/>
              <a:ext cx="1905" cy="1270"/>
            </a:xfrm>
            <a:custGeom>
              <a:avLst/>
              <a:gdLst/>
              <a:ahLst/>
              <a:cxnLst/>
              <a:rect l="l" t="t" r="r" b="b"/>
              <a:pathLst>
                <a:path w="1905" h="1269">
                  <a:moveTo>
                    <a:pt x="1485" y="0"/>
                  </a:moveTo>
                  <a:lnTo>
                    <a:pt x="850" y="622"/>
                  </a:lnTo>
                  <a:lnTo>
                    <a:pt x="0" y="863"/>
                  </a:lnTo>
                </a:path>
              </a:pathLst>
            </a:custGeom>
            <a:ln w="3175">
              <a:solidFill>
                <a:srgbClr val="565658"/>
              </a:solidFill>
            </a:ln>
          </p:spPr>
          <p:txBody>
            <a:bodyPr wrap="square" lIns="0" tIns="0" rIns="0" bIns="0" rtlCol="0"/>
            <a:lstStyle/>
            <a:p/>
          </p:txBody>
        </p:sp>
        <p:sp>
          <p:nvSpPr>
            <p:cNvPr id="776" name="object 776" descr=""/>
            <p:cNvSpPr/>
            <p:nvPr/>
          </p:nvSpPr>
          <p:spPr>
            <a:xfrm>
              <a:off x="2127476" y="2977238"/>
              <a:ext cx="0" cy="1270"/>
            </a:xfrm>
            <a:custGeom>
              <a:avLst/>
              <a:gdLst/>
              <a:ahLst/>
              <a:cxnLst/>
              <a:rect l="l" t="t" r="r" b="b"/>
              <a:pathLst>
                <a:path w="0" h="1269">
                  <a:moveTo>
                    <a:pt x="0" y="0"/>
                  </a:moveTo>
                  <a:lnTo>
                    <a:pt x="0" y="812"/>
                  </a:lnTo>
                </a:path>
              </a:pathLst>
            </a:custGeom>
            <a:ln w="3175">
              <a:solidFill>
                <a:srgbClr val="565658"/>
              </a:solidFill>
            </a:ln>
          </p:spPr>
          <p:txBody>
            <a:bodyPr wrap="square" lIns="0" tIns="0" rIns="0" bIns="0" rtlCol="0"/>
            <a:lstStyle/>
            <a:p/>
          </p:txBody>
        </p:sp>
        <p:sp>
          <p:nvSpPr>
            <p:cNvPr id="777" name="object 777" descr=""/>
            <p:cNvSpPr/>
            <p:nvPr/>
          </p:nvSpPr>
          <p:spPr>
            <a:xfrm>
              <a:off x="2306934" y="2223039"/>
              <a:ext cx="1905" cy="1270"/>
            </a:xfrm>
            <a:custGeom>
              <a:avLst/>
              <a:gdLst/>
              <a:ahLst/>
              <a:cxnLst/>
              <a:rect l="l" t="t" r="r" b="b"/>
              <a:pathLst>
                <a:path w="1905" h="1269">
                  <a:moveTo>
                    <a:pt x="1485" y="0"/>
                  </a:moveTo>
                  <a:lnTo>
                    <a:pt x="0" y="863"/>
                  </a:lnTo>
                </a:path>
              </a:pathLst>
            </a:custGeom>
            <a:ln w="3175">
              <a:solidFill>
                <a:srgbClr val="565658"/>
              </a:solidFill>
            </a:ln>
          </p:spPr>
          <p:txBody>
            <a:bodyPr wrap="square" lIns="0" tIns="0" rIns="0" bIns="0" rtlCol="0"/>
            <a:lstStyle/>
            <a:p/>
          </p:txBody>
        </p:sp>
        <p:sp>
          <p:nvSpPr>
            <p:cNvPr id="778" name="object 778" descr=""/>
            <p:cNvSpPr/>
            <p:nvPr/>
          </p:nvSpPr>
          <p:spPr>
            <a:xfrm>
              <a:off x="2305433" y="2223037"/>
              <a:ext cx="1905" cy="1270"/>
            </a:xfrm>
            <a:custGeom>
              <a:avLst/>
              <a:gdLst/>
              <a:ahLst/>
              <a:cxnLst/>
              <a:rect l="l" t="t" r="r" b="b"/>
              <a:pathLst>
                <a:path w="1905" h="1269">
                  <a:moveTo>
                    <a:pt x="1498" y="863"/>
                  </a:moveTo>
                  <a:lnTo>
                    <a:pt x="647" y="622"/>
                  </a:lnTo>
                  <a:lnTo>
                    <a:pt x="0" y="0"/>
                  </a:lnTo>
                </a:path>
                <a:path w="1905" h="1269">
                  <a:moveTo>
                    <a:pt x="1498" y="863"/>
                  </a:moveTo>
                  <a:lnTo>
                    <a:pt x="0" y="0"/>
                  </a:lnTo>
                </a:path>
              </a:pathLst>
            </a:custGeom>
            <a:ln w="3175">
              <a:solidFill>
                <a:srgbClr val="565658"/>
              </a:solidFill>
            </a:ln>
          </p:spPr>
          <p:txBody>
            <a:bodyPr wrap="square" lIns="0" tIns="0" rIns="0" bIns="0" rtlCol="0"/>
            <a:lstStyle/>
            <a:p/>
          </p:txBody>
        </p:sp>
        <p:sp>
          <p:nvSpPr>
            <p:cNvPr id="779" name="object 779" descr=""/>
            <p:cNvSpPr/>
            <p:nvPr/>
          </p:nvSpPr>
          <p:spPr>
            <a:xfrm>
              <a:off x="2306932" y="2220472"/>
              <a:ext cx="1905" cy="1270"/>
            </a:xfrm>
            <a:custGeom>
              <a:avLst/>
              <a:gdLst/>
              <a:ahLst/>
              <a:cxnLst/>
              <a:rect l="l" t="t" r="r" b="b"/>
              <a:pathLst>
                <a:path w="1905" h="1269">
                  <a:moveTo>
                    <a:pt x="0" y="0"/>
                  </a:moveTo>
                  <a:lnTo>
                    <a:pt x="863" y="241"/>
                  </a:lnTo>
                  <a:lnTo>
                    <a:pt x="1498" y="850"/>
                  </a:lnTo>
                </a:path>
              </a:pathLst>
            </a:custGeom>
            <a:ln w="3175">
              <a:solidFill>
                <a:srgbClr val="565658"/>
              </a:solidFill>
            </a:ln>
          </p:spPr>
          <p:txBody>
            <a:bodyPr wrap="square" lIns="0" tIns="0" rIns="0" bIns="0" rtlCol="0"/>
            <a:lstStyle/>
            <a:p/>
          </p:txBody>
        </p:sp>
        <p:sp>
          <p:nvSpPr>
            <p:cNvPr id="780" name="object 780" descr=""/>
            <p:cNvSpPr/>
            <p:nvPr/>
          </p:nvSpPr>
          <p:spPr>
            <a:xfrm>
              <a:off x="2442696" y="2810277"/>
              <a:ext cx="1905" cy="1270"/>
            </a:xfrm>
            <a:custGeom>
              <a:avLst/>
              <a:gdLst/>
              <a:ahLst/>
              <a:cxnLst/>
              <a:rect l="l" t="t" r="r" b="b"/>
              <a:pathLst>
                <a:path w="1905" h="1269">
                  <a:moveTo>
                    <a:pt x="1498" y="0"/>
                  </a:moveTo>
                  <a:lnTo>
                    <a:pt x="850" y="635"/>
                  </a:lnTo>
                  <a:lnTo>
                    <a:pt x="0" y="863"/>
                  </a:lnTo>
                </a:path>
                <a:path w="1905" h="1269">
                  <a:moveTo>
                    <a:pt x="1498" y="0"/>
                  </a:moveTo>
                  <a:lnTo>
                    <a:pt x="0" y="863"/>
                  </a:lnTo>
                </a:path>
              </a:pathLst>
            </a:custGeom>
            <a:ln w="3175">
              <a:solidFill>
                <a:srgbClr val="565658"/>
              </a:solidFill>
            </a:ln>
          </p:spPr>
          <p:txBody>
            <a:bodyPr wrap="square" lIns="0" tIns="0" rIns="0" bIns="0" rtlCol="0"/>
            <a:lstStyle/>
            <a:p/>
          </p:txBody>
        </p:sp>
        <p:sp>
          <p:nvSpPr>
            <p:cNvPr id="781" name="object 781" descr=""/>
            <p:cNvSpPr/>
            <p:nvPr/>
          </p:nvSpPr>
          <p:spPr>
            <a:xfrm>
              <a:off x="2442693" y="2807711"/>
              <a:ext cx="1905" cy="1270"/>
            </a:xfrm>
            <a:custGeom>
              <a:avLst/>
              <a:gdLst/>
              <a:ahLst/>
              <a:cxnLst/>
              <a:rect l="l" t="t" r="r" b="b"/>
              <a:pathLst>
                <a:path w="1905" h="1269">
                  <a:moveTo>
                    <a:pt x="0" y="0"/>
                  </a:moveTo>
                  <a:lnTo>
                    <a:pt x="863" y="241"/>
                  </a:lnTo>
                  <a:lnTo>
                    <a:pt x="1498" y="850"/>
                  </a:lnTo>
                </a:path>
                <a:path w="1905" h="1269">
                  <a:moveTo>
                    <a:pt x="0" y="0"/>
                  </a:moveTo>
                  <a:lnTo>
                    <a:pt x="1498" y="850"/>
                  </a:lnTo>
                </a:path>
              </a:pathLst>
            </a:custGeom>
            <a:ln w="3175">
              <a:solidFill>
                <a:srgbClr val="565658"/>
              </a:solidFill>
            </a:ln>
          </p:spPr>
          <p:txBody>
            <a:bodyPr wrap="square" lIns="0" tIns="0" rIns="0" bIns="0" rtlCol="0"/>
            <a:lstStyle/>
            <a:p/>
          </p:txBody>
        </p:sp>
        <p:sp>
          <p:nvSpPr>
            <p:cNvPr id="782" name="object 782" descr=""/>
            <p:cNvSpPr/>
            <p:nvPr/>
          </p:nvSpPr>
          <p:spPr>
            <a:xfrm>
              <a:off x="2441205" y="2807708"/>
              <a:ext cx="1905" cy="1270"/>
            </a:xfrm>
            <a:custGeom>
              <a:avLst/>
              <a:gdLst/>
              <a:ahLst/>
              <a:cxnLst/>
              <a:rect l="l" t="t" r="r" b="b"/>
              <a:pathLst>
                <a:path w="1905" h="1269">
                  <a:moveTo>
                    <a:pt x="0" y="863"/>
                  </a:moveTo>
                  <a:lnTo>
                    <a:pt x="647" y="228"/>
                  </a:lnTo>
                  <a:lnTo>
                    <a:pt x="1498" y="0"/>
                  </a:lnTo>
                </a:path>
                <a:path w="1905" h="1269">
                  <a:moveTo>
                    <a:pt x="0" y="863"/>
                  </a:moveTo>
                  <a:lnTo>
                    <a:pt x="1498" y="0"/>
                  </a:lnTo>
                </a:path>
              </a:pathLst>
            </a:custGeom>
            <a:ln w="3175">
              <a:solidFill>
                <a:srgbClr val="565658"/>
              </a:solidFill>
            </a:ln>
          </p:spPr>
          <p:txBody>
            <a:bodyPr wrap="square" lIns="0" tIns="0" rIns="0" bIns="0" rtlCol="0"/>
            <a:lstStyle/>
            <a:p/>
          </p:txBody>
        </p:sp>
        <p:sp>
          <p:nvSpPr>
            <p:cNvPr id="783" name="object 783" descr=""/>
            <p:cNvSpPr/>
            <p:nvPr/>
          </p:nvSpPr>
          <p:spPr>
            <a:xfrm>
              <a:off x="2306932" y="2220472"/>
              <a:ext cx="1905" cy="1270"/>
            </a:xfrm>
            <a:custGeom>
              <a:avLst/>
              <a:gdLst/>
              <a:ahLst/>
              <a:cxnLst/>
              <a:rect l="l" t="t" r="r" b="b"/>
              <a:pathLst>
                <a:path w="1905" h="1269">
                  <a:moveTo>
                    <a:pt x="0" y="0"/>
                  </a:moveTo>
                  <a:lnTo>
                    <a:pt x="1498" y="850"/>
                  </a:lnTo>
                </a:path>
              </a:pathLst>
            </a:custGeom>
            <a:ln w="3175">
              <a:solidFill>
                <a:srgbClr val="565658"/>
              </a:solidFill>
            </a:ln>
          </p:spPr>
          <p:txBody>
            <a:bodyPr wrap="square" lIns="0" tIns="0" rIns="0" bIns="0" rtlCol="0"/>
            <a:lstStyle/>
            <a:p/>
          </p:txBody>
        </p:sp>
        <p:sp>
          <p:nvSpPr>
            <p:cNvPr id="784" name="object 784" descr=""/>
            <p:cNvSpPr/>
            <p:nvPr/>
          </p:nvSpPr>
          <p:spPr>
            <a:xfrm>
              <a:off x="2441207" y="2810289"/>
              <a:ext cx="1905" cy="1270"/>
            </a:xfrm>
            <a:custGeom>
              <a:avLst/>
              <a:gdLst/>
              <a:ahLst/>
              <a:cxnLst/>
              <a:rect l="l" t="t" r="r" b="b"/>
              <a:pathLst>
                <a:path w="1905" h="1269">
                  <a:moveTo>
                    <a:pt x="1485" y="850"/>
                  </a:moveTo>
                  <a:lnTo>
                    <a:pt x="634" y="609"/>
                  </a:lnTo>
                  <a:lnTo>
                    <a:pt x="0" y="0"/>
                  </a:lnTo>
                </a:path>
                <a:path w="1905" h="1269">
                  <a:moveTo>
                    <a:pt x="1485" y="850"/>
                  </a:moveTo>
                  <a:lnTo>
                    <a:pt x="0" y="0"/>
                  </a:lnTo>
                </a:path>
              </a:pathLst>
            </a:custGeom>
            <a:ln w="3175">
              <a:solidFill>
                <a:srgbClr val="565658"/>
              </a:solidFill>
            </a:ln>
          </p:spPr>
          <p:txBody>
            <a:bodyPr wrap="square" lIns="0" tIns="0" rIns="0" bIns="0" rtlCol="0"/>
            <a:lstStyle/>
            <a:p/>
          </p:txBody>
        </p:sp>
        <p:sp>
          <p:nvSpPr>
            <p:cNvPr id="785" name="object 785" descr=""/>
            <p:cNvSpPr/>
            <p:nvPr/>
          </p:nvSpPr>
          <p:spPr>
            <a:xfrm>
              <a:off x="2444195" y="2808572"/>
              <a:ext cx="635" cy="1905"/>
            </a:xfrm>
            <a:custGeom>
              <a:avLst/>
              <a:gdLst/>
              <a:ahLst/>
              <a:cxnLst/>
              <a:rect l="l" t="t" r="r" b="b"/>
              <a:pathLst>
                <a:path w="635" h="1905">
                  <a:moveTo>
                    <a:pt x="0" y="0"/>
                  </a:moveTo>
                  <a:lnTo>
                    <a:pt x="0" y="1714"/>
                  </a:lnTo>
                </a:path>
                <a:path w="635" h="1905">
                  <a:moveTo>
                    <a:pt x="0" y="0"/>
                  </a:moveTo>
                  <a:lnTo>
                    <a:pt x="241" y="838"/>
                  </a:lnTo>
                  <a:lnTo>
                    <a:pt x="0" y="1714"/>
                  </a:lnTo>
                </a:path>
              </a:pathLst>
            </a:custGeom>
            <a:ln w="3175">
              <a:solidFill>
                <a:srgbClr val="565658"/>
              </a:solidFill>
            </a:ln>
          </p:spPr>
          <p:txBody>
            <a:bodyPr wrap="square" lIns="0" tIns="0" rIns="0" bIns="0" rtlCol="0"/>
            <a:lstStyle/>
            <a:p/>
          </p:txBody>
        </p:sp>
        <p:sp>
          <p:nvSpPr>
            <p:cNvPr id="786" name="object 786" descr=""/>
            <p:cNvSpPr/>
            <p:nvPr/>
          </p:nvSpPr>
          <p:spPr>
            <a:xfrm>
              <a:off x="2440964" y="2808563"/>
              <a:ext cx="635" cy="1905"/>
            </a:xfrm>
            <a:custGeom>
              <a:avLst/>
              <a:gdLst/>
              <a:ahLst/>
              <a:cxnLst/>
              <a:rect l="l" t="t" r="r" b="b"/>
              <a:pathLst>
                <a:path w="635" h="1905">
                  <a:moveTo>
                    <a:pt x="241" y="1714"/>
                  </a:moveTo>
                  <a:lnTo>
                    <a:pt x="0" y="863"/>
                  </a:lnTo>
                  <a:lnTo>
                    <a:pt x="241" y="0"/>
                  </a:lnTo>
                </a:path>
              </a:pathLst>
            </a:custGeom>
            <a:ln w="3175">
              <a:solidFill>
                <a:srgbClr val="565658"/>
              </a:solidFill>
            </a:ln>
          </p:spPr>
          <p:txBody>
            <a:bodyPr wrap="square" lIns="0" tIns="0" rIns="0" bIns="0" rtlCol="0"/>
            <a:lstStyle/>
            <a:p/>
          </p:txBody>
        </p:sp>
        <p:sp>
          <p:nvSpPr>
            <p:cNvPr id="787" name="object 787" descr=""/>
            <p:cNvSpPr/>
            <p:nvPr/>
          </p:nvSpPr>
          <p:spPr>
            <a:xfrm>
              <a:off x="2308420" y="2221328"/>
              <a:ext cx="635" cy="1905"/>
            </a:xfrm>
            <a:custGeom>
              <a:avLst/>
              <a:gdLst/>
              <a:ahLst/>
              <a:cxnLst/>
              <a:rect l="l" t="t" r="r" b="b"/>
              <a:pathLst>
                <a:path w="635" h="1905">
                  <a:moveTo>
                    <a:pt x="0" y="0"/>
                  </a:moveTo>
                  <a:lnTo>
                    <a:pt x="228" y="850"/>
                  </a:lnTo>
                  <a:lnTo>
                    <a:pt x="0" y="1714"/>
                  </a:lnTo>
                </a:path>
              </a:pathLst>
            </a:custGeom>
            <a:ln w="3175">
              <a:solidFill>
                <a:srgbClr val="565658"/>
              </a:solidFill>
            </a:ln>
          </p:spPr>
          <p:txBody>
            <a:bodyPr wrap="square" lIns="0" tIns="0" rIns="0" bIns="0" rtlCol="0"/>
            <a:lstStyle/>
            <a:p/>
          </p:txBody>
        </p:sp>
        <p:sp>
          <p:nvSpPr>
            <p:cNvPr id="788" name="object 788" descr=""/>
            <p:cNvSpPr/>
            <p:nvPr/>
          </p:nvSpPr>
          <p:spPr>
            <a:xfrm>
              <a:off x="2346361" y="2886682"/>
              <a:ext cx="1905" cy="1270"/>
            </a:xfrm>
            <a:custGeom>
              <a:avLst/>
              <a:gdLst/>
              <a:ahLst/>
              <a:cxnLst/>
              <a:rect l="l" t="t" r="r" b="b"/>
              <a:pathLst>
                <a:path w="1905" h="1269">
                  <a:moveTo>
                    <a:pt x="1473" y="0"/>
                  </a:moveTo>
                  <a:lnTo>
                    <a:pt x="0" y="838"/>
                  </a:lnTo>
                </a:path>
              </a:pathLst>
            </a:custGeom>
            <a:ln w="3175">
              <a:solidFill>
                <a:srgbClr val="565658"/>
              </a:solidFill>
            </a:ln>
          </p:spPr>
          <p:txBody>
            <a:bodyPr wrap="square" lIns="0" tIns="0" rIns="0" bIns="0" rtlCol="0"/>
            <a:lstStyle/>
            <a:p/>
          </p:txBody>
        </p:sp>
        <p:sp>
          <p:nvSpPr>
            <p:cNvPr id="789" name="object 789" descr=""/>
            <p:cNvSpPr/>
            <p:nvPr/>
          </p:nvSpPr>
          <p:spPr>
            <a:xfrm>
              <a:off x="2308420" y="2221328"/>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790" name="object 790" descr=""/>
            <p:cNvSpPr/>
            <p:nvPr/>
          </p:nvSpPr>
          <p:spPr>
            <a:xfrm>
              <a:off x="2344635" y="2884967"/>
              <a:ext cx="635" cy="1905"/>
            </a:xfrm>
            <a:custGeom>
              <a:avLst/>
              <a:gdLst/>
              <a:ahLst/>
              <a:cxnLst/>
              <a:rect l="l" t="t" r="r" b="b"/>
              <a:pathLst>
                <a:path w="635" h="1905">
                  <a:moveTo>
                    <a:pt x="228" y="1714"/>
                  </a:moveTo>
                  <a:lnTo>
                    <a:pt x="0" y="850"/>
                  </a:lnTo>
                  <a:lnTo>
                    <a:pt x="228" y="0"/>
                  </a:lnTo>
                </a:path>
              </a:pathLst>
            </a:custGeom>
            <a:ln w="3175">
              <a:solidFill>
                <a:srgbClr val="565658"/>
              </a:solidFill>
            </a:ln>
          </p:spPr>
          <p:txBody>
            <a:bodyPr wrap="square" lIns="0" tIns="0" rIns="0" bIns="0" rtlCol="0"/>
            <a:lstStyle/>
            <a:p/>
          </p:txBody>
        </p:sp>
        <p:sp>
          <p:nvSpPr>
            <p:cNvPr id="791" name="object 791" descr=""/>
            <p:cNvSpPr/>
            <p:nvPr/>
          </p:nvSpPr>
          <p:spPr>
            <a:xfrm>
              <a:off x="2305437" y="2221328"/>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792" name="object 792" descr=""/>
            <p:cNvSpPr/>
            <p:nvPr/>
          </p:nvSpPr>
          <p:spPr>
            <a:xfrm>
              <a:off x="2344864" y="2884952"/>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793" name="object 793" descr=""/>
            <p:cNvSpPr/>
            <p:nvPr/>
          </p:nvSpPr>
          <p:spPr>
            <a:xfrm>
              <a:off x="2305208" y="2221325"/>
              <a:ext cx="635" cy="1905"/>
            </a:xfrm>
            <a:custGeom>
              <a:avLst/>
              <a:gdLst/>
              <a:ahLst/>
              <a:cxnLst/>
              <a:rect l="l" t="t" r="r" b="b"/>
              <a:pathLst>
                <a:path w="635" h="1905">
                  <a:moveTo>
                    <a:pt x="228" y="1714"/>
                  </a:moveTo>
                  <a:lnTo>
                    <a:pt x="0" y="850"/>
                  </a:lnTo>
                  <a:lnTo>
                    <a:pt x="228" y="0"/>
                  </a:lnTo>
                </a:path>
              </a:pathLst>
            </a:custGeom>
            <a:ln w="3175">
              <a:solidFill>
                <a:srgbClr val="565658"/>
              </a:solidFill>
            </a:ln>
          </p:spPr>
          <p:txBody>
            <a:bodyPr wrap="square" lIns="0" tIns="0" rIns="0" bIns="0" rtlCol="0"/>
            <a:lstStyle/>
            <a:p/>
          </p:txBody>
        </p:sp>
        <p:sp>
          <p:nvSpPr>
            <p:cNvPr id="794" name="object 794" descr=""/>
            <p:cNvSpPr/>
            <p:nvPr/>
          </p:nvSpPr>
          <p:spPr>
            <a:xfrm>
              <a:off x="2347835" y="2884952"/>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795" name="object 795" descr=""/>
            <p:cNvSpPr/>
            <p:nvPr/>
          </p:nvSpPr>
          <p:spPr>
            <a:xfrm>
              <a:off x="2303659" y="2218926"/>
              <a:ext cx="6985" cy="6985"/>
            </a:xfrm>
            <a:custGeom>
              <a:avLst/>
              <a:gdLst/>
              <a:ahLst/>
              <a:cxnLst/>
              <a:rect l="l" t="t" r="r" b="b"/>
              <a:pathLst>
                <a:path w="6985" h="6985">
                  <a:moveTo>
                    <a:pt x="6540" y="3251"/>
                  </a:moveTo>
                  <a:lnTo>
                    <a:pt x="5587" y="5562"/>
                  </a:lnTo>
                  <a:lnTo>
                    <a:pt x="3276" y="6527"/>
                  </a:lnTo>
                  <a:lnTo>
                    <a:pt x="965" y="5562"/>
                  </a:lnTo>
                  <a:lnTo>
                    <a:pt x="0" y="3251"/>
                  </a:lnTo>
                  <a:lnTo>
                    <a:pt x="965" y="952"/>
                  </a:lnTo>
                  <a:lnTo>
                    <a:pt x="3276" y="0"/>
                  </a:lnTo>
                  <a:lnTo>
                    <a:pt x="5587" y="952"/>
                  </a:lnTo>
                  <a:lnTo>
                    <a:pt x="6540" y="3251"/>
                  </a:lnTo>
                </a:path>
              </a:pathLst>
            </a:custGeom>
            <a:ln w="3175">
              <a:solidFill>
                <a:srgbClr val="565658"/>
              </a:solidFill>
            </a:ln>
          </p:spPr>
          <p:txBody>
            <a:bodyPr wrap="square" lIns="0" tIns="0" rIns="0" bIns="0" rtlCol="0"/>
            <a:lstStyle/>
            <a:p/>
          </p:txBody>
        </p:sp>
        <p:sp>
          <p:nvSpPr>
            <p:cNvPr id="796" name="object 796" descr=""/>
            <p:cNvSpPr/>
            <p:nvPr/>
          </p:nvSpPr>
          <p:spPr>
            <a:xfrm>
              <a:off x="2347835" y="2884952"/>
              <a:ext cx="635" cy="1905"/>
            </a:xfrm>
            <a:custGeom>
              <a:avLst/>
              <a:gdLst/>
              <a:ahLst/>
              <a:cxnLst/>
              <a:rect l="l" t="t" r="r" b="b"/>
              <a:pathLst>
                <a:path w="635" h="1905">
                  <a:moveTo>
                    <a:pt x="0" y="0"/>
                  </a:moveTo>
                  <a:lnTo>
                    <a:pt x="254" y="863"/>
                  </a:lnTo>
                  <a:lnTo>
                    <a:pt x="0" y="1714"/>
                  </a:lnTo>
                </a:path>
              </a:pathLst>
            </a:custGeom>
            <a:ln w="3175">
              <a:solidFill>
                <a:srgbClr val="565658"/>
              </a:solidFill>
            </a:ln>
          </p:spPr>
          <p:txBody>
            <a:bodyPr wrap="square" lIns="0" tIns="0" rIns="0" bIns="0" rtlCol="0"/>
            <a:lstStyle/>
            <a:p/>
          </p:txBody>
        </p:sp>
        <p:sp>
          <p:nvSpPr>
            <p:cNvPr id="797" name="object 797" descr=""/>
            <p:cNvSpPr/>
            <p:nvPr/>
          </p:nvSpPr>
          <p:spPr>
            <a:xfrm>
              <a:off x="2304023" y="2219269"/>
              <a:ext cx="6350" cy="6350"/>
            </a:xfrm>
            <a:custGeom>
              <a:avLst/>
              <a:gdLst/>
              <a:ahLst/>
              <a:cxnLst/>
              <a:rect l="l" t="t" r="r" b="b"/>
              <a:pathLst>
                <a:path w="6350" h="6350">
                  <a:moveTo>
                    <a:pt x="5816" y="2908"/>
                  </a:moveTo>
                  <a:lnTo>
                    <a:pt x="4978" y="850"/>
                  </a:lnTo>
                  <a:lnTo>
                    <a:pt x="2908" y="0"/>
                  </a:lnTo>
                  <a:lnTo>
                    <a:pt x="838" y="850"/>
                  </a:lnTo>
                  <a:lnTo>
                    <a:pt x="0" y="2908"/>
                  </a:lnTo>
                  <a:lnTo>
                    <a:pt x="838" y="4965"/>
                  </a:lnTo>
                  <a:lnTo>
                    <a:pt x="2908" y="5816"/>
                  </a:lnTo>
                  <a:lnTo>
                    <a:pt x="4978" y="4965"/>
                  </a:lnTo>
                  <a:lnTo>
                    <a:pt x="5816" y="2908"/>
                  </a:lnTo>
                </a:path>
              </a:pathLst>
            </a:custGeom>
            <a:ln w="3175">
              <a:solidFill>
                <a:srgbClr val="565658"/>
              </a:solidFill>
            </a:ln>
          </p:spPr>
          <p:txBody>
            <a:bodyPr wrap="square" lIns="0" tIns="0" rIns="0" bIns="0" rtlCol="0"/>
            <a:lstStyle/>
            <a:p/>
          </p:txBody>
        </p:sp>
        <p:sp>
          <p:nvSpPr>
            <p:cNvPr id="798" name="object 798" descr=""/>
            <p:cNvSpPr/>
            <p:nvPr/>
          </p:nvSpPr>
          <p:spPr>
            <a:xfrm>
              <a:off x="2343090" y="2882544"/>
              <a:ext cx="6985" cy="6985"/>
            </a:xfrm>
            <a:custGeom>
              <a:avLst/>
              <a:gdLst/>
              <a:ahLst/>
              <a:cxnLst/>
              <a:rect l="l" t="t" r="r" b="b"/>
              <a:pathLst>
                <a:path w="6985" h="6985">
                  <a:moveTo>
                    <a:pt x="0" y="3276"/>
                  </a:moveTo>
                  <a:lnTo>
                    <a:pt x="939" y="965"/>
                  </a:lnTo>
                  <a:lnTo>
                    <a:pt x="3276" y="0"/>
                  </a:lnTo>
                  <a:lnTo>
                    <a:pt x="5588" y="965"/>
                  </a:lnTo>
                  <a:lnTo>
                    <a:pt x="6527" y="3276"/>
                  </a:lnTo>
                  <a:lnTo>
                    <a:pt x="5588" y="5575"/>
                  </a:lnTo>
                  <a:lnTo>
                    <a:pt x="3276" y="6540"/>
                  </a:lnTo>
                  <a:lnTo>
                    <a:pt x="939" y="5575"/>
                  </a:lnTo>
                  <a:lnTo>
                    <a:pt x="0" y="3276"/>
                  </a:lnTo>
                </a:path>
              </a:pathLst>
            </a:custGeom>
            <a:ln w="3175">
              <a:solidFill>
                <a:srgbClr val="565658"/>
              </a:solidFill>
            </a:ln>
          </p:spPr>
          <p:txBody>
            <a:bodyPr wrap="square" lIns="0" tIns="0" rIns="0" bIns="0" rtlCol="0"/>
            <a:lstStyle/>
            <a:p/>
          </p:txBody>
        </p:sp>
        <p:sp>
          <p:nvSpPr>
            <p:cNvPr id="799" name="object 799" descr=""/>
            <p:cNvSpPr/>
            <p:nvPr/>
          </p:nvSpPr>
          <p:spPr>
            <a:xfrm>
              <a:off x="2305438" y="2220893"/>
              <a:ext cx="1270" cy="1270"/>
            </a:xfrm>
            <a:custGeom>
              <a:avLst/>
              <a:gdLst/>
              <a:ahLst/>
              <a:cxnLst/>
              <a:rect l="l" t="t" r="r" b="b"/>
              <a:pathLst>
                <a:path w="1269" h="1269">
                  <a:moveTo>
                    <a:pt x="749" y="0"/>
                  </a:moveTo>
                  <a:lnTo>
                    <a:pt x="444" y="254"/>
                  </a:lnTo>
                  <a:lnTo>
                    <a:pt x="0" y="1270"/>
                  </a:lnTo>
                </a:path>
              </a:pathLst>
            </a:custGeom>
            <a:ln w="3175">
              <a:solidFill>
                <a:srgbClr val="565658"/>
              </a:solidFill>
            </a:ln>
          </p:spPr>
          <p:txBody>
            <a:bodyPr wrap="square" lIns="0" tIns="0" rIns="0" bIns="0" rtlCol="0"/>
            <a:lstStyle/>
            <a:p/>
          </p:txBody>
        </p:sp>
        <p:sp>
          <p:nvSpPr>
            <p:cNvPr id="800" name="object 800" descr=""/>
            <p:cNvSpPr/>
            <p:nvPr/>
          </p:nvSpPr>
          <p:spPr>
            <a:xfrm>
              <a:off x="2343431" y="2882912"/>
              <a:ext cx="6350" cy="6350"/>
            </a:xfrm>
            <a:custGeom>
              <a:avLst/>
              <a:gdLst/>
              <a:ahLst/>
              <a:cxnLst/>
              <a:rect l="l" t="t" r="r" b="b"/>
              <a:pathLst>
                <a:path w="6350" h="6350">
                  <a:moveTo>
                    <a:pt x="0" y="2908"/>
                  </a:moveTo>
                  <a:lnTo>
                    <a:pt x="863" y="4965"/>
                  </a:lnTo>
                  <a:lnTo>
                    <a:pt x="2921" y="5816"/>
                  </a:lnTo>
                  <a:lnTo>
                    <a:pt x="4978" y="4965"/>
                  </a:lnTo>
                  <a:lnTo>
                    <a:pt x="5829" y="2908"/>
                  </a:lnTo>
                  <a:lnTo>
                    <a:pt x="4978" y="838"/>
                  </a:lnTo>
                  <a:lnTo>
                    <a:pt x="2921" y="0"/>
                  </a:lnTo>
                  <a:lnTo>
                    <a:pt x="863" y="838"/>
                  </a:lnTo>
                  <a:lnTo>
                    <a:pt x="0" y="2908"/>
                  </a:lnTo>
                </a:path>
              </a:pathLst>
            </a:custGeom>
            <a:ln w="3175">
              <a:solidFill>
                <a:srgbClr val="565658"/>
              </a:solidFill>
            </a:ln>
          </p:spPr>
          <p:txBody>
            <a:bodyPr wrap="square" lIns="0" tIns="0" rIns="0" bIns="0" rtlCol="0"/>
            <a:lstStyle/>
            <a:p/>
          </p:txBody>
        </p:sp>
        <p:sp>
          <p:nvSpPr>
            <p:cNvPr id="801" name="object 801" descr=""/>
            <p:cNvSpPr/>
            <p:nvPr/>
          </p:nvSpPr>
          <p:spPr>
            <a:xfrm>
              <a:off x="2305437" y="2222177"/>
              <a:ext cx="1270" cy="1905"/>
            </a:xfrm>
            <a:custGeom>
              <a:avLst/>
              <a:gdLst/>
              <a:ahLst/>
              <a:cxnLst/>
              <a:rect l="l" t="t" r="r" b="b"/>
              <a:pathLst>
                <a:path w="1269" h="1905">
                  <a:moveTo>
                    <a:pt x="0" y="0"/>
                  </a:moveTo>
                  <a:lnTo>
                    <a:pt x="444" y="1054"/>
                  </a:lnTo>
                  <a:lnTo>
                    <a:pt x="749" y="1295"/>
                  </a:lnTo>
                </a:path>
              </a:pathLst>
            </a:custGeom>
            <a:ln w="3175">
              <a:solidFill>
                <a:srgbClr val="565658"/>
              </a:solidFill>
            </a:ln>
          </p:spPr>
          <p:txBody>
            <a:bodyPr wrap="square" lIns="0" tIns="0" rIns="0" bIns="0" rtlCol="0"/>
            <a:lstStyle/>
            <a:p/>
          </p:txBody>
        </p:sp>
        <p:sp>
          <p:nvSpPr>
            <p:cNvPr id="802" name="object 802" descr=""/>
            <p:cNvSpPr/>
            <p:nvPr/>
          </p:nvSpPr>
          <p:spPr>
            <a:xfrm>
              <a:off x="2347090" y="2885822"/>
              <a:ext cx="1270" cy="1270"/>
            </a:xfrm>
            <a:custGeom>
              <a:avLst/>
              <a:gdLst/>
              <a:ahLst/>
              <a:cxnLst/>
              <a:rect l="l" t="t" r="r" b="b"/>
              <a:pathLst>
                <a:path w="1269" h="1269">
                  <a:moveTo>
                    <a:pt x="0" y="1270"/>
                  </a:moveTo>
                  <a:lnTo>
                    <a:pt x="304" y="1028"/>
                  </a:lnTo>
                  <a:lnTo>
                    <a:pt x="749" y="0"/>
                  </a:lnTo>
                </a:path>
              </a:pathLst>
            </a:custGeom>
            <a:ln w="3175">
              <a:solidFill>
                <a:srgbClr val="565658"/>
              </a:solidFill>
            </a:ln>
          </p:spPr>
          <p:txBody>
            <a:bodyPr wrap="square" lIns="0" tIns="0" rIns="0" bIns="0" rtlCol="0"/>
            <a:lstStyle/>
            <a:p/>
          </p:txBody>
        </p:sp>
        <p:sp>
          <p:nvSpPr>
            <p:cNvPr id="803" name="object 803" descr=""/>
            <p:cNvSpPr/>
            <p:nvPr/>
          </p:nvSpPr>
          <p:spPr>
            <a:xfrm>
              <a:off x="2306188" y="2223473"/>
              <a:ext cx="1905" cy="635"/>
            </a:xfrm>
            <a:custGeom>
              <a:avLst/>
              <a:gdLst/>
              <a:ahLst/>
              <a:cxnLst/>
              <a:rect l="l" t="t" r="r" b="b"/>
              <a:pathLst>
                <a:path w="1905" h="635">
                  <a:moveTo>
                    <a:pt x="0" y="0"/>
                  </a:moveTo>
                  <a:lnTo>
                    <a:pt x="736" y="190"/>
                  </a:lnTo>
                  <a:lnTo>
                    <a:pt x="1498" y="0"/>
                  </a:lnTo>
                </a:path>
              </a:pathLst>
            </a:custGeom>
            <a:ln w="3175">
              <a:solidFill>
                <a:srgbClr val="565658"/>
              </a:solidFill>
            </a:ln>
          </p:spPr>
          <p:txBody>
            <a:bodyPr wrap="square" lIns="0" tIns="0" rIns="0" bIns="0" rtlCol="0"/>
            <a:lstStyle/>
            <a:p/>
          </p:txBody>
        </p:sp>
        <p:sp>
          <p:nvSpPr>
            <p:cNvPr id="804" name="object 804" descr=""/>
            <p:cNvSpPr/>
            <p:nvPr/>
          </p:nvSpPr>
          <p:spPr>
            <a:xfrm>
              <a:off x="2344864" y="2884525"/>
              <a:ext cx="1270" cy="1905"/>
            </a:xfrm>
            <a:custGeom>
              <a:avLst/>
              <a:gdLst/>
              <a:ahLst/>
              <a:cxnLst/>
              <a:rect l="l" t="t" r="r" b="b"/>
              <a:pathLst>
                <a:path w="1269" h="1905">
                  <a:moveTo>
                    <a:pt x="0" y="1295"/>
                  </a:moveTo>
                  <a:lnTo>
                    <a:pt x="431" y="228"/>
                  </a:lnTo>
                  <a:lnTo>
                    <a:pt x="762" y="0"/>
                  </a:lnTo>
                </a:path>
              </a:pathLst>
            </a:custGeom>
            <a:ln w="3175">
              <a:solidFill>
                <a:srgbClr val="565658"/>
              </a:solidFill>
            </a:ln>
          </p:spPr>
          <p:txBody>
            <a:bodyPr wrap="square" lIns="0" tIns="0" rIns="0" bIns="0" rtlCol="0"/>
            <a:lstStyle/>
            <a:p/>
          </p:txBody>
        </p:sp>
        <p:sp>
          <p:nvSpPr>
            <p:cNvPr id="805" name="object 805" descr=""/>
            <p:cNvSpPr/>
            <p:nvPr/>
          </p:nvSpPr>
          <p:spPr>
            <a:xfrm>
              <a:off x="2857238" y="2188393"/>
              <a:ext cx="1270" cy="5715"/>
            </a:xfrm>
            <a:custGeom>
              <a:avLst/>
              <a:gdLst/>
              <a:ahLst/>
              <a:cxnLst/>
              <a:rect l="l" t="t" r="r" b="b"/>
              <a:pathLst>
                <a:path w="1269" h="5714">
                  <a:moveTo>
                    <a:pt x="977" y="0"/>
                  </a:moveTo>
                  <a:lnTo>
                    <a:pt x="533" y="2374"/>
                  </a:lnTo>
                  <a:lnTo>
                    <a:pt x="177" y="4229"/>
                  </a:lnTo>
                  <a:lnTo>
                    <a:pt x="0" y="5130"/>
                  </a:lnTo>
                </a:path>
              </a:pathLst>
            </a:custGeom>
            <a:ln w="3175">
              <a:solidFill>
                <a:srgbClr val="565658"/>
              </a:solidFill>
            </a:ln>
          </p:spPr>
          <p:txBody>
            <a:bodyPr wrap="square" lIns="0" tIns="0" rIns="0" bIns="0" rtlCol="0"/>
            <a:lstStyle/>
            <a:p/>
          </p:txBody>
        </p:sp>
        <p:sp>
          <p:nvSpPr>
            <p:cNvPr id="806" name="object 806" descr=""/>
            <p:cNvSpPr/>
            <p:nvPr/>
          </p:nvSpPr>
          <p:spPr>
            <a:xfrm>
              <a:off x="2856696" y="2193527"/>
              <a:ext cx="635" cy="635"/>
            </a:xfrm>
            <a:custGeom>
              <a:avLst/>
              <a:gdLst/>
              <a:ahLst/>
              <a:cxnLst/>
              <a:rect l="l" t="t" r="r" b="b"/>
              <a:pathLst>
                <a:path w="635" h="635">
                  <a:moveTo>
                    <a:pt x="546" y="0"/>
                  </a:moveTo>
                  <a:lnTo>
                    <a:pt x="495" y="177"/>
                  </a:lnTo>
                  <a:lnTo>
                    <a:pt x="342" y="304"/>
                  </a:lnTo>
                  <a:lnTo>
                    <a:pt x="203" y="406"/>
                  </a:lnTo>
                  <a:lnTo>
                    <a:pt x="0" y="431"/>
                  </a:lnTo>
                </a:path>
              </a:pathLst>
            </a:custGeom>
            <a:ln w="3175">
              <a:solidFill>
                <a:srgbClr val="565658"/>
              </a:solidFill>
            </a:ln>
          </p:spPr>
          <p:txBody>
            <a:bodyPr wrap="square" lIns="0" tIns="0" rIns="0" bIns="0" rtlCol="0"/>
            <a:lstStyle/>
            <a:p/>
          </p:txBody>
        </p:sp>
        <p:sp>
          <p:nvSpPr>
            <p:cNvPr id="807" name="object 807" descr=""/>
            <p:cNvSpPr/>
            <p:nvPr/>
          </p:nvSpPr>
          <p:spPr>
            <a:xfrm>
              <a:off x="2857893" y="2090676"/>
              <a:ext cx="10795" cy="4445"/>
            </a:xfrm>
            <a:custGeom>
              <a:avLst/>
              <a:gdLst/>
              <a:ahLst/>
              <a:cxnLst/>
              <a:rect l="l" t="t" r="r" b="b"/>
              <a:pathLst>
                <a:path w="10794" h="4444">
                  <a:moveTo>
                    <a:pt x="10312" y="761"/>
                  </a:moveTo>
                  <a:lnTo>
                    <a:pt x="9093" y="2730"/>
                  </a:lnTo>
                  <a:lnTo>
                    <a:pt x="7150" y="4000"/>
                  </a:lnTo>
                  <a:lnTo>
                    <a:pt x="4864" y="4330"/>
                  </a:lnTo>
                  <a:lnTo>
                    <a:pt x="2654" y="3670"/>
                  </a:lnTo>
                  <a:lnTo>
                    <a:pt x="914" y="2120"/>
                  </a:lnTo>
                  <a:lnTo>
                    <a:pt x="0" y="0"/>
                  </a:lnTo>
                </a:path>
              </a:pathLst>
            </a:custGeom>
            <a:ln w="3175">
              <a:solidFill>
                <a:srgbClr val="565658"/>
              </a:solidFill>
            </a:ln>
          </p:spPr>
          <p:txBody>
            <a:bodyPr wrap="square" lIns="0" tIns="0" rIns="0" bIns="0" rtlCol="0"/>
            <a:lstStyle/>
            <a:p/>
          </p:txBody>
        </p:sp>
        <p:sp>
          <p:nvSpPr>
            <p:cNvPr id="808" name="object 808" descr=""/>
            <p:cNvSpPr/>
            <p:nvPr/>
          </p:nvSpPr>
          <p:spPr>
            <a:xfrm>
              <a:off x="2653886" y="2194420"/>
              <a:ext cx="635" cy="635"/>
            </a:xfrm>
            <a:custGeom>
              <a:avLst/>
              <a:gdLst/>
              <a:ahLst/>
              <a:cxnLst/>
              <a:rect l="l" t="t" r="r" b="b"/>
              <a:pathLst>
                <a:path w="635" h="635">
                  <a:moveTo>
                    <a:pt x="571" y="0"/>
                  </a:moveTo>
                  <a:lnTo>
                    <a:pt x="342" y="63"/>
                  </a:lnTo>
                  <a:lnTo>
                    <a:pt x="177" y="101"/>
                  </a:lnTo>
                  <a:lnTo>
                    <a:pt x="38" y="152"/>
                  </a:lnTo>
                </a:path>
              </a:pathLst>
            </a:custGeom>
            <a:ln w="3175">
              <a:solidFill>
                <a:srgbClr val="565658"/>
              </a:solidFill>
            </a:ln>
          </p:spPr>
          <p:txBody>
            <a:bodyPr wrap="square" lIns="0" tIns="0" rIns="0" bIns="0" rtlCol="0"/>
            <a:lstStyle/>
            <a:p/>
          </p:txBody>
        </p:sp>
        <p:sp>
          <p:nvSpPr>
            <p:cNvPr id="809" name="object 809" descr=""/>
            <p:cNvSpPr/>
            <p:nvPr/>
          </p:nvSpPr>
          <p:spPr>
            <a:xfrm>
              <a:off x="2644711" y="2191052"/>
              <a:ext cx="9525" cy="3810"/>
            </a:xfrm>
            <a:custGeom>
              <a:avLst/>
              <a:gdLst/>
              <a:ahLst/>
              <a:cxnLst/>
              <a:rect l="l" t="t" r="r" b="b"/>
              <a:pathLst>
                <a:path w="9525" h="3810">
                  <a:moveTo>
                    <a:pt x="9169" y="3517"/>
                  </a:moveTo>
                  <a:lnTo>
                    <a:pt x="8229" y="1689"/>
                  </a:lnTo>
                  <a:lnTo>
                    <a:pt x="6591" y="457"/>
                  </a:lnTo>
                  <a:lnTo>
                    <a:pt x="4584" y="0"/>
                  </a:lnTo>
                  <a:lnTo>
                    <a:pt x="2578" y="457"/>
                  </a:lnTo>
                  <a:lnTo>
                    <a:pt x="939" y="1689"/>
                  </a:lnTo>
                  <a:lnTo>
                    <a:pt x="0" y="3517"/>
                  </a:lnTo>
                </a:path>
              </a:pathLst>
            </a:custGeom>
            <a:ln w="3175">
              <a:solidFill>
                <a:srgbClr val="565658"/>
              </a:solidFill>
            </a:ln>
          </p:spPr>
          <p:txBody>
            <a:bodyPr wrap="square" lIns="0" tIns="0" rIns="0" bIns="0" rtlCol="0"/>
            <a:lstStyle/>
            <a:p/>
          </p:txBody>
        </p:sp>
        <p:sp>
          <p:nvSpPr>
            <p:cNvPr id="810" name="object 810" descr=""/>
            <p:cNvSpPr/>
            <p:nvPr/>
          </p:nvSpPr>
          <p:spPr>
            <a:xfrm>
              <a:off x="2857633" y="2089154"/>
              <a:ext cx="635" cy="635"/>
            </a:xfrm>
            <a:custGeom>
              <a:avLst/>
              <a:gdLst/>
              <a:ahLst/>
              <a:cxnLst/>
              <a:rect l="l" t="t" r="r" b="b"/>
              <a:pathLst>
                <a:path w="635" h="635">
                  <a:moveTo>
                    <a:pt x="0" y="114"/>
                  </a:moveTo>
                  <a:lnTo>
                    <a:pt x="241" y="76"/>
                  </a:lnTo>
                  <a:lnTo>
                    <a:pt x="393" y="38"/>
                  </a:lnTo>
                  <a:lnTo>
                    <a:pt x="533" y="12"/>
                  </a:lnTo>
                </a:path>
              </a:pathLst>
            </a:custGeom>
            <a:ln w="3175">
              <a:solidFill>
                <a:srgbClr val="565658"/>
              </a:solidFill>
            </a:ln>
          </p:spPr>
          <p:txBody>
            <a:bodyPr wrap="square" lIns="0" tIns="0" rIns="0" bIns="0" rtlCol="0"/>
            <a:lstStyle/>
            <a:p/>
          </p:txBody>
        </p:sp>
        <p:sp>
          <p:nvSpPr>
            <p:cNvPr id="811" name="object 811" descr=""/>
            <p:cNvSpPr/>
            <p:nvPr/>
          </p:nvSpPr>
          <p:spPr>
            <a:xfrm>
              <a:off x="2857900" y="2090567"/>
              <a:ext cx="635" cy="635"/>
            </a:xfrm>
            <a:custGeom>
              <a:avLst/>
              <a:gdLst/>
              <a:ahLst/>
              <a:cxnLst/>
              <a:rect l="l" t="t" r="r" b="b"/>
              <a:pathLst>
                <a:path w="635" h="635">
                  <a:moveTo>
                    <a:pt x="0" y="114"/>
                  </a:moveTo>
                  <a:lnTo>
                    <a:pt x="241" y="63"/>
                  </a:lnTo>
                  <a:lnTo>
                    <a:pt x="406" y="25"/>
                  </a:lnTo>
                  <a:lnTo>
                    <a:pt x="546" y="12"/>
                  </a:lnTo>
                </a:path>
              </a:pathLst>
            </a:custGeom>
            <a:ln w="3175">
              <a:solidFill>
                <a:srgbClr val="565658"/>
              </a:solidFill>
            </a:ln>
          </p:spPr>
          <p:txBody>
            <a:bodyPr wrap="square" lIns="0" tIns="0" rIns="0" bIns="0" rtlCol="0"/>
            <a:lstStyle/>
            <a:p/>
          </p:txBody>
        </p:sp>
        <p:sp>
          <p:nvSpPr>
            <p:cNvPr id="812" name="object 812" descr=""/>
            <p:cNvSpPr/>
            <p:nvPr/>
          </p:nvSpPr>
          <p:spPr>
            <a:xfrm>
              <a:off x="2642421" y="2076140"/>
              <a:ext cx="635" cy="635"/>
            </a:xfrm>
            <a:custGeom>
              <a:avLst/>
              <a:gdLst/>
              <a:ahLst/>
              <a:cxnLst/>
              <a:rect l="l" t="t" r="r" b="b"/>
              <a:pathLst>
                <a:path w="635" h="635">
                  <a:moveTo>
                    <a:pt x="0" y="0"/>
                  </a:moveTo>
                  <a:lnTo>
                    <a:pt x="190" y="38"/>
                  </a:lnTo>
                  <a:lnTo>
                    <a:pt x="342" y="114"/>
                  </a:lnTo>
                </a:path>
              </a:pathLst>
            </a:custGeom>
            <a:ln w="3175">
              <a:solidFill>
                <a:srgbClr val="565658"/>
              </a:solidFill>
            </a:ln>
          </p:spPr>
          <p:txBody>
            <a:bodyPr wrap="square" lIns="0" tIns="0" rIns="0" bIns="0" rtlCol="0"/>
            <a:lstStyle/>
            <a:p/>
          </p:txBody>
        </p:sp>
        <p:sp>
          <p:nvSpPr>
            <p:cNvPr id="813" name="object 813" descr=""/>
            <p:cNvSpPr/>
            <p:nvPr/>
          </p:nvSpPr>
          <p:spPr>
            <a:xfrm>
              <a:off x="2644138" y="2190458"/>
              <a:ext cx="10795" cy="4445"/>
            </a:xfrm>
            <a:custGeom>
              <a:avLst/>
              <a:gdLst/>
              <a:ahLst/>
              <a:cxnLst/>
              <a:rect l="l" t="t" r="r" b="b"/>
              <a:pathLst>
                <a:path w="10794" h="4444">
                  <a:moveTo>
                    <a:pt x="0" y="3962"/>
                  </a:moveTo>
                  <a:lnTo>
                    <a:pt x="1054" y="1892"/>
                  </a:lnTo>
                  <a:lnTo>
                    <a:pt x="2895" y="508"/>
                  </a:lnTo>
                  <a:lnTo>
                    <a:pt x="5156" y="0"/>
                  </a:lnTo>
                  <a:lnTo>
                    <a:pt x="7429" y="508"/>
                  </a:lnTo>
                  <a:lnTo>
                    <a:pt x="9258" y="1892"/>
                  </a:lnTo>
                  <a:lnTo>
                    <a:pt x="10312" y="3962"/>
                  </a:lnTo>
                </a:path>
              </a:pathLst>
            </a:custGeom>
            <a:ln w="3175">
              <a:solidFill>
                <a:srgbClr val="565658"/>
              </a:solidFill>
            </a:ln>
          </p:spPr>
          <p:txBody>
            <a:bodyPr wrap="square" lIns="0" tIns="0" rIns="0" bIns="0" rtlCol="0"/>
            <a:lstStyle/>
            <a:p/>
          </p:txBody>
        </p:sp>
        <p:sp>
          <p:nvSpPr>
            <p:cNvPr id="814" name="object 814" descr=""/>
            <p:cNvSpPr/>
            <p:nvPr/>
          </p:nvSpPr>
          <p:spPr>
            <a:xfrm>
              <a:off x="2642979" y="2076555"/>
              <a:ext cx="1905" cy="5080"/>
            </a:xfrm>
            <a:custGeom>
              <a:avLst/>
              <a:gdLst/>
              <a:ahLst/>
              <a:cxnLst/>
              <a:rect l="l" t="t" r="r" b="b"/>
              <a:pathLst>
                <a:path w="1905" h="5080">
                  <a:moveTo>
                    <a:pt x="0" y="0"/>
                  </a:moveTo>
                  <a:lnTo>
                    <a:pt x="304" y="1206"/>
                  </a:lnTo>
                  <a:lnTo>
                    <a:pt x="850" y="3162"/>
                  </a:lnTo>
                  <a:lnTo>
                    <a:pt x="1346" y="5029"/>
                  </a:lnTo>
                </a:path>
              </a:pathLst>
            </a:custGeom>
            <a:ln w="3175">
              <a:solidFill>
                <a:srgbClr val="565658"/>
              </a:solidFill>
            </a:ln>
          </p:spPr>
          <p:txBody>
            <a:bodyPr wrap="square" lIns="0" tIns="0" rIns="0" bIns="0" rtlCol="0"/>
            <a:lstStyle/>
            <a:p/>
          </p:txBody>
        </p:sp>
        <p:sp>
          <p:nvSpPr>
            <p:cNvPr id="815" name="object 815" descr=""/>
            <p:cNvSpPr/>
            <p:nvPr/>
          </p:nvSpPr>
          <p:spPr>
            <a:xfrm>
              <a:off x="2856696" y="2083596"/>
              <a:ext cx="1905" cy="5715"/>
            </a:xfrm>
            <a:custGeom>
              <a:avLst/>
              <a:gdLst/>
              <a:ahLst/>
              <a:cxnLst/>
              <a:rect l="l" t="t" r="r" b="b"/>
              <a:pathLst>
                <a:path w="1905" h="5714">
                  <a:moveTo>
                    <a:pt x="546" y="431"/>
                  </a:moveTo>
                  <a:lnTo>
                    <a:pt x="495" y="253"/>
                  </a:lnTo>
                  <a:lnTo>
                    <a:pt x="342" y="126"/>
                  </a:lnTo>
                  <a:lnTo>
                    <a:pt x="203" y="25"/>
                  </a:lnTo>
                  <a:lnTo>
                    <a:pt x="0" y="0"/>
                  </a:lnTo>
                </a:path>
                <a:path w="1905" h="5714">
                  <a:moveTo>
                    <a:pt x="546" y="431"/>
                  </a:moveTo>
                  <a:lnTo>
                    <a:pt x="787" y="1650"/>
                  </a:lnTo>
                  <a:lnTo>
                    <a:pt x="1168" y="3644"/>
                  </a:lnTo>
                  <a:lnTo>
                    <a:pt x="1511" y="5562"/>
                  </a:lnTo>
                </a:path>
              </a:pathLst>
            </a:custGeom>
            <a:ln w="3175">
              <a:solidFill>
                <a:srgbClr val="565658"/>
              </a:solidFill>
            </a:ln>
          </p:spPr>
          <p:txBody>
            <a:bodyPr wrap="square" lIns="0" tIns="0" rIns="0" bIns="0" rtlCol="0"/>
            <a:lstStyle/>
            <a:p/>
          </p:txBody>
        </p:sp>
        <p:sp>
          <p:nvSpPr>
            <p:cNvPr id="816" name="object 816" descr=""/>
            <p:cNvSpPr/>
            <p:nvPr/>
          </p:nvSpPr>
          <p:spPr>
            <a:xfrm>
              <a:off x="2749918" y="2195958"/>
              <a:ext cx="1905" cy="5080"/>
            </a:xfrm>
            <a:custGeom>
              <a:avLst/>
              <a:gdLst/>
              <a:ahLst/>
              <a:cxnLst/>
              <a:rect l="l" t="t" r="r" b="b"/>
              <a:pathLst>
                <a:path w="1905" h="5080">
                  <a:moveTo>
                    <a:pt x="1346" y="0"/>
                  </a:moveTo>
                  <a:lnTo>
                    <a:pt x="711" y="2324"/>
                  </a:lnTo>
                  <a:lnTo>
                    <a:pt x="228" y="4152"/>
                  </a:lnTo>
                  <a:lnTo>
                    <a:pt x="0" y="5029"/>
                  </a:lnTo>
                </a:path>
              </a:pathLst>
            </a:custGeom>
            <a:ln w="3175">
              <a:solidFill>
                <a:srgbClr val="565658"/>
              </a:solidFill>
            </a:ln>
          </p:spPr>
          <p:txBody>
            <a:bodyPr wrap="square" lIns="0" tIns="0" rIns="0" bIns="0" rtlCol="0"/>
            <a:lstStyle/>
            <a:p/>
          </p:txBody>
        </p:sp>
        <p:sp>
          <p:nvSpPr>
            <p:cNvPr id="817" name="object 817" descr=""/>
            <p:cNvSpPr/>
            <p:nvPr/>
          </p:nvSpPr>
          <p:spPr>
            <a:xfrm>
              <a:off x="2749353" y="2201006"/>
              <a:ext cx="635" cy="635"/>
            </a:xfrm>
            <a:custGeom>
              <a:avLst/>
              <a:gdLst/>
              <a:ahLst/>
              <a:cxnLst/>
              <a:rect l="l" t="t" r="r" b="b"/>
              <a:pathLst>
                <a:path w="635" h="635">
                  <a:moveTo>
                    <a:pt x="571" y="0"/>
                  </a:moveTo>
                  <a:lnTo>
                    <a:pt x="482" y="165"/>
                  </a:lnTo>
                  <a:lnTo>
                    <a:pt x="330" y="304"/>
                  </a:lnTo>
                  <a:lnTo>
                    <a:pt x="177" y="368"/>
                  </a:lnTo>
                  <a:lnTo>
                    <a:pt x="0" y="406"/>
                  </a:lnTo>
                </a:path>
              </a:pathLst>
            </a:custGeom>
            <a:ln w="3175">
              <a:solidFill>
                <a:srgbClr val="565658"/>
              </a:solidFill>
            </a:ln>
          </p:spPr>
          <p:txBody>
            <a:bodyPr wrap="square" lIns="0" tIns="0" rIns="0" bIns="0" rtlCol="0"/>
            <a:lstStyle/>
            <a:p/>
          </p:txBody>
        </p:sp>
        <p:sp>
          <p:nvSpPr>
            <p:cNvPr id="818" name="object 818" descr=""/>
            <p:cNvSpPr/>
            <p:nvPr/>
          </p:nvSpPr>
          <p:spPr>
            <a:xfrm>
              <a:off x="2630883" y="2195797"/>
              <a:ext cx="1270" cy="0"/>
            </a:xfrm>
            <a:custGeom>
              <a:avLst/>
              <a:gdLst/>
              <a:ahLst/>
              <a:cxnLst/>
              <a:rect l="l" t="t" r="r" b="b"/>
              <a:pathLst>
                <a:path w="1269" h="0">
                  <a:moveTo>
                    <a:pt x="1181" y="0"/>
                  </a:moveTo>
                  <a:lnTo>
                    <a:pt x="736" y="0"/>
                  </a:lnTo>
                  <a:lnTo>
                    <a:pt x="355" y="0"/>
                  </a:lnTo>
                  <a:lnTo>
                    <a:pt x="88" y="0"/>
                  </a:lnTo>
                </a:path>
              </a:pathLst>
            </a:custGeom>
            <a:ln w="3175">
              <a:solidFill>
                <a:srgbClr val="565658"/>
              </a:solidFill>
            </a:ln>
          </p:spPr>
          <p:txBody>
            <a:bodyPr wrap="square" lIns="0" tIns="0" rIns="0" bIns="0" rtlCol="0"/>
            <a:lstStyle/>
            <a:p/>
          </p:txBody>
        </p:sp>
        <p:sp>
          <p:nvSpPr>
            <p:cNvPr id="819" name="object 819" descr=""/>
            <p:cNvSpPr/>
            <p:nvPr/>
          </p:nvSpPr>
          <p:spPr>
            <a:xfrm>
              <a:off x="2630883" y="2200557"/>
              <a:ext cx="1270" cy="1270"/>
            </a:xfrm>
            <a:custGeom>
              <a:avLst/>
              <a:gdLst/>
              <a:ahLst/>
              <a:cxnLst/>
              <a:rect l="l" t="t" r="r" b="b"/>
              <a:pathLst>
                <a:path w="1269" h="1269">
                  <a:moveTo>
                    <a:pt x="1181" y="1193"/>
                  </a:moveTo>
                  <a:lnTo>
                    <a:pt x="736" y="1092"/>
                  </a:lnTo>
                  <a:lnTo>
                    <a:pt x="355" y="838"/>
                  </a:lnTo>
                  <a:lnTo>
                    <a:pt x="88" y="457"/>
                  </a:lnTo>
                  <a:lnTo>
                    <a:pt x="0" y="0"/>
                  </a:lnTo>
                </a:path>
              </a:pathLst>
            </a:custGeom>
            <a:ln w="3175">
              <a:solidFill>
                <a:srgbClr val="565658"/>
              </a:solidFill>
            </a:ln>
          </p:spPr>
          <p:txBody>
            <a:bodyPr wrap="square" lIns="0" tIns="0" rIns="0" bIns="0" rtlCol="0"/>
            <a:lstStyle/>
            <a:p/>
          </p:txBody>
        </p:sp>
        <p:sp>
          <p:nvSpPr>
            <p:cNvPr id="820" name="object 820" descr=""/>
            <p:cNvSpPr/>
            <p:nvPr/>
          </p:nvSpPr>
          <p:spPr>
            <a:xfrm>
              <a:off x="2630887" y="2195797"/>
              <a:ext cx="0" cy="5080"/>
            </a:xfrm>
            <a:custGeom>
              <a:avLst/>
              <a:gdLst/>
              <a:ahLst/>
              <a:cxnLst/>
              <a:rect l="l" t="t" r="r" b="b"/>
              <a:pathLst>
                <a:path w="0" h="5080">
                  <a:moveTo>
                    <a:pt x="0" y="0"/>
                  </a:moveTo>
                  <a:lnTo>
                    <a:pt x="0" y="4762"/>
                  </a:lnTo>
                </a:path>
              </a:pathLst>
            </a:custGeom>
            <a:ln w="3175">
              <a:solidFill>
                <a:srgbClr val="565658"/>
              </a:solidFill>
            </a:ln>
          </p:spPr>
          <p:txBody>
            <a:bodyPr wrap="square" lIns="0" tIns="0" rIns="0" bIns="0" rtlCol="0"/>
            <a:lstStyle/>
            <a:p/>
          </p:txBody>
        </p:sp>
        <p:sp>
          <p:nvSpPr>
            <p:cNvPr id="821" name="object 821" descr=""/>
            <p:cNvSpPr/>
            <p:nvPr/>
          </p:nvSpPr>
          <p:spPr>
            <a:xfrm>
              <a:off x="2858494" y="2090563"/>
              <a:ext cx="9525" cy="4445"/>
            </a:xfrm>
            <a:custGeom>
              <a:avLst/>
              <a:gdLst/>
              <a:ahLst/>
              <a:cxnLst/>
              <a:rect l="l" t="t" r="r" b="b"/>
              <a:pathLst>
                <a:path w="9525" h="4444">
                  <a:moveTo>
                    <a:pt x="0" y="0"/>
                  </a:moveTo>
                  <a:lnTo>
                    <a:pt x="800" y="1892"/>
                  </a:lnTo>
                  <a:lnTo>
                    <a:pt x="2349" y="3251"/>
                  </a:lnTo>
                  <a:lnTo>
                    <a:pt x="4305" y="3860"/>
                  </a:lnTo>
                  <a:lnTo>
                    <a:pt x="6350" y="3556"/>
                  </a:lnTo>
                  <a:lnTo>
                    <a:pt x="8064" y="2425"/>
                  </a:lnTo>
                  <a:lnTo>
                    <a:pt x="9131" y="685"/>
                  </a:lnTo>
                </a:path>
              </a:pathLst>
            </a:custGeom>
            <a:ln w="3175">
              <a:solidFill>
                <a:srgbClr val="565658"/>
              </a:solidFill>
            </a:ln>
          </p:spPr>
          <p:txBody>
            <a:bodyPr wrap="square" lIns="0" tIns="0" rIns="0" bIns="0" rtlCol="0"/>
            <a:lstStyle/>
            <a:p/>
          </p:txBody>
        </p:sp>
        <p:sp>
          <p:nvSpPr>
            <p:cNvPr id="822" name="object 822" descr=""/>
            <p:cNvSpPr/>
            <p:nvPr/>
          </p:nvSpPr>
          <p:spPr>
            <a:xfrm>
              <a:off x="2642971" y="2201004"/>
              <a:ext cx="635" cy="1270"/>
            </a:xfrm>
            <a:custGeom>
              <a:avLst/>
              <a:gdLst/>
              <a:ahLst/>
              <a:cxnLst/>
              <a:rect l="l" t="t" r="r" b="b"/>
              <a:pathLst>
                <a:path w="635" h="1269">
                  <a:moveTo>
                    <a:pt x="596" y="114"/>
                  </a:moveTo>
                  <a:lnTo>
                    <a:pt x="355" y="165"/>
                  </a:lnTo>
                  <a:lnTo>
                    <a:pt x="190" y="165"/>
                  </a:lnTo>
                  <a:lnTo>
                    <a:pt x="50" y="165"/>
                  </a:lnTo>
                  <a:lnTo>
                    <a:pt x="25" y="0"/>
                  </a:lnTo>
                </a:path>
                <a:path w="635" h="1269">
                  <a:moveTo>
                    <a:pt x="596" y="114"/>
                  </a:moveTo>
                  <a:lnTo>
                    <a:pt x="596" y="711"/>
                  </a:lnTo>
                </a:path>
              </a:pathLst>
            </a:custGeom>
            <a:ln w="3175">
              <a:solidFill>
                <a:srgbClr val="565658"/>
              </a:solidFill>
            </a:ln>
          </p:spPr>
          <p:txBody>
            <a:bodyPr wrap="square" lIns="0" tIns="0" rIns="0" bIns="0" rtlCol="0"/>
            <a:lstStyle/>
            <a:p/>
          </p:txBody>
        </p:sp>
        <p:sp>
          <p:nvSpPr>
            <p:cNvPr id="823" name="object 823" descr=""/>
            <p:cNvSpPr/>
            <p:nvPr/>
          </p:nvSpPr>
          <p:spPr>
            <a:xfrm>
              <a:off x="2655034" y="2076377"/>
              <a:ext cx="635" cy="635"/>
            </a:xfrm>
            <a:custGeom>
              <a:avLst/>
              <a:gdLst/>
              <a:ahLst/>
              <a:cxnLst/>
              <a:rect l="l" t="t" r="r" b="b"/>
              <a:pathLst>
                <a:path w="635" h="635">
                  <a:moveTo>
                    <a:pt x="571" y="177"/>
                  </a:moveTo>
                  <a:lnTo>
                    <a:pt x="558" y="38"/>
                  </a:lnTo>
                  <a:lnTo>
                    <a:pt x="393" y="0"/>
                  </a:lnTo>
                  <a:lnTo>
                    <a:pt x="203" y="12"/>
                  </a:lnTo>
                  <a:lnTo>
                    <a:pt x="0" y="63"/>
                  </a:lnTo>
                </a:path>
              </a:pathLst>
            </a:custGeom>
            <a:ln w="3175">
              <a:solidFill>
                <a:srgbClr val="565658"/>
              </a:solidFill>
            </a:ln>
          </p:spPr>
          <p:txBody>
            <a:bodyPr wrap="square" lIns="0" tIns="0" rIns="0" bIns="0" rtlCol="0"/>
            <a:lstStyle/>
            <a:p/>
          </p:txBody>
        </p:sp>
        <p:sp>
          <p:nvSpPr>
            <p:cNvPr id="824" name="object 824" descr=""/>
            <p:cNvSpPr/>
            <p:nvPr/>
          </p:nvSpPr>
          <p:spPr>
            <a:xfrm>
              <a:off x="2857247" y="2193532"/>
              <a:ext cx="635" cy="635"/>
            </a:xfrm>
            <a:custGeom>
              <a:avLst/>
              <a:gdLst/>
              <a:ahLst/>
              <a:cxnLst/>
              <a:rect l="l" t="t" r="r" b="b"/>
              <a:pathLst>
                <a:path w="635" h="635">
                  <a:moveTo>
                    <a:pt x="584" y="63"/>
                  </a:moveTo>
                  <a:lnTo>
                    <a:pt x="368" y="139"/>
                  </a:lnTo>
                  <a:lnTo>
                    <a:pt x="203" y="152"/>
                  </a:lnTo>
                  <a:lnTo>
                    <a:pt x="50" y="139"/>
                  </a:lnTo>
                  <a:lnTo>
                    <a:pt x="0" y="0"/>
                  </a:lnTo>
                </a:path>
              </a:pathLst>
            </a:custGeom>
            <a:ln w="3175">
              <a:solidFill>
                <a:srgbClr val="565658"/>
              </a:solidFill>
            </a:ln>
          </p:spPr>
          <p:txBody>
            <a:bodyPr wrap="square" lIns="0" tIns="0" rIns="0" bIns="0" rtlCol="0"/>
            <a:lstStyle/>
            <a:p/>
          </p:txBody>
        </p:sp>
        <p:sp>
          <p:nvSpPr>
            <p:cNvPr id="825" name="object 825" descr=""/>
            <p:cNvSpPr/>
            <p:nvPr/>
          </p:nvSpPr>
          <p:spPr>
            <a:xfrm>
              <a:off x="2655027" y="2075841"/>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826" name="object 826" descr=""/>
            <p:cNvSpPr/>
            <p:nvPr/>
          </p:nvSpPr>
          <p:spPr>
            <a:xfrm>
              <a:off x="2750494" y="2201118"/>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827" name="object 827" descr=""/>
            <p:cNvSpPr/>
            <p:nvPr/>
          </p:nvSpPr>
          <p:spPr>
            <a:xfrm>
              <a:off x="2749899" y="2201006"/>
              <a:ext cx="635" cy="635"/>
            </a:xfrm>
            <a:custGeom>
              <a:avLst/>
              <a:gdLst/>
              <a:ahLst/>
              <a:cxnLst/>
              <a:rect l="l" t="t" r="r" b="b"/>
              <a:pathLst>
                <a:path w="635" h="635">
                  <a:moveTo>
                    <a:pt x="25" y="0"/>
                  </a:moveTo>
                  <a:lnTo>
                    <a:pt x="63" y="165"/>
                  </a:lnTo>
                  <a:lnTo>
                    <a:pt x="203" y="177"/>
                  </a:lnTo>
                  <a:lnTo>
                    <a:pt x="368" y="165"/>
                  </a:lnTo>
                  <a:lnTo>
                    <a:pt x="596" y="114"/>
                  </a:lnTo>
                </a:path>
              </a:pathLst>
            </a:custGeom>
            <a:ln w="3175">
              <a:solidFill>
                <a:srgbClr val="565658"/>
              </a:solidFill>
            </a:ln>
          </p:spPr>
          <p:txBody>
            <a:bodyPr wrap="square" lIns="0" tIns="0" rIns="0" bIns="0" rtlCol="0"/>
            <a:lstStyle/>
            <a:p/>
          </p:txBody>
        </p:sp>
        <p:sp>
          <p:nvSpPr>
            <p:cNvPr id="828" name="object 828" descr=""/>
            <p:cNvSpPr/>
            <p:nvPr/>
          </p:nvSpPr>
          <p:spPr>
            <a:xfrm>
              <a:off x="2761836" y="2076828"/>
              <a:ext cx="635" cy="635"/>
            </a:xfrm>
            <a:custGeom>
              <a:avLst/>
              <a:gdLst/>
              <a:ahLst/>
              <a:cxnLst/>
              <a:rect l="l" t="t" r="r" b="b"/>
              <a:pathLst>
                <a:path w="635" h="635">
                  <a:moveTo>
                    <a:pt x="558" y="228"/>
                  </a:moveTo>
                  <a:lnTo>
                    <a:pt x="558" y="88"/>
                  </a:lnTo>
                  <a:lnTo>
                    <a:pt x="431" y="12"/>
                  </a:lnTo>
                  <a:lnTo>
                    <a:pt x="215" y="0"/>
                  </a:lnTo>
                  <a:lnTo>
                    <a:pt x="0" y="12"/>
                  </a:lnTo>
                </a:path>
              </a:pathLst>
            </a:custGeom>
            <a:ln w="3175">
              <a:solidFill>
                <a:srgbClr val="565658"/>
              </a:solidFill>
            </a:ln>
          </p:spPr>
          <p:txBody>
            <a:bodyPr wrap="square" lIns="0" tIns="0" rIns="0" bIns="0" rtlCol="0"/>
            <a:lstStyle/>
            <a:p/>
          </p:txBody>
        </p:sp>
        <p:sp>
          <p:nvSpPr>
            <p:cNvPr id="829" name="object 829" descr=""/>
            <p:cNvSpPr/>
            <p:nvPr/>
          </p:nvSpPr>
          <p:spPr>
            <a:xfrm>
              <a:off x="2761829" y="2076257"/>
              <a:ext cx="635" cy="635"/>
            </a:xfrm>
            <a:custGeom>
              <a:avLst/>
              <a:gdLst/>
              <a:ahLst/>
              <a:cxnLst/>
              <a:rect l="l" t="t" r="r" b="b"/>
              <a:pathLst>
                <a:path w="635" h="635">
                  <a:moveTo>
                    <a:pt x="63" y="0"/>
                  </a:moveTo>
                  <a:lnTo>
                    <a:pt x="38" y="203"/>
                  </a:lnTo>
                  <a:lnTo>
                    <a:pt x="38" y="381"/>
                  </a:lnTo>
                  <a:lnTo>
                    <a:pt x="0" y="609"/>
                  </a:lnTo>
                </a:path>
              </a:pathLst>
            </a:custGeom>
            <a:ln w="3175">
              <a:solidFill>
                <a:srgbClr val="565658"/>
              </a:solidFill>
            </a:ln>
          </p:spPr>
          <p:txBody>
            <a:bodyPr wrap="square" lIns="0" tIns="0" rIns="0" bIns="0" rtlCol="0"/>
            <a:lstStyle/>
            <a:p/>
          </p:txBody>
        </p:sp>
        <p:sp>
          <p:nvSpPr>
            <p:cNvPr id="830" name="object 830" descr=""/>
            <p:cNvSpPr/>
            <p:nvPr/>
          </p:nvSpPr>
          <p:spPr>
            <a:xfrm>
              <a:off x="2949831" y="2144743"/>
              <a:ext cx="635" cy="635"/>
            </a:xfrm>
            <a:custGeom>
              <a:avLst/>
              <a:gdLst/>
              <a:ahLst/>
              <a:cxnLst/>
              <a:rect l="l" t="t" r="r" b="b"/>
              <a:pathLst>
                <a:path w="635" h="635">
                  <a:moveTo>
                    <a:pt x="0" y="533"/>
                  </a:moveTo>
                  <a:lnTo>
                    <a:pt x="152" y="533"/>
                  </a:lnTo>
                  <a:lnTo>
                    <a:pt x="254" y="355"/>
                  </a:lnTo>
                  <a:lnTo>
                    <a:pt x="266" y="228"/>
                  </a:lnTo>
                  <a:lnTo>
                    <a:pt x="266" y="0"/>
                  </a:lnTo>
                </a:path>
              </a:pathLst>
            </a:custGeom>
            <a:ln w="3175">
              <a:solidFill>
                <a:srgbClr val="565658"/>
              </a:solidFill>
            </a:ln>
          </p:spPr>
          <p:txBody>
            <a:bodyPr wrap="square" lIns="0" tIns="0" rIns="0" bIns="0" rtlCol="0"/>
            <a:lstStyle/>
            <a:p/>
          </p:txBody>
        </p:sp>
        <p:sp>
          <p:nvSpPr>
            <p:cNvPr id="831" name="object 831" descr=""/>
            <p:cNvSpPr/>
            <p:nvPr/>
          </p:nvSpPr>
          <p:spPr>
            <a:xfrm>
              <a:off x="2950097" y="2144729"/>
              <a:ext cx="635" cy="635"/>
            </a:xfrm>
            <a:custGeom>
              <a:avLst/>
              <a:gdLst/>
              <a:ahLst/>
              <a:cxnLst/>
              <a:rect l="l" t="t" r="r" b="b"/>
              <a:pathLst>
                <a:path w="635" h="635">
                  <a:moveTo>
                    <a:pt x="584" y="76"/>
                  </a:moveTo>
                  <a:lnTo>
                    <a:pt x="393" y="63"/>
                  </a:lnTo>
                  <a:lnTo>
                    <a:pt x="215" y="25"/>
                  </a:lnTo>
                  <a:lnTo>
                    <a:pt x="0" y="0"/>
                  </a:lnTo>
                </a:path>
              </a:pathLst>
            </a:custGeom>
            <a:ln w="3175">
              <a:solidFill>
                <a:srgbClr val="565658"/>
              </a:solidFill>
            </a:ln>
          </p:spPr>
          <p:txBody>
            <a:bodyPr wrap="square" lIns="0" tIns="0" rIns="0" bIns="0" rtlCol="0"/>
            <a:lstStyle/>
            <a:p/>
          </p:txBody>
        </p:sp>
        <p:sp>
          <p:nvSpPr>
            <p:cNvPr id="832" name="object 832" descr=""/>
            <p:cNvSpPr/>
            <p:nvPr/>
          </p:nvSpPr>
          <p:spPr>
            <a:xfrm>
              <a:off x="2950097" y="2132756"/>
              <a:ext cx="635" cy="635"/>
            </a:xfrm>
            <a:custGeom>
              <a:avLst/>
              <a:gdLst/>
              <a:ahLst/>
              <a:cxnLst/>
              <a:rect l="l" t="t" r="r" b="b"/>
              <a:pathLst>
                <a:path w="635" h="635">
                  <a:moveTo>
                    <a:pt x="584" y="0"/>
                  </a:moveTo>
                  <a:lnTo>
                    <a:pt x="393" y="12"/>
                  </a:lnTo>
                  <a:lnTo>
                    <a:pt x="215" y="38"/>
                  </a:lnTo>
                  <a:lnTo>
                    <a:pt x="0" y="63"/>
                  </a:lnTo>
                </a:path>
              </a:pathLst>
            </a:custGeom>
            <a:ln w="3175">
              <a:solidFill>
                <a:srgbClr val="565658"/>
              </a:solidFill>
            </a:ln>
          </p:spPr>
          <p:txBody>
            <a:bodyPr wrap="square" lIns="0" tIns="0" rIns="0" bIns="0" rtlCol="0"/>
            <a:lstStyle/>
            <a:p/>
          </p:txBody>
        </p:sp>
        <p:sp>
          <p:nvSpPr>
            <p:cNvPr id="833" name="object 833" descr=""/>
            <p:cNvSpPr/>
            <p:nvPr/>
          </p:nvSpPr>
          <p:spPr>
            <a:xfrm>
              <a:off x="2857831" y="2193596"/>
              <a:ext cx="635" cy="635"/>
            </a:xfrm>
            <a:custGeom>
              <a:avLst/>
              <a:gdLst/>
              <a:ahLst/>
              <a:cxnLst/>
              <a:rect l="l" t="t" r="r" b="b"/>
              <a:pathLst>
                <a:path w="635" h="635">
                  <a:moveTo>
                    <a:pt x="0" y="0"/>
                  </a:moveTo>
                  <a:lnTo>
                    <a:pt x="12" y="215"/>
                  </a:lnTo>
                  <a:lnTo>
                    <a:pt x="12" y="406"/>
                  </a:lnTo>
                  <a:lnTo>
                    <a:pt x="38" y="533"/>
                  </a:lnTo>
                </a:path>
              </a:pathLst>
            </a:custGeom>
            <a:ln w="3175">
              <a:solidFill>
                <a:srgbClr val="565658"/>
              </a:solidFill>
            </a:ln>
          </p:spPr>
          <p:txBody>
            <a:bodyPr wrap="square" lIns="0" tIns="0" rIns="0" bIns="0" rtlCol="0"/>
            <a:lstStyle/>
            <a:p/>
          </p:txBody>
        </p:sp>
        <p:sp>
          <p:nvSpPr>
            <p:cNvPr id="834" name="object 834" descr=""/>
            <p:cNvSpPr/>
            <p:nvPr/>
          </p:nvSpPr>
          <p:spPr>
            <a:xfrm>
              <a:off x="2949831" y="2132290"/>
              <a:ext cx="635" cy="635"/>
            </a:xfrm>
            <a:custGeom>
              <a:avLst/>
              <a:gdLst/>
              <a:ahLst/>
              <a:cxnLst/>
              <a:rect l="l" t="t" r="r" b="b"/>
              <a:pathLst>
                <a:path w="635" h="635">
                  <a:moveTo>
                    <a:pt x="266" y="533"/>
                  </a:moveTo>
                  <a:lnTo>
                    <a:pt x="266" y="355"/>
                  </a:lnTo>
                  <a:lnTo>
                    <a:pt x="253" y="203"/>
                  </a:lnTo>
                  <a:lnTo>
                    <a:pt x="203" y="63"/>
                  </a:lnTo>
                  <a:lnTo>
                    <a:pt x="0" y="0"/>
                  </a:lnTo>
                </a:path>
              </a:pathLst>
            </a:custGeom>
            <a:ln w="3175">
              <a:solidFill>
                <a:srgbClr val="565658"/>
              </a:solidFill>
            </a:ln>
          </p:spPr>
          <p:txBody>
            <a:bodyPr wrap="square" lIns="0" tIns="0" rIns="0" bIns="0" rtlCol="0"/>
            <a:lstStyle/>
            <a:p/>
          </p:txBody>
        </p:sp>
        <p:sp>
          <p:nvSpPr>
            <p:cNvPr id="835" name="object 835" descr=""/>
            <p:cNvSpPr/>
            <p:nvPr/>
          </p:nvSpPr>
          <p:spPr>
            <a:xfrm>
              <a:off x="2761836" y="2200498"/>
              <a:ext cx="635" cy="635"/>
            </a:xfrm>
            <a:custGeom>
              <a:avLst/>
              <a:gdLst/>
              <a:ahLst/>
              <a:cxnLst/>
              <a:rect l="l" t="t" r="r" b="b"/>
              <a:pathLst>
                <a:path w="635" h="635">
                  <a:moveTo>
                    <a:pt x="558" y="0"/>
                  </a:moveTo>
                  <a:lnTo>
                    <a:pt x="558" y="139"/>
                  </a:lnTo>
                  <a:lnTo>
                    <a:pt x="431" y="215"/>
                  </a:lnTo>
                  <a:lnTo>
                    <a:pt x="254" y="228"/>
                  </a:lnTo>
                  <a:lnTo>
                    <a:pt x="0" y="215"/>
                  </a:lnTo>
                </a:path>
              </a:pathLst>
            </a:custGeom>
            <a:ln w="3175">
              <a:solidFill>
                <a:srgbClr val="565658"/>
              </a:solidFill>
            </a:ln>
          </p:spPr>
          <p:txBody>
            <a:bodyPr wrap="square" lIns="0" tIns="0" rIns="0" bIns="0" rtlCol="0"/>
            <a:lstStyle/>
            <a:p/>
          </p:txBody>
        </p:sp>
        <p:sp>
          <p:nvSpPr>
            <p:cNvPr id="836" name="object 836" descr=""/>
            <p:cNvSpPr/>
            <p:nvPr/>
          </p:nvSpPr>
          <p:spPr>
            <a:xfrm>
              <a:off x="2761837" y="2200703"/>
              <a:ext cx="635" cy="635"/>
            </a:xfrm>
            <a:custGeom>
              <a:avLst/>
              <a:gdLst/>
              <a:ahLst/>
              <a:cxnLst/>
              <a:rect l="l" t="t" r="r" b="b"/>
              <a:pathLst>
                <a:path w="635" h="635">
                  <a:moveTo>
                    <a:pt x="0" y="0"/>
                  </a:moveTo>
                  <a:lnTo>
                    <a:pt x="25" y="228"/>
                  </a:lnTo>
                  <a:lnTo>
                    <a:pt x="25" y="393"/>
                  </a:lnTo>
                  <a:lnTo>
                    <a:pt x="38" y="533"/>
                  </a:lnTo>
                </a:path>
              </a:pathLst>
            </a:custGeom>
            <a:ln w="3175">
              <a:solidFill>
                <a:srgbClr val="565658"/>
              </a:solidFill>
            </a:ln>
          </p:spPr>
          <p:txBody>
            <a:bodyPr wrap="square" lIns="0" tIns="0" rIns="0" bIns="0" rtlCol="0"/>
            <a:lstStyle/>
            <a:p/>
          </p:txBody>
        </p:sp>
        <p:sp>
          <p:nvSpPr>
            <p:cNvPr id="837" name="object 837" descr=""/>
            <p:cNvSpPr/>
            <p:nvPr/>
          </p:nvSpPr>
          <p:spPr>
            <a:xfrm>
              <a:off x="2655027" y="2201118"/>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838" name="object 838" descr=""/>
            <p:cNvSpPr/>
            <p:nvPr/>
          </p:nvSpPr>
          <p:spPr>
            <a:xfrm>
              <a:off x="2869260" y="2084758"/>
              <a:ext cx="635" cy="635"/>
            </a:xfrm>
            <a:custGeom>
              <a:avLst/>
              <a:gdLst/>
              <a:ahLst/>
              <a:cxnLst/>
              <a:rect l="l" t="t" r="r" b="b"/>
              <a:pathLst>
                <a:path w="635" h="635">
                  <a:moveTo>
                    <a:pt x="0" y="38"/>
                  </a:moveTo>
                  <a:lnTo>
                    <a:pt x="228" y="25"/>
                  </a:lnTo>
                  <a:lnTo>
                    <a:pt x="406" y="0"/>
                  </a:lnTo>
                  <a:lnTo>
                    <a:pt x="533" y="38"/>
                  </a:lnTo>
                  <a:lnTo>
                    <a:pt x="571" y="203"/>
                  </a:lnTo>
                </a:path>
              </a:pathLst>
            </a:custGeom>
            <a:ln w="3175">
              <a:solidFill>
                <a:srgbClr val="565658"/>
              </a:solidFill>
            </a:ln>
          </p:spPr>
          <p:txBody>
            <a:bodyPr wrap="square" lIns="0" tIns="0" rIns="0" bIns="0" rtlCol="0"/>
            <a:lstStyle/>
            <a:p/>
          </p:txBody>
        </p:sp>
        <p:sp>
          <p:nvSpPr>
            <p:cNvPr id="839" name="object 839" descr=""/>
            <p:cNvSpPr/>
            <p:nvPr/>
          </p:nvSpPr>
          <p:spPr>
            <a:xfrm>
              <a:off x="2655034" y="2201006"/>
              <a:ext cx="635" cy="635"/>
            </a:xfrm>
            <a:custGeom>
              <a:avLst/>
              <a:gdLst/>
              <a:ahLst/>
              <a:cxnLst/>
              <a:rect l="l" t="t" r="r" b="b"/>
              <a:pathLst>
                <a:path w="635" h="635">
                  <a:moveTo>
                    <a:pt x="571" y="0"/>
                  </a:moveTo>
                  <a:lnTo>
                    <a:pt x="507" y="165"/>
                  </a:lnTo>
                  <a:lnTo>
                    <a:pt x="368" y="177"/>
                  </a:lnTo>
                  <a:lnTo>
                    <a:pt x="215" y="165"/>
                  </a:lnTo>
                  <a:lnTo>
                    <a:pt x="12" y="114"/>
                  </a:lnTo>
                </a:path>
              </a:pathLst>
            </a:custGeom>
            <a:ln w="3175">
              <a:solidFill>
                <a:srgbClr val="565658"/>
              </a:solidFill>
            </a:ln>
          </p:spPr>
          <p:txBody>
            <a:bodyPr wrap="square" lIns="0" tIns="0" rIns="0" bIns="0" rtlCol="0"/>
            <a:lstStyle/>
            <a:p/>
          </p:txBody>
        </p:sp>
        <p:sp>
          <p:nvSpPr>
            <p:cNvPr id="840" name="object 840" descr=""/>
            <p:cNvSpPr/>
            <p:nvPr/>
          </p:nvSpPr>
          <p:spPr>
            <a:xfrm>
              <a:off x="2643568" y="2075841"/>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841" name="object 841" descr=""/>
            <p:cNvSpPr/>
            <p:nvPr/>
          </p:nvSpPr>
          <p:spPr>
            <a:xfrm>
              <a:off x="2642997" y="2076367"/>
              <a:ext cx="635" cy="635"/>
            </a:xfrm>
            <a:custGeom>
              <a:avLst/>
              <a:gdLst/>
              <a:ahLst/>
              <a:cxnLst/>
              <a:rect l="l" t="t" r="r" b="b"/>
              <a:pathLst>
                <a:path w="635" h="635">
                  <a:moveTo>
                    <a:pt x="571" y="63"/>
                  </a:moveTo>
                  <a:lnTo>
                    <a:pt x="330" y="25"/>
                  </a:lnTo>
                  <a:lnTo>
                    <a:pt x="177" y="0"/>
                  </a:lnTo>
                  <a:lnTo>
                    <a:pt x="50" y="25"/>
                  </a:lnTo>
                  <a:lnTo>
                    <a:pt x="0" y="190"/>
                  </a:lnTo>
                </a:path>
              </a:pathLst>
            </a:custGeom>
            <a:ln w="3175">
              <a:solidFill>
                <a:srgbClr val="565658"/>
              </a:solidFill>
            </a:ln>
          </p:spPr>
          <p:txBody>
            <a:bodyPr wrap="square" lIns="0" tIns="0" rIns="0" bIns="0" rtlCol="0"/>
            <a:lstStyle/>
            <a:p/>
          </p:txBody>
        </p:sp>
        <p:sp>
          <p:nvSpPr>
            <p:cNvPr id="842" name="object 842" descr=""/>
            <p:cNvSpPr/>
            <p:nvPr/>
          </p:nvSpPr>
          <p:spPr>
            <a:xfrm>
              <a:off x="2869265" y="2192758"/>
              <a:ext cx="635" cy="635"/>
            </a:xfrm>
            <a:custGeom>
              <a:avLst/>
              <a:gdLst/>
              <a:ahLst/>
              <a:cxnLst/>
              <a:rect l="l" t="t" r="r" b="b"/>
              <a:pathLst>
                <a:path w="635" h="635">
                  <a:moveTo>
                    <a:pt x="38" y="584"/>
                  </a:moveTo>
                  <a:lnTo>
                    <a:pt x="12" y="381"/>
                  </a:lnTo>
                  <a:lnTo>
                    <a:pt x="0" y="215"/>
                  </a:lnTo>
                  <a:lnTo>
                    <a:pt x="0" y="0"/>
                  </a:lnTo>
                </a:path>
              </a:pathLst>
            </a:custGeom>
            <a:ln w="3175">
              <a:solidFill>
                <a:srgbClr val="565658"/>
              </a:solidFill>
            </a:ln>
          </p:spPr>
          <p:txBody>
            <a:bodyPr wrap="square" lIns="0" tIns="0" rIns="0" bIns="0" rtlCol="0"/>
            <a:lstStyle/>
            <a:p/>
          </p:txBody>
        </p:sp>
        <p:sp>
          <p:nvSpPr>
            <p:cNvPr id="843" name="object 843" descr=""/>
            <p:cNvSpPr/>
            <p:nvPr/>
          </p:nvSpPr>
          <p:spPr>
            <a:xfrm>
              <a:off x="2869258" y="2192591"/>
              <a:ext cx="635" cy="635"/>
            </a:xfrm>
            <a:custGeom>
              <a:avLst/>
              <a:gdLst/>
              <a:ahLst/>
              <a:cxnLst/>
              <a:rect l="l" t="t" r="r" b="b"/>
              <a:pathLst>
                <a:path w="635" h="635">
                  <a:moveTo>
                    <a:pt x="571" y="0"/>
                  </a:moveTo>
                  <a:lnTo>
                    <a:pt x="571" y="139"/>
                  </a:lnTo>
                  <a:lnTo>
                    <a:pt x="444" y="203"/>
                  </a:lnTo>
                  <a:lnTo>
                    <a:pt x="228" y="203"/>
                  </a:lnTo>
                  <a:lnTo>
                    <a:pt x="25" y="165"/>
                  </a:lnTo>
                </a:path>
              </a:pathLst>
            </a:custGeom>
            <a:ln w="3175">
              <a:solidFill>
                <a:srgbClr val="565658"/>
              </a:solidFill>
            </a:ln>
          </p:spPr>
          <p:txBody>
            <a:bodyPr wrap="square" lIns="0" tIns="0" rIns="0" bIns="0" rtlCol="0"/>
            <a:lstStyle/>
            <a:p/>
          </p:txBody>
        </p:sp>
        <p:sp>
          <p:nvSpPr>
            <p:cNvPr id="844" name="object 844" descr=""/>
            <p:cNvSpPr/>
            <p:nvPr/>
          </p:nvSpPr>
          <p:spPr>
            <a:xfrm>
              <a:off x="2857242" y="2083863"/>
              <a:ext cx="635" cy="635"/>
            </a:xfrm>
            <a:custGeom>
              <a:avLst/>
              <a:gdLst/>
              <a:ahLst/>
              <a:cxnLst/>
              <a:rect l="l" t="t" r="r" b="b"/>
              <a:pathLst>
                <a:path w="635" h="635">
                  <a:moveTo>
                    <a:pt x="0" y="165"/>
                  </a:moveTo>
                  <a:lnTo>
                    <a:pt x="88" y="0"/>
                  </a:lnTo>
                  <a:lnTo>
                    <a:pt x="215" y="0"/>
                  </a:lnTo>
                  <a:lnTo>
                    <a:pt x="368" y="38"/>
                  </a:lnTo>
                  <a:lnTo>
                    <a:pt x="571" y="101"/>
                  </a:lnTo>
                </a:path>
              </a:pathLst>
            </a:custGeom>
            <a:ln w="3175">
              <a:solidFill>
                <a:srgbClr val="565658"/>
              </a:solidFill>
            </a:ln>
          </p:spPr>
          <p:txBody>
            <a:bodyPr wrap="square" lIns="0" tIns="0" rIns="0" bIns="0" rtlCol="0"/>
            <a:lstStyle/>
            <a:p/>
          </p:txBody>
        </p:sp>
        <p:sp>
          <p:nvSpPr>
            <p:cNvPr id="845" name="object 845" descr=""/>
            <p:cNvSpPr/>
            <p:nvPr/>
          </p:nvSpPr>
          <p:spPr>
            <a:xfrm>
              <a:off x="2857831" y="2083566"/>
              <a:ext cx="635" cy="635"/>
            </a:xfrm>
            <a:custGeom>
              <a:avLst/>
              <a:gdLst/>
              <a:ahLst/>
              <a:cxnLst/>
              <a:rect l="l" t="t" r="r" b="b"/>
              <a:pathLst>
                <a:path w="635" h="635">
                  <a:moveTo>
                    <a:pt x="0" y="380"/>
                  </a:moveTo>
                  <a:lnTo>
                    <a:pt x="12" y="165"/>
                  </a:lnTo>
                  <a:lnTo>
                    <a:pt x="12" y="0"/>
                  </a:lnTo>
                </a:path>
              </a:pathLst>
            </a:custGeom>
            <a:ln w="3175">
              <a:solidFill>
                <a:srgbClr val="565658"/>
              </a:solidFill>
            </a:ln>
          </p:spPr>
          <p:txBody>
            <a:bodyPr wrap="square" lIns="0" tIns="0" rIns="0" bIns="0" rtlCol="0"/>
            <a:lstStyle/>
            <a:p/>
          </p:txBody>
        </p:sp>
        <p:sp>
          <p:nvSpPr>
            <p:cNvPr id="846" name="object 846" descr=""/>
            <p:cNvSpPr/>
            <p:nvPr/>
          </p:nvSpPr>
          <p:spPr>
            <a:xfrm>
              <a:off x="2750494" y="2075841"/>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847" name="object 847" descr=""/>
            <p:cNvSpPr/>
            <p:nvPr/>
          </p:nvSpPr>
          <p:spPr>
            <a:xfrm>
              <a:off x="2749923" y="2076367"/>
              <a:ext cx="635" cy="635"/>
            </a:xfrm>
            <a:custGeom>
              <a:avLst/>
              <a:gdLst/>
              <a:ahLst/>
              <a:cxnLst/>
              <a:rect l="l" t="t" r="r" b="b"/>
              <a:pathLst>
                <a:path w="635" h="635">
                  <a:moveTo>
                    <a:pt x="571" y="63"/>
                  </a:moveTo>
                  <a:lnTo>
                    <a:pt x="317" y="25"/>
                  </a:lnTo>
                  <a:lnTo>
                    <a:pt x="126" y="0"/>
                  </a:lnTo>
                  <a:lnTo>
                    <a:pt x="0" y="190"/>
                  </a:lnTo>
                </a:path>
              </a:pathLst>
            </a:custGeom>
            <a:ln w="3175">
              <a:solidFill>
                <a:srgbClr val="565658"/>
              </a:solidFill>
            </a:ln>
          </p:spPr>
          <p:txBody>
            <a:bodyPr wrap="square" lIns="0" tIns="0" rIns="0" bIns="0" rtlCol="0"/>
            <a:lstStyle/>
            <a:p/>
          </p:txBody>
        </p:sp>
        <p:sp>
          <p:nvSpPr>
            <p:cNvPr id="848" name="object 848" descr=""/>
            <p:cNvSpPr/>
            <p:nvPr/>
          </p:nvSpPr>
          <p:spPr>
            <a:xfrm>
              <a:off x="2869260" y="2084212"/>
              <a:ext cx="635" cy="635"/>
            </a:xfrm>
            <a:custGeom>
              <a:avLst/>
              <a:gdLst/>
              <a:ahLst/>
              <a:cxnLst/>
              <a:rect l="l" t="t" r="r" b="b"/>
              <a:pathLst>
                <a:path w="635" h="635">
                  <a:moveTo>
                    <a:pt x="0" y="584"/>
                  </a:moveTo>
                  <a:lnTo>
                    <a:pt x="12" y="368"/>
                  </a:lnTo>
                  <a:lnTo>
                    <a:pt x="25" y="190"/>
                  </a:lnTo>
                  <a:lnTo>
                    <a:pt x="38" y="50"/>
                  </a:lnTo>
                </a:path>
              </a:pathLst>
            </a:custGeom>
            <a:ln w="3175">
              <a:solidFill>
                <a:srgbClr val="565658"/>
              </a:solidFill>
            </a:ln>
          </p:spPr>
          <p:txBody>
            <a:bodyPr wrap="square" lIns="0" tIns="0" rIns="0" bIns="0" rtlCol="0"/>
            <a:lstStyle/>
            <a:p/>
          </p:txBody>
        </p:sp>
        <p:sp>
          <p:nvSpPr>
            <p:cNvPr id="849" name="object 849" descr=""/>
            <p:cNvSpPr/>
            <p:nvPr/>
          </p:nvSpPr>
          <p:spPr>
            <a:xfrm>
              <a:off x="2644715" y="2194579"/>
              <a:ext cx="635" cy="635"/>
            </a:xfrm>
            <a:custGeom>
              <a:avLst/>
              <a:gdLst/>
              <a:ahLst/>
              <a:cxnLst/>
              <a:rect l="l" t="t" r="r" b="b"/>
              <a:pathLst>
                <a:path w="635" h="635">
                  <a:moveTo>
                    <a:pt x="571" y="152"/>
                  </a:moveTo>
                  <a:lnTo>
                    <a:pt x="330" y="101"/>
                  </a:lnTo>
                  <a:lnTo>
                    <a:pt x="165" y="50"/>
                  </a:lnTo>
                  <a:lnTo>
                    <a:pt x="38" y="0"/>
                  </a:lnTo>
                </a:path>
              </a:pathLst>
            </a:custGeom>
            <a:ln w="3175">
              <a:solidFill>
                <a:srgbClr val="565658"/>
              </a:solidFill>
            </a:ln>
          </p:spPr>
          <p:txBody>
            <a:bodyPr wrap="square" lIns="0" tIns="0" rIns="0" bIns="0" rtlCol="0"/>
            <a:lstStyle/>
            <a:p/>
          </p:txBody>
        </p:sp>
        <p:sp>
          <p:nvSpPr>
            <p:cNvPr id="850" name="object 850" descr=""/>
            <p:cNvSpPr/>
            <p:nvPr/>
          </p:nvSpPr>
          <p:spPr>
            <a:xfrm>
              <a:off x="2653309" y="2194570"/>
              <a:ext cx="635" cy="635"/>
            </a:xfrm>
            <a:custGeom>
              <a:avLst/>
              <a:gdLst/>
              <a:ahLst/>
              <a:cxnLst/>
              <a:rect l="l" t="t" r="r" b="b"/>
              <a:pathLst>
                <a:path w="635" h="635">
                  <a:moveTo>
                    <a:pt x="571" y="0"/>
                  </a:moveTo>
                  <a:lnTo>
                    <a:pt x="393" y="50"/>
                  </a:lnTo>
                  <a:lnTo>
                    <a:pt x="228" y="88"/>
                  </a:lnTo>
                  <a:lnTo>
                    <a:pt x="0" y="152"/>
                  </a:lnTo>
                </a:path>
              </a:pathLst>
            </a:custGeom>
            <a:ln w="3175">
              <a:solidFill>
                <a:srgbClr val="565658"/>
              </a:solidFill>
            </a:ln>
          </p:spPr>
          <p:txBody>
            <a:bodyPr wrap="square" lIns="0" tIns="0" rIns="0" bIns="0" rtlCol="0"/>
            <a:lstStyle/>
            <a:p/>
          </p:txBody>
        </p:sp>
        <p:sp>
          <p:nvSpPr>
            <p:cNvPr id="851" name="object 851" descr=""/>
            <p:cNvSpPr/>
            <p:nvPr/>
          </p:nvSpPr>
          <p:spPr>
            <a:xfrm>
              <a:off x="2643568" y="2076431"/>
              <a:ext cx="635" cy="1905"/>
            </a:xfrm>
            <a:custGeom>
              <a:avLst/>
              <a:gdLst/>
              <a:ahLst/>
              <a:cxnLst/>
              <a:rect l="l" t="t" r="r" b="b"/>
              <a:pathLst>
                <a:path w="635" h="1905">
                  <a:moveTo>
                    <a:pt x="0" y="0"/>
                  </a:moveTo>
                  <a:lnTo>
                    <a:pt x="482" y="1790"/>
                  </a:lnTo>
                </a:path>
              </a:pathLst>
            </a:custGeom>
            <a:ln w="3175">
              <a:solidFill>
                <a:srgbClr val="565658"/>
              </a:solidFill>
            </a:ln>
          </p:spPr>
          <p:txBody>
            <a:bodyPr wrap="square" lIns="0" tIns="0" rIns="0" bIns="0" rtlCol="0"/>
            <a:lstStyle/>
            <a:p/>
          </p:txBody>
        </p:sp>
        <p:sp>
          <p:nvSpPr>
            <p:cNvPr id="852" name="object 852" descr=""/>
            <p:cNvSpPr/>
            <p:nvPr/>
          </p:nvSpPr>
          <p:spPr>
            <a:xfrm>
              <a:off x="2644343" y="2079352"/>
              <a:ext cx="1270" cy="3810"/>
            </a:xfrm>
            <a:custGeom>
              <a:avLst/>
              <a:gdLst/>
              <a:ahLst/>
              <a:cxnLst/>
              <a:rect l="l" t="t" r="r" b="b"/>
              <a:pathLst>
                <a:path w="1269" h="3810">
                  <a:moveTo>
                    <a:pt x="0" y="0"/>
                  </a:moveTo>
                  <a:lnTo>
                    <a:pt x="927" y="3479"/>
                  </a:lnTo>
                </a:path>
              </a:pathLst>
            </a:custGeom>
            <a:ln w="3175">
              <a:solidFill>
                <a:srgbClr val="565658"/>
              </a:solidFill>
            </a:ln>
          </p:spPr>
          <p:txBody>
            <a:bodyPr wrap="square" lIns="0" tIns="0" rIns="0" bIns="0" rtlCol="0"/>
            <a:lstStyle/>
            <a:p/>
          </p:txBody>
        </p:sp>
        <p:sp>
          <p:nvSpPr>
            <p:cNvPr id="853" name="object 853" descr=""/>
            <p:cNvSpPr/>
            <p:nvPr/>
          </p:nvSpPr>
          <p:spPr>
            <a:xfrm>
              <a:off x="2644715" y="2082934"/>
              <a:ext cx="635" cy="635"/>
            </a:xfrm>
            <a:custGeom>
              <a:avLst/>
              <a:gdLst/>
              <a:ahLst/>
              <a:cxnLst/>
              <a:rect l="l" t="t" r="r" b="b"/>
              <a:pathLst>
                <a:path w="635" h="635">
                  <a:moveTo>
                    <a:pt x="0" y="38"/>
                  </a:moveTo>
                  <a:lnTo>
                    <a:pt x="25" y="38"/>
                  </a:lnTo>
                  <a:lnTo>
                    <a:pt x="165" y="0"/>
                  </a:lnTo>
                </a:path>
              </a:pathLst>
            </a:custGeom>
            <a:ln w="3175">
              <a:solidFill>
                <a:srgbClr val="565658"/>
              </a:solidFill>
            </a:ln>
          </p:spPr>
          <p:txBody>
            <a:bodyPr wrap="square" lIns="0" tIns="0" rIns="0" bIns="0" rtlCol="0"/>
            <a:lstStyle/>
            <a:p/>
          </p:txBody>
        </p:sp>
        <p:sp>
          <p:nvSpPr>
            <p:cNvPr id="854" name="object 854" descr=""/>
            <p:cNvSpPr/>
            <p:nvPr/>
          </p:nvSpPr>
          <p:spPr>
            <a:xfrm>
              <a:off x="2858494" y="2090462"/>
              <a:ext cx="635" cy="635"/>
            </a:xfrm>
            <a:custGeom>
              <a:avLst/>
              <a:gdLst/>
              <a:ahLst/>
              <a:cxnLst/>
              <a:rect l="l" t="t" r="r" b="b"/>
              <a:pathLst>
                <a:path w="635" h="635">
                  <a:moveTo>
                    <a:pt x="0" y="101"/>
                  </a:moveTo>
                  <a:lnTo>
                    <a:pt x="177" y="63"/>
                  </a:lnTo>
                  <a:lnTo>
                    <a:pt x="342" y="50"/>
                  </a:lnTo>
                  <a:lnTo>
                    <a:pt x="571" y="0"/>
                  </a:lnTo>
                </a:path>
              </a:pathLst>
            </a:custGeom>
            <a:ln w="3175">
              <a:solidFill>
                <a:srgbClr val="565658"/>
              </a:solidFill>
            </a:ln>
          </p:spPr>
          <p:txBody>
            <a:bodyPr wrap="square" lIns="0" tIns="0" rIns="0" bIns="0" rtlCol="0"/>
            <a:lstStyle/>
            <a:p/>
          </p:txBody>
        </p:sp>
        <p:sp>
          <p:nvSpPr>
            <p:cNvPr id="855" name="object 855" descr=""/>
            <p:cNvSpPr/>
            <p:nvPr/>
          </p:nvSpPr>
          <p:spPr>
            <a:xfrm>
              <a:off x="2751642" y="2082820"/>
              <a:ext cx="635" cy="635"/>
            </a:xfrm>
            <a:custGeom>
              <a:avLst/>
              <a:gdLst/>
              <a:ahLst/>
              <a:cxnLst/>
              <a:rect l="l" t="t" r="r" b="b"/>
              <a:pathLst>
                <a:path w="635" h="635">
                  <a:moveTo>
                    <a:pt x="0" y="152"/>
                  </a:moveTo>
                  <a:lnTo>
                    <a:pt x="165" y="114"/>
                  </a:lnTo>
                  <a:lnTo>
                    <a:pt x="330" y="76"/>
                  </a:lnTo>
                  <a:lnTo>
                    <a:pt x="571" y="0"/>
                  </a:lnTo>
                </a:path>
              </a:pathLst>
            </a:custGeom>
            <a:ln w="3175">
              <a:solidFill>
                <a:srgbClr val="565658"/>
              </a:solidFill>
            </a:ln>
          </p:spPr>
          <p:txBody>
            <a:bodyPr wrap="square" lIns="0" tIns="0" rIns="0" bIns="0" rtlCol="0"/>
            <a:lstStyle/>
            <a:p/>
          </p:txBody>
        </p:sp>
        <p:sp>
          <p:nvSpPr>
            <p:cNvPr id="856" name="object 856" descr=""/>
            <p:cNvSpPr/>
            <p:nvPr/>
          </p:nvSpPr>
          <p:spPr>
            <a:xfrm>
              <a:off x="2867083" y="2186316"/>
              <a:ext cx="635" cy="635"/>
            </a:xfrm>
            <a:custGeom>
              <a:avLst/>
              <a:gdLst/>
              <a:ahLst/>
              <a:cxnLst/>
              <a:rect l="l" t="t" r="r" b="b"/>
              <a:pathLst>
                <a:path w="635" h="635">
                  <a:moveTo>
                    <a:pt x="546" y="0"/>
                  </a:moveTo>
                  <a:lnTo>
                    <a:pt x="381" y="63"/>
                  </a:lnTo>
                  <a:lnTo>
                    <a:pt x="215" y="114"/>
                  </a:lnTo>
                  <a:lnTo>
                    <a:pt x="0" y="215"/>
                  </a:lnTo>
                </a:path>
              </a:pathLst>
            </a:custGeom>
            <a:ln w="3175">
              <a:solidFill>
                <a:srgbClr val="565658"/>
              </a:solidFill>
            </a:ln>
          </p:spPr>
          <p:txBody>
            <a:bodyPr wrap="square" lIns="0" tIns="0" rIns="0" bIns="0" rtlCol="0"/>
            <a:lstStyle/>
            <a:p/>
          </p:txBody>
        </p:sp>
        <p:sp>
          <p:nvSpPr>
            <p:cNvPr id="857" name="object 857" descr=""/>
            <p:cNvSpPr/>
            <p:nvPr/>
          </p:nvSpPr>
          <p:spPr>
            <a:xfrm>
              <a:off x="2858494" y="2186996"/>
              <a:ext cx="635" cy="635"/>
            </a:xfrm>
            <a:custGeom>
              <a:avLst/>
              <a:gdLst/>
              <a:ahLst/>
              <a:cxnLst/>
              <a:rect l="l" t="t" r="r" b="b"/>
              <a:pathLst>
                <a:path w="635" h="635">
                  <a:moveTo>
                    <a:pt x="571" y="101"/>
                  </a:moveTo>
                  <a:lnTo>
                    <a:pt x="330" y="63"/>
                  </a:lnTo>
                  <a:lnTo>
                    <a:pt x="177" y="38"/>
                  </a:lnTo>
                  <a:lnTo>
                    <a:pt x="38" y="0"/>
                  </a:lnTo>
                </a:path>
              </a:pathLst>
            </a:custGeom>
            <a:ln w="3175">
              <a:solidFill>
                <a:srgbClr val="565658"/>
              </a:solidFill>
            </a:ln>
          </p:spPr>
          <p:txBody>
            <a:bodyPr wrap="square" lIns="0" tIns="0" rIns="0" bIns="0" rtlCol="0"/>
            <a:lstStyle/>
            <a:p/>
          </p:txBody>
        </p:sp>
        <p:sp>
          <p:nvSpPr>
            <p:cNvPr id="858" name="object 858" descr=""/>
            <p:cNvSpPr/>
            <p:nvPr/>
          </p:nvSpPr>
          <p:spPr>
            <a:xfrm>
              <a:off x="2760635" y="2194570"/>
              <a:ext cx="635" cy="635"/>
            </a:xfrm>
            <a:custGeom>
              <a:avLst/>
              <a:gdLst/>
              <a:ahLst/>
              <a:cxnLst/>
              <a:rect l="l" t="t" r="r" b="b"/>
              <a:pathLst>
                <a:path w="635" h="635">
                  <a:moveTo>
                    <a:pt x="177" y="0"/>
                  </a:moveTo>
                  <a:lnTo>
                    <a:pt x="127" y="0"/>
                  </a:lnTo>
                  <a:lnTo>
                    <a:pt x="0" y="50"/>
                  </a:lnTo>
                </a:path>
              </a:pathLst>
            </a:custGeom>
            <a:ln w="3175">
              <a:solidFill>
                <a:srgbClr val="565658"/>
              </a:solidFill>
            </a:ln>
          </p:spPr>
          <p:txBody>
            <a:bodyPr wrap="square" lIns="0" tIns="0" rIns="0" bIns="0" rtlCol="0"/>
            <a:lstStyle/>
            <a:p/>
          </p:txBody>
        </p:sp>
        <p:sp>
          <p:nvSpPr>
            <p:cNvPr id="859" name="object 859" descr=""/>
            <p:cNvSpPr/>
            <p:nvPr/>
          </p:nvSpPr>
          <p:spPr>
            <a:xfrm>
              <a:off x="2751642" y="2194570"/>
              <a:ext cx="635" cy="635"/>
            </a:xfrm>
            <a:custGeom>
              <a:avLst/>
              <a:gdLst/>
              <a:ahLst/>
              <a:cxnLst/>
              <a:rect l="l" t="t" r="r" b="b"/>
              <a:pathLst>
                <a:path w="635" h="635">
                  <a:moveTo>
                    <a:pt x="0" y="0"/>
                  </a:moveTo>
                  <a:lnTo>
                    <a:pt x="165" y="50"/>
                  </a:lnTo>
                  <a:lnTo>
                    <a:pt x="330" y="88"/>
                  </a:lnTo>
                  <a:lnTo>
                    <a:pt x="571" y="152"/>
                  </a:lnTo>
                </a:path>
              </a:pathLst>
            </a:custGeom>
            <a:ln w="3175">
              <a:solidFill>
                <a:srgbClr val="565658"/>
              </a:solidFill>
            </a:ln>
          </p:spPr>
          <p:txBody>
            <a:bodyPr wrap="square" lIns="0" tIns="0" rIns="0" bIns="0" rtlCol="0"/>
            <a:lstStyle/>
            <a:p/>
          </p:txBody>
        </p:sp>
        <p:sp>
          <p:nvSpPr>
            <p:cNvPr id="860" name="object 860" descr=""/>
            <p:cNvSpPr/>
            <p:nvPr/>
          </p:nvSpPr>
          <p:spPr>
            <a:xfrm>
              <a:off x="2760635" y="2082934"/>
              <a:ext cx="635" cy="635"/>
            </a:xfrm>
            <a:custGeom>
              <a:avLst/>
              <a:gdLst/>
              <a:ahLst/>
              <a:cxnLst/>
              <a:rect l="l" t="t" r="r" b="b"/>
              <a:pathLst>
                <a:path w="635" h="635">
                  <a:moveTo>
                    <a:pt x="177" y="38"/>
                  </a:moveTo>
                  <a:lnTo>
                    <a:pt x="127" y="38"/>
                  </a:lnTo>
                  <a:lnTo>
                    <a:pt x="0" y="0"/>
                  </a:lnTo>
                </a:path>
              </a:pathLst>
            </a:custGeom>
            <a:ln w="3175">
              <a:solidFill>
                <a:srgbClr val="565658"/>
              </a:solidFill>
            </a:ln>
          </p:spPr>
          <p:txBody>
            <a:bodyPr wrap="square" lIns="0" tIns="0" rIns="0" bIns="0" rtlCol="0"/>
            <a:lstStyle/>
            <a:p/>
          </p:txBody>
        </p:sp>
        <p:sp>
          <p:nvSpPr>
            <p:cNvPr id="861" name="object 861" descr=""/>
            <p:cNvSpPr/>
            <p:nvPr/>
          </p:nvSpPr>
          <p:spPr>
            <a:xfrm>
              <a:off x="2867083" y="2091048"/>
              <a:ext cx="635" cy="635"/>
            </a:xfrm>
            <a:custGeom>
              <a:avLst/>
              <a:gdLst/>
              <a:ahLst/>
              <a:cxnLst/>
              <a:rect l="l" t="t" r="r" b="b"/>
              <a:pathLst>
                <a:path w="635" h="635">
                  <a:moveTo>
                    <a:pt x="546" y="190"/>
                  </a:moveTo>
                  <a:lnTo>
                    <a:pt x="381" y="139"/>
                  </a:lnTo>
                  <a:lnTo>
                    <a:pt x="215" y="76"/>
                  </a:lnTo>
                  <a:lnTo>
                    <a:pt x="0" y="0"/>
                  </a:lnTo>
                </a:path>
              </a:pathLst>
            </a:custGeom>
            <a:ln w="3175">
              <a:solidFill>
                <a:srgbClr val="565658"/>
              </a:solidFill>
            </a:ln>
          </p:spPr>
          <p:txBody>
            <a:bodyPr wrap="square" lIns="0" tIns="0" rIns="0" bIns="0" rtlCol="0"/>
            <a:lstStyle/>
            <a:p/>
          </p:txBody>
        </p:sp>
        <p:sp>
          <p:nvSpPr>
            <p:cNvPr id="862" name="object 862" descr=""/>
            <p:cNvSpPr/>
            <p:nvPr/>
          </p:nvSpPr>
          <p:spPr>
            <a:xfrm>
              <a:off x="2942696" y="2134188"/>
              <a:ext cx="635" cy="635"/>
            </a:xfrm>
            <a:custGeom>
              <a:avLst/>
              <a:gdLst/>
              <a:ahLst/>
              <a:cxnLst/>
              <a:rect l="l" t="t" r="r" b="b"/>
              <a:pathLst>
                <a:path w="635" h="635">
                  <a:moveTo>
                    <a:pt x="165" y="571"/>
                  </a:moveTo>
                  <a:lnTo>
                    <a:pt x="114" y="342"/>
                  </a:lnTo>
                  <a:lnTo>
                    <a:pt x="63" y="177"/>
                  </a:lnTo>
                  <a:lnTo>
                    <a:pt x="25" y="38"/>
                  </a:lnTo>
                </a:path>
              </a:pathLst>
            </a:custGeom>
            <a:ln w="3175">
              <a:solidFill>
                <a:srgbClr val="565658"/>
              </a:solidFill>
            </a:ln>
          </p:spPr>
          <p:txBody>
            <a:bodyPr wrap="square" lIns="0" tIns="0" rIns="0" bIns="0" rtlCol="0"/>
            <a:lstStyle/>
            <a:p/>
          </p:txBody>
        </p:sp>
        <p:sp>
          <p:nvSpPr>
            <p:cNvPr id="863" name="object 863" descr=""/>
            <p:cNvSpPr/>
            <p:nvPr/>
          </p:nvSpPr>
          <p:spPr>
            <a:xfrm>
              <a:off x="2653309" y="2082820"/>
              <a:ext cx="635" cy="635"/>
            </a:xfrm>
            <a:custGeom>
              <a:avLst/>
              <a:gdLst/>
              <a:ahLst/>
              <a:cxnLst/>
              <a:rect l="l" t="t" r="r" b="b"/>
              <a:pathLst>
                <a:path w="635" h="635">
                  <a:moveTo>
                    <a:pt x="571" y="152"/>
                  </a:moveTo>
                  <a:lnTo>
                    <a:pt x="393" y="114"/>
                  </a:lnTo>
                  <a:lnTo>
                    <a:pt x="228" y="76"/>
                  </a:lnTo>
                  <a:lnTo>
                    <a:pt x="0" y="0"/>
                  </a:lnTo>
                </a:path>
              </a:pathLst>
            </a:custGeom>
            <a:ln w="3175">
              <a:solidFill>
                <a:srgbClr val="565658"/>
              </a:solidFill>
            </a:ln>
          </p:spPr>
          <p:txBody>
            <a:bodyPr wrap="square" lIns="0" tIns="0" rIns="0" bIns="0" rtlCol="0"/>
            <a:lstStyle/>
            <a:p/>
          </p:txBody>
        </p:sp>
        <p:sp>
          <p:nvSpPr>
            <p:cNvPr id="864" name="object 864" descr=""/>
            <p:cNvSpPr/>
            <p:nvPr/>
          </p:nvSpPr>
          <p:spPr>
            <a:xfrm>
              <a:off x="2942696" y="2142796"/>
              <a:ext cx="7620" cy="2540"/>
            </a:xfrm>
            <a:custGeom>
              <a:avLst/>
              <a:gdLst/>
              <a:ahLst/>
              <a:cxnLst/>
              <a:rect l="l" t="t" r="r" b="b"/>
              <a:pathLst>
                <a:path w="7619" h="2539">
                  <a:moveTo>
                    <a:pt x="165" y="0"/>
                  </a:moveTo>
                  <a:lnTo>
                    <a:pt x="114" y="228"/>
                  </a:lnTo>
                  <a:lnTo>
                    <a:pt x="63" y="393"/>
                  </a:lnTo>
                  <a:lnTo>
                    <a:pt x="25" y="533"/>
                  </a:lnTo>
                </a:path>
                <a:path w="7619" h="2539">
                  <a:moveTo>
                    <a:pt x="165" y="0"/>
                  </a:moveTo>
                  <a:lnTo>
                    <a:pt x="4584" y="1181"/>
                  </a:lnTo>
                  <a:lnTo>
                    <a:pt x="7378" y="1943"/>
                  </a:lnTo>
                </a:path>
              </a:pathLst>
            </a:custGeom>
            <a:ln w="3175">
              <a:solidFill>
                <a:srgbClr val="565658"/>
              </a:solidFill>
            </a:ln>
          </p:spPr>
          <p:txBody>
            <a:bodyPr wrap="square" lIns="0" tIns="0" rIns="0" bIns="0" rtlCol="0"/>
            <a:lstStyle/>
            <a:p/>
          </p:txBody>
        </p:sp>
        <p:sp>
          <p:nvSpPr>
            <p:cNvPr id="865" name="object 865" descr=""/>
            <p:cNvSpPr/>
            <p:nvPr/>
          </p:nvSpPr>
          <p:spPr>
            <a:xfrm>
              <a:off x="2645286" y="2082824"/>
              <a:ext cx="8255" cy="3175"/>
            </a:xfrm>
            <a:custGeom>
              <a:avLst/>
              <a:gdLst/>
              <a:ahLst/>
              <a:cxnLst/>
              <a:rect l="l" t="t" r="r" b="b"/>
              <a:pathLst>
                <a:path w="8255" h="3175">
                  <a:moveTo>
                    <a:pt x="0" y="0"/>
                  </a:moveTo>
                  <a:lnTo>
                    <a:pt x="825" y="1587"/>
                  </a:lnTo>
                  <a:lnTo>
                    <a:pt x="2247" y="2692"/>
                  </a:lnTo>
                  <a:lnTo>
                    <a:pt x="4000" y="3086"/>
                  </a:lnTo>
                  <a:lnTo>
                    <a:pt x="5778" y="2692"/>
                  </a:lnTo>
                  <a:lnTo>
                    <a:pt x="7188" y="1587"/>
                  </a:lnTo>
                  <a:lnTo>
                    <a:pt x="8026" y="0"/>
                  </a:lnTo>
                </a:path>
              </a:pathLst>
            </a:custGeom>
            <a:ln w="3175">
              <a:solidFill>
                <a:srgbClr val="565658"/>
              </a:solidFill>
            </a:ln>
          </p:spPr>
          <p:txBody>
            <a:bodyPr wrap="square" lIns="0" tIns="0" rIns="0" bIns="0" rtlCol="0"/>
            <a:lstStyle/>
            <a:p/>
          </p:txBody>
        </p:sp>
        <p:sp>
          <p:nvSpPr>
            <p:cNvPr id="866" name="object 866" descr=""/>
            <p:cNvSpPr/>
            <p:nvPr/>
          </p:nvSpPr>
          <p:spPr>
            <a:xfrm>
              <a:off x="2645271" y="2191645"/>
              <a:ext cx="8255" cy="3175"/>
            </a:xfrm>
            <a:custGeom>
              <a:avLst/>
              <a:gdLst/>
              <a:ahLst/>
              <a:cxnLst/>
              <a:rect l="l" t="t" r="r" b="b"/>
              <a:pathLst>
                <a:path w="8255" h="3175">
                  <a:moveTo>
                    <a:pt x="8039" y="3086"/>
                  </a:moveTo>
                  <a:lnTo>
                    <a:pt x="7213" y="1498"/>
                  </a:lnTo>
                  <a:lnTo>
                    <a:pt x="5791" y="406"/>
                  </a:lnTo>
                  <a:lnTo>
                    <a:pt x="4025" y="0"/>
                  </a:lnTo>
                  <a:lnTo>
                    <a:pt x="2247" y="406"/>
                  </a:lnTo>
                  <a:lnTo>
                    <a:pt x="850" y="1498"/>
                  </a:lnTo>
                  <a:lnTo>
                    <a:pt x="0" y="3086"/>
                  </a:lnTo>
                </a:path>
              </a:pathLst>
            </a:custGeom>
            <a:ln w="3175">
              <a:solidFill>
                <a:srgbClr val="565658"/>
              </a:solidFill>
            </a:ln>
          </p:spPr>
          <p:txBody>
            <a:bodyPr wrap="square" lIns="0" tIns="0" rIns="0" bIns="0" rtlCol="0"/>
            <a:lstStyle/>
            <a:p/>
          </p:txBody>
        </p:sp>
        <p:sp>
          <p:nvSpPr>
            <p:cNvPr id="867" name="object 867" descr=""/>
            <p:cNvSpPr/>
            <p:nvPr/>
          </p:nvSpPr>
          <p:spPr>
            <a:xfrm>
              <a:off x="2756399" y="2201105"/>
              <a:ext cx="635" cy="635"/>
            </a:xfrm>
            <a:custGeom>
              <a:avLst/>
              <a:gdLst/>
              <a:ahLst/>
              <a:cxnLst/>
              <a:rect l="l" t="t" r="r" b="b"/>
              <a:pathLst>
                <a:path w="635" h="635">
                  <a:moveTo>
                    <a:pt x="0" y="0"/>
                  </a:moveTo>
                  <a:lnTo>
                    <a:pt x="12" y="228"/>
                  </a:lnTo>
                  <a:lnTo>
                    <a:pt x="25" y="393"/>
                  </a:lnTo>
                  <a:lnTo>
                    <a:pt x="25" y="533"/>
                  </a:lnTo>
                </a:path>
              </a:pathLst>
            </a:custGeom>
            <a:ln w="3175">
              <a:solidFill>
                <a:srgbClr val="565658"/>
              </a:solidFill>
            </a:ln>
          </p:spPr>
          <p:txBody>
            <a:bodyPr wrap="square" lIns="0" tIns="0" rIns="0" bIns="0" rtlCol="0"/>
            <a:lstStyle/>
            <a:p/>
          </p:txBody>
        </p:sp>
        <p:sp>
          <p:nvSpPr>
            <p:cNvPr id="868" name="object 868" descr=""/>
            <p:cNvSpPr/>
            <p:nvPr/>
          </p:nvSpPr>
          <p:spPr>
            <a:xfrm>
              <a:off x="2752219" y="2082824"/>
              <a:ext cx="8255" cy="3175"/>
            </a:xfrm>
            <a:custGeom>
              <a:avLst/>
              <a:gdLst/>
              <a:ahLst/>
              <a:cxnLst/>
              <a:rect l="l" t="t" r="r" b="b"/>
              <a:pathLst>
                <a:path w="8255" h="3175">
                  <a:moveTo>
                    <a:pt x="0" y="0"/>
                  </a:moveTo>
                  <a:lnTo>
                    <a:pt x="812" y="1587"/>
                  </a:lnTo>
                  <a:lnTo>
                    <a:pt x="2235" y="2692"/>
                  </a:lnTo>
                  <a:lnTo>
                    <a:pt x="4000" y="3086"/>
                  </a:lnTo>
                  <a:lnTo>
                    <a:pt x="5765" y="2692"/>
                  </a:lnTo>
                  <a:lnTo>
                    <a:pt x="7175" y="1587"/>
                  </a:lnTo>
                  <a:lnTo>
                    <a:pt x="8026" y="0"/>
                  </a:lnTo>
                </a:path>
              </a:pathLst>
            </a:custGeom>
            <a:ln w="3175">
              <a:solidFill>
                <a:srgbClr val="565658"/>
              </a:solidFill>
            </a:ln>
          </p:spPr>
          <p:txBody>
            <a:bodyPr wrap="square" lIns="0" tIns="0" rIns="0" bIns="0" rtlCol="0"/>
            <a:lstStyle/>
            <a:p/>
          </p:txBody>
        </p:sp>
        <p:sp>
          <p:nvSpPr>
            <p:cNvPr id="869" name="object 869" descr=""/>
            <p:cNvSpPr/>
            <p:nvPr/>
          </p:nvSpPr>
          <p:spPr>
            <a:xfrm>
              <a:off x="2939775" y="2134759"/>
              <a:ext cx="3175" cy="8255"/>
            </a:xfrm>
            <a:custGeom>
              <a:avLst/>
              <a:gdLst/>
              <a:ahLst/>
              <a:cxnLst/>
              <a:rect l="l" t="t" r="r" b="b"/>
              <a:pathLst>
                <a:path w="3175" h="8255">
                  <a:moveTo>
                    <a:pt x="3086" y="0"/>
                  </a:moveTo>
                  <a:lnTo>
                    <a:pt x="1498" y="838"/>
                  </a:lnTo>
                  <a:lnTo>
                    <a:pt x="406" y="2260"/>
                  </a:lnTo>
                  <a:lnTo>
                    <a:pt x="0" y="4025"/>
                  </a:lnTo>
                  <a:lnTo>
                    <a:pt x="406" y="5778"/>
                  </a:lnTo>
                  <a:lnTo>
                    <a:pt x="1498" y="7213"/>
                  </a:lnTo>
                  <a:lnTo>
                    <a:pt x="3086" y="8026"/>
                  </a:lnTo>
                </a:path>
              </a:pathLst>
            </a:custGeom>
            <a:ln w="3175">
              <a:solidFill>
                <a:srgbClr val="565658"/>
              </a:solidFill>
            </a:ln>
          </p:spPr>
          <p:txBody>
            <a:bodyPr wrap="square" lIns="0" tIns="0" rIns="0" bIns="0" rtlCol="0"/>
            <a:lstStyle/>
            <a:p/>
          </p:txBody>
        </p:sp>
        <p:sp>
          <p:nvSpPr>
            <p:cNvPr id="870" name="object 870" descr=""/>
            <p:cNvSpPr/>
            <p:nvPr/>
          </p:nvSpPr>
          <p:spPr>
            <a:xfrm>
              <a:off x="2756001" y="2201118"/>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871" name="object 871" descr=""/>
            <p:cNvSpPr/>
            <p:nvPr/>
          </p:nvSpPr>
          <p:spPr>
            <a:xfrm>
              <a:off x="2859065" y="2090452"/>
              <a:ext cx="8255" cy="3810"/>
            </a:xfrm>
            <a:custGeom>
              <a:avLst/>
              <a:gdLst/>
              <a:ahLst/>
              <a:cxnLst/>
              <a:rect l="l" t="t" r="r" b="b"/>
              <a:pathLst>
                <a:path w="8255" h="3810">
                  <a:moveTo>
                    <a:pt x="0" y="0"/>
                  </a:moveTo>
                  <a:lnTo>
                    <a:pt x="723" y="1663"/>
                  </a:lnTo>
                  <a:lnTo>
                    <a:pt x="2070" y="2857"/>
                  </a:lnTo>
                  <a:lnTo>
                    <a:pt x="3784" y="3365"/>
                  </a:lnTo>
                  <a:lnTo>
                    <a:pt x="5562" y="3124"/>
                  </a:lnTo>
                  <a:lnTo>
                    <a:pt x="7073" y="2133"/>
                  </a:lnTo>
                  <a:lnTo>
                    <a:pt x="8013" y="609"/>
                  </a:lnTo>
                </a:path>
              </a:pathLst>
            </a:custGeom>
            <a:ln w="3175">
              <a:solidFill>
                <a:srgbClr val="565658"/>
              </a:solidFill>
            </a:ln>
          </p:spPr>
          <p:txBody>
            <a:bodyPr wrap="square" lIns="0" tIns="0" rIns="0" bIns="0" rtlCol="0"/>
            <a:lstStyle/>
            <a:p/>
          </p:txBody>
        </p:sp>
        <p:sp>
          <p:nvSpPr>
            <p:cNvPr id="872" name="object 872" descr=""/>
            <p:cNvSpPr/>
            <p:nvPr/>
          </p:nvSpPr>
          <p:spPr>
            <a:xfrm>
              <a:off x="2756004" y="2201695"/>
              <a:ext cx="635" cy="635"/>
            </a:xfrm>
            <a:custGeom>
              <a:avLst/>
              <a:gdLst/>
              <a:ahLst/>
              <a:cxnLst/>
              <a:rect l="l" t="t" r="r" b="b"/>
              <a:pathLst>
                <a:path w="635" h="635">
                  <a:moveTo>
                    <a:pt x="444" y="0"/>
                  </a:moveTo>
                  <a:lnTo>
                    <a:pt x="279" y="0"/>
                  </a:lnTo>
                  <a:lnTo>
                    <a:pt x="0" y="12"/>
                  </a:lnTo>
                </a:path>
              </a:pathLst>
            </a:custGeom>
            <a:ln w="3175">
              <a:solidFill>
                <a:srgbClr val="565658"/>
              </a:solidFill>
            </a:ln>
          </p:spPr>
          <p:txBody>
            <a:bodyPr wrap="square" lIns="0" tIns="0" rIns="0" bIns="0" rtlCol="0"/>
            <a:lstStyle/>
            <a:p/>
          </p:txBody>
        </p:sp>
        <p:sp>
          <p:nvSpPr>
            <p:cNvPr id="873" name="object 873" descr=""/>
            <p:cNvSpPr/>
            <p:nvPr/>
          </p:nvSpPr>
          <p:spPr>
            <a:xfrm>
              <a:off x="2752217" y="2191645"/>
              <a:ext cx="8255" cy="3175"/>
            </a:xfrm>
            <a:custGeom>
              <a:avLst/>
              <a:gdLst/>
              <a:ahLst/>
              <a:cxnLst/>
              <a:rect l="l" t="t" r="r" b="b"/>
              <a:pathLst>
                <a:path w="8255" h="3175">
                  <a:moveTo>
                    <a:pt x="8026" y="3086"/>
                  </a:moveTo>
                  <a:lnTo>
                    <a:pt x="7188" y="1498"/>
                  </a:lnTo>
                  <a:lnTo>
                    <a:pt x="5765" y="406"/>
                  </a:lnTo>
                  <a:lnTo>
                    <a:pt x="4025" y="0"/>
                  </a:lnTo>
                  <a:lnTo>
                    <a:pt x="2247" y="406"/>
                  </a:lnTo>
                  <a:lnTo>
                    <a:pt x="812" y="1498"/>
                  </a:lnTo>
                  <a:lnTo>
                    <a:pt x="0" y="3086"/>
                  </a:lnTo>
                </a:path>
              </a:pathLst>
            </a:custGeom>
            <a:ln w="3175">
              <a:solidFill>
                <a:srgbClr val="565658"/>
              </a:solidFill>
            </a:ln>
          </p:spPr>
          <p:txBody>
            <a:bodyPr wrap="square" lIns="0" tIns="0" rIns="0" bIns="0" rtlCol="0"/>
            <a:lstStyle/>
            <a:p/>
          </p:txBody>
        </p:sp>
        <p:sp>
          <p:nvSpPr>
            <p:cNvPr id="874" name="object 874" descr=""/>
            <p:cNvSpPr/>
            <p:nvPr/>
          </p:nvSpPr>
          <p:spPr>
            <a:xfrm>
              <a:off x="2859057" y="2183746"/>
              <a:ext cx="8255" cy="3810"/>
            </a:xfrm>
            <a:custGeom>
              <a:avLst/>
              <a:gdLst/>
              <a:ahLst/>
              <a:cxnLst/>
              <a:rect l="l" t="t" r="r" b="b"/>
              <a:pathLst>
                <a:path w="8255" h="3810">
                  <a:moveTo>
                    <a:pt x="8026" y="2768"/>
                  </a:moveTo>
                  <a:lnTo>
                    <a:pt x="7086" y="1244"/>
                  </a:lnTo>
                  <a:lnTo>
                    <a:pt x="5575" y="241"/>
                  </a:lnTo>
                  <a:lnTo>
                    <a:pt x="3797" y="0"/>
                  </a:lnTo>
                  <a:lnTo>
                    <a:pt x="2070" y="507"/>
                  </a:lnTo>
                  <a:lnTo>
                    <a:pt x="723" y="1701"/>
                  </a:lnTo>
                  <a:lnTo>
                    <a:pt x="0" y="3352"/>
                  </a:lnTo>
                </a:path>
              </a:pathLst>
            </a:custGeom>
            <a:ln w="3175">
              <a:solidFill>
                <a:srgbClr val="565658"/>
              </a:solidFill>
            </a:ln>
          </p:spPr>
          <p:txBody>
            <a:bodyPr wrap="square" lIns="0" tIns="0" rIns="0" bIns="0" rtlCol="0"/>
            <a:lstStyle/>
            <a:p/>
          </p:txBody>
        </p:sp>
        <p:sp>
          <p:nvSpPr>
            <p:cNvPr id="875" name="object 875" descr=""/>
            <p:cNvSpPr/>
            <p:nvPr/>
          </p:nvSpPr>
          <p:spPr>
            <a:xfrm>
              <a:off x="2756001" y="2075841"/>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876" name="object 876" descr=""/>
            <p:cNvSpPr/>
            <p:nvPr/>
          </p:nvSpPr>
          <p:spPr>
            <a:xfrm>
              <a:off x="2458581" y="2658713"/>
              <a:ext cx="1905" cy="1270"/>
            </a:xfrm>
            <a:custGeom>
              <a:avLst/>
              <a:gdLst/>
              <a:ahLst/>
              <a:cxnLst/>
              <a:rect l="l" t="t" r="r" b="b"/>
              <a:pathLst>
                <a:path w="1905" h="1269">
                  <a:moveTo>
                    <a:pt x="0" y="863"/>
                  </a:moveTo>
                  <a:lnTo>
                    <a:pt x="635" y="228"/>
                  </a:lnTo>
                  <a:lnTo>
                    <a:pt x="1498" y="0"/>
                  </a:lnTo>
                </a:path>
              </a:pathLst>
            </a:custGeom>
            <a:ln w="3175">
              <a:solidFill>
                <a:srgbClr val="565658"/>
              </a:solidFill>
            </a:ln>
          </p:spPr>
          <p:txBody>
            <a:bodyPr wrap="square" lIns="0" tIns="0" rIns="0" bIns="0" rtlCol="0"/>
            <a:lstStyle/>
            <a:p/>
          </p:txBody>
        </p:sp>
        <p:sp>
          <p:nvSpPr>
            <p:cNvPr id="877" name="object 877" descr=""/>
            <p:cNvSpPr/>
            <p:nvPr/>
          </p:nvSpPr>
          <p:spPr>
            <a:xfrm>
              <a:off x="2756001" y="2075841"/>
              <a:ext cx="635" cy="635"/>
            </a:xfrm>
            <a:custGeom>
              <a:avLst/>
              <a:gdLst/>
              <a:ahLst/>
              <a:cxnLst/>
              <a:rect l="l" t="t" r="r" b="b"/>
              <a:pathLst>
                <a:path w="635" h="635">
                  <a:moveTo>
                    <a:pt x="0" y="0"/>
                  </a:moveTo>
                  <a:lnTo>
                    <a:pt x="292" y="0"/>
                  </a:lnTo>
                  <a:lnTo>
                    <a:pt x="431" y="12"/>
                  </a:lnTo>
                </a:path>
              </a:pathLst>
            </a:custGeom>
            <a:ln w="3175">
              <a:solidFill>
                <a:srgbClr val="565658"/>
              </a:solidFill>
            </a:ln>
          </p:spPr>
          <p:txBody>
            <a:bodyPr wrap="square" lIns="0" tIns="0" rIns="0" bIns="0" rtlCol="0"/>
            <a:lstStyle/>
            <a:p/>
          </p:txBody>
        </p:sp>
        <p:sp>
          <p:nvSpPr>
            <p:cNvPr id="878" name="object 878" descr=""/>
            <p:cNvSpPr/>
            <p:nvPr/>
          </p:nvSpPr>
          <p:spPr>
            <a:xfrm>
              <a:off x="2458581" y="2658713"/>
              <a:ext cx="1905" cy="1270"/>
            </a:xfrm>
            <a:custGeom>
              <a:avLst/>
              <a:gdLst/>
              <a:ahLst/>
              <a:cxnLst/>
              <a:rect l="l" t="t" r="r" b="b"/>
              <a:pathLst>
                <a:path w="1905" h="1269">
                  <a:moveTo>
                    <a:pt x="0" y="863"/>
                  </a:moveTo>
                  <a:lnTo>
                    <a:pt x="1498" y="0"/>
                  </a:lnTo>
                </a:path>
              </a:pathLst>
            </a:custGeom>
            <a:ln w="3175">
              <a:solidFill>
                <a:srgbClr val="565658"/>
              </a:solidFill>
            </a:ln>
          </p:spPr>
          <p:txBody>
            <a:bodyPr wrap="square" lIns="0" tIns="0" rIns="0" bIns="0" rtlCol="0"/>
            <a:lstStyle/>
            <a:p/>
          </p:txBody>
        </p:sp>
        <p:sp>
          <p:nvSpPr>
            <p:cNvPr id="879" name="object 879" descr=""/>
            <p:cNvSpPr/>
            <p:nvPr/>
          </p:nvSpPr>
          <p:spPr>
            <a:xfrm>
              <a:off x="2756399" y="2075853"/>
              <a:ext cx="635" cy="635"/>
            </a:xfrm>
            <a:custGeom>
              <a:avLst/>
              <a:gdLst/>
              <a:ahLst/>
              <a:cxnLst/>
              <a:rect l="l" t="t" r="r" b="b"/>
              <a:pathLst>
                <a:path w="635" h="635">
                  <a:moveTo>
                    <a:pt x="0" y="596"/>
                  </a:moveTo>
                  <a:lnTo>
                    <a:pt x="12" y="368"/>
                  </a:lnTo>
                  <a:lnTo>
                    <a:pt x="25" y="215"/>
                  </a:lnTo>
                  <a:lnTo>
                    <a:pt x="25" y="63"/>
                  </a:lnTo>
                </a:path>
              </a:pathLst>
            </a:custGeom>
            <a:ln w="3175">
              <a:solidFill>
                <a:srgbClr val="565658"/>
              </a:solidFill>
            </a:ln>
          </p:spPr>
          <p:txBody>
            <a:bodyPr wrap="square" lIns="0" tIns="0" rIns="0" bIns="0" rtlCol="0"/>
            <a:lstStyle/>
            <a:p/>
          </p:txBody>
        </p:sp>
        <p:sp>
          <p:nvSpPr>
            <p:cNvPr id="880" name="object 880" descr=""/>
            <p:cNvSpPr/>
            <p:nvPr/>
          </p:nvSpPr>
          <p:spPr>
            <a:xfrm>
              <a:off x="2458577" y="2661294"/>
              <a:ext cx="1905" cy="1270"/>
            </a:xfrm>
            <a:custGeom>
              <a:avLst/>
              <a:gdLst/>
              <a:ahLst/>
              <a:cxnLst/>
              <a:rect l="l" t="t" r="r" b="b"/>
              <a:pathLst>
                <a:path w="1905" h="1269">
                  <a:moveTo>
                    <a:pt x="1485" y="850"/>
                  </a:moveTo>
                  <a:lnTo>
                    <a:pt x="647" y="609"/>
                  </a:lnTo>
                  <a:lnTo>
                    <a:pt x="0" y="0"/>
                  </a:lnTo>
                </a:path>
                <a:path w="1905" h="1269">
                  <a:moveTo>
                    <a:pt x="1485" y="850"/>
                  </a:moveTo>
                  <a:lnTo>
                    <a:pt x="0" y="0"/>
                  </a:lnTo>
                </a:path>
              </a:pathLst>
            </a:custGeom>
            <a:ln w="3175">
              <a:solidFill>
                <a:srgbClr val="565658"/>
              </a:solidFill>
            </a:ln>
          </p:spPr>
          <p:txBody>
            <a:bodyPr wrap="square" lIns="0" tIns="0" rIns="0" bIns="0" rtlCol="0"/>
            <a:lstStyle/>
            <a:p/>
          </p:txBody>
        </p:sp>
        <p:sp>
          <p:nvSpPr>
            <p:cNvPr id="881" name="object 881" descr=""/>
            <p:cNvSpPr/>
            <p:nvPr/>
          </p:nvSpPr>
          <p:spPr>
            <a:xfrm>
              <a:off x="2460063" y="2658714"/>
              <a:ext cx="1905" cy="1270"/>
            </a:xfrm>
            <a:custGeom>
              <a:avLst/>
              <a:gdLst/>
              <a:ahLst/>
              <a:cxnLst/>
              <a:rect l="l" t="t" r="r" b="b"/>
              <a:pathLst>
                <a:path w="1905" h="1269">
                  <a:moveTo>
                    <a:pt x="0" y="0"/>
                  </a:moveTo>
                  <a:lnTo>
                    <a:pt x="850" y="241"/>
                  </a:lnTo>
                  <a:lnTo>
                    <a:pt x="1498" y="863"/>
                  </a:lnTo>
                </a:path>
                <a:path w="1905" h="1269">
                  <a:moveTo>
                    <a:pt x="0" y="0"/>
                  </a:moveTo>
                  <a:lnTo>
                    <a:pt x="1498" y="863"/>
                  </a:lnTo>
                </a:path>
              </a:pathLst>
            </a:custGeom>
            <a:ln w="3175">
              <a:solidFill>
                <a:srgbClr val="565658"/>
              </a:solidFill>
            </a:ln>
          </p:spPr>
          <p:txBody>
            <a:bodyPr wrap="square" lIns="0" tIns="0" rIns="0" bIns="0" rtlCol="0"/>
            <a:lstStyle/>
            <a:p/>
          </p:txBody>
        </p:sp>
        <p:sp>
          <p:nvSpPr>
            <p:cNvPr id="882" name="object 882" descr=""/>
            <p:cNvSpPr/>
            <p:nvPr/>
          </p:nvSpPr>
          <p:spPr>
            <a:xfrm>
              <a:off x="2458581" y="2660426"/>
              <a:ext cx="1270" cy="1905"/>
            </a:xfrm>
            <a:custGeom>
              <a:avLst/>
              <a:gdLst/>
              <a:ahLst/>
              <a:cxnLst/>
              <a:rect l="l" t="t" r="r" b="b"/>
              <a:pathLst>
                <a:path w="1269" h="1905">
                  <a:moveTo>
                    <a:pt x="0" y="0"/>
                  </a:moveTo>
                  <a:lnTo>
                    <a:pt x="431" y="1054"/>
                  </a:lnTo>
                  <a:lnTo>
                    <a:pt x="762" y="1295"/>
                  </a:lnTo>
                </a:path>
              </a:pathLst>
            </a:custGeom>
            <a:ln w="3175">
              <a:solidFill>
                <a:srgbClr val="565658"/>
              </a:solidFill>
            </a:ln>
          </p:spPr>
          <p:txBody>
            <a:bodyPr wrap="square" lIns="0" tIns="0" rIns="0" bIns="0" rtlCol="0"/>
            <a:lstStyle/>
            <a:p/>
          </p:txBody>
        </p:sp>
        <p:sp>
          <p:nvSpPr>
            <p:cNvPr id="883" name="object 883" descr=""/>
            <p:cNvSpPr/>
            <p:nvPr/>
          </p:nvSpPr>
          <p:spPr>
            <a:xfrm>
              <a:off x="2461552" y="2659577"/>
              <a:ext cx="635" cy="1905"/>
            </a:xfrm>
            <a:custGeom>
              <a:avLst/>
              <a:gdLst/>
              <a:ahLst/>
              <a:cxnLst/>
              <a:rect l="l" t="t" r="r" b="b"/>
              <a:pathLst>
                <a:path w="635" h="1905">
                  <a:moveTo>
                    <a:pt x="0" y="0"/>
                  </a:moveTo>
                  <a:lnTo>
                    <a:pt x="0" y="1714"/>
                  </a:lnTo>
                </a:path>
                <a:path w="635" h="1905">
                  <a:moveTo>
                    <a:pt x="0" y="0"/>
                  </a:moveTo>
                  <a:lnTo>
                    <a:pt x="254" y="838"/>
                  </a:lnTo>
                  <a:lnTo>
                    <a:pt x="0" y="1714"/>
                  </a:lnTo>
                </a:path>
              </a:pathLst>
            </a:custGeom>
            <a:ln w="3175">
              <a:solidFill>
                <a:srgbClr val="565658"/>
              </a:solidFill>
            </a:ln>
          </p:spPr>
          <p:txBody>
            <a:bodyPr wrap="square" lIns="0" tIns="0" rIns="0" bIns="0" rtlCol="0"/>
            <a:lstStyle/>
            <a:p/>
          </p:txBody>
        </p:sp>
        <p:sp>
          <p:nvSpPr>
            <p:cNvPr id="884" name="object 884" descr=""/>
            <p:cNvSpPr/>
            <p:nvPr/>
          </p:nvSpPr>
          <p:spPr>
            <a:xfrm>
              <a:off x="2458353" y="2659574"/>
              <a:ext cx="635" cy="1905"/>
            </a:xfrm>
            <a:custGeom>
              <a:avLst/>
              <a:gdLst/>
              <a:ahLst/>
              <a:cxnLst/>
              <a:rect l="l" t="t" r="r" b="b"/>
              <a:pathLst>
                <a:path w="635" h="1905">
                  <a:moveTo>
                    <a:pt x="228" y="1714"/>
                  </a:moveTo>
                  <a:lnTo>
                    <a:pt x="0" y="850"/>
                  </a:lnTo>
                  <a:lnTo>
                    <a:pt x="228" y="0"/>
                  </a:lnTo>
                </a:path>
              </a:pathLst>
            </a:custGeom>
            <a:ln w="3175">
              <a:solidFill>
                <a:srgbClr val="565658"/>
              </a:solidFill>
            </a:ln>
          </p:spPr>
          <p:txBody>
            <a:bodyPr wrap="square" lIns="0" tIns="0" rIns="0" bIns="0" rtlCol="0"/>
            <a:lstStyle/>
            <a:p/>
          </p:txBody>
        </p:sp>
        <p:sp>
          <p:nvSpPr>
            <p:cNvPr id="885" name="object 885" descr=""/>
            <p:cNvSpPr/>
            <p:nvPr/>
          </p:nvSpPr>
          <p:spPr>
            <a:xfrm>
              <a:off x="2458581" y="265957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886" name="object 886" descr=""/>
            <p:cNvSpPr/>
            <p:nvPr/>
          </p:nvSpPr>
          <p:spPr>
            <a:xfrm>
              <a:off x="2456807" y="2657175"/>
              <a:ext cx="6985" cy="6985"/>
            </a:xfrm>
            <a:custGeom>
              <a:avLst/>
              <a:gdLst/>
              <a:ahLst/>
              <a:cxnLst/>
              <a:rect l="l" t="t" r="r" b="b"/>
              <a:pathLst>
                <a:path w="6985" h="6985">
                  <a:moveTo>
                    <a:pt x="0" y="3251"/>
                  </a:moveTo>
                  <a:lnTo>
                    <a:pt x="939" y="952"/>
                  </a:lnTo>
                  <a:lnTo>
                    <a:pt x="3251" y="0"/>
                  </a:lnTo>
                  <a:lnTo>
                    <a:pt x="5588" y="952"/>
                  </a:lnTo>
                  <a:lnTo>
                    <a:pt x="6527" y="3251"/>
                  </a:lnTo>
                  <a:lnTo>
                    <a:pt x="5588" y="5562"/>
                  </a:lnTo>
                  <a:lnTo>
                    <a:pt x="3251" y="6527"/>
                  </a:lnTo>
                  <a:lnTo>
                    <a:pt x="939" y="5562"/>
                  </a:lnTo>
                  <a:lnTo>
                    <a:pt x="0" y="3251"/>
                  </a:lnTo>
                </a:path>
              </a:pathLst>
            </a:custGeom>
            <a:ln w="3175">
              <a:solidFill>
                <a:srgbClr val="565658"/>
              </a:solidFill>
            </a:ln>
          </p:spPr>
          <p:txBody>
            <a:bodyPr wrap="square" lIns="0" tIns="0" rIns="0" bIns="0" rtlCol="0"/>
            <a:lstStyle/>
            <a:p/>
          </p:txBody>
        </p:sp>
        <p:sp>
          <p:nvSpPr>
            <p:cNvPr id="887" name="object 887" descr=""/>
            <p:cNvSpPr/>
            <p:nvPr/>
          </p:nvSpPr>
          <p:spPr>
            <a:xfrm>
              <a:off x="2457149" y="2657518"/>
              <a:ext cx="6350" cy="6350"/>
            </a:xfrm>
            <a:custGeom>
              <a:avLst/>
              <a:gdLst/>
              <a:ahLst/>
              <a:cxnLst/>
              <a:rect l="l" t="t" r="r" b="b"/>
              <a:pathLst>
                <a:path w="6350" h="6350">
                  <a:moveTo>
                    <a:pt x="0" y="2908"/>
                  </a:moveTo>
                  <a:lnTo>
                    <a:pt x="863" y="4965"/>
                  </a:lnTo>
                  <a:lnTo>
                    <a:pt x="2908" y="5816"/>
                  </a:lnTo>
                  <a:lnTo>
                    <a:pt x="4978" y="4965"/>
                  </a:lnTo>
                  <a:lnTo>
                    <a:pt x="5816" y="2908"/>
                  </a:lnTo>
                  <a:lnTo>
                    <a:pt x="4978" y="850"/>
                  </a:lnTo>
                  <a:lnTo>
                    <a:pt x="2908" y="0"/>
                  </a:lnTo>
                  <a:lnTo>
                    <a:pt x="863" y="850"/>
                  </a:lnTo>
                  <a:lnTo>
                    <a:pt x="0" y="2908"/>
                  </a:lnTo>
                </a:path>
              </a:pathLst>
            </a:custGeom>
            <a:ln w="3175">
              <a:solidFill>
                <a:srgbClr val="565658"/>
              </a:solidFill>
            </a:ln>
          </p:spPr>
          <p:txBody>
            <a:bodyPr wrap="square" lIns="0" tIns="0" rIns="0" bIns="0" rtlCol="0"/>
            <a:lstStyle/>
            <a:p/>
          </p:txBody>
        </p:sp>
        <p:sp>
          <p:nvSpPr>
            <p:cNvPr id="888" name="object 888" descr=""/>
            <p:cNvSpPr/>
            <p:nvPr/>
          </p:nvSpPr>
          <p:spPr>
            <a:xfrm>
              <a:off x="2460807" y="2660426"/>
              <a:ext cx="1270" cy="1905"/>
            </a:xfrm>
            <a:custGeom>
              <a:avLst/>
              <a:gdLst/>
              <a:ahLst/>
              <a:cxnLst/>
              <a:rect l="l" t="t" r="r" b="b"/>
              <a:pathLst>
                <a:path w="1269" h="1905">
                  <a:moveTo>
                    <a:pt x="0" y="1295"/>
                  </a:moveTo>
                  <a:lnTo>
                    <a:pt x="304" y="1041"/>
                  </a:lnTo>
                  <a:lnTo>
                    <a:pt x="736" y="0"/>
                  </a:lnTo>
                </a:path>
              </a:pathLst>
            </a:custGeom>
            <a:ln w="3175">
              <a:solidFill>
                <a:srgbClr val="565658"/>
              </a:solidFill>
            </a:ln>
          </p:spPr>
          <p:txBody>
            <a:bodyPr wrap="square" lIns="0" tIns="0" rIns="0" bIns="0" rtlCol="0"/>
            <a:lstStyle/>
            <a:p/>
          </p:txBody>
        </p:sp>
        <p:sp>
          <p:nvSpPr>
            <p:cNvPr id="889" name="object 889" descr=""/>
            <p:cNvSpPr/>
            <p:nvPr/>
          </p:nvSpPr>
          <p:spPr>
            <a:xfrm>
              <a:off x="2458581" y="2659156"/>
              <a:ext cx="1270" cy="1270"/>
            </a:xfrm>
            <a:custGeom>
              <a:avLst/>
              <a:gdLst/>
              <a:ahLst/>
              <a:cxnLst/>
              <a:rect l="l" t="t" r="r" b="b"/>
              <a:pathLst>
                <a:path w="1269" h="1269">
                  <a:moveTo>
                    <a:pt x="0" y="1270"/>
                  </a:moveTo>
                  <a:lnTo>
                    <a:pt x="431" y="215"/>
                  </a:lnTo>
                  <a:lnTo>
                    <a:pt x="762" y="0"/>
                  </a:lnTo>
                </a:path>
              </a:pathLst>
            </a:custGeom>
            <a:ln w="3175">
              <a:solidFill>
                <a:srgbClr val="565658"/>
              </a:solidFill>
            </a:ln>
          </p:spPr>
          <p:txBody>
            <a:bodyPr wrap="square" lIns="0" tIns="0" rIns="0" bIns="0" rtlCol="0"/>
            <a:lstStyle/>
            <a:p/>
          </p:txBody>
        </p:sp>
        <p:sp>
          <p:nvSpPr>
            <p:cNvPr id="890" name="object 890" descr=""/>
            <p:cNvSpPr/>
            <p:nvPr/>
          </p:nvSpPr>
          <p:spPr>
            <a:xfrm>
              <a:off x="2739669" y="2131636"/>
              <a:ext cx="2540" cy="5080"/>
            </a:xfrm>
            <a:custGeom>
              <a:avLst/>
              <a:gdLst/>
              <a:ahLst/>
              <a:cxnLst/>
              <a:rect l="l" t="t" r="r" b="b"/>
              <a:pathLst>
                <a:path w="2539" h="5080">
                  <a:moveTo>
                    <a:pt x="2070" y="4914"/>
                  </a:moveTo>
                  <a:lnTo>
                    <a:pt x="1536" y="2247"/>
                  </a:lnTo>
                  <a:lnTo>
                    <a:pt x="0" y="0"/>
                  </a:lnTo>
                </a:path>
              </a:pathLst>
            </a:custGeom>
            <a:ln w="3175">
              <a:solidFill>
                <a:srgbClr val="565658"/>
              </a:solidFill>
            </a:ln>
          </p:spPr>
          <p:txBody>
            <a:bodyPr wrap="square" lIns="0" tIns="0" rIns="0" bIns="0" rtlCol="0"/>
            <a:lstStyle/>
            <a:p/>
          </p:txBody>
        </p:sp>
        <p:sp>
          <p:nvSpPr>
            <p:cNvPr id="891" name="object 891" descr=""/>
            <p:cNvSpPr/>
            <p:nvPr/>
          </p:nvSpPr>
          <p:spPr>
            <a:xfrm>
              <a:off x="2459332" y="2661722"/>
              <a:ext cx="1905" cy="635"/>
            </a:xfrm>
            <a:custGeom>
              <a:avLst/>
              <a:gdLst/>
              <a:ahLst/>
              <a:cxnLst/>
              <a:rect l="l" t="t" r="r" b="b"/>
              <a:pathLst>
                <a:path w="1905" h="635">
                  <a:moveTo>
                    <a:pt x="0" y="0"/>
                  </a:moveTo>
                  <a:lnTo>
                    <a:pt x="723" y="215"/>
                  </a:lnTo>
                  <a:lnTo>
                    <a:pt x="1473" y="0"/>
                  </a:lnTo>
                </a:path>
              </a:pathLst>
            </a:custGeom>
            <a:ln w="3175">
              <a:solidFill>
                <a:srgbClr val="565658"/>
              </a:solidFill>
            </a:ln>
          </p:spPr>
          <p:txBody>
            <a:bodyPr wrap="square" lIns="0" tIns="0" rIns="0" bIns="0" rtlCol="0"/>
            <a:lstStyle/>
            <a:p/>
          </p:txBody>
        </p:sp>
        <p:sp>
          <p:nvSpPr>
            <p:cNvPr id="892" name="object 892" descr=""/>
            <p:cNvSpPr/>
            <p:nvPr/>
          </p:nvSpPr>
          <p:spPr>
            <a:xfrm>
              <a:off x="2734781" y="2132675"/>
              <a:ext cx="3175" cy="1270"/>
            </a:xfrm>
            <a:custGeom>
              <a:avLst/>
              <a:gdLst/>
              <a:ahLst/>
              <a:cxnLst/>
              <a:rect l="l" t="t" r="r" b="b"/>
              <a:pathLst>
                <a:path w="3175" h="1269">
                  <a:moveTo>
                    <a:pt x="0" y="0"/>
                  </a:moveTo>
                  <a:lnTo>
                    <a:pt x="1498" y="279"/>
                  </a:lnTo>
                  <a:lnTo>
                    <a:pt x="2743" y="1143"/>
                  </a:lnTo>
                </a:path>
              </a:pathLst>
            </a:custGeom>
            <a:ln w="3175">
              <a:solidFill>
                <a:srgbClr val="565658"/>
              </a:solidFill>
            </a:ln>
          </p:spPr>
          <p:txBody>
            <a:bodyPr wrap="square" lIns="0" tIns="0" rIns="0" bIns="0" rtlCol="0"/>
            <a:lstStyle/>
            <a:p/>
          </p:txBody>
        </p:sp>
        <p:sp>
          <p:nvSpPr>
            <p:cNvPr id="893" name="object 893" descr=""/>
            <p:cNvSpPr/>
            <p:nvPr/>
          </p:nvSpPr>
          <p:spPr>
            <a:xfrm>
              <a:off x="2737521" y="2133811"/>
              <a:ext cx="1270" cy="3175"/>
            </a:xfrm>
            <a:custGeom>
              <a:avLst/>
              <a:gdLst/>
              <a:ahLst/>
              <a:cxnLst/>
              <a:rect l="l" t="t" r="r" b="b"/>
              <a:pathLst>
                <a:path w="1269" h="3175">
                  <a:moveTo>
                    <a:pt x="0" y="0"/>
                  </a:moveTo>
                  <a:lnTo>
                    <a:pt x="838" y="1244"/>
                  </a:lnTo>
                  <a:lnTo>
                    <a:pt x="1130" y="2730"/>
                  </a:lnTo>
                </a:path>
              </a:pathLst>
            </a:custGeom>
            <a:ln w="3175">
              <a:solidFill>
                <a:srgbClr val="565658"/>
              </a:solidFill>
            </a:ln>
          </p:spPr>
          <p:txBody>
            <a:bodyPr wrap="square" lIns="0" tIns="0" rIns="0" bIns="0" rtlCol="0"/>
            <a:lstStyle/>
            <a:p/>
          </p:txBody>
        </p:sp>
        <p:sp>
          <p:nvSpPr>
            <p:cNvPr id="894" name="object 894" descr=""/>
            <p:cNvSpPr/>
            <p:nvPr/>
          </p:nvSpPr>
          <p:spPr>
            <a:xfrm>
              <a:off x="2460815" y="2659156"/>
              <a:ext cx="1270" cy="1270"/>
            </a:xfrm>
            <a:custGeom>
              <a:avLst/>
              <a:gdLst/>
              <a:ahLst/>
              <a:cxnLst/>
              <a:rect l="l" t="t" r="r" b="b"/>
              <a:pathLst>
                <a:path w="1269" h="1269">
                  <a:moveTo>
                    <a:pt x="736" y="1270"/>
                  </a:moveTo>
                  <a:lnTo>
                    <a:pt x="317" y="215"/>
                  </a:lnTo>
                  <a:lnTo>
                    <a:pt x="0" y="0"/>
                  </a:lnTo>
                </a:path>
              </a:pathLst>
            </a:custGeom>
            <a:ln w="3175">
              <a:solidFill>
                <a:srgbClr val="565658"/>
              </a:solidFill>
            </a:ln>
          </p:spPr>
          <p:txBody>
            <a:bodyPr wrap="square" lIns="0" tIns="0" rIns="0" bIns="0" rtlCol="0"/>
            <a:lstStyle/>
            <a:p/>
          </p:txBody>
        </p:sp>
        <p:sp>
          <p:nvSpPr>
            <p:cNvPr id="895" name="object 895" descr=""/>
            <p:cNvSpPr/>
            <p:nvPr/>
          </p:nvSpPr>
          <p:spPr>
            <a:xfrm>
              <a:off x="2460053" y="2661289"/>
              <a:ext cx="1905" cy="1270"/>
            </a:xfrm>
            <a:custGeom>
              <a:avLst/>
              <a:gdLst/>
              <a:ahLst/>
              <a:cxnLst/>
              <a:rect l="l" t="t" r="r" b="b"/>
              <a:pathLst>
                <a:path w="1905" h="1269">
                  <a:moveTo>
                    <a:pt x="1498" y="0"/>
                  </a:moveTo>
                  <a:lnTo>
                    <a:pt x="863" y="635"/>
                  </a:lnTo>
                  <a:lnTo>
                    <a:pt x="0" y="838"/>
                  </a:lnTo>
                </a:path>
              </a:pathLst>
            </a:custGeom>
            <a:ln w="3175">
              <a:solidFill>
                <a:srgbClr val="565658"/>
              </a:solidFill>
            </a:ln>
          </p:spPr>
          <p:txBody>
            <a:bodyPr wrap="square" lIns="0" tIns="0" rIns="0" bIns="0" rtlCol="0"/>
            <a:lstStyle/>
            <a:p/>
          </p:txBody>
        </p:sp>
        <p:sp>
          <p:nvSpPr>
            <p:cNvPr id="896" name="object 896" descr=""/>
            <p:cNvSpPr/>
            <p:nvPr/>
          </p:nvSpPr>
          <p:spPr>
            <a:xfrm>
              <a:off x="2459334" y="2658926"/>
              <a:ext cx="1905" cy="635"/>
            </a:xfrm>
            <a:custGeom>
              <a:avLst/>
              <a:gdLst/>
              <a:ahLst/>
              <a:cxnLst/>
              <a:rect l="l" t="t" r="r" b="b"/>
              <a:pathLst>
                <a:path w="1905" h="635">
                  <a:moveTo>
                    <a:pt x="1473" y="215"/>
                  </a:moveTo>
                  <a:lnTo>
                    <a:pt x="736" y="0"/>
                  </a:lnTo>
                  <a:lnTo>
                    <a:pt x="0" y="215"/>
                  </a:lnTo>
                </a:path>
              </a:pathLst>
            </a:custGeom>
            <a:ln w="3175">
              <a:solidFill>
                <a:srgbClr val="565658"/>
              </a:solidFill>
            </a:ln>
          </p:spPr>
          <p:txBody>
            <a:bodyPr wrap="square" lIns="0" tIns="0" rIns="0" bIns="0" rtlCol="0"/>
            <a:lstStyle/>
            <a:p/>
          </p:txBody>
        </p:sp>
        <p:sp>
          <p:nvSpPr>
            <p:cNvPr id="897" name="object 897" descr=""/>
            <p:cNvSpPr/>
            <p:nvPr/>
          </p:nvSpPr>
          <p:spPr>
            <a:xfrm>
              <a:off x="2460053" y="2661289"/>
              <a:ext cx="1905" cy="1270"/>
            </a:xfrm>
            <a:custGeom>
              <a:avLst/>
              <a:gdLst/>
              <a:ahLst/>
              <a:cxnLst/>
              <a:rect l="l" t="t" r="r" b="b"/>
              <a:pathLst>
                <a:path w="1905" h="1269">
                  <a:moveTo>
                    <a:pt x="1498" y="0"/>
                  </a:moveTo>
                  <a:lnTo>
                    <a:pt x="0" y="838"/>
                  </a:lnTo>
                </a:path>
              </a:pathLst>
            </a:custGeom>
            <a:ln w="3175">
              <a:solidFill>
                <a:srgbClr val="565658"/>
              </a:solidFill>
            </a:ln>
          </p:spPr>
          <p:txBody>
            <a:bodyPr wrap="square" lIns="0" tIns="0" rIns="0" bIns="0" rtlCol="0"/>
            <a:lstStyle/>
            <a:p/>
          </p:txBody>
        </p:sp>
        <p:sp>
          <p:nvSpPr>
            <p:cNvPr id="898" name="object 898" descr=""/>
            <p:cNvSpPr/>
            <p:nvPr/>
          </p:nvSpPr>
          <p:spPr>
            <a:xfrm>
              <a:off x="2392737" y="2423052"/>
              <a:ext cx="635" cy="635"/>
            </a:xfrm>
            <a:custGeom>
              <a:avLst/>
              <a:gdLst/>
              <a:ahLst/>
              <a:cxnLst/>
              <a:rect l="l" t="t" r="r" b="b"/>
              <a:pathLst>
                <a:path w="635" h="635">
                  <a:moveTo>
                    <a:pt x="520" y="0"/>
                  </a:moveTo>
                  <a:lnTo>
                    <a:pt x="304" y="101"/>
                  </a:lnTo>
                  <a:lnTo>
                    <a:pt x="165" y="190"/>
                  </a:lnTo>
                  <a:lnTo>
                    <a:pt x="0" y="266"/>
                  </a:lnTo>
                </a:path>
              </a:pathLst>
            </a:custGeom>
            <a:ln w="3175">
              <a:solidFill>
                <a:srgbClr val="565658"/>
              </a:solidFill>
            </a:ln>
          </p:spPr>
          <p:txBody>
            <a:bodyPr wrap="square" lIns="0" tIns="0" rIns="0" bIns="0" rtlCol="0"/>
            <a:lstStyle/>
            <a:p/>
          </p:txBody>
        </p:sp>
        <p:sp>
          <p:nvSpPr>
            <p:cNvPr id="899" name="object 899" descr=""/>
            <p:cNvSpPr/>
            <p:nvPr/>
          </p:nvSpPr>
          <p:spPr>
            <a:xfrm>
              <a:off x="2671194" y="2062558"/>
              <a:ext cx="0" cy="7620"/>
            </a:xfrm>
            <a:custGeom>
              <a:avLst/>
              <a:gdLst/>
              <a:ahLst/>
              <a:cxnLst/>
              <a:rect l="l" t="t" r="r" b="b"/>
              <a:pathLst>
                <a:path w="0" h="7619">
                  <a:moveTo>
                    <a:pt x="0" y="0"/>
                  </a:moveTo>
                  <a:lnTo>
                    <a:pt x="0" y="7315"/>
                  </a:lnTo>
                </a:path>
              </a:pathLst>
            </a:custGeom>
            <a:ln w="3175">
              <a:solidFill>
                <a:srgbClr val="565658"/>
              </a:solidFill>
            </a:ln>
          </p:spPr>
          <p:txBody>
            <a:bodyPr wrap="square" lIns="0" tIns="0" rIns="0" bIns="0" rtlCol="0"/>
            <a:lstStyle/>
            <a:p/>
          </p:txBody>
        </p:sp>
        <p:sp>
          <p:nvSpPr>
            <p:cNvPr id="900" name="object 900" descr=""/>
            <p:cNvSpPr/>
            <p:nvPr/>
          </p:nvSpPr>
          <p:spPr>
            <a:xfrm>
              <a:off x="2671178" y="2062558"/>
              <a:ext cx="4445" cy="0"/>
            </a:xfrm>
            <a:custGeom>
              <a:avLst/>
              <a:gdLst/>
              <a:ahLst/>
              <a:cxnLst/>
              <a:rect l="l" t="t" r="r" b="b"/>
              <a:pathLst>
                <a:path w="4444" h="0">
                  <a:moveTo>
                    <a:pt x="4406" y="0"/>
                  </a:moveTo>
                  <a:lnTo>
                    <a:pt x="4076" y="0"/>
                  </a:lnTo>
                  <a:lnTo>
                    <a:pt x="2159" y="0"/>
                  </a:lnTo>
                  <a:lnTo>
                    <a:pt x="749" y="0"/>
                  </a:lnTo>
                  <a:lnTo>
                    <a:pt x="0" y="0"/>
                  </a:lnTo>
                </a:path>
              </a:pathLst>
            </a:custGeom>
            <a:ln w="3175">
              <a:solidFill>
                <a:srgbClr val="565658"/>
              </a:solidFill>
            </a:ln>
          </p:spPr>
          <p:txBody>
            <a:bodyPr wrap="square" lIns="0" tIns="0" rIns="0" bIns="0" rtlCol="0"/>
            <a:lstStyle/>
            <a:p/>
          </p:txBody>
        </p:sp>
        <p:sp>
          <p:nvSpPr>
            <p:cNvPr id="901" name="object 901" descr=""/>
            <p:cNvSpPr/>
            <p:nvPr/>
          </p:nvSpPr>
          <p:spPr>
            <a:xfrm>
              <a:off x="2440184" y="2149251"/>
              <a:ext cx="5080" cy="7620"/>
            </a:xfrm>
            <a:custGeom>
              <a:avLst/>
              <a:gdLst/>
              <a:ahLst/>
              <a:cxnLst/>
              <a:rect l="l" t="t" r="r" b="b"/>
              <a:pathLst>
                <a:path w="5080" h="7619">
                  <a:moveTo>
                    <a:pt x="1498" y="0"/>
                  </a:moveTo>
                  <a:lnTo>
                    <a:pt x="393" y="1422"/>
                  </a:lnTo>
                  <a:lnTo>
                    <a:pt x="0" y="3175"/>
                  </a:lnTo>
                  <a:lnTo>
                    <a:pt x="393" y="4940"/>
                  </a:lnTo>
                  <a:lnTo>
                    <a:pt x="1498" y="6375"/>
                  </a:lnTo>
                  <a:lnTo>
                    <a:pt x="3086" y="7213"/>
                  </a:lnTo>
                  <a:lnTo>
                    <a:pt x="4876" y="7277"/>
                  </a:lnTo>
                </a:path>
              </a:pathLst>
            </a:custGeom>
            <a:ln w="3175">
              <a:solidFill>
                <a:srgbClr val="565658"/>
              </a:solidFill>
            </a:ln>
          </p:spPr>
          <p:txBody>
            <a:bodyPr wrap="square" lIns="0" tIns="0" rIns="0" bIns="0" rtlCol="0"/>
            <a:lstStyle/>
            <a:p/>
          </p:txBody>
        </p:sp>
        <p:sp>
          <p:nvSpPr>
            <p:cNvPr id="902" name="object 902" descr=""/>
            <p:cNvSpPr/>
            <p:nvPr/>
          </p:nvSpPr>
          <p:spPr>
            <a:xfrm>
              <a:off x="2671185" y="2069870"/>
              <a:ext cx="7620" cy="0"/>
            </a:xfrm>
            <a:custGeom>
              <a:avLst/>
              <a:gdLst/>
              <a:ahLst/>
              <a:cxnLst/>
              <a:rect l="l" t="t" r="r" b="b"/>
              <a:pathLst>
                <a:path w="7619" h="0">
                  <a:moveTo>
                    <a:pt x="7518" y="0"/>
                  </a:moveTo>
                  <a:lnTo>
                    <a:pt x="7518" y="0"/>
                  </a:lnTo>
                  <a:lnTo>
                    <a:pt x="0" y="0"/>
                  </a:lnTo>
                  <a:lnTo>
                    <a:pt x="736" y="0"/>
                  </a:lnTo>
                  <a:lnTo>
                    <a:pt x="2146" y="0"/>
                  </a:lnTo>
                  <a:lnTo>
                    <a:pt x="4076" y="0"/>
                  </a:lnTo>
                  <a:lnTo>
                    <a:pt x="6324" y="0"/>
                  </a:lnTo>
                  <a:lnTo>
                    <a:pt x="7518" y="0"/>
                  </a:lnTo>
                </a:path>
              </a:pathLst>
            </a:custGeom>
            <a:ln w="3175">
              <a:solidFill>
                <a:srgbClr val="565658"/>
              </a:solidFill>
            </a:ln>
          </p:spPr>
          <p:txBody>
            <a:bodyPr wrap="square" lIns="0" tIns="0" rIns="0" bIns="0" rtlCol="0"/>
            <a:lstStyle/>
            <a:p/>
          </p:txBody>
        </p:sp>
        <p:sp>
          <p:nvSpPr>
            <p:cNvPr id="903" name="object 903" descr=""/>
            <p:cNvSpPr/>
            <p:nvPr/>
          </p:nvSpPr>
          <p:spPr>
            <a:xfrm>
              <a:off x="2307539" y="2218332"/>
              <a:ext cx="3810" cy="8255"/>
            </a:xfrm>
            <a:custGeom>
              <a:avLst/>
              <a:gdLst/>
              <a:ahLst/>
              <a:cxnLst/>
              <a:rect l="l" t="t" r="r" b="b"/>
              <a:pathLst>
                <a:path w="3810" h="8255">
                  <a:moveTo>
                    <a:pt x="0" y="7962"/>
                  </a:moveTo>
                  <a:lnTo>
                    <a:pt x="1676" y="7327"/>
                  </a:lnTo>
                  <a:lnTo>
                    <a:pt x="2933" y="6045"/>
                  </a:lnTo>
                  <a:lnTo>
                    <a:pt x="3517" y="4330"/>
                  </a:lnTo>
                  <a:lnTo>
                    <a:pt x="3340" y="2539"/>
                  </a:lnTo>
                  <a:lnTo>
                    <a:pt x="2413" y="1003"/>
                  </a:lnTo>
                  <a:lnTo>
                    <a:pt x="914" y="0"/>
                  </a:lnTo>
                </a:path>
              </a:pathLst>
            </a:custGeom>
            <a:ln w="3175">
              <a:solidFill>
                <a:srgbClr val="565658"/>
              </a:solidFill>
            </a:ln>
          </p:spPr>
          <p:txBody>
            <a:bodyPr wrap="square" lIns="0" tIns="0" rIns="0" bIns="0" rtlCol="0"/>
            <a:lstStyle/>
            <a:p/>
          </p:txBody>
        </p:sp>
        <p:sp>
          <p:nvSpPr>
            <p:cNvPr id="904" name="object 904" descr=""/>
            <p:cNvSpPr/>
            <p:nvPr/>
          </p:nvSpPr>
          <p:spPr>
            <a:xfrm>
              <a:off x="2675808" y="2068437"/>
              <a:ext cx="3175" cy="0"/>
            </a:xfrm>
            <a:custGeom>
              <a:avLst/>
              <a:gdLst/>
              <a:ahLst/>
              <a:cxnLst/>
              <a:rect l="l" t="t" r="r" b="b"/>
              <a:pathLst>
                <a:path w="3175" h="0">
                  <a:moveTo>
                    <a:pt x="2895" y="0"/>
                  </a:moveTo>
                  <a:lnTo>
                    <a:pt x="1701" y="0"/>
                  </a:lnTo>
                  <a:lnTo>
                    <a:pt x="0" y="0"/>
                  </a:lnTo>
                </a:path>
              </a:pathLst>
            </a:custGeom>
            <a:ln w="3175">
              <a:solidFill>
                <a:srgbClr val="565658"/>
              </a:solidFill>
            </a:ln>
          </p:spPr>
          <p:txBody>
            <a:bodyPr wrap="square" lIns="0" tIns="0" rIns="0" bIns="0" rtlCol="0"/>
            <a:lstStyle/>
            <a:p/>
          </p:txBody>
        </p:sp>
        <p:sp>
          <p:nvSpPr>
            <p:cNvPr id="905" name="object 905" descr=""/>
            <p:cNvSpPr/>
            <p:nvPr/>
          </p:nvSpPr>
          <p:spPr>
            <a:xfrm>
              <a:off x="2675573" y="2068196"/>
              <a:ext cx="635" cy="635"/>
            </a:xfrm>
            <a:custGeom>
              <a:avLst/>
              <a:gdLst/>
              <a:ahLst/>
              <a:cxnLst/>
              <a:rect l="l" t="t" r="r" b="b"/>
              <a:pathLst>
                <a:path w="635" h="635">
                  <a:moveTo>
                    <a:pt x="228" y="241"/>
                  </a:moveTo>
                  <a:lnTo>
                    <a:pt x="63" y="190"/>
                  </a:lnTo>
                  <a:lnTo>
                    <a:pt x="0" y="0"/>
                  </a:lnTo>
                </a:path>
              </a:pathLst>
            </a:custGeom>
            <a:ln w="3175">
              <a:solidFill>
                <a:srgbClr val="565658"/>
              </a:solidFill>
            </a:ln>
          </p:spPr>
          <p:txBody>
            <a:bodyPr wrap="square" lIns="0" tIns="0" rIns="0" bIns="0" rtlCol="0"/>
            <a:lstStyle/>
            <a:p/>
          </p:txBody>
        </p:sp>
        <p:sp>
          <p:nvSpPr>
            <p:cNvPr id="906" name="object 906" descr=""/>
            <p:cNvSpPr/>
            <p:nvPr/>
          </p:nvSpPr>
          <p:spPr>
            <a:xfrm>
              <a:off x="2416042" y="2326357"/>
              <a:ext cx="3810" cy="8255"/>
            </a:xfrm>
            <a:custGeom>
              <a:avLst/>
              <a:gdLst/>
              <a:ahLst/>
              <a:cxnLst/>
              <a:rect l="l" t="t" r="r" b="b"/>
              <a:pathLst>
                <a:path w="3810" h="8255">
                  <a:moveTo>
                    <a:pt x="3390" y="0"/>
                  </a:moveTo>
                  <a:lnTo>
                    <a:pt x="1727" y="723"/>
                  </a:lnTo>
                  <a:lnTo>
                    <a:pt x="520" y="2044"/>
                  </a:lnTo>
                  <a:lnTo>
                    <a:pt x="0" y="3759"/>
                  </a:lnTo>
                  <a:lnTo>
                    <a:pt x="215" y="5549"/>
                  </a:lnTo>
                  <a:lnTo>
                    <a:pt x="1219" y="7061"/>
                  </a:lnTo>
                  <a:lnTo>
                    <a:pt x="2730" y="8001"/>
                  </a:lnTo>
                </a:path>
              </a:pathLst>
            </a:custGeom>
            <a:ln w="3175">
              <a:solidFill>
                <a:srgbClr val="565658"/>
              </a:solidFill>
            </a:ln>
          </p:spPr>
          <p:txBody>
            <a:bodyPr wrap="square" lIns="0" tIns="0" rIns="0" bIns="0" rtlCol="0"/>
            <a:lstStyle/>
            <a:p/>
          </p:txBody>
        </p:sp>
        <p:sp>
          <p:nvSpPr>
            <p:cNvPr id="907" name="object 907" descr=""/>
            <p:cNvSpPr/>
            <p:nvPr/>
          </p:nvSpPr>
          <p:spPr>
            <a:xfrm>
              <a:off x="2675585" y="2066888"/>
              <a:ext cx="635" cy="635"/>
            </a:xfrm>
            <a:custGeom>
              <a:avLst/>
              <a:gdLst/>
              <a:ahLst/>
              <a:cxnLst/>
              <a:rect l="l" t="t" r="r" b="b"/>
              <a:pathLst>
                <a:path w="635" h="635">
                  <a:moveTo>
                    <a:pt x="0" y="241"/>
                  </a:moveTo>
                  <a:lnTo>
                    <a:pt x="63" y="76"/>
                  </a:lnTo>
                  <a:lnTo>
                    <a:pt x="241" y="0"/>
                  </a:lnTo>
                </a:path>
              </a:pathLst>
            </a:custGeom>
            <a:ln w="3175">
              <a:solidFill>
                <a:srgbClr val="565658"/>
              </a:solidFill>
            </a:ln>
          </p:spPr>
          <p:txBody>
            <a:bodyPr wrap="square" lIns="0" tIns="0" rIns="0" bIns="0" rtlCol="0"/>
            <a:lstStyle/>
            <a:p/>
          </p:txBody>
        </p:sp>
        <p:sp>
          <p:nvSpPr>
            <p:cNvPr id="908" name="object 908" descr=""/>
            <p:cNvSpPr/>
            <p:nvPr/>
          </p:nvSpPr>
          <p:spPr>
            <a:xfrm>
              <a:off x="2297369" y="2310127"/>
              <a:ext cx="3810" cy="8255"/>
            </a:xfrm>
            <a:custGeom>
              <a:avLst/>
              <a:gdLst/>
              <a:ahLst/>
              <a:cxnLst/>
              <a:rect l="l" t="t" r="r" b="b"/>
              <a:pathLst>
                <a:path w="3810" h="8255">
                  <a:moveTo>
                    <a:pt x="0" y="8000"/>
                  </a:moveTo>
                  <a:lnTo>
                    <a:pt x="1638" y="7289"/>
                  </a:lnTo>
                  <a:lnTo>
                    <a:pt x="2844" y="5956"/>
                  </a:lnTo>
                  <a:lnTo>
                    <a:pt x="3378" y="4241"/>
                  </a:lnTo>
                  <a:lnTo>
                    <a:pt x="3136" y="2451"/>
                  </a:lnTo>
                  <a:lnTo>
                    <a:pt x="2146" y="952"/>
                  </a:lnTo>
                  <a:lnTo>
                    <a:pt x="622" y="0"/>
                  </a:lnTo>
                </a:path>
              </a:pathLst>
            </a:custGeom>
            <a:ln w="3175">
              <a:solidFill>
                <a:srgbClr val="565658"/>
              </a:solidFill>
            </a:ln>
          </p:spPr>
          <p:txBody>
            <a:bodyPr wrap="square" lIns="0" tIns="0" rIns="0" bIns="0" rtlCol="0"/>
            <a:lstStyle/>
            <a:p/>
          </p:txBody>
        </p:sp>
        <p:sp>
          <p:nvSpPr>
            <p:cNvPr id="909" name="object 909" descr=""/>
            <p:cNvSpPr/>
            <p:nvPr/>
          </p:nvSpPr>
          <p:spPr>
            <a:xfrm>
              <a:off x="2675802" y="2066899"/>
              <a:ext cx="3175" cy="0"/>
            </a:xfrm>
            <a:custGeom>
              <a:avLst/>
              <a:gdLst/>
              <a:ahLst/>
              <a:cxnLst/>
              <a:rect l="l" t="t" r="r" b="b"/>
              <a:pathLst>
                <a:path w="3175" h="0">
                  <a:moveTo>
                    <a:pt x="0" y="0"/>
                  </a:moveTo>
                  <a:lnTo>
                    <a:pt x="1714" y="0"/>
                  </a:lnTo>
                  <a:lnTo>
                    <a:pt x="2768" y="0"/>
                  </a:lnTo>
                </a:path>
              </a:pathLst>
            </a:custGeom>
            <a:ln w="3175">
              <a:solidFill>
                <a:srgbClr val="565658"/>
              </a:solidFill>
            </a:ln>
          </p:spPr>
          <p:txBody>
            <a:bodyPr wrap="square" lIns="0" tIns="0" rIns="0" bIns="0" rtlCol="0"/>
            <a:lstStyle/>
            <a:p/>
          </p:txBody>
        </p:sp>
        <p:sp>
          <p:nvSpPr>
            <p:cNvPr id="910" name="object 910" descr=""/>
            <p:cNvSpPr/>
            <p:nvPr/>
          </p:nvSpPr>
          <p:spPr>
            <a:xfrm>
              <a:off x="2429877" y="2243503"/>
              <a:ext cx="4445" cy="8255"/>
            </a:xfrm>
            <a:custGeom>
              <a:avLst/>
              <a:gdLst/>
              <a:ahLst/>
              <a:cxnLst/>
              <a:rect l="l" t="t" r="r" b="b"/>
              <a:pathLst>
                <a:path w="4444" h="8255">
                  <a:moveTo>
                    <a:pt x="3911" y="0"/>
                  </a:moveTo>
                  <a:lnTo>
                    <a:pt x="2158" y="457"/>
                  </a:lnTo>
                  <a:lnTo>
                    <a:pt x="774" y="1612"/>
                  </a:lnTo>
                  <a:lnTo>
                    <a:pt x="12" y="3238"/>
                  </a:lnTo>
                  <a:lnTo>
                    <a:pt x="0" y="5041"/>
                  </a:lnTo>
                  <a:lnTo>
                    <a:pt x="749" y="6680"/>
                  </a:lnTo>
                  <a:lnTo>
                    <a:pt x="2146" y="7848"/>
                  </a:lnTo>
                </a:path>
              </a:pathLst>
            </a:custGeom>
            <a:ln w="3175">
              <a:solidFill>
                <a:srgbClr val="565658"/>
              </a:solidFill>
            </a:ln>
          </p:spPr>
          <p:txBody>
            <a:bodyPr wrap="square" lIns="0" tIns="0" rIns="0" bIns="0" rtlCol="0"/>
            <a:lstStyle/>
            <a:p/>
          </p:txBody>
        </p:sp>
        <p:sp>
          <p:nvSpPr>
            <p:cNvPr id="911" name="object 911" descr=""/>
            <p:cNvSpPr/>
            <p:nvPr/>
          </p:nvSpPr>
          <p:spPr>
            <a:xfrm>
              <a:off x="2675580" y="2062555"/>
              <a:ext cx="3175" cy="2540"/>
            </a:xfrm>
            <a:custGeom>
              <a:avLst/>
              <a:gdLst/>
              <a:ahLst/>
              <a:cxnLst/>
              <a:rect l="l" t="t" r="r" b="b"/>
              <a:pathLst>
                <a:path w="3175" h="2539">
                  <a:moveTo>
                    <a:pt x="3124" y="2006"/>
                  </a:moveTo>
                  <a:lnTo>
                    <a:pt x="1892" y="1244"/>
                  </a:lnTo>
                  <a:lnTo>
                    <a:pt x="698" y="469"/>
                  </a:lnTo>
                  <a:lnTo>
                    <a:pt x="0" y="0"/>
                  </a:lnTo>
                </a:path>
              </a:pathLst>
            </a:custGeom>
            <a:ln w="3175">
              <a:solidFill>
                <a:srgbClr val="565658"/>
              </a:solidFill>
            </a:ln>
          </p:spPr>
          <p:txBody>
            <a:bodyPr wrap="square" lIns="0" tIns="0" rIns="0" bIns="0" rtlCol="0"/>
            <a:lstStyle/>
            <a:p/>
          </p:txBody>
        </p:sp>
        <p:sp>
          <p:nvSpPr>
            <p:cNvPr id="912" name="object 912" descr=""/>
            <p:cNvSpPr/>
            <p:nvPr/>
          </p:nvSpPr>
          <p:spPr>
            <a:xfrm>
              <a:off x="2325696" y="2136876"/>
              <a:ext cx="5715" cy="6985"/>
            </a:xfrm>
            <a:custGeom>
              <a:avLst/>
              <a:gdLst/>
              <a:ahLst/>
              <a:cxnLst/>
              <a:rect l="l" t="t" r="r" b="b"/>
              <a:pathLst>
                <a:path w="5714" h="6985">
                  <a:moveTo>
                    <a:pt x="0" y="6515"/>
                  </a:moveTo>
                  <a:lnTo>
                    <a:pt x="1790" y="6781"/>
                  </a:lnTo>
                  <a:lnTo>
                    <a:pt x="3505" y="6261"/>
                  </a:lnTo>
                  <a:lnTo>
                    <a:pt x="4864" y="5067"/>
                  </a:lnTo>
                  <a:lnTo>
                    <a:pt x="5588" y="3416"/>
                  </a:lnTo>
                  <a:lnTo>
                    <a:pt x="5537" y="1625"/>
                  </a:lnTo>
                  <a:lnTo>
                    <a:pt x="4699" y="0"/>
                  </a:lnTo>
                </a:path>
              </a:pathLst>
            </a:custGeom>
            <a:ln w="3175">
              <a:solidFill>
                <a:srgbClr val="565658"/>
              </a:solidFill>
            </a:ln>
          </p:spPr>
          <p:txBody>
            <a:bodyPr wrap="square" lIns="0" tIns="0" rIns="0" bIns="0" rtlCol="0"/>
            <a:lstStyle/>
            <a:p/>
          </p:txBody>
        </p:sp>
        <p:sp>
          <p:nvSpPr>
            <p:cNvPr id="913" name="object 913" descr=""/>
            <p:cNvSpPr/>
            <p:nvPr/>
          </p:nvSpPr>
          <p:spPr>
            <a:xfrm>
              <a:off x="2395813" y="2420631"/>
              <a:ext cx="8255" cy="7620"/>
            </a:xfrm>
            <a:custGeom>
              <a:avLst/>
              <a:gdLst/>
              <a:ahLst/>
              <a:cxnLst/>
              <a:rect l="l" t="t" r="r" b="b"/>
              <a:pathLst>
                <a:path w="8255" h="7619">
                  <a:moveTo>
                    <a:pt x="0" y="7200"/>
                  </a:moveTo>
                  <a:lnTo>
                    <a:pt x="4279" y="3746"/>
                  </a:lnTo>
                  <a:lnTo>
                    <a:pt x="8255" y="0"/>
                  </a:lnTo>
                </a:path>
              </a:pathLst>
            </a:custGeom>
            <a:ln w="3175">
              <a:solidFill>
                <a:srgbClr val="565658"/>
              </a:solidFill>
            </a:ln>
          </p:spPr>
          <p:txBody>
            <a:bodyPr wrap="square" lIns="0" tIns="0" rIns="0" bIns="0" rtlCol="0"/>
            <a:lstStyle/>
            <a:p/>
          </p:txBody>
        </p:sp>
        <p:sp>
          <p:nvSpPr>
            <p:cNvPr id="914" name="object 914" descr=""/>
            <p:cNvSpPr/>
            <p:nvPr/>
          </p:nvSpPr>
          <p:spPr>
            <a:xfrm>
              <a:off x="2133652" y="313104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915" name="object 915" descr=""/>
            <p:cNvSpPr/>
            <p:nvPr/>
          </p:nvSpPr>
          <p:spPr>
            <a:xfrm>
              <a:off x="2292805" y="2401565"/>
              <a:ext cx="5715" cy="10160"/>
            </a:xfrm>
            <a:custGeom>
              <a:avLst/>
              <a:gdLst/>
              <a:ahLst/>
              <a:cxnLst/>
              <a:rect l="l" t="t" r="r" b="b"/>
              <a:pathLst>
                <a:path w="5714" h="10160">
                  <a:moveTo>
                    <a:pt x="0" y="0"/>
                  </a:moveTo>
                  <a:lnTo>
                    <a:pt x="2501" y="4902"/>
                  </a:lnTo>
                  <a:lnTo>
                    <a:pt x="5372" y="9563"/>
                  </a:lnTo>
                </a:path>
              </a:pathLst>
            </a:custGeom>
            <a:ln w="3175">
              <a:solidFill>
                <a:srgbClr val="565658"/>
              </a:solidFill>
            </a:ln>
          </p:spPr>
          <p:txBody>
            <a:bodyPr wrap="square" lIns="0" tIns="0" rIns="0" bIns="0" rtlCol="0"/>
            <a:lstStyle/>
            <a:p/>
          </p:txBody>
        </p:sp>
        <p:sp>
          <p:nvSpPr>
            <p:cNvPr id="916" name="object 916" descr=""/>
            <p:cNvSpPr/>
            <p:nvPr/>
          </p:nvSpPr>
          <p:spPr>
            <a:xfrm>
              <a:off x="2446082" y="2145563"/>
              <a:ext cx="5080" cy="10160"/>
            </a:xfrm>
            <a:custGeom>
              <a:avLst/>
              <a:gdLst/>
              <a:ahLst/>
              <a:cxnLst/>
              <a:rect l="l" t="t" r="r" b="b"/>
              <a:pathLst>
                <a:path w="5080" h="10160">
                  <a:moveTo>
                    <a:pt x="4673" y="9969"/>
                  </a:moveTo>
                  <a:lnTo>
                    <a:pt x="2527" y="4889"/>
                  </a:lnTo>
                  <a:lnTo>
                    <a:pt x="0" y="0"/>
                  </a:lnTo>
                </a:path>
              </a:pathLst>
            </a:custGeom>
            <a:ln w="3175">
              <a:solidFill>
                <a:srgbClr val="565658"/>
              </a:solidFill>
            </a:ln>
          </p:spPr>
          <p:txBody>
            <a:bodyPr wrap="square" lIns="0" tIns="0" rIns="0" bIns="0" rtlCol="0"/>
            <a:lstStyle/>
            <a:p/>
          </p:txBody>
        </p:sp>
        <p:sp>
          <p:nvSpPr>
            <p:cNvPr id="917" name="object 917" descr=""/>
            <p:cNvSpPr/>
            <p:nvPr/>
          </p:nvSpPr>
          <p:spPr>
            <a:xfrm>
              <a:off x="2138401" y="313104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918" name="object 918" descr=""/>
            <p:cNvSpPr/>
            <p:nvPr/>
          </p:nvSpPr>
          <p:spPr>
            <a:xfrm>
              <a:off x="2437813" y="2243235"/>
              <a:ext cx="3175" cy="11430"/>
            </a:xfrm>
            <a:custGeom>
              <a:avLst/>
              <a:gdLst/>
              <a:ahLst/>
              <a:cxnLst/>
              <a:rect l="l" t="t" r="r" b="b"/>
              <a:pathLst>
                <a:path w="3175" h="11430">
                  <a:moveTo>
                    <a:pt x="0" y="11137"/>
                  </a:moveTo>
                  <a:lnTo>
                    <a:pt x="1308" y="5537"/>
                  </a:lnTo>
                  <a:lnTo>
                    <a:pt x="2667" y="0"/>
                  </a:lnTo>
                </a:path>
              </a:pathLst>
            </a:custGeom>
            <a:ln w="3175">
              <a:solidFill>
                <a:srgbClr val="565658"/>
              </a:solidFill>
            </a:ln>
          </p:spPr>
          <p:txBody>
            <a:bodyPr wrap="square" lIns="0" tIns="0" rIns="0" bIns="0" rtlCol="0"/>
            <a:lstStyle/>
            <a:p/>
          </p:txBody>
        </p:sp>
        <p:sp>
          <p:nvSpPr>
            <p:cNvPr id="919" name="object 919" descr=""/>
            <p:cNvSpPr/>
            <p:nvPr/>
          </p:nvSpPr>
          <p:spPr>
            <a:xfrm>
              <a:off x="2319912" y="2132316"/>
              <a:ext cx="6985" cy="8890"/>
            </a:xfrm>
            <a:custGeom>
              <a:avLst/>
              <a:gdLst/>
              <a:ahLst/>
              <a:cxnLst/>
              <a:rect l="l" t="t" r="r" b="b"/>
              <a:pathLst>
                <a:path w="6985" h="8889">
                  <a:moveTo>
                    <a:pt x="6781" y="0"/>
                  </a:moveTo>
                  <a:lnTo>
                    <a:pt x="3200" y="4305"/>
                  </a:lnTo>
                  <a:lnTo>
                    <a:pt x="0" y="8864"/>
                  </a:lnTo>
                </a:path>
              </a:pathLst>
            </a:custGeom>
            <a:ln w="3175">
              <a:solidFill>
                <a:srgbClr val="565658"/>
              </a:solidFill>
            </a:ln>
          </p:spPr>
          <p:txBody>
            <a:bodyPr wrap="square" lIns="0" tIns="0" rIns="0" bIns="0" rtlCol="0"/>
            <a:lstStyle/>
            <a:p/>
          </p:txBody>
        </p:sp>
        <p:sp>
          <p:nvSpPr>
            <p:cNvPr id="920" name="object 920" descr=""/>
            <p:cNvSpPr/>
            <p:nvPr/>
          </p:nvSpPr>
          <p:spPr>
            <a:xfrm>
              <a:off x="2133652" y="2931355"/>
              <a:ext cx="0" cy="8255"/>
            </a:xfrm>
            <a:custGeom>
              <a:avLst/>
              <a:gdLst/>
              <a:ahLst/>
              <a:cxnLst/>
              <a:rect l="l" t="t" r="r" b="b"/>
              <a:pathLst>
                <a:path w="0" h="8255">
                  <a:moveTo>
                    <a:pt x="0" y="0"/>
                  </a:moveTo>
                  <a:lnTo>
                    <a:pt x="0" y="8255"/>
                  </a:lnTo>
                </a:path>
              </a:pathLst>
            </a:custGeom>
            <a:ln w="3175">
              <a:solidFill>
                <a:srgbClr val="565658"/>
              </a:solidFill>
            </a:ln>
          </p:spPr>
          <p:txBody>
            <a:bodyPr wrap="square" lIns="0" tIns="0" rIns="0" bIns="0" rtlCol="0"/>
            <a:lstStyle/>
            <a:p/>
          </p:txBody>
        </p:sp>
        <p:sp>
          <p:nvSpPr>
            <p:cNvPr id="921" name="object 921" descr=""/>
            <p:cNvSpPr/>
            <p:nvPr/>
          </p:nvSpPr>
          <p:spPr>
            <a:xfrm>
              <a:off x="2300937" y="2215920"/>
              <a:ext cx="1905" cy="11430"/>
            </a:xfrm>
            <a:custGeom>
              <a:avLst/>
              <a:gdLst/>
              <a:ahLst/>
              <a:cxnLst/>
              <a:rect l="l" t="t" r="r" b="b"/>
              <a:pathLst>
                <a:path w="1905" h="11430">
                  <a:moveTo>
                    <a:pt x="1498" y="0"/>
                  </a:moveTo>
                  <a:lnTo>
                    <a:pt x="736" y="5664"/>
                  </a:lnTo>
                  <a:lnTo>
                    <a:pt x="0" y="11328"/>
                  </a:lnTo>
                </a:path>
              </a:pathLst>
            </a:custGeom>
            <a:ln w="3175">
              <a:solidFill>
                <a:srgbClr val="565658"/>
              </a:solidFill>
            </a:ln>
          </p:spPr>
          <p:txBody>
            <a:bodyPr wrap="square" lIns="0" tIns="0" rIns="0" bIns="0" rtlCol="0"/>
            <a:lstStyle/>
            <a:p/>
          </p:txBody>
        </p:sp>
        <p:sp>
          <p:nvSpPr>
            <p:cNvPr id="922" name="object 922" descr=""/>
            <p:cNvSpPr/>
            <p:nvPr/>
          </p:nvSpPr>
          <p:spPr>
            <a:xfrm>
              <a:off x="2424934" y="2325153"/>
              <a:ext cx="1270" cy="11430"/>
            </a:xfrm>
            <a:custGeom>
              <a:avLst/>
              <a:gdLst/>
              <a:ahLst/>
              <a:cxnLst/>
              <a:rect l="l" t="t" r="r" b="b"/>
              <a:pathLst>
                <a:path w="1269" h="11430">
                  <a:moveTo>
                    <a:pt x="0" y="11404"/>
                  </a:moveTo>
                  <a:lnTo>
                    <a:pt x="533" y="5702"/>
                  </a:lnTo>
                  <a:lnTo>
                    <a:pt x="1104" y="0"/>
                  </a:lnTo>
                </a:path>
              </a:pathLst>
            </a:custGeom>
            <a:ln w="3175">
              <a:solidFill>
                <a:srgbClr val="565658"/>
              </a:solidFill>
            </a:ln>
          </p:spPr>
          <p:txBody>
            <a:bodyPr wrap="square" lIns="0" tIns="0" rIns="0" bIns="0" rtlCol="0"/>
            <a:lstStyle/>
            <a:p/>
          </p:txBody>
        </p:sp>
        <p:sp>
          <p:nvSpPr>
            <p:cNvPr id="923" name="object 923" descr=""/>
            <p:cNvSpPr/>
            <p:nvPr/>
          </p:nvSpPr>
          <p:spPr>
            <a:xfrm>
              <a:off x="2392780" y="2416961"/>
              <a:ext cx="6985" cy="6350"/>
            </a:xfrm>
            <a:custGeom>
              <a:avLst/>
              <a:gdLst/>
              <a:ahLst/>
              <a:cxnLst/>
              <a:rect l="l" t="t" r="r" b="b"/>
              <a:pathLst>
                <a:path w="6985" h="6350">
                  <a:moveTo>
                    <a:pt x="6362" y="596"/>
                  </a:moveTo>
                  <a:lnTo>
                    <a:pt x="4648" y="0"/>
                  </a:lnTo>
                  <a:lnTo>
                    <a:pt x="2870" y="177"/>
                  </a:lnTo>
                  <a:lnTo>
                    <a:pt x="1308" y="1092"/>
                  </a:lnTo>
                  <a:lnTo>
                    <a:pt x="292" y="2565"/>
                  </a:lnTo>
                  <a:lnTo>
                    <a:pt x="0" y="4343"/>
                  </a:lnTo>
                  <a:lnTo>
                    <a:pt x="495" y="6096"/>
                  </a:lnTo>
                </a:path>
              </a:pathLst>
            </a:custGeom>
            <a:ln w="3175">
              <a:solidFill>
                <a:srgbClr val="565658"/>
              </a:solidFill>
            </a:ln>
          </p:spPr>
          <p:txBody>
            <a:bodyPr wrap="square" lIns="0" tIns="0" rIns="0" bIns="0" rtlCol="0"/>
            <a:lstStyle/>
            <a:p/>
          </p:txBody>
        </p:sp>
        <p:sp>
          <p:nvSpPr>
            <p:cNvPr id="924" name="object 924" descr=""/>
            <p:cNvSpPr/>
            <p:nvPr/>
          </p:nvSpPr>
          <p:spPr>
            <a:xfrm>
              <a:off x="2290808" y="2307945"/>
              <a:ext cx="1270" cy="11430"/>
            </a:xfrm>
            <a:custGeom>
              <a:avLst/>
              <a:gdLst/>
              <a:ahLst/>
              <a:cxnLst/>
              <a:rect l="l" t="t" r="r" b="b"/>
              <a:pathLst>
                <a:path w="1269" h="11430">
                  <a:moveTo>
                    <a:pt x="1054" y="0"/>
                  </a:moveTo>
                  <a:lnTo>
                    <a:pt x="520" y="5702"/>
                  </a:lnTo>
                  <a:lnTo>
                    <a:pt x="0" y="11391"/>
                  </a:lnTo>
                </a:path>
              </a:pathLst>
            </a:custGeom>
            <a:ln w="3175">
              <a:solidFill>
                <a:srgbClr val="565658"/>
              </a:solidFill>
            </a:ln>
          </p:spPr>
          <p:txBody>
            <a:bodyPr wrap="square" lIns="0" tIns="0" rIns="0" bIns="0" rtlCol="0"/>
            <a:lstStyle/>
            <a:p/>
          </p:txBody>
        </p:sp>
        <p:sp>
          <p:nvSpPr>
            <p:cNvPr id="925" name="object 925" descr=""/>
            <p:cNvSpPr/>
            <p:nvPr/>
          </p:nvSpPr>
          <p:spPr>
            <a:xfrm>
              <a:off x="2301817" y="2400820"/>
              <a:ext cx="1905" cy="6985"/>
            </a:xfrm>
            <a:custGeom>
              <a:avLst/>
              <a:gdLst/>
              <a:ahLst/>
              <a:cxnLst/>
              <a:rect l="l" t="t" r="r" b="b"/>
              <a:pathLst>
                <a:path w="1905" h="6985">
                  <a:moveTo>
                    <a:pt x="457" y="6362"/>
                  </a:moveTo>
                  <a:lnTo>
                    <a:pt x="1447" y="4864"/>
                  </a:lnTo>
                  <a:lnTo>
                    <a:pt x="1714" y="3073"/>
                  </a:lnTo>
                  <a:lnTo>
                    <a:pt x="1206" y="1346"/>
                  </a:lnTo>
                  <a:lnTo>
                    <a:pt x="0" y="0"/>
                  </a:lnTo>
                </a:path>
              </a:pathLst>
            </a:custGeom>
            <a:ln w="3175">
              <a:solidFill>
                <a:srgbClr val="565658"/>
              </a:solidFill>
            </a:ln>
          </p:spPr>
          <p:txBody>
            <a:bodyPr wrap="square" lIns="0" tIns="0" rIns="0" bIns="0" rtlCol="0"/>
            <a:lstStyle/>
            <a:p/>
          </p:txBody>
        </p:sp>
        <p:sp>
          <p:nvSpPr>
            <p:cNvPr id="926" name="object 926" descr=""/>
            <p:cNvSpPr/>
            <p:nvPr/>
          </p:nvSpPr>
          <p:spPr>
            <a:xfrm>
              <a:off x="2298374" y="2400107"/>
              <a:ext cx="1905" cy="635"/>
            </a:xfrm>
            <a:custGeom>
              <a:avLst/>
              <a:gdLst/>
              <a:ahLst/>
              <a:cxnLst/>
              <a:rect l="l" t="t" r="r" b="b"/>
              <a:pathLst>
                <a:path w="1905" h="635">
                  <a:moveTo>
                    <a:pt x="1790" y="0"/>
                  </a:moveTo>
                  <a:lnTo>
                    <a:pt x="1790" y="0"/>
                  </a:lnTo>
                  <a:lnTo>
                    <a:pt x="0" y="50"/>
                  </a:lnTo>
                </a:path>
              </a:pathLst>
            </a:custGeom>
            <a:ln w="3175">
              <a:solidFill>
                <a:srgbClr val="565658"/>
              </a:solidFill>
            </a:ln>
          </p:spPr>
          <p:txBody>
            <a:bodyPr wrap="square" lIns="0" tIns="0" rIns="0" bIns="0" rtlCol="0"/>
            <a:lstStyle/>
            <a:p/>
          </p:txBody>
        </p:sp>
        <p:sp>
          <p:nvSpPr>
            <p:cNvPr id="927" name="object 927" descr=""/>
            <p:cNvSpPr/>
            <p:nvPr/>
          </p:nvSpPr>
          <p:spPr>
            <a:xfrm>
              <a:off x="2121764" y="2984115"/>
              <a:ext cx="0" cy="8890"/>
            </a:xfrm>
            <a:custGeom>
              <a:avLst/>
              <a:gdLst/>
              <a:ahLst/>
              <a:cxnLst/>
              <a:rect l="l" t="t" r="r" b="b"/>
              <a:pathLst>
                <a:path w="0" h="8889">
                  <a:moveTo>
                    <a:pt x="0" y="0"/>
                  </a:moveTo>
                  <a:lnTo>
                    <a:pt x="0" y="8318"/>
                  </a:lnTo>
                </a:path>
              </a:pathLst>
            </a:custGeom>
            <a:ln w="3175">
              <a:solidFill>
                <a:srgbClr val="565658"/>
              </a:solidFill>
            </a:ln>
          </p:spPr>
          <p:txBody>
            <a:bodyPr wrap="square" lIns="0" tIns="0" rIns="0" bIns="0" rtlCol="0"/>
            <a:lstStyle/>
            <a:p/>
          </p:txBody>
        </p:sp>
        <p:sp>
          <p:nvSpPr>
            <p:cNvPr id="928" name="object 928" descr=""/>
            <p:cNvSpPr/>
            <p:nvPr/>
          </p:nvSpPr>
          <p:spPr>
            <a:xfrm>
              <a:off x="2121775" y="2984105"/>
              <a:ext cx="635" cy="4445"/>
            </a:xfrm>
            <a:custGeom>
              <a:avLst/>
              <a:gdLst/>
              <a:ahLst/>
              <a:cxnLst/>
              <a:rect l="l" t="t" r="r" b="b"/>
              <a:pathLst>
                <a:path w="635" h="4444">
                  <a:moveTo>
                    <a:pt x="342" y="4165"/>
                  </a:moveTo>
                  <a:lnTo>
                    <a:pt x="88" y="1930"/>
                  </a:lnTo>
                  <a:lnTo>
                    <a:pt x="0" y="0"/>
                  </a:lnTo>
                </a:path>
              </a:pathLst>
            </a:custGeom>
            <a:ln w="3175">
              <a:solidFill>
                <a:srgbClr val="565658"/>
              </a:solidFill>
            </a:ln>
          </p:spPr>
          <p:txBody>
            <a:bodyPr wrap="square" lIns="0" tIns="0" rIns="0" bIns="0" rtlCol="0"/>
            <a:lstStyle/>
            <a:p/>
          </p:txBody>
        </p:sp>
        <p:sp>
          <p:nvSpPr>
            <p:cNvPr id="929" name="object 929" descr=""/>
            <p:cNvSpPr/>
            <p:nvPr/>
          </p:nvSpPr>
          <p:spPr>
            <a:xfrm>
              <a:off x="2121764" y="2979962"/>
              <a:ext cx="635" cy="4445"/>
            </a:xfrm>
            <a:custGeom>
              <a:avLst/>
              <a:gdLst/>
              <a:ahLst/>
              <a:cxnLst/>
              <a:rect l="l" t="t" r="r" b="b"/>
              <a:pathLst>
                <a:path w="635" h="4444">
                  <a:moveTo>
                    <a:pt x="0" y="4152"/>
                  </a:moveTo>
                  <a:lnTo>
                    <a:pt x="88" y="2247"/>
                  </a:lnTo>
                  <a:lnTo>
                    <a:pt x="342" y="0"/>
                  </a:lnTo>
                </a:path>
              </a:pathLst>
            </a:custGeom>
            <a:ln w="3175">
              <a:solidFill>
                <a:srgbClr val="565658"/>
              </a:solidFill>
            </a:ln>
          </p:spPr>
          <p:txBody>
            <a:bodyPr wrap="square" lIns="0" tIns="0" rIns="0" bIns="0" rtlCol="0"/>
            <a:lstStyle/>
            <a:p/>
          </p:txBody>
        </p:sp>
        <p:sp>
          <p:nvSpPr>
            <p:cNvPr id="930" name="object 930" descr=""/>
            <p:cNvSpPr/>
            <p:nvPr/>
          </p:nvSpPr>
          <p:spPr>
            <a:xfrm>
              <a:off x="2121775" y="2992439"/>
              <a:ext cx="635" cy="4445"/>
            </a:xfrm>
            <a:custGeom>
              <a:avLst/>
              <a:gdLst/>
              <a:ahLst/>
              <a:cxnLst/>
              <a:rect l="l" t="t" r="r" b="b"/>
              <a:pathLst>
                <a:path w="635" h="4444">
                  <a:moveTo>
                    <a:pt x="342" y="4152"/>
                  </a:moveTo>
                  <a:lnTo>
                    <a:pt x="88" y="1904"/>
                  </a:lnTo>
                  <a:lnTo>
                    <a:pt x="0" y="0"/>
                  </a:lnTo>
                </a:path>
              </a:pathLst>
            </a:custGeom>
            <a:ln w="3175">
              <a:solidFill>
                <a:srgbClr val="565658"/>
              </a:solidFill>
            </a:ln>
          </p:spPr>
          <p:txBody>
            <a:bodyPr wrap="square" lIns="0" tIns="0" rIns="0" bIns="0" rtlCol="0"/>
            <a:lstStyle/>
            <a:p/>
          </p:txBody>
        </p:sp>
        <p:sp>
          <p:nvSpPr>
            <p:cNvPr id="931" name="object 931" descr=""/>
            <p:cNvSpPr/>
            <p:nvPr/>
          </p:nvSpPr>
          <p:spPr>
            <a:xfrm>
              <a:off x="2121764" y="2988278"/>
              <a:ext cx="635" cy="4445"/>
            </a:xfrm>
            <a:custGeom>
              <a:avLst/>
              <a:gdLst/>
              <a:ahLst/>
              <a:cxnLst/>
              <a:rect l="l" t="t" r="r" b="b"/>
              <a:pathLst>
                <a:path w="635" h="4444">
                  <a:moveTo>
                    <a:pt x="0" y="4152"/>
                  </a:moveTo>
                  <a:lnTo>
                    <a:pt x="88" y="2247"/>
                  </a:lnTo>
                  <a:lnTo>
                    <a:pt x="342" y="0"/>
                  </a:lnTo>
                </a:path>
              </a:pathLst>
            </a:custGeom>
            <a:ln w="3175">
              <a:solidFill>
                <a:srgbClr val="565658"/>
              </a:solidFill>
            </a:ln>
          </p:spPr>
          <p:txBody>
            <a:bodyPr wrap="square" lIns="0" tIns="0" rIns="0" bIns="0" rtlCol="0"/>
            <a:lstStyle/>
            <a:p/>
          </p:txBody>
        </p:sp>
        <p:sp>
          <p:nvSpPr>
            <p:cNvPr id="932" name="object 932" descr=""/>
            <p:cNvSpPr/>
            <p:nvPr/>
          </p:nvSpPr>
          <p:spPr>
            <a:xfrm>
              <a:off x="2121764" y="2979954"/>
              <a:ext cx="0" cy="4445"/>
            </a:xfrm>
            <a:custGeom>
              <a:avLst/>
              <a:gdLst/>
              <a:ahLst/>
              <a:cxnLst/>
              <a:rect l="l" t="t" r="r" b="b"/>
              <a:pathLst>
                <a:path w="0" h="4444">
                  <a:moveTo>
                    <a:pt x="0" y="0"/>
                  </a:moveTo>
                  <a:lnTo>
                    <a:pt x="0" y="4152"/>
                  </a:lnTo>
                </a:path>
              </a:pathLst>
            </a:custGeom>
            <a:ln w="3175">
              <a:solidFill>
                <a:srgbClr val="565658"/>
              </a:solidFill>
            </a:ln>
          </p:spPr>
          <p:txBody>
            <a:bodyPr wrap="square" lIns="0" tIns="0" rIns="0" bIns="0" rtlCol="0"/>
            <a:lstStyle/>
            <a:p/>
          </p:txBody>
        </p:sp>
        <p:sp>
          <p:nvSpPr>
            <p:cNvPr id="933" name="object 933" descr=""/>
            <p:cNvSpPr/>
            <p:nvPr/>
          </p:nvSpPr>
          <p:spPr>
            <a:xfrm>
              <a:off x="2121764" y="2992431"/>
              <a:ext cx="0" cy="4445"/>
            </a:xfrm>
            <a:custGeom>
              <a:avLst/>
              <a:gdLst/>
              <a:ahLst/>
              <a:cxnLst/>
              <a:rect l="l" t="t" r="r" b="b"/>
              <a:pathLst>
                <a:path w="0" h="4444">
                  <a:moveTo>
                    <a:pt x="0" y="0"/>
                  </a:moveTo>
                  <a:lnTo>
                    <a:pt x="0" y="4152"/>
                  </a:lnTo>
                </a:path>
              </a:pathLst>
            </a:custGeom>
            <a:ln w="3175">
              <a:solidFill>
                <a:srgbClr val="565658"/>
              </a:solidFill>
            </a:ln>
          </p:spPr>
          <p:txBody>
            <a:bodyPr wrap="square" lIns="0" tIns="0" rIns="0" bIns="0" rtlCol="0"/>
            <a:lstStyle/>
            <a:p/>
          </p:txBody>
        </p:sp>
        <p:sp>
          <p:nvSpPr>
            <p:cNvPr id="934" name="object 934" descr=""/>
            <p:cNvSpPr/>
            <p:nvPr/>
          </p:nvSpPr>
          <p:spPr>
            <a:xfrm>
              <a:off x="2288104" y="2460394"/>
              <a:ext cx="2540" cy="1905"/>
            </a:xfrm>
            <a:custGeom>
              <a:avLst/>
              <a:gdLst/>
              <a:ahLst/>
              <a:cxnLst/>
              <a:rect l="l" t="t" r="r" b="b"/>
              <a:pathLst>
                <a:path w="2539" h="1905">
                  <a:moveTo>
                    <a:pt x="0" y="1358"/>
                  </a:moveTo>
                  <a:lnTo>
                    <a:pt x="1003" y="355"/>
                  </a:lnTo>
                  <a:lnTo>
                    <a:pt x="2374" y="0"/>
                  </a:lnTo>
                </a:path>
                <a:path w="2539" h="1905">
                  <a:moveTo>
                    <a:pt x="0" y="1358"/>
                  </a:moveTo>
                  <a:lnTo>
                    <a:pt x="2374" y="0"/>
                  </a:lnTo>
                </a:path>
              </a:pathLst>
            </a:custGeom>
            <a:ln w="3175">
              <a:solidFill>
                <a:srgbClr val="565658"/>
              </a:solidFill>
            </a:ln>
          </p:spPr>
          <p:txBody>
            <a:bodyPr wrap="square" lIns="0" tIns="0" rIns="0" bIns="0" rtlCol="0"/>
            <a:lstStyle/>
            <a:p/>
          </p:txBody>
        </p:sp>
        <p:sp>
          <p:nvSpPr>
            <p:cNvPr id="935" name="object 935" descr=""/>
            <p:cNvSpPr/>
            <p:nvPr/>
          </p:nvSpPr>
          <p:spPr>
            <a:xfrm>
              <a:off x="2290492" y="2460389"/>
              <a:ext cx="2540" cy="1905"/>
            </a:xfrm>
            <a:custGeom>
              <a:avLst/>
              <a:gdLst/>
              <a:ahLst/>
              <a:cxnLst/>
              <a:rect l="l" t="t" r="r" b="b"/>
              <a:pathLst>
                <a:path w="2539" h="1905">
                  <a:moveTo>
                    <a:pt x="0" y="0"/>
                  </a:moveTo>
                  <a:lnTo>
                    <a:pt x="1371" y="368"/>
                  </a:lnTo>
                  <a:lnTo>
                    <a:pt x="2374" y="1358"/>
                  </a:lnTo>
                </a:path>
              </a:pathLst>
            </a:custGeom>
            <a:ln w="3175">
              <a:solidFill>
                <a:srgbClr val="565658"/>
              </a:solidFill>
            </a:ln>
          </p:spPr>
          <p:txBody>
            <a:bodyPr wrap="square" lIns="0" tIns="0" rIns="0" bIns="0" rtlCol="0"/>
            <a:lstStyle/>
            <a:p/>
          </p:txBody>
        </p:sp>
        <p:sp>
          <p:nvSpPr>
            <p:cNvPr id="936" name="object 936" descr=""/>
            <p:cNvSpPr/>
            <p:nvPr/>
          </p:nvSpPr>
          <p:spPr>
            <a:xfrm>
              <a:off x="2329199" y="2136156"/>
              <a:ext cx="62865" cy="43815"/>
            </a:xfrm>
            <a:custGeom>
              <a:avLst/>
              <a:gdLst/>
              <a:ahLst/>
              <a:cxnLst/>
              <a:rect l="l" t="t" r="r" b="b"/>
              <a:pathLst>
                <a:path w="62864" h="43814">
                  <a:moveTo>
                    <a:pt x="62737" y="965"/>
                  </a:moveTo>
                  <a:lnTo>
                    <a:pt x="13931" y="15392"/>
                  </a:lnTo>
                  <a:lnTo>
                    <a:pt x="3670" y="30759"/>
                  </a:lnTo>
                  <a:lnTo>
                    <a:pt x="0" y="43573"/>
                  </a:lnTo>
                </a:path>
              </a:pathLst>
            </a:custGeom>
            <a:ln w="3175">
              <a:solidFill>
                <a:srgbClr val="565658"/>
              </a:solidFill>
            </a:ln>
          </p:spPr>
          <p:txBody>
            <a:bodyPr wrap="square" lIns="0" tIns="0" rIns="0" bIns="0" rtlCol="0"/>
            <a:lstStyle/>
            <a:p/>
          </p:txBody>
        </p:sp>
        <p:sp>
          <p:nvSpPr>
            <p:cNvPr id="937" name="object 937" descr=""/>
            <p:cNvSpPr/>
            <p:nvPr/>
          </p:nvSpPr>
          <p:spPr>
            <a:xfrm>
              <a:off x="2391953" y="2137129"/>
              <a:ext cx="40005" cy="66040"/>
            </a:xfrm>
            <a:custGeom>
              <a:avLst/>
              <a:gdLst/>
              <a:ahLst/>
              <a:cxnLst/>
              <a:rect l="l" t="t" r="r" b="b"/>
              <a:pathLst>
                <a:path w="40005" h="66039">
                  <a:moveTo>
                    <a:pt x="37680" y="65824"/>
                  </a:moveTo>
                  <a:lnTo>
                    <a:pt x="39814" y="55410"/>
                  </a:lnTo>
                  <a:lnTo>
                    <a:pt x="39979" y="48132"/>
                  </a:lnTo>
                  <a:lnTo>
                    <a:pt x="37515" y="34391"/>
                  </a:lnTo>
                  <a:lnTo>
                    <a:pt x="36156" y="30657"/>
                  </a:lnTo>
                  <a:lnTo>
                    <a:pt x="26593" y="15582"/>
                  </a:lnTo>
                  <a:lnTo>
                    <a:pt x="19164" y="8864"/>
                  </a:lnTo>
                  <a:lnTo>
                    <a:pt x="12484" y="4635"/>
                  </a:lnTo>
                  <a:lnTo>
                    <a:pt x="0" y="0"/>
                  </a:lnTo>
                </a:path>
              </a:pathLst>
            </a:custGeom>
            <a:ln w="3175">
              <a:solidFill>
                <a:srgbClr val="565658"/>
              </a:solidFill>
            </a:ln>
          </p:spPr>
          <p:txBody>
            <a:bodyPr wrap="square" lIns="0" tIns="0" rIns="0" bIns="0" rtlCol="0"/>
            <a:lstStyle/>
            <a:p/>
          </p:txBody>
        </p:sp>
        <p:sp>
          <p:nvSpPr>
            <p:cNvPr id="938" name="object 938" descr=""/>
            <p:cNvSpPr/>
            <p:nvPr/>
          </p:nvSpPr>
          <p:spPr>
            <a:xfrm>
              <a:off x="2401698" y="2202968"/>
              <a:ext cx="27940" cy="166370"/>
            </a:xfrm>
            <a:custGeom>
              <a:avLst/>
              <a:gdLst/>
              <a:ahLst/>
              <a:cxnLst/>
              <a:rect l="l" t="t" r="r" b="b"/>
              <a:pathLst>
                <a:path w="27939" h="166369">
                  <a:moveTo>
                    <a:pt x="0" y="165798"/>
                  </a:moveTo>
                  <a:lnTo>
                    <a:pt x="2705" y="123774"/>
                  </a:lnTo>
                  <a:lnTo>
                    <a:pt x="8280" y="81927"/>
                  </a:lnTo>
                  <a:lnTo>
                    <a:pt x="16713" y="40576"/>
                  </a:lnTo>
                  <a:lnTo>
                    <a:pt x="27940" y="0"/>
                  </a:lnTo>
                </a:path>
              </a:pathLst>
            </a:custGeom>
            <a:ln w="3175">
              <a:solidFill>
                <a:srgbClr val="565658"/>
              </a:solidFill>
            </a:ln>
          </p:spPr>
          <p:txBody>
            <a:bodyPr wrap="square" lIns="0" tIns="0" rIns="0" bIns="0" rtlCol="0"/>
            <a:lstStyle/>
            <a:p/>
          </p:txBody>
        </p:sp>
        <p:sp>
          <p:nvSpPr>
            <p:cNvPr id="939" name="object 939" descr=""/>
            <p:cNvSpPr/>
            <p:nvPr/>
          </p:nvSpPr>
          <p:spPr>
            <a:xfrm>
              <a:off x="2352733" y="2368762"/>
              <a:ext cx="49530" cy="45720"/>
            </a:xfrm>
            <a:custGeom>
              <a:avLst/>
              <a:gdLst/>
              <a:ahLst/>
              <a:cxnLst/>
              <a:rect l="l" t="t" r="r" b="b"/>
              <a:pathLst>
                <a:path w="49530" h="45719">
                  <a:moveTo>
                    <a:pt x="0" y="45161"/>
                  </a:moveTo>
                  <a:lnTo>
                    <a:pt x="39966" y="26174"/>
                  </a:lnTo>
                  <a:lnTo>
                    <a:pt x="47345" y="10922"/>
                  </a:lnTo>
                  <a:lnTo>
                    <a:pt x="48958" y="0"/>
                  </a:lnTo>
                </a:path>
              </a:pathLst>
            </a:custGeom>
            <a:ln w="3175">
              <a:solidFill>
                <a:srgbClr val="565658"/>
              </a:solidFill>
            </a:ln>
          </p:spPr>
          <p:txBody>
            <a:bodyPr wrap="square" lIns="0" tIns="0" rIns="0" bIns="0" rtlCol="0"/>
            <a:lstStyle/>
            <a:p/>
          </p:txBody>
        </p:sp>
        <p:sp>
          <p:nvSpPr>
            <p:cNvPr id="940" name="object 940" descr=""/>
            <p:cNvSpPr/>
            <p:nvPr/>
          </p:nvSpPr>
          <p:spPr>
            <a:xfrm>
              <a:off x="2290492" y="2460389"/>
              <a:ext cx="2540" cy="1905"/>
            </a:xfrm>
            <a:custGeom>
              <a:avLst/>
              <a:gdLst/>
              <a:ahLst/>
              <a:cxnLst/>
              <a:rect l="l" t="t" r="r" b="b"/>
              <a:pathLst>
                <a:path w="2539" h="1905">
                  <a:moveTo>
                    <a:pt x="0" y="0"/>
                  </a:moveTo>
                  <a:lnTo>
                    <a:pt x="2374" y="1358"/>
                  </a:lnTo>
                </a:path>
              </a:pathLst>
            </a:custGeom>
            <a:ln w="3175">
              <a:solidFill>
                <a:srgbClr val="565658"/>
              </a:solidFill>
            </a:ln>
          </p:spPr>
          <p:txBody>
            <a:bodyPr wrap="square" lIns="0" tIns="0" rIns="0" bIns="0" rtlCol="0"/>
            <a:lstStyle/>
            <a:p/>
          </p:txBody>
        </p:sp>
        <p:sp>
          <p:nvSpPr>
            <p:cNvPr id="941" name="object 941" descr=""/>
            <p:cNvSpPr/>
            <p:nvPr/>
          </p:nvSpPr>
          <p:spPr>
            <a:xfrm>
              <a:off x="2308618" y="2364029"/>
              <a:ext cx="44450" cy="50165"/>
            </a:xfrm>
            <a:custGeom>
              <a:avLst/>
              <a:gdLst/>
              <a:ahLst/>
              <a:cxnLst/>
              <a:rect l="l" t="t" r="r" b="b"/>
              <a:pathLst>
                <a:path w="44450" h="50164">
                  <a:moveTo>
                    <a:pt x="0" y="0"/>
                  </a:moveTo>
                  <a:lnTo>
                    <a:pt x="1854" y="16840"/>
                  </a:lnTo>
                  <a:lnTo>
                    <a:pt x="9639" y="31915"/>
                  </a:lnTo>
                  <a:lnTo>
                    <a:pt x="18135" y="40360"/>
                  </a:lnTo>
                  <a:lnTo>
                    <a:pt x="33248" y="48044"/>
                  </a:lnTo>
                  <a:lnTo>
                    <a:pt x="44119" y="49898"/>
                  </a:lnTo>
                </a:path>
              </a:pathLst>
            </a:custGeom>
            <a:ln w="3175">
              <a:solidFill>
                <a:srgbClr val="565658"/>
              </a:solidFill>
            </a:ln>
          </p:spPr>
          <p:txBody>
            <a:bodyPr wrap="square" lIns="0" tIns="0" rIns="0" bIns="0" rtlCol="0"/>
            <a:lstStyle/>
            <a:p/>
          </p:txBody>
        </p:sp>
        <p:sp>
          <p:nvSpPr>
            <p:cNvPr id="942" name="object 942" descr=""/>
            <p:cNvSpPr/>
            <p:nvPr/>
          </p:nvSpPr>
          <p:spPr>
            <a:xfrm>
              <a:off x="2308607" y="2179736"/>
              <a:ext cx="20955" cy="184785"/>
            </a:xfrm>
            <a:custGeom>
              <a:avLst/>
              <a:gdLst/>
              <a:ahLst/>
              <a:cxnLst/>
              <a:rect l="l" t="t" r="r" b="b"/>
              <a:pathLst>
                <a:path w="20955" h="184785">
                  <a:moveTo>
                    <a:pt x="20574" y="0"/>
                  </a:moveTo>
                  <a:lnTo>
                    <a:pt x="8483" y="91948"/>
                  </a:lnTo>
                  <a:lnTo>
                    <a:pt x="0" y="184289"/>
                  </a:lnTo>
                </a:path>
              </a:pathLst>
            </a:custGeom>
            <a:ln w="3175">
              <a:solidFill>
                <a:srgbClr val="565658"/>
              </a:solidFill>
            </a:ln>
          </p:spPr>
          <p:txBody>
            <a:bodyPr wrap="square" lIns="0" tIns="0" rIns="0" bIns="0" rtlCol="0"/>
            <a:lstStyle/>
            <a:p/>
          </p:txBody>
        </p:sp>
        <p:sp>
          <p:nvSpPr>
            <p:cNvPr id="943" name="object 943" descr=""/>
            <p:cNvSpPr/>
            <p:nvPr/>
          </p:nvSpPr>
          <p:spPr>
            <a:xfrm>
              <a:off x="2401698" y="2368767"/>
              <a:ext cx="22225" cy="7620"/>
            </a:xfrm>
            <a:custGeom>
              <a:avLst/>
              <a:gdLst/>
              <a:ahLst/>
              <a:cxnLst/>
              <a:rect l="l" t="t" r="r" b="b"/>
              <a:pathLst>
                <a:path w="22225" h="7619">
                  <a:moveTo>
                    <a:pt x="0" y="0"/>
                  </a:moveTo>
                  <a:lnTo>
                    <a:pt x="21399" y="6400"/>
                  </a:lnTo>
                  <a:lnTo>
                    <a:pt x="21805" y="7061"/>
                  </a:lnTo>
                </a:path>
              </a:pathLst>
            </a:custGeom>
            <a:ln w="3175">
              <a:solidFill>
                <a:srgbClr val="565658"/>
              </a:solidFill>
            </a:ln>
          </p:spPr>
          <p:txBody>
            <a:bodyPr wrap="square" lIns="0" tIns="0" rIns="0" bIns="0" rtlCol="0"/>
            <a:lstStyle/>
            <a:p/>
          </p:txBody>
        </p:sp>
        <p:sp>
          <p:nvSpPr>
            <p:cNvPr id="944" name="object 944" descr=""/>
            <p:cNvSpPr/>
            <p:nvPr/>
          </p:nvSpPr>
          <p:spPr>
            <a:xfrm>
              <a:off x="2288104" y="2464512"/>
              <a:ext cx="2540" cy="1905"/>
            </a:xfrm>
            <a:custGeom>
              <a:avLst/>
              <a:gdLst/>
              <a:ahLst/>
              <a:cxnLst/>
              <a:rect l="l" t="t" r="r" b="b"/>
              <a:pathLst>
                <a:path w="2539" h="1905">
                  <a:moveTo>
                    <a:pt x="2387" y="1358"/>
                  </a:moveTo>
                  <a:lnTo>
                    <a:pt x="1003" y="990"/>
                  </a:lnTo>
                  <a:lnTo>
                    <a:pt x="0" y="0"/>
                  </a:lnTo>
                </a:path>
                <a:path w="2539" h="1905">
                  <a:moveTo>
                    <a:pt x="2387" y="1358"/>
                  </a:moveTo>
                  <a:lnTo>
                    <a:pt x="0" y="0"/>
                  </a:lnTo>
                </a:path>
              </a:pathLst>
            </a:custGeom>
            <a:ln w="3175">
              <a:solidFill>
                <a:srgbClr val="565658"/>
              </a:solidFill>
            </a:ln>
          </p:spPr>
          <p:txBody>
            <a:bodyPr wrap="square" lIns="0" tIns="0" rIns="0" bIns="0" rtlCol="0"/>
            <a:lstStyle/>
            <a:p/>
          </p:txBody>
        </p:sp>
        <p:sp>
          <p:nvSpPr>
            <p:cNvPr id="945" name="object 945" descr=""/>
            <p:cNvSpPr/>
            <p:nvPr/>
          </p:nvSpPr>
          <p:spPr>
            <a:xfrm>
              <a:off x="2351733" y="2375829"/>
              <a:ext cx="72390" cy="67945"/>
            </a:xfrm>
            <a:custGeom>
              <a:avLst/>
              <a:gdLst/>
              <a:ahLst/>
              <a:cxnLst/>
              <a:rect l="l" t="t" r="r" b="b"/>
              <a:pathLst>
                <a:path w="72389" h="67944">
                  <a:moveTo>
                    <a:pt x="71780" y="0"/>
                  </a:moveTo>
                  <a:lnTo>
                    <a:pt x="59093" y="38493"/>
                  </a:lnTo>
                  <a:lnTo>
                    <a:pt x="23799" y="64211"/>
                  </a:lnTo>
                  <a:lnTo>
                    <a:pt x="13690" y="66611"/>
                  </a:lnTo>
                  <a:lnTo>
                    <a:pt x="0" y="67373"/>
                  </a:lnTo>
                </a:path>
              </a:pathLst>
            </a:custGeom>
            <a:ln w="3175">
              <a:solidFill>
                <a:srgbClr val="565658"/>
              </a:solidFill>
            </a:ln>
          </p:spPr>
          <p:txBody>
            <a:bodyPr wrap="square" lIns="0" tIns="0" rIns="0" bIns="0" rtlCol="0"/>
            <a:lstStyle/>
            <a:p/>
          </p:txBody>
        </p:sp>
        <p:sp>
          <p:nvSpPr>
            <p:cNvPr id="946" name="object 946" descr=""/>
            <p:cNvSpPr/>
            <p:nvPr/>
          </p:nvSpPr>
          <p:spPr>
            <a:xfrm>
              <a:off x="2290486" y="2464506"/>
              <a:ext cx="2540" cy="1905"/>
            </a:xfrm>
            <a:custGeom>
              <a:avLst/>
              <a:gdLst/>
              <a:ahLst/>
              <a:cxnLst/>
              <a:rect l="l" t="t" r="r" b="b"/>
              <a:pathLst>
                <a:path w="2539" h="1905">
                  <a:moveTo>
                    <a:pt x="2374" y="0"/>
                  </a:moveTo>
                  <a:lnTo>
                    <a:pt x="1371" y="1003"/>
                  </a:lnTo>
                  <a:lnTo>
                    <a:pt x="0" y="1358"/>
                  </a:lnTo>
                </a:path>
              </a:pathLst>
            </a:custGeom>
            <a:ln w="3175">
              <a:solidFill>
                <a:srgbClr val="565658"/>
              </a:solidFill>
            </a:ln>
          </p:spPr>
          <p:txBody>
            <a:bodyPr wrap="square" lIns="0" tIns="0" rIns="0" bIns="0" rtlCol="0"/>
            <a:lstStyle/>
            <a:p/>
          </p:txBody>
        </p:sp>
        <p:sp>
          <p:nvSpPr>
            <p:cNvPr id="947" name="object 947" descr=""/>
            <p:cNvSpPr/>
            <p:nvPr/>
          </p:nvSpPr>
          <p:spPr>
            <a:xfrm>
              <a:off x="2351735" y="2413919"/>
              <a:ext cx="1270" cy="29845"/>
            </a:xfrm>
            <a:custGeom>
              <a:avLst/>
              <a:gdLst/>
              <a:ahLst/>
              <a:cxnLst/>
              <a:rect l="l" t="t" r="r" b="b"/>
              <a:pathLst>
                <a:path w="1269" h="29844">
                  <a:moveTo>
                    <a:pt x="0" y="29273"/>
                  </a:moveTo>
                  <a:lnTo>
                    <a:pt x="254" y="22631"/>
                  </a:lnTo>
                  <a:lnTo>
                    <a:pt x="457" y="15976"/>
                  </a:lnTo>
                  <a:lnTo>
                    <a:pt x="698" y="8978"/>
                  </a:lnTo>
                  <a:lnTo>
                    <a:pt x="774" y="6603"/>
                  </a:lnTo>
                  <a:lnTo>
                    <a:pt x="990" y="0"/>
                  </a:lnTo>
                </a:path>
              </a:pathLst>
            </a:custGeom>
            <a:ln w="3175">
              <a:solidFill>
                <a:srgbClr val="565658"/>
              </a:solidFill>
            </a:ln>
          </p:spPr>
          <p:txBody>
            <a:bodyPr wrap="square" lIns="0" tIns="0" rIns="0" bIns="0" rtlCol="0"/>
            <a:lstStyle/>
            <a:p/>
          </p:txBody>
        </p:sp>
        <p:sp>
          <p:nvSpPr>
            <p:cNvPr id="948" name="object 948" descr=""/>
            <p:cNvSpPr/>
            <p:nvPr/>
          </p:nvSpPr>
          <p:spPr>
            <a:xfrm>
              <a:off x="2400061" y="2416906"/>
              <a:ext cx="5080" cy="3175"/>
            </a:xfrm>
            <a:custGeom>
              <a:avLst/>
              <a:gdLst/>
              <a:ahLst/>
              <a:cxnLst/>
              <a:rect l="l" t="t" r="r" b="b"/>
              <a:pathLst>
                <a:path w="5080" h="3175">
                  <a:moveTo>
                    <a:pt x="0" y="0"/>
                  </a:moveTo>
                  <a:lnTo>
                    <a:pt x="2514" y="1536"/>
                  </a:lnTo>
                  <a:lnTo>
                    <a:pt x="4660" y="2882"/>
                  </a:lnTo>
                </a:path>
              </a:pathLst>
            </a:custGeom>
            <a:ln w="3175">
              <a:solidFill>
                <a:srgbClr val="565658"/>
              </a:solidFill>
            </a:ln>
          </p:spPr>
          <p:txBody>
            <a:bodyPr wrap="square" lIns="0" tIns="0" rIns="0" bIns="0" rtlCol="0"/>
            <a:lstStyle/>
            <a:p/>
          </p:txBody>
        </p:sp>
        <p:sp>
          <p:nvSpPr>
            <p:cNvPr id="949" name="object 949" descr=""/>
            <p:cNvSpPr/>
            <p:nvPr/>
          </p:nvSpPr>
          <p:spPr>
            <a:xfrm>
              <a:off x="2391810" y="2416063"/>
              <a:ext cx="8255" cy="8255"/>
            </a:xfrm>
            <a:custGeom>
              <a:avLst/>
              <a:gdLst/>
              <a:ahLst/>
              <a:cxnLst/>
              <a:rect l="l" t="t" r="r" b="b"/>
              <a:pathLst>
                <a:path w="8255" h="8255">
                  <a:moveTo>
                    <a:pt x="647" y="7924"/>
                  </a:moveTo>
                  <a:lnTo>
                    <a:pt x="0" y="5384"/>
                  </a:lnTo>
                  <a:lnTo>
                    <a:pt x="266" y="3771"/>
                  </a:lnTo>
                  <a:lnTo>
                    <a:pt x="901" y="2425"/>
                  </a:lnTo>
                  <a:lnTo>
                    <a:pt x="1727" y="1447"/>
                  </a:lnTo>
                  <a:lnTo>
                    <a:pt x="2832" y="660"/>
                  </a:lnTo>
                  <a:lnTo>
                    <a:pt x="3949" y="215"/>
                  </a:lnTo>
                  <a:lnTo>
                    <a:pt x="5397" y="0"/>
                  </a:lnTo>
                  <a:lnTo>
                    <a:pt x="7162" y="317"/>
                  </a:lnTo>
                  <a:lnTo>
                    <a:pt x="8254" y="838"/>
                  </a:lnTo>
                </a:path>
              </a:pathLst>
            </a:custGeom>
            <a:ln w="3175">
              <a:solidFill>
                <a:srgbClr val="565658"/>
              </a:solidFill>
            </a:ln>
          </p:spPr>
          <p:txBody>
            <a:bodyPr wrap="square" lIns="0" tIns="0" rIns="0" bIns="0" rtlCol="0"/>
            <a:lstStyle/>
            <a:p/>
          </p:txBody>
        </p:sp>
        <p:sp>
          <p:nvSpPr>
            <p:cNvPr id="950" name="object 950" descr=""/>
            <p:cNvSpPr/>
            <p:nvPr/>
          </p:nvSpPr>
          <p:spPr>
            <a:xfrm>
              <a:off x="2392466" y="2423981"/>
              <a:ext cx="2540" cy="4445"/>
            </a:xfrm>
            <a:custGeom>
              <a:avLst/>
              <a:gdLst/>
              <a:ahLst/>
              <a:cxnLst/>
              <a:rect l="l" t="t" r="r" b="b"/>
              <a:pathLst>
                <a:path w="2539" h="4444">
                  <a:moveTo>
                    <a:pt x="2273" y="4241"/>
                  </a:moveTo>
                  <a:lnTo>
                    <a:pt x="1168" y="2184"/>
                  </a:lnTo>
                  <a:lnTo>
                    <a:pt x="0" y="0"/>
                  </a:lnTo>
                </a:path>
              </a:pathLst>
            </a:custGeom>
            <a:ln w="3175">
              <a:solidFill>
                <a:srgbClr val="565658"/>
              </a:solidFill>
            </a:ln>
          </p:spPr>
          <p:txBody>
            <a:bodyPr wrap="square" lIns="0" tIns="0" rIns="0" bIns="0" rtlCol="0"/>
            <a:lstStyle/>
            <a:p/>
          </p:txBody>
        </p:sp>
        <p:sp>
          <p:nvSpPr>
            <p:cNvPr id="951" name="object 951" descr=""/>
            <p:cNvSpPr/>
            <p:nvPr/>
          </p:nvSpPr>
          <p:spPr>
            <a:xfrm>
              <a:off x="2290486" y="2464506"/>
              <a:ext cx="2540" cy="1905"/>
            </a:xfrm>
            <a:custGeom>
              <a:avLst/>
              <a:gdLst/>
              <a:ahLst/>
              <a:cxnLst/>
              <a:rect l="l" t="t" r="r" b="b"/>
              <a:pathLst>
                <a:path w="2539" h="1905">
                  <a:moveTo>
                    <a:pt x="2374" y="0"/>
                  </a:moveTo>
                  <a:lnTo>
                    <a:pt x="0" y="1358"/>
                  </a:lnTo>
                </a:path>
              </a:pathLst>
            </a:custGeom>
            <a:ln w="3175">
              <a:solidFill>
                <a:srgbClr val="565658"/>
              </a:solidFill>
            </a:ln>
          </p:spPr>
          <p:txBody>
            <a:bodyPr wrap="square" lIns="0" tIns="0" rIns="0" bIns="0" rtlCol="0"/>
            <a:lstStyle/>
            <a:p/>
          </p:txBody>
        </p:sp>
        <p:sp>
          <p:nvSpPr>
            <p:cNvPr id="952" name="object 952" descr=""/>
            <p:cNvSpPr/>
            <p:nvPr/>
          </p:nvSpPr>
          <p:spPr>
            <a:xfrm>
              <a:off x="2394739" y="2428223"/>
              <a:ext cx="1905" cy="635"/>
            </a:xfrm>
            <a:custGeom>
              <a:avLst/>
              <a:gdLst/>
              <a:ahLst/>
              <a:cxnLst/>
              <a:rect l="l" t="t" r="r" b="b"/>
              <a:pathLst>
                <a:path w="1905" h="635">
                  <a:moveTo>
                    <a:pt x="0" y="0"/>
                  </a:moveTo>
                  <a:lnTo>
                    <a:pt x="292" y="241"/>
                  </a:lnTo>
                  <a:lnTo>
                    <a:pt x="533" y="304"/>
                  </a:lnTo>
                  <a:lnTo>
                    <a:pt x="800" y="279"/>
                  </a:lnTo>
                  <a:lnTo>
                    <a:pt x="1092" y="190"/>
                  </a:lnTo>
                  <a:lnTo>
                    <a:pt x="1231" y="101"/>
                  </a:lnTo>
                  <a:lnTo>
                    <a:pt x="1371" y="0"/>
                  </a:lnTo>
                </a:path>
              </a:pathLst>
            </a:custGeom>
            <a:ln w="3175">
              <a:solidFill>
                <a:srgbClr val="565658"/>
              </a:solidFill>
            </a:ln>
          </p:spPr>
          <p:txBody>
            <a:bodyPr wrap="square" lIns="0" tIns="0" rIns="0" bIns="0" rtlCol="0"/>
            <a:lstStyle/>
            <a:p/>
          </p:txBody>
        </p:sp>
        <p:sp>
          <p:nvSpPr>
            <p:cNvPr id="953" name="object 953" descr=""/>
            <p:cNvSpPr/>
            <p:nvPr/>
          </p:nvSpPr>
          <p:spPr>
            <a:xfrm>
              <a:off x="2292861" y="2461752"/>
              <a:ext cx="0" cy="3175"/>
            </a:xfrm>
            <a:custGeom>
              <a:avLst/>
              <a:gdLst/>
              <a:ahLst/>
              <a:cxnLst/>
              <a:rect l="l" t="t" r="r" b="b"/>
              <a:pathLst>
                <a:path w="0" h="3175">
                  <a:moveTo>
                    <a:pt x="0" y="0"/>
                  </a:moveTo>
                  <a:lnTo>
                    <a:pt x="0" y="2743"/>
                  </a:lnTo>
                </a:path>
              </a:pathLst>
            </a:custGeom>
            <a:ln w="3175">
              <a:solidFill>
                <a:srgbClr val="565658"/>
              </a:solidFill>
            </a:ln>
          </p:spPr>
          <p:txBody>
            <a:bodyPr wrap="square" lIns="0" tIns="0" rIns="0" bIns="0" rtlCol="0"/>
            <a:lstStyle/>
            <a:p/>
          </p:txBody>
        </p:sp>
        <p:sp>
          <p:nvSpPr>
            <p:cNvPr id="954" name="object 954" descr=""/>
            <p:cNvSpPr/>
            <p:nvPr/>
          </p:nvSpPr>
          <p:spPr>
            <a:xfrm>
              <a:off x="2396110" y="2420991"/>
              <a:ext cx="8890" cy="7620"/>
            </a:xfrm>
            <a:custGeom>
              <a:avLst/>
              <a:gdLst/>
              <a:ahLst/>
              <a:cxnLst/>
              <a:rect l="l" t="t" r="r" b="b"/>
              <a:pathLst>
                <a:path w="8889" h="7619">
                  <a:moveTo>
                    <a:pt x="0" y="7239"/>
                  </a:moveTo>
                  <a:lnTo>
                    <a:pt x="4330" y="3784"/>
                  </a:lnTo>
                  <a:lnTo>
                    <a:pt x="8318" y="0"/>
                  </a:lnTo>
                </a:path>
              </a:pathLst>
            </a:custGeom>
            <a:ln w="3175">
              <a:solidFill>
                <a:srgbClr val="565658"/>
              </a:solidFill>
            </a:ln>
          </p:spPr>
          <p:txBody>
            <a:bodyPr wrap="square" lIns="0" tIns="0" rIns="0" bIns="0" rtlCol="0"/>
            <a:lstStyle/>
            <a:p/>
          </p:txBody>
        </p:sp>
        <p:sp>
          <p:nvSpPr>
            <p:cNvPr id="955" name="object 955" descr=""/>
            <p:cNvSpPr/>
            <p:nvPr/>
          </p:nvSpPr>
          <p:spPr>
            <a:xfrm>
              <a:off x="2404438" y="2419780"/>
              <a:ext cx="635" cy="1270"/>
            </a:xfrm>
            <a:custGeom>
              <a:avLst/>
              <a:gdLst/>
              <a:ahLst/>
              <a:cxnLst/>
              <a:rect l="l" t="t" r="r" b="b"/>
              <a:pathLst>
                <a:path w="635" h="1269">
                  <a:moveTo>
                    <a:pt x="0" y="1219"/>
                  </a:moveTo>
                  <a:lnTo>
                    <a:pt x="444" y="457"/>
                  </a:lnTo>
                  <a:lnTo>
                    <a:pt x="431" y="165"/>
                  </a:lnTo>
                  <a:lnTo>
                    <a:pt x="292" y="0"/>
                  </a:lnTo>
                </a:path>
              </a:pathLst>
            </a:custGeom>
            <a:ln w="3175">
              <a:solidFill>
                <a:srgbClr val="565658"/>
              </a:solidFill>
            </a:ln>
          </p:spPr>
          <p:txBody>
            <a:bodyPr wrap="square" lIns="0" tIns="0" rIns="0" bIns="0" rtlCol="0"/>
            <a:lstStyle/>
            <a:p/>
          </p:txBody>
        </p:sp>
        <p:sp>
          <p:nvSpPr>
            <p:cNvPr id="956" name="object 956" descr=""/>
            <p:cNvSpPr/>
            <p:nvPr/>
          </p:nvSpPr>
          <p:spPr>
            <a:xfrm>
              <a:off x="2292861" y="2461752"/>
              <a:ext cx="635" cy="3175"/>
            </a:xfrm>
            <a:custGeom>
              <a:avLst/>
              <a:gdLst/>
              <a:ahLst/>
              <a:cxnLst/>
              <a:rect l="l" t="t" r="r" b="b"/>
              <a:pathLst>
                <a:path w="635" h="3175">
                  <a:moveTo>
                    <a:pt x="0" y="0"/>
                  </a:moveTo>
                  <a:lnTo>
                    <a:pt x="355" y="1371"/>
                  </a:lnTo>
                  <a:lnTo>
                    <a:pt x="0" y="2743"/>
                  </a:lnTo>
                </a:path>
              </a:pathLst>
            </a:custGeom>
            <a:ln w="3175">
              <a:solidFill>
                <a:srgbClr val="565658"/>
              </a:solidFill>
            </a:ln>
          </p:spPr>
          <p:txBody>
            <a:bodyPr wrap="square" lIns="0" tIns="0" rIns="0" bIns="0" rtlCol="0"/>
            <a:lstStyle/>
            <a:p/>
          </p:txBody>
        </p:sp>
        <p:sp>
          <p:nvSpPr>
            <p:cNvPr id="957" name="object 957" descr=""/>
            <p:cNvSpPr/>
            <p:nvPr/>
          </p:nvSpPr>
          <p:spPr>
            <a:xfrm>
              <a:off x="2287748" y="2461763"/>
              <a:ext cx="635" cy="3175"/>
            </a:xfrm>
            <a:custGeom>
              <a:avLst/>
              <a:gdLst/>
              <a:ahLst/>
              <a:cxnLst/>
              <a:rect l="l" t="t" r="r" b="b"/>
              <a:pathLst>
                <a:path w="635" h="3175">
                  <a:moveTo>
                    <a:pt x="355" y="2743"/>
                  </a:moveTo>
                  <a:lnTo>
                    <a:pt x="0" y="1371"/>
                  </a:lnTo>
                  <a:lnTo>
                    <a:pt x="355" y="0"/>
                  </a:lnTo>
                </a:path>
              </a:pathLst>
            </a:custGeom>
            <a:ln w="3175">
              <a:solidFill>
                <a:srgbClr val="565658"/>
              </a:solidFill>
            </a:ln>
          </p:spPr>
          <p:txBody>
            <a:bodyPr wrap="square" lIns="0" tIns="0" rIns="0" bIns="0" rtlCol="0"/>
            <a:lstStyle/>
            <a:p/>
          </p:txBody>
        </p:sp>
        <p:sp>
          <p:nvSpPr>
            <p:cNvPr id="958" name="object 958" descr=""/>
            <p:cNvSpPr/>
            <p:nvPr/>
          </p:nvSpPr>
          <p:spPr>
            <a:xfrm>
              <a:off x="2399200" y="2108132"/>
              <a:ext cx="57150" cy="95250"/>
            </a:xfrm>
            <a:custGeom>
              <a:avLst/>
              <a:gdLst/>
              <a:ahLst/>
              <a:cxnLst/>
              <a:rect l="l" t="t" r="r" b="b"/>
              <a:pathLst>
                <a:path w="57150" h="95250">
                  <a:moveTo>
                    <a:pt x="53378" y="95211"/>
                  </a:moveTo>
                  <a:lnTo>
                    <a:pt x="56197" y="83286"/>
                  </a:lnTo>
                  <a:lnTo>
                    <a:pt x="56680" y="64960"/>
                  </a:lnTo>
                  <a:lnTo>
                    <a:pt x="55816" y="58889"/>
                  </a:lnTo>
                  <a:lnTo>
                    <a:pt x="38722" y="23418"/>
                  </a:lnTo>
                  <a:lnTo>
                    <a:pt x="11633" y="3809"/>
                  </a:lnTo>
                  <a:lnTo>
                    <a:pt x="0" y="0"/>
                  </a:lnTo>
                </a:path>
              </a:pathLst>
            </a:custGeom>
            <a:ln w="3175">
              <a:solidFill>
                <a:srgbClr val="565658"/>
              </a:solidFill>
            </a:ln>
          </p:spPr>
          <p:txBody>
            <a:bodyPr wrap="square" lIns="0" tIns="0" rIns="0" bIns="0" rtlCol="0"/>
            <a:lstStyle/>
            <a:p/>
          </p:txBody>
        </p:sp>
        <p:sp>
          <p:nvSpPr>
            <p:cNvPr id="959" name="object 959" descr=""/>
            <p:cNvSpPr/>
            <p:nvPr/>
          </p:nvSpPr>
          <p:spPr>
            <a:xfrm>
              <a:off x="2288104" y="2462752"/>
              <a:ext cx="0" cy="1905"/>
            </a:xfrm>
            <a:custGeom>
              <a:avLst/>
              <a:gdLst/>
              <a:ahLst/>
              <a:cxnLst/>
              <a:rect l="l" t="t" r="r" b="b"/>
              <a:pathLst>
                <a:path w="0" h="1905">
                  <a:moveTo>
                    <a:pt x="0" y="0"/>
                  </a:moveTo>
                  <a:lnTo>
                    <a:pt x="0" y="1752"/>
                  </a:lnTo>
                </a:path>
              </a:pathLst>
            </a:custGeom>
            <a:ln w="3175">
              <a:solidFill>
                <a:srgbClr val="565658"/>
              </a:solidFill>
            </a:ln>
          </p:spPr>
          <p:txBody>
            <a:bodyPr wrap="square" lIns="0" tIns="0" rIns="0" bIns="0" rtlCol="0"/>
            <a:lstStyle/>
            <a:p/>
          </p:txBody>
        </p:sp>
        <p:sp>
          <p:nvSpPr>
            <p:cNvPr id="960" name="object 960" descr=""/>
            <p:cNvSpPr/>
            <p:nvPr/>
          </p:nvSpPr>
          <p:spPr>
            <a:xfrm>
              <a:off x="2429634" y="2202953"/>
              <a:ext cx="23495" cy="1270"/>
            </a:xfrm>
            <a:custGeom>
              <a:avLst/>
              <a:gdLst/>
              <a:ahLst/>
              <a:cxnLst/>
              <a:rect l="l" t="t" r="r" b="b"/>
              <a:pathLst>
                <a:path w="23494" h="1269">
                  <a:moveTo>
                    <a:pt x="0" y="0"/>
                  </a:moveTo>
                  <a:lnTo>
                    <a:pt x="8318" y="381"/>
                  </a:lnTo>
                  <a:lnTo>
                    <a:pt x="15989" y="698"/>
                  </a:lnTo>
                  <a:lnTo>
                    <a:pt x="18783" y="749"/>
                  </a:lnTo>
                  <a:lnTo>
                    <a:pt x="21132" y="723"/>
                  </a:lnTo>
                  <a:lnTo>
                    <a:pt x="22352" y="622"/>
                  </a:lnTo>
                  <a:lnTo>
                    <a:pt x="22936" y="381"/>
                  </a:lnTo>
                </a:path>
              </a:pathLst>
            </a:custGeom>
            <a:ln w="3175">
              <a:solidFill>
                <a:srgbClr val="565658"/>
              </a:solidFill>
            </a:ln>
          </p:spPr>
          <p:txBody>
            <a:bodyPr wrap="square" lIns="0" tIns="0" rIns="0" bIns="0" rtlCol="0"/>
            <a:lstStyle/>
            <a:p/>
          </p:txBody>
        </p:sp>
        <p:sp>
          <p:nvSpPr>
            <p:cNvPr id="961" name="object 961" descr=""/>
            <p:cNvSpPr/>
            <p:nvPr/>
          </p:nvSpPr>
          <p:spPr>
            <a:xfrm>
              <a:off x="2391947" y="2108125"/>
              <a:ext cx="7620" cy="29209"/>
            </a:xfrm>
            <a:custGeom>
              <a:avLst/>
              <a:gdLst/>
              <a:ahLst/>
              <a:cxnLst/>
              <a:rect l="l" t="t" r="r" b="b"/>
              <a:pathLst>
                <a:path w="7619" h="29210">
                  <a:moveTo>
                    <a:pt x="7264" y="0"/>
                  </a:moveTo>
                  <a:lnTo>
                    <a:pt x="3975" y="13081"/>
                  </a:lnTo>
                  <a:lnTo>
                    <a:pt x="2222" y="20116"/>
                  </a:lnTo>
                  <a:lnTo>
                    <a:pt x="1625" y="22479"/>
                  </a:lnTo>
                  <a:lnTo>
                    <a:pt x="0" y="28994"/>
                  </a:lnTo>
                </a:path>
              </a:pathLst>
            </a:custGeom>
            <a:ln w="3175">
              <a:solidFill>
                <a:srgbClr val="565658"/>
              </a:solidFill>
            </a:ln>
          </p:spPr>
          <p:txBody>
            <a:bodyPr wrap="square" lIns="0" tIns="0" rIns="0" bIns="0" rtlCol="0"/>
            <a:lstStyle/>
            <a:p/>
          </p:txBody>
        </p:sp>
        <p:sp>
          <p:nvSpPr>
            <p:cNvPr id="962" name="object 962" descr=""/>
            <p:cNvSpPr/>
            <p:nvPr/>
          </p:nvSpPr>
          <p:spPr>
            <a:xfrm>
              <a:off x="2445684" y="2156569"/>
              <a:ext cx="5715" cy="1270"/>
            </a:xfrm>
            <a:custGeom>
              <a:avLst/>
              <a:gdLst/>
              <a:ahLst/>
              <a:cxnLst/>
              <a:rect l="l" t="t" r="r" b="b"/>
              <a:pathLst>
                <a:path w="5714" h="1269">
                  <a:moveTo>
                    <a:pt x="5461" y="0"/>
                  </a:moveTo>
                  <a:lnTo>
                    <a:pt x="4584" y="152"/>
                  </a:lnTo>
                  <a:lnTo>
                    <a:pt x="0" y="939"/>
                  </a:lnTo>
                </a:path>
              </a:pathLst>
            </a:custGeom>
            <a:ln w="3175">
              <a:solidFill>
                <a:srgbClr val="565658"/>
              </a:solidFill>
            </a:ln>
          </p:spPr>
          <p:txBody>
            <a:bodyPr wrap="square" lIns="0" tIns="0" rIns="0" bIns="0" rtlCol="0"/>
            <a:lstStyle/>
            <a:p/>
          </p:txBody>
        </p:sp>
        <p:sp>
          <p:nvSpPr>
            <p:cNvPr id="963" name="object 963" descr=""/>
            <p:cNvSpPr/>
            <p:nvPr/>
          </p:nvSpPr>
          <p:spPr>
            <a:xfrm>
              <a:off x="2285445" y="2458075"/>
              <a:ext cx="10160" cy="10160"/>
            </a:xfrm>
            <a:custGeom>
              <a:avLst/>
              <a:gdLst/>
              <a:ahLst/>
              <a:cxnLst/>
              <a:rect l="l" t="t" r="r" b="b"/>
              <a:pathLst>
                <a:path w="10160" h="10160">
                  <a:moveTo>
                    <a:pt x="0" y="5054"/>
                  </a:moveTo>
                  <a:lnTo>
                    <a:pt x="381" y="3136"/>
                  </a:lnTo>
                  <a:lnTo>
                    <a:pt x="1485" y="1485"/>
                  </a:lnTo>
                  <a:lnTo>
                    <a:pt x="3111" y="393"/>
                  </a:lnTo>
                  <a:lnTo>
                    <a:pt x="5041" y="0"/>
                  </a:lnTo>
                  <a:lnTo>
                    <a:pt x="6985" y="393"/>
                  </a:lnTo>
                  <a:lnTo>
                    <a:pt x="8610" y="1485"/>
                  </a:lnTo>
                  <a:lnTo>
                    <a:pt x="9702" y="3136"/>
                  </a:lnTo>
                  <a:lnTo>
                    <a:pt x="10071" y="5054"/>
                  </a:lnTo>
                  <a:lnTo>
                    <a:pt x="9702" y="6997"/>
                  </a:lnTo>
                  <a:lnTo>
                    <a:pt x="8610" y="8623"/>
                  </a:lnTo>
                  <a:lnTo>
                    <a:pt x="6985" y="9715"/>
                  </a:lnTo>
                  <a:lnTo>
                    <a:pt x="5041" y="10096"/>
                  </a:lnTo>
                  <a:lnTo>
                    <a:pt x="3111" y="9715"/>
                  </a:lnTo>
                  <a:lnTo>
                    <a:pt x="1485" y="8623"/>
                  </a:lnTo>
                  <a:lnTo>
                    <a:pt x="381" y="6997"/>
                  </a:lnTo>
                  <a:lnTo>
                    <a:pt x="0" y="5054"/>
                  </a:lnTo>
                </a:path>
              </a:pathLst>
            </a:custGeom>
            <a:ln w="3175">
              <a:solidFill>
                <a:srgbClr val="565658"/>
              </a:solidFill>
            </a:ln>
          </p:spPr>
          <p:txBody>
            <a:bodyPr wrap="square" lIns="0" tIns="0" rIns="0" bIns="0" rtlCol="0"/>
            <a:lstStyle/>
            <a:p/>
          </p:txBody>
        </p:sp>
        <p:sp>
          <p:nvSpPr>
            <p:cNvPr id="964" name="object 964" descr=""/>
            <p:cNvSpPr/>
            <p:nvPr/>
          </p:nvSpPr>
          <p:spPr>
            <a:xfrm>
              <a:off x="2286034" y="2458684"/>
              <a:ext cx="9525" cy="9525"/>
            </a:xfrm>
            <a:custGeom>
              <a:avLst/>
              <a:gdLst/>
              <a:ahLst/>
              <a:cxnLst/>
              <a:rect l="l" t="t" r="r" b="b"/>
              <a:pathLst>
                <a:path w="9525" h="9525">
                  <a:moveTo>
                    <a:pt x="0" y="4445"/>
                  </a:moveTo>
                  <a:lnTo>
                    <a:pt x="330" y="6159"/>
                  </a:lnTo>
                  <a:lnTo>
                    <a:pt x="1308" y="7607"/>
                  </a:lnTo>
                  <a:lnTo>
                    <a:pt x="2730" y="8585"/>
                  </a:lnTo>
                  <a:lnTo>
                    <a:pt x="4457" y="8915"/>
                  </a:lnTo>
                  <a:lnTo>
                    <a:pt x="6159" y="8585"/>
                  </a:lnTo>
                  <a:lnTo>
                    <a:pt x="7607" y="7607"/>
                  </a:lnTo>
                  <a:lnTo>
                    <a:pt x="8572" y="6159"/>
                  </a:lnTo>
                  <a:lnTo>
                    <a:pt x="8902" y="4445"/>
                  </a:lnTo>
                  <a:lnTo>
                    <a:pt x="8572" y="2730"/>
                  </a:lnTo>
                  <a:lnTo>
                    <a:pt x="7607" y="1295"/>
                  </a:lnTo>
                  <a:lnTo>
                    <a:pt x="6159" y="330"/>
                  </a:lnTo>
                  <a:lnTo>
                    <a:pt x="4457" y="0"/>
                  </a:lnTo>
                  <a:lnTo>
                    <a:pt x="2730" y="330"/>
                  </a:lnTo>
                  <a:lnTo>
                    <a:pt x="1308" y="1295"/>
                  </a:lnTo>
                  <a:lnTo>
                    <a:pt x="330" y="2730"/>
                  </a:lnTo>
                  <a:lnTo>
                    <a:pt x="0" y="4445"/>
                  </a:lnTo>
                </a:path>
              </a:pathLst>
            </a:custGeom>
            <a:ln w="3175">
              <a:solidFill>
                <a:srgbClr val="565658"/>
              </a:solidFill>
            </a:ln>
          </p:spPr>
          <p:txBody>
            <a:bodyPr wrap="square" lIns="0" tIns="0" rIns="0" bIns="0" rtlCol="0"/>
            <a:lstStyle/>
            <a:p/>
          </p:txBody>
        </p:sp>
        <p:sp>
          <p:nvSpPr>
            <p:cNvPr id="965" name="object 965" descr=""/>
            <p:cNvSpPr/>
            <p:nvPr/>
          </p:nvSpPr>
          <p:spPr>
            <a:xfrm>
              <a:off x="2451143" y="2155341"/>
              <a:ext cx="635" cy="1270"/>
            </a:xfrm>
            <a:custGeom>
              <a:avLst/>
              <a:gdLst/>
              <a:ahLst/>
              <a:cxnLst/>
              <a:rect l="l" t="t" r="r" b="b"/>
              <a:pathLst>
                <a:path w="635" h="1269">
                  <a:moveTo>
                    <a:pt x="114" y="0"/>
                  </a:moveTo>
                  <a:lnTo>
                    <a:pt x="228" y="342"/>
                  </a:lnTo>
                  <a:lnTo>
                    <a:pt x="279" y="673"/>
                  </a:lnTo>
                  <a:lnTo>
                    <a:pt x="253" y="927"/>
                  </a:lnTo>
                  <a:lnTo>
                    <a:pt x="177" y="1130"/>
                  </a:lnTo>
                  <a:lnTo>
                    <a:pt x="12" y="1219"/>
                  </a:lnTo>
                </a:path>
              </a:pathLst>
            </a:custGeom>
            <a:ln w="3175">
              <a:solidFill>
                <a:srgbClr val="565658"/>
              </a:solidFill>
            </a:ln>
          </p:spPr>
          <p:txBody>
            <a:bodyPr wrap="square" lIns="0" tIns="0" rIns="0" bIns="0" rtlCol="0"/>
            <a:lstStyle/>
            <a:p/>
          </p:txBody>
        </p:sp>
        <p:sp>
          <p:nvSpPr>
            <p:cNvPr id="966" name="object 966" descr=""/>
            <p:cNvSpPr/>
            <p:nvPr/>
          </p:nvSpPr>
          <p:spPr>
            <a:xfrm>
              <a:off x="2289308" y="2460759"/>
              <a:ext cx="2540" cy="635"/>
            </a:xfrm>
            <a:custGeom>
              <a:avLst/>
              <a:gdLst/>
              <a:ahLst/>
              <a:cxnLst/>
              <a:rect l="l" t="t" r="r" b="b"/>
              <a:pathLst>
                <a:path w="2539" h="635">
                  <a:moveTo>
                    <a:pt x="2374" y="304"/>
                  </a:moveTo>
                  <a:lnTo>
                    <a:pt x="1181" y="0"/>
                  </a:lnTo>
                  <a:lnTo>
                    <a:pt x="0" y="304"/>
                  </a:lnTo>
                </a:path>
              </a:pathLst>
            </a:custGeom>
            <a:ln w="3175">
              <a:solidFill>
                <a:srgbClr val="565658"/>
              </a:solidFill>
            </a:ln>
          </p:spPr>
          <p:txBody>
            <a:bodyPr wrap="square" lIns="0" tIns="0" rIns="0" bIns="0" rtlCol="0"/>
            <a:lstStyle/>
            <a:p/>
          </p:txBody>
        </p:sp>
        <p:sp>
          <p:nvSpPr>
            <p:cNvPr id="967" name="object 967" descr=""/>
            <p:cNvSpPr/>
            <p:nvPr/>
          </p:nvSpPr>
          <p:spPr>
            <a:xfrm>
              <a:off x="2446514" y="2145308"/>
              <a:ext cx="5080" cy="10160"/>
            </a:xfrm>
            <a:custGeom>
              <a:avLst/>
              <a:gdLst/>
              <a:ahLst/>
              <a:cxnLst/>
              <a:rect l="l" t="t" r="r" b="b"/>
              <a:pathLst>
                <a:path w="5080" h="10160">
                  <a:moveTo>
                    <a:pt x="0" y="0"/>
                  </a:moveTo>
                  <a:lnTo>
                    <a:pt x="2565" y="4914"/>
                  </a:lnTo>
                  <a:lnTo>
                    <a:pt x="4749" y="10033"/>
                  </a:lnTo>
                </a:path>
              </a:pathLst>
            </a:custGeom>
            <a:ln w="3175">
              <a:solidFill>
                <a:srgbClr val="565658"/>
              </a:solidFill>
            </a:ln>
          </p:spPr>
          <p:txBody>
            <a:bodyPr wrap="square" lIns="0" tIns="0" rIns="0" bIns="0" rtlCol="0"/>
            <a:lstStyle/>
            <a:p/>
          </p:txBody>
        </p:sp>
        <p:sp>
          <p:nvSpPr>
            <p:cNvPr id="968" name="object 968" descr=""/>
            <p:cNvSpPr/>
            <p:nvPr/>
          </p:nvSpPr>
          <p:spPr>
            <a:xfrm>
              <a:off x="2291680" y="2461072"/>
              <a:ext cx="1270" cy="2540"/>
            </a:xfrm>
            <a:custGeom>
              <a:avLst/>
              <a:gdLst/>
              <a:ahLst/>
              <a:cxnLst/>
              <a:rect l="l" t="t" r="r" b="b"/>
              <a:pathLst>
                <a:path w="1269" h="2539">
                  <a:moveTo>
                    <a:pt x="1181" y="2057"/>
                  </a:moveTo>
                  <a:lnTo>
                    <a:pt x="482" y="381"/>
                  </a:lnTo>
                  <a:lnTo>
                    <a:pt x="0" y="0"/>
                  </a:lnTo>
                </a:path>
              </a:pathLst>
            </a:custGeom>
            <a:ln w="3175">
              <a:solidFill>
                <a:srgbClr val="565658"/>
              </a:solidFill>
            </a:ln>
          </p:spPr>
          <p:txBody>
            <a:bodyPr wrap="square" lIns="0" tIns="0" rIns="0" bIns="0" rtlCol="0"/>
            <a:lstStyle/>
            <a:p/>
          </p:txBody>
        </p:sp>
        <p:sp>
          <p:nvSpPr>
            <p:cNvPr id="969" name="object 969" descr=""/>
            <p:cNvSpPr/>
            <p:nvPr/>
          </p:nvSpPr>
          <p:spPr>
            <a:xfrm>
              <a:off x="2291683" y="2463125"/>
              <a:ext cx="1270" cy="2540"/>
            </a:xfrm>
            <a:custGeom>
              <a:avLst/>
              <a:gdLst/>
              <a:ahLst/>
              <a:cxnLst/>
              <a:rect l="l" t="t" r="r" b="b"/>
              <a:pathLst>
                <a:path w="1269" h="2539">
                  <a:moveTo>
                    <a:pt x="0" y="2057"/>
                  </a:moveTo>
                  <a:lnTo>
                    <a:pt x="482" y="1689"/>
                  </a:lnTo>
                  <a:lnTo>
                    <a:pt x="1181" y="0"/>
                  </a:lnTo>
                </a:path>
              </a:pathLst>
            </a:custGeom>
            <a:ln w="3175">
              <a:solidFill>
                <a:srgbClr val="565658"/>
              </a:solidFill>
            </a:ln>
          </p:spPr>
          <p:txBody>
            <a:bodyPr wrap="square" lIns="0" tIns="0" rIns="0" bIns="0" rtlCol="0"/>
            <a:lstStyle/>
            <a:p/>
          </p:txBody>
        </p:sp>
        <p:sp>
          <p:nvSpPr>
            <p:cNvPr id="970" name="object 970" descr=""/>
            <p:cNvSpPr/>
            <p:nvPr/>
          </p:nvSpPr>
          <p:spPr>
            <a:xfrm>
              <a:off x="2445333" y="2144609"/>
              <a:ext cx="1270" cy="1270"/>
            </a:xfrm>
            <a:custGeom>
              <a:avLst/>
              <a:gdLst/>
              <a:ahLst/>
              <a:cxnLst/>
              <a:rect l="l" t="t" r="r" b="b"/>
              <a:pathLst>
                <a:path w="1269" h="1269">
                  <a:moveTo>
                    <a:pt x="1181" y="698"/>
                  </a:moveTo>
                  <a:lnTo>
                    <a:pt x="1054" y="482"/>
                  </a:lnTo>
                  <a:lnTo>
                    <a:pt x="927" y="368"/>
                  </a:lnTo>
                  <a:lnTo>
                    <a:pt x="812" y="228"/>
                  </a:lnTo>
                  <a:lnTo>
                    <a:pt x="660" y="126"/>
                  </a:lnTo>
                  <a:lnTo>
                    <a:pt x="507" y="63"/>
                  </a:lnTo>
                  <a:lnTo>
                    <a:pt x="279" y="0"/>
                  </a:lnTo>
                  <a:lnTo>
                    <a:pt x="0" y="114"/>
                  </a:lnTo>
                </a:path>
              </a:pathLst>
            </a:custGeom>
            <a:ln w="3175">
              <a:solidFill>
                <a:srgbClr val="565658"/>
              </a:solidFill>
            </a:ln>
          </p:spPr>
          <p:txBody>
            <a:bodyPr wrap="square" lIns="0" tIns="0" rIns="0" bIns="0" rtlCol="0"/>
            <a:lstStyle/>
            <a:p/>
          </p:txBody>
        </p:sp>
        <p:sp>
          <p:nvSpPr>
            <p:cNvPr id="971" name="object 971" descr=""/>
            <p:cNvSpPr/>
            <p:nvPr/>
          </p:nvSpPr>
          <p:spPr>
            <a:xfrm>
              <a:off x="2289295" y="2465183"/>
              <a:ext cx="2540" cy="635"/>
            </a:xfrm>
            <a:custGeom>
              <a:avLst/>
              <a:gdLst/>
              <a:ahLst/>
              <a:cxnLst/>
              <a:rect l="l" t="t" r="r" b="b"/>
              <a:pathLst>
                <a:path w="2539" h="635">
                  <a:moveTo>
                    <a:pt x="0" y="0"/>
                  </a:moveTo>
                  <a:lnTo>
                    <a:pt x="1193" y="330"/>
                  </a:lnTo>
                  <a:lnTo>
                    <a:pt x="2374" y="0"/>
                  </a:lnTo>
                </a:path>
              </a:pathLst>
            </a:custGeom>
            <a:ln w="3175">
              <a:solidFill>
                <a:srgbClr val="565658"/>
              </a:solidFill>
            </a:ln>
          </p:spPr>
          <p:txBody>
            <a:bodyPr wrap="square" lIns="0" tIns="0" rIns="0" bIns="0" rtlCol="0"/>
            <a:lstStyle/>
            <a:p/>
          </p:txBody>
        </p:sp>
        <p:sp>
          <p:nvSpPr>
            <p:cNvPr id="972" name="object 972" descr=""/>
            <p:cNvSpPr/>
            <p:nvPr/>
          </p:nvSpPr>
          <p:spPr>
            <a:xfrm>
              <a:off x="2288104" y="2463129"/>
              <a:ext cx="1270" cy="2540"/>
            </a:xfrm>
            <a:custGeom>
              <a:avLst/>
              <a:gdLst/>
              <a:ahLst/>
              <a:cxnLst/>
              <a:rect l="l" t="t" r="r" b="b"/>
              <a:pathLst>
                <a:path w="1269" h="2539">
                  <a:moveTo>
                    <a:pt x="0" y="0"/>
                  </a:moveTo>
                  <a:lnTo>
                    <a:pt x="723" y="1689"/>
                  </a:lnTo>
                  <a:lnTo>
                    <a:pt x="1193" y="2057"/>
                  </a:lnTo>
                </a:path>
              </a:pathLst>
            </a:custGeom>
            <a:ln w="3175">
              <a:solidFill>
                <a:srgbClr val="565658"/>
              </a:solidFill>
            </a:ln>
          </p:spPr>
          <p:txBody>
            <a:bodyPr wrap="square" lIns="0" tIns="0" rIns="0" bIns="0" rtlCol="0"/>
            <a:lstStyle/>
            <a:p/>
          </p:txBody>
        </p:sp>
        <p:sp>
          <p:nvSpPr>
            <p:cNvPr id="973" name="object 973" descr=""/>
            <p:cNvSpPr/>
            <p:nvPr/>
          </p:nvSpPr>
          <p:spPr>
            <a:xfrm>
              <a:off x="2441277" y="2144736"/>
              <a:ext cx="4445" cy="3810"/>
            </a:xfrm>
            <a:custGeom>
              <a:avLst/>
              <a:gdLst/>
              <a:ahLst/>
              <a:cxnLst/>
              <a:rect l="l" t="t" r="r" b="b"/>
              <a:pathLst>
                <a:path w="4444" h="3810">
                  <a:moveTo>
                    <a:pt x="4063" y="0"/>
                  </a:moveTo>
                  <a:lnTo>
                    <a:pt x="2146" y="1587"/>
                  </a:lnTo>
                  <a:lnTo>
                    <a:pt x="0" y="3352"/>
                  </a:lnTo>
                </a:path>
              </a:pathLst>
            </a:custGeom>
            <a:ln w="3175">
              <a:solidFill>
                <a:srgbClr val="565658"/>
              </a:solidFill>
            </a:ln>
          </p:spPr>
          <p:txBody>
            <a:bodyPr wrap="square" lIns="0" tIns="0" rIns="0" bIns="0" rtlCol="0"/>
            <a:lstStyle/>
            <a:p/>
          </p:txBody>
        </p:sp>
        <p:sp>
          <p:nvSpPr>
            <p:cNvPr id="974" name="object 974" descr=""/>
            <p:cNvSpPr/>
            <p:nvPr/>
          </p:nvSpPr>
          <p:spPr>
            <a:xfrm>
              <a:off x="2288104" y="2461072"/>
              <a:ext cx="1270" cy="2540"/>
            </a:xfrm>
            <a:custGeom>
              <a:avLst/>
              <a:gdLst/>
              <a:ahLst/>
              <a:cxnLst/>
              <a:rect l="l" t="t" r="r" b="b"/>
              <a:pathLst>
                <a:path w="1269" h="2539">
                  <a:moveTo>
                    <a:pt x="0" y="2057"/>
                  </a:moveTo>
                  <a:lnTo>
                    <a:pt x="723" y="381"/>
                  </a:lnTo>
                  <a:lnTo>
                    <a:pt x="1193" y="0"/>
                  </a:lnTo>
                </a:path>
              </a:pathLst>
            </a:custGeom>
            <a:ln w="3175">
              <a:solidFill>
                <a:srgbClr val="565658"/>
              </a:solidFill>
            </a:ln>
          </p:spPr>
          <p:txBody>
            <a:bodyPr wrap="square" lIns="0" tIns="0" rIns="0" bIns="0" rtlCol="0"/>
            <a:lstStyle/>
            <a:p/>
          </p:txBody>
        </p:sp>
        <p:sp>
          <p:nvSpPr>
            <p:cNvPr id="975" name="object 975" descr=""/>
            <p:cNvSpPr/>
            <p:nvPr/>
          </p:nvSpPr>
          <p:spPr>
            <a:xfrm>
              <a:off x="2419619" y="2324002"/>
              <a:ext cx="7620" cy="1270"/>
            </a:xfrm>
            <a:custGeom>
              <a:avLst/>
              <a:gdLst/>
              <a:ahLst/>
              <a:cxnLst/>
              <a:rect l="l" t="t" r="r" b="b"/>
              <a:pathLst>
                <a:path w="7619" h="1269">
                  <a:moveTo>
                    <a:pt x="0" y="1231"/>
                  </a:moveTo>
                  <a:lnTo>
                    <a:pt x="4038" y="507"/>
                  </a:lnTo>
                  <a:lnTo>
                    <a:pt x="4533" y="444"/>
                  </a:lnTo>
                  <a:lnTo>
                    <a:pt x="5600" y="241"/>
                  </a:lnTo>
                  <a:lnTo>
                    <a:pt x="6705" y="63"/>
                  </a:lnTo>
                  <a:lnTo>
                    <a:pt x="6908" y="12"/>
                  </a:lnTo>
                  <a:lnTo>
                    <a:pt x="7035" y="0"/>
                  </a:lnTo>
                </a:path>
              </a:pathLst>
            </a:custGeom>
            <a:ln w="3175">
              <a:solidFill>
                <a:srgbClr val="565658"/>
              </a:solidFill>
            </a:ln>
          </p:spPr>
          <p:txBody>
            <a:bodyPr wrap="square" lIns="0" tIns="0" rIns="0" bIns="0" rtlCol="0"/>
            <a:lstStyle/>
            <a:p/>
          </p:txBody>
        </p:sp>
        <p:sp>
          <p:nvSpPr>
            <p:cNvPr id="976" name="object 976" descr=""/>
            <p:cNvSpPr/>
            <p:nvPr/>
          </p:nvSpPr>
          <p:spPr>
            <a:xfrm>
              <a:off x="2439351" y="2148094"/>
              <a:ext cx="6350" cy="9525"/>
            </a:xfrm>
            <a:custGeom>
              <a:avLst/>
              <a:gdLst/>
              <a:ahLst/>
              <a:cxnLst/>
              <a:rect l="l" t="t" r="r" b="b"/>
              <a:pathLst>
                <a:path w="6350" h="9525">
                  <a:moveTo>
                    <a:pt x="6337" y="9410"/>
                  </a:moveTo>
                  <a:lnTo>
                    <a:pt x="0" y="4533"/>
                  </a:lnTo>
                  <a:lnTo>
                    <a:pt x="139" y="2908"/>
                  </a:lnTo>
                  <a:lnTo>
                    <a:pt x="965" y="1054"/>
                  </a:lnTo>
                  <a:lnTo>
                    <a:pt x="1917" y="0"/>
                  </a:lnTo>
                </a:path>
              </a:pathLst>
            </a:custGeom>
            <a:ln w="3175">
              <a:solidFill>
                <a:srgbClr val="565658"/>
              </a:solidFill>
            </a:ln>
          </p:spPr>
          <p:txBody>
            <a:bodyPr wrap="square" lIns="0" tIns="0" rIns="0" bIns="0" rtlCol="0"/>
            <a:lstStyle/>
            <a:p/>
          </p:txBody>
        </p:sp>
        <p:sp>
          <p:nvSpPr>
            <p:cNvPr id="977" name="object 977" descr=""/>
            <p:cNvSpPr/>
            <p:nvPr/>
          </p:nvSpPr>
          <p:spPr>
            <a:xfrm>
              <a:off x="2415162" y="2325229"/>
              <a:ext cx="4445" cy="10795"/>
            </a:xfrm>
            <a:custGeom>
              <a:avLst/>
              <a:gdLst/>
              <a:ahLst/>
              <a:cxnLst/>
              <a:rect l="l" t="t" r="r" b="b"/>
              <a:pathLst>
                <a:path w="4444" h="10794">
                  <a:moveTo>
                    <a:pt x="3619" y="10286"/>
                  </a:moveTo>
                  <a:lnTo>
                    <a:pt x="1714" y="9169"/>
                  </a:lnTo>
                  <a:lnTo>
                    <a:pt x="685" y="7873"/>
                  </a:lnTo>
                  <a:lnTo>
                    <a:pt x="50" y="6210"/>
                  </a:lnTo>
                  <a:lnTo>
                    <a:pt x="0" y="4571"/>
                  </a:lnTo>
                  <a:lnTo>
                    <a:pt x="444" y="3073"/>
                  </a:lnTo>
                  <a:lnTo>
                    <a:pt x="1269" y="1790"/>
                  </a:lnTo>
                  <a:lnTo>
                    <a:pt x="2412" y="800"/>
                  </a:lnTo>
                  <a:lnTo>
                    <a:pt x="3835" y="165"/>
                  </a:lnTo>
                  <a:lnTo>
                    <a:pt x="4444" y="0"/>
                  </a:lnTo>
                </a:path>
              </a:pathLst>
            </a:custGeom>
            <a:ln w="3175">
              <a:solidFill>
                <a:srgbClr val="565658"/>
              </a:solidFill>
            </a:ln>
          </p:spPr>
          <p:txBody>
            <a:bodyPr wrap="square" lIns="0" tIns="0" rIns="0" bIns="0" rtlCol="0"/>
            <a:lstStyle/>
            <a:p/>
          </p:txBody>
        </p:sp>
        <p:sp>
          <p:nvSpPr>
            <p:cNvPr id="978" name="object 978" descr=""/>
            <p:cNvSpPr/>
            <p:nvPr/>
          </p:nvSpPr>
          <p:spPr>
            <a:xfrm>
              <a:off x="2319086" y="2142019"/>
              <a:ext cx="6350" cy="2540"/>
            </a:xfrm>
            <a:custGeom>
              <a:avLst/>
              <a:gdLst/>
              <a:ahLst/>
              <a:cxnLst/>
              <a:rect l="l" t="t" r="r" b="b"/>
              <a:pathLst>
                <a:path w="6350" h="2539">
                  <a:moveTo>
                    <a:pt x="5842" y="2222"/>
                  </a:moveTo>
                  <a:lnTo>
                    <a:pt x="1943" y="736"/>
                  </a:lnTo>
                  <a:lnTo>
                    <a:pt x="1155" y="431"/>
                  </a:lnTo>
                  <a:lnTo>
                    <a:pt x="0" y="0"/>
                  </a:lnTo>
                </a:path>
              </a:pathLst>
            </a:custGeom>
            <a:ln w="3175">
              <a:solidFill>
                <a:srgbClr val="565658"/>
              </a:solidFill>
            </a:ln>
          </p:spPr>
          <p:txBody>
            <a:bodyPr wrap="square" lIns="0" tIns="0" rIns="0" bIns="0" rtlCol="0"/>
            <a:lstStyle/>
            <a:p/>
          </p:txBody>
        </p:sp>
        <p:sp>
          <p:nvSpPr>
            <p:cNvPr id="979" name="object 979" descr=""/>
            <p:cNvSpPr/>
            <p:nvPr/>
          </p:nvSpPr>
          <p:spPr>
            <a:xfrm>
              <a:off x="2418783" y="2335537"/>
              <a:ext cx="6985" cy="2540"/>
            </a:xfrm>
            <a:custGeom>
              <a:avLst/>
              <a:gdLst/>
              <a:ahLst/>
              <a:cxnLst/>
              <a:rect l="l" t="t" r="r" b="b"/>
              <a:pathLst>
                <a:path w="6985" h="2539">
                  <a:moveTo>
                    <a:pt x="6553" y="2260"/>
                  </a:moveTo>
                  <a:lnTo>
                    <a:pt x="6286" y="2171"/>
                  </a:lnTo>
                  <a:lnTo>
                    <a:pt x="5168" y="1790"/>
                  </a:lnTo>
                  <a:lnTo>
                    <a:pt x="4279" y="1473"/>
                  </a:lnTo>
                  <a:lnTo>
                    <a:pt x="3809" y="1308"/>
                  </a:lnTo>
                  <a:lnTo>
                    <a:pt x="0" y="0"/>
                  </a:lnTo>
                </a:path>
              </a:pathLst>
            </a:custGeom>
            <a:ln w="3175">
              <a:solidFill>
                <a:srgbClr val="565658"/>
              </a:solidFill>
            </a:ln>
          </p:spPr>
          <p:txBody>
            <a:bodyPr wrap="square" lIns="0" tIns="0" rIns="0" bIns="0" rtlCol="0"/>
            <a:lstStyle/>
            <a:p/>
          </p:txBody>
        </p:sp>
        <p:sp>
          <p:nvSpPr>
            <p:cNvPr id="980" name="object 980" descr=""/>
            <p:cNvSpPr/>
            <p:nvPr/>
          </p:nvSpPr>
          <p:spPr>
            <a:xfrm>
              <a:off x="2324933" y="2135807"/>
              <a:ext cx="7620" cy="8890"/>
            </a:xfrm>
            <a:custGeom>
              <a:avLst/>
              <a:gdLst/>
              <a:ahLst/>
              <a:cxnLst/>
              <a:rect l="l" t="t" r="r" b="b"/>
              <a:pathLst>
                <a:path w="7619" h="8889">
                  <a:moveTo>
                    <a:pt x="6083" y="0"/>
                  </a:moveTo>
                  <a:lnTo>
                    <a:pt x="7162" y="2146"/>
                  </a:lnTo>
                  <a:lnTo>
                    <a:pt x="7315" y="3771"/>
                  </a:lnTo>
                  <a:lnTo>
                    <a:pt x="6997" y="5283"/>
                  </a:lnTo>
                  <a:lnTo>
                    <a:pt x="6210" y="6718"/>
                  </a:lnTo>
                  <a:lnTo>
                    <a:pt x="5181" y="7747"/>
                  </a:lnTo>
                  <a:lnTo>
                    <a:pt x="3975" y="8407"/>
                  </a:lnTo>
                  <a:lnTo>
                    <a:pt x="2717" y="8737"/>
                  </a:lnTo>
                  <a:lnTo>
                    <a:pt x="914" y="8699"/>
                  </a:lnTo>
                  <a:lnTo>
                    <a:pt x="0" y="8445"/>
                  </a:lnTo>
                </a:path>
              </a:pathLst>
            </a:custGeom>
            <a:ln w="3175">
              <a:solidFill>
                <a:srgbClr val="565658"/>
              </a:solidFill>
            </a:ln>
          </p:spPr>
          <p:txBody>
            <a:bodyPr wrap="square" lIns="0" tIns="0" rIns="0" bIns="0" rtlCol="0"/>
            <a:lstStyle/>
            <a:p/>
          </p:txBody>
        </p:sp>
        <p:sp>
          <p:nvSpPr>
            <p:cNvPr id="981" name="object 981" descr=""/>
            <p:cNvSpPr/>
            <p:nvPr/>
          </p:nvSpPr>
          <p:spPr>
            <a:xfrm>
              <a:off x="2425336" y="2336604"/>
              <a:ext cx="635" cy="1270"/>
            </a:xfrm>
            <a:custGeom>
              <a:avLst/>
              <a:gdLst/>
              <a:ahLst/>
              <a:cxnLst/>
              <a:rect l="l" t="t" r="r" b="b"/>
              <a:pathLst>
                <a:path w="635" h="1269">
                  <a:moveTo>
                    <a:pt x="0" y="1193"/>
                  </a:moveTo>
                  <a:lnTo>
                    <a:pt x="63" y="1041"/>
                  </a:lnTo>
                  <a:lnTo>
                    <a:pt x="114" y="787"/>
                  </a:lnTo>
                  <a:lnTo>
                    <a:pt x="165" y="419"/>
                  </a:lnTo>
                  <a:lnTo>
                    <a:pt x="215" y="0"/>
                  </a:lnTo>
                </a:path>
              </a:pathLst>
            </a:custGeom>
            <a:ln w="3175">
              <a:solidFill>
                <a:srgbClr val="565658"/>
              </a:solidFill>
            </a:ln>
          </p:spPr>
          <p:txBody>
            <a:bodyPr wrap="square" lIns="0" tIns="0" rIns="0" bIns="0" rtlCol="0"/>
            <a:lstStyle/>
            <a:p/>
          </p:txBody>
        </p:sp>
        <p:sp>
          <p:nvSpPr>
            <p:cNvPr id="982" name="object 982" descr=""/>
            <p:cNvSpPr/>
            <p:nvPr/>
          </p:nvSpPr>
          <p:spPr>
            <a:xfrm>
              <a:off x="2327395" y="2131404"/>
              <a:ext cx="3810" cy="4445"/>
            </a:xfrm>
            <a:custGeom>
              <a:avLst/>
              <a:gdLst/>
              <a:ahLst/>
              <a:cxnLst/>
              <a:rect l="l" t="t" r="r" b="b"/>
              <a:pathLst>
                <a:path w="3810" h="4444">
                  <a:moveTo>
                    <a:pt x="0" y="0"/>
                  </a:moveTo>
                  <a:lnTo>
                    <a:pt x="774" y="939"/>
                  </a:lnTo>
                  <a:lnTo>
                    <a:pt x="1803" y="2197"/>
                  </a:lnTo>
                  <a:lnTo>
                    <a:pt x="2032" y="2451"/>
                  </a:lnTo>
                  <a:lnTo>
                    <a:pt x="3632" y="4394"/>
                  </a:lnTo>
                </a:path>
              </a:pathLst>
            </a:custGeom>
            <a:ln w="3175">
              <a:solidFill>
                <a:srgbClr val="565658"/>
              </a:solidFill>
            </a:ln>
          </p:spPr>
          <p:txBody>
            <a:bodyPr wrap="square" lIns="0" tIns="0" rIns="0" bIns="0" rtlCol="0"/>
            <a:lstStyle/>
            <a:p/>
          </p:txBody>
        </p:sp>
        <p:sp>
          <p:nvSpPr>
            <p:cNvPr id="983" name="object 983" descr=""/>
            <p:cNvSpPr/>
            <p:nvPr/>
          </p:nvSpPr>
          <p:spPr>
            <a:xfrm>
              <a:off x="2425534" y="2325227"/>
              <a:ext cx="1270" cy="11430"/>
            </a:xfrm>
            <a:custGeom>
              <a:avLst/>
              <a:gdLst/>
              <a:ahLst/>
              <a:cxnLst/>
              <a:rect l="l" t="t" r="r" b="b"/>
              <a:pathLst>
                <a:path w="1269" h="11430">
                  <a:moveTo>
                    <a:pt x="0" y="11379"/>
                  </a:moveTo>
                  <a:lnTo>
                    <a:pt x="520" y="5676"/>
                  </a:lnTo>
                  <a:lnTo>
                    <a:pt x="1079" y="0"/>
                  </a:lnTo>
                </a:path>
              </a:pathLst>
            </a:custGeom>
            <a:ln w="3175">
              <a:solidFill>
                <a:srgbClr val="565658"/>
              </a:solidFill>
            </a:ln>
          </p:spPr>
          <p:txBody>
            <a:bodyPr wrap="square" lIns="0" tIns="0" rIns="0" bIns="0" rtlCol="0"/>
            <a:lstStyle/>
            <a:p/>
          </p:txBody>
        </p:sp>
        <p:sp>
          <p:nvSpPr>
            <p:cNvPr id="984" name="object 984" descr=""/>
            <p:cNvSpPr/>
            <p:nvPr/>
          </p:nvSpPr>
          <p:spPr>
            <a:xfrm>
              <a:off x="2326273" y="2131315"/>
              <a:ext cx="1270" cy="635"/>
            </a:xfrm>
            <a:custGeom>
              <a:avLst/>
              <a:gdLst/>
              <a:ahLst/>
              <a:cxnLst/>
              <a:rect l="l" t="t" r="r" b="b"/>
              <a:pathLst>
                <a:path w="1269" h="635">
                  <a:moveTo>
                    <a:pt x="0" y="622"/>
                  </a:moveTo>
                  <a:lnTo>
                    <a:pt x="254" y="368"/>
                  </a:lnTo>
                  <a:lnTo>
                    <a:pt x="533" y="152"/>
                  </a:lnTo>
                  <a:lnTo>
                    <a:pt x="774" y="38"/>
                  </a:lnTo>
                  <a:lnTo>
                    <a:pt x="977" y="0"/>
                  </a:lnTo>
                  <a:lnTo>
                    <a:pt x="1117" y="88"/>
                  </a:lnTo>
                </a:path>
              </a:pathLst>
            </a:custGeom>
            <a:ln w="3175">
              <a:solidFill>
                <a:srgbClr val="565658"/>
              </a:solidFill>
            </a:ln>
          </p:spPr>
          <p:txBody>
            <a:bodyPr wrap="square" lIns="0" tIns="0" rIns="0" bIns="0" rtlCol="0"/>
            <a:lstStyle/>
            <a:p/>
          </p:txBody>
        </p:sp>
        <p:sp>
          <p:nvSpPr>
            <p:cNvPr id="985" name="object 985" descr=""/>
            <p:cNvSpPr/>
            <p:nvPr/>
          </p:nvSpPr>
          <p:spPr>
            <a:xfrm>
              <a:off x="2426608" y="2323991"/>
              <a:ext cx="635" cy="1270"/>
            </a:xfrm>
            <a:custGeom>
              <a:avLst/>
              <a:gdLst/>
              <a:ahLst/>
              <a:cxnLst/>
              <a:rect l="l" t="t" r="r" b="b"/>
              <a:pathLst>
                <a:path w="635" h="1269">
                  <a:moveTo>
                    <a:pt x="0" y="1219"/>
                  </a:moveTo>
                  <a:lnTo>
                    <a:pt x="50" y="863"/>
                  </a:lnTo>
                  <a:lnTo>
                    <a:pt x="88" y="520"/>
                  </a:lnTo>
                  <a:lnTo>
                    <a:pt x="88" y="228"/>
                  </a:lnTo>
                  <a:lnTo>
                    <a:pt x="88" y="63"/>
                  </a:lnTo>
                </a:path>
              </a:pathLst>
            </a:custGeom>
            <a:ln w="3175">
              <a:solidFill>
                <a:srgbClr val="565658"/>
              </a:solidFill>
            </a:ln>
          </p:spPr>
          <p:txBody>
            <a:bodyPr wrap="square" lIns="0" tIns="0" rIns="0" bIns="0" rtlCol="0"/>
            <a:lstStyle/>
            <a:p/>
          </p:txBody>
        </p:sp>
        <p:sp>
          <p:nvSpPr>
            <p:cNvPr id="986" name="object 986" descr=""/>
            <p:cNvSpPr/>
            <p:nvPr/>
          </p:nvSpPr>
          <p:spPr>
            <a:xfrm>
              <a:off x="2319415" y="2131945"/>
              <a:ext cx="6985" cy="9525"/>
            </a:xfrm>
            <a:custGeom>
              <a:avLst/>
              <a:gdLst/>
              <a:ahLst/>
              <a:cxnLst/>
              <a:rect l="l" t="t" r="r" b="b"/>
              <a:pathLst>
                <a:path w="6985" h="9525">
                  <a:moveTo>
                    <a:pt x="0" y="8928"/>
                  </a:moveTo>
                  <a:lnTo>
                    <a:pt x="3238" y="4343"/>
                  </a:lnTo>
                  <a:lnTo>
                    <a:pt x="6858" y="0"/>
                  </a:lnTo>
                </a:path>
              </a:pathLst>
            </a:custGeom>
            <a:ln w="3175">
              <a:solidFill>
                <a:srgbClr val="565658"/>
              </a:solidFill>
            </a:ln>
          </p:spPr>
          <p:txBody>
            <a:bodyPr wrap="square" lIns="0" tIns="0" rIns="0" bIns="0" rtlCol="0"/>
            <a:lstStyle/>
            <a:p/>
          </p:txBody>
        </p:sp>
        <p:sp>
          <p:nvSpPr>
            <p:cNvPr id="987" name="object 987" descr=""/>
            <p:cNvSpPr/>
            <p:nvPr/>
          </p:nvSpPr>
          <p:spPr>
            <a:xfrm>
              <a:off x="2298999" y="2408317"/>
              <a:ext cx="3810" cy="3810"/>
            </a:xfrm>
            <a:custGeom>
              <a:avLst/>
              <a:gdLst/>
              <a:ahLst/>
              <a:cxnLst/>
              <a:rect l="l" t="t" r="r" b="b"/>
              <a:pathLst>
                <a:path w="3810" h="3810">
                  <a:moveTo>
                    <a:pt x="3746" y="0"/>
                  </a:moveTo>
                  <a:lnTo>
                    <a:pt x="1803" y="1879"/>
                  </a:lnTo>
                  <a:lnTo>
                    <a:pt x="0" y="3606"/>
                  </a:lnTo>
                </a:path>
              </a:pathLst>
            </a:custGeom>
            <a:ln w="3175">
              <a:solidFill>
                <a:srgbClr val="565658"/>
              </a:solidFill>
            </a:ln>
          </p:spPr>
          <p:txBody>
            <a:bodyPr wrap="square" lIns="0" tIns="0" rIns="0" bIns="0" rtlCol="0"/>
            <a:lstStyle/>
            <a:p/>
          </p:txBody>
        </p:sp>
        <p:sp>
          <p:nvSpPr>
            <p:cNvPr id="988" name="object 988" descr=""/>
            <p:cNvSpPr/>
            <p:nvPr/>
          </p:nvSpPr>
          <p:spPr>
            <a:xfrm>
              <a:off x="2318997" y="2140884"/>
              <a:ext cx="635" cy="1270"/>
            </a:xfrm>
            <a:custGeom>
              <a:avLst/>
              <a:gdLst/>
              <a:ahLst/>
              <a:cxnLst/>
              <a:rect l="l" t="t" r="r" b="b"/>
              <a:pathLst>
                <a:path w="635" h="1269">
                  <a:moveTo>
                    <a:pt x="88" y="1130"/>
                  </a:moveTo>
                  <a:lnTo>
                    <a:pt x="12" y="850"/>
                  </a:lnTo>
                  <a:lnTo>
                    <a:pt x="101" y="584"/>
                  </a:lnTo>
                  <a:lnTo>
                    <a:pt x="279" y="266"/>
                  </a:lnTo>
                  <a:lnTo>
                    <a:pt x="419" y="0"/>
                  </a:lnTo>
                </a:path>
              </a:pathLst>
            </a:custGeom>
            <a:ln w="3175">
              <a:solidFill>
                <a:srgbClr val="565658"/>
              </a:solidFill>
            </a:ln>
          </p:spPr>
          <p:txBody>
            <a:bodyPr wrap="square" lIns="0" tIns="0" rIns="0" bIns="0" rtlCol="0"/>
            <a:lstStyle/>
            <a:p/>
          </p:txBody>
        </p:sp>
        <p:sp>
          <p:nvSpPr>
            <p:cNvPr id="989" name="object 989" descr=""/>
            <p:cNvSpPr/>
            <p:nvPr/>
          </p:nvSpPr>
          <p:spPr>
            <a:xfrm>
              <a:off x="2297691" y="2399112"/>
              <a:ext cx="6985" cy="9525"/>
            </a:xfrm>
            <a:custGeom>
              <a:avLst/>
              <a:gdLst/>
              <a:ahLst/>
              <a:cxnLst/>
              <a:rect l="l" t="t" r="r" b="b"/>
              <a:pathLst>
                <a:path w="6985" h="9525">
                  <a:moveTo>
                    <a:pt x="0" y="126"/>
                  </a:moveTo>
                  <a:lnTo>
                    <a:pt x="6642" y="4559"/>
                  </a:lnTo>
                  <a:lnTo>
                    <a:pt x="6642" y="6159"/>
                  </a:lnTo>
                  <a:lnTo>
                    <a:pt x="5969" y="8064"/>
                  </a:lnTo>
                  <a:lnTo>
                    <a:pt x="5054" y="9194"/>
                  </a:lnTo>
                </a:path>
              </a:pathLst>
            </a:custGeom>
            <a:ln w="3175">
              <a:solidFill>
                <a:srgbClr val="565658"/>
              </a:solidFill>
            </a:ln>
          </p:spPr>
          <p:txBody>
            <a:bodyPr wrap="square" lIns="0" tIns="0" rIns="0" bIns="0" rtlCol="0"/>
            <a:lstStyle/>
            <a:p/>
          </p:txBody>
        </p:sp>
        <p:sp>
          <p:nvSpPr>
            <p:cNvPr id="990" name="object 990" descr=""/>
            <p:cNvSpPr/>
            <p:nvPr/>
          </p:nvSpPr>
          <p:spPr>
            <a:xfrm>
              <a:off x="2308594" y="2168992"/>
              <a:ext cx="20955" cy="10795"/>
            </a:xfrm>
            <a:custGeom>
              <a:avLst/>
              <a:gdLst/>
              <a:ahLst/>
              <a:cxnLst/>
              <a:rect l="l" t="t" r="r" b="b"/>
              <a:pathLst>
                <a:path w="20955" h="10794">
                  <a:moveTo>
                    <a:pt x="20586" y="10744"/>
                  </a:moveTo>
                  <a:lnTo>
                    <a:pt x="12877" y="7759"/>
                  </a:lnTo>
                  <a:lnTo>
                    <a:pt x="5765" y="4876"/>
                  </a:lnTo>
                  <a:lnTo>
                    <a:pt x="3162" y="3568"/>
                  </a:lnTo>
                  <a:lnTo>
                    <a:pt x="1231" y="2247"/>
                  </a:lnTo>
                  <a:lnTo>
                    <a:pt x="241" y="1155"/>
                  </a:lnTo>
                  <a:lnTo>
                    <a:pt x="0" y="0"/>
                  </a:lnTo>
                </a:path>
              </a:pathLst>
            </a:custGeom>
            <a:ln w="3175">
              <a:solidFill>
                <a:srgbClr val="565658"/>
              </a:solidFill>
            </a:ln>
          </p:spPr>
          <p:txBody>
            <a:bodyPr wrap="square" lIns="0" tIns="0" rIns="0" bIns="0" rtlCol="0"/>
            <a:lstStyle/>
            <a:p/>
          </p:txBody>
        </p:sp>
        <p:sp>
          <p:nvSpPr>
            <p:cNvPr id="991" name="object 991" descr=""/>
            <p:cNvSpPr/>
            <p:nvPr/>
          </p:nvSpPr>
          <p:spPr>
            <a:xfrm>
              <a:off x="2292371" y="2399246"/>
              <a:ext cx="5715" cy="1905"/>
            </a:xfrm>
            <a:custGeom>
              <a:avLst/>
              <a:gdLst/>
              <a:ahLst/>
              <a:cxnLst/>
              <a:rect l="l" t="t" r="r" b="b"/>
              <a:pathLst>
                <a:path w="5714" h="1905">
                  <a:moveTo>
                    <a:pt x="0" y="1308"/>
                  </a:moveTo>
                  <a:lnTo>
                    <a:pt x="736" y="1104"/>
                  </a:lnTo>
                  <a:lnTo>
                    <a:pt x="2832" y="609"/>
                  </a:lnTo>
                  <a:lnTo>
                    <a:pt x="5308" y="0"/>
                  </a:lnTo>
                </a:path>
              </a:pathLst>
            </a:custGeom>
            <a:ln w="3175">
              <a:solidFill>
                <a:srgbClr val="565658"/>
              </a:solidFill>
            </a:ln>
          </p:spPr>
          <p:txBody>
            <a:bodyPr wrap="square" lIns="0" tIns="0" rIns="0" bIns="0" rtlCol="0"/>
            <a:lstStyle/>
            <a:p/>
          </p:txBody>
        </p:sp>
        <p:sp>
          <p:nvSpPr>
            <p:cNvPr id="992" name="object 992" descr=""/>
            <p:cNvSpPr/>
            <p:nvPr/>
          </p:nvSpPr>
          <p:spPr>
            <a:xfrm>
              <a:off x="2308593" y="2106144"/>
              <a:ext cx="90805" cy="62865"/>
            </a:xfrm>
            <a:custGeom>
              <a:avLst/>
              <a:gdLst/>
              <a:ahLst/>
              <a:cxnLst/>
              <a:rect l="l" t="t" r="r" b="b"/>
              <a:pathLst>
                <a:path w="90805" h="62864">
                  <a:moveTo>
                    <a:pt x="0" y="62852"/>
                  </a:moveTo>
                  <a:lnTo>
                    <a:pt x="20231" y="22364"/>
                  </a:lnTo>
                  <a:lnTo>
                    <a:pt x="54190" y="2476"/>
                  </a:lnTo>
                  <a:lnTo>
                    <a:pt x="75450" y="0"/>
                  </a:lnTo>
                  <a:lnTo>
                    <a:pt x="78498" y="139"/>
                  </a:lnTo>
                  <a:lnTo>
                    <a:pt x="90614" y="1993"/>
                  </a:lnTo>
                </a:path>
              </a:pathLst>
            </a:custGeom>
            <a:ln w="3175">
              <a:solidFill>
                <a:srgbClr val="565658"/>
              </a:solidFill>
            </a:ln>
          </p:spPr>
          <p:txBody>
            <a:bodyPr wrap="square" lIns="0" tIns="0" rIns="0" bIns="0" rtlCol="0"/>
            <a:lstStyle/>
            <a:p/>
          </p:txBody>
        </p:sp>
        <p:sp>
          <p:nvSpPr>
            <p:cNvPr id="993" name="object 993" descr=""/>
            <p:cNvSpPr/>
            <p:nvPr/>
          </p:nvSpPr>
          <p:spPr>
            <a:xfrm>
              <a:off x="2292112" y="2400563"/>
              <a:ext cx="635" cy="1270"/>
            </a:xfrm>
            <a:custGeom>
              <a:avLst/>
              <a:gdLst/>
              <a:ahLst/>
              <a:cxnLst/>
              <a:rect l="l" t="t" r="r" b="b"/>
              <a:pathLst>
                <a:path w="635" h="1269">
                  <a:moveTo>
                    <a:pt x="203" y="1231"/>
                  </a:moveTo>
                  <a:lnTo>
                    <a:pt x="63" y="888"/>
                  </a:lnTo>
                  <a:lnTo>
                    <a:pt x="0" y="558"/>
                  </a:lnTo>
                  <a:lnTo>
                    <a:pt x="0" y="304"/>
                  </a:lnTo>
                  <a:lnTo>
                    <a:pt x="76" y="101"/>
                  </a:lnTo>
                  <a:lnTo>
                    <a:pt x="215" y="0"/>
                  </a:lnTo>
                </a:path>
              </a:pathLst>
            </a:custGeom>
            <a:ln w="3175">
              <a:solidFill>
                <a:srgbClr val="565658"/>
              </a:solidFill>
            </a:ln>
          </p:spPr>
          <p:txBody>
            <a:bodyPr wrap="square" lIns="0" tIns="0" rIns="0" bIns="0" rtlCol="0"/>
            <a:lstStyle/>
            <a:p/>
          </p:txBody>
        </p:sp>
        <p:sp>
          <p:nvSpPr>
            <p:cNvPr id="994" name="object 994" descr=""/>
            <p:cNvSpPr/>
            <p:nvPr/>
          </p:nvSpPr>
          <p:spPr>
            <a:xfrm>
              <a:off x="2439573" y="2203344"/>
              <a:ext cx="13335" cy="46355"/>
            </a:xfrm>
            <a:custGeom>
              <a:avLst/>
              <a:gdLst/>
              <a:ahLst/>
              <a:cxnLst/>
              <a:rect l="l" t="t" r="r" b="b"/>
              <a:pathLst>
                <a:path w="13335" h="46355">
                  <a:moveTo>
                    <a:pt x="13004" y="0"/>
                  </a:moveTo>
                  <a:lnTo>
                    <a:pt x="1003" y="42138"/>
                  </a:lnTo>
                  <a:lnTo>
                    <a:pt x="0" y="46304"/>
                  </a:lnTo>
                </a:path>
              </a:pathLst>
            </a:custGeom>
            <a:ln w="3175">
              <a:solidFill>
                <a:srgbClr val="565658"/>
              </a:solidFill>
            </a:ln>
          </p:spPr>
          <p:txBody>
            <a:bodyPr wrap="square" lIns="0" tIns="0" rIns="0" bIns="0" rtlCol="0"/>
            <a:lstStyle/>
            <a:p/>
          </p:txBody>
        </p:sp>
        <p:sp>
          <p:nvSpPr>
            <p:cNvPr id="995" name="object 995" descr=""/>
            <p:cNvSpPr/>
            <p:nvPr/>
          </p:nvSpPr>
          <p:spPr>
            <a:xfrm>
              <a:off x="2423501" y="2371365"/>
              <a:ext cx="635" cy="5080"/>
            </a:xfrm>
            <a:custGeom>
              <a:avLst/>
              <a:gdLst/>
              <a:ahLst/>
              <a:cxnLst/>
              <a:rect l="l" t="t" r="r" b="b"/>
              <a:pathLst>
                <a:path w="635" h="5080">
                  <a:moveTo>
                    <a:pt x="254" y="0"/>
                  </a:moveTo>
                  <a:lnTo>
                    <a:pt x="0" y="4470"/>
                  </a:lnTo>
                </a:path>
              </a:pathLst>
            </a:custGeom>
            <a:ln w="3175">
              <a:solidFill>
                <a:srgbClr val="565658"/>
              </a:solidFill>
            </a:ln>
          </p:spPr>
          <p:txBody>
            <a:bodyPr wrap="square" lIns="0" tIns="0" rIns="0" bIns="0" rtlCol="0"/>
            <a:lstStyle/>
            <a:p/>
          </p:txBody>
        </p:sp>
        <p:sp>
          <p:nvSpPr>
            <p:cNvPr id="996" name="object 996" descr=""/>
            <p:cNvSpPr/>
            <p:nvPr/>
          </p:nvSpPr>
          <p:spPr>
            <a:xfrm>
              <a:off x="2292311" y="2401798"/>
              <a:ext cx="5715" cy="10160"/>
            </a:xfrm>
            <a:custGeom>
              <a:avLst/>
              <a:gdLst/>
              <a:ahLst/>
              <a:cxnLst/>
              <a:rect l="l" t="t" r="r" b="b"/>
              <a:pathLst>
                <a:path w="5714" h="10160">
                  <a:moveTo>
                    <a:pt x="5461" y="9626"/>
                  </a:moveTo>
                  <a:lnTo>
                    <a:pt x="3429" y="6477"/>
                  </a:lnTo>
                  <a:lnTo>
                    <a:pt x="2540" y="4927"/>
                  </a:lnTo>
                  <a:lnTo>
                    <a:pt x="0" y="0"/>
                  </a:lnTo>
                </a:path>
              </a:pathLst>
            </a:custGeom>
            <a:ln w="3175">
              <a:solidFill>
                <a:srgbClr val="565658"/>
              </a:solidFill>
            </a:ln>
          </p:spPr>
          <p:txBody>
            <a:bodyPr wrap="square" lIns="0" tIns="0" rIns="0" bIns="0" rtlCol="0"/>
            <a:lstStyle/>
            <a:p/>
          </p:txBody>
        </p:sp>
        <p:sp>
          <p:nvSpPr>
            <p:cNvPr id="997" name="object 997" descr=""/>
            <p:cNvSpPr/>
            <p:nvPr/>
          </p:nvSpPr>
          <p:spPr>
            <a:xfrm>
              <a:off x="2438377" y="2243366"/>
              <a:ext cx="3175" cy="11430"/>
            </a:xfrm>
            <a:custGeom>
              <a:avLst/>
              <a:gdLst/>
              <a:ahLst/>
              <a:cxnLst/>
              <a:rect l="l" t="t" r="r" b="b"/>
              <a:pathLst>
                <a:path w="3175" h="11430">
                  <a:moveTo>
                    <a:pt x="2679" y="0"/>
                  </a:moveTo>
                  <a:lnTo>
                    <a:pt x="1320" y="5562"/>
                  </a:lnTo>
                  <a:lnTo>
                    <a:pt x="0" y="11137"/>
                  </a:lnTo>
                </a:path>
              </a:pathLst>
            </a:custGeom>
            <a:ln w="3175">
              <a:solidFill>
                <a:srgbClr val="565658"/>
              </a:solidFill>
            </a:ln>
          </p:spPr>
          <p:txBody>
            <a:bodyPr wrap="square" lIns="0" tIns="0" rIns="0" bIns="0" rtlCol="0"/>
            <a:lstStyle/>
            <a:p/>
          </p:txBody>
        </p:sp>
        <p:sp>
          <p:nvSpPr>
            <p:cNvPr id="998" name="object 998" descr=""/>
            <p:cNvSpPr/>
            <p:nvPr/>
          </p:nvSpPr>
          <p:spPr>
            <a:xfrm>
              <a:off x="2297774" y="2411425"/>
              <a:ext cx="1270" cy="635"/>
            </a:xfrm>
            <a:custGeom>
              <a:avLst/>
              <a:gdLst/>
              <a:ahLst/>
              <a:cxnLst/>
              <a:rect l="l" t="t" r="r" b="b"/>
              <a:pathLst>
                <a:path w="1269" h="635">
                  <a:moveTo>
                    <a:pt x="1231" y="482"/>
                  </a:moveTo>
                  <a:lnTo>
                    <a:pt x="927" y="622"/>
                  </a:lnTo>
                  <a:lnTo>
                    <a:pt x="660" y="571"/>
                  </a:lnTo>
                  <a:lnTo>
                    <a:pt x="508" y="495"/>
                  </a:lnTo>
                  <a:lnTo>
                    <a:pt x="355" y="393"/>
                  </a:lnTo>
                  <a:lnTo>
                    <a:pt x="215" y="279"/>
                  </a:lnTo>
                  <a:lnTo>
                    <a:pt x="0" y="0"/>
                  </a:lnTo>
                </a:path>
              </a:pathLst>
            </a:custGeom>
            <a:ln w="3175">
              <a:solidFill>
                <a:srgbClr val="565658"/>
              </a:solidFill>
            </a:ln>
          </p:spPr>
          <p:txBody>
            <a:bodyPr wrap="square" lIns="0" tIns="0" rIns="0" bIns="0" rtlCol="0"/>
            <a:lstStyle/>
            <a:p/>
          </p:txBody>
        </p:sp>
        <p:sp>
          <p:nvSpPr>
            <p:cNvPr id="999" name="object 999" descr=""/>
            <p:cNvSpPr/>
            <p:nvPr/>
          </p:nvSpPr>
          <p:spPr>
            <a:xfrm>
              <a:off x="2441056" y="2242159"/>
              <a:ext cx="635" cy="1270"/>
            </a:xfrm>
            <a:custGeom>
              <a:avLst/>
              <a:gdLst/>
              <a:ahLst/>
              <a:cxnLst/>
              <a:rect l="l" t="t" r="r" b="b"/>
              <a:pathLst>
                <a:path w="635" h="1269">
                  <a:moveTo>
                    <a:pt x="0" y="1206"/>
                  </a:moveTo>
                  <a:lnTo>
                    <a:pt x="76" y="863"/>
                  </a:lnTo>
                  <a:lnTo>
                    <a:pt x="165" y="508"/>
                  </a:lnTo>
                  <a:lnTo>
                    <a:pt x="215" y="254"/>
                  </a:lnTo>
                  <a:lnTo>
                    <a:pt x="228" y="76"/>
                  </a:lnTo>
                </a:path>
              </a:pathLst>
            </a:custGeom>
            <a:ln w="3175">
              <a:solidFill>
                <a:srgbClr val="565658"/>
              </a:solidFill>
            </a:ln>
          </p:spPr>
          <p:txBody>
            <a:bodyPr wrap="square" lIns="0" tIns="0" rIns="0" bIns="0" rtlCol="0"/>
            <a:lstStyle/>
            <a:p/>
          </p:txBody>
        </p:sp>
        <p:sp>
          <p:nvSpPr>
            <p:cNvPr id="1000" name="object 1000" descr=""/>
            <p:cNvSpPr/>
            <p:nvPr/>
          </p:nvSpPr>
          <p:spPr>
            <a:xfrm>
              <a:off x="2286170" y="2369783"/>
              <a:ext cx="66040" cy="73660"/>
            </a:xfrm>
            <a:custGeom>
              <a:avLst/>
              <a:gdLst/>
              <a:ahLst/>
              <a:cxnLst/>
              <a:rect l="l" t="t" r="r" b="b"/>
              <a:pathLst>
                <a:path w="66039" h="73660">
                  <a:moveTo>
                    <a:pt x="0" y="0"/>
                  </a:moveTo>
                  <a:lnTo>
                    <a:pt x="9245" y="39458"/>
                  </a:lnTo>
                  <a:lnTo>
                    <a:pt x="39128" y="66840"/>
                  </a:lnTo>
                  <a:lnTo>
                    <a:pt x="52031" y="71462"/>
                  </a:lnTo>
                  <a:lnTo>
                    <a:pt x="65582" y="73406"/>
                  </a:lnTo>
                </a:path>
              </a:pathLst>
            </a:custGeom>
            <a:ln w="3175">
              <a:solidFill>
                <a:srgbClr val="565658"/>
              </a:solidFill>
            </a:ln>
          </p:spPr>
          <p:txBody>
            <a:bodyPr wrap="square" lIns="0" tIns="0" rIns="0" bIns="0" rtlCol="0"/>
            <a:lstStyle/>
            <a:p/>
          </p:txBody>
        </p:sp>
        <p:sp>
          <p:nvSpPr>
            <p:cNvPr id="1001" name="object 1001" descr=""/>
            <p:cNvSpPr/>
            <p:nvPr/>
          </p:nvSpPr>
          <p:spPr>
            <a:xfrm>
              <a:off x="2434130" y="2242170"/>
              <a:ext cx="7620" cy="635"/>
            </a:xfrm>
            <a:custGeom>
              <a:avLst/>
              <a:gdLst/>
              <a:ahLst/>
              <a:cxnLst/>
              <a:rect l="l" t="t" r="r" b="b"/>
              <a:pathLst>
                <a:path w="7619" h="635">
                  <a:moveTo>
                    <a:pt x="0" y="241"/>
                  </a:moveTo>
                  <a:lnTo>
                    <a:pt x="4076" y="88"/>
                  </a:lnTo>
                  <a:lnTo>
                    <a:pt x="4584" y="76"/>
                  </a:lnTo>
                  <a:lnTo>
                    <a:pt x="5626" y="50"/>
                  </a:lnTo>
                  <a:lnTo>
                    <a:pt x="6781" y="0"/>
                  </a:lnTo>
                  <a:lnTo>
                    <a:pt x="7023" y="0"/>
                  </a:lnTo>
                </a:path>
              </a:pathLst>
            </a:custGeom>
            <a:ln w="3175">
              <a:solidFill>
                <a:srgbClr val="565658"/>
              </a:solidFill>
            </a:ln>
          </p:spPr>
          <p:txBody>
            <a:bodyPr wrap="square" lIns="0" tIns="0" rIns="0" bIns="0" rtlCol="0"/>
            <a:lstStyle/>
            <a:p/>
          </p:txBody>
        </p:sp>
        <p:sp>
          <p:nvSpPr>
            <p:cNvPr id="1002" name="object 1002" descr=""/>
            <p:cNvSpPr/>
            <p:nvPr/>
          </p:nvSpPr>
          <p:spPr>
            <a:xfrm>
              <a:off x="2286170" y="2364030"/>
              <a:ext cx="22860" cy="6350"/>
            </a:xfrm>
            <a:custGeom>
              <a:avLst/>
              <a:gdLst/>
              <a:ahLst/>
              <a:cxnLst/>
              <a:rect l="l" t="t" r="r" b="b"/>
              <a:pathLst>
                <a:path w="22860" h="6350">
                  <a:moveTo>
                    <a:pt x="0" y="5753"/>
                  </a:moveTo>
                  <a:lnTo>
                    <a:pt x="495" y="4711"/>
                  </a:lnTo>
                  <a:lnTo>
                    <a:pt x="1676" y="3886"/>
                  </a:lnTo>
                  <a:lnTo>
                    <a:pt x="6692" y="2387"/>
                  </a:lnTo>
                  <a:lnTo>
                    <a:pt x="14262" y="1155"/>
                  </a:lnTo>
                  <a:lnTo>
                    <a:pt x="22428" y="0"/>
                  </a:lnTo>
                </a:path>
              </a:pathLst>
            </a:custGeom>
            <a:ln w="3175">
              <a:solidFill>
                <a:srgbClr val="565658"/>
              </a:solidFill>
            </a:ln>
          </p:spPr>
          <p:txBody>
            <a:bodyPr wrap="square" lIns="0" tIns="0" rIns="0" bIns="0" rtlCol="0"/>
            <a:lstStyle/>
            <a:p/>
          </p:txBody>
        </p:sp>
        <p:sp>
          <p:nvSpPr>
            <p:cNvPr id="1003" name="object 1003" descr=""/>
            <p:cNvSpPr/>
            <p:nvPr/>
          </p:nvSpPr>
          <p:spPr>
            <a:xfrm>
              <a:off x="2428901" y="2242417"/>
              <a:ext cx="5715" cy="10160"/>
            </a:xfrm>
            <a:custGeom>
              <a:avLst/>
              <a:gdLst/>
              <a:ahLst/>
              <a:cxnLst/>
              <a:rect l="l" t="t" r="r" b="b"/>
              <a:pathLst>
                <a:path w="5714" h="10160">
                  <a:moveTo>
                    <a:pt x="2959" y="10071"/>
                  </a:moveTo>
                  <a:lnTo>
                    <a:pt x="1244" y="8674"/>
                  </a:lnTo>
                  <a:lnTo>
                    <a:pt x="368" y="7264"/>
                  </a:lnTo>
                  <a:lnTo>
                    <a:pt x="0" y="5537"/>
                  </a:lnTo>
                  <a:lnTo>
                    <a:pt x="190" y="3911"/>
                  </a:lnTo>
                  <a:lnTo>
                    <a:pt x="812" y="2463"/>
                  </a:lnTo>
                  <a:lnTo>
                    <a:pt x="1803" y="1333"/>
                  </a:lnTo>
                  <a:lnTo>
                    <a:pt x="3073" y="520"/>
                  </a:lnTo>
                  <a:lnTo>
                    <a:pt x="4546" y="50"/>
                  </a:lnTo>
                  <a:lnTo>
                    <a:pt x="5207" y="0"/>
                  </a:lnTo>
                </a:path>
              </a:pathLst>
            </a:custGeom>
            <a:ln w="3175">
              <a:solidFill>
                <a:srgbClr val="565658"/>
              </a:solidFill>
            </a:ln>
          </p:spPr>
          <p:txBody>
            <a:bodyPr wrap="square" lIns="0" tIns="0" rIns="0" bIns="0" rtlCol="0"/>
            <a:lstStyle/>
            <a:p/>
          </p:txBody>
        </p:sp>
        <p:sp>
          <p:nvSpPr>
            <p:cNvPr id="1004" name="object 1004" descr=""/>
            <p:cNvSpPr/>
            <p:nvPr/>
          </p:nvSpPr>
          <p:spPr>
            <a:xfrm>
              <a:off x="2300616" y="2227417"/>
              <a:ext cx="6985" cy="1270"/>
            </a:xfrm>
            <a:custGeom>
              <a:avLst/>
              <a:gdLst/>
              <a:ahLst/>
              <a:cxnLst/>
              <a:rect l="l" t="t" r="r" b="b"/>
              <a:pathLst>
                <a:path w="6985" h="1269">
                  <a:moveTo>
                    <a:pt x="6692" y="0"/>
                  </a:moveTo>
                  <a:lnTo>
                    <a:pt x="2654" y="558"/>
                  </a:lnTo>
                  <a:lnTo>
                    <a:pt x="2158" y="622"/>
                  </a:lnTo>
                  <a:lnTo>
                    <a:pt x="1117" y="762"/>
                  </a:lnTo>
                  <a:lnTo>
                    <a:pt x="0" y="927"/>
                  </a:lnTo>
                </a:path>
              </a:pathLst>
            </a:custGeom>
            <a:ln w="3175">
              <a:solidFill>
                <a:srgbClr val="565658"/>
              </a:solidFill>
            </a:ln>
          </p:spPr>
          <p:txBody>
            <a:bodyPr wrap="square" lIns="0" tIns="0" rIns="0" bIns="0" rtlCol="0"/>
            <a:lstStyle/>
            <a:p/>
          </p:txBody>
        </p:sp>
        <p:sp>
          <p:nvSpPr>
            <p:cNvPr id="1005" name="object 1005" descr=""/>
            <p:cNvSpPr/>
            <p:nvPr/>
          </p:nvSpPr>
          <p:spPr>
            <a:xfrm>
              <a:off x="2431870" y="2252482"/>
              <a:ext cx="6350" cy="3175"/>
            </a:xfrm>
            <a:custGeom>
              <a:avLst/>
              <a:gdLst/>
              <a:ahLst/>
              <a:cxnLst/>
              <a:rect l="l" t="t" r="r" b="b"/>
              <a:pathLst>
                <a:path w="6350" h="3175">
                  <a:moveTo>
                    <a:pt x="6146" y="3175"/>
                  </a:moveTo>
                  <a:lnTo>
                    <a:pt x="5892" y="3060"/>
                  </a:lnTo>
                  <a:lnTo>
                    <a:pt x="4826" y="2489"/>
                  </a:lnTo>
                  <a:lnTo>
                    <a:pt x="4013" y="2070"/>
                  </a:lnTo>
                  <a:lnTo>
                    <a:pt x="3556" y="1854"/>
                  </a:lnTo>
                  <a:lnTo>
                    <a:pt x="0" y="0"/>
                  </a:lnTo>
                </a:path>
              </a:pathLst>
            </a:custGeom>
            <a:ln w="3175">
              <a:solidFill>
                <a:srgbClr val="565658"/>
              </a:solidFill>
            </a:ln>
          </p:spPr>
          <p:txBody>
            <a:bodyPr wrap="square" lIns="0" tIns="0" rIns="0" bIns="0" rtlCol="0"/>
            <a:lstStyle/>
            <a:p/>
          </p:txBody>
        </p:sp>
        <p:sp>
          <p:nvSpPr>
            <p:cNvPr id="1006" name="object 1006" descr=""/>
            <p:cNvSpPr/>
            <p:nvPr/>
          </p:nvSpPr>
          <p:spPr>
            <a:xfrm>
              <a:off x="2307306" y="2217154"/>
              <a:ext cx="5080" cy="10795"/>
            </a:xfrm>
            <a:custGeom>
              <a:avLst/>
              <a:gdLst/>
              <a:ahLst/>
              <a:cxnLst/>
              <a:rect l="l" t="t" r="r" b="b"/>
              <a:pathLst>
                <a:path w="5080" h="10794">
                  <a:moveTo>
                    <a:pt x="1206" y="0"/>
                  </a:moveTo>
                  <a:lnTo>
                    <a:pt x="3047" y="1206"/>
                  </a:lnTo>
                  <a:lnTo>
                    <a:pt x="4051" y="2540"/>
                  </a:lnTo>
                  <a:lnTo>
                    <a:pt x="4610" y="4216"/>
                  </a:lnTo>
                  <a:lnTo>
                    <a:pt x="4597" y="5842"/>
                  </a:lnTo>
                  <a:lnTo>
                    <a:pt x="4127" y="7327"/>
                  </a:lnTo>
                  <a:lnTo>
                    <a:pt x="3263" y="8572"/>
                  </a:lnTo>
                  <a:lnTo>
                    <a:pt x="2082" y="9525"/>
                  </a:lnTo>
                  <a:lnTo>
                    <a:pt x="660" y="10121"/>
                  </a:lnTo>
                  <a:lnTo>
                    <a:pt x="0" y="10261"/>
                  </a:lnTo>
                </a:path>
              </a:pathLst>
            </a:custGeom>
            <a:ln w="3175">
              <a:solidFill>
                <a:srgbClr val="565658"/>
              </a:solidFill>
            </a:ln>
          </p:spPr>
          <p:txBody>
            <a:bodyPr wrap="square" lIns="0" tIns="0" rIns="0" bIns="0" rtlCol="0"/>
            <a:lstStyle/>
            <a:p/>
          </p:txBody>
        </p:sp>
        <p:sp>
          <p:nvSpPr>
            <p:cNvPr id="1007" name="object 1007" descr=""/>
            <p:cNvSpPr/>
            <p:nvPr/>
          </p:nvSpPr>
          <p:spPr>
            <a:xfrm>
              <a:off x="2438017" y="2254501"/>
              <a:ext cx="635" cy="1270"/>
            </a:xfrm>
            <a:custGeom>
              <a:avLst/>
              <a:gdLst/>
              <a:ahLst/>
              <a:cxnLst/>
              <a:rect l="l" t="t" r="r" b="b"/>
              <a:pathLst>
                <a:path w="635" h="1269">
                  <a:moveTo>
                    <a:pt x="0" y="1155"/>
                  </a:moveTo>
                  <a:lnTo>
                    <a:pt x="88" y="1003"/>
                  </a:lnTo>
                  <a:lnTo>
                    <a:pt x="190" y="762"/>
                  </a:lnTo>
                  <a:lnTo>
                    <a:pt x="266" y="406"/>
                  </a:lnTo>
                  <a:lnTo>
                    <a:pt x="355" y="0"/>
                  </a:lnTo>
                </a:path>
              </a:pathLst>
            </a:custGeom>
            <a:ln w="3175">
              <a:solidFill>
                <a:srgbClr val="565658"/>
              </a:solidFill>
            </a:ln>
          </p:spPr>
          <p:txBody>
            <a:bodyPr wrap="square" lIns="0" tIns="0" rIns="0" bIns="0" rtlCol="0"/>
            <a:lstStyle/>
            <a:p/>
          </p:txBody>
        </p:sp>
        <p:sp>
          <p:nvSpPr>
            <p:cNvPr id="1008" name="object 1008" descr=""/>
            <p:cNvSpPr/>
            <p:nvPr/>
          </p:nvSpPr>
          <p:spPr>
            <a:xfrm>
              <a:off x="2630883" y="2075811"/>
              <a:ext cx="1270" cy="6350"/>
            </a:xfrm>
            <a:custGeom>
              <a:avLst/>
              <a:gdLst/>
              <a:ahLst/>
              <a:cxnLst/>
              <a:rect l="l" t="t" r="r" b="b"/>
              <a:pathLst>
                <a:path w="1269" h="6350">
                  <a:moveTo>
                    <a:pt x="1181" y="0"/>
                  </a:moveTo>
                  <a:lnTo>
                    <a:pt x="736" y="88"/>
                  </a:lnTo>
                  <a:lnTo>
                    <a:pt x="355" y="355"/>
                  </a:lnTo>
                  <a:lnTo>
                    <a:pt x="88" y="723"/>
                  </a:lnTo>
                  <a:lnTo>
                    <a:pt x="0" y="1536"/>
                  </a:lnTo>
                  <a:lnTo>
                    <a:pt x="0" y="2578"/>
                  </a:lnTo>
                  <a:lnTo>
                    <a:pt x="0" y="4127"/>
                  </a:lnTo>
                  <a:lnTo>
                    <a:pt x="0" y="5930"/>
                  </a:lnTo>
                </a:path>
              </a:pathLst>
            </a:custGeom>
            <a:ln w="3175">
              <a:solidFill>
                <a:srgbClr val="565658"/>
              </a:solidFill>
            </a:ln>
          </p:spPr>
          <p:txBody>
            <a:bodyPr wrap="square" lIns="0" tIns="0" rIns="0" bIns="0" rtlCol="0"/>
            <a:lstStyle/>
            <a:p/>
          </p:txBody>
        </p:sp>
        <p:sp>
          <p:nvSpPr>
            <p:cNvPr id="1009" name="object 1009" descr=""/>
            <p:cNvSpPr/>
            <p:nvPr/>
          </p:nvSpPr>
          <p:spPr>
            <a:xfrm>
              <a:off x="2122728" y="3017527"/>
              <a:ext cx="635" cy="8255"/>
            </a:xfrm>
            <a:custGeom>
              <a:avLst/>
              <a:gdLst/>
              <a:ahLst/>
              <a:cxnLst/>
              <a:rect l="l" t="t" r="r" b="b"/>
              <a:pathLst>
                <a:path w="635" h="8255">
                  <a:moveTo>
                    <a:pt x="139" y="0"/>
                  </a:moveTo>
                  <a:lnTo>
                    <a:pt x="0" y="622"/>
                  </a:lnTo>
                  <a:lnTo>
                    <a:pt x="0" y="1409"/>
                  </a:lnTo>
                  <a:lnTo>
                    <a:pt x="0" y="2616"/>
                  </a:lnTo>
                  <a:lnTo>
                    <a:pt x="0" y="5435"/>
                  </a:lnTo>
                  <a:lnTo>
                    <a:pt x="0" y="6616"/>
                  </a:lnTo>
                  <a:lnTo>
                    <a:pt x="0" y="7416"/>
                  </a:lnTo>
                  <a:lnTo>
                    <a:pt x="0" y="7683"/>
                  </a:lnTo>
                  <a:lnTo>
                    <a:pt x="139" y="8026"/>
                  </a:lnTo>
                </a:path>
              </a:pathLst>
            </a:custGeom>
            <a:ln w="3175">
              <a:solidFill>
                <a:srgbClr val="565658"/>
              </a:solidFill>
            </a:ln>
          </p:spPr>
          <p:txBody>
            <a:bodyPr wrap="square" lIns="0" tIns="0" rIns="0" bIns="0" rtlCol="0"/>
            <a:lstStyle/>
            <a:p/>
          </p:txBody>
        </p:sp>
        <p:sp>
          <p:nvSpPr>
            <p:cNvPr id="1010" name="object 1010" descr=""/>
            <p:cNvSpPr/>
            <p:nvPr/>
          </p:nvSpPr>
          <p:spPr>
            <a:xfrm>
              <a:off x="2122728" y="3072178"/>
              <a:ext cx="635" cy="8255"/>
            </a:xfrm>
            <a:custGeom>
              <a:avLst/>
              <a:gdLst/>
              <a:ahLst/>
              <a:cxnLst/>
              <a:rect l="l" t="t" r="r" b="b"/>
              <a:pathLst>
                <a:path w="635" h="8255">
                  <a:moveTo>
                    <a:pt x="139" y="0"/>
                  </a:moveTo>
                  <a:lnTo>
                    <a:pt x="0" y="609"/>
                  </a:lnTo>
                  <a:lnTo>
                    <a:pt x="0" y="1422"/>
                  </a:lnTo>
                  <a:lnTo>
                    <a:pt x="0" y="2616"/>
                  </a:lnTo>
                  <a:lnTo>
                    <a:pt x="0" y="5422"/>
                  </a:lnTo>
                  <a:lnTo>
                    <a:pt x="0" y="6616"/>
                  </a:lnTo>
                  <a:lnTo>
                    <a:pt x="0" y="7429"/>
                  </a:lnTo>
                  <a:lnTo>
                    <a:pt x="0" y="7696"/>
                  </a:lnTo>
                  <a:lnTo>
                    <a:pt x="139" y="8026"/>
                  </a:lnTo>
                </a:path>
              </a:pathLst>
            </a:custGeom>
            <a:ln w="3175">
              <a:solidFill>
                <a:srgbClr val="565658"/>
              </a:solidFill>
            </a:ln>
          </p:spPr>
          <p:txBody>
            <a:bodyPr wrap="square" lIns="0" tIns="0" rIns="0" bIns="0" rtlCol="0"/>
            <a:lstStyle/>
            <a:p/>
          </p:txBody>
        </p:sp>
        <p:sp>
          <p:nvSpPr>
            <p:cNvPr id="1011" name="object 1011" descr=""/>
            <p:cNvSpPr/>
            <p:nvPr/>
          </p:nvSpPr>
          <p:spPr>
            <a:xfrm>
              <a:off x="2128904" y="2927232"/>
              <a:ext cx="635" cy="8255"/>
            </a:xfrm>
            <a:custGeom>
              <a:avLst/>
              <a:gdLst/>
              <a:ahLst/>
              <a:cxnLst/>
              <a:rect l="l" t="t" r="r" b="b"/>
              <a:pathLst>
                <a:path w="635" h="8255">
                  <a:moveTo>
                    <a:pt x="139" y="0"/>
                  </a:moveTo>
                  <a:lnTo>
                    <a:pt x="0" y="622"/>
                  </a:lnTo>
                  <a:lnTo>
                    <a:pt x="0" y="1409"/>
                  </a:lnTo>
                  <a:lnTo>
                    <a:pt x="0" y="2603"/>
                  </a:lnTo>
                  <a:lnTo>
                    <a:pt x="0" y="7683"/>
                  </a:lnTo>
                  <a:lnTo>
                    <a:pt x="139" y="8026"/>
                  </a:lnTo>
                </a:path>
              </a:pathLst>
            </a:custGeom>
            <a:ln w="3175">
              <a:solidFill>
                <a:srgbClr val="565658"/>
              </a:solidFill>
            </a:ln>
          </p:spPr>
          <p:txBody>
            <a:bodyPr wrap="square" lIns="0" tIns="0" rIns="0" bIns="0" rtlCol="0"/>
            <a:lstStyle/>
            <a:p/>
          </p:txBody>
        </p:sp>
        <p:sp>
          <p:nvSpPr>
            <p:cNvPr id="1012" name="object 1012" descr=""/>
            <p:cNvSpPr/>
            <p:nvPr/>
          </p:nvSpPr>
          <p:spPr>
            <a:xfrm>
              <a:off x="2128904" y="3025837"/>
              <a:ext cx="635" cy="8255"/>
            </a:xfrm>
            <a:custGeom>
              <a:avLst/>
              <a:gdLst/>
              <a:ahLst/>
              <a:cxnLst/>
              <a:rect l="l" t="t" r="r" b="b"/>
              <a:pathLst>
                <a:path w="635" h="8255">
                  <a:moveTo>
                    <a:pt x="139" y="0"/>
                  </a:moveTo>
                  <a:lnTo>
                    <a:pt x="0" y="622"/>
                  </a:lnTo>
                  <a:lnTo>
                    <a:pt x="0" y="1409"/>
                  </a:lnTo>
                  <a:lnTo>
                    <a:pt x="0" y="2616"/>
                  </a:lnTo>
                  <a:lnTo>
                    <a:pt x="0" y="7683"/>
                  </a:lnTo>
                  <a:lnTo>
                    <a:pt x="139" y="8039"/>
                  </a:lnTo>
                </a:path>
              </a:pathLst>
            </a:custGeom>
            <a:ln w="3175">
              <a:solidFill>
                <a:srgbClr val="565658"/>
              </a:solidFill>
            </a:ln>
          </p:spPr>
          <p:txBody>
            <a:bodyPr wrap="square" lIns="0" tIns="0" rIns="0" bIns="0" rtlCol="0"/>
            <a:lstStyle/>
            <a:p/>
          </p:txBody>
        </p:sp>
        <p:sp>
          <p:nvSpPr>
            <p:cNvPr id="1013" name="object 1013" descr=""/>
            <p:cNvSpPr/>
            <p:nvPr/>
          </p:nvSpPr>
          <p:spPr>
            <a:xfrm>
              <a:off x="2128904" y="3125639"/>
              <a:ext cx="635" cy="8255"/>
            </a:xfrm>
            <a:custGeom>
              <a:avLst/>
              <a:gdLst/>
              <a:ahLst/>
              <a:cxnLst/>
              <a:rect l="l" t="t" r="r" b="b"/>
              <a:pathLst>
                <a:path w="635" h="8255">
                  <a:moveTo>
                    <a:pt x="139" y="0"/>
                  </a:moveTo>
                  <a:lnTo>
                    <a:pt x="0" y="622"/>
                  </a:lnTo>
                  <a:lnTo>
                    <a:pt x="0" y="1409"/>
                  </a:lnTo>
                  <a:lnTo>
                    <a:pt x="0" y="2616"/>
                  </a:lnTo>
                  <a:lnTo>
                    <a:pt x="0" y="7683"/>
                  </a:lnTo>
                  <a:lnTo>
                    <a:pt x="139" y="8039"/>
                  </a:lnTo>
                </a:path>
              </a:pathLst>
            </a:custGeom>
            <a:ln w="3175">
              <a:solidFill>
                <a:srgbClr val="565658"/>
              </a:solidFill>
            </a:ln>
          </p:spPr>
          <p:txBody>
            <a:bodyPr wrap="square" lIns="0" tIns="0" rIns="0" bIns="0" rtlCol="0"/>
            <a:lstStyle/>
            <a:p/>
          </p:txBody>
        </p:sp>
        <p:sp>
          <p:nvSpPr>
            <p:cNvPr id="1014" name="object 1014" descr=""/>
            <p:cNvSpPr/>
            <p:nvPr/>
          </p:nvSpPr>
          <p:spPr>
            <a:xfrm>
              <a:off x="2133652" y="2914321"/>
              <a:ext cx="5080" cy="0"/>
            </a:xfrm>
            <a:custGeom>
              <a:avLst/>
              <a:gdLst/>
              <a:ahLst/>
              <a:cxnLst/>
              <a:rect l="l" t="t" r="r" b="b"/>
              <a:pathLst>
                <a:path w="5080" h="0">
                  <a:moveTo>
                    <a:pt x="4749" y="0"/>
                  </a:moveTo>
                  <a:lnTo>
                    <a:pt x="0" y="0"/>
                  </a:lnTo>
                </a:path>
              </a:pathLst>
            </a:custGeom>
            <a:ln w="3175">
              <a:solidFill>
                <a:srgbClr val="565658"/>
              </a:solidFill>
            </a:ln>
          </p:spPr>
          <p:txBody>
            <a:bodyPr wrap="square" lIns="0" tIns="0" rIns="0" bIns="0" rtlCol="0"/>
            <a:lstStyle/>
            <a:p/>
          </p:txBody>
        </p:sp>
        <p:sp>
          <p:nvSpPr>
            <p:cNvPr id="1015" name="object 1015" descr=""/>
            <p:cNvSpPr/>
            <p:nvPr/>
          </p:nvSpPr>
          <p:spPr>
            <a:xfrm>
              <a:off x="2133652" y="3139454"/>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1016" name="object 1016" descr=""/>
            <p:cNvSpPr/>
            <p:nvPr/>
          </p:nvSpPr>
          <p:spPr>
            <a:xfrm>
              <a:off x="2128904" y="3116131"/>
              <a:ext cx="635" cy="8255"/>
            </a:xfrm>
            <a:custGeom>
              <a:avLst/>
              <a:gdLst/>
              <a:ahLst/>
              <a:cxnLst/>
              <a:rect l="l" t="t" r="r" b="b"/>
              <a:pathLst>
                <a:path w="635" h="8255">
                  <a:moveTo>
                    <a:pt x="139" y="0"/>
                  </a:moveTo>
                  <a:lnTo>
                    <a:pt x="0" y="622"/>
                  </a:lnTo>
                  <a:lnTo>
                    <a:pt x="0" y="1409"/>
                  </a:lnTo>
                  <a:lnTo>
                    <a:pt x="0" y="2616"/>
                  </a:lnTo>
                  <a:lnTo>
                    <a:pt x="0" y="7683"/>
                  </a:lnTo>
                  <a:lnTo>
                    <a:pt x="139" y="8039"/>
                  </a:lnTo>
                </a:path>
              </a:pathLst>
            </a:custGeom>
            <a:ln w="3175">
              <a:solidFill>
                <a:srgbClr val="565658"/>
              </a:solidFill>
            </a:ln>
          </p:spPr>
          <p:txBody>
            <a:bodyPr wrap="square" lIns="0" tIns="0" rIns="0" bIns="0" rtlCol="0"/>
            <a:lstStyle/>
            <a:p/>
          </p:txBody>
        </p:sp>
        <p:sp>
          <p:nvSpPr>
            <p:cNvPr id="1017" name="object 1017" descr=""/>
            <p:cNvSpPr/>
            <p:nvPr/>
          </p:nvSpPr>
          <p:spPr>
            <a:xfrm>
              <a:off x="2122728" y="3072178"/>
              <a:ext cx="635" cy="8255"/>
            </a:xfrm>
            <a:custGeom>
              <a:avLst/>
              <a:gdLst/>
              <a:ahLst/>
              <a:cxnLst/>
              <a:rect l="l" t="t" r="r" b="b"/>
              <a:pathLst>
                <a:path w="635" h="8255">
                  <a:moveTo>
                    <a:pt x="139" y="0"/>
                  </a:moveTo>
                  <a:lnTo>
                    <a:pt x="0" y="330"/>
                  </a:lnTo>
                  <a:lnTo>
                    <a:pt x="0" y="609"/>
                  </a:lnTo>
                  <a:lnTo>
                    <a:pt x="0" y="1422"/>
                  </a:lnTo>
                  <a:lnTo>
                    <a:pt x="0" y="2616"/>
                  </a:lnTo>
                  <a:lnTo>
                    <a:pt x="0" y="5422"/>
                  </a:lnTo>
                  <a:lnTo>
                    <a:pt x="0" y="6616"/>
                  </a:lnTo>
                  <a:lnTo>
                    <a:pt x="0" y="7429"/>
                  </a:lnTo>
                  <a:lnTo>
                    <a:pt x="139" y="8026"/>
                  </a:lnTo>
                </a:path>
              </a:pathLst>
            </a:custGeom>
            <a:ln w="3175">
              <a:solidFill>
                <a:srgbClr val="565658"/>
              </a:solidFill>
            </a:ln>
          </p:spPr>
          <p:txBody>
            <a:bodyPr wrap="square" lIns="0" tIns="0" rIns="0" bIns="0" rtlCol="0"/>
            <a:lstStyle/>
            <a:p/>
          </p:txBody>
        </p:sp>
        <p:sp>
          <p:nvSpPr>
            <p:cNvPr id="1018" name="object 1018" descr=""/>
            <p:cNvSpPr/>
            <p:nvPr/>
          </p:nvSpPr>
          <p:spPr>
            <a:xfrm>
              <a:off x="2429505" y="2075811"/>
              <a:ext cx="24130" cy="0"/>
            </a:xfrm>
            <a:custGeom>
              <a:avLst/>
              <a:gdLst/>
              <a:ahLst/>
              <a:cxnLst/>
              <a:rect l="l" t="t" r="r" b="b"/>
              <a:pathLst>
                <a:path w="24130" h="0">
                  <a:moveTo>
                    <a:pt x="23749" y="0"/>
                  </a:moveTo>
                  <a:lnTo>
                    <a:pt x="23749" y="0"/>
                  </a:lnTo>
                  <a:lnTo>
                    <a:pt x="50" y="0"/>
                  </a:lnTo>
                </a:path>
              </a:pathLst>
            </a:custGeom>
            <a:ln w="3175">
              <a:solidFill>
                <a:srgbClr val="565658"/>
              </a:solidFill>
            </a:ln>
          </p:spPr>
          <p:txBody>
            <a:bodyPr wrap="square" lIns="0" tIns="0" rIns="0" bIns="0" rtlCol="0"/>
            <a:lstStyle/>
            <a:p/>
          </p:txBody>
        </p:sp>
        <p:sp>
          <p:nvSpPr>
            <p:cNvPr id="1019" name="object 1019" descr=""/>
            <p:cNvSpPr/>
            <p:nvPr/>
          </p:nvSpPr>
          <p:spPr>
            <a:xfrm>
              <a:off x="2448702" y="2236796"/>
              <a:ext cx="5080" cy="6985"/>
            </a:xfrm>
            <a:custGeom>
              <a:avLst/>
              <a:gdLst/>
              <a:ahLst/>
              <a:cxnLst/>
              <a:rect l="l" t="t" r="r" b="b"/>
              <a:pathLst>
                <a:path w="5080" h="6985">
                  <a:moveTo>
                    <a:pt x="0" y="6502"/>
                  </a:moveTo>
                  <a:lnTo>
                    <a:pt x="241" y="6273"/>
                  </a:lnTo>
                  <a:lnTo>
                    <a:pt x="3530" y="1879"/>
                  </a:lnTo>
                  <a:lnTo>
                    <a:pt x="4673" y="0"/>
                  </a:lnTo>
                </a:path>
              </a:pathLst>
            </a:custGeom>
            <a:ln w="3175">
              <a:solidFill>
                <a:srgbClr val="565658"/>
              </a:solidFill>
            </a:ln>
          </p:spPr>
          <p:txBody>
            <a:bodyPr wrap="square" lIns="0" tIns="0" rIns="0" bIns="0" rtlCol="0"/>
            <a:lstStyle/>
            <a:p/>
          </p:txBody>
        </p:sp>
        <p:sp>
          <p:nvSpPr>
            <p:cNvPr id="1020" name="object 1020" descr=""/>
            <p:cNvSpPr/>
            <p:nvPr/>
          </p:nvSpPr>
          <p:spPr>
            <a:xfrm>
              <a:off x="2452516" y="2173797"/>
              <a:ext cx="3810" cy="29845"/>
            </a:xfrm>
            <a:custGeom>
              <a:avLst/>
              <a:gdLst/>
              <a:ahLst/>
              <a:cxnLst/>
              <a:rect l="l" t="t" r="r" b="b"/>
              <a:pathLst>
                <a:path w="3810" h="29844">
                  <a:moveTo>
                    <a:pt x="0" y="29565"/>
                  </a:moveTo>
                  <a:lnTo>
                    <a:pt x="3670" y="4216"/>
                  </a:lnTo>
                  <a:lnTo>
                    <a:pt x="3568" y="2044"/>
                  </a:lnTo>
                  <a:lnTo>
                    <a:pt x="3340" y="0"/>
                  </a:lnTo>
                </a:path>
              </a:pathLst>
            </a:custGeom>
            <a:ln w="3175">
              <a:solidFill>
                <a:srgbClr val="565658"/>
              </a:solidFill>
            </a:ln>
          </p:spPr>
          <p:txBody>
            <a:bodyPr wrap="square" lIns="0" tIns="0" rIns="0" bIns="0" rtlCol="0"/>
            <a:lstStyle/>
            <a:p/>
          </p:txBody>
        </p:sp>
        <p:sp>
          <p:nvSpPr>
            <p:cNvPr id="1021" name="object 1021" descr=""/>
            <p:cNvSpPr/>
            <p:nvPr/>
          </p:nvSpPr>
          <p:spPr>
            <a:xfrm>
              <a:off x="2450753" y="2152599"/>
              <a:ext cx="1905" cy="4445"/>
            </a:xfrm>
            <a:custGeom>
              <a:avLst/>
              <a:gdLst/>
              <a:ahLst/>
              <a:cxnLst/>
              <a:rect l="l" t="t" r="r" b="b"/>
              <a:pathLst>
                <a:path w="1905" h="4444">
                  <a:moveTo>
                    <a:pt x="1409" y="3987"/>
                  </a:moveTo>
                  <a:lnTo>
                    <a:pt x="507" y="1015"/>
                  </a:lnTo>
                  <a:lnTo>
                    <a:pt x="0" y="0"/>
                  </a:lnTo>
                </a:path>
              </a:pathLst>
            </a:custGeom>
            <a:ln w="3175">
              <a:solidFill>
                <a:srgbClr val="565658"/>
              </a:solidFill>
            </a:ln>
          </p:spPr>
          <p:txBody>
            <a:bodyPr wrap="square" lIns="0" tIns="0" rIns="0" bIns="0" rtlCol="0"/>
            <a:lstStyle/>
            <a:p/>
          </p:txBody>
        </p:sp>
        <p:sp>
          <p:nvSpPr>
            <p:cNvPr id="1022" name="object 1022" descr=""/>
            <p:cNvSpPr/>
            <p:nvPr/>
          </p:nvSpPr>
          <p:spPr>
            <a:xfrm>
              <a:off x="2433640" y="2127039"/>
              <a:ext cx="7620" cy="8890"/>
            </a:xfrm>
            <a:custGeom>
              <a:avLst/>
              <a:gdLst/>
              <a:ahLst/>
              <a:cxnLst/>
              <a:rect l="l" t="t" r="r" b="b"/>
              <a:pathLst>
                <a:path w="7619" h="8889">
                  <a:moveTo>
                    <a:pt x="7391" y="8432"/>
                  </a:moveTo>
                  <a:lnTo>
                    <a:pt x="6908" y="7696"/>
                  </a:lnTo>
                  <a:lnTo>
                    <a:pt x="0" y="0"/>
                  </a:lnTo>
                </a:path>
              </a:pathLst>
            </a:custGeom>
            <a:ln w="3175">
              <a:solidFill>
                <a:srgbClr val="565658"/>
              </a:solidFill>
            </a:ln>
          </p:spPr>
          <p:txBody>
            <a:bodyPr wrap="square" lIns="0" tIns="0" rIns="0" bIns="0" rtlCol="0"/>
            <a:lstStyle/>
            <a:p/>
          </p:txBody>
        </p:sp>
        <p:sp>
          <p:nvSpPr>
            <p:cNvPr id="1023" name="object 1023" descr=""/>
            <p:cNvSpPr/>
            <p:nvPr/>
          </p:nvSpPr>
          <p:spPr>
            <a:xfrm>
              <a:off x="2453012" y="2198480"/>
              <a:ext cx="1270" cy="2540"/>
            </a:xfrm>
            <a:custGeom>
              <a:avLst/>
              <a:gdLst/>
              <a:ahLst/>
              <a:cxnLst/>
              <a:rect l="l" t="t" r="r" b="b"/>
              <a:pathLst>
                <a:path w="1269" h="2539">
                  <a:moveTo>
                    <a:pt x="0" y="2489"/>
                  </a:moveTo>
                  <a:lnTo>
                    <a:pt x="800" y="660"/>
                  </a:lnTo>
                  <a:lnTo>
                    <a:pt x="876" y="0"/>
                  </a:lnTo>
                </a:path>
              </a:pathLst>
            </a:custGeom>
            <a:ln w="3175">
              <a:solidFill>
                <a:srgbClr val="565658"/>
              </a:solidFill>
            </a:ln>
          </p:spPr>
          <p:txBody>
            <a:bodyPr wrap="square" lIns="0" tIns="0" rIns="0" bIns="0" rtlCol="0"/>
            <a:lstStyle/>
            <a:p/>
          </p:txBody>
        </p:sp>
        <p:sp>
          <p:nvSpPr>
            <p:cNvPr id="1024" name="object 1024" descr=""/>
            <p:cNvSpPr/>
            <p:nvPr/>
          </p:nvSpPr>
          <p:spPr>
            <a:xfrm>
              <a:off x="2455785" y="2174682"/>
              <a:ext cx="635" cy="4445"/>
            </a:xfrm>
            <a:custGeom>
              <a:avLst/>
              <a:gdLst/>
              <a:ahLst/>
              <a:cxnLst/>
              <a:rect l="l" t="t" r="r" b="b"/>
              <a:pathLst>
                <a:path w="635" h="4444">
                  <a:moveTo>
                    <a:pt x="0" y="4241"/>
                  </a:moveTo>
                  <a:lnTo>
                    <a:pt x="304" y="1168"/>
                  </a:lnTo>
                  <a:lnTo>
                    <a:pt x="50" y="0"/>
                  </a:lnTo>
                </a:path>
              </a:pathLst>
            </a:custGeom>
            <a:ln w="3175">
              <a:solidFill>
                <a:srgbClr val="565658"/>
              </a:solidFill>
            </a:ln>
          </p:spPr>
          <p:txBody>
            <a:bodyPr wrap="square" lIns="0" tIns="0" rIns="0" bIns="0" rtlCol="0"/>
            <a:lstStyle/>
            <a:p/>
          </p:txBody>
        </p:sp>
        <p:sp>
          <p:nvSpPr>
            <p:cNvPr id="1025" name="object 1025" descr=""/>
            <p:cNvSpPr/>
            <p:nvPr/>
          </p:nvSpPr>
          <p:spPr>
            <a:xfrm>
              <a:off x="2433640" y="2127050"/>
              <a:ext cx="6350" cy="6985"/>
            </a:xfrm>
            <a:custGeom>
              <a:avLst/>
              <a:gdLst/>
              <a:ahLst/>
              <a:cxnLst/>
              <a:rect l="l" t="t" r="r" b="b"/>
              <a:pathLst>
                <a:path w="6350" h="6985">
                  <a:moveTo>
                    <a:pt x="6070" y="6921"/>
                  </a:moveTo>
                  <a:lnTo>
                    <a:pt x="5410" y="5816"/>
                  </a:lnTo>
                  <a:lnTo>
                    <a:pt x="0" y="0"/>
                  </a:lnTo>
                </a:path>
              </a:pathLst>
            </a:custGeom>
            <a:ln w="3175">
              <a:solidFill>
                <a:srgbClr val="565658"/>
              </a:solidFill>
            </a:ln>
          </p:spPr>
          <p:txBody>
            <a:bodyPr wrap="square" lIns="0" tIns="0" rIns="0" bIns="0" rtlCol="0"/>
            <a:lstStyle/>
            <a:p/>
          </p:txBody>
        </p:sp>
        <p:sp>
          <p:nvSpPr>
            <p:cNvPr id="1026" name="object 1026" descr=""/>
            <p:cNvSpPr/>
            <p:nvPr/>
          </p:nvSpPr>
          <p:spPr>
            <a:xfrm>
              <a:off x="2401401" y="2108846"/>
              <a:ext cx="32384" cy="18415"/>
            </a:xfrm>
            <a:custGeom>
              <a:avLst/>
              <a:gdLst/>
              <a:ahLst/>
              <a:cxnLst/>
              <a:rect l="l" t="t" r="r" b="b"/>
              <a:pathLst>
                <a:path w="32385" h="18414">
                  <a:moveTo>
                    <a:pt x="32245" y="18186"/>
                  </a:moveTo>
                  <a:lnTo>
                    <a:pt x="1854" y="381"/>
                  </a:lnTo>
                  <a:lnTo>
                    <a:pt x="0" y="0"/>
                  </a:lnTo>
                </a:path>
              </a:pathLst>
            </a:custGeom>
            <a:ln w="3175">
              <a:solidFill>
                <a:srgbClr val="565658"/>
              </a:solidFill>
            </a:ln>
          </p:spPr>
          <p:txBody>
            <a:bodyPr wrap="square" lIns="0" tIns="0" rIns="0" bIns="0" rtlCol="0"/>
            <a:lstStyle/>
            <a:p/>
          </p:txBody>
        </p:sp>
        <p:sp>
          <p:nvSpPr>
            <p:cNvPr id="1027" name="object 1027" descr=""/>
            <p:cNvSpPr/>
            <p:nvPr/>
          </p:nvSpPr>
          <p:spPr>
            <a:xfrm>
              <a:off x="2385785" y="2106211"/>
              <a:ext cx="8890" cy="1270"/>
            </a:xfrm>
            <a:custGeom>
              <a:avLst/>
              <a:gdLst/>
              <a:ahLst/>
              <a:cxnLst/>
              <a:rect l="l" t="t" r="r" b="b"/>
              <a:pathLst>
                <a:path w="8889" h="1269">
                  <a:moveTo>
                    <a:pt x="8496" y="1219"/>
                  </a:moveTo>
                  <a:lnTo>
                    <a:pt x="3873" y="304"/>
                  </a:lnTo>
                  <a:lnTo>
                    <a:pt x="0" y="0"/>
                  </a:lnTo>
                </a:path>
              </a:pathLst>
            </a:custGeom>
            <a:ln w="3175">
              <a:solidFill>
                <a:srgbClr val="565658"/>
              </a:solidFill>
            </a:ln>
          </p:spPr>
          <p:txBody>
            <a:bodyPr wrap="square" lIns="0" tIns="0" rIns="0" bIns="0" rtlCol="0"/>
            <a:lstStyle/>
            <a:p/>
          </p:txBody>
        </p:sp>
        <p:sp>
          <p:nvSpPr>
            <p:cNvPr id="1028" name="object 1028" descr=""/>
            <p:cNvSpPr/>
            <p:nvPr/>
          </p:nvSpPr>
          <p:spPr>
            <a:xfrm>
              <a:off x="2368015" y="2106203"/>
              <a:ext cx="10795" cy="1905"/>
            </a:xfrm>
            <a:custGeom>
              <a:avLst/>
              <a:gdLst/>
              <a:ahLst/>
              <a:cxnLst/>
              <a:rect l="l" t="t" r="r" b="b"/>
              <a:pathLst>
                <a:path w="10794" h="1905">
                  <a:moveTo>
                    <a:pt x="10236" y="0"/>
                  </a:moveTo>
                  <a:lnTo>
                    <a:pt x="3556" y="635"/>
                  </a:lnTo>
                  <a:lnTo>
                    <a:pt x="0" y="1574"/>
                  </a:lnTo>
                </a:path>
              </a:pathLst>
            </a:custGeom>
            <a:ln w="3175">
              <a:solidFill>
                <a:srgbClr val="565658"/>
              </a:solidFill>
            </a:ln>
          </p:spPr>
          <p:txBody>
            <a:bodyPr wrap="square" lIns="0" tIns="0" rIns="0" bIns="0" rtlCol="0"/>
            <a:lstStyle/>
            <a:p/>
          </p:txBody>
        </p:sp>
        <p:sp>
          <p:nvSpPr>
            <p:cNvPr id="1029" name="object 1029" descr=""/>
            <p:cNvSpPr/>
            <p:nvPr/>
          </p:nvSpPr>
          <p:spPr>
            <a:xfrm>
              <a:off x="2343748" y="2112442"/>
              <a:ext cx="8255" cy="5080"/>
            </a:xfrm>
            <a:custGeom>
              <a:avLst/>
              <a:gdLst/>
              <a:ahLst/>
              <a:cxnLst/>
              <a:rect l="l" t="t" r="r" b="b"/>
              <a:pathLst>
                <a:path w="8255" h="5080">
                  <a:moveTo>
                    <a:pt x="8204" y="0"/>
                  </a:moveTo>
                  <a:lnTo>
                    <a:pt x="5016" y="1511"/>
                  </a:lnTo>
                  <a:lnTo>
                    <a:pt x="0" y="4470"/>
                  </a:lnTo>
                </a:path>
              </a:pathLst>
            </a:custGeom>
            <a:ln w="3175">
              <a:solidFill>
                <a:srgbClr val="565658"/>
              </a:solidFill>
            </a:ln>
          </p:spPr>
          <p:txBody>
            <a:bodyPr wrap="square" lIns="0" tIns="0" rIns="0" bIns="0" rtlCol="0"/>
            <a:lstStyle/>
            <a:p/>
          </p:txBody>
        </p:sp>
        <p:sp>
          <p:nvSpPr>
            <p:cNvPr id="1030" name="object 1030" descr=""/>
            <p:cNvSpPr/>
            <p:nvPr/>
          </p:nvSpPr>
          <p:spPr>
            <a:xfrm>
              <a:off x="2318926" y="2118927"/>
              <a:ext cx="21590" cy="22225"/>
            </a:xfrm>
            <a:custGeom>
              <a:avLst/>
              <a:gdLst/>
              <a:ahLst/>
              <a:cxnLst/>
              <a:rect l="l" t="t" r="r" b="b"/>
              <a:pathLst>
                <a:path w="21589" h="22225">
                  <a:moveTo>
                    <a:pt x="21399" y="0"/>
                  </a:moveTo>
                  <a:lnTo>
                    <a:pt x="3314" y="17322"/>
                  </a:lnTo>
                  <a:lnTo>
                    <a:pt x="0" y="22225"/>
                  </a:lnTo>
                </a:path>
              </a:pathLst>
            </a:custGeom>
            <a:ln w="3175">
              <a:solidFill>
                <a:srgbClr val="565658"/>
              </a:solidFill>
            </a:ln>
          </p:spPr>
          <p:txBody>
            <a:bodyPr wrap="square" lIns="0" tIns="0" rIns="0" bIns="0" rtlCol="0"/>
            <a:lstStyle/>
            <a:p/>
          </p:txBody>
        </p:sp>
        <p:sp>
          <p:nvSpPr>
            <p:cNvPr id="1031" name="object 1031" descr=""/>
            <p:cNvSpPr/>
            <p:nvPr/>
          </p:nvSpPr>
          <p:spPr>
            <a:xfrm>
              <a:off x="2296106" y="2245624"/>
              <a:ext cx="1270" cy="4445"/>
            </a:xfrm>
            <a:custGeom>
              <a:avLst/>
              <a:gdLst/>
              <a:ahLst/>
              <a:cxnLst/>
              <a:rect l="l" t="t" r="r" b="b"/>
              <a:pathLst>
                <a:path w="1269" h="4444">
                  <a:moveTo>
                    <a:pt x="723" y="0"/>
                  </a:moveTo>
                  <a:lnTo>
                    <a:pt x="673" y="533"/>
                  </a:lnTo>
                  <a:lnTo>
                    <a:pt x="507" y="1435"/>
                  </a:lnTo>
                  <a:lnTo>
                    <a:pt x="279" y="2755"/>
                  </a:lnTo>
                  <a:lnTo>
                    <a:pt x="0" y="4330"/>
                  </a:lnTo>
                </a:path>
              </a:pathLst>
            </a:custGeom>
            <a:ln w="3175">
              <a:solidFill>
                <a:srgbClr val="565658"/>
              </a:solidFill>
            </a:ln>
          </p:spPr>
          <p:txBody>
            <a:bodyPr wrap="square" lIns="0" tIns="0" rIns="0" bIns="0" rtlCol="0"/>
            <a:lstStyle/>
            <a:p/>
          </p:txBody>
        </p:sp>
        <p:sp>
          <p:nvSpPr>
            <p:cNvPr id="1032" name="object 1032" descr=""/>
            <p:cNvSpPr/>
            <p:nvPr/>
          </p:nvSpPr>
          <p:spPr>
            <a:xfrm>
              <a:off x="2296346" y="2245164"/>
              <a:ext cx="635" cy="635"/>
            </a:xfrm>
            <a:custGeom>
              <a:avLst/>
              <a:gdLst/>
              <a:ahLst/>
              <a:cxnLst/>
              <a:rect l="l" t="t" r="r" b="b"/>
              <a:pathLst>
                <a:path w="635" h="635">
                  <a:moveTo>
                    <a:pt x="0" y="0"/>
                  </a:moveTo>
                  <a:lnTo>
                    <a:pt x="228" y="76"/>
                  </a:lnTo>
                  <a:lnTo>
                    <a:pt x="393" y="254"/>
                  </a:lnTo>
                  <a:lnTo>
                    <a:pt x="469" y="457"/>
                  </a:lnTo>
                </a:path>
              </a:pathLst>
            </a:custGeom>
            <a:ln w="3175">
              <a:solidFill>
                <a:srgbClr val="565658"/>
              </a:solidFill>
            </a:ln>
          </p:spPr>
          <p:txBody>
            <a:bodyPr wrap="square" lIns="0" tIns="0" rIns="0" bIns="0" rtlCol="0"/>
            <a:lstStyle/>
            <a:p/>
          </p:txBody>
        </p:sp>
        <p:sp>
          <p:nvSpPr>
            <p:cNvPr id="1033" name="object 1033" descr=""/>
            <p:cNvSpPr/>
            <p:nvPr/>
          </p:nvSpPr>
          <p:spPr>
            <a:xfrm>
              <a:off x="2289360" y="2114202"/>
              <a:ext cx="1905" cy="3175"/>
            </a:xfrm>
            <a:custGeom>
              <a:avLst/>
              <a:gdLst/>
              <a:ahLst/>
              <a:cxnLst/>
              <a:rect l="l" t="t" r="r" b="b"/>
              <a:pathLst>
                <a:path w="1905" h="3175">
                  <a:moveTo>
                    <a:pt x="1727" y="0"/>
                  </a:moveTo>
                  <a:lnTo>
                    <a:pt x="0" y="2882"/>
                  </a:lnTo>
                </a:path>
              </a:pathLst>
            </a:custGeom>
            <a:ln w="3175">
              <a:solidFill>
                <a:srgbClr val="565658"/>
              </a:solidFill>
            </a:ln>
          </p:spPr>
          <p:txBody>
            <a:bodyPr wrap="square" lIns="0" tIns="0" rIns="0" bIns="0" rtlCol="0"/>
            <a:lstStyle/>
            <a:p/>
          </p:txBody>
        </p:sp>
        <p:sp>
          <p:nvSpPr>
            <p:cNvPr id="1034" name="object 1034" descr=""/>
            <p:cNvSpPr/>
            <p:nvPr/>
          </p:nvSpPr>
          <p:spPr>
            <a:xfrm>
              <a:off x="2275818" y="2148160"/>
              <a:ext cx="635" cy="1270"/>
            </a:xfrm>
            <a:custGeom>
              <a:avLst/>
              <a:gdLst/>
              <a:ahLst/>
              <a:cxnLst/>
              <a:rect l="l" t="t" r="r" b="b"/>
              <a:pathLst>
                <a:path w="635" h="1269">
                  <a:moveTo>
                    <a:pt x="342" y="0"/>
                  </a:moveTo>
                  <a:lnTo>
                    <a:pt x="0" y="1066"/>
                  </a:lnTo>
                </a:path>
              </a:pathLst>
            </a:custGeom>
            <a:ln w="3175">
              <a:solidFill>
                <a:srgbClr val="565658"/>
              </a:solidFill>
            </a:ln>
          </p:spPr>
          <p:txBody>
            <a:bodyPr wrap="square" lIns="0" tIns="0" rIns="0" bIns="0" rtlCol="0"/>
            <a:lstStyle/>
            <a:p/>
          </p:txBody>
        </p:sp>
        <p:sp>
          <p:nvSpPr>
            <p:cNvPr id="1035" name="object 1035" descr=""/>
            <p:cNvSpPr/>
            <p:nvPr/>
          </p:nvSpPr>
          <p:spPr>
            <a:xfrm>
              <a:off x="2320220" y="2130195"/>
              <a:ext cx="635" cy="635"/>
            </a:xfrm>
            <a:custGeom>
              <a:avLst/>
              <a:gdLst/>
              <a:ahLst/>
              <a:cxnLst/>
              <a:rect l="l" t="t" r="r" b="b"/>
              <a:pathLst>
                <a:path w="635" h="635">
                  <a:moveTo>
                    <a:pt x="0" y="0"/>
                  </a:moveTo>
                  <a:lnTo>
                    <a:pt x="203" y="25"/>
                  </a:lnTo>
                  <a:lnTo>
                    <a:pt x="406" y="88"/>
                  </a:lnTo>
                  <a:lnTo>
                    <a:pt x="558" y="114"/>
                  </a:lnTo>
                </a:path>
              </a:pathLst>
            </a:custGeom>
            <a:ln w="3175">
              <a:solidFill>
                <a:srgbClr val="565658"/>
              </a:solidFill>
            </a:ln>
          </p:spPr>
          <p:txBody>
            <a:bodyPr wrap="square" lIns="0" tIns="0" rIns="0" bIns="0" rtlCol="0"/>
            <a:lstStyle/>
            <a:p/>
          </p:txBody>
        </p:sp>
        <p:sp>
          <p:nvSpPr>
            <p:cNvPr id="1036" name="object 1036" descr=""/>
            <p:cNvSpPr/>
            <p:nvPr/>
          </p:nvSpPr>
          <p:spPr>
            <a:xfrm>
              <a:off x="2311909" y="2143887"/>
              <a:ext cx="5715" cy="12700"/>
            </a:xfrm>
            <a:custGeom>
              <a:avLst/>
              <a:gdLst/>
              <a:ahLst/>
              <a:cxnLst/>
              <a:rect l="l" t="t" r="r" b="b"/>
              <a:pathLst>
                <a:path w="5714" h="12700">
                  <a:moveTo>
                    <a:pt x="5372" y="0"/>
                  </a:moveTo>
                  <a:lnTo>
                    <a:pt x="5118" y="469"/>
                  </a:lnTo>
                  <a:lnTo>
                    <a:pt x="609" y="10210"/>
                  </a:lnTo>
                  <a:lnTo>
                    <a:pt x="0" y="12242"/>
                  </a:lnTo>
                </a:path>
              </a:pathLst>
            </a:custGeom>
            <a:ln w="3175">
              <a:solidFill>
                <a:srgbClr val="565658"/>
              </a:solidFill>
            </a:ln>
          </p:spPr>
          <p:txBody>
            <a:bodyPr wrap="square" lIns="0" tIns="0" rIns="0" bIns="0" rtlCol="0"/>
            <a:lstStyle/>
            <a:p/>
          </p:txBody>
        </p:sp>
        <p:sp>
          <p:nvSpPr>
            <p:cNvPr id="1037" name="object 1037" descr=""/>
            <p:cNvSpPr/>
            <p:nvPr/>
          </p:nvSpPr>
          <p:spPr>
            <a:xfrm>
              <a:off x="2308738" y="2164313"/>
              <a:ext cx="1270" cy="4445"/>
            </a:xfrm>
            <a:custGeom>
              <a:avLst/>
              <a:gdLst/>
              <a:ahLst/>
              <a:cxnLst/>
              <a:rect l="l" t="t" r="r" b="b"/>
              <a:pathLst>
                <a:path w="1269" h="4444">
                  <a:moveTo>
                    <a:pt x="736" y="0"/>
                  </a:moveTo>
                  <a:lnTo>
                    <a:pt x="114" y="3098"/>
                  </a:lnTo>
                  <a:lnTo>
                    <a:pt x="0" y="4064"/>
                  </a:lnTo>
                </a:path>
              </a:pathLst>
            </a:custGeom>
            <a:ln w="3175">
              <a:solidFill>
                <a:srgbClr val="565658"/>
              </a:solidFill>
            </a:ln>
          </p:spPr>
          <p:txBody>
            <a:bodyPr wrap="square" lIns="0" tIns="0" rIns="0" bIns="0" rtlCol="0"/>
            <a:lstStyle/>
            <a:p/>
          </p:txBody>
        </p:sp>
        <p:sp>
          <p:nvSpPr>
            <p:cNvPr id="1038" name="object 1038" descr=""/>
            <p:cNvSpPr/>
            <p:nvPr/>
          </p:nvSpPr>
          <p:spPr>
            <a:xfrm>
              <a:off x="2292122" y="2660265"/>
              <a:ext cx="5080" cy="12065"/>
            </a:xfrm>
            <a:custGeom>
              <a:avLst/>
              <a:gdLst/>
              <a:ahLst/>
              <a:cxnLst/>
              <a:rect l="l" t="t" r="r" b="b"/>
              <a:pathLst>
                <a:path w="5080" h="12064">
                  <a:moveTo>
                    <a:pt x="5029" y="0"/>
                  </a:moveTo>
                  <a:lnTo>
                    <a:pt x="4927" y="152"/>
                  </a:lnTo>
                  <a:lnTo>
                    <a:pt x="584" y="10160"/>
                  </a:lnTo>
                  <a:lnTo>
                    <a:pt x="0" y="11950"/>
                  </a:lnTo>
                </a:path>
              </a:pathLst>
            </a:custGeom>
            <a:ln w="3175">
              <a:solidFill>
                <a:srgbClr val="565658"/>
              </a:solidFill>
            </a:ln>
          </p:spPr>
          <p:txBody>
            <a:bodyPr wrap="square" lIns="0" tIns="0" rIns="0" bIns="0" rtlCol="0"/>
            <a:lstStyle/>
            <a:p/>
          </p:txBody>
        </p:sp>
        <p:sp>
          <p:nvSpPr>
            <p:cNvPr id="1039" name="object 1039" descr=""/>
            <p:cNvSpPr/>
            <p:nvPr/>
          </p:nvSpPr>
          <p:spPr>
            <a:xfrm>
              <a:off x="2288439" y="2674378"/>
              <a:ext cx="3175" cy="12065"/>
            </a:xfrm>
            <a:custGeom>
              <a:avLst/>
              <a:gdLst/>
              <a:ahLst/>
              <a:cxnLst/>
              <a:rect l="l" t="t" r="r" b="b"/>
              <a:pathLst>
                <a:path w="3175" h="12064">
                  <a:moveTo>
                    <a:pt x="2933" y="0"/>
                  </a:moveTo>
                  <a:lnTo>
                    <a:pt x="25" y="11696"/>
                  </a:lnTo>
                  <a:lnTo>
                    <a:pt x="0" y="11938"/>
                  </a:lnTo>
                </a:path>
              </a:pathLst>
            </a:custGeom>
            <a:ln w="3175">
              <a:solidFill>
                <a:srgbClr val="565658"/>
              </a:solidFill>
            </a:ln>
          </p:spPr>
          <p:txBody>
            <a:bodyPr wrap="square" lIns="0" tIns="0" rIns="0" bIns="0" rtlCol="0"/>
            <a:lstStyle/>
            <a:p/>
          </p:txBody>
        </p:sp>
        <p:sp>
          <p:nvSpPr>
            <p:cNvPr id="1040" name="object 1040" descr=""/>
            <p:cNvSpPr/>
            <p:nvPr/>
          </p:nvSpPr>
          <p:spPr>
            <a:xfrm>
              <a:off x="2284049" y="2390099"/>
              <a:ext cx="1270" cy="14604"/>
            </a:xfrm>
            <a:custGeom>
              <a:avLst/>
              <a:gdLst/>
              <a:ahLst/>
              <a:cxnLst/>
              <a:rect l="l" t="t" r="r" b="b"/>
              <a:pathLst>
                <a:path w="1269" h="14605">
                  <a:moveTo>
                    <a:pt x="812" y="0"/>
                  </a:moveTo>
                  <a:lnTo>
                    <a:pt x="0" y="14147"/>
                  </a:lnTo>
                </a:path>
              </a:pathLst>
            </a:custGeom>
            <a:ln w="3175">
              <a:solidFill>
                <a:srgbClr val="565658"/>
              </a:solidFill>
            </a:ln>
          </p:spPr>
          <p:txBody>
            <a:bodyPr wrap="square" lIns="0" tIns="0" rIns="0" bIns="0" rtlCol="0"/>
            <a:lstStyle/>
            <a:p/>
          </p:txBody>
        </p:sp>
        <p:sp>
          <p:nvSpPr>
            <p:cNvPr id="1041" name="object 1041" descr=""/>
            <p:cNvSpPr/>
            <p:nvPr/>
          </p:nvSpPr>
          <p:spPr>
            <a:xfrm>
              <a:off x="2284161" y="2380264"/>
              <a:ext cx="1905" cy="22225"/>
            </a:xfrm>
            <a:custGeom>
              <a:avLst/>
              <a:gdLst/>
              <a:ahLst/>
              <a:cxnLst/>
              <a:rect l="l" t="t" r="r" b="b"/>
              <a:pathLst>
                <a:path w="1905" h="22225">
                  <a:moveTo>
                    <a:pt x="0" y="21920"/>
                  </a:moveTo>
                  <a:lnTo>
                    <a:pt x="952" y="5333"/>
                  </a:lnTo>
                  <a:lnTo>
                    <a:pt x="1231" y="1054"/>
                  </a:lnTo>
                  <a:lnTo>
                    <a:pt x="1308" y="0"/>
                  </a:lnTo>
                </a:path>
              </a:pathLst>
            </a:custGeom>
            <a:ln w="3175">
              <a:solidFill>
                <a:srgbClr val="565658"/>
              </a:solidFill>
            </a:ln>
          </p:spPr>
          <p:txBody>
            <a:bodyPr wrap="square" lIns="0" tIns="0" rIns="0" bIns="0" rtlCol="0"/>
            <a:lstStyle/>
            <a:p/>
          </p:txBody>
        </p:sp>
        <p:sp>
          <p:nvSpPr>
            <p:cNvPr id="1042" name="object 1042" descr=""/>
            <p:cNvSpPr/>
            <p:nvPr/>
          </p:nvSpPr>
          <p:spPr>
            <a:xfrm>
              <a:off x="2437796" y="2244749"/>
              <a:ext cx="3175" cy="13970"/>
            </a:xfrm>
            <a:custGeom>
              <a:avLst/>
              <a:gdLst/>
              <a:ahLst/>
              <a:cxnLst/>
              <a:rect l="l" t="t" r="r" b="b"/>
              <a:pathLst>
                <a:path w="3175" h="13969">
                  <a:moveTo>
                    <a:pt x="3098" y="0"/>
                  </a:moveTo>
                  <a:lnTo>
                    <a:pt x="1701" y="6273"/>
                  </a:lnTo>
                  <a:lnTo>
                    <a:pt x="355" y="12344"/>
                  </a:lnTo>
                  <a:lnTo>
                    <a:pt x="0" y="13944"/>
                  </a:lnTo>
                </a:path>
              </a:pathLst>
            </a:custGeom>
            <a:ln w="3175">
              <a:solidFill>
                <a:srgbClr val="565658"/>
              </a:solidFill>
            </a:ln>
          </p:spPr>
          <p:txBody>
            <a:bodyPr wrap="square" lIns="0" tIns="0" rIns="0" bIns="0" rtlCol="0"/>
            <a:lstStyle/>
            <a:p/>
          </p:txBody>
        </p:sp>
        <p:sp>
          <p:nvSpPr>
            <p:cNvPr id="1043" name="object 1043" descr=""/>
            <p:cNvSpPr/>
            <p:nvPr/>
          </p:nvSpPr>
          <p:spPr>
            <a:xfrm>
              <a:off x="2437212" y="2260090"/>
              <a:ext cx="635" cy="1270"/>
            </a:xfrm>
            <a:custGeom>
              <a:avLst/>
              <a:gdLst/>
              <a:ahLst/>
              <a:cxnLst/>
              <a:rect l="l" t="t" r="r" b="b"/>
              <a:pathLst>
                <a:path w="635" h="1269">
                  <a:moveTo>
                    <a:pt x="266" y="0"/>
                  </a:moveTo>
                  <a:lnTo>
                    <a:pt x="0" y="1168"/>
                  </a:lnTo>
                </a:path>
              </a:pathLst>
            </a:custGeom>
            <a:ln w="3175">
              <a:solidFill>
                <a:srgbClr val="565658"/>
              </a:solidFill>
            </a:ln>
          </p:spPr>
          <p:txBody>
            <a:bodyPr wrap="square" lIns="0" tIns="0" rIns="0" bIns="0" rtlCol="0"/>
            <a:lstStyle/>
            <a:p/>
          </p:txBody>
        </p:sp>
        <p:sp>
          <p:nvSpPr>
            <p:cNvPr id="1044" name="object 1044" descr=""/>
            <p:cNvSpPr/>
            <p:nvPr/>
          </p:nvSpPr>
          <p:spPr>
            <a:xfrm>
              <a:off x="2454678" y="2642062"/>
              <a:ext cx="2540" cy="2540"/>
            </a:xfrm>
            <a:custGeom>
              <a:avLst/>
              <a:gdLst/>
              <a:ahLst/>
              <a:cxnLst/>
              <a:rect l="l" t="t" r="r" b="b"/>
              <a:pathLst>
                <a:path w="2539" h="2539">
                  <a:moveTo>
                    <a:pt x="1930" y="2209"/>
                  </a:moveTo>
                  <a:lnTo>
                    <a:pt x="1917" y="2197"/>
                  </a:lnTo>
                  <a:lnTo>
                    <a:pt x="0" y="0"/>
                  </a:lnTo>
                </a:path>
              </a:pathLst>
            </a:custGeom>
            <a:ln w="3175">
              <a:solidFill>
                <a:srgbClr val="565658"/>
              </a:solidFill>
            </a:ln>
          </p:spPr>
          <p:txBody>
            <a:bodyPr wrap="square" lIns="0" tIns="0" rIns="0" bIns="0" rtlCol="0"/>
            <a:lstStyle/>
            <a:p/>
          </p:txBody>
        </p:sp>
        <p:sp>
          <p:nvSpPr>
            <p:cNvPr id="1045" name="object 1045" descr=""/>
            <p:cNvSpPr/>
            <p:nvPr/>
          </p:nvSpPr>
          <p:spPr>
            <a:xfrm>
              <a:off x="2464385" y="2866044"/>
              <a:ext cx="1905" cy="6985"/>
            </a:xfrm>
            <a:custGeom>
              <a:avLst/>
              <a:gdLst/>
              <a:ahLst/>
              <a:cxnLst/>
              <a:rect l="l" t="t" r="r" b="b"/>
              <a:pathLst>
                <a:path w="1905" h="6985">
                  <a:moveTo>
                    <a:pt x="1308" y="0"/>
                  </a:moveTo>
                  <a:lnTo>
                    <a:pt x="0" y="6502"/>
                  </a:lnTo>
                </a:path>
              </a:pathLst>
            </a:custGeom>
            <a:ln w="3175">
              <a:solidFill>
                <a:srgbClr val="565658"/>
              </a:solidFill>
            </a:ln>
          </p:spPr>
          <p:txBody>
            <a:bodyPr wrap="square" lIns="0" tIns="0" rIns="0" bIns="0" rtlCol="0"/>
            <a:lstStyle/>
            <a:p/>
          </p:txBody>
        </p:sp>
        <p:sp>
          <p:nvSpPr>
            <p:cNvPr id="1046" name="object 1046" descr=""/>
            <p:cNvSpPr/>
            <p:nvPr/>
          </p:nvSpPr>
          <p:spPr>
            <a:xfrm>
              <a:off x="2464992" y="2864828"/>
              <a:ext cx="635" cy="635"/>
            </a:xfrm>
            <a:custGeom>
              <a:avLst/>
              <a:gdLst/>
              <a:ahLst/>
              <a:cxnLst/>
              <a:rect l="l" t="t" r="r" b="b"/>
              <a:pathLst>
                <a:path w="635" h="635">
                  <a:moveTo>
                    <a:pt x="558" y="622"/>
                  </a:moveTo>
                  <a:lnTo>
                    <a:pt x="0" y="0"/>
                  </a:lnTo>
                </a:path>
              </a:pathLst>
            </a:custGeom>
            <a:ln w="3175">
              <a:solidFill>
                <a:srgbClr val="565658"/>
              </a:solidFill>
            </a:ln>
          </p:spPr>
          <p:txBody>
            <a:bodyPr wrap="square" lIns="0" tIns="0" rIns="0" bIns="0" rtlCol="0"/>
            <a:lstStyle/>
            <a:p/>
          </p:txBody>
        </p:sp>
        <p:sp>
          <p:nvSpPr>
            <p:cNvPr id="1047" name="object 1047" descr=""/>
            <p:cNvSpPr/>
            <p:nvPr/>
          </p:nvSpPr>
          <p:spPr>
            <a:xfrm>
              <a:off x="2449981" y="2832732"/>
              <a:ext cx="1270" cy="4445"/>
            </a:xfrm>
            <a:custGeom>
              <a:avLst/>
              <a:gdLst/>
              <a:ahLst/>
              <a:cxnLst/>
              <a:rect l="l" t="t" r="r" b="b"/>
              <a:pathLst>
                <a:path w="1269" h="4444">
                  <a:moveTo>
                    <a:pt x="1003" y="4216"/>
                  </a:moveTo>
                  <a:lnTo>
                    <a:pt x="0" y="0"/>
                  </a:lnTo>
                </a:path>
              </a:pathLst>
            </a:custGeom>
            <a:ln w="3175">
              <a:solidFill>
                <a:srgbClr val="565658"/>
              </a:solidFill>
            </a:ln>
          </p:spPr>
          <p:txBody>
            <a:bodyPr wrap="square" lIns="0" tIns="0" rIns="0" bIns="0" rtlCol="0"/>
            <a:lstStyle/>
            <a:p/>
          </p:txBody>
        </p:sp>
        <p:sp>
          <p:nvSpPr>
            <p:cNvPr id="1048" name="object 1048" descr=""/>
            <p:cNvSpPr/>
            <p:nvPr/>
          </p:nvSpPr>
          <p:spPr>
            <a:xfrm>
              <a:off x="2269625" y="2716125"/>
              <a:ext cx="13970" cy="76835"/>
            </a:xfrm>
            <a:custGeom>
              <a:avLst/>
              <a:gdLst/>
              <a:ahLst/>
              <a:cxnLst/>
              <a:rect l="l" t="t" r="r" b="b"/>
              <a:pathLst>
                <a:path w="13969" h="76835">
                  <a:moveTo>
                    <a:pt x="0" y="76771"/>
                  </a:moveTo>
                  <a:lnTo>
                    <a:pt x="12306" y="7023"/>
                  </a:lnTo>
                  <a:lnTo>
                    <a:pt x="13550" y="0"/>
                  </a:lnTo>
                </a:path>
              </a:pathLst>
            </a:custGeom>
            <a:ln w="3175">
              <a:solidFill>
                <a:srgbClr val="565658"/>
              </a:solidFill>
            </a:ln>
          </p:spPr>
          <p:txBody>
            <a:bodyPr wrap="square" lIns="0" tIns="0" rIns="0" bIns="0" rtlCol="0"/>
            <a:lstStyle/>
            <a:p/>
          </p:txBody>
        </p:sp>
        <p:sp>
          <p:nvSpPr>
            <p:cNvPr id="1049" name="object 1049" descr=""/>
            <p:cNvSpPr/>
            <p:nvPr/>
          </p:nvSpPr>
          <p:spPr>
            <a:xfrm>
              <a:off x="2351537" y="2441638"/>
              <a:ext cx="17780" cy="1905"/>
            </a:xfrm>
            <a:custGeom>
              <a:avLst/>
              <a:gdLst/>
              <a:ahLst/>
              <a:cxnLst/>
              <a:rect l="l" t="t" r="r" b="b"/>
              <a:pathLst>
                <a:path w="17780" h="1905">
                  <a:moveTo>
                    <a:pt x="0" y="1498"/>
                  </a:moveTo>
                  <a:lnTo>
                    <a:pt x="571" y="1562"/>
                  </a:lnTo>
                  <a:lnTo>
                    <a:pt x="11684" y="1104"/>
                  </a:lnTo>
                  <a:lnTo>
                    <a:pt x="17183" y="0"/>
                  </a:lnTo>
                </a:path>
              </a:pathLst>
            </a:custGeom>
            <a:ln w="3175">
              <a:solidFill>
                <a:srgbClr val="565658"/>
              </a:solidFill>
            </a:ln>
          </p:spPr>
          <p:txBody>
            <a:bodyPr wrap="square" lIns="0" tIns="0" rIns="0" bIns="0" rtlCol="0"/>
            <a:lstStyle/>
            <a:p/>
          </p:txBody>
        </p:sp>
        <p:sp>
          <p:nvSpPr>
            <p:cNvPr id="1050" name="object 1050" descr=""/>
            <p:cNvSpPr/>
            <p:nvPr/>
          </p:nvSpPr>
          <p:spPr>
            <a:xfrm>
              <a:off x="2261713" y="2792896"/>
              <a:ext cx="8255" cy="23495"/>
            </a:xfrm>
            <a:custGeom>
              <a:avLst/>
              <a:gdLst/>
              <a:ahLst/>
              <a:cxnLst/>
              <a:rect l="l" t="t" r="r" b="b"/>
              <a:pathLst>
                <a:path w="8255" h="23494">
                  <a:moveTo>
                    <a:pt x="7912" y="0"/>
                  </a:moveTo>
                  <a:lnTo>
                    <a:pt x="4864" y="11849"/>
                  </a:lnTo>
                  <a:lnTo>
                    <a:pt x="0" y="23063"/>
                  </a:lnTo>
                </a:path>
              </a:pathLst>
            </a:custGeom>
            <a:ln w="3175">
              <a:solidFill>
                <a:srgbClr val="565658"/>
              </a:solidFill>
            </a:ln>
          </p:spPr>
          <p:txBody>
            <a:bodyPr wrap="square" lIns="0" tIns="0" rIns="0" bIns="0" rtlCol="0"/>
            <a:lstStyle/>
            <a:p/>
          </p:txBody>
        </p:sp>
        <p:sp>
          <p:nvSpPr>
            <p:cNvPr id="1051" name="object 1051" descr=""/>
            <p:cNvSpPr/>
            <p:nvPr/>
          </p:nvSpPr>
          <p:spPr>
            <a:xfrm>
              <a:off x="2312183" y="2428484"/>
              <a:ext cx="23495" cy="12065"/>
            </a:xfrm>
            <a:custGeom>
              <a:avLst/>
              <a:gdLst/>
              <a:ahLst/>
              <a:cxnLst/>
              <a:rect l="l" t="t" r="r" b="b"/>
              <a:pathLst>
                <a:path w="23494" h="12064">
                  <a:moveTo>
                    <a:pt x="0" y="0"/>
                  </a:moveTo>
                  <a:lnTo>
                    <a:pt x="4559" y="3314"/>
                  </a:lnTo>
                  <a:lnTo>
                    <a:pt x="8686" y="5829"/>
                  </a:lnTo>
                  <a:lnTo>
                    <a:pt x="18783" y="10528"/>
                  </a:lnTo>
                  <a:lnTo>
                    <a:pt x="22923" y="11709"/>
                  </a:lnTo>
                </a:path>
              </a:pathLst>
            </a:custGeom>
            <a:ln w="3175">
              <a:solidFill>
                <a:srgbClr val="565658"/>
              </a:solidFill>
            </a:ln>
          </p:spPr>
          <p:txBody>
            <a:bodyPr wrap="square" lIns="0" tIns="0" rIns="0" bIns="0" rtlCol="0"/>
            <a:lstStyle/>
            <a:p/>
          </p:txBody>
        </p:sp>
        <p:sp>
          <p:nvSpPr>
            <p:cNvPr id="1052" name="object 1052" descr=""/>
            <p:cNvSpPr/>
            <p:nvPr/>
          </p:nvSpPr>
          <p:spPr>
            <a:xfrm>
              <a:off x="2449668" y="2830872"/>
              <a:ext cx="635" cy="1905"/>
            </a:xfrm>
            <a:custGeom>
              <a:avLst/>
              <a:gdLst/>
              <a:ahLst/>
              <a:cxnLst/>
              <a:rect l="l" t="t" r="r" b="b"/>
              <a:pathLst>
                <a:path w="635" h="1905">
                  <a:moveTo>
                    <a:pt x="317" y="1841"/>
                  </a:moveTo>
                  <a:lnTo>
                    <a:pt x="0" y="0"/>
                  </a:lnTo>
                </a:path>
              </a:pathLst>
            </a:custGeom>
            <a:ln w="3175">
              <a:solidFill>
                <a:srgbClr val="565658"/>
              </a:solidFill>
            </a:ln>
          </p:spPr>
          <p:txBody>
            <a:bodyPr wrap="square" lIns="0" tIns="0" rIns="0" bIns="0" rtlCol="0"/>
            <a:lstStyle/>
            <a:p/>
          </p:txBody>
        </p:sp>
        <p:sp>
          <p:nvSpPr>
            <p:cNvPr id="1053" name="object 1053" descr=""/>
            <p:cNvSpPr/>
            <p:nvPr/>
          </p:nvSpPr>
          <p:spPr>
            <a:xfrm>
              <a:off x="2449069" y="2780296"/>
              <a:ext cx="6350" cy="26034"/>
            </a:xfrm>
            <a:custGeom>
              <a:avLst/>
              <a:gdLst/>
              <a:ahLst/>
              <a:cxnLst/>
              <a:rect l="l" t="t" r="r" b="b"/>
              <a:pathLst>
                <a:path w="6350" h="26035">
                  <a:moveTo>
                    <a:pt x="0" y="25603"/>
                  </a:moveTo>
                  <a:lnTo>
                    <a:pt x="2120" y="13004"/>
                  </a:lnTo>
                  <a:lnTo>
                    <a:pt x="5969" y="0"/>
                  </a:lnTo>
                </a:path>
              </a:pathLst>
            </a:custGeom>
            <a:ln w="3175">
              <a:solidFill>
                <a:srgbClr val="565658"/>
              </a:solidFill>
            </a:ln>
          </p:spPr>
          <p:txBody>
            <a:bodyPr wrap="square" lIns="0" tIns="0" rIns="0" bIns="0" rtlCol="0"/>
            <a:lstStyle/>
            <a:p/>
          </p:txBody>
        </p:sp>
        <p:sp>
          <p:nvSpPr>
            <p:cNvPr id="1054" name="object 1054" descr=""/>
            <p:cNvSpPr/>
            <p:nvPr/>
          </p:nvSpPr>
          <p:spPr>
            <a:xfrm>
              <a:off x="2281777" y="2445971"/>
              <a:ext cx="635" cy="11430"/>
            </a:xfrm>
            <a:custGeom>
              <a:avLst/>
              <a:gdLst/>
              <a:ahLst/>
              <a:cxnLst/>
              <a:rect l="l" t="t" r="r" b="b"/>
              <a:pathLst>
                <a:path w="635" h="11430">
                  <a:moveTo>
                    <a:pt x="381" y="0"/>
                  </a:moveTo>
                  <a:lnTo>
                    <a:pt x="127" y="6705"/>
                  </a:lnTo>
                  <a:lnTo>
                    <a:pt x="0" y="11239"/>
                  </a:lnTo>
                </a:path>
              </a:pathLst>
            </a:custGeom>
            <a:ln w="3175">
              <a:solidFill>
                <a:srgbClr val="565658"/>
              </a:solidFill>
            </a:ln>
          </p:spPr>
          <p:txBody>
            <a:bodyPr wrap="square" lIns="0" tIns="0" rIns="0" bIns="0" rtlCol="0"/>
            <a:lstStyle/>
            <a:p/>
          </p:txBody>
        </p:sp>
        <p:sp>
          <p:nvSpPr>
            <p:cNvPr id="1055" name="object 1055" descr=""/>
            <p:cNvSpPr/>
            <p:nvPr/>
          </p:nvSpPr>
          <p:spPr>
            <a:xfrm>
              <a:off x="2455028" y="2735623"/>
              <a:ext cx="16510" cy="45085"/>
            </a:xfrm>
            <a:custGeom>
              <a:avLst/>
              <a:gdLst/>
              <a:ahLst/>
              <a:cxnLst/>
              <a:rect l="l" t="t" r="r" b="b"/>
              <a:pathLst>
                <a:path w="16510" h="45085">
                  <a:moveTo>
                    <a:pt x="0" y="44665"/>
                  </a:moveTo>
                  <a:lnTo>
                    <a:pt x="16256" y="0"/>
                  </a:lnTo>
                </a:path>
              </a:pathLst>
            </a:custGeom>
            <a:ln w="3175">
              <a:solidFill>
                <a:srgbClr val="565658"/>
              </a:solidFill>
            </a:ln>
          </p:spPr>
          <p:txBody>
            <a:bodyPr wrap="square" lIns="0" tIns="0" rIns="0" bIns="0" rtlCol="0"/>
            <a:lstStyle/>
            <a:p/>
          </p:txBody>
        </p:sp>
        <p:sp>
          <p:nvSpPr>
            <p:cNvPr id="1056" name="object 1056" descr=""/>
            <p:cNvSpPr/>
            <p:nvPr/>
          </p:nvSpPr>
          <p:spPr>
            <a:xfrm>
              <a:off x="2287925" y="2390582"/>
              <a:ext cx="4445" cy="12065"/>
            </a:xfrm>
            <a:custGeom>
              <a:avLst/>
              <a:gdLst/>
              <a:ahLst/>
              <a:cxnLst/>
              <a:rect l="l" t="t" r="r" b="b"/>
              <a:pathLst>
                <a:path w="4444" h="12064">
                  <a:moveTo>
                    <a:pt x="0" y="0"/>
                  </a:moveTo>
                  <a:lnTo>
                    <a:pt x="622" y="2438"/>
                  </a:lnTo>
                  <a:lnTo>
                    <a:pt x="3975" y="11772"/>
                  </a:lnTo>
                </a:path>
              </a:pathLst>
            </a:custGeom>
            <a:ln w="3175">
              <a:solidFill>
                <a:srgbClr val="565658"/>
              </a:solidFill>
            </a:ln>
          </p:spPr>
          <p:txBody>
            <a:bodyPr wrap="square" lIns="0" tIns="0" rIns="0" bIns="0" rtlCol="0"/>
            <a:lstStyle/>
            <a:p/>
          </p:txBody>
        </p:sp>
        <p:sp>
          <p:nvSpPr>
            <p:cNvPr id="1057" name="object 1057" descr=""/>
            <p:cNvSpPr/>
            <p:nvPr/>
          </p:nvSpPr>
          <p:spPr>
            <a:xfrm>
              <a:off x="2282487" y="2373250"/>
              <a:ext cx="3810" cy="64135"/>
            </a:xfrm>
            <a:custGeom>
              <a:avLst/>
              <a:gdLst/>
              <a:ahLst/>
              <a:cxnLst/>
              <a:rect l="l" t="t" r="r" b="b"/>
              <a:pathLst>
                <a:path w="3810" h="64135">
                  <a:moveTo>
                    <a:pt x="3441" y="0"/>
                  </a:moveTo>
                  <a:lnTo>
                    <a:pt x="3022" y="6438"/>
                  </a:lnTo>
                  <a:lnTo>
                    <a:pt x="1917" y="24599"/>
                  </a:lnTo>
                  <a:lnTo>
                    <a:pt x="596" y="50304"/>
                  </a:lnTo>
                  <a:lnTo>
                    <a:pt x="0" y="64058"/>
                  </a:lnTo>
                </a:path>
              </a:pathLst>
            </a:custGeom>
            <a:ln w="3175">
              <a:solidFill>
                <a:srgbClr val="565658"/>
              </a:solidFill>
            </a:ln>
          </p:spPr>
          <p:txBody>
            <a:bodyPr wrap="square" lIns="0" tIns="0" rIns="0" bIns="0" rtlCol="0"/>
            <a:lstStyle/>
            <a:p/>
          </p:txBody>
        </p:sp>
        <p:sp>
          <p:nvSpPr>
            <p:cNvPr id="1058" name="object 1058" descr=""/>
            <p:cNvSpPr/>
            <p:nvPr/>
          </p:nvSpPr>
          <p:spPr>
            <a:xfrm>
              <a:off x="2407372" y="2469671"/>
              <a:ext cx="1270" cy="1270"/>
            </a:xfrm>
            <a:custGeom>
              <a:avLst/>
              <a:gdLst/>
              <a:ahLst/>
              <a:cxnLst/>
              <a:rect l="l" t="t" r="r" b="b"/>
              <a:pathLst>
                <a:path w="1269" h="1269">
                  <a:moveTo>
                    <a:pt x="0" y="1092"/>
                  </a:moveTo>
                  <a:lnTo>
                    <a:pt x="381" y="838"/>
                  </a:lnTo>
                  <a:lnTo>
                    <a:pt x="647" y="444"/>
                  </a:lnTo>
                  <a:lnTo>
                    <a:pt x="723" y="0"/>
                  </a:lnTo>
                </a:path>
              </a:pathLst>
            </a:custGeom>
            <a:ln w="3175">
              <a:solidFill>
                <a:srgbClr val="565658"/>
              </a:solidFill>
            </a:ln>
          </p:spPr>
          <p:txBody>
            <a:bodyPr wrap="square" lIns="0" tIns="0" rIns="0" bIns="0" rtlCol="0"/>
            <a:lstStyle/>
            <a:p/>
          </p:txBody>
        </p:sp>
        <p:sp>
          <p:nvSpPr>
            <p:cNvPr id="1059" name="object 1059" descr=""/>
            <p:cNvSpPr/>
            <p:nvPr/>
          </p:nvSpPr>
          <p:spPr>
            <a:xfrm>
              <a:off x="2407103" y="2470768"/>
              <a:ext cx="2540" cy="635"/>
            </a:xfrm>
            <a:custGeom>
              <a:avLst/>
              <a:gdLst/>
              <a:ahLst/>
              <a:cxnLst/>
              <a:rect l="l" t="t" r="r" b="b"/>
              <a:pathLst>
                <a:path w="2539" h="635">
                  <a:moveTo>
                    <a:pt x="2184" y="76"/>
                  </a:moveTo>
                  <a:lnTo>
                    <a:pt x="1282" y="76"/>
                  </a:lnTo>
                  <a:lnTo>
                    <a:pt x="507" y="76"/>
                  </a:lnTo>
                  <a:lnTo>
                    <a:pt x="0" y="76"/>
                  </a:lnTo>
                  <a:lnTo>
                    <a:pt x="266" y="0"/>
                  </a:lnTo>
                </a:path>
              </a:pathLst>
            </a:custGeom>
            <a:ln w="3175">
              <a:solidFill>
                <a:srgbClr val="565658"/>
              </a:solidFill>
            </a:ln>
          </p:spPr>
          <p:txBody>
            <a:bodyPr wrap="square" lIns="0" tIns="0" rIns="0" bIns="0" rtlCol="0"/>
            <a:lstStyle/>
            <a:p/>
          </p:txBody>
        </p:sp>
        <p:sp>
          <p:nvSpPr>
            <p:cNvPr id="1060" name="object 1060" descr=""/>
            <p:cNvSpPr/>
            <p:nvPr/>
          </p:nvSpPr>
          <p:spPr>
            <a:xfrm>
              <a:off x="2423259" y="2381325"/>
              <a:ext cx="635" cy="12700"/>
            </a:xfrm>
            <a:custGeom>
              <a:avLst/>
              <a:gdLst/>
              <a:ahLst/>
              <a:cxnLst/>
              <a:rect l="l" t="t" r="r" b="b"/>
              <a:pathLst>
                <a:path w="635" h="12700">
                  <a:moveTo>
                    <a:pt x="0" y="12420"/>
                  </a:moveTo>
                  <a:lnTo>
                    <a:pt x="25" y="9283"/>
                  </a:lnTo>
                  <a:lnTo>
                    <a:pt x="101" y="2603"/>
                  </a:lnTo>
                  <a:lnTo>
                    <a:pt x="165" y="0"/>
                  </a:lnTo>
                </a:path>
              </a:pathLst>
            </a:custGeom>
            <a:ln w="3175">
              <a:solidFill>
                <a:srgbClr val="565658"/>
              </a:solidFill>
            </a:ln>
          </p:spPr>
          <p:txBody>
            <a:bodyPr wrap="square" lIns="0" tIns="0" rIns="0" bIns="0" rtlCol="0"/>
            <a:lstStyle/>
            <a:p/>
          </p:txBody>
        </p:sp>
        <p:sp>
          <p:nvSpPr>
            <p:cNvPr id="1061" name="object 1061" descr=""/>
            <p:cNvSpPr/>
            <p:nvPr/>
          </p:nvSpPr>
          <p:spPr>
            <a:xfrm>
              <a:off x="2423213" y="2400185"/>
              <a:ext cx="635" cy="21590"/>
            </a:xfrm>
            <a:custGeom>
              <a:avLst/>
              <a:gdLst/>
              <a:ahLst/>
              <a:cxnLst/>
              <a:rect l="l" t="t" r="r" b="b"/>
              <a:pathLst>
                <a:path w="635" h="21589">
                  <a:moveTo>
                    <a:pt x="126" y="21285"/>
                  </a:moveTo>
                  <a:lnTo>
                    <a:pt x="25" y="13601"/>
                  </a:lnTo>
                  <a:lnTo>
                    <a:pt x="0" y="5651"/>
                  </a:lnTo>
                  <a:lnTo>
                    <a:pt x="0" y="2032"/>
                  </a:lnTo>
                  <a:lnTo>
                    <a:pt x="0" y="0"/>
                  </a:lnTo>
                </a:path>
              </a:pathLst>
            </a:custGeom>
            <a:ln w="3175">
              <a:solidFill>
                <a:srgbClr val="565658"/>
              </a:solidFill>
            </a:ln>
          </p:spPr>
          <p:txBody>
            <a:bodyPr wrap="square" lIns="0" tIns="0" rIns="0" bIns="0" rtlCol="0"/>
            <a:lstStyle/>
            <a:p/>
          </p:txBody>
        </p:sp>
        <p:sp>
          <p:nvSpPr>
            <p:cNvPr id="1062" name="object 1062" descr=""/>
            <p:cNvSpPr/>
            <p:nvPr/>
          </p:nvSpPr>
          <p:spPr>
            <a:xfrm>
              <a:off x="2418786" y="2390837"/>
              <a:ext cx="3175" cy="8255"/>
            </a:xfrm>
            <a:custGeom>
              <a:avLst/>
              <a:gdLst/>
              <a:ahLst/>
              <a:cxnLst/>
              <a:rect l="l" t="t" r="r" b="b"/>
              <a:pathLst>
                <a:path w="3175" h="8255">
                  <a:moveTo>
                    <a:pt x="2768" y="0"/>
                  </a:moveTo>
                  <a:lnTo>
                    <a:pt x="1676" y="3937"/>
                  </a:lnTo>
                  <a:lnTo>
                    <a:pt x="0" y="8051"/>
                  </a:lnTo>
                </a:path>
              </a:pathLst>
            </a:custGeom>
            <a:ln w="3175">
              <a:solidFill>
                <a:srgbClr val="565658"/>
              </a:solidFill>
            </a:ln>
          </p:spPr>
          <p:txBody>
            <a:bodyPr wrap="square" lIns="0" tIns="0" rIns="0" bIns="0" rtlCol="0"/>
            <a:lstStyle/>
            <a:p/>
          </p:txBody>
        </p:sp>
        <p:sp>
          <p:nvSpPr>
            <p:cNvPr id="1063" name="object 1063" descr=""/>
            <p:cNvSpPr/>
            <p:nvPr/>
          </p:nvSpPr>
          <p:spPr>
            <a:xfrm>
              <a:off x="2403200" y="2406656"/>
              <a:ext cx="12700" cy="16510"/>
            </a:xfrm>
            <a:custGeom>
              <a:avLst/>
              <a:gdLst/>
              <a:ahLst/>
              <a:cxnLst/>
              <a:rect l="l" t="t" r="r" b="b"/>
              <a:pathLst>
                <a:path w="12700" h="16510">
                  <a:moveTo>
                    <a:pt x="12344" y="0"/>
                  </a:moveTo>
                  <a:lnTo>
                    <a:pt x="8902" y="5803"/>
                  </a:lnTo>
                  <a:lnTo>
                    <a:pt x="5740" y="10160"/>
                  </a:lnTo>
                  <a:lnTo>
                    <a:pt x="0" y="16192"/>
                  </a:lnTo>
                </a:path>
              </a:pathLst>
            </a:custGeom>
            <a:ln w="3175">
              <a:solidFill>
                <a:srgbClr val="565658"/>
              </a:solidFill>
            </a:ln>
          </p:spPr>
          <p:txBody>
            <a:bodyPr wrap="square" lIns="0" tIns="0" rIns="0" bIns="0" rtlCol="0"/>
            <a:lstStyle/>
            <a:p/>
          </p:txBody>
        </p:sp>
        <p:sp>
          <p:nvSpPr>
            <p:cNvPr id="1064" name="object 1064" descr=""/>
            <p:cNvSpPr/>
            <p:nvPr/>
          </p:nvSpPr>
          <p:spPr>
            <a:xfrm>
              <a:off x="2801388" y="2160223"/>
              <a:ext cx="5080" cy="5080"/>
            </a:xfrm>
            <a:custGeom>
              <a:avLst/>
              <a:gdLst/>
              <a:ahLst/>
              <a:cxnLst/>
              <a:rect l="l" t="t" r="r" b="b"/>
              <a:pathLst>
                <a:path w="5080" h="5080">
                  <a:moveTo>
                    <a:pt x="2362" y="4699"/>
                  </a:moveTo>
                  <a:lnTo>
                    <a:pt x="1397" y="4483"/>
                  </a:lnTo>
                  <a:lnTo>
                    <a:pt x="596" y="3911"/>
                  </a:lnTo>
                  <a:lnTo>
                    <a:pt x="114" y="3048"/>
                  </a:lnTo>
                  <a:lnTo>
                    <a:pt x="0" y="2057"/>
                  </a:lnTo>
                  <a:lnTo>
                    <a:pt x="292" y="1117"/>
                  </a:lnTo>
                  <a:lnTo>
                    <a:pt x="965" y="393"/>
                  </a:lnTo>
                  <a:lnTo>
                    <a:pt x="1866" y="0"/>
                  </a:lnTo>
                  <a:lnTo>
                    <a:pt x="2857" y="0"/>
                  </a:lnTo>
                  <a:lnTo>
                    <a:pt x="3771" y="393"/>
                  </a:lnTo>
                  <a:lnTo>
                    <a:pt x="4432" y="1117"/>
                  </a:lnTo>
                  <a:lnTo>
                    <a:pt x="4724" y="2057"/>
                  </a:lnTo>
                  <a:lnTo>
                    <a:pt x="4610" y="3048"/>
                  </a:lnTo>
                  <a:lnTo>
                    <a:pt x="4140" y="3911"/>
                  </a:lnTo>
                  <a:lnTo>
                    <a:pt x="3314" y="4483"/>
                  </a:lnTo>
                  <a:lnTo>
                    <a:pt x="2362" y="4699"/>
                  </a:lnTo>
                </a:path>
              </a:pathLst>
            </a:custGeom>
            <a:ln w="3175">
              <a:solidFill>
                <a:srgbClr val="565658"/>
              </a:solidFill>
            </a:ln>
          </p:spPr>
          <p:txBody>
            <a:bodyPr wrap="square" lIns="0" tIns="0" rIns="0" bIns="0" rtlCol="0"/>
            <a:lstStyle/>
            <a:p/>
          </p:txBody>
        </p:sp>
        <p:sp>
          <p:nvSpPr>
            <p:cNvPr id="1065" name="object 1065" descr=""/>
            <p:cNvSpPr/>
            <p:nvPr/>
          </p:nvSpPr>
          <p:spPr>
            <a:xfrm>
              <a:off x="2798810" y="2157589"/>
              <a:ext cx="10160" cy="10160"/>
            </a:xfrm>
            <a:custGeom>
              <a:avLst/>
              <a:gdLst/>
              <a:ahLst/>
              <a:cxnLst/>
              <a:rect l="l" t="t" r="r" b="b"/>
              <a:pathLst>
                <a:path w="10160" h="10160">
                  <a:moveTo>
                    <a:pt x="4940" y="9905"/>
                  </a:moveTo>
                  <a:lnTo>
                    <a:pt x="5969" y="9804"/>
                  </a:lnTo>
                  <a:lnTo>
                    <a:pt x="7861" y="8966"/>
                  </a:lnTo>
                  <a:lnTo>
                    <a:pt x="9232" y="7442"/>
                  </a:lnTo>
                  <a:lnTo>
                    <a:pt x="9867" y="5460"/>
                  </a:lnTo>
                  <a:lnTo>
                    <a:pt x="9652" y="3416"/>
                  </a:lnTo>
                  <a:lnTo>
                    <a:pt x="8610" y="1638"/>
                  </a:lnTo>
                  <a:lnTo>
                    <a:pt x="6959" y="419"/>
                  </a:lnTo>
                  <a:lnTo>
                    <a:pt x="4940" y="0"/>
                  </a:lnTo>
                  <a:lnTo>
                    <a:pt x="2921" y="419"/>
                  </a:lnTo>
                  <a:lnTo>
                    <a:pt x="1244" y="1638"/>
                  </a:lnTo>
                  <a:lnTo>
                    <a:pt x="228" y="3416"/>
                  </a:lnTo>
                  <a:lnTo>
                    <a:pt x="0" y="5460"/>
                  </a:lnTo>
                  <a:lnTo>
                    <a:pt x="660" y="7442"/>
                  </a:lnTo>
                  <a:lnTo>
                    <a:pt x="2032" y="8966"/>
                  </a:lnTo>
                  <a:lnTo>
                    <a:pt x="3911" y="9804"/>
                  </a:lnTo>
                  <a:lnTo>
                    <a:pt x="4940" y="9905"/>
                  </a:lnTo>
                </a:path>
              </a:pathLst>
            </a:custGeom>
            <a:ln w="3175">
              <a:solidFill>
                <a:srgbClr val="565658"/>
              </a:solidFill>
            </a:ln>
          </p:spPr>
          <p:txBody>
            <a:bodyPr wrap="square" lIns="0" tIns="0" rIns="0" bIns="0" rtlCol="0"/>
            <a:lstStyle/>
            <a:p/>
          </p:txBody>
        </p:sp>
        <p:sp>
          <p:nvSpPr>
            <p:cNvPr id="1066" name="object 1066" descr=""/>
            <p:cNvSpPr/>
            <p:nvPr/>
          </p:nvSpPr>
          <p:spPr>
            <a:xfrm>
              <a:off x="2801795" y="2160576"/>
              <a:ext cx="4445" cy="4445"/>
            </a:xfrm>
            <a:custGeom>
              <a:avLst/>
              <a:gdLst/>
              <a:ahLst/>
              <a:cxnLst/>
              <a:rect l="l" t="t" r="r" b="b"/>
              <a:pathLst>
                <a:path w="4444" h="4444">
                  <a:moveTo>
                    <a:pt x="1955" y="3924"/>
                  </a:moveTo>
                  <a:lnTo>
                    <a:pt x="3898" y="2171"/>
                  </a:lnTo>
                  <a:lnTo>
                    <a:pt x="3898" y="1752"/>
                  </a:lnTo>
                  <a:lnTo>
                    <a:pt x="1955" y="0"/>
                  </a:lnTo>
                  <a:lnTo>
                    <a:pt x="1549" y="50"/>
                  </a:lnTo>
                  <a:lnTo>
                    <a:pt x="0" y="1752"/>
                  </a:lnTo>
                  <a:lnTo>
                    <a:pt x="0" y="2171"/>
                  </a:lnTo>
                  <a:lnTo>
                    <a:pt x="1955" y="3924"/>
                  </a:lnTo>
                </a:path>
              </a:pathLst>
            </a:custGeom>
            <a:ln w="3175">
              <a:solidFill>
                <a:srgbClr val="565658"/>
              </a:solidFill>
            </a:ln>
          </p:spPr>
          <p:txBody>
            <a:bodyPr wrap="square" lIns="0" tIns="0" rIns="0" bIns="0" rtlCol="0"/>
            <a:lstStyle/>
            <a:p/>
          </p:txBody>
        </p:sp>
        <p:sp>
          <p:nvSpPr>
            <p:cNvPr id="1067" name="object 1067" descr=""/>
            <p:cNvSpPr/>
            <p:nvPr/>
          </p:nvSpPr>
          <p:spPr>
            <a:xfrm>
              <a:off x="2801388" y="2112690"/>
              <a:ext cx="5080" cy="5080"/>
            </a:xfrm>
            <a:custGeom>
              <a:avLst/>
              <a:gdLst/>
              <a:ahLst/>
              <a:cxnLst/>
              <a:rect l="l" t="t" r="r" b="b"/>
              <a:pathLst>
                <a:path w="5080" h="5080">
                  <a:moveTo>
                    <a:pt x="2362" y="4699"/>
                  </a:moveTo>
                  <a:lnTo>
                    <a:pt x="1397" y="4483"/>
                  </a:lnTo>
                  <a:lnTo>
                    <a:pt x="596" y="3924"/>
                  </a:lnTo>
                  <a:lnTo>
                    <a:pt x="114" y="3048"/>
                  </a:lnTo>
                  <a:lnTo>
                    <a:pt x="0" y="2070"/>
                  </a:lnTo>
                  <a:lnTo>
                    <a:pt x="292" y="1130"/>
                  </a:lnTo>
                  <a:lnTo>
                    <a:pt x="965" y="419"/>
                  </a:lnTo>
                  <a:lnTo>
                    <a:pt x="1866" y="0"/>
                  </a:lnTo>
                  <a:lnTo>
                    <a:pt x="2857" y="0"/>
                  </a:lnTo>
                  <a:lnTo>
                    <a:pt x="3771" y="419"/>
                  </a:lnTo>
                  <a:lnTo>
                    <a:pt x="4432" y="1130"/>
                  </a:lnTo>
                  <a:lnTo>
                    <a:pt x="4724" y="2070"/>
                  </a:lnTo>
                  <a:lnTo>
                    <a:pt x="4610" y="3048"/>
                  </a:lnTo>
                  <a:lnTo>
                    <a:pt x="4140" y="3924"/>
                  </a:lnTo>
                  <a:lnTo>
                    <a:pt x="3314" y="4483"/>
                  </a:lnTo>
                  <a:lnTo>
                    <a:pt x="2362" y="4699"/>
                  </a:lnTo>
                </a:path>
              </a:pathLst>
            </a:custGeom>
            <a:ln w="3175">
              <a:solidFill>
                <a:srgbClr val="565658"/>
              </a:solidFill>
            </a:ln>
          </p:spPr>
          <p:txBody>
            <a:bodyPr wrap="square" lIns="0" tIns="0" rIns="0" bIns="0" rtlCol="0"/>
            <a:lstStyle/>
            <a:p/>
          </p:txBody>
        </p:sp>
        <p:sp>
          <p:nvSpPr>
            <p:cNvPr id="1068" name="object 1068" descr=""/>
            <p:cNvSpPr/>
            <p:nvPr/>
          </p:nvSpPr>
          <p:spPr>
            <a:xfrm>
              <a:off x="2798810" y="2110050"/>
              <a:ext cx="10160" cy="10160"/>
            </a:xfrm>
            <a:custGeom>
              <a:avLst/>
              <a:gdLst/>
              <a:ahLst/>
              <a:cxnLst/>
              <a:rect l="l" t="t" r="r" b="b"/>
              <a:pathLst>
                <a:path w="10160" h="10160">
                  <a:moveTo>
                    <a:pt x="4940" y="9918"/>
                  </a:moveTo>
                  <a:lnTo>
                    <a:pt x="5969" y="9817"/>
                  </a:lnTo>
                  <a:lnTo>
                    <a:pt x="7861" y="8978"/>
                  </a:lnTo>
                  <a:lnTo>
                    <a:pt x="9232" y="7454"/>
                  </a:lnTo>
                  <a:lnTo>
                    <a:pt x="9867" y="5486"/>
                  </a:lnTo>
                  <a:lnTo>
                    <a:pt x="9652" y="3428"/>
                  </a:lnTo>
                  <a:lnTo>
                    <a:pt x="8610" y="1650"/>
                  </a:lnTo>
                  <a:lnTo>
                    <a:pt x="6959" y="431"/>
                  </a:lnTo>
                  <a:lnTo>
                    <a:pt x="4940" y="0"/>
                  </a:lnTo>
                  <a:lnTo>
                    <a:pt x="2921" y="431"/>
                  </a:lnTo>
                  <a:lnTo>
                    <a:pt x="1244" y="1650"/>
                  </a:lnTo>
                  <a:lnTo>
                    <a:pt x="228" y="3428"/>
                  </a:lnTo>
                  <a:lnTo>
                    <a:pt x="0" y="5486"/>
                  </a:lnTo>
                  <a:lnTo>
                    <a:pt x="660" y="7454"/>
                  </a:lnTo>
                  <a:lnTo>
                    <a:pt x="2032" y="8978"/>
                  </a:lnTo>
                  <a:lnTo>
                    <a:pt x="3911" y="9817"/>
                  </a:lnTo>
                  <a:lnTo>
                    <a:pt x="4940" y="9918"/>
                  </a:lnTo>
                </a:path>
              </a:pathLst>
            </a:custGeom>
            <a:ln w="3175">
              <a:solidFill>
                <a:srgbClr val="565658"/>
              </a:solidFill>
            </a:ln>
          </p:spPr>
          <p:txBody>
            <a:bodyPr wrap="square" lIns="0" tIns="0" rIns="0" bIns="0" rtlCol="0"/>
            <a:lstStyle/>
            <a:p/>
          </p:txBody>
        </p:sp>
        <p:sp>
          <p:nvSpPr>
            <p:cNvPr id="1069" name="object 1069" descr=""/>
            <p:cNvSpPr/>
            <p:nvPr/>
          </p:nvSpPr>
          <p:spPr>
            <a:xfrm>
              <a:off x="2797705" y="2108931"/>
              <a:ext cx="12700" cy="12700"/>
            </a:xfrm>
            <a:custGeom>
              <a:avLst/>
              <a:gdLst/>
              <a:ahLst/>
              <a:cxnLst/>
              <a:rect l="l" t="t" r="r" b="b"/>
              <a:pathLst>
                <a:path w="12700" h="12700">
                  <a:moveTo>
                    <a:pt x="6045" y="12153"/>
                  </a:moveTo>
                  <a:lnTo>
                    <a:pt x="4787" y="12026"/>
                  </a:lnTo>
                  <a:lnTo>
                    <a:pt x="2463" y="10985"/>
                  </a:lnTo>
                  <a:lnTo>
                    <a:pt x="787" y="9105"/>
                  </a:lnTo>
                  <a:lnTo>
                    <a:pt x="0" y="6705"/>
                  </a:lnTo>
                  <a:lnTo>
                    <a:pt x="253" y="4190"/>
                  </a:lnTo>
                  <a:lnTo>
                    <a:pt x="1511" y="2031"/>
                  </a:lnTo>
                  <a:lnTo>
                    <a:pt x="3581" y="520"/>
                  </a:lnTo>
                  <a:lnTo>
                    <a:pt x="6045" y="0"/>
                  </a:lnTo>
                  <a:lnTo>
                    <a:pt x="8521" y="520"/>
                  </a:lnTo>
                  <a:lnTo>
                    <a:pt x="10566" y="2031"/>
                  </a:lnTo>
                  <a:lnTo>
                    <a:pt x="11823" y="4190"/>
                  </a:lnTo>
                  <a:lnTo>
                    <a:pt x="12090" y="6705"/>
                  </a:lnTo>
                  <a:lnTo>
                    <a:pt x="11290" y="9105"/>
                  </a:lnTo>
                  <a:lnTo>
                    <a:pt x="9613" y="10985"/>
                  </a:lnTo>
                  <a:lnTo>
                    <a:pt x="7315" y="12026"/>
                  </a:lnTo>
                  <a:lnTo>
                    <a:pt x="6045" y="12153"/>
                  </a:lnTo>
                </a:path>
              </a:pathLst>
            </a:custGeom>
            <a:ln w="3175">
              <a:solidFill>
                <a:srgbClr val="565658"/>
              </a:solidFill>
            </a:ln>
          </p:spPr>
          <p:txBody>
            <a:bodyPr wrap="square" lIns="0" tIns="0" rIns="0" bIns="0" rtlCol="0"/>
            <a:lstStyle/>
            <a:p/>
          </p:txBody>
        </p:sp>
        <p:sp>
          <p:nvSpPr>
            <p:cNvPr id="1070" name="object 1070" descr=""/>
            <p:cNvSpPr/>
            <p:nvPr/>
          </p:nvSpPr>
          <p:spPr>
            <a:xfrm>
              <a:off x="2797705" y="2156464"/>
              <a:ext cx="12700" cy="12700"/>
            </a:xfrm>
            <a:custGeom>
              <a:avLst/>
              <a:gdLst/>
              <a:ahLst/>
              <a:cxnLst/>
              <a:rect l="l" t="t" r="r" b="b"/>
              <a:pathLst>
                <a:path w="12700" h="12700">
                  <a:moveTo>
                    <a:pt x="6045" y="12153"/>
                  </a:moveTo>
                  <a:lnTo>
                    <a:pt x="4787" y="12026"/>
                  </a:lnTo>
                  <a:lnTo>
                    <a:pt x="2463" y="10985"/>
                  </a:lnTo>
                  <a:lnTo>
                    <a:pt x="787" y="9105"/>
                  </a:lnTo>
                  <a:lnTo>
                    <a:pt x="0" y="6705"/>
                  </a:lnTo>
                  <a:lnTo>
                    <a:pt x="253" y="4190"/>
                  </a:lnTo>
                  <a:lnTo>
                    <a:pt x="1511" y="2006"/>
                  </a:lnTo>
                  <a:lnTo>
                    <a:pt x="3581" y="533"/>
                  </a:lnTo>
                  <a:lnTo>
                    <a:pt x="6045" y="0"/>
                  </a:lnTo>
                  <a:lnTo>
                    <a:pt x="8521" y="533"/>
                  </a:lnTo>
                  <a:lnTo>
                    <a:pt x="10566" y="2006"/>
                  </a:lnTo>
                  <a:lnTo>
                    <a:pt x="11823" y="4190"/>
                  </a:lnTo>
                  <a:lnTo>
                    <a:pt x="12090" y="6705"/>
                  </a:lnTo>
                  <a:lnTo>
                    <a:pt x="11290" y="9105"/>
                  </a:lnTo>
                  <a:lnTo>
                    <a:pt x="9613" y="10985"/>
                  </a:lnTo>
                  <a:lnTo>
                    <a:pt x="7315" y="12026"/>
                  </a:lnTo>
                  <a:lnTo>
                    <a:pt x="6045" y="12153"/>
                  </a:lnTo>
                </a:path>
              </a:pathLst>
            </a:custGeom>
            <a:ln w="3175">
              <a:solidFill>
                <a:srgbClr val="565658"/>
              </a:solidFill>
            </a:ln>
          </p:spPr>
          <p:txBody>
            <a:bodyPr wrap="square" lIns="0" tIns="0" rIns="0" bIns="0" rtlCol="0"/>
            <a:lstStyle/>
            <a:p/>
          </p:txBody>
        </p:sp>
        <p:sp>
          <p:nvSpPr>
            <p:cNvPr id="1071" name="object 1071" descr=""/>
            <p:cNvSpPr/>
            <p:nvPr/>
          </p:nvSpPr>
          <p:spPr>
            <a:xfrm>
              <a:off x="2801795" y="2113056"/>
              <a:ext cx="4445" cy="4445"/>
            </a:xfrm>
            <a:custGeom>
              <a:avLst/>
              <a:gdLst/>
              <a:ahLst/>
              <a:cxnLst/>
              <a:rect l="l" t="t" r="r" b="b"/>
              <a:pathLst>
                <a:path w="4444" h="4444">
                  <a:moveTo>
                    <a:pt x="1955" y="3924"/>
                  </a:moveTo>
                  <a:lnTo>
                    <a:pt x="3898" y="2158"/>
                  </a:lnTo>
                  <a:lnTo>
                    <a:pt x="3898" y="1752"/>
                  </a:lnTo>
                  <a:lnTo>
                    <a:pt x="1955" y="0"/>
                  </a:lnTo>
                  <a:lnTo>
                    <a:pt x="1549" y="50"/>
                  </a:lnTo>
                  <a:lnTo>
                    <a:pt x="0" y="1752"/>
                  </a:lnTo>
                  <a:lnTo>
                    <a:pt x="0" y="2158"/>
                  </a:lnTo>
                  <a:lnTo>
                    <a:pt x="1955" y="3924"/>
                  </a:lnTo>
                </a:path>
              </a:pathLst>
            </a:custGeom>
            <a:ln w="3175">
              <a:solidFill>
                <a:srgbClr val="565658"/>
              </a:solidFill>
            </a:ln>
          </p:spPr>
          <p:txBody>
            <a:bodyPr wrap="square" lIns="0" tIns="0" rIns="0" bIns="0" rtlCol="0"/>
            <a:lstStyle/>
            <a:p/>
          </p:txBody>
        </p:sp>
        <p:sp>
          <p:nvSpPr>
            <p:cNvPr id="1072" name="object 1072" descr=""/>
            <p:cNvSpPr/>
            <p:nvPr/>
          </p:nvSpPr>
          <p:spPr>
            <a:xfrm>
              <a:off x="2795483" y="2154225"/>
              <a:ext cx="17145" cy="16510"/>
            </a:xfrm>
            <a:custGeom>
              <a:avLst/>
              <a:gdLst/>
              <a:ahLst/>
              <a:cxnLst/>
              <a:rect l="l" t="t" r="r" b="b"/>
              <a:pathLst>
                <a:path w="17144" h="16510">
                  <a:moveTo>
                    <a:pt x="8267" y="0"/>
                  </a:moveTo>
                  <a:lnTo>
                    <a:pt x="11633" y="723"/>
                  </a:lnTo>
                  <a:lnTo>
                    <a:pt x="14439" y="2743"/>
                  </a:lnTo>
                  <a:lnTo>
                    <a:pt x="16179" y="5727"/>
                  </a:lnTo>
                  <a:lnTo>
                    <a:pt x="16535" y="9169"/>
                  </a:lnTo>
                  <a:lnTo>
                    <a:pt x="15455" y="12471"/>
                  </a:lnTo>
                  <a:lnTo>
                    <a:pt x="13144" y="15049"/>
                  </a:lnTo>
                  <a:lnTo>
                    <a:pt x="9994" y="16446"/>
                  </a:lnTo>
                  <a:lnTo>
                    <a:pt x="6553" y="16446"/>
                  </a:lnTo>
                  <a:lnTo>
                    <a:pt x="3365" y="15049"/>
                  </a:lnTo>
                  <a:lnTo>
                    <a:pt x="1066" y="12471"/>
                  </a:lnTo>
                  <a:lnTo>
                    <a:pt x="0" y="9169"/>
                  </a:lnTo>
                  <a:lnTo>
                    <a:pt x="368" y="5727"/>
                  </a:lnTo>
                  <a:lnTo>
                    <a:pt x="2095" y="2743"/>
                  </a:lnTo>
                  <a:lnTo>
                    <a:pt x="4889" y="723"/>
                  </a:lnTo>
                  <a:lnTo>
                    <a:pt x="8267" y="0"/>
                  </a:lnTo>
                </a:path>
              </a:pathLst>
            </a:custGeom>
            <a:ln w="3175">
              <a:solidFill>
                <a:srgbClr val="565658"/>
              </a:solidFill>
            </a:ln>
          </p:spPr>
          <p:txBody>
            <a:bodyPr wrap="square" lIns="0" tIns="0" rIns="0" bIns="0" rtlCol="0"/>
            <a:lstStyle/>
            <a:p/>
          </p:txBody>
        </p:sp>
        <p:sp>
          <p:nvSpPr>
            <p:cNvPr id="1073" name="object 1073" descr=""/>
            <p:cNvSpPr/>
            <p:nvPr/>
          </p:nvSpPr>
          <p:spPr>
            <a:xfrm>
              <a:off x="2795483" y="2106692"/>
              <a:ext cx="17145" cy="16510"/>
            </a:xfrm>
            <a:custGeom>
              <a:avLst/>
              <a:gdLst/>
              <a:ahLst/>
              <a:cxnLst/>
              <a:rect l="l" t="t" r="r" b="b"/>
              <a:pathLst>
                <a:path w="17144" h="16510">
                  <a:moveTo>
                    <a:pt x="8267" y="0"/>
                  </a:moveTo>
                  <a:lnTo>
                    <a:pt x="11633" y="736"/>
                  </a:lnTo>
                  <a:lnTo>
                    <a:pt x="14439" y="2743"/>
                  </a:lnTo>
                  <a:lnTo>
                    <a:pt x="16179" y="5740"/>
                  </a:lnTo>
                  <a:lnTo>
                    <a:pt x="16535" y="9182"/>
                  </a:lnTo>
                  <a:lnTo>
                    <a:pt x="15455" y="12484"/>
                  </a:lnTo>
                  <a:lnTo>
                    <a:pt x="13144" y="15062"/>
                  </a:lnTo>
                  <a:lnTo>
                    <a:pt x="9994" y="16459"/>
                  </a:lnTo>
                  <a:lnTo>
                    <a:pt x="6553" y="16459"/>
                  </a:lnTo>
                  <a:lnTo>
                    <a:pt x="3365" y="15062"/>
                  </a:lnTo>
                  <a:lnTo>
                    <a:pt x="1066" y="12484"/>
                  </a:lnTo>
                  <a:lnTo>
                    <a:pt x="0" y="9182"/>
                  </a:lnTo>
                  <a:lnTo>
                    <a:pt x="368" y="5740"/>
                  </a:lnTo>
                  <a:lnTo>
                    <a:pt x="2095" y="2743"/>
                  </a:lnTo>
                  <a:lnTo>
                    <a:pt x="4889" y="736"/>
                  </a:lnTo>
                  <a:lnTo>
                    <a:pt x="8267" y="0"/>
                  </a:lnTo>
                </a:path>
              </a:pathLst>
            </a:custGeom>
            <a:ln w="3175">
              <a:solidFill>
                <a:srgbClr val="565658"/>
              </a:solidFill>
            </a:ln>
          </p:spPr>
          <p:txBody>
            <a:bodyPr wrap="square" lIns="0" tIns="0" rIns="0" bIns="0" rtlCol="0"/>
            <a:lstStyle/>
            <a:p/>
          </p:txBody>
        </p:sp>
        <p:sp>
          <p:nvSpPr>
            <p:cNvPr id="1074" name="object 1074" descr=""/>
            <p:cNvSpPr/>
            <p:nvPr/>
          </p:nvSpPr>
          <p:spPr>
            <a:xfrm>
              <a:off x="2944778" y="2131620"/>
              <a:ext cx="5715" cy="1905"/>
            </a:xfrm>
            <a:custGeom>
              <a:avLst/>
              <a:gdLst/>
              <a:ahLst/>
              <a:cxnLst/>
              <a:rect l="l" t="t" r="r" b="b"/>
              <a:pathLst>
                <a:path w="5714" h="1905">
                  <a:moveTo>
                    <a:pt x="0" y="1397"/>
                  </a:moveTo>
                  <a:lnTo>
                    <a:pt x="1930" y="914"/>
                  </a:lnTo>
                  <a:lnTo>
                    <a:pt x="3644" y="469"/>
                  </a:lnTo>
                  <a:lnTo>
                    <a:pt x="4927" y="152"/>
                  </a:lnTo>
                  <a:lnTo>
                    <a:pt x="5334" y="38"/>
                  </a:lnTo>
                  <a:lnTo>
                    <a:pt x="5461" y="0"/>
                  </a:lnTo>
                </a:path>
              </a:pathLst>
            </a:custGeom>
            <a:ln w="3175">
              <a:solidFill>
                <a:srgbClr val="565658"/>
              </a:solidFill>
            </a:ln>
          </p:spPr>
          <p:txBody>
            <a:bodyPr wrap="square" lIns="0" tIns="0" rIns="0" bIns="0" rtlCol="0"/>
            <a:lstStyle/>
            <a:p/>
          </p:txBody>
        </p:sp>
        <p:sp>
          <p:nvSpPr>
            <p:cNvPr id="1075" name="object 1075" descr=""/>
            <p:cNvSpPr/>
            <p:nvPr/>
          </p:nvSpPr>
          <p:spPr>
            <a:xfrm>
              <a:off x="2949841" y="2131634"/>
              <a:ext cx="635" cy="1270"/>
            </a:xfrm>
            <a:custGeom>
              <a:avLst/>
              <a:gdLst/>
              <a:ahLst/>
              <a:cxnLst/>
              <a:rect l="l" t="t" r="r" b="b"/>
              <a:pathLst>
                <a:path w="635" h="1269">
                  <a:moveTo>
                    <a:pt x="393" y="0"/>
                  </a:moveTo>
                  <a:lnTo>
                    <a:pt x="393" y="228"/>
                  </a:lnTo>
                  <a:lnTo>
                    <a:pt x="304" y="393"/>
                  </a:lnTo>
                  <a:lnTo>
                    <a:pt x="165" y="546"/>
                  </a:lnTo>
                  <a:lnTo>
                    <a:pt x="0" y="647"/>
                  </a:lnTo>
                </a:path>
              </a:pathLst>
            </a:custGeom>
            <a:ln w="3175">
              <a:solidFill>
                <a:srgbClr val="565658"/>
              </a:solidFill>
            </a:ln>
          </p:spPr>
          <p:txBody>
            <a:bodyPr wrap="square" lIns="0" tIns="0" rIns="0" bIns="0" rtlCol="0"/>
            <a:lstStyle/>
            <a:p/>
          </p:txBody>
        </p:sp>
        <p:sp>
          <p:nvSpPr>
            <p:cNvPr id="1076" name="object 1076" descr=""/>
            <p:cNvSpPr/>
            <p:nvPr/>
          </p:nvSpPr>
          <p:spPr>
            <a:xfrm>
              <a:off x="2944929" y="2132285"/>
              <a:ext cx="5080" cy="1905"/>
            </a:xfrm>
            <a:custGeom>
              <a:avLst/>
              <a:gdLst/>
              <a:ahLst/>
              <a:cxnLst/>
              <a:rect l="l" t="t" r="r" b="b"/>
              <a:pathLst>
                <a:path w="5080" h="1905">
                  <a:moveTo>
                    <a:pt x="4902" y="0"/>
                  </a:moveTo>
                  <a:lnTo>
                    <a:pt x="4432" y="127"/>
                  </a:lnTo>
                  <a:lnTo>
                    <a:pt x="3276" y="431"/>
                  </a:lnTo>
                  <a:lnTo>
                    <a:pt x="1727" y="838"/>
                  </a:lnTo>
                  <a:lnTo>
                    <a:pt x="0" y="1320"/>
                  </a:lnTo>
                </a:path>
              </a:pathLst>
            </a:custGeom>
            <a:ln w="3175">
              <a:solidFill>
                <a:srgbClr val="565658"/>
              </a:solidFill>
            </a:ln>
          </p:spPr>
          <p:txBody>
            <a:bodyPr wrap="square" lIns="0" tIns="0" rIns="0" bIns="0" rtlCol="0"/>
            <a:lstStyle/>
            <a:p/>
          </p:txBody>
        </p:sp>
        <p:sp>
          <p:nvSpPr>
            <p:cNvPr id="1077" name="object 1077" descr=""/>
            <p:cNvSpPr/>
            <p:nvPr/>
          </p:nvSpPr>
          <p:spPr>
            <a:xfrm>
              <a:off x="2944778" y="2133017"/>
              <a:ext cx="635" cy="635"/>
            </a:xfrm>
            <a:custGeom>
              <a:avLst/>
              <a:gdLst/>
              <a:ahLst/>
              <a:cxnLst/>
              <a:rect l="l" t="t" r="r" b="b"/>
              <a:pathLst>
                <a:path w="635" h="635">
                  <a:moveTo>
                    <a:pt x="0" y="0"/>
                  </a:moveTo>
                  <a:lnTo>
                    <a:pt x="50" y="228"/>
                  </a:lnTo>
                  <a:lnTo>
                    <a:pt x="114" y="406"/>
                  </a:lnTo>
                  <a:lnTo>
                    <a:pt x="152" y="533"/>
                  </a:lnTo>
                </a:path>
              </a:pathLst>
            </a:custGeom>
            <a:ln w="3175">
              <a:solidFill>
                <a:srgbClr val="565658"/>
              </a:solidFill>
            </a:ln>
          </p:spPr>
          <p:txBody>
            <a:bodyPr wrap="square" lIns="0" tIns="0" rIns="0" bIns="0" rtlCol="0"/>
            <a:lstStyle/>
            <a:p/>
          </p:txBody>
        </p:sp>
        <p:sp>
          <p:nvSpPr>
            <p:cNvPr id="1078" name="object 1078" descr=""/>
            <p:cNvSpPr/>
            <p:nvPr/>
          </p:nvSpPr>
          <p:spPr>
            <a:xfrm>
              <a:off x="2642990" y="2195958"/>
              <a:ext cx="1905" cy="5080"/>
            </a:xfrm>
            <a:custGeom>
              <a:avLst/>
              <a:gdLst/>
              <a:ahLst/>
              <a:cxnLst/>
              <a:rect l="l" t="t" r="r" b="b"/>
              <a:pathLst>
                <a:path w="1905" h="5080">
                  <a:moveTo>
                    <a:pt x="1346" y="0"/>
                  </a:moveTo>
                  <a:lnTo>
                    <a:pt x="711" y="2324"/>
                  </a:lnTo>
                  <a:lnTo>
                    <a:pt x="228" y="4152"/>
                  </a:lnTo>
                  <a:lnTo>
                    <a:pt x="0" y="5029"/>
                  </a:lnTo>
                </a:path>
              </a:pathLst>
            </a:custGeom>
            <a:ln w="3175">
              <a:solidFill>
                <a:srgbClr val="565658"/>
              </a:solidFill>
            </a:ln>
          </p:spPr>
          <p:txBody>
            <a:bodyPr wrap="square" lIns="0" tIns="0" rIns="0" bIns="0" rtlCol="0"/>
            <a:lstStyle/>
            <a:p/>
          </p:txBody>
        </p:sp>
        <p:sp>
          <p:nvSpPr>
            <p:cNvPr id="1079" name="object 1079" descr=""/>
            <p:cNvSpPr/>
            <p:nvPr/>
          </p:nvSpPr>
          <p:spPr>
            <a:xfrm>
              <a:off x="2950249" y="2131613"/>
              <a:ext cx="635" cy="1270"/>
            </a:xfrm>
            <a:custGeom>
              <a:avLst/>
              <a:gdLst/>
              <a:ahLst/>
              <a:cxnLst/>
              <a:rect l="l" t="t" r="r" b="b"/>
              <a:pathLst>
                <a:path w="635" h="1269">
                  <a:moveTo>
                    <a:pt x="431" y="1143"/>
                  </a:moveTo>
                  <a:lnTo>
                    <a:pt x="380" y="825"/>
                  </a:lnTo>
                  <a:lnTo>
                    <a:pt x="317" y="457"/>
                  </a:lnTo>
                  <a:lnTo>
                    <a:pt x="241" y="203"/>
                  </a:lnTo>
                  <a:lnTo>
                    <a:pt x="126" y="38"/>
                  </a:lnTo>
                  <a:lnTo>
                    <a:pt x="0" y="0"/>
                  </a:lnTo>
                </a:path>
              </a:pathLst>
            </a:custGeom>
            <a:ln w="3175">
              <a:solidFill>
                <a:srgbClr val="565658"/>
              </a:solidFill>
            </a:ln>
          </p:spPr>
          <p:txBody>
            <a:bodyPr wrap="square" lIns="0" tIns="0" rIns="0" bIns="0" rtlCol="0"/>
            <a:lstStyle/>
            <a:p/>
          </p:txBody>
        </p:sp>
        <p:sp>
          <p:nvSpPr>
            <p:cNvPr id="1080" name="object 1080" descr=""/>
            <p:cNvSpPr/>
            <p:nvPr/>
          </p:nvSpPr>
          <p:spPr>
            <a:xfrm>
              <a:off x="2642420" y="2201006"/>
              <a:ext cx="635" cy="635"/>
            </a:xfrm>
            <a:custGeom>
              <a:avLst/>
              <a:gdLst/>
              <a:ahLst/>
              <a:cxnLst/>
              <a:rect l="l" t="t" r="r" b="b"/>
              <a:pathLst>
                <a:path w="635" h="635">
                  <a:moveTo>
                    <a:pt x="558" y="0"/>
                  </a:moveTo>
                  <a:lnTo>
                    <a:pt x="482" y="165"/>
                  </a:lnTo>
                  <a:lnTo>
                    <a:pt x="330" y="304"/>
                  </a:lnTo>
                  <a:lnTo>
                    <a:pt x="190" y="368"/>
                  </a:lnTo>
                  <a:lnTo>
                    <a:pt x="0" y="406"/>
                  </a:lnTo>
                </a:path>
              </a:pathLst>
            </a:custGeom>
            <a:ln w="3175">
              <a:solidFill>
                <a:srgbClr val="565658"/>
              </a:solidFill>
            </a:ln>
          </p:spPr>
          <p:txBody>
            <a:bodyPr wrap="square" lIns="0" tIns="0" rIns="0" bIns="0" rtlCol="0"/>
            <a:lstStyle/>
            <a:p/>
          </p:txBody>
        </p:sp>
        <p:sp>
          <p:nvSpPr>
            <p:cNvPr id="1081" name="object 1081" descr=""/>
            <p:cNvSpPr/>
            <p:nvPr/>
          </p:nvSpPr>
          <p:spPr>
            <a:xfrm>
              <a:off x="2902233" y="2092567"/>
              <a:ext cx="42545" cy="40640"/>
            </a:xfrm>
            <a:custGeom>
              <a:avLst/>
              <a:gdLst/>
              <a:ahLst/>
              <a:cxnLst/>
              <a:rect l="l" t="t" r="r" b="b"/>
              <a:pathLst>
                <a:path w="42544" h="40639">
                  <a:moveTo>
                    <a:pt x="42544" y="40449"/>
                  </a:moveTo>
                  <a:lnTo>
                    <a:pt x="12268" y="2616"/>
                  </a:lnTo>
                  <a:lnTo>
                    <a:pt x="0" y="0"/>
                  </a:lnTo>
                </a:path>
              </a:pathLst>
            </a:custGeom>
            <a:ln w="3175">
              <a:solidFill>
                <a:srgbClr val="565658"/>
              </a:solidFill>
            </a:ln>
          </p:spPr>
          <p:txBody>
            <a:bodyPr wrap="square" lIns="0" tIns="0" rIns="0" bIns="0" rtlCol="0"/>
            <a:lstStyle/>
            <a:p/>
          </p:txBody>
        </p:sp>
        <p:sp>
          <p:nvSpPr>
            <p:cNvPr id="1082" name="object 1082" descr=""/>
            <p:cNvSpPr/>
            <p:nvPr/>
          </p:nvSpPr>
          <p:spPr>
            <a:xfrm>
              <a:off x="2642421" y="2195789"/>
              <a:ext cx="1905" cy="5715"/>
            </a:xfrm>
            <a:custGeom>
              <a:avLst/>
              <a:gdLst/>
              <a:ahLst/>
              <a:cxnLst/>
              <a:rect l="l" t="t" r="r" b="b"/>
              <a:pathLst>
                <a:path w="1905" h="5714">
                  <a:moveTo>
                    <a:pt x="0" y="5613"/>
                  </a:moveTo>
                  <a:lnTo>
                    <a:pt x="241" y="4635"/>
                  </a:lnTo>
                  <a:lnTo>
                    <a:pt x="317" y="4216"/>
                  </a:lnTo>
                  <a:lnTo>
                    <a:pt x="711" y="2603"/>
                  </a:lnTo>
                  <a:lnTo>
                    <a:pt x="1333" y="0"/>
                  </a:lnTo>
                </a:path>
              </a:pathLst>
            </a:custGeom>
            <a:ln w="3175">
              <a:solidFill>
                <a:srgbClr val="565658"/>
              </a:solidFill>
            </a:ln>
          </p:spPr>
          <p:txBody>
            <a:bodyPr wrap="square" lIns="0" tIns="0" rIns="0" bIns="0" rtlCol="0"/>
            <a:lstStyle/>
            <a:p/>
          </p:txBody>
        </p:sp>
        <p:sp>
          <p:nvSpPr>
            <p:cNvPr id="1083" name="object 1083" descr=""/>
            <p:cNvSpPr/>
            <p:nvPr/>
          </p:nvSpPr>
          <p:spPr>
            <a:xfrm>
              <a:off x="2902221" y="2086644"/>
              <a:ext cx="635" cy="6350"/>
            </a:xfrm>
            <a:custGeom>
              <a:avLst/>
              <a:gdLst/>
              <a:ahLst/>
              <a:cxnLst/>
              <a:rect l="l" t="t" r="r" b="b"/>
              <a:pathLst>
                <a:path w="635" h="6350">
                  <a:moveTo>
                    <a:pt x="444" y="0"/>
                  </a:moveTo>
                  <a:lnTo>
                    <a:pt x="393" y="444"/>
                  </a:lnTo>
                  <a:lnTo>
                    <a:pt x="292" y="1727"/>
                  </a:lnTo>
                  <a:lnTo>
                    <a:pt x="152" y="3670"/>
                  </a:lnTo>
                  <a:lnTo>
                    <a:pt x="0" y="5930"/>
                  </a:lnTo>
                </a:path>
              </a:pathLst>
            </a:custGeom>
            <a:ln w="3175">
              <a:solidFill>
                <a:srgbClr val="565658"/>
              </a:solidFill>
            </a:ln>
          </p:spPr>
          <p:txBody>
            <a:bodyPr wrap="square" lIns="0" tIns="0" rIns="0" bIns="0" rtlCol="0"/>
            <a:lstStyle/>
            <a:p/>
          </p:txBody>
        </p:sp>
        <p:sp>
          <p:nvSpPr>
            <p:cNvPr id="1084" name="object 1084" descr=""/>
            <p:cNvSpPr/>
            <p:nvPr/>
          </p:nvSpPr>
          <p:spPr>
            <a:xfrm>
              <a:off x="2643765" y="2195793"/>
              <a:ext cx="635" cy="635"/>
            </a:xfrm>
            <a:custGeom>
              <a:avLst/>
              <a:gdLst/>
              <a:ahLst/>
              <a:cxnLst/>
              <a:rect l="l" t="t" r="r" b="b"/>
              <a:pathLst>
                <a:path w="635" h="635">
                  <a:moveTo>
                    <a:pt x="571" y="165"/>
                  </a:moveTo>
                  <a:lnTo>
                    <a:pt x="393" y="127"/>
                  </a:lnTo>
                  <a:lnTo>
                    <a:pt x="215" y="88"/>
                  </a:lnTo>
                  <a:lnTo>
                    <a:pt x="0" y="0"/>
                  </a:lnTo>
                </a:path>
              </a:pathLst>
            </a:custGeom>
            <a:ln w="3175">
              <a:solidFill>
                <a:srgbClr val="565658"/>
              </a:solidFill>
            </a:ln>
          </p:spPr>
          <p:txBody>
            <a:bodyPr wrap="square" lIns="0" tIns="0" rIns="0" bIns="0" rtlCol="0"/>
            <a:lstStyle/>
            <a:p/>
          </p:txBody>
        </p:sp>
        <p:sp>
          <p:nvSpPr>
            <p:cNvPr id="1085" name="object 1085" descr=""/>
            <p:cNvSpPr/>
            <p:nvPr/>
          </p:nvSpPr>
          <p:spPr>
            <a:xfrm>
              <a:off x="2902666" y="2086644"/>
              <a:ext cx="48895" cy="104775"/>
            </a:xfrm>
            <a:custGeom>
              <a:avLst/>
              <a:gdLst/>
              <a:ahLst/>
              <a:cxnLst/>
              <a:rect l="l" t="t" r="r" b="b"/>
              <a:pathLst>
                <a:path w="48894" h="104775">
                  <a:moveTo>
                    <a:pt x="0" y="0"/>
                  </a:moveTo>
                  <a:lnTo>
                    <a:pt x="34442" y="16548"/>
                  </a:lnTo>
                  <a:lnTo>
                    <a:pt x="48412" y="52120"/>
                  </a:lnTo>
                  <a:lnTo>
                    <a:pt x="47929" y="59232"/>
                  </a:lnTo>
                  <a:lnTo>
                    <a:pt x="26441" y="94742"/>
                  </a:lnTo>
                  <a:lnTo>
                    <a:pt x="13868" y="101307"/>
                  </a:lnTo>
                  <a:lnTo>
                    <a:pt x="0" y="104267"/>
                  </a:lnTo>
                </a:path>
              </a:pathLst>
            </a:custGeom>
            <a:ln w="3175">
              <a:solidFill>
                <a:srgbClr val="565658"/>
              </a:solidFill>
            </a:ln>
          </p:spPr>
          <p:txBody>
            <a:bodyPr wrap="square" lIns="0" tIns="0" rIns="0" bIns="0" rtlCol="0"/>
            <a:lstStyle/>
            <a:p/>
          </p:txBody>
        </p:sp>
        <p:sp>
          <p:nvSpPr>
            <p:cNvPr id="1086" name="object 1086" descr=""/>
            <p:cNvSpPr/>
            <p:nvPr/>
          </p:nvSpPr>
          <p:spPr>
            <a:xfrm>
              <a:off x="2654829" y="2076140"/>
              <a:ext cx="1905" cy="5715"/>
            </a:xfrm>
            <a:custGeom>
              <a:avLst/>
              <a:gdLst/>
              <a:ahLst/>
              <a:cxnLst/>
              <a:rect l="l" t="t" r="r" b="b"/>
              <a:pathLst>
                <a:path w="1905" h="5714">
                  <a:moveTo>
                    <a:pt x="1346" y="0"/>
                  </a:moveTo>
                  <a:lnTo>
                    <a:pt x="1104" y="990"/>
                  </a:lnTo>
                  <a:lnTo>
                    <a:pt x="1028" y="1409"/>
                  </a:lnTo>
                  <a:lnTo>
                    <a:pt x="622" y="3035"/>
                  </a:lnTo>
                  <a:lnTo>
                    <a:pt x="0" y="5600"/>
                  </a:lnTo>
                </a:path>
              </a:pathLst>
            </a:custGeom>
            <a:ln w="3175">
              <a:solidFill>
                <a:srgbClr val="565658"/>
              </a:solidFill>
            </a:ln>
          </p:spPr>
          <p:txBody>
            <a:bodyPr wrap="square" lIns="0" tIns="0" rIns="0" bIns="0" rtlCol="0"/>
            <a:lstStyle/>
            <a:p/>
          </p:txBody>
        </p:sp>
        <p:sp>
          <p:nvSpPr>
            <p:cNvPr id="1087" name="object 1087" descr=""/>
            <p:cNvSpPr/>
            <p:nvPr/>
          </p:nvSpPr>
          <p:spPr>
            <a:xfrm>
              <a:off x="2902221" y="2184986"/>
              <a:ext cx="635" cy="6350"/>
            </a:xfrm>
            <a:custGeom>
              <a:avLst/>
              <a:gdLst/>
              <a:ahLst/>
              <a:cxnLst/>
              <a:rect l="l" t="t" r="r" b="b"/>
              <a:pathLst>
                <a:path w="635" h="6350">
                  <a:moveTo>
                    <a:pt x="444" y="5930"/>
                  </a:moveTo>
                  <a:lnTo>
                    <a:pt x="393" y="5473"/>
                  </a:lnTo>
                  <a:lnTo>
                    <a:pt x="292" y="4203"/>
                  </a:lnTo>
                  <a:lnTo>
                    <a:pt x="152" y="2260"/>
                  </a:lnTo>
                  <a:lnTo>
                    <a:pt x="0" y="0"/>
                  </a:lnTo>
                </a:path>
              </a:pathLst>
            </a:custGeom>
            <a:ln w="3175">
              <a:solidFill>
                <a:srgbClr val="565658"/>
              </a:solidFill>
            </a:ln>
          </p:spPr>
          <p:txBody>
            <a:bodyPr wrap="square" lIns="0" tIns="0" rIns="0" bIns="0" rtlCol="0"/>
            <a:lstStyle/>
            <a:p/>
          </p:txBody>
        </p:sp>
        <p:sp>
          <p:nvSpPr>
            <p:cNvPr id="1088" name="object 1088" descr=""/>
            <p:cNvSpPr/>
            <p:nvPr/>
          </p:nvSpPr>
          <p:spPr>
            <a:xfrm>
              <a:off x="2655032" y="2075835"/>
              <a:ext cx="1270" cy="635"/>
            </a:xfrm>
            <a:custGeom>
              <a:avLst/>
              <a:gdLst/>
              <a:ahLst/>
              <a:cxnLst/>
              <a:rect l="l" t="t" r="r" b="b"/>
              <a:pathLst>
                <a:path w="1269" h="635">
                  <a:moveTo>
                    <a:pt x="1143" y="304"/>
                  </a:moveTo>
                  <a:lnTo>
                    <a:pt x="1016" y="114"/>
                  </a:lnTo>
                  <a:lnTo>
                    <a:pt x="774" y="50"/>
                  </a:lnTo>
                  <a:lnTo>
                    <a:pt x="406" y="25"/>
                  </a:lnTo>
                  <a:lnTo>
                    <a:pt x="0" y="0"/>
                  </a:lnTo>
                </a:path>
              </a:pathLst>
            </a:custGeom>
            <a:ln w="3175">
              <a:solidFill>
                <a:srgbClr val="565658"/>
              </a:solidFill>
            </a:ln>
          </p:spPr>
          <p:txBody>
            <a:bodyPr wrap="square" lIns="0" tIns="0" rIns="0" bIns="0" rtlCol="0"/>
            <a:lstStyle/>
            <a:p/>
          </p:txBody>
        </p:sp>
        <p:sp>
          <p:nvSpPr>
            <p:cNvPr id="1089" name="object 1089" descr=""/>
            <p:cNvSpPr/>
            <p:nvPr/>
          </p:nvSpPr>
          <p:spPr>
            <a:xfrm>
              <a:off x="2902219" y="2144540"/>
              <a:ext cx="42545" cy="40640"/>
            </a:xfrm>
            <a:custGeom>
              <a:avLst/>
              <a:gdLst/>
              <a:ahLst/>
              <a:cxnLst/>
              <a:rect l="l" t="t" r="r" b="b"/>
              <a:pathLst>
                <a:path w="42544" h="40639">
                  <a:moveTo>
                    <a:pt x="0" y="40449"/>
                  </a:moveTo>
                  <a:lnTo>
                    <a:pt x="39116" y="12636"/>
                  </a:lnTo>
                  <a:lnTo>
                    <a:pt x="42481" y="533"/>
                  </a:lnTo>
                  <a:lnTo>
                    <a:pt x="42545" y="0"/>
                  </a:lnTo>
                </a:path>
              </a:pathLst>
            </a:custGeom>
            <a:ln w="3175">
              <a:solidFill>
                <a:srgbClr val="565658"/>
              </a:solidFill>
            </a:ln>
          </p:spPr>
          <p:txBody>
            <a:bodyPr wrap="square" lIns="0" tIns="0" rIns="0" bIns="0" rtlCol="0"/>
            <a:lstStyle/>
            <a:p/>
          </p:txBody>
        </p:sp>
        <p:sp>
          <p:nvSpPr>
            <p:cNvPr id="1090" name="object 1090" descr=""/>
            <p:cNvSpPr/>
            <p:nvPr/>
          </p:nvSpPr>
          <p:spPr>
            <a:xfrm>
              <a:off x="2944774" y="2144543"/>
              <a:ext cx="5715" cy="1905"/>
            </a:xfrm>
            <a:custGeom>
              <a:avLst/>
              <a:gdLst/>
              <a:ahLst/>
              <a:cxnLst/>
              <a:rect l="l" t="t" r="r" b="b"/>
              <a:pathLst>
                <a:path w="5714" h="1905">
                  <a:moveTo>
                    <a:pt x="5461" y="1384"/>
                  </a:moveTo>
                  <a:lnTo>
                    <a:pt x="4927" y="1257"/>
                  </a:lnTo>
                  <a:lnTo>
                    <a:pt x="3644" y="914"/>
                  </a:lnTo>
                  <a:lnTo>
                    <a:pt x="1943" y="482"/>
                  </a:lnTo>
                  <a:lnTo>
                    <a:pt x="0" y="0"/>
                  </a:lnTo>
                </a:path>
              </a:pathLst>
            </a:custGeom>
            <a:ln w="3175">
              <a:solidFill>
                <a:srgbClr val="565658"/>
              </a:solidFill>
            </a:ln>
          </p:spPr>
          <p:txBody>
            <a:bodyPr wrap="square" lIns="0" tIns="0" rIns="0" bIns="0" rtlCol="0"/>
            <a:lstStyle/>
            <a:p/>
          </p:txBody>
        </p:sp>
        <p:sp>
          <p:nvSpPr>
            <p:cNvPr id="1091" name="object 1091" descr=""/>
            <p:cNvSpPr/>
            <p:nvPr/>
          </p:nvSpPr>
          <p:spPr>
            <a:xfrm>
              <a:off x="2642412" y="2075841"/>
              <a:ext cx="1270" cy="635"/>
            </a:xfrm>
            <a:custGeom>
              <a:avLst/>
              <a:gdLst/>
              <a:ahLst/>
              <a:cxnLst/>
              <a:rect l="l" t="t" r="r" b="b"/>
              <a:pathLst>
                <a:path w="1269" h="635">
                  <a:moveTo>
                    <a:pt x="1155" y="0"/>
                  </a:moveTo>
                  <a:lnTo>
                    <a:pt x="736" y="0"/>
                  </a:lnTo>
                  <a:lnTo>
                    <a:pt x="393" y="38"/>
                  </a:lnTo>
                  <a:lnTo>
                    <a:pt x="177" y="88"/>
                  </a:lnTo>
                  <a:lnTo>
                    <a:pt x="12" y="177"/>
                  </a:lnTo>
                </a:path>
              </a:pathLst>
            </a:custGeom>
            <a:ln w="3175">
              <a:solidFill>
                <a:srgbClr val="565658"/>
              </a:solidFill>
            </a:ln>
          </p:spPr>
          <p:txBody>
            <a:bodyPr wrap="square" lIns="0" tIns="0" rIns="0" bIns="0" rtlCol="0"/>
            <a:lstStyle/>
            <a:p/>
          </p:txBody>
        </p:sp>
        <p:sp>
          <p:nvSpPr>
            <p:cNvPr id="1092" name="object 1092" descr=""/>
            <p:cNvSpPr/>
            <p:nvPr/>
          </p:nvSpPr>
          <p:spPr>
            <a:xfrm>
              <a:off x="2950235" y="2144797"/>
              <a:ext cx="635" cy="1270"/>
            </a:xfrm>
            <a:custGeom>
              <a:avLst/>
              <a:gdLst/>
              <a:ahLst/>
              <a:cxnLst/>
              <a:rect l="l" t="t" r="r" b="b"/>
              <a:pathLst>
                <a:path w="635" h="1269">
                  <a:moveTo>
                    <a:pt x="0" y="1130"/>
                  </a:moveTo>
                  <a:lnTo>
                    <a:pt x="254" y="977"/>
                  </a:lnTo>
                  <a:lnTo>
                    <a:pt x="304" y="749"/>
                  </a:lnTo>
                  <a:lnTo>
                    <a:pt x="381" y="406"/>
                  </a:lnTo>
                  <a:lnTo>
                    <a:pt x="444" y="0"/>
                  </a:lnTo>
                </a:path>
              </a:pathLst>
            </a:custGeom>
            <a:ln w="3175">
              <a:solidFill>
                <a:srgbClr val="565658"/>
              </a:solidFill>
            </a:ln>
          </p:spPr>
          <p:txBody>
            <a:bodyPr wrap="square" lIns="0" tIns="0" rIns="0" bIns="0" rtlCol="0"/>
            <a:lstStyle/>
            <a:p/>
          </p:txBody>
        </p:sp>
        <p:sp>
          <p:nvSpPr>
            <p:cNvPr id="1093" name="object 1093" descr=""/>
            <p:cNvSpPr/>
            <p:nvPr/>
          </p:nvSpPr>
          <p:spPr>
            <a:xfrm>
              <a:off x="2642414" y="2076151"/>
              <a:ext cx="1905" cy="5715"/>
            </a:xfrm>
            <a:custGeom>
              <a:avLst/>
              <a:gdLst/>
              <a:ahLst/>
              <a:cxnLst/>
              <a:rect l="l" t="t" r="r" b="b"/>
              <a:pathLst>
                <a:path w="1905" h="5714">
                  <a:moveTo>
                    <a:pt x="1346" y="5600"/>
                  </a:moveTo>
                  <a:lnTo>
                    <a:pt x="850" y="3505"/>
                  </a:lnTo>
                  <a:lnTo>
                    <a:pt x="317" y="1333"/>
                  </a:lnTo>
                  <a:lnTo>
                    <a:pt x="0" y="0"/>
                  </a:lnTo>
                </a:path>
              </a:pathLst>
            </a:custGeom>
            <a:ln w="3175">
              <a:solidFill>
                <a:srgbClr val="565658"/>
              </a:solidFill>
            </a:ln>
          </p:spPr>
          <p:txBody>
            <a:bodyPr wrap="square" lIns="0" tIns="0" rIns="0" bIns="0" rtlCol="0"/>
            <a:lstStyle/>
            <a:p/>
          </p:txBody>
        </p:sp>
        <p:sp>
          <p:nvSpPr>
            <p:cNvPr id="1094" name="object 1094" descr=""/>
            <p:cNvSpPr/>
            <p:nvPr/>
          </p:nvSpPr>
          <p:spPr>
            <a:xfrm>
              <a:off x="2944939" y="2143955"/>
              <a:ext cx="5080" cy="1905"/>
            </a:xfrm>
            <a:custGeom>
              <a:avLst/>
              <a:gdLst/>
              <a:ahLst/>
              <a:cxnLst/>
              <a:rect l="l" t="t" r="r" b="b"/>
              <a:pathLst>
                <a:path w="5080" h="1905">
                  <a:moveTo>
                    <a:pt x="0" y="0"/>
                  </a:moveTo>
                  <a:lnTo>
                    <a:pt x="1727" y="469"/>
                  </a:lnTo>
                  <a:lnTo>
                    <a:pt x="3263" y="876"/>
                  </a:lnTo>
                  <a:lnTo>
                    <a:pt x="4419" y="1193"/>
                  </a:lnTo>
                  <a:lnTo>
                    <a:pt x="4889" y="1320"/>
                  </a:lnTo>
                </a:path>
              </a:pathLst>
            </a:custGeom>
            <a:ln w="3175">
              <a:solidFill>
                <a:srgbClr val="565658"/>
              </a:solidFill>
            </a:ln>
          </p:spPr>
          <p:txBody>
            <a:bodyPr wrap="square" lIns="0" tIns="0" rIns="0" bIns="0" rtlCol="0"/>
            <a:lstStyle/>
            <a:p/>
          </p:txBody>
        </p:sp>
        <p:sp>
          <p:nvSpPr>
            <p:cNvPr id="1095" name="object 1095" descr=""/>
            <p:cNvSpPr/>
            <p:nvPr/>
          </p:nvSpPr>
          <p:spPr>
            <a:xfrm>
              <a:off x="2632064" y="2075811"/>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1096" name="object 1096" descr=""/>
            <p:cNvSpPr/>
            <p:nvPr/>
          </p:nvSpPr>
          <p:spPr>
            <a:xfrm>
              <a:off x="2949831" y="2145276"/>
              <a:ext cx="635" cy="1270"/>
            </a:xfrm>
            <a:custGeom>
              <a:avLst/>
              <a:gdLst/>
              <a:ahLst/>
              <a:cxnLst/>
              <a:rect l="l" t="t" r="r" b="b"/>
              <a:pathLst>
                <a:path w="635" h="1269">
                  <a:moveTo>
                    <a:pt x="0" y="0"/>
                  </a:moveTo>
                  <a:lnTo>
                    <a:pt x="203" y="88"/>
                  </a:lnTo>
                  <a:lnTo>
                    <a:pt x="304" y="241"/>
                  </a:lnTo>
                  <a:lnTo>
                    <a:pt x="393" y="444"/>
                  </a:lnTo>
                  <a:lnTo>
                    <a:pt x="393" y="660"/>
                  </a:lnTo>
                </a:path>
              </a:pathLst>
            </a:custGeom>
            <a:ln w="3175">
              <a:solidFill>
                <a:srgbClr val="565658"/>
              </a:solidFill>
            </a:ln>
          </p:spPr>
          <p:txBody>
            <a:bodyPr wrap="square" lIns="0" tIns="0" rIns="0" bIns="0" rtlCol="0"/>
            <a:lstStyle/>
            <a:p/>
          </p:txBody>
        </p:sp>
        <p:sp>
          <p:nvSpPr>
            <p:cNvPr id="1097" name="object 1097" descr=""/>
            <p:cNvSpPr/>
            <p:nvPr/>
          </p:nvSpPr>
          <p:spPr>
            <a:xfrm>
              <a:off x="2944774" y="2143955"/>
              <a:ext cx="635" cy="635"/>
            </a:xfrm>
            <a:custGeom>
              <a:avLst/>
              <a:gdLst/>
              <a:ahLst/>
              <a:cxnLst/>
              <a:rect l="l" t="t" r="r" b="b"/>
              <a:pathLst>
                <a:path w="635" h="635">
                  <a:moveTo>
                    <a:pt x="165" y="0"/>
                  </a:moveTo>
                  <a:lnTo>
                    <a:pt x="114" y="190"/>
                  </a:lnTo>
                  <a:lnTo>
                    <a:pt x="63" y="355"/>
                  </a:lnTo>
                  <a:lnTo>
                    <a:pt x="0" y="584"/>
                  </a:lnTo>
                </a:path>
              </a:pathLst>
            </a:custGeom>
            <a:ln w="3175">
              <a:solidFill>
                <a:srgbClr val="565658"/>
              </a:solidFill>
            </a:ln>
          </p:spPr>
          <p:txBody>
            <a:bodyPr wrap="square" lIns="0" tIns="0" rIns="0" bIns="0" rtlCol="0"/>
            <a:lstStyle/>
            <a:p/>
          </p:txBody>
        </p:sp>
        <p:sp>
          <p:nvSpPr>
            <p:cNvPr id="1098" name="object 1098" descr=""/>
            <p:cNvSpPr/>
            <p:nvPr/>
          </p:nvSpPr>
          <p:spPr>
            <a:xfrm>
              <a:off x="2868670" y="2084593"/>
              <a:ext cx="1905" cy="5715"/>
            </a:xfrm>
            <a:custGeom>
              <a:avLst/>
              <a:gdLst/>
              <a:ahLst/>
              <a:cxnLst/>
              <a:rect l="l" t="t" r="r" b="b"/>
              <a:pathLst>
                <a:path w="1905" h="5714">
                  <a:moveTo>
                    <a:pt x="0" y="5486"/>
                  </a:moveTo>
                  <a:lnTo>
                    <a:pt x="812" y="2959"/>
                  </a:lnTo>
                  <a:lnTo>
                    <a:pt x="1320" y="1371"/>
                  </a:lnTo>
                  <a:lnTo>
                    <a:pt x="1473" y="977"/>
                  </a:lnTo>
                  <a:lnTo>
                    <a:pt x="1752" y="0"/>
                  </a:lnTo>
                </a:path>
              </a:pathLst>
            </a:custGeom>
            <a:ln w="3175">
              <a:solidFill>
                <a:srgbClr val="565658"/>
              </a:solidFill>
            </a:ln>
          </p:spPr>
          <p:txBody>
            <a:bodyPr wrap="square" lIns="0" tIns="0" rIns="0" bIns="0" rtlCol="0"/>
            <a:lstStyle/>
            <a:p/>
          </p:txBody>
        </p:sp>
        <p:sp>
          <p:nvSpPr>
            <p:cNvPr id="1099" name="object 1099" descr=""/>
            <p:cNvSpPr/>
            <p:nvPr/>
          </p:nvSpPr>
          <p:spPr>
            <a:xfrm>
              <a:off x="2869308" y="2084211"/>
              <a:ext cx="1270" cy="635"/>
            </a:xfrm>
            <a:custGeom>
              <a:avLst/>
              <a:gdLst/>
              <a:ahLst/>
              <a:cxnLst/>
              <a:rect l="l" t="t" r="r" b="b"/>
              <a:pathLst>
                <a:path w="1269" h="635">
                  <a:moveTo>
                    <a:pt x="1117" y="393"/>
                  </a:moveTo>
                  <a:lnTo>
                    <a:pt x="990" y="177"/>
                  </a:lnTo>
                  <a:lnTo>
                    <a:pt x="761" y="101"/>
                  </a:lnTo>
                  <a:lnTo>
                    <a:pt x="393" y="50"/>
                  </a:lnTo>
                  <a:lnTo>
                    <a:pt x="0" y="0"/>
                  </a:lnTo>
                </a:path>
              </a:pathLst>
            </a:custGeom>
            <a:ln w="3175">
              <a:solidFill>
                <a:srgbClr val="565658"/>
              </a:solidFill>
            </a:ln>
          </p:spPr>
          <p:txBody>
            <a:bodyPr wrap="square" lIns="0" tIns="0" rIns="0" bIns="0" rtlCol="0"/>
            <a:lstStyle/>
            <a:p/>
          </p:txBody>
        </p:sp>
        <p:sp>
          <p:nvSpPr>
            <p:cNvPr id="1100" name="object 1100" descr=""/>
            <p:cNvSpPr/>
            <p:nvPr/>
          </p:nvSpPr>
          <p:spPr>
            <a:xfrm>
              <a:off x="2749351" y="2075841"/>
              <a:ext cx="1270" cy="635"/>
            </a:xfrm>
            <a:custGeom>
              <a:avLst/>
              <a:gdLst/>
              <a:ahLst/>
              <a:cxnLst/>
              <a:rect l="l" t="t" r="r" b="b"/>
              <a:pathLst>
                <a:path w="1269" h="635">
                  <a:moveTo>
                    <a:pt x="1143" y="0"/>
                  </a:moveTo>
                  <a:lnTo>
                    <a:pt x="723" y="0"/>
                  </a:lnTo>
                  <a:lnTo>
                    <a:pt x="393" y="38"/>
                  </a:lnTo>
                  <a:lnTo>
                    <a:pt x="152" y="88"/>
                  </a:lnTo>
                  <a:lnTo>
                    <a:pt x="12" y="177"/>
                  </a:lnTo>
                </a:path>
              </a:pathLst>
            </a:custGeom>
            <a:ln w="3175">
              <a:solidFill>
                <a:srgbClr val="565658"/>
              </a:solidFill>
            </a:ln>
          </p:spPr>
          <p:txBody>
            <a:bodyPr wrap="square" lIns="0" tIns="0" rIns="0" bIns="0" rtlCol="0"/>
            <a:lstStyle/>
            <a:p/>
          </p:txBody>
        </p:sp>
        <p:sp>
          <p:nvSpPr>
            <p:cNvPr id="1101" name="object 1101" descr=""/>
            <p:cNvSpPr/>
            <p:nvPr/>
          </p:nvSpPr>
          <p:spPr>
            <a:xfrm>
              <a:off x="2856693" y="2083351"/>
              <a:ext cx="1270" cy="635"/>
            </a:xfrm>
            <a:custGeom>
              <a:avLst/>
              <a:gdLst/>
              <a:ahLst/>
              <a:cxnLst/>
              <a:rect l="l" t="t" r="r" b="b"/>
              <a:pathLst>
                <a:path w="1269" h="635">
                  <a:moveTo>
                    <a:pt x="1193" y="12"/>
                  </a:moveTo>
                  <a:lnTo>
                    <a:pt x="774" y="0"/>
                  </a:lnTo>
                  <a:lnTo>
                    <a:pt x="444" y="0"/>
                  </a:lnTo>
                  <a:lnTo>
                    <a:pt x="190" y="25"/>
                  </a:lnTo>
                  <a:lnTo>
                    <a:pt x="38" y="114"/>
                  </a:lnTo>
                </a:path>
              </a:pathLst>
            </a:custGeom>
            <a:ln w="3175">
              <a:solidFill>
                <a:srgbClr val="565658"/>
              </a:solidFill>
            </a:ln>
          </p:spPr>
          <p:txBody>
            <a:bodyPr wrap="square" lIns="0" tIns="0" rIns="0" bIns="0" rtlCol="0"/>
            <a:lstStyle/>
            <a:p/>
          </p:txBody>
        </p:sp>
        <p:sp>
          <p:nvSpPr>
            <p:cNvPr id="1102" name="object 1102" descr=""/>
            <p:cNvSpPr/>
            <p:nvPr/>
          </p:nvSpPr>
          <p:spPr>
            <a:xfrm>
              <a:off x="2856689" y="2083581"/>
              <a:ext cx="1270" cy="5715"/>
            </a:xfrm>
            <a:custGeom>
              <a:avLst/>
              <a:gdLst/>
              <a:ahLst/>
              <a:cxnLst/>
              <a:rect l="l" t="t" r="r" b="b"/>
              <a:pathLst>
                <a:path w="1269" h="5714">
                  <a:moveTo>
                    <a:pt x="0" y="0"/>
                  </a:moveTo>
                  <a:lnTo>
                    <a:pt x="254" y="1346"/>
                  </a:lnTo>
                  <a:lnTo>
                    <a:pt x="584" y="3581"/>
                  </a:lnTo>
                  <a:lnTo>
                    <a:pt x="927" y="5689"/>
                  </a:lnTo>
                </a:path>
              </a:pathLst>
            </a:custGeom>
            <a:ln w="3175">
              <a:solidFill>
                <a:srgbClr val="565658"/>
              </a:solidFill>
            </a:ln>
          </p:spPr>
          <p:txBody>
            <a:bodyPr wrap="square" lIns="0" tIns="0" rIns="0" bIns="0" rtlCol="0"/>
            <a:lstStyle/>
            <a:p/>
          </p:txBody>
        </p:sp>
        <p:sp>
          <p:nvSpPr>
            <p:cNvPr id="1103" name="object 1103" descr=""/>
            <p:cNvSpPr/>
            <p:nvPr/>
          </p:nvSpPr>
          <p:spPr>
            <a:xfrm>
              <a:off x="2749360" y="2076151"/>
              <a:ext cx="1905" cy="5715"/>
            </a:xfrm>
            <a:custGeom>
              <a:avLst/>
              <a:gdLst/>
              <a:ahLst/>
              <a:cxnLst/>
              <a:rect l="l" t="t" r="r" b="b"/>
              <a:pathLst>
                <a:path w="1905" h="5714">
                  <a:moveTo>
                    <a:pt x="1333" y="5600"/>
                  </a:moveTo>
                  <a:lnTo>
                    <a:pt x="838" y="3505"/>
                  </a:lnTo>
                  <a:lnTo>
                    <a:pt x="304" y="1333"/>
                  </a:lnTo>
                  <a:lnTo>
                    <a:pt x="12" y="101"/>
                  </a:lnTo>
                </a:path>
              </a:pathLst>
            </a:custGeom>
            <a:ln w="3175">
              <a:solidFill>
                <a:srgbClr val="565658"/>
              </a:solidFill>
            </a:ln>
          </p:spPr>
          <p:txBody>
            <a:bodyPr wrap="square" lIns="0" tIns="0" rIns="0" bIns="0" rtlCol="0"/>
            <a:lstStyle/>
            <a:p/>
          </p:txBody>
        </p:sp>
        <p:sp>
          <p:nvSpPr>
            <p:cNvPr id="1104" name="object 1104" descr=""/>
            <p:cNvSpPr/>
            <p:nvPr/>
          </p:nvSpPr>
          <p:spPr>
            <a:xfrm>
              <a:off x="2868670" y="2187476"/>
              <a:ext cx="1905" cy="5715"/>
            </a:xfrm>
            <a:custGeom>
              <a:avLst/>
              <a:gdLst/>
              <a:ahLst/>
              <a:cxnLst/>
              <a:rect l="l" t="t" r="r" b="b"/>
              <a:pathLst>
                <a:path w="1905" h="5714">
                  <a:moveTo>
                    <a:pt x="0" y="0"/>
                  </a:moveTo>
                  <a:lnTo>
                    <a:pt x="660" y="2044"/>
                  </a:lnTo>
                  <a:lnTo>
                    <a:pt x="1333" y="4165"/>
                  </a:lnTo>
                  <a:lnTo>
                    <a:pt x="1752" y="5499"/>
                  </a:lnTo>
                </a:path>
              </a:pathLst>
            </a:custGeom>
            <a:ln w="3175">
              <a:solidFill>
                <a:srgbClr val="565658"/>
              </a:solidFill>
            </a:ln>
          </p:spPr>
          <p:txBody>
            <a:bodyPr wrap="square" lIns="0" tIns="0" rIns="0" bIns="0" rtlCol="0"/>
            <a:lstStyle/>
            <a:p/>
          </p:txBody>
        </p:sp>
        <p:sp>
          <p:nvSpPr>
            <p:cNvPr id="1105" name="object 1105" descr=""/>
            <p:cNvSpPr/>
            <p:nvPr/>
          </p:nvSpPr>
          <p:spPr>
            <a:xfrm>
              <a:off x="2869829" y="2192589"/>
              <a:ext cx="635" cy="635"/>
            </a:xfrm>
            <a:custGeom>
              <a:avLst/>
              <a:gdLst/>
              <a:ahLst/>
              <a:cxnLst/>
              <a:rect l="l" t="t" r="r" b="b"/>
              <a:pathLst>
                <a:path w="635" h="635">
                  <a:moveTo>
                    <a:pt x="596" y="368"/>
                  </a:moveTo>
                  <a:lnTo>
                    <a:pt x="406" y="355"/>
                  </a:lnTo>
                  <a:lnTo>
                    <a:pt x="241" y="292"/>
                  </a:lnTo>
                  <a:lnTo>
                    <a:pt x="76" y="152"/>
                  </a:lnTo>
                  <a:lnTo>
                    <a:pt x="0" y="0"/>
                  </a:lnTo>
                </a:path>
              </a:pathLst>
            </a:custGeom>
            <a:ln w="3175">
              <a:solidFill>
                <a:srgbClr val="565658"/>
              </a:solidFill>
            </a:ln>
          </p:spPr>
          <p:txBody>
            <a:bodyPr wrap="square" lIns="0" tIns="0" rIns="0" bIns="0" rtlCol="0"/>
            <a:lstStyle/>
            <a:p/>
          </p:txBody>
        </p:sp>
        <p:sp>
          <p:nvSpPr>
            <p:cNvPr id="1106" name="object 1106" descr=""/>
            <p:cNvSpPr/>
            <p:nvPr/>
          </p:nvSpPr>
          <p:spPr>
            <a:xfrm>
              <a:off x="2761644" y="2076648"/>
              <a:ext cx="1905" cy="5715"/>
            </a:xfrm>
            <a:custGeom>
              <a:avLst/>
              <a:gdLst/>
              <a:ahLst/>
              <a:cxnLst/>
              <a:rect l="l" t="t" r="r" b="b"/>
              <a:pathLst>
                <a:path w="1905" h="5714">
                  <a:moveTo>
                    <a:pt x="1371" y="0"/>
                  </a:moveTo>
                  <a:lnTo>
                    <a:pt x="1117" y="1003"/>
                  </a:lnTo>
                  <a:lnTo>
                    <a:pt x="1041" y="1371"/>
                  </a:lnTo>
                  <a:lnTo>
                    <a:pt x="622" y="3009"/>
                  </a:lnTo>
                  <a:lnTo>
                    <a:pt x="0" y="5524"/>
                  </a:lnTo>
                </a:path>
              </a:pathLst>
            </a:custGeom>
            <a:ln w="3175">
              <a:solidFill>
                <a:srgbClr val="565658"/>
              </a:solidFill>
            </a:ln>
          </p:spPr>
          <p:txBody>
            <a:bodyPr wrap="square" lIns="0" tIns="0" rIns="0" bIns="0" rtlCol="0"/>
            <a:lstStyle/>
            <a:p/>
          </p:txBody>
        </p:sp>
        <p:sp>
          <p:nvSpPr>
            <p:cNvPr id="1107" name="object 1107" descr=""/>
            <p:cNvSpPr/>
            <p:nvPr/>
          </p:nvSpPr>
          <p:spPr>
            <a:xfrm>
              <a:off x="2868116" y="2187664"/>
              <a:ext cx="1905" cy="5080"/>
            </a:xfrm>
            <a:custGeom>
              <a:avLst/>
              <a:gdLst/>
              <a:ahLst/>
              <a:cxnLst/>
              <a:rect l="l" t="t" r="r" b="b"/>
              <a:pathLst>
                <a:path w="1905" h="5080">
                  <a:moveTo>
                    <a:pt x="1714" y="4927"/>
                  </a:moveTo>
                  <a:lnTo>
                    <a:pt x="1320" y="3746"/>
                  </a:lnTo>
                  <a:lnTo>
                    <a:pt x="634" y="1841"/>
                  </a:lnTo>
                  <a:lnTo>
                    <a:pt x="0" y="0"/>
                  </a:lnTo>
                </a:path>
              </a:pathLst>
            </a:custGeom>
            <a:ln w="3175">
              <a:solidFill>
                <a:srgbClr val="565658"/>
              </a:solidFill>
            </a:ln>
          </p:spPr>
          <p:txBody>
            <a:bodyPr wrap="square" lIns="0" tIns="0" rIns="0" bIns="0" rtlCol="0"/>
            <a:lstStyle/>
            <a:p/>
          </p:txBody>
        </p:sp>
        <p:sp>
          <p:nvSpPr>
            <p:cNvPr id="1108" name="object 1108" descr=""/>
            <p:cNvSpPr/>
            <p:nvPr/>
          </p:nvSpPr>
          <p:spPr>
            <a:xfrm>
              <a:off x="2761885" y="2076267"/>
              <a:ext cx="1270" cy="635"/>
            </a:xfrm>
            <a:custGeom>
              <a:avLst/>
              <a:gdLst/>
              <a:ahLst/>
              <a:cxnLst/>
              <a:rect l="l" t="t" r="r" b="b"/>
              <a:pathLst>
                <a:path w="1269" h="635">
                  <a:moveTo>
                    <a:pt x="1130" y="380"/>
                  </a:moveTo>
                  <a:lnTo>
                    <a:pt x="977" y="165"/>
                  </a:lnTo>
                  <a:lnTo>
                    <a:pt x="749" y="88"/>
                  </a:lnTo>
                  <a:lnTo>
                    <a:pt x="393" y="50"/>
                  </a:lnTo>
                  <a:lnTo>
                    <a:pt x="0" y="0"/>
                  </a:lnTo>
                </a:path>
              </a:pathLst>
            </a:custGeom>
            <a:ln w="3175">
              <a:solidFill>
                <a:srgbClr val="565658"/>
              </a:solidFill>
            </a:ln>
          </p:spPr>
          <p:txBody>
            <a:bodyPr wrap="square" lIns="0" tIns="0" rIns="0" bIns="0" rtlCol="0"/>
            <a:lstStyle/>
            <a:p/>
          </p:txBody>
        </p:sp>
        <p:sp>
          <p:nvSpPr>
            <p:cNvPr id="1109" name="object 1109" descr=""/>
            <p:cNvSpPr/>
            <p:nvPr/>
          </p:nvSpPr>
          <p:spPr>
            <a:xfrm>
              <a:off x="2868112" y="2187476"/>
              <a:ext cx="635" cy="635"/>
            </a:xfrm>
            <a:custGeom>
              <a:avLst/>
              <a:gdLst/>
              <a:ahLst/>
              <a:cxnLst/>
              <a:rect l="l" t="t" r="r" b="b"/>
              <a:pathLst>
                <a:path w="635" h="635">
                  <a:moveTo>
                    <a:pt x="558" y="0"/>
                  </a:moveTo>
                  <a:lnTo>
                    <a:pt x="342" y="63"/>
                  </a:lnTo>
                  <a:lnTo>
                    <a:pt x="177" y="127"/>
                  </a:lnTo>
                  <a:lnTo>
                    <a:pt x="38" y="177"/>
                  </a:lnTo>
                </a:path>
              </a:pathLst>
            </a:custGeom>
            <a:ln w="3175">
              <a:solidFill>
                <a:srgbClr val="565658"/>
              </a:solidFill>
            </a:ln>
          </p:spPr>
          <p:txBody>
            <a:bodyPr wrap="square" lIns="0" tIns="0" rIns="0" bIns="0" rtlCol="0"/>
            <a:lstStyle/>
            <a:p/>
          </p:txBody>
        </p:sp>
        <p:sp>
          <p:nvSpPr>
            <p:cNvPr id="1110" name="object 1110" descr=""/>
            <p:cNvSpPr/>
            <p:nvPr/>
          </p:nvSpPr>
          <p:spPr>
            <a:xfrm>
              <a:off x="2761651" y="2195388"/>
              <a:ext cx="1905" cy="5715"/>
            </a:xfrm>
            <a:custGeom>
              <a:avLst/>
              <a:gdLst/>
              <a:ahLst/>
              <a:cxnLst/>
              <a:rect l="l" t="t" r="r" b="b"/>
              <a:pathLst>
                <a:path w="1905" h="5714">
                  <a:moveTo>
                    <a:pt x="0" y="0"/>
                  </a:moveTo>
                  <a:lnTo>
                    <a:pt x="495" y="2057"/>
                  </a:lnTo>
                  <a:lnTo>
                    <a:pt x="1028" y="4178"/>
                  </a:lnTo>
                  <a:lnTo>
                    <a:pt x="1320" y="5397"/>
                  </a:lnTo>
                  <a:lnTo>
                    <a:pt x="1358" y="5524"/>
                  </a:lnTo>
                </a:path>
              </a:pathLst>
            </a:custGeom>
            <a:ln w="3175">
              <a:solidFill>
                <a:srgbClr val="565658"/>
              </a:solidFill>
            </a:ln>
          </p:spPr>
          <p:txBody>
            <a:bodyPr wrap="square" lIns="0" tIns="0" rIns="0" bIns="0" rtlCol="0"/>
            <a:lstStyle/>
            <a:p/>
          </p:txBody>
        </p:sp>
        <p:sp>
          <p:nvSpPr>
            <p:cNvPr id="1111" name="object 1111" descr=""/>
            <p:cNvSpPr/>
            <p:nvPr/>
          </p:nvSpPr>
          <p:spPr>
            <a:xfrm>
              <a:off x="2762394" y="2200498"/>
              <a:ext cx="635" cy="635"/>
            </a:xfrm>
            <a:custGeom>
              <a:avLst/>
              <a:gdLst/>
              <a:ahLst/>
              <a:cxnLst/>
              <a:rect l="l" t="t" r="r" b="b"/>
              <a:pathLst>
                <a:path w="635" h="635">
                  <a:moveTo>
                    <a:pt x="0" y="0"/>
                  </a:moveTo>
                  <a:lnTo>
                    <a:pt x="88" y="177"/>
                  </a:lnTo>
                  <a:lnTo>
                    <a:pt x="241" y="304"/>
                  </a:lnTo>
                  <a:lnTo>
                    <a:pt x="406" y="406"/>
                  </a:lnTo>
                  <a:lnTo>
                    <a:pt x="622" y="406"/>
                  </a:lnTo>
                </a:path>
              </a:pathLst>
            </a:custGeom>
            <a:ln w="3175">
              <a:solidFill>
                <a:srgbClr val="565658"/>
              </a:solidFill>
            </a:ln>
          </p:spPr>
          <p:txBody>
            <a:bodyPr wrap="square" lIns="0" tIns="0" rIns="0" bIns="0" rtlCol="0"/>
            <a:lstStyle/>
            <a:p/>
          </p:txBody>
        </p:sp>
        <p:sp>
          <p:nvSpPr>
            <p:cNvPr id="1112" name="object 1112" descr=""/>
            <p:cNvSpPr/>
            <p:nvPr/>
          </p:nvSpPr>
          <p:spPr>
            <a:xfrm>
              <a:off x="2756448" y="2075824"/>
              <a:ext cx="0" cy="635"/>
            </a:xfrm>
            <a:custGeom>
              <a:avLst/>
              <a:gdLst/>
              <a:ahLst/>
              <a:cxnLst/>
              <a:rect l="l" t="t" r="r" b="b"/>
              <a:pathLst>
                <a:path w="0" h="635">
                  <a:moveTo>
                    <a:pt x="0" y="0"/>
                  </a:moveTo>
                </a:path>
              </a:pathLst>
            </a:custGeom>
            <a:ln w="3175">
              <a:solidFill>
                <a:srgbClr val="565658"/>
              </a:solidFill>
            </a:ln>
          </p:spPr>
          <p:txBody>
            <a:bodyPr wrap="square" lIns="0" tIns="0" rIns="0" bIns="0" rtlCol="0"/>
            <a:lstStyle/>
            <a:p/>
          </p:txBody>
        </p:sp>
        <p:sp>
          <p:nvSpPr>
            <p:cNvPr id="1113" name="object 1113" descr=""/>
            <p:cNvSpPr/>
            <p:nvPr/>
          </p:nvSpPr>
          <p:spPr>
            <a:xfrm>
              <a:off x="2761074" y="2195558"/>
              <a:ext cx="1905" cy="5080"/>
            </a:xfrm>
            <a:custGeom>
              <a:avLst/>
              <a:gdLst/>
              <a:ahLst/>
              <a:cxnLst/>
              <a:rect l="l" t="t" r="r" b="b"/>
              <a:pathLst>
                <a:path w="1905" h="5080">
                  <a:moveTo>
                    <a:pt x="1320" y="4940"/>
                  </a:moveTo>
                  <a:lnTo>
                    <a:pt x="1016" y="3746"/>
                  </a:lnTo>
                  <a:lnTo>
                    <a:pt x="495" y="1828"/>
                  </a:lnTo>
                  <a:lnTo>
                    <a:pt x="0" y="0"/>
                  </a:lnTo>
                </a:path>
              </a:pathLst>
            </a:custGeom>
            <a:ln w="3175">
              <a:solidFill>
                <a:srgbClr val="565658"/>
              </a:solidFill>
            </a:ln>
          </p:spPr>
          <p:txBody>
            <a:bodyPr wrap="square" lIns="0" tIns="0" rIns="0" bIns="0" rtlCol="0"/>
            <a:lstStyle/>
            <a:p/>
          </p:txBody>
        </p:sp>
        <p:sp>
          <p:nvSpPr>
            <p:cNvPr id="1114" name="object 1114" descr=""/>
            <p:cNvSpPr/>
            <p:nvPr/>
          </p:nvSpPr>
          <p:spPr>
            <a:xfrm>
              <a:off x="2761080" y="2195388"/>
              <a:ext cx="635" cy="635"/>
            </a:xfrm>
            <a:custGeom>
              <a:avLst/>
              <a:gdLst/>
              <a:ahLst/>
              <a:cxnLst/>
              <a:rect l="l" t="t" r="r" b="b"/>
              <a:pathLst>
                <a:path w="635" h="635">
                  <a:moveTo>
                    <a:pt x="571" y="0"/>
                  </a:moveTo>
                  <a:lnTo>
                    <a:pt x="342" y="50"/>
                  </a:lnTo>
                  <a:lnTo>
                    <a:pt x="177" y="101"/>
                  </a:lnTo>
                  <a:lnTo>
                    <a:pt x="38" y="152"/>
                  </a:lnTo>
                </a:path>
              </a:pathLst>
            </a:custGeom>
            <a:ln w="3175">
              <a:solidFill>
                <a:srgbClr val="565658"/>
              </a:solidFill>
            </a:ln>
          </p:spPr>
          <p:txBody>
            <a:bodyPr wrap="square" lIns="0" tIns="0" rIns="0" bIns="0" rtlCol="0"/>
            <a:lstStyle/>
            <a:p/>
          </p:txBody>
        </p:sp>
        <p:sp>
          <p:nvSpPr>
            <p:cNvPr id="1115" name="object 1115" descr=""/>
            <p:cNvSpPr/>
            <p:nvPr/>
          </p:nvSpPr>
          <p:spPr>
            <a:xfrm>
              <a:off x="2868112" y="2089876"/>
              <a:ext cx="635" cy="635"/>
            </a:xfrm>
            <a:custGeom>
              <a:avLst/>
              <a:gdLst/>
              <a:ahLst/>
              <a:cxnLst/>
              <a:rect l="l" t="t" r="r" b="b"/>
              <a:pathLst>
                <a:path w="635" h="635">
                  <a:moveTo>
                    <a:pt x="558" y="203"/>
                  </a:moveTo>
                  <a:lnTo>
                    <a:pt x="342" y="139"/>
                  </a:lnTo>
                  <a:lnTo>
                    <a:pt x="177" y="63"/>
                  </a:lnTo>
                  <a:lnTo>
                    <a:pt x="38" y="25"/>
                  </a:lnTo>
                </a:path>
              </a:pathLst>
            </a:custGeom>
            <a:ln w="3175">
              <a:solidFill>
                <a:srgbClr val="565658"/>
              </a:solidFill>
            </a:ln>
          </p:spPr>
          <p:txBody>
            <a:bodyPr wrap="square" lIns="0" tIns="0" rIns="0" bIns="0" rtlCol="0"/>
            <a:lstStyle/>
            <a:p/>
          </p:txBody>
        </p:sp>
        <p:sp>
          <p:nvSpPr>
            <p:cNvPr id="1116" name="object 1116" descr=""/>
            <p:cNvSpPr/>
            <p:nvPr/>
          </p:nvSpPr>
          <p:spPr>
            <a:xfrm>
              <a:off x="2756448" y="2201695"/>
              <a:ext cx="0" cy="635"/>
            </a:xfrm>
            <a:custGeom>
              <a:avLst/>
              <a:gdLst/>
              <a:ahLst/>
              <a:cxnLst/>
              <a:rect l="l" t="t" r="r" b="b"/>
              <a:pathLst>
                <a:path w="0" h="635">
                  <a:moveTo>
                    <a:pt x="0" y="0"/>
                  </a:moveTo>
                  <a:lnTo>
                    <a:pt x="0" y="12"/>
                  </a:lnTo>
                  <a:lnTo>
                    <a:pt x="0" y="25"/>
                  </a:lnTo>
                </a:path>
              </a:pathLst>
            </a:custGeom>
            <a:ln w="3175">
              <a:solidFill>
                <a:srgbClr val="565658"/>
              </a:solidFill>
            </a:ln>
          </p:spPr>
          <p:txBody>
            <a:bodyPr wrap="square" lIns="0" tIns="0" rIns="0" bIns="0" rtlCol="0"/>
            <a:lstStyle/>
            <a:p/>
          </p:txBody>
        </p:sp>
        <p:sp>
          <p:nvSpPr>
            <p:cNvPr id="1117" name="object 1117" descr=""/>
            <p:cNvSpPr/>
            <p:nvPr/>
          </p:nvSpPr>
          <p:spPr>
            <a:xfrm>
              <a:off x="2868113" y="2084973"/>
              <a:ext cx="1905" cy="5080"/>
            </a:xfrm>
            <a:custGeom>
              <a:avLst/>
              <a:gdLst/>
              <a:ahLst/>
              <a:cxnLst/>
              <a:rect l="l" t="t" r="r" b="b"/>
              <a:pathLst>
                <a:path w="1905" h="5080">
                  <a:moveTo>
                    <a:pt x="0" y="4914"/>
                  </a:moveTo>
                  <a:lnTo>
                    <a:pt x="800" y="2666"/>
                  </a:lnTo>
                  <a:lnTo>
                    <a:pt x="1422" y="863"/>
                  </a:lnTo>
                  <a:lnTo>
                    <a:pt x="1714" y="0"/>
                  </a:lnTo>
                </a:path>
              </a:pathLst>
            </a:custGeom>
            <a:ln w="3175">
              <a:solidFill>
                <a:srgbClr val="565658"/>
              </a:solidFill>
            </a:ln>
          </p:spPr>
          <p:txBody>
            <a:bodyPr wrap="square" lIns="0" tIns="0" rIns="0" bIns="0" rtlCol="0"/>
            <a:lstStyle/>
            <a:p/>
          </p:txBody>
        </p:sp>
        <p:sp>
          <p:nvSpPr>
            <p:cNvPr id="1118" name="object 1118" descr=""/>
            <p:cNvSpPr/>
            <p:nvPr/>
          </p:nvSpPr>
          <p:spPr>
            <a:xfrm>
              <a:off x="2761885" y="2200914"/>
              <a:ext cx="1270" cy="635"/>
            </a:xfrm>
            <a:custGeom>
              <a:avLst/>
              <a:gdLst/>
              <a:ahLst/>
              <a:cxnLst/>
              <a:rect l="l" t="t" r="r" b="b"/>
              <a:pathLst>
                <a:path w="1269" h="635">
                  <a:moveTo>
                    <a:pt x="1130" y="0"/>
                  </a:moveTo>
                  <a:lnTo>
                    <a:pt x="939" y="228"/>
                  </a:lnTo>
                  <a:lnTo>
                    <a:pt x="698" y="304"/>
                  </a:lnTo>
                  <a:lnTo>
                    <a:pt x="368" y="342"/>
                  </a:lnTo>
                  <a:lnTo>
                    <a:pt x="0" y="368"/>
                  </a:lnTo>
                </a:path>
              </a:pathLst>
            </a:custGeom>
            <a:ln w="3175">
              <a:solidFill>
                <a:srgbClr val="565658"/>
              </a:solidFill>
            </a:ln>
          </p:spPr>
          <p:txBody>
            <a:bodyPr wrap="square" lIns="0" tIns="0" rIns="0" bIns="0" rtlCol="0"/>
            <a:lstStyle/>
            <a:p/>
          </p:txBody>
        </p:sp>
        <p:sp>
          <p:nvSpPr>
            <p:cNvPr id="1119" name="object 1119" descr=""/>
            <p:cNvSpPr/>
            <p:nvPr/>
          </p:nvSpPr>
          <p:spPr>
            <a:xfrm>
              <a:off x="2869830" y="2084589"/>
              <a:ext cx="635" cy="635"/>
            </a:xfrm>
            <a:custGeom>
              <a:avLst/>
              <a:gdLst/>
              <a:ahLst/>
              <a:cxnLst/>
              <a:rect l="l" t="t" r="r" b="b"/>
              <a:pathLst>
                <a:path w="635" h="635">
                  <a:moveTo>
                    <a:pt x="0" y="368"/>
                  </a:moveTo>
                  <a:lnTo>
                    <a:pt x="88" y="203"/>
                  </a:lnTo>
                  <a:lnTo>
                    <a:pt x="241" y="101"/>
                  </a:lnTo>
                  <a:lnTo>
                    <a:pt x="419" y="25"/>
                  </a:lnTo>
                  <a:lnTo>
                    <a:pt x="596" y="0"/>
                  </a:lnTo>
                </a:path>
              </a:pathLst>
            </a:custGeom>
            <a:ln w="3175">
              <a:solidFill>
                <a:srgbClr val="565658"/>
              </a:solidFill>
            </a:ln>
          </p:spPr>
          <p:txBody>
            <a:bodyPr wrap="square" lIns="0" tIns="0" rIns="0" bIns="0" rtlCol="0"/>
            <a:lstStyle/>
            <a:p/>
          </p:txBody>
        </p:sp>
        <p:sp>
          <p:nvSpPr>
            <p:cNvPr id="1120" name="object 1120" descr=""/>
            <p:cNvSpPr/>
            <p:nvPr/>
          </p:nvSpPr>
          <p:spPr>
            <a:xfrm>
              <a:off x="2749348" y="2195789"/>
              <a:ext cx="1905" cy="5715"/>
            </a:xfrm>
            <a:custGeom>
              <a:avLst/>
              <a:gdLst/>
              <a:ahLst/>
              <a:cxnLst/>
              <a:rect l="l" t="t" r="r" b="b"/>
              <a:pathLst>
                <a:path w="1905" h="5714">
                  <a:moveTo>
                    <a:pt x="0" y="5613"/>
                  </a:moveTo>
                  <a:lnTo>
                    <a:pt x="241" y="4635"/>
                  </a:lnTo>
                  <a:lnTo>
                    <a:pt x="317" y="4216"/>
                  </a:lnTo>
                  <a:lnTo>
                    <a:pt x="723" y="2603"/>
                  </a:lnTo>
                  <a:lnTo>
                    <a:pt x="1346" y="0"/>
                  </a:lnTo>
                </a:path>
              </a:pathLst>
            </a:custGeom>
            <a:ln w="3175">
              <a:solidFill>
                <a:srgbClr val="565658"/>
              </a:solidFill>
            </a:ln>
          </p:spPr>
          <p:txBody>
            <a:bodyPr wrap="square" lIns="0" tIns="0" rIns="0" bIns="0" rtlCol="0"/>
            <a:lstStyle/>
            <a:p/>
          </p:txBody>
        </p:sp>
        <p:sp>
          <p:nvSpPr>
            <p:cNvPr id="1121" name="object 1121" descr=""/>
            <p:cNvSpPr/>
            <p:nvPr/>
          </p:nvSpPr>
          <p:spPr>
            <a:xfrm>
              <a:off x="2749351" y="2201409"/>
              <a:ext cx="1270" cy="635"/>
            </a:xfrm>
            <a:custGeom>
              <a:avLst/>
              <a:gdLst/>
              <a:ahLst/>
              <a:cxnLst/>
              <a:rect l="l" t="t" r="r" b="b"/>
              <a:pathLst>
                <a:path w="1269" h="635">
                  <a:moveTo>
                    <a:pt x="1143" y="304"/>
                  </a:moveTo>
                  <a:lnTo>
                    <a:pt x="749" y="304"/>
                  </a:lnTo>
                  <a:lnTo>
                    <a:pt x="381" y="266"/>
                  </a:lnTo>
                  <a:lnTo>
                    <a:pt x="114" y="203"/>
                  </a:lnTo>
                  <a:lnTo>
                    <a:pt x="0" y="0"/>
                  </a:lnTo>
                </a:path>
              </a:pathLst>
            </a:custGeom>
            <a:ln w="3175">
              <a:solidFill>
                <a:srgbClr val="565658"/>
              </a:solidFill>
            </a:ln>
          </p:spPr>
          <p:txBody>
            <a:bodyPr wrap="square" lIns="0" tIns="0" rIns="0" bIns="0" rtlCol="0"/>
            <a:lstStyle/>
            <a:p/>
          </p:txBody>
        </p:sp>
        <p:sp>
          <p:nvSpPr>
            <p:cNvPr id="1122" name="object 1122" descr=""/>
            <p:cNvSpPr/>
            <p:nvPr/>
          </p:nvSpPr>
          <p:spPr>
            <a:xfrm>
              <a:off x="2856689" y="2188297"/>
              <a:ext cx="1270" cy="6350"/>
            </a:xfrm>
            <a:custGeom>
              <a:avLst/>
              <a:gdLst/>
              <a:ahLst/>
              <a:cxnLst/>
              <a:rect l="l" t="t" r="r" b="b"/>
              <a:pathLst>
                <a:path w="1269" h="6350">
                  <a:moveTo>
                    <a:pt x="0" y="5664"/>
                  </a:moveTo>
                  <a:lnTo>
                    <a:pt x="190" y="4673"/>
                  </a:lnTo>
                  <a:lnTo>
                    <a:pt x="254" y="4241"/>
                  </a:lnTo>
                  <a:lnTo>
                    <a:pt x="520" y="2616"/>
                  </a:lnTo>
                  <a:lnTo>
                    <a:pt x="927" y="0"/>
                  </a:lnTo>
                </a:path>
                <a:path w="1269" h="6350">
                  <a:moveTo>
                    <a:pt x="0" y="5664"/>
                  </a:moveTo>
                  <a:lnTo>
                    <a:pt x="165" y="5867"/>
                  </a:lnTo>
                  <a:lnTo>
                    <a:pt x="419" y="5918"/>
                  </a:lnTo>
                  <a:lnTo>
                    <a:pt x="774" y="5918"/>
                  </a:lnTo>
                  <a:lnTo>
                    <a:pt x="1206" y="5905"/>
                  </a:lnTo>
                </a:path>
              </a:pathLst>
            </a:custGeom>
            <a:ln w="3175">
              <a:solidFill>
                <a:srgbClr val="565658"/>
              </a:solidFill>
            </a:ln>
          </p:spPr>
          <p:txBody>
            <a:bodyPr wrap="square" lIns="0" tIns="0" rIns="0" bIns="0" rtlCol="0"/>
            <a:lstStyle/>
            <a:p/>
          </p:txBody>
        </p:sp>
        <p:sp>
          <p:nvSpPr>
            <p:cNvPr id="1123" name="object 1123" descr=""/>
            <p:cNvSpPr/>
            <p:nvPr/>
          </p:nvSpPr>
          <p:spPr>
            <a:xfrm>
              <a:off x="2632064" y="2195797"/>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1124" name="object 1124" descr=""/>
            <p:cNvSpPr/>
            <p:nvPr/>
          </p:nvSpPr>
          <p:spPr>
            <a:xfrm>
              <a:off x="2869303" y="2192973"/>
              <a:ext cx="1270" cy="635"/>
            </a:xfrm>
            <a:custGeom>
              <a:avLst/>
              <a:gdLst/>
              <a:ahLst/>
              <a:cxnLst/>
              <a:rect l="l" t="t" r="r" b="b"/>
              <a:pathLst>
                <a:path w="1269" h="635">
                  <a:moveTo>
                    <a:pt x="0" y="368"/>
                  </a:moveTo>
                  <a:lnTo>
                    <a:pt x="419" y="330"/>
                  </a:lnTo>
                  <a:lnTo>
                    <a:pt x="736" y="279"/>
                  </a:lnTo>
                  <a:lnTo>
                    <a:pt x="965" y="203"/>
                  </a:lnTo>
                  <a:lnTo>
                    <a:pt x="1117" y="114"/>
                  </a:lnTo>
                </a:path>
              </a:pathLst>
            </a:custGeom>
            <a:ln w="3175">
              <a:solidFill>
                <a:srgbClr val="565658"/>
              </a:solidFill>
            </a:ln>
          </p:spPr>
          <p:txBody>
            <a:bodyPr wrap="square" lIns="0" tIns="0" rIns="0" bIns="0" rtlCol="0"/>
            <a:lstStyle/>
            <a:p/>
          </p:txBody>
        </p:sp>
        <p:sp>
          <p:nvSpPr>
            <p:cNvPr id="1125" name="object 1125" descr=""/>
            <p:cNvSpPr/>
            <p:nvPr/>
          </p:nvSpPr>
          <p:spPr>
            <a:xfrm>
              <a:off x="2642421" y="2201402"/>
              <a:ext cx="1270" cy="635"/>
            </a:xfrm>
            <a:custGeom>
              <a:avLst/>
              <a:gdLst/>
              <a:ahLst/>
              <a:cxnLst/>
              <a:rect l="l" t="t" r="r" b="b"/>
              <a:pathLst>
                <a:path w="1269" h="635">
                  <a:moveTo>
                    <a:pt x="0" y="0"/>
                  </a:moveTo>
                  <a:lnTo>
                    <a:pt x="127" y="203"/>
                  </a:lnTo>
                  <a:lnTo>
                    <a:pt x="368" y="266"/>
                  </a:lnTo>
                  <a:lnTo>
                    <a:pt x="736" y="292"/>
                  </a:lnTo>
                  <a:lnTo>
                    <a:pt x="1130" y="304"/>
                  </a:lnTo>
                </a:path>
              </a:pathLst>
            </a:custGeom>
            <a:ln w="3175">
              <a:solidFill>
                <a:srgbClr val="565658"/>
              </a:solidFill>
            </a:ln>
          </p:spPr>
          <p:txBody>
            <a:bodyPr wrap="square" lIns="0" tIns="0" rIns="0" bIns="0" rtlCol="0"/>
            <a:lstStyle/>
            <a:p/>
          </p:txBody>
        </p:sp>
        <p:sp>
          <p:nvSpPr>
            <p:cNvPr id="1126" name="object 1126" descr=""/>
            <p:cNvSpPr/>
            <p:nvPr/>
          </p:nvSpPr>
          <p:spPr>
            <a:xfrm>
              <a:off x="2655027" y="2201409"/>
              <a:ext cx="1270" cy="635"/>
            </a:xfrm>
            <a:custGeom>
              <a:avLst/>
              <a:gdLst/>
              <a:ahLst/>
              <a:cxnLst/>
              <a:rect l="l" t="t" r="r" b="b"/>
              <a:pathLst>
                <a:path w="1269" h="635">
                  <a:moveTo>
                    <a:pt x="0" y="304"/>
                  </a:moveTo>
                  <a:lnTo>
                    <a:pt x="419" y="304"/>
                  </a:lnTo>
                  <a:lnTo>
                    <a:pt x="749" y="266"/>
                  </a:lnTo>
                  <a:lnTo>
                    <a:pt x="965" y="215"/>
                  </a:lnTo>
                  <a:lnTo>
                    <a:pt x="1117" y="114"/>
                  </a:lnTo>
                </a:path>
              </a:pathLst>
            </a:custGeom>
            <a:ln w="3175">
              <a:solidFill>
                <a:srgbClr val="565658"/>
              </a:solidFill>
            </a:ln>
          </p:spPr>
          <p:txBody>
            <a:bodyPr wrap="square" lIns="0" tIns="0" rIns="0" bIns="0" rtlCol="0"/>
            <a:lstStyle/>
            <a:p/>
          </p:txBody>
        </p:sp>
        <p:sp>
          <p:nvSpPr>
            <p:cNvPr id="1127" name="object 1127" descr=""/>
            <p:cNvSpPr/>
            <p:nvPr/>
          </p:nvSpPr>
          <p:spPr>
            <a:xfrm>
              <a:off x="2654836" y="2195797"/>
              <a:ext cx="1905" cy="5715"/>
            </a:xfrm>
            <a:custGeom>
              <a:avLst/>
              <a:gdLst/>
              <a:ahLst/>
              <a:cxnLst/>
              <a:rect l="l" t="t" r="r" b="b"/>
              <a:pathLst>
                <a:path w="1905" h="5714">
                  <a:moveTo>
                    <a:pt x="0" y="0"/>
                  </a:moveTo>
                  <a:lnTo>
                    <a:pt x="495" y="2095"/>
                  </a:lnTo>
                  <a:lnTo>
                    <a:pt x="1028" y="4267"/>
                  </a:lnTo>
                  <a:lnTo>
                    <a:pt x="1320" y="5499"/>
                  </a:lnTo>
                  <a:lnTo>
                    <a:pt x="1333" y="5626"/>
                  </a:lnTo>
                </a:path>
              </a:pathLst>
            </a:custGeom>
            <a:ln w="3175">
              <a:solidFill>
                <a:srgbClr val="565658"/>
              </a:solidFill>
            </a:ln>
          </p:spPr>
          <p:txBody>
            <a:bodyPr wrap="square" lIns="0" tIns="0" rIns="0" bIns="0" rtlCol="0"/>
            <a:lstStyle/>
            <a:p/>
          </p:txBody>
        </p:sp>
        <p:sp>
          <p:nvSpPr>
            <p:cNvPr id="1128" name="object 1128" descr=""/>
            <p:cNvSpPr/>
            <p:nvPr/>
          </p:nvSpPr>
          <p:spPr>
            <a:xfrm>
              <a:off x="2654265" y="2076555"/>
              <a:ext cx="1905" cy="5080"/>
            </a:xfrm>
            <a:custGeom>
              <a:avLst/>
              <a:gdLst/>
              <a:ahLst/>
              <a:cxnLst/>
              <a:rect l="l" t="t" r="r" b="b"/>
              <a:pathLst>
                <a:path w="1905" h="5080">
                  <a:moveTo>
                    <a:pt x="0" y="5041"/>
                  </a:moveTo>
                  <a:lnTo>
                    <a:pt x="609" y="2717"/>
                  </a:lnTo>
                  <a:lnTo>
                    <a:pt x="1104" y="889"/>
                  </a:lnTo>
                  <a:lnTo>
                    <a:pt x="1333" y="0"/>
                  </a:lnTo>
                </a:path>
              </a:pathLst>
            </a:custGeom>
            <a:ln w="3175">
              <a:solidFill>
                <a:srgbClr val="565658"/>
              </a:solidFill>
            </a:ln>
          </p:spPr>
          <p:txBody>
            <a:bodyPr wrap="square" lIns="0" tIns="0" rIns="0" bIns="0" rtlCol="0"/>
            <a:lstStyle/>
            <a:p/>
          </p:txBody>
        </p:sp>
        <p:sp>
          <p:nvSpPr>
            <p:cNvPr id="1129" name="object 1129" descr=""/>
            <p:cNvSpPr/>
            <p:nvPr/>
          </p:nvSpPr>
          <p:spPr>
            <a:xfrm>
              <a:off x="2655605" y="2076149"/>
              <a:ext cx="635" cy="635"/>
            </a:xfrm>
            <a:custGeom>
              <a:avLst/>
              <a:gdLst/>
              <a:ahLst/>
              <a:cxnLst/>
              <a:rect l="l" t="t" r="r" b="b"/>
              <a:pathLst>
                <a:path w="635" h="635">
                  <a:moveTo>
                    <a:pt x="0" y="406"/>
                  </a:moveTo>
                  <a:lnTo>
                    <a:pt x="88" y="241"/>
                  </a:lnTo>
                  <a:lnTo>
                    <a:pt x="228" y="114"/>
                  </a:lnTo>
                  <a:lnTo>
                    <a:pt x="368" y="25"/>
                  </a:lnTo>
                  <a:lnTo>
                    <a:pt x="571" y="0"/>
                  </a:lnTo>
                </a:path>
              </a:pathLst>
            </a:custGeom>
            <a:ln w="3175">
              <a:solidFill>
                <a:srgbClr val="565658"/>
              </a:solidFill>
            </a:ln>
          </p:spPr>
          <p:txBody>
            <a:bodyPr wrap="square" lIns="0" tIns="0" rIns="0" bIns="0" rtlCol="0"/>
            <a:lstStyle/>
            <a:p/>
          </p:txBody>
        </p:sp>
        <p:sp>
          <p:nvSpPr>
            <p:cNvPr id="1130" name="object 1130" descr=""/>
            <p:cNvSpPr/>
            <p:nvPr/>
          </p:nvSpPr>
          <p:spPr>
            <a:xfrm>
              <a:off x="2654265" y="2081597"/>
              <a:ext cx="635" cy="635"/>
            </a:xfrm>
            <a:custGeom>
              <a:avLst/>
              <a:gdLst/>
              <a:ahLst/>
              <a:cxnLst/>
              <a:rect l="l" t="t" r="r" b="b"/>
              <a:pathLst>
                <a:path w="635" h="635">
                  <a:moveTo>
                    <a:pt x="0" y="0"/>
                  </a:moveTo>
                  <a:lnTo>
                    <a:pt x="177" y="38"/>
                  </a:lnTo>
                  <a:lnTo>
                    <a:pt x="330" y="88"/>
                  </a:lnTo>
                  <a:lnTo>
                    <a:pt x="558" y="139"/>
                  </a:lnTo>
                </a:path>
              </a:pathLst>
            </a:custGeom>
            <a:ln w="3175">
              <a:solidFill>
                <a:srgbClr val="565658"/>
              </a:solidFill>
            </a:ln>
          </p:spPr>
          <p:txBody>
            <a:bodyPr wrap="square" lIns="0" tIns="0" rIns="0" bIns="0" rtlCol="0"/>
            <a:lstStyle/>
            <a:p/>
          </p:txBody>
        </p:sp>
        <p:sp>
          <p:nvSpPr>
            <p:cNvPr id="1131" name="object 1131" descr=""/>
            <p:cNvSpPr/>
            <p:nvPr/>
          </p:nvSpPr>
          <p:spPr>
            <a:xfrm>
              <a:off x="2647800" y="2082605"/>
              <a:ext cx="1905" cy="1270"/>
            </a:xfrm>
            <a:custGeom>
              <a:avLst/>
              <a:gdLst/>
              <a:ahLst/>
              <a:cxnLst/>
              <a:rect l="l" t="t" r="r" b="b"/>
              <a:pathLst>
                <a:path w="1905" h="1269">
                  <a:moveTo>
                    <a:pt x="1498" y="863"/>
                  </a:moveTo>
                  <a:lnTo>
                    <a:pt x="634" y="609"/>
                  </a:lnTo>
                  <a:lnTo>
                    <a:pt x="0" y="0"/>
                  </a:lnTo>
                </a:path>
                <a:path w="1905" h="1269">
                  <a:moveTo>
                    <a:pt x="1498" y="863"/>
                  </a:moveTo>
                  <a:lnTo>
                    <a:pt x="0" y="0"/>
                  </a:lnTo>
                </a:path>
              </a:pathLst>
            </a:custGeom>
            <a:ln w="3175">
              <a:solidFill>
                <a:srgbClr val="565658"/>
              </a:solidFill>
            </a:ln>
          </p:spPr>
          <p:txBody>
            <a:bodyPr wrap="square" lIns="0" tIns="0" rIns="0" bIns="0" rtlCol="0"/>
            <a:lstStyle/>
            <a:p/>
          </p:txBody>
        </p:sp>
        <p:sp>
          <p:nvSpPr>
            <p:cNvPr id="1132" name="object 1132" descr=""/>
            <p:cNvSpPr/>
            <p:nvPr/>
          </p:nvSpPr>
          <p:spPr>
            <a:xfrm>
              <a:off x="2647556" y="2080892"/>
              <a:ext cx="635" cy="1905"/>
            </a:xfrm>
            <a:custGeom>
              <a:avLst/>
              <a:gdLst/>
              <a:ahLst/>
              <a:cxnLst/>
              <a:rect l="l" t="t" r="r" b="b"/>
              <a:pathLst>
                <a:path w="635" h="1905">
                  <a:moveTo>
                    <a:pt x="254" y="1714"/>
                  </a:moveTo>
                  <a:lnTo>
                    <a:pt x="0" y="850"/>
                  </a:lnTo>
                  <a:lnTo>
                    <a:pt x="254" y="0"/>
                  </a:lnTo>
                </a:path>
              </a:pathLst>
            </a:custGeom>
            <a:ln w="3175">
              <a:solidFill>
                <a:srgbClr val="565658"/>
              </a:solidFill>
            </a:ln>
          </p:spPr>
          <p:txBody>
            <a:bodyPr wrap="square" lIns="0" tIns="0" rIns="0" bIns="0" rtlCol="0"/>
            <a:lstStyle/>
            <a:p/>
          </p:txBody>
        </p:sp>
        <p:sp>
          <p:nvSpPr>
            <p:cNvPr id="1133" name="object 1133" descr=""/>
            <p:cNvSpPr/>
            <p:nvPr/>
          </p:nvSpPr>
          <p:spPr>
            <a:xfrm>
              <a:off x="2647810" y="2081516"/>
              <a:ext cx="0" cy="1270"/>
            </a:xfrm>
            <a:custGeom>
              <a:avLst/>
              <a:gdLst/>
              <a:ahLst/>
              <a:cxnLst/>
              <a:rect l="l" t="t" r="r" b="b"/>
              <a:pathLst>
                <a:path w="0" h="1269">
                  <a:moveTo>
                    <a:pt x="0" y="0"/>
                  </a:moveTo>
                  <a:lnTo>
                    <a:pt x="0" y="1079"/>
                  </a:lnTo>
                </a:path>
              </a:pathLst>
            </a:custGeom>
            <a:ln w="3175">
              <a:solidFill>
                <a:srgbClr val="565658"/>
              </a:solidFill>
            </a:ln>
          </p:spPr>
          <p:txBody>
            <a:bodyPr wrap="square" lIns="0" tIns="0" rIns="0" bIns="0" rtlCol="0"/>
            <a:lstStyle/>
            <a:p/>
          </p:txBody>
        </p:sp>
        <p:sp>
          <p:nvSpPr>
            <p:cNvPr id="1134" name="object 1134" descr=""/>
            <p:cNvSpPr/>
            <p:nvPr/>
          </p:nvSpPr>
          <p:spPr>
            <a:xfrm>
              <a:off x="2706014" y="2071048"/>
              <a:ext cx="2540" cy="635"/>
            </a:xfrm>
            <a:custGeom>
              <a:avLst/>
              <a:gdLst/>
              <a:ahLst/>
              <a:cxnLst/>
              <a:rect l="l" t="t" r="r" b="b"/>
              <a:pathLst>
                <a:path w="2539" h="635">
                  <a:moveTo>
                    <a:pt x="2095" y="0"/>
                  </a:moveTo>
                  <a:lnTo>
                    <a:pt x="1295" y="38"/>
                  </a:lnTo>
                  <a:lnTo>
                    <a:pt x="380" y="127"/>
                  </a:lnTo>
                  <a:lnTo>
                    <a:pt x="0" y="190"/>
                  </a:lnTo>
                </a:path>
              </a:pathLst>
            </a:custGeom>
            <a:ln w="3175">
              <a:solidFill>
                <a:srgbClr val="565658"/>
              </a:solidFill>
            </a:ln>
          </p:spPr>
          <p:txBody>
            <a:bodyPr wrap="square" lIns="0" tIns="0" rIns="0" bIns="0" rtlCol="0"/>
            <a:lstStyle/>
            <a:p/>
          </p:txBody>
        </p:sp>
        <p:sp>
          <p:nvSpPr>
            <p:cNvPr id="1135" name="object 1135" descr=""/>
            <p:cNvSpPr/>
            <p:nvPr/>
          </p:nvSpPr>
          <p:spPr>
            <a:xfrm>
              <a:off x="2708092" y="2071045"/>
              <a:ext cx="2540" cy="635"/>
            </a:xfrm>
            <a:custGeom>
              <a:avLst/>
              <a:gdLst/>
              <a:ahLst/>
              <a:cxnLst/>
              <a:rect l="l" t="t" r="r" b="b"/>
              <a:pathLst>
                <a:path w="2539" h="635">
                  <a:moveTo>
                    <a:pt x="2095" y="177"/>
                  </a:moveTo>
                  <a:lnTo>
                    <a:pt x="965" y="50"/>
                  </a:lnTo>
                  <a:lnTo>
                    <a:pt x="0" y="0"/>
                  </a:lnTo>
                </a:path>
              </a:pathLst>
            </a:custGeom>
            <a:ln w="3175">
              <a:solidFill>
                <a:srgbClr val="565658"/>
              </a:solidFill>
            </a:ln>
          </p:spPr>
          <p:txBody>
            <a:bodyPr wrap="square" lIns="0" tIns="0" rIns="0" bIns="0" rtlCol="0"/>
            <a:lstStyle/>
            <a:p/>
          </p:txBody>
        </p:sp>
        <p:sp>
          <p:nvSpPr>
            <p:cNvPr id="1136" name="object 1136" descr=""/>
            <p:cNvSpPr/>
            <p:nvPr/>
          </p:nvSpPr>
          <p:spPr>
            <a:xfrm>
              <a:off x="2709028" y="2074019"/>
              <a:ext cx="1270" cy="0"/>
            </a:xfrm>
            <a:custGeom>
              <a:avLst/>
              <a:gdLst/>
              <a:ahLst/>
              <a:cxnLst/>
              <a:rect l="l" t="t" r="r" b="b"/>
              <a:pathLst>
                <a:path w="1269" h="0">
                  <a:moveTo>
                    <a:pt x="0" y="0"/>
                  </a:moveTo>
                  <a:lnTo>
                    <a:pt x="1168" y="0"/>
                  </a:lnTo>
                </a:path>
              </a:pathLst>
            </a:custGeom>
            <a:ln w="3175">
              <a:solidFill>
                <a:srgbClr val="565658"/>
              </a:solidFill>
            </a:ln>
          </p:spPr>
          <p:txBody>
            <a:bodyPr wrap="square" lIns="0" tIns="0" rIns="0" bIns="0" rtlCol="0"/>
            <a:lstStyle/>
            <a:p/>
          </p:txBody>
        </p:sp>
        <p:sp>
          <p:nvSpPr>
            <p:cNvPr id="1137" name="object 1137" descr=""/>
            <p:cNvSpPr/>
            <p:nvPr/>
          </p:nvSpPr>
          <p:spPr>
            <a:xfrm>
              <a:off x="2708118" y="2071048"/>
              <a:ext cx="4445" cy="0"/>
            </a:xfrm>
            <a:custGeom>
              <a:avLst/>
              <a:gdLst/>
              <a:ahLst/>
              <a:cxnLst/>
              <a:rect l="l" t="t" r="r" b="b"/>
              <a:pathLst>
                <a:path w="4444" h="0">
                  <a:moveTo>
                    <a:pt x="4152" y="0"/>
                  </a:moveTo>
                  <a:lnTo>
                    <a:pt x="3162" y="0"/>
                  </a:lnTo>
                  <a:lnTo>
                    <a:pt x="2057" y="0"/>
                  </a:lnTo>
                  <a:lnTo>
                    <a:pt x="977" y="0"/>
                  </a:lnTo>
                  <a:lnTo>
                    <a:pt x="0" y="0"/>
                  </a:lnTo>
                </a:path>
              </a:pathLst>
            </a:custGeom>
            <a:ln w="3175">
              <a:solidFill>
                <a:srgbClr val="565658"/>
              </a:solidFill>
            </a:ln>
          </p:spPr>
          <p:txBody>
            <a:bodyPr wrap="square" lIns="0" tIns="0" rIns="0" bIns="0" rtlCol="0"/>
            <a:lstStyle/>
            <a:p/>
          </p:txBody>
        </p:sp>
        <p:sp>
          <p:nvSpPr>
            <p:cNvPr id="1138" name="object 1138" descr=""/>
            <p:cNvSpPr/>
            <p:nvPr/>
          </p:nvSpPr>
          <p:spPr>
            <a:xfrm>
              <a:off x="2712271" y="2074019"/>
              <a:ext cx="2540" cy="0"/>
            </a:xfrm>
            <a:custGeom>
              <a:avLst/>
              <a:gdLst/>
              <a:ahLst/>
              <a:cxnLst/>
              <a:rect l="l" t="t" r="r" b="b"/>
              <a:pathLst>
                <a:path w="2539" h="0">
                  <a:moveTo>
                    <a:pt x="0" y="0"/>
                  </a:moveTo>
                  <a:lnTo>
                    <a:pt x="2082" y="0"/>
                  </a:lnTo>
                </a:path>
              </a:pathLst>
            </a:custGeom>
            <a:ln w="3175">
              <a:solidFill>
                <a:srgbClr val="565658"/>
              </a:solidFill>
            </a:ln>
          </p:spPr>
          <p:txBody>
            <a:bodyPr wrap="square" lIns="0" tIns="0" rIns="0" bIns="0" rtlCol="0"/>
            <a:lstStyle/>
            <a:p/>
          </p:txBody>
        </p:sp>
        <p:sp>
          <p:nvSpPr>
            <p:cNvPr id="1139" name="object 1139" descr=""/>
            <p:cNvSpPr/>
            <p:nvPr/>
          </p:nvSpPr>
          <p:spPr>
            <a:xfrm>
              <a:off x="2710176" y="2071048"/>
              <a:ext cx="2540" cy="635"/>
            </a:xfrm>
            <a:custGeom>
              <a:avLst/>
              <a:gdLst/>
              <a:ahLst/>
              <a:cxnLst/>
              <a:rect l="l" t="t" r="r" b="b"/>
              <a:pathLst>
                <a:path w="2539" h="635">
                  <a:moveTo>
                    <a:pt x="2095" y="0"/>
                  </a:moveTo>
                  <a:lnTo>
                    <a:pt x="1130" y="38"/>
                  </a:lnTo>
                  <a:lnTo>
                    <a:pt x="0" y="190"/>
                  </a:lnTo>
                </a:path>
              </a:pathLst>
            </a:custGeom>
            <a:ln w="3175">
              <a:solidFill>
                <a:srgbClr val="565658"/>
              </a:solidFill>
            </a:ln>
          </p:spPr>
          <p:txBody>
            <a:bodyPr wrap="square" lIns="0" tIns="0" rIns="0" bIns="0" rtlCol="0"/>
            <a:lstStyle/>
            <a:p/>
          </p:txBody>
        </p:sp>
        <p:sp>
          <p:nvSpPr>
            <p:cNvPr id="1140" name="object 1140" descr=""/>
            <p:cNvSpPr/>
            <p:nvPr/>
          </p:nvSpPr>
          <p:spPr>
            <a:xfrm>
              <a:off x="2650787" y="2080890"/>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1141" name="object 1141" descr=""/>
            <p:cNvSpPr/>
            <p:nvPr/>
          </p:nvSpPr>
          <p:spPr>
            <a:xfrm>
              <a:off x="2712252" y="2071045"/>
              <a:ext cx="2540" cy="635"/>
            </a:xfrm>
            <a:custGeom>
              <a:avLst/>
              <a:gdLst/>
              <a:ahLst/>
              <a:cxnLst/>
              <a:rect l="l" t="t" r="r" b="b"/>
              <a:pathLst>
                <a:path w="2539" h="635">
                  <a:moveTo>
                    <a:pt x="2095" y="177"/>
                  </a:moveTo>
                  <a:lnTo>
                    <a:pt x="1727" y="152"/>
                  </a:lnTo>
                  <a:lnTo>
                    <a:pt x="800" y="38"/>
                  </a:lnTo>
                  <a:lnTo>
                    <a:pt x="0" y="0"/>
                  </a:lnTo>
                </a:path>
              </a:pathLst>
            </a:custGeom>
            <a:ln w="3175">
              <a:solidFill>
                <a:srgbClr val="565658"/>
              </a:solidFill>
            </a:ln>
          </p:spPr>
          <p:txBody>
            <a:bodyPr wrap="square" lIns="0" tIns="0" rIns="0" bIns="0" rtlCol="0"/>
            <a:lstStyle/>
            <a:p/>
          </p:txBody>
        </p:sp>
        <p:sp>
          <p:nvSpPr>
            <p:cNvPr id="1142" name="object 1142" descr=""/>
            <p:cNvSpPr/>
            <p:nvPr/>
          </p:nvSpPr>
          <p:spPr>
            <a:xfrm>
              <a:off x="2712261" y="2071048"/>
              <a:ext cx="2540" cy="0"/>
            </a:xfrm>
            <a:custGeom>
              <a:avLst/>
              <a:gdLst/>
              <a:ahLst/>
              <a:cxnLst/>
              <a:rect l="l" t="t" r="r" b="b"/>
              <a:pathLst>
                <a:path w="2539" h="0">
                  <a:moveTo>
                    <a:pt x="2019" y="0"/>
                  </a:moveTo>
                  <a:lnTo>
                    <a:pt x="1765" y="0"/>
                  </a:lnTo>
                  <a:lnTo>
                    <a:pt x="1333" y="0"/>
                  </a:lnTo>
                  <a:lnTo>
                    <a:pt x="723" y="0"/>
                  </a:lnTo>
                  <a:lnTo>
                    <a:pt x="0" y="0"/>
                  </a:lnTo>
                </a:path>
              </a:pathLst>
            </a:custGeom>
            <a:ln w="3175">
              <a:solidFill>
                <a:srgbClr val="565658"/>
              </a:solidFill>
            </a:ln>
          </p:spPr>
          <p:txBody>
            <a:bodyPr wrap="square" lIns="0" tIns="0" rIns="0" bIns="0" rtlCol="0"/>
            <a:lstStyle/>
            <a:p/>
          </p:txBody>
        </p:sp>
        <p:sp>
          <p:nvSpPr>
            <p:cNvPr id="1143" name="object 1143" descr=""/>
            <p:cNvSpPr/>
            <p:nvPr/>
          </p:nvSpPr>
          <p:spPr>
            <a:xfrm>
              <a:off x="2706038" y="2071073"/>
              <a:ext cx="0" cy="635"/>
            </a:xfrm>
            <a:custGeom>
              <a:avLst/>
              <a:gdLst/>
              <a:ahLst/>
              <a:cxnLst/>
              <a:rect l="l" t="t" r="r" b="b"/>
              <a:pathLst>
                <a:path w="0" h="635">
                  <a:moveTo>
                    <a:pt x="0" y="0"/>
                  </a:moveTo>
                  <a:lnTo>
                    <a:pt x="0" y="165"/>
                  </a:lnTo>
                </a:path>
              </a:pathLst>
            </a:custGeom>
            <a:ln w="3175">
              <a:solidFill>
                <a:srgbClr val="565658"/>
              </a:solidFill>
            </a:ln>
          </p:spPr>
          <p:txBody>
            <a:bodyPr wrap="square" lIns="0" tIns="0" rIns="0" bIns="0" rtlCol="0"/>
            <a:lstStyle/>
            <a:p/>
          </p:txBody>
        </p:sp>
        <p:sp>
          <p:nvSpPr>
            <p:cNvPr id="1144" name="object 1144" descr=""/>
            <p:cNvSpPr/>
            <p:nvPr/>
          </p:nvSpPr>
          <p:spPr>
            <a:xfrm>
              <a:off x="2706077" y="2071048"/>
              <a:ext cx="2540" cy="0"/>
            </a:xfrm>
            <a:custGeom>
              <a:avLst/>
              <a:gdLst/>
              <a:ahLst/>
              <a:cxnLst/>
              <a:rect l="l" t="t" r="r" b="b"/>
              <a:pathLst>
                <a:path w="2539" h="0">
                  <a:moveTo>
                    <a:pt x="2031" y="0"/>
                  </a:moveTo>
                  <a:lnTo>
                    <a:pt x="1308" y="0"/>
                  </a:lnTo>
                  <a:lnTo>
                    <a:pt x="698" y="0"/>
                  </a:lnTo>
                  <a:lnTo>
                    <a:pt x="253" y="0"/>
                  </a:lnTo>
                  <a:lnTo>
                    <a:pt x="0" y="0"/>
                  </a:lnTo>
                </a:path>
              </a:pathLst>
            </a:custGeom>
            <a:ln w="3175">
              <a:solidFill>
                <a:srgbClr val="565658"/>
              </a:solidFill>
            </a:ln>
          </p:spPr>
          <p:txBody>
            <a:bodyPr wrap="square" lIns="0" tIns="0" rIns="0" bIns="0" rtlCol="0"/>
            <a:lstStyle/>
            <a:p/>
          </p:txBody>
        </p:sp>
        <p:sp>
          <p:nvSpPr>
            <p:cNvPr id="1145" name="object 1145" descr=""/>
            <p:cNvSpPr/>
            <p:nvPr/>
          </p:nvSpPr>
          <p:spPr>
            <a:xfrm>
              <a:off x="2432457" y="2248512"/>
              <a:ext cx="1905" cy="1270"/>
            </a:xfrm>
            <a:custGeom>
              <a:avLst/>
              <a:gdLst/>
              <a:ahLst/>
              <a:cxnLst/>
              <a:rect l="l" t="t" r="r" b="b"/>
              <a:pathLst>
                <a:path w="1905" h="1269">
                  <a:moveTo>
                    <a:pt x="1498" y="863"/>
                  </a:moveTo>
                  <a:lnTo>
                    <a:pt x="634" y="622"/>
                  </a:lnTo>
                  <a:lnTo>
                    <a:pt x="0" y="0"/>
                  </a:lnTo>
                </a:path>
                <a:path w="1905" h="1269">
                  <a:moveTo>
                    <a:pt x="1498" y="863"/>
                  </a:moveTo>
                  <a:lnTo>
                    <a:pt x="0" y="0"/>
                  </a:lnTo>
                </a:path>
              </a:pathLst>
            </a:custGeom>
            <a:ln w="3175">
              <a:solidFill>
                <a:srgbClr val="565658"/>
              </a:solidFill>
            </a:ln>
          </p:spPr>
          <p:txBody>
            <a:bodyPr wrap="square" lIns="0" tIns="0" rIns="0" bIns="0" rtlCol="0"/>
            <a:lstStyle/>
            <a:p/>
          </p:txBody>
        </p:sp>
        <p:sp>
          <p:nvSpPr>
            <p:cNvPr id="1146" name="object 1146" descr=""/>
            <p:cNvSpPr/>
            <p:nvPr/>
          </p:nvSpPr>
          <p:spPr>
            <a:xfrm>
              <a:off x="2650787" y="2080890"/>
              <a:ext cx="635" cy="1905"/>
            </a:xfrm>
            <a:custGeom>
              <a:avLst/>
              <a:gdLst/>
              <a:ahLst/>
              <a:cxnLst/>
              <a:rect l="l" t="t" r="r" b="b"/>
              <a:pathLst>
                <a:path w="635" h="1905">
                  <a:moveTo>
                    <a:pt x="0" y="0"/>
                  </a:moveTo>
                  <a:lnTo>
                    <a:pt x="241" y="850"/>
                  </a:lnTo>
                  <a:lnTo>
                    <a:pt x="0" y="1714"/>
                  </a:lnTo>
                </a:path>
              </a:pathLst>
            </a:custGeom>
            <a:ln w="3175">
              <a:solidFill>
                <a:srgbClr val="565658"/>
              </a:solidFill>
            </a:ln>
          </p:spPr>
          <p:txBody>
            <a:bodyPr wrap="square" lIns="0" tIns="0" rIns="0" bIns="0" rtlCol="0"/>
            <a:lstStyle/>
            <a:p/>
          </p:txBody>
        </p:sp>
        <p:sp>
          <p:nvSpPr>
            <p:cNvPr id="1147" name="object 1147" descr=""/>
            <p:cNvSpPr/>
            <p:nvPr/>
          </p:nvSpPr>
          <p:spPr>
            <a:xfrm>
              <a:off x="2433939" y="2248513"/>
              <a:ext cx="1905" cy="1270"/>
            </a:xfrm>
            <a:custGeom>
              <a:avLst/>
              <a:gdLst/>
              <a:ahLst/>
              <a:cxnLst/>
              <a:rect l="l" t="t" r="r" b="b"/>
              <a:pathLst>
                <a:path w="1905" h="1269">
                  <a:moveTo>
                    <a:pt x="1485" y="0"/>
                  </a:moveTo>
                  <a:lnTo>
                    <a:pt x="850" y="622"/>
                  </a:lnTo>
                  <a:lnTo>
                    <a:pt x="0" y="863"/>
                  </a:lnTo>
                </a:path>
              </a:pathLst>
            </a:custGeom>
            <a:ln w="3175">
              <a:solidFill>
                <a:srgbClr val="565658"/>
              </a:solidFill>
            </a:ln>
          </p:spPr>
          <p:txBody>
            <a:bodyPr wrap="square" lIns="0" tIns="0" rIns="0" bIns="0" rtlCol="0"/>
            <a:lstStyle/>
            <a:p/>
          </p:txBody>
        </p:sp>
        <p:sp>
          <p:nvSpPr>
            <p:cNvPr id="1148" name="object 1148" descr=""/>
            <p:cNvSpPr/>
            <p:nvPr/>
          </p:nvSpPr>
          <p:spPr>
            <a:xfrm>
              <a:off x="2646029" y="2078488"/>
              <a:ext cx="6985" cy="6985"/>
            </a:xfrm>
            <a:custGeom>
              <a:avLst/>
              <a:gdLst/>
              <a:ahLst/>
              <a:cxnLst/>
              <a:rect l="l" t="t" r="r" b="b"/>
              <a:pathLst>
                <a:path w="6985" h="6985">
                  <a:moveTo>
                    <a:pt x="0" y="3263"/>
                  </a:moveTo>
                  <a:lnTo>
                    <a:pt x="952" y="952"/>
                  </a:lnTo>
                  <a:lnTo>
                    <a:pt x="3263" y="0"/>
                  </a:lnTo>
                  <a:lnTo>
                    <a:pt x="5575" y="952"/>
                  </a:lnTo>
                  <a:lnTo>
                    <a:pt x="6540" y="3263"/>
                  </a:lnTo>
                  <a:lnTo>
                    <a:pt x="5575" y="5575"/>
                  </a:lnTo>
                  <a:lnTo>
                    <a:pt x="3263" y="6527"/>
                  </a:lnTo>
                  <a:lnTo>
                    <a:pt x="952" y="5575"/>
                  </a:lnTo>
                  <a:lnTo>
                    <a:pt x="0" y="3263"/>
                  </a:lnTo>
                </a:path>
              </a:pathLst>
            </a:custGeom>
            <a:ln w="3175">
              <a:solidFill>
                <a:srgbClr val="565658"/>
              </a:solidFill>
            </a:ln>
          </p:spPr>
          <p:txBody>
            <a:bodyPr wrap="square" lIns="0" tIns="0" rIns="0" bIns="0" rtlCol="0"/>
            <a:lstStyle/>
            <a:p/>
          </p:txBody>
        </p:sp>
        <p:sp>
          <p:nvSpPr>
            <p:cNvPr id="1149" name="object 1149" descr=""/>
            <p:cNvSpPr/>
            <p:nvPr/>
          </p:nvSpPr>
          <p:spPr>
            <a:xfrm>
              <a:off x="2433939" y="2248513"/>
              <a:ext cx="1905" cy="1270"/>
            </a:xfrm>
            <a:custGeom>
              <a:avLst/>
              <a:gdLst/>
              <a:ahLst/>
              <a:cxnLst/>
              <a:rect l="l" t="t" r="r" b="b"/>
              <a:pathLst>
                <a:path w="1905" h="1269">
                  <a:moveTo>
                    <a:pt x="1485" y="0"/>
                  </a:moveTo>
                  <a:lnTo>
                    <a:pt x="0" y="863"/>
                  </a:lnTo>
                </a:path>
              </a:pathLst>
            </a:custGeom>
            <a:ln w="3175">
              <a:solidFill>
                <a:srgbClr val="565658"/>
              </a:solidFill>
            </a:ln>
          </p:spPr>
          <p:txBody>
            <a:bodyPr wrap="square" lIns="0" tIns="0" rIns="0" bIns="0" rtlCol="0"/>
            <a:lstStyle/>
            <a:p/>
          </p:txBody>
        </p:sp>
        <p:sp>
          <p:nvSpPr>
            <p:cNvPr id="1150" name="object 1150" descr=""/>
            <p:cNvSpPr/>
            <p:nvPr/>
          </p:nvSpPr>
          <p:spPr>
            <a:xfrm>
              <a:off x="2432467" y="2245939"/>
              <a:ext cx="1905" cy="1270"/>
            </a:xfrm>
            <a:custGeom>
              <a:avLst/>
              <a:gdLst/>
              <a:ahLst/>
              <a:cxnLst/>
              <a:rect l="l" t="t" r="r" b="b"/>
              <a:pathLst>
                <a:path w="1905" h="1269">
                  <a:moveTo>
                    <a:pt x="0" y="863"/>
                  </a:moveTo>
                  <a:lnTo>
                    <a:pt x="635" y="228"/>
                  </a:lnTo>
                  <a:lnTo>
                    <a:pt x="1485" y="0"/>
                  </a:lnTo>
                </a:path>
                <a:path w="1905" h="1269">
                  <a:moveTo>
                    <a:pt x="0" y="863"/>
                  </a:moveTo>
                  <a:lnTo>
                    <a:pt x="1485" y="0"/>
                  </a:lnTo>
                </a:path>
              </a:pathLst>
            </a:custGeom>
            <a:ln w="3175">
              <a:solidFill>
                <a:srgbClr val="565658"/>
              </a:solidFill>
            </a:ln>
          </p:spPr>
          <p:txBody>
            <a:bodyPr wrap="square" lIns="0" tIns="0" rIns="0" bIns="0" rtlCol="0"/>
            <a:lstStyle/>
            <a:p/>
          </p:txBody>
        </p:sp>
        <p:sp>
          <p:nvSpPr>
            <p:cNvPr id="1151" name="object 1151" descr=""/>
            <p:cNvSpPr/>
            <p:nvPr/>
          </p:nvSpPr>
          <p:spPr>
            <a:xfrm>
              <a:off x="2433956" y="2245946"/>
              <a:ext cx="1905" cy="1270"/>
            </a:xfrm>
            <a:custGeom>
              <a:avLst/>
              <a:gdLst/>
              <a:ahLst/>
              <a:cxnLst/>
              <a:rect l="l" t="t" r="r" b="b"/>
              <a:pathLst>
                <a:path w="1905" h="1269">
                  <a:moveTo>
                    <a:pt x="0" y="0"/>
                  </a:moveTo>
                  <a:lnTo>
                    <a:pt x="850" y="241"/>
                  </a:lnTo>
                  <a:lnTo>
                    <a:pt x="1485" y="863"/>
                  </a:lnTo>
                </a:path>
                <a:path w="1905" h="1269">
                  <a:moveTo>
                    <a:pt x="0" y="0"/>
                  </a:moveTo>
                  <a:lnTo>
                    <a:pt x="1485" y="863"/>
                  </a:lnTo>
                </a:path>
              </a:pathLst>
            </a:custGeom>
            <a:ln w="3175">
              <a:solidFill>
                <a:srgbClr val="565658"/>
              </a:solidFill>
            </a:ln>
          </p:spPr>
          <p:txBody>
            <a:bodyPr wrap="square" lIns="0" tIns="0" rIns="0" bIns="0" rtlCol="0"/>
            <a:lstStyle/>
            <a:p/>
          </p:txBody>
        </p:sp>
        <p:sp>
          <p:nvSpPr>
            <p:cNvPr id="1152" name="object 1152" descr=""/>
            <p:cNvSpPr/>
            <p:nvPr/>
          </p:nvSpPr>
          <p:spPr>
            <a:xfrm>
              <a:off x="2432467" y="2246802"/>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1153" name="object 1153" descr=""/>
            <p:cNvSpPr/>
            <p:nvPr/>
          </p:nvSpPr>
          <p:spPr>
            <a:xfrm>
              <a:off x="2432213" y="2246799"/>
              <a:ext cx="635" cy="1905"/>
            </a:xfrm>
            <a:custGeom>
              <a:avLst/>
              <a:gdLst/>
              <a:ahLst/>
              <a:cxnLst/>
              <a:rect l="l" t="t" r="r" b="b"/>
              <a:pathLst>
                <a:path w="635" h="1905">
                  <a:moveTo>
                    <a:pt x="254" y="1714"/>
                  </a:moveTo>
                  <a:lnTo>
                    <a:pt x="0" y="863"/>
                  </a:lnTo>
                  <a:lnTo>
                    <a:pt x="254" y="0"/>
                  </a:lnTo>
                </a:path>
              </a:pathLst>
            </a:custGeom>
            <a:ln w="3175">
              <a:solidFill>
                <a:srgbClr val="565658"/>
              </a:solidFill>
            </a:ln>
          </p:spPr>
          <p:txBody>
            <a:bodyPr wrap="square" lIns="0" tIns="0" rIns="0" bIns="0" rtlCol="0"/>
            <a:lstStyle/>
            <a:p/>
          </p:txBody>
        </p:sp>
        <p:sp>
          <p:nvSpPr>
            <p:cNvPr id="1154" name="object 1154" descr=""/>
            <p:cNvSpPr/>
            <p:nvPr/>
          </p:nvSpPr>
          <p:spPr>
            <a:xfrm>
              <a:off x="2435425" y="2246802"/>
              <a:ext cx="635" cy="1905"/>
            </a:xfrm>
            <a:custGeom>
              <a:avLst/>
              <a:gdLst/>
              <a:ahLst/>
              <a:cxnLst/>
              <a:rect l="l" t="t" r="r" b="b"/>
              <a:pathLst>
                <a:path w="635" h="1905">
                  <a:moveTo>
                    <a:pt x="0" y="0"/>
                  </a:moveTo>
                  <a:lnTo>
                    <a:pt x="254" y="850"/>
                  </a:lnTo>
                  <a:lnTo>
                    <a:pt x="0" y="1714"/>
                  </a:lnTo>
                </a:path>
                <a:path w="635" h="1905">
                  <a:moveTo>
                    <a:pt x="0" y="0"/>
                  </a:moveTo>
                  <a:lnTo>
                    <a:pt x="0" y="1714"/>
                  </a:lnTo>
                </a:path>
              </a:pathLst>
            </a:custGeom>
            <a:ln w="3175">
              <a:solidFill>
                <a:srgbClr val="565658"/>
              </a:solidFill>
            </a:ln>
          </p:spPr>
          <p:txBody>
            <a:bodyPr wrap="square" lIns="0" tIns="0" rIns="0" bIns="0" rtlCol="0"/>
            <a:lstStyle/>
            <a:p/>
          </p:txBody>
        </p:sp>
        <p:sp>
          <p:nvSpPr>
            <p:cNvPr id="1155" name="object 1155" descr=""/>
            <p:cNvSpPr/>
            <p:nvPr/>
          </p:nvSpPr>
          <p:spPr>
            <a:xfrm>
              <a:off x="2430691" y="2244400"/>
              <a:ext cx="6985" cy="6985"/>
            </a:xfrm>
            <a:custGeom>
              <a:avLst/>
              <a:gdLst/>
              <a:ahLst/>
              <a:cxnLst/>
              <a:rect l="l" t="t" r="r" b="b"/>
              <a:pathLst>
                <a:path w="6985" h="6985">
                  <a:moveTo>
                    <a:pt x="6515" y="3251"/>
                  </a:moveTo>
                  <a:lnTo>
                    <a:pt x="5575" y="5549"/>
                  </a:lnTo>
                  <a:lnTo>
                    <a:pt x="3263" y="6527"/>
                  </a:lnTo>
                  <a:lnTo>
                    <a:pt x="939" y="5549"/>
                  </a:lnTo>
                  <a:lnTo>
                    <a:pt x="0" y="3251"/>
                  </a:lnTo>
                  <a:lnTo>
                    <a:pt x="939" y="952"/>
                  </a:lnTo>
                  <a:lnTo>
                    <a:pt x="3263" y="0"/>
                  </a:lnTo>
                  <a:lnTo>
                    <a:pt x="5575" y="952"/>
                  </a:lnTo>
                  <a:lnTo>
                    <a:pt x="6515" y="3251"/>
                  </a:lnTo>
                </a:path>
              </a:pathLst>
            </a:custGeom>
            <a:ln w="3175">
              <a:solidFill>
                <a:srgbClr val="565658"/>
              </a:solidFill>
            </a:ln>
          </p:spPr>
          <p:txBody>
            <a:bodyPr wrap="square" lIns="0" tIns="0" rIns="0" bIns="0" rtlCol="0"/>
            <a:lstStyle/>
            <a:p/>
          </p:txBody>
        </p:sp>
        <p:sp>
          <p:nvSpPr>
            <p:cNvPr id="1156" name="object 1156" descr=""/>
            <p:cNvSpPr/>
            <p:nvPr/>
          </p:nvSpPr>
          <p:spPr>
            <a:xfrm>
              <a:off x="2646384" y="2078844"/>
              <a:ext cx="6350" cy="6350"/>
            </a:xfrm>
            <a:custGeom>
              <a:avLst/>
              <a:gdLst/>
              <a:ahLst/>
              <a:cxnLst/>
              <a:rect l="l" t="t" r="r" b="b"/>
              <a:pathLst>
                <a:path w="6350" h="6350">
                  <a:moveTo>
                    <a:pt x="0" y="2908"/>
                  </a:moveTo>
                  <a:lnTo>
                    <a:pt x="850" y="4978"/>
                  </a:lnTo>
                  <a:lnTo>
                    <a:pt x="2908" y="5829"/>
                  </a:lnTo>
                  <a:lnTo>
                    <a:pt x="4965" y="4978"/>
                  </a:lnTo>
                  <a:lnTo>
                    <a:pt x="5816" y="2908"/>
                  </a:lnTo>
                  <a:lnTo>
                    <a:pt x="4965" y="838"/>
                  </a:lnTo>
                  <a:lnTo>
                    <a:pt x="2908" y="0"/>
                  </a:lnTo>
                  <a:lnTo>
                    <a:pt x="850" y="838"/>
                  </a:lnTo>
                  <a:lnTo>
                    <a:pt x="0" y="2908"/>
                  </a:lnTo>
                </a:path>
              </a:pathLst>
            </a:custGeom>
            <a:ln w="3175">
              <a:solidFill>
                <a:srgbClr val="565658"/>
              </a:solidFill>
            </a:ln>
          </p:spPr>
          <p:txBody>
            <a:bodyPr wrap="square" lIns="0" tIns="0" rIns="0" bIns="0" rtlCol="0"/>
            <a:lstStyle/>
            <a:p/>
          </p:txBody>
        </p:sp>
        <p:sp>
          <p:nvSpPr>
            <p:cNvPr id="1157" name="object 1157" descr=""/>
            <p:cNvSpPr/>
            <p:nvPr/>
          </p:nvSpPr>
          <p:spPr>
            <a:xfrm>
              <a:off x="2431054" y="2244755"/>
              <a:ext cx="6350" cy="6350"/>
            </a:xfrm>
            <a:custGeom>
              <a:avLst/>
              <a:gdLst/>
              <a:ahLst/>
              <a:cxnLst/>
              <a:rect l="l" t="t" r="r" b="b"/>
              <a:pathLst>
                <a:path w="6350" h="6350">
                  <a:moveTo>
                    <a:pt x="5816" y="2895"/>
                  </a:moveTo>
                  <a:lnTo>
                    <a:pt x="4952" y="838"/>
                  </a:lnTo>
                  <a:lnTo>
                    <a:pt x="2908" y="0"/>
                  </a:lnTo>
                  <a:lnTo>
                    <a:pt x="825" y="838"/>
                  </a:lnTo>
                  <a:lnTo>
                    <a:pt x="0" y="2895"/>
                  </a:lnTo>
                  <a:lnTo>
                    <a:pt x="825" y="4965"/>
                  </a:lnTo>
                  <a:lnTo>
                    <a:pt x="2908" y="5803"/>
                  </a:lnTo>
                  <a:lnTo>
                    <a:pt x="4952" y="4965"/>
                  </a:lnTo>
                  <a:lnTo>
                    <a:pt x="5816" y="2895"/>
                  </a:lnTo>
                </a:path>
              </a:pathLst>
            </a:custGeom>
            <a:ln w="3175">
              <a:solidFill>
                <a:srgbClr val="565658"/>
              </a:solidFill>
            </a:ln>
          </p:spPr>
          <p:txBody>
            <a:bodyPr wrap="square" lIns="0" tIns="0" rIns="0" bIns="0" rtlCol="0"/>
            <a:lstStyle/>
            <a:p/>
          </p:txBody>
        </p:sp>
        <p:sp>
          <p:nvSpPr>
            <p:cNvPr id="1158" name="object 1158" descr=""/>
            <p:cNvSpPr/>
            <p:nvPr/>
          </p:nvSpPr>
          <p:spPr>
            <a:xfrm>
              <a:off x="2647810" y="2080469"/>
              <a:ext cx="1270" cy="1905"/>
            </a:xfrm>
            <a:custGeom>
              <a:avLst/>
              <a:gdLst/>
              <a:ahLst/>
              <a:cxnLst/>
              <a:rect l="l" t="t" r="r" b="b"/>
              <a:pathLst>
                <a:path w="1269" h="1905">
                  <a:moveTo>
                    <a:pt x="0" y="1282"/>
                  </a:moveTo>
                  <a:lnTo>
                    <a:pt x="431" y="228"/>
                  </a:lnTo>
                  <a:lnTo>
                    <a:pt x="736" y="0"/>
                  </a:lnTo>
                </a:path>
              </a:pathLst>
            </a:custGeom>
            <a:ln w="3175">
              <a:solidFill>
                <a:srgbClr val="565658"/>
              </a:solidFill>
            </a:ln>
          </p:spPr>
          <p:txBody>
            <a:bodyPr wrap="square" lIns="0" tIns="0" rIns="0" bIns="0" rtlCol="0"/>
            <a:lstStyle/>
            <a:p/>
          </p:txBody>
        </p:sp>
        <p:sp>
          <p:nvSpPr>
            <p:cNvPr id="1159" name="object 1159" descr=""/>
            <p:cNvSpPr/>
            <p:nvPr/>
          </p:nvSpPr>
          <p:spPr>
            <a:xfrm>
              <a:off x="2434689" y="2246381"/>
              <a:ext cx="1270" cy="1270"/>
            </a:xfrm>
            <a:custGeom>
              <a:avLst/>
              <a:gdLst/>
              <a:ahLst/>
              <a:cxnLst/>
              <a:rect l="l" t="t" r="r" b="b"/>
              <a:pathLst>
                <a:path w="1269" h="1269">
                  <a:moveTo>
                    <a:pt x="736" y="1270"/>
                  </a:moveTo>
                  <a:lnTo>
                    <a:pt x="317" y="228"/>
                  </a:lnTo>
                  <a:lnTo>
                    <a:pt x="0" y="0"/>
                  </a:lnTo>
                </a:path>
              </a:pathLst>
            </a:custGeom>
            <a:ln w="3175">
              <a:solidFill>
                <a:srgbClr val="565658"/>
              </a:solidFill>
            </a:ln>
          </p:spPr>
          <p:txBody>
            <a:bodyPr wrap="square" lIns="0" tIns="0" rIns="0" bIns="0" rtlCol="0"/>
            <a:lstStyle/>
            <a:p/>
          </p:txBody>
        </p:sp>
        <p:sp>
          <p:nvSpPr>
            <p:cNvPr id="1160" name="object 1160" descr=""/>
            <p:cNvSpPr/>
            <p:nvPr/>
          </p:nvSpPr>
          <p:spPr>
            <a:xfrm>
              <a:off x="2432467" y="2247651"/>
              <a:ext cx="1270" cy="1905"/>
            </a:xfrm>
            <a:custGeom>
              <a:avLst/>
              <a:gdLst/>
              <a:ahLst/>
              <a:cxnLst/>
              <a:rect l="l" t="t" r="r" b="b"/>
              <a:pathLst>
                <a:path w="1269" h="1905">
                  <a:moveTo>
                    <a:pt x="0" y="0"/>
                  </a:moveTo>
                  <a:lnTo>
                    <a:pt x="419" y="1066"/>
                  </a:lnTo>
                  <a:lnTo>
                    <a:pt x="736" y="1295"/>
                  </a:lnTo>
                </a:path>
              </a:pathLst>
            </a:custGeom>
            <a:ln w="3175">
              <a:solidFill>
                <a:srgbClr val="565658"/>
              </a:solidFill>
            </a:ln>
          </p:spPr>
          <p:txBody>
            <a:bodyPr wrap="square" lIns="0" tIns="0" rIns="0" bIns="0" rtlCol="0"/>
            <a:lstStyle/>
            <a:p/>
          </p:txBody>
        </p:sp>
        <p:sp>
          <p:nvSpPr>
            <p:cNvPr id="1161" name="object 1161" descr=""/>
            <p:cNvSpPr/>
            <p:nvPr/>
          </p:nvSpPr>
          <p:spPr>
            <a:xfrm>
              <a:off x="2433199" y="2248947"/>
              <a:ext cx="1905" cy="635"/>
            </a:xfrm>
            <a:custGeom>
              <a:avLst/>
              <a:gdLst/>
              <a:ahLst/>
              <a:cxnLst/>
              <a:rect l="l" t="t" r="r" b="b"/>
              <a:pathLst>
                <a:path w="1905" h="635">
                  <a:moveTo>
                    <a:pt x="0" y="0"/>
                  </a:moveTo>
                  <a:lnTo>
                    <a:pt x="749" y="203"/>
                  </a:lnTo>
                  <a:lnTo>
                    <a:pt x="1498" y="0"/>
                  </a:lnTo>
                </a:path>
              </a:pathLst>
            </a:custGeom>
            <a:ln w="3175">
              <a:solidFill>
                <a:srgbClr val="565658"/>
              </a:solidFill>
            </a:ln>
          </p:spPr>
          <p:txBody>
            <a:bodyPr wrap="square" lIns="0" tIns="0" rIns="0" bIns="0" rtlCol="0"/>
            <a:lstStyle/>
            <a:p/>
          </p:txBody>
        </p:sp>
        <p:sp>
          <p:nvSpPr>
            <p:cNvPr id="1162" name="object 1162" descr=""/>
            <p:cNvSpPr/>
            <p:nvPr/>
          </p:nvSpPr>
          <p:spPr>
            <a:xfrm>
              <a:off x="2648554" y="2083028"/>
              <a:ext cx="1905" cy="635"/>
            </a:xfrm>
            <a:custGeom>
              <a:avLst/>
              <a:gdLst/>
              <a:ahLst/>
              <a:cxnLst/>
              <a:rect l="l" t="t" r="r" b="b"/>
              <a:pathLst>
                <a:path w="1905" h="635">
                  <a:moveTo>
                    <a:pt x="0" y="0"/>
                  </a:moveTo>
                  <a:lnTo>
                    <a:pt x="736" y="215"/>
                  </a:lnTo>
                  <a:lnTo>
                    <a:pt x="1485" y="0"/>
                  </a:lnTo>
                </a:path>
              </a:pathLst>
            </a:custGeom>
            <a:ln w="3175">
              <a:solidFill>
                <a:srgbClr val="565658"/>
              </a:solidFill>
            </a:ln>
          </p:spPr>
          <p:txBody>
            <a:bodyPr wrap="square" lIns="0" tIns="0" rIns="0" bIns="0" rtlCol="0"/>
            <a:lstStyle/>
            <a:p/>
          </p:txBody>
        </p:sp>
        <p:sp>
          <p:nvSpPr>
            <p:cNvPr id="1163" name="object 1163" descr=""/>
            <p:cNvSpPr/>
            <p:nvPr/>
          </p:nvSpPr>
          <p:spPr>
            <a:xfrm>
              <a:off x="2434689" y="2247651"/>
              <a:ext cx="1270" cy="1905"/>
            </a:xfrm>
            <a:custGeom>
              <a:avLst/>
              <a:gdLst/>
              <a:ahLst/>
              <a:cxnLst/>
              <a:rect l="l" t="t" r="r" b="b"/>
              <a:pathLst>
                <a:path w="1269" h="1905">
                  <a:moveTo>
                    <a:pt x="736" y="0"/>
                  </a:moveTo>
                  <a:lnTo>
                    <a:pt x="317" y="1066"/>
                  </a:lnTo>
                  <a:lnTo>
                    <a:pt x="0" y="1295"/>
                  </a:lnTo>
                </a:path>
              </a:pathLst>
            </a:custGeom>
            <a:ln w="3175">
              <a:solidFill>
                <a:srgbClr val="565658"/>
              </a:solidFill>
            </a:ln>
          </p:spPr>
          <p:txBody>
            <a:bodyPr wrap="square" lIns="0" tIns="0" rIns="0" bIns="0" rtlCol="0"/>
            <a:lstStyle/>
            <a:p/>
          </p:txBody>
        </p:sp>
        <p:sp>
          <p:nvSpPr>
            <p:cNvPr id="1164" name="object 1164" descr=""/>
            <p:cNvSpPr/>
            <p:nvPr/>
          </p:nvSpPr>
          <p:spPr>
            <a:xfrm>
              <a:off x="2648544" y="2080246"/>
              <a:ext cx="1905" cy="635"/>
            </a:xfrm>
            <a:custGeom>
              <a:avLst/>
              <a:gdLst/>
              <a:ahLst/>
              <a:cxnLst/>
              <a:rect l="l" t="t" r="r" b="b"/>
              <a:pathLst>
                <a:path w="1905" h="635">
                  <a:moveTo>
                    <a:pt x="1498" y="215"/>
                  </a:moveTo>
                  <a:lnTo>
                    <a:pt x="761" y="0"/>
                  </a:lnTo>
                  <a:lnTo>
                    <a:pt x="0" y="215"/>
                  </a:lnTo>
                </a:path>
              </a:pathLst>
            </a:custGeom>
            <a:ln w="3175">
              <a:solidFill>
                <a:srgbClr val="565658"/>
              </a:solidFill>
            </a:ln>
          </p:spPr>
          <p:txBody>
            <a:bodyPr wrap="square" lIns="0" tIns="0" rIns="0" bIns="0" rtlCol="0"/>
            <a:lstStyle/>
            <a:p/>
          </p:txBody>
        </p:sp>
        <p:sp>
          <p:nvSpPr>
            <p:cNvPr id="1165" name="object 1165" descr=""/>
            <p:cNvSpPr/>
            <p:nvPr/>
          </p:nvSpPr>
          <p:spPr>
            <a:xfrm>
              <a:off x="2433195" y="2246165"/>
              <a:ext cx="1905" cy="635"/>
            </a:xfrm>
            <a:custGeom>
              <a:avLst/>
              <a:gdLst/>
              <a:ahLst/>
              <a:cxnLst/>
              <a:rect l="l" t="t" r="r" b="b"/>
              <a:pathLst>
                <a:path w="1905" h="635">
                  <a:moveTo>
                    <a:pt x="1485" y="203"/>
                  </a:moveTo>
                  <a:lnTo>
                    <a:pt x="749" y="0"/>
                  </a:lnTo>
                  <a:lnTo>
                    <a:pt x="0" y="203"/>
                  </a:lnTo>
                </a:path>
              </a:pathLst>
            </a:custGeom>
            <a:ln w="3175">
              <a:solidFill>
                <a:srgbClr val="565658"/>
              </a:solidFill>
            </a:ln>
          </p:spPr>
          <p:txBody>
            <a:bodyPr wrap="square" lIns="0" tIns="0" rIns="0" bIns="0" rtlCol="0"/>
            <a:lstStyle/>
            <a:p/>
          </p:txBody>
        </p:sp>
        <p:sp>
          <p:nvSpPr>
            <p:cNvPr id="1166" name="object 1166" descr=""/>
            <p:cNvSpPr/>
            <p:nvPr/>
          </p:nvSpPr>
          <p:spPr>
            <a:xfrm>
              <a:off x="2647810" y="2081752"/>
              <a:ext cx="1270" cy="1905"/>
            </a:xfrm>
            <a:custGeom>
              <a:avLst/>
              <a:gdLst/>
              <a:ahLst/>
              <a:cxnLst/>
              <a:rect l="l" t="t" r="r" b="b"/>
              <a:pathLst>
                <a:path w="1269" h="1905">
                  <a:moveTo>
                    <a:pt x="0" y="0"/>
                  </a:moveTo>
                  <a:lnTo>
                    <a:pt x="431" y="1054"/>
                  </a:lnTo>
                  <a:lnTo>
                    <a:pt x="736" y="1282"/>
                  </a:lnTo>
                </a:path>
              </a:pathLst>
            </a:custGeom>
            <a:ln w="3175">
              <a:solidFill>
                <a:srgbClr val="565658"/>
              </a:solidFill>
            </a:ln>
          </p:spPr>
          <p:txBody>
            <a:bodyPr wrap="square" lIns="0" tIns="0" rIns="0" bIns="0" rtlCol="0"/>
            <a:lstStyle/>
            <a:p/>
          </p:txBody>
        </p:sp>
        <p:sp>
          <p:nvSpPr>
            <p:cNvPr id="1167" name="object 1167" descr=""/>
            <p:cNvSpPr/>
            <p:nvPr/>
          </p:nvSpPr>
          <p:spPr>
            <a:xfrm>
              <a:off x="2978995" y="2092132"/>
              <a:ext cx="0" cy="13970"/>
            </a:xfrm>
            <a:custGeom>
              <a:avLst/>
              <a:gdLst/>
              <a:ahLst/>
              <a:cxnLst/>
              <a:rect l="l" t="t" r="r" b="b"/>
              <a:pathLst>
                <a:path w="0" h="13969">
                  <a:moveTo>
                    <a:pt x="0" y="0"/>
                  </a:moveTo>
                  <a:lnTo>
                    <a:pt x="0" y="13373"/>
                  </a:lnTo>
                </a:path>
              </a:pathLst>
            </a:custGeom>
            <a:ln w="3175">
              <a:solidFill>
                <a:srgbClr val="565658"/>
              </a:solidFill>
            </a:ln>
          </p:spPr>
          <p:txBody>
            <a:bodyPr wrap="square" lIns="0" tIns="0" rIns="0" bIns="0" rtlCol="0"/>
            <a:lstStyle/>
            <a:p/>
          </p:txBody>
        </p:sp>
        <p:sp>
          <p:nvSpPr>
            <p:cNvPr id="1168" name="object 1168" descr=""/>
            <p:cNvSpPr/>
            <p:nvPr/>
          </p:nvSpPr>
          <p:spPr>
            <a:xfrm>
              <a:off x="2959381" y="2163068"/>
              <a:ext cx="0" cy="635"/>
            </a:xfrm>
            <a:custGeom>
              <a:avLst/>
              <a:gdLst/>
              <a:ahLst/>
              <a:cxnLst/>
              <a:rect l="l" t="t" r="r" b="b"/>
              <a:pathLst>
                <a:path w="0" h="635">
                  <a:moveTo>
                    <a:pt x="0" y="0"/>
                  </a:moveTo>
                  <a:lnTo>
                    <a:pt x="0" y="190"/>
                  </a:lnTo>
                </a:path>
              </a:pathLst>
            </a:custGeom>
            <a:ln w="3175">
              <a:solidFill>
                <a:srgbClr val="565658"/>
              </a:solidFill>
            </a:ln>
          </p:spPr>
          <p:txBody>
            <a:bodyPr wrap="square" lIns="0" tIns="0" rIns="0" bIns="0" rtlCol="0"/>
            <a:lstStyle/>
            <a:p/>
          </p:txBody>
        </p:sp>
        <p:sp>
          <p:nvSpPr>
            <p:cNvPr id="1169" name="object 1169" descr=""/>
            <p:cNvSpPr/>
            <p:nvPr/>
          </p:nvSpPr>
          <p:spPr>
            <a:xfrm>
              <a:off x="2959381" y="2161343"/>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1170" name="object 1170" descr=""/>
            <p:cNvSpPr/>
            <p:nvPr/>
          </p:nvSpPr>
          <p:spPr>
            <a:xfrm>
              <a:off x="2962475" y="2092870"/>
              <a:ext cx="0" cy="12700"/>
            </a:xfrm>
            <a:custGeom>
              <a:avLst/>
              <a:gdLst/>
              <a:ahLst/>
              <a:cxnLst/>
              <a:rect l="l" t="t" r="r" b="b"/>
              <a:pathLst>
                <a:path w="0" h="12700">
                  <a:moveTo>
                    <a:pt x="0" y="0"/>
                  </a:moveTo>
                  <a:lnTo>
                    <a:pt x="0" y="12306"/>
                  </a:lnTo>
                </a:path>
              </a:pathLst>
            </a:custGeom>
            <a:ln w="3175">
              <a:solidFill>
                <a:srgbClr val="565658"/>
              </a:solidFill>
            </a:ln>
          </p:spPr>
          <p:txBody>
            <a:bodyPr wrap="square" lIns="0" tIns="0" rIns="0" bIns="0" rtlCol="0"/>
            <a:lstStyle/>
            <a:p/>
          </p:txBody>
        </p:sp>
        <p:sp>
          <p:nvSpPr>
            <p:cNvPr id="1171" name="object 1171" descr=""/>
            <p:cNvSpPr/>
            <p:nvPr/>
          </p:nvSpPr>
          <p:spPr>
            <a:xfrm>
              <a:off x="2962959" y="2092132"/>
              <a:ext cx="0" cy="13970"/>
            </a:xfrm>
            <a:custGeom>
              <a:avLst/>
              <a:gdLst/>
              <a:ahLst/>
              <a:cxnLst/>
              <a:rect l="l" t="t" r="r" b="b"/>
              <a:pathLst>
                <a:path w="0" h="13969">
                  <a:moveTo>
                    <a:pt x="0" y="0"/>
                  </a:moveTo>
                  <a:lnTo>
                    <a:pt x="0" y="13373"/>
                  </a:lnTo>
                </a:path>
              </a:pathLst>
            </a:custGeom>
            <a:ln w="3175">
              <a:solidFill>
                <a:srgbClr val="565658"/>
              </a:solidFill>
            </a:ln>
          </p:spPr>
          <p:txBody>
            <a:bodyPr wrap="square" lIns="0" tIns="0" rIns="0" bIns="0" rtlCol="0"/>
            <a:lstStyle/>
            <a:p/>
          </p:txBody>
        </p:sp>
        <p:sp>
          <p:nvSpPr>
            <p:cNvPr id="1172" name="object 1172" descr=""/>
            <p:cNvSpPr/>
            <p:nvPr/>
          </p:nvSpPr>
          <p:spPr>
            <a:xfrm>
              <a:off x="2959865" y="2091252"/>
              <a:ext cx="0" cy="13970"/>
            </a:xfrm>
            <a:custGeom>
              <a:avLst/>
              <a:gdLst/>
              <a:ahLst/>
              <a:cxnLst/>
              <a:rect l="l" t="t" r="r" b="b"/>
              <a:pathLst>
                <a:path w="0" h="13969">
                  <a:moveTo>
                    <a:pt x="0" y="0"/>
                  </a:moveTo>
                  <a:lnTo>
                    <a:pt x="0" y="13919"/>
                  </a:lnTo>
                </a:path>
              </a:pathLst>
            </a:custGeom>
            <a:ln w="3175">
              <a:solidFill>
                <a:srgbClr val="565658"/>
              </a:solidFill>
            </a:ln>
          </p:spPr>
          <p:txBody>
            <a:bodyPr wrap="square" lIns="0" tIns="0" rIns="0" bIns="0" rtlCol="0"/>
            <a:lstStyle/>
            <a:p/>
          </p:txBody>
        </p:sp>
        <p:sp>
          <p:nvSpPr>
            <p:cNvPr id="1173" name="object 1173" descr=""/>
            <p:cNvSpPr/>
            <p:nvPr/>
          </p:nvSpPr>
          <p:spPr>
            <a:xfrm>
              <a:off x="2963430" y="2091252"/>
              <a:ext cx="0" cy="13970"/>
            </a:xfrm>
            <a:custGeom>
              <a:avLst/>
              <a:gdLst/>
              <a:ahLst/>
              <a:cxnLst/>
              <a:rect l="l" t="t" r="r" b="b"/>
              <a:pathLst>
                <a:path w="0" h="13969">
                  <a:moveTo>
                    <a:pt x="0" y="0"/>
                  </a:moveTo>
                  <a:lnTo>
                    <a:pt x="0" y="13919"/>
                  </a:lnTo>
                </a:path>
              </a:pathLst>
            </a:custGeom>
            <a:ln w="3175">
              <a:solidFill>
                <a:srgbClr val="565658"/>
              </a:solidFill>
            </a:ln>
          </p:spPr>
          <p:txBody>
            <a:bodyPr wrap="square" lIns="0" tIns="0" rIns="0" bIns="0" rtlCol="0"/>
            <a:lstStyle/>
            <a:p/>
          </p:txBody>
        </p:sp>
        <p:sp>
          <p:nvSpPr>
            <p:cNvPr id="1174" name="object 1174" descr=""/>
            <p:cNvSpPr/>
            <p:nvPr/>
          </p:nvSpPr>
          <p:spPr>
            <a:xfrm>
              <a:off x="2978531" y="2091252"/>
              <a:ext cx="0" cy="13970"/>
            </a:xfrm>
            <a:custGeom>
              <a:avLst/>
              <a:gdLst/>
              <a:ahLst/>
              <a:cxnLst/>
              <a:rect l="l" t="t" r="r" b="b"/>
              <a:pathLst>
                <a:path w="0" h="13969">
                  <a:moveTo>
                    <a:pt x="0" y="0"/>
                  </a:moveTo>
                  <a:lnTo>
                    <a:pt x="0" y="13919"/>
                  </a:lnTo>
                </a:path>
              </a:pathLst>
            </a:custGeom>
            <a:ln w="3175">
              <a:solidFill>
                <a:srgbClr val="565658"/>
              </a:solidFill>
            </a:ln>
          </p:spPr>
          <p:txBody>
            <a:bodyPr wrap="square" lIns="0" tIns="0" rIns="0" bIns="0" rtlCol="0"/>
            <a:lstStyle/>
            <a:p/>
          </p:txBody>
        </p:sp>
        <p:sp>
          <p:nvSpPr>
            <p:cNvPr id="1175" name="object 1175" descr=""/>
            <p:cNvSpPr/>
            <p:nvPr/>
          </p:nvSpPr>
          <p:spPr>
            <a:xfrm>
              <a:off x="2963430" y="2105173"/>
              <a:ext cx="0" cy="81280"/>
            </a:xfrm>
            <a:custGeom>
              <a:avLst/>
              <a:gdLst/>
              <a:ahLst/>
              <a:cxnLst/>
              <a:rect l="l" t="t" r="r" b="b"/>
              <a:pathLst>
                <a:path w="0" h="81280">
                  <a:moveTo>
                    <a:pt x="0" y="0"/>
                  </a:moveTo>
                  <a:lnTo>
                    <a:pt x="0" y="81114"/>
                  </a:lnTo>
                </a:path>
              </a:pathLst>
            </a:custGeom>
            <a:ln w="3175">
              <a:solidFill>
                <a:srgbClr val="565658"/>
              </a:solidFill>
            </a:ln>
          </p:spPr>
          <p:txBody>
            <a:bodyPr wrap="square" lIns="0" tIns="0" rIns="0" bIns="0" rtlCol="0"/>
            <a:lstStyle/>
            <a:p/>
          </p:txBody>
        </p:sp>
        <p:sp>
          <p:nvSpPr>
            <p:cNvPr id="1176" name="object 1176" descr=""/>
            <p:cNvSpPr/>
            <p:nvPr/>
          </p:nvSpPr>
          <p:spPr>
            <a:xfrm>
              <a:off x="2982196" y="2104541"/>
              <a:ext cx="0" cy="1905"/>
            </a:xfrm>
            <a:custGeom>
              <a:avLst/>
              <a:gdLst/>
              <a:ahLst/>
              <a:cxnLst/>
              <a:rect l="l" t="t" r="r" b="b"/>
              <a:pathLst>
                <a:path w="0" h="1905">
                  <a:moveTo>
                    <a:pt x="0" y="0"/>
                  </a:moveTo>
                  <a:lnTo>
                    <a:pt x="0" y="1524"/>
                  </a:lnTo>
                </a:path>
              </a:pathLst>
            </a:custGeom>
            <a:ln w="3175">
              <a:solidFill>
                <a:srgbClr val="565658"/>
              </a:solidFill>
            </a:ln>
          </p:spPr>
          <p:txBody>
            <a:bodyPr wrap="square" lIns="0" tIns="0" rIns="0" bIns="0" rtlCol="0"/>
            <a:lstStyle/>
            <a:p/>
          </p:txBody>
        </p:sp>
        <p:sp>
          <p:nvSpPr>
            <p:cNvPr id="1177" name="object 1177" descr=""/>
            <p:cNvSpPr/>
            <p:nvPr/>
          </p:nvSpPr>
          <p:spPr>
            <a:xfrm>
              <a:off x="2982196" y="2106066"/>
              <a:ext cx="0" cy="5080"/>
            </a:xfrm>
            <a:custGeom>
              <a:avLst/>
              <a:gdLst/>
              <a:ahLst/>
              <a:cxnLst/>
              <a:rect l="l" t="t" r="r" b="b"/>
              <a:pathLst>
                <a:path w="0" h="5080">
                  <a:moveTo>
                    <a:pt x="0" y="0"/>
                  </a:moveTo>
                  <a:lnTo>
                    <a:pt x="0" y="4660"/>
                  </a:lnTo>
                </a:path>
              </a:pathLst>
            </a:custGeom>
            <a:ln w="3175">
              <a:solidFill>
                <a:srgbClr val="565658"/>
              </a:solidFill>
            </a:ln>
          </p:spPr>
          <p:txBody>
            <a:bodyPr wrap="square" lIns="0" tIns="0" rIns="0" bIns="0" rtlCol="0"/>
            <a:lstStyle/>
            <a:p/>
          </p:txBody>
        </p:sp>
        <p:sp>
          <p:nvSpPr>
            <p:cNvPr id="1178" name="object 1178" descr=""/>
            <p:cNvSpPr/>
            <p:nvPr/>
          </p:nvSpPr>
          <p:spPr>
            <a:xfrm>
              <a:off x="2982549" y="2106234"/>
              <a:ext cx="0" cy="4445"/>
            </a:xfrm>
            <a:custGeom>
              <a:avLst/>
              <a:gdLst/>
              <a:ahLst/>
              <a:cxnLst/>
              <a:rect l="l" t="t" r="r" b="b"/>
              <a:pathLst>
                <a:path w="0" h="4444">
                  <a:moveTo>
                    <a:pt x="0" y="0"/>
                  </a:moveTo>
                  <a:lnTo>
                    <a:pt x="0" y="3975"/>
                  </a:lnTo>
                </a:path>
              </a:pathLst>
            </a:custGeom>
            <a:ln w="3175">
              <a:solidFill>
                <a:srgbClr val="565658"/>
              </a:solidFill>
            </a:ln>
          </p:spPr>
          <p:txBody>
            <a:bodyPr wrap="square" lIns="0" tIns="0" rIns="0" bIns="0" rtlCol="0"/>
            <a:lstStyle/>
            <a:p/>
          </p:txBody>
        </p:sp>
        <p:sp>
          <p:nvSpPr>
            <p:cNvPr id="1179" name="object 1179" descr=""/>
            <p:cNvSpPr/>
            <p:nvPr/>
          </p:nvSpPr>
          <p:spPr>
            <a:xfrm>
              <a:off x="2982549" y="2104881"/>
              <a:ext cx="0" cy="1905"/>
            </a:xfrm>
            <a:custGeom>
              <a:avLst/>
              <a:gdLst/>
              <a:ahLst/>
              <a:cxnLst/>
              <a:rect l="l" t="t" r="r" b="b"/>
              <a:pathLst>
                <a:path w="0" h="1905">
                  <a:moveTo>
                    <a:pt x="0" y="0"/>
                  </a:moveTo>
                  <a:lnTo>
                    <a:pt x="0" y="1358"/>
                  </a:lnTo>
                </a:path>
              </a:pathLst>
            </a:custGeom>
            <a:ln w="3175">
              <a:solidFill>
                <a:srgbClr val="565658"/>
              </a:solidFill>
            </a:ln>
          </p:spPr>
          <p:txBody>
            <a:bodyPr wrap="square" lIns="0" tIns="0" rIns="0" bIns="0" rtlCol="0"/>
            <a:lstStyle/>
            <a:p/>
          </p:txBody>
        </p:sp>
        <p:sp>
          <p:nvSpPr>
            <p:cNvPr id="1180" name="object 1180" descr=""/>
            <p:cNvSpPr/>
            <p:nvPr/>
          </p:nvSpPr>
          <p:spPr>
            <a:xfrm>
              <a:off x="2978531" y="2105173"/>
              <a:ext cx="0" cy="81280"/>
            </a:xfrm>
            <a:custGeom>
              <a:avLst/>
              <a:gdLst/>
              <a:ahLst/>
              <a:cxnLst/>
              <a:rect l="l" t="t" r="r" b="b"/>
              <a:pathLst>
                <a:path w="0" h="81280">
                  <a:moveTo>
                    <a:pt x="0" y="0"/>
                  </a:moveTo>
                  <a:lnTo>
                    <a:pt x="0" y="81114"/>
                  </a:lnTo>
                </a:path>
              </a:pathLst>
            </a:custGeom>
            <a:ln w="3175">
              <a:solidFill>
                <a:srgbClr val="565658"/>
              </a:solidFill>
            </a:ln>
          </p:spPr>
          <p:txBody>
            <a:bodyPr wrap="square" lIns="0" tIns="0" rIns="0" bIns="0" rtlCol="0"/>
            <a:lstStyle/>
            <a:p/>
          </p:txBody>
        </p:sp>
        <p:sp>
          <p:nvSpPr>
            <p:cNvPr id="1181" name="object 1181" descr=""/>
            <p:cNvSpPr/>
            <p:nvPr/>
          </p:nvSpPr>
          <p:spPr>
            <a:xfrm>
              <a:off x="2978995" y="2110730"/>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1182" name="object 1182" descr=""/>
            <p:cNvSpPr/>
            <p:nvPr/>
          </p:nvSpPr>
          <p:spPr>
            <a:xfrm>
              <a:off x="2979008" y="2104646"/>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1183" name="object 1183" descr=""/>
            <p:cNvSpPr/>
            <p:nvPr/>
          </p:nvSpPr>
          <p:spPr>
            <a:xfrm>
              <a:off x="2959865" y="2105173"/>
              <a:ext cx="0" cy="81280"/>
            </a:xfrm>
            <a:custGeom>
              <a:avLst/>
              <a:gdLst/>
              <a:ahLst/>
              <a:cxnLst/>
              <a:rect l="l" t="t" r="r" b="b"/>
              <a:pathLst>
                <a:path w="0" h="81280">
                  <a:moveTo>
                    <a:pt x="0" y="0"/>
                  </a:moveTo>
                  <a:lnTo>
                    <a:pt x="0" y="81114"/>
                  </a:lnTo>
                </a:path>
              </a:pathLst>
            </a:custGeom>
            <a:ln w="3175">
              <a:solidFill>
                <a:srgbClr val="565658"/>
              </a:solidFill>
            </a:ln>
          </p:spPr>
          <p:txBody>
            <a:bodyPr wrap="square" lIns="0" tIns="0" rIns="0" bIns="0" rtlCol="0"/>
            <a:lstStyle/>
            <a:p/>
          </p:txBody>
        </p:sp>
        <p:sp>
          <p:nvSpPr>
            <p:cNvPr id="1184" name="object 1184" descr=""/>
            <p:cNvSpPr/>
            <p:nvPr/>
          </p:nvSpPr>
          <p:spPr>
            <a:xfrm>
              <a:off x="2978995" y="2104541"/>
              <a:ext cx="0" cy="1905"/>
            </a:xfrm>
            <a:custGeom>
              <a:avLst/>
              <a:gdLst/>
              <a:ahLst/>
              <a:cxnLst/>
              <a:rect l="l" t="t" r="r" b="b"/>
              <a:pathLst>
                <a:path w="0" h="1905">
                  <a:moveTo>
                    <a:pt x="0" y="0"/>
                  </a:moveTo>
                  <a:lnTo>
                    <a:pt x="0" y="1524"/>
                  </a:lnTo>
                </a:path>
              </a:pathLst>
            </a:custGeom>
            <a:ln w="3175">
              <a:solidFill>
                <a:srgbClr val="565658"/>
              </a:solidFill>
            </a:ln>
          </p:spPr>
          <p:txBody>
            <a:bodyPr wrap="square" lIns="0" tIns="0" rIns="0" bIns="0" rtlCol="0"/>
            <a:lstStyle/>
            <a:p/>
          </p:txBody>
        </p:sp>
        <p:sp>
          <p:nvSpPr>
            <p:cNvPr id="1185" name="object 1185" descr=""/>
            <p:cNvSpPr/>
            <p:nvPr/>
          </p:nvSpPr>
          <p:spPr>
            <a:xfrm>
              <a:off x="2959381" y="2105515"/>
              <a:ext cx="0" cy="55880"/>
            </a:xfrm>
            <a:custGeom>
              <a:avLst/>
              <a:gdLst/>
              <a:ahLst/>
              <a:cxnLst/>
              <a:rect l="l" t="t" r="r" b="b"/>
              <a:pathLst>
                <a:path w="0" h="55880">
                  <a:moveTo>
                    <a:pt x="0" y="0"/>
                  </a:moveTo>
                  <a:lnTo>
                    <a:pt x="0" y="55829"/>
                  </a:lnTo>
                </a:path>
              </a:pathLst>
            </a:custGeom>
            <a:ln w="3175">
              <a:solidFill>
                <a:srgbClr val="565658"/>
              </a:solidFill>
            </a:ln>
          </p:spPr>
          <p:txBody>
            <a:bodyPr wrap="square" lIns="0" tIns="0" rIns="0" bIns="0" rtlCol="0"/>
            <a:lstStyle/>
            <a:p/>
          </p:txBody>
        </p:sp>
        <p:sp>
          <p:nvSpPr>
            <p:cNvPr id="1186" name="object 1186" descr=""/>
            <p:cNvSpPr/>
            <p:nvPr/>
          </p:nvSpPr>
          <p:spPr>
            <a:xfrm>
              <a:off x="2978526" y="2105172"/>
              <a:ext cx="635" cy="81280"/>
            </a:xfrm>
            <a:custGeom>
              <a:avLst/>
              <a:gdLst/>
              <a:ahLst/>
              <a:cxnLst/>
              <a:rect l="l" t="t" r="r" b="b"/>
              <a:pathLst>
                <a:path w="635" h="81280">
                  <a:moveTo>
                    <a:pt x="469" y="342"/>
                  </a:moveTo>
                  <a:lnTo>
                    <a:pt x="241" y="139"/>
                  </a:lnTo>
                  <a:lnTo>
                    <a:pt x="0" y="0"/>
                  </a:lnTo>
                </a:path>
                <a:path w="635" h="81280">
                  <a:moveTo>
                    <a:pt x="469" y="342"/>
                  </a:moveTo>
                  <a:lnTo>
                    <a:pt x="469" y="80657"/>
                  </a:lnTo>
                </a:path>
              </a:pathLst>
            </a:custGeom>
            <a:ln w="3175">
              <a:solidFill>
                <a:srgbClr val="565658"/>
              </a:solidFill>
            </a:ln>
          </p:spPr>
          <p:txBody>
            <a:bodyPr wrap="square" lIns="0" tIns="0" rIns="0" bIns="0" rtlCol="0"/>
            <a:lstStyle/>
            <a:p/>
          </p:txBody>
        </p:sp>
        <p:sp>
          <p:nvSpPr>
            <p:cNvPr id="1187" name="object 1187" descr=""/>
            <p:cNvSpPr/>
            <p:nvPr/>
          </p:nvSpPr>
          <p:spPr>
            <a:xfrm>
              <a:off x="2962475" y="2105173"/>
              <a:ext cx="0" cy="81280"/>
            </a:xfrm>
            <a:custGeom>
              <a:avLst/>
              <a:gdLst/>
              <a:ahLst/>
              <a:cxnLst/>
              <a:rect l="l" t="t" r="r" b="b"/>
              <a:pathLst>
                <a:path w="0" h="81280">
                  <a:moveTo>
                    <a:pt x="0" y="0"/>
                  </a:moveTo>
                  <a:lnTo>
                    <a:pt x="0" y="81114"/>
                  </a:lnTo>
                </a:path>
              </a:pathLst>
            </a:custGeom>
            <a:ln w="3175">
              <a:solidFill>
                <a:srgbClr val="565658"/>
              </a:solidFill>
            </a:ln>
          </p:spPr>
          <p:txBody>
            <a:bodyPr wrap="square" lIns="0" tIns="0" rIns="0" bIns="0" rtlCol="0"/>
            <a:lstStyle/>
            <a:p/>
          </p:txBody>
        </p:sp>
        <p:sp>
          <p:nvSpPr>
            <p:cNvPr id="1188" name="object 1188" descr=""/>
            <p:cNvSpPr/>
            <p:nvPr/>
          </p:nvSpPr>
          <p:spPr>
            <a:xfrm>
              <a:off x="2962959" y="2105515"/>
              <a:ext cx="0" cy="80645"/>
            </a:xfrm>
            <a:custGeom>
              <a:avLst/>
              <a:gdLst/>
              <a:ahLst/>
              <a:cxnLst/>
              <a:rect l="l" t="t" r="r" b="b"/>
              <a:pathLst>
                <a:path w="0" h="80644">
                  <a:moveTo>
                    <a:pt x="0" y="0"/>
                  </a:moveTo>
                  <a:lnTo>
                    <a:pt x="0" y="80314"/>
                  </a:lnTo>
                </a:path>
              </a:pathLst>
            </a:custGeom>
            <a:ln w="3175">
              <a:solidFill>
                <a:srgbClr val="565658"/>
              </a:solidFill>
            </a:ln>
          </p:spPr>
          <p:txBody>
            <a:bodyPr wrap="square" lIns="0" tIns="0" rIns="0" bIns="0" rtlCol="0"/>
            <a:lstStyle/>
            <a:p/>
          </p:txBody>
        </p:sp>
        <p:sp>
          <p:nvSpPr>
            <p:cNvPr id="1189" name="object 1189" descr=""/>
            <p:cNvSpPr/>
            <p:nvPr/>
          </p:nvSpPr>
          <p:spPr>
            <a:xfrm>
              <a:off x="2962960" y="2105173"/>
              <a:ext cx="635" cy="635"/>
            </a:xfrm>
            <a:custGeom>
              <a:avLst/>
              <a:gdLst/>
              <a:ahLst/>
              <a:cxnLst/>
              <a:rect l="l" t="t" r="r" b="b"/>
              <a:pathLst>
                <a:path w="635" h="635">
                  <a:moveTo>
                    <a:pt x="469" y="0"/>
                  </a:moveTo>
                  <a:lnTo>
                    <a:pt x="203" y="152"/>
                  </a:lnTo>
                  <a:lnTo>
                    <a:pt x="0" y="330"/>
                  </a:lnTo>
                </a:path>
              </a:pathLst>
            </a:custGeom>
            <a:ln w="3175">
              <a:solidFill>
                <a:srgbClr val="565658"/>
              </a:solidFill>
            </a:ln>
          </p:spPr>
          <p:txBody>
            <a:bodyPr wrap="square" lIns="0" tIns="0" rIns="0" bIns="0" rtlCol="0"/>
            <a:lstStyle/>
            <a:p/>
          </p:txBody>
        </p:sp>
        <p:sp>
          <p:nvSpPr>
            <p:cNvPr id="1190" name="object 1190" descr=""/>
            <p:cNvSpPr/>
            <p:nvPr/>
          </p:nvSpPr>
          <p:spPr>
            <a:xfrm>
              <a:off x="2437726" y="2255000"/>
              <a:ext cx="635" cy="1270"/>
            </a:xfrm>
            <a:custGeom>
              <a:avLst/>
              <a:gdLst/>
              <a:ahLst/>
              <a:cxnLst/>
              <a:rect l="l" t="t" r="r" b="b"/>
              <a:pathLst>
                <a:path w="635" h="1269">
                  <a:moveTo>
                    <a:pt x="0" y="0"/>
                  </a:moveTo>
                  <a:lnTo>
                    <a:pt x="139" y="114"/>
                  </a:lnTo>
                  <a:lnTo>
                    <a:pt x="266" y="266"/>
                  </a:lnTo>
                  <a:lnTo>
                    <a:pt x="292" y="469"/>
                  </a:lnTo>
                  <a:lnTo>
                    <a:pt x="279" y="660"/>
                  </a:lnTo>
                </a:path>
              </a:pathLst>
            </a:custGeom>
            <a:ln w="3175">
              <a:solidFill>
                <a:srgbClr val="565658"/>
              </a:solidFill>
            </a:ln>
          </p:spPr>
          <p:txBody>
            <a:bodyPr wrap="square" lIns="0" tIns="0" rIns="0" bIns="0" rtlCol="0"/>
            <a:lstStyle/>
            <a:p/>
          </p:txBody>
        </p:sp>
        <p:sp>
          <p:nvSpPr>
            <p:cNvPr id="1191" name="object 1191" descr=""/>
            <p:cNvSpPr/>
            <p:nvPr/>
          </p:nvSpPr>
          <p:spPr>
            <a:xfrm>
              <a:off x="2424945" y="2337202"/>
              <a:ext cx="635" cy="635"/>
            </a:xfrm>
            <a:custGeom>
              <a:avLst/>
              <a:gdLst/>
              <a:ahLst/>
              <a:cxnLst/>
              <a:rect l="l" t="t" r="r" b="b"/>
              <a:pathLst>
                <a:path w="635" h="635">
                  <a:moveTo>
                    <a:pt x="0" y="0"/>
                  </a:moveTo>
                  <a:lnTo>
                    <a:pt x="165" y="76"/>
                  </a:lnTo>
                  <a:lnTo>
                    <a:pt x="292" y="241"/>
                  </a:lnTo>
                  <a:lnTo>
                    <a:pt x="368" y="393"/>
                  </a:lnTo>
                  <a:lnTo>
                    <a:pt x="381" y="596"/>
                  </a:lnTo>
                </a:path>
              </a:pathLst>
            </a:custGeom>
            <a:ln w="3175">
              <a:solidFill>
                <a:srgbClr val="565658"/>
              </a:solidFill>
            </a:ln>
          </p:spPr>
          <p:txBody>
            <a:bodyPr wrap="square" lIns="0" tIns="0" rIns="0" bIns="0" rtlCol="0"/>
            <a:lstStyle/>
            <a:p/>
          </p:txBody>
        </p:sp>
        <p:sp>
          <p:nvSpPr>
            <p:cNvPr id="1192" name="object 1192" descr=""/>
            <p:cNvSpPr/>
            <p:nvPr/>
          </p:nvSpPr>
          <p:spPr>
            <a:xfrm>
              <a:off x="2655604" y="2201009"/>
              <a:ext cx="635" cy="635"/>
            </a:xfrm>
            <a:custGeom>
              <a:avLst/>
              <a:gdLst/>
              <a:ahLst/>
              <a:cxnLst/>
              <a:rect l="l" t="t" r="r" b="b"/>
              <a:pathLst>
                <a:path w="635" h="635">
                  <a:moveTo>
                    <a:pt x="571" y="393"/>
                  </a:moveTo>
                  <a:lnTo>
                    <a:pt x="380" y="368"/>
                  </a:lnTo>
                  <a:lnTo>
                    <a:pt x="215" y="304"/>
                  </a:lnTo>
                  <a:lnTo>
                    <a:pt x="88" y="139"/>
                  </a:lnTo>
                  <a:lnTo>
                    <a:pt x="0" y="0"/>
                  </a:lnTo>
                </a:path>
              </a:pathLst>
            </a:custGeom>
            <a:ln w="3175">
              <a:solidFill>
                <a:srgbClr val="565658"/>
              </a:solidFill>
            </a:ln>
          </p:spPr>
          <p:txBody>
            <a:bodyPr wrap="square" lIns="0" tIns="0" rIns="0" bIns="0" rtlCol="0"/>
            <a:lstStyle/>
            <a:p/>
          </p:txBody>
        </p:sp>
        <p:sp>
          <p:nvSpPr>
            <p:cNvPr id="1193" name="object 1193" descr=""/>
            <p:cNvSpPr/>
            <p:nvPr/>
          </p:nvSpPr>
          <p:spPr>
            <a:xfrm>
              <a:off x="2654259" y="2195964"/>
              <a:ext cx="1905" cy="5080"/>
            </a:xfrm>
            <a:custGeom>
              <a:avLst/>
              <a:gdLst/>
              <a:ahLst/>
              <a:cxnLst/>
              <a:rect l="l" t="t" r="r" b="b"/>
              <a:pathLst>
                <a:path w="1905" h="5080">
                  <a:moveTo>
                    <a:pt x="1346" y="5041"/>
                  </a:moveTo>
                  <a:lnTo>
                    <a:pt x="1041" y="3835"/>
                  </a:lnTo>
                  <a:lnTo>
                    <a:pt x="507" y="1866"/>
                  </a:lnTo>
                  <a:lnTo>
                    <a:pt x="0" y="0"/>
                  </a:lnTo>
                </a:path>
              </a:pathLst>
            </a:custGeom>
            <a:ln w="3175">
              <a:solidFill>
                <a:srgbClr val="565658"/>
              </a:solidFill>
            </a:ln>
          </p:spPr>
          <p:txBody>
            <a:bodyPr wrap="square" lIns="0" tIns="0" rIns="0" bIns="0" rtlCol="0"/>
            <a:lstStyle/>
            <a:p/>
          </p:txBody>
        </p:sp>
        <p:sp>
          <p:nvSpPr>
            <p:cNvPr id="1194" name="object 1194" descr=""/>
            <p:cNvSpPr/>
            <p:nvPr/>
          </p:nvSpPr>
          <p:spPr>
            <a:xfrm>
              <a:off x="2867647" y="2186123"/>
              <a:ext cx="635" cy="635"/>
            </a:xfrm>
            <a:custGeom>
              <a:avLst/>
              <a:gdLst/>
              <a:ahLst/>
              <a:cxnLst/>
              <a:rect l="l" t="t" r="r" b="b"/>
              <a:pathLst>
                <a:path w="635" h="635">
                  <a:moveTo>
                    <a:pt x="558" y="0"/>
                  </a:moveTo>
                  <a:lnTo>
                    <a:pt x="330" y="63"/>
                  </a:lnTo>
                  <a:lnTo>
                    <a:pt x="165" y="127"/>
                  </a:lnTo>
                  <a:lnTo>
                    <a:pt x="25" y="177"/>
                  </a:lnTo>
                </a:path>
              </a:pathLst>
            </a:custGeom>
            <a:ln w="3175">
              <a:solidFill>
                <a:srgbClr val="565658"/>
              </a:solidFill>
            </a:ln>
          </p:spPr>
          <p:txBody>
            <a:bodyPr wrap="square" lIns="0" tIns="0" rIns="0" bIns="0" rtlCol="0"/>
            <a:lstStyle/>
            <a:p/>
          </p:txBody>
        </p:sp>
        <p:sp>
          <p:nvSpPr>
            <p:cNvPr id="1195" name="object 1195" descr=""/>
            <p:cNvSpPr/>
            <p:nvPr/>
          </p:nvSpPr>
          <p:spPr>
            <a:xfrm>
              <a:off x="2654264" y="2195797"/>
              <a:ext cx="635" cy="635"/>
            </a:xfrm>
            <a:custGeom>
              <a:avLst/>
              <a:gdLst/>
              <a:ahLst/>
              <a:cxnLst/>
              <a:rect l="l" t="t" r="r" b="b"/>
              <a:pathLst>
                <a:path w="635" h="635">
                  <a:moveTo>
                    <a:pt x="571" y="0"/>
                  </a:moveTo>
                  <a:lnTo>
                    <a:pt x="330" y="76"/>
                  </a:lnTo>
                  <a:lnTo>
                    <a:pt x="177" y="127"/>
                  </a:lnTo>
                  <a:lnTo>
                    <a:pt x="38" y="152"/>
                  </a:lnTo>
                </a:path>
              </a:pathLst>
            </a:custGeom>
            <a:ln w="3175">
              <a:solidFill>
                <a:srgbClr val="565658"/>
              </a:solidFill>
            </a:ln>
          </p:spPr>
          <p:txBody>
            <a:bodyPr wrap="square" lIns="0" tIns="0" rIns="0" bIns="0" rtlCol="0"/>
            <a:lstStyle/>
            <a:p/>
          </p:txBody>
        </p:sp>
        <p:sp>
          <p:nvSpPr>
            <p:cNvPr id="1196" name="object 1196" descr=""/>
            <p:cNvSpPr/>
            <p:nvPr/>
          </p:nvSpPr>
          <p:spPr>
            <a:xfrm>
              <a:off x="2630883" y="2081752"/>
              <a:ext cx="1270" cy="0"/>
            </a:xfrm>
            <a:custGeom>
              <a:avLst/>
              <a:gdLst/>
              <a:ahLst/>
              <a:cxnLst/>
              <a:rect l="l" t="t" r="r" b="b"/>
              <a:pathLst>
                <a:path w="1269" h="0">
                  <a:moveTo>
                    <a:pt x="1181" y="0"/>
                  </a:moveTo>
                  <a:lnTo>
                    <a:pt x="736" y="0"/>
                  </a:lnTo>
                  <a:lnTo>
                    <a:pt x="355" y="0"/>
                  </a:lnTo>
                  <a:lnTo>
                    <a:pt x="88" y="0"/>
                  </a:lnTo>
                </a:path>
              </a:pathLst>
            </a:custGeom>
            <a:ln w="3175">
              <a:solidFill>
                <a:srgbClr val="565658"/>
              </a:solidFill>
            </a:ln>
          </p:spPr>
          <p:txBody>
            <a:bodyPr wrap="square" lIns="0" tIns="0" rIns="0" bIns="0" rtlCol="0"/>
            <a:lstStyle/>
            <a:p/>
          </p:txBody>
        </p:sp>
        <p:sp>
          <p:nvSpPr>
            <p:cNvPr id="1197" name="object 1197" descr=""/>
            <p:cNvSpPr/>
            <p:nvPr/>
          </p:nvSpPr>
          <p:spPr>
            <a:xfrm>
              <a:off x="2761080" y="2077059"/>
              <a:ext cx="1905" cy="5080"/>
            </a:xfrm>
            <a:custGeom>
              <a:avLst/>
              <a:gdLst/>
              <a:ahLst/>
              <a:cxnLst/>
              <a:rect l="l" t="t" r="r" b="b"/>
              <a:pathLst>
                <a:path w="1905" h="5080">
                  <a:moveTo>
                    <a:pt x="0" y="4952"/>
                  </a:moveTo>
                  <a:lnTo>
                    <a:pt x="596" y="2705"/>
                  </a:lnTo>
                  <a:lnTo>
                    <a:pt x="1079" y="888"/>
                  </a:lnTo>
                  <a:lnTo>
                    <a:pt x="1320" y="0"/>
                  </a:lnTo>
                </a:path>
              </a:pathLst>
            </a:custGeom>
            <a:ln w="3175">
              <a:solidFill>
                <a:srgbClr val="565658"/>
              </a:solidFill>
            </a:ln>
          </p:spPr>
          <p:txBody>
            <a:bodyPr wrap="square" lIns="0" tIns="0" rIns="0" bIns="0" rtlCol="0"/>
            <a:lstStyle/>
            <a:p/>
          </p:txBody>
        </p:sp>
        <p:sp>
          <p:nvSpPr>
            <p:cNvPr id="1198" name="object 1198" descr=""/>
            <p:cNvSpPr/>
            <p:nvPr/>
          </p:nvSpPr>
          <p:spPr>
            <a:xfrm>
              <a:off x="2630887" y="2077001"/>
              <a:ext cx="0" cy="5080"/>
            </a:xfrm>
            <a:custGeom>
              <a:avLst/>
              <a:gdLst/>
              <a:ahLst/>
              <a:cxnLst/>
              <a:rect l="l" t="t" r="r" b="b"/>
              <a:pathLst>
                <a:path w="0" h="5080">
                  <a:moveTo>
                    <a:pt x="0" y="0"/>
                  </a:moveTo>
                  <a:lnTo>
                    <a:pt x="0" y="4737"/>
                  </a:lnTo>
                </a:path>
              </a:pathLst>
            </a:custGeom>
            <a:ln w="3175">
              <a:solidFill>
                <a:srgbClr val="565658"/>
              </a:solidFill>
            </a:ln>
          </p:spPr>
          <p:txBody>
            <a:bodyPr wrap="square" lIns="0" tIns="0" rIns="0" bIns="0" rtlCol="0"/>
            <a:lstStyle/>
            <a:p/>
          </p:txBody>
        </p:sp>
        <p:sp>
          <p:nvSpPr>
            <p:cNvPr id="1199" name="object 1199" descr=""/>
            <p:cNvSpPr/>
            <p:nvPr/>
          </p:nvSpPr>
          <p:spPr>
            <a:xfrm>
              <a:off x="2762394" y="2076650"/>
              <a:ext cx="635" cy="635"/>
            </a:xfrm>
            <a:custGeom>
              <a:avLst/>
              <a:gdLst/>
              <a:ahLst/>
              <a:cxnLst/>
              <a:rect l="l" t="t" r="r" b="b"/>
              <a:pathLst>
                <a:path w="635" h="635">
                  <a:moveTo>
                    <a:pt x="0" y="406"/>
                  </a:moveTo>
                  <a:lnTo>
                    <a:pt x="88" y="215"/>
                  </a:lnTo>
                  <a:lnTo>
                    <a:pt x="241" y="101"/>
                  </a:lnTo>
                  <a:lnTo>
                    <a:pt x="406" y="25"/>
                  </a:lnTo>
                  <a:lnTo>
                    <a:pt x="622" y="0"/>
                  </a:lnTo>
                </a:path>
              </a:pathLst>
            </a:custGeom>
            <a:ln w="3175">
              <a:solidFill>
                <a:srgbClr val="565658"/>
              </a:solidFill>
            </a:ln>
          </p:spPr>
          <p:txBody>
            <a:bodyPr wrap="square" lIns="0" tIns="0" rIns="0" bIns="0" rtlCol="0"/>
            <a:lstStyle/>
            <a:p/>
          </p:txBody>
        </p:sp>
        <p:sp>
          <p:nvSpPr>
            <p:cNvPr id="1200" name="object 1200" descr=""/>
            <p:cNvSpPr/>
            <p:nvPr/>
          </p:nvSpPr>
          <p:spPr>
            <a:xfrm>
              <a:off x="2630883" y="2075811"/>
              <a:ext cx="1270" cy="1270"/>
            </a:xfrm>
            <a:custGeom>
              <a:avLst/>
              <a:gdLst/>
              <a:ahLst/>
              <a:cxnLst/>
              <a:rect l="l" t="t" r="r" b="b"/>
              <a:pathLst>
                <a:path w="1269" h="1269">
                  <a:moveTo>
                    <a:pt x="1181" y="0"/>
                  </a:moveTo>
                  <a:lnTo>
                    <a:pt x="736" y="88"/>
                  </a:lnTo>
                  <a:lnTo>
                    <a:pt x="355" y="355"/>
                  </a:lnTo>
                  <a:lnTo>
                    <a:pt x="88" y="723"/>
                  </a:lnTo>
                  <a:lnTo>
                    <a:pt x="0" y="1193"/>
                  </a:lnTo>
                </a:path>
              </a:pathLst>
            </a:custGeom>
            <a:ln w="3175">
              <a:solidFill>
                <a:srgbClr val="565658"/>
              </a:solidFill>
            </a:ln>
          </p:spPr>
          <p:txBody>
            <a:bodyPr wrap="square" lIns="0" tIns="0" rIns="0" bIns="0" rtlCol="0"/>
            <a:lstStyle/>
            <a:p/>
          </p:txBody>
        </p:sp>
        <p:sp>
          <p:nvSpPr>
            <p:cNvPr id="1201" name="object 1201" descr=""/>
            <p:cNvSpPr/>
            <p:nvPr/>
          </p:nvSpPr>
          <p:spPr>
            <a:xfrm>
              <a:off x="2761080" y="2082012"/>
              <a:ext cx="635" cy="635"/>
            </a:xfrm>
            <a:custGeom>
              <a:avLst/>
              <a:gdLst/>
              <a:ahLst/>
              <a:cxnLst/>
              <a:rect l="l" t="t" r="r" b="b"/>
              <a:pathLst>
                <a:path w="635" h="635">
                  <a:moveTo>
                    <a:pt x="0" y="0"/>
                  </a:moveTo>
                  <a:lnTo>
                    <a:pt x="177" y="50"/>
                  </a:lnTo>
                  <a:lnTo>
                    <a:pt x="342" y="101"/>
                  </a:lnTo>
                  <a:lnTo>
                    <a:pt x="571" y="165"/>
                  </a:lnTo>
                </a:path>
              </a:pathLst>
            </a:custGeom>
            <a:ln w="3175">
              <a:solidFill>
                <a:srgbClr val="565658"/>
              </a:solidFill>
            </a:ln>
          </p:spPr>
          <p:txBody>
            <a:bodyPr wrap="square" lIns="0" tIns="0" rIns="0" bIns="0" rtlCol="0"/>
            <a:lstStyle/>
            <a:p/>
          </p:txBody>
        </p:sp>
        <p:sp>
          <p:nvSpPr>
            <p:cNvPr id="1202" name="object 1202" descr=""/>
            <p:cNvSpPr/>
            <p:nvPr/>
          </p:nvSpPr>
          <p:spPr>
            <a:xfrm>
              <a:off x="2749348" y="2076140"/>
              <a:ext cx="635" cy="635"/>
            </a:xfrm>
            <a:custGeom>
              <a:avLst/>
              <a:gdLst/>
              <a:ahLst/>
              <a:cxnLst/>
              <a:rect l="l" t="t" r="r" b="b"/>
              <a:pathLst>
                <a:path w="635" h="635">
                  <a:moveTo>
                    <a:pt x="0" y="0"/>
                  </a:moveTo>
                  <a:lnTo>
                    <a:pt x="190" y="38"/>
                  </a:lnTo>
                  <a:lnTo>
                    <a:pt x="342" y="114"/>
                  </a:lnTo>
                </a:path>
              </a:pathLst>
            </a:custGeom>
            <a:ln w="3175">
              <a:solidFill>
                <a:srgbClr val="565658"/>
              </a:solidFill>
            </a:ln>
          </p:spPr>
          <p:txBody>
            <a:bodyPr wrap="square" lIns="0" tIns="0" rIns="0" bIns="0" rtlCol="0"/>
            <a:lstStyle/>
            <a:p/>
          </p:txBody>
        </p:sp>
        <p:sp>
          <p:nvSpPr>
            <p:cNvPr id="1203" name="object 1203" descr=""/>
            <p:cNvSpPr/>
            <p:nvPr/>
          </p:nvSpPr>
          <p:spPr>
            <a:xfrm>
              <a:off x="2867647" y="2091235"/>
              <a:ext cx="635" cy="635"/>
            </a:xfrm>
            <a:custGeom>
              <a:avLst/>
              <a:gdLst/>
              <a:ahLst/>
              <a:cxnLst/>
              <a:rect l="l" t="t" r="r" b="b"/>
              <a:pathLst>
                <a:path w="635" h="635">
                  <a:moveTo>
                    <a:pt x="558" y="203"/>
                  </a:moveTo>
                  <a:lnTo>
                    <a:pt x="330" y="126"/>
                  </a:lnTo>
                  <a:lnTo>
                    <a:pt x="165" y="76"/>
                  </a:lnTo>
                  <a:lnTo>
                    <a:pt x="25" y="25"/>
                  </a:lnTo>
                </a:path>
              </a:pathLst>
            </a:custGeom>
            <a:ln w="3175">
              <a:solidFill>
                <a:srgbClr val="565658"/>
              </a:solidFill>
            </a:ln>
          </p:spPr>
          <p:txBody>
            <a:bodyPr wrap="square" lIns="0" tIns="0" rIns="0" bIns="0" rtlCol="0"/>
            <a:lstStyle/>
            <a:p/>
          </p:txBody>
        </p:sp>
        <p:sp>
          <p:nvSpPr>
            <p:cNvPr id="1204" name="object 1204" descr=""/>
            <p:cNvSpPr/>
            <p:nvPr/>
          </p:nvSpPr>
          <p:spPr>
            <a:xfrm>
              <a:off x="2749924" y="2076555"/>
              <a:ext cx="1905" cy="5080"/>
            </a:xfrm>
            <a:custGeom>
              <a:avLst/>
              <a:gdLst/>
              <a:ahLst/>
              <a:cxnLst/>
              <a:rect l="l" t="t" r="r" b="b"/>
              <a:pathLst>
                <a:path w="1905" h="5080">
                  <a:moveTo>
                    <a:pt x="0" y="0"/>
                  </a:moveTo>
                  <a:lnTo>
                    <a:pt x="304" y="1206"/>
                  </a:lnTo>
                  <a:lnTo>
                    <a:pt x="838" y="3162"/>
                  </a:lnTo>
                  <a:lnTo>
                    <a:pt x="1333" y="5029"/>
                  </a:lnTo>
                </a:path>
              </a:pathLst>
            </a:custGeom>
            <a:ln w="3175">
              <a:solidFill>
                <a:srgbClr val="565658"/>
              </a:solidFill>
            </a:ln>
          </p:spPr>
          <p:txBody>
            <a:bodyPr wrap="square" lIns="0" tIns="0" rIns="0" bIns="0" rtlCol="0"/>
            <a:lstStyle/>
            <a:p/>
          </p:txBody>
        </p:sp>
        <p:sp>
          <p:nvSpPr>
            <p:cNvPr id="1205" name="object 1205" descr=""/>
            <p:cNvSpPr/>
            <p:nvPr/>
          </p:nvSpPr>
          <p:spPr>
            <a:xfrm>
              <a:off x="2750694" y="2081600"/>
              <a:ext cx="635" cy="635"/>
            </a:xfrm>
            <a:custGeom>
              <a:avLst/>
              <a:gdLst/>
              <a:ahLst/>
              <a:cxnLst/>
              <a:rect l="l" t="t" r="r" b="b"/>
              <a:pathLst>
                <a:path w="635" h="635">
                  <a:moveTo>
                    <a:pt x="0" y="152"/>
                  </a:moveTo>
                  <a:lnTo>
                    <a:pt x="228" y="88"/>
                  </a:lnTo>
                  <a:lnTo>
                    <a:pt x="393" y="50"/>
                  </a:lnTo>
                  <a:lnTo>
                    <a:pt x="533" y="12"/>
                  </a:lnTo>
                </a:path>
              </a:pathLst>
            </a:custGeom>
            <a:ln w="3175">
              <a:solidFill>
                <a:srgbClr val="565658"/>
              </a:solidFill>
            </a:ln>
          </p:spPr>
          <p:txBody>
            <a:bodyPr wrap="square" lIns="0" tIns="0" rIns="0" bIns="0" rtlCol="0"/>
            <a:lstStyle/>
            <a:p/>
          </p:txBody>
        </p:sp>
        <p:sp>
          <p:nvSpPr>
            <p:cNvPr id="1206" name="object 1206" descr=""/>
            <p:cNvSpPr/>
            <p:nvPr/>
          </p:nvSpPr>
          <p:spPr>
            <a:xfrm>
              <a:off x="2751060" y="2190458"/>
              <a:ext cx="10795" cy="4445"/>
            </a:xfrm>
            <a:custGeom>
              <a:avLst/>
              <a:gdLst/>
              <a:ahLst/>
              <a:cxnLst/>
              <a:rect l="l" t="t" r="r" b="b"/>
              <a:pathLst>
                <a:path w="10794" h="4444">
                  <a:moveTo>
                    <a:pt x="0" y="3962"/>
                  </a:moveTo>
                  <a:lnTo>
                    <a:pt x="1066" y="1892"/>
                  </a:lnTo>
                  <a:lnTo>
                    <a:pt x="2895" y="508"/>
                  </a:lnTo>
                  <a:lnTo>
                    <a:pt x="5181" y="0"/>
                  </a:lnTo>
                  <a:lnTo>
                    <a:pt x="7429" y="508"/>
                  </a:lnTo>
                  <a:lnTo>
                    <a:pt x="9271" y="1892"/>
                  </a:lnTo>
                  <a:lnTo>
                    <a:pt x="10325" y="3962"/>
                  </a:lnTo>
                </a:path>
              </a:pathLst>
            </a:custGeom>
            <a:ln w="3175">
              <a:solidFill>
                <a:srgbClr val="565658"/>
              </a:solidFill>
            </a:ln>
          </p:spPr>
          <p:txBody>
            <a:bodyPr wrap="square" lIns="0" tIns="0" rIns="0" bIns="0" rtlCol="0"/>
            <a:lstStyle/>
            <a:p/>
          </p:txBody>
        </p:sp>
        <p:sp>
          <p:nvSpPr>
            <p:cNvPr id="1207" name="object 1207" descr=""/>
            <p:cNvSpPr/>
            <p:nvPr/>
          </p:nvSpPr>
          <p:spPr>
            <a:xfrm>
              <a:off x="2760818" y="2194420"/>
              <a:ext cx="635" cy="635"/>
            </a:xfrm>
            <a:custGeom>
              <a:avLst/>
              <a:gdLst/>
              <a:ahLst/>
              <a:cxnLst/>
              <a:rect l="l" t="t" r="r" b="b"/>
              <a:pathLst>
                <a:path w="635" h="635">
                  <a:moveTo>
                    <a:pt x="571" y="0"/>
                  </a:moveTo>
                  <a:lnTo>
                    <a:pt x="330" y="63"/>
                  </a:lnTo>
                  <a:lnTo>
                    <a:pt x="177" y="101"/>
                  </a:lnTo>
                  <a:lnTo>
                    <a:pt x="38" y="152"/>
                  </a:lnTo>
                </a:path>
              </a:pathLst>
            </a:custGeom>
            <a:ln w="3175">
              <a:solidFill>
                <a:srgbClr val="565658"/>
              </a:solidFill>
            </a:ln>
          </p:spPr>
          <p:txBody>
            <a:bodyPr wrap="square" lIns="0" tIns="0" rIns="0" bIns="0" rtlCol="0"/>
            <a:lstStyle/>
            <a:p/>
          </p:txBody>
        </p:sp>
        <p:sp>
          <p:nvSpPr>
            <p:cNvPr id="1208" name="object 1208" descr=""/>
            <p:cNvSpPr/>
            <p:nvPr/>
          </p:nvSpPr>
          <p:spPr>
            <a:xfrm>
              <a:off x="2751644" y="2191052"/>
              <a:ext cx="9525" cy="3810"/>
            </a:xfrm>
            <a:custGeom>
              <a:avLst/>
              <a:gdLst/>
              <a:ahLst/>
              <a:cxnLst/>
              <a:rect l="l" t="t" r="r" b="b"/>
              <a:pathLst>
                <a:path w="9525" h="3810">
                  <a:moveTo>
                    <a:pt x="9169" y="3517"/>
                  </a:moveTo>
                  <a:lnTo>
                    <a:pt x="8229" y="1689"/>
                  </a:lnTo>
                  <a:lnTo>
                    <a:pt x="6591" y="457"/>
                  </a:lnTo>
                  <a:lnTo>
                    <a:pt x="4597" y="0"/>
                  </a:lnTo>
                  <a:lnTo>
                    <a:pt x="2565" y="457"/>
                  </a:lnTo>
                  <a:lnTo>
                    <a:pt x="939" y="1689"/>
                  </a:lnTo>
                  <a:lnTo>
                    <a:pt x="0" y="3517"/>
                  </a:lnTo>
                </a:path>
              </a:pathLst>
            </a:custGeom>
            <a:ln w="3175">
              <a:solidFill>
                <a:srgbClr val="565658"/>
              </a:solidFill>
            </a:ln>
          </p:spPr>
          <p:txBody>
            <a:bodyPr wrap="square" lIns="0" tIns="0" rIns="0" bIns="0" rtlCol="0"/>
            <a:lstStyle/>
            <a:p/>
          </p:txBody>
        </p:sp>
        <p:sp>
          <p:nvSpPr>
            <p:cNvPr id="1209" name="object 1209" descr=""/>
            <p:cNvSpPr/>
            <p:nvPr/>
          </p:nvSpPr>
          <p:spPr>
            <a:xfrm>
              <a:off x="2751060" y="2083019"/>
              <a:ext cx="635" cy="635"/>
            </a:xfrm>
            <a:custGeom>
              <a:avLst/>
              <a:gdLst/>
              <a:ahLst/>
              <a:cxnLst/>
              <a:rect l="l" t="t" r="r" b="b"/>
              <a:pathLst>
                <a:path w="635" h="635">
                  <a:moveTo>
                    <a:pt x="0" y="114"/>
                  </a:moveTo>
                  <a:lnTo>
                    <a:pt x="241" y="63"/>
                  </a:lnTo>
                  <a:lnTo>
                    <a:pt x="393" y="0"/>
                  </a:lnTo>
                </a:path>
              </a:pathLst>
            </a:custGeom>
            <a:ln w="3175">
              <a:solidFill>
                <a:srgbClr val="565658"/>
              </a:solidFill>
            </a:ln>
          </p:spPr>
          <p:txBody>
            <a:bodyPr wrap="square" lIns="0" tIns="0" rIns="0" bIns="0" rtlCol="0"/>
            <a:lstStyle/>
            <a:p/>
          </p:txBody>
        </p:sp>
        <p:sp>
          <p:nvSpPr>
            <p:cNvPr id="1210" name="object 1210" descr=""/>
            <p:cNvSpPr/>
            <p:nvPr/>
          </p:nvSpPr>
          <p:spPr>
            <a:xfrm>
              <a:off x="2751060" y="2194420"/>
              <a:ext cx="635" cy="635"/>
            </a:xfrm>
            <a:custGeom>
              <a:avLst/>
              <a:gdLst/>
              <a:ahLst/>
              <a:cxnLst/>
              <a:rect l="l" t="t" r="r" b="b"/>
              <a:pathLst>
                <a:path w="635" h="635">
                  <a:moveTo>
                    <a:pt x="0" y="0"/>
                  </a:moveTo>
                  <a:lnTo>
                    <a:pt x="241" y="63"/>
                  </a:lnTo>
                  <a:lnTo>
                    <a:pt x="393" y="101"/>
                  </a:lnTo>
                  <a:lnTo>
                    <a:pt x="533" y="152"/>
                  </a:lnTo>
                </a:path>
              </a:pathLst>
            </a:custGeom>
            <a:ln w="3175">
              <a:solidFill>
                <a:srgbClr val="565658"/>
              </a:solidFill>
            </a:ln>
          </p:spPr>
          <p:txBody>
            <a:bodyPr wrap="square" lIns="0" tIns="0" rIns="0" bIns="0" rtlCol="0"/>
            <a:lstStyle/>
            <a:p/>
          </p:txBody>
        </p:sp>
        <p:sp>
          <p:nvSpPr>
            <p:cNvPr id="1211" name="object 1211" descr=""/>
            <p:cNvSpPr/>
            <p:nvPr/>
          </p:nvSpPr>
          <p:spPr>
            <a:xfrm>
              <a:off x="2751065" y="2083134"/>
              <a:ext cx="10795" cy="4445"/>
            </a:xfrm>
            <a:custGeom>
              <a:avLst/>
              <a:gdLst/>
              <a:ahLst/>
              <a:cxnLst/>
              <a:rect l="l" t="t" r="r" b="b"/>
              <a:pathLst>
                <a:path w="10794" h="4444">
                  <a:moveTo>
                    <a:pt x="10325" y="0"/>
                  </a:moveTo>
                  <a:lnTo>
                    <a:pt x="9270" y="2057"/>
                  </a:lnTo>
                  <a:lnTo>
                    <a:pt x="7416" y="3467"/>
                  </a:lnTo>
                  <a:lnTo>
                    <a:pt x="5156" y="3962"/>
                  </a:lnTo>
                  <a:lnTo>
                    <a:pt x="2895" y="3467"/>
                  </a:lnTo>
                  <a:lnTo>
                    <a:pt x="1066" y="2057"/>
                  </a:lnTo>
                  <a:lnTo>
                    <a:pt x="0" y="0"/>
                  </a:lnTo>
                </a:path>
              </a:pathLst>
            </a:custGeom>
            <a:ln w="3175">
              <a:solidFill>
                <a:srgbClr val="565658"/>
              </a:solidFill>
            </a:ln>
          </p:spPr>
          <p:txBody>
            <a:bodyPr wrap="square" lIns="0" tIns="0" rIns="0" bIns="0" rtlCol="0"/>
            <a:lstStyle/>
            <a:p/>
          </p:txBody>
        </p:sp>
        <p:sp>
          <p:nvSpPr>
            <p:cNvPr id="1212" name="object 1212" descr=""/>
            <p:cNvSpPr/>
            <p:nvPr/>
          </p:nvSpPr>
          <p:spPr>
            <a:xfrm>
              <a:off x="2751642" y="2082972"/>
              <a:ext cx="9525" cy="3810"/>
            </a:xfrm>
            <a:custGeom>
              <a:avLst/>
              <a:gdLst/>
              <a:ahLst/>
              <a:cxnLst/>
              <a:rect l="l" t="t" r="r" b="b"/>
              <a:pathLst>
                <a:path w="9525" h="3810">
                  <a:moveTo>
                    <a:pt x="0" y="0"/>
                  </a:moveTo>
                  <a:lnTo>
                    <a:pt x="939" y="1841"/>
                  </a:lnTo>
                  <a:lnTo>
                    <a:pt x="2590" y="3073"/>
                  </a:lnTo>
                  <a:lnTo>
                    <a:pt x="4572" y="3530"/>
                  </a:lnTo>
                  <a:lnTo>
                    <a:pt x="6604" y="3073"/>
                  </a:lnTo>
                  <a:lnTo>
                    <a:pt x="8229" y="1841"/>
                  </a:lnTo>
                  <a:lnTo>
                    <a:pt x="9169" y="0"/>
                  </a:lnTo>
                </a:path>
              </a:pathLst>
            </a:custGeom>
            <a:ln w="3175">
              <a:solidFill>
                <a:srgbClr val="565658"/>
              </a:solidFill>
            </a:ln>
          </p:spPr>
          <p:txBody>
            <a:bodyPr wrap="square" lIns="0" tIns="0" rIns="0" bIns="0" rtlCol="0"/>
            <a:lstStyle/>
            <a:p/>
          </p:txBody>
        </p:sp>
        <p:sp>
          <p:nvSpPr>
            <p:cNvPr id="1213" name="object 1213" descr=""/>
            <p:cNvSpPr/>
            <p:nvPr/>
          </p:nvSpPr>
          <p:spPr>
            <a:xfrm>
              <a:off x="2760818" y="2082969"/>
              <a:ext cx="635" cy="635"/>
            </a:xfrm>
            <a:custGeom>
              <a:avLst/>
              <a:gdLst/>
              <a:ahLst/>
              <a:cxnLst/>
              <a:rect l="l" t="t" r="r" b="b"/>
              <a:pathLst>
                <a:path w="635" h="635">
                  <a:moveTo>
                    <a:pt x="571" y="165"/>
                  </a:moveTo>
                  <a:lnTo>
                    <a:pt x="330" y="114"/>
                  </a:lnTo>
                  <a:lnTo>
                    <a:pt x="177" y="50"/>
                  </a:lnTo>
                  <a:lnTo>
                    <a:pt x="38" y="12"/>
                  </a:lnTo>
                </a:path>
              </a:pathLst>
            </a:custGeom>
            <a:ln w="3175">
              <a:solidFill>
                <a:srgbClr val="565658"/>
              </a:solidFill>
            </a:ln>
          </p:spPr>
          <p:txBody>
            <a:bodyPr wrap="square" lIns="0" tIns="0" rIns="0" bIns="0" rtlCol="0"/>
            <a:lstStyle/>
            <a:p/>
          </p:txBody>
        </p:sp>
        <p:sp>
          <p:nvSpPr>
            <p:cNvPr id="1214" name="object 1214" descr=""/>
            <p:cNvSpPr/>
            <p:nvPr/>
          </p:nvSpPr>
          <p:spPr>
            <a:xfrm>
              <a:off x="2857897" y="2186877"/>
              <a:ext cx="635" cy="635"/>
            </a:xfrm>
            <a:custGeom>
              <a:avLst/>
              <a:gdLst/>
              <a:ahLst/>
              <a:cxnLst/>
              <a:rect l="l" t="t" r="r" b="b"/>
              <a:pathLst>
                <a:path w="635" h="635">
                  <a:moveTo>
                    <a:pt x="596" y="114"/>
                  </a:moveTo>
                  <a:lnTo>
                    <a:pt x="406" y="88"/>
                  </a:lnTo>
                  <a:lnTo>
                    <a:pt x="241" y="38"/>
                  </a:lnTo>
                  <a:lnTo>
                    <a:pt x="0" y="0"/>
                  </a:lnTo>
                </a:path>
              </a:pathLst>
            </a:custGeom>
            <a:ln w="3175">
              <a:solidFill>
                <a:srgbClr val="565658"/>
              </a:solidFill>
            </a:ln>
          </p:spPr>
          <p:txBody>
            <a:bodyPr wrap="square" lIns="0" tIns="0" rIns="0" bIns="0" rtlCol="0"/>
            <a:lstStyle/>
            <a:p/>
          </p:txBody>
        </p:sp>
        <p:sp>
          <p:nvSpPr>
            <p:cNvPr id="1215" name="object 1215" descr=""/>
            <p:cNvSpPr/>
            <p:nvPr/>
          </p:nvSpPr>
          <p:spPr>
            <a:xfrm>
              <a:off x="2644145" y="2083134"/>
              <a:ext cx="10795" cy="4445"/>
            </a:xfrm>
            <a:custGeom>
              <a:avLst/>
              <a:gdLst/>
              <a:ahLst/>
              <a:cxnLst/>
              <a:rect l="l" t="t" r="r" b="b"/>
              <a:pathLst>
                <a:path w="10794" h="4444">
                  <a:moveTo>
                    <a:pt x="10312" y="0"/>
                  </a:moveTo>
                  <a:lnTo>
                    <a:pt x="9258" y="2057"/>
                  </a:lnTo>
                  <a:lnTo>
                    <a:pt x="7416" y="3467"/>
                  </a:lnTo>
                  <a:lnTo>
                    <a:pt x="5143" y="3962"/>
                  </a:lnTo>
                  <a:lnTo>
                    <a:pt x="2882" y="3467"/>
                  </a:lnTo>
                  <a:lnTo>
                    <a:pt x="1054" y="2057"/>
                  </a:lnTo>
                  <a:lnTo>
                    <a:pt x="0" y="0"/>
                  </a:lnTo>
                </a:path>
              </a:pathLst>
            </a:custGeom>
            <a:ln w="3175">
              <a:solidFill>
                <a:srgbClr val="565658"/>
              </a:solidFill>
            </a:ln>
          </p:spPr>
          <p:txBody>
            <a:bodyPr wrap="square" lIns="0" tIns="0" rIns="0" bIns="0" rtlCol="0"/>
            <a:lstStyle/>
            <a:p/>
          </p:txBody>
        </p:sp>
        <p:sp>
          <p:nvSpPr>
            <p:cNvPr id="1216" name="object 1216" descr=""/>
            <p:cNvSpPr/>
            <p:nvPr/>
          </p:nvSpPr>
          <p:spPr>
            <a:xfrm>
              <a:off x="2644138" y="2082969"/>
              <a:ext cx="635" cy="635"/>
            </a:xfrm>
            <a:custGeom>
              <a:avLst/>
              <a:gdLst/>
              <a:ahLst/>
              <a:cxnLst/>
              <a:rect l="l" t="t" r="r" b="b"/>
              <a:pathLst>
                <a:path w="635" h="635">
                  <a:moveTo>
                    <a:pt x="0" y="165"/>
                  </a:moveTo>
                  <a:lnTo>
                    <a:pt x="228" y="114"/>
                  </a:lnTo>
                  <a:lnTo>
                    <a:pt x="393" y="50"/>
                  </a:lnTo>
                  <a:lnTo>
                    <a:pt x="533" y="12"/>
                  </a:lnTo>
                </a:path>
              </a:pathLst>
            </a:custGeom>
            <a:ln w="3175">
              <a:solidFill>
                <a:srgbClr val="565658"/>
              </a:solidFill>
            </a:ln>
          </p:spPr>
          <p:txBody>
            <a:bodyPr wrap="square" lIns="0" tIns="0" rIns="0" bIns="0" rtlCol="0"/>
            <a:lstStyle/>
            <a:p/>
          </p:txBody>
        </p:sp>
        <p:sp>
          <p:nvSpPr>
            <p:cNvPr id="1217" name="object 1217" descr=""/>
            <p:cNvSpPr/>
            <p:nvPr/>
          </p:nvSpPr>
          <p:spPr>
            <a:xfrm>
              <a:off x="2644715" y="2082972"/>
              <a:ext cx="9525" cy="3810"/>
            </a:xfrm>
            <a:custGeom>
              <a:avLst/>
              <a:gdLst/>
              <a:ahLst/>
              <a:cxnLst/>
              <a:rect l="l" t="t" r="r" b="b"/>
              <a:pathLst>
                <a:path w="9525" h="3810">
                  <a:moveTo>
                    <a:pt x="0" y="0"/>
                  </a:moveTo>
                  <a:lnTo>
                    <a:pt x="939" y="1841"/>
                  </a:lnTo>
                  <a:lnTo>
                    <a:pt x="2578" y="3073"/>
                  </a:lnTo>
                  <a:lnTo>
                    <a:pt x="4572" y="3530"/>
                  </a:lnTo>
                  <a:lnTo>
                    <a:pt x="6591" y="3073"/>
                  </a:lnTo>
                  <a:lnTo>
                    <a:pt x="8229" y="1841"/>
                  </a:lnTo>
                  <a:lnTo>
                    <a:pt x="9169" y="0"/>
                  </a:lnTo>
                </a:path>
              </a:pathLst>
            </a:custGeom>
            <a:ln w="3175">
              <a:solidFill>
                <a:srgbClr val="565658"/>
              </a:solidFill>
            </a:ln>
          </p:spPr>
          <p:txBody>
            <a:bodyPr wrap="square" lIns="0" tIns="0" rIns="0" bIns="0" rtlCol="0"/>
            <a:lstStyle/>
            <a:p/>
          </p:txBody>
        </p:sp>
        <p:sp>
          <p:nvSpPr>
            <p:cNvPr id="1218" name="object 1218" descr=""/>
            <p:cNvSpPr/>
            <p:nvPr/>
          </p:nvSpPr>
          <p:spPr>
            <a:xfrm>
              <a:off x="2750694" y="2195797"/>
              <a:ext cx="635" cy="635"/>
            </a:xfrm>
            <a:custGeom>
              <a:avLst/>
              <a:gdLst/>
              <a:ahLst/>
              <a:cxnLst/>
              <a:rect l="l" t="t" r="r" b="b"/>
              <a:pathLst>
                <a:path w="635" h="635">
                  <a:moveTo>
                    <a:pt x="0" y="0"/>
                  </a:moveTo>
                  <a:lnTo>
                    <a:pt x="228" y="76"/>
                  </a:lnTo>
                  <a:lnTo>
                    <a:pt x="393" y="127"/>
                  </a:lnTo>
                  <a:lnTo>
                    <a:pt x="533" y="152"/>
                  </a:lnTo>
                </a:path>
              </a:pathLst>
            </a:custGeom>
            <a:ln w="3175">
              <a:solidFill>
                <a:srgbClr val="565658"/>
              </a:solidFill>
            </a:ln>
          </p:spPr>
          <p:txBody>
            <a:bodyPr wrap="square" lIns="0" tIns="0" rIns="0" bIns="0" rtlCol="0"/>
            <a:lstStyle/>
            <a:p/>
          </p:txBody>
        </p:sp>
        <p:sp>
          <p:nvSpPr>
            <p:cNvPr id="1219" name="object 1219" descr=""/>
            <p:cNvSpPr/>
            <p:nvPr/>
          </p:nvSpPr>
          <p:spPr>
            <a:xfrm>
              <a:off x="2654063" y="2083019"/>
              <a:ext cx="635" cy="635"/>
            </a:xfrm>
            <a:custGeom>
              <a:avLst/>
              <a:gdLst/>
              <a:ahLst/>
              <a:cxnLst/>
              <a:rect l="l" t="t" r="r" b="b"/>
              <a:pathLst>
                <a:path w="635" h="635">
                  <a:moveTo>
                    <a:pt x="393" y="114"/>
                  </a:moveTo>
                  <a:lnTo>
                    <a:pt x="165" y="63"/>
                  </a:lnTo>
                  <a:lnTo>
                    <a:pt x="0" y="0"/>
                  </a:lnTo>
                </a:path>
              </a:pathLst>
            </a:custGeom>
            <a:ln w="3175">
              <a:solidFill>
                <a:srgbClr val="565658"/>
              </a:solidFill>
            </a:ln>
          </p:spPr>
          <p:txBody>
            <a:bodyPr wrap="square" lIns="0" tIns="0" rIns="0" bIns="0" rtlCol="0"/>
            <a:lstStyle/>
            <a:p/>
          </p:txBody>
        </p:sp>
        <p:sp>
          <p:nvSpPr>
            <p:cNvPr id="1220" name="object 1220" descr=""/>
            <p:cNvSpPr/>
            <p:nvPr/>
          </p:nvSpPr>
          <p:spPr>
            <a:xfrm>
              <a:off x="2939207" y="2134189"/>
              <a:ext cx="3810" cy="9525"/>
            </a:xfrm>
            <a:custGeom>
              <a:avLst/>
              <a:gdLst/>
              <a:ahLst/>
              <a:cxnLst/>
              <a:rect l="l" t="t" r="r" b="b"/>
              <a:pathLst>
                <a:path w="3810" h="9525">
                  <a:moveTo>
                    <a:pt x="3505" y="0"/>
                  </a:moveTo>
                  <a:lnTo>
                    <a:pt x="1689" y="952"/>
                  </a:lnTo>
                  <a:lnTo>
                    <a:pt x="431" y="2578"/>
                  </a:lnTo>
                  <a:lnTo>
                    <a:pt x="0" y="4597"/>
                  </a:lnTo>
                  <a:lnTo>
                    <a:pt x="431" y="6604"/>
                  </a:lnTo>
                  <a:lnTo>
                    <a:pt x="1689" y="8229"/>
                  </a:lnTo>
                  <a:lnTo>
                    <a:pt x="3505" y="9169"/>
                  </a:lnTo>
                </a:path>
              </a:pathLst>
            </a:custGeom>
            <a:ln w="3175">
              <a:solidFill>
                <a:srgbClr val="565658"/>
              </a:solidFill>
            </a:ln>
          </p:spPr>
          <p:txBody>
            <a:bodyPr wrap="square" lIns="0" tIns="0" rIns="0" bIns="0" rtlCol="0"/>
            <a:lstStyle/>
            <a:p/>
          </p:txBody>
        </p:sp>
        <p:sp>
          <p:nvSpPr>
            <p:cNvPr id="1221" name="object 1221" descr=""/>
            <p:cNvSpPr/>
            <p:nvPr/>
          </p:nvSpPr>
          <p:spPr>
            <a:xfrm>
              <a:off x="2942560" y="2143372"/>
              <a:ext cx="635" cy="635"/>
            </a:xfrm>
            <a:custGeom>
              <a:avLst/>
              <a:gdLst/>
              <a:ahLst/>
              <a:cxnLst/>
              <a:rect l="l" t="t" r="r" b="b"/>
              <a:pathLst>
                <a:path w="635" h="635">
                  <a:moveTo>
                    <a:pt x="152" y="0"/>
                  </a:moveTo>
                  <a:lnTo>
                    <a:pt x="101" y="165"/>
                  </a:lnTo>
                  <a:lnTo>
                    <a:pt x="63" y="355"/>
                  </a:lnTo>
                  <a:lnTo>
                    <a:pt x="0" y="571"/>
                  </a:lnTo>
                </a:path>
              </a:pathLst>
            </a:custGeom>
            <a:ln w="3175">
              <a:solidFill>
                <a:srgbClr val="565658"/>
              </a:solidFill>
            </a:ln>
          </p:spPr>
          <p:txBody>
            <a:bodyPr wrap="square" lIns="0" tIns="0" rIns="0" bIns="0" rtlCol="0"/>
            <a:lstStyle/>
            <a:p/>
          </p:txBody>
        </p:sp>
        <p:sp>
          <p:nvSpPr>
            <p:cNvPr id="1222" name="object 1222" descr=""/>
            <p:cNvSpPr/>
            <p:nvPr/>
          </p:nvSpPr>
          <p:spPr>
            <a:xfrm>
              <a:off x="2938589" y="2133605"/>
              <a:ext cx="4445" cy="10795"/>
            </a:xfrm>
            <a:custGeom>
              <a:avLst/>
              <a:gdLst/>
              <a:ahLst/>
              <a:cxnLst/>
              <a:rect l="l" t="t" r="r" b="b"/>
              <a:pathLst>
                <a:path w="4444" h="10794">
                  <a:moveTo>
                    <a:pt x="3975" y="10337"/>
                  </a:moveTo>
                  <a:lnTo>
                    <a:pt x="1904" y="9258"/>
                  </a:lnTo>
                  <a:lnTo>
                    <a:pt x="507" y="7429"/>
                  </a:lnTo>
                  <a:lnTo>
                    <a:pt x="0" y="5168"/>
                  </a:lnTo>
                  <a:lnTo>
                    <a:pt x="507" y="2908"/>
                  </a:lnTo>
                  <a:lnTo>
                    <a:pt x="1904" y="1079"/>
                  </a:lnTo>
                  <a:lnTo>
                    <a:pt x="3975" y="0"/>
                  </a:lnTo>
                </a:path>
              </a:pathLst>
            </a:custGeom>
            <a:ln w="3175">
              <a:solidFill>
                <a:srgbClr val="565658"/>
              </a:solidFill>
            </a:ln>
          </p:spPr>
          <p:txBody>
            <a:bodyPr wrap="square" lIns="0" tIns="0" rIns="0" bIns="0" rtlCol="0"/>
            <a:lstStyle/>
            <a:p/>
          </p:txBody>
        </p:sp>
        <p:sp>
          <p:nvSpPr>
            <p:cNvPr id="1223" name="object 1223" descr=""/>
            <p:cNvSpPr/>
            <p:nvPr/>
          </p:nvSpPr>
          <p:spPr>
            <a:xfrm>
              <a:off x="2942560" y="2133618"/>
              <a:ext cx="635" cy="635"/>
            </a:xfrm>
            <a:custGeom>
              <a:avLst/>
              <a:gdLst/>
              <a:ahLst/>
              <a:cxnLst/>
              <a:rect l="l" t="t" r="r" b="b"/>
              <a:pathLst>
                <a:path w="635" h="635">
                  <a:moveTo>
                    <a:pt x="152" y="571"/>
                  </a:moveTo>
                  <a:lnTo>
                    <a:pt x="101" y="406"/>
                  </a:lnTo>
                  <a:lnTo>
                    <a:pt x="63" y="215"/>
                  </a:lnTo>
                  <a:lnTo>
                    <a:pt x="0" y="0"/>
                  </a:lnTo>
                </a:path>
              </a:pathLst>
            </a:custGeom>
            <a:ln w="3175">
              <a:solidFill>
                <a:srgbClr val="565658"/>
              </a:solidFill>
            </a:ln>
          </p:spPr>
          <p:txBody>
            <a:bodyPr wrap="square" lIns="0" tIns="0" rIns="0" bIns="0" rtlCol="0"/>
            <a:lstStyle/>
            <a:p/>
          </p:txBody>
        </p:sp>
        <p:sp>
          <p:nvSpPr>
            <p:cNvPr id="1224" name="object 1224" descr=""/>
            <p:cNvSpPr/>
            <p:nvPr/>
          </p:nvSpPr>
          <p:spPr>
            <a:xfrm>
              <a:off x="2644143" y="2194405"/>
              <a:ext cx="635" cy="635"/>
            </a:xfrm>
            <a:custGeom>
              <a:avLst/>
              <a:gdLst/>
              <a:ahLst/>
              <a:cxnLst/>
              <a:rect l="l" t="t" r="r" b="b"/>
              <a:pathLst>
                <a:path w="635" h="635">
                  <a:moveTo>
                    <a:pt x="571" y="165"/>
                  </a:moveTo>
                  <a:lnTo>
                    <a:pt x="380" y="139"/>
                  </a:lnTo>
                  <a:lnTo>
                    <a:pt x="215" y="88"/>
                  </a:lnTo>
                  <a:lnTo>
                    <a:pt x="0" y="0"/>
                  </a:lnTo>
                </a:path>
              </a:pathLst>
            </a:custGeom>
            <a:ln w="3175">
              <a:solidFill>
                <a:srgbClr val="565658"/>
              </a:solidFill>
            </a:ln>
          </p:spPr>
          <p:txBody>
            <a:bodyPr wrap="square" lIns="0" tIns="0" rIns="0" bIns="0" rtlCol="0"/>
            <a:lstStyle/>
            <a:p/>
          </p:txBody>
        </p:sp>
        <p:sp>
          <p:nvSpPr>
            <p:cNvPr id="1225" name="object 1225" descr=""/>
            <p:cNvSpPr/>
            <p:nvPr/>
          </p:nvSpPr>
          <p:spPr>
            <a:xfrm>
              <a:off x="2643760" y="2081600"/>
              <a:ext cx="635" cy="635"/>
            </a:xfrm>
            <a:custGeom>
              <a:avLst/>
              <a:gdLst/>
              <a:ahLst/>
              <a:cxnLst/>
              <a:rect l="l" t="t" r="r" b="b"/>
              <a:pathLst>
                <a:path w="635" h="635">
                  <a:moveTo>
                    <a:pt x="0" y="152"/>
                  </a:moveTo>
                  <a:lnTo>
                    <a:pt x="228" y="88"/>
                  </a:lnTo>
                  <a:lnTo>
                    <a:pt x="393" y="50"/>
                  </a:lnTo>
                  <a:lnTo>
                    <a:pt x="533" y="12"/>
                  </a:lnTo>
                </a:path>
              </a:pathLst>
            </a:custGeom>
            <a:ln w="3175">
              <a:solidFill>
                <a:srgbClr val="565658"/>
              </a:solidFill>
            </a:ln>
          </p:spPr>
          <p:txBody>
            <a:bodyPr wrap="square" lIns="0" tIns="0" rIns="0" bIns="0" rtlCol="0"/>
            <a:lstStyle/>
            <a:p/>
          </p:txBody>
        </p:sp>
        <p:sp>
          <p:nvSpPr>
            <p:cNvPr id="1226" name="object 1226" descr=""/>
            <p:cNvSpPr/>
            <p:nvPr/>
          </p:nvSpPr>
          <p:spPr>
            <a:xfrm>
              <a:off x="2857632" y="2188278"/>
              <a:ext cx="635" cy="635"/>
            </a:xfrm>
            <a:custGeom>
              <a:avLst/>
              <a:gdLst/>
              <a:ahLst/>
              <a:cxnLst/>
              <a:rect l="l" t="t" r="r" b="b"/>
              <a:pathLst>
                <a:path w="635" h="635">
                  <a:moveTo>
                    <a:pt x="584" y="114"/>
                  </a:moveTo>
                  <a:lnTo>
                    <a:pt x="393" y="88"/>
                  </a:lnTo>
                  <a:lnTo>
                    <a:pt x="241" y="38"/>
                  </a:lnTo>
                  <a:lnTo>
                    <a:pt x="0" y="0"/>
                  </a:lnTo>
                </a:path>
              </a:pathLst>
            </a:custGeom>
            <a:ln w="3175">
              <a:solidFill>
                <a:srgbClr val="565658"/>
              </a:solidFill>
            </a:ln>
          </p:spPr>
          <p:txBody>
            <a:bodyPr wrap="square" lIns="0" tIns="0" rIns="0" bIns="0" rtlCol="0"/>
            <a:lstStyle/>
            <a:p/>
          </p:txBody>
        </p:sp>
        <p:sp>
          <p:nvSpPr>
            <p:cNvPr id="1227" name="object 1227" descr=""/>
            <p:cNvSpPr/>
            <p:nvPr/>
          </p:nvSpPr>
          <p:spPr>
            <a:xfrm>
              <a:off x="2857900" y="2182549"/>
              <a:ext cx="10795" cy="4445"/>
            </a:xfrm>
            <a:custGeom>
              <a:avLst/>
              <a:gdLst/>
              <a:ahLst/>
              <a:cxnLst/>
              <a:rect l="l" t="t" r="r" b="b"/>
              <a:pathLst>
                <a:path w="10794" h="4444">
                  <a:moveTo>
                    <a:pt x="0" y="4330"/>
                  </a:moveTo>
                  <a:lnTo>
                    <a:pt x="914" y="2197"/>
                  </a:lnTo>
                  <a:lnTo>
                    <a:pt x="2654" y="660"/>
                  </a:lnTo>
                  <a:lnTo>
                    <a:pt x="4851" y="0"/>
                  </a:lnTo>
                  <a:lnTo>
                    <a:pt x="7150" y="342"/>
                  </a:lnTo>
                  <a:lnTo>
                    <a:pt x="9067" y="1612"/>
                  </a:lnTo>
                  <a:lnTo>
                    <a:pt x="10312" y="3568"/>
                  </a:lnTo>
                </a:path>
              </a:pathLst>
            </a:custGeom>
            <a:ln w="3175">
              <a:solidFill>
                <a:srgbClr val="565658"/>
              </a:solidFill>
            </a:ln>
          </p:spPr>
          <p:txBody>
            <a:bodyPr wrap="square" lIns="0" tIns="0" rIns="0" bIns="0" rtlCol="0"/>
            <a:lstStyle/>
            <a:p/>
          </p:txBody>
        </p:sp>
        <p:sp>
          <p:nvSpPr>
            <p:cNvPr id="1228" name="object 1228" descr=""/>
            <p:cNvSpPr/>
            <p:nvPr/>
          </p:nvSpPr>
          <p:spPr>
            <a:xfrm>
              <a:off x="2858498" y="2183141"/>
              <a:ext cx="9525" cy="4445"/>
            </a:xfrm>
            <a:custGeom>
              <a:avLst/>
              <a:gdLst/>
              <a:ahLst/>
              <a:cxnLst/>
              <a:rect l="l" t="t" r="r" b="b"/>
              <a:pathLst>
                <a:path w="9525" h="4444">
                  <a:moveTo>
                    <a:pt x="9131" y="3175"/>
                  </a:moveTo>
                  <a:lnTo>
                    <a:pt x="8064" y="1422"/>
                  </a:lnTo>
                  <a:lnTo>
                    <a:pt x="6349" y="292"/>
                  </a:lnTo>
                  <a:lnTo>
                    <a:pt x="4305" y="0"/>
                  </a:lnTo>
                  <a:lnTo>
                    <a:pt x="2349" y="584"/>
                  </a:lnTo>
                  <a:lnTo>
                    <a:pt x="812" y="1955"/>
                  </a:lnTo>
                  <a:lnTo>
                    <a:pt x="0" y="3860"/>
                  </a:lnTo>
                </a:path>
              </a:pathLst>
            </a:custGeom>
            <a:ln w="3175">
              <a:solidFill>
                <a:srgbClr val="565658"/>
              </a:solidFill>
            </a:ln>
          </p:spPr>
          <p:txBody>
            <a:bodyPr wrap="square" lIns="0" tIns="0" rIns="0" bIns="0" rtlCol="0"/>
            <a:lstStyle/>
            <a:p/>
          </p:txBody>
        </p:sp>
        <p:sp>
          <p:nvSpPr>
            <p:cNvPr id="1229" name="object 1229" descr=""/>
            <p:cNvSpPr/>
            <p:nvPr/>
          </p:nvSpPr>
          <p:spPr>
            <a:xfrm>
              <a:off x="2509682" y="2200553"/>
              <a:ext cx="1270" cy="1270"/>
            </a:xfrm>
            <a:custGeom>
              <a:avLst/>
              <a:gdLst/>
              <a:ahLst/>
              <a:cxnLst/>
              <a:rect l="l" t="t" r="r" b="b"/>
              <a:pathLst>
                <a:path w="1269" h="1269">
                  <a:moveTo>
                    <a:pt x="1193" y="0"/>
                  </a:moveTo>
                  <a:lnTo>
                    <a:pt x="1104" y="457"/>
                  </a:lnTo>
                  <a:lnTo>
                    <a:pt x="863" y="838"/>
                  </a:lnTo>
                  <a:lnTo>
                    <a:pt x="457" y="1104"/>
                  </a:lnTo>
                  <a:lnTo>
                    <a:pt x="0" y="1206"/>
                  </a:lnTo>
                </a:path>
              </a:pathLst>
            </a:custGeom>
            <a:ln w="3175">
              <a:solidFill>
                <a:srgbClr val="565658"/>
              </a:solidFill>
            </a:ln>
          </p:spPr>
          <p:txBody>
            <a:bodyPr wrap="square" lIns="0" tIns="0" rIns="0" bIns="0" rtlCol="0"/>
            <a:lstStyle/>
            <a:p/>
          </p:txBody>
        </p:sp>
        <p:sp>
          <p:nvSpPr>
            <p:cNvPr id="1230" name="object 1230" descr=""/>
            <p:cNvSpPr/>
            <p:nvPr/>
          </p:nvSpPr>
          <p:spPr>
            <a:xfrm>
              <a:off x="2509678" y="2195846"/>
              <a:ext cx="1270" cy="0"/>
            </a:xfrm>
            <a:custGeom>
              <a:avLst/>
              <a:gdLst/>
              <a:ahLst/>
              <a:cxnLst/>
              <a:rect l="l" t="t" r="r" b="b"/>
              <a:pathLst>
                <a:path w="1269" h="0">
                  <a:moveTo>
                    <a:pt x="0" y="0"/>
                  </a:moveTo>
                  <a:lnTo>
                    <a:pt x="457" y="0"/>
                  </a:lnTo>
                  <a:lnTo>
                    <a:pt x="863" y="0"/>
                  </a:lnTo>
                </a:path>
              </a:pathLst>
            </a:custGeom>
            <a:ln w="3175">
              <a:solidFill>
                <a:srgbClr val="565658"/>
              </a:solidFill>
            </a:ln>
          </p:spPr>
          <p:txBody>
            <a:bodyPr wrap="square" lIns="0" tIns="0" rIns="0" bIns="0" rtlCol="0"/>
            <a:lstStyle/>
            <a:p/>
          </p:txBody>
        </p:sp>
        <p:sp>
          <p:nvSpPr>
            <p:cNvPr id="1231" name="object 1231" descr=""/>
            <p:cNvSpPr/>
            <p:nvPr/>
          </p:nvSpPr>
          <p:spPr>
            <a:xfrm>
              <a:off x="2510876" y="2081727"/>
              <a:ext cx="0" cy="114300"/>
            </a:xfrm>
            <a:custGeom>
              <a:avLst/>
              <a:gdLst/>
              <a:ahLst/>
              <a:cxnLst/>
              <a:rect l="l" t="t" r="r" b="b"/>
              <a:pathLst>
                <a:path w="0" h="114300">
                  <a:moveTo>
                    <a:pt x="0" y="0"/>
                  </a:moveTo>
                  <a:lnTo>
                    <a:pt x="0" y="114096"/>
                  </a:lnTo>
                </a:path>
              </a:pathLst>
            </a:custGeom>
            <a:ln w="3175">
              <a:solidFill>
                <a:srgbClr val="565658"/>
              </a:solidFill>
            </a:ln>
          </p:spPr>
          <p:txBody>
            <a:bodyPr wrap="square" lIns="0" tIns="0" rIns="0" bIns="0" rtlCol="0"/>
            <a:lstStyle/>
            <a:p/>
          </p:txBody>
        </p:sp>
        <p:sp>
          <p:nvSpPr>
            <p:cNvPr id="1232" name="object 1232" descr=""/>
            <p:cNvSpPr/>
            <p:nvPr/>
          </p:nvSpPr>
          <p:spPr>
            <a:xfrm>
              <a:off x="2429498" y="2073423"/>
              <a:ext cx="2540" cy="2540"/>
            </a:xfrm>
            <a:custGeom>
              <a:avLst/>
              <a:gdLst/>
              <a:ahLst/>
              <a:cxnLst/>
              <a:rect l="l" t="t" r="r" b="b"/>
              <a:pathLst>
                <a:path w="2539" h="2539">
                  <a:moveTo>
                    <a:pt x="2374" y="0"/>
                  </a:moveTo>
                  <a:lnTo>
                    <a:pt x="2184" y="914"/>
                  </a:lnTo>
                  <a:lnTo>
                    <a:pt x="1663" y="1701"/>
                  </a:lnTo>
                  <a:lnTo>
                    <a:pt x="901" y="2197"/>
                  </a:lnTo>
                  <a:lnTo>
                    <a:pt x="0" y="2387"/>
                  </a:lnTo>
                </a:path>
              </a:pathLst>
            </a:custGeom>
            <a:ln w="3175">
              <a:solidFill>
                <a:srgbClr val="565658"/>
              </a:solidFill>
            </a:ln>
          </p:spPr>
          <p:txBody>
            <a:bodyPr wrap="square" lIns="0" tIns="0" rIns="0" bIns="0" rtlCol="0"/>
            <a:lstStyle/>
            <a:p/>
          </p:txBody>
        </p:sp>
        <p:sp>
          <p:nvSpPr>
            <p:cNvPr id="1233" name="object 1233" descr=""/>
            <p:cNvSpPr/>
            <p:nvPr/>
          </p:nvSpPr>
          <p:spPr>
            <a:xfrm>
              <a:off x="2453378" y="2216595"/>
              <a:ext cx="12065" cy="20320"/>
            </a:xfrm>
            <a:custGeom>
              <a:avLst/>
              <a:gdLst/>
              <a:ahLst/>
              <a:cxnLst/>
              <a:rect l="l" t="t" r="r" b="b"/>
              <a:pathLst>
                <a:path w="12064" h="20319">
                  <a:moveTo>
                    <a:pt x="11658" y="0"/>
                  </a:moveTo>
                  <a:lnTo>
                    <a:pt x="5829" y="10109"/>
                  </a:lnTo>
                  <a:lnTo>
                    <a:pt x="0" y="20193"/>
                  </a:lnTo>
                </a:path>
              </a:pathLst>
            </a:custGeom>
            <a:ln w="3175">
              <a:solidFill>
                <a:srgbClr val="565658"/>
              </a:solidFill>
            </a:ln>
          </p:spPr>
          <p:txBody>
            <a:bodyPr wrap="square" lIns="0" tIns="0" rIns="0" bIns="0" rtlCol="0"/>
            <a:lstStyle/>
            <a:p/>
          </p:txBody>
        </p:sp>
        <p:sp>
          <p:nvSpPr>
            <p:cNvPr id="1234" name="object 1234" descr=""/>
            <p:cNvSpPr/>
            <p:nvPr/>
          </p:nvSpPr>
          <p:spPr>
            <a:xfrm>
              <a:off x="2431873" y="2073423"/>
              <a:ext cx="19050" cy="0"/>
            </a:xfrm>
            <a:custGeom>
              <a:avLst/>
              <a:gdLst/>
              <a:ahLst/>
              <a:cxnLst/>
              <a:rect l="l" t="t" r="r" b="b"/>
              <a:pathLst>
                <a:path w="19050" h="0">
                  <a:moveTo>
                    <a:pt x="0" y="0"/>
                  </a:moveTo>
                  <a:lnTo>
                    <a:pt x="0" y="0"/>
                  </a:lnTo>
                  <a:lnTo>
                    <a:pt x="18465" y="0"/>
                  </a:lnTo>
                  <a:lnTo>
                    <a:pt x="19024" y="0"/>
                  </a:lnTo>
                </a:path>
              </a:pathLst>
            </a:custGeom>
            <a:ln w="3175">
              <a:solidFill>
                <a:srgbClr val="565658"/>
              </a:solidFill>
            </a:ln>
          </p:spPr>
          <p:txBody>
            <a:bodyPr wrap="square" lIns="0" tIns="0" rIns="0" bIns="0" rtlCol="0"/>
            <a:lstStyle/>
            <a:p/>
          </p:txBody>
        </p:sp>
        <p:sp>
          <p:nvSpPr>
            <p:cNvPr id="1235" name="object 1235" descr=""/>
            <p:cNvSpPr/>
            <p:nvPr/>
          </p:nvSpPr>
          <p:spPr>
            <a:xfrm>
              <a:off x="2450891" y="2073423"/>
              <a:ext cx="2540" cy="2540"/>
            </a:xfrm>
            <a:custGeom>
              <a:avLst/>
              <a:gdLst/>
              <a:ahLst/>
              <a:cxnLst/>
              <a:rect l="l" t="t" r="r" b="b"/>
              <a:pathLst>
                <a:path w="2539" h="2539">
                  <a:moveTo>
                    <a:pt x="2362" y="2387"/>
                  </a:moveTo>
                  <a:lnTo>
                    <a:pt x="1460" y="2209"/>
                  </a:lnTo>
                  <a:lnTo>
                    <a:pt x="685" y="1689"/>
                  </a:lnTo>
                  <a:lnTo>
                    <a:pt x="165" y="914"/>
                  </a:lnTo>
                  <a:lnTo>
                    <a:pt x="0" y="0"/>
                  </a:lnTo>
                </a:path>
              </a:pathLst>
            </a:custGeom>
            <a:ln w="3175">
              <a:solidFill>
                <a:srgbClr val="565658"/>
              </a:solidFill>
            </a:ln>
          </p:spPr>
          <p:txBody>
            <a:bodyPr wrap="square" lIns="0" tIns="0" rIns="0" bIns="0" rtlCol="0"/>
            <a:lstStyle/>
            <a:p/>
          </p:txBody>
        </p:sp>
        <p:sp>
          <p:nvSpPr>
            <p:cNvPr id="1236" name="object 1236" descr=""/>
            <p:cNvSpPr/>
            <p:nvPr/>
          </p:nvSpPr>
          <p:spPr>
            <a:xfrm>
              <a:off x="2418584" y="2334920"/>
              <a:ext cx="635" cy="635"/>
            </a:xfrm>
            <a:custGeom>
              <a:avLst/>
              <a:gdLst/>
              <a:ahLst/>
              <a:cxnLst/>
              <a:rect l="l" t="t" r="r" b="b"/>
              <a:pathLst>
                <a:path w="635" h="635">
                  <a:moveTo>
                    <a:pt x="0" y="0"/>
                  </a:moveTo>
                  <a:lnTo>
                    <a:pt x="215" y="241"/>
                  </a:lnTo>
                  <a:lnTo>
                    <a:pt x="241" y="406"/>
                  </a:lnTo>
                  <a:lnTo>
                    <a:pt x="215" y="609"/>
                  </a:lnTo>
                </a:path>
              </a:pathLst>
            </a:custGeom>
            <a:ln w="3175">
              <a:solidFill>
                <a:srgbClr val="565658"/>
              </a:solidFill>
            </a:ln>
          </p:spPr>
          <p:txBody>
            <a:bodyPr wrap="square" lIns="0" tIns="0" rIns="0" bIns="0" rtlCol="0"/>
            <a:lstStyle/>
            <a:p/>
          </p:txBody>
        </p:sp>
        <p:sp>
          <p:nvSpPr>
            <p:cNvPr id="1237" name="object 1237" descr=""/>
            <p:cNvSpPr/>
            <p:nvPr/>
          </p:nvSpPr>
          <p:spPr>
            <a:xfrm>
              <a:off x="2302113" y="2214655"/>
              <a:ext cx="6985" cy="2540"/>
            </a:xfrm>
            <a:custGeom>
              <a:avLst/>
              <a:gdLst/>
              <a:ahLst/>
              <a:cxnLst/>
              <a:rect l="l" t="t" r="r" b="b"/>
              <a:pathLst>
                <a:path w="6985" h="2539">
                  <a:moveTo>
                    <a:pt x="0" y="0"/>
                  </a:moveTo>
                  <a:lnTo>
                    <a:pt x="254" y="101"/>
                  </a:lnTo>
                  <a:lnTo>
                    <a:pt x="1346" y="533"/>
                  </a:lnTo>
                  <a:lnTo>
                    <a:pt x="2197" y="863"/>
                  </a:lnTo>
                  <a:lnTo>
                    <a:pt x="2667" y="1054"/>
                  </a:lnTo>
                  <a:lnTo>
                    <a:pt x="6400" y="2501"/>
                  </a:lnTo>
                </a:path>
              </a:pathLst>
            </a:custGeom>
            <a:ln w="3175">
              <a:solidFill>
                <a:srgbClr val="565658"/>
              </a:solidFill>
            </a:ln>
          </p:spPr>
          <p:txBody>
            <a:bodyPr wrap="square" lIns="0" tIns="0" rIns="0" bIns="0" rtlCol="0"/>
            <a:lstStyle/>
            <a:p/>
          </p:txBody>
        </p:sp>
        <p:sp>
          <p:nvSpPr>
            <p:cNvPr id="1238" name="object 1238" descr=""/>
            <p:cNvSpPr/>
            <p:nvPr/>
          </p:nvSpPr>
          <p:spPr>
            <a:xfrm>
              <a:off x="2297474" y="2309554"/>
              <a:ext cx="4445" cy="9525"/>
            </a:xfrm>
            <a:custGeom>
              <a:avLst/>
              <a:gdLst/>
              <a:ahLst/>
              <a:cxnLst/>
              <a:rect l="l" t="t" r="r" b="b"/>
              <a:pathLst>
                <a:path w="4444" h="9525">
                  <a:moveTo>
                    <a:pt x="0" y="9156"/>
                  </a:moveTo>
                  <a:lnTo>
                    <a:pt x="3873" y="4864"/>
                  </a:lnTo>
                  <a:lnTo>
                    <a:pt x="3784" y="3606"/>
                  </a:lnTo>
                  <a:lnTo>
                    <a:pt x="3581" y="2794"/>
                  </a:lnTo>
                  <a:lnTo>
                    <a:pt x="3263" y="2133"/>
                  </a:lnTo>
                  <a:lnTo>
                    <a:pt x="2451" y="1092"/>
                  </a:lnTo>
                  <a:lnTo>
                    <a:pt x="711" y="0"/>
                  </a:lnTo>
                </a:path>
              </a:pathLst>
            </a:custGeom>
            <a:ln w="3175">
              <a:solidFill>
                <a:srgbClr val="565658"/>
              </a:solidFill>
            </a:ln>
          </p:spPr>
          <p:txBody>
            <a:bodyPr wrap="square" lIns="0" tIns="0" rIns="0" bIns="0" rtlCol="0"/>
            <a:lstStyle/>
            <a:p/>
          </p:txBody>
        </p:sp>
        <p:sp>
          <p:nvSpPr>
            <p:cNvPr id="1239" name="object 1239" descr=""/>
            <p:cNvSpPr/>
            <p:nvPr/>
          </p:nvSpPr>
          <p:spPr>
            <a:xfrm>
              <a:off x="2301847" y="2214655"/>
              <a:ext cx="635" cy="1270"/>
            </a:xfrm>
            <a:custGeom>
              <a:avLst/>
              <a:gdLst/>
              <a:ahLst/>
              <a:cxnLst/>
              <a:rect l="l" t="t" r="r" b="b"/>
              <a:pathLst>
                <a:path w="635" h="1269">
                  <a:moveTo>
                    <a:pt x="266" y="0"/>
                  </a:moveTo>
                  <a:lnTo>
                    <a:pt x="177" y="152"/>
                  </a:lnTo>
                  <a:lnTo>
                    <a:pt x="114" y="419"/>
                  </a:lnTo>
                  <a:lnTo>
                    <a:pt x="38" y="774"/>
                  </a:lnTo>
                  <a:lnTo>
                    <a:pt x="0" y="1181"/>
                  </a:lnTo>
                </a:path>
              </a:pathLst>
            </a:custGeom>
            <a:ln w="3175">
              <a:solidFill>
                <a:srgbClr val="565658"/>
              </a:solidFill>
            </a:ln>
          </p:spPr>
          <p:txBody>
            <a:bodyPr wrap="square" lIns="0" tIns="0" rIns="0" bIns="0" rtlCol="0"/>
            <a:lstStyle/>
            <a:p/>
          </p:txBody>
        </p:sp>
        <p:sp>
          <p:nvSpPr>
            <p:cNvPr id="1240" name="object 1240" descr=""/>
            <p:cNvSpPr/>
            <p:nvPr/>
          </p:nvSpPr>
          <p:spPr>
            <a:xfrm>
              <a:off x="2297940" y="2308955"/>
              <a:ext cx="635" cy="635"/>
            </a:xfrm>
            <a:custGeom>
              <a:avLst/>
              <a:gdLst/>
              <a:ahLst/>
              <a:cxnLst/>
              <a:rect l="l" t="t" r="r" b="b"/>
              <a:pathLst>
                <a:path w="635" h="635">
                  <a:moveTo>
                    <a:pt x="241" y="596"/>
                  </a:moveTo>
                  <a:lnTo>
                    <a:pt x="25" y="368"/>
                  </a:lnTo>
                  <a:lnTo>
                    <a:pt x="0" y="203"/>
                  </a:lnTo>
                  <a:lnTo>
                    <a:pt x="25" y="0"/>
                  </a:lnTo>
                </a:path>
              </a:pathLst>
            </a:custGeom>
            <a:ln w="3175">
              <a:solidFill>
                <a:srgbClr val="565658"/>
              </a:solidFill>
            </a:ln>
          </p:spPr>
          <p:txBody>
            <a:bodyPr wrap="square" lIns="0" tIns="0" rIns="0" bIns="0" rtlCol="0"/>
            <a:lstStyle/>
            <a:p/>
          </p:txBody>
        </p:sp>
        <p:sp>
          <p:nvSpPr>
            <p:cNvPr id="1241" name="object 1241" descr=""/>
            <p:cNvSpPr/>
            <p:nvPr/>
          </p:nvSpPr>
          <p:spPr>
            <a:xfrm>
              <a:off x="2419327" y="2325234"/>
              <a:ext cx="635" cy="635"/>
            </a:xfrm>
            <a:custGeom>
              <a:avLst/>
              <a:gdLst/>
              <a:ahLst/>
              <a:cxnLst/>
              <a:rect l="l" t="t" r="r" b="b"/>
              <a:pathLst>
                <a:path w="635" h="635">
                  <a:moveTo>
                    <a:pt x="292" y="0"/>
                  </a:moveTo>
                  <a:lnTo>
                    <a:pt x="279" y="203"/>
                  </a:lnTo>
                  <a:lnTo>
                    <a:pt x="215" y="368"/>
                  </a:lnTo>
                  <a:lnTo>
                    <a:pt x="0" y="533"/>
                  </a:lnTo>
                </a:path>
              </a:pathLst>
            </a:custGeom>
            <a:ln w="3175">
              <a:solidFill>
                <a:srgbClr val="565658"/>
              </a:solidFill>
            </a:ln>
          </p:spPr>
          <p:txBody>
            <a:bodyPr wrap="square" lIns="0" tIns="0" rIns="0" bIns="0" rtlCol="0"/>
            <a:lstStyle/>
            <a:p/>
          </p:txBody>
        </p:sp>
        <p:sp>
          <p:nvSpPr>
            <p:cNvPr id="1242" name="object 1242" descr=""/>
            <p:cNvSpPr/>
            <p:nvPr/>
          </p:nvSpPr>
          <p:spPr>
            <a:xfrm>
              <a:off x="2330792" y="2135803"/>
              <a:ext cx="635" cy="1270"/>
            </a:xfrm>
            <a:custGeom>
              <a:avLst/>
              <a:gdLst/>
              <a:ahLst/>
              <a:cxnLst/>
              <a:rect l="l" t="t" r="r" b="b"/>
              <a:pathLst>
                <a:path w="635" h="1269">
                  <a:moveTo>
                    <a:pt x="63" y="711"/>
                  </a:moveTo>
                  <a:lnTo>
                    <a:pt x="0" y="533"/>
                  </a:lnTo>
                  <a:lnTo>
                    <a:pt x="0" y="368"/>
                  </a:lnTo>
                  <a:lnTo>
                    <a:pt x="88" y="165"/>
                  </a:lnTo>
                  <a:lnTo>
                    <a:pt x="241" y="0"/>
                  </a:lnTo>
                </a:path>
              </a:pathLst>
            </a:custGeom>
            <a:ln w="3175">
              <a:solidFill>
                <a:srgbClr val="565658"/>
              </a:solidFill>
            </a:ln>
          </p:spPr>
          <p:txBody>
            <a:bodyPr wrap="square" lIns="0" tIns="0" rIns="0" bIns="0" rtlCol="0"/>
            <a:lstStyle/>
            <a:p/>
          </p:txBody>
        </p:sp>
        <p:sp>
          <p:nvSpPr>
            <p:cNvPr id="1243" name="object 1243" descr=""/>
            <p:cNvSpPr/>
            <p:nvPr/>
          </p:nvSpPr>
          <p:spPr>
            <a:xfrm>
              <a:off x="2415429" y="2325774"/>
              <a:ext cx="4445" cy="9525"/>
            </a:xfrm>
            <a:custGeom>
              <a:avLst/>
              <a:gdLst/>
              <a:ahLst/>
              <a:cxnLst/>
              <a:rect l="l" t="t" r="r" b="b"/>
              <a:pathLst>
                <a:path w="4444" h="9525">
                  <a:moveTo>
                    <a:pt x="3898" y="0"/>
                  </a:moveTo>
                  <a:lnTo>
                    <a:pt x="0" y="4279"/>
                  </a:lnTo>
                  <a:lnTo>
                    <a:pt x="76" y="5537"/>
                  </a:lnTo>
                  <a:lnTo>
                    <a:pt x="292" y="6350"/>
                  </a:lnTo>
                  <a:lnTo>
                    <a:pt x="596" y="7010"/>
                  </a:lnTo>
                  <a:lnTo>
                    <a:pt x="1409" y="8064"/>
                  </a:lnTo>
                  <a:lnTo>
                    <a:pt x="3162" y="9144"/>
                  </a:lnTo>
                </a:path>
              </a:pathLst>
            </a:custGeom>
            <a:ln w="3175">
              <a:solidFill>
                <a:srgbClr val="565658"/>
              </a:solidFill>
            </a:ln>
          </p:spPr>
          <p:txBody>
            <a:bodyPr wrap="square" lIns="0" tIns="0" rIns="0" bIns="0" rtlCol="0"/>
            <a:lstStyle/>
            <a:p/>
          </p:txBody>
        </p:sp>
        <p:sp>
          <p:nvSpPr>
            <p:cNvPr id="1244" name="object 1244" descr=""/>
            <p:cNvSpPr/>
            <p:nvPr/>
          </p:nvSpPr>
          <p:spPr>
            <a:xfrm>
              <a:off x="2426175" y="2323994"/>
              <a:ext cx="635" cy="635"/>
            </a:xfrm>
            <a:custGeom>
              <a:avLst/>
              <a:gdLst/>
              <a:ahLst/>
              <a:cxnLst/>
              <a:rect l="l" t="t" r="r" b="b"/>
              <a:pathLst>
                <a:path w="635" h="635">
                  <a:moveTo>
                    <a:pt x="482" y="0"/>
                  </a:moveTo>
                  <a:lnTo>
                    <a:pt x="419" y="203"/>
                  </a:lnTo>
                  <a:lnTo>
                    <a:pt x="317" y="342"/>
                  </a:lnTo>
                  <a:lnTo>
                    <a:pt x="177" y="457"/>
                  </a:lnTo>
                  <a:lnTo>
                    <a:pt x="0" y="533"/>
                  </a:lnTo>
                </a:path>
              </a:pathLst>
            </a:custGeom>
            <a:ln w="3175">
              <a:solidFill>
                <a:srgbClr val="565658"/>
              </a:solidFill>
            </a:ln>
          </p:spPr>
          <p:txBody>
            <a:bodyPr wrap="square" lIns="0" tIns="0" rIns="0" bIns="0" rtlCol="0"/>
            <a:lstStyle/>
            <a:p/>
          </p:txBody>
        </p:sp>
        <p:sp>
          <p:nvSpPr>
            <p:cNvPr id="1245" name="object 1245" descr=""/>
            <p:cNvSpPr/>
            <p:nvPr/>
          </p:nvSpPr>
          <p:spPr>
            <a:xfrm>
              <a:off x="2433751" y="2242412"/>
              <a:ext cx="635" cy="635"/>
            </a:xfrm>
            <a:custGeom>
              <a:avLst/>
              <a:gdLst/>
              <a:ahLst/>
              <a:cxnLst/>
              <a:rect l="l" t="t" r="r" b="b"/>
              <a:pathLst>
                <a:path w="635" h="635">
                  <a:moveTo>
                    <a:pt x="0" y="495"/>
                  </a:moveTo>
                  <a:lnTo>
                    <a:pt x="139" y="457"/>
                  </a:lnTo>
                  <a:lnTo>
                    <a:pt x="317" y="190"/>
                  </a:lnTo>
                  <a:lnTo>
                    <a:pt x="368" y="0"/>
                  </a:lnTo>
                </a:path>
              </a:pathLst>
            </a:custGeom>
            <a:ln w="3175">
              <a:solidFill>
                <a:srgbClr val="565658"/>
              </a:solidFill>
            </a:ln>
          </p:spPr>
          <p:txBody>
            <a:bodyPr wrap="square" lIns="0" tIns="0" rIns="0" bIns="0" rtlCol="0"/>
            <a:lstStyle/>
            <a:p/>
          </p:txBody>
        </p:sp>
        <p:sp>
          <p:nvSpPr>
            <p:cNvPr id="1246" name="object 1246" descr=""/>
            <p:cNvSpPr/>
            <p:nvPr/>
          </p:nvSpPr>
          <p:spPr>
            <a:xfrm>
              <a:off x="2290213" y="2307902"/>
              <a:ext cx="1270" cy="11430"/>
            </a:xfrm>
            <a:custGeom>
              <a:avLst/>
              <a:gdLst/>
              <a:ahLst/>
              <a:cxnLst/>
              <a:rect l="l" t="t" r="r" b="b"/>
              <a:pathLst>
                <a:path w="1269" h="11430">
                  <a:moveTo>
                    <a:pt x="0" y="11391"/>
                  </a:moveTo>
                  <a:lnTo>
                    <a:pt x="533" y="5715"/>
                  </a:lnTo>
                  <a:lnTo>
                    <a:pt x="1054" y="0"/>
                  </a:lnTo>
                </a:path>
              </a:pathLst>
            </a:custGeom>
            <a:ln w="3175">
              <a:solidFill>
                <a:srgbClr val="565658"/>
              </a:solidFill>
            </a:ln>
          </p:spPr>
          <p:txBody>
            <a:bodyPr wrap="square" lIns="0" tIns="0" rIns="0" bIns="0" rtlCol="0"/>
            <a:lstStyle/>
            <a:p/>
          </p:txBody>
        </p:sp>
        <p:sp>
          <p:nvSpPr>
            <p:cNvPr id="1247" name="object 1247" descr=""/>
            <p:cNvSpPr/>
            <p:nvPr/>
          </p:nvSpPr>
          <p:spPr>
            <a:xfrm>
              <a:off x="2290163" y="2319278"/>
              <a:ext cx="635" cy="1270"/>
            </a:xfrm>
            <a:custGeom>
              <a:avLst/>
              <a:gdLst/>
              <a:ahLst/>
              <a:cxnLst/>
              <a:rect l="l" t="t" r="r" b="b"/>
              <a:pathLst>
                <a:path w="635" h="1269">
                  <a:moveTo>
                    <a:pt x="50" y="1219"/>
                  </a:moveTo>
                  <a:lnTo>
                    <a:pt x="0" y="990"/>
                  </a:lnTo>
                  <a:lnTo>
                    <a:pt x="12" y="723"/>
                  </a:lnTo>
                  <a:lnTo>
                    <a:pt x="25" y="368"/>
                  </a:lnTo>
                  <a:lnTo>
                    <a:pt x="50" y="0"/>
                  </a:lnTo>
                </a:path>
              </a:pathLst>
            </a:custGeom>
            <a:ln w="3175">
              <a:solidFill>
                <a:srgbClr val="565658"/>
              </a:solidFill>
            </a:ln>
          </p:spPr>
          <p:txBody>
            <a:bodyPr wrap="square" lIns="0" tIns="0" rIns="0" bIns="0" rtlCol="0"/>
            <a:lstStyle/>
            <a:p/>
          </p:txBody>
        </p:sp>
        <p:sp>
          <p:nvSpPr>
            <p:cNvPr id="1248" name="object 1248" descr=""/>
            <p:cNvSpPr/>
            <p:nvPr/>
          </p:nvSpPr>
          <p:spPr>
            <a:xfrm>
              <a:off x="2324928" y="2143936"/>
              <a:ext cx="635" cy="635"/>
            </a:xfrm>
            <a:custGeom>
              <a:avLst/>
              <a:gdLst/>
              <a:ahLst/>
              <a:cxnLst/>
              <a:rect l="l" t="t" r="r" b="b"/>
              <a:pathLst>
                <a:path w="635" h="635">
                  <a:moveTo>
                    <a:pt x="0" y="304"/>
                  </a:moveTo>
                  <a:lnTo>
                    <a:pt x="127" y="127"/>
                  </a:lnTo>
                  <a:lnTo>
                    <a:pt x="266" y="38"/>
                  </a:lnTo>
                  <a:lnTo>
                    <a:pt x="419" y="0"/>
                  </a:lnTo>
                  <a:lnTo>
                    <a:pt x="571" y="12"/>
                  </a:lnTo>
                </a:path>
              </a:pathLst>
            </a:custGeom>
            <a:ln w="3175">
              <a:solidFill>
                <a:srgbClr val="565658"/>
              </a:solidFill>
            </a:ln>
          </p:spPr>
          <p:txBody>
            <a:bodyPr wrap="square" lIns="0" tIns="0" rIns="0" bIns="0" rtlCol="0"/>
            <a:lstStyle/>
            <a:p/>
          </p:txBody>
        </p:sp>
        <p:sp>
          <p:nvSpPr>
            <p:cNvPr id="1249" name="object 1249" descr=""/>
            <p:cNvSpPr/>
            <p:nvPr/>
          </p:nvSpPr>
          <p:spPr>
            <a:xfrm>
              <a:off x="2325504" y="2136500"/>
              <a:ext cx="6985" cy="8255"/>
            </a:xfrm>
            <a:custGeom>
              <a:avLst/>
              <a:gdLst/>
              <a:ahLst/>
              <a:cxnLst/>
              <a:rect l="l" t="t" r="r" b="b"/>
              <a:pathLst>
                <a:path w="6985" h="8255">
                  <a:moveTo>
                    <a:pt x="0" y="7454"/>
                  </a:moveTo>
                  <a:lnTo>
                    <a:pt x="800" y="7696"/>
                  </a:lnTo>
                  <a:lnTo>
                    <a:pt x="2006" y="7746"/>
                  </a:lnTo>
                  <a:lnTo>
                    <a:pt x="2349" y="7721"/>
                  </a:lnTo>
                  <a:lnTo>
                    <a:pt x="6413" y="3327"/>
                  </a:lnTo>
                  <a:lnTo>
                    <a:pt x="6299" y="1879"/>
                  </a:lnTo>
                  <a:lnTo>
                    <a:pt x="5346" y="0"/>
                  </a:lnTo>
                </a:path>
              </a:pathLst>
            </a:custGeom>
            <a:ln w="3175">
              <a:solidFill>
                <a:srgbClr val="565658"/>
              </a:solidFill>
            </a:ln>
          </p:spPr>
          <p:txBody>
            <a:bodyPr wrap="square" lIns="0" tIns="0" rIns="0" bIns="0" rtlCol="0"/>
            <a:lstStyle/>
            <a:p/>
          </p:txBody>
        </p:sp>
        <p:sp>
          <p:nvSpPr>
            <p:cNvPr id="1250" name="object 1250" descr=""/>
            <p:cNvSpPr/>
            <p:nvPr/>
          </p:nvSpPr>
          <p:spPr>
            <a:xfrm>
              <a:off x="2307620" y="2217772"/>
              <a:ext cx="4445" cy="9525"/>
            </a:xfrm>
            <a:custGeom>
              <a:avLst/>
              <a:gdLst/>
              <a:ahLst/>
              <a:cxnLst/>
              <a:rect l="l" t="t" r="r" b="b"/>
              <a:pathLst>
                <a:path w="4444" h="9525">
                  <a:moveTo>
                    <a:pt x="0" y="9105"/>
                  </a:moveTo>
                  <a:lnTo>
                    <a:pt x="4025" y="4965"/>
                  </a:lnTo>
                  <a:lnTo>
                    <a:pt x="4013" y="3721"/>
                  </a:lnTo>
                  <a:lnTo>
                    <a:pt x="3810" y="2920"/>
                  </a:lnTo>
                  <a:lnTo>
                    <a:pt x="3530" y="2222"/>
                  </a:lnTo>
                  <a:lnTo>
                    <a:pt x="2755" y="1155"/>
                  </a:lnTo>
                  <a:lnTo>
                    <a:pt x="1054" y="0"/>
                  </a:lnTo>
                </a:path>
              </a:pathLst>
            </a:custGeom>
            <a:ln w="3175">
              <a:solidFill>
                <a:srgbClr val="565658"/>
              </a:solidFill>
            </a:ln>
          </p:spPr>
          <p:txBody>
            <a:bodyPr wrap="square" lIns="0" tIns="0" rIns="0" bIns="0" rtlCol="0"/>
            <a:lstStyle/>
            <a:p/>
          </p:txBody>
        </p:sp>
        <p:sp>
          <p:nvSpPr>
            <p:cNvPr id="1251" name="object 1251" descr=""/>
            <p:cNvSpPr/>
            <p:nvPr/>
          </p:nvSpPr>
          <p:spPr>
            <a:xfrm>
              <a:off x="2302471" y="2168996"/>
              <a:ext cx="6350" cy="46355"/>
            </a:xfrm>
            <a:custGeom>
              <a:avLst/>
              <a:gdLst/>
              <a:ahLst/>
              <a:cxnLst/>
              <a:rect l="l" t="t" r="r" b="b"/>
              <a:pathLst>
                <a:path w="6350" h="46355">
                  <a:moveTo>
                    <a:pt x="6121" y="0"/>
                  </a:moveTo>
                  <a:lnTo>
                    <a:pt x="0" y="45821"/>
                  </a:lnTo>
                </a:path>
              </a:pathLst>
            </a:custGeom>
            <a:ln w="3175">
              <a:solidFill>
                <a:srgbClr val="565658"/>
              </a:solidFill>
            </a:ln>
          </p:spPr>
          <p:txBody>
            <a:bodyPr wrap="square" lIns="0" tIns="0" rIns="0" bIns="0" rtlCol="0"/>
            <a:lstStyle/>
            <a:p/>
          </p:txBody>
        </p:sp>
        <p:sp>
          <p:nvSpPr>
            <p:cNvPr id="1252" name="object 1252" descr=""/>
            <p:cNvSpPr/>
            <p:nvPr/>
          </p:nvSpPr>
          <p:spPr>
            <a:xfrm>
              <a:off x="2291842" y="2228334"/>
              <a:ext cx="8890" cy="78740"/>
            </a:xfrm>
            <a:custGeom>
              <a:avLst/>
              <a:gdLst/>
              <a:ahLst/>
              <a:cxnLst/>
              <a:rect l="l" t="t" r="r" b="b"/>
              <a:pathLst>
                <a:path w="8889" h="78739">
                  <a:moveTo>
                    <a:pt x="8839" y="0"/>
                  </a:moveTo>
                  <a:lnTo>
                    <a:pt x="3403" y="40817"/>
                  </a:lnTo>
                  <a:lnTo>
                    <a:pt x="0" y="78511"/>
                  </a:lnTo>
                </a:path>
              </a:pathLst>
            </a:custGeom>
            <a:ln w="3175">
              <a:solidFill>
                <a:srgbClr val="565658"/>
              </a:solidFill>
            </a:ln>
          </p:spPr>
          <p:txBody>
            <a:bodyPr wrap="square" lIns="0" tIns="0" rIns="0" bIns="0" rtlCol="0"/>
            <a:lstStyle/>
            <a:p/>
          </p:txBody>
        </p:sp>
        <p:sp>
          <p:nvSpPr>
            <p:cNvPr id="1253" name="object 1253" descr=""/>
            <p:cNvSpPr/>
            <p:nvPr/>
          </p:nvSpPr>
          <p:spPr>
            <a:xfrm>
              <a:off x="2286158" y="2320428"/>
              <a:ext cx="5080" cy="49530"/>
            </a:xfrm>
            <a:custGeom>
              <a:avLst/>
              <a:gdLst/>
              <a:ahLst/>
              <a:cxnLst/>
              <a:rect l="l" t="t" r="r" b="b"/>
              <a:pathLst>
                <a:path w="5080" h="49530">
                  <a:moveTo>
                    <a:pt x="4457" y="0"/>
                  </a:moveTo>
                  <a:lnTo>
                    <a:pt x="0" y="49339"/>
                  </a:lnTo>
                </a:path>
              </a:pathLst>
            </a:custGeom>
            <a:ln w="3175">
              <a:solidFill>
                <a:srgbClr val="565658"/>
              </a:solidFill>
            </a:ln>
          </p:spPr>
          <p:txBody>
            <a:bodyPr wrap="square" lIns="0" tIns="0" rIns="0" bIns="0" rtlCol="0"/>
            <a:lstStyle/>
            <a:p/>
          </p:txBody>
        </p:sp>
        <p:sp>
          <p:nvSpPr>
            <p:cNvPr id="1254" name="object 1254" descr=""/>
            <p:cNvSpPr/>
            <p:nvPr/>
          </p:nvSpPr>
          <p:spPr>
            <a:xfrm>
              <a:off x="2290204" y="2319262"/>
              <a:ext cx="6985" cy="1270"/>
            </a:xfrm>
            <a:custGeom>
              <a:avLst/>
              <a:gdLst/>
              <a:ahLst/>
              <a:cxnLst/>
              <a:rect l="l" t="t" r="r" b="b"/>
              <a:pathLst>
                <a:path w="6985" h="1269">
                  <a:moveTo>
                    <a:pt x="6972" y="0"/>
                  </a:moveTo>
                  <a:lnTo>
                    <a:pt x="2971" y="698"/>
                  </a:lnTo>
                  <a:lnTo>
                    <a:pt x="2476" y="787"/>
                  </a:lnTo>
                  <a:lnTo>
                    <a:pt x="1435" y="990"/>
                  </a:lnTo>
                  <a:lnTo>
                    <a:pt x="342" y="1193"/>
                  </a:lnTo>
                  <a:lnTo>
                    <a:pt x="127" y="1219"/>
                  </a:lnTo>
                  <a:lnTo>
                    <a:pt x="0" y="1231"/>
                  </a:lnTo>
                </a:path>
              </a:pathLst>
            </a:custGeom>
            <a:ln w="3175">
              <a:solidFill>
                <a:srgbClr val="565658"/>
              </a:solidFill>
            </a:ln>
          </p:spPr>
          <p:txBody>
            <a:bodyPr wrap="square" lIns="0" tIns="0" rIns="0" bIns="0" rtlCol="0"/>
            <a:lstStyle/>
            <a:p/>
          </p:txBody>
        </p:sp>
        <p:sp>
          <p:nvSpPr>
            <p:cNvPr id="1255" name="object 1255" descr=""/>
            <p:cNvSpPr/>
            <p:nvPr/>
          </p:nvSpPr>
          <p:spPr>
            <a:xfrm>
              <a:off x="2308470" y="2217152"/>
              <a:ext cx="635" cy="635"/>
            </a:xfrm>
            <a:custGeom>
              <a:avLst/>
              <a:gdLst/>
              <a:ahLst/>
              <a:cxnLst/>
              <a:rect l="l" t="t" r="r" b="b"/>
              <a:pathLst>
                <a:path w="635" h="635">
                  <a:moveTo>
                    <a:pt x="215" y="609"/>
                  </a:moveTo>
                  <a:lnTo>
                    <a:pt x="12" y="381"/>
                  </a:lnTo>
                  <a:lnTo>
                    <a:pt x="0" y="215"/>
                  </a:lnTo>
                  <a:lnTo>
                    <a:pt x="25" y="0"/>
                  </a:lnTo>
                </a:path>
              </a:pathLst>
            </a:custGeom>
            <a:ln w="3175">
              <a:solidFill>
                <a:srgbClr val="565658"/>
              </a:solidFill>
            </a:ln>
          </p:spPr>
          <p:txBody>
            <a:bodyPr wrap="square" lIns="0" tIns="0" rIns="0" bIns="0" rtlCol="0"/>
            <a:lstStyle/>
            <a:p/>
          </p:txBody>
        </p:sp>
        <p:sp>
          <p:nvSpPr>
            <p:cNvPr id="1256" name="object 1256" descr=""/>
            <p:cNvSpPr/>
            <p:nvPr/>
          </p:nvSpPr>
          <p:spPr>
            <a:xfrm>
              <a:off x="2307309" y="2226884"/>
              <a:ext cx="635" cy="635"/>
            </a:xfrm>
            <a:custGeom>
              <a:avLst/>
              <a:gdLst/>
              <a:ahLst/>
              <a:cxnLst/>
              <a:rect l="l" t="t" r="r" b="b"/>
              <a:pathLst>
                <a:path w="635" h="635">
                  <a:moveTo>
                    <a:pt x="0" y="533"/>
                  </a:moveTo>
                  <a:lnTo>
                    <a:pt x="12" y="342"/>
                  </a:lnTo>
                  <a:lnTo>
                    <a:pt x="76" y="177"/>
                  </a:lnTo>
                  <a:lnTo>
                    <a:pt x="304" y="0"/>
                  </a:lnTo>
                </a:path>
              </a:pathLst>
            </a:custGeom>
            <a:ln w="3175">
              <a:solidFill>
                <a:srgbClr val="565658"/>
              </a:solidFill>
            </a:ln>
          </p:spPr>
          <p:txBody>
            <a:bodyPr wrap="square" lIns="0" tIns="0" rIns="0" bIns="0" rtlCol="0"/>
            <a:lstStyle/>
            <a:p/>
          </p:txBody>
        </p:sp>
        <p:sp>
          <p:nvSpPr>
            <p:cNvPr id="1257" name="object 1257" descr=""/>
            <p:cNvSpPr/>
            <p:nvPr/>
          </p:nvSpPr>
          <p:spPr>
            <a:xfrm>
              <a:off x="2297164" y="2308956"/>
              <a:ext cx="5080" cy="10795"/>
            </a:xfrm>
            <a:custGeom>
              <a:avLst/>
              <a:gdLst/>
              <a:ahLst/>
              <a:cxnLst/>
              <a:rect l="l" t="t" r="r" b="b"/>
              <a:pathLst>
                <a:path w="5080" h="10794">
                  <a:moveTo>
                    <a:pt x="825" y="0"/>
                  </a:moveTo>
                  <a:lnTo>
                    <a:pt x="2717" y="1130"/>
                  </a:lnTo>
                  <a:lnTo>
                    <a:pt x="3759" y="2413"/>
                  </a:lnTo>
                  <a:lnTo>
                    <a:pt x="4394" y="4076"/>
                  </a:lnTo>
                  <a:lnTo>
                    <a:pt x="4457" y="5715"/>
                  </a:lnTo>
                  <a:lnTo>
                    <a:pt x="4013" y="7200"/>
                  </a:lnTo>
                  <a:lnTo>
                    <a:pt x="3213" y="8496"/>
                  </a:lnTo>
                  <a:lnTo>
                    <a:pt x="2070" y="9499"/>
                  </a:lnTo>
                  <a:lnTo>
                    <a:pt x="673" y="10134"/>
                  </a:lnTo>
                  <a:lnTo>
                    <a:pt x="0" y="10312"/>
                  </a:lnTo>
                </a:path>
              </a:pathLst>
            </a:custGeom>
            <a:ln w="3175">
              <a:solidFill>
                <a:srgbClr val="565658"/>
              </a:solidFill>
            </a:ln>
          </p:spPr>
          <p:txBody>
            <a:bodyPr wrap="square" lIns="0" tIns="0" rIns="0" bIns="0" rtlCol="0"/>
            <a:lstStyle/>
            <a:p/>
          </p:txBody>
        </p:sp>
        <p:sp>
          <p:nvSpPr>
            <p:cNvPr id="1258" name="object 1258" descr=""/>
            <p:cNvSpPr/>
            <p:nvPr/>
          </p:nvSpPr>
          <p:spPr>
            <a:xfrm>
              <a:off x="2429192" y="2242907"/>
              <a:ext cx="5080" cy="9525"/>
            </a:xfrm>
            <a:custGeom>
              <a:avLst/>
              <a:gdLst/>
              <a:ahLst/>
              <a:cxnLst/>
              <a:rect l="l" t="t" r="r" b="b"/>
              <a:pathLst>
                <a:path w="5080" h="9525">
                  <a:moveTo>
                    <a:pt x="4559" y="0"/>
                  </a:moveTo>
                  <a:lnTo>
                    <a:pt x="0" y="4940"/>
                  </a:lnTo>
                  <a:lnTo>
                    <a:pt x="114" y="5791"/>
                  </a:lnTo>
                  <a:lnTo>
                    <a:pt x="330" y="6477"/>
                  </a:lnTo>
                  <a:lnTo>
                    <a:pt x="977" y="7632"/>
                  </a:lnTo>
                  <a:lnTo>
                    <a:pt x="2552" y="8966"/>
                  </a:lnTo>
                </a:path>
              </a:pathLst>
            </a:custGeom>
            <a:ln w="3175">
              <a:solidFill>
                <a:srgbClr val="565658"/>
              </a:solidFill>
            </a:ln>
          </p:spPr>
          <p:txBody>
            <a:bodyPr wrap="square" lIns="0" tIns="0" rIns="0" bIns="0" rtlCol="0"/>
            <a:lstStyle/>
            <a:p/>
          </p:txBody>
        </p:sp>
        <p:sp>
          <p:nvSpPr>
            <p:cNvPr id="1259" name="object 1259" descr=""/>
            <p:cNvSpPr/>
            <p:nvPr/>
          </p:nvSpPr>
          <p:spPr>
            <a:xfrm>
              <a:off x="2291485" y="2306705"/>
              <a:ext cx="6985" cy="2540"/>
            </a:xfrm>
            <a:custGeom>
              <a:avLst/>
              <a:gdLst/>
              <a:ahLst/>
              <a:cxnLst/>
              <a:rect l="l" t="t" r="r" b="b"/>
              <a:pathLst>
                <a:path w="6985" h="2539">
                  <a:moveTo>
                    <a:pt x="0" y="0"/>
                  </a:moveTo>
                  <a:lnTo>
                    <a:pt x="266" y="101"/>
                  </a:lnTo>
                  <a:lnTo>
                    <a:pt x="1384" y="482"/>
                  </a:lnTo>
                  <a:lnTo>
                    <a:pt x="2247" y="774"/>
                  </a:lnTo>
                  <a:lnTo>
                    <a:pt x="2705" y="939"/>
                  </a:lnTo>
                  <a:lnTo>
                    <a:pt x="6489" y="2247"/>
                  </a:lnTo>
                </a:path>
              </a:pathLst>
            </a:custGeom>
            <a:ln w="3175">
              <a:solidFill>
                <a:srgbClr val="565658"/>
              </a:solidFill>
            </a:ln>
          </p:spPr>
          <p:txBody>
            <a:bodyPr wrap="square" lIns="0" tIns="0" rIns="0" bIns="0" rtlCol="0"/>
            <a:lstStyle/>
            <a:p/>
          </p:txBody>
        </p:sp>
        <p:sp>
          <p:nvSpPr>
            <p:cNvPr id="1260" name="object 1260" descr=""/>
            <p:cNvSpPr/>
            <p:nvPr/>
          </p:nvSpPr>
          <p:spPr>
            <a:xfrm>
              <a:off x="2291279" y="2306696"/>
              <a:ext cx="635" cy="1270"/>
            </a:xfrm>
            <a:custGeom>
              <a:avLst/>
              <a:gdLst/>
              <a:ahLst/>
              <a:cxnLst/>
              <a:rect l="l" t="t" r="r" b="b"/>
              <a:pathLst>
                <a:path w="635" h="1269">
                  <a:moveTo>
                    <a:pt x="0" y="1206"/>
                  </a:moveTo>
                  <a:lnTo>
                    <a:pt x="38" y="787"/>
                  </a:lnTo>
                  <a:lnTo>
                    <a:pt x="76" y="431"/>
                  </a:lnTo>
                  <a:lnTo>
                    <a:pt x="139" y="165"/>
                  </a:lnTo>
                  <a:lnTo>
                    <a:pt x="190" y="12"/>
                  </a:lnTo>
                </a:path>
              </a:pathLst>
            </a:custGeom>
            <a:ln w="3175">
              <a:solidFill>
                <a:srgbClr val="565658"/>
              </a:solidFill>
            </a:ln>
          </p:spPr>
          <p:txBody>
            <a:bodyPr wrap="square" lIns="0" tIns="0" rIns="0" bIns="0" rtlCol="0"/>
            <a:lstStyle/>
            <a:p/>
          </p:txBody>
        </p:sp>
        <p:sp>
          <p:nvSpPr>
            <p:cNvPr id="1261" name="object 1261" descr=""/>
            <p:cNvSpPr/>
            <p:nvPr/>
          </p:nvSpPr>
          <p:spPr>
            <a:xfrm>
              <a:off x="2431749" y="2251875"/>
              <a:ext cx="635" cy="635"/>
            </a:xfrm>
            <a:custGeom>
              <a:avLst/>
              <a:gdLst/>
              <a:ahLst/>
              <a:cxnLst/>
              <a:rect l="l" t="t" r="r" b="b"/>
              <a:pathLst>
                <a:path w="635" h="635">
                  <a:moveTo>
                    <a:pt x="0" y="0"/>
                  </a:moveTo>
                  <a:lnTo>
                    <a:pt x="165" y="241"/>
                  </a:lnTo>
                  <a:lnTo>
                    <a:pt x="177" y="419"/>
                  </a:lnTo>
                  <a:lnTo>
                    <a:pt x="114" y="622"/>
                  </a:lnTo>
                </a:path>
              </a:pathLst>
            </a:custGeom>
            <a:ln w="3175">
              <a:solidFill>
                <a:srgbClr val="565658"/>
              </a:solidFill>
            </a:ln>
          </p:spPr>
          <p:txBody>
            <a:bodyPr wrap="square" lIns="0" tIns="0" rIns="0" bIns="0" rtlCol="0"/>
            <a:lstStyle/>
            <a:p/>
          </p:txBody>
        </p:sp>
        <p:sp>
          <p:nvSpPr>
            <p:cNvPr id="1262" name="object 1262" descr=""/>
            <p:cNvSpPr/>
            <p:nvPr/>
          </p:nvSpPr>
          <p:spPr>
            <a:xfrm>
              <a:off x="2300342" y="2215840"/>
              <a:ext cx="1905" cy="11430"/>
            </a:xfrm>
            <a:custGeom>
              <a:avLst/>
              <a:gdLst/>
              <a:ahLst/>
              <a:cxnLst/>
              <a:rect l="l" t="t" r="r" b="b"/>
              <a:pathLst>
                <a:path w="1905" h="11430">
                  <a:moveTo>
                    <a:pt x="1498" y="0"/>
                  </a:moveTo>
                  <a:lnTo>
                    <a:pt x="749" y="5664"/>
                  </a:lnTo>
                  <a:lnTo>
                    <a:pt x="0" y="11353"/>
                  </a:lnTo>
                </a:path>
              </a:pathLst>
            </a:custGeom>
            <a:ln w="3175">
              <a:solidFill>
                <a:srgbClr val="565658"/>
              </a:solidFill>
            </a:ln>
          </p:spPr>
          <p:txBody>
            <a:bodyPr wrap="square" lIns="0" tIns="0" rIns="0" bIns="0" rtlCol="0"/>
            <a:lstStyle/>
            <a:p/>
          </p:txBody>
        </p:sp>
        <p:sp>
          <p:nvSpPr>
            <p:cNvPr id="1263" name="object 1263" descr=""/>
            <p:cNvSpPr/>
            <p:nvPr/>
          </p:nvSpPr>
          <p:spPr>
            <a:xfrm>
              <a:off x="2297177" y="2319046"/>
              <a:ext cx="0" cy="635"/>
            </a:xfrm>
            <a:custGeom>
              <a:avLst/>
              <a:gdLst/>
              <a:ahLst/>
              <a:cxnLst/>
              <a:rect l="l" t="t" r="r" b="b"/>
              <a:pathLst>
                <a:path w="0" h="635">
                  <a:moveTo>
                    <a:pt x="0" y="215"/>
                  </a:moveTo>
                  <a:lnTo>
                    <a:pt x="0" y="0"/>
                  </a:lnTo>
                </a:path>
              </a:pathLst>
            </a:custGeom>
            <a:ln w="3175">
              <a:solidFill>
                <a:srgbClr val="565658"/>
              </a:solidFill>
            </a:ln>
          </p:spPr>
          <p:txBody>
            <a:bodyPr wrap="square" lIns="0" tIns="0" rIns="0" bIns="0" rtlCol="0"/>
            <a:lstStyle/>
            <a:p/>
          </p:txBody>
        </p:sp>
        <p:sp>
          <p:nvSpPr>
            <p:cNvPr id="1264" name="object 1264" descr=""/>
            <p:cNvSpPr/>
            <p:nvPr/>
          </p:nvSpPr>
          <p:spPr>
            <a:xfrm>
              <a:off x="2300250" y="2227175"/>
              <a:ext cx="635" cy="1270"/>
            </a:xfrm>
            <a:custGeom>
              <a:avLst/>
              <a:gdLst/>
              <a:ahLst/>
              <a:cxnLst/>
              <a:rect l="l" t="t" r="r" b="b"/>
              <a:pathLst>
                <a:path w="635" h="1269">
                  <a:moveTo>
                    <a:pt x="101" y="0"/>
                  </a:moveTo>
                  <a:lnTo>
                    <a:pt x="50" y="355"/>
                  </a:lnTo>
                  <a:lnTo>
                    <a:pt x="0" y="723"/>
                  </a:lnTo>
                  <a:lnTo>
                    <a:pt x="0" y="977"/>
                  </a:lnTo>
                  <a:lnTo>
                    <a:pt x="0" y="1181"/>
                  </a:lnTo>
                </a:path>
              </a:pathLst>
            </a:custGeom>
            <a:ln w="3175">
              <a:solidFill>
                <a:srgbClr val="565658"/>
              </a:solidFill>
            </a:ln>
          </p:spPr>
          <p:txBody>
            <a:bodyPr wrap="square" lIns="0" tIns="0" rIns="0" bIns="0" rtlCol="0"/>
            <a:lstStyle/>
            <a:p/>
          </p:txBody>
        </p:sp>
        <p:sp>
          <p:nvSpPr>
            <p:cNvPr id="1265" name="object 1265" descr=""/>
            <p:cNvSpPr/>
            <p:nvPr/>
          </p:nvSpPr>
          <p:spPr>
            <a:xfrm>
              <a:off x="2378127" y="2100916"/>
              <a:ext cx="8255" cy="635"/>
            </a:xfrm>
            <a:custGeom>
              <a:avLst/>
              <a:gdLst/>
              <a:ahLst/>
              <a:cxnLst/>
              <a:rect l="l" t="t" r="r" b="b"/>
              <a:pathLst>
                <a:path w="8255" h="635">
                  <a:moveTo>
                    <a:pt x="0" y="101"/>
                  </a:moveTo>
                  <a:lnTo>
                    <a:pt x="3848" y="0"/>
                  </a:lnTo>
                  <a:lnTo>
                    <a:pt x="7708" y="88"/>
                  </a:lnTo>
                </a:path>
              </a:pathLst>
            </a:custGeom>
            <a:ln w="3175">
              <a:solidFill>
                <a:srgbClr val="565658"/>
              </a:solidFill>
            </a:ln>
          </p:spPr>
          <p:txBody>
            <a:bodyPr wrap="square" lIns="0" tIns="0" rIns="0" bIns="0" rtlCol="0"/>
            <a:lstStyle/>
            <a:p/>
          </p:txBody>
        </p:sp>
        <p:sp>
          <p:nvSpPr>
            <p:cNvPr id="1266" name="object 1266" descr=""/>
            <p:cNvSpPr/>
            <p:nvPr/>
          </p:nvSpPr>
          <p:spPr>
            <a:xfrm>
              <a:off x="2385735" y="2101009"/>
              <a:ext cx="635" cy="5715"/>
            </a:xfrm>
            <a:custGeom>
              <a:avLst/>
              <a:gdLst/>
              <a:ahLst/>
              <a:cxnLst/>
              <a:rect l="l" t="t" r="r" b="b"/>
              <a:pathLst>
                <a:path w="635" h="5714">
                  <a:moveTo>
                    <a:pt x="38" y="5194"/>
                  </a:moveTo>
                  <a:lnTo>
                    <a:pt x="12" y="4571"/>
                  </a:lnTo>
                  <a:lnTo>
                    <a:pt x="0" y="4241"/>
                  </a:lnTo>
                  <a:lnTo>
                    <a:pt x="12" y="3416"/>
                  </a:lnTo>
                  <a:lnTo>
                    <a:pt x="25" y="2412"/>
                  </a:lnTo>
                  <a:lnTo>
                    <a:pt x="38" y="1841"/>
                  </a:lnTo>
                  <a:lnTo>
                    <a:pt x="114" y="0"/>
                  </a:lnTo>
                </a:path>
              </a:pathLst>
            </a:custGeom>
            <a:ln w="3175">
              <a:solidFill>
                <a:srgbClr val="565658"/>
              </a:solidFill>
            </a:ln>
          </p:spPr>
          <p:txBody>
            <a:bodyPr wrap="square" lIns="0" tIns="0" rIns="0" bIns="0" rtlCol="0"/>
            <a:lstStyle/>
            <a:p/>
          </p:txBody>
        </p:sp>
        <p:sp>
          <p:nvSpPr>
            <p:cNvPr id="1267" name="object 1267" descr=""/>
            <p:cNvSpPr/>
            <p:nvPr/>
          </p:nvSpPr>
          <p:spPr>
            <a:xfrm>
              <a:off x="2490768" y="2201750"/>
              <a:ext cx="19050" cy="0"/>
            </a:xfrm>
            <a:custGeom>
              <a:avLst/>
              <a:gdLst/>
              <a:ahLst/>
              <a:cxnLst/>
              <a:rect l="l" t="t" r="r" b="b"/>
              <a:pathLst>
                <a:path w="19050" h="0">
                  <a:moveTo>
                    <a:pt x="18910" y="0"/>
                  </a:moveTo>
                  <a:lnTo>
                    <a:pt x="0" y="0"/>
                  </a:lnTo>
                </a:path>
              </a:pathLst>
            </a:custGeom>
            <a:ln w="3175">
              <a:solidFill>
                <a:srgbClr val="565658"/>
              </a:solidFill>
            </a:ln>
          </p:spPr>
          <p:txBody>
            <a:bodyPr wrap="square" lIns="0" tIns="0" rIns="0" bIns="0" rtlCol="0"/>
            <a:lstStyle/>
            <a:p/>
          </p:txBody>
        </p:sp>
        <p:sp>
          <p:nvSpPr>
            <p:cNvPr id="1268" name="object 1268" descr=""/>
            <p:cNvSpPr/>
            <p:nvPr/>
          </p:nvSpPr>
          <p:spPr>
            <a:xfrm>
              <a:off x="2490914" y="2195823"/>
              <a:ext cx="19050" cy="635"/>
            </a:xfrm>
            <a:custGeom>
              <a:avLst/>
              <a:gdLst/>
              <a:ahLst/>
              <a:cxnLst/>
              <a:rect l="l" t="t" r="r" b="b"/>
              <a:pathLst>
                <a:path w="19050" h="635">
                  <a:moveTo>
                    <a:pt x="0" y="215"/>
                  </a:moveTo>
                  <a:lnTo>
                    <a:pt x="9474" y="127"/>
                  </a:lnTo>
                  <a:lnTo>
                    <a:pt x="18770" y="0"/>
                  </a:lnTo>
                </a:path>
              </a:pathLst>
            </a:custGeom>
            <a:ln w="3175">
              <a:solidFill>
                <a:srgbClr val="565658"/>
              </a:solidFill>
            </a:ln>
          </p:spPr>
          <p:txBody>
            <a:bodyPr wrap="square" lIns="0" tIns="0" rIns="0" bIns="0" rtlCol="0"/>
            <a:lstStyle/>
            <a:p/>
          </p:txBody>
        </p:sp>
        <p:sp>
          <p:nvSpPr>
            <p:cNvPr id="1269" name="object 1269" descr=""/>
            <p:cNvSpPr/>
            <p:nvPr/>
          </p:nvSpPr>
          <p:spPr>
            <a:xfrm>
              <a:off x="2510876" y="2195835"/>
              <a:ext cx="0" cy="5080"/>
            </a:xfrm>
            <a:custGeom>
              <a:avLst/>
              <a:gdLst/>
              <a:ahLst/>
              <a:cxnLst/>
              <a:rect l="l" t="t" r="r" b="b"/>
              <a:pathLst>
                <a:path w="0" h="5080">
                  <a:moveTo>
                    <a:pt x="0" y="0"/>
                  </a:moveTo>
                  <a:lnTo>
                    <a:pt x="0" y="4724"/>
                  </a:lnTo>
                </a:path>
              </a:pathLst>
            </a:custGeom>
            <a:ln w="3175">
              <a:solidFill>
                <a:srgbClr val="565658"/>
              </a:solidFill>
            </a:ln>
          </p:spPr>
          <p:txBody>
            <a:bodyPr wrap="square" lIns="0" tIns="0" rIns="0" bIns="0" rtlCol="0"/>
            <a:lstStyle/>
            <a:p/>
          </p:txBody>
        </p:sp>
        <p:sp>
          <p:nvSpPr>
            <p:cNvPr id="1270" name="object 1270" descr=""/>
            <p:cNvSpPr/>
            <p:nvPr/>
          </p:nvSpPr>
          <p:spPr>
            <a:xfrm>
              <a:off x="2329533" y="2080827"/>
              <a:ext cx="50165" cy="0"/>
            </a:xfrm>
            <a:custGeom>
              <a:avLst/>
              <a:gdLst/>
              <a:ahLst/>
              <a:cxnLst/>
              <a:rect l="l" t="t" r="r" b="b"/>
              <a:pathLst>
                <a:path w="50164" h="0">
                  <a:moveTo>
                    <a:pt x="49568" y="0"/>
                  </a:moveTo>
                  <a:lnTo>
                    <a:pt x="0" y="0"/>
                  </a:lnTo>
                </a:path>
              </a:pathLst>
            </a:custGeom>
            <a:ln w="3175">
              <a:solidFill>
                <a:srgbClr val="565658"/>
              </a:solidFill>
            </a:ln>
          </p:spPr>
          <p:txBody>
            <a:bodyPr wrap="square" lIns="0" tIns="0" rIns="0" bIns="0" rtlCol="0"/>
            <a:lstStyle/>
            <a:p/>
          </p:txBody>
        </p:sp>
        <p:sp>
          <p:nvSpPr>
            <p:cNvPr id="1271" name="object 1271" descr=""/>
            <p:cNvSpPr/>
            <p:nvPr/>
          </p:nvSpPr>
          <p:spPr>
            <a:xfrm>
              <a:off x="2384855" y="2080840"/>
              <a:ext cx="1270" cy="20320"/>
            </a:xfrm>
            <a:custGeom>
              <a:avLst/>
              <a:gdLst/>
              <a:ahLst/>
              <a:cxnLst/>
              <a:rect l="l" t="t" r="r" b="b"/>
              <a:pathLst>
                <a:path w="1269" h="20319">
                  <a:moveTo>
                    <a:pt x="0" y="0"/>
                  </a:moveTo>
                  <a:lnTo>
                    <a:pt x="520" y="10312"/>
                  </a:lnTo>
                  <a:lnTo>
                    <a:pt x="990" y="20154"/>
                  </a:lnTo>
                </a:path>
              </a:pathLst>
            </a:custGeom>
            <a:ln w="3175">
              <a:solidFill>
                <a:srgbClr val="565658"/>
              </a:solidFill>
            </a:ln>
          </p:spPr>
          <p:txBody>
            <a:bodyPr wrap="square" lIns="0" tIns="0" rIns="0" bIns="0" rtlCol="0"/>
            <a:lstStyle/>
            <a:p/>
          </p:txBody>
        </p:sp>
        <p:sp>
          <p:nvSpPr>
            <p:cNvPr id="1272" name="object 1272" descr=""/>
            <p:cNvSpPr/>
            <p:nvPr/>
          </p:nvSpPr>
          <p:spPr>
            <a:xfrm>
              <a:off x="2378127" y="2080825"/>
              <a:ext cx="1270" cy="20320"/>
            </a:xfrm>
            <a:custGeom>
              <a:avLst/>
              <a:gdLst/>
              <a:ahLst/>
              <a:cxnLst/>
              <a:rect l="l" t="t" r="r" b="b"/>
              <a:pathLst>
                <a:path w="1269" h="20319">
                  <a:moveTo>
                    <a:pt x="0" y="20193"/>
                  </a:moveTo>
                  <a:lnTo>
                    <a:pt x="469" y="9893"/>
                  </a:lnTo>
                  <a:lnTo>
                    <a:pt x="965" y="0"/>
                  </a:lnTo>
                </a:path>
              </a:pathLst>
            </a:custGeom>
            <a:ln w="3175">
              <a:solidFill>
                <a:srgbClr val="565658"/>
              </a:solidFill>
            </a:ln>
          </p:spPr>
          <p:txBody>
            <a:bodyPr wrap="square" lIns="0" tIns="0" rIns="0" bIns="0" rtlCol="0"/>
            <a:lstStyle/>
            <a:p/>
          </p:txBody>
        </p:sp>
        <p:sp>
          <p:nvSpPr>
            <p:cNvPr id="1273" name="object 1273" descr=""/>
            <p:cNvSpPr/>
            <p:nvPr/>
          </p:nvSpPr>
          <p:spPr>
            <a:xfrm>
              <a:off x="2384849" y="2080850"/>
              <a:ext cx="125095" cy="1270"/>
            </a:xfrm>
            <a:custGeom>
              <a:avLst/>
              <a:gdLst/>
              <a:ahLst/>
              <a:cxnLst/>
              <a:rect l="l" t="t" r="r" b="b"/>
              <a:pathLst>
                <a:path w="125094" h="1269">
                  <a:moveTo>
                    <a:pt x="124879" y="876"/>
                  </a:moveTo>
                  <a:lnTo>
                    <a:pt x="71500" y="431"/>
                  </a:lnTo>
                  <a:lnTo>
                    <a:pt x="0" y="0"/>
                  </a:lnTo>
                </a:path>
              </a:pathLst>
            </a:custGeom>
            <a:ln w="3175">
              <a:solidFill>
                <a:srgbClr val="565658"/>
              </a:solidFill>
            </a:ln>
          </p:spPr>
          <p:txBody>
            <a:bodyPr wrap="square" lIns="0" tIns="0" rIns="0" bIns="0" rtlCol="0"/>
            <a:lstStyle/>
            <a:p/>
          </p:txBody>
        </p:sp>
        <p:sp>
          <p:nvSpPr>
            <p:cNvPr id="1274" name="object 1274" descr=""/>
            <p:cNvSpPr/>
            <p:nvPr/>
          </p:nvSpPr>
          <p:spPr>
            <a:xfrm>
              <a:off x="2321006" y="2080827"/>
              <a:ext cx="8890" cy="48895"/>
            </a:xfrm>
            <a:custGeom>
              <a:avLst/>
              <a:gdLst/>
              <a:ahLst/>
              <a:cxnLst/>
              <a:rect l="l" t="t" r="r" b="b"/>
              <a:pathLst>
                <a:path w="8889" h="48894">
                  <a:moveTo>
                    <a:pt x="8534" y="0"/>
                  </a:moveTo>
                  <a:lnTo>
                    <a:pt x="3606" y="27901"/>
                  </a:lnTo>
                  <a:lnTo>
                    <a:pt x="0" y="48412"/>
                  </a:lnTo>
                </a:path>
              </a:pathLst>
            </a:custGeom>
            <a:ln w="3175">
              <a:solidFill>
                <a:srgbClr val="565658"/>
              </a:solidFill>
            </a:ln>
          </p:spPr>
          <p:txBody>
            <a:bodyPr wrap="square" lIns="0" tIns="0" rIns="0" bIns="0" rtlCol="0"/>
            <a:lstStyle/>
            <a:p/>
          </p:txBody>
        </p:sp>
        <p:sp>
          <p:nvSpPr>
            <p:cNvPr id="1275" name="object 1275" descr=""/>
            <p:cNvSpPr/>
            <p:nvPr/>
          </p:nvSpPr>
          <p:spPr>
            <a:xfrm>
              <a:off x="2379089" y="2080827"/>
              <a:ext cx="6350" cy="635"/>
            </a:xfrm>
            <a:custGeom>
              <a:avLst/>
              <a:gdLst/>
              <a:ahLst/>
              <a:cxnLst/>
              <a:rect l="l" t="t" r="r" b="b"/>
              <a:pathLst>
                <a:path w="6350" h="635">
                  <a:moveTo>
                    <a:pt x="5765" y="12"/>
                  </a:moveTo>
                  <a:lnTo>
                    <a:pt x="0" y="0"/>
                  </a:lnTo>
                </a:path>
              </a:pathLst>
            </a:custGeom>
            <a:ln w="3175">
              <a:solidFill>
                <a:srgbClr val="565658"/>
              </a:solidFill>
            </a:ln>
          </p:spPr>
          <p:txBody>
            <a:bodyPr wrap="square" lIns="0" tIns="0" rIns="0" bIns="0" rtlCol="0"/>
            <a:lstStyle/>
            <a:p/>
          </p:txBody>
        </p:sp>
        <p:sp>
          <p:nvSpPr>
            <p:cNvPr id="1276" name="object 1276" descr=""/>
            <p:cNvSpPr/>
            <p:nvPr/>
          </p:nvSpPr>
          <p:spPr>
            <a:xfrm>
              <a:off x="2379101" y="2075798"/>
              <a:ext cx="635" cy="5080"/>
            </a:xfrm>
            <a:custGeom>
              <a:avLst/>
              <a:gdLst/>
              <a:ahLst/>
              <a:cxnLst/>
              <a:rect l="l" t="t" r="r" b="b"/>
              <a:pathLst>
                <a:path w="635" h="5080">
                  <a:moveTo>
                    <a:pt x="0" y="5029"/>
                  </a:moveTo>
                  <a:lnTo>
                    <a:pt x="12" y="3047"/>
                  </a:lnTo>
                  <a:lnTo>
                    <a:pt x="38" y="1422"/>
                  </a:lnTo>
                  <a:lnTo>
                    <a:pt x="101" y="380"/>
                  </a:lnTo>
                  <a:lnTo>
                    <a:pt x="139" y="0"/>
                  </a:lnTo>
                </a:path>
              </a:pathLst>
            </a:custGeom>
            <a:ln w="3175">
              <a:solidFill>
                <a:srgbClr val="565658"/>
              </a:solidFill>
            </a:ln>
          </p:spPr>
          <p:txBody>
            <a:bodyPr wrap="square" lIns="0" tIns="0" rIns="0" bIns="0" rtlCol="0"/>
            <a:lstStyle/>
            <a:p/>
          </p:txBody>
        </p:sp>
        <p:sp>
          <p:nvSpPr>
            <p:cNvPr id="1277" name="object 1277" descr=""/>
            <p:cNvSpPr/>
            <p:nvPr/>
          </p:nvSpPr>
          <p:spPr>
            <a:xfrm>
              <a:off x="2379237" y="2075811"/>
              <a:ext cx="5715" cy="0"/>
            </a:xfrm>
            <a:custGeom>
              <a:avLst/>
              <a:gdLst/>
              <a:ahLst/>
              <a:cxnLst/>
              <a:rect l="l" t="t" r="r" b="b"/>
              <a:pathLst>
                <a:path w="5714" h="0">
                  <a:moveTo>
                    <a:pt x="0" y="0"/>
                  </a:moveTo>
                  <a:lnTo>
                    <a:pt x="5499" y="0"/>
                  </a:lnTo>
                </a:path>
              </a:pathLst>
            </a:custGeom>
            <a:ln w="3175">
              <a:solidFill>
                <a:srgbClr val="565658"/>
              </a:solidFill>
            </a:ln>
          </p:spPr>
          <p:txBody>
            <a:bodyPr wrap="square" lIns="0" tIns="0" rIns="0" bIns="0" rtlCol="0"/>
            <a:lstStyle/>
            <a:p/>
          </p:txBody>
        </p:sp>
        <p:sp>
          <p:nvSpPr>
            <p:cNvPr id="1278" name="object 1278" descr=""/>
            <p:cNvSpPr/>
            <p:nvPr/>
          </p:nvSpPr>
          <p:spPr>
            <a:xfrm>
              <a:off x="2384728" y="2075811"/>
              <a:ext cx="635" cy="5080"/>
            </a:xfrm>
            <a:custGeom>
              <a:avLst/>
              <a:gdLst/>
              <a:ahLst/>
              <a:cxnLst/>
              <a:rect l="l" t="t" r="r" b="b"/>
              <a:pathLst>
                <a:path w="635" h="5080">
                  <a:moveTo>
                    <a:pt x="126" y="5029"/>
                  </a:moveTo>
                  <a:lnTo>
                    <a:pt x="114" y="3047"/>
                  </a:lnTo>
                  <a:lnTo>
                    <a:pt x="88" y="1409"/>
                  </a:lnTo>
                  <a:lnTo>
                    <a:pt x="50" y="368"/>
                  </a:lnTo>
                  <a:lnTo>
                    <a:pt x="0" y="0"/>
                  </a:lnTo>
                </a:path>
              </a:pathLst>
            </a:custGeom>
            <a:ln w="3175">
              <a:solidFill>
                <a:srgbClr val="565658"/>
              </a:solidFill>
            </a:ln>
          </p:spPr>
          <p:txBody>
            <a:bodyPr wrap="square" lIns="0" tIns="0" rIns="0" bIns="0" rtlCol="0"/>
            <a:lstStyle/>
            <a:p/>
          </p:txBody>
        </p:sp>
        <p:sp>
          <p:nvSpPr>
            <p:cNvPr id="1279" name="object 1279" descr=""/>
            <p:cNvSpPr/>
            <p:nvPr/>
          </p:nvSpPr>
          <p:spPr>
            <a:xfrm>
              <a:off x="2384731" y="2075811"/>
              <a:ext cx="125095" cy="0"/>
            </a:xfrm>
            <a:custGeom>
              <a:avLst/>
              <a:gdLst/>
              <a:ahLst/>
              <a:cxnLst/>
              <a:rect l="l" t="t" r="r" b="b"/>
              <a:pathLst>
                <a:path w="125094" h="0">
                  <a:moveTo>
                    <a:pt x="0" y="0"/>
                  </a:moveTo>
                  <a:lnTo>
                    <a:pt x="124968" y="0"/>
                  </a:lnTo>
                </a:path>
              </a:pathLst>
            </a:custGeom>
            <a:ln w="3175">
              <a:solidFill>
                <a:srgbClr val="565658"/>
              </a:solidFill>
            </a:ln>
          </p:spPr>
          <p:txBody>
            <a:bodyPr wrap="square" lIns="0" tIns="0" rIns="0" bIns="0" rtlCol="0"/>
            <a:lstStyle/>
            <a:p/>
          </p:txBody>
        </p:sp>
        <p:sp>
          <p:nvSpPr>
            <p:cNvPr id="1280" name="object 1280" descr=""/>
            <p:cNvSpPr/>
            <p:nvPr/>
          </p:nvSpPr>
          <p:spPr>
            <a:xfrm>
              <a:off x="2509677" y="2075808"/>
              <a:ext cx="635" cy="6350"/>
            </a:xfrm>
            <a:custGeom>
              <a:avLst/>
              <a:gdLst/>
              <a:ahLst/>
              <a:cxnLst/>
              <a:rect l="l" t="t" r="r" b="b"/>
              <a:pathLst>
                <a:path w="635" h="6350">
                  <a:moveTo>
                    <a:pt x="50" y="5918"/>
                  </a:moveTo>
                  <a:lnTo>
                    <a:pt x="50" y="4635"/>
                  </a:lnTo>
                  <a:lnTo>
                    <a:pt x="50" y="3657"/>
                  </a:lnTo>
                  <a:lnTo>
                    <a:pt x="38" y="2794"/>
                  </a:lnTo>
                  <a:lnTo>
                    <a:pt x="38" y="1739"/>
                  </a:lnTo>
                  <a:lnTo>
                    <a:pt x="38" y="1308"/>
                  </a:lnTo>
                  <a:lnTo>
                    <a:pt x="25" y="444"/>
                  </a:lnTo>
                  <a:lnTo>
                    <a:pt x="0" y="0"/>
                  </a:lnTo>
                </a:path>
              </a:pathLst>
            </a:custGeom>
            <a:ln w="3175">
              <a:solidFill>
                <a:srgbClr val="565658"/>
              </a:solidFill>
            </a:ln>
          </p:spPr>
          <p:txBody>
            <a:bodyPr wrap="square" lIns="0" tIns="0" rIns="0" bIns="0" rtlCol="0"/>
            <a:lstStyle/>
            <a:p/>
          </p:txBody>
        </p:sp>
        <p:sp>
          <p:nvSpPr>
            <p:cNvPr id="1281" name="object 1281" descr=""/>
            <p:cNvSpPr/>
            <p:nvPr/>
          </p:nvSpPr>
          <p:spPr>
            <a:xfrm>
              <a:off x="2330433" y="2075811"/>
              <a:ext cx="48895" cy="0"/>
            </a:xfrm>
            <a:custGeom>
              <a:avLst/>
              <a:gdLst/>
              <a:ahLst/>
              <a:cxnLst/>
              <a:rect l="l" t="t" r="r" b="b"/>
              <a:pathLst>
                <a:path w="48894" h="0">
                  <a:moveTo>
                    <a:pt x="0" y="0"/>
                  </a:moveTo>
                  <a:lnTo>
                    <a:pt x="48806" y="0"/>
                  </a:lnTo>
                </a:path>
              </a:pathLst>
            </a:custGeom>
            <a:ln w="3175">
              <a:solidFill>
                <a:srgbClr val="565658"/>
              </a:solidFill>
            </a:ln>
          </p:spPr>
          <p:txBody>
            <a:bodyPr wrap="square" lIns="0" tIns="0" rIns="0" bIns="0" rtlCol="0"/>
            <a:lstStyle/>
            <a:p/>
          </p:txBody>
        </p:sp>
        <p:sp>
          <p:nvSpPr>
            <p:cNvPr id="1282" name="object 1282" descr=""/>
            <p:cNvSpPr/>
            <p:nvPr/>
          </p:nvSpPr>
          <p:spPr>
            <a:xfrm>
              <a:off x="2329540" y="2075798"/>
              <a:ext cx="1270" cy="5080"/>
            </a:xfrm>
            <a:custGeom>
              <a:avLst/>
              <a:gdLst/>
              <a:ahLst/>
              <a:cxnLst/>
              <a:rect l="l" t="t" r="r" b="b"/>
              <a:pathLst>
                <a:path w="1269" h="5080">
                  <a:moveTo>
                    <a:pt x="0" y="5029"/>
                  </a:moveTo>
                  <a:lnTo>
                    <a:pt x="330" y="3136"/>
                  </a:lnTo>
                  <a:lnTo>
                    <a:pt x="622" y="1549"/>
                  </a:lnTo>
                  <a:lnTo>
                    <a:pt x="800" y="457"/>
                  </a:lnTo>
                  <a:lnTo>
                    <a:pt x="901" y="0"/>
                  </a:lnTo>
                </a:path>
              </a:pathLst>
            </a:custGeom>
            <a:ln w="3175">
              <a:solidFill>
                <a:srgbClr val="565658"/>
              </a:solidFill>
            </a:ln>
          </p:spPr>
          <p:txBody>
            <a:bodyPr wrap="square" lIns="0" tIns="0" rIns="0" bIns="0" rtlCol="0"/>
            <a:lstStyle/>
            <a:p/>
          </p:txBody>
        </p:sp>
        <p:sp>
          <p:nvSpPr>
            <p:cNvPr id="1283" name="object 1283" descr=""/>
            <p:cNvSpPr/>
            <p:nvPr/>
          </p:nvSpPr>
          <p:spPr>
            <a:xfrm>
              <a:off x="2465048" y="2201750"/>
              <a:ext cx="26034" cy="15240"/>
            </a:xfrm>
            <a:custGeom>
              <a:avLst/>
              <a:gdLst/>
              <a:ahLst/>
              <a:cxnLst/>
              <a:rect l="l" t="t" r="r" b="b"/>
              <a:pathLst>
                <a:path w="26035" h="15239">
                  <a:moveTo>
                    <a:pt x="25717" y="0"/>
                  </a:moveTo>
                  <a:lnTo>
                    <a:pt x="2933" y="10629"/>
                  </a:lnTo>
                  <a:lnTo>
                    <a:pt x="0" y="14859"/>
                  </a:lnTo>
                </a:path>
              </a:pathLst>
            </a:custGeom>
            <a:ln w="3175">
              <a:solidFill>
                <a:srgbClr val="565658"/>
              </a:solidFill>
            </a:ln>
          </p:spPr>
          <p:txBody>
            <a:bodyPr wrap="square" lIns="0" tIns="0" rIns="0" bIns="0" rtlCol="0"/>
            <a:lstStyle/>
            <a:p/>
          </p:txBody>
        </p:sp>
        <p:sp>
          <p:nvSpPr>
            <p:cNvPr id="1284" name="object 1284" descr=""/>
            <p:cNvSpPr/>
            <p:nvPr/>
          </p:nvSpPr>
          <p:spPr>
            <a:xfrm>
              <a:off x="2460134" y="2214183"/>
              <a:ext cx="5080" cy="2540"/>
            </a:xfrm>
            <a:custGeom>
              <a:avLst/>
              <a:gdLst/>
              <a:ahLst/>
              <a:cxnLst/>
              <a:rect l="l" t="t" r="r" b="b"/>
              <a:pathLst>
                <a:path w="5080" h="2539">
                  <a:moveTo>
                    <a:pt x="4902" y="2413"/>
                  </a:moveTo>
                  <a:lnTo>
                    <a:pt x="4495" y="2336"/>
                  </a:lnTo>
                  <a:lnTo>
                    <a:pt x="3403" y="1854"/>
                  </a:lnTo>
                  <a:lnTo>
                    <a:pt x="1854" y="1041"/>
                  </a:lnTo>
                  <a:lnTo>
                    <a:pt x="0" y="0"/>
                  </a:lnTo>
                </a:path>
              </a:pathLst>
            </a:custGeom>
            <a:ln w="3175">
              <a:solidFill>
                <a:srgbClr val="565658"/>
              </a:solidFill>
            </a:ln>
          </p:spPr>
          <p:txBody>
            <a:bodyPr wrap="square" lIns="0" tIns="0" rIns="0" bIns="0" rtlCol="0"/>
            <a:lstStyle/>
            <a:p/>
          </p:txBody>
        </p:sp>
        <p:sp>
          <p:nvSpPr>
            <p:cNvPr id="1285" name="object 1285" descr=""/>
            <p:cNvSpPr/>
            <p:nvPr/>
          </p:nvSpPr>
          <p:spPr>
            <a:xfrm>
              <a:off x="2490765" y="2196048"/>
              <a:ext cx="635" cy="5715"/>
            </a:xfrm>
            <a:custGeom>
              <a:avLst/>
              <a:gdLst/>
              <a:ahLst/>
              <a:cxnLst/>
              <a:rect l="l" t="t" r="r" b="b"/>
              <a:pathLst>
                <a:path w="635" h="5714">
                  <a:moveTo>
                    <a:pt x="0" y="5702"/>
                  </a:moveTo>
                  <a:lnTo>
                    <a:pt x="50" y="5270"/>
                  </a:lnTo>
                  <a:lnTo>
                    <a:pt x="114" y="4038"/>
                  </a:lnTo>
                  <a:lnTo>
                    <a:pt x="139" y="2197"/>
                  </a:lnTo>
                  <a:lnTo>
                    <a:pt x="165" y="0"/>
                  </a:lnTo>
                </a:path>
              </a:pathLst>
            </a:custGeom>
            <a:ln w="3175">
              <a:solidFill>
                <a:srgbClr val="565658"/>
              </a:solidFill>
            </a:ln>
          </p:spPr>
          <p:txBody>
            <a:bodyPr wrap="square" lIns="0" tIns="0" rIns="0" bIns="0" rtlCol="0"/>
            <a:lstStyle/>
            <a:p/>
          </p:txBody>
        </p:sp>
        <p:sp>
          <p:nvSpPr>
            <p:cNvPr id="1286" name="object 1286" descr=""/>
            <p:cNvSpPr/>
            <p:nvPr/>
          </p:nvSpPr>
          <p:spPr>
            <a:xfrm>
              <a:off x="2509678" y="2081724"/>
              <a:ext cx="635" cy="114300"/>
            </a:xfrm>
            <a:custGeom>
              <a:avLst/>
              <a:gdLst/>
              <a:ahLst/>
              <a:cxnLst/>
              <a:rect l="l" t="t" r="r" b="b"/>
              <a:pathLst>
                <a:path w="635" h="114300">
                  <a:moveTo>
                    <a:pt x="0" y="114122"/>
                  </a:moveTo>
                  <a:lnTo>
                    <a:pt x="50" y="98894"/>
                  </a:lnTo>
                  <a:lnTo>
                    <a:pt x="101" y="57061"/>
                  </a:lnTo>
                  <a:lnTo>
                    <a:pt x="101" y="30860"/>
                  </a:lnTo>
                  <a:lnTo>
                    <a:pt x="50" y="0"/>
                  </a:lnTo>
                </a:path>
              </a:pathLst>
            </a:custGeom>
            <a:ln w="3175">
              <a:solidFill>
                <a:srgbClr val="565658"/>
              </a:solidFill>
            </a:ln>
          </p:spPr>
          <p:txBody>
            <a:bodyPr wrap="square" lIns="0" tIns="0" rIns="0" bIns="0" rtlCol="0"/>
            <a:lstStyle/>
            <a:p/>
          </p:txBody>
        </p:sp>
        <p:sp>
          <p:nvSpPr>
            <p:cNvPr id="1287" name="object 1287" descr=""/>
            <p:cNvSpPr/>
            <p:nvPr/>
          </p:nvSpPr>
          <p:spPr>
            <a:xfrm>
              <a:off x="2439205" y="2234609"/>
              <a:ext cx="14604" cy="17145"/>
            </a:xfrm>
            <a:custGeom>
              <a:avLst/>
              <a:gdLst/>
              <a:ahLst/>
              <a:cxnLst/>
              <a:rect l="l" t="t" r="r" b="b"/>
              <a:pathLst>
                <a:path w="14605" h="17144">
                  <a:moveTo>
                    <a:pt x="14173" y="2184"/>
                  </a:moveTo>
                  <a:lnTo>
                    <a:pt x="9309" y="8940"/>
                  </a:lnTo>
                  <a:lnTo>
                    <a:pt x="5270" y="12915"/>
                  </a:lnTo>
                  <a:lnTo>
                    <a:pt x="0" y="16611"/>
                  </a:lnTo>
                </a:path>
                <a:path w="14605" h="17144">
                  <a:moveTo>
                    <a:pt x="14173" y="2184"/>
                  </a:moveTo>
                  <a:lnTo>
                    <a:pt x="13728" y="2184"/>
                  </a:lnTo>
                  <a:lnTo>
                    <a:pt x="12636" y="1765"/>
                  </a:lnTo>
                  <a:lnTo>
                    <a:pt x="11036" y="1016"/>
                  </a:lnTo>
                  <a:lnTo>
                    <a:pt x="9207" y="0"/>
                  </a:lnTo>
                </a:path>
              </a:pathLst>
            </a:custGeom>
            <a:ln w="3175">
              <a:solidFill>
                <a:srgbClr val="565658"/>
              </a:solidFill>
            </a:ln>
          </p:spPr>
          <p:txBody>
            <a:bodyPr wrap="square" lIns="0" tIns="0" rIns="0" bIns="0" rtlCol="0"/>
            <a:lstStyle/>
            <a:p/>
          </p:txBody>
        </p:sp>
        <p:sp>
          <p:nvSpPr>
            <p:cNvPr id="1288" name="object 1288" descr=""/>
            <p:cNvSpPr/>
            <p:nvPr/>
          </p:nvSpPr>
          <p:spPr>
            <a:xfrm>
              <a:off x="2510876" y="2077001"/>
              <a:ext cx="0" cy="5080"/>
            </a:xfrm>
            <a:custGeom>
              <a:avLst/>
              <a:gdLst/>
              <a:ahLst/>
              <a:cxnLst/>
              <a:rect l="l" t="t" r="r" b="b"/>
              <a:pathLst>
                <a:path w="0" h="5080">
                  <a:moveTo>
                    <a:pt x="0" y="0"/>
                  </a:moveTo>
                  <a:lnTo>
                    <a:pt x="0" y="4724"/>
                  </a:lnTo>
                </a:path>
              </a:pathLst>
            </a:custGeom>
            <a:ln w="3175">
              <a:solidFill>
                <a:srgbClr val="565658"/>
              </a:solidFill>
            </a:ln>
          </p:spPr>
          <p:txBody>
            <a:bodyPr wrap="square" lIns="0" tIns="0" rIns="0" bIns="0" rtlCol="0"/>
            <a:lstStyle/>
            <a:p/>
          </p:txBody>
        </p:sp>
        <p:sp>
          <p:nvSpPr>
            <p:cNvPr id="1289" name="object 1289" descr=""/>
            <p:cNvSpPr/>
            <p:nvPr/>
          </p:nvSpPr>
          <p:spPr>
            <a:xfrm>
              <a:off x="2509728" y="2081727"/>
              <a:ext cx="1270" cy="0"/>
            </a:xfrm>
            <a:custGeom>
              <a:avLst/>
              <a:gdLst/>
              <a:ahLst/>
              <a:cxnLst/>
              <a:rect l="l" t="t" r="r" b="b"/>
              <a:pathLst>
                <a:path w="1269" h="0">
                  <a:moveTo>
                    <a:pt x="0" y="0"/>
                  </a:moveTo>
                  <a:lnTo>
                    <a:pt x="444" y="0"/>
                  </a:lnTo>
                  <a:lnTo>
                    <a:pt x="812" y="0"/>
                  </a:lnTo>
                </a:path>
              </a:pathLst>
            </a:custGeom>
            <a:ln w="3175">
              <a:solidFill>
                <a:srgbClr val="565658"/>
              </a:solidFill>
            </a:ln>
          </p:spPr>
          <p:txBody>
            <a:bodyPr wrap="square" lIns="0" tIns="0" rIns="0" bIns="0" rtlCol="0"/>
            <a:lstStyle/>
            <a:p/>
          </p:txBody>
        </p:sp>
        <p:sp>
          <p:nvSpPr>
            <p:cNvPr id="1290" name="object 1290" descr=""/>
            <p:cNvSpPr/>
            <p:nvPr/>
          </p:nvSpPr>
          <p:spPr>
            <a:xfrm>
              <a:off x="2509678" y="2075811"/>
              <a:ext cx="1270" cy="1270"/>
            </a:xfrm>
            <a:custGeom>
              <a:avLst/>
              <a:gdLst/>
              <a:ahLst/>
              <a:cxnLst/>
              <a:rect l="l" t="t" r="r" b="b"/>
              <a:pathLst>
                <a:path w="1269" h="1269">
                  <a:moveTo>
                    <a:pt x="0" y="0"/>
                  </a:moveTo>
                  <a:lnTo>
                    <a:pt x="457" y="88"/>
                  </a:lnTo>
                  <a:lnTo>
                    <a:pt x="863" y="355"/>
                  </a:lnTo>
                  <a:lnTo>
                    <a:pt x="1104" y="723"/>
                  </a:lnTo>
                  <a:lnTo>
                    <a:pt x="1206" y="1193"/>
                  </a:lnTo>
                </a:path>
              </a:pathLst>
            </a:custGeom>
            <a:ln w="3175">
              <a:solidFill>
                <a:srgbClr val="565658"/>
              </a:solidFill>
            </a:ln>
          </p:spPr>
          <p:txBody>
            <a:bodyPr wrap="square" lIns="0" tIns="0" rIns="0" bIns="0" rtlCol="0"/>
            <a:lstStyle/>
            <a:p/>
          </p:txBody>
        </p:sp>
        <p:sp>
          <p:nvSpPr>
            <p:cNvPr id="1291" name="object 1291" descr=""/>
            <p:cNvSpPr/>
            <p:nvPr/>
          </p:nvSpPr>
          <p:spPr>
            <a:xfrm>
              <a:off x="2509678" y="2195846"/>
              <a:ext cx="0" cy="6350"/>
            </a:xfrm>
            <a:custGeom>
              <a:avLst/>
              <a:gdLst/>
              <a:ahLst/>
              <a:cxnLst/>
              <a:rect l="l" t="t" r="r" b="b"/>
              <a:pathLst>
                <a:path w="0" h="6350">
                  <a:moveTo>
                    <a:pt x="0" y="0"/>
                  </a:moveTo>
                  <a:lnTo>
                    <a:pt x="0" y="5892"/>
                  </a:lnTo>
                </a:path>
              </a:pathLst>
            </a:custGeom>
            <a:ln w="3175">
              <a:solidFill>
                <a:srgbClr val="565658"/>
              </a:solidFill>
            </a:ln>
          </p:spPr>
          <p:txBody>
            <a:bodyPr wrap="square" lIns="0" tIns="0" rIns="0" bIns="0" rtlCol="0"/>
            <a:lstStyle/>
            <a:p/>
          </p:txBody>
        </p:sp>
        <p:sp>
          <p:nvSpPr>
            <p:cNvPr id="1292" name="object 1292" descr=""/>
            <p:cNvSpPr/>
            <p:nvPr/>
          </p:nvSpPr>
          <p:spPr>
            <a:xfrm>
              <a:off x="2321008" y="2101039"/>
              <a:ext cx="57150" cy="28575"/>
            </a:xfrm>
            <a:custGeom>
              <a:avLst/>
              <a:gdLst/>
              <a:ahLst/>
              <a:cxnLst/>
              <a:rect l="l" t="t" r="r" b="b"/>
              <a:pathLst>
                <a:path w="57150" h="28575">
                  <a:moveTo>
                    <a:pt x="0" y="28194"/>
                  </a:moveTo>
                  <a:lnTo>
                    <a:pt x="39077" y="2921"/>
                  </a:lnTo>
                  <a:lnTo>
                    <a:pt x="49898" y="647"/>
                  </a:lnTo>
                  <a:lnTo>
                    <a:pt x="57111" y="0"/>
                  </a:lnTo>
                </a:path>
              </a:pathLst>
            </a:custGeom>
            <a:ln w="3175">
              <a:solidFill>
                <a:srgbClr val="565658"/>
              </a:solidFill>
            </a:ln>
          </p:spPr>
          <p:txBody>
            <a:bodyPr wrap="square" lIns="0" tIns="0" rIns="0" bIns="0" rtlCol="0"/>
            <a:lstStyle/>
            <a:p/>
          </p:txBody>
        </p:sp>
        <p:sp>
          <p:nvSpPr>
            <p:cNvPr id="1293" name="object 1293" descr=""/>
            <p:cNvSpPr/>
            <p:nvPr/>
          </p:nvSpPr>
          <p:spPr>
            <a:xfrm>
              <a:off x="2378127" y="2101018"/>
              <a:ext cx="635" cy="5715"/>
            </a:xfrm>
            <a:custGeom>
              <a:avLst/>
              <a:gdLst/>
              <a:ahLst/>
              <a:cxnLst/>
              <a:rect l="l" t="t" r="r" b="b"/>
              <a:pathLst>
                <a:path w="635" h="5714">
                  <a:moveTo>
                    <a:pt x="0" y="0"/>
                  </a:moveTo>
                  <a:lnTo>
                    <a:pt x="63" y="1841"/>
                  </a:lnTo>
                  <a:lnTo>
                    <a:pt x="76" y="2400"/>
                  </a:lnTo>
                  <a:lnTo>
                    <a:pt x="114" y="3390"/>
                  </a:lnTo>
                  <a:lnTo>
                    <a:pt x="139" y="4229"/>
                  </a:lnTo>
                  <a:lnTo>
                    <a:pt x="139" y="4559"/>
                  </a:lnTo>
                  <a:lnTo>
                    <a:pt x="127" y="5181"/>
                  </a:lnTo>
                </a:path>
              </a:pathLst>
            </a:custGeom>
            <a:ln w="3175">
              <a:solidFill>
                <a:srgbClr val="565658"/>
              </a:solidFill>
            </a:ln>
          </p:spPr>
          <p:txBody>
            <a:bodyPr wrap="square" lIns="0" tIns="0" rIns="0" bIns="0" rtlCol="0"/>
            <a:lstStyle/>
            <a:p/>
          </p:txBody>
        </p:sp>
        <p:sp>
          <p:nvSpPr>
            <p:cNvPr id="1294" name="object 1294" descr=""/>
            <p:cNvSpPr/>
            <p:nvPr/>
          </p:nvSpPr>
          <p:spPr>
            <a:xfrm>
              <a:off x="2318924" y="2129221"/>
              <a:ext cx="2540" cy="12065"/>
            </a:xfrm>
            <a:custGeom>
              <a:avLst/>
              <a:gdLst/>
              <a:ahLst/>
              <a:cxnLst/>
              <a:rect l="l" t="t" r="r" b="b"/>
              <a:pathLst>
                <a:path w="2539" h="12064">
                  <a:moveTo>
                    <a:pt x="0" y="11925"/>
                  </a:moveTo>
                  <a:lnTo>
                    <a:pt x="50" y="11569"/>
                  </a:lnTo>
                  <a:lnTo>
                    <a:pt x="571" y="8610"/>
                  </a:lnTo>
                  <a:lnTo>
                    <a:pt x="901" y="6794"/>
                  </a:lnTo>
                  <a:lnTo>
                    <a:pt x="1104" y="5537"/>
                  </a:lnTo>
                  <a:lnTo>
                    <a:pt x="1473" y="3479"/>
                  </a:lnTo>
                  <a:lnTo>
                    <a:pt x="1625" y="2590"/>
                  </a:lnTo>
                  <a:lnTo>
                    <a:pt x="2095" y="0"/>
                  </a:lnTo>
                </a:path>
              </a:pathLst>
            </a:custGeom>
            <a:ln w="3175">
              <a:solidFill>
                <a:srgbClr val="565658"/>
              </a:solidFill>
            </a:ln>
          </p:spPr>
          <p:txBody>
            <a:bodyPr wrap="square" lIns="0" tIns="0" rIns="0" bIns="0" rtlCol="0"/>
            <a:lstStyle/>
            <a:p/>
          </p:txBody>
        </p:sp>
        <p:sp>
          <p:nvSpPr>
            <p:cNvPr id="1295" name="object 1295" descr=""/>
            <p:cNvSpPr/>
            <p:nvPr/>
          </p:nvSpPr>
          <p:spPr>
            <a:xfrm>
              <a:off x="2309244"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1296" name="object 1296" descr=""/>
            <p:cNvSpPr/>
            <p:nvPr/>
          </p:nvSpPr>
          <p:spPr>
            <a:xfrm>
              <a:off x="2315768"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1297" name="object 1297" descr=""/>
            <p:cNvSpPr/>
            <p:nvPr/>
          </p:nvSpPr>
          <p:spPr>
            <a:xfrm>
              <a:off x="2675864" y="2066899"/>
              <a:ext cx="635" cy="635"/>
            </a:xfrm>
            <a:custGeom>
              <a:avLst/>
              <a:gdLst/>
              <a:ahLst/>
              <a:cxnLst/>
              <a:rect l="l" t="t" r="r" b="b"/>
              <a:pathLst>
                <a:path w="635" h="635">
                  <a:moveTo>
                    <a:pt x="228" y="0"/>
                  </a:moveTo>
                  <a:lnTo>
                    <a:pt x="76" y="76"/>
                  </a:lnTo>
                  <a:lnTo>
                    <a:pt x="0" y="241"/>
                  </a:lnTo>
                </a:path>
              </a:pathLst>
            </a:custGeom>
            <a:ln w="3175">
              <a:solidFill>
                <a:srgbClr val="565658"/>
              </a:solidFill>
            </a:ln>
          </p:spPr>
          <p:txBody>
            <a:bodyPr wrap="square" lIns="0" tIns="0" rIns="0" bIns="0" rtlCol="0"/>
            <a:lstStyle/>
            <a:p/>
          </p:txBody>
        </p:sp>
        <p:sp>
          <p:nvSpPr>
            <p:cNvPr id="1298" name="object 1298" descr=""/>
            <p:cNvSpPr/>
            <p:nvPr/>
          </p:nvSpPr>
          <p:spPr>
            <a:xfrm>
              <a:off x="2676090" y="2066899"/>
              <a:ext cx="2540" cy="0"/>
            </a:xfrm>
            <a:custGeom>
              <a:avLst/>
              <a:gdLst/>
              <a:ahLst/>
              <a:cxnLst/>
              <a:rect l="l" t="t" r="r" b="b"/>
              <a:pathLst>
                <a:path w="2539" h="0">
                  <a:moveTo>
                    <a:pt x="2501" y="0"/>
                  </a:moveTo>
                  <a:lnTo>
                    <a:pt x="1358" y="0"/>
                  </a:lnTo>
                  <a:lnTo>
                    <a:pt x="0" y="0"/>
                  </a:lnTo>
                </a:path>
              </a:pathLst>
            </a:custGeom>
            <a:ln w="3175">
              <a:solidFill>
                <a:srgbClr val="565658"/>
              </a:solidFill>
            </a:ln>
          </p:spPr>
          <p:txBody>
            <a:bodyPr wrap="square" lIns="0" tIns="0" rIns="0" bIns="0" rtlCol="0"/>
            <a:lstStyle/>
            <a:p/>
          </p:txBody>
        </p:sp>
        <p:sp>
          <p:nvSpPr>
            <p:cNvPr id="1299" name="object 1299" descr=""/>
            <p:cNvSpPr/>
            <p:nvPr/>
          </p:nvSpPr>
          <p:spPr>
            <a:xfrm>
              <a:off x="2460132" y="2196042"/>
              <a:ext cx="31115" cy="18415"/>
            </a:xfrm>
            <a:custGeom>
              <a:avLst/>
              <a:gdLst/>
              <a:ahLst/>
              <a:cxnLst/>
              <a:rect l="l" t="t" r="r" b="b"/>
              <a:pathLst>
                <a:path w="31114" h="18414">
                  <a:moveTo>
                    <a:pt x="0" y="18148"/>
                  </a:moveTo>
                  <a:lnTo>
                    <a:pt x="23723" y="787"/>
                  </a:lnTo>
                  <a:lnTo>
                    <a:pt x="30797" y="0"/>
                  </a:lnTo>
                </a:path>
              </a:pathLst>
            </a:custGeom>
            <a:ln w="3175">
              <a:solidFill>
                <a:srgbClr val="565658"/>
              </a:solidFill>
            </a:ln>
          </p:spPr>
          <p:txBody>
            <a:bodyPr wrap="square" lIns="0" tIns="0" rIns="0" bIns="0" rtlCol="0"/>
            <a:lstStyle/>
            <a:p/>
          </p:txBody>
        </p:sp>
        <p:sp>
          <p:nvSpPr>
            <p:cNvPr id="1300" name="object 1300" descr=""/>
            <p:cNvSpPr/>
            <p:nvPr/>
          </p:nvSpPr>
          <p:spPr>
            <a:xfrm>
              <a:off x="2126777" y="2976323"/>
              <a:ext cx="1270" cy="1270"/>
            </a:xfrm>
            <a:custGeom>
              <a:avLst/>
              <a:gdLst/>
              <a:ahLst/>
              <a:cxnLst/>
              <a:rect l="l" t="t" r="r" b="b"/>
              <a:pathLst>
                <a:path w="1269" h="1269">
                  <a:moveTo>
                    <a:pt x="698" y="914"/>
                  </a:moveTo>
                  <a:lnTo>
                    <a:pt x="622" y="622"/>
                  </a:lnTo>
                  <a:lnTo>
                    <a:pt x="381" y="279"/>
                  </a:lnTo>
                  <a:lnTo>
                    <a:pt x="0" y="0"/>
                  </a:lnTo>
                </a:path>
              </a:pathLst>
            </a:custGeom>
            <a:ln w="3175">
              <a:solidFill>
                <a:srgbClr val="565658"/>
              </a:solidFill>
            </a:ln>
          </p:spPr>
          <p:txBody>
            <a:bodyPr wrap="square" lIns="0" tIns="0" rIns="0" bIns="0" rtlCol="0"/>
            <a:lstStyle/>
            <a:p/>
          </p:txBody>
        </p:sp>
        <p:sp>
          <p:nvSpPr>
            <p:cNvPr id="1301" name="object 1301" descr=""/>
            <p:cNvSpPr/>
            <p:nvPr/>
          </p:nvSpPr>
          <p:spPr>
            <a:xfrm>
              <a:off x="2448417" y="2214195"/>
              <a:ext cx="12065" cy="20955"/>
            </a:xfrm>
            <a:custGeom>
              <a:avLst/>
              <a:gdLst/>
              <a:ahLst/>
              <a:cxnLst/>
              <a:rect l="l" t="t" r="r" b="b"/>
              <a:pathLst>
                <a:path w="12064" h="20955">
                  <a:moveTo>
                    <a:pt x="0" y="20434"/>
                  </a:moveTo>
                  <a:lnTo>
                    <a:pt x="5842" y="10236"/>
                  </a:lnTo>
                  <a:lnTo>
                    <a:pt x="11709" y="0"/>
                  </a:lnTo>
                </a:path>
              </a:pathLst>
            </a:custGeom>
            <a:ln w="3175">
              <a:solidFill>
                <a:srgbClr val="565658"/>
              </a:solidFill>
            </a:ln>
          </p:spPr>
          <p:txBody>
            <a:bodyPr wrap="square" lIns="0" tIns="0" rIns="0" bIns="0" rtlCol="0"/>
            <a:lstStyle/>
            <a:p/>
          </p:txBody>
        </p:sp>
        <p:sp>
          <p:nvSpPr>
            <p:cNvPr id="1302" name="object 1302" descr=""/>
            <p:cNvSpPr/>
            <p:nvPr/>
          </p:nvSpPr>
          <p:spPr>
            <a:xfrm>
              <a:off x="2441031" y="2234633"/>
              <a:ext cx="7620" cy="9525"/>
            </a:xfrm>
            <a:custGeom>
              <a:avLst/>
              <a:gdLst/>
              <a:ahLst/>
              <a:cxnLst/>
              <a:rect l="l" t="t" r="r" b="b"/>
              <a:pathLst>
                <a:path w="7619" h="9525">
                  <a:moveTo>
                    <a:pt x="0" y="9055"/>
                  </a:moveTo>
                  <a:lnTo>
                    <a:pt x="3187" y="5867"/>
                  </a:lnTo>
                  <a:lnTo>
                    <a:pt x="7391" y="0"/>
                  </a:lnTo>
                </a:path>
              </a:pathLst>
            </a:custGeom>
            <a:ln w="3175">
              <a:solidFill>
                <a:srgbClr val="565658"/>
              </a:solidFill>
            </a:ln>
          </p:spPr>
          <p:txBody>
            <a:bodyPr wrap="square" lIns="0" tIns="0" rIns="0" bIns="0" rtlCol="0"/>
            <a:lstStyle/>
            <a:p/>
          </p:txBody>
        </p:sp>
        <p:sp>
          <p:nvSpPr>
            <p:cNvPr id="1303" name="object 1303" descr=""/>
            <p:cNvSpPr/>
            <p:nvPr/>
          </p:nvSpPr>
          <p:spPr>
            <a:xfrm>
              <a:off x="2675882" y="2068196"/>
              <a:ext cx="635" cy="635"/>
            </a:xfrm>
            <a:custGeom>
              <a:avLst/>
              <a:gdLst/>
              <a:ahLst/>
              <a:cxnLst/>
              <a:rect l="l" t="t" r="r" b="b"/>
              <a:pathLst>
                <a:path w="635" h="635">
                  <a:moveTo>
                    <a:pt x="0" y="0"/>
                  </a:moveTo>
                  <a:lnTo>
                    <a:pt x="76" y="190"/>
                  </a:lnTo>
                  <a:lnTo>
                    <a:pt x="228" y="254"/>
                  </a:lnTo>
                </a:path>
              </a:pathLst>
            </a:custGeom>
            <a:ln w="3175">
              <a:solidFill>
                <a:srgbClr val="565658"/>
              </a:solidFill>
            </a:ln>
          </p:spPr>
          <p:txBody>
            <a:bodyPr wrap="square" lIns="0" tIns="0" rIns="0" bIns="0" rtlCol="0"/>
            <a:lstStyle/>
            <a:p/>
          </p:txBody>
        </p:sp>
        <p:sp>
          <p:nvSpPr>
            <p:cNvPr id="1304" name="object 1304" descr=""/>
            <p:cNvSpPr/>
            <p:nvPr/>
          </p:nvSpPr>
          <p:spPr>
            <a:xfrm>
              <a:off x="2385853" y="2101000"/>
              <a:ext cx="52069" cy="22225"/>
            </a:xfrm>
            <a:custGeom>
              <a:avLst/>
              <a:gdLst/>
              <a:ahLst/>
              <a:cxnLst/>
              <a:rect l="l" t="t" r="r" b="b"/>
              <a:pathLst>
                <a:path w="52069" h="22225">
                  <a:moveTo>
                    <a:pt x="0" y="0"/>
                  </a:moveTo>
                  <a:lnTo>
                    <a:pt x="38341" y="11709"/>
                  </a:lnTo>
                  <a:lnTo>
                    <a:pt x="50584" y="21018"/>
                  </a:lnTo>
                  <a:lnTo>
                    <a:pt x="51587" y="21971"/>
                  </a:lnTo>
                </a:path>
              </a:pathLst>
            </a:custGeom>
            <a:ln w="3175">
              <a:solidFill>
                <a:srgbClr val="565658"/>
              </a:solidFill>
            </a:ln>
          </p:spPr>
          <p:txBody>
            <a:bodyPr wrap="square" lIns="0" tIns="0" rIns="0" bIns="0" rtlCol="0"/>
            <a:lstStyle/>
            <a:p/>
          </p:txBody>
        </p:sp>
        <p:sp>
          <p:nvSpPr>
            <p:cNvPr id="1305" name="object 1305" descr=""/>
            <p:cNvSpPr/>
            <p:nvPr/>
          </p:nvSpPr>
          <p:spPr>
            <a:xfrm>
              <a:off x="2679231" y="2065821"/>
              <a:ext cx="1270" cy="1270"/>
            </a:xfrm>
            <a:custGeom>
              <a:avLst/>
              <a:gdLst/>
              <a:ahLst/>
              <a:cxnLst/>
              <a:rect l="l" t="t" r="r" b="b"/>
              <a:pathLst>
                <a:path w="1269" h="1269">
                  <a:moveTo>
                    <a:pt x="1066" y="0"/>
                  </a:moveTo>
                  <a:lnTo>
                    <a:pt x="977" y="508"/>
                  </a:lnTo>
                  <a:lnTo>
                    <a:pt x="711" y="901"/>
                  </a:lnTo>
                  <a:lnTo>
                    <a:pt x="342" y="1143"/>
                  </a:lnTo>
                  <a:lnTo>
                    <a:pt x="0" y="1206"/>
                  </a:lnTo>
                </a:path>
              </a:pathLst>
            </a:custGeom>
            <a:ln w="3175">
              <a:solidFill>
                <a:srgbClr val="565658"/>
              </a:solidFill>
            </a:ln>
          </p:spPr>
          <p:txBody>
            <a:bodyPr wrap="square" lIns="0" tIns="0" rIns="0" bIns="0" rtlCol="0"/>
            <a:lstStyle/>
            <a:p/>
          </p:txBody>
        </p:sp>
        <p:sp>
          <p:nvSpPr>
            <p:cNvPr id="1306" name="object 1306" descr=""/>
            <p:cNvSpPr/>
            <p:nvPr/>
          </p:nvSpPr>
          <p:spPr>
            <a:xfrm>
              <a:off x="2680192" y="2065604"/>
              <a:ext cx="635" cy="635"/>
            </a:xfrm>
            <a:custGeom>
              <a:avLst/>
              <a:gdLst/>
              <a:ahLst/>
              <a:cxnLst/>
              <a:rect l="l" t="t" r="r" b="b"/>
              <a:pathLst>
                <a:path w="635" h="635">
                  <a:moveTo>
                    <a:pt x="0" y="0"/>
                  </a:moveTo>
                  <a:lnTo>
                    <a:pt x="101" y="165"/>
                  </a:lnTo>
                </a:path>
              </a:pathLst>
            </a:custGeom>
            <a:ln w="3175">
              <a:solidFill>
                <a:srgbClr val="565658"/>
              </a:solidFill>
            </a:ln>
          </p:spPr>
          <p:txBody>
            <a:bodyPr wrap="square" lIns="0" tIns="0" rIns="0" bIns="0" rtlCol="0"/>
            <a:lstStyle/>
            <a:p/>
          </p:txBody>
        </p:sp>
        <p:sp>
          <p:nvSpPr>
            <p:cNvPr id="1307" name="object 1307" descr=""/>
            <p:cNvSpPr/>
            <p:nvPr/>
          </p:nvSpPr>
          <p:spPr>
            <a:xfrm>
              <a:off x="2675882" y="2062558"/>
              <a:ext cx="4445" cy="3175"/>
            </a:xfrm>
            <a:custGeom>
              <a:avLst/>
              <a:gdLst/>
              <a:ahLst/>
              <a:cxnLst/>
              <a:rect l="l" t="t" r="r" b="b"/>
              <a:pathLst>
                <a:path w="4444" h="3175">
                  <a:moveTo>
                    <a:pt x="0" y="0"/>
                  </a:moveTo>
                  <a:lnTo>
                    <a:pt x="1104" y="800"/>
                  </a:lnTo>
                  <a:lnTo>
                    <a:pt x="2235" y="1612"/>
                  </a:lnTo>
                  <a:lnTo>
                    <a:pt x="3416" y="2425"/>
                  </a:lnTo>
                  <a:lnTo>
                    <a:pt x="3848" y="2705"/>
                  </a:lnTo>
                  <a:lnTo>
                    <a:pt x="4305" y="3060"/>
                  </a:lnTo>
                </a:path>
              </a:pathLst>
            </a:custGeom>
            <a:ln w="3175">
              <a:solidFill>
                <a:srgbClr val="565658"/>
              </a:solidFill>
            </a:ln>
          </p:spPr>
          <p:txBody>
            <a:bodyPr wrap="square" lIns="0" tIns="0" rIns="0" bIns="0" rtlCol="0"/>
            <a:lstStyle/>
            <a:p/>
          </p:txBody>
        </p:sp>
        <p:sp>
          <p:nvSpPr>
            <p:cNvPr id="1308" name="object 1308" descr=""/>
            <p:cNvSpPr/>
            <p:nvPr/>
          </p:nvSpPr>
          <p:spPr>
            <a:xfrm>
              <a:off x="2675893" y="2062558"/>
              <a:ext cx="10160" cy="0"/>
            </a:xfrm>
            <a:custGeom>
              <a:avLst/>
              <a:gdLst/>
              <a:ahLst/>
              <a:cxnLst/>
              <a:rect l="l" t="t" r="r" b="b"/>
              <a:pathLst>
                <a:path w="10160" h="0">
                  <a:moveTo>
                    <a:pt x="9563" y="0"/>
                  </a:moveTo>
                  <a:lnTo>
                    <a:pt x="9563" y="0"/>
                  </a:lnTo>
                  <a:lnTo>
                    <a:pt x="1562" y="0"/>
                  </a:lnTo>
                  <a:lnTo>
                    <a:pt x="0" y="0"/>
                  </a:lnTo>
                </a:path>
              </a:pathLst>
            </a:custGeom>
            <a:ln w="3175">
              <a:solidFill>
                <a:srgbClr val="565658"/>
              </a:solidFill>
            </a:ln>
          </p:spPr>
          <p:txBody>
            <a:bodyPr wrap="square" lIns="0" tIns="0" rIns="0" bIns="0" rtlCol="0"/>
            <a:lstStyle/>
            <a:p/>
          </p:txBody>
        </p:sp>
        <p:sp>
          <p:nvSpPr>
            <p:cNvPr id="1309" name="object 1309" descr=""/>
            <p:cNvSpPr/>
            <p:nvPr/>
          </p:nvSpPr>
          <p:spPr>
            <a:xfrm>
              <a:off x="2683094" y="2062555"/>
              <a:ext cx="2540" cy="5715"/>
            </a:xfrm>
            <a:custGeom>
              <a:avLst/>
              <a:gdLst/>
              <a:ahLst/>
              <a:cxnLst/>
              <a:rect l="l" t="t" r="r" b="b"/>
              <a:pathLst>
                <a:path w="2539" h="5714">
                  <a:moveTo>
                    <a:pt x="0" y="5181"/>
                  </a:moveTo>
                  <a:lnTo>
                    <a:pt x="596" y="4279"/>
                  </a:lnTo>
                  <a:lnTo>
                    <a:pt x="825" y="3898"/>
                  </a:lnTo>
                  <a:lnTo>
                    <a:pt x="1524" y="2603"/>
                  </a:lnTo>
                  <a:lnTo>
                    <a:pt x="2044" y="1308"/>
                  </a:lnTo>
                  <a:lnTo>
                    <a:pt x="2362" y="0"/>
                  </a:lnTo>
                </a:path>
              </a:pathLst>
            </a:custGeom>
            <a:ln w="3175">
              <a:solidFill>
                <a:srgbClr val="565658"/>
              </a:solidFill>
            </a:ln>
          </p:spPr>
          <p:txBody>
            <a:bodyPr wrap="square" lIns="0" tIns="0" rIns="0" bIns="0" rtlCol="0"/>
            <a:lstStyle/>
            <a:p/>
          </p:txBody>
        </p:sp>
        <p:sp>
          <p:nvSpPr>
            <p:cNvPr id="1310" name="object 1310" descr=""/>
            <p:cNvSpPr/>
            <p:nvPr/>
          </p:nvSpPr>
          <p:spPr>
            <a:xfrm>
              <a:off x="2681810" y="2067739"/>
              <a:ext cx="1905" cy="1270"/>
            </a:xfrm>
            <a:custGeom>
              <a:avLst/>
              <a:gdLst/>
              <a:ahLst/>
              <a:cxnLst/>
              <a:rect l="l" t="t" r="r" b="b"/>
              <a:pathLst>
                <a:path w="1905" h="1269">
                  <a:moveTo>
                    <a:pt x="0" y="698"/>
                  </a:moveTo>
                  <a:lnTo>
                    <a:pt x="533" y="609"/>
                  </a:lnTo>
                  <a:lnTo>
                    <a:pt x="990" y="330"/>
                  </a:lnTo>
                  <a:lnTo>
                    <a:pt x="1282" y="0"/>
                  </a:lnTo>
                </a:path>
              </a:pathLst>
            </a:custGeom>
            <a:ln w="3175">
              <a:solidFill>
                <a:srgbClr val="565658"/>
              </a:solidFill>
            </a:ln>
          </p:spPr>
          <p:txBody>
            <a:bodyPr wrap="square" lIns="0" tIns="0" rIns="0" bIns="0" rtlCol="0"/>
            <a:lstStyle/>
            <a:p/>
          </p:txBody>
        </p:sp>
        <p:sp>
          <p:nvSpPr>
            <p:cNvPr id="1311" name="object 1311" descr=""/>
            <p:cNvSpPr/>
            <p:nvPr/>
          </p:nvSpPr>
          <p:spPr>
            <a:xfrm>
              <a:off x="2676093" y="2068437"/>
              <a:ext cx="6350" cy="0"/>
            </a:xfrm>
            <a:custGeom>
              <a:avLst/>
              <a:gdLst/>
              <a:ahLst/>
              <a:cxnLst/>
              <a:rect l="l" t="t" r="r" b="b"/>
              <a:pathLst>
                <a:path w="6350" h="0">
                  <a:moveTo>
                    <a:pt x="0" y="0"/>
                  </a:moveTo>
                  <a:lnTo>
                    <a:pt x="1358" y="0"/>
                  </a:lnTo>
                  <a:lnTo>
                    <a:pt x="3632" y="0"/>
                  </a:lnTo>
                  <a:lnTo>
                    <a:pt x="5727" y="0"/>
                  </a:lnTo>
                </a:path>
              </a:pathLst>
            </a:custGeom>
            <a:ln w="3175">
              <a:solidFill>
                <a:srgbClr val="565658"/>
              </a:solidFill>
            </a:ln>
          </p:spPr>
          <p:txBody>
            <a:bodyPr wrap="square" lIns="0" tIns="0" rIns="0" bIns="0" rtlCol="0"/>
            <a:lstStyle/>
            <a:p/>
          </p:txBody>
        </p:sp>
        <p:sp>
          <p:nvSpPr>
            <p:cNvPr id="1312" name="object 1312" descr=""/>
            <p:cNvSpPr/>
            <p:nvPr/>
          </p:nvSpPr>
          <p:spPr>
            <a:xfrm>
              <a:off x="2433646" y="2122969"/>
              <a:ext cx="3810" cy="4445"/>
            </a:xfrm>
            <a:custGeom>
              <a:avLst/>
              <a:gdLst/>
              <a:ahLst/>
              <a:cxnLst/>
              <a:rect l="l" t="t" r="r" b="b"/>
              <a:pathLst>
                <a:path w="3810" h="4444">
                  <a:moveTo>
                    <a:pt x="0" y="4064"/>
                  </a:moveTo>
                  <a:lnTo>
                    <a:pt x="266" y="3746"/>
                  </a:lnTo>
                  <a:lnTo>
                    <a:pt x="1054" y="2857"/>
                  </a:lnTo>
                  <a:lnTo>
                    <a:pt x="2298" y="1549"/>
                  </a:lnTo>
                  <a:lnTo>
                    <a:pt x="3797" y="0"/>
                  </a:lnTo>
                </a:path>
              </a:pathLst>
            </a:custGeom>
            <a:ln w="3175">
              <a:solidFill>
                <a:srgbClr val="565658"/>
              </a:solidFill>
            </a:ln>
          </p:spPr>
          <p:txBody>
            <a:bodyPr wrap="square" lIns="0" tIns="0" rIns="0" bIns="0" rtlCol="0"/>
            <a:lstStyle/>
            <a:p/>
          </p:txBody>
        </p:sp>
        <p:sp>
          <p:nvSpPr>
            <p:cNvPr id="1313" name="object 1313" descr=""/>
            <p:cNvSpPr/>
            <p:nvPr/>
          </p:nvSpPr>
          <p:spPr>
            <a:xfrm>
              <a:off x="2437429" y="2122977"/>
              <a:ext cx="24765" cy="104775"/>
            </a:xfrm>
            <a:custGeom>
              <a:avLst/>
              <a:gdLst/>
              <a:ahLst/>
              <a:cxnLst/>
              <a:rect l="l" t="t" r="r" b="b"/>
              <a:pathLst>
                <a:path w="24764" h="104775">
                  <a:moveTo>
                    <a:pt x="0" y="0"/>
                  </a:moveTo>
                  <a:lnTo>
                    <a:pt x="22225" y="38938"/>
                  </a:lnTo>
                  <a:lnTo>
                    <a:pt x="24307" y="54559"/>
                  </a:lnTo>
                  <a:lnTo>
                    <a:pt x="23926" y="65608"/>
                  </a:lnTo>
                  <a:lnTo>
                    <a:pt x="23304" y="70231"/>
                  </a:lnTo>
                  <a:lnTo>
                    <a:pt x="20726" y="81026"/>
                  </a:lnTo>
                  <a:lnTo>
                    <a:pt x="16687" y="91249"/>
                  </a:lnTo>
                  <a:lnTo>
                    <a:pt x="14541" y="95427"/>
                  </a:lnTo>
                  <a:lnTo>
                    <a:pt x="8470" y="104711"/>
                  </a:lnTo>
                </a:path>
              </a:pathLst>
            </a:custGeom>
            <a:ln w="3175">
              <a:solidFill>
                <a:srgbClr val="565658"/>
              </a:solidFill>
            </a:ln>
          </p:spPr>
          <p:txBody>
            <a:bodyPr wrap="square" lIns="0" tIns="0" rIns="0" bIns="0" rtlCol="0"/>
            <a:lstStyle/>
            <a:p/>
          </p:txBody>
        </p:sp>
        <p:sp>
          <p:nvSpPr>
            <p:cNvPr id="1314" name="object 1314" descr=""/>
            <p:cNvSpPr/>
            <p:nvPr/>
          </p:nvSpPr>
          <p:spPr>
            <a:xfrm>
              <a:off x="2670982" y="2069870"/>
              <a:ext cx="8255" cy="0"/>
            </a:xfrm>
            <a:custGeom>
              <a:avLst/>
              <a:gdLst/>
              <a:ahLst/>
              <a:cxnLst/>
              <a:rect l="l" t="t" r="r" b="b"/>
              <a:pathLst>
                <a:path w="8255" h="0">
                  <a:moveTo>
                    <a:pt x="7721" y="0"/>
                  </a:moveTo>
                  <a:lnTo>
                    <a:pt x="7721" y="0"/>
                  </a:lnTo>
                  <a:lnTo>
                    <a:pt x="139" y="0"/>
                  </a:lnTo>
                  <a:lnTo>
                    <a:pt x="0" y="0"/>
                  </a:lnTo>
                </a:path>
              </a:pathLst>
            </a:custGeom>
            <a:ln w="3175">
              <a:solidFill>
                <a:srgbClr val="565658"/>
              </a:solidFill>
            </a:ln>
          </p:spPr>
          <p:txBody>
            <a:bodyPr wrap="square" lIns="0" tIns="0" rIns="0" bIns="0" rtlCol="0"/>
            <a:lstStyle/>
            <a:p/>
          </p:txBody>
        </p:sp>
        <p:sp>
          <p:nvSpPr>
            <p:cNvPr id="1315" name="object 1315" descr=""/>
            <p:cNvSpPr/>
            <p:nvPr/>
          </p:nvSpPr>
          <p:spPr>
            <a:xfrm>
              <a:off x="2131030" y="2960352"/>
              <a:ext cx="635" cy="635"/>
            </a:xfrm>
            <a:custGeom>
              <a:avLst/>
              <a:gdLst/>
              <a:ahLst/>
              <a:cxnLst/>
              <a:rect l="l" t="t" r="r" b="b"/>
              <a:pathLst>
                <a:path w="635" h="635">
                  <a:moveTo>
                    <a:pt x="203" y="0"/>
                  </a:moveTo>
                  <a:lnTo>
                    <a:pt x="152" y="63"/>
                  </a:lnTo>
                  <a:lnTo>
                    <a:pt x="0" y="381"/>
                  </a:lnTo>
                </a:path>
              </a:pathLst>
            </a:custGeom>
            <a:ln w="3175">
              <a:solidFill>
                <a:srgbClr val="565658"/>
              </a:solidFill>
            </a:ln>
          </p:spPr>
          <p:txBody>
            <a:bodyPr wrap="square" lIns="0" tIns="0" rIns="0" bIns="0" rtlCol="0"/>
            <a:lstStyle/>
            <a:p/>
          </p:txBody>
        </p:sp>
        <p:sp>
          <p:nvSpPr>
            <p:cNvPr id="1316" name="object 1316" descr=""/>
            <p:cNvSpPr/>
            <p:nvPr/>
          </p:nvSpPr>
          <p:spPr>
            <a:xfrm>
              <a:off x="2131222" y="2960352"/>
              <a:ext cx="635" cy="0"/>
            </a:xfrm>
            <a:custGeom>
              <a:avLst/>
              <a:gdLst/>
              <a:ahLst/>
              <a:cxnLst/>
              <a:rect l="l" t="t" r="r" b="b"/>
              <a:pathLst>
                <a:path w="635" h="0">
                  <a:moveTo>
                    <a:pt x="469" y="0"/>
                  </a:moveTo>
                  <a:lnTo>
                    <a:pt x="139" y="0"/>
                  </a:lnTo>
                  <a:lnTo>
                    <a:pt x="0" y="0"/>
                  </a:lnTo>
                  <a:lnTo>
                    <a:pt x="304" y="0"/>
                  </a:lnTo>
                </a:path>
              </a:pathLst>
            </a:custGeom>
            <a:ln w="3175">
              <a:solidFill>
                <a:srgbClr val="565658"/>
              </a:solidFill>
            </a:ln>
          </p:spPr>
          <p:txBody>
            <a:bodyPr wrap="square" lIns="0" tIns="0" rIns="0" bIns="0" rtlCol="0"/>
            <a:lstStyle/>
            <a:p/>
          </p:txBody>
        </p:sp>
        <p:sp>
          <p:nvSpPr>
            <p:cNvPr id="1317" name="object 1317" descr=""/>
            <p:cNvSpPr/>
            <p:nvPr/>
          </p:nvSpPr>
          <p:spPr>
            <a:xfrm>
              <a:off x="2121603" y="2977251"/>
              <a:ext cx="2540" cy="635"/>
            </a:xfrm>
            <a:custGeom>
              <a:avLst/>
              <a:gdLst/>
              <a:ahLst/>
              <a:cxnLst/>
              <a:rect l="l" t="t" r="r" b="b"/>
              <a:pathLst>
                <a:path w="2539" h="635">
                  <a:moveTo>
                    <a:pt x="0" y="0"/>
                  </a:moveTo>
                  <a:lnTo>
                    <a:pt x="1041" y="50"/>
                  </a:lnTo>
                  <a:lnTo>
                    <a:pt x="2006" y="63"/>
                  </a:lnTo>
                </a:path>
              </a:pathLst>
            </a:custGeom>
            <a:ln w="3175">
              <a:solidFill>
                <a:srgbClr val="565658"/>
              </a:solidFill>
            </a:ln>
          </p:spPr>
          <p:txBody>
            <a:bodyPr wrap="square" lIns="0" tIns="0" rIns="0" bIns="0" rtlCol="0"/>
            <a:lstStyle/>
            <a:p/>
          </p:txBody>
        </p:sp>
        <p:sp>
          <p:nvSpPr>
            <p:cNvPr id="1318" name="object 1318" descr=""/>
            <p:cNvSpPr/>
            <p:nvPr/>
          </p:nvSpPr>
          <p:spPr>
            <a:xfrm>
              <a:off x="2126049" y="2977254"/>
              <a:ext cx="1905" cy="635"/>
            </a:xfrm>
            <a:custGeom>
              <a:avLst/>
              <a:gdLst/>
              <a:ahLst/>
              <a:cxnLst/>
              <a:rect l="l" t="t" r="r" b="b"/>
              <a:pathLst>
                <a:path w="1905" h="635">
                  <a:moveTo>
                    <a:pt x="0" y="88"/>
                  </a:moveTo>
                  <a:lnTo>
                    <a:pt x="0" y="88"/>
                  </a:lnTo>
                  <a:lnTo>
                    <a:pt x="1435" y="0"/>
                  </a:lnTo>
                </a:path>
              </a:pathLst>
            </a:custGeom>
            <a:ln w="3175">
              <a:solidFill>
                <a:srgbClr val="565658"/>
              </a:solidFill>
            </a:ln>
          </p:spPr>
          <p:txBody>
            <a:bodyPr wrap="square" lIns="0" tIns="0" rIns="0" bIns="0" rtlCol="0"/>
            <a:lstStyle/>
            <a:p/>
          </p:txBody>
        </p:sp>
        <p:sp>
          <p:nvSpPr>
            <p:cNvPr id="1319" name="object 1319" descr=""/>
            <p:cNvSpPr/>
            <p:nvPr/>
          </p:nvSpPr>
          <p:spPr>
            <a:xfrm>
              <a:off x="2668602" y="207217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320" name="object 1320" descr=""/>
            <p:cNvSpPr/>
            <p:nvPr/>
          </p:nvSpPr>
          <p:spPr>
            <a:xfrm>
              <a:off x="2978531" y="2185821"/>
              <a:ext cx="635" cy="635"/>
            </a:xfrm>
            <a:custGeom>
              <a:avLst/>
              <a:gdLst/>
              <a:ahLst/>
              <a:cxnLst/>
              <a:rect l="l" t="t" r="r" b="b"/>
              <a:pathLst>
                <a:path w="635" h="635">
                  <a:moveTo>
                    <a:pt x="0" y="469"/>
                  </a:moveTo>
                  <a:lnTo>
                    <a:pt x="254" y="254"/>
                  </a:lnTo>
                  <a:lnTo>
                    <a:pt x="469" y="0"/>
                  </a:lnTo>
                </a:path>
              </a:pathLst>
            </a:custGeom>
            <a:ln w="3175">
              <a:solidFill>
                <a:srgbClr val="565658"/>
              </a:solidFill>
            </a:ln>
          </p:spPr>
          <p:txBody>
            <a:bodyPr wrap="square" lIns="0" tIns="0" rIns="0" bIns="0" rtlCol="0"/>
            <a:lstStyle/>
            <a:p/>
          </p:txBody>
        </p:sp>
        <p:sp>
          <p:nvSpPr>
            <p:cNvPr id="1321" name="object 1321" descr=""/>
            <p:cNvSpPr/>
            <p:nvPr/>
          </p:nvSpPr>
          <p:spPr>
            <a:xfrm>
              <a:off x="2978526" y="2091253"/>
              <a:ext cx="635" cy="635"/>
            </a:xfrm>
            <a:custGeom>
              <a:avLst/>
              <a:gdLst/>
              <a:ahLst/>
              <a:cxnLst/>
              <a:rect l="l" t="t" r="r" b="b"/>
              <a:pathLst>
                <a:path w="635" h="635">
                  <a:moveTo>
                    <a:pt x="469" y="482"/>
                  </a:moveTo>
                  <a:lnTo>
                    <a:pt x="241" y="215"/>
                  </a:lnTo>
                  <a:lnTo>
                    <a:pt x="0" y="0"/>
                  </a:lnTo>
                </a:path>
              </a:pathLst>
            </a:custGeom>
            <a:ln w="3175">
              <a:solidFill>
                <a:srgbClr val="565658"/>
              </a:solidFill>
            </a:ln>
          </p:spPr>
          <p:txBody>
            <a:bodyPr wrap="square" lIns="0" tIns="0" rIns="0" bIns="0" rtlCol="0"/>
            <a:lstStyle/>
            <a:p/>
          </p:txBody>
        </p:sp>
        <p:sp>
          <p:nvSpPr>
            <p:cNvPr id="1322" name="object 1322" descr=""/>
            <p:cNvSpPr/>
            <p:nvPr/>
          </p:nvSpPr>
          <p:spPr>
            <a:xfrm>
              <a:off x="2959381" y="2158447"/>
              <a:ext cx="0" cy="3175"/>
            </a:xfrm>
            <a:custGeom>
              <a:avLst/>
              <a:gdLst/>
              <a:ahLst/>
              <a:cxnLst/>
              <a:rect l="l" t="t" r="r" b="b"/>
              <a:pathLst>
                <a:path w="0" h="3175">
                  <a:moveTo>
                    <a:pt x="0" y="0"/>
                  </a:moveTo>
                  <a:lnTo>
                    <a:pt x="0" y="2895"/>
                  </a:lnTo>
                </a:path>
              </a:pathLst>
            </a:custGeom>
            <a:ln w="3175">
              <a:solidFill>
                <a:srgbClr val="565658"/>
              </a:solidFill>
            </a:ln>
          </p:spPr>
          <p:txBody>
            <a:bodyPr wrap="square" lIns="0" tIns="0" rIns="0" bIns="0" rtlCol="0"/>
            <a:lstStyle/>
            <a:p/>
          </p:txBody>
        </p:sp>
        <p:sp>
          <p:nvSpPr>
            <p:cNvPr id="1323" name="object 1323" descr=""/>
            <p:cNvSpPr/>
            <p:nvPr/>
          </p:nvSpPr>
          <p:spPr>
            <a:xfrm>
              <a:off x="2907583" y="2187918"/>
              <a:ext cx="8255" cy="2540"/>
            </a:xfrm>
            <a:custGeom>
              <a:avLst/>
              <a:gdLst/>
              <a:ahLst/>
              <a:cxnLst/>
              <a:rect l="l" t="t" r="r" b="b"/>
              <a:pathLst>
                <a:path w="8255" h="2539">
                  <a:moveTo>
                    <a:pt x="0" y="2285"/>
                  </a:moveTo>
                  <a:lnTo>
                    <a:pt x="787" y="2260"/>
                  </a:lnTo>
                  <a:lnTo>
                    <a:pt x="2146" y="1981"/>
                  </a:lnTo>
                  <a:lnTo>
                    <a:pt x="7823" y="0"/>
                  </a:lnTo>
                </a:path>
              </a:pathLst>
            </a:custGeom>
            <a:ln w="3175">
              <a:solidFill>
                <a:srgbClr val="565658"/>
              </a:solidFill>
            </a:ln>
          </p:spPr>
          <p:txBody>
            <a:bodyPr wrap="square" lIns="0" tIns="0" rIns="0" bIns="0" rtlCol="0"/>
            <a:lstStyle/>
            <a:p/>
          </p:txBody>
        </p:sp>
        <p:sp>
          <p:nvSpPr>
            <p:cNvPr id="1324" name="object 1324" descr=""/>
            <p:cNvSpPr/>
            <p:nvPr/>
          </p:nvSpPr>
          <p:spPr>
            <a:xfrm>
              <a:off x="2921828" y="2181601"/>
              <a:ext cx="6985" cy="4445"/>
            </a:xfrm>
            <a:custGeom>
              <a:avLst/>
              <a:gdLst/>
              <a:ahLst/>
              <a:cxnLst/>
              <a:rect l="l" t="t" r="r" b="b"/>
              <a:pathLst>
                <a:path w="6985" h="4444">
                  <a:moveTo>
                    <a:pt x="0" y="4076"/>
                  </a:moveTo>
                  <a:lnTo>
                    <a:pt x="254" y="3987"/>
                  </a:lnTo>
                  <a:lnTo>
                    <a:pt x="6451" y="355"/>
                  </a:lnTo>
                  <a:lnTo>
                    <a:pt x="6883" y="0"/>
                  </a:lnTo>
                </a:path>
              </a:pathLst>
            </a:custGeom>
            <a:ln w="3175">
              <a:solidFill>
                <a:srgbClr val="565658"/>
              </a:solidFill>
            </a:ln>
          </p:spPr>
          <p:txBody>
            <a:bodyPr wrap="square" lIns="0" tIns="0" rIns="0" bIns="0" rtlCol="0"/>
            <a:lstStyle/>
            <a:p/>
          </p:txBody>
        </p:sp>
        <p:sp>
          <p:nvSpPr>
            <p:cNvPr id="1325" name="object 1325" descr=""/>
            <p:cNvSpPr/>
            <p:nvPr/>
          </p:nvSpPr>
          <p:spPr>
            <a:xfrm>
              <a:off x="2942440" y="2162890"/>
              <a:ext cx="2540" cy="5080"/>
            </a:xfrm>
            <a:custGeom>
              <a:avLst/>
              <a:gdLst/>
              <a:ahLst/>
              <a:cxnLst/>
              <a:rect l="l" t="t" r="r" b="b"/>
              <a:pathLst>
                <a:path w="2539" h="5080">
                  <a:moveTo>
                    <a:pt x="0" y="4660"/>
                  </a:moveTo>
                  <a:lnTo>
                    <a:pt x="787" y="3428"/>
                  </a:lnTo>
                  <a:lnTo>
                    <a:pt x="2311" y="0"/>
                  </a:lnTo>
                </a:path>
              </a:pathLst>
            </a:custGeom>
            <a:ln w="3175">
              <a:solidFill>
                <a:srgbClr val="565658"/>
              </a:solidFill>
            </a:ln>
          </p:spPr>
          <p:txBody>
            <a:bodyPr wrap="square" lIns="0" tIns="0" rIns="0" bIns="0" rtlCol="0"/>
            <a:lstStyle/>
            <a:p/>
          </p:txBody>
        </p:sp>
        <p:sp>
          <p:nvSpPr>
            <p:cNvPr id="1326" name="object 1326" descr=""/>
            <p:cNvSpPr/>
            <p:nvPr/>
          </p:nvSpPr>
          <p:spPr>
            <a:xfrm>
              <a:off x="2948170" y="2122428"/>
              <a:ext cx="3175" cy="33020"/>
            </a:xfrm>
            <a:custGeom>
              <a:avLst/>
              <a:gdLst/>
              <a:ahLst/>
              <a:cxnLst/>
              <a:rect l="l" t="t" r="r" b="b"/>
              <a:pathLst>
                <a:path w="3175" h="33019">
                  <a:moveTo>
                    <a:pt x="0" y="32702"/>
                  </a:moveTo>
                  <a:lnTo>
                    <a:pt x="914" y="30657"/>
                  </a:lnTo>
                  <a:lnTo>
                    <a:pt x="1917" y="26441"/>
                  </a:lnTo>
                  <a:lnTo>
                    <a:pt x="2908" y="16332"/>
                  </a:lnTo>
                  <a:lnTo>
                    <a:pt x="1917" y="6261"/>
                  </a:lnTo>
                  <a:lnTo>
                    <a:pt x="914" y="2044"/>
                  </a:lnTo>
                  <a:lnTo>
                    <a:pt x="0" y="0"/>
                  </a:lnTo>
                </a:path>
              </a:pathLst>
            </a:custGeom>
            <a:ln w="3175">
              <a:solidFill>
                <a:srgbClr val="565658"/>
              </a:solidFill>
            </a:ln>
          </p:spPr>
          <p:txBody>
            <a:bodyPr wrap="square" lIns="0" tIns="0" rIns="0" bIns="0" rtlCol="0"/>
            <a:lstStyle/>
            <a:p/>
          </p:txBody>
        </p:sp>
        <p:sp>
          <p:nvSpPr>
            <p:cNvPr id="1327" name="object 1327" descr=""/>
            <p:cNvSpPr/>
            <p:nvPr/>
          </p:nvSpPr>
          <p:spPr>
            <a:xfrm>
              <a:off x="2921825" y="2091880"/>
              <a:ext cx="19050" cy="16510"/>
            </a:xfrm>
            <a:custGeom>
              <a:avLst/>
              <a:gdLst/>
              <a:ahLst/>
              <a:cxnLst/>
              <a:rect l="l" t="t" r="r" b="b"/>
              <a:pathLst>
                <a:path w="19050" h="16510">
                  <a:moveTo>
                    <a:pt x="18846" y="16040"/>
                  </a:moveTo>
                  <a:lnTo>
                    <a:pt x="12192" y="8242"/>
                  </a:lnTo>
                  <a:lnTo>
                    <a:pt x="6451" y="3721"/>
                  </a:lnTo>
                  <a:lnTo>
                    <a:pt x="254" y="88"/>
                  </a:lnTo>
                  <a:lnTo>
                    <a:pt x="0" y="0"/>
                  </a:lnTo>
                </a:path>
              </a:pathLst>
            </a:custGeom>
            <a:ln w="3175">
              <a:solidFill>
                <a:srgbClr val="565658"/>
              </a:solidFill>
            </a:ln>
          </p:spPr>
          <p:txBody>
            <a:bodyPr wrap="square" lIns="0" tIns="0" rIns="0" bIns="0" rtlCol="0"/>
            <a:lstStyle/>
            <a:p/>
          </p:txBody>
        </p:sp>
        <p:sp>
          <p:nvSpPr>
            <p:cNvPr id="1328" name="object 1328" descr=""/>
            <p:cNvSpPr/>
            <p:nvPr/>
          </p:nvSpPr>
          <p:spPr>
            <a:xfrm>
              <a:off x="2907582" y="2087356"/>
              <a:ext cx="2540" cy="635"/>
            </a:xfrm>
            <a:custGeom>
              <a:avLst/>
              <a:gdLst/>
              <a:ahLst/>
              <a:cxnLst/>
              <a:rect l="l" t="t" r="r" b="b"/>
              <a:pathLst>
                <a:path w="2539" h="635">
                  <a:moveTo>
                    <a:pt x="2146" y="304"/>
                  </a:moveTo>
                  <a:lnTo>
                    <a:pt x="787" y="25"/>
                  </a:lnTo>
                  <a:lnTo>
                    <a:pt x="0" y="0"/>
                  </a:lnTo>
                </a:path>
              </a:pathLst>
            </a:custGeom>
            <a:ln w="3175">
              <a:solidFill>
                <a:srgbClr val="565658"/>
              </a:solidFill>
            </a:ln>
          </p:spPr>
          <p:txBody>
            <a:bodyPr wrap="square" lIns="0" tIns="0" rIns="0" bIns="0" rtlCol="0"/>
            <a:lstStyle/>
            <a:p/>
          </p:txBody>
        </p:sp>
        <p:sp>
          <p:nvSpPr>
            <p:cNvPr id="1329" name="object 1329" descr=""/>
            <p:cNvSpPr/>
            <p:nvPr/>
          </p:nvSpPr>
          <p:spPr>
            <a:xfrm>
              <a:off x="2512063" y="2075811"/>
              <a:ext cx="1270" cy="6350"/>
            </a:xfrm>
            <a:custGeom>
              <a:avLst/>
              <a:gdLst/>
              <a:ahLst/>
              <a:cxnLst/>
              <a:rect l="l" t="t" r="r" b="b"/>
              <a:pathLst>
                <a:path w="1269" h="6350">
                  <a:moveTo>
                    <a:pt x="1193" y="0"/>
                  </a:moveTo>
                  <a:lnTo>
                    <a:pt x="736" y="88"/>
                  </a:lnTo>
                  <a:lnTo>
                    <a:pt x="342" y="355"/>
                  </a:lnTo>
                  <a:lnTo>
                    <a:pt x="101" y="723"/>
                  </a:lnTo>
                  <a:lnTo>
                    <a:pt x="0" y="1536"/>
                  </a:lnTo>
                  <a:lnTo>
                    <a:pt x="0" y="2578"/>
                  </a:lnTo>
                  <a:lnTo>
                    <a:pt x="0" y="4127"/>
                  </a:lnTo>
                  <a:lnTo>
                    <a:pt x="0" y="5930"/>
                  </a:lnTo>
                </a:path>
              </a:pathLst>
            </a:custGeom>
            <a:ln w="3175">
              <a:solidFill>
                <a:srgbClr val="565658"/>
              </a:solidFill>
            </a:ln>
          </p:spPr>
          <p:txBody>
            <a:bodyPr wrap="square" lIns="0" tIns="0" rIns="0" bIns="0" rtlCol="0"/>
            <a:lstStyle/>
            <a:p/>
          </p:txBody>
        </p:sp>
        <p:sp>
          <p:nvSpPr>
            <p:cNvPr id="1330" name="object 1330" descr=""/>
            <p:cNvSpPr/>
            <p:nvPr/>
          </p:nvSpPr>
          <p:spPr>
            <a:xfrm>
              <a:off x="2323953" y="2075811"/>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1331" name="object 1331" descr=""/>
            <p:cNvSpPr/>
            <p:nvPr/>
          </p:nvSpPr>
          <p:spPr>
            <a:xfrm>
              <a:off x="2675802" y="2068437"/>
              <a:ext cx="3175" cy="0"/>
            </a:xfrm>
            <a:custGeom>
              <a:avLst/>
              <a:gdLst/>
              <a:ahLst/>
              <a:cxnLst/>
              <a:rect l="l" t="t" r="r" b="b"/>
              <a:pathLst>
                <a:path w="3175" h="0">
                  <a:moveTo>
                    <a:pt x="0" y="0"/>
                  </a:moveTo>
                  <a:lnTo>
                    <a:pt x="1193" y="0"/>
                  </a:lnTo>
                  <a:lnTo>
                    <a:pt x="2387" y="0"/>
                  </a:lnTo>
                  <a:lnTo>
                    <a:pt x="2895" y="0"/>
                  </a:lnTo>
                </a:path>
              </a:pathLst>
            </a:custGeom>
            <a:ln w="3175">
              <a:solidFill>
                <a:srgbClr val="565658"/>
              </a:solidFill>
            </a:ln>
          </p:spPr>
          <p:txBody>
            <a:bodyPr wrap="square" lIns="0" tIns="0" rIns="0" bIns="0" rtlCol="0"/>
            <a:lstStyle/>
            <a:p/>
          </p:txBody>
        </p:sp>
        <p:sp>
          <p:nvSpPr>
            <p:cNvPr id="1332" name="object 1332" descr=""/>
            <p:cNvSpPr/>
            <p:nvPr/>
          </p:nvSpPr>
          <p:spPr>
            <a:xfrm>
              <a:off x="2679919" y="2068437"/>
              <a:ext cx="2540" cy="0"/>
            </a:xfrm>
            <a:custGeom>
              <a:avLst/>
              <a:gdLst/>
              <a:ahLst/>
              <a:cxnLst/>
              <a:rect l="l" t="t" r="r" b="b"/>
              <a:pathLst>
                <a:path w="2539" h="0">
                  <a:moveTo>
                    <a:pt x="0" y="0"/>
                  </a:moveTo>
                  <a:lnTo>
                    <a:pt x="1206" y="0"/>
                  </a:lnTo>
                  <a:lnTo>
                    <a:pt x="2222" y="0"/>
                  </a:lnTo>
                </a:path>
              </a:pathLst>
            </a:custGeom>
            <a:ln w="3175">
              <a:solidFill>
                <a:srgbClr val="565658"/>
              </a:solidFill>
            </a:ln>
          </p:spPr>
          <p:txBody>
            <a:bodyPr wrap="square" lIns="0" tIns="0" rIns="0" bIns="0" rtlCol="0"/>
            <a:lstStyle/>
            <a:p/>
          </p:txBody>
        </p:sp>
        <p:sp>
          <p:nvSpPr>
            <p:cNvPr id="1333" name="object 1333" descr=""/>
            <p:cNvSpPr/>
            <p:nvPr/>
          </p:nvSpPr>
          <p:spPr>
            <a:xfrm>
              <a:off x="2321684" y="2075810"/>
              <a:ext cx="2540" cy="1270"/>
            </a:xfrm>
            <a:custGeom>
              <a:avLst/>
              <a:gdLst/>
              <a:ahLst/>
              <a:cxnLst/>
              <a:rect l="l" t="t" r="r" b="b"/>
              <a:pathLst>
                <a:path w="2539" h="1269">
                  <a:moveTo>
                    <a:pt x="0" y="812"/>
                  </a:moveTo>
                  <a:lnTo>
                    <a:pt x="1054" y="203"/>
                  </a:lnTo>
                  <a:lnTo>
                    <a:pt x="2260" y="0"/>
                  </a:lnTo>
                </a:path>
              </a:pathLst>
            </a:custGeom>
            <a:ln w="3175">
              <a:solidFill>
                <a:srgbClr val="565658"/>
              </a:solidFill>
            </a:ln>
          </p:spPr>
          <p:txBody>
            <a:bodyPr wrap="square" lIns="0" tIns="0" rIns="0" bIns="0" rtlCol="0"/>
            <a:lstStyle/>
            <a:p/>
          </p:txBody>
        </p:sp>
        <p:sp>
          <p:nvSpPr>
            <p:cNvPr id="1334" name="object 1334" descr=""/>
            <p:cNvSpPr/>
            <p:nvPr/>
          </p:nvSpPr>
          <p:spPr>
            <a:xfrm>
              <a:off x="2322048" y="2076407"/>
              <a:ext cx="1905" cy="1270"/>
            </a:xfrm>
            <a:custGeom>
              <a:avLst/>
              <a:gdLst/>
              <a:ahLst/>
              <a:cxnLst/>
              <a:rect l="l" t="t" r="r" b="b"/>
              <a:pathLst>
                <a:path w="1905" h="1269">
                  <a:moveTo>
                    <a:pt x="1905" y="0"/>
                  </a:moveTo>
                  <a:lnTo>
                    <a:pt x="889" y="177"/>
                  </a:lnTo>
                  <a:lnTo>
                    <a:pt x="0" y="685"/>
                  </a:lnTo>
                </a:path>
              </a:pathLst>
            </a:custGeom>
            <a:ln w="3175">
              <a:solidFill>
                <a:srgbClr val="565658"/>
              </a:solidFill>
            </a:ln>
          </p:spPr>
          <p:txBody>
            <a:bodyPr wrap="square" lIns="0" tIns="0" rIns="0" bIns="0" rtlCol="0"/>
            <a:lstStyle/>
            <a:p/>
          </p:txBody>
        </p:sp>
        <p:sp>
          <p:nvSpPr>
            <p:cNvPr id="1335" name="object 1335" descr=""/>
            <p:cNvSpPr/>
            <p:nvPr/>
          </p:nvSpPr>
          <p:spPr>
            <a:xfrm>
              <a:off x="2991112" y="2157356"/>
              <a:ext cx="0" cy="6985"/>
            </a:xfrm>
            <a:custGeom>
              <a:avLst/>
              <a:gdLst/>
              <a:ahLst/>
              <a:cxnLst/>
              <a:rect l="l" t="t" r="r" b="b"/>
              <a:pathLst>
                <a:path w="0" h="6985">
                  <a:moveTo>
                    <a:pt x="0" y="0"/>
                  </a:moveTo>
                  <a:lnTo>
                    <a:pt x="0" y="6540"/>
                  </a:lnTo>
                </a:path>
              </a:pathLst>
            </a:custGeom>
            <a:ln w="3175">
              <a:solidFill>
                <a:srgbClr val="565658"/>
              </a:solidFill>
            </a:ln>
          </p:spPr>
          <p:txBody>
            <a:bodyPr wrap="square" lIns="0" tIns="0" rIns="0" bIns="0" rtlCol="0"/>
            <a:lstStyle/>
            <a:p/>
          </p:txBody>
        </p:sp>
        <p:sp>
          <p:nvSpPr>
            <p:cNvPr id="1336" name="object 1336" descr=""/>
            <p:cNvSpPr/>
            <p:nvPr/>
          </p:nvSpPr>
          <p:spPr>
            <a:xfrm>
              <a:off x="2991112" y="2162930"/>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1337" name="object 1337" descr=""/>
            <p:cNvSpPr/>
            <p:nvPr/>
          </p:nvSpPr>
          <p:spPr>
            <a:xfrm>
              <a:off x="2296097" y="2245174"/>
              <a:ext cx="635" cy="1905"/>
            </a:xfrm>
            <a:custGeom>
              <a:avLst/>
              <a:gdLst/>
              <a:ahLst/>
              <a:cxnLst/>
              <a:rect l="l" t="t" r="r" b="b"/>
              <a:pathLst>
                <a:path w="635" h="1905">
                  <a:moveTo>
                    <a:pt x="0" y="1447"/>
                  </a:moveTo>
                  <a:lnTo>
                    <a:pt x="215" y="342"/>
                  </a:lnTo>
                  <a:lnTo>
                    <a:pt x="254" y="0"/>
                  </a:lnTo>
                </a:path>
              </a:pathLst>
            </a:custGeom>
            <a:ln w="3175">
              <a:solidFill>
                <a:srgbClr val="565658"/>
              </a:solidFill>
            </a:ln>
          </p:spPr>
          <p:txBody>
            <a:bodyPr wrap="square" lIns="0" tIns="0" rIns="0" bIns="0" rtlCol="0"/>
            <a:lstStyle/>
            <a:p/>
          </p:txBody>
        </p:sp>
        <p:sp>
          <p:nvSpPr>
            <p:cNvPr id="1338" name="object 1338" descr=""/>
            <p:cNvSpPr/>
            <p:nvPr/>
          </p:nvSpPr>
          <p:spPr>
            <a:xfrm>
              <a:off x="2284768" y="2243533"/>
              <a:ext cx="4445" cy="5715"/>
            </a:xfrm>
            <a:custGeom>
              <a:avLst/>
              <a:gdLst/>
              <a:ahLst/>
              <a:cxnLst/>
              <a:rect l="l" t="t" r="r" b="b"/>
              <a:pathLst>
                <a:path w="4444" h="5714">
                  <a:moveTo>
                    <a:pt x="0" y="0"/>
                  </a:moveTo>
                  <a:lnTo>
                    <a:pt x="774" y="1016"/>
                  </a:lnTo>
                  <a:lnTo>
                    <a:pt x="1981" y="2489"/>
                  </a:lnTo>
                  <a:lnTo>
                    <a:pt x="2413" y="3022"/>
                  </a:lnTo>
                  <a:lnTo>
                    <a:pt x="4305" y="5168"/>
                  </a:lnTo>
                </a:path>
              </a:pathLst>
            </a:custGeom>
            <a:ln w="3175">
              <a:solidFill>
                <a:srgbClr val="565658"/>
              </a:solidFill>
            </a:ln>
          </p:spPr>
          <p:txBody>
            <a:bodyPr wrap="square" lIns="0" tIns="0" rIns="0" bIns="0" rtlCol="0"/>
            <a:lstStyle/>
            <a:p/>
          </p:txBody>
        </p:sp>
        <p:sp>
          <p:nvSpPr>
            <p:cNvPr id="1339" name="object 1339" descr=""/>
            <p:cNvSpPr/>
            <p:nvPr/>
          </p:nvSpPr>
          <p:spPr>
            <a:xfrm>
              <a:off x="2321684" y="2076622"/>
              <a:ext cx="635" cy="635"/>
            </a:xfrm>
            <a:custGeom>
              <a:avLst/>
              <a:gdLst/>
              <a:ahLst/>
              <a:cxnLst/>
              <a:rect l="l" t="t" r="r" b="b"/>
              <a:pathLst>
                <a:path w="635" h="635">
                  <a:moveTo>
                    <a:pt x="0" y="0"/>
                  </a:moveTo>
                  <a:lnTo>
                    <a:pt x="254" y="279"/>
                  </a:lnTo>
                  <a:lnTo>
                    <a:pt x="368" y="444"/>
                  </a:lnTo>
                </a:path>
              </a:pathLst>
            </a:custGeom>
            <a:ln w="3175">
              <a:solidFill>
                <a:srgbClr val="565658"/>
              </a:solidFill>
            </a:ln>
          </p:spPr>
          <p:txBody>
            <a:bodyPr wrap="square" lIns="0" tIns="0" rIns="0" bIns="0" rtlCol="0"/>
            <a:lstStyle/>
            <a:p/>
          </p:txBody>
        </p:sp>
        <p:sp>
          <p:nvSpPr>
            <p:cNvPr id="1340" name="object 1340" descr=""/>
            <p:cNvSpPr/>
            <p:nvPr/>
          </p:nvSpPr>
          <p:spPr>
            <a:xfrm>
              <a:off x="2289081" y="2248709"/>
              <a:ext cx="4445" cy="1270"/>
            </a:xfrm>
            <a:custGeom>
              <a:avLst/>
              <a:gdLst/>
              <a:ahLst/>
              <a:cxnLst/>
              <a:rect l="l" t="t" r="r" b="b"/>
              <a:pathLst>
                <a:path w="4444" h="1269">
                  <a:moveTo>
                    <a:pt x="3873" y="685"/>
                  </a:moveTo>
                  <a:lnTo>
                    <a:pt x="0" y="0"/>
                  </a:lnTo>
                </a:path>
              </a:pathLst>
            </a:custGeom>
            <a:ln w="3175">
              <a:solidFill>
                <a:srgbClr val="565658"/>
              </a:solidFill>
            </a:ln>
          </p:spPr>
          <p:txBody>
            <a:bodyPr wrap="square" lIns="0" tIns="0" rIns="0" bIns="0" rtlCol="0"/>
            <a:lstStyle/>
            <a:p/>
          </p:txBody>
        </p:sp>
        <p:sp>
          <p:nvSpPr>
            <p:cNvPr id="1341" name="object 1341" descr=""/>
            <p:cNvSpPr/>
            <p:nvPr/>
          </p:nvSpPr>
          <p:spPr>
            <a:xfrm>
              <a:off x="2316538" y="2077082"/>
              <a:ext cx="5715" cy="5080"/>
            </a:xfrm>
            <a:custGeom>
              <a:avLst/>
              <a:gdLst/>
              <a:ahLst/>
              <a:cxnLst/>
              <a:rect l="l" t="t" r="r" b="b"/>
              <a:pathLst>
                <a:path w="5714" h="5080">
                  <a:moveTo>
                    <a:pt x="5524" y="0"/>
                  </a:moveTo>
                  <a:lnTo>
                    <a:pt x="2717" y="2374"/>
                  </a:lnTo>
                  <a:lnTo>
                    <a:pt x="0" y="4889"/>
                  </a:lnTo>
                </a:path>
              </a:pathLst>
            </a:custGeom>
            <a:ln w="3175">
              <a:solidFill>
                <a:srgbClr val="565658"/>
              </a:solidFill>
            </a:ln>
          </p:spPr>
          <p:txBody>
            <a:bodyPr wrap="square" lIns="0" tIns="0" rIns="0" bIns="0" rtlCol="0"/>
            <a:lstStyle/>
            <a:p/>
          </p:txBody>
        </p:sp>
        <p:sp>
          <p:nvSpPr>
            <p:cNvPr id="1342" name="object 1342" descr=""/>
            <p:cNvSpPr/>
            <p:nvPr/>
          </p:nvSpPr>
          <p:spPr>
            <a:xfrm>
              <a:off x="2288761" y="2248706"/>
              <a:ext cx="635" cy="635"/>
            </a:xfrm>
            <a:custGeom>
              <a:avLst/>
              <a:gdLst/>
              <a:ahLst/>
              <a:cxnLst/>
              <a:rect l="l" t="t" r="r" b="b"/>
              <a:pathLst>
                <a:path w="635" h="635">
                  <a:moveTo>
                    <a:pt x="317" y="0"/>
                  </a:moveTo>
                  <a:lnTo>
                    <a:pt x="139" y="152"/>
                  </a:lnTo>
                  <a:lnTo>
                    <a:pt x="0" y="266"/>
                  </a:lnTo>
                </a:path>
              </a:pathLst>
            </a:custGeom>
            <a:ln w="3175">
              <a:solidFill>
                <a:srgbClr val="565658"/>
              </a:solidFill>
            </a:ln>
          </p:spPr>
          <p:txBody>
            <a:bodyPr wrap="square" lIns="0" tIns="0" rIns="0" bIns="0" rtlCol="0"/>
            <a:lstStyle/>
            <a:p/>
          </p:txBody>
        </p:sp>
        <p:sp>
          <p:nvSpPr>
            <p:cNvPr id="1343" name="object 1343" descr=""/>
            <p:cNvSpPr/>
            <p:nvPr/>
          </p:nvSpPr>
          <p:spPr>
            <a:xfrm>
              <a:off x="2316121" y="2076626"/>
              <a:ext cx="5715" cy="5080"/>
            </a:xfrm>
            <a:custGeom>
              <a:avLst/>
              <a:gdLst/>
              <a:ahLst/>
              <a:cxnLst/>
              <a:rect l="l" t="t" r="r" b="b"/>
              <a:pathLst>
                <a:path w="5714" h="5080">
                  <a:moveTo>
                    <a:pt x="0" y="4902"/>
                  </a:moveTo>
                  <a:lnTo>
                    <a:pt x="2743" y="2400"/>
                  </a:lnTo>
                  <a:lnTo>
                    <a:pt x="5562" y="0"/>
                  </a:lnTo>
                </a:path>
              </a:pathLst>
            </a:custGeom>
            <a:ln w="3175">
              <a:solidFill>
                <a:srgbClr val="565658"/>
              </a:solidFill>
            </a:ln>
          </p:spPr>
          <p:txBody>
            <a:bodyPr wrap="square" lIns="0" tIns="0" rIns="0" bIns="0" rtlCol="0"/>
            <a:lstStyle/>
            <a:p/>
          </p:txBody>
        </p:sp>
        <p:sp>
          <p:nvSpPr>
            <p:cNvPr id="1344" name="object 1344" descr=""/>
            <p:cNvSpPr/>
            <p:nvPr/>
          </p:nvSpPr>
          <p:spPr>
            <a:xfrm>
              <a:off x="2285152" y="2244448"/>
              <a:ext cx="3810" cy="5080"/>
            </a:xfrm>
            <a:custGeom>
              <a:avLst/>
              <a:gdLst/>
              <a:ahLst/>
              <a:cxnLst/>
              <a:rect l="l" t="t" r="r" b="b"/>
              <a:pathLst>
                <a:path w="3810" h="5080">
                  <a:moveTo>
                    <a:pt x="3467" y="4635"/>
                  </a:moveTo>
                  <a:lnTo>
                    <a:pt x="1168" y="1651"/>
                  </a:lnTo>
                  <a:lnTo>
                    <a:pt x="0" y="0"/>
                  </a:lnTo>
                </a:path>
              </a:pathLst>
            </a:custGeom>
            <a:ln w="3175">
              <a:solidFill>
                <a:srgbClr val="565658"/>
              </a:solidFill>
            </a:ln>
          </p:spPr>
          <p:txBody>
            <a:bodyPr wrap="square" lIns="0" tIns="0" rIns="0" bIns="0" rtlCol="0"/>
            <a:lstStyle/>
            <a:p/>
          </p:txBody>
        </p:sp>
        <p:sp>
          <p:nvSpPr>
            <p:cNvPr id="1345" name="object 1345" descr=""/>
            <p:cNvSpPr/>
            <p:nvPr/>
          </p:nvSpPr>
          <p:spPr>
            <a:xfrm>
              <a:off x="2294630" y="2254891"/>
              <a:ext cx="635" cy="1270"/>
            </a:xfrm>
            <a:custGeom>
              <a:avLst/>
              <a:gdLst/>
              <a:ahLst/>
              <a:cxnLst/>
              <a:rect l="l" t="t" r="r" b="b"/>
              <a:pathLst>
                <a:path w="635" h="1269">
                  <a:moveTo>
                    <a:pt x="444" y="914"/>
                  </a:moveTo>
                  <a:lnTo>
                    <a:pt x="368" y="762"/>
                  </a:lnTo>
                  <a:lnTo>
                    <a:pt x="279" y="609"/>
                  </a:lnTo>
                  <a:lnTo>
                    <a:pt x="165" y="355"/>
                  </a:lnTo>
                  <a:lnTo>
                    <a:pt x="38" y="38"/>
                  </a:lnTo>
                </a:path>
              </a:pathLst>
            </a:custGeom>
            <a:ln w="3175">
              <a:solidFill>
                <a:srgbClr val="565658"/>
              </a:solidFill>
            </a:ln>
          </p:spPr>
          <p:txBody>
            <a:bodyPr wrap="square" lIns="0" tIns="0" rIns="0" bIns="0" rtlCol="0"/>
            <a:lstStyle/>
            <a:p/>
          </p:txBody>
        </p:sp>
        <p:sp>
          <p:nvSpPr>
            <p:cNvPr id="1346" name="object 1346" descr=""/>
            <p:cNvSpPr/>
            <p:nvPr/>
          </p:nvSpPr>
          <p:spPr>
            <a:xfrm>
              <a:off x="2294221" y="2254889"/>
              <a:ext cx="635" cy="635"/>
            </a:xfrm>
            <a:custGeom>
              <a:avLst/>
              <a:gdLst/>
              <a:ahLst/>
              <a:cxnLst/>
              <a:rect l="l" t="t" r="r" b="b"/>
              <a:pathLst>
                <a:path w="635" h="635">
                  <a:moveTo>
                    <a:pt x="406" y="0"/>
                  </a:moveTo>
                  <a:lnTo>
                    <a:pt x="241" y="165"/>
                  </a:lnTo>
                  <a:lnTo>
                    <a:pt x="25" y="381"/>
                  </a:lnTo>
                </a:path>
              </a:pathLst>
            </a:custGeom>
            <a:ln w="3175">
              <a:solidFill>
                <a:srgbClr val="565658"/>
              </a:solidFill>
            </a:ln>
          </p:spPr>
          <p:txBody>
            <a:bodyPr wrap="square" lIns="0" tIns="0" rIns="0" bIns="0" rtlCol="0"/>
            <a:lstStyle/>
            <a:p/>
          </p:txBody>
        </p:sp>
        <p:sp>
          <p:nvSpPr>
            <p:cNvPr id="1347" name="object 1347" descr=""/>
            <p:cNvSpPr/>
            <p:nvPr/>
          </p:nvSpPr>
          <p:spPr>
            <a:xfrm>
              <a:off x="2294213" y="2255310"/>
              <a:ext cx="1270" cy="1270"/>
            </a:xfrm>
            <a:custGeom>
              <a:avLst/>
              <a:gdLst/>
              <a:ahLst/>
              <a:cxnLst/>
              <a:rect l="l" t="t" r="r" b="b"/>
              <a:pathLst>
                <a:path w="1269" h="1269">
                  <a:moveTo>
                    <a:pt x="0" y="0"/>
                  </a:moveTo>
                  <a:lnTo>
                    <a:pt x="393" y="393"/>
                  </a:lnTo>
                  <a:lnTo>
                    <a:pt x="685" y="685"/>
                  </a:lnTo>
                  <a:lnTo>
                    <a:pt x="863" y="850"/>
                  </a:lnTo>
                  <a:lnTo>
                    <a:pt x="1016" y="1016"/>
                  </a:lnTo>
                </a:path>
              </a:pathLst>
            </a:custGeom>
            <a:ln w="3175">
              <a:solidFill>
                <a:srgbClr val="565658"/>
              </a:solidFill>
            </a:ln>
          </p:spPr>
          <p:txBody>
            <a:bodyPr wrap="square" lIns="0" tIns="0" rIns="0" bIns="0" rtlCol="0"/>
            <a:lstStyle/>
            <a:p/>
          </p:txBody>
        </p:sp>
        <p:sp>
          <p:nvSpPr>
            <p:cNvPr id="1348" name="object 1348" descr=""/>
            <p:cNvSpPr/>
            <p:nvPr/>
          </p:nvSpPr>
          <p:spPr>
            <a:xfrm>
              <a:off x="2294628" y="2253009"/>
              <a:ext cx="635" cy="1905"/>
            </a:xfrm>
            <a:custGeom>
              <a:avLst/>
              <a:gdLst/>
              <a:ahLst/>
              <a:cxnLst/>
              <a:rect l="l" t="t" r="r" b="b"/>
              <a:pathLst>
                <a:path w="635" h="1905">
                  <a:moveTo>
                    <a:pt x="0" y="1879"/>
                  </a:moveTo>
                  <a:lnTo>
                    <a:pt x="317" y="0"/>
                  </a:lnTo>
                </a:path>
              </a:pathLst>
            </a:custGeom>
            <a:ln w="3175">
              <a:solidFill>
                <a:srgbClr val="565658"/>
              </a:solidFill>
            </a:ln>
          </p:spPr>
          <p:txBody>
            <a:bodyPr wrap="square" lIns="0" tIns="0" rIns="0" bIns="0" rtlCol="0"/>
            <a:lstStyle/>
            <a:p/>
          </p:txBody>
        </p:sp>
        <p:sp>
          <p:nvSpPr>
            <p:cNvPr id="1349" name="object 1349" descr=""/>
            <p:cNvSpPr/>
            <p:nvPr/>
          </p:nvSpPr>
          <p:spPr>
            <a:xfrm>
              <a:off x="2289078" y="2248706"/>
              <a:ext cx="5715" cy="6350"/>
            </a:xfrm>
            <a:custGeom>
              <a:avLst/>
              <a:gdLst/>
              <a:ahLst/>
              <a:cxnLst/>
              <a:rect l="l" t="t" r="r" b="b"/>
              <a:pathLst>
                <a:path w="5714" h="6350">
                  <a:moveTo>
                    <a:pt x="0" y="0"/>
                  </a:moveTo>
                  <a:lnTo>
                    <a:pt x="2705" y="3175"/>
                  </a:lnTo>
                  <a:lnTo>
                    <a:pt x="5549" y="6184"/>
                  </a:lnTo>
                </a:path>
              </a:pathLst>
            </a:custGeom>
            <a:ln w="3175">
              <a:solidFill>
                <a:srgbClr val="565658"/>
              </a:solidFill>
            </a:ln>
          </p:spPr>
          <p:txBody>
            <a:bodyPr wrap="square" lIns="0" tIns="0" rIns="0" bIns="0" rtlCol="0"/>
            <a:lstStyle/>
            <a:p/>
          </p:txBody>
        </p:sp>
        <p:sp>
          <p:nvSpPr>
            <p:cNvPr id="1350" name="object 1350" descr=""/>
            <p:cNvSpPr/>
            <p:nvPr/>
          </p:nvSpPr>
          <p:spPr>
            <a:xfrm>
              <a:off x="2288612" y="2249087"/>
              <a:ext cx="5715" cy="6350"/>
            </a:xfrm>
            <a:custGeom>
              <a:avLst/>
              <a:gdLst/>
              <a:ahLst/>
              <a:cxnLst/>
              <a:rect l="l" t="t" r="r" b="b"/>
              <a:pathLst>
                <a:path w="5714" h="6350">
                  <a:moveTo>
                    <a:pt x="5600" y="6223"/>
                  </a:moveTo>
                  <a:lnTo>
                    <a:pt x="2743" y="3187"/>
                  </a:lnTo>
                  <a:lnTo>
                    <a:pt x="0" y="0"/>
                  </a:lnTo>
                </a:path>
              </a:pathLst>
            </a:custGeom>
            <a:ln w="3175">
              <a:solidFill>
                <a:srgbClr val="565658"/>
              </a:solidFill>
            </a:ln>
          </p:spPr>
          <p:txBody>
            <a:bodyPr wrap="square" lIns="0" tIns="0" rIns="0" bIns="0" rtlCol="0"/>
            <a:lstStyle/>
            <a:p/>
          </p:txBody>
        </p:sp>
        <p:sp>
          <p:nvSpPr>
            <p:cNvPr id="1351" name="object 1351" descr=""/>
            <p:cNvSpPr/>
            <p:nvPr/>
          </p:nvSpPr>
          <p:spPr>
            <a:xfrm>
              <a:off x="2678704" y="2069870"/>
              <a:ext cx="8255" cy="0"/>
            </a:xfrm>
            <a:custGeom>
              <a:avLst/>
              <a:gdLst/>
              <a:ahLst/>
              <a:cxnLst/>
              <a:rect l="l" t="t" r="r" b="b"/>
              <a:pathLst>
                <a:path w="8255" h="0">
                  <a:moveTo>
                    <a:pt x="0" y="0"/>
                  </a:moveTo>
                  <a:lnTo>
                    <a:pt x="0" y="0"/>
                  </a:lnTo>
                  <a:lnTo>
                    <a:pt x="7645" y="0"/>
                  </a:lnTo>
                </a:path>
              </a:pathLst>
            </a:custGeom>
            <a:ln w="3175">
              <a:solidFill>
                <a:srgbClr val="565658"/>
              </a:solidFill>
            </a:ln>
          </p:spPr>
          <p:txBody>
            <a:bodyPr wrap="square" lIns="0" tIns="0" rIns="0" bIns="0" rtlCol="0"/>
            <a:lstStyle/>
            <a:p/>
          </p:txBody>
        </p:sp>
        <p:sp>
          <p:nvSpPr>
            <p:cNvPr id="1352" name="object 1352" descr=""/>
            <p:cNvSpPr/>
            <p:nvPr/>
          </p:nvSpPr>
          <p:spPr>
            <a:xfrm>
              <a:off x="2670977" y="2069870"/>
              <a:ext cx="8255" cy="0"/>
            </a:xfrm>
            <a:custGeom>
              <a:avLst/>
              <a:gdLst/>
              <a:ahLst/>
              <a:cxnLst/>
              <a:rect l="l" t="t" r="r" b="b"/>
              <a:pathLst>
                <a:path w="8255" h="0">
                  <a:moveTo>
                    <a:pt x="0" y="0"/>
                  </a:moveTo>
                  <a:lnTo>
                    <a:pt x="0" y="0"/>
                  </a:lnTo>
                  <a:lnTo>
                    <a:pt x="6769" y="0"/>
                  </a:lnTo>
                  <a:lnTo>
                    <a:pt x="7708" y="0"/>
                  </a:lnTo>
                </a:path>
              </a:pathLst>
            </a:custGeom>
            <a:ln w="3175">
              <a:solidFill>
                <a:srgbClr val="565658"/>
              </a:solidFill>
            </a:ln>
          </p:spPr>
          <p:txBody>
            <a:bodyPr wrap="square" lIns="0" tIns="0" rIns="0" bIns="0" rtlCol="0"/>
            <a:lstStyle/>
            <a:p/>
          </p:txBody>
        </p:sp>
        <p:sp>
          <p:nvSpPr>
            <p:cNvPr id="1353" name="object 1353" descr=""/>
            <p:cNvSpPr/>
            <p:nvPr/>
          </p:nvSpPr>
          <p:spPr>
            <a:xfrm>
              <a:off x="2678709" y="2070453"/>
              <a:ext cx="8255" cy="1905"/>
            </a:xfrm>
            <a:custGeom>
              <a:avLst/>
              <a:gdLst/>
              <a:ahLst/>
              <a:cxnLst/>
              <a:rect l="l" t="t" r="r" b="b"/>
              <a:pathLst>
                <a:path w="8255" h="1905">
                  <a:moveTo>
                    <a:pt x="7708" y="0"/>
                  </a:moveTo>
                  <a:lnTo>
                    <a:pt x="7708" y="1549"/>
                  </a:lnTo>
                </a:path>
                <a:path w="8255" h="1905">
                  <a:moveTo>
                    <a:pt x="7708" y="0"/>
                  </a:moveTo>
                  <a:lnTo>
                    <a:pt x="7404" y="0"/>
                  </a:lnTo>
                  <a:lnTo>
                    <a:pt x="5880" y="0"/>
                  </a:lnTo>
                  <a:lnTo>
                    <a:pt x="3746" y="0"/>
                  </a:lnTo>
                  <a:lnTo>
                    <a:pt x="1295" y="0"/>
                  </a:lnTo>
                  <a:lnTo>
                    <a:pt x="0" y="0"/>
                  </a:lnTo>
                </a:path>
              </a:pathLst>
            </a:custGeom>
            <a:ln w="3175">
              <a:solidFill>
                <a:srgbClr val="565658"/>
              </a:solidFill>
            </a:ln>
          </p:spPr>
          <p:txBody>
            <a:bodyPr wrap="square" lIns="0" tIns="0" rIns="0" bIns="0" rtlCol="0"/>
            <a:lstStyle/>
            <a:p/>
          </p:txBody>
        </p:sp>
        <p:sp>
          <p:nvSpPr>
            <p:cNvPr id="1354" name="object 1354" descr=""/>
            <p:cNvSpPr/>
            <p:nvPr/>
          </p:nvSpPr>
          <p:spPr>
            <a:xfrm>
              <a:off x="2678704" y="2070453"/>
              <a:ext cx="0" cy="2540"/>
            </a:xfrm>
            <a:custGeom>
              <a:avLst/>
              <a:gdLst/>
              <a:ahLst/>
              <a:cxnLst/>
              <a:rect l="l" t="t" r="r" b="b"/>
              <a:pathLst>
                <a:path w="0" h="2539">
                  <a:moveTo>
                    <a:pt x="0" y="0"/>
                  </a:moveTo>
                  <a:lnTo>
                    <a:pt x="0" y="2438"/>
                  </a:lnTo>
                </a:path>
              </a:pathLst>
            </a:custGeom>
            <a:ln w="3175">
              <a:solidFill>
                <a:srgbClr val="565658"/>
              </a:solidFill>
            </a:ln>
          </p:spPr>
          <p:txBody>
            <a:bodyPr wrap="square" lIns="0" tIns="0" rIns="0" bIns="0" rtlCol="0"/>
            <a:lstStyle/>
            <a:p/>
          </p:txBody>
        </p:sp>
        <p:sp>
          <p:nvSpPr>
            <p:cNvPr id="1355" name="object 1355" descr=""/>
            <p:cNvSpPr/>
            <p:nvPr/>
          </p:nvSpPr>
          <p:spPr>
            <a:xfrm>
              <a:off x="2297896" y="2402480"/>
              <a:ext cx="1905" cy="1270"/>
            </a:xfrm>
            <a:custGeom>
              <a:avLst/>
              <a:gdLst/>
              <a:ahLst/>
              <a:cxnLst/>
              <a:rect l="l" t="t" r="r" b="b"/>
              <a:pathLst>
                <a:path w="1905" h="1269">
                  <a:moveTo>
                    <a:pt x="0" y="863"/>
                  </a:moveTo>
                  <a:lnTo>
                    <a:pt x="635" y="241"/>
                  </a:lnTo>
                  <a:lnTo>
                    <a:pt x="1485" y="0"/>
                  </a:lnTo>
                </a:path>
                <a:path w="1905" h="1269">
                  <a:moveTo>
                    <a:pt x="0" y="863"/>
                  </a:moveTo>
                  <a:lnTo>
                    <a:pt x="1485" y="0"/>
                  </a:lnTo>
                </a:path>
              </a:pathLst>
            </a:custGeom>
            <a:ln w="3175">
              <a:solidFill>
                <a:srgbClr val="565658"/>
              </a:solidFill>
            </a:ln>
          </p:spPr>
          <p:txBody>
            <a:bodyPr wrap="square" lIns="0" tIns="0" rIns="0" bIns="0" rtlCol="0"/>
            <a:lstStyle/>
            <a:p/>
          </p:txBody>
        </p:sp>
        <p:sp>
          <p:nvSpPr>
            <p:cNvPr id="1356" name="object 1356" descr=""/>
            <p:cNvSpPr/>
            <p:nvPr/>
          </p:nvSpPr>
          <p:spPr>
            <a:xfrm>
              <a:off x="2299371" y="2402483"/>
              <a:ext cx="1905" cy="1270"/>
            </a:xfrm>
            <a:custGeom>
              <a:avLst/>
              <a:gdLst/>
              <a:ahLst/>
              <a:cxnLst/>
              <a:rect l="l" t="t" r="r" b="b"/>
              <a:pathLst>
                <a:path w="1905" h="1269">
                  <a:moveTo>
                    <a:pt x="0" y="0"/>
                  </a:moveTo>
                  <a:lnTo>
                    <a:pt x="876" y="241"/>
                  </a:lnTo>
                  <a:lnTo>
                    <a:pt x="1511" y="850"/>
                  </a:lnTo>
                </a:path>
                <a:path w="1905" h="1269">
                  <a:moveTo>
                    <a:pt x="0" y="0"/>
                  </a:moveTo>
                  <a:lnTo>
                    <a:pt x="1511" y="850"/>
                  </a:lnTo>
                </a:path>
              </a:pathLst>
            </a:custGeom>
            <a:ln w="3175">
              <a:solidFill>
                <a:srgbClr val="565658"/>
              </a:solidFill>
            </a:ln>
          </p:spPr>
          <p:txBody>
            <a:bodyPr wrap="square" lIns="0" tIns="0" rIns="0" bIns="0" rtlCol="0"/>
            <a:lstStyle/>
            <a:p/>
          </p:txBody>
        </p:sp>
        <p:sp>
          <p:nvSpPr>
            <p:cNvPr id="1357" name="object 1357" descr=""/>
            <p:cNvSpPr/>
            <p:nvPr/>
          </p:nvSpPr>
          <p:spPr>
            <a:xfrm>
              <a:off x="2297898" y="2405061"/>
              <a:ext cx="1905" cy="1270"/>
            </a:xfrm>
            <a:custGeom>
              <a:avLst/>
              <a:gdLst/>
              <a:ahLst/>
              <a:cxnLst/>
              <a:rect l="l" t="t" r="r" b="b"/>
              <a:pathLst>
                <a:path w="1905" h="1269">
                  <a:moveTo>
                    <a:pt x="1473" y="850"/>
                  </a:moveTo>
                  <a:lnTo>
                    <a:pt x="635" y="609"/>
                  </a:lnTo>
                  <a:lnTo>
                    <a:pt x="0" y="0"/>
                  </a:lnTo>
                </a:path>
                <a:path w="1905" h="1269">
                  <a:moveTo>
                    <a:pt x="1473" y="850"/>
                  </a:moveTo>
                  <a:lnTo>
                    <a:pt x="0" y="0"/>
                  </a:lnTo>
                </a:path>
              </a:pathLst>
            </a:custGeom>
            <a:ln w="3175">
              <a:solidFill>
                <a:srgbClr val="565658"/>
              </a:solidFill>
            </a:ln>
          </p:spPr>
          <p:txBody>
            <a:bodyPr wrap="square" lIns="0" tIns="0" rIns="0" bIns="0" rtlCol="0"/>
            <a:lstStyle/>
            <a:p/>
          </p:txBody>
        </p:sp>
        <p:sp>
          <p:nvSpPr>
            <p:cNvPr id="1358" name="object 1358" descr=""/>
            <p:cNvSpPr/>
            <p:nvPr/>
          </p:nvSpPr>
          <p:spPr>
            <a:xfrm>
              <a:off x="2299368" y="2405050"/>
              <a:ext cx="1905" cy="1270"/>
            </a:xfrm>
            <a:custGeom>
              <a:avLst/>
              <a:gdLst/>
              <a:ahLst/>
              <a:cxnLst/>
              <a:rect l="l" t="t" r="r" b="b"/>
              <a:pathLst>
                <a:path w="1905" h="1269">
                  <a:moveTo>
                    <a:pt x="1498" y="0"/>
                  </a:moveTo>
                  <a:lnTo>
                    <a:pt x="863" y="635"/>
                  </a:lnTo>
                  <a:lnTo>
                    <a:pt x="0" y="863"/>
                  </a:lnTo>
                </a:path>
                <a:path w="1905" h="1269">
                  <a:moveTo>
                    <a:pt x="1498" y="0"/>
                  </a:moveTo>
                  <a:lnTo>
                    <a:pt x="0" y="863"/>
                  </a:lnTo>
                </a:path>
              </a:pathLst>
            </a:custGeom>
            <a:ln w="3175">
              <a:solidFill>
                <a:srgbClr val="565658"/>
              </a:solidFill>
            </a:ln>
          </p:spPr>
          <p:txBody>
            <a:bodyPr wrap="square" lIns="0" tIns="0" rIns="0" bIns="0" rtlCol="0"/>
            <a:lstStyle/>
            <a:p/>
          </p:txBody>
        </p:sp>
        <p:sp>
          <p:nvSpPr>
            <p:cNvPr id="1359" name="object 1359" descr=""/>
            <p:cNvSpPr/>
            <p:nvPr/>
          </p:nvSpPr>
          <p:spPr>
            <a:xfrm>
              <a:off x="2297896" y="2403344"/>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1360" name="object 1360" descr=""/>
            <p:cNvSpPr/>
            <p:nvPr/>
          </p:nvSpPr>
          <p:spPr>
            <a:xfrm>
              <a:off x="2297654" y="2403335"/>
              <a:ext cx="635" cy="1905"/>
            </a:xfrm>
            <a:custGeom>
              <a:avLst/>
              <a:gdLst/>
              <a:ahLst/>
              <a:cxnLst/>
              <a:rect l="l" t="t" r="r" b="b"/>
              <a:pathLst>
                <a:path w="635" h="1905">
                  <a:moveTo>
                    <a:pt x="241" y="1714"/>
                  </a:moveTo>
                  <a:lnTo>
                    <a:pt x="0" y="876"/>
                  </a:lnTo>
                  <a:lnTo>
                    <a:pt x="241" y="0"/>
                  </a:lnTo>
                </a:path>
              </a:pathLst>
            </a:custGeom>
            <a:ln w="3175">
              <a:solidFill>
                <a:srgbClr val="565658"/>
              </a:solidFill>
            </a:ln>
          </p:spPr>
          <p:txBody>
            <a:bodyPr wrap="square" lIns="0" tIns="0" rIns="0" bIns="0" rtlCol="0"/>
            <a:lstStyle/>
            <a:p/>
          </p:txBody>
        </p:sp>
        <p:sp>
          <p:nvSpPr>
            <p:cNvPr id="1361" name="object 1361" descr=""/>
            <p:cNvSpPr/>
            <p:nvPr/>
          </p:nvSpPr>
          <p:spPr>
            <a:xfrm>
              <a:off x="2300866" y="2403344"/>
              <a:ext cx="635" cy="1905"/>
            </a:xfrm>
            <a:custGeom>
              <a:avLst/>
              <a:gdLst/>
              <a:ahLst/>
              <a:cxnLst/>
              <a:rect l="l" t="t" r="r" b="b"/>
              <a:pathLst>
                <a:path w="635" h="1905">
                  <a:moveTo>
                    <a:pt x="0" y="0"/>
                  </a:moveTo>
                  <a:lnTo>
                    <a:pt x="241" y="850"/>
                  </a:lnTo>
                  <a:lnTo>
                    <a:pt x="0" y="1714"/>
                  </a:lnTo>
                </a:path>
                <a:path w="635" h="1905">
                  <a:moveTo>
                    <a:pt x="0" y="0"/>
                  </a:moveTo>
                  <a:lnTo>
                    <a:pt x="0" y="1714"/>
                  </a:lnTo>
                </a:path>
              </a:pathLst>
            </a:custGeom>
            <a:ln w="3175">
              <a:solidFill>
                <a:srgbClr val="565658"/>
              </a:solidFill>
            </a:ln>
          </p:spPr>
          <p:txBody>
            <a:bodyPr wrap="square" lIns="0" tIns="0" rIns="0" bIns="0" rtlCol="0"/>
            <a:lstStyle/>
            <a:p/>
          </p:txBody>
        </p:sp>
        <p:sp>
          <p:nvSpPr>
            <p:cNvPr id="1362" name="object 1362" descr=""/>
            <p:cNvSpPr/>
            <p:nvPr/>
          </p:nvSpPr>
          <p:spPr>
            <a:xfrm>
              <a:off x="2296100" y="2400923"/>
              <a:ext cx="6985" cy="6985"/>
            </a:xfrm>
            <a:custGeom>
              <a:avLst/>
              <a:gdLst/>
              <a:ahLst/>
              <a:cxnLst/>
              <a:rect l="l" t="t" r="r" b="b"/>
              <a:pathLst>
                <a:path w="6985" h="6985">
                  <a:moveTo>
                    <a:pt x="6540" y="3276"/>
                  </a:moveTo>
                  <a:lnTo>
                    <a:pt x="5587" y="5588"/>
                  </a:lnTo>
                  <a:lnTo>
                    <a:pt x="3276" y="6527"/>
                  </a:lnTo>
                  <a:lnTo>
                    <a:pt x="965" y="5588"/>
                  </a:lnTo>
                  <a:lnTo>
                    <a:pt x="0" y="3276"/>
                  </a:lnTo>
                  <a:lnTo>
                    <a:pt x="965" y="977"/>
                  </a:lnTo>
                  <a:lnTo>
                    <a:pt x="3276" y="0"/>
                  </a:lnTo>
                  <a:lnTo>
                    <a:pt x="5587" y="977"/>
                  </a:lnTo>
                  <a:lnTo>
                    <a:pt x="6540" y="3276"/>
                  </a:lnTo>
                </a:path>
              </a:pathLst>
            </a:custGeom>
            <a:ln w="3175">
              <a:solidFill>
                <a:srgbClr val="565658"/>
              </a:solidFill>
            </a:ln>
          </p:spPr>
          <p:txBody>
            <a:bodyPr wrap="square" lIns="0" tIns="0" rIns="0" bIns="0" rtlCol="0"/>
            <a:lstStyle/>
            <a:p/>
          </p:txBody>
        </p:sp>
        <p:sp>
          <p:nvSpPr>
            <p:cNvPr id="1363" name="object 1363" descr=""/>
            <p:cNvSpPr/>
            <p:nvPr/>
          </p:nvSpPr>
          <p:spPr>
            <a:xfrm>
              <a:off x="2296469" y="2401292"/>
              <a:ext cx="6350" cy="6350"/>
            </a:xfrm>
            <a:custGeom>
              <a:avLst/>
              <a:gdLst/>
              <a:ahLst/>
              <a:cxnLst/>
              <a:rect l="l" t="t" r="r" b="b"/>
              <a:pathLst>
                <a:path w="6350" h="6350">
                  <a:moveTo>
                    <a:pt x="5816" y="2908"/>
                  </a:moveTo>
                  <a:lnTo>
                    <a:pt x="4978" y="850"/>
                  </a:lnTo>
                  <a:lnTo>
                    <a:pt x="2908" y="0"/>
                  </a:lnTo>
                  <a:lnTo>
                    <a:pt x="850" y="850"/>
                  </a:lnTo>
                  <a:lnTo>
                    <a:pt x="0" y="2908"/>
                  </a:lnTo>
                  <a:lnTo>
                    <a:pt x="850" y="4965"/>
                  </a:lnTo>
                  <a:lnTo>
                    <a:pt x="2908" y="5816"/>
                  </a:lnTo>
                  <a:lnTo>
                    <a:pt x="4978" y="4965"/>
                  </a:lnTo>
                  <a:lnTo>
                    <a:pt x="5816" y="2908"/>
                  </a:lnTo>
                </a:path>
              </a:pathLst>
            </a:custGeom>
            <a:ln w="3175">
              <a:solidFill>
                <a:srgbClr val="565658"/>
              </a:solidFill>
            </a:ln>
          </p:spPr>
          <p:txBody>
            <a:bodyPr wrap="square" lIns="0" tIns="0" rIns="0" bIns="0" rtlCol="0"/>
            <a:lstStyle/>
            <a:p/>
          </p:txBody>
        </p:sp>
        <p:sp>
          <p:nvSpPr>
            <p:cNvPr id="1364" name="object 1364" descr=""/>
            <p:cNvSpPr/>
            <p:nvPr/>
          </p:nvSpPr>
          <p:spPr>
            <a:xfrm>
              <a:off x="2292384" y="2251679"/>
              <a:ext cx="635" cy="1270"/>
            </a:xfrm>
            <a:custGeom>
              <a:avLst/>
              <a:gdLst/>
              <a:ahLst/>
              <a:cxnLst/>
              <a:rect l="l" t="t" r="r" b="b"/>
              <a:pathLst>
                <a:path w="635" h="1269">
                  <a:moveTo>
                    <a:pt x="0" y="927"/>
                  </a:moveTo>
                  <a:lnTo>
                    <a:pt x="177" y="0"/>
                  </a:lnTo>
                </a:path>
              </a:pathLst>
            </a:custGeom>
            <a:ln w="3175">
              <a:solidFill>
                <a:srgbClr val="565658"/>
              </a:solidFill>
            </a:ln>
          </p:spPr>
          <p:txBody>
            <a:bodyPr wrap="square" lIns="0" tIns="0" rIns="0" bIns="0" rtlCol="0"/>
            <a:lstStyle/>
            <a:p/>
          </p:txBody>
        </p:sp>
        <p:sp>
          <p:nvSpPr>
            <p:cNvPr id="1365" name="object 1365" descr=""/>
            <p:cNvSpPr/>
            <p:nvPr/>
          </p:nvSpPr>
          <p:spPr>
            <a:xfrm>
              <a:off x="2292379" y="2246173"/>
              <a:ext cx="1270" cy="6985"/>
            </a:xfrm>
            <a:custGeom>
              <a:avLst/>
              <a:gdLst/>
              <a:ahLst/>
              <a:cxnLst/>
              <a:rect l="l" t="t" r="r" b="b"/>
              <a:pathLst>
                <a:path w="1269" h="6985">
                  <a:moveTo>
                    <a:pt x="977" y="939"/>
                  </a:moveTo>
                  <a:lnTo>
                    <a:pt x="1142" y="0"/>
                  </a:lnTo>
                  <a:lnTo>
                    <a:pt x="977" y="939"/>
                  </a:lnTo>
                  <a:lnTo>
                    <a:pt x="571" y="3213"/>
                  </a:lnTo>
                  <a:lnTo>
                    <a:pt x="165" y="5499"/>
                  </a:lnTo>
                  <a:lnTo>
                    <a:pt x="0" y="6451"/>
                  </a:lnTo>
                </a:path>
              </a:pathLst>
            </a:custGeom>
            <a:ln w="3175">
              <a:solidFill>
                <a:srgbClr val="565658"/>
              </a:solidFill>
            </a:ln>
          </p:spPr>
          <p:txBody>
            <a:bodyPr wrap="square" lIns="0" tIns="0" rIns="0" bIns="0" rtlCol="0"/>
            <a:lstStyle/>
            <a:p/>
          </p:txBody>
        </p:sp>
        <p:sp>
          <p:nvSpPr>
            <p:cNvPr id="1366" name="object 1366" descr=""/>
            <p:cNvSpPr/>
            <p:nvPr/>
          </p:nvSpPr>
          <p:spPr>
            <a:xfrm>
              <a:off x="2297903" y="2402905"/>
              <a:ext cx="1270" cy="1905"/>
            </a:xfrm>
            <a:custGeom>
              <a:avLst/>
              <a:gdLst/>
              <a:ahLst/>
              <a:cxnLst/>
              <a:rect l="l" t="t" r="r" b="b"/>
              <a:pathLst>
                <a:path w="1269" h="1905">
                  <a:moveTo>
                    <a:pt x="736" y="0"/>
                  </a:moveTo>
                  <a:lnTo>
                    <a:pt x="431" y="254"/>
                  </a:lnTo>
                  <a:lnTo>
                    <a:pt x="0" y="1295"/>
                  </a:lnTo>
                </a:path>
              </a:pathLst>
            </a:custGeom>
            <a:ln w="3175">
              <a:solidFill>
                <a:srgbClr val="565658"/>
              </a:solidFill>
            </a:ln>
          </p:spPr>
          <p:txBody>
            <a:bodyPr wrap="square" lIns="0" tIns="0" rIns="0" bIns="0" rtlCol="0"/>
            <a:lstStyle/>
            <a:p/>
          </p:txBody>
        </p:sp>
        <p:sp>
          <p:nvSpPr>
            <p:cNvPr id="1367" name="object 1367" descr=""/>
            <p:cNvSpPr/>
            <p:nvPr/>
          </p:nvSpPr>
          <p:spPr>
            <a:xfrm>
              <a:off x="2292098" y="2246476"/>
              <a:ext cx="1270" cy="5715"/>
            </a:xfrm>
            <a:custGeom>
              <a:avLst/>
              <a:gdLst/>
              <a:ahLst/>
              <a:cxnLst/>
              <a:rect l="l" t="t" r="r" b="b"/>
              <a:pathLst>
                <a:path w="1269" h="5714">
                  <a:moveTo>
                    <a:pt x="0" y="5715"/>
                  </a:moveTo>
                  <a:lnTo>
                    <a:pt x="152" y="4889"/>
                  </a:lnTo>
                  <a:lnTo>
                    <a:pt x="495" y="2857"/>
                  </a:lnTo>
                  <a:lnTo>
                    <a:pt x="850" y="838"/>
                  </a:lnTo>
                  <a:lnTo>
                    <a:pt x="1003" y="0"/>
                  </a:lnTo>
                </a:path>
              </a:pathLst>
            </a:custGeom>
            <a:ln w="3175">
              <a:solidFill>
                <a:srgbClr val="565658"/>
              </a:solidFill>
            </a:ln>
          </p:spPr>
          <p:txBody>
            <a:bodyPr wrap="square" lIns="0" tIns="0" rIns="0" bIns="0" rtlCol="0"/>
            <a:lstStyle/>
            <a:p/>
          </p:txBody>
        </p:sp>
        <p:sp>
          <p:nvSpPr>
            <p:cNvPr id="1368" name="object 1368" descr=""/>
            <p:cNvSpPr/>
            <p:nvPr/>
          </p:nvSpPr>
          <p:spPr>
            <a:xfrm>
              <a:off x="2297896" y="2404200"/>
              <a:ext cx="1270" cy="1270"/>
            </a:xfrm>
            <a:custGeom>
              <a:avLst/>
              <a:gdLst/>
              <a:ahLst/>
              <a:cxnLst/>
              <a:rect l="l" t="t" r="r" b="b"/>
              <a:pathLst>
                <a:path w="1269" h="1269">
                  <a:moveTo>
                    <a:pt x="0" y="0"/>
                  </a:moveTo>
                  <a:lnTo>
                    <a:pt x="419" y="1054"/>
                  </a:lnTo>
                  <a:lnTo>
                    <a:pt x="749" y="1270"/>
                  </a:lnTo>
                </a:path>
              </a:pathLst>
            </a:custGeom>
            <a:ln w="3175">
              <a:solidFill>
                <a:srgbClr val="565658"/>
              </a:solidFill>
            </a:ln>
          </p:spPr>
          <p:txBody>
            <a:bodyPr wrap="square" lIns="0" tIns="0" rIns="0" bIns="0" rtlCol="0"/>
            <a:lstStyle/>
            <a:p/>
          </p:txBody>
        </p:sp>
        <p:sp>
          <p:nvSpPr>
            <p:cNvPr id="1369" name="object 1369" descr=""/>
            <p:cNvSpPr/>
            <p:nvPr/>
          </p:nvSpPr>
          <p:spPr>
            <a:xfrm>
              <a:off x="2298636" y="2402714"/>
              <a:ext cx="1905" cy="635"/>
            </a:xfrm>
            <a:custGeom>
              <a:avLst/>
              <a:gdLst/>
              <a:ahLst/>
              <a:cxnLst/>
              <a:rect l="l" t="t" r="r" b="b"/>
              <a:pathLst>
                <a:path w="1905" h="635">
                  <a:moveTo>
                    <a:pt x="1485" y="190"/>
                  </a:moveTo>
                  <a:lnTo>
                    <a:pt x="736" y="0"/>
                  </a:lnTo>
                  <a:lnTo>
                    <a:pt x="0" y="190"/>
                  </a:lnTo>
                </a:path>
              </a:pathLst>
            </a:custGeom>
            <a:ln w="3175">
              <a:solidFill>
                <a:srgbClr val="565658"/>
              </a:solidFill>
            </a:ln>
          </p:spPr>
          <p:txBody>
            <a:bodyPr wrap="square" lIns="0" tIns="0" rIns="0" bIns="0" rtlCol="0"/>
            <a:lstStyle/>
            <a:p/>
          </p:txBody>
        </p:sp>
        <p:sp>
          <p:nvSpPr>
            <p:cNvPr id="1370" name="object 1370" descr=""/>
            <p:cNvSpPr/>
            <p:nvPr/>
          </p:nvSpPr>
          <p:spPr>
            <a:xfrm>
              <a:off x="2298640" y="2405484"/>
              <a:ext cx="1905" cy="635"/>
            </a:xfrm>
            <a:custGeom>
              <a:avLst/>
              <a:gdLst/>
              <a:ahLst/>
              <a:cxnLst/>
              <a:rect l="l" t="t" r="r" b="b"/>
              <a:pathLst>
                <a:path w="1905" h="635">
                  <a:moveTo>
                    <a:pt x="0" y="0"/>
                  </a:moveTo>
                  <a:lnTo>
                    <a:pt x="736" y="215"/>
                  </a:lnTo>
                  <a:lnTo>
                    <a:pt x="1498" y="0"/>
                  </a:lnTo>
                </a:path>
              </a:pathLst>
            </a:custGeom>
            <a:ln w="3175">
              <a:solidFill>
                <a:srgbClr val="565658"/>
              </a:solidFill>
            </a:ln>
          </p:spPr>
          <p:txBody>
            <a:bodyPr wrap="square" lIns="0" tIns="0" rIns="0" bIns="0" rtlCol="0"/>
            <a:lstStyle/>
            <a:p/>
          </p:txBody>
        </p:sp>
        <p:sp>
          <p:nvSpPr>
            <p:cNvPr id="1371" name="object 1371" descr=""/>
            <p:cNvSpPr/>
            <p:nvPr/>
          </p:nvSpPr>
          <p:spPr>
            <a:xfrm>
              <a:off x="2300117" y="2402905"/>
              <a:ext cx="1270" cy="3175"/>
            </a:xfrm>
            <a:custGeom>
              <a:avLst/>
              <a:gdLst/>
              <a:ahLst/>
              <a:cxnLst/>
              <a:rect l="l" t="t" r="r" b="b"/>
              <a:pathLst>
                <a:path w="1269" h="3175">
                  <a:moveTo>
                    <a:pt x="749" y="1295"/>
                  </a:moveTo>
                  <a:lnTo>
                    <a:pt x="330" y="241"/>
                  </a:lnTo>
                  <a:lnTo>
                    <a:pt x="0" y="0"/>
                  </a:lnTo>
                </a:path>
                <a:path w="1269" h="3175">
                  <a:moveTo>
                    <a:pt x="749" y="1295"/>
                  </a:moveTo>
                  <a:lnTo>
                    <a:pt x="330" y="2349"/>
                  </a:lnTo>
                  <a:lnTo>
                    <a:pt x="0" y="2565"/>
                  </a:lnTo>
                </a:path>
              </a:pathLst>
            </a:custGeom>
            <a:ln w="3175">
              <a:solidFill>
                <a:srgbClr val="565658"/>
              </a:solidFill>
            </a:ln>
          </p:spPr>
          <p:txBody>
            <a:bodyPr wrap="square" lIns="0" tIns="0" rIns="0" bIns="0" rtlCol="0"/>
            <a:lstStyle/>
            <a:p/>
          </p:txBody>
        </p:sp>
        <p:sp>
          <p:nvSpPr>
            <p:cNvPr id="1372" name="object 1372" descr=""/>
            <p:cNvSpPr/>
            <p:nvPr/>
          </p:nvSpPr>
          <p:spPr>
            <a:xfrm>
              <a:off x="2679287" y="2065836"/>
              <a:ext cx="1270" cy="1270"/>
            </a:xfrm>
            <a:custGeom>
              <a:avLst/>
              <a:gdLst/>
              <a:ahLst/>
              <a:cxnLst/>
              <a:rect l="l" t="t" r="r" b="b"/>
              <a:pathLst>
                <a:path w="1269" h="1269">
                  <a:moveTo>
                    <a:pt x="0" y="1181"/>
                  </a:moveTo>
                  <a:lnTo>
                    <a:pt x="457" y="1104"/>
                  </a:lnTo>
                  <a:lnTo>
                    <a:pt x="838" y="838"/>
                  </a:lnTo>
                  <a:lnTo>
                    <a:pt x="1092" y="444"/>
                  </a:lnTo>
                  <a:lnTo>
                    <a:pt x="1193" y="0"/>
                  </a:lnTo>
                </a:path>
              </a:pathLst>
            </a:custGeom>
            <a:ln w="3175">
              <a:solidFill>
                <a:srgbClr val="565658"/>
              </a:solidFill>
            </a:ln>
          </p:spPr>
          <p:txBody>
            <a:bodyPr wrap="square" lIns="0" tIns="0" rIns="0" bIns="0" rtlCol="0"/>
            <a:lstStyle/>
            <a:p/>
          </p:txBody>
        </p:sp>
        <p:sp>
          <p:nvSpPr>
            <p:cNvPr id="1373" name="object 1373" descr=""/>
            <p:cNvSpPr/>
            <p:nvPr/>
          </p:nvSpPr>
          <p:spPr>
            <a:xfrm>
              <a:off x="2678703" y="2064563"/>
              <a:ext cx="1905" cy="1270"/>
            </a:xfrm>
            <a:custGeom>
              <a:avLst/>
              <a:gdLst/>
              <a:ahLst/>
              <a:cxnLst/>
              <a:rect l="l" t="t" r="r" b="b"/>
              <a:pathLst>
                <a:path w="1905" h="1269">
                  <a:moveTo>
                    <a:pt x="1650" y="1041"/>
                  </a:moveTo>
                  <a:lnTo>
                    <a:pt x="431" y="292"/>
                  </a:lnTo>
                  <a:lnTo>
                    <a:pt x="0" y="0"/>
                  </a:lnTo>
                </a:path>
              </a:pathLst>
            </a:custGeom>
            <a:ln w="3175">
              <a:solidFill>
                <a:srgbClr val="565658"/>
              </a:solidFill>
            </a:ln>
          </p:spPr>
          <p:txBody>
            <a:bodyPr wrap="square" lIns="0" tIns="0" rIns="0" bIns="0" rtlCol="0"/>
            <a:lstStyle/>
            <a:p/>
          </p:txBody>
        </p:sp>
        <p:sp>
          <p:nvSpPr>
            <p:cNvPr id="1374" name="object 1374" descr=""/>
            <p:cNvSpPr/>
            <p:nvPr/>
          </p:nvSpPr>
          <p:spPr>
            <a:xfrm>
              <a:off x="2475839"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1375" name="object 1375" descr=""/>
            <p:cNvSpPr/>
            <p:nvPr/>
          </p:nvSpPr>
          <p:spPr>
            <a:xfrm>
              <a:off x="2124871" y="2977846"/>
              <a:ext cx="1270" cy="635"/>
            </a:xfrm>
            <a:custGeom>
              <a:avLst/>
              <a:gdLst/>
              <a:ahLst/>
              <a:cxnLst/>
              <a:rect l="l" t="t" r="r" b="b"/>
              <a:pathLst>
                <a:path w="1269" h="635">
                  <a:moveTo>
                    <a:pt x="0" y="0"/>
                  </a:moveTo>
                  <a:lnTo>
                    <a:pt x="368" y="0"/>
                  </a:lnTo>
                  <a:lnTo>
                    <a:pt x="698" y="50"/>
                  </a:lnTo>
                  <a:lnTo>
                    <a:pt x="990" y="101"/>
                  </a:lnTo>
                  <a:lnTo>
                    <a:pt x="1130" y="152"/>
                  </a:lnTo>
                </a:path>
              </a:pathLst>
            </a:custGeom>
            <a:ln w="3175">
              <a:solidFill>
                <a:srgbClr val="565658"/>
              </a:solidFill>
            </a:ln>
          </p:spPr>
          <p:txBody>
            <a:bodyPr wrap="square" lIns="0" tIns="0" rIns="0" bIns="0" rtlCol="0"/>
            <a:lstStyle/>
            <a:p/>
          </p:txBody>
        </p:sp>
        <p:sp>
          <p:nvSpPr>
            <p:cNvPr id="1376" name="object 1376" descr=""/>
            <p:cNvSpPr/>
            <p:nvPr/>
          </p:nvSpPr>
          <p:spPr>
            <a:xfrm>
              <a:off x="2680345" y="2065599"/>
              <a:ext cx="635" cy="635"/>
            </a:xfrm>
            <a:custGeom>
              <a:avLst/>
              <a:gdLst/>
              <a:ahLst/>
              <a:cxnLst/>
              <a:rect l="l" t="t" r="r" b="b"/>
              <a:pathLst>
                <a:path w="635" h="635">
                  <a:moveTo>
                    <a:pt x="126" y="215"/>
                  </a:moveTo>
                  <a:lnTo>
                    <a:pt x="50" y="25"/>
                  </a:lnTo>
                </a:path>
              </a:pathLst>
            </a:custGeom>
            <a:ln w="3175">
              <a:solidFill>
                <a:srgbClr val="565658"/>
              </a:solidFill>
            </a:ln>
          </p:spPr>
          <p:txBody>
            <a:bodyPr wrap="square" lIns="0" tIns="0" rIns="0" bIns="0" rtlCol="0"/>
            <a:lstStyle/>
            <a:p/>
          </p:txBody>
        </p:sp>
        <p:sp>
          <p:nvSpPr>
            <p:cNvPr id="1377" name="object 1377" descr=""/>
            <p:cNvSpPr/>
            <p:nvPr/>
          </p:nvSpPr>
          <p:spPr>
            <a:xfrm>
              <a:off x="2124868" y="2977140"/>
              <a:ext cx="1270" cy="635"/>
            </a:xfrm>
            <a:custGeom>
              <a:avLst/>
              <a:gdLst/>
              <a:ahLst/>
              <a:cxnLst/>
              <a:rect l="l" t="t" r="r" b="b"/>
              <a:pathLst>
                <a:path w="1269" h="635">
                  <a:moveTo>
                    <a:pt x="1181" y="190"/>
                  </a:moveTo>
                  <a:lnTo>
                    <a:pt x="380" y="25"/>
                  </a:lnTo>
                  <a:lnTo>
                    <a:pt x="0" y="0"/>
                  </a:lnTo>
                </a:path>
              </a:pathLst>
            </a:custGeom>
            <a:ln w="3175">
              <a:solidFill>
                <a:srgbClr val="565658"/>
              </a:solidFill>
            </a:ln>
          </p:spPr>
          <p:txBody>
            <a:bodyPr wrap="square" lIns="0" tIns="0" rIns="0" bIns="0" rtlCol="0"/>
            <a:lstStyle/>
            <a:p/>
          </p:txBody>
        </p:sp>
        <p:sp>
          <p:nvSpPr>
            <p:cNvPr id="1378" name="object 1378" descr=""/>
            <p:cNvSpPr/>
            <p:nvPr/>
          </p:nvSpPr>
          <p:spPr>
            <a:xfrm>
              <a:off x="2317281" y="2132863"/>
              <a:ext cx="2540" cy="11430"/>
            </a:xfrm>
            <a:custGeom>
              <a:avLst/>
              <a:gdLst/>
              <a:ahLst/>
              <a:cxnLst/>
              <a:rect l="l" t="t" r="r" b="b"/>
              <a:pathLst>
                <a:path w="2539" h="11430">
                  <a:moveTo>
                    <a:pt x="0" y="11023"/>
                  </a:moveTo>
                  <a:lnTo>
                    <a:pt x="152" y="10325"/>
                  </a:lnTo>
                  <a:lnTo>
                    <a:pt x="533" y="8559"/>
                  </a:lnTo>
                  <a:lnTo>
                    <a:pt x="838" y="7061"/>
                  </a:lnTo>
                  <a:lnTo>
                    <a:pt x="1244" y="5181"/>
                  </a:lnTo>
                  <a:lnTo>
                    <a:pt x="2362" y="0"/>
                  </a:lnTo>
                </a:path>
              </a:pathLst>
            </a:custGeom>
            <a:ln w="3175">
              <a:solidFill>
                <a:srgbClr val="565658"/>
              </a:solidFill>
            </a:ln>
          </p:spPr>
          <p:txBody>
            <a:bodyPr wrap="square" lIns="0" tIns="0" rIns="0" bIns="0" rtlCol="0"/>
            <a:lstStyle/>
            <a:p/>
          </p:txBody>
        </p:sp>
        <p:sp>
          <p:nvSpPr>
            <p:cNvPr id="1379" name="object 1379" descr=""/>
            <p:cNvSpPr/>
            <p:nvPr/>
          </p:nvSpPr>
          <p:spPr>
            <a:xfrm>
              <a:off x="2319656" y="2132843"/>
              <a:ext cx="1270" cy="635"/>
            </a:xfrm>
            <a:custGeom>
              <a:avLst/>
              <a:gdLst/>
              <a:ahLst/>
              <a:cxnLst/>
              <a:rect l="l" t="t" r="r" b="b"/>
              <a:pathLst>
                <a:path w="1269" h="635">
                  <a:moveTo>
                    <a:pt x="0" y="0"/>
                  </a:moveTo>
                  <a:lnTo>
                    <a:pt x="139" y="25"/>
                  </a:lnTo>
                  <a:lnTo>
                    <a:pt x="279" y="50"/>
                  </a:lnTo>
                  <a:lnTo>
                    <a:pt x="419" y="101"/>
                  </a:lnTo>
                  <a:lnTo>
                    <a:pt x="609" y="152"/>
                  </a:lnTo>
                </a:path>
              </a:pathLst>
            </a:custGeom>
            <a:ln w="3175">
              <a:solidFill>
                <a:srgbClr val="565658"/>
              </a:solidFill>
            </a:ln>
          </p:spPr>
          <p:txBody>
            <a:bodyPr wrap="square" lIns="0" tIns="0" rIns="0" bIns="0" rtlCol="0"/>
            <a:lstStyle/>
            <a:p/>
          </p:txBody>
        </p:sp>
        <p:sp>
          <p:nvSpPr>
            <p:cNvPr id="1380" name="object 1380" descr=""/>
            <p:cNvSpPr/>
            <p:nvPr/>
          </p:nvSpPr>
          <p:spPr>
            <a:xfrm>
              <a:off x="2318846" y="2133054"/>
              <a:ext cx="1905" cy="8890"/>
            </a:xfrm>
            <a:custGeom>
              <a:avLst/>
              <a:gdLst/>
              <a:ahLst/>
              <a:cxnLst/>
              <a:rect l="l" t="t" r="r" b="b"/>
              <a:pathLst>
                <a:path w="1905" h="8889">
                  <a:moveTo>
                    <a:pt x="1485" y="0"/>
                  </a:moveTo>
                  <a:lnTo>
                    <a:pt x="215" y="7200"/>
                  </a:lnTo>
                  <a:lnTo>
                    <a:pt x="0" y="8432"/>
                  </a:lnTo>
                </a:path>
              </a:pathLst>
            </a:custGeom>
            <a:ln w="3175">
              <a:solidFill>
                <a:srgbClr val="565658"/>
              </a:solidFill>
            </a:ln>
          </p:spPr>
          <p:txBody>
            <a:bodyPr wrap="square" lIns="0" tIns="0" rIns="0" bIns="0" rtlCol="0"/>
            <a:lstStyle/>
            <a:p/>
          </p:txBody>
        </p:sp>
        <p:sp>
          <p:nvSpPr>
            <p:cNvPr id="1381" name="object 1381" descr=""/>
            <p:cNvSpPr/>
            <p:nvPr/>
          </p:nvSpPr>
          <p:spPr>
            <a:xfrm>
              <a:off x="2303164" y="2132143"/>
              <a:ext cx="15875" cy="65405"/>
            </a:xfrm>
            <a:custGeom>
              <a:avLst/>
              <a:gdLst/>
              <a:ahLst/>
              <a:cxnLst/>
              <a:rect l="l" t="t" r="r" b="b"/>
              <a:pathLst>
                <a:path w="15875" h="65405">
                  <a:moveTo>
                    <a:pt x="1219" y="65303"/>
                  </a:moveTo>
                  <a:lnTo>
                    <a:pt x="0" y="54648"/>
                  </a:lnTo>
                  <a:lnTo>
                    <a:pt x="177" y="43357"/>
                  </a:lnTo>
                  <a:lnTo>
                    <a:pt x="2006" y="31038"/>
                  </a:lnTo>
                  <a:lnTo>
                    <a:pt x="5194" y="20129"/>
                  </a:lnTo>
                  <a:lnTo>
                    <a:pt x="9728" y="9779"/>
                  </a:lnTo>
                  <a:lnTo>
                    <a:pt x="11379" y="6718"/>
                  </a:lnTo>
                  <a:lnTo>
                    <a:pt x="15532" y="0"/>
                  </a:lnTo>
                </a:path>
              </a:pathLst>
            </a:custGeom>
            <a:ln w="3175">
              <a:solidFill>
                <a:srgbClr val="565658"/>
              </a:solidFill>
            </a:ln>
          </p:spPr>
          <p:txBody>
            <a:bodyPr wrap="square" lIns="0" tIns="0" rIns="0" bIns="0" rtlCol="0"/>
            <a:lstStyle/>
            <a:p/>
          </p:txBody>
        </p:sp>
        <p:sp>
          <p:nvSpPr>
            <p:cNvPr id="1382" name="object 1382" descr=""/>
            <p:cNvSpPr/>
            <p:nvPr/>
          </p:nvSpPr>
          <p:spPr>
            <a:xfrm>
              <a:off x="2320220" y="2080830"/>
              <a:ext cx="8890" cy="49530"/>
            </a:xfrm>
            <a:custGeom>
              <a:avLst/>
              <a:gdLst/>
              <a:ahLst/>
              <a:cxnLst/>
              <a:rect l="l" t="t" r="r" b="b"/>
              <a:pathLst>
                <a:path w="8889" h="49530">
                  <a:moveTo>
                    <a:pt x="0" y="49364"/>
                  </a:moveTo>
                  <a:lnTo>
                    <a:pt x="5130" y="20281"/>
                  </a:lnTo>
                  <a:lnTo>
                    <a:pt x="8699" y="0"/>
                  </a:lnTo>
                </a:path>
              </a:pathLst>
            </a:custGeom>
            <a:ln w="3175">
              <a:solidFill>
                <a:srgbClr val="565658"/>
              </a:solidFill>
            </a:ln>
          </p:spPr>
          <p:txBody>
            <a:bodyPr wrap="square" lIns="0" tIns="0" rIns="0" bIns="0" rtlCol="0"/>
            <a:lstStyle/>
            <a:p/>
          </p:txBody>
        </p:sp>
        <p:sp>
          <p:nvSpPr>
            <p:cNvPr id="1383" name="object 1383" descr=""/>
            <p:cNvSpPr/>
            <p:nvPr/>
          </p:nvSpPr>
          <p:spPr>
            <a:xfrm>
              <a:off x="2131222" y="2970455"/>
              <a:ext cx="635" cy="4445"/>
            </a:xfrm>
            <a:custGeom>
              <a:avLst/>
              <a:gdLst/>
              <a:ahLst/>
              <a:cxnLst/>
              <a:rect l="l" t="t" r="r" b="b"/>
              <a:pathLst>
                <a:path w="635" h="4444">
                  <a:moveTo>
                    <a:pt x="469" y="4178"/>
                  </a:moveTo>
                  <a:lnTo>
                    <a:pt x="139" y="2120"/>
                  </a:lnTo>
                  <a:lnTo>
                    <a:pt x="0" y="342"/>
                  </a:lnTo>
                  <a:lnTo>
                    <a:pt x="0" y="0"/>
                  </a:lnTo>
                </a:path>
              </a:pathLst>
            </a:custGeom>
            <a:ln w="3175">
              <a:solidFill>
                <a:srgbClr val="565658"/>
              </a:solidFill>
            </a:ln>
          </p:spPr>
          <p:txBody>
            <a:bodyPr wrap="square" lIns="0" tIns="0" rIns="0" bIns="0" rtlCol="0"/>
            <a:lstStyle/>
            <a:p/>
          </p:txBody>
        </p:sp>
        <p:sp>
          <p:nvSpPr>
            <p:cNvPr id="1384" name="object 1384" descr=""/>
            <p:cNvSpPr/>
            <p:nvPr/>
          </p:nvSpPr>
          <p:spPr>
            <a:xfrm>
              <a:off x="2328908" y="2080827"/>
              <a:ext cx="635" cy="635"/>
            </a:xfrm>
            <a:custGeom>
              <a:avLst/>
              <a:gdLst/>
              <a:ahLst/>
              <a:cxnLst/>
              <a:rect l="l" t="t" r="r" b="b"/>
              <a:pathLst>
                <a:path w="635" h="635">
                  <a:moveTo>
                    <a:pt x="0" y="0"/>
                  </a:moveTo>
                  <a:lnTo>
                    <a:pt x="254" y="38"/>
                  </a:lnTo>
                  <a:lnTo>
                    <a:pt x="431" y="114"/>
                  </a:lnTo>
                  <a:lnTo>
                    <a:pt x="609" y="190"/>
                  </a:lnTo>
                </a:path>
              </a:pathLst>
            </a:custGeom>
            <a:ln w="3175">
              <a:solidFill>
                <a:srgbClr val="565658"/>
              </a:solidFill>
            </a:ln>
          </p:spPr>
          <p:txBody>
            <a:bodyPr wrap="square" lIns="0" tIns="0" rIns="0" bIns="0" rtlCol="0"/>
            <a:lstStyle/>
            <a:p/>
          </p:txBody>
        </p:sp>
        <p:sp>
          <p:nvSpPr>
            <p:cNvPr id="1385" name="object 1385" descr=""/>
            <p:cNvSpPr/>
            <p:nvPr/>
          </p:nvSpPr>
          <p:spPr>
            <a:xfrm>
              <a:off x="2320829" y="2081026"/>
              <a:ext cx="8890" cy="49530"/>
            </a:xfrm>
            <a:custGeom>
              <a:avLst/>
              <a:gdLst/>
              <a:ahLst/>
              <a:cxnLst/>
              <a:rect l="l" t="t" r="r" b="b"/>
              <a:pathLst>
                <a:path w="8889" h="49530">
                  <a:moveTo>
                    <a:pt x="8686" y="0"/>
                  </a:moveTo>
                  <a:lnTo>
                    <a:pt x="5118" y="20269"/>
                  </a:lnTo>
                  <a:lnTo>
                    <a:pt x="0" y="49288"/>
                  </a:lnTo>
                </a:path>
              </a:pathLst>
            </a:custGeom>
            <a:ln w="3175">
              <a:solidFill>
                <a:srgbClr val="565658"/>
              </a:solidFill>
            </a:ln>
          </p:spPr>
          <p:txBody>
            <a:bodyPr wrap="square" lIns="0" tIns="0" rIns="0" bIns="0" rtlCol="0"/>
            <a:lstStyle/>
            <a:p/>
          </p:txBody>
        </p:sp>
        <p:sp>
          <p:nvSpPr>
            <p:cNvPr id="1386" name="object 1386" descr=""/>
            <p:cNvSpPr/>
            <p:nvPr/>
          </p:nvSpPr>
          <p:spPr>
            <a:xfrm>
              <a:off x="2311684" y="2085708"/>
              <a:ext cx="635" cy="635"/>
            </a:xfrm>
            <a:custGeom>
              <a:avLst/>
              <a:gdLst/>
              <a:ahLst/>
              <a:cxnLst/>
              <a:rect l="l" t="t" r="r" b="b"/>
              <a:pathLst>
                <a:path w="635" h="635">
                  <a:moveTo>
                    <a:pt x="139" y="533"/>
                  </a:moveTo>
                  <a:lnTo>
                    <a:pt x="0" y="355"/>
                  </a:lnTo>
                  <a:lnTo>
                    <a:pt x="241" y="0"/>
                  </a:lnTo>
                </a:path>
              </a:pathLst>
            </a:custGeom>
            <a:ln w="3175">
              <a:solidFill>
                <a:srgbClr val="565658"/>
              </a:solidFill>
            </a:ln>
          </p:spPr>
          <p:txBody>
            <a:bodyPr wrap="square" lIns="0" tIns="0" rIns="0" bIns="0" rtlCol="0"/>
            <a:lstStyle/>
            <a:p/>
          </p:txBody>
        </p:sp>
        <p:sp>
          <p:nvSpPr>
            <p:cNvPr id="1387" name="object 1387" descr=""/>
            <p:cNvSpPr/>
            <p:nvPr/>
          </p:nvSpPr>
          <p:spPr>
            <a:xfrm>
              <a:off x="2311810" y="2086240"/>
              <a:ext cx="9525" cy="1905"/>
            </a:xfrm>
            <a:custGeom>
              <a:avLst/>
              <a:gdLst/>
              <a:ahLst/>
              <a:cxnLst/>
              <a:rect l="l" t="t" r="r" b="b"/>
              <a:pathLst>
                <a:path w="9525" h="1905">
                  <a:moveTo>
                    <a:pt x="9359" y="1879"/>
                  </a:moveTo>
                  <a:lnTo>
                    <a:pt x="7150" y="1447"/>
                  </a:lnTo>
                  <a:lnTo>
                    <a:pt x="5232" y="1079"/>
                  </a:lnTo>
                  <a:lnTo>
                    <a:pt x="3848" y="774"/>
                  </a:lnTo>
                  <a:lnTo>
                    <a:pt x="2171" y="444"/>
                  </a:lnTo>
                  <a:lnTo>
                    <a:pt x="1485" y="304"/>
                  </a:lnTo>
                  <a:lnTo>
                    <a:pt x="0" y="0"/>
                  </a:lnTo>
                </a:path>
              </a:pathLst>
            </a:custGeom>
            <a:ln w="3175">
              <a:solidFill>
                <a:srgbClr val="565658"/>
              </a:solidFill>
            </a:ln>
          </p:spPr>
          <p:txBody>
            <a:bodyPr wrap="square" lIns="0" tIns="0" rIns="0" bIns="0" rtlCol="0"/>
            <a:lstStyle/>
            <a:p/>
          </p:txBody>
        </p:sp>
        <p:sp>
          <p:nvSpPr>
            <p:cNvPr id="1388" name="object 1388" descr=""/>
            <p:cNvSpPr/>
            <p:nvPr/>
          </p:nvSpPr>
          <p:spPr>
            <a:xfrm>
              <a:off x="2131222" y="2974631"/>
              <a:ext cx="635" cy="6350"/>
            </a:xfrm>
            <a:custGeom>
              <a:avLst/>
              <a:gdLst/>
              <a:ahLst/>
              <a:cxnLst/>
              <a:rect l="l" t="t" r="r" b="b"/>
              <a:pathLst>
                <a:path w="635" h="6350">
                  <a:moveTo>
                    <a:pt x="469" y="5918"/>
                  </a:moveTo>
                  <a:lnTo>
                    <a:pt x="139" y="4470"/>
                  </a:lnTo>
                  <a:lnTo>
                    <a:pt x="50" y="3822"/>
                  </a:lnTo>
                  <a:lnTo>
                    <a:pt x="0" y="3213"/>
                  </a:lnTo>
                  <a:lnTo>
                    <a:pt x="63" y="1866"/>
                  </a:lnTo>
                  <a:lnTo>
                    <a:pt x="304" y="546"/>
                  </a:lnTo>
                  <a:lnTo>
                    <a:pt x="469" y="0"/>
                  </a:lnTo>
                </a:path>
              </a:pathLst>
            </a:custGeom>
            <a:ln w="3175">
              <a:solidFill>
                <a:srgbClr val="565658"/>
              </a:solidFill>
            </a:ln>
          </p:spPr>
          <p:txBody>
            <a:bodyPr wrap="square" lIns="0" tIns="0" rIns="0" bIns="0" rtlCol="0"/>
            <a:lstStyle/>
            <a:p/>
          </p:txBody>
        </p:sp>
        <p:sp>
          <p:nvSpPr>
            <p:cNvPr id="1389" name="object 1389" descr=""/>
            <p:cNvSpPr/>
            <p:nvPr/>
          </p:nvSpPr>
          <p:spPr>
            <a:xfrm>
              <a:off x="2270459" y="2088120"/>
              <a:ext cx="50800" cy="156845"/>
            </a:xfrm>
            <a:custGeom>
              <a:avLst/>
              <a:gdLst/>
              <a:ahLst/>
              <a:cxnLst/>
              <a:rect l="l" t="t" r="r" b="b"/>
              <a:pathLst>
                <a:path w="50800" h="156844">
                  <a:moveTo>
                    <a:pt x="50711" y="0"/>
                  </a:moveTo>
                  <a:lnTo>
                    <a:pt x="23177" y="27368"/>
                  </a:lnTo>
                  <a:lnTo>
                    <a:pt x="4076" y="67945"/>
                  </a:lnTo>
                  <a:lnTo>
                    <a:pt x="0" y="93599"/>
                  </a:lnTo>
                  <a:lnTo>
                    <a:pt x="63" y="104584"/>
                  </a:lnTo>
                  <a:lnTo>
                    <a:pt x="11874" y="141935"/>
                  </a:lnTo>
                  <a:lnTo>
                    <a:pt x="20472" y="152463"/>
                  </a:lnTo>
                  <a:lnTo>
                    <a:pt x="25044" y="156413"/>
                  </a:lnTo>
                </a:path>
              </a:pathLst>
            </a:custGeom>
            <a:ln w="3175">
              <a:solidFill>
                <a:srgbClr val="565658"/>
              </a:solidFill>
            </a:ln>
          </p:spPr>
          <p:txBody>
            <a:bodyPr wrap="square" lIns="0" tIns="0" rIns="0" bIns="0" rtlCol="0"/>
            <a:lstStyle/>
            <a:p/>
          </p:txBody>
        </p:sp>
        <p:sp>
          <p:nvSpPr>
            <p:cNvPr id="1390" name="object 1390" descr=""/>
            <p:cNvSpPr/>
            <p:nvPr/>
          </p:nvSpPr>
          <p:spPr>
            <a:xfrm>
              <a:off x="2284346" y="2242852"/>
              <a:ext cx="11430" cy="1905"/>
            </a:xfrm>
            <a:custGeom>
              <a:avLst/>
              <a:gdLst/>
              <a:ahLst/>
              <a:cxnLst/>
              <a:rect l="l" t="t" r="r" b="b"/>
              <a:pathLst>
                <a:path w="11430" h="1905">
                  <a:moveTo>
                    <a:pt x="0" y="0"/>
                  </a:moveTo>
                  <a:lnTo>
                    <a:pt x="571" y="63"/>
                  </a:lnTo>
                  <a:lnTo>
                    <a:pt x="2616" y="368"/>
                  </a:lnTo>
                  <a:lnTo>
                    <a:pt x="6146" y="901"/>
                  </a:lnTo>
                  <a:lnTo>
                    <a:pt x="11163" y="1689"/>
                  </a:lnTo>
                </a:path>
              </a:pathLst>
            </a:custGeom>
            <a:ln w="3175">
              <a:solidFill>
                <a:srgbClr val="565658"/>
              </a:solidFill>
            </a:ln>
          </p:spPr>
          <p:txBody>
            <a:bodyPr wrap="square" lIns="0" tIns="0" rIns="0" bIns="0" rtlCol="0"/>
            <a:lstStyle/>
            <a:p/>
          </p:txBody>
        </p:sp>
        <p:sp>
          <p:nvSpPr>
            <p:cNvPr id="1391" name="object 1391" descr=""/>
            <p:cNvSpPr/>
            <p:nvPr/>
          </p:nvSpPr>
          <p:spPr>
            <a:xfrm>
              <a:off x="2131222" y="2980549"/>
              <a:ext cx="635" cy="0"/>
            </a:xfrm>
            <a:custGeom>
              <a:avLst/>
              <a:gdLst/>
              <a:ahLst/>
              <a:cxnLst/>
              <a:rect l="l" t="t" r="r" b="b"/>
              <a:pathLst>
                <a:path w="635" h="0">
                  <a:moveTo>
                    <a:pt x="469" y="0"/>
                  </a:moveTo>
                  <a:lnTo>
                    <a:pt x="139" y="0"/>
                  </a:lnTo>
                  <a:lnTo>
                    <a:pt x="0" y="0"/>
                  </a:lnTo>
                  <a:lnTo>
                    <a:pt x="304" y="0"/>
                  </a:lnTo>
                  <a:lnTo>
                    <a:pt x="469" y="0"/>
                  </a:lnTo>
                </a:path>
              </a:pathLst>
            </a:custGeom>
            <a:ln w="3175">
              <a:solidFill>
                <a:srgbClr val="565658"/>
              </a:solidFill>
            </a:ln>
          </p:spPr>
          <p:txBody>
            <a:bodyPr wrap="square" lIns="0" tIns="0" rIns="0" bIns="0" rtlCol="0"/>
            <a:lstStyle/>
            <a:p/>
          </p:txBody>
        </p:sp>
        <p:sp>
          <p:nvSpPr>
            <p:cNvPr id="1392" name="object 1392" descr=""/>
            <p:cNvSpPr/>
            <p:nvPr/>
          </p:nvSpPr>
          <p:spPr>
            <a:xfrm>
              <a:off x="2284162" y="2242834"/>
              <a:ext cx="635" cy="635"/>
            </a:xfrm>
            <a:custGeom>
              <a:avLst/>
              <a:gdLst/>
              <a:ahLst/>
              <a:cxnLst/>
              <a:rect l="l" t="t" r="r" b="b"/>
              <a:pathLst>
                <a:path w="635" h="635">
                  <a:moveTo>
                    <a:pt x="203" y="507"/>
                  </a:moveTo>
                  <a:lnTo>
                    <a:pt x="114" y="368"/>
                  </a:lnTo>
                  <a:lnTo>
                    <a:pt x="0" y="88"/>
                  </a:lnTo>
                  <a:lnTo>
                    <a:pt x="190" y="0"/>
                  </a:lnTo>
                </a:path>
              </a:pathLst>
            </a:custGeom>
            <a:ln w="3175">
              <a:solidFill>
                <a:srgbClr val="565658"/>
              </a:solidFill>
            </a:ln>
          </p:spPr>
          <p:txBody>
            <a:bodyPr wrap="square" lIns="0" tIns="0" rIns="0" bIns="0" rtlCol="0"/>
            <a:lstStyle/>
            <a:p/>
          </p:txBody>
        </p:sp>
        <p:sp>
          <p:nvSpPr>
            <p:cNvPr id="1393" name="object 1393" descr=""/>
            <p:cNvSpPr/>
            <p:nvPr/>
          </p:nvSpPr>
          <p:spPr>
            <a:xfrm>
              <a:off x="2131053" y="2970454"/>
              <a:ext cx="0" cy="4445"/>
            </a:xfrm>
            <a:custGeom>
              <a:avLst/>
              <a:gdLst/>
              <a:ahLst/>
              <a:cxnLst/>
              <a:rect l="l" t="t" r="r" b="b"/>
              <a:pathLst>
                <a:path w="0" h="4444">
                  <a:moveTo>
                    <a:pt x="0" y="0"/>
                  </a:moveTo>
                  <a:lnTo>
                    <a:pt x="0" y="4432"/>
                  </a:lnTo>
                </a:path>
              </a:pathLst>
            </a:custGeom>
            <a:ln w="3175">
              <a:solidFill>
                <a:srgbClr val="565658"/>
              </a:solidFill>
            </a:ln>
          </p:spPr>
          <p:txBody>
            <a:bodyPr wrap="square" lIns="0" tIns="0" rIns="0" bIns="0" rtlCol="0"/>
            <a:lstStyle/>
            <a:p/>
          </p:txBody>
        </p:sp>
        <p:sp>
          <p:nvSpPr>
            <p:cNvPr id="1394" name="object 1394" descr=""/>
            <p:cNvSpPr/>
            <p:nvPr/>
          </p:nvSpPr>
          <p:spPr>
            <a:xfrm>
              <a:off x="2269417" y="2085722"/>
              <a:ext cx="42545" cy="158115"/>
            </a:xfrm>
            <a:custGeom>
              <a:avLst/>
              <a:gdLst/>
              <a:ahLst/>
              <a:cxnLst/>
              <a:rect l="l" t="t" r="r" b="b"/>
              <a:pathLst>
                <a:path w="42544" h="158114">
                  <a:moveTo>
                    <a:pt x="14947" y="157619"/>
                  </a:moveTo>
                  <a:lnTo>
                    <a:pt x="1193" y="121411"/>
                  </a:lnTo>
                  <a:lnTo>
                    <a:pt x="0" y="108673"/>
                  </a:lnTo>
                  <a:lnTo>
                    <a:pt x="190" y="96862"/>
                  </a:lnTo>
                  <a:lnTo>
                    <a:pt x="10426" y="51828"/>
                  </a:lnTo>
                  <a:lnTo>
                    <a:pt x="29870" y="15443"/>
                  </a:lnTo>
                  <a:lnTo>
                    <a:pt x="38138" y="4825"/>
                  </a:lnTo>
                  <a:lnTo>
                    <a:pt x="42519" y="0"/>
                  </a:lnTo>
                </a:path>
              </a:pathLst>
            </a:custGeom>
            <a:ln w="3175">
              <a:solidFill>
                <a:srgbClr val="565658"/>
              </a:solidFill>
            </a:ln>
          </p:spPr>
          <p:txBody>
            <a:bodyPr wrap="square" lIns="0" tIns="0" rIns="0" bIns="0" rtlCol="0"/>
            <a:lstStyle/>
            <a:p/>
          </p:txBody>
        </p:sp>
        <p:sp>
          <p:nvSpPr>
            <p:cNvPr id="1395" name="object 1395" descr=""/>
            <p:cNvSpPr/>
            <p:nvPr/>
          </p:nvSpPr>
          <p:spPr>
            <a:xfrm>
              <a:off x="2321180" y="2088121"/>
              <a:ext cx="3175" cy="635"/>
            </a:xfrm>
            <a:custGeom>
              <a:avLst/>
              <a:gdLst/>
              <a:ahLst/>
              <a:cxnLst/>
              <a:rect l="l" t="t" r="r" b="b"/>
              <a:pathLst>
                <a:path w="3175" h="635">
                  <a:moveTo>
                    <a:pt x="2705" y="482"/>
                  </a:moveTo>
                  <a:lnTo>
                    <a:pt x="1358" y="241"/>
                  </a:lnTo>
                  <a:lnTo>
                    <a:pt x="0" y="0"/>
                  </a:lnTo>
                </a:path>
              </a:pathLst>
            </a:custGeom>
            <a:ln w="3175">
              <a:solidFill>
                <a:srgbClr val="565658"/>
              </a:solidFill>
            </a:ln>
          </p:spPr>
          <p:txBody>
            <a:bodyPr wrap="square" lIns="0" tIns="0" rIns="0" bIns="0" rtlCol="0"/>
            <a:lstStyle/>
            <a:p/>
          </p:txBody>
        </p:sp>
        <p:sp>
          <p:nvSpPr>
            <p:cNvPr id="1396" name="object 1396" descr=""/>
            <p:cNvSpPr/>
            <p:nvPr/>
          </p:nvSpPr>
          <p:spPr>
            <a:xfrm>
              <a:off x="2469290"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1397" name="object 1397" descr=""/>
            <p:cNvSpPr/>
            <p:nvPr/>
          </p:nvSpPr>
          <p:spPr>
            <a:xfrm>
              <a:off x="2323885" y="2087651"/>
              <a:ext cx="1905" cy="1270"/>
            </a:xfrm>
            <a:custGeom>
              <a:avLst/>
              <a:gdLst/>
              <a:ahLst/>
              <a:cxnLst/>
              <a:rect l="l" t="t" r="r" b="b"/>
              <a:pathLst>
                <a:path w="1905" h="1269">
                  <a:moveTo>
                    <a:pt x="0" y="952"/>
                  </a:moveTo>
                  <a:lnTo>
                    <a:pt x="279" y="965"/>
                  </a:lnTo>
                  <a:lnTo>
                    <a:pt x="673" y="889"/>
                  </a:lnTo>
                  <a:lnTo>
                    <a:pt x="1003" y="685"/>
                  </a:lnTo>
                  <a:lnTo>
                    <a:pt x="1257" y="368"/>
                  </a:lnTo>
                  <a:lnTo>
                    <a:pt x="1397" y="0"/>
                  </a:lnTo>
                </a:path>
              </a:pathLst>
            </a:custGeom>
            <a:ln w="3175">
              <a:solidFill>
                <a:srgbClr val="565658"/>
              </a:solidFill>
            </a:ln>
          </p:spPr>
          <p:txBody>
            <a:bodyPr wrap="square" lIns="0" tIns="0" rIns="0" bIns="0" rtlCol="0"/>
            <a:lstStyle/>
            <a:p/>
          </p:txBody>
        </p:sp>
        <p:sp>
          <p:nvSpPr>
            <p:cNvPr id="1398" name="object 1398" descr=""/>
            <p:cNvSpPr/>
            <p:nvPr/>
          </p:nvSpPr>
          <p:spPr>
            <a:xfrm>
              <a:off x="2296222" y="2246068"/>
              <a:ext cx="1270" cy="6985"/>
            </a:xfrm>
            <a:custGeom>
              <a:avLst/>
              <a:gdLst/>
              <a:ahLst/>
              <a:cxnLst/>
              <a:rect l="l" t="t" r="r" b="b"/>
              <a:pathLst>
                <a:path w="1269" h="6985">
                  <a:moveTo>
                    <a:pt x="0" y="6400"/>
                  </a:moveTo>
                  <a:lnTo>
                    <a:pt x="571" y="3213"/>
                  </a:lnTo>
                  <a:lnTo>
                    <a:pt x="1143" y="0"/>
                  </a:lnTo>
                </a:path>
              </a:pathLst>
            </a:custGeom>
            <a:ln w="3175">
              <a:solidFill>
                <a:srgbClr val="565658"/>
              </a:solidFill>
            </a:ln>
          </p:spPr>
          <p:txBody>
            <a:bodyPr wrap="square" lIns="0" tIns="0" rIns="0" bIns="0" rtlCol="0"/>
            <a:lstStyle/>
            <a:p/>
          </p:txBody>
        </p:sp>
        <p:sp>
          <p:nvSpPr>
            <p:cNvPr id="1399" name="object 1399" descr=""/>
            <p:cNvSpPr/>
            <p:nvPr/>
          </p:nvSpPr>
          <p:spPr>
            <a:xfrm>
              <a:off x="2296378" y="2244685"/>
              <a:ext cx="1270" cy="1905"/>
            </a:xfrm>
            <a:custGeom>
              <a:avLst/>
              <a:gdLst/>
              <a:ahLst/>
              <a:cxnLst/>
              <a:rect l="l" t="t" r="r" b="b"/>
              <a:pathLst>
                <a:path w="1269" h="1905">
                  <a:moveTo>
                    <a:pt x="990" y="1384"/>
                  </a:moveTo>
                  <a:lnTo>
                    <a:pt x="1003" y="1079"/>
                  </a:lnTo>
                  <a:lnTo>
                    <a:pt x="901" y="673"/>
                  </a:lnTo>
                  <a:lnTo>
                    <a:pt x="685" y="355"/>
                  </a:lnTo>
                  <a:lnTo>
                    <a:pt x="368" y="139"/>
                  </a:lnTo>
                  <a:lnTo>
                    <a:pt x="0" y="0"/>
                  </a:lnTo>
                </a:path>
              </a:pathLst>
            </a:custGeom>
            <a:ln w="3175">
              <a:solidFill>
                <a:srgbClr val="565658"/>
              </a:solidFill>
            </a:ln>
          </p:spPr>
          <p:txBody>
            <a:bodyPr wrap="square" lIns="0" tIns="0" rIns="0" bIns="0" rtlCol="0"/>
            <a:lstStyle/>
            <a:p/>
          </p:txBody>
        </p:sp>
        <p:sp>
          <p:nvSpPr>
            <p:cNvPr id="1400" name="object 1400" descr=""/>
            <p:cNvSpPr/>
            <p:nvPr/>
          </p:nvSpPr>
          <p:spPr>
            <a:xfrm>
              <a:off x="2325283" y="2080784"/>
              <a:ext cx="1270" cy="6985"/>
            </a:xfrm>
            <a:custGeom>
              <a:avLst/>
              <a:gdLst/>
              <a:ahLst/>
              <a:cxnLst/>
              <a:rect l="l" t="t" r="r" b="b"/>
              <a:pathLst>
                <a:path w="1269" h="6985">
                  <a:moveTo>
                    <a:pt x="1206" y="0"/>
                  </a:moveTo>
                  <a:lnTo>
                    <a:pt x="0" y="6858"/>
                  </a:lnTo>
                </a:path>
              </a:pathLst>
            </a:custGeom>
            <a:ln w="3175">
              <a:solidFill>
                <a:srgbClr val="565658"/>
              </a:solidFill>
            </a:ln>
          </p:spPr>
          <p:txBody>
            <a:bodyPr wrap="square" lIns="0" tIns="0" rIns="0" bIns="0" rtlCol="0"/>
            <a:lstStyle/>
            <a:p/>
          </p:txBody>
        </p:sp>
        <p:sp>
          <p:nvSpPr>
            <p:cNvPr id="1401" name="object 1401" descr=""/>
            <p:cNvSpPr/>
            <p:nvPr/>
          </p:nvSpPr>
          <p:spPr>
            <a:xfrm>
              <a:off x="2319656" y="2130201"/>
              <a:ext cx="635" cy="3175"/>
            </a:xfrm>
            <a:custGeom>
              <a:avLst/>
              <a:gdLst/>
              <a:ahLst/>
              <a:cxnLst/>
              <a:rect l="l" t="t" r="r" b="b"/>
              <a:pathLst>
                <a:path w="635" h="3175">
                  <a:moveTo>
                    <a:pt x="0" y="2641"/>
                  </a:moveTo>
                  <a:lnTo>
                    <a:pt x="279" y="1320"/>
                  </a:lnTo>
                  <a:lnTo>
                    <a:pt x="558" y="0"/>
                  </a:lnTo>
                </a:path>
              </a:pathLst>
            </a:custGeom>
            <a:ln w="3175">
              <a:solidFill>
                <a:srgbClr val="565658"/>
              </a:solidFill>
            </a:ln>
          </p:spPr>
          <p:txBody>
            <a:bodyPr wrap="square" lIns="0" tIns="0" rIns="0" bIns="0" rtlCol="0"/>
            <a:lstStyle/>
            <a:p/>
          </p:txBody>
        </p:sp>
        <p:sp>
          <p:nvSpPr>
            <p:cNvPr id="1402" name="object 1402" descr=""/>
            <p:cNvSpPr/>
            <p:nvPr/>
          </p:nvSpPr>
          <p:spPr>
            <a:xfrm>
              <a:off x="2320339" y="2130326"/>
              <a:ext cx="635" cy="3175"/>
            </a:xfrm>
            <a:custGeom>
              <a:avLst/>
              <a:gdLst/>
              <a:ahLst/>
              <a:cxnLst/>
              <a:rect l="l" t="t" r="r" b="b"/>
              <a:pathLst>
                <a:path w="635" h="3175">
                  <a:moveTo>
                    <a:pt x="482" y="0"/>
                  </a:moveTo>
                  <a:lnTo>
                    <a:pt x="241" y="1371"/>
                  </a:lnTo>
                  <a:lnTo>
                    <a:pt x="0" y="2730"/>
                  </a:lnTo>
                </a:path>
              </a:pathLst>
            </a:custGeom>
            <a:ln w="3175">
              <a:solidFill>
                <a:srgbClr val="565658"/>
              </a:solidFill>
            </a:ln>
          </p:spPr>
          <p:txBody>
            <a:bodyPr wrap="square" lIns="0" tIns="0" rIns="0" bIns="0" rtlCol="0"/>
            <a:lstStyle/>
            <a:p/>
          </p:txBody>
        </p:sp>
        <p:sp>
          <p:nvSpPr>
            <p:cNvPr id="1403" name="object 1403" descr=""/>
            <p:cNvSpPr/>
            <p:nvPr/>
          </p:nvSpPr>
          <p:spPr>
            <a:xfrm>
              <a:off x="2312351" y="2086048"/>
              <a:ext cx="9525" cy="1905"/>
            </a:xfrm>
            <a:custGeom>
              <a:avLst/>
              <a:gdLst/>
              <a:ahLst/>
              <a:cxnLst/>
              <a:rect l="l" t="t" r="r" b="b"/>
              <a:pathLst>
                <a:path w="9525" h="1905">
                  <a:moveTo>
                    <a:pt x="0" y="0"/>
                  </a:moveTo>
                  <a:lnTo>
                    <a:pt x="1422" y="254"/>
                  </a:lnTo>
                  <a:lnTo>
                    <a:pt x="3708" y="660"/>
                  </a:lnTo>
                  <a:lnTo>
                    <a:pt x="6883" y="1219"/>
                  </a:lnTo>
                  <a:lnTo>
                    <a:pt x="9017" y="1587"/>
                  </a:lnTo>
                </a:path>
              </a:pathLst>
            </a:custGeom>
            <a:ln w="3175">
              <a:solidFill>
                <a:srgbClr val="565658"/>
              </a:solidFill>
            </a:ln>
          </p:spPr>
          <p:txBody>
            <a:bodyPr wrap="square" lIns="0" tIns="0" rIns="0" bIns="0" rtlCol="0"/>
            <a:lstStyle/>
            <a:p/>
          </p:txBody>
        </p:sp>
        <p:sp>
          <p:nvSpPr>
            <p:cNvPr id="1404" name="object 1404" descr=""/>
            <p:cNvSpPr/>
            <p:nvPr/>
          </p:nvSpPr>
          <p:spPr>
            <a:xfrm>
              <a:off x="2321158" y="2087642"/>
              <a:ext cx="635" cy="635"/>
            </a:xfrm>
            <a:custGeom>
              <a:avLst/>
              <a:gdLst/>
              <a:ahLst/>
              <a:cxnLst/>
              <a:rect l="l" t="t" r="r" b="b"/>
              <a:pathLst>
                <a:path w="635" h="635">
                  <a:moveTo>
                    <a:pt x="215" y="0"/>
                  </a:moveTo>
                  <a:lnTo>
                    <a:pt x="50" y="279"/>
                  </a:lnTo>
                  <a:lnTo>
                    <a:pt x="0" y="482"/>
                  </a:lnTo>
                </a:path>
              </a:pathLst>
            </a:custGeom>
            <a:ln w="3175">
              <a:solidFill>
                <a:srgbClr val="565658"/>
              </a:solidFill>
            </a:ln>
          </p:spPr>
          <p:txBody>
            <a:bodyPr wrap="square" lIns="0" tIns="0" rIns="0" bIns="0" rtlCol="0"/>
            <a:lstStyle/>
            <a:p/>
          </p:txBody>
        </p:sp>
        <p:sp>
          <p:nvSpPr>
            <p:cNvPr id="1405" name="object 1405" descr=""/>
            <p:cNvSpPr/>
            <p:nvPr/>
          </p:nvSpPr>
          <p:spPr>
            <a:xfrm>
              <a:off x="2311817" y="2086048"/>
              <a:ext cx="635" cy="635"/>
            </a:xfrm>
            <a:custGeom>
              <a:avLst/>
              <a:gdLst/>
              <a:ahLst/>
              <a:cxnLst/>
              <a:rect l="l" t="t" r="r" b="b"/>
              <a:pathLst>
                <a:path w="635" h="635">
                  <a:moveTo>
                    <a:pt x="533" y="0"/>
                  </a:moveTo>
                  <a:lnTo>
                    <a:pt x="317" y="0"/>
                  </a:lnTo>
                  <a:lnTo>
                    <a:pt x="165" y="63"/>
                  </a:lnTo>
                  <a:lnTo>
                    <a:pt x="0" y="203"/>
                  </a:lnTo>
                </a:path>
              </a:pathLst>
            </a:custGeom>
            <a:ln w="3175">
              <a:solidFill>
                <a:srgbClr val="565658"/>
              </a:solidFill>
            </a:ln>
          </p:spPr>
          <p:txBody>
            <a:bodyPr wrap="square" lIns="0" tIns="0" rIns="0" bIns="0" rtlCol="0"/>
            <a:lstStyle/>
            <a:p/>
          </p:txBody>
        </p:sp>
        <p:sp>
          <p:nvSpPr>
            <p:cNvPr id="1406" name="object 1406" descr=""/>
            <p:cNvSpPr/>
            <p:nvPr/>
          </p:nvSpPr>
          <p:spPr>
            <a:xfrm>
              <a:off x="2324023" y="2087630"/>
              <a:ext cx="1270" cy="635"/>
            </a:xfrm>
            <a:custGeom>
              <a:avLst/>
              <a:gdLst/>
              <a:ahLst/>
              <a:cxnLst/>
              <a:rect l="l" t="t" r="r" b="b"/>
              <a:pathLst>
                <a:path w="1269" h="635">
                  <a:moveTo>
                    <a:pt x="698" y="0"/>
                  </a:moveTo>
                  <a:lnTo>
                    <a:pt x="647" y="203"/>
                  </a:lnTo>
                  <a:lnTo>
                    <a:pt x="508" y="342"/>
                  </a:lnTo>
                  <a:lnTo>
                    <a:pt x="342" y="444"/>
                  </a:lnTo>
                  <a:lnTo>
                    <a:pt x="165" y="482"/>
                  </a:lnTo>
                  <a:lnTo>
                    <a:pt x="0" y="482"/>
                  </a:lnTo>
                </a:path>
              </a:pathLst>
            </a:custGeom>
            <a:ln w="3175">
              <a:solidFill>
                <a:srgbClr val="565658"/>
              </a:solidFill>
            </a:ln>
          </p:spPr>
          <p:txBody>
            <a:bodyPr wrap="square" lIns="0" tIns="0" rIns="0" bIns="0" rtlCol="0"/>
            <a:lstStyle/>
            <a:p/>
          </p:txBody>
        </p:sp>
        <p:sp>
          <p:nvSpPr>
            <p:cNvPr id="1407" name="object 1407" descr=""/>
            <p:cNvSpPr/>
            <p:nvPr/>
          </p:nvSpPr>
          <p:spPr>
            <a:xfrm>
              <a:off x="2324728" y="2087591"/>
              <a:ext cx="635" cy="635"/>
            </a:xfrm>
            <a:custGeom>
              <a:avLst/>
              <a:gdLst/>
              <a:ahLst/>
              <a:cxnLst/>
              <a:rect l="l" t="t" r="r" b="b"/>
              <a:pathLst>
                <a:path w="635" h="635">
                  <a:moveTo>
                    <a:pt x="558" y="50"/>
                  </a:moveTo>
                  <a:lnTo>
                    <a:pt x="330" y="25"/>
                  </a:lnTo>
                  <a:lnTo>
                    <a:pt x="177" y="0"/>
                  </a:lnTo>
                  <a:lnTo>
                    <a:pt x="38" y="25"/>
                  </a:lnTo>
                </a:path>
              </a:pathLst>
            </a:custGeom>
            <a:ln w="3175">
              <a:solidFill>
                <a:srgbClr val="565658"/>
              </a:solidFill>
            </a:ln>
          </p:spPr>
          <p:txBody>
            <a:bodyPr wrap="square" lIns="0" tIns="0" rIns="0" bIns="0" rtlCol="0"/>
            <a:lstStyle/>
            <a:p/>
          </p:txBody>
        </p:sp>
        <p:sp>
          <p:nvSpPr>
            <p:cNvPr id="1408" name="object 1408" descr=""/>
            <p:cNvSpPr/>
            <p:nvPr/>
          </p:nvSpPr>
          <p:spPr>
            <a:xfrm>
              <a:off x="2323868" y="2088113"/>
              <a:ext cx="635" cy="635"/>
            </a:xfrm>
            <a:custGeom>
              <a:avLst/>
              <a:gdLst/>
              <a:ahLst/>
              <a:cxnLst/>
              <a:rect l="l" t="t" r="r" b="b"/>
              <a:pathLst>
                <a:path w="635" h="635">
                  <a:moveTo>
                    <a:pt x="165" y="0"/>
                  </a:moveTo>
                  <a:lnTo>
                    <a:pt x="101" y="152"/>
                  </a:lnTo>
                  <a:lnTo>
                    <a:pt x="50" y="304"/>
                  </a:lnTo>
                  <a:lnTo>
                    <a:pt x="0" y="508"/>
                  </a:lnTo>
                </a:path>
              </a:pathLst>
            </a:custGeom>
            <a:ln w="3175">
              <a:solidFill>
                <a:srgbClr val="565658"/>
              </a:solidFill>
            </a:ln>
          </p:spPr>
          <p:txBody>
            <a:bodyPr wrap="square" lIns="0" tIns="0" rIns="0" bIns="0" rtlCol="0"/>
            <a:lstStyle/>
            <a:p/>
          </p:txBody>
        </p:sp>
        <p:sp>
          <p:nvSpPr>
            <p:cNvPr id="1409" name="object 1409" descr=""/>
            <p:cNvSpPr/>
            <p:nvPr/>
          </p:nvSpPr>
          <p:spPr>
            <a:xfrm>
              <a:off x="2321374" y="2087642"/>
              <a:ext cx="3175" cy="635"/>
            </a:xfrm>
            <a:custGeom>
              <a:avLst/>
              <a:gdLst/>
              <a:ahLst/>
              <a:cxnLst/>
              <a:rect l="l" t="t" r="r" b="b"/>
              <a:pathLst>
                <a:path w="3175" h="635">
                  <a:moveTo>
                    <a:pt x="0" y="0"/>
                  </a:moveTo>
                  <a:lnTo>
                    <a:pt x="1320" y="241"/>
                  </a:lnTo>
                  <a:lnTo>
                    <a:pt x="2679" y="469"/>
                  </a:lnTo>
                </a:path>
              </a:pathLst>
            </a:custGeom>
            <a:ln w="3175">
              <a:solidFill>
                <a:srgbClr val="565658"/>
              </a:solidFill>
            </a:ln>
          </p:spPr>
          <p:txBody>
            <a:bodyPr wrap="square" lIns="0" tIns="0" rIns="0" bIns="0" rtlCol="0"/>
            <a:lstStyle/>
            <a:p/>
          </p:txBody>
        </p:sp>
        <p:sp>
          <p:nvSpPr>
            <p:cNvPr id="1410" name="object 1410" descr=""/>
            <p:cNvSpPr/>
            <p:nvPr/>
          </p:nvSpPr>
          <p:spPr>
            <a:xfrm>
              <a:off x="2324722" y="2080772"/>
              <a:ext cx="1270" cy="6985"/>
            </a:xfrm>
            <a:custGeom>
              <a:avLst/>
              <a:gdLst/>
              <a:ahLst/>
              <a:cxnLst/>
              <a:rect l="l" t="t" r="r" b="b"/>
              <a:pathLst>
                <a:path w="1269" h="6985">
                  <a:moveTo>
                    <a:pt x="0" y="6857"/>
                  </a:moveTo>
                  <a:lnTo>
                    <a:pt x="1219" y="0"/>
                  </a:lnTo>
                </a:path>
              </a:pathLst>
            </a:custGeom>
            <a:ln w="3175">
              <a:solidFill>
                <a:srgbClr val="565658"/>
              </a:solidFill>
            </a:ln>
          </p:spPr>
          <p:txBody>
            <a:bodyPr wrap="square" lIns="0" tIns="0" rIns="0" bIns="0" rtlCol="0"/>
            <a:lstStyle/>
            <a:p/>
          </p:txBody>
        </p:sp>
        <p:sp>
          <p:nvSpPr>
            <p:cNvPr id="1411" name="object 1411" descr=""/>
            <p:cNvSpPr/>
            <p:nvPr/>
          </p:nvSpPr>
          <p:spPr>
            <a:xfrm>
              <a:off x="2325956" y="2080746"/>
              <a:ext cx="635" cy="635"/>
            </a:xfrm>
            <a:custGeom>
              <a:avLst/>
              <a:gdLst/>
              <a:ahLst/>
              <a:cxnLst/>
              <a:rect l="l" t="t" r="r" b="b"/>
              <a:pathLst>
                <a:path w="635" h="635">
                  <a:moveTo>
                    <a:pt x="533" y="38"/>
                  </a:moveTo>
                  <a:lnTo>
                    <a:pt x="304" y="0"/>
                  </a:lnTo>
                  <a:lnTo>
                    <a:pt x="152" y="0"/>
                  </a:lnTo>
                  <a:lnTo>
                    <a:pt x="25" y="0"/>
                  </a:lnTo>
                </a:path>
              </a:pathLst>
            </a:custGeom>
            <a:ln w="3175">
              <a:solidFill>
                <a:srgbClr val="565658"/>
              </a:solidFill>
            </a:ln>
          </p:spPr>
          <p:txBody>
            <a:bodyPr wrap="square" lIns="0" tIns="0" rIns="0" bIns="0" rtlCol="0"/>
            <a:lstStyle/>
            <a:p/>
          </p:txBody>
        </p:sp>
        <p:sp>
          <p:nvSpPr>
            <p:cNvPr id="1412" name="object 1412" descr=""/>
            <p:cNvSpPr/>
            <p:nvPr/>
          </p:nvSpPr>
          <p:spPr>
            <a:xfrm>
              <a:off x="2328908" y="2075798"/>
              <a:ext cx="1270" cy="5080"/>
            </a:xfrm>
            <a:custGeom>
              <a:avLst/>
              <a:gdLst/>
              <a:ahLst/>
              <a:cxnLst/>
              <a:rect l="l" t="t" r="r" b="b"/>
              <a:pathLst>
                <a:path w="1269" h="5080">
                  <a:moveTo>
                    <a:pt x="0" y="5029"/>
                  </a:moveTo>
                  <a:lnTo>
                    <a:pt x="88" y="4533"/>
                  </a:lnTo>
                  <a:lnTo>
                    <a:pt x="304" y="3060"/>
                  </a:lnTo>
                  <a:lnTo>
                    <a:pt x="368" y="2730"/>
                  </a:lnTo>
                  <a:lnTo>
                    <a:pt x="571" y="1422"/>
                  </a:lnTo>
                  <a:lnTo>
                    <a:pt x="609" y="1282"/>
                  </a:lnTo>
                  <a:lnTo>
                    <a:pt x="762" y="330"/>
                  </a:lnTo>
                  <a:lnTo>
                    <a:pt x="812" y="0"/>
                  </a:lnTo>
                </a:path>
              </a:pathLst>
            </a:custGeom>
            <a:ln w="3175">
              <a:solidFill>
                <a:srgbClr val="565658"/>
              </a:solidFill>
            </a:ln>
          </p:spPr>
          <p:txBody>
            <a:bodyPr wrap="square" lIns="0" tIns="0" rIns="0" bIns="0" rtlCol="0"/>
            <a:lstStyle/>
            <a:p/>
          </p:txBody>
        </p:sp>
        <p:sp>
          <p:nvSpPr>
            <p:cNvPr id="1413" name="object 1413" descr=""/>
            <p:cNvSpPr/>
            <p:nvPr/>
          </p:nvSpPr>
          <p:spPr>
            <a:xfrm>
              <a:off x="2329733" y="2075811"/>
              <a:ext cx="635" cy="1270"/>
            </a:xfrm>
            <a:custGeom>
              <a:avLst/>
              <a:gdLst/>
              <a:ahLst/>
              <a:cxnLst/>
              <a:rect l="l" t="t" r="r" b="b"/>
              <a:pathLst>
                <a:path w="635" h="1269">
                  <a:moveTo>
                    <a:pt x="0" y="0"/>
                  </a:moveTo>
                  <a:lnTo>
                    <a:pt x="254" y="50"/>
                  </a:lnTo>
                  <a:lnTo>
                    <a:pt x="431" y="228"/>
                  </a:lnTo>
                  <a:lnTo>
                    <a:pt x="571" y="431"/>
                  </a:lnTo>
                  <a:lnTo>
                    <a:pt x="571" y="685"/>
                  </a:lnTo>
                </a:path>
              </a:pathLst>
            </a:custGeom>
            <a:ln w="3175">
              <a:solidFill>
                <a:srgbClr val="565658"/>
              </a:solidFill>
            </a:ln>
          </p:spPr>
          <p:txBody>
            <a:bodyPr wrap="square" lIns="0" tIns="0" rIns="0" bIns="0" rtlCol="0"/>
            <a:lstStyle/>
            <a:p/>
          </p:txBody>
        </p:sp>
        <p:sp>
          <p:nvSpPr>
            <p:cNvPr id="1414" name="object 1414" descr=""/>
            <p:cNvSpPr/>
            <p:nvPr/>
          </p:nvSpPr>
          <p:spPr>
            <a:xfrm>
              <a:off x="2329516" y="2076512"/>
              <a:ext cx="1270" cy="5080"/>
            </a:xfrm>
            <a:custGeom>
              <a:avLst/>
              <a:gdLst/>
              <a:ahLst/>
              <a:cxnLst/>
              <a:rect l="l" t="t" r="r" b="b"/>
              <a:pathLst>
                <a:path w="1269" h="5080">
                  <a:moveTo>
                    <a:pt x="787" y="0"/>
                  </a:moveTo>
                  <a:lnTo>
                    <a:pt x="749" y="279"/>
                  </a:lnTo>
                  <a:lnTo>
                    <a:pt x="584" y="1143"/>
                  </a:lnTo>
                  <a:lnTo>
                    <a:pt x="381" y="2451"/>
                  </a:lnTo>
                  <a:lnTo>
                    <a:pt x="63" y="4076"/>
                  </a:lnTo>
                  <a:lnTo>
                    <a:pt x="0" y="4508"/>
                  </a:lnTo>
                </a:path>
              </a:pathLst>
            </a:custGeom>
            <a:ln w="3175">
              <a:solidFill>
                <a:srgbClr val="565658"/>
              </a:solidFill>
            </a:ln>
          </p:spPr>
          <p:txBody>
            <a:bodyPr wrap="square" lIns="0" tIns="0" rIns="0" bIns="0" rtlCol="0"/>
            <a:lstStyle/>
            <a:p/>
          </p:txBody>
        </p:sp>
        <p:sp>
          <p:nvSpPr>
            <p:cNvPr id="1415" name="object 1415" descr=""/>
            <p:cNvSpPr/>
            <p:nvPr/>
          </p:nvSpPr>
          <p:spPr>
            <a:xfrm>
              <a:off x="2327719" y="2075811"/>
              <a:ext cx="635" cy="5080"/>
            </a:xfrm>
            <a:custGeom>
              <a:avLst/>
              <a:gdLst/>
              <a:ahLst/>
              <a:cxnLst/>
              <a:rect l="l" t="t" r="r" b="b"/>
              <a:pathLst>
                <a:path w="635" h="5080">
                  <a:moveTo>
                    <a:pt x="177" y="0"/>
                  </a:moveTo>
                  <a:lnTo>
                    <a:pt x="114" y="355"/>
                  </a:lnTo>
                  <a:lnTo>
                    <a:pt x="76" y="1422"/>
                  </a:lnTo>
                  <a:lnTo>
                    <a:pt x="25" y="3035"/>
                  </a:lnTo>
                  <a:lnTo>
                    <a:pt x="0" y="5029"/>
                  </a:lnTo>
                </a:path>
              </a:pathLst>
            </a:custGeom>
            <a:ln w="3175">
              <a:solidFill>
                <a:srgbClr val="565658"/>
              </a:solidFill>
            </a:ln>
          </p:spPr>
          <p:txBody>
            <a:bodyPr wrap="square" lIns="0" tIns="0" rIns="0" bIns="0" rtlCol="0"/>
            <a:lstStyle/>
            <a:p/>
          </p:txBody>
        </p:sp>
        <p:sp>
          <p:nvSpPr>
            <p:cNvPr id="1416" name="object 1416" descr=""/>
            <p:cNvSpPr/>
            <p:nvPr/>
          </p:nvSpPr>
          <p:spPr>
            <a:xfrm>
              <a:off x="2318693" y="2080827"/>
              <a:ext cx="9525" cy="51435"/>
            </a:xfrm>
            <a:custGeom>
              <a:avLst/>
              <a:gdLst/>
              <a:ahLst/>
              <a:cxnLst/>
              <a:rect l="l" t="t" r="r" b="b"/>
              <a:pathLst>
                <a:path w="9525" h="51435">
                  <a:moveTo>
                    <a:pt x="9042" y="0"/>
                  </a:moveTo>
                  <a:lnTo>
                    <a:pt x="4521" y="25603"/>
                  </a:lnTo>
                  <a:lnTo>
                    <a:pt x="0" y="51320"/>
                  </a:lnTo>
                </a:path>
              </a:pathLst>
            </a:custGeom>
            <a:ln w="3175">
              <a:solidFill>
                <a:srgbClr val="565658"/>
              </a:solidFill>
            </a:ln>
          </p:spPr>
          <p:txBody>
            <a:bodyPr wrap="square" lIns="0" tIns="0" rIns="0" bIns="0" rtlCol="0"/>
            <a:lstStyle/>
            <a:p/>
          </p:txBody>
        </p:sp>
        <p:sp>
          <p:nvSpPr>
            <p:cNvPr id="1417" name="object 1417" descr=""/>
            <p:cNvSpPr/>
            <p:nvPr/>
          </p:nvSpPr>
          <p:spPr>
            <a:xfrm>
              <a:off x="2326490" y="2075811"/>
              <a:ext cx="1270" cy="5080"/>
            </a:xfrm>
            <a:custGeom>
              <a:avLst/>
              <a:gdLst/>
              <a:ahLst/>
              <a:cxnLst/>
              <a:rect l="l" t="t" r="r" b="b"/>
              <a:pathLst>
                <a:path w="1269" h="5080">
                  <a:moveTo>
                    <a:pt x="812" y="0"/>
                  </a:moveTo>
                  <a:lnTo>
                    <a:pt x="596" y="25"/>
                  </a:lnTo>
                  <a:lnTo>
                    <a:pt x="444" y="127"/>
                  </a:lnTo>
                  <a:lnTo>
                    <a:pt x="317" y="292"/>
                  </a:lnTo>
                  <a:lnTo>
                    <a:pt x="253" y="495"/>
                  </a:lnTo>
                </a:path>
                <a:path w="1269" h="5080">
                  <a:moveTo>
                    <a:pt x="812" y="0"/>
                  </a:moveTo>
                  <a:lnTo>
                    <a:pt x="749" y="457"/>
                  </a:lnTo>
                  <a:lnTo>
                    <a:pt x="546" y="1524"/>
                  </a:lnTo>
                  <a:lnTo>
                    <a:pt x="304" y="3098"/>
                  </a:lnTo>
                  <a:lnTo>
                    <a:pt x="0" y="4978"/>
                  </a:lnTo>
                </a:path>
              </a:pathLst>
            </a:custGeom>
            <a:ln w="3175">
              <a:solidFill>
                <a:srgbClr val="565658"/>
              </a:solidFill>
            </a:ln>
          </p:spPr>
          <p:txBody>
            <a:bodyPr wrap="square" lIns="0" tIns="0" rIns="0" bIns="0" rtlCol="0"/>
            <a:lstStyle/>
            <a:p/>
          </p:txBody>
        </p:sp>
        <p:sp>
          <p:nvSpPr>
            <p:cNvPr id="1418" name="object 1418" descr=""/>
            <p:cNvSpPr/>
            <p:nvPr/>
          </p:nvSpPr>
          <p:spPr>
            <a:xfrm>
              <a:off x="2325950" y="2076301"/>
              <a:ext cx="1270" cy="5080"/>
            </a:xfrm>
            <a:custGeom>
              <a:avLst/>
              <a:gdLst/>
              <a:ahLst/>
              <a:cxnLst/>
              <a:rect l="l" t="t" r="r" b="b"/>
              <a:pathLst>
                <a:path w="1269" h="5080">
                  <a:moveTo>
                    <a:pt x="0" y="4470"/>
                  </a:moveTo>
                  <a:lnTo>
                    <a:pt x="279" y="2781"/>
                  </a:lnTo>
                  <a:lnTo>
                    <a:pt x="533" y="1371"/>
                  </a:lnTo>
                  <a:lnTo>
                    <a:pt x="711" y="406"/>
                  </a:lnTo>
                  <a:lnTo>
                    <a:pt x="762" y="12"/>
                  </a:lnTo>
                </a:path>
              </a:pathLst>
            </a:custGeom>
            <a:ln w="3175">
              <a:solidFill>
                <a:srgbClr val="565658"/>
              </a:solidFill>
            </a:ln>
          </p:spPr>
          <p:txBody>
            <a:bodyPr wrap="square" lIns="0" tIns="0" rIns="0" bIns="0" rtlCol="0"/>
            <a:lstStyle/>
            <a:p/>
          </p:txBody>
        </p:sp>
        <p:sp>
          <p:nvSpPr>
            <p:cNvPr id="1419" name="object 1419" descr=""/>
            <p:cNvSpPr/>
            <p:nvPr/>
          </p:nvSpPr>
          <p:spPr>
            <a:xfrm>
              <a:off x="2326099" y="2075811"/>
              <a:ext cx="1270" cy="0"/>
            </a:xfrm>
            <a:custGeom>
              <a:avLst/>
              <a:gdLst/>
              <a:ahLst/>
              <a:cxnLst/>
              <a:rect l="l" t="t" r="r" b="b"/>
              <a:pathLst>
                <a:path w="1269" h="0">
                  <a:moveTo>
                    <a:pt x="0" y="0"/>
                  </a:moveTo>
                  <a:lnTo>
                    <a:pt x="406" y="0"/>
                  </a:lnTo>
                  <a:lnTo>
                    <a:pt x="762" y="0"/>
                  </a:lnTo>
                  <a:lnTo>
                    <a:pt x="1028" y="0"/>
                  </a:lnTo>
                  <a:lnTo>
                    <a:pt x="1193" y="0"/>
                  </a:lnTo>
                </a:path>
              </a:pathLst>
            </a:custGeom>
            <a:ln w="3175">
              <a:solidFill>
                <a:srgbClr val="565658"/>
              </a:solidFill>
            </a:ln>
          </p:spPr>
          <p:txBody>
            <a:bodyPr wrap="square" lIns="0" tIns="0" rIns="0" bIns="0" rtlCol="0"/>
            <a:lstStyle/>
            <a:p/>
          </p:txBody>
        </p:sp>
        <p:sp>
          <p:nvSpPr>
            <p:cNvPr id="1420" name="object 1420" descr=""/>
            <p:cNvSpPr/>
            <p:nvPr/>
          </p:nvSpPr>
          <p:spPr>
            <a:xfrm>
              <a:off x="2325436" y="2076404"/>
              <a:ext cx="1270" cy="3810"/>
            </a:xfrm>
            <a:custGeom>
              <a:avLst/>
              <a:gdLst/>
              <a:ahLst/>
              <a:cxnLst/>
              <a:rect l="l" t="t" r="r" b="b"/>
              <a:pathLst>
                <a:path w="1269" h="3810">
                  <a:moveTo>
                    <a:pt x="0" y="3809"/>
                  </a:moveTo>
                  <a:lnTo>
                    <a:pt x="673" y="0"/>
                  </a:lnTo>
                </a:path>
              </a:pathLst>
            </a:custGeom>
            <a:ln w="3175">
              <a:solidFill>
                <a:srgbClr val="565658"/>
              </a:solidFill>
            </a:ln>
          </p:spPr>
          <p:txBody>
            <a:bodyPr wrap="square" lIns="0" tIns="0" rIns="0" bIns="0" rtlCol="0"/>
            <a:lstStyle/>
            <a:p/>
          </p:txBody>
        </p:sp>
        <p:sp>
          <p:nvSpPr>
            <p:cNvPr id="1421" name="object 1421" descr=""/>
            <p:cNvSpPr/>
            <p:nvPr/>
          </p:nvSpPr>
          <p:spPr>
            <a:xfrm>
              <a:off x="2284572" y="2243125"/>
              <a:ext cx="635" cy="635"/>
            </a:xfrm>
            <a:custGeom>
              <a:avLst/>
              <a:gdLst/>
              <a:ahLst/>
              <a:cxnLst/>
              <a:rect l="l" t="t" r="r" b="b"/>
              <a:pathLst>
                <a:path w="635" h="635">
                  <a:moveTo>
                    <a:pt x="165" y="0"/>
                  </a:moveTo>
                  <a:lnTo>
                    <a:pt x="0" y="38"/>
                  </a:lnTo>
                  <a:lnTo>
                    <a:pt x="101" y="292"/>
                  </a:lnTo>
                  <a:lnTo>
                    <a:pt x="190" y="419"/>
                  </a:lnTo>
                </a:path>
              </a:pathLst>
            </a:custGeom>
            <a:ln w="3175">
              <a:solidFill>
                <a:srgbClr val="565658"/>
              </a:solidFill>
            </a:ln>
          </p:spPr>
          <p:txBody>
            <a:bodyPr wrap="square" lIns="0" tIns="0" rIns="0" bIns="0" rtlCol="0"/>
            <a:lstStyle/>
            <a:p/>
          </p:txBody>
        </p:sp>
        <p:sp>
          <p:nvSpPr>
            <p:cNvPr id="1422" name="object 1422" descr=""/>
            <p:cNvSpPr/>
            <p:nvPr/>
          </p:nvSpPr>
          <p:spPr>
            <a:xfrm>
              <a:off x="2295518" y="2256592"/>
              <a:ext cx="635" cy="635"/>
            </a:xfrm>
            <a:custGeom>
              <a:avLst/>
              <a:gdLst/>
              <a:ahLst/>
              <a:cxnLst/>
              <a:rect l="l" t="t" r="r" b="b"/>
              <a:pathLst>
                <a:path w="635" h="635">
                  <a:moveTo>
                    <a:pt x="635" y="596"/>
                  </a:moveTo>
                  <a:lnTo>
                    <a:pt x="431" y="419"/>
                  </a:lnTo>
                  <a:lnTo>
                    <a:pt x="0" y="0"/>
                  </a:lnTo>
                </a:path>
              </a:pathLst>
            </a:custGeom>
            <a:ln w="3175">
              <a:solidFill>
                <a:srgbClr val="565658"/>
              </a:solidFill>
            </a:ln>
          </p:spPr>
          <p:txBody>
            <a:bodyPr wrap="square" lIns="0" tIns="0" rIns="0" bIns="0" rtlCol="0"/>
            <a:lstStyle/>
            <a:p/>
          </p:txBody>
        </p:sp>
        <p:sp>
          <p:nvSpPr>
            <p:cNvPr id="1423" name="object 1423" descr=""/>
            <p:cNvSpPr/>
            <p:nvPr/>
          </p:nvSpPr>
          <p:spPr>
            <a:xfrm>
              <a:off x="2295075" y="2255806"/>
              <a:ext cx="635" cy="635"/>
            </a:xfrm>
            <a:custGeom>
              <a:avLst/>
              <a:gdLst/>
              <a:ahLst/>
              <a:cxnLst/>
              <a:rect l="l" t="t" r="r" b="b"/>
              <a:pathLst>
                <a:path w="635" h="635">
                  <a:moveTo>
                    <a:pt x="0" y="0"/>
                  </a:moveTo>
                  <a:lnTo>
                    <a:pt x="0" y="177"/>
                  </a:lnTo>
                  <a:lnTo>
                    <a:pt x="63" y="355"/>
                  </a:lnTo>
                  <a:lnTo>
                    <a:pt x="177" y="533"/>
                  </a:lnTo>
                </a:path>
              </a:pathLst>
            </a:custGeom>
            <a:ln w="3175">
              <a:solidFill>
                <a:srgbClr val="565658"/>
              </a:solidFill>
            </a:ln>
          </p:spPr>
          <p:txBody>
            <a:bodyPr wrap="square" lIns="0" tIns="0" rIns="0" bIns="0" rtlCol="0"/>
            <a:lstStyle/>
            <a:p/>
          </p:txBody>
        </p:sp>
        <p:sp>
          <p:nvSpPr>
            <p:cNvPr id="1424" name="object 1424" descr=""/>
            <p:cNvSpPr/>
            <p:nvPr/>
          </p:nvSpPr>
          <p:spPr>
            <a:xfrm>
              <a:off x="2295478" y="2244532"/>
              <a:ext cx="635" cy="635"/>
            </a:xfrm>
            <a:custGeom>
              <a:avLst/>
              <a:gdLst/>
              <a:ahLst/>
              <a:cxnLst/>
              <a:rect l="l" t="t" r="r" b="b"/>
              <a:pathLst>
                <a:path w="635" h="635">
                  <a:moveTo>
                    <a:pt x="25" y="0"/>
                  </a:moveTo>
                  <a:lnTo>
                    <a:pt x="12" y="190"/>
                  </a:lnTo>
                  <a:lnTo>
                    <a:pt x="0" y="330"/>
                  </a:lnTo>
                  <a:lnTo>
                    <a:pt x="25" y="482"/>
                  </a:lnTo>
                </a:path>
              </a:pathLst>
            </a:custGeom>
            <a:ln w="3175">
              <a:solidFill>
                <a:srgbClr val="565658"/>
              </a:solidFill>
            </a:ln>
          </p:spPr>
          <p:txBody>
            <a:bodyPr wrap="square" lIns="0" tIns="0" rIns="0" bIns="0" rtlCol="0"/>
            <a:lstStyle/>
            <a:p/>
          </p:txBody>
        </p:sp>
        <p:sp>
          <p:nvSpPr>
            <p:cNvPr id="1425" name="object 1425" descr=""/>
            <p:cNvSpPr/>
            <p:nvPr/>
          </p:nvSpPr>
          <p:spPr>
            <a:xfrm>
              <a:off x="2295075" y="2252249"/>
              <a:ext cx="635" cy="3810"/>
            </a:xfrm>
            <a:custGeom>
              <a:avLst/>
              <a:gdLst/>
              <a:ahLst/>
              <a:cxnLst/>
              <a:rect l="l" t="t" r="r" b="b"/>
              <a:pathLst>
                <a:path w="635" h="3810">
                  <a:moveTo>
                    <a:pt x="0" y="3555"/>
                  </a:moveTo>
                  <a:lnTo>
                    <a:pt x="114" y="2946"/>
                  </a:lnTo>
                  <a:lnTo>
                    <a:pt x="330" y="1638"/>
                  </a:lnTo>
                  <a:lnTo>
                    <a:pt x="635" y="0"/>
                  </a:lnTo>
                </a:path>
              </a:pathLst>
            </a:custGeom>
            <a:ln w="3175">
              <a:solidFill>
                <a:srgbClr val="565658"/>
              </a:solidFill>
            </a:ln>
          </p:spPr>
          <p:txBody>
            <a:bodyPr wrap="square" lIns="0" tIns="0" rIns="0" bIns="0" rtlCol="0"/>
            <a:lstStyle/>
            <a:p/>
          </p:txBody>
        </p:sp>
        <p:sp>
          <p:nvSpPr>
            <p:cNvPr id="1426" name="object 1426" descr=""/>
            <p:cNvSpPr/>
            <p:nvPr/>
          </p:nvSpPr>
          <p:spPr>
            <a:xfrm>
              <a:off x="2284746" y="2243111"/>
              <a:ext cx="10795" cy="1905"/>
            </a:xfrm>
            <a:custGeom>
              <a:avLst/>
              <a:gdLst/>
              <a:ahLst/>
              <a:cxnLst/>
              <a:rect l="l" t="t" r="r" b="b"/>
              <a:pathLst>
                <a:path w="10794" h="1905">
                  <a:moveTo>
                    <a:pt x="10756" y="1904"/>
                  </a:moveTo>
                  <a:lnTo>
                    <a:pt x="5930" y="1054"/>
                  </a:lnTo>
                  <a:lnTo>
                    <a:pt x="2514" y="444"/>
                  </a:lnTo>
                  <a:lnTo>
                    <a:pt x="546" y="101"/>
                  </a:lnTo>
                  <a:lnTo>
                    <a:pt x="0" y="0"/>
                  </a:lnTo>
                </a:path>
              </a:pathLst>
            </a:custGeom>
            <a:ln w="3175">
              <a:solidFill>
                <a:srgbClr val="565658"/>
              </a:solidFill>
            </a:ln>
          </p:spPr>
          <p:txBody>
            <a:bodyPr wrap="square" lIns="0" tIns="0" rIns="0" bIns="0" rtlCol="0"/>
            <a:lstStyle/>
            <a:p/>
          </p:txBody>
        </p:sp>
        <p:sp>
          <p:nvSpPr>
            <p:cNvPr id="1427" name="object 1427" descr=""/>
            <p:cNvSpPr/>
            <p:nvPr/>
          </p:nvSpPr>
          <p:spPr>
            <a:xfrm>
              <a:off x="2295241" y="2256326"/>
              <a:ext cx="635" cy="635"/>
            </a:xfrm>
            <a:custGeom>
              <a:avLst/>
              <a:gdLst/>
              <a:ahLst/>
              <a:cxnLst/>
              <a:rect l="l" t="t" r="r" b="b"/>
              <a:pathLst>
                <a:path w="635" h="635">
                  <a:moveTo>
                    <a:pt x="279" y="266"/>
                  </a:moveTo>
                  <a:lnTo>
                    <a:pt x="76" y="76"/>
                  </a:lnTo>
                </a:path>
              </a:pathLst>
            </a:custGeom>
            <a:ln w="3175">
              <a:solidFill>
                <a:srgbClr val="565658"/>
              </a:solidFill>
            </a:ln>
          </p:spPr>
          <p:txBody>
            <a:bodyPr wrap="square" lIns="0" tIns="0" rIns="0" bIns="0" rtlCol="0"/>
            <a:lstStyle/>
            <a:p/>
          </p:txBody>
        </p:sp>
        <p:sp>
          <p:nvSpPr>
            <p:cNvPr id="1428" name="object 1428" descr=""/>
            <p:cNvSpPr/>
            <p:nvPr/>
          </p:nvSpPr>
          <p:spPr>
            <a:xfrm>
              <a:off x="2312202" y="2085603"/>
              <a:ext cx="635" cy="635"/>
            </a:xfrm>
            <a:custGeom>
              <a:avLst/>
              <a:gdLst/>
              <a:ahLst/>
              <a:cxnLst/>
              <a:rect l="l" t="t" r="r" b="b"/>
              <a:pathLst>
                <a:path w="635" h="635">
                  <a:moveTo>
                    <a:pt x="254" y="0"/>
                  </a:moveTo>
                  <a:lnTo>
                    <a:pt x="0" y="304"/>
                  </a:lnTo>
                  <a:lnTo>
                    <a:pt x="152" y="457"/>
                  </a:lnTo>
                </a:path>
              </a:pathLst>
            </a:custGeom>
            <a:ln w="3175">
              <a:solidFill>
                <a:srgbClr val="565658"/>
              </a:solidFill>
            </a:ln>
          </p:spPr>
          <p:txBody>
            <a:bodyPr wrap="square" lIns="0" tIns="0" rIns="0" bIns="0" rtlCol="0"/>
            <a:lstStyle/>
            <a:p/>
          </p:txBody>
        </p:sp>
        <p:sp>
          <p:nvSpPr>
            <p:cNvPr id="1429" name="object 1429" descr=""/>
            <p:cNvSpPr/>
            <p:nvPr/>
          </p:nvSpPr>
          <p:spPr>
            <a:xfrm>
              <a:off x="2284356" y="2242845"/>
              <a:ext cx="635" cy="635"/>
            </a:xfrm>
            <a:custGeom>
              <a:avLst/>
              <a:gdLst/>
              <a:ahLst/>
              <a:cxnLst/>
              <a:rect l="l" t="t" r="r" b="b"/>
              <a:pathLst>
                <a:path w="635" h="635">
                  <a:moveTo>
                    <a:pt x="381" y="279"/>
                  </a:moveTo>
                  <a:lnTo>
                    <a:pt x="139" y="190"/>
                  </a:lnTo>
                  <a:lnTo>
                    <a:pt x="0" y="0"/>
                  </a:lnTo>
                </a:path>
              </a:pathLst>
            </a:custGeom>
            <a:ln w="3175">
              <a:solidFill>
                <a:srgbClr val="565658"/>
              </a:solidFill>
            </a:ln>
          </p:spPr>
          <p:txBody>
            <a:bodyPr wrap="square" lIns="0" tIns="0" rIns="0" bIns="0" rtlCol="0"/>
            <a:lstStyle/>
            <a:p/>
          </p:txBody>
        </p:sp>
        <p:sp>
          <p:nvSpPr>
            <p:cNvPr id="1430" name="object 1430" descr=""/>
            <p:cNvSpPr/>
            <p:nvPr/>
          </p:nvSpPr>
          <p:spPr>
            <a:xfrm>
              <a:off x="2311923" y="2085590"/>
              <a:ext cx="635" cy="635"/>
            </a:xfrm>
            <a:custGeom>
              <a:avLst/>
              <a:gdLst/>
              <a:ahLst/>
              <a:cxnLst/>
              <a:rect l="l" t="t" r="r" b="b"/>
              <a:pathLst>
                <a:path w="635" h="635">
                  <a:moveTo>
                    <a:pt x="533" y="12"/>
                  </a:moveTo>
                  <a:lnTo>
                    <a:pt x="381" y="0"/>
                  </a:lnTo>
                  <a:lnTo>
                    <a:pt x="241" y="12"/>
                  </a:lnTo>
                  <a:lnTo>
                    <a:pt x="0" y="126"/>
                  </a:lnTo>
                </a:path>
              </a:pathLst>
            </a:custGeom>
            <a:ln w="3175">
              <a:solidFill>
                <a:srgbClr val="565658"/>
              </a:solidFill>
            </a:ln>
          </p:spPr>
          <p:txBody>
            <a:bodyPr wrap="square" lIns="0" tIns="0" rIns="0" bIns="0" rtlCol="0"/>
            <a:lstStyle/>
            <a:p/>
          </p:txBody>
        </p:sp>
        <p:sp>
          <p:nvSpPr>
            <p:cNvPr id="1431" name="object 1431" descr=""/>
            <p:cNvSpPr/>
            <p:nvPr/>
          </p:nvSpPr>
          <p:spPr>
            <a:xfrm>
              <a:off x="2296835" y="2245828"/>
              <a:ext cx="635" cy="635"/>
            </a:xfrm>
            <a:custGeom>
              <a:avLst/>
              <a:gdLst/>
              <a:ahLst/>
              <a:cxnLst/>
              <a:rect l="l" t="t" r="r" b="b"/>
              <a:pathLst>
                <a:path w="635" h="635">
                  <a:moveTo>
                    <a:pt x="533" y="241"/>
                  </a:moveTo>
                  <a:lnTo>
                    <a:pt x="304" y="190"/>
                  </a:lnTo>
                  <a:lnTo>
                    <a:pt x="152" y="139"/>
                  </a:lnTo>
                  <a:lnTo>
                    <a:pt x="25" y="63"/>
                  </a:lnTo>
                </a:path>
              </a:pathLst>
            </a:custGeom>
            <a:ln w="3175">
              <a:solidFill>
                <a:srgbClr val="565658"/>
              </a:solidFill>
            </a:ln>
          </p:spPr>
          <p:txBody>
            <a:bodyPr wrap="square" lIns="0" tIns="0" rIns="0" bIns="0" rtlCol="0"/>
            <a:lstStyle/>
            <a:p/>
          </p:txBody>
        </p:sp>
        <p:sp>
          <p:nvSpPr>
            <p:cNvPr id="1432" name="object 1432" descr=""/>
            <p:cNvSpPr/>
            <p:nvPr/>
          </p:nvSpPr>
          <p:spPr>
            <a:xfrm>
              <a:off x="2324034" y="2086755"/>
              <a:ext cx="635" cy="1905"/>
            </a:xfrm>
            <a:custGeom>
              <a:avLst/>
              <a:gdLst/>
              <a:ahLst/>
              <a:cxnLst/>
              <a:rect l="l" t="t" r="r" b="b"/>
              <a:pathLst>
                <a:path w="635" h="1905">
                  <a:moveTo>
                    <a:pt x="0" y="1358"/>
                  </a:moveTo>
                  <a:lnTo>
                    <a:pt x="76" y="1003"/>
                  </a:lnTo>
                  <a:lnTo>
                    <a:pt x="254" y="0"/>
                  </a:lnTo>
                </a:path>
              </a:pathLst>
            </a:custGeom>
            <a:ln w="3175">
              <a:solidFill>
                <a:srgbClr val="565658"/>
              </a:solidFill>
            </a:ln>
          </p:spPr>
          <p:txBody>
            <a:bodyPr wrap="square" lIns="0" tIns="0" rIns="0" bIns="0" rtlCol="0"/>
            <a:lstStyle/>
            <a:p/>
          </p:txBody>
        </p:sp>
        <p:sp>
          <p:nvSpPr>
            <p:cNvPr id="1433" name="object 1433" descr=""/>
            <p:cNvSpPr/>
            <p:nvPr/>
          </p:nvSpPr>
          <p:spPr>
            <a:xfrm>
              <a:off x="2296346" y="2245164"/>
              <a:ext cx="635" cy="1270"/>
            </a:xfrm>
            <a:custGeom>
              <a:avLst/>
              <a:gdLst/>
              <a:ahLst/>
              <a:cxnLst/>
              <a:rect l="l" t="t" r="r" b="b"/>
              <a:pathLst>
                <a:path w="635" h="1269">
                  <a:moveTo>
                    <a:pt x="0" y="0"/>
                  </a:moveTo>
                  <a:lnTo>
                    <a:pt x="203" y="63"/>
                  </a:lnTo>
                  <a:lnTo>
                    <a:pt x="393" y="254"/>
                  </a:lnTo>
                  <a:lnTo>
                    <a:pt x="469" y="457"/>
                  </a:lnTo>
                  <a:lnTo>
                    <a:pt x="495" y="685"/>
                  </a:lnTo>
                </a:path>
              </a:pathLst>
            </a:custGeom>
            <a:ln w="3175">
              <a:solidFill>
                <a:srgbClr val="565658"/>
              </a:solidFill>
            </a:ln>
          </p:spPr>
          <p:txBody>
            <a:bodyPr wrap="square" lIns="0" tIns="0" rIns="0" bIns="0" rtlCol="0"/>
            <a:lstStyle/>
            <a:p/>
          </p:txBody>
        </p:sp>
        <p:sp>
          <p:nvSpPr>
            <p:cNvPr id="1434" name="object 1434" descr=""/>
            <p:cNvSpPr/>
            <p:nvPr/>
          </p:nvSpPr>
          <p:spPr>
            <a:xfrm>
              <a:off x="2312447" y="2081968"/>
              <a:ext cx="4445" cy="3810"/>
            </a:xfrm>
            <a:custGeom>
              <a:avLst/>
              <a:gdLst/>
              <a:ahLst/>
              <a:cxnLst/>
              <a:rect l="l" t="t" r="r" b="b"/>
              <a:pathLst>
                <a:path w="4444" h="3810">
                  <a:moveTo>
                    <a:pt x="4089" y="0"/>
                  </a:moveTo>
                  <a:lnTo>
                    <a:pt x="3365" y="622"/>
                  </a:lnTo>
                  <a:lnTo>
                    <a:pt x="2324" y="1524"/>
                  </a:lnTo>
                  <a:lnTo>
                    <a:pt x="1930" y="1866"/>
                  </a:lnTo>
                  <a:lnTo>
                    <a:pt x="825" y="2870"/>
                  </a:lnTo>
                  <a:lnTo>
                    <a:pt x="0" y="3644"/>
                  </a:lnTo>
                </a:path>
              </a:pathLst>
            </a:custGeom>
            <a:ln w="3175">
              <a:solidFill>
                <a:srgbClr val="565658"/>
              </a:solidFill>
            </a:ln>
          </p:spPr>
          <p:txBody>
            <a:bodyPr wrap="square" lIns="0" tIns="0" rIns="0" bIns="0" rtlCol="0"/>
            <a:lstStyle/>
            <a:p/>
          </p:txBody>
        </p:sp>
        <p:sp>
          <p:nvSpPr>
            <p:cNvPr id="1435" name="object 1435" descr=""/>
            <p:cNvSpPr/>
            <p:nvPr/>
          </p:nvSpPr>
          <p:spPr>
            <a:xfrm>
              <a:off x="2296332" y="2244682"/>
              <a:ext cx="635" cy="635"/>
            </a:xfrm>
            <a:custGeom>
              <a:avLst/>
              <a:gdLst/>
              <a:ahLst/>
              <a:cxnLst/>
              <a:rect l="l" t="t" r="r" b="b"/>
              <a:pathLst>
                <a:path w="635" h="635">
                  <a:moveTo>
                    <a:pt x="50" y="0"/>
                  </a:moveTo>
                  <a:lnTo>
                    <a:pt x="12" y="190"/>
                  </a:lnTo>
                  <a:lnTo>
                    <a:pt x="0" y="330"/>
                  </a:lnTo>
                  <a:lnTo>
                    <a:pt x="12" y="482"/>
                  </a:lnTo>
                </a:path>
              </a:pathLst>
            </a:custGeom>
            <a:ln w="3175">
              <a:solidFill>
                <a:srgbClr val="565658"/>
              </a:solidFill>
            </a:ln>
          </p:spPr>
          <p:txBody>
            <a:bodyPr wrap="square" lIns="0" tIns="0" rIns="0" bIns="0" rtlCol="0"/>
            <a:lstStyle/>
            <a:p/>
          </p:txBody>
        </p:sp>
        <p:sp>
          <p:nvSpPr>
            <p:cNvPr id="1436" name="object 1436" descr=""/>
            <p:cNvSpPr/>
            <p:nvPr/>
          </p:nvSpPr>
          <p:spPr>
            <a:xfrm>
              <a:off x="2316538" y="2081969"/>
              <a:ext cx="6350" cy="1270"/>
            </a:xfrm>
            <a:custGeom>
              <a:avLst/>
              <a:gdLst/>
              <a:ahLst/>
              <a:cxnLst/>
              <a:rect l="l" t="t" r="r" b="b"/>
              <a:pathLst>
                <a:path w="6350" h="1269">
                  <a:moveTo>
                    <a:pt x="5753" y="1003"/>
                  </a:moveTo>
                  <a:lnTo>
                    <a:pt x="0" y="0"/>
                  </a:lnTo>
                </a:path>
              </a:pathLst>
            </a:custGeom>
            <a:ln w="3175">
              <a:solidFill>
                <a:srgbClr val="565658"/>
              </a:solidFill>
            </a:ln>
          </p:spPr>
          <p:txBody>
            <a:bodyPr wrap="square" lIns="0" tIns="0" rIns="0" bIns="0" rtlCol="0"/>
            <a:lstStyle/>
            <a:p/>
          </p:txBody>
        </p:sp>
        <p:sp>
          <p:nvSpPr>
            <p:cNvPr id="1437" name="object 1437" descr=""/>
            <p:cNvSpPr/>
            <p:nvPr/>
          </p:nvSpPr>
          <p:spPr>
            <a:xfrm>
              <a:off x="2316130" y="2081536"/>
              <a:ext cx="635" cy="635"/>
            </a:xfrm>
            <a:custGeom>
              <a:avLst/>
              <a:gdLst/>
              <a:ahLst/>
              <a:cxnLst/>
              <a:rect l="l" t="t" r="r" b="b"/>
              <a:pathLst>
                <a:path w="635" h="635">
                  <a:moveTo>
                    <a:pt x="406" y="431"/>
                  </a:moveTo>
                  <a:lnTo>
                    <a:pt x="241" y="266"/>
                  </a:lnTo>
                  <a:lnTo>
                    <a:pt x="127" y="126"/>
                  </a:lnTo>
                  <a:lnTo>
                    <a:pt x="0" y="0"/>
                  </a:lnTo>
                </a:path>
              </a:pathLst>
            </a:custGeom>
            <a:ln w="3175">
              <a:solidFill>
                <a:srgbClr val="565658"/>
              </a:solidFill>
            </a:ln>
          </p:spPr>
          <p:txBody>
            <a:bodyPr wrap="square" lIns="0" tIns="0" rIns="0" bIns="0" rtlCol="0"/>
            <a:lstStyle/>
            <a:p/>
          </p:txBody>
        </p:sp>
        <p:sp>
          <p:nvSpPr>
            <p:cNvPr id="1438" name="object 1438" descr=""/>
            <p:cNvSpPr/>
            <p:nvPr/>
          </p:nvSpPr>
          <p:spPr>
            <a:xfrm>
              <a:off x="2295701" y="2252241"/>
              <a:ext cx="635" cy="635"/>
            </a:xfrm>
            <a:custGeom>
              <a:avLst/>
              <a:gdLst/>
              <a:ahLst/>
              <a:cxnLst/>
              <a:rect l="l" t="t" r="r" b="b"/>
              <a:pathLst>
                <a:path w="635" h="635">
                  <a:moveTo>
                    <a:pt x="520" y="228"/>
                  </a:moveTo>
                  <a:lnTo>
                    <a:pt x="292" y="177"/>
                  </a:lnTo>
                  <a:lnTo>
                    <a:pt x="152" y="127"/>
                  </a:lnTo>
                  <a:lnTo>
                    <a:pt x="0" y="0"/>
                  </a:lnTo>
                </a:path>
              </a:pathLst>
            </a:custGeom>
            <a:ln w="3175">
              <a:solidFill>
                <a:srgbClr val="565658"/>
              </a:solidFill>
            </a:ln>
          </p:spPr>
          <p:txBody>
            <a:bodyPr wrap="square" lIns="0" tIns="0" rIns="0" bIns="0" rtlCol="0"/>
            <a:lstStyle/>
            <a:p/>
          </p:txBody>
        </p:sp>
        <p:sp>
          <p:nvSpPr>
            <p:cNvPr id="1439" name="object 1439" descr=""/>
            <p:cNvSpPr/>
            <p:nvPr/>
          </p:nvSpPr>
          <p:spPr>
            <a:xfrm>
              <a:off x="2311916" y="2081522"/>
              <a:ext cx="4445" cy="4445"/>
            </a:xfrm>
            <a:custGeom>
              <a:avLst/>
              <a:gdLst/>
              <a:ahLst/>
              <a:cxnLst/>
              <a:rect l="l" t="t" r="r" b="b"/>
              <a:pathLst>
                <a:path w="4444" h="4444">
                  <a:moveTo>
                    <a:pt x="0" y="4203"/>
                  </a:moveTo>
                  <a:lnTo>
                    <a:pt x="850" y="3327"/>
                  </a:lnTo>
                  <a:lnTo>
                    <a:pt x="1981" y="2171"/>
                  </a:lnTo>
                  <a:lnTo>
                    <a:pt x="3467" y="711"/>
                  </a:lnTo>
                  <a:lnTo>
                    <a:pt x="4203" y="0"/>
                  </a:lnTo>
                </a:path>
              </a:pathLst>
            </a:custGeom>
            <a:ln w="3175">
              <a:solidFill>
                <a:srgbClr val="565658"/>
              </a:solidFill>
            </a:ln>
          </p:spPr>
          <p:txBody>
            <a:bodyPr wrap="square" lIns="0" tIns="0" rIns="0" bIns="0" rtlCol="0"/>
            <a:lstStyle/>
            <a:p/>
          </p:txBody>
        </p:sp>
        <p:sp>
          <p:nvSpPr>
            <p:cNvPr id="1440" name="object 1440" descr=""/>
            <p:cNvSpPr/>
            <p:nvPr/>
          </p:nvSpPr>
          <p:spPr>
            <a:xfrm>
              <a:off x="2295707" y="2245840"/>
              <a:ext cx="1270" cy="6985"/>
            </a:xfrm>
            <a:custGeom>
              <a:avLst/>
              <a:gdLst/>
              <a:ahLst/>
              <a:cxnLst/>
              <a:rect l="l" t="t" r="r" b="b"/>
              <a:pathLst>
                <a:path w="1269" h="6985">
                  <a:moveTo>
                    <a:pt x="0" y="6413"/>
                  </a:moveTo>
                  <a:lnTo>
                    <a:pt x="558" y="3238"/>
                  </a:lnTo>
                  <a:lnTo>
                    <a:pt x="1130" y="0"/>
                  </a:lnTo>
                </a:path>
              </a:pathLst>
            </a:custGeom>
            <a:ln w="3175">
              <a:solidFill>
                <a:srgbClr val="565658"/>
              </a:solidFill>
            </a:ln>
          </p:spPr>
          <p:txBody>
            <a:bodyPr wrap="square" lIns="0" tIns="0" rIns="0" bIns="0" rtlCol="0"/>
            <a:lstStyle/>
            <a:p/>
          </p:txBody>
        </p:sp>
        <p:sp>
          <p:nvSpPr>
            <p:cNvPr id="1441" name="object 1441" descr=""/>
            <p:cNvSpPr/>
            <p:nvPr/>
          </p:nvSpPr>
          <p:spPr>
            <a:xfrm>
              <a:off x="2326096" y="2076301"/>
              <a:ext cx="635" cy="635"/>
            </a:xfrm>
            <a:custGeom>
              <a:avLst/>
              <a:gdLst/>
              <a:ahLst/>
              <a:cxnLst/>
              <a:rect l="l" t="t" r="r" b="b"/>
              <a:pathLst>
                <a:path w="635" h="635">
                  <a:moveTo>
                    <a:pt x="635" y="0"/>
                  </a:moveTo>
                  <a:lnTo>
                    <a:pt x="444" y="12"/>
                  </a:lnTo>
                  <a:lnTo>
                    <a:pt x="215" y="63"/>
                  </a:lnTo>
                  <a:lnTo>
                    <a:pt x="0" y="101"/>
                  </a:lnTo>
                </a:path>
              </a:pathLst>
            </a:custGeom>
            <a:ln w="3175">
              <a:solidFill>
                <a:srgbClr val="565658"/>
              </a:solidFill>
            </a:ln>
          </p:spPr>
          <p:txBody>
            <a:bodyPr wrap="square" lIns="0" tIns="0" rIns="0" bIns="0" rtlCol="0"/>
            <a:lstStyle/>
            <a:p/>
          </p:txBody>
        </p:sp>
        <p:sp>
          <p:nvSpPr>
            <p:cNvPr id="1442" name="object 1442" descr=""/>
            <p:cNvSpPr/>
            <p:nvPr/>
          </p:nvSpPr>
          <p:spPr>
            <a:xfrm>
              <a:off x="2326099" y="2075811"/>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1443" name="object 1443" descr=""/>
            <p:cNvSpPr/>
            <p:nvPr/>
          </p:nvSpPr>
          <p:spPr>
            <a:xfrm>
              <a:off x="2295511" y="2252469"/>
              <a:ext cx="1270" cy="4445"/>
            </a:xfrm>
            <a:custGeom>
              <a:avLst/>
              <a:gdLst/>
              <a:ahLst/>
              <a:cxnLst/>
              <a:rect l="l" t="t" r="r" b="b"/>
              <a:pathLst>
                <a:path w="1269" h="4444">
                  <a:moveTo>
                    <a:pt x="711" y="0"/>
                  </a:moveTo>
                  <a:lnTo>
                    <a:pt x="406" y="1816"/>
                  </a:lnTo>
                  <a:lnTo>
                    <a:pt x="139" y="3289"/>
                  </a:lnTo>
                  <a:lnTo>
                    <a:pt x="0" y="4127"/>
                  </a:lnTo>
                </a:path>
              </a:pathLst>
            </a:custGeom>
            <a:ln w="3175">
              <a:solidFill>
                <a:srgbClr val="565658"/>
              </a:solidFill>
            </a:ln>
          </p:spPr>
          <p:txBody>
            <a:bodyPr wrap="square" lIns="0" tIns="0" rIns="0" bIns="0" rtlCol="0"/>
            <a:lstStyle/>
            <a:p/>
          </p:txBody>
        </p:sp>
        <p:sp>
          <p:nvSpPr>
            <p:cNvPr id="1444" name="object 1444" descr=""/>
            <p:cNvSpPr/>
            <p:nvPr/>
          </p:nvSpPr>
          <p:spPr>
            <a:xfrm>
              <a:off x="2287075" y="2386595"/>
              <a:ext cx="1905" cy="6350"/>
            </a:xfrm>
            <a:custGeom>
              <a:avLst/>
              <a:gdLst/>
              <a:ahLst/>
              <a:cxnLst/>
              <a:rect l="l" t="t" r="r" b="b"/>
              <a:pathLst>
                <a:path w="1905" h="6350">
                  <a:moveTo>
                    <a:pt x="0" y="0"/>
                  </a:moveTo>
                  <a:lnTo>
                    <a:pt x="1765" y="5791"/>
                  </a:lnTo>
                </a:path>
              </a:pathLst>
            </a:custGeom>
            <a:ln w="3175">
              <a:solidFill>
                <a:srgbClr val="565658"/>
              </a:solidFill>
            </a:ln>
          </p:spPr>
          <p:txBody>
            <a:bodyPr wrap="square" lIns="0" tIns="0" rIns="0" bIns="0" rtlCol="0"/>
            <a:lstStyle/>
            <a:p/>
          </p:txBody>
        </p:sp>
        <p:sp>
          <p:nvSpPr>
            <p:cNvPr id="1445" name="object 1445" descr=""/>
            <p:cNvSpPr/>
            <p:nvPr/>
          </p:nvSpPr>
          <p:spPr>
            <a:xfrm>
              <a:off x="2291577" y="2401161"/>
              <a:ext cx="2540" cy="5080"/>
            </a:xfrm>
            <a:custGeom>
              <a:avLst/>
              <a:gdLst/>
              <a:ahLst/>
              <a:cxnLst/>
              <a:rect l="l" t="t" r="r" b="b"/>
              <a:pathLst>
                <a:path w="2539" h="5080">
                  <a:moveTo>
                    <a:pt x="0" y="0"/>
                  </a:moveTo>
                  <a:lnTo>
                    <a:pt x="469" y="1536"/>
                  </a:lnTo>
                  <a:lnTo>
                    <a:pt x="2006" y="4711"/>
                  </a:lnTo>
                </a:path>
              </a:pathLst>
            </a:custGeom>
            <a:ln w="3175">
              <a:solidFill>
                <a:srgbClr val="565658"/>
              </a:solidFill>
            </a:ln>
          </p:spPr>
          <p:txBody>
            <a:bodyPr wrap="square" lIns="0" tIns="0" rIns="0" bIns="0" rtlCol="0"/>
            <a:lstStyle/>
            <a:p/>
          </p:txBody>
        </p:sp>
        <p:sp>
          <p:nvSpPr>
            <p:cNvPr id="1446" name="object 1446" descr=""/>
            <p:cNvSpPr/>
            <p:nvPr/>
          </p:nvSpPr>
          <p:spPr>
            <a:xfrm>
              <a:off x="2296979" y="2411182"/>
              <a:ext cx="22860" cy="22225"/>
            </a:xfrm>
            <a:custGeom>
              <a:avLst/>
              <a:gdLst/>
              <a:ahLst/>
              <a:cxnLst/>
              <a:rect l="l" t="t" r="r" b="b"/>
              <a:pathLst>
                <a:path w="22860" h="22225">
                  <a:moveTo>
                    <a:pt x="0" y="0"/>
                  </a:moveTo>
                  <a:lnTo>
                    <a:pt x="3797" y="5880"/>
                  </a:lnTo>
                  <a:lnTo>
                    <a:pt x="11112" y="13817"/>
                  </a:lnTo>
                  <a:lnTo>
                    <a:pt x="15760" y="17741"/>
                  </a:lnTo>
                  <a:lnTo>
                    <a:pt x="22606" y="21805"/>
                  </a:lnTo>
                </a:path>
              </a:pathLst>
            </a:custGeom>
            <a:ln w="3175">
              <a:solidFill>
                <a:srgbClr val="565658"/>
              </a:solidFill>
            </a:ln>
          </p:spPr>
          <p:txBody>
            <a:bodyPr wrap="square" lIns="0" tIns="0" rIns="0" bIns="0" rtlCol="0"/>
            <a:lstStyle/>
            <a:p/>
          </p:txBody>
        </p:sp>
        <p:sp>
          <p:nvSpPr>
            <p:cNvPr id="1447" name="object 1447" descr=""/>
            <p:cNvSpPr/>
            <p:nvPr/>
          </p:nvSpPr>
          <p:spPr>
            <a:xfrm>
              <a:off x="2341081" y="2441642"/>
              <a:ext cx="19685" cy="1905"/>
            </a:xfrm>
            <a:custGeom>
              <a:avLst/>
              <a:gdLst/>
              <a:ahLst/>
              <a:cxnLst/>
              <a:rect l="l" t="t" r="r" b="b"/>
              <a:pathLst>
                <a:path w="19685" h="1905">
                  <a:moveTo>
                    <a:pt x="0" y="0"/>
                  </a:moveTo>
                  <a:lnTo>
                    <a:pt x="2260" y="673"/>
                  </a:lnTo>
                  <a:lnTo>
                    <a:pt x="10655" y="1549"/>
                  </a:lnTo>
                  <a:lnTo>
                    <a:pt x="19088" y="1397"/>
                  </a:lnTo>
                </a:path>
              </a:pathLst>
            </a:custGeom>
            <a:ln w="3175">
              <a:solidFill>
                <a:srgbClr val="565658"/>
              </a:solidFill>
            </a:ln>
          </p:spPr>
          <p:txBody>
            <a:bodyPr wrap="square" lIns="0" tIns="0" rIns="0" bIns="0" rtlCol="0"/>
            <a:lstStyle/>
            <a:p/>
          </p:txBody>
        </p:sp>
        <p:sp>
          <p:nvSpPr>
            <p:cNvPr id="1448" name="object 1448" descr=""/>
            <p:cNvSpPr/>
            <p:nvPr/>
          </p:nvSpPr>
          <p:spPr>
            <a:xfrm>
              <a:off x="2391863" y="2428910"/>
              <a:ext cx="5080" cy="3810"/>
            </a:xfrm>
            <a:custGeom>
              <a:avLst/>
              <a:gdLst/>
              <a:ahLst/>
              <a:cxnLst/>
              <a:rect l="l" t="t" r="r" b="b"/>
              <a:pathLst>
                <a:path w="5080" h="3810">
                  <a:moveTo>
                    <a:pt x="0" y="3492"/>
                  </a:moveTo>
                  <a:lnTo>
                    <a:pt x="0" y="3492"/>
                  </a:lnTo>
                  <a:lnTo>
                    <a:pt x="4953" y="0"/>
                  </a:lnTo>
                </a:path>
              </a:pathLst>
            </a:custGeom>
            <a:ln w="3175">
              <a:solidFill>
                <a:srgbClr val="565658"/>
              </a:solidFill>
            </a:ln>
          </p:spPr>
          <p:txBody>
            <a:bodyPr wrap="square" lIns="0" tIns="0" rIns="0" bIns="0" rtlCol="0"/>
            <a:lstStyle/>
            <a:p/>
          </p:txBody>
        </p:sp>
        <p:sp>
          <p:nvSpPr>
            <p:cNvPr id="1449" name="object 1449" descr=""/>
            <p:cNvSpPr/>
            <p:nvPr/>
          </p:nvSpPr>
          <p:spPr>
            <a:xfrm>
              <a:off x="2401102" y="2420109"/>
              <a:ext cx="5080" cy="5080"/>
            </a:xfrm>
            <a:custGeom>
              <a:avLst/>
              <a:gdLst/>
              <a:ahLst/>
              <a:cxnLst/>
              <a:rect l="l" t="t" r="r" b="b"/>
              <a:pathLst>
                <a:path w="5080" h="5080">
                  <a:moveTo>
                    <a:pt x="0" y="4914"/>
                  </a:moveTo>
                  <a:lnTo>
                    <a:pt x="3695" y="1536"/>
                  </a:lnTo>
                  <a:lnTo>
                    <a:pt x="4902" y="0"/>
                  </a:lnTo>
                </a:path>
              </a:pathLst>
            </a:custGeom>
            <a:ln w="3175">
              <a:solidFill>
                <a:srgbClr val="565658"/>
              </a:solidFill>
            </a:ln>
          </p:spPr>
          <p:txBody>
            <a:bodyPr wrap="square" lIns="0" tIns="0" rIns="0" bIns="0" rtlCol="0"/>
            <a:lstStyle/>
            <a:p/>
          </p:txBody>
        </p:sp>
        <p:sp>
          <p:nvSpPr>
            <p:cNvPr id="1450" name="object 1450" descr=""/>
            <p:cNvSpPr/>
            <p:nvPr/>
          </p:nvSpPr>
          <p:spPr>
            <a:xfrm>
              <a:off x="2455468" y="2177262"/>
              <a:ext cx="635" cy="12065"/>
            </a:xfrm>
            <a:custGeom>
              <a:avLst/>
              <a:gdLst/>
              <a:ahLst/>
              <a:cxnLst/>
              <a:rect l="l" t="t" r="r" b="b"/>
              <a:pathLst>
                <a:path w="635" h="12064">
                  <a:moveTo>
                    <a:pt x="0" y="11620"/>
                  </a:moveTo>
                  <a:lnTo>
                    <a:pt x="533" y="8953"/>
                  </a:lnTo>
                  <a:lnTo>
                    <a:pt x="190" y="0"/>
                  </a:lnTo>
                </a:path>
              </a:pathLst>
            </a:custGeom>
            <a:ln w="3175">
              <a:solidFill>
                <a:srgbClr val="565658"/>
              </a:solidFill>
            </a:ln>
          </p:spPr>
          <p:txBody>
            <a:bodyPr wrap="square" lIns="0" tIns="0" rIns="0" bIns="0" rtlCol="0"/>
            <a:lstStyle/>
            <a:p/>
          </p:txBody>
        </p:sp>
        <p:sp>
          <p:nvSpPr>
            <p:cNvPr id="1451" name="object 1451" descr=""/>
            <p:cNvSpPr/>
            <p:nvPr/>
          </p:nvSpPr>
          <p:spPr>
            <a:xfrm>
              <a:off x="2442013" y="2136679"/>
              <a:ext cx="9525" cy="18415"/>
            </a:xfrm>
            <a:custGeom>
              <a:avLst/>
              <a:gdLst/>
              <a:ahLst/>
              <a:cxnLst/>
              <a:rect l="l" t="t" r="r" b="b"/>
              <a:pathLst>
                <a:path w="9525" h="18414">
                  <a:moveTo>
                    <a:pt x="9461" y="18326"/>
                  </a:moveTo>
                  <a:lnTo>
                    <a:pt x="8547" y="15252"/>
                  </a:lnTo>
                  <a:lnTo>
                    <a:pt x="4724" y="7365"/>
                  </a:lnTo>
                  <a:lnTo>
                    <a:pt x="0" y="0"/>
                  </a:lnTo>
                </a:path>
              </a:pathLst>
            </a:custGeom>
            <a:ln w="3175">
              <a:solidFill>
                <a:srgbClr val="565658"/>
              </a:solidFill>
            </a:ln>
          </p:spPr>
          <p:txBody>
            <a:bodyPr wrap="square" lIns="0" tIns="0" rIns="0" bIns="0" rtlCol="0"/>
            <a:lstStyle/>
            <a:p/>
          </p:txBody>
        </p:sp>
        <p:sp>
          <p:nvSpPr>
            <p:cNvPr id="1452" name="object 1452" descr=""/>
            <p:cNvSpPr/>
            <p:nvPr/>
          </p:nvSpPr>
          <p:spPr>
            <a:xfrm>
              <a:off x="2413892" y="2113371"/>
              <a:ext cx="17780" cy="12065"/>
            </a:xfrm>
            <a:custGeom>
              <a:avLst/>
              <a:gdLst/>
              <a:ahLst/>
              <a:cxnLst/>
              <a:rect l="l" t="t" r="r" b="b"/>
              <a:pathLst>
                <a:path w="17780" h="12064">
                  <a:moveTo>
                    <a:pt x="17576" y="11633"/>
                  </a:moveTo>
                  <a:lnTo>
                    <a:pt x="16255" y="10464"/>
                  </a:lnTo>
                  <a:lnTo>
                    <a:pt x="1714" y="787"/>
                  </a:lnTo>
                  <a:lnTo>
                    <a:pt x="0" y="0"/>
                  </a:lnTo>
                </a:path>
              </a:pathLst>
            </a:custGeom>
            <a:ln w="3175">
              <a:solidFill>
                <a:srgbClr val="565658"/>
              </a:solidFill>
            </a:ln>
          </p:spPr>
          <p:txBody>
            <a:bodyPr wrap="square" lIns="0" tIns="0" rIns="0" bIns="0" rtlCol="0"/>
            <a:lstStyle/>
            <a:p/>
          </p:txBody>
        </p:sp>
        <p:sp>
          <p:nvSpPr>
            <p:cNvPr id="1453" name="object 1453" descr=""/>
            <p:cNvSpPr/>
            <p:nvPr/>
          </p:nvSpPr>
          <p:spPr>
            <a:xfrm>
              <a:off x="2362815" y="2106114"/>
              <a:ext cx="20955" cy="2540"/>
            </a:xfrm>
            <a:custGeom>
              <a:avLst/>
              <a:gdLst/>
              <a:ahLst/>
              <a:cxnLst/>
              <a:rect l="l" t="t" r="r" b="b"/>
              <a:pathLst>
                <a:path w="20955" h="2539">
                  <a:moveTo>
                    <a:pt x="20929" y="50"/>
                  </a:moveTo>
                  <a:lnTo>
                    <a:pt x="19037" y="0"/>
                  </a:lnTo>
                  <a:lnTo>
                    <a:pt x="1676" y="2082"/>
                  </a:lnTo>
                  <a:lnTo>
                    <a:pt x="0" y="2501"/>
                  </a:lnTo>
                </a:path>
              </a:pathLst>
            </a:custGeom>
            <a:ln w="3175">
              <a:solidFill>
                <a:srgbClr val="565658"/>
              </a:solidFill>
            </a:ln>
          </p:spPr>
          <p:txBody>
            <a:bodyPr wrap="square" lIns="0" tIns="0" rIns="0" bIns="0" rtlCol="0"/>
            <a:lstStyle/>
            <a:p/>
          </p:txBody>
        </p:sp>
        <p:sp>
          <p:nvSpPr>
            <p:cNvPr id="1454" name="object 1454" descr=""/>
            <p:cNvSpPr/>
            <p:nvPr/>
          </p:nvSpPr>
          <p:spPr>
            <a:xfrm>
              <a:off x="2333614" y="2113130"/>
              <a:ext cx="17780" cy="11430"/>
            </a:xfrm>
            <a:custGeom>
              <a:avLst/>
              <a:gdLst/>
              <a:ahLst/>
              <a:cxnLst/>
              <a:rect l="l" t="t" r="r" b="b"/>
              <a:pathLst>
                <a:path w="17780" h="11430">
                  <a:moveTo>
                    <a:pt x="17487" y="0"/>
                  </a:moveTo>
                  <a:lnTo>
                    <a:pt x="14490" y="1143"/>
                  </a:lnTo>
                  <a:lnTo>
                    <a:pt x="6959" y="5600"/>
                  </a:lnTo>
                  <a:lnTo>
                    <a:pt x="0" y="10883"/>
                  </a:lnTo>
                </a:path>
              </a:pathLst>
            </a:custGeom>
            <a:ln w="3175">
              <a:solidFill>
                <a:srgbClr val="565658"/>
              </a:solidFill>
            </a:ln>
          </p:spPr>
          <p:txBody>
            <a:bodyPr wrap="square" lIns="0" tIns="0" rIns="0" bIns="0" rtlCol="0"/>
            <a:lstStyle/>
            <a:p/>
          </p:txBody>
        </p:sp>
        <p:sp>
          <p:nvSpPr>
            <p:cNvPr id="1455" name="object 1455" descr=""/>
            <p:cNvSpPr/>
            <p:nvPr/>
          </p:nvSpPr>
          <p:spPr>
            <a:xfrm>
              <a:off x="2312937" y="2135472"/>
              <a:ext cx="10160" cy="18415"/>
            </a:xfrm>
            <a:custGeom>
              <a:avLst/>
              <a:gdLst/>
              <a:ahLst/>
              <a:cxnLst/>
              <a:rect l="l" t="t" r="r" b="b"/>
              <a:pathLst>
                <a:path w="10160" h="18414">
                  <a:moveTo>
                    <a:pt x="9880" y="0"/>
                  </a:moveTo>
                  <a:lnTo>
                    <a:pt x="8839" y="1409"/>
                  </a:lnTo>
                  <a:lnTo>
                    <a:pt x="355" y="16675"/>
                  </a:lnTo>
                  <a:lnTo>
                    <a:pt x="0" y="17919"/>
                  </a:lnTo>
                </a:path>
              </a:pathLst>
            </a:custGeom>
            <a:ln w="3175">
              <a:solidFill>
                <a:srgbClr val="565658"/>
              </a:solidFill>
            </a:ln>
          </p:spPr>
          <p:txBody>
            <a:bodyPr wrap="square" lIns="0" tIns="0" rIns="0" bIns="0" rtlCol="0"/>
            <a:lstStyle/>
            <a:p/>
          </p:txBody>
        </p:sp>
        <p:sp>
          <p:nvSpPr>
            <p:cNvPr id="1456" name="object 1456" descr=""/>
            <p:cNvSpPr/>
            <p:nvPr/>
          </p:nvSpPr>
          <p:spPr>
            <a:xfrm>
              <a:off x="2982206" y="2147106"/>
              <a:ext cx="635" cy="635"/>
            </a:xfrm>
            <a:custGeom>
              <a:avLst/>
              <a:gdLst/>
              <a:ahLst/>
              <a:cxnLst/>
              <a:rect l="l" t="t" r="r" b="b"/>
              <a:pathLst>
                <a:path w="635" h="635">
                  <a:moveTo>
                    <a:pt x="342" y="228"/>
                  </a:moveTo>
                  <a:lnTo>
                    <a:pt x="165" y="50"/>
                  </a:lnTo>
                  <a:lnTo>
                    <a:pt x="0" y="0"/>
                  </a:lnTo>
                </a:path>
              </a:pathLst>
            </a:custGeom>
            <a:ln w="3175">
              <a:solidFill>
                <a:srgbClr val="565658"/>
              </a:solidFill>
            </a:ln>
          </p:spPr>
          <p:txBody>
            <a:bodyPr wrap="square" lIns="0" tIns="0" rIns="0" bIns="0" rtlCol="0"/>
            <a:lstStyle/>
            <a:p/>
          </p:txBody>
        </p:sp>
        <p:sp>
          <p:nvSpPr>
            <p:cNvPr id="1457" name="object 1457" descr=""/>
            <p:cNvSpPr/>
            <p:nvPr/>
          </p:nvSpPr>
          <p:spPr>
            <a:xfrm>
              <a:off x="2982196" y="2152953"/>
              <a:ext cx="635" cy="635"/>
            </a:xfrm>
            <a:custGeom>
              <a:avLst/>
              <a:gdLst/>
              <a:ahLst/>
              <a:cxnLst/>
              <a:rect l="l" t="t" r="r" b="b"/>
              <a:pathLst>
                <a:path w="635" h="635">
                  <a:moveTo>
                    <a:pt x="0" y="241"/>
                  </a:moveTo>
                  <a:lnTo>
                    <a:pt x="203" y="190"/>
                  </a:lnTo>
                  <a:lnTo>
                    <a:pt x="355" y="0"/>
                  </a:lnTo>
                </a:path>
              </a:pathLst>
            </a:custGeom>
            <a:ln w="3175">
              <a:solidFill>
                <a:srgbClr val="565658"/>
              </a:solidFill>
            </a:ln>
          </p:spPr>
          <p:txBody>
            <a:bodyPr wrap="square" lIns="0" tIns="0" rIns="0" bIns="0" rtlCol="0"/>
            <a:lstStyle/>
            <a:p/>
          </p:txBody>
        </p:sp>
        <p:sp>
          <p:nvSpPr>
            <p:cNvPr id="1458" name="object 1458" descr=""/>
            <p:cNvSpPr/>
            <p:nvPr/>
          </p:nvSpPr>
          <p:spPr>
            <a:xfrm>
              <a:off x="2127222" y="2963422"/>
              <a:ext cx="635" cy="635"/>
            </a:xfrm>
            <a:custGeom>
              <a:avLst/>
              <a:gdLst/>
              <a:ahLst/>
              <a:cxnLst/>
              <a:rect l="l" t="t" r="r" b="b"/>
              <a:pathLst>
                <a:path w="635" h="635">
                  <a:moveTo>
                    <a:pt x="254" y="0"/>
                  </a:moveTo>
                  <a:lnTo>
                    <a:pt x="101" y="88"/>
                  </a:lnTo>
                </a:path>
              </a:pathLst>
            </a:custGeom>
            <a:ln w="3175">
              <a:solidFill>
                <a:srgbClr val="565658"/>
              </a:solidFill>
            </a:ln>
          </p:spPr>
          <p:txBody>
            <a:bodyPr wrap="square" lIns="0" tIns="0" rIns="0" bIns="0" rtlCol="0"/>
            <a:lstStyle/>
            <a:p/>
          </p:txBody>
        </p:sp>
        <p:sp>
          <p:nvSpPr>
            <p:cNvPr id="1459" name="object 1459" descr=""/>
            <p:cNvSpPr/>
            <p:nvPr/>
          </p:nvSpPr>
          <p:spPr>
            <a:xfrm>
              <a:off x="2127476" y="296285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60" name="object 1460" descr=""/>
            <p:cNvSpPr/>
            <p:nvPr/>
          </p:nvSpPr>
          <p:spPr>
            <a:xfrm>
              <a:off x="2128908" y="2962851"/>
              <a:ext cx="0" cy="15240"/>
            </a:xfrm>
            <a:custGeom>
              <a:avLst/>
              <a:gdLst/>
              <a:ahLst/>
              <a:cxnLst/>
              <a:rect l="l" t="t" r="r" b="b"/>
              <a:pathLst>
                <a:path w="0" h="15239">
                  <a:moveTo>
                    <a:pt x="0" y="0"/>
                  </a:moveTo>
                  <a:lnTo>
                    <a:pt x="0" y="15201"/>
                  </a:lnTo>
                </a:path>
              </a:pathLst>
            </a:custGeom>
            <a:ln w="3175">
              <a:solidFill>
                <a:srgbClr val="565658"/>
              </a:solidFill>
            </a:ln>
          </p:spPr>
          <p:txBody>
            <a:bodyPr wrap="square" lIns="0" tIns="0" rIns="0" bIns="0" rtlCol="0"/>
            <a:lstStyle/>
            <a:p/>
          </p:txBody>
        </p:sp>
        <p:sp>
          <p:nvSpPr>
            <p:cNvPr id="1461" name="object 1461" descr=""/>
            <p:cNvSpPr/>
            <p:nvPr/>
          </p:nvSpPr>
          <p:spPr>
            <a:xfrm>
              <a:off x="2127476" y="2977238"/>
              <a:ext cx="0" cy="1270"/>
            </a:xfrm>
            <a:custGeom>
              <a:avLst/>
              <a:gdLst/>
              <a:ahLst/>
              <a:cxnLst/>
              <a:rect l="l" t="t" r="r" b="b"/>
              <a:pathLst>
                <a:path w="0" h="1269">
                  <a:moveTo>
                    <a:pt x="0" y="0"/>
                  </a:moveTo>
                  <a:lnTo>
                    <a:pt x="0" y="812"/>
                  </a:lnTo>
                </a:path>
              </a:pathLst>
            </a:custGeom>
            <a:ln w="3175">
              <a:solidFill>
                <a:srgbClr val="565658"/>
              </a:solidFill>
            </a:ln>
          </p:spPr>
          <p:txBody>
            <a:bodyPr wrap="square" lIns="0" tIns="0" rIns="0" bIns="0" rtlCol="0"/>
            <a:lstStyle/>
            <a:p/>
          </p:txBody>
        </p:sp>
        <p:sp>
          <p:nvSpPr>
            <p:cNvPr id="1462" name="object 1462" descr=""/>
            <p:cNvSpPr/>
            <p:nvPr/>
          </p:nvSpPr>
          <p:spPr>
            <a:xfrm>
              <a:off x="2126787" y="2976320"/>
              <a:ext cx="1270" cy="1270"/>
            </a:xfrm>
            <a:custGeom>
              <a:avLst/>
              <a:gdLst/>
              <a:ahLst/>
              <a:cxnLst/>
              <a:rect l="l" t="t" r="r" b="b"/>
              <a:pathLst>
                <a:path w="1269" h="1269">
                  <a:moveTo>
                    <a:pt x="0" y="0"/>
                  </a:moveTo>
                  <a:lnTo>
                    <a:pt x="393" y="317"/>
                  </a:lnTo>
                  <a:lnTo>
                    <a:pt x="635" y="673"/>
                  </a:lnTo>
                  <a:lnTo>
                    <a:pt x="685" y="901"/>
                  </a:lnTo>
                </a:path>
              </a:pathLst>
            </a:custGeom>
            <a:ln w="3175">
              <a:solidFill>
                <a:srgbClr val="565658"/>
              </a:solidFill>
            </a:ln>
          </p:spPr>
          <p:txBody>
            <a:bodyPr wrap="square" lIns="0" tIns="0" rIns="0" bIns="0" rtlCol="0"/>
            <a:lstStyle/>
            <a:p/>
          </p:txBody>
        </p:sp>
        <p:sp>
          <p:nvSpPr>
            <p:cNvPr id="1463" name="object 1463" descr=""/>
            <p:cNvSpPr/>
            <p:nvPr/>
          </p:nvSpPr>
          <p:spPr>
            <a:xfrm>
              <a:off x="2121603" y="2971955"/>
              <a:ext cx="5715" cy="4445"/>
            </a:xfrm>
            <a:custGeom>
              <a:avLst/>
              <a:gdLst/>
              <a:ahLst/>
              <a:cxnLst/>
              <a:rect l="l" t="t" r="r" b="b"/>
              <a:pathLst>
                <a:path w="5714" h="4444">
                  <a:moveTo>
                    <a:pt x="0" y="0"/>
                  </a:moveTo>
                  <a:lnTo>
                    <a:pt x="1219" y="1181"/>
                  </a:lnTo>
                  <a:lnTo>
                    <a:pt x="2070" y="1943"/>
                  </a:lnTo>
                  <a:lnTo>
                    <a:pt x="2463" y="2273"/>
                  </a:lnTo>
                  <a:lnTo>
                    <a:pt x="3682" y="3302"/>
                  </a:lnTo>
                  <a:lnTo>
                    <a:pt x="4470" y="3873"/>
                  </a:lnTo>
                  <a:lnTo>
                    <a:pt x="4851" y="4152"/>
                  </a:lnTo>
                  <a:lnTo>
                    <a:pt x="5194" y="4356"/>
                  </a:lnTo>
                </a:path>
              </a:pathLst>
            </a:custGeom>
            <a:ln w="3175">
              <a:solidFill>
                <a:srgbClr val="565658"/>
              </a:solidFill>
            </a:ln>
          </p:spPr>
          <p:txBody>
            <a:bodyPr wrap="square" lIns="0" tIns="0" rIns="0" bIns="0" rtlCol="0"/>
            <a:lstStyle/>
            <a:p/>
          </p:txBody>
        </p:sp>
        <p:sp>
          <p:nvSpPr>
            <p:cNvPr id="1464" name="object 1464" descr=""/>
            <p:cNvSpPr/>
            <p:nvPr/>
          </p:nvSpPr>
          <p:spPr>
            <a:xfrm>
              <a:off x="2128908" y="2962733"/>
              <a:ext cx="0" cy="6350"/>
            </a:xfrm>
            <a:custGeom>
              <a:avLst/>
              <a:gdLst/>
              <a:ahLst/>
              <a:cxnLst/>
              <a:rect l="l" t="t" r="r" b="b"/>
              <a:pathLst>
                <a:path w="0" h="6350">
                  <a:moveTo>
                    <a:pt x="0" y="0"/>
                  </a:moveTo>
                  <a:lnTo>
                    <a:pt x="0" y="6172"/>
                  </a:lnTo>
                </a:path>
              </a:pathLst>
            </a:custGeom>
            <a:ln w="3175">
              <a:solidFill>
                <a:srgbClr val="565658"/>
              </a:solidFill>
            </a:ln>
          </p:spPr>
          <p:txBody>
            <a:bodyPr wrap="square" lIns="0" tIns="0" rIns="0" bIns="0" rtlCol="0"/>
            <a:lstStyle/>
            <a:p/>
          </p:txBody>
        </p:sp>
        <p:sp>
          <p:nvSpPr>
            <p:cNvPr id="1465" name="object 1465" descr=""/>
            <p:cNvSpPr/>
            <p:nvPr/>
          </p:nvSpPr>
          <p:spPr>
            <a:xfrm>
              <a:off x="2129001" y="2967373"/>
              <a:ext cx="635" cy="1905"/>
            </a:xfrm>
            <a:custGeom>
              <a:avLst/>
              <a:gdLst/>
              <a:ahLst/>
              <a:cxnLst/>
              <a:rect l="l" t="t" r="r" b="b"/>
              <a:pathLst>
                <a:path w="635" h="1905">
                  <a:moveTo>
                    <a:pt x="0" y="1828"/>
                  </a:moveTo>
                  <a:lnTo>
                    <a:pt x="279" y="609"/>
                  </a:lnTo>
                  <a:lnTo>
                    <a:pt x="495" y="0"/>
                  </a:lnTo>
                </a:path>
              </a:pathLst>
            </a:custGeom>
            <a:ln w="3175">
              <a:solidFill>
                <a:srgbClr val="565658"/>
              </a:solidFill>
            </a:ln>
          </p:spPr>
          <p:txBody>
            <a:bodyPr wrap="square" lIns="0" tIns="0" rIns="0" bIns="0" rtlCol="0"/>
            <a:lstStyle/>
            <a:p/>
          </p:txBody>
        </p:sp>
        <p:sp>
          <p:nvSpPr>
            <p:cNvPr id="1466" name="object 1466" descr=""/>
            <p:cNvSpPr/>
            <p:nvPr/>
          </p:nvSpPr>
          <p:spPr>
            <a:xfrm>
              <a:off x="2129504" y="2962138"/>
              <a:ext cx="0" cy="5715"/>
            </a:xfrm>
            <a:custGeom>
              <a:avLst/>
              <a:gdLst/>
              <a:ahLst/>
              <a:cxnLst/>
              <a:rect l="l" t="t" r="r" b="b"/>
              <a:pathLst>
                <a:path w="0" h="5714">
                  <a:moveTo>
                    <a:pt x="0" y="0"/>
                  </a:moveTo>
                  <a:lnTo>
                    <a:pt x="0" y="5232"/>
                  </a:lnTo>
                </a:path>
              </a:pathLst>
            </a:custGeom>
            <a:ln w="3175">
              <a:solidFill>
                <a:srgbClr val="565658"/>
              </a:solidFill>
            </a:ln>
          </p:spPr>
          <p:txBody>
            <a:bodyPr wrap="square" lIns="0" tIns="0" rIns="0" bIns="0" rtlCol="0"/>
            <a:lstStyle/>
            <a:p/>
          </p:txBody>
        </p:sp>
        <p:sp>
          <p:nvSpPr>
            <p:cNvPr id="1467" name="object 1467" descr=""/>
            <p:cNvSpPr/>
            <p:nvPr/>
          </p:nvSpPr>
          <p:spPr>
            <a:xfrm>
              <a:off x="2441205" y="2809193"/>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1468" name="object 1468" descr=""/>
            <p:cNvSpPr/>
            <p:nvPr/>
          </p:nvSpPr>
          <p:spPr>
            <a:xfrm>
              <a:off x="2439426" y="2806170"/>
              <a:ext cx="6985" cy="6985"/>
            </a:xfrm>
            <a:custGeom>
              <a:avLst/>
              <a:gdLst/>
              <a:ahLst/>
              <a:cxnLst/>
              <a:rect l="l" t="t" r="r" b="b"/>
              <a:pathLst>
                <a:path w="6985" h="6985">
                  <a:moveTo>
                    <a:pt x="0" y="3251"/>
                  </a:moveTo>
                  <a:lnTo>
                    <a:pt x="952" y="952"/>
                  </a:lnTo>
                  <a:lnTo>
                    <a:pt x="3276" y="0"/>
                  </a:lnTo>
                  <a:lnTo>
                    <a:pt x="5588" y="952"/>
                  </a:lnTo>
                  <a:lnTo>
                    <a:pt x="6540" y="3251"/>
                  </a:lnTo>
                  <a:lnTo>
                    <a:pt x="5588" y="5575"/>
                  </a:lnTo>
                  <a:lnTo>
                    <a:pt x="3276" y="6527"/>
                  </a:lnTo>
                  <a:lnTo>
                    <a:pt x="952" y="5575"/>
                  </a:lnTo>
                  <a:lnTo>
                    <a:pt x="0" y="3251"/>
                  </a:lnTo>
                </a:path>
              </a:pathLst>
            </a:custGeom>
            <a:ln w="3175">
              <a:solidFill>
                <a:srgbClr val="565658"/>
              </a:solidFill>
            </a:ln>
          </p:spPr>
          <p:txBody>
            <a:bodyPr wrap="square" lIns="0" tIns="0" rIns="0" bIns="0" rtlCol="0"/>
            <a:lstStyle/>
            <a:p/>
          </p:txBody>
        </p:sp>
        <p:sp>
          <p:nvSpPr>
            <p:cNvPr id="1469" name="object 1469" descr=""/>
            <p:cNvSpPr/>
            <p:nvPr/>
          </p:nvSpPr>
          <p:spPr>
            <a:xfrm>
              <a:off x="2439791" y="2806513"/>
              <a:ext cx="6350" cy="6350"/>
            </a:xfrm>
            <a:custGeom>
              <a:avLst/>
              <a:gdLst/>
              <a:ahLst/>
              <a:cxnLst/>
              <a:rect l="l" t="t" r="r" b="b"/>
              <a:pathLst>
                <a:path w="6350" h="6350">
                  <a:moveTo>
                    <a:pt x="0" y="2908"/>
                  </a:moveTo>
                  <a:lnTo>
                    <a:pt x="863" y="4965"/>
                  </a:lnTo>
                  <a:lnTo>
                    <a:pt x="2908" y="5816"/>
                  </a:lnTo>
                  <a:lnTo>
                    <a:pt x="4978" y="4965"/>
                  </a:lnTo>
                  <a:lnTo>
                    <a:pt x="5816" y="2908"/>
                  </a:lnTo>
                  <a:lnTo>
                    <a:pt x="4978" y="850"/>
                  </a:lnTo>
                  <a:lnTo>
                    <a:pt x="2908" y="0"/>
                  </a:lnTo>
                  <a:lnTo>
                    <a:pt x="863" y="850"/>
                  </a:lnTo>
                  <a:lnTo>
                    <a:pt x="0" y="2908"/>
                  </a:lnTo>
                </a:path>
              </a:pathLst>
            </a:custGeom>
            <a:ln w="3175">
              <a:solidFill>
                <a:srgbClr val="565658"/>
              </a:solidFill>
            </a:ln>
          </p:spPr>
          <p:txBody>
            <a:bodyPr wrap="square" lIns="0" tIns="0" rIns="0" bIns="0" rtlCol="0"/>
            <a:lstStyle/>
            <a:p/>
          </p:txBody>
        </p:sp>
        <p:sp>
          <p:nvSpPr>
            <p:cNvPr id="1470" name="object 1470" descr=""/>
            <p:cNvSpPr/>
            <p:nvPr/>
          </p:nvSpPr>
          <p:spPr>
            <a:xfrm>
              <a:off x="2443445" y="2808151"/>
              <a:ext cx="1270" cy="1270"/>
            </a:xfrm>
            <a:custGeom>
              <a:avLst/>
              <a:gdLst/>
              <a:ahLst/>
              <a:cxnLst/>
              <a:rect l="l" t="t" r="r" b="b"/>
              <a:pathLst>
                <a:path w="1269" h="1269">
                  <a:moveTo>
                    <a:pt x="749" y="1270"/>
                  </a:moveTo>
                  <a:lnTo>
                    <a:pt x="304" y="215"/>
                  </a:lnTo>
                  <a:lnTo>
                    <a:pt x="0" y="0"/>
                  </a:lnTo>
                </a:path>
              </a:pathLst>
            </a:custGeom>
            <a:ln w="3175">
              <a:solidFill>
                <a:srgbClr val="565658"/>
              </a:solidFill>
            </a:ln>
          </p:spPr>
          <p:txBody>
            <a:bodyPr wrap="square" lIns="0" tIns="0" rIns="0" bIns="0" rtlCol="0"/>
            <a:lstStyle/>
            <a:p/>
          </p:txBody>
        </p:sp>
        <p:sp>
          <p:nvSpPr>
            <p:cNvPr id="1471" name="object 1471" descr=""/>
            <p:cNvSpPr/>
            <p:nvPr/>
          </p:nvSpPr>
          <p:spPr>
            <a:xfrm>
              <a:off x="2441949" y="2810718"/>
              <a:ext cx="1905" cy="635"/>
            </a:xfrm>
            <a:custGeom>
              <a:avLst/>
              <a:gdLst/>
              <a:ahLst/>
              <a:cxnLst/>
              <a:rect l="l" t="t" r="r" b="b"/>
              <a:pathLst>
                <a:path w="1905" h="635">
                  <a:moveTo>
                    <a:pt x="0" y="0"/>
                  </a:moveTo>
                  <a:lnTo>
                    <a:pt x="749" y="215"/>
                  </a:lnTo>
                  <a:lnTo>
                    <a:pt x="1498" y="0"/>
                  </a:lnTo>
                </a:path>
              </a:pathLst>
            </a:custGeom>
            <a:ln w="3175">
              <a:solidFill>
                <a:srgbClr val="565658"/>
              </a:solidFill>
            </a:ln>
          </p:spPr>
          <p:txBody>
            <a:bodyPr wrap="square" lIns="0" tIns="0" rIns="0" bIns="0" rtlCol="0"/>
            <a:lstStyle/>
            <a:p/>
          </p:txBody>
        </p:sp>
        <p:sp>
          <p:nvSpPr>
            <p:cNvPr id="1472" name="object 1472" descr=""/>
            <p:cNvSpPr/>
            <p:nvPr/>
          </p:nvSpPr>
          <p:spPr>
            <a:xfrm>
              <a:off x="2441952" y="2807923"/>
              <a:ext cx="1905" cy="635"/>
            </a:xfrm>
            <a:custGeom>
              <a:avLst/>
              <a:gdLst/>
              <a:ahLst/>
              <a:cxnLst/>
              <a:rect l="l" t="t" r="r" b="b"/>
              <a:pathLst>
                <a:path w="1905" h="635">
                  <a:moveTo>
                    <a:pt x="1485" y="215"/>
                  </a:moveTo>
                  <a:lnTo>
                    <a:pt x="749" y="0"/>
                  </a:lnTo>
                  <a:lnTo>
                    <a:pt x="0" y="215"/>
                  </a:lnTo>
                </a:path>
              </a:pathLst>
            </a:custGeom>
            <a:ln w="3175">
              <a:solidFill>
                <a:srgbClr val="565658"/>
              </a:solidFill>
            </a:ln>
          </p:spPr>
          <p:txBody>
            <a:bodyPr wrap="square" lIns="0" tIns="0" rIns="0" bIns="0" rtlCol="0"/>
            <a:lstStyle/>
            <a:p/>
          </p:txBody>
        </p:sp>
        <p:sp>
          <p:nvSpPr>
            <p:cNvPr id="1473" name="object 1473" descr=""/>
            <p:cNvSpPr/>
            <p:nvPr/>
          </p:nvSpPr>
          <p:spPr>
            <a:xfrm>
              <a:off x="2443438" y="2809423"/>
              <a:ext cx="1270" cy="1905"/>
            </a:xfrm>
            <a:custGeom>
              <a:avLst/>
              <a:gdLst/>
              <a:ahLst/>
              <a:cxnLst/>
              <a:rect l="l" t="t" r="r" b="b"/>
              <a:pathLst>
                <a:path w="1269" h="1905">
                  <a:moveTo>
                    <a:pt x="0" y="1295"/>
                  </a:moveTo>
                  <a:lnTo>
                    <a:pt x="304" y="1041"/>
                  </a:lnTo>
                  <a:lnTo>
                    <a:pt x="749" y="0"/>
                  </a:lnTo>
                </a:path>
              </a:pathLst>
            </a:custGeom>
            <a:ln w="3175">
              <a:solidFill>
                <a:srgbClr val="565658"/>
              </a:solidFill>
            </a:ln>
          </p:spPr>
          <p:txBody>
            <a:bodyPr wrap="square" lIns="0" tIns="0" rIns="0" bIns="0" rtlCol="0"/>
            <a:lstStyle/>
            <a:p/>
          </p:txBody>
        </p:sp>
        <p:sp>
          <p:nvSpPr>
            <p:cNvPr id="1474" name="object 1474" descr=""/>
            <p:cNvSpPr/>
            <p:nvPr/>
          </p:nvSpPr>
          <p:spPr>
            <a:xfrm>
              <a:off x="2125925" y="2962851"/>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1475" name="object 1475" descr=""/>
            <p:cNvSpPr/>
            <p:nvPr/>
          </p:nvSpPr>
          <p:spPr>
            <a:xfrm>
              <a:off x="2125990" y="2963476"/>
              <a:ext cx="635" cy="635"/>
            </a:xfrm>
            <a:custGeom>
              <a:avLst/>
              <a:gdLst/>
              <a:ahLst/>
              <a:cxnLst/>
              <a:rect l="l" t="t" r="r" b="b"/>
              <a:pathLst>
                <a:path w="635" h="635">
                  <a:moveTo>
                    <a:pt x="177" y="38"/>
                  </a:moveTo>
                  <a:lnTo>
                    <a:pt x="76" y="38"/>
                  </a:lnTo>
                  <a:lnTo>
                    <a:pt x="0" y="0"/>
                  </a:lnTo>
                </a:path>
              </a:pathLst>
            </a:custGeom>
            <a:ln w="3175">
              <a:solidFill>
                <a:srgbClr val="565658"/>
              </a:solidFill>
            </a:ln>
          </p:spPr>
          <p:txBody>
            <a:bodyPr wrap="square" lIns="0" tIns="0" rIns="0" bIns="0" rtlCol="0"/>
            <a:lstStyle/>
            <a:p/>
          </p:txBody>
        </p:sp>
        <p:sp>
          <p:nvSpPr>
            <p:cNvPr id="1476" name="object 1476" descr=""/>
            <p:cNvSpPr/>
            <p:nvPr/>
          </p:nvSpPr>
          <p:spPr>
            <a:xfrm>
              <a:off x="2121603" y="2963514"/>
              <a:ext cx="0" cy="8890"/>
            </a:xfrm>
            <a:custGeom>
              <a:avLst/>
              <a:gdLst/>
              <a:ahLst/>
              <a:cxnLst/>
              <a:rect l="l" t="t" r="r" b="b"/>
              <a:pathLst>
                <a:path w="0" h="8889">
                  <a:moveTo>
                    <a:pt x="0" y="0"/>
                  </a:moveTo>
                  <a:lnTo>
                    <a:pt x="0" y="8445"/>
                  </a:lnTo>
                </a:path>
              </a:pathLst>
            </a:custGeom>
            <a:ln w="3175">
              <a:solidFill>
                <a:srgbClr val="565658"/>
              </a:solidFill>
            </a:ln>
          </p:spPr>
          <p:txBody>
            <a:bodyPr wrap="square" lIns="0" tIns="0" rIns="0" bIns="0" rtlCol="0"/>
            <a:lstStyle/>
            <a:p/>
          </p:txBody>
        </p:sp>
        <p:sp>
          <p:nvSpPr>
            <p:cNvPr id="1477" name="object 1477" descr=""/>
            <p:cNvSpPr/>
            <p:nvPr/>
          </p:nvSpPr>
          <p:spPr>
            <a:xfrm>
              <a:off x="2121593" y="2962851"/>
              <a:ext cx="2540" cy="1270"/>
            </a:xfrm>
            <a:custGeom>
              <a:avLst/>
              <a:gdLst/>
              <a:ahLst/>
              <a:cxnLst/>
              <a:rect l="l" t="t" r="r" b="b"/>
              <a:pathLst>
                <a:path w="2539" h="1269">
                  <a:moveTo>
                    <a:pt x="2019" y="0"/>
                  </a:moveTo>
                  <a:lnTo>
                    <a:pt x="1244" y="101"/>
                  </a:lnTo>
                  <a:lnTo>
                    <a:pt x="469" y="381"/>
                  </a:lnTo>
                  <a:lnTo>
                    <a:pt x="0" y="660"/>
                  </a:lnTo>
                </a:path>
              </a:pathLst>
            </a:custGeom>
            <a:ln w="3175">
              <a:solidFill>
                <a:srgbClr val="565658"/>
              </a:solidFill>
            </a:ln>
          </p:spPr>
          <p:txBody>
            <a:bodyPr wrap="square" lIns="0" tIns="0" rIns="0" bIns="0" rtlCol="0"/>
            <a:lstStyle/>
            <a:p/>
          </p:txBody>
        </p:sp>
        <p:sp>
          <p:nvSpPr>
            <p:cNvPr id="1478" name="object 1478" descr=""/>
            <p:cNvSpPr/>
            <p:nvPr/>
          </p:nvSpPr>
          <p:spPr>
            <a:xfrm>
              <a:off x="2902666" y="2086644"/>
              <a:ext cx="9525" cy="2540"/>
            </a:xfrm>
            <a:custGeom>
              <a:avLst/>
              <a:gdLst/>
              <a:ahLst/>
              <a:cxnLst/>
              <a:rect l="l" t="t" r="r" b="b"/>
              <a:pathLst>
                <a:path w="9525" h="2539">
                  <a:moveTo>
                    <a:pt x="0" y="0"/>
                  </a:moveTo>
                  <a:lnTo>
                    <a:pt x="7073" y="1016"/>
                  </a:lnTo>
                  <a:lnTo>
                    <a:pt x="9372" y="1993"/>
                  </a:lnTo>
                </a:path>
              </a:pathLst>
            </a:custGeom>
            <a:ln w="3175">
              <a:solidFill>
                <a:srgbClr val="565658"/>
              </a:solidFill>
            </a:ln>
          </p:spPr>
          <p:txBody>
            <a:bodyPr wrap="square" lIns="0" tIns="0" rIns="0" bIns="0" rtlCol="0"/>
            <a:lstStyle/>
            <a:p/>
          </p:txBody>
        </p:sp>
        <p:sp>
          <p:nvSpPr>
            <p:cNvPr id="1479" name="object 1479" descr=""/>
            <p:cNvSpPr/>
            <p:nvPr/>
          </p:nvSpPr>
          <p:spPr>
            <a:xfrm>
              <a:off x="2928488" y="2095816"/>
              <a:ext cx="16510" cy="19685"/>
            </a:xfrm>
            <a:custGeom>
              <a:avLst/>
              <a:gdLst/>
              <a:ahLst/>
              <a:cxnLst/>
              <a:rect l="l" t="t" r="r" b="b"/>
              <a:pathLst>
                <a:path w="16510" h="19685">
                  <a:moveTo>
                    <a:pt x="0" y="0"/>
                  </a:moveTo>
                  <a:lnTo>
                    <a:pt x="13944" y="14185"/>
                  </a:lnTo>
                  <a:lnTo>
                    <a:pt x="16052" y="19329"/>
                  </a:lnTo>
                </a:path>
              </a:pathLst>
            </a:custGeom>
            <a:ln w="3175">
              <a:solidFill>
                <a:srgbClr val="565658"/>
              </a:solidFill>
            </a:ln>
          </p:spPr>
          <p:txBody>
            <a:bodyPr wrap="square" lIns="0" tIns="0" rIns="0" bIns="0" rtlCol="0"/>
            <a:lstStyle/>
            <a:p/>
          </p:txBody>
        </p:sp>
        <p:sp>
          <p:nvSpPr>
            <p:cNvPr id="1480" name="object 1480" descr=""/>
            <p:cNvSpPr/>
            <p:nvPr/>
          </p:nvSpPr>
          <p:spPr>
            <a:xfrm>
              <a:off x="2948616" y="2125073"/>
              <a:ext cx="1905" cy="26034"/>
            </a:xfrm>
            <a:custGeom>
              <a:avLst/>
              <a:gdLst/>
              <a:ahLst/>
              <a:cxnLst/>
              <a:rect l="l" t="t" r="r" b="b"/>
              <a:pathLst>
                <a:path w="1905" h="26035">
                  <a:moveTo>
                    <a:pt x="0" y="0"/>
                  </a:moveTo>
                  <a:lnTo>
                    <a:pt x="1485" y="3619"/>
                  </a:lnTo>
                  <a:lnTo>
                    <a:pt x="1485" y="23799"/>
                  </a:lnTo>
                  <a:lnTo>
                    <a:pt x="711" y="25679"/>
                  </a:lnTo>
                </a:path>
              </a:pathLst>
            </a:custGeom>
            <a:ln w="3175">
              <a:solidFill>
                <a:srgbClr val="565658"/>
              </a:solidFill>
            </a:ln>
          </p:spPr>
          <p:txBody>
            <a:bodyPr wrap="square" lIns="0" tIns="0" rIns="0" bIns="0" rtlCol="0"/>
            <a:lstStyle/>
            <a:p/>
          </p:txBody>
        </p:sp>
        <p:sp>
          <p:nvSpPr>
            <p:cNvPr id="1481" name="object 1481" descr=""/>
            <p:cNvSpPr/>
            <p:nvPr/>
          </p:nvSpPr>
          <p:spPr>
            <a:xfrm>
              <a:off x="2941100" y="2164903"/>
              <a:ext cx="2540" cy="4445"/>
            </a:xfrm>
            <a:custGeom>
              <a:avLst/>
              <a:gdLst/>
              <a:ahLst/>
              <a:cxnLst/>
              <a:rect l="l" t="t" r="r" b="b"/>
              <a:pathLst>
                <a:path w="2539" h="4444">
                  <a:moveTo>
                    <a:pt x="2425" y="0"/>
                  </a:moveTo>
                  <a:lnTo>
                    <a:pt x="1333" y="2654"/>
                  </a:lnTo>
                  <a:lnTo>
                    <a:pt x="0" y="4025"/>
                  </a:lnTo>
                </a:path>
              </a:pathLst>
            </a:custGeom>
            <a:ln w="3175">
              <a:solidFill>
                <a:srgbClr val="565658"/>
              </a:solidFill>
            </a:ln>
          </p:spPr>
          <p:txBody>
            <a:bodyPr wrap="square" lIns="0" tIns="0" rIns="0" bIns="0" rtlCol="0"/>
            <a:lstStyle/>
            <a:p/>
          </p:txBody>
        </p:sp>
        <p:sp>
          <p:nvSpPr>
            <p:cNvPr id="1482" name="object 1482" descr=""/>
            <p:cNvSpPr/>
            <p:nvPr/>
          </p:nvSpPr>
          <p:spPr>
            <a:xfrm>
              <a:off x="2902667" y="2182180"/>
              <a:ext cx="25400" cy="8890"/>
            </a:xfrm>
            <a:custGeom>
              <a:avLst/>
              <a:gdLst/>
              <a:ahLst/>
              <a:cxnLst/>
              <a:rect l="l" t="t" r="r" b="b"/>
              <a:pathLst>
                <a:path w="25400" h="8889">
                  <a:moveTo>
                    <a:pt x="25082" y="0"/>
                  </a:moveTo>
                  <a:lnTo>
                    <a:pt x="7061" y="7708"/>
                  </a:lnTo>
                  <a:lnTo>
                    <a:pt x="0" y="8724"/>
                  </a:lnTo>
                </a:path>
              </a:pathLst>
            </a:custGeom>
            <a:ln w="3175">
              <a:solidFill>
                <a:srgbClr val="565658"/>
              </a:solidFill>
            </a:ln>
          </p:spPr>
          <p:txBody>
            <a:bodyPr wrap="square" lIns="0" tIns="0" rIns="0" bIns="0" rtlCol="0"/>
            <a:lstStyle/>
            <a:p/>
          </p:txBody>
        </p:sp>
        <p:sp>
          <p:nvSpPr>
            <p:cNvPr id="1483" name="object 1483" descr=""/>
            <p:cNvSpPr/>
            <p:nvPr/>
          </p:nvSpPr>
          <p:spPr>
            <a:xfrm>
              <a:off x="2823265" y="2080772"/>
              <a:ext cx="38735" cy="3175"/>
            </a:xfrm>
            <a:custGeom>
              <a:avLst/>
              <a:gdLst/>
              <a:ahLst/>
              <a:cxnLst/>
              <a:rect l="l" t="t" r="r" b="b"/>
              <a:pathLst>
                <a:path w="38735" h="3175">
                  <a:moveTo>
                    <a:pt x="0" y="0"/>
                  </a:moveTo>
                  <a:lnTo>
                    <a:pt x="38671" y="2857"/>
                  </a:lnTo>
                </a:path>
              </a:pathLst>
            </a:custGeom>
            <a:ln w="3175">
              <a:solidFill>
                <a:srgbClr val="565658"/>
              </a:solidFill>
            </a:ln>
          </p:spPr>
          <p:txBody>
            <a:bodyPr wrap="square" lIns="0" tIns="0" rIns="0" bIns="0" rtlCol="0"/>
            <a:lstStyle/>
            <a:p/>
          </p:txBody>
        </p:sp>
        <p:sp>
          <p:nvSpPr>
            <p:cNvPr id="1484" name="object 1484" descr=""/>
            <p:cNvSpPr/>
            <p:nvPr/>
          </p:nvSpPr>
          <p:spPr>
            <a:xfrm>
              <a:off x="2138401" y="2916199"/>
              <a:ext cx="0" cy="3810"/>
            </a:xfrm>
            <a:custGeom>
              <a:avLst/>
              <a:gdLst/>
              <a:ahLst/>
              <a:cxnLst/>
              <a:rect l="l" t="t" r="r" b="b"/>
              <a:pathLst>
                <a:path w="0" h="3810">
                  <a:moveTo>
                    <a:pt x="0" y="0"/>
                  </a:moveTo>
                  <a:lnTo>
                    <a:pt x="0" y="3632"/>
                  </a:lnTo>
                </a:path>
              </a:pathLst>
            </a:custGeom>
            <a:ln w="3175">
              <a:solidFill>
                <a:srgbClr val="565658"/>
              </a:solidFill>
            </a:ln>
          </p:spPr>
          <p:txBody>
            <a:bodyPr wrap="square" lIns="0" tIns="0" rIns="0" bIns="0" rtlCol="0"/>
            <a:lstStyle/>
            <a:p/>
          </p:txBody>
        </p:sp>
        <p:sp>
          <p:nvSpPr>
            <p:cNvPr id="1485" name="object 1485" descr=""/>
            <p:cNvSpPr/>
            <p:nvPr/>
          </p:nvSpPr>
          <p:spPr>
            <a:xfrm>
              <a:off x="2133652" y="2916199"/>
              <a:ext cx="0" cy="3810"/>
            </a:xfrm>
            <a:custGeom>
              <a:avLst/>
              <a:gdLst/>
              <a:ahLst/>
              <a:cxnLst/>
              <a:rect l="l" t="t" r="r" b="b"/>
              <a:pathLst>
                <a:path w="0" h="3810">
                  <a:moveTo>
                    <a:pt x="0" y="0"/>
                  </a:moveTo>
                  <a:lnTo>
                    <a:pt x="0" y="3632"/>
                  </a:lnTo>
                </a:path>
              </a:pathLst>
            </a:custGeom>
            <a:ln w="3175">
              <a:solidFill>
                <a:srgbClr val="565658"/>
              </a:solidFill>
            </a:ln>
          </p:spPr>
          <p:txBody>
            <a:bodyPr wrap="square" lIns="0" tIns="0" rIns="0" bIns="0" rtlCol="0"/>
            <a:lstStyle/>
            <a:p/>
          </p:txBody>
        </p:sp>
        <p:sp>
          <p:nvSpPr>
            <p:cNvPr id="1486" name="object 1486" descr=""/>
            <p:cNvSpPr/>
            <p:nvPr/>
          </p:nvSpPr>
          <p:spPr>
            <a:xfrm>
              <a:off x="2138401" y="2914321"/>
              <a:ext cx="0" cy="1905"/>
            </a:xfrm>
            <a:custGeom>
              <a:avLst/>
              <a:gdLst/>
              <a:ahLst/>
              <a:cxnLst/>
              <a:rect l="l" t="t" r="r" b="b"/>
              <a:pathLst>
                <a:path w="0" h="1905">
                  <a:moveTo>
                    <a:pt x="0" y="0"/>
                  </a:moveTo>
                  <a:lnTo>
                    <a:pt x="0" y="1879"/>
                  </a:lnTo>
                </a:path>
              </a:pathLst>
            </a:custGeom>
            <a:ln w="3175">
              <a:solidFill>
                <a:srgbClr val="565658"/>
              </a:solidFill>
            </a:ln>
          </p:spPr>
          <p:txBody>
            <a:bodyPr wrap="square" lIns="0" tIns="0" rIns="0" bIns="0" rtlCol="0"/>
            <a:lstStyle/>
            <a:p/>
          </p:txBody>
        </p:sp>
        <p:sp>
          <p:nvSpPr>
            <p:cNvPr id="1487" name="object 1487" descr=""/>
            <p:cNvSpPr/>
            <p:nvPr/>
          </p:nvSpPr>
          <p:spPr>
            <a:xfrm>
              <a:off x="2133652" y="2939609"/>
              <a:ext cx="0" cy="191770"/>
            </a:xfrm>
            <a:custGeom>
              <a:avLst/>
              <a:gdLst/>
              <a:ahLst/>
              <a:cxnLst/>
              <a:rect l="l" t="t" r="r" b="b"/>
              <a:pathLst>
                <a:path w="0" h="191769">
                  <a:moveTo>
                    <a:pt x="0" y="0"/>
                  </a:moveTo>
                  <a:lnTo>
                    <a:pt x="0" y="191439"/>
                  </a:lnTo>
                </a:path>
              </a:pathLst>
            </a:custGeom>
            <a:ln w="3175">
              <a:solidFill>
                <a:srgbClr val="565658"/>
              </a:solidFill>
            </a:ln>
          </p:spPr>
          <p:txBody>
            <a:bodyPr wrap="square" lIns="0" tIns="0" rIns="0" bIns="0" rtlCol="0"/>
            <a:lstStyle/>
            <a:p/>
          </p:txBody>
        </p:sp>
        <p:sp>
          <p:nvSpPr>
            <p:cNvPr id="1488" name="object 1488" descr=""/>
            <p:cNvSpPr/>
            <p:nvPr/>
          </p:nvSpPr>
          <p:spPr>
            <a:xfrm>
              <a:off x="2138401" y="2931355"/>
              <a:ext cx="0" cy="8255"/>
            </a:xfrm>
            <a:custGeom>
              <a:avLst/>
              <a:gdLst/>
              <a:ahLst/>
              <a:cxnLst/>
              <a:rect l="l" t="t" r="r" b="b"/>
              <a:pathLst>
                <a:path w="0" h="8255">
                  <a:moveTo>
                    <a:pt x="0" y="0"/>
                  </a:moveTo>
                  <a:lnTo>
                    <a:pt x="0" y="8255"/>
                  </a:lnTo>
                </a:path>
              </a:pathLst>
            </a:custGeom>
            <a:ln w="3175">
              <a:solidFill>
                <a:srgbClr val="565658"/>
              </a:solidFill>
            </a:ln>
          </p:spPr>
          <p:txBody>
            <a:bodyPr wrap="square" lIns="0" tIns="0" rIns="0" bIns="0" rtlCol="0"/>
            <a:lstStyle/>
            <a:p/>
          </p:txBody>
        </p:sp>
        <p:sp>
          <p:nvSpPr>
            <p:cNvPr id="1489" name="object 1489" descr=""/>
            <p:cNvSpPr/>
            <p:nvPr/>
          </p:nvSpPr>
          <p:spPr>
            <a:xfrm>
              <a:off x="2138401" y="2939609"/>
              <a:ext cx="0" cy="191770"/>
            </a:xfrm>
            <a:custGeom>
              <a:avLst/>
              <a:gdLst/>
              <a:ahLst/>
              <a:cxnLst/>
              <a:rect l="l" t="t" r="r" b="b"/>
              <a:pathLst>
                <a:path w="0" h="191769">
                  <a:moveTo>
                    <a:pt x="0" y="0"/>
                  </a:moveTo>
                  <a:lnTo>
                    <a:pt x="0" y="191439"/>
                  </a:lnTo>
                </a:path>
              </a:pathLst>
            </a:custGeom>
            <a:ln w="3175">
              <a:solidFill>
                <a:srgbClr val="565658"/>
              </a:solidFill>
            </a:ln>
          </p:spPr>
          <p:txBody>
            <a:bodyPr wrap="square" lIns="0" tIns="0" rIns="0" bIns="0" rtlCol="0"/>
            <a:lstStyle/>
            <a:p/>
          </p:txBody>
        </p:sp>
        <p:sp>
          <p:nvSpPr>
            <p:cNvPr id="1490" name="object 1490" descr=""/>
            <p:cNvSpPr/>
            <p:nvPr/>
          </p:nvSpPr>
          <p:spPr>
            <a:xfrm>
              <a:off x="2618720" y="2082343"/>
              <a:ext cx="1270" cy="1905"/>
            </a:xfrm>
            <a:custGeom>
              <a:avLst/>
              <a:gdLst/>
              <a:ahLst/>
              <a:cxnLst/>
              <a:rect l="l" t="t" r="r" b="b"/>
              <a:pathLst>
                <a:path w="1269" h="1905">
                  <a:moveTo>
                    <a:pt x="0" y="1777"/>
                  </a:moveTo>
                  <a:lnTo>
                    <a:pt x="279" y="749"/>
                  </a:lnTo>
                  <a:lnTo>
                    <a:pt x="1028" y="0"/>
                  </a:lnTo>
                </a:path>
                <a:path w="1269" h="1905">
                  <a:moveTo>
                    <a:pt x="0" y="1777"/>
                  </a:moveTo>
                  <a:lnTo>
                    <a:pt x="1028" y="0"/>
                  </a:lnTo>
                </a:path>
              </a:pathLst>
            </a:custGeom>
            <a:ln w="3175">
              <a:solidFill>
                <a:srgbClr val="565658"/>
              </a:solidFill>
            </a:ln>
          </p:spPr>
          <p:txBody>
            <a:bodyPr wrap="square" lIns="0" tIns="0" rIns="0" bIns="0" rtlCol="0"/>
            <a:lstStyle/>
            <a:p/>
          </p:txBody>
        </p:sp>
        <p:sp>
          <p:nvSpPr>
            <p:cNvPr id="1491" name="object 1491" descr=""/>
            <p:cNvSpPr/>
            <p:nvPr/>
          </p:nvSpPr>
          <p:spPr>
            <a:xfrm>
              <a:off x="2138401" y="3136986"/>
              <a:ext cx="0" cy="2540"/>
            </a:xfrm>
            <a:custGeom>
              <a:avLst/>
              <a:gdLst/>
              <a:ahLst/>
              <a:cxnLst/>
              <a:rect l="l" t="t" r="r" b="b"/>
              <a:pathLst>
                <a:path w="0" h="2539">
                  <a:moveTo>
                    <a:pt x="0" y="0"/>
                  </a:moveTo>
                  <a:lnTo>
                    <a:pt x="0" y="2463"/>
                  </a:lnTo>
                </a:path>
              </a:pathLst>
            </a:custGeom>
            <a:ln w="3175">
              <a:solidFill>
                <a:srgbClr val="565658"/>
              </a:solidFill>
            </a:ln>
          </p:spPr>
          <p:txBody>
            <a:bodyPr wrap="square" lIns="0" tIns="0" rIns="0" bIns="0" rtlCol="0"/>
            <a:lstStyle/>
            <a:p/>
          </p:txBody>
        </p:sp>
        <p:sp>
          <p:nvSpPr>
            <p:cNvPr id="1492" name="object 1492" descr=""/>
            <p:cNvSpPr/>
            <p:nvPr/>
          </p:nvSpPr>
          <p:spPr>
            <a:xfrm>
              <a:off x="2621808" y="2082340"/>
              <a:ext cx="1270" cy="1905"/>
            </a:xfrm>
            <a:custGeom>
              <a:avLst/>
              <a:gdLst/>
              <a:ahLst/>
              <a:cxnLst/>
              <a:rect l="l" t="t" r="r" b="b"/>
              <a:pathLst>
                <a:path w="1269" h="1905">
                  <a:moveTo>
                    <a:pt x="0" y="0"/>
                  </a:moveTo>
                  <a:lnTo>
                    <a:pt x="762" y="762"/>
                  </a:lnTo>
                  <a:lnTo>
                    <a:pt x="1028" y="1778"/>
                  </a:lnTo>
                </a:path>
                <a:path w="1269" h="1905">
                  <a:moveTo>
                    <a:pt x="0" y="0"/>
                  </a:moveTo>
                  <a:lnTo>
                    <a:pt x="1028" y="1778"/>
                  </a:lnTo>
                </a:path>
              </a:pathLst>
            </a:custGeom>
            <a:ln w="3175">
              <a:solidFill>
                <a:srgbClr val="565658"/>
              </a:solidFill>
            </a:ln>
          </p:spPr>
          <p:txBody>
            <a:bodyPr wrap="square" lIns="0" tIns="0" rIns="0" bIns="0" rtlCol="0"/>
            <a:lstStyle/>
            <a:p/>
          </p:txBody>
        </p:sp>
        <p:sp>
          <p:nvSpPr>
            <p:cNvPr id="1493" name="object 1493" descr=""/>
            <p:cNvSpPr/>
            <p:nvPr/>
          </p:nvSpPr>
          <p:spPr>
            <a:xfrm>
              <a:off x="2618727" y="2084122"/>
              <a:ext cx="1270" cy="1905"/>
            </a:xfrm>
            <a:custGeom>
              <a:avLst/>
              <a:gdLst/>
              <a:ahLst/>
              <a:cxnLst/>
              <a:rect l="l" t="t" r="r" b="b"/>
              <a:pathLst>
                <a:path w="1269" h="1905">
                  <a:moveTo>
                    <a:pt x="1016" y="1790"/>
                  </a:moveTo>
                  <a:lnTo>
                    <a:pt x="266" y="1041"/>
                  </a:lnTo>
                  <a:lnTo>
                    <a:pt x="0" y="0"/>
                  </a:lnTo>
                </a:path>
              </a:pathLst>
            </a:custGeom>
            <a:ln w="3175">
              <a:solidFill>
                <a:srgbClr val="565658"/>
              </a:solidFill>
            </a:ln>
          </p:spPr>
          <p:txBody>
            <a:bodyPr wrap="square" lIns="0" tIns="0" rIns="0" bIns="0" rtlCol="0"/>
            <a:lstStyle/>
            <a:p/>
          </p:txBody>
        </p:sp>
        <p:sp>
          <p:nvSpPr>
            <p:cNvPr id="1494" name="object 1494" descr=""/>
            <p:cNvSpPr/>
            <p:nvPr/>
          </p:nvSpPr>
          <p:spPr>
            <a:xfrm>
              <a:off x="2133652" y="3136986"/>
              <a:ext cx="0" cy="2540"/>
            </a:xfrm>
            <a:custGeom>
              <a:avLst/>
              <a:gdLst/>
              <a:ahLst/>
              <a:cxnLst/>
              <a:rect l="l" t="t" r="r" b="b"/>
              <a:pathLst>
                <a:path w="0" h="2539">
                  <a:moveTo>
                    <a:pt x="0" y="0"/>
                  </a:moveTo>
                  <a:lnTo>
                    <a:pt x="0" y="2463"/>
                  </a:lnTo>
                </a:path>
              </a:pathLst>
            </a:custGeom>
            <a:ln w="3175">
              <a:solidFill>
                <a:srgbClr val="565658"/>
              </a:solidFill>
            </a:ln>
          </p:spPr>
          <p:txBody>
            <a:bodyPr wrap="square" lIns="0" tIns="0" rIns="0" bIns="0" rtlCol="0"/>
            <a:lstStyle/>
            <a:p/>
          </p:txBody>
        </p:sp>
        <p:sp>
          <p:nvSpPr>
            <p:cNvPr id="1495" name="object 1495" descr=""/>
            <p:cNvSpPr/>
            <p:nvPr/>
          </p:nvSpPr>
          <p:spPr>
            <a:xfrm>
              <a:off x="2300761" y="2227253"/>
              <a:ext cx="635" cy="635"/>
            </a:xfrm>
            <a:custGeom>
              <a:avLst/>
              <a:gdLst/>
              <a:ahLst/>
              <a:cxnLst/>
              <a:rect l="l" t="t" r="r" b="b"/>
              <a:pathLst>
                <a:path w="635" h="635">
                  <a:moveTo>
                    <a:pt x="38" y="622"/>
                  </a:moveTo>
                  <a:lnTo>
                    <a:pt x="25" y="444"/>
                  </a:lnTo>
                  <a:lnTo>
                    <a:pt x="88" y="241"/>
                  </a:lnTo>
                  <a:lnTo>
                    <a:pt x="190" y="0"/>
                  </a:lnTo>
                </a:path>
              </a:pathLst>
            </a:custGeom>
            <a:ln w="3175">
              <a:solidFill>
                <a:srgbClr val="565658"/>
              </a:solidFill>
            </a:ln>
          </p:spPr>
          <p:txBody>
            <a:bodyPr wrap="square" lIns="0" tIns="0" rIns="0" bIns="0" rtlCol="0"/>
            <a:lstStyle/>
            <a:p/>
          </p:txBody>
        </p:sp>
        <p:sp>
          <p:nvSpPr>
            <p:cNvPr id="1496" name="object 1496" descr=""/>
            <p:cNvSpPr/>
            <p:nvPr/>
          </p:nvSpPr>
          <p:spPr>
            <a:xfrm>
              <a:off x="2426036" y="2325159"/>
              <a:ext cx="635" cy="635"/>
            </a:xfrm>
            <a:custGeom>
              <a:avLst/>
              <a:gdLst/>
              <a:ahLst/>
              <a:cxnLst/>
              <a:rect l="l" t="t" r="r" b="b"/>
              <a:pathLst>
                <a:path w="635" h="635">
                  <a:moveTo>
                    <a:pt x="571" y="50"/>
                  </a:moveTo>
                  <a:lnTo>
                    <a:pt x="393" y="38"/>
                  </a:lnTo>
                  <a:lnTo>
                    <a:pt x="215" y="12"/>
                  </a:lnTo>
                  <a:lnTo>
                    <a:pt x="0" y="0"/>
                  </a:lnTo>
                </a:path>
              </a:pathLst>
            </a:custGeom>
            <a:ln w="3175">
              <a:solidFill>
                <a:srgbClr val="565658"/>
              </a:solidFill>
            </a:ln>
          </p:spPr>
          <p:txBody>
            <a:bodyPr wrap="square" lIns="0" tIns="0" rIns="0" bIns="0" rtlCol="0"/>
            <a:lstStyle/>
            <a:p/>
          </p:txBody>
        </p:sp>
        <p:sp>
          <p:nvSpPr>
            <p:cNvPr id="1497" name="object 1497" descr=""/>
            <p:cNvSpPr/>
            <p:nvPr/>
          </p:nvSpPr>
          <p:spPr>
            <a:xfrm>
              <a:off x="2302271" y="2407186"/>
              <a:ext cx="635" cy="635"/>
            </a:xfrm>
            <a:custGeom>
              <a:avLst/>
              <a:gdLst/>
              <a:ahLst/>
              <a:cxnLst/>
              <a:rect l="l" t="t" r="r" b="b"/>
              <a:pathLst>
                <a:path w="635" h="635">
                  <a:moveTo>
                    <a:pt x="419" y="419"/>
                  </a:moveTo>
                  <a:lnTo>
                    <a:pt x="279" y="304"/>
                  </a:lnTo>
                  <a:lnTo>
                    <a:pt x="152" y="165"/>
                  </a:lnTo>
                  <a:lnTo>
                    <a:pt x="0" y="0"/>
                  </a:lnTo>
                </a:path>
              </a:pathLst>
            </a:custGeom>
            <a:ln w="3175">
              <a:solidFill>
                <a:srgbClr val="565658"/>
              </a:solidFill>
            </a:ln>
          </p:spPr>
          <p:txBody>
            <a:bodyPr wrap="square" lIns="0" tIns="0" rIns="0" bIns="0" rtlCol="0"/>
            <a:lstStyle/>
            <a:p/>
          </p:txBody>
        </p:sp>
        <p:sp>
          <p:nvSpPr>
            <p:cNvPr id="1498" name="object 1498" descr=""/>
            <p:cNvSpPr/>
            <p:nvPr/>
          </p:nvSpPr>
          <p:spPr>
            <a:xfrm>
              <a:off x="2399154" y="2417068"/>
              <a:ext cx="635" cy="635"/>
            </a:xfrm>
            <a:custGeom>
              <a:avLst/>
              <a:gdLst/>
              <a:ahLst/>
              <a:cxnLst/>
              <a:rect l="l" t="t" r="r" b="b"/>
              <a:pathLst>
                <a:path w="635" h="635">
                  <a:moveTo>
                    <a:pt x="304" y="0"/>
                  </a:moveTo>
                  <a:lnTo>
                    <a:pt x="203" y="139"/>
                  </a:lnTo>
                  <a:lnTo>
                    <a:pt x="88" y="304"/>
                  </a:lnTo>
                  <a:lnTo>
                    <a:pt x="0" y="495"/>
                  </a:lnTo>
                </a:path>
              </a:pathLst>
            </a:custGeom>
            <a:ln w="3175">
              <a:solidFill>
                <a:srgbClr val="565658"/>
              </a:solidFill>
            </a:ln>
          </p:spPr>
          <p:txBody>
            <a:bodyPr wrap="square" lIns="0" tIns="0" rIns="0" bIns="0" rtlCol="0"/>
            <a:lstStyle/>
            <a:p/>
          </p:txBody>
        </p:sp>
        <p:sp>
          <p:nvSpPr>
            <p:cNvPr id="1499" name="object 1499" descr=""/>
            <p:cNvSpPr/>
            <p:nvPr/>
          </p:nvSpPr>
          <p:spPr>
            <a:xfrm>
              <a:off x="2441672" y="2145562"/>
              <a:ext cx="4445" cy="3810"/>
            </a:xfrm>
            <a:custGeom>
              <a:avLst/>
              <a:gdLst/>
              <a:ahLst/>
              <a:cxnLst/>
              <a:rect l="l" t="t" r="r" b="b"/>
              <a:pathLst>
                <a:path w="4444" h="3810">
                  <a:moveTo>
                    <a:pt x="4394" y="0"/>
                  </a:moveTo>
                  <a:lnTo>
                    <a:pt x="1333" y="2552"/>
                  </a:lnTo>
                  <a:lnTo>
                    <a:pt x="0" y="3682"/>
                  </a:lnTo>
                </a:path>
              </a:pathLst>
            </a:custGeom>
            <a:ln w="3175">
              <a:solidFill>
                <a:srgbClr val="565658"/>
              </a:solidFill>
            </a:ln>
          </p:spPr>
          <p:txBody>
            <a:bodyPr wrap="square" lIns="0" tIns="0" rIns="0" bIns="0" rtlCol="0"/>
            <a:lstStyle/>
            <a:p/>
          </p:txBody>
        </p:sp>
        <p:sp>
          <p:nvSpPr>
            <p:cNvPr id="1500" name="object 1500" descr=""/>
            <p:cNvSpPr/>
            <p:nvPr/>
          </p:nvSpPr>
          <p:spPr>
            <a:xfrm>
              <a:off x="2441293" y="2148793"/>
              <a:ext cx="635" cy="635"/>
            </a:xfrm>
            <a:custGeom>
              <a:avLst/>
              <a:gdLst/>
              <a:ahLst/>
              <a:cxnLst/>
              <a:rect l="l" t="t" r="r" b="b"/>
              <a:pathLst>
                <a:path w="635" h="635">
                  <a:moveTo>
                    <a:pt x="0" y="0"/>
                  </a:moveTo>
                  <a:lnTo>
                    <a:pt x="114" y="139"/>
                  </a:lnTo>
                  <a:lnTo>
                    <a:pt x="241" y="292"/>
                  </a:lnTo>
                  <a:lnTo>
                    <a:pt x="381" y="457"/>
                  </a:lnTo>
                </a:path>
              </a:pathLst>
            </a:custGeom>
            <a:ln w="3175">
              <a:solidFill>
                <a:srgbClr val="565658"/>
              </a:solidFill>
            </a:ln>
          </p:spPr>
          <p:txBody>
            <a:bodyPr wrap="square" lIns="0" tIns="0" rIns="0" bIns="0" rtlCol="0"/>
            <a:lstStyle/>
            <a:p/>
          </p:txBody>
        </p:sp>
        <p:sp>
          <p:nvSpPr>
            <p:cNvPr id="1501" name="object 1501" descr=""/>
            <p:cNvSpPr/>
            <p:nvPr/>
          </p:nvSpPr>
          <p:spPr>
            <a:xfrm>
              <a:off x="2301839" y="2215844"/>
              <a:ext cx="635" cy="635"/>
            </a:xfrm>
            <a:custGeom>
              <a:avLst/>
              <a:gdLst/>
              <a:ahLst/>
              <a:cxnLst/>
              <a:rect l="l" t="t" r="r" b="b"/>
              <a:pathLst>
                <a:path w="635" h="635">
                  <a:moveTo>
                    <a:pt x="596" y="76"/>
                  </a:moveTo>
                  <a:lnTo>
                    <a:pt x="355" y="38"/>
                  </a:lnTo>
                  <a:lnTo>
                    <a:pt x="203" y="0"/>
                  </a:lnTo>
                  <a:lnTo>
                    <a:pt x="63" y="0"/>
                  </a:lnTo>
                </a:path>
              </a:pathLst>
            </a:custGeom>
            <a:ln w="3175">
              <a:solidFill>
                <a:srgbClr val="565658"/>
              </a:solidFill>
            </a:ln>
          </p:spPr>
          <p:txBody>
            <a:bodyPr wrap="square" lIns="0" tIns="0" rIns="0" bIns="0" rtlCol="0"/>
            <a:lstStyle/>
            <a:p/>
          </p:txBody>
        </p:sp>
        <p:sp>
          <p:nvSpPr>
            <p:cNvPr id="1502" name="object 1502" descr=""/>
            <p:cNvSpPr/>
            <p:nvPr/>
          </p:nvSpPr>
          <p:spPr>
            <a:xfrm>
              <a:off x="2424934" y="2336557"/>
              <a:ext cx="635" cy="635"/>
            </a:xfrm>
            <a:custGeom>
              <a:avLst/>
              <a:gdLst/>
              <a:ahLst/>
              <a:cxnLst/>
              <a:rect l="l" t="t" r="r" b="b"/>
              <a:pathLst>
                <a:path w="635" h="635">
                  <a:moveTo>
                    <a:pt x="0" y="0"/>
                  </a:moveTo>
                  <a:lnTo>
                    <a:pt x="38" y="228"/>
                  </a:lnTo>
                  <a:lnTo>
                    <a:pt x="63" y="431"/>
                  </a:lnTo>
                  <a:lnTo>
                    <a:pt x="50" y="596"/>
                  </a:lnTo>
                </a:path>
                <a:path w="635" h="635">
                  <a:moveTo>
                    <a:pt x="0" y="0"/>
                  </a:moveTo>
                  <a:lnTo>
                    <a:pt x="241" y="12"/>
                  </a:lnTo>
                  <a:lnTo>
                    <a:pt x="419" y="38"/>
                  </a:lnTo>
                </a:path>
              </a:pathLst>
            </a:custGeom>
            <a:ln w="3175">
              <a:solidFill>
                <a:srgbClr val="565658"/>
              </a:solidFill>
            </a:ln>
          </p:spPr>
          <p:txBody>
            <a:bodyPr wrap="square" lIns="0" tIns="0" rIns="0" bIns="0" rtlCol="0"/>
            <a:lstStyle/>
            <a:p/>
          </p:txBody>
        </p:sp>
        <p:sp>
          <p:nvSpPr>
            <p:cNvPr id="1503" name="object 1503" descr=""/>
            <p:cNvSpPr/>
            <p:nvPr/>
          </p:nvSpPr>
          <p:spPr>
            <a:xfrm>
              <a:off x="2440485" y="2243226"/>
              <a:ext cx="635" cy="635"/>
            </a:xfrm>
            <a:custGeom>
              <a:avLst/>
              <a:gdLst/>
              <a:ahLst/>
              <a:cxnLst/>
              <a:rect l="l" t="t" r="r" b="b"/>
              <a:pathLst>
                <a:path w="635" h="635">
                  <a:moveTo>
                    <a:pt x="571" y="139"/>
                  </a:moveTo>
                  <a:lnTo>
                    <a:pt x="368" y="101"/>
                  </a:lnTo>
                  <a:lnTo>
                    <a:pt x="203" y="63"/>
                  </a:lnTo>
                  <a:lnTo>
                    <a:pt x="0" y="0"/>
                  </a:lnTo>
                </a:path>
              </a:pathLst>
            </a:custGeom>
            <a:ln w="3175">
              <a:solidFill>
                <a:srgbClr val="565658"/>
              </a:solidFill>
            </a:ln>
          </p:spPr>
          <p:txBody>
            <a:bodyPr wrap="square" lIns="0" tIns="0" rIns="0" bIns="0" rtlCol="0"/>
            <a:lstStyle/>
            <a:p/>
          </p:txBody>
        </p:sp>
        <p:sp>
          <p:nvSpPr>
            <p:cNvPr id="1504" name="object 1504" descr=""/>
            <p:cNvSpPr/>
            <p:nvPr/>
          </p:nvSpPr>
          <p:spPr>
            <a:xfrm>
              <a:off x="2440480" y="2242614"/>
              <a:ext cx="635" cy="635"/>
            </a:xfrm>
            <a:custGeom>
              <a:avLst/>
              <a:gdLst/>
              <a:ahLst/>
              <a:cxnLst/>
              <a:rect l="l" t="t" r="r" b="b"/>
              <a:pathLst>
                <a:path w="635" h="635">
                  <a:moveTo>
                    <a:pt x="0" y="609"/>
                  </a:moveTo>
                  <a:lnTo>
                    <a:pt x="76" y="431"/>
                  </a:lnTo>
                  <a:lnTo>
                    <a:pt x="177" y="266"/>
                  </a:lnTo>
                  <a:lnTo>
                    <a:pt x="228" y="127"/>
                  </a:lnTo>
                  <a:lnTo>
                    <a:pt x="228" y="0"/>
                  </a:lnTo>
                </a:path>
              </a:pathLst>
            </a:custGeom>
            <a:ln w="3175">
              <a:solidFill>
                <a:srgbClr val="565658"/>
              </a:solidFill>
            </a:ln>
          </p:spPr>
          <p:txBody>
            <a:bodyPr wrap="square" lIns="0" tIns="0" rIns="0" bIns="0" rtlCol="0"/>
            <a:lstStyle/>
            <a:p/>
          </p:txBody>
        </p:sp>
        <p:sp>
          <p:nvSpPr>
            <p:cNvPr id="1505" name="object 1505" descr=""/>
            <p:cNvSpPr/>
            <p:nvPr/>
          </p:nvSpPr>
          <p:spPr>
            <a:xfrm>
              <a:off x="2290213" y="2319294"/>
              <a:ext cx="635" cy="635"/>
            </a:xfrm>
            <a:custGeom>
              <a:avLst/>
              <a:gdLst/>
              <a:ahLst/>
              <a:cxnLst/>
              <a:rect l="l" t="t" r="r" b="b"/>
              <a:pathLst>
                <a:path w="635" h="635">
                  <a:moveTo>
                    <a:pt x="0" y="0"/>
                  </a:moveTo>
                  <a:lnTo>
                    <a:pt x="203" y="12"/>
                  </a:lnTo>
                  <a:lnTo>
                    <a:pt x="368" y="25"/>
                  </a:lnTo>
                  <a:lnTo>
                    <a:pt x="584" y="38"/>
                  </a:lnTo>
                </a:path>
              </a:pathLst>
            </a:custGeom>
            <a:ln w="3175">
              <a:solidFill>
                <a:srgbClr val="565658"/>
              </a:solidFill>
            </a:ln>
          </p:spPr>
          <p:txBody>
            <a:bodyPr wrap="square" lIns="0" tIns="0" rIns="0" bIns="0" rtlCol="0"/>
            <a:lstStyle/>
            <a:p/>
          </p:txBody>
        </p:sp>
        <p:sp>
          <p:nvSpPr>
            <p:cNvPr id="1506" name="object 1506" descr=""/>
            <p:cNvSpPr/>
            <p:nvPr/>
          </p:nvSpPr>
          <p:spPr>
            <a:xfrm>
              <a:off x="2290659" y="2319335"/>
              <a:ext cx="635" cy="635"/>
            </a:xfrm>
            <a:custGeom>
              <a:avLst/>
              <a:gdLst/>
              <a:ahLst/>
              <a:cxnLst/>
              <a:rect l="l" t="t" r="r" b="b"/>
              <a:pathLst>
                <a:path w="635" h="635">
                  <a:moveTo>
                    <a:pt x="25" y="634"/>
                  </a:moveTo>
                  <a:lnTo>
                    <a:pt x="12" y="457"/>
                  </a:lnTo>
                  <a:lnTo>
                    <a:pt x="76" y="266"/>
                  </a:lnTo>
                  <a:lnTo>
                    <a:pt x="139" y="0"/>
                  </a:lnTo>
                </a:path>
              </a:pathLst>
            </a:custGeom>
            <a:ln w="3175">
              <a:solidFill>
                <a:srgbClr val="565658"/>
              </a:solidFill>
            </a:ln>
          </p:spPr>
          <p:txBody>
            <a:bodyPr wrap="square" lIns="0" tIns="0" rIns="0" bIns="0" rtlCol="0"/>
            <a:lstStyle/>
            <a:p/>
          </p:txBody>
        </p:sp>
        <p:sp>
          <p:nvSpPr>
            <p:cNvPr id="1507" name="object 1507" descr=""/>
            <p:cNvSpPr/>
            <p:nvPr/>
          </p:nvSpPr>
          <p:spPr>
            <a:xfrm>
              <a:off x="2300352" y="2227175"/>
              <a:ext cx="635" cy="635"/>
            </a:xfrm>
            <a:custGeom>
              <a:avLst/>
              <a:gdLst/>
              <a:ahLst/>
              <a:cxnLst/>
              <a:rect l="l" t="t" r="r" b="b"/>
              <a:pathLst>
                <a:path w="635" h="635">
                  <a:moveTo>
                    <a:pt x="0" y="0"/>
                  </a:moveTo>
                  <a:lnTo>
                    <a:pt x="190" y="25"/>
                  </a:lnTo>
                  <a:lnTo>
                    <a:pt x="342" y="50"/>
                  </a:lnTo>
                  <a:lnTo>
                    <a:pt x="584" y="88"/>
                  </a:lnTo>
                </a:path>
              </a:pathLst>
            </a:custGeom>
            <a:ln w="3175">
              <a:solidFill>
                <a:srgbClr val="565658"/>
              </a:solidFill>
            </a:ln>
          </p:spPr>
          <p:txBody>
            <a:bodyPr wrap="square" lIns="0" tIns="0" rIns="0" bIns="0" rtlCol="0"/>
            <a:lstStyle/>
            <a:p/>
          </p:txBody>
        </p:sp>
        <p:sp>
          <p:nvSpPr>
            <p:cNvPr id="1508" name="object 1508" descr=""/>
            <p:cNvSpPr/>
            <p:nvPr/>
          </p:nvSpPr>
          <p:spPr>
            <a:xfrm>
              <a:off x="2326288" y="2131960"/>
              <a:ext cx="635" cy="635"/>
            </a:xfrm>
            <a:custGeom>
              <a:avLst/>
              <a:gdLst/>
              <a:ahLst/>
              <a:cxnLst/>
              <a:rect l="l" t="t" r="r" b="b"/>
              <a:pathLst>
                <a:path w="635" h="635">
                  <a:moveTo>
                    <a:pt x="406" y="355"/>
                  </a:moveTo>
                  <a:lnTo>
                    <a:pt x="266" y="228"/>
                  </a:lnTo>
                  <a:lnTo>
                    <a:pt x="139" y="114"/>
                  </a:lnTo>
                  <a:lnTo>
                    <a:pt x="0" y="0"/>
                  </a:lnTo>
                </a:path>
              </a:pathLst>
            </a:custGeom>
            <a:ln w="3175">
              <a:solidFill>
                <a:srgbClr val="565658"/>
              </a:solidFill>
            </a:ln>
          </p:spPr>
          <p:txBody>
            <a:bodyPr wrap="square" lIns="0" tIns="0" rIns="0" bIns="0" rtlCol="0"/>
            <a:lstStyle/>
            <a:p/>
          </p:txBody>
        </p:sp>
        <p:sp>
          <p:nvSpPr>
            <p:cNvPr id="1509" name="object 1509" descr=""/>
            <p:cNvSpPr/>
            <p:nvPr/>
          </p:nvSpPr>
          <p:spPr>
            <a:xfrm>
              <a:off x="2319415" y="2140873"/>
              <a:ext cx="635" cy="635"/>
            </a:xfrm>
            <a:custGeom>
              <a:avLst/>
              <a:gdLst/>
              <a:ahLst/>
              <a:cxnLst/>
              <a:rect l="l" t="t" r="r" b="b"/>
              <a:pathLst>
                <a:path w="635" h="635">
                  <a:moveTo>
                    <a:pt x="0" y="0"/>
                  </a:moveTo>
                  <a:lnTo>
                    <a:pt x="203" y="127"/>
                  </a:lnTo>
                  <a:lnTo>
                    <a:pt x="495" y="304"/>
                  </a:lnTo>
                </a:path>
              </a:pathLst>
            </a:custGeom>
            <a:ln w="3175">
              <a:solidFill>
                <a:srgbClr val="565658"/>
              </a:solidFill>
            </a:ln>
          </p:spPr>
          <p:txBody>
            <a:bodyPr wrap="square" lIns="0" tIns="0" rIns="0" bIns="0" rtlCol="0"/>
            <a:lstStyle/>
            <a:p/>
          </p:txBody>
        </p:sp>
        <p:sp>
          <p:nvSpPr>
            <p:cNvPr id="1510" name="object 1510" descr=""/>
            <p:cNvSpPr/>
            <p:nvPr/>
          </p:nvSpPr>
          <p:spPr>
            <a:xfrm>
              <a:off x="2319679" y="2141194"/>
              <a:ext cx="635" cy="635"/>
            </a:xfrm>
            <a:custGeom>
              <a:avLst/>
              <a:gdLst/>
              <a:ahLst/>
              <a:cxnLst/>
              <a:rect l="l" t="t" r="r" b="b"/>
              <a:pathLst>
                <a:path w="635" h="635">
                  <a:moveTo>
                    <a:pt x="88" y="584"/>
                  </a:moveTo>
                  <a:lnTo>
                    <a:pt x="0" y="406"/>
                  </a:lnTo>
                  <a:lnTo>
                    <a:pt x="25" y="279"/>
                  </a:lnTo>
                  <a:lnTo>
                    <a:pt x="127" y="127"/>
                  </a:lnTo>
                  <a:lnTo>
                    <a:pt x="228" y="0"/>
                  </a:lnTo>
                </a:path>
              </a:pathLst>
            </a:custGeom>
            <a:ln w="3175">
              <a:solidFill>
                <a:srgbClr val="565658"/>
              </a:solidFill>
            </a:ln>
          </p:spPr>
          <p:txBody>
            <a:bodyPr wrap="square" lIns="0" tIns="0" rIns="0" bIns="0" rtlCol="0"/>
            <a:lstStyle/>
            <a:p/>
          </p:txBody>
        </p:sp>
        <p:sp>
          <p:nvSpPr>
            <p:cNvPr id="1511" name="object 1511" descr=""/>
            <p:cNvSpPr/>
            <p:nvPr/>
          </p:nvSpPr>
          <p:spPr>
            <a:xfrm>
              <a:off x="2437726" y="2254378"/>
              <a:ext cx="635" cy="635"/>
            </a:xfrm>
            <a:custGeom>
              <a:avLst/>
              <a:gdLst/>
              <a:ahLst/>
              <a:cxnLst/>
              <a:rect l="l" t="t" r="r" b="b"/>
              <a:pathLst>
                <a:path w="635" h="635">
                  <a:moveTo>
                    <a:pt x="0" y="622"/>
                  </a:moveTo>
                  <a:lnTo>
                    <a:pt x="63" y="457"/>
                  </a:lnTo>
                  <a:lnTo>
                    <a:pt x="76" y="228"/>
                  </a:lnTo>
                  <a:lnTo>
                    <a:pt x="88" y="0"/>
                  </a:lnTo>
                </a:path>
              </a:pathLst>
            </a:custGeom>
            <a:ln w="3175">
              <a:solidFill>
                <a:srgbClr val="565658"/>
              </a:solidFill>
            </a:ln>
          </p:spPr>
          <p:txBody>
            <a:bodyPr wrap="square" lIns="0" tIns="0" rIns="0" bIns="0" rtlCol="0"/>
            <a:lstStyle/>
            <a:p/>
          </p:txBody>
        </p:sp>
        <p:sp>
          <p:nvSpPr>
            <p:cNvPr id="1512" name="object 1512" descr=""/>
            <p:cNvSpPr/>
            <p:nvPr/>
          </p:nvSpPr>
          <p:spPr>
            <a:xfrm>
              <a:off x="2437812" y="2254383"/>
              <a:ext cx="635" cy="635"/>
            </a:xfrm>
            <a:custGeom>
              <a:avLst/>
              <a:gdLst/>
              <a:ahLst/>
              <a:cxnLst/>
              <a:rect l="l" t="t" r="r" b="b"/>
              <a:pathLst>
                <a:path w="635" h="635">
                  <a:moveTo>
                    <a:pt x="571" y="126"/>
                  </a:moveTo>
                  <a:lnTo>
                    <a:pt x="393" y="76"/>
                  </a:lnTo>
                  <a:lnTo>
                    <a:pt x="215" y="50"/>
                  </a:lnTo>
                  <a:lnTo>
                    <a:pt x="0" y="0"/>
                  </a:lnTo>
                </a:path>
              </a:pathLst>
            </a:custGeom>
            <a:ln w="3175">
              <a:solidFill>
                <a:srgbClr val="565658"/>
              </a:solidFill>
            </a:ln>
          </p:spPr>
          <p:txBody>
            <a:bodyPr wrap="square" lIns="0" tIns="0" rIns="0" bIns="0" rtlCol="0"/>
            <a:lstStyle/>
            <a:p/>
          </p:txBody>
        </p:sp>
        <p:sp>
          <p:nvSpPr>
            <p:cNvPr id="1513" name="object 1513" descr=""/>
            <p:cNvSpPr/>
            <p:nvPr/>
          </p:nvSpPr>
          <p:spPr>
            <a:xfrm>
              <a:off x="2291278" y="2307323"/>
              <a:ext cx="635" cy="635"/>
            </a:xfrm>
            <a:custGeom>
              <a:avLst/>
              <a:gdLst/>
              <a:ahLst/>
              <a:cxnLst/>
              <a:rect l="l" t="t" r="r" b="b"/>
              <a:pathLst>
                <a:path w="635" h="635">
                  <a:moveTo>
                    <a:pt x="584" y="622"/>
                  </a:moveTo>
                  <a:lnTo>
                    <a:pt x="558" y="393"/>
                  </a:lnTo>
                  <a:lnTo>
                    <a:pt x="558" y="215"/>
                  </a:lnTo>
                  <a:lnTo>
                    <a:pt x="558" y="76"/>
                  </a:lnTo>
                </a:path>
                <a:path w="635" h="635">
                  <a:moveTo>
                    <a:pt x="584" y="622"/>
                  </a:moveTo>
                  <a:lnTo>
                    <a:pt x="355" y="609"/>
                  </a:lnTo>
                  <a:lnTo>
                    <a:pt x="190" y="596"/>
                  </a:lnTo>
                  <a:lnTo>
                    <a:pt x="50" y="571"/>
                  </a:lnTo>
                </a:path>
              </a:pathLst>
            </a:custGeom>
            <a:ln w="3175">
              <a:solidFill>
                <a:srgbClr val="565658"/>
              </a:solidFill>
            </a:ln>
          </p:spPr>
          <p:txBody>
            <a:bodyPr wrap="square" lIns="0" tIns="0" rIns="0" bIns="0" rtlCol="0"/>
            <a:lstStyle/>
            <a:p/>
          </p:txBody>
        </p:sp>
        <p:sp>
          <p:nvSpPr>
            <p:cNvPr id="1514" name="object 1514" descr=""/>
            <p:cNvSpPr/>
            <p:nvPr/>
          </p:nvSpPr>
          <p:spPr>
            <a:xfrm>
              <a:off x="2302411" y="2215298"/>
              <a:ext cx="635" cy="635"/>
            </a:xfrm>
            <a:custGeom>
              <a:avLst/>
              <a:gdLst/>
              <a:ahLst/>
              <a:cxnLst/>
              <a:rect l="l" t="t" r="r" b="b"/>
              <a:pathLst>
                <a:path w="635" h="635">
                  <a:moveTo>
                    <a:pt x="25" y="622"/>
                  </a:moveTo>
                  <a:lnTo>
                    <a:pt x="0" y="380"/>
                  </a:lnTo>
                  <a:lnTo>
                    <a:pt x="0" y="215"/>
                  </a:lnTo>
                  <a:lnTo>
                    <a:pt x="0" y="63"/>
                  </a:lnTo>
                </a:path>
              </a:pathLst>
            </a:custGeom>
            <a:ln w="3175">
              <a:solidFill>
                <a:srgbClr val="565658"/>
              </a:solidFill>
            </a:ln>
          </p:spPr>
          <p:txBody>
            <a:bodyPr wrap="square" lIns="0" tIns="0" rIns="0" bIns="0" rtlCol="0"/>
            <a:lstStyle/>
            <a:p/>
          </p:txBody>
        </p:sp>
        <p:sp>
          <p:nvSpPr>
            <p:cNvPr id="1515" name="object 1515" descr=""/>
            <p:cNvSpPr/>
            <p:nvPr/>
          </p:nvSpPr>
          <p:spPr>
            <a:xfrm>
              <a:off x="2715262" y="2071065"/>
              <a:ext cx="5715" cy="635"/>
            </a:xfrm>
            <a:custGeom>
              <a:avLst/>
              <a:gdLst/>
              <a:ahLst/>
              <a:cxnLst/>
              <a:rect l="l" t="t" r="r" b="b"/>
              <a:pathLst>
                <a:path w="5714" h="635">
                  <a:moveTo>
                    <a:pt x="5206" y="101"/>
                  </a:moveTo>
                  <a:lnTo>
                    <a:pt x="4952" y="0"/>
                  </a:lnTo>
                  <a:lnTo>
                    <a:pt x="4102" y="0"/>
                  </a:lnTo>
                  <a:lnTo>
                    <a:pt x="2044" y="0"/>
                  </a:lnTo>
                  <a:lnTo>
                    <a:pt x="0" y="0"/>
                  </a:lnTo>
                </a:path>
              </a:pathLst>
            </a:custGeom>
            <a:ln w="3175">
              <a:solidFill>
                <a:srgbClr val="565658"/>
              </a:solidFill>
            </a:ln>
          </p:spPr>
          <p:txBody>
            <a:bodyPr wrap="square" lIns="0" tIns="0" rIns="0" bIns="0" rtlCol="0"/>
            <a:lstStyle/>
            <a:p/>
          </p:txBody>
        </p:sp>
        <p:sp>
          <p:nvSpPr>
            <p:cNvPr id="1516" name="object 1516" descr=""/>
            <p:cNvSpPr/>
            <p:nvPr/>
          </p:nvSpPr>
          <p:spPr>
            <a:xfrm>
              <a:off x="2292096" y="2246231"/>
              <a:ext cx="1270" cy="6350"/>
            </a:xfrm>
            <a:custGeom>
              <a:avLst/>
              <a:gdLst/>
              <a:ahLst/>
              <a:cxnLst/>
              <a:rect l="l" t="t" r="r" b="b"/>
              <a:pathLst>
                <a:path w="1269" h="6350">
                  <a:moveTo>
                    <a:pt x="1155" y="0"/>
                  </a:moveTo>
                  <a:lnTo>
                    <a:pt x="850" y="1066"/>
                  </a:lnTo>
                  <a:lnTo>
                    <a:pt x="482" y="3098"/>
                  </a:lnTo>
                  <a:lnTo>
                    <a:pt x="139" y="5130"/>
                  </a:lnTo>
                  <a:lnTo>
                    <a:pt x="0" y="5969"/>
                  </a:lnTo>
                  <a:lnTo>
                    <a:pt x="50" y="6223"/>
                  </a:lnTo>
                </a:path>
              </a:pathLst>
            </a:custGeom>
            <a:ln w="3175">
              <a:solidFill>
                <a:srgbClr val="565658"/>
              </a:solidFill>
            </a:ln>
          </p:spPr>
          <p:txBody>
            <a:bodyPr wrap="square" lIns="0" tIns="0" rIns="0" bIns="0" rtlCol="0"/>
            <a:lstStyle/>
            <a:p/>
          </p:txBody>
        </p:sp>
        <p:sp>
          <p:nvSpPr>
            <p:cNvPr id="1517" name="object 1517" descr=""/>
            <p:cNvSpPr/>
            <p:nvPr/>
          </p:nvSpPr>
          <p:spPr>
            <a:xfrm>
              <a:off x="2321499" y="2083959"/>
              <a:ext cx="635" cy="2540"/>
            </a:xfrm>
            <a:custGeom>
              <a:avLst/>
              <a:gdLst/>
              <a:ahLst/>
              <a:cxnLst/>
              <a:rect l="l" t="t" r="r" b="b"/>
              <a:pathLst>
                <a:path w="635" h="2539">
                  <a:moveTo>
                    <a:pt x="254" y="0"/>
                  </a:moveTo>
                  <a:lnTo>
                    <a:pt x="76" y="990"/>
                  </a:lnTo>
                  <a:lnTo>
                    <a:pt x="0" y="2108"/>
                  </a:lnTo>
                </a:path>
              </a:pathLst>
            </a:custGeom>
            <a:ln w="3175">
              <a:solidFill>
                <a:srgbClr val="565658"/>
              </a:solidFill>
            </a:ln>
          </p:spPr>
          <p:txBody>
            <a:bodyPr wrap="square" lIns="0" tIns="0" rIns="0" bIns="0" rtlCol="0"/>
            <a:lstStyle/>
            <a:p/>
          </p:txBody>
        </p:sp>
        <p:sp>
          <p:nvSpPr>
            <p:cNvPr id="1518" name="object 1518" descr=""/>
            <p:cNvSpPr/>
            <p:nvPr/>
          </p:nvSpPr>
          <p:spPr>
            <a:xfrm>
              <a:off x="2321434" y="2079810"/>
              <a:ext cx="1270" cy="6350"/>
            </a:xfrm>
            <a:custGeom>
              <a:avLst/>
              <a:gdLst/>
              <a:ahLst/>
              <a:cxnLst/>
              <a:rect l="l" t="t" r="r" b="b"/>
              <a:pathLst>
                <a:path w="1269" h="6350">
                  <a:moveTo>
                    <a:pt x="1155" y="0"/>
                  </a:moveTo>
                  <a:lnTo>
                    <a:pt x="863" y="1079"/>
                  </a:lnTo>
                  <a:lnTo>
                    <a:pt x="152" y="5130"/>
                  </a:lnTo>
                  <a:lnTo>
                    <a:pt x="0" y="5969"/>
                  </a:lnTo>
                  <a:lnTo>
                    <a:pt x="63" y="6248"/>
                  </a:lnTo>
                </a:path>
              </a:pathLst>
            </a:custGeom>
            <a:ln w="3175">
              <a:solidFill>
                <a:srgbClr val="565658"/>
              </a:solidFill>
            </a:ln>
          </p:spPr>
          <p:txBody>
            <a:bodyPr wrap="square" lIns="0" tIns="0" rIns="0" bIns="0" rtlCol="0"/>
            <a:lstStyle/>
            <a:p/>
          </p:txBody>
        </p:sp>
        <p:sp>
          <p:nvSpPr>
            <p:cNvPr id="1519" name="object 1519" descr=""/>
            <p:cNvSpPr/>
            <p:nvPr/>
          </p:nvSpPr>
          <p:spPr>
            <a:xfrm>
              <a:off x="2714144" y="2071065"/>
              <a:ext cx="6350" cy="635"/>
            </a:xfrm>
            <a:custGeom>
              <a:avLst/>
              <a:gdLst/>
              <a:ahLst/>
              <a:cxnLst/>
              <a:rect l="l" t="t" r="r" b="b"/>
              <a:pathLst>
                <a:path w="6350" h="635">
                  <a:moveTo>
                    <a:pt x="6324" y="101"/>
                  </a:moveTo>
                  <a:lnTo>
                    <a:pt x="5219" y="0"/>
                  </a:lnTo>
                  <a:lnTo>
                    <a:pt x="3162" y="0"/>
                  </a:lnTo>
                  <a:lnTo>
                    <a:pt x="1117" y="0"/>
                  </a:lnTo>
                  <a:lnTo>
                    <a:pt x="253" y="0"/>
                  </a:lnTo>
                  <a:lnTo>
                    <a:pt x="0" y="101"/>
                  </a:lnTo>
                </a:path>
              </a:pathLst>
            </a:custGeom>
            <a:ln w="3175">
              <a:solidFill>
                <a:srgbClr val="565658"/>
              </a:solidFill>
            </a:ln>
          </p:spPr>
          <p:txBody>
            <a:bodyPr wrap="square" lIns="0" tIns="0" rIns="0" bIns="0" rtlCol="0"/>
            <a:lstStyle/>
            <a:p/>
          </p:txBody>
        </p:sp>
        <p:sp>
          <p:nvSpPr>
            <p:cNvPr id="1520" name="object 1520" descr=""/>
            <p:cNvSpPr/>
            <p:nvPr/>
          </p:nvSpPr>
          <p:spPr>
            <a:xfrm>
              <a:off x="2437113" y="2907717"/>
              <a:ext cx="5080" cy="0"/>
            </a:xfrm>
            <a:custGeom>
              <a:avLst/>
              <a:gdLst/>
              <a:ahLst/>
              <a:cxnLst/>
              <a:rect l="l" t="t" r="r" b="b"/>
              <a:pathLst>
                <a:path w="5080" h="0">
                  <a:moveTo>
                    <a:pt x="0" y="0"/>
                  </a:moveTo>
                  <a:lnTo>
                    <a:pt x="2476" y="0"/>
                  </a:lnTo>
                  <a:lnTo>
                    <a:pt x="4457" y="0"/>
                  </a:lnTo>
                  <a:lnTo>
                    <a:pt x="4775" y="0"/>
                  </a:lnTo>
                </a:path>
              </a:pathLst>
            </a:custGeom>
            <a:ln w="3175">
              <a:solidFill>
                <a:srgbClr val="565658"/>
              </a:solidFill>
            </a:ln>
          </p:spPr>
          <p:txBody>
            <a:bodyPr wrap="square" lIns="0" tIns="0" rIns="0" bIns="0" rtlCol="0"/>
            <a:lstStyle/>
            <a:p/>
          </p:txBody>
        </p:sp>
        <p:sp>
          <p:nvSpPr>
            <p:cNvPr id="1521" name="object 1521" descr=""/>
            <p:cNvSpPr/>
            <p:nvPr/>
          </p:nvSpPr>
          <p:spPr>
            <a:xfrm>
              <a:off x="2423755" y="2249649"/>
              <a:ext cx="15875" cy="121920"/>
            </a:xfrm>
            <a:custGeom>
              <a:avLst/>
              <a:gdLst/>
              <a:ahLst/>
              <a:cxnLst/>
              <a:rect l="l" t="t" r="r" b="b"/>
              <a:pathLst>
                <a:path w="15875" h="121919">
                  <a:moveTo>
                    <a:pt x="0" y="121716"/>
                  </a:moveTo>
                  <a:lnTo>
                    <a:pt x="2171" y="82918"/>
                  </a:lnTo>
                  <a:lnTo>
                    <a:pt x="2222" y="82295"/>
                  </a:lnTo>
                  <a:lnTo>
                    <a:pt x="2273" y="81660"/>
                  </a:lnTo>
                  <a:lnTo>
                    <a:pt x="3365" y="71234"/>
                  </a:lnTo>
                  <a:lnTo>
                    <a:pt x="3365" y="71069"/>
                  </a:lnTo>
                  <a:lnTo>
                    <a:pt x="3378" y="70942"/>
                  </a:lnTo>
                  <a:lnTo>
                    <a:pt x="7632" y="40817"/>
                  </a:lnTo>
                  <a:lnTo>
                    <a:pt x="7886" y="38849"/>
                  </a:lnTo>
                  <a:lnTo>
                    <a:pt x="8178" y="37426"/>
                  </a:lnTo>
                  <a:lnTo>
                    <a:pt x="8255" y="37109"/>
                  </a:lnTo>
                  <a:lnTo>
                    <a:pt x="8280" y="36906"/>
                  </a:lnTo>
                  <a:lnTo>
                    <a:pt x="14109" y="7264"/>
                  </a:lnTo>
                  <a:lnTo>
                    <a:pt x="14173" y="7048"/>
                  </a:lnTo>
                  <a:lnTo>
                    <a:pt x="15824" y="0"/>
                  </a:lnTo>
                </a:path>
              </a:pathLst>
            </a:custGeom>
            <a:ln w="3175">
              <a:solidFill>
                <a:srgbClr val="565658"/>
              </a:solidFill>
            </a:ln>
          </p:spPr>
          <p:txBody>
            <a:bodyPr wrap="square" lIns="0" tIns="0" rIns="0" bIns="0" rtlCol="0"/>
            <a:lstStyle/>
            <a:p/>
          </p:txBody>
        </p:sp>
        <p:sp>
          <p:nvSpPr>
            <p:cNvPr id="1522" name="object 1522" descr=""/>
            <p:cNvSpPr/>
            <p:nvPr/>
          </p:nvSpPr>
          <p:spPr>
            <a:xfrm>
              <a:off x="2426034" y="2324521"/>
              <a:ext cx="635" cy="635"/>
            </a:xfrm>
            <a:custGeom>
              <a:avLst/>
              <a:gdLst/>
              <a:ahLst/>
              <a:cxnLst/>
              <a:rect l="l" t="t" r="r" b="b"/>
              <a:pathLst>
                <a:path w="635" h="635">
                  <a:moveTo>
                    <a:pt x="139" y="0"/>
                  </a:moveTo>
                  <a:lnTo>
                    <a:pt x="152" y="177"/>
                  </a:lnTo>
                  <a:lnTo>
                    <a:pt x="76" y="381"/>
                  </a:lnTo>
                  <a:lnTo>
                    <a:pt x="0" y="635"/>
                  </a:lnTo>
                </a:path>
              </a:pathLst>
            </a:custGeom>
            <a:ln w="3175">
              <a:solidFill>
                <a:srgbClr val="565658"/>
              </a:solidFill>
            </a:ln>
          </p:spPr>
          <p:txBody>
            <a:bodyPr wrap="square" lIns="0" tIns="0" rIns="0" bIns="0" rtlCol="0"/>
            <a:lstStyle/>
            <a:p/>
          </p:txBody>
        </p:sp>
        <p:sp>
          <p:nvSpPr>
            <p:cNvPr id="1523" name="object 1523" descr=""/>
            <p:cNvSpPr/>
            <p:nvPr/>
          </p:nvSpPr>
          <p:spPr>
            <a:xfrm>
              <a:off x="2419328" y="2325774"/>
              <a:ext cx="635" cy="635"/>
            </a:xfrm>
            <a:custGeom>
              <a:avLst/>
              <a:gdLst/>
              <a:ahLst/>
              <a:cxnLst/>
              <a:rect l="l" t="t" r="r" b="b"/>
              <a:pathLst>
                <a:path w="635" h="635">
                  <a:moveTo>
                    <a:pt x="0" y="0"/>
                  </a:moveTo>
                  <a:lnTo>
                    <a:pt x="25" y="190"/>
                  </a:lnTo>
                  <a:lnTo>
                    <a:pt x="63" y="355"/>
                  </a:lnTo>
                  <a:lnTo>
                    <a:pt x="101" y="596"/>
                  </a:lnTo>
                </a:path>
              </a:pathLst>
            </a:custGeom>
            <a:ln w="3175">
              <a:solidFill>
                <a:srgbClr val="565658"/>
              </a:solidFill>
            </a:ln>
          </p:spPr>
          <p:txBody>
            <a:bodyPr wrap="square" lIns="0" tIns="0" rIns="0" bIns="0" rtlCol="0"/>
            <a:lstStyle/>
            <a:p/>
          </p:txBody>
        </p:sp>
        <p:sp>
          <p:nvSpPr>
            <p:cNvPr id="1524" name="object 1524" descr=""/>
            <p:cNvSpPr/>
            <p:nvPr/>
          </p:nvSpPr>
          <p:spPr>
            <a:xfrm>
              <a:off x="2661273" y="2071065"/>
              <a:ext cx="6350" cy="635"/>
            </a:xfrm>
            <a:custGeom>
              <a:avLst/>
              <a:gdLst/>
              <a:ahLst/>
              <a:cxnLst/>
              <a:rect l="l" t="t" r="r" b="b"/>
              <a:pathLst>
                <a:path w="6350" h="635">
                  <a:moveTo>
                    <a:pt x="6337" y="101"/>
                  </a:moveTo>
                  <a:lnTo>
                    <a:pt x="5232" y="0"/>
                  </a:lnTo>
                  <a:lnTo>
                    <a:pt x="3174" y="0"/>
                  </a:lnTo>
                  <a:lnTo>
                    <a:pt x="1117" y="0"/>
                  </a:lnTo>
                  <a:lnTo>
                    <a:pt x="266" y="0"/>
                  </a:lnTo>
                  <a:lnTo>
                    <a:pt x="0" y="101"/>
                  </a:lnTo>
                </a:path>
              </a:pathLst>
            </a:custGeom>
            <a:ln w="3175">
              <a:solidFill>
                <a:srgbClr val="565658"/>
              </a:solidFill>
            </a:ln>
          </p:spPr>
          <p:txBody>
            <a:bodyPr wrap="square" lIns="0" tIns="0" rIns="0" bIns="0" rtlCol="0"/>
            <a:lstStyle/>
            <a:p/>
          </p:txBody>
        </p:sp>
        <p:sp>
          <p:nvSpPr>
            <p:cNvPr id="1525" name="object 1525" descr=""/>
            <p:cNvSpPr/>
            <p:nvPr/>
          </p:nvSpPr>
          <p:spPr>
            <a:xfrm>
              <a:off x="2418566" y="2334369"/>
              <a:ext cx="635" cy="635"/>
            </a:xfrm>
            <a:custGeom>
              <a:avLst/>
              <a:gdLst/>
              <a:ahLst/>
              <a:cxnLst/>
              <a:rect l="l" t="t" r="r" b="b"/>
              <a:pathLst>
                <a:path w="635" h="635">
                  <a:moveTo>
                    <a:pt x="215" y="0"/>
                  </a:moveTo>
                  <a:lnTo>
                    <a:pt x="126" y="228"/>
                  </a:lnTo>
                  <a:lnTo>
                    <a:pt x="76" y="393"/>
                  </a:lnTo>
                  <a:lnTo>
                    <a:pt x="0" y="546"/>
                  </a:lnTo>
                </a:path>
              </a:pathLst>
            </a:custGeom>
            <a:ln w="3175">
              <a:solidFill>
                <a:srgbClr val="565658"/>
              </a:solidFill>
            </a:ln>
          </p:spPr>
          <p:txBody>
            <a:bodyPr wrap="square" lIns="0" tIns="0" rIns="0" bIns="0" rtlCol="0"/>
            <a:lstStyle/>
            <a:p/>
          </p:txBody>
        </p:sp>
        <p:sp>
          <p:nvSpPr>
            <p:cNvPr id="1526" name="object 1526" descr=""/>
            <p:cNvSpPr/>
            <p:nvPr/>
          </p:nvSpPr>
          <p:spPr>
            <a:xfrm>
              <a:off x="2431742" y="2251341"/>
              <a:ext cx="635" cy="635"/>
            </a:xfrm>
            <a:custGeom>
              <a:avLst/>
              <a:gdLst/>
              <a:ahLst/>
              <a:cxnLst/>
              <a:rect l="l" t="t" r="r" b="b"/>
              <a:pathLst>
                <a:path w="635" h="635">
                  <a:moveTo>
                    <a:pt x="279" y="0"/>
                  </a:moveTo>
                  <a:lnTo>
                    <a:pt x="177" y="215"/>
                  </a:lnTo>
                  <a:lnTo>
                    <a:pt x="63" y="368"/>
                  </a:lnTo>
                  <a:lnTo>
                    <a:pt x="0" y="533"/>
                  </a:lnTo>
                </a:path>
              </a:pathLst>
            </a:custGeom>
            <a:ln w="3175">
              <a:solidFill>
                <a:srgbClr val="565658"/>
              </a:solidFill>
            </a:ln>
          </p:spPr>
          <p:txBody>
            <a:bodyPr wrap="square" lIns="0" tIns="0" rIns="0" bIns="0" rtlCol="0"/>
            <a:lstStyle/>
            <a:p/>
          </p:txBody>
        </p:sp>
        <p:sp>
          <p:nvSpPr>
            <p:cNvPr id="1527" name="object 1527" descr=""/>
            <p:cNvSpPr/>
            <p:nvPr/>
          </p:nvSpPr>
          <p:spPr>
            <a:xfrm>
              <a:off x="2432902" y="2251800"/>
              <a:ext cx="635" cy="635"/>
            </a:xfrm>
            <a:custGeom>
              <a:avLst/>
              <a:gdLst/>
              <a:ahLst/>
              <a:cxnLst/>
              <a:rect l="l" t="t" r="r" b="b"/>
              <a:pathLst>
                <a:path w="635" h="635">
                  <a:moveTo>
                    <a:pt x="0" y="0"/>
                  </a:moveTo>
                  <a:lnTo>
                    <a:pt x="571" y="304"/>
                  </a:lnTo>
                </a:path>
              </a:pathLst>
            </a:custGeom>
            <a:ln w="3175">
              <a:solidFill>
                <a:srgbClr val="565658"/>
              </a:solidFill>
            </a:ln>
          </p:spPr>
          <p:txBody>
            <a:bodyPr wrap="square" lIns="0" tIns="0" rIns="0" bIns="0" rtlCol="0"/>
            <a:lstStyle/>
            <a:p/>
          </p:txBody>
        </p:sp>
        <p:sp>
          <p:nvSpPr>
            <p:cNvPr id="1528" name="object 1528" descr=""/>
            <p:cNvSpPr/>
            <p:nvPr/>
          </p:nvSpPr>
          <p:spPr>
            <a:xfrm>
              <a:off x="2433993" y="2252389"/>
              <a:ext cx="635" cy="635"/>
            </a:xfrm>
            <a:custGeom>
              <a:avLst/>
              <a:gdLst/>
              <a:ahLst/>
              <a:cxnLst/>
              <a:rect l="l" t="t" r="r" b="b"/>
              <a:pathLst>
                <a:path w="635" h="635">
                  <a:moveTo>
                    <a:pt x="0" y="0"/>
                  </a:moveTo>
                  <a:lnTo>
                    <a:pt x="558" y="279"/>
                  </a:lnTo>
                </a:path>
              </a:pathLst>
            </a:custGeom>
            <a:ln w="3175">
              <a:solidFill>
                <a:srgbClr val="565658"/>
              </a:solidFill>
            </a:ln>
          </p:spPr>
          <p:txBody>
            <a:bodyPr wrap="square" lIns="0" tIns="0" rIns="0" bIns="0" rtlCol="0"/>
            <a:lstStyle/>
            <a:p/>
          </p:txBody>
        </p:sp>
        <p:sp>
          <p:nvSpPr>
            <p:cNvPr id="1529" name="object 1529" descr=""/>
            <p:cNvSpPr/>
            <p:nvPr/>
          </p:nvSpPr>
          <p:spPr>
            <a:xfrm>
              <a:off x="2435748" y="2253295"/>
              <a:ext cx="2540" cy="1270"/>
            </a:xfrm>
            <a:custGeom>
              <a:avLst/>
              <a:gdLst/>
              <a:ahLst/>
              <a:cxnLst/>
              <a:rect l="l" t="t" r="r" b="b"/>
              <a:pathLst>
                <a:path w="2539" h="1269">
                  <a:moveTo>
                    <a:pt x="0" y="0"/>
                  </a:moveTo>
                  <a:lnTo>
                    <a:pt x="2070" y="1092"/>
                  </a:lnTo>
                </a:path>
              </a:pathLst>
            </a:custGeom>
            <a:ln w="3175">
              <a:solidFill>
                <a:srgbClr val="565658"/>
              </a:solidFill>
            </a:ln>
          </p:spPr>
          <p:txBody>
            <a:bodyPr wrap="square" lIns="0" tIns="0" rIns="0" bIns="0" rtlCol="0"/>
            <a:lstStyle/>
            <a:p/>
          </p:txBody>
        </p:sp>
        <p:sp>
          <p:nvSpPr>
            <p:cNvPr id="1530" name="object 1530" descr=""/>
            <p:cNvSpPr/>
            <p:nvPr/>
          </p:nvSpPr>
          <p:spPr>
            <a:xfrm>
              <a:off x="2304482" y="2216726"/>
              <a:ext cx="4445" cy="1905"/>
            </a:xfrm>
            <a:custGeom>
              <a:avLst/>
              <a:gdLst/>
              <a:ahLst/>
              <a:cxnLst/>
              <a:rect l="l" t="t" r="r" b="b"/>
              <a:pathLst>
                <a:path w="4444" h="1905">
                  <a:moveTo>
                    <a:pt x="3987" y="1587"/>
                  </a:moveTo>
                  <a:lnTo>
                    <a:pt x="0" y="0"/>
                  </a:lnTo>
                </a:path>
              </a:pathLst>
            </a:custGeom>
            <a:ln w="3175">
              <a:solidFill>
                <a:srgbClr val="565658"/>
              </a:solidFill>
            </a:ln>
          </p:spPr>
          <p:txBody>
            <a:bodyPr wrap="square" lIns="0" tIns="0" rIns="0" bIns="0" rtlCol="0"/>
            <a:lstStyle/>
            <a:p/>
          </p:txBody>
        </p:sp>
        <p:sp>
          <p:nvSpPr>
            <p:cNvPr id="1531" name="object 1531" descr=""/>
            <p:cNvSpPr/>
            <p:nvPr/>
          </p:nvSpPr>
          <p:spPr>
            <a:xfrm>
              <a:off x="2303334" y="2216262"/>
              <a:ext cx="635" cy="635"/>
            </a:xfrm>
            <a:custGeom>
              <a:avLst/>
              <a:gdLst/>
              <a:ahLst/>
              <a:cxnLst/>
              <a:rect l="l" t="t" r="r" b="b"/>
              <a:pathLst>
                <a:path w="635" h="635">
                  <a:moveTo>
                    <a:pt x="558" y="228"/>
                  </a:moveTo>
                  <a:lnTo>
                    <a:pt x="0" y="0"/>
                  </a:lnTo>
                </a:path>
              </a:pathLst>
            </a:custGeom>
            <a:ln w="3175">
              <a:solidFill>
                <a:srgbClr val="565658"/>
              </a:solidFill>
            </a:ln>
          </p:spPr>
          <p:txBody>
            <a:bodyPr wrap="square" lIns="0" tIns="0" rIns="0" bIns="0" rtlCol="0"/>
            <a:lstStyle/>
            <a:p/>
          </p:txBody>
        </p:sp>
        <p:sp>
          <p:nvSpPr>
            <p:cNvPr id="1532" name="object 1532" descr=""/>
            <p:cNvSpPr/>
            <p:nvPr/>
          </p:nvSpPr>
          <p:spPr>
            <a:xfrm>
              <a:off x="2308470" y="2217780"/>
              <a:ext cx="635" cy="635"/>
            </a:xfrm>
            <a:custGeom>
              <a:avLst/>
              <a:gdLst/>
              <a:ahLst/>
              <a:cxnLst/>
              <a:rect l="l" t="t" r="r" b="b"/>
              <a:pathLst>
                <a:path w="635" h="635">
                  <a:moveTo>
                    <a:pt x="0" y="533"/>
                  </a:moveTo>
                  <a:lnTo>
                    <a:pt x="88" y="317"/>
                  </a:lnTo>
                  <a:lnTo>
                    <a:pt x="165" y="165"/>
                  </a:lnTo>
                  <a:lnTo>
                    <a:pt x="215" y="12"/>
                  </a:lnTo>
                </a:path>
              </a:pathLst>
            </a:custGeom>
            <a:ln w="3175">
              <a:solidFill>
                <a:srgbClr val="565658"/>
              </a:solidFill>
            </a:ln>
          </p:spPr>
          <p:txBody>
            <a:bodyPr wrap="square" lIns="0" tIns="0" rIns="0" bIns="0" rtlCol="0"/>
            <a:lstStyle/>
            <a:p/>
          </p:txBody>
        </p:sp>
        <p:sp>
          <p:nvSpPr>
            <p:cNvPr id="1533" name="object 1533" descr=""/>
            <p:cNvSpPr/>
            <p:nvPr/>
          </p:nvSpPr>
          <p:spPr>
            <a:xfrm>
              <a:off x="2297990" y="2309551"/>
              <a:ext cx="635" cy="635"/>
            </a:xfrm>
            <a:custGeom>
              <a:avLst/>
              <a:gdLst/>
              <a:ahLst/>
              <a:cxnLst/>
              <a:rect l="l" t="t" r="r" b="b"/>
              <a:pathLst>
                <a:path w="635" h="635">
                  <a:moveTo>
                    <a:pt x="0" y="571"/>
                  </a:moveTo>
                  <a:lnTo>
                    <a:pt x="76" y="342"/>
                  </a:lnTo>
                  <a:lnTo>
                    <a:pt x="152" y="177"/>
                  </a:lnTo>
                  <a:lnTo>
                    <a:pt x="190" y="38"/>
                  </a:lnTo>
                </a:path>
              </a:pathLst>
            </a:custGeom>
            <a:ln w="3175">
              <a:solidFill>
                <a:srgbClr val="565658"/>
              </a:solidFill>
            </a:ln>
          </p:spPr>
          <p:txBody>
            <a:bodyPr wrap="square" lIns="0" tIns="0" rIns="0" bIns="0" rtlCol="0"/>
            <a:lstStyle/>
            <a:p/>
          </p:txBody>
        </p:sp>
        <p:sp>
          <p:nvSpPr>
            <p:cNvPr id="1534" name="object 1534" descr=""/>
            <p:cNvSpPr/>
            <p:nvPr/>
          </p:nvSpPr>
          <p:spPr>
            <a:xfrm>
              <a:off x="2433750" y="2242906"/>
              <a:ext cx="635" cy="635"/>
            </a:xfrm>
            <a:custGeom>
              <a:avLst/>
              <a:gdLst/>
              <a:ahLst/>
              <a:cxnLst/>
              <a:rect l="l" t="t" r="r" b="b"/>
              <a:pathLst>
                <a:path w="635" h="635">
                  <a:moveTo>
                    <a:pt x="38" y="596"/>
                  </a:moveTo>
                  <a:lnTo>
                    <a:pt x="12" y="355"/>
                  </a:lnTo>
                  <a:lnTo>
                    <a:pt x="0" y="177"/>
                  </a:lnTo>
                  <a:lnTo>
                    <a:pt x="0" y="0"/>
                  </a:lnTo>
                </a:path>
              </a:pathLst>
            </a:custGeom>
            <a:ln w="3175">
              <a:solidFill>
                <a:srgbClr val="565658"/>
              </a:solidFill>
            </a:ln>
          </p:spPr>
          <p:txBody>
            <a:bodyPr wrap="square" lIns="0" tIns="0" rIns="0" bIns="0" rtlCol="0"/>
            <a:lstStyle/>
            <a:p/>
          </p:txBody>
        </p:sp>
        <p:sp>
          <p:nvSpPr>
            <p:cNvPr id="1535" name="object 1535" descr=""/>
            <p:cNvSpPr/>
            <p:nvPr/>
          </p:nvSpPr>
          <p:spPr>
            <a:xfrm>
              <a:off x="2290801" y="2318556"/>
              <a:ext cx="4445" cy="1270"/>
            </a:xfrm>
            <a:custGeom>
              <a:avLst/>
              <a:gdLst/>
              <a:ahLst/>
              <a:cxnLst/>
              <a:rect l="l" t="t" r="r" b="b"/>
              <a:pathLst>
                <a:path w="4444" h="1269">
                  <a:moveTo>
                    <a:pt x="0" y="787"/>
                  </a:moveTo>
                  <a:lnTo>
                    <a:pt x="4318" y="0"/>
                  </a:lnTo>
                </a:path>
              </a:pathLst>
            </a:custGeom>
            <a:ln w="3175">
              <a:solidFill>
                <a:srgbClr val="565658"/>
              </a:solidFill>
            </a:ln>
          </p:spPr>
          <p:txBody>
            <a:bodyPr wrap="square" lIns="0" tIns="0" rIns="0" bIns="0" rtlCol="0"/>
            <a:lstStyle/>
            <a:p/>
          </p:txBody>
        </p:sp>
        <p:sp>
          <p:nvSpPr>
            <p:cNvPr id="1536" name="object 1536" descr=""/>
            <p:cNvSpPr/>
            <p:nvPr/>
          </p:nvSpPr>
          <p:spPr>
            <a:xfrm>
              <a:off x="2295738" y="2318133"/>
              <a:ext cx="1905" cy="635"/>
            </a:xfrm>
            <a:custGeom>
              <a:avLst/>
              <a:gdLst/>
              <a:ahLst/>
              <a:cxnLst/>
              <a:rect l="l" t="t" r="r" b="b"/>
              <a:pathLst>
                <a:path w="1905" h="635">
                  <a:moveTo>
                    <a:pt x="0" y="304"/>
                  </a:moveTo>
                  <a:lnTo>
                    <a:pt x="1625" y="0"/>
                  </a:lnTo>
                </a:path>
              </a:pathLst>
            </a:custGeom>
            <a:ln w="3175">
              <a:solidFill>
                <a:srgbClr val="565658"/>
              </a:solidFill>
            </a:ln>
          </p:spPr>
          <p:txBody>
            <a:bodyPr wrap="square" lIns="0" tIns="0" rIns="0" bIns="0" rtlCol="0"/>
            <a:lstStyle/>
            <a:p/>
          </p:txBody>
        </p:sp>
        <p:sp>
          <p:nvSpPr>
            <p:cNvPr id="1537" name="object 1537" descr=""/>
            <p:cNvSpPr/>
            <p:nvPr/>
          </p:nvSpPr>
          <p:spPr>
            <a:xfrm>
              <a:off x="2445068" y="2156531"/>
              <a:ext cx="635" cy="635"/>
            </a:xfrm>
            <a:custGeom>
              <a:avLst/>
              <a:gdLst/>
              <a:ahLst/>
              <a:cxnLst/>
              <a:rect l="l" t="t" r="r" b="b"/>
              <a:pathLst>
                <a:path w="635" h="635">
                  <a:moveTo>
                    <a:pt x="0" y="0"/>
                  </a:moveTo>
                  <a:lnTo>
                    <a:pt x="38" y="241"/>
                  </a:lnTo>
                  <a:lnTo>
                    <a:pt x="63" y="406"/>
                  </a:lnTo>
                  <a:lnTo>
                    <a:pt x="101" y="533"/>
                  </a:lnTo>
                </a:path>
              </a:pathLst>
            </a:custGeom>
            <a:ln w="3175">
              <a:solidFill>
                <a:srgbClr val="565658"/>
              </a:solidFill>
            </a:ln>
          </p:spPr>
          <p:txBody>
            <a:bodyPr wrap="square" lIns="0" tIns="0" rIns="0" bIns="0" rtlCol="0"/>
            <a:lstStyle/>
            <a:p/>
          </p:txBody>
        </p:sp>
        <p:sp>
          <p:nvSpPr>
            <p:cNvPr id="1538" name="object 1538" descr=""/>
            <p:cNvSpPr/>
            <p:nvPr/>
          </p:nvSpPr>
          <p:spPr>
            <a:xfrm>
              <a:off x="2298214" y="2399597"/>
              <a:ext cx="635" cy="635"/>
            </a:xfrm>
            <a:custGeom>
              <a:avLst/>
              <a:gdLst/>
              <a:ahLst/>
              <a:cxnLst/>
              <a:rect l="l" t="t" r="r" b="b"/>
              <a:pathLst>
                <a:path w="635" h="635">
                  <a:moveTo>
                    <a:pt x="165" y="571"/>
                  </a:moveTo>
                  <a:lnTo>
                    <a:pt x="101" y="342"/>
                  </a:lnTo>
                  <a:lnTo>
                    <a:pt x="38" y="152"/>
                  </a:lnTo>
                  <a:lnTo>
                    <a:pt x="0" y="0"/>
                  </a:lnTo>
                </a:path>
              </a:pathLst>
            </a:custGeom>
            <a:ln w="3175">
              <a:solidFill>
                <a:srgbClr val="565658"/>
              </a:solidFill>
            </a:ln>
          </p:spPr>
          <p:txBody>
            <a:bodyPr wrap="square" lIns="0" tIns="0" rIns="0" bIns="0" rtlCol="0"/>
            <a:lstStyle/>
            <a:p/>
          </p:txBody>
        </p:sp>
        <p:sp>
          <p:nvSpPr>
            <p:cNvPr id="1539" name="object 1539" descr=""/>
            <p:cNvSpPr/>
            <p:nvPr/>
          </p:nvSpPr>
          <p:spPr>
            <a:xfrm>
              <a:off x="2307531" y="2226293"/>
              <a:ext cx="635" cy="635"/>
            </a:xfrm>
            <a:custGeom>
              <a:avLst/>
              <a:gdLst/>
              <a:ahLst/>
              <a:cxnLst/>
              <a:rect l="l" t="t" r="r" b="b"/>
              <a:pathLst>
                <a:path w="635" h="635">
                  <a:moveTo>
                    <a:pt x="88" y="584"/>
                  </a:moveTo>
                  <a:lnTo>
                    <a:pt x="63" y="406"/>
                  </a:lnTo>
                  <a:lnTo>
                    <a:pt x="25" y="228"/>
                  </a:lnTo>
                  <a:lnTo>
                    <a:pt x="0" y="0"/>
                  </a:lnTo>
                </a:path>
              </a:pathLst>
            </a:custGeom>
            <a:ln w="3175">
              <a:solidFill>
                <a:srgbClr val="565658"/>
              </a:solidFill>
            </a:ln>
          </p:spPr>
          <p:txBody>
            <a:bodyPr wrap="square" lIns="0" tIns="0" rIns="0" bIns="0" rtlCol="0"/>
            <a:lstStyle/>
            <a:p/>
          </p:txBody>
        </p:sp>
        <p:sp>
          <p:nvSpPr>
            <p:cNvPr id="1540" name="object 1540" descr=""/>
            <p:cNvSpPr/>
            <p:nvPr/>
          </p:nvSpPr>
          <p:spPr>
            <a:xfrm>
              <a:off x="2330409" y="2136512"/>
              <a:ext cx="635" cy="635"/>
            </a:xfrm>
            <a:custGeom>
              <a:avLst/>
              <a:gdLst/>
              <a:ahLst/>
              <a:cxnLst/>
              <a:rect l="l" t="t" r="r" b="b"/>
              <a:pathLst>
                <a:path w="635" h="635">
                  <a:moveTo>
                    <a:pt x="0" y="368"/>
                  </a:moveTo>
                  <a:lnTo>
                    <a:pt x="190" y="215"/>
                  </a:lnTo>
                  <a:lnTo>
                    <a:pt x="317" y="114"/>
                  </a:lnTo>
                  <a:lnTo>
                    <a:pt x="444" y="0"/>
                  </a:lnTo>
                </a:path>
              </a:pathLst>
            </a:custGeom>
            <a:ln w="3175">
              <a:solidFill>
                <a:srgbClr val="565658"/>
              </a:solidFill>
            </a:ln>
          </p:spPr>
          <p:txBody>
            <a:bodyPr wrap="square" lIns="0" tIns="0" rIns="0" bIns="0" rtlCol="0"/>
            <a:lstStyle/>
            <a:p/>
          </p:txBody>
        </p:sp>
        <p:sp>
          <p:nvSpPr>
            <p:cNvPr id="1541" name="object 1541" descr=""/>
            <p:cNvSpPr/>
            <p:nvPr/>
          </p:nvSpPr>
          <p:spPr>
            <a:xfrm>
              <a:off x="2325504" y="2143397"/>
              <a:ext cx="635" cy="635"/>
            </a:xfrm>
            <a:custGeom>
              <a:avLst/>
              <a:gdLst/>
              <a:ahLst/>
              <a:cxnLst/>
              <a:rect l="l" t="t" r="r" b="b"/>
              <a:pathLst>
                <a:path w="635" h="635">
                  <a:moveTo>
                    <a:pt x="0" y="558"/>
                  </a:moveTo>
                  <a:lnTo>
                    <a:pt x="50" y="380"/>
                  </a:lnTo>
                  <a:lnTo>
                    <a:pt x="127" y="215"/>
                  </a:lnTo>
                  <a:lnTo>
                    <a:pt x="215" y="0"/>
                  </a:lnTo>
                </a:path>
              </a:pathLst>
            </a:custGeom>
            <a:ln w="3175">
              <a:solidFill>
                <a:srgbClr val="565658"/>
              </a:solidFill>
            </a:ln>
          </p:spPr>
          <p:txBody>
            <a:bodyPr wrap="square" lIns="0" tIns="0" rIns="0" bIns="0" rtlCol="0"/>
            <a:lstStyle/>
            <a:p/>
          </p:txBody>
        </p:sp>
        <p:sp>
          <p:nvSpPr>
            <p:cNvPr id="1542" name="object 1542" descr=""/>
            <p:cNvSpPr/>
            <p:nvPr/>
          </p:nvSpPr>
          <p:spPr>
            <a:xfrm>
              <a:off x="2297436" y="2318521"/>
              <a:ext cx="635" cy="635"/>
            </a:xfrm>
            <a:custGeom>
              <a:avLst/>
              <a:gdLst/>
              <a:ahLst/>
              <a:cxnLst/>
              <a:rect l="l" t="t" r="r" b="b"/>
              <a:pathLst>
                <a:path w="635" h="635">
                  <a:moveTo>
                    <a:pt x="38" y="190"/>
                  </a:moveTo>
                  <a:lnTo>
                    <a:pt x="38" y="139"/>
                  </a:lnTo>
                  <a:lnTo>
                    <a:pt x="0" y="0"/>
                  </a:lnTo>
                </a:path>
              </a:pathLst>
            </a:custGeom>
            <a:ln w="3175">
              <a:solidFill>
                <a:srgbClr val="565658"/>
              </a:solidFill>
            </a:ln>
          </p:spPr>
          <p:txBody>
            <a:bodyPr wrap="square" lIns="0" tIns="0" rIns="0" bIns="0" rtlCol="0"/>
            <a:lstStyle/>
            <a:p/>
          </p:txBody>
        </p:sp>
        <p:sp>
          <p:nvSpPr>
            <p:cNvPr id="1543" name="object 1543" descr=""/>
            <p:cNvSpPr/>
            <p:nvPr/>
          </p:nvSpPr>
          <p:spPr>
            <a:xfrm>
              <a:off x="2991112" y="2165578"/>
              <a:ext cx="0" cy="6350"/>
            </a:xfrm>
            <a:custGeom>
              <a:avLst/>
              <a:gdLst/>
              <a:ahLst/>
              <a:cxnLst/>
              <a:rect l="l" t="t" r="r" b="b"/>
              <a:pathLst>
                <a:path w="0" h="6350">
                  <a:moveTo>
                    <a:pt x="0" y="0"/>
                  </a:moveTo>
                  <a:lnTo>
                    <a:pt x="0" y="6184"/>
                  </a:lnTo>
                </a:path>
              </a:pathLst>
            </a:custGeom>
            <a:ln w="3175">
              <a:solidFill>
                <a:srgbClr val="565658"/>
              </a:solidFill>
            </a:ln>
          </p:spPr>
          <p:txBody>
            <a:bodyPr wrap="square" lIns="0" tIns="0" rIns="0" bIns="0" rtlCol="0"/>
            <a:lstStyle/>
            <a:p/>
          </p:txBody>
        </p:sp>
        <p:sp>
          <p:nvSpPr>
            <p:cNvPr id="1544" name="object 1544" descr=""/>
            <p:cNvSpPr/>
            <p:nvPr/>
          </p:nvSpPr>
          <p:spPr>
            <a:xfrm>
              <a:off x="2991472" y="2165808"/>
              <a:ext cx="0" cy="5715"/>
            </a:xfrm>
            <a:custGeom>
              <a:avLst/>
              <a:gdLst/>
              <a:ahLst/>
              <a:cxnLst/>
              <a:rect l="l" t="t" r="r" b="b"/>
              <a:pathLst>
                <a:path w="0" h="5714">
                  <a:moveTo>
                    <a:pt x="0" y="0"/>
                  </a:moveTo>
                  <a:lnTo>
                    <a:pt x="0" y="5626"/>
                  </a:lnTo>
                </a:path>
              </a:pathLst>
            </a:custGeom>
            <a:ln w="3175">
              <a:solidFill>
                <a:srgbClr val="565658"/>
              </a:solidFill>
            </a:ln>
          </p:spPr>
          <p:txBody>
            <a:bodyPr wrap="square" lIns="0" tIns="0" rIns="0" bIns="0" rtlCol="0"/>
            <a:lstStyle/>
            <a:p/>
          </p:txBody>
        </p:sp>
        <p:sp>
          <p:nvSpPr>
            <p:cNvPr id="1545" name="object 1545" descr=""/>
            <p:cNvSpPr/>
            <p:nvPr/>
          </p:nvSpPr>
          <p:spPr>
            <a:xfrm>
              <a:off x="2987907" y="2171657"/>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1546" name="object 1546" descr=""/>
            <p:cNvSpPr/>
            <p:nvPr/>
          </p:nvSpPr>
          <p:spPr>
            <a:xfrm>
              <a:off x="2987899" y="2165578"/>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547" name="object 1547" descr=""/>
            <p:cNvSpPr/>
            <p:nvPr/>
          </p:nvSpPr>
          <p:spPr>
            <a:xfrm>
              <a:off x="2128908" y="2962733"/>
              <a:ext cx="0" cy="8255"/>
            </a:xfrm>
            <a:custGeom>
              <a:avLst/>
              <a:gdLst/>
              <a:ahLst/>
              <a:cxnLst/>
              <a:rect l="l" t="t" r="r" b="b"/>
              <a:pathLst>
                <a:path w="0" h="8255">
                  <a:moveTo>
                    <a:pt x="0" y="0"/>
                  </a:moveTo>
                  <a:lnTo>
                    <a:pt x="0" y="7708"/>
                  </a:lnTo>
                </a:path>
              </a:pathLst>
            </a:custGeom>
            <a:ln w="3175">
              <a:solidFill>
                <a:srgbClr val="565658"/>
              </a:solidFill>
            </a:ln>
          </p:spPr>
          <p:txBody>
            <a:bodyPr wrap="square" lIns="0" tIns="0" rIns="0" bIns="0" rtlCol="0"/>
            <a:lstStyle/>
            <a:p/>
          </p:txBody>
        </p:sp>
        <p:sp>
          <p:nvSpPr>
            <p:cNvPr id="1548" name="object 1548" descr=""/>
            <p:cNvSpPr/>
            <p:nvPr/>
          </p:nvSpPr>
          <p:spPr>
            <a:xfrm>
              <a:off x="2128908" y="2971415"/>
              <a:ext cx="0" cy="6985"/>
            </a:xfrm>
            <a:custGeom>
              <a:avLst/>
              <a:gdLst/>
              <a:ahLst/>
              <a:cxnLst/>
              <a:rect l="l" t="t" r="r" b="b"/>
              <a:pathLst>
                <a:path w="0" h="6985">
                  <a:moveTo>
                    <a:pt x="0" y="0"/>
                  </a:moveTo>
                  <a:lnTo>
                    <a:pt x="0" y="6756"/>
                  </a:lnTo>
                </a:path>
              </a:pathLst>
            </a:custGeom>
            <a:ln w="3175">
              <a:solidFill>
                <a:srgbClr val="565658"/>
              </a:solidFill>
            </a:ln>
          </p:spPr>
          <p:txBody>
            <a:bodyPr wrap="square" lIns="0" tIns="0" rIns="0" bIns="0" rtlCol="0"/>
            <a:lstStyle/>
            <a:p/>
          </p:txBody>
        </p:sp>
        <p:sp>
          <p:nvSpPr>
            <p:cNvPr id="1549" name="object 1549" descr=""/>
            <p:cNvSpPr/>
            <p:nvPr/>
          </p:nvSpPr>
          <p:spPr>
            <a:xfrm>
              <a:off x="2121603" y="2963514"/>
              <a:ext cx="0" cy="8890"/>
            </a:xfrm>
            <a:custGeom>
              <a:avLst/>
              <a:gdLst/>
              <a:ahLst/>
              <a:cxnLst/>
              <a:rect l="l" t="t" r="r" b="b"/>
              <a:pathLst>
                <a:path w="0" h="8889">
                  <a:moveTo>
                    <a:pt x="0" y="0"/>
                  </a:moveTo>
                  <a:lnTo>
                    <a:pt x="0" y="8445"/>
                  </a:lnTo>
                </a:path>
              </a:pathLst>
            </a:custGeom>
            <a:ln w="3175">
              <a:solidFill>
                <a:srgbClr val="565658"/>
              </a:solidFill>
            </a:ln>
          </p:spPr>
          <p:txBody>
            <a:bodyPr wrap="square" lIns="0" tIns="0" rIns="0" bIns="0" rtlCol="0"/>
            <a:lstStyle/>
            <a:p/>
          </p:txBody>
        </p:sp>
        <p:sp>
          <p:nvSpPr>
            <p:cNvPr id="1550" name="object 1550" descr=""/>
            <p:cNvSpPr/>
            <p:nvPr/>
          </p:nvSpPr>
          <p:spPr>
            <a:xfrm>
              <a:off x="2121603" y="2971818"/>
              <a:ext cx="0" cy="5715"/>
            </a:xfrm>
            <a:custGeom>
              <a:avLst/>
              <a:gdLst/>
              <a:ahLst/>
              <a:cxnLst/>
              <a:rect l="l" t="t" r="r" b="b"/>
              <a:pathLst>
                <a:path w="0" h="5714">
                  <a:moveTo>
                    <a:pt x="0" y="0"/>
                  </a:moveTo>
                  <a:lnTo>
                    <a:pt x="0" y="5511"/>
                  </a:lnTo>
                </a:path>
              </a:pathLst>
            </a:custGeom>
            <a:ln w="3175">
              <a:solidFill>
                <a:srgbClr val="565658"/>
              </a:solidFill>
            </a:ln>
          </p:spPr>
          <p:txBody>
            <a:bodyPr wrap="square" lIns="0" tIns="0" rIns="0" bIns="0" rtlCol="0"/>
            <a:lstStyle/>
            <a:p/>
          </p:txBody>
        </p:sp>
        <p:sp>
          <p:nvSpPr>
            <p:cNvPr id="1551" name="object 1551" descr=""/>
            <p:cNvSpPr/>
            <p:nvPr/>
          </p:nvSpPr>
          <p:spPr>
            <a:xfrm>
              <a:off x="2991112" y="2105775"/>
              <a:ext cx="0" cy="1905"/>
            </a:xfrm>
            <a:custGeom>
              <a:avLst/>
              <a:gdLst/>
              <a:ahLst/>
              <a:cxnLst/>
              <a:rect l="l" t="t" r="r" b="b"/>
              <a:pathLst>
                <a:path w="0" h="1905">
                  <a:moveTo>
                    <a:pt x="0" y="0"/>
                  </a:moveTo>
                  <a:lnTo>
                    <a:pt x="0" y="1536"/>
                  </a:lnTo>
                </a:path>
              </a:pathLst>
            </a:custGeom>
            <a:ln w="3175">
              <a:solidFill>
                <a:srgbClr val="565658"/>
              </a:solidFill>
            </a:ln>
          </p:spPr>
          <p:txBody>
            <a:bodyPr wrap="square" lIns="0" tIns="0" rIns="0" bIns="0" rtlCol="0"/>
            <a:lstStyle/>
            <a:p/>
          </p:txBody>
        </p:sp>
        <p:sp>
          <p:nvSpPr>
            <p:cNvPr id="1552" name="object 1552" descr=""/>
            <p:cNvSpPr/>
            <p:nvPr/>
          </p:nvSpPr>
          <p:spPr>
            <a:xfrm>
              <a:off x="2991112" y="2107313"/>
              <a:ext cx="0" cy="5080"/>
            </a:xfrm>
            <a:custGeom>
              <a:avLst/>
              <a:gdLst/>
              <a:ahLst/>
              <a:cxnLst/>
              <a:rect l="l" t="t" r="r" b="b"/>
              <a:pathLst>
                <a:path w="0" h="5080">
                  <a:moveTo>
                    <a:pt x="0" y="0"/>
                  </a:moveTo>
                  <a:lnTo>
                    <a:pt x="0" y="4660"/>
                  </a:lnTo>
                </a:path>
              </a:pathLst>
            </a:custGeom>
            <a:ln w="3175">
              <a:solidFill>
                <a:srgbClr val="565658"/>
              </a:solidFill>
            </a:ln>
          </p:spPr>
          <p:txBody>
            <a:bodyPr wrap="square" lIns="0" tIns="0" rIns="0" bIns="0" rtlCol="0"/>
            <a:lstStyle/>
            <a:p/>
          </p:txBody>
        </p:sp>
        <p:sp>
          <p:nvSpPr>
            <p:cNvPr id="1553" name="object 1553" descr=""/>
            <p:cNvSpPr/>
            <p:nvPr/>
          </p:nvSpPr>
          <p:spPr>
            <a:xfrm>
              <a:off x="2991472" y="2107486"/>
              <a:ext cx="0" cy="4445"/>
            </a:xfrm>
            <a:custGeom>
              <a:avLst/>
              <a:gdLst/>
              <a:ahLst/>
              <a:cxnLst/>
              <a:rect l="l" t="t" r="r" b="b"/>
              <a:pathLst>
                <a:path w="0" h="4444">
                  <a:moveTo>
                    <a:pt x="0" y="0"/>
                  </a:moveTo>
                  <a:lnTo>
                    <a:pt x="0" y="3975"/>
                  </a:lnTo>
                </a:path>
              </a:pathLst>
            </a:custGeom>
            <a:ln w="3175">
              <a:solidFill>
                <a:srgbClr val="565658"/>
              </a:solidFill>
            </a:ln>
          </p:spPr>
          <p:txBody>
            <a:bodyPr wrap="square" lIns="0" tIns="0" rIns="0" bIns="0" rtlCol="0"/>
            <a:lstStyle/>
            <a:p/>
          </p:txBody>
        </p:sp>
        <p:sp>
          <p:nvSpPr>
            <p:cNvPr id="1554" name="object 1554" descr=""/>
            <p:cNvSpPr/>
            <p:nvPr/>
          </p:nvSpPr>
          <p:spPr>
            <a:xfrm>
              <a:off x="2991472" y="2106122"/>
              <a:ext cx="0" cy="1905"/>
            </a:xfrm>
            <a:custGeom>
              <a:avLst/>
              <a:gdLst/>
              <a:ahLst/>
              <a:cxnLst/>
              <a:rect l="l" t="t" r="r" b="b"/>
              <a:pathLst>
                <a:path w="0" h="1905">
                  <a:moveTo>
                    <a:pt x="0" y="0"/>
                  </a:moveTo>
                  <a:lnTo>
                    <a:pt x="0" y="1346"/>
                  </a:lnTo>
                </a:path>
              </a:pathLst>
            </a:custGeom>
            <a:ln w="3175">
              <a:solidFill>
                <a:srgbClr val="565658"/>
              </a:solidFill>
            </a:ln>
          </p:spPr>
          <p:txBody>
            <a:bodyPr wrap="square" lIns="0" tIns="0" rIns="0" bIns="0" rtlCol="0"/>
            <a:lstStyle/>
            <a:p/>
          </p:txBody>
        </p:sp>
        <p:sp>
          <p:nvSpPr>
            <p:cNvPr id="1555" name="object 1555" descr=""/>
            <p:cNvSpPr/>
            <p:nvPr/>
          </p:nvSpPr>
          <p:spPr>
            <a:xfrm>
              <a:off x="2987907" y="2111982"/>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1556" name="object 1556" descr=""/>
            <p:cNvSpPr/>
            <p:nvPr/>
          </p:nvSpPr>
          <p:spPr>
            <a:xfrm>
              <a:off x="2987899" y="2105892"/>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557" name="object 1557" descr=""/>
            <p:cNvSpPr/>
            <p:nvPr/>
          </p:nvSpPr>
          <p:spPr>
            <a:xfrm>
              <a:off x="2178207" y="2888239"/>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1558" name="object 1558" descr=""/>
            <p:cNvSpPr/>
            <p:nvPr/>
          </p:nvSpPr>
          <p:spPr>
            <a:xfrm>
              <a:off x="2178203" y="2888239"/>
              <a:ext cx="15875" cy="0"/>
            </a:xfrm>
            <a:custGeom>
              <a:avLst/>
              <a:gdLst/>
              <a:ahLst/>
              <a:cxnLst/>
              <a:rect l="l" t="t" r="r" b="b"/>
              <a:pathLst>
                <a:path w="15875" h="0">
                  <a:moveTo>
                    <a:pt x="14986" y="0"/>
                  </a:moveTo>
                  <a:lnTo>
                    <a:pt x="15455" y="0"/>
                  </a:lnTo>
                  <a:lnTo>
                    <a:pt x="14986" y="0"/>
                  </a:lnTo>
                  <a:lnTo>
                    <a:pt x="13652" y="0"/>
                  </a:lnTo>
                  <a:lnTo>
                    <a:pt x="482" y="0"/>
                  </a:lnTo>
                  <a:lnTo>
                    <a:pt x="0" y="0"/>
                  </a:lnTo>
                </a:path>
              </a:pathLst>
            </a:custGeom>
            <a:ln w="3175">
              <a:solidFill>
                <a:srgbClr val="565658"/>
              </a:solidFill>
            </a:ln>
          </p:spPr>
          <p:txBody>
            <a:bodyPr wrap="square" lIns="0" tIns="0" rIns="0" bIns="0" rtlCol="0"/>
            <a:lstStyle/>
            <a:p/>
          </p:txBody>
        </p:sp>
        <p:sp>
          <p:nvSpPr>
            <p:cNvPr id="1559" name="object 1559" descr=""/>
            <p:cNvSpPr/>
            <p:nvPr/>
          </p:nvSpPr>
          <p:spPr>
            <a:xfrm>
              <a:off x="2978995" y="2172902"/>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1560" name="object 1560" descr=""/>
            <p:cNvSpPr/>
            <p:nvPr/>
          </p:nvSpPr>
          <p:spPr>
            <a:xfrm>
              <a:off x="2979008" y="2166819"/>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1561" name="object 1561" descr=""/>
            <p:cNvSpPr/>
            <p:nvPr/>
          </p:nvSpPr>
          <p:spPr>
            <a:xfrm>
              <a:off x="2179168" y="2887290"/>
              <a:ext cx="13335" cy="0"/>
            </a:xfrm>
            <a:custGeom>
              <a:avLst/>
              <a:gdLst/>
              <a:ahLst/>
              <a:cxnLst/>
              <a:rect l="l" t="t" r="r" b="b"/>
              <a:pathLst>
                <a:path w="13335" h="0">
                  <a:moveTo>
                    <a:pt x="0" y="0"/>
                  </a:moveTo>
                  <a:lnTo>
                    <a:pt x="0" y="0"/>
                  </a:lnTo>
                  <a:lnTo>
                    <a:pt x="11950" y="0"/>
                  </a:lnTo>
                  <a:lnTo>
                    <a:pt x="13131" y="0"/>
                  </a:lnTo>
                </a:path>
              </a:pathLst>
            </a:custGeom>
            <a:ln w="3175">
              <a:solidFill>
                <a:srgbClr val="565658"/>
              </a:solidFill>
            </a:ln>
          </p:spPr>
          <p:txBody>
            <a:bodyPr wrap="square" lIns="0" tIns="0" rIns="0" bIns="0" rtlCol="0"/>
            <a:lstStyle/>
            <a:p/>
          </p:txBody>
        </p:sp>
        <p:sp>
          <p:nvSpPr>
            <p:cNvPr id="1562" name="object 1562" descr=""/>
            <p:cNvSpPr/>
            <p:nvPr/>
          </p:nvSpPr>
          <p:spPr>
            <a:xfrm>
              <a:off x="2978995" y="2170713"/>
              <a:ext cx="0" cy="2540"/>
            </a:xfrm>
            <a:custGeom>
              <a:avLst/>
              <a:gdLst/>
              <a:ahLst/>
              <a:cxnLst/>
              <a:rect l="l" t="t" r="r" b="b"/>
              <a:pathLst>
                <a:path w="0" h="2539">
                  <a:moveTo>
                    <a:pt x="0" y="0"/>
                  </a:moveTo>
                  <a:lnTo>
                    <a:pt x="0" y="1981"/>
                  </a:lnTo>
                </a:path>
              </a:pathLst>
            </a:custGeom>
            <a:ln w="3175">
              <a:solidFill>
                <a:srgbClr val="565658"/>
              </a:solidFill>
            </a:ln>
          </p:spPr>
          <p:txBody>
            <a:bodyPr wrap="square" lIns="0" tIns="0" rIns="0" bIns="0" rtlCol="0"/>
            <a:lstStyle/>
            <a:p/>
          </p:txBody>
        </p:sp>
        <p:sp>
          <p:nvSpPr>
            <p:cNvPr id="1563" name="object 1563" descr=""/>
            <p:cNvSpPr/>
            <p:nvPr/>
          </p:nvSpPr>
          <p:spPr>
            <a:xfrm>
              <a:off x="2978995" y="2172685"/>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1564" name="object 1564" descr=""/>
            <p:cNvSpPr/>
            <p:nvPr/>
          </p:nvSpPr>
          <p:spPr>
            <a:xfrm>
              <a:off x="2982196" y="2166701"/>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1565" name="object 1565" descr=""/>
            <p:cNvSpPr/>
            <p:nvPr/>
          </p:nvSpPr>
          <p:spPr>
            <a:xfrm>
              <a:off x="2982196" y="2172685"/>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1566" name="object 1566" descr=""/>
            <p:cNvSpPr/>
            <p:nvPr/>
          </p:nvSpPr>
          <p:spPr>
            <a:xfrm>
              <a:off x="2982549" y="2167043"/>
              <a:ext cx="0" cy="5715"/>
            </a:xfrm>
            <a:custGeom>
              <a:avLst/>
              <a:gdLst/>
              <a:ahLst/>
              <a:cxnLst/>
              <a:rect l="l" t="t" r="r" b="b"/>
              <a:pathLst>
                <a:path w="0" h="5714">
                  <a:moveTo>
                    <a:pt x="0" y="0"/>
                  </a:moveTo>
                  <a:lnTo>
                    <a:pt x="0" y="5334"/>
                  </a:lnTo>
                </a:path>
              </a:pathLst>
            </a:custGeom>
            <a:ln w="3175">
              <a:solidFill>
                <a:srgbClr val="565658"/>
              </a:solidFill>
            </a:ln>
          </p:spPr>
          <p:txBody>
            <a:bodyPr wrap="square" lIns="0" tIns="0" rIns="0" bIns="0" rtlCol="0"/>
            <a:lstStyle/>
            <a:p/>
          </p:txBody>
        </p:sp>
        <p:sp>
          <p:nvSpPr>
            <p:cNvPr id="1567" name="object 1567" descr=""/>
            <p:cNvSpPr/>
            <p:nvPr/>
          </p:nvSpPr>
          <p:spPr>
            <a:xfrm>
              <a:off x="2131222" y="2960352"/>
              <a:ext cx="635" cy="6350"/>
            </a:xfrm>
            <a:custGeom>
              <a:avLst/>
              <a:gdLst/>
              <a:ahLst/>
              <a:cxnLst/>
              <a:rect l="l" t="t" r="r" b="b"/>
              <a:pathLst>
                <a:path w="635" h="6350">
                  <a:moveTo>
                    <a:pt x="469" y="0"/>
                  </a:moveTo>
                  <a:lnTo>
                    <a:pt x="139" y="1435"/>
                  </a:lnTo>
                  <a:lnTo>
                    <a:pt x="0" y="2705"/>
                  </a:lnTo>
                  <a:lnTo>
                    <a:pt x="63" y="4038"/>
                  </a:lnTo>
                  <a:lnTo>
                    <a:pt x="304" y="5346"/>
                  </a:lnTo>
                  <a:lnTo>
                    <a:pt x="469" y="5918"/>
                  </a:lnTo>
                </a:path>
              </a:pathLst>
            </a:custGeom>
            <a:ln w="3175">
              <a:solidFill>
                <a:srgbClr val="565658"/>
              </a:solidFill>
            </a:ln>
          </p:spPr>
          <p:txBody>
            <a:bodyPr wrap="square" lIns="0" tIns="0" rIns="0" bIns="0" rtlCol="0"/>
            <a:lstStyle/>
            <a:p/>
          </p:txBody>
        </p:sp>
        <p:sp>
          <p:nvSpPr>
            <p:cNvPr id="1568" name="object 1568" descr=""/>
            <p:cNvSpPr/>
            <p:nvPr/>
          </p:nvSpPr>
          <p:spPr>
            <a:xfrm>
              <a:off x="2129504" y="2973549"/>
              <a:ext cx="0" cy="5715"/>
            </a:xfrm>
            <a:custGeom>
              <a:avLst/>
              <a:gdLst/>
              <a:ahLst/>
              <a:cxnLst/>
              <a:rect l="l" t="t" r="r" b="b"/>
              <a:pathLst>
                <a:path w="0" h="5714">
                  <a:moveTo>
                    <a:pt x="0" y="0"/>
                  </a:moveTo>
                  <a:lnTo>
                    <a:pt x="0" y="5207"/>
                  </a:lnTo>
                </a:path>
              </a:pathLst>
            </a:custGeom>
            <a:ln w="3175">
              <a:solidFill>
                <a:srgbClr val="565658"/>
              </a:solidFill>
            </a:ln>
          </p:spPr>
          <p:txBody>
            <a:bodyPr wrap="square" lIns="0" tIns="0" rIns="0" bIns="0" rtlCol="0"/>
            <a:lstStyle/>
            <a:p/>
          </p:txBody>
        </p:sp>
        <p:sp>
          <p:nvSpPr>
            <p:cNvPr id="1569" name="object 1569" descr=""/>
            <p:cNvSpPr/>
            <p:nvPr/>
          </p:nvSpPr>
          <p:spPr>
            <a:xfrm>
              <a:off x="2129392" y="3133501"/>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1570" name="object 1570" descr=""/>
            <p:cNvSpPr/>
            <p:nvPr/>
          </p:nvSpPr>
          <p:spPr>
            <a:xfrm>
              <a:off x="2129392" y="3125501"/>
              <a:ext cx="0" cy="8890"/>
            </a:xfrm>
            <a:custGeom>
              <a:avLst/>
              <a:gdLst/>
              <a:ahLst/>
              <a:cxnLst/>
              <a:rect l="l" t="t" r="r" b="b"/>
              <a:pathLst>
                <a:path w="0" h="8889">
                  <a:moveTo>
                    <a:pt x="0" y="0"/>
                  </a:moveTo>
                  <a:lnTo>
                    <a:pt x="0" y="8318"/>
                  </a:lnTo>
                </a:path>
              </a:pathLst>
            </a:custGeom>
            <a:ln w="3175">
              <a:solidFill>
                <a:srgbClr val="565658"/>
              </a:solidFill>
            </a:ln>
          </p:spPr>
          <p:txBody>
            <a:bodyPr wrap="square" lIns="0" tIns="0" rIns="0" bIns="0" rtlCol="0"/>
            <a:lstStyle/>
            <a:p/>
          </p:txBody>
        </p:sp>
        <p:sp>
          <p:nvSpPr>
            <p:cNvPr id="1571" name="object 1571" descr=""/>
            <p:cNvSpPr/>
            <p:nvPr/>
          </p:nvSpPr>
          <p:spPr>
            <a:xfrm>
              <a:off x="2128908" y="2970454"/>
              <a:ext cx="0" cy="8255"/>
            </a:xfrm>
            <a:custGeom>
              <a:avLst/>
              <a:gdLst/>
              <a:ahLst/>
              <a:cxnLst/>
              <a:rect l="l" t="t" r="r" b="b"/>
              <a:pathLst>
                <a:path w="0" h="8255">
                  <a:moveTo>
                    <a:pt x="0" y="0"/>
                  </a:moveTo>
                  <a:lnTo>
                    <a:pt x="0" y="7721"/>
                  </a:lnTo>
                </a:path>
              </a:pathLst>
            </a:custGeom>
            <a:ln w="3175">
              <a:solidFill>
                <a:srgbClr val="565658"/>
              </a:solidFill>
            </a:ln>
          </p:spPr>
          <p:txBody>
            <a:bodyPr wrap="square" lIns="0" tIns="0" rIns="0" bIns="0" rtlCol="0"/>
            <a:lstStyle/>
            <a:p/>
          </p:txBody>
        </p:sp>
        <p:sp>
          <p:nvSpPr>
            <p:cNvPr id="1572" name="object 1572" descr=""/>
            <p:cNvSpPr/>
            <p:nvPr/>
          </p:nvSpPr>
          <p:spPr>
            <a:xfrm>
              <a:off x="2128907" y="2970462"/>
              <a:ext cx="635" cy="3175"/>
            </a:xfrm>
            <a:custGeom>
              <a:avLst/>
              <a:gdLst/>
              <a:ahLst/>
              <a:cxnLst/>
              <a:rect l="l" t="t" r="r" b="b"/>
              <a:pathLst>
                <a:path w="635" h="3175">
                  <a:moveTo>
                    <a:pt x="596" y="3086"/>
                  </a:moveTo>
                  <a:lnTo>
                    <a:pt x="190" y="1701"/>
                  </a:lnTo>
                  <a:lnTo>
                    <a:pt x="25" y="495"/>
                  </a:lnTo>
                  <a:lnTo>
                    <a:pt x="0" y="0"/>
                  </a:lnTo>
                </a:path>
              </a:pathLst>
            </a:custGeom>
            <a:ln w="3175">
              <a:solidFill>
                <a:srgbClr val="565658"/>
              </a:solidFill>
            </a:ln>
          </p:spPr>
          <p:txBody>
            <a:bodyPr wrap="square" lIns="0" tIns="0" rIns="0" bIns="0" rtlCol="0"/>
            <a:lstStyle/>
            <a:p/>
          </p:txBody>
        </p:sp>
        <p:sp>
          <p:nvSpPr>
            <p:cNvPr id="1573" name="object 1573" descr=""/>
            <p:cNvSpPr/>
            <p:nvPr/>
          </p:nvSpPr>
          <p:spPr>
            <a:xfrm>
              <a:off x="2668612" y="2072171"/>
              <a:ext cx="6350" cy="635"/>
            </a:xfrm>
            <a:custGeom>
              <a:avLst/>
              <a:gdLst/>
              <a:ahLst/>
              <a:cxnLst/>
              <a:rect l="l" t="t" r="r" b="b"/>
              <a:pathLst>
                <a:path w="6350" h="635">
                  <a:moveTo>
                    <a:pt x="5905" y="482"/>
                  </a:moveTo>
                  <a:lnTo>
                    <a:pt x="4457" y="139"/>
                  </a:lnTo>
                  <a:lnTo>
                    <a:pt x="3200" y="0"/>
                  </a:lnTo>
                  <a:lnTo>
                    <a:pt x="1854" y="76"/>
                  </a:lnTo>
                  <a:lnTo>
                    <a:pt x="571" y="317"/>
                  </a:lnTo>
                  <a:lnTo>
                    <a:pt x="0" y="482"/>
                  </a:lnTo>
                </a:path>
              </a:pathLst>
            </a:custGeom>
            <a:ln w="3175">
              <a:solidFill>
                <a:srgbClr val="565658"/>
              </a:solidFill>
            </a:ln>
          </p:spPr>
          <p:txBody>
            <a:bodyPr wrap="square" lIns="0" tIns="0" rIns="0" bIns="0" rtlCol="0"/>
            <a:lstStyle/>
            <a:p/>
          </p:txBody>
        </p:sp>
        <p:sp>
          <p:nvSpPr>
            <p:cNvPr id="1574" name="object 1574" descr=""/>
            <p:cNvSpPr/>
            <p:nvPr/>
          </p:nvSpPr>
          <p:spPr>
            <a:xfrm>
              <a:off x="2756234" y="2082607"/>
              <a:ext cx="1905" cy="1270"/>
            </a:xfrm>
            <a:custGeom>
              <a:avLst/>
              <a:gdLst/>
              <a:ahLst/>
              <a:cxnLst/>
              <a:rect l="l" t="t" r="r" b="b"/>
              <a:pathLst>
                <a:path w="1905" h="1269">
                  <a:moveTo>
                    <a:pt x="1473" y="0"/>
                  </a:moveTo>
                  <a:lnTo>
                    <a:pt x="838" y="635"/>
                  </a:lnTo>
                  <a:lnTo>
                    <a:pt x="0" y="850"/>
                  </a:lnTo>
                </a:path>
                <a:path w="1905" h="1269">
                  <a:moveTo>
                    <a:pt x="1473" y="0"/>
                  </a:moveTo>
                  <a:lnTo>
                    <a:pt x="0" y="850"/>
                  </a:lnTo>
                </a:path>
              </a:pathLst>
            </a:custGeom>
            <a:ln w="3175">
              <a:solidFill>
                <a:srgbClr val="565658"/>
              </a:solidFill>
            </a:ln>
          </p:spPr>
          <p:txBody>
            <a:bodyPr wrap="square" lIns="0" tIns="0" rIns="0" bIns="0" rtlCol="0"/>
            <a:lstStyle/>
            <a:p/>
          </p:txBody>
        </p:sp>
        <p:sp>
          <p:nvSpPr>
            <p:cNvPr id="1575" name="object 1575" descr=""/>
            <p:cNvSpPr/>
            <p:nvPr/>
          </p:nvSpPr>
          <p:spPr>
            <a:xfrm>
              <a:off x="2754720" y="2082605"/>
              <a:ext cx="1905" cy="1270"/>
            </a:xfrm>
            <a:custGeom>
              <a:avLst/>
              <a:gdLst/>
              <a:ahLst/>
              <a:cxnLst/>
              <a:rect l="l" t="t" r="r" b="b"/>
              <a:pathLst>
                <a:path w="1905" h="1269">
                  <a:moveTo>
                    <a:pt x="1511" y="863"/>
                  </a:moveTo>
                  <a:lnTo>
                    <a:pt x="647" y="609"/>
                  </a:lnTo>
                  <a:lnTo>
                    <a:pt x="0" y="0"/>
                  </a:lnTo>
                </a:path>
                <a:path w="1905" h="1269">
                  <a:moveTo>
                    <a:pt x="1511" y="863"/>
                  </a:moveTo>
                  <a:lnTo>
                    <a:pt x="0" y="0"/>
                  </a:lnTo>
                </a:path>
              </a:pathLst>
            </a:custGeom>
            <a:ln w="3175">
              <a:solidFill>
                <a:srgbClr val="565658"/>
              </a:solidFill>
            </a:ln>
          </p:spPr>
          <p:txBody>
            <a:bodyPr wrap="square" lIns="0" tIns="0" rIns="0" bIns="0" rtlCol="0"/>
            <a:lstStyle/>
            <a:p/>
          </p:txBody>
        </p:sp>
        <p:sp>
          <p:nvSpPr>
            <p:cNvPr id="1576" name="object 1576" descr=""/>
            <p:cNvSpPr/>
            <p:nvPr/>
          </p:nvSpPr>
          <p:spPr>
            <a:xfrm>
              <a:off x="2754736" y="2080039"/>
              <a:ext cx="1905" cy="1270"/>
            </a:xfrm>
            <a:custGeom>
              <a:avLst/>
              <a:gdLst/>
              <a:ahLst/>
              <a:cxnLst/>
              <a:rect l="l" t="t" r="r" b="b"/>
              <a:pathLst>
                <a:path w="1905" h="1269">
                  <a:moveTo>
                    <a:pt x="0" y="850"/>
                  </a:moveTo>
                  <a:lnTo>
                    <a:pt x="635" y="215"/>
                  </a:lnTo>
                  <a:lnTo>
                    <a:pt x="1511" y="0"/>
                  </a:lnTo>
                </a:path>
                <a:path w="1905" h="1269">
                  <a:moveTo>
                    <a:pt x="0" y="850"/>
                  </a:moveTo>
                  <a:lnTo>
                    <a:pt x="1511" y="0"/>
                  </a:lnTo>
                </a:path>
              </a:pathLst>
            </a:custGeom>
            <a:ln w="3175">
              <a:solidFill>
                <a:srgbClr val="565658"/>
              </a:solidFill>
            </a:ln>
          </p:spPr>
          <p:txBody>
            <a:bodyPr wrap="square" lIns="0" tIns="0" rIns="0" bIns="0" rtlCol="0"/>
            <a:lstStyle/>
            <a:p/>
          </p:txBody>
        </p:sp>
        <p:sp>
          <p:nvSpPr>
            <p:cNvPr id="1577" name="object 1577" descr=""/>
            <p:cNvSpPr/>
            <p:nvPr/>
          </p:nvSpPr>
          <p:spPr>
            <a:xfrm>
              <a:off x="2756231" y="2080040"/>
              <a:ext cx="1905" cy="1270"/>
            </a:xfrm>
            <a:custGeom>
              <a:avLst/>
              <a:gdLst/>
              <a:ahLst/>
              <a:cxnLst/>
              <a:rect l="l" t="t" r="r" b="b"/>
              <a:pathLst>
                <a:path w="1905" h="1269">
                  <a:moveTo>
                    <a:pt x="0" y="0"/>
                  </a:moveTo>
                  <a:lnTo>
                    <a:pt x="838" y="228"/>
                  </a:lnTo>
                  <a:lnTo>
                    <a:pt x="1473" y="838"/>
                  </a:lnTo>
                </a:path>
                <a:path w="1905" h="1269">
                  <a:moveTo>
                    <a:pt x="0" y="0"/>
                  </a:moveTo>
                  <a:lnTo>
                    <a:pt x="1473" y="838"/>
                  </a:lnTo>
                </a:path>
              </a:pathLst>
            </a:custGeom>
            <a:ln w="3175">
              <a:solidFill>
                <a:srgbClr val="565658"/>
              </a:solidFill>
            </a:ln>
          </p:spPr>
          <p:txBody>
            <a:bodyPr wrap="square" lIns="0" tIns="0" rIns="0" bIns="0" rtlCol="0"/>
            <a:lstStyle/>
            <a:p/>
          </p:txBody>
        </p:sp>
        <p:sp>
          <p:nvSpPr>
            <p:cNvPr id="1578" name="object 1578" descr=""/>
            <p:cNvSpPr/>
            <p:nvPr/>
          </p:nvSpPr>
          <p:spPr>
            <a:xfrm>
              <a:off x="2754508" y="2080892"/>
              <a:ext cx="635" cy="1905"/>
            </a:xfrm>
            <a:custGeom>
              <a:avLst/>
              <a:gdLst/>
              <a:ahLst/>
              <a:cxnLst/>
              <a:rect l="l" t="t" r="r" b="b"/>
              <a:pathLst>
                <a:path w="635" h="1905">
                  <a:moveTo>
                    <a:pt x="228" y="1714"/>
                  </a:moveTo>
                  <a:lnTo>
                    <a:pt x="0" y="850"/>
                  </a:lnTo>
                  <a:lnTo>
                    <a:pt x="228" y="0"/>
                  </a:lnTo>
                </a:path>
              </a:pathLst>
            </a:custGeom>
            <a:ln w="3175">
              <a:solidFill>
                <a:srgbClr val="565658"/>
              </a:solidFill>
            </a:ln>
          </p:spPr>
          <p:txBody>
            <a:bodyPr wrap="square" lIns="0" tIns="0" rIns="0" bIns="0" rtlCol="0"/>
            <a:lstStyle/>
            <a:p/>
          </p:txBody>
        </p:sp>
        <p:sp>
          <p:nvSpPr>
            <p:cNvPr id="1579" name="object 1579" descr=""/>
            <p:cNvSpPr/>
            <p:nvPr/>
          </p:nvSpPr>
          <p:spPr>
            <a:xfrm>
              <a:off x="2754736" y="2081516"/>
              <a:ext cx="0" cy="1270"/>
            </a:xfrm>
            <a:custGeom>
              <a:avLst/>
              <a:gdLst/>
              <a:ahLst/>
              <a:cxnLst/>
              <a:rect l="l" t="t" r="r" b="b"/>
              <a:pathLst>
                <a:path w="0" h="1269">
                  <a:moveTo>
                    <a:pt x="0" y="0"/>
                  </a:moveTo>
                  <a:lnTo>
                    <a:pt x="0" y="1079"/>
                  </a:lnTo>
                </a:path>
              </a:pathLst>
            </a:custGeom>
            <a:ln w="3175">
              <a:solidFill>
                <a:srgbClr val="565658"/>
              </a:solidFill>
            </a:ln>
          </p:spPr>
          <p:txBody>
            <a:bodyPr wrap="square" lIns="0" tIns="0" rIns="0" bIns="0" rtlCol="0"/>
            <a:lstStyle/>
            <a:p/>
          </p:txBody>
        </p:sp>
        <p:sp>
          <p:nvSpPr>
            <p:cNvPr id="1580" name="object 1580" descr=""/>
            <p:cNvSpPr/>
            <p:nvPr/>
          </p:nvSpPr>
          <p:spPr>
            <a:xfrm>
              <a:off x="2757707" y="2080890"/>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1581" name="object 1581" descr=""/>
            <p:cNvSpPr/>
            <p:nvPr/>
          </p:nvSpPr>
          <p:spPr>
            <a:xfrm>
              <a:off x="2377116"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1582" name="object 1582" descr=""/>
            <p:cNvSpPr/>
            <p:nvPr/>
          </p:nvSpPr>
          <p:spPr>
            <a:xfrm>
              <a:off x="2757707" y="2080890"/>
              <a:ext cx="635" cy="1905"/>
            </a:xfrm>
            <a:custGeom>
              <a:avLst/>
              <a:gdLst/>
              <a:ahLst/>
              <a:cxnLst/>
              <a:rect l="l" t="t" r="r" b="b"/>
              <a:pathLst>
                <a:path w="635" h="1905">
                  <a:moveTo>
                    <a:pt x="0" y="0"/>
                  </a:moveTo>
                  <a:lnTo>
                    <a:pt x="241" y="850"/>
                  </a:lnTo>
                  <a:lnTo>
                    <a:pt x="0" y="1714"/>
                  </a:lnTo>
                </a:path>
              </a:pathLst>
            </a:custGeom>
            <a:ln w="3175">
              <a:solidFill>
                <a:srgbClr val="565658"/>
              </a:solidFill>
            </a:ln>
          </p:spPr>
          <p:txBody>
            <a:bodyPr wrap="square" lIns="0" tIns="0" rIns="0" bIns="0" rtlCol="0"/>
            <a:lstStyle/>
            <a:p/>
          </p:txBody>
        </p:sp>
        <p:sp>
          <p:nvSpPr>
            <p:cNvPr id="1583" name="object 1583" descr=""/>
            <p:cNvSpPr/>
            <p:nvPr/>
          </p:nvSpPr>
          <p:spPr>
            <a:xfrm>
              <a:off x="2752963" y="2078488"/>
              <a:ext cx="6985" cy="6985"/>
            </a:xfrm>
            <a:custGeom>
              <a:avLst/>
              <a:gdLst/>
              <a:ahLst/>
              <a:cxnLst/>
              <a:rect l="l" t="t" r="r" b="b"/>
              <a:pathLst>
                <a:path w="6985" h="6985">
                  <a:moveTo>
                    <a:pt x="0" y="3263"/>
                  </a:moveTo>
                  <a:lnTo>
                    <a:pt x="952" y="952"/>
                  </a:lnTo>
                  <a:lnTo>
                    <a:pt x="3276" y="0"/>
                  </a:lnTo>
                  <a:lnTo>
                    <a:pt x="5588" y="952"/>
                  </a:lnTo>
                  <a:lnTo>
                    <a:pt x="6540" y="3263"/>
                  </a:lnTo>
                  <a:lnTo>
                    <a:pt x="5588" y="5575"/>
                  </a:lnTo>
                  <a:lnTo>
                    <a:pt x="3276" y="6527"/>
                  </a:lnTo>
                  <a:lnTo>
                    <a:pt x="952" y="5575"/>
                  </a:lnTo>
                  <a:lnTo>
                    <a:pt x="0" y="3263"/>
                  </a:lnTo>
                </a:path>
              </a:pathLst>
            </a:custGeom>
            <a:ln w="3175">
              <a:solidFill>
                <a:srgbClr val="565658"/>
              </a:solidFill>
            </a:ln>
          </p:spPr>
          <p:txBody>
            <a:bodyPr wrap="square" lIns="0" tIns="0" rIns="0" bIns="0" rtlCol="0"/>
            <a:lstStyle/>
            <a:p/>
          </p:txBody>
        </p:sp>
        <p:sp>
          <p:nvSpPr>
            <p:cNvPr id="1584" name="object 1584" descr=""/>
            <p:cNvSpPr/>
            <p:nvPr/>
          </p:nvSpPr>
          <p:spPr>
            <a:xfrm>
              <a:off x="2383193"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1585" name="object 1585" descr=""/>
            <p:cNvSpPr/>
            <p:nvPr/>
          </p:nvSpPr>
          <p:spPr>
            <a:xfrm>
              <a:off x="2753316" y="2078844"/>
              <a:ext cx="6350" cy="6350"/>
            </a:xfrm>
            <a:custGeom>
              <a:avLst/>
              <a:gdLst/>
              <a:ahLst/>
              <a:cxnLst/>
              <a:rect l="l" t="t" r="r" b="b"/>
              <a:pathLst>
                <a:path w="6350" h="6350">
                  <a:moveTo>
                    <a:pt x="0" y="2908"/>
                  </a:moveTo>
                  <a:lnTo>
                    <a:pt x="838" y="4978"/>
                  </a:lnTo>
                  <a:lnTo>
                    <a:pt x="2908" y="5829"/>
                  </a:lnTo>
                  <a:lnTo>
                    <a:pt x="4965" y="4978"/>
                  </a:lnTo>
                  <a:lnTo>
                    <a:pt x="5816" y="2908"/>
                  </a:lnTo>
                  <a:lnTo>
                    <a:pt x="4965" y="838"/>
                  </a:lnTo>
                  <a:lnTo>
                    <a:pt x="2908" y="0"/>
                  </a:lnTo>
                  <a:lnTo>
                    <a:pt x="838" y="838"/>
                  </a:lnTo>
                  <a:lnTo>
                    <a:pt x="0" y="2908"/>
                  </a:lnTo>
                </a:path>
              </a:pathLst>
            </a:custGeom>
            <a:ln w="3175">
              <a:solidFill>
                <a:srgbClr val="565658"/>
              </a:solidFill>
            </a:ln>
          </p:spPr>
          <p:txBody>
            <a:bodyPr wrap="square" lIns="0" tIns="0" rIns="0" bIns="0" rtlCol="0"/>
            <a:lstStyle/>
            <a:p/>
          </p:txBody>
        </p:sp>
        <p:sp>
          <p:nvSpPr>
            <p:cNvPr id="1586" name="object 1586" descr=""/>
            <p:cNvSpPr/>
            <p:nvPr/>
          </p:nvSpPr>
          <p:spPr>
            <a:xfrm>
              <a:off x="2755477" y="2080246"/>
              <a:ext cx="1905" cy="635"/>
            </a:xfrm>
            <a:custGeom>
              <a:avLst/>
              <a:gdLst/>
              <a:ahLst/>
              <a:cxnLst/>
              <a:rect l="l" t="t" r="r" b="b"/>
              <a:pathLst>
                <a:path w="1905" h="635">
                  <a:moveTo>
                    <a:pt x="1485" y="215"/>
                  </a:moveTo>
                  <a:lnTo>
                    <a:pt x="761" y="0"/>
                  </a:lnTo>
                  <a:lnTo>
                    <a:pt x="0" y="215"/>
                  </a:lnTo>
                </a:path>
              </a:pathLst>
            </a:custGeom>
            <a:ln w="3175">
              <a:solidFill>
                <a:srgbClr val="565658"/>
              </a:solidFill>
            </a:ln>
          </p:spPr>
          <p:txBody>
            <a:bodyPr wrap="square" lIns="0" tIns="0" rIns="0" bIns="0" rtlCol="0"/>
            <a:lstStyle/>
            <a:p/>
          </p:txBody>
        </p:sp>
        <p:sp>
          <p:nvSpPr>
            <p:cNvPr id="1587" name="object 1587" descr=""/>
            <p:cNvSpPr/>
            <p:nvPr/>
          </p:nvSpPr>
          <p:spPr>
            <a:xfrm>
              <a:off x="2756963" y="2081746"/>
              <a:ext cx="1270" cy="1905"/>
            </a:xfrm>
            <a:custGeom>
              <a:avLst/>
              <a:gdLst/>
              <a:ahLst/>
              <a:cxnLst/>
              <a:rect l="l" t="t" r="r" b="b"/>
              <a:pathLst>
                <a:path w="1269" h="1905">
                  <a:moveTo>
                    <a:pt x="0" y="1282"/>
                  </a:moveTo>
                  <a:lnTo>
                    <a:pt x="304" y="1054"/>
                  </a:lnTo>
                  <a:lnTo>
                    <a:pt x="736" y="0"/>
                  </a:lnTo>
                </a:path>
              </a:pathLst>
            </a:custGeom>
            <a:ln w="3175">
              <a:solidFill>
                <a:srgbClr val="565658"/>
              </a:solidFill>
            </a:ln>
          </p:spPr>
          <p:txBody>
            <a:bodyPr wrap="square" lIns="0" tIns="0" rIns="0" bIns="0" rtlCol="0"/>
            <a:lstStyle/>
            <a:p/>
          </p:txBody>
        </p:sp>
        <p:sp>
          <p:nvSpPr>
            <p:cNvPr id="1588" name="object 1588" descr=""/>
            <p:cNvSpPr/>
            <p:nvPr/>
          </p:nvSpPr>
          <p:spPr>
            <a:xfrm>
              <a:off x="2755480" y="2083028"/>
              <a:ext cx="1905" cy="635"/>
            </a:xfrm>
            <a:custGeom>
              <a:avLst/>
              <a:gdLst/>
              <a:ahLst/>
              <a:cxnLst/>
              <a:rect l="l" t="t" r="r" b="b"/>
              <a:pathLst>
                <a:path w="1905" h="635">
                  <a:moveTo>
                    <a:pt x="0" y="0"/>
                  </a:moveTo>
                  <a:lnTo>
                    <a:pt x="749" y="215"/>
                  </a:lnTo>
                  <a:lnTo>
                    <a:pt x="1485" y="0"/>
                  </a:lnTo>
                </a:path>
              </a:pathLst>
            </a:custGeom>
            <a:ln w="3175">
              <a:solidFill>
                <a:srgbClr val="565658"/>
              </a:solidFill>
            </a:ln>
          </p:spPr>
          <p:txBody>
            <a:bodyPr wrap="square" lIns="0" tIns="0" rIns="0" bIns="0" rtlCol="0"/>
            <a:lstStyle/>
            <a:p/>
          </p:txBody>
        </p:sp>
        <p:sp>
          <p:nvSpPr>
            <p:cNvPr id="1589" name="object 1589" descr=""/>
            <p:cNvSpPr/>
            <p:nvPr/>
          </p:nvSpPr>
          <p:spPr>
            <a:xfrm>
              <a:off x="2756970" y="2080469"/>
              <a:ext cx="1270" cy="1905"/>
            </a:xfrm>
            <a:custGeom>
              <a:avLst/>
              <a:gdLst/>
              <a:ahLst/>
              <a:cxnLst/>
              <a:rect l="l" t="t" r="r" b="b"/>
              <a:pathLst>
                <a:path w="1269" h="1905">
                  <a:moveTo>
                    <a:pt x="736" y="1282"/>
                  </a:moveTo>
                  <a:lnTo>
                    <a:pt x="317" y="228"/>
                  </a:lnTo>
                  <a:lnTo>
                    <a:pt x="0" y="0"/>
                  </a:lnTo>
                </a:path>
              </a:pathLst>
            </a:custGeom>
            <a:ln w="3175">
              <a:solidFill>
                <a:srgbClr val="565658"/>
              </a:solidFill>
            </a:ln>
          </p:spPr>
          <p:txBody>
            <a:bodyPr wrap="square" lIns="0" tIns="0" rIns="0" bIns="0" rtlCol="0"/>
            <a:lstStyle/>
            <a:p/>
          </p:txBody>
        </p:sp>
        <p:sp>
          <p:nvSpPr>
            <p:cNvPr id="1590" name="object 1590" descr=""/>
            <p:cNvSpPr/>
            <p:nvPr/>
          </p:nvSpPr>
          <p:spPr>
            <a:xfrm>
              <a:off x="2398430" y="2420243"/>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1591" name="object 1591" descr=""/>
            <p:cNvSpPr/>
            <p:nvPr/>
          </p:nvSpPr>
          <p:spPr>
            <a:xfrm>
              <a:off x="2393663" y="2417841"/>
              <a:ext cx="6985" cy="6985"/>
            </a:xfrm>
            <a:custGeom>
              <a:avLst/>
              <a:gdLst/>
              <a:ahLst/>
              <a:cxnLst/>
              <a:rect l="l" t="t" r="r" b="b"/>
              <a:pathLst>
                <a:path w="6985" h="6985">
                  <a:moveTo>
                    <a:pt x="6540" y="3251"/>
                  </a:moveTo>
                  <a:lnTo>
                    <a:pt x="5600" y="5549"/>
                  </a:lnTo>
                  <a:lnTo>
                    <a:pt x="3263" y="6527"/>
                  </a:lnTo>
                  <a:lnTo>
                    <a:pt x="952" y="5549"/>
                  </a:lnTo>
                  <a:lnTo>
                    <a:pt x="0" y="3251"/>
                  </a:lnTo>
                  <a:lnTo>
                    <a:pt x="952" y="952"/>
                  </a:lnTo>
                  <a:lnTo>
                    <a:pt x="3263" y="0"/>
                  </a:lnTo>
                  <a:lnTo>
                    <a:pt x="5600" y="952"/>
                  </a:lnTo>
                  <a:lnTo>
                    <a:pt x="6540" y="3251"/>
                  </a:lnTo>
                </a:path>
              </a:pathLst>
            </a:custGeom>
            <a:ln w="3175">
              <a:solidFill>
                <a:srgbClr val="565658"/>
              </a:solidFill>
            </a:ln>
          </p:spPr>
          <p:txBody>
            <a:bodyPr wrap="square" lIns="0" tIns="0" rIns="0" bIns="0" rtlCol="0"/>
            <a:lstStyle/>
            <a:p/>
          </p:txBody>
        </p:sp>
        <p:sp>
          <p:nvSpPr>
            <p:cNvPr id="1592" name="object 1592" descr=""/>
            <p:cNvSpPr/>
            <p:nvPr/>
          </p:nvSpPr>
          <p:spPr>
            <a:xfrm>
              <a:off x="2394021" y="2418184"/>
              <a:ext cx="6350" cy="6350"/>
            </a:xfrm>
            <a:custGeom>
              <a:avLst/>
              <a:gdLst/>
              <a:ahLst/>
              <a:cxnLst/>
              <a:rect l="l" t="t" r="r" b="b"/>
              <a:pathLst>
                <a:path w="6350" h="6350">
                  <a:moveTo>
                    <a:pt x="5816" y="2908"/>
                  </a:moveTo>
                  <a:lnTo>
                    <a:pt x="4978" y="850"/>
                  </a:lnTo>
                  <a:lnTo>
                    <a:pt x="2920" y="0"/>
                  </a:lnTo>
                  <a:lnTo>
                    <a:pt x="850" y="850"/>
                  </a:lnTo>
                  <a:lnTo>
                    <a:pt x="0" y="2908"/>
                  </a:lnTo>
                  <a:lnTo>
                    <a:pt x="850" y="4965"/>
                  </a:lnTo>
                  <a:lnTo>
                    <a:pt x="2920" y="5816"/>
                  </a:lnTo>
                  <a:lnTo>
                    <a:pt x="4978" y="4965"/>
                  </a:lnTo>
                  <a:lnTo>
                    <a:pt x="5816" y="2908"/>
                  </a:lnTo>
                </a:path>
              </a:pathLst>
            </a:custGeom>
            <a:ln w="3175">
              <a:solidFill>
                <a:srgbClr val="565658"/>
              </a:solidFill>
            </a:ln>
          </p:spPr>
          <p:txBody>
            <a:bodyPr wrap="square" lIns="0" tIns="0" rIns="0" bIns="0" rtlCol="0"/>
            <a:lstStyle/>
            <a:p/>
          </p:txBody>
        </p:sp>
        <p:sp>
          <p:nvSpPr>
            <p:cNvPr id="1593" name="object 1593" descr=""/>
            <p:cNvSpPr/>
            <p:nvPr/>
          </p:nvSpPr>
          <p:spPr>
            <a:xfrm>
              <a:off x="2395455" y="2419808"/>
              <a:ext cx="1270" cy="1905"/>
            </a:xfrm>
            <a:custGeom>
              <a:avLst/>
              <a:gdLst/>
              <a:ahLst/>
              <a:cxnLst/>
              <a:rect l="l" t="t" r="r" b="b"/>
              <a:pathLst>
                <a:path w="1269" h="1905">
                  <a:moveTo>
                    <a:pt x="749" y="0"/>
                  </a:moveTo>
                  <a:lnTo>
                    <a:pt x="444" y="241"/>
                  </a:lnTo>
                  <a:lnTo>
                    <a:pt x="0" y="1282"/>
                  </a:lnTo>
                </a:path>
              </a:pathLst>
            </a:custGeom>
            <a:ln w="3175">
              <a:solidFill>
                <a:srgbClr val="565658"/>
              </a:solidFill>
            </a:ln>
          </p:spPr>
          <p:txBody>
            <a:bodyPr wrap="square" lIns="0" tIns="0" rIns="0" bIns="0" rtlCol="0"/>
            <a:lstStyle/>
            <a:p/>
          </p:txBody>
        </p:sp>
        <p:sp>
          <p:nvSpPr>
            <p:cNvPr id="1594" name="object 1594" descr=""/>
            <p:cNvSpPr/>
            <p:nvPr/>
          </p:nvSpPr>
          <p:spPr>
            <a:xfrm>
              <a:off x="2396187" y="2419592"/>
              <a:ext cx="1905" cy="635"/>
            </a:xfrm>
            <a:custGeom>
              <a:avLst/>
              <a:gdLst/>
              <a:ahLst/>
              <a:cxnLst/>
              <a:rect l="l" t="t" r="r" b="b"/>
              <a:pathLst>
                <a:path w="1905" h="635">
                  <a:moveTo>
                    <a:pt x="1485" y="215"/>
                  </a:moveTo>
                  <a:lnTo>
                    <a:pt x="749" y="0"/>
                  </a:lnTo>
                  <a:lnTo>
                    <a:pt x="0" y="215"/>
                  </a:lnTo>
                </a:path>
              </a:pathLst>
            </a:custGeom>
            <a:ln w="3175">
              <a:solidFill>
                <a:srgbClr val="565658"/>
              </a:solidFill>
            </a:ln>
          </p:spPr>
          <p:txBody>
            <a:bodyPr wrap="square" lIns="0" tIns="0" rIns="0" bIns="0" rtlCol="0"/>
            <a:lstStyle/>
            <a:p/>
          </p:txBody>
        </p:sp>
        <p:sp>
          <p:nvSpPr>
            <p:cNvPr id="1595" name="object 1595" descr=""/>
            <p:cNvSpPr/>
            <p:nvPr/>
          </p:nvSpPr>
          <p:spPr>
            <a:xfrm>
              <a:off x="2396204" y="2422376"/>
              <a:ext cx="1905" cy="635"/>
            </a:xfrm>
            <a:custGeom>
              <a:avLst/>
              <a:gdLst/>
              <a:ahLst/>
              <a:cxnLst/>
              <a:rect l="l" t="t" r="r" b="b"/>
              <a:pathLst>
                <a:path w="1905" h="635">
                  <a:moveTo>
                    <a:pt x="0" y="0"/>
                  </a:moveTo>
                  <a:lnTo>
                    <a:pt x="736" y="215"/>
                  </a:lnTo>
                  <a:lnTo>
                    <a:pt x="1485" y="0"/>
                  </a:lnTo>
                </a:path>
              </a:pathLst>
            </a:custGeom>
            <a:ln w="3175">
              <a:solidFill>
                <a:srgbClr val="565658"/>
              </a:solidFill>
            </a:ln>
          </p:spPr>
          <p:txBody>
            <a:bodyPr wrap="square" lIns="0" tIns="0" rIns="0" bIns="0" rtlCol="0"/>
            <a:lstStyle/>
            <a:p/>
          </p:txBody>
        </p:sp>
        <p:sp>
          <p:nvSpPr>
            <p:cNvPr id="1596" name="object 1596" descr=""/>
            <p:cNvSpPr/>
            <p:nvPr/>
          </p:nvSpPr>
          <p:spPr>
            <a:xfrm>
              <a:off x="2397681" y="2421092"/>
              <a:ext cx="1270" cy="1270"/>
            </a:xfrm>
            <a:custGeom>
              <a:avLst/>
              <a:gdLst/>
              <a:ahLst/>
              <a:cxnLst/>
              <a:rect l="l" t="t" r="r" b="b"/>
              <a:pathLst>
                <a:path w="1269" h="1269">
                  <a:moveTo>
                    <a:pt x="749" y="0"/>
                  </a:moveTo>
                  <a:lnTo>
                    <a:pt x="317" y="1054"/>
                  </a:lnTo>
                  <a:lnTo>
                    <a:pt x="0" y="1270"/>
                  </a:lnTo>
                </a:path>
              </a:pathLst>
            </a:custGeom>
            <a:ln w="3175">
              <a:solidFill>
                <a:srgbClr val="565658"/>
              </a:solidFill>
            </a:ln>
          </p:spPr>
          <p:txBody>
            <a:bodyPr wrap="square" lIns="0" tIns="0" rIns="0" bIns="0" rtlCol="0"/>
            <a:lstStyle/>
            <a:p/>
          </p:txBody>
        </p:sp>
        <p:sp>
          <p:nvSpPr>
            <p:cNvPr id="1597" name="object 1597" descr=""/>
            <p:cNvSpPr/>
            <p:nvPr/>
          </p:nvSpPr>
          <p:spPr>
            <a:xfrm>
              <a:off x="2395460" y="2421092"/>
              <a:ext cx="1270" cy="1270"/>
            </a:xfrm>
            <a:custGeom>
              <a:avLst/>
              <a:gdLst/>
              <a:ahLst/>
              <a:cxnLst/>
              <a:rect l="l" t="t" r="r" b="b"/>
              <a:pathLst>
                <a:path w="1269" h="1269">
                  <a:moveTo>
                    <a:pt x="0" y="0"/>
                  </a:moveTo>
                  <a:lnTo>
                    <a:pt x="419" y="1054"/>
                  </a:lnTo>
                  <a:lnTo>
                    <a:pt x="736" y="1270"/>
                  </a:lnTo>
                </a:path>
              </a:pathLst>
            </a:custGeom>
            <a:ln w="3175">
              <a:solidFill>
                <a:srgbClr val="565658"/>
              </a:solidFill>
            </a:ln>
          </p:spPr>
          <p:txBody>
            <a:bodyPr wrap="square" lIns="0" tIns="0" rIns="0" bIns="0" rtlCol="0"/>
            <a:lstStyle/>
            <a:p/>
          </p:txBody>
        </p:sp>
        <p:sp>
          <p:nvSpPr>
            <p:cNvPr id="1598" name="object 1598" descr=""/>
            <p:cNvSpPr/>
            <p:nvPr/>
          </p:nvSpPr>
          <p:spPr>
            <a:xfrm>
              <a:off x="2397681" y="2419822"/>
              <a:ext cx="1270" cy="1270"/>
            </a:xfrm>
            <a:custGeom>
              <a:avLst/>
              <a:gdLst/>
              <a:ahLst/>
              <a:cxnLst/>
              <a:rect l="l" t="t" r="r" b="b"/>
              <a:pathLst>
                <a:path w="1269" h="1269">
                  <a:moveTo>
                    <a:pt x="749" y="1270"/>
                  </a:moveTo>
                  <a:lnTo>
                    <a:pt x="317" y="215"/>
                  </a:lnTo>
                  <a:lnTo>
                    <a:pt x="0" y="0"/>
                  </a:lnTo>
                </a:path>
              </a:pathLst>
            </a:custGeom>
            <a:ln w="3175">
              <a:solidFill>
                <a:srgbClr val="565658"/>
              </a:solidFill>
            </a:ln>
          </p:spPr>
          <p:txBody>
            <a:bodyPr wrap="square" lIns="0" tIns="0" rIns="0" bIns="0" rtlCol="0"/>
            <a:lstStyle/>
            <a:p/>
          </p:txBody>
        </p:sp>
        <p:sp>
          <p:nvSpPr>
            <p:cNvPr id="1599" name="object 1599" descr=""/>
            <p:cNvSpPr/>
            <p:nvPr/>
          </p:nvSpPr>
          <p:spPr>
            <a:xfrm>
              <a:off x="2250866"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1600" name="object 1600" descr=""/>
            <p:cNvSpPr/>
            <p:nvPr/>
          </p:nvSpPr>
          <p:spPr>
            <a:xfrm>
              <a:off x="2256969"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1601" name="object 1601" descr=""/>
            <p:cNvSpPr/>
            <p:nvPr/>
          </p:nvSpPr>
          <p:spPr>
            <a:xfrm>
              <a:off x="2674520" y="2072171"/>
              <a:ext cx="8890" cy="635"/>
            </a:xfrm>
            <a:custGeom>
              <a:avLst/>
              <a:gdLst/>
              <a:ahLst/>
              <a:cxnLst/>
              <a:rect l="l" t="t" r="r" b="b"/>
              <a:pathLst>
                <a:path w="8889" h="635">
                  <a:moveTo>
                    <a:pt x="8369" y="482"/>
                  </a:moveTo>
                  <a:lnTo>
                    <a:pt x="6324" y="139"/>
                  </a:lnTo>
                  <a:lnTo>
                    <a:pt x="4546" y="0"/>
                  </a:lnTo>
                  <a:lnTo>
                    <a:pt x="2654" y="76"/>
                  </a:lnTo>
                  <a:lnTo>
                    <a:pt x="787" y="317"/>
                  </a:lnTo>
                  <a:lnTo>
                    <a:pt x="0" y="482"/>
                  </a:lnTo>
                </a:path>
              </a:pathLst>
            </a:custGeom>
            <a:ln w="3175">
              <a:solidFill>
                <a:srgbClr val="565658"/>
              </a:solidFill>
            </a:ln>
          </p:spPr>
          <p:txBody>
            <a:bodyPr wrap="square" lIns="0" tIns="0" rIns="0" bIns="0" rtlCol="0"/>
            <a:lstStyle/>
            <a:p/>
          </p:txBody>
        </p:sp>
        <p:sp>
          <p:nvSpPr>
            <p:cNvPr id="1602" name="object 1602" descr=""/>
            <p:cNvSpPr/>
            <p:nvPr/>
          </p:nvSpPr>
          <p:spPr>
            <a:xfrm>
              <a:off x="2395443" y="2421958"/>
              <a:ext cx="1905" cy="1270"/>
            </a:xfrm>
            <a:custGeom>
              <a:avLst/>
              <a:gdLst/>
              <a:ahLst/>
              <a:cxnLst/>
              <a:rect l="l" t="t" r="r" b="b"/>
              <a:pathLst>
                <a:path w="1905" h="1269">
                  <a:moveTo>
                    <a:pt x="1485" y="850"/>
                  </a:moveTo>
                  <a:lnTo>
                    <a:pt x="647" y="609"/>
                  </a:lnTo>
                  <a:lnTo>
                    <a:pt x="0" y="0"/>
                  </a:lnTo>
                </a:path>
                <a:path w="1905" h="1269">
                  <a:moveTo>
                    <a:pt x="1485" y="850"/>
                  </a:moveTo>
                  <a:lnTo>
                    <a:pt x="0" y="0"/>
                  </a:lnTo>
                </a:path>
              </a:pathLst>
            </a:custGeom>
            <a:ln w="3175">
              <a:solidFill>
                <a:srgbClr val="565658"/>
              </a:solidFill>
            </a:ln>
          </p:spPr>
          <p:txBody>
            <a:bodyPr wrap="square" lIns="0" tIns="0" rIns="0" bIns="0" rtlCol="0"/>
            <a:lstStyle/>
            <a:p/>
          </p:txBody>
        </p:sp>
        <p:sp>
          <p:nvSpPr>
            <p:cNvPr id="1603" name="object 1603" descr=""/>
            <p:cNvSpPr/>
            <p:nvPr/>
          </p:nvSpPr>
          <p:spPr>
            <a:xfrm>
              <a:off x="2396929" y="2419380"/>
              <a:ext cx="1905" cy="1270"/>
            </a:xfrm>
            <a:custGeom>
              <a:avLst/>
              <a:gdLst/>
              <a:ahLst/>
              <a:cxnLst/>
              <a:rect l="l" t="t" r="r" b="b"/>
              <a:pathLst>
                <a:path w="1905" h="1269">
                  <a:moveTo>
                    <a:pt x="0" y="0"/>
                  </a:moveTo>
                  <a:lnTo>
                    <a:pt x="863" y="241"/>
                  </a:lnTo>
                  <a:lnTo>
                    <a:pt x="1498" y="850"/>
                  </a:lnTo>
                </a:path>
                <a:path w="1905" h="1269">
                  <a:moveTo>
                    <a:pt x="0" y="0"/>
                  </a:moveTo>
                  <a:lnTo>
                    <a:pt x="1498" y="850"/>
                  </a:lnTo>
                </a:path>
              </a:pathLst>
            </a:custGeom>
            <a:ln w="3175">
              <a:solidFill>
                <a:srgbClr val="565658"/>
              </a:solidFill>
            </a:ln>
          </p:spPr>
          <p:txBody>
            <a:bodyPr wrap="square" lIns="0" tIns="0" rIns="0" bIns="0" rtlCol="0"/>
            <a:lstStyle/>
            <a:p/>
          </p:txBody>
        </p:sp>
        <p:sp>
          <p:nvSpPr>
            <p:cNvPr id="1604" name="object 1604" descr=""/>
            <p:cNvSpPr/>
            <p:nvPr/>
          </p:nvSpPr>
          <p:spPr>
            <a:xfrm>
              <a:off x="2395460" y="2419379"/>
              <a:ext cx="1905" cy="1270"/>
            </a:xfrm>
            <a:custGeom>
              <a:avLst/>
              <a:gdLst/>
              <a:ahLst/>
              <a:cxnLst/>
              <a:rect l="l" t="t" r="r" b="b"/>
              <a:pathLst>
                <a:path w="1905" h="1269">
                  <a:moveTo>
                    <a:pt x="0" y="863"/>
                  </a:moveTo>
                  <a:lnTo>
                    <a:pt x="635" y="228"/>
                  </a:lnTo>
                  <a:lnTo>
                    <a:pt x="1485" y="0"/>
                  </a:lnTo>
                </a:path>
                <a:path w="1905" h="1269">
                  <a:moveTo>
                    <a:pt x="0" y="863"/>
                  </a:moveTo>
                  <a:lnTo>
                    <a:pt x="1485" y="0"/>
                  </a:lnTo>
                </a:path>
              </a:pathLst>
            </a:custGeom>
            <a:ln w="3175">
              <a:solidFill>
                <a:srgbClr val="565658"/>
              </a:solidFill>
            </a:ln>
          </p:spPr>
          <p:txBody>
            <a:bodyPr wrap="square" lIns="0" tIns="0" rIns="0" bIns="0" rtlCol="0"/>
            <a:lstStyle/>
            <a:p/>
          </p:txBody>
        </p:sp>
        <p:sp>
          <p:nvSpPr>
            <p:cNvPr id="1605" name="object 1605" descr=""/>
            <p:cNvSpPr/>
            <p:nvPr/>
          </p:nvSpPr>
          <p:spPr>
            <a:xfrm>
              <a:off x="2396931" y="2421948"/>
              <a:ext cx="1905" cy="1270"/>
            </a:xfrm>
            <a:custGeom>
              <a:avLst/>
              <a:gdLst/>
              <a:ahLst/>
              <a:cxnLst/>
              <a:rect l="l" t="t" r="r" b="b"/>
              <a:pathLst>
                <a:path w="1905" h="1269">
                  <a:moveTo>
                    <a:pt x="1498" y="0"/>
                  </a:moveTo>
                  <a:lnTo>
                    <a:pt x="850" y="622"/>
                  </a:lnTo>
                  <a:lnTo>
                    <a:pt x="0" y="863"/>
                  </a:lnTo>
                </a:path>
                <a:path w="1905" h="1269">
                  <a:moveTo>
                    <a:pt x="1498" y="0"/>
                  </a:moveTo>
                  <a:lnTo>
                    <a:pt x="0" y="863"/>
                  </a:lnTo>
                </a:path>
              </a:pathLst>
            </a:custGeom>
            <a:ln w="3175">
              <a:solidFill>
                <a:srgbClr val="565658"/>
              </a:solidFill>
            </a:ln>
          </p:spPr>
          <p:txBody>
            <a:bodyPr wrap="square" lIns="0" tIns="0" rIns="0" bIns="0" rtlCol="0"/>
            <a:lstStyle/>
            <a:p/>
          </p:txBody>
        </p:sp>
        <p:sp>
          <p:nvSpPr>
            <p:cNvPr id="1606" name="object 1606" descr=""/>
            <p:cNvSpPr/>
            <p:nvPr/>
          </p:nvSpPr>
          <p:spPr>
            <a:xfrm>
              <a:off x="2395460" y="2420243"/>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1607" name="object 1607" descr=""/>
            <p:cNvSpPr/>
            <p:nvPr/>
          </p:nvSpPr>
          <p:spPr>
            <a:xfrm>
              <a:off x="2395206" y="2420234"/>
              <a:ext cx="635" cy="1905"/>
            </a:xfrm>
            <a:custGeom>
              <a:avLst/>
              <a:gdLst/>
              <a:ahLst/>
              <a:cxnLst/>
              <a:rect l="l" t="t" r="r" b="b"/>
              <a:pathLst>
                <a:path w="635" h="1905">
                  <a:moveTo>
                    <a:pt x="254" y="1714"/>
                  </a:moveTo>
                  <a:lnTo>
                    <a:pt x="0" y="863"/>
                  </a:lnTo>
                  <a:lnTo>
                    <a:pt x="254" y="0"/>
                  </a:lnTo>
                </a:path>
              </a:pathLst>
            </a:custGeom>
            <a:ln w="3175">
              <a:solidFill>
                <a:srgbClr val="565658"/>
              </a:solidFill>
            </a:ln>
          </p:spPr>
          <p:txBody>
            <a:bodyPr wrap="square" lIns="0" tIns="0" rIns="0" bIns="0" rtlCol="0"/>
            <a:lstStyle/>
            <a:p/>
          </p:txBody>
        </p:sp>
        <p:sp>
          <p:nvSpPr>
            <p:cNvPr id="1608" name="object 1608" descr=""/>
            <p:cNvSpPr/>
            <p:nvPr/>
          </p:nvSpPr>
          <p:spPr>
            <a:xfrm>
              <a:off x="2398430" y="2420243"/>
              <a:ext cx="635" cy="1905"/>
            </a:xfrm>
            <a:custGeom>
              <a:avLst/>
              <a:gdLst/>
              <a:ahLst/>
              <a:cxnLst/>
              <a:rect l="l" t="t" r="r" b="b"/>
              <a:pathLst>
                <a:path w="635" h="1905">
                  <a:moveTo>
                    <a:pt x="0" y="0"/>
                  </a:moveTo>
                  <a:lnTo>
                    <a:pt x="241" y="838"/>
                  </a:lnTo>
                  <a:lnTo>
                    <a:pt x="0" y="1714"/>
                  </a:lnTo>
                </a:path>
              </a:pathLst>
            </a:custGeom>
            <a:ln w="3175">
              <a:solidFill>
                <a:srgbClr val="565658"/>
              </a:solidFill>
            </a:ln>
          </p:spPr>
          <p:txBody>
            <a:bodyPr wrap="square" lIns="0" tIns="0" rIns="0" bIns="0" rtlCol="0"/>
            <a:lstStyle/>
            <a:p/>
          </p:txBody>
        </p:sp>
        <p:sp>
          <p:nvSpPr>
            <p:cNvPr id="1609" name="object 1609" descr=""/>
            <p:cNvSpPr/>
            <p:nvPr/>
          </p:nvSpPr>
          <p:spPr>
            <a:xfrm>
              <a:off x="2204955" y="2874814"/>
              <a:ext cx="23495" cy="18415"/>
            </a:xfrm>
            <a:custGeom>
              <a:avLst/>
              <a:gdLst/>
              <a:ahLst/>
              <a:cxnLst/>
              <a:rect l="l" t="t" r="r" b="b"/>
              <a:pathLst>
                <a:path w="23494" h="18414">
                  <a:moveTo>
                    <a:pt x="22948" y="0"/>
                  </a:moveTo>
                  <a:lnTo>
                    <a:pt x="22948" y="0"/>
                  </a:lnTo>
                  <a:lnTo>
                    <a:pt x="0" y="0"/>
                  </a:lnTo>
                  <a:lnTo>
                    <a:pt x="1612" y="0"/>
                  </a:lnTo>
                </a:path>
                <a:path w="23494" h="18414">
                  <a:moveTo>
                    <a:pt x="22948" y="0"/>
                  </a:moveTo>
                  <a:lnTo>
                    <a:pt x="22948" y="17818"/>
                  </a:lnTo>
                </a:path>
              </a:pathLst>
            </a:custGeom>
            <a:ln w="3175">
              <a:solidFill>
                <a:srgbClr val="565658"/>
              </a:solidFill>
            </a:ln>
          </p:spPr>
          <p:txBody>
            <a:bodyPr wrap="square" lIns="0" tIns="0" rIns="0" bIns="0" rtlCol="0"/>
            <a:lstStyle/>
            <a:p/>
          </p:txBody>
        </p:sp>
        <p:sp>
          <p:nvSpPr>
            <p:cNvPr id="1610" name="object 1610" descr=""/>
            <p:cNvSpPr/>
            <p:nvPr/>
          </p:nvSpPr>
          <p:spPr>
            <a:xfrm>
              <a:off x="2227908" y="2892629"/>
              <a:ext cx="236854" cy="0"/>
            </a:xfrm>
            <a:custGeom>
              <a:avLst/>
              <a:gdLst/>
              <a:ahLst/>
              <a:cxnLst/>
              <a:rect l="l" t="t" r="r" b="b"/>
              <a:pathLst>
                <a:path w="236855" h="0">
                  <a:moveTo>
                    <a:pt x="236842" y="0"/>
                  </a:moveTo>
                  <a:lnTo>
                    <a:pt x="236842" y="0"/>
                  </a:lnTo>
                  <a:lnTo>
                    <a:pt x="25806" y="0"/>
                  </a:lnTo>
                  <a:lnTo>
                    <a:pt x="0" y="0"/>
                  </a:lnTo>
                </a:path>
              </a:pathLst>
            </a:custGeom>
            <a:ln w="3175">
              <a:solidFill>
                <a:srgbClr val="565658"/>
              </a:solidFill>
            </a:ln>
          </p:spPr>
          <p:txBody>
            <a:bodyPr wrap="square" lIns="0" tIns="0" rIns="0" bIns="0" rtlCol="0"/>
            <a:lstStyle/>
            <a:p/>
          </p:txBody>
        </p:sp>
        <p:sp>
          <p:nvSpPr>
            <p:cNvPr id="1611" name="object 1611" descr=""/>
            <p:cNvSpPr/>
            <p:nvPr/>
          </p:nvSpPr>
          <p:spPr>
            <a:xfrm>
              <a:off x="2464743" y="2866978"/>
              <a:ext cx="11430" cy="8255"/>
            </a:xfrm>
            <a:custGeom>
              <a:avLst/>
              <a:gdLst/>
              <a:ahLst/>
              <a:cxnLst/>
              <a:rect l="l" t="t" r="r" b="b"/>
              <a:pathLst>
                <a:path w="11430" h="8255">
                  <a:moveTo>
                    <a:pt x="10934" y="7835"/>
                  </a:moveTo>
                  <a:lnTo>
                    <a:pt x="6692" y="4864"/>
                  </a:lnTo>
                  <a:lnTo>
                    <a:pt x="1308" y="0"/>
                  </a:lnTo>
                </a:path>
                <a:path w="11430" h="8255">
                  <a:moveTo>
                    <a:pt x="10934" y="7835"/>
                  </a:moveTo>
                  <a:lnTo>
                    <a:pt x="520" y="7835"/>
                  </a:lnTo>
                  <a:lnTo>
                    <a:pt x="0" y="7835"/>
                  </a:lnTo>
                </a:path>
              </a:pathLst>
            </a:custGeom>
            <a:ln w="3175">
              <a:solidFill>
                <a:srgbClr val="565658"/>
              </a:solidFill>
            </a:ln>
          </p:spPr>
          <p:txBody>
            <a:bodyPr wrap="square" lIns="0" tIns="0" rIns="0" bIns="0" rtlCol="0"/>
            <a:lstStyle/>
            <a:p/>
          </p:txBody>
        </p:sp>
        <p:sp>
          <p:nvSpPr>
            <p:cNvPr id="1612" name="object 1612" descr=""/>
            <p:cNvSpPr/>
            <p:nvPr/>
          </p:nvSpPr>
          <p:spPr>
            <a:xfrm>
              <a:off x="2227902" y="2848756"/>
              <a:ext cx="1270" cy="1905"/>
            </a:xfrm>
            <a:custGeom>
              <a:avLst/>
              <a:gdLst/>
              <a:ahLst/>
              <a:cxnLst/>
              <a:rect l="l" t="t" r="r" b="b"/>
              <a:pathLst>
                <a:path w="1269" h="1905">
                  <a:moveTo>
                    <a:pt x="876" y="0"/>
                  </a:moveTo>
                  <a:lnTo>
                    <a:pt x="393" y="355"/>
                  </a:lnTo>
                  <a:lnTo>
                    <a:pt x="101" y="774"/>
                  </a:lnTo>
                  <a:lnTo>
                    <a:pt x="0" y="1181"/>
                  </a:lnTo>
                </a:path>
              </a:pathLst>
            </a:custGeom>
            <a:ln w="3175">
              <a:solidFill>
                <a:srgbClr val="565658"/>
              </a:solidFill>
            </a:ln>
          </p:spPr>
          <p:txBody>
            <a:bodyPr wrap="square" lIns="0" tIns="0" rIns="0" bIns="0" rtlCol="0"/>
            <a:lstStyle/>
            <a:p/>
          </p:txBody>
        </p:sp>
        <p:sp>
          <p:nvSpPr>
            <p:cNvPr id="1613" name="object 1613" descr=""/>
            <p:cNvSpPr/>
            <p:nvPr/>
          </p:nvSpPr>
          <p:spPr>
            <a:xfrm>
              <a:off x="2475678" y="2874821"/>
              <a:ext cx="10160" cy="5715"/>
            </a:xfrm>
            <a:custGeom>
              <a:avLst/>
              <a:gdLst/>
              <a:ahLst/>
              <a:cxnLst/>
              <a:rect l="l" t="t" r="r" b="b"/>
              <a:pathLst>
                <a:path w="10160" h="5714">
                  <a:moveTo>
                    <a:pt x="9791" y="5232"/>
                  </a:moveTo>
                  <a:lnTo>
                    <a:pt x="6070" y="3517"/>
                  </a:lnTo>
                  <a:lnTo>
                    <a:pt x="876" y="571"/>
                  </a:lnTo>
                  <a:lnTo>
                    <a:pt x="0" y="0"/>
                  </a:lnTo>
                </a:path>
              </a:pathLst>
            </a:custGeom>
            <a:ln w="3175">
              <a:solidFill>
                <a:srgbClr val="565658"/>
              </a:solidFill>
            </a:ln>
          </p:spPr>
          <p:txBody>
            <a:bodyPr wrap="square" lIns="0" tIns="0" rIns="0" bIns="0" rtlCol="0"/>
            <a:lstStyle/>
            <a:p/>
          </p:txBody>
        </p:sp>
        <p:sp>
          <p:nvSpPr>
            <p:cNvPr id="1614" name="object 1614" descr=""/>
            <p:cNvSpPr/>
            <p:nvPr/>
          </p:nvSpPr>
          <p:spPr>
            <a:xfrm>
              <a:off x="2465641" y="2865540"/>
              <a:ext cx="635" cy="1905"/>
            </a:xfrm>
            <a:custGeom>
              <a:avLst/>
              <a:gdLst/>
              <a:ahLst/>
              <a:cxnLst/>
              <a:rect l="l" t="t" r="r" b="b"/>
              <a:pathLst>
                <a:path w="635" h="1905">
                  <a:moveTo>
                    <a:pt x="393" y="1435"/>
                  </a:moveTo>
                  <a:lnTo>
                    <a:pt x="444" y="1016"/>
                  </a:lnTo>
                  <a:lnTo>
                    <a:pt x="368" y="609"/>
                  </a:lnTo>
                  <a:lnTo>
                    <a:pt x="304" y="444"/>
                  </a:lnTo>
                  <a:lnTo>
                    <a:pt x="127" y="165"/>
                  </a:lnTo>
                  <a:lnTo>
                    <a:pt x="0" y="0"/>
                  </a:lnTo>
                </a:path>
              </a:pathLst>
            </a:custGeom>
            <a:ln w="3175">
              <a:solidFill>
                <a:srgbClr val="565658"/>
              </a:solidFill>
            </a:ln>
          </p:spPr>
          <p:txBody>
            <a:bodyPr wrap="square" lIns="0" tIns="0" rIns="0" bIns="0" rtlCol="0"/>
            <a:lstStyle/>
            <a:p/>
          </p:txBody>
        </p:sp>
        <p:sp>
          <p:nvSpPr>
            <p:cNvPr id="1615" name="object 1615" descr=""/>
            <p:cNvSpPr/>
            <p:nvPr/>
          </p:nvSpPr>
          <p:spPr>
            <a:xfrm>
              <a:off x="2204940" y="2904510"/>
              <a:ext cx="280670" cy="0"/>
            </a:xfrm>
            <a:custGeom>
              <a:avLst/>
              <a:gdLst/>
              <a:ahLst/>
              <a:cxnLst/>
              <a:rect l="l" t="t" r="r" b="b"/>
              <a:pathLst>
                <a:path w="280669" h="0">
                  <a:moveTo>
                    <a:pt x="0" y="0"/>
                  </a:moveTo>
                  <a:lnTo>
                    <a:pt x="5727" y="0"/>
                  </a:lnTo>
                  <a:lnTo>
                    <a:pt x="277037" y="0"/>
                  </a:lnTo>
                  <a:lnTo>
                    <a:pt x="280517" y="0"/>
                  </a:lnTo>
                </a:path>
              </a:pathLst>
            </a:custGeom>
            <a:ln w="3175">
              <a:solidFill>
                <a:srgbClr val="565658"/>
              </a:solidFill>
            </a:ln>
          </p:spPr>
          <p:txBody>
            <a:bodyPr wrap="square" lIns="0" tIns="0" rIns="0" bIns="0" rtlCol="0"/>
            <a:lstStyle/>
            <a:p/>
          </p:txBody>
        </p:sp>
        <p:sp>
          <p:nvSpPr>
            <p:cNvPr id="1616" name="object 1616" descr=""/>
            <p:cNvSpPr/>
            <p:nvPr/>
          </p:nvSpPr>
          <p:spPr>
            <a:xfrm>
              <a:off x="2206024" y="2854095"/>
              <a:ext cx="12700" cy="5080"/>
            </a:xfrm>
            <a:custGeom>
              <a:avLst/>
              <a:gdLst/>
              <a:ahLst/>
              <a:cxnLst/>
              <a:rect l="l" t="t" r="r" b="b"/>
              <a:pathLst>
                <a:path w="12700" h="5080">
                  <a:moveTo>
                    <a:pt x="12522" y="0"/>
                  </a:moveTo>
                  <a:lnTo>
                    <a:pt x="10363" y="762"/>
                  </a:lnTo>
                  <a:lnTo>
                    <a:pt x="0" y="4533"/>
                  </a:lnTo>
                  <a:lnTo>
                    <a:pt x="304" y="4419"/>
                  </a:lnTo>
                </a:path>
              </a:pathLst>
            </a:custGeom>
            <a:ln w="3175">
              <a:solidFill>
                <a:srgbClr val="565658"/>
              </a:solidFill>
            </a:ln>
          </p:spPr>
          <p:txBody>
            <a:bodyPr wrap="square" lIns="0" tIns="0" rIns="0" bIns="0" rtlCol="0"/>
            <a:lstStyle/>
            <a:p/>
          </p:txBody>
        </p:sp>
        <p:sp>
          <p:nvSpPr>
            <p:cNvPr id="1617" name="object 1617" descr=""/>
            <p:cNvSpPr/>
            <p:nvPr/>
          </p:nvSpPr>
          <p:spPr>
            <a:xfrm>
              <a:off x="2218544" y="2850040"/>
              <a:ext cx="9525" cy="4445"/>
            </a:xfrm>
            <a:custGeom>
              <a:avLst/>
              <a:gdLst/>
              <a:ahLst/>
              <a:cxnLst/>
              <a:rect l="l" t="t" r="r" b="b"/>
              <a:pathLst>
                <a:path w="9525" h="4444">
                  <a:moveTo>
                    <a:pt x="9359" y="0"/>
                  </a:moveTo>
                  <a:lnTo>
                    <a:pt x="7543" y="901"/>
                  </a:lnTo>
                  <a:lnTo>
                    <a:pt x="0" y="4051"/>
                  </a:lnTo>
                </a:path>
              </a:pathLst>
            </a:custGeom>
            <a:ln w="3175">
              <a:solidFill>
                <a:srgbClr val="565658"/>
              </a:solidFill>
            </a:ln>
          </p:spPr>
          <p:txBody>
            <a:bodyPr wrap="square" lIns="0" tIns="0" rIns="0" bIns="0" rtlCol="0"/>
            <a:lstStyle/>
            <a:p/>
          </p:txBody>
        </p:sp>
        <p:sp>
          <p:nvSpPr>
            <p:cNvPr id="1618" name="object 1618" descr=""/>
            <p:cNvSpPr/>
            <p:nvPr/>
          </p:nvSpPr>
          <p:spPr>
            <a:xfrm>
              <a:off x="2218546" y="2852977"/>
              <a:ext cx="1270" cy="1270"/>
            </a:xfrm>
            <a:custGeom>
              <a:avLst/>
              <a:gdLst/>
              <a:ahLst/>
              <a:cxnLst/>
              <a:rect l="l" t="t" r="r" b="b"/>
              <a:pathLst>
                <a:path w="1269" h="1269">
                  <a:moveTo>
                    <a:pt x="0" y="1117"/>
                  </a:moveTo>
                  <a:lnTo>
                    <a:pt x="63" y="622"/>
                  </a:lnTo>
                  <a:lnTo>
                    <a:pt x="304" y="241"/>
                  </a:lnTo>
                  <a:lnTo>
                    <a:pt x="685" y="0"/>
                  </a:lnTo>
                </a:path>
              </a:pathLst>
            </a:custGeom>
            <a:ln w="3175">
              <a:solidFill>
                <a:srgbClr val="565658"/>
              </a:solidFill>
            </a:ln>
          </p:spPr>
          <p:txBody>
            <a:bodyPr wrap="square" lIns="0" tIns="0" rIns="0" bIns="0" rtlCol="0"/>
            <a:lstStyle/>
            <a:p/>
          </p:txBody>
        </p:sp>
        <p:sp>
          <p:nvSpPr>
            <p:cNvPr id="1619" name="object 1619" descr=""/>
            <p:cNvSpPr/>
            <p:nvPr/>
          </p:nvSpPr>
          <p:spPr>
            <a:xfrm>
              <a:off x="2219228" y="2848756"/>
              <a:ext cx="9525" cy="4445"/>
            </a:xfrm>
            <a:custGeom>
              <a:avLst/>
              <a:gdLst/>
              <a:ahLst/>
              <a:cxnLst/>
              <a:rect l="l" t="t" r="r" b="b"/>
              <a:pathLst>
                <a:path w="9525" h="4444">
                  <a:moveTo>
                    <a:pt x="0" y="4216"/>
                  </a:moveTo>
                  <a:lnTo>
                    <a:pt x="7365" y="1117"/>
                  </a:lnTo>
                  <a:lnTo>
                    <a:pt x="9525" y="0"/>
                  </a:lnTo>
                </a:path>
              </a:pathLst>
            </a:custGeom>
            <a:ln w="3175">
              <a:solidFill>
                <a:srgbClr val="565658"/>
              </a:solidFill>
            </a:ln>
          </p:spPr>
          <p:txBody>
            <a:bodyPr wrap="square" lIns="0" tIns="0" rIns="0" bIns="0" rtlCol="0"/>
            <a:lstStyle/>
            <a:p/>
          </p:txBody>
        </p:sp>
        <p:sp>
          <p:nvSpPr>
            <p:cNvPr id="1620" name="object 1620" descr=""/>
            <p:cNvSpPr/>
            <p:nvPr/>
          </p:nvSpPr>
          <p:spPr>
            <a:xfrm>
              <a:off x="2475259" y="2873823"/>
              <a:ext cx="635" cy="1270"/>
            </a:xfrm>
            <a:custGeom>
              <a:avLst/>
              <a:gdLst/>
              <a:ahLst/>
              <a:cxnLst/>
              <a:rect l="l" t="t" r="r" b="b"/>
              <a:pathLst>
                <a:path w="635" h="1269">
                  <a:moveTo>
                    <a:pt x="419" y="990"/>
                  </a:moveTo>
                  <a:lnTo>
                    <a:pt x="380" y="609"/>
                  </a:lnTo>
                  <a:lnTo>
                    <a:pt x="241" y="266"/>
                  </a:lnTo>
                  <a:lnTo>
                    <a:pt x="0" y="0"/>
                  </a:lnTo>
                </a:path>
              </a:pathLst>
            </a:custGeom>
            <a:ln w="3175">
              <a:solidFill>
                <a:srgbClr val="565658"/>
              </a:solidFill>
            </a:ln>
          </p:spPr>
          <p:txBody>
            <a:bodyPr wrap="square" lIns="0" tIns="0" rIns="0" bIns="0" rtlCol="0"/>
            <a:lstStyle/>
            <a:p/>
          </p:txBody>
        </p:sp>
        <p:sp>
          <p:nvSpPr>
            <p:cNvPr id="1621" name="object 1621" descr=""/>
            <p:cNvSpPr/>
            <p:nvPr/>
          </p:nvSpPr>
          <p:spPr>
            <a:xfrm>
              <a:off x="2465626" y="2865536"/>
              <a:ext cx="10160" cy="8890"/>
            </a:xfrm>
            <a:custGeom>
              <a:avLst/>
              <a:gdLst/>
              <a:ahLst/>
              <a:cxnLst/>
              <a:rect l="l" t="t" r="r" b="b"/>
              <a:pathLst>
                <a:path w="10160" h="8889">
                  <a:moveTo>
                    <a:pt x="0" y="0"/>
                  </a:moveTo>
                  <a:lnTo>
                    <a:pt x="5524" y="5219"/>
                  </a:lnTo>
                  <a:lnTo>
                    <a:pt x="9613" y="8293"/>
                  </a:lnTo>
                </a:path>
              </a:pathLst>
            </a:custGeom>
            <a:ln w="3175">
              <a:solidFill>
                <a:srgbClr val="565658"/>
              </a:solidFill>
            </a:ln>
          </p:spPr>
          <p:txBody>
            <a:bodyPr wrap="square" lIns="0" tIns="0" rIns="0" bIns="0" rtlCol="0"/>
            <a:lstStyle/>
            <a:p/>
          </p:txBody>
        </p:sp>
        <p:sp>
          <p:nvSpPr>
            <p:cNvPr id="1622" name="object 1622" descr=""/>
            <p:cNvSpPr/>
            <p:nvPr/>
          </p:nvSpPr>
          <p:spPr>
            <a:xfrm>
              <a:off x="2486234" y="2880384"/>
              <a:ext cx="12700" cy="5715"/>
            </a:xfrm>
            <a:custGeom>
              <a:avLst/>
              <a:gdLst/>
              <a:ahLst/>
              <a:cxnLst/>
              <a:rect l="l" t="t" r="r" b="b"/>
              <a:pathLst>
                <a:path w="12700" h="5714">
                  <a:moveTo>
                    <a:pt x="12611" y="5448"/>
                  </a:moveTo>
                  <a:lnTo>
                    <a:pt x="5473" y="2374"/>
                  </a:lnTo>
                  <a:lnTo>
                    <a:pt x="1739" y="761"/>
                  </a:lnTo>
                  <a:lnTo>
                    <a:pt x="749" y="330"/>
                  </a:lnTo>
                  <a:lnTo>
                    <a:pt x="0" y="0"/>
                  </a:lnTo>
                </a:path>
              </a:pathLst>
            </a:custGeom>
            <a:ln w="3175">
              <a:solidFill>
                <a:srgbClr val="565658"/>
              </a:solidFill>
            </a:ln>
          </p:spPr>
          <p:txBody>
            <a:bodyPr wrap="square" lIns="0" tIns="0" rIns="0" bIns="0" rtlCol="0"/>
            <a:lstStyle/>
            <a:p/>
          </p:txBody>
        </p:sp>
        <p:sp>
          <p:nvSpPr>
            <p:cNvPr id="1623" name="object 1623" descr=""/>
            <p:cNvSpPr/>
            <p:nvPr/>
          </p:nvSpPr>
          <p:spPr>
            <a:xfrm>
              <a:off x="2485459" y="2904510"/>
              <a:ext cx="13970" cy="0"/>
            </a:xfrm>
            <a:custGeom>
              <a:avLst/>
              <a:gdLst/>
              <a:ahLst/>
              <a:cxnLst/>
              <a:rect l="l" t="t" r="r" b="b"/>
              <a:pathLst>
                <a:path w="13969" h="0">
                  <a:moveTo>
                    <a:pt x="13385" y="0"/>
                  </a:moveTo>
                  <a:lnTo>
                    <a:pt x="7175" y="0"/>
                  </a:lnTo>
                  <a:lnTo>
                    <a:pt x="2501" y="0"/>
                  </a:lnTo>
                  <a:lnTo>
                    <a:pt x="0" y="0"/>
                  </a:lnTo>
                </a:path>
              </a:pathLst>
            </a:custGeom>
            <a:ln w="3175">
              <a:solidFill>
                <a:srgbClr val="565658"/>
              </a:solidFill>
            </a:ln>
          </p:spPr>
          <p:txBody>
            <a:bodyPr wrap="square" lIns="0" tIns="0" rIns="0" bIns="0" rtlCol="0"/>
            <a:lstStyle/>
            <a:p/>
          </p:txBody>
        </p:sp>
        <p:sp>
          <p:nvSpPr>
            <p:cNvPr id="1624" name="object 1624" descr=""/>
            <p:cNvSpPr/>
            <p:nvPr/>
          </p:nvSpPr>
          <p:spPr>
            <a:xfrm>
              <a:off x="2206788" y="2852959"/>
              <a:ext cx="12700" cy="5080"/>
            </a:xfrm>
            <a:custGeom>
              <a:avLst/>
              <a:gdLst/>
              <a:ahLst/>
              <a:cxnLst/>
              <a:rect l="l" t="t" r="r" b="b"/>
              <a:pathLst>
                <a:path w="12700" h="5080">
                  <a:moveTo>
                    <a:pt x="0" y="4546"/>
                  </a:moveTo>
                  <a:lnTo>
                    <a:pt x="10287" y="812"/>
                  </a:lnTo>
                  <a:lnTo>
                    <a:pt x="12433" y="0"/>
                  </a:lnTo>
                </a:path>
              </a:pathLst>
            </a:custGeom>
            <a:ln w="3175">
              <a:solidFill>
                <a:srgbClr val="565658"/>
              </a:solidFill>
            </a:ln>
          </p:spPr>
          <p:txBody>
            <a:bodyPr wrap="square" lIns="0" tIns="0" rIns="0" bIns="0" rtlCol="0"/>
            <a:lstStyle/>
            <a:p/>
          </p:txBody>
        </p:sp>
        <p:sp>
          <p:nvSpPr>
            <p:cNvPr id="1625" name="object 1625" descr=""/>
            <p:cNvSpPr/>
            <p:nvPr/>
          </p:nvSpPr>
          <p:spPr>
            <a:xfrm>
              <a:off x="2486162" y="2879930"/>
              <a:ext cx="635" cy="635"/>
            </a:xfrm>
            <a:custGeom>
              <a:avLst/>
              <a:gdLst/>
              <a:ahLst/>
              <a:cxnLst/>
              <a:rect l="l" t="t" r="r" b="b"/>
              <a:pathLst>
                <a:path w="635" h="635">
                  <a:moveTo>
                    <a:pt x="63" y="457"/>
                  </a:moveTo>
                  <a:lnTo>
                    <a:pt x="38" y="126"/>
                  </a:lnTo>
                  <a:lnTo>
                    <a:pt x="0" y="0"/>
                  </a:lnTo>
                </a:path>
              </a:pathLst>
            </a:custGeom>
            <a:ln w="3175">
              <a:solidFill>
                <a:srgbClr val="565658"/>
              </a:solidFill>
            </a:ln>
          </p:spPr>
          <p:txBody>
            <a:bodyPr wrap="square" lIns="0" tIns="0" rIns="0" bIns="0" rtlCol="0"/>
            <a:lstStyle/>
            <a:p/>
          </p:txBody>
        </p:sp>
        <p:sp>
          <p:nvSpPr>
            <p:cNvPr id="1626" name="object 1626" descr=""/>
            <p:cNvSpPr/>
            <p:nvPr/>
          </p:nvSpPr>
          <p:spPr>
            <a:xfrm>
              <a:off x="2484768" y="2878961"/>
              <a:ext cx="1270" cy="1270"/>
            </a:xfrm>
            <a:custGeom>
              <a:avLst/>
              <a:gdLst/>
              <a:ahLst/>
              <a:cxnLst/>
              <a:rect l="l" t="t" r="r" b="b"/>
              <a:pathLst>
                <a:path w="1269" h="1269">
                  <a:moveTo>
                    <a:pt x="0" y="0"/>
                  </a:moveTo>
                  <a:lnTo>
                    <a:pt x="368" y="254"/>
                  </a:lnTo>
                  <a:lnTo>
                    <a:pt x="635" y="635"/>
                  </a:lnTo>
                  <a:lnTo>
                    <a:pt x="711" y="1092"/>
                  </a:lnTo>
                </a:path>
                <a:path w="1269" h="1269">
                  <a:moveTo>
                    <a:pt x="0" y="0"/>
                  </a:moveTo>
                  <a:lnTo>
                    <a:pt x="317" y="139"/>
                  </a:lnTo>
                  <a:lnTo>
                    <a:pt x="787" y="330"/>
                  </a:lnTo>
                </a:path>
              </a:pathLst>
            </a:custGeom>
            <a:ln w="3175">
              <a:solidFill>
                <a:srgbClr val="565658"/>
              </a:solidFill>
            </a:ln>
          </p:spPr>
          <p:txBody>
            <a:bodyPr wrap="square" lIns="0" tIns="0" rIns="0" bIns="0" rtlCol="0"/>
            <a:lstStyle/>
            <a:p/>
          </p:txBody>
        </p:sp>
        <p:sp>
          <p:nvSpPr>
            <p:cNvPr id="1627" name="object 1627" descr=""/>
            <p:cNvSpPr/>
            <p:nvPr/>
          </p:nvSpPr>
          <p:spPr>
            <a:xfrm>
              <a:off x="2475243" y="2873827"/>
              <a:ext cx="9525" cy="5715"/>
            </a:xfrm>
            <a:custGeom>
              <a:avLst/>
              <a:gdLst/>
              <a:ahLst/>
              <a:cxnLst/>
              <a:rect l="l" t="t" r="r" b="b"/>
              <a:pathLst>
                <a:path w="9525" h="5714">
                  <a:moveTo>
                    <a:pt x="0" y="0"/>
                  </a:moveTo>
                  <a:lnTo>
                    <a:pt x="850" y="558"/>
                  </a:lnTo>
                  <a:lnTo>
                    <a:pt x="5892" y="3454"/>
                  </a:lnTo>
                  <a:lnTo>
                    <a:pt x="9525" y="5130"/>
                  </a:lnTo>
                </a:path>
              </a:pathLst>
            </a:custGeom>
            <a:ln w="3175">
              <a:solidFill>
                <a:srgbClr val="565658"/>
              </a:solidFill>
            </a:ln>
          </p:spPr>
          <p:txBody>
            <a:bodyPr wrap="square" lIns="0" tIns="0" rIns="0" bIns="0" rtlCol="0"/>
            <a:lstStyle/>
            <a:p/>
          </p:txBody>
        </p:sp>
        <p:sp>
          <p:nvSpPr>
            <p:cNvPr id="1628" name="object 1628" descr=""/>
            <p:cNvSpPr/>
            <p:nvPr/>
          </p:nvSpPr>
          <p:spPr>
            <a:xfrm>
              <a:off x="2485562" y="2879297"/>
              <a:ext cx="5715" cy="2540"/>
            </a:xfrm>
            <a:custGeom>
              <a:avLst/>
              <a:gdLst/>
              <a:ahLst/>
              <a:cxnLst/>
              <a:rect l="l" t="t" r="r" b="b"/>
              <a:pathLst>
                <a:path w="5714" h="2539">
                  <a:moveTo>
                    <a:pt x="0" y="0"/>
                  </a:moveTo>
                  <a:lnTo>
                    <a:pt x="800" y="317"/>
                  </a:lnTo>
                  <a:lnTo>
                    <a:pt x="5384" y="2171"/>
                  </a:lnTo>
                </a:path>
              </a:pathLst>
            </a:custGeom>
            <a:ln w="3175">
              <a:solidFill>
                <a:srgbClr val="565658"/>
              </a:solidFill>
            </a:ln>
          </p:spPr>
          <p:txBody>
            <a:bodyPr wrap="square" lIns="0" tIns="0" rIns="0" bIns="0" rtlCol="0"/>
            <a:lstStyle/>
            <a:p/>
          </p:txBody>
        </p:sp>
        <p:sp>
          <p:nvSpPr>
            <p:cNvPr id="1629" name="object 1629" descr=""/>
            <p:cNvSpPr/>
            <p:nvPr/>
          </p:nvSpPr>
          <p:spPr>
            <a:xfrm>
              <a:off x="2490946" y="2881463"/>
              <a:ext cx="8255" cy="4445"/>
            </a:xfrm>
            <a:custGeom>
              <a:avLst/>
              <a:gdLst/>
              <a:ahLst/>
              <a:cxnLst/>
              <a:rect l="l" t="t" r="r" b="b"/>
              <a:pathLst>
                <a:path w="8255" h="4444">
                  <a:moveTo>
                    <a:pt x="7899" y="4368"/>
                  </a:moveTo>
                  <a:lnTo>
                    <a:pt x="5537" y="2921"/>
                  </a:lnTo>
                  <a:lnTo>
                    <a:pt x="3835" y="1930"/>
                  </a:lnTo>
                  <a:lnTo>
                    <a:pt x="1701" y="774"/>
                  </a:lnTo>
                  <a:lnTo>
                    <a:pt x="533" y="215"/>
                  </a:lnTo>
                  <a:lnTo>
                    <a:pt x="0" y="0"/>
                  </a:lnTo>
                </a:path>
              </a:pathLst>
            </a:custGeom>
            <a:ln w="3175">
              <a:solidFill>
                <a:srgbClr val="565658"/>
              </a:solidFill>
            </a:ln>
          </p:spPr>
          <p:txBody>
            <a:bodyPr wrap="square" lIns="0" tIns="0" rIns="0" bIns="0" rtlCol="0"/>
            <a:lstStyle/>
            <a:p/>
          </p:txBody>
        </p:sp>
        <p:sp>
          <p:nvSpPr>
            <p:cNvPr id="1630" name="object 1630" descr=""/>
            <p:cNvSpPr/>
            <p:nvPr/>
          </p:nvSpPr>
          <p:spPr>
            <a:xfrm>
              <a:off x="2474112" y="2872807"/>
              <a:ext cx="5715" cy="2540"/>
            </a:xfrm>
            <a:custGeom>
              <a:avLst/>
              <a:gdLst/>
              <a:ahLst/>
              <a:cxnLst/>
              <a:rect l="l" t="t" r="r" b="b"/>
              <a:pathLst>
                <a:path w="5714" h="2539">
                  <a:moveTo>
                    <a:pt x="5130" y="2260"/>
                  </a:moveTo>
                  <a:lnTo>
                    <a:pt x="2819" y="1269"/>
                  </a:lnTo>
                  <a:lnTo>
                    <a:pt x="977" y="431"/>
                  </a:lnTo>
                  <a:lnTo>
                    <a:pt x="0" y="0"/>
                  </a:lnTo>
                </a:path>
              </a:pathLst>
            </a:custGeom>
            <a:ln w="3175">
              <a:solidFill>
                <a:srgbClr val="565658"/>
              </a:solidFill>
            </a:ln>
          </p:spPr>
          <p:txBody>
            <a:bodyPr wrap="square" lIns="0" tIns="0" rIns="0" bIns="0" rtlCol="0"/>
            <a:lstStyle/>
            <a:p/>
          </p:txBody>
        </p:sp>
        <p:sp>
          <p:nvSpPr>
            <p:cNvPr id="1631" name="object 1631" descr=""/>
            <p:cNvSpPr/>
            <p:nvPr/>
          </p:nvSpPr>
          <p:spPr>
            <a:xfrm>
              <a:off x="2478895" y="2875068"/>
              <a:ext cx="635" cy="1270"/>
            </a:xfrm>
            <a:custGeom>
              <a:avLst/>
              <a:gdLst/>
              <a:ahLst/>
              <a:cxnLst/>
              <a:rect l="l" t="t" r="r" b="b"/>
              <a:pathLst>
                <a:path w="635" h="1269">
                  <a:moveTo>
                    <a:pt x="38" y="1028"/>
                  </a:moveTo>
                  <a:lnTo>
                    <a:pt x="50" y="698"/>
                  </a:lnTo>
                  <a:lnTo>
                    <a:pt x="190" y="368"/>
                  </a:lnTo>
                  <a:lnTo>
                    <a:pt x="342" y="0"/>
                  </a:lnTo>
                </a:path>
              </a:pathLst>
            </a:custGeom>
            <a:ln w="3175">
              <a:solidFill>
                <a:srgbClr val="565658"/>
              </a:solidFill>
            </a:ln>
          </p:spPr>
          <p:txBody>
            <a:bodyPr wrap="square" lIns="0" tIns="0" rIns="0" bIns="0" rtlCol="0"/>
            <a:lstStyle/>
            <a:p/>
          </p:txBody>
        </p:sp>
        <p:sp>
          <p:nvSpPr>
            <p:cNvPr id="1632" name="object 1632" descr=""/>
            <p:cNvSpPr/>
            <p:nvPr/>
          </p:nvSpPr>
          <p:spPr>
            <a:xfrm>
              <a:off x="2475783" y="2873015"/>
              <a:ext cx="5715" cy="1905"/>
            </a:xfrm>
            <a:custGeom>
              <a:avLst/>
              <a:gdLst/>
              <a:ahLst/>
              <a:cxnLst/>
              <a:rect l="l" t="t" r="r" b="b"/>
              <a:pathLst>
                <a:path w="5714" h="1905">
                  <a:moveTo>
                    <a:pt x="0" y="0"/>
                  </a:moveTo>
                  <a:lnTo>
                    <a:pt x="5257" y="1358"/>
                  </a:lnTo>
                </a:path>
              </a:pathLst>
            </a:custGeom>
            <a:ln w="3175">
              <a:solidFill>
                <a:srgbClr val="565658"/>
              </a:solidFill>
            </a:ln>
          </p:spPr>
          <p:txBody>
            <a:bodyPr wrap="square" lIns="0" tIns="0" rIns="0" bIns="0" rtlCol="0"/>
            <a:lstStyle/>
            <a:p/>
          </p:txBody>
        </p:sp>
        <p:sp>
          <p:nvSpPr>
            <p:cNvPr id="1633" name="object 1633" descr=""/>
            <p:cNvSpPr/>
            <p:nvPr/>
          </p:nvSpPr>
          <p:spPr>
            <a:xfrm>
              <a:off x="2481011" y="2874370"/>
              <a:ext cx="635" cy="1270"/>
            </a:xfrm>
            <a:custGeom>
              <a:avLst/>
              <a:gdLst/>
              <a:ahLst/>
              <a:cxnLst/>
              <a:rect l="l" t="t" r="r" b="b"/>
              <a:pathLst>
                <a:path w="635" h="1269">
                  <a:moveTo>
                    <a:pt x="0" y="1155"/>
                  </a:moveTo>
                  <a:lnTo>
                    <a:pt x="88" y="736"/>
                  </a:lnTo>
                  <a:lnTo>
                    <a:pt x="139" y="381"/>
                  </a:lnTo>
                  <a:lnTo>
                    <a:pt x="114" y="127"/>
                  </a:lnTo>
                </a:path>
              </a:pathLst>
            </a:custGeom>
            <a:ln w="3175">
              <a:solidFill>
                <a:srgbClr val="565658"/>
              </a:solidFill>
            </a:ln>
          </p:spPr>
          <p:txBody>
            <a:bodyPr wrap="square" lIns="0" tIns="0" rIns="0" bIns="0" rtlCol="0"/>
            <a:lstStyle/>
            <a:p/>
          </p:txBody>
        </p:sp>
        <p:sp>
          <p:nvSpPr>
            <p:cNvPr id="1634" name="object 1634" descr=""/>
            <p:cNvSpPr/>
            <p:nvPr/>
          </p:nvSpPr>
          <p:spPr>
            <a:xfrm>
              <a:off x="2485476" y="2880070"/>
              <a:ext cx="1270" cy="635"/>
            </a:xfrm>
            <a:custGeom>
              <a:avLst/>
              <a:gdLst/>
              <a:ahLst/>
              <a:cxnLst/>
              <a:rect l="l" t="t" r="r" b="b"/>
              <a:pathLst>
                <a:path w="1269" h="635">
                  <a:moveTo>
                    <a:pt x="749" y="317"/>
                  </a:moveTo>
                  <a:lnTo>
                    <a:pt x="330" y="126"/>
                  </a:lnTo>
                  <a:lnTo>
                    <a:pt x="0" y="0"/>
                  </a:lnTo>
                </a:path>
              </a:pathLst>
            </a:custGeom>
            <a:ln w="3175">
              <a:solidFill>
                <a:srgbClr val="565658"/>
              </a:solidFill>
            </a:ln>
          </p:spPr>
          <p:txBody>
            <a:bodyPr wrap="square" lIns="0" tIns="0" rIns="0" bIns="0" rtlCol="0"/>
            <a:lstStyle/>
            <a:p/>
          </p:txBody>
        </p:sp>
        <p:sp>
          <p:nvSpPr>
            <p:cNvPr id="1635" name="object 1635" descr=""/>
            <p:cNvSpPr/>
            <p:nvPr/>
          </p:nvSpPr>
          <p:spPr>
            <a:xfrm>
              <a:off x="2480731" y="2876018"/>
              <a:ext cx="635" cy="1270"/>
            </a:xfrm>
            <a:custGeom>
              <a:avLst/>
              <a:gdLst/>
              <a:ahLst/>
              <a:cxnLst/>
              <a:rect l="l" t="t" r="r" b="b"/>
              <a:pathLst>
                <a:path w="635" h="1269">
                  <a:moveTo>
                    <a:pt x="0" y="711"/>
                  </a:moveTo>
                  <a:lnTo>
                    <a:pt x="127" y="393"/>
                  </a:lnTo>
                  <a:lnTo>
                    <a:pt x="279" y="0"/>
                  </a:lnTo>
                </a:path>
              </a:pathLst>
            </a:custGeom>
            <a:ln w="3175">
              <a:solidFill>
                <a:srgbClr val="565658"/>
              </a:solidFill>
            </a:ln>
          </p:spPr>
          <p:txBody>
            <a:bodyPr wrap="square" lIns="0" tIns="0" rIns="0" bIns="0" rtlCol="0"/>
            <a:lstStyle/>
            <a:p/>
          </p:txBody>
        </p:sp>
        <p:sp>
          <p:nvSpPr>
            <p:cNvPr id="1636" name="object 1636" descr=""/>
            <p:cNvSpPr/>
            <p:nvPr/>
          </p:nvSpPr>
          <p:spPr>
            <a:xfrm>
              <a:off x="2481860" y="2874969"/>
              <a:ext cx="635" cy="1270"/>
            </a:xfrm>
            <a:custGeom>
              <a:avLst/>
              <a:gdLst/>
              <a:ahLst/>
              <a:cxnLst/>
              <a:rect l="l" t="t" r="r" b="b"/>
              <a:pathLst>
                <a:path w="635" h="1269">
                  <a:moveTo>
                    <a:pt x="0" y="774"/>
                  </a:moveTo>
                  <a:lnTo>
                    <a:pt x="88" y="368"/>
                  </a:lnTo>
                  <a:lnTo>
                    <a:pt x="114" y="0"/>
                  </a:lnTo>
                </a:path>
              </a:pathLst>
            </a:custGeom>
            <a:ln w="3175">
              <a:solidFill>
                <a:srgbClr val="565658"/>
              </a:solidFill>
            </a:ln>
          </p:spPr>
          <p:txBody>
            <a:bodyPr wrap="square" lIns="0" tIns="0" rIns="0" bIns="0" rtlCol="0"/>
            <a:lstStyle/>
            <a:p/>
          </p:txBody>
        </p:sp>
        <p:sp>
          <p:nvSpPr>
            <p:cNvPr id="1637" name="object 1637" descr=""/>
            <p:cNvSpPr/>
            <p:nvPr/>
          </p:nvSpPr>
          <p:spPr>
            <a:xfrm>
              <a:off x="2481554" y="2876449"/>
              <a:ext cx="635" cy="1270"/>
            </a:xfrm>
            <a:custGeom>
              <a:avLst/>
              <a:gdLst/>
              <a:ahLst/>
              <a:cxnLst/>
              <a:rect l="l" t="t" r="r" b="b"/>
              <a:pathLst>
                <a:path w="635" h="1269">
                  <a:moveTo>
                    <a:pt x="63" y="1066"/>
                  </a:moveTo>
                  <a:lnTo>
                    <a:pt x="38" y="723"/>
                  </a:lnTo>
                  <a:lnTo>
                    <a:pt x="139" y="393"/>
                  </a:lnTo>
                  <a:lnTo>
                    <a:pt x="304" y="0"/>
                  </a:lnTo>
                </a:path>
              </a:pathLst>
            </a:custGeom>
            <a:ln w="3175">
              <a:solidFill>
                <a:srgbClr val="565658"/>
              </a:solidFill>
            </a:ln>
          </p:spPr>
          <p:txBody>
            <a:bodyPr wrap="square" lIns="0" tIns="0" rIns="0" bIns="0" rtlCol="0"/>
            <a:lstStyle/>
            <a:p/>
          </p:txBody>
        </p:sp>
        <p:sp>
          <p:nvSpPr>
            <p:cNvPr id="1638" name="object 1638" descr=""/>
            <p:cNvSpPr/>
            <p:nvPr/>
          </p:nvSpPr>
          <p:spPr>
            <a:xfrm>
              <a:off x="2491118" y="2880364"/>
              <a:ext cx="8255" cy="5715"/>
            </a:xfrm>
            <a:custGeom>
              <a:avLst/>
              <a:gdLst/>
              <a:ahLst/>
              <a:cxnLst/>
              <a:rect l="l" t="t" r="r" b="b"/>
              <a:pathLst>
                <a:path w="8255" h="5714">
                  <a:moveTo>
                    <a:pt x="0" y="0"/>
                  </a:moveTo>
                  <a:lnTo>
                    <a:pt x="4038" y="2387"/>
                  </a:lnTo>
                  <a:lnTo>
                    <a:pt x="7683" y="5448"/>
                  </a:lnTo>
                </a:path>
              </a:pathLst>
            </a:custGeom>
            <a:ln w="3175">
              <a:solidFill>
                <a:srgbClr val="565658"/>
              </a:solidFill>
            </a:ln>
          </p:spPr>
          <p:txBody>
            <a:bodyPr wrap="square" lIns="0" tIns="0" rIns="0" bIns="0" rtlCol="0"/>
            <a:lstStyle/>
            <a:p/>
          </p:txBody>
        </p:sp>
        <p:sp>
          <p:nvSpPr>
            <p:cNvPr id="1639" name="object 1639" descr=""/>
            <p:cNvSpPr/>
            <p:nvPr/>
          </p:nvSpPr>
          <p:spPr>
            <a:xfrm>
              <a:off x="2481860" y="2876451"/>
              <a:ext cx="4445" cy="1905"/>
            </a:xfrm>
            <a:custGeom>
              <a:avLst/>
              <a:gdLst/>
              <a:ahLst/>
              <a:cxnLst/>
              <a:rect l="l" t="t" r="r" b="b"/>
              <a:pathLst>
                <a:path w="4444" h="1905">
                  <a:moveTo>
                    <a:pt x="0" y="0"/>
                  </a:moveTo>
                  <a:lnTo>
                    <a:pt x="1917" y="901"/>
                  </a:lnTo>
                  <a:lnTo>
                    <a:pt x="3873" y="1727"/>
                  </a:lnTo>
                </a:path>
              </a:pathLst>
            </a:custGeom>
            <a:ln w="3175">
              <a:solidFill>
                <a:srgbClr val="565658"/>
              </a:solidFill>
            </a:ln>
          </p:spPr>
          <p:txBody>
            <a:bodyPr wrap="square" lIns="0" tIns="0" rIns="0" bIns="0" rtlCol="0"/>
            <a:lstStyle/>
            <a:p/>
          </p:txBody>
        </p:sp>
        <p:sp>
          <p:nvSpPr>
            <p:cNvPr id="1640" name="object 1640" descr=""/>
            <p:cNvSpPr/>
            <p:nvPr/>
          </p:nvSpPr>
          <p:spPr>
            <a:xfrm>
              <a:off x="2485486" y="2878179"/>
              <a:ext cx="635" cy="1270"/>
            </a:xfrm>
            <a:custGeom>
              <a:avLst/>
              <a:gdLst/>
              <a:ahLst/>
              <a:cxnLst/>
              <a:rect l="l" t="t" r="r" b="b"/>
              <a:pathLst>
                <a:path w="635" h="1269">
                  <a:moveTo>
                    <a:pt x="76" y="1117"/>
                  </a:moveTo>
                  <a:lnTo>
                    <a:pt x="25" y="761"/>
                  </a:lnTo>
                  <a:lnTo>
                    <a:pt x="88" y="406"/>
                  </a:lnTo>
                  <a:lnTo>
                    <a:pt x="254" y="0"/>
                  </a:lnTo>
                </a:path>
              </a:pathLst>
            </a:custGeom>
            <a:ln w="3175">
              <a:solidFill>
                <a:srgbClr val="565658"/>
              </a:solidFill>
            </a:ln>
          </p:spPr>
          <p:txBody>
            <a:bodyPr wrap="square" lIns="0" tIns="0" rIns="0" bIns="0" rtlCol="0"/>
            <a:lstStyle/>
            <a:p/>
          </p:txBody>
        </p:sp>
        <p:sp>
          <p:nvSpPr>
            <p:cNvPr id="1641" name="object 1641" descr=""/>
            <p:cNvSpPr/>
            <p:nvPr/>
          </p:nvSpPr>
          <p:spPr>
            <a:xfrm>
              <a:off x="2505529" y="2880729"/>
              <a:ext cx="1270" cy="1270"/>
            </a:xfrm>
            <a:custGeom>
              <a:avLst/>
              <a:gdLst/>
              <a:ahLst/>
              <a:cxnLst/>
              <a:rect l="l" t="t" r="r" b="b"/>
              <a:pathLst>
                <a:path w="1269" h="1269">
                  <a:moveTo>
                    <a:pt x="25" y="0"/>
                  </a:moveTo>
                  <a:lnTo>
                    <a:pt x="101" y="152"/>
                  </a:lnTo>
                  <a:lnTo>
                    <a:pt x="114" y="368"/>
                  </a:lnTo>
                  <a:lnTo>
                    <a:pt x="76" y="736"/>
                  </a:lnTo>
                  <a:lnTo>
                    <a:pt x="0" y="1155"/>
                  </a:lnTo>
                </a:path>
                <a:path w="1269" h="1269">
                  <a:moveTo>
                    <a:pt x="25" y="0"/>
                  </a:moveTo>
                  <a:lnTo>
                    <a:pt x="482" y="254"/>
                  </a:lnTo>
                  <a:lnTo>
                    <a:pt x="660" y="419"/>
                  </a:lnTo>
                </a:path>
              </a:pathLst>
            </a:custGeom>
            <a:ln w="3175">
              <a:solidFill>
                <a:srgbClr val="565658"/>
              </a:solidFill>
            </a:ln>
          </p:spPr>
          <p:txBody>
            <a:bodyPr wrap="square" lIns="0" tIns="0" rIns="0" bIns="0" rtlCol="0"/>
            <a:lstStyle/>
            <a:p/>
          </p:txBody>
        </p:sp>
        <p:sp>
          <p:nvSpPr>
            <p:cNvPr id="1642" name="object 1642" descr=""/>
            <p:cNvSpPr/>
            <p:nvPr/>
          </p:nvSpPr>
          <p:spPr>
            <a:xfrm>
              <a:off x="2505530" y="2881876"/>
              <a:ext cx="1270" cy="0"/>
            </a:xfrm>
            <a:custGeom>
              <a:avLst/>
              <a:gdLst/>
              <a:ahLst/>
              <a:cxnLst/>
              <a:rect l="l" t="t" r="r" b="b"/>
              <a:pathLst>
                <a:path w="1269" h="0">
                  <a:moveTo>
                    <a:pt x="0" y="0"/>
                  </a:moveTo>
                  <a:lnTo>
                    <a:pt x="0" y="0"/>
                  </a:lnTo>
                  <a:lnTo>
                    <a:pt x="838" y="0"/>
                  </a:lnTo>
                </a:path>
              </a:pathLst>
            </a:custGeom>
            <a:ln w="3175">
              <a:solidFill>
                <a:srgbClr val="565658"/>
              </a:solidFill>
            </a:ln>
          </p:spPr>
          <p:txBody>
            <a:bodyPr wrap="square" lIns="0" tIns="0" rIns="0" bIns="0" rtlCol="0"/>
            <a:lstStyle/>
            <a:p/>
          </p:txBody>
        </p:sp>
        <p:sp>
          <p:nvSpPr>
            <p:cNvPr id="1643" name="object 1643" descr=""/>
            <p:cNvSpPr/>
            <p:nvPr/>
          </p:nvSpPr>
          <p:spPr>
            <a:xfrm>
              <a:off x="2505520" y="2904510"/>
              <a:ext cx="1270" cy="0"/>
            </a:xfrm>
            <a:custGeom>
              <a:avLst/>
              <a:gdLst/>
              <a:ahLst/>
              <a:cxnLst/>
              <a:rect l="l" t="t" r="r" b="b"/>
              <a:pathLst>
                <a:path w="1269" h="0">
                  <a:moveTo>
                    <a:pt x="914" y="0"/>
                  </a:moveTo>
                  <a:lnTo>
                    <a:pt x="787" y="0"/>
                  </a:lnTo>
                  <a:lnTo>
                    <a:pt x="469" y="0"/>
                  </a:lnTo>
                  <a:lnTo>
                    <a:pt x="0" y="0"/>
                  </a:lnTo>
                </a:path>
              </a:pathLst>
            </a:custGeom>
            <a:ln w="3175">
              <a:solidFill>
                <a:srgbClr val="565658"/>
              </a:solidFill>
            </a:ln>
          </p:spPr>
          <p:txBody>
            <a:bodyPr wrap="square" lIns="0" tIns="0" rIns="0" bIns="0" rtlCol="0"/>
            <a:lstStyle/>
            <a:p/>
          </p:txBody>
        </p:sp>
        <p:sp>
          <p:nvSpPr>
            <p:cNvPr id="1644" name="object 1644" descr=""/>
            <p:cNvSpPr/>
            <p:nvPr/>
          </p:nvSpPr>
          <p:spPr>
            <a:xfrm>
              <a:off x="2505840" y="2880512"/>
              <a:ext cx="1270" cy="1270"/>
            </a:xfrm>
            <a:custGeom>
              <a:avLst/>
              <a:gdLst/>
              <a:ahLst/>
              <a:cxnLst/>
              <a:rect l="l" t="t" r="r" b="b"/>
              <a:pathLst>
                <a:path w="1269" h="1269">
                  <a:moveTo>
                    <a:pt x="0" y="0"/>
                  </a:moveTo>
                  <a:lnTo>
                    <a:pt x="457" y="254"/>
                  </a:lnTo>
                  <a:lnTo>
                    <a:pt x="635" y="431"/>
                  </a:lnTo>
                  <a:lnTo>
                    <a:pt x="774" y="660"/>
                  </a:lnTo>
                  <a:lnTo>
                    <a:pt x="876" y="1143"/>
                  </a:lnTo>
                </a:path>
              </a:pathLst>
            </a:custGeom>
            <a:ln w="3175">
              <a:solidFill>
                <a:srgbClr val="565658"/>
              </a:solidFill>
            </a:ln>
          </p:spPr>
          <p:txBody>
            <a:bodyPr wrap="square" lIns="0" tIns="0" rIns="0" bIns="0" rtlCol="0"/>
            <a:lstStyle/>
            <a:p/>
          </p:txBody>
        </p:sp>
        <p:sp>
          <p:nvSpPr>
            <p:cNvPr id="1645" name="object 1645" descr=""/>
            <p:cNvSpPr/>
            <p:nvPr/>
          </p:nvSpPr>
          <p:spPr>
            <a:xfrm>
              <a:off x="2490887" y="2880369"/>
              <a:ext cx="635" cy="1270"/>
            </a:xfrm>
            <a:custGeom>
              <a:avLst/>
              <a:gdLst/>
              <a:ahLst/>
              <a:cxnLst/>
              <a:rect l="l" t="t" r="r" b="b"/>
              <a:pathLst>
                <a:path w="635" h="1269">
                  <a:moveTo>
                    <a:pt x="63" y="1104"/>
                  </a:moveTo>
                  <a:lnTo>
                    <a:pt x="12" y="761"/>
                  </a:lnTo>
                  <a:lnTo>
                    <a:pt x="76" y="393"/>
                  </a:lnTo>
                  <a:lnTo>
                    <a:pt x="241" y="0"/>
                  </a:lnTo>
                </a:path>
              </a:pathLst>
            </a:custGeom>
            <a:ln w="3175">
              <a:solidFill>
                <a:srgbClr val="565658"/>
              </a:solidFill>
            </a:ln>
          </p:spPr>
          <p:txBody>
            <a:bodyPr wrap="square" lIns="0" tIns="0" rIns="0" bIns="0" rtlCol="0"/>
            <a:lstStyle/>
            <a:p/>
          </p:txBody>
        </p:sp>
        <p:sp>
          <p:nvSpPr>
            <p:cNvPr id="1646" name="object 1646" descr=""/>
            <p:cNvSpPr/>
            <p:nvPr/>
          </p:nvSpPr>
          <p:spPr>
            <a:xfrm>
              <a:off x="2516320" y="2195797"/>
              <a:ext cx="4445" cy="2540"/>
            </a:xfrm>
            <a:custGeom>
              <a:avLst/>
              <a:gdLst/>
              <a:ahLst/>
              <a:cxnLst/>
              <a:rect l="l" t="t" r="r" b="b"/>
              <a:pathLst>
                <a:path w="4444" h="2539">
                  <a:moveTo>
                    <a:pt x="0" y="0"/>
                  </a:moveTo>
                  <a:lnTo>
                    <a:pt x="355" y="558"/>
                  </a:lnTo>
                  <a:lnTo>
                    <a:pt x="1168" y="1308"/>
                  </a:lnTo>
                  <a:lnTo>
                    <a:pt x="2133" y="1854"/>
                  </a:lnTo>
                  <a:lnTo>
                    <a:pt x="3987" y="2336"/>
                  </a:lnTo>
                </a:path>
              </a:pathLst>
            </a:custGeom>
            <a:ln w="3175">
              <a:solidFill>
                <a:srgbClr val="565658"/>
              </a:solidFill>
            </a:ln>
          </p:spPr>
          <p:txBody>
            <a:bodyPr wrap="square" lIns="0" tIns="0" rIns="0" bIns="0" rtlCol="0"/>
            <a:lstStyle/>
            <a:p/>
          </p:txBody>
        </p:sp>
        <p:sp>
          <p:nvSpPr>
            <p:cNvPr id="1647" name="object 1647" descr=""/>
            <p:cNvSpPr/>
            <p:nvPr/>
          </p:nvSpPr>
          <p:spPr>
            <a:xfrm>
              <a:off x="2520307" y="2198135"/>
              <a:ext cx="1905" cy="635"/>
            </a:xfrm>
            <a:custGeom>
              <a:avLst/>
              <a:gdLst/>
              <a:ahLst/>
              <a:cxnLst/>
              <a:rect l="l" t="t" r="r" b="b"/>
              <a:pathLst>
                <a:path w="1905" h="635">
                  <a:moveTo>
                    <a:pt x="0" y="0"/>
                  </a:moveTo>
                  <a:lnTo>
                    <a:pt x="685" y="38"/>
                  </a:lnTo>
                  <a:lnTo>
                    <a:pt x="1346" y="0"/>
                  </a:lnTo>
                </a:path>
              </a:pathLst>
            </a:custGeom>
            <a:ln w="3175">
              <a:solidFill>
                <a:srgbClr val="565658"/>
              </a:solidFill>
            </a:ln>
          </p:spPr>
          <p:txBody>
            <a:bodyPr wrap="square" lIns="0" tIns="0" rIns="0" bIns="0" rtlCol="0"/>
            <a:lstStyle/>
            <a:p/>
          </p:txBody>
        </p:sp>
        <p:sp>
          <p:nvSpPr>
            <p:cNvPr id="1648" name="object 1648" descr=""/>
            <p:cNvSpPr/>
            <p:nvPr/>
          </p:nvSpPr>
          <p:spPr>
            <a:xfrm>
              <a:off x="2521659" y="2195798"/>
              <a:ext cx="4445" cy="2540"/>
            </a:xfrm>
            <a:custGeom>
              <a:avLst/>
              <a:gdLst/>
              <a:ahLst/>
              <a:cxnLst/>
              <a:rect l="l" t="t" r="r" b="b"/>
              <a:pathLst>
                <a:path w="4444" h="2539">
                  <a:moveTo>
                    <a:pt x="0" y="2336"/>
                  </a:moveTo>
                  <a:lnTo>
                    <a:pt x="1854" y="1866"/>
                  </a:lnTo>
                  <a:lnTo>
                    <a:pt x="2794" y="1320"/>
                  </a:lnTo>
                  <a:lnTo>
                    <a:pt x="3632" y="558"/>
                  </a:lnTo>
                  <a:lnTo>
                    <a:pt x="3975" y="0"/>
                  </a:lnTo>
                </a:path>
              </a:pathLst>
            </a:custGeom>
            <a:ln w="3175">
              <a:solidFill>
                <a:srgbClr val="565658"/>
              </a:solidFill>
            </a:ln>
          </p:spPr>
          <p:txBody>
            <a:bodyPr wrap="square" lIns="0" tIns="0" rIns="0" bIns="0" rtlCol="0"/>
            <a:lstStyle/>
            <a:p/>
          </p:txBody>
        </p:sp>
        <p:sp>
          <p:nvSpPr>
            <p:cNvPr id="1649" name="object 1649" descr=""/>
            <p:cNvSpPr/>
            <p:nvPr/>
          </p:nvSpPr>
          <p:spPr>
            <a:xfrm>
              <a:off x="2512066" y="2200553"/>
              <a:ext cx="1270" cy="1270"/>
            </a:xfrm>
            <a:custGeom>
              <a:avLst/>
              <a:gdLst/>
              <a:ahLst/>
              <a:cxnLst/>
              <a:rect l="l" t="t" r="r" b="b"/>
              <a:pathLst>
                <a:path w="1269" h="1269">
                  <a:moveTo>
                    <a:pt x="0" y="0"/>
                  </a:moveTo>
                  <a:lnTo>
                    <a:pt x="101" y="457"/>
                  </a:lnTo>
                  <a:lnTo>
                    <a:pt x="330" y="838"/>
                  </a:lnTo>
                  <a:lnTo>
                    <a:pt x="736" y="1104"/>
                  </a:lnTo>
                  <a:lnTo>
                    <a:pt x="1193" y="1206"/>
                  </a:lnTo>
                </a:path>
              </a:pathLst>
            </a:custGeom>
            <a:ln w="3175">
              <a:solidFill>
                <a:srgbClr val="565658"/>
              </a:solidFill>
            </a:ln>
          </p:spPr>
          <p:txBody>
            <a:bodyPr wrap="square" lIns="0" tIns="0" rIns="0" bIns="0" rtlCol="0"/>
            <a:lstStyle/>
            <a:p/>
          </p:txBody>
        </p:sp>
        <p:sp>
          <p:nvSpPr>
            <p:cNvPr id="1650" name="object 1650" descr=""/>
            <p:cNvSpPr/>
            <p:nvPr/>
          </p:nvSpPr>
          <p:spPr>
            <a:xfrm>
              <a:off x="2616128" y="2195797"/>
              <a:ext cx="4445" cy="2540"/>
            </a:xfrm>
            <a:custGeom>
              <a:avLst/>
              <a:gdLst/>
              <a:ahLst/>
              <a:cxnLst/>
              <a:rect l="l" t="t" r="r" b="b"/>
              <a:pathLst>
                <a:path w="4444" h="2539">
                  <a:moveTo>
                    <a:pt x="0" y="0"/>
                  </a:moveTo>
                  <a:lnTo>
                    <a:pt x="342" y="558"/>
                  </a:lnTo>
                  <a:lnTo>
                    <a:pt x="1155" y="1308"/>
                  </a:lnTo>
                  <a:lnTo>
                    <a:pt x="2120" y="1854"/>
                  </a:lnTo>
                  <a:lnTo>
                    <a:pt x="3975" y="2336"/>
                  </a:lnTo>
                </a:path>
              </a:pathLst>
            </a:custGeom>
            <a:ln w="3175">
              <a:solidFill>
                <a:srgbClr val="565658"/>
              </a:solidFill>
            </a:ln>
          </p:spPr>
          <p:txBody>
            <a:bodyPr wrap="square" lIns="0" tIns="0" rIns="0" bIns="0" rtlCol="0"/>
            <a:lstStyle/>
            <a:p/>
          </p:txBody>
        </p:sp>
        <p:sp>
          <p:nvSpPr>
            <p:cNvPr id="1651" name="object 1651" descr=""/>
            <p:cNvSpPr/>
            <p:nvPr/>
          </p:nvSpPr>
          <p:spPr>
            <a:xfrm>
              <a:off x="2512066" y="2077001"/>
              <a:ext cx="0" cy="5080"/>
            </a:xfrm>
            <a:custGeom>
              <a:avLst/>
              <a:gdLst/>
              <a:ahLst/>
              <a:cxnLst/>
              <a:rect l="l" t="t" r="r" b="b"/>
              <a:pathLst>
                <a:path w="0" h="5080">
                  <a:moveTo>
                    <a:pt x="0" y="0"/>
                  </a:moveTo>
                  <a:lnTo>
                    <a:pt x="0" y="4737"/>
                  </a:lnTo>
                </a:path>
              </a:pathLst>
            </a:custGeom>
            <a:ln w="3175">
              <a:solidFill>
                <a:srgbClr val="565658"/>
              </a:solidFill>
            </a:ln>
          </p:spPr>
          <p:txBody>
            <a:bodyPr wrap="square" lIns="0" tIns="0" rIns="0" bIns="0" rtlCol="0"/>
            <a:lstStyle/>
            <a:p/>
          </p:txBody>
        </p:sp>
        <p:sp>
          <p:nvSpPr>
            <p:cNvPr id="1652" name="object 1652" descr=""/>
            <p:cNvSpPr/>
            <p:nvPr/>
          </p:nvSpPr>
          <p:spPr>
            <a:xfrm>
              <a:off x="2620097" y="2198135"/>
              <a:ext cx="1905" cy="635"/>
            </a:xfrm>
            <a:custGeom>
              <a:avLst/>
              <a:gdLst/>
              <a:ahLst/>
              <a:cxnLst/>
              <a:rect l="l" t="t" r="r" b="b"/>
              <a:pathLst>
                <a:path w="1905" h="635">
                  <a:moveTo>
                    <a:pt x="0" y="0"/>
                  </a:moveTo>
                  <a:lnTo>
                    <a:pt x="685" y="38"/>
                  </a:lnTo>
                  <a:lnTo>
                    <a:pt x="1346" y="0"/>
                  </a:lnTo>
                </a:path>
              </a:pathLst>
            </a:custGeom>
            <a:ln w="3175">
              <a:solidFill>
                <a:srgbClr val="565658"/>
              </a:solidFill>
            </a:ln>
          </p:spPr>
          <p:txBody>
            <a:bodyPr wrap="square" lIns="0" tIns="0" rIns="0" bIns="0" rtlCol="0"/>
            <a:lstStyle/>
            <a:p/>
          </p:txBody>
        </p:sp>
        <p:sp>
          <p:nvSpPr>
            <p:cNvPr id="1653" name="object 1653" descr=""/>
            <p:cNvSpPr/>
            <p:nvPr/>
          </p:nvSpPr>
          <p:spPr>
            <a:xfrm>
              <a:off x="2512066" y="2075807"/>
              <a:ext cx="1270" cy="1270"/>
            </a:xfrm>
            <a:custGeom>
              <a:avLst/>
              <a:gdLst/>
              <a:ahLst/>
              <a:cxnLst/>
              <a:rect l="l" t="t" r="r" b="b"/>
              <a:pathLst>
                <a:path w="1269" h="1269">
                  <a:moveTo>
                    <a:pt x="0" y="1193"/>
                  </a:moveTo>
                  <a:lnTo>
                    <a:pt x="101" y="736"/>
                  </a:lnTo>
                  <a:lnTo>
                    <a:pt x="330" y="368"/>
                  </a:lnTo>
                  <a:lnTo>
                    <a:pt x="736" y="88"/>
                  </a:lnTo>
                  <a:lnTo>
                    <a:pt x="1193" y="0"/>
                  </a:lnTo>
                </a:path>
              </a:pathLst>
            </a:custGeom>
            <a:ln w="3175">
              <a:solidFill>
                <a:srgbClr val="565658"/>
              </a:solidFill>
            </a:ln>
          </p:spPr>
          <p:txBody>
            <a:bodyPr wrap="square" lIns="0" tIns="0" rIns="0" bIns="0" rtlCol="0"/>
            <a:lstStyle/>
            <a:p/>
          </p:txBody>
        </p:sp>
        <p:sp>
          <p:nvSpPr>
            <p:cNvPr id="1654" name="object 1654" descr=""/>
            <p:cNvSpPr/>
            <p:nvPr/>
          </p:nvSpPr>
          <p:spPr>
            <a:xfrm>
              <a:off x="2621449" y="2195798"/>
              <a:ext cx="4445" cy="2540"/>
            </a:xfrm>
            <a:custGeom>
              <a:avLst/>
              <a:gdLst/>
              <a:ahLst/>
              <a:cxnLst/>
              <a:rect l="l" t="t" r="r" b="b"/>
              <a:pathLst>
                <a:path w="4444" h="2539">
                  <a:moveTo>
                    <a:pt x="0" y="2336"/>
                  </a:moveTo>
                  <a:lnTo>
                    <a:pt x="1866" y="1866"/>
                  </a:lnTo>
                  <a:lnTo>
                    <a:pt x="2819" y="1320"/>
                  </a:lnTo>
                  <a:lnTo>
                    <a:pt x="3632" y="558"/>
                  </a:lnTo>
                  <a:lnTo>
                    <a:pt x="3975" y="0"/>
                  </a:lnTo>
                </a:path>
              </a:pathLst>
            </a:custGeom>
            <a:ln w="3175">
              <a:solidFill>
                <a:srgbClr val="565658"/>
              </a:solidFill>
            </a:ln>
          </p:spPr>
          <p:txBody>
            <a:bodyPr wrap="square" lIns="0" tIns="0" rIns="0" bIns="0" rtlCol="0"/>
            <a:lstStyle/>
            <a:p/>
          </p:txBody>
        </p:sp>
        <p:sp>
          <p:nvSpPr>
            <p:cNvPr id="1655" name="object 1655" descr=""/>
            <p:cNvSpPr/>
            <p:nvPr/>
          </p:nvSpPr>
          <p:spPr>
            <a:xfrm>
              <a:off x="2513257" y="2075811"/>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1656" name="object 1656" descr=""/>
            <p:cNvSpPr/>
            <p:nvPr/>
          </p:nvSpPr>
          <p:spPr>
            <a:xfrm>
              <a:off x="2516332" y="2079420"/>
              <a:ext cx="4445" cy="2540"/>
            </a:xfrm>
            <a:custGeom>
              <a:avLst/>
              <a:gdLst/>
              <a:ahLst/>
              <a:cxnLst/>
              <a:rect l="l" t="t" r="r" b="b"/>
              <a:pathLst>
                <a:path w="4444" h="2539">
                  <a:moveTo>
                    <a:pt x="3975" y="0"/>
                  </a:moveTo>
                  <a:lnTo>
                    <a:pt x="2120" y="469"/>
                  </a:lnTo>
                  <a:lnTo>
                    <a:pt x="1155" y="1016"/>
                  </a:lnTo>
                  <a:lnTo>
                    <a:pt x="342" y="1778"/>
                  </a:lnTo>
                  <a:lnTo>
                    <a:pt x="0" y="2311"/>
                  </a:lnTo>
                </a:path>
              </a:pathLst>
            </a:custGeom>
            <a:ln w="3175">
              <a:solidFill>
                <a:srgbClr val="565658"/>
              </a:solidFill>
            </a:ln>
          </p:spPr>
          <p:txBody>
            <a:bodyPr wrap="square" lIns="0" tIns="0" rIns="0" bIns="0" rtlCol="0"/>
            <a:lstStyle/>
            <a:p/>
          </p:txBody>
        </p:sp>
        <p:sp>
          <p:nvSpPr>
            <p:cNvPr id="1657" name="object 1657" descr=""/>
            <p:cNvSpPr/>
            <p:nvPr/>
          </p:nvSpPr>
          <p:spPr>
            <a:xfrm>
              <a:off x="2629696" y="2195797"/>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1658" name="object 1658" descr=""/>
            <p:cNvSpPr/>
            <p:nvPr/>
          </p:nvSpPr>
          <p:spPr>
            <a:xfrm>
              <a:off x="2516248" y="2079777"/>
              <a:ext cx="9525" cy="9525"/>
            </a:xfrm>
            <a:custGeom>
              <a:avLst/>
              <a:gdLst/>
              <a:ahLst/>
              <a:cxnLst/>
              <a:rect l="l" t="t" r="r" b="b"/>
              <a:pathLst>
                <a:path w="9525" h="9525">
                  <a:moveTo>
                    <a:pt x="1193" y="1168"/>
                  </a:moveTo>
                  <a:lnTo>
                    <a:pt x="825" y="1676"/>
                  </a:lnTo>
                  <a:lnTo>
                    <a:pt x="203" y="2882"/>
                  </a:lnTo>
                  <a:lnTo>
                    <a:pt x="50" y="3568"/>
                  </a:lnTo>
                  <a:lnTo>
                    <a:pt x="0" y="4838"/>
                  </a:lnTo>
                  <a:lnTo>
                    <a:pt x="152" y="5626"/>
                  </a:lnTo>
                  <a:lnTo>
                    <a:pt x="4737" y="9105"/>
                  </a:lnTo>
                  <a:lnTo>
                    <a:pt x="5740" y="9004"/>
                  </a:lnTo>
                  <a:lnTo>
                    <a:pt x="9448" y="4838"/>
                  </a:lnTo>
                  <a:lnTo>
                    <a:pt x="9423" y="3568"/>
                  </a:lnTo>
                  <a:lnTo>
                    <a:pt x="9258" y="2882"/>
                  </a:lnTo>
                  <a:lnTo>
                    <a:pt x="8674" y="1676"/>
                  </a:lnTo>
                  <a:lnTo>
                    <a:pt x="8267" y="1168"/>
                  </a:lnTo>
                  <a:lnTo>
                    <a:pt x="7175" y="279"/>
                  </a:lnTo>
                  <a:lnTo>
                    <a:pt x="6654" y="0"/>
                  </a:lnTo>
                </a:path>
              </a:pathLst>
            </a:custGeom>
            <a:ln w="3175">
              <a:solidFill>
                <a:srgbClr val="565658"/>
              </a:solidFill>
            </a:ln>
          </p:spPr>
          <p:txBody>
            <a:bodyPr wrap="square" lIns="0" tIns="0" rIns="0" bIns="0" rtlCol="0"/>
            <a:lstStyle/>
            <a:p/>
          </p:txBody>
        </p:sp>
        <p:sp>
          <p:nvSpPr>
            <p:cNvPr id="1659" name="object 1659" descr=""/>
            <p:cNvSpPr/>
            <p:nvPr/>
          </p:nvSpPr>
          <p:spPr>
            <a:xfrm>
              <a:off x="2521653" y="2079428"/>
              <a:ext cx="4445" cy="2540"/>
            </a:xfrm>
            <a:custGeom>
              <a:avLst/>
              <a:gdLst/>
              <a:ahLst/>
              <a:cxnLst/>
              <a:rect l="l" t="t" r="r" b="b"/>
              <a:pathLst>
                <a:path w="4444" h="2539">
                  <a:moveTo>
                    <a:pt x="3975" y="2324"/>
                  </a:moveTo>
                  <a:lnTo>
                    <a:pt x="3644" y="1777"/>
                  </a:lnTo>
                  <a:lnTo>
                    <a:pt x="2819" y="1015"/>
                  </a:lnTo>
                  <a:lnTo>
                    <a:pt x="1841" y="469"/>
                  </a:lnTo>
                  <a:lnTo>
                    <a:pt x="0" y="0"/>
                  </a:lnTo>
                </a:path>
              </a:pathLst>
            </a:custGeom>
            <a:ln w="3175">
              <a:solidFill>
                <a:srgbClr val="565658"/>
              </a:solidFill>
            </a:ln>
          </p:spPr>
          <p:txBody>
            <a:bodyPr wrap="square" lIns="0" tIns="0" rIns="0" bIns="0" rtlCol="0"/>
            <a:lstStyle/>
            <a:p/>
          </p:txBody>
        </p:sp>
        <p:sp>
          <p:nvSpPr>
            <p:cNvPr id="1660" name="object 1660" descr=""/>
            <p:cNvSpPr/>
            <p:nvPr/>
          </p:nvSpPr>
          <p:spPr>
            <a:xfrm>
              <a:off x="2513257" y="2195797"/>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1661" name="object 1661" descr=""/>
            <p:cNvSpPr/>
            <p:nvPr/>
          </p:nvSpPr>
          <p:spPr>
            <a:xfrm>
              <a:off x="2515824" y="2081752"/>
              <a:ext cx="10795" cy="7620"/>
            </a:xfrm>
            <a:custGeom>
              <a:avLst/>
              <a:gdLst/>
              <a:ahLst/>
              <a:cxnLst/>
              <a:rect l="l" t="t" r="r" b="b"/>
              <a:pathLst>
                <a:path w="10794" h="7619">
                  <a:moveTo>
                    <a:pt x="9804" y="0"/>
                  </a:moveTo>
                  <a:lnTo>
                    <a:pt x="10312" y="1524"/>
                  </a:lnTo>
                  <a:lnTo>
                    <a:pt x="10185" y="3759"/>
                  </a:lnTo>
                  <a:lnTo>
                    <a:pt x="9143" y="5765"/>
                  </a:lnTo>
                  <a:lnTo>
                    <a:pt x="7353" y="7112"/>
                  </a:lnTo>
                  <a:lnTo>
                    <a:pt x="5156" y="7594"/>
                  </a:lnTo>
                  <a:lnTo>
                    <a:pt x="2946" y="7112"/>
                  </a:lnTo>
                  <a:lnTo>
                    <a:pt x="1181" y="5765"/>
                  </a:lnTo>
                  <a:lnTo>
                    <a:pt x="114" y="3759"/>
                  </a:lnTo>
                  <a:lnTo>
                    <a:pt x="0" y="1524"/>
                  </a:lnTo>
                  <a:lnTo>
                    <a:pt x="495" y="0"/>
                  </a:lnTo>
                </a:path>
              </a:pathLst>
            </a:custGeom>
            <a:ln w="3175">
              <a:solidFill>
                <a:srgbClr val="565658"/>
              </a:solidFill>
            </a:ln>
          </p:spPr>
          <p:txBody>
            <a:bodyPr wrap="square" lIns="0" tIns="0" rIns="0" bIns="0" rtlCol="0"/>
            <a:lstStyle/>
            <a:p/>
          </p:txBody>
        </p:sp>
        <p:sp>
          <p:nvSpPr>
            <p:cNvPr id="1662" name="object 1662" descr=""/>
            <p:cNvSpPr/>
            <p:nvPr/>
          </p:nvSpPr>
          <p:spPr>
            <a:xfrm>
              <a:off x="2621467" y="2079428"/>
              <a:ext cx="4445" cy="2540"/>
            </a:xfrm>
            <a:custGeom>
              <a:avLst/>
              <a:gdLst/>
              <a:ahLst/>
              <a:cxnLst/>
              <a:rect l="l" t="t" r="r" b="b"/>
              <a:pathLst>
                <a:path w="4444" h="2539">
                  <a:moveTo>
                    <a:pt x="3975" y="2324"/>
                  </a:moveTo>
                  <a:lnTo>
                    <a:pt x="3619" y="1777"/>
                  </a:lnTo>
                  <a:lnTo>
                    <a:pt x="2806" y="1015"/>
                  </a:lnTo>
                  <a:lnTo>
                    <a:pt x="1841" y="469"/>
                  </a:lnTo>
                  <a:lnTo>
                    <a:pt x="0" y="0"/>
                  </a:lnTo>
                </a:path>
              </a:pathLst>
            </a:custGeom>
            <a:ln w="3175">
              <a:solidFill>
                <a:srgbClr val="565658"/>
              </a:solidFill>
            </a:ln>
          </p:spPr>
          <p:txBody>
            <a:bodyPr wrap="square" lIns="0" tIns="0" rIns="0" bIns="0" rtlCol="0"/>
            <a:lstStyle/>
            <a:p/>
          </p:txBody>
        </p:sp>
        <p:sp>
          <p:nvSpPr>
            <p:cNvPr id="1663" name="object 1663" descr=""/>
            <p:cNvSpPr/>
            <p:nvPr/>
          </p:nvSpPr>
          <p:spPr>
            <a:xfrm>
              <a:off x="2512066" y="2081752"/>
              <a:ext cx="1270" cy="0"/>
            </a:xfrm>
            <a:custGeom>
              <a:avLst/>
              <a:gdLst/>
              <a:ahLst/>
              <a:cxnLst/>
              <a:rect l="l" t="t" r="r" b="b"/>
              <a:pathLst>
                <a:path w="1269" h="0">
                  <a:moveTo>
                    <a:pt x="0" y="0"/>
                  </a:moveTo>
                  <a:lnTo>
                    <a:pt x="330" y="0"/>
                  </a:lnTo>
                  <a:lnTo>
                    <a:pt x="736" y="0"/>
                  </a:lnTo>
                  <a:lnTo>
                    <a:pt x="1193" y="0"/>
                  </a:lnTo>
                </a:path>
              </a:pathLst>
            </a:custGeom>
            <a:ln w="3175">
              <a:solidFill>
                <a:srgbClr val="565658"/>
              </a:solidFill>
            </a:ln>
          </p:spPr>
          <p:txBody>
            <a:bodyPr wrap="square" lIns="0" tIns="0" rIns="0" bIns="0" rtlCol="0"/>
            <a:lstStyle/>
            <a:p/>
          </p:txBody>
        </p:sp>
        <p:sp>
          <p:nvSpPr>
            <p:cNvPr id="1664" name="object 1664" descr=""/>
            <p:cNvSpPr/>
            <p:nvPr/>
          </p:nvSpPr>
          <p:spPr>
            <a:xfrm>
              <a:off x="2620102" y="2079382"/>
              <a:ext cx="1905" cy="635"/>
            </a:xfrm>
            <a:custGeom>
              <a:avLst/>
              <a:gdLst/>
              <a:ahLst/>
              <a:cxnLst/>
              <a:rect l="l" t="t" r="r" b="b"/>
              <a:pathLst>
                <a:path w="1905" h="635">
                  <a:moveTo>
                    <a:pt x="1346" y="38"/>
                  </a:moveTo>
                  <a:lnTo>
                    <a:pt x="660" y="0"/>
                  </a:lnTo>
                  <a:lnTo>
                    <a:pt x="0" y="38"/>
                  </a:lnTo>
                </a:path>
              </a:pathLst>
            </a:custGeom>
            <a:ln w="3175">
              <a:solidFill>
                <a:srgbClr val="565658"/>
              </a:solidFill>
            </a:ln>
          </p:spPr>
          <p:txBody>
            <a:bodyPr wrap="square" lIns="0" tIns="0" rIns="0" bIns="0" rtlCol="0"/>
            <a:lstStyle/>
            <a:p/>
          </p:txBody>
        </p:sp>
        <p:sp>
          <p:nvSpPr>
            <p:cNvPr id="1665" name="object 1665" descr=""/>
            <p:cNvSpPr/>
            <p:nvPr/>
          </p:nvSpPr>
          <p:spPr>
            <a:xfrm>
              <a:off x="2616122" y="2079420"/>
              <a:ext cx="4445" cy="2540"/>
            </a:xfrm>
            <a:custGeom>
              <a:avLst/>
              <a:gdLst/>
              <a:ahLst/>
              <a:cxnLst/>
              <a:rect l="l" t="t" r="r" b="b"/>
              <a:pathLst>
                <a:path w="4444" h="2539">
                  <a:moveTo>
                    <a:pt x="3975" y="0"/>
                  </a:moveTo>
                  <a:lnTo>
                    <a:pt x="2120" y="469"/>
                  </a:lnTo>
                  <a:lnTo>
                    <a:pt x="1168" y="1016"/>
                  </a:lnTo>
                  <a:lnTo>
                    <a:pt x="342" y="1778"/>
                  </a:lnTo>
                  <a:lnTo>
                    <a:pt x="0" y="2311"/>
                  </a:lnTo>
                </a:path>
              </a:pathLst>
            </a:custGeom>
            <a:ln w="3175">
              <a:solidFill>
                <a:srgbClr val="565658"/>
              </a:solidFill>
            </a:ln>
          </p:spPr>
          <p:txBody>
            <a:bodyPr wrap="square" lIns="0" tIns="0" rIns="0" bIns="0" rtlCol="0"/>
            <a:lstStyle/>
            <a:p/>
          </p:txBody>
        </p:sp>
        <p:sp>
          <p:nvSpPr>
            <p:cNvPr id="1666" name="object 1666" descr=""/>
            <p:cNvSpPr/>
            <p:nvPr/>
          </p:nvSpPr>
          <p:spPr>
            <a:xfrm>
              <a:off x="2512066" y="2195797"/>
              <a:ext cx="1270" cy="0"/>
            </a:xfrm>
            <a:custGeom>
              <a:avLst/>
              <a:gdLst/>
              <a:ahLst/>
              <a:cxnLst/>
              <a:rect l="l" t="t" r="r" b="b"/>
              <a:pathLst>
                <a:path w="1269" h="0">
                  <a:moveTo>
                    <a:pt x="0" y="0"/>
                  </a:moveTo>
                  <a:lnTo>
                    <a:pt x="330" y="0"/>
                  </a:lnTo>
                  <a:lnTo>
                    <a:pt x="736" y="0"/>
                  </a:lnTo>
                  <a:lnTo>
                    <a:pt x="1193" y="0"/>
                  </a:lnTo>
                </a:path>
              </a:pathLst>
            </a:custGeom>
            <a:ln w="3175">
              <a:solidFill>
                <a:srgbClr val="565658"/>
              </a:solidFill>
            </a:ln>
          </p:spPr>
          <p:txBody>
            <a:bodyPr wrap="square" lIns="0" tIns="0" rIns="0" bIns="0" rtlCol="0"/>
            <a:lstStyle/>
            <a:p/>
          </p:txBody>
        </p:sp>
        <p:sp>
          <p:nvSpPr>
            <p:cNvPr id="1667" name="object 1667" descr=""/>
            <p:cNvSpPr/>
            <p:nvPr/>
          </p:nvSpPr>
          <p:spPr>
            <a:xfrm>
              <a:off x="2516263" y="2188677"/>
              <a:ext cx="9525" cy="9525"/>
            </a:xfrm>
            <a:custGeom>
              <a:avLst/>
              <a:gdLst/>
              <a:ahLst/>
              <a:cxnLst/>
              <a:rect l="l" t="t" r="r" b="b"/>
              <a:pathLst>
                <a:path w="9525" h="9525">
                  <a:moveTo>
                    <a:pt x="5880" y="9334"/>
                  </a:moveTo>
                  <a:lnTo>
                    <a:pt x="9436" y="5245"/>
                  </a:lnTo>
                  <a:lnTo>
                    <a:pt x="9283" y="3492"/>
                  </a:lnTo>
                  <a:lnTo>
                    <a:pt x="9245" y="3276"/>
                  </a:lnTo>
                  <a:lnTo>
                    <a:pt x="8331" y="1689"/>
                  </a:lnTo>
                  <a:lnTo>
                    <a:pt x="6718" y="431"/>
                  </a:lnTo>
                  <a:lnTo>
                    <a:pt x="4724" y="0"/>
                  </a:lnTo>
                  <a:lnTo>
                    <a:pt x="2705" y="431"/>
                  </a:lnTo>
                  <a:lnTo>
                    <a:pt x="1104" y="1689"/>
                  </a:lnTo>
                  <a:lnTo>
                    <a:pt x="190" y="3276"/>
                  </a:lnTo>
                  <a:lnTo>
                    <a:pt x="126" y="3492"/>
                  </a:lnTo>
                  <a:lnTo>
                    <a:pt x="0" y="5245"/>
                  </a:lnTo>
                  <a:lnTo>
                    <a:pt x="50" y="5537"/>
                  </a:lnTo>
                  <a:lnTo>
                    <a:pt x="622" y="7137"/>
                  </a:lnTo>
                  <a:lnTo>
                    <a:pt x="787" y="7429"/>
                  </a:lnTo>
                  <a:lnTo>
                    <a:pt x="1917" y="8610"/>
                  </a:lnTo>
                </a:path>
              </a:pathLst>
            </a:custGeom>
            <a:ln w="3175">
              <a:solidFill>
                <a:srgbClr val="565658"/>
              </a:solidFill>
            </a:ln>
          </p:spPr>
          <p:txBody>
            <a:bodyPr wrap="square" lIns="0" tIns="0" rIns="0" bIns="0" rtlCol="0"/>
            <a:lstStyle/>
            <a:p/>
          </p:txBody>
        </p:sp>
        <p:sp>
          <p:nvSpPr>
            <p:cNvPr id="1668" name="object 1668" descr=""/>
            <p:cNvSpPr/>
            <p:nvPr/>
          </p:nvSpPr>
          <p:spPr>
            <a:xfrm>
              <a:off x="2519997" y="2198079"/>
              <a:ext cx="635" cy="635"/>
            </a:xfrm>
            <a:custGeom>
              <a:avLst/>
              <a:gdLst/>
              <a:ahLst/>
              <a:cxnLst/>
              <a:rect l="l" t="t" r="r" b="b"/>
              <a:pathLst>
                <a:path w="635" h="635">
                  <a:moveTo>
                    <a:pt x="0" y="0"/>
                  </a:moveTo>
                  <a:lnTo>
                    <a:pt x="0" y="0"/>
                  </a:lnTo>
                  <a:lnTo>
                    <a:pt x="304" y="50"/>
                  </a:lnTo>
                </a:path>
              </a:pathLst>
            </a:custGeom>
            <a:ln w="3175">
              <a:solidFill>
                <a:srgbClr val="565658"/>
              </a:solidFill>
            </a:ln>
          </p:spPr>
          <p:txBody>
            <a:bodyPr wrap="square" lIns="0" tIns="0" rIns="0" bIns="0" rtlCol="0"/>
            <a:lstStyle/>
            <a:p/>
          </p:txBody>
        </p:sp>
        <p:sp>
          <p:nvSpPr>
            <p:cNvPr id="1669" name="object 1669" descr=""/>
            <p:cNvSpPr/>
            <p:nvPr/>
          </p:nvSpPr>
          <p:spPr>
            <a:xfrm>
              <a:off x="2520313" y="2079382"/>
              <a:ext cx="1905" cy="635"/>
            </a:xfrm>
            <a:custGeom>
              <a:avLst/>
              <a:gdLst/>
              <a:ahLst/>
              <a:cxnLst/>
              <a:rect l="l" t="t" r="r" b="b"/>
              <a:pathLst>
                <a:path w="1905" h="635">
                  <a:moveTo>
                    <a:pt x="1346" y="38"/>
                  </a:moveTo>
                  <a:lnTo>
                    <a:pt x="673" y="0"/>
                  </a:lnTo>
                  <a:lnTo>
                    <a:pt x="0" y="38"/>
                  </a:lnTo>
                </a:path>
              </a:pathLst>
            </a:custGeom>
            <a:ln w="3175">
              <a:solidFill>
                <a:srgbClr val="565658"/>
              </a:solidFill>
            </a:ln>
          </p:spPr>
          <p:txBody>
            <a:bodyPr wrap="square" lIns="0" tIns="0" rIns="0" bIns="0" rtlCol="0"/>
            <a:lstStyle/>
            <a:p/>
          </p:txBody>
        </p:sp>
        <p:sp>
          <p:nvSpPr>
            <p:cNvPr id="1670" name="object 1670" descr=""/>
            <p:cNvSpPr/>
            <p:nvPr/>
          </p:nvSpPr>
          <p:spPr>
            <a:xfrm>
              <a:off x="2515825" y="2188202"/>
              <a:ext cx="10795" cy="7620"/>
            </a:xfrm>
            <a:custGeom>
              <a:avLst/>
              <a:gdLst/>
              <a:ahLst/>
              <a:cxnLst/>
              <a:rect l="l" t="t" r="r" b="b"/>
              <a:pathLst>
                <a:path w="10794" h="7619">
                  <a:moveTo>
                    <a:pt x="495" y="7594"/>
                  </a:moveTo>
                  <a:lnTo>
                    <a:pt x="0" y="6070"/>
                  </a:lnTo>
                  <a:lnTo>
                    <a:pt x="114" y="3848"/>
                  </a:lnTo>
                  <a:lnTo>
                    <a:pt x="1181" y="1841"/>
                  </a:lnTo>
                  <a:lnTo>
                    <a:pt x="2946" y="482"/>
                  </a:lnTo>
                  <a:lnTo>
                    <a:pt x="5143" y="0"/>
                  </a:lnTo>
                  <a:lnTo>
                    <a:pt x="7353" y="482"/>
                  </a:lnTo>
                  <a:lnTo>
                    <a:pt x="9143" y="1841"/>
                  </a:lnTo>
                  <a:lnTo>
                    <a:pt x="10198" y="3848"/>
                  </a:lnTo>
                  <a:lnTo>
                    <a:pt x="10312" y="6070"/>
                  </a:lnTo>
                  <a:lnTo>
                    <a:pt x="9804" y="7594"/>
                  </a:lnTo>
                </a:path>
              </a:pathLst>
            </a:custGeom>
            <a:ln w="3175">
              <a:solidFill>
                <a:srgbClr val="565658"/>
              </a:solidFill>
            </a:ln>
          </p:spPr>
          <p:txBody>
            <a:bodyPr wrap="square" lIns="0" tIns="0" rIns="0" bIns="0" rtlCol="0"/>
            <a:lstStyle/>
            <a:p/>
          </p:txBody>
        </p:sp>
        <p:sp>
          <p:nvSpPr>
            <p:cNvPr id="1671" name="object 1671" descr=""/>
            <p:cNvSpPr/>
            <p:nvPr/>
          </p:nvSpPr>
          <p:spPr>
            <a:xfrm>
              <a:off x="2512066" y="2195797"/>
              <a:ext cx="0" cy="5080"/>
            </a:xfrm>
            <a:custGeom>
              <a:avLst/>
              <a:gdLst/>
              <a:ahLst/>
              <a:cxnLst/>
              <a:rect l="l" t="t" r="r" b="b"/>
              <a:pathLst>
                <a:path w="0" h="5080">
                  <a:moveTo>
                    <a:pt x="0" y="0"/>
                  </a:moveTo>
                  <a:lnTo>
                    <a:pt x="0" y="4762"/>
                  </a:lnTo>
                </a:path>
              </a:pathLst>
            </a:custGeom>
            <a:ln w="3175">
              <a:solidFill>
                <a:srgbClr val="565658"/>
              </a:solidFill>
            </a:ln>
          </p:spPr>
          <p:txBody>
            <a:bodyPr wrap="square" lIns="0" tIns="0" rIns="0" bIns="0" rtlCol="0"/>
            <a:lstStyle/>
            <a:p/>
          </p:txBody>
        </p:sp>
        <p:sp>
          <p:nvSpPr>
            <p:cNvPr id="1672" name="object 1672" descr=""/>
            <p:cNvSpPr/>
            <p:nvPr/>
          </p:nvSpPr>
          <p:spPr>
            <a:xfrm>
              <a:off x="2629696" y="2075811"/>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1673" name="object 1673" descr=""/>
            <p:cNvSpPr/>
            <p:nvPr/>
          </p:nvSpPr>
          <p:spPr>
            <a:xfrm>
              <a:off x="2616066" y="2081447"/>
              <a:ext cx="9525" cy="7620"/>
            </a:xfrm>
            <a:custGeom>
              <a:avLst/>
              <a:gdLst/>
              <a:ahLst/>
              <a:cxnLst/>
              <a:rect l="l" t="t" r="r" b="b"/>
              <a:pathLst>
                <a:path w="9525" h="7619">
                  <a:moveTo>
                    <a:pt x="787" y="0"/>
                  </a:moveTo>
                  <a:lnTo>
                    <a:pt x="190" y="1206"/>
                  </a:lnTo>
                  <a:lnTo>
                    <a:pt x="25" y="1892"/>
                  </a:lnTo>
                  <a:lnTo>
                    <a:pt x="0" y="3175"/>
                  </a:lnTo>
                  <a:lnTo>
                    <a:pt x="127" y="3962"/>
                  </a:lnTo>
                  <a:lnTo>
                    <a:pt x="4724" y="7429"/>
                  </a:lnTo>
                  <a:lnTo>
                    <a:pt x="5702" y="7327"/>
                  </a:lnTo>
                  <a:lnTo>
                    <a:pt x="9436" y="3175"/>
                  </a:lnTo>
                  <a:lnTo>
                    <a:pt x="9398" y="1892"/>
                  </a:lnTo>
                  <a:lnTo>
                    <a:pt x="9232" y="1206"/>
                  </a:lnTo>
                  <a:lnTo>
                    <a:pt x="8636" y="0"/>
                  </a:lnTo>
                </a:path>
              </a:pathLst>
            </a:custGeom>
            <a:ln w="3175">
              <a:solidFill>
                <a:srgbClr val="565658"/>
              </a:solidFill>
            </a:ln>
          </p:spPr>
          <p:txBody>
            <a:bodyPr wrap="square" lIns="0" tIns="0" rIns="0" bIns="0" rtlCol="0"/>
            <a:lstStyle/>
            <a:p/>
          </p:txBody>
        </p:sp>
        <p:sp>
          <p:nvSpPr>
            <p:cNvPr id="1674" name="object 1674" descr=""/>
            <p:cNvSpPr/>
            <p:nvPr/>
          </p:nvSpPr>
          <p:spPr>
            <a:xfrm>
              <a:off x="2621456" y="2079443"/>
              <a:ext cx="1270" cy="635"/>
            </a:xfrm>
            <a:custGeom>
              <a:avLst/>
              <a:gdLst/>
              <a:ahLst/>
              <a:cxnLst/>
              <a:rect l="l" t="t" r="r" b="b"/>
              <a:pathLst>
                <a:path w="1269" h="635">
                  <a:moveTo>
                    <a:pt x="1257" y="330"/>
                  </a:moveTo>
                  <a:lnTo>
                    <a:pt x="1257" y="330"/>
                  </a:lnTo>
                  <a:lnTo>
                    <a:pt x="0" y="0"/>
                  </a:lnTo>
                </a:path>
              </a:pathLst>
            </a:custGeom>
            <a:ln w="3175">
              <a:solidFill>
                <a:srgbClr val="565658"/>
              </a:solidFill>
            </a:ln>
          </p:spPr>
          <p:txBody>
            <a:bodyPr wrap="square" lIns="0" tIns="0" rIns="0" bIns="0" rtlCol="0"/>
            <a:lstStyle/>
            <a:p/>
          </p:txBody>
        </p:sp>
        <p:sp>
          <p:nvSpPr>
            <p:cNvPr id="1675" name="object 1675" descr=""/>
            <p:cNvSpPr/>
            <p:nvPr/>
          </p:nvSpPr>
          <p:spPr>
            <a:xfrm>
              <a:off x="2411899" y="2779763"/>
              <a:ext cx="19685" cy="3175"/>
            </a:xfrm>
            <a:custGeom>
              <a:avLst/>
              <a:gdLst/>
              <a:ahLst/>
              <a:cxnLst/>
              <a:rect l="l" t="t" r="r" b="b"/>
              <a:pathLst>
                <a:path w="19685" h="3175">
                  <a:moveTo>
                    <a:pt x="0" y="2603"/>
                  </a:moveTo>
                  <a:lnTo>
                    <a:pt x="6680" y="1371"/>
                  </a:lnTo>
                  <a:lnTo>
                    <a:pt x="10248" y="800"/>
                  </a:lnTo>
                  <a:lnTo>
                    <a:pt x="14820" y="228"/>
                  </a:lnTo>
                  <a:lnTo>
                    <a:pt x="17589" y="38"/>
                  </a:lnTo>
                  <a:lnTo>
                    <a:pt x="19189" y="0"/>
                  </a:lnTo>
                </a:path>
              </a:pathLst>
            </a:custGeom>
            <a:ln w="3175">
              <a:solidFill>
                <a:srgbClr val="565658"/>
              </a:solidFill>
            </a:ln>
          </p:spPr>
          <p:txBody>
            <a:bodyPr wrap="square" lIns="0" tIns="0" rIns="0" bIns="0" rtlCol="0"/>
            <a:lstStyle/>
            <a:p/>
          </p:txBody>
        </p:sp>
        <p:sp>
          <p:nvSpPr>
            <p:cNvPr id="1676" name="object 1676" descr=""/>
            <p:cNvSpPr/>
            <p:nvPr/>
          </p:nvSpPr>
          <p:spPr>
            <a:xfrm>
              <a:off x="2615626" y="2081752"/>
              <a:ext cx="10795" cy="7620"/>
            </a:xfrm>
            <a:custGeom>
              <a:avLst/>
              <a:gdLst/>
              <a:ahLst/>
              <a:cxnLst/>
              <a:rect l="l" t="t" r="r" b="b"/>
              <a:pathLst>
                <a:path w="10794" h="7619">
                  <a:moveTo>
                    <a:pt x="9817" y="0"/>
                  </a:moveTo>
                  <a:lnTo>
                    <a:pt x="10312" y="1524"/>
                  </a:lnTo>
                  <a:lnTo>
                    <a:pt x="10185" y="3759"/>
                  </a:lnTo>
                  <a:lnTo>
                    <a:pt x="9131" y="5765"/>
                  </a:lnTo>
                  <a:lnTo>
                    <a:pt x="7353" y="7112"/>
                  </a:lnTo>
                  <a:lnTo>
                    <a:pt x="5168" y="7594"/>
                  </a:lnTo>
                  <a:lnTo>
                    <a:pt x="2959" y="7112"/>
                  </a:lnTo>
                  <a:lnTo>
                    <a:pt x="1155" y="5765"/>
                  </a:lnTo>
                  <a:lnTo>
                    <a:pt x="126" y="3759"/>
                  </a:lnTo>
                  <a:lnTo>
                    <a:pt x="0" y="1524"/>
                  </a:lnTo>
                  <a:lnTo>
                    <a:pt x="507" y="0"/>
                  </a:lnTo>
                </a:path>
              </a:pathLst>
            </a:custGeom>
            <a:ln w="3175">
              <a:solidFill>
                <a:srgbClr val="565658"/>
              </a:solidFill>
            </a:ln>
          </p:spPr>
          <p:txBody>
            <a:bodyPr wrap="square" lIns="0" tIns="0" rIns="0" bIns="0" rtlCol="0"/>
            <a:lstStyle/>
            <a:p/>
          </p:txBody>
        </p:sp>
        <p:sp>
          <p:nvSpPr>
            <p:cNvPr id="1677" name="object 1677" descr=""/>
            <p:cNvSpPr/>
            <p:nvPr/>
          </p:nvSpPr>
          <p:spPr>
            <a:xfrm>
              <a:off x="2315805" y="2648243"/>
              <a:ext cx="120650" cy="134620"/>
            </a:xfrm>
            <a:custGeom>
              <a:avLst/>
              <a:gdLst/>
              <a:ahLst/>
              <a:cxnLst/>
              <a:rect l="l" t="t" r="r" b="b"/>
              <a:pathLst>
                <a:path w="120650" h="134619">
                  <a:moveTo>
                    <a:pt x="0" y="112064"/>
                  </a:moveTo>
                  <a:lnTo>
                    <a:pt x="10134" y="54521"/>
                  </a:lnTo>
                  <a:lnTo>
                    <a:pt x="25476" y="17792"/>
                  </a:lnTo>
                  <a:lnTo>
                    <a:pt x="67373" y="0"/>
                  </a:lnTo>
                  <a:lnTo>
                    <a:pt x="75844" y="876"/>
                  </a:lnTo>
                  <a:lnTo>
                    <a:pt x="113030" y="26784"/>
                  </a:lnTo>
                  <a:lnTo>
                    <a:pt x="120599" y="52323"/>
                  </a:lnTo>
                  <a:lnTo>
                    <a:pt x="120459" y="59093"/>
                  </a:lnTo>
                  <a:lnTo>
                    <a:pt x="118821" y="68541"/>
                  </a:lnTo>
                  <a:lnTo>
                    <a:pt x="116014" y="78536"/>
                  </a:lnTo>
                  <a:lnTo>
                    <a:pt x="112217" y="89852"/>
                  </a:lnTo>
                  <a:lnTo>
                    <a:pt x="96100" y="134124"/>
                  </a:lnTo>
                </a:path>
              </a:pathLst>
            </a:custGeom>
            <a:ln w="3175">
              <a:solidFill>
                <a:srgbClr val="565658"/>
              </a:solidFill>
            </a:ln>
          </p:spPr>
          <p:txBody>
            <a:bodyPr wrap="square" lIns="0" tIns="0" rIns="0" bIns="0" rtlCol="0"/>
            <a:lstStyle/>
            <a:p/>
          </p:txBody>
        </p:sp>
        <p:sp>
          <p:nvSpPr>
            <p:cNvPr id="1678" name="object 1678" descr=""/>
            <p:cNvSpPr/>
            <p:nvPr/>
          </p:nvSpPr>
          <p:spPr>
            <a:xfrm>
              <a:off x="2615620" y="2188202"/>
              <a:ext cx="10795" cy="7620"/>
            </a:xfrm>
            <a:custGeom>
              <a:avLst/>
              <a:gdLst/>
              <a:ahLst/>
              <a:cxnLst/>
              <a:rect l="l" t="t" r="r" b="b"/>
              <a:pathLst>
                <a:path w="10794" h="7619">
                  <a:moveTo>
                    <a:pt x="507" y="7594"/>
                  </a:moveTo>
                  <a:lnTo>
                    <a:pt x="0" y="6070"/>
                  </a:lnTo>
                  <a:lnTo>
                    <a:pt x="139" y="3848"/>
                  </a:lnTo>
                  <a:lnTo>
                    <a:pt x="1181" y="1841"/>
                  </a:lnTo>
                  <a:lnTo>
                    <a:pt x="2959" y="482"/>
                  </a:lnTo>
                  <a:lnTo>
                    <a:pt x="5156" y="0"/>
                  </a:lnTo>
                  <a:lnTo>
                    <a:pt x="7353" y="482"/>
                  </a:lnTo>
                  <a:lnTo>
                    <a:pt x="9143" y="1841"/>
                  </a:lnTo>
                  <a:lnTo>
                    <a:pt x="10198" y="3848"/>
                  </a:lnTo>
                  <a:lnTo>
                    <a:pt x="10325" y="6070"/>
                  </a:lnTo>
                  <a:lnTo>
                    <a:pt x="9817" y="7594"/>
                  </a:lnTo>
                </a:path>
              </a:pathLst>
            </a:custGeom>
            <a:ln w="3175">
              <a:solidFill>
                <a:srgbClr val="565658"/>
              </a:solidFill>
            </a:ln>
          </p:spPr>
          <p:txBody>
            <a:bodyPr wrap="square" lIns="0" tIns="0" rIns="0" bIns="0" rtlCol="0"/>
            <a:lstStyle/>
            <a:p/>
          </p:txBody>
        </p:sp>
        <p:sp>
          <p:nvSpPr>
            <p:cNvPr id="1679" name="object 1679" descr=""/>
            <p:cNvSpPr/>
            <p:nvPr/>
          </p:nvSpPr>
          <p:spPr>
            <a:xfrm>
              <a:off x="2298560" y="2757306"/>
              <a:ext cx="17780" cy="3175"/>
            </a:xfrm>
            <a:custGeom>
              <a:avLst/>
              <a:gdLst/>
              <a:ahLst/>
              <a:cxnLst/>
              <a:rect l="l" t="t" r="r" b="b"/>
              <a:pathLst>
                <a:path w="17780" h="3175">
                  <a:moveTo>
                    <a:pt x="0" y="2171"/>
                  </a:moveTo>
                  <a:lnTo>
                    <a:pt x="3949" y="330"/>
                  </a:lnTo>
                  <a:lnTo>
                    <a:pt x="8280" y="0"/>
                  </a:lnTo>
                  <a:lnTo>
                    <a:pt x="9893" y="165"/>
                  </a:lnTo>
                  <a:lnTo>
                    <a:pt x="10248" y="215"/>
                  </a:lnTo>
                  <a:lnTo>
                    <a:pt x="15011" y="1663"/>
                  </a:lnTo>
                  <a:lnTo>
                    <a:pt x="17259" y="3009"/>
                  </a:lnTo>
                </a:path>
              </a:pathLst>
            </a:custGeom>
            <a:ln w="3175">
              <a:solidFill>
                <a:srgbClr val="565658"/>
              </a:solidFill>
            </a:ln>
          </p:spPr>
          <p:txBody>
            <a:bodyPr wrap="square" lIns="0" tIns="0" rIns="0" bIns="0" rtlCol="0"/>
            <a:lstStyle/>
            <a:p/>
          </p:txBody>
        </p:sp>
        <p:sp>
          <p:nvSpPr>
            <p:cNvPr id="1680" name="object 1680" descr=""/>
            <p:cNvSpPr/>
            <p:nvPr/>
          </p:nvSpPr>
          <p:spPr>
            <a:xfrm>
              <a:off x="2298561" y="2630880"/>
              <a:ext cx="155575" cy="149225"/>
            </a:xfrm>
            <a:custGeom>
              <a:avLst/>
              <a:gdLst/>
              <a:ahLst/>
              <a:cxnLst/>
              <a:rect l="l" t="t" r="r" b="b"/>
              <a:pathLst>
                <a:path w="155575" h="149225">
                  <a:moveTo>
                    <a:pt x="132511" y="148894"/>
                  </a:moveTo>
                  <a:lnTo>
                    <a:pt x="140309" y="127457"/>
                  </a:lnTo>
                  <a:lnTo>
                    <a:pt x="145567" y="113042"/>
                  </a:lnTo>
                  <a:lnTo>
                    <a:pt x="149656" y="100926"/>
                  </a:lnTo>
                  <a:lnTo>
                    <a:pt x="153161" y="90246"/>
                  </a:lnTo>
                  <a:lnTo>
                    <a:pt x="154597" y="83731"/>
                  </a:lnTo>
                  <a:lnTo>
                    <a:pt x="155295" y="77939"/>
                  </a:lnTo>
                  <a:lnTo>
                    <a:pt x="155435" y="68973"/>
                  </a:lnTo>
                  <a:lnTo>
                    <a:pt x="154685" y="61112"/>
                  </a:lnTo>
                  <a:lnTo>
                    <a:pt x="138899" y="26073"/>
                  </a:lnTo>
                  <a:lnTo>
                    <a:pt x="105816" y="3568"/>
                  </a:lnTo>
                  <a:lnTo>
                    <a:pt x="85064" y="0"/>
                  </a:lnTo>
                  <a:lnTo>
                    <a:pt x="73913" y="596"/>
                  </a:lnTo>
                  <a:lnTo>
                    <a:pt x="31318" y="22085"/>
                  </a:lnTo>
                  <a:lnTo>
                    <a:pt x="10515" y="68922"/>
                  </a:lnTo>
                  <a:lnTo>
                    <a:pt x="0" y="128600"/>
                  </a:lnTo>
                </a:path>
              </a:pathLst>
            </a:custGeom>
            <a:ln w="3175">
              <a:solidFill>
                <a:srgbClr val="565658"/>
              </a:solidFill>
            </a:ln>
          </p:spPr>
          <p:txBody>
            <a:bodyPr wrap="square" lIns="0" tIns="0" rIns="0" bIns="0" rtlCol="0"/>
            <a:lstStyle/>
            <a:p/>
          </p:txBody>
        </p:sp>
        <p:sp>
          <p:nvSpPr>
            <p:cNvPr id="1681" name="object 1681" descr=""/>
            <p:cNvSpPr/>
            <p:nvPr/>
          </p:nvSpPr>
          <p:spPr>
            <a:xfrm>
              <a:off x="2616064" y="2188673"/>
              <a:ext cx="9525" cy="9525"/>
            </a:xfrm>
            <a:custGeom>
              <a:avLst/>
              <a:gdLst/>
              <a:ahLst/>
              <a:cxnLst/>
              <a:rect l="l" t="t" r="r" b="b"/>
              <a:pathLst>
                <a:path w="9525" h="9525">
                  <a:moveTo>
                    <a:pt x="5384" y="9461"/>
                  </a:moveTo>
                  <a:lnTo>
                    <a:pt x="9436" y="5245"/>
                  </a:lnTo>
                  <a:lnTo>
                    <a:pt x="9309" y="3479"/>
                  </a:lnTo>
                  <a:lnTo>
                    <a:pt x="9232" y="3302"/>
                  </a:lnTo>
                  <a:lnTo>
                    <a:pt x="8331" y="1676"/>
                  </a:lnTo>
                  <a:lnTo>
                    <a:pt x="6705" y="431"/>
                  </a:lnTo>
                  <a:lnTo>
                    <a:pt x="4699" y="0"/>
                  </a:lnTo>
                  <a:lnTo>
                    <a:pt x="2717" y="431"/>
                  </a:lnTo>
                  <a:lnTo>
                    <a:pt x="1092" y="1676"/>
                  </a:lnTo>
                  <a:lnTo>
                    <a:pt x="190" y="3302"/>
                  </a:lnTo>
                  <a:lnTo>
                    <a:pt x="152" y="3479"/>
                  </a:lnTo>
                  <a:lnTo>
                    <a:pt x="0" y="5245"/>
                  </a:lnTo>
                  <a:lnTo>
                    <a:pt x="38" y="5511"/>
                  </a:lnTo>
                  <a:lnTo>
                    <a:pt x="3721" y="9423"/>
                  </a:lnTo>
                </a:path>
              </a:pathLst>
            </a:custGeom>
            <a:ln w="3175">
              <a:solidFill>
                <a:srgbClr val="565658"/>
              </a:solidFill>
            </a:ln>
          </p:spPr>
          <p:txBody>
            <a:bodyPr wrap="square" lIns="0" tIns="0" rIns="0" bIns="0" rtlCol="0"/>
            <a:lstStyle/>
            <a:p/>
          </p:txBody>
        </p:sp>
        <p:sp>
          <p:nvSpPr>
            <p:cNvPr id="1682" name="object 1682" descr=""/>
            <p:cNvSpPr/>
            <p:nvPr/>
          </p:nvSpPr>
          <p:spPr>
            <a:xfrm>
              <a:off x="2285561" y="2704485"/>
              <a:ext cx="6350" cy="3175"/>
            </a:xfrm>
            <a:custGeom>
              <a:avLst/>
              <a:gdLst/>
              <a:ahLst/>
              <a:cxnLst/>
              <a:rect l="l" t="t" r="r" b="b"/>
              <a:pathLst>
                <a:path w="6350" h="3175">
                  <a:moveTo>
                    <a:pt x="0" y="0"/>
                  </a:moveTo>
                  <a:lnTo>
                    <a:pt x="6248" y="2921"/>
                  </a:lnTo>
                </a:path>
              </a:pathLst>
            </a:custGeom>
            <a:ln w="3175">
              <a:solidFill>
                <a:srgbClr val="565658"/>
              </a:solidFill>
            </a:ln>
          </p:spPr>
          <p:txBody>
            <a:bodyPr wrap="square" lIns="0" tIns="0" rIns="0" bIns="0" rtlCol="0"/>
            <a:lstStyle/>
            <a:p/>
          </p:txBody>
        </p:sp>
        <p:sp>
          <p:nvSpPr>
            <p:cNvPr id="1683" name="object 1683" descr=""/>
            <p:cNvSpPr/>
            <p:nvPr/>
          </p:nvSpPr>
          <p:spPr>
            <a:xfrm>
              <a:off x="2629687" y="2075811"/>
              <a:ext cx="126364" cy="0"/>
            </a:xfrm>
            <a:custGeom>
              <a:avLst/>
              <a:gdLst/>
              <a:ahLst/>
              <a:cxnLst/>
              <a:rect l="l" t="t" r="r" b="b"/>
              <a:pathLst>
                <a:path w="126364" h="0">
                  <a:moveTo>
                    <a:pt x="126314" y="0"/>
                  </a:moveTo>
                  <a:lnTo>
                    <a:pt x="103454" y="0"/>
                  </a:lnTo>
                  <a:lnTo>
                    <a:pt x="0" y="0"/>
                  </a:lnTo>
                </a:path>
              </a:pathLst>
            </a:custGeom>
            <a:ln w="3175">
              <a:solidFill>
                <a:srgbClr val="565658"/>
              </a:solidFill>
            </a:ln>
          </p:spPr>
          <p:txBody>
            <a:bodyPr wrap="square" lIns="0" tIns="0" rIns="0" bIns="0" rtlCol="0"/>
            <a:lstStyle/>
            <a:p/>
          </p:txBody>
        </p:sp>
        <p:sp>
          <p:nvSpPr>
            <p:cNvPr id="1684" name="object 1684" descr=""/>
            <p:cNvSpPr/>
            <p:nvPr/>
          </p:nvSpPr>
          <p:spPr>
            <a:xfrm>
              <a:off x="2285537" y="2686682"/>
              <a:ext cx="3175" cy="18415"/>
            </a:xfrm>
            <a:custGeom>
              <a:avLst/>
              <a:gdLst/>
              <a:ahLst/>
              <a:cxnLst/>
              <a:rect l="l" t="t" r="r" b="b"/>
              <a:pathLst>
                <a:path w="3175" h="18414">
                  <a:moveTo>
                    <a:pt x="3149" y="0"/>
                  </a:moveTo>
                  <a:lnTo>
                    <a:pt x="1574" y="8953"/>
                  </a:lnTo>
                  <a:lnTo>
                    <a:pt x="0" y="17792"/>
                  </a:lnTo>
                </a:path>
              </a:pathLst>
            </a:custGeom>
            <a:ln w="3175">
              <a:solidFill>
                <a:srgbClr val="565658"/>
              </a:solidFill>
            </a:ln>
          </p:spPr>
          <p:txBody>
            <a:bodyPr wrap="square" lIns="0" tIns="0" rIns="0" bIns="0" rtlCol="0"/>
            <a:lstStyle/>
            <a:p/>
          </p:txBody>
        </p:sp>
        <p:sp>
          <p:nvSpPr>
            <p:cNvPr id="1685" name="object 1685" descr=""/>
            <p:cNvSpPr/>
            <p:nvPr/>
          </p:nvSpPr>
          <p:spPr>
            <a:xfrm>
              <a:off x="2629696" y="2201750"/>
              <a:ext cx="126364" cy="0"/>
            </a:xfrm>
            <a:custGeom>
              <a:avLst/>
              <a:gdLst/>
              <a:ahLst/>
              <a:cxnLst/>
              <a:rect l="l" t="t" r="r" b="b"/>
              <a:pathLst>
                <a:path w="126364" h="0">
                  <a:moveTo>
                    <a:pt x="0" y="0"/>
                  </a:moveTo>
                  <a:lnTo>
                    <a:pt x="46228" y="0"/>
                  </a:lnTo>
                  <a:lnTo>
                    <a:pt x="126314" y="0"/>
                  </a:lnTo>
                </a:path>
              </a:pathLst>
            </a:custGeom>
            <a:ln w="3175">
              <a:solidFill>
                <a:srgbClr val="565658"/>
              </a:solidFill>
            </a:ln>
          </p:spPr>
          <p:txBody>
            <a:bodyPr wrap="square" lIns="0" tIns="0" rIns="0" bIns="0" rtlCol="0"/>
            <a:lstStyle/>
            <a:p/>
          </p:txBody>
        </p:sp>
        <p:sp>
          <p:nvSpPr>
            <p:cNvPr id="1686" name="object 1686" descr=""/>
            <p:cNvSpPr/>
            <p:nvPr/>
          </p:nvSpPr>
          <p:spPr>
            <a:xfrm>
              <a:off x="2288683" y="2636117"/>
              <a:ext cx="26670" cy="50800"/>
            </a:xfrm>
            <a:custGeom>
              <a:avLst/>
              <a:gdLst/>
              <a:ahLst/>
              <a:cxnLst/>
              <a:rect l="l" t="t" r="r" b="b"/>
              <a:pathLst>
                <a:path w="26669" h="50800">
                  <a:moveTo>
                    <a:pt x="26365" y="0"/>
                  </a:moveTo>
                  <a:lnTo>
                    <a:pt x="24168" y="2273"/>
                  </a:lnTo>
                  <a:lnTo>
                    <a:pt x="15747" y="12623"/>
                  </a:lnTo>
                  <a:lnTo>
                    <a:pt x="8851" y="24142"/>
                  </a:lnTo>
                  <a:lnTo>
                    <a:pt x="3276" y="37579"/>
                  </a:lnTo>
                  <a:lnTo>
                    <a:pt x="0" y="50558"/>
                  </a:lnTo>
                </a:path>
              </a:pathLst>
            </a:custGeom>
            <a:ln w="3175">
              <a:solidFill>
                <a:srgbClr val="565658"/>
              </a:solidFill>
            </a:ln>
          </p:spPr>
          <p:txBody>
            <a:bodyPr wrap="square" lIns="0" tIns="0" rIns="0" bIns="0" rtlCol="0"/>
            <a:lstStyle/>
            <a:p/>
          </p:txBody>
        </p:sp>
        <p:sp>
          <p:nvSpPr>
            <p:cNvPr id="1687" name="object 1687" descr=""/>
            <p:cNvSpPr/>
            <p:nvPr/>
          </p:nvSpPr>
          <p:spPr>
            <a:xfrm>
              <a:off x="2315038" y="2636123"/>
              <a:ext cx="5715" cy="3810"/>
            </a:xfrm>
            <a:custGeom>
              <a:avLst/>
              <a:gdLst/>
              <a:ahLst/>
              <a:cxnLst/>
              <a:rect l="l" t="t" r="r" b="b"/>
              <a:pathLst>
                <a:path w="5714" h="3810">
                  <a:moveTo>
                    <a:pt x="5499" y="3721"/>
                  </a:moveTo>
                  <a:lnTo>
                    <a:pt x="2768" y="1854"/>
                  </a:lnTo>
                  <a:lnTo>
                    <a:pt x="0" y="0"/>
                  </a:lnTo>
                </a:path>
              </a:pathLst>
            </a:custGeom>
            <a:ln w="3175">
              <a:solidFill>
                <a:srgbClr val="565658"/>
              </a:solidFill>
            </a:ln>
          </p:spPr>
          <p:txBody>
            <a:bodyPr wrap="square" lIns="0" tIns="0" rIns="0" bIns="0" rtlCol="0"/>
            <a:lstStyle/>
            <a:p/>
          </p:txBody>
        </p:sp>
        <p:sp>
          <p:nvSpPr>
            <p:cNvPr id="1688" name="object 1688" descr=""/>
            <p:cNvSpPr/>
            <p:nvPr/>
          </p:nvSpPr>
          <p:spPr>
            <a:xfrm>
              <a:off x="2320532" y="2633060"/>
              <a:ext cx="8890" cy="8255"/>
            </a:xfrm>
            <a:custGeom>
              <a:avLst/>
              <a:gdLst/>
              <a:ahLst/>
              <a:cxnLst/>
              <a:rect l="l" t="t" r="r" b="b"/>
              <a:pathLst>
                <a:path w="8889" h="8255">
                  <a:moveTo>
                    <a:pt x="7861" y="0"/>
                  </a:moveTo>
                  <a:lnTo>
                    <a:pt x="8369" y="1892"/>
                  </a:lnTo>
                  <a:lnTo>
                    <a:pt x="8216" y="3644"/>
                  </a:lnTo>
                  <a:lnTo>
                    <a:pt x="7670" y="4991"/>
                  </a:lnTo>
                  <a:lnTo>
                    <a:pt x="6921" y="6007"/>
                  </a:lnTo>
                  <a:lnTo>
                    <a:pt x="5905" y="6845"/>
                  </a:lnTo>
                  <a:lnTo>
                    <a:pt x="4838" y="7378"/>
                  </a:lnTo>
                  <a:lnTo>
                    <a:pt x="3352" y="7670"/>
                  </a:lnTo>
                  <a:lnTo>
                    <a:pt x="1460" y="7480"/>
                  </a:lnTo>
                  <a:lnTo>
                    <a:pt x="0" y="6781"/>
                  </a:lnTo>
                </a:path>
              </a:pathLst>
            </a:custGeom>
            <a:ln w="3175">
              <a:solidFill>
                <a:srgbClr val="565658"/>
              </a:solidFill>
            </a:ln>
          </p:spPr>
          <p:txBody>
            <a:bodyPr wrap="square" lIns="0" tIns="0" rIns="0" bIns="0" rtlCol="0"/>
            <a:lstStyle/>
            <a:p/>
          </p:txBody>
        </p:sp>
        <p:sp>
          <p:nvSpPr>
            <p:cNvPr id="1689" name="object 1689" descr=""/>
            <p:cNvSpPr/>
            <p:nvPr/>
          </p:nvSpPr>
          <p:spPr>
            <a:xfrm>
              <a:off x="2325516" y="2627089"/>
              <a:ext cx="3175" cy="6350"/>
            </a:xfrm>
            <a:custGeom>
              <a:avLst/>
              <a:gdLst/>
              <a:ahLst/>
              <a:cxnLst/>
              <a:rect l="l" t="t" r="r" b="b"/>
              <a:pathLst>
                <a:path w="3175" h="6350">
                  <a:moveTo>
                    <a:pt x="0" y="0"/>
                  </a:moveTo>
                  <a:lnTo>
                    <a:pt x="1435" y="2997"/>
                  </a:lnTo>
                  <a:lnTo>
                    <a:pt x="2870" y="5981"/>
                  </a:lnTo>
                </a:path>
              </a:pathLst>
            </a:custGeom>
            <a:ln w="3175">
              <a:solidFill>
                <a:srgbClr val="565658"/>
              </a:solidFill>
            </a:ln>
          </p:spPr>
          <p:txBody>
            <a:bodyPr wrap="square" lIns="0" tIns="0" rIns="0" bIns="0" rtlCol="0"/>
            <a:lstStyle/>
            <a:p/>
          </p:txBody>
        </p:sp>
        <p:sp>
          <p:nvSpPr>
            <p:cNvPr id="1690" name="object 1690" descr=""/>
            <p:cNvSpPr/>
            <p:nvPr/>
          </p:nvSpPr>
          <p:spPr>
            <a:xfrm>
              <a:off x="2325519" y="2608577"/>
              <a:ext cx="72390" cy="19050"/>
            </a:xfrm>
            <a:custGeom>
              <a:avLst/>
              <a:gdLst/>
              <a:ahLst/>
              <a:cxnLst/>
              <a:rect l="l" t="t" r="r" b="b"/>
              <a:pathLst>
                <a:path w="72389" h="19050">
                  <a:moveTo>
                    <a:pt x="71831" y="1104"/>
                  </a:moveTo>
                  <a:lnTo>
                    <a:pt x="61887" y="0"/>
                  </a:lnTo>
                  <a:lnTo>
                    <a:pt x="47358" y="304"/>
                  </a:lnTo>
                  <a:lnTo>
                    <a:pt x="34163" y="2514"/>
                  </a:lnTo>
                  <a:lnTo>
                    <a:pt x="30480" y="3479"/>
                  </a:lnTo>
                  <a:lnTo>
                    <a:pt x="25539" y="5041"/>
                  </a:lnTo>
                  <a:lnTo>
                    <a:pt x="13258" y="10261"/>
                  </a:lnTo>
                  <a:lnTo>
                    <a:pt x="1778" y="17221"/>
                  </a:lnTo>
                  <a:lnTo>
                    <a:pt x="0" y="18516"/>
                  </a:lnTo>
                </a:path>
              </a:pathLst>
            </a:custGeom>
            <a:ln w="3175">
              <a:solidFill>
                <a:srgbClr val="565658"/>
              </a:solidFill>
            </a:ln>
          </p:spPr>
          <p:txBody>
            <a:bodyPr wrap="square" lIns="0" tIns="0" rIns="0" bIns="0" rtlCol="0"/>
            <a:lstStyle/>
            <a:p/>
          </p:txBody>
        </p:sp>
        <p:sp>
          <p:nvSpPr>
            <p:cNvPr id="1691" name="object 1691" descr=""/>
            <p:cNvSpPr/>
            <p:nvPr/>
          </p:nvSpPr>
          <p:spPr>
            <a:xfrm>
              <a:off x="2397334" y="2609695"/>
              <a:ext cx="635" cy="6985"/>
            </a:xfrm>
            <a:custGeom>
              <a:avLst/>
              <a:gdLst/>
              <a:ahLst/>
              <a:cxnLst/>
              <a:rect l="l" t="t" r="r" b="b"/>
              <a:pathLst>
                <a:path w="635" h="6985">
                  <a:moveTo>
                    <a:pt x="190" y="6616"/>
                  </a:moveTo>
                  <a:lnTo>
                    <a:pt x="101" y="3314"/>
                  </a:lnTo>
                  <a:lnTo>
                    <a:pt x="0" y="0"/>
                  </a:lnTo>
                </a:path>
              </a:pathLst>
            </a:custGeom>
            <a:ln w="3175">
              <a:solidFill>
                <a:srgbClr val="565658"/>
              </a:solidFill>
            </a:ln>
          </p:spPr>
          <p:txBody>
            <a:bodyPr wrap="square" lIns="0" tIns="0" rIns="0" bIns="0" rtlCol="0"/>
            <a:lstStyle/>
            <a:p/>
          </p:txBody>
        </p:sp>
        <p:sp>
          <p:nvSpPr>
            <p:cNvPr id="1692" name="object 1692" descr=""/>
            <p:cNvSpPr/>
            <p:nvPr/>
          </p:nvSpPr>
          <p:spPr>
            <a:xfrm>
              <a:off x="2397530" y="2616304"/>
              <a:ext cx="10160" cy="5715"/>
            </a:xfrm>
            <a:custGeom>
              <a:avLst/>
              <a:gdLst/>
              <a:ahLst/>
              <a:cxnLst/>
              <a:rect l="l" t="t" r="r" b="b"/>
              <a:pathLst>
                <a:path w="10160" h="5714">
                  <a:moveTo>
                    <a:pt x="10083" y="2438"/>
                  </a:moveTo>
                  <a:lnTo>
                    <a:pt x="8826" y="3962"/>
                  </a:lnTo>
                  <a:lnTo>
                    <a:pt x="7353" y="4851"/>
                  </a:lnTo>
                  <a:lnTo>
                    <a:pt x="5918" y="5194"/>
                  </a:lnTo>
                  <a:lnTo>
                    <a:pt x="4622" y="5156"/>
                  </a:lnTo>
                  <a:lnTo>
                    <a:pt x="3340" y="4826"/>
                  </a:lnTo>
                  <a:lnTo>
                    <a:pt x="2298" y="4267"/>
                  </a:lnTo>
                  <a:lnTo>
                    <a:pt x="1181" y="3225"/>
                  </a:lnTo>
                  <a:lnTo>
                    <a:pt x="254" y="1549"/>
                  </a:lnTo>
                  <a:lnTo>
                    <a:pt x="0" y="0"/>
                  </a:lnTo>
                </a:path>
              </a:pathLst>
            </a:custGeom>
            <a:ln w="3175">
              <a:solidFill>
                <a:srgbClr val="565658"/>
              </a:solidFill>
            </a:ln>
          </p:spPr>
          <p:txBody>
            <a:bodyPr wrap="square" lIns="0" tIns="0" rIns="0" bIns="0" rtlCol="0"/>
            <a:lstStyle/>
            <a:p/>
          </p:txBody>
        </p:sp>
        <p:sp>
          <p:nvSpPr>
            <p:cNvPr id="1693" name="object 1693" descr=""/>
            <p:cNvSpPr/>
            <p:nvPr/>
          </p:nvSpPr>
          <p:spPr>
            <a:xfrm>
              <a:off x="2407613" y="2612926"/>
              <a:ext cx="3175" cy="6350"/>
            </a:xfrm>
            <a:custGeom>
              <a:avLst/>
              <a:gdLst/>
              <a:ahLst/>
              <a:cxnLst/>
              <a:rect l="l" t="t" r="r" b="b"/>
              <a:pathLst>
                <a:path w="3175" h="6350">
                  <a:moveTo>
                    <a:pt x="3175" y="0"/>
                  </a:moveTo>
                  <a:lnTo>
                    <a:pt x="1574" y="2908"/>
                  </a:lnTo>
                  <a:lnTo>
                    <a:pt x="0" y="5816"/>
                  </a:lnTo>
                </a:path>
              </a:pathLst>
            </a:custGeom>
            <a:ln w="3175">
              <a:solidFill>
                <a:srgbClr val="565658"/>
              </a:solidFill>
            </a:ln>
          </p:spPr>
          <p:txBody>
            <a:bodyPr wrap="square" lIns="0" tIns="0" rIns="0" bIns="0" rtlCol="0"/>
            <a:lstStyle/>
            <a:p/>
          </p:txBody>
        </p:sp>
        <p:sp>
          <p:nvSpPr>
            <p:cNvPr id="1694" name="object 1694" descr=""/>
            <p:cNvSpPr/>
            <p:nvPr/>
          </p:nvSpPr>
          <p:spPr>
            <a:xfrm>
              <a:off x="2410783" y="2612908"/>
              <a:ext cx="50800" cy="39370"/>
            </a:xfrm>
            <a:custGeom>
              <a:avLst/>
              <a:gdLst/>
              <a:ahLst/>
              <a:cxnLst/>
              <a:rect l="l" t="t" r="r" b="b"/>
              <a:pathLst>
                <a:path w="50800" h="39369">
                  <a:moveTo>
                    <a:pt x="50723" y="38861"/>
                  </a:moveTo>
                  <a:lnTo>
                    <a:pt x="17551" y="7658"/>
                  </a:lnTo>
                  <a:lnTo>
                    <a:pt x="4381" y="1536"/>
                  </a:lnTo>
                  <a:lnTo>
                    <a:pt x="0" y="0"/>
                  </a:lnTo>
                </a:path>
              </a:pathLst>
            </a:custGeom>
            <a:ln w="3175">
              <a:solidFill>
                <a:srgbClr val="565658"/>
              </a:solidFill>
            </a:ln>
          </p:spPr>
          <p:txBody>
            <a:bodyPr wrap="square" lIns="0" tIns="0" rIns="0" bIns="0" rtlCol="0"/>
            <a:lstStyle/>
            <a:p/>
          </p:txBody>
        </p:sp>
        <p:sp>
          <p:nvSpPr>
            <p:cNvPr id="1695" name="object 1695" descr=""/>
            <p:cNvSpPr/>
            <p:nvPr/>
          </p:nvSpPr>
          <p:spPr>
            <a:xfrm>
              <a:off x="2456740" y="2651748"/>
              <a:ext cx="5080" cy="5080"/>
            </a:xfrm>
            <a:custGeom>
              <a:avLst/>
              <a:gdLst/>
              <a:ahLst/>
              <a:cxnLst/>
              <a:rect l="l" t="t" r="r" b="b"/>
              <a:pathLst>
                <a:path w="5080" h="5080">
                  <a:moveTo>
                    <a:pt x="0" y="4597"/>
                  </a:moveTo>
                  <a:lnTo>
                    <a:pt x="2374" y="2311"/>
                  </a:lnTo>
                  <a:lnTo>
                    <a:pt x="4762" y="0"/>
                  </a:lnTo>
                </a:path>
              </a:pathLst>
            </a:custGeom>
            <a:ln w="3175">
              <a:solidFill>
                <a:srgbClr val="565658"/>
              </a:solidFill>
            </a:ln>
          </p:spPr>
          <p:txBody>
            <a:bodyPr wrap="square" lIns="0" tIns="0" rIns="0" bIns="0" rtlCol="0"/>
            <a:lstStyle/>
            <a:p/>
          </p:txBody>
        </p:sp>
        <p:sp>
          <p:nvSpPr>
            <p:cNvPr id="1696" name="object 1696" descr=""/>
            <p:cNvSpPr/>
            <p:nvPr/>
          </p:nvSpPr>
          <p:spPr>
            <a:xfrm>
              <a:off x="2449043" y="2780285"/>
              <a:ext cx="5715" cy="22860"/>
            </a:xfrm>
            <a:custGeom>
              <a:avLst/>
              <a:gdLst/>
              <a:ahLst/>
              <a:cxnLst/>
              <a:rect l="l" t="t" r="r" b="b"/>
              <a:pathLst>
                <a:path w="5714" h="22860">
                  <a:moveTo>
                    <a:pt x="0" y="22644"/>
                  </a:moveTo>
                  <a:lnTo>
                    <a:pt x="2171" y="11391"/>
                  </a:lnTo>
                  <a:lnTo>
                    <a:pt x="5638" y="0"/>
                  </a:lnTo>
                </a:path>
              </a:pathLst>
            </a:custGeom>
            <a:ln w="3175">
              <a:solidFill>
                <a:srgbClr val="565658"/>
              </a:solidFill>
            </a:ln>
          </p:spPr>
          <p:txBody>
            <a:bodyPr wrap="square" lIns="0" tIns="0" rIns="0" bIns="0" rtlCol="0"/>
            <a:lstStyle/>
            <a:p/>
          </p:txBody>
        </p:sp>
        <p:sp>
          <p:nvSpPr>
            <p:cNvPr id="1697" name="object 1697" descr=""/>
            <p:cNvSpPr/>
            <p:nvPr/>
          </p:nvSpPr>
          <p:spPr>
            <a:xfrm>
              <a:off x="2455122" y="2656343"/>
              <a:ext cx="6985" cy="9525"/>
            </a:xfrm>
            <a:custGeom>
              <a:avLst/>
              <a:gdLst/>
              <a:ahLst/>
              <a:cxnLst/>
              <a:rect l="l" t="t" r="r" b="b"/>
              <a:pathLst>
                <a:path w="6985" h="9525">
                  <a:moveTo>
                    <a:pt x="6591" y="9105"/>
                  </a:moveTo>
                  <a:lnTo>
                    <a:pt x="0" y="4508"/>
                  </a:lnTo>
                  <a:lnTo>
                    <a:pt x="38" y="2984"/>
                  </a:lnTo>
                  <a:lnTo>
                    <a:pt x="698" y="1155"/>
                  </a:lnTo>
                  <a:lnTo>
                    <a:pt x="1612" y="0"/>
                  </a:lnTo>
                </a:path>
              </a:pathLst>
            </a:custGeom>
            <a:ln w="3175">
              <a:solidFill>
                <a:srgbClr val="565658"/>
              </a:solidFill>
            </a:ln>
          </p:spPr>
          <p:txBody>
            <a:bodyPr wrap="square" lIns="0" tIns="0" rIns="0" bIns="0" rtlCol="0"/>
            <a:lstStyle/>
            <a:p/>
          </p:txBody>
        </p:sp>
        <p:sp>
          <p:nvSpPr>
            <p:cNvPr id="1698" name="object 1698" descr=""/>
            <p:cNvSpPr/>
            <p:nvPr/>
          </p:nvSpPr>
          <p:spPr>
            <a:xfrm>
              <a:off x="2442055" y="2802934"/>
              <a:ext cx="7620" cy="1905"/>
            </a:xfrm>
            <a:custGeom>
              <a:avLst/>
              <a:gdLst/>
              <a:ahLst/>
              <a:cxnLst/>
              <a:rect l="l" t="t" r="r" b="b"/>
              <a:pathLst>
                <a:path w="7619" h="1905">
                  <a:moveTo>
                    <a:pt x="0" y="1397"/>
                  </a:moveTo>
                  <a:lnTo>
                    <a:pt x="3505" y="685"/>
                  </a:lnTo>
                  <a:lnTo>
                    <a:pt x="7010" y="0"/>
                  </a:lnTo>
                </a:path>
              </a:pathLst>
            </a:custGeom>
            <a:ln w="3175">
              <a:solidFill>
                <a:srgbClr val="565658"/>
              </a:solidFill>
            </a:ln>
          </p:spPr>
          <p:txBody>
            <a:bodyPr wrap="square" lIns="0" tIns="0" rIns="0" bIns="0" rtlCol="0"/>
            <a:lstStyle/>
            <a:p/>
          </p:txBody>
        </p:sp>
        <p:sp>
          <p:nvSpPr>
            <p:cNvPr id="1699" name="object 1699" descr=""/>
            <p:cNvSpPr/>
            <p:nvPr/>
          </p:nvSpPr>
          <p:spPr>
            <a:xfrm>
              <a:off x="2461723" y="2663887"/>
              <a:ext cx="6985" cy="1905"/>
            </a:xfrm>
            <a:custGeom>
              <a:avLst/>
              <a:gdLst/>
              <a:ahLst/>
              <a:cxnLst/>
              <a:rect l="l" t="t" r="r" b="b"/>
              <a:pathLst>
                <a:path w="6985" h="1905">
                  <a:moveTo>
                    <a:pt x="6413" y="0"/>
                  </a:moveTo>
                  <a:lnTo>
                    <a:pt x="3187" y="774"/>
                  </a:lnTo>
                  <a:lnTo>
                    <a:pt x="0" y="1562"/>
                  </a:lnTo>
                </a:path>
              </a:pathLst>
            </a:custGeom>
            <a:ln w="3175">
              <a:solidFill>
                <a:srgbClr val="565658"/>
              </a:solidFill>
            </a:ln>
          </p:spPr>
          <p:txBody>
            <a:bodyPr wrap="square" lIns="0" tIns="0" rIns="0" bIns="0" rtlCol="0"/>
            <a:lstStyle/>
            <a:p/>
          </p:txBody>
        </p:sp>
        <p:sp>
          <p:nvSpPr>
            <p:cNvPr id="1700" name="object 1700" descr=""/>
            <p:cNvSpPr/>
            <p:nvPr/>
          </p:nvSpPr>
          <p:spPr>
            <a:xfrm>
              <a:off x="2437759" y="2804325"/>
              <a:ext cx="4445" cy="10795"/>
            </a:xfrm>
            <a:custGeom>
              <a:avLst/>
              <a:gdLst/>
              <a:ahLst/>
              <a:cxnLst/>
              <a:rect l="l" t="t" r="r" b="b"/>
              <a:pathLst>
                <a:path w="4444" h="10794">
                  <a:moveTo>
                    <a:pt x="3594" y="10312"/>
                  </a:moveTo>
                  <a:lnTo>
                    <a:pt x="1879" y="9334"/>
                  </a:lnTo>
                  <a:lnTo>
                    <a:pt x="558" y="7708"/>
                  </a:lnTo>
                  <a:lnTo>
                    <a:pt x="38" y="6121"/>
                  </a:lnTo>
                  <a:lnTo>
                    <a:pt x="0" y="4660"/>
                  </a:lnTo>
                  <a:lnTo>
                    <a:pt x="406" y="3162"/>
                  </a:lnTo>
                  <a:lnTo>
                    <a:pt x="1054" y="2006"/>
                  </a:lnTo>
                  <a:lnTo>
                    <a:pt x="1930" y="1117"/>
                  </a:lnTo>
                  <a:lnTo>
                    <a:pt x="3378" y="266"/>
                  </a:lnTo>
                  <a:lnTo>
                    <a:pt x="4292" y="0"/>
                  </a:lnTo>
                </a:path>
              </a:pathLst>
            </a:custGeom>
            <a:ln w="3175">
              <a:solidFill>
                <a:srgbClr val="565658"/>
              </a:solidFill>
            </a:ln>
          </p:spPr>
          <p:txBody>
            <a:bodyPr wrap="square" lIns="0" tIns="0" rIns="0" bIns="0" rtlCol="0"/>
            <a:lstStyle/>
            <a:p/>
          </p:txBody>
        </p:sp>
        <p:sp>
          <p:nvSpPr>
            <p:cNvPr id="1701" name="object 1701" descr=""/>
            <p:cNvSpPr/>
            <p:nvPr/>
          </p:nvSpPr>
          <p:spPr>
            <a:xfrm>
              <a:off x="2468143" y="2663882"/>
              <a:ext cx="8890" cy="64135"/>
            </a:xfrm>
            <a:custGeom>
              <a:avLst/>
              <a:gdLst/>
              <a:ahLst/>
              <a:cxnLst/>
              <a:rect l="l" t="t" r="r" b="b"/>
              <a:pathLst>
                <a:path w="8889" h="64135">
                  <a:moveTo>
                    <a:pt x="5308" y="63677"/>
                  </a:moveTo>
                  <a:lnTo>
                    <a:pt x="7772" y="50965"/>
                  </a:lnTo>
                  <a:lnTo>
                    <a:pt x="7988" y="49149"/>
                  </a:lnTo>
                  <a:lnTo>
                    <a:pt x="8445" y="35801"/>
                  </a:lnTo>
                  <a:lnTo>
                    <a:pt x="8178" y="31381"/>
                  </a:lnTo>
                  <a:lnTo>
                    <a:pt x="6134" y="18161"/>
                  </a:lnTo>
                  <a:lnTo>
                    <a:pt x="1816" y="4267"/>
                  </a:lnTo>
                  <a:lnTo>
                    <a:pt x="0" y="0"/>
                  </a:lnTo>
                </a:path>
              </a:pathLst>
            </a:custGeom>
            <a:ln w="3175">
              <a:solidFill>
                <a:srgbClr val="565658"/>
              </a:solidFill>
            </a:ln>
          </p:spPr>
          <p:txBody>
            <a:bodyPr wrap="square" lIns="0" tIns="0" rIns="0" bIns="0" rtlCol="0"/>
            <a:lstStyle/>
            <a:p/>
          </p:txBody>
        </p:sp>
        <p:sp>
          <p:nvSpPr>
            <p:cNvPr id="1702" name="object 1702" descr=""/>
            <p:cNvSpPr/>
            <p:nvPr/>
          </p:nvSpPr>
          <p:spPr>
            <a:xfrm>
              <a:off x="2441351" y="2814633"/>
              <a:ext cx="6985" cy="2540"/>
            </a:xfrm>
            <a:custGeom>
              <a:avLst/>
              <a:gdLst/>
              <a:ahLst/>
              <a:cxnLst/>
              <a:rect l="l" t="t" r="r" b="b"/>
              <a:pathLst>
                <a:path w="6985" h="2539">
                  <a:moveTo>
                    <a:pt x="6756" y="2285"/>
                  </a:moveTo>
                  <a:lnTo>
                    <a:pt x="3390" y="1155"/>
                  </a:lnTo>
                  <a:lnTo>
                    <a:pt x="0" y="0"/>
                  </a:lnTo>
                </a:path>
              </a:pathLst>
            </a:custGeom>
            <a:ln w="3175">
              <a:solidFill>
                <a:srgbClr val="565658"/>
              </a:solidFill>
            </a:ln>
          </p:spPr>
          <p:txBody>
            <a:bodyPr wrap="square" lIns="0" tIns="0" rIns="0" bIns="0" rtlCol="0"/>
            <a:lstStyle/>
            <a:p/>
          </p:txBody>
        </p:sp>
        <p:sp>
          <p:nvSpPr>
            <p:cNvPr id="1703" name="object 1703" descr=""/>
            <p:cNvSpPr/>
            <p:nvPr/>
          </p:nvSpPr>
          <p:spPr>
            <a:xfrm>
              <a:off x="2466848" y="2727082"/>
              <a:ext cx="6985" cy="635"/>
            </a:xfrm>
            <a:custGeom>
              <a:avLst/>
              <a:gdLst/>
              <a:ahLst/>
              <a:cxnLst/>
              <a:rect l="l" t="t" r="r" b="b"/>
              <a:pathLst>
                <a:path w="6985" h="635">
                  <a:moveTo>
                    <a:pt x="0" y="0"/>
                  </a:moveTo>
                  <a:lnTo>
                    <a:pt x="6604" y="482"/>
                  </a:lnTo>
                </a:path>
              </a:pathLst>
            </a:custGeom>
            <a:ln w="3175">
              <a:solidFill>
                <a:srgbClr val="565658"/>
              </a:solidFill>
            </a:ln>
          </p:spPr>
          <p:txBody>
            <a:bodyPr wrap="square" lIns="0" tIns="0" rIns="0" bIns="0" rtlCol="0"/>
            <a:lstStyle/>
            <a:p/>
          </p:txBody>
        </p:sp>
        <p:sp>
          <p:nvSpPr>
            <p:cNvPr id="1704" name="object 1704" descr=""/>
            <p:cNvSpPr/>
            <p:nvPr/>
          </p:nvSpPr>
          <p:spPr>
            <a:xfrm>
              <a:off x="2448101" y="2816937"/>
              <a:ext cx="3175" cy="21590"/>
            </a:xfrm>
            <a:custGeom>
              <a:avLst/>
              <a:gdLst/>
              <a:ahLst/>
              <a:cxnLst/>
              <a:rect l="l" t="t" r="r" b="b"/>
              <a:pathLst>
                <a:path w="3175" h="21589">
                  <a:moveTo>
                    <a:pt x="2628" y="21463"/>
                  </a:moveTo>
                  <a:lnTo>
                    <a:pt x="736" y="11455"/>
                  </a:lnTo>
                  <a:lnTo>
                    <a:pt x="0" y="0"/>
                  </a:lnTo>
                </a:path>
              </a:pathLst>
            </a:custGeom>
            <a:ln w="3175">
              <a:solidFill>
                <a:srgbClr val="565658"/>
              </a:solidFill>
            </a:ln>
          </p:spPr>
          <p:txBody>
            <a:bodyPr wrap="square" lIns="0" tIns="0" rIns="0" bIns="0" rtlCol="0"/>
            <a:lstStyle/>
            <a:p/>
          </p:txBody>
        </p:sp>
        <p:sp>
          <p:nvSpPr>
            <p:cNvPr id="1705" name="object 1705" descr=""/>
            <p:cNvSpPr/>
            <p:nvPr/>
          </p:nvSpPr>
          <p:spPr>
            <a:xfrm>
              <a:off x="2461106" y="2727089"/>
              <a:ext cx="6350" cy="10160"/>
            </a:xfrm>
            <a:custGeom>
              <a:avLst/>
              <a:gdLst/>
              <a:ahLst/>
              <a:cxnLst/>
              <a:rect l="l" t="t" r="r" b="b"/>
              <a:pathLst>
                <a:path w="6350" h="10160">
                  <a:moveTo>
                    <a:pt x="2349" y="9791"/>
                  </a:moveTo>
                  <a:lnTo>
                    <a:pt x="939" y="8381"/>
                  </a:lnTo>
                  <a:lnTo>
                    <a:pt x="228" y="6908"/>
                  </a:lnTo>
                  <a:lnTo>
                    <a:pt x="0" y="5511"/>
                  </a:lnTo>
                  <a:lnTo>
                    <a:pt x="139" y="4203"/>
                  </a:lnTo>
                  <a:lnTo>
                    <a:pt x="546" y="2971"/>
                  </a:lnTo>
                  <a:lnTo>
                    <a:pt x="1206" y="1968"/>
                  </a:lnTo>
                  <a:lnTo>
                    <a:pt x="2374" y="888"/>
                  </a:lnTo>
                  <a:lnTo>
                    <a:pt x="4178" y="114"/>
                  </a:lnTo>
                  <a:lnTo>
                    <a:pt x="5727" y="0"/>
                  </a:lnTo>
                </a:path>
              </a:pathLst>
            </a:custGeom>
            <a:ln w="3175">
              <a:solidFill>
                <a:srgbClr val="565658"/>
              </a:solidFill>
            </a:ln>
          </p:spPr>
          <p:txBody>
            <a:bodyPr wrap="square" lIns="0" tIns="0" rIns="0" bIns="0" rtlCol="0"/>
            <a:lstStyle/>
            <a:p/>
          </p:txBody>
        </p:sp>
        <p:sp>
          <p:nvSpPr>
            <p:cNvPr id="1706" name="object 1706" descr=""/>
            <p:cNvSpPr/>
            <p:nvPr/>
          </p:nvSpPr>
          <p:spPr>
            <a:xfrm>
              <a:off x="2437589" y="2838415"/>
              <a:ext cx="13335" cy="36830"/>
            </a:xfrm>
            <a:custGeom>
              <a:avLst/>
              <a:gdLst/>
              <a:ahLst/>
              <a:cxnLst/>
              <a:rect l="l" t="t" r="r" b="b"/>
              <a:pathLst>
                <a:path w="13335" h="36830">
                  <a:moveTo>
                    <a:pt x="0" y="36398"/>
                  </a:moveTo>
                  <a:lnTo>
                    <a:pt x="1549" y="26784"/>
                  </a:lnTo>
                  <a:lnTo>
                    <a:pt x="5080" y="17665"/>
                  </a:lnTo>
                  <a:lnTo>
                    <a:pt x="7315" y="12852"/>
                  </a:lnTo>
                  <a:lnTo>
                    <a:pt x="8788" y="9740"/>
                  </a:lnTo>
                  <a:lnTo>
                    <a:pt x="12865" y="673"/>
                  </a:lnTo>
                  <a:lnTo>
                    <a:pt x="13144" y="0"/>
                  </a:lnTo>
                </a:path>
              </a:pathLst>
            </a:custGeom>
            <a:ln w="3175">
              <a:solidFill>
                <a:srgbClr val="565658"/>
              </a:solidFill>
            </a:ln>
          </p:spPr>
          <p:txBody>
            <a:bodyPr wrap="square" lIns="0" tIns="0" rIns="0" bIns="0" rtlCol="0"/>
            <a:lstStyle/>
            <a:p/>
          </p:txBody>
        </p:sp>
        <p:sp>
          <p:nvSpPr>
            <p:cNvPr id="1707" name="object 1707" descr=""/>
            <p:cNvSpPr/>
            <p:nvPr/>
          </p:nvSpPr>
          <p:spPr>
            <a:xfrm>
              <a:off x="2463459" y="2736890"/>
              <a:ext cx="5715" cy="3810"/>
            </a:xfrm>
            <a:custGeom>
              <a:avLst/>
              <a:gdLst/>
              <a:ahLst/>
              <a:cxnLst/>
              <a:rect l="l" t="t" r="r" b="b"/>
              <a:pathLst>
                <a:path w="5714" h="3810">
                  <a:moveTo>
                    <a:pt x="5638" y="3809"/>
                  </a:moveTo>
                  <a:lnTo>
                    <a:pt x="2819" y="1917"/>
                  </a:lnTo>
                  <a:lnTo>
                    <a:pt x="0" y="0"/>
                  </a:lnTo>
                </a:path>
              </a:pathLst>
            </a:custGeom>
            <a:ln w="3175">
              <a:solidFill>
                <a:srgbClr val="565658"/>
              </a:solidFill>
            </a:ln>
          </p:spPr>
          <p:txBody>
            <a:bodyPr wrap="square" lIns="0" tIns="0" rIns="0" bIns="0" rtlCol="0"/>
            <a:lstStyle/>
            <a:p/>
          </p:txBody>
        </p:sp>
        <p:sp>
          <p:nvSpPr>
            <p:cNvPr id="1708" name="object 1708" descr=""/>
            <p:cNvSpPr/>
            <p:nvPr/>
          </p:nvSpPr>
          <p:spPr>
            <a:xfrm>
              <a:off x="2374623" y="2874814"/>
              <a:ext cx="63500" cy="0"/>
            </a:xfrm>
            <a:custGeom>
              <a:avLst/>
              <a:gdLst/>
              <a:ahLst/>
              <a:cxnLst/>
              <a:rect l="l" t="t" r="r" b="b"/>
              <a:pathLst>
                <a:path w="63500" h="0">
                  <a:moveTo>
                    <a:pt x="62966" y="0"/>
                  </a:moveTo>
                  <a:lnTo>
                    <a:pt x="45758" y="0"/>
                  </a:lnTo>
                  <a:lnTo>
                    <a:pt x="32448" y="0"/>
                  </a:lnTo>
                  <a:lnTo>
                    <a:pt x="17640" y="0"/>
                  </a:lnTo>
                  <a:lnTo>
                    <a:pt x="0" y="0"/>
                  </a:lnTo>
                </a:path>
              </a:pathLst>
            </a:custGeom>
            <a:ln w="3175">
              <a:solidFill>
                <a:srgbClr val="565658"/>
              </a:solidFill>
            </a:ln>
          </p:spPr>
          <p:txBody>
            <a:bodyPr wrap="square" lIns="0" tIns="0" rIns="0" bIns="0" rtlCol="0"/>
            <a:lstStyle/>
            <a:p/>
          </p:txBody>
        </p:sp>
        <p:sp>
          <p:nvSpPr>
            <p:cNvPr id="1709" name="object 1709" descr=""/>
            <p:cNvSpPr/>
            <p:nvPr/>
          </p:nvSpPr>
          <p:spPr>
            <a:xfrm>
              <a:off x="2454711" y="2740712"/>
              <a:ext cx="14604" cy="40005"/>
            </a:xfrm>
            <a:custGeom>
              <a:avLst/>
              <a:gdLst/>
              <a:ahLst/>
              <a:cxnLst/>
              <a:rect l="l" t="t" r="r" b="b"/>
              <a:pathLst>
                <a:path w="14605" h="40005">
                  <a:moveTo>
                    <a:pt x="0" y="39458"/>
                  </a:moveTo>
                  <a:lnTo>
                    <a:pt x="14376" y="0"/>
                  </a:lnTo>
                </a:path>
              </a:pathLst>
            </a:custGeom>
            <a:ln w="3175">
              <a:solidFill>
                <a:srgbClr val="565658"/>
              </a:solidFill>
            </a:ln>
          </p:spPr>
          <p:txBody>
            <a:bodyPr wrap="square" lIns="0" tIns="0" rIns="0" bIns="0" rtlCol="0"/>
            <a:lstStyle/>
            <a:p/>
          </p:txBody>
        </p:sp>
        <p:sp>
          <p:nvSpPr>
            <p:cNvPr id="1710" name="object 1710" descr=""/>
            <p:cNvSpPr/>
            <p:nvPr/>
          </p:nvSpPr>
          <p:spPr>
            <a:xfrm>
              <a:off x="2295243" y="2874814"/>
              <a:ext cx="79375" cy="0"/>
            </a:xfrm>
            <a:custGeom>
              <a:avLst/>
              <a:gdLst/>
              <a:ahLst/>
              <a:cxnLst/>
              <a:rect l="l" t="t" r="r" b="b"/>
              <a:pathLst>
                <a:path w="79375" h="0">
                  <a:moveTo>
                    <a:pt x="79375" y="0"/>
                  </a:moveTo>
                  <a:lnTo>
                    <a:pt x="79375" y="0"/>
                  </a:lnTo>
                  <a:lnTo>
                    <a:pt x="5168" y="0"/>
                  </a:lnTo>
                  <a:lnTo>
                    <a:pt x="0" y="0"/>
                  </a:lnTo>
                </a:path>
              </a:pathLst>
            </a:custGeom>
            <a:ln w="3175">
              <a:solidFill>
                <a:srgbClr val="565658"/>
              </a:solidFill>
            </a:ln>
          </p:spPr>
          <p:txBody>
            <a:bodyPr wrap="square" lIns="0" tIns="0" rIns="0" bIns="0" rtlCol="0"/>
            <a:lstStyle/>
            <a:p/>
          </p:txBody>
        </p:sp>
        <p:sp>
          <p:nvSpPr>
            <p:cNvPr id="1711" name="object 1711" descr=""/>
            <p:cNvSpPr/>
            <p:nvPr/>
          </p:nvSpPr>
          <p:spPr>
            <a:xfrm>
              <a:off x="2295257" y="2760308"/>
              <a:ext cx="20955" cy="114935"/>
            </a:xfrm>
            <a:custGeom>
              <a:avLst/>
              <a:gdLst/>
              <a:ahLst/>
              <a:cxnLst/>
              <a:rect l="l" t="t" r="r" b="b"/>
              <a:pathLst>
                <a:path w="20955" h="114935">
                  <a:moveTo>
                    <a:pt x="20548" y="0"/>
                  </a:moveTo>
                  <a:lnTo>
                    <a:pt x="18072" y="14173"/>
                  </a:lnTo>
                  <a:lnTo>
                    <a:pt x="17995" y="14592"/>
                  </a:lnTo>
                  <a:lnTo>
                    <a:pt x="15773" y="27889"/>
                  </a:lnTo>
                  <a:lnTo>
                    <a:pt x="15570" y="29070"/>
                  </a:lnTo>
                  <a:lnTo>
                    <a:pt x="13195" y="43370"/>
                  </a:lnTo>
                  <a:lnTo>
                    <a:pt x="10921" y="57023"/>
                  </a:lnTo>
                  <a:lnTo>
                    <a:pt x="10833" y="57531"/>
                  </a:lnTo>
                  <a:lnTo>
                    <a:pt x="8483" y="71247"/>
                  </a:lnTo>
                  <a:lnTo>
                    <a:pt x="5829" y="85839"/>
                  </a:lnTo>
                  <a:lnTo>
                    <a:pt x="2273" y="103936"/>
                  </a:lnTo>
                  <a:lnTo>
                    <a:pt x="0" y="114503"/>
                  </a:lnTo>
                </a:path>
              </a:pathLst>
            </a:custGeom>
            <a:ln w="3175">
              <a:solidFill>
                <a:srgbClr val="565658"/>
              </a:solidFill>
            </a:ln>
          </p:spPr>
          <p:txBody>
            <a:bodyPr wrap="square" lIns="0" tIns="0" rIns="0" bIns="0" rtlCol="0"/>
            <a:lstStyle/>
            <a:p/>
          </p:txBody>
        </p:sp>
        <p:sp>
          <p:nvSpPr>
            <p:cNvPr id="1712" name="object 1712" descr=""/>
            <p:cNvSpPr/>
            <p:nvPr/>
          </p:nvSpPr>
          <p:spPr>
            <a:xfrm>
              <a:off x="2431073" y="2779774"/>
              <a:ext cx="24130" cy="635"/>
            </a:xfrm>
            <a:custGeom>
              <a:avLst/>
              <a:gdLst/>
              <a:ahLst/>
              <a:cxnLst/>
              <a:rect l="l" t="t" r="r" b="b"/>
              <a:pathLst>
                <a:path w="24130" h="635">
                  <a:moveTo>
                    <a:pt x="0" y="0"/>
                  </a:moveTo>
                  <a:lnTo>
                    <a:pt x="23609" y="520"/>
                  </a:lnTo>
                </a:path>
              </a:pathLst>
            </a:custGeom>
            <a:ln w="3175">
              <a:solidFill>
                <a:srgbClr val="565658"/>
              </a:solidFill>
            </a:ln>
          </p:spPr>
          <p:txBody>
            <a:bodyPr wrap="square" lIns="0" tIns="0" rIns="0" bIns="0" rtlCol="0"/>
            <a:lstStyle/>
            <a:p/>
          </p:txBody>
        </p:sp>
        <p:sp>
          <p:nvSpPr>
            <p:cNvPr id="1713" name="object 1713" descr=""/>
            <p:cNvSpPr/>
            <p:nvPr/>
          </p:nvSpPr>
          <p:spPr>
            <a:xfrm>
              <a:off x="2269937" y="2759476"/>
              <a:ext cx="29209" cy="33655"/>
            </a:xfrm>
            <a:custGeom>
              <a:avLst/>
              <a:gdLst/>
              <a:ahLst/>
              <a:cxnLst/>
              <a:rect l="l" t="t" r="r" b="b"/>
              <a:pathLst>
                <a:path w="29210" h="33655">
                  <a:moveTo>
                    <a:pt x="2311" y="20447"/>
                  </a:moveTo>
                  <a:lnTo>
                    <a:pt x="1168" y="27038"/>
                  </a:lnTo>
                  <a:lnTo>
                    <a:pt x="0" y="33540"/>
                  </a:lnTo>
                </a:path>
                <a:path w="29210" h="33655">
                  <a:moveTo>
                    <a:pt x="2311" y="20447"/>
                  </a:moveTo>
                  <a:lnTo>
                    <a:pt x="28625" y="0"/>
                  </a:lnTo>
                </a:path>
              </a:pathLst>
            </a:custGeom>
            <a:ln w="3175">
              <a:solidFill>
                <a:srgbClr val="565658"/>
              </a:solidFill>
            </a:ln>
          </p:spPr>
          <p:txBody>
            <a:bodyPr wrap="square" lIns="0" tIns="0" rIns="0" bIns="0" rtlCol="0"/>
            <a:lstStyle/>
            <a:p/>
          </p:txBody>
        </p:sp>
        <p:sp>
          <p:nvSpPr>
            <p:cNvPr id="1714" name="object 1714" descr=""/>
            <p:cNvSpPr/>
            <p:nvPr/>
          </p:nvSpPr>
          <p:spPr>
            <a:xfrm>
              <a:off x="2256386" y="2874814"/>
              <a:ext cx="39370" cy="0"/>
            </a:xfrm>
            <a:custGeom>
              <a:avLst/>
              <a:gdLst/>
              <a:ahLst/>
              <a:cxnLst/>
              <a:rect l="l" t="t" r="r" b="b"/>
              <a:pathLst>
                <a:path w="39369" h="0">
                  <a:moveTo>
                    <a:pt x="38862" y="0"/>
                  </a:moveTo>
                  <a:lnTo>
                    <a:pt x="28409" y="0"/>
                  </a:lnTo>
                  <a:lnTo>
                    <a:pt x="15887" y="0"/>
                  </a:lnTo>
                  <a:lnTo>
                    <a:pt x="0" y="0"/>
                  </a:lnTo>
                </a:path>
              </a:pathLst>
            </a:custGeom>
            <a:ln w="3175">
              <a:solidFill>
                <a:srgbClr val="565658"/>
              </a:solidFill>
            </a:ln>
          </p:spPr>
          <p:txBody>
            <a:bodyPr wrap="square" lIns="0" tIns="0" rIns="0" bIns="0" rtlCol="0"/>
            <a:lstStyle/>
            <a:p/>
          </p:txBody>
        </p:sp>
        <p:sp>
          <p:nvSpPr>
            <p:cNvPr id="1715" name="object 1715" descr=""/>
            <p:cNvSpPr/>
            <p:nvPr/>
          </p:nvSpPr>
          <p:spPr>
            <a:xfrm>
              <a:off x="2272247" y="2718172"/>
              <a:ext cx="11430" cy="62230"/>
            </a:xfrm>
            <a:custGeom>
              <a:avLst/>
              <a:gdLst/>
              <a:ahLst/>
              <a:cxnLst/>
              <a:rect l="l" t="t" r="r" b="b"/>
              <a:pathLst>
                <a:path w="11430" h="62230">
                  <a:moveTo>
                    <a:pt x="10896" y="0"/>
                  </a:moveTo>
                  <a:lnTo>
                    <a:pt x="5486" y="30695"/>
                  </a:lnTo>
                  <a:lnTo>
                    <a:pt x="0" y="61760"/>
                  </a:lnTo>
                </a:path>
              </a:pathLst>
            </a:custGeom>
            <a:ln w="3175">
              <a:solidFill>
                <a:srgbClr val="565658"/>
              </a:solidFill>
            </a:ln>
          </p:spPr>
          <p:txBody>
            <a:bodyPr wrap="square" lIns="0" tIns="0" rIns="0" bIns="0" rtlCol="0"/>
            <a:lstStyle/>
            <a:p/>
          </p:txBody>
        </p:sp>
        <p:sp>
          <p:nvSpPr>
            <p:cNvPr id="1716" name="object 1716" descr=""/>
            <p:cNvSpPr/>
            <p:nvPr/>
          </p:nvSpPr>
          <p:spPr>
            <a:xfrm>
              <a:off x="2283137" y="2717576"/>
              <a:ext cx="6985" cy="635"/>
            </a:xfrm>
            <a:custGeom>
              <a:avLst/>
              <a:gdLst/>
              <a:ahLst/>
              <a:cxnLst/>
              <a:rect l="l" t="t" r="r" b="b"/>
              <a:pathLst>
                <a:path w="6985" h="635">
                  <a:moveTo>
                    <a:pt x="6870" y="0"/>
                  </a:moveTo>
                  <a:lnTo>
                    <a:pt x="0" y="596"/>
                  </a:lnTo>
                </a:path>
              </a:pathLst>
            </a:custGeom>
            <a:ln w="3175">
              <a:solidFill>
                <a:srgbClr val="565658"/>
              </a:solidFill>
            </a:ln>
          </p:spPr>
          <p:txBody>
            <a:bodyPr wrap="square" lIns="0" tIns="0" rIns="0" bIns="0" rtlCol="0"/>
            <a:lstStyle/>
            <a:p/>
          </p:txBody>
        </p:sp>
        <p:sp>
          <p:nvSpPr>
            <p:cNvPr id="1717" name="object 1717" descr=""/>
            <p:cNvSpPr/>
            <p:nvPr/>
          </p:nvSpPr>
          <p:spPr>
            <a:xfrm>
              <a:off x="2256373" y="2825446"/>
              <a:ext cx="635" cy="635"/>
            </a:xfrm>
            <a:custGeom>
              <a:avLst/>
              <a:gdLst/>
              <a:ahLst/>
              <a:cxnLst/>
              <a:rect l="l" t="t" r="r" b="b"/>
              <a:pathLst>
                <a:path w="635" h="635">
                  <a:moveTo>
                    <a:pt x="0" y="0"/>
                  </a:moveTo>
                  <a:lnTo>
                    <a:pt x="25" y="152"/>
                  </a:lnTo>
                </a:path>
              </a:pathLst>
            </a:custGeom>
            <a:ln w="3175">
              <a:solidFill>
                <a:srgbClr val="565658"/>
              </a:solidFill>
            </a:ln>
          </p:spPr>
          <p:txBody>
            <a:bodyPr wrap="square" lIns="0" tIns="0" rIns="0" bIns="0" rtlCol="0"/>
            <a:lstStyle/>
            <a:p/>
          </p:txBody>
        </p:sp>
        <p:sp>
          <p:nvSpPr>
            <p:cNvPr id="1718" name="object 1718" descr=""/>
            <p:cNvSpPr/>
            <p:nvPr/>
          </p:nvSpPr>
          <p:spPr>
            <a:xfrm>
              <a:off x="2290015" y="2707393"/>
              <a:ext cx="5080" cy="10795"/>
            </a:xfrm>
            <a:custGeom>
              <a:avLst/>
              <a:gdLst/>
              <a:ahLst/>
              <a:cxnLst/>
              <a:rect l="l" t="t" r="r" b="b"/>
              <a:pathLst>
                <a:path w="5080" h="10794">
                  <a:moveTo>
                    <a:pt x="1790" y="0"/>
                  </a:moveTo>
                  <a:lnTo>
                    <a:pt x="3390" y="1155"/>
                  </a:lnTo>
                  <a:lnTo>
                    <a:pt x="4381" y="2565"/>
                  </a:lnTo>
                  <a:lnTo>
                    <a:pt x="4800" y="3962"/>
                  </a:lnTo>
                  <a:lnTo>
                    <a:pt x="4851" y="5257"/>
                  </a:lnTo>
                  <a:lnTo>
                    <a:pt x="4584" y="6565"/>
                  </a:lnTo>
                  <a:lnTo>
                    <a:pt x="4076" y="7658"/>
                  </a:lnTo>
                  <a:lnTo>
                    <a:pt x="3098" y="8826"/>
                  </a:lnTo>
                  <a:lnTo>
                    <a:pt x="1485" y="9829"/>
                  </a:lnTo>
                  <a:lnTo>
                    <a:pt x="0" y="10185"/>
                  </a:lnTo>
                </a:path>
              </a:pathLst>
            </a:custGeom>
            <a:ln w="3175">
              <a:solidFill>
                <a:srgbClr val="565658"/>
              </a:solidFill>
            </a:ln>
          </p:spPr>
          <p:txBody>
            <a:bodyPr wrap="square" lIns="0" tIns="0" rIns="0" bIns="0" rtlCol="0"/>
            <a:lstStyle/>
            <a:p/>
          </p:txBody>
        </p:sp>
        <p:sp>
          <p:nvSpPr>
            <p:cNvPr id="1719" name="object 1719" descr=""/>
            <p:cNvSpPr/>
            <p:nvPr/>
          </p:nvSpPr>
          <p:spPr>
            <a:xfrm>
              <a:off x="2315805" y="2760308"/>
              <a:ext cx="96520" cy="24130"/>
            </a:xfrm>
            <a:custGeom>
              <a:avLst/>
              <a:gdLst/>
              <a:ahLst/>
              <a:cxnLst/>
              <a:rect l="l" t="t" r="r" b="b"/>
              <a:pathLst>
                <a:path w="96519" h="24130">
                  <a:moveTo>
                    <a:pt x="0" y="0"/>
                  </a:moveTo>
                  <a:lnTo>
                    <a:pt x="45770" y="20916"/>
                  </a:lnTo>
                  <a:lnTo>
                    <a:pt x="83781" y="23672"/>
                  </a:lnTo>
                  <a:lnTo>
                    <a:pt x="96100" y="22059"/>
                  </a:lnTo>
                </a:path>
              </a:pathLst>
            </a:custGeom>
            <a:ln w="3175">
              <a:solidFill>
                <a:srgbClr val="565658"/>
              </a:solidFill>
            </a:ln>
          </p:spPr>
          <p:txBody>
            <a:bodyPr wrap="square" lIns="0" tIns="0" rIns="0" bIns="0" rtlCol="0"/>
            <a:lstStyle/>
            <a:p/>
          </p:txBody>
        </p:sp>
        <p:sp>
          <p:nvSpPr>
            <p:cNvPr id="1720" name="object 1720" descr=""/>
            <p:cNvSpPr/>
            <p:nvPr/>
          </p:nvSpPr>
          <p:spPr>
            <a:xfrm>
              <a:off x="2256403" y="2806829"/>
              <a:ext cx="10160" cy="19050"/>
            </a:xfrm>
            <a:custGeom>
              <a:avLst/>
              <a:gdLst/>
              <a:ahLst/>
              <a:cxnLst/>
              <a:rect l="l" t="t" r="r" b="b"/>
              <a:pathLst>
                <a:path w="10160" h="19050">
                  <a:moveTo>
                    <a:pt x="9829" y="0"/>
                  </a:moveTo>
                  <a:lnTo>
                    <a:pt x="8915" y="2387"/>
                  </a:lnTo>
                  <a:lnTo>
                    <a:pt x="5613" y="9512"/>
                  </a:lnTo>
                  <a:lnTo>
                    <a:pt x="0" y="18567"/>
                  </a:lnTo>
                </a:path>
              </a:pathLst>
            </a:custGeom>
            <a:ln w="3175">
              <a:solidFill>
                <a:srgbClr val="565658"/>
              </a:solidFill>
            </a:ln>
          </p:spPr>
          <p:txBody>
            <a:bodyPr wrap="square" lIns="0" tIns="0" rIns="0" bIns="0" rtlCol="0"/>
            <a:lstStyle/>
            <a:p/>
          </p:txBody>
        </p:sp>
        <p:sp>
          <p:nvSpPr>
            <p:cNvPr id="1721" name="object 1721" descr=""/>
            <p:cNvSpPr/>
            <p:nvPr/>
          </p:nvSpPr>
          <p:spPr>
            <a:xfrm>
              <a:off x="2374624" y="2782367"/>
              <a:ext cx="37465" cy="92710"/>
            </a:xfrm>
            <a:custGeom>
              <a:avLst/>
              <a:gdLst/>
              <a:ahLst/>
              <a:cxnLst/>
              <a:rect l="l" t="t" r="r" b="b"/>
              <a:pathLst>
                <a:path w="37464" h="92710">
                  <a:moveTo>
                    <a:pt x="37274" y="0"/>
                  </a:moveTo>
                  <a:lnTo>
                    <a:pt x="32626" y="11379"/>
                  </a:lnTo>
                  <a:lnTo>
                    <a:pt x="32512" y="11671"/>
                  </a:lnTo>
                  <a:lnTo>
                    <a:pt x="27749" y="23101"/>
                  </a:lnTo>
                  <a:lnTo>
                    <a:pt x="18173" y="45935"/>
                  </a:lnTo>
                  <a:lnTo>
                    <a:pt x="13893" y="56299"/>
                  </a:lnTo>
                  <a:lnTo>
                    <a:pt x="8801" y="69011"/>
                  </a:lnTo>
                  <a:lnTo>
                    <a:pt x="4470" y="80200"/>
                  </a:lnTo>
                  <a:lnTo>
                    <a:pt x="0" y="92443"/>
                  </a:lnTo>
                </a:path>
              </a:pathLst>
            </a:custGeom>
            <a:ln w="3175">
              <a:solidFill>
                <a:srgbClr val="565658"/>
              </a:solidFill>
            </a:ln>
          </p:spPr>
          <p:txBody>
            <a:bodyPr wrap="square" lIns="0" tIns="0" rIns="0" bIns="0" rtlCol="0"/>
            <a:lstStyle/>
            <a:p/>
          </p:txBody>
        </p:sp>
        <p:sp>
          <p:nvSpPr>
            <p:cNvPr id="1722" name="object 1722" descr=""/>
            <p:cNvSpPr/>
            <p:nvPr/>
          </p:nvSpPr>
          <p:spPr>
            <a:xfrm>
              <a:off x="2266237" y="2806834"/>
              <a:ext cx="7620" cy="635"/>
            </a:xfrm>
            <a:custGeom>
              <a:avLst/>
              <a:gdLst/>
              <a:ahLst/>
              <a:cxnLst/>
              <a:rect l="l" t="t" r="r" b="b"/>
              <a:pathLst>
                <a:path w="7619" h="635">
                  <a:moveTo>
                    <a:pt x="7213" y="50"/>
                  </a:moveTo>
                  <a:lnTo>
                    <a:pt x="3556" y="25"/>
                  </a:lnTo>
                  <a:lnTo>
                    <a:pt x="0" y="0"/>
                  </a:lnTo>
                </a:path>
              </a:pathLst>
            </a:custGeom>
            <a:ln w="3175">
              <a:solidFill>
                <a:srgbClr val="565658"/>
              </a:solidFill>
            </a:ln>
          </p:spPr>
          <p:txBody>
            <a:bodyPr wrap="square" lIns="0" tIns="0" rIns="0" bIns="0" rtlCol="0"/>
            <a:lstStyle/>
            <a:p/>
          </p:txBody>
        </p:sp>
        <p:sp>
          <p:nvSpPr>
            <p:cNvPr id="1723" name="object 1723" descr=""/>
            <p:cNvSpPr/>
            <p:nvPr/>
          </p:nvSpPr>
          <p:spPr>
            <a:xfrm>
              <a:off x="2273443" y="2796876"/>
              <a:ext cx="5715" cy="10160"/>
            </a:xfrm>
            <a:custGeom>
              <a:avLst/>
              <a:gdLst/>
              <a:ahLst/>
              <a:cxnLst/>
              <a:rect l="l" t="t" r="r" b="b"/>
              <a:pathLst>
                <a:path w="5714" h="10160">
                  <a:moveTo>
                    <a:pt x="2717" y="0"/>
                  </a:moveTo>
                  <a:lnTo>
                    <a:pt x="4127" y="1193"/>
                  </a:lnTo>
                  <a:lnTo>
                    <a:pt x="4914" y="2438"/>
                  </a:lnTo>
                  <a:lnTo>
                    <a:pt x="5321" y="3708"/>
                  </a:lnTo>
                  <a:lnTo>
                    <a:pt x="5384" y="5118"/>
                  </a:lnTo>
                  <a:lnTo>
                    <a:pt x="5118" y="6362"/>
                  </a:lnTo>
                  <a:lnTo>
                    <a:pt x="4559" y="7569"/>
                  </a:lnTo>
                  <a:lnTo>
                    <a:pt x="3289" y="8928"/>
                  </a:lnTo>
                  <a:lnTo>
                    <a:pt x="1295" y="9855"/>
                  </a:lnTo>
                  <a:lnTo>
                    <a:pt x="0" y="10033"/>
                  </a:lnTo>
                </a:path>
              </a:pathLst>
            </a:custGeom>
            <a:ln w="3175">
              <a:solidFill>
                <a:srgbClr val="565658"/>
              </a:solidFill>
            </a:ln>
          </p:spPr>
          <p:txBody>
            <a:bodyPr wrap="square" lIns="0" tIns="0" rIns="0" bIns="0" rtlCol="0"/>
            <a:lstStyle/>
            <a:p/>
          </p:txBody>
        </p:sp>
        <p:sp>
          <p:nvSpPr>
            <p:cNvPr id="1724" name="object 1724" descr=""/>
            <p:cNvSpPr/>
            <p:nvPr/>
          </p:nvSpPr>
          <p:spPr>
            <a:xfrm>
              <a:off x="2259479" y="2880097"/>
              <a:ext cx="2540" cy="635"/>
            </a:xfrm>
            <a:custGeom>
              <a:avLst/>
              <a:gdLst/>
              <a:ahLst/>
              <a:cxnLst/>
              <a:rect l="l" t="t" r="r" b="b"/>
              <a:pathLst>
                <a:path w="2539" h="635">
                  <a:moveTo>
                    <a:pt x="0" y="0"/>
                  </a:moveTo>
                  <a:lnTo>
                    <a:pt x="990" y="266"/>
                  </a:lnTo>
                  <a:lnTo>
                    <a:pt x="2019" y="546"/>
                  </a:lnTo>
                </a:path>
              </a:pathLst>
            </a:custGeom>
            <a:ln w="3175">
              <a:solidFill>
                <a:srgbClr val="565658"/>
              </a:solidFill>
            </a:ln>
          </p:spPr>
          <p:txBody>
            <a:bodyPr wrap="square" lIns="0" tIns="0" rIns="0" bIns="0" rtlCol="0"/>
            <a:lstStyle/>
            <a:p/>
          </p:txBody>
        </p:sp>
        <p:sp>
          <p:nvSpPr>
            <p:cNvPr id="1725" name="object 1725" descr=""/>
            <p:cNvSpPr/>
            <p:nvPr/>
          </p:nvSpPr>
          <p:spPr>
            <a:xfrm>
              <a:off x="2269897" y="2793206"/>
              <a:ext cx="6350" cy="3810"/>
            </a:xfrm>
            <a:custGeom>
              <a:avLst/>
              <a:gdLst/>
              <a:ahLst/>
              <a:cxnLst/>
              <a:rect l="l" t="t" r="r" b="b"/>
              <a:pathLst>
                <a:path w="6350" h="3810">
                  <a:moveTo>
                    <a:pt x="0" y="0"/>
                  </a:moveTo>
                  <a:lnTo>
                    <a:pt x="3060" y="1803"/>
                  </a:lnTo>
                  <a:lnTo>
                    <a:pt x="6273" y="3670"/>
                  </a:lnTo>
                </a:path>
              </a:pathLst>
            </a:custGeom>
            <a:ln w="3175">
              <a:solidFill>
                <a:srgbClr val="565658"/>
              </a:solidFill>
            </a:ln>
          </p:spPr>
          <p:txBody>
            <a:bodyPr wrap="square" lIns="0" tIns="0" rIns="0" bIns="0" rtlCol="0"/>
            <a:lstStyle/>
            <a:p/>
          </p:txBody>
        </p:sp>
        <p:sp>
          <p:nvSpPr>
            <p:cNvPr id="1726" name="object 1726" descr=""/>
            <p:cNvSpPr/>
            <p:nvPr/>
          </p:nvSpPr>
          <p:spPr>
            <a:xfrm>
              <a:off x="2257952" y="2880070"/>
              <a:ext cx="1905" cy="1905"/>
            </a:xfrm>
            <a:custGeom>
              <a:avLst/>
              <a:gdLst/>
              <a:ahLst/>
              <a:cxnLst/>
              <a:rect l="l" t="t" r="r" b="b"/>
              <a:pathLst>
                <a:path w="1905" h="1905">
                  <a:moveTo>
                    <a:pt x="126" y="1384"/>
                  </a:moveTo>
                  <a:lnTo>
                    <a:pt x="12" y="1041"/>
                  </a:lnTo>
                  <a:lnTo>
                    <a:pt x="0" y="787"/>
                  </a:lnTo>
                  <a:lnTo>
                    <a:pt x="736" y="0"/>
                  </a:lnTo>
                  <a:lnTo>
                    <a:pt x="1523" y="38"/>
                  </a:lnTo>
                </a:path>
              </a:pathLst>
            </a:custGeom>
            <a:ln w="3175">
              <a:solidFill>
                <a:srgbClr val="565658"/>
              </a:solidFill>
            </a:ln>
          </p:spPr>
          <p:txBody>
            <a:bodyPr wrap="square" lIns="0" tIns="0" rIns="0" bIns="0" rtlCol="0"/>
            <a:lstStyle/>
            <a:p/>
          </p:txBody>
        </p:sp>
        <p:sp>
          <p:nvSpPr>
            <p:cNvPr id="1727" name="object 1727" descr=""/>
            <p:cNvSpPr/>
            <p:nvPr/>
          </p:nvSpPr>
          <p:spPr>
            <a:xfrm>
              <a:off x="2257954" y="2881461"/>
              <a:ext cx="635" cy="635"/>
            </a:xfrm>
            <a:custGeom>
              <a:avLst/>
              <a:gdLst/>
              <a:ahLst/>
              <a:cxnLst/>
              <a:rect l="l" t="t" r="r" b="b"/>
              <a:pathLst>
                <a:path w="635" h="635">
                  <a:moveTo>
                    <a:pt x="0" y="266"/>
                  </a:moveTo>
                  <a:lnTo>
                    <a:pt x="88" y="114"/>
                  </a:lnTo>
                </a:path>
              </a:pathLst>
            </a:custGeom>
            <a:ln w="3175">
              <a:solidFill>
                <a:srgbClr val="565658"/>
              </a:solidFill>
            </a:ln>
          </p:spPr>
          <p:txBody>
            <a:bodyPr wrap="square" lIns="0" tIns="0" rIns="0" bIns="0" rtlCol="0"/>
            <a:lstStyle/>
            <a:p/>
          </p:txBody>
        </p:sp>
        <p:sp>
          <p:nvSpPr>
            <p:cNvPr id="1728" name="object 1728" descr=""/>
            <p:cNvSpPr/>
            <p:nvPr/>
          </p:nvSpPr>
          <p:spPr>
            <a:xfrm>
              <a:off x="2433188" y="2880164"/>
              <a:ext cx="1905" cy="1270"/>
            </a:xfrm>
            <a:custGeom>
              <a:avLst/>
              <a:gdLst/>
              <a:ahLst/>
              <a:cxnLst/>
              <a:rect l="l" t="t" r="r" b="b"/>
              <a:pathLst>
                <a:path w="1905" h="1269">
                  <a:moveTo>
                    <a:pt x="0" y="25"/>
                  </a:moveTo>
                  <a:lnTo>
                    <a:pt x="774" y="0"/>
                  </a:lnTo>
                  <a:lnTo>
                    <a:pt x="1079" y="101"/>
                  </a:lnTo>
                  <a:lnTo>
                    <a:pt x="1346" y="330"/>
                  </a:lnTo>
                  <a:lnTo>
                    <a:pt x="1460" y="533"/>
                  </a:lnTo>
                  <a:lnTo>
                    <a:pt x="1511" y="660"/>
                  </a:lnTo>
                  <a:lnTo>
                    <a:pt x="1524" y="838"/>
                  </a:lnTo>
                </a:path>
              </a:pathLst>
            </a:custGeom>
            <a:ln w="3175">
              <a:solidFill>
                <a:srgbClr val="565658"/>
              </a:solidFill>
            </a:ln>
          </p:spPr>
          <p:txBody>
            <a:bodyPr wrap="square" lIns="0" tIns="0" rIns="0" bIns="0" rtlCol="0"/>
            <a:lstStyle/>
            <a:p/>
          </p:txBody>
        </p:sp>
        <p:sp>
          <p:nvSpPr>
            <p:cNvPr id="1729" name="object 1729" descr=""/>
            <p:cNvSpPr/>
            <p:nvPr/>
          </p:nvSpPr>
          <p:spPr>
            <a:xfrm>
              <a:off x="2255846" y="2881735"/>
              <a:ext cx="2540" cy="8255"/>
            </a:xfrm>
            <a:custGeom>
              <a:avLst/>
              <a:gdLst/>
              <a:ahLst/>
              <a:cxnLst/>
              <a:rect l="l" t="t" r="r" b="b"/>
              <a:pathLst>
                <a:path w="2539" h="8255">
                  <a:moveTo>
                    <a:pt x="2108" y="8140"/>
                  </a:moveTo>
                  <a:lnTo>
                    <a:pt x="1701" y="7823"/>
                  </a:lnTo>
                  <a:lnTo>
                    <a:pt x="685" y="6603"/>
                  </a:lnTo>
                  <a:lnTo>
                    <a:pt x="165" y="5308"/>
                  </a:lnTo>
                  <a:lnTo>
                    <a:pt x="0" y="3848"/>
                  </a:lnTo>
                  <a:lnTo>
                    <a:pt x="279" y="2451"/>
                  </a:lnTo>
                  <a:lnTo>
                    <a:pt x="876" y="1257"/>
                  </a:lnTo>
                  <a:lnTo>
                    <a:pt x="2044" y="38"/>
                  </a:lnTo>
                </a:path>
              </a:pathLst>
            </a:custGeom>
            <a:ln w="3175">
              <a:solidFill>
                <a:srgbClr val="565658"/>
              </a:solidFill>
            </a:ln>
          </p:spPr>
          <p:txBody>
            <a:bodyPr wrap="square" lIns="0" tIns="0" rIns="0" bIns="0" rtlCol="0"/>
            <a:lstStyle/>
            <a:p/>
          </p:txBody>
        </p:sp>
        <p:sp>
          <p:nvSpPr>
            <p:cNvPr id="1730" name="object 1730" descr=""/>
            <p:cNvSpPr/>
            <p:nvPr/>
          </p:nvSpPr>
          <p:spPr>
            <a:xfrm>
              <a:off x="2431159" y="2880196"/>
              <a:ext cx="2540" cy="635"/>
            </a:xfrm>
            <a:custGeom>
              <a:avLst/>
              <a:gdLst/>
              <a:ahLst/>
              <a:cxnLst/>
              <a:rect l="l" t="t" r="r" b="b"/>
              <a:pathLst>
                <a:path w="2539" h="635">
                  <a:moveTo>
                    <a:pt x="0" y="533"/>
                  </a:moveTo>
                  <a:lnTo>
                    <a:pt x="1016" y="266"/>
                  </a:lnTo>
                  <a:lnTo>
                    <a:pt x="2044" y="0"/>
                  </a:lnTo>
                </a:path>
              </a:pathLst>
            </a:custGeom>
            <a:ln w="3175">
              <a:solidFill>
                <a:srgbClr val="565658"/>
              </a:solidFill>
            </a:ln>
          </p:spPr>
          <p:txBody>
            <a:bodyPr wrap="square" lIns="0" tIns="0" rIns="0" bIns="0" rtlCol="0"/>
            <a:lstStyle/>
            <a:p/>
          </p:txBody>
        </p:sp>
        <p:sp>
          <p:nvSpPr>
            <p:cNvPr id="1731" name="object 1731" descr=""/>
            <p:cNvSpPr/>
            <p:nvPr/>
          </p:nvSpPr>
          <p:spPr>
            <a:xfrm>
              <a:off x="2427184" y="2880732"/>
              <a:ext cx="4445" cy="5715"/>
            </a:xfrm>
            <a:custGeom>
              <a:avLst/>
              <a:gdLst/>
              <a:ahLst/>
              <a:cxnLst/>
              <a:rect l="l" t="t" r="r" b="b"/>
              <a:pathLst>
                <a:path w="4444" h="5714">
                  <a:moveTo>
                    <a:pt x="0" y="5156"/>
                  </a:moveTo>
                  <a:lnTo>
                    <a:pt x="241" y="3632"/>
                  </a:lnTo>
                  <a:lnTo>
                    <a:pt x="850" y="2260"/>
                  </a:lnTo>
                  <a:lnTo>
                    <a:pt x="1816" y="1142"/>
                  </a:lnTo>
                  <a:lnTo>
                    <a:pt x="3225" y="266"/>
                  </a:lnTo>
                  <a:lnTo>
                    <a:pt x="3975" y="0"/>
                  </a:lnTo>
                </a:path>
              </a:pathLst>
            </a:custGeom>
            <a:ln w="3175">
              <a:solidFill>
                <a:srgbClr val="565658"/>
              </a:solidFill>
            </a:ln>
          </p:spPr>
          <p:txBody>
            <a:bodyPr wrap="square" lIns="0" tIns="0" rIns="0" bIns="0" rtlCol="0"/>
            <a:lstStyle/>
            <a:p/>
          </p:txBody>
        </p:sp>
        <p:sp>
          <p:nvSpPr>
            <p:cNvPr id="1732" name="object 1732" descr=""/>
            <p:cNvSpPr/>
            <p:nvPr/>
          </p:nvSpPr>
          <p:spPr>
            <a:xfrm>
              <a:off x="2353434" y="2891438"/>
              <a:ext cx="74295" cy="0"/>
            </a:xfrm>
            <a:custGeom>
              <a:avLst/>
              <a:gdLst/>
              <a:ahLst/>
              <a:cxnLst/>
              <a:rect l="l" t="t" r="r" b="b"/>
              <a:pathLst>
                <a:path w="74294" h="0">
                  <a:moveTo>
                    <a:pt x="0" y="0"/>
                  </a:moveTo>
                  <a:lnTo>
                    <a:pt x="8458" y="0"/>
                  </a:lnTo>
                  <a:lnTo>
                    <a:pt x="19583" y="0"/>
                  </a:lnTo>
                  <a:lnTo>
                    <a:pt x="38646" y="0"/>
                  </a:lnTo>
                  <a:lnTo>
                    <a:pt x="56819" y="0"/>
                  </a:lnTo>
                  <a:lnTo>
                    <a:pt x="73748" y="0"/>
                  </a:lnTo>
                </a:path>
              </a:pathLst>
            </a:custGeom>
            <a:ln w="3175">
              <a:solidFill>
                <a:srgbClr val="565658"/>
              </a:solidFill>
            </a:ln>
          </p:spPr>
          <p:txBody>
            <a:bodyPr wrap="square" lIns="0" tIns="0" rIns="0" bIns="0" rtlCol="0"/>
            <a:lstStyle/>
            <a:p/>
          </p:txBody>
        </p:sp>
        <p:sp>
          <p:nvSpPr>
            <p:cNvPr id="1733" name="object 1733" descr=""/>
            <p:cNvSpPr/>
            <p:nvPr/>
          </p:nvSpPr>
          <p:spPr>
            <a:xfrm>
              <a:off x="2351537" y="2884431"/>
              <a:ext cx="1905" cy="7620"/>
            </a:xfrm>
            <a:custGeom>
              <a:avLst/>
              <a:gdLst/>
              <a:ahLst/>
              <a:cxnLst/>
              <a:rect l="l" t="t" r="r" b="b"/>
              <a:pathLst>
                <a:path w="1905" h="7619">
                  <a:moveTo>
                    <a:pt x="0" y="0"/>
                  </a:moveTo>
                  <a:lnTo>
                    <a:pt x="1892" y="7023"/>
                  </a:lnTo>
                </a:path>
              </a:pathLst>
            </a:custGeom>
            <a:ln w="3175">
              <a:solidFill>
                <a:srgbClr val="565658"/>
              </a:solidFill>
            </a:ln>
          </p:spPr>
          <p:txBody>
            <a:bodyPr wrap="square" lIns="0" tIns="0" rIns="0" bIns="0" rtlCol="0"/>
            <a:lstStyle/>
            <a:p/>
          </p:txBody>
        </p:sp>
        <p:sp>
          <p:nvSpPr>
            <p:cNvPr id="1734" name="object 1734" descr=""/>
            <p:cNvSpPr/>
            <p:nvPr/>
          </p:nvSpPr>
          <p:spPr>
            <a:xfrm>
              <a:off x="2341175" y="2880469"/>
              <a:ext cx="10795" cy="4445"/>
            </a:xfrm>
            <a:custGeom>
              <a:avLst/>
              <a:gdLst/>
              <a:ahLst/>
              <a:cxnLst/>
              <a:rect l="l" t="t" r="r" b="b"/>
              <a:pathLst>
                <a:path w="10794" h="4444">
                  <a:moveTo>
                    <a:pt x="0" y="3962"/>
                  </a:moveTo>
                  <a:lnTo>
                    <a:pt x="736" y="2336"/>
                  </a:lnTo>
                  <a:lnTo>
                    <a:pt x="2006" y="1041"/>
                  </a:lnTo>
                  <a:lnTo>
                    <a:pt x="3619" y="241"/>
                  </a:lnTo>
                  <a:lnTo>
                    <a:pt x="5397" y="0"/>
                  </a:lnTo>
                  <a:lnTo>
                    <a:pt x="7137" y="368"/>
                  </a:lnTo>
                  <a:lnTo>
                    <a:pt x="8699" y="1308"/>
                  </a:lnTo>
                  <a:lnTo>
                    <a:pt x="9842" y="2705"/>
                  </a:lnTo>
                  <a:lnTo>
                    <a:pt x="10363" y="3962"/>
                  </a:lnTo>
                </a:path>
              </a:pathLst>
            </a:custGeom>
            <a:ln w="3175">
              <a:solidFill>
                <a:srgbClr val="565658"/>
              </a:solidFill>
            </a:ln>
          </p:spPr>
          <p:txBody>
            <a:bodyPr wrap="square" lIns="0" tIns="0" rIns="0" bIns="0" rtlCol="0"/>
            <a:lstStyle/>
            <a:p/>
          </p:txBody>
        </p:sp>
        <p:sp>
          <p:nvSpPr>
            <p:cNvPr id="1735" name="object 1735" descr=""/>
            <p:cNvSpPr/>
            <p:nvPr/>
          </p:nvSpPr>
          <p:spPr>
            <a:xfrm>
              <a:off x="2434700" y="2881820"/>
              <a:ext cx="2540" cy="8255"/>
            </a:xfrm>
            <a:custGeom>
              <a:avLst/>
              <a:gdLst/>
              <a:ahLst/>
              <a:cxnLst/>
              <a:rect l="l" t="t" r="r" b="b"/>
              <a:pathLst>
                <a:path w="2539" h="8255">
                  <a:moveTo>
                    <a:pt x="0" y="0"/>
                  </a:moveTo>
                  <a:lnTo>
                    <a:pt x="393" y="317"/>
                  </a:lnTo>
                  <a:lnTo>
                    <a:pt x="1422" y="1549"/>
                  </a:lnTo>
                  <a:lnTo>
                    <a:pt x="1955" y="2832"/>
                  </a:lnTo>
                  <a:lnTo>
                    <a:pt x="2108" y="4305"/>
                  </a:lnTo>
                  <a:lnTo>
                    <a:pt x="1841" y="5689"/>
                  </a:lnTo>
                  <a:lnTo>
                    <a:pt x="1219" y="6883"/>
                  </a:lnTo>
                  <a:lnTo>
                    <a:pt x="63" y="8102"/>
                  </a:lnTo>
                </a:path>
              </a:pathLst>
            </a:custGeom>
            <a:ln w="3175">
              <a:solidFill>
                <a:srgbClr val="565658"/>
              </a:solidFill>
            </a:ln>
          </p:spPr>
          <p:txBody>
            <a:bodyPr wrap="square" lIns="0" tIns="0" rIns="0" bIns="0" rtlCol="0"/>
            <a:lstStyle/>
            <a:p/>
          </p:txBody>
        </p:sp>
        <p:sp>
          <p:nvSpPr>
            <p:cNvPr id="1736" name="object 1736" descr=""/>
            <p:cNvSpPr/>
            <p:nvPr/>
          </p:nvSpPr>
          <p:spPr>
            <a:xfrm>
              <a:off x="2339282" y="2884415"/>
              <a:ext cx="1905" cy="7620"/>
            </a:xfrm>
            <a:custGeom>
              <a:avLst/>
              <a:gdLst/>
              <a:ahLst/>
              <a:cxnLst/>
              <a:rect l="l" t="t" r="r" b="b"/>
              <a:pathLst>
                <a:path w="1905" h="7619">
                  <a:moveTo>
                    <a:pt x="0" y="7023"/>
                  </a:moveTo>
                  <a:lnTo>
                    <a:pt x="1892" y="0"/>
                  </a:lnTo>
                </a:path>
              </a:pathLst>
            </a:custGeom>
            <a:ln w="3175">
              <a:solidFill>
                <a:srgbClr val="565658"/>
              </a:solidFill>
            </a:ln>
          </p:spPr>
          <p:txBody>
            <a:bodyPr wrap="square" lIns="0" tIns="0" rIns="0" bIns="0" rtlCol="0"/>
            <a:lstStyle/>
            <a:p/>
          </p:txBody>
        </p:sp>
        <p:sp>
          <p:nvSpPr>
            <p:cNvPr id="1737" name="object 1737" descr=""/>
            <p:cNvSpPr/>
            <p:nvPr/>
          </p:nvSpPr>
          <p:spPr>
            <a:xfrm>
              <a:off x="2265464" y="2891438"/>
              <a:ext cx="74295" cy="0"/>
            </a:xfrm>
            <a:custGeom>
              <a:avLst/>
              <a:gdLst/>
              <a:ahLst/>
              <a:cxnLst/>
              <a:rect l="l" t="t" r="r" b="b"/>
              <a:pathLst>
                <a:path w="74294" h="0">
                  <a:moveTo>
                    <a:pt x="0" y="0"/>
                  </a:moveTo>
                  <a:lnTo>
                    <a:pt x="16941" y="0"/>
                  </a:lnTo>
                  <a:lnTo>
                    <a:pt x="35140" y="0"/>
                  </a:lnTo>
                  <a:lnTo>
                    <a:pt x="54203" y="0"/>
                  </a:lnTo>
                  <a:lnTo>
                    <a:pt x="65290" y="0"/>
                  </a:lnTo>
                  <a:lnTo>
                    <a:pt x="73812" y="0"/>
                  </a:lnTo>
                </a:path>
              </a:pathLst>
            </a:custGeom>
            <a:ln w="3175">
              <a:solidFill>
                <a:srgbClr val="565658"/>
              </a:solidFill>
            </a:ln>
          </p:spPr>
          <p:txBody>
            <a:bodyPr wrap="square" lIns="0" tIns="0" rIns="0" bIns="0" rtlCol="0"/>
            <a:lstStyle/>
            <a:p/>
          </p:txBody>
        </p:sp>
        <p:sp>
          <p:nvSpPr>
            <p:cNvPr id="1738" name="object 1738" descr=""/>
            <p:cNvSpPr/>
            <p:nvPr/>
          </p:nvSpPr>
          <p:spPr>
            <a:xfrm>
              <a:off x="2341759" y="2881062"/>
              <a:ext cx="9525" cy="3810"/>
            </a:xfrm>
            <a:custGeom>
              <a:avLst/>
              <a:gdLst/>
              <a:ahLst/>
              <a:cxnLst/>
              <a:rect l="l" t="t" r="r" b="b"/>
              <a:pathLst>
                <a:path w="9525" h="3810">
                  <a:moveTo>
                    <a:pt x="9194" y="3517"/>
                  </a:moveTo>
                  <a:lnTo>
                    <a:pt x="4610" y="0"/>
                  </a:lnTo>
                  <a:lnTo>
                    <a:pt x="3200" y="203"/>
                  </a:lnTo>
                  <a:lnTo>
                    <a:pt x="2578" y="444"/>
                  </a:lnTo>
                  <a:lnTo>
                    <a:pt x="1777" y="914"/>
                  </a:lnTo>
                  <a:lnTo>
                    <a:pt x="952" y="1701"/>
                  </a:lnTo>
                  <a:lnTo>
                    <a:pt x="673" y="2070"/>
                  </a:lnTo>
                  <a:lnTo>
                    <a:pt x="0" y="3517"/>
                  </a:lnTo>
                </a:path>
              </a:pathLst>
            </a:custGeom>
            <a:ln w="3175">
              <a:solidFill>
                <a:srgbClr val="565658"/>
              </a:solidFill>
            </a:ln>
          </p:spPr>
          <p:txBody>
            <a:bodyPr wrap="square" lIns="0" tIns="0" rIns="0" bIns="0" rtlCol="0"/>
            <a:lstStyle/>
            <a:p/>
          </p:txBody>
        </p:sp>
        <p:sp>
          <p:nvSpPr>
            <p:cNvPr id="1739" name="object 1739" descr=""/>
            <p:cNvSpPr/>
            <p:nvPr/>
          </p:nvSpPr>
          <p:spPr>
            <a:xfrm>
              <a:off x="2261495" y="2880637"/>
              <a:ext cx="4445" cy="5715"/>
            </a:xfrm>
            <a:custGeom>
              <a:avLst/>
              <a:gdLst/>
              <a:ahLst/>
              <a:cxnLst/>
              <a:rect l="l" t="t" r="r" b="b"/>
              <a:pathLst>
                <a:path w="4444" h="5714">
                  <a:moveTo>
                    <a:pt x="0" y="0"/>
                  </a:moveTo>
                  <a:lnTo>
                    <a:pt x="2032" y="1054"/>
                  </a:lnTo>
                  <a:lnTo>
                    <a:pt x="3175" y="2336"/>
                  </a:lnTo>
                  <a:lnTo>
                    <a:pt x="3860" y="4038"/>
                  </a:lnTo>
                  <a:lnTo>
                    <a:pt x="3975" y="5168"/>
                  </a:lnTo>
                </a:path>
              </a:pathLst>
            </a:custGeom>
            <a:ln w="3175">
              <a:solidFill>
                <a:srgbClr val="565658"/>
              </a:solidFill>
            </a:ln>
          </p:spPr>
          <p:txBody>
            <a:bodyPr wrap="square" lIns="0" tIns="0" rIns="0" bIns="0" rtlCol="0"/>
            <a:lstStyle/>
            <a:p/>
          </p:txBody>
        </p:sp>
        <p:sp>
          <p:nvSpPr>
            <p:cNvPr id="1740" name="object 1740" descr=""/>
            <p:cNvSpPr/>
            <p:nvPr/>
          </p:nvSpPr>
          <p:spPr>
            <a:xfrm>
              <a:off x="2341173" y="2884428"/>
              <a:ext cx="635" cy="635"/>
            </a:xfrm>
            <a:custGeom>
              <a:avLst/>
              <a:gdLst/>
              <a:ahLst/>
              <a:cxnLst/>
              <a:rect l="l" t="t" r="r" b="b"/>
              <a:pathLst>
                <a:path w="635" h="635">
                  <a:moveTo>
                    <a:pt x="584" y="152"/>
                  </a:moveTo>
                  <a:lnTo>
                    <a:pt x="406" y="114"/>
                  </a:lnTo>
                  <a:lnTo>
                    <a:pt x="228" y="63"/>
                  </a:lnTo>
                  <a:lnTo>
                    <a:pt x="0" y="0"/>
                  </a:lnTo>
                </a:path>
              </a:pathLst>
            </a:custGeom>
            <a:ln w="3175">
              <a:solidFill>
                <a:srgbClr val="565658"/>
              </a:solidFill>
            </a:ln>
          </p:spPr>
          <p:txBody>
            <a:bodyPr wrap="square" lIns="0" tIns="0" rIns="0" bIns="0" rtlCol="0"/>
            <a:lstStyle/>
            <a:p/>
          </p:txBody>
        </p:sp>
        <p:sp>
          <p:nvSpPr>
            <p:cNvPr id="1741" name="object 1741" descr=""/>
            <p:cNvSpPr/>
            <p:nvPr/>
          </p:nvSpPr>
          <p:spPr>
            <a:xfrm>
              <a:off x="2353406" y="2892034"/>
              <a:ext cx="73660" cy="0"/>
            </a:xfrm>
            <a:custGeom>
              <a:avLst/>
              <a:gdLst/>
              <a:ahLst/>
              <a:cxnLst/>
              <a:rect l="l" t="t" r="r" b="b"/>
              <a:pathLst>
                <a:path w="73660" h="0">
                  <a:moveTo>
                    <a:pt x="73431" y="0"/>
                  </a:moveTo>
                  <a:lnTo>
                    <a:pt x="56578" y="0"/>
                  </a:lnTo>
                  <a:lnTo>
                    <a:pt x="38468" y="0"/>
                  </a:lnTo>
                  <a:lnTo>
                    <a:pt x="19481" y="0"/>
                  </a:lnTo>
                  <a:lnTo>
                    <a:pt x="0" y="0"/>
                  </a:lnTo>
                </a:path>
              </a:pathLst>
            </a:custGeom>
            <a:ln w="3175">
              <a:solidFill>
                <a:srgbClr val="565658"/>
              </a:solidFill>
            </a:ln>
          </p:spPr>
          <p:txBody>
            <a:bodyPr wrap="square" lIns="0" tIns="0" rIns="0" bIns="0" rtlCol="0"/>
            <a:lstStyle/>
            <a:p/>
          </p:txBody>
        </p:sp>
        <p:sp>
          <p:nvSpPr>
            <p:cNvPr id="1742" name="object 1742" descr=""/>
            <p:cNvSpPr/>
            <p:nvPr/>
          </p:nvSpPr>
          <p:spPr>
            <a:xfrm>
              <a:off x="2350954" y="2884428"/>
              <a:ext cx="635" cy="635"/>
            </a:xfrm>
            <a:custGeom>
              <a:avLst/>
              <a:gdLst/>
              <a:ahLst/>
              <a:cxnLst/>
              <a:rect l="l" t="t" r="r" b="b"/>
              <a:pathLst>
                <a:path w="635" h="635">
                  <a:moveTo>
                    <a:pt x="0" y="152"/>
                  </a:moveTo>
                  <a:lnTo>
                    <a:pt x="177" y="114"/>
                  </a:lnTo>
                  <a:lnTo>
                    <a:pt x="342" y="63"/>
                  </a:lnTo>
                  <a:lnTo>
                    <a:pt x="584" y="0"/>
                  </a:lnTo>
                </a:path>
              </a:pathLst>
            </a:custGeom>
            <a:ln w="3175">
              <a:solidFill>
                <a:srgbClr val="565658"/>
              </a:solidFill>
            </a:ln>
          </p:spPr>
          <p:txBody>
            <a:bodyPr wrap="square" lIns="0" tIns="0" rIns="0" bIns="0" rtlCol="0"/>
            <a:lstStyle/>
            <a:p/>
          </p:txBody>
        </p:sp>
        <p:sp>
          <p:nvSpPr>
            <p:cNvPr id="1743" name="object 1743" descr=""/>
            <p:cNvSpPr/>
            <p:nvPr/>
          </p:nvSpPr>
          <p:spPr>
            <a:xfrm>
              <a:off x="2290386" y="2711067"/>
              <a:ext cx="4445" cy="6350"/>
            </a:xfrm>
            <a:custGeom>
              <a:avLst/>
              <a:gdLst/>
              <a:ahLst/>
              <a:cxnLst/>
              <a:rect l="l" t="t" r="r" b="b"/>
              <a:pathLst>
                <a:path w="4444" h="6350">
                  <a:moveTo>
                    <a:pt x="0" y="5981"/>
                  </a:moveTo>
                  <a:lnTo>
                    <a:pt x="4305" y="1600"/>
                  </a:lnTo>
                  <a:lnTo>
                    <a:pt x="4267" y="444"/>
                  </a:lnTo>
                  <a:lnTo>
                    <a:pt x="4165" y="0"/>
                  </a:lnTo>
                </a:path>
              </a:pathLst>
            </a:custGeom>
            <a:ln w="3175">
              <a:solidFill>
                <a:srgbClr val="565658"/>
              </a:solidFill>
            </a:ln>
          </p:spPr>
          <p:txBody>
            <a:bodyPr wrap="square" lIns="0" tIns="0" rIns="0" bIns="0" rtlCol="0"/>
            <a:lstStyle/>
            <a:p/>
          </p:txBody>
        </p:sp>
        <p:sp>
          <p:nvSpPr>
            <p:cNvPr id="1744" name="object 1744" descr=""/>
            <p:cNvSpPr/>
            <p:nvPr/>
          </p:nvSpPr>
          <p:spPr>
            <a:xfrm>
              <a:off x="2291974" y="2708022"/>
              <a:ext cx="1905" cy="1270"/>
            </a:xfrm>
            <a:custGeom>
              <a:avLst/>
              <a:gdLst/>
              <a:ahLst/>
              <a:cxnLst/>
              <a:rect l="l" t="t" r="r" b="b"/>
              <a:pathLst>
                <a:path w="1905" h="1269">
                  <a:moveTo>
                    <a:pt x="1625" y="1231"/>
                  </a:moveTo>
                  <a:lnTo>
                    <a:pt x="1409" y="990"/>
                  </a:lnTo>
                  <a:lnTo>
                    <a:pt x="0" y="0"/>
                  </a:lnTo>
                </a:path>
              </a:pathLst>
            </a:custGeom>
            <a:ln w="3175">
              <a:solidFill>
                <a:srgbClr val="565658"/>
              </a:solidFill>
            </a:ln>
          </p:spPr>
          <p:txBody>
            <a:bodyPr wrap="square" lIns="0" tIns="0" rIns="0" bIns="0" rtlCol="0"/>
            <a:lstStyle/>
            <a:p/>
          </p:txBody>
        </p:sp>
        <p:sp>
          <p:nvSpPr>
            <p:cNvPr id="1745" name="object 1745" descr=""/>
            <p:cNvSpPr/>
            <p:nvPr/>
          </p:nvSpPr>
          <p:spPr>
            <a:xfrm>
              <a:off x="2339878" y="2884580"/>
              <a:ext cx="1905" cy="7620"/>
            </a:xfrm>
            <a:custGeom>
              <a:avLst/>
              <a:gdLst/>
              <a:ahLst/>
              <a:cxnLst/>
              <a:rect l="l" t="t" r="r" b="b"/>
              <a:pathLst>
                <a:path w="1905" h="7619">
                  <a:moveTo>
                    <a:pt x="1879" y="0"/>
                  </a:moveTo>
                  <a:lnTo>
                    <a:pt x="0" y="7023"/>
                  </a:lnTo>
                </a:path>
              </a:pathLst>
            </a:custGeom>
            <a:ln w="3175">
              <a:solidFill>
                <a:srgbClr val="565658"/>
              </a:solidFill>
            </a:ln>
          </p:spPr>
          <p:txBody>
            <a:bodyPr wrap="square" lIns="0" tIns="0" rIns="0" bIns="0" rtlCol="0"/>
            <a:lstStyle/>
            <a:p/>
          </p:txBody>
        </p:sp>
        <p:sp>
          <p:nvSpPr>
            <p:cNvPr id="1746" name="object 1746" descr=""/>
            <p:cNvSpPr/>
            <p:nvPr/>
          </p:nvSpPr>
          <p:spPr>
            <a:xfrm>
              <a:off x="2291764" y="2707392"/>
              <a:ext cx="635" cy="635"/>
            </a:xfrm>
            <a:custGeom>
              <a:avLst/>
              <a:gdLst/>
              <a:ahLst/>
              <a:cxnLst/>
              <a:rect l="l" t="t" r="r" b="b"/>
              <a:pathLst>
                <a:path w="635" h="635">
                  <a:moveTo>
                    <a:pt x="215" y="609"/>
                  </a:moveTo>
                  <a:lnTo>
                    <a:pt x="12" y="368"/>
                  </a:lnTo>
                  <a:lnTo>
                    <a:pt x="0" y="215"/>
                  </a:lnTo>
                  <a:lnTo>
                    <a:pt x="25" y="0"/>
                  </a:lnTo>
                </a:path>
              </a:pathLst>
            </a:custGeom>
            <a:ln w="3175">
              <a:solidFill>
                <a:srgbClr val="565658"/>
              </a:solidFill>
            </a:ln>
          </p:spPr>
          <p:txBody>
            <a:bodyPr wrap="square" lIns="0" tIns="0" rIns="0" bIns="0" rtlCol="0"/>
            <a:lstStyle/>
            <a:p/>
          </p:txBody>
        </p:sp>
        <p:sp>
          <p:nvSpPr>
            <p:cNvPr id="1747" name="object 1747" descr=""/>
            <p:cNvSpPr/>
            <p:nvPr/>
          </p:nvSpPr>
          <p:spPr>
            <a:xfrm>
              <a:off x="2339281" y="2891434"/>
              <a:ext cx="635" cy="635"/>
            </a:xfrm>
            <a:custGeom>
              <a:avLst/>
              <a:gdLst/>
              <a:ahLst/>
              <a:cxnLst/>
              <a:rect l="l" t="t" r="r" b="b"/>
              <a:pathLst>
                <a:path w="635" h="635">
                  <a:moveTo>
                    <a:pt x="596" y="165"/>
                  </a:moveTo>
                  <a:lnTo>
                    <a:pt x="419" y="114"/>
                  </a:lnTo>
                  <a:lnTo>
                    <a:pt x="241" y="88"/>
                  </a:lnTo>
                  <a:lnTo>
                    <a:pt x="0" y="0"/>
                  </a:lnTo>
                </a:path>
              </a:pathLst>
            </a:custGeom>
            <a:ln w="3175">
              <a:solidFill>
                <a:srgbClr val="565658"/>
              </a:solidFill>
            </a:ln>
          </p:spPr>
          <p:txBody>
            <a:bodyPr wrap="square" lIns="0" tIns="0" rIns="0" bIns="0" rtlCol="0"/>
            <a:lstStyle/>
            <a:p/>
          </p:txBody>
        </p:sp>
        <p:sp>
          <p:nvSpPr>
            <p:cNvPr id="1748" name="object 1748" descr=""/>
            <p:cNvSpPr/>
            <p:nvPr/>
          </p:nvSpPr>
          <p:spPr>
            <a:xfrm>
              <a:off x="2290008" y="2717043"/>
              <a:ext cx="635" cy="635"/>
            </a:xfrm>
            <a:custGeom>
              <a:avLst/>
              <a:gdLst/>
              <a:ahLst/>
              <a:cxnLst/>
              <a:rect l="l" t="t" r="r" b="b"/>
              <a:pathLst>
                <a:path w="635" h="635">
                  <a:moveTo>
                    <a:pt x="0" y="533"/>
                  </a:moveTo>
                  <a:lnTo>
                    <a:pt x="38" y="317"/>
                  </a:lnTo>
                  <a:lnTo>
                    <a:pt x="127" y="177"/>
                  </a:lnTo>
                  <a:lnTo>
                    <a:pt x="368" y="0"/>
                  </a:lnTo>
                </a:path>
              </a:pathLst>
            </a:custGeom>
            <a:ln w="3175">
              <a:solidFill>
                <a:srgbClr val="565658"/>
              </a:solidFill>
            </a:ln>
          </p:spPr>
          <p:txBody>
            <a:bodyPr wrap="square" lIns="0" tIns="0" rIns="0" bIns="0" rtlCol="0"/>
            <a:lstStyle/>
            <a:p/>
          </p:txBody>
        </p:sp>
        <p:sp>
          <p:nvSpPr>
            <p:cNvPr id="1749" name="object 1749" descr=""/>
            <p:cNvSpPr/>
            <p:nvPr/>
          </p:nvSpPr>
          <p:spPr>
            <a:xfrm>
              <a:off x="2350952" y="2884576"/>
              <a:ext cx="1905" cy="7620"/>
            </a:xfrm>
            <a:custGeom>
              <a:avLst/>
              <a:gdLst/>
              <a:ahLst/>
              <a:cxnLst/>
              <a:rect l="l" t="t" r="r" b="b"/>
              <a:pathLst>
                <a:path w="1905" h="7619">
                  <a:moveTo>
                    <a:pt x="1866" y="7023"/>
                  </a:moveTo>
                  <a:lnTo>
                    <a:pt x="0" y="0"/>
                  </a:lnTo>
                </a:path>
              </a:pathLst>
            </a:custGeom>
            <a:ln w="3175">
              <a:solidFill>
                <a:srgbClr val="565658"/>
              </a:solidFill>
            </a:ln>
          </p:spPr>
          <p:txBody>
            <a:bodyPr wrap="square" lIns="0" tIns="0" rIns="0" bIns="0" rtlCol="0"/>
            <a:lstStyle/>
            <a:p/>
          </p:txBody>
        </p:sp>
        <p:sp>
          <p:nvSpPr>
            <p:cNvPr id="1750" name="object 1750" descr=""/>
            <p:cNvSpPr/>
            <p:nvPr/>
          </p:nvSpPr>
          <p:spPr>
            <a:xfrm>
              <a:off x="2320537" y="2639591"/>
              <a:ext cx="635" cy="635"/>
            </a:xfrm>
            <a:custGeom>
              <a:avLst/>
              <a:gdLst/>
              <a:ahLst/>
              <a:cxnLst/>
              <a:rect l="l" t="t" r="r" b="b"/>
              <a:pathLst>
                <a:path w="635" h="635">
                  <a:moveTo>
                    <a:pt x="0" y="253"/>
                  </a:moveTo>
                  <a:lnTo>
                    <a:pt x="152" y="114"/>
                  </a:lnTo>
                  <a:lnTo>
                    <a:pt x="304" y="25"/>
                  </a:lnTo>
                  <a:lnTo>
                    <a:pt x="482" y="0"/>
                  </a:lnTo>
                  <a:lnTo>
                    <a:pt x="635" y="50"/>
                  </a:lnTo>
                </a:path>
              </a:pathLst>
            </a:custGeom>
            <a:ln w="3175">
              <a:solidFill>
                <a:srgbClr val="565658"/>
              </a:solidFill>
            </a:ln>
          </p:spPr>
          <p:txBody>
            <a:bodyPr wrap="square" lIns="0" tIns="0" rIns="0" bIns="0" rtlCol="0"/>
            <a:lstStyle/>
            <a:p/>
          </p:txBody>
        </p:sp>
        <p:sp>
          <p:nvSpPr>
            <p:cNvPr id="1751" name="object 1751" descr=""/>
            <p:cNvSpPr/>
            <p:nvPr/>
          </p:nvSpPr>
          <p:spPr>
            <a:xfrm>
              <a:off x="2352819" y="2891434"/>
              <a:ext cx="635" cy="635"/>
            </a:xfrm>
            <a:custGeom>
              <a:avLst/>
              <a:gdLst/>
              <a:ahLst/>
              <a:cxnLst/>
              <a:rect l="l" t="t" r="r" b="b"/>
              <a:pathLst>
                <a:path w="635" h="635">
                  <a:moveTo>
                    <a:pt x="0" y="165"/>
                  </a:moveTo>
                  <a:lnTo>
                    <a:pt x="190" y="114"/>
                  </a:lnTo>
                  <a:lnTo>
                    <a:pt x="355" y="88"/>
                  </a:lnTo>
                  <a:lnTo>
                    <a:pt x="609" y="0"/>
                  </a:lnTo>
                </a:path>
              </a:pathLst>
            </a:custGeom>
            <a:ln w="3175">
              <a:solidFill>
                <a:srgbClr val="565658"/>
              </a:solidFill>
            </a:ln>
          </p:spPr>
          <p:txBody>
            <a:bodyPr wrap="square" lIns="0" tIns="0" rIns="0" bIns="0" rtlCol="0"/>
            <a:lstStyle/>
            <a:p/>
          </p:txBody>
        </p:sp>
        <p:sp>
          <p:nvSpPr>
            <p:cNvPr id="1752" name="object 1752" descr=""/>
            <p:cNvSpPr/>
            <p:nvPr/>
          </p:nvSpPr>
          <p:spPr>
            <a:xfrm>
              <a:off x="2321170" y="2633657"/>
              <a:ext cx="7620" cy="6985"/>
            </a:xfrm>
            <a:custGeom>
              <a:avLst/>
              <a:gdLst/>
              <a:ahLst/>
              <a:cxnLst/>
              <a:rect l="l" t="t" r="r" b="b"/>
              <a:pathLst>
                <a:path w="7619" h="6985">
                  <a:moveTo>
                    <a:pt x="0" y="6007"/>
                  </a:moveTo>
                  <a:lnTo>
                    <a:pt x="1295" y="6616"/>
                  </a:lnTo>
                  <a:lnTo>
                    <a:pt x="1879" y="6743"/>
                  </a:lnTo>
                  <a:lnTo>
                    <a:pt x="2971" y="6794"/>
                  </a:lnTo>
                  <a:lnTo>
                    <a:pt x="3962" y="6654"/>
                  </a:lnTo>
                  <a:lnTo>
                    <a:pt x="7416" y="1993"/>
                  </a:lnTo>
                  <a:lnTo>
                    <a:pt x="7404" y="1689"/>
                  </a:lnTo>
                  <a:lnTo>
                    <a:pt x="6946" y="0"/>
                  </a:lnTo>
                </a:path>
              </a:pathLst>
            </a:custGeom>
            <a:ln w="3175">
              <a:solidFill>
                <a:srgbClr val="565658"/>
              </a:solidFill>
            </a:ln>
          </p:spPr>
          <p:txBody>
            <a:bodyPr wrap="square" lIns="0" tIns="0" rIns="0" bIns="0" rtlCol="0"/>
            <a:lstStyle/>
            <a:p/>
          </p:txBody>
        </p:sp>
        <p:sp>
          <p:nvSpPr>
            <p:cNvPr id="1753" name="object 1753" descr=""/>
            <p:cNvSpPr/>
            <p:nvPr/>
          </p:nvSpPr>
          <p:spPr>
            <a:xfrm>
              <a:off x="2339270" y="2891665"/>
              <a:ext cx="635" cy="635"/>
            </a:xfrm>
            <a:custGeom>
              <a:avLst/>
              <a:gdLst/>
              <a:ahLst/>
              <a:cxnLst/>
              <a:rect l="l" t="t" r="r" b="b"/>
              <a:pathLst>
                <a:path w="635" h="635">
                  <a:moveTo>
                    <a:pt x="38" y="368"/>
                  </a:moveTo>
                  <a:lnTo>
                    <a:pt x="25" y="190"/>
                  </a:lnTo>
                  <a:lnTo>
                    <a:pt x="0" y="0"/>
                  </a:lnTo>
                </a:path>
              </a:pathLst>
            </a:custGeom>
            <a:ln w="3175">
              <a:solidFill>
                <a:srgbClr val="565658"/>
              </a:solidFill>
            </a:ln>
          </p:spPr>
          <p:txBody>
            <a:bodyPr wrap="square" lIns="0" tIns="0" rIns="0" bIns="0" rtlCol="0"/>
            <a:lstStyle/>
            <a:p/>
          </p:txBody>
        </p:sp>
        <p:sp>
          <p:nvSpPr>
            <p:cNvPr id="1754" name="object 1754" descr=""/>
            <p:cNvSpPr/>
            <p:nvPr/>
          </p:nvSpPr>
          <p:spPr>
            <a:xfrm>
              <a:off x="2328089" y="2633060"/>
              <a:ext cx="635" cy="635"/>
            </a:xfrm>
            <a:custGeom>
              <a:avLst/>
              <a:gdLst/>
              <a:ahLst/>
              <a:cxnLst/>
              <a:rect l="l" t="t" r="r" b="b"/>
              <a:pathLst>
                <a:path w="635" h="635">
                  <a:moveTo>
                    <a:pt x="304" y="0"/>
                  </a:moveTo>
                  <a:lnTo>
                    <a:pt x="139" y="139"/>
                  </a:lnTo>
                  <a:lnTo>
                    <a:pt x="38" y="292"/>
                  </a:lnTo>
                  <a:lnTo>
                    <a:pt x="0" y="457"/>
                  </a:lnTo>
                  <a:lnTo>
                    <a:pt x="25" y="609"/>
                  </a:lnTo>
                </a:path>
              </a:pathLst>
            </a:custGeom>
            <a:ln w="3175">
              <a:solidFill>
                <a:srgbClr val="565658"/>
              </a:solidFill>
            </a:ln>
          </p:spPr>
          <p:txBody>
            <a:bodyPr wrap="square" lIns="0" tIns="0" rIns="0" bIns="0" rtlCol="0"/>
            <a:lstStyle/>
            <a:p/>
          </p:txBody>
        </p:sp>
        <p:sp>
          <p:nvSpPr>
            <p:cNvPr id="1755" name="object 1755" descr=""/>
            <p:cNvSpPr/>
            <p:nvPr/>
          </p:nvSpPr>
          <p:spPr>
            <a:xfrm>
              <a:off x="2265800" y="2891602"/>
              <a:ext cx="74295" cy="635"/>
            </a:xfrm>
            <a:custGeom>
              <a:avLst/>
              <a:gdLst/>
              <a:ahLst/>
              <a:cxnLst/>
              <a:rect l="l" t="t" r="r" b="b"/>
              <a:pathLst>
                <a:path w="74294" h="635">
                  <a:moveTo>
                    <a:pt x="73507" y="431"/>
                  </a:moveTo>
                  <a:lnTo>
                    <a:pt x="73748" y="393"/>
                  </a:lnTo>
                  <a:lnTo>
                    <a:pt x="73926" y="253"/>
                  </a:lnTo>
                  <a:lnTo>
                    <a:pt x="74066" y="63"/>
                  </a:lnTo>
                </a:path>
                <a:path w="74294" h="635">
                  <a:moveTo>
                    <a:pt x="73507" y="431"/>
                  </a:moveTo>
                  <a:lnTo>
                    <a:pt x="53987" y="431"/>
                  </a:lnTo>
                  <a:lnTo>
                    <a:pt x="35001" y="431"/>
                  </a:lnTo>
                  <a:lnTo>
                    <a:pt x="16891" y="431"/>
                  </a:lnTo>
                  <a:lnTo>
                    <a:pt x="0" y="431"/>
                  </a:lnTo>
                </a:path>
              </a:pathLst>
            </a:custGeom>
            <a:ln w="3175">
              <a:solidFill>
                <a:srgbClr val="565658"/>
              </a:solidFill>
            </a:ln>
          </p:spPr>
          <p:txBody>
            <a:bodyPr wrap="square" lIns="0" tIns="0" rIns="0" bIns="0" rtlCol="0"/>
            <a:lstStyle/>
            <a:p/>
          </p:txBody>
        </p:sp>
        <p:sp>
          <p:nvSpPr>
            <p:cNvPr id="1756" name="object 1756" descr=""/>
            <p:cNvSpPr/>
            <p:nvPr/>
          </p:nvSpPr>
          <p:spPr>
            <a:xfrm>
              <a:off x="2466403" y="2727082"/>
              <a:ext cx="635" cy="635"/>
            </a:xfrm>
            <a:custGeom>
              <a:avLst/>
              <a:gdLst/>
              <a:ahLst/>
              <a:cxnLst/>
              <a:rect l="l" t="t" r="r" b="b"/>
              <a:pathLst>
                <a:path w="635" h="635">
                  <a:moveTo>
                    <a:pt x="444" y="0"/>
                  </a:moveTo>
                  <a:lnTo>
                    <a:pt x="380" y="215"/>
                  </a:lnTo>
                  <a:lnTo>
                    <a:pt x="266" y="355"/>
                  </a:lnTo>
                  <a:lnTo>
                    <a:pt x="0" y="495"/>
                  </a:lnTo>
                </a:path>
              </a:pathLst>
            </a:custGeom>
            <a:ln w="3175">
              <a:solidFill>
                <a:srgbClr val="565658"/>
              </a:solidFill>
            </a:ln>
          </p:spPr>
          <p:txBody>
            <a:bodyPr wrap="square" lIns="0" tIns="0" rIns="0" bIns="0" rtlCol="0"/>
            <a:lstStyle/>
            <a:p/>
          </p:txBody>
        </p:sp>
        <p:sp>
          <p:nvSpPr>
            <p:cNvPr id="1757" name="object 1757" descr=""/>
            <p:cNvSpPr/>
            <p:nvPr/>
          </p:nvSpPr>
          <p:spPr>
            <a:xfrm>
              <a:off x="2461295" y="2727572"/>
              <a:ext cx="5715" cy="8890"/>
            </a:xfrm>
            <a:custGeom>
              <a:avLst/>
              <a:gdLst/>
              <a:ahLst/>
              <a:cxnLst/>
              <a:rect l="l" t="t" r="r" b="b"/>
              <a:pathLst>
                <a:path w="5714" h="8889">
                  <a:moveTo>
                    <a:pt x="5105" y="0"/>
                  </a:moveTo>
                  <a:lnTo>
                    <a:pt x="0" y="4876"/>
                  </a:lnTo>
                  <a:lnTo>
                    <a:pt x="38" y="5245"/>
                  </a:lnTo>
                  <a:lnTo>
                    <a:pt x="215" y="6121"/>
                  </a:lnTo>
                  <a:lnTo>
                    <a:pt x="685" y="7188"/>
                  </a:lnTo>
                  <a:lnTo>
                    <a:pt x="850" y="7429"/>
                  </a:lnTo>
                  <a:lnTo>
                    <a:pt x="2095" y="8674"/>
                  </a:lnTo>
                </a:path>
              </a:pathLst>
            </a:custGeom>
            <a:ln w="3175">
              <a:solidFill>
                <a:srgbClr val="565658"/>
              </a:solidFill>
            </a:ln>
          </p:spPr>
          <p:txBody>
            <a:bodyPr wrap="square" lIns="0" tIns="0" rIns="0" bIns="0" rtlCol="0"/>
            <a:lstStyle/>
            <a:p/>
          </p:txBody>
        </p:sp>
        <p:sp>
          <p:nvSpPr>
            <p:cNvPr id="1758" name="object 1758" descr=""/>
            <p:cNvSpPr/>
            <p:nvPr/>
          </p:nvSpPr>
          <p:spPr>
            <a:xfrm>
              <a:off x="2265464" y="2891438"/>
              <a:ext cx="635" cy="635"/>
            </a:xfrm>
            <a:custGeom>
              <a:avLst/>
              <a:gdLst/>
              <a:ahLst/>
              <a:cxnLst/>
              <a:rect l="l" t="t" r="r" b="b"/>
              <a:pathLst>
                <a:path w="635" h="635">
                  <a:moveTo>
                    <a:pt x="0" y="0"/>
                  </a:moveTo>
                  <a:lnTo>
                    <a:pt x="25" y="254"/>
                  </a:lnTo>
                  <a:lnTo>
                    <a:pt x="101" y="431"/>
                  </a:lnTo>
                  <a:lnTo>
                    <a:pt x="342" y="609"/>
                  </a:lnTo>
                </a:path>
              </a:pathLst>
            </a:custGeom>
            <a:ln w="3175">
              <a:solidFill>
                <a:srgbClr val="565658"/>
              </a:solidFill>
            </a:ln>
          </p:spPr>
          <p:txBody>
            <a:bodyPr wrap="square" lIns="0" tIns="0" rIns="0" bIns="0" rtlCol="0"/>
            <a:lstStyle/>
            <a:p/>
          </p:txBody>
        </p:sp>
        <p:sp>
          <p:nvSpPr>
            <p:cNvPr id="1759" name="object 1759" descr=""/>
            <p:cNvSpPr/>
            <p:nvPr/>
          </p:nvSpPr>
          <p:spPr>
            <a:xfrm>
              <a:off x="2463387" y="2736254"/>
              <a:ext cx="635" cy="635"/>
            </a:xfrm>
            <a:custGeom>
              <a:avLst/>
              <a:gdLst/>
              <a:ahLst/>
              <a:cxnLst/>
              <a:rect l="l" t="t" r="r" b="b"/>
              <a:pathLst>
                <a:path w="635" h="635">
                  <a:moveTo>
                    <a:pt x="0" y="0"/>
                  </a:moveTo>
                  <a:lnTo>
                    <a:pt x="152" y="254"/>
                  </a:lnTo>
                  <a:lnTo>
                    <a:pt x="152" y="431"/>
                  </a:lnTo>
                  <a:lnTo>
                    <a:pt x="76" y="635"/>
                  </a:lnTo>
                </a:path>
              </a:pathLst>
            </a:custGeom>
            <a:ln w="3175">
              <a:solidFill>
                <a:srgbClr val="565658"/>
              </a:solidFill>
            </a:ln>
          </p:spPr>
          <p:txBody>
            <a:bodyPr wrap="square" lIns="0" tIns="0" rIns="0" bIns="0" rtlCol="0"/>
            <a:lstStyle/>
            <a:p/>
          </p:txBody>
        </p:sp>
        <p:sp>
          <p:nvSpPr>
            <p:cNvPr id="1760" name="object 1760" descr=""/>
            <p:cNvSpPr/>
            <p:nvPr/>
          </p:nvSpPr>
          <p:spPr>
            <a:xfrm>
              <a:off x="2353409" y="2891437"/>
              <a:ext cx="635" cy="635"/>
            </a:xfrm>
            <a:custGeom>
              <a:avLst/>
              <a:gdLst/>
              <a:ahLst/>
              <a:cxnLst/>
              <a:rect l="l" t="t" r="r" b="b"/>
              <a:pathLst>
                <a:path w="635" h="635">
                  <a:moveTo>
                    <a:pt x="0" y="596"/>
                  </a:moveTo>
                  <a:lnTo>
                    <a:pt x="12" y="419"/>
                  </a:lnTo>
                  <a:lnTo>
                    <a:pt x="25" y="228"/>
                  </a:lnTo>
                  <a:lnTo>
                    <a:pt x="25" y="0"/>
                  </a:lnTo>
                </a:path>
              </a:pathLst>
            </a:custGeom>
            <a:ln w="3175">
              <a:solidFill>
                <a:srgbClr val="565658"/>
              </a:solidFill>
            </a:ln>
          </p:spPr>
          <p:txBody>
            <a:bodyPr wrap="square" lIns="0" tIns="0" rIns="0" bIns="0" rtlCol="0"/>
            <a:lstStyle/>
            <a:p/>
          </p:txBody>
        </p:sp>
        <p:sp>
          <p:nvSpPr>
            <p:cNvPr id="1761" name="object 1761" descr=""/>
            <p:cNvSpPr/>
            <p:nvPr/>
          </p:nvSpPr>
          <p:spPr>
            <a:xfrm>
              <a:off x="2352819" y="2891599"/>
              <a:ext cx="635" cy="635"/>
            </a:xfrm>
            <a:custGeom>
              <a:avLst/>
              <a:gdLst/>
              <a:ahLst/>
              <a:cxnLst/>
              <a:rect l="l" t="t" r="r" b="b"/>
              <a:pathLst>
                <a:path w="635" h="635">
                  <a:moveTo>
                    <a:pt x="0" y="0"/>
                  </a:moveTo>
                  <a:lnTo>
                    <a:pt x="127" y="254"/>
                  </a:lnTo>
                  <a:lnTo>
                    <a:pt x="304" y="368"/>
                  </a:lnTo>
                  <a:lnTo>
                    <a:pt x="571" y="444"/>
                  </a:lnTo>
                </a:path>
              </a:pathLst>
            </a:custGeom>
            <a:ln w="3175">
              <a:solidFill>
                <a:srgbClr val="565658"/>
              </a:solidFill>
            </a:ln>
          </p:spPr>
          <p:txBody>
            <a:bodyPr wrap="square" lIns="0" tIns="0" rIns="0" bIns="0" rtlCol="0"/>
            <a:lstStyle/>
            <a:p/>
          </p:txBody>
        </p:sp>
        <p:sp>
          <p:nvSpPr>
            <p:cNvPr id="1762" name="object 1762" descr=""/>
            <p:cNvSpPr/>
            <p:nvPr/>
          </p:nvSpPr>
          <p:spPr>
            <a:xfrm>
              <a:off x="2397525" y="2616312"/>
              <a:ext cx="635" cy="635"/>
            </a:xfrm>
            <a:custGeom>
              <a:avLst/>
              <a:gdLst/>
              <a:ahLst/>
              <a:cxnLst/>
              <a:rect l="l" t="t" r="r" b="b"/>
              <a:pathLst>
                <a:path w="635" h="635">
                  <a:moveTo>
                    <a:pt x="0" y="0"/>
                  </a:moveTo>
                  <a:lnTo>
                    <a:pt x="215" y="38"/>
                  </a:lnTo>
                  <a:lnTo>
                    <a:pt x="368" y="139"/>
                  </a:lnTo>
                  <a:lnTo>
                    <a:pt x="520" y="393"/>
                  </a:lnTo>
                </a:path>
              </a:pathLst>
            </a:custGeom>
            <a:ln w="3175">
              <a:solidFill>
                <a:srgbClr val="565658"/>
              </a:solidFill>
            </a:ln>
          </p:spPr>
          <p:txBody>
            <a:bodyPr wrap="square" lIns="0" tIns="0" rIns="0" bIns="0" rtlCol="0"/>
            <a:lstStyle/>
            <a:p/>
          </p:txBody>
        </p:sp>
        <p:sp>
          <p:nvSpPr>
            <p:cNvPr id="1763" name="object 1763" descr=""/>
            <p:cNvSpPr/>
            <p:nvPr/>
          </p:nvSpPr>
          <p:spPr>
            <a:xfrm>
              <a:off x="2398039" y="2616708"/>
              <a:ext cx="9525" cy="5080"/>
            </a:xfrm>
            <a:custGeom>
              <a:avLst/>
              <a:gdLst/>
              <a:ahLst/>
              <a:cxnLst/>
              <a:rect l="l" t="t" r="r" b="b"/>
              <a:pathLst>
                <a:path w="9525" h="5080">
                  <a:moveTo>
                    <a:pt x="0" y="0"/>
                  </a:moveTo>
                  <a:lnTo>
                    <a:pt x="5232" y="4610"/>
                  </a:lnTo>
                  <a:lnTo>
                    <a:pt x="5715" y="4546"/>
                  </a:lnTo>
                  <a:lnTo>
                    <a:pt x="6489" y="4292"/>
                  </a:lnTo>
                  <a:lnTo>
                    <a:pt x="7581" y="3682"/>
                  </a:lnTo>
                  <a:lnTo>
                    <a:pt x="7810" y="3505"/>
                  </a:lnTo>
                  <a:lnTo>
                    <a:pt x="8928" y="2146"/>
                  </a:lnTo>
                </a:path>
              </a:pathLst>
            </a:custGeom>
            <a:ln w="3175">
              <a:solidFill>
                <a:srgbClr val="565658"/>
              </a:solidFill>
            </a:ln>
          </p:spPr>
          <p:txBody>
            <a:bodyPr wrap="square" lIns="0" tIns="0" rIns="0" bIns="0" rtlCol="0"/>
            <a:lstStyle/>
            <a:p/>
          </p:txBody>
        </p:sp>
        <p:sp>
          <p:nvSpPr>
            <p:cNvPr id="1764" name="object 1764" descr=""/>
            <p:cNvSpPr/>
            <p:nvPr/>
          </p:nvSpPr>
          <p:spPr>
            <a:xfrm>
              <a:off x="2426838" y="2891437"/>
              <a:ext cx="635" cy="635"/>
            </a:xfrm>
            <a:custGeom>
              <a:avLst/>
              <a:gdLst/>
              <a:ahLst/>
              <a:cxnLst/>
              <a:rect l="l" t="t" r="r" b="b"/>
              <a:pathLst>
                <a:path w="635" h="635">
                  <a:moveTo>
                    <a:pt x="0" y="596"/>
                  </a:moveTo>
                  <a:lnTo>
                    <a:pt x="139" y="558"/>
                  </a:lnTo>
                  <a:lnTo>
                    <a:pt x="254" y="419"/>
                  </a:lnTo>
                  <a:lnTo>
                    <a:pt x="304" y="228"/>
                  </a:lnTo>
                  <a:lnTo>
                    <a:pt x="342" y="0"/>
                  </a:lnTo>
                </a:path>
              </a:pathLst>
            </a:custGeom>
            <a:ln w="3175">
              <a:solidFill>
                <a:srgbClr val="565658"/>
              </a:solidFill>
            </a:ln>
          </p:spPr>
          <p:txBody>
            <a:bodyPr wrap="square" lIns="0" tIns="0" rIns="0" bIns="0" rtlCol="0"/>
            <a:lstStyle/>
            <a:p/>
          </p:txBody>
        </p:sp>
        <p:sp>
          <p:nvSpPr>
            <p:cNvPr id="1765" name="object 1765" descr=""/>
            <p:cNvSpPr/>
            <p:nvPr/>
          </p:nvSpPr>
          <p:spPr>
            <a:xfrm>
              <a:off x="2406968" y="2618675"/>
              <a:ext cx="1270" cy="635"/>
            </a:xfrm>
            <a:custGeom>
              <a:avLst/>
              <a:gdLst/>
              <a:ahLst/>
              <a:cxnLst/>
              <a:rect l="l" t="t" r="r" b="b"/>
              <a:pathLst>
                <a:path w="1269" h="635">
                  <a:moveTo>
                    <a:pt x="0" y="190"/>
                  </a:moveTo>
                  <a:lnTo>
                    <a:pt x="266" y="0"/>
                  </a:lnTo>
                  <a:lnTo>
                    <a:pt x="431" y="0"/>
                  </a:lnTo>
                  <a:lnTo>
                    <a:pt x="647" y="63"/>
                  </a:lnTo>
                </a:path>
              </a:pathLst>
            </a:custGeom>
            <a:ln w="3175">
              <a:solidFill>
                <a:srgbClr val="565658"/>
              </a:solidFill>
            </a:ln>
          </p:spPr>
          <p:txBody>
            <a:bodyPr wrap="square" lIns="0" tIns="0" rIns="0" bIns="0" rtlCol="0"/>
            <a:lstStyle/>
            <a:p/>
          </p:txBody>
        </p:sp>
        <p:sp>
          <p:nvSpPr>
            <p:cNvPr id="1766" name="object 1766" descr=""/>
            <p:cNvSpPr/>
            <p:nvPr/>
          </p:nvSpPr>
          <p:spPr>
            <a:xfrm>
              <a:off x="2437953" y="2804764"/>
              <a:ext cx="4445" cy="9525"/>
            </a:xfrm>
            <a:custGeom>
              <a:avLst/>
              <a:gdLst/>
              <a:ahLst/>
              <a:cxnLst/>
              <a:rect l="l" t="t" r="r" b="b"/>
              <a:pathLst>
                <a:path w="4444" h="9525">
                  <a:moveTo>
                    <a:pt x="3822" y="0"/>
                  </a:moveTo>
                  <a:lnTo>
                    <a:pt x="0" y="4343"/>
                  </a:lnTo>
                  <a:lnTo>
                    <a:pt x="50" y="5435"/>
                  </a:lnTo>
                  <a:lnTo>
                    <a:pt x="342" y="6400"/>
                  </a:lnTo>
                  <a:lnTo>
                    <a:pt x="520" y="6832"/>
                  </a:lnTo>
                  <a:lnTo>
                    <a:pt x="1460" y="8102"/>
                  </a:lnTo>
                  <a:lnTo>
                    <a:pt x="1676" y="8293"/>
                  </a:lnTo>
                  <a:lnTo>
                    <a:pt x="3213" y="9156"/>
                  </a:lnTo>
                </a:path>
              </a:pathLst>
            </a:custGeom>
            <a:ln w="3175">
              <a:solidFill>
                <a:srgbClr val="565658"/>
              </a:solidFill>
            </a:ln>
          </p:spPr>
          <p:txBody>
            <a:bodyPr wrap="square" lIns="0" tIns="0" rIns="0" bIns="0" rtlCol="0"/>
            <a:lstStyle/>
            <a:p/>
          </p:txBody>
        </p:sp>
        <p:sp>
          <p:nvSpPr>
            <p:cNvPr id="1767" name="object 1767" descr=""/>
            <p:cNvSpPr/>
            <p:nvPr/>
          </p:nvSpPr>
          <p:spPr>
            <a:xfrm>
              <a:off x="2455322" y="2656997"/>
              <a:ext cx="6350" cy="8255"/>
            </a:xfrm>
            <a:custGeom>
              <a:avLst/>
              <a:gdLst/>
              <a:ahLst/>
              <a:cxnLst/>
              <a:rect l="l" t="t" r="r" b="b"/>
              <a:pathLst>
                <a:path w="6350" h="8255">
                  <a:moveTo>
                    <a:pt x="1473" y="0"/>
                  </a:moveTo>
                  <a:lnTo>
                    <a:pt x="647" y="1028"/>
                  </a:lnTo>
                  <a:lnTo>
                    <a:pt x="317" y="1689"/>
                  </a:lnTo>
                  <a:lnTo>
                    <a:pt x="63" y="2641"/>
                  </a:lnTo>
                  <a:lnTo>
                    <a:pt x="0" y="3708"/>
                  </a:lnTo>
                  <a:lnTo>
                    <a:pt x="12" y="4000"/>
                  </a:lnTo>
                  <a:lnTo>
                    <a:pt x="4102" y="8153"/>
                  </a:lnTo>
                  <a:lnTo>
                    <a:pt x="5880" y="8064"/>
                  </a:lnTo>
                </a:path>
              </a:pathLst>
            </a:custGeom>
            <a:ln w="3175">
              <a:solidFill>
                <a:srgbClr val="565658"/>
              </a:solidFill>
            </a:ln>
          </p:spPr>
          <p:txBody>
            <a:bodyPr wrap="square" lIns="0" tIns="0" rIns="0" bIns="0" rtlCol="0"/>
            <a:lstStyle/>
            <a:p/>
          </p:txBody>
        </p:sp>
        <p:sp>
          <p:nvSpPr>
            <p:cNvPr id="1768" name="object 1768" descr=""/>
            <p:cNvSpPr/>
            <p:nvPr/>
          </p:nvSpPr>
          <p:spPr>
            <a:xfrm>
              <a:off x="2441168" y="2813923"/>
              <a:ext cx="635" cy="1270"/>
            </a:xfrm>
            <a:custGeom>
              <a:avLst/>
              <a:gdLst/>
              <a:ahLst/>
              <a:cxnLst/>
              <a:rect l="l" t="t" r="r" b="b"/>
              <a:pathLst>
                <a:path w="635" h="1269">
                  <a:moveTo>
                    <a:pt x="0" y="0"/>
                  </a:moveTo>
                  <a:lnTo>
                    <a:pt x="228" y="266"/>
                  </a:lnTo>
                  <a:lnTo>
                    <a:pt x="254" y="482"/>
                  </a:lnTo>
                  <a:lnTo>
                    <a:pt x="190" y="711"/>
                  </a:lnTo>
                </a:path>
              </a:pathLst>
            </a:custGeom>
            <a:ln w="3175">
              <a:solidFill>
                <a:srgbClr val="565658"/>
              </a:solidFill>
            </a:ln>
          </p:spPr>
          <p:txBody>
            <a:bodyPr wrap="square" lIns="0" tIns="0" rIns="0" bIns="0" rtlCol="0"/>
            <a:lstStyle/>
            <a:p/>
          </p:txBody>
        </p:sp>
        <p:sp>
          <p:nvSpPr>
            <p:cNvPr id="1769" name="object 1769" descr=""/>
            <p:cNvSpPr/>
            <p:nvPr/>
          </p:nvSpPr>
          <p:spPr>
            <a:xfrm>
              <a:off x="2461197" y="2665058"/>
              <a:ext cx="635" cy="635"/>
            </a:xfrm>
            <a:custGeom>
              <a:avLst/>
              <a:gdLst/>
              <a:ahLst/>
              <a:cxnLst/>
              <a:rect l="l" t="t" r="r" b="b"/>
              <a:pathLst>
                <a:path w="635" h="635">
                  <a:moveTo>
                    <a:pt x="0" y="0"/>
                  </a:moveTo>
                  <a:lnTo>
                    <a:pt x="152" y="0"/>
                  </a:lnTo>
                  <a:lnTo>
                    <a:pt x="304" y="63"/>
                  </a:lnTo>
                  <a:lnTo>
                    <a:pt x="406" y="228"/>
                  </a:lnTo>
                  <a:lnTo>
                    <a:pt x="520" y="381"/>
                  </a:lnTo>
                </a:path>
              </a:pathLst>
            </a:custGeom>
            <a:ln w="3175">
              <a:solidFill>
                <a:srgbClr val="565658"/>
              </a:solidFill>
            </a:ln>
          </p:spPr>
          <p:txBody>
            <a:bodyPr wrap="square" lIns="0" tIns="0" rIns="0" bIns="0" rtlCol="0"/>
            <a:lstStyle/>
            <a:p/>
          </p:txBody>
        </p:sp>
        <p:sp>
          <p:nvSpPr>
            <p:cNvPr id="1770" name="object 1770" descr=""/>
            <p:cNvSpPr/>
            <p:nvPr/>
          </p:nvSpPr>
          <p:spPr>
            <a:xfrm>
              <a:off x="2441788" y="2804331"/>
              <a:ext cx="635" cy="635"/>
            </a:xfrm>
            <a:custGeom>
              <a:avLst/>
              <a:gdLst/>
              <a:ahLst/>
              <a:cxnLst/>
              <a:rect l="l" t="t" r="r" b="b"/>
              <a:pathLst>
                <a:path w="635" h="635">
                  <a:moveTo>
                    <a:pt x="266" y="0"/>
                  </a:moveTo>
                  <a:lnTo>
                    <a:pt x="241" y="165"/>
                  </a:lnTo>
                  <a:lnTo>
                    <a:pt x="114" y="368"/>
                  </a:lnTo>
                </a:path>
              </a:pathLst>
            </a:custGeom>
            <a:ln w="3175">
              <a:solidFill>
                <a:srgbClr val="565658"/>
              </a:solidFill>
            </a:ln>
          </p:spPr>
          <p:txBody>
            <a:bodyPr wrap="square" lIns="0" tIns="0" rIns="0" bIns="0" rtlCol="0"/>
            <a:lstStyle/>
            <a:p/>
          </p:txBody>
        </p:sp>
        <p:sp>
          <p:nvSpPr>
            <p:cNvPr id="1771" name="object 1771" descr=""/>
            <p:cNvSpPr/>
            <p:nvPr/>
          </p:nvSpPr>
          <p:spPr>
            <a:xfrm>
              <a:off x="2456740" y="2656346"/>
              <a:ext cx="635" cy="635"/>
            </a:xfrm>
            <a:custGeom>
              <a:avLst/>
              <a:gdLst/>
              <a:ahLst/>
              <a:cxnLst/>
              <a:rect l="l" t="t" r="r" b="b"/>
              <a:pathLst>
                <a:path w="635" h="635">
                  <a:moveTo>
                    <a:pt x="0" y="0"/>
                  </a:moveTo>
                  <a:lnTo>
                    <a:pt x="101" y="177"/>
                  </a:lnTo>
                  <a:lnTo>
                    <a:pt x="152" y="342"/>
                  </a:lnTo>
                </a:path>
              </a:pathLst>
            </a:custGeom>
            <a:ln w="3175">
              <a:solidFill>
                <a:srgbClr val="565658"/>
              </a:solidFill>
            </a:ln>
          </p:spPr>
          <p:txBody>
            <a:bodyPr wrap="square" lIns="0" tIns="0" rIns="0" bIns="0" rtlCol="0"/>
            <a:lstStyle/>
            <a:p/>
          </p:txBody>
        </p:sp>
        <p:sp>
          <p:nvSpPr>
            <p:cNvPr id="1772" name="object 1772" descr=""/>
            <p:cNvSpPr/>
            <p:nvPr/>
          </p:nvSpPr>
          <p:spPr>
            <a:xfrm>
              <a:off x="2273855" y="2797401"/>
              <a:ext cx="5080" cy="8890"/>
            </a:xfrm>
            <a:custGeom>
              <a:avLst/>
              <a:gdLst/>
              <a:ahLst/>
              <a:cxnLst/>
              <a:rect l="l" t="t" r="r" b="b"/>
              <a:pathLst>
                <a:path w="5080" h="8889">
                  <a:moveTo>
                    <a:pt x="0" y="8851"/>
                  </a:moveTo>
                  <a:lnTo>
                    <a:pt x="4762" y="4508"/>
                  </a:lnTo>
                  <a:lnTo>
                    <a:pt x="4699" y="3276"/>
                  </a:lnTo>
                  <a:lnTo>
                    <a:pt x="4356" y="2133"/>
                  </a:lnTo>
                  <a:lnTo>
                    <a:pt x="3937" y="1384"/>
                  </a:lnTo>
                  <a:lnTo>
                    <a:pt x="3670" y="1041"/>
                  </a:lnTo>
                  <a:lnTo>
                    <a:pt x="2413" y="0"/>
                  </a:lnTo>
                </a:path>
              </a:pathLst>
            </a:custGeom>
            <a:ln w="3175">
              <a:solidFill>
                <a:srgbClr val="565658"/>
              </a:solidFill>
            </a:ln>
          </p:spPr>
          <p:txBody>
            <a:bodyPr wrap="square" lIns="0" tIns="0" rIns="0" bIns="0" rtlCol="0"/>
            <a:lstStyle/>
            <a:p/>
          </p:txBody>
        </p:sp>
        <p:sp>
          <p:nvSpPr>
            <p:cNvPr id="1773" name="object 1773" descr=""/>
            <p:cNvSpPr/>
            <p:nvPr/>
          </p:nvSpPr>
          <p:spPr>
            <a:xfrm>
              <a:off x="2315048" y="2635876"/>
              <a:ext cx="635" cy="635"/>
            </a:xfrm>
            <a:custGeom>
              <a:avLst/>
              <a:gdLst/>
              <a:ahLst/>
              <a:cxnLst/>
              <a:rect l="l" t="t" r="r" b="b"/>
              <a:pathLst>
                <a:path w="635" h="635">
                  <a:moveTo>
                    <a:pt x="0" y="241"/>
                  </a:moveTo>
                  <a:lnTo>
                    <a:pt x="152" y="101"/>
                  </a:lnTo>
                  <a:lnTo>
                    <a:pt x="304" y="12"/>
                  </a:lnTo>
                  <a:lnTo>
                    <a:pt x="482" y="0"/>
                  </a:lnTo>
                  <a:lnTo>
                    <a:pt x="635" y="38"/>
                  </a:lnTo>
                </a:path>
              </a:pathLst>
            </a:custGeom>
            <a:ln w="3175">
              <a:solidFill>
                <a:srgbClr val="565658"/>
              </a:solidFill>
            </a:ln>
          </p:spPr>
          <p:txBody>
            <a:bodyPr wrap="square" lIns="0" tIns="0" rIns="0" bIns="0" rtlCol="0"/>
            <a:lstStyle/>
            <a:p/>
          </p:txBody>
        </p:sp>
        <p:sp>
          <p:nvSpPr>
            <p:cNvPr id="1774" name="object 1774" descr=""/>
            <p:cNvSpPr/>
            <p:nvPr/>
          </p:nvSpPr>
          <p:spPr>
            <a:xfrm>
              <a:off x="2315681" y="2635938"/>
              <a:ext cx="5715" cy="3810"/>
            </a:xfrm>
            <a:custGeom>
              <a:avLst/>
              <a:gdLst/>
              <a:ahLst/>
              <a:cxnLst/>
              <a:rect l="l" t="t" r="r" b="b"/>
              <a:pathLst>
                <a:path w="5714" h="3810">
                  <a:moveTo>
                    <a:pt x="0" y="0"/>
                  </a:moveTo>
                  <a:lnTo>
                    <a:pt x="2743" y="1854"/>
                  </a:lnTo>
                  <a:lnTo>
                    <a:pt x="5486" y="3721"/>
                  </a:lnTo>
                </a:path>
              </a:pathLst>
            </a:custGeom>
            <a:ln w="3175">
              <a:solidFill>
                <a:srgbClr val="565658"/>
              </a:solidFill>
            </a:ln>
          </p:spPr>
          <p:txBody>
            <a:bodyPr wrap="square" lIns="0" tIns="0" rIns="0" bIns="0" rtlCol="0"/>
            <a:lstStyle/>
            <a:p/>
          </p:txBody>
        </p:sp>
        <p:sp>
          <p:nvSpPr>
            <p:cNvPr id="1775" name="object 1775" descr=""/>
            <p:cNvSpPr/>
            <p:nvPr/>
          </p:nvSpPr>
          <p:spPr>
            <a:xfrm>
              <a:off x="2276133" y="2796870"/>
              <a:ext cx="635" cy="635"/>
            </a:xfrm>
            <a:custGeom>
              <a:avLst/>
              <a:gdLst/>
              <a:ahLst/>
              <a:cxnLst/>
              <a:rect l="l" t="t" r="r" b="b"/>
              <a:pathLst>
                <a:path w="635" h="635">
                  <a:moveTo>
                    <a:pt x="139" y="533"/>
                  </a:moveTo>
                  <a:lnTo>
                    <a:pt x="0" y="317"/>
                  </a:lnTo>
                  <a:lnTo>
                    <a:pt x="0" y="177"/>
                  </a:lnTo>
                  <a:lnTo>
                    <a:pt x="25" y="0"/>
                  </a:lnTo>
                </a:path>
              </a:pathLst>
            </a:custGeom>
            <a:ln w="3175">
              <a:solidFill>
                <a:srgbClr val="565658"/>
              </a:solidFill>
            </a:ln>
          </p:spPr>
          <p:txBody>
            <a:bodyPr wrap="square" lIns="0" tIns="0" rIns="0" bIns="0" rtlCol="0"/>
            <a:lstStyle/>
            <a:p/>
          </p:txBody>
        </p:sp>
        <p:sp>
          <p:nvSpPr>
            <p:cNvPr id="1776" name="object 1776" descr=""/>
            <p:cNvSpPr/>
            <p:nvPr/>
          </p:nvSpPr>
          <p:spPr>
            <a:xfrm>
              <a:off x="2325232" y="2627687"/>
              <a:ext cx="3175" cy="6350"/>
            </a:xfrm>
            <a:custGeom>
              <a:avLst/>
              <a:gdLst/>
              <a:ahLst/>
              <a:cxnLst/>
              <a:rect l="l" t="t" r="r" b="b"/>
              <a:pathLst>
                <a:path w="3175" h="6350">
                  <a:moveTo>
                    <a:pt x="2870" y="5981"/>
                  </a:moveTo>
                  <a:lnTo>
                    <a:pt x="1435" y="2984"/>
                  </a:lnTo>
                  <a:lnTo>
                    <a:pt x="0" y="0"/>
                  </a:lnTo>
                </a:path>
              </a:pathLst>
            </a:custGeom>
            <a:ln w="3175">
              <a:solidFill>
                <a:srgbClr val="565658"/>
              </a:solidFill>
            </a:ln>
          </p:spPr>
          <p:txBody>
            <a:bodyPr wrap="square" lIns="0" tIns="0" rIns="0" bIns="0" rtlCol="0"/>
            <a:lstStyle/>
            <a:p/>
          </p:txBody>
        </p:sp>
        <p:sp>
          <p:nvSpPr>
            <p:cNvPr id="1777" name="object 1777" descr=""/>
            <p:cNvSpPr/>
            <p:nvPr/>
          </p:nvSpPr>
          <p:spPr>
            <a:xfrm>
              <a:off x="2273461" y="2806253"/>
              <a:ext cx="635" cy="1270"/>
            </a:xfrm>
            <a:custGeom>
              <a:avLst/>
              <a:gdLst/>
              <a:ahLst/>
              <a:cxnLst/>
              <a:rect l="l" t="t" r="r" b="b"/>
              <a:pathLst>
                <a:path w="635" h="1269">
                  <a:moveTo>
                    <a:pt x="393" y="0"/>
                  </a:moveTo>
                  <a:lnTo>
                    <a:pt x="228" y="50"/>
                  </a:lnTo>
                  <a:lnTo>
                    <a:pt x="101" y="203"/>
                  </a:lnTo>
                  <a:lnTo>
                    <a:pt x="25" y="406"/>
                  </a:lnTo>
                  <a:lnTo>
                    <a:pt x="0" y="647"/>
                  </a:lnTo>
                </a:path>
              </a:pathLst>
            </a:custGeom>
            <a:ln w="3175">
              <a:solidFill>
                <a:srgbClr val="565658"/>
              </a:solidFill>
            </a:ln>
          </p:spPr>
          <p:txBody>
            <a:bodyPr wrap="square" lIns="0" tIns="0" rIns="0" bIns="0" rtlCol="0"/>
            <a:lstStyle/>
            <a:p/>
          </p:txBody>
        </p:sp>
        <p:sp>
          <p:nvSpPr>
            <p:cNvPr id="1778" name="object 1778" descr=""/>
            <p:cNvSpPr/>
            <p:nvPr/>
          </p:nvSpPr>
          <p:spPr>
            <a:xfrm>
              <a:off x="2325212" y="2627100"/>
              <a:ext cx="635" cy="635"/>
            </a:xfrm>
            <a:custGeom>
              <a:avLst/>
              <a:gdLst/>
              <a:ahLst/>
              <a:cxnLst/>
              <a:rect l="l" t="t" r="r" b="b"/>
              <a:pathLst>
                <a:path w="635" h="635">
                  <a:moveTo>
                    <a:pt x="12" y="596"/>
                  </a:moveTo>
                  <a:lnTo>
                    <a:pt x="0" y="431"/>
                  </a:lnTo>
                  <a:lnTo>
                    <a:pt x="25" y="292"/>
                  </a:lnTo>
                  <a:lnTo>
                    <a:pt x="152" y="127"/>
                  </a:lnTo>
                  <a:lnTo>
                    <a:pt x="304" y="0"/>
                  </a:lnTo>
                </a:path>
              </a:pathLst>
            </a:custGeom>
            <a:ln w="3175">
              <a:solidFill>
                <a:srgbClr val="565658"/>
              </a:solidFill>
            </a:ln>
          </p:spPr>
          <p:txBody>
            <a:bodyPr wrap="square" lIns="0" tIns="0" rIns="0" bIns="0" rtlCol="0"/>
            <a:lstStyle/>
            <a:p/>
          </p:txBody>
        </p:sp>
        <p:sp>
          <p:nvSpPr>
            <p:cNvPr id="1779" name="object 1779" descr=""/>
            <p:cNvSpPr/>
            <p:nvPr/>
          </p:nvSpPr>
          <p:spPr>
            <a:xfrm>
              <a:off x="2285719" y="2705093"/>
              <a:ext cx="6350" cy="3175"/>
            </a:xfrm>
            <a:custGeom>
              <a:avLst/>
              <a:gdLst/>
              <a:ahLst/>
              <a:cxnLst/>
              <a:rect l="l" t="t" r="r" b="b"/>
              <a:pathLst>
                <a:path w="6350" h="3175">
                  <a:moveTo>
                    <a:pt x="6261" y="2908"/>
                  </a:moveTo>
                  <a:lnTo>
                    <a:pt x="0" y="0"/>
                  </a:lnTo>
                </a:path>
              </a:pathLst>
            </a:custGeom>
            <a:ln w="3175">
              <a:solidFill>
                <a:srgbClr val="565658"/>
              </a:solidFill>
            </a:ln>
          </p:spPr>
          <p:txBody>
            <a:bodyPr wrap="square" lIns="0" tIns="0" rIns="0" bIns="0" rtlCol="0"/>
            <a:lstStyle/>
            <a:p/>
          </p:txBody>
        </p:sp>
        <p:sp>
          <p:nvSpPr>
            <p:cNvPr id="1780" name="object 1780" descr=""/>
            <p:cNvSpPr/>
            <p:nvPr/>
          </p:nvSpPr>
          <p:spPr>
            <a:xfrm>
              <a:off x="2397351" y="2609682"/>
              <a:ext cx="635" cy="635"/>
            </a:xfrm>
            <a:custGeom>
              <a:avLst/>
              <a:gdLst/>
              <a:ahLst/>
              <a:cxnLst/>
              <a:rect l="l" t="t" r="r" b="b"/>
              <a:pathLst>
                <a:path w="635" h="635">
                  <a:moveTo>
                    <a:pt x="0" y="0"/>
                  </a:moveTo>
                  <a:lnTo>
                    <a:pt x="215" y="50"/>
                  </a:lnTo>
                  <a:lnTo>
                    <a:pt x="355" y="139"/>
                  </a:lnTo>
                  <a:lnTo>
                    <a:pt x="469" y="266"/>
                  </a:lnTo>
                  <a:lnTo>
                    <a:pt x="520" y="406"/>
                  </a:lnTo>
                </a:path>
              </a:pathLst>
            </a:custGeom>
            <a:ln w="3175">
              <a:solidFill>
                <a:srgbClr val="565658"/>
              </a:solidFill>
            </a:ln>
          </p:spPr>
          <p:txBody>
            <a:bodyPr wrap="square" lIns="0" tIns="0" rIns="0" bIns="0" rtlCol="0"/>
            <a:lstStyle/>
            <a:p/>
          </p:txBody>
        </p:sp>
        <p:sp>
          <p:nvSpPr>
            <p:cNvPr id="1781" name="object 1781" descr=""/>
            <p:cNvSpPr/>
            <p:nvPr/>
          </p:nvSpPr>
          <p:spPr>
            <a:xfrm>
              <a:off x="2285513" y="2704471"/>
              <a:ext cx="635" cy="635"/>
            </a:xfrm>
            <a:custGeom>
              <a:avLst/>
              <a:gdLst/>
              <a:ahLst/>
              <a:cxnLst/>
              <a:rect l="l" t="t" r="r" b="b"/>
              <a:pathLst>
                <a:path w="635" h="635">
                  <a:moveTo>
                    <a:pt x="215" y="622"/>
                  </a:moveTo>
                  <a:lnTo>
                    <a:pt x="12" y="368"/>
                  </a:lnTo>
                  <a:lnTo>
                    <a:pt x="0" y="203"/>
                  </a:lnTo>
                  <a:lnTo>
                    <a:pt x="25" y="0"/>
                  </a:lnTo>
                </a:path>
              </a:pathLst>
            </a:custGeom>
            <a:ln w="3175">
              <a:solidFill>
                <a:srgbClr val="565658"/>
              </a:solidFill>
            </a:ln>
          </p:spPr>
          <p:txBody>
            <a:bodyPr wrap="square" lIns="0" tIns="0" rIns="0" bIns="0" rtlCol="0"/>
            <a:lstStyle/>
            <a:p/>
          </p:txBody>
        </p:sp>
        <p:sp>
          <p:nvSpPr>
            <p:cNvPr id="1782" name="object 1782" descr=""/>
            <p:cNvSpPr/>
            <p:nvPr/>
          </p:nvSpPr>
          <p:spPr>
            <a:xfrm>
              <a:off x="2397865" y="2610085"/>
              <a:ext cx="635" cy="6985"/>
            </a:xfrm>
            <a:custGeom>
              <a:avLst/>
              <a:gdLst/>
              <a:ahLst/>
              <a:cxnLst/>
              <a:rect l="l" t="t" r="r" b="b"/>
              <a:pathLst>
                <a:path w="635" h="6985">
                  <a:moveTo>
                    <a:pt x="0" y="0"/>
                  </a:moveTo>
                  <a:lnTo>
                    <a:pt x="88" y="3327"/>
                  </a:lnTo>
                  <a:lnTo>
                    <a:pt x="177" y="6616"/>
                  </a:lnTo>
                </a:path>
              </a:pathLst>
            </a:custGeom>
            <a:ln w="3175">
              <a:solidFill>
                <a:srgbClr val="565658"/>
              </a:solidFill>
            </a:ln>
          </p:spPr>
          <p:txBody>
            <a:bodyPr wrap="square" lIns="0" tIns="0" rIns="0" bIns="0" rtlCol="0"/>
            <a:lstStyle/>
            <a:p/>
          </p:txBody>
        </p:sp>
        <p:sp>
          <p:nvSpPr>
            <p:cNvPr id="1783" name="object 1783" descr=""/>
            <p:cNvSpPr/>
            <p:nvPr/>
          </p:nvSpPr>
          <p:spPr>
            <a:xfrm>
              <a:off x="2283143" y="2717638"/>
              <a:ext cx="635" cy="635"/>
            </a:xfrm>
            <a:custGeom>
              <a:avLst/>
              <a:gdLst/>
              <a:ahLst/>
              <a:cxnLst/>
              <a:rect l="l" t="t" r="r" b="b"/>
              <a:pathLst>
                <a:path w="635" h="635">
                  <a:moveTo>
                    <a:pt x="0" y="533"/>
                  </a:moveTo>
                  <a:lnTo>
                    <a:pt x="25" y="317"/>
                  </a:lnTo>
                  <a:lnTo>
                    <a:pt x="127" y="177"/>
                  </a:lnTo>
                  <a:lnTo>
                    <a:pt x="355" y="0"/>
                  </a:lnTo>
                </a:path>
              </a:pathLst>
            </a:custGeom>
            <a:ln w="3175">
              <a:solidFill>
                <a:srgbClr val="565658"/>
              </a:solidFill>
            </a:ln>
          </p:spPr>
          <p:txBody>
            <a:bodyPr wrap="square" lIns="0" tIns="0" rIns="0" bIns="0" rtlCol="0"/>
            <a:lstStyle/>
            <a:p/>
          </p:txBody>
        </p:sp>
        <p:sp>
          <p:nvSpPr>
            <p:cNvPr id="1784" name="object 1784" descr=""/>
            <p:cNvSpPr/>
            <p:nvPr/>
          </p:nvSpPr>
          <p:spPr>
            <a:xfrm>
              <a:off x="2406968" y="2613036"/>
              <a:ext cx="3175" cy="6350"/>
            </a:xfrm>
            <a:custGeom>
              <a:avLst/>
              <a:gdLst/>
              <a:ahLst/>
              <a:cxnLst/>
              <a:rect l="l" t="t" r="r" b="b"/>
              <a:pathLst>
                <a:path w="3175" h="6350">
                  <a:moveTo>
                    <a:pt x="0" y="5829"/>
                  </a:moveTo>
                  <a:lnTo>
                    <a:pt x="1574" y="2920"/>
                  </a:lnTo>
                  <a:lnTo>
                    <a:pt x="3162" y="0"/>
                  </a:lnTo>
                </a:path>
              </a:pathLst>
            </a:custGeom>
            <a:ln w="3175">
              <a:solidFill>
                <a:srgbClr val="565658"/>
              </a:solidFill>
            </a:ln>
          </p:spPr>
          <p:txBody>
            <a:bodyPr wrap="square" lIns="0" tIns="0" rIns="0" bIns="0" rtlCol="0"/>
            <a:lstStyle/>
            <a:p/>
          </p:txBody>
        </p:sp>
        <p:sp>
          <p:nvSpPr>
            <p:cNvPr id="1785" name="object 1785" descr=""/>
            <p:cNvSpPr/>
            <p:nvPr/>
          </p:nvSpPr>
          <p:spPr>
            <a:xfrm>
              <a:off x="2283522" y="2717048"/>
              <a:ext cx="6985" cy="635"/>
            </a:xfrm>
            <a:custGeom>
              <a:avLst/>
              <a:gdLst/>
              <a:ahLst/>
              <a:cxnLst/>
              <a:rect l="l" t="t" r="r" b="b"/>
              <a:pathLst>
                <a:path w="6985" h="635">
                  <a:moveTo>
                    <a:pt x="0" y="596"/>
                  </a:moveTo>
                  <a:lnTo>
                    <a:pt x="6870" y="0"/>
                  </a:lnTo>
                </a:path>
              </a:pathLst>
            </a:custGeom>
            <a:ln w="3175">
              <a:solidFill>
                <a:srgbClr val="565658"/>
              </a:solidFill>
            </a:ln>
          </p:spPr>
          <p:txBody>
            <a:bodyPr wrap="square" lIns="0" tIns="0" rIns="0" bIns="0" rtlCol="0"/>
            <a:lstStyle/>
            <a:p/>
          </p:txBody>
        </p:sp>
        <p:sp>
          <p:nvSpPr>
            <p:cNvPr id="1786" name="object 1786" descr=""/>
            <p:cNvSpPr/>
            <p:nvPr/>
          </p:nvSpPr>
          <p:spPr>
            <a:xfrm>
              <a:off x="2410126" y="2612866"/>
              <a:ext cx="1270" cy="635"/>
            </a:xfrm>
            <a:custGeom>
              <a:avLst/>
              <a:gdLst/>
              <a:ahLst/>
              <a:cxnLst/>
              <a:rect l="l" t="t" r="r" b="b"/>
              <a:pathLst>
                <a:path w="1269" h="635">
                  <a:moveTo>
                    <a:pt x="0" y="165"/>
                  </a:moveTo>
                  <a:lnTo>
                    <a:pt x="254" y="0"/>
                  </a:lnTo>
                  <a:lnTo>
                    <a:pt x="457" y="0"/>
                  </a:lnTo>
                  <a:lnTo>
                    <a:pt x="673" y="63"/>
                  </a:lnTo>
                </a:path>
              </a:pathLst>
            </a:custGeom>
            <a:ln w="3175">
              <a:solidFill>
                <a:srgbClr val="565658"/>
              </a:solidFill>
            </a:ln>
          </p:spPr>
          <p:txBody>
            <a:bodyPr wrap="square" lIns="0" tIns="0" rIns="0" bIns="0" rtlCol="0"/>
            <a:lstStyle/>
            <a:p/>
          </p:txBody>
        </p:sp>
        <p:sp>
          <p:nvSpPr>
            <p:cNvPr id="1787" name="object 1787" descr=""/>
            <p:cNvSpPr/>
            <p:nvPr/>
          </p:nvSpPr>
          <p:spPr>
            <a:xfrm>
              <a:off x="2463387" y="2736254"/>
              <a:ext cx="5715" cy="3810"/>
            </a:xfrm>
            <a:custGeom>
              <a:avLst/>
              <a:gdLst/>
              <a:ahLst/>
              <a:cxnLst/>
              <a:rect l="l" t="t" r="r" b="b"/>
              <a:pathLst>
                <a:path w="5714" h="3810">
                  <a:moveTo>
                    <a:pt x="0" y="0"/>
                  </a:moveTo>
                  <a:lnTo>
                    <a:pt x="2819" y="1892"/>
                  </a:lnTo>
                  <a:lnTo>
                    <a:pt x="5638" y="3810"/>
                  </a:lnTo>
                </a:path>
              </a:pathLst>
            </a:custGeom>
            <a:ln w="3175">
              <a:solidFill>
                <a:srgbClr val="565658"/>
              </a:solidFill>
            </a:ln>
          </p:spPr>
          <p:txBody>
            <a:bodyPr wrap="square" lIns="0" tIns="0" rIns="0" bIns="0" rtlCol="0"/>
            <a:lstStyle/>
            <a:p/>
          </p:txBody>
        </p:sp>
        <p:sp>
          <p:nvSpPr>
            <p:cNvPr id="1788" name="object 1788" descr=""/>
            <p:cNvSpPr/>
            <p:nvPr/>
          </p:nvSpPr>
          <p:spPr>
            <a:xfrm>
              <a:off x="2473020" y="2727560"/>
              <a:ext cx="635" cy="635"/>
            </a:xfrm>
            <a:custGeom>
              <a:avLst/>
              <a:gdLst/>
              <a:ahLst/>
              <a:cxnLst/>
              <a:rect l="l" t="t" r="r" b="b"/>
              <a:pathLst>
                <a:path w="635" h="635">
                  <a:moveTo>
                    <a:pt x="431" y="0"/>
                  </a:moveTo>
                  <a:lnTo>
                    <a:pt x="380" y="215"/>
                  </a:lnTo>
                  <a:lnTo>
                    <a:pt x="266" y="355"/>
                  </a:lnTo>
                  <a:lnTo>
                    <a:pt x="126" y="457"/>
                  </a:lnTo>
                  <a:lnTo>
                    <a:pt x="0" y="495"/>
                  </a:lnTo>
                </a:path>
              </a:pathLst>
            </a:custGeom>
            <a:ln w="3175">
              <a:solidFill>
                <a:srgbClr val="565658"/>
              </a:solidFill>
            </a:ln>
          </p:spPr>
          <p:txBody>
            <a:bodyPr wrap="square" lIns="0" tIns="0" rIns="0" bIns="0" rtlCol="0"/>
            <a:lstStyle/>
            <a:p/>
          </p:txBody>
        </p:sp>
        <p:sp>
          <p:nvSpPr>
            <p:cNvPr id="1789" name="object 1789" descr=""/>
            <p:cNvSpPr/>
            <p:nvPr/>
          </p:nvSpPr>
          <p:spPr>
            <a:xfrm>
              <a:off x="2469029" y="2740068"/>
              <a:ext cx="635" cy="635"/>
            </a:xfrm>
            <a:custGeom>
              <a:avLst/>
              <a:gdLst/>
              <a:ahLst/>
              <a:cxnLst/>
              <a:rect l="l" t="t" r="r" b="b"/>
              <a:pathLst>
                <a:path w="635" h="635">
                  <a:moveTo>
                    <a:pt x="0" y="0"/>
                  </a:moveTo>
                  <a:lnTo>
                    <a:pt x="139" y="266"/>
                  </a:lnTo>
                  <a:lnTo>
                    <a:pt x="127" y="431"/>
                  </a:lnTo>
                  <a:lnTo>
                    <a:pt x="63" y="635"/>
                  </a:lnTo>
                </a:path>
              </a:pathLst>
            </a:custGeom>
            <a:ln w="3175">
              <a:solidFill>
                <a:srgbClr val="565658"/>
              </a:solidFill>
            </a:ln>
          </p:spPr>
          <p:txBody>
            <a:bodyPr wrap="square" lIns="0" tIns="0" rIns="0" bIns="0" rtlCol="0"/>
            <a:lstStyle/>
            <a:p/>
          </p:txBody>
        </p:sp>
        <p:sp>
          <p:nvSpPr>
            <p:cNvPr id="1790" name="object 1790" descr=""/>
            <p:cNvSpPr/>
            <p:nvPr/>
          </p:nvSpPr>
          <p:spPr>
            <a:xfrm>
              <a:off x="2466401" y="2727574"/>
              <a:ext cx="6985" cy="635"/>
            </a:xfrm>
            <a:custGeom>
              <a:avLst/>
              <a:gdLst/>
              <a:ahLst/>
              <a:cxnLst/>
              <a:rect l="l" t="t" r="r" b="b"/>
              <a:pathLst>
                <a:path w="6985" h="635">
                  <a:moveTo>
                    <a:pt x="6604" y="482"/>
                  </a:moveTo>
                  <a:lnTo>
                    <a:pt x="0" y="0"/>
                  </a:lnTo>
                </a:path>
              </a:pathLst>
            </a:custGeom>
            <a:ln w="3175">
              <a:solidFill>
                <a:srgbClr val="565658"/>
              </a:solidFill>
            </a:ln>
          </p:spPr>
          <p:txBody>
            <a:bodyPr wrap="square" lIns="0" tIns="0" rIns="0" bIns="0" rtlCol="0"/>
            <a:lstStyle/>
            <a:p/>
          </p:txBody>
        </p:sp>
        <p:sp>
          <p:nvSpPr>
            <p:cNvPr id="1791" name="object 1791" descr=""/>
            <p:cNvSpPr/>
            <p:nvPr/>
          </p:nvSpPr>
          <p:spPr>
            <a:xfrm>
              <a:off x="2410772" y="2612597"/>
              <a:ext cx="51435" cy="39370"/>
            </a:xfrm>
            <a:custGeom>
              <a:avLst/>
              <a:gdLst/>
              <a:ahLst/>
              <a:cxnLst/>
              <a:rect l="l" t="t" r="r" b="b"/>
              <a:pathLst>
                <a:path w="51435" h="39369">
                  <a:moveTo>
                    <a:pt x="152" y="0"/>
                  </a:moveTo>
                  <a:lnTo>
                    <a:pt x="0" y="317"/>
                  </a:lnTo>
                </a:path>
                <a:path w="51435" h="39369">
                  <a:moveTo>
                    <a:pt x="152" y="0"/>
                  </a:moveTo>
                  <a:lnTo>
                    <a:pt x="33464" y="18694"/>
                  </a:lnTo>
                  <a:lnTo>
                    <a:pt x="43256" y="28524"/>
                  </a:lnTo>
                  <a:lnTo>
                    <a:pt x="51028" y="38925"/>
                  </a:lnTo>
                </a:path>
              </a:pathLst>
            </a:custGeom>
            <a:ln w="3175">
              <a:solidFill>
                <a:srgbClr val="565658"/>
              </a:solidFill>
            </a:ln>
          </p:spPr>
          <p:txBody>
            <a:bodyPr wrap="square" lIns="0" tIns="0" rIns="0" bIns="0" rtlCol="0"/>
            <a:lstStyle/>
            <a:p/>
          </p:txBody>
        </p:sp>
        <p:sp>
          <p:nvSpPr>
            <p:cNvPr id="1792" name="object 1792" descr=""/>
            <p:cNvSpPr/>
            <p:nvPr/>
          </p:nvSpPr>
          <p:spPr>
            <a:xfrm>
              <a:off x="2461507" y="2651770"/>
              <a:ext cx="635" cy="1270"/>
            </a:xfrm>
            <a:custGeom>
              <a:avLst/>
              <a:gdLst/>
              <a:ahLst/>
              <a:cxnLst/>
              <a:rect l="l" t="t" r="r" b="b"/>
              <a:pathLst>
                <a:path w="635" h="1269">
                  <a:moveTo>
                    <a:pt x="0" y="0"/>
                  </a:moveTo>
                  <a:lnTo>
                    <a:pt x="127" y="177"/>
                  </a:lnTo>
                  <a:lnTo>
                    <a:pt x="165" y="355"/>
                  </a:lnTo>
                  <a:lnTo>
                    <a:pt x="152" y="533"/>
                  </a:lnTo>
                </a:path>
              </a:pathLst>
            </a:custGeom>
            <a:ln w="3175">
              <a:solidFill>
                <a:srgbClr val="565658"/>
              </a:solidFill>
            </a:ln>
          </p:spPr>
          <p:txBody>
            <a:bodyPr wrap="square" lIns="0" tIns="0" rIns="0" bIns="0" rtlCol="0"/>
            <a:lstStyle/>
            <a:p/>
          </p:txBody>
        </p:sp>
        <p:sp>
          <p:nvSpPr>
            <p:cNvPr id="1793" name="object 1793" descr=""/>
            <p:cNvSpPr/>
            <p:nvPr/>
          </p:nvSpPr>
          <p:spPr>
            <a:xfrm>
              <a:off x="2473452" y="2727560"/>
              <a:ext cx="635" cy="635"/>
            </a:xfrm>
            <a:custGeom>
              <a:avLst/>
              <a:gdLst/>
              <a:ahLst/>
              <a:cxnLst/>
              <a:rect l="l" t="t" r="r" b="b"/>
              <a:pathLst>
                <a:path w="635" h="635">
                  <a:moveTo>
                    <a:pt x="0" y="0"/>
                  </a:moveTo>
                  <a:lnTo>
                    <a:pt x="266" y="50"/>
                  </a:lnTo>
                </a:path>
              </a:pathLst>
            </a:custGeom>
            <a:ln w="3175">
              <a:solidFill>
                <a:srgbClr val="565658"/>
              </a:solidFill>
            </a:ln>
          </p:spPr>
          <p:txBody>
            <a:bodyPr wrap="square" lIns="0" tIns="0" rIns="0" bIns="0" rtlCol="0"/>
            <a:lstStyle/>
            <a:p/>
          </p:txBody>
        </p:sp>
        <p:sp>
          <p:nvSpPr>
            <p:cNvPr id="1794" name="object 1794" descr=""/>
            <p:cNvSpPr/>
            <p:nvPr/>
          </p:nvSpPr>
          <p:spPr>
            <a:xfrm>
              <a:off x="2456801" y="2652420"/>
              <a:ext cx="5080" cy="5080"/>
            </a:xfrm>
            <a:custGeom>
              <a:avLst/>
              <a:gdLst/>
              <a:ahLst/>
              <a:cxnLst/>
              <a:rect l="l" t="t" r="r" b="b"/>
              <a:pathLst>
                <a:path w="5080" h="5080">
                  <a:moveTo>
                    <a:pt x="4787" y="0"/>
                  </a:moveTo>
                  <a:lnTo>
                    <a:pt x="2387" y="2286"/>
                  </a:lnTo>
                  <a:lnTo>
                    <a:pt x="0" y="4584"/>
                  </a:lnTo>
                </a:path>
              </a:pathLst>
            </a:custGeom>
            <a:ln w="3175">
              <a:solidFill>
                <a:srgbClr val="565658"/>
              </a:solidFill>
            </a:ln>
          </p:spPr>
          <p:txBody>
            <a:bodyPr wrap="square" lIns="0" tIns="0" rIns="0" bIns="0" rtlCol="0"/>
            <a:lstStyle/>
            <a:p/>
          </p:txBody>
        </p:sp>
        <p:sp>
          <p:nvSpPr>
            <p:cNvPr id="1795" name="object 1795" descr=""/>
            <p:cNvSpPr/>
            <p:nvPr/>
          </p:nvSpPr>
          <p:spPr>
            <a:xfrm>
              <a:off x="2468148" y="2663775"/>
              <a:ext cx="635" cy="635"/>
            </a:xfrm>
            <a:custGeom>
              <a:avLst/>
              <a:gdLst/>
              <a:ahLst/>
              <a:cxnLst/>
              <a:rect l="l" t="t" r="r" b="b"/>
              <a:pathLst>
                <a:path w="635" h="635">
                  <a:moveTo>
                    <a:pt x="342" y="0"/>
                  </a:moveTo>
                  <a:lnTo>
                    <a:pt x="88" y="76"/>
                  </a:lnTo>
                </a:path>
              </a:pathLst>
            </a:custGeom>
            <a:ln w="3175">
              <a:solidFill>
                <a:srgbClr val="565658"/>
              </a:solidFill>
            </a:ln>
          </p:spPr>
          <p:txBody>
            <a:bodyPr wrap="square" lIns="0" tIns="0" rIns="0" bIns="0" rtlCol="0"/>
            <a:lstStyle/>
            <a:p/>
          </p:txBody>
        </p:sp>
        <p:sp>
          <p:nvSpPr>
            <p:cNvPr id="1796" name="object 1796" descr=""/>
            <p:cNvSpPr/>
            <p:nvPr/>
          </p:nvSpPr>
          <p:spPr>
            <a:xfrm>
              <a:off x="2461197" y="2663483"/>
              <a:ext cx="6985" cy="1905"/>
            </a:xfrm>
            <a:custGeom>
              <a:avLst/>
              <a:gdLst/>
              <a:ahLst/>
              <a:cxnLst/>
              <a:rect l="l" t="t" r="r" b="b"/>
              <a:pathLst>
                <a:path w="6985" h="1905">
                  <a:moveTo>
                    <a:pt x="0" y="1574"/>
                  </a:moveTo>
                  <a:lnTo>
                    <a:pt x="3187" y="800"/>
                  </a:lnTo>
                  <a:lnTo>
                    <a:pt x="6413" y="0"/>
                  </a:lnTo>
                </a:path>
              </a:pathLst>
            </a:custGeom>
            <a:ln w="3175">
              <a:solidFill>
                <a:srgbClr val="565658"/>
              </a:solidFill>
            </a:ln>
          </p:spPr>
          <p:txBody>
            <a:bodyPr wrap="square" lIns="0" tIns="0" rIns="0" bIns="0" rtlCol="0"/>
            <a:lstStyle/>
            <a:p/>
          </p:txBody>
        </p:sp>
        <p:sp>
          <p:nvSpPr>
            <p:cNvPr id="1797" name="object 1797" descr=""/>
            <p:cNvSpPr/>
            <p:nvPr/>
          </p:nvSpPr>
          <p:spPr>
            <a:xfrm>
              <a:off x="2468491" y="2663775"/>
              <a:ext cx="8890" cy="64135"/>
            </a:xfrm>
            <a:custGeom>
              <a:avLst/>
              <a:gdLst/>
              <a:ahLst/>
              <a:cxnLst/>
              <a:rect l="l" t="t" r="r" b="b"/>
              <a:pathLst>
                <a:path w="8889" h="64135">
                  <a:moveTo>
                    <a:pt x="0" y="0"/>
                  </a:moveTo>
                  <a:lnTo>
                    <a:pt x="8470" y="35902"/>
                  </a:lnTo>
                  <a:lnTo>
                    <a:pt x="8420" y="43865"/>
                  </a:lnTo>
                  <a:lnTo>
                    <a:pt x="8001" y="49288"/>
                  </a:lnTo>
                  <a:lnTo>
                    <a:pt x="7797" y="51104"/>
                  </a:lnTo>
                  <a:lnTo>
                    <a:pt x="5308" y="63842"/>
                  </a:lnTo>
                </a:path>
              </a:pathLst>
            </a:custGeom>
            <a:ln w="3175">
              <a:solidFill>
                <a:srgbClr val="565658"/>
              </a:solidFill>
            </a:ln>
          </p:spPr>
          <p:txBody>
            <a:bodyPr wrap="square" lIns="0" tIns="0" rIns="0" bIns="0" rtlCol="0"/>
            <a:lstStyle/>
            <a:p/>
          </p:txBody>
        </p:sp>
        <p:sp>
          <p:nvSpPr>
            <p:cNvPr id="1798" name="object 1798" descr=""/>
            <p:cNvSpPr/>
            <p:nvPr/>
          </p:nvSpPr>
          <p:spPr>
            <a:xfrm>
              <a:off x="2467616" y="2663483"/>
              <a:ext cx="635" cy="635"/>
            </a:xfrm>
            <a:custGeom>
              <a:avLst/>
              <a:gdLst/>
              <a:ahLst/>
              <a:cxnLst/>
              <a:rect l="l" t="t" r="r" b="b"/>
              <a:pathLst>
                <a:path w="635" h="635">
                  <a:moveTo>
                    <a:pt x="0" y="0"/>
                  </a:moveTo>
                  <a:lnTo>
                    <a:pt x="165" y="0"/>
                  </a:lnTo>
                  <a:lnTo>
                    <a:pt x="304" y="76"/>
                  </a:lnTo>
                  <a:lnTo>
                    <a:pt x="419" y="228"/>
                  </a:lnTo>
                  <a:lnTo>
                    <a:pt x="520" y="419"/>
                  </a:lnTo>
                </a:path>
              </a:pathLst>
            </a:custGeom>
            <a:ln w="3175">
              <a:solidFill>
                <a:srgbClr val="565658"/>
              </a:solidFill>
            </a:ln>
          </p:spPr>
          <p:txBody>
            <a:bodyPr wrap="square" lIns="0" tIns="0" rIns="0" bIns="0" rtlCol="0"/>
            <a:lstStyle/>
            <a:p/>
          </p:txBody>
        </p:sp>
        <p:sp>
          <p:nvSpPr>
            <p:cNvPr id="1799" name="object 1799" descr=""/>
            <p:cNvSpPr/>
            <p:nvPr/>
          </p:nvSpPr>
          <p:spPr>
            <a:xfrm>
              <a:off x="2448777" y="2802929"/>
              <a:ext cx="635" cy="635"/>
            </a:xfrm>
            <a:custGeom>
              <a:avLst/>
              <a:gdLst/>
              <a:ahLst/>
              <a:cxnLst/>
              <a:rect l="l" t="t" r="r" b="b"/>
              <a:pathLst>
                <a:path w="635" h="635">
                  <a:moveTo>
                    <a:pt x="266" y="0"/>
                  </a:moveTo>
                  <a:lnTo>
                    <a:pt x="241" y="228"/>
                  </a:lnTo>
                  <a:lnTo>
                    <a:pt x="126" y="368"/>
                  </a:lnTo>
                  <a:lnTo>
                    <a:pt x="0" y="444"/>
                  </a:lnTo>
                </a:path>
              </a:pathLst>
            </a:custGeom>
            <a:ln w="3175">
              <a:solidFill>
                <a:srgbClr val="565658"/>
              </a:solidFill>
            </a:ln>
          </p:spPr>
          <p:txBody>
            <a:bodyPr wrap="square" lIns="0" tIns="0" rIns="0" bIns="0" rtlCol="0"/>
            <a:lstStyle/>
            <a:p/>
          </p:txBody>
        </p:sp>
        <p:sp>
          <p:nvSpPr>
            <p:cNvPr id="1800" name="object 1800" descr=""/>
            <p:cNvSpPr/>
            <p:nvPr/>
          </p:nvSpPr>
          <p:spPr>
            <a:xfrm>
              <a:off x="2397351" y="2609326"/>
              <a:ext cx="635" cy="635"/>
            </a:xfrm>
            <a:custGeom>
              <a:avLst/>
              <a:gdLst/>
              <a:ahLst/>
              <a:cxnLst/>
              <a:rect l="l" t="t" r="r" b="b"/>
              <a:pathLst>
                <a:path w="635" h="635">
                  <a:moveTo>
                    <a:pt x="0" y="355"/>
                  </a:moveTo>
                  <a:lnTo>
                    <a:pt x="12" y="101"/>
                  </a:lnTo>
                </a:path>
              </a:pathLst>
            </a:custGeom>
            <a:ln w="3175">
              <a:solidFill>
                <a:srgbClr val="565658"/>
              </a:solidFill>
            </a:ln>
          </p:spPr>
          <p:txBody>
            <a:bodyPr wrap="square" lIns="0" tIns="0" rIns="0" bIns="0" rtlCol="0"/>
            <a:lstStyle/>
            <a:p/>
          </p:txBody>
        </p:sp>
        <p:sp>
          <p:nvSpPr>
            <p:cNvPr id="1801" name="object 1801" descr=""/>
            <p:cNvSpPr/>
            <p:nvPr/>
          </p:nvSpPr>
          <p:spPr>
            <a:xfrm>
              <a:off x="2441773" y="2803376"/>
              <a:ext cx="7620" cy="1905"/>
            </a:xfrm>
            <a:custGeom>
              <a:avLst/>
              <a:gdLst/>
              <a:ahLst/>
              <a:cxnLst/>
              <a:rect l="l" t="t" r="r" b="b"/>
              <a:pathLst>
                <a:path w="7619" h="1905">
                  <a:moveTo>
                    <a:pt x="7010" y="0"/>
                  </a:moveTo>
                  <a:lnTo>
                    <a:pt x="3517" y="698"/>
                  </a:lnTo>
                  <a:lnTo>
                    <a:pt x="0" y="1371"/>
                  </a:lnTo>
                </a:path>
              </a:pathLst>
            </a:custGeom>
            <a:ln w="3175">
              <a:solidFill>
                <a:srgbClr val="565658"/>
              </a:solidFill>
            </a:ln>
          </p:spPr>
          <p:txBody>
            <a:bodyPr wrap="square" lIns="0" tIns="0" rIns="0" bIns="0" rtlCol="0"/>
            <a:lstStyle/>
            <a:p/>
          </p:txBody>
        </p:sp>
        <p:sp>
          <p:nvSpPr>
            <p:cNvPr id="1802" name="object 1802" descr=""/>
            <p:cNvSpPr/>
            <p:nvPr/>
          </p:nvSpPr>
          <p:spPr>
            <a:xfrm>
              <a:off x="2325343" y="2608242"/>
              <a:ext cx="72390" cy="19050"/>
            </a:xfrm>
            <a:custGeom>
              <a:avLst/>
              <a:gdLst/>
              <a:ahLst/>
              <a:cxnLst/>
              <a:rect l="l" t="t" r="r" b="b"/>
              <a:pathLst>
                <a:path w="72389" h="19050">
                  <a:moveTo>
                    <a:pt x="0" y="18554"/>
                  </a:moveTo>
                  <a:lnTo>
                    <a:pt x="152" y="18808"/>
                  </a:lnTo>
                </a:path>
                <a:path w="72389" h="19050">
                  <a:moveTo>
                    <a:pt x="0" y="18554"/>
                  </a:moveTo>
                  <a:lnTo>
                    <a:pt x="38646" y="1562"/>
                  </a:lnTo>
                  <a:lnTo>
                    <a:pt x="62090" y="0"/>
                  </a:lnTo>
                  <a:lnTo>
                    <a:pt x="67170" y="419"/>
                  </a:lnTo>
                  <a:lnTo>
                    <a:pt x="72021" y="1092"/>
                  </a:lnTo>
                </a:path>
              </a:pathLst>
            </a:custGeom>
            <a:ln w="3175">
              <a:solidFill>
                <a:srgbClr val="565658"/>
              </a:solidFill>
            </a:ln>
          </p:spPr>
          <p:txBody>
            <a:bodyPr wrap="square" lIns="0" tIns="0" rIns="0" bIns="0" rtlCol="0"/>
            <a:lstStyle/>
            <a:p/>
          </p:txBody>
        </p:sp>
        <p:sp>
          <p:nvSpPr>
            <p:cNvPr id="1803" name="object 1803" descr=""/>
            <p:cNvSpPr/>
            <p:nvPr/>
          </p:nvSpPr>
          <p:spPr>
            <a:xfrm>
              <a:off x="2266233" y="2806232"/>
              <a:ext cx="635" cy="635"/>
            </a:xfrm>
            <a:custGeom>
              <a:avLst/>
              <a:gdLst/>
              <a:ahLst/>
              <a:cxnLst/>
              <a:rect l="l" t="t" r="r" b="b"/>
              <a:pathLst>
                <a:path w="635" h="635">
                  <a:moveTo>
                    <a:pt x="0" y="596"/>
                  </a:moveTo>
                  <a:lnTo>
                    <a:pt x="38" y="355"/>
                  </a:lnTo>
                  <a:lnTo>
                    <a:pt x="127" y="177"/>
                  </a:lnTo>
                  <a:lnTo>
                    <a:pt x="266" y="50"/>
                  </a:lnTo>
                  <a:lnTo>
                    <a:pt x="431" y="0"/>
                  </a:lnTo>
                </a:path>
              </a:pathLst>
            </a:custGeom>
            <a:ln w="3175">
              <a:solidFill>
                <a:srgbClr val="565658"/>
              </a:solidFill>
            </a:ln>
          </p:spPr>
          <p:txBody>
            <a:bodyPr wrap="square" lIns="0" tIns="0" rIns="0" bIns="0" rtlCol="0"/>
            <a:lstStyle/>
            <a:p/>
          </p:txBody>
        </p:sp>
        <p:sp>
          <p:nvSpPr>
            <p:cNvPr id="1804" name="object 1804" descr=""/>
            <p:cNvSpPr/>
            <p:nvPr/>
          </p:nvSpPr>
          <p:spPr>
            <a:xfrm>
              <a:off x="2270024" y="2793746"/>
              <a:ext cx="6350" cy="3810"/>
            </a:xfrm>
            <a:custGeom>
              <a:avLst/>
              <a:gdLst/>
              <a:ahLst/>
              <a:cxnLst/>
              <a:rect l="l" t="t" r="r" b="b"/>
              <a:pathLst>
                <a:path w="6350" h="3810">
                  <a:moveTo>
                    <a:pt x="6248" y="3657"/>
                  </a:moveTo>
                  <a:lnTo>
                    <a:pt x="3073" y="1816"/>
                  </a:lnTo>
                  <a:lnTo>
                    <a:pt x="0" y="0"/>
                  </a:lnTo>
                </a:path>
              </a:pathLst>
            </a:custGeom>
            <a:ln w="3175">
              <a:solidFill>
                <a:srgbClr val="565658"/>
              </a:solidFill>
            </a:ln>
          </p:spPr>
          <p:txBody>
            <a:bodyPr wrap="square" lIns="0" tIns="0" rIns="0" bIns="0" rtlCol="0"/>
            <a:lstStyle/>
            <a:p/>
          </p:txBody>
        </p:sp>
        <p:sp>
          <p:nvSpPr>
            <p:cNvPr id="1805" name="object 1805" descr=""/>
            <p:cNvSpPr/>
            <p:nvPr/>
          </p:nvSpPr>
          <p:spPr>
            <a:xfrm>
              <a:off x="2266668" y="2806235"/>
              <a:ext cx="7620" cy="635"/>
            </a:xfrm>
            <a:custGeom>
              <a:avLst/>
              <a:gdLst/>
              <a:ahLst/>
              <a:cxnLst/>
              <a:rect l="l" t="t" r="r" b="b"/>
              <a:pathLst>
                <a:path w="7619" h="635">
                  <a:moveTo>
                    <a:pt x="0" y="0"/>
                  </a:moveTo>
                  <a:lnTo>
                    <a:pt x="3543" y="12"/>
                  </a:lnTo>
                  <a:lnTo>
                    <a:pt x="7175" y="25"/>
                  </a:lnTo>
                </a:path>
              </a:pathLst>
            </a:custGeom>
            <a:ln w="3175">
              <a:solidFill>
                <a:srgbClr val="565658"/>
              </a:solidFill>
            </a:ln>
          </p:spPr>
          <p:txBody>
            <a:bodyPr wrap="square" lIns="0" tIns="0" rIns="0" bIns="0" rtlCol="0"/>
            <a:lstStyle/>
            <a:p/>
          </p:txBody>
        </p:sp>
        <p:sp>
          <p:nvSpPr>
            <p:cNvPr id="1806" name="object 1806" descr=""/>
            <p:cNvSpPr/>
            <p:nvPr/>
          </p:nvSpPr>
          <p:spPr>
            <a:xfrm>
              <a:off x="2441168" y="2813923"/>
              <a:ext cx="6985" cy="2540"/>
            </a:xfrm>
            <a:custGeom>
              <a:avLst/>
              <a:gdLst/>
              <a:ahLst/>
              <a:cxnLst/>
              <a:rect l="l" t="t" r="r" b="b"/>
              <a:pathLst>
                <a:path w="6985" h="2539">
                  <a:moveTo>
                    <a:pt x="0" y="0"/>
                  </a:moveTo>
                  <a:lnTo>
                    <a:pt x="3365" y="1168"/>
                  </a:lnTo>
                  <a:lnTo>
                    <a:pt x="6731" y="2286"/>
                  </a:lnTo>
                </a:path>
              </a:pathLst>
            </a:custGeom>
            <a:ln w="3175">
              <a:solidFill>
                <a:srgbClr val="565658"/>
              </a:solidFill>
            </a:ln>
          </p:spPr>
          <p:txBody>
            <a:bodyPr wrap="square" lIns="0" tIns="0" rIns="0" bIns="0" rtlCol="0"/>
            <a:lstStyle/>
            <a:p/>
          </p:txBody>
        </p:sp>
        <p:sp>
          <p:nvSpPr>
            <p:cNvPr id="1807" name="object 1807" descr=""/>
            <p:cNvSpPr/>
            <p:nvPr/>
          </p:nvSpPr>
          <p:spPr>
            <a:xfrm>
              <a:off x="2269863" y="2793211"/>
              <a:ext cx="635" cy="635"/>
            </a:xfrm>
            <a:custGeom>
              <a:avLst/>
              <a:gdLst/>
              <a:ahLst/>
              <a:cxnLst/>
              <a:rect l="l" t="t" r="r" b="b"/>
              <a:pathLst>
                <a:path w="635" h="635">
                  <a:moveTo>
                    <a:pt x="165" y="546"/>
                  </a:moveTo>
                  <a:lnTo>
                    <a:pt x="50" y="419"/>
                  </a:lnTo>
                  <a:lnTo>
                    <a:pt x="0" y="228"/>
                  </a:lnTo>
                  <a:lnTo>
                    <a:pt x="38" y="0"/>
                  </a:lnTo>
                </a:path>
              </a:pathLst>
            </a:custGeom>
            <a:ln w="3175">
              <a:solidFill>
                <a:srgbClr val="565658"/>
              </a:solidFill>
            </a:ln>
          </p:spPr>
          <p:txBody>
            <a:bodyPr wrap="square" lIns="0" tIns="0" rIns="0" bIns="0" rtlCol="0"/>
            <a:lstStyle/>
            <a:p/>
          </p:txBody>
        </p:sp>
        <p:sp>
          <p:nvSpPr>
            <p:cNvPr id="1808" name="object 1808" descr=""/>
            <p:cNvSpPr/>
            <p:nvPr/>
          </p:nvSpPr>
          <p:spPr>
            <a:xfrm>
              <a:off x="2447897" y="2816218"/>
              <a:ext cx="635" cy="1270"/>
            </a:xfrm>
            <a:custGeom>
              <a:avLst/>
              <a:gdLst/>
              <a:ahLst/>
              <a:cxnLst/>
              <a:rect l="l" t="t" r="r" b="b"/>
              <a:pathLst>
                <a:path w="635" h="1269">
                  <a:moveTo>
                    <a:pt x="0" y="0"/>
                  </a:moveTo>
                  <a:lnTo>
                    <a:pt x="139" y="101"/>
                  </a:lnTo>
                  <a:lnTo>
                    <a:pt x="241" y="266"/>
                  </a:lnTo>
                  <a:lnTo>
                    <a:pt x="254" y="482"/>
                  </a:lnTo>
                  <a:lnTo>
                    <a:pt x="215" y="711"/>
                  </a:lnTo>
                </a:path>
              </a:pathLst>
            </a:custGeom>
            <a:ln w="3175">
              <a:solidFill>
                <a:srgbClr val="565658"/>
              </a:solidFill>
            </a:ln>
          </p:spPr>
          <p:txBody>
            <a:bodyPr wrap="square" lIns="0" tIns="0" rIns="0" bIns="0" rtlCol="0"/>
            <a:lstStyle/>
            <a:p/>
          </p:txBody>
        </p:sp>
        <p:sp>
          <p:nvSpPr>
            <p:cNvPr id="1809" name="object 1809" descr=""/>
            <p:cNvSpPr/>
            <p:nvPr/>
          </p:nvSpPr>
          <p:spPr>
            <a:xfrm>
              <a:off x="2288369" y="2686619"/>
              <a:ext cx="635" cy="635"/>
            </a:xfrm>
            <a:custGeom>
              <a:avLst/>
              <a:gdLst/>
              <a:ahLst/>
              <a:cxnLst/>
              <a:rect l="l" t="t" r="r" b="b"/>
              <a:pathLst>
                <a:path w="635" h="635">
                  <a:moveTo>
                    <a:pt x="317" y="63"/>
                  </a:moveTo>
                  <a:lnTo>
                    <a:pt x="76" y="12"/>
                  </a:lnTo>
                  <a:lnTo>
                    <a:pt x="0" y="0"/>
                  </a:lnTo>
                </a:path>
              </a:pathLst>
            </a:custGeom>
            <a:ln w="3175">
              <a:solidFill>
                <a:srgbClr val="565658"/>
              </a:solidFill>
            </a:ln>
          </p:spPr>
          <p:txBody>
            <a:bodyPr wrap="square" lIns="0" tIns="0" rIns="0" bIns="0" rtlCol="0"/>
            <a:lstStyle/>
            <a:p/>
          </p:txBody>
        </p:sp>
        <p:sp>
          <p:nvSpPr>
            <p:cNvPr id="1810" name="object 1810" descr=""/>
            <p:cNvSpPr/>
            <p:nvPr/>
          </p:nvSpPr>
          <p:spPr>
            <a:xfrm>
              <a:off x="2454704" y="2780286"/>
              <a:ext cx="635" cy="635"/>
            </a:xfrm>
            <a:custGeom>
              <a:avLst/>
              <a:gdLst/>
              <a:ahLst/>
              <a:cxnLst/>
              <a:rect l="l" t="t" r="r" b="b"/>
              <a:pathLst>
                <a:path w="635" h="635">
                  <a:moveTo>
                    <a:pt x="304" y="114"/>
                  </a:moveTo>
                  <a:lnTo>
                    <a:pt x="203" y="88"/>
                  </a:lnTo>
                  <a:lnTo>
                    <a:pt x="0" y="0"/>
                  </a:lnTo>
                </a:path>
              </a:pathLst>
            </a:custGeom>
            <a:ln w="3175">
              <a:solidFill>
                <a:srgbClr val="565658"/>
              </a:solidFill>
            </a:ln>
          </p:spPr>
          <p:txBody>
            <a:bodyPr wrap="square" lIns="0" tIns="0" rIns="0" bIns="0" rtlCol="0"/>
            <a:lstStyle/>
            <a:p/>
          </p:txBody>
        </p:sp>
        <p:sp>
          <p:nvSpPr>
            <p:cNvPr id="1811" name="object 1811" descr=""/>
            <p:cNvSpPr/>
            <p:nvPr/>
          </p:nvSpPr>
          <p:spPr>
            <a:xfrm>
              <a:off x="2288371" y="2635896"/>
              <a:ext cx="26670" cy="50800"/>
            </a:xfrm>
            <a:custGeom>
              <a:avLst/>
              <a:gdLst/>
              <a:ahLst/>
              <a:cxnLst/>
              <a:rect l="l" t="t" r="r" b="b"/>
              <a:pathLst>
                <a:path w="26669" h="50800">
                  <a:moveTo>
                    <a:pt x="0" y="50723"/>
                  </a:moveTo>
                  <a:lnTo>
                    <a:pt x="15773" y="12649"/>
                  </a:lnTo>
                  <a:lnTo>
                    <a:pt x="25857" y="558"/>
                  </a:lnTo>
                  <a:lnTo>
                    <a:pt x="26403" y="0"/>
                  </a:lnTo>
                </a:path>
              </a:pathLst>
            </a:custGeom>
            <a:ln w="3175">
              <a:solidFill>
                <a:srgbClr val="565658"/>
              </a:solidFill>
            </a:ln>
          </p:spPr>
          <p:txBody>
            <a:bodyPr wrap="square" lIns="0" tIns="0" rIns="0" bIns="0" rtlCol="0"/>
            <a:lstStyle/>
            <a:p/>
          </p:txBody>
        </p:sp>
        <p:sp>
          <p:nvSpPr>
            <p:cNvPr id="1812" name="object 1812" descr=""/>
            <p:cNvSpPr/>
            <p:nvPr/>
          </p:nvSpPr>
          <p:spPr>
            <a:xfrm>
              <a:off x="2449433" y="2780401"/>
              <a:ext cx="5715" cy="22860"/>
            </a:xfrm>
            <a:custGeom>
              <a:avLst/>
              <a:gdLst/>
              <a:ahLst/>
              <a:cxnLst/>
              <a:rect l="l" t="t" r="r" b="b"/>
              <a:pathLst>
                <a:path w="5714" h="22860">
                  <a:moveTo>
                    <a:pt x="5575" y="0"/>
                  </a:moveTo>
                  <a:lnTo>
                    <a:pt x="2146" y="11277"/>
                  </a:lnTo>
                  <a:lnTo>
                    <a:pt x="0" y="22440"/>
                  </a:lnTo>
                </a:path>
              </a:pathLst>
            </a:custGeom>
            <a:ln w="3175">
              <a:solidFill>
                <a:srgbClr val="565658"/>
              </a:solidFill>
            </a:ln>
          </p:spPr>
          <p:txBody>
            <a:bodyPr wrap="square" lIns="0" tIns="0" rIns="0" bIns="0" rtlCol="0"/>
            <a:lstStyle/>
            <a:p/>
          </p:txBody>
        </p:sp>
        <p:sp>
          <p:nvSpPr>
            <p:cNvPr id="1813" name="object 1813" descr=""/>
            <p:cNvSpPr/>
            <p:nvPr/>
          </p:nvSpPr>
          <p:spPr>
            <a:xfrm>
              <a:off x="2314832" y="2635952"/>
              <a:ext cx="635" cy="635"/>
            </a:xfrm>
            <a:custGeom>
              <a:avLst/>
              <a:gdLst/>
              <a:ahLst/>
              <a:cxnLst/>
              <a:rect l="l" t="t" r="r" b="b"/>
              <a:pathLst>
                <a:path w="635" h="635">
                  <a:moveTo>
                    <a:pt x="215" y="165"/>
                  </a:moveTo>
                  <a:lnTo>
                    <a:pt x="0" y="0"/>
                  </a:lnTo>
                </a:path>
              </a:pathLst>
            </a:custGeom>
            <a:ln w="3175">
              <a:solidFill>
                <a:srgbClr val="565658"/>
              </a:solidFill>
            </a:ln>
          </p:spPr>
          <p:txBody>
            <a:bodyPr wrap="square" lIns="0" tIns="0" rIns="0" bIns="0" rtlCol="0"/>
            <a:lstStyle/>
            <a:p/>
          </p:txBody>
        </p:sp>
        <p:sp>
          <p:nvSpPr>
            <p:cNvPr id="1814" name="object 1814" descr=""/>
            <p:cNvSpPr/>
            <p:nvPr/>
          </p:nvSpPr>
          <p:spPr>
            <a:xfrm>
              <a:off x="2449043" y="2802853"/>
              <a:ext cx="635" cy="635"/>
            </a:xfrm>
            <a:custGeom>
              <a:avLst/>
              <a:gdLst/>
              <a:ahLst/>
              <a:cxnLst/>
              <a:rect l="l" t="t" r="r" b="b"/>
              <a:pathLst>
                <a:path w="635" h="635">
                  <a:moveTo>
                    <a:pt x="0" y="76"/>
                  </a:moveTo>
                  <a:lnTo>
                    <a:pt x="254" y="50"/>
                  </a:lnTo>
                  <a:lnTo>
                    <a:pt x="393" y="0"/>
                  </a:lnTo>
                </a:path>
              </a:pathLst>
            </a:custGeom>
            <a:ln w="3175">
              <a:solidFill>
                <a:srgbClr val="565658"/>
              </a:solidFill>
            </a:ln>
          </p:spPr>
          <p:txBody>
            <a:bodyPr wrap="square" lIns="0" tIns="0" rIns="0" bIns="0" rtlCol="0"/>
            <a:lstStyle/>
            <a:p/>
          </p:txBody>
        </p:sp>
        <p:sp>
          <p:nvSpPr>
            <p:cNvPr id="1815" name="object 1815" descr=""/>
            <p:cNvSpPr/>
            <p:nvPr/>
          </p:nvSpPr>
          <p:spPr>
            <a:xfrm>
              <a:off x="2461507" y="2651516"/>
              <a:ext cx="635" cy="635"/>
            </a:xfrm>
            <a:custGeom>
              <a:avLst/>
              <a:gdLst/>
              <a:ahLst/>
              <a:cxnLst/>
              <a:rect l="l" t="t" r="r" b="b"/>
              <a:pathLst>
                <a:path w="635" h="635">
                  <a:moveTo>
                    <a:pt x="0" y="253"/>
                  </a:moveTo>
                  <a:lnTo>
                    <a:pt x="203" y="101"/>
                  </a:lnTo>
                </a:path>
              </a:pathLst>
            </a:custGeom>
            <a:ln w="3175">
              <a:solidFill>
                <a:srgbClr val="565658"/>
              </a:solidFill>
            </a:ln>
          </p:spPr>
          <p:txBody>
            <a:bodyPr wrap="square" lIns="0" tIns="0" rIns="0" bIns="0" rtlCol="0"/>
            <a:lstStyle/>
            <a:p/>
          </p:txBody>
        </p:sp>
        <p:sp>
          <p:nvSpPr>
            <p:cNvPr id="1816" name="object 1816" descr=""/>
            <p:cNvSpPr/>
            <p:nvPr/>
          </p:nvSpPr>
          <p:spPr>
            <a:xfrm>
              <a:off x="2269618" y="2792899"/>
              <a:ext cx="635" cy="635"/>
            </a:xfrm>
            <a:custGeom>
              <a:avLst/>
              <a:gdLst/>
              <a:ahLst/>
              <a:cxnLst/>
              <a:rect l="l" t="t" r="r" b="b"/>
              <a:pathLst>
                <a:path w="635" h="635">
                  <a:moveTo>
                    <a:pt x="304" y="114"/>
                  </a:moveTo>
                  <a:lnTo>
                    <a:pt x="76" y="50"/>
                  </a:lnTo>
                  <a:lnTo>
                    <a:pt x="0" y="0"/>
                  </a:lnTo>
                </a:path>
              </a:pathLst>
            </a:custGeom>
            <a:ln w="3175">
              <a:solidFill>
                <a:srgbClr val="565658"/>
              </a:solidFill>
            </a:ln>
          </p:spPr>
          <p:txBody>
            <a:bodyPr wrap="square" lIns="0" tIns="0" rIns="0" bIns="0" rtlCol="0"/>
            <a:lstStyle/>
            <a:p/>
          </p:txBody>
        </p:sp>
        <p:sp>
          <p:nvSpPr>
            <p:cNvPr id="1817" name="object 1817" descr=""/>
            <p:cNvSpPr/>
            <p:nvPr/>
          </p:nvSpPr>
          <p:spPr>
            <a:xfrm>
              <a:off x="2461573" y="2652284"/>
              <a:ext cx="635" cy="635"/>
            </a:xfrm>
            <a:custGeom>
              <a:avLst/>
              <a:gdLst/>
              <a:ahLst/>
              <a:cxnLst/>
              <a:rect l="l" t="t" r="r" b="b"/>
              <a:pathLst>
                <a:path w="635" h="635">
                  <a:moveTo>
                    <a:pt x="139" y="0"/>
                  </a:moveTo>
                  <a:lnTo>
                    <a:pt x="0" y="139"/>
                  </a:lnTo>
                </a:path>
              </a:pathLst>
            </a:custGeom>
            <a:ln w="3175">
              <a:solidFill>
                <a:srgbClr val="565658"/>
              </a:solidFill>
            </a:ln>
          </p:spPr>
          <p:txBody>
            <a:bodyPr wrap="square" lIns="0" tIns="0" rIns="0" bIns="0" rtlCol="0"/>
            <a:lstStyle/>
            <a:p/>
          </p:txBody>
        </p:sp>
        <p:sp>
          <p:nvSpPr>
            <p:cNvPr id="1818" name="object 1818" descr=""/>
            <p:cNvSpPr/>
            <p:nvPr/>
          </p:nvSpPr>
          <p:spPr>
            <a:xfrm>
              <a:off x="2269625" y="2779866"/>
              <a:ext cx="2540" cy="13335"/>
            </a:xfrm>
            <a:custGeom>
              <a:avLst/>
              <a:gdLst/>
              <a:ahLst/>
              <a:cxnLst/>
              <a:rect l="l" t="t" r="r" b="b"/>
              <a:pathLst>
                <a:path w="2539" h="13335">
                  <a:moveTo>
                    <a:pt x="0" y="13030"/>
                  </a:moveTo>
                  <a:lnTo>
                    <a:pt x="1143" y="6527"/>
                  </a:lnTo>
                  <a:lnTo>
                    <a:pt x="2298" y="0"/>
                  </a:lnTo>
                </a:path>
              </a:pathLst>
            </a:custGeom>
            <a:ln w="3175">
              <a:solidFill>
                <a:srgbClr val="565658"/>
              </a:solidFill>
            </a:ln>
          </p:spPr>
          <p:txBody>
            <a:bodyPr wrap="square" lIns="0" tIns="0" rIns="0" bIns="0" rtlCol="0"/>
            <a:lstStyle/>
            <a:p/>
          </p:txBody>
        </p:sp>
        <p:sp>
          <p:nvSpPr>
            <p:cNvPr id="1819" name="object 1819" descr=""/>
            <p:cNvSpPr/>
            <p:nvPr/>
          </p:nvSpPr>
          <p:spPr>
            <a:xfrm>
              <a:off x="2410206" y="2612576"/>
              <a:ext cx="1270" cy="635"/>
            </a:xfrm>
            <a:custGeom>
              <a:avLst/>
              <a:gdLst/>
              <a:ahLst/>
              <a:cxnLst/>
              <a:rect l="l" t="t" r="r" b="b"/>
              <a:pathLst>
                <a:path w="1269" h="635">
                  <a:moveTo>
                    <a:pt x="0" y="304"/>
                  </a:moveTo>
                  <a:lnTo>
                    <a:pt x="139" y="127"/>
                  </a:lnTo>
                  <a:lnTo>
                    <a:pt x="304" y="38"/>
                  </a:lnTo>
                  <a:lnTo>
                    <a:pt x="508" y="0"/>
                  </a:lnTo>
                  <a:lnTo>
                    <a:pt x="723" y="25"/>
                  </a:lnTo>
                </a:path>
              </a:pathLst>
            </a:custGeom>
            <a:ln w="3175">
              <a:solidFill>
                <a:srgbClr val="565658"/>
              </a:solidFill>
            </a:ln>
          </p:spPr>
          <p:txBody>
            <a:bodyPr wrap="square" lIns="0" tIns="0" rIns="0" bIns="0" rtlCol="0"/>
            <a:lstStyle/>
            <a:p/>
          </p:txBody>
        </p:sp>
        <p:sp>
          <p:nvSpPr>
            <p:cNvPr id="1820" name="object 1820" descr=""/>
            <p:cNvSpPr/>
            <p:nvPr/>
          </p:nvSpPr>
          <p:spPr>
            <a:xfrm>
              <a:off x="2271943" y="2779872"/>
              <a:ext cx="635" cy="635"/>
            </a:xfrm>
            <a:custGeom>
              <a:avLst/>
              <a:gdLst/>
              <a:ahLst/>
              <a:cxnLst/>
              <a:rect l="l" t="t" r="r" b="b"/>
              <a:pathLst>
                <a:path w="635" h="635">
                  <a:moveTo>
                    <a:pt x="304" y="50"/>
                  </a:moveTo>
                  <a:lnTo>
                    <a:pt x="50" y="0"/>
                  </a:lnTo>
                  <a:lnTo>
                    <a:pt x="0" y="0"/>
                  </a:lnTo>
                </a:path>
              </a:pathLst>
            </a:custGeom>
            <a:ln w="3175">
              <a:solidFill>
                <a:srgbClr val="565658"/>
              </a:solidFill>
            </a:ln>
          </p:spPr>
          <p:txBody>
            <a:bodyPr wrap="square" lIns="0" tIns="0" rIns="0" bIns="0" rtlCol="0"/>
            <a:lstStyle/>
            <a:p/>
          </p:txBody>
        </p:sp>
        <p:sp>
          <p:nvSpPr>
            <p:cNvPr id="1821" name="object 1821" descr=""/>
            <p:cNvSpPr/>
            <p:nvPr/>
          </p:nvSpPr>
          <p:spPr>
            <a:xfrm>
              <a:off x="2410126" y="2612866"/>
              <a:ext cx="635" cy="635"/>
            </a:xfrm>
            <a:custGeom>
              <a:avLst/>
              <a:gdLst/>
              <a:ahLst/>
              <a:cxnLst/>
              <a:rect l="l" t="t" r="r" b="b"/>
              <a:pathLst>
                <a:path w="635" h="635">
                  <a:moveTo>
                    <a:pt x="0" y="165"/>
                  </a:moveTo>
                  <a:lnTo>
                    <a:pt x="63" y="50"/>
                  </a:lnTo>
                  <a:lnTo>
                    <a:pt x="88" y="0"/>
                  </a:lnTo>
                </a:path>
              </a:pathLst>
            </a:custGeom>
            <a:ln w="3175">
              <a:solidFill>
                <a:srgbClr val="565658"/>
              </a:solidFill>
            </a:ln>
          </p:spPr>
          <p:txBody>
            <a:bodyPr wrap="square" lIns="0" tIns="0" rIns="0" bIns="0" rtlCol="0"/>
            <a:lstStyle/>
            <a:p/>
          </p:txBody>
        </p:sp>
        <p:sp>
          <p:nvSpPr>
            <p:cNvPr id="1822" name="object 1822" descr=""/>
            <p:cNvSpPr/>
            <p:nvPr/>
          </p:nvSpPr>
          <p:spPr>
            <a:xfrm>
              <a:off x="2271925" y="2718164"/>
              <a:ext cx="11430" cy="62230"/>
            </a:xfrm>
            <a:custGeom>
              <a:avLst/>
              <a:gdLst/>
              <a:ahLst/>
              <a:cxnLst/>
              <a:rect l="l" t="t" r="r" b="b"/>
              <a:pathLst>
                <a:path w="11430" h="62230">
                  <a:moveTo>
                    <a:pt x="0" y="61709"/>
                  </a:moveTo>
                  <a:lnTo>
                    <a:pt x="10871" y="0"/>
                  </a:lnTo>
                </a:path>
              </a:pathLst>
            </a:custGeom>
            <a:ln w="3175">
              <a:solidFill>
                <a:srgbClr val="565658"/>
              </a:solidFill>
            </a:ln>
          </p:spPr>
          <p:txBody>
            <a:bodyPr wrap="square" lIns="0" tIns="0" rIns="0" bIns="0" rtlCol="0"/>
            <a:lstStyle/>
            <a:p/>
          </p:txBody>
        </p:sp>
        <p:sp>
          <p:nvSpPr>
            <p:cNvPr id="1823" name="object 1823" descr=""/>
            <p:cNvSpPr/>
            <p:nvPr/>
          </p:nvSpPr>
          <p:spPr>
            <a:xfrm>
              <a:off x="2285257" y="2704390"/>
              <a:ext cx="635" cy="635"/>
            </a:xfrm>
            <a:custGeom>
              <a:avLst/>
              <a:gdLst/>
              <a:ahLst/>
              <a:cxnLst/>
              <a:rect l="l" t="t" r="r" b="b"/>
              <a:pathLst>
                <a:path w="635" h="635">
                  <a:moveTo>
                    <a:pt x="317" y="634"/>
                  </a:moveTo>
                  <a:lnTo>
                    <a:pt x="152" y="533"/>
                  </a:lnTo>
                  <a:lnTo>
                    <a:pt x="38" y="368"/>
                  </a:lnTo>
                  <a:lnTo>
                    <a:pt x="0" y="190"/>
                  </a:lnTo>
                  <a:lnTo>
                    <a:pt x="0" y="0"/>
                  </a:lnTo>
                </a:path>
              </a:pathLst>
            </a:custGeom>
            <a:ln w="3175">
              <a:solidFill>
                <a:srgbClr val="565658"/>
              </a:solidFill>
            </a:ln>
          </p:spPr>
          <p:txBody>
            <a:bodyPr wrap="square" lIns="0" tIns="0" rIns="0" bIns="0" rtlCol="0"/>
            <a:lstStyle/>
            <a:p/>
          </p:txBody>
        </p:sp>
        <p:sp>
          <p:nvSpPr>
            <p:cNvPr id="1824" name="object 1824" descr=""/>
            <p:cNvSpPr/>
            <p:nvPr/>
          </p:nvSpPr>
          <p:spPr>
            <a:xfrm>
              <a:off x="2282889" y="2718159"/>
              <a:ext cx="635" cy="635"/>
            </a:xfrm>
            <a:custGeom>
              <a:avLst/>
              <a:gdLst/>
              <a:ahLst/>
              <a:cxnLst/>
              <a:rect l="l" t="t" r="r" b="b"/>
              <a:pathLst>
                <a:path w="635" h="635">
                  <a:moveTo>
                    <a:pt x="254" y="12"/>
                  </a:moveTo>
                  <a:lnTo>
                    <a:pt x="0" y="0"/>
                  </a:lnTo>
                </a:path>
              </a:pathLst>
            </a:custGeom>
            <a:ln w="3175">
              <a:solidFill>
                <a:srgbClr val="565658"/>
              </a:solidFill>
            </a:ln>
          </p:spPr>
          <p:txBody>
            <a:bodyPr wrap="square" lIns="0" tIns="0" rIns="0" bIns="0" rtlCol="0"/>
            <a:lstStyle/>
            <a:p/>
          </p:txBody>
        </p:sp>
        <p:sp>
          <p:nvSpPr>
            <p:cNvPr id="1825" name="object 1825" descr=""/>
            <p:cNvSpPr/>
            <p:nvPr/>
          </p:nvSpPr>
          <p:spPr>
            <a:xfrm>
              <a:off x="2282797" y="2717677"/>
              <a:ext cx="635" cy="635"/>
            </a:xfrm>
            <a:custGeom>
              <a:avLst/>
              <a:gdLst/>
              <a:ahLst/>
              <a:cxnLst/>
              <a:rect l="l" t="t" r="r" b="b"/>
              <a:pathLst>
                <a:path w="635" h="635">
                  <a:moveTo>
                    <a:pt x="0" y="482"/>
                  </a:moveTo>
                  <a:lnTo>
                    <a:pt x="76" y="279"/>
                  </a:lnTo>
                  <a:lnTo>
                    <a:pt x="203" y="139"/>
                  </a:lnTo>
                  <a:lnTo>
                    <a:pt x="342" y="38"/>
                  </a:lnTo>
                  <a:lnTo>
                    <a:pt x="546" y="0"/>
                  </a:lnTo>
                </a:path>
              </a:pathLst>
            </a:custGeom>
            <a:ln w="3175">
              <a:solidFill>
                <a:srgbClr val="565658"/>
              </a:solidFill>
            </a:ln>
          </p:spPr>
          <p:txBody>
            <a:bodyPr wrap="square" lIns="0" tIns="0" rIns="0" bIns="0" rtlCol="0"/>
            <a:lstStyle/>
            <a:p/>
          </p:txBody>
        </p:sp>
        <p:sp>
          <p:nvSpPr>
            <p:cNvPr id="1826" name="object 1826" descr=""/>
            <p:cNvSpPr/>
            <p:nvPr/>
          </p:nvSpPr>
          <p:spPr>
            <a:xfrm>
              <a:off x="2454723" y="2780175"/>
              <a:ext cx="635" cy="635"/>
            </a:xfrm>
            <a:custGeom>
              <a:avLst/>
              <a:gdLst/>
              <a:ahLst/>
              <a:cxnLst/>
              <a:rect l="l" t="t" r="r" b="b"/>
              <a:pathLst>
                <a:path w="635" h="635">
                  <a:moveTo>
                    <a:pt x="304" y="114"/>
                  </a:moveTo>
                  <a:lnTo>
                    <a:pt x="241" y="88"/>
                  </a:lnTo>
                  <a:lnTo>
                    <a:pt x="0" y="0"/>
                  </a:lnTo>
                </a:path>
              </a:pathLst>
            </a:custGeom>
            <a:ln w="3175">
              <a:solidFill>
                <a:srgbClr val="565658"/>
              </a:solidFill>
            </a:ln>
          </p:spPr>
          <p:txBody>
            <a:bodyPr wrap="square" lIns="0" tIns="0" rIns="0" bIns="0" rtlCol="0"/>
            <a:lstStyle/>
            <a:p/>
          </p:txBody>
        </p:sp>
        <p:sp>
          <p:nvSpPr>
            <p:cNvPr id="1827" name="object 1827" descr=""/>
            <p:cNvSpPr/>
            <p:nvPr/>
          </p:nvSpPr>
          <p:spPr>
            <a:xfrm>
              <a:off x="2283348" y="2717656"/>
              <a:ext cx="635" cy="635"/>
            </a:xfrm>
            <a:custGeom>
              <a:avLst/>
              <a:gdLst/>
              <a:ahLst/>
              <a:cxnLst/>
              <a:rect l="l" t="t" r="r" b="b"/>
              <a:pathLst>
                <a:path w="635" h="635">
                  <a:moveTo>
                    <a:pt x="0" y="12"/>
                  </a:moveTo>
                  <a:lnTo>
                    <a:pt x="177" y="0"/>
                  </a:lnTo>
                </a:path>
              </a:pathLst>
            </a:custGeom>
            <a:ln w="3175">
              <a:solidFill>
                <a:srgbClr val="565658"/>
              </a:solidFill>
            </a:ln>
          </p:spPr>
          <p:txBody>
            <a:bodyPr wrap="square" lIns="0" tIns="0" rIns="0" bIns="0" rtlCol="0"/>
            <a:lstStyle/>
            <a:p/>
          </p:txBody>
        </p:sp>
        <p:sp>
          <p:nvSpPr>
            <p:cNvPr id="1828" name="object 1828" descr=""/>
            <p:cNvSpPr/>
            <p:nvPr/>
          </p:nvSpPr>
          <p:spPr>
            <a:xfrm>
              <a:off x="2285240" y="2686638"/>
              <a:ext cx="3175" cy="18415"/>
            </a:xfrm>
            <a:custGeom>
              <a:avLst/>
              <a:gdLst/>
              <a:ahLst/>
              <a:cxnLst/>
              <a:rect l="l" t="t" r="r" b="b"/>
              <a:pathLst>
                <a:path w="3175" h="18414">
                  <a:moveTo>
                    <a:pt x="0" y="17741"/>
                  </a:moveTo>
                  <a:lnTo>
                    <a:pt x="266" y="17830"/>
                  </a:lnTo>
                </a:path>
                <a:path w="3175" h="18414">
                  <a:moveTo>
                    <a:pt x="0" y="17741"/>
                  </a:moveTo>
                  <a:lnTo>
                    <a:pt x="3136" y="0"/>
                  </a:lnTo>
                </a:path>
              </a:pathLst>
            </a:custGeom>
            <a:ln w="3175">
              <a:solidFill>
                <a:srgbClr val="565658"/>
              </a:solidFill>
            </a:ln>
          </p:spPr>
          <p:txBody>
            <a:bodyPr wrap="square" lIns="0" tIns="0" rIns="0" bIns="0" rtlCol="0"/>
            <a:lstStyle/>
            <a:p/>
          </p:txBody>
        </p:sp>
        <p:sp>
          <p:nvSpPr>
            <p:cNvPr id="1829" name="object 1829" descr=""/>
            <p:cNvSpPr/>
            <p:nvPr/>
          </p:nvSpPr>
          <p:spPr>
            <a:xfrm>
              <a:off x="2397865" y="2609912"/>
              <a:ext cx="0" cy="635"/>
            </a:xfrm>
            <a:custGeom>
              <a:avLst/>
              <a:gdLst/>
              <a:ahLst/>
              <a:cxnLst/>
              <a:rect l="l" t="t" r="r" b="b"/>
              <a:pathLst>
                <a:path w="0" h="635">
                  <a:moveTo>
                    <a:pt x="0" y="0"/>
                  </a:moveTo>
                  <a:lnTo>
                    <a:pt x="0" y="177"/>
                  </a:lnTo>
                </a:path>
              </a:pathLst>
            </a:custGeom>
            <a:ln w="3175">
              <a:solidFill>
                <a:srgbClr val="565658"/>
              </a:solidFill>
            </a:ln>
          </p:spPr>
          <p:txBody>
            <a:bodyPr wrap="square" lIns="0" tIns="0" rIns="0" bIns="0" rtlCol="0"/>
            <a:lstStyle/>
            <a:p/>
          </p:txBody>
        </p:sp>
        <p:sp>
          <p:nvSpPr>
            <p:cNvPr id="1830" name="object 1830" descr=""/>
            <p:cNvSpPr/>
            <p:nvPr/>
          </p:nvSpPr>
          <p:spPr>
            <a:xfrm>
              <a:off x="2469092" y="2740697"/>
              <a:ext cx="635" cy="635"/>
            </a:xfrm>
            <a:custGeom>
              <a:avLst/>
              <a:gdLst/>
              <a:ahLst/>
              <a:cxnLst/>
              <a:rect l="l" t="t" r="r" b="b"/>
              <a:pathLst>
                <a:path w="635" h="635">
                  <a:moveTo>
                    <a:pt x="292" y="165"/>
                  </a:moveTo>
                  <a:lnTo>
                    <a:pt x="38" y="25"/>
                  </a:lnTo>
                </a:path>
              </a:pathLst>
            </a:custGeom>
            <a:ln w="3175">
              <a:solidFill>
                <a:srgbClr val="565658"/>
              </a:solidFill>
            </a:ln>
          </p:spPr>
          <p:txBody>
            <a:bodyPr wrap="square" lIns="0" tIns="0" rIns="0" bIns="0" rtlCol="0"/>
            <a:lstStyle/>
            <a:p/>
          </p:txBody>
        </p:sp>
        <p:sp>
          <p:nvSpPr>
            <p:cNvPr id="1831" name="object 1831" descr=""/>
            <p:cNvSpPr/>
            <p:nvPr/>
          </p:nvSpPr>
          <p:spPr>
            <a:xfrm>
              <a:off x="2325105" y="2626799"/>
              <a:ext cx="635" cy="1270"/>
            </a:xfrm>
            <a:custGeom>
              <a:avLst/>
              <a:gdLst/>
              <a:ahLst/>
              <a:cxnLst/>
              <a:rect l="l" t="t" r="r" b="b"/>
              <a:pathLst>
                <a:path w="635" h="1269">
                  <a:moveTo>
                    <a:pt x="50" y="736"/>
                  </a:moveTo>
                  <a:lnTo>
                    <a:pt x="0" y="533"/>
                  </a:lnTo>
                  <a:lnTo>
                    <a:pt x="12" y="330"/>
                  </a:lnTo>
                  <a:lnTo>
                    <a:pt x="101" y="139"/>
                  </a:lnTo>
                  <a:lnTo>
                    <a:pt x="241" y="0"/>
                  </a:lnTo>
                </a:path>
              </a:pathLst>
            </a:custGeom>
            <a:ln w="3175">
              <a:solidFill>
                <a:srgbClr val="565658"/>
              </a:solidFill>
            </a:ln>
          </p:spPr>
          <p:txBody>
            <a:bodyPr wrap="square" lIns="0" tIns="0" rIns="0" bIns="0" rtlCol="0"/>
            <a:lstStyle/>
            <a:p/>
          </p:txBody>
        </p:sp>
        <p:sp>
          <p:nvSpPr>
            <p:cNvPr id="1832" name="object 1832" descr=""/>
            <p:cNvSpPr/>
            <p:nvPr/>
          </p:nvSpPr>
          <p:spPr>
            <a:xfrm>
              <a:off x="2455020" y="2740862"/>
              <a:ext cx="14604" cy="40005"/>
            </a:xfrm>
            <a:custGeom>
              <a:avLst/>
              <a:gdLst/>
              <a:ahLst/>
              <a:cxnLst/>
              <a:rect l="l" t="t" r="r" b="b"/>
              <a:pathLst>
                <a:path w="14605" h="40005">
                  <a:moveTo>
                    <a:pt x="14363" y="0"/>
                  </a:moveTo>
                  <a:lnTo>
                    <a:pt x="0" y="39420"/>
                  </a:lnTo>
                </a:path>
              </a:pathLst>
            </a:custGeom>
            <a:ln w="3175">
              <a:solidFill>
                <a:srgbClr val="565658"/>
              </a:solidFill>
            </a:ln>
          </p:spPr>
          <p:txBody>
            <a:bodyPr wrap="square" lIns="0" tIns="0" rIns="0" bIns="0" rtlCol="0"/>
            <a:lstStyle/>
            <a:p/>
          </p:txBody>
        </p:sp>
        <p:sp>
          <p:nvSpPr>
            <p:cNvPr id="1833" name="object 1833" descr=""/>
            <p:cNvSpPr/>
            <p:nvPr/>
          </p:nvSpPr>
          <p:spPr>
            <a:xfrm>
              <a:off x="2325161" y="2627532"/>
              <a:ext cx="635" cy="635"/>
            </a:xfrm>
            <a:custGeom>
              <a:avLst/>
              <a:gdLst/>
              <a:ahLst/>
              <a:cxnLst/>
              <a:rect l="l" t="t" r="r" b="b"/>
              <a:pathLst>
                <a:path w="635" h="635">
                  <a:moveTo>
                    <a:pt x="63" y="165"/>
                  </a:moveTo>
                  <a:lnTo>
                    <a:pt x="0" y="0"/>
                  </a:lnTo>
                </a:path>
              </a:pathLst>
            </a:custGeom>
            <a:ln w="3175">
              <a:solidFill>
                <a:srgbClr val="565658"/>
              </a:solidFill>
            </a:ln>
          </p:spPr>
          <p:txBody>
            <a:bodyPr wrap="square" lIns="0" tIns="0" rIns="0" bIns="0" rtlCol="0"/>
            <a:lstStyle/>
            <a:p/>
          </p:txBody>
        </p:sp>
        <p:sp>
          <p:nvSpPr>
            <p:cNvPr id="1834" name="object 1834" descr=""/>
            <p:cNvSpPr/>
            <p:nvPr/>
          </p:nvSpPr>
          <p:spPr>
            <a:xfrm>
              <a:off x="2314770" y="2635722"/>
              <a:ext cx="1270" cy="635"/>
            </a:xfrm>
            <a:custGeom>
              <a:avLst/>
              <a:gdLst/>
              <a:ahLst/>
              <a:cxnLst/>
              <a:rect l="l" t="t" r="r" b="b"/>
              <a:pathLst>
                <a:path w="1269" h="635">
                  <a:moveTo>
                    <a:pt x="0" y="177"/>
                  </a:moveTo>
                  <a:lnTo>
                    <a:pt x="190" y="63"/>
                  </a:lnTo>
                  <a:lnTo>
                    <a:pt x="368" y="0"/>
                  </a:lnTo>
                  <a:lnTo>
                    <a:pt x="571" y="12"/>
                  </a:lnTo>
                  <a:lnTo>
                    <a:pt x="762" y="114"/>
                  </a:lnTo>
                </a:path>
              </a:pathLst>
            </a:custGeom>
            <a:ln w="3175">
              <a:solidFill>
                <a:srgbClr val="565658"/>
              </a:solidFill>
            </a:ln>
          </p:spPr>
          <p:txBody>
            <a:bodyPr wrap="square" lIns="0" tIns="0" rIns="0" bIns="0" rtlCol="0"/>
            <a:lstStyle/>
            <a:p/>
          </p:txBody>
        </p:sp>
        <p:sp>
          <p:nvSpPr>
            <p:cNvPr id="1835" name="object 1835" descr=""/>
            <p:cNvSpPr/>
            <p:nvPr/>
          </p:nvSpPr>
          <p:spPr>
            <a:xfrm>
              <a:off x="2472999" y="2728056"/>
              <a:ext cx="635" cy="635"/>
            </a:xfrm>
            <a:custGeom>
              <a:avLst/>
              <a:gdLst/>
              <a:ahLst/>
              <a:cxnLst/>
              <a:rect l="l" t="t" r="r" b="b"/>
              <a:pathLst>
                <a:path w="635" h="635">
                  <a:moveTo>
                    <a:pt x="203" y="12"/>
                  </a:moveTo>
                  <a:lnTo>
                    <a:pt x="0" y="0"/>
                  </a:lnTo>
                </a:path>
              </a:pathLst>
            </a:custGeom>
            <a:ln w="3175">
              <a:solidFill>
                <a:srgbClr val="565658"/>
              </a:solidFill>
            </a:ln>
          </p:spPr>
          <p:txBody>
            <a:bodyPr wrap="square" lIns="0" tIns="0" rIns="0" bIns="0" rtlCol="0"/>
            <a:lstStyle/>
            <a:p/>
          </p:txBody>
        </p:sp>
        <p:sp>
          <p:nvSpPr>
            <p:cNvPr id="1836" name="object 1836" descr=""/>
            <p:cNvSpPr/>
            <p:nvPr/>
          </p:nvSpPr>
          <p:spPr>
            <a:xfrm>
              <a:off x="2467803" y="2663427"/>
              <a:ext cx="1270" cy="635"/>
            </a:xfrm>
            <a:custGeom>
              <a:avLst/>
              <a:gdLst/>
              <a:ahLst/>
              <a:cxnLst/>
              <a:rect l="l" t="t" r="r" b="b"/>
              <a:pathLst>
                <a:path w="1269" h="635">
                  <a:moveTo>
                    <a:pt x="0" y="12"/>
                  </a:moveTo>
                  <a:lnTo>
                    <a:pt x="215" y="0"/>
                  </a:lnTo>
                  <a:lnTo>
                    <a:pt x="393" y="63"/>
                  </a:lnTo>
                  <a:lnTo>
                    <a:pt x="571" y="177"/>
                  </a:lnTo>
                  <a:lnTo>
                    <a:pt x="698" y="330"/>
                  </a:lnTo>
                </a:path>
              </a:pathLst>
            </a:custGeom>
            <a:ln w="3175">
              <a:solidFill>
                <a:srgbClr val="565658"/>
              </a:solidFill>
            </a:ln>
          </p:spPr>
          <p:txBody>
            <a:bodyPr wrap="square" lIns="0" tIns="0" rIns="0" bIns="0" rtlCol="0"/>
            <a:lstStyle/>
            <a:p/>
          </p:txBody>
        </p:sp>
        <p:sp>
          <p:nvSpPr>
            <p:cNvPr id="1837" name="object 1837" descr=""/>
            <p:cNvSpPr/>
            <p:nvPr/>
          </p:nvSpPr>
          <p:spPr>
            <a:xfrm>
              <a:off x="2469167" y="2740161"/>
              <a:ext cx="635" cy="1270"/>
            </a:xfrm>
            <a:custGeom>
              <a:avLst/>
              <a:gdLst/>
              <a:ahLst/>
              <a:cxnLst/>
              <a:rect l="l" t="t" r="r" b="b"/>
              <a:pathLst>
                <a:path w="635" h="1269">
                  <a:moveTo>
                    <a:pt x="0" y="0"/>
                  </a:moveTo>
                  <a:lnTo>
                    <a:pt x="152" y="127"/>
                  </a:lnTo>
                  <a:lnTo>
                    <a:pt x="254" y="304"/>
                  </a:lnTo>
                  <a:lnTo>
                    <a:pt x="266" y="508"/>
                  </a:lnTo>
                  <a:lnTo>
                    <a:pt x="228" y="698"/>
                  </a:lnTo>
                </a:path>
              </a:pathLst>
            </a:custGeom>
            <a:ln w="3175">
              <a:solidFill>
                <a:srgbClr val="565658"/>
              </a:solidFill>
            </a:ln>
          </p:spPr>
          <p:txBody>
            <a:bodyPr wrap="square" lIns="0" tIns="0" rIns="0" bIns="0" rtlCol="0"/>
            <a:lstStyle/>
            <a:p/>
          </p:txBody>
        </p:sp>
        <p:sp>
          <p:nvSpPr>
            <p:cNvPr id="1838" name="object 1838" descr=""/>
            <p:cNvSpPr/>
            <p:nvPr/>
          </p:nvSpPr>
          <p:spPr>
            <a:xfrm>
              <a:off x="2467616" y="2663445"/>
              <a:ext cx="635" cy="635"/>
            </a:xfrm>
            <a:custGeom>
              <a:avLst/>
              <a:gdLst/>
              <a:ahLst/>
              <a:cxnLst/>
              <a:rect l="l" t="t" r="r" b="b"/>
              <a:pathLst>
                <a:path w="635" h="635">
                  <a:moveTo>
                    <a:pt x="0" y="38"/>
                  </a:moveTo>
                  <a:lnTo>
                    <a:pt x="165" y="12"/>
                  </a:lnTo>
                </a:path>
              </a:pathLst>
            </a:custGeom>
            <a:ln w="3175">
              <a:solidFill>
                <a:srgbClr val="565658"/>
              </a:solidFill>
            </a:ln>
          </p:spPr>
          <p:txBody>
            <a:bodyPr wrap="square" lIns="0" tIns="0" rIns="0" bIns="0" rtlCol="0"/>
            <a:lstStyle/>
            <a:p/>
          </p:txBody>
        </p:sp>
        <p:sp>
          <p:nvSpPr>
            <p:cNvPr id="1839" name="object 1839" descr=""/>
            <p:cNvSpPr/>
            <p:nvPr/>
          </p:nvSpPr>
          <p:spPr>
            <a:xfrm>
              <a:off x="2469029" y="2740068"/>
              <a:ext cx="635" cy="635"/>
            </a:xfrm>
            <a:custGeom>
              <a:avLst/>
              <a:gdLst/>
              <a:ahLst/>
              <a:cxnLst/>
              <a:rect l="l" t="t" r="r" b="b"/>
              <a:pathLst>
                <a:path w="635" h="635">
                  <a:moveTo>
                    <a:pt x="0" y="0"/>
                  </a:moveTo>
                  <a:lnTo>
                    <a:pt x="139" y="88"/>
                  </a:lnTo>
                </a:path>
              </a:pathLst>
            </a:custGeom>
            <a:ln w="3175">
              <a:solidFill>
                <a:srgbClr val="565658"/>
              </a:solidFill>
            </a:ln>
          </p:spPr>
          <p:txBody>
            <a:bodyPr wrap="square" lIns="0" tIns="0" rIns="0" bIns="0" rtlCol="0"/>
            <a:lstStyle/>
            <a:p/>
          </p:txBody>
        </p:sp>
        <p:sp>
          <p:nvSpPr>
            <p:cNvPr id="1840" name="object 1840" descr=""/>
            <p:cNvSpPr/>
            <p:nvPr/>
          </p:nvSpPr>
          <p:spPr>
            <a:xfrm>
              <a:off x="2461717" y="2651540"/>
              <a:ext cx="635" cy="1270"/>
            </a:xfrm>
            <a:custGeom>
              <a:avLst/>
              <a:gdLst/>
              <a:ahLst/>
              <a:cxnLst/>
              <a:rect l="l" t="t" r="r" b="b"/>
              <a:pathLst>
                <a:path w="635" h="1269">
                  <a:moveTo>
                    <a:pt x="76" y="0"/>
                  </a:moveTo>
                  <a:lnTo>
                    <a:pt x="165" y="190"/>
                  </a:lnTo>
                  <a:lnTo>
                    <a:pt x="177" y="381"/>
                  </a:lnTo>
                  <a:lnTo>
                    <a:pt x="127" y="584"/>
                  </a:lnTo>
                  <a:lnTo>
                    <a:pt x="0" y="736"/>
                  </a:lnTo>
                </a:path>
              </a:pathLst>
            </a:custGeom>
            <a:ln w="3175">
              <a:solidFill>
                <a:srgbClr val="565658"/>
              </a:solidFill>
            </a:ln>
          </p:spPr>
          <p:txBody>
            <a:bodyPr wrap="square" lIns="0" tIns="0" rIns="0" bIns="0" rtlCol="0"/>
            <a:lstStyle/>
            <a:p/>
          </p:txBody>
        </p:sp>
        <p:sp>
          <p:nvSpPr>
            <p:cNvPr id="1841" name="object 1841" descr=""/>
            <p:cNvSpPr/>
            <p:nvPr/>
          </p:nvSpPr>
          <p:spPr>
            <a:xfrm>
              <a:off x="2269600" y="2793057"/>
              <a:ext cx="635" cy="635"/>
            </a:xfrm>
            <a:custGeom>
              <a:avLst/>
              <a:gdLst/>
              <a:ahLst/>
              <a:cxnLst/>
              <a:rect l="l" t="t" r="r" b="b"/>
              <a:pathLst>
                <a:path w="635" h="635">
                  <a:moveTo>
                    <a:pt x="0" y="0"/>
                  </a:moveTo>
                  <a:lnTo>
                    <a:pt x="228" y="101"/>
                  </a:lnTo>
                </a:path>
              </a:pathLst>
            </a:custGeom>
            <a:ln w="3175">
              <a:solidFill>
                <a:srgbClr val="565658"/>
              </a:solidFill>
            </a:ln>
          </p:spPr>
          <p:txBody>
            <a:bodyPr wrap="square" lIns="0" tIns="0" rIns="0" bIns="0" rtlCol="0"/>
            <a:lstStyle/>
            <a:p/>
          </p:txBody>
        </p:sp>
        <p:sp>
          <p:nvSpPr>
            <p:cNvPr id="1842" name="object 1842" descr=""/>
            <p:cNvSpPr/>
            <p:nvPr/>
          </p:nvSpPr>
          <p:spPr>
            <a:xfrm>
              <a:off x="2261459" y="2880642"/>
              <a:ext cx="635" cy="635"/>
            </a:xfrm>
            <a:custGeom>
              <a:avLst/>
              <a:gdLst/>
              <a:ahLst/>
              <a:cxnLst/>
              <a:rect l="l" t="t" r="r" b="b"/>
              <a:pathLst>
                <a:path w="635" h="635">
                  <a:moveTo>
                    <a:pt x="228" y="571"/>
                  </a:moveTo>
                  <a:lnTo>
                    <a:pt x="38" y="368"/>
                  </a:lnTo>
                  <a:lnTo>
                    <a:pt x="0" y="203"/>
                  </a:lnTo>
                  <a:lnTo>
                    <a:pt x="12" y="0"/>
                  </a:lnTo>
                </a:path>
              </a:pathLst>
            </a:custGeom>
            <a:ln w="3175">
              <a:solidFill>
                <a:srgbClr val="565658"/>
              </a:solidFill>
            </a:ln>
          </p:spPr>
          <p:txBody>
            <a:bodyPr wrap="square" lIns="0" tIns="0" rIns="0" bIns="0" rtlCol="0"/>
            <a:lstStyle/>
            <a:p/>
          </p:txBody>
        </p:sp>
        <p:sp>
          <p:nvSpPr>
            <p:cNvPr id="1843" name="object 1843" descr=""/>
            <p:cNvSpPr/>
            <p:nvPr/>
          </p:nvSpPr>
          <p:spPr>
            <a:xfrm>
              <a:off x="2427450" y="2881306"/>
              <a:ext cx="3810" cy="5080"/>
            </a:xfrm>
            <a:custGeom>
              <a:avLst/>
              <a:gdLst/>
              <a:ahLst/>
              <a:cxnLst/>
              <a:rect l="l" t="t" r="r" b="b"/>
              <a:pathLst>
                <a:path w="3810" h="5080">
                  <a:moveTo>
                    <a:pt x="3505" y="0"/>
                  </a:moveTo>
                  <a:lnTo>
                    <a:pt x="190" y="3225"/>
                  </a:lnTo>
                  <a:lnTo>
                    <a:pt x="0" y="4584"/>
                  </a:lnTo>
                </a:path>
              </a:pathLst>
            </a:custGeom>
            <a:ln w="3175">
              <a:solidFill>
                <a:srgbClr val="565658"/>
              </a:solidFill>
            </a:ln>
          </p:spPr>
          <p:txBody>
            <a:bodyPr wrap="square" lIns="0" tIns="0" rIns="0" bIns="0" rtlCol="0"/>
            <a:lstStyle/>
            <a:p/>
          </p:txBody>
        </p:sp>
        <p:sp>
          <p:nvSpPr>
            <p:cNvPr id="1844" name="object 1844" descr=""/>
            <p:cNvSpPr/>
            <p:nvPr/>
          </p:nvSpPr>
          <p:spPr>
            <a:xfrm>
              <a:off x="2269876" y="2793681"/>
              <a:ext cx="635" cy="635"/>
            </a:xfrm>
            <a:custGeom>
              <a:avLst/>
              <a:gdLst/>
              <a:ahLst/>
              <a:cxnLst/>
              <a:rect l="l" t="t" r="r" b="b"/>
              <a:pathLst>
                <a:path w="635" h="635">
                  <a:moveTo>
                    <a:pt x="152" y="76"/>
                  </a:moveTo>
                  <a:lnTo>
                    <a:pt x="0" y="0"/>
                  </a:lnTo>
                </a:path>
              </a:pathLst>
            </a:custGeom>
            <a:ln w="3175">
              <a:solidFill>
                <a:srgbClr val="565658"/>
              </a:solidFill>
            </a:ln>
          </p:spPr>
          <p:txBody>
            <a:bodyPr wrap="square" lIns="0" tIns="0" rIns="0" bIns="0" rtlCol="0"/>
            <a:lstStyle/>
            <a:p/>
          </p:txBody>
        </p:sp>
        <p:sp>
          <p:nvSpPr>
            <p:cNvPr id="1845" name="object 1845" descr=""/>
            <p:cNvSpPr/>
            <p:nvPr/>
          </p:nvSpPr>
          <p:spPr>
            <a:xfrm>
              <a:off x="2427190" y="2885888"/>
              <a:ext cx="635" cy="0"/>
            </a:xfrm>
            <a:custGeom>
              <a:avLst/>
              <a:gdLst/>
              <a:ahLst/>
              <a:cxnLst/>
              <a:rect l="l" t="t" r="r" b="b"/>
              <a:pathLst>
                <a:path w="635" h="0">
                  <a:moveTo>
                    <a:pt x="254" y="0"/>
                  </a:moveTo>
                  <a:lnTo>
                    <a:pt x="114" y="0"/>
                  </a:lnTo>
                </a:path>
              </a:pathLst>
            </a:custGeom>
            <a:ln w="3175">
              <a:solidFill>
                <a:srgbClr val="565658"/>
              </a:solidFill>
            </a:ln>
          </p:spPr>
          <p:txBody>
            <a:bodyPr wrap="square" lIns="0" tIns="0" rIns="0" bIns="0" rtlCol="0"/>
            <a:lstStyle/>
            <a:p/>
          </p:txBody>
        </p:sp>
        <p:sp>
          <p:nvSpPr>
            <p:cNvPr id="1846" name="object 1846" descr=""/>
            <p:cNvSpPr/>
            <p:nvPr/>
          </p:nvSpPr>
          <p:spPr>
            <a:xfrm>
              <a:off x="2448965" y="2802836"/>
              <a:ext cx="635" cy="635"/>
            </a:xfrm>
            <a:custGeom>
              <a:avLst/>
              <a:gdLst/>
              <a:ahLst/>
              <a:cxnLst/>
              <a:rect l="l" t="t" r="r" b="b"/>
              <a:pathLst>
                <a:path w="635" h="635">
                  <a:moveTo>
                    <a:pt x="469" y="0"/>
                  </a:moveTo>
                  <a:lnTo>
                    <a:pt x="393" y="254"/>
                  </a:lnTo>
                  <a:lnTo>
                    <a:pt x="215" y="419"/>
                  </a:lnTo>
                  <a:lnTo>
                    <a:pt x="0" y="508"/>
                  </a:lnTo>
                </a:path>
              </a:pathLst>
            </a:custGeom>
            <a:ln w="3175">
              <a:solidFill>
                <a:srgbClr val="565658"/>
              </a:solidFill>
            </a:ln>
          </p:spPr>
          <p:txBody>
            <a:bodyPr wrap="square" lIns="0" tIns="0" rIns="0" bIns="0" rtlCol="0"/>
            <a:lstStyle/>
            <a:p/>
          </p:txBody>
        </p:sp>
        <p:sp>
          <p:nvSpPr>
            <p:cNvPr id="1847" name="object 1847" descr=""/>
            <p:cNvSpPr/>
            <p:nvPr/>
          </p:nvSpPr>
          <p:spPr>
            <a:xfrm>
              <a:off x="2430955" y="2880734"/>
              <a:ext cx="635" cy="635"/>
            </a:xfrm>
            <a:custGeom>
              <a:avLst/>
              <a:gdLst/>
              <a:ahLst/>
              <a:cxnLst/>
              <a:rect l="l" t="t" r="r" b="b"/>
              <a:pathLst>
                <a:path w="635" h="635">
                  <a:moveTo>
                    <a:pt x="0" y="571"/>
                  </a:moveTo>
                  <a:lnTo>
                    <a:pt x="203" y="355"/>
                  </a:lnTo>
                  <a:lnTo>
                    <a:pt x="228" y="203"/>
                  </a:lnTo>
                  <a:lnTo>
                    <a:pt x="215" y="0"/>
                  </a:lnTo>
                </a:path>
              </a:pathLst>
            </a:custGeom>
            <a:ln w="3175">
              <a:solidFill>
                <a:srgbClr val="565658"/>
              </a:solidFill>
            </a:ln>
          </p:spPr>
          <p:txBody>
            <a:bodyPr wrap="square" lIns="0" tIns="0" rIns="0" bIns="0" rtlCol="0"/>
            <a:lstStyle/>
            <a:p/>
          </p:txBody>
        </p:sp>
        <p:sp>
          <p:nvSpPr>
            <p:cNvPr id="1848" name="object 1848" descr=""/>
            <p:cNvSpPr/>
            <p:nvPr/>
          </p:nvSpPr>
          <p:spPr>
            <a:xfrm>
              <a:off x="2256195" y="2824926"/>
              <a:ext cx="635" cy="635"/>
            </a:xfrm>
            <a:custGeom>
              <a:avLst/>
              <a:gdLst/>
              <a:ahLst/>
              <a:cxnLst/>
              <a:rect l="l" t="t" r="r" b="b"/>
              <a:pathLst>
                <a:path w="635" h="635">
                  <a:moveTo>
                    <a:pt x="177" y="520"/>
                  </a:moveTo>
                  <a:lnTo>
                    <a:pt x="63" y="317"/>
                  </a:lnTo>
                  <a:lnTo>
                    <a:pt x="0" y="0"/>
                  </a:lnTo>
                </a:path>
              </a:pathLst>
            </a:custGeom>
            <a:ln w="3175">
              <a:solidFill>
                <a:srgbClr val="565658"/>
              </a:solidFill>
            </a:ln>
          </p:spPr>
          <p:txBody>
            <a:bodyPr wrap="square" lIns="0" tIns="0" rIns="0" bIns="0" rtlCol="0"/>
            <a:lstStyle/>
            <a:p/>
          </p:txBody>
        </p:sp>
        <p:sp>
          <p:nvSpPr>
            <p:cNvPr id="1849" name="object 1849" descr=""/>
            <p:cNvSpPr/>
            <p:nvPr/>
          </p:nvSpPr>
          <p:spPr>
            <a:xfrm>
              <a:off x="2265210" y="2891438"/>
              <a:ext cx="635" cy="0"/>
            </a:xfrm>
            <a:custGeom>
              <a:avLst/>
              <a:gdLst/>
              <a:ahLst/>
              <a:cxnLst/>
              <a:rect l="l" t="t" r="r" b="b"/>
              <a:pathLst>
                <a:path w="635" h="0">
                  <a:moveTo>
                    <a:pt x="254" y="0"/>
                  </a:moveTo>
                  <a:lnTo>
                    <a:pt x="38" y="0"/>
                  </a:lnTo>
                </a:path>
              </a:pathLst>
            </a:custGeom>
            <a:ln w="3175">
              <a:solidFill>
                <a:srgbClr val="565658"/>
              </a:solidFill>
            </a:ln>
          </p:spPr>
          <p:txBody>
            <a:bodyPr wrap="square" lIns="0" tIns="0" rIns="0" bIns="0" rtlCol="0"/>
            <a:lstStyle/>
            <a:p/>
          </p:txBody>
        </p:sp>
        <p:sp>
          <p:nvSpPr>
            <p:cNvPr id="1850" name="object 1850" descr=""/>
            <p:cNvSpPr/>
            <p:nvPr/>
          </p:nvSpPr>
          <p:spPr>
            <a:xfrm>
              <a:off x="2265903" y="2806601"/>
              <a:ext cx="635" cy="635"/>
            </a:xfrm>
            <a:custGeom>
              <a:avLst/>
              <a:gdLst/>
              <a:ahLst/>
              <a:cxnLst/>
              <a:rect l="l" t="t" r="r" b="b"/>
              <a:pathLst>
                <a:path w="635" h="635">
                  <a:moveTo>
                    <a:pt x="330" y="228"/>
                  </a:moveTo>
                  <a:lnTo>
                    <a:pt x="76" y="127"/>
                  </a:lnTo>
                </a:path>
              </a:pathLst>
            </a:custGeom>
            <a:ln w="3175">
              <a:solidFill>
                <a:srgbClr val="565658"/>
              </a:solidFill>
            </a:ln>
          </p:spPr>
          <p:txBody>
            <a:bodyPr wrap="square" lIns="0" tIns="0" rIns="0" bIns="0" rtlCol="0"/>
            <a:lstStyle/>
            <a:p/>
          </p:txBody>
        </p:sp>
        <p:sp>
          <p:nvSpPr>
            <p:cNvPr id="1851" name="object 1851" descr=""/>
            <p:cNvSpPr/>
            <p:nvPr/>
          </p:nvSpPr>
          <p:spPr>
            <a:xfrm>
              <a:off x="2265222" y="2891438"/>
              <a:ext cx="635" cy="635"/>
            </a:xfrm>
            <a:custGeom>
              <a:avLst/>
              <a:gdLst/>
              <a:ahLst/>
              <a:cxnLst/>
              <a:rect l="l" t="t" r="r" b="b"/>
              <a:pathLst>
                <a:path w="635" h="635">
                  <a:moveTo>
                    <a:pt x="0" y="0"/>
                  </a:moveTo>
                  <a:lnTo>
                    <a:pt x="38" y="254"/>
                  </a:lnTo>
                  <a:lnTo>
                    <a:pt x="177" y="431"/>
                  </a:lnTo>
                  <a:lnTo>
                    <a:pt x="368" y="558"/>
                  </a:lnTo>
                  <a:lnTo>
                    <a:pt x="584" y="609"/>
                  </a:lnTo>
                </a:path>
              </a:pathLst>
            </a:custGeom>
            <a:ln w="3175">
              <a:solidFill>
                <a:srgbClr val="565658"/>
              </a:solidFill>
            </a:ln>
          </p:spPr>
          <p:txBody>
            <a:bodyPr wrap="square" lIns="0" tIns="0" rIns="0" bIns="0" rtlCol="0"/>
            <a:lstStyle/>
            <a:p/>
          </p:txBody>
        </p:sp>
        <p:sp>
          <p:nvSpPr>
            <p:cNvPr id="1852" name="object 1852" descr=""/>
            <p:cNvSpPr/>
            <p:nvPr/>
          </p:nvSpPr>
          <p:spPr>
            <a:xfrm>
              <a:off x="2256255" y="2806621"/>
              <a:ext cx="10160" cy="18415"/>
            </a:xfrm>
            <a:custGeom>
              <a:avLst/>
              <a:gdLst/>
              <a:ahLst/>
              <a:cxnLst/>
              <a:rect l="l" t="t" r="r" b="b"/>
              <a:pathLst>
                <a:path w="10160" h="18414">
                  <a:moveTo>
                    <a:pt x="0" y="18186"/>
                  </a:moveTo>
                  <a:lnTo>
                    <a:pt x="5575" y="9131"/>
                  </a:lnTo>
                  <a:lnTo>
                    <a:pt x="9639" y="0"/>
                  </a:lnTo>
                </a:path>
              </a:pathLst>
            </a:custGeom>
            <a:ln w="3175">
              <a:solidFill>
                <a:srgbClr val="565658"/>
              </a:solidFill>
            </a:ln>
          </p:spPr>
          <p:txBody>
            <a:bodyPr wrap="square" lIns="0" tIns="0" rIns="0" bIns="0" rtlCol="0"/>
            <a:lstStyle/>
            <a:p/>
          </p:txBody>
        </p:sp>
        <p:sp>
          <p:nvSpPr>
            <p:cNvPr id="1853" name="object 1853" descr=""/>
            <p:cNvSpPr/>
            <p:nvPr/>
          </p:nvSpPr>
          <p:spPr>
            <a:xfrm>
              <a:off x="2265898" y="2806231"/>
              <a:ext cx="635" cy="635"/>
            </a:xfrm>
            <a:custGeom>
              <a:avLst/>
              <a:gdLst/>
              <a:ahLst/>
              <a:cxnLst/>
              <a:rect l="l" t="t" r="r" b="b"/>
              <a:pathLst>
                <a:path w="635" h="635">
                  <a:moveTo>
                    <a:pt x="0" y="393"/>
                  </a:moveTo>
                  <a:lnTo>
                    <a:pt x="76" y="228"/>
                  </a:lnTo>
                  <a:lnTo>
                    <a:pt x="241" y="101"/>
                  </a:lnTo>
                  <a:lnTo>
                    <a:pt x="381" y="38"/>
                  </a:lnTo>
                  <a:lnTo>
                    <a:pt x="546" y="0"/>
                  </a:lnTo>
                </a:path>
              </a:pathLst>
            </a:custGeom>
            <a:ln w="3175">
              <a:solidFill>
                <a:srgbClr val="565658"/>
              </a:solidFill>
            </a:ln>
          </p:spPr>
          <p:txBody>
            <a:bodyPr wrap="square" lIns="0" tIns="0" rIns="0" bIns="0" rtlCol="0"/>
            <a:lstStyle/>
            <a:p/>
          </p:txBody>
        </p:sp>
        <p:sp>
          <p:nvSpPr>
            <p:cNvPr id="1854" name="object 1854" descr=""/>
            <p:cNvSpPr/>
            <p:nvPr/>
          </p:nvSpPr>
          <p:spPr>
            <a:xfrm>
              <a:off x="2426838" y="2891437"/>
              <a:ext cx="635" cy="635"/>
            </a:xfrm>
            <a:custGeom>
              <a:avLst/>
              <a:gdLst/>
              <a:ahLst/>
              <a:cxnLst/>
              <a:rect l="l" t="t" r="r" b="b"/>
              <a:pathLst>
                <a:path w="635" h="635">
                  <a:moveTo>
                    <a:pt x="0" y="596"/>
                  </a:moveTo>
                  <a:lnTo>
                    <a:pt x="254" y="558"/>
                  </a:lnTo>
                  <a:lnTo>
                    <a:pt x="406" y="419"/>
                  </a:lnTo>
                  <a:lnTo>
                    <a:pt x="546" y="228"/>
                  </a:lnTo>
                  <a:lnTo>
                    <a:pt x="609" y="0"/>
                  </a:lnTo>
                </a:path>
              </a:pathLst>
            </a:custGeom>
            <a:ln w="3175">
              <a:solidFill>
                <a:srgbClr val="565658"/>
              </a:solidFill>
            </a:ln>
          </p:spPr>
          <p:txBody>
            <a:bodyPr wrap="square" lIns="0" tIns="0" rIns="0" bIns="0" rtlCol="0"/>
            <a:lstStyle/>
            <a:p/>
          </p:txBody>
        </p:sp>
        <p:sp>
          <p:nvSpPr>
            <p:cNvPr id="1855" name="object 1855" descr=""/>
            <p:cNvSpPr/>
            <p:nvPr/>
          </p:nvSpPr>
          <p:spPr>
            <a:xfrm>
              <a:off x="2448107" y="2816287"/>
              <a:ext cx="635" cy="635"/>
            </a:xfrm>
            <a:custGeom>
              <a:avLst/>
              <a:gdLst/>
              <a:ahLst/>
              <a:cxnLst/>
              <a:rect l="l" t="t" r="r" b="b"/>
              <a:pathLst>
                <a:path w="635" h="635">
                  <a:moveTo>
                    <a:pt x="0" y="0"/>
                  </a:moveTo>
                  <a:lnTo>
                    <a:pt x="355" y="393"/>
                  </a:lnTo>
                  <a:lnTo>
                    <a:pt x="393" y="558"/>
                  </a:lnTo>
                </a:path>
              </a:pathLst>
            </a:custGeom>
            <a:ln w="3175">
              <a:solidFill>
                <a:srgbClr val="565658"/>
              </a:solidFill>
            </a:ln>
          </p:spPr>
          <p:txBody>
            <a:bodyPr wrap="square" lIns="0" tIns="0" rIns="0" bIns="0" rtlCol="0"/>
            <a:lstStyle/>
            <a:p/>
          </p:txBody>
        </p:sp>
        <p:sp>
          <p:nvSpPr>
            <p:cNvPr id="1856" name="object 1856" descr=""/>
            <p:cNvSpPr/>
            <p:nvPr/>
          </p:nvSpPr>
          <p:spPr>
            <a:xfrm>
              <a:off x="2427190" y="2891438"/>
              <a:ext cx="635" cy="0"/>
            </a:xfrm>
            <a:custGeom>
              <a:avLst/>
              <a:gdLst/>
              <a:ahLst/>
              <a:cxnLst/>
              <a:rect l="l" t="t" r="r" b="b"/>
              <a:pathLst>
                <a:path w="635" h="0">
                  <a:moveTo>
                    <a:pt x="254" y="0"/>
                  </a:moveTo>
                  <a:lnTo>
                    <a:pt x="114" y="0"/>
                  </a:lnTo>
                </a:path>
              </a:pathLst>
            </a:custGeom>
            <a:ln w="3175">
              <a:solidFill>
                <a:srgbClr val="565658"/>
              </a:solidFill>
            </a:ln>
          </p:spPr>
          <p:txBody>
            <a:bodyPr wrap="square" lIns="0" tIns="0" rIns="0" bIns="0" rtlCol="0"/>
            <a:lstStyle/>
            <a:p/>
          </p:txBody>
        </p:sp>
        <p:sp>
          <p:nvSpPr>
            <p:cNvPr id="1857" name="object 1857" descr=""/>
            <p:cNvSpPr/>
            <p:nvPr/>
          </p:nvSpPr>
          <p:spPr>
            <a:xfrm>
              <a:off x="2448110" y="2816851"/>
              <a:ext cx="635" cy="635"/>
            </a:xfrm>
            <a:custGeom>
              <a:avLst/>
              <a:gdLst/>
              <a:ahLst/>
              <a:cxnLst/>
              <a:rect l="l" t="t" r="r" b="b"/>
              <a:pathLst>
                <a:path w="635" h="635">
                  <a:moveTo>
                    <a:pt x="393" y="0"/>
                  </a:moveTo>
                  <a:lnTo>
                    <a:pt x="190" y="63"/>
                  </a:lnTo>
                  <a:lnTo>
                    <a:pt x="0" y="63"/>
                  </a:lnTo>
                </a:path>
              </a:pathLst>
            </a:custGeom>
            <a:ln w="3175">
              <a:solidFill>
                <a:srgbClr val="565658"/>
              </a:solidFill>
            </a:ln>
          </p:spPr>
          <p:txBody>
            <a:bodyPr wrap="square" lIns="0" tIns="0" rIns="0" bIns="0" rtlCol="0"/>
            <a:lstStyle/>
            <a:p/>
          </p:txBody>
        </p:sp>
        <p:sp>
          <p:nvSpPr>
            <p:cNvPr id="1858" name="object 1858" descr=""/>
            <p:cNvSpPr/>
            <p:nvPr/>
          </p:nvSpPr>
          <p:spPr>
            <a:xfrm>
              <a:off x="2447897" y="2816218"/>
              <a:ext cx="635" cy="635"/>
            </a:xfrm>
            <a:custGeom>
              <a:avLst/>
              <a:gdLst/>
              <a:ahLst/>
              <a:cxnLst/>
              <a:rect l="l" t="t" r="r" b="b"/>
              <a:pathLst>
                <a:path w="635" h="635">
                  <a:moveTo>
                    <a:pt x="0" y="0"/>
                  </a:moveTo>
                  <a:lnTo>
                    <a:pt x="177" y="63"/>
                  </a:lnTo>
                </a:path>
              </a:pathLst>
            </a:custGeom>
            <a:ln w="3175">
              <a:solidFill>
                <a:srgbClr val="565658"/>
              </a:solidFill>
            </a:ln>
          </p:spPr>
          <p:txBody>
            <a:bodyPr wrap="square" lIns="0" tIns="0" rIns="0" bIns="0" rtlCol="0"/>
            <a:lstStyle/>
            <a:p/>
          </p:txBody>
        </p:sp>
        <p:sp>
          <p:nvSpPr>
            <p:cNvPr id="1859" name="object 1859" descr=""/>
            <p:cNvSpPr/>
            <p:nvPr/>
          </p:nvSpPr>
          <p:spPr>
            <a:xfrm>
              <a:off x="2259669" y="2880680"/>
              <a:ext cx="2540" cy="635"/>
            </a:xfrm>
            <a:custGeom>
              <a:avLst/>
              <a:gdLst/>
              <a:ahLst/>
              <a:cxnLst/>
              <a:rect l="l" t="t" r="r" b="b"/>
              <a:pathLst>
                <a:path w="2539" h="635">
                  <a:moveTo>
                    <a:pt x="2019" y="533"/>
                  </a:moveTo>
                  <a:lnTo>
                    <a:pt x="1015" y="266"/>
                  </a:lnTo>
                  <a:lnTo>
                    <a:pt x="0" y="0"/>
                  </a:lnTo>
                </a:path>
              </a:pathLst>
            </a:custGeom>
            <a:ln w="3175">
              <a:solidFill>
                <a:srgbClr val="565658"/>
              </a:solidFill>
            </a:ln>
          </p:spPr>
          <p:txBody>
            <a:bodyPr wrap="square" lIns="0" tIns="0" rIns="0" bIns="0" rtlCol="0"/>
            <a:lstStyle/>
            <a:p/>
          </p:txBody>
        </p:sp>
        <p:sp>
          <p:nvSpPr>
            <p:cNvPr id="1860" name="object 1860" descr=""/>
            <p:cNvSpPr/>
            <p:nvPr/>
          </p:nvSpPr>
          <p:spPr>
            <a:xfrm>
              <a:off x="2450730" y="2837143"/>
              <a:ext cx="635" cy="1270"/>
            </a:xfrm>
            <a:custGeom>
              <a:avLst/>
              <a:gdLst/>
              <a:ahLst/>
              <a:cxnLst/>
              <a:rect l="l" t="t" r="r" b="b"/>
              <a:pathLst>
                <a:path w="635" h="1269">
                  <a:moveTo>
                    <a:pt x="0" y="1257"/>
                  </a:moveTo>
                  <a:lnTo>
                    <a:pt x="228" y="787"/>
                  </a:lnTo>
                  <a:lnTo>
                    <a:pt x="266" y="457"/>
                  </a:lnTo>
                  <a:lnTo>
                    <a:pt x="228" y="0"/>
                  </a:lnTo>
                </a:path>
              </a:pathLst>
            </a:custGeom>
            <a:ln w="3175">
              <a:solidFill>
                <a:srgbClr val="565658"/>
              </a:solidFill>
            </a:ln>
          </p:spPr>
          <p:txBody>
            <a:bodyPr wrap="square" lIns="0" tIns="0" rIns="0" bIns="0" rtlCol="0"/>
            <a:lstStyle/>
            <a:p/>
          </p:txBody>
        </p:sp>
        <p:sp>
          <p:nvSpPr>
            <p:cNvPr id="1861" name="object 1861" descr=""/>
            <p:cNvSpPr/>
            <p:nvPr/>
          </p:nvSpPr>
          <p:spPr>
            <a:xfrm>
              <a:off x="2448504" y="2816851"/>
              <a:ext cx="2540" cy="20320"/>
            </a:xfrm>
            <a:custGeom>
              <a:avLst/>
              <a:gdLst/>
              <a:ahLst/>
              <a:cxnLst/>
              <a:rect l="l" t="t" r="r" b="b"/>
              <a:pathLst>
                <a:path w="2539" h="20319">
                  <a:moveTo>
                    <a:pt x="0" y="0"/>
                  </a:moveTo>
                  <a:lnTo>
                    <a:pt x="736" y="11099"/>
                  </a:lnTo>
                  <a:lnTo>
                    <a:pt x="1066" y="13538"/>
                  </a:lnTo>
                  <a:lnTo>
                    <a:pt x="2425" y="20294"/>
                  </a:lnTo>
                </a:path>
              </a:pathLst>
            </a:custGeom>
            <a:ln w="3175">
              <a:solidFill>
                <a:srgbClr val="565658"/>
              </a:solidFill>
            </a:ln>
          </p:spPr>
          <p:txBody>
            <a:bodyPr wrap="square" lIns="0" tIns="0" rIns="0" bIns="0" rtlCol="0"/>
            <a:lstStyle/>
            <a:p/>
          </p:txBody>
        </p:sp>
        <p:sp>
          <p:nvSpPr>
            <p:cNvPr id="1862" name="object 1862" descr=""/>
            <p:cNvSpPr/>
            <p:nvPr/>
          </p:nvSpPr>
          <p:spPr>
            <a:xfrm>
              <a:off x="2259454" y="2880097"/>
              <a:ext cx="635" cy="635"/>
            </a:xfrm>
            <a:custGeom>
              <a:avLst/>
              <a:gdLst/>
              <a:ahLst/>
              <a:cxnLst/>
              <a:rect l="l" t="t" r="r" b="b"/>
              <a:pathLst>
                <a:path w="635" h="635">
                  <a:moveTo>
                    <a:pt x="25" y="0"/>
                  </a:moveTo>
                  <a:lnTo>
                    <a:pt x="0" y="215"/>
                  </a:lnTo>
                  <a:lnTo>
                    <a:pt x="25" y="381"/>
                  </a:lnTo>
                  <a:lnTo>
                    <a:pt x="114" y="508"/>
                  </a:lnTo>
                </a:path>
              </a:pathLst>
            </a:custGeom>
            <a:ln w="3175">
              <a:solidFill>
                <a:srgbClr val="565658"/>
              </a:solidFill>
            </a:ln>
          </p:spPr>
          <p:txBody>
            <a:bodyPr wrap="square" lIns="0" tIns="0" rIns="0" bIns="0" rtlCol="0"/>
            <a:lstStyle/>
            <a:p/>
          </p:txBody>
        </p:sp>
        <p:sp>
          <p:nvSpPr>
            <p:cNvPr id="1863" name="object 1863" descr=""/>
            <p:cNvSpPr/>
            <p:nvPr/>
          </p:nvSpPr>
          <p:spPr>
            <a:xfrm>
              <a:off x="2265210" y="2885808"/>
              <a:ext cx="635" cy="0"/>
            </a:xfrm>
            <a:custGeom>
              <a:avLst/>
              <a:gdLst/>
              <a:ahLst/>
              <a:cxnLst/>
              <a:rect l="l" t="t" r="r" b="b"/>
              <a:pathLst>
                <a:path w="635" h="0">
                  <a:moveTo>
                    <a:pt x="254" y="0"/>
                  </a:moveTo>
                  <a:lnTo>
                    <a:pt x="63" y="0"/>
                  </a:lnTo>
                </a:path>
              </a:pathLst>
            </a:custGeom>
            <a:ln w="3175">
              <a:solidFill>
                <a:srgbClr val="565658"/>
              </a:solidFill>
            </a:ln>
          </p:spPr>
          <p:txBody>
            <a:bodyPr wrap="square" lIns="0" tIns="0" rIns="0" bIns="0" rtlCol="0"/>
            <a:lstStyle/>
            <a:p/>
          </p:txBody>
        </p:sp>
        <p:sp>
          <p:nvSpPr>
            <p:cNvPr id="1864" name="object 1864" descr=""/>
            <p:cNvSpPr/>
            <p:nvPr/>
          </p:nvSpPr>
          <p:spPr>
            <a:xfrm>
              <a:off x="2430951" y="2880766"/>
              <a:ext cx="2540" cy="635"/>
            </a:xfrm>
            <a:custGeom>
              <a:avLst/>
              <a:gdLst/>
              <a:ahLst/>
              <a:cxnLst/>
              <a:rect l="l" t="t" r="r" b="b"/>
              <a:pathLst>
                <a:path w="2539" h="635">
                  <a:moveTo>
                    <a:pt x="2031" y="0"/>
                  </a:moveTo>
                  <a:lnTo>
                    <a:pt x="1015" y="266"/>
                  </a:lnTo>
                  <a:lnTo>
                    <a:pt x="0" y="533"/>
                  </a:lnTo>
                </a:path>
              </a:pathLst>
            </a:custGeom>
            <a:ln w="3175">
              <a:solidFill>
                <a:srgbClr val="565658"/>
              </a:solidFill>
            </a:ln>
          </p:spPr>
          <p:txBody>
            <a:bodyPr wrap="square" lIns="0" tIns="0" rIns="0" bIns="0" rtlCol="0"/>
            <a:lstStyle/>
            <a:p/>
          </p:txBody>
        </p:sp>
        <p:sp>
          <p:nvSpPr>
            <p:cNvPr id="1865" name="object 1865" descr=""/>
            <p:cNvSpPr/>
            <p:nvPr/>
          </p:nvSpPr>
          <p:spPr>
            <a:xfrm>
              <a:off x="2261704" y="2881211"/>
              <a:ext cx="3810" cy="5080"/>
            </a:xfrm>
            <a:custGeom>
              <a:avLst/>
              <a:gdLst/>
              <a:ahLst/>
              <a:cxnLst/>
              <a:rect l="l" t="t" r="r" b="b"/>
              <a:pathLst>
                <a:path w="3810" h="5080">
                  <a:moveTo>
                    <a:pt x="3517" y="4597"/>
                  </a:moveTo>
                  <a:lnTo>
                    <a:pt x="3403" y="3594"/>
                  </a:lnTo>
                  <a:lnTo>
                    <a:pt x="3060" y="2565"/>
                  </a:lnTo>
                  <a:lnTo>
                    <a:pt x="2793" y="2082"/>
                  </a:lnTo>
                  <a:lnTo>
                    <a:pt x="1790" y="927"/>
                  </a:lnTo>
                  <a:lnTo>
                    <a:pt x="0" y="0"/>
                  </a:lnTo>
                </a:path>
              </a:pathLst>
            </a:custGeom>
            <a:ln w="3175">
              <a:solidFill>
                <a:srgbClr val="565658"/>
              </a:solidFill>
            </a:ln>
          </p:spPr>
          <p:txBody>
            <a:bodyPr wrap="square" lIns="0" tIns="0" rIns="0" bIns="0" rtlCol="0"/>
            <a:lstStyle/>
            <a:p/>
          </p:txBody>
        </p:sp>
        <p:sp>
          <p:nvSpPr>
            <p:cNvPr id="1866" name="object 1866" descr=""/>
            <p:cNvSpPr/>
            <p:nvPr/>
          </p:nvSpPr>
          <p:spPr>
            <a:xfrm>
              <a:off x="2432983" y="2880195"/>
              <a:ext cx="635" cy="635"/>
            </a:xfrm>
            <a:custGeom>
              <a:avLst/>
              <a:gdLst/>
              <a:ahLst/>
              <a:cxnLst/>
              <a:rect l="l" t="t" r="r" b="b"/>
              <a:pathLst>
                <a:path w="635" h="635">
                  <a:moveTo>
                    <a:pt x="0" y="571"/>
                  </a:moveTo>
                  <a:lnTo>
                    <a:pt x="190" y="368"/>
                  </a:lnTo>
                  <a:lnTo>
                    <a:pt x="228" y="203"/>
                  </a:lnTo>
                  <a:lnTo>
                    <a:pt x="228" y="0"/>
                  </a:lnTo>
                </a:path>
              </a:pathLst>
            </a:custGeom>
            <a:ln w="3175">
              <a:solidFill>
                <a:srgbClr val="565658"/>
              </a:solidFill>
            </a:ln>
          </p:spPr>
          <p:txBody>
            <a:bodyPr wrap="square" lIns="0" tIns="0" rIns="0" bIns="0" rtlCol="0"/>
            <a:lstStyle/>
            <a:p/>
          </p:txBody>
        </p:sp>
        <p:sp>
          <p:nvSpPr>
            <p:cNvPr id="1867" name="object 1867" descr=""/>
            <p:cNvSpPr/>
            <p:nvPr/>
          </p:nvSpPr>
          <p:spPr>
            <a:xfrm>
              <a:off x="2448504" y="2815599"/>
              <a:ext cx="0" cy="1270"/>
            </a:xfrm>
            <a:custGeom>
              <a:avLst/>
              <a:gdLst/>
              <a:ahLst/>
              <a:cxnLst/>
              <a:rect l="l" t="t" r="r" b="b"/>
              <a:pathLst>
                <a:path w="0" h="1269">
                  <a:moveTo>
                    <a:pt x="0" y="0"/>
                  </a:moveTo>
                  <a:lnTo>
                    <a:pt x="0" y="419"/>
                  </a:lnTo>
                  <a:lnTo>
                    <a:pt x="0" y="812"/>
                  </a:lnTo>
                  <a:lnTo>
                    <a:pt x="0" y="1092"/>
                  </a:lnTo>
                  <a:lnTo>
                    <a:pt x="0" y="1231"/>
                  </a:lnTo>
                </a:path>
              </a:pathLst>
            </a:custGeom>
            <a:ln w="3175">
              <a:solidFill>
                <a:srgbClr val="565658"/>
              </a:solidFill>
            </a:ln>
          </p:spPr>
          <p:txBody>
            <a:bodyPr wrap="square" lIns="0" tIns="0" rIns="0" bIns="0" rtlCol="0"/>
            <a:lstStyle/>
            <a:p/>
          </p:txBody>
        </p:sp>
        <p:sp>
          <p:nvSpPr>
            <p:cNvPr id="1868" name="object 1868" descr=""/>
            <p:cNvSpPr/>
            <p:nvPr/>
          </p:nvSpPr>
          <p:spPr>
            <a:xfrm>
              <a:off x="2258333" y="2880559"/>
              <a:ext cx="1905" cy="635"/>
            </a:xfrm>
            <a:custGeom>
              <a:avLst/>
              <a:gdLst/>
              <a:ahLst/>
              <a:cxnLst/>
              <a:rect l="l" t="t" r="r" b="b"/>
              <a:pathLst>
                <a:path w="1905" h="635">
                  <a:moveTo>
                    <a:pt x="0" y="368"/>
                  </a:moveTo>
                  <a:lnTo>
                    <a:pt x="12" y="203"/>
                  </a:lnTo>
                  <a:lnTo>
                    <a:pt x="317" y="38"/>
                  </a:lnTo>
                  <a:lnTo>
                    <a:pt x="596" y="0"/>
                  </a:lnTo>
                  <a:lnTo>
                    <a:pt x="800" y="12"/>
                  </a:lnTo>
                  <a:lnTo>
                    <a:pt x="1333" y="114"/>
                  </a:lnTo>
                </a:path>
              </a:pathLst>
            </a:custGeom>
            <a:ln w="3175">
              <a:solidFill>
                <a:srgbClr val="565658"/>
              </a:solidFill>
            </a:ln>
          </p:spPr>
          <p:txBody>
            <a:bodyPr wrap="square" lIns="0" tIns="0" rIns="0" bIns="0" rtlCol="0"/>
            <a:lstStyle/>
            <a:p/>
          </p:txBody>
        </p:sp>
        <p:sp>
          <p:nvSpPr>
            <p:cNvPr id="1869" name="object 1869" descr=""/>
            <p:cNvSpPr/>
            <p:nvPr/>
          </p:nvSpPr>
          <p:spPr>
            <a:xfrm>
              <a:off x="2324737" y="2627536"/>
              <a:ext cx="635" cy="635"/>
            </a:xfrm>
            <a:custGeom>
              <a:avLst/>
              <a:gdLst/>
              <a:ahLst/>
              <a:cxnLst/>
              <a:rect l="l" t="t" r="r" b="b"/>
              <a:pathLst>
                <a:path w="635" h="635">
                  <a:moveTo>
                    <a:pt x="419" y="0"/>
                  </a:moveTo>
                  <a:lnTo>
                    <a:pt x="279" y="127"/>
                  </a:lnTo>
                  <a:lnTo>
                    <a:pt x="126" y="292"/>
                  </a:lnTo>
                  <a:lnTo>
                    <a:pt x="0" y="469"/>
                  </a:lnTo>
                </a:path>
              </a:pathLst>
            </a:custGeom>
            <a:ln w="3175">
              <a:solidFill>
                <a:srgbClr val="565658"/>
              </a:solidFill>
            </a:ln>
          </p:spPr>
          <p:txBody>
            <a:bodyPr wrap="square" lIns="0" tIns="0" rIns="0" bIns="0" rtlCol="0"/>
            <a:lstStyle/>
            <a:p/>
          </p:txBody>
        </p:sp>
        <p:sp>
          <p:nvSpPr>
            <p:cNvPr id="1870" name="object 1870" descr=""/>
            <p:cNvSpPr/>
            <p:nvPr/>
          </p:nvSpPr>
          <p:spPr>
            <a:xfrm>
              <a:off x="2258142" y="2880927"/>
              <a:ext cx="635" cy="635"/>
            </a:xfrm>
            <a:custGeom>
              <a:avLst/>
              <a:gdLst/>
              <a:ahLst/>
              <a:cxnLst/>
              <a:rect l="l" t="t" r="r" b="b"/>
              <a:pathLst>
                <a:path w="635" h="635">
                  <a:moveTo>
                    <a:pt x="190" y="0"/>
                  </a:moveTo>
                  <a:lnTo>
                    <a:pt x="38" y="241"/>
                  </a:lnTo>
                </a:path>
              </a:pathLst>
            </a:custGeom>
            <a:ln w="3175">
              <a:solidFill>
                <a:srgbClr val="565658"/>
              </a:solidFill>
            </a:ln>
          </p:spPr>
          <p:txBody>
            <a:bodyPr wrap="square" lIns="0" tIns="0" rIns="0" bIns="0" rtlCol="0"/>
            <a:lstStyle/>
            <a:p/>
          </p:txBody>
        </p:sp>
        <p:sp>
          <p:nvSpPr>
            <p:cNvPr id="1871" name="object 1871" descr=""/>
            <p:cNvSpPr/>
            <p:nvPr/>
          </p:nvSpPr>
          <p:spPr>
            <a:xfrm>
              <a:off x="2258079" y="2881239"/>
              <a:ext cx="635" cy="635"/>
            </a:xfrm>
            <a:custGeom>
              <a:avLst/>
              <a:gdLst/>
              <a:ahLst/>
              <a:cxnLst/>
              <a:rect l="l" t="t" r="r" b="b"/>
              <a:pathLst>
                <a:path w="635" h="635">
                  <a:moveTo>
                    <a:pt x="0" y="215"/>
                  </a:moveTo>
                  <a:lnTo>
                    <a:pt x="76" y="25"/>
                  </a:lnTo>
                </a:path>
              </a:pathLst>
            </a:custGeom>
            <a:ln w="3175">
              <a:solidFill>
                <a:srgbClr val="565658"/>
              </a:solidFill>
            </a:ln>
          </p:spPr>
          <p:txBody>
            <a:bodyPr wrap="square" lIns="0" tIns="0" rIns="0" bIns="0" rtlCol="0"/>
            <a:lstStyle/>
            <a:p/>
          </p:txBody>
        </p:sp>
        <p:sp>
          <p:nvSpPr>
            <p:cNvPr id="1872" name="object 1872" descr=""/>
            <p:cNvSpPr/>
            <p:nvPr/>
          </p:nvSpPr>
          <p:spPr>
            <a:xfrm>
              <a:off x="2324354" y="2627531"/>
              <a:ext cx="635" cy="635"/>
            </a:xfrm>
            <a:custGeom>
              <a:avLst/>
              <a:gdLst/>
              <a:ahLst/>
              <a:cxnLst/>
              <a:rect l="l" t="t" r="r" b="b"/>
              <a:pathLst>
                <a:path w="635" h="635">
                  <a:moveTo>
                    <a:pt x="368" y="469"/>
                  </a:moveTo>
                  <a:lnTo>
                    <a:pt x="215" y="292"/>
                  </a:lnTo>
                  <a:lnTo>
                    <a:pt x="114" y="139"/>
                  </a:lnTo>
                  <a:lnTo>
                    <a:pt x="0" y="0"/>
                  </a:lnTo>
                </a:path>
              </a:pathLst>
            </a:custGeom>
            <a:ln w="3175">
              <a:solidFill>
                <a:srgbClr val="565658"/>
              </a:solidFill>
            </a:ln>
          </p:spPr>
          <p:txBody>
            <a:bodyPr wrap="square" lIns="0" tIns="0" rIns="0" bIns="0" rtlCol="0"/>
            <a:lstStyle/>
            <a:p/>
          </p:txBody>
        </p:sp>
        <p:sp>
          <p:nvSpPr>
            <p:cNvPr id="1873" name="object 1873" descr=""/>
            <p:cNvSpPr/>
            <p:nvPr/>
          </p:nvSpPr>
          <p:spPr>
            <a:xfrm>
              <a:off x="2434322" y="2881014"/>
              <a:ext cx="635" cy="0"/>
            </a:xfrm>
            <a:custGeom>
              <a:avLst/>
              <a:gdLst/>
              <a:ahLst/>
              <a:cxnLst/>
              <a:rect l="l" t="t" r="r" b="b"/>
              <a:pathLst>
                <a:path w="635" h="0">
                  <a:moveTo>
                    <a:pt x="0" y="0"/>
                  </a:moveTo>
                  <a:lnTo>
                    <a:pt x="215" y="0"/>
                  </a:lnTo>
                  <a:lnTo>
                    <a:pt x="368" y="0"/>
                  </a:lnTo>
                </a:path>
              </a:pathLst>
            </a:custGeom>
            <a:ln w="3175">
              <a:solidFill>
                <a:srgbClr val="565658"/>
              </a:solidFill>
            </a:ln>
          </p:spPr>
          <p:txBody>
            <a:bodyPr wrap="square" lIns="0" tIns="0" rIns="0" bIns="0" rtlCol="0"/>
            <a:lstStyle/>
            <a:p/>
          </p:txBody>
        </p:sp>
        <p:sp>
          <p:nvSpPr>
            <p:cNvPr id="1874" name="object 1874" descr=""/>
            <p:cNvSpPr/>
            <p:nvPr/>
          </p:nvSpPr>
          <p:spPr>
            <a:xfrm>
              <a:off x="2324352" y="2626797"/>
              <a:ext cx="1270" cy="1270"/>
            </a:xfrm>
            <a:custGeom>
              <a:avLst/>
              <a:gdLst/>
              <a:ahLst/>
              <a:cxnLst/>
              <a:rect l="l" t="t" r="r" b="b"/>
              <a:pathLst>
                <a:path w="1269" h="1269">
                  <a:moveTo>
                    <a:pt x="990" y="0"/>
                  </a:moveTo>
                  <a:lnTo>
                    <a:pt x="838" y="101"/>
                  </a:lnTo>
                  <a:lnTo>
                    <a:pt x="622" y="266"/>
                  </a:lnTo>
                  <a:lnTo>
                    <a:pt x="317" y="482"/>
                  </a:lnTo>
                  <a:lnTo>
                    <a:pt x="0" y="736"/>
                  </a:lnTo>
                </a:path>
              </a:pathLst>
            </a:custGeom>
            <a:ln w="3175">
              <a:solidFill>
                <a:srgbClr val="565658"/>
              </a:solidFill>
            </a:ln>
          </p:spPr>
          <p:txBody>
            <a:bodyPr wrap="square" lIns="0" tIns="0" rIns="0" bIns="0" rtlCol="0"/>
            <a:lstStyle/>
            <a:p/>
          </p:txBody>
        </p:sp>
        <p:sp>
          <p:nvSpPr>
            <p:cNvPr id="1875" name="object 1875" descr=""/>
            <p:cNvSpPr/>
            <p:nvPr/>
          </p:nvSpPr>
          <p:spPr>
            <a:xfrm>
              <a:off x="2432975" y="2880658"/>
              <a:ext cx="1905" cy="635"/>
            </a:xfrm>
            <a:custGeom>
              <a:avLst/>
              <a:gdLst/>
              <a:ahLst/>
              <a:cxnLst/>
              <a:rect l="l" t="t" r="r" b="b"/>
              <a:pathLst>
                <a:path w="1905" h="635">
                  <a:moveTo>
                    <a:pt x="1346" y="355"/>
                  </a:moveTo>
                  <a:lnTo>
                    <a:pt x="749" y="0"/>
                  </a:lnTo>
                  <a:lnTo>
                    <a:pt x="558" y="12"/>
                  </a:lnTo>
                  <a:lnTo>
                    <a:pt x="0" y="114"/>
                  </a:lnTo>
                </a:path>
              </a:pathLst>
            </a:custGeom>
            <a:ln w="3175">
              <a:solidFill>
                <a:srgbClr val="565658"/>
              </a:solidFill>
            </a:ln>
          </p:spPr>
          <p:txBody>
            <a:bodyPr wrap="square" lIns="0" tIns="0" rIns="0" bIns="0" rtlCol="0"/>
            <a:lstStyle/>
            <a:p/>
          </p:txBody>
        </p:sp>
        <p:sp>
          <p:nvSpPr>
            <p:cNvPr id="1876" name="object 1876" descr=""/>
            <p:cNvSpPr/>
            <p:nvPr/>
          </p:nvSpPr>
          <p:spPr>
            <a:xfrm>
              <a:off x="2409586" y="2612801"/>
              <a:ext cx="635" cy="635"/>
            </a:xfrm>
            <a:custGeom>
              <a:avLst/>
              <a:gdLst/>
              <a:ahLst/>
              <a:cxnLst/>
              <a:rect l="l" t="t" r="r" b="b"/>
              <a:pathLst>
                <a:path w="635" h="635">
                  <a:moveTo>
                    <a:pt x="0" y="0"/>
                  </a:moveTo>
                  <a:lnTo>
                    <a:pt x="228" y="25"/>
                  </a:lnTo>
                  <a:lnTo>
                    <a:pt x="381" y="38"/>
                  </a:lnTo>
                  <a:lnTo>
                    <a:pt x="533" y="50"/>
                  </a:lnTo>
                </a:path>
              </a:pathLst>
            </a:custGeom>
            <a:ln w="3175">
              <a:solidFill>
                <a:srgbClr val="565658"/>
              </a:solidFill>
            </a:ln>
          </p:spPr>
          <p:txBody>
            <a:bodyPr wrap="square" lIns="0" tIns="0" rIns="0" bIns="0" rtlCol="0"/>
            <a:lstStyle/>
            <a:p/>
          </p:txBody>
        </p:sp>
        <p:sp>
          <p:nvSpPr>
            <p:cNvPr id="1877" name="object 1877" descr=""/>
            <p:cNvSpPr/>
            <p:nvPr/>
          </p:nvSpPr>
          <p:spPr>
            <a:xfrm>
              <a:off x="2261538" y="2881212"/>
              <a:ext cx="635" cy="635"/>
            </a:xfrm>
            <a:custGeom>
              <a:avLst/>
              <a:gdLst/>
              <a:ahLst/>
              <a:cxnLst/>
              <a:rect l="l" t="t" r="r" b="b"/>
              <a:pathLst>
                <a:path w="635" h="635">
                  <a:moveTo>
                    <a:pt x="0" y="571"/>
                  </a:moveTo>
                  <a:lnTo>
                    <a:pt x="63" y="342"/>
                  </a:lnTo>
                  <a:lnTo>
                    <a:pt x="114" y="190"/>
                  </a:lnTo>
                  <a:lnTo>
                    <a:pt x="152" y="38"/>
                  </a:lnTo>
                </a:path>
              </a:pathLst>
            </a:custGeom>
            <a:ln w="3175">
              <a:solidFill>
                <a:srgbClr val="565658"/>
              </a:solidFill>
            </a:ln>
          </p:spPr>
          <p:txBody>
            <a:bodyPr wrap="square" lIns="0" tIns="0" rIns="0" bIns="0" rtlCol="0"/>
            <a:lstStyle/>
            <a:p/>
          </p:txBody>
        </p:sp>
        <p:sp>
          <p:nvSpPr>
            <p:cNvPr id="1878" name="object 1878" descr=""/>
            <p:cNvSpPr/>
            <p:nvPr/>
          </p:nvSpPr>
          <p:spPr>
            <a:xfrm>
              <a:off x="2409586" y="2612230"/>
              <a:ext cx="635" cy="635"/>
            </a:xfrm>
            <a:custGeom>
              <a:avLst/>
              <a:gdLst/>
              <a:ahLst/>
              <a:cxnLst/>
              <a:rect l="l" t="t" r="r" b="b"/>
              <a:pathLst>
                <a:path w="635" h="635">
                  <a:moveTo>
                    <a:pt x="0" y="571"/>
                  </a:moveTo>
                  <a:lnTo>
                    <a:pt x="63" y="330"/>
                  </a:lnTo>
                  <a:lnTo>
                    <a:pt x="127" y="177"/>
                  </a:lnTo>
                  <a:lnTo>
                    <a:pt x="165" y="38"/>
                  </a:lnTo>
                </a:path>
              </a:pathLst>
            </a:custGeom>
            <a:ln w="3175">
              <a:solidFill>
                <a:srgbClr val="565658"/>
              </a:solidFill>
            </a:ln>
          </p:spPr>
          <p:txBody>
            <a:bodyPr wrap="square" lIns="0" tIns="0" rIns="0" bIns="0" rtlCol="0"/>
            <a:lstStyle/>
            <a:p/>
          </p:txBody>
        </p:sp>
        <p:sp>
          <p:nvSpPr>
            <p:cNvPr id="1879" name="object 1879" descr=""/>
            <p:cNvSpPr/>
            <p:nvPr/>
          </p:nvSpPr>
          <p:spPr>
            <a:xfrm>
              <a:off x="2409756" y="2612228"/>
              <a:ext cx="1270" cy="635"/>
            </a:xfrm>
            <a:custGeom>
              <a:avLst/>
              <a:gdLst/>
              <a:ahLst/>
              <a:cxnLst/>
              <a:rect l="l" t="t" r="r" b="b"/>
              <a:pathLst>
                <a:path w="1269" h="635">
                  <a:moveTo>
                    <a:pt x="1168" y="368"/>
                  </a:moveTo>
                  <a:lnTo>
                    <a:pt x="990" y="304"/>
                  </a:lnTo>
                  <a:lnTo>
                    <a:pt x="749" y="241"/>
                  </a:lnTo>
                  <a:lnTo>
                    <a:pt x="393" y="114"/>
                  </a:lnTo>
                  <a:lnTo>
                    <a:pt x="0" y="0"/>
                  </a:lnTo>
                </a:path>
              </a:pathLst>
            </a:custGeom>
            <a:ln w="3175">
              <a:solidFill>
                <a:srgbClr val="565658"/>
              </a:solidFill>
            </a:ln>
          </p:spPr>
          <p:txBody>
            <a:bodyPr wrap="square" lIns="0" tIns="0" rIns="0" bIns="0" rtlCol="0"/>
            <a:lstStyle/>
            <a:p/>
          </p:txBody>
        </p:sp>
        <p:sp>
          <p:nvSpPr>
            <p:cNvPr id="1880" name="object 1880" descr=""/>
            <p:cNvSpPr/>
            <p:nvPr/>
          </p:nvSpPr>
          <p:spPr>
            <a:xfrm>
              <a:off x="2467436" y="2662913"/>
              <a:ext cx="635" cy="635"/>
            </a:xfrm>
            <a:custGeom>
              <a:avLst/>
              <a:gdLst/>
              <a:ahLst/>
              <a:cxnLst/>
              <a:rect l="l" t="t" r="r" b="b"/>
              <a:pathLst>
                <a:path w="635" h="635">
                  <a:moveTo>
                    <a:pt x="0" y="0"/>
                  </a:moveTo>
                  <a:lnTo>
                    <a:pt x="127" y="190"/>
                  </a:lnTo>
                  <a:lnTo>
                    <a:pt x="254" y="342"/>
                  </a:lnTo>
                  <a:lnTo>
                    <a:pt x="330" y="482"/>
                  </a:lnTo>
                </a:path>
              </a:pathLst>
            </a:custGeom>
            <a:ln w="3175">
              <a:solidFill>
                <a:srgbClr val="565658"/>
              </a:solidFill>
            </a:ln>
          </p:spPr>
          <p:txBody>
            <a:bodyPr wrap="square" lIns="0" tIns="0" rIns="0" bIns="0" rtlCol="0"/>
            <a:lstStyle/>
            <a:p/>
          </p:txBody>
        </p:sp>
        <p:sp>
          <p:nvSpPr>
            <p:cNvPr id="1881" name="object 1881" descr=""/>
            <p:cNvSpPr/>
            <p:nvPr/>
          </p:nvSpPr>
          <p:spPr>
            <a:xfrm>
              <a:off x="2430951" y="2881305"/>
              <a:ext cx="635" cy="635"/>
            </a:xfrm>
            <a:custGeom>
              <a:avLst/>
              <a:gdLst/>
              <a:ahLst/>
              <a:cxnLst/>
              <a:rect l="l" t="t" r="r" b="b"/>
              <a:pathLst>
                <a:path w="635" h="635">
                  <a:moveTo>
                    <a:pt x="165" y="571"/>
                  </a:moveTo>
                  <a:lnTo>
                    <a:pt x="101" y="342"/>
                  </a:lnTo>
                  <a:lnTo>
                    <a:pt x="50" y="165"/>
                  </a:lnTo>
                  <a:lnTo>
                    <a:pt x="12" y="38"/>
                  </a:lnTo>
                </a:path>
              </a:pathLst>
            </a:custGeom>
            <a:ln w="3175">
              <a:solidFill>
                <a:srgbClr val="565658"/>
              </a:solidFill>
            </a:ln>
          </p:spPr>
          <p:txBody>
            <a:bodyPr wrap="square" lIns="0" tIns="0" rIns="0" bIns="0" rtlCol="0"/>
            <a:lstStyle/>
            <a:p/>
          </p:txBody>
        </p:sp>
        <p:sp>
          <p:nvSpPr>
            <p:cNvPr id="1882" name="object 1882" descr=""/>
            <p:cNvSpPr/>
            <p:nvPr/>
          </p:nvSpPr>
          <p:spPr>
            <a:xfrm>
              <a:off x="2467436" y="2662659"/>
              <a:ext cx="635" cy="635"/>
            </a:xfrm>
            <a:custGeom>
              <a:avLst/>
              <a:gdLst/>
              <a:ahLst/>
              <a:cxnLst/>
              <a:rect l="l" t="t" r="r" b="b"/>
              <a:pathLst>
                <a:path w="635" h="635">
                  <a:moveTo>
                    <a:pt x="0" y="253"/>
                  </a:moveTo>
                  <a:lnTo>
                    <a:pt x="228" y="177"/>
                  </a:lnTo>
                  <a:lnTo>
                    <a:pt x="368" y="76"/>
                  </a:lnTo>
                  <a:lnTo>
                    <a:pt x="533" y="0"/>
                  </a:lnTo>
                </a:path>
              </a:pathLst>
            </a:custGeom>
            <a:ln w="3175">
              <a:solidFill>
                <a:srgbClr val="565658"/>
              </a:solidFill>
            </a:ln>
          </p:spPr>
          <p:txBody>
            <a:bodyPr wrap="square" lIns="0" tIns="0" rIns="0" bIns="0" rtlCol="0"/>
            <a:lstStyle/>
            <a:p/>
          </p:txBody>
        </p:sp>
        <p:sp>
          <p:nvSpPr>
            <p:cNvPr id="1883" name="object 1883" descr=""/>
            <p:cNvSpPr/>
            <p:nvPr/>
          </p:nvSpPr>
          <p:spPr>
            <a:xfrm>
              <a:off x="2266320" y="2805428"/>
              <a:ext cx="635" cy="635"/>
            </a:xfrm>
            <a:custGeom>
              <a:avLst/>
              <a:gdLst/>
              <a:ahLst/>
              <a:cxnLst/>
              <a:rect l="l" t="t" r="r" b="b"/>
              <a:pathLst>
                <a:path w="635" h="635">
                  <a:moveTo>
                    <a:pt x="0" y="0"/>
                  </a:moveTo>
                  <a:lnTo>
                    <a:pt x="190" y="76"/>
                  </a:lnTo>
                  <a:lnTo>
                    <a:pt x="342" y="127"/>
                  </a:lnTo>
                  <a:lnTo>
                    <a:pt x="558" y="215"/>
                  </a:lnTo>
                </a:path>
              </a:pathLst>
            </a:custGeom>
            <a:ln w="3175">
              <a:solidFill>
                <a:srgbClr val="565658"/>
              </a:solidFill>
            </a:ln>
          </p:spPr>
          <p:txBody>
            <a:bodyPr wrap="square" lIns="0" tIns="0" rIns="0" bIns="0" rtlCol="0"/>
            <a:lstStyle/>
            <a:p/>
          </p:txBody>
        </p:sp>
        <p:sp>
          <p:nvSpPr>
            <p:cNvPr id="1884" name="object 1884" descr=""/>
            <p:cNvSpPr/>
            <p:nvPr/>
          </p:nvSpPr>
          <p:spPr>
            <a:xfrm>
              <a:off x="2467983" y="2662670"/>
              <a:ext cx="635" cy="1270"/>
            </a:xfrm>
            <a:custGeom>
              <a:avLst/>
              <a:gdLst/>
              <a:ahLst/>
              <a:cxnLst/>
              <a:rect l="l" t="t" r="r" b="b"/>
              <a:pathLst>
                <a:path w="635" h="1269">
                  <a:moveTo>
                    <a:pt x="507" y="1104"/>
                  </a:moveTo>
                  <a:lnTo>
                    <a:pt x="431" y="939"/>
                  </a:lnTo>
                  <a:lnTo>
                    <a:pt x="317" y="698"/>
                  </a:lnTo>
                  <a:lnTo>
                    <a:pt x="177" y="368"/>
                  </a:lnTo>
                  <a:lnTo>
                    <a:pt x="0" y="0"/>
                  </a:lnTo>
                </a:path>
              </a:pathLst>
            </a:custGeom>
            <a:ln w="3175">
              <a:solidFill>
                <a:srgbClr val="565658"/>
              </a:solidFill>
            </a:ln>
          </p:spPr>
          <p:txBody>
            <a:bodyPr wrap="square" lIns="0" tIns="0" rIns="0" bIns="0" rtlCol="0"/>
            <a:lstStyle/>
            <a:p/>
          </p:txBody>
        </p:sp>
        <p:sp>
          <p:nvSpPr>
            <p:cNvPr id="1885" name="object 1885" descr=""/>
            <p:cNvSpPr/>
            <p:nvPr/>
          </p:nvSpPr>
          <p:spPr>
            <a:xfrm>
              <a:off x="2266464" y="2805639"/>
              <a:ext cx="635" cy="635"/>
            </a:xfrm>
            <a:custGeom>
              <a:avLst/>
              <a:gdLst/>
              <a:ahLst/>
              <a:cxnLst/>
              <a:rect l="l" t="t" r="r" b="b"/>
              <a:pathLst>
                <a:path w="635" h="635">
                  <a:moveTo>
                    <a:pt x="419" y="0"/>
                  </a:moveTo>
                  <a:lnTo>
                    <a:pt x="266" y="215"/>
                  </a:lnTo>
                  <a:lnTo>
                    <a:pt x="152" y="368"/>
                  </a:lnTo>
                  <a:lnTo>
                    <a:pt x="50" y="533"/>
                  </a:lnTo>
                </a:path>
              </a:pathLst>
            </a:custGeom>
            <a:ln w="3175">
              <a:solidFill>
                <a:srgbClr val="565658"/>
              </a:solidFill>
            </a:ln>
          </p:spPr>
          <p:txBody>
            <a:bodyPr wrap="square" lIns="0" tIns="0" rIns="0" bIns="0" rtlCol="0"/>
            <a:lstStyle/>
            <a:p/>
          </p:txBody>
        </p:sp>
        <p:sp>
          <p:nvSpPr>
            <p:cNvPr id="1886" name="object 1886" descr=""/>
            <p:cNvSpPr/>
            <p:nvPr/>
          </p:nvSpPr>
          <p:spPr>
            <a:xfrm>
              <a:off x="2315532" y="2635175"/>
              <a:ext cx="635" cy="1270"/>
            </a:xfrm>
            <a:custGeom>
              <a:avLst/>
              <a:gdLst/>
              <a:ahLst/>
              <a:cxnLst/>
              <a:rect l="l" t="t" r="r" b="b"/>
              <a:pathLst>
                <a:path w="635" h="1269">
                  <a:moveTo>
                    <a:pt x="533" y="292"/>
                  </a:moveTo>
                  <a:lnTo>
                    <a:pt x="368" y="127"/>
                  </a:lnTo>
                  <a:lnTo>
                    <a:pt x="228" y="0"/>
                  </a:lnTo>
                </a:path>
                <a:path w="635" h="1269">
                  <a:moveTo>
                    <a:pt x="533" y="292"/>
                  </a:moveTo>
                  <a:lnTo>
                    <a:pt x="393" y="381"/>
                  </a:lnTo>
                  <a:lnTo>
                    <a:pt x="241" y="495"/>
                  </a:lnTo>
                  <a:lnTo>
                    <a:pt x="50" y="622"/>
                  </a:lnTo>
                </a:path>
              </a:pathLst>
            </a:custGeom>
            <a:ln w="3175">
              <a:solidFill>
                <a:srgbClr val="565658"/>
              </a:solidFill>
            </a:ln>
          </p:spPr>
          <p:txBody>
            <a:bodyPr wrap="square" lIns="0" tIns="0" rIns="0" bIns="0" rtlCol="0"/>
            <a:lstStyle/>
            <a:p/>
          </p:txBody>
        </p:sp>
        <p:sp>
          <p:nvSpPr>
            <p:cNvPr id="1887" name="object 1887" descr=""/>
            <p:cNvSpPr/>
            <p:nvPr/>
          </p:nvSpPr>
          <p:spPr>
            <a:xfrm>
              <a:off x="2447921" y="2815599"/>
              <a:ext cx="635" cy="1270"/>
            </a:xfrm>
            <a:custGeom>
              <a:avLst/>
              <a:gdLst/>
              <a:ahLst/>
              <a:cxnLst/>
              <a:rect l="l" t="t" r="r" b="b"/>
              <a:pathLst>
                <a:path w="635" h="1269">
                  <a:moveTo>
                    <a:pt x="0" y="0"/>
                  </a:moveTo>
                  <a:lnTo>
                    <a:pt x="63" y="254"/>
                  </a:lnTo>
                  <a:lnTo>
                    <a:pt x="114" y="444"/>
                  </a:lnTo>
                  <a:lnTo>
                    <a:pt x="165" y="609"/>
                  </a:lnTo>
                </a:path>
              </a:pathLst>
            </a:custGeom>
            <a:ln w="3175">
              <a:solidFill>
                <a:srgbClr val="565658"/>
              </a:solidFill>
            </a:ln>
          </p:spPr>
          <p:txBody>
            <a:bodyPr wrap="square" lIns="0" tIns="0" rIns="0" bIns="0" rtlCol="0"/>
            <a:lstStyle/>
            <a:p/>
          </p:txBody>
        </p:sp>
        <p:sp>
          <p:nvSpPr>
            <p:cNvPr id="1888" name="object 1888" descr=""/>
            <p:cNvSpPr/>
            <p:nvPr/>
          </p:nvSpPr>
          <p:spPr>
            <a:xfrm>
              <a:off x="2314780" y="2635045"/>
              <a:ext cx="1270" cy="1270"/>
            </a:xfrm>
            <a:custGeom>
              <a:avLst/>
              <a:gdLst/>
              <a:ahLst/>
              <a:cxnLst/>
              <a:rect l="l" t="t" r="r" b="b"/>
              <a:pathLst>
                <a:path w="1269" h="1269">
                  <a:moveTo>
                    <a:pt x="876" y="0"/>
                  </a:moveTo>
                  <a:lnTo>
                    <a:pt x="634" y="215"/>
                  </a:lnTo>
                  <a:lnTo>
                    <a:pt x="406" y="469"/>
                  </a:lnTo>
                  <a:lnTo>
                    <a:pt x="165" y="673"/>
                  </a:lnTo>
                  <a:lnTo>
                    <a:pt x="0" y="850"/>
                  </a:lnTo>
                </a:path>
              </a:pathLst>
            </a:custGeom>
            <a:ln w="3175">
              <a:solidFill>
                <a:srgbClr val="565658"/>
              </a:solidFill>
            </a:ln>
          </p:spPr>
          <p:txBody>
            <a:bodyPr wrap="square" lIns="0" tIns="0" rIns="0" bIns="0" rtlCol="0"/>
            <a:lstStyle/>
            <a:p/>
          </p:txBody>
        </p:sp>
        <p:sp>
          <p:nvSpPr>
            <p:cNvPr id="1889" name="object 1889" descr=""/>
            <p:cNvSpPr/>
            <p:nvPr/>
          </p:nvSpPr>
          <p:spPr>
            <a:xfrm>
              <a:off x="2447921" y="2815599"/>
              <a:ext cx="635" cy="0"/>
            </a:xfrm>
            <a:custGeom>
              <a:avLst/>
              <a:gdLst/>
              <a:ahLst/>
              <a:cxnLst/>
              <a:rect l="l" t="t" r="r" b="b"/>
              <a:pathLst>
                <a:path w="635" h="0">
                  <a:moveTo>
                    <a:pt x="0" y="0"/>
                  </a:moveTo>
                  <a:lnTo>
                    <a:pt x="241" y="0"/>
                  </a:lnTo>
                  <a:lnTo>
                    <a:pt x="393" y="0"/>
                  </a:lnTo>
                </a:path>
              </a:pathLst>
            </a:custGeom>
            <a:ln w="3175">
              <a:solidFill>
                <a:srgbClr val="565658"/>
              </a:solidFill>
            </a:ln>
          </p:spPr>
          <p:txBody>
            <a:bodyPr wrap="square" lIns="0" tIns="0" rIns="0" bIns="0" rtlCol="0"/>
            <a:lstStyle/>
            <a:p/>
          </p:txBody>
        </p:sp>
        <p:sp>
          <p:nvSpPr>
            <p:cNvPr id="1890" name="object 1890" descr=""/>
            <p:cNvSpPr/>
            <p:nvPr/>
          </p:nvSpPr>
          <p:spPr>
            <a:xfrm>
              <a:off x="2398464" y="2609546"/>
              <a:ext cx="635" cy="635"/>
            </a:xfrm>
            <a:custGeom>
              <a:avLst/>
              <a:gdLst/>
              <a:ahLst/>
              <a:cxnLst/>
              <a:rect l="l" t="t" r="r" b="b"/>
              <a:pathLst>
                <a:path w="635" h="635">
                  <a:moveTo>
                    <a:pt x="101" y="0"/>
                  </a:moveTo>
                  <a:lnTo>
                    <a:pt x="63" y="177"/>
                  </a:lnTo>
                  <a:lnTo>
                    <a:pt x="50" y="342"/>
                  </a:lnTo>
                  <a:lnTo>
                    <a:pt x="0" y="584"/>
                  </a:lnTo>
                </a:path>
              </a:pathLst>
            </a:custGeom>
            <a:ln w="3175">
              <a:solidFill>
                <a:srgbClr val="565658"/>
              </a:solidFill>
            </a:ln>
          </p:spPr>
          <p:txBody>
            <a:bodyPr wrap="square" lIns="0" tIns="0" rIns="0" bIns="0" rtlCol="0"/>
            <a:lstStyle/>
            <a:p/>
          </p:txBody>
        </p:sp>
        <p:sp>
          <p:nvSpPr>
            <p:cNvPr id="1891" name="object 1891" descr=""/>
            <p:cNvSpPr/>
            <p:nvPr/>
          </p:nvSpPr>
          <p:spPr>
            <a:xfrm>
              <a:off x="2269370" y="2793065"/>
              <a:ext cx="635" cy="1270"/>
            </a:xfrm>
            <a:custGeom>
              <a:avLst/>
              <a:gdLst/>
              <a:ahLst/>
              <a:cxnLst/>
              <a:rect l="l" t="t" r="r" b="b"/>
              <a:pathLst>
                <a:path w="635" h="1269">
                  <a:moveTo>
                    <a:pt x="0" y="1219"/>
                  </a:moveTo>
                  <a:lnTo>
                    <a:pt x="76" y="889"/>
                  </a:lnTo>
                  <a:lnTo>
                    <a:pt x="139" y="520"/>
                  </a:lnTo>
                  <a:lnTo>
                    <a:pt x="190" y="228"/>
                  </a:lnTo>
                  <a:lnTo>
                    <a:pt x="241" y="50"/>
                  </a:lnTo>
                </a:path>
              </a:pathLst>
            </a:custGeom>
            <a:ln w="3175">
              <a:solidFill>
                <a:srgbClr val="565658"/>
              </a:solidFill>
            </a:ln>
          </p:spPr>
          <p:txBody>
            <a:bodyPr wrap="square" lIns="0" tIns="0" rIns="0" bIns="0" rtlCol="0"/>
            <a:lstStyle/>
            <a:p/>
          </p:txBody>
        </p:sp>
        <p:sp>
          <p:nvSpPr>
            <p:cNvPr id="1892" name="object 1892" descr=""/>
            <p:cNvSpPr/>
            <p:nvPr/>
          </p:nvSpPr>
          <p:spPr>
            <a:xfrm>
              <a:off x="2397865" y="2609912"/>
              <a:ext cx="635" cy="635"/>
            </a:xfrm>
            <a:custGeom>
              <a:avLst/>
              <a:gdLst/>
              <a:ahLst/>
              <a:cxnLst/>
              <a:rect l="l" t="t" r="r" b="b"/>
              <a:pathLst>
                <a:path w="635" h="635">
                  <a:moveTo>
                    <a:pt x="0" y="0"/>
                  </a:moveTo>
                  <a:lnTo>
                    <a:pt x="177" y="63"/>
                  </a:lnTo>
                  <a:lnTo>
                    <a:pt x="368" y="127"/>
                  </a:lnTo>
                  <a:lnTo>
                    <a:pt x="596" y="228"/>
                  </a:lnTo>
                </a:path>
              </a:pathLst>
            </a:custGeom>
            <a:ln w="3175">
              <a:solidFill>
                <a:srgbClr val="565658"/>
              </a:solidFill>
            </a:ln>
          </p:spPr>
          <p:txBody>
            <a:bodyPr wrap="square" lIns="0" tIns="0" rIns="0" bIns="0" rtlCol="0"/>
            <a:lstStyle/>
            <a:p/>
          </p:txBody>
        </p:sp>
        <p:sp>
          <p:nvSpPr>
            <p:cNvPr id="1893" name="object 1893" descr=""/>
            <p:cNvSpPr/>
            <p:nvPr/>
          </p:nvSpPr>
          <p:spPr>
            <a:xfrm>
              <a:off x="2273855" y="2805668"/>
              <a:ext cx="635" cy="635"/>
            </a:xfrm>
            <a:custGeom>
              <a:avLst/>
              <a:gdLst/>
              <a:ahLst/>
              <a:cxnLst/>
              <a:rect l="l" t="t" r="r" b="b"/>
              <a:pathLst>
                <a:path w="635" h="635">
                  <a:moveTo>
                    <a:pt x="0" y="584"/>
                  </a:moveTo>
                  <a:lnTo>
                    <a:pt x="0" y="406"/>
                  </a:lnTo>
                  <a:lnTo>
                    <a:pt x="12" y="228"/>
                  </a:lnTo>
                  <a:lnTo>
                    <a:pt x="12" y="0"/>
                  </a:lnTo>
                </a:path>
              </a:pathLst>
            </a:custGeom>
            <a:ln w="3175">
              <a:solidFill>
                <a:srgbClr val="565658"/>
              </a:solidFill>
            </a:ln>
          </p:spPr>
          <p:txBody>
            <a:bodyPr wrap="square" lIns="0" tIns="0" rIns="0" bIns="0" rtlCol="0"/>
            <a:lstStyle/>
            <a:p/>
          </p:txBody>
        </p:sp>
        <p:sp>
          <p:nvSpPr>
            <p:cNvPr id="1894" name="object 1894" descr=""/>
            <p:cNvSpPr/>
            <p:nvPr/>
          </p:nvSpPr>
          <p:spPr>
            <a:xfrm>
              <a:off x="2397359" y="2609330"/>
              <a:ext cx="1270" cy="635"/>
            </a:xfrm>
            <a:custGeom>
              <a:avLst/>
              <a:gdLst/>
              <a:ahLst/>
              <a:cxnLst/>
              <a:rect l="l" t="t" r="r" b="b"/>
              <a:pathLst>
                <a:path w="1269" h="635">
                  <a:moveTo>
                    <a:pt x="1206" y="215"/>
                  </a:moveTo>
                  <a:lnTo>
                    <a:pt x="914" y="165"/>
                  </a:lnTo>
                  <a:lnTo>
                    <a:pt x="533" y="88"/>
                  </a:lnTo>
                  <a:lnTo>
                    <a:pt x="266" y="50"/>
                  </a:lnTo>
                  <a:lnTo>
                    <a:pt x="63" y="12"/>
                  </a:lnTo>
                </a:path>
              </a:pathLst>
            </a:custGeom>
            <a:ln w="3175">
              <a:solidFill>
                <a:srgbClr val="565658"/>
              </a:solidFill>
            </a:ln>
          </p:spPr>
          <p:txBody>
            <a:bodyPr wrap="square" lIns="0" tIns="0" rIns="0" bIns="0" rtlCol="0"/>
            <a:lstStyle/>
            <a:p/>
          </p:txBody>
        </p:sp>
        <p:sp>
          <p:nvSpPr>
            <p:cNvPr id="1895" name="object 1895" descr=""/>
            <p:cNvSpPr/>
            <p:nvPr/>
          </p:nvSpPr>
          <p:spPr>
            <a:xfrm>
              <a:off x="2461949" y="2652569"/>
              <a:ext cx="635" cy="635"/>
            </a:xfrm>
            <a:custGeom>
              <a:avLst/>
              <a:gdLst/>
              <a:ahLst/>
              <a:cxnLst/>
              <a:rect l="l" t="t" r="r" b="b"/>
              <a:pathLst>
                <a:path w="635" h="635">
                  <a:moveTo>
                    <a:pt x="507" y="0"/>
                  </a:moveTo>
                  <a:lnTo>
                    <a:pt x="355" y="101"/>
                  </a:lnTo>
                  <a:lnTo>
                    <a:pt x="203" y="203"/>
                  </a:lnTo>
                  <a:lnTo>
                    <a:pt x="0" y="304"/>
                  </a:lnTo>
                </a:path>
              </a:pathLst>
            </a:custGeom>
            <a:ln w="3175">
              <a:solidFill>
                <a:srgbClr val="565658"/>
              </a:solidFill>
            </a:ln>
          </p:spPr>
          <p:txBody>
            <a:bodyPr wrap="square" lIns="0" tIns="0" rIns="0" bIns="0" rtlCol="0"/>
            <a:lstStyle/>
            <a:p/>
          </p:txBody>
        </p:sp>
        <p:sp>
          <p:nvSpPr>
            <p:cNvPr id="1896" name="object 1896" descr=""/>
            <p:cNvSpPr/>
            <p:nvPr/>
          </p:nvSpPr>
          <p:spPr>
            <a:xfrm>
              <a:off x="2461713" y="2652284"/>
              <a:ext cx="635" cy="635"/>
            </a:xfrm>
            <a:custGeom>
              <a:avLst/>
              <a:gdLst/>
              <a:ahLst/>
              <a:cxnLst/>
              <a:rect l="l" t="t" r="r" b="b"/>
              <a:pathLst>
                <a:path w="635" h="635">
                  <a:moveTo>
                    <a:pt x="0" y="0"/>
                  </a:moveTo>
                  <a:lnTo>
                    <a:pt x="63" y="139"/>
                  </a:lnTo>
                  <a:lnTo>
                    <a:pt x="114" y="279"/>
                  </a:lnTo>
                  <a:lnTo>
                    <a:pt x="190" y="457"/>
                  </a:lnTo>
                  <a:lnTo>
                    <a:pt x="254" y="596"/>
                  </a:lnTo>
                </a:path>
              </a:pathLst>
            </a:custGeom>
            <a:ln w="3175">
              <a:solidFill>
                <a:srgbClr val="565658"/>
              </a:solidFill>
            </a:ln>
          </p:spPr>
          <p:txBody>
            <a:bodyPr wrap="square" lIns="0" tIns="0" rIns="0" bIns="0" rtlCol="0"/>
            <a:lstStyle/>
            <a:p/>
          </p:txBody>
        </p:sp>
        <p:sp>
          <p:nvSpPr>
            <p:cNvPr id="1897" name="object 1897" descr=""/>
            <p:cNvSpPr/>
            <p:nvPr/>
          </p:nvSpPr>
          <p:spPr>
            <a:xfrm>
              <a:off x="2441150" y="2813353"/>
              <a:ext cx="635" cy="635"/>
            </a:xfrm>
            <a:custGeom>
              <a:avLst/>
              <a:gdLst/>
              <a:ahLst/>
              <a:cxnLst/>
              <a:rect l="l" t="t" r="r" b="b"/>
              <a:pathLst>
                <a:path w="635" h="635">
                  <a:moveTo>
                    <a:pt x="203" y="0"/>
                  </a:moveTo>
                  <a:lnTo>
                    <a:pt x="114" y="241"/>
                  </a:lnTo>
                  <a:lnTo>
                    <a:pt x="63" y="393"/>
                  </a:lnTo>
                  <a:lnTo>
                    <a:pt x="12" y="533"/>
                  </a:lnTo>
                </a:path>
              </a:pathLst>
            </a:custGeom>
            <a:ln w="3175">
              <a:solidFill>
                <a:srgbClr val="565658"/>
              </a:solidFill>
            </a:ln>
          </p:spPr>
          <p:txBody>
            <a:bodyPr wrap="square" lIns="0" tIns="0" rIns="0" bIns="0" rtlCol="0"/>
            <a:lstStyle/>
            <a:p/>
          </p:txBody>
        </p:sp>
        <p:sp>
          <p:nvSpPr>
            <p:cNvPr id="1898" name="object 1898" descr=""/>
            <p:cNvSpPr/>
            <p:nvPr/>
          </p:nvSpPr>
          <p:spPr>
            <a:xfrm>
              <a:off x="2461797" y="2651540"/>
              <a:ext cx="1270" cy="1270"/>
            </a:xfrm>
            <a:custGeom>
              <a:avLst/>
              <a:gdLst/>
              <a:ahLst/>
              <a:cxnLst/>
              <a:rect l="l" t="t" r="r" b="b"/>
              <a:pathLst>
                <a:path w="1269" h="1269">
                  <a:moveTo>
                    <a:pt x="660" y="1028"/>
                  </a:moveTo>
                  <a:lnTo>
                    <a:pt x="495" y="787"/>
                  </a:lnTo>
                  <a:lnTo>
                    <a:pt x="317" y="457"/>
                  </a:lnTo>
                  <a:lnTo>
                    <a:pt x="139" y="228"/>
                  </a:lnTo>
                  <a:lnTo>
                    <a:pt x="38" y="50"/>
                  </a:lnTo>
                </a:path>
              </a:pathLst>
            </a:custGeom>
            <a:ln w="3175">
              <a:solidFill>
                <a:srgbClr val="565658"/>
              </a:solidFill>
            </a:ln>
          </p:spPr>
          <p:txBody>
            <a:bodyPr wrap="square" lIns="0" tIns="0" rIns="0" bIns="0" rtlCol="0"/>
            <a:lstStyle/>
            <a:p/>
          </p:txBody>
        </p:sp>
        <p:sp>
          <p:nvSpPr>
            <p:cNvPr id="1899" name="object 1899" descr=""/>
            <p:cNvSpPr/>
            <p:nvPr/>
          </p:nvSpPr>
          <p:spPr>
            <a:xfrm>
              <a:off x="2275968" y="2797403"/>
              <a:ext cx="635" cy="635"/>
            </a:xfrm>
            <a:custGeom>
              <a:avLst/>
              <a:gdLst/>
              <a:ahLst/>
              <a:cxnLst/>
              <a:rect l="l" t="t" r="r" b="b"/>
              <a:pathLst>
                <a:path w="635" h="635">
                  <a:moveTo>
                    <a:pt x="304" y="0"/>
                  </a:moveTo>
                  <a:lnTo>
                    <a:pt x="228" y="152"/>
                  </a:lnTo>
                  <a:lnTo>
                    <a:pt x="114" y="304"/>
                  </a:lnTo>
                  <a:lnTo>
                    <a:pt x="0" y="520"/>
                  </a:lnTo>
                </a:path>
              </a:pathLst>
            </a:custGeom>
            <a:ln w="3175">
              <a:solidFill>
                <a:srgbClr val="565658"/>
              </a:solidFill>
            </a:ln>
          </p:spPr>
          <p:txBody>
            <a:bodyPr wrap="square" lIns="0" tIns="0" rIns="0" bIns="0" rtlCol="0"/>
            <a:lstStyle/>
            <a:p/>
          </p:txBody>
        </p:sp>
        <p:sp>
          <p:nvSpPr>
            <p:cNvPr id="1900" name="object 1900" descr=""/>
            <p:cNvSpPr/>
            <p:nvPr/>
          </p:nvSpPr>
          <p:spPr>
            <a:xfrm>
              <a:off x="2472917" y="2728635"/>
              <a:ext cx="635" cy="635"/>
            </a:xfrm>
            <a:custGeom>
              <a:avLst/>
              <a:gdLst/>
              <a:ahLst/>
              <a:cxnLst/>
              <a:rect l="l" t="t" r="r" b="b"/>
              <a:pathLst>
                <a:path w="635" h="635">
                  <a:moveTo>
                    <a:pt x="571" y="165"/>
                  </a:moveTo>
                  <a:lnTo>
                    <a:pt x="393" y="114"/>
                  </a:lnTo>
                  <a:lnTo>
                    <a:pt x="228" y="76"/>
                  </a:lnTo>
                  <a:lnTo>
                    <a:pt x="0" y="0"/>
                  </a:lnTo>
                </a:path>
              </a:pathLst>
            </a:custGeom>
            <a:ln w="3175">
              <a:solidFill>
                <a:srgbClr val="565658"/>
              </a:solidFill>
            </a:ln>
          </p:spPr>
          <p:txBody>
            <a:bodyPr wrap="square" lIns="0" tIns="0" rIns="0" bIns="0" rtlCol="0"/>
            <a:lstStyle/>
            <a:p/>
          </p:txBody>
        </p:sp>
        <p:sp>
          <p:nvSpPr>
            <p:cNvPr id="1901" name="object 1901" descr=""/>
            <p:cNvSpPr/>
            <p:nvPr/>
          </p:nvSpPr>
          <p:spPr>
            <a:xfrm>
              <a:off x="2472911" y="2728069"/>
              <a:ext cx="635" cy="635"/>
            </a:xfrm>
            <a:custGeom>
              <a:avLst/>
              <a:gdLst/>
              <a:ahLst/>
              <a:cxnLst/>
              <a:rect l="l" t="t" r="r" b="b"/>
              <a:pathLst>
                <a:path w="635" h="635">
                  <a:moveTo>
                    <a:pt x="292" y="0"/>
                  </a:moveTo>
                  <a:lnTo>
                    <a:pt x="190" y="165"/>
                  </a:lnTo>
                  <a:lnTo>
                    <a:pt x="101" y="355"/>
                  </a:lnTo>
                  <a:lnTo>
                    <a:pt x="0" y="571"/>
                  </a:lnTo>
                </a:path>
              </a:pathLst>
            </a:custGeom>
            <a:ln w="3175">
              <a:solidFill>
                <a:srgbClr val="565658"/>
              </a:solidFill>
            </a:ln>
          </p:spPr>
          <p:txBody>
            <a:bodyPr wrap="square" lIns="0" tIns="0" rIns="0" bIns="0" rtlCol="0"/>
            <a:lstStyle/>
            <a:p/>
          </p:txBody>
        </p:sp>
        <p:sp>
          <p:nvSpPr>
            <p:cNvPr id="1902" name="object 1902" descr=""/>
            <p:cNvSpPr/>
            <p:nvPr/>
          </p:nvSpPr>
          <p:spPr>
            <a:xfrm>
              <a:off x="2441775" y="2804764"/>
              <a:ext cx="635" cy="635"/>
            </a:xfrm>
            <a:custGeom>
              <a:avLst/>
              <a:gdLst/>
              <a:ahLst/>
              <a:cxnLst/>
              <a:rect l="l" t="t" r="r" b="b"/>
              <a:pathLst>
                <a:path w="635" h="635">
                  <a:moveTo>
                    <a:pt x="0" y="0"/>
                  </a:moveTo>
                  <a:lnTo>
                    <a:pt x="38" y="177"/>
                  </a:lnTo>
                  <a:lnTo>
                    <a:pt x="76" y="342"/>
                  </a:lnTo>
                  <a:lnTo>
                    <a:pt x="127" y="584"/>
                  </a:lnTo>
                </a:path>
              </a:pathLst>
            </a:custGeom>
            <a:ln w="3175">
              <a:solidFill>
                <a:srgbClr val="565658"/>
              </a:solidFill>
            </a:ln>
          </p:spPr>
          <p:txBody>
            <a:bodyPr wrap="square" lIns="0" tIns="0" rIns="0" bIns="0" rtlCol="0"/>
            <a:lstStyle/>
            <a:p/>
          </p:txBody>
        </p:sp>
        <p:sp>
          <p:nvSpPr>
            <p:cNvPr id="1903" name="object 1903" descr=""/>
            <p:cNvSpPr/>
            <p:nvPr/>
          </p:nvSpPr>
          <p:spPr>
            <a:xfrm>
              <a:off x="2448688" y="2804012"/>
              <a:ext cx="635" cy="635"/>
            </a:xfrm>
            <a:custGeom>
              <a:avLst/>
              <a:gdLst/>
              <a:ahLst/>
              <a:cxnLst/>
              <a:rect l="l" t="t" r="r" b="b"/>
              <a:pathLst>
                <a:path w="635" h="635">
                  <a:moveTo>
                    <a:pt x="596" y="63"/>
                  </a:moveTo>
                  <a:lnTo>
                    <a:pt x="406" y="50"/>
                  </a:lnTo>
                  <a:lnTo>
                    <a:pt x="228" y="25"/>
                  </a:lnTo>
                  <a:lnTo>
                    <a:pt x="0" y="0"/>
                  </a:lnTo>
                </a:path>
              </a:pathLst>
            </a:custGeom>
            <a:ln w="3175">
              <a:solidFill>
                <a:srgbClr val="565658"/>
              </a:solidFill>
            </a:ln>
          </p:spPr>
          <p:txBody>
            <a:bodyPr wrap="square" lIns="0" tIns="0" rIns="0" bIns="0" rtlCol="0"/>
            <a:lstStyle/>
            <a:p/>
          </p:txBody>
        </p:sp>
        <p:sp>
          <p:nvSpPr>
            <p:cNvPr id="1904" name="object 1904" descr=""/>
            <p:cNvSpPr/>
            <p:nvPr/>
          </p:nvSpPr>
          <p:spPr>
            <a:xfrm>
              <a:off x="2448786" y="2803344"/>
              <a:ext cx="635" cy="635"/>
            </a:xfrm>
            <a:custGeom>
              <a:avLst/>
              <a:gdLst/>
              <a:ahLst/>
              <a:cxnLst/>
              <a:rect l="l" t="t" r="r" b="b"/>
              <a:pathLst>
                <a:path w="635" h="635">
                  <a:moveTo>
                    <a:pt x="177" y="0"/>
                  </a:moveTo>
                  <a:lnTo>
                    <a:pt x="88" y="190"/>
                  </a:lnTo>
                  <a:lnTo>
                    <a:pt x="0" y="406"/>
                  </a:lnTo>
                </a:path>
              </a:pathLst>
            </a:custGeom>
            <a:ln w="3175">
              <a:solidFill>
                <a:srgbClr val="565658"/>
              </a:solidFill>
            </a:ln>
          </p:spPr>
          <p:txBody>
            <a:bodyPr wrap="square" lIns="0" tIns="0" rIns="0" bIns="0" rtlCol="0"/>
            <a:lstStyle/>
            <a:p/>
          </p:txBody>
        </p:sp>
        <p:sp>
          <p:nvSpPr>
            <p:cNvPr id="1905" name="object 1905" descr=""/>
            <p:cNvSpPr/>
            <p:nvPr/>
          </p:nvSpPr>
          <p:spPr>
            <a:xfrm>
              <a:off x="2406441" y="2618581"/>
              <a:ext cx="635" cy="635"/>
            </a:xfrm>
            <a:custGeom>
              <a:avLst/>
              <a:gdLst/>
              <a:ahLst/>
              <a:cxnLst/>
              <a:rect l="l" t="t" r="r" b="b"/>
              <a:pathLst>
                <a:path w="635" h="635">
                  <a:moveTo>
                    <a:pt x="0" y="0"/>
                  </a:moveTo>
                  <a:lnTo>
                    <a:pt x="215" y="101"/>
                  </a:lnTo>
                  <a:lnTo>
                    <a:pt x="368" y="215"/>
                  </a:lnTo>
                  <a:lnTo>
                    <a:pt x="533" y="279"/>
                  </a:lnTo>
                </a:path>
              </a:pathLst>
            </a:custGeom>
            <a:ln w="3175">
              <a:solidFill>
                <a:srgbClr val="565658"/>
              </a:solidFill>
            </a:ln>
          </p:spPr>
          <p:txBody>
            <a:bodyPr wrap="square" lIns="0" tIns="0" rIns="0" bIns="0" rtlCol="0"/>
            <a:lstStyle/>
            <a:p/>
          </p:txBody>
        </p:sp>
        <p:sp>
          <p:nvSpPr>
            <p:cNvPr id="1906" name="object 1906" descr=""/>
            <p:cNvSpPr/>
            <p:nvPr/>
          </p:nvSpPr>
          <p:spPr>
            <a:xfrm>
              <a:off x="2269886" y="2793677"/>
              <a:ext cx="635" cy="1270"/>
            </a:xfrm>
            <a:custGeom>
              <a:avLst/>
              <a:gdLst/>
              <a:ahLst/>
              <a:cxnLst/>
              <a:rect l="l" t="t" r="r" b="b"/>
              <a:pathLst>
                <a:path w="635" h="1269">
                  <a:moveTo>
                    <a:pt x="0" y="0"/>
                  </a:moveTo>
                  <a:lnTo>
                    <a:pt x="12" y="152"/>
                  </a:lnTo>
                  <a:lnTo>
                    <a:pt x="25" y="304"/>
                  </a:lnTo>
                  <a:lnTo>
                    <a:pt x="38" y="431"/>
                  </a:lnTo>
                  <a:lnTo>
                    <a:pt x="76" y="736"/>
                  </a:lnTo>
                </a:path>
              </a:pathLst>
            </a:custGeom>
            <a:ln w="3175">
              <a:solidFill>
                <a:srgbClr val="565658"/>
              </a:solidFill>
            </a:ln>
          </p:spPr>
          <p:txBody>
            <a:bodyPr wrap="square" lIns="0" tIns="0" rIns="0" bIns="0" rtlCol="0"/>
            <a:lstStyle/>
            <a:p/>
          </p:txBody>
        </p:sp>
        <p:sp>
          <p:nvSpPr>
            <p:cNvPr id="1907" name="object 1907" descr=""/>
            <p:cNvSpPr/>
            <p:nvPr/>
          </p:nvSpPr>
          <p:spPr>
            <a:xfrm>
              <a:off x="2269370" y="2794284"/>
              <a:ext cx="635" cy="635"/>
            </a:xfrm>
            <a:custGeom>
              <a:avLst/>
              <a:gdLst/>
              <a:ahLst/>
              <a:cxnLst/>
              <a:rect l="l" t="t" r="r" b="b"/>
              <a:pathLst>
                <a:path w="635" h="635">
                  <a:moveTo>
                    <a:pt x="0" y="0"/>
                  </a:moveTo>
                  <a:lnTo>
                    <a:pt x="177" y="38"/>
                  </a:lnTo>
                  <a:lnTo>
                    <a:pt x="342" y="76"/>
                  </a:lnTo>
                  <a:lnTo>
                    <a:pt x="584" y="114"/>
                  </a:lnTo>
                </a:path>
              </a:pathLst>
            </a:custGeom>
            <a:ln w="3175">
              <a:solidFill>
                <a:srgbClr val="565658"/>
              </a:solidFill>
            </a:ln>
          </p:spPr>
          <p:txBody>
            <a:bodyPr wrap="square" lIns="0" tIns="0" rIns="0" bIns="0" rtlCol="0"/>
            <a:lstStyle/>
            <a:p/>
          </p:txBody>
        </p:sp>
        <p:sp>
          <p:nvSpPr>
            <p:cNvPr id="1908" name="object 1908" descr=""/>
            <p:cNvSpPr/>
            <p:nvPr/>
          </p:nvSpPr>
          <p:spPr>
            <a:xfrm>
              <a:off x="2428030" y="2881876"/>
              <a:ext cx="3175" cy="4445"/>
            </a:xfrm>
            <a:custGeom>
              <a:avLst/>
              <a:gdLst/>
              <a:ahLst/>
              <a:cxnLst/>
              <a:rect l="l" t="t" r="r" b="b"/>
              <a:pathLst>
                <a:path w="3175" h="4444">
                  <a:moveTo>
                    <a:pt x="3086" y="0"/>
                  </a:moveTo>
                  <a:lnTo>
                    <a:pt x="1498" y="812"/>
                  </a:lnTo>
                  <a:lnTo>
                    <a:pt x="380" y="2260"/>
                  </a:lnTo>
                  <a:lnTo>
                    <a:pt x="0" y="4013"/>
                  </a:lnTo>
                </a:path>
              </a:pathLst>
            </a:custGeom>
            <a:ln w="3175">
              <a:solidFill>
                <a:srgbClr val="565658"/>
              </a:solidFill>
            </a:ln>
          </p:spPr>
          <p:txBody>
            <a:bodyPr wrap="square" lIns="0" tIns="0" rIns="0" bIns="0" rtlCol="0"/>
            <a:lstStyle/>
            <a:p/>
          </p:txBody>
        </p:sp>
        <p:sp>
          <p:nvSpPr>
            <p:cNvPr id="1909" name="object 1909" descr=""/>
            <p:cNvSpPr/>
            <p:nvPr/>
          </p:nvSpPr>
          <p:spPr>
            <a:xfrm>
              <a:off x="2461049" y="2664475"/>
              <a:ext cx="635" cy="635"/>
            </a:xfrm>
            <a:custGeom>
              <a:avLst/>
              <a:gdLst/>
              <a:ahLst/>
              <a:cxnLst/>
              <a:rect l="l" t="t" r="r" b="b"/>
              <a:pathLst>
                <a:path w="635" h="635">
                  <a:moveTo>
                    <a:pt x="0" y="0"/>
                  </a:moveTo>
                  <a:lnTo>
                    <a:pt x="50" y="228"/>
                  </a:lnTo>
                  <a:lnTo>
                    <a:pt x="101" y="406"/>
                  </a:lnTo>
                  <a:lnTo>
                    <a:pt x="139" y="533"/>
                  </a:lnTo>
                </a:path>
              </a:pathLst>
            </a:custGeom>
            <a:ln w="3175">
              <a:solidFill>
                <a:srgbClr val="565658"/>
              </a:solidFill>
            </a:ln>
          </p:spPr>
          <p:txBody>
            <a:bodyPr wrap="square" lIns="0" tIns="0" rIns="0" bIns="0" rtlCol="0"/>
            <a:lstStyle/>
            <a:p/>
          </p:txBody>
        </p:sp>
        <p:sp>
          <p:nvSpPr>
            <p:cNvPr id="1910" name="object 1910" descr=""/>
            <p:cNvSpPr/>
            <p:nvPr/>
          </p:nvSpPr>
          <p:spPr>
            <a:xfrm>
              <a:off x="2428034" y="2891438"/>
              <a:ext cx="0" cy="635"/>
            </a:xfrm>
            <a:custGeom>
              <a:avLst/>
              <a:gdLst/>
              <a:ahLst/>
              <a:cxnLst/>
              <a:rect l="l" t="t" r="r" b="b"/>
              <a:pathLst>
                <a:path w="0" h="635">
                  <a:moveTo>
                    <a:pt x="0" y="0"/>
                  </a:moveTo>
                  <a:lnTo>
                    <a:pt x="0" y="609"/>
                  </a:lnTo>
                </a:path>
              </a:pathLst>
            </a:custGeom>
            <a:ln w="3175">
              <a:solidFill>
                <a:srgbClr val="565658"/>
              </a:solidFill>
            </a:ln>
          </p:spPr>
          <p:txBody>
            <a:bodyPr wrap="square" lIns="0" tIns="0" rIns="0" bIns="0" rtlCol="0"/>
            <a:lstStyle/>
            <a:p/>
          </p:txBody>
        </p:sp>
        <p:sp>
          <p:nvSpPr>
            <p:cNvPr id="1911" name="object 1911" descr=""/>
            <p:cNvSpPr/>
            <p:nvPr/>
          </p:nvSpPr>
          <p:spPr>
            <a:xfrm>
              <a:off x="2426838" y="2892034"/>
              <a:ext cx="1270" cy="0"/>
            </a:xfrm>
            <a:custGeom>
              <a:avLst/>
              <a:gdLst/>
              <a:ahLst/>
              <a:cxnLst/>
              <a:rect l="l" t="t" r="r" b="b"/>
              <a:pathLst>
                <a:path w="1269" h="0">
                  <a:moveTo>
                    <a:pt x="0" y="0"/>
                  </a:moveTo>
                  <a:lnTo>
                    <a:pt x="355" y="0"/>
                  </a:lnTo>
                  <a:lnTo>
                    <a:pt x="736" y="0"/>
                  </a:lnTo>
                  <a:lnTo>
                    <a:pt x="1193" y="0"/>
                  </a:lnTo>
                </a:path>
              </a:pathLst>
            </a:custGeom>
            <a:ln w="3175">
              <a:solidFill>
                <a:srgbClr val="565658"/>
              </a:solidFill>
            </a:ln>
          </p:spPr>
          <p:txBody>
            <a:bodyPr wrap="square" lIns="0" tIns="0" rIns="0" bIns="0" rtlCol="0"/>
            <a:lstStyle/>
            <a:p/>
          </p:txBody>
        </p:sp>
        <p:sp>
          <p:nvSpPr>
            <p:cNvPr id="1912" name="object 1912" descr=""/>
            <p:cNvSpPr/>
            <p:nvPr/>
          </p:nvSpPr>
          <p:spPr>
            <a:xfrm>
              <a:off x="2398039" y="2616708"/>
              <a:ext cx="635" cy="0"/>
            </a:xfrm>
            <a:custGeom>
              <a:avLst/>
              <a:gdLst/>
              <a:ahLst/>
              <a:cxnLst/>
              <a:rect l="l" t="t" r="r" b="b"/>
              <a:pathLst>
                <a:path w="635" h="0">
                  <a:moveTo>
                    <a:pt x="0" y="0"/>
                  </a:moveTo>
                  <a:lnTo>
                    <a:pt x="177" y="0"/>
                  </a:lnTo>
                  <a:lnTo>
                    <a:pt x="368" y="0"/>
                  </a:lnTo>
                  <a:lnTo>
                    <a:pt x="596" y="0"/>
                  </a:lnTo>
                </a:path>
              </a:pathLst>
            </a:custGeom>
            <a:ln w="3175">
              <a:solidFill>
                <a:srgbClr val="565658"/>
              </a:solidFill>
            </a:ln>
          </p:spPr>
          <p:txBody>
            <a:bodyPr wrap="square" lIns="0" tIns="0" rIns="0" bIns="0" rtlCol="0"/>
            <a:lstStyle/>
            <a:p/>
          </p:txBody>
        </p:sp>
        <p:sp>
          <p:nvSpPr>
            <p:cNvPr id="1913" name="object 1913" descr=""/>
            <p:cNvSpPr/>
            <p:nvPr/>
          </p:nvSpPr>
          <p:spPr>
            <a:xfrm>
              <a:off x="2283348" y="2717478"/>
              <a:ext cx="635" cy="635"/>
            </a:xfrm>
            <a:custGeom>
              <a:avLst/>
              <a:gdLst/>
              <a:ahLst/>
              <a:cxnLst/>
              <a:rect l="l" t="t" r="r" b="b"/>
              <a:pathLst>
                <a:path w="635" h="635">
                  <a:moveTo>
                    <a:pt x="0" y="190"/>
                  </a:moveTo>
                  <a:lnTo>
                    <a:pt x="50" y="50"/>
                  </a:lnTo>
                </a:path>
              </a:pathLst>
            </a:custGeom>
            <a:ln w="3175">
              <a:solidFill>
                <a:srgbClr val="565658"/>
              </a:solidFill>
            </a:ln>
          </p:spPr>
          <p:txBody>
            <a:bodyPr wrap="square" lIns="0" tIns="0" rIns="0" bIns="0" rtlCol="0"/>
            <a:lstStyle/>
            <a:p/>
          </p:txBody>
        </p:sp>
        <p:sp>
          <p:nvSpPr>
            <p:cNvPr id="1914" name="object 1914" descr=""/>
            <p:cNvSpPr/>
            <p:nvPr/>
          </p:nvSpPr>
          <p:spPr>
            <a:xfrm>
              <a:off x="2321170" y="2639512"/>
              <a:ext cx="635" cy="635"/>
            </a:xfrm>
            <a:custGeom>
              <a:avLst/>
              <a:gdLst/>
              <a:ahLst/>
              <a:cxnLst/>
              <a:rect l="l" t="t" r="r" b="b"/>
              <a:pathLst>
                <a:path w="635" h="635">
                  <a:moveTo>
                    <a:pt x="0" y="152"/>
                  </a:moveTo>
                  <a:lnTo>
                    <a:pt x="12" y="114"/>
                  </a:lnTo>
                  <a:lnTo>
                    <a:pt x="88" y="0"/>
                  </a:lnTo>
                </a:path>
              </a:pathLst>
            </a:custGeom>
            <a:ln w="3175">
              <a:solidFill>
                <a:srgbClr val="565658"/>
              </a:solidFill>
            </a:ln>
          </p:spPr>
          <p:txBody>
            <a:bodyPr wrap="square" lIns="0" tIns="0" rIns="0" bIns="0" rtlCol="0"/>
            <a:lstStyle/>
            <a:p/>
          </p:txBody>
        </p:sp>
        <p:sp>
          <p:nvSpPr>
            <p:cNvPr id="1915" name="object 1915" descr=""/>
            <p:cNvSpPr/>
            <p:nvPr/>
          </p:nvSpPr>
          <p:spPr>
            <a:xfrm>
              <a:off x="2290373" y="2716871"/>
              <a:ext cx="635" cy="635"/>
            </a:xfrm>
            <a:custGeom>
              <a:avLst/>
              <a:gdLst/>
              <a:ahLst/>
              <a:cxnLst/>
              <a:rect l="l" t="t" r="r" b="b"/>
              <a:pathLst>
                <a:path w="635" h="635">
                  <a:moveTo>
                    <a:pt x="12" y="177"/>
                  </a:moveTo>
                  <a:lnTo>
                    <a:pt x="12" y="127"/>
                  </a:lnTo>
                  <a:lnTo>
                    <a:pt x="0" y="0"/>
                  </a:lnTo>
                </a:path>
              </a:pathLst>
            </a:custGeom>
            <a:ln w="3175">
              <a:solidFill>
                <a:srgbClr val="565658"/>
              </a:solidFill>
            </a:ln>
          </p:spPr>
          <p:txBody>
            <a:bodyPr wrap="square" lIns="0" tIns="0" rIns="0" bIns="0" rtlCol="0"/>
            <a:lstStyle/>
            <a:p/>
          </p:txBody>
        </p:sp>
        <p:sp>
          <p:nvSpPr>
            <p:cNvPr id="1916" name="object 1916" descr=""/>
            <p:cNvSpPr/>
            <p:nvPr/>
          </p:nvSpPr>
          <p:spPr>
            <a:xfrm>
              <a:off x="2290330" y="2708541"/>
              <a:ext cx="3810" cy="8255"/>
            </a:xfrm>
            <a:custGeom>
              <a:avLst/>
              <a:gdLst/>
              <a:ahLst/>
              <a:cxnLst/>
              <a:rect l="l" t="t" r="r" b="b"/>
              <a:pathLst>
                <a:path w="3810" h="8255">
                  <a:moveTo>
                    <a:pt x="0" y="7924"/>
                  </a:moveTo>
                  <a:lnTo>
                    <a:pt x="1714" y="7378"/>
                  </a:lnTo>
                  <a:lnTo>
                    <a:pt x="3048" y="6159"/>
                  </a:lnTo>
                  <a:lnTo>
                    <a:pt x="3733" y="4495"/>
                  </a:lnTo>
                  <a:lnTo>
                    <a:pt x="3657" y="2705"/>
                  </a:lnTo>
                  <a:lnTo>
                    <a:pt x="2819" y="1117"/>
                  </a:lnTo>
                  <a:lnTo>
                    <a:pt x="1409" y="0"/>
                  </a:lnTo>
                </a:path>
              </a:pathLst>
            </a:custGeom>
            <a:ln w="3175">
              <a:solidFill>
                <a:srgbClr val="565658"/>
              </a:solidFill>
            </a:ln>
          </p:spPr>
          <p:txBody>
            <a:bodyPr wrap="square" lIns="0" tIns="0" rIns="0" bIns="0" rtlCol="0"/>
            <a:lstStyle/>
            <a:p/>
          </p:txBody>
        </p:sp>
        <p:sp>
          <p:nvSpPr>
            <p:cNvPr id="1917" name="object 1917" descr=""/>
            <p:cNvSpPr/>
            <p:nvPr/>
          </p:nvSpPr>
          <p:spPr>
            <a:xfrm>
              <a:off x="2456795" y="2656997"/>
              <a:ext cx="635" cy="635"/>
            </a:xfrm>
            <a:custGeom>
              <a:avLst/>
              <a:gdLst/>
              <a:ahLst/>
              <a:cxnLst/>
              <a:rect l="l" t="t" r="r" b="b"/>
              <a:pathLst>
                <a:path w="635" h="635">
                  <a:moveTo>
                    <a:pt x="0" y="0"/>
                  </a:moveTo>
                  <a:lnTo>
                    <a:pt x="254" y="266"/>
                  </a:lnTo>
                  <a:lnTo>
                    <a:pt x="381" y="419"/>
                  </a:lnTo>
                </a:path>
              </a:pathLst>
            </a:custGeom>
            <a:ln w="3175">
              <a:solidFill>
                <a:srgbClr val="565658"/>
              </a:solidFill>
            </a:ln>
          </p:spPr>
          <p:txBody>
            <a:bodyPr wrap="square" lIns="0" tIns="0" rIns="0" bIns="0" rtlCol="0"/>
            <a:lstStyle/>
            <a:p/>
          </p:txBody>
        </p:sp>
        <p:sp>
          <p:nvSpPr>
            <p:cNvPr id="1918" name="object 1918" descr=""/>
            <p:cNvSpPr/>
            <p:nvPr/>
          </p:nvSpPr>
          <p:spPr>
            <a:xfrm>
              <a:off x="2291739" y="2708008"/>
              <a:ext cx="635" cy="635"/>
            </a:xfrm>
            <a:custGeom>
              <a:avLst/>
              <a:gdLst/>
              <a:ahLst/>
              <a:cxnLst/>
              <a:rect l="l" t="t" r="r" b="b"/>
              <a:pathLst>
                <a:path w="635" h="635">
                  <a:moveTo>
                    <a:pt x="0" y="533"/>
                  </a:moveTo>
                  <a:lnTo>
                    <a:pt x="76" y="317"/>
                  </a:lnTo>
                  <a:lnTo>
                    <a:pt x="177" y="165"/>
                  </a:lnTo>
                  <a:lnTo>
                    <a:pt x="254" y="0"/>
                  </a:lnTo>
                </a:path>
              </a:pathLst>
            </a:custGeom>
            <a:ln w="3175">
              <a:solidFill>
                <a:srgbClr val="565658"/>
              </a:solidFill>
            </a:ln>
          </p:spPr>
          <p:txBody>
            <a:bodyPr wrap="square" lIns="0" tIns="0" rIns="0" bIns="0" rtlCol="0"/>
            <a:lstStyle/>
            <a:p/>
          </p:txBody>
        </p:sp>
        <p:sp>
          <p:nvSpPr>
            <p:cNvPr id="1919" name="object 1919" descr=""/>
            <p:cNvSpPr/>
            <p:nvPr/>
          </p:nvSpPr>
          <p:spPr>
            <a:xfrm>
              <a:off x="2466362" y="2727572"/>
              <a:ext cx="635" cy="635"/>
            </a:xfrm>
            <a:custGeom>
              <a:avLst/>
              <a:gdLst/>
              <a:ahLst/>
              <a:cxnLst/>
              <a:rect l="l" t="t" r="r" b="b"/>
              <a:pathLst>
                <a:path w="635" h="635">
                  <a:moveTo>
                    <a:pt x="38" y="0"/>
                  </a:moveTo>
                  <a:lnTo>
                    <a:pt x="25" y="177"/>
                  </a:lnTo>
                  <a:lnTo>
                    <a:pt x="12" y="368"/>
                  </a:lnTo>
                  <a:lnTo>
                    <a:pt x="0" y="596"/>
                  </a:lnTo>
                </a:path>
              </a:pathLst>
            </a:custGeom>
            <a:ln w="3175">
              <a:solidFill>
                <a:srgbClr val="565658"/>
              </a:solidFill>
            </a:ln>
          </p:spPr>
          <p:txBody>
            <a:bodyPr wrap="square" lIns="0" tIns="0" rIns="0" bIns="0" rtlCol="0"/>
            <a:lstStyle/>
            <a:p/>
          </p:txBody>
        </p:sp>
        <p:sp>
          <p:nvSpPr>
            <p:cNvPr id="1920" name="object 1920" descr=""/>
            <p:cNvSpPr/>
            <p:nvPr/>
          </p:nvSpPr>
          <p:spPr>
            <a:xfrm>
              <a:off x="2285211" y="2705015"/>
              <a:ext cx="635" cy="1270"/>
            </a:xfrm>
            <a:custGeom>
              <a:avLst/>
              <a:gdLst/>
              <a:ahLst/>
              <a:cxnLst/>
              <a:rect l="l" t="t" r="r" b="b"/>
              <a:pathLst>
                <a:path w="635" h="1269">
                  <a:moveTo>
                    <a:pt x="406" y="685"/>
                  </a:moveTo>
                  <a:lnTo>
                    <a:pt x="381" y="495"/>
                  </a:lnTo>
                  <a:lnTo>
                    <a:pt x="368" y="241"/>
                  </a:lnTo>
                  <a:lnTo>
                    <a:pt x="355" y="63"/>
                  </a:lnTo>
                </a:path>
                <a:path w="635" h="1269">
                  <a:moveTo>
                    <a:pt x="406" y="685"/>
                  </a:moveTo>
                  <a:lnTo>
                    <a:pt x="152" y="647"/>
                  </a:lnTo>
                  <a:lnTo>
                    <a:pt x="0" y="596"/>
                  </a:lnTo>
                </a:path>
              </a:pathLst>
            </a:custGeom>
            <a:ln w="3175">
              <a:solidFill>
                <a:srgbClr val="565658"/>
              </a:solidFill>
            </a:ln>
          </p:spPr>
          <p:txBody>
            <a:bodyPr wrap="square" lIns="0" tIns="0" rIns="0" bIns="0" rtlCol="0"/>
            <a:lstStyle/>
            <a:p/>
          </p:txBody>
        </p:sp>
        <p:sp>
          <p:nvSpPr>
            <p:cNvPr id="1921" name="object 1921" descr=""/>
            <p:cNvSpPr/>
            <p:nvPr/>
          </p:nvSpPr>
          <p:spPr>
            <a:xfrm>
              <a:off x="2427450" y="2891438"/>
              <a:ext cx="635" cy="0"/>
            </a:xfrm>
            <a:custGeom>
              <a:avLst/>
              <a:gdLst/>
              <a:ahLst/>
              <a:cxnLst/>
              <a:rect l="l" t="t" r="r" b="b"/>
              <a:pathLst>
                <a:path w="635" h="0">
                  <a:moveTo>
                    <a:pt x="584" y="0"/>
                  </a:moveTo>
                  <a:lnTo>
                    <a:pt x="342" y="0"/>
                  </a:lnTo>
                  <a:lnTo>
                    <a:pt x="165" y="0"/>
                  </a:lnTo>
                  <a:lnTo>
                    <a:pt x="0" y="0"/>
                  </a:lnTo>
                </a:path>
              </a:pathLst>
            </a:custGeom>
            <a:ln w="3175">
              <a:solidFill>
                <a:srgbClr val="565658"/>
              </a:solidFill>
            </a:ln>
          </p:spPr>
          <p:txBody>
            <a:bodyPr wrap="square" lIns="0" tIns="0" rIns="0" bIns="0" rtlCol="0"/>
            <a:lstStyle/>
            <a:p/>
          </p:txBody>
        </p:sp>
        <p:sp>
          <p:nvSpPr>
            <p:cNvPr id="1922" name="object 1922" descr=""/>
            <p:cNvSpPr/>
            <p:nvPr/>
          </p:nvSpPr>
          <p:spPr>
            <a:xfrm>
              <a:off x="2427445" y="2885888"/>
              <a:ext cx="635" cy="0"/>
            </a:xfrm>
            <a:custGeom>
              <a:avLst/>
              <a:gdLst/>
              <a:ahLst/>
              <a:cxnLst/>
              <a:rect l="l" t="t" r="r" b="b"/>
              <a:pathLst>
                <a:path w="635" h="0">
                  <a:moveTo>
                    <a:pt x="0" y="0"/>
                  </a:moveTo>
                  <a:lnTo>
                    <a:pt x="177" y="0"/>
                  </a:lnTo>
                  <a:lnTo>
                    <a:pt x="355" y="0"/>
                  </a:lnTo>
                  <a:lnTo>
                    <a:pt x="584" y="0"/>
                  </a:lnTo>
                </a:path>
              </a:pathLst>
            </a:custGeom>
            <a:ln w="3175">
              <a:solidFill>
                <a:srgbClr val="565658"/>
              </a:solidFill>
            </a:ln>
          </p:spPr>
          <p:txBody>
            <a:bodyPr wrap="square" lIns="0" tIns="0" rIns="0" bIns="0" rtlCol="0"/>
            <a:lstStyle/>
            <a:p/>
          </p:txBody>
        </p:sp>
        <p:sp>
          <p:nvSpPr>
            <p:cNvPr id="1923" name="object 1923" descr=""/>
            <p:cNvSpPr/>
            <p:nvPr/>
          </p:nvSpPr>
          <p:spPr>
            <a:xfrm>
              <a:off x="2285023" y="2704376"/>
              <a:ext cx="635" cy="1270"/>
            </a:xfrm>
            <a:custGeom>
              <a:avLst/>
              <a:gdLst/>
              <a:ahLst/>
              <a:cxnLst/>
              <a:rect l="l" t="t" r="r" b="b"/>
              <a:pathLst>
                <a:path w="635" h="1269">
                  <a:moveTo>
                    <a:pt x="0" y="1219"/>
                  </a:moveTo>
                  <a:lnTo>
                    <a:pt x="50" y="901"/>
                  </a:lnTo>
                  <a:lnTo>
                    <a:pt x="152" y="431"/>
                  </a:lnTo>
                  <a:lnTo>
                    <a:pt x="215" y="114"/>
                  </a:lnTo>
                </a:path>
              </a:pathLst>
            </a:custGeom>
            <a:ln w="3175">
              <a:solidFill>
                <a:srgbClr val="565658"/>
              </a:solidFill>
            </a:ln>
          </p:spPr>
          <p:txBody>
            <a:bodyPr wrap="square" lIns="0" tIns="0" rIns="0" bIns="0" rtlCol="0"/>
            <a:lstStyle/>
            <a:p/>
          </p:txBody>
        </p:sp>
        <p:sp>
          <p:nvSpPr>
            <p:cNvPr id="1924" name="object 1924" descr=""/>
            <p:cNvSpPr/>
            <p:nvPr/>
          </p:nvSpPr>
          <p:spPr>
            <a:xfrm>
              <a:off x="2283014" y="2716944"/>
              <a:ext cx="635" cy="635"/>
            </a:xfrm>
            <a:custGeom>
              <a:avLst/>
              <a:gdLst/>
              <a:ahLst/>
              <a:cxnLst/>
              <a:rect l="l" t="t" r="r" b="b"/>
              <a:pathLst>
                <a:path w="635" h="635">
                  <a:moveTo>
                    <a:pt x="0" y="0"/>
                  </a:moveTo>
                  <a:lnTo>
                    <a:pt x="190" y="25"/>
                  </a:lnTo>
                  <a:lnTo>
                    <a:pt x="355" y="76"/>
                  </a:lnTo>
                  <a:lnTo>
                    <a:pt x="584" y="101"/>
                  </a:lnTo>
                </a:path>
              </a:pathLst>
            </a:custGeom>
            <a:ln w="3175">
              <a:solidFill>
                <a:srgbClr val="565658"/>
              </a:solidFill>
            </a:ln>
          </p:spPr>
          <p:txBody>
            <a:bodyPr wrap="square" lIns="0" tIns="0" rIns="0" bIns="0" rtlCol="0"/>
            <a:lstStyle/>
            <a:p/>
          </p:txBody>
        </p:sp>
        <p:sp>
          <p:nvSpPr>
            <p:cNvPr id="1925" name="object 1925" descr=""/>
            <p:cNvSpPr/>
            <p:nvPr/>
          </p:nvSpPr>
          <p:spPr>
            <a:xfrm>
              <a:off x="2352159" y="2891434"/>
              <a:ext cx="1270" cy="635"/>
            </a:xfrm>
            <a:custGeom>
              <a:avLst/>
              <a:gdLst/>
              <a:ahLst/>
              <a:cxnLst/>
              <a:rect l="l" t="t" r="r" b="b"/>
              <a:pathLst>
                <a:path w="1269" h="635">
                  <a:moveTo>
                    <a:pt x="660" y="165"/>
                  </a:moveTo>
                  <a:lnTo>
                    <a:pt x="495" y="139"/>
                  </a:lnTo>
                  <a:lnTo>
                    <a:pt x="304" y="88"/>
                  </a:lnTo>
                  <a:lnTo>
                    <a:pt x="0" y="0"/>
                  </a:lnTo>
                </a:path>
              </a:pathLst>
            </a:custGeom>
            <a:ln w="3175">
              <a:solidFill>
                <a:srgbClr val="565658"/>
              </a:solidFill>
            </a:ln>
          </p:spPr>
          <p:txBody>
            <a:bodyPr wrap="square" lIns="0" tIns="0" rIns="0" bIns="0" rtlCol="0"/>
            <a:lstStyle/>
            <a:p/>
          </p:txBody>
        </p:sp>
        <p:sp>
          <p:nvSpPr>
            <p:cNvPr id="1926" name="object 1926" descr=""/>
            <p:cNvSpPr/>
            <p:nvPr/>
          </p:nvSpPr>
          <p:spPr>
            <a:xfrm>
              <a:off x="2282797" y="2716940"/>
              <a:ext cx="635" cy="1270"/>
            </a:xfrm>
            <a:custGeom>
              <a:avLst/>
              <a:gdLst/>
              <a:ahLst/>
              <a:cxnLst/>
              <a:rect l="l" t="t" r="r" b="b"/>
              <a:pathLst>
                <a:path w="635" h="1269">
                  <a:moveTo>
                    <a:pt x="0" y="1219"/>
                  </a:moveTo>
                  <a:lnTo>
                    <a:pt x="38" y="1079"/>
                  </a:lnTo>
                  <a:lnTo>
                    <a:pt x="63" y="952"/>
                  </a:lnTo>
                  <a:lnTo>
                    <a:pt x="139" y="533"/>
                  </a:lnTo>
                  <a:lnTo>
                    <a:pt x="241" y="0"/>
                  </a:lnTo>
                </a:path>
              </a:pathLst>
            </a:custGeom>
            <a:ln w="3175">
              <a:solidFill>
                <a:srgbClr val="565658"/>
              </a:solidFill>
            </a:ln>
          </p:spPr>
          <p:txBody>
            <a:bodyPr wrap="square" lIns="0" tIns="0" rIns="0" bIns="0" rtlCol="0"/>
            <a:lstStyle/>
            <a:p/>
          </p:txBody>
        </p:sp>
        <p:sp>
          <p:nvSpPr>
            <p:cNvPr id="1927" name="object 1927" descr=""/>
            <p:cNvSpPr/>
            <p:nvPr/>
          </p:nvSpPr>
          <p:spPr>
            <a:xfrm>
              <a:off x="2352177" y="2892034"/>
              <a:ext cx="1270" cy="0"/>
            </a:xfrm>
            <a:custGeom>
              <a:avLst/>
              <a:gdLst/>
              <a:ahLst/>
              <a:cxnLst/>
              <a:rect l="l" t="t" r="r" b="b"/>
              <a:pathLst>
                <a:path w="1269" h="0">
                  <a:moveTo>
                    <a:pt x="1231" y="0"/>
                  </a:moveTo>
                  <a:lnTo>
                    <a:pt x="1092" y="0"/>
                  </a:lnTo>
                  <a:lnTo>
                    <a:pt x="952" y="0"/>
                  </a:lnTo>
                  <a:lnTo>
                    <a:pt x="508" y="0"/>
                  </a:lnTo>
                  <a:lnTo>
                    <a:pt x="0" y="0"/>
                  </a:lnTo>
                </a:path>
              </a:pathLst>
            </a:custGeom>
            <a:ln w="3175">
              <a:solidFill>
                <a:srgbClr val="565658"/>
              </a:solidFill>
            </a:ln>
          </p:spPr>
          <p:txBody>
            <a:bodyPr wrap="square" lIns="0" tIns="0" rIns="0" bIns="0" rtlCol="0"/>
            <a:lstStyle/>
            <a:p/>
          </p:txBody>
        </p:sp>
        <p:sp>
          <p:nvSpPr>
            <p:cNvPr id="1928" name="object 1928" descr=""/>
            <p:cNvSpPr/>
            <p:nvPr/>
          </p:nvSpPr>
          <p:spPr>
            <a:xfrm>
              <a:off x="2264625" y="2891438"/>
              <a:ext cx="635" cy="0"/>
            </a:xfrm>
            <a:custGeom>
              <a:avLst/>
              <a:gdLst/>
              <a:ahLst/>
              <a:cxnLst/>
              <a:rect l="l" t="t" r="r" b="b"/>
              <a:pathLst>
                <a:path w="635" h="0">
                  <a:moveTo>
                    <a:pt x="596" y="0"/>
                  </a:moveTo>
                  <a:lnTo>
                    <a:pt x="393" y="0"/>
                  </a:lnTo>
                  <a:lnTo>
                    <a:pt x="228" y="0"/>
                  </a:lnTo>
                  <a:lnTo>
                    <a:pt x="0" y="0"/>
                  </a:lnTo>
                </a:path>
              </a:pathLst>
            </a:custGeom>
            <a:ln w="3175">
              <a:solidFill>
                <a:srgbClr val="565658"/>
              </a:solidFill>
            </a:ln>
          </p:spPr>
          <p:txBody>
            <a:bodyPr wrap="square" lIns="0" tIns="0" rIns="0" bIns="0" rtlCol="0"/>
            <a:lstStyle/>
            <a:p/>
          </p:txBody>
        </p:sp>
        <p:sp>
          <p:nvSpPr>
            <p:cNvPr id="1929" name="object 1929" descr=""/>
            <p:cNvSpPr/>
            <p:nvPr/>
          </p:nvSpPr>
          <p:spPr>
            <a:xfrm>
              <a:off x="2264627" y="2891438"/>
              <a:ext cx="0" cy="635"/>
            </a:xfrm>
            <a:custGeom>
              <a:avLst/>
              <a:gdLst/>
              <a:ahLst/>
              <a:cxnLst/>
              <a:rect l="l" t="t" r="r" b="b"/>
              <a:pathLst>
                <a:path w="0" h="635">
                  <a:moveTo>
                    <a:pt x="0" y="0"/>
                  </a:moveTo>
                  <a:lnTo>
                    <a:pt x="0" y="609"/>
                  </a:lnTo>
                </a:path>
              </a:pathLst>
            </a:custGeom>
            <a:ln w="3175">
              <a:solidFill>
                <a:srgbClr val="565658"/>
              </a:solidFill>
            </a:ln>
          </p:spPr>
          <p:txBody>
            <a:bodyPr wrap="square" lIns="0" tIns="0" rIns="0" bIns="0" rtlCol="0"/>
            <a:lstStyle/>
            <a:p/>
          </p:txBody>
        </p:sp>
        <p:sp>
          <p:nvSpPr>
            <p:cNvPr id="1930" name="object 1930" descr=""/>
            <p:cNvSpPr/>
            <p:nvPr/>
          </p:nvSpPr>
          <p:spPr>
            <a:xfrm>
              <a:off x="2350382" y="2884576"/>
              <a:ext cx="635" cy="635"/>
            </a:xfrm>
            <a:custGeom>
              <a:avLst/>
              <a:gdLst/>
              <a:ahLst/>
              <a:cxnLst/>
              <a:rect l="l" t="t" r="r" b="b"/>
              <a:pathLst>
                <a:path w="635" h="635">
                  <a:moveTo>
                    <a:pt x="0" y="165"/>
                  </a:moveTo>
                  <a:lnTo>
                    <a:pt x="228" y="114"/>
                  </a:lnTo>
                  <a:lnTo>
                    <a:pt x="381" y="63"/>
                  </a:lnTo>
                  <a:lnTo>
                    <a:pt x="533" y="12"/>
                  </a:lnTo>
                </a:path>
              </a:pathLst>
            </a:custGeom>
            <a:ln w="3175">
              <a:solidFill>
                <a:srgbClr val="565658"/>
              </a:solidFill>
            </a:ln>
          </p:spPr>
          <p:txBody>
            <a:bodyPr wrap="square" lIns="0" tIns="0" rIns="0" bIns="0" rtlCol="0"/>
            <a:lstStyle/>
            <a:p/>
          </p:txBody>
        </p:sp>
        <p:sp>
          <p:nvSpPr>
            <p:cNvPr id="1931" name="object 1931" descr=""/>
            <p:cNvSpPr/>
            <p:nvPr/>
          </p:nvSpPr>
          <p:spPr>
            <a:xfrm>
              <a:off x="2264624" y="2892034"/>
              <a:ext cx="1270" cy="0"/>
            </a:xfrm>
            <a:custGeom>
              <a:avLst/>
              <a:gdLst/>
              <a:ahLst/>
              <a:cxnLst/>
              <a:rect l="l" t="t" r="r" b="b"/>
              <a:pathLst>
                <a:path w="1269" h="0">
                  <a:moveTo>
                    <a:pt x="1181" y="0"/>
                  </a:moveTo>
                  <a:lnTo>
                    <a:pt x="850" y="0"/>
                  </a:lnTo>
                  <a:lnTo>
                    <a:pt x="457" y="0"/>
                  </a:lnTo>
                  <a:lnTo>
                    <a:pt x="0" y="0"/>
                  </a:lnTo>
                </a:path>
              </a:pathLst>
            </a:custGeom>
            <a:ln w="3175">
              <a:solidFill>
                <a:srgbClr val="565658"/>
              </a:solidFill>
            </a:ln>
          </p:spPr>
          <p:txBody>
            <a:bodyPr wrap="square" lIns="0" tIns="0" rIns="0" bIns="0" rtlCol="0"/>
            <a:lstStyle/>
            <a:p/>
          </p:txBody>
        </p:sp>
        <p:sp>
          <p:nvSpPr>
            <p:cNvPr id="1932" name="object 1932" descr=""/>
            <p:cNvSpPr/>
            <p:nvPr/>
          </p:nvSpPr>
          <p:spPr>
            <a:xfrm>
              <a:off x="2321504" y="2633924"/>
              <a:ext cx="6985" cy="6350"/>
            </a:xfrm>
            <a:custGeom>
              <a:avLst/>
              <a:gdLst/>
              <a:ahLst/>
              <a:cxnLst/>
              <a:rect l="l" t="t" r="r" b="b"/>
              <a:pathLst>
                <a:path w="6985" h="6350">
                  <a:moveTo>
                    <a:pt x="0" y="5245"/>
                  </a:moveTo>
                  <a:lnTo>
                    <a:pt x="1651" y="5918"/>
                  </a:lnTo>
                  <a:lnTo>
                    <a:pt x="3454" y="5803"/>
                  </a:lnTo>
                  <a:lnTo>
                    <a:pt x="5041" y="4965"/>
                  </a:lnTo>
                  <a:lnTo>
                    <a:pt x="6108" y="3517"/>
                  </a:lnTo>
                  <a:lnTo>
                    <a:pt x="6489" y="1752"/>
                  </a:lnTo>
                  <a:lnTo>
                    <a:pt x="6083" y="0"/>
                  </a:lnTo>
                </a:path>
              </a:pathLst>
            </a:custGeom>
            <a:ln w="3175">
              <a:solidFill>
                <a:srgbClr val="565658"/>
              </a:solidFill>
            </a:ln>
          </p:spPr>
          <p:txBody>
            <a:bodyPr wrap="square" lIns="0" tIns="0" rIns="0" bIns="0" rtlCol="0"/>
            <a:lstStyle/>
            <a:p/>
          </p:txBody>
        </p:sp>
        <p:sp>
          <p:nvSpPr>
            <p:cNvPr id="1933" name="object 1933" descr=""/>
            <p:cNvSpPr/>
            <p:nvPr/>
          </p:nvSpPr>
          <p:spPr>
            <a:xfrm>
              <a:off x="2264627" y="2885808"/>
              <a:ext cx="635" cy="0"/>
            </a:xfrm>
            <a:custGeom>
              <a:avLst/>
              <a:gdLst/>
              <a:ahLst/>
              <a:cxnLst/>
              <a:rect l="l" t="t" r="r" b="b"/>
              <a:pathLst>
                <a:path w="635" h="0">
                  <a:moveTo>
                    <a:pt x="0" y="0"/>
                  </a:moveTo>
                  <a:lnTo>
                    <a:pt x="241" y="0"/>
                  </a:lnTo>
                  <a:lnTo>
                    <a:pt x="393" y="0"/>
                  </a:lnTo>
                  <a:lnTo>
                    <a:pt x="533" y="0"/>
                  </a:lnTo>
                </a:path>
              </a:pathLst>
            </a:custGeom>
            <a:ln w="3175">
              <a:solidFill>
                <a:srgbClr val="565658"/>
              </a:solidFill>
            </a:ln>
          </p:spPr>
          <p:txBody>
            <a:bodyPr wrap="square" lIns="0" tIns="0" rIns="0" bIns="0" rtlCol="0"/>
            <a:lstStyle/>
            <a:p/>
          </p:txBody>
        </p:sp>
        <p:sp>
          <p:nvSpPr>
            <p:cNvPr id="1934" name="object 1934" descr=""/>
            <p:cNvSpPr/>
            <p:nvPr/>
          </p:nvSpPr>
          <p:spPr>
            <a:xfrm>
              <a:off x="2398635" y="2616695"/>
              <a:ext cx="8255" cy="4445"/>
            </a:xfrm>
            <a:custGeom>
              <a:avLst/>
              <a:gdLst/>
              <a:ahLst/>
              <a:cxnLst/>
              <a:rect l="l" t="t" r="r" b="b"/>
              <a:pathLst>
                <a:path w="8255" h="4444">
                  <a:moveTo>
                    <a:pt x="0" y="0"/>
                  </a:moveTo>
                  <a:lnTo>
                    <a:pt x="419" y="1739"/>
                  </a:lnTo>
                  <a:lnTo>
                    <a:pt x="1562" y="3149"/>
                  </a:lnTo>
                  <a:lnTo>
                    <a:pt x="3175" y="3937"/>
                  </a:lnTo>
                  <a:lnTo>
                    <a:pt x="4978" y="3975"/>
                  </a:lnTo>
                  <a:lnTo>
                    <a:pt x="6616" y="3213"/>
                  </a:lnTo>
                  <a:lnTo>
                    <a:pt x="7797" y="1879"/>
                  </a:lnTo>
                </a:path>
              </a:pathLst>
            </a:custGeom>
            <a:ln w="3175">
              <a:solidFill>
                <a:srgbClr val="565658"/>
              </a:solidFill>
            </a:ln>
          </p:spPr>
          <p:txBody>
            <a:bodyPr wrap="square" lIns="0" tIns="0" rIns="0" bIns="0" rtlCol="0"/>
            <a:lstStyle/>
            <a:p/>
          </p:txBody>
        </p:sp>
        <p:sp>
          <p:nvSpPr>
            <p:cNvPr id="1935" name="object 1935" descr=""/>
            <p:cNvSpPr/>
            <p:nvPr/>
          </p:nvSpPr>
          <p:spPr>
            <a:xfrm>
              <a:off x="2261541" y="2881782"/>
              <a:ext cx="3175" cy="4445"/>
            </a:xfrm>
            <a:custGeom>
              <a:avLst/>
              <a:gdLst/>
              <a:ahLst/>
              <a:cxnLst/>
              <a:rect l="l" t="t" r="r" b="b"/>
              <a:pathLst>
                <a:path w="3175" h="4444">
                  <a:moveTo>
                    <a:pt x="3086" y="4025"/>
                  </a:moveTo>
                  <a:lnTo>
                    <a:pt x="2692" y="2260"/>
                  </a:lnTo>
                  <a:lnTo>
                    <a:pt x="1587" y="850"/>
                  </a:lnTo>
                  <a:lnTo>
                    <a:pt x="0" y="0"/>
                  </a:lnTo>
                </a:path>
              </a:pathLst>
            </a:custGeom>
            <a:ln w="3175">
              <a:solidFill>
                <a:srgbClr val="565658"/>
              </a:solidFill>
            </a:ln>
          </p:spPr>
          <p:txBody>
            <a:bodyPr wrap="square" lIns="0" tIns="0" rIns="0" bIns="0" rtlCol="0"/>
            <a:lstStyle/>
            <a:p/>
          </p:txBody>
        </p:sp>
        <p:sp>
          <p:nvSpPr>
            <p:cNvPr id="1936" name="object 1936" descr=""/>
            <p:cNvSpPr/>
            <p:nvPr/>
          </p:nvSpPr>
          <p:spPr>
            <a:xfrm>
              <a:off x="2342330" y="2881655"/>
              <a:ext cx="8255" cy="3175"/>
            </a:xfrm>
            <a:custGeom>
              <a:avLst/>
              <a:gdLst/>
              <a:ahLst/>
              <a:cxnLst/>
              <a:rect l="l" t="t" r="r" b="b"/>
              <a:pathLst>
                <a:path w="8255" h="3175">
                  <a:moveTo>
                    <a:pt x="8051" y="3086"/>
                  </a:moveTo>
                  <a:lnTo>
                    <a:pt x="7213" y="1485"/>
                  </a:lnTo>
                  <a:lnTo>
                    <a:pt x="5778" y="393"/>
                  </a:lnTo>
                  <a:lnTo>
                    <a:pt x="4038" y="0"/>
                  </a:lnTo>
                  <a:lnTo>
                    <a:pt x="2260" y="393"/>
                  </a:lnTo>
                  <a:lnTo>
                    <a:pt x="838" y="1485"/>
                  </a:lnTo>
                  <a:lnTo>
                    <a:pt x="0" y="3086"/>
                  </a:lnTo>
                </a:path>
              </a:pathLst>
            </a:custGeom>
            <a:ln w="3175">
              <a:solidFill>
                <a:srgbClr val="565658"/>
              </a:solidFill>
            </a:ln>
          </p:spPr>
          <p:txBody>
            <a:bodyPr wrap="square" lIns="0" tIns="0" rIns="0" bIns="0" rtlCol="0"/>
            <a:lstStyle/>
            <a:p/>
          </p:txBody>
        </p:sp>
        <p:sp>
          <p:nvSpPr>
            <p:cNvPr id="1937" name="object 1937" descr=""/>
            <p:cNvSpPr/>
            <p:nvPr/>
          </p:nvSpPr>
          <p:spPr>
            <a:xfrm>
              <a:off x="2273866" y="2797923"/>
              <a:ext cx="4445" cy="8255"/>
            </a:xfrm>
            <a:custGeom>
              <a:avLst/>
              <a:gdLst/>
              <a:ahLst/>
              <a:cxnLst/>
              <a:rect l="l" t="t" r="r" b="b"/>
              <a:pathLst>
                <a:path w="4444" h="8255">
                  <a:moveTo>
                    <a:pt x="0" y="7747"/>
                  </a:moveTo>
                  <a:lnTo>
                    <a:pt x="1752" y="7366"/>
                  </a:lnTo>
                  <a:lnTo>
                    <a:pt x="3175" y="6273"/>
                  </a:lnTo>
                  <a:lnTo>
                    <a:pt x="4025" y="4673"/>
                  </a:lnTo>
                  <a:lnTo>
                    <a:pt x="4114" y="2870"/>
                  </a:lnTo>
                  <a:lnTo>
                    <a:pt x="3429" y="1206"/>
                  </a:lnTo>
                  <a:lnTo>
                    <a:pt x="2120" y="0"/>
                  </a:lnTo>
                </a:path>
              </a:pathLst>
            </a:custGeom>
            <a:ln w="3175">
              <a:solidFill>
                <a:srgbClr val="565658"/>
              </a:solidFill>
            </a:ln>
          </p:spPr>
          <p:txBody>
            <a:bodyPr wrap="square" lIns="0" tIns="0" rIns="0" bIns="0" rtlCol="0"/>
            <a:lstStyle/>
            <a:p/>
          </p:txBody>
        </p:sp>
        <p:sp>
          <p:nvSpPr>
            <p:cNvPr id="1938" name="object 1938" descr=""/>
            <p:cNvSpPr/>
            <p:nvPr/>
          </p:nvSpPr>
          <p:spPr>
            <a:xfrm>
              <a:off x="2469170" y="2739498"/>
              <a:ext cx="635" cy="1270"/>
            </a:xfrm>
            <a:custGeom>
              <a:avLst/>
              <a:gdLst/>
              <a:ahLst/>
              <a:cxnLst/>
              <a:rect l="l" t="t" r="r" b="b"/>
              <a:pathLst>
                <a:path w="635" h="1269">
                  <a:moveTo>
                    <a:pt x="88" y="0"/>
                  </a:moveTo>
                  <a:lnTo>
                    <a:pt x="50" y="190"/>
                  </a:lnTo>
                  <a:lnTo>
                    <a:pt x="12" y="431"/>
                  </a:lnTo>
                  <a:lnTo>
                    <a:pt x="0" y="609"/>
                  </a:lnTo>
                </a:path>
              </a:pathLst>
            </a:custGeom>
            <a:ln w="3175">
              <a:solidFill>
                <a:srgbClr val="565658"/>
              </a:solidFill>
            </a:ln>
          </p:spPr>
          <p:txBody>
            <a:bodyPr wrap="square" lIns="0" tIns="0" rIns="0" bIns="0" rtlCol="0"/>
            <a:lstStyle/>
            <a:p/>
          </p:txBody>
        </p:sp>
        <p:sp>
          <p:nvSpPr>
            <p:cNvPr id="1939" name="object 1939" descr=""/>
            <p:cNvSpPr/>
            <p:nvPr/>
          </p:nvSpPr>
          <p:spPr>
            <a:xfrm>
              <a:off x="2339868" y="2891438"/>
              <a:ext cx="1270" cy="635"/>
            </a:xfrm>
            <a:custGeom>
              <a:avLst/>
              <a:gdLst/>
              <a:ahLst/>
              <a:cxnLst/>
              <a:rect l="l" t="t" r="r" b="b"/>
              <a:pathLst>
                <a:path w="1269" h="635">
                  <a:moveTo>
                    <a:pt x="673" y="0"/>
                  </a:moveTo>
                  <a:lnTo>
                    <a:pt x="482" y="38"/>
                  </a:lnTo>
                  <a:lnTo>
                    <a:pt x="241" y="101"/>
                  </a:lnTo>
                  <a:lnTo>
                    <a:pt x="63" y="152"/>
                  </a:lnTo>
                </a:path>
              </a:pathLst>
            </a:custGeom>
            <a:ln w="3175">
              <a:solidFill>
                <a:srgbClr val="565658"/>
              </a:solidFill>
            </a:ln>
          </p:spPr>
          <p:txBody>
            <a:bodyPr wrap="square" lIns="0" tIns="0" rIns="0" bIns="0" rtlCol="0"/>
            <a:lstStyle/>
            <a:p/>
          </p:txBody>
        </p:sp>
        <p:sp>
          <p:nvSpPr>
            <p:cNvPr id="1940" name="object 1940" descr=""/>
            <p:cNvSpPr/>
            <p:nvPr/>
          </p:nvSpPr>
          <p:spPr>
            <a:xfrm>
              <a:off x="2463405" y="2735746"/>
              <a:ext cx="635" cy="635"/>
            </a:xfrm>
            <a:custGeom>
              <a:avLst/>
              <a:gdLst/>
              <a:ahLst/>
              <a:cxnLst/>
              <a:rect l="l" t="t" r="r" b="b"/>
              <a:pathLst>
                <a:path w="635" h="635">
                  <a:moveTo>
                    <a:pt x="317" y="0"/>
                  </a:moveTo>
                  <a:lnTo>
                    <a:pt x="177" y="203"/>
                  </a:lnTo>
                  <a:lnTo>
                    <a:pt x="63" y="355"/>
                  </a:lnTo>
                  <a:lnTo>
                    <a:pt x="0" y="508"/>
                  </a:lnTo>
                </a:path>
              </a:pathLst>
            </a:custGeom>
            <a:ln w="3175">
              <a:solidFill>
                <a:srgbClr val="565658"/>
              </a:solidFill>
            </a:ln>
          </p:spPr>
          <p:txBody>
            <a:bodyPr wrap="square" lIns="0" tIns="0" rIns="0" bIns="0" rtlCol="0"/>
            <a:lstStyle/>
            <a:p/>
          </p:txBody>
        </p:sp>
        <p:sp>
          <p:nvSpPr>
            <p:cNvPr id="1941" name="object 1941" descr=""/>
            <p:cNvSpPr/>
            <p:nvPr/>
          </p:nvSpPr>
          <p:spPr>
            <a:xfrm>
              <a:off x="2340541" y="2891438"/>
              <a:ext cx="0" cy="635"/>
            </a:xfrm>
            <a:custGeom>
              <a:avLst/>
              <a:gdLst/>
              <a:ahLst/>
              <a:cxnLst/>
              <a:rect l="l" t="t" r="r" b="b"/>
              <a:pathLst>
                <a:path w="0" h="635">
                  <a:moveTo>
                    <a:pt x="0" y="0"/>
                  </a:moveTo>
                  <a:lnTo>
                    <a:pt x="0" y="609"/>
                  </a:lnTo>
                </a:path>
              </a:pathLst>
            </a:custGeom>
            <a:ln w="3175">
              <a:solidFill>
                <a:srgbClr val="565658"/>
              </a:solidFill>
            </a:ln>
          </p:spPr>
          <p:txBody>
            <a:bodyPr wrap="square" lIns="0" tIns="0" rIns="0" bIns="0" rtlCol="0"/>
            <a:lstStyle/>
            <a:p/>
          </p:txBody>
        </p:sp>
        <p:sp>
          <p:nvSpPr>
            <p:cNvPr id="1942" name="object 1942" descr=""/>
            <p:cNvSpPr/>
            <p:nvPr/>
          </p:nvSpPr>
          <p:spPr>
            <a:xfrm>
              <a:off x="2339308" y="2892034"/>
              <a:ext cx="1270" cy="0"/>
            </a:xfrm>
            <a:custGeom>
              <a:avLst/>
              <a:gdLst/>
              <a:ahLst/>
              <a:cxnLst/>
              <a:rect l="l" t="t" r="r" b="b"/>
              <a:pathLst>
                <a:path w="1269" h="0">
                  <a:moveTo>
                    <a:pt x="0" y="0"/>
                  </a:moveTo>
                  <a:lnTo>
                    <a:pt x="419" y="0"/>
                  </a:lnTo>
                  <a:lnTo>
                    <a:pt x="901" y="0"/>
                  </a:lnTo>
                  <a:lnTo>
                    <a:pt x="1231" y="0"/>
                  </a:lnTo>
                </a:path>
              </a:pathLst>
            </a:custGeom>
            <a:ln w="3175">
              <a:solidFill>
                <a:srgbClr val="565658"/>
              </a:solidFill>
            </a:ln>
          </p:spPr>
          <p:txBody>
            <a:bodyPr wrap="square" lIns="0" tIns="0" rIns="0" bIns="0" rtlCol="0"/>
            <a:lstStyle/>
            <a:p/>
          </p:txBody>
        </p:sp>
        <p:sp>
          <p:nvSpPr>
            <p:cNvPr id="1943" name="object 1943" descr=""/>
            <p:cNvSpPr/>
            <p:nvPr/>
          </p:nvSpPr>
          <p:spPr>
            <a:xfrm>
              <a:off x="2469259" y="2739498"/>
              <a:ext cx="635" cy="635"/>
            </a:xfrm>
            <a:custGeom>
              <a:avLst/>
              <a:gdLst/>
              <a:ahLst/>
              <a:cxnLst/>
              <a:rect l="l" t="t" r="r" b="b"/>
              <a:pathLst>
                <a:path w="635" h="635">
                  <a:moveTo>
                    <a:pt x="0" y="0"/>
                  </a:moveTo>
                  <a:lnTo>
                    <a:pt x="228" y="76"/>
                  </a:lnTo>
                  <a:lnTo>
                    <a:pt x="368" y="152"/>
                  </a:lnTo>
                  <a:lnTo>
                    <a:pt x="508" y="203"/>
                  </a:lnTo>
                </a:path>
              </a:pathLst>
            </a:custGeom>
            <a:ln w="3175">
              <a:solidFill>
                <a:srgbClr val="565658"/>
              </a:solidFill>
            </a:ln>
          </p:spPr>
          <p:txBody>
            <a:bodyPr wrap="square" lIns="0" tIns="0" rIns="0" bIns="0" rtlCol="0"/>
            <a:lstStyle/>
            <a:p/>
          </p:txBody>
        </p:sp>
        <p:sp>
          <p:nvSpPr>
            <p:cNvPr id="1944" name="object 1944" descr=""/>
            <p:cNvSpPr/>
            <p:nvPr/>
          </p:nvSpPr>
          <p:spPr>
            <a:xfrm>
              <a:off x="2341763" y="2884576"/>
              <a:ext cx="635" cy="635"/>
            </a:xfrm>
            <a:custGeom>
              <a:avLst/>
              <a:gdLst/>
              <a:ahLst/>
              <a:cxnLst/>
              <a:rect l="l" t="t" r="r" b="b"/>
              <a:pathLst>
                <a:path w="635" h="635">
                  <a:moveTo>
                    <a:pt x="571" y="165"/>
                  </a:moveTo>
                  <a:lnTo>
                    <a:pt x="342" y="114"/>
                  </a:lnTo>
                  <a:lnTo>
                    <a:pt x="177" y="63"/>
                  </a:lnTo>
                  <a:lnTo>
                    <a:pt x="38" y="12"/>
                  </a:lnTo>
                </a:path>
              </a:pathLst>
            </a:custGeom>
            <a:ln w="3175">
              <a:solidFill>
                <a:srgbClr val="565658"/>
              </a:solidFill>
            </a:ln>
          </p:spPr>
          <p:txBody>
            <a:bodyPr wrap="square" lIns="0" tIns="0" rIns="0" bIns="0" rtlCol="0"/>
            <a:lstStyle/>
            <a:p/>
          </p:txBody>
        </p:sp>
        <p:sp>
          <p:nvSpPr>
            <p:cNvPr id="1945" name="object 1945" descr=""/>
            <p:cNvSpPr/>
            <p:nvPr/>
          </p:nvSpPr>
          <p:spPr>
            <a:xfrm>
              <a:off x="2455915" y="2657419"/>
              <a:ext cx="1905" cy="3810"/>
            </a:xfrm>
            <a:custGeom>
              <a:avLst/>
              <a:gdLst/>
              <a:ahLst/>
              <a:cxnLst/>
              <a:rect l="l" t="t" r="r" b="b"/>
              <a:pathLst>
                <a:path w="1905" h="3810">
                  <a:moveTo>
                    <a:pt x="1282" y="0"/>
                  </a:moveTo>
                  <a:lnTo>
                    <a:pt x="279" y="1511"/>
                  </a:lnTo>
                  <a:lnTo>
                    <a:pt x="0" y="3276"/>
                  </a:lnTo>
                </a:path>
              </a:pathLst>
            </a:custGeom>
            <a:ln w="3175">
              <a:solidFill>
                <a:srgbClr val="565658"/>
              </a:solidFill>
            </a:ln>
          </p:spPr>
          <p:txBody>
            <a:bodyPr wrap="square" lIns="0" tIns="0" rIns="0" bIns="0" rtlCol="0"/>
            <a:lstStyle/>
            <a:p/>
          </p:txBody>
        </p:sp>
        <p:sp>
          <p:nvSpPr>
            <p:cNvPr id="1946" name="object 1946" descr=""/>
            <p:cNvSpPr/>
            <p:nvPr/>
          </p:nvSpPr>
          <p:spPr>
            <a:xfrm>
              <a:off x="2456163" y="2661549"/>
              <a:ext cx="5080" cy="3175"/>
            </a:xfrm>
            <a:custGeom>
              <a:avLst/>
              <a:gdLst/>
              <a:ahLst/>
              <a:cxnLst/>
              <a:rect l="l" t="t" r="r" b="b"/>
              <a:pathLst>
                <a:path w="5080" h="3175">
                  <a:moveTo>
                    <a:pt x="0" y="0"/>
                  </a:moveTo>
                  <a:lnTo>
                    <a:pt x="266" y="876"/>
                  </a:lnTo>
                  <a:lnTo>
                    <a:pt x="1460" y="2222"/>
                  </a:lnTo>
                  <a:lnTo>
                    <a:pt x="3086" y="2959"/>
                  </a:lnTo>
                  <a:lnTo>
                    <a:pt x="4889" y="2921"/>
                  </a:lnTo>
                </a:path>
              </a:pathLst>
            </a:custGeom>
            <a:ln w="3175">
              <a:solidFill>
                <a:srgbClr val="565658"/>
              </a:solidFill>
            </a:ln>
          </p:spPr>
          <p:txBody>
            <a:bodyPr wrap="square" lIns="0" tIns="0" rIns="0" bIns="0" rtlCol="0"/>
            <a:lstStyle/>
            <a:p/>
          </p:txBody>
        </p:sp>
        <p:sp>
          <p:nvSpPr>
            <p:cNvPr id="1947" name="object 1947" descr=""/>
            <p:cNvSpPr/>
            <p:nvPr/>
          </p:nvSpPr>
          <p:spPr>
            <a:xfrm>
              <a:off x="2352169" y="2891438"/>
              <a:ext cx="0" cy="635"/>
            </a:xfrm>
            <a:custGeom>
              <a:avLst/>
              <a:gdLst/>
              <a:ahLst/>
              <a:cxnLst/>
              <a:rect l="l" t="t" r="r" b="b"/>
              <a:pathLst>
                <a:path w="0" h="635">
                  <a:moveTo>
                    <a:pt x="0" y="0"/>
                  </a:moveTo>
                  <a:lnTo>
                    <a:pt x="0" y="609"/>
                  </a:lnTo>
                </a:path>
              </a:pathLst>
            </a:custGeom>
            <a:ln w="3175">
              <a:solidFill>
                <a:srgbClr val="565658"/>
              </a:solidFill>
            </a:ln>
          </p:spPr>
          <p:txBody>
            <a:bodyPr wrap="square" lIns="0" tIns="0" rIns="0" bIns="0" rtlCol="0"/>
            <a:lstStyle/>
            <a:p/>
          </p:txBody>
        </p:sp>
        <p:sp>
          <p:nvSpPr>
            <p:cNvPr id="1948" name="object 1948" descr=""/>
            <p:cNvSpPr/>
            <p:nvPr/>
          </p:nvSpPr>
          <p:spPr>
            <a:xfrm>
              <a:off x="2438540" y="2805347"/>
              <a:ext cx="3810" cy="8255"/>
            </a:xfrm>
            <a:custGeom>
              <a:avLst/>
              <a:gdLst/>
              <a:ahLst/>
              <a:cxnLst/>
              <a:rect l="l" t="t" r="r" b="b"/>
              <a:pathLst>
                <a:path w="3810" h="8255">
                  <a:moveTo>
                    <a:pt x="3352" y="0"/>
                  </a:moveTo>
                  <a:lnTo>
                    <a:pt x="1714" y="736"/>
                  </a:lnTo>
                  <a:lnTo>
                    <a:pt x="520" y="2082"/>
                  </a:lnTo>
                  <a:lnTo>
                    <a:pt x="0" y="3810"/>
                  </a:lnTo>
                  <a:lnTo>
                    <a:pt x="292" y="5588"/>
                  </a:lnTo>
                  <a:lnTo>
                    <a:pt x="1257" y="7086"/>
                  </a:lnTo>
                  <a:lnTo>
                    <a:pt x="2819" y="8013"/>
                  </a:lnTo>
                </a:path>
              </a:pathLst>
            </a:custGeom>
            <a:ln w="3175">
              <a:solidFill>
                <a:srgbClr val="565658"/>
              </a:solidFill>
            </a:ln>
          </p:spPr>
          <p:txBody>
            <a:bodyPr wrap="square" lIns="0" tIns="0" rIns="0" bIns="0" rtlCol="0"/>
            <a:lstStyle/>
            <a:p/>
          </p:txBody>
        </p:sp>
        <p:sp>
          <p:nvSpPr>
            <p:cNvPr id="1949" name="object 1949" descr=""/>
            <p:cNvSpPr/>
            <p:nvPr/>
          </p:nvSpPr>
          <p:spPr>
            <a:xfrm>
              <a:off x="2461912" y="2728168"/>
              <a:ext cx="4445" cy="7620"/>
            </a:xfrm>
            <a:custGeom>
              <a:avLst/>
              <a:gdLst/>
              <a:ahLst/>
              <a:cxnLst/>
              <a:rect l="l" t="t" r="r" b="b"/>
              <a:pathLst>
                <a:path w="4444" h="7619">
                  <a:moveTo>
                    <a:pt x="4444" y="0"/>
                  </a:moveTo>
                  <a:lnTo>
                    <a:pt x="2666" y="266"/>
                  </a:lnTo>
                  <a:lnTo>
                    <a:pt x="1155" y="1244"/>
                  </a:lnTo>
                  <a:lnTo>
                    <a:pt x="215" y="2768"/>
                  </a:lnTo>
                  <a:lnTo>
                    <a:pt x="0" y="4584"/>
                  </a:lnTo>
                  <a:lnTo>
                    <a:pt x="571" y="6286"/>
                  </a:lnTo>
                  <a:lnTo>
                    <a:pt x="1790" y="7581"/>
                  </a:lnTo>
                </a:path>
              </a:pathLst>
            </a:custGeom>
            <a:ln w="3175">
              <a:solidFill>
                <a:srgbClr val="565658"/>
              </a:solidFill>
            </a:ln>
          </p:spPr>
          <p:txBody>
            <a:bodyPr wrap="square" lIns="0" tIns="0" rIns="0" bIns="0" rtlCol="0"/>
            <a:lstStyle/>
            <a:p/>
          </p:txBody>
        </p:sp>
        <p:sp>
          <p:nvSpPr>
            <p:cNvPr id="1950" name="object 1950" descr=""/>
            <p:cNvSpPr/>
            <p:nvPr/>
          </p:nvSpPr>
          <p:spPr>
            <a:xfrm>
              <a:off x="2434700" y="2888483"/>
              <a:ext cx="1270" cy="1905"/>
            </a:xfrm>
            <a:custGeom>
              <a:avLst/>
              <a:gdLst/>
              <a:ahLst/>
              <a:cxnLst/>
              <a:rect l="l" t="t" r="r" b="b"/>
              <a:pathLst>
                <a:path w="1269" h="1905">
                  <a:moveTo>
                    <a:pt x="0" y="1485"/>
                  </a:moveTo>
                  <a:lnTo>
                    <a:pt x="101" y="1231"/>
                  </a:lnTo>
                  <a:lnTo>
                    <a:pt x="228" y="1079"/>
                  </a:lnTo>
                  <a:lnTo>
                    <a:pt x="406" y="800"/>
                  </a:lnTo>
                  <a:lnTo>
                    <a:pt x="596" y="571"/>
                  </a:lnTo>
                  <a:lnTo>
                    <a:pt x="1028" y="0"/>
                  </a:lnTo>
                </a:path>
              </a:pathLst>
            </a:custGeom>
            <a:ln w="3175">
              <a:solidFill>
                <a:srgbClr val="565658"/>
              </a:solidFill>
            </a:ln>
          </p:spPr>
          <p:txBody>
            <a:bodyPr wrap="square" lIns="0" tIns="0" rIns="0" bIns="0" rtlCol="0"/>
            <a:lstStyle/>
            <a:p/>
          </p:txBody>
        </p:sp>
        <p:sp>
          <p:nvSpPr>
            <p:cNvPr id="1951" name="object 1951" descr=""/>
            <p:cNvSpPr/>
            <p:nvPr/>
          </p:nvSpPr>
          <p:spPr>
            <a:xfrm>
              <a:off x="2435736" y="2883286"/>
              <a:ext cx="1270" cy="5715"/>
            </a:xfrm>
            <a:custGeom>
              <a:avLst/>
              <a:gdLst/>
              <a:ahLst/>
              <a:cxnLst/>
              <a:rect l="l" t="t" r="r" b="b"/>
              <a:pathLst>
                <a:path w="1269" h="5714">
                  <a:moveTo>
                    <a:pt x="0" y="5206"/>
                  </a:moveTo>
                  <a:lnTo>
                    <a:pt x="609" y="4013"/>
                  </a:lnTo>
                  <a:lnTo>
                    <a:pt x="749" y="3543"/>
                  </a:lnTo>
                  <a:lnTo>
                    <a:pt x="838" y="2806"/>
                  </a:lnTo>
                  <a:lnTo>
                    <a:pt x="749" y="1676"/>
                  </a:lnTo>
                  <a:lnTo>
                    <a:pt x="711" y="1536"/>
                  </a:lnTo>
                  <a:lnTo>
                    <a:pt x="254" y="380"/>
                  </a:lnTo>
                  <a:lnTo>
                    <a:pt x="0" y="0"/>
                  </a:lnTo>
                </a:path>
              </a:pathLst>
            </a:custGeom>
            <a:ln w="3175">
              <a:solidFill>
                <a:srgbClr val="565658"/>
              </a:solidFill>
            </a:ln>
          </p:spPr>
          <p:txBody>
            <a:bodyPr wrap="square" lIns="0" tIns="0" rIns="0" bIns="0" rtlCol="0"/>
            <a:lstStyle/>
            <a:p/>
          </p:txBody>
        </p:sp>
        <p:sp>
          <p:nvSpPr>
            <p:cNvPr id="1952" name="object 1952" descr=""/>
            <p:cNvSpPr/>
            <p:nvPr/>
          </p:nvSpPr>
          <p:spPr>
            <a:xfrm>
              <a:off x="2434338" y="2881814"/>
              <a:ext cx="1270" cy="1905"/>
            </a:xfrm>
            <a:custGeom>
              <a:avLst/>
              <a:gdLst/>
              <a:ahLst/>
              <a:cxnLst/>
              <a:rect l="l" t="t" r="r" b="b"/>
              <a:pathLst>
                <a:path w="1269" h="1905">
                  <a:moveTo>
                    <a:pt x="914" y="1841"/>
                  </a:moveTo>
                  <a:lnTo>
                    <a:pt x="254" y="863"/>
                  </a:lnTo>
                  <a:lnTo>
                    <a:pt x="76" y="457"/>
                  </a:lnTo>
                  <a:lnTo>
                    <a:pt x="0" y="0"/>
                  </a:lnTo>
                </a:path>
              </a:pathLst>
            </a:custGeom>
            <a:ln w="3175">
              <a:solidFill>
                <a:srgbClr val="565658"/>
              </a:solidFill>
            </a:ln>
          </p:spPr>
          <p:txBody>
            <a:bodyPr wrap="square" lIns="0" tIns="0" rIns="0" bIns="0" rtlCol="0"/>
            <a:lstStyle/>
            <a:p/>
          </p:txBody>
        </p:sp>
        <p:sp>
          <p:nvSpPr>
            <p:cNvPr id="1953" name="object 1953" descr=""/>
            <p:cNvSpPr/>
            <p:nvPr/>
          </p:nvSpPr>
          <p:spPr>
            <a:xfrm>
              <a:off x="2434700" y="2881820"/>
              <a:ext cx="1270" cy="1905"/>
            </a:xfrm>
            <a:custGeom>
              <a:avLst/>
              <a:gdLst/>
              <a:ahLst/>
              <a:cxnLst/>
              <a:rect l="l" t="t" r="r" b="b"/>
              <a:pathLst>
                <a:path w="1269" h="1905">
                  <a:moveTo>
                    <a:pt x="0" y="0"/>
                  </a:moveTo>
                  <a:lnTo>
                    <a:pt x="139" y="292"/>
                  </a:lnTo>
                  <a:lnTo>
                    <a:pt x="342" y="609"/>
                  </a:lnTo>
                  <a:lnTo>
                    <a:pt x="609" y="927"/>
                  </a:lnTo>
                  <a:lnTo>
                    <a:pt x="1028" y="1485"/>
                  </a:lnTo>
                </a:path>
              </a:pathLst>
            </a:custGeom>
            <a:ln w="3175">
              <a:solidFill>
                <a:srgbClr val="565658"/>
              </a:solidFill>
            </a:ln>
          </p:spPr>
          <p:txBody>
            <a:bodyPr wrap="square" lIns="0" tIns="0" rIns="0" bIns="0" rtlCol="0"/>
            <a:lstStyle/>
            <a:p/>
          </p:txBody>
        </p:sp>
        <p:sp>
          <p:nvSpPr>
            <p:cNvPr id="1954" name="object 1954" descr=""/>
            <p:cNvSpPr/>
            <p:nvPr/>
          </p:nvSpPr>
          <p:spPr>
            <a:xfrm>
              <a:off x="2435253" y="2883638"/>
              <a:ext cx="1270" cy="5080"/>
            </a:xfrm>
            <a:custGeom>
              <a:avLst/>
              <a:gdLst/>
              <a:ahLst/>
              <a:cxnLst/>
              <a:rect l="l" t="t" r="r" b="b"/>
              <a:pathLst>
                <a:path w="1269" h="5080">
                  <a:moveTo>
                    <a:pt x="0" y="4495"/>
                  </a:moveTo>
                  <a:lnTo>
                    <a:pt x="660" y="3048"/>
                  </a:lnTo>
                  <a:lnTo>
                    <a:pt x="660" y="1460"/>
                  </a:lnTo>
                  <a:lnTo>
                    <a:pt x="0" y="0"/>
                  </a:lnTo>
                </a:path>
              </a:pathLst>
            </a:custGeom>
            <a:ln w="3175">
              <a:solidFill>
                <a:srgbClr val="565658"/>
              </a:solidFill>
            </a:ln>
          </p:spPr>
          <p:txBody>
            <a:bodyPr wrap="square" lIns="0" tIns="0" rIns="0" bIns="0" rtlCol="0"/>
            <a:lstStyle/>
            <a:p/>
          </p:txBody>
        </p:sp>
        <p:sp>
          <p:nvSpPr>
            <p:cNvPr id="1955" name="object 1955" descr=""/>
            <p:cNvSpPr/>
            <p:nvPr/>
          </p:nvSpPr>
          <p:spPr>
            <a:xfrm>
              <a:off x="2256152" y="2884388"/>
              <a:ext cx="635" cy="635"/>
            </a:xfrm>
            <a:custGeom>
              <a:avLst/>
              <a:gdLst/>
              <a:ahLst/>
              <a:cxnLst/>
              <a:rect l="l" t="t" r="r" b="b"/>
              <a:pathLst>
                <a:path w="635" h="635">
                  <a:moveTo>
                    <a:pt x="152" y="0"/>
                  </a:moveTo>
                  <a:lnTo>
                    <a:pt x="25" y="482"/>
                  </a:lnTo>
                  <a:lnTo>
                    <a:pt x="0" y="508"/>
                  </a:lnTo>
                </a:path>
              </a:pathLst>
            </a:custGeom>
            <a:ln w="3175">
              <a:solidFill>
                <a:srgbClr val="565658"/>
              </a:solidFill>
            </a:ln>
          </p:spPr>
          <p:txBody>
            <a:bodyPr wrap="square" lIns="0" tIns="0" rIns="0" bIns="0" rtlCol="0"/>
            <a:lstStyle/>
            <a:p/>
          </p:txBody>
        </p:sp>
        <p:sp>
          <p:nvSpPr>
            <p:cNvPr id="1956" name="object 1956" descr=""/>
            <p:cNvSpPr/>
            <p:nvPr/>
          </p:nvSpPr>
          <p:spPr>
            <a:xfrm>
              <a:off x="2256919" y="2888400"/>
              <a:ext cx="1270" cy="1905"/>
            </a:xfrm>
            <a:custGeom>
              <a:avLst/>
              <a:gdLst/>
              <a:ahLst/>
              <a:cxnLst/>
              <a:rect l="l" t="t" r="r" b="b"/>
              <a:pathLst>
                <a:path w="1269" h="1905">
                  <a:moveTo>
                    <a:pt x="0" y="0"/>
                  </a:moveTo>
                  <a:lnTo>
                    <a:pt x="431" y="558"/>
                  </a:lnTo>
                  <a:lnTo>
                    <a:pt x="685" y="876"/>
                  </a:lnTo>
                  <a:lnTo>
                    <a:pt x="889" y="1193"/>
                  </a:lnTo>
                  <a:lnTo>
                    <a:pt x="1041" y="1485"/>
                  </a:lnTo>
                </a:path>
              </a:pathLst>
            </a:custGeom>
            <a:ln w="3175">
              <a:solidFill>
                <a:srgbClr val="565658"/>
              </a:solidFill>
            </a:ln>
          </p:spPr>
          <p:txBody>
            <a:bodyPr wrap="square" lIns="0" tIns="0" rIns="0" bIns="0" rtlCol="0"/>
            <a:lstStyle/>
            <a:p/>
          </p:txBody>
        </p:sp>
        <p:sp>
          <p:nvSpPr>
            <p:cNvPr id="1957" name="object 1957" descr=""/>
            <p:cNvSpPr/>
            <p:nvPr/>
          </p:nvSpPr>
          <p:spPr>
            <a:xfrm>
              <a:off x="2435266" y="2883296"/>
              <a:ext cx="635" cy="635"/>
            </a:xfrm>
            <a:custGeom>
              <a:avLst/>
              <a:gdLst/>
              <a:ahLst/>
              <a:cxnLst/>
              <a:rect l="l" t="t" r="r" b="b"/>
              <a:pathLst>
                <a:path w="635" h="635">
                  <a:moveTo>
                    <a:pt x="469" y="0"/>
                  </a:moveTo>
                  <a:lnTo>
                    <a:pt x="330" y="101"/>
                  </a:lnTo>
                  <a:lnTo>
                    <a:pt x="177" y="228"/>
                  </a:lnTo>
                  <a:lnTo>
                    <a:pt x="0" y="355"/>
                  </a:lnTo>
                </a:path>
              </a:pathLst>
            </a:custGeom>
            <a:ln w="3175">
              <a:solidFill>
                <a:srgbClr val="565658"/>
              </a:solidFill>
            </a:ln>
          </p:spPr>
          <p:txBody>
            <a:bodyPr wrap="square" lIns="0" tIns="0" rIns="0" bIns="0" rtlCol="0"/>
            <a:lstStyle/>
            <a:p/>
          </p:txBody>
        </p:sp>
        <p:sp>
          <p:nvSpPr>
            <p:cNvPr id="1958" name="object 1958" descr=""/>
            <p:cNvSpPr/>
            <p:nvPr/>
          </p:nvSpPr>
          <p:spPr>
            <a:xfrm>
              <a:off x="2256919" y="2881730"/>
              <a:ext cx="1270" cy="1905"/>
            </a:xfrm>
            <a:custGeom>
              <a:avLst/>
              <a:gdLst/>
              <a:ahLst/>
              <a:cxnLst/>
              <a:rect l="l" t="t" r="r" b="b"/>
              <a:pathLst>
                <a:path w="1269" h="1905">
                  <a:moveTo>
                    <a:pt x="0" y="1473"/>
                  </a:moveTo>
                  <a:lnTo>
                    <a:pt x="431" y="901"/>
                  </a:lnTo>
                  <a:lnTo>
                    <a:pt x="800" y="431"/>
                  </a:lnTo>
                  <a:lnTo>
                    <a:pt x="939" y="203"/>
                  </a:lnTo>
                  <a:lnTo>
                    <a:pt x="1041" y="0"/>
                  </a:lnTo>
                </a:path>
              </a:pathLst>
            </a:custGeom>
            <a:ln w="3175">
              <a:solidFill>
                <a:srgbClr val="565658"/>
              </a:solidFill>
            </a:ln>
          </p:spPr>
          <p:txBody>
            <a:bodyPr wrap="square" lIns="0" tIns="0" rIns="0" bIns="0" rtlCol="0"/>
            <a:lstStyle/>
            <a:p/>
          </p:txBody>
        </p:sp>
        <p:sp>
          <p:nvSpPr>
            <p:cNvPr id="1959" name="object 1959" descr=""/>
            <p:cNvSpPr/>
            <p:nvPr/>
          </p:nvSpPr>
          <p:spPr>
            <a:xfrm>
              <a:off x="2434322" y="2881820"/>
              <a:ext cx="635" cy="0"/>
            </a:xfrm>
            <a:custGeom>
              <a:avLst/>
              <a:gdLst/>
              <a:ahLst/>
              <a:cxnLst/>
              <a:rect l="l" t="t" r="r" b="b"/>
              <a:pathLst>
                <a:path w="635" h="0">
                  <a:moveTo>
                    <a:pt x="0" y="0"/>
                  </a:moveTo>
                  <a:lnTo>
                    <a:pt x="215" y="0"/>
                  </a:lnTo>
                  <a:lnTo>
                    <a:pt x="368" y="0"/>
                  </a:lnTo>
                </a:path>
              </a:pathLst>
            </a:custGeom>
            <a:ln w="3175">
              <a:solidFill>
                <a:srgbClr val="565658"/>
              </a:solidFill>
            </a:ln>
          </p:spPr>
          <p:txBody>
            <a:bodyPr wrap="square" lIns="0" tIns="0" rIns="0" bIns="0" rtlCol="0"/>
            <a:lstStyle/>
            <a:p/>
          </p:txBody>
        </p:sp>
        <p:sp>
          <p:nvSpPr>
            <p:cNvPr id="1960" name="object 1960" descr=""/>
            <p:cNvSpPr/>
            <p:nvPr/>
          </p:nvSpPr>
          <p:spPr>
            <a:xfrm>
              <a:off x="2435266" y="2888137"/>
              <a:ext cx="635" cy="635"/>
            </a:xfrm>
            <a:custGeom>
              <a:avLst/>
              <a:gdLst/>
              <a:ahLst/>
              <a:cxnLst/>
              <a:rect l="l" t="t" r="r" b="b"/>
              <a:pathLst>
                <a:path w="635" h="635">
                  <a:moveTo>
                    <a:pt x="469" y="355"/>
                  </a:moveTo>
                  <a:lnTo>
                    <a:pt x="330" y="254"/>
                  </a:lnTo>
                  <a:lnTo>
                    <a:pt x="177" y="127"/>
                  </a:lnTo>
                  <a:lnTo>
                    <a:pt x="0" y="0"/>
                  </a:lnTo>
                </a:path>
              </a:pathLst>
            </a:custGeom>
            <a:ln w="3175">
              <a:solidFill>
                <a:srgbClr val="565658"/>
              </a:solidFill>
            </a:ln>
          </p:spPr>
          <p:txBody>
            <a:bodyPr wrap="square" lIns="0" tIns="0" rIns="0" bIns="0" rtlCol="0"/>
            <a:lstStyle/>
            <a:p/>
          </p:txBody>
        </p:sp>
        <p:sp>
          <p:nvSpPr>
            <p:cNvPr id="1961" name="object 1961" descr=""/>
            <p:cNvSpPr/>
            <p:nvPr/>
          </p:nvSpPr>
          <p:spPr>
            <a:xfrm>
              <a:off x="2434344" y="2889969"/>
              <a:ext cx="635" cy="0"/>
            </a:xfrm>
            <a:custGeom>
              <a:avLst/>
              <a:gdLst/>
              <a:ahLst/>
              <a:cxnLst/>
              <a:rect l="l" t="t" r="r" b="b"/>
              <a:pathLst>
                <a:path w="635" h="0">
                  <a:moveTo>
                    <a:pt x="355" y="0"/>
                  </a:moveTo>
                  <a:lnTo>
                    <a:pt x="165" y="0"/>
                  </a:lnTo>
                  <a:lnTo>
                    <a:pt x="0" y="0"/>
                  </a:lnTo>
                </a:path>
              </a:pathLst>
            </a:custGeom>
            <a:ln w="3175">
              <a:solidFill>
                <a:srgbClr val="565658"/>
              </a:solidFill>
            </a:ln>
          </p:spPr>
          <p:txBody>
            <a:bodyPr wrap="square" lIns="0" tIns="0" rIns="0" bIns="0" rtlCol="0"/>
            <a:lstStyle/>
            <a:p/>
          </p:txBody>
        </p:sp>
        <p:sp>
          <p:nvSpPr>
            <p:cNvPr id="1962" name="object 1962" descr=""/>
            <p:cNvSpPr/>
            <p:nvPr/>
          </p:nvSpPr>
          <p:spPr>
            <a:xfrm>
              <a:off x="2434344" y="2891438"/>
              <a:ext cx="635" cy="0"/>
            </a:xfrm>
            <a:custGeom>
              <a:avLst/>
              <a:gdLst/>
              <a:ahLst/>
              <a:cxnLst/>
              <a:rect l="l" t="t" r="r" b="b"/>
              <a:pathLst>
                <a:path w="635" h="0">
                  <a:moveTo>
                    <a:pt x="355" y="0"/>
                  </a:moveTo>
                  <a:lnTo>
                    <a:pt x="165" y="0"/>
                  </a:lnTo>
                  <a:lnTo>
                    <a:pt x="0" y="0"/>
                  </a:lnTo>
                </a:path>
              </a:pathLst>
            </a:custGeom>
            <a:ln w="3175">
              <a:solidFill>
                <a:srgbClr val="565658"/>
              </a:solidFill>
            </a:ln>
          </p:spPr>
          <p:txBody>
            <a:bodyPr wrap="square" lIns="0" tIns="0" rIns="0" bIns="0" rtlCol="0"/>
            <a:lstStyle/>
            <a:p/>
          </p:txBody>
        </p:sp>
        <p:sp>
          <p:nvSpPr>
            <p:cNvPr id="1963" name="object 1963" descr=""/>
            <p:cNvSpPr/>
            <p:nvPr/>
          </p:nvSpPr>
          <p:spPr>
            <a:xfrm>
              <a:off x="2257397" y="2881244"/>
              <a:ext cx="1270" cy="2540"/>
            </a:xfrm>
            <a:custGeom>
              <a:avLst/>
              <a:gdLst/>
              <a:ahLst/>
              <a:cxnLst/>
              <a:rect l="l" t="t" r="r" b="b"/>
              <a:pathLst>
                <a:path w="1269" h="2539">
                  <a:moveTo>
                    <a:pt x="762" y="0"/>
                  </a:moveTo>
                  <a:lnTo>
                    <a:pt x="889" y="215"/>
                  </a:lnTo>
                  <a:lnTo>
                    <a:pt x="939" y="419"/>
                  </a:lnTo>
                  <a:lnTo>
                    <a:pt x="889" y="787"/>
                  </a:lnTo>
                  <a:lnTo>
                    <a:pt x="508" y="1562"/>
                  </a:lnTo>
                  <a:lnTo>
                    <a:pt x="0" y="2298"/>
                  </a:lnTo>
                </a:path>
              </a:pathLst>
            </a:custGeom>
            <a:ln w="3175">
              <a:solidFill>
                <a:srgbClr val="565658"/>
              </a:solidFill>
            </a:ln>
          </p:spPr>
          <p:txBody>
            <a:bodyPr wrap="square" lIns="0" tIns="0" rIns="0" bIns="0" rtlCol="0"/>
            <a:lstStyle/>
            <a:p/>
          </p:txBody>
        </p:sp>
        <p:sp>
          <p:nvSpPr>
            <p:cNvPr id="1964" name="object 1964" descr=""/>
            <p:cNvSpPr/>
            <p:nvPr/>
          </p:nvSpPr>
          <p:spPr>
            <a:xfrm>
              <a:off x="2434344" y="2891438"/>
              <a:ext cx="635" cy="635"/>
            </a:xfrm>
            <a:custGeom>
              <a:avLst/>
              <a:gdLst/>
              <a:ahLst/>
              <a:cxnLst/>
              <a:rect l="l" t="t" r="r" b="b"/>
              <a:pathLst>
                <a:path w="635" h="635">
                  <a:moveTo>
                    <a:pt x="355" y="0"/>
                  </a:moveTo>
                  <a:lnTo>
                    <a:pt x="330" y="254"/>
                  </a:lnTo>
                  <a:lnTo>
                    <a:pt x="253" y="431"/>
                  </a:lnTo>
                  <a:lnTo>
                    <a:pt x="114" y="558"/>
                  </a:lnTo>
                </a:path>
              </a:pathLst>
            </a:custGeom>
            <a:ln w="3175">
              <a:solidFill>
                <a:srgbClr val="565658"/>
              </a:solidFill>
            </a:ln>
          </p:spPr>
          <p:txBody>
            <a:bodyPr wrap="square" lIns="0" tIns="0" rIns="0" bIns="0" rtlCol="0"/>
            <a:lstStyle/>
            <a:p/>
          </p:txBody>
        </p:sp>
        <p:sp>
          <p:nvSpPr>
            <p:cNvPr id="1965" name="object 1965" descr=""/>
            <p:cNvSpPr/>
            <p:nvPr/>
          </p:nvSpPr>
          <p:spPr>
            <a:xfrm>
              <a:off x="2256920" y="2883207"/>
              <a:ext cx="635" cy="635"/>
            </a:xfrm>
            <a:custGeom>
              <a:avLst/>
              <a:gdLst/>
              <a:ahLst/>
              <a:cxnLst/>
              <a:rect l="l" t="t" r="r" b="b"/>
              <a:pathLst>
                <a:path w="635" h="635">
                  <a:moveTo>
                    <a:pt x="469" y="355"/>
                  </a:moveTo>
                  <a:lnTo>
                    <a:pt x="279" y="215"/>
                  </a:lnTo>
                  <a:lnTo>
                    <a:pt x="152" y="101"/>
                  </a:lnTo>
                  <a:lnTo>
                    <a:pt x="0" y="0"/>
                  </a:lnTo>
                </a:path>
              </a:pathLst>
            </a:custGeom>
            <a:ln w="3175">
              <a:solidFill>
                <a:srgbClr val="565658"/>
              </a:solidFill>
            </a:ln>
          </p:spPr>
          <p:txBody>
            <a:bodyPr wrap="square" lIns="0" tIns="0" rIns="0" bIns="0" rtlCol="0"/>
            <a:lstStyle/>
            <a:p/>
          </p:txBody>
        </p:sp>
        <p:sp>
          <p:nvSpPr>
            <p:cNvPr id="1966" name="object 1966" descr=""/>
            <p:cNvSpPr/>
            <p:nvPr/>
          </p:nvSpPr>
          <p:spPr>
            <a:xfrm>
              <a:off x="2435736" y="2883296"/>
              <a:ext cx="1270" cy="5715"/>
            </a:xfrm>
            <a:custGeom>
              <a:avLst/>
              <a:gdLst/>
              <a:ahLst/>
              <a:cxnLst/>
              <a:rect l="l" t="t" r="r" b="b"/>
              <a:pathLst>
                <a:path w="1269" h="5714">
                  <a:moveTo>
                    <a:pt x="0" y="0"/>
                  </a:moveTo>
                  <a:lnTo>
                    <a:pt x="749" y="1676"/>
                  </a:lnTo>
                  <a:lnTo>
                    <a:pt x="749" y="3505"/>
                  </a:lnTo>
                  <a:lnTo>
                    <a:pt x="0" y="5194"/>
                  </a:lnTo>
                </a:path>
              </a:pathLst>
            </a:custGeom>
            <a:ln w="3175">
              <a:solidFill>
                <a:srgbClr val="565658"/>
              </a:solidFill>
            </a:ln>
          </p:spPr>
          <p:txBody>
            <a:bodyPr wrap="square" lIns="0" tIns="0" rIns="0" bIns="0" rtlCol="0"/>
            <a:lstStyle/>
            <a:p/>
          </p:txBody>
        </p:sp>
        <p:sp>
          <p:nvSpPr>
            <p:cNvPr id="1967" name="object 1967" descr=""/>
            <p:cNvSpPr/>
            <p:nvPr/>
          </p:nvSpPr>
          <p:spPr>
            <a:xfrm>
              <a:off x="2283598" y="2705700"/>
              <a:ext cx="2540" cy="11430"/>
            </a:xfrm>
            <a:custGeom>
              <a:avLst/>
              <a:gdLst/>
              <a:ahLst/>
              <a:cxnLst/>
              <a:rect l="l" t="t" r="r" b="b"/>
              <a:pathLst>
                <a:path w="2539" h="11430">
                  <a:moveTo>
                    <a:pt x="2019" y="0"/>
                  </a:moveTo>
                  <a:lnTo>
                    <a:pt x="0" y="11341"/>
                  </a:lnTo>
                </a:path>
              </a:pathLst>
            </a:custGeom>
            <a:ln w="3175">
              <a:solidFill>
                <a:srgbClr val="565658"/>
              </a:solidFill>
            </a:ln>
          </p:spPr>
          <p:txBody>
            <a:bodyPr wrap="square" lIns="0" tIns="0" rIns="0" bIns="0" rtlCol="0"/>
            <a:lstStyle/>
            <a:p/>
          </p:txBody>
        </p:sp>
        <p:sp>
          <p:nvSpPr>
            <p:cNvPr id="1968" name="object 1968" descr=""/>
            <p:cNvSpPr/>
            <p:nvPr/>
          </p:nvSpPr>
          <p:spPr>
            <a:xfrm>
              <a:off x="2434322" y="2891438"/>
              <a:ext cx="0" cy="635"/>
            </a:xfrm>
            <a:custGeom>
              <a:avLst/>
              <a:gdLst/>
              <a:ahLst/>
              <a:cxnLst/>
              <a:rect l="l" t="t" r="r" b="b"/>
              <a:pathLst>
                <a:path w="0" h="635">
                  <a:moveTo>
                    <a:pt x="0" y="0"/>
                  </a:moveTo>
                  <a:lnTo>
                    <a:pt x="0" y="609"/>
                  </a:lnTo>
                </a:path>
              </a:pathLst>
            </a:custGeom>
            <a:ln w="3175">
              <a:solidFill>
                <a:srgbClr val="565658"/>
              </a:solidFill>
            </a:ln>
          </p:spPr>
          <p:txBody>
            <a:bodyPr wrap="square" lIns="0" tIns="0" rIns="0" bIns="0" rtlCol="0"/>
            <a:lstStyle/>
            <a:p/>
          </p:txBody>
        </p:sp>
        <p:sp>
          <p:nvSpPr>
            <p:cNvPr id="1969" name="object 1969" descr=""/>
            <p:cNvSpPr/>
            <p:nvPr/>
          </p:nvSpPr>
          <p:spPr>
            <a:xfrm>
              <a:off x="2434322" y="2888127"/>
              <a:ext cx="1270" cy="1905"/>
            </a:xfrm>
            <a:custGeom>
              <a:avLst/>
              <a:gdLst/>
              <a:ahLst/>
              <a:cxnLst/>
              <a:rect l="l" t="t" r="r" b="b"/>
              <a:pathLst>
                <a:path w="1269" h="1905">
                  <a:moveTo>
                    <a:pt x="0" y="1841"/>
                  </a:moveTo>
                  <a:lnTo>
                    <a:pt x="63" y="1485"/>
                  </a:lnTo>
                  <a:lnTo>
                    <a:pt x="317" y="901"/>
                  </a:lnTo>
                  <a:lnTo>
                    <a:pt x="927" y="0"/>
                  </a:lnTo>
                </a:path>
              </a:pathLst>
            </a:custGeom>
            <a:ln w="3175">
              <a:solidFill>
                <a:srgbClr val="565658"/>
              </a:solidFill>
            </a:ln>
          </p:spPr>
          <p:txBody>
            <a:bodyPr wrap="square" lIns="0" tIns="0" rIns="0" bIns="0" rtlCol="0"/>
            <a:lstStyle/>
            <a:p/>
          </p:txBody>
        </p:sp>
        <p:sp>
          <p:nvSpPr>
            <p:cNvPr id="1970" name="object 1970" descr=""/>
            <p:cNvSpPr/>
            <p:nvPr/>
          </p:nvSpPr>
          <p:spPr>
            <a:xfrm>
              <a:off x="2256920" y="2888052"/>
              <a:ext cx="1905" cy="1905"/>
            </a:xfrm>
            <a:custGeom>
              <a:avLst/>
              <a:gdLst/>
              <a:ahLst/>
              <a:cxnLst/>
              <a:rect l="l" t="t" r="r" b="b"/>
              <a:pathLst>
                <a:path w="1905" h="1905">
                  <a:moveTo>
                    <a:pt x="469" y="0"/>
                  </a:moveTo>
                  <a:lnTo>
                    <a:pt x="279" y="127"/>
                  </a:lnTo>
                  <a:lnTo>
                    <a:pt x="152" y="254"/>
                  </a:lnTo>
                  <a:lnTo>
                    <a:pt x="0" y="342"/>
                  </a:lnTo>
                </a:path>
                <a:path w="1905" h="1905">
                  <a:moveTo>
                    <a:pt x="469" y="0"/>
                  </a:moveTo>
                  <a:lnTo>
                    <a:pt x="1143" y="965"/>
                  </a:lnTo>
                  <a:lnTo>
                    <a:pt x="1308" y="1371"/>
                  </a:lnTo>
                  <a:lnTo>
                    <a:pt x="1397" y="1841"/>
                  </a:lnTo>
                </a:path>
              </a:pathLst>
            </a:custGeom>
            <a:ln w="3175">
              <a:solidFill>
                <a:srgbClr val="565658"/>
              </a:solidFill>
            </a:ln>
          </p:spPr>
          <p:txBody>
            <a:bodyPr wrap="square" lIns="0" tIns="0" rIns="0" bIns="0" rtlCol="0"/>
            <a:lstStyle/>
            <a:p/>
          </p:txBody>
        </p:sp>
        <p:sp>
          <p:nvSpPr>
            <p:cNvPr id="1971" name="object 1971" descr=""/>
            <p:cNvSpPr/>
            <p:nvPr/>
          </p:nvSpPr>
          <p:spPr>
            <a:xfrm>
              <a:off x="2257964" y="2889876"/>
              <a:ext cx="635" cy="0"/>
            </a:xfrm>
            <a:custGeom>
              <a:avLst/>
              <a:gdLst/>
              <a:ahLst/>
              <a:cxnLst/>
              <a:rect l="l" t="t" r="r" b="b"/>
              <a:pathLst>
                <a:path w="635" h="0">
                  <a:moveTo>
                    <a:pt x="368" y="0"/>
                  </a:moveTo>
                  <a:lnTo>
                    <a:pt x="152" y="0"/>
                  </a:lnTo>
                  <a:lnTo>
                    <a:pt x="0" y="0"/>
                  </a:lnTo>
                </a:path>
              </a:pathLst>
            </a:custGeom>
            <a:ln w="3175">
              <a:solidFill>
                <a:srgbClr val="565658"/>
              </a:solidFill>
            </a:ln>
          </p:spPr>
          <p:txBody>
            <a:bodyPr wrap="square" lIns="0" tIns="0" rIns="0" bIns="0" rtlCol="0"/>
            <a:lstStyle/>
            <a:p/>
          </p:txBody>
        </p:sp>
        <p:sp>
          <p:nvSpPr>
            <p:cNvPr id="1972" name="object 1972" descr=""/>
            <p:cNvSpPr/>
            <p:nvPr/>
          </p:nvSpPr>
          <p:spPr>
            <a:xfrm>
              <a:off x="2258333" y="2890844"/>
              <a:ext cx="1270" cy="635"/>
            </a:xfrm>
            <a:custGeom>
              <a:avLst/>
              <a:gdLst/>
              <a:ahLst/>
              <a:cxnLst/>
              <a:rect l="l" t="t" r="r" b="b"/>
              <a:pathLst>
                <a:path w="1269" h="635">
                  <a:moveTo>
                    <a:pt x="0" y="0"/>
                  </a:moveTo>
                  <a:lnTo>
                    <a:pt x="698" y="571"/>
                  </a:lnTo>
                  <a:lnTo>
                    <a:pt x="952" y="609"/>
                  </a:lnTo>
                </a:path>
              </a:pathLst>
            </a:custGeom>
            <a:ln w="3175">
              <a:solidFill>
                <a:srgbClr val="565658"/>
              </a:solidFill>
            </a:ln>
          </p:spPr>
          <p:txBody>
            <a:bodyPr wrap="square" lIns="0" tIns="0" rIns="0" bIns="0" rtlCol="0"/>
            <a:lstStyle/>
            <a:p/>
          </p:txBody>
        </p:sp>
        <p:sp>
          <p:nvSpPr>
            <p:cNvPr id="1973" name="object 1973" descr=""/>
            <p:cNvSpPr/>
            <p:nvPr/>
          </p:nvSpPr>
          <p:spPr>
            <a:xfrm>
              <a:off x="2259281" y="2891438"/>
              <a:ext cx="0" cy="635"/>
            </a:xfrm>
            <a:custGeom>
              <a:avLst/>
              <a:gdLst/>
              <a:ahLst/>
              <a:cxnLst/>
              <a:rect l="l" t="t" r="r" b="b"/>
              <a:pathLst>
                <a:path w="0" h="635">
                  <a:moveTo>
                    <a:pt x="0" y="0"/>
                  </a:moveTo>
                  <a:lnTo>
                    <a:pt x="0" y="254"/>
                  </a:lnTo>
                </a:path>
              </a:pathLst>
            </a:custGeom>
            <a:ln w="3175">
              <a:solidFill>
                <a:srgbClr val="565658"/>
              </a:solidFill>
            </a:ln>
          </p:spPr>
          <p:txBody>
            <a:bodyPr wrap="square" lIns="0" tIns="0" rIns="0" bIns="0" rtlCol="0"/>
            <a:lstStyle/>
            <a:p/>
          </p:txBody>
        </p:sp>
        <p:sp>
          <p:nvSpPr>
            <p:cNvPr id="1974" name="object 1974" descr=""/>
            <p:cNvSpPr/>
            <p:nvPr/>
          </p:nvSpPr>
          <p:spPr>
            <a:xfrm>
              <a:off x="2447921" y="2804004"/>
              <a:ext cx="1270" cy="12065"/>
            </a:xfrm>
            <a:custGeom>
              <a:avLst/>
              <a:gdLst/>
              <a:ahLst/>
              <a:cxnLst/>
              <a:rect l="l" t="t" r="r" b="b"/>
              <a:pathLst>
                <a:path w="1269" h="12064">
                  <a:moveTo>
                    <a:pt x="0" y="11595"/>
                  </a:moveTo>
                  <a:lnTo>
                    <a:pt x="228" y="5842"/>
                  </a:lnTo>
                  <a:lnTo>
                    <a:pt x="774" y="0"/>
                  </a:lnTo>
                </a:path>
              </a:pathLst>
            </a:custGeom>
            <a:ln w="3175">
              <a:solidFill>
                <a:srgbClr val="565658"/>
              </a:solidFill>
            </a:ln>
          </p:spPr>
          <p:txBody>
            <a:bodyPr wrap="square" lIns="0" tIns="0" rIns="0" bIns="0" rtlCol="0"/>
            <a:lstStyle/>
            <a:p/>
          </p:txBody>
        </p:sp>
        <p:sp>
          <p:nvSpPr>
            <p:cNvPr id="1975" name="object 1975" descr=""/>
            <p:cNvSpPr/>
            <p:nvPr/>
          </p:nvSpPr>
          <p:spPr>
            <a:xfrm>
              <a:off x="2257961" y="2890853"/>
              <a:ext cx="1905" cy="1270"/>
            </a:xfrm>
            <a:custGeom>
              <a:avLst/>
              <a:gdLst/>
              <a:ahLst/>
              <a:cxnLst/>
              <a:rect l="l" t="t" r="r" b="b"/>
              <a:pathLst>
                <a:path w="1905" h="1269">
                  <a:moveTo>
                    <a:pt x="1320" y="1181"/>
                  </a:moveTo>
                  <a:lnTo>
                    <a:pt x="965" y="1142"/>
                  </a:lnTo>
                  <a:lnTo>
                    <a:pt x="800" y="1104"/>
                  </a:lnTo>
                  <a:lnTo>
                    <a:pt x="622" y="1003"/>
                  </a:lnTo>
                  <a:lnTo>
                    <a:pt x="381" y="838"/>
                  </a:lnTo>
                  <a:lnTo>
                    <a:pt x="101" y="469"/>
                  </a:lnTo>
                  <a:lnTo>
                    <a:pt x="12" y="228"/>
                  </a:lnTo>
                  <a:lnTo>
                    <a:pt x="0" y="0"/>
                  </a:lnTo>
                </a:path>
              </a:pathLst>
            </a:custGeom>
            <a:ln w="3175">
              <a:solidFill>
                <a:srgbClr val="565658"/>
              </a:solidFill>
            </a:ln>
          </p:spPr>
          <p:txBody>
            <a:bodyPr wrap="square" lIns="0" tIns="0" rIns="0" bIns="0" rtlCol="0"/>
            <a:lstStyle/>
            <a:p/>
          </p:txBody>
        </p:sp>
        <p:sp>
          <p:nvSpPr>
            <p:cNvPr id="1976" name="object 1976" descr=""/>
            <p:cNvSpPr/>
            <p:nvPr/>
          </p:nvSpPr>
          <p:spPr>
            <a:xfrm>
              <a:off x="2448510" y="2804076"/>
              <a:ext cx="1270" cy="12065"/>
            </a:xfrm>
            <a:custGeom>
              <a:avLst/>
              <a:gdLst/>
              <a:ahLst/>
              <a:cxnLst/>
              <a:rect l="l" t="t" r="r" b="b"/>
              <a:pathLst>
                <a:path w="1269" h="12064">
                  <a:moveTo>
                    <a:pt x="774" y="0"/>
                  </a:moveTo>
                  <a:lnTo>
                    <a:pt x="571" y="1549"/>
                  </a:lnTo>
                  <a:lnTo>
                    <a:pt x="215" y="5803"/>
                  </a:lnTo>
                  <a:lnTo>
                    <a:pt x="0" y="11531"/>
                  </a:lnTo>
                </a:path>
              </a:pathLst>
            </a:custGeom>
            <a:ln w="3175">
              <a:solidFill>
                <a:srgbClr val="565658"/>
              </a:solidFill>
            </a:ln>
          </p:spPr>
          <p:txBody>
            <a:bodyPr wrap="square" lIns="0" tIns="0" rIns="0" bIns="0" rtlCol="0"/>
            <a:lstStyle/>
            <a:p/>
          </p:txBody>
        </p:sp>
        <p:sp>
          <p:nvSpPr>
            <p:cNvPr id="1977" name="object 1977" descr=""/>
            <p:cNvSpPr/>
            <p:nvPr/>
          </p:nvSpPr>
          <p:spPr>
            <a:xfrm>
              <a:off x="2257964" y="2890844"/>
              <a:ext cx="635" cy="0"/>
            </a:xfrm>
            <a:custGeom>
              <a:avLst/>
              <a:gdLst/>
              <a:ahLst/>
              <a:cxnLst/>
              <a:rect l="l" t="t" r="r" b="b"/>
              <a:pathLst>
                <a:path w="635" h="0">
                  <a:moveTo>
                    <a:pt x="368" y="0"/>
                  </a:moveTo>
                  <a:lnTo>
                    <a:pt x="152" y="0"/>
                  </a:lnTo>
                  <a:lnTo>
                    <a:pt x="0" y="0"/>
                  </a:lnTo>
                </a:path>
              </a:pathLst>
            </a:custGeom>
            <a:ln w="3175">
              <a:solidFill>
                <a:srgbClr val="565658"/>
              </a:solidFill>
            </a:ln>
          </p:spPr>
          <p:txBody>
            <a:bodyPr wrap="square" lIns="0" tIns="0" rIns="0" bIns="0" rtlCol="0"/>
            <a:lstStyle/>
            <a:p/>
          </p:txBody>
        </p:sp>
        <p:sp>
          <p:nvSpPr>
            <p:cNvPr id="1978" name="object 1978" descr=""/>
            <p:cNvSpPr/>
            <p:nvPr/>
          </p:nvSpPr>
          <p:spPr>
            <a:xfrm>
              <a:off x="2470741" y="2735418"/>
              <a:ext cx="635" cy="635"/>
            </a:xfrm>
            <a:custGeom>
              <a:avLst/>
              <a:gdLst/>
              <a:ahLst/>
              <a:cxnLst/>
              <a:rect l="l" t="t" r="r" b="b"/>
              <a:pathLst>
                <a:path w="635" h="635">
                  <a:moveTo>
                    <a:pt x="546" y="215"/>
                  </a:moveTo>
                  <a:lnTo>
                    <a:pt x="368" y="152"/>
                  </a:lnTo>
                  <a:lnTo>
                    <a:pt x="215" y="88"/>
                  </a:lnTo>
                  <a:lnTo>
                    <a:pt x="0" y="0"/>
                  </a:lnTo>
                </a:path>
              </a:pathLst>
            </a:custGeom>
            <a:ln w="3175">
              <a:solidFill>
                <a:srgbClr val="565658"/>
              </a:solidFill>
            </a:ln>
          </p:spPr>
          <p:txBody>
            <a:bodyPr wrap="square" lIns="0" tIns="0" rIns="0" bIns="0" rtlCol="0"/>
            <a:lstStyle/>
            <a:p/>
          </p:txBody>
        </p:sp>
        <p:sp>
          <p:nvSpPr>
            <p:cNvPr id="1979" name="object 1979" descr=""/>
            <p:cNvSpPr/>
            <p:nvPr/>
          </p:nvSpPr>
          <p:spPr>
            <a:xfrm>
              <a:off x="2256743" y="2883563"/>
              <a:ext cx="1270" cy="5080"/>
            </a:xfrm>
            <a:custGeom>
              <a:avLst/>
              <a:gdLst/>
              <a:ahLst/>
              <a:cxnLst/>
              <a:rect l="l" t="t" r="r" b="b"/>
              <a:pathLst>
                <a:path w="1269" h="5080">
                  <a:moveTo>
                    <a:pt x="647" y="0"/>
                  </a:moveTo>
                  <a:lnTo>
                    <a:pt x="0" y="1447"/>
                  </a:lnTo>
                  <a:lnTo>
                    <a:pt x="0" y="3048"/>
                  </a:lnTo>
                  <a:lnTo>
                    <a:pt x="647" y="4483"/>
                  </a:lnTo>
                </a:path>
              </a:pathLst>
            </a:custGeom>
            <a:ln w="3175">
              <a:solidFill>
                <a:srgbClr val="565658"/>
              </a:solidFill>
            </a:ln>
          </p:spPr>
          <p:txBody>
            <a:bodyPr wrap="square" lIns="0" tIns="0" rIns="0" bIns="0" rtlCol="0"/>
            <a:lstStyle/>
            <a:p/>
          </p:txBody>
        </p:sp>
        <p:sp>
          <p:nvSpPr>
            <p:cNvPr id="1980" name="object 1980" descr=""/>
            <p:cNvSpPr/>
            <p:nvPr/>
          </p:nvSpPr>
          <p:spPr>
            <a:xfrm>
              <a:off x="2256157" y="2883206"/>
              <a:ext cx="1270" cy="5715"/>
            </a:xfrm>
            <a:custGeom>
              <a:avLst/>
              <a:gdLst/>
              <a:ahLst/>
              <a:cxnLst/>
              <a:rect l="l" t="t" r="r" b="b"/>
              <a:pathLst>
                <a:path w="1269" h="5714">
                  <a:moveTo>
                    <a:pt x="762" y="5194"/>
                  </a:moveTo>
                  <a:lnTo>
                    <a:pt x="0" y="3517"/>
                  </a:lnTo>
                  <a:lnTo>
                    <a:pt x="0" y="1676"/>
                  </a:lnTo>
                  <a:lnTo>
                    <a:pt x="762" y="0"/>
                  </a:lnTo>
                </a:path>
              </a:pathLst>
            </a:custGeom>
            <a:ln w="3175">
              <a:solidFill>
                <a:srgbClr val="565658"/>
              </a:solidFill>
            </a:ln>
          </p:spPr>
          <p:txBody>
            <a:bodyPr wrap="square" lIns="0" tIns="0" rIns="0" bIns="0" rtlCol="0"/>
            <a:lstStyle/>
            <a:p/>
          </p:txBody>
        </p:sp>
        <p:sp>
          <p:nvSpPr>
            <p:cNvPr id="1981" name="object 1981" descr=""/>
            <p:cNvSpPr/>
            <p:nvPr/>
          </p:nvSpPr>
          <p:spPr>
            <a:xfrm>
              <a:off x="2462451" y="2652588"/>
              <a:ext cx="5715" cy="10160"/>
            </a:xfrm>
            <a:custGeom>
              <a:avLst/>
              <a:gdLst/>
              <a:ahLst/>
              <a:cxnLst/>
              <a:rect l="l" t="t" r="r" b="b"/>
              <a:pathLst>
                <a:path w="5714" h="10160">
                  <a:moveTo>
                    <a:pt x="5524" y="10071"/>
                  </a:moveTo>
                  <a:lnTo>
                    <a:pt x="279" y="431"/>
                  </a:lnTo>
                  <a:lnTo>
                    <a:pt x="0" y="0"/>
                  </a:lnTo>
                </a:path>
              </a:pathLst>
            </a:custGeom>
            <a:ln w="3175">
              <a:solidFill>
                <a:srgbClr val="565658"/>
              </a:solidFill>
            </a:ln>
          </p:spPr>
          <p:txBody>
            <a:bodyPr wrap="square" lIns="0" tIns="0" rIns="0" bIns="0" rtlCol="0"/>
            <a:lstStyle/>
            <a:p/>
          </p:txBody>
        </p:sp>
        <p:sp>
          <p:nvSpPr>
            <p:cNvPr id="1982" name="object 1982" descr=""/>
            <p:cNvSpPr/>
            <p:nvPr/>
          </p:nvSpPr>
          <p:spPr>
            <a:xfrm>
              <a:off x="2255065" y="2890844"/>
              <a:ext cx="1905" cy="1270"/>
            </a:xfrm>
            <a:custGeom>
              <a:avLst/>
              <a:gdLst/>
              <a:ahLst/>
              <a:cxnLst/>
              <a:rect l="l" t="t" r="r" b="b"/>
              <a:pathLst>
                <a:path w="1905" h="1269">
                  <a:moveTo>
                    <a:pt x="0" y="0"/>
                  </a:moveTo>
                  <a:lnTo>
                    <a:pt x="812" y="1117"/>
                  </a:lnTo>
                  <a:lnTo>
                    <a:pt x="1295" y="1193"/>
                  </a:lnTo>
                </a:path>
              </a:pathLst>
            </a:custGeom>
            <a:ln w="3175">
              <a:solidFill>
                <a:srgbClr val="565658"/>
              </a:solidFill>
            </a:ln>
          </p:spPr>
          <p:txBody>
            <a:bodyPr wrap="square" lIns="0" tIns="0" rIns="0" bIns="0" rtlCol="0"/>
            <a:lstStyle/>
            <a:p/>
          </p:txBody>
        </p:sp>
        <p:sp>
          <p:nvSpPr>
            <p:cNvPr id="1983" name="object 1983" descr=""/>
            <p:cNvSpPr/>
            <p:nvPr/>
          </p:nvSpPr>
          <p:spPr>
            <a:xfrm>
              <a:off x="2437224" y="2891437"/>
              <a:ext cx="635" cy="635"/>
            </a:xfrm>
            <a:custGeom>
              <a:avLst/>
              <a:gdLst/>
              <a:ahLst/>
              <a:cxnLst/>
              <a:rect l="l" t="t" r="r" b="b"/>
              <a:pathLst>
                <a:path w="635" h="635">
                  <a:moveTo>
                    <a:pt x="0" y="596"/>
                  </a:moveTo>
                  <a:lnTo>
                    <a:pt x="139" y="558"/>
                  </a:lnTo>
                  <a:lnTo>
                    <a:pt x="266" y="419"/>
                  </a:lnTo>
                  <a:lnTo>
                    <a:pt x="330" y="228"/>
                  </a:lnTo>
                  <a:lnTo>
                    <a:pt x="368" y="0"/>
                  </a:lnTo>
                </a:path>
              </a:pathLst>
            </a:custGeom>
            <a:ln w="3175">
              <a:solidFill>
                <a:srgbClr val="565658"/>
              </a:solidFill>
            </a:ln>
          </p:spPr>
          <p:txBody>
            <a:bodyPr wrap="square" lIns="0" tIns="0" rIns="0" bIns="0" rtlCol="0"/>
            <a:lstStyle/>
            <a:p/>
          </p:txBody>
        </p:sp>
        <p:sp>
          <p:nvSpPr>
            <p:cNvPr id="1984" name="object 1984" descr=""/>
            <p:cNvSpPr/>
            <p:nvPr/>
          </p:nvSpPr>
          <p:spPr>
            <a:xfrm>
              <a:off x="2412866" y="2460394"/>
              <a:ext cx="2540" cy="1905"/>
            </a:xfrm>
            <a:custGeom>
              <a:avLst/>
              <a:gdLst/>
              <a:ahLst/>
              <a:cxnLst/>
              <a:rect l="l" t="t" r="r" b="b"/>
              <a:pathLst>
                <a:path w="2539" h="1905">
                  <a:moveTo>
                    <a:pt x="0" y="1358"/>
                  </a:moveTo>
                  <a:lnTo>
                    <a:pt x="1003" y="355"/>
                  </a:lnTo>
                  <a:lnTo>
                    <a:pt x="2374" y="0"/>
                  </a:lnTo>
                </a:path>
              </a:pathLst>
            </a:custGeom>
            <a:ln w="3175">
              <a:solidFill>
                <a:srgbClr val="565658"/>
              </a:solidFill>
            </a:ln>
          </p:spPr>
          <p:txBody>
            <a:bodyPr wrap="square" lIns="0" tIns="0" rIns="0" bIns="0" rtlCol="0"/>
            <a:lstStyle/>
            <a:p/>
          </p:txBody>
        </p:sp>
        <p:sp>
          <p:nvSpPr>
            <p:cNvPr id="1985" name="object 1985" descr=""/>
            <p:cNvSpPr/>
            <p:nvPr/>
          </p:nvSpPr>
          <p:spPr>
            <a:xfrm>
              <a:off x="2255057" y="2825582"/>
              <a:ext cx="1905" cy="1905"/>
            </a:xfrm>
            <a:custGeom>
              <a:avLst/>
              <a:gdLst/>
              <a:ahLst/>
              <a:cxnLst/>
              <a:rect l="l" t="t" r="r" b="b"/>
              <a:pathLst>
                <a:path w="1905" h="1905">
                  <a:moveTo>
                    <a:pt x="1346" y="0"/>
                  </a:moveTo>
                  <a:lnTo>
                    <a:pt x="444" y="1219"/>
                  </a:lnTo>
                  <a:lnTo>
                    <a:pt x="0" y="1828"/>
                  </a:lnTo>
                </a:path>
              </a:pathLst>
            </a:custGeom>
            <a:ln w="3175">
              <a:solidFill>
                <a:srgbClr val="565658"/>
              </a:solidFill>
            </a:ln>
          </p:spPr>
          <p:txBody>
            <a:bodyPr wrap="square" lIns="0" tIns="0" rIns="0" bIns="0" rtlCol="0"/>
            <a:lstStyle/>
            <a:p/>
          </p:txBody>
        </p:sp>
        <p:sp>
          <p:nvSpPr>
            <p:cNvPr id="1986" name="object 1986" descr=""/>
            <p:cNvSpPr/>
            <p:nvPr/>
          </p:nvSpPr>
          <p:spPr>
            <a:xfrm>
              <a:off x="2412866" y="2460394"/>
              <a:ext cx="2540" cy="1905"/>
            </a:xfrm>
            <a:custGeom>
              <a:avLst/>
              <a:gdLst/>
              <a:ahLst/>
              <a:cxnLst/>
              <a:rect l="l" t="t" r="r" b="b"/>
              <a:pathLst>
                <a:path w="2539" h="1905">
                  <a:moveTo>
                    <a:pt x="0" y="1358"/>
                  </a:moveTo>
                  <a:lnTo>
                    <a:pt x="2374" y="0"/>
                  </a:lnTo>
                </a:path>
              </a:pathLst>
            </a:custGeom>
            <a:ln w="3175">
              <a:solidFill>
                <a:srgbClr val="565658"/>
              </a:solidFill>
            </a:ln>
          </p:spPr>
          <p:txBody>
            <a:bodyPr wrap="square" lIns="0" tIns="0" rIns="0" bIns="0" rtlCol="0"/>
            <a:lstStyle/>
            <a:p/>
          </p:txBody>
        </p:sp>
        <p:sp>
          <p:nvSpPr>
            <p:cNvPr id="1987" name="object 1987" descr=""/>
            <p:cNvSpPr/>
            <p:nvPr/>
          </p:nvSpPr>
          <p:spPr>
            <a:xfrm>
              <a:off x="2255056" y="2825973"/>
              <a:ext cx="635" cy="1905"/>
            </a:xfrm>
            <a:custGeom>
              <a:avLst/>
              <a:gdLst/>
              <a:ahLst/>
              <a:cxnLst/>
              <a:rect l="l" t="t" r="r" b="b"/>
              <a:pathLst>
                <a:path w="635" h="1905">
                  <a:moveTo>
                    <a:pt x="342" y="0"/>
                  </a:moveTo>
                  <a:lnTo>
                    <a:pt x="101" y="406"/>
                  </a:lnTo>
                  <a:lnTo>
                    <a:pt x="0" y="863"/>
                  </a:lnTo>
                  <a:lnTo>
                    <a:pt x="12" y="1422"/>
                  </a:lnTo>
                </a:path>
              </a:pathLst>
            </a:custGeom>
            <a:ln w="3175">
              <a:solidFill>
                <a:srgbClr val="565658"/>
              </a:solidFill>
            </a:ln>
          </p:spPr>
          <p:txBody>
            <a:bodyPr wrap="square" lIns="0" tIns="0" rIns="0" bIns="0" rtlCol="0"/>
            <a:lstStyle/>
            <a:p/>
          </p:txBody>
        </p:sp>
        <p:sp>
          <p:nvSpPr>
            <p:cNvPr id="1988" name="object 1988" descr=""/>
            <p:cNvSpPr/>
            <p:nvPr/>
          </p:nvSpPr>
          <p:spPr>
            <a:xfrm>
              <a:off x="2412873" y="2464512"/>
              <a:ext cx="2540" cy="1905"/>
            </a:xfrm>
            <a:custGeom>
              <a:avLst/>
              <a:gdLst/>
              <a:ahLst/>
              <a:cxnLst/>
              <a:rect l="l" t="t" r="r" b="b"/>
              <a:pathLst>
                <a:path w="2539" h="1905">
                  <a:moveTo>
                    <a:pt x="2374" y="1358"/>
                  </a:moveTo>
                  <a:lnTo>
                    <a:pt x="990" y="990"/>
                  </a:lnTo>
                  <a:lnTo>
                    <a:pt x="0" y="0"/>
                  </a:lnTo>
                </a:path>
                <a:path w="2539" h="1905">
                  <a:moveTo>
                    <a:pt x="2374" y="1358"/>
                  </a:moveTo>
                  <a:lnTo>
                    <a:pt x="0" y="0"/>
                  </a:lnTo>
                </a:path>
              </a:pathLst>
            </a:custGeom>
            <a:ln w="3175">
              <a:solidFill>
                <a:srgbClr val="565658"/>
              </a:solidFill>
            </a:ln>
          </p:spPr>
          <p:txBody>
            <a:bodyPr wrap="square" lIns="0" tIns="0" rIns="0" bIns="0" rtlCol="0"/>
            <a:lstStyle/>
            <a:p/>
          </p:txBody>
        </p:sp>
        <p:sp>
          <p:nvSpPr>
            <p:cNvPr id="1989" name="object 1989" descr=""/>
            <p:cNvSpPr/>
            <p:nvPr/>
          </p:nvSpPr>
          <p:spPr>
            <a:xfrm>
              <a:off x="2415247" y="2464506"/>
              <a:ext cx="2540" cy="1905"/>
            </a:xfrm>
            <a:custGeom>
              <a:avLst/>
              <a:gdLst/>
              <a:ahLst/>
              <a:cxnLst/>
              <a:rect l="l" t="t" r="r" b="b"/>
              <a:pathLst>
                <a:path w="2539" h="1905">
                  <a:moveTo>
                    <a:pt x="2362" y="0"/>
                  </a:moveTo>
                  <a:lnTo>
                    <a:pt x="1358" y="1003"/>
                  </a:lnTo>
                  <a:lnTo>
                    <a:pt x="0" y="1358"/>
                  </a:lnTo>
                </a:path>
                <a:path w="2539" h="1905">
                  <a:moveTo>
                    <a:pt x="2362" y="0"/>
                  </a:moveTo>
                  <a:lnTo>
                    <a:pt x="0" y="1358"/>
                  </a:lnTo>
                </a:path>
              </a:pathLst>
            </a:custGeom>
            <a:ln w="3175">
              <a:solidFill>
                <a:srgbClr val="565658"/>
              </a:solidFill>
            </a:ln>
          </p:spPr>
          <p:txBody>
            <a:bodyPr wrap="square" lIns="0" tIns="0" rIns="0" bIns="0" rtlCol="0"/>
            <a:lstStyle/>
            <a:p/>
          </p:txBody>
        </p:sp>
        <p:sp>
          <p:nvSpPr>
            <p:cNvPr id="1990" name="object 1990" descr=""/>
            <p:cNvSpPr/>
            <p:nvPr/>
          </p:nvSpPr>
          <p:spPr>
            <a:xfrm>
              <a:off x="2254849" y="2827399"/>
              <a:ext cx="635" cy="0"/>
            </a:xfrm>
            <a:custGeom>
              <a:avLst/>
              <a:gdLst/>
              <a:ahLst/>
              <a:cxnLst/>
              <a:rect l="l" t="t" r="r" b="b"/>
              <a:pathLst>
                <a:path w="635" h="0">
                  <a:moveTo>
                    <a:pt x="215" y="0"/>
                  </a:moveTo>
                  <a:lnTo>
                    <a:pt x="63" y="0"/>
                  </a:lnTo>
                  <a:lnTo>
                    <a:pt x="0" y="0"/>
                  </a:lnTo>
                </a:path>
              </a:pathLst>
            </a:custGeom>
            <a:ln w="3175">
              <a:solidFill>
                <a:srgbClr val="565658"/>
              </a:solidFill>
            </a:ln>
          </p:spPr>
          <p:txBody>
            <a:bodyPr wrap="square" lIns="0" tIns="0" rIns="0" bIns="0" rtlCol="0"/>
            <a:lstStyle/>
            <a:p/>
          </p:txBody>
        </p:sp>
        <p:sp>
          <p:nvSpPr>
            <p:cNvPr id="1991" name="object 1991" descr=""/>
            <p:cNvSpPr/>
            <p:nvPr/>
          </p:nvSpPr>
          <p:spPr>
            <a:xfrm>
              <a:off x="2417610" y="2461752"/>
              <a:ext cx="635" cy="3175"/>
            </a:xfrm>
            <a:custGeom>
              <a:avLst/>
              <a:gdLst/>
              <a:ahLst/>
              <a:cxnLst/>
              <a:rect l="l" t="t" r="r" b="b"/>
              <a:pathLst>
                <a:path w="635" h="3175">
                  <a:moveTo>
                    <a:pt x="0" y="0"/>
                  </a:moveTo>
                  <a:lnTo>
                    <a:pt x="0" y="2743"/>
                  </a:lnTo>
                </a:path>
                <a:path w="635" h="3175">
                  <a:moveTo>
                    <a:pt x="0" y="0"/>
                  </a:moveTo>
                  <a:lnTo>
                    <a:pt x="368" y="1371"/>
                  </a:lnTo>
                  <a:lnTo>
                    <a:pt x="0" y="2743"/>
                  </a:lnTo>
                </a:path>
              </a:pathLst>
            </a:custGeom>
            <a:ln w="3175">
              <a:solidFill>
                <a:srgbClr val="565658"/>
              </a:solidFill>
            </a:ln>
          </p:spPr>
          <p:txBody>
            <a:bodyPr wrap="square" lIns="0" tIns="0" rIns="0" bIns="0" rtlCol="0"/>
            <a:lstStyle/>
            <a:p/>
          </p:txBody>
        </p:sp>
        <p:sp>
          <p:nvSpPr>
            <p:cNvPr id="1992" name="object 1992" descr=""/>
            <p:cNvSpPr/>
            <p:nvPr/>
          </p:nvSpPr>
          <p:spPr>
            <a:xfrm>
              <a:off x="2412498" y="2461763"/>
              <a:ext cx="635" cy="3175"/>
            </a:xfrm>
            <a:custGeom>
              <a:avLst/>
              <a:gdLst/>
              <a:ahLst/>
              <a:cxnLst/>
              <a:rect l="l" t="t" r="r" b="b"/>
              <a:pathLst>
                <a:path w="635" h="3175">
                  <a:moveTo>
                    <a:pt x="368" y="2743"/>
                  </a:moveTo>
                  <a:lnTo>
                    <a:pt x="0" y="1371"/>
                  </a:lnTo>
                  <a:lnTo>
                    <a:pt x="368" y="0"/>
                  </a:lnTo>
                </a:path>
              </a:pathLst>
            </a:custGeom>
            <a:ln w="3175">
              <a:solidFill>
                <a:srgbClr val="565658"/>
              </a:solidFill>
            </a:ln>
          </p:spPr>
          <p:txBody>
            <a:bodyPr wrap="square" lIns="0" tIns="0" rIns="0" bIns="0" rtlCol="0"/>
            <a:lstStyle/>
            <a:p/>
          </p:txBody>
        </p:sp>
        <p:sp>
          <p:nvSpPr>
            <p:cNvPr id="1993" name="object 1993" descr=""/>
            <p:cNvSpPr/>
            <p:nvPr/>
          </p:nvSpPr>
          <p:spPr>
            <a:xfrm>
              <a:off x="2412866" y="2462752"/>
              <a:ext cx="0" cy="1905"/>
            </a:xfrm>
            <a:custGeom>
              <a:avLst/>
              <a:gdLst/>
              <a:ahLst/>
              <a:cxnLst/>
              <a:rect l="l" t="t" r="r" b="b"/>
              <a:pathLst>
                <a:path w="0" h="1905">
                  <a:moveTo>
                    <a:pt x="0" y="0"/>
                  </a:moveTo>
                  <a:lnTo>
                    <a:pt x="0" y="1752"/>
                  </a:lnTo>
                </a:path>
              </a:pathLst>
            </a:custGeom>
            <a:ln w="3175">
              <a:solidFill>
                <a:srgbClr val="565658"/>
              </a:solidFill>
            </a:ln>
          </p:spPr>
          <p:txBody>
            <a:bodyPr wrap="square" lIns="0" tIns="0" rIns="0" bIns="0" rtlCol="0"/>
            <a:lstStyle/>
            <a:p/>
          </p:txBody>
        </p:sp>
        <p:sp>
          <p:nvSpPr>
            <p:cNvPr id="1994" name="object 1994" descr=""/>
            <p:cNvSpPr/>
            <p:nvPr/>
          </p:nvSpPr>
          <p:spPr>
            <a:xfrm>
              <a:off x="2410193" y="2458075"/>
              <a:ext cx="10160" cy="10160"/>
            </a:xfrm>
            <a:custGeom>
              <a:avLst/>
              <a:gdLst/>
              <a:ahLst/>
              <a:cxnLst/>
              <a:rect l="l" t="t" r="r" b="b"/>
              <a:pathLst>
                <a:path w="10160" h="10160">
                  <a:moveTo>
                    <a:pt x="0" y="5054"/>
                  </a:moveTo>
                  <a:lnTo>
                    <a:pt x="355" y="3136"/>
                  </a:lnTo>
                  <a:lnTo>
                    <a:pt x="1485" y="1485"/>
                  </a:lnTo>
                  <a:lnTo>
                    <a:pt x="3124" y="393"/>
                  </a:lnTo>
                  <a:lnTo>
                    <a:pt x="5054" y="0"/>
                  </a:lnTo>
                  <a:lnTo>
                    <a:pt x="6997" y="393"/>
                  </a:lnTo>
                  <a:lnTo>
                    <a:pt x="8610" y="1485"/>
                  </a:lnTo>
                  <a:lnTo>
                    <a:pt x="9702" y="3136"/>
                  </a:lnTo>
                  <a:lnTo>
                    <a:pt x="10083" y="5054"/>
                  </a:lnTo>
                  <a:lnTo>
                    <a:pt x="9702" y="6997"/>
                  </a:lnTo>
                  <a:lnTo>
                    <a:pt x="8610" y="8623"/>
                  </a:lnTo>
                  <a:lnTo>
                    <a:pt x="6997" y="9715"/>
                  </a:lnTo>
                  <a:lnTo>
                    <a:pt x="5054" y="10096"/>
                  </a:lnTo>
                  <a:lnTo>
                    <a:pt x="3124" y="9715"/>
                  </a:lnTo>
                  <a:lnTo>
                    <a:pt x="1485" y="8623"/>
                  </a:lnTo>
                  <a:lnTo>
                    <a:pt x="355" y="6997"/>
                  </a:lnTo>
                  <a:lnTo>
                    <a:pt x="0" y="5054"/>
                  </a:lnTo>
                </a:path>
              </a:pathLst>
            </a:custGeom>
            <a:ln w="3175">
              <a:solidFill>
                <a:srgbClr val="565658"/>
              </a:solidFill>
            </a:ln>
          </p:spPr>
          <p:txBody>
            <a:bodyPr wrap="square" lIns="0" tIns="0" rIns="0" bIns="0" rtlCol="0"/>
            <a:lstStyle/>
            <a:p/>
          </p:txBody>
        </p:sp>
        <p:sp>
          <p:nvSpPr>
            <p:cNvPr id="1995" name="object 1995" descr=""/>
            <p:cNvSpPr/>
            <p:nvPr/>
          </p:nvSpPr>
          <p:spPr>
            <a:xfrm>
              <a:off x="2410788" y="2458684"/>
              <a:ext cx="9525" cy="9525"/>
            </a:xfrm>
            <a:custGeom>
              <a:avLst/>
              <a:gdLst/>
              <a:ahLst/>
              <a:cxnLst/>
              <a:rect l="l" t="t" r="r" b="b"/>
              <a:pathLst>
                <a:path w="9525" h="9525">
                  <a:moveTo>
                    <a:pt x="0" y="4445"/>
                  </a:moveTo>
                  <a:lnTo>
                    <a:pt x="330" y="6159"/>
                  </a:lnTo>
                  <a:lnTo>
                    <a:pt x="1308" y="7607"/>
                  </a:lnTo>
                  <a:lnTo>
                    <a:pt x="2730" y="8585"/>
                  </a:lnTo>
                  <a:lnTo>
                    <a:pt x="4457" y="8915"/>
                  </a:lnTo>
                  <a:lnTo>
                    <a:pt x="6146" y="8585"/>
                  </a:lnTo>
                  <a:lnTo>
                    <a:pt x="7607" y="7607"/>
                  </a:lnTo>
                  <a:lnTo>
                    <a:pt x="8559" y="6159"/>
                  </a:lnTo>
                  <a:lnTo>
                    <a:pt x="8902" y="4445"/>
                  </a:lnTo>
                  <a:lnTo>
                    <a:pt x="8559" y="2730"/>
                  </a:lnTo>
                  <a:lnTo>
                    <a:pt x="7607" y="1295"/>
                  </a:lnTo>
                  <a:lnTo>
                    <a:pt x="6146" y="330"/>
                  </a:lnTo>
                  <a:lnTo>
                    <a:pt x="4457" y="0"/>
                  </a:lnTo>
                  <a:lnTo>
                    <a:pt x="2730" y="330"/>
                  </a:lnTo>
                  <a:lnTo>
                    <a:pt x="1308" y="1295"/>
                  </a:lnTo>
                  <a:lnTo>
                    <a:pt x="330" y="2730"/>
                  </a:lnTo>
                  <a:lnTo>
                    <a:pt x="0" y="4445"/>
                  </a:lnTo>
                </a:path>
              </a:pathLst>
            </a:custGeom>
            <a:ln w="3175">
              <a:solidFill>
                <a:srgbClr val="565658"/>
              </a:solidFill>
            </a:ln>
          </p:spPr>
          <p:txBody>
            <a:bodyPr wrap="square" lIns="0" tIns="0" rIns="0" bIns="0" rtlCol="0"/>
            <a:lstStyle/>
            <a:p/>
          </p:txBody>
        </p:sp>
        <p:sp>
          <p:nvSpPr>
            <p:cNvPr id="1996" name="object 1996" descr=""/>
            <p:cNvSpPr/>
            <p:nvPr/>
          </p:nvSpPr>
          <p:spPr>
            <a:xfrm>
              <a:off x="2254860" y="2827399"/>
              <a:ext cx="0" cy="63500"/>
            </a:xfrm>
            <a:custGeom>
              <a:avLst/>
              <a:gdLst/>
              <a:ahLst/>
              <a:cxnLst/>
              <a:rect l="l" t="t" r="r" b="b"/>
              <a:pathLst>
                <a:path w="0" h="63500">
                  <a:moveTo>
                    <a:pt x="0" y="0"/>
                  </a:moveTo>
                  <a:lnTo>
                    <a:pt x="0" y="63436"/>
                  </a:lnTo>
                </a:path>
              </a:pathLst>
            </a:custGeom>
            <a:ln w="3175">
              <a:solidFill>
                <a:srgbClr val="565658"/>
              </a:solidFill>
            </a:ln>
          </p:spPr>
          <p:txBody>
            <a:bodyPr wrap="square" lIns="0" tIns="0" rIns="0" bIns="0" rtlCol="0"/>
            <a:lstStyle/>
            <a:p/>
          </p:txBody>
        </p:sp>
        <p:sp>
          <p:nvSpPr>
            <p:cNvPr id="1997" name="object 1997" descr=""/>
            <p:cNvSpPr/>
            <p:nvPr/>
          </p:nvSpPr>
          <p:spPr>
            <a:xfrm>
              <a:off x="2414056" y="2460759"/>
              <a:ext cx="2540" cy="635"/>
            </a:xfrm>
            <a:custGeom>
              <a:avLst/>
              <a:gdLst/>
              <a:ahLst/>
              <a:cxnLst/>
              <a:rect l="l" t="t" r="r" b="b"/>
              <a:pathLst>
                <a:path w="2539" h="635">
                  <a:moveTo>
                    <a:pt x="2374" y="304"/>
                  </a:moveTo>
                  <a:lnTo>
                    <a:pt x="1181" y="0"/>
                  </a:lnTo>
                  <a:lnTo>
                    <a:pt x="0" y="304"/>
                  </a:lnTo>
                </a:path>
              </a:pathLst>
            </a:custGeom>
            <a:ln w="3175">
              <a:solidFill>
                <a:srgbClr val="565658"/>
              </a:solidFill>
            </a:ln>
          </p:spPr>
          <p:txBody>
            <a:bodyPr wrap="square" lIns="0" tIns="0" rIns="0" bIns="0" rtlCol="0"/>
            <a:lstStyle/>
            <a:p/>
          </p:txBody>
        </p:sp>
        <p:sp>
          <p:nvSpPr>
            <p:cNvPr id="1998" name="object 1998" descr=""/>
            <p:cNvSpPr/>
            <p:nvPr/>
          </p:nvSpPr>
          <p:spPr>
            <a:xfrm>
              <a:off x="2437813" y="2874801"/>
              <a:ext cx="0" cy="17145"/>
            </a:xfrm>
            <a:custGeom>
              <a:avLst/>
              <a:gdLst/>
              <a:ahLst/>
              <a:cxnLst/>
              <a:rect l="l" t="t" r="r" b="b"/>
              <a:pathLst>
                <a:path w="0" h="17144">
                  <a:moveTo>
                    <a:pt x="0" y="16636"/>
                  </a:moveTo>
                  <a:lnTo>
                    <a:pt x="0" y="0"/>
                  </a:lnTo>
                </a:path>
              </a:pathLst>
            </a:custGeom>
            <a:ln w="3175">
              <a:solidFill>
                <a:srgbClr val="565658"/>
              </a:solidFill>
            </a:ln>
          </p:spPr>
          <p:txBody>
            <a:bodyPr wrap="square" lIns="0" tIns="0" rIns="0" bIns="0" rtlCol="0"/>
            <a:lstStyle/>
            <a:p/>
          </p:txBody>
        </p:sp>
        <p:sp>
          <p:nvSpPr>
            <p:cNvPr id="1999" name="object 1999" descr=""/>
            <p:cNvSpPr/>
            <p:nvPr/>
          </p:nvSpPr>
          <p:spPr>
            <a:xfrm>
              <a:off x="2416429" y="2461072"/>
              <a:ext cx="1270" cy="2540"/>
            </a:xfrm>
            <a:custGeom>
              <a:avLst/>
              <a:gdLst/>
              <a:ahLst/>
              <a:cxnLst/>
              <a:rect l="l" t="t" r="r" b="b"/>
              <a:pathLst>
                <a:path w="1269" h="2539">
                  <a:moveTo>
                    <a:pt x="1181" y="2057"/>
                  </a:moveTo>
                  <a:lnTo>
                    <a:pt x="482" y="381"/>
                  </a:lnTo>
                  <a:lnTo>
                    <a:pt x="0" y="0"/>
                  </a:lnTo>
                </a:path>
              </a:pathLst>
            </a:custGeom>
            <a:ln w="3175">
              <a:solidFill>
                <a:srgbClr val="565658"/>
              </a:solidFill>
            </a:ln>
          </p:spPr>
          <p:txBody>
            <a:bodyPr wrap="square" lIns="0" tIns="0" rIns="0" bIns="0" rtlCol="0"/>
            <a:lstStyle/>
            <a:p/>
          </p:txBody>
        </p:sp>
        <p:sp>
          <p:nvSpPr>
            <p:cNvPr id="2000" name="object 2000" descr=""/>
            <p:cNvSpPr/>
            <p:nvPr/>
          </p:nvSpPr>
          <p:spPr>
            <a:xfrm>
              <a:off x="2415247" y="2460389"/>
              <a:ext cx="2540" cy="1905"/>
            </a:xfrm>
            <a:custGeom>
              <a:avLst/>
              <a:gdLst/>
              <a:ahLst/>
              <a:cxnLst/>
              <a:rect l="l" t="t" r="r" b="b"/>
              <a:pathLst>
                <a:path w="2539" h="1905">
                  <a:moveTo>
                    <a:pt x="0" y="0"/>
                  </a:moveTo>
                  <a:lnTo>
                    <a:pt x="1358" y="368"/>
                  </a:lnTo>
                  <a:lnTo>
                    <a:pt x="2362" y="1358"/>
                  </a:lnTo>
                </a:path>
              </a:pathLst>
            </a:custGeom>
            <a:ln w="3175">
              <a:solidFill>
                <a:srgbClr val="565658"/>
              </a:solidFill>
            </a:ln>
          </p:spPr>
          <p:txBody>
            <a:bodyPr wrap="square" lIns="0" tIns="0" rIns="0" bIns="0" rtlCol="0"/>
            <a:lstStyle/>
            <a:p/>
          </p:txBody>
        </p:sp>
        <p:sp>
          <p:nvSpPr>
            <p:cNvPr id="2001" name="object 2001" descr=""/>
            <p:cNvSpPr/>
            <p:nvPr/>
          </p:nvSpPr>
          <p:spPr>
            <a:xfrm>
              <a:off x="2416431" y="2463125"/>
              <a:ext cx="1270" cy="2540"/>
            </a:xfrm>
            <a:custGeom>
              <a:avLst/>
              <a:gdLst/>
              <a:ahLst/>
              <a:cxnLst/>
              <a:rect l="l" t="t" r="r" b="b"/>
              <a:pathLst>
                <a:path w="1269" h="2539">
                  <a:moveTo>
                    <a:pt x="0" y="2057"/>
                  </a:moveTo>
                  <a:lnTo>
                    <a:pt x="495" y="1689"/>
                  </a:lnTo>
                  <a:lnTo>
                    <a:pt x="1181" y="0"/>
                  </a:lnTo>
                </a:path>
              </a:pathLst>
            </a:custGeom>
            <a:ln w="3175">
              <a:solidFill>
                <a:srgbClr val="565658"/>
              </a:solidFill>
            </a:ln>
          </p:spPr>
          <p:txBody>
            <a:bodyPr wrap="square" lIns="0" tIns="0" rIns="0" bIns="0" rtlCol="0"/>
            <a:lstStyle/>
            <a:p/>
          </p:txBody>
        </p:sp>
        <p:sp>
          <p:nvSpPr>
            <p:cNvPr id="2002" name="object 2002" descr=""/>
            <p:cNvSpPr/>
            <p:nvPr/>
          </p:nvSpPr>
          <p:spPr>
            <a:xfrm>
              <a:off x="2415247" y="2460389"/>
              <a:ext cx="2540" cy="1905"/>
            </a:xfrm>
            <a:custGeom>
              <a:avLst/>
              <a:gdLst/>
              <a:ahLst/>
              <a:cxnLst/>
              <a:rect l="l" t="t" r="r" b="b"/>
              <a:pathLst>
                <a:path w="2539" h="1905">
                  <a:moveTo>
                    <a:pt x="0" y="0"/>
                  </a:moveTo>
                  <a:lnTo>
                    <a:pt x="2362" y="1358"/>
                  </a:lnTo>
                </a:path>
              </a:pathLst>
            </a:custGeom>
            <a:ln w="3175">
              <a:solidFill>
                <a:srgbClr val="565658"/>
              </a:solidFill>
            </a:ln>
          </p:spPr>
          <p:txBody>
            <a:bodyPr wrap="square" lIns="0" tIns="0" rIns="0" bIns="0" rtlCol="0"/>
            <a:lstStyle/>
            <a:p/>
          </p:txBody>
        </p:sp>
        <p:sp>
          <p:nvSpPr>
            <p:cNvPr id="2003" name="object 2003" descr=""/>
            <p:cNvSpPr/>
            <p:nvPr/>
          </p:nvSpPr>
          <p:spPr>
            <a:xfrm>
              <a:off x="2414056" y="2465183"/>
              <a:ext cx="2540" cy="635"/>
            </a:xfrm>
            <a:custGeom>
              <a:avLst/>
              <a:gdLst/>
              <a:ahLst/>
              <a:cxnLst/>
              <a:rect l="l" t="t" r="r" b="b"/>
              <a:pathLst>
                <a:path w="2539" h="635">
                  <a:moveTo>
                    <a:pt x="0" y="0"/>
                  </a:moveTo>
                  <a:lnTo>
                    <a:pt x="1193" y="330"/>
                  </a:lnTo>
                  <a:lnTo>
                    <a:pt x="2374" y="0"/>
                  </a:lnTo>
                </a:path>
              </a:pathLst>
            </a:custGeom>
            <a:ln w="3175">
              <a:solidFill>
                <a:srgbClr val="565658"/>
              </a:solidFill>
            </a:ln>
          </p:spPr>
          <p:txBody>
            <a:bodyPr wrap="square" lIns="0" tIns="0" rIns="0" bIns="0" rtlCol="0"/>
            <a:lstStyle/>
            <a:p/>
          </p:txBody>
        </p:sp>
        <p:sp>
          <p:nvSpPr>
            <p:cNvPr id="2004" name="object 2004" descr=""/>
            <p:cNvSpPr/>
            <p:nvPr/>
          </p:nvSpPr>
          <p:spPr>
            <a:xfrm>
              <a:off x="2412866" y="2461072"/>
              <a:ext cx="1270" cy="4445"/>
            </a:xfrm>
            <a:custGeom>
              <a:avLst/>
              <a:gdLst/>
              <a:ahLst/>
              <a:cxnLst/>
              <a:rect l="l" t="t" r="r" b="b"/>
              <a:pathLst>
                <a:path w="1269" h="4444">
                  <a:moveTo>
                    <a:pt x="0" y="2057"/>
                  </a:moveTo>
                  <a:lnTo>
                    <a:pt x="698" y="3746"/>
                  </a:lnTo>
                  <a:lnTo>
                    <a:pt x="1193" y="4114"/>
                  </a:lnTo>
                </a:path>
                <a:path w="1269" h="4444">
                  <a:moveTo>
                    <a:pt x="0" y="2057"/>
                  </a:moveTo>
                  <a:lnTo>
                    <a:pt x="698" y="381"/>
                  </a:lnTo>
                  <a:lnTo>
                    <a:pt x="1193" y="0"/>
                  </a:lnTo>
                </a:path>
              </a:pathLst>
            </a:custGeom>
            <a:ln w="3175">
              <a:solidFill>
                <a:srgbClr val="565658"/>
              </a:solidFill>
            </a:ln>
          </p:spPr>
          <p:txBody>
            <a:bodyPr wrap="square" lIns="0" tIns="0" rIns="0" bIns="0" rtlCol="0"/>
            <a:lstStyle/>
            <a:p/>
          </p:txBody>
        </p:sp>
        <p:sp>
          <p:nvSpPr>
            <p:cNvPr id="2005" name="object 2005" descr=""/>
            <p:cNvSpPr/>
            <p:nvPr/>
          </p:nvSpPr>
          <p:spPr>
            <a:xfrm>
              <a:off x="2474342" y="3119833"/>
              <a:ext cx="635" cy="34925"/>
            </a:xfrm>
            <a:custGeom>
              <a:avLst/>
              <a:gdLst/>
              <a:ahLst/>
              <a:cxnLst/>
              <a:rect l="l" t="t" r="r" b="b"/>
              <a:pathLst>
                <a:path w="635" h="34925">
                  <a:moveTo>
                    <a:pt x="609" y="0"/>
                  </a:moveTo>
                  <a:lnTo>
                    <a:pt x="342" y="14643"/>
                  </a:lnTo>
                  <a:lnTo>
                    <a:pt x="63" y="31330"/>
                  </a:lnTo>
                  <a:lnTo>
                    <a:pt x="0" y="34772"/>
                  </a:lnTo>
                </a:path>
              </a:pathLst>
            </a:custGeom>
            <a:ln w="3175">
              <a:solidFill>
                <a:srgbClr val="565658"/>
              </a:solidFill>
            </a:ln>
          </p:spPr>
          <p:txBody>
            <a:bodyPr wrap="square" lIns="0" tIns="0" rIns="0" bIns="0" rtlCol="0"/>
            <a:lstStyle/>
            <a:p/>
          </p:txBody>
        </p:sp>
        <p:sp>
          <p:nvSpPr>
            <p:cNvPr id="2006" name="object 2006" descr=""/>
            <p:cNvSpPr/>
            <p:nvPr/>
          </p:nvSpPr>
          <p:spPr>
            <a:xfrm>
              <a:off x="2443692" y="3119833"/>
              <a:ext cx="31750" cy="0"/>
            </a:xfrm>
            <a:custGeom>
              <a:avLst/>
              <a:gdLst/>
              <a:ahLst/>
              <a:cxnLst/>
              <a:rect l="l" t="t" r="r" b="b"/>
              <a:pathLst>
                <a:path w="31750" h="0">
                  <a:moveTo>
                    <a:pt x="0" y="0"/>
                  </a:moveTo>
                  <a:lnTo>
                    <a:pt x="0" y="0"/>
                  </a:lnTo>
                  <a:lnTo>
                    <a:pt x="26708" y="0"/>
                  </a:lnTo>
                  <a:lnTo>
                    <a:pt x="31254" y="0"/>
                  </a:lnTo>
                </a:path>
              </a:pathLst>
            </a:custGeom>
            <a:ln w="3175">
              <a:solidFill>
                <a:srgbClr val="565658"/>
              </a:solidFill>
            </a:ln>
          </p:spPr>
          <p:txBody>
            <a:bodyPr wrap="square" lIns="0" tIns="0" rIns="0" bIns="0" rtlCol="0"/>
            <a:lstStyle/>
            <a:p/>
          </p:txBody>
        </p:sp>
        <p:sp>
          <p:nvSpPr>
            <p:cNvPr id="2007" name="object 2007" descr=""/>
            <p:cNvSpPr/>
            <p:nvPr/>
          </p:nvSpPr>
          <p:spPr>
            <a:xfrm>
              <a:off x="2421058" y="3119833"/>
              <a:ext cx="22860" cy="1270"/>
            </a:xfrm>
            <a:custGeom>
              <a:avLst/>
              <a:gdLst/>
              <a:ahLst/>
              <a:cxnLst/>
              <a:rect l="l" t="t" r="r" b="b"/>
              <a:pathLst>
                <a:path w="22860" h="1269">
                  <a:moveTo>
                    <a:pt x="0" y="0"/>
                  </a:moveTo>
                  <a:lnTo>
                    <a:pt x="2933" y="139"/>
                  </a:lnTo>
                  <a:lnTo>
                    <a:pt x="10972" y="800"/>
                  </a:lnTo>
                  <a:lnTo>
                    <a:pt x="11328" y="812"/>
                  </a:lnTo>
                  <a:lnTo>
                    <a:pt x="19850" y="165"/>
                  </a:lnTo>
                  <a:lnTo>
                    <a:pt x="21412" y="50"/>
                  </a:lnTo>
                  <a:lnTo>
                    <a:pt x="22631" y="0"/>
                  </a:lnTo>
                </a:path>
              </a:pathLst>
            </a:custGeom>
            <a:ln w="3175">
              <a:solidFill>
                <a:srgbClr val="565658"/>
              </a:solidFill>
            </a:ln>
          </p:spPr>
          <p:txBody>
            <a:bodyPr wrap="square" lIns="0" tIns="0" rIns="0" bIns="0" rtlCol="0"/>
            <a:lstStyle/>
            <a:p/>
          </p:txBody>
        </p:sp>
        <p:sp>
          <p:nvSpPr>
            <p:cNvPr id="2008" name="object 2008" descr=""/>
            <p:cNvSpPr/>
            <p:nvPr/>
          </p:nvSpPr>
          <p:spPr>
            <a:xfrm>
              <a:off x="2380706" y="3119833"/>
              <a:ext cx="40640" cy="0"/>
            </a:xfrm>
            <a:custGeom>
              <a:avLst/>
              <a:gdLst/>
              <a:ahLst/>
              <a:cxnLst/>
              <a:rect l="l" t="t" r="r" b="b"/>
              <a:pathLst>
                <a:path w="40639" h="0">
                  <a:moveTo>
                    <a:pt x="0" y="0"/>
                  </a:moveTo>
                  <a:lnTo>
                    <a:pt x="20980" y="0"/>
                  </a:lnTo>
                  <a:lnTo>
                    <a:pt x="24574" y="0"/>
                  </a:lnTo>
                  <a:lnTo>
                    <a:pt x="40360" y="0"/>
                  </a:lnTo>
                </a:path>
              </a:pathLst>
            </a:custGeom>
            <a:ln w="3175">
              <a:solidFill>
                <a:srgbClr val="565658"/>
              </a:solidFill>
            </a:ln>
          </p:spPr>
          <p:txBody>
            <a:bodyPr wrap="square" lIns="0" tIns="0" rIns="0" bIns="0" rtlCol="0"/>
            <a:lstStyle/>
            <a:p/>
          </p:txBody>
        </p:sp>
        <p:sp>
          <p:nvSpPr>
            <p:cNvPr id="2009" name="object 2009" descr=""/>
            <p:cNvSpPr/>
            <p:nvPr/>
          </p:nvSpPr>
          <p:spPr>
            <a:xfrm>
              <a:off x="2229359" y="2933502"/>
              <a:ext cx="257810" cy="0"/>
            </a:xfrm>
            <a:custGeom>
              <a:avLst/>
              <a:gdLst/>
              <a:ahLst/>
              <a:cxnLst/>
              <a:rect l="l" t="t" r="r" b="b"/>
              <a:pathLst>
                <a:path w="257810" h="0">
                  <a:moveTo>
                    <a:pt x="257543" y="0"/>
                  </a:moveTo>
                  <a:lnTo>
                    <a:pt x="257009" y="0"/>
                  </a:lnTo>
                  <a:lnTo>
                    <a:pt x="5613" y="0"/>
                  </a:lnTo>
                  <a:lnTo>
                    <a:pt x="0" y="0"/>
                  </a:lnTo>
                </a:path>
              </a:pathLst>
            </a:custGeom>
            <a:ln w="3175">
              <a:solidFill>
                <a:srgbClr val="565658"/>
              </a:solidFill>
            </a:ln>
          </p:spPr>
          <p:txBody>
            <a:bodyPr wrap="square" lIns="0" tIns="0" rIns="0" bIns="0" rtlCol="0"/>
            <a:lstStyle/>
            <a:p/>
          </p:txBody>
        </p:sp>
        <p:sp>
          <p:nvSpPr>
            <p:cNvPr id="2010" name="object 2010" descr=""/>
            <p:cNvSpPr/>
            <p:nvPr/>
          </p:nvSpPr>
          <p:spPr>
            <a:xfrm>
              <a:off x="2311961" y="3119833"/>
              <a:ext cx="69215" cy="2540"/>
            </a:xfrm>
            <a:custGeom>
              <a:avLst/>
              <a:gdLst/>
              <a:ahLst/>
              <a:cxnLst/>
              <a:rect l="l" t="t" r="r" b="b"/>
              <a:pathLst>
                <a:path w="69214" h="2539">
                  <a:moveTo>
                    <a:pt x="0" y="0"/>
                  </a:moveTo>
                  <a:lnTo>
                    <a:pt x="11239" y="609"/>
                  </a:lnTo>
                  <a:lnTo>
                    <a:pt x="23812" y="1803"/>
                  </a:lnTo>
                  <a:lnTo>
                    <a:pt x="30975" y="2222"/>
                  </a:lnTo>
                  <a:lnTo>
                    <a:pt x="35801" y="2247"/>
                  </a:lnTo>
                  <a:lnTo>
                    <a:pt x="49174" y="1409"/>
                  </a:lnTo>
                  <a:lnTo>
                    <a:pt x="61252" y="304"/>
                  </a:lnTo>
                  <a:lnTo>
                    <a:pt x="63017" y="203"/>
                  </a:lnTo>
                  <a:lnTo>
                    <a:pt x="68745" y="0"/>
                  </a:lnTo>
                </a:path>
              </a:pathLst>
            </a:custGeom>
            <a:ln w="3175">
              <a:solidFill>
                <a:srgbClr val="565658"/>
              </a:solidFill>
            </a:ln>
          </p:spPr>
          <p:txBody>
            <a:bodyPr wrap="square" lIns="0" tIns="0" rIns="0" bIns="0" rtlCol="0"/>
            <a:lstStyle/>
            <a:p/>
          </p:txBody>
        </p:sp>
        <p:sp>
          <p:nvSpPr>
            <p:cNvPr id="2011" name="object 2011" descr=""/>
            <p:cNvSpPr/>
            <p:nvPr/>
          </p:nvSpPr>
          <p:spPr>
            <a:xfrm>
              <a:off x="2226552" y="2927096"/>
              <a:ext cx="3175" cy="6985"/>
            </a:xfrm>
            <a:custGeom>
              <a:avLst/>
              <a:gdLst/>
              <a:ahLst/>
              <a:cxnLst/>
              <a:rect l="l" t="t" r="r" b="b"/>
              <a:pathLst>
                <a:path w="3175" h="6985">
                  <a:moveTo>
                    <a:pt x="0" y="0"/>
                  </a:moveTo>
                  <a:lnTo>
                    <a:pt x="723" y="1257"/>
                  </a:lnTo>
                  <a:lnTo>
                    <a:pt x="1295" y="2413"/>
                  </a:lnTo>
                  <a:lnTo>
                    <a:pt x="2794" y="6388"/>
                  </a:lnTo>
                </a:path>
              </a:pathLst>
            </a:custGeom>
            <a:ln w="3175">
              <a:solidFill>
                <a:srgbClr val="565658"/>
              </a:solidFill>
            </a:ln>
          </p:spPr>
          <p:txBody>
            <a:bodyPr wrap="square" lIns="0" tIns="0" rIns="0" bIns="0" rtlCol="0"/>
            <a:lstStyle/>
            <a:p/>
          </p:txBody>
        </p:sp>
        <p:sp>
          <p:nvSpPr>
            <p:cNvPr id="2012" name="object 2012" descr=""/>
            <p:cNvSpPr/>
            <p:nvPr/>
          </p:nvSpPr>
          <p:spPr>
            <a:xfrm>
              <a:off x="2271585" y="3119833"/>
              <a:ext cx="40640" cy="0"/>
            </a:xfrm>
            <a:custGeom>
              <a:avLst/>
              <a:gdLst/>
              <a:ahLst/>
              <a:cxnLst/>
              <a:rect l="l" t="t" r="r" b="b"/>
              <a:pathLst>
                <a:path w="40639" h="0">
                  <a:moveTo>
                    <a:pt x="0" y="0"/>
                  </a:moveTo>
                  <a:lnTo>
                    <a:pt x="9829" y="0"/>
                  </a:lnTo>
                  <a:lnTo>
                    <a:pt x="19380" y="0"/>
                  </a:lnTo>
                  <a:lnTo>
                    <a:pt x="39535" y="0"/>
                  </a:lnTo>
                  <a:lnTo>
                    <a:pt x="40373" y="0"/>
                  </a:lnTo>
                </a:path>
              </a:pathLst>
            </a:custGeom>
            <a:ln w="3175">
              <a:solidFill>
                <a:srgbClr val="565658"/>
              </a:solidFill>
            </a:ln>
          </p:spPr>
          <p:txBody>
            <a:bodyPr wrap="square" lIns="0" tIns="0" rIns="0" bIns="0" rtlCol="0"/>
            <a:lstStyle/>
            <a:p/>
          </p:txBody>
        </p:sp>
        <p:sp>
          <p:nvSpPr>
            <p:cNvPr id="2013" name="object 2013" descr=""/>
            <p:cNvSpPr/>
            <p:nvPr/>
          </p:nvSpPr>
          <p:spPr>
            <a:xfrm>
              <a:off x="2223743" y="2922301"/>
              <a:ext cx="3175" cy="5080"/>
            </a:xfrm>
            <a:custGeom>
              <a:avLst/>
              <a:gdLst/>
              <a:ahLst/>
              <a:cxnLst/>
              <a:rect l="l" t="t" r="r" b="b"/>
              <a:pathLst>
                <a:path w="3175" h="5080">
                  <a:moveTo>
                    <a:pt x="0" y="0"/>
                  </a:moveTo>
                  <a:lnTo>
                    <a:pt x="1358" y="2400"/>
                  </a:lnTo>
                  <a:lnTo>
                    <a:pt x="2806" y="4787"/>
                  </a:lnTo>
                </a:path>
              </a:pathLst>
            </a:custGeom>
            <a:ln w="3175">
              <a:solidFill>
                <a:srgbClr val="565658"/>
              </a:solidFill>
            </a:ln>
          </p:spPr>
          <p:txBody>
            <a:bodyPr wrap="square" lIns="0" tIns="0" rIns="0" bIns="0" rtlCol="0"/>
            <a:lstStyle/>
            <a:p/>
          </p:txBody>
        </p:sp>
        <p:sp>
          <p:nvSpPr>
            <p:cNvPr id="2014" name="object 2014" descr=""/>
            <p:cNvSpPr/>
            <p:nvPr/>
          </p:nvSpPr>
          <p:spPr>
            <a:xfrm>
              <a:off x="2248963" y="3119833"/>
              <a:ext cx="22860" cy="1270"/>
            </a:xfrm>
            <a:custGeom>
              <a:avLst/>
              <a:gdLst/>
              <a:ahLst/>
              <a:cxnLst/>
              <a:rect l="l" t="t" r="r" b="b"/>
              <a:pathLst>
                <a:path w="22860" h="1269">
                  <a:moveTo>
                    <a:pt x="0" y="0"/>
                  </a:moveTo>
                  <a:lnTo>
                    <a:pt x="2463" y="139"/>
                  </a:lnTo>
                  <a:lnTo>
                    <a:pt x="6654" y="596"/>
                  </a:lnTo>
                  <a:lnTo>
                    <a:pt x="10223" y="812"/>
                  </a:lnTo>
                  <a:lnTo>
                    <a:pt x="19316" y="165"/>
                  </a:lnTo>
                  <a:lnTo>
                    <a:pt x="21158" y="50"/>
                  </a:lnTo>
                  <a:lnTo>
                    <a:pt x="22618" y="0"/>
                  </a:lnTo>
                </a:path>
              </a:pathLst>
            </a:custGeom>
            <a:ln w="3175">
              <a:solidFill>
                <a:srgbClr val="565658"/>
              </a:solidFill>
            </a:ln>
          </p:spPr>
          <p:txBody>
            <a:bodyPr wrap="square" lIns="0" tIns="0" rIns="0" bIns="0" rtlCol="0"/>
            <a:lstStyle/>
            <a:p/>
          </p:txBody>
        </p:sp>
        <p:sp>
          <p:nvSpPr>
            <p:cNvPr id="2015" name="object 2015" descr=""/>
            <p:cNvSpPr/>
            <p:nvPr/>
          </p:nvSpPr>
          <p:spPr>
            <a:xfrm>
              <a:off x="2223743" y="2922301"/>
              <a:ext cx="264160" cy="0"/>
            </a:xfrm>
            <a:custGeom>
              <a:avLst/>
              <a:gdLst/>
              <a:ahLst/>
              <a:cxnLst/>
              <a:rect l="l" t="t" r="r" b="b"/>
              <a:pathLst>
                <a:path w="264160" h="0">
                  <a:moveTo>
                    <a:pt x="0" y="0"/>
                  </a:moveTo>
                  <a:lnTo>
                    <a:pt x="0" y="0"/>
                  </a:lnTo>
                  <a:lnTo>
                    <a:pt x="263436" y="0"/>
                  </a:lnTo>
                  <a:lnTo>
                    <a:pt x="263969" y="0"/>
                  </a:lnTo>
                </a:path>
              </a:pathLst>
            </a:custGeom>
            <a:ln w="3175">
              <a:solidFill>
                <a:srgbClr val="565658"/>
              </a:solidFill>
            </a:ln>
          </p:spPr>
          <p:txBody>
            <a:bodyPr wrap="square" lIns="0" tIns="0" rIns="0" bIns="0" rtlCol="0"/>
            <a:lstStyle/>
            <a:p/>
          </p:txBody>
        </p:sp>
        <p:sp>
          <p:nvSpPr>
            <p:cNvPr id="2016" name="object 2016" descr=""/>
            <p:cNvSpPr/>
            <p:nvPr/>
          </p:nvSpPr>
          <p:spPr>
            <a:xfrm>
              <a:off x="2230334" y="2939293"/>
              <a:ext cx="12065" cy="180975"/>
            </a:xfrm>
            <a:custGeom>
              <a:avLst/>
              <a:gdLst/>
              <a:ahLst/>
              <a:cxnLst/>
              <a:rect l="l" t="t" r="r" b="b"/>
              <a:pathLst>
                <a:path w="12064" h="180975">
                  <a:moveTo>
                    <a:pt x="0" y="0"/>
                  </a:moveTo>
                  <a:lnTo>
                    <a:pt x="5727" y="90271"/>
                  </a:lnTo>
                  <a:lnTo>
                    <a:pt x="11506" y="180555"/>
                  </a:lnTo>
                </a:path>
              </a:pathLst>
            </a:custGeom>
            <a:ln w="3175">
              <a:solidFill>
                <a:srgbClr val="565658"/>
              </a:solidFill>
            </a:ln>
          </p:spPr>
          <p:txBody>
            <a:bodyPr wrap="square" lIns="0" tIns="0" rIns="0" bIns="0" rtlCol="0"/>
            <a:lstStyle/>
            <a:p/>
          </p:txBody>
        </p:sp>
        <p:sp>
          <p:nvSpPr>
            <p:cNvPr id="2017" name="object 2017" descr=""/>
            <p:cNvSpPr/>
            <p:nvPr/>
          </p:nvSpPr>
          <p:spPr>
            <a:xfrm>
              <a:off x="2229349" y="2933502"/>
              <a:ext cx="1270" cy="6350"/>
            </a:xfrm>
            <a:custGeom>
              <a:avLst/>
              <a:gdLst/>
              <a:ahLst/>
              <a:cxnLst/>
              <a:rect l="l" t="t" r="r" b="b"/>
              <a:pathLst>
                <a:path w="1269" h="6350">
                  <a:moveTo>
                    <a:pt x="0" y="0"/>
                  </a:moveTo>
                  <a:lnTo>
                    <a:pt x="838" y="4203"/>
                  </a:lnTo>
                  <a:lnTo>
                    <a:pt x="990" y="5791"/>
                  </a:lnTo>
                </a:path>
              </a:pathLst>
            </a:custGeom>
            <a:ln w="3175">
              <a:solidFill>
                <a:srgbClr val="565658"/>
              </a:solidFill>
            </a:ln>
          </p:spPr>
          <p:txBody>
            <a:bodyPr wrap="square" lIns="0" tIns="0" rIns="0" bIns="0" rtlCol="0"/>
            <a:lstStyle/>
            <a:p/>
          </p:txBody>
        </p:sp>
        <p:sp>
          <p:nvSpPr>
            <p:cNvPr id="2018" name="object 2018" descr=""/>
            <p:cNvSpPr/>
            <p:nvPr/>
          </p:nvSpPr>
          <p:spPr>
            <a:xfrm>
              <a:off x="2220419" y="2915697"/>
              <a:ext cx="3810" cy="6985"/>
            </a:xfrm>
            <a:custGeom>
              <a:avLst/>
              <a:gdLst/>
              <a:ahLst/>
              <a:cxnLst/>
              <a:rect l="l" t="t" r="r" b="b"/>
              <a:pathLst>
                <a:path w="3810" h="6985">
                  <a:moveTo>
                    <a:pt x="0" y="0"/>
                  </a:moveTo>
                  <a:lnTo>
                    <a:pt x="723" y="1473"/>
                  </a:lnTo>
                  <a:lnTo>
                    <a:pt x="1625" y="3340"/>
                  </a:lnTo>
                  <a:lnTo>
                    <a:pt x="3340" y="6604"/>
                  </a:lnTo>
                </a:path>
              </a:pathLst>
            </a:custGeom>
            <a:ln w="3175">
              <a:solidFill>
                <a:srgbClr val="565658"/>
              </a:solidFill>
            </a:ln>
          </p:spPr>
          <p:txBody>
            <a:bodyPr wrap="square" lIns="0" tIns="0" rIns="0" bIns="0" rtlCol="0"/>
            <a:lstStyle/>
            <a:p/>
          </p:txBody>
        </p:sp>
        <p:sp>
          <p:nvSpPr>
            <p:cNvPr id="2019" name="object 2019" descr=""/>
            <p:cNvSpPr/>
            <p:nvPr/>
          </p:nvSpPr>
          <p:spPr>
            <a:xfrm>
              <a:off x="2474351" y="3154610"/>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2020" name="object 2020" descr=""/>
            <p:cNvSpPr/>
            <p:nvPr/>
          </p:nvSpPr>
          <p:spPr>
            <a:xfrm>
              <a:off x="2215098" y="2910266"/>
              <a:ext cx="5715" cy="5715"/>
            </a:xfrm>
            <a:custGeom>
              <a:avLst/>
              <a:gdLst/>
              <a:ahLst/>
              <a:cxnLst/>
              <a:rect l="l" t="t" r="r" b="b"/>
              <a:pathLst>
                <a:path w="5714" h="5714">
                  <a:moveTo>
                    <a:pt x="0" y="0"/>
                  </a:moveTo>
                  <a:lnTo>
                    <a:pt x="355" y="50"/>
                  </a:lnTo>
                  <a:lnTo>
                    <a:pt x="927" y="241"/>
                  </a:lnTo>
                  <a:lnTo>
                    <a:pt x="2895" y="1701"/>
                  </a:lnTo>
                  <a:lnTo>
                    <a:pt x="3543" y="2451"/>
                  </a:lnTo>
                  <a:lnTo>
                    <a:pt x="5321" y="5435"/>
                  </a:lnTo>
                </a:path>
              </a:pathLst>
            </a:custGeom>
            <a:ln w="3175">
              <a:solidFill>
                <a:srgbClr val="565658"/>
              </a:solidFill>
            </a:ln>
          </p:spPr>
          <p:txBody>
            <a:bodyPr wrap="square" lIns="0" tIns="0" rIns="0" bIns="0" rtlCol="0"/>
            <a:lstStyle/>
            <a:p/>
          </p:txBody>
        </p:sp>
        <p:sp>
          <p:nvSpPr>
            <p:cNvPr id="2021" name="object 2021" descr=""/>
            <p:cNvSpPr/>
            <p:nvPr/>
          </p:nvSpPr>
          <p:spPr>
            <a:xfrm>
              <a:off x="2310394" y="3126097"/>
              <a:ext cx="72390" cy="0"/>
            </a:xfrm>
            <a:custGeom>
              <a:avLst/>
              <a:gdLst/>
              <a:ahLst/>
              <a:cxnLst/>
              <a:rect l="l" t="t" r="r" b="b"/>
              <a:pathLst>
                <a:path w="72389" h="0">
                  <a:moveTo>
                    <a:pt x="71856" y="0"/>
                  </a:moveTo>
                  <a:lnTo>
                    <a:pt x="64020" y="0"/>
                  </a:lnTo>
                  <a:lnTo>
                    <a:pt x="37426" y="0"/>
                  </a:lnTo>
                  <a:lnTo>
                    <a:pt x="11747" y="0"/>
                  </a:lnTo>
                  <a:lnTo>
                    <a:pt x="0" y="0"/>
                  </a:lnTo>
                </a:path>
              </a:pathLst>
            </a:custGeom>
            <a:ln w="3175">
              <a:solidFill>
                <a:srgbClr val="565658"/>
              </a:solidFill>
            </a:ln>
          </p:spPr>
          <p:txBody>
            <a:bodyPr wrap="square" lIns="0" tIns="0" rIns="0" bIns="0" rtlCol="0"/>
            <a:lstStyle/>
            <a:p/>
          </p:txBody>
        </p:sp>
        <p:sp>
          <p:nvSpPr>
            <p:cNvPr id="2022" name="object 2022" descr=""/>
            <p:cNvSpPr/>
            <p:nvPr/>
          </p:nvSpPr>
          <p:spPr>
            <a:xfrm>
              <a:off x="2207397" y="2909298"/>
              <a:ext cx="8255" cy="1270"/>
            </a:xfrm>
            <a:custGeom>
              <a:avLst/>
              <a:gdLst/>
              <a:ahLst/>
              <a:cxnLst/>
              <a:rect l="l" t="t" r="r" b="b"/>
              <a:pathLst>
                <a:path w="8255" h="1269">
                  <a:moveTo>
                    <a:pt x="0" y="0"/>
                  </a:moveTo>
                  <a:lnTo>
                    <a:pt x="3200" y="482"/>
                  </a:lnTo>
                  <a:lnTo>
                    <a:pt x="7683" y="952"/>
                  </a:lnTo>
                </a:path>
              </a:pathLst>
            </a:custGeom>
            <a:ln w="3175">
              <a:solidFill>
                <a:srgbClr val="565658"/>
              </a:solidFill>
            </a:ln>
          </p:spPr>
          <p:txBody>
            <a:bodyPr wrap="square" lIns="0" tIns="0" rIns="0" bIns="0" rtlCol="0"/>
            <a:lstStyle/>
            <a:p/>
          </p:txBody>
        </p:sp>
        <p:sp>
          <p:nvSpPr>
            <p:cNvPr id="2023" name="object 2023" descr=""/>
            <p:cNvSpPr/>
            <p:nvPr/>
          </p:nvSpPr>
          <p:spPr>
            <a:xfrm>
              <a:off x="2310404" y="3119849"/>
              <a:ext cx="1905" cy="6350"/>
            </a:xfrm>
            <a:custGeom>
              <a:avLst/>
              <a:gdLst/>
              <a:ahLst/>
              <a:cxnLst/>
              <a:rect l="l" t="t" r="r" b="b"/>
              <a:pathLst>
                <a:path w="1905" h="6350">
                  <a:moveTo>
                    <a:pt x="0" y="6248"/>
                  </a:moveTo>
                  <a:lnTo>
                    <a:pt x="622" y="5765"/>
                  </a:lnTo>
                  <a:lnTo>
                    <a:pt x="1130" y="4406"/>
                  </a:lnTo>
                  <a:lnTo>
                    <a:pt x="1473" y="2362"/>
                  </a:lnTo>
                  <a:lnTo>
                    <a:pt x="1562" y="0"/>
                  </a:lnTo>
                </a:path>
              </a:pathLst>
            </a:custGeom>
            <a:ln w="3175">
              <a:solidFill>
                <a:srgbClr val="565658"/>
              </a:solidFill>
            </a:ln>
          </p:spPr>
          <p:txBody>
            <a:bodyPr wrap="square" lIns="0" tIns="0" rIns="0" bIns="0" rtlCol="0"/>
            <a:lstStyle/>
            <a:p/>
          </p:txBody>
        </p:sp>
        <p:sp>
          <p:nvSpPr>
            <p:cNvPr id="2024" name="object 2024" descr=""/>
            <p:cNvSpPr/>
            <p:nvPr/>
          </p:nvSpPr>
          <p:spPr>
            <a:xfrm>
              <a:off x="2207397" y="2906297"/>
              <a:ext cx="280670" cy="0"/>
            </a:xfrm>
            <a:custGeom>
              <a:avLst/>
              <a:gdLst/>
              <a:ahLst/>
              <a:cxnLst/>
              <a:rect l="l" t="t" r="r" b="b"/>
              <a:pathLst>
                <a:path w="280669" h="0">
                  <a:moveTo>
                    <a:pt x="0" y="0"/>
                  </a:moveTo>
                  <a:lnTo>
                    <a:pt x="0" y="0"/>
                  </a:lnTo>
                  <a:lnTo>
                    <a:pt x="276199" y="0"/>
                  </a:lnTo>
                  <a:lnTo>
                    <a:pt x="280314" y="0"/>
                  </a:lnTo>
                </a:path>
              </a:pathLst>
            </a:custGeom>
            <a:ln w="3175">
              <a:solidFill>
                <a:srgbClr val="565658"/>
              </a:solidFill>
            </a:ln>
          </p:spPr>
          <p:txBody>
            <a:bodyPr wrap="square" lIns="0" tIns="0" rIns="0" bIns="0" rtlCol="0"/>
            <a:lstStyle/>
            <a:p/>
          </p:txBody>
        </p:sp>
        <p:sp>
          <p:nvSpPr>
            <p:cNvPr id="2025" name="object 2025" descr=""/>
            <p:cNvSpPr/>
            <p:nvPr/>
          </p:nvSpPr>
          <p:spPr>
            <a:xfrm>
              <a:off x="2380701" y="3119849"/>
              <a:ext cx="1905" cy="6350"/>
            </a:xfrm>
            <a:custGeom>
              <a:avLst/>
              <a:gdLst/>
              <a:ahLst/>
              <a:cxnLst/>
              <a:rect l="l" t="t" r="r" b="b"/>
              <a:pathLst>
                <a:path w="1905" h="6350">
                  <a:moveTo>
                    <a:pt x="1549" y="6248"/>
                  </a:moveTo>
                  <a:lnTo>
                    <a:pt x="927" y="5765"/>
                  </a:lnTo>
                  <a:lnTo>
                    <a:pt x="419" y="4406"/>
                  </a:lnTo>
                  <a:lnTo>
                    <a:pt x="88" y="2362"/>
                  </a:lnTo>
                  <a:lnTo>
                    <a:pt x="0" y="0"/>
                  </a:lnTo>
                </a:path>
              </a:pathLst>
            </a:custGeom>
            <a:ln w="3175">
              <a:solidFill>
                <a:srgbClr val="565658"/>
              </a:solidFill>
            </a:ln>
          </p:spPr>
          <p:txBody>
            <a:bodyPr wrap="square" lIns="0" tIns="0" rIns="0" bIns="0" rtlCol="0"/>
            <a:lstStyle/>
            <a:p/>
          </p:txBody>
        </p:sp>
        <p:sp>
          <p:nvSpPr>
            <p:cNvPr id="2026" name="object 2026" descr=""/>
            <p:cNvSpPr/>
            <p:nvPr/>
          </p:nvSpPr>
          <p:spPr>
            <a:xfrm>
              <a:off x="2268211" y="3119849"/>
              <a:ext cx="3810" cy="6350"/>
            </a:xfrm>
            <a:custGeom>
              <a:avLst/>
              <a:gdLst/>
              <a:ahLst/>
              <a:cxnLst/>
              <a:rect l="l" t="t" r="r" b="b"/>
              <a:pathLst>
                <a:path w="3810" h="6350">
                  <a:moveTo>
                    <a:pt x="0" y="6248"/>
                  </a:moveTo>
                  <a:lnTo>
                    <a:pt x="1333" y="5765"/>
                  </a:lnTo>
                  <a:lnTo>
                    <a:pt x="2451" y="4406"/>
                  </a:lnTo>
                  <a:lnTo>
                    <a:pt x="3187" y="2362"/>
                  </a:lnTo>
                  <a:lnTo>
                    <a:pt x="3378" y="0"/>
                  </a:lnTo>
                </a:path>
              </a:pathLst>
            </a:custGeom>
            <a:ln w="3175">
              <a:solidFill>
                <a:srgbClr val="565658"/>
              </a:solidFill>
            </a:ln>
          </p:spPr>
          <p:txBody>
            <a:bodyPr wrap="square" lIns="0" tIns="0" rIns="0" bIns="0" rtlCol="0"/>
            <a:lstStyle/>
            <a:p/>
          </p:txBody>
        </p:sp>
        <p:sp>
          <p:nvSpPr>
            <p:cNvPr id="2027" name="object 2027" descr=""/>
            <p:cNvSpPr/>
            <p:nvPr/>
          </p:nvSpPr>
          <p:spPr>
            <a:xfrm>
              <a:off x="2276421" y="3126091"/>
              <a:ext cx="635" cy="2540"/>
            </a:xfrm>
            <a:custGeom>
              <a:avLst/>
              <a:gdLst/>
              <a:ahLst/>
              <a:cxnLst/>
              <a:rect l="l" t="t" r="r" b="b"/>
              <a:pathLst>
                <a:path w="635" h="2539">
                  <a:moveTo>
                    <a:pt x="0" y="2374"/>
                  </a:moveTo>
                  <a:lnTo>
                    <a:pt x="0" y="1473"/>
                  </a:lnTo>
                  <a:lnTo>
                    <a:pt x="12" y="685"/>
                  </a:lnTo>
                  <a:lnTo>
                    <a:pt x="50" y="177"/>
                  </a:lnTo>
                  <a:lnTo>
                    <a:pt x="76" y="0"/>
                  </a:lnTo>
                </a:path>
              </a:pathLst>
            </a:custGeom>
            <a:ln w="3175">
              <a:solidFill>
                <a:srgbClr val="565658"/>
              </a:solidFill>
            </a:ln>
          </p:spPr>
          <p:txBody>
            <a:bodyPr wrap="square" lIns="0" tIns="0" rIns="0" bIns="0" rtlCol="0"/>
            <a:lstStyle/>
            <a:p/>
          </p:txBody>
        </p:sp>
        <p:sp>
          <p:nvSpPr>
            <p:cNvPr id="2028" name="object 2028" descr=""/>
            <p:cNvSpPr/>
            <p:nvPr/>
          </p:nvSpPr>
          <p:spPr>
            <a:xfrm>
              <a:off x="2276503" y="3126097"/>
              <a:ext cx="13335" cy="0"/>
            </a:xfrm>
            <a:custGeom>
              <a:avLst/>
              <a:gdLst/>
              <a:ahLst/>
              <a:cxnLst/>
              <a:rect l="l" t="t" r="r" b="b"/>
              <a:pathLst>
                <a:path w="13335" h="0">
                  <a:moveTo>
                    <a:pt x="0" y="0"/>
                  </a:moveTo>
                  <a:lnTo>
                    <a:pt x="5549" y="0"/>
                  </a:lnTo>
                  <a:lnTo>
                    <a:pt x="10121" y="0"/>
                  </a:lnTo>
                  <a:lnTo>
                    <a:pt x="12966" y="0"/>
                  </a:lnTo>
                </a:path>
              </a:pathLst>
            </a:custGeom>
            <a:ln w="3175">
              <a:solidFill>
                <a:srgbClr val="565658"/>
              </a:solidFill>
            </a:ln>
          </p:spPr>
          <p:txBody>
            <a:bodyPr wrap="square" lIns="0" tIns="0" rIns="0" bIns="0" rtlCol="0"/>
            <a:lstStyle/>
            <a:p/>
          </p:txBody>
        </p:sp>
        <p:sp>
          <p:nvSpPr>
            <p:cNvPr id="2029" name="object 2029" descr=""/>
            <p:cNvSpPr/>
            <p:nvPr/>
          </p:nvSpPr>
          <p:spPr>
            <a:xfrm>
              <a:off x="2421065" y="3119849"/>
              <a:ext cx="3810" cy="6350"/>
            </a:xfrm>
            <a:custGeom>
              <a:avLst/>
              <a:gdLst/>
              <a:ahLst/>
              <a:cxnLst/>
              <a:rect l="l" t="t" r="r" b="b"/>
              <a:pathLst>
                <a:path w="3810" h="6350">
                  <a:moveTo>
                    <a:pt x="3378" y="6248"/>
                  </a:moveTo>
                  <a:lnTo>
                    <a:pt x="2057" y="5765"/>
                  </a:lnTo>
                  <a:lnTo>
                    <a:pt x="939" y="4406"/>
                  </a:lnTo>
                  <a:lnTo>
                    <a:pt x="203" y="2362"/>
                  </a:lnTo>
                  <a:lnTo>
                    <a:pt x="0" y="0"/>
                  </a:lnTo>
                </a:path>
              </a:pathLst>
            </a:custGeom>
            <a:ln w="3175">
              <a:solidFill>
                <a:srgbClr val="565658"/>
              </a:solidFill>
            </a:ln>
          </p:spPr>
          <p:txBody>
            <a:bodyPr wrap="square" lIns="0" tIns="0" rIns="0" bIns="0" rtlCol="0"/>
            <a:lstStyle/>
            <a:p/>
          </p:txBody>
        </p:sp>
        <p:sp>
          <p:nvSpPr>
            <p:cNvPr id="2030" name="object 2030" descr=""/>
            <p:cNvSpPr/>
            <p:nvPr/>
          </p:nvSpPr>
          <p:spPr>
            <a:xfrm>
              <a:off x="2403181" y="3126091"/>
              <a:ext cx="3175" cy="2540"/>
            </a:xfrm>
            <a:custGeom>
              <a:avLst/>
              <a:gdLst/>
              <a:ahLst/>
              <a:cxnLst/>
              <a:rect l="l" t="t" r="r" b="b"/>
              <a:pathLst>
                <a:path w="3175" h="2539">
                  <a:moveTo>
                    <a:pt x="2552" y="2374"/>
                  </a:moveTo>
                  <a:lnTo>
                    <a:pt x="711" y="114"/>
                  </a:lnTo>
                  <a:lnTo>
                    <a:pt x="0" y="0"/>
                  </a:lnTo>
                </a:path>
              </a:pathLst>
            </a:custGeom>
            <a:ln w="3175">
              <a:solidFill>
                <a:srgbClr val="565658"/>
              </a:solidFill>
            </a:ln>
          </p:spPr>
          <p:txBody>
            <a:bodyPr wrap="square" lIns="0" tIns="0" rIns="0" bIns="0" rtlCol="0"/>
            <a:lstStyle/>
            <a:p/>
          </p:txBody>
        </p:sp>
        <p:sp>
          <p:nvSpPr>
            <p:cNvPr id="2031" name="object 2031" descr=""/>
            <p:cNvSpPr/>
            <p:nvPr/>
          </p:nvSpPr>
          <p:spPr>
            <a:xfrm>
              <a:off x="2416164" y="3126097"/>
              <a:ext cx="635" cy="2540"/>
            </a:xfrm>
            <a:custGeom>
              <a:avLst/>
              <a:gdLst/>
              <a:ahLst/>
              <a:cxnLst/>
              <a:rect l="l" t="t" r="r" b="b"/>
              <a:pathLst>
                <a:path w="635" h="2539">
                  <a:moveTo>
                    <a:pt x="0" y="0"/>
                  </a:moveTo>
                  <a:lnTo>
                    <a:pt x="25" y="190"/>
                  </a:lnTo>
                  <a:lnTo>
                    <a:pt x="50" y="698"/>
                  </a:lnTo>
                  <a:lnTo>
                    <a:pt x="63" y="1460"/>
                  </a:lnTo>
                  <a:lnTo>
                    <a:pt x="63" y="2374"/>
                  </a:lnTo>
                </a:path>
              </a:pathLst>
            </a:custGeom>
            <a:ln w="3175">
              <a:solidFill>
                <a:srgbClr val="565658"/>
              </a:solidFill>
            </a:ln>
          </p:spPr>
          <p:txBody>
            <a:bodyPr wrap="square" lIns="0" tIns="0" rIns="0" bIns="0" rtlCol="0"/>
            <a:lstStyle/>
            <a:p/>
          </p:txBody>
        </p:sp>
        <p:sp>
          <p:nvSpPr>
            <p:cNvPr id="2032" name="object 2032" descr=""/>
            <p:cNvSpPr/>
            <p:nvPr/>
          </p:nvSpPr>
          <p:spPr>
            <a:xfrm>
              <a:off x="2405730" y="3128466"/>
              <a:ext cx="10795" cy="0"/>
            </a:xfrm>
            <a:custGeom>
              <a:avLst/>
              <a:gdLst/>
              <a:ahLst/>
              <a:cxnLst/>
              <a:rect l="l" t="t" r="r" b="b"/>
              <a:pathLst>
                <a:path w="10794" h="0">
                  <a:moveTo>
                    <a:pt x="10502" y="0"/>
                  </a:moveTo>
                  <a:lnTo>
                    <a:pt x="5892" y="0"/>
                  </a:lnTo>
                  <a:lnTo>
                    <a:pt x="2070" y="0"/>
                  </a:lnTo>
                  <a:lnTo>
                    <a:pt x="0" y="0"/>
                  </a:lnTo>
                </a:path>
              </a:pathLst>
            </a:custGeom>
            <a:ln w="3175">
              <a:solidFill>
                <a:srgbClr val="565658"/>
              </a:solidFill>
            </a:ln>
          </p:spPr>
          <p:txBody>
            <a:bodyPr wrap="square" lIns="0" tIns="0" rIns="0" bIns="0" rtlCol="0"/>
            <a:lstStyle/>
            <a:p/>
          </p:txBody>
        </p:sp>
        <p:sp>
          <p:nvSpPr>
            <p:cNvPr id="2033" name="object 2033" descr=""/>
            <p:cNvSpPr/>
            <p:nvPr/>
          </p:nvSpPr>
          <p:spPr>
            <a:xfrm>
              <a:off x="2286914" y="3154610"/>
              <a:ext cx="119380" cy="0"/>
            </a:xfrm>
            <a:custGeom>
              <a:avLst/>
              <a:gdLst/>
              <a:ahLst/>
              <a:cxnLst/>
              <a:rect l="l" t="t" r="r" b="b"/>
              <a:pathLst>
                <a:path w="119380" h="0">
                  <a:moveTo>
                    <a:pt x="0" y="0"/>
                  </a:moveTo>
                  <a:lnTo>
                    <a:pt x="118821" y="0"/>
                  </a:lnTo>
                </a:path>
              </a:pathLst>
            </a:custGeom>
            <a:ln w="3175">
              <a:solidFill>
                <a:srgbClr val="565658"/>
              </a:solidFill>
            </a:ln>
          </p:spPr>
          <p:txBody>
            <a:bodyPr wrap="square" lIns="0" tIns="0" rIns="0" bIns="0" rtlCol="0"/>
            <a:lstStyle/>
            <a:p/>
          </p:txBody>
        </p:sp>
        <p:sp>
          <p:nvSpPr>
            <p:cNvPr id="2034" name="object 2034" descr=""/>
            <p:cNvSpPr/>
            <p:nvPr/>
          </p:nvSpPr>
          <p:spPr>
            <a:xfrm>
              <a:off x="2403186" y="3126097"/>
              <a:ext cx="13335" cy="0"/>
            </a:xfrm>
            <a:custGeom>
              <a:avLst/>
              <a:gdLst/>
              <a:ahLst/>
              <a:cxnLst/>
              <a:rect l="l" t="t" r="r" b="b"/>
              <a:pathLst>
                <a:path w="13335" h="0">
                  <a:moveTo>
                    <a:pt x="0" y="0"/>
                  </a:moveTo>
                  <a:lnTo>
                    <a:pt x="2844" y="0"/>
                  </a:lnTo>
                  <a:lnTo>
                    <a:pt x="7429" y="0"/>
                  </a:lnTo>
                  <a:lnTo>
                    <a:pt x="12966" y="0"/>
                  </a:lnTo>
                </a:path>
              </a:pathLst>
            </a:custGeom>
            <a:ln w="3175">
              <a:solidFill>
                <a:srgbClr val="565658"/>
              </a:solidFill>
            </a:ln>
          </p:spPr>
          <p:txBody>
            <a:bodyPr wrap="square" lIns="0" tIns="0" rIns="0" bIns="0" rtlCol="0"/>
            <a:lstStyle/>
            <a:p/>
          </p:txBody>
        </p:sp>
        <p:sp>
          <p:nvSpPr>
            <p:cNvPr id="2035" name="object 2035" descr=""/>
            <p:cNvSpPr/>
            <p:nvPr/>
          </p:nvSpPr>
          <p:spPr>
            <a:xfrm>
              <a:off x="2286904" y="3126097"/>
              <a:ext cx="3175" cy="2540"/>
            </a:xfrm>
            <a:custGeom>
              <a:avLst/>
              <a:gdLst/>
              <a:ahLst/>
              <a:cxnLst/>
              <a:rect l="l" t="t" r="r" b="b"/>
              <a:pathLst>
                <a:path w="3175" h="2539">
                  <a:moveTo>
                    <a:pt x="2565" y="0"/>
                  </a:moveTo>
                  <a:lnTo>
                    <a:pt x="1676" y="152"/>
                  </a:lnTo>
                  <a:lnTo>
                    <a:pt x="901" y="584"/>
                  </a:lnTo>
                  <a:lnTo>
                    <a:pt x="330" y="1244"/>
                  </a:lnTo>
                  <a:lnTo>
                    <a:pt x="215" y="1460"/>
                  </a:lnTo>
                  <a:lnTo>
                    <a:pt x="38" y="2032"/>
                  </a:lnTo>
                  <a:lnTo>
                    <a:pt x="0" y="2374"/>
                  </a:lnTo>
                </a:path>
              </a:pathLst>
            </a:custGeom>
            <a:ln w="3175">
              <a:solidFill>
                <a:srgbClr val="565658"/>
              </a:solidFill>
            </a:ln>
          </p:spPr>
          <p:txBody>
            <a:bodyPr wrap="square" lIns="0" tIns="0" rIns="0" bIns="0" rtlCol="0"/>
            <a:lstStyle/>
            <a:p/>
          </p:txBody>
        </p:sp>
        <p:sp>
          <p:nvSpPr>
            <p:cNvPr id="2036" name="object 2036" descr=""/>
            <p:cNvSpPr/>
            <p:nvPr/>
          </p:nvSpPr>
          <p:spPr>
            <a:xfrm>
              <a:off x="2405730" y="3154610"/>
              <a:ext cx="10795" cy="0"/>
            </a:xfrm>
            <a:custGeom>
              <a:avLst/>
              <a:gdLst/>
              <a:ahLst/>
              <a:cxnLst/>
              <a:rect l="l" t="t" r="r" b="b"/>
              <a:pathLst>
                <a:path w="10794" h="0">
                  <a:moveTo>
                    <a:pt x="10502" y="0"/>
                  </a:moveTo>
                  <a:lnTo>
                    <a:pt x="6172" y="0"/>
                  </a:lnTo>
                  <a:lnTo>
                    <a:pt x="2489" y="0"/>
                  </a:lnTo>
                  <a:lnTo>
                    <a:pt x="0" y="0"/>
                  </a:lnTo>
                </a:path>
              </a:pathLst>
            </a:custGeom>
            <a:ln w="3175">
              <a:solidFill>
                <a:srgbClr val="565658"/>
              </a:solidFill>
            </a:ln>
          </p:spPr>
          <p:txBody>
            <a:bodyPr wrap="square" lIns="0" tIns="0" rIns="0" bIns="0" rtlCol="0"/>
            <a:lstStyle/>
            <a:p/>
          </p:txBody>
        </p:sp>
        <p:sp>
          <p:nvSpPr>
            <p:cNvPr id="2037" name="object 2037" descr=""/>
            <p:cNvSpPr/>
            <p:nvPr/>
          </p:nvSpPr>
          <p:spPr>
            <a:xfrm>
              <a:off x="2424443" y="3126097"/>
              <a:ext cx="24130" cy="0"/>
            </a:xfrm>
            <a:custGeom>
              <a:avLst/>
              <a:gdLst/>
              <a:ahLst/>
              <a:cxnLst/>
              <a:rect l="l" t="t" r="r" b="b"/>
              <a:pathLst>
                <a:path w="24130" h="0">
                  <a:moveTo>
                    <a:pt x="0" y="0"/>
                  </a:moveTo>
                  <a:lnTo>
                    <a:pt x="0" y="0"/>
                  </a:lnTo>
                  <a:lnTo>
                    <a:pt x="22072" y="0"/>
                  </a:lnTo>
                  <a:lnTo>
                    <a:pt x="23647" y="0"/>
                  </a:lnTo>
                </a:path>
              </a:pathLst>
            </a:custGeom>
            <a:ln w="3175">
              <a:solidFill>
                <a:srgbClr val="565658"/>
              </a:solidFill>
            </a:ln>
          </p:spPr>
          <p:txBody>
            <a:bodyPr wrap="square" lIns="0" tIns="0" rIns="0" bIns="0" rtlCol="0"/>
            <a:lstStyle/>
            <a:p/>
          </p:txBody>
        </p:sp>
        <p:sp>
          <p:nvSpPr>
            <p:cNvPr id="2038" name="object 2038" descr=""/>
            <p:cNvSpPr/>
            <p:nvPr/>
          </p:nvSpPr>
          <p:spPr>
            <a:xfrm>
              <a:off x="2344390" y="3138395"/>
              <a:ext cx="4445" cy="4445"/>
            </a:xfrm>
            <a:custGeom>
              <a:avLst/>
              <a:gdLst/>
              <a:ahLst/>
              <a:cxnLst/>
              <a:rect l="l" t="t" r="r" b="b"/>
              <a:pathLst>
                <a:path w="4444" h="4444">
                  <a:moveTo>
                    <a:pt x="1943" y="0"/>
                  </a:moveTo>
                  <a:lnTo>
                    <a:pt x="2730" y="165"/>
                  </a:lnTo>
                  <a:lnTo>
                    <a:pt x="3403" y="647"/>
                  </a:lnTo>
                  <a:lnTo>
                    <a:pt x="3809" y="1333"/>
                  </a:lnTo>
                  <a:lnTo>
                    <a:pt x="3886" y="2159"/>
                  </a:lnTo>
                  <a:lnTo>
                    <a:pt x="3632" y="2933"/>
                  </a:lnTo>
                  <a:lnTo>
                    <a:pt x="3098" y="3530"/>
                  </a:lnTo>
                  <a:lnTo>
                    <a:pt x="2336" y="3873"/>
                  </a:lnTo>
                  <a:lnTo>
                    <a:pt x="1536" y="3873"/>
                  </a:lnTo>
                  <a:lnTo>
                    <a:pt x="787" y="3530"/>
                  </a:lnTo>
                  <a:lnTo>
                    <a:pt x="228" y="2933"/>
                  </a:lnTo>
                  <a:lnTo>
                    <a:pt x="0" y="2159"/>
                  </a:lnTo>
                  <a:lnTo>
                    <a:pt x="76" y="1333"/>
                  </a:lnTo>
                  <a:lnTo>
                    <a:pt x="469" y="647"/>
                  </a:lnTo>
                  <a:lnTo>
                    <a:pt x="1142" y="165"/>
                  </a:lnTo>
                  <a:lnTo>
                    <a:pt x="1943" y="0"/>
                  </a:lnTo>
                </a:path>
              </a:pathLst>
            </a:custGeom>
            <a:ln w="3175">
              <a:solidFill>
                <a:srgbClr val="565658"/>
              </a:solidFill>
            </a:ln>
          </p:spPr>
          <p:txBody>
            <a:bodyPr wrap="square" lIns="0" tIns="0" rIns="0" bIns="0" rtlCol="0"/>
            <a:lstStyle/>
            <a:p/>
          </p:txBody>
        </p:sp>
        <p:sp>
          <p:nvSpPr>
            <p:cNvPr id="2039" name="object 2039" descr=""/>
            <p:cNvSpPr/>
            <p:nvPr/>
          </p:nvSpPr>
          <p:spPr>
            <a:xfrm>
              <a:off x="2448095" y="3126097"/>
              <a:ext cx="20955" cy="0"/>
            </a:xfrm>
            <a:custGeom>
              <a:avLst/>
              <a:gdLst/>
              <a:ahLst/>
              <a:cxnLst/>
              <a:rect l="l" t="t" r="r" b="b"/>
              <a:pathLst>
                <a:path w="20955" h="0">
                  <a:moveTo>
                    <a:pt x="0" y="0"/>
                  </a:moveTo>
                  <a:lnTo>
                    <a:pt x="5943" y="0"/>
                  </a:lnTo>
                  <a:lnTo>
                    <a:pt x="20561" y="0"/>
                  </a:lnTo>
                </a:path>
              </a:pathLst>
            </a:custGeom>
            <a:ln w="3175">
              <a:solidFill>
                <a:srgbClr val="565658"/>
              </a:solidFill>
            </a:ln>
          </p:spPr>
          <p:txBody>
            <a:bodyPr wrap="square" lIns="0" tIns="0" rIns="0" bIns="0" rtlCol="0"/>
            <a:lstStyle/>
            <a:p/>
          </p:txBody>
        </p:sp>
        <p:sp>
          <p:nvSpPr>
            <p:cNvPr id="2040" name="object 2040" descr=""/>
            <p:cNvSpPr/>
            <p:nvPr/>
          </p:nvSpPr>
          <p:spPr>
            <a:xfrm>
              <a:off x="2468657" y="3126091"/>
              <a:ext cx="2540" cy="2540"/>
            </a:xfrm>
            <a:custGeom>
              <a:avLst/>
              <a:gdLst/>
              <a:ahLst/>
              <a:cxnLst/>
              <a:rect l="l" t="t" r="r" b="b"/>
              <a:pathLst>
                <a:path w="2539" h="2539">
                  <a:moveTo>
                    <a:pt x="2387" y="2374"/>
                  </a:moveTo>
                  <a:lnTo>
                    <a:pt x="2184" y="1473"/>
                  </a:lnTo>
                  <a:lnTo>
                    <a:pt x="1676" y="685"/>
                  </a:lnTo>
                  <a:lnTo>
                    <a:pt x="914" y="177"/>
                  </a:lnTo>
                  <a:lnTo>
                    <a:pt x="0" y="0"/>
                  </a:lnTo>
                </a:path>
              </a:pathLst>
            </a:custGeom>
            <a:ln w="3175">
              <a:solidFill>
                <a:srgbClr val="565658"/>
              </a:solidFill>
            </a:ln>
          </p:spPr>
          <p:txBody>
            <a:bodyPr wrap="square" lIns="0" tIns="0" rIns="0" bIns="0" rtlCol="0"/>
            <a:lstStyle/>
            <a:p/>
          </p:txBody>
        </p:sp>
        <p:sp>
          <p:nvSpPr>
            <p:cNvPr id="2041" name="object 2041" descr=""/>
            <p:cNvSpPr/>
            <p:nvPr/>
          </p:nvSpPr>
          <p:spPr>
            <a:xfrm>
              <a:off x="2293772" y="3135300"/>
              <a:ext cx="10160" cy="10160"/>
            </a:xfrm>
            <a:custGeom>
              <a:avLst/>
              <a:gdLst/>
              <a:ahLst/>
              <a:cxnLst/>
              <a:rect l="l" t="t" r="r" b="b"/>
              <a:pathLst>
                <a:path w="10160" h="10160">
                  <a:moveTo>
                    <a:pt x="5029" y="0"/>
                  </a:moveTo>
                  <a:lnTo>
                    <a:pt x="7086" y="444"/>
                  </a:lnTo>
                  <a:lnTo>
                    <a:pt x="8788" y="1676"/>
                  </a:lnTo>
                  <a:lnTo>
                    <a:pt x="9829" y="3492"/>
                  </a:lnTo>
                  <a:lnTo>
                    <a:pt x="10058" y="5588"/>
                  </a:lnTo>
                  <a:lnTo>
                    <a:pt x="9410" y="7581"/>
                  </a:lnTo>
                  <a:lnTo>
                    <a:pt x="8000" y="9131"/>
                  </a:lnTo>
                  <a:lnTo>
                    <a:pt x="6083" y="9994"/>
                  </a:lnTo>
                  <a:lnTo>
                    <a:pt x="3987" y="9994"/>
                  </a:lnTo>
                  <a:lnTo>
                    <a:pt x="2057" y="9131"/>
                  </a:lnTo>
                  <a:lnTo>
                    <a:pt x="647" y="7581"/>
                  </a:lnTo>
                  <a:lnTo>
                    <a:pt x="0" y="5588"/>
                  </a:lnTo>
                  <a:lnTo>
                    <a:pt x="228" y="3492"/>
                  </a:lnTo>
                  <a:lnTo>
                    <a:pt x="1269" y="1676"/>
                  </a:lnTo>
                  <a:lnTo>
                    <a:pt x="2971" y="444"/>
                  </a:lnTo>
                  <a:lnTo>
                    <a:pt x="5029" y="0"/>
                  </a:lnTo>
                </a:path>
              </a:pathLst>
            </a:custGeom>
            <a:ln w="3175">
              <a:solidFill>
                <a:srgbClr val="565658"/>
              </a:solidFill>
            </a:ln>
          </p:spPr>
          <p:txBody>
            <a:bodyPr wrap="square" lIns="0" tIns="0" rIns="0" bIns="0" rtlCol="0"/>
            <a:lstStyle/>
            <a:p/>
          </p:txBody>
        </p:sp>
        <p:sp>
          <p:nvSpPr>
            <p:cNvPr id="2042" name="object 2042" descr=""/>
            <p:cNvSpPr/>
            <p:nvPr/>
          </p:nvSpPr>
          <p:spPr>
            <a:xfrm>
              <a:off x="2388824" y="3135300"/>
              <a:ext cx="10160" cy="10160"/>
            </a:xfrm>
            <a:custGeom>
              <a:avLst/>
              <a:gdLst/>
              <a:ahLst/>
              <a:cxnLst/>
              <a:rect l="l" t="t" r="r" b="b"/>
              <a:pathLst>
                <a:path w="10160" h="10160">
                  <a:moveTo>
                    <a:pt x="5029" y="0"/>
                  </a:moveTo>
                  <a:lnTo>
                    <a:pt x="7086" y="444"/>
                  </a:lnTo>
                  <a:lnTo>
                    <a:pt x="8775" y="1676"/>
                  </a:lnTo>
                  <a:lnTo>
                    <a:pt x="9817" y="3492"/>
                  </a:lnTo>
                  <a:lnTo>
                    <a:pt x="10058" y="5588"/>
                  </a:lnTo>
                  <a:lnTo>
                    <a:pt x="9397" y="7581"/>
                  </a:lnTo>
                  <a:lnTo>
                    <a:pt x="7988" y="9131"/>
                  </a:lnTo>
                  <a:lnTo>
                    <a:pt x="6070" y="9994"/>
                  </a:lnTo>
                  <a:lnTo>
                    <a:pt x="3987" y="9994"/>
                  </a:lnTo>
                  <a:lnTo>
                    <a:pt x="2057" y="9131"/>
                  </a:lnTo>
                  <a:lnTo>
                    <a:pt x="647" y="7581"/>
                  </a:lnTo>
                  <a:lnTo>
                    <a:pt x="0" y="5588"/>
                  </a:lnTo>
                  <a:lnTo>
                    <a:pt x="228" y="3492"/>
                  </a:lnTo>
                  <a:lnTo>
                    <a:pt x="1269" y="1676"/>
                  </a:lnTo>
                  <a:lnTo>
                    <a:pt x="2959" y="444"/>
                  </a:lnTo>
                  <a:lnTo>
                    <a:pt x="5029" y="0"/>
                  </a:lnTo>
                </a:path>
              </a:pathLst>
            </a:custGeom>
            <a:ln w="3175">
              <a:solidFill>
                <a:srgbClr val="565658"/>
              </a:solidFill>
            </a:ln>
          </p:spPr>
          <p:txBody>
            <a:bodyPr wrap="square" lIns="0" tIns="0" rIns="0" bIns="0" rtlCol="0"/>
            <a:lstStyle/>
            <a:p/>
          </p:txBody>
        </p:sp>
        <p:sp>
          <p:nvSpPr>
            <p:cNvPr id="2043" name="object 2043" descr=""/>
            <p:cNvSpPr/>
            <p:nvPr/>
          </p:nvSpPr>
          <p:spPr>
            <a:xfrm>
              <a:off x="2276411" y="3154610"/>
              <a:ext cx="10795" cy="0"/>
            </a:xfrm>
            <a:custGeom>
              <a:avLst/>
              <a:gdLst/>
              <a:ahLst/>
              <a:cxnLst/>
              <a:rect l="l" t="t" r="r" b="b"/>
              <a:pathLst>
                <a:path w="10794" h="0">
                  <a:moveTo>
                    <a:pt x="10502" y="0"/>
                  </a:moveTo>
                  <a:lnTo>
                    <a:pt x="8026" y="0"/>
                  </a:lnTo>
                  <a:lnTo>
                    <a:pt x="4343" y="0"/>
                  </a:lnTo>
                  <a:lnTo>
                    <a:pt x="0" y="0"/>
                  </a:lnTo>
                </a:path>
              </a:pathLst>
            </a:custGeom>
            <a:ln w="3175">
              <a:solidFill>
                <a:srgbClr val="565658"/>
              </a:solidFill>
            </a:ln>
          </p:spPr>
          <p:txBody>
            <a:bodyPr wrap="square" lIns="0" tIns="0" rIns="0" bIns="0" rtlCol="0"/>
            <a:lstStyle/>
            <a:p/>
          </p:txBody>
        </p:sp>
        <p:sp>
          <p:nvSpPr>
            <p:cNvPr id="2044" name="object 2044" descr=""/>
            <p:cNvSpPr/>
            <p:nvPr/>
          </p:nvSpPr>
          <p:spPr>
            <a:xfrm>
              <a:off x="2418240" y="3126097"/>
              <a:ext cx="1270" cy="2540"/>
            </a:xfrm>
            <a:custGeom>
              <a:avLst/>
              <a:gdLst/>
              <a:ahLst/>
              <a:cxnLst/>
              <a:rect l="l" t="t" r="r" b="b"/>
              <a:pathLst>
                <a:path w="1269" h="2539">
                  <a:moveTo>
                    <a:pt x="927" y="0"/>
                  </a:moveTo>
                  <a:lnTo>
                    <a:pt x="571" y="190"/>
                  </a:lnTo>
                  <a:lnTo>
                    <a:pt x="254" y="698"/>
                  </a:lnTo>
                  <a:lnTo>
                    <a:pt x="50" y="1460"/>
                  </a:lnTo>
                  <a:lnTo>
                    <a:pt x="0" y="2374"/>
                  </a:lnTo>
                </a:path>
              </a:pathLst>
            </a:custGeom>
            <a:ln w="3175">
              <a:solidFill>
                <a:srgbClr val="565658"/>
              </a:solidFill>
            </a:ln>
          </p:spPr>
          <p:txBody>
            <a:bodyPr wrap="square" lIns="0" tIns="0" rIns="0" bIns="0" rtlCol="0"/>
            <a:lstStyle/>
            <a:p/>
          </p:txBody>
        </p:sp>
        <p:sp>
          <p:nvSpPr>
            <p:cNvPr id="2045" name="object 2045" descr=""/>
            <p:cNvSpPr/>
            <p:nvPr/>
          </p:nvSpPr>
          <p:spPr>
            <a:xfrm>
              <a:off x="2276411" y="3128466"/>
              <a:ext cx="10795" cy="0"/>
            </a:xfrm>
            <a:custGeom>
              <a:avLst/>
              <a:gdLst/>
              <a:ahLst/>
              <a:cxnLst/>
              <a:rect l="l" t="t" r="r" b="b"/>
              <a:pathLst>
                <a:path w="10794" h="0">
                  <a:moveTo>
                    <a:pt x="10502" y="0"/>
                  </a:moveTo>
                  <a:lnTo>
                    <a:pt x="8432" y="0"/>
                  </a:lnTo>
                  <a:lnTo>
                    <a:pt x="4635" y="0"/>
                  </a:lnTo>
                  <a:lnTo>
                    <a:pt x="0" y="0"/>
                  </a:lnTo>
                </a:path>
              </a:pathLst>
            </a:custGeom>
            <a:ln w="3175">
              <a:solidFill>
                <a:srgbClr val="565658"/>
              </a:solidFill>
            </a:ln>
          </p:spPr>
          <p:txBody>
            <a:bodyPr wrap="square" lIns="0" tIns="0" rIns="0" bIns="0" rtlCol="0"/>
            <a:lstStyle/>
            <a:p/>
          </p:txBody>
        </p:sp>
        <p:sp>
          <p:nvSpPr>
            <p:cNvPr id="2046" name="object 2046" descr=""/>
            <p:cNvSpPr/>
            <p:nvPr/>
          </p:nvSpPr>
          <p:spPr>
            <a:xfrm>
              <a:off x="2244559" y="3126097"/>
              <a:ext cx="24130" cy="0"/>
            </a:xfrm>
            <a:custGeom>
              <a:avLst/>
              <a:gdLst/>
              <a:ahLst/>
              <a:cxnLst/>
              <a:rect l="l" t="t" r="r" b="b"/>
              <a:pathLst>
                <a:path w="24130" h="0">
                  <a:moveTo>
                    <a:pt x="0" y="0"/>
                  </a:moveTo>
                  <a:lnTo>
                    <a:pt x="0" y="0"/>
                  </a:lnTo>
                  <a:lnTo>
                    <a:pt x="22656" y="0"/>
                  </a:lnTo>
                  <a:lnTo>
                    <a:pt x="23660" y="0"/>
                  </a:lnTo>
                </a:path>
              </a:pathLst>
            </a:custGeom>
            <a:ln w="3175">
              <a:solidFill>
                <a:srgbClr val="565658"/>
              </a:solidFill>
            </a:ln>
          </p:spPr>
          <p:txBody>
            <a:bodyPr wrap="square" lIns="0" tIns="0" rIns="0" bIns="0" rtlCol="0"/>
            <a:lstStyle/>
            <a:p/>
          </p:txBody>
        </p:sp>
        <p:sp>
          <p:nvSpPr>
            <p:cNvPr id="2047" name="object 2047" descr=""/>
            <p:cNvSpPr/>
            <p:nvPr/>
          </p:nvSpPr>
          <p:spPr>
            <a:xfrm>
              <a:off x="2453137" y="3130841"/>
              <a:ext cx="17780" cy="0"/>
            </a:xfrm>
            <a:custGeom>
              <a:avLst/>
              <a:gdLst/>
              <a:ahLst/>
              <a:cxnLst/>
              <a:rect l="l" t="t" r="r" b="b"/>
              <a:pathLst>
                <a:path w="17780" h="0">
                  <a:moveTo>
                    <a:pt x="0" y="0"/>
                  </a:moveTo>
                  <a:lnTo>
                    <a:pt x="6477" y="0"/>
                  </a:lnTo>
                  <a:lnTo>
                    <a:pt x="11976" y="0"/>
                  </a:lnTo>
                  <a:lnTo>
                    <a:pt x="15709" y="0"/>
                  </a:lnTo>
                  <a:lnTo>
                    <a:pt x="17183" y="0"/>
                  </a:lnTo>
                </a:path>
              </a:pathLst>
            </a:custGeom>
            <a:ln w="3175">
              <a:solidFill>
                <a:srgbClr val="565658"/>
              </a:solidFill>
            </a:ln>
          </p:spPr>
          <p:txBody>
            <a:bodyPr wrap="square" lIns="0" tIns="0" rIns="0" bIns="0" rtlCol="0"/>
            <a:lstStyle/>
            <a:p/>
          </p:txBody>
        </p:sp>
        <p:sp>
          <p:nvSpPr>
            <p:cNvPr id="2048" name="object 2048" descr=""/>
            <p:cNvSpPr/>
            <p:nvPr/>
          </p:nvSpPr>
          <p:spPr>
            <a:xfrm>
              <a:off x="2273491" y="3126091"/>
              <a:ext cx="1270" cy="2540"/>
            </a:xfrm>
            <a:custGeom>
              <a:avLst/>
              <a:gdLst/>
              <a:ahLst/>
              <a:cxnLst/>
              <a:rect l="l" t="t" r="r" b="b"/>
              <a:pathLst>
                <a:path w="1269" h="2539">
                  <a:moveTo>
                    <a:pt x="939" y="2374"/>
                  </a:moveTo>
                  <a:lnTo>
                    <a:pt x="863" y="1473"/>
                  </a:lnTo>
                  <a:lnTo>
                    <a:pt x="673" y="685"/>
                  </a:lnTo>
                  <a:lnTo>
                    <a:pt x="368" y="177"/>
                  </a:lnTo>
                  <a:lnTo>
                    <a:pt x="0" y="0"/>
                  </a:lnTo>
                </a:path>
              </a:pathLst>
            </a:custGeom>
            <a:ln w="3175">
              <a:solidFill>
                <a:srgbClr val="565658"/>
              </a:solidFill>
            </a:ln>
          </p:spPr>
          <p:txBody>
            <a:bodyPr wrap="square" lIns="0" tIns="0" rIns="0" bIns="0" rtlCol="0"/>
            <a:lstStyle/>
            <a:p/>
          </p:txBody>
        </p:sp>
        <p:sp>
          <p:nvSpPr>
            <p:cNvPr id="2049" name="object 2049" descr=""/>
            <p:cNvSpPr/>
            <p:nvPr/>
          </p:nvSpPr>
          <p:spPr>
            <a:xfrm>
              <a:off x="2453130" y="3154610"/>
              <a:ext cx="17780" cy="0"/>
            </a:xfrm>
            <a:custGeom>
              <a:avLst/>
              <a:gdLst/>
              <a:ahLst/>
              <a:cxnLst/>
              <a:rect l="l" t="t" r="r" b="b"/>
              <a:pathLst>
                <a:path w="17780" h="0">
                  <a:moveTo>
                    <a:pt x="17183" y="0"/>
                  </a:moveTo>
                  <a:lnTo>
                    <a:pt x="15709" y="0"/>
                  </a:lnTo>
                  <a:lnTo>
                    <a:pt x="11988" y="0"/>
                  </a:lnTo>
                  <a:lnTo>
                    <a:pt x="6489" y="0"/>
                  </a:lnTo>
                  <a:lnTo>
                    <a:pt x="0" y="0"/>
                  </a:lnTo>
                </a:path>
              </a:pathLst>
            </a:custGeom>
            <a:ln w="3175">
              <a:solidFill>
                <a:srgbClr val="565658"/>
              </a:solidFill>
            </a:ln>
          </p:spPr>
          <p:txBody>
            <a:bodyPr wrap="square" lIns="0" tIns="0" rIns="0" bIns="0" rtlCol="0"/>
            <a:lstStyle/>
            <a:p/>
          </p:txBody>
        </p:sp>
        <p:sp>
          <p:nvSpPr>
            <p:cNvPr id="2050" name="object 2050" descr=""/>
            <p:cNvSpPr/>
            <p:nvPr/>
          </p:nvSpPr>
          <p:spPr>
            <a:xfrm>
              <a:off x="2222334" y="3130841"/>
              <a:ext cx="17780" cy="0"/>
            </a:xfrm>
            <a:custGeom>
              <a:avLst/>
              <a:gdLst/>
              <a:ahLst/>
              <a:cxnLst/>
              <a:rect l="l" t="t" r="r" b="b"/>
              <a:pathLst>
                <a:path w="17780" h="0">
                  <a:moveTo>
                    <a:pt x="0" y="0"/>
                  </a:moveTo>
                  <a:lnTo>
                    <a:pt x="1460" y="0"/>
                  </a:lnTo>
                  <a:lnTo>
                    <a:pt x="5194" y="0"/>
                  </a:lnTo>
                  <a:lnTo>
                    <a:pt x="10706" y="0"/>
                  </a:lnTo>
                  <a:lnTo>
                    <a:pt x="17195" y="0"/>
                  </a:lnTo>
                </a:path>
              </a:pathLst>
            </a:custGeom>
            <a:ln w="3175">
              <a:solidFill>
                <a:srgbClr val="565658"/>
              </a:solidFill>
            </a:ln>
          </p:spPr>
          <p:txBody>
            <a:bodyPr wrap="square" lIns="0" tIns="0" rIns="0" bIns="0" rtlCol="0"/>
            <a:lstStyle/>
            <a:p/>
          </p:txBody>
        </p:sp>
        <p:sp>
          <p:nvSpPr>
            <p:cNvPr id="2051" name="object 2051" descr=""/>
            <p:cNvSpPr/>
            <p:nvPr/>
          </p:nvSpPr>
          <p:spPr>
            <a:xfrm>
              <a:off x="2221622" y="3126097"/>
              <a:ext cx="2540" cy="2540"/>
            </a:xfrm>
            <a:custGeom>
              <a:avLst/>
              <a:gdLst/>
              <a:ahLst/>
              <a:cxnLst/>
              <a:rect l="l" t="t" r="r" b="b"/>
              <a:pathLst>
                <a:path w="2539" h="2539">
                  <a:moveTo>
                    <a:pt x="2387" y="0"/>
                  </a:moveTo>
                  <a:lnTo>
                    <a:pt x="1473" y="190"/>
                  </a:lnTo>
                  <a:lnTo>
                    <a:pt x="685" y="698"/>
                  </a:lnTo>
                  <a:lnTo>
                    <a:pt x="177" y="1460"/>
                  </a:lnTo>
                  <a:lnTo>
                    <a:pt x="0" y="2374"/>
                  </a:lnTo>
                </a:path>
              </a:pathLst>
            </a:custGeom>
            <a:ln w="3175">
              <a:solidFill>
                <a:srgbClr val="565658"/>
              </a:solidFill>
            </a:ln>
          </p:spPr>
          <p:txBody>
            <a:bodyPr wrap="square" lIns="0" tIns="0" rIns="0" bIns="0" rtlCol="0"/>
            <a:lstStyle/>
            <a:p/>
          </p:txBody>
        </p:sp>
        <p:sp>
          <p:nvSpPr>
            <p:cNvPr id="2052" name="object 2052" descr=""/>
            <p:cNvSpPr/>
            <p:nvPr/>
          </p:nvSpPr>
          <p:spPr>
            <a:xfrm>
              <a:off x="2222334" y="3154610"/>
              <a:ext cx="17780" cy="0"/>
            </a:xfrm>
            <a:custGeom>
              <a:avLst/>
              <a:gdLst/>
              <a:ahLst/>
              <a:cxnLst/>
              <a:rect l="l" t="t" r="r" b="b"/>
              <a:pathLst>
                <a:path w="17780" h="0">
                  <a:moveTo>
                    <a:pt x="17195" y="0"/>
                  </a:moveTo>
                  <a:lnTo>
                    <a:pt x="10706" y="0"/>
                  </a:lnTo>
                  <a:lnTo>
                    <a:pt x="5207" y="0"/>
                  </a:lnTo>
                  <a:lnTo>
                    <a:pt x="1460" y="0"/>
                  </a:lnTo>
                  <a:lnTo>
                    <a:pt x="0" y="0"/>
                  </a:lnTo>
                </a:path>
              </a:pathLst>
            </a:custGeom>
            <a:ln w="3175">
              <a:solidFill>
                <a:srgbClr val="565658"/>
              </a:solidFill>
            </a:ln>
          </p:spPr>
          <p:txBody>
            <a:bodyPr wrap="square" lIns="0" tIns="0" rIns="0" bIns="0" rtlCol="0"/>
            <a:lstStyle/>
            <a:p/>
          </p:txBody>
        </p:sp>
        <p:sp>
          <p:nvSpPr>
            <p:cNvPr id="2053" name="object 2053" descr=""/>
            <p:cNvSpPr/>
            <p:nvPr/>
          </p:nvSpPr>
          <p:spPr>
            <a:xfrm>
              <a:off x="2224010" y="3126097"/>
              <a:ext cx="20955" cy="0"/>
            </a:xfrm>
            <a:custGeom>
              <a:avLst/>
              <a:gdLst/>
              <a:ahLst/>
              <a:cxnLst/>
              <a:rect l="l" t="t" r="r" b="b"/>
              <a:pathLst>
                <a:path w="20955" h="0">
                  <a:moveTo>
                    <a:pt x="0" y="0"/>
                  </a:moveTo>
                  <a:lnTo>
                    <a:pt x="12687" y="0"/>
                  </a:lnTo>
                  <a:lnTo>
                    <a:pt x="14604" y="0"/>
                  </a:lnTo>
                  <a:lnTo>
                    <a:pt x="20548" y="0"/>
                  </a:lnTo>
                </a:path>
              </a:pathLst>
            </a:custGeom>
            <a:ln w="3175">
              <a:solidFill>
                <a:srgbClr val="565658"/>
              </a:solidFill>
            </a:ln>
          </p:spPr>
          <p:txBody>
            <a:bodyPr wrap="square" lIns="0" tIns="0" rIns="0" bIns="0" rtlCol="0"/>
            <a:lstStyle/>
            <a:p/>
          </p:txBody>
        </p:sp>
        <p:sp>
          <p:nvSpPr>
            <p:cNvPr id="2054" name="object 2054" descr=""/>
            <p:cNvSpPr/>
            <p:nvPr/>
          </p:nvSpPr>
          <p:spPr>
            <a:xfrm>
              <a:off x="2244559" y="3119849"/>
              <a:ext cx="4445" cy="6350"/>
            </a:xfrm>
            <a:custGeom>
              <a:avLst/>
              <a:gdLst/>
              <a:ahLst/>
              <a:cxnLst/>
              <a:rect l="l" t="t" r="r" b="b"/>
              <a:pathLst>
                <a:path w="4444" h="6350">
                  <a:moveTo>
                    <a:pt x="0" y="6248"/>
                  </a:moveTo>
                  <a:lnTo>
                    <a:pt x="1739" y="5765"/>
                  </a:lnTo>
                  <a:lnTo>
                    <a:pt x="3187" y="4406"/>
                  </a:lnTo>
                  <a:lnTo>
                    <a:pt x="4152" y="2362"/>
                  </a:lnTo>
                  <a:lnTo>
                    <a:pt x="4406" y="0"/>
                  </a:lnTo>
                </a:path>
              </a:pathLst>
            </a:custGeom>
            <a:ln w="3175">
              <a:solidFill>
                <a:srgbClr val="565658"/>
              </a:solidFill>
            </a:ln>
          </p:spPr>
          <p:txBody>
            <a:bodyPr wrap="square" lIns="0" tIns="0" rIns="0" bIns="0" rtlCol="0"/>
            <a:lstStyle/>
            <a:p/>
          </p:txBody>
        </p:sp>
        <p:sp>
          <p:nvSpPr>
            <p:cNvPr id="2055" name="object 2055" descr=""/>
            <p:cNvSpPr/>
            <p:nvPr/>
          </p:nvSpPr>
          <p:spPr>
            <a:xfrm>
              <a:off x="2443675" y="3119849"/>
              <a:ext cx="4445" cy="6350"/>
            </a:xfrm>
            <a:custGeom>
              <a:avLst/>
              <a:gdLst/>
              <a:ahLst/>
              <a:cxnLst/>
              <a:rect l="l" t="t" r="r" b="b"/>
              <a:pathLst>
                <a:path w="4444" h="6350">
                  <a:moveTo>
                    <a:pt x="4419" y="6248"/>
                  </a:moveTo>
                  <a:lnTo>
                    <a:pt x="2692" y="5765"/>
                  </a:lnTo>
                  <a:lnTo>
                    <a:pt x="1219" y="4406"/>
                  </a:lnTo>
                  <a:lnTo>
                    <a:pt x="279" y="2362"/>
                  </a:lnTo>
                  <a:lnTo>
                    <a:pt x="0" y="0"/>
                  </a:lnTo>
                </a:path>
              </a:pathLst>
            </a:custGeom>
            <a:ln w="3175">
              <a:solidFill>
                <a:srgbClr val="565658"/>
              </a:solidFill>
            </a:ln>
          </p:spPr>
          <p:txBody>
            <a:bodyPr wrap="square" lIns="0" tIns="0" rIns="0" bIns="0" rtlCol="0"/>
            <a:lstStyle/>
            <a:p/>
          </p:txBody>
        </p:sp>
        <p:sp>
          <p:nvSpPr>
            <p:cNvPr id="2056" name="object 2056" descr=""/>
            <p:cNvSpPr/>
            <p:nvPr/>
          </p:nvSpPr>
          <p:spPr>
            <a:xfrm>
              <a:off x="2221104" y="3131045"/>
              <a:ext cx="635" cy="12065"/>
            </a:xfrm>
            <a:custGeom>
              <a:avLst/>
              <a:gdLst/>
              <a:ahLst/>
              <a:cxnLst/>
              <a:rect l="l" t="t" r="r" b="b"/>
              <a:pathLst>
                <a:path w="635" h="12064">
                  <a:moveTo>
                    <a:pt x="406" y="0"/>
                  </a:moveTo>
                  <a:lnTo>
                    <a:pt x="393" y="2679"/>
                  </a:lnTo>
                  <a:lnTo>
                    <a:pt x="304" y="7315"/>
                  </a:lnTo>
                  <a:lnTo>
                    <a:pt x="152" y="10591"/>
                  </a:lnTo>
                  <a:lnTo>
                    <a:pt x="0" y="11887"/>
                  </a:lnTo>
                </a:path>
              </a:pathLst>
            </a:custGeom>
            <a:ln w="3175">
              <a:solidFill>
                <a:srgbClr val="565658"/>
              </a:solidFill>
            </a:ln>
          </p:spPr>
          <p:txBody>
            <a:bodyPr wrap="square" lIns="0" tIns="0" rIns="0" bIns="0" rtlCol="0"/>
            <a:lstStyle/>
            <a:p/>
          </p:txBody>
        </p:sp>
        <p:sp>
          <p:nvSpPr>
            <p:cNvPr id="2057" name="object 2057" descr=""/>
            <p:cNvSpPr/>
            <p:nvPr/>
          </p:nvSpPr>
          <p:spPr>
            <a:xfrm>
              <a:off x="2239530" y="3130841"/>
              <a:ext cx="34925" cy="0"/>
            </a:xfrm>
            <a:custGeom>
              <a:avLst/>
              <a:gdLst/>
              <a:ahLst/>
              <a:cxnLst/>
              <a:rect l="l" t="t" r="r" b="b"/>
              <a:pathLst>
                <a:path w="34925" h="0">
                  <a:moveTo>
                    <a:pt x="0" y="0"/>
                  </a:moveTo>
                  <a:lnTo>
                    <a:pt x="34899" y="0"/>
                  </a:lnTo>
                </a:path>
              </a:pathLst>
            </a:custGeom>
            <a:ln w="3175">
              <a:solidFill>
                <a:srgbClr val="565658"/>
              </a:solidFill>
            </a:ln>
          </p:spPr>
          <p:txBody>
            <a:bodyPr wrap="square" lIns="0" tIns="0" rIns="0" bIns="0" rtlCol="0"/>
            <a:lstStyle/>
            <a:p/>
          </p:txBody>
        </p:sp>
        <p:sp>
          <p:nvSpPr>
            <p:cNvPr id="2058" name="object 2058" descr=""/>
            <p:cNvSpPr/>
            <p:nvPr/>
          </p:nvSpPr>
          <p:spPr>
            <a:xfrm>
              <a:off x="2237131" y="3120156"/>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2059" name="object 2059" descr=""/>
            <p:cNvSpPr/>
            <p:nvPr/>
          </p:nvSpPr>
          <p:spPr>
            <a:xfrm>
              <a:off x="2472444" y="3126594"/>
              <a:ext cx="635" cy="28575"/>
            </a:xfrm>
            <a:custGeom>
              <a:avLst/>
              <a:gdLst/>
              <a:ahLst/>
              <a:cxnLst/>
              <a:rect l="l" t="t" r="r" b="b"/>
              <a:pathLst>
                <a:path w="635" h="28575">
                  <a:moveTo>
                    <a:pt x="342" y="28016"/>
                  </a:moveTo>
                  <a:lnTo>
                    <a:pt x="152" y="14097"/>
                  </a:lnTo>
                  <a:lnTo>
                    <a:pt x="0" y="0"/>
                  </a:lnTo>
                </a:path>
              </a:pathLst>
            </a:custGeom>
            <a:ln w="3175">
              <a:solidFill>
                <a:srgbClr val="565658"/>
              </a:solidFill>
            </a:ln>
          </p:spPr>
          <p:txBody>
            <a:bodyPr wrap="square" lIns="0" tIns="0" rIns="0" bIns="0" rtlCol="0"/>
            <a:lstStyle/>
            <a:p/>
          </p:txBody>
        </p:sp>
        <p:sp>
          <p:nvSpPr>
            <p:cNvPr id="2060" name="object 2060" descr=""/>
            <p:cNvSpPr/>
            <p:nvPr/>
          </p:nvSpPr>
          <p:spPr>
            <a:xfrm>
              <a:off x="2471037" y="3128466"/>
              <a:ext cx="1270" cy="0"/>
            </a:xfrm>
            <a:custGeom>
              <a:avLst/>
              <a:gdLst/>
              <a:ahLst/>
              <a:cxnLst/>
              <a:rect l="l" t="t" r="r" b="b"/>
              <a:pathLst>
                <a:path w="1269" h="0">
                  <a:moveTo>
                    <a:pt x="888" y="0"/>
                  </a:moveTo>
                  <a:lnTo>
                    <a:pt x="63" y="0"/>
                  </a:lnTo>
                  <a:lnTo>
                    <a:pt x="0" y="0"/>
                  </a:lnTo>
                </a:path>
              </a:pathLst>
            </a:custGeom>
            <a:ln w="3175">
              <a:solidFill>
                <a:srgbClr val="565658"/>
              </a:solidFill>
            </a:ln>
          </p:spPr>
          <p:txBody>
            <a:bodyPr wrap="square" lIns="0" tIns="0" rIns="0" bIns="0" rtlCol="0"/>
            <a:lstStyle/>
            <a:p/>
          </p:txBody>
        </p:sp>
        <p:sp>
          <p:nvSpPr>
            <p:cNvPr id="2061" name="object 2061" descr=""/>
            <p:cNvSpPr/>
            <p:nvPr/>
          </p:nvSpPr>
          <p:spPr>
            <a:xfrm>
              <a:off x="2215569" y="3120156"/>
              <a:ext cx="8890" cy="6350"/>
            </a:xfrm>
            <a:custGeom>
              <a:avLst/>
              <a:gdLst/>
              <a:ahLst/>
              <a:cxnLst/>
              <a:rect l="l" t="t" r="r" b="b"/>
              <a:pathLst>
                <a:path w="8889" h="6350">
                  <a:moveTo>
                    <a:pt x="0" y="0"/>
                  </a:moveTo>
                  <a:lnTo>
                    <a:pt x="2222" y="1600"/>
                  </a:lnTo>
                  <a:lnTo>
                    <a:pt x="3136" y="2235"/>
                  </a:lnTo>
                  <a:lnTo>
                    <a:pt x="5969" y="4267"/>
                  </a:lnTo>
                  <a:lnTo>
                    <a:pt x="7734" y="5549"/>
                  </a:lnTo>
                  <a:lnTo>
                    <a:pt x="8166" y="5816"/>
                  </a:lnTo>
                  <a:lnTo>
                    <a:pt x="8293" y="5930"/>
                  </a:lnTo>
                </a:path>
              </a:pathLst>
            </a:custGeom>
            <a:ln w="3175">
              <a:solidFill>
                <a:srgbClr val="565658"/>
              </a:solidFill>
            </a:ln>
          </p:spPr>
          <p:txBody>
            <a:bodyPr wrap="square" lIns="0" tIns="0" rIns="0" bIns="0" rtlCol="0"/>
            <a:lstStyle/>
            <a:p/>
          </p:txBody>
        </p:sp>
        <p:sp>
          <p:nvSpPr>
            <p:cNvPr id="2062" name="object 2062" descr=""/>
            <p:cNvSpPr/>
            <p:nvPr/>
          </p:nvSpPr>
          <p:spPr>
            <a:xfrm>
              <a:off x="2471939" y="3126599"/>
              <a:ext cx="635" cy="1905"/>
            </a:xfrm>
            <a:custGeom>
              <a:avLst/>
              <a:gdLst/>
              <a:ahLst/>
              <a:cxnLst/>
              <a:rect l="l" t="t" r="r" b="b"/>
              <a:pathLst>
                <a:path w="635" h="1905">
                  <a:moveTo>
                    <a:pt x="495" y="0"/>
                  </a:moveTo>
                  <a:lnTo>
                    <a:pt x="330" y="1041"/>
                  </a:lnTo>
                  <a:lnTo>
                    <a:pt x="0" y="1866"/>
                  </a:lnTo>
                </a:path>
              </a:pathLst>
            </a:custGeom>
            <a:ln w="3175">
              <a:solidFill>
                <a:srgbClr val="565658"/>
              </a:solidFill>
            </a:ln>
          </p:spPr>
          <p:txBody>
            <a:bodyPr wrap="square" lIns="0" tIns="0" rIns="0" bIns="0" rtlCol="0"/>
            <a:lstStyle/>
            <a:p/>
          </p:txBody>
        </p:sp>
        <p:sp>
          <p:nvSpPr>
            <p:cNvPr id="2063" name="object 2063" descr=""/>
            <p:cNvSpPr/>
            <p:nvPr/>
          </p:nvSpPr>
          <p:spPr>
            <a:xfrm>
              <a:off x="2237131" y="3119851"/>
              <a:ext cx="5080" cy="635"/>
            </a:xfrm>
            <a:custGeom>
              <a:avLst/>
              <a:gdLst/>
              <a:ahLst/>
              <a:cxnLst/>
              <a:rect l="l" t="t" r="r" b="b"/>
              <a:pathLst>
                <a:path w="5080" h="635">
                  <a:moveTo>
                    <a:pt x="0" y="304"/>
                  </a:moveTo>
                  <a:lnTo>
                    <a:pt x="1790" y="190"/>
                  </a:lnTo>
                  <a:lnTo>
                    <a:pt x="3403" y="50"/>
                  </a:lnTo>
                  <a:lnTo>
                    <a:pt x="4711" y="0"/>
                  </a:lnTo>
                </a:path>
              </a:pathLst>
            </a:custGeom>
            <a:ln w="3175">
              <a:solidFill>
                <a:srgbClr val="565658"/>
              </a:solidFill>
            </a:ln>
          </p:spPr>
          <p:txBody>
            <a:bodyPr wrap="square" lIns="0" tIns="0" rIns="0" bIns="0" rtlCol="0"/>
            <a:lstStyle/>
            <a:p/>
          </p:txBody>
        </p:sp>
        <p:sp>
          <p:nvSpPr>
            <p:cNvPr id="2064" name="object 2064" descr=""/>
            <p:cNvSpPr/>
            <p:nvPr/>
          </p:nvSpPr>
          <p:spPr>
            <a:xfrm>
              <a:off x="2215579" y="3120160"/>
              <a:ext cx="6350" cy="8890"/>
            </a:xfrm>
            <a:custGeom>
              <a:avLst/>
              <a:gdLst/>
              <a:ahLst/>
              <a:cxnLst/>
              <a:rect l="l" t="t" r="r" b="b"/>
              <a:pathLst>
                <a:path w="6350" h="8889">
                  <a:moveTo>
                    <a:pt x="5930" y="8305"/>
                  </a:moveTo>
                  <a:lnTo>
                    <a:pt x="5816" y="8140"/>
                  </a:lnTo>
                  <a:lnTo>
                    <a:pt x="5524" y="7746"/>
                  </a:lnTo>
                  <a:lnTo>
                    <a:pt x="4267" y="5968"/>
                  </a:lnTo>
                  <a:lnTo>
                    <a:pt x="2171" y="3047"/>
                  </a:lnTo>
                  <a:lnTo>
                    <a:pt x="1587" y="2222"/>
                  </a:lnTo>
                  <a:lnTo>
                    <a:pt x="0" y="0"/>
                  </a:lnTo>
                </a:path>
              </a:pathLst>
            </a:custGeom>
            <a:ln w="3175">
              <a:solidFill>
                <a:srgbClr val="565658"/>
              </a:solidFill>
            </a:ln>
          </p:spPr>
          <p:txBody>
            <a:bodyPr wrap="square" lIns="0" tIns="0" rIns="0" bIns="0" rtlCol="0"/>
            <a:lstStyle/>
            <a:p/>
          </p:txBody>
        </p:sp>
        <p:sp>
          <p:nvSpPr>
            <p:cNvPr id="2065" name="object 2065" descr=""/>
            <p:cNvSpPr/>
            <p:nvPr/>
          </p:nvSpPr>
          <p:spPr>
            <a:xfrm>
              <a:off x="2215579" y="3131045"/>
              <a:ext cx="6350" cy="0"/>
            </a:xfrm>
            <a:custGeom>
              <a:avLst/>
              <a:gdLst/>
              <a:ahLst/>
              <a:cxnLst/>
              <a:rect l="l" t="t" r="r" b="b"/>
              <a:pathLst>
                <a:path w="6350" h="0">
                  <a:moveTo>
                    <a:pt x="5930" y="0"/>
                  </a:moveTo>
                  <a:lnTo>
                    <a:pt x="5410" y="0"/>
                  </a:lnTo>
                  <a:lnTo>
                    <a:pt x="4102" y="0"/>
                  </a:lnTo>
                  <a:lnTo>
                    <a:pt x="2222" y="0"/>
                  </a:lnTo>
                  <a:lnTo>
                    <a:pt x="0" y="0"/>
                  </a:lnTo>
                </a:path>
              </a:pathLst>
            </a:custGeom>
            <a:ln w="3175">
              <a:solidFill>
                <a:srgbClr val="565658"/>
              </a:solidFill>
            </a:ln>
          </p:spPr>
          <p:txBody>
            <a:bodyPr wrap="square" lIns="0" tIns="0" rIns="0" bIns="0" rtlCol="0"/>
            <a:lstStyle/>
            <a:p/>
          </p:txBody>
        </p:sp>
        <p:sp>
          <p:nvSpPr>
            <p:cNvPr id="2066" name="object 2066" descr=""/>
            <p:cNvSpPr/>
            <p:nvPr/>
          </p:nvSpPr>
          <p:spPr>
            <a:xfrm>
              <a:off x="2471467" y="3119836"/>
              <a:ext cx="3810" cy="5080"/>
            </a:xfrm>
            <a:custGeom>
              <a:avLst/>
              <a:gdLst/>
              <a:ahLst/>
              <a:cxnLst/>
              <a:rect l="l" t="t" r="r" b="b"/>
              <a:pathLst>
                <a:path w="3810" h="5080">
                  <a:moveTo>
                    <a:pt x="0" y="4914"/>
                  </a:moveTo>
                  <a:lnTo>
                    <a:pt x="355" y="4381"/>
                  </a:lnTo>
                  <a:lnTo>
                    <a:pt x="1714" y="2362"/>
                  </a:lnTo>
                  <a:lnTo>
                    <a:pt x="2603" y="1168"/>
                  </a:lnTo>
                  <a:lnTo>
                    <a:pt x="3479" y="25"/>
                  </a:lnTo>
                </a:path>
              </a:pathLst>
            </a:custGeom>
            <a:ln w="3175">
              <a:solidFill>
                <a:srgbClr val="565658"/>
              </a:solidFill>
            </a:ln>
          </p:spPr>
          <p:txBody>
            <a:bodyPr wrap="square" lIns="0" tIns="0" rIns="0" bIns="0" rtlCol="0"/>
            <a:lstStyle/>
            <a:p/>
          </p:txBody>
        </p:sp>
        <p:sp>
          <p:nvSpPr>
            <p:cNvPr id="2067" name="object 2067" descr=""/>
            <p:cNvSpPr/>
            <p:nvPr/>
          </p:nvSpPr>
          <p:spPr>
            <a:xfrm>
              <a:off x="2469569" y="3124776"/>
              <a:ext cx="1905" cy="1905"/>
            </a:xfrm>
            <a:custGeom>
              <a:avLst/>
              <a:gdLst/>
              <a:ahLst/>
              <a:cxnLst/>
              <a:rect l="l" t="t" r="r" b="b"/>
              <a:pathLst>
                <a:path w="1905" h="1905">
                  <a:moveTo>
                    <a:pt x="0" y="1320"/>
                  </a:moveTo>
                  <a:lnTo>
                    <a:pt x="1155" y="825"/>
                  </a:lnTo>
                  <a:lnTo>
                    <a:pt x="1295" y="698"/>
                  </a:lnTo>
                  <a:lnTo>
                    <a:pt x="1905" y="0"/>
                  </a:lnTo>
                </a:path>
              </a:pathLst>
            </a:custGeom>
            <a:ln w="3175">
              <a:solidFill>
                <a:srgbClr val="565658"/>
              </a:solidFill>
            </a:ln>
          </p:spPr>
          <p:txBody>
            <a:bodyPr wrap="square" lIns="0" tIns="0" rIns="0" bIns="0" rtlCol="0"/>
            <a:lstStyle/>
            <a:p/>
          </p:txBody>
        </p:sp>
        <p:sp>
          <p:nvSpPr>
            <p:cNvPr id="2068" name="object 2068" descr=""/>
            <p:cNvSpPr/>
            <p:nvPr/>
          </p:nvSpPr>
          <p:spPr>
            <a:xfrm>
              <a:off x="2215177" y="3136984"/>
              <a:ext cx="6350" cy="6350"/>
            </a:xfrm>
            <a:custGeom>
              <a:avLst/>
              <a:gdLst/>
              <a:ahLst/>
              <a:cxnLst/>
              <a:rect l="l" t="t" r="r" b="b"/>
              <a:pathLst>
                <a:path w="6350" h="6350">
                  <a:moveTo>
                    <a:pt x="5930" y="5943"/>
                  </a:moveTo>
                  <a:lnTo>
                    <a:pt x="5473" y="3670"/>
                  </a:lnTo>
                  <a:lnTo>
                    <a:pt x="4191" y="1752"/>
                  </a:lnTo>
                  <a:lnTo>
                    <a:pt x="2260" y="444"/>
                  </a:lnTo>
                  <a:lnTo>
                    <a:pt x="0" y="0"/>
                  </a:lnTo>
                </a:path>
              </a:pathLst>
            </a:custGeom>
            <a:ln w="3175">
              <a:solidFill>
                <a:srgbClr val="565658"/>
              </a:solidFill>
            </a:ln>
          </p:spPr>
          <p:txBody>
            <a:bodyPr wrap="square" lIns="0" tIns="0" rIns="0" bIns="0" rtlCol="0"/>
            <a:lstStyle/>
            <a:p/>
          </p:txBody>
        </p:sp>
        <p:sp>
          <p:nvSpPr>
            <p:cNvPr id="2069" name="object 2069" descr=""/>
            <p:cNvSpPr/>
            <p:nvPr/>
          </p:nvSpPr>
          <p:spPr>
            <a:xfrm>
              <a:off x="2237131" y="3119849"/>
              <a:ext cx="5080" cy="6350"/>
            </a:xfrm>
            <a:custGeom>
              <a:avLst/>
              <a:gdLst/>
              <a:ahLst/>
              <a:cxnLst/>
              <a:rect l="l" t="t" r="r" b="b"/>
              <a:pathLst>
                <a:path w="5080" h="6350">
                  <a:moveTo>
                    <a:pt x="0" y="6248"/>
                  </a:moveTo>
                  <a:lnTo>
                    <a:pt x="1866" y="5765"/>
                  </a:lnTo>
                  <a:lnTo>
                    <a:pt x="3429" y="4406"/>
                  </a:lnTo>
                  <a:lnTo>
                    <a:pt x="4445" y="2362"/>
                  </a:lnTo>
                  <a:lnTo>
                    <a:pt x="4711" y="0"/>
                  </a:lnTo>
                </a:path>
              </a:pathLst>
            </a:custGeom>
            <a:ln w="3175">
              <a:solidFill>
                <a:srgbClr val="565658"/>
              </a:solidFill>
            </a:ln>
          </p:spPr>
          <p:txBody>
            <a:bodyPr wrap="square" lIns="0" tIns="0" rIns="0" bIns="0" rtlCol="0"/>
            <a:lstStyle/>
            <a:p/>
          </p:txBody>
        </p:sp>
        <p:sp>
          <p:nvSpPr>
            <p:cNvPr id="2070" name="object 2070" descr=""/>
            <p:cNvSpPr/>
            <p:nvPr/>
          </p:nvSpPr>
          <p:spPr>
            <a:xfrm>
              <a:off x="2215167" y="3131055"/>
              <a:ext cx="635" cy="6350"/>
            </a:xfrm>
            <a:custGeom>
              <a:avLst/>
              <a:gdLst/>
              <a:ahLst/>
              <a:cxnLst/>
              <a:rect l="l" t="t" r="r" b="b"/>
              <a:pathLst>
                <a:path w="635" h="6350">
                  <a:moveTo>
                    <a:pt x="0" y="5930"/>
                  </a:moveTo>
                  <a:lnTo>
                    <a:pt x="190" y="5283"/>
                  </a:lnTo>
                  <a:lnTo>
                    <a:pt x="292" y="4114"/>
                  </a:lnTo>
                  <a:lnTo>
                    <a:pt x="304" y="3670"/>
                  </a:lnTo>
                  <a:lnTo>
                    <a:pt x="368" y="2222"/>
                  </a:lnTo>
                  <a:lnTo>
                    <a:pt x="381" y="1333"/>
                  </a:lnTo>
                  <a:lnTo>
                    <a:pt x="393" y="0"/>
                  </a:lnTo>
                </a:path>
              </a:pathLst>
            </a:custGeom>
            <a:ln w="3175">
              <a:solidFill>
                <a:srgbClr val="565658"/>
              </a:solidFill>
            </a:ln>
          </p:spPr>
          <p:txBody>
            <a:bodyPr wrap="square" lIns="0" tIns="0" rIns="0" bIns="0" rtlCol="0"/>
            <a:lstStyle/>
            <a:p/>
          </p:txBody>
        </p:sp>
        <p:sp>
          <p:nvSpPr>
            <p:cNvPr id="2071" name="object 2071" descr=""/>
            <p:cNvSpPr/>
            <p:nvPr/>
          </p:nvSpPr>
          <p:spPr>
            <a:xfrm>
              <a:off x="2221517" y="3126097"/>
              <a:ext cx="2540" cy="2540"/>
            </a:xfrm>
            <a:custGeom>
              <a:avLst/>
              <a:gdLst/>
              <a:ahLst/>
              <a:cxnLst/>
              <a:rect l="l" t="t" r="r" b="b"/>
              <a:pathLst>
                <a:path w="2539" h="2539">
                  <a:moveTo>
                    <a:pt x="2374" y="0"/>
                  </a:moveTo>
                  <a:lnTo>
                    <a:pt x="1460" y="190"/>
                  </a:lnTo>
                  <a:lnTo>
                    <a:pt x="698" y="698"/>
                  </a:lnTo>
                  <a:lnTo>
                    <a:pt x="177" y="1460"/>
                  </a:lnTo>
                  <a:lnTo>
                    <a:pt x="0" y="2374"/>
                  </a:lnTo>
                </a:path>
              </a:pathLst>
            </a:custGeom>
            <a:ln w="3175">
              <a:solidFill>
                <a:srgbClr val="565658"/>
              </a:solidFill>
            </a:ln>
          </p:spPr>
          <p:txBody>
            <a:bodyPr wrap="square" lIns="0" tIns="0" rIns="0" bIns="0" rtlCol="0"/>
            <a:lstStyle/>
            <a:p/>
          </p:txBody>
        </p:sp>
        <p:sp>
          <p:nvSpPr>
            <p:cNvPr id="2072" name="object 2072" descr=""/>
            <p:cNvSpPr/>
            <p:nvPr/>
          </p:nvSpPr>
          <p:spPr>
            <a:xfrm>
              <a:off x="2224431" y="2935736"/>
              <a:ext cx="1270" cy="4445"/>
            </a:xfrm>
            <a:custGeom>
              <a:avLst/>
              <a:gdLst/>
              <a:ahLst/>
              <a:cxnLst/>
              <a:rect l="l" t="t" r="r" b="b"/>
              <a:pathLst>
                <a:path w="1269" h="4444">
                  <a:moveTo>
                    <a:pt x="1028" y="3873"/>
                  </a:moveTo>
                  <a:lnTo>
                    <a:pt x="863" y="2819"/>
                  </a:lnTo>
                  <a:lnTo>
                    <a:pt x="0" y="0"/>
                  </a:lnTo>
                </a:path>
              </a:pathLst>
            </a:custGeom>
            <a:ln w="3175">
              <a:solidFill>
                <a:srgbClr val="565658"/>
              </a:solidFill>
            </a:ln>
          </p:spPr>
          <p:txBody>
            <a:bodyPr wrap="square" lIns="0" tIns="0" rIns="0" bIns="0" rtlCol="0"/>
            <a:lstStyle/>
            <a:p/>
          </p:txBody>
        </p:sp>
        <p:sp>
          <p:nvSpPr>
            <p:cNvPr id="2073" name="object 2073" descr=""/>
            <p:cNvSpPr/>
            <p:nvPr/>
          </p:nvSpPr>
          <p:spPr>
            <a:xfrm>
              <a:off x="2224431" y="2933491"/>
              <a:ext cx="5080" cy="2540"/>
            </a:xfrm>
            <a:custGeom>
              <a:avLst/>
              <a:gdLst/>
              <a:ahLst/>
              <a:cxnLst/>
              <a:rect l="l" t="t" r="r" b="b"/>
              <a:pathLst>
                <a:path w="5080" h="2539">
                  <a:moveTo>
                    <a:pt x="0" y="2247"/>
                  </a:moveTo>
                  <a:lnTo>
                    <a:pt x="1930" y="1625"/>
                  </a:lnTo>
                  <a:lnTo>
                    <a:pt x="3657" y="838"/>
                  </a:lnTo>
                  <a:lnTo>
                    <a:pt x="4914" y="0"/>
                  </a:lnTo>
                </a:path>
              </a:pathLst>
            </a:custGeom>
            <a:ln w="3175">
              <a:solidFill>
                <a:srgbClr val="565658"/>
              </a:solidFill>
            </a:ln>
          </p:spPr>
          <p:txBody>
            <a:bodyPr wrap="square" lIns="0" tIns="0" rIns="0" bIns="0" rtlCol="0"/>
            <a:lstStyle/>
            <a:p/>
          </p:txBody>
        </p:sp>
        <p:sp>
          <p:nvSpPr>
            <p:cNvPr id="2074" name="object 2074" descr=""/>
            <p:cNvSpPr/>
            <p:nvPr/>
          </p:nvSpPr>
          <p:spPr>
            <a:xfrm>
              <a:off x="2469564" y="3126091"/>
              <a:ext cx="2540" cy="2540"/>
            </a:xfrm>
            <a:custGeom>
              <a:avLst/>
              <a:gdLst/>
              <a:ahLst/>
              <a:cxnLst/>
              <a:rect l="l" t="t" r="r" b="b"/>
              <a:pathLst>
                <a:path w="2539" h="2539">
                  <a:moveTo>
                    <a:pt x="2362" y="2374"/>
                  </a:moveTo>
                  <a:lnTo>
                    <a:pt x="2184" y="1473"/>
                  </a:lnTo>
                  <a:lnTo>
                    <a:pt x="1676" y="685"/>
                  </a:lnTo>
                  <a:lnTo>
                    <a:pt x="901" y="177"/>
                  </a:lnTo>
                  <a:lnTo>
                    <a:pt x="0" y="0"/>
                  </a:lnTo>
                </a:path>
              </a:pathLst>
            </a:custGeom>
            <a:ln w="3175">
              <a:solidFill>
                <a:srgbClr val="565658"/>
              </a:solidFill>
            </a:ln>
          </p:spPr>
          <p:txBody>
            <a:bodyPr wrap="square" lIns="0" tIns="0" rIns="0" bIns="0" rtlCol="0"/>
            <a:lstStyle/>
            <a:p/>
          </p:txBody>
        </p:sp>
        <p:sp>
          <p:nvSpPr>
            <p:cNvPr id="2075" name="object 2075" descr=""/>
            <p:cNvSpPr/>
            <p:nvPr/>
          </p:nvSpPr>
          <p:spPr>
            <a:xfrm>
              <a:off x="2225460" y="2939304"/>
              <a:ext cx="5080" cy="635"/>
            </a:xfrm>
            <a:custGeom>
              <a:avLst/>
              <a:gdLst/>
              <a:ahLst/>
              <a:cxnLst/>
              <a:rect l="l" t="t" r="r" b="b"/>
              <a:pathLst>
                <a:path w="5080" h="635">
                  <a:moveTo>
                    <a:pt x="0" y="304"/>
                  </a:moveTo>
                  <a:lnTo>
                    <a:pt x="1879" y="190"/>
                  </a:lnTo>
                  <a:lnTo>
                    <a:pt x="3556" y="63"/>
                  </a:lnTo>
                  <a:lnTo>
                    <a:pt x="4876" y="0"/>
                  </a:lnTo>
                </a:path>
              </a:pathLst>
            </a:custGeom>
            <a:ln w="3175">
              <a:solidFill>
                <a:srgbClr val="565658"/>
              </a:solidFill>
            </a:ln>
          </p:spPr>
          <p:txBody>
            <a:bodyPr wrap="square" lIns="0" tIns="0" rIns="0" bIns="0" rtlCol="0"/>
            <a:lstStyle/>
            <a:p/>
          </p:txBody>
        </p:sp>
        <p:sp>
          <p:nvSpPr>
            <p:cNvPr id="2076" name="object 2076" descr=""/>
            <p:cNvSpPr/>
            <p:nvPr/>
          </p:nvSpPr>
          <p:spPr>
            <a:xfrm>
              <a:off x="2138401" y="2931355"/>
              <a:ext cx="0" cy="8255"/>
            </a:xfrm>
            <a:custGeom>
              <a:avLst/>
              <a:gdLst/>
              <a:ahLst/>
              <a:cxnLst/>
              <a:rect l="l" t="t" r="r" b="b"/>
              <a:pathLst>
                <a:path w="0" h="8255">
                  <a:moveTo>
                    <a:pt x="0" y="0"/>
                  </a:moveTo>
                  <a:lnTo>
                    <a:pt x="0" y="8255"/>
                  </a:lnTo>
                </a:path>
              </a:pathLst>
            </a:custGeom>
            <a:ln w="3175">
              <a:solidFill>
                <a:srgbClr val="565658"/>
              </a:solidFill>
            </a:ln>
          </p:spPr>
          <p:txBody>
            <a:bodyPr wrap="square" lIns="0" tIns="0" rIns="0" bIns="0" rtlCol="0"/>
            <a:lstStyle/>
            <a:p/>
          </p:txBody>
        </p:sp>
        <p:sp>
          <p:nvSpPr>
            <p:cNvPr id="2077" name="object 2077" descr=""/>
            <p:cNvSpPr/>
            <p:nvPr/>
          </p:nvSpPr>
          <p:spPr>
            <a:xfrm>
              <a:off x="2218602" y="2926440"/>
              <a:ext cx="3175" cy="5080"/>
            </a:xfrm>
            <a:custGeom>
              <a:avLst/>
              <a:gdLst/>
              <a:ahLst/>
              <a:cxnLst/>
              <a:rect l="l" t="t" r="r" b="b"/>
              <a:pathLst>
                <a:path w="3175" h="5080">
                  <a:moveTo>
                    <a:pt x="2908" y="4914"/>
                  </a:moveTo>
                  <a:lnTo>
                    <a:pt x="1397" y="2463"/>
                  </a:lnTo>
                  <a:lnTo>
                    <a:pt x="0" y="0"/>
                  </a:lnTo>
                </a:path>
              </a:pathLst>
            </a:custGeom>
            <a:ln w="3175">
              <a:solidFill>
                <a:srgbClr val="565658"/>
              </a:solidFill>
            </a:ln>
          </p:spPr>
          <p:txBody>
            <a:bodyPr wrap="square" lIns="0" tIns="0" rIns="0" bIns="0" rtlCol="0"/>
            <a:lstStyle/>
            <a:p/>
          </p:txBody>
        </p:sp>
        <p:sp>
          <p:nvSpPr>
            <p:cNvPr id="2078" name="object 2078" descr=""/>
            <p:cNvSpPr/>
            <p:nvPr/>
          </p:nvSpPr>
          <p:spPr>
            <a:xfrm>
              <a:off x="2225473" y="2939613"/>
              <a:ext cx="12065" cy="180975"/>
            </a:xfrm>
            <a:custGeom>
              <a:avLst/>
              <a:gdLst/>
              <a:ahLst/>
              <a:cxnLst/>
              <a:rect l="l" t="t" r="r" b="b"/>
              <a:pathLst>
                <a:path w="12064" h="180975">
                  <a:moveTo>
                    <a:pt x="11658" y="180543"/>
                  </a:moveTo>
                  <a:lnTo>
                    <a:pt x="5778" y="90297"/>
                  </a:lnTo>
                  <a:lnTo>
                    <a:pt x="0" y="0"/>
                  </a:lnTo>
                </a:path>
              </a:pathLst>
            </a:custGeom>
            <a:ln w="3175">
              <a:solidFill>
                <a:srgbClr val="565658"/>
              </a:solidFill>
            </a:ln>
          </p:spPr>
          <p:txBody>
            <a:bodyPr wrap="square" lIns="0" tIns="0" rIns="0" bIns="0" rtlCol="0"/>
            <a:lstStyle/>
            <a:p/>
          </p:txBody>
        </p:sp>
        <p:sp>
          <p:nvSpPr>
            <p:cNvPr id="2079" name="object 2079" descr=""/>
            <p:cNvSpPr/>
            <p:nvPr/>
          </p:nvSpPr>
          <p:spPr>
            <a:xfrm>
              <a:off x="2218587" y="2922301"/>
              <a:ext cx="5715" cy="4445"/>
            </a:xfrm>
            <a:custGeom>
              <a:avLst/>
              <a:gdLst/>
              <a:ahLst/>
              <a:cxnLst/>
              <a:rect l="l" t="t" r="r" b="b"/>
              <a:pathLst>
                <a:path w="5714" h="4444">
                  <a:moveTo>
                    <a:pt x="5156" y="0"/>
                  </a:moveTo>
                  <a:lnTo>
                    <a:pt x="3975" y="1739"/>
                  </a:lnTo>
                  <a:lnTo>
                    <a:pt x="2159" y="3175"/>
                  </a:lnTo>
                  <a:lnTo>
                    <a:pt x="0" y="4127"/>
                  </a:lnTo>
                </a:path>
              </a:pathLst>
            </a:custGeom>
            <a:ln w="3175">
              <a:solidFill>
                <a:srgbClr val="565658"/>
              </a:solidFill>
            </a:ln>
          </p:spPr>
          <p:txBody>
            <a:bodyPr wrap="square" lIns="0" tIns="0" rIns="0" bIns="0" rtlCol="0"/>
            <a:lstStyle/>
            <a:p/>
          </p:txBody>
        </p:sp>
        <p:sp>
          <p:nvSpPr>
            <p:cNvPr id="2080" name="object 2080" descr=""/>
            <p:cNvSpPr/>
            <p:nvPr/>
          </p:nvSpPr>
          <p:spPr>
            <a:xfrm>
              <a:off x="2221510" y="2931371"/>
              <a:ext cx="3175" cy="4445"/>
            </a:xfrm>
            <a:custGeom>
              <a:avLst/>
              <a:gdLst/>
              <a:ahLst/>
              <a:cxnLst/>
              <a:rect l="l" t="t" r="r" b="b"/>
              <a:pathLst>
                <a:path w="3175" h="4444">
                  <a:moveTo>
                    <a:pt x="2920" y="4368"/>
                  </a:moveTo>
                  <a:lnTo>
                    <a:pt x="1358" y="1638"/>
                  </a:lnTo>
                  <a:lnTo>
                    <a:pt x="774" y="850"/>
                  </a:lnTo>
                  <a:lnTo>
                    <a:pt x="0" y="0"/>
                  </a:lnTo>
                </a:path>
              </a:pathLst>
            </a:custGeom>
            <a:ln w="3175">
              <a:solidFill>
                <a:srgbClr val="565658"/>
              </a:solidFill>
            </a:ln>
          </p:spPr>
          <p:txBody>
            <a:bodyPr wrap="square" lIns="0" tIns="0" rIns="0" bIns="0" rtlCol="0"/>
            <a:lstStyle/>
            <a:p/>
          </p:txBody>
        </p:sp>
        <p:sp>
          <p:nvSpPr>
            <p:cNvPr id="2081" name="object 2081" descr=""/>
            <p:cNvSpPr/>
            <p:nvPr/>
          </p:nvSpPr>
          <p:spPr>
            <a:xfrm>
              <a:off x="2221510" y="2927101"/>
              <a:ext cx="5080" cy="4445"/>
            </a:xfrm>
            <a:custGeom>
              <a:avLst/>
              <a:gdLst/>
              <a:ahLst/>
              <a:cxnLst/>
              <a:rect l="l" t="t" r="r" b="b"/>
              <a:pathLst>
                <a:path w="5080" h="4444">
                  <a:moveTo>
                    <a:pt x="0" y="4254"/>
                  </a:moveTo>
                  <a:lnTo>
                    <a:pt x="2108" y="3251"/>
                  </a:lnTo>
                  <a:lnTo>
                    <a:pt x="3886" y="1739"/>
                  </a:lnTo>
                  <a:lnTo>
                    <a:pt x="5041" y="0"/>
                  </a:lnTo>
                </a:path>
              </a:pathLst>
            </a:custGeom>
            <a:ln w="3175">
              <a:solidFill>
                <a:srgbClr val="565658"/>
              </a:solidFill>
            </a:ln>
          </p:spPr>
          <p:txBody>
            <a:bodyPr wrap="square" lIns="0" tIns="0" rIns="0" bIns="0" rtlCol="0"/>
            <a:lstStyle/>
            <a:p/>
          </p:txBody>
        </p:sp>
        <p:sp>
          <p:nvSpPr>
            <p:cNvPr id="2082" name="object 2082" descr=""/>
            <p:cNvSpPr/>
            <p:nvPr/>
          </p:nvSpPr>
          <p:spPr>
            <a:xfrm>
              <a:off x="2215128" y="2919821"/>
              <a:ext cx="3810" cy="6985"/>
            </a:xfrm>
            <a:custGeom>
              <a:avLst/>
              <a:gdLst/>
              <a:ahLst/>
              <a:cxnLst/>
              <a:rect l="l" t="t" r="r" b="b"/>
              <a:pathLst>
                <a:path w="3810" h="6985">
                  <a:moveTo>
                    <a:pt x="3467" y="6616"/>
                  </a:moveTo>
                  <a:lnTo>
                    <a:pt x="1689" y="3327"/>
                  </a:lnTo>
                  <a:lnTo>
                    <a:pt x="0" y="0"/>
                  </a:lnTo>
                </a:path>
              </a:pathLst>
            </a:custGeom>
            <a:ln w="3175">
              <a:solidFill>
                <a:srgbClr val="565658"/>
              </a:solidFill>
            </a:ln>
          </p:spPr>
          <p:txBody>
            <a:bodyPr wrap="square" lIns="0" tIns="0" rIns="0" bIns="0" rtlCol="0"/>
            <a:lstStyle/>
            <a:p/>
          </p:txBody>
        </p:sp>
        <p:sp>
          <p:nvSpPr>
            <p:cNvPr id="2083" name="object 2083" descr=""/>
            <p:cNvSpPr/>
            <p:nvPr/>
          </p:nvSpPr>
          <p:spPr>
            <a:xfrm>
              <a:off x="2138401" y="2919815"/>
              <a:ext cx="0" cy="12065"/>
            </a:xfrm>
            <a:custGeom>
              <a:avLst/>
              <a:gdLst/>
              <a:ahLst/>
              <a:cxnLst/>
              <a:rect l="l" t="t" r="r" b="b"/>
              <a:pathLst>
                <a:path w="0" h="12064">
                  <a:moveTo>
                    <a:pt x="0" y="0"/>
                  </a:moveTo>
                  <a:lnTo>
                    <a:pt x="0" y="11544"/>
                  </a:lnTo>
                </a:path>
              </a:pathLst>
            </a:custGeom>
            <a:ln w="3175">
              <a:solidFill>
                <a:srgbClr val="565658"/>
              </a:solidFill>
            </a:ln>
          </p:spPr>
          <p:txBody>
            <a:bodyPr wrap="square" lIns="0" tIns="0" rIns="0" bIns="0" rtlCol="0"/>
            <a:lstStyle/>
            <a:p/>
          </p:txBody>
        </p:sp>
        <p:sp>
          <p:nvSpPr>
            <p:cNvPr id="2084" name="object 2084" descr=""/>
            <p:cNvSpPr/>
            <p:nvPr/>
          </p:nvSpPr>
          <p:spPr>
            <a:xfrm>
              <a:off x="2212695" y="3139457"/>
              <a:ext cx="6350" cy="6350"/>
            </a:xfrm>
            <a:custGeom>
              <a:avLst/>
              <a:gdLst/>
              <a:ahLst/>
              <a:cxnLst/>
              <a:rect l="l" t="t" r="r" b="b"/>
              <a:pathLst>
                <a:path w="6350" h="6350">
                  <a:moveTo>
                    <a:pt x="5943" y="5930"/>
                  </a:moveTo>
                  <a:lnTo>
                    <a:pt x="5486" y="3682"/>
                  </a:lnTo>
                  <a:lnTo>
                    <a:pt x="4190" y="1739"/>
                  </a:lnTo>
                  <a:lnTo>
                    <a:pt x="2285" y="431"/>
                  </a:lnTo>
                  <a:lnTo>
                    <a:pt x="0" y="0"/>
                  </a:lnTo>
                </a:path>
              </a:pathLst>
            </a:custGeom>
            <a:ln w="3175">
              <a:solidFill>
                <a:srgbClr val="565658"/>
              </a:solidFill>
            </a:ln>
          </p:spPr>
          <p:txBody>
            <a:bodyPr wrap="square" lIns="0" tIns="0" rIns="0" bIns="0" rtlCol="0"/>
            <a:lstStyle/>
            <a:p/>
          </p:txBody>
        </p:sp>
        <p:sp>
          <p:nvSpPr>
            <p:cNvPr id="2085" name="object 2085" descr=""/>
            <p:cNvSpPr/>
            <p:nvPr/>
          </p:nvSpPr>
          <p:spPr>
            <a:xfrm>
              <a:off x="2138401" y="2939609"/>
              <a:ext cx="0" cy="191770"/>
            </a:xfrm>
            <a:custGeom>
              <a:avLst/>
              <a:gdLst/>
              <a:ahLst/>
              <a:cxnLst/>
              <a:rect l="l" t="t" r="r" b="b"/>
              <a:pathLst>
                <a:path w="0" h="191769">
                  <a:moveTo>
                    <a:pt x="0" y="0"/>
                  </a:moveTo>
                  <a:lnTo>
                    <a:pt x="0" y="191439"/>
                  </a:lnTo>
                </a:path>
              </a:pathLst>
            </a:custGeom>
            <a:ln w="3175">
              <a:solidFill>
                <a:srgbClr val="565658"/>
              </a:solidFill>
            </a:ln>
          </p:spPr>
          <p:txBody>
            <a:bodyPr wrap="square" lIns="0" tIns="0" rIns="0" bIns="0" rtlCol="0"/>
            <a:lstStyle/>
            <a:p/>
          </p:txBody>
        </p:sp>
        <p:sp>
          <p:nvSpPr>
            <p:cNvPr id="2086" name="object 2086" descr=""/>
            <p:cNvSpPr/>
            <p:nvPr/>
          </p:nvSpPr>
          <p:spPr>
            <a:xfrm>
              <a:off x="2138401" y="313104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2087" name="object 2087" descr=""/>
            <p:cNvSpPr/>
            <p:nvPr/>
          </p:nvSpPr>
          <p:spPr>
            <a:xfrm>
              <a:off x="2138401" y="3136986"/>
              <a:ext cx="0" cy="2540"/>
            </a:xfrm>
            <a:custGeom>
              <a:avLst/>
              <a:gdLst/>
              <a:ahLst/>
              <a:cxnLst/>
              <a:rect l="l" t="t" r="r" b="b"/>
              <a:pathLst>
                <a:path w="0" h="2539">
                  <a:moveTo>
                    <a:pt x="0" y="0"/>
                  </a:moveTo>
                  <a:lnTo>
                    <a:pt x="0" y="2463"/>
                  </a:lnTo>
                </a:path>
              </a:pathLst>
            </a:custGeom>
            <a:ln w="3175">
              <a:solidFill>
                <a:srgbClr val="565658"/>
              </a:solidFill>
            </a:ln>
          </p:spPr>
          <p:txBody>
            <a:bodyPr wrap="square" lIns="0" tIns="0" rIns="0" bIns="0" rtlCol="0"/>
            <a:lstStyle/>
            <a:p/>
          </p:txBody>
        </p:sp>
        <p:sp>
          <p:nvSpPr>
            <p:cNvPr id="2088" name="object 2088" descr=""/>
            <p:cNvSpPr/>
            <p:nvPr/>
          </p:nvSpPr>
          <p:spPr>
            <a:xfrm>
              <a:off x="2215123" y="2915675"/>
              <a:ext cx="5715" cy="4445"/>
            </a:xfrm>
            <a:custGeom>
              <a:avLst/>
              <a:gdLst/>
              <a:ahLst/>
              <a:cxnLst/>
              <a:rect l="l" t="t" r="r" b="b"/>
              <a:pathLst>
                <a:path w="5714" h="4444">
                  <a:moveTo>
                    <a:pt x="0" y="4140"/>
                  </a:moveTo>
                  <a:lnTo>
                    <a:pt x="1714" y="3505"/>
                  </a:lnTo>
                  <a:lnTo>
                    <a:pt x="2235" y="3238"/>
                  </a:lnTo>
                  <a:lnTo>
                    <a:pt x="3263" y="2552"/>
                  </a:lnTo>
                  <a:lnTo>
                    <a:pt x="4114" y="1765"/>
                  </a:lnTo>
                  <a:lnTo>
                    <a:pt x="5283" y="0"/>
                  </a:lnTo>
                </a:path>
              </a:pathLst>
            </a:custGeom>
            <a:ln w="3175">
              <a:solidFill>
                <a:srgbClr val="565658"/>
              </a:solidFill>
            </a:ln>
          </p:spPr>
          <p:txBody>
            <a:bodyPr wrap="square" lIns="0" tIns="0" rIns="0" bIns="0" rtlCol="0"/>
            <a:lstStyle/>
            <a:p/>
          </p:txBody>
        </p:sp>
        <p:sp>
          <p:nvSpPr>
            <p:cNvPr id="2089" name="object 2089" descr=""/>
            <p:cNvSpPr/>
            <p:nvPr/>
          </p:nvSpPr>
          <p:spPr>
            <a:xfrm>
              <a:off x="2471482" y="3124770"/>
              <a:ext cx="1270" cy="1905"/>
            </a:xfrm>
            <a:custGeom>
              <a:avLst/>
              <a:gdLst/>
              <a:ahLst/>
              <a:cxnLst/>
              <a:rect l="l" t="t" r="r" b="b"/>
              <a:pathLst>
                <a:path w="1269" h="1905">
                  <a:moveTo>
                    <a:pt x="952" y="1828"/>
                  </a:moveTo>
                  <a:lnTo>
                    <a:pt x="838" y="1117"/>
                  </a:lnTo>
                  <a:lnTo>
                    <a:pt x="685" y="787"/>
                  </a:lnTo>
                  <a:lnTo>
                    <a:pt x="520" y="495"/>
                  </a:lnTo>
                  <a:lnTo>
                    <a:pt x="406" y="355"/>
                  </a:lnTo>
                  <a:lnTo>
                    <a:pt x="0" y="0"/>
                  </a:lnTo>
                </a:path>
              </a:pathLst>
            </a:custGeom>
            <a:ln w="3175">
              <a:solidFill>
                <a:srgbClr val="565658"/>
              </a:solidFill>
            </a:ln>
          </p:spPr>
          <p:txBody>
            <a:bodyPr wrap="square" lIns="0" tIns="0" rIns="0" bIns="0" rtlCol="0"/>
            <a:lstStyle/>
            <a:p/>
          </p:txBody>
        </p:sp>
        <p:sp>
          <p:nvSpPr>
            <p:cNvPr id="2090" name="object 2090" descr=""/>
            <p:cNvSpPr/>
            <p:nvPr/>
          </p:nvSpPr>
          <p:spPr>
            <a:xfrm>
              <a:off x="2201546" y="2915234"/>
              <a:ext cx="8255" cy="1270"/>
            </a:xfrm>
            <a:custGeom>
              <a:avLst/>
              <a:gdLst/>
              <a:ahLst/>
              <a:cxnLst/>
              <a:rect l="l" t="t" r="r" b="b"/>
              <a:pathLst>
                <a:path w="8255" h="1269">
                  <a:moveTo>
                    <a:pt x="8051" y="965"/>
                  </a:moveTo>
                  <a:lnTo>
                    <a:pt x="3365" y="495"/>
                  </a:lnTo>
                  <a:lnTo>
                    <a:pt x="0" y="0"/>
                  </a:lnTo>
                </a:path>
              </a:pathLst>
            </a:custGeom>
            <a:ln w="3175">
              <a:solidFill>
                <a:srgbClr val="565658"/>
              </a:solidFill>
            </a:ln>
          </p:spPr>
          <p:txBody>
            <a:bodyPr wrap="square" lIns="0" tIns="0" rIns="0" bIns="0" rtlCol="0"/>
            <a:lstStyle/>
            <a:p/>
          </p:txBody>
        </p:sp>
        <p:sp>
          <p:nvSpPr>
            <p:cNvPr id="2091" name="object 2091" descr=""/>
            <p:cNvSpPr/>
            <p:nvPr/>
          </p:nvSpPr>
          <p:spPr>
            <a:xfrm>
              <a:off x="2201567" y="2909298"/>
              <a:ext cx="6350" cy="6350"/>
            </a:xfrm>
            <a:custGeom>
              <a:avLst/>
              <a:gdLst/>
              <a:ahLst/>
              <a:cxnLst/>
              <a:rect l="l" t="t" r="r" b="b"/>
              <a:pathLst>
                <a:path w="6350" h="6350">
                  <a:moveTo>
                    <a:pt x="5829" y="0"/>
                  </a:moveTo>
                  <a:lnTo>
                    <a:pt x="5384" y="2235"/>
                  </a:lnTo>
                  <a:lnTo>
                    <a:pt x="4140" y="4152"/>
                  </a:lnTo>
                  <a:lnTo>
                    <a:pt x="2209" y="5486"/>
                  </a:lnTo>
                  <a:lnTo>
                    <a:pt x="1714" y="5651"/>
                  </a:lnTo>
                  <a:lnTo>
                    <a:pt x="965" y="5842"/>
                  </a:lnTo>
                  <a:lnTo>
                    <a:pt x="330" y="5918"/>
                  </a:lnTo>
                  <a:lnTo>
                    <a:pt x="0" y="5930"/>
                  </a:lnTo>
                </a:path>
              </a:pathLst>
            </a:custGeom>
            <a:ln w="3175">
              <a:solidFill>
                <a:srgbClr val="565658"/>
              </a:solidFill>
            </a:ln>
          </p:spPr>
          <p:txBody>
            <a:bodyPr wrap="square" lIns="0" tIns="0" rIns="0" bIns="0" rtlCol="0"/>
            <a:lstStyle/>
            <a:p/>
          </p:txBody>
        </p:sp>
        <p:sp>
          <p:nvSpPr>
            <p:cNvPr id="2092" name="object 2092" descr=""/>
            <p:cNvSpPr/>
            <p:nvPr/>
          </p:nvSpPr>
          <p:spPr>
            <a:xfrm>
              <a:off x="2159223" y="2914325"/>
              <a:ext cx="26034" cy="1270"/>
            </a:xfrm>
            <a:custGeom>
              <a:avLst/>
              <a:gdLst/>
              <a:ahLst/>
              <a:cxnLst/>
              <a:rect l="l" t="t" r="r" b="b"/>
              <a:pathLst>
                <a:path w="26035" h="1269">
                  <a:moveTo>
                    <a:pt x="25781" y="889"/>
                  </a:moveTo>
                  <a:lnTo>
                    <a:pt x="20802" y="876"/>
                  </a:lnTo>
                  <a:lnTo>
                    <a:pt x="10337" y="685"/>
                  </a:lnTo>
                  <a:lnTo>
                    <a:pt x="2933" y="381"/>
                  </a:lnTo>
                  <a:lnTo>
                    <a:pt x="0" y="0"/>
                  </a:lnTo>
                </a:path>
              </a:pathLst>
            </a:custGeom>
            <a:ln w="3175">
              <a:solidFill>
                <a:srgbClr val="565658"/>
              </a:solidFill>
            </a:ln>
          </p:spPr>
          <p:txBody>
            <a:bodyPr wrap="square" lIns="0" tIns="0" rIns="0" bIns="0" rtlCol="0"/>
            <a:lstStyle/>
            <a:p/>
          </p:txBody>
        </p:sp>
        <p:sp>
          <p:nvSpPr>
            <p:cNvPr id="2093" name="object 2093" descr=""/>
            <p:cNvSpPr/>
            <p:nvPr/>
          </p:nvSpPr>
          <p:spPr>
            <a:xfrm>
              <a:off x="2472424" y="3119833"/>
              <a:ext cx="2540" cy="6985"/>
            </a:xfrm>
            <a:custGeom>
              <a:avLst/>
              <a:gdLst/>
              <a:ahLst/>
              <a:cxnLst/>
              <a:rect l="l" t="t" r="r" b="b"/>
              <a:pathLst>
                <a:path w="2539" h="6985">
                  <a:moveTo>
                    <a:pt x="2527" y="0"/>
                  </a:moveTo>
                  <a:lnTo>
                    <a:pt x="1689" y="1612"/>
                  </a:lnTo>
                  <a:lnTo>
                    <a:pt x="990" y="3225"/>
                  </a:lnTo>
                  <a:lnTo>
                    <a:pt x="0" y="6756"/>
                  </a:lnTo>
                </a:path>
              </a:pathLst>
            </a:custGeom>
            <a:ln w="3175">
              <a:solidFill>
                <a:srgbClr val="565658"/>
              </a:solidFill>
            </a:ln>
          </p:spPr>
          <p:txBody>
            <a:bodyPr wrap="square" lIns="0" tIns="0" rIns="0" bIns="0" rtlCol="0"/>
            <a:lstStyle/>
            <a:p/>
          </p:txBody>
        </p:sp>
        <p:sp>
          <p:nvSpPr>
            <p:cNvPr id="2094" name="object 2094" descr=""/>
            <p:cNvSpPr/>
            <p:nvPr/>
          </p:nvSpPr>
          <p:spPr>
            <a:xfrm>
              <a:off x="2209586" y="2916183"/>
              <a:ext cx="5715" cy="3810"/>
            </a:xfrm>
            <a:custGeom>
              <a:avLst/>
              <a:gdLst/>
              <a:ahLst/>
              <a:cxnLst/>
              <a:rect l="l" t="t" r="r" b="b"/>
              <a:pathLst>
                <a:path w="5714" h="3810">
                  <a:moveTo>
                    <a:pt x="5537" y="3632"/>
                  </a:moveTo>
                  <a:lnTo>
                    <a:pt x="3683" y="1650"/>
                  </a:lnTo>
                  <a:lnTo>
                    <a:pt x="3022" y="1155"/>
                  </a:lnTo>
                  <a:lnTo>
                    <a:pt x="952" y="165"/>
                  </a:lnTo>
                  <a:lnTo>
                    <a:pt x="355" y="50"/>
                  </a:lnTo>
                  <a:lnTo>
                    <a:pt x="0" y="0"/>
                  </a:lnTo>
                </a:path>
              </a:pathLst>
            </a:custGeom>
            <a:ln w="3175">
              <a:solidFill>
                <a:srgbClr val="565658"/>
              </a:solidFill>
            </a:ln>
          </p:spPr>
          <p:txBody>
            <a:bodyPr wrap="square" lIns="0" tIns="0" rIns="0" bIns="0" rtlCol="0"/>
            <a:lstStyle/>
            <a:p/>
          </p:txBody>
        </p:sp>
        <p:sp>
          <p:nvSpPr>
            <p:cNvPr id="2095" name="object 2095" descr=""/>
            <p:cNvSpPr/>
            <p:nvPr/>
          </p:nvSpPr>
          <p:spPr>
            <a:xfrm>
              <a:off x="2209586" y="2910266"/>
              <a:ext cx="5715" cy="6350"/>
            </a:xfrm>
            <a:custGeom>
              <a:avLst/>
              <a:gdLst/>
              <a:ahLst/>
              <a:cxnLst/>
              <a:rect l="l" t="t" r="r" b="b"/>
              <a:pathLst>
                <a:path w="5714" h="6350">
                  <a:moveTo>
                    <a:pt x="5511" y="0"/>
                  </a:moveTo>
                  <a:lnTo>
                    <a:pt x="5067" y="2235"/>
                  </a:lnTo>
                  <a:lnTo>
                    <a:pt x="3886" y="4165"/>
                  </a:lnTo>
                  <a:lnTo>
                    <a:pt x="2108" y="5461"/>
                  </a:lnTo>
                  <a:lnTo>
                    <a:pt x="0" y="5930"/>
                  </a:lnTo>
                </a:path>
              </a:pathLst>
            </a:custGeom>
            <a:ln w="3175">
              <a:solidFill>
                <a:srgbClr val="565658"/>
              </a:solidFill>
            </a:ln>
          </p:spPr>
          <p:txBody>
            <a:bodyPr wrap="square" lIns="0" tIns="0" rIns="0" bIns="0" rtlCol="0"/>
            <a:lstStyle/>
            <a:p/>
          </p:txBody>
        </p:sp>
        <p:sp>
          <p:nvSpPr>
            <p:cNvPr id="2096" name="object 2096" descr=""/>
            <p:cNvSpPr/>
            <p:nvPr/>
          </p:nvSpPr>
          <p:spPr>
            <a:xfrm>
              <a:off x="2201771" y="2909298"/>
              <a:ext cx="5715" cy="0"/>
            </a:xfrm>
            <a:custGeom>
              <a:avLst/>
              <a:gdLst/>
              <a:ahLst/>
              <a:cxnLst/>
              <a:rect l="l" t="t" r="r" b="b"/>
              <a:pathLst>
                <a:path w="5714" h="0">
                  <a:moveTo>
                    <a:pt x="5626" y="0"/>
                  </a:moveTo>
                  <a:lnTo>
                    <a:pt x="4902" y="0"/>
                  </a:lnTo>
                  <a:lnTo>
                    <a:pt x="3568" y="0"/>
                  </a:lnTo>
                  <a:lnTo>
                    <a:pt x="1778" y="0"/>
                  </a:lnTo>
                  <a:lnTo>
                    <a:pt x="0" y="0"/>
                  </a:lnTo>
                </a:path>
              </a:pathLst>
            </a:custGeom>
            <a:ln w="3175">
              <a:solidFill>
                <a:srgbClr val="565658"/>
              </a:solidFill>
            </a:ln>
          </p:spPr>
          <p:txBody>
            <a:bodyPr wrap="square" lIns="0" tIns="0" rIns="0" bIns="0" rtlCol="0"/>
            <a:lstStyle/>
            <a:p/>
          </p:txBody>
        </p:sp>
        <p:sp>
          <p:nvSpPr>
            <p:cNvPr id="2097" name="object 2097" descr=""/>
            <p:cNvSpPr/>
            <p:nvPr/>
          </p:nvSpPr>
          <p:spPr>
            <a:xfrm>
              <a:off x="2138401" y="2916199"/>
              <a:ext cx="0" cy="3810"/>
            </a:xfrm>
            <a:custGeom>
              <a:avLst/>
              <a:gdLst/>
              <a:ahLst/>
              <a:cxnLst/>
              <a:rect l="l" t="t" r="r" b="b"/>
              <a:pathLst>
                <a:path w="0" h="3810">
                  <a:moveTo>
                    <a:pt x="0" y="0"/>
                  </a:moveTo>
                  <a:lnTo>
                    <a:pt x="0" y="3632"/>
                  </a:lnTo>
                </a:path>
              </a:pathLst>
            </a:custGeom>
            <a:ln w="3175">
              <a:solidFill>
                <a:srgbClr val="565658"/>
              </a:solidFill>
            </a:ln>
          </p:spPr>
          <p:txBody>
            <a:bodyPr wrap="square" lIns="0" tIns="0" rIns="0" bIns="0" rtlCol="0"/>
            <a:lstStyle/>
            <a:p/>
          </p:txBody>
        </p:sp>
        <p:sp>
          <p:nvSpPr>
            <p:cNvPr id="2098" name="object 2098" descr=""/>
            <p:cNvSpPr/>
            <p:nvPr/>
          </p:nvSpPr>
          <p:spPr>
            <a:xfrm>
              <a:off x="2201548" y="2909295"/>
              <a:ext cx="635" cy="6350"/>
            </a:xfrm>
            <a:custGeom>
              <a:avLst/>
              <a:gdLst/>
              <a:ahLst/>
              <a:cxnLst/>
              <a:rect l="l" t="t" r="r" b="b"/>
              <a:pathLst>
                <a:path w="635" h="6350">
                  <a:moveTo>
                    <a:pt x="0" y="5943"/>
                  </a:moveTo>
                  <a:lnTo>
                    <a:pt x="88" y="5422"/>
                  </a:lnTo>
                  <a:lnTo>
                    <a:pt x="152" y="4127"/>
                  </a:lnTo>
                  <a:lnTo>
                    <a:pt x="215" y="2247"/>
                  </a:lnTo>
                  <a:lnTo>
                    <a:pt x="228" y="0"/>
                  </a:lnTo>
                </a:path>
              </a:pathLst>
            </a:custGeom>
            <a:ln w="3175">
              <a:solidFill>
                <a:srgbClr val="565658"/>
              </a:solidFill>
            </a:ln>
          </p:spPr>
          <p:txBody>
            <a:bodyPr wrap="square" lIns="0" tIns="0" rIns="0" bIns="0" rtlCol="0"/>
            <a:lstStyle/>
            <a:p/>
          </p:txBody>
        </p:sp>
        <p:sp>
          <p:nvSpPr>
            <p:cNvPr id="2099" name="object 2099" descr=""/>
            <p:cNvSpPr/>
            <p:nvPr/>
          </p:nvSpPr>
          <p:spPr>
            <a:xfrm>
              <a:off x="2184980" y="2909279"/>
              <a:ext cx="635" cy="6350"/>
            </a:xfrm>
            <a:custGeom>
              <a:avLst/>
              <a:gdLst/>
              <a:ahLst/>
              <a:cxnLst/>
              <a:rect l="l" t="t" r="r" b="b"/>
              <a:pathLst>
                <a:path w="635" h="6350">
                  <a:moveTo>
                    <a:pt x="215" y="0"/>
                  </a:moveTo>
                  <a:lnTo>
                    <a:pt x="203" y="2209"/>
                  </a:lnTo>
                  <a:lnTo>
                    <a:pt x="165" y="4127"/>
                  </a:lnTo>
                  <a:lnTo>
                    <a:pt x="88" y="5435"/>
                  </a:lnTo>
                  <a:lnTo>
                    <a:pt x="0" y="5930"/>
                  </a:lnTo>
                </a:path>
              </a:pathLst>
            </a:custGeom>
            <a:ln w="3175">
              <a:solidFill>
                <a:srgbClr val="565658"/>
              </a:solidFill>
            </a:ln>
          </p:spPr>
          <p:txBody>
            <a:bodyPr wrap="square" lIns="0" tIns="0" rIns="0" bIns="0" rtlCol="0"/>
            <a:lstStyle/>
            <a:p/>
          </p:txBody>
        </p:sp>
        <p:sp>
          <p:nvSpPr>
            <p:cNvPr id="2100" name="object 2100" descr=""/>
            <p:cNvSpPr/>
            <p:nvPr/>
          </p:nvSpPr>
          <p:spPr>
            <a:xfrm>
              <a:off x="2165160" y="2908380"/>
              <a:ext cx="20320" cy="1270"/>
            </a:xfrm>
            <a:custGeom>
              <a:avLst/>
              <a:gdLst/>
              <a:ahLst/>
              <a:cxnLst/>
              <a:rect l="l" t="t" r="r" b="b"/>
              <a:pathLst>
                <a:path w="20319" h="1269">
                  <a:moveTo>
                    <a:pt x="0" y="0"/>
                  </a:moveTo>
                  <a:lnTo>
                    <a:pt x="16179" y="876"/>
                  </a:lnTo>
                  <a:lnTo>
                    <a:pt x="20040" y="889"/>
                  </a:lnTo>
                </a:path>
              </a:pathLst>
            </a:custGeom>
            <a:ln w="3175">
              <a:solidFill>
                <a:srgbClr val="565658"/>
              </a:solidFill>
            </a:ln>
          </p:spPr>
          <p:txBody>
            <a:bodyPr wrap="square" lIns="0" tIns="0" rIns="0" bIns="0" rtlCol="0"/>
            <a:lstStyle/>
            <a:p/>
          </p:txBody>
        </p:sp>
        <p:sp>
          <p:nvSpPr>
            <p:cNvPr id="2101" name="object 2101" descr=""/>
            <p:cNvSpPr/>
            <p:nvPr/>
          </p:nvSpPr>
          <p:spPr>
            <a:xfrm>
              <a:off x="2159219" y="2908377"/>
              <a:ext cx="6350" cy="6350"/>
            </a:xfrm>
            <a:custGeom>
              <a:avLst/>
              <a:gdLst/>
              <a:ahLst/>
              <a:cxnLst/>
              <a:rect l="l" t="t" r="r" b="b"/>
              <a:pathLst>
                <a:path w="6350" h="6350">
                  <a:moveTo>
                    <a:pt x="0" y="5943"/>
                  </a:moveTo>
                  <a:lnTo>
                    <a:pt x="2260" y="5486"/>
                  </a:lnTo>
                  <a:lnTo>
                    <a:pt x="4178" y="4190"/>
                  </a:lnTo>
                  <a:lnTo>
                    <a:pt x="5486" y="2273"/>
                  </a:lnTo>
                  <a:lnTo>
                    <a:pt x="5943" y="0"/>
                  </a:lnTo>
                </a:path>
              </a:pathLst>
            </a:custGeom>
            <a:ln w="3175">
              <a:solidFill>
                <a:srgbClr val="565658"/>
              </a:solidFill>
            </a:ln>
          </p:spPr>
          <p:txBody>
            <a:bodyPr wrap="square" lIns="0" tIns="0" rIns="0" bIns="0" rtlCol="0"/>
            <a:lstStyle/>
            <a:p/>
          </p:txBody>
        </p:sp>
        <p:sp>
          <p:nvSpPr>
            <p:cNvPr id="2102" name="object 2102" descr=""/>
            <p:cNvSpPr/>
            <p:nvPr/>
          </p:nvSpPr>
          <p:spPr>
            <a:xfrm>
              <a:off x="2201765" y="2906297"/>
              <a:ext cx="5715" cy="0"/>
            </a:xfrm>
            <a:custGeom>
              <a:avLst/>
              <a:gdLst/>
              <a:ahLst/>
              <a:cxnLst/>
              <a:rect l="l" t="t" r="r" b="b"/>
              <a:pathLst>
                <a:path w="5714" h="0">
                  <a:moveTo>
                    <a:pt x="0" y="0"/>
                  </a:moveTo>
                  <a:lnTo>
                    <a:pt x="1943" y="0"/>
                  </a:lnTo>
                  <a:lnTo>
                    <a:pt x="3657" y="0"/>
                  </a:lnTo>
                  <a:lnTo>
                    <a:pt x="4927" y="0"/>
                  </a:lnTo>
                  <a:lnTo>
                    <a:pt x="5638" y="0"/>
                  </a:lnTo>
                </a:path>
              </a:pathLst>
            </a:custGeom>
            <a:ln w="3175">
              <a:solidFill>
                <a:srgbClr val="565658"/>
              </a:solidFill>
            </a:ln>
          </p:spPr>
          <p:txBody>
            <a:bodyPr wrap="square" lIns="0" tIns="0" rIns="0" bIns="0" rtlCol="0"/>
            <a:lstStyle/>
            <a:p/>
          </p:txBody>
        </p:sp>
        <p:sp>
          <p:nvSpPr>
            <p:cNvPr id="2103" name="object 2103" descr=""/>
            <p:cNvSpPr/>
            <p:nvPr/>
          </p:nvSpPr>
          <p:spPr>
            <a:xfrm>
              <a:off x="2212666" y="3139454"/>
              <a:ext cx="635" cy="635"/>
            </a:xfrm>
            <a:custGeom>
              <a:avLst/>
              <a:gdLst/>
              <a:ahLst/>
              <a:cxnLst/>
              <a:rect l="l" t="t" r="r" b="b"/>
              <a:pathLst>
                <a:path w="635" h="635">
                  <a:moveTo>
                    <a:pt x="38" y="0"/>
                  </a:moveTo>
                  <a:lnTo>
                    <a:pt x="0" y="12"/>
                  </a:lnTo>
                  <a:lnTo>
                    <a:pt x="38" y="0"/>
                  </a:lnTo>
                </a:path>
              </a:pathLst>
            </a:custGeom>
            <a:ln w="3175">
              <a:solidFill>
                <a:srgbClr val="565658"/>
              </a:solidFill>
            </a:ln>
          </p:spPr>
          <p:txBody>
            <a:bodyPr wrap="square" lIns="0" tIns="0" rIns="0" bIns="0" rtlCol="0"/>
            <a:lstStyle/>
            <a:p/>
          </p:txBody>
        </p:sp>
        <p:sp>
          <p:nvSpPr>
            <p:cNvPr id="2104" name="object 2104" descr=""/>
            <p:cNvSpPr/>
            <p:nvPr/>
          </p:nvSpPr>
          <p:spPr>
            <a:xfrm>
              <a:off x="2165143" y="2906297"/>
              <a:ext cx="20320" cy="0"/>
            </a:xfrm>
            <a:custGeom>
              <a:avLst/>
              <a:gdLst/>
              <a:ahLst/>
              <a:cxnLst/>
              <a:rect l="l" t="t" r="r" b="b"/>
              <a:pathLst>
                <a:path w="20319" h="0">
                  <a:moveTo>
                    <a:pt x="20053" y="0"/>
                  </a:moveTo>
                  <a:lnTo>
                    <a:pt x="12344" y="0"/>
                  </a:lnTo>
                  <a:lnTo>
                    <a:pt x="5829" y="0"/>
                  </a:lnTo>
                  <a:lnTo>
                    <a:pt x="1524" y="0"/>
                  </a:lnTo>
                  <a:lnTo>
                    <a:pt x="0" y="0"/>
                  </a:lnTo>
                </a:path>
              </a:pathLst>
            </a:custGeom>
            <a:ln w="3175">
              <a:solidFill>
                <a:srgbClr val="565658"/>
              </a:solidFill>
            </a:ln>
          </p:spPr>
          <p:txBody>
            <a:bodyPr wrap="square" lIns="0" tIns="0" rIns="0" bIns="0" rtlCol="0"/>
            <a:lstStyle/>
            <a:p/>
          </p:txBody>
        </p:sp>
        <p:sp>
          <p:nvSpPr>
            <p:cNvPr id="2105" name="object 2105" descr=""/>
            <p:cNvSpPr/>
            <p:nvPr/>
          </p:nvSpPr>
          <p:spPr>
            <a:xfrm>
              <a:off x="2699223" y="2074019"/>
              <a:ext cx="1270" cy="0"/>
            </a:xfrm>
            <a:custGeom>
              <a:avLst/>
              <a:gdLst/>
              <a:ahLst/>
              <a:cxnLst/>
              <a:rect l="l" t="t" r="r" b="b"/>
              <a:pathLst>
                <a:path w="1269" h="0">
                  <a:moveTo>
                    <a:pt x="0" y="0"/>
                  </a:moveTo>
                  <a:lnTo>
                    <a:pt x="863" y="0"/>
                  </a:lnTo>
                </a:path>
              </a:pathLst>
            </a:custGeom>
            <a:ln w="3175">
              <a:solidFill>
                <a:srgbClr val="565658"/>
              </a:solidFill>
            </a:ln>
          </p:spPr>
          <p:txBody>
            <a:bodyPr wrap="square" lIns="0" tIns="0" rIns="0" bIns="0" rtlCol="0"/>
            <a:lstStyle/>
            <a:p/>
          </p:txBody>
        </p:sp>
        <p:sp>
          <p:nvSpPr>
            <p:cNvPr id="2106" name="object 2106" descr=""/>
            <p:cNvSpPr/>
            <p:nvPr/>
          </p:nvSpPr>
          <p:spPr>
            <a:xfrm>
              <a:off x="2695906" y="2071048"/>
              <a:ext cx="2540" cy="635"/>
            </a:xfrm>
            <a:custGeom>
              <a:avLst/>
              <a:gdLst/>
              <a:ahLst/>
              <a:cxnLst/>
              <a:rect l="l" t="t" r="r" b="b"/>
              <a:pathLst>
                <a:path w="2539" h="635">
                  <a:moveTo>
                    <a:pt x="2095" y="0"/>
                  </a:moveTo>
                  <a:lnTo>
                    <a:pt x="1155" y="38"/>
                  </a:lnTo>
                  <a:lnTo>
                    <a:pt x="0" y="190"/>
                  </a:lnTo>
                </a:path>
              </a:pathLst>
            </a:custGeom>
            <a:ln w="3175">
              <a:solidFill>
                <a:srgbClr val="565658"/>
              </a:solidFill>
            </a:ln>
          </p:spPr>
          <p:txBody>
            <a:bodyPr wrap="square" lIns="0" tIns="0" rIns="0" bIns="0" rtlCol="0"/>
            <a:lstStyle/>
            <a:p/>
          </p:txBody>
        </p:sp>
        <p:sp>
          <p:nvSpPr>
            <p:cNvPr id="2107" name="object 2107" descr=""/>
            <p:cNvSpPr/>
            <p:nvPr/>
          </p:nvSpPr>
          <p:spPr>
            <a:xfrm>
              <a:off x="2697990" y="2071045"/>
              <a:ext cx="2540" cy="635"/>
            </a:xfrm>
            <a:custGeom>
              <a:avLst/>
              <a:gdLst/>
              <a:ahLst/>
              <a:cxnLst/>
              <a:rect l="l" t="t" r="r" b="b"/>
              <a:pathLst>
                <a:path w="2539" h="635">
                  <a:moveTo>
                    <a:pt x="2095" y="177"/>
                  </a:moveTo>
                  <a:lnTo>
                    <a:pt x="1739" y="152"/>
                  </a:lnTo>
                  <a:lnTo>
                    <a:pt x="812" y="38"/>
                  </a:lnTo>
                  <a:lnTo>
                    <a:pt x="0" y="0"/>
                  </a:lnTo>
                </a:path>
              </a:pathLst>
            </a:custGeom>
            <a:ln w="3175">
              <a:solidFill>
                <a:srgbClr val="565658"/>
              </a:solidFill>
            </a:ln>
          </p:spPr>
          <p:txBody>
            <a:bodyPr wrap="square" lIns="0" tIns="0" rIns="0" bIns="0" rtlCol="0"/>
            <a:lstStyle/>
            <a:p/>
          </p:txBody>
        </p:sp>
        <p:sp>
          <p:nvSpPr>
            <p:cNvPr id="2108" name="object 2108" descr=""/>
            <p:cNvSpPr/>
            <p:nvPr/>
          </p:nvSpPr>
          <p:spPr>
            <a:xfrm>
              <a:off x="2991112" y="2143620"/>
              <a:ext cx="0" cy="6350"/>
            </a:xfrm>
            <a:custGeom>
              <a:avLst/>
              <a:gdLst/>
              <a:ahLst/>
              <a:cxnLst/>
              <a:rect l="l" t="t" r="r" b="b"/>
              <a:pathLst>
                <a:path w="0" h="6350">
                  <a:moveTo>
                    <a:pt x="0" y="0"/>
                  </a:moveTo>
                  <a:lnTo>
                    <a:pt x="0" y="5981"/>
                  </a:lnTo>
                </a:path>
              </a:pathLst>
            </a:custGeom>
            <a:ln w="3175">
              <a:solidFill>
                <a:srgbClr val="565658"/>
              </a:solidFill>
            </a:ln>
          </p:spPr>
          <p:txBody>
            <a:bodyPr wrap="square" lIns="0" tIns="0" rIns="0" bIns="0" rtlCol="0"/>
            <a:lstStyle/>
            <a:p/>
          </p:txBody>
        </p:sp>
        <p:sp>
          <p:nvSpPr>
            <p:cNvPr id="2109" name="object 2109" descr=""/>
            <p:cNvSpPr/>
            <p:nvPr/>
          </p:nvSpPr>
          <p:spPr>
            <a:xfrm>
              <a:off x="2991112" y="2149598"/>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2110" name="object 2110" descr=""/>
            <p:cNvSpPr/>
            <p:nvPr/>
          </p:nvSpPr>
          <p:spPr>
            <a:xfrm>
              <a:off x="2991472" y="2143955"/>
              <a:ext cx="0" cy="5715"/>
            </a:xfrm>
            <a:custGeom>
              <a:avLst/>
              <a:gdLst/>
              <a:ahLst/>
              <a:cxnLst/>
              <a:rect l="l" t="t" r="r" b="b"/>
              <a:pathLst>
                <a:path w="0" h="5714">
                  <a:moveTo>
                    <a:pt x="0" y="0"/>
                  </a:moveTo>
                  <a:lnTo>
                    <a:pt x="0" y="5321"/>
                  </a:lnTo>
                </a:path>
              </a:pathLst>
            </a:custGeom>
            <a:ln w="3175">
              <a:solidFill>
                <a:srgbClr val="565658"/>
              </a:solidFill>
            </a:ln>
          </p:spPr>
          <p:txBody>
            <a:bodyPr wrap="square" lIns="0" tIns="0" rIns="0" bIns="0" rtlCol="0"/>
            <a:lstStyle/>
            <a:p/>
          </p:txBody>
        </p:sp>
        <p:sp>
          <p:nvSpPr>
            <p:cNvPr id="2111" name="object 2111" descr=""/>
            <p:cNvSpPr/>
            <p:nvPr/>
          </p:nvSpPr>
          <p:spPr>
            <a:xfrm>
              <a:off x="2693836" y="2071048"/>
              <a:ext cx="4445" cy="0"/>
            </a:xfrm>
            <a:custGeom>
              <a:avLst/>
              <a:gdLst/>
              <a:ahLst/>
              <a:cxnLst/>
              <a:rect l="l" t="t" r="r" b="b"/>
              <a:pathLst>
                <a:path w="4444" h="0">
                  <a:moveTo>
                    <a:pt x="4165" y="0"/>
                  </a:moveTo>
                  <a:lnTo>
                    <a:pt x="3175" y="0"/>
                  </a:lnTo>
                  <a:lnTo>
                    <a:pt x="2070" y="0"/>
                  </a:lnTo>
                  <a:lnTo>
                    <a:pt x="990" y="0"/>
                  </a:lnTo>
                  <a:lnTo>
                    <a:pt x="0" y="0"/>
                  </a:lnTo>
                </a:path>
              </a:pathLst>
            </a:custGeom>
            <a:ln w="3175">
              <a:solidFill>
                <a:srgbClr val="565658"/>
              </a:solidFill>
            </a:ln>
          </p:spPr>
          <p:txBody>
            <a:bodyPr wrap="square" lIns="0" tIns="0" rIns="0" bIns="0" rtlCol="0"/>
            <a:lstStyle/>
            <a:p/>
          </p:txBody>
        </p:sp>
        <p:sp>
          <p:nvSpPr>
            <p:cNvPr id="2112" name="object 2112" descr=""/>
            <p:cNvSpPr/>
            <p:nvPr/>
          </p:nvSpPr>
          <p:spPr>
            <a:xfrm>
              <a:off x="2987907" y="2149828"/>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2113" name="object 2113" descr=""/>
            <p:cNvSpPr/>
            <p:nvPr/>
          </p:nvSpPr>
          <p:spPr>
            <a:xfrm>
              <a:off x="2987899" y="2143725"/>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2114" name="object 2114" descr=""/>
            <p:cNvSpPr/>
            <p:nvPr/>
          </p:nvSpPr>
          <p:spPr>
            <a:xfrm>
              <a:off x="2691763" y="2071073"/>
              <a:ext cx="0" cy="635"/>
            </a:xfrm>
            <a:custGeom>
              <a:avLst/>
              <a:gdLst/>
              <a:ahLst/>
              <a:cxnLst/>
              <a:rect l="l" t="t" r="r" b="b"/>
              <a:pathLst>
                <a:path w="0" h="635">
                  <a:moveTo>
                    <a:pt x="0" y="0"/>
                  </a:moveTo>
                  <a:lnTo>
                    <a:pt x="0" y="165"/>
                  </a:lnTo>
                </a:path>
              </a:pathLst>
            </a:custGeom>
            <a:ln w="3175">
              <a:solidFill>
                <a:srgbClr val="565658"/>
              </a:solidFill>
            </a:ln>
          </p:spPr>
          <p:txBody>
            <a:bodyPr wrap="square" lIns="0" tIns="0" rIns="0" bIns="0" rtlCol="0"/>
            <a:lstStyle/>
            <a:p/>
          </p:txBody>
        </p:sp>
        <p:sp>
          <p:nvSpPr>
            <p:cNvPr id="2115" name="object 2115" descr=""/>
            <p:cNvSpPr/>
            <p:nvPr/>
          </p:nvSpPr>
          <p:spPr>
            <a:xfrm>
              <a:off x="2691828" y="2071048"/>
              <a:ext cx="2540" cy="0"/>
            </a:xfrm>
            <a:custGeom>
              <a:avLst/>
              <a:gdLst/>
              <a:ahLst/>
              <a:cxnLst/>
              <a:rect l="l" t="t" r="r" b="b"/>
              <a:pathLst>
                <a:path w="2539" h="0">
                  <a:moveTo>
                    <a:pt x="2019" y="0"/>
                  </a:moveTo>
                  <a:lnTo>
                    <a:pt x="1295" y="0"/>
                  </a:lnTo>
                  <a:lnTo>
                    <a:pt x="685" y="0"/>
                  </a:lnTo>
                  <a:lnTo>
                    <a:pt x="253" y="0"/>
                  </a:lnTo>
                  <a:lnTo>
                    <a:pt x="0" y="0"/>
                  </a:lnTo>
                </a:path>
              </a:pathLst>
            </a:custGeom>
            <a:ln w="3175">
              <a:solidFill>
                <a:srgbClr val="565658"/>
              </a:solidFill>
            </a:ln>
          </p:spPr>
          <p:txBody>
            <a:bodyPr wrap="square" lIns="0" tIns="0" rIns="0" bIns="0" rtlCol="0"/>
            <a:lstStyle/>
            <a:p/>
          </p:txBody>
        </p:sp>
        <p:sp>
          <p:nvSpPr>
            <p:cNvPr id="2116" name="object 2116" descr=""/>
            <p:cNvSpPr/>
            <p:nvPr/>
          </p:nvSpPr>
          <p:spPr>
            <a:xfrm>
              <a:off x="2700086" y="2071073"/>
              <a:ext cx="0" cy="635"/>
            </a:xfrm>
            <a:custGeom>
              <a:avLst/>
              <a:gdLst/>
              <a:ahLst/>
              <a:cxnLst/>
              <a:rect l="l" t="t" r="r" b="b"/>
              <a:pathLst>
                <a:path w="0" h="635">
                  <a:moveTo>
                    <a:pt x="0" y="0"/>
                  </a:moveTo>
                  <a:lnTo>
                    <a:pt x="0" y="165"/>
                  </a:lnTo>
                </a:path>
              </a:pathLst>
            </a:custGeom>
            <a:ln w="3175">
              <a:solidFill>
                <a:srgbClr val="565658"/>
              </a:solidFill>
            </a:ln>
          </p:spPr>
          <p:txBody>
            <a:bodyPr wrap="square" lIns="0" tIns="0" rIns="0" bIns="0" rtlCol="0"/>
            <a:lstStyle/>
            <a:p/>
          </p:txBody>
        </p:sp>
        <p:sp>
          <p:nvSpPr>
            <p:cNvPr id="2117" name="object 2117" descr=""/>
            <p:cNvSpPr/>
            <p:nvPr/>
          </p:nvSpPr>
          <p:spPr>
            <a:xfrm>
              <a:off x="2691752" y="2071048"/>
              <a:ext cx="2540" cy="635"/>
            </a:xfrm>
            <a:custGeom>
              <a:avLst/>
              <a:gdLst/>
              <a:ahLst/>
              <a:cxnLst/>
              <a:rect l="l" t="t" r="r" b="b"/>
              <a:pathLst>
                <a:path w="2539" h="635">
                  <a:moveTo>
                    <a:pt x="2095" y="0"/>
                  </a:moveTo>
                  <a:lnTo>
                    <a:pt x="1308" y="38"/>
                  </a:lnTo>
                  <a:lnTo>
                    <a:pt x="380" y="127"/>
                  </a:lnTo>
                  <a:lnTo>
                    <a:pt x="0" y="190"/>
                  </a:lnTo>
                </a:path>
              </a:pathLst>
            </a:custGeom>
            <a:ln w="3175">
              <a:solidFill>
                <a:srgbClr val="565658"/>
              </a:solidFill>
            </a:ln>
          </p:spPr>
          <p:txBody>
            <a:bodyPr wrap="square" lIns="0" tIns="0" rIns="0" bIns="0" rtlCol="0"/>
            <a:lstStyle/>
            <a:p/>
          </p:txBody>
        </p:sp>
        <p:sp>
          <p:nvSpPr>
            <p:cNvPr id="2118" name="object 2118" descr=""/>
            <p:cNvSpPr/>
            <p:nvPr/>
          </p:nvSpPr>
          <p:spPr>
            <a:xfrm>
              <a:off x="2697998" y="2071048"/>
              <a:ext cx="2540" cy="0"/>
            </a:xfrm>
            <a:custGeom>
              <a:avLst/>
              <a:gdLst/>
              <a:ahLst/>
              <a:cxnLst/>
              <a:rect l="l" t="t" r="r" b="b"/>
              <a:pathLst>
                <a:path w="2539" h="0">
                  <a:moveTo>
                    <a:pt x="2031" y="0"/>
                  </a:moveTo>
                  <a:lnTo>
                    <a:pt x="1777" y="0"/>
                  </a:lnTo>
                  <a:lnTo>
                    <a:pt x="1320" y="0"/>
                  </a:lnTo>
                  <a:lnTo>
                    <a:pt x="736" y="0"/>
                  </a:lnTo>
                  <a:lnTo>
                    <a:pt x="0" y="0"/>
                  </a:lnTo>
                </a:path>
              </a:pathLst>
            </a:custGeom>
            <a:ln w="3175">
              <a:solidFill>
                <a:srgbClr val="565658"/>
              </a:solidFill>
            </a:ln>
          </p:spPr>
          <p:txBody>
            <a:bodyPr wrap="square" lIns="0" tIns="0" rIns="0" bIns="0" rtlCol="0"/>
            <a:lstStyle/>
            <a:p/>
          </p:txBody>
        </p:sp>
        <p:sp>
          <p:nvSpPr>
            <p:cNvPr id="2119" name="object 2119" descr=""/>
            <p:cNvSpPr/>
            <p:nvPr/>
          </p:nvSpPr>
          <p:spPr>
            <a:xfrm>
              <a:off x="2693830" y="2071045"/>
              <a:ext cx="2540" cy="635"/>
            </a:xfrm>
            <a:custGeom>
              <a:avLst/>
              <a:gdLst/>
              <a:ahLst/>
              <a:cxnLst/>
              <a:rect l="l" t="t" r="r" b="b"/>
              <a:pathLst>
                <a:path w="2539" h="635">
                  <a:moveTo>
                    <a:pt x="2095" y="177"/>
                  </a:moveTo>
                  <a:lnTo>
                    <a:pt x="965" y="50"/>
                  </a:lnTo>
                  <a:lnTo>
                    <a:pt x="0" y="0"/>
                  </a:lnTo>
                </a:path>
              </a:pathLst>
            </a:custGeom>
            <a:ln w="3175">
              <a:solidFill>
                <a:srgbClr val="565658"/>
              </a:solidFill>
            </a:ln>
          </p:spPr>
          <p:txBody>
            <a:bodyPr wrap="square" lIns="0" tIns="0" rIns="0" bIns="0" rtlCol="0"/>
            <a:lstStyle/>
            <a:p/>
          </p:txBody>
        </p:sp>
        <p:sp>
          <p:nvSpPr>
            <p:cNvPr id="2120" name="object 2120" descr=""/>
            <p:cNvSpPr/>
            <p:nvPr/>
          </p:nvSpPr>
          <p:spPr>
            <a:xfrm>
              <a:off x="2694764" y="2074019"/>
              <a:ext cx="1270" cy="0"/>
            </a:xfrm>
            <a:custGeom>
              <a:avLst/>
              <a:gdLst/>
              <a:ahLst/>
              <a:cxnLst/>
              <a:rect l="l" t="t" r="r" b="b"/>
              <a:pathLst>
                <a:path w="1269" h="0">
                  <a:moveTo>
                    <a:pt x="0" y="0"/>
                  </a:moveTo>
                  <a:lnTo>
                    <a:pt x="1168" y="0"/>
                  </a:lnTo>
                </a:path>
              </a:pathLst>
            </a:custGeom>
            <a:ln w="3175">
              <a:solidFill>
                <a:srgbClr val="565658"/>
              </a:solidFill>
            </a:ln>
          </p:spPr>
          <p:txBody>
            <a:bodyPr wrap="square" lIns="0" tIns="0" rIns="0" bIns="0" rtlCol="0"/>
            <a:lstStyle/>
            <a:p/>
          </p:txBody>
        </p:sp>
        <p:sp>
          <p:nvSpPr>
            <p:cNvPr id="2121" name="object 2121" descr=""/>
            <p:cNvSpPr/>
            <p:nvPr/>
          </p:nvSpPr>
          <p:spPr>
            <a:xfrm>
              <a:off x="2519434" y="2085023"/>
              <a:ext cx="3175" cy="1270"/>
            </a:xfrm>
            <a:custGeom>
              <a:avLst/>
              <a:gdLst/>
              <a:ahLst/>
              <a:cxnLst/>
              <a:rect l="l" t="t" r="r" b="b"/>
              <a:pathLst>
                <a:path w="3175" h="1269">
                  <a:moveTo>
                    <a:pt x="1549" y="889"/>
                  </a:moveTo>
                  <a:lnTo>
                    <a:pt x="2806" y="355"/>
                  </a:lnTo>
                  <a:lnTo>
                    <a:pt x="3073" y="0"/>
                  </a:lnTo>
                </a:path>
                <a:path w="3175" h="1269">
                  <a:moveTo>
                    <a:pt x="1549" y="889"/>
                  </a:moveTo>
                  <a:lnTo>
                    <a:pt x="292" y="355"/>
                  </a:lnTo>
                  <a:lnTo>
                    <a:pt x="0" y="0"/>
                  </a:lnTo>
                </a:path>
              </a:pathLst>
            </a:custGeom>
            <a:ln w="3175">
              <a:solidFill>
                <a:srgbClr val="565658"/>
              </a:solidFill>
            </a:ln>
          </p:spPr>
          <p:txBody>
            <a:bodyPr wrap="square" lIns="0" tIns="0" rIns="0" bIns="0" rtlCol="0"/>
            <a:lstStyle/>
            <a:p/>
          </p:txBody>
        </p:sp>
        <p:sp>
          <p:nvSpPr>
            <p:cNvPr id="2122" name="object 2122" descr=""/>
            <p:cNvSpPr/>
            <p:nvPr/>
          </p:nvSpPr>
          <p:spPr>
            <a:xfrm>
              <a:off x="2518913" y="2084122"/>
              <a:ext cx="1270" cy="1905"/>
            </a:xfrm>
            <a:custGeom>
              <a:avLst/>
              <a:gdLst/>
              <a:ahLst/>
              <a:cxnLst/>
              <a:rect l="l" t="t" r="r" b="b"/>
              <a:pathLst>
                <a:path w="1269" h="1905">
                  <a:moveTo>
                    <a:pt x="1041" y="1790"/>
                  </a:moveTo>
                  <a:lnTo>
                    <a:pt x="279" y="1041"/>
                  </a:lnTo>
                  <a:lnTo>
                    <a:pt x="0" y="0"/>
                  </a:lnTo>
                </a:path>
              </a:pathLst>
            </a:custGeom>
            <a:ln w="3175">
              <a:solidFill>
                <a:srgbClr val="565658"/>
              </a:solidFill>
            </a:ln>
          </p:spPr>
          <p:txBody>
            <a:bodyPr wrap="square" lIns="0" tIns="0" rIns="0" bIns="0" rtlCol="0"/>
            <a:lstStyle/>
            <a:p/>
          </p:txBody>
        </p:sp>
        <p:sp>
          <p:nvSpPr>
            <p:cNvPr id="2123" name="object 2123" descr=""/>
            <p:cNvSpPr/>
            <p:nvPr/>
          </p:nvSpPr>
          <p:spPr>
            <a:xfrm>
              <a:off x="2519434" y="2082340"/>
              <a:ext cx="1905" cy="1270"/>
            </a:xfrm>
            <a:custGeom>
              <a:avLst/>
              <a:gdLst/>
              <a:ahLst/>
              <a:cxnLst/>
              <a:rect l="l" t="t" r="r" b="b"/>
              <a:pathLst>
                <a:path w="1905" h="1269">
                  <a:moveTo>
                    <a:pt x="1549" y="0"/>
                  </a:moveTo>
                  <a:lnTo>
                    <a:pt x="292" y="520"/>
                  </a:lnTo>
                  <a:lnTo>
                    <a:pt x="0" y="889"/>
                  </a:lnTo>
                </a:path>
              </a:pathLst>
            </a:custGeom>
            <a:ln w="3175">
              <a:solidFill>
                <a:srgbClr val="565658"/>
              </a:solidFill>
            </a:ln>
          </p:spPr>
          <p:txBody>
            <a:bodyPr wrap="square" lIns="0" tIns="0" rIns="0" bIns="0" rtlCol="0"/>
            <a:lstStyle/>
            <a:p/>
          </p:txBody>
        </p:sp>
        <p:sp>
          <p:nvSpPr>
            <p:cNvPr id="2124" name="object 2124" descr=""/>
            <p:cNvSpPr/>
            <p:nvPr/>
          </p:nvSpPr>
          <p:spPr>
            <a:xfrm>
              <a:off x="2518913" y="2084122"/>
              <a:ext cx="1270" cy="1905"/>
            </a:xfrm>
            <a:custGeom>
              <a:avLst/>
              <a:gdLst/>
              <a:ahLst/>
              <a:cxnLst/>
              <a:rect l="l" t="t" r="r" b="b"/>
              <a:pathLst>
                <a:path w="1269" h="1905">
                  <a:moveTo>
                    <a:pt x="1041" y="1790"/>
                  </a:moveTo>
                  <a:lnTo>
                    <a:pt x="0" y="0"/>
                  </a:lnTo>
                </a:path>
              </a:pathLst>
            </a:custGeom>
            <a:ln w="3175">
              <a:solidFill>
                <a:srgbClr val="565658"/>
              </a:solidFill>
            </a:ln>
          </p:spPr>
          <p:txBody>
            <a:bodyPr wrap="square" lIns="0" tIns="0" rIns="0" bIns="0" rtlCol="0"/>
            <a:lstStyle/>
            <a:p/>
          </p:txBody>
        </p:sp>
        <p:sp>
          <p:nvSpPr>
            <p:cNvPr id="2125" name="object 2125" descr=""/>
            <p:cNvSpPr/>
            <p:nvPr/>
          </p:nvSpPr>
          <p:spPr>
            <a:xfrm>
              <a:off x="2519186" y="2083239"/>
              <a:ext cx="635" cy="1905"/>
            </a:xfrm>
            <a:custGeom>
              <a:avLst/>
              <a:gdLst/>
              <a:ahLst/>
              <a:cxnLst/>
              <a:rect l="l" t="t" r="r" b="b"/>
              <a:pathLst>
                <a:path w="635" h="1905">
                  <a:moveTo>
                    <a:pt x="254" y="0"/>
                  </a:moveTo>
                  <a:lnTo>
                    <a:pt x="0" y="889"/>
                  </a:lnTo>
                  <a:lnTo>
                    <a:pt x="254" y="1790"/>
                  </a:lnTo>
                </a:path>
              </a:pathLst>
            </a:custGeom>
            <a:ln w="3175">
              <a:solidFill>
                <a:srgbClr val="565658"/>
              </a:solidFill>
            </a:ln>
          </p:spPr>
          <p:txBody>
            <a:bodyPr wrap="square" lIns="0" tIns="0" rIns="0" bIns="0" rtlCol="0"/>
            <a:lstStyle/>
            <a:p/>
          </p:txBody>
        </p:sp>
        <p:sp>
          <p:nvSpPr>
            <p:cNvPr id="2126" name="object 2126" descr=""/>
            <p:cNvSpPr/>
            <p:nvPr/>
          </p:nvSpPr>
          <p:spPr>
            <a:xfrm>
              <a:off x="2522006" y="2082340"/>
              <a:ext cx="1270" cy="1905"/>
            </a:xfrm>
            <a:custGeom>
              <a:avLst/>
              <a:gdLst/>
              <a:ahLst/>
              <a:cxnLst/>
              <a:rect l="l" t="t" r="r" b="b"/>
              <a:pathLst>
                <a:path w="1269" h="1905">
                  <a:moveTo>
                    <a:pt x="0" y="0"/>
                  </a:moveTo>
                  <a:lnTo>
                    <a:pt x="749" y="762"/>
                  </a:lnTo>
                  <a:lnTo>
                    <a:pt x="1028" y="1778"/>
                  </a:lnTo>
                </a:path>
              </a:pathLst>
            </a:custGeom>
            <a:ln w="3175">
              <a:solidFill>
                <a:srgbClr val="565658"/>
              </a:solidFill>
            </a:ln>
          </p:spPr>
          <p:txBody>
            <a:bodyPr wrap="square" lIns="0" tIns="0" rIns="0" bIns="0" rtlCol="0"/>
            <a:lstStyle/>
            <a:p/>
          </p:txBody>
        </p:sp>
        <p:sp>
          <p:nvSpPr>
            <p:cNvPr id="2127" name="object 2127" descr=""/>
            <p:cNvSpPr/>
            <p:nvPr/>
          </p:nvSpPr>
          <p:spPr>
            <a:xfrm>
              <a:off x="2520996" y="2082350"/>
              <a:ext cx="1905" cy="1270"/>
            </a:xfrm>
            <a:custGeom>
              <a:avLst/>
              <a:gdLst/>
              <a:ahLst/>
              <a:cxnLst/>
              <a:rect l="l" t="t" r="r" b="b"/>
              <a:pathLst>
                <a:path w="1905" h="1269">
                  <a:moveTo>
                    <a:pt x="1524" y="889"/>
                  </a:moveTo>
                  <a:lnTo>
                    <a:pt x="1244" y="520"/>
                  </a:lnTo>
                  <a:lnTo>
                    <a:pt x="0" y="0"/>
                  </a:lnTo>
                </a:path>
              </a:pathLst>
            </a:custGeom>
            <a:ln w="3175">
              <a:solidFill>
                <a:srgbClr val="565658"/>
              </a:solidFill>
            </a:ln>
          </p:spPr>
          <p:txBody>
            <a:bodyPr wrap="square" lIns="0" tIns="0" rIns="0" bIns="0" rtlCol="0"/>
            <a:lstStyle/>
            <a:p/>
          </p:txBody>
        </p:sp>
        <p:sp>
          <p:nvSpPr>
            <p:cNvPr id="2128" name="object 2128" descr=""/>
            <p:cNvSpPr/>
            <p:nvPr/>
          </p:nvSpPr>
          <p:spPr>
            <a:xfrm>
              <a:off x="2522006" y="2082340"/>
              <a:ext cx="1270" cy="1905"/>
            </a:xfrm>
            <a:custGeom>
              <a:avLst/>
              <a:gdLst/>
              <a:ahLst/>
              <a:cxnLst/>
              <a:rect l="l" t="t" r="r" b="b"/>
              <a:pathLst>
                <a:path w="1269" h="1905">
                  <a:moveTo>
                    <a:pt x="0" y="0"/>
                  </a:moveTo>
                  <a:lnTo>
                    <a:pt x="1028" y="1778"/>
                  </a:lnTo>
                </a:path>
              </a:pathLst>
            </a:custGeom>
            <a:ln w="3175">
              <a:solidFill>
                <a:srgbClr val="565658"/>
              </a:solidFill>
            </a:ln>
          </p:spPr>
          <p:txBody>
            <a:bodyPr wrap="square" lIns="0" tIns="0" rIns="0" bIns="0" rtlCol="0"/>
            <a:lstStyle/>
            <a:p/>
          </p:txBody>
        </p:sp>
        <p:sp>
          <p:nvSpPr>
            <p:cNvPr id="2129" name="object 2129" descr=""/>
            <p:cNvSpPr/>
            <p:nvPr/>
          </p:nvSpPr>
          <p:spPr>
            <a:xfrm>
              <a:off x="2522521" y="2083235"/>
              <a:ext cx="635" cy="1905"/>
            </a:xfrm>
            <a:custGeom>
              <a:avLst/>
              <a:gdLst/>
              <a:ahLst/>
              <a:cxnLst/>
              <a:rect l="l" t="t" r="r" b="b"/>
              <a:pathLst>
                <a:path w="635" h="1905">
                  <a:moveTo>
                    <a:pt x="0" y="1777"/>
                  </a:moveTo>
                  <a:lnTo>
                    <a:pt x="254" y="888"/>
                  </a:lnTo>
                  <a:lnTo>
                    <a:pt x="0" y="0"/>
                  </a:lnTo>
                </a:path>
              </a:pathLst>
            </a:custGeom>
            <a:ln w="3175">
              <a:solidFill>
                <a:srgbClr val="565658"/>
              </a:solidFill>
            </a:ln>
          </p:spPr>
          <p:txBody>
            <a:bodyPr wrap="square" lIns="0" tIns="0" rIns="0" bIns="0" rtlCol="0"/>
            <a:lstStyle/>
            <a:p/>
          </p:txBody>
        </p:sp>
        <p:sp>
          <p:nvSpPr>
            <p:cNvPr id="2130" name="object 2130" descr=""/>
            <p:cNvSpPr/>
            <p:nvPr/>
          </p:nvSpPr>
          <p:spPr>
            <a:xfrm>
              <a:off x="2518924" y="2082343"/>
              <a:ext cx="1270" cy="1905"/>
            </a:xfrm>
            <a:custGeom>
              <a:avLst/>
              <a:gdLst/>
              <a:ahLst/>
              <a:cxnLst/>
              <a:rect l="l" t="t" r="r" b="b"/>
              <a:pathLst>
                <a:path w="1269" h="1905">
                  <a:moveTo>
                    <a:pt x="0" y="1777"/>
                  </a:moveTo>
                  <a:lnTo>
                    <a:pt x="266" y="749"/>
                  </a:lnTo>
                  <a:lnTo>
                    <a:pt x="1016" y="0"/>
                  </a:lnTo>
                </a:path>
                <a:path w="1269" h="1905">
                  <a:moveTo>
                    <a:pt x="0" y="1777"/>
                  </a:moveTo>
                  <a:lnTo>
                    <a:pt x="1016" y="0"/>
                  </a:lnTo>
                </a:path>
              </a:pathLst>
            </a:custGeom>
            <a:ln w="3175">
              <a:solidFill>
                <a:srgbClr val="565658"/>
              </a:solidFill>
            </a:ln>
          </p:spPr>
          <p:txBody>
            <a:bodyPr wrap="square" lIns="0" tIns="0" rIns="0" bIns="0" rtlCol="0"/>
            <a:lstStyle/>
            <a:p/>
          </p:txBody>
        </p:sp>
        <p:sp>
          <p:nvSpPr>
            <p:cNvPr id="2131" name="object 2131" descr=""/>
            <p:cNvSpPr/>
            <p:nvPr/>
          </p:nvSpPr>
          <p:spPr>
            <a:xfrm>
              <a:off x="2522007" y="2084121"/>
              <a:ext cx="1270" cy="1905"/>
            </a:xfrm>
            <a:custGeom>
              <a:avLst/>
              <a:gdLst/>
              <a:ahLst/>
              <a:cxnLst/>
              <a:rect l="l" t="t" r="r" b="b"/>
              <a:pathLst>
                <a:path w="1269" h="1905">
                  <a:moveTo>
                    <a:pt x="1028" y="0"/>
                  </a:moveTo>
                  <a:lnTo>
                    <a:pt x="749" y="1041"/>
                  </a:lnTo>
                  <a:lnTo>
                    <a:pt x="0" y="1803"/>
                  </a:lnTo>
                </a:path>
                <a:path w="1269" h="1905">
                  <a:moveTo>
                    <a:pt x="1028" y="0"/>
                  </a:moveTo>
                  <a:lnTo>
                    <a:pt x="0" y="1803"/>
                  </a:lnTo>
                </a:path>
              </a:pathLst>
            </a:custGeom>
            <a:ln w="3175">
              <a:solidFill>
                <a:srgbClr val="565658"/>
              </a:solidFill>
            </a:ln>
          </p:spPr>
          <p:txBody>
            <a:bodyPr wrap="square" lIns="0" tIns="0" rIns="0" bIns="0" rtlCol="0"/>
            <a:lstStyle/>
            <a:p/>
          </p:txBody>
        </p:sp>
        <p:sp>
          <p:nvSpPr>
            <p:cNvPr id="2132" name="object 2132" descr=""/>
            <p:cNvSpPr/>
            <p:nvPr/>
          </p:nvSpPr>
          <p:spPr>
            <a:xfrm>
              <a:off x="2519954" y="2082073"/>
              <a:ext cx="2540" cy="635"/>
            </a:xfrm>
            <a:custGeom>
              <a:avLst/>
              <a:gdLst/>
              <a:ahLst/>
              <a:cxnLst/>
              <a:rect l="l" t="t" r="r" b="b"/>
              <a:pathLst>
                <a:path w="2539" h="635">
                  <a:moveTo>
                    <a:pt x="0" y="266"/>
                  </a:moveTo>
                  <a:lnTo>
                    <a:pt x="1028" y="0"/>
                  </a:lnTo>
                  <a:lnTo>
                    <a:pt x="2057" y="266"/>
                  </a:lnTo>
                </a:path>
                <a:path w="2539" h="635">
                  <a:moveTo>
                    <a:pt x="0" y="266"/>
                  </a:moveTo>
                  <a:lnTo>
                    <a:pt x="736" y="266"/>
                  </a:lnTo>
                  <a:lnTo>
                    <a:pt x="2057" y="266"/>
                  </a:lnTo>
                </a:path>
              </a:pathLst>
            </a:custGeom>
            <a:ln w="3175">
              <a:solidFill>
                <a:srgbClr val="565658"/>
              </a:solidFill>
            </a:ln>
          </p:spPr>
          <p:txBody>
            <a:bodyPr wrap="square" lIns="0" tIns="0" rIns="0" bIns="0" rtlCol="0"/>
            <a:lstStyle/>
            <a:p/>
          </p:txBody>
        </p:sp>
        <p:sp>
          <p:nvSpPr>
            <p:cNvPr id="2133" name="object 2133" descr=""/>
            <p:cNvSpPr/>
            <p:nvPr/>
          </p:nvSpPr>
          <p:spPr>
            <a:xfrm>
              <a:off x="2519936" y="2085913"/>
              <a:ext cx="2540" cy="635"/>
            </a:xfrm>
            <a:custGeom>
              <a:avLst/>
              <a:gdLst/>
              <a:ahLst/>
              <a:cxnLst/>
              <a:rect l="l" t="t" r="r" b="b"/>
              <a:pathLst>
                <a:path w="2539" h="635">
                  <a:moveTo>
                    <a:pt x="2070" y="0"/>
                  </a:moveTo>
                  <a:lnTo>
                    <a:pt x="1041" y="266"/>
                  </a:lnTo>
                  <a:lnTo>
                    <a:pt x="0" y="0"/>
                  </a:lnTo>
                </a:path>
                <a:path w="2539" h="635">
                  <a:moveTo>
                    <a:pt x="2070" y="0"/>
                  </a:moveTo>
                  <a:lnTo>
                    <a:pt x="762" y="0"/>
                  </a:lnTo>
                  <a:lnTo>
                    <a:pt x="0" y="0"/>
                  </a:lnTo>
                </a:path>
              </a:pathLst>
            </a:custGeom>
            <a:ln w="3175">
              <a:solidFill>
                <a:srgbClr val="565658"/>
              </a:solidFill>
            </a:ln>
          </p:spPr>
          <p:txBody>
            <a:bodyPr wrap="square" lIns="0" tIns="0" rIns="0" bIns="0" rtlCol="0"/>
            <a:lstStyle/>
            <a:p/>
          </p:txBody>
        </p:sp>
        <p:sp>
          <p:nvSpPr>
            <p:cNvPr id="2134" name="object 2134" descr=""/>
            <p:cNvSpPr/>
            <p:nvPr/>
          </p:nvSpPr>
          <p:spPr>
            <a:xfrm>
              <a:off x="2679291" y="2065821"/>
              <a:ext cx="1270" cy="1270"/>
            </a:xfrm>
            <a:custGeom>
              <a:avLst/>
              <a:gdLst/>
              <a:ahLst/>
              <a:cxnLst/>
              <a:rect l="l" t="t" r="r" b="b"/>
              <a:pathLst>
                <a:path w="1269" h="1269">
                  <a:moveTo>
                    <a:pt x="1181" y="0"/>
                  </a:moveTo>
                  <a:lnTo>
                    <a:pt x="342" y="1155"/>
                  </a:lnTo>
                  <a:lnTo>
                    <a:pt x="0" y="1206"/>
                  </a:lnTo>
                </a:path>
              </a:pathLst>
            </a:custGeom>
            <a:ln w="3175">
              <a:solidFill>
                <a:srgbClr val="565658"/>
              </a:solidFill>
            </a:ln>
          </p:spPr>
          <p:txBody>
            <a:bodyPr wrap="square" lIns="0" tIns="0" rIns="0" bIns="0" rtlCol="0"/>
            <a:lstStyle/>
            <a:p/>
          </p:txBody>
        </p:sp>
        <p:sp>
          <p:nvSpPr>
            <p:cNvPr id="2135" name="object 2135" descr=""/>
            <p:cNvSpPr/>
            <p:nvPr/>
          </p:nvSpPr>
          <p:spPr>
            <a:xfrm>
              <a:off x="2517314" y="2080438"/>
              <a:ext cx="7620" cy="7620"/>
            </a:xfrm>
            <a:custGeom>
              <a:avLst/>
              <a:gdLst/>
              <a:ahLst/>
              <a:cxnLst/>
              <a:rect l="l" t="t" r="r" b="b"/>
              <a:pathLst>
                <a:path w="7619" h="7619">
                  <a:moveTo>
                    <a:pt x="3670" y="7378"/>
                  </a:moveTo>
                  <a:lnTo>
                    <a:pt x="5079" y="7099"/>
                  </a:lnTo>
                  <a:lnTo>
                    <a:pt x="6286" y="6286"/>
                  </a:lnTo>
                  <a:lnTo>
                    <a:pt x="7061" y="5092"/>
                  </a:lnTo>
                  <a:lnTo>
                    <a:pt x="7353" y="3683"/>
                  </a:lnTo>
                  <a:lnTo>
                    <a:pt x="7061" y="2273"/>
                  </a:lnTo>
                  <a:lnTo>
                    <a:pt x="6286" y="1092"/>
                  </a:lnTo>
                  <a:lnTo>
                    <a:pt x="5079" y="279"/>
                  </a:lnTo>
                  <a:lnTo>
                    <a:pt x="3670" y="0"/>
                  </a:lnTo>
                  <a:lnTo>
                    <a:pt x="2247" y="279"/>
                  </a:lnTo>
                  <a:lnTo>
                    <a:pt x="1054" y="1092"/>
                  </a:lnTo>
                  <a:lnTo>
                    <a:pt x="266" y="2273"/>
                  </a:lnTo>
                  <a:lnTo>
                    <a:pt x="0" y="3683"/>
                  </a:lnTo>
                  <a:lnTo>
                    <a:pt x="266" y="5092"/>
                  </a:lnTo>
                  <a:lnTo>
                    <a:pt x="1054" y="6286"/>
                  </a:lnTo>
                  <a:lnTo>
                    <a:pt x="2247" y="7099"/>
                  </a:lnTo>
                  <a:lnTo>
                    <a:pt x="3670" y="7378"/>
                  </a:lnTo>
                </a:path>
              </a:pathLst>
            </a:custGeom>
            <a:ln w="3175">
              <a:solidFill>
                <a:srgbClr val="565658"/>
              </a:solidFill>
            </a:ln>
          </p:spPr>
          <p:txBody>
            <a:bodyPr wrap="square" lIns="0" tIns="0" rIns="0" bIns="0" rtlCol="0"/>
            <a:lstStyle/>
            <a:p/>
          </p:txBody>
        </p:sp>
        <p:sp>
          <p:nvSpPr>
            <p:cNvPr id="2136" name="object 2136" descr=""/>
            <p:cNvSpPr/>
            <p:nvPr/>
          </p:nvSpPr>
          <p:spPr>
            <a:xfrm>
              <a:off x="2516831" y="2079975"/>
              <a:ext cx="8890" cy="8890"/>
            </a:xfrm>
            <a:custGeom>
              <a:avLst/>
              <a:gdLst/>
              <a:ahLst/>
              <a:cxnLst/>
              <a:rect l="l" t="t" r="r" b="b"/>
              <a:pathLst>
                <a:path w="8889" h="8889">
                  <a:moveTo>
                    <a:pt x="4152" y="8305"/>
                  </a:moveTo>
                  <a:lnTo>
                    <a:pt x="2565" y="8000"/>
                  </a:lnTo>
                  <a:lnTo>
                    <a:pt x="1219" y="7086"/>
                  </a:lnTo>
                  <a:lnTo>
                    <a:pt x="304" y="5740"/>
                  </a:lnTo>
                  <a:lnTo>
                    <a:pt x="0" y="4152"/>
                  </a:lnTo>
                  <a:lnTo>
                    <a:pt x="304" y="2552"/>
                  </a:lnTo>
                  <a:lnTo>
                    <a:pt x="1219" y="1219"/>
                  </a:lnTo>
                  <a:lnTo>
                    <a:pt x="2565" y="304"/>
                  </a:lnTo>
                  <a:lnTo>
                    <a:pt x="4152" y="0"/>
                  </a:lnTo>
                  <a:lnTo>
                    <a:pt x="5740" y="304"/>
                  </a:lnTo>
                  <a:lnTo>
                    <a:pt x="7086" y="1219"/>
                  </a:lnTo>
                  <a:lnTo>
                    <a:pt x="7988" y="2552"/>
                  </a:lnTo>
                  <a:lnTo>
                    <a:pt x="8305" y="4152"/>
                  </a:lnTo>
                  <a:lnTo>
                    <a:pt x="7988" y="5740"/>
                  </a:lnTo>
                  <a:lnTo>
                    <a:pt x="7086" y="7086"/>
                  </a:lnTo>
                  <a:lnTo>
                    <a:pt x="5740" y="8000"/>
                  </a:lnTo>
                  <a:lnTo>
                    <a:pt x="4152" y="8305"/>
                  </a:lnTo>
                </a:path>
              </a:pathLst>
            </a:custGeom>
            <a:ln w="3175">
              <a:solidFill>
                <a:srgbClr val="565658"/>
              </a:solidFill>
            </a:ln>
          </p:spPr>
          <p:txBody>
            <a:bodyPr wrap="square" lIns="0" tIns="0" rIns="0" bIns="0" rtlCol="0"/>
            <a:lstStyle/>
            <a:p/>
          </p:txBody>
        </p:sp>
        <p:sp>
          <p:nvSpPr>
            <p:cNvPr id="2137" name="object 2137" descr=""/>
            <p:cNvSpPr/>
            <p:nvPr/>
          </p:nvSpPr>
          <p:spPr>
            <a:xfrm>
              <a:off x="2428927" y="2882624"/>
              <a:ext cx="6985" cy="6985"/>
            </a:xfrm>
            <a:custGeom>
              <a:avLst/>
              <a:gdLst/>
              <a:ahLst/>
              <a:cxnLst/>
              <a:rect l="l" t="t" r="r" b="b"/>
              <a:pathLst>
                <a:path w="6985" h="6985">
                  <a:moveTo>
                    <a:pt x="0" y="3263"/>
                  </a:moveTo>
                  <a:lnTo>
                    <a:pt x="952" y="965"/>
                  </a:lnTo>
                  <a:lnTo>
                    <a:pt x="3263" y="0"/>
                  </a:lnTo>
                  <a:lnTo>
                    <a:pt x="5575" y="965"/>
                  </a:lnTo>
                  <a:lnTo>
                    <a:pt x="6540" y="3263"/>
                  </a:lnTo>
                  <a:lnTo>
                    <a:pt x="5575" y="5562"/>
                  </a:lnTo>
                  <a:lnTo>
                    <a:pt x="3263" y="6540"/>
                  </a:lnTo>
                  <a:lnTo>
                    <a:pt x="952" y="5562"/>
                  </a:lnTo>
                  <a:lnTo>
                    <a:pt x="0" y="3263"/>
                  </a:lnTo>
                </a:path>
              </a:pathLst>
            </a:custGeom>
            <a:ln w="3175">
              <a:solidFill>
                <a:srgbClr val="565658"/>
              </a:solidFill>
            </a:ln>
          </p:spPr>
          <p:txBody>
            <a:bodyPr wrap="square" lIns="0" tIns="0" rIns="0" bIns="0" rtlCol="0"/>
            <a:lstStyle/>
            <a:p/>
          </p:txBody>
        </p:sp>
        <p:sp>
          <p:nvSpPr>
            <p:cNvPr id="2138" name="object 2138" descr=""/>
            <p:cNvSpPr/>
            <p:nvPr/>
          </p:nvSpPr>
          <p:spPr>
            <a:xfrm>
              <a:off x="2429281" y="2882980"/>
              <a:ext cx="6350" cy="6350"/>
            </a:xfrm>
            <a:custGeom>
              <a:avLst/>
              <a:gdLst/>
              <a:ahLst/>
              <a:cxnLst/>
              <a:rect l="l" t="t" r="r" b="b"/>
              <a:pathLst>
                <a:path w="6350" h="6350">
                  <a:moveTo>
                    <a:pt x="0" y="2908"/>
                  </a:moveTo>
                  <a:lnTo>
                    <a:pt x="838" y="4978"/>
                  </a:lnTo>
                  <a:lnTo>
                    <a:pt x="2908" y="5816"/>
                  </a:lnTo>
                  <a:lnTo>
                    <a:pt x="4978" y="4978"/>
                  </a:lnTo>
                  <a:lnTo>
                    <a:pt x="5816" y="2908"/>
                  </a:lnTo>
                  <a:lnTo>
                    <a:pt x="4978" y="850"/>
                  </a:lnTo>
                  <a:lnTo>
                    <a:pt x="2908" y="0"/>
                  </a:lnTo>
                  <a:lnTo>
                    <a:pt x="838" y="850"/>
                  </a:lnTo>
                  <a:lnTo>
                    <a:pt x="0" y="2908"/>
                  </a:lnTo>
                </a:path>
              </a:pathLst>
            </a:custGeom>
            <a:ln w="3175">
              <a:solidFill>
                <a:srgbClr val="565658"/>
              </a:solidFill>
            </a:ln>
          </p:spPr>
          <p:txBody>
            <a:bodyPr wrap="square" lIns="0" tIns="0" rIns="0" bIns="0" rtlCol="0"/>
            <a:lstStyle/>
            <a:p/>
          </p:txBody>
        </p:sp>
        <p:sp>
          <p:nvSpPr>
            <p:cNvPr id="2139" name="object 2139" descr=""/>
            <p:cNvSpPr/>
            <p:nvPr/>
          </p:nvSpPr>
          <p:spPr>
            <a:xfrm>
              <a:off x="2431427" y="2884402"/>
              <a:ext cx="1905" cy="635"/>
            </a:xfrm>
            <a:custGeom>
              <a:avLst/>
              <a:gdLst/>
              <a:ahLst/>
              <a:cxnLst/>
              <a:rect l="l" t="t" r="r" b="b"/>
              <a:pathLst>
                <a:path w="1905" h="635">
                  <a:moveTo>
                    <a:pt x="1511" y="203"/>
                  </a:moveTo>
                  <a:lnTo>
                    <a:pt x="761" y="0"/>
                  </a:lnTo>
                  <a:lnTo>
                    <a:pt x="0" y="203"/>
                  </a:lnTo>
                </a:path>
              </a:pathLst>
            </a:custGeom>
            <a:ln w="3175">
              <a:solidFill>
                <a:srgbClr val="565658"/>
              </a:solidFill>
            </a:ln>
          </p:spPr>
          <p:txBody>
            <a:bodyPr wrap="square" lIns="0" tIns="0" rIns="0" bIns="0" rtlCol="0"/>
            <a:lstStyle/>
            <a:p/>
          </p:txBody>
        </p:sp>
        <p:sp>
          <p:nvSpPr>
            <p:cNvPr id="2140" name="object 2140" descr=""/>
            <p:cNvSpPr/>
            <p:nvPr/>
          </p:nvSpPr>
          <p:spPr>
            <a:xfrm>
              <a:off x="2430712" y="2884605"/>
              <a:ext cx="1270" cy="1905"/>
            </a:xfrm>
            <a:custGeom>
              <a:avLst/>
              <a:gdLst/>
              <a:ahLst/>
              <a:cxnLst/>
              <a:rect l="l" t="t" r="r" b="b"/>
              <a:pathLst>
                <a:path w="1269" h="1905">
                  <a:moveTo>
                    <a:pt x="0" y="1282"/>
                  </a:moveTo>
                  <a:lnTo>
                    <a:pt x="419" y="241"/>
                  </a:lnTo>
                  <a:lnTo>
                    <a:pt x="736" y="0"/>
                  </a:lnTo>
                </a:path>
              </a:pathLst>
            </a:custGeom>
            <a:ln w="3175">
              <a:solidFill>
                <a:srgbClr val="565658"/>
              </a:solidFill>
            </a:ln>
          </p:spPr>
          <p:txBody>
            <a:bodyPr wrap="square" lIns="0" tIns="0" rIns="0" bIns="0" rtlCol="0"/>
            <a:lstStyle/>
            <a:p/>
          </p:txBody>
        </p:sp>
        <p:sp>
          <p:nvSpPr>
            <p:cNvPr id="2141" name="object 2141" descr=""/>
            <p:cNvSpPr/>
            <p:nvPr/>
          </p:nvSpPr>
          <p:spPr>
            <a:xfrm>
              <a:off x="2431445" y="2887185"/>
              <a:ext cx="1905" cy="635"/>
            </a:xfrm>
            <a:custGeom>
              <a:avLst/>
              <a:gdLst/>
              <a:ahLst/>
              <a:cxnLst/>
              <a:rect l="l" t="t" r="r" b="b"/>
              <a:pathLst>
                <a:path w="1905" h="635">
                  <a:moveTo>
                    <a:pt x="0" y="0"/>
                  </a:moveTo>
                  <a:lnTo>
                    <a:pt x="749" y="203"/>
                  </a:lnTo>
                  <a:lnTo>
                    <a:pt x="1498" y="0"/>
                  </a:lnTo>
                </a:path>
              </a:pathLst>
            </a:custGeom>
            <a:ln w="3175">
              <a:solidFill>
                <a:srgbClr val="565658"/>
              </a:solidFill>
            </a:ln>
          </p:spPr>
          <p:txBody>
            <a:bodyPr wrap="square" lIns="0" tIns="0" rIns="0" bIns="0" rtlCol="0"/>
            <a:lstStyle/>
            <a:p/>
          </p:txBody>
        </p:sp>
        <p:sp>
          <p:nvSpPr>
            <p:cNvPr id="2142" name="object 2142" descr=""/>
            <p:cNvSpPr/>
            <p:nvPr/>
          </p:nvSpPr>
          <p:spPr>
            <a:xfrm>
              <a:off x="2430712" y="2885888"/>
              <a:ext cx="1270" cy="1905"/>
            </a:xfrm>
            <a:custGeom>
              <a:avLst/>
              <a:gdLst/>
              <a:ahLst/>
              <a:cxnLst/>
              <a:rect l="l" t="t" r="r" b="b"/>
              <a:pathLst>
                <a:path w="1269" h="1905">
                  <a:moveTo>
                    <a:pt x="0" y="0"/>
                  </a:moveTo>
                  <a:lnTo>
                    <a:pt x="419" y="1041"/>
                  </a:lnTo>
                  <a:lnTo>
                    <a:pt x="736" y="1295"/>
                  </a:lnTo>
                </a:path>
              </a:pathLst>
            </a:custGeom>
            <a:ln w="3175">
              <a:solidFill>
                <a:srgbClr val="565658"/>
              </a:solidFill>
            </a:ln>
          </p:spPr>
          <p:txBody>
            <a:bodyPr wrap="square" lIns="0" tIns="0" rIns="0" bIns="0" rtlCol="0"/>
            <a:lstStyle/>
            <a:p/>
          </p:txBody>
        </p:sp>
        <p:sp>
          <p:nvSpPr>
            <p:cNvPr id="2143" name="object 2143" descr=""/>
            <p:cNvSpPr/>
            <p:nvPr/>
          </p:nvSpPr>
          <p:spPr>
            <a:xfrm>
              <a:off x="2432933" y="2884605"/>
              <a:ext cx="1270" cy="1905"/>
            </a:xfrm>
            <a:custGeom>
              <a:avLst/>
              <a:gdLst/>
              <a:ahLst/>
              <a:cxnLst/>
              <a:rect l="l" t="t" r="r" b="b"/>
              <a:pathLst>
                <a:path w="1269" h="1905">
                  <a:moveTo>
                    <a:pt x="749" y="1282"/>
                  </a:moveTo>
                  <a:lnTo>
                    <a:pt x="304" y="241"/>
                  </a:lnTo>
                  <a:lnTo>
                    <a:pt x="0" y="0"/>
                  </a:lnTo>
                </a:path>
              </a:pathLst>
            </a:custGeom>
            <a:ln w="3175">
              <a:solidFill>
                <a:srgbClr val="565658"/>
              </a:solidFill>
            </a:ln>
          </p:spPr>
          <p:txBody>
            <a:bodyPr wrap="square" lIns="0" tIns="0" rIns="0" bIns="0" rtlCol="0"/>
            <a:lstStyle/>
            <a:p/>
          </p:txBody>
        </p:sp>
        <p:sp>
          <p:nvSpPr>
            <p:cNvPr id="2144" name="object 2144" descr=""/>
            <p:cNvSpPr/>
            <p:nvPr/>
          </p:nvSpPr>
          <p:spPr>
            <a:xfrm>
              <a:off x="2675585" y="2062558"/>
              <a:ext cx="3175" cy="2540"/>
            </a:xfrm>
            <a:custGeom>
              <a:avLst/>
              <a:gdLst/>
              <a:ahLst/>
              <a:cxnLst/>
              <a:rect l="l" t="t" r="r" b="b"/>
              <a:pathLst>
                <a:path w="3175" h="2539">
                  <a:moveTo>
                    <a:pt x="0" y="0"/>
                  </a:moveTo>
                  <a:lnTo>
                    <a:pt x="1155" y="762"/>
                  </a:lnTo>
                  <a:lnTo>
                    <a:pt x="2336" y="1524"/>
                  </a:lnTo>
                  <a:lnTo>
                    <a:pt x="3124" y="2019"/>
                  </a:lnTo>
                </a:path>
              </a:pathLst>
            </a:custGeom>
            <a:ln w="3175">
              <a:solidFill>
                <a:srgbClr val="565658"/>
              </a:solidFill>
            </a:ln>
          </p:spPr>
          <p:txBody>
            <a:bodyPr wrap="square" lIns="0" tIns="0" rIns="0" bIns="0" rtlCol="0"/>
            <a:lstStyle/>
            <a:p/>
          </p:txBody>
        </p:sp>
        <p:sp>
          <p:nvSpPr>
            <p:cNvPr id="2145" name="object 2145" descr=""/>
            <p:cNvSpPr/>
            <p:nvPr/>
          </p:nvSpPr>
          <p:spPr>
            <a:xfrm>
              <a:off x="2432939" y="2885889"/>
              <a:ext cx="1270" cy="1905"/>
            </a:xfrm>
            <a:custGeom>
              <a:avLst/>
              <a:gdLst/>
              <a:ahLst/>
              <a:cxnLst/>
              <a:rect l="l" t="t" r="r" b="b"/>
              <a:pathLst>
                <a:path w="1269" h="1905">
                  <a:moveTo>
                    <a:pt x="0" y="1295"/>
                  </a:moveTo>
                  <a:lnTo>
                    <a:pt x="304" y="1041"/>
                  </a:lnTo>
                  <a:lnTo>
                    <a:pt x="736" y="0"/>
                  </a:lnTo>
                </a:path>
              </a:pathLst>
            </a:custGeom>
            <a:ln w="3175">
              <a:solidFill>
                <a:srgbClr val="565658"/>
              </a:solidFill>
            </a:ln>
          </p:spPr>
          <p:txBody>
            <a:bodyPr wrap="square" lIns="0" tIns="0" rIns="0" bIns="0" rtlCol="0"/>
            <a:lstStyle/>
            <a:p/>
          </p:txBody>
        </p:sp>
        <p:sp>
          <p:nvSpPr>
            <p:cNvPr id="2146" name="object 2146" descr=""/>
            <p:cNvSpPr/>
            <p:nvPr/>
          </p:nvSpPr>
          <p:spPr>
            <a:xfrm>
              <a:off x="2121775" y="2948472"/>
              <a:ext cx="635" cy="4445"/>
            </a:xfrm>
            <a:custGeom>
              <a:avLst/>
              <a:gdLst/>
              <a:ahLst/>
              <a:cxnLst/>
              <a:rect l="l" t="t" r="r" b="b"/>
              <a:pathLst>
                <a:path w="635" h="4444">
                  <a:moveTo>
                    <a:pt x="342" y="4152"/>
                  </a:moveTo>
                  <a:lnTo>
                    <a:pt x="88" y="1917"/>
                  </a:lnTo>
                  <a:lnTo>
                    <a:pt x="0" y="0"/>
                  </a:lnTo>
                </a:path>
              </a:pathLst>
            </a:custGeom>
            <a:ln w="3175">
              <a:solidFill>
                <a:srgbClr val="565658"/>
              </a:solidFill>
            </a:ln>
          </p:spPr>
          <p:txBody>
            <a:bodyPr wrap="square" lIns="0" tIns="0" rIns="0" bIns="0" rtlCol="0"/>
            <a:lstStyle/>
            <a:p/>
          </p:txBody>
        </p:sp>
        <p:sp>
          <p:nvSpPr>
            <p:cNvPr id="2147" name="object 2147" descr=""/>
            <p:cNvSpPr/>
            <p:nvPr/>
          </p:nvSpPr>
          <p:spPr>
            <a:xfrm>
              <a:off x="2121764" y="2944312"/>
              <a:ext cx="635" cy="4445"/>
            </a:xfrm>
            <a:custGeom>
              <a:avLst/>
              <a:gdLst/>
              <a:ahLst/>
              <a:cxnLst/>
              <a:rect l="l" t="t" r="r" b="b"/>
              <a:pathLst>
                <a:path w="635" h="4444">
                  <a:moveTo>
                    <a:pt x="0" y="4165"/>
                  </a:moveTo>
                  <a:lnTo>
                    <a:pt x="88" y="2247"/>
                  </a:lnTo>
                  <a:lnTo>
                    <a:pt x="342" y="0"/>
                  </a:lnTo>
                </a:path>
              </a:pathLst>
            </a:custGeom>
            <a:ln w="3175">
              <a:solidFill>
                <a:srgbClr val="565658"/>
              </a:solidFill>
            </a:ln>
          </p:spPr>
          <p:txBody>
            <a:bodyPr wrap="square" lIns="0" tIns="0" rIns="0" bIns="0" rtlCol="0"/>
            <a:lstStyle/>
            <a:p/>
          </p:txBody>
        </p:sp>
        <p:sp>
          <p:nvSpPr>
            <p:cNvPr id="2148" name="object 2148" descr=""/>
            <p:cNvSpPr/>
            <p:nvPr/>
          </p:nvSpPr>
          <p:spPr>
            <a:xfrm>
              <a:off x="2432184" y="2886750"/>
              <a:ext cx="1905" cy="1270"/>
            </a:xfrm>
            <a:custGeom>
              <a:avLst/>
              <a:gdLst/>
              <a:ahLst/>
              <a:cxnLst/>
              <a:rect l="l" t="t" r="r" b="b"/>
              <a:pathLst>
                <a:path w="1905" h="1269">
                  <a:moveTo>
                    <a:pt x="1498" y="0"/>
                  </a:moveTo>
                  <a:lnTo>
                    <a:pt x="863" y="635"/>
                  </a:lnTo>
                  <a:lnTo>
                    <a:pt x="0" y="850"/>
                  </a:lnTo>
                </a:path>
                <a:path w="1905" h="1269">
                  <a:moveTo>
                    <a:pt x="1498" y="0"/>
                  </a:moveTo>
                  <a:lnTo>
                    <a:pt x="0" y="850"/>
                  </a:lnTo>
                </a:path>
              </a:pathLst>
            </a:custGeom>
            <a:ln w="3175">
              <a:solidFill>
                <a:srgbClr val="565658"/>
              </a:solidFill>
            </a:ln>
          </p:spPr>
          <p:txBody>
            <a:bodyPr wrap="square" lIns="0" tIns="0" rIns="0" bIns="0" rtlCol="0"/>
            <a:lstStyle/>
            <a:p/>
          </p:txBody>
        </p:sp>
        <p:sp>
          <p:nvSpPr>
            <p:cNvPr id="2149" name="object 2149" descr=""/>
            <p:cNvSpPr/>
            <p:nvPr/>
          </p:nvSpPr>
          <p:spPr>
            <a:xfrm>
              <a:off x="2121775" y="2956795"/>
              <a:ext cx="635" cy="4445"/>
            </a:xfrm>
            <a:custGeom>
              <a:avLst/>
              <a:gdLst/>
              <a:ahLst/>
              <a:cxnLst/>
              <a:rect l="l" t="t" r="r" b="b"/>
              <a:pathLst>
                <a:path w="635" h="4444">
                  <a:moveTo>
                    <a:pt x="342" y="4152"/>
                  </a:moveTo>
                  <a:lnTo>
                    <a:pt x="88" y="1904"/>
                  </a:lnTo>
                  <a:lnTo>
                    <a:pt x="0" y="0"/>
                  </a:lnTo>
                </a:path>
              </a:pathLst>
            </a:custGeom>
            <a:ln w="3175">
              <a:solidFill>
                <a:srgbClr val="565658"/>
              </a:solidFill>
            </a:ln>
          </p:spPr>
          <p:txBody>
            <a:bodyPr wrap="square" lIns="0" tIns="0" rIns="0" bIns="0" rtlCol="0"/>
            <a:lstStyle/>
            <a:p/>
          </p:txBody>
        </p:sp>
        <p:sp>
          <p:nvSpPr>
            <p:cNvPr id="2150" name="object 2150" descr=""/>
            <p:cNvSpPr/>
            <p:nvPr/>
          </p:nvSpPr>
          <p:spPr>
            <a:xfrm>
              <a:off x="2430712" y="2884189"/>
              <a:ext cx="1905" cy="1270"/>
            </a:xfrm>
            <a:custGeom>
              <a:avLst/>
              <a:gdLst/>
              <a:ahLst/>
              <a:cxnLst/>
              <a:rect l="l" t="t" r="r" b="b"/>
              <a:pathLst>
                <a:path w="1905" h="1269">
                  <a:moveTo>
                    <a:pt x="0" y="838"/>
                  </a:moveTo>
                  <a:lnTo>
                    <a:pt x="622" y="228"/>
                  </a:lnTo>
                  <a:lnTo>
                    <a:pt x="1485" y="0"/>
                  </a:lnTo>
                </a:path>
                <a:path w="1905" h="1269">
                  <a:moveTo>
                    <a:pt x="0" y="838"/>
                  </a:moveTo>
                  <a:lnTo>
                    <a:pt x="1485" y="0"/>
                  </a:lnTo>
                </a:path>
              </a:pathLst>
            </a:custGeom>
            <a:ln w="3175">
              <a:solidFill>
                <a:srgbClr val="565658"/>
              </a:solidFill>
            </a:ln>
          </p:spPr>
          <p:txBody>
            <a:bodyPr wrap="square" lIns="0" tIns="0" rIns="0" bIns="0" rtlCol="0"/>
            <a:lstStyle/>
            <a:p/>
          </p:txBody>
        </p:sp>
        <p:sp>
          <p:nvSpPr>
            <p:cNvPr id="2151" name="object 2151" descr=""/>
            <p:cNvSpPr/>
            <p:nvPr/>
          </p:nvSpPr>
          <p:spPr>
            <a:xfrm>
              <a:off x="2121764" y="2952633"/>
              <a:ext cx="635" cy="4445"/>
            </a:xfrm>
            <a:custGeom>
              <a:avLst/>
              <a:gdLst/>
              <a:ahLst/>
              <a:cxnLst/>
              <a:rect l="l" t="t" r="r" b="b"/>
              <a:pathLst>
                <a:path w="635" h="4444">
                  <a:moveTo>
                    <a:pt x="0" y="4152"/>
                  </a:moveTo>
                  <a:lnTo>
                    <a:pt x="88" y="2247"/>
                  </a:lnTo>
                  <a:lnTo>
                    <a:pt x="342" y="0"/>
                  </a:lnTo>
                </a:path>
              </a:pathLst>
            </a:custGeom>
            <a:ln w="3175">
              <a:solidFill>
                <a:srgbClr val="565658"/>
              </a:solidFill>
            </a:ln>
          </p:spPr>
          <p:txBody>
            <a:bodyPr wrap="square" lIns="0" tIns="0" rIns="0" bIns="0" rtlCol="0"/>
            <a:lstStyle/>
            <a:p/>
          </p:txBody>
        </p:sp>
        <p:sp>
          <p:nvSpPr>
            <p:cNvPr id="2152" name="object 2152" descr=""/>
            <p:cNvSpPr/>
            <p:nvPr/>
          </p:nvSpPr>
          <p:spPr>
            <a:xfrm>
              <a:off x="2432194" y="2884184"/>
              <a:ext cx="1905" cy="1270"/>
            </a:xfrm>
            <a:custGeom>
              <a:avLst/>
              <a:gdLst/>
              <a:ahLst/>
              <a:cxnLst/>
              <a:rect l="l" t="t" r="r" b="b"/>
              <a:pathLst>
                <a:path w="1905" h="1269">
                  <a:moveTo>
                    <a:pt x="0" y="0"/>
                  </a:moveTo>
                  <a:lnTo>
                    <a:pt x="850" y="228"/>
                  </a:lnTo>
                  <a:lnTo>
                    <a:pt x="1485" y="838"/>
                  </a:lnTo>
                </a:path>
                <a:path w="1905" h="1269">
                  <a:moveTo>
                    <a:pt x="0" y="0"/>
                  </a:moveTo>
                  <a:lnTo>
                    <a:pt x="1485" y="838"/>
                  </a:lnTo>
                </a:path>
              </a:pathLst>
            </a:custGeom>
            <a:ln w="3175">
              <a:solidFill>
                <a:srgbClr val="565658"/>
              </a:solidFill>
            </a:ln>
          </p:spPr>
          <p:txBody>
            <a:bodyPr wrap="square" lIns="0" tIns="0" rIns="0" bIns="0" rtlCol="0"/>
            <a:lstStyle/>
            <a:p/>
          </p:txBody>
        </p:sp>
        <p:sp>
          <p:nvSpPr>
            <p:cNvPr id="2153" name="object 2153" descr=""/>
            <p:cNvSpPr/>
            <p:nvPr/>
          </p:nvSpPr>
          <p:spPr>
            <a:xfrm>
              <a:off x="2430696" y="2886743"/>
              <a:ext cx="1905" cy="1270"/>
            </a:xfrm>
            <a:custGeom>
              <a:avLst/>
              <a:gdLst/>
              <a:ahLst/>
              <a:cxnLst/>
              <a:rect l="l" t="t" r="r" b="b"/>
              <a:pathLst>
                <a:path w="1905" h="1269">
                  <a:moveTo>
                    <a:pt x="1498" y="863"/>
                  </a:moveTo>
                  <a:lnTo>
                    <a:pt x="634" y="622"/>
                  </a:lnTo>
                  <a:lnTo>
                    <a:pt x="0" y="0"/>
                  </a:lnTo>
                </a:path>
                <a:path w="1905" h="1269">
                  <a:moveTo>
                    <a:pt x="1498" y="863"/>
                  </a:moveTo>
                  <a:lnTo>
                    <a:pt x="0" y="0"/>
                  </a:lnTo>
                </a:path>
              </a:pathLst>
            </a:custGeom>
            <a:ln w="3175">
              <a:solidFill>
                <a:srgbClr val="565658"/>
              </a:solidFill>
            </a:ln>
          </p:spPr>
          <p:txBody>
            <a:bodyPr wrap="square" lIns="0" tIns="0" rIns="0" bIns="0" rtlCol="0"/>
            <a:lstStyle/>
            <a:p/>
          </p:txBody>
        </p:sp>
        <p:sp>
          <p:nvSpPr>
            <p:cNvPr id="2154" name="object 2154" descr=""/>
            <p:cNvSpPr/>
            <p:nvPr/>
          </p:nvSpPr>
          <p:spPr>
            <a:xfrm>
              <a:off x="2121764" y="2948477"/>
              <a:ext cx="0" cy="8890"/>
            </a:xfrm>
            <a:custGeom>
              <a:avLst/>
              <a:gdLst/>
              <a:ahLst/>
              <a:cxnLst/>
              <a:rect l="l" t="t" r="r" b="b"/>
              <a:pathLst>
                <a:path w="0" h="8889">
                  <a:moveTo>
                    <a:pt x="0" y="0"/>
                  </a:moveTo>
                  <a:lnTo>
                    <a:pt x="0" y="8305"/>
                  </a:lnTo>
                </a:path>
              </a:pathLst>
            </a:custGeom>
            <a:ln w="3175">
              <a:solidFill>
                <a:srgbClr val="565658"/>
              </a:solidFill>
            </a:ln>
          </p:spPr>
          <p:txBody>
            <a:bodyPr wrap="square" lIns="0" tIns="0" rIns="0" bIns="0" rtlCol="0"/>
            <a:lstStyle/>
            <a:p/>
          </p:txBody>
        </p:sp>
        <p:sp>
          <p:nvSpPr>
            <p:cNvPr id="2155" name="object 2155" descr=""/>
            <p:cNvSpPr/>
            <p:nvPr/>
          </p:nvSpPr>
          <p:spPr>
            <a:xfrm>
              <a:off x="2430458" y="2885036"/>
              <a:ext cx="635" cy="1905"/>
            </a:xfrm>
            <a:custGeom>
              <a:avLst/>
              <a:gdLst/>
              <a:ahLst/>
              <a:cxnLst/>
              <a:rect l="l" t="t" r="r" b="b"/>
              <a:pathLst>
                <a:path w="635" h="1905">
                  <a:moveTo>
                    <a:pt x="254" y="1714"/>
                  </a:moveTo>
                  <a:lnTo>
                    <a:pt x="0" y="863"/>
                  </a:lnTo>
                  <a:lnTo>
                    <a:pt x="254" y="0"/>
                  </a:lnTo>
                </a:path>
              </a:pathLst>
            </a:custGeom>
            <a:ln w="3175">
              <a:solidFill>
                <a:srgbClr val="565658"/>
              </a:solidFill>
            </a:ln>
          </p:spPr>
          <p:txBody>
            <a:bodyPr wrap="square" lIns="0" tIns="0" rIns="0" bIns="0" rtlCol="0"/>
            <a:lstStyle/>
            <a:p/>
          </p:txBody>
        </p:sp>
        <p:sp>
          <p:nvSpPr>
            <p:cNvPr id="2156" name="object 2156" descr=""/>
            <p:cNvSpPr/>
            <p:nvPr/>
          </p:nvSpPr>
          <p:spPr>
            <a:xfrm>
              <a:off x="2430712" y="288502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157" name="object 2157" descr=""/>
            <p:cNvSpPr/>
            <p:nvPr/>
          </p:nvSpPr>
          <p:spPr>
            <a:xfrm>
              <a:off x="2121764" y="2944309"/>
              <a:ext cx="0" cy="4445"/>
            </a:xfrm>
            <a:custGeom>
              <a:avLst/>
              <a:gdLst/>
              <a:ahLst/>
              <a:cxnLst/>
              <a:rect l="l" t="t" r="r" b="b"/>
              <a:pathLst>
                <a:path w="0" h="4444">
                  <a:moveTo>
                    <a:pt x="0" y="0"/>
                  </a:moveTo>
                  <a:lnTo>
                    <a:pt x="0" y="4165"/>
                  </a:lnTo>
                </a:path>
              </a:pathLst>
            </a:custGeom>
            <a:ln w="3175">
              <a:solidFill>
                <a:srgbClr val="565658"/>
              </a:solidFill>
            </a:ln>
          </p:spPr>
          <p:txBody>
            <a:bodyPr wrap="square" lIns="0" tIns="0" rIns="0" bIns="0" rtlCol="0"/>
            <a:lstStyle/>
            <a:p/>
          </p:txBody>
        </p:sp>
        <p:sp>
          <p:nvSpPr>
            <p:cNvPr id="2158" name="object 2158" descr=""/>
            <p:cNvSpPr/>
            <p:nvPr/>
          </p:nvSpPr>
          <p:spPr>
            <a:xfrm>
              <a:off x="2433683" y="2885027"/>
              <a:ext cx="635" cy="1905"/>
            </a:xfrm>
            <a:custGeom>
              <a:avLst/>
              <a:gdLst/>
              <a:ahLst/>
              <a:cxnLst/>
              <a:rect l="l" t="t" r="r" b="b"/>
              <a:pathLst>
                <a:path w="635" h="1905">
                  <a:moveTo>
                    <a:pt x="0" y="0"/>
                  </a:moveTo>
                  <a:lnTo>
                    <a:pt x="0" y="1714"/>
                  </a:lnTo>
                </a:path>
                <a:path w="635" h="1905">
                  <a:moveTo>
                    <a:pt x="0" y="0"/>
                  </a:moveTo>
                  <a:lnTo>
                    <a:pt x="241" y="876"/>
                  </a:lnTo>
                  <a:lnTo>
                    <a:pt x="0" y="1714"/>
                  </a:lnTo>
                </a:path>
              </a:pathLst>
            </a:custGeom>
            <a:ln w="3175">
              <a:solidFill>
                <a:srgbClr val="565658"/>
              </a:solidFill>
            </a:ln>
          </p:spPr>
          <p:txBody>
            <a:bodyPr wrap="square" lIns="0" tIns="0" rIns="0" bIns="0" rtlCol="0"/>
            <a:lstStyle/>
            <a:p/>
          </p:txBody>
        </p:sp>
        <p:sp>
          <p:nvSpPr>
            <p:cNvPr id="2159" name="object 2159" descr=""/>
            <p:cNvSpPr/>
            <p:nvPr/>
          </p:nvSpPr>
          <p:spPr>
            <a:xfrm>
              <a:off x="2121764" y="2956786"/>
              <a:ext cx="0" cy="4445"/>
            </a:xfrm>
            <a:custGeom>
              <a:avLst/>
              <a:gdLst/>
              <a:ahLst/>
              <a:cxnLst/>
              <a:rect l="l" t="t" r="r" b="b"/>
              <a:pathLst>
                <a:path w="0" h="4444">
                  <a:moveTo>
                    <a:pt x="0" y="0"/>
                  </a:moveTo>
                  <a:lnTo>
                    <a:pt x="0" y="4152"/>
                  </a:lnTo>
                </a:path>
              </a:pathLst>
            </a:custGeom>
            <a:ln w="3175">
              <a:solidFill>
                <a:srgbClr val="565658"/>
              </a:solidFill>
            </a:ln>
          </p:spPr>
          <p:txBody>
            <a:bodyPr wrap="square" lIns="0" tIns="0" rIns="0" bIns="0" rtlCol="0"/>
            <a:lstStyle/>
            <a:p/>
          </p:txBody>
        </p:sp>
        <p:sp>
          <p:nvSpPr>
            <p:cNvPr id="2160" name="object 2160" descr=""/>
            <p:cNvSpPr/>
            <p:nvPr/>
          </p:nvSpPr>
          <p:spPr>
            <a:xfrm>
              <a:off x="2327193" y="2140365"/>
              <a:ext cx="1905" cy="1270"/>
            </a:xfrm>
            <a:custGeom>
              <a:avLst/>
              <a:gdLst/>
              <a:ahLst/>
              <a:cxnLst/>
              <a:rect l="l" t="t" r="r" b="b"/>
              <a:pathLst>
                <a:path w="1905" h="1269">
                  <a:moveTo>
                    <a:pt x="1473" y="0"/>
                  </a:moveTo>
                  <a:lnTo>
                    <a:pt x="838" y="635"/>
                  </a:lnTo>
                  <a:lnTo>
                    <a:pt x="0" y="863"/>
                  </a:lnTo>
                </a:path>
                <a:path w="1905" h="1269">
                  <a:moveTo>
                    <a:pt x="1473" y="0"/>
                  </a:moveTo>
                  <a:lnTo>
                    <a:pt x="0" y="863"/>
                  </a:lnTo>
                </a:path>
              </a:pathLst>
            </a:custGeom>
            <a:ln w="3175">
              <a:solidFill>
                <a:srgbClr val="565658"/>
              </a:solidFill>
            </a:ln>
          </p:spPr>
          <p:txBody>
            <a:bodyPr wrap="square" lIns="0" tIns="0" rIns="0" bIns="0" rtlCol="0"/>
            <a:lstStyle/>
            <a:p/>
          </p:txBody>
        </p:sp>
        <p:sp>
          <p:nvSpPr>
            <p:cNvPr id="2161" name="object 2161" descr=""/>
            <p:cNvSpPr/>
            <p:nvPr/>
          </p:nvSpPr>
          <p:spPr>
            <a:xfrm>
              <a:off x="2325692" y="2140364"/>
              <a:ext cx="1905" cy="1270"/>
            </a:xfrm>
            <a:custGeom>
              <a:avLst/>
              <a:gdLst/>
              <a:ahLst/>
              <a:cxnLst/>
              <a:rect l="l" t="t" r="r" b="b"/>
              <a:pathLst>
                <a:path w="1905" h="1269">
                  <a:moveTo>
                    <a:pt x="1498" y="863"/>
                  </a:moveTo>
                  <a:lnTo>
                    <a:pt x="634" y="622"/>
                  </a:lnTo>
                  <a:lnTo>
                    <a:pt x="0" y="0"/>
                  </a:lnTo>
                </a:path>
                <a:path w="1905" h="1269">
                  <a:moveTo>
                    <a:pt x="1498" y="863"/>
                  </a:moveTo>
                  <a:lnTo>
                    <a:pt x="0" y="0"/>
                  </a:lnTo>
                </a:path>
              </a:pathLst>
            </a:custGeom>
            <a:ln w="3175">
              <a:solidFill>
                <a:srgbClr val="565658"/>
              </a:solidFill>
            </a:ln>
          </p:spPr>
          <p:txBody>
            <a:bodyPr wrap="square" lIns="0" tIns="0" rIns="0" bIns="0" rtlCol="0"/>
            <a:lstStyle/>
            <a:p/>
          </p:txBody>
        </p:sp>
        <p:sp>
          <p:nvSpPr>
            <p:cNvPr id="2162" name="object 2162" descr=""/>
            <p:cNvSpPr/>
            <p:nvPr/>
          </p:nvSpPr>
          <p:spPr>
            <a:xfrm>
              <a:off x="2325696" y="2137809"/>
              <a:ext cx="1905" cy="1270"/>
            </a:xfrm>
            <a:custGeom>
              <a:avLst/>
              <a:gdLst/>
              <a:ahLst/>
              <a:cxnLst/>
              <a:rect l="l" t="t" r="r" b="b"/>
              <a:pathLst>
                <a:path w="1905" h="1269">
                  <a:moveTo>
                    <a:pt x="0" y="838"/>
                  </a:moveTo>
                  <a:lnTo>
                    <a:pt x="635" y="203"/>
                  </a:lnTo>
                  <a:lnTo>
                    <a:pt x="1511" y="0"/>
                  </a:lnTo>
                </a:path>
                <a:path w="1905" h="1269">
                  <a:moveTo>
                    <a:pt x="0" y="838"/>
                  </a:moveTo>
                  <a:lnTo>
                    <a:pt x="1511" y="0"/>
                  </a:lnTo>
                </a:path>
              </a:pathLst>
            </a:custGeom>
            <a:ln w="3175">
              <a:solidFill>
                <a:srgbClr val="565658"/>
              </a:solidFill>
            </a:ln>
          </p:spPr>
          <p:txBody>
            <a:bodyPr wrap="square" lIns="0" tIns="0" rIns="0" bIns="0" rtlCol="0"/>
            <a:lstStyle/>
            <a:p/>
          </p:txBody>
        </p:sp>
        <p:sp>
          <p:nvSpPr>
            <p:cNvPr id="2163" name="object 2163" descr=""/>
            <p:cNvSpPr/>
            <p:nvPr/>
          </p:nvSpPr>
          <p:spPr>
            <a:xfrm>
              <a:off x="2327191" y="2137797"/>
              <a:ext cx="1905" cy="1270"/>
            </a:xfrm>
            <a:custGeom>
              <a:avLst/>
              <a:gdLst/>
              <a:ahLst/>
              <a:cxnLst/>
              <a:rect l="l" t="t" r="r" b="b"/>
              <a:pathLst>
                <a:path w="1905" h="1269">
                  <a:moveTo>
                    <a:pt x="0" y="0"/>
                  </a:moveTo>
                  <a:lnTo>
                    <a:pt x="850" y="228"/>
                  </a:lnTo>
                  <a:lnTo>
                    <a:pt x="1485" y="850"/>
                  </a:lnTo>
                </a:path>
                <a:path w="1905" h="1269">
                  <a:moveTo>
                    <a:pt x="0" y="0"/>
                  </a:moveTo>
                  <a:lnTo>
                    <a:pt x="1485" y="850"/>
                  </a:lnTo>
                </a:path>
              </a:pathLst>
            </a:custGeom>
            <a:ln w="3175">
              <a:solidFill>
                <a:srgbClr val="565658"/>
              </a:solidFill>
            </a:ln>
          </p:spPr>
          <p:txBody>
            <a:bodyPr wrap="square" lIns="0" tIns="0" rIns="0" bIns="0" rtlCol="0"/>
            <a:lstStyle/>
            <a:p/>
          </p:txBody>
        </p:sp>
        <p:sp>
          <p:nvSpPr>
            <p:cNvPr id="2164" name="object 2164" descr=""/>
            <p:cNvSpPr/>
            <p:nvPr/>
          </p:nvSpPr>
          <p:spPr>
            <a:xfrm>
              <a:off x="2325696" y="213864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165" name="object 2165" descr=""/>
            <p:cNvSpPr/>
            <p:nvPr/>
          </p:nvSpPr>
          <p:spPr>
            <a:xfrm>
              <a:off x="2325455" y="2138651"/>
              <a:ext cx="635" cy="1905"/>
            </a:xfrm>
            <a:custGeom>
              <a:avLst/>
              <a:gdLst/>
              <a:ahLst/>
              <a:cxnLst/>
              <a:rect l="l" t="t" r="r" b="b"/>
              <a:pathLst>
                <a:path w="635" h="1905">
                  <a:moveTo>
                    <a:pt x="241" y="1714"/>
                  </a:moveTo>
                  <a:lnTo>
                    <a:pt x="0" y="876"/>
                  </a:lnTo>
                  <a:lnTo>
                    <a:pt x="241" y="0"/>
                  </a:lnTo>
                </a:path>
              </a:pathLst>
            </a:custGeom>
            <a:ln w="3175">
              <a:solidFill>
                <a:srgbClr val="565658"/>
              </a:solidFill>
            </a:ln>
          </p:spPr>
          <p:txBody>
            <a:bodyPr wrap="square" lIns="0" tIns="0" rIns="0" bIns="0" rtlCol="0"/>
            <a:lstStyle/>
            <a:p/>
          </p:txBody>
        </p:sp>
        <p:sp>
          <p:nvSpPr>
            <p:cNvPr id="2166" name="object 2166" descr=""/>
            <p:cNvSpPr/>
            <p:nvPr/>
          </p:nvSpPr>
          <p:spPr>
            <a:xfrm>
              <a:off x="2328666" y="2138647"/>
              <a:ext cx="635" cy="1905"/>
            </a:xfrm>
            <a:custGeom>
              <a:avLst/>
              <a:gdLst/>
              <a:ahLst/>
              <a:cxnLst/>
              <a:rect l="l" t="t" r="r" b="b"/>
              <a:pathLst>
                <a:path w="635" h="1905">
                  <a:moveTo>
                    <a:pt x="0" y="0"/>
                  </a:moveTo>
                  <a:lnTo>
                    <a:pt x="254" y="863"/>
                  </a:lnTo>
                  <a:lnTo>
                    <a:pt x="0" y="1714"/>
                  </a:lnTo>
                </a:path>
                <a:path w="635" h="1905">
                  <a:moveTo>
                    <a:pt x="0" y="0"/>
                  </a:moveTo>
                  <a:lnTo>
                    <a:pt x="0" y="1714"/>
                  </a:lnTo>
                </a:path>
              </a:pathLst>
            </a:custGeom>
            <a:ln w="3175">
              <a:solidFill>
                <a:srgbClr val="565658"/>
              </a:solidFill>
            </a:ln>
          </p:spPr>
          <p:txBody>
            <a:bodyPr wrap="square" lIns="0" tIns="0" rIns="0" bIns="0" rtlCol="0"/>
            <a:lstStyle/>
            <a:p/>
          </p:txBody>
        </p:sp>
        <p:sp>
          <p:nvSpPr>
            <p:cNvPr id="2167" name="object 2167" descr=""/>
            <p:cNvSpPr/>
            <p:nvPr/>
          </p:nvSpPr>
          <p:spPr>
            <a:xfrm>
              <a:off x="2323931" y="2136245"/>
              <a:ext cx="6985" cy="6985"/>
            </a:xfrm>
            <a:custGeom>
              <a:avLst/>
              <a:gdLst/>
              <a:ahLst/>
              <a:cxnLst/>
              <a:rect l="l" t="t" r="r" b="b"/>
              <a:pathLst>
                <a:path w="6985" h="6985">
                  <a:moveTo>
                    <a:pt x="6515" y="3276"/>
                  </a:moveTo>
                  <a:lnTo>
                    <a:pt x="5575" y="5575"/>
                  </a:lnTo>
                  <a:lnTo>
                    <a:pt x="3263" y="6540"/>
                  </a:lnTo>
                  <a:lnTo>
                    <a:pt x="952" y="5575"/>
                  </a:lnTo>
                  <a:lnTo>
                    <a:pt x="0" y="3276"/>
                  </a:lnTo>
                  <a:lnTo>
                    <a:pt x="952" y="952"/>
                  </a:lnTo>
                  <a:lnTo>
                    <a:pt x="3263" y="0"/>
                  </a:lnTo>
                  <a:lnTo>
                    <a:pt x="5575" y="952"/>
                  </a:lnTo>
                  <a:lnTo>
                    <a:pt x="6515" y="3276"/>
                  </a:lnTo>
                </a:path>
              </a:pathLst>
            </a:custGeom>
            <a:ln w="3175">
              <a:solidFill>
                <a:srgbClr val="565658"/>
              </a:solidFill>
            </a:ln>
          </p:spPr>
          <p:txBody>
            <a:bodyPr wrap="square" lIns="0" tIns="0" rIns="0" bIns="0" rtlCol="0"/>
            <a:lstStyle/>
            <a:p/>
          </p:txBody>
        </p:sp>
        <p:sp>
          <p:nvSpPr>
            <p:cNvPr id="2168" name="object 2168" descr=""/>
            <p:cNvSpPr/>
            <p:nvPr/>
          </p:nvSpPr>
          <p:spPr>
            <a:xfrm>
              <a:off x="2324270" y="2136601"/>
              <a:ext cx="6350" cy="6350"/>
            </a:xfrm>
            <a:custGeom>
              <a:avLst/>
              <a:gdLst/>
              <a:ahLst/>
              <a:cxnLst/>
              <a:rect l="l" t="t" r="r" b="b"/>
              <a:pathLst>
                <a:path w="6350" h="6350">
                  <a:moveTo>
                    <a:pt x="5816" y="2921"/>
                  </a:moveTo>
                  <a:lnTo>
                    <a:pt x="4978" y="838"/>
                  </a:lnTo>
                  <a:lnTo>
                    <a:pt x="2933" y="0"/>
                  </a:lnTo>
                  <a:lnTo>
                    <a:pt x="850" y="838"/>
                  </a:lnTo>
                  <a:lnTo>
                    <a:pt x="0" y="2921"/>
                  </a:lnTo>
                  <a:lnTo>
                    <a:pt x="850" y="4978"/>
                  </a:lnTo>
                  <a:lnTo>
                    <a:pt x="2933" y="5816"/>
                  </a:lnTo>
                  <a:lnTo>
                    <a:pt x="4978" y="4978"/>
                  </a:lnTo>
                  <a:lnTo>
                    <a:pt x="5816" y="2921"/>
                  </a:lnTo>
                </a:path>
              </a:pathLst>
            </a:custGeom>
            <a:ln w="3175">
              <a:solidFill>
                <a:srgbClr val="565658"/>
              </a:solidFill>
            </a:ln>
          </p:spPr>
          <p:txBody>
            <a:bodyPr wrap="square" lIns="0" tIns="0" rIns="0" bIns="0" rtlCol="0"/>
            <a:lstStyle/>
            <a:p/>
          </p:txBody>
        </p:sp>
        <p:sp>
          <p:nvSpPr>
            <p:cNvPr id="2169" name="object 2169" descr=""/>
            <p:cNvSpPr/>
            <p:nvPr/>
          </p:nvSpPr>
          <p:spPr>
            <a:xfrm>
              <a:off x="2326436" y="2138009"/>
              <a:ext cx="1905" cy="635"/>
            </a:xfrm>
            <a:custGeom>
              <a:avLst/>
              <a:gdLst/>
              <a:ahLst/>
              <a:cxnLst/>
              <a:rect l="l" t="t" r="r" b="b"/>
              <a:pathLst>
                <a:path w="1905" h="635">
                  <a:moveTo>
                    <a:pt x="1485" y="215"/>
                  </a:moveTo>
                  <a:lnTo>
                    <a:pt x="749" y="0"/>
                  </a:lnTo>
                  <a:lnTo>
                    <a:pt x="0" y="215"/>
                  </a:lnTo>
                </a:path>
              </a:pathLst>
            </a:custGeom>
            <a:ln w="3175">
              <a:solidFill>
                <a:srgbClr val="565658"/>
              </a:solidFill>
            </a:ln>
          </p:spPr>
          <p:txBody>
            <a:bodyPr wrap="square" lIns="0" tIns="0" rIns="0" bIns="0" rtlCol="0"/>
            <a:lstStyle/>
            <a:p/>
          </p:txBody>
        </p:sp>
        <p:sp>
          <p:nvSpPr>
            <p:cNvPr id="2170" name="object 2170" descr=""/>
            <p:cNvSpPr/>
            <p:nvPr/>
          </p:nvSpPr>
          <p:spPr>
            <a:xfrm>
              <a:off x="2325704" y="2138225"/>
              <a:ext cx="1270" cy="1905"/>
            </a:xfrm>
            <a:custGeom>
              <a:avLst/>
              <a:gdLst/>
              <a:ahLst/>
              <a:cxnLst/>
              <a:rect l="l" t="t" r="r" b="b"/>
              <a:pathLst>
                <a:path w="1269" h="1905">
                  <a:moveTo>
                    <a:pt x="736" y="0"/>
                  </a:moveTo>
                  <a:lnTo>
                    <a:pt x="431" y="228"/>
                  </a:lnTo>
                  <a:lnTo>
                    <a:pt x="0" y="1295"/>
                  </a:lnTo>
                </a:path>
              </a:pathLst>
            </a:custGeom>
            <a:ln w="3175">
              <a:solidFill>
                <a:srgbClr val="565658"/>
              </a:solidFill>
            </a:ln>
          </p:spPr>
          <p:txBody>
            <a:bodyPr wrap="square" lIns="0" tIns="0" rIns="0" bIns="0" rtlCol="0"/>
            <a:lstStyle/>
            <a:p/>
          </p:txBody>
        </p:sp>
        <p:sp>
          <p:nvSpPr>
            <p:cNvPr id="2171" name="object 2171" descr=""/>
            <p:cNvSpPr/>
            <p:nvPr/>
          </p:nvSpPr>
          <p:spPr>
            <a:xfrm>
              <a:off x="2327930" y="2139522"/>
              <a:ext cx="1270" cy="1270"/>
            </a:xfrm>
            <a:custGeom>
              <a:avLst/>
              <a:gdLst/>
              <a:ahLst/>
              <a:cxnLst/>
              <a:rect l="l" t="t" r="r" b="b"/>
              <a:pathLst>
                <a:path w="1269" h="1269">
                  <a:moveTo>
                    <a:pt x="736" y="0"/>
                  </a:moveTo>
                  <a:lnTo>
                    <a:pt x="317" y="1028"/>
                  </a:lnTo>
                  <a:lnTo>
                    <a:pt x="0" y="1270"/>
                  </a:lnTo>
                </a:path>
              </a:pathLst>
            </a:custGeom>
            <a:ln w="3175">
              <a:solidFill>
                <a:srgbClr val="565658"/>
              </a:solidFill>
            </a:ln>
          </p:spPr>
          <p:txBody>
            <a:bodyPr wrap="square" lIns="0" tIns="0" rIns="0" bIns="0" rtlCol="0"/>
            <a:lstStyle/>
            <a:p/>
          </p:txBody>
        </p:sp>
        <p:sp>
          <p:nvSpPr>
            <p:cNvPr id="2172" name="object 2172" descr=""/>
            <p:cNvSpPr/>
            <p:nvPr/>
          </p:nvSpPr>
          <p:spPr>
            <a:xfrm>
              <a:off x="2325696" y="2139522"/>
              <a:ext cx="1270" cy="1270"/>
            </a:xfrm>
            <a:custGeom>
              <a:avLst/>
              <a:gdLst/>
              <a:ahLst/>
              <a:cxnLst/>
              <a:rect l="l" t="t" r="r" b="b"/>
              <a:pathLst>
                <a:path w="1269" h="1269">
                  <a:moveTo>
                    <a:pt x="0" y="0"/>
                  </a:moveTo>
                  <a:lnTo>
                    <a:pt x="419" y="1028"/>
                  </a:lnTo>
                  <a:lnTo>
                    <a:pt x="749" y="1270"/>
                  </a:lnTo>
                </a:path>
              </a:pathLst>
            </a:custGeom>
            <a:ln w="3175">
              <a:solidFill>
                <a:srgbClr val="565658"/>
              </a:solidFill>
            </a:ln>
          </p:spPr>
          <p:txBody>
            <a:bodyPr wrap="square" lIns="0" tIns="0" rIns="0" bIns="0" rtlCol="0"/>
            <a:lstStyle/>
            <a:p/>
          </p:txBody>
        </p:sp>
        <p:sp>
          <p:nvSpPr>
            <p:cNvPr id="2173" name="object 2173" descr=""/>
            <p:cNvSpPr/>
            <p:nvPr/>
          </p:nvSpPr>
          <p:spPr>
            <a:xfrm>
              <a:off x="2326440" y="2140793"/>
              <a:ext cx="1905" cy="635"/>
            </a:xfrm>
            <a:custGeom>
              <a:avLst/>
              <a:gdLst/>
              <a:ahLst/>
              <a:cxnLst/>
              <a:rect l="l" t="t" r="r" b="b"/>
              <a:pathLst>
                <a:path w="1905" h="635">
                  <a:moveTo>
                    <a:pt x="0" y="0"/>
                  </a:moveTo>
                  <a:lnTo>
                    <a:pt x="749" y="215"/>
                  </a:lnTo>
                  <a:lnTo>
                    <a:pt x="1498" y="0"/>
                  </a:lnTo>
                </a:path>
              </a:pathLst>
            </a:custGeom>
            <a:ln w="3175">
              <a:solidFill>
                <a:srgbClr val="565658"/>
              </a:solidFill>
            </a:ln>
          </p:spPr>
          <p:txBody>
            <a:bodyPr wrap="square" lIns="0" tIns="0" rIns="0" bIns="0" rtlCol="0"/>
            <a:lstStyle/>
            <a:p/>
          </p:txBody>
        </p:sp>
        <p:sp>
          <p:nvSpPr>
            <p:cNvPr id="2174" name="object 2174" descr=""/>
            <p:cNvSpPr/>
            <p:nvPr/>
          </p:nvSpPr>
          <p:spPr>
            <a:xfrm>
              <a:off x="2401307" y="2614884"/>
              <a:ext cx="1905" cy="1270"/>
            </a:xfrm>
            <a:custGeom>
              <a:avLst/>
              <a:gdLst/>
              <a:ahLst/>
              <a:cxnLst/>
              <a:rect l="l" t="t" r="r" b="b"/>
              <a:pathLst>
                <a:path w="1905" h="1269">
                  <a:moveTo>
                    <a:pt x="0" y="838"/>
                  </a:moveTo>
                  <a:lnTo>
                    <a:pt x="635" y="228"/>
                  </a:lnTo>
                  <a:lnTo>
                    <a:pt x="1485" y="0"/>
                  </a:lnTo>
                </a:path>
                <a:path w="1905" h="1269">
                  <a:moveTo>
                    <a:pt x="0" y="838"/>
                  </a:moveTo>
                  <a:lnTo>
                    <a:pt x="1485" y="0"/>
                  </a:lnTo>
                </a:path>
              </a:pathLst>
            </a:custGeom>
            <a:ln w="3175">
              <a:solidFill>
                <a:srgbClr val="565658"/>
              </a:solidFill>
            </a:ln>
          </p:spPr>
          <p:txBody>
            <a:bodyPr wrap="square" lIns="0" tIns="0" rIns="0" bIns="0" rtlCol="0"/>
            <a:lstStyle/>
            <a:p/>
          </p:txBody>
        </p:sp>
        <p:sp>
          <p:nvSpPr>
            <p:cNvPr id="2175" name="object 2175" descr=""/>
            <p:cNvSpPr/>
            <p:nvPr/>
          </p:nvSpPr>
          <p:spPr>
            <a:xfrm>
              <a:off x="2402779" y="2617446"/>
              <a:ext cx="1905" cy="1270"/>
            </a:xfrm>
            <a:custGeom>
              <a:avLst/>
              <a:gdLst/>
              <a:ahLst/>
              <a:cxnLst/>
              <a:rect l="l" t="t" r="r" b="b"/>
              <a:pathLst>
                <a:path w="1905" h="1269">
                  <a:moveTo>
                    <a:pt x="1498" y="0"/>
                  </a:moveTo>
                  <a:lnTo>
                    <a:pt x="863" y="622"/>
                  </a:lnTo>
                  <a:lnTo>
                    <a:pt x="0" y="850"/>
                  </a:lnTo>
                </a:path>
                <a:path w="1905" h="1269">
                  <a:moveTo>
                    <a:pt x="1498" y="0"/>
                  </a:moveTo>
                  <a:lnTo>
                    <a:pt x="0" y="850"/>
                  </a:lnTo>
                </a:path>
              </a:pathLst>
            </a:custGeom>
            <a:ln w="3175">
              <a:solidFill>
                <a:srgbClr val="565658"/>
              </a:solidFill>
            </a:ln>
          </p:spPr>
          <p:txBody>
            <a:bodyPr wrap="square" lIns="0" tIns="0" rIns="0" bIns="0" rtlCol="0"/>
            <a:lstStyle/>
            <a:p/>
          </p:txBody>
        </p:sp>
        <p:sp>
          <p:nvSpPr>
            <p:cNvPr id="2176" name="object 2176" descr=""/>
            <p:cNvSpPr/>
            <p:nvPr/>
          </p:nvSpPr>
          <p:spPr>
            <a:xfrm>
              <a:off x="2402795" y="2614879"/>
              <a:ext cx="1905" cy="1270"/>
            </a:xfrm>
            <a:custGeom>
              <a:avLst/>
              <a:gdLst/>
              <a:ahLst/>
              <a:cxnLst/>
              <a:rect l="l" t="t" r="r" b="b"/>
              <a:pathLst>
                <a:path w="1905" h="1269">
                  <a:moveTo>
                    <a:pt x="0" y="0"/>
                  </a:moveTo>
                  <a:lnTo>
                    <a:pt x="850" y="241"/>
                  </a:lnTo>
                  <a:lnTo>
                    <a:pt x="1485" y="838"/>
                  </a:lnTo>
                </a:path>
                <a:path w="1905" h="1269">
                  <a:moveTo>
                    <a:pt x="0" y="0"/>
                  </a:moveTo>
                  <a:lnTo>
                    <a:pt x="1485" y="838"/>
                  </a:lnTo>
                </a:path>
              </a:pathLst>
            </a:custGeom>
            <a:ln w="3175">
              <a:solidFill>
                <a:srgbClr val="565658"/>
              </a:solidFill>
            </a:ln>
          </p:spPr>
          <p:txBody>
            <a:bodyPr wrap="square" lIns="0" tIns="0" rIns="0" bIns="0" rtlCol="0"/>
            <a:lstStyle/>
            <a:p/>
          </p:txBody>
        </p:sp>
        <p:sp>
          <p:nvSpPr>
            <p:cNvPr id="2177" name="object 2177" descr=""/>
            <p:cNvSpPr/>
            <p:nvPr/>
          </p:nvSpPr>
          <p:spPr>
            <a:xfrm>
              <a:off x="2401297" y="2617463"/>
              <a:ext cx="1905" cy="1270"/>
            </a:xfrm>
            <a:custGeom>
              <a:avLst/>
              <a:gdLst/>
              <a:ahLst/>
              <a:cxnLst/>
              <a:rect l="l" t="t" r="r" b="b"/>
              <a:pathLst>
                <a:path w="1905" h="1269">
                  <a:moveTo>
                    <a:pt x="1498" y="838"/>
                  </a:moveTo>
                  <a:lnTo>
                    <a:pt x="634" y="596"/>
                  </a:lnTo>
                  <a:lnTo>
                    <a:pt x="0" y="0"/>
                  </a:lnTo>
                </a:path>
                <a:path w="1905" h="1269">
                  <a:moveTo>
                    <a:pt x="1498" y="838"/>
                  </a:moveTo>
                  <a:lnTo>
                    <a:pt x="0" y="0"/>
                  </a:lnTo>
                </a:path>
              </a:pathLst>
            </a:custGeom>
            <a:ln w="3175">
              <a:solidFill>
                <a:srgbClr val="565658"/>
              </a:solidFill>
            </a:ln>
          </p:spPr>
          <p:txBody>
            <a:bodyPr wrap="square" lIns="0" tIns="0" rIns="0" bIns="0" rtlCol="0"/>
            <a:lstStyle/>
            <a:p/>
          </p:txBody>
        </p:sp>
        <p:sp>
          <p:nvSpPr>
            <p:cNvPr id="2178" name="object 2178" descr=""/>
            <p:cNvSpPr/>
            <p:nvPr/>
          </p:nvSpPr>
          <p:spPr>
            <a:xfrm>
              <a:off x="2401053" y="2615731"/>
              <a:ext cx="635" cy="1905"/>
            </a:xfrm>
            <a:custGeom>
              <a:avLst/>
              <a:gdLst/>
              <a:ahLst/>
              <a:cxnLst/>
              <a:rect l="l" t="t" r="r" b="b"/>
              <a:pathLst>
                <a:path w="635" h="1905">
                  <a:moveTo>
                    <a:pt x="254" y="1714"/>
                  </a:moveTo>
                  <a:lnTo>
                    <a:pt x="0" y="863"/>
                  </a:lnTo>
                  <a:lnTo>
                    <a:pt x="254" y="0"/>
                  </a:lnTo>
                </a:path>
              </a:pathLst>
            </a:custGeom>
            <a:ln w="3175">
              <a:solidFill>
                <a:srgbClr val="565658"/>
              </a:solidFill>
            </a:ln>
          </p:spPr>
          <p:txBody>
            <a:bodyPr wrap="square" lIns="0" tIns="0" rIns="0" bIns="0" rtlCol="0"/>
            <a:lstStyle/>
            <a:p/>
          </p:txBody>
        </p:sp>
        <p:sp>
          <p:nvSpPr>
            <p:cNvPr id="2179" name="object 2179" descr=""/>
            <p:cNvSpPr/>
            <p:nvPr/>
          </p:nvSpPr>
          <p:spPr>
            <a:xfrm>
              <a:off x="2401307" y="2615722"/>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180" name="object 2180" descr=""/>
            <p:cNvSpPr/>
            <p:nvPr/>
          </p:nvSpPr>
          <p:spPr>
            <a:xfrm>
              <a:off x="2404277" y="2615722"/>
              <a:ext cx="635" cy="1905"/>
            </a:xfrm>
            <a:custGeom>
              <a:avLst/>
              <a:gdLst/>
              <a:ahLst/>
              <a:cxnLst/>
              <a:rect l="l" t="t" r="r" b="b"/>
              <a:pathLst>
                <a:path w="635" h="1905">
                  <a:moveTo>
                    <a:pt x="0" y="0"/>
                  </a:moveTo>
                  <a:lnTo>
                    <a:pt x="0" y="1714"/>
                  </a:lnTo>
                </a:path>
                <a:path w="635" h="1905">
                  <a:moveTo>
                    <a:pt x="0" y="0"/>
                  </a:moveTo>
                  <a:lnTo>
                    <a:pt x="241" y="863"/>
                  </a:lnTo>
                  <a:lnTo>
                    <a:pt x="0" y="1714"/>
                  </a:lnTo>
                </a:path>
              </a:pathLst>
            </a:custGeom>
            <a:ln w="3175">
              <a:solidFill>
                <a:srgbClr val="565658"/>
              </a:solidFill>
            </a:ln>
          </p:spPr>
          <p:txBody>
            <a:bodyPr wrap="square" lIns="0" tIns="0" rIns="0" bIns="0" rtlCol="0"/>
            <a:lstStyle/>
            <a:p/>
          </p:txBody>
        </p:sp>
        <p:sp>
          <p:nvSpPr>
            <p:cNvPr id="2181" name="object 2181" descr=""/>
            <p:cNvSpPr/>
            <p:nvPr/>
          </p:nvSpPr>
          <p:spPr>
            <a:xfrm>
              <a:off x="2399527" y="2613321"/>
              <a:ext cx="6985" cy="6985"/>
            </a:xfrm>
            <a:custGeom>
              <a:avLst/>
              <a:gdLst/>
              <a:ahLst/>
              <a:cxnLst/>
              <a:rect l="l" t="t" r="r" b="b"/>
              <a:pathLst>
                <a:path w="6985" h="6985">
                  <a:moveTo>
                    <a:pt x="0" y="3263"/>
                  </a:moveTo>
                  <a:lnTo>
                    <a:pt x="939" y="965"/>
                  </a:lnTo>
                  <a:lnTo>
                    <a:pt x="3263" y="0"/>
                  </a:lnTo>
                  <a:lnTo>
                    <a:pt x="5575" y="965"/>
                  </a:lnTo>
                  <a:lnTo>
                    <a:pt x="6515" y="3263"/>
                  </a:lnTo>
                  <a:lnTo>
                    <a:pt x="5575" y="5562"/>
                  </a:lnTo>
                  <a:lnTo>
                    <a:pt x="3263" y="6540"/>
                  </a:lnTo>
                  <a:lnTo>
                    <a:pt x="939" y="5562"/>
                  </a:lnTo>
                  <a:lnTo>
                    <a:pt x="0" y="3263"/>
                  </a:lnTo>
                </a:path>
              </a:pathLst>
            </a:custGeom>
            <a:ln w="3175">
              <a:solidFill>
                <a:srgbClr val="565658"/>
              </a:solidFill>
            </a:ln>
          </p:spPr>
          <p:txBody>
            <a:bodyPr wrap="square" lIns="0" tIns="0" rIns="0" bIns="0" rtlCol="0"/>
            <a:lstStyle/>
            <a:p/>
          </p:txBody>
        </p:sp>
        <p:sp>
          <p:nvSpPr>
            <p:cNvPr id="2182" name="object 2182" descr=""/>
            <p:cNvSpPr/>
            <p:nvPr/>
          </p:nvSpPr>
          <p:spPr>
            <a:xfrm>
              <a:off x="2399887" y="2613689"/>
              <a:ext cx="6350" cy="6350"/>
            </a:xfrm>
            <a:custGeom>
              <a:avLst/>
              <a:gdLst/>
              <a:ahLst/>
              <a:cxnLst/>
              <a:rect l="l" t="t" r="r" b="b"/>
              <a:pathLst>
                <a:path w="6350" h="6350">
                  <a:moveTo>
                    <a:pt x="0" y="2895"/>
                  </a:moveTo>
                  <a:lnTo>
                    <a:pt x="838" y="4965"/>
                  </a:lnTo>
                  <a:lnTo>
                    <a:pt x="2908" y="5803"/>
                  </a:lnTo>
                  <a:lnTo>
                    <a:pt x="4965" y="4965"/>
                  </a:lnTo>
                  <a:lnTo>
                    <a:pt x="5816" y="2895"/>
                  </a:lnTo>
                  <a:lnTo>
                    <a:pt x="4965" y="838"/>
                  </a:lnTo>
                  <a:lnTo>
                    <a:pt x="2908" y="0"/>
                  </a:lnTo>
                  <a:lnTo>
                    <a:pt x="838" y="838"/>
                  </a:lnTo>
                  <a:lnTo>
                    <a:pt x="0" y="2895"/>
                  </a:lnTo>
                </a:path>
              </a:pathLst>
            </a:custGeom>
            <a:ln w="3175">
              <a:solidFill>
                <a:srgbClr val="565658"/>
              </a:solidFill>
            </a:ln>
          </p:spPr>
          <p:txBody>
            <a:bodyPr wrap="square" lIns="0" tIns="0" rIns="0" bIns="0" rtlCol="0"/>
            <a:lstStyle/>
            <a:p/>
          </p:txBody>
        </p:sp>
        <p:sp>
          <p:nvSpPr>
            <p:cNvPr id="2183" name="object 2183" descr=""/>
            <p:cNvSpPr/>
            <p:nvPr/>
          </p:nvSpPr>
          <p:spPr>
            <a:xfrm>
              <a:off x="2403528" y="2615315"/>
              <a:ext cx="1270" cy="1270"/>
            </a:xfrm>
            <a:custGeom>
              <a:avLst/>
              <a:gdLst/>
              <a:ahLst/>
              <a:cxnLst/>
              <a:rect l="l" t="t" r="r" b="b"/>
              <a:pathLst>
                <a:path w="1269" h="1269">
                  <a:moveTo>
                    <a:pt x="749" y="1270"/>
                  </a:moveTo>
                  <a:lnTo>
                    <a:pt x="317" y="215"/>
                  </a:lnTo>
                  <a:lnTo>
                    <a:pt x="0" y="0"/>
                  </a:lnTo>
                </a:path>
              </a:pathLst>
            </a:custGeom>
            <a:ln w="3175">
              <a:solidFill>
                <a:srgbClr val="565658"/>
              </a:solidFill>
            </a:ln>
          </p:spPr>
          <p:txBody>
            <a:bodyPr wrap="square" lIns="0" tIns="0" rIns="0" bIns="0" rtlCol="0"/>
            <a:lstStyle/>
            <a:p/>
          </p:txBody>
        </p:sp>
        <p:sp>
          <p:nvSpPr>
            <p:cNvPr id="2184" name="object 2184" descr=""/>
            <p:cNvSpPr/>
            <p:nvPr/>
          </p:nvSpPr>
          <p:spPr>
            <a:xfrm>
              <a:off x="2403533" y="2616597"/>
              <a:ext cx="1270" cy="1270"/>
            </a:xfrm>
            <a:custGeom>
              <a:avLst/>
              <a:gdLst/>
              <a:ahLst/>
              <a:cxnLst/>
              <a:rect l="l" t="t" r="r" b="b"/>
              <a:pathLst>
                <a:path w="1269" h="1269">
                  <a:moveTo>
                    <a:pt x="0" y="1270"/>
                  </a:moveTo>
                  <a:lnTo>
                    <a:pt x="304" y="1028"/>
                  </a:lnTo>
                  <a:lnTo>
                    <a:pt x="736" y="0"/>
                  </a:lnTo>
                </a:path>
              </a:pathLst>
            </a:custGeom>
            <a:ln w="3175">
              <a:solidFill>
                <a:srgbClr val="565658"/>
              </a:solidFill>
            </a:ln>
          </p:spPr>
          <p:txBody>
            <a:bodyPr wrap="square" lIns="0" tIns="0" rIns="0" bIns="0" rtlCol="0"/>
            <a:lstStyle/>
            <a:p/>
          </p:txBody>
        </p:sp>
        <p:sp>
          <p:nvSpPr>
            <p:cNvPr id="2185" name="object 2185" descr=""/>
            <p:cNvSpPr/>
            <p:nvPr/>
          </p:nvSpPr>
          <p:spPr>
            <a:xfrm>
              <a:off x="2979585" y="2172902"/>
              <a:ext cx="0" cy="4445"/>
            </a:xfrm>
            <a:custGeom>
              <a:avLst/>
              <a:gdLst/>
              <a:ahLst/>
              <a:cxnLst/>
              <a:rect l="l" t="t" r="r" b="b"/>
              <a:pathLst>
                <a:path w="0" h="4444">
                  <a:moveTo>
                    <a:pt x="0" y="0"/>
                  </a:moveTo>
                  <a:lnTo>
                    <a:pt x="0" y="4013"/>
                  </a:lnTo>
                </a:path>
              </a:pathLst>
            </a:custGeom>
            <a:ln w="3175">
              <a:solidFill>
                <a:srgbClr val="565658"/>
              </a:solidFill>
            </a:ln>
          </p:spPr>
          <p:txBody>
            <a:bodyPr wrap="square" lIns="0" tIns="0" rIns="0" bIns="0" rtlCol="0"/>
            <a:lstStyle/>
            <a:p/>
          </p:txBody>
        </p:sp>
        <p:sp>
          <p:nvSpPr>
            <p:cNvPr id="2186" name="object 2186" descr=""/>
            <p:cNvSpPr/>
            <p:nvPr/>
          </p:nvSpPr>
          <p:spPr>
            <a:xfrm>
              <a:off x="2979585" y="2153195"/>
              <a:ext cx="0" cy="13970"/>
            </a:xfrm>
            <a:custGeom>
              <a:avLst/>
              <a:gdLst/>
              <a:ahLst/>
              <a:cxnLst/>
              <a:rect l="l" t="t" r="r" b="b"/>
              <a:pathLst>
                <a:path w="0" h="13969">
                  <a:moveTo>
                    <a:pt x="0" y="0"/>
                  </a:moveTo>
                  <a:lnTo>
                    <a:pt x="0" y="13627"/>
                  </a:lnTo>
                </a:path>
              </a:pathLst>
            </a:custGeom>
            <a:ln w="3175">
              <a:solidFill>
                <a:srgbClr val="565658"/>
              </a:solidFill>
            </a:ln>
          </p:spPr>
          <p:txBody>
            <a:bodyPr wrap="square" lIns="0" tIns="0" rIns="0" bIns="0" rtlCol="0"/>
            <a:lstStyle/>
            <a:p/>
          </p:txBody>
        </p:sp>
        <p:sp>
          <p:nvSpPr>
            <p:cNvPr id="2187" name="object 2187" descr=""/>
            <p:cNvSpPr/>
            <p:nvPr/>
          </p:nvSpPr>
          <p:spPr>
            <a:xfrm>
              <a:off x="2979585" y="2130666"/>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2188" name="object 2188" descr=""/>
            <p:cNvSpPr/>
            <p:nvPr/>
          </p:nvSpPr>
          <p:spPr>
            <a:xfrm>
              <a:off x="2979585" y="2110742"/>
              <a:ext cx="0" cy="13970"/>
            </a:xfrm>
            <a:custGeom>
              <a:avLst/>
              <a:gdLst/>
              <a:ahLst/>
              <a:cxnLst/>
              <a:rect l="l" t="t" r="r" b="b"/>
              <a:pathLst>
                <a:path w="0" h="13969">
                  <a:moveTo>
                    <a:pt x="0" y="0"/>
                  </a:moveTo>
                  <a:lnTo>
                    <a:pt x="0" y="13398"/>
                  </a:lnTo>
                </a:path>
              </a:pathLst>
            </a:custGeom>
            <a:ln w="3175">
              <a:solidFill>
                <a:srgbClr val="565658"/>
              </a:solidFill>
            </a:ln>
          </p:spPr>
          <p:txBody>
            <a:bodyPr wrap="square" lIns="0" tIns="0" rIns="0" bIns="0" rtlCol="0"/>
            <a:lstStyle/>
            <a:p/>
          </p:txBody>
        </p:sp>
        <p:sp>
          <p:nvSpPr>
            <p:cNvPr id="2189" name="object 2189" descr=""/>
            <p:cNvSpPr/>
            <p:nvPr/>
          </p:nvSpPr>
          <p:spPr>
            <a:xfrm>
              <a:off x="2979585" y="2100641"/>
              <a:ext cx="0" cy="3810"/>
            </a:xfrm>
            <a:custGeom>
              <a:avLst/>
              <a:gdLst/>
              <a:ahLst/>
              <a:cxnLst/>
              <a:rect l="l" t="t" r="r" b="b"/>
              <a:pathLst>
                <a:path w="0" h="3810">
                  <a:moveTo>
                    <a:pt x="0" y="0"/>
                  </a:moveTo>
                  <a:lnTo>
                    <a:pt x="0" y="3517"/>
                  </a:lnTo>
                </a:path>
              </a:pathLst>
            </a:custGeom>
            <a:ln w="3175">
              <a:solidFill>
                <a:srgbClr val="565658"/>
              </a:solidFill>
            </a:ln>
          </p:spPr>
          <p:txBody>
            <a:bodyPr wrap="square" lIns="0" tIns="0" rIns="0" bIns="0" rtlCol="0"/>
            <a:lstStyle/>
            <a:p/>
          </p:txBody>
        </p:sp>
        <p:sp>
          <p:nvSpPr>
            <p:cNvPr id="2190" name="object 2190" descr=""/>
            <p:cNvSpPr/>
            <p:nvPr/>
          </p:nvSpPr>
          <p:spPr>
            <a:xfrm>
              <a:off x="2402051" y="2617867"/>
              <a:ext cx="1905" cy="635"/>
            </a:xfrm>
            <a:custGeom>
              <a:avLst/>
              <a:gdLst/>
              <a:ahLst/>
              <a:cxnLst/>
              <a:rect l="l" t="t" r="r" b="b"/>
              <a:pathLst>
                <a:path w="1905" h="635">
                  <a:moveTo>
                    <a:pt x="0" y="0"/>
                  </a:moveTo>
                  <a:lnTo>
                    <a:pt x="736" y="215"/>
                  </a:lnTo>
                  <a:lnTo>
                    <a:pt x="1485" y="0"/>
                  </a:lnTo>
                </a:path>
              </a:pathLst>
            </a:custGeom>
            <a:ln w="3175">
              <a:solidFill>
                <a:srgbClr val="565658"/>
              </a:solidFill>
            </a:ln>
          </p:spPr>
          <p:txBody>
            <a:bodyPr wrap="square" lIns="0" tIns="0" rIns="0" bIns="0" rtlCol="0"/>
            <a:lstStyle/>
            <a:p/>
          </p:txBody>
        </p:sp>
        <p:sp>
          <p:nvSpPr>
            <p:cNvPr id="2191" name="object 2191" descr=""/>
            <p:cNvSpPr/>
            <p:nvPr/>
          </p:nvSpPr>
          <p:spPr>
            <a:xfrm>
              <a:off x="2401307" y="2615315"/>
              <a:ext cx="1270" cy="1270"/>
            </a:xfrm>
            <a:custGeom>
              <a:avLst/>
              <a:gdLst/>
              <a:ahLst/>
              <a:cxnLst/>
              <a:rect l="l" t="t" r="r" b="b"/>
              <a:pathLst>
                <a:path w="1269" h="1269">
                  <a:moveTo>
                    <a:pt x="0" y="1270"/>
                  </a:moveTo>
                  <a:lnTo>
                    <a:pt x="419" y="215"/>
                  </a:lnTo>
                  <a:lnTo>
                    <a:pt x="736" y="0"/>
                  </a:lnTo>
                </a:path>
              </a:pathLst>
            </a:custGeom>
            <a:ln w="3175">
              <a:solidFill>
                <a:srgbClr val="565658"/>
              </a:solidFill>
            </a:ln>
          </p:spPr>
          <p:txBody>
            <a:bodyPr wrap="square" lIns="0" tIns="0" rIns="0" bIns="0" rtlCol="0"/>
            <a:lstStyle/>
            <a:p/>
          </p:txBody>
        </p:sp>
        <p:sp>
          <p:nvSpPr>
            <p:cNvPr id="2192" name="object 2192" descr=""/>
            <p:cNvSpPr/>
            <p:nvPr/>
          </p:nvSpPr>
          <p:spPr>
            <a:xfrm>
              <a:off x="2988490" y="2120199"/>
              <a:ext cx="0" cy="7620"/>
            </a:xfrm>
            <a:custGeom>
              <a:avLst/>
              <a:gdLst/>
              <a:ahLst/>
              <a:cxnLst/>
              <a:rect l="l" t="t" r="r" b="b"/>
              <a:pathLst>
                <a:path w="0" h="7619">
                  <a:moveTo>
                    <a:pt x="0" y="0"/>
                  </a:moveTo>
                  <a:lnTo>
                    <a:pt x="0" y="7543"/>
                  </a:lnTo>
                </a:path>
              </a:pathLst>
            </a:custGeom>
            <a:ln w="3175">
              <a:solidFill>
                <a:srgbClr val="565658"/>
              </a:solidFill>
            </a:ln>
          </p:spPr>
          <p:txBody>
            <a:bodyPr wrap="square" lIns="0" tIns="0" rIns="0" bIns="0" rtlCol="0"/>
            <a:lstStyle/>
            <a:p/>
          </p:txBody>
        </p:sp>
        <p:sp>
          <p:nvSpPr>
            <p:cNvPr id="2193" name="object 2193" descr=""/>
            <p:cNvSpPr/>
            <p:nvPr/>
          </p:nvSpPr>
          <p:spPr>
            <a:xfrm>
              <a:off x="2988490" y="2133828"/>
              <a:ext cx="0" cy="10160"/>
            </a:xfrm>
            <a:custGeom>
              <a:avLst/>
              <a:gdLst/>
              <a:ahLst/>
              <a:cxnLst/>
              <a:rect l="l" t="t" r="r" b="b"/>
              <a:pathLst>
                <a:path w="0" h="10160">
                  <a:moveTo>
                    <a:pt x="0" y="0"/>
                  </a:moveTo>
                  <a:lnTo>
                    <a:pt x="0" y="9893"/>
                  </a:lnTo>
                </a:path>
              </a:pathLst>
            </a:custGeom>
            <a:ln w="3175">
              <a:solidFill>
                <a:srgbClr val="565658"/>
              </a:solidFill>
            </a:ln>
          </p:spPr>
          <p:txBody>
            <a:bodyPr wrap="square" lIns="0" tIns="0" rIns="0" bIns="0" rtlCol="0"/>
            <a:lstStyle/>
            <a:p/>
          </p:txBody>
        </p:sp>
        <p:sp>
          <p:nvSpPr>
            <p:cNvPr id="2194" name="object 2194" descr=""/>
            <p:cNvSpPr/>
            <p:nvPr/>
          </p:nvSpPr>
          <p:spPr>
            <a:xfrm>
              <a:off x="2988490" y="2149828"/>
              <a:ext cx="0" cy="7620"/>
            </a:xfrm>
            <a:custGeom>
              <a:avLst/>
              <a:gdLst/>
              <a:ahLst/>
              <a:cxnLst/>
              <a:rect l="l" t="t" r="r" b="b"/>
              <a:pathLst>
                <a:path w="0" h="7619">
                  <a:moveTo>
                    <a:pt x="0" y="0"/>
                  </a:moveTo>
                  <a:lnTo>
                    <a:pt x="0" y="7531"/>
                  </a:lnTo>
                </a:path>
              </a:pathLst>
            </a:custGeom>
            <a:ln w="3175">
              <a:solidFill>
                <a:srgbClr val="565658"/>
              </a:solidFill>
            </a:ln>
          </p:spPr>
          <p:txBody>
            <a:bodyPr wrap="square" lIns="0" tIns="0" rIns="0" bIns="0" rtlCol="0"/>
            <a:lstStyle/>
            <a:p/>
          </p:txBody>
        </p:sp>
        <p:sp>
          <p:nvSpPr>
            <p:cNvPr id="2195" name="object 2195" descr=""/>
            <p:cNvSpPr/>
            <p:nvPr/>
          </p:nvSpPr>
          <p:spPr>
            <a:xfrm>
              <a:off x="2402034" y="2615097"/>
              <a:ext cx="1905" cy="635"/>
            </a:xfrm>
            <a:custGeom>
              <a:avLst/>
              <a:gdLst/>
              <a:ahLst/>
              <a:cxnLst/>
              <a:rect l="l" t="t" r="r" b="b"/>
              <a:pathLst>
                <a:path w="1905" h="635">
                  <a:moveTo>
                    <a:pt x="1498" y="203"/>
                  </a:moveTo>
                  <a:lnTo>
                    <a:pt x="761" y="0"/>
                  </a:lnTo>
                  <a:lnTo>
                    <a:pt x="0" y="203"/>
                  </a:lnTo>
                </a:path>
              </a:pathLst>
            </a:custGeom>
            <a:ln w="3175">
              <a:solidFill>
                <a:srgbClr val="565658"/>
              </a:solidFill>
            </a:ln>
          </p:spPr>
          <p:txBody>
            <a:bodyPr wrap="square" lIns="0" tIns="0" rIns="0" bIns="0" rtlCol="0"/>
            <a:lstStyle/>
            <a:p/>
          </p:txBody>
        </p:sp>
        <p:sp>
          <p:nvSpPr>
            <p:cNvPr id="2196" name="object 2196" descr=""/>
            <p:cNvSpPr/>
            <p:nvPr/>
          </p:nvSpPr>
          <p:spPr>
            <a:xfrm>
              <a:off x="2401307" y="2616585"/>
              <a:ext cx="1270" cy="1905"/>
            </a:xfrm>
            <a:custGeom>
              <a:avLst/>
              <a:gdLst/>
              <a:ahLst/>
              <a:cxnLst/>
              <a:rect l="l" t="t" r="r" b="b"/>
              <a:pathLst>
                <a:path w="1269" h="1905">
                  <a:moveTo>
                    <a:pt x="0" y="0"/>
                  </a:moveTo>
                  <a:lnTo>
                    <a:pt x="419" y="1054"/>
                  </a:lnTo>
                  <a:lnTo>
                    <a:pt x="736" y="1282"/>
                  </a:lnTo>
                </a:path>
              </a:pathLst>
            </a:custGeom>
            <a:ln w="3175">
              <a:solidFill>
                <a:srgbClr val="565658"/>
              </a:solidFill>
            </a:ln>
          </p:spPr>
          <p:txBody>
            <a:bodyPr wrap="square" lIns="0" tIns="0" rIns="0" bIns="0" rtlCol="0"/>
            <a:lstStyle/>
            <a:p/>
          </p:txBody>
        </p:sp>
        <p:sp>
          <p:nvSpPr>
            <p:cNvPr id="2197" name="object 2197" descr=""/>
            <p:cNvSpPr/>
            <p:nvPr/>
          </p:nvSpPr>
          <p:spPr>
            <a:xfrm>
              <a:off x="2997407" y="2115486"/>
              <a:ext cx="0" cy="46990"/>
            </a:xfrm>
            <a:custGeom>
              <a:avLst/>
              <a:gdLst/>
              <a:ahLst/>
              <a:cxnLst/>
              <a:rect l="l" t="t" r="r" b="b"/>
              <a:pathLst>
                <a:path w="0" h="46989">
                  <a:moveTo>
                    <a:pt x="0" y="0"/>
                  </a:moveTo>
                  <a:lnTo>
                    <a:pt x="0" y="46570"/>
                  </a:lnTo>
                </a:path>
              </a:pathLst>
            </a:custGeom>
            <a:ln w="3175">
              <a:solidFill>
                <a:srgbClr val="565658"/>
              </a:solidFill>
            </a:ln>
          </p:spPr>
          <p:txBody>
            <a:bodyPr wrap="square" lIns="0" tIns="0" rIns="0" bIns="0" rtlCol="0"/>
            <a:lstStyle/>
            <a:p/>
          </p:txBody>
        </p:sp>
        <p:sp>
          <p:nvSpPr>
            <p:cNvPr id="2198" name="object 2198" descr=""/>
            <p:cNvSpPr/>
            <p:nvPr/>
          </p:nvSpPr>
          <p:spPr>
            <a:xfrm>
              <a:off x="2996942" y="2115021"/>
              <a:ext cx="0" cy="47625"/>
            </a:xfrm>
            <a:custGeom>
              <a:avLst/>
              <a:gdLst/>
              <a:ahLst/>
              <a:cxnLst/>
              <a:rect l="l" t="t" r="r" b="b"/>
              <a:pathLst>
                <a:path w="0" h="47625">
                  <a:moveTo>
                    <a:pt x="0" y="0"/>
                  </a:moveTo>
                  <a:lnTo>
                    <a:pt x="0" y="47523"/>
                  </a:lnTo>
                </a:path>
              </a:pathLst>
            </a:custGeom>
            <a:ln w="3175">
              <a:solidFill>
                <a:srgbClr val="565658"/>
              </a:solidFill>
            </a:ln>
          </p:spPr>
          <p:txBody>
            <a:bodyPr wrap="square" lIns="0" tIns="0" rIns="0" bIns="0" rtlCol="0"/>
            <a:lstStyle/>
            <a:p/>
          </p:txBody>
        </p:sp>
        <p:sp>
          <p:nvSpPr>
            <p:cNvPr id="2199" name="object 2199" descr=""/>
            <p:cNvSpPr/>
            <p:nvPr/>
          </p:nvSpPr>
          <p:spPr>
            <a:xfrm>
              <a:off x="2991112" y="2162541"/>
              <a:ext cx="6350" cy="0"/>
            </a:xfrm>
            <a:custGeom>
              <a:avLst/>
              <a:gdLst/>
              <a:ahLst/>
              <a:cxnLst/>
              <a:rect l="l" t="t" r="r" b="b"/>
              <a:pathLst>
                <a:path w="6350" h="0">
                  <a:moveTo>
                    <a:pt x="0" y="0"/>
                  </a:moveTo>
                  <a:lnTo>
                    <a:pt x="5816" y="0"/>
                  </a:lnTo>
                </a:path>
              </a:pathLst>
            </a:custGeom>
            <a:ln w="3175">
              <a:solidFill>
                <a:srgbClr val="565658"/>
              </a:solidFill>
            </a:ln>
          </p:spPr>
          <p:txBody>
            <a:bodyPr wrap="square" lIns="0" tIns="0" rIns="0" bIns="0" rtlCol="0"/>
            <a:lstStyle/>
            <a:p/>
          </p:txBody>
        </p:sp>
        <p:sp>
          <p:nvSpPr>
            <p:cNvPr id="2200" name="object 2200" descr=""/>
            <p:cNvSpPr/>
            <p:nvPr/>
          </p:nvSpPr>
          <p:spPr>
            <a:xfrm>
              <a:off x="2987423" y="2100206"/>
              <a:ext cx="0" cy="77470"/>
            </a:xfrm>
            <a:custGeom>
              <a:avLst/>
              <a:gdLst/>
              <a:ahLst/>
              <a:cxnLst/>
              <a:rect l="l" t="t" r="r" b="b"/>
              <a:pathLst>
                <a:path w="0" h="77469">
                  <a:moveTo>
                    <a:pt x="0" y="0"/>
                  </a:moveTo>
                  <a:lnTo>
                    <a:pt x="0" y="77177"/>
                  </a:lnTo>
                </a:path>
              </a:pathLst>
            </a:custGeom>
            <a:ln w="3175">
              <a:solidFill>
                <a:srgbClr val="565658"/>
              </a:solidFill>
            </a:ln>
          </p:spPr>
          <p:txBody>
            <a:bodyPr wrap="square" lIns="0" tIns="0" rIns="0" bIns="0" rtlCol="0"/>
            <a:lstStyle/>
            <a:p/>
          </p:txBody>
        </p:sp>
        <p:sp>
          <p:nvSpPr>
            <p:cNvPr id="2201" name="object 2201" descr=""/>
            <p:cNvSpPr/>
            <p:nvPr/>
          </p:nvSpPr>
          <p:spPr>
            <a:xfrm>
              <a:off x="2991468" y="2115021"/>
              <a:ext cx="5715" cy="0"/>
            </a:xfrm>
            <a:custGeom>
              <a:avLst/>
              <a:gdLst/>
              <a:ahLst/>
              <a:cxnLst/>
              <a:rect l="l" t="t" r="r" b="b"/>
              <a:pathLst>
                <a:path w="5714" h="0">
                  <a:moveTo>
                    <a:pt x="5473" y="0"/>
                  </a:moveTo>
                  <a:lnTo>
                    <a:pt x="0" y="0"/>
                  </a:lnTo>
                </a:path>
              </a:pathLst>
            </a:custGeom>
            <a:ln w="3175">
              <a:solidFill>
                <a:srgbClr val="565658"/>
              </a:solidFill>
            </a:ln>
          </p:spPr>
          <p:txBody>
            <a:bodyPr wrap="square" lIns="0" tIns="0" rIns="0" bIns="0" rtlCol="0"/>
            <a:lstStyle/>
            <a:p/>
          </p:txBody>
        </p:sp>
        <p:sp>
          <p:nvSpPr>
            <p:cNvPr id="2202" name="object 2202" descr=""/>
            <p:cNvSpPr/>
            <p:nvPr/>
          </p:nvSpPr>
          <p:spPr>
            <a:xfrm>
              <a:off x="2980062" y="2100163"/>
              <a:ext cx="0" cy="4445"/>
            </a:xfrm>
            <a:custGeom>
              <a:avLst/>
              <a:gdLst/>
              <a:ahLst/>
              <a:cxnLst/>
              <a:rect l="l" t="t" r="r" b="b"/>
              <a:pathLst>
                <a:path w="0" h="4444">
                  <a:moveTo>
                    <a:pt x="0" y="0"/>
                  </a:moveTo>
                  <a:lnTo>
                    <a:pt x="0" y="4432"/>
                  </a:lnTo>
                </a:path>
              </a:pathLst>
            </a:custGeom>
            <a:ln w="3175">
              <a:solidFill>
                <a:srgbClr val="565658"/>
              </a:solidFill>
            </a:ln>
          </p:spPr>
          <p:txBody>
            <a:bodyPr wrap="square" lIns="0" tIns="0" rIns="0" bIns="0" rtlCol="0"/>
            <a:lstStyle/>
            <a:p/>
          </p:txBody>
        </p:sp>
        <p:sp>
          <p:nvSpPr>
            <p:cNvPr id="2203" name="object 2203" descr=""/>
            <p:cNvSpPr/>
            <p:nvPr/>
          </p:nvSpPr>
          <p:spPr>
            <a:xfrm>
              <a:off x="2980062" y="2111177"/>
              <a:ext cx="0" cy="13335"/>
            </a:xfrm>
            <a:custGeom>
              <a:avLst/>
              <a:gdLst/>
              <a:ahLst/>
              <a:cxnLst/>
              <a:rect l="l" t="t" r="r" b="b"/>
              <a:pathLst>
                <a:path w="0" h="13335">
                  <a:moveTo>
                    <a:pt x="0" y="0"/>
                  </a:moveTo>
                  <a:lnTo>
                    <a:pt x="0" y="12966"/>
                  </a:lnTo>
                </a:path>
              </a:pathLst>
            </a:custGeom>
            <a:ln w="3175">
              <a:solidFill>
                <a:srgbClr val="565658"/>
              </a:solidFill>
            </a:ln>
          </p:spPr>
          <p:txBody>
            <a:bodyPr wrap="square" lIns="0" tIns="0" rIns="0" bIns="0" rtlCol="0"/>
            <a:lstStyle/>
            <a:p/>
          </p:txBody>
        </p:sp>
        <p:sp>
          <p:nvSpPr>
            <p:cNvPr id="2204" name="object 2204" descr=""/>
            <p:cNvSpPr/>
            <p:nvPr/>
          </p:nvSpPr>
          <p:spPr>
            <a:xfrm>
              <a:off x="2980062" y="2130666"/>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2205" name="object 2205" descr=""/>
            <p:cNvSpPr/>
            <p:nvPr/>
          </p:nvSpPr>
          <p:spPr>
            <a:xfrm>
              <a:off x="2980062" y="2153207"/>
              <a:ext cx="0" cy="13335"/>
            </a:xfrm>
            <a:custGeom>
              <a:avLst/>
              <a:gdLst/>
              <a:ahLst/>
              <a:cxnLst/>
              <a:rect l="l" t="t" r="r" b="b"/>
              <a:pathLst>
                <a:path w="0" h="13335">
                  <a:moveTo>
                    <a:pt x="0" y="0"/>
                  </a:moveTo>
                  <a:lnTo>
                    <a:pt x="0" y="13246"/>
                  </a:lnTo>
                </a:path>
              </a:pathLst>
            </a:custGeom>
            <a:ln w="3175">
              <a:solidFill>
                <a:srgbClr val="565658"/>
              </a:solidFill>
            </a:ln>
          </p:spPr>
          <p:txBody>
            <a:bodyPr wrap="square" lIns="0" tIns="0" rIns="0" bIns="0" rtlCol="0"/>
            <a:lstStyle/>
            <a:p/>
          </p:txBody>
        </p:sp>
        <p:sp>
          <p:nvSpPr>
            <p:cNvPr id="2206" name="object 2206" descr=""/>
            <p:cNvSpPr/>
            <p:nvPr/>
          </p:nvSpPr>
          <p:spPr>
            <a:xfrm>
              <a:off x="2980062" y="2172971"/>
              <a:ext cx="0" cy="4445"/>
            </a:xfrm>
            <a:custGeom>
              <a:avLst/>
              <a:gdLst/>
              <a:ahLst/>
              <a:cxnLst/>
              <a:rect l="l" t="t" r="r" b="b"/>
              <a:pathLst>
                <a:path w="0" h="4444">
                  <a:moveTo>
                    <a:pt x="0" y="0"/>
                  </a:moveTo>
                  <a:lnTo>
                    <a:pt x="0" y="4419"/>
                  </a:lnTo>
                </a:path>
              </a:pathLst>
            </a:custGeom>
            <a:ln w="3175">
              <a:solidFill>
                <a:srgbClr val="565658"/>
              </a:solidFill>
            </a:ln>
          </p:spPr>
          <p:txBody>
            <a:bodyPr wrap="square" lIns="0" tIns="0" rIns="0" bIns="0" rtlCol="0"/>
            <a:lstStyle/>
            <a:p/>
          </p:txBody>
        </p:sp>
        <p:sp>
          <p:nvSpPr>
            <p:cNvPr id="2207" name="object 2207" descr=""/>
            <p:cNvSpPr/>
            <p:nvPr/>
          </p:nvSpPr>
          <p:spPr>
            <a:xfrm>
              <a:off x="2980062" y="2100163"/>
              <a:ext cx="0" cy="1270"/>
            </a:xfrm>
            <a:custGeom>
              <a:avLst/>
              <a:gdLst/>
              <a:ahLst/>
              <a:cxnLst/>
              <a:rect l="l" t="t" r="r" b="b"/>
              <a:pathLst>
                <a:path w="0" h="1269">
                  <a:moveTo>
                    <a:pt x="0" y="0"/>
                  </a:moveTo>
                  <a:lnTo>
                    <a:pt x="0" y="1130"/>
                  </a:lnTo>
                </a:path>
              </a:pathLst>
            </a:custGeom>
            <a:ln w="3175">
              <a:solidFill>
                <a:srgbClr val="565658"/>
              </a:solidFill>
            </a:ln>
          </p:spPr>
          <p:txBody>
            <a:bodyPr wrap="square" lIns="0" tIns="0" rIns="0" bIns="0" rtlCol="0"/>
            <a:lstStyle/>
            <a:p/>
          </p:txBody>
        </p:sp>
        <p:sp>
          <p:nvSpPr>
            <p:cNvPr id="2208" name="object 2208" descr=""/>
            <p:cNvSpPr/>
            <p:nvPr/>
          </p:nvSpPr>
          <p:spPr>
            <a:xfrm>
              <a:off x="2646384" y="2192901"/>
              <a:ext cx="6350" cy="6350"/>
            </a:xfrm>
            <a:custGeom>
              <a:avLst/>
              <a:gdLst/>
              <a:ahLst/>
              <a:cxnLst/>
              <a:rect l="l" t="t" r="r" b="b"/>
              <a:pathLst>
                <a:path w="6350" h="6350">
                  <a:moveTo>
                    <a:pt x="0" y="2895"/>
                  </a:moveTo>
                  <a:lnTo>
                    <a:pt x="850" y="4978"/>
                  </a:lnTo>
                  <a:lnTo>
                    <a:pt x="2908" y="5816"/>
                  </a:lnTo>
                  <a:lnTo>
                    <a:pt x="4965" y="4978"/>
                  </a:lnTo>
                  <a:lnTo>
                    <a:pt x="5816" y="2895"/>
                  </a:lnTo>
                  <a:lnTo>
                    <a:pt x="4965" y="838"/>
                  </a:lnTo>
                  <a:lnTo>
                    <a:pt x="2908" y="0"/>
                  </a:lnTo>
                  <a:lnTo>
                    <a:pt x="850" y="838"/>
                  </a:lnTo>
                  <a:lnTo>
                    <a:pt x="0" y="2895"/>
                  </a:lnTo>
                </a:path>
              </a:pathLst>
            </a:custGeom>
            <a:ln w="3175">
              <a:solidFill>
                <a:srgbClr val="565658"/>
              </a:solidFill>
            </a:ln>
          </p:spPr>
          <p:txBody>
            <a:bodyPr wrap="square" lIns="0" tIns="0" rIns="0" bIns="0" rtlCol="0"/>
            <a:lstStyle/>
            <a:p/>
          </p:txBody>
        </p:sp>
        <p:sp>
          <p:nvSpPr>
            <p:cNvPr id="2209" name="object 2209" descr=""/>
            <p:cNvSpPr/>
            <p:nvPr/>
          </p:nvSpPr>
          <p:spPr>
            <a:xfrm>
              <a:off x="2648544" y="2194311"/>
              <a:ext cx="1905" cy="635"/>
            </a:xfrm>
            <a:custGeom>
              <a:avLst/>
              <a:gdLst/>
              <a:ahLst/>
              <a:cxnLst/>
              <a:rect l="l" t="t" r="r" b="b"/>
              <a:pathLst>
                <a:path w="1905" h="635">
                  <a:moveTo>
                    <a:pt x="1498" y="203"/>
                  </a:moveTo>
                  <a:lnTo>
                    <a:pt x="761" y="0"/>
                  </a:lnTo>
                  <a:lnTo>
                    <a:pt x="0" y="203"/>
                  </a:lnTo>
                </a:path>
              </a:pathLst>
            </a:custGeom>
            <a:ln w="3175">
              <a:solidFill>
                <a:srgbClr val="565658"/>
              </a:solidFill>
            </a:ln>
          </p:spPr>
          <p:txBody>
            <a:bodyPr wrap="square" lIns="0" tIns="0" rIns="0" bIns="0" rtlCol="0"/>
            <a:lstStyle/>
            <a:p/>
          </p:txBody>
        </p:sp>
        <p:sp>
          <p:nvSpPr>
            <p:cNvPr id="2210" name="object 2210" descr=""/>
            <p:cNvSpPr/>
            <p:nvPr/>
          </p:nvSpPr>
          <p:spPr>
            <a:xfrm>
              <a:off x="2647810" y="2194527"/>
              <a:ext cx="1270" cy="1270"/>
            </a:xfrm>
            <a:custGeom>
              <a:avLst/>
              <a:gdLst/>
              <a:ahLst/>
              <a:cxnLst/>
              <a:rect l="l" t="t" r="r" b="b"/>
              <a:pathLst>
                <a:path w="1269" h="1269">
                  <a:moveTo>
                    <a:pt x="0" y="1270"/>
                  </a:moveTo>
                  <a:lnTo>
                    <a:pt x="431" y="228"/>
                  </a:lnTo>
                  <a:lnTo>
                    <a:pt x="736" y="0"/>
                  </a:lnTo>
                </a:path>
              </a:pathLst>
            </a:custGeom>
            <a:ln w="3175">
              <a:solidFill>
                <a:srgbClr val="565658"/>
              </a:solidFill>
            </a:ln>
          </p:spPr>
          <p:txBody>
            <a:bodyPr wrap="square" lIns="0" tIns="0" rIns="0" bIns="0" rtlCol="0"/>
            <a:lstStyle/>
            <a:p/>
          </p:txBody>
        </p:sp>
        <p:sp>
          <p:nvSpPr>
            <p:cNvPr id="2211" name="object 2211" descr=""/>
            <p:cNvSpPr/>
            <p:nvPr/>
          </p:nvSpPr>
          <p:spPr>
            <a:xfrm>
              <a:off x="2648554" y="2197093"/>
              <a:ext cx="1905" cy="635"/>
            </a:xfrm>
            <a:custGeom>
              <a:avLst/>
              <a:gdLst/>
              <a:ahLst/>
              <a:cxnLst/>
              <a:rect l="l" t="t" r="r" b="b"/>
              <a:pathLst>
                <a:path w="1905" h="635">
                  <a:moveTo>
                    <a:pt x="0" y="0"/>
                  </a:moveTo>
                  <a:lnTo>
                    <a:pt x="736" y="215"/>
                  </a:lnTo>
                  <a:lnTo>
                    <a:pt x="1485" y="0"/>
                  </a:lnTo>
                </a:path>
              </a:pathLst>
            </a:custGeom>
            <a:ln w="3175">
              <a:solidFill>
                <a:srgbClr val="565658"/>
              </a:solidFill>
            </a:ln>
          </p:spPr>
          <p:txBody>
            <a:bodyPr wrap="square" lIns="0" tIns="0" rIns="0" bIns="0" rtlCol="0"/>
            <a:lstStyle/>
            <a:p/>
          </p:txBody>
        </p:sp>
        <p:sp>
          <p:nvSpPr>
            <p:cNvPr id="2212" name="object 2212" descr=""/>
            <p:cNvSpPr/>
            <p:nvPr/>
          </p:nvSpPr>
          <p:spPr>
            <a:xfrm>
              <a:off x="2647810" y="2195797"/>
              <a:ext cx="1270" cy="1905"/>
            </a:xfrm>
            <a:custGeom>
              <a:avLst/>
              <a:gdLst/>
              <a:ahLst/>
              <a:cxnLst/>
              <a:rect l="l" t="t" r="r" b="b"/>
              <a:pathLst>
                <a:path w="1269" h="1905">
                  <a:moveTo>
                    <a:pt x="0" y="0"/>
                  </a:moveTo>
                  <a:lnTo>
                    <a:pt x="431" y="1066"/>
                  </a:lnTo>
                  <a:lnTo>
                    <a:pt x="736" y="1295"/>
                  </a:lnTo>
                </a:path>
              </a:pathLst>
            </a:custGeom>
            <a:ln w="3175">
              <a:solidFill>
                <a:srgbClr val="565658"/>
              </a:solidFill>
            </a:ln>
          </p:spPr>
          <p:txBody>
            <a:bodyPr wrap="square" lIns="0" tIns="0" rIns="0" bIns="0" rtlCol="0"/>
            <a:lstStyle/>
            <a:p/>
          </p:txBody>
        </p:sp>
        <p:sp>
          <p:nvSpPr>
            <p:cNvPr id="2213" name="object 2213" descr=""/>
            <p:cNvSpPr/>
            <p:nvPr/>
          </p:nvSpPr>
          <p:spPr>
            <a:xfrm>
              <a:off x="2217045"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2214" name="object 2214" descr=""/>
            <p:cNvSpPr/>
            <p:nvPr/>
          </p:nvSpPr>
          <p:spPr>
            <a:xfrm>
              <a:off x="2223122"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2215" name="object 2215" descr=""/>
            <p:cNvSpPr/>
            <p:nvPr/>
          </p:nvSpPr>
          <p:spPr>
            <a:xfrm>
              <a:off x="2714044" y="2071421"/>
              <a:ext cx="6985" cy="0"/>
            </a:xfrm>
            <a:custGeom>
              <a:avLst/>
              <a:gdLst/>
              <a:ahLst/>
              <a:cxnLst/>
              <a:rect l="l" t="t" r="r" b="b"/>
              <a:pathLst>
                <a:path w="6985" h="0">
                  <a:moveTo>
                    <a:pt x="5575" y="0"/>
                  </a:moveTo>
                  <a:lnTo>
                    <a:pt x="965" y="0"/>
                  </a:lnTo>
                  <a:lnTo>
                    <a:pt x="0" y="0"/>
                  </a:lnTo>
                  <a:lnTo>
                    <a:pt x="965" y="0"/>
                  </a:lnTo>
                </a:path>
                <a:path w="6985" h="0">
                  <a:moveTo>
                    <a:pt x="5575" y="0"/>
                  </a:moveTo>
                  <a:lnTo>
                    <a:pt x="6527" y="0"/>
                  </a:lnTo>
                  <a:lnTo>
                    <a:pt x="5575" y="0"/>
                  </a:lnTo>
                  <a:lnTo>
                    <a:pt x="965" y="0"/>
                  </a:lnTo>
                </a:path>
              </a:pathLst>
            </a:custGeom>
            <a:ln w="3175">
              <a:solidFill>
                <a:srgbClr val="565658"/>
              </a:solidFill>
            </a:ln>
          </p:spPr>
          <p:txBody>
            <a:bodyPr wrap="square" lIns="0" tIns="0" rIns="0" bIns="0" rtlCol="0"/>
            <a:lstStyle/>
            <a:p/>
          </p:txBody>
        </p:sp>
        <p:sp>
          <p:nvSpPr>
            <p:cNvPr id="2216" name="object 2216" descr=""/>
            <p:cNvSpPr/>
            <p:nvPr/>
          </p:nvSpPr>
          <p:spPr>
            <a:xfrm>
              <a:off x="2715253" y="2071048"/>
              <a:ext cx="5080" cy="0"/>
            </a:xfrm>
            <a:custGeom>
              <a:avLst/>
              <a:gdLst/>
              <a:ahLst/>
              <a:cxnLst/>
              <a:rect l="l" t="t" r="r" b="b"/>
              <a:pathLst>
                <a:path w="5080" h="0">
                  <a:moveTo>
                    <a:pt x="0" y="0"/>
                  </a:moveTo>
                  <a:lnTo>
                    <a:pt x="4114" y="0"/>
                  </a:lnTo>
                  <a:lnTo>
                    <a:pt x="4978" y="0"/>
                  </a:lnTo>
                </a:path>
              </a:pathLst>
            </a:custGeom>
            <a:ln w="3175">
              <a:solidFill>
                <a:srgbClr val="565658"/>
              </a:solidFill>
            </a:ln>
          </p:spPr>
          <p:txBody>
            <a:bodyPr wrap="square" lIns="0" tIns="0" rIns="0" bIns="0" rtlCol="0"/>
            <a:lstStyle/>
            <a:p/>
          </p:txBody>
        </p:sp>
        <p:sp>
          <p:nvSpPr>
            <p:cNvPr id="2217" name="object 2217" descr=""/>
            <p:cNvSpPr/>
            <p:nvPr/>
          </p:nvSpPr>
          <p:spPr>
            <a:xfrm>
              <a:off x="2714404" y="2071048"/>
              <a:ext cx="5080" cy="0"/>
            </a:xfrm>
            <a:custGeom>
              <a:avLst/>
              <a:gdLst/>
              <a:ahLst/>
              <a:cxnLst/>
              <a:rect l="l" t="t" r="r" b="b"/>
              <a:pathLst>
                <a:path w="5080" h="0">
                  <a:moveTo>
                    <a:pt x="0" y="0"/>
                  </a:moveTo>
                  <a:lnTo>
                    <a:pt x="850" y="0"/>
                  </a:lnTo>
                  <a:lnTo>
                    <a:pt x="4965" y="0"/>
                  </a:lnTo>
                </a:path>
              </a:pathLst>
            </a:custGeom>
            <a:ln w="3175">
              <a:solidFill>
                <a:srgbClr val="565658"/>
              </a:solidFill>
            </a:ln>
          </p:spPr>
          <p:txBody>
            <a:bodyPr wrap="square" lIns="0" tIns="0" rIns="0" bIns="0" rtlCol="0"/>
            <a:lstStyle/>
            <a:p/>
          </p:txBody>
        </p:sp>
        <p:sp>
          <p:nvSpPr>
            <p:cNvPr id="2218" name="object 2218" descr=""/>
            <p:cNvSpPr/>
            <p:nvPr/>
          </p:nvSpPr>
          <p:spPr>
            <a:xfrm>
              <a:off x="2649288" y="2196659"/>
              <a:ext cx="1905" cy="1270"/>
            </a:xfrm>
            <a:custGeom>
              <a:avLst/>
              <a:gdLst/>
              <a:ahLst/>
              <a:cxnLst/>
              <a:rect l="l" t="t" r="r" b="b"/>
              <a:pathLst>
                <a:path w="1905" h="1269">
                  <a:moveTo>
                    <a:pt x="1498" y="0"/>
                  </a:moveTo>
                  <a:lnTo>
                    <a:pt x="863" y="647"/>
                  </a:lnTo>
                  <a:lnTo>
                    <a:pt x="0" y="863"/>
                  </a:lnTo>
                </a:path>
                <a:path w="1905" h="1269">
                  <a:moveTo>
                    <a:pt x="1498" y="0"/>
                  </a:moveTo>
                  <a:lnTo>
                    <a:pt x="0" y="863"/>
                  </a:lnTo>
                </a:path>
              </a:pathLst>
            </a:custGeom>
            <a:ln w="3175">
              <a:solidFill>
                <a:srgbClr val="565658"/>
              </a:solidFill>
            </a:ln>
          </p:spPr>
          <p:txBody>
            <a:bodyPr wrap="square" lIns="0" tIns="0" rIns="0" bIns="0" rtlCol="0"/>
            <a:lstStyle/>
            <a:p/>
          </p:txBody>
        </p:sp>
        <p:sp>
          <p:nvSpPr>
            <p:cNvPr id="2219" name="object 2219" descr=""/>
            <p:cNvSpPr/>
            <p:nvPr/>
          </p:nvSpPr>
          <p:spPr>
            <a:xfrm>
              <a:off x="2647800" y="2196664"/>
              <a:ext cx="1905" cy="1270"/>
            </a:xfrm>
            <a:custGeom>
              <a:avLst/>
              <a:gdLst/>
              <a:ahLst/>
              <a:cxnLst/>
              <a:rect l="l" t="t" r="r" b="b"/>
              <a:pathLst>
                <a:path w="1905" h="1269">
                  <a:moveTo>
                    <a:pt x="1498" y="850"/>
                  </a:moveTo>
                  <a:lnTo>
                    <a:pt x="634" y="622"/>
                  </a:lnTo>
                  <a:lnTo>
                    <a:pt x="0" y="0"/>
                  </a:lnTo>
                </a:path>
                <a:path w="1905" h="1269">
                  <a:moveTo>
                    <a:pt x="1498" y="850"/>
                  </a:moveTo>
                  <a:lnTo>
                    <a:pt x="0" y="0"/>
                  </a:lnTo>
                </a:path>
              </a:pathLst>
            </a:custGeom>
            <a:ln w="3175">
              <a:solidFill>
                <a:srgbClr val="565658"/>
              </a:solidFill>
            </a:ln>
          </p:spPr>
          <p:txBody>
            <a:bodyPr wrap="square" lIns="0" tIns="0" rIns="0" bIns="0" rtlCol="0"/>
            <a:lstStyle/>
            <a:p/>
          </p:txBody>
        </p:sp>
        <p:sp>
          <p:nvSpPr>
            <p:cNvPr id="2220" name="object 2220" descr=""/>
            <p:cNvSpPr/>
            <p:nvPr/>
          </p:nvSpPr>
          <p:spPr>
            <a:xfrm>
              <a:off x="2649298" y="2194092"/>
              <a:ext cx="1905" cy="1270"/>
            </a:xfrm>
            <a:custGeom>
              <a:avLst/>
              <a:gdLst/>
              <a:ahLst/>
              <a:cxnLst/>
              <a:rect l="l" t="t" r="r" b="b"/>
              <a:pathLst>
                <a:path w="1905" h="1269">
                  <a:moveTo>
                    <a:pt x="0" y="0"/>
                  </a:moveTo>
                  <a:lnTo>
                    <a:pt x="850" y="241"/>
                  </a:lnTo>
                  <a:lnTo>
                    <a:pt x="1485" y="863"/>
                  </a:lnTo>
                </a:path>
                <a:path w="1905" h="1269">
                  <a:moveTo>
                    <a:pt x="0" y="0"/>
                  </a:moveTo>
                  <a:lnTo>
                    <a:pt x="1485" y="863"/>
                  </a:lnTo>
                </a:path>
              </a:pathLst>
            </a:custGeom>
            <a:ln w="3175">
              <a:solidFill>
                <a:srgbClr val="565658"/>
              </a:solidFill>
            </a:ln>
          </p:spPr>
          <p:txBody>
            <a:bodyPr wrap="square" lIns="0" tIns="0" rIns="0" bIns="0" rtlCol="0"/>
            <a:lstStyle/>
            <a:p/>
          </p:txBody>
        </p:sp>
        <p:sp>
          <p:nvSpPr>
            <p:cNvPr id="2221" name="object 2221" descr=""/>
            <p:cNvSpPr/>
            <p:nvPr/>
          </p:nvSpPr>
          <p:spPr>
            <a:xfrm>
              <a:off x="2647810" y="2194084"/>
              <a:ext cx="1905" cy="1270"/>
            </a:xfrm>
            <a:custGeom>
              <a:avLst/>
              <a:gdLst/>
              <a:ahLst/>
              <a:cxnLst/>
              <a:rect l="l" t="t" r="r" b="b"/>
              <a:pathLst>
                <a:path w="1905" h="1269">
                  <a:moveTo>
                    <a:pt x="0" y="863"/>
                  </a:moveTo>
                  <a:lnTo>
                    <a:pt x="635" y="228"/>
                  </a:lnTo>
                  <a:lnTo>
                    <a:pt x="1485" y="0"/>
                  </a:lnTo>
                </a:path>
                <a:path w="1905" h="1269">
                  <a:moveTo>
                    <a:pt x="0" y="863"/>
                  </a:moveTo>
                  <a:lnTo>
                    <a:pt x="1485" y="0"/>
                  </a:lnTo>
                </a:path>
              </a:pathLst>
            </a:custGeom>
            <a:ln w="3175">
              <a:solidFill>
                <a:srgbClr val="565658"/>
              </a:solidFill>
            </a:ln>
          </p:spPr>
          <p:txBody>
            <a:bodyPr wrap="square" lIns="0" tIns="0" rIns="0" bIns="0" rtlCol="0"/>
            <a:lstStyle/>
            <a:p/>
          </p:txBody>
        </p:sp>
        <p:sp>
          <p:nvSpPr>
            <p:cNvPr id="2222" name="object 2222" descr=""/>
            <p:cNvSpPr/>
            <p:nvPr/>
          </p:nvSpPr>
          <p:spPr>
            <a:xfrm>
              <a:off x="2647556" y="2194945"/>
              <a:ext cx="635" cy="1905"/>
            </a:xfrm>
            <a:custGeom>
              <a:avLst/>
              <a:gdLst/>
              <a:ahLst/>
              <a:cxnLst/>
              <a:rect l="l" t="t" r="r" b="b"/>
              <a:pathLst>
                <a:path w="635" h="1905">
                  <a:moveTo>
                    <a:pt x="254" y="1714"/>
                  </a:moveTo>
                  <a:lnTo>
                    <a:pt x="0" y="863"/>
                  </a:lnTo>
                  <a:lnTo>
                    <a:pt x="254" y="0"/>
                  </a:lnTo>
                </a:path>
              </a:pathLst>
            </a:custGeom>
            <a:ln w="3175">
              <a:solidFill>
                <a:srgbClr val="565658"/>
              </a:solidFill>
            </a:ln>
          </p:spPr>
          <p:txBody>
            <a:bodyPr wrap="square" lIns="0" tIns="0" rIns="0" bIns="0" rtlCol="0"/>
            <a:lstStyle/>
            <a:p/>
          </p:txBody>
        </p:sp>
        <p:sp>
          <p:nvSpPr>
            <p:cNvPr id="2223" name="object 2223" descr=""/>
            <p:cNvSpPr/>
            <p:nvPr/>
          </p:nvSpPr>
          <p:spPr>
            <a:xfrm>
              <a:off x="2647810" y="219494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224" name="object 2224" descr=""/>
            <p:cNvSpPr/>
            <p:nvPr/>
          </p:nvSpPr>
          <p:spPr>
            <a:xfrm>
              <a:off x="2650787" y="2194947"/>
              <a:ext cx="635" cy="1905"/>
            </a:xfrm>
            <a:custGeom>
              <a:avLst/>
              <a:gdLst/>
              <a:ahLst/>
              <a:cxnLst/>
              <a:rect l="l" t="t" r="r" b="b"/>
              <a:pathLst>
                <a:path w="635" h="1905">
                  <a:moveTo>
                    <a:pt x="0" y="0"/>
                  </a:moveTo>
                  <a:lnTo>
                    <a:pt x="0" y="1714"/>
                  </a:lnTo>
                </a:path>
                <a:path w="635" h="1905">
                  <a:moveTo>
                    <a:pt x="0" y="0"/>
                  </a:moveTo>
                  <a:lnTo>
                    <a:pt x="241" y="850"/>
                  </a:lnTo>
                  <a:lnTo>
                    <a:pt x="0" y="1714"/>
                  </a:lnTo>
                </a:path>
              </a:pathLst>
            </a:custGeom>
            <a:ln w="3175">
              <a:solidFill>
                <a:srgbClr val="565658"/>
              </a:solidFill>
            </a:ln>
          </p:spPr>
          <p:txBody>
            <a:bodyPr wrap="square" lIns="0" tIns="0" rIns="0" bIns="0" rtlCol="0"/>
            <a:lstStyle/>
            <a:p/>
          </p:txBody>
        </p:sp>
        <p:sp>
          <p:nvSpPr>
            <p:cNvPr id="2225" name="object 2225" descr=""/>
            <p:cNvSpPr/>
            <p:nvPr/>
          </p:nvSpPr>
          <p:spPr>
            <a:xfrm>
              <a:off x="2127476" y="296285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2226" name="object 2226" descr=""/>
            <p:cNvSpPr/>
            <p:nvPr/>
          </p:nvSpPr>
          <p:spPr>
            <a:xfrm>
              <a:off x="2646029" y="2192546"/>
              <a:ext cx="6985" cy="6985"/>
            </a:xfrm>
            <a:custGeom>
              <a:avLst/>
              <a:gdLst/>
              <a:ahLst/>
              <a:cxnLst/>
              <a:rect l="l" t="t" r="r" b="b"/>
              <a:pathLst>
                <a:path w="6985" h="6985">
                  <a:moveTo>
                    <a:pt x="0" y="3251"/>
                  </a:moveTo>
                  <a:lnTo>
                    <a:pt x="952" y="952"/>
                  </a:lnTo>
                  <a:lnTo>
                    <a:pt x="3263" y="0"/>
                  </a:lnTo>
                  <a:lnTo>
                    <a:pt x="5575" y="952"/>
                  </a:lnTo>
                  <a:lnTo>
                    <a:pt x="6540" y="3251"/>
                  </a:lnTo>
                  <a:lnTo>
                    <a:pt x="5575" y="5575"/>
                  </a:lnTo>
                  <a:lnTo>
                    <a:pt x="3263" y="6527"/>
                  </a:lnTo>
                  <a:lnTo>
                    <a:pt x="952" y="5575"/>
                  </a:lnTo>
                  <a:lnTo>
                    <a:pt x="0" y="3251"/>
                  </a:lnTo>
                </a:path>
              </a:pathLst>
            </a:custGeom>
            <a:ln w="3175">
              <a:solidFill>
                <a:srgbClr val="565658"/>
              </a:solidFill>
            </a:ln>
          </p:spPr>
          <p:txBody>
            <a:bodyPr wrap="square" lIns="0" tIns="0" rIns="0" bIns="0" rtlCol="0"/>
            <a:lstStyle/>
            <a:p/>
          </p:txBody>
        </p:sp>
        <p:sp>
          <p:nvSpPr>
            <p:cNvPr id="2227" name="object 2227" descr=""/>
            <p:cNvSpPr/>
            <p:nvPr/>
          </p:nvSpPr>
          <p:spPr>
            <a:xfrm>
              <a:off x="2419433" y="2331734"/>
              <a:ext cx="1905" cy="635"/>
            </a:xfrm>
            <a:custGeom>
              <a:avLst/>
              <a:gdLst/>
              <a:ahLst/>
              <a:cxnLst/>
              <a:rect l="l" t="t" r="r" b="b"/>
              <a:pathLst>
                <a:path w="1905" h="635">
                  <a:moveTo>
                    <a:pt x="0" y="0"/>
                  </a:moveTo>
                  <a:lnTo>
                    <a:pt x="736" y="215"/>
                  </a:lnTo>
                  <a:lnTo>
                    <a:pt x="1485" y="0"/>
                  </a:lnTo>
                </a:path>
              </a:pathLst>
            </a:custGeom>
            <a:ln w="3175">
              <a:solidFill>
                <a:srgbClr val="565658"/>
              </a:solidFill>
            </a:ln>
          </p:spPr>
          <p:txBody>
            <a:bodyPr wrap="square" lIns="0" tIns="0" rIns="0" bIns="0" rtlCol="0"/>
            <a:lstStyle/>
            <a:p/>
          </p:txBody>
        </p:sp>
        <p:sp>
          <p:nvSpPr>
            <p:cNvPr id="2228" name="object 2228" descr=""/>
            <p:cNvSpPr/>
            <p:nvPr/>
          </p:nvSpPr>
          <p:spPr>
            <a:xfrm>
              <a:off x="2670977" y="2069870"/>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2229" name="object 2229" descr=""/>
            <p:cNvSpPr/>
            <p:nvPr/>
          </p:nvSpPr>
          <p:spPr>
            <a:xfrm>
              <a:off x="2670977" y="2070453"/>
              <a:ext cx="8255" cy="0"/>
            </a:xfrm>
            <a:custGeom>
              <a:avLst/>
              <a:gdLst/>
              <a:ahLst/>
              <a:cxnLst/>
              <a:rect l="l" t="t" r="r" b="b"/>
              <a:pathLst>
                <a:path w="8255" h="0">
                  <a:moveTo>
                    <a:pt x="0" y="0"/>
                  </a:moveTo>
                  <a:lnTo>
                    <a:pt x="381" y="0"/>
                  </a:lnTo>
                  <a:lnTo>
                    <a:pt x="1828" y="0"/>
                  </a:lnTo>
                  <a:lnTo>
                    <a:pt x="3733" y="0"/>
                  </a:lnTo>
                  <a:lnTo>
                    <a:pt x="5994" y="0"/>
                  </a:lnTo>
                  <a:lnTo>
                    <a:pt x="7708" y="0"/>
                  </a:lnTo>
                </a:path>
              </a:pathLst>
            </a:custGeom>
            <a:ln w="3175">
              <a:solidFill>
                <a:srgbClr val="565658"/>
              </a:solidFill>
            </a:ln>
          </p:spPr>
          <p:txBody>
            <a:bodyPr wrap="square" lIns="0" tIns="0" rIns="0" bIns="0" rtlCol="0"/>
            <a:lstStyle/>
            <a:p/>
          </p:txBody>
        </p:sp>
        <p:sp>
          <p:nvSpPr>
            <p:cNvPr id="2230" name="object 2230" descr=""/>
            <p:cNvSpPr/>
            <p:nvPr/>
          </p:nvSpPr>
          <p:spPr>
            <a:xfrm>
              <a:off x="2308593" y="2161147"/>
              <a:ext cx="1905" cy="8255"/>
            </a:xfrm>
            <a:custGeom>
              <a:avLst/>
              <a:gdLst/>
              <a:ahLst/>
              <a:cxnLst/>
              <a:rect l="l" t="t" r="r" b="b"/>
              <a:pathLst>
                <a:path w="1905" h="8255">
                  <a:moveTo>
                    <a:pt x="0" y="7848"/>
                  </a:moveTo>
                  <a:lnTo>
                    <a:pt x="1320" y="1295"/>
                  </a:lnTo>
                  <a:lnTo>
                    <a:pt x="1879" y="0"/>
                  </a:lnTo>
                </a:path>
              </a:pathLst>
            </a:custGeom>
            <a:ln w="3175">
              <a:solidFill>
                <a:srgbClr val="565658"/>
              </a:solidFill>
            </a:ln>
          </p:spPr>
          <p:txBody>
            <a:bodyPr wrap="square" lIns="0" tIns="0" rIns="0" bIns="0" rtlCol="0"/>
            <a:lstStyle/>
            <a:p/>
          </p:txBody>
        </p:sp>
        <p:sp>
          <p:nvSpPr>
            <p:cNvPr id="2231" name="object 2231" descr=""/>
            <p:cNvSpPr/>
            <p:nvPr/>
          </p:nvSpPr>
          <p:spPr>
            <a:xfrm>
              <a:off x="2359907" y="2108821"/>
              <a:ext cx="2540" cy="1270"/>
            </a:xfrm>
            <a:custGeom>
              <a:avLst/>
              <a:gdLst/>
              <a:ahLst/>
              <a:cxnLst/>
              <a:rect l="l" t="t" r="r" b="b"/>
              <a:pathLst>
                <a:path w="2539" h="1269">
                  <a:moveTo>
                    <a:pt x="0" y="761"/>
                  </a:moveTo>
                  <a:lnTo>
                    <a:pt x="685" y="431"/>
                  </a:lnTo>
                  <a:lnTo>
                    <a:pt x="2133" y="12"/>
                  </a:lnTo>
                  <a:lnTo>
                    <a:pt x="2336" y="0"/>
                  </a:lnTo>
                </a:path>
              </a:pathLst>
            </a:custGeom>
            <a:ln w="3175">
              <a:solidFill>
                <a:srgbClr val="565658"/>
              </a:solidFill>
            </a:ln>
          </p:spPr>
          <p:txBody>
            <a:bodyPr wrap="square" lIns="0" tIns="0" rIns="0" bIns="0" rtlCol="0"/>
            <a:lstStyle/>
            <a:p/>
          </p:txBody>
        </p:sp>
        <p:sp>
          <p:nvSpPr>
            <p:cNvPr id="2232" name="object 2232" descr=""/>
            <p:cNvSpPr/>
            <p:nvPr/>
          </p:nvSpPr>
          <p:spPr>
            <a:xfrm>
              <a:off x="2455406" y="2169783"/>
              <a:ext cx="635" cy="1270"/>
            </a:xfrm>
            <a:custGeom>
              <a:avLst/>
              <a:gdLst/>
              <a:ahLst/>
              <a:cxnLst/>
              <a:rect l="l" t="t" r="r" b="b"/>
              <a:pathLst>
                <a:path w="635" h="1269">
                  <a:moveTo>
                    <a:pt x="0" y="0"/>
                  </a:moveTo>
                  <a:lnTo>
                    <a:pt x="114" y="342"/>
                  </a:lnTo>
                  <a:lnTo>
                    <a:pt x="101" y="723"/>
                  </a:lnTo>
                </a:path>
              </a:pathLst>
            </a:custGeom>
            <a:ln w="3175">
              <a:solidFill>
                <a:srgbClr val="565658"/>
              </a:solidFill>
            </a:ln>
          </p:spPr>
          <p:txBody>
            <a:bodyPr wrap="square" lIns="0" tIns="0" rIns="0" bIns="0" rtlCol="0"/>
            <a:lstStyle/>
            <a:p/>
          </p:txBody>
        </p:sp>
        <p:sp>
          <p:nvSpPr>
            <p:cNvPr id="2233" name="object 2233" descr=""/>
            <p:cNvSpPr/>
            <p:nvPr/>
          </p:nvSpPr>
          <p:spPr>
            <a:xfrm>
              <a:off x="2452565" y="2194445"/>
              <a:ext cx="2540" cy="9525"/>
            </a:xfrm>
            <a:custGeom>
              <a:avLst/>
              <a:gdLst/>
              <a:ahLst/>
              <a:cxnLst/>
              <a:rect l="l" t="t" r="r" b="b"/>
              <a:pathLst>
                <a:path w="2539" h="9525">
                  <a:moveTo>
                    <a:pt x="2120" y="0"/>
                  </a:moveTo>
                  <a:lnTo>
                    <a:pt x="2070" y="1168"/>
                  </a:lnTo>
                  <a:lnTo>
                    <a:pt x="0" y="8902"/>
                  </a:lnTo>
                </a:path>
              </a:pathLst>
            </a:custGeom>
            <a:ln w="3175">
              <a:solidFill>
                <a:srgbClr val="565658"/>
              </a:solidFill>
            </a:ln>
          </p:spPr>
          <p:txBody>
            <a:bodyPr wrap="square" lIns="0" tIns="0" rIns="0" bIns="0" rtlCol="0"/>
            <a:lstStyle/>
            <a:p/>
          </p:txBody>
        </p:sp>
        <p:sp>
          <p:nvSpPr>
            <p:cNvPr id="2234" name="object 2234" descr=""/>
            <p:cNvSpPr/>
            <p:nvPr/>
          </p:nvSpPr>
          <p:spPr>
            <a:xfrm>
              <a:off x="2438515" y="2241507"/>
              <a:ext cx="3175" cy="12700"/>
            </a:xfrm>
            <a:custGeom>
              <a:avLst/>
              <a:gdLst/>
              <a:ahLst/>
              <a:cxnLst/>
              <a:rect l="l" t="t" r="r" b="b"/>
              <a:pathLst>
                <a:path w="3175" h="12700">
                  <a:moveTo>
                    <a:pt x="3111" y="0"/>
                  </a:moveTo>
                  <a:lnTo>
                    <a:pt x="368" y="11061"/>
                  </a:lnTo>
                  <a:lnTo>
                    <a:pt x="0" y="12522"/>
                  </a:lnTo>
                </a:path>
              </a:pathLst>
            </a:custGeom>
            <a:ln w="3175">
              <a:solidFill>
                <a:srgbClr val="565658"/>
              </a:solidFill>
            </a:ln>
          </p:spPr>
          <p:txBody>
            <a:bodyPr wrap="square" lIns="0" tIns="0" rIns="0" bIns="0" rtlCol="0"/>
            <a:lstStyle/>
            <a:p/>
          </p:txBody>
        </p:sp>
        <p:sp>
          <p:nvSpPr>
            <p:cNvPr id="2235" name="object 2235" descr=""/>
            <p:cNvSpPr/>
            <p:nvPr/>
          </p:nvSpPr>
          <p:spPr>
            <a:xfrm>
              <a:off x="2424805" y="2256780"/>
              <a:ext cx="13335" cy="99695"/>
            </a:xfrm>
            <a:custGeom>
              <a:avLst/>
              <a:gdLst/>
              <a:ahLst/>
              <a:cxnLst/>
              <a:rect l="l" t="t" r="r" b="b"/>
              <a:pathLst>
                <a:path w="13335" h="99694">
                  <a:moveTo>
                    <a:pt x="13106" y="0"/>
                  </a:moveTo>
                  <a:lnTo>
                    <a:pt x="12560" y="2425"/>
                  </a:lnTo>
                  <a:lnTo>
                    <a:pt x="2857" y="59499"/>
                  </a:lnTo>
                  <a:lnTo>
                    <a:pt x="2413" y="65455"/>
                  </a:lnTo>
                  <a:lnTo>
                    <a:pt x="2247" y="67818"/>
                  </a:lnTo>
                  <a:lnTo>
                    <a:pt x="0" y="99364"/>
                  </a:lnTo>
                </a:path>
              </a:pathLst>
            </a:custGeom>
            <a:ln w="3175">
              <a:solidFill>
                <a:srgbClr val="565658"/>
              </a:solidFill>
            </a:ln>
          </p:spPr>
          <p:txBody>
            <a:bodyPr wrap="square" lIns="0" tIns="0" rIns="0" bIns="0" rtlCol="0"/>
            <a:lstStyle/>
            <a:p/>
          </p:txBody>
        </p:sp>
        <p:sp>
          <p:nvSpPr>
            <p:cNvPr id="2236" name="object 2236" descr=""/>
            <p:cNvSpPr/>
            <p:nvPr/>
          </p:nvSpPr>
          <p:spPr>
            <a:xfrm>
              <a:off x="2420166" y="2331299"/>
              <a:ext cx="1905" cy="1270"/>
            </a:xfrm>
            <a:custGeom>
              <a:avLst/>
              <a:gdLst/>
              <a:ahLst/>
              <a:cxnLst/>
              <a:rect l="l" t="t" r="r" b="b"/>
              <a:pathLst>
                <a:path w="1905" h="1269">
                  <a:moveTo>
                    <a:pt x="1498" y="0"/>
                  </a:moveTo>
                  <a:lnTo>
                    <a:pt x="863" y="647"/>
                  </a:lnTo>
                  <a:lnTo>
                    <a:pt x="0" y="863"/>
                  </a:lnTo>
                </a:path>
                <a:path w="1905" h="1269">
                  <a:moveTo>
                    <a:pt x="1498" y="0"/>
                  </a:moveTo>
                  <a:lnTo>
                    <a:pt x="0" y="863"/>
                  </a:lnTo>
                </a:path>
              </a:pathLst>
            </a:custGeom>
            <a:ln w="3175">
              <a:solidFill>
                <a:srgbClr val="565658"/>
              </a:solidFill>
            </a:ln>
          </p:spPr>
          <p:txBody>
            <a:bodyPr wrap="square" lIns="0" tIns="0" rIns="0" bIns="0" rtlCol="0"/>
            <a:lstStyle/>
            <a:p/>
          </p:txBody>
        </p:sp>
        <p:sp>
          <p:nvSpPr>
            <p:cNvPr id="2237" name="object 2237" descr=""/>
            <p:cNvSpPr/>
            <p:nvPr/>
          </p:nvSpPr>
          <p:spPr>
            <a:xfrm>
              <a:off x="2420178" y="2328731"/>
              <a:ext cx="1905" cy="1270"/>
            </a:xfrm>
            <a:custGeom>
              <a:avLst/>
              <a:gdLst/>
              <a:ahLst/>
              <a:cxnLst/>
              <a:rect l="l" t="t" r="r" b="b"/>
              <a:pathLst>
                <a:path w="1905" h="1269">
                  <a:moveTo>
                    <a:pt x="0" y="0"/>
                  </a:moveTo>
                  <a:lnTo>
                    <a:pt x="850" y="241"/>
                  </a:lnTo>
                  <a:lnTo>
                    <a:pt x="1485" y="863"/>
                  </a:lnTo>
                </a:path>
                <a:path w="1905" h="1269">
                  <a:moveTo>
                    <a:pt x="0" y="0"/>
                  </a:moveTo>
                  <a:lnTo>
                    <a:pt x="1485" y="863"/>
                  </a:lnTo>
                </a:path>
              </a:pathLst>
            </a:custGeom>
            <a:ln w="3175">
              <a:solidFill>
                <a:srgbClr val="565658"/>
              </a:solidFill>
            </a:ln>
          </p:spPr>
          <p:txBody>
            <a:bodyPr wrap="square" lIns="0" tIns="0" rIns="0" bIns="0" rtlCol="0"/>
            <a:lstStyle/>
            <a:p/>
          </p:txBody>
        </p:sp>
        <p:sp>
          <p:nvSpPr>
            <p:cNvPr id="2238" name="object 2238" descr=""/>
            <p:cNvSpPr/>
            <p:nvPr/>
          </p:nvSpPr>
          <p:spPr>
            <a:xfrm>
              <a:off x="2418769" y="2389869"/>
              <a:ext cx="3175" cy="9525"/>
            </a:xfrm>
            <a:custGeom>
              <a:avLst/>
              <a:gdLst/>
              <a:ahLst/>
              <a:cxnLst/>
              <a:rect l="l" t="t" r="r" b="b"/>
              <a:pathLst>
                <a:path w="3175" h="9525">
                  <a:moveTo>
                    <a:pt x="2908" y="0"/>
                  </a:moveTo>
                  <a:lnTo>
                    <a:pt x="2768" y="965"/>
                  </a:lnTo>
                  <a:lnTo>
                    <a:pt x="1689" y="4914"/>
                  </a:lnTo>
                  <a:lnTo>
                    <a:pt x="0" y="9017"/>
                  </a:lnTo>
                </a:path>
              </a:pathLst>
            </a:custGeom>
            <a:ln w="3175">
              <a:solidFill>
                <a:srgbClr val="565658"/>
              </a:solidFill>
            </a:ln>
          </p:spPr>
          <p:txBody>
            <a:bodyPr wrap="square" lIns="0" tIns="0" rIns="0" bIns="0" rtlCol="0"/>
            <a:lstStyle/>
            <a:p/>
          </p:txBody>
        </p:sp>
        <p:sp>
          <p:nvSpPr>
            <p:cNvPr id="2239" name="object 2239" descr=""/>
            <p:cNvSpPr/>
            <p:nvPr/>
          </p:nvSpPr>
          <p:spPr>
            <a:xfrm>
              <a:off x="2401384" y="2406656"/>
              <a:ext cx="14604" cy="18415"/>
            </a:xfrm>
            <a:custGeom>
              <a:avLst/>
              <a:gdLst/>
              <a:ahLst/>
              <a:cxnLst/>
              <a:rect l="l" t="t" r="r" b="b"/>
              <a:pathLst>
                <a:path w="14605" h="18414">
                  <a:moveTo>
                    <a:pt x="14160" y="0"/>
                  </a:moveTo>
                  <a:lnTo>
                    <a:pt x="10718" y="5803"/>
                  </a:lnTo>
                  <a:lnTo>
                    <a:pt x="7556" y="10160"/>
                  </a:lnTo>
                  <a:lnTo>
                    <a:pt x="0" y="18097"/>
                  </a:lnTo>
                </a:path>
              </a:pathLst>
            </a:custGeom>
            <a:ln w="3175">
              <a:solidFill>
                <a:srgbClr val="565658"/>
              </a:solidFill>
            </a:ln>
          </p:spPr>
          <p:txBody>
            <a:bodyPr wrap="square" lIns="0" tIns="0" rIns="0" bIns="0" rtlCol="0"/>
            <a:lstStyle/>
            <a:p/>
          </p:txBody>
        </p:sp>
        <p:sp>
          <p:nvSpPr>
            <p:cNvPr id="2240" name="object 2240" descr=""/>
            <p:cNvSpPr/>
            <p:nvPr/>
          </p:nvSpPr>
          <p:spPr>
            <a:xfrm>
              <a:off x="2418692" y="2331303"/>
              <a:ext cx="1905" cy="1270"/>
            </a:xfrm>
            <a:custGeom>
              <a:avLst/>
              <a:gdLst/>
              <a:ahLst/>
              <a:cxnLst/>
              <a:rect l="l" t="t" r="r" b="b"/>
              <a:pathLst>
                <a:path w="1905" h="1269">
                  <a:moveTo>
                    <a:pt x="1485" y="863"/>
                  </a:moveTo>
                  <a:lnTo>
                    <a:pt x="622" y="622"/>
                  </a:lnTo>
                  <a:lnTo>
                    <a:pt x="0" y="0"/>
                  </a:lnTo>
                </a:path>
                <a:path w="1905" h="1269">
                  <a:moveTo>
                    <a:pt x="1485" y="863"/>
                  </a:moveTo>
                  <a:lnTo>
                    <a:pt x="0" y="0"/>
                  </a:lnTo>
                </a:path>
              </a:pathLst>
            </a:custGeom>
            <a:ln w="3175">
              <a:solidFill>
                <a:srgbClr val="565658"/>
              </a:solidFill>
            </a:ln>
          </p:spPr>
          <p:txBody>
            <a:bodyPr wrap="square" lIns="0" tIns="0" rIns="0" bIns="0" rtlCol="0"/>
            <a:lstStyle/>
            <a:p/>
          </p:txBody>
        </p:sp>
        <p:sp>
          <p:nvSpPr>
            <p:cNvPr id="2241" name="object 2241" descr=""/>
            <p:cNvSpPr/>
            <p:nvPr/>
          </p:nvSpPr>
          <p:spPr>
            <a:xfrm>
              <a:off x="2377788" y="2431615"/>
              <a:ext cx="15875" cy="7620"/>
            </a:xfrm>
            <a:custGeom>
              <a:avLst/>
              <a:gdLst/>
              <a:ahLst/>
              <a:cxnLst/>
              <a:rect l="l" t="t" r="r" b="b"/>
              <a:pathLst>
                <a:path w="15875" h="7619">
                  <a:moveTo>
                    <a:pt x="15278" y="0"/>
                  </a:moveTo>
                  <a:lnTo>
                    <a:pt x="6159" y="5156"/>
                  </a:lnTo>
                  <a:lnTo>
                    <a:pt x="0" y="7442"/>
                  </a:lnTo>
                </a:path>
              </a:pathLst>
            </a:custGeom>
            <a:ln w="3175">
              <a:solidFill>
                <a:srgbClr val="565658"/>
              </a:solidFill>
            </a:ln>
          </p:spPr>
          <p:txBody>
            <a:bodyPr wrap="square" lIns="0" tIns="0" rIns="0" bIns="0" rtlCol="0"/>
            <a:lstStyle/>
            <a:p/>
          </p:txBody>
        </p:sp>
        <p:sp>
          <p:nvSpPr>
            <p:cNvPr id="2242" name="object 2242" descr=""/>
            <p:cNvSpPr/>
            <p:nvPr/>
          </p:nvSpPr>
          <p:spPr>
            <a:xfrm>
              <a:off x="2347061" y="2440899"/>
              <a:ext cx="25400" cy="2540"/>
            </a:xfrm>
            <a:custGeom>
              <a:avLst/>
              <a:gdLst/>
              <a:ahLst/>
              <a:cxnLst/>
              <a:rect l="l" t="t" r="r" b="b"/>
              <a:pathLst>
                <a:path w="25400" h="2539">
                  <a:moveTo>
                    <a:pt x="25285" y="0"/>
                  </a:moveTo>
                  <a:lnTo>
                    <a:pt x="16167" y="1841"/>
                  </a:lnTo>
                  <a:lnTo>
                    <a:pt x="5041" y="2298"/>
                  </a:lnTo>
                  <a:lnTo>
                    <a:pt x="0" y="1701"/>
                  </a:lnTo>
                </a:path>
              </a:pathLst>
            </a:custGeom>
            <a:ln w="3175">
              <a:solidFill>
                <a:srgbClr val="565658"/>
              </a:solidFill>
            </a:ln>
          </p:spPr>
          <p:txBody>
            <a:bodyPr wrap="square" lIns="0" tIns="0" rIns="0" bIns="0" rtlCol="0"/>
            <a:lstStyle/>
            <a:p/>
          </p:txBody>
        </p:sp>
        <p:sp>
          <p:nvSpPr>
            <p:cNvPr id="2243" name="object 2243" descr=""/>
            <p:cNvSpPr/>
            <p:nvPr/>
          </p:nvSpPr>
          <p:spPr>
            <a:xfrm>
              <a:off x="2329736" y="2438443"/>
              <a:ext cx="3175" cy="1270"/>
            </a:xfrm>
            <a:custGeom>
              <a:avLst/>
              <a:gdLst/>
              <a:ahLst/>
              <a:cxnLst/>
              <a:rect l="l" t="t" r="r" b="b"/>
              <a:pathLst>
                <a:path w="3175" h="1269">
                  <a:moveTo>
                    <a:pt x="3035" y="1079"/>
                  </a:moveTo>
                  <a:lnTo>
                    <a:pt x="1244" y="558"/>
                  </a:lnTo>
                  <a:lnTo>
                    <a:pt x="0" y="0"/>
                  </a:lnTo>
                </a:path>
              </a:pathLst>
            </a:custGeom>
            <a:ln w="3175">
              <a:solidFill>
                <a:srgbClr val="565658"/>
              </a:solidFill>
            </a:ln>
          </p:spPr>
          <p:txBody>
            <a:bodyPr wrap="square" lIns="0" tIns="0" rIns="0" bIns="0" rtlCol="0"/>
            <a:lstStyle/>
            <a:p/>
          </p:txBody>
        </p:sp>
        <p:sp>
          <p:nvSpPr>
            <p:cNvPr id="2244" name="object 2244" descr=""/>
            <p:cNvSpPr/>
            <p:nvPr/>
          </p:nvSpPr>
          <p:spPr>
            <a:xfrm>
              <a:off x="2312176" y="2428478"/>
              <a:ext cx="12065" cy="7620"/>
            </a:xfrm>
            <a:custGeom>
              <a:avLst/>
              <a:gdLst/>
              <a:ahLst/>
              <a:cxnLst/>
              <a:rect l="l" t="t" r="r" b="b"/>
              <a:pathLst>
                <a:path w="12064" h="7619">
                  <a:moveTo>
                    <a:pt x="11963" y="7366"/>
                  </a:moveTo>
                  <a:lnTo>
                    <a:pt x="8686" y="5842"/>
                  </a:lnTo>
                  <a:lnTo>
                    <a:pt x="4559" y="3314"/>
                  </a:lnTo>
                  <a:lnTo>
                    <a:pt x="0" y="0"/>
                  </a:lnTo>
                </a:path>
              </a:pathLst>
            </a:custGeom>
            <a:ln w="3175">
              <a:solidFill>
                <a:srgbClr val="565658"/>
              </a:solidFill>
            </a:ln>
          </p:spPr>
          <p:txBody>
            <a:bodyPr wrap="square" lIns="0" tIns="0" rIns="0" bIns="0" rtlCol="0"/>
            <a:lstStyle/>
            <a:p/>
          </p:txBody>
        </p:sp>
        <p:sp>
          <p:nvSpPr>
            <p:cNvPr id="2245" name="object 2245" descr=""/>
            <p:cNvSpPr/>
            <p:nvPr/>
          </p:nvSpPr>
          <p:spPr>
            <a:xfrm>
              <a:off x="2418701" y="2328737"/>
              <a:ext cx="1905" cy="1270"/>
            </a:xfrm>
            <a:custGeom>
              <a:avLst/>
              <a:gdLst/>
              <a:ahLst/>
              <a:cxnLst/>
              <a:rect l="l" t="t" r="r" b="b"/>
              <a:pathLst>
                <a:path w="1905" h="1269">
                  <a:moveTo>
                    <a:pt x="0" y="850"/>
                  </a:moveTo>
                  <a:lnTo>
                    <a:pt x="622" y="215"/>
                  </a:lnTo>
                  <a:lnTo>
                    <a:pt x="1473" y="0"/>
                  </a:lnTo>
                </a:path>
                <a:path w="1905" h="1269">
                  <a:moveTo>
                    <a:pt x="0" y="850"/>
                  </a:moveTo>
                  <a:lnTo>
                    <a:pt x="1473" y="0"/>
                  </a:lnTo>
                </a:path>
              </a:pathLst>
            </a:custGeom>
            <a:ln w="3175">
              <a:solidFill>
                <a:srgbClr val="565658"/>
              </a:solidFill>
            </a:ln>
          </p:spPr>
          <p:txBody>
            <a:bodyPr wrap="square" lIns="0" tIns="0" rIns="0" bIns="0" rtlCol="0"/>
            <a:lstStyle/>
            <a:p/>
          </p:txBody>
        </p:sp>
        <p:sp>
          <p:nvSpPr>
            <p:cNvPr id="2246" name="object 2246" descr=""/>
            <p:cNvSpPr/>
            <p:nvPr/>
          </p:nvSpPr>
          <p:spPr>
            <a:xfrm>
              <a:off x="2295559" y="2409421"/>
              <a:ext cx="17145" cy="19685"/>
            </a:xfrm>
            <a:custGeom>
              <a:avLst/>
              <a:gdLst/>
              <a:ahLst/>
              <a:cxnLst/>
              <a:rect l="l" t="t" r="r" b="b"/>
              <a:pathLst>
                <a:path w="17144" h="19685">
                  <a:moveTo>
                    <a:pt x="16624" y="19062"/>
                  </a:moveTo>
                  <a:lnTo>
                    <a:pt x="1981" y="3200"/>
                  </a:lnTo>
                  <a:lnTo>
                    <a:pt x="253" y="482"/>
                  </a:lnTo>
                  <a:lnTo>
                    <a:pt x="0" y="0"/>
                  </a:lnTo>
                </a:path>
              </a:pathLst>
            </a:custGeom>
            <a:ln w="3175">
              <a:solidFill>
                <a:srgbClr val="565658"/>
              </a:solidFill>
            </a:ln>
          </p:spPr>
          <p:txBody>
            <a:bodyPr wrap="square" lIns="0" tIns="0" rIns="0" bIns="0" rtlCol="0"/>
            <a:lstStyle/>
            <a:p/>
          </p:txBody>
        </p:sp>
        <p:sp>
          <p:nvSpPr>
            <p:cNvPr id="2247" name="object 2247" descr=""/>
            <p:cNvSpPr/>
            <p:nvPr/>
          </p:nvSpPr>
          <p:spPr>
            <a:xfrm>
              <a:off x="2287357" y="2384680"/>
              <a:ext cx="2540" cy="12700"/>
            </a:xfrm>
            <a:custGeom>
              <a:avLst/>
              <a:gdLst/>
              <a:ahLst/>
              <a:cxnLst/>
              <a:rect l="l" t="t" r="r" b="b"/>
              <a:pathLst>
                <a:path w="2539" h="12700">
                  <a:moveTo>
                    <a:pt x="2539" y="12103"/>
                  </a:moveTo>
                  <a:lnTo>
                    <a:pt x="1181" y="8343"/>
                  </a:lnTo>
                  <a:lnTo>
                    <a:pt x="419" y="5422"/>
                  </a:lnTo>
                  <a:lnTo>
                    <a:pt x="0" y="0"/>
                  </a:lnTo>
                </a:path>
              </a:pathLst>
            </a:custGeom>
            <a:ln w="3175">
              <a:solidFill>
                <a:srgbClr val="565658"/>
              </a:solidFill>
            </a:ln>
          </p:spPr>
          <p:txBody>
            <a:bodyPr wrap="square" lIns="0" tIns="0" rIns="0" bIns="0" rtlCol="0"/>
            <a:lstStyle/>
            <a:p/>
          </p:txBody>
        </p:sp>
        <p:sp>
          <p:nvSpPr>
            <p:cNvPr id="2248" name="object 2248" descr=""/>
            <p:cNvSpPr/>
            <p:nvPr/>
          </p:nvSpPr>
          <p:spPr>
            <a:xfrm>
              <a:off x="2421665" y="2329587"/>
              <a:ext cx="635" cy="1905"/>
            </a:xfrm>
            <a:custGeom>
              <a:avLst/>
              <a:gdLst/>
              <a:ahLst/>
              <a:cxnLst/>
              <a:rect l="l" t="t" r="r" b="b"/>
              <a:pathLst>
                <a:path w="635" h="1905">
                  <a:moveTo>
                    <a:pt x="0" y="0"/>
                  </a:moveTo>
                  <a:lnTo>
                    <a:pt x="241" y="876"/>
                  </a:lnTo>
                  <a:lnTo>
                    <a:pt x="0" y="1714"/>
                  </a:lnTo>
                </a:path>
                <a:path w="635" h="1905">
                  <a:moveTo>
                    <a:pt x="0" y="0"/>
                  </a:moveTo>
                  <a:lnTo>
                    <a:pt x="0" y="1714"/>
                  </a:lnTo>
                </a:path>
              </a:pathLst>
            </a:custGeom>
            <a:ln w="3175">
              <a:solidFill>
                <a:srgbClr val="565658"/>
              </a:solidFill>
            </a:ln>
          </p:spPr>
          <p:txBody>
            <a:bodyPr wrap="square" lIns="0" tIns="0" rIns="0" bIns="0" rtlCol="0"/>
            <a:lstStyle/>
            <a:p/>
          </p:txBody>
        </p:sp>
        <p:sp>
          <p:nvSpPr>
            <p:cNvPr id="2249" name="object 2249" descr=""/>
            <p:cNvSpPr/>
            <p:nvPr/>
          </p:nvSpPr>
          <p:spPr>
            <a:xfrm>
              <a:off x="2286337" y="2168986"/>
              <a:ext cx="22860" cy="198755"/>
            </a:xfrm>
            <a:custGeom>
              <a:avLst/>
              <a:gdLst/>
              <a:ahLst/>
              <a:cxnLst/>
              <a:rect l="l" t="t" r="r" b="b"/>
              <a:pathLst>
                <a:path w="22860" h="198755">
                  <a:moveTo>
                    <a:pt x="0" y="198335"/>
                  </a:moveTo>
                  <a:lnTo>
                    <a:pt x="3594" y="153200"/>
                  </a:lnTo>
                  <a:lnTo>
                    <a:pt x="7632" y="111836"/>
                  </a:lnTo>
                  <a:lnTo>
                    <a:pt x="12966" y="65887"/>
                  </a:lnTo>
                  <a:lnTo>
                    <a:pt x="19494" y="18287"/>
                  </a:lnTo>
                  <a:lnTo>
                    <a:pt x="22263" y="0"/>
                  </a:lnTo>
                </a:path>
              </a:pathLst>
            </a:custGeom>
            <a:ln w="3175">
              <a:solidFill>
                <a:srgbClr val="565658"/>
              </a:solidFill>
            </a:ln>
          </p:spPr>
          <p:txBody>
            <a:bodyPr wrap="square" lIns="0" tIns="0" rIns="0" bIns="0" rtlCol="0"/>
            <a:lstStyle/>
            <a:p/>
          </p:txBody>
        </p:sp>
        <p:sp>
          <p:nvSpPr>
            <p:cNvPr id="2250" name="object 2250" descr=""/>
            <p:cNvSpPr/>
            <p:nvPr/>
          </p:nvSpPr>
          <p:spPr>
            <a:xfrm>
              <a:off x="2418701" y="232958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251" name="object 2251" descr=""/>
            <p:cNvSpPr/>
            <p:nvPr/>
          </p:nvSpPr>
          <p:spPr>
            <a:xfrm>
              <a:off x="2418447" y="2329585"/>
              <a:ext cx="635" cy="1905"/>
            </a:xfrm>
            <a:custGeom>
              <a:avLst/>
              <a:gdLst/>
              <a:ahLst/>
              <a:cxnLst/>
              <a:rect l="l" t="t" r="r" b="b"/>
              <a:pathLst>
                <a:path w="635" h="1905">
                  <a:moveTo>
                    <a:pt x="254" y="1714"/>
                  </a:moveTo>
                  <a:lnTo>
                    <a:pt x="0" y="876"/>
                  </a:lnTo>
                  <a:lnTo>
                    <a:pt x="254" y="0"/>
                  </a:lnTo>
                </a:path>
              </a:pathLst>
            </a:custGeom>
            <a:ln w="3175">
              <a:solidFill>
                <a:srgbClr val="565658"/>
              </a:solidFill>
            </a:ln>
          </p:spPr>
          <p:txBody>
            <a:bodyPr wrap="square" lIns="0" tIns="0" rIns="0" bIns="0" rtlCol="0"/>
            <a:lstStyle/>
            <a:p/>
          </p:txBody>
        </p:sp>
        <p:sp>
          <p:nvSpPr>
            <p:cNvPr id="2252" name="object 2252" descr=""/>
            <p:cNvSpPr/>
            <p:nvPr/>
          </p:nvSpPr>
          <p:spPr>
            <a:xfrm>
              <a:off x="2416905" y="2327186"/>
              <a:ext cx="6985" cy="6985"/>
            </a:xfrm>
            <a:custGeom>
              <a:avLst/>
              <a:gdLst/>
              <a:ahLst/>
              <a:cxnLst/>
              <a:rect l="l" t="t" r="r" b="b"/>
              <a:pathLst>
                <a:path w="6985" h="6985">
                  <a:moveTo>
                    <a:pt x="6540" y="3263"/>
                  </a:moveTo>
                  <a:lnTo>
                    <a:pt x="5587" y="5562"/>
                  </a:lnTo>
                  <a:lnTo>
                    <a:pt x="3263" y="6515"/>
                  </a:lnTo>
                  <a:lnTo>
                    <a:pt x="952" y="5562"/>
                  </a:lnTo>
                  <a:lnTo>
                    <a:pt x="0" y="3263"/>
                  </a:lnTo>
                  <a:lnTo>
                    <a:pt x="952" y="952"/>
                  </a:lnTo>
                  <a:lnTo>
                    <a:pt x="3263" y="0"/>
                  </a:lnTo>
                  <a:lnTo>
                    <a:pt x="5587" y="952"/>
                  </a:lnTo>
                  <a:lnTo>
                    <a:pt x="6540" y="3263"/>
                  </a:lnTo>
                </a:path>
              </a:pathLst>
            </a:custGeom>
            <a:ln w="3175">
              <a:solidFill>
                <a:srgbClr val="565658"/>
              </a:solidFill>
            </a:ln>
          </p:spPr>
          <p:txBody>
            <a:bodyPr wrap="square" lIns="0" tIns="0" rIns="0" bIns="0" rtlCol="0"/>
            <a:lstStyle/>
            <a:p/>
          </p:txBody>
        </p:sp>
        <p:sp>
          <p:nvSpPr>
            <p:cNvPr id="2253" name="object 2253" descr=""/>
            <p:cNvSpPr/>
            <p:nvPr/>
          </p:nvSpPr>
          <p:spPr>
            <a:xfrm>
              <a:off x="2417274" y="2327541"/>
              <a:ext cx="6350" cy="6350"/>
            </a:xfrm>
            <a:custGeom>
              <a:avLst/>
              <a:gdLst/>
              <a:ahLst/>
              <a:cxnLst/>
              <a:rect l="l" t="t" r="r" b="b"/>
              <a:pathLst>
                <a:path w="6350" h="6350">
                  <a:moveTo>
                    <a:pt x="5816" y="2908"/>
                  </a:moveTo>
                  <a:lnTo>
                    <a:pt x="4965" y="838"/>
                  </a:lnTo>
                  <a:lnTo>
                    <a:pt x="2908" y="0"/>
                  </a:lnTo>
                  <a:lnTo>
                    <a:pt x="850" y="838"/>
                  </a:lnTo>
                  <a:lnTo>
                    <a:pt x="0" y="2908"/>
                  </a:lnTo>
                  <a:lnTo>
                    <a:pt x="850" y="4965"/>
                  </a:lnTo>
                  <a:lnTo>
                    <a:pt x="2908" y="5816"/>
                  </a:lnTo>
                  <a:lnTo>
                    <a:pt x="4965" y="4965"/>
                  </a:lnTo>
                  <a:lnTo>
                    <a:pt x="5816" y="2908"/>
                  </a:lnTo>
                </a:path>
              </a:pathLst>
            </a:custGeom>
            <a:ln w="3175">
              <a:solidFill>
                <a:srgbClr val="565658"/>
              </a:solidFill>
            </a:ln>
          </p:spPr>
          <p:txBody>
            <a:bodyPr wrap="square" lIns="0" tIns="0" rIns="0" bIns="0" rtlCol="0"/>
            <a:lstStyle/>
            <a:p/>
          </p:txBody>
        </p:sp>
        <p:sp>
          <p:nvSpPr>
            <p:cNvPr id="2254" name="object 2254" descr=""/>
            <p:cNvSpPr/>
            <p:nvPr/>
          </p:nvSpPr>
          <p:spPr>
            <a:xfrm>
              <a:off x="2420915" y="2329154"/>
              <a:ext cx="1270" cy="3175"/>
            </a:xfrm>
            <a:custGeom>
              <a:avLst/>
              <a:gdLst/>
              <a:ahLst/>
              <a:cxnLst/>
              <a:rect l="l" t="t" r="r" b="b"/>
              <a:pathLst>
                <a:path w="1269" h="3175">
                  <a:moveTo>
                    <a:pt x="749" y="1295"/>
                  </a:moveTo>
                  <a:lnTo>
                    <a:pt x="330" y="241"/>
                  </a:lnTo>
                  <a:lnTo>
                    <a:pt x="0" y="0"/>
                  </a:lnTo>
                </a:path>
                <a:path w="1269" h="3175">
                  <a:moveTo>
                    <a:pt x="749" y="1295"/>
                  </a:moveTo>
                  <a:lnTo>
                    <a:pt x="330" y="2349"/>
                  </a:lnTo>
                  <a:lnTo>
                    <a:pt x="0" y="2578"/>
                  </a:lnTo>
                </a:path>
              </a:pathLst>
            </a:custGeom>
            <a:ln w="3175">
              <a:solidFill>
                <a:srgbClr val="565658"/>
              </a:solidFill>
            </a:ln>
          </p:spPr>
          <p:txBody>
            <a:bodyPr wrap="square" lIns="0" tIns="0" rIns="0" bIns="0" rtlCol="0"/>
            <a:lstStyle/>
            <a:p/>
          </p:txBody>
        </p:sp>
        <p:sp>
          <p:nvSpPr>
            <p:cNvPr id="2255" name="object 2255" descr=""/>
            <p:cNvSpPr/>
            <p:nvPr/>
          </p:nvSpPr>
          <p:spPr>
            <a:xfrm>
              <a:off x="2419422" y="2328950"/>
              <a:ext cx="1905" cy="635"/>
            </a:xfrm>
            <a:custGeom>
              <a:avLst/>
              <a:gdLst/>
              <a:ahLst/>
              <a:cxnLst/>
              <a:rect l="l" t="t" r="r" b="b"/>
              <a:pathLst>
                <a:path w="1905" h="635">
                  <a:moveTo>
                    <a:pt x="1498" y="215"/>
                  </a:moveTo>
                  <a:lnTo>
                    <a:pt x="749" y="0"/>
                  </a:lnTo>
                  <a:lnTo>
                    <a:pt x="0" y="215"/>
                  </a:lnTo>
                </a:path>
              </a:pathLst>
            </a:custGeom>
            <a:ln w="3175">
              <a:solidFill>
                <a:srgbClr val="565658"/>
              </a:solidFill>
            </a:ln>
          </p:spPr>
          <p:txBody>
            <a:bodyPr wrap="square" lIns="0" tIns="0" rIns="0" bIns="0" rtlCol="0"/>
            <a:lstStyle/>
            <a:p/>
          </p:txBody>
        </p:sp>
        <p:sp>
          <p:nvSpPr>
            <p:cNvPr id="2256" name="object 2256" descr=""/>
            <p:cNvSpPr/>
            <p:nvPr/>
          </p:nvSpPr>
          <p:spPr>
            <a:xfrm>
              <a:off x="2390056" y="2431615"/>
              <a:ext cx="5080" cy="38735"/>
            </a:xfrm>
            <a:custGeom>
              <a:avLst/>
              <a:gdLst/>
              <a:ahLst/>
              <a:cxnLst/>
              <a:rect l="l" t="t" r="r" b="b"/>
              <a:pathLst>
                <a:path w="5080" h="38735">
                  <a:moveTo>
                    <a:pt x="3009" y="0"/>
                  </a:moveTo>
                  <a:lnTo>
                    <a:pt x="888" y="2400"/>
                  </a:lnTo>
                  <a:lnTo>
                    <a:pt x="812" y="2616"/>
                  </a:lnTo>
                  <a:lnTo>
                    <a:pt x="304" y="4038"/>
                  </a:lnTo>
                  <a:lnTo>
                    <a:pt x="0" y="5765"/>
                  </a:lnTo>
                  <a:lnTo>
                    <a:pt x="571" y="13931"/>
                  </a:lnTo>
                  <a:lnTo>
                    <a:pt x="1358" y="18008"/>
                  </a:lnTo>
                  <a:lnTo>
                    <a:pt x="3111" y="26174"/>
                  </a:lnTo>
                  <a:lnTo>
                    <a:pt x="3911" y="30327"/>
                  </a:lnTo>
                  <a:lnTo>
                    <a:pt x="4952" y="38125"/>
                  </a:lnTo>
                </a:path>
              </a:pathLst>
            </a:custGeom>
            <a:ln w="3175">
              <a:solidFill>
                <a:srgbClr val="565658"/>
              </a:solidFill>
            </a:ln>
          </p:spPr>
          <p:txBody>
            <a:bodyPr wrap="square" lIns="0" tIns="0" rIns="0" bIns="0" rtlCol="0"/>
            <a:lstStyle/>
            <a:p/>
          </p:txBody>
        </p:sp>
        <p:sp>
          <p:nvSpPr>
            <p:cNvPr id="2257" name="object 2257" descr=""/>
            <p:cNvSpPr/>
            <p:nvPr/>
          </p:nvSpPr>
          <p:spPr>
            <a:xfrm>
              <a:off x="2424084" y="2454783"/>
              <a:ext cx="635" cy="1270"/>
            </a:xfrm>
            <a:custGeom>
              <a:avLst/>
              <a:gdLst/>
              <a:ahLst/>
              <a:cxnLst/>
              <a:rect l="l" t="t" r="r" b="b"/>
              <a:pathLst>
                <a:path w="635" h="1269">
                  <a:moveTo>
                    <a:pt x="0" y="0"/>
                  </a:moveTo>
                  <a:lnTo>
                    <a:pt x="63" y="355"/>
                  </a:lnTo>
                  <a:lnTo>
                    <a:pt x="101" y="876"/>
                  </a:lnTo>
                  <a:lnTo>
                    <a:pt x="101" y="1168"/>
                  </a:lnTo>
                </a:path>
              </a:pathLst>
            </a:custGeom>
            <a:ln w="3175">
              <a:solidFill>
                <a:srgbClr val="565658"/>
              </a:solidFill>
            </a:ln>
          </p:spPr>
          <p:txBody>
            <a:bodyPr wrap="square" lIns="0" tIns="0" rIns="0" bIns="0" rtlCol="0"/>
            <a:lstStyle/>
            <a:p/>
          </p:txBody>
        </p:sp>
        <p:sp>
          <p:nvSpPr>
            <p:cNvPr id="2258" name="object 2258" descr=""/>
            <p:cNvSpPr/>
            <p:nvPr/>
          </p:nvSpPr>
          <p:spPr>
            <a:xfrm>
              <a:off x="2281395" y="2437314"/>
              <a:ext cx="1270" cy="32384"/>
            </a:xfrm>
            <a:custGeom>
              <a:avLst/>
              <a:gdLst/>
              <a:ahLst/>
              <a:cxnLst/>
              <a:rect l="l" t="t" r="r" b="b"/>
              <a:pathLst>
                <a:path w="1269" h="32385">
                  <a:moveTo>
                    <a:pt x="1092" y="0"/>
                  </a:moveTo>
                  <a:lnTo>
                    <a:pt x="1003" y="2159"/>
                  </a:lnTo>
                  <a:lnTo>
                    <a:pt x="520" y="15367"/>
                  </a:lnTo>
                  <a:lnTo>
                    <a:pt x="254" y="23812"/>
                  </a:lnTo>
                  <a:lnTo>
                    <a:pt x="0" y="32321"/>
                  </a:lnTo>
                </a:path>
              </a:pathLst>
            </a:custGeom>
            <a:ln w="3175">
              <a:solidFill>
                <a:srgbClr val="565658"/>
              </a:solidFill>
            </a:ln>
          </p:spPr>
          <p:txBody>
            <a:bodyPr wrap="square" lIns="0" tIns="0" rIns="0" bIns="0" rtlCol="0"/>
            <a:lstStyle/>
            <a:p/>
          </p:txBody>
        </p:sp>
        <p:sp>
          <p:nvSpPr>
            <p:cNvPr id="2259" name="object 2259" descr=""/>
            <p:cNvSpPr/>
            <p:nvPr/>
          </p:nvSpPr>
          <p:spPr>
            <a:xfrm>
              <a:off x="2416121" y="2454771"/>
              <a:ext cx="8255" cy="635"/>
            </a:xfrm>
            <a:custGeom>
              <a:avLst/>
              <a:gdLst/>
              <a:ahLst/>
              <a:cxnLst/>
              <a:rect l="l" t="t" r="r" b="b"/>
              <a:pathLst>
                <a:path w="8255" h="635">
                  <a:moveTo>
                    <a:pt x="0" y="228"/>
                  </a:moveTo>
                  <a:lnTo>
                    <a:pt x="4572" y="152"/>
                  </a:lnTo>
                  <a:lnTo>
                    <a:pt x="5702" y="114"/>
                  </a:lnTo>
                  <a:lnTo>
                    <a:pt x="7747" y="12"/>
                  </a:lnTo>
                  <a:lnTo>
                    <a:pt x="7962" y="0"/>
                  </a:lnTo>
                </a:path>
              </a:pathLst>
            </a:custGeom>
            <a:ln w="3175">
              <a:solidFill>
                <a:srgbClr val="565658"/>
              </a:solidFill>
            </a:ln>
          </p:spPr>
          <p:txBody>
            <a:bodyPr wrap="square" lIns="0" tIns="0" rIns="0" bIns="0" rtlCol="0"/>
            <a:lstStyle/>
            <a:p/>
          </p:txBody>
        </p:sp>
        <p:sp>
          <p:nvSpPr>
            <p:cNvPr id="2260" name="object 2260" descr=""/>
            <p:cNvSpPr/>
            <p:nvPr/>
          </p:nvSpPr>
          <p:spPr>
            <a:xfrm>
              <a:off x="2341906" y="2461535"/>
              <a:ext cx="2540" cy="8255"/>
            </a:xfrm>
            <a:custGeom>
              <a:avLst/>
              <a:gdLst/>
              <a:ahLst/>
              <a:cxnLst/>
              <a:rect l="l" t="t" r="r" b="b"/>
              <a:pathLst>
                <a:path w="2539" h="8255">
                  <a:moveTo>
                    <a:pt x="0" y="8242"/>
                  </a:moveTo>
                  <a:lnTo>
                    <a:pt x="1663" y="2298"/>
                  </a:lnTo>
                  <a:lnTo>
                    <a:pt x="2019" y="1092"/>
                  </a:lnTo>
                  <a:lnTo>
                    <a:pt x="2298" y="0"/>
                  </a:lnTo>
                </a:path>
              </a:pathLst>
            </a:custGeom>
            <a:ln w="3175">
              <a:solidFill>
                <a:srgbClr val="565658"/>
              </a:solidFill>
            </a:ln>
          </p:spPr>
          <p:txBody>
            <a:bodyPr wrap="square" lIns="0" tIns="0" rIns="0" bIns="0" rtlCol="0"/>
            <a:lstStyle/>
            <a:p/>
          </p:txBody>
        </p:sp>
        <p:sp>
          <p:nvSpPr>
            <p:cNvPr id="2261" name="object 2261" descr=""/>
            <p:cNvSpPr/>
            <p:nvPr/>
          </p:nvSpPr>
          <p:spPr>
            <a:xfrm>
              <a:off x="2407439" y="2454997"/>
              <a:ext cx="8890" cy="8890"/>
            </a:xfrm>
            <a:custGeom>
              <a:avLst/>
              <a:gdLst/>
              <a:ahLst/>
              <a:cxnLst/>
              <a:rect l="l" t="t" r="r" b="b"/>
              <a:pathLst>
                <a:path w="8889" h="8889">
                  <a:moveTo>
                    <a:pt x="0" y="8318"/>
                  </a:moveTo>
                  <a:lnTo>
                    <a:pt x="7607" y="101"/>
                  </a:lnTo>
                  <a:lnTo>
                    <a:pt x="8674" y="0"/>
                  </a:lnTo>
                </a:path>
              </a:pathLst>
            </a:custGeom>
            <a:ln w="3175">
              <a:solidFill>
                <a:srgbClr val="565658"/>
              </a:solidFill>
            </a:ln>
          </p:spPr>
          <p:txBody>
            <a:bodyPr wrap="square" lIns="0" tIns="0" rIns="0" bIns="0" rtlCol="0"/>
            <a:lstStyle/>
            <a:p/>
          </p:txBody>
        </p:sp>
        <p:sp>
          <p:nvSpPr>
            <p:cNvPr id="2262" name="object 2262" descr=""/>
            <p:cNvSpPr/>
            <p:nvPr/>
          </p:nvSpPr>
          <p:spPr>
            <a:xfrm>
              <a:off x="2311135" y="2469734"/>
              <a:ext cx="31115" cy="635"/>
            </a:xfrm>
            <a:custGeom>
              <a:avLst/>
              <a:gdLst/>
              <a:ahLst/>
              <a:cxnLst/>
              <a:rect l="l" t="t" r="r" b="b"/>
              <a:pathLst>
                <a:path w="31114" h="635">
                  <a:moveTo>
                    <a:pt x="0" y="0"/>
                  </a:moveTo>
                  <a:lnTo>
                    <a:pt x="30772" y="38"/>
                  </a:lnTo>
                </a:path>
              </a:pathLst>
            </a:custGeom>
            <a:ln w="3175">
              <a:solidFill>
                <a:srgbClr val="565658"/>
              </a:solidFill>
            </a:ln>
          </p:spPr>
          <p:txBody>
            <a:bodyPr wrap="square" lIns="0" tIns="0" rIns="0" bIns="0" rtlCol="0"/>
            <a:lstStyle/>
            <a:p/>
          </p:txBody>
        </p:sp>
        <p:sp>
          <p:nvSpPr>
            <p:cNvPr id="2263" name="object 2263" descr=""/>
            <p:cNvSpPr/>
            <p:nvPr/>
          </p:nvSpPr>
          <p:spPr>
            <a:xfrm>
              <a:off x="2407415" y="2463315"/>
              <a:ext cx="635" cy="6985"/>
            </a:xfrm>
            <a:custGeom>
              <a:avLst/>
              <a:gdLst/>
              <a:ahLst/>
              <a:cxnLst/>
              <a:rect l="l" t="t" r="r" b="b"/>
              <a:pathLst>
                <a:path w="635" h="6985">
                  <a:moveTo>
                    <a:pt x="0" y="6375"/>
                  </a:moveTo>
                  <a:lnTo>
                    <a:pt x="12" y="3187"/>
                  </a:lnTo>
                  <a:lnTo>
                    <a:pt x="25" y="0"/>
                  </a:lnTo>
                </a:path>
              </a:pathLst>
            </a:custGeom>
            <a:ln w="3175">
              <a:solidFill>
                <a:srgbClr val="565658"/>
              </a:solidFill>
            </a:ln>
          </p:spPr>
          <p:txBody>
            <a:bodyPr wrap="square" lIns="0" tIns="0" rIns="0" bIns="0" rtlCol="0"/>
            <a:lstStyle/>
            <a:p/>
          </p:txBody>
        </p:sp>
        <p:sp>
          <p:nvSpPr>
            <p:cNvPr id="2264" name="object 2264" descr=""/>
            <p:cNvSpPr/>
            <p:nvPr/>
          </p:nvSpPr>
          <p:spPr>
            <a:xfrm>
              <a:off x="2362636" y="2469752"/>
              <a:ext cx="32384" cy="635"/>
            </a:xfrm>
            <a:custGeom>
              <a:avLst/>
              <a:gdLst/>
              <a:ahLst/>
              <a:cxnLst/>
              <a:rect l="l" t="t" r="r" b="b"/>
              <a:pathLst>
                <a:path w="32385" h="635">
                  <a:moveTo>
                    <a:pt x="0" y="25"/>
                  </a:moveTo>
                  <a:lnTo>
                    <a:pt x="32372" y="0"/>
                  </a:lnTo>
                </a:path>
              </a:pathLst>
            </a:custGeom>
            <a:ln w="3175">
              <a:solidFill>
                <a:srgbClr val="565658"/>
              </a:solidFill>
            </a:ln>
          </p:spPr>
          <p:txBody>
            <a:bodyPr wrap="square" lIns="0" tIns="0" rIns="0" bIns="0" rtlCol="0"/>
            <a:lstStyle/>
            <a:p/>
          </p:txBody>
        </p:sp>
        <p:sp>
          <p:nvSpPr>
            <p:cNvPr id="2265" name="object 2265" descr=""/>
            <p:cNvSpPr/>
            <p:nvPr/>
          </p:nvSpPr>
          <p:spPr>
            <a:xfrm>
              <a:off x="2395013" y="2469682"/>
              <a:ext cx="12700" cy="635"/>
            </a:xfrm>
            <a:custGeom>
              <a:avLst/>
              <a:gdLst/>
              <a:ahLst/>
              <a:cxnLst/>
              <a:rect l="l" t="t" r="r" b="b"/>
              <a:pathLst>
                <a:path w="12700" h="635">
                  <a:moveTo>
                    <a:pt x="0" y="63"/>
                  </a:moveTo>
                  <a:lnTo>
                    <a:pt x="7734" y="25"/>
                  </a:lnTo>
                  <a:lnTo>
                    <a:pt x="9880" y="12"/>
                  </a:lnTo>
                  <a:lnTo>
                    <a:pt x="12407" y="0"/>
                  </a:lnTo>
                </a:path>
              </a:pathLst>
            </a:custGeom>
            <a:ln w="3175">
              <a:solidFill>
                <a:srgbClr val="565658"/>
              </a:solidFill>
            </a:ln>
          </p:spPr>
          <p:txBody>
            <a:bodyPr wrap="square" lIns="0" tIns="0" rIns="0" bIns="0" rtlCol="0"/>
            <a:lstStyle/>
            <a:p/>
          </p:txBody>
        </p:sp>
        <p:sp>
          <p:nvSpPr>
            <p:cNvPr id="2266" name="object 2266" descr=""/>
            <p:cNvSpPr/>
            <p:nvPr/>
          </p:nvSpPr>
          <p:spPr>
            <a:xfrm>
              <a:off x="2360311" y="2461548"/>
              <a:ext cx="2540" cy="8255"/>
            </a:xfrm>
            <a:custGeom>
              <a:avLst/>
              <a:gdLst/>
              <a:ahLst/>
              <a:cxnLst/>
              <a:rect l="l" t="t" r="r" b="b"/>
              <a:pathLst>
                <a:path w="2539" h="8255">
                  <a:moveTo>
                    <a:pt x="0" y="0"/>
                  </a:moveTo>
                  <a:lnTo>
                    <a:pt x="1651" y="5867"/>
                  </a:lnTo>
                  <a:lnTo>
                    <a:pt x="1968" y="7023"/>
                  </a:lnTo>
                  <a:lnTo>
                    <a:pt x="2324" y="8229"/>
                  </a:lnTo>
                </a:path>
              </a:pathLst>
            </a:custGeom>
            <a:ln w="3175">
              <a:solidFill>
                <a:srgbClr val="565658"/>
              </a:solidFill>
            </a:ln>
          </p:spPr>
          <p:txBody>
            <a:bodyPr wrap="square" lIns="0" tIns="0" rIns="0" bIns="0" rtlCol="0"/>
            <a:lstStyle/>
            <a:p/>
          </p:txBody>
        </p:sp>
        <p:sp>
          <p:nvSpPr>
            <p:cNvPr id="2267" name="object 2267" descr=""/>
            <p:cNvSpPr/>
            <p:nvPr/>
          </p:nvSpPr>
          <p:spPr>
            <a:xfrm>
              <a:off x="2423346" y="2421449"/>
              <a:ext cx="1270" cy="33020"/>
            </a:xfrm>
            <a:custGeom>
              <a:avLst/>
              <a:gdLst/>
              <a:ahLst/>
              <a:cxnLst/>
              <a:rect l="l" t="t" r="r" b="b"/>
              <a:pathLst>
                <a:path w="1269" h="33019">
                  <a:moveTo>
                    <a:pt x="787" y="32943"/>
                  </a:moveTo>
                  <a:lnTo>
                    <a:pt x="139" y="10121"/>
                  </a:lnTo>
                  <a:lnTo>
                    <a:pt x="0" y="0"/>
                  </a:lnTo>
                </a:path>
              </a:pathLst>
            </a:custGeom>
            <a:ln w="3175">
              <a:solidFill>
                <a:srgbClr val="565658"/>
              </a:solidFill>
            </a:ln>
          </p:spPr>
          <p:txBody>
            <a:bodyPr wrap="square" lIns="0" tIns="0" rIns="0" bIns="0" rtlCol="0"/>
            <a:lstStyle/>
            <a:p/>
          </p:txBody>
        </p:sp>
        <p:sp>
          <p:nvSpPr>
            <p:cNvPr id="2268" name="object 2268" descr=""/>
            <p:cNvSpPr/>
            <p:nvPr/>
          </p:nvSpPr>
          <p:spPr>
            <a:xfrm>
              <a:off x="2344213" y="2455644"/>
              <a:ext cx="16510" cy="6350"/>
            </a:xfrm>
            <a:custGeom>
              <a:avLst/>
              <a:gdLst/>
              <a:ahLst/>
              <a:cxnLst/>
              <a:rect l="l" t="t" r="r" b="b"/>
              <a:pathLst>
                <a:path w="16510" h="6350">
                  <a:moveTo>
                    <a:pt x="0" y="5880"/>
                  </a:moveTo>
                  <a:lnTo>
                    <a:pt x="1727" y="2717"/>
                  </a:lnTo>
                  <a:lnTo>
                    <a:pt x="4279" y="825"/>
                  </a:lnTo>
                  <a:lnTo>
                    <a:pt x="6426" y="114"/>
                  </a:lnTo>
                  <a:lnTo>
                    <a:pt x="8801" y="0"/>
                  </a:lnTo>
                  <a:lnTo>
                    <a:pt x="10807" y="406"/>
                  </a:lnTo>
                  <a:lnTo>
                    <a:pt x="13030" y="1562"/>
                  </a:lnTo>
                  <a:lnTo>
                    <a:pt x="15100" y="3708"/>
                  </a:lnTo>
                  <a:lnTo>
                    <a:pt x="16103" y="5905"/>
                  </a:lnTo>
                </a:path>
              </a:pathLst>
            </a:custGeom>
            <a:ln w="3175">
              <a:solidFill>
                <a:srgbClr val="565658"/>
              </a:solidFill>
            </a:ln>
          </p:spPr>
          <p:txBody>
            <a:bodyPr wrap="square" lIns="0" tIns="0" rIns="0" bIns="0" rtlCol="0"/>
            <a:lstStyle/>
            <a:p/>
          </p:txBody>
        </p:sp>
        <p:sp>
          <p:nvSpPr>
            <p:cNvPr id="2269" name="object 2269" descr=""/>
            <p:cNvSpPr/>
            <p:nvPr/>
          </p:nvSpPr>
          <p:spPr>
            <a:xfrm>
              <a:off x="2423215" y="2398162"/>
              <a:ext cx="635" cy="2540"/>
            </a:xfrm>
            <a:custGeom>
              <a:avLst/>
              <a:gdLst/>
              <a:ahLst/>
              <a:cxnLst/>
              <a:rect l="l" t="t" r="r" b="b"/>
              <a:pathLst>
                <a:path w="635" h="2539">
                  <a:moveTo>
                    <a:pt x="0" y="2006"/>
                  </a:moveTo>
                  <a:lnTo>
                    <a:pt x="0" y="2006"/>
                  </a:lnTo>
                  <a:lnTo>
                    <a:pt x="12" y="0"/>
                  </a:lnTo>
                </a:path>
              </a:pathLst>
            </a:custGeom>
            <a:ln w="3175">
              <a:solidFill>
                <a:srgbClr val="565658"/>
              </a:solidFill>
            </a:ln>
          </p:spPr>
          <p:txBody>
            <a:bodyPr wrap="square" lIns="0" tIns="0" rIns="0" bIns="0" rtlCol="0"/>
            <a:lstStyle/>
            <a:p/>
          </p:txBody>
        </p:sp>
        <p:sp>
          <p:nvSpPr>
            <p:cNvPr id="2270" name="object 2270" descr=""/>
            <p:cNvSpPr/>
            <p:nvPr/>
          </p:nvSpPr>
          <p:spPr>
            <a:xfrm>
              <a:off x="2359143" y="2461281"/>
              <a:ext cx="1270" cy="635"/>
            </a:xfrm>
            <a:custGeom>
              <a:avLst/>
              <a:gdLst/>
              <a:ahLst/>
              <a:cxnLst/>
              <a:rect l="l" t="t" r="r" b="b"/>
              <a:pathLst>
                <a:path w="1269" h="635">
                  <a:moveTo>
                    <a:pt x="1168" y="266"/>
                  </a:moveTo>
                  <a:lnTo>
                    <a:pt x="749" y="317"/>
                  </a:lnTo>
                  <a:lnTo>
                    <a:pt x="393" y="279"/>
                  </a:lnTo>
                  <a:lnTo>
                    <a:pt x="139" y="177"/>
                  </a:lnTo>
                  <a:lnTo>
                    <a:pt x="0" y="0"/>
                  </a:lnTo>
                </a:path>
              </a:pathLst>
            </a:custGeom>
            <a:ln w="3175">
              <a:solidFill>
                <a:srgbClr val="565658"/>
              </a:solidFill>
            </a:ln>
          </p:spPr>
          <p:txBody>
            <a:bodyPr wrap="square" lIns="0" tIns="0" rIns="0" bIns="0" rtlCol="0"/>
            <a:lstStyle/>
            <a:p/>
          </p:txBody>
        </p:sp>
        <p:sp>
          <p:nvSpPr>
            <p:cNvPr id="2271" name="object 2271" descr=""/>
            <p:cNvSpPr/>
            <p:nvPr/>
          </p:nvSpPr>
          <p:spPr>
            <a:xfrm>
              <a:off x="2423228" y="2393740"/>
              <a:ext cx="635" cy="4445"/>
            </a:xfrm>
            <a:custGeom>
              <a:avLst/>
              <a:gdLst/>
              <a:ahLst/>
              <a:cxnLst/>
              <a:rect l="l" t="t" r="r" b="b"/>
              <a:pathLst>
                <a:path w="635" h="4444">
                  <a:moveTo>
                    <a:pt x="0" y="4419"/>
                  </a:moveTo>
                  <a:lnTo>
                    <a:pt x="38" y="0"/>
                  </a:lnTo>
                </a:path>
              </a:pathLst>
            </a:custGeom>
            <a:ln w="3175">
              <a:solidFill>
                <a:srgbClr val="565658"/>
              </a:solidFill>
            </a:ln>
          </p:spPr>
          <p:txBody>
            <a:bodyPr wrap="square" lIns="0" tIns="0" rIns="0" bIns="0" rtlCol="0"/>
            <a:lstStyle/>
            <a:p/>
          </p:txBody>
        </p:sp>
        <p:sp>
          <p:nvSpPr>
            <p:cNvPr id="2272" name="object 2272" descr=""/>
            <p:cNvSpPr/>
            <p:nvPr/>
          </p:nvSpPr>
          <p:spPr>
            <a:xfrm>
              <a:off x="2423407" y="2374027"/>
              <a:ext cx="635" cy="7620"/>
            </a:xfrm>
            <a:custGeom>
              <a:avLst/>
              <a:gdLst/>
              <a:ahLst/>
              <a:cxnLst/>
              <a:rect l="l" t="t" r="r" b="b"/>
              <a:pathLst>
                <a:path w="635" h="7619">
                  <a:moveTo>
                    <a:pt x="0" y="7289"/>
                  </a:moveTo>
                  <a:lnTo>
                    <a:pt x="50" y="4051"/>
                  </a:lnTo>
                  <a:lnTo>
                    <a:pt x="127" y="952"/>
                  </a:lnTo>
                  <a:lnTo>
                    <a:pt x="139" y="0"/>
                  </a:lnTo>
                </a:path>
              </a:pathLst>
            </a:custGeom>
            <a:ln w="3175">
              <a:solidFill>
                <a:srgbClr val="565658"/>
              </a:solidFill>
            </a:ln>
          </p:spPr>
          <p:txBody>
            <a:bodyPr wrap="square" lIns="0" tIns="0" rIns="0" bIns="0" rtlCol="0"/>
            <a:lstStyle/>
            <a:p/>
          </p:txBody>
        </p:sp>
        <p:sp>
          <p:nvSpPr>
            <p:cNvPr id="2273" name="object 2273" descr=""/>
            <p:cNvSpPr/>
            <p:nvPr/>
          </p:nvSpPr>
          <p:spPr>
            <a:xfrm>
              <a:off x="2345397" y="2456004"/>
              <a:ext cx="13970" cy="5715"/>
            </a:xfrm>
            <a:custGeom>
              <a:avLst/>
              <a:gdLst/>
              <a:ahLst/>
              <a:cxnLst/>
              <a:rect l="l" t="t" r="r" b="b"/>
              <a:pathLst>
                <a:path w="13969" h="5714">
                  <a:moveTo>
                    <a:pt x="13754" y="5283"/>
                  </a:moveTo>
                  <a:lnTo>
                    <a:pt x="6870" y="0"/>
                  </a:lnTo>
                  <a:lnTo>
                    <a:pt x="5499" y="139"/>
                  </a:lnTo>
                  <a:lnTo>
                    <a:pt x="3848" y="673"/>
                  </a:lnTo>
                  <a:lnTo>
                    <a:pt x="3670" y="762"/>
                  </a:lnTo>
                  <a:lnTo>
                    <a:pt x="1473" y="2463"/>
                  </a:lnTo>
                  <a:lnTo>
                    <a:pt x="0" y="5283"/>
                  </a:lnTo>
                </a:path>
              </a:pathLst>
            </a:custGeom>
            <a:ln w="3175">
              <a:solidFill>
                <a:srgbClr val="565658"/>
              </a:solidFill>
            </a:ln>
          </p:spPr>
          <p:txBody>
            <a:bodyPr wrap="square" lIns="0" tIns="0" rIns="0" bIns="0" rtlCol="0"/>
            <a:lstStyle/>
            <a:p/>
          </p:txBody>
        </p:sp>
        <p:sp>
          <p:nvSpPr>
            <p:cNvPr id="2274" name="object 2274" descr=""/>
            <p:cNvSpPr/>
            <p:nvPr/>
          </p:nvSpPr>
          <p:spPr>
            <a:xfrm>
              <a:off x="2311135" y="2428485"/>
              <a:ext cx="5080" cy="41275"/>
            </a:xfrm>
            <a:custGeom>
              <a:avLst/>
              <a:gdLst/>
              <a:ahLst/>
              <a:cxnLst/>
              <a:rect l="l" t="t" r="r" b="b"/>
              <a:pathLst>
                <a:path w="5080" h="41275">
                  <a:moveTo>
                    <a:pt x="0" y="41249"/>
                  </a:moveTo>
                  <a:lnTo>
                    <a:pt x="1524" y="29679"/>
                  </a:lnTo>
                  <a:lnTo>
                    <a:pt x="3975" y="17322"/>
                  </a:lnTo>
                  <a:lnTo>
                    <a:pt x="4051" y="16789"/>
                  </a:lnTo>
                  <a:lnTo>
                    <a:pt x="4406" y="14465"/>
                  </a:lnTo>
                  <a:lnTo>
                    <a:pt x="4660" y="7429"/>
                  </a:lnTo>
                  <a:lnTo>
                    <a:pt x="4178" y="4813"/>
                  </a:lnTo>
                  <a:lnTo>
                    <a:pt x="3632" y="3289"/>
                  </a:lnTo>
                  <a:lnTo>
                    <a:pt x="1054" y="0"/>
                  </a:lnTo>
                </a:path>
              </a:pathLst>
            </a:custGeom>
            <a:ln w="3175">
              <a:solidFill>
                <a:srgbClr val="565658"/>
              </a:solidFill>
            </a:ln>
          </p:spPr>
          <p:txBody>
            <a:bodyPr wrap="square" lIns="0" tIns="0" rIns="0" bIns="0" rtlCol="0"/>
            <a:lstStyle/>
            <a:p/>
          </p:txBody>
        </p:sp>
        <p:sp>
          <p:nvSpPr>
            <p:cNvPr id="2275" name="object 2275" descr=""/>
            <p:cNvSpPr/>
            <p:nvPr/>
          </p:nvSpPr>
          <p:spPr>
            <a:xfrm>
              <a:off x="2298287" y="2469703"/>
              <a:ext cx="13335" cy="635"/>
            </a:xfrm>
            <a:custGeom>
              <a:avLst/>
              <a:gdLst/>
              <a:ahLst/>
              <a:cxnLst/>
              <a:rect l="l" t="t" r="r" b="b"/>
              <a:pathLst>
                <a:path w="13335" h="635">
                  <a:moveTo>
                    <a:pt x="0" y="0"/>
                  </a:moveTo>
                  <a:lnTo>
                    <a:pt x="2997" y="0"/>
                  </a:lnTo>
                  <a:lnTo>
                    <a:pt x="4978" y="0"/>
                  </a:lnTo>
                  <a:lnTo>
                    <a:pt x="12852" y="25"/>
                  </a:lnTo>
                </a:path>
              </a:pathLst>
            </a:custGeom>
            <a:ln w="3175">
              <a:solidFill>
                <a:srgbClr val="565658"/>
              </a:solidFill>
            </a:ln>
          </p:spPr>
          <p:txBody>
            <a:bodyPr wrap="square" lIns="0" tIns="0" rIns="0" bIns="0" rtlCol="0"/>
            <a:lstStyle/>
            <a:p/>
          </p:txBody>
        </p:sp>
        <p:sp>
          <p:nvSpPr>
            <p:cNvPr id="2276" name="object 2276" descr=""/>
            <p:cNvSpPr/>
            <p:nvPr/>
          </p:nvSpPr>
          <p:spPr>
            <a:xfrm>
              <a:off x="2344204" y="2461288"/>
              <a:ext cx="1270" cy="635"/>
            </a:xfrm>
            <a:custGeom>
              <a:avLst/>
              <a:gdLst/>
              <a:ahLst/>
              <a:cxnLst/>
              <a:rect l="l" t="t" r="r" b="b"/>
              <a:pathLst>
                <a:path w="1269" h="635">
                  <a:moveTo>
                    <a:pt x="1181" y="0"/>
                  </a:moveTo>
                  <a:lnTo>
                    <a:pt x="1054" y="165"/>
                  </a:lnTo>
                  <a:lnTo>
                    <a:pt x="800" y="254"/>
                  </a:lnTo>
                  <a:lnTo>
                    <a:pt x="419" y="292"/>
                  </a:lnTo>
                  <a:lnTo>
                    <a:pt x="0" y="241"/>
                  </a:lnTo>
                </a:path>
              </a:pathLst>
            </a:custGeom>
            <a:ln w="3175">
              <a:solidFill>
                <a:srgbClr val="565658"/>
              </a:solidFill>
            </a:ln>
          </p:spPr>
          <p:txBody>
            <a:bodyPr wrap="square" lIns="0" tIns="0" rIns="0" bIns="0" rtlCol="0"/>
            <a:lstStyle/>
            <a:p/>
          </p:txBody>
        </p:sp>
        <p:sp>
          <p:nvSpPr>
            <p:cNvPr id="2277" name="object 2277" descr=""/>
            <p:cNvSpPr/>
            <p:nvPr/>
          </p:nvSpPr>
          <p:spPr>
            <a:xfrm>
              <a:off x="2298261" y="2463303"/>
              <a:ext cx="635" cy="6985"/>
            </a:xfrm>
            <a:custGeom>
              <a:avLst/>
              <a:gdLst/>
              <a:ahLst/>
              <a:cxnLst/>
              <a:rect l="l" t="t" r="r" b="b"/>
              <a:pathLst>
                <a:path w="635" h="6985">
                  <a:moveTo>
                    <a:pt x="0" y="0"/>
                  </a:moveTo>
                  <a:lnTo>
                    <a:pt x="12" y="3175"/>
                  </a:lnTo>
                  <a:lnTo>
                    <a:pt x="25" y="6400"/>
                  </a:lnTo>
                </a:path>
              </a:pathLst>
            </a:custGeom>
            <a:ln w="3175">
              <a:solidFill>
                <a:srgbClr val="565658"/>
              </a:solidFill>
            </a:ln>
          </p:spPr>
          <p:txBody>
            <a:bodyPr wrap="square" lIns="0" tIns="0" rIns="0" bIns="0" rtlCol="0"/>
            <a:lstStyle/>
            <a:p/>
          </p:txBody>
        </p:sp>
        <p:sp>
          <p:nvSpPr>
            <p:cNvPr id="2278" name="object 2278" descr=""/>
            <p:cNvSpPr/>
            <p:nvPr/>
          </p:nvSpPr>
          <p:spPr>
            <a:xfrm>
              <a:off x="2361481" y="2469778"/>
              <a:ext cx="1270" cy="635"/>
            </a:xfrm>
            <a:custGeom>
              <a:avLst/>
              <a:gdLst/>
              <a:ahLst/>
              <a:cxnLst/>
              <a:rect l="l" t="t" r="r" b="b"/>
              <a:pathLst>
                <a:path w="1269" h="635">
                  <a:moveTo>
                    <a:pt x="1155" y="0"/>
                  </a:moveTo>
                  <a:lnTo>
                    <a:pt x="736" y="101"/>
                  </a:lnTo>
                  <a:lnTo>
                    <a:pt x="355" y="177"/>
                  </a:lnTo>
                  <a:lnTo>
                    <a:pt x="101" y="228"/>
                  </a:lnTo>
                </a:path>
              </a:pathLst>
            </a:custGeom>
            <a:ln w="3175">
              <a:solidFill>
                <a:srgbClr val="565658"/>
              </a:solidFill>
            </a:ln>
          </p:spPr>
          <p:txBody>
            <a:bodyPr wrap="square" lIns="0" tIns="0" rIns="0" bIns="0" rtlCol="0"/>
            <a:lstStyle/>
            <a:p/>
          </p:txBody>
        </p:sp>
        <p:sp>
          <p:nvSpPr>
            <p:cNvPr id="2279" name="object 2279" descr=""/>
            <p:cNvSpPr/>
            <p:nvPr/>
          </p:nvSpPr>
          <p:spPr>
            <a:xfrm>
              <a:off x="2289586" y="2454969"/>
              <a:ext cx="8890" cy="8890"/>
            </a:xfrm>
            <a:custGeom>
              <a:avLst/>
              <a:gdLst/>
              <a:ahLst/>
              <a:cxnLst/>
              <a:rect l="l" t="t" r="r" b="b"/>
              <a:pathLst>
                <a:path w="8889" h="8889">
                  <a:moveTo>
                    <a:pt x="0" y="0"/>
                  </a:moveTo>
                  <a:lnTo>
                    <a:pt x="8648" y="7810"/>
                  </a:lnTo>
                  <a:lnTo>
                    <a:pt x="8674" y="8331"/>
                  </a:lnTo>
                </a:path>
              </a:pathLst>
            </a:custGeom>
            <a:ln w="3175">
              <a:solidFill>
                <a:srgbClr val="565658"/>
              </a:solidFill>
            </a:ln>
          </p:spPr>
          <p:txBody>
            <a:bodyPr wrap="square" lIns="0" tIns="0" rIns="0" bIns="0" rtlCol="0"/>
            <a:lstStyle/>
            <a:p/>
          </p:txBody>
        </p:sp>
        <p:sp>
          <p:nvSpPr>
            <p:cNvPr id="2280" name="object 2280" descr=""/>
            <p:cNvSpPr/>
            <p:nvPr/>
          </p:nvSpPr>
          <p:spPr>
            <a:xfrm>
              <a:off x="2359153" y="2461289"/>
              <a:ext cx="2540" cy="8890"/>
            </a:xfrm>
            <a:custGeom>
              <a:avLst/>
              <a:gdLst/>
              <a:ahLst/>
              <a:cxnLst/>
              <a:rect l="l" t="t" r="r" b="b"/>
              <a:pathLst>
                <a:path w="2539" h="8889">
                  <a:moveTo>
                    <a:pt x="2324" y="8686"/>
                  </a:moveTo>
                  <a:lnTo>
                    <a:pt x="1981" y="7391"/>
                  </a:lnTo>
                  <a:lnTo>
                    <a:pt x="1650" y="6172"/>
                  </a:lnTo>
                  <a:lnTo>
                    <a:pt x="0" y="0"/>
                  </a:lnTo>
                </a:path>
              </a:pathLst>
            </a:custGeom>
            <a:ln w="3175">
              <a:solidFill>
                <a:srgbClr val="565658"/>
              </a:solidFill>
            </a:ln>
          </p:spPr>
          <p:txBody>
            <a:bodyPr wrap="square" lIns="0" tIns="0" rIns="0" bIns="0" rtlCol="0"/>
            <a:lstStyle/>
            <a:p/>
          </p:txBody>
        </p:sp>
        <p:sp>
          <p:nvSpPr>
            <p:cNvPr id="2281" name="object 2281" descr=""/>
            <p:cNvSpPr/>
            <p:nvPr/>
          </p:nvSpPr>
          <p:spPr>
            <a:xfrm>
              <a:off x="2281928" y="2454795"/>
              <a:ext cx="8255" cy="635"/>
            </a:xfrm>
            <a:custGeom>
              <a:avLst/>
              <a:gdLst/>
              <a:ahLst/>
              <a:cxnLst/>
              <a:rect l="l" t="t" r="r" b="b"/>
              <a:pathLst>
                <a:path w="8255" h="635">
                  <a:moveTo>
                    <a:pt x="0" y="0"/>
                  </a:moveTo>
                  <a:lnTo>
                    <a:pt x="139" y="0"/>
                  </a:lnTo>
                  <a:lnTo>
                    <a:pt x="2057" y="50"/>
                  </a:lnTo>
                  <a:lnTo>
                    <a:pt x="3175" y="76"/>
                  </a:lnTo>
                  <a:lnTo>
                    <a:pt x="7645" y="177"/>
                  </a:lnTo>
                </a:path>
              </a:pathLst>
            </a:custGeom>
            <a:ln w="3175">
              <a:solidFill>
                <a:srgbClr val="565658"/>
              </a:solidFill>
            </a:ln>
          </p:spPr>
          <p:txBody>
            <a:bodyPr wrap="square" lIns="0" tIns="0" rIns="0" bIns="0" rtlCol="0"/>
            <a:lstStyle/>
            <a:p/>
          </p:txBody>
        </p:sp>
        <p:sp>
          <p:nvSpPr>
            <p:cNvPr id="2282" name="object 2282" descr=""/>
            <p:cNvSpPr/>
            <p:nvPr/>
          </p:nvSpPr>
          <p:spPr>
            <a:xfrm>
              <a:off x="2343061" y="2461288"/>
              <a:ext cx="2540" cy="8890"/>
            </a:xfrm>
            <a:custGeom>
              <a:avLst/>
              <a:gdLst/>
              <a:ahLst/>
              <a:cxnLst/>
              <a:rect l="l" t="t" r="r" b="b"/>
              <a:pathLst>
                <a:path w="2539" h="8889">
                  <a:moveTo>
                    <a:pt x="2324" y="0"/>
                  </a:moveTo>
                  <a:lnTo>
                    <a:pt x="2019" y="1130"/>
                  </a:lnTo>
                  <a:lnTo>
                    <a:pt x="1663" y="2425"/>
                  </a:lnTo>
                  <a:lnTo>
                    <a:pt x="0" y="8686"/>
                  </a:lnTo>
                </a:path>
              </a:pathLst>
            </a:custGeom>
            <a:ln w="3175">
              <a:solidFill>
                <a:srgbClr val="565658"/>
              </a:solidFill>
            </a:ln>
          </p:spPr>
          <p:txBody>
            <a:bodyPr wrap="square" lIns="0" tIns="0" rIns="0" bIns="0" rtlCol="0"/>
            <a:lstStyle/>
            <a:p/>
          </p:txBody>
        </p:sp>
        <p:sp>
          <p:nvSpPr>
            <p:cNvPr id="2283" name="object 2283" descr=""/>
            <p:cNvSpPr/>
            <p:nvPr/>
          </p:nvSpPr>
          <p:spPr>
            <a:xfrm>
              <a:off x="2281763" y="2454795"/>
              <a:ext cx="635" cy="2540"/>
            </a:xfrm>
            <a:custGeom>
              <a:avLst/>
              <a:gdLst/>
              <a:ahLst/>
              <a:cxnLst/>
              <a:rect l="l" t="t" r="r" b="b"/>
              <a:pathLst>
                <a:path w="635" h="2539">
                  <a:moveTo>
                    <a:pt x="165" y="0"/>
                  </a:moveTo>
                  <a:lnTo>
                    <a:pt x="88" y="342"/>
                  </a:lnTo>
                  <a:lnTo>
                    <a:pt x="63" y="876"/>
                  </a:lnTo>
                  <a:lnTo>
                    <a:pt x="25" y="1574"/>
                  </a:lnTo>
                  <a:lnTo>
                    <a:pt x="0" y="2362"/>
                  </a:lnTo>
                </a:path>
              </a:pathLst>
            </a:custGeom>
            <a:ln w="3175">
              <a:solidFill>
                <a:srgbClr val="565658"/>
              </a:solidFill>
            </a:ln>
          </p:spPr>
          <p:txBody>
            <a:bodyPr wrap="square" lIns="0" tIns="0" rIns="0" bIns="0" rtlCol="0"/>
            <a:lstStyle/>
            <a:p/>
          </p:txBody>
        </p:sp>
        <p:sp>
          <p:nvSpPr>
            <p:cNvPr id="2284" name="object 2284" descr=""/>
            <p:cNvSpPr/>
            <p:nvPr/>
          </p:nvSpPr>
          <p:spPr>
            <a:xfrm>
              <a:off x="2281436" y="2457146"/>
              <a:ext cx="635" cy="12700"/>
            </a:xfrm>
            <a:custGeom>
              <a:avLst/>
              <a:gdLst/>
              <a:ahLst/>
              <a:cxnLst/>
              <a:rect l="l" t="t" r="r" b="b"/>
              <a:pathLst>
                <a:path w="635" h="12700">
                  <a:moveTo>
                    <a:pt x="330" y="0"/>
                  </a:moveTo>
                  <a:lnTo>
                    <a:pt x="152" y="6248"/>
                  </a:lnTo>
                  <a:lnTo>
                    <a:pt x="0" y="12471"/>
                  </a:lnTo>
                </a:path>
              </a:pathLst>
            </a:custGeom>
            <a:ln w="3175">
              <a:solidFill>
                <a:srgbClr val="565658"/>
              </a:solidFill>
            </a:ln>
          </p:spPr>
          <p:txBody>
            <a:bodyPr wrap="square" lIns="0" tIns="0" rIns="0" bIns="0" rtlCol="0"/>
            <a:lstStyle/>
            <a:p/>
          </p:txBody>
        </p:sp>
        <p:sp>
          <p:nvSpPr>
            <p:cNvPr id="2285" name="object 2285" descr=""/>
            <p:cNvSpPr/>
            <p:nvPr/>
          </p:nvSpPr>
          <p:spPr>
            <a:xfrm>
              <a:off x="2341910" y="2469760"/>
              <a:ext cx="1270" cy="635"/>
            </a:xfrm>
            <a:custGeom>
              <a:avLst/>
              <a:gdLst/>
              <a:ahLst/>
              <a:cxnLst/>
              <a:rect l="l" t="t" r="r" b="b"/>
              <a:pathLst>
                <a:path w="1269" h="635">
                  <a:moveTo>
                    <a:pt x="1143" y="215"/>
                  </a:moveTo>
                  <a:lnTo>
                    <a:pt x="800" y="203"/>
                  </a:lnTo>
                  <a:lnTo>
                    <a:pt x="431" y="127"/>
                  </a:lnTo>
                  <a:lnTo>
                    <a:pt x="0" y="0"/>
                  </a:lnTo>
                </a:path>
              </a:pathLst>
            </a:custGeom>
            <a:ln w="3175">
              <a:solidFill>
                <a:srgbClr val="565658"/>
              </a:solidFill>
            </a:ln>
          </p:spPr>
          <p:txBody>
            <a:bodyPr wrap="square" lIns="0" tIns="0" rIns="0" bIns="0" rtlCol="0"/>
            <a:lstStyle/>
            <a:p/>
          </p:txBody>
        </p:sp>
        <p:sp>
          <p:nvSpPr>
            <p:cNvPr id="2286" name="object 2286" descr=""/>
            <p:cNvSpPr/>
            <p:nvPr/>
          </p:nvSpPr>
          <p:spPr>
            <a:xfrm>
              <a:off x="2395013" y="2469746"/>
              <a:ext cx="0" cy="1270"/>
            </a:xfrm>
            <a:custGeom>
              <a:avLst/>
              <a:gdLst/>
              <a:ahLst/>
              <a:cxnLst/>
              <a:rect l="l" t="t" r="r" b="b"/>
              <a:pathLst>
                <a:path w="0" h="1269">
                  <a:moveTo>
                    <a:pt x="0" y="0"/>
                  </a:moveTo>
                  <a:lnTo>
                    <a:pt x="0" y="419"/>
                  </a:lnTo>
                  <a:lnTo>
                    <a:pt x="0" y="787"/>
                  </a:lnTo>
                  <a:lnTo>
                    <a:pt x="0" y="1041"/>
                  </a:lnTo>
                </a:path>
              </a:pathLst>
            </a:custGeom>
            <a:ln w="3175">
              <a:solidFill>
                <a:srgbClr val="565658"/>
              </a:solidFill>
            </a:ln>
          </p:spPr>
          <p:txBody>
            <a:bodyPr wrap="square" lIns="0" tIns="0" rIns="0" bIns="0" rtlCol="0"/>
            <a:lstStyle/>
            <a:p/>
          </p:txBody>
        </p:sp>
        <p:sp>
          <p:nvSpPr>
            <p:cNvPr id="2287" name="object 2287" descr=""/>
            <p:cNvSpPr/>
            <p:nvPr/>
          </p:nvSpPr>
          <p:spPr>
            <a:xfrm>
              <a:off x="2407439" y="2463125"/>
              <a:ext cx="1270" cy="635"/>
            </a:xfrm>
            <a:custGeom>
              <a:avLst/>
              <a:gdLst/>
              <a:ahLst/>
              <a:cxnLst/>
              <a:rect l="l" t="t" r="r" b="b"/>
              <a:pathLst>
                <a:path w="1269" h="635">
                  <a:moveTo>
                    <a:pt x="0" y="190"/>
                  </a:moveTo>
                  <a:lnTo>
                    <a:pt x="355" y="139"/>
                  </a:lnTo>
                  <a:lnTo>
                    <a:pt x="584" y="88"/>
                  </a:lnTo>
                </a:path>
              </a:pathLst>
            </a:custGeom>
            <a:ln w="3175">
              <a:solidFill>
                <a:srgbClr val="565658"/>
              </a:solidFill>
            </a:ln>
          </p:spPr>
          <p:txBody>
            <a:bodyPr wrap="square" lIns="0" tIns="0" rIns="0" bIns="0" rtlCol="0"/>
            <a:lstStyle/>
            <a:p/>
          </p:txBody>
        </p:sp>
        <p:sp>
          <p:nvSpPr>
            <p:cNvPr id="2288" name="object 2288" descr=""/>
            <p:cNvSpPr/>
            <p:nvPr/>
          </p:nvSpPr>
          <p:spPr>
            <a:xfrm>
              <a:off x="2406925" y="2469689"/>
              <a:ext cx="635" cy="1270"/>
            </a:xfrm>
            <a:custGeom>
              <a:avLst/>
              <a:gdLst/>
              <a:ahLst/>
              <a:cxnLst/>
              <a:rect l="l" t="t" r="r" b="b"/>
              <a:pathLst>
                <a:path w="635" h="1269">
                  <a:moveTo>
                    <a:pt x="0" y="1155"/>
                  </a:moveTo>
                  <a:lnTo>
                    <a:pt x="203" y="1079"/>
                  </a:lnTo>
                  <a:lnTo>
                    <a:pt x="342" y="825"/>
                  </a:lnTo>
                  <a:lnTo>
                    <a:pt x="444" y="444"/>
                  </a:lnTo>
                  <a:lnTo>
                    <a:pt x="482" y="0"/>
                  </a:lnTo>
                </a:path>
              </a:pathLst>
            </a:custGeom>
            <a:ln w="3175">
              <a:solidFill>
                <a:srgbClr val="565658"/>
              </a:solidFill>
            </a:ln>
          </p:spPr>
          <p:txBody>
            <a:bodyPr wrap="square" lIns="0" tIns="0" rIns="0" bIns="0" rtlCol="0"/>
            <a:lstStyle/>
            <a:p/>
          </p:txBody>
        </p:sp>
        <p:sp>
          <p:nvSpPr>
            <p:cNvPr id="2289" name="object 2289" descr=""/>
            <p:cNvSpPr/>
            <p:nvPr/>
          </p:nvSpPr>
          <p:spPr>
            <a:xfrm>
              <a:off x="2290499" y="2456017"/>
              <a:ext cx="7620" cy="7620"/>
            </a:xfrm>
            <a:custGeom>
              <a:avLst/>
              <a:gdLst/>
              <a:ahLst/>
              <a:cxnLst/>
              <a:rect l="l" t="t" r="r" b="b"/>
              <a:pathLst>
                <a:path w="7619" h="7619">
                  <a:moveTo>
                    <a:pt x="7112" y="7111"/>
                  </a:moveTo>
                  <a:lnTo>
                    <a:pt x="2527" y="457"/>
                  </a:lnTo>
                  <a:lnTo>
                    <a:pt x="0" y="0"/>
                  </a:lnTo>
                </a:path>
              </a:pathLst>
            </a:custGeom>
            <a:ln w="3175">
              <a:solidFill>
                <a:srgbClr val="565658"/>
              </a:solidFill>
            </a:ln>
          </p:spPr>
          <p:txBody>
            <a:bodyPr wrap="square" lIns="0" tIns="0" rIns="0" bIns="0" rtlCol="0"/>
            <a:lstStyle/>
            <a:p/>
          </p:txBody>
        </p:sp>
        <p:sp>
          <p:nvSpPr>
            <p:cNvPr id="2290" name="object 2290" descr=""/>
            <p:cNvSpPr/>
            <p:nvPr/>
          </p:nvSpPr>
          <p:spPr>
            <a:xfrm>
              <a:off x="2395000" y="2470844"/>
              <a:ext cx="12065" cy="0"/>
            </a:xfrm>
            <a:custGeom>
              <a:avLst/>
              <a:gdLst/>
              <a:ahLst/>
              <a:cxnLst/>
              <a:rect l="l" t="t" r="r" b="b"/>
              <a:pathLst>
                <a:path w="12064" h="0">
                  <a:moveTo>
                    <a:pt x="11925" y="0"/>
                  </a:moveTo>
                  <a:lnTo>
                    <a:pt x="9499" y="0"/>
                  </a:lnTo>
                  <a:lnTo>
                    <a:pt x="7429" y="0"/>
                  </a:lnTo>
                  <a:lnTo>
                    <a:pt x="0" y="0"/>
                  </a:lnTo>
                </a:path>
              </a:pathLst>
            </a:custGeom>
            <a:ln w="3175">
              <a:solidFill>
                <a:srgbClr val="565658"/>
              </a:solidFill>
            </a:ln>
          </p:spPr>
          <p:txBody>
            <a:bodyPr wrap="square" lIns="0" tIns="0" rIns="0" bIns="0" rtlCol="0"/>
            <a:lstStyle/>
            <a:p/>
          </p:txBody>
        </p:sp>
        <p:sp>
          <p:nvSpPr>
            <p:cNvPr id="2291" name="object 2291" descr=""/>
            <p:cNvSpPr/>
            <p:nvPr/>
          </p:nvSpPr>
          <p:spPr>
            <a:xfrm>
              <a:off x="2311135" y="2469727"/>
              <a:ext cx="0" cy="1270"/>
            </a:xfrm>
            <a:custGeom>
              <a:avLst/>
              <a:gdLst/>
              <a:ahLst/>
              <a:cxnLst/>
              <a:rect l="l" t="t" r="r" b="b"/>
              <a:pathLst>
                <a:path w="0" h="1269">
                  <a:moveTo>
                    <a:pt x="0" y="1117"/>
                  </a:moveTo>
                  <a:lnTo>
                    <a:pt x="0" y="812"/>
                  </a:lnTo>
                  <a:lnTo>
                    <a:pt x="0" y="444"/>
                  </a:lnTo>
                  <a:lnTo>
                    <a:pt x="0" y="0"/>
                  </a:lnTo>
                </a:path>
              </a:pathLst>
            </a:custGeom>
            <a:ln w="3175">
              <a:solidFill>
                <a:srgbClr val="565658"/>
              </a:solidFill>
            </a:ln>
          </p:spPr>
          <p:txBody>
            <a:bodyPr wrap="square" lIns="0" tIns="0" rIns="0" bIns="0" rtlCol="0"/>
            <a:lstStyle/>
            <a:p/>
          </p:txBody>
        </p:sp>
        <p:sp>
          <p:nvSpPr>
            <p:cNvPr id="2292" name="object 2292" descr=""/>
            <p:cNvSpPr/>
            <p:nvPr/>
          </p:nvSpPr>
          <p:spPr>
            <a:xfrm>
              <a:off x="2289577" y="2454957"/>
              <a:ext cx="1270" cy="1270"/>
            </a:xfrm>
            <a:custGeom>
              <a:avLst/>
              <a:gdLst/>
              <a:ahLst/>
              <a:cxnLst/>
              <a:rect l="l" t="t" r="r" b="b"/>
              <a:pathLst>
                <a:path w="1269" h="1269">
                  <a:moveTo>
                    <a:pt x="914" y="1041"/>
                  </a:moveTo>
                  <a:lnTo>
                    <a:pt x="609" y="977"/>
                  </a:lnTo>
                  <a:lnTo>
                    <a:pt x="304" y="736"/>
                  </a:lnTo>
                  <a:lnTo>
                    <a:pt x="101" y="406"/>
                  </a:lnTo>
                  <a:lnTo>
                    <a:pt x="0" y="0"/>
                  </a:lnTo>
                </a:path>
              </a:pathLst>
            </a:custGeom>
            <a:ln w="3175">
              <a:solidFill>
                <a:srgbClr val="565658"/>
              </a:solidFill>
            </a:ln>
          </p:spPr>
          <p:txBody>
            <a:bodyPr wrap="square" lIns="0" tIns="0" rIns="0" bIns="0" rtlCol="0"/>
            <a:lstStyle/>
            <a:p/>
          </p:txBody>
        </p:sp>
        <p:sp>
          <p:nvSpPr>
            <p:cNvPr id="2293" name="object 2293" descr=""/>
            <p:cNvSpPr/>
            <p:nvPr/>
          </p:nvSpPr>
          <p:spPr>
            <a:xfrm>
              <a:off x="2298804" y="2470844"/>
              <a:ext cx="12700" cy="0"/>
            </a:xfrm>
            <a:custGeom>
              <a:avLst/>
              <a:gdLst/>
              <a:ahLst/>
              <a:cxnLst/>
              <a:rect l="l" t="t" r="r" b="b"/>
              <a:pathLst>
                <a:path w="12700" h="0">
                  <a:moveTo>
                    <a:pt x="12331" y="0"/>
                  </a:moveTo>
                  <a:lnTo>
                    <a:pt x="4762" y="0"/>
                  </a:lnTo>
                  <a:lnTo>
                    <a:pt x="2870" y="0"/>
                  </a:lnTo>
                  <a:lnTo>
                    <a:pt x="0" y="0"/>
                  </a:lnTo>
                </a:path>
              </a:pathLst>
            </a:custGeom>
            <a:ln w="3175">
              <a:solidFill>
                <a:srgbClr val="565658"/>
              </a:solidFill>
            </a:ln>
          </p:spPr>
          <p:txBody>
            <a:bodyPr wrap="square" lIns="0" tIns="0" rIns="0" bIns="0" rtlCol="0"/>
            <a:lstStyle/>
            <a:p/>
          </p:txBody>
        </p:sp>
        <p:sp>
          <p:nvSpPr>
            <p:cNvPr id="2294" name="object 2294" descr=""/>
            <p:cNvSpPr/>
            <p:nvPr/>
          </p:nvSpPr>
          <p:spPr>
            <a:xfrm>
              <a:off x="2297611" y="2463129"/>
              <a:ext cx="1270" cy="635"/>
            </a:xfrm>
            <a:custGeom>
              <a:avLst/>
              <a:gdLst/>
              <a:ahLst/>
              <a:cxnLst/>
              <a:rect l="l" t="t" r="r" b="b"/>
              <a:pathLst>
                <a:path w="1269" h="635">
                  <a:moveTo>
                    <a:pt x="0" y="0"/>
                  </a:moveTo>
                  <a:lnTo>
                    <a:pt x="190" y="101"/>
                  </a:lnTo>
                  <a:lnTo>
                    <a:pt x="660" y="177"/>
                  </a:lnTo>
                </a:path>
              </a:pathLst>
            </a:custGeom>
            <a:ln w="3175">
              <a:solidFill>
                <a:srgbClr val="565658"/>
              </a:solidFill>
            </a:ln>
          </p:spPr>
          <p:txBody>
            <a:bodyPr wrap="square" lIns="0" tIns="0" rIns="0" bIns="0" rtlCol="0"/>
            <a:lstStyle/>
            <a:p/>
          </p:txBody>
        </p:sp>
        <p:sp>
          <p:nvSpPr>
            <p:cNvPr id="2295" name="object 2295" descr=""/>
            <p:cNvSpPr/>
            <p:nvPr/>
          </p:nvSpPr>
          <p:spPr>
            <a:xfrm>
              <a:off x="2298287" y="2469703"/>
              <a:ext cx="635" cy="1270"/>
            </a:xfrm>
            <a:custGeom>
              <a:avLst/>
              <a:gdLst/>
              <a:ahLst/>
              <a:cxnLst/>
              <a:rect l="l" t="t" r="r" b="b"/>
              <a:pathLst>
                <a:path w="635" h="1269">
                  <a:moveTo>
                    <a:pt x="0" y="0"/>
                  </a:moveTo>
                  <a:lnTo>
                    <a:pt x="38" y="406"/>
                  </a:lnTo>
                  <a:lnTo>
                    <a:pt x="165" y="800"/>
                  </a:lnTo>
                  <a:lnTo>
                    <a:pt x="304" y="1054"/>
                  </a:lnTo>
                </a:path>
              </a:pathLst>
            </a:custGeom>
            <a:ln w="3175">
              <a:solidFill>
                <a:srgbClr val="565658"/>
              </a:solidFill>
            </a:ln>
          </p:spPr>
          <p:txBody>
            <a:bodyPr wrap="square" lIns="0" tIns="0" rIns="0" bIns="0" rtlCol="0"/>
            <a:lstStyle/>
            <a:p/>
          </p:txBody>
        </p:sp>
        <p:sp>
          <p:nvSpPr>
            <p:cNvPr id="2296" name="object 2296" descr=""/>
            <p:cNvSpPr/>
            <p:nvPr/>
          </p:nvSpPr>
          <p:spPr>
            <a:xfrm>
              <a:off x="2408104" y="2463129"/>
              <a:ext cx="0" cy="6985"/>
            </a:xfrm>
            <a:custGeom>
              <a:avLst/>
              <a:gdLst/>
              <a:ahLst/>
              <a:cxnLst/>
              <a:rect l="l" t="t" r="r" b="b"/>
              <a:pathLst>
                <a:path w="0" h="6985">
                  <a:moveTo>
                    <a:pt x="0" y="0"/>
                  </a:moveTo>
                  <a:lnTo>
                    <a:pt x="0" y="6540"/>
                  </a:lnTo>
                </a:path>
              </a:pathLst>
            </a:custGeom>
            <a:ln w="3175">
              <a:solidFill>
                <a:srgbClr val="565658"/>
              </a:solidFill>
            </a:ln>
          </p:spPr>
          <p:txBody>
            <a:bodyPr wrap="square" lIns="0" tIns="0" rIns="0" bIns="0" rtlCol="0"/>
            <a:lstStyle/>
            <a:p/>
          </p:txBody>
        </p:sp>
        <p:sp>
          <p:nvSpPr>
            <p:cNvPr id="2297" name="object 2297" descr=""/>
            <p:cNvSpPr/>
            <p:nvPr/>
          </p:nvSpPr>
          <p:spPr>
            <a:xfrm>
              <a:off x="2362636" y="2469778"/>
              <a:ext cx="0" cy="1270"/>
            </a:xfrm>
            <a:custGeom>
              <a:avLst/>
              <a:gdLst/>
              <a:ahLst/>
              <a:cxnLst/>
              <a:rect l="l" t="t" r="r" b="b"/>
              <a:pathLst>
                <a:path w="0" h="1269">
                  <a:moveTo>
                    <a:pt x="0" y="0"/>
                  </a:moveTo>
                  <a:lnTo>
                    <a:pt x="0" y="1066"/>
                  </a:lnTo>
                </a:path>
              </a:pathLst>
            </a:custGeom>
            <a:ln w="3175">
              <a:solidFill>
                <a:srgbClr val="565658"/>
              </a:solidFill>
            </a:ln>
          </p:spPr>
          <p:txBody>
            <a:bodyPr wrap="square" lIns="0" tIns="0" rIns="0" bIns="0" rtlCol="0"/>
            <a:lstStyle/>
            <a:p/>
          </p:txBody>
        </p:sp>
        <p:sp>
          <p:nvSpPr>
            <p:cNvPr id="2298" name="object 2298" descr=""/>
            <p:cNvSpPr/>
            <p:nvPr/>
          </p:nvSpPr>
          <p:spPr>
            <a:xfrm>
              <a:off x="2407415" y="2469677"/>
              <a:ext cx="1270" cy="635"/>
            </a:xfrm>
            <a:custGeom>
              <a:avLst/>
              <a:gdLst/>
              <a:ahLst/>
              <a:cxnLst/>
              <a:rect l="l" t="t" r="r" b="b"/>
              <a:pathLst>
                <a:path w="1269" h="635">
                  <a:moveTo>
                    <a:pt x="0" y="12"/>
                  </a:moveTo>
                  <a:lnTo>
                    <a:pt x="330" y="12"/>
                  </a:lnTo>
                  <a:lnTo>
                    <a:pt x="596" y="0"/>
                  </a:lnTo>
                </a:path>
              </a:pathLst>
            </a:custGeom>
            <a:ln w="3175">
              <a:solidFill>
                <a:srgbClr val="565658"/>
              </a:solidFill>
            </a:ln>
          </p:spPr>
          <p:txBody>
            <a:bodyPr wrap="square" lIns="0" tIns="0" rIns="0" bIns="0" rtlCol="0"/>
            <a:lstStyle/>
            <a:p/>
          </p:txBody>
        </p:sp>
        <p:sp>
          <p:nvSpPr>
            <p:cNvPr id="2299" name="object 2299" descr=""/>
            <p:cNvSpPr/>
            <p:nvPr/>
          </p:nvSpPr>
          <p:spPr>
            <a:xfrm>
              <a:off x="2362640" y="2470844"/>
              <a:ext cx="32384" cy="0"/>
            </a:xfrm>
            <a:custGeom>
              <a:avLst/>
              <a:gdLst/>
              <a:ahLst/>
              <a:cxnLst/>
              <a:rect l="l" t="t" r="r" b="b"/>
              <a:pathLst>
                <a:path w="32385" h="0">
                  <a:moveTo>
                    <a:pt x="32372" y="0"/>
                  </a:moveTo>
                  <a:lnTo>
                    <a:pt x="0" y="0"/>
                  </a:lnTo>
                </a:path>
              </a:pathLst>
            </a:custGeom>
            <a:ln w="3175">
              <a:solidFill>
                <a:srgbClr val="565658"/>
              </a:solidFill>
            </a:ln>
          </p:spPr>
          <p:txBody>
            <a:bodyPr wrap="square" lIns="0" tIns="0" rIns="0" bIns="0" rtlCol="0"/>
            <a:lstStyle/>
            <a:p/>
          </p:txBody>
        </p:sp>
        <p:sp>
          <p:nvSpPr>
            <p:cNvPr id="2300" name="object 2300" descr=""/>
            <p:cNvSpPr/>
            <p:nvPr/>
          </p:nvSpPr>
          <p:spPr>
            <a:xfrm>
              <a:off x="2297611" y="2463129"/>
              <a:ext cx="0" cy="6985"/>
            </a:xfrm>
            <a:custGeom>
              <a:avLst/>
              <a:gdLst/>
              <a:ahLst/>
              <a:cxnLst/>
              <a:rect l="l" t="t" r="r" b="b"/>
              <a:pathLst>
                <a:path w="0" h="6985">
                  <a:moveTo>
                    <a:pt x="0" y="0"/>
                  </a:moveTo>
                  <a:lnTo>
                    <a:pt x="0" y="6540"/>
                  </a:lnTo>
                </a:path>
              </a:pathLst>
            </a:custGeom>
            <a:ln w="3175">
              <a:solidFill>
                <a:srgbClr val="565658"/>
              </a:solidFill>
            </a:ln>
          </p:spPr>
          <p:txBody>
            <a:bodyPr wrap="square" lIns="0" tIns="0" rIns="0" bIns="0" rtlCol="0"/>
            <a:lstStyle/>
            <a:p/>
          </p:txBody>
        </p:sp>
        <p:sp>
          <p:nvSpPr>
            <p:cNvPr id="2301" name="object 2301" descr=""/>
            <p:cNvSpPr/>
            <p:nvPr/>
          </p:nvSpPr>
          <p:spPr>
            <a:xfrm>
              <a:off x="2341906" y="2469778"/>
              <a:ext cx="0" cy="1270"/>
            </a:xfrm>
            <a:custGeom>
              <a:avLst/>
              <a:gdLst/>
              <a:ahLst/>
              <a:cxnLst/>
              <a:rect l="l" t="t" r="r" b="b"/>
              <a:pathLst>
                <a:path w="0" h="1269">
                  <a:moveTo>
                    <a:pt x="0" y="1066"/>
                  </a:moveTo>
                  <a:lnTo>
                    <a:pt x="0" y="761"/>
                  </a:lnTo>
                  <a:lnTo>
                    <a:pt x="0" y="419"/>
                  </a:lnTo>
                  <a:lnTo>
                    <a:pt x="0" y="0"/>
                  </a:lnTo>
                </a:path>
              </a:pathLst>
            </a:custGeom>
            <a:ln w="3175">
              <a:solidFill>
                <a:srgbClr val="565658"/>
              </a:solidFill>
            </a:ln>
          </p:spPr>
          <p:txBody>
            <a:bodyPr wrap="square" lIns="0" tIns="0" rIns="0" bIns="0" rtlCol="0"/>
            <a:lstStyle/>
            <a:p/>
          </p:txBody>
        </p:sp>
        <p:sp>
          <p:nvSpPr>
            <p:cNvPr id="2302" name="object 2302" descr=""/>
            <p:cNvSpPr/>
            <p:nvPr/>
          </p:nvSpPr>
          <p:spPr>
            <a:xfrm>
              <a:off x="2297611" y="2469666"/>
              <a:ext cx="1270" cy="635"/>
            </a:xfrm>
            <a:custGeom>
              <a:avLst/>
              <a:gdLst/>
              <a:ahLst/>
              <a:cxnLst/>
              <a:rect l="l" t="t" r="r" b="b"/>
              <a:pathLst>
                <a:path w="1269" h="635">
                  <a:moveTo>
                    <a:pt x="0" y="0"/>
                  </a:moveTo>
                  <a:lnTo>
                    <a:pt x="304" y="12"/>
                  </a:lnTo>
                  <a:lnTo>
                    <a:pt x="685" y="38"/>
                  </a:lnTo>
                </a:path>
              </a:pathLst>
            </a:custGeom>
            <a:ln w="3175">
              <a:solidFill>
                <a:srgbClr val="565658"/>
              </a:solidFill>
            </a:ln>
          </p:spPr>
          <p:txBody>
            <a:bodyPr wrap="square" lIns="0" tIns="0" rIns="0" bIns="0" rtlCol="0"/>
            <a:lstStyle/>
            <a:p/>
          </p:txBody>
        </p:sp>
        <p:sp>
          <p:nvSpPr>
            <p:cNvPr id="2303" name="object 2303" descr=""/>
            <p:cNvSpPr/>
            <p:nvPr/>
          </p:nvSpPr>
          <p:spPr>
            <a:xfrm>
              <a:off x="2311134" y="2470844"/>
              <a:ext cx="31115" cy="0"/>
            </a:xfrm>
            <a:custGeom>
              <a:avLst/>
              <a:gdLst/>
              <a:ahLst/>
              <a:cxnLst/>
              <a:rect l="l" t="t" r="r" b="b"/>
              <a:pathLst>
                <a:path w="31114" h="0">
                  <a:moveTo>
                    <a:pt x="30772" y="0"/>
                  </a:moveTo>
                  <a:lnTo>
                    <a:pt x="0" y="0"/>
                  </a:lnTo>
                </a:path>
              </a:pathLst>
            </a:custGeom>
            <a:ln w="3175">
              <a:solidFill>
                <a:srgbClr val="565658"/>
              </a:solidFill>
            </a:ln>
          </p:spPr>
          <p:txBody>
            <a:bodyPr wrap="square" lIns="0" tIns="0" rIns="0" bIns="0" rtlCol="0"/>
            <a:lstStyle/>
            <a:p/>
          </p:txBody>
        </p:sp>
        <p:sp>
          <p:nvSpPr>
            <p:cNvPr id="2304" name="object 2304" descr=""/>
            <p:cNvSpPr/>
            <p:nvPr/>
          </p:nvSpPr>
          <p:spPr>
            <a:xfrm>
              <a:off x="2406923" y="2469666"/>
              <a:ext cx="1270" cy="1270"/>
            </a:xfrm>
            <a:custGeom>
              <a:avLst/>
              <a:gdLst/>
              <a:ahLst/>
              <a:cxnLst/>
              <a:rect l="l" t="t" r="r" b="b"/>
              <a:pathLst>
                <a:path w="1269" h="1269">
                  <a:moveTo>
                    <a:pt x="1181" y="0"/>
                  </a:moveTo>
                  <a:lnTo>
                    <a:pt x="1092" y="457"/>
                  </a:lnTo>
                  <a:lnTo>
                    <a:pt x="838" y="838"/>
                  </a:lnTo>
                  <a:lnTo>
                    <a:pt x="457" y="1104"/>
                  </a:lnTo>
                  <a:lnTo>
                    <a:pt x="0" y="1193"/>
                  </a:lnTo>
                </a:path>
              </a:pathLst>
            </a:custGeom>
            <a:ln w="3175">
              <a:solidFill>
                <a:srgbClr val="565658"/>
              </a:solidFill>
            </a:ln>
          </p:spPr>
          <p:txBody>
            <a:bodyPr wrap="square" lIns="0" tIns="0" rIns="0" bIns="0" rtlCol="0"/>
            <a:lstStyle/>
            <a:p/>
          </p:txBody>
        </p:sp>
        <p:sp>
          <p:nvSpPr>
            <p:cNvPr id="2305" name="object 2305" descr=""/>
            <p:cNvSpPr/>
            <p:nvPr/>
          </p:nvSpPr>
          <p:spPr>
            <a:xfrm>
              <a:off x="2361481" y="2469968"/>
              <a:ext cx="1270" cy="1270"/>
            </a:xfrm>
            <a:custGeom>
              <a:avLst/>
              <a:gdLst/>
              <a:ahLst/>
              <a:cxnLst/>
              <a:rect l="l" t="t" r="r" b="b"/>
              <a:pathLst>
                <a:path w="1269" h="1269">
                  <a:moveTo>
                    <a:pt x="1155" y="876"/>
                  </a:moveTo>
                  <a:lnTo>
                    <a:pt x="977" y="876"/>
                  </a:lnTo>
                  <a:lnTo>
                    <a:pt x="635" y="774"/>
                  </a:lnTo>
                  <a:lnTo>
                    <a:pt x="254" y="457"/>
                  </a:lnTo>
                  <a:lnTo>
                    <a:pt x="0" y="0"/>
                  </a:lnTo>
                </a:path>
              </a:pathLst>
            </a:custGeom>
            <a:ln w="3175">
              <a:solidFill>
                <a:srgbClr val="565658"/>
              </a:solidFill>
            </a:ln>
          </p:spPr>
          <p:txBody>
            <a:bodyPr wrap="square" lIns="0" tIns="0" rIns="0" bIns="0" rtlCol="0"/>
            <a:lstStyle/>
            <a:p/>
          </p:txBody>
        </p:sp>
        <p:sp>
          <p:nvSpPr>
            <p:cNvPr id="2306" name="object 2306" descr=""/>
            <p:cNvSpPr/>
            <p:nvPr/>
          </p:nvSpPr>
          <p:spPr>
            <a:xfrm>
              <a:off x="2297607" y="2469663"/>
              <a:ext cx="1270" cy="1270"/>
            </a:xfrm>
            <a:custGeom>
              <a:avLst/>
              <a:gdLst/>
              <a:ahLst/>
              <a:cxnLst/>
              <a:rect l="l" t="t" r="r" b="b"/>
              <a:pathLst>
                <a:path w="1269" h="1269">
                  <a:moveTo>
                    <a:pt x="1193" y="1181"/>
                  </a:moveTo>
                  <a:lnTo>
                    <a:pt x="761" y="1104"/>
                  </a:lnTo>
                  <a:lnTo>
                    <a:pt x="368" y="850"/>
                  </a:lnTo>
                  <a:lnTo>
                    <a:pt x="101" y="457"/>
                  </a:lnTo>
                  <a:lnTo>
                    <a:pt x="0" y="0"/>
                  </a:lnTo>
                </a:path>
              </a:pathLst>
            </a:custGeom>
            <a:ln w="3175">
              <a:solidFill>
                <a:srgbClr val="565658"/>
              </a:solidFill>
            </a:ln>
          </p:spPr>
          <p:txBody>
            <a:bodyPr wrap="square" lIns="0" tIns="0" rIns="0" bIns="0" rtlCol="0"/>
            <a:lstStyle/>
            <a:p/>
          </p:txBody>
        </p:sp>
        <p:sp>
          <p:nvSpPr>
            <p:cNvPr id="2307" name="object 2307" descr=""/>
            <p:cNvSpPr/>
            <p:nvPr/>
          </p:nvSpPr>
          <p:spPr>
            <a:xfrm>
              <a:off x="2341910" y="2469976"/>
              <a:ext cx="1270" cy="1270"/>
            </a:xfrm>
            <a:custGeom>
              <a:avLst/>
              <a:gdLst/>
              <a:ahLst/>
              <a:cxnLst/>
              <a:rect l="l" t="t" r="r" b="b"/>
              <a:pathLst>
                <a:path w="1269" h="1269">
                  <a:moveTo>
                    <a:pt x="1143" y="0"/>
                  </a:moveTo>
                  <a:lnTo>
                    <a:pt x="927" y="406"/>
                  </a:lnTo>
                  <a:lnTo>
                    <a:pt x="596" y="723"/>
                  </a:lnTo>
                  <a:lnTo>
                    <a:pt x="165" y="863"/>
                  </a:lnTo>
                  <a:lnTo>
                    <a:pt x="0" y="876"/>
                  </a:lnTo>
                </a:path>
              </a:pathLst>
            </a:custGeom>
            <a:ln w="3175">
              <a:solidFill>
                <a:srgbClr val="565658"/>
              </a:solidFill>
            </a:ln>
          </p:spPr>
          <p:txBody>
            <a:bodyPr wrap="square" lIns="0" tIns="0" rIns="0" bIns="0" rtlCol="0"/>
            <a:lstStyle/>
            <a:p/>
          </p:txBody>
        </p:sp>
        <p:sp>
          <p:nvSpPr>
            <p:cNvPr id="2308" name="object 2308" descr=""/>
            <p:cNvSpPr/>
            <p:nvPr/>
          </p:nvSpPr>
          <p:spPr>
            <a:xfrm>
              <a:off x="2422890" y="2454783"/>
              <a:ext cx="1270" cy="1270"/>
            </a:xfrm>
            <a:custGeom>
              <a:avLst/>
              <a:gdLst/>
              <a:ahLst/>
              <a:cxnLst/>
              <a:rect l="l" t="t" r="r" b="b"/>
              <a:pathLst>
                <a:path w="1269" h="1269">
                  <a:moveTo>
                    <a:pt x="1193" y="0"/>
                  </a:moveTo>
                  <a:lnTo>
                    <a:pt x="1104" y="469"/>
                  </a:lnTo>
                  <a:lnTo>
                    <a:pt x="863" y="863"/>
                  </a:lnTo>
                  <a:lnTo>
                    <a:pt x="469" y="1143"/>
                  </a:lnTo>
                  <a:lnTo>
                    <a:pt x="0" y="1219"/>
                  </a:lnTo>
                </a:path>
              </a:pathLst>
            </a:custGeom>
            <a:ln w="3175">
              <a:solidFill>
                <a:srgbClr val="565658"/>
              </a:solidFill>
            </a:ln>
          </p:spPr>
          <p:txBody>
            <a:bodyPr wrap="square" lIns="0" tIns="0" rIns="0" bIns="0" rtlCol="0"/>
            <a:lstStyle/>
            <a:p/>
          </p:txBody>
        </p:sp>
        <p:sp>
          <p:nvSpPr>
            <p:cNvPr id="2309" name="object 2309" descr=""/>
            <p:cNvSpPr/>
            <p:nvPr/>
          </p:nvSpPr>
          <p:spPr>
            <a:xfrm>
              <a:off x="2415245" y="2455000"/>
              <a:ext cx="1270" cy="1270"/>
            </a:xfrm>
            <a:custGeom>
              <a:avLst/>
              <a:gdLst/>
              <a:ahLst/>
              <a:cxnLst/>
              <a:rect l="l" t="t" r="r" b="b"/>
              <a:pathLst>
                <a:path w="1269" h="1269">
                  <a:moveTo>
                    <a:pt x="876" y="0"/>
                  </a:moveTo>
                  <a:lnTo>
                    <a:pt x="774" y="406"/>
                  </a:lnTo>
                  <a:lnTo>
                    <a:pt x="571" y="736"/>
                  </a:lnTo>
                  <a:lnTo>
                    <a:pt x="304" y="927"/>
                  </a:lnTo>
                  <a:lnTo>
                    <a:pt x="0" y="1003"/>
                  </a:lnTo>
                </a:path>
              </a:pathLst>
            </a:custGeom>
            <a:ln w="3175">
              <a:solidFill>
                <a:srgbClr val="565658"/>
              </a:solidFill>
            </a:ln>
          </p:spPr>
          <p:txBody>
            <a:bodyPr wrap="square" lIns="0" tIns="0" rIns="0" bIns="0" rtlCol="0"/>
            <a:lstStyle/>
            <a:p/>
          </p:txBody>
        </p:sp>
        <p:sp>
          <p:nvSpPr>
            <p:cNvPr id="2310" name="object 2310" descr=""/>
            <p:cNvSpPr/>
            <p:nvPr/>
          </p:nvSpPr>
          <p:spPr>
            <a:xfrm>
              <a:off x="2415247" y="2455998"/>
              <a:ext cx="8255" cy="0"/>
            </a:xfrm>
            <a:custGeom>
              <a:avLst/>
              <a:gdLst/>
              <a:ahLst/>
              <a:cxnLst/>
              <a:rect l="l" t="t" r="r" b="b"/>
              <a:pathLst>
                <a:path w="8255" h="0">
                  <a:moveTo>
                    <a:pt x="7645" y="0"/>
                  </a:moveTo>
                  <a:lnTo>
                    <a:pt x="7429" y="0"/>
                  </a:lnTo>
                  <a:lnTo>
                    <a:pt x="5486" y="0"/>
                  </a:lnTo>
                  <a:lnTo>
                    <a:pt x="4394" y="0"/>
                  </a:lnTo>
                  <a:lnTo>
                    <a:pt x="0" y="0"/>
                  </a:lnTo>
                </a:path>
              </a:pathLst>
            </a:custGeom>
            <a:ln w="3175">
              <a:solidFill>
                <a:srgbClr val="565658"/>
              </a:solidFill>
            </a:ln>
          </p:spPr>
          <p:txBody>
            <a:bodyPr wrap="square" lIns="0" tIns="0" rIns="0" bIns="0" rtlCol="0"/>
            <a:lstStyle/>
            <a:p/>
          </p:txBody>
        </p:sp>
        <p:sp>
          <p:nvSpPr>
            <p:cNvPr id="2311" name="object 2311" descr=""/>
            <p:cNvSpPr/>
            <p:nvPr/>
          </p:nvSpPr>
          <p:spPr>
            <a:xfrm>
              <a:off x="2408110" y="2455998"/>
              <a:ext cx="7620" cy="7620"/>
            </a:xfrm>
            <a:custGeom>
              <a:avLst/>
              <a:gdLst/>
              <a:ahLst/>
              <a:cxnLst/>
              <a:rect l="l" t="t" r="r" b="b"/>
              <a:pathLst>
                <a:path w="7619" h="7619">
                  <a:moveTo>
                    <a:pt x="7137" y="0"/>
                  </a:moveTo>
                  <a:lnTo>
                    <a:pt x="317" y="5003"/>
                  </a:lnTo>
                  <a:lnTo>
                    <a:pt x="0" y="7112"/>
                  </a:lnTo>
                </a:path>
              </a:pathLst>
            </a:custGeom>
            <a:ln w="3175">
              <a:solidFill>
                <a:srgbClr val="565658"/>
              </a:solidFill>
            </a:ln>
          </p:spPr>
          <p:txBody>
            <a:bodyPr wrap="square" lIns="0" tIns="0" rIns="0" bIns="0" rtlCol="0"/>
            <a:lstStyle/>
            <a:p/>
          </p:txBody>
        </p:sp>
        <p:sp>
          <p:nvSpPr>
            <p:cNvPr id="2312" name="object 2312" descr=""/>
            <p:cNvSpPr/>
            <p:nvPr/>
          </p:nvSpPr>
          <p:spPr>
            <a:xfrm>
              <a:off x="2283113" y="2455998"/>
              <a:ext cx="7620" cy="0"/>
            </a:xfrm>
            <a:custGeom>
              <a:avLst/>
              <a:gdLst/>
              <a:ahLst/>
              <a:cxnLst/>
              <a:rect l="l" t="t" r="r" b="b"/>
              <a:pathLst>
                <a:path w="7619" h="0">
                  <a:moveTo>
                    <a:pt x="7378" y="0"/>
                  </a:moveTo>
                  <a:lnTo>
                    <a:pt x="3060" y="0"/>
                  </a:lnTo>
                  <a:lnTo>
                    <a:pt x="1993" y="0"/>
                  </a:lnTo>
                  <a:lnTo>
                    <a:pt x="126" y="0"/>
                  </a:lnTo>
                  <a:lnTo>
                    <a:pt x="0" y="0"/>
                  </a:lnTo>
                </a:path>
              </a:pathLst>
            </a:custGeom>
            <a:ln w="3175">
              <a:solidFill>
                <a:srgbClr val="565658"/>
              </a:solidFill>
            </a:ln>
          </p:spPr>
          <p:txBody>
            <a:bodyPr wrap="square" lIns="0" tIns="0" rIns="0" bIns="0" rtlCol="0"/>
            <a:lstStyle/>
            <a:p/>
          </p:txBody>
        </p:sp>
        <p:sp>
          <p:nvSpPr>
            <p:cNvPr id="2313" name="object 2313" descr=""/>
            <p:cNvSpPr/>
            <p:nvPr/>
          </p:nvSpPr>
          <p:spPr>
            <a:xfrm>
              <a:off x="2408104" y="2469666"/>
              <a:ext cx="1270" cy="0"/>
            </a:xfrm>
            <a:custGeom>
              <a:avLst/>
              <a:gdLst/>
              <a:ahLst/>
              <a:cxnLst/>
              <a:rect l="l" t="t" r="r" b="b"/>
              <a:pathLst>
                <a:path w="1269" h="0">
                  <a:moveTo>
                    <a:pt x="0" y="0"/>
                  </a:moveTo>
                  <a:lnTo>
                    <a:pt x="342" y="0"/>
                  </a:lnTo>
                  <a:lnTo>
                    <a:pt x="749" y="0"/>
                  </a:lnTo>
                  <a:lnTo>
                    <a:pt x="1193" y="0"/>
                  </a:lnTo>
                </a:path>
              </a:pathLst>
            </a:custGeom>
            <a:ln w="3175">
              <a:solidFill>
                <a:srgbClr val="565658"/>
              </a:solidFill>
            </a:ln>
          </p:spPr>
          <p:txBody>
            <a:bodyPr wrap="square" lIns="0" tIns="0" rIns="0" bIns="0" rtlCol="0"/>
            <a:lstStyle/>
            <a:p/>
          </p:txBody>
        </p:sp>
        <p:sp>
          <p:nvSpPr>
            <p:cNvPr id="2314" name="object 2314" descr=""/>
            <p:cNvSpPr/>
            <p:nvPr/>
          </p:nvSpPr>
          <p:spPr>
            <a:xfrm>
              <a:off x="2281925" y="2454779"/>
              <a:ext cx="1270" cy="1270"/>
            </a:xfrm>
            <a:custGeom>
              <a:avLst/>
              <a:gdLst/>
              <a:ahLst/>
              <a:cxnLst/>
              <a:rect l="l" t="t" r="r" b="b"/>
              <a:pathLst>
                <a:path w="1269" h="1269">
                  <a:moveTo>
                    <a:pt x="1193" y="1219"/>
                  </a:moveTo>
                  <a:lnTo>
                    <a:pt x="736" y="1143"/>
                  </a:lnTo>
                  <a:lnTo>
                    <a:pt x="355" y="876"/>
                  </a:lnTo>
                  <a:lnTo>
                    <a:pt x="88" y="482"/>
                  </a:lnTo>
                  <a:lnTo>
                    <a:pt x="0" y="0"/>
                  </a:lnTo>
                </a:path>
              </a:pathLst>
            </a:custGeom>
            <a:ln w="3175">
              <a:solidFill>
                <a:srgbClr val="565658"/>
              </a:solidFill>
            </a:ln>
          </p:spPr>
          <p:txBody>
            <a:bodyPr wrap="square" lIns="0" tIns="0" rIns="0" bIns="0" rtlCol="0"/>
            <a:lstStyle/>
            <a:p/>
          </p:txBody>
        </p:sp>
        <p:sp>
          <p:nvSpPr>
            <p:cNvPr id="2315" name="object 2315" descr=""/>
            <p:cNvSpPr/>
            <p:nvPr/>
          </p:nvSpPr>
          <p:spPr>
            <a:xfrm>
              <a:off x="2409287" y="2470763"/>
              <a:ext cx="0" cy="635"/>
            </a:xfrm>
            <a:custGeom>
              <a:avLst/>
              <a:gdLst/>
              <a:ahLst/>
              <a:cxnLst/>
              <a:rect l="l" t="t" r="r" b="b"/>
              <a:pathLst>
                <a:path w="0" h="635">
                  <a:moveTo>
                    <a:pt x="0" y="0"/>
                  </a:moveTo>
                  <a:lnTo>
                    <a:pt x="0" y="101"/>
                  </a:lnTo>
                </a:path>
              </a:pathLst>
            </a:custGeom>
            <a:ln w="3175">
              <a:solidFill>
                <a:srgbClr val="565658"/>
              </a:solidFill>
            </a:ln>
          </p:spPr>
          <p:txBody>
            <a:bodyPr wrap="square" lIns="0" tIns="0" rIns="0" bIns="0" rtlCol="0"/>
            <a:lstStyle/>
            <a:p/>
          </p:txBody>
        </p:sp>
        <p:sp>
          <p:nvSpPr>
            <p:cNvPr id="2316" name="object 2316" descr=""/>
            <p:cNvSpPr/>
            <p:nvPr/>
          </p:nvSpPr>
          <p:spPr>
            <a:xfrm>
              <a:off x="2282958" y="2455996"/>
              <a:ext cx="635" cy="1270"/>
            </a:xfrm>
            <a:custGeom>
              <a:avLst/>
              <a:gdLst/>
              <a:ahLst/>
              <a:cxnLst/>
              <a:rect l="l" t="t" r="r" b="b"/>
              <a:pathLst>
                <a:path w="635" h="1269">
                  <a:moveTo>
                    <a:pt x="0" y="1193"/>
                  </a:moveTo>
                  <a:lnTo>
                    <a:pt x="38" y="812"/>
                  </a:lnTo>
                  <a:lnTo>
                    <a:pt x="50" y="469"/>
                  </a:lnTo>
                  <a:lnTo>
                    <a:pt x="88" y="190"/>
                  </a:lnTo>
                  <a:lnTo>
                    <a:pt x="114" y="25"/>
                  </a:lnTo>
                </a:path>
              </a:pathLst>
            </a:custGeom>
            <a:ln w="3175">
              <a:solidFill>
                <a:srgbClr val="565658"/>
              </a:solidFill>
            </a:ln>
          </p:spPr>
          <p:txBody>
            <a:bodyPr wrap="square" lIns="0" tIns="0" rIns="0" bIns="0" rtlCol="0"/>
            <a:lstStyle/>
            <a:p/>
          </p:txBody>
        </p:sp>
        <p:sp>
          <p:nvSpPr>
            <p:cNvPr id="2317" name="object 2317" descr=""/>
            <p:cNvSpPr/>
            <p:nvPr/>
          </p:nvSpPr>
          <p:spPr>
            <a:xfrm>
              <a:off x="2406925" y="2470844"/>
              <a:ext cx="2540" cy="0"/>
            </a:xfrm>
            <a:custGeom>
              <a:avLst/>
              <a:gdLst/>
              <a:ahLst/>
              <a:cxnLst/>
              <a:rect l="l" t="t" r="r" b="b"/>
              <a:pathLst>
                <a:path w="2539" h="0">
                  <a:moveTo>
                    <a:pt x="0" y="0"/>
                  </a:moveTo>
                  <a:lnTo>
                    <a:pt x="177" y="0"/>
                  </a:lnTo>
                  <a:lnTo>
                    <a:pt x="698" y="0"/>
                  </a:lnTo>
                  <a:lnTo>
                    <a:pt x="1473" y="0"/>
                  </a:lnTo>
                  <a:lnTo>
                    <a:pt x="2362" y="0"/>
                  </a:lnTo>
                </a:path>
              </a:pathLst>
            </a:custGeom>
            <a:ln w="3175">
              <a:solidFill>
                <a:srgbClr val="565658"/>
              </a:solidFill>
            </a:ln>
          </p:spPr>
          <p:txBody>
            <a:bodyPr wrap="square" lIns="0" tIns="0" rIns="0" bIns="0" rtlCol="0"/>
            <a:lstStyle/>
            <a:p/>
          </p:txBody>
        </p:sp>
        <p:sp>
          <p:nvSpPr>
            <p:cNvPr id="2318" name="object 2318" descr=""/>
            <p:cNvSpPr/>
            <p:nvPr/>
          </p:nvSpPr>
          <p:spPr>
            <a:xfrm>
              <a:off x="2281764" y="2457164"/>
              <a:ext cx="1270" cy="635"/>
            </a:xfrm>
            <a:custGeom>
              <a:avLst/>
              <a:gdLst/>
              <a:ahLst/>
              <a:cxnLst/>
              <a:rect l="l" t="t" r="r" b="b"/>
              <a:pathLst>
                <a:path w="1269" h="635">
                  <a:moveTo>
                    <a:pt x="1193" y="25"/>
                  </a:moveTo>
                  <a:lnTo>
                    <a:pt x="736" y="12"/>
                  </a:lnTo>
                  <a:lnTo>
                    <a:pt x="355" y="12"/>
                  </a:lnTo>
                  <a:lnTo>
                    <a:pt x="88" y="0"/>
                  </a:lnTo>
                </a:path>
              </a:pathLst>
            </a:custGeom>
            <a:ln w="3175">
              <a:solidFill>
                <a:srgbClr val="565658"/>
              </a:solidFill>
            </a:ln>
          </p:spPr>
          <p:txBody>
            <a:bodyPr wrap="square" lIns="0" tIns="0" rIns="0" bIns="0" rtlCol="0"/>
            <a:lstStyle/>
            <a:p/>
          </p:txBody>
        </p:sp>
        <p:sp>
          <p:nvSpPr>
            <p:cNvPr id="2319" name="object 2319" descr=""/>
            <p:cNvSpPr/>
            <p:nvPr/>
          </p:nvSpPr>
          <p:spPr>
            <a:xfrm>
              <a:off x="2343053" y="2469666"/>
              <a:ext cx="1905" cy="635"/>
            </a:xfrm>
            <a:custGeom>
              <a:avLst/>
              <a:gdLst/>
              <a:ahLst/>
              <a:cxnLst/>
              <a:rect l="l" t="t" r="r" b="b"/>
              <a:pathLst>
                <a:path w="1905" h="635">
                  <a:moveTo>
                    <a:pt x="1320" y="0"/>
                  </a:moveTo>
                  <a:lnTo>
                    <a:pt x="977" y="76"/>
                  </a:lnTo>
                  <a:lnTo>
                    <a:pt x="812" y="114"/>
                  </a:lnTo>
                  <a:lnTo>
                    <a:pt x="457" y="215"/>
                  </a:lnTo>
                  <a:lnTo>
                    <a:pt x="127" y="279"/>
                  </a:lnTo>
                </a:path>
              </a:pathLst>
            </a:custGeom>
            <a:ln w="3175">
              <a:solidFill>
                <a:srgbClr val="565658"/>
              </a:solidFill>
            </a:ln>
          </p:spPr>
          <p:txBody>
            <a:bodyPr wrap="square" lIns="0" tIns="0" rIns="0" bIns="0" rtlCol="0"/>
            <a:lstStyle/>
            <a:p/>
          </p:txBody>
        </p:sp>
        <p:sp>
          <p:nvSpPr>
            <p:cNvPr id="2320" name="object 2320" descr=""/>
            <p:cNvSpPr/>
            <p:nvPr/>
          </p:nvSpPr>
          <p:spPr>
            <a:xfrm>
              <a:off x="2422897" y="2455997"/>
              <a:ext cx="635" cy="635"/>
            </a:xfrm>
            <a:custGeom>
              <a:avLst/>
              <a:gdLst/>
              <a:ahLst/>
              <a:cxnLst/>
              <a:rect l="l" t="t" r="r" b="b"/>
              <a:pathLst>
                <a:path w="635" h="635">
                  <a:moveTo>
                    <a:pt x="101" y="596"/>
                  </a:moveTo>
                  <a:lnTo>
                    <a:pt x="88" y="444"/>
                  </a:lnTo>
                  <a:lnTo>
                    <a:pt x="50" y="190"/>
                  </a:lnTo>
                  <a:lnTo>
                    <a:pt x="38" y="25"/>
                  </a:lnTo>
                </a:path>
              </a:pathLst>
            </a:custGeom>
            <a:ln w="3175">
              <a:solidFill>
                <a:srgbClr val="565658"/>
              </a:solidFill>
            </a:ln>
          </p:spPr>
          <p:txBody>
            <a:bodyPr wrap="square" lIns="0" tIns="0" rIns="0" bIns="0" rtlCol="0"/>
            <a:lstStyle/>
            <a:p/>
          </p:txBody>
        </p:sp>
        <p:sp>
          <p:nvSpPr>
            <p:cNvPr id="2321" name="object 2321" descr=""/>
            <p:cNvSpPr/>
            <p:nvPr/>
          </p:nvSpPr>
          <p:spPr>
            <a:xfrm>
              <a:off x="2344374" y="2469666"/>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322" name="object 2322" descr=""/>
            <p:cNvSpPr/>
            <p:nvPr/>
          </p:nvSpPr>
          <p:spPr>
            <a:xfrm>
              <a:off x="2422996" y="2455968"/>
              <a:ext cx="1270" cy="635"/>
            </a:xfrm>
            <a:custGeom>
              <a:avLst/>
              <a:gdLst/>
              <a:ahLst/>
              <a:cxnLst/>
              <a:rect l="l" t="t" r="r" b="b"/>
              <a:pathLst>
                <a:path w="1269" h="635">
                  <a:moveTo>
                    <a:pt x="1193" y="0"/>
                  </a:moveTo>
                  <a:lnTo>
                    <a:pt x="1104" y="228"/>
                  </a:lnTo>
                  <a:lnTo>
                    <a:pt x="850" y="431"/>
                  </a:lnTo>
                  <a:lnTo>
                    <a:pt x="469" y="584"/>
                  </a:lnTo>
                  <a:lnTo>
                    <a:pt x="0" y="635"/>
                  </a:lnTo>
                </a:path>
              </a:pathLst>
            </a:custGeom>
            <a:ln w="3175">
              <a:solidFill>
                <a:srgbClr val="565658"/>
              </a:solidFill>
            </a:ln>
          </p:spPr>
          <p:txBody>
            <a:bodyPr wrap="square" lIns="0" tIns="0" rIns="0" bIns="0" rtlCol="0"/>
            <a:lstStyle/>
            <a:p/>
          </p:txBody>
        </p:sp>
        <p:sp>
          <p:nvSpPr>
            <p:cNvPr id="2323" name="object 2323" descr=""/>
            <p:cNvSpPr/>
            <p:nvPr/>
          </p:nvSpPr>
          <p:spPr>
            <a:xfrm>
              <a:off x="2341906" y="2470844"/>
              <a:ext cx="2540" cy="0"/>
            </a:xfrm>
            <a:custGeom>
              <a:avLst/>
              <a:gdLst/>
              <a:ahLst/>
              <a:cxnLst/>
              <a:rect l="l" t="t" r="r" b="b"/>
              <a:pathLst>
                <a:path w="2539" h="0">
                  <a:moveTo>
                    <a:pt x="0" y="0"/>
                  </a:moveTo>
                  <a:lnTo>
                    <a:pt x="241" y="0"/>
                  </a:lnTo>
                  <a:lnTo>
                    <a:pt x="863" y="0"/>
                  </a:lnTo>
                  <a:lnTo>
                    <a:pt x="1803" y="0"/>
                  </a:lnTo>
                  <a:lnTo>
                    <a:pt x="2463" y="0"/>
                  </a:lnTo>
                </a:path>
              </a:pathLst>
            </a:custGeom>
            <a:ln w="3175">
              <a:solidFill>
                <a:srgbClr val="565658"/>
              </a:solidFill>
            </a:ln>
          </p:spPr>
          <p:txBody>
            <a:bodyPr wrap="square" lIns="0" tIns="0" rIns="0" bIns="0" rtlCol="0"/>
            <a:lstStyle/>
            <a:p/>
          </p:txBody>
        </p:sp>
        <p:sp>
          <p:nvSpPr>
            <p:cNvPr id="2324" name="object 2324" descr=""/>
            <p:cNvSpPr/>
            <p:nvPr/>
          </p:nvSpPr>
          <p:spPr>
            <a:xfrm>
              <a:off x="2290492" y="2455998"/>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325" name="object 2325" descr=""/>
            <p:cNvSpPr/>
            <p:nvPr/>
          </p:nvSpPr>
          <p:spPr>
            <a:xfrm>
              <a:off x="2296414" y="2469666"/>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326" name="object 2326" descr=""/>
            <p:cNvSpPr/>
            <p:nvPr/>
          </p:nvSpPr>
          <p:spPr>
            <a:xfrm>
              <a:off x="2423003" y="2456592"/>
              <a:ext cx="635" cy="635"/>
            </a:xfrm>
            <a:custGeom>
              <a:avLst/>
              <a:gdLst/>
              <a:ahLst/>
              <a:cxnLst/>
              <a:rect l="l" t="t" r="r" b="b"/>
              <a:pathLst>
                <a:path w="635" h="635">
                  <a:moveTo>
                    <a:pt x="38" y="596"/>
                  </a:moveTo>
                  <a:lnTo>
                    <a:pt x="25" y="368"/>
                  </a:lnTo>
                  <a:lnTo>
                    <a:pt x="12" y="139"/>
                  </a:lnTo>
                  <a:lnTo>
                    <a:pt x="0" y="0"/>
                  </a:lnTo>
                </a:path>
              </a:pathLst>
            </a:custGeom>
            <a:ln w="3175">
              <a:solidFill>
                <a:srgbClr val="565658"/>
              </a:solidFill>
            </a:ln>
          </p:spPr>
          <p:txBody>
            <a:bodyPr wrap="square" lIns="0" tIns="0" rIns="0" bIns="0" rtlCol="0"/>
            <a:lstStyle/>
            <a:p/>
          </p:txBody>
        </p:sp>
        <p:sp>
          <p:nvSpPr>
            <p:cNvPr id="2327" name="object 2327" descr=""/>
            <p:cNvSpPr/>
            <p:nvPr/>
          </p:nvSpPr>
          <p:spPr>
            <a:xfrm>
              <a:off x="2296414" y="2470844"/>
              <a:ext cx="2540" cy="0"/>
            </a:xfrm>
            <a:custGeom>
              <a:avLst/>
              <a:gdLst/>
              <a:ahLst/>
              <a:cxnLst/>
              <a:rect l="l" t="t" r="r" b="b"/>
              <a:pathLst>
                <a:path w="2539" h="0">
                  <a:moveTo>
                    <a:pt x="0" y="0"/>
                  </a:moveTo>
                  <a:lnTo>
                    <a:pt x="914" y="0"/>
                  </a:lnTo>
                  <a:lnTo>
                    <a:pt x="1701" y="0"/>
                  </a:lnTo>
                  <a:lnTo>
                    <a:pt x="2197" y="0"/>
                  </a:lnTo>
                  <a:lnTo>
                    <a:pt x="2387" y="0"/>
                  </a:lnTo>
                </a:path>
              </a:pathLst>
            </a:custGeom>
            <a:ln w="3175">
              <a:solidFill>
                <a:srgbClr val="565658"/>
              </a:solidFill>
            </a:ln>
          </p:spPr>
          <p:txBody>
            <a:bodyPr wrap="square" lIns="0" tIns="0" rIns="0" bIns="0" rtlCol="0"/>
            <a:lstStyle/>
            <a:p/>
          </p:txBody>
        </p:sp>
        <p:sp>
          <p:nvSpPr>
            <p:cNvPr id="2328" name="object 2328" descr=""/>
            <p:cNvSpPr/>
            <p:nvPr/>
          </p:nvSpPr>
          <p:spPr>
            <a:xfrm>
              <a:off x="2415247" y="2455998"/>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329" name="object 2329" descr=""/>
            <p:cNvSpPr/>
            <p:nvPr/>
          </p:nvSpPr>
          <p:spPr>
            <a:xfrm>
              <a:off x="2357996" y="2461288"/>
              <a:ext cx="1270" cy="635"/>
            </a:xfrm>
            <a:custGeom>
              <a:avLst/>
              <a:gdLst/>
              <a:ahLst/>
              <a:cxnLst/>
              <a:rect l="l" t="t" r="r" b="b"/>
              <a:pathLst>
                <a:path w="1269" h="635">
                  <a:moveTo>
                    <a:pt x="1155" y="0"/>
                  </a:moveTo>
                  <a:lnTo>
                    <a:pt x="838" y="88"/>
                  </a:lnTo>
                  <a:lnTo>
                    <a:pt x="444" y="203"/>
                  </a:lnTo>
                  <a:lnTo>
                    <a:pt x="0" y="304"/>
                  </a:lnTo>
                </a:path>
              </a:pathLst>
            </a:custGeom>
            <a:ln w="3175">
              <a:solidFill>
                <a:srgbClr val="565658"/>
              </a:solidFill>
            </a:ln>
          </p:spPr>
          <p:txBody>
            <a:bodyPr wrap="square" lIns="0" tIns="0" rIns="0" bIns="0" rtlCol="0"/>
            <a:lstStyle/>
            <a:p/>
          </p:txBody>
        </p:sp>
        <p:sp>
          <p:nvSpPr>
            <p:cNvPr id="2330" name="object 2330" descr=""/>
            <p:cNvSpPr/>
            <p:nvPr/>
          </p:nvSpPr>
          <p:spPr>
            <a:xfrm>
              <a:off x="2409291" y="2457189"/>
              <a:ext cx="6350" cy="6350"/>
            </a:xfrm>
            <a:custGeom>
              <a:avLst/>
              <a:gdLst/>
              <a:ahLst/>
              <a:cxnLst/>
              <a:rect l="l" t="t" r="r" b="b"/>
              <a:pathLst>
                <a:path w="6350" h="6350">
                  <a:moveTo>
                    <a:pt x="5956" y="0"/>
                  </a:moveTo>
                  <a:lnTo>
                    <a:pt x="3682" y="444"/>
                  </a:lnTo>
                  <a:lnTo>
                    <a:pt x="1752" y="1739"/>
                  </a:lnTo>
                  <a:lnTo>
                    <a:pt x="457" y="3670"/>
                  </a:lnTo>
                  <a:lnTo>
                    <a:pt x="0" y="5943"/>
                  </a:lnTo>
                </a:path>
              </a:pathLst>
            </a:custGeom>
            <a:ln w="3175">
              <a:solidFill>
                <a:srgbClr val="565658"/>
              </a:solidFill>
            </a:ln>
          </p:spPr>
          <p:txBody>
            <a:bodyPr wrap="square" lIns="0" tIns="0" rIns="0" bIns="0" rtlCol="0"/>
            <a:lstStyle/>
            <a:p/>
          </p:txBody>
        </p:sp>
        <p:sp>
          <p:nvSpPr>
            <p:cNvPr id="2331" name="object 2331" descr=""/>
            <p:cNvSpPr/>
            <p:nvPr/>
          </p:nvSpPr>
          <p:spPr>
            <a:xfrm>
              <a:off x="2346535" y="2457184"/>
              <a:ext cx="12065" cy="4445"/>
            </a:xfrm>
            <a:custGeom>
              <a:avLst/>
              <a:gdLst/>
              <a:ahLst/>
              <a:cxnLst/>
              <a:rect l="l" t="t" r="r" b="b"/>
              <a:pathLst>
                <a:path w="12064" h="4444">
                  <a:moveTo>
                    <a:pt x="11468" y="4406"/>
                  </a:moveTo>
                  <a:lnTo>
                    <a:pt x="10274" y="2146"/>
                  </a:lnTo>
                  <a:lnTo>
                    <a:pt x="8242" y="571"/>
                  </a:lnTo>
                  <a:lnTo>
                    <a:pt x="5727" y="0"/>
                  </a:lnTo>
                  <a:lnTo>
                    <a:pt x="3213" y="571"/>
                  </a:lnTo>
                  <a:lnTo>
                    <a:pt x="1193" y="2146"/>
                  </a:lnTo>
                  <a:lnTo>
                    <a:pt x="0" y="4406"/>
                  </a:lnTo>
                </a:path>
              </a:pathLst>
            </a:custGeom>
            <a:ln w="3175">
              <a:solidFill>
                <a:srgbClr val="565658"/>
              </a:solidFill>
            </a:ln>
          </p:spPr>
          <p:txBody>
            <a:bodyPr wrap="square" lIns="0" tIns="0" rIns="0" bIns="0" rtlCol="0"/>
            <a:lstStyle/>
            <a:p/>
          </p:txBody>
        </p:sp>
        <p:sp>
          <p:nvSpPr>
            <p:cNvPr id="2332" name="object 2332" descr=""/>
            <p:cNvSpPr/>
            <p:nvPr/>
          </p:nvSpPr>
          <p:spPr>
            <a:xfrm>
              <a:off x="2408104" y="2463129"/>
              <a:ext cx="1270" cy="0"/>
            </a:xfrm>
            <a:custGeom>
              <a:avLst/>
              <a:gdLst/>
              <a:ahLst/>
              <a:cxnLst/>
              <a:rect l="l" t="t" r="r" b="b"/>
              <a:pathLst>
                <a:path w="1269" h="0">
                  <a:moveTo>
                    <a:pt x="0" y="0"/>
                  </a:moveTo>
                  <a:lnTo>
                    <a:pt x="342" y="0"/>
                  </a:lnTo>
                  <a:lnTo>
                    <a:pt x="749" y="0"/>
                  </a:lnTo>
                  <a:lnTo>
                    <a:pt x="1193" y="0"/>
                  </a:lnTo>
                </a:path>
              </a:pathLst>
            </a:custGeom>
            <a:ln w="3175">
              <a:solidFill>
                <a:srgbClr val="565658"/>
              </a:solidFill>
            </a:ln>
          </p:spPr>
          <p:txBody>
            <a:bodyPr wrap="square" lIns="0" tIns="0" rIns="0" bIns="0" rtlCol="0"/>
            <a:lstStyle/>
            <a:p/>
          </p:txBody>
        </p:sp>
        <p:sp>
          <p:nvSpPr>
            <p:cNvPr id="2333" name="object 2333" descr=""/>
            <p:cNvSpPr/>
            <p:nvPr/>
          </p:nvSpPr>
          <p:spPr>
            <a:xfrm>
              <a:off x="2345389" y="2461286"/>
              <a:ext cx="1270" cy="635"/>
            </a:xfrm>
            <a:custGeom>
              <a:avLst/>
              <a:gdLst/>
              <a:ahLst/>
              <a:cxnLst/>
              <a:rect l="l" t="t" r="r" b="b"/>
              <a:pathLst>
                <a:path w="1269" h="635">
                  <a:moveTo>
                    <a:pt x="1143" y="304"/>
                  </a:moveTo>
                  <a:lnTo>
                    <a:pt x="698" y="190"/>
                  </a:lnTo>
                  <a:lnTo>
                    <a:pt x="330" y="76"/>
                  </a:lnTo>
                  <a:lnTo>
                    <a:pt x="88" y="12"/>
                  </a:lnTo>
                </a:path>
              </a:pathLst>
            </a:custGeom>
            <a:ln w="3175">
              <a:solidFill>
                <a:srgbClr val="565658"/>
              </a:solidFill>
            </a:ln>
          </p:spPr>
          <p:txBody>
            <a:bodyPr wrap="square" lIns="0" tIns="0" rIns="0" bIns="0" rtlCol="0"/>
            <a:lstStyle/>
            <a:p/>
          </p:txBody>
        </p:sp>
        <p:sp>
          <p:nvSpPr>
            <p:cNvPr id="2334" name="object 2334" descr=""/>
            <p:cNvSpPr/>
            <p:nvPr/>
          </p:nvSpPr>
          <p:spPr>
            <a:xfrm>
              <a:off x="2360169" y="2469671"/>
              <a:ext cx="1905" cy="635"/>
            </a:xfrm>
            <a:custGeom>
              <a:avLst/>
              <a:gdLst/>
              <a:ahLst/>
              <a:cxnLst/>
              <a:rect l="l" t="t" r="r" b="b"/>
              <a:pathLst>
                <a:path w="1905" h="635">
                  <a:moveTo>
                    <a:pt x="1308" y="304"/>
                  </a:moveTo>
                  <a:lnTo>
                    <a:pt x="1168" y="279"/>
                  </a:lnTo>
                  <a:lnTo>
                    <a:pt x="1016" y="228"/>
                  </a:lnTo>
                  <a:lnTo>
                    <a:pt x="584" y="127"/>
                  </a:lnTo>
                  <a:lnTo>
                    <a:pt x="0" y="0"/>
                  </a:lnTo>
                </a:path>
              </a:pathLst>
            </a:custGeom>
            <a:ln w="3175">
              <a:solidFill>
                <a:srgbClr val="565658"/>
              </a:solidFill>
            </a:ln>
          </p:spPr>
          <p:txBody>
            <a:bodyPr wrap="square" lIns="0" tIns="0" rIns="0" bIns="0" rtlCol="0"/>
            <a:lstStyle/>
            <a:p/>
          </p:txBody>
        </p:sp>
        <p:sp>
          <p:nvSpPr>
            <p:cNvPr id="2335" name="object 2335" descr=""/>
            <p:cNvSpPr/>
            <p:nvPr/>
          </p:nvSpPr>
          <p:spPr>
            <a:xfrm>
              <a:off x="2296414" y="2463129"/>
              <a:ext cx="1270" cy="0"/>
            </a:xfrm>
            <a:custGeom>
              <a:avLst/>
              <a:gdLst/>
              <a:ahLst/>
              <a:cxnLst/>
              <a:rect l="l" t="t" r="r" b="b"/>
              <a:pathLst>
                <a:path w="1269" h="0">
                  <a:moveTo>
                    <a:pt x="0" y="0"/>
                  </a:moveTo>
                  <a:lnTo>
                    <a:pt x="457" y="0"/>
                  </a:lnTo>
                  <a:lnTo>
                    <a:pt x="863" y="0"/>
                  </a:lnTo>
                  <a:lnTo>
                    <a:pt x="1104" y="0"/>
                  </a:lnTo>
                </a:path>
              </a:pathLst>
            </a:custGeom>
            <a:ln w="3175">
              <a:solidFill>
                <a:srgbClr val="565658"/>
              </a:solidFill>
            </a:ln>
          </p:spPr>
          <p:txBody>
            <a:bodyPr wrap="square" lIns="0" tIns="0" rIns="0" bIns="0" rtlCol="0"/>
            <a:lstStyle/>
            <a:p/>
          </p:txBody>
        </p:sp>
        <p:sp>
          <p:nvSpPr>
            <p:cNvPr id="2336" name="object 2336" descr=""/>
            <p:cNvSpPr/>
            <p:nvPr/>
          </p:nvSpPr>
          <p:spPr>
            <a:xfrm>
              <a:off x="2296430" y="2469666"/>
              <a:ext cx="1270" cy="0"/>
            </a:xfrm>
            <a:custGeom>
              <a:avLst/>
              <a:gdLst/>
              <a:ahLst/>
              <a:cxnLst/>
              <a:rect l="l" t="t" r="r" b="b"/>
              <a:pathLst>
                <a:path w="1269" h="0">
                  <a:moveTo>
                    <a:pt x="1181" y="0"/>
                  </a:moveTo>
                  <a:lnTo>
                    <a:pt x="850" y="0"/>
                  </a:lnTo>
                  <a:lnTo>
                    <a:pt x="444" y="0"/>
                  </a:lnTo>
                  <a:lnTo>
                    <a:pt x="0" y="0"/>
                  </a:lnTo>
                </a:path>
              </a:pathLst>
            </a:custGeom>
            <a:ln w="3175">
              <a:solidFill>
                <a:srgbClr val="565658"/>
              </a:solidFill>
            </a:ln>
          </p:spPr>
          <p:txBody>
            <a:bodyPr wrap="square" lIns="0" tIns="0" rIns="0" bIns="0" rtlCol="0"/>
            <a:lstStyle/>
            <a:p/>
          </p:txBody>
        </p:sp>
        <p:sp>
          <p:nvSpPr>
            <p:cNvPr id="2337" name="object 2337" descr=""/>
            <p:cNvSpPr/>
            <p:nvPr/>
          </p:nvSpPr>
          <p:spPr>
            <a:xfrm>
              <a:off x="2290483" y="2457173"/>
              <a:ext cx="6350" cy="6350"/>
            </a:xfrm>
            <a:custGeom>
              <a:avLst/>
              <a:gdLst/>
              <a:ahLst/>
              <a:cxnLst/>
              <a:rect l="l" t="t" r="r" b="b"/>
              <a:pathLst>
                <a:path w="6350" h="6350">
                  <a:moveTo>
                    <a:pt x="5930" y="5956"/>
                  </a:moveTo>
                  <a:lnTo>
                    <a:pt x="5499" y="3683"/>
                  </a:lnTo>
                  <a:lnTo>
                    <a:pt x="4203" y="1765"/>
                  </a:lnTo>
                  <a:lnTo>
                    <a:pt x="2286" y="457"/>
                  </a:lnTo>
                  <a:lnTo>
                    <a:pt x="0" y="0"/>
                  </a:lnTo>
                </a:path>
              </a:pathLst>
            </a:custGeom>
            <a:ln w="3175">
              <a:solidFill>
                <a:srgbClr val="565658"/>
              </a:solidFill>
            </a:ln>
          </p:spPr>
          <p:txBody>
            <a:bodyPr wrap="square" lIns="0" tIns="0" rIns="0" bIns="0" rtlCol="0"/>
            <a:lstStyle/>
            <a:p/>
          </p:txBody>
        </p:sp>
        <p:sp>
          <p:nvSpPr>
            <p:cNvPr id="2338" name="object 2338" descr=""/>
            <p:cNvSpPr/>
            <p:nvPr/>
          </p:nvSpPr>
          <p:spPr>
            <a:xfrm>
              <a:off x="2282610" y="2469666"/>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339" name="object 2339" descr=""/>
            <p:cNvSpPr/>
            <p:nvPr/>
          </p:nvSpPr>
          <p:spPr>
            <a:xfrm>
              <a:off x="2360174" y="2469666"/>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340" name="object 2340" descr=""/>
            <p:cNvSpPr/>
            <p:nvPr/>
          </p:nvSpPr>
          <p:spPr>
            <a:xfrm>
              <a:off x="2360174" y="2470844"/>
              <a:ext cx="2540" cy="0"/>
            </a:xfrm>
            <a:custGeom>
              <a:avLst/>
              <a:gdLst/>
              <a:ahLst/>
              <a:cxnLst/>
              <a:rect l="l" t="t" r="r" b="b"/>
              <a:pathLst>
                <a:path w="2539" h="0">
                  <a:moveTo>
                    <a:pt x="0" y="0"/>
                  </a:moveTo>
                  <a:lnTo>
                    <a:pt x="1066" y="0"/>
                  </a:lnTo>
                  <a:lnTo>
                    <a:pt x="1892" y="0"/>
                  </a:lnTo>
                  <a:lnTo>
                    <a:pt x="2197" y="0"/>
                  </a:lnTo>
                  <a:lnTo>
                    <a:pt x="2374" y="0"/>
                  </a:lnTo>
                </a:path>
              </a:pathLst>
            </a:custGeom>
            <a:ln w="3175">
              <a:solidFill>
                <a:srgbClr val="565658"/>
              </a:solidFill>
            </a:ln>
          </p:spPr>
          <p:txBody>
            <a:bodyPr wrap="square" lIns="0" tIns="0" rIns="0" bIns="0" rtlCol="0"/>
            <a:lstStyle/>
            <a:p/>
          </p:txBody>
        </p:sp>
        <p:sp>
          <p:nvSpPr>
            <p:cNvPr id="2341" name="object 2341" descr=""/>
            <p:cNvSpPr/>
            <p:nvPr/>
          </p:nvSpPr>
          <p:spPr>
            <a:xfrm>
              <a:off x="2423041" y="2457151"/>
              <a:ext cx="1270" cy="635"/>
            </a:xfrm>
            <a:custGeom>
              <a:avLst/>
              <a:gdLst/>
              <a:ahLst/>
              <a:cxnLst/>
              <a:rect l="l" t="t" r="r" b="b"/>
              <a:pathLst>
                <a:path w="1269" h="635">
                  <a:moveTo>
                    <a:pt x="0" y="38"/>
                  </a:moveTo>
                  <a:lnTo>
                    <a:pt x="457" y="25"/>
                  </a:lnTo>
                  <a:lnTo>
                    <a:pt x="850" y="12"/>
                  </a:lnTo>
                  <a:lnTo>
                    <a:pt x="1104" y="12"/>
                  </a:lnTo>
                </a:path>
              </a:pathLst>
            </a:custGeom>
            <a:ln w="3175">
              <a:solidFill>
                <a:srgbClr val="565658"/>
              </a:solidFill>
            </a:ln>
          </p:spPr>
          <p:txBody>
            <a:bodyPr wrap="square" lIns="0" tIns="0" rIns="0" bIns="0" rtlCol="0"/>
            <a:lstStyle/>
            <a:p/>
          </p:txBody>
        </p:sp>
        <p:sp>
          <p:nvSpPr>
            <p:cNvPr id="2342" name="object 2342" descr=""/>
            <p:cNvSpPr/>
            <p:nvPr/>
          </p:nvSpPr>
          <p:spPr>
            <a:xfrm>
              <a:off x="2424190" y="2455968"/>
              <a:ext cx="635" cy="1270"/>
            </a:xfrm>
            <a:custGeom>
              <a:avLst/>
              <a:gdLst/>
              <a:ahLst/>
              <a:cxnLst/>
              <a:rect l="l" t="t" r="r" b="b"/>
              <a:pathLst>
                <a:path w="635" h="1269">
                  <a:moveTo>
                    <a:pt x="0" y="0"/>
                  </a:moveTo>
                  <a:lnTo>
                    <a:pt x="25" y="736"/>
                  </a:lnTo>
                  <a:lnTo>
                    <a:pt x="50" y="1181"/>
                  </a:lnTo>
                </a:path>
              </a:pathLst>
            </a:custGeom>
            <a:ln w="3175">
              <a:solidFill>
                <a:srgbClr val="565658"/>
              </a:solidFill>
            </a:ln>
          </p:spPr>
          <p:txBody>
            <a:bodyPr wrap="square" lIns="0" tIns="0" rIns="0" bIns="0" rtlCol="0"/>
            <a:lstStyle/>
            <a:p/>
          </p:txBody>
        </p:sp>
        <p:sp>
          <p:nvSpPr>
            <p:cNvPr id="2343" name="object 2343" descr=""/>
            <p:cNvSpPr/>
            <p:nvPr/>
          </p:nvSpPr>
          <p:spPr>
            <a:xfrm>
              <a:off x="2423560" y="2469610"/>
              <a:ext cx="1270" cy="1270"/>
            </a:xfrm>
            <a:custGeom>
              <a:avLst/>
              <a:gdLst/>
              <a:ahLst/>
              <a:cxnLst/>
              <a:rect l="l" t="t" r="r" b="b"/>
              <a:pathLst>
                <a:path w="1269" h="1269">
                  <a:moveTo>
                    <a:pt x="1193" y="0"/>
                  </a:moveTo>
                  <a:lnTo>
                    <a:pt x="1117" y="469"/>
                  </a:lnTo>
                  <a:lnTo>
                    <a:pt x="863" y="876"/>
                  </a:lnTo>
                  <a:lnTo>
                    <a:pt x="457" y="1143"/>
                  </a:lnTo>
                  <a:lnTo>
                    <a:pt x="0" y="1231"/>
                  </a:lnTo>
                </a:path>
              </a:pathLst>
            </a:custGeom>
            <a:ln w="3175">
              <a:solidFill>
                <a:srgbClr val="565658"/>
              </a:solidFill>
            </a:ln>
          </p:spPr>
          <p:txBody>
            <a:bodyPr wrap="square" lIns="0" tIns="0" rIns="0" bIns="0" rtlCol="0"/>
            <a:lstStyle/>
            <a:p/>
          </p:txBody>
        </p:sp>
        <p:sp>
          <p:nvSpPr>
            <p:cNvPr id="2344" name="object 2344" descr=""/>
            <p:cNvSpPr/>
            <p:nvPr/>
          </p:nvSpPr>
          <p:spPr>
            <a:xfrm>
              <a:off x="2423557" y="2469666"/>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345" name="object 2345" descr=""/>
            <p:cNvSpPr/>
            <p:nvPr/>
          </p:nvSpPr>
          <p:spPr>
            <a:xfrm>
              <a:off x="2423067" y="2457715"/>
              <a:ext cx="1270" cy="635"/>
            </a:xfrm>
            <a:custGeom>
              <a:avLst/>
              <a:gdLst/>
              <a:ahLst/>
              <a:cxnLst/>
              <a:rect l="l" t="t" r="r" b="b"/>
              <a:pathLst>
                <a:path w="1269" h="635">
                  <a:moveTo>
                    <a:pt x="0" y="50"/>
                  </a:moveTo>
                  <a:lnTo>
                    <a:pt x="457" y="38"/>
                  </a:lnTo>
                  <a:lnTo>
                    <a:pt x="825" y="25"/>
                  </a:lnTo>
                  <a:lnTo>
                    <a:pt x="1092" y="0"/>
                  </a:lnTo>
                </a:path>
              </a:pathLst>
            </a:custGeom>
            <a:ln w="3175">
              <a:solidFill>
                <a:srgbClr val="565658"/>
              </a:solidFill>
            </a:ln>
          </p:spPr>
          <p:txBody>
            <a:bodyPr wrap="square" lIns="0" tIns="0" rIns="0" bIns="0" rtlCol="0"/>
            <a:lstStyle/>
            <a:p/>
          </p:txBody>
        </p:sp>
        <p:sp>
          <p:nvSpPr>
            <p:cNvPr id="2346" name="object 2346" descr=""/>
            <p:cNvSpPr/>
            <p:nvPr/>
          </p:nvSpPr>
          <p:spPr>
            <a:xfrm>
              <a:off x="2281416" y="2469625"/>
              <a:ext cx="1270" cy="1270"/>
            </a:xfrm>
            <a:custGeom>
              <a:avLst/>
              <a:gdLst/>
              <a:ahLst/>
              <a:cxnLst/>
              <a:rect l="l" t="t" r="r" b="b"/>
              <a:pathLst>
                <a:path w="1269" h="1269">
                  <a:moveTo>
                    <a:pt x="1193" y="1219"/>
                  </a:moveTo>
                  <a:lnTo>
                    <a:pt x="736" y="1143"/>
                  </a:lnTo>
                  <a:lnTo>
                    <a:pt x="355" y="876"/>
                  </a:lnTo>
                  <a:lnTo>
                    <a:pt x="88" y="482"/>
                  </a:lnTo>
                  <a:lnTo>
                    <a:pt x="0" y="0"/>
                  </a:lnTo>
                </a:path>
              </a:pathLst>
            </a:custGeom>
            <a:ln w="3175">
              <a:solidFill>
                <a:srgbClr val="565658"/>
              </a:solidFill>
            </a:ln>
          </p:spPr>
          <p:txBody>
            <a:bodyPr wrap="square" lIns="0" tIns="0" rIns="0" bIns="0" rtlCol="0"/>
            <a:lstStyle/>
            <a:p/>
          </p:txBody>
        </p:sp>
        <p:sp>
          <p:nvSpPr>
            <p:cNvPr id="2347" name="object 2347" descr=""/>
            <p:cNvSpPr/>
            <p:nvPr/>
          </p:nvSpPr>
          <p:spPr>
            <a:xfrm>
              <a:off x="2423074" y="2457766"/>
              <a:ext cx="635" cy="12065"/>
            </a:xfrm>
            <a:custGeom>
              <a:avLst/>
              <a:gdLst/>
              <a:ahLst/>
              <a:cxnLst/>
              <a:rect l="l" t="t" r="r" b="b"/>
              <a:pathLst>
                <a:path w="635" h="12064">
                  <a:moveTo>
                    <a:pt x="482" y="11899"/>
                  </a:moveTo>
                  <a:lnTo>
                    <a:pt x="190" y="5092"/>
                  </a:lnTo>
                  <a:lnTo>
                    <a:pt x="0" y="0"/>
                  </a:lnTo>
                </a:path>
              </a:pathLst>
            </a:custGeom>
            <a:ln w="3175">
              <a:solidFill>
                <a:srgbClr val="565658"/>
              </a:solidFill>
            </a:ln>
          </p:spPr>
          <p:txBody>
            <a:bodyPr wrap="square" lIns="0" tIns="0" rIns="0" bIns="0" rtlCol="0"/>
            <a:lstStyle/>
            <a:p/>
          </p:txBody>
        </p:sp>
        <p:sp>
          <p:nvSpPr>
            <p:cNvPr id="2348" name="object 2348" descr=""/>
            <p:cNvSpPr/>
            <p:nvPr/>
          </p:nvSpPr>
          <p:spPr>
            <a:xfrm>
              <a:off x="2424257" y="2457716"/>
              <a:ext cx="635" cy="12065"/>
            </a:xfrm>
            <a:custGeom>
              <a:avLst/>
              <a:gdLst/>
              <a:ahLst/>
              <a:cxnLst/>
              <a:rect l="l" t="t" r="r" b="b"/>
              <a:pathLst>
                <a:path w="635" h="12064">
                  <a:moveTo>
                    <a:pt x="0" y="0"/>
                  </a:moveTo>
                  <a:lnTo>
                    <a:pt x="203" y="5080"/>
                  </a:lnTo>
                  <a:lnTo>
                    <a:pt x="482" y="11899"/>
                  </a:lnTo>
                </a:path>
              </a:pathLst>
            </a:custGeom>
            <a:ln w="3175">
              <a:solidFill>
                <a:srgbClr val="565658"/>
              </a:solidFill>
            </a:ln>
          </p:spPr>
          <p:txBody>
            <a:bodyPr wrap="square" lIns="0" tIns="0" rIns="0" bIns="0" rtlCol="0"/>
            <a:lstStyle/>
            <a:p/>
          </p:txBody>
        </p:sp>
        <p:sp>
          <p:nvSpPr>
            <p:cNvPr id="2349" name="object 2349" descr=""/>
            <p:cNvSpPr/>
            <p:nvPr/>
          </p:nvSpPr>
          <p:spPr>
            <a:xfrm>
              <a:off x="2423557" y="2469602"/>
              <a:ext cx="1270" cy="635"/>
            </a:xfrm>
            <a:custGeom>
              <a:avLst/>
              <a:gdLst/>
              <a:ahLst/>
              <a:cxnLst/>
              <a:rect l="l" t="t" r="r" b="b"/>
              <a:pathLst>
                <a:path w="1269" h="635">
                  <a:moveTo>
                    <a:pt x="0" y="63"/>
                  </a:moveTo>
                  <a:lnTo>
                    <a:pt x="444" y="50"/>
                  </a:lnTo>
                  <a:lnTo>
                    <a:pt x="838" y="38"/>
                  </a:lnTo>
                  <a:lnTo>
                    <a:pt x="1092" y="12"/>
                  </a:lnTo>
                </a:path>
              </a:pathLst>
            </a:custGeom>
            <a:ln w="3175">
              <a:solidFill>
                <a:srgbClr val="565658"/>
              </a:solidFill>
            </a:ln>
          </p:spPr>
          <p:txBody>
            <a:bodyPr wrap="square" lIns="0" tIns="0" rIns="0" bIns="0" rtlCol="0"/>
            <a:lstStyle/>
            <a:p/>
          </p:txBody>
        </p:sp>
        <p:sp>
          <p:nvSpPr>
            <p:cNvPr id="2350" name="object 2350" descr=""/>
            <p:cNvSpPr/>
            <p:nvPr/>
          </p:nvSpPr>
          <p:spPr>
            <a:xfrm>
              <a:off x="2282628" y="2457189"/>
              <a:ext cx="635" cy="12700"/>
            </a:xfrm>
            <a:custGeom>
              <a:avLst/>
              <a:gdLst/>
              <a:ahLst/>
              <a:cxnLst/>
              <a:rect l="l" t="t" r="r" b="b"/>
              <a:pathLst>
                <a:path w="635" h="12700">
                  <a:moveTo>
                    <a:pt x="330" y="0"/>
                  </a:moveTo>
                  <a:lnTo>
                    <a:pt x="127" y="6235"/>
                  </a:lnTo>
                  <a:lnTo>
                    <a:pt x="0" y="12471"/>
                  </a:lnTo>
                </a:path>
              </a:pathLst>
            </a:custGeom>
            <a:ln w="3175">
              <a:solidFill>
                <a:srgbClr val="565658"/>
              </a:solidFill>
            </a:ln>
          </p:spPr>
          <p:txBody>
            <a:bodyPr wrap="square" lIns="0" tIns="0" rIns="0" bIns="0" rtlCol="0"/>
            <a:lstStyle/>
            <a:p/>
          </p:txBody>
        </p:sp>
        <p:sp>
          <p:nvSpPr>
            <p:cNvPr id="2351" name="object 2351" descr=""/>
            <p:cNvSpPr/>
            <p:nvPr/>
          </p:nvSpPr>
          <p:spPr>
            <a:xfrm>
              <a:off x="2281398" y="2469625"/>
              <a:ext cx="1270" cy="1270"/>
            </a:xfrm>
            <a:custGeom>
              <a:avLst/>
              <a:gdLst/>
              <a:ahLst/>
              <a:cxnLst/>
              <a:rect l="l" t="t" r="r" b="b"/>
              <a:pathLst>
                <a:path w="1269" h="1269">
                  <a:moveTo>
                    <a:pt x="1193" y="1219"/>
                  </a:moveTo>
                  <a:lnTo>
                    <a:pt x="88" y="482"/>
                  </a:lnTo>
                  <a:lnTo>
                    <a:pt x="0" y="0"/>
                  </a:lnTo>
                </a:path>
              </a:pathLst>
            </a:custGeom>
            <a:ln w="3175">
              <a:solidFill>
                <a:srgbClr val="565658"/>
              </a:solidFill>
            </a:ln>
          </p:spPr>
          <p:txBody>
            <a:bodyPr wrap="square" lIns="0" tIns="0" rIns="0" bIns="0" rtlCol="0"/>
            <a:lstStyle/>
            <a:p/>
          </p:txBody>
        </p:sp>
        <p:sp>
          <p:nvSpPr>
            <p:cNvPr id="2352" name="object 2352" descr=""/>
            <p:cNvSpPr/>
            <p:nvPr/>
          </p:nvSpPr>
          <p:spPr>
            <a:xfrm>
              <a:off x="2423581" y="2469625"/>
              <a:ext cx="1270" cy="1270"/>
            </a:xfrm>
            <a:custGeom>
              <a:avLst/>
              <a:gdLst/>
              <a:ahLst/>
              <a:cxnLst/>
              <a:rect l="l" t="t" r="r" b="b"/>
              <a:pathLst>
                <a:path w="1269" h="1269">
                  <a:moveTo>
                    <a:pt x="0" y="1219"/>
                  </a:moveTo>
                  <a:lnTo>
                    <a:pt x="1130" y="444"/>
                  </a:lnTo>
                  <a:lnTo>
                    <a:pt x="1193" y="0"/>
                  </a:lnTo>
                </a:path>
              </a:pathLst>
            </a:custGeom>
            <a:ln w="3175">
              <a:solidFill>
                <a:srgbClr val="565658"/>
              </a:solidFill>
            </a:ln>
          </p:spPr>
          <p:txBody>
            <a:bodyPr wrap="square" lIns="0" tIns="0" rIns="0" bIns="0" rtlCol="0"/>
            <a:lstStyle/>
            <a:p/>
          </p:txBody>
        </p:sp>
        <p:sp>
          <p:nvSpPr>
            <p:cNvPr id="2353" name="object 2353" descr=""/>
            <p:cNvSpPr/>
            <p:nvPr/>
          </p:nvSpPr>
          <p:spPr>
            <a:xfrm>
              <a:off x="2281420" y="2469629"/>
              <a:ext cx="1270" cy="635"/>
            </a:xfrm>
            <a:custGeom>
              <a:avLst/>
              <a:gdLst/>
              <a:ahLst/>
              <a:cxnLst/>
              <a:rect l="l" t="t" r="r" b="b"/>
              <a:pathLst>
                <a:path w="1269" h="635">
                  <a:moveTo>
                    <a:pt x="0" y="0"/>
                  </a:moveTo>
                  <a:lnTo>
                    <a:pt x="368" y="12"/>
                  </a:lnTo>
                  <a:lnTo>
                    <a:pt x="736" y="12"/>
                  </a:lnTo>
                  <a:lnTo>
                    <a:pt x="1193" y="38"/>
                  </a:lnTo>
                </a:path>
              </a:pathLst>
            </a:custGeom>
            <a:ln w="3175">
              <a:solidFill>
                <a:srgbClr val="565658"/>
              </a:solidFill>
            </a:ln>
          </p:spPr>
          <p:txBody>
            <a:bodyPr wrap="square" lIns="0" tIns="0" rIns="0" bIns="0" rtlCol="0"/>
            <a:lstStyle/>
            <a:p/>
          </p:txBody>
        </p:sp>
        <p:sp>
          <p:nvSpPr>
            <p:cNvPr id="2354" name="object 2354" descr=""/>
            <p:cNvSpPr/>
            <p:nvPr/>
          </p:nvSpPr>
          <p:spPr>
            <a:xfrm>
              <a:off x="2756234" y="2196659"/>
              <a:ext cx="1905" cy="1270"/>
            </a:xfrm>
            <a:custGeom>
              <a:avLst/>
              <a:gdLst/>
              <a:ahLst/>
              <a:cxnLst/>
              <a:rect l="l" t="t" r="r" b="b"/>
              <a:pathLst>
                <a:path w="1905" h="1269">
                  <a:moveTo>
                    <a:pt x="1473" y="0"/>
                  </a:moveTo>
                  <a:lnTo>
                    <a:pt x="838" y="647"/>
                  </a:lnTo>
                  <a:lnTo>
                    <a:pt x="0" y="863"/>
                  </a:lnTo>
                </a:path>
                <a:path w="1905" h="1269">
                  <a:moveTo>
                    <a:pt x="1473" y="0"/>
                  </a:moveTo>
                  <a:lnTo>
                    <a:pt x="0" y="863"/>
                  </a:lnTo>
                </a:path>
              </a:pathLst>
            </a:custGeom>
            <a:ln w="3175">
              <a:solidFill>
                <a:srgbClr val="565658"/>
              </a:solidFill>
            </a:ln>
          </p:spPr>
          <p:txBody>
            <a:bodyPr wrap="square" lIns="0" tIns="0" rIns="0" bIns="0" rtlCol="0"/>
            <a:lstStyle/>
            <a:p/>
          </p:txBody>
        </p:sp>
        <p:sp>
          <p:nvSpPr>
            <p:cNvPr id="2355" name="object 2355" descr=""/>
            <p:cNvSpPr/>
            <p:nvPr/>
          </p:nvSpPr>
          <p:spPr>
            <a:xfrm>
              <a:off x="2754720" y="2196664"/>
              <a:ext cx="1905" cy="1270"/>
            </a:xfrm>
            <a:custGeom>
              <a:avLst/>
              <a:gdLst/>
              <a:ahLst/>
              <a:cxnLst/>
              <a:rect l="l" t="t" r="r" b="b"/>
              <a:pathLst>
                <a:path w="1905" h="1269">
                  <a:moveTo>
                    <a:pt x="1511" y="850"/>
                  </a:moveTo>
                  <a:lnTo>
                    <a:pt x="647" y="622"/>
                  </a:lnTo>
                  <a:lnTo>
                    <a:pt x="0" y="0"/>
                  </a:lnTo>
                </a:path>
                <a:path w="1905" h="1269">
                  <a:moveTo>
                    <a:pt x="1511" y="850"/>
                  </a:moveTo>
                  <a:lnTo>
                    <a:pt x="0" y="0"/>
                  </a:lnTo>
                </a:path>
              </a:pathLst>
            </a:custGeom>
            <a:ln w="3175">
              <a:solidFill>
                <a:srgbClr val="565658"/>
              </a:solidFill>
            </a:ln>
          </p:spPr>
          <p:txBody>
            <a:bodyPr wrap="square" lIns="0" tIns="0" rIns="0" bIns="0" rtlCol="0"/>
            <a:lstStyle/>
            <a:p/>
          </p:txBody>
        </p:sp>
        <p:sp>
          <p:nvSpPr>
            <p:cNvPr id="2356" name="object 2356" descr=""/>
            <p:cNvSpPr/>
            <p:nvPr/>
          </p:nvSpPr>
          <p:spPr>
            <a:xfrm>
              <a:off x="2756231" y="2194092"/>
              <a:ext cx="1905" cy="1270"/>
            </a:xfrm>
            <a:custGeom>
              <a:avLst/>
              <a:gdLst/>
              <a:ahLst/>
              <a:cxnLst/>
              <a:rect l="l" t="t" r="r" b="b"/>
              <a:pathLst>
                <a:path w="1905" h="1269">
                  <a:moveTo>
                    <a:pt x="0" y="0"/>
                  </a:moveTo>
                  <a:lnTo>
                    <a:pt x="838" y="241"/>
                  </a:lnTo>
                  <a:lnTo>
                    <a:pt x="1473" y="863"/>
                  </a:lnTo>
                </a:path>
                <a:path w="1905" h="1269">
                  <a:moveTo>
                    <a:pt x="0" y="0"/>
                  </a:moveTo>
                  <a:lnTo>
                    <a:pt x="1473" y="863"/>
                  </a:lnTo>
                </a:path>
              </a:pathLst>
            </a:custGeom>
            <a:ln w="3175">
              <a:solidFill>
                <a:srgbClr val="565658"/>
              </a:solidFill>
            </a:ln>
          </p:spPr>
          <p:txBody>
            <a:bodyPr wrap="square" lIns="0" tIns="0" rIns="0" bIns="0" rtlCol="0"/>
            <a:lstStyle/>
            <a:p/>
          </p:txBody>
        </p:sp>
        <p:sp>
          <p:nvSpPr>
            <p:cNvPr id="2357" name="object 2357" descr=""/>
            <p:cNvSpPr/>
            <p:nvPr/>
          </p:nvSpPr>
          <p:spPr>
            <a:xfrm>
              <a:off x="2121603" y="2962841"/>
              <a:ext cx="2540" cy="1270"/>
            </a:xfrm>
            <a:custGeom>
              <a:avLst/>
              <a:gdLst/>
              <a:ahLst/>
              <a:cxnLst/>
              <a:rect l="l" t="t" r="r" b="b"/>
              <a:pathLst>
                <a:path w="2539" h="1269">
                  <a:moveTo>
                    <a:pt x="0" y="673"/>
                  </a:moveTo>
                  <a:lnTo>
                    <a:pt x="749" y="279"/>
                  </a:lnTo>
                  <a:lnTo>
                    <a:pt x="1524" y="50"/>
                  </a:lnTo>
                  <a:lnTo>
                    <a:pt x="2006" y="0"/>
                  </a:lnTo>
                </a:path>
              </a:pathLst>
            </a:custGeom>
            <a:ln w="3175">
              <a:solidFill>
                <a:srgbClr val="565658"/>
              </a:solidFill>
            </a:ln>
          </p:spPr>
          <p:txBody>
            <a:bodyPr wrap="square" lIns="0" tIns="0" rIns="0" bIns="0" rtlCol="0"/>
            <a:lstStyle/>
            <a:p/>
          </p:txBody>
        </p:sp>
        <p:sp>
          <p:nvSpPr>
            <p:cNvPr id="2358" name="object 2358" descr=""/>
            <p:cNvSpPr/>
            <p:nvPr/>
          </p:nvSpPr>
          <p:spPr>
            <a:xfrm>
              <a:off x="2754736" y="2194084"/>
              <a:ext cx="1905" cy="1270"/>
            </a:xfrm>
            <a:custGeom>
              <a:avLst/>
              <a:gdLst/>
              <a:ahLst/>
              <a:cxnLst/>
              <a:rect l="l" t="t" r="r" b="b"/>
              <a:pathLst>
                <a:path w="1905" h="1269">
                  <a:moveTo>
                    <a:pt x="0" y="863"/>
                  </a:moveTo>
                  <a:lnTo>
                    <a:pt x="635" y="228"/>
                  </a:lnTo>
                  <a:lnTo>
                    <a:pt x="1511" y="0"/>
                  </a:lnTo>
                </a:path>
                <a:path w="1905" h="1269">
                  <a:moveTo>
                    <a:pt x="0" y="863"/>
                  </a:moveTo>
                  <a:lnTo>
                    <a:pt x="1511" y="0"/>
                  </a:lnTo>
                </a:path>
              </a:pathLst>
            </a:custGeom>
            <a:ln w="3175">
              <a:solidFill>
                <a:srgbClr val="565658"/>
              </a:solidFill>
            </a:ln>
          </p:spPr>
          <p:txBody>
            <a:bodyPr wrap="square" lIns="0" tIns="0" rIns="0" bIns="0" rtlCol="0"/>
            <a:lstStyle/>
            <a:p/>
          </p:txBody>
        </p:sp>
        <p:sp>
          <p:nvSpPr>
            <p:cNvPr id="2359" name="object 2359" descr=""/>
            <p:cNvSpPr/>
            <p:nvPr/>
          </p:nvSpPr>
          <p:spPr>
            <a:xfrm>
              <a:off x="2754508" y="2194945"/>
              <a:ext cx="635" cy="1905"/>
            </a:xfrm>
            <a:custGeom>
              <a:avLst/>
              <a:gdLst/>
              <a:ahLst/>
              <a:cxnLst/>
              <a:rect l="l" t="t" r="r" b="b"/>
              <a:pathLst>
                <a:path w="635" h="1905">
                  <a:moveTo>
                    <a:pt x="228" y="1714"/>
                  </a:moveTo>
                  <a:lnTo>
                    <a:pt x="0" y="863"/>
                  </a:lnTo>
                  <a:lnTo>
                    <a:pt x="228" y="0"/>
                  </a:lnTo>
                </a:path>
              </a:pathLst>
            </a:custGeom>
            <a:ln w="3175">
              <a:solidFill>
                <a:srgbClr val="565658"/>
              </a:solidFill>
            </a:ln>
          </p:spPr>
          <p:txBody>
            <a:bodyPr wrap="square" lIns="0" tIns="0" rIns="0" bIns="0" rtlCol="0"/>
            <a:lstStyle/>
            <a:p/>
          </p:txBody>
        </p:sp>
        <p:sp>
          <p:nvSpPr>
            <p:cNvPr id="2360" name="object 2360" descr=""/>
            <p:cNvSpPr/>
            <p:nvPr/>
          </p:nvSpPr>
          <p:spPr>
            <a:xfrm>
              <a:off x="2754736" y="219494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361" name="object 2361" descr=""/>
            <p:cNvSpPr/>
            <p:nvPr/>
          </p:nvSpPr>
          <p:spPr>
            <a:xfrm>
              <a:off x="2757707" y="2194947"/>
              <a:ext cx="635" cy="1905"/>
            </a:xfrm>
            <a:custGeom>
              <a:avLst/>
              <a:gdLst/>
              <a:ahLst/>
              <a:cxnLst/>
              <a:rect l="l" t="t" r="r" b="b"/>
              <a:pathLst>
                <a:path w="635" h="1905">
                  <a:moveTo>
                    <a:pt x="0" y="0"/>
                  </a:moveTo>
                  <a:lnTo>
                    <a:pt x="0" y="1714"/>
                  </a:lnTo>
                </a:path>
                <a:path w="635" h="1905">
                  <a:moveTo>
                    <a:pt x="0" y="0"/>
                  </a:moveTo>
                  <a:lnTo>
                    <a:pt x="241" y="850"/>
                  </a:lnTo>
                  <a:lnTo>
                    <a:pt x="0" y="1714"/>
                  </a:lnTo>
                </a:path>
              </a:pathLst>
            </a:custGeom>
            <a:ln w="3175">
              <a:solidFill>
                <a:srgbClr val="565658"/>
              </a:solidFill>
            </a:ln>
          </p:spPr>
          <p:txBody>
            <a:bodyPr wrap="square" lIns="0" tIns="0" rIns="0" bIns="0" rtlCol="0"/>
            <a:lstStyle/>
            <a:p/>
          </p:txBody>
        </p:sp>
        <p:sp>
          <p:nvSpPr>
            <p:cNvPr id="2362" name="object 2362" descr=""/>
            <p:cNvSpPr/>
            <p:nvPr/>
          </p:nvSpPr>
          <p:spPr>
            <a:xfrm>
              <a:off x="2752963" y="2192546"/>
              <a:ext cx="6985" cy="6985"/>
            </a:xfrm>
            <a:custGeom>
              <a:avLst/>
              <a:gdLst/>
              <a:ahLst/>
              <a:cxnLst/>
              <a:rect l="l" t="t" r="r" b="b"/>
              <a:pathLst>
                <a:path w="6985" h="6985">
                  <a:moveTo>
                    <a:pt x="0" y="3251"/>
                  </a:moveTo>
                  <a:lnTo>
                    <a:pt x="952" y="952"/>
                  </a:lnTo>
                  <a:lnTo>
                    <a:pt x="3276" y="0"/>
                  </a:lnTo>
                  <a:lnTo>
                    <a:pt x="5588" y="952"/>
                  </a:lnTo>
                  <a:lnTo>
                    <a:pt x="6540" y="3251"/>
                  </a:lnTo>
                  <a:lnTo>
                    <a:pt x="5588" y="5575"/>
                  </a:lnTo>
                  <a:lnTo>
                    <a:pt x="3276" y="6527"/>
                  </a:lnTo>
                  <a:lnTo>
                    <a:pt x="952" y="5575"/>
                  </a:lnTo>
                  <a:lnTo>
                    <a:pt x="0" y="3251"/>
                  </a:lnTo>
                </a:path>
              </a:pathLst>
            </a:custGeom>
            <a:ln w="3175">
              <a:solidFill>
                <a:srgbClr val="565658"/>
              </a:solidFill>
            </a:ln>
          </p:spPr>
          <p:txBody>
            <a:bodyPr wrap="square" lIns="0" tIns="0" rIns="0" bIns="0" rtlCol="0"/>
            <a:lstStyle/>
            <a:p/>
          </p:txBody>
        </p:sp>
        <p:sp>
          <p:nvSpPr>
            <p:cNvPr id="2363" name="object 2363" descr=""/>
            <p:cNvSpPr/>
            <p:nvPr/>
          </p:nvSpPr>
          <p:spPr>
            <a:xfrm>
              <a:off x="2753316" y="2192901"/>
              <a:ext cx="6350" cy="6350"/>
            </a:xfrm>
            <a:custGeom>
              <a:avLst/>
              <a:gdLst/>
              <a:ahLst/>
              <a:cxnLst/>
              <a:rect l="l" t="t" r="r" b="b"/>
              <a:pathLst>
                <a:path w="6350" h="6350">
                  <a:moveTo>
                    <a:pt x="0" y="2895"/>
                  </a:moveTo>
                  <a:lnTo>
                    <a:pt x="838" y="4978"/>
                  </a:lnTo>
                  <a:lnTo>
                    <a:pt x="2908" y="5816"/>
                  </a:lnTo>
                  <a:lnTo>
                    <a:pt x="4965" y="4978"/>
                  </a:lnTo>
                  <a:lnTo>
                    <a:pt x="5816" y="2895"/>
                  </a:lnTo>
                  <a:lnTo>
                    <a:pt x="4965" y="838"/>
                  </a:lnTo>
                  <a:lnTo>
                    <a:pt x="2908" y="0"/>
                  </a:lnTo>
                  <a:lnTo>
                    <a:pt x="838" y="838"/>
                  </a:lnTo>
                  <a:lnTo>
                    <a:pt x="0" y="2895"/>
                  </a:lnTo>
                </a:path>
              </a:pathLst>
            </a:custGeom>
            <a:ln w="3175">
              <a:solidFill>
                <a:srgbClr val="565658"/>
              </a:solidFill>
            </a:ln>
          </p:spPr>
          <p:txBody>
            <a:bodyPr wrap="square" lIns="0" tIns="0" rIns="0" bIns="0" rtlCol="0"/>
            <a:lstStyle/>
            <a:p/>
          </p:txBody>
        </p:sp>
        <p:sp>
          <p:nvSpPr>
            <p:cNvPr id="2364" name="object 2364" descr=""/>
            <p:cNvSpPr/>
            <p:nvPr/>
          </p:nvSpPr>
          <p:spPr>
            <a:xfrm>
              <a:off x="2754736" y="2194527"/>
              <a:ext cx="1270" cy="1270"/>
            </a:xfrm>
            <a:custGeom>
              <a:avLst/>
              <a:gdLst/>
              <a:ahLst/>
              <a:cxnLst/>
              <a:rect l="l" t="t" r="r" b="b"/>
              <a:pathLst>
                <a:path w="1269" h="1269">
                  <a:moveTo>
                    <a:pt x="0" y="1270"/>
                  </a:moveTo>
                  <a:lnTo>
                    <a:pt x="431" y="228"/>
                  </a:lnTo>
                  <a:lnTo>
                    <a:pt x="749" y="0"/>
                  </a:lnTo>
                </a:path>
              </a:pathLst>
            </a:custGeom>
            <a:ln w="3175">
              <a:solidFill>
                <a:srgbClr val="565658"/>
              </a:solidFill>
            </a:ln>
          </p:spPr>
          <p:txBody>
            <a:bodyPr wrap="square" lIns="0" tIns="0" rIns="0" bIns="0" rtlCol="0"/>
            <a:lstStyle/>
            <a:p/>
          </p:txBody>
        </p:sp>
        <p:sp>
          <p:nvSpPr>
            <p:cNvPr id="2365" name="object 2365" descr=""/>
            <p:cNvSpPr/>
            <p:nvPr/>
          </p:nvSpPr>
          <p:spPr>
            <a:xfrm>
              <a:off x="2755477" y="2194311"/>
              <a:ext cx="1905" cy="635"/>
            </a:xfrm>
            <a:custGeom>
              <a:avLst/>
              <a:gdLst/>
              <a:ahLst/>
              <a:cxnLst/>
              <a:rect l="l" t="t" r="r" b="b"/>
              <a:pathLst>
                <a:path w="1905" h="635">
                  <a:moveTo>
                    <a:pt x="1485" y="203"/>
                  </a:moveTo>
                  <a:lnTo>
                    <a:pt x="761" y="0"/>
                  </a:lnTo>
                  <a:lnTo>
                    <a:pt x="0" y="203"/>
                  </a:lnTo>
                </a:path>
              </a:pathLst>
            </a:custGeom>
            <a:ln w="3175">
              <a:solidFill>
                <a:srgbClr val="565658"/>
              </a:solidFill>
            </a:ln>
          </p:spPr>
          <p:txBody>
            <a:bodyPr wrap="square" lIns="0" tIns="0" rIns="0" bIns="0" rtlCol="0"/>
            <a:lstStyle/>
            <a:p/>
          </p:txBody>
        </p:sp>
        <p:sp>
          <p:nvSpPr>
            <p:cNvPr id="2366" name="object 2366" descr=""/>
            <p:cNvSpPr/>
            <p:nvPr/>
          </p:nvSpPr>
          <p:spPr>
            <a:xfrm>
              <a:off x="2755480" y="2197093"/>
              <a:ext cx="1905" cy="635"/>
            </a:xfrm>
            <a:custGeom>
              <a:avLst/>
              <a:gdLst/>
              <a:ahLst/>
              <a:cxnLst/>
              <a:rect l="l" t="t" r="r" b="b"/>
              <a:pathLst>
                <a:path w="1905" h="635">
                  <a:moveTo>
                    <a:pt x="0" y="0"/>
                  </a:moveTo>
                  <a:lnTo>
                    <a:pt x="749" y="215"/>
                  </a:lnTo>
                  <a:lnTo>
                    <a:pt x="1485" y="0"/>
                  </a:lnTo>
                </a:path>
              </a:pathLst>
            </a:custGeom>
            <a:ln w="3175">
              <a:solidFill>
                <a:srgbClr val="565658"/>
              </a:solidFill>
            </a:ln>
          </p:spPr>
          <p:txBody>
            <a:bodyPr wrap="square" lIns="0" tIns="0" rIns="0" bIns="0" rtlCol="0"/>
            <a:lstStyle/>
            <a:p/>
          </p:txBody>
        </p:sp>
        <p:sp>
          <p:nvSpPr>
            <p:cNvPr id="2367" name="object 2367" descr=""/>
            <p:cNvSpPr/>
            <p:nvPr/>
          </p:nvSpPr>
          <p:spPr>
            <a:xfrm>
              <a:off x="2756963" y="2195798"/>
              <a:ext cx="1270" cy="1905"/>
            </a:xfrm>
            <a:custGeom>
              <a:avLst/>
              <a:gdLst/>
              <a:ahLst/>
              <a:cxnLst/>
              <a:rect l="l" t="t" r="r" b="b"/>
              <a:pathLst>
                <a:path w="1269" h="1905">
                  <a:moveTo>
                    <a:pt x="0" y="1295"/>
                  </a:moveTo>
                  <a:lnTo>
                    <a:pt x="304" y="1041"/>
                  </a:lnTo>
                  <a:lnTo>
                    <a:pt x="736" y="0"/>
                  </a:lnTo>
                </a:path>
              </a:pathLst>
            </a:custGeom>
            <a:ln w="3175">
              <a:solidFill>
                <a:srgbClr val="565658"/>
              </a:solidFill>
            </a:ln>
          </p:spPr>
          <p:txBody>
            <a:bodyPr wrap="square" lIns="0" tIns="0" rIns="0" bIns="0" rtlCol="0"/>
            <a:lstStyle/>
            <a:p/>
          </p:txBody>
        </p:sp>
        <p:sp>
          <p:nvSpPr>
            <p:cNvPr id="2368" name="object 2368" descr=""/>
            <p:cNvSpPr/>
            <p:nvPr/>
          </p:nvSpPr>
          <p:spPr>
            <a:xfrm>
              <a:off x="2756970" y="2194527"/>
              <a:ext cx="1270" cy="1270"/>
            </a:xfrm>
            <a:custGeom>
              <a:avLst/>
              <a:gdLst/>
              <a:ahLst/>
              <a:cxnLst/>
              <a:rect l="l" t="t" r="r" b="b"/>
              <a:pathLst>
                <a:path w="1269" h="1269">
                  <a:moveTo>
                    <a:pt x="736" y="1270"/>
                  </a:moveTo>
                  <a:lnTo>
                    <a:pt x="317" y="228"/>
                  </a:lnTo>
                  <a:lnTo>
                    <a:pt x="0" y="0"/>
                  </a:lnTo>
                </a:path>
              </a:pathLst>
            </a:custGeom>
            <a:ln w="3175">
              <a:solidFill>
                <a:srgbClr val="565658"/>
              </a:solidFill>
            </a:ln>
          </p:spPr>
          <p:txBody>
            <a:bodyPr wrap="square" lIns="0" tIns="0" rIns="0" bIns="0" rtlCol="0"/>
            <a:lstStyle/>
            <a:p/>
          </p:txBody>
        </p:sp>
        <p:sp>
          <p:nvSpPr>
            <p:cNvPr id="2369" name="object 2369" descr=""/>
            <p:cNvSpPr/>
            <p:nvPr/>
          </p:nvSpPr>
          <p:spPr>
            <a:xfrm>
              <a:off x="2438826" y="2839938"/>
              <a:ext cx="12700" cy="34925"/>
            </a:xfrm>
            <a:custGeom>
              <a:avLst/>
              <a:gdLst/>
              <a:ahLst/>
              <a:cxnLst/>
              <a:rect l="l" t="t" r="r" b="b"/>
              <a:pathLst>
                <a:path w="12700" h="34925">
                  <a:moveTo>
                    <a:pt x="12318" y="0"/>
                  </a:moveTo>
                  <a:lnTo>
                    <a:pt x="8445" y="8712"/>
                  </a:lnTo>
                  <a:lnTo>
                    <a:pt x="5524" y="14998"/>
                  </a:lnTo>
                  <a:lnTo>
                    <a:pt x="1968" y="23863"/>
                  </a:lnTo>
                  <a:lnTo>
                    <a:pt x="330" y="30568"/>
                  </a:lnTo>
                  <a:lnTo>
                    <a:pt x="0" y="34886"/>
                  </a:lnTo>
                </a:path>
              </a:pathLst>
            </a:custGeom>
            <a:ln w="3175">
              <a:solidFill>
                <a:srgbClr val="565658"/>
              </a:solidFill>
            </a:ln>
          </p:spPr>
          <p:txBody>
            <a:bodyPr wrap="square" lIns="0" tIns="0" rIns="0" bIns="0" rtlCol="0"/>
            <a:lstStyle/>
            <a:p/>
          </p:txBody>
        </p:sp>
        <p:sp>
          <p:nvSpPr>
            <p:cNvPr id="2370" name="object 2370" descr=""/>
            <p:cNvSpPr/>
            <p:nvPr/>
          </p:nvSpPr>
          <p:spPr>
            <a:xfrm>
              <a:off x="2451136" y="2839936"/>
              <a:ext cx="14604" cy="26670"/>
            </a:xfrm>
            <a:custGeom>
              <a:avLst/>
              <a:gdLst/>
              <a:ahLst/>
              <a:cxnLst/>
              <a:rect l="l" t="t" r="r" b="b"/>
              <a:pathLst>
                <a:path w="14605" h="26669">
                  <a:moveTo>
                    <a:pt x="14427" y="26530"/>
                  </a:moveTo>
                  <a:lnTo>
                    <a:pt x="9448" y="20421"/>
                  </a:lnTo>
                  <a:lnTo>
                    <a:pt x="5410" y="13754"/>
                  </a:lnTo>
                  <a:lnTo>
                    <a:pt x="1612" y="5067"/>
                  </a:lnTo>
                  <a:lnTo>
                    <a:pt x="0" y="0"/>
                  </a:lnTo>
                </a:path>
              </a:pathLst>
            </a:custGeom>
            <a:ln w="3175">
              <a:solidFill>
                <a:srgbClr val="565658"/>
              </a:solidFill>
            </a:ln>
          </p:spPr>
          <p:txBody>
            <a:bodyPr wrap="square" lIns="0" tIns="0" rIns="0" bIns="0" rtlCol="0"/>
            <a:lstStyle/>
            <a:p/>
          </p:txBody>
        </p:sp>
        <p:sp>
          <p:nvSpPr>
            <p:cNvPr id="2371" name="object 2371" descr=""/>
            <p:cNvSpPr/>
            <p:nvPr/>
          </p:nvSpPr>
          <p:spPr>
            <a:xfrm>
              <a:off x="2464168" y="2866470"/>
              <a:ext cx="1905" cy="8890"/>
            </a:xfrm>
            <a:custGeom>
              <a:avLst/>
              <a:gdLst/>
              <a:ahLst/>
              <a:cxnLst/>
              <a:rect l="l" t="t" r="r" b="b"/>
              <a:pathLst>
                <a:path w="1905" h="8889">
                  <a:moveTo>
                    <a:pt x="0" y="8343"/>
                  </a:moveTo>
                  <a:lnTo>
                    <a:pt x="444" y="3797"/>
                  </a:lnTo>
                  <a:lnTo>
                    <a:pt x="1397" y="0"/>
                  </a:lnTo>
                </a:path>
              </a:pathLst>
            </a:custGeom>
            <a:ln w="3175">
              <a:solidFill>
                <a:srgbClr val="565658"/>
              </a:solidFill>
            </a:ln>
          </p:spPr>
          <p:txBody>
            <a:bodyPr wrap="square" lIns="0" tIns="0" rIns="0" bIns="0" rtlCol="0"/>
            <a:lstStyle/>
            <a:p/>
          </p:txBody>
        </p:sp>
        <p:sp>
          <p:nvSpPr>
            <p:cNvPr id="2372" name="object 2372" descr=""/>
            <p:cNvSpPr/>
            <p:nvPr/>
          </p:nvSpPr>
          <p:spPr>
            <a:xfrm>
              <a:off x="2438830" y="2874814"/>
              <a:ext cx="0" cy="17780"/>
            </a:xfrm>
            <a:custGeom>
              <a:avLst/>
              <a:gdLst/>
              <a:ahLst/>
              <a:cxnLst/>
              <a:rect l="l" t="t" r="r" b="b"/>
              <a:pathLst>
                <a:path w="0" h="17780">
                  <a:moveTo>
                    <a:pt x="0" y="0"/>
                  </a:moveTo>
                  <a:lnTo>
                    <a:pt x="0" y="17221"/>
                  </a:lnTo>
                </a:path>
              </a:pathLst>
            </a:custGeom>
            <a:ln w="3175">
              <a:solidFill>
                <a:srgbClr val="565658"/>
              </a:solidFill>
            </a:ln>
          </p:spPr>
          <p:txBody>
            <a:bodyPr wrap="square" lIns="0" tIns="0" rIns="0" bIns="0" rtlCol="0"/>
            <a:lstStyle/>
            <a:p/>
          </p:txBody>
        </p:sp>
        <p:sp>
          <p:nvSpPr>
            <p:cNvPr id="2373" name="object 2373" descr=""/>
            <p:cNvSpPr/>
            <p:nvPr/>
          </p:nvSpPr>
          <p:spPr>
            <a:xfrm>
              <a:off x="2228475" y="2828955"/>
              <a:ext cx="25400" cy="20955"/>
            </a:xfrm>
            <a:custGeom>
              <a:avLst/>
              <a:gdLst/>
              <a:ahLst/>
              <a:cxnLst/>
              <a:rect l="l" t="t" r="r" b="b"/>
              <a:pathLst>
                <a:path w="25400" h="20955">
                  <a:moveTo>
                    <a:pt x="25361" y="0"/>
                  </a:moveTo>
                  <a:lnTo>
                    <a:pt x="20129" y="5892"/>
                  </a:lnTo>
                  <a:lnTo>
                    <a:pt x="13068" y="12242"/>
                  </a:lnTo>
                  <a:lnTo>
                    <a:pt x="6743" y="16840"/>
                  </a:lnTo>
                  <a:lnTo>
                    <a:pt x="0" y="20777"/>
                  </a:lnTo>
                </a:path>
              </a:pathLst>
            </a:custGeom>
            <a:ln w="3175">
              <a:solidFill>
                <a:srgbClr val="565658"/>
              </a:solidFill>
            </a:ln>
          </p:spPr>
          <p:txBody>
            <a:bodyPr wrap="square" lIns="0" tIns="0" rIns="0" bIns="0" rtlCol="0"/>
            <a:lstStyle/>
            <a:p/>
          </p:txBody>
        </p:sp>
        <p:sp>
          <p:nvSpPr>
            <p:cNvPr id="2374" name="object 2374" descr=""/>
            <p:cNvSpPr/>
            <p:nvPr/>
          </p:nvSpPr>
          <p:spPr>
            <a:xfrm>
              <a:off x="2253842" y="2892034"/>
              <a:ext cx="185420" cy="0"/>
            </a:xfrm>
            <a:custGeom>
              <a:avLst/>
              <a:gdLst/>
              <a:ahLst/>
              <a:cxnLst/>
              <a:rect l="l" t="t" r="r" b="b"/>
              <a:pathLst>
                <a:path w="185419" h="0">
                  <a:moveTo>
                    <a:pt x="184988" y="0"/>
                  </a:moveTo>
                  <a:lnTo>
                    <a:pt x="183603" y="0"/>
                  </a:lnTo>
                  <a:lnTo>
                    <a:pt x="139573" y="0"/>
                  </a:lnTo>
                  <a:lnTo>
                    <a:pt x="53073" y="0"/>
                  </a:lnTo>
                  <a:lnTo>
                    <a:pt x="13335" y="0"/>
                  </a:lnTo>
                  <a:lnTo>
                    <a:pt x="0" y="0"/>
                  </a:lnTo>
                </a:path>
              </a:pathLst>
            </a:custGeom>
            <a:ln w="3175">
              <a:solidFill>
                <a:srgbClr val="565658"/>
              </a:solidFill>
            </a:ln>
          </p:spPr>
          <p:txBody>
            <a:bodyPr wrap="square" lIns="0" tIns="0" rIns="0" bIns="0" rtlCol="0"/>
            <a:lstStyle/>
            <a:p/>
          </p:txBody>
        </p:sp>
        <p:sp>
          <p:nvSpPr>
            <p:cNvPr id="2375" name="object 2375" descr=""/>
            <p:cNvSpPr/>
            <p:nvPr/>
          </p:nvSpPr>
          <p:spPr>
            <a:xfrm>
              <a:off x="2228486" y="2848936"/>
              <a:ext cx="0" cy="1270"/>
            </a:xfrm>
            <a:custGeom>
              <a:avLst/>
              <a:gdLst/>
              <a:ahLst/>
              <a:cxnLst/>
              <a:rect l="l" t="t" r="r" b="b"/>
              <a:pathLst>
                <a:path w="0" h="1269">
                  <a:moveTo>
                    <a:pt x="0" y="0"/>
                  </a:moveTo>
                  <a:lnTo>
                    <a:pt x="0" y="787"/>
                  </a:lnTo>
                </a:path>
              </a:pathLst>
            </a:custGeom>
            <a:ln w="3175">
              <a:solidFill>
                <a:srgbClr val="565658"/>
              </a:solidFill>
            </a:ln>
          </p:spPr>
          <p:txBody>
            <a:bodyPr wrap="square" lIns="0" tIns="0" rIns="0" bIns="0" rtlCol="0"/>
            <a:lstStyle/>
            <a:p/>
          </p:txBody>
        </p:sp>
        <p:sp>
          <p:nvSpPr>
            <p:cNvPr id="2376" name="object 2376" descr=""/>
            <p:cNvSpPr/>
            <p:nvPr/>
          </p:nvSpPr>
          <p:spPr>
            <a:xfrm>
              <a:off x="2228778" y="2826899"/>
              <a:ext cx="26034" cy="22225"/>
            </a:xfrm>
            <a:custGeom>
              <a:avLst/>
              <a:gdLst/>
              <a:ahLst/>
              <a:cxnLst/>
              <a:rect l="l" t="t" r="r" b="b"/>
              <a:pathLst>
                <a:path w="26035" h="22225">
                  <a:moveTo>
                    <a:pt x="0" y="21856"/>
                  </a:moveTo>
                  <a:lnTo>
                    <a:pt x="6731" y="17894"/>
                  </a:lnTo>
                  <a:lnTo>
                    <a:pt x="12915" y="13385"/>
                  </a:lnTo>
                  <a:lnTo>
                    <a:pt x="18923" y="7975"/>
                  </a:lnTo>
                  <a:lnTo>
                    <a:pt x="19786" y="7112"/>
                  </a:lnTo>
                  <a:lnTo>
                    <a:pt x="25933" y="0"/>
                  </a:lnTo>
                </a:path>
              </a:pathLst>
            </a:custGeom>
            <a:ln w="3175">
              <a:solidFill>
                <a:srgbClr val="565658"/>
              </a:solidFill>
            </a:ln>
          </p:spPr>
          <p:txBody>
            <a:bodyPr wrap="square" lIns="0" tIns="0" rIns="0" bIns="0" rtlCol="0"/>
            <a:lstStyle/>
            <a:p/>
          </p:txBody>
        </p:sp>
        <p:sp>
          <p:nvSpPr>
            <p:cNvPr id="2377" name="object 2377" descr=""/>
            <p:cNvSpPr/>
            <p:nvPr/>
          </p:nvSpPr>
          <p:spPr>
            <a:xfrm>
              <a:off x="2253834" y="2826890"/>
              <a:ext cx="1270" cy="2540"/>
            </a:xfrm>
            <a:custGeom>
              <a:avLst/>
              <a:gdLst/>
              <a:ahLst/>
              <a:cxnLst/>
              <a:rect l="l" t="t" r="r" b="b"/>
              <a:pathLst>
                <a:path w="1269" h="2539">
                  <a:moveTo>
                    <a:pt x="876" y="0"/>
                  </a:moveTo>
                  <a:lnTo>
                    <a:pt x="444" y="685"/>
                  </a:lnTo>
                  <a:lnTo>
                    <a:pt x="101" y="1422"/>
                  </a:lnTo>
                  <a:lnTo>
                    <a:pt x="63" y="1562"/>
                  </a:lnTo>
                  <a:lnTo>
                    <a:pt x="0" y="2082"/>
                  </a:lnTo>
                </a:path>
              </a:pathLst>
            </a:custGeom>
            <a:ln w="3175">
              <a:solidFill>
                <a:srgbClr val="565658"/>
              </a:solidFill>
            </a:ln>
          </p:spPr>
          <p:txBody>
            <a:bodyPr wrap="square" lIns="0" tIns="0" rIns="0" bIns="0" rtlCol="0"/>
            <a:lstStyle/>
            <a:p/>
          </p:txBody>
        </p:sp>
        <p:sp>
          <p:nvSpPr>
            <p:cNvPr id="2378" name="object 2378" descr=""/>
            <p:cNvSpPr/>
            <p:nvPr/>
          </p:nvSpPr>
          <p:spPr>
            <a:xfrm>
              <a:off x="2238495" y="2874814"/>
              <a:ext cx="15875" cy="0"/>
            </a:xfrm>
            <a:custGeom>
              <a:avLst/>
              <a:gdLst/>
              <a:ahLst/>
              <a:cxnLst/>
              <a:rect l="l" t="t" r="r" b="b"/>
              <a:pathLst>
                <a:path w="15875" h="0">
                  <a:moveTo>
                    <a:pt x="15341" y="0"/>
                  </a:moveTo>
                  <a:lnTo>
                    <a:pt x="1676" y="0"/>
                  </a:lnTo>
                  <a:lnTo>
                    <a:pt x="0" y="0"/>
                  </a:lnTo>
                </a:path>
              </a:pathLst>
            </a:custGeom>
            <a:ln w="3175">
              <a:solidFill>
                <a:srgbClr val="565658"/>
              </a:solidFill>
            </a:ln>
          </p:spPr>
          <p:txBody>
            <a:bodyPr wrap="square" lIns="0" tIns="0" rIns="0" bIns="0" rtlCol="0"/>
            <a:lstStyle/>
            <a:p/>
          </p:txBody>
        </p:sp>
        <p:sp>
          <p:nvSpPr>
            <p:cNvPr id="2379" name="object 2379" descr=""/>
            <p:cNvSpPr/>
            <p:nvPr/>
          </p:nvSpPr>
          <p:spPr>
            <a:xfrm>
              <a:off x="2254703" y="2792896"/>
              <a:ext cx="15240" cy="34290"/>
            </a:xfrm>
            <a:custGeom>
              <a:avLst/>
              <a:gdLst/>
              <a:ahLst/>
              <a:cxnLst/>
              <a:rect l="l" t="t" r="r" b="b"/>
              <a:pathLst>
                <a:path w="15239" h="34289">
                  <a:moveTo>
                    <a:pt x="14922" y="0"/>
                  </a:moveTo>
                  <a:lnTo>
                    <a:pt x="13233" y="7480"/>
                  </a:lnTo>
                  <a:lnTo>
                    <a:pt x="7239" y="22682"/>
                  </a:lnTo>
                  <a:lnTo>
                    <a:pt x="0" y="33997"/>
                  </a:lnTo>
                </a:path>
              </a:pathLst>
            </a:custGeom>
            <a:ln w="3175">
              <a:solidFill>
                <a:srgbClr val="565658"/>
              </a:solidFill>
            </a:ln>
          </p:spPr>
          <p:txBody>
            <a:bodyPr wrap="square" lIns="0" tIns="0" rIns="0" bIns="0" rtlCol="0"/>
            <a:lstStyle/>
            <a:p/>
          </p:txBody>
        </p:sp>
        <p:sp>
          <p:nvSpPr>
            <p:cNvPr id="2380" name="object 2380" descr=""/>
            <p:cNvSpPr/>
            <p:nvPr/>
          </p:nvSpPr>
          <p:spPr>
            <a:xfrm>
              <a:off x="2474487" y="2718886"/>
              <a:ext cx="1270" cy="5715"/>
            </a:xfrm>
            <a:custGeom>
              <a:avLst/>
              <a:gdLst/>
              <a:ahLst/>
              <a:cxnLst/>
              <a:rect l="l" t="t" r="r" b="b"/>
              <a:pathLst>
                <a:path w="1269" h="5714">
                  <a:moveTo>
                    <a:pt x="0" y="5511"/>
                  </a:moveTo>
                  <a:lnTo>
                    <a:pt x="533" y="3619"/>
                  </a:lnTo>
                  <a:lnTo>
                    <a:pt x="1041" y="0"/>
                  </a:lnTo>
                </a:path>
              </a:pathLst>
            </a:custGeom>
            <a:ln w="3175">
              <a:solidFill>
                <a:srgbClr val="565658"/>
              </a:solidFill>
            </a:ln>
          </p:spPr>
          <p:txBody>
            <a:bodyPr wrap="square" lIns="0" tIns="0" rIns="0" bIns="0" rtlCol="0"/>
            <a:lstStyle/>
            <a:p/>
          </p:txBody>
        </p:sp>
        <p:sp>
          <p:nvSpPr>
            <p:cNvPr id="2381" name="object 2381" descr=""/>
            <p:cNvSpPr/>
            <p:nvPr/>
          </p:nvSpPr>
          <p:spPr>
            <a:xfrm>
              <a:off x="2473935" y="2679913"/>
              <a:ext cx="635" cy="1270"/>
            </a:xfrm>
            <a:custGeom>
              <a:avLst/>
              <a:gdLst/>
              <a:ahLst/>
              <a:cxnLst/>
              <a:rect l="l" t="t" r="r" b="b"/>
              <a:pathLst>
                <a:path w="635" h="1269">
                  <a:moveTo>
                    <a:pt x="495" y="1219"/>
                  </a:moveTo>
                  <a:lnTo>
                    <a:pt x="0" y="0"/>
                  </a:lnTo>
                </a:path>
              </a:pathLst>
            </a:custGeom>
            <a:ln w="3175">
              <a:solidFill>
                <a:srgbClr val="565658"/>
              </a:solidFill>
            </a:ln>
          </p:spPr>
          <p:txBody>
            <a:bodyPr wrap="square" lIns="0" tIns="0" rIns="0" bIns="0" rtlCol="0"/>
            <a:lstStyle/>
            <a:p/>
          </p:txBody>
        </p:sp>
        <p:sp>
          <p:nvSpPr>
            <p:cNvPr id="2382" name="object 2382" descr=""/>
            <p:cNvSpPr/>
            <p:nvPr/>
          </p:nvSpPr>
          <p:spPr>
            <a:xfrm>
              <a:off x="2412906" y="2613564"/>
              <a:ext cx="26670" cy="13970"/>
            </a:xfrm>
            <a:custGeom>
              <a:avLst/>
              <a:gdLst/>
              <a:ahLst/>
              <a:cxnLst/>
              <a:rect l="l" t="t" r="r" b="b"/>
              <a:pathLst>
                <a:path w="26669" h="13969">
                  <a:moveTo>
                    <a:pt x="26327" y="13716"/>
                  </a:moveTo>
                  <a:lnTo>
                    <a:pt x="2705" y="685"/>
                  </a:lnTo>
                  <a:lnTo>
                    <a:pt x="0" y="0"/>
                  </a:lnTo>
                </a:path>
              </a:pathLst>
            </a:custGeom>
            <a:ln w="3175">
              <a:solidFill>
                <a:srgbClr val="565658"/>
              </a:solidFill>
            </a:ln>
          </p:spPr>
          <p:txBody>
            <a:bodyPr wrap="square" lIns="0" tIns="0" rIns="0" bIns="0" rtlCol="0"/>
            <a:lstStyle/>
            <a:p/>
          </p:txBody>
        </p:sp>
        <p:sp>
          <p:nvSpPr>
            <p:cNvPr id="2383" name="object 2383" descr=""/>
            <p:cNvSpPr/>
            <p:nvPr/>
          </p:nvSpPr>
          <p:spPr>
            <a:xfrm>
              <a:off x="2304710" y="2642139"/>
              <a:ext cx="5080" cy="5715"/>
            </a:xfrm>
            <a:custGeom>
              <a:avLst/>
              <a:gdLst/>
              <a:ahLst/>
              <a:cxnLst/>
              <a:rect l="l" t="t" r="r" b="b"/>
              <a:pathLst>
                <a:path w="5080" h="5714">
                  <a:moveTo>
                    <a:pt x="4546" y="0"/>
                  </a:moveTo>
                  <a:lnTo>
                    <a:pt x="1358" y="3797"/>
                  </a:lnTo>
                  <a:lnTo>
                    <a:pt x="228" y="5321"/>
                  </a:lnTo>
                  <a:lnTo>
                    <a:pt x="0" y="5651"/>
                  </a:lnTo>
                </a:path>
              </a:pathLst>
            </a:custGeom>
            <a:ln w="3175">
              <a:solidFill>
                <a:srgbClr val="565658"/>
              </a:solidFill>
            </a:ln>
          </p:spPr>
          <p:txBody>
            <a:bodyPr wrap="square" lIns="0" tIns="0" rIns="0" bIns="0" rtlCol="0"/>
            <a:lstStyle/>
            <a:p/>
          </p:txBody>
        </p:sp>
        <p:sp>
          <p:nvSpPr>
            <p:cNvPr id="2384" name="object 2384" descr=""/>
            <p:cNvSpPr/>
            <p:nvPr/>
          </p:nvSpPr>
          <p:spPr>
            <a:xfrm>
              <a:off x="2449071" y="2780289"/>
              <a:ext cx="6350" cy="57785"/>
            </a:xfrm>
            <a:custGeom>
              <a:avLst/>
              <a:gdLst/>
              <a:ahLst/>
              <a:cxnLst/>
              <a:rect l="l" t="t" r="r" b="b"/>
              <a:pathLst>
                <a:path w="6350" h="57785">
                  <a:moveTo>
                    <a:pt x="5956" y="0"/>
                  </a:moveTo>
                  <a:lnTo>
                    <a:pt x="50" y="25184"/>
                  </a:lnTo>
                  <a:lnTo>
                    <a:pt x="0" y="25615"/>
                  </a:lnTo>
                  <a:lnTo>
                    <a:pt x="584" y="50571"/>
                  </a:lnTo>
                  <a:lnTo>
                    <a:pt x="2095" y="57785"/>
                  </a:lnTo>
                </a:path>
              </a:pathLst>
            </a:custGeom>
            <a:ln w="3175">
              <a:solidFill>
                <a:srgbClr val="565658"/>
              </a:solidFill>
            </a:ln>
          </p:spPr>
          <p:txBody>
            <a:bodyPr wrap="square" lIns="0" tIns="0" rIns="0" bIns="0" rtlCol="0"/>
            <a:lstStyle/>
            <a:p/>
          </p:txBody>
        </p:sp>
        <p:sp>
          <p:nvSpPr>
            <p:cNvPr id="2385" name="object 2385" descr=""/>
            <p:cNvSpPr/>
            <p:nvPr/>
          </p:nvSpPr>
          <p:spPr>
            <a:xfrm>
              <a:off x="2451145" y="2838059"/>
              <a:ext cx="635" cy="1905"/>
            </a:xfrm>
            <a:custGeom>
              <a:avLst/>
              <a:gdLst/>
              <a:ahLst/>
              <a:cxnLst/>
              <a:rect l="l" t="t" r="r" b="b"/>
              <a:pathLst>
                <a:path w="635" h="1905">
                  <a:moveTo>
                    <a:pt x="0" y="1879"/>
                  </a:moveTo>
                  <a:lnTo>
                    <a:pt x="139" y="1346"/>
                  </a:lnTo>
                  <a:lnTo>
                    <a:pt x="152" y="673"/>
                  </a:lnTo>
                  <a:lnTo>
                    <a:pt x="88" y="266"/>
                  </a:lnTo>
                  <a:lnTo>
                    <a:pt x="25" y="0"/>
                  </a:lnTo>
                </a:path>
              </a:pathLst>
            </a:custGeom>
            <a:ln w="3175">
              <a:solidFill>
                <a:srgbClr val="565658"/>
              </a:solidFill>
            </a:ln>
          </p:spPr>
          <p:txBody>
            <a:bodyPr wrap="square" lIns="0" tIns="0" rIns="0" bIns="0" rtlCol="0"/>
            <a:lstStyle/>
            <a:p/>
          </p:txBody>
        </p:sp>
        <p:sp>
          <p:nvSpPr>
            <p:cNvPr id="2386" name="object 2386" descr=""/>
            <p:cNvSpPr/>
            <p:nvPr/>
          </p:nvSpPr>
          <p:spPr>
            <a:xfrm>
              <a:off x="2443382" y="2874810"/>
              <a:ext cx="8890" cy="8890"/>
            </a:xfrm>
            <a:custGeom>
              <a:avLst/>
              <a:gdLst/>
              <a:ahLst/>
              <a:cxnLst/>
              <a:rect l="l" t="t" r="r" b="b"/>
              <a:pathLst>
                <a:path w="8889" h="8889">
                  <a:moveTo>
                    <a:pt x="0" y="8318"/>
                  </a:moveTo>
                  <a:lnTo>
                    <a:pt x="292" y="6121"/>
                  </a:lnTo>
                  <a:lnTo>
                    <a:pt x="1104" y="4178"/>
                  </a:lnTo>
                  <a:lnTo>
                    <a:pt x="2743" y="2171"/>
                  </a:lnTo>
                  <a:lnTo>
                    <a:pt x="5473" y="520"/>
                  </a:lnTo>
                  <a:lnTo>
                    <a:pt x="8369" y="0"/>
                  </a:lnTo>
                </a:path>
              </a:pathLst>
            </a:custGeom>
            <a:ln w="3175">
              <a:solidFill>
                <a:srgbClr val="565658"/>
              </a:solidFill>
            </a:ln>
          </p:spPr>
          <p:txBody>
            <a:bodyPr wrap="square" lIns="0" tIns="0" rIns="0" bIns="0" rtlCol="0"/>
            <a:lstStyle/>
            <a:p/>
          </p:txBody>
        </p:sp>
        <p:sp>
          <p:nvSpPr>
            <p:cNvPr id="2387" name="object 2387" descr=""/>
            <p:cNvSpPr/>
            <p:nvPr/>
          </p:nvSpPr>
          <p:spPr>
            <a:xfrm>
              <a:off x="2238495" y="2874814"/>
              <a:ext cx="8890" cy="8890"/>
            </a:xfrm>
            <a:custGeom>
              <a:avLst/>
              <a:gdLst/>
              <a:ahLst/>
              <a:cxnLst/>
              <a:rect l="l" t="t" r="r" b="b"/>
              <a:pathLst>
                <a:path w="8889" h="8889">
                  <a:moveTo>
                    <a:pt x="0" y="0"/>
                  </a:moveTo>
                  <a:lnTo>
                    <a:pt x="8229" y="6718"/>
                  </a:lnTo>
                  <a:lnTo>
                    <a:pt x="8382" y="8318"/>
                  </a:lnTo>
                </a:path>
              </a:pathLst>
            </a:custGeom>
            <a:ln w="3175">
              <a:solidFill>
                <a:srgbClr val="565658"/>
              </a:solidFill>
            </a:ln>
          </p:spPr>
          <p:txBody>
            <a:bodyPr wrap="square" lIns="0" tIns="0" rIns="0" bIns="0" rtlCol="0"/>
            <a:lstStyle/>
            <a:p/>
          </p:txBody>
        </p:sp>
        <p:sp>
          <p:nvSpPr>
            <p:cNvPr id="2388" name="object 2388" descr=""/>
            <p:cNvSpPr/>
            <p:nvPr/>
          </p:nvSpPr>
          <p:spPr>
            <a:xfrm>
              <a:off x="2450884" y="2874814"/>
              <a:ext cx="1270" cy="1270"/>
            </a:xfrm>
            <a:custGeom>
              <a:avLst/>
              <a:gdLst/>
              <a:ahLst/>
              <a:cxnLst/>
              <a:rect l="l" t="t" r="r" b="b"/>
              <a:pathLst>
                <a:path w="1269" h="1269">
                  <a:moveTo>
                    <a:pt x="876" y="0"/>
                  </a:moveTo>
                  <a:lnTo>
                    <a:pt x="825" y="444"/>
                  </a:lnTo>
                  <a:lnTo>
                    <a:pt x="622" y="838"/>
                  </a:lnTo>
                  <a:lnTo>
                    <a:pt x="330" y="1104"/>
                  </a:lnTo>
                  <a:lnTo>
                    <a:pt x="0" y="1181"/>
                  </a:lnTo>
                </a:path>
              </a:pathLst>
            </a:custGeom>
            <a:ln w="3175">
              <a:solidFill>
                <a:srgbClr val="565658"/>
              </a:solidFill>
            </a:ln>
          </p:spPr>
          <p:txBody>
            <a:bodyPr wrap="square" lIns="0" tIns="0" rIns="0" bIns="0" rtlCol="0"/>
            <a:lstStyle/>
            <a:p/>
          </p:txBody>
        </p:sp>
        <p:sp>
          <p:nvSpPr>
            <p:cNvPr id="2389" name="object 2389" descr=""/>
            <p:cNvSpPr/>
            <p:nvPr/>
          </p:nvSpPr>
          <p:spPr>
            <a:xfrm>
              <a:off x="2465692" y="2865747"/>
              <a:ext cx="635" cy="635"/>
            </a:xfrm>
            <a:custGeom>
              <a:avLst/>
              <a:gdLst/>
              <a:ahLst/>
              <a:cxnLst/>
              <a:rect l="l" t="t" r="r" b="b"/>
              <a:pathLst>
                <a:path w="635" h="635">
                  <a:moveTo>
                    <a:pt x="101" y="0"/>
                  </a:moveTo>
                  <a:lnTo>
                    <a:pt x="0" y="304"/>
                  </a:lnTo>
                </a:path>
              </a:pathLst>
            </a:custGeom>
            <a:ln w="3175">
              <a:solidFill>
                <a:srgbClr val="565658"/>
              </a:solidFill>
            </a:ln>
          </p:spPr>
          <p:txBody>
            <a:bodyPr wrap="square" lIns="0" tIns="0" rIns="0" bIns="0" rtlCol="0"/>
            <a:lstStyle/>
            <a:p/>
          </p:txBody>
        </p:sp>
        <p:sp>
          <p:nvSpPr>
            <p:cNvPr id="2390" name="object 2390" descr=""/>
            <p:cNvSpPr/>
            <p:nvPr/>
          </p:nvSpPr>
          <p:spPr>
            <a:xfrm>
              <a:off x="2443754" y="2876004"/>
              <a:ext cx="7620" cy="7620"/>
            </a:xfrm>
            <a:custGeom>
              <a:avLst/>
              <a:gdLst/>
              <a:ahLst/>
              <a:cxnLst/>
              <a:rect l="l" t="t" r="r" b="b"/>
              <a:pathLst>
                <a:path w="7619" h="7619">
                  <a:moveTo>
                    <a:pt x="7124" y="0"/>
                  </a:moveTo>
                  <a:lnTo>
                    <a:pt x="241" y="5245"/>
                  </a:lnTo>
                  <a:lnTo>
                    <a:pt x="0" y="7124"/>
                  </a:lnTo>
                </a:path>
              </a:pathLst>
            </a:custGeom>
            <a:ln w="3175">
              <a:solidFill>
                <a:srgbClr val="565658"/>
              </a:solidFill>
            </a:ln>
          </p:spPr>
          <p:txBody>
            <a:bodyPr wrap="square" lIns="0" tIns="0" rIns="0" bIns="0" rtlCol="0"/>
            <a:lstStyle/>
            <a:p/>
          </p:txBody>
        </p:sp>
        <p:sp>
          <p:nvSpPr>
            <p:cNvPr id="2391" name="object 2391" descr=""/>
            <p:cNvSpPr/>
            <p:nvPr/>
          </p:nvSpPr>
          <p:spPr>
            <a:xfrm>
              <a:off x="2465566" y="2866044"/>
              <a:ext cx="635" cy="635"/>
            </a:xfrm>
            <a:custGeom>
              <a:avLst/>
              <a:gdLst/>
              <a:ahLst/>
              <a:cxnLst/>
              <a:rect l="l" t="t" r="r" b="b"/>
              <a:pathLst>
                <a:path w="635" h="635">
                  <a:moveTo>
                    <a:pt x="126" y="0"/>
                  </a:moveTo>
                  <a:lnTo>
                    <a:pt x="76" y="177"/>
                  </a:lnTo>
                  <a:lnTo>
                    <a:pt x="25" y="355"/>
                  </a:lnTo>
                </a:path>
              </a:pathLst>
            </a:custGeom>
            <a:ln w="3175">
              <a:solidFill>
                <a:srgbClr val="565658"/>
              </a:solidFill>
            </a:ln>
          </p:spPr>
          <p:txBody>
            <a:bodyPr wrap="square" lIns="0" tIns="0" rIns="0" bIns="0" rtlCol="0"/>
            <a:lstStyle/>
            <a:p/>
          </p:txBody>
        </p:sp>
        <p:sp>
          <p:nvSpPr>
            <p:cNvPr id="2392" name="object 2392" descr=""/>
            <p:cNvSpPr/>
            <p:nvPr/>
          </p:nvSpPr>
          <p:spPr>
            <a:xfrm>
              <a:off x="2443382" y="2883128"/>
              <a:ext cx="635" cy="0"/>
            </a:xfrm>
            <a:custGeom>
              <a:avLst/>
              <a:gdLst/>
              <a:ahLst/>
              <a:cxnLst/>
              <a:rect l="l" t="t" r="r" b="b"/>
              <a:pathLst>
                <a:path w="635" h="0">
                  <a:moveTo>
                    <a:pt x="0" y="0"/>
                  </a:moveTo>
                  <a:lnTo>
                    <a:pt x="177" y="0"/>
                  </a:lnTo>
                  <a:lnTo>
                    <a:pt x="342" y="0"/>
                  </a:lnTo>
                </a:path>
              </a:pathLst>
            </a:custGeom>
            <a:ln w="3175">
              <a:solidFill>
                <a:srgbClr val="565658"/>
              </a:solidFill>
            </a:ln>
          </p:spPr>
          <p:txBody>
            <a:bodyPr wrap="square" lIns="0" tIns="0" rIns="0" bIns="0" rtlCol="0"/>
            <a:lstStyle/>
            <a:p/>
          </p:txBody>
        </p:sp>
        <p:sp>
          <p:nvSpPr>
            <p:cNvPr id="2393" name="object 2393" descr=""/>
            <p:cNvSpPr/>
            <p:nvPr/>
          </p:nvSpPr>
          <p:spPr>
            <a:xfrm>
              <a:off x="2451177" y="2838059"/>
              <a:ext cx="14604" cy="27940"/>
            </a:xfrm>
            <a:custGeom>
              <a:avLst/>
              <a:gdLst/>
              <a:ahLst/>
              <a:cxnLst/>
              <a:rect l="l" t="t" r="r" b="b"/>
              <a:pathLst>
                <a:path w="14605" h="27939">
                  <a:moveTo>
                    <a:pt x="0" y="0"/>
                  </a:moveTo>
                  <a:lnTo>
                    <a:pt x="1892" y="6172"/>
                  </a:lnTo>
                  <a:lnTo>
                    <a:pt x="5029" y="13639"/>
                  </a:lnTo>
                  <a:lnTo>
                    <a:pt x="5588" y="14731"/>
                  </a:lnTo>
                  <a:lnTo>
                    <a:pt x="9512" y="21272"/>
                  </a:lnTo>
                  <a:lnTo>
                    <a:pt x="14439" y="27470"/>
                  </a:lnTo>
                </a:path>
              </a:pathLst>
            </a:custGeom>
            <a:ln w="3175">
              <a:solidFill>
                <a:srgbClr val="565658"/>
              </a:solidFill>
            </a:ln>
          </p:spPr>
          <p:txBody>
            <a:bodyPr wrap="square" lIns="0" tIns="0" rIns="0" bIns="0" rtlCol="0"/>
            <a:lstStyle/>
            <a:p/>
          </p:txBody>
        </p:sp>
        <p:sp>
          <p:nvSpPr>
            <p:cNvPr id="2394" name="object 2394" descr=""/>
            <p:cNvSpPr/>
            <p:nvPr/>
          </p:nvSpPr>
          <p:spPr>
            <a:xfrm>
              <a:off x="2443392" y="2892034"/>
              <a:ext cx="635" cy="0"/>
            </a:xfrm>
            <a:custGeom>
              <a:avLst/>
              <a:gdLst/>
              <a:ahLst/>
              <a:cxnLst/>
              <a:rect l="l" t="t" r="r" b="b"/>
              <a:pathLst>
                <a:path w="635" h="0">
                  <a:moveTo>
                    <a:pt x="355" y="0"/>
                  </a:moveTo>
                  <a:lnTo>
                    <a:pt x="266" y="0"/>
                  </a:lnTo>
                  <a:lnTo>
                    <a:pt x="0" y="0"/>
                  </a:lnTo>
                </a:path>
              </a:pathLst>
            </a:custGeom>
            <a:ln w="3175">
              <a:solidFill>
                <a:srgbClr val="565658"/>
              </a:solidFill>
            </a:ln>
          </p:spPr>
          <p:txBody>
            <a:bodyPr wrap="square" lIns="0" tIns="0" rIns="0" bIns="0" rtlCol="0"/>
            <a:lstStyle/>
            <a:p/>
          </p:txBody>
        </p:sp>
        <p:sp>
          <p:nvSpPr>
            <p:cNvPr id="2395" name="object 2395" descr=""/>
            <p:cNvSpPr/>
            <p:nvPr/>
          </p:nvSpPr>
          <p:spPr>
            <a:xfrm>
              <a:off x="2458308" y="2876004"/>
              <a:ext cx="1905" cy="1270"/>
            </a:xfrm>
            <a:custGeom>
              <a:avLst/>
              <a:gdLst/>
              <a:ahLst/>
              <a:cxnLst/>
              <a:rect l="l" t="t" r="r" b="b"/>
              <a:pathLst>
                <a:path w="1905" h="1269">
                  <a:moveTo>
                    <a:pt x="0" y="0"/>
                  </a:moveTo>
                  <a:lnTo>
                    <a:pt x="1714" y="1016"/>
                  </a:lnTo>
                  <a:lnTo>
                    <a:pt x="1752" y="1193"/>
                  </a:lnTo>
                </a:path>
              </a:pathLst>
            </a:custGeom>
            <a:ln w="3175">
              <a:solidFill>
                <a:srgbClr val="565658"/>
              </a:solidFill>
            </a:ln>
          </p:spPr>
          <p:txBody>
            <a:bodyPr wrap="square" lIns="0" tIns="0" rIns="0" bIns="0" rtlCol="0"/>
            <a:lstStyle/>
            <a:p/>
          </p:txBody>
        </p:sp>
        <p:sp>
          <p:nvSpPr>
            <p:cNvPr id="2396" name="object 2396" descr=""/>
            <p:cNvSpPr/>
            <p:nvPr/>
          </p:nvSpPr>
          <p:spPr>
            <a:xfrm>
              <a:off x="2239407" y="2876004"/>
              <a:ext cx="7620" cy="7620"/>
            </a:xfrm>
            <a:custGeom>
              <a:avLst/>
              <a:gdLst/>
              <a:ahLst/>
              <a:cxnLst/>
              <a:rect l="l" t="t" r="r" b="b"/>
              <a:pathLst>
                <a:path w="7619" h="7619">
                  <a:moveTo>
                    <a:pt x="7112" y="7124"/>
                  </a:moveTo>
                  <a:lnTo>
                    <a:pt x="3048" y="685"/>
                  </a:lnTo>
                  <a:lnTo>
                    <a:pt x="0" y="0"/>
                  </a:lnTo>
                </a:path>
              </a:pathLst>
            </a:custGeom>
            <a:ln w="3175">
              <a:solidFill>
                <a:srgbClr val="565658"/>
              </a:solidFill>
            </a:ln>
          </p:spPr>
          <p:txBody>
            <a:bodyPr wrap="square" lIns="0" tIns="0" rIns="0" bIns="0" rtlCol="0"/>
            <a:lstStyle/>
            <a:p/>
          </p:txBody>
        </p:sp>
        <p:sp>
          <p:nvSpPr>
            <p:cNvPr id="2397" name="object 2397" descr=""/>
            <p:cNvSpPr/>
            <p:nvPr/>
          </p:nvSpPr>
          <p:spPr>
            <a:xfrm>
              <a:off x="2232604" y="2876007"/>
              <a:ext cx="1905" cy="1270"/>
            </a:xfrm>
            <a:custGeom>
              <a:avLst/>
              <a:gdLst/>
              <a:ahLst/>
              <a:cxnLst/>
              <a:rect l="l" t="t" r="r" b="b"/>
              <a:pathLst>
                <a:path w="1905" h="1269">
                  <a:moveTo>
                    <a:pt x="0" y="1181"/>
                  </a:moveTo>
                  <a:lnTo>
                    <a:pt x="1625" y="0"/>
                  </a:lnTo>
                </a:path>
              </a:pathLst>
            </a:custGeom>
            <a:ln w="3175">
              <a:solidFill>
                <a:srgbClr val="565658"/>
              </a:solidFill>
            </a:ln>
          </p:spPr>
          <p:txBody>
            <a:bodyPr wrap="square" lIns="0" tIns="0" rIns="0" bIns="0" rtlCol="0"/>
            <a:lstStyle/>
            <a:p/>
          </p:txBody>
        </p:sp>
        <p:sp>
          <p:nvSpPr>
            <p:cNvPr id="2398" name="object 2398" descr=""/>
            <p:cNvSpPr/>
            <p:nvPr/>
          </p:nvSpPr>
          <p:spPr>
            <a:xfrm>
              <a:off x="2238486" y="2874810"/>
              <a:ext cx="1270" cy="1270"/>
            </a:xfrm>
            <a:custGeom>
              <a:avLst/>
              <a:gdLst/>
              <a:ahLst/>
              <a:cxnLst/>
              <a:rect l="l" t="t" r="r" b="b"/>
              <a:pathLst>
                <a:path w="1269" h="1269">
                  <a:moveTo>
                    <a:pt x="914" y="1193"/>
                  </a:moveTo>
                  <a:lnTo>
                    <a:pt x="584" y="1104"/>
                  </a:lnTo>
                  <a:lnTo>
                    <a:pt x="254" y="850"/>
                  </a:lnTo>
                  <a:lnTo>
                    <a:pt x="88" y="457"/>
                  </a:lnTo>
                  <a:lnTo>
                    <a:pt x="0" y="0"/>
                  </a:lnTo>
                </a:path>
              </a:pathLst>
            </a:custGeom>
            <a:ln w="3175">
              <a:solidFill>
                <a:srgbClr val="565658"/>
              </a:solidFill>
            </a:ln>
          </p:spPr>
          <p:txBody>
            <a:bodyPr wrap="square" lIns="0" tIns="0" rIns="0" bIns="0" rtlCol="0"/>
            <a:lstStyle/>
            <a:p/>
          </p:txBody>
        </p:sp>
        <p:sp>
          <p:nvSpPr>
            <p:cNvPr id="2399" name="object 2399" descr=""/>
            <p:cNvSpPr/>
            <p:nvPr/>
          </p:nvSpPr>
          <p:spPr>
            <a:xfrm>
              <a:off x="2231905" y="2877189"/>
              <a:ext cx="1270" cy="0"/>
            </a:xfrm>
            <a:custGeom>
              <a:avLst/>
              <a:gdLst/>
              <a:ahLst/>
              <a:cxnLst/>
              <a:rect l="l" t="t" r="r" b="b"/>
              <a:pathLst>
                <a:path w="1269" h="0">
                  <a:moveTo>
                    <a:pt x="698" y="0"/>
                  </a:moveTo>
                  <a:lnTo>
                    <a:pt x="406" y="0"/>
                  </a:lnTo>
                  <a:lnTo>
                    <a:pt x="165" y="0"/>
                  </a:lnTo>
                  <a:lnTo>
                    <a:pt x="0" y="0"/>
                  </a:lnTo>
                </a:path>
              </a:pathLst>
            </a:custGeom>
            <a:ln w="3175">
              <a:solidFill>
                <a:srgbClr val="565658"/>
              </a:solidFill>
            </a:ln>
          </p:spPr>
          <p:txBody>
            <a:bodyPr wrap="square" lIns="0" tIns="0" rIns="0" bIns="0" rtlCol="0"/>
            <a:lstStyle/>
            <a:p/>
          </p:txBody>
        </p:sp>
        <p:sp>
          <p:nvSpPr>
            <p:cNvPr id="2400" name="object 2400" descr=""/>
            <p:cNvSpPr/>
            <p:nvPr/>
          </p:nvSpPr>
          <p:spPr>
            <a:xfrm>
              <a:off x="2246519" y="2883128"/>
              <a:ext cx="635" cy="0"/>
            </a:xfrm>
            <a:custGeom>
              <a:avLst/>
              <a:gdLst/>
              <a:ahLst/>
              <a:cxnLst/>
              <a:rect l="l" t="t" r="r" b="b"/>
              <a:pathLst>
                <a:path w="635" h="0">
                  <a:moveTo>
                    <a:pt x="0" y="0"/>
                  </a:moveTo>
                  <a:lnTo>
                    <a:pt x="215" y="0"/>
                  </a:lnTo>
                  <a:lnTo>
                    <a:pt x="355" y="0"/>
                  </a:lnTo>
                </a:path>
              </a:pathLst>
            </a:custGeom>
            <a:ln w="3175">
              <a:solidFill>
                <a:srgbClr val="565658"/>
              </a:solidFill>
            </a:ln>
          </p:spPr>
          <p:txBody>
            <a:bodyPr wrap="square" lIns="0" tIns="0" rIns="0" bIns="0" rtlCol="0"/>
            <a:lstStyle/>
            <a:p/>
          </p:txBody>
        </p:sp>
        <p:sp>
          <p:nvSpPr>
            <p:cNvPr id="2401" name="object 2401" descr=""/>
            <p:cNvSpPr/>
            <p:nvPr/>
          </p:nvSpPr>
          <p:spPr>
            <a:xfrm>
              <a:off x="2231631" y="2874814"/>
              <a:ext cx="1905" cy="2540"/>
            </a:xfrm>
            <a:custGeom>
              <a:avLst/>
              <a:gdLst/>
              <a:ahLst/>
              <a:cxnLst/>
              <a:rect l="l" t="t" r="r" b="b"/>
              <a:pathLst>
                <a:path w="1905" h="2539">
                  <a:moveTo>
                    <a:pt x="0" y="2374"/>
                  </a:moveTo>
                  <a:lnTo>
                    <a:pt x="1663" y="0"/>
                  </a:lnTo>
                </a:path>
              </a:pathLst>
            </a:custGeom>
            <a:ln w="3175">
              <a:solidFill>
                <a:srgbClr val="565658"/>
              </a:solidFill>
            </a:ln>
          </p:spPr>
          <p:txBody>
            <a:bodyPr wrap="square" lIns="0" tIns="0" rIns="0" bIns="0" rtlCol="0"/>
            <a:lstStyle/>
            <a:p/>
          </p:txBody>
        </p:sp>
        <p:sp>
          <p:nvSpPr>
            <p:cNvPr id="2402" name="object 2402" descr=""/>
            <p:cNvSpPr/>
            <p:nvPr/>
          </p:nvSpPr>
          <p:spPr>
            <a:xfrm>
              <a:off x="2246536" y="2892034"/>
              <a:ext cx="635" cy="0"/>
            </a:xfrm>
            <a:custGeom>
              <a:avLst/>
              <a:gdLst/>
              <a:ahLst/>
              <a:cxnLst/>
              <a:rect l="l" t="t" r="r" b="b"/>
              <a:pathLst>
                <a:path w="635" h="0">
                  <a:moveTo>
                    <a:pt x="355" y="0"/>
                  </a:moveTo>
                  <a:lnTo>
                    <a:pt x="76" y="0"/>
                  </a:lnTo>
                  <a:lnTo>
                    <a:pt x="0" y="0"/>
                  </a:lnTo>
                </a:path>
              </a:pathLst>
            </a:custGeom>
            <a:ln w="3175">
              <a:solidFill>
                <a:srgbClr val="565658"/>
              </a:solidFill>
            </a:ln>
          </p:spPr>
          <p:txBody>
            <a:bodyPr wrap="square" lIns="0" tIns="0" rIns="0" bIns="0" rtlCol="0"/>
            <a:lstStyle/>
            <a:p/>
          </p:txBody>
        </p:sp>
        <p:sp>
          <p:nvSpPr>
            <p:cNvPr id="2403" name="object 2403" descr=""/>
            <p:cNvSpPr/>
            <p:nvPr/>
          </p:nvSpPr>
          <p:spPr>
            <a:xfrm>
              <a:off x="2458323" y="2874814"/>
              <a:ext cx="1270" cy="1270"/>
            </a:xfrm>
            <a:custGeom>
              <a:avLst/>
              <a:gdLst/>
              <a:ahLst/>
              <a:cxnLst/>
              <a:rect l="l" t="t" r="r" b="b"/>
              <a:pathLst>
                <a:path w="1269" h="1269">
                  <a:moveTo>
                    <a:pt x="939" y="0"/>
                  </a:moveTo>
                  <a:lnTo>
                    <a:pt x="863" y="444"/>
                  </a:lnTo>
                  <a:lnTo>
                    <a:pt x="647" y="838"/>
                  </a:lnTo>
                  <a:lnTo>
                    <a:pt x="355" y="1104"/>
                  </a:lnTo>
                  <a:lnTo>
                    <a:pt x="0" y="1181"/>
                  </a:lnTo>
                </a:path>
              </a:pathLst>
            </a:custGeom>
            <a:ln w="3175">
              <a:solidFill>
                <a:srgbClr val="565658"/>
              </a:solidFill>
            </a:ln>
          </p:spPr>
          <p:txBody>
            <a:bodyPr wrap="square" lIns="0" tIns="0" rIns="0" bIns="0" rtlCol="0"/>
            <a:lstStyle/>
            <a:p/>
          </p:txBody>
        </p:sp>
        <p:sp>
          <p:nvSpPr>
            <p:cNvPr id="2404" name="object 2404" descr=""/>
            <p:cNvSpPr/>
            <p:nvPr/>
          </p:nvSpPr>
          <p:spPr>
            <a:xfrm>
              <a:off x="2450879" y="2876004"/>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405" name="object 2405" descr=""/>
            <p:cNvSpPr/>
            <p:nvPr/>
          </p:nvSpPr>
          <p:spPr>
            <a:xfrm>
              <a:off x="2233419" y="2874810"/>
              <a:ext cx="1270" cy="1270"/>
            </a:xfrm>
            <a:custGeom>
              <a:avLst/>
              <a:gdLst/>
              <a:ahLst/>
              <a:cxnLst/>
              <a:rect l="l" t="t" r="r" b="b"/>
              <a:pathLst>
                <a:path w="1269" h="1269">
                  <a:moveTo>
                    <a:pt x="939" y="1193"/>
                  </a:moveTo>
                  <a:lnTo>
                    <a:pt x="558" y="1104"/>
                  </a:lnTo>
                  <a:lnTo>
                    <a:pt x="254" y="850"/>
                  </a:lnTo>
                  <a:lnTo>
                    <a:pt x="63" y="457"/>
                  </a:lnTo>
                  <a:lnTo>
                    <a:pt x="0" y="0"/>
                  </a:lnTo>
                </a:path>
              </a:pathLst>
            </a:custGeom>
            <a:ln w="3175">
              <a:solidFill>
                <a:srgbClr val="565658"/>
              </a:solidFill>
            </a:ln>
          </p:spPr>
          <p:txBody>
            <a:bodyPr wrap="square" lIns="0" tIns="0" rIns="0" bIns="0" rtlCol="0"/>
            <a:lstStyle/>
            <a:p/>
          </p:txBody>
        </p:sp>
        <p:sp>
          <p:nvSpPr>
            <p:cNvPr id="2406" name="object 2406" descr=""/>
            <p:cNvSpPr/>
            <p:nvPr/>
          </p:nvSpPr>
          <p:spPr>
            <a:xfrm>
              <a:off x="2239401" y="2876004"/>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2407" name="object 2407" descr=""/>
            <p:cNvSpPr/>
            <p:nvPr/>
          </p:nvSpPr>
          <p:spPr>
            <a:xfrm>
              <a:off x="2443748" y="2883128"/>
              <a:ext cx="1270" cy="0"/>
            </a:xfrm>
            <a:custGeom>
              <a:avLst/>
              <a:gdLst/>
              <a:ahLst/>
              <a:cxnLst/>
              <a:rect l="l" t="t" r="r" b="b"/>
              <a:pathLst>
                <a:path w="1269" h="0">
                  <a:moveTo>
                    <a:pt x="0" y="0"/>
                  </a:moveTo>
                  <a:lnTo>
                    <a:pt x="342" y="0"/>
                  </a:lnTo>
                  <a:lnTo>
                    <a:pt x="736" y="0"/>
                  </a:lnTo>
                  <a:lnTo>
                    <a:pt x="1181" y="0"/>
                  </a:lnTo>
                </a:path>
              </a:pathLst>
            </a:custGeom>
            <a:ln w="3175">
              <a:solidFill>
                <a:srgbClr val="565658"/>
              </a:solidFill>
            </a:ln>
          </p:spPr>
          <p:txBody>
            <a:bodyPr wrap="square" lIns="0" tIns="0" rIns="0" bIns="0" rtlCol="0"/>
            <a:lstStyle/>
            <a:p/>
          </p:txBody>
        </p:sp>
        <p:sp>
          <p:nvSpPr>
            <p:cNvPr id="2408" name="object 2408" descr=""/>
            <p:cNvSpPr/>
            <p:nvPr/>
          </p:nvSpPr>
          <p:spPr>
            <a:xfrm>
              <a:off x="2459259" y="2874814"/>
              <a:ext cx="1905" cy="2540"/>
            </a:xfrm>
            <a:custGeom>
              <a:avLst/>
              <a:gdLst/>
              <a:ahLst/>
              <a:cxnLst/>
              <a:rect l="l" t="t" r="r" b="b"/>
              <a:pathLst>
                <a:path w="1905" h="2539">
                  <a:moveTo>
                    <a:pt x="1765" y="2374"/>
                  </a:moveTo>
                  <a:lnTo>
                    <a:pt x="723" y="203"/>
                  </a:lnTo>
                  <a:lnTo>
                    <a:pt x="0" y="0"/>
                  </a:lnTo>
                </a:path>
              </a:pathLst>
            </a:custGeom>
            <a:ln w="3175">
              <a:solidFill>
                <a:srgbClr val="565658"/>
              </a:solidFill>
            </a:ln>
          </p:spPr>
          <p:txBody>
            <a:bodyPr wrap="square" lIns="0" tIns="0" rIns="0" bIns="0" rtlCol="0"/>
            <a:lstStyle/>
            <a:p/>
          </p:txBody>
        </p:sp>
        <p:sp>
          <p:nvSpPr>
            <p:cNvPr id="2409" name="object 2409" descr=""/>
            <p:cNvSpPr/>
            <p:nvPr/>
          </p:nvSpPr>
          <p:spPr>
            <a:xfrm>
              <a:off x="2443745" y="2892034"/>
              <a:ext cx="1270" cy="0"/>
            </a:xfrm>
            <a:custGeom>
              <a:avLst/>
              <a:gdLst/>
              <a:ahLst/>
              <a:cxnLst/>
              <a:rect l="l" t="t" r="r" b="b"/>
              <a:pathLst>
                <a:path w="1269" h="0">
                  <a:moveTo>
                    <a:pt x="1193" y="0"/>
                  </a:moveTo>
                  <a:lnTo>
                    <a:pt x="749" y="0"/>
                  </a:lnTo>
                  <a:lnTo>
                    <a:pt x="368" y="0"/>
                  </a:lnTo>
                  <a:lnTo>
                    <a:pt x="101" y="0"/>
                  </a:lnTo>
                </a:path>
              </a:pathLst>
            </a:custGeom>
            <a:ln w="3175">
              <a:solidFill>
                <a:srgbClr val="565658"/>
              </a:solidFill>
            </a:ln>
          </p:spPr>
          <p:txBody>
            <a:bodyPr wrap="square" lIns="0" tIns="0" rIns="0" bIns="0" rtlCol="0"/>
            <a:lstStyle/>
            <a:p/>
          </p:txBody>
        </p:sp>
        <p:sp>
          <p:nvSpPr>
            <p:cNvPr id="2410" name="object 2410" descr=""/>
            <p:cNvSpPr/>
            <p:nvPr/>
          </p:nvSpPr>
          <p:spPr>
            <a:xfrm>
              <a:off x="2460072" y="2877189"/>
              <a:ext cx="1270" cy="0"/>
            </a:xfrm>
            <a:custGeom>
              <a:avLst/>
              <a:gdLst/>
              <a:ahLst/>
              <a:cxnLst/>
              <a:rect l="l" t="t" r="r" b="b"/>
              <a:pathLst>
                <a:path w="1269" h="0">
                  <a:moveTo>
                    <a:pt x="952" y="0"/>
                  </a:moveTo>
                  <a:lnTo>
                    <a:pt x="749" y="0"/>
                  </a:lnTo>
                  <a:lnTo>
                    <a:pt x="533" y="0"/>
                  </a:lnTo>
                  <a:lnTo>
                    <a:pt x="342" y="0"/>
                  </a:lnTo>
                  <a:lnTo>
                    <a:pt x="0" y="0"/>
                  </a:lnTo>
                </a:path>
              </a:pathLst>
            </a:custGeom>
            <a:ln w="3175">
              <a:solidFill>
                <a:srgbClr val="565658"/>
              </a:solidFill>
            </a:ln>
          </p:spPr>
          <p:txBody>
            <a:bodyPr wrap="square" lIns="0" tIns="0" rIns="0" bIns="0" rtlCol="0"/>
            <a:lstStyle/>
            <a:p/>
          </p:txBody>
        </p:sp>
        <p:sp>
          <p:nvSpPr>
            <p:cNvPr id="2411" name="object 2411" descr=""/>
            <p:cNvSpPr/>
            <p:nvPr/>
          </p:nvSpPr>
          <p:spPr>
            <a:xfrm>
              <a:off x="2245329" y="2883128"/>
              <a:ext cx="1270" cy="0"/>
            </a:xfrm>
            <a:custGeom>
              <a:avLst/>
              <a:gdLst/>
              <a:ahLst/>
              <a:cxnLst/>
              <a:rect l="l" t="t" r="r" b="b"/>
              <a:pathLst>
                <a:path w="1269" h="0">
                  <a:moveTo>
                    <a:pt x="0" y="0"/>
                  </a:moveTo>
                  <a:lnTo>
                    <a:pt x="457" y="0"/>
                  </a:lnTo>
                  <a:lnTo>
                    <a:pt x="863" y="0"/>
                  </a:lnTo>
                  <a:lnTo>
                    <a:pt x="1104" y="0"/>
                  </a:lnTo>
                </a:path>
              </a:pathLst>
            </a:custGeom>
            <a:ln w="3175">
              <a:solidFill>
                <a:srgbClr val="565658"/>
              </a:solidFill>
            </a:ln>
          </p:spPr>
          <p:txBody>
            <a:bodyPr wrap="square" lIns="0" tIns="0" rIns="0" bIns="0" rtlCol="0"/>
            <a:lstStyle/>
            <a:p/>
          </p:txBody>
        </p:sp>
        <p:sp>
          <p:nvSpPr>
            <p:cNvPr id="2412" name="object 2412" descr=""/>
            <p:cNvSpPr/>
            <p:nvPr/>
          </p:nvSpPr>
          <p:spPr>
            <a:xfrm>
              <a:off x="2245338" y="2892034"/>
              <a:ext cx="1270" cy="0"/>
            </a:xfrm>
            <a:custGeom>
              <a:avLst/>
              <a:gdLst/>
              <a:ahLst/>
              <a:cxnLst/>
              <a:rect l="l" t="t" r="r" b="b"/>
              <a:pathLst>
                <a:path w="1269" h="0">
                  <a:moveTo>
                    <a:pt x="1181" y="0"/>
                  </a:moveTo>
                  <a:lnTo>
                    <a:pt x="850" y="0"/>
                  </a:lnTo>
                  <a:lnTo>
                    <a:pt x="457" y="0"/>
                  </a:lnTo>
                  <a:lnTo>
                    <a:pt x="0" y="0"/>
                  </a:lnTo>
                </a:path>
              </a:pathLst>
            </a:custGeom>
            <a:ln w="3175">
              <a:solidFill>
                <a:srgbClr val="565658"/>
              </a:solidFill>
            </a:ln>
          </p:spPr>
          <p:txBody>
            <a:bodyPr wrap="square" lIns="0" tIns="0" rIns="0" bIns="0" rtlCol="0"/>
            <a:lstStyle/>
            <a:p/>
          </p:txBody>
        </p:sp>
        <p:sp>
          <p:nvSpPr>
            <p:cNvPr id="2413" name="object 2413" descr=""/>
            <p:cNvSpPr/>
            <p:nvPr/>
          </p:nvSpPr>
          <p:spPr>
            <a:xfrm>
              <a:off x="2444935" y="2877189"/>
              <a:ext cx="6350" cy="6350"/>
            </a:xfrm>
            <a:custGeom>
              <a:avLst/>
              <a:gdLst/>
              <a:ahLst/>
              <a:cxnLst/>
              <a:rect l="l" t="t" r="r" b="b"/>
              <a:pathLst>
                <a:path w="6350" h="6350">
                  <a:moveTo>
                    <a:pt x="5943" y="0"/>
                  </a:moveTo>
                  <a:lnTo>
                    <a:pt x="3682" y="444"/>
                  </a:lnTo>
                  <a:lnTo>
                    <a:pt x="1752" y="1727"/>
                  </a:lnTo>
                  <a:lnTo>
                    <a:pt x="457" y="3657"/>
                  </a:lnTo>
                  <a:lnTo>
                    <a:pt x="0" y="5943"/>
                  </a:lnTo>
                </a:path>
              </a:pathLst>
            </a:custGeom>
            <a:ln w="3175">
              <a:solidFill>
                <a:srgbClr val="565658"/>
              </a:solidFill>
            </a:ln>
          </p:spPr>
          <p:txBody>
            <a:bodyPr wrap="square" lIns="0" tIns="0" rIns="0" bIns="0" rtlCol="0"/>
            <a:lstStyle/>
            <a:p/>
          </p:txBody>
        </p:sp>
        <p:sp>
          <p:nvSpPr>
            <p:cNvPr id="2414" name="object 2414" descr=""/>
            <p:cNvSpPr/>
            <p:nvPr/>
          </p:nvSpPr>
          <p:spPr>
            <a:xfrm>
              <a:off x="2123210" y="3025377"/>
              <a:ext cx="0" cy="635"/>
            </a:xfrm>
            <a:custGeom>
              <a:avLst/>
              <a:gdLst/>
              <a:ahLst/>
              <a:cxnLst/>
              <a:rect l="l" t="t" r="r" b="b"/>
              <a:pathLst>
                <a:path w="0" h="635">
                  <a:moveTo>
                    <a:pt x="0" y="0"/>
                  </a:moveTo>
                  <a:lnTo>
                    <a:pt x="0" y="304"/>
                  </a:lnTo>
                </a:path>
              </a:pathLst>
            </a:custGeom>
            <a:ln w="3175">
              <a:solidFill>
                <a:srgbClr val="565658"/>
              </a:solidFill>
            </a:ln>
          </p:spPr>
          <p:txBody>
            <a:bodyPr wrap="square" lIns="0" tIns="0" rIns="0" bIns="0" rtlCol="0"/>
            <a:lstStyle/>
            <a:p/>
          </p:txBody>
        </p:sp>
        <p:sp>
          <p:nvSpPr>
            <p:cNvPr id="2415" name="object 2415" descr=""/>
            <p:cNvSpPr/>
            <p:nvPr/>
          </p:nvSpPr>
          <p:spPr>
            <a:xfrm>
              <a:off x="2123210" y="3017378"/>
              <a:ext cx="0" cy="8890"/>
            </a:xfrm>
            <a:custGeom>
              <a:avLst/>
              <a:gdLst/>
              <a:ahLst/>
              <a:cxnLst/>
              <a:rect l="l" t="t" r="r" b="b"/>
              <a:pathLst>
                <a:path w="0" h="8889">
                  <a:moveTo>
                    <a:pt x="0" y="0"/>
                  </a:moveTo>
                  <a:lnTo>
                    <a:pt x="0" y="8305"/>
                  </a:lnTo>
                </a:path>
              </a:pathLst>
            </a:custGeom>
            <a:ln w="3175">
              <a:solidFill>
                <a:srgbClr val="565658"/>
              </a:solidFill>
            </a:ln>
          </p:spPr>
          <p:txBody>
            <a:bodyPr wrap="square" lIns="0" tIns="0" rIns="0" bIns="0" rtlCol="0"/>
            <a:lstStyle/>
            <a:p/>
          </p:txBody>
        </p:sp>
        <p:sp>
          <p:nvSpPr>
            <p:cNvPr id="2416" name="object 2416" descr=""/>
            <p:cNvSpPr/>
            <p:nvPr/>
          </p:nvSpPr>
          <p:spPr>
            <a:xfrm>
              <a:off x="2239398" y="2877197"/>
              <a:ext cx="6350" cy="6350"/>
            </a:xfrm>
            <a:custGeom>
              <a:avLst/>
              <a:gdLst/>
              <a:ahLst/>
              <a:cxnLst/>
              <a:rect l="l" t="t" r="r" b="b"/>
              <a:pathLst>
                <a:path w="6350" h="6350">
                  <a:moveTo>
                    <a:pt x="5930" y="5930"/>
                  </a:moveTo>
                  <a:lnTo>
                    <a:pt x="5499" y="3657"/>
                  </a:lnTo>
                  <a:lnTo>
                    <a:pt x="4203" y="1739"/>
                  </a:lnTo>
                  <a:lnTo>
                    <a:pt x="2286" y="431"/>
                  </a:lnTo>
                  <a:lnTo>
                    <a:pt x="0" y="0"/>
                  </a:lnTo>
                </a:path>
              </a:pathLst>
            </a:custGeom>
            <a:ln w="3175">
              <a:solidFill>
                <a:srgbClr val="565658"/>
              </a:solidFill>
            </a:ln>
          </p:spPr>
          <p:txBody>
            <a:bodyPr wrap="square" lIns="0" tIns="0" rIns="0" bIns="0" rtlCol="0"/>
            <a:lstStyle/>
            <a:p/>
          </p:txBody>
        </p:sp>
        <p:sp>
          <p:nvSpPr>
            <p:cNvPr id="2417" name="object 2417" descr=""/>
            <p:cNvSpPr/>
            <p:nvPr/>
          </p:nvSpPr>
          <p:spPr>
            <a:xfrm>
              <a:off x="2122726" y="3018147"/>
              <a:ext cx="0" cy="7620"/>
            </a:xfrm>
            <a:custGeom>
              <a:avLst/>
              <a:gdLst/>
              <a:ahLst/>
              <a:cxnLst/>
              <a:rect l="l" t="t" r="r" b="b"/>
              <a:pathLst>
                <a:path w="0" h="7619">
                  <a:moveTo>
                    <a:pt x="0" y="0"/>
                  </a:moveTo>
                  <a:lnTo>
                    <a:pt x="0" y="7073"/>
                  </a:lnTo>
                </a:path>
              </a:pathLst>
            </a:custGeom>
            <a:ln w="3175">
              <a:solidFill>
                <a:srgbClr val="565658"/>
              </a:solidFill>
            </a:ln>
          </p:spPr>
          <p:txBody>
            <a:bodyPr wrap="square" lIns="0" tIns="0" rIns="0" bIns="0" rtlCol="0"/>
            <a:lstStyle/>
            <a:p/>
          </p:txBody>
        </p:sp>
        <p:sp>
          <p:nvSpPr>
            <p:cNvPr id="2418" name="object 2418" descr=""/>
            <p:cNvSpPr/>
            <p:nvPr/>
          </p:nvSpPr>
          <p:spPr>
            <a:xfrm>
              <a:off x="2231626" y="2892034"/>
              <a:ext cx="1270" cy="0"/>
            </a:xfrm>
            <a:custGeom>
              <a:avLst/>
              <a:gdLst/>
              <a:ahLst/>
              <a:cxnLst/>
              <a:rect l="l" t="t" r="r" b="b"/>
              <a:pathLst>
                <a:path w="1269" h="0">
                  <a:moveTo>
                    <a:pt x="977" y="0"/>
                  </a:moveTo>
                  <a:lnTo>
                    <a:pt x="609" y="0"/>
                  </a:lnTo>
                  <a:lnTo>
                    <a:pt x="279" y="0"/>
                  </a:lnTo>
                  <a:lnTo>
                    <a:pt x="0" y="0"/>
                  </a:lnTo>
                </a:path>
              </a:pathLst>
            </a:custGeom>
            <a:ln w="3175">
              <a:solidFill>
                <a:srgbClr val="565658"/>
              </a:solidFill>
            </a:ln>
          </p:spPr>
          <p:txBody>
            <a:bodyPr wrap="square" lIns="0" tIns="0" rIns="0" bIns="0" rtlCol="0"/>
            <a:lstStyle/>
            <a:p/>
          </p:txBody>
        </p:sp>
        <p:sp>
          <p:nvSpPr>
            <p:cNvPr id="2419" name="object 2419" descr=""/>
            <p:cNvSpPr/>
            <p:nvPr/>
          </p:nvSpPr>
          <p:spPr>
            <a:xfrm>
              <a:off x="2460072" y="2892034"/>
              <a:ext cx="1270" cy="0"/>
            </a:xfrm>
            <a:custGeom>
              <a:avLst/>
              <a:gdLst/>
              <a:ahLst/>
              <a:cxnLst/>
              <a:rect l="l" t="t" r="r" b="b"/>
              <a:pathLst>
                <a:path w="1269" h="0">
                  <a:moveTo>
                    <a:pt x="952" y="0"/>
                  </a:moveTo>
                  <a:lnTo>
                    <a:pt x="698" y="0"/>
                  </a:lnTo>
                  <a:lnTo>
                    <a:pt x="342" y="0"/>
                  </a:lnTo>
                  <a:lnTo>
                    <a:pt x="0" y="0"/>
                  </a:lnTo>
                </a:path>
              </a:pathLst>
            </a:custGeom>
            <a:ln w="3175">
              <a:solidFill>
                <a:srgbClr val="565658"/>
              </a:solidFill>
            </a:ln>
          </p:spPr>
          <p:txBody>
            <a:bodyPr wrap="square" lIns="0" tIns="0" rIns="0" bIns="0" rtlCol="0"/>
            <a:lstStyle/>
            <a:p/>
          </p:txBody>
        </p:sp>
        <p:sp>
          <p:nvSpPr>
            <p:cNvPr id="2420" name="object 2420" descr=""/>
            <p:cNvSpPr/>
            <p:nvPr/>
          </p:nvSpPr>
          <p:spPr>
            <a:xfrm>
              <a:off x="2121593" y="2971951"/>
              <a:ext cx="5715" cy="4445"/>
            </a:xfrm>
            <a:custGeom>
              <a:avLst/>
              <a:gdLst/>
              <a:ahLst/>
              <a:cxnLst/>
              <a:rect l="l" t="t" r="r" b="b"/>
              <a:pathLst>
                <a:path w="5714" h="4444">
                  <a:moveTo>
                    <a:pt x="5194" y="4368"/>
                  </a:moveTo>
                  <a:lnTo>
                    <a:pt x="3886" y="3454"/>
                  </a:lnTo>
                  <a:lnTo>
                    <a:pt x="2590" y="2413"/>
                  </a:lnTo>
                  <a:lnTo>
                    <a:pt x="1295" y="1244"/>
                  </a:lnTo>
                  <a:lnTo>
                    <a:pt x="0" y="0"/>
                  </a:lnTo>
                </a:path>
              </a:pathLst>
            </a:custGeom>
            <a:ln w="3175">
              <a:solidFill>
                <a:srgbClr val="565658"/>
              </a:solidFill>
            </a:ln>
          </p:spPr>
          <p:txBody>
            <a:bodyPr wrap="square" lIns="0" tIns="0" rIns="0" bIns="0" rtlCol="0"/>
            <a:lstStyle/>
            <a:p/>
          </p:txBody>
        </p:sp>
        <p:sp>
          <p:nvSpPr>
            <p:cNvPr id="2421" name="object 2421" descr=""/>
            <p:cNvSpPr/>
            <p:nvPr/>
          </p:nvSpPr>
          <p:spPr>
            <a:xfrm>
              <a:off x="2991112" y="2113663"/>
              <a:ext cx="0" cy="5715"/>
            </a:xfrm>
            <a:custGeom>
              <a:avLst/>
              <a:gdLst/>
              <a:ahLst/>
              <a:cxnLst/>
              <a:rect l="l" t="t" r="r" b="b"/>
              <a:pathLst>
                <a:path w="0" h="5714">
                  <a:moveTo>
                    <a:pt x="0" y="0"/>
                  </a:moveTo>
                  <a:lnTo>
                    <a:pt x="0" y="5588"/>
                  </a:lnTo>
                </a:path>
              </a:pathLst>
            </a:custGeom>
            <a:ln w="3175">
              <a:solidFill>
                <a:srgbClr val="565658"/>
              </a:solidFill>
            </a:ln>
          </p:spPr>
          <p:txBody>
            <a:bodyPr wrap="square" lIns="0" tIns="0" rIns="0" bIns="0" rtlCol="0"/>
            <a:lstStyle/>
            <a:p/>
          </p:txBody>
        </p:sp>
        <p:sp>
          <p:nvSpPr>
            <p:cNvPr id="2422" name="object 2422" descr=""/>
            <p:cNvSpPr/>
            <p:nvPr/>
          </p:nvSpPr>
          <p:spPr>
            <a:xfrm>
              <a:off x="2991112" y="2114630"/>
              <a:ext cx="0" cy="5715"/>
            </a:xfrm>
            <a:custGeom>
              <a:avLst/>
              <a:gdLst/>
              <a:ahLst/>
              <a:cxnLst/>
              <a:rect l="l" t="t" r="r" b="b"/>
              <a:pathLst>
                <a:path w="0" h="5714">
                  <a:moveTo>
                    <a:pt x="0" y="0"/>
                  </a:moveTo>
                  <a:lnTo>
                    <a:pt x="0" y="5562"/>
                  </a:lnTo>
                </a:path>
              </a:pathLst>
            </a:custGeom>
            <a:ln w="3175">
              <a:solidFill>
                <a:srgbClr val="565658"/>
              </a:solidFill>
            </a:ln>
          </p:spPr>
          <p:txBody>
            <a:bodyPr wrap="square" lIns="0" tIns="0" rIns="0" bIns="0" rtlCol="0"/>
            <a:lstStyle/>
            <a:p/>
          </p:txBody>
        </p:sp>
        <p:sp>
          <p:nvSpPr>
            <p:cNvPr id="2423" name="object 2423" descr=""/>
            <p:cNvSpPr/>
            <p:nvPr/>
          </p:nvSpPr>
          <p:spPr>
            <a:xfrm>
              <a:off x="2991472" y="2114879"/>
              <a:ext cx="0" cy="4445"/>
            </a:xfrm>
            <a:custGeom>
              <a:avLst/>
              <a:gdLst/>
              <a:ahLst/>
              <a:cxnLst/>
              <a:rect l="l" t="t" r="r" b="b"/>
              <a:pathLst>
                <a:path w="0" h="4444">
                  <a:moveTo>
                    <a:pt x="0" y="0"/>
                  </a:moveTo>
                  <a:lnTo>
                    <a:pt x="0" y="4114"/>
                  </a:lnTo>
                </a:path>
              </a:pathLst>
            </a:custGeom>
            <a:ln w="3175">
              <a:solidFill>
                <a:srgbClr val="565658"/>
              </a:solidFill>
            </a:ln>
          </p:spPr>
          <p:txBody>
            <a:bodyPr wrap="square" lIns="0" tIns="0" rIns="0" bIns="0" rtlCol="0"/>
            <a:lstStyle/>
            <a:p/>
          </p:txBody>
        </p:sp>
        <p:sp>
          <p:nvSpPr>
            <p:cNvPr id="2424" name="object 2424" descr=""/>
            <p:cNvSpPr/>
            <p:nvPr/>
          </p:nvSpPr>
          <p:spPr>
            <a:xfrm>
              <a:off x="2991472" y="2114023"/>
              <a:ext cx="0" cy="5080"/>
            </a:xfrm>
            <a:custGeom>
              <a:avLst/>
              <a:gdLst/>
              <a:ahLst/>
              <a:cxnLst/>
              <a:rect l="l" t="t" r="r" b="b"/>
              <a:pathLst>
                <a:path w="0" h="5080">
                  <a:moveTo>
                    <a:pt x="0" y="0"/>
                  </a:moveTo>
                  <a:lnTo>
                    <a:pt x="0" y="4965"/>
                  </a:lnTo>
                </a:path>
              </a:pathLst>
            </a:custGeom>
            <a:ln w="3175">
              <a:solidFill>
                <a:srgbClr val="565658"/>
              </a:solidFill>
            </a:ln>
          </p:spPr>
          <p:txBody>
            <a:bodyPr wrap="square" lIns="0" tIns="0" rIns="0" bIns="0" rtlCol="0"/>
            <a:lstStyle/>
            <a:p/>
          </p:txBody>
        </p:sp>
        <p:sp>
          <p:nvSpPr>
            <p:cNvPr id="2425" name="object 2425" descr=""/>
            <p:cNvSpPr/>
            <p:nvPr/>
          </p:nvSpPr>
          <p:spPr>
            <a:xfrm>
              <a:off x="2682144" y="2067736"/>
              <a:ext cx="1905" cy="1270"/>
            </a:xfrm>
            <a:custGeom>
              <a:avLst/>
              <a:gdLst/>
              <a:ahLst/>
              <a:cxnLst/>
              <a:rect l="l" t="t" r="r" b="b"/>
              <a:pathLst>
                <a:path w="1905" h="1269">
                  <a:moveTo>
                    <a:pt x="1384" y="0"/>
                  </a:moveTo>
                  <a:lnTo>
                    <a:pt x="965" y="406"/>
                  </a:lnTo>
                  <a:lnTo>
                    <a:pt x="431" y="660"/>
                  </a:lnTo>
                  <a:lnTo>
                    <a:pt x="0" y="711"/>
                  </a:lnTo>
                </a:path>
              </a:pathLst>
            </a:custGeom>
            <a:ln w="3175">
              <a:solidFill>
                <a:srgbClr val="565658"/>
              </a:solidFill>
            </a:ln>
          </p:spPr>
          <p:txBody>
            <a:bodyPr wrap="square" lIns="0" tIns="0" rIns="0" bIns="0" rtlCol="0"/>
            <a:lstStyle/>
            <a:p/>
          </p:txBody>
        </p:sp>
        <p:sp>
          <p:nvSpPr>
            <p:cNvPr id="2426" name="object 2426" descr=""/>
            <p:cNvSpPr/>
            <p:nvPr/>
          </p:nvSpPr>
          <p:spPr>
            <a:xfrm>
              <a:off x="2683529" y="2062558"/>
              <a:ext cx="3175" cy="5715"/>
            </a:xfrm>
            <a:custGeom>
              <a:avLst/>
              <a:gdLst/>
              <a:ahLst/>
              <a:cxnLst/>
              <a:rect l="l" t="t" r="r" b="b"/>
              <a:pathLst>
                <a:path w="3175" h="5714">
                  <a:moveTo>
                    <a:pt x="2628" y="0"/>
                  </a:moveTo>
                  <a:lnTo>
                    <a:pt x="266" y="4851"/>
                  </a:lnTo>
                  <a:lnTo>
                    <a:pt x="0" y="5168"/>
                  </a:lnTo>
                </a:path>
              </a:pathLst>
            </a:custGeom>
            <a:ln w="3175">
              <a:solidFill>
                <a:srgbClr val="565658"/>
              </a:solidFill>
            </a:ln>
          </p:spPr>
          <p:txBody>
            <a:bodyPr wrap="square" lIns="0" tIns="0" rIns="0" bIns="0" rtlCol="0"/>
            <a:lstStyle/>
            <a:p/>
          </p:txBody>
        </p:sp>
        <p:sp>
          <p:nvSpPr>
            <p:cNvPr id="2427" name="object 2427" descr=""/>
            <p:cNvSpPr/>
            <p:nvPr/>
          </p:nvSpPr>
          <p:spPr>
            <a:xfrm>
              <a:off x="2678704" y="2069870"/>
              <a:ext cx="7620" cy="0"/>
            </a:xfrm>
            <a:custGeom>
              <a:avLst/>
              <a:gdLst/>
              <a:ahLst/>
              <a:cxnLst/>
              <a:rect l="l" t="t" r="r" b="b"/>
              <a:pathLst>
                <a:path w="7619" h="0">
                  <a:moveTo>
                    <a:pt x="0" y="0"/>
                  </a:moveTo>
                  <a:lnTo>
                    <a:pt x="0" y="0"/>
                  </a:lnTo>
                  <a:lnTo>
                    <a:pt x="7518" y="0"/>
                  </a:lnTo>
                </a:path>
              </a:pathLst>
            </a:custGeom>
            <a:ln w="3175">
              <a:solidFill>
                <a:srgbClr val="565658"/>
              </a:solidFill>
            </a:ln>
          </p:spPr>
          <p:txBody>
            <a:bodyPr wrap="square" lIns="0" tIns="0" rIns="0" bIns="0" rtlCol="0"/>
            <a:lstStyle/>
            <a:p/>
          </p:txBody>
        </p:sp>
        <p:sp>
          <p:nvSpPr>
            <p:cNvPr id="2428" name="object 2428" descr=""/>
            <p:cNvSpPr/>
            <p:nvPr/>
          </p:nvSpPr>
          <p:spPr>
            <a:xfrm>
              <a:off x="2978995" y="2153195"/>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2429" name="object 2429" descr=""/>
            <p:cNvSpPr/>
            <p:nvPr/>
          </p:nvSpPr>
          <p:spPr>
            <a:xfrm>
              <a:off x="2979008" y="2147106"/>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2430" name="object 2430" descr=""/>
            <p:cNvSpPr/>
            <p:nvPr/>
          </p:nvSpPr>
          <p:spPr>
            <a:xfrm>
              <a:off x="2678704" y="2068437"/>
              <a:ext cx="3810" cy="0"/>
            </a:xfrm>
            <a:custGeom>
              <a:avLst/>
              <a:gdLst/>
              <a:ahLst/>
              <a:cxnLst/>
              <a:rect l="l" t="t" r="r" b="b"/>
              <a:pathLst>
                <a:path w="3810" h="0">
                  <a:moveTo>
                    <a:pt x="3441" y="0"/>
                  </a:moveTo>
                  <a:lnTo>
                    <a:pt x="1193" y="0"/>
                  </a:lnTo>
                  <a:lnTo>
                    <a:pt x="0" y="0"/>
                  </a:lnTo>
                </a:path>
              </a:pathLst>
            </a:custGeom>
            <a:ln w="3175">
              <a:solidFill>
                <a:srgbClr val="565658"/>
              </a:solidFill>
            </a:ln>
          </p:spPr>
          <p:txBody>
            <a:bodyPr wrap="square" lIns="0" tIns="0" rIns="0" bIns="0" rtlCol="0"/>
            <a:lstStyle/>
            <a:p/>
          </p:txBody>
        </p:sp>
        <p:sp>
          <p:nvSpPr>
            <p:cNvPr id="2431" name="object 2431" descr=""/>
            <p:cNvSpPr/>
            <p:nvPr/>
          </p:nvSpPr>
          <p:spPr>
            <a:xfrm>
              <a:off x="2978995" y="2150914"/>
              <a:ext cx="0" cy="1270"/>
            </a:xfrm>
            <a:custGeom>
              <a:avLst/>
              <a:gdLst/>
              <a:ahLst/>
              <a:cxnLst/>
              <a:rect l="l" t="t" r="r" b="b"/>
              <a:pathLst>
                <a:path w="0" h="1269">
                  <a:moveTo>
                    <a:pt x="0" y="0"/>
                  </a:moveTo>
                  <a:lnTo>
                    <a:pt x="0" y="876"/>
                  </a:lnTo>
                </a:path>
              </a:pathLst>
            </a:custGeom>
            <a:ln w="3175">
              <a:solidFill>
                <a:srgbClr val="565658"/>
              </a:solidFill>
            </a:ln>
          </p:spPr>
          <p:txBody>
            <a:bodyPr wrap="square" lIns="0" tIns="0" rIns="0" bIns="0" rtlCol="0"/>
            <a:lstStyle/>
            <a:p/>
          </p:txBody>
        </p:sp>
        <p:sp>
          <p:nvSpPr>
            <p:cNvPr id="2432" name="object 2432" descr=""/>
            <p:cNvSpPr/>
            <p:nvPr/>
          </p:nvSpPr>
          <p:spPr>
            <a:xfrm>
              <a:off x="2978995" y="2151800"/>
              <a:ext cx="0" cy="1905"/>
            </a:xfrm>
            <a:custGeom>
              <a:avLst/>
              <a:gdLst/>
              <a:ahLst/>
              <a:cxnLst/>
              <a:rect l="l" t="t" r="r" b="b"/>
              <a:pathLst>
                <a:path w="0" h="1905">
                  <a:moveTo>
                    <a:pt x="0" y="0"/>
                  </a:moveTo>
                  <a:lnTo>
                    <a:pt x="0" y="1524"/>
                  </a:lnTo>
                </a:path>
              </a:pathLst>
            </a:custGeom>
            <a:ln w="3175">
              <a:solidFill>
                <a:srgbClr val="565658"/>
              </a:solidFill>
            </a:ln>
          </p:spPr>
          <p:txBody>
            <a:bodyPr wrap="square" lIns="0" tIns="0" rIns="0" bIns="0" rtlCol="0"/>
            <a:lstStyle/>
            <a:p/>
          </p:txBody>
        </p:sp>
        <p:sp>
          <p:nvSpPr>
            <p:cNvPr id="2433" name="object 2433" descr=""/>
            <p:cNvSpPr/>
            <p:nvPr/>
          </p:nvSpPr>
          <p:spPr>
            <a:xfrm>
              <a:off x="2982196" y="2147106"/>
              <a:ext cx="0" cy="5080"/>
            </a:xfrm>
            <a:custGeom>
              <a:avLst/>
              <a:gdLst/>
              <a:ahLst/>
              <a:cxnLst/>
              <a:rect l="l" t="t" r="r" b="b"/>
              <a:pathLst>
                <a:path w="0" h="5080">
                  <a:moveTo>
                    <a:pt x="0" y="0"/>
                  </a:moveTo>
                  <a:lnTo>
                    <a:pt x="0" y="4686"/>
                  </a:lnTo>
                </a:path>
              </a:pathLst>
            </a:custGeom>
            <a:ln w="3175">
              <a:solidFill>
                <a:srgbClr val="565658"/>
              </a:solidFill>
            </a:ln>
          </p:spPr>
          <p:txBody>
            <a:bodyPr wrap="square" lIns="0" tIns="0" rIns="0" bIns="0" rtlCol="0"/>
            <a:lstStyle/>
            <a:p/>
          </p:txBody>
        </p:sp>
        <p:sp>
          <p:nvSpPr>
            <p:cNvPr id="2434" name="object 2434" descr=""/>
            <p:cNvSpPr/>
            <p:nvPr/>
          </p:nvSpPr>
          <p:spPr>
            <a:xfrm>
              <a:off x="2982196" y="2151800"/>
              <a:ext cx="0" cy="1905"/>
            </a:xfrm>
            <a:custGeom>
              <a:avLst/>
              <a:gdLst/>
              <a:ahLst/>
              <a:cxnLst/>
              <a:rect l="l" t="t" r="r" b="b"/>
              <a:pathLst>
                <a:path w="0" h="1905">
                  <a:moveTo>
                    <a:pt x="0" y="0"/>
                  </a:moveTo>
                  <a:lnTo>
                    <a:pt x="0" y="1524"/>
                  </a:lnTo>
                </a:path>
              </a:pathLst>
            </a:custGeom>
            <a:ln w="3175">
              <a:solidFill>
                <a:srgbClr val="565658"/>
              </a:solidFill>
            </a:ln>
          </p:spPr>
          <p:txBody>
            <a:bodyPr wrap="square" lIns="0" tIns="0" rIns="0" bIns="0" rtlCol="0"/>
            <a:lstStyle/>
            <a:p/>
          </p:txBody>
        </p:sp>
        <p:sp>
          <p:nvSpPr>
            <p:cNvPr id="2435" name="object 2435" descr=""/>
            <p:cNvSpPr/>
            <p:nvPr/>
          </p:nvSpPr>
          <p:spPr>
            <a:xfrm>
              <a:off x="2198864" y="2897385"/>
              <a:ext cx="0" cy="9525"/>
            </a:xfrm>
            <a:custGeom>
              <a:avLst/>
              <a:gdLst/>
              <a:ahLst/>
              <a:cxnLst/>
              <a:rect l="l" t="t" r="r" b="b"/>
              <a:pathLst>
                <a:path w="0" h="9525">
                  <a:moveTo>
                    <a:pt x="0" y="0"/>
                  </a:moveTo>
                  <a:lnTo>
                    <a:pt x="0" y="8915"/>
                  </a:lnTo>
                </a:path>
              </a:pathLst>
            </a:custGeom>
            <a:ln w="3175">
              <a:solidFill>
                <a:srgbClr val="565658"/>
              </a:solidFill>
            </a:ln>
          </p:spPr>
          <p:txBody>
            <a:bodyPr wrap="square" lIns="0" tIns="0" rIns="0" bIns="0" rtlCol="0"/>
            <a:lstStyle/>
            <a:p/>
          </p:txBody>
        </p:sp>
        <p:sp>
          <p:nvSpPr>
            <p:cNvPr id="2436" name="object 2436" descr=""/>
            <p:cNvSpPr/>
            <p:nvPr/>
          </p:nvSpPr>
          <p:spPr>
            <a:xfrm>
              <a:off x="2982549" y="2151613"/>
              <a:ext cx="0" cy="1905"/>
            </a:xfrm>
            <a:custGeom>
              <a:avLst/>
              <a:gdLst/>
              <a:ahLst/>
              <a:cxnLst/>
              <a:rect l="l" t="t" r="r" b="b"/>
              <a:pathLst>
                <a:path w="0" h="1905">
                  <a:moveTo>
                    <a:pt x="0" y="0"/>
                  </a:moveTo>
                  <a:lnTo>
                    <a:pt x="0" y="1346"/>
                  </a:lnTo>
                </a:path>
              </a:pathLst>
            </a:custGeom>
            <a:ln w="3175">
              <a:solidFill>
                <a:srgbClr val="565658"/>
              </a:solidFill>
            </a:ln>
          </p:spPr>
          <p:txBody>
            <a:bodyPr wrap="square" lIns="0" tIns="0" rIns="0" bIns="0" rtlCol="0"/>
            <a:lstStyle/>
            <a:p/>
          </p:txBody>
        </p:sp>
        <p:sp>
          <p:nvSpPr>
            <p:cNvPr id="2437" name="object 2437" descr=""/>
            <p:cNvSpPr/>
            <p:nvPr/>
          </p:nvSpPr>
          <p:spPr>
            <a:xfrm>
              <a:off x="2982549" y="2147335"/>
              <a:ext cx="0" cy="4445"/>
            </a:xfrm>
            <a:custGeom>
              <a:avLst/>
              <a:gdLst/>
              <a:ahLst/>
              <a:cxnLst/>
              <a:rect l="l" t="t" r="r" b="b"/>
              <a:pathLst>
                <a:path w="0" h="4444">
                  <a:moveTo>
                    <a:pt x="0" y="0"/>
                  </a:moveTo>
                  <a:lnTo>
                    <a:pt x="0" y="4279"/>
                  </a:lnTo>
                </a:path>
              </a:pathLst>
            </a:custGeom>
            <a:ln w="3175">
              <a:solidFill>
                <a:srgbClr val="565658"/>
              </a:solidFill>
            </a:ln>
          </p:spPr>
          <p:txBody>
            <a:bodyPr wrap="square" lIns="0" tIns="0" rIns="0" bIns="0" rtlCol="0"/>
            <a:lstStyle/>
            <a:p/>
          </p:txBody>
        </p:sp>
        <p:sp>
          <p:nvSpPr>
            <p:cNvPr id="2438" name="object 2438" descr=""/>
            <p:cNvSpPr/>
            <p:nvPr/>
          </p:nvSpPr>
          <p:spPr>
            <a:xfrm>
              <a:off x="2172999" y="2897385"/>
              <a:ext cx="0" cy="9525"/>
            </a:xfrm>
            <a:custGeom>
              <a:avLst/>
              <a:gdLst/>
              <a:ahLst/>
              <a:cxnLst/>
              <a:rect l="l" t="t" r="r" b="b"/>
              <a:pathLst>
                <a:path w="0" h="9525">
                  <a:moveTo>
                    <a:pt x="0" y="0"/>
                  </a:moveTo>
                  <a:lnTo>
                    <a:pt x="0" y="8915"/>
                  </a:lnTo>
                </a:path>
              </a:pathLst>
            </a:custGeom>
            <a:ln w="3175">
              <a:solidFill>
                <a:srgbClr val="565658"/>
              </a:solidFill>
            </a:ln>
          </p:spPr>
          <p:txBody>
            <a:bodyPr wrap="square" lIns="0" tIns="0" rIns="0" bIns="0" rtlCol="0"/>
            <a:lstStyle/>
            <a:p/>
          </p:txBody>
        </p:sp>
        <p:sp>
          <p:nvSpPr>
            <p:cNvPr id="2439" name="object 2439" descr=""/>
            <p:cNvSpPr/>
            <p:nvPr/>
          </p:nvSpPr>
          <p:spPr>
            <a:xfrm>
              <a:off x="2172999" y="2897385"/>
              <a:ext cx="17145" cy="0"/>
            </a:xfrm>
            <a:custGeom>
              <a:avLst/>
              <a:gdLst/>
              <a:ahLst/>
              <a:cxnLst/>
              <a:rect l="l" t="t" r="r" b="b"/>
              <a:pathLst>
                <a:path w="17144" h="0">
                  <a:moveTo>
                    <a:pt x="16624" y="0"/>
                  </a:moveTo>
                  <a:lnTo>
                    <a:pt x="9245" y="0"/>
                  </a:lnTo>
                  <a:lnTo>
                    <a:pt x="5867" y="0"/>
                  </a:lnTo>
                  <a:lnTo>
                    <a:pt x="3047" y="0"/>
                  </a:lnTo>
                  <a:lnTo>
                    <a:pt x="1041" y="0"/>
                  </a:lnTo>
                  <a:lnTo>
                    <a:pt x="0" y="0"/>
                  </a:lnTo>
                </a:path>
              </a:pathLst>
            </a:custGeom>
            <a:ln w="3175">
              <a:solidFill>
                <a:srgbClr val="565658"/>
              </a:solidFill>
            </a:ln>
          </p:spPr>
          <p:txBody>
            <a:bodyPr wrap="square" lIns="0" tIns="0" rIns="0" bIns="0" rtlCol="0"/>
            <a:lstStyle/>
            <a:p/>
          </p:txBody>
        </p:sp>
        <p:sp>
          <p:nvSpPr>
            <p:cNvPr id="2440" name="object 2440" descr=""/>
            <p:cNvSpPr/>
            <p:nvPr/>
          </p:nvSpPr>
          <p:spPr>
            <a:xfrm>
              <a:off x="2182239" y="2896776"/>
              <a:ext cx="17145" cy="635"/>
            </a:xfrm>
            <a:custGeom>
              <a:avLst/>
              <a:gdLst/>
              <a:ahLst/>
              <a:cxnLst/>
              <a:rect l="l" t="t" r="r" b="b"/>
              <a:pathLst>
                <a:path w="17144" h="635">
                  <a:moveTo>
                    <a:pt x="16624" y="609"/>
                  </a:moveTo>
                  <a:lnTo>
                    <a:pt x="15582" y="609"/>
                  </a:lnTo>
                  <a:lnTo>
                    <a:pt x="13576" y="609"/>
                  </a:lnTo>
                  <a:lnTo>
                    <a:pt x="10769" y="609"/>
                  </a:lnTo>
                  <a:lnTo>
                    <a:pt x="7365" y="609"/>
                  </a:lnTo>
                  <a:lnTo>
                    <a:pt x="0" y="609"/>
                  </a:lnTo>
                </a:path>
                <a:path w="17144" h="635">
                  <a:moveTo>
                    <a:pt x="16624" y="609"/>
                  </a:moveTo>
                  <a:lnTo>
                    <a:pt x="16040" y="0"/>
                  </a:lnTo>
                </a:path>
              </a:pathLst>
            </a:custGeom>
            <a:ln w="3175">
              <a:solidFill>
                <a:srgbClr val="565658"/>
              </a:solidFill>
            </a:ln>
          </p:spPr>
          <p:txBody>
            <a:bodyPr wrap="square" lIns="0" tIns="0" rIns="0" bIns="0" rtlCol="0"/>
            <a:lstStyle/>
            <a:p/>
          </p:txBody>
        </p:sp>
        <p:sp>
          <p:nvSpPr>
            <p:cNvPr id="2441" name="object 2441" descr=""/>
            <p:cNvSpPr/>
            <p:nvPr/>
          </p:nvSpPr>
          <p:spPr>
            <a:xfrm>
              <a:off x="2173004" y="2896790"/>
              <a:ext cx="635" cy="635"/>
            </a:xfrm>
            <a:custGeom>
              <a:avLst/>
              <a:gdLst/>
              <a:ahLst/>
              <a:cxnLst/>
              <a:rect l="l" t="t" r="r" b="b"/>
              <a:pathLst>
                <a:path w="635" h="635">
                  <a:moveTo>
                    <a:pt x="584" y="0"/>
                  </a:moveTo>
                  <a:lnTo>
                    <a:pt x="0" y="596"/>
                  </a:lnTo>
                </a:path>
              </a:pathLst>
            </a:custGeom>
            <a:ln w="3175">
              <a:solidFill>
                <a:srgbClr val="565658"/>
              </a:solidFill>
            </a:ln>
          </p:spPr>
          <p:txBody>
            <a:bodyPr wrap="square" lIns="0" tIns="0" rIns="0" bIns="0" rtlCol="0"/>
            <a:lstStyle/>
            <a:p/>
          </p:txBody>
        </p:sp>
        <p:sp>
          <p:nvSpPr>
            <p:cNvPr id="2442" name="object 2442" descr=""/>
            <p:cNvSpPr/>
            <p:nvPr/>
          </p:nvSpPr>
          <p:spPr>
            <a:xfrm>
              <a:off x="2182425" y="2896790"/>
              <a:ext cx="15875" cy="0"/>
            </a:xfrm>
            <a:custGeom>
              <a:avLst/>
              <a:gdLst/>
              <a:ahLst/>
              <a:cxnLst/>
              <a:rect l="l" t="t" r="r" b="b"/>
              <a:pathLst>
                <a:path w="15875" h="0">
                  <a:moveTo>
                    <a:pt x="0" y="0"/>
                  </a:moveTo>
                  <a:lnTo>
                    <a:pt x="7035" y="0"/>
                  </a:lnTo>
                  <a:lnTo>
                    <a:pt x="10248" y="0"/>
                  </a:lnTo>
                  <a:lnTo>
                    <a:pt x="12954" y="0"/>
                  </a:lnTo>
                  <a:lnTo>
                    <a:pt x="14859" y="0"/>
                  </a:lnTo>
                  <a:lnTo>
                    <a:pt x="15862" y="0"/>
                  </a:lnTo>
                </a:path>
              </a:pathLst>
            </a:custGeom>
            <a:ln w="3175">
              <a:solidFill>
                <a:srgbClr val="565658"/>
              </a:solidFill>
            </a:ln>
          </p:spPr>
          <p:txBody>
            <a:bodyPr wrap="square" lIns="0" tIns="0" rIns="0" bIns="0" rtlCol="0"/>
            <a:lstStyle/>
            <a:p/>
          </p:txBody>
        </p:sp>
        <p:sp>
          <p:nvSpPr>
            <p:cNvPr id="2443" name="object 2443" descr=""/>
            <p:cNvSpPr/>
            <p:nvPr/>
          </p:nvSpPr>
          <p:spPr>
            <a:xfrm>
              <a:off x="2173588" y="2896790"/>
              <a:ext cx="15875" cy="0"/>
            </a:xfrm>
            <a:custGeom>
              <a:avLst/>
              <a:gdLst/>
              <a:ahLst/>
              <a:cxnLst/>
              <a:rect l="l" t="t" r="r" b="b"/>
              <a:pathLst>
                <a:path w="15875" h="0">
                  <a:moveTo>
                    <a:pt x="0" y="0"/>
                  </a:moveTo>
                  <a:lnTo>
                    <a:pt x="990" y="0"/>
                  </a:lnTo>
                  <a:lnTo>
                    <a:pt x="2921" y="0"/>
                  </a:lnTo>
                  <a:lnTo>
                    <a:pt x="5600" y="0"/>
                  </a:lnTo>
                  <a:lnTo>
                    <a:pt x="8839" y="0"/>
                  </a:lnTo>
                  <a:lnTo>
                    <a:pt x="15862" y="0"/>
                  </a:lnTo>
                </a:path>
              </a:pathLst>
            </a:custGeom>
            <a:ln w="3175">
              <a:solidFill>
                <a:srgbClr val="565658"/>
              </a:solidFill>
            </a:ln>
          </p:spPr>
          <p:txBody>
            <a:bodyPr wrap="square" lIns="0" tIns="0" rIns="0" bIns="0" rtlCol="0"/>
            <a:lstStyle/>
            <a:p/>
          </p:txBody>
        </p:sp>
        <p:sp>
          <p:nvSpPr>
            <p:cNvPr id="2444" name="object 2444" descr=""/>
            <p:cNvSpPr/>
            <p:nvPr/>
          </p:nvSpPr>
          <p:spPr>
            <a:xfrm>
              <a:off x="2131222" y="2974633"/>
              <a:ext cx="635" cy="6350"/>
            </a:xfrm>
            <a:custGeom>
              <a:avLst/>
              <a:gdLst/>
              <a:ahLst/>
              <a:cxnLst/>
              <a:rect l="l" t="t" r="r" b="b"/>
              <a:pathLst>
                <a:path w="635" h="6350">
                  <a:moveTo>
                    <a:pt x="469" y="0"/>
                  </a:moveTo>
                  <a:lnTo>
                    <a:pt x="139" y="1447"/>
                  </a:lnTo>
                  <a:lnTo>
                    <a:pt x="0" y="2705"/>
                  </a:lnTo>
                  <a:lnTo>
                    <a:pt x="63" y="4038"/>
                  </a:lnTo>
                  <a:lnTo>
                    <a:pt x="304" y="5346"/>
                  </a:lnTo>
                  <a:lnTo>
                    <a:pt x="469" y="5918"/>
                  </a:lnTo>
                </a:path>
              </a:pathLst>
            </a:custGeom>
            <a:ln w="3175">
              <a:solidFill>
                <a:srgbClr val="565658"/>
              </a:solidFill>
            </a:ln>
          </p:spPr>
          <p:txBody>
            <a:bodyPr wrap="square" lIns="0" tIns="0" rIns="0" bIns="0" rtlCol="0"/>
            <a:lstStyle/>
            <a:p/>
          </p:txBody>
        </p:sp>
        <p:sp>
          <p:nvSpPr>
            <p:cNvPr id="2445" name="object 2445" descr=""/>
            <p:cNvSpPr/>
            <p:nvPr/>
          </p:nvSpPr>
          <p:spPr>
            <a:xfrm>
              <a:off x="2678704" y="2070453"/>
              <a:ext cx="0" cy="1905"/>
            </a:xfrm>
            <a:custGeom>
              <a:avLst/>
              <a:gdLst/>
              <a:ahLst/>
              <a:cxnLst/>
              <a:rect l="l" t="t" r="r" b="b"/>
              <a:pathLst>
                <a:path w="0" h="1905">
                  <a:moveTo>
                    <a:pt x="0" y="0"/>
                  </a:moveTo>
                  <a:lnTo>
                    <a:pt x="0" y="1549"/>
                  </a:lnTo>
                </a:path>
              </a:pathLst>
            </a:custGeom>
            <a:ln w="3175">
              <a:solidFill>
                <a:srgbClr val="565658"/>
              </a:solidFill>
            </a:ln>
          </p:spPr>
          <p:txBody>
            <a:bodyPr wrap="square" lIns="0" tIns="0" rIns="0" bIns="0" rtlCol="0"/>
            <a:lstStyle/>
            <a:p/>
          </p:txBody>
        </p:sp>
        <p:sp>
          <p:nvSpPr>
            <p:cNvPr id="2446" name="object 2446" descr=""/>
            <p:cNvSpPr/>
            <p:nvPr/>
          </p:nvSpPr>
          <p:spPr>
            <a:xfrm>
              <a:off x="2670977" y="2070453"/>
              <a:ext cx="5715" cy="0"/>
            </a:xfrm>
            <a:custGeom>
              <a:avLst/>
              <a:gdLst/>
              <a:ahLst/>
              <a:cxnLst/>
              <a:rect l="l" t="t" r="r" b="b"/>
              <a:pathLst>
                <a:path w="5714" h="0">
                  <a:moveTo>
                    <a:pt x="5283" y="0"/>
                  </a:moveTo>
                  <a:lnTo>
                    <a:pt x="3073" y="0"/>
                  </a:lnTo>
                  <a:lnTo>
                    <a:pt x="1244" y="0"/>
                  </a:lnTo>
                  <a:lnTo>
                    <a:pt x="0" y="0"/>
                  </a:lnTo>
                </a:path>
              </a:pathLst>
            </a:custGeom>
            <a:ln w="3175">
              <a:solidFill>
                <a:srgbClr val="565658"/>
              </a:solidFill>
            </a:ln>
          </p:spPr>
          <p:txBody>
            <a:bodyPr wrap="square" lIns="0" tIns="0" rIns="0" bIns="0" rtlCol="0"/>
            <a:lstStyle/>
            <a:p/>
          </p:txBody>
        </p:sp>
        <p:sp>
          <p:nvSpPr>
            <p:cNvPr id="2447" name="object 2447" descr=""/>
            <p:cNvSpPr/>
            <p:nvPr/>
          </p:nvSpPr>
          <p:spPr>
            <a:xfrm>
              <a:off x="2670977" y="2070453"/>
              <a:ext cx="0" cy="2540"/>
            </a:xfrm>
            <a:custGeom>
              <a:avLst/>
              <a:gdLst/>
              <a:ahLst/>
              <a:cxnLst/>
              <a:rect l="l" t="t" r="r" b="b"/>
              <a:pathLst>
                <a:path w="0" h="2539">
                  <a:moveTo>
                    <a:pt x="0" y="0"/>
                  </a:moveTo>
                  <a:lnTo>
                    <a:pt x="0" y="2438"/>
                  </a:lnTo>
                </a:path>
              </a:pathLst>
            </a:custGeom>
            <a:ln w="3175">
              <a:solidFill>
                <a:srgbClr val="565658"/>
              </a:solidFill>
            </a:ln>
          </p:spPr>
          <p:txBody>
            <a:bodyPr wrap="square" lIns="0" tIns="0" rIns="0" bIns="0" rtlCol="0"/>
            <a:lstStyle/>
            <a:p/>
          </p:txBody>
        </p:sp>
        <p:sp>
          <p:nvSpPr>
            <p:cNvPr id="2448" name="object 2448" descr=""/>
            <p:cNvSpPr/>
            <p:nvPr/>
          </p:nvSpPr>
          <p:spPr>
            <a:xfrm>
              <a:off x="2464577" y="2730598"/>
              <a:ext cx="1905" cy="1270"/>
            </a:xfrm>
            <a:custGeom>
              <a:avLst/>
              <a:gdLst/>
              <a:ahLst/>
              <a:cxnLst/>
              <a:rect l="l" t="t" r="r" b="b"/>
              <a:pathLst>
                <a:path w="1905" h="1269">
                  <a:moveTo>
                    <a:pt x="0" y="863"/>
                  </a:moveTo>
                  <a:lnTo>
                    <a:pt x="622" y="228"/>
                  </a:lnTo>
                  <a:lnTo>
                    <a:pt x="1485" y="0"/>
                  </a:lnTo>
                </a:path>
                <a:path w="1905" h="1269">
                  <a:moveTo>
                    <a:pt x="0" y="863"/>
                  </a:moveTo>
                  <a:lnTo>
                    <a:pt x="1485" y="0"/>
                  </a:lnTo>
                </a:path>
              </a:pathLst>
            </a:custGeom>
            <a:ln w="3175">
              <a:solidFill>
                <a:srgbClr val="565658"/>
              </a:solidFill>
            </a:ln>
          </p:spPr>
          <p:txBody>
            <a:bodyPr wrap="square" lIns="0" tIns="0" rIns="0" bIns="0" rtlCol="0"/>
            <a:lstStyle/>
            <a:p/>
          </p:txBody>
        </p:sp>
        <p:sp>
          <p:nvSpPr>
            <p:cNvPr id="2449" name="object 2449" descr=""/>
            <p:cNvSpPr/>
            <p:nvPr/>
          </p:nvSpPr>
          <p:spPr>
            <a:xfrm>
              <a:off x="2466059" y="2730599"/>
              <a:ext cx="1905" cy="1270"/>
            </a:xfrm>
            <a:custGeom>
              <a:avLst/>
              <a:gdLst/>
              <a:ahLst/>
              <a:cxnLst/>
              <a:rect l="l" t="t" r="r" b="b"/>
              <a:pathLst>
                <a:path w="1905" h="1269">
                  <a:moveTo>
                    <a:pt x="0" y="0"/>
                  </a:moveTo>
                  <a:lnTo>
                    <a:pt x="850" y="241"/>
                  </a:lnTo>
                  <a:lnTo>
                    <a:pt x="1485" y="863"/>
                  </a:lnTo>
                </a:path>
              </a:pathLst>
            </a:custGeom>
            <a:ln w="3175">
              <a:solidFill>
                <a:srgbClr val="565658"/>
              </a:solidFill>
            </a:ln>
          </p:spPr>
          <p:txBody>
            <a:bodyPr wrap="square" lIns="0" tIns="0" rIns="0" bIns="0" rtlCol="0"/>
            <a:lstStyle/>
            <a:p/>
          </p:txBody>
        </p:sp>
        <p:sp>
          <p:nvSpPr>
            <p:cNvPr id="2450" name="object 2450" descr=""/>
            <p:cNvSpPr/>
            <p:nvPr/>
          </p:nvSpPr>
          <p:spPr>
            <a:xfrm>
              <a:off x="2682887" y="2072171"/>
              <a:ext cx="6350" cy="635"/>
            </a:xfrm>
            <a:custGeom>
              <a:avLst/>
              <a:gdLst/>
              <a:ahLst/>
              <a:cxnLst/>
              <a:rect l="l" t="t" r="r" b="b"/>
              <a:pathLst>
                <a:path w="6350" h="635">
                  <a:moveTo>
                    <a:pt x="5905" y="482"/>
                  </a:moveTo>
                  <a:lnTo>
                    <a:pt x="4470" y="139"/>
                  </a:lnTo>
                  <a:lnTo>
                    <a:pt x="3200" y="0"/>
                  </a:lnTo>
                  <a:lnTo>
                    <a:pt x="1879" y="76"/>
                  </a:lnTo>
                  <a:lnTo>
                    <a:pt x="571" y="317"/>
                  </a:lnTo>
                  <a:lnTo>
                    <a:pt x="0" y="482"/>
                  </a:lnTo>
                </a:path>
              </a:pathLst>
            </a:custGeom>
            <a:ln w="3175">
              <a:solidFill>
                <a:srgbClr val="565658"/>
              </a:solidFill>
            </a:ln>
          </p:spPr>
          <p:txBody>
            <a:bodyPr wrap="square" lIns="0" tIns="0" rIns="0" bIns="0" rtlCol="0"/>
            <a:lstStyle/>
            <a:p/>
          </p:txBody>
        </p:sp>
        <p:sp>
          <p:nvSpPr>
            <p:cNvPr id="2451" name="object 2451" descr=""/>
            <p:cNvSpPr/>
            <p:nvPr/>
          </p:nvSpPr>
          <p:spPr>
            <a:xfrm>
              <a:off x="2466059" y="2730599"/>
              <a:ext cx="1905" cy="1270"/>
            </a:xfrm>
            <a:custGeom>
              <a:avLst/>
              <a:gdLst/>
              <a:ahLst/>
              <a:cxnLst/>
              <a:rect l="l" t="t" r="r" b="b"/>
              <a:pathLst>
                <a:path w="1905" h="1269">
                  <a:moveTo>
                    <a:pt x="0" y="0"/>
                  </a:moveTo>
                  <a:lnTo>
                    <a:pt x="1485" y="863"/>
                  </a:lnTo>
                </a:path>
              </a:pathLst>
            </a:custGeom>
            <a:ln w="3175">
              <a:solidFill>
                <a:srgbClr val="565658"/>
              </a:solidFill>
            </a:ln>
          </p:spPr>
          <p:txBody>
            <a:bodyPr wrap="square" lIns="0" tIns="0" rIns="0" bIns="0" rtlCol="0"/>
            <a:lstStyle/>
            <a:p/>
          </p:txBody>
        </p:sp>
        <p:sp>
          <p:nvSpPr>
            <p:cNvPr id="2452" name="object 2452" descr=""/>
            <p:cNvSpPr/>
            <p:nvPr/>
          </p:nvSpPr>
          <p:spPr>
            <a:xfrm>
              <a:off x="2464560" y="2733177"/>
              <a:ext cx="1905" cy="1270"/>
            </a:xfrm>
            <a:custGeom>
              <a:avLst/>
              <a:gdLst/>
              <a:ahLst/>
              <a:cxnLst/>
              <a:rect l="l" t="t" r="r" b="b"/>
              <a:pathLst>
                <a:path w="1905" h="1269">
                  <a:moveTo>
                    <a:pt x="1498" y="850"/>
                  </a:moveTo>
                  <a:lnTo>
                    <a:pt x="634" y="609"/>
                  </a:lnTo>
                  <a:lnTo>
                    <a:pt x="0" y="0"/>
                  </a:lnTo>
                </a:path>
                <a:path w="1905" h="1269">
                  <a:moveTo>
                    <a:pt x="1498" y="850"/>
                  </a:moveTo>
                  <a:lnTo>
                    <a:pt x="0" y="0"/>
                  </a:lnTo>
                </a:path>
              </a:pathLst>
            </a:custGeom>
            <a:ln w="3175">
              <a:solidFill>
                <a:srgbClr val="565658"/>
              </a:solidFill>
            </a:ln>
          </p:spPr>
          <p:txBody>
            <a:bodyPr wrap="square" lIns="0" tIns="0" rIns="0" bIns="0" rtlCol="0"/>
            <a:lstStyle/>
            <a:p/>
          </p:txBody>
        </p:sp>
        <p:sp>
          <p:nvSpPr>
            <p:cNvPr id="2453" name="object 2453" descr=""/>
            <p:cNvSpPr/>
            <p:nvPr/>
          </p:nvSpPr>
          <p:spPr>
            <a:xfrm>
              <a:off x="2466049" y="2733166"/>
              <a:ext cx="1905" cy="1270"/>
            </a:xfrm>
            <a:custGeom>
              <a:avLst/>
              <a:gdLst/>
              <a:ahLst/>
              <a:cxnLst/>
              <a:rect l="l" t="t" r="r" b="b"/>
              <a:pathLst>
                <a:path w="1905" h="1269">
                  <a:moveTo>
                    <a:pt x="1498" y="0"/>
                  </a:moveTo>
                  <a:lnTo>
                    <a:pt x="863" y="635"/>
                  </a:lnTo>
                  <a:lnTo>
                    <a:pt x="0" y="863"/>
                  </a:lnTo>
                </a:path>
              </a:pathLst>
            </a:custGeom>
            <a:ln w="3175">
              <a:solidFill>
                <a:srgbClr val="565658"/>
              </a:solidFill>
            </a:ln>
          </p:spPr>
          <p:txBody>
            <a:bodyPr wrap="square" lIns="0" tIns="0" rIns="0" bIns="0" rtlCol="0"/>
            <a:lstStyle/>
            <a:p/>
          </p:txBody>
        </p:sp>
        <p:sp>
          <p:nvSpPr>
            <p:cNvPr id="2454" name="object 2454" descr=""/>
            <p:cNvSpPr/>
            <p:nvPr/>
          </p:nvSpPr>
          <p:spPr>
            <a:xfrm>
              <a:off x="2668893" y="2072003"/>
              <a:ext cx="19685" cy="0"/>
            </a:xfrm>
            <a:custGeom>
              <a:avLst/>
              <a:gdLst/>
              <a:ahLst/>
              <a:cxnLst/>
              <a:rect l="l" t="t" r="r" b="b"/>
              <a:pathLst>
                <a:path w="19685" h="0">
                  <a:moveTo>
                    <a:pt x="0" y="0"/>
                  </a:moveTo>
                  <a:lnTo>
                    <a:pt x="0" y="0"/>
                  </a:lnTo>
                  <a:lnTo>
                    <a:pt x="19494" y="0"/>
                  </a:lnTo>
                </a:path>
              </a:pathLst>
            </a:custGeom>
            <a:ln w="3175">
              <a:solidFill>
                <a:srgbClr val="565658"/>
              </a:solidFill>
            </a:ln>
          </p:spPr>
          <p:txBody>
            <a:bodyPr wrap="square" lIns="0" tIns="0" rIns="0" bIns="0" rtlCol="0"/>
            <a:lstStyle/>
            <a:p/>
          </p:txBody>
        </p:sp>
        <p:sp>
          <p:nvSpPr>
            <p:cNvPr id="2455" name="object 2455" descr=""/>
            <p:cNvSpPr/>
            <p:nvPr/>
          </p:nvSpPr>
          <p:spPr>
            <a:xfrm>
              <a:off x="2466049" y="2733166"/>
              <a:ext cx="1905" cy="1270"/>
            </a:xfrm>
            <a:custGeom>
              <a:avLst/>
              <a:gdLst/>
              <a:ahLst/>
              <a:cxnLst/>
              <a:rect l="l" t="t" r="r" b="b"/>
              <a:pathLst>
                <a:path w="1905" h="1269">
                  <a:moveTo>
                    <a:pt x="1498" y="0"/>
                  </a:moveTo>
                  <a:lnTo>
                    <a:pt x="0" y="863"/>
                  </a:lnTo>
                </a:path>
              </a:pathLst>
            </a:custGeom>
            <a:ln w="3175">
              <a:solidFill>
                <a:srgbClr val="565658"/>
              </a:solidFill>
            </a:ln>
          </p:spPr>
          <p:txBody>
            <a:bodyPr wrap="square" lIns="0" tIns="0" rIns="0" bIns="0" rtlCol="0"/>
            <a:lstStyle/>
            <a:p/>
          </p:txBody>
        </p:sp>
        <p:sp>
          <p:nvSpPr>
            <p:cNvPr id="2456" name="object 2456" descr=""/>
            <p:cNvSpPr/>
            <p:nvPr/>
          </p:nvSpPr>
          <p:spPr>
            <a:xfrm>
              <a:off x="2467547" y="2731461"/>
              <a:ext cx="635" cy="1905"/>
            </a:xfrm>
            <a:custGeom>
              <a:avLst/>
              <a:gdLst/>
              <a:ahLst/>
              <a:cxnLst/>
              <a:rect l="l" t="t" r="r" b="b"/>
              <a:pathLst>
                <a:path w="635" h="1905">
                  <a:moveTo>
                    <a:pt x="0" y="0"/>
                  </a:moveTo>
                  <a:lnTo>
                    <a:pt x="0" y="1714"/>
                  </a:lnTo>
                </a:path>
                <a:path w="635" h="1905">
                  <a:moveTo>
                    <a:pt x="0" y="0"/>
                  </a:moveTo>
                  <a:lnTo>
                    <a:pt x="241" y="838"/>
                  </a:lnTo>
                  <a:lnTo>
                    <a:pt x="0" y="1714"/>
                  </a:lnTo>
                </a:path>
              </a:pathLst>
            </a:custGeom>
            <a:ln w="3175">
              <a:solidFill>
                <a:srgbClr val="565658"/>
              </a:solidFill>
            </a:ln>
          </p:spPr>
          <p:txBody>
            <a:bodyPr wrap="square" lIns="0" tIns="0" rIns="0" bIns="0" rtlCol="0"/>
            <a:lstStyle/>
            <a:p/>
          </p:txBody>
        </p:sp>
        <p:sp>
          <p:nvSpPr>
            <p:cNvPr id="2457" name="object 2457" descr=""/>
            <p:cNvSpPr/>
            <p:nvPr/>
          </p:nvSpPr>
          <p:spPr>
            <a:xfrm>
              <a:off x="2464336" y="2731451"/>
              <a:ext cx="635" cy="1905"/>
            </a:xfrm>
            <a:custGeom>
              <a:avLst/>
              <a:gdLst/>
              <a:ahLst/>
              <a:cxnLst/>
              <a:rect l="l" t="t" r="r" b="b"/>
              <a:pathLst>
                <a:path w="635" h="1905">
                  <a:moveTo>
                    <a:pt x="241" y="1714"/>
                  </a:moveTo>
                  <a:lnTo>
                    <a:pt x="0" y="863"/>
                  </a:lnTo>
                  <a:lnTo>
                    <a:pt x="241" y="0"/>
                  </a:lnTo>
                </a:path>
              </a:pathLst>
            </a:custGeom>
            <a:ln w="3175">
              <a:solidFill>
                <a:srgbClr val="565658"/>
              </a:solidFill>
            </a:ln>
          </p:spPr>
          <p:txBody>
            <a:bodyPr wrap="square" lIns="0" tIns="0" rIns="0" bIns="0" rtlCol="0"/>
            <a:lstStyle/>
            <a:p/>
          </p:txBody>
        </p:sp>
        <p:sp>
          <p:nvSpPr>
            <p:cNvPr id="2458" name="object 2458" descr=""/>
            <p:cNvSpPr/>
            <p:nvPr/>
          </p:nvSpPr>
          <p:spPr>
            <a:xfrm>
              <a:off x="2464577" y="2731461"/>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459" name="object 2459" descr=""/>
            <p:cNvSpPr/>
            <p:nvPr/>
          </p:nvSpPr>
          <p:spPr>
            <a:xfrm>
              <a:off x="2462791" y="2729047"/>
              <a:ext cx="6985" cy="6985"/>
            </a:xfrm>
            <a:custGeom>
              <a:avLst/>
              <a:gdLst/>
              <a:ahLst/>
              <a:cxnLst/>
              <a:rect l="l" t="t" r="r" b="b"/>
              <a:pathLst>
                <a:path w="6985" h="6985">
                  <a:moveTo>
                    <a:pt x="0" y="3263"/>
                  </a:moveTo>
                  <a:lnTo>
                    <a:pt x="952" y="965"/>
                  </a:lnTo>
                  <a:lnTo>
                    <a:pt x="3263" y="0"/>
                  </a:lnTo>
                  <a:lnTo>
                    <a:pt x="5575" y="965"/>
                  </a:lnTo>
                  <a:lnTo>
                    <a:pt x="6527" y="3263"/>
                  </a:lnTo>
                  <a:lnTo>
                    <a:pt x="5575" y="5587"/>
                  </a:lnTo>
                  <a:lnTo>
                    <a:pt x="3263" y="6540"/>
                  </a:lnTo>
                  <a:lnTo>
                    <a:pt x="952" y="5587"/>
                  </a:lnTo>
                  <a:lnTo>
                    <a:pt x="0" y="3263"/>
                  </a:lnTo>
                </a:path>
              </a:pathLst>
            </a:custGeom>
            <a:ln w="3175">
              <a:solidFill>
                <a:srgbClr val="565658"/>
              </a:solidFill>
            </a:ln>
          </p:spPr>
          <p:txBody>
            <a:bodyPr wrap="square" lIns="0" tIns="0" rIns="0" bIns="0" rtlCol="0"/>
            <a:lstStyle/>
            <a:p/>
          </p:txBody>
        </p:sp>
        <p:sp>
          <p:nvSpPr>
            <p:cNvPr id="2460" name="object 2460" descr=""/>
            <p:cNvSpPr/>
            <p:nvPr/>
          </p:nvSpPr>
          <p:spPr>
            <a:xfrm>
              <a:off x="2463145" y="2729402"/>
              <a:ext cx="6350" cy="6350"/>
            </a:xfrm>
            <a:custGeom>
              <a:avLst/>
              <a:gdLst/>
              <a:ahLst/>
              <a:cxnLst/>
              <a:rect l="l" t="t" r="r" b="b"/>
              <a:pathLst>
                <a:path w="6350" h="6350">
                  <a:moveTo>
                    <a:pt x="0" y="2908"/>
                  </a:moveTo>
                  <a:lnTo>
                    <a:pt x="863" y="4991"/>
                  </a:lnTo>
                  <a:lnTo>
                    <a:pt x="2908" y="5816"/>
                  </a:lnTo>
                  <a:lnTo>
                    <a:pt x="4978" y="4991"/>
                  </a:lnTo>
                  <a:lnTo>
                    <a:pt x="5816" y="2908"/>
                  </a:lnTo>
                  <a:lnTo>
                    <a:pt x="4978" y="850"/>
                  </a:lnTo>
                  <a:lnTo>
                    <a:pt x="2908" y="0"/>
                  </a:lnTo>
                  <a:lnTo>
                    <a:pt x="863" y="850"/>
                  </a:lnTo>
                  <a:lnTo>
                    <a:pt x="0" y="2908"/>
                  </a:lnTo>
                </a:path>
              </a:pathLst>
            </a:custGeom>
            <a:ln w="3175">
              <a:solidFill>
                <a:srgbClr val="565658"/>
              </a:solidFill>
            </a:ln>
          </p:spPr>
          <p:txBody>
            <a:bodyPr wrap="square" lIns="0" tIns="0" rIns="0" bIns="0" rtlCol="0"/>
            <a:lstStyle/>
            <a:p/>
          </p:txBody>
        </p:sp>
        <p:sp>
          <p:nvSpPr>
            <p:cNvPr id="2461" name="object 2461" descr=""/>
            <p:cNvSpPr/>
            <p:nvPr/>
          </p:nvSpPr>
          <p:spPr>
            <a:xfrm>
              <a:off x="2860236" y="2086762"/>
              <a:ext cx="6350" cy="6350"/>
            </a:xfrm>
            <a:custGeom>
              <a:avLst/>
              <a:gdLst/>
              <a:ahLst/>
              <a:cxnLst/>
              <a:rect l="l" t="t" r="r" b="b"/>
              <a:pathLst>
                <a:path w="6350" h="6350">
                  <a:moveTo>
                    <a:pt x="0" y="2908"/>
                  </a:moveTo>
                  <a:lnTo>
                    <a:pt x="863" y="4991"/>
                  </a:lnTo>
                  <a:lnTo>
                    <a:pt x="2908" y="5829"/>
                  </a:lnTo>
                  <a:lnTo>
                    <a:pt x="4978" y="4991"/>
                  </a:lnTo>
                  <a:lnTo>
                    <a:pt x="5816" y="2908"/>
                  </a:lnTo>
                  <a:lnTo>
                    <a:pt x="4978" y="850"/>
                  </a:lnTo>
                  <a:lnTo>
                    <a:pt x="2908" y="0"/>
                  </a:lnTo>
                  <a:lnTo>
                    <a:pt x="863" y="850"/>
                  </a:lnTo>
                  <a:lnTo>
                    <a:pt x="0" y="2908"/>
                  </a:lnTo>
                </a:path>
              </a:pathLst>
            </a:custGeom>
            <a:ln w="3175">
              <a:solidFill>
                <a:srgbClr val="565658"/>
              </a:solidFill>
            </a:ln>
          </p:spPr>
          <p:txBody>
            <a:bodyPr wrap="square" lIns="0" tIns="0" rIns="0" bIns="0" rtlCol="0"/>
            <a:lstStyle/>
            <a:p/>
          </p:txBody>
        </p:sp>
        <p:sp>
          <p:nvSpPr>
            <p:cNvPr id="2462" name="object 2462" descr=""/>
            <p:cNvSpPr/>
            <p:nvPr/>
          </p:nvSpPr>
          <p:spPr>
            <a:xfrm>
              <a:off x="2464577" y="2732311"/>
              <a:ext cx="1270" cy="1905"/>
            </a:xfrm>
            <a:custGeom>
              <a:avLst/>
              <a:gdLst/>
              <a:ahLst/>
              <a:cxnLst/>
              <a:rect l="l" t="t" r="r" b="b"/>
              <a:pathLst>
                <a:path w="1269" h="1905">
                  <a:moveTo>
                    <a:pt x="0" y="0"/>
                  </a:moveTo>
                  <a:lnTo>
                    <a:pt x="419" y="1054"/>
                  </a:lnTo>
                  <a:lnTo>
                    <a:pt x="736" y="1295"/>
                  </a:lnTo>
                </a:path>
              </a:pathLst>
            </a:custGeom>
            <a:ln w="3175">
              <a:solidFill>
                <a:srgbClr val="565658"/>
              </a:solidFill>
            </a:ln>
          </p:spPr>
          <p:txBody>
            <a:bodyPr wrap="square" lIns="0" tIns="0" rIns="0" bIns="0" rtlCol="0"/>
            <a:lstStyle/>
            <a:p/>
          </p:txBody>
        </p:sp>
        <p:sp>
          <p:nvSpPr>
            <p:cNvPr id="2463" name="object 2463" descr=""/>
            <p:cNvSpPr/>
            <p:nvPr/>
          </p:nvSpPr>
          <p:spPr>
            <a:xfrm>
              <a:off x="2862409" y="2088196"/>
              <a:ext cx="1905" cy="635"/>
            </a:xfrm>
            <a:custGeom>
              <a:avLst/>
              <a:gdLst/>
              <a:ahLst/>
              <a:cxnLst/>
              <a:rect l="l" t="t" r="r" b="b"/>
              <a:pathLst>
                <a:path w="1905" h="635">
                  <a:moveTo>
                    <a:pt x="1485" y="190"/>
                  </a:moveTo>
                  <a:lnTo>
                    <a:pt x="736" y="0"/>
                  </a:lnTo>
                  <a:lnTo>
                    <a:pt x="0" y="190"/>
                  </a:lnTo>
                </a:path>
              </a:pathLst>
            </a:custGeom>
            <a:ln w="3175">
              <a:solidFill>
                <a:srgbClr val="565658"/>
              </a:solidFill>
            </a:ln>
          </p:spPr>
          <p:txBody>
            <a:bodyPr wrap="square" lIns="0" tIns="0" rIns="0" bIns="0" rtlCol="0"/>
            <a:lstStyle/>
            <a:p/>
          </p:txBody>
        </p:sp>
        <p:sp>
          <p:nvSpPr>
            <p:cNvPr id="2464" name="object 2464" descr=""/>
            <p:cNvSpPr/>
            <p:nvPr/>
          </p:nvSpPr>
          <p:spPr>
            <a:xfrm>
              <a:off x="2465316" y="2733606"/>
              <a:ext cx="1905" cy="635"/>
            </a:xfrm>
            <a:custGeom>
              <a:avLst/>
              <a:gdLst/>
              <a:ahLst/>
              <a:cxnLst/>
              <a:rect l="l" t="t" r="r" b="b"/>
              <a:pathLst>
                <a:path w="1905" h="635">
                  <a:moveTo>
                    <a:pt x="0" y="0"/>
                  </a:moveTo>
                  <a:lnTo>
                    <a:pt x="736" y="215"/>
                  </a:lnTo>
                  <a:lnTo>
                    <a:pt x="1485" y="0"/>
                  </a:lnTo>
                </a:path>
              </a:pathLst>
            </a:custGeom>
            <a:ln w="3175">
              <a:solidFill>
                <a:srgbClr val="565658"/>
              </a:solidFill>
            </a:ln>
          </p:spPr>
          <p:txBody>
            <a:bodyPr wrap="square" lIns="0" tIns="0" rIns="0" bIns="0" rtlCol="0"/>
            <a:lstStyle/>
            <a:p/>
          </p:txBody>
        </p:sp>
        <p:sp>
          <p:nvSpPr>
            <p:cNvPr id="2465" name="object 2465" descr=""/>
            <p:cNvSpPr/>
            <p:nvPr/>
          </p:nvSpPr>
          <p:spPr>
            <a:xfrm>
              <a:off x="2466798" y="2731041"/>
              <a:ext cx="1270" cy="1270"/>
            </a:xfrm>
            <a:custGeom>
              <a:avLst/>
              <a:gdLst/>
              <a:ahLst/>
              <a:cxnLst/>
              <a:rect l="l" t="t" r="r" b="b"/>
              <a:pathLst>
                <a:path w="1269" h="1269">
                  <a:moveTo>
                    <a:pt x="749" y="1270"/>
                  </a:moveTo>
                  <a:lnTo>
                    <a:pt x="304" y="215"/>
                  </a:lnTo>
                  <a:lnTo>
                    <a:pt x="0" y="0"/>
                  </a:lnTo>
                </a:path>
              </a:pathLst>
            </a:custGeom>
            <a:ln w="3175">
              <a:solidFill>
                <a:srgbClr val="565658"/>
              </a:solidFill>
            </a:ln>
          </p:spPr>
          <p:txBody>
            <a:bodyPr wrap="square" lIns="0" tIns="0" rIns="0" bIns="0" rtlCol="0"/>
            <a:lstStyle/>
            <a:p/>
          </p:txBody>
        </p:sp>
        <p:sp>
          <p:nvSpPr>
            <p:cNvPr id="2466" name="object 2466" descr=""/>
            <p:cNvSpPr/>
            <p:nvPr/>
          </p:nvSpPr>
          <p:spPr>
            <a:xfrm>
              <a:off x="2861669" y="2089670"/>
              <a:ext cx="1270" cy="1905"/>
            </a:xfrm>
            <a:custGeom>
              <a:avLst/>
              <a:gdLst/>
              <a:ahLst/>
              <a:cxnLst/>
              <a:rect l="l" t="t" r="r" b="b"/>
              <a:pathLst>
                <a:path w="1269" h="1905">
                  <a:moveTo>
                    <a:pt x="0" y="0"/>
                  </a:moveTo>
                  <a:lnTo>
                    <a:pt x="419" y="1054"/>
                  </a:lnTo>
                  <a:lnTo>
                    <a:pt x="749" y="1295"/>
                  </a:lnTo>
                </a:path>
              </a:pathLst>
            </a:custGeom>
            <a:ln w="3175">
              <a:solidFill>
                <a:srgbClr val="565658"/>
              </a:solidFill>
            </a:ln>
          </p:spPr>
          <p:txBody>
            <a:bodyPr wrap="square" lIns="0" tIns="0" rIns="0" bIns="0" rtlCol="0"/>
            <a:lstStyle/>
            <a:p/>
          </p:txBody>
        </p:sp>
        <p:sp>
          <p:nvSpPr>
            <p:cNvPr id="2467" name="object 2467" descr=""/>
            <p:cNvSpPr/>
            <p:nvPr/>
          </p:nvSpPr>
          <p:spPr>
            <a:xfrm>
              <a:off x="2465305" y="2730811"/>
              <a:ext cx="1905" cy="635"/>
            </a:xfrm>
            <a:custGeom>
              <a:avLst/>
              <a:gdLst/>
              <a:ahLst/>
              <a:cxnLst/>
              <a:rect l="l" t="t" r="r" b="b"/>
              <a:pathLst>
                <a:path w="1905" h="635">
                  <a:moveTo>
                    <a:pt x="1498" y="215"/>
                  </a:moveTo>
                  <a:lnTo>
                    <a:pt x="749" y="0"/>
                  </a:lnTo>
                  <a:lnTo>
                    <a:pt x="0" y="215"/>
                  </a:lnTo>
                </a:path>
              </a:pathLst>
            </a:custGeom>
            <a:ln w="3175">
              <a:solidFill>
                <a:srgbClr val="565658"/>
              </a:solidFill>
            </a:ln>
          </p:spPr>
          <p:txBody>
            <a:bodyPr wrap="square" lIns="0" tIns="0" rIns="0" bIns="0" rtlCol="0"/>
            <a:lstStyle/>
            <a:p/>
          </p:txBody>
        </p:sp>
        <p:sp>
          <p:nvSpPr>
            <p:cNvPr id="2468" name="object 2468" descr=""/>
            <p:cNvSpPr/>
            <p:nvPr/>
          </p:nvSpPr>
          <p:spPr>
            <a:xfrm>
              <a:off x="2862413" y="2090966"/>
              <a:ext cx="1905" cy="635"/>
            </a:xfrm>
            <a:custGeom>
              <a:avLst/>
              <a:gdLst/>
              <a:ahLst/>
              <a:cxnLst/>
              <a:rect l="l" t="t" r="r" b="b"/>
              <a:pathLst>
                <a:path w="1905" h="635">
                  <a:moveTo>
                    <a:pt x="0" y="0"/>
                  </a:moveTo>
                  <a:lnTo>
                    <a:pt x="723" y="215"/>
                  </a:lnTo>
                  <a:lnTo>
                    <a:pt x="1485" y="0"/>
                  </a:lnTo>
                </a:path>
              </a:pathLst>
            </a:custGeom>
            <a:ln w="3175">
              <a:solidFill>
                <a:srgbClr val="565658"/>
              </a:solidFill>
            </a:ln>
          </p:spPr>
          <p:txBody>
            <a:bodyPr wrap="square" lIns="0" tIns="0" rIns="0" bIns="0" rtlCol="0"/>
            <a:lstStyle/>
            <a:p/>
          </p:txBody>
        </p:sp>
        <p:sp>
          <p:nvSpPr>
            <p:cNvPr id="2469" name="object 2469" descr=""/>
            <p:cNvSpPr/>
            <p:nvPr/>
          </p:nvSpPr>
          <p:spPr>
            <a:xfrm>
              <a:off x="2464577" y="2731041"/>
              <a:ext cx="1270" cy="1270"/>
            </a:xfrm>
            <a:custGeom>
              <a:avLst/>
              <a:gdLst/>
              <a:ahLst/>
              <a:cxnLst/>
              <a:rect l="l" t="t" r="r" b="b"/>
              <a:pathLst>
                <a:path w="1269" h="1269">
                  <a:moveTo>
                    <a:pt x="0" y="1270"/>
                  </a:moveTo>
                  <a:lnTo>
                    <a:pt x="419" y="215"/>
                  </a:lnTo>
                  <a:lnTo>
                    <a:pt x="736" y="0"/>
                  </a:lnTo>
                </a:path>
              </a:pathLst>
            </a:custGeom>
            <a:ln w="3175">
              <a:solidFill>
                <a:srgbClr val="565658"/>
              </a:solidFill>
            </a:ln>
          </p:spPr>
          <p:txBody>
            <a:bodyPr wrap="square" lIns="0" tIns="0" rIns="0" bIns="0" rtlCol="0"/>
            <a:lstStyle/>
            <a:p/>
          </p:txBody>
        </p:sp>
        <p:sp>
          <p:nvSpPr>
            <p:cNvPr id="2470" name="object 2470" descr=""/>
            <p:cNvSpPr/>
            <p:nvPr/>
          </p:nvSpPr>
          <p:spPr>
            <a:xfrm>
              <a:off x="2863895" y="2089670"/>
              <a:ext cx="1270" cy="1905"/>
            </a:xfrm>
            <a:custGeom>
              <a:avLst/>
              <a:gdLst/>
              <a:ahLst/>
              <a:cxnLst/>
              <a:rect l="l" t="t" r="r" b="b"/>
              <a:pathLst>
                <a:path w="1269" h="1905">
                  <a:moveTo>
                    <a:pt x="0" y="1295"/>
                  </a:moveTo>
                  <a:lnTo>
                    <a:pt x="304" y="1041"/>
                  </a:lnTo>
                  <a:lnTo>
                    <a:pt x="736" y="0"/>
                  </a:lnTo>
                </a:path>
              </a:pathLst>
            </a:custGeom>
            <a:ln w="3175">
              <a:solidFill>
                <a:srgbClr val="565658"/>
              </a:solidFill>
            </a:ln>
          </p:spPr>
          <p:txBody>
            <a:bodyPr wrap="square" lIns="0" tIns="0" rIns="0" bIns="0" rtlCol="0"/>
            <a:lstStyle/>
            <a:p/>
          </p:txBody>
        </p:sp>
        <p:sp>
          <p:nvSpPr>
            <p:cNvPr id="2471" name="object 2471" descr=""/>
            <p:cNvSpPr/>
            <p:nvPr/>
          </p:nvSpPr>
          <p:spPr>
            <a:xfrm>
              <a:off x="2466803" y="2732311"/>
              <a:ext cx="1270" cy="1905"/>
            </a:xfrm>
            <a:custGeom>
              <a:avLst/>
              <a:gdLst/>
              <a:ahLst/>
              <a:cxnLst/>
              <a:rect l="l" t="t" r="r" b="b"/>
              <a:pathLst>
                <a:path w="1269" h="1905">
                  <a:moveTo>
                    <a:pt x="0" y="1295"/>
                  </a:moveTo>
                  <a:lnTo>
                    <a:pt x="304" y="1041"/>
                  </a:lnTo>
                  <a:lnTo>
                    <a:pt x="736" y="0"/>
                  </a:lnTo>
                </a:path>
              </a:pathLst>
            </a:custGeom>
            <a:ln w="3175">
              <a:solidFill>
                <a:srgbClr val="565658"/>
              </a:solidFill>
            </a:ln>
          </p:spPr>
          <p:txBody>
            <a:bodyPr wrap="square" lIns="0" tIns="0" rIns="0" bIns="0" rtlCol="0"/>
            <a:lstStyle/>
            <a:p/>
          </p:txBody>
        </p:sp>
        <p:sp>
          <p:nvSpPr>
            <p:cNvPr id="2472" name="object 2472" descr=""/>
            <p:cNvSpPr/>
            <p:nvPr/>
          </p:nvSpPr>
          <p:spPr>
            <a:xfrm>
              <a:off x="2863890" y="2088400"/>
              <a:ext cx="1270" cy="1270"/>
            </a:xfrm>
            <a:custGeom>
              <a:avLst/>
              <a:gdLst/>
              <a:ahLst/>
              <a:cxnLst/>
              <a:rect l="l" t="t" r="r" b="b"/>
              <a:pathLst>
                <a:path w="1269" h="1269">
                  <a:moveTo>
                    <a:pt x="749" y="1270"/>
                  </a:moveTo>
                  <a:lnTo>
                    <a:pt x="330" y="228"/>
                  </a:lnTo>
                  <a:lnTo>
                    <a:pt x="0" y="0"/>
                  </a:lnTo>
                </a:path>
              </a:pathLst>
            </a:custGeom>
            <a:ln w="3175">
              <a:solidFill>
                <a:srgbClr val="565658"/>
              </a:solidFill>
            </a:ln>
          </p:spPr>
          <p:txBody>
            <a:bodyPr wrap="square" lIns="0" tIns="0" rIns="0" bIns="0" rtlCol="0"/>
            <a:lstStyle/>
            <a:p/>
          </p:txBody>
        </p:sp>
        <p:sp>
          <p:nvSpPr>
            <p:cNvPr id="2473" name="object 2473" descr=""/>
            <p:cNvSpPr/>
            <p:nvPr/>
          </p:nvSpPr>
          <p:spPr>
            <a:xfrm>
              <a:off x="2863128" y="2090533"/>
              <a:ext cx="1905" cy="1270"/>
            </a:xfrm>
            <a:custGeom>
              <a:avLst/>
              <a:gdLst/>
              <a:ahLst/>
              <a:cxnLst/>
              <a:rect l="l" t="t" r="r" b="b"/>
              <a:pathLst>
                <a:path w="1905" h="1269">
                  <a:moveTo>
                    <a:pt x="1511" y="0"/>
                  </a:moveTo>
                  <a:lnTo>
                    <a:pt x="876" y="635"/>
                  </a:lnTo>
                  <a:lnTo>
                    <a:pt x="0" y="863"/>
                  </a:lnTo>
                </a:path>
                <a:path w="1905" h="1269">
                  <a:moveTo>
                    <a:pt x="1511" y="0"/>
                  </a:moveTo>
                  <a:lnTo>
                    <a:pt x="0" y="863"/>
                  </a:lnTo>
                </a:path>
              </a:pathLst>
            </a:custGeom>
            <a:ln w="3175">
              <a:solidFill>
                <a:srgbClr val="565658"/>
              </a:solidFill>
            </a:ln>
          </p:spPr>
          <p:txBody>
            <a:bodyPr wrap="square" lIns="0" tIns="0" rIns="0" bIns="0" rtlCol="0"/>
            <a:lstStyle/>
            <a:p/>
          </p:txBody>
        </p:sp>
        <p:sp>
          <p:nvSpPr>
            <p:cNvPr id="2474" name="object 2474" descr=""/>
            <p:cNvSpPr/>
            <p:nvPr/>
          </p:nvSpPr>
          <p:spPr>
            <a:xfrm>
              <a:off x="2861669" y="2087957"/>
              <a:ext cx="1905" cy="1270"/>
            </a:xfrm>
            <a:custGeom>
              <a:avLst/>
              <a:gdLst/>
              <a:ahLst/>
              <a:cxnLst/>
              <a:rect l="l" t="t" r="r" b="b"/>
              <a:pathLst>
                <a:path w="1905" h="1269">
                  <a:moveTo>
                    <a:pt x="0" y="863"/>
                  </a:moveTo>
                  <a:lnTo>
                    <a:pt x="635" y="241"/>
                  </a:lnTo>
                  <a:lnTo>
                    <a:pt x="1485" y="0"/>
                  </a:lnTo>
                </a:path>
                <a:path w="1905" h="1269">
                  <a:moveTo>
                    <a:pt x="0" y="863"/>
                  </a:moveTo>
                  <a:lnTo>
                    <a:pt x="1485" y="0"/>
                  </a:lnTo>
                </a:path>
              </a:pathLst>
            </a:custGeom>
            <a:ln w="3175">
              <a:solidFill>
                <a:srgbClr val="565658"/>
              </a:solidFill>
            </a:ln>
          </p:spPr>
          <p:txBody>
            <a:bodyPr wrap="square" lIns="0" tIns="0" rIns="0" bIns="0" rtlCol="0"/>
            <a:lstStyle/>
            <a:p/>
          </p:txBody>
        </p:sp>
        <p:sp>
          <p:nvSpPr>
            <p:cNvPr id="2475" name="object 2475" descr=""/>
            <p:cNvSpPr/>
            <p:nvPr/>
          </p:nvSpPr>
          <p:spPr>
            <a:xfrm>
              <a:off x="2863145" y="2087965"/>
              <a:ext cx="1905" cy="1270"/>
            </a:xfrm>
            <a:custGeom>
              <a:avLst/>
              <a:gdLst/>
              <a:ahLst/>
              <a:cxnLst/>
              <a:rect l="l" t="t" r="r" b="b"/>
              <a:pathLst>
                <a:path w="1905" h="1269">
                  <a:moveTo>
                    <a:pt x="0" y="0"/>
                  </a:moveTo>
                  <a:lnTo>
                    <a:pt x="863" y="228"/>
                  </a:lnTo>
                  <a:lnTo>
                    <a:pt x="1511" y="850"/>
                  </a:lnTo>
                </a:path>
                <a:path w="1905" h="1269">
                  <a:moveTo>
                    <a:pt x="0" y="0"/>
                  </a:moveTo>
                  <a:lnTo>
                    <a:pt x="1511" y="850"/>
                  </a:lnTo>
                </a:path>
              </a:pathLst>
            </a:custGeom>
            <a:ln w="3175">
              <a:solidFill>
                <a:srgbClr val="565658"/>
              </a:solidFill>
            </a:ln>
          </p:spPr>
          <p:txBody>
            <a:bodyPr wrap="square" lIns="0" tIns="0" rIns="0" bIns="0" rtlCol="0"/>
            <a:lstStyle/>
            <a:p/>
          </p:txBody>
        </p:sp>
        <p:sp>
          <p:nvSpPr>
            <p:cNvPr id="2476" name="object 2476" descr=""/>
            <p:cNvSpPr/>
            <p:nvPr/>
          </p:nvSpPr>
          <p:spPr>
            <a:xfrm>
              <a:off x="2861672" y="2090537"/>
              <a:ext cx="1905" cy="1270"/>
            </a:xfrm>
            <a:custGeom>
              <a:avLst/>
              <a:gdLst/>
              <a:ahLst/>
              <a:cxnLst/>
              <a:rect l="l" t="t" r="r" b="b"/>
              <a:pathLst>
                <a:path w="1905" h="1269">
                  <a:moveTo>
                    <a:pt x="1473" y="850"/>
                  </a:moveTo>
                  <a:lnTo>
                    <a:pt x="635" y="609"/>
                  </a:lnTo>
                  <a:lnTo>
                    <a:pt x="0" y="0"/>
                  </a:lnTo>
                </a:path>
                <a:path w="1905" h="1269">
                  <a:moveTo>
                    <a:pt x="1473" y="850"/>
                  </a:moveTo>
                  <a:lnTo>
                    <a:pt x="0" y="0"/>
                  </a:lnTo>
                </a:path>
              </a:pathLst>
            </a:custGeom>
            <a:ln w="3175">
              <a:solidFill>
                <a:srgbClr val="565658"/>
              </a:solidFill>
            </a:ln>
          </p:spPr>
          <p:txBody>
            <a:bodyPr wrap="square" lIns="0" tIns="0" rIns="0" bIns="0" rtlCol="0"/>
            <a:lstStyle/>
            <a:p/>
          </p:txBody>
        </p:sp>
        <p:sp>
          <p:nvSpPr>
            <p:cNvPr id="2477" name="object 2477" descr=""/>
            <p:cNvSpPr/>
            <p:nvPr/>
          </p:nvSpPr>
          <p:spPr>
            <a:xfrm>
              <a:off x="2861428" y="2088818"/>
              <a:ext cx="635" cy="1905"/>
            </a:xfrm>
            <a:custGeom>
              <a:avLst/>
              <a:gdLst/>
              <a:ahLst/>
              <a:cxnLst/>
              <a:rect l="l" t="t" r="r" b="b"/>
              <a:pathLst>
                <a:path w="635" h="1905">
                  <a:moveTo>
                    <a:pt x="241" y="1714"/>
                  </a:moveTo>
                  <a:lnTo>
                    <a:pt x="0" y="850"/>
                  </a:lnTo>
                  <a:lnTo>
                    <a:pt x="241" y="0"/>
                  </a:lnTo>
                </a:path>
              </a:pathLst>
            </a:custGeom>
            <a:ln w="3175">
              <a:solidFill>
                <a:srgbClr val="565658"/>
              </a:solidFill>
            </a:ln>
          </p:spPr>
          <p:txBody>
            <a:bodyPr wrap="square" lIns="0" tIns="0" rIns="0" bIns="0" rtlCol="0"/>
            <a:lstStyle/>
            <a:p/>
          </p:txBody>
        </p:sp>
        <p:sp>
          <p:nvSpPr>
            <p:cNvPr id="2478" name="object 2478" descr=""/>
            <p:cNvSpPr/>
            <p:nvPr/>
          </p:nvSpPr>
          <p:spPr>
            <a:xfrm>
              <a:off x="2861669" y="2088821"/>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479" name="object 2479" descr=""/>
            <p:cNvSpPr/>
            <p:nvPr/>
          </p:nvSpPr>
          <p:spPr>
            <a:xfrm>
              <a:off x="2864639" y="2088821"/>
              <a:ext cx="635" cy="1905"/>
            </a:xfrm>
            <a:custGeom>
              <a:avLst/>
              <a:gdLst/>
              <a:ahLst/>
              <a:cxnLst/>
              <a:rect l="l" t="t" r="r" b="b"/>
              <a:pathLst>
                <a:path w="635" h="1905">
                  <a:moveTo>
                    <a:pt x="0" y="0"/>
                  </a:moveTo>
                  <a:lnTo>
                    <a:pt x="0" y="1714"/>
                  </a:lnTo>
                </a:path>
                <a:path w="635" h="1905">
                  <a:moveTo>
                    <a:pt x="0" y="0"/>
                  </a:moveTo>
                  <a:lnTo>
                    <a:pt x="254" y="838"/>
                  </a:lnTo>
                  <a:lnTo>
                    <a:pt x="0" y="1714"/>
                  </a:lnTo>
                </a:path>
              </a:pathLst>
            </a:custGeom>
            <a:ln w="3175">
              <a:solidFill>
                <a:srgbClr val="565658"/>
              </a:solidFill>
            </a:ln>
          </p:spPr>
          <p:txBody>
            <a:bodyPr wrap="square" lIns="0" tIns="0" rIns="0" bIns="0" rtlCol="0"/>
            <a:lstStyle/>
            <a:p/>
          </p:txBody>
        </p:sp>
        <p:sp>
          <p:nvSpPr>
            <p:cNvPr id="2480" name="object 2480" descr=""/>
            <p:cNvSpPr/>
            <p:nvPr/>
          </p:nvSpPr>
          <p:spPr>
            <a:xfrm>
              <a:off x="2859890" y="2086419"/>
              <a:ext cx="6985" cy="6985"/>
            </a:xfrm>
            <a:custGeom>
              <a:avLst/>
              <a:gdLst/>
              <a:ahLst/>
              <a:cxnLst/>
              <a:rect l="l" t="t" r="r" b="b"/>
              <a:pathLst>
                <a:path w="6985" h="6985">
                  <a:moveTo>
                    <a:pt x="0" y="3251"/>
                  </a:moveTo>
                  <a:lnTo>
                    <a:pt x="939" y="952"/>
                  </a:lnTo>
                  <a:lnTo>
                    <a:pt x="3251" y="0"/>
                  </a:lnTo>
                  <a:lnTo>
                    <a:pt x="5588" y="952"/>
                  </a:lnTo>
                  <a:lnTo>
                    <a:pt x="6527" y="3251"/>
                  </a:lnTo>
                  <a:lnTo>
                    <a:pt x="5588" y="5575"/>
                  </a:lnTo>
                  <a:lnTo>
                    <a:pt x="3251" y="6527"/>
                  </a:lnTo>
                  <a:lnTo>
                    <a:pt x="939" y="5575"/>
                  </a:lnTo>
                  <a:lnTo>
                    <a:pt x="0" y="3251"/>
                  </a:lnTo>
                </a:path>
              </a:pathLst>
            </a:custGeom>
            <a:ln w="3175">
              <a:solidFill>
                <a:srgbClr val="565658"/>
              </a:solidFill>
            </a:ln>
          </p:spPr>
          <p:txBody>
            <a:bodyPr wrap="square" lIns="0" tIns="0" rIns="0" bIns="0" rtlCol="0"/>
            <a:lstStyle/>
            <a:p/>
          </p:txBody>
        </p:sp>
        <p:sp>
          <p:nvSpPr>
            <p:cNvPr id="2481" name="object 2481" descr=""/>
            <p:cNvSpPr/>
            <p:nvPr/>
          </p:nvSpPr>
          <p:spPr>
            <a:xfrm>
              <a:off x="2296613" y="2312323"/>
              <a:ext cx="1905" cy="1270"/>
            </a:xfrm>
            <a:custGeom>
              <a:avLst/>
              <a:gdLst/>
              <a:ahLst/>
              <a:cxnLst/>
              <a:rect l="l" t="t" r="r" b="b"/>
              <a:pathLst>
                <a:path w="1905" h="1269">
                  <a:moveTo>
                    <a:pt x="0" y="0"/>
                  </a:moveTo>
                  <a:lnTo>
                    <a:pt x="838" y="241"/>
                  </a:lnTo>
                  <a:lnTo>
                    <a:pt x="1473" y="850"/>
                  </a:lnTo>
                </a:path>
                <a:path w="1905" h="1269">
                  <a:moveTo>
                    <a:pt x="0" y="0"/>
                  </a:moveTo>
                  <a:lnTo>
                    <a:pt x="1473" y="850"/>
                  </a:lnTo>
                </a:path>
              </a:pathLst>
            </a:custGeom>
            <a:ln w="3175">
              <a:solidFill>
                <a:srgbClr val="565658"/>
              </a:solidFill>
            </a:ln>
          </p:spPr>
          <p:txBody>
            <a:bodyPr wrap="square" lIns="0" tIns="0" rIns="0" bIns="0" rtlCol="0"/>
            <a:lstStyle/>
            <a:p/>
          </p:txBody>
        </p:sp>
        <p:sp>
          <p:nvSpPr>
            <p:cNvPr id="2482" name="object 2482" descr=""/>
            <p:cNvSpPr/>
            <p:nvPr/>
          </p:nvSpPr>
          <p:spPr>
            <a:xfrm>
              <a:off x="2296603" y="2314891"/>
              <a:ext cx="1905" cy="1270"/>
            </a:xfrm>
            <a:custGeom>
              <a:avLst/>
              <a:gdLst/>
              <a:ahLst/>
              <a:cxnLst/>
              <a:rect l="l" t="t" r="r" b="b"/>
              <a:pathLst>
                <a:path w="1905" h="1269">
                  <a:moveTo>
                    <a:pt x="1485" y="0"/>
                  </a:moveTo>
                  <a:lnTo>
                    <a:pt x="838" y="635"/>
                  </a:lnTo>
                  <a:lnTo>
                    <a:pt x="0" y="863"/>
                  </a:lnTo>
                </a:path>
                <a:path w="1905" h="1269">
                  <a:moveTo>
                    <a:pt x="1485" y="0"/>
                  </a:moveTo>
                  <a:lnTo>
                    <a:pt x="0" y="863"/>
                  </a:lnTo>
                </a:path>
              </a:pathLst>
            </a:custGeom>
            <a:ln w="3175">
              <a:solidFill>
                <a:srgbClr val="565658"/>
              </a:solidFill>
            </a:ln>
          </p:spPr>
          <p:txBody>
            <a:bodyPr wrap="square" lIns="0" tIns="0" rIns="0" bIns="0" rtlCol="0"/>
            <a:lstStyle/>
            <a:p/>
          </p:txBody>
        </p:sp>
        <p:sp>
          <p:nvSpPr>
            <p:cNvPr id="2483" name="object 2483" descr=""/>
            <p:cNvSpPr/>
            <p:nvPr/>
          </p:nvSpPr>
          <p:spPr>
            <a:xfrm>
              <a:off x="2295125" y="2312322"/>
              <a:ext cx="1905" cy="1270"/>
            </a:xfrm>
            <a:custGeom>
              <a:avLst/>
              <a:gdLst/>
              <a:ahLst/>
              <a:cxnLst/>
              <a:rect l="l" t="t" r="r" b="b"/>
              <a:pathLst>
                <a:path w="1905" h="1269">
                  <a:moveTo>
                    <a:pt x="0" y="863"/>
                  </a:moveTo>
                  <a:lnTo>
                    <a:pt x="635" y="228"/>
                  </a:lnTo>
                  <a:lnTo>
                    <a:pt x="1485" y="0"/>
                  </a:lnTo>
                </a:path>
                <a:path w="1905" h="1269">
                  <a:moveTo>
                    <a:pt x="0" y="863"/>
                  </a:moveTo>
                  <a:lnTo>
                    <a:pt x="1485" y="0"/>
                  </a:lnTo>
                </a:path>
              </a:pathLst>
            </a:custGeom>
            <a:ln w="3175">
              <a:solidFill>
                <a:srgbClr val="565658"/>
              </a:solidFill>
            </a:ln>
          </p:spPr>
          <p:txBody>
            <a:bodyPr wrap="square" lIns="0" tIns="0" rIns="0" bIns="0" rtlCol="0"/>
            <a:lstStyle/>
            <a:p/>
          </p:txBody>
        </p:sp>
        <p:sp>
          <p:nvSpPr>
            <p:cNvPr id="2484" name="object 2484" descr=""/>
            <p:cNvSpPr/>
            <p:nvPr/>
          </p:nvSpPr>
          <p:spPr>
            <a:xfrm>
              <a:off x="2295102" y="2314902"/>
              <a:ext cx="1905" cy="1270"/>
            </a:xfrm>
            <a:custGeom>
              <a:avLst/>
              <a:gdLst/>
              <a:ahLst/>
              <a:cxnLst/>
              <a:rect l="l" t="t" r="r" b="b"/>
              <a:pathLst>
                <a:path w="1905" h="1269">
                  <a:moveTo>
                    <a:pt x="1511" y="850"/>
                  </a:moveTo>
                  <a:lnTo>
                    <a:pt x="647" y="609"/>
                  </a:lnTo>
                  <a:lnTo>
                    <a:pt x="0" y="0"/>
                  </a:lnTo>
                </a:path>
                <a:path w="1905" h="1269">
                  <a:moveTo>
                    <a:pt x="1511" y="850"/>
                  </a:moveTo>
                  <a:lnTo>
                    <a:pt x="0" y="0"/>
                  </a:lnTo>
                </a:path>
              </a:pathLst>
            </a:custGeom>
            <a:ln w="3175">
              <a:solidFill>
                <a:srgbClr val="565658"/>
              </a:solidFill>
            </a:ln>
          </p:spPr>
          <p:txBody>
            <a:bodyPr wrap="square" lIns="0" tIns="0" rIns="0" bIns="0" rtlCol="0"/>
            <a:lstStyle/>
            <a:p/>
          </p:txBody>
        </p:sp>
        <p:sp>
          <p:nvSpPr>
            <p:cNvPr id="2485" name="object 2485" descr=""/>
            <p:cNvSpPr/>
            <p:nvPr/>
          </p:nvSpPr>
          <p:spPr>
            <a:xfrm>
              <a:off x="2295125" y="2313185"/>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486" name="object 2486" descr=""/>
            <p:cNvSpPr/>
            <p:nvPr/>
          </p:nvSpPr>
          <p:spPr>
            <a:xfrm>
              <a:off x="2294870" y="2313176"/>
              <a:ext cx="635" cy="1905"/>
            </a:xfrm>
            <a:custGeom>
              <a:avLst/>
              <a:gdLst/>
              <a:ahLst/>
              <a:cxnLst/>
              <a:rect l="l" t="t" r="r" b="b"/>
              <a:pathLst>
                <a:path w="635" h="1905">
                  <a:moveTo>
                    <a:pt x="254" y="1714"/>
                  </a:moveTo>
                  <a:lnTo>
                    <a:pt x="0" y="863"/>
                  </a:lnTo>
                  <a:lnTo>
                    <a:pt x="254" y="0"/>
                  </a:lnTo>
                </a:path>
              </a:pathLst>
            </a:custGeom>
            <a:ln w="3175">
              <a:solidFill>
                <a:srgbClr val="565658"/>
              </a:solidFill>
            </a:ln>
          </p:spPr>
          <p:txBody>
            <a:bodyPr wrap="square" lIns="0" tIns="0" rIns="0" bIns="0" rtlCol="0"/>
            <a:lstStyle/>
            <a:p/>
          </p:txBody>
        </p:sp>
        <p:sp>
          <p:nvSpPr>
            <p:cNvPr id="2487" name="object 2487" descr=""/>
            <p:cNvSpPr/>
            <p:nvPr/>
          </p:nvSpPr>
          <p:spPr>
            <a:xfrm>
              <a:off x="2298089" y="2313185"/>
              <a:ext cx="635" cy="1905"/>
            </a:xfrm>
            <a:custGeom>
              <a:avLst/>
              <a:gdLst/>
              <a:ahLst/>
              <a:cxnLst/>
              <a:rect l="l" t="t" r="r" b="b"/>
              <a:pathLst>
                <a:path w="635" h="1905">
                  <a:moveTo>
                    <a:pt x="0" y="0"/>
                  </a:moveTo>
                  <a:lnTo>
                    <a:pt x="241" y="838"/>
                  </a:lnTo>
                  <a:lnTo>
                    <a:pt x="0" y="1714"/>
                  </a:lnTo>
                </a:path>
                <a:path w="635" h="1905">
                  <a:moveTo>
                    <a:pt x="0" y="0"/>
                  </a:moveTo>
                  <a:lnTo>
                    <a:pt x="0" y="1714"/>
                  </a:lnTo>
                </a:path>
              </a:pathLst>
            </a:custGeom>
            <a:ln w="3175">
              <a:solidFill>
                <a:srgbClr val="565658"/>
              </a:solidFill>
            </a:ln>
          </p:spPr>
          <p:txBody>
            <a:bodyPr wrap="square" lIns="0" tIns="0" rIns="0" bIns="0" rtlCol="0"/>
            <a:lstStyle/>
            <a:p/>
          </p:txBody>
        </p:sp>
        <p:sp>
          <p:nvSpPr>
            <p:cNvPr id="2488" name="object 2488" descr=""/>
            <p:cNvSpPr/>
            <p:nvPr/>
          </p:nvSpPr>
          <p:spPr>
            <a:xfrm>
              <a:off x="2293340" y="2310784"/>
              <a:ext cx="6985" cy="6985"/>
            </a:xfrm>
            <a:custGeom>
              <a:avLst/>
              <a:gdLst/>
              <a:ahLst/>
              <a:cxnLst/>
              <a:rect l="l" t="t" r="r" b="b"/>
              <a:pathLst>
                <a:path w="6985" h="6985">
                  <a:moveTo>
                    <a:pt x="6540" y="3251"/>
                  </a:moveTo>
                  <a:lnTo>
                    <a:pt x="5587" y="5575"/>
                  </a:lnTo>
                  <a:lnTo>
                    <a:pt x="3263" y="6527"/>
                  </a:lnTo>
                  <a:lnTo>
                    <a:pt x="939" y="5575"/>
                  </a:lnTo>
                  <a:lnTo>
                    <a:pt x="0" y="3251"/>
                  </a:lnTo>
                  <a:lnTo>
                    <a:pt x="939" y="952"/>
                  </a:lnTo>
                  <a:lnTo>
                    <a:pt x="3263" y="0"/>
                  </a:lnTo>
                  <a:lnTo>
                    <a:pt x="5587" y="952"/>
                  </a:lnTo>
                  <a:lnTo>
                    <a:pt x="6540" y="3251"/>
                  </a:lnTo>
                </a:path>
              </a:pathLst>
            </a:custGeom>
            <a:ln w="3175">
              <a:solidFill>
                <a:srgbClr val="565658"/>
              </a:solidFill>
            </a:ln>
          </p:spPr>
          <p:txBody>
            <a:bodyPr wrap="square" lIns="0" tIns="0" rIns="0" bIns="0" rtlCol="0"/>
            <a:lstStyle/>
            <a:p/>
          </p:txBody>
        </p:sp>
        <p:sp>
          <p:nvSpPr>
            <p:cNvPr id="2489" name="object 2489" descr=""/>
            <p:cNvSpPr/>
            <p:nvPr/>
          </p:nvSpPr>
          <p:spPr>
            <a:xfrm>
              <a:off x="2293711" y="2311127"/>
              <a:ext cx="6350" cy="6350"/>
            </a:xfrm>
            <a:custGeom>
              <a:avLst/>
              <a:gdLst/>
              <a:ahLst/>
              <a:cxnLst/>
              <a:rect l="l" t="t" r="r" b="b"/>
              <a:pathLst>
                <a:path w="6350" h="6350">
                  <a:moveTo>
                    <a:pt x="5816" y="2908"/>
                  </a:moveTo>
                  <a:lnTo>
                    <a:pt x="4940" y="850"/>
                  </a:lnTo>
                  <a:lnTo>
                    <a:pt x="2908" y="0"/>
                  </a:lnTo>
                  <a:lnTo>
                    <a:pt x="825" y="850"/>
                  </a:lnTo>
                  <a:lnTo>
                    <a:pt x="0" y="2908"/>
                  </a:lnTo>
                  <a:lnTo>
                    <a:pt x="825" y="4991"/>
                  </a:lnTo>
                  <a:lnTo>
                    <a:pt x="2908" y="5829"/>
                  </a:lnTo>
                  <a:lnTo>
                    <a:pt x="4940" y="4991"/>
                  </a:lnTo>
                  <a:lnTo>
                    <a:pt x="5816" y="2908"/>
                  </a:lnTo>
                </a:path>
              </a:pathLst>
            </a:custGeom>
            <a:ln w="3175">
              <a:solidFill>
                <a:srgbClr val="565658"/>
              </a:solidFill>
            </a:ln>
          </p:spPr>
          <p:txBody>
            <a:bodyPr wrap="square" lIns="0" tIns="0" rIns="0" bIns="0" rtlCol="0"/>
            <a:lstStyle/>
            <a:p/>
          </p:txBody>
        </p:sp>
        <p:sp>
          <p:nvSpPr>
            <p:cNvPr id="2490" name="object 2490" descr=""/>
            <p:cNvSpPr/>
            <p:nvPr/>
          </p:nvSpPr>
          <p:spPr>
            <a:xfrm>
              <a:off x="2295859" y="2312535"/>
              <a:ext cx="1905" cy="635"/>
            </a:xfrm>
            <a:custGeom>
              <a:avLst/>
              <a:gdLst/>
              <a:ahLst/>
              <a:cxnLst/>
              <a:rect l="l" t="t" r="r" b="b"/>
              <a:pathLst>
                <a:path w="1905" h="635">
                  <a:moveTo>
                    <a:pt x="1473" y="215"/>
                  </a:moveTo>
                  <a:lnTo>
                    <a:pt x="749" y="0"/>
                  </a:lnTo>
                  <a:lnTo>
                    <a:pt x="0" y="215"/>
                  </a:lnTo>
                </a:path>
              </a:pathLst>
            </a:custGeom>
            <a:ln w="3175">
              <a:solidFill>
                <a:srgbClr val="565658"/>
              </a:solidFill>
            </a:ln>
          </p:spPr>
          <p:txBody>
            <a:bodyPr wrap="square" lIns="0" tIns="0" rIns="0" bIns="0" rtlCol="0"/>
            <a:lstStyle/>
            <a:p/>
          </p:txBody>
        </p:sp>
        <p:sp>
          <p:nvSpPr>
            <p:cNvPr id="2491" name="object 2491" descr=""/>
            <p:cNvSpPr/>
            <p:nvPr/>
          </p:nvSpPr>
          <p:spPr>
            <a:xfrm>
              <a:off x="2297339" y="2312765"/>
              <a:ext cx="1270" cy="3175"/>
            </a:xfrm>
            <a:custGeom>
              <a:avLst/>
              <a:gdLst/>
              <a:ahLst/>
              <a:cxnLst/>
              <a:rect l="l" t="t" r="r" b="b"/>
              <a:pathLst>
                <a:path w="1269" h="3175">
                  <a:moveTo>
                    <a:pt x="749" y="1270"/>
                  </a:moveTo>
                  <a:lnTo>
                    <a:pt x="317" y="2324"/>
                  </a:lnTo>
                  <a:lnTo>
                    <a:pt x="0" y="2565"/>
                  </a:lnTo>
                </a:path>
                <a:path w="1269" h="3175">
                  <a:moveTo>
                    <a:pt x="749" y="1270"/>
                  </a:moveTo>
                  <a:lnTo>
                    <a:pt x="317" y="215"/>
                  </a:lnTo>
                  <a:lnTo>
                    <a:pt x="0" y="0"/>
                  </a:lnTo>
                </a:path>
              </a:pathLst>
            </a:custGeom>
            <a:ln w="3175">
              <a:solidFill>
                <a:srgbClr val="565658"/>
              </a:solidFill>
            </a:ln>
          </p:spPr>
          <p:txBody>
            <a:bodyPr wrap="square" lIns="0" tIns="0" rIns="0" bIns="0" rtlCol="0"/>
            <a:lstStyle/>
            <a:p/>
          </p:txBody>
        </p:sp>
        <p:sp>
          <p:nvSpPr>
            <p:cNvPr id="2492" name="object 2492" descr=""/>
            <p:cNvSpPr/>
            <p:nvPr/>
          </p:nvSpPr>
          <p:spPr>
            <a:xfrm>
              <a:off x="2295869" y="2315325"/>
              <a:ext cx="1905" cy="635"/>
            </a:xfrm>
            <a:custGeom>
              <a:avLst/>
              <a:gdLst/>
              <a:ahLst/>
              <a:cxnLst/>
              <a:rect l="l" t="t" r="r" b="b"/>
              <a:pathLst>
                <a:path w="1905" h="635">
                  <a:moveTo>
                    <a:pt x="0" y="0"/>
                  </a:moveTo>
                  <a:lnTo>
                    <a:pt x="736" y="215"/>
                  </a:lnTo>
                  <a:lnTo>
                    <a:pt x="1473" y="0"/>
                  </a:lnTo>
                </a:path>
              </a:pathLst>
            </a:custGeom>
            <a:ln w="3175">
              <a:solidFill>
                <a:srgbClr val="565658"/>
              </a:solidFill>
            </a:ln>
          </p:spPr>
          <p:txBody>
            <a:bodyPr wrap="square" lIns="0" tIns="0" rIns="0" bIns="0" rtlCol="0"/>
            <a:lstStyle/>
            <a:p/>
          </p:txBody>
        </p:sp>
        <p:sp>
          <p:nvSpPr>
            <p:cNvPr id="2493" name="object 2493" descr=""/>
            <p:cNvSpPr/>
            <p:nvPr/>
          </p:nvSpPr>
          <p:spPr>
            <a:xfrm>
              <a:off x="2295119" y="2312751"/>
              <a:ext cx="1270" cy="1905"/>
            </a:xfrm>
            <a:custGeom>
              <a:avLst/>
              <a:gdLst/>
              <a:ahLst/>
              <a:cxnLst/>
              <a:rect l="l" t="t" r="r" b="b"/>
              <a:pathLst>
                <a:path w="1269" h="1905">
                  <a:moveTo>
                    <a:pt x="749" y="0"/>
                  </a:moveTo>
                  <a:lnTo>
                    <a:pt x="444" y="241"/>
                  </a:lnTo>
                  <a:lnTo>
                    <a:pt x="0" y="1282"/>
                  </a:lnTo>
                </a:path>
              </a:pathLst>
            </a:custGeom>
            <a:ln w="3175">
              <a:solidFill>
                <a:srgbClr val="565658"/>
              </a:solidFill>
            </a:ln>
          </p:spPr>
          <p:txBody>
            <a:bodyPr wrap="square" lIns="0" tIns="0" rIns="0" bIns="0" rtlCol="0"/>
            <a:lstStyle/>
            <a:p/>
          </p:txBody>
        </p:sp>
        <p:sp>
          <p:nvSpPr>
            <p:cNvPr id="2494" name="object 2494" descr=""/>
            <p:cNvSpPr/>
            <p:nvPr/>
          </p:nvSpPr>
          <p:spPr>
            <a:xfrm>
              <a:off x="2295125" y="2314035"/>
              <a:ext cx="1270" cy="1905"/>
            </a:xfrm>
            <a:custGeom>
              <a:avLst/>
              <a:gdLst/>
              <a:ahLst/>
              <a:cxnLst/>
              <a:rect l="l" t="t" r="r" b="b"/>
              <a:pathLst>
                <a:path w="1269" h="1905">
                  <a:moveTo>
                    <a:pt x="0" y="0"/>
                  </a:moveTo>
                  <a:lnTo>
                    <a:pt x="419" y="1054"/>
                  </a:lnTo>
                  <a:lnTo>
                    <a:pt x="736" y="1295"/>
                  </a:lnTo>
                </a:path>
              </a:pathLst>
            </a:custGeom>
            <a:ln w="3175">
              <a:solidFill>
                <a:srgbClr val="565658"/>
              </a:solidFill>
            </a:ln>
          </p:spPr>
          <p:txBody>
            <a:bodyPr wrap="square" lIns="0" tIns="0" rIns="0" bIns="0" rtlCol="0"/>
            <a:lstStyle/>
            <a:p/>
          </p:txBody>
        </p:sp>
        <p:sp>
          <p:nvSpPr>
            <p:cNvPr id="2495" name="object 2495" descr=""/>
            <p:cNvSpPr/>
            <p:nvPr/>
          </p:nvSpPr>
          <p:spPr>
            <a:xfrm>
              <a:off x="2321730" y="2079763"/>
              <a:ext cx="1270" cy="6985"/>
            </a:xfrm>
            <a:custGeom>
              <a:avLst/>
              <a:gdLst/>
              <a:ahLst/>
              <a:cxnLst/>
              <a:rect l="l" t="t" r="r" b="b"/>
              <a:pathLst>
                <a:path w="1269" h="6985">
                  <a:moveTo>
                    <a:pt x="965" y="939"/>
                  </a:moveTo>
                  <a:lnTo>
                    <a:pt x="1142" y="0"/>
                  </a:lnTo>
                  <a:lnTo>
                    <a:pt x="965" y="939"/>
                  </a:lnTo>
                  <a:lnTo>
                    <a:pt x="558" y="3225"/>
                  </a:lnTo>
                  <a:lnTo>
                    <a:pt x="152" y="5499"/>
                  </a:lnTo>
                  <a:lnTo>
                    <a:pt x="0" y="6438"/>
                  </a:lnTo>
                </a:path>
              </a:pathLst>
            </a:custGeom>
            <a:ln w="3175">
              <a:solidFill>
                <a:srgbClr val="565658"/>
              </a:solidFill>
            </a:ln>
          </p:spPr>
          <p:txBody>
            <a:bodyPr wrap="square" lIns="0" tIns="0" rIns="0" bIns="0" rtlCol="0"/>
            <a:lstStyle/>
            <a:p/>
          </p:txBody>
        </p:sp>
        <p:sp>
          <p:nvSpPr>
            <p:cNvPr id="2496" name="object 2496" descr=""/>
            <p:cNvSpPr/>
            <p:nvPr/>
          </p:nvSpPr>
          <p:spPr>
            <a:xfrm>
              <a:off x="2321436" y="2080892"/>
              <a:ext cx="1270" cy="5080"/>
            </a:xfrm>
            <a:custGeom>
              <a:avLst/>
              <a:gdLst/>
              <a:ahLst/>
              <a:cxnLst/>
              <a:rect l="l" t="t" r="r" b="b"/>
              <a:pathLst>
                <a:path w="1269" h="5080">
                  <a:moveTo>
                    <a:pt x="0" y="4889"/>
                  </a:moveTo>
                  <a:lnTo>
                    <a:pt x="165" y="4063"/>
                  </a:lnTo>
                  <a:lnTo>
                    <a:pt x="508" y="2019"/>
                  </a:lnTo>
                  <a:lnTo>
                    <a:pt x="876" y="0"/>
                  </a:lnTo>
                </a:path>
              </a:pathLst>
            </a:custGeom>
            <a:ln w="3175">
              <a:solidFill>
                <a:srgbClr val="565658"/>
              </a:solidFill>
            </a:ln>
          </p:spPr>
          <p:txBody>
            <a:bodyPr wrap="square" lIns="0" tIns="0" rIns="0" bIns="0" rtlCol="0"/>
            <a:lstStyle/>
            <a:p/>
          </p:txBody>
        </p:sp>
        <p:sp>
          <p:nvSpPr>
            <p:cNvPr id="2497" name="object 2497" descr=""/>
            <p:cNvSpPr/>
            <p:nvPr/>
          </p:nvSpPr>
          <p:spPr>
            <a:xfrm>
              <a:off x="2435698"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2498" name="object 2498" descr=""/>
            <p:cNvSpPr/>
            <p:nvPr/>
          </p:nvSpPr>
          <p:spPr>
            <a:xfrm>
              <a:off x="2441775" y="2904510"/>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2499" name="object 2499" descr=""/>
            <p:cNvSpPr/>
            <p:nvPr/>
          </p:nvSpPr>
          <p:spPr>
            <a:xfrm>
              <a:off x="2804314" y="2131175"/>
              <a:ext cx="14604" cy="17780"/>
            </a:xfrm>
            <a:custGeom>
              <a:avLst/>
              <a:gdLst/>
              <a:ahLst/>
              <a:cxnLst/>
              <a:rect l="l" t="t" r="r" b="b"/>
              <a:pathLst>
                <a:path w="14605" h="17780">
                  <a:moveTo>
                    <a:pt x="14566" y="0"/>
                  </a:moveTo>
                  <a:lnTo>
                    <a:pt x="0" y="17729"/>
                  </a:lnTo>
                </a:path>
              </a:pathLst>
            </a:custGeom>
            <a:ln w="3175">
              <a:solidFill>
                <a:srgbClr val="565658"/>
              </a:solidFill>
            </a:ln>
          </p:spPr>
          <p:txBody>
            <a:bodyPr wrap="square" lIns="0" tIns="0" rIns="0" bIns="0" rtlCol="0"/>
            <a:lstStyle/>
            <a:p/>
          </p:txBody>
        </p:sp>
        <p:sp>
          <p:nvSpPr>
            <p:cNvPr id="2500" name="object 2500" descr=""/>
            <p:cNvSpPr/>
            <p:nvPr/>
          </p:nvSpPr>
          <p:spPr>
            <a:xfrm>
              <a:off x="2829026" y="2143497"/>
              <a:ext cx="5080" cy="5715"/>
            </a:xfrm>
            <a:custGeom>
              <a:avLst/>
              <a:gdLst/>
              <a:ahLst/>
              <a:cxnLst/>
              <a:rect l="l" t="t" r="r" b="b"/>
              <a:pathLst>
                <a:path w="5080" h="5714">
                  <a:moveTo>
                    <a:pt x="0" y="0"/>
                  </a:moveTo>
                  <a:lnTo>
                    <a:pt x="4457" y="5410"/>
                  </a:lnTo>
                </a:path>
              </a:pathLst>
            </a:custGeom>
            <a:ln w="3175">
              <a:solidFill>
                <a:srgbClr val="565658"/>
              </a:solidFill>
            </a:ln>
          </p:spPr>
          <p:txBody>
            <a:bodyPr wrap="square" lIns="0" tIns="0" rIns="0" bIns="0" rtlCol="0"/>
            <a:lstStyle/>
            <a:p/>
          </p:txBody>
        </p:sp>
        <p:sp>
          <p:nvSpPr>
            <p:cNvPr id="2501" name="object 2501" descr=""/>
            <p:cNvSpPr/>
            <p:nvPr/>
          </p:nvSpPr>
          <p:spPr>
            <a:xfrm>
              <a:off x="2121593" y="2977390"/>
              <a:ext cx="2540" cy="1270"/>
            </a:xfrm>
            <a:custGeom>
              <a:avLst/>
              <a:gdLst/>
              <a:ahLst/>
              <a:cxnLst/>
              <a:rect l="l" t="t" r="r" b="b"/>
              <a:pathLst>
                <a:path w="2539" h="1269">
                  <a:moveTo>
                    <a:pt x="2019" y="660"/>
                  </a:moveTo>
                  <a:lnTo>
                    <a:pt x="1244" y="558"/>
                  </a:lnTo>
                  <a:lnTo>
                    <a:pt x="469" y="279"/>
                  </a:lnTo>
                  <a:lnTo>
                    <a:pt x="0" y="0"/>
                  </a:lnTo>
                </a:path>
              </a:pathLst>
            </a:custGeom>
            <a:ln w="3175">
              <a:solidFill>
                <a:srgbClr val="565658"/>
              </a:solidFill>
            </a:ln>
          </p:spPr>
          <p:txBody>
            <a:bodyPr wrap="square" lIns="0" tIns="0" rIns="0" bIns="0" rtlCol="0"/>
            <a:lstStyle/>
            <a:p/>
          </p:txBody>
        </p:sp>
        <p:sp>
          <p:nvSpPr>
            <p:cNvPr id="2502" name="object 2502" descr=""/>
            <p:cNvSpPr/>
            <p:nvPr/>
          </p:nvSpPr>
          <p:spPr>
            <a:xfrm>
              <a:off x="2815678" y="2140415"/>
              <a:ext cx="2540" cy="3175"/>
            </a:xfrm>
            <a:custGeom>
              <a:avLst/>
              <a:gdLst/>
              <a:ahLst/>
              <a:cxnLst/>
              <a:rect l="l" t="t" r="r" b="b"/>
              <a:pathLst>
                <a:path w="2539" h="3175">
                  <a:moveTo>
                    <a:pt x="2539" y="0"/>
                  </a:moveTo>
                  <a:lnTo>
                    <a:pt x="0" y="3073"/>
                  </a:lnTo>
                </a:path>
              </a:pathLst>
            </a:custGeom>
            <a:ln w="3175">
              <a:solidFill>
                <a:srgbClr val="565658"/>
              </a:solidFill>
            </a:ln>
          </p:spPr>
          <p:txBody>
            <a:bodyPr wrap="square" lIns="0" tIns="0" rIns="0" bIns="0" rtlCol="0"/>
            <a:lstStyle/>
            <a:p/>
          </p:txBody>
        </p:sp>
        <p:sp>
          <p:nvSpPr>
            <p:cNvPr id="2503" name="object 2503" descr=""/>
            <p:cNvSpPr/>
            <p:nvPr/>
          </p:nvSpPr>
          <p:spPr>
            <a:xfrm>
              <a:off x="2820865" y="2133581"/>
              <a:ext cx="5715" cy="6985"/>
            </a:xfrm>
            <a:custGeom>
              <a:avLst/>
              <a:gdLst/>
              <a:ahLst/>
              <a:cxnLst/>
              <a:rect l="l" t="t" r="r" b="b"/>
              <a:pathLst>
                <a:path w="5714" h="6985">
                  <a:moveTo>
                    <a:pt x="0" y="0"/>
                  </a:moveTo>
                  <a:lnTo>
                    <a:pt x="5626" y="6845"/>
                  </a:lnTo>
                </a:path>
              </a:pathLst>
            </a:custGeom>
            <a:ln w="3175">
              <a:solidFill>
                <a:srgbClr val="565658"/>
              </a:solidFill>
            </a:ln>
          </p:spPr>
          <p:txBody>
            <a:bodyPr wrap="square" lIns="0" tIns="0" rIns="0" bIns="0" rtlCol="0"/>
            <a:lstStyle/>
            <a:p/>
          </p:txBody>
        </p:sp>
        <p:sp>
          <p:nvSpPr>
            <p:cNvPr id="2504" name="object 2504" descr=""/>
            <p:cNvSpPr/>
            <p:nvPr/>
          </p:nvSpPr>
          <p:spPr>
            <a:xfrm>
              <a:off x="2815248" y="2133582"/>
              <a:ext cx="5715" cy="6985"/>
            </a:xfrm>
            <a:custGeom>
              <a:avLst/>
              <a:gdLst/>
              <a:ahLst/>
              <a:cxnLst/>
              <a:rect l="l" t="t" r="r" b="b"/>
              <a:pathLst>
                <a:path w="5714" h="6985">
                  <a:moveTo>
                    <a:pt x="0" y="6832"/>
                  </a:moveTo>
                  <a:lnTo>
                    <a:pt x="5626" y="0"/>
                  </a:lnTo>
                </a:path>
              </a:pathLst>
            </a:custGeom>
            <a:ln w="3175">
              <a:solidFill>
                <a:srgbClr val="565658"/>
              </a:solidFill>
            </a:ln>
          </p:spPr>
          <p:txBody>
            <a:bodyPr wrap="square" lIns="0" tIns="0" rIns="0" bIns="0" rtlCol="0"/>
            <a:lstStyle/>
            <a:p/>
          </p:txBody>
        </p:sp>
        <p:sp>
          <p:nvSpPr>
            <p:cNvPr id="2505" name="object 2505" descr=""/>
            <p:cNvSpPr/>
            <p:nvPr/>
          </p:nvSpPr>
          <p:spPr>
            <a:xfrm>
              <a:off x="2808265" y="2143487"/>
              <a:ext cx="5080" cy="5715"/>
            </a:xfrm>
            <a:custGeom>
              <a:avLst/>
              <a:gdLst/>
              <a:ahLst/>
              <a:cxnLst/>
              <a:rect l="l" t="t" r="r" b="b"/>
              <a:pathLst>
                <a:path w="5080" h="5714">
                  <a:moveTo>
                    <a:pt x="0" y="5422"/>
                  </a:moveTo>
                  <a:lnTo>
                    <a:pt x="4470" y="0"/>
                  </a:lnTo>
                </a:path>
              </a:pathLst>
            </a:custGeom>
            <a:ln w="3175">
              <a:solidFill>
                <a:srgbClr val="565658"/>
              </a:solidFill>
            </a:ln>
          </p:spPr>
          <p:txBody>
            <a:bodyPr wrap="square" lIns="0" tIns="0" rIns="0" bIns="0" rtlCol="0"/>
            <a:lstStyle/>
            <a:p/>
          </p:txBody>
        </p:sp>
        <p:sp>
          <p:nvSpPr>
            <p:cNvPr id="2506" name="object 2506" descr=""/>
            <p:cNvSpPr/>
            <p:nvPr/>
          </p:nvSpPr>
          <p:spPr>
            <a:xfrm>
              <a:off x="2129511" y="2962138"/>
              <a:ext cx="1905" cy="0"/>
            </a:xfrm>
            <a:custGeom>
              <a:avLst/>
              <a:gdLst/>
              <a:ahLst/>
              <a:cxnLst/>
              <a:rect l="l" t="t" r="r" b="b"/>
              <a:pathLst>
                <a:path w="1905" h="0">
                  <a:moveTo>
                    <a:pt x="1790" y="0"/>
                  </a:moveTo>
                  <a:lnTo>
                    <a:pt x="0" y="0"/>
                  </a:lnTo>
                </a:path>
              </a:pathLst>
            </a:custGeom>
            <a:ln w="3175">
              <a:solidFill>
                <a:srgbClr val="565658"/>
              </a:solidFill>
            </a:ln>
          </p:spPr>
          <p:txBody>
            <a:bodyPr wrap="square" lIns="0" tIns="0" rIns="0" bIns="0" rtlCol="0"/>
            <a:lstStyle/>
            <a:p/>
          </p:txBody>
        </p:sp>
        <p:sp>
          <p:nvSpPr>
            <p:cNvPr id="2507" name="object 2507" descr=""/>
            <p:cNvSpPr/>
            <p:nvPr/>
          </p:nvSpPr>
          <p:spPr>
            <a:xfrm>
              <a:off x="2129504" y="2962138"/>
              <a:ext cx="0" cy="5715"/>
            </a:xfrm>
            <a:custGeom>
              <a:avLst/>
              <a:gdLst/>
              <a:ahLst/>
              <a:cxnLst/>
              <a:rect l="l" t="t" r="r" b="b"/>
              <a:pathLst>
                <a:path w="0" h="5714">
                  <a:moveTo>
                    <a:pt x="0" y="0"/>
                  </a:moveTo>
                  <a:lnTo>
                    <a:pt x="0" y="5232"/>
                  </a:lnTo>
                </a:path>
              </a:pathLst>
            </a:custGeom>
            <a:ln w="3175">
              <a:solidFill>
                <a:srgbClr val="565658"/>
              </a:solidFill>
            </a:ln>
          </p:spPr>
          <p:txBody>
            <a:bodyPr wrap="square" lIns="0" tIns="0" rIns="0" bIns="0" rtlCol="0"/>
            <a:lstStyle/>
            <a:p/>
          </p:txBody>
        </p:sp>
        <p:sp>
          <p:nvSpPr>
            <p:cNvPr id="2508" name="object 2508" descr=""/>
            <p:cNvSpPr/>
            <p:nvPr/>
          </p:nvSpPr>
          <p:spPr>
            <a:xfrm>
              <a:off x="2129504" y="2967360"/>
              <a:ext cx="2540" cy="0"/>
            </a:xfrm>
            <a:custGeom>
              <a:avLst/>
              <a:gdLst/>
              <a:ahLst/>
              <a:cxnLst/>
              <a:rect l="l" t="t" r="r" b="b"/>
              <a:pathLst>
                <a:path w="2539" h="0">
                  <a:moveTo>
                    <a:pt x="0" y="0"/>
                  </a:moveTo>
                  <a:lnTo>
                    <a:pt x="2425" y="0"/>
                  </a:lnTo>
                </a:path>
              </a:pathLst>
            </a:custGeom>
            <a:ln w="3175">
              <a:solidFill>
                <a:srgbClr val="565658"/>
              </a:solidFill>
            </a:ln>
          </p:spPr>
          <p:txBody>
            <a:bodyPr wrap="square" lIns="0" tIns="0" rIns="0" bIns="0" rtlCol="0"/>
            <a:lstStyle/>
            <a:p/>
          </p:txBody>
        </p:sp>
        <p:sp>
          <p:nvSpPr>
            <p:cNvPr id="2509" name="object 2509" descr=""/>
            <p:cNvSpPr/>
            <p:nvPr/>
          </p:nvSpPr>
          <p:spPr>
            <a:xfrm>
              <a:off x="2131053" y="2970454"/>
              <a:ext cx="0" cy="4445"/>
            </a:xfrm>
            <a:custGeom>
              <a:avLst/>
              <a:gdLst/>
              <a:ahLst/>
              <a:cxnLst/>
              <a:rect l="l" t="t" r="r" b="b"/>
              <a:pathLst>
                <a:path w="0" h="4444">
                  <a:moveTo>
                    <a:pt x="0" y="0"/>
                  </a:moveTo>
                  <a:lnTo>
                    <a:pt x="0" y="4114"/>
                  </a:lnTo>
                </a:path>
              </a:pathLst>
            </a:custGeom>
            <a:ln w="3175">
              <a:solidFill>
                <a:srgbClr val="565658"/>
              </a:solidFill>
            </a:ln>
          </p:spPr>
          <p:txBody>
            <a:bodyPr wrap="square" lIns="0" tIns="0" rIns="0" bIns="0" rtlCol="0"/>
            <a:lstStyle/>
            <a:p/>
          </p:txBody>
        </p:sp>
        <p:sp>
          <p:nvSpPr>
            <p:cNvPr id="2510" name="object 2510" descr=""/>
            <p:cNvSpPr/>
            <p:nvPr/>
          </p:nvSpPr>
          <p:spPr>
            <a:xfrm>
              <a:off x="2131053" y="2966379"/>
              <a:ext cx="0" cy="4445"/>
            </a:xfrm>
            <a:custGeom>
              <a:avLst/>
              <a:gdLst/>
              <a:ahLst/>
              <a:cxnLst/>
              <a:rect l="l" t="t" r="r" b="b"/>
              <a:pathLst>
                <a:path w="0" h="4444">
                  <a:moveTo>
                    <a:pt x="0" y="0"/>
                  </a:moveTo>
                  <a:lnTo>
                    <a:pt x="0" y="4076"/>
                  </a:lnTo>
                </a:path>
              </a:pathLst>
            </a:custGeom>
            <a:ln w="3175">
              <a:solidFill>
                <a:srgbClr val="565658"/>
              </a:solidFill>
            </a:ln>
          </p:spPr>
          <p:txBody>
            <a:bodyPr wrap="square" lIns="0" tIns="0" rIns="0" bIns="0" rtlCol="0"/>
            <a:lstStyle/>
            <a:p/>
          </p:txBody>
        </p:sp>
        <p:sp>
          <p:nvSpPr>
            <p:cNvPr id="2511" name="object 2511" descr=""/>
            <p:cNvSpPr/>
            <p:nvPr/>
          </p:nvSpPr>
          <p:spPr>
            <a:xfrm>
              <a:off x="2352268" y="2464506"/>
              <a:ext cx="2540" cy="1905"/>
            </a:xfrm>
            <a:custGeom>
              <a:avLst/>
              <a:gdLst/>
              <a:ahLst/>
              <a:cxnLst/>
              <a:rect l="l" t="t" r="r" b="b"/>
              <a:pathLst>
                <a:path w="2539" h="1905">
                  <a:moveTo>
                    <a:pt x="2374" y="0"/>
                  </a:moveTo>
                  <a:lnTo>
                    <a:pt x="1384" y="1003"/>
                  </a:lnTo>
                  <a:lnTo>
                    <a:pt x="0" y="1358"/>
                  </a:lnTo>
                </a:path>
                <a:path w="2539" h="1905">
                  <a:moveTo>
                    <a:pt x="2374" y="0"/>
                  </a:moveTo>
                  <a:lnTo>
                    <a:pt x="0" y="1358"/>
                  </a:lnTo>
                </a:path>
              </a:pathLst>
            </a:custGeom>
            <a:ln w="3175">
              <a:solidFill>
                <a:srgbClr val="565658"/>
              </a:solidFill>
            </a:ln>
          </p:spPr>
          <p:txBody>
            <a:bodyPr wrap="square" lIns="0" tIns="0" rIns="0" bIns="0" rtlCol="0"/>
            <a:lstStyle/>
            <a:p/>
          </p:txBody>
        </p:sp>
        <p:sp>
          <p:nvSpPr>
            <p:cNvPr id="2512" name="object 2512" descr=""/>
            <p:cNvSpPr/>
            <p:nvPr/>
          </p:nvSpPr>
          <p:spPr>
            <a:xfrm>
              <a:off x="2349887" y="2464512"/>
              <a:ext cx="2540" cy="1905"/>
            </a:xfrm>
            <a:custGeom>
              <a:avLst/>
              <a:gdLst/>
              <a:ahLst/>
              <a:cxnLst/>
              <a:rect l="l" t="t" r="r" b="b"/>
              <a:pathLst>
                <a:path w="2539" h="1905">
                  <a:moveTo>
                    <a:pt x="2387" y="1358"/>
                  </a:moveTo>
                  <a:lnTo>
                    <a:pt x="1003" y="990"/>
                  </a:lnTo>
                  <a:lnTo>
                    <a:pt x="0" y="0"/>
                  </a:lnTo>
                </a:path>
                <a:path w="2539" h="1905">
                  <a:moveTo>
                    <a:pt x="2387" y="1358"/>
                  </a:moveTo>
                  <a:lnTo>
                    <a:pt x="0" y="0"/>
                  </a:lnTo>
                </a:path>
              </a:pathLst>
            </a:custGeom>
            <a:ln w="3175">
              <a:solidFill>
                <a:srgbClr val="565658"/>
              </a:solidFill>
            </a:ln>
          </p:spPr>
          <p:txBody>
            <a:bodyPr wrap="square" lIns="0" tIns="0" rIns="0" bIns="0" rtlCol="0"/>
            <a:lstStyle/>
            <a:p/>
          </p:txBody>
        </p:sp>
        <p:sp>
          <p:nvSpPr>
            <p:cNvPr id="2513" name="object 2513" descr=""/>
            <p:cNvSpPr/>
            <p:nvPr/>
          </p:nvSpPr>
          <p:spPr>
            <a:xfrm>
              <a:off x="2450879" y="2880388"/>
              <a:ext cx="2540" cy="1905"/>
            </a:xfrm>
            <a:custGeom>
              <a:avLst/>
              <a:gdLst/>
              <a:ahLst/>
              <a:cxnLst/>
              <a:rect l="l" t="t" r="r" b="b"/>
              <a:pathLst>
                <a:path w="2539" h="1905">
                  <a:moveTo>
                    <a:pt x="0" y="0"/>
                  </a:moveTo>
                  <a:lnTo>
                    <a:pt x="1371" y="355"/>
                  </a:lnTo>
                  <a:lnTo>
                    <a:pt x="2374" y="1358"/>
                  </a:lnTo>
                </a:path>
              </a:pathLst>
            </a:custGeom>
            <a:ln w="3175">
              <a:solidFill>
                <a:srgbClr val="565658"/>
              </a:solidFill>
            </a:ln>
          </p:spPr>
          <p:txBody>
            <a:bodyPr wrap="square" lIns="0" tIns="0" rIns="0" bIns="0" rtlCol="0"/>
            <a:lstStyle/>
            <a:p/>
          </p:txBody>
        </p:sp>
        <p:sp>
          <p:nvSpPr>
            <p:cNvPr id="2514" name="object 2514" descr=""/>
            <p:cNvSpPr/>
            <p:nvPr/>
          </p:nvSpPr>
          <p:spPr>
            <a:xfrm>
              <a:off x="2352275" y="2460389"/>
              <a:ext cx="2540" cy="1905"/>
            </a:xfrm>
            <a:custGeom>
              <a:avLst/>
              <a:gdLst/>
              <a:ahLst/>
              <a:cxnLst/>
              <a:rect l="l" t="t" r="r" b="b"/>
              <a:pathLst>
                <a:path w="2539" h="1905">
                  <a:moveTo>
                    <a:pt x="0" y="0"/>
                  </a:moveTo>
                  <a:lnTo>
                    <a:pt x="1371" y="368"/>
                  </a:lnTo>
                  <a:lnTo>
                    <a:pt x="2374" y="1358"/>
                  </a:lnTo>
                </a:path>
              </a:pathLst>
            </a:custGeom>
            <a:ln w="3175">
              <a:solidFill>
                <a:srgbClr val="565658"/>
              </a:solidFill>
            </a:ln>
          </p:spPr>
          <p:txBody>
            <a:bodyPr wrap="square" lIns="0" tIns="0" rIns="0" bIns="0" rtlCol="0"/>
            <a:lstStyle/>
            <a:p/>
          </p:txBody>
        </p:sp>
        <p:sp>
          <p:nvSpPr>
            <p:cNvPr id="2515" name="object 2515" descr=""/>
            <p:cNvSpPr/>
            <p:nvPr/>
          </p:nvSpPr>
          <p:spPr>
            <a:xfrm>
              <a:off x="2450879" y="2880388"/>
              <a:ext cx="2540" cy="1905"/>
            </a:xfrm>
            <a:custGeom>
              <a:avLst/>
              <a:gdLst/>
              <a:ahLst/>
              <a:cxnLst/>
              <a:rect l="l" t="t" r="r" b="b"/>
              <a:pathLst>
                <a:path w="2539" h="1905">
                  <a:moveTo>
                    <a:pt x="0" y="0"/>
                  </a:moveTo>
                  <a:lnTo>
                    <a:pt x="2374" y="1358"/>
                  </a:lnTo>
                </a:path>
              </a:pathLst>
            </a:custGeom>
            <a:ln w="3175">
              <a:solidFill>
                <a:srgbClr val="565658"/>
              </a:solidFill>
            </a:ln>
          </p:spPr>
          <p:txBody>
            <a:bodyPr wrap="square" lIns="0" tIns="0" rIns="0" bIns="0" rtlCol="0"/>
            <a:lstStyle/>
            <a:p/>
          </p:txBody>
        </p:sp>
        <p:sp>
          <p:nvSpPr>
            <p:cNvPr id="2516" name="object 2516" descr=""/>
            <p:cNvSpPr/>
            <p:nvPr/>
          </p:nvSpPr>
          <p:spPr>
            <a:xfrm>
              <a:off x="2352275" y="2460389"/>
              <a:ext cx="2540" cy="1905"/>
            </a:xfrm>
            <a:custGeom>
              <a:avLst/>
              <a:gdLst/>
              <a:ahLst/>
              <a:cxnLst/>
              <a:rect l="l" t="t" r="r" b="b"/>
              <a:pathLst>
                <a:path w="2539" h="1905">
                  <a:moveTo>
                    <a:pt x="0" y="0"/>
                  </a:moveTo>
                  <a:lnTo>
                    <a:pt x="2374" y="1358"/>
                  </a:lnTo>
                </a:path>
              </a:pathLst>
            </a:custGeom>
            <a:ln w="3175">
              <a:solidFill>
                <a:srgbClr val="565658"/>
              </a:solidFill>
            </a:ln>
          </p:spPr>
          <p:txBody>
            <a:bodyPr wrap="square" lIns="0" tIns="0" rIns="0" bIns="0" rtlCol="0"/>
            <a:lstStyle/>
            <a:p/>
          </p:txBody>
        </p:sp>
        <p:sp>
          <p:nvSpPr>
            <p:cNvPr id="2517" name="object 2517" descr=""/>
            <p:cNvSpPr/>
            <p:nvPr/>
          </p:nvSpPr>
          <p:spPr>
            <a:xfrm>
              <a:off x="2448504" y="2880393"/>
              <a:ext cx="2540" cy="1905"/>
            </a:xfrm>
            <a:custGeom>
              <a:avLst/>
              <a:gdLst/>
              <a:ahLst/>
              <a:cxnLst/>
              <a:rect l="l" t="t" r="r" b="b"/>
              <a:pathLst>
                <a:path w="2539" h="1905">
                  <a:moveTo>
                    <a:pt x="0" y="1358"/>
                  </a:moveTo>
                  <a:lnTo>
                    <a:pt x="1003" y="355"/>
                  </a:lnTo>
                  <a:lnTo>
                    <a:pt x="2374" y="0"/>
                  </a:lnTo>
                </a:path>
              </a:pathLst>
            </a:custGeom>
            <a:ln w="3175">
              <a:solidFill>
                <a:srgbClr val="565658"/>
              </a:solidFill>
            </a:ln>
          </p:spPr>
          <p:txBody>
            <a:bodyPr wrap="square" lIns="0" tIns="0" rIns="0" bIns="0" rtlCol="0"/>
            <a:lstStyle/>
            <a:p/>
          </p:txBody>
        </p:sp>
        <p:sp>
          <p:nvSpPr>
            <p:cNvPr id="2518" name="object 2518" descr=""/>
            <p:cNvSpPr/>
            <p:nvPr/>
          </p:nvSpPr>
          <p:spPr>
            <a:xfrm>
              <a:off x="2349887" y="2460394"/>
              <a:ext cx="2540" cy="1905"/>
            </a:xfrm>
            <a:custGeom>
              <a:avLst/>
              <a:gdLst/>
              <a:ahLst/>
              <a:cxnLst/>
              <a:rect l="l" t="t" r="r" b="b"/>
              <a:pathLst>
                <a:path w="2539" h="1905">
                  <a:moveTo>
                    <a:pt x="0" y="1358"/>
                  </a:moveTo>
                  <a:lnTo>
                    <a:pt x="1003" y="355"/>
                  </a:lnTo>
                  <a:lnTo>
                    <a:pt x="2374" y="0"/>
                  </a:lnTo>
                </a:path>
              </a:pathLst>
            </a:custGeom>
            <a:ln w="3175">
              <a:solidFill>
                <a:srgbClr val="565658"/>
              </a:solidFill>
            </a:ln>
          </p:spPr>
          <p:txBody>
            <a:bodyPr wrap="square" lIns="0" tIns="0" rIns="0" bIns="0" rtlCol="0"/>
            <a:lstStyle/>
            <a:p/>
          </p:txBody>
        </p:sp>
        <p:sp>
          <p:nvSpPr>
            <p:cNvPr id="2519" name="object 2519" descr=""/>
            <p:cNvSpPr/>
            <p:nvPr/>
          </p:nvSpPr>
          <p:spPr>
            <a:xfrm>
              <a:off x="2448504" y="2880393"/>
              <a:ext cx="2540" cy="1905"/>
            </a:xfrm>
            <a:custGeom>
              <a:avLst/>
              <a:gdLst/>
              <a:ahLst/>
              <a:cxnLst/>
              <a:rect l="l" t="t" r="r" b="b"/>
              <a:pathLst>
                <a:path w="2539" h="1905">
                  <a:moveTo>
                    <a:pt x="0" y="1358"/>
                  </a:moveTo>
                  <a:lnTo>
                    <a:pt x="2374" y="0"/>
                  </a:lnTo>
                </a:path>
              </a:pathLst>
            </a:custGeom>
            <a:ln w="3175">
              <a:solidFill>
                <a:srgbClr val="565658"/>
              </a:solidFill>
            </a:ln>
          </p:spPr>
          <p:txBody>
            <a:bodyPr wrap="square" lIns="0" tIns="0" rIns="0" bIns="0" rtlCol="0"/>
            <a:lstStyle/>
            <a:p/>
          </p:txBody>
        </p:sp>
        <p:sp>
          <p:nvSpPr>
            <p:cNvPr id="2520" name="object 2520" descr=""/>
            <p:cNvSpPr/>
            <p:nvPr/>
          </p:nvSpPr>
          <p:spPr>
            <a:xfrm>
              <a:off x="2349887" y="2460394"/>
              <a:ext cx="2540" cy="1905"/>
            </a:xfrm>
            <a:custGeom>
              <a:avLst/>
              <a:gdLst/>
              <a:ahLst/>
              <a:cxnLst/>
              <a:rect l="l" t="t" r="r" b="b"/>
              <a:pathLst>
                <a:path w="2539" h="1905">
                  <a:moveTo>
                    <a:pt x="0" y="1358"/>
                  </a:moveTo>
                  <a:lnTo>
                    <a:pt x="2374" y="0"/>
                  </a:lnTo>
                </a:path>
              </a:pathLst>
            </a:custGeom>
            <a:ln w="3175">
              <a:solidFill>
                <a:srgbClr val="565658"/>
              </a:solidFill>
            </a:ln>
          </p:spPr>
          <p:txBody>
            <a:bodyPr wrap="square" lIns="0" tIns="0" rIns="0" bIns="0" rtlCol="0"/>
            <a:lstStyle/>
            <a:p/>
          </p:txBody>
        </p:sp>
        <p:sp>
          <p:nvSpPr>
            <p:cNvPr id="2521" name="object 2521" descr=""/>
            <p:cNvSpPr/>
            <p:nvPr/>
          </p:nvSpPr>
          <p:spPr>
            <a:xfrm>
              <a:off x="2450891" y="2884494"/>
              <a:ext cx="2540" cy="1905"/>
            </a:xfrm>
            <a:custGeom>
              <a:avLst/>
              <a:gdLst/>
              <a:ahLst/>
              <a:cxnLst/>
              <a:rect l="l" t="t" r="r" b="b"/>
              <a:pathLst>
                <a:path w="2539" h="1905">
                  <a:moveTo>
                    <a:pt x="2362" y="0"/>
                  </a:moveTo>
                  <a:lnTo>
                    <a:pt x="1358" y="1003"/>
                  </a:lnTo>
                  <a:lnTo>
                    <a:pt x="0" y="1384"/>
                  </a:lnTo>
                </a:path>
              </a:pathLst>
            </a:custGeom>
            <a:ln w="3175">
              <a:solidFill>
                <a:srgbClr val="565658"/>
              </a:solidFill>
            </a:ln>
          </p:spPr>
          <p:txBody>
            <a:bodyPr wrap="square" lIns="0" tIns="0" rIns="0" bIns="0" rtlCol="0"/>
            <a:lstStyle/>
            <a:p/>
          </p:txBody>
        </p:sp>
        <p:sp>
          <p:nvSpPr>
            <p:cNvPr id="2522" name="object 2522" descr=""/>
            <p:cNvSpPr/>
            <p:nvPr/>
          </p:nvSpPr>
          <p:spPr>
            <a:xfrm>
              <a:off x="2354643" y="2461752"/>
              <a:ext cx="0" cy="3175"/>
            </a:xfrm>
            <a:custGeom>
              <a:avLst/>
              <a:gdLst/>
              <a:ahLst/>
              <a:cxnLst/>
              <a:rect l="l" t="t" r="r" b="b"/>
              <a:pathLst>
                <a:path w="0" h="3175">
                  <a:moveTo>
                    <a:pt x="0" y="0"/>
                  </a:moveTo>
                  <a:lnTo>
                    <a:pt x="0" y="2743"/>
                  </a:lnTo>
                </a:path>
              </a:pathLst>
            </a:custGeom>
            <a:ln w="3175">
              <a:solidFill>
                <a:srgbClr val="565658"/>
              </a:solidFill>
            </a:ln>
          </p:spPr>
          <p:txBody>
            <a:bodyPr wrap="square" lIns="0" tIns="0" rIns="0" bIns="0" rtlCol="0"/>
            <a:lstStyle/>
            <a:p/>
          </p:txBody>
        </p:sp>
        <p:sp>
          <p:nvSpPr>
            <p:cNvPr id="2523" name="object 2523" descr=""/>
            <p:cNvSpPr/>
            <p:nvPr/>
          </p:nvSpPr>
          <p:spPr>
            <a:xfrm>
              <a:off x="2450891" y="2884494"/>
              <a:ext cx="2540" cy="1905"/>
            </a:xfrm>
            <a:custGeom>
              <a:avLst/>
              <a:gdLst/>
              <a:ahLst/>
              <a:cxnLst/>
              <a:rect l="l" t="t" r="r" b="b"/>
              <a:pathLst>
                <a:path w="2539" h="1905">
                  <a:moveTo>
                    <a:pt x="2362" y="0"/>
                  </a:moveTo>
                  <a:lnTo>
                    <a:pt x="0" y="1384"/>
                  </a:lnTo>
                </a:path>
              </a:pathLst>
            </a:custGeom>
            <a:ln w="3175">
              <a:solidFill>
                <a:srgbClr val="565658"/>
              </a:solidFill>
            </a:ln>
          </p:spPr>
          <p:txBody>
            <a:bodyPr wrap="square" lIns="0" tIns="0" rIns="0" bIns="0" rtlCol="0"/>
            <a:lstStyle/>
            <a:p/>
          </p:txBody>
        </p:sp>
        <p:sp>
          <p:nvSpPr>
            <p:cNvPr id="2524" name="object 2524" descr=""/>
            <p:cNvSpPr/>
            <p:nvPr/>
          </p:nvSpPr>
          <p:spPr>
            <a:xfrm>
              <a:off x="2354643" y="2461752"/>
              <a:ext cx="635" cy="3175"/>
            </a:xfrm>
            <a:custGeom>
              <a:avLst/>
              <a:gdLst/>
              <a:ahLst/>
              <a:cxnLst/>
              <a:rect l="l" t="t" r="r" b="b"/>
              <a:pathLst>
                <a:path w="635" h="3175">
                  <a:moveTo>
                    <a:pt x="0" y="0"/>
                  </a:moveTo>
                  <a:lnTo>
                    <a:pt x="355" y="1371"/>
                  </a:lnTo>
                  <a:lnTo>
                    <a:pt x="0" y="2743"/>
                  </a:lnTo>
                </a:path>
              </a:pathLst>
            </a:custGeom>
            <a:ln w="3175">
              <a:solidFill>
                <a:srgbClr val="565658"/>
              </a:solidFill>
            </a:ln>
          </p:spPr>
          <p:txBody>
            <a:bodyPr wrap="square" lIns="0" tIns="0" rIns="0" bIns="0" rtlCol="0"/>
            <a:lstStyle/>
            <a:p/>
          </p:txBody>
        </p:sp>
        <p:sp>
          <p:nvSpPr>
            <p:cNvPr id="2525" name="object 2525" descr=""/>
            <p:cNvSpPr/>
            <p:nvPr/>
          </p:nvSpPr>
          <p:spPr>
            <a:xfrm>
              <a:off x="2448504" y="2884492"/>
              <a:ext cx="2540" cy="1905"/>
            </a:xfrm>
            <a:custGeom>
              <a:avLst/>
              <a:gdLst/>
              <a:ahLst/>
              <a:cxnLst/>
              <a:rect l="l" t="t" r="r" b="b"/>
              <a:pathLst>
                <a:path w="2539" h="1905">
                  <a:moveTo>
                    <a:pt x="2374" y="1371"/>
                  </a:moveTo>
                  <a:lnTo>
                    <a:pt x="1003" y="1015"/>
                  </a:lnTo>
                  <a:lnTo>
                    <a:pt x="0" y="0"/>
                  </a:lnTo>
                </a:path>
              </a:pathLst>
            </a:custGeom>
            <a:ln w="3175">
              <a:solidFill>
                <a:srgbClr val="565658"/>
              </a:solidFill>
            </a:ln>
          </p:spPr>
          <p:txBody>
            <a:bodyPr wrap="square" lIns="0" tIns="0" rIns="0" bIns="0" rtlCol="0"/>
            <a:lstStyle/>
            <a:p/>
          </p:txBody>
        </p:sp>
        <p:sp>
          <p:nvSpPr>
            <p:cNvPr id="2526" name="object 2526" descr=""/>
            <p:cNvSpPr/>
            <p:nvPr/>
          </p:nvSpPr>
          <p:spPr>
            <a:xfrm>
              <a:off x="2349531" y="2461763"/>
              <a:ext cx="635" cy="3175"/>
            </a:xfrm>
            <a:custGeom>
              <a:avLst/>
              <a:gdLst/>
              <a:ahLst/>
              <a:cxnLst/>
              <a:rect l="l" t="t" r="r" b="b"/>
              <a:pathLst>
                <a:path w="635" h="3175">
                  <a:moveTo>
                    <a:pt x="355" y="2743"/>
                  </a:moveTo>
                  <a:lnTo>
                    <a:pt x="0" y="1371"/>
                  </a:lnTo>
                  <a:lnTo>
                    <a:pt x="355" y="0"/>
                  </a:lnTo>
                </a:path>
              </a:pathLst>
            </a:custGeom>
            <a:ln w="3175">
              <a:solidFill>
                <a:srgbClr val="565658"/>
              </a:solidFill>
            </a:ln>
          </p:spPr>
          <p:txBody>
            <a:bodyPr wrap="square" lIns="0" tIns="0" rIns="0" bIns="0" rtlCol="0"/>
            <a:lstStyle/>
            <a:p/>
          </p:txBody>
        </p:sp>
        <p:sp>
          <p:nvSpPr>
            <p:cNvPr id="2527" name="object 2527" descr=""/>
            <p:cNvSpPr/>
            <p:nvPr/>
          </p:nvSpPr>
          <p:spPr>
            <a:xfrm>
              <a:off x="2448504" y="2884492"/>
              <a:ext cx="2540" cy="1905"/>
            </a:xfrm>
            <a:custGeom>
              <a:avLst/>
              <a:gdLst/>
              <a:ahLst/>
              <a:cxnLst/>
              <a:rect l="l" t="t" r="r" b="b"/>
              <a:pathLst>
                <a:path w="2539" h="1905">
                  <a:moveTo>
                    <a:pt x="2374" y="1371"/>
                  </a:moveTo>
                  <a:lnTo>
                    <a:pt x="0" y="0"/>
                  </a:lnTo>
                </a:path>
              </a:pathLst>
            </a:custGeom>
            <a:ln w="3175">
              <a:solidFill>
                <a:srgbClr val="565658"/>
              </a:solidFill>
            </a:ln>
          </p:spPr>
          <p:txBody>
            <a:bodyPr wrap="square" lIns="0" tIns="0" rIns="0" bIns="0" rtlCol="0"/>
            <a:lstStyle/>
            <a:p/>
          </p:txBody>
        </p:sp>
        <p:sp>
          <p:nvSpPr>
            <p:cNvPr id="2528" name="object 2528" descr=""/>
            <p:cNvSpPr/>
            <p:nvPr/>
          </p:nvSpPr>
          <p:spPr>
            <a:xfrm>
              <a:off x="2349887" y="2461752"/>
              <a:ext cx="0" cy="3175"/>
            </a:xfrm>
            <a:custGeom>
              <a:avLst/>
              <a:gdLst/>
              <a:ahLst/>
              <a:cxnLst/>
              <a:rect l="l" t="t" r="r" b="b"/>
              <a:pathLst>
                <a:path w="0" h="3175">
                  <a:moveTo>
                    <a:pt x="0" y="0"/>
                  </a:moveTo>
                  <a:lnTo>
                    <a:pt x="0" y="2743"/>
                  </a:lnTo>
                </a:path>
              </a:pathLst>
            </a:custGeom>
            <a:ln w="3175">
              <a:solidFill>
                <a:srgbClr val="565658"/>
              </a:solidFill>
            </a:ln>
          </p:spPr>
          <p:txBody>
            <a:bodyPr wrap="square" lIns="0" tIns="0" rIns="0" bIns="0" rtlCol="0"/>
            <a:lstStyle/>
            <a:p/>
          </p:txBody>
        </p:sp>
        <p:sp>
          <p:nvSpPr>
            <p:cNvPr id="2529" name="object 2529" descr=""/>
            <p:cNvSpPr/>
            <p:nvPr/>
          </p:nvSpPr>
          <p:spPr>
            <a:xfrm>
              <a:off x="2453253" y="2881752"/>
              <a:ext cx="0" cy="3175"/>
            </a:xfrm>
            <a:custGeom>
              <a:avLst/>
              <a:gdLst/>
              <a:ahLst/>
              <a:cxnLst/>
              <a:rect l="l" t="t" r="r" b="b"/>
              <a:pathLst>
                <a:path w="0" h="3175">
                  <a:moveTo>
                    <a:pt x="0" y="0"/>
                  </a:moveTo>
                  <a:lnTo>
                    <a:pt x="0" y="2743"/>
                  </a:lnTo>
                </a:path>
              </a:pathLst>
            </a:custGeom>
            <a:ln w="3175">
              <a:solidFill>
                <a:srgbClr val="565658"/>
              </a:solidFill>
            </a:ln>
          </p:spPr>
          <p:txBody>
            <a:bodyPr wrap="square" lIns="0" tIns="0" rIns="0" bIns="0" rtlCol="0"/>
            <a:lstStyle/>
            <a:p/>
          </p:txBody>
        </p:sp>
        <p:sp>
          <p:nvSpPr>
            <p:cNvPr id="2530" name="object 2530" descr=""/>
            <p:cNvSpPr/>
            <p:nvPr/>
          </p:nvSpPr>
          <p:spPr>
            <a:xfrm>
              <a:off x="2347214" y="2458075"/>
              <a:ext cx="10160" cy="10160"/>
            </a:xfrm>
            <a:custGeom>
              <a:avLst/>
              <a:gdLst/>
              <a:ahLst/>
              <a:cxnLst/>
              <a:rect l="l" t="t" r="r" b="b"/>
              <a:pathLst>
                <a:path w="10160" h="10160">
                  <a:moveTo>
                    <a:pt x="0" y="5054"/>
                  </a:moveTo>
                  <a:lnTo>
                    <a:pt x="393" y="3136"/>
                  </a:lnTo>
                  <a:lnTo>
                    <a:pt x="1498" y="1485"/>
                  </a:lnTo>
                  <a:lnTo>
                    <a:pt x="3124" y="393"/>
                  </a:lnTo>
                  <a:lnTo>
                    <a:pt x="5054" y="0"/>
                  </a:lnTo>
                  <a:lnTo>
                    <a:pt x="6997" y="393"/>
                  </a:lnTo>
                  <a:lnTo>
                    <a:pt x="8623" y="1485"/>
                  </a:lnTo>
                  <a:lnTo>
                    <a:pt x="9715" y="3136"/>
                  </a:lnTo>
                  <a:lnTo>
                    <a:pt x="10083" y="5054"/>
                  </a:lnTo>
                  <a:lnTo>
                    <a:pt x="9715" y="6997"/>
                  </a:lnTo>
                  <a:lnTo>
                    <a:pt x="8623" y="8623"/>
                  </a:lnTo>
                  <a:lnTo>
                    <a:pt x="6997" y="9715"/>
                  </a:lnTo>
                  <a:lnTo>
                    <a:pt x="5054" y="10096"/>
                  </a:lnTo>
                  <a:lnTo>
                    <a:pt x="3124" y="9715"/>
                  </a:lnTo>
                  <a:lnTo>
                    <a:pt x="1498" y="8623"/>
                  </a:lnTo>
                  <a:lnTo>
                    <a:pt x="393" y="6997"/>
                  </a:lnTo>
                  <a:lnTo>
                    <a:pt x="0" y="5054"/>
                  </a:lnTo>
                </a:path>
              </a:pathLst>
            </a:custGeom>
            <a:ln w="3175">
              <a:solidFill>
                <a:srgbClr val="565658"/>
              </a:solidFill>
            </a:ln>
          </p:spPr>
          <p:txBody>
            <a:bodyPr wrap="square" lIns="0" tIns="0" rIns="0" bIns="0" rtlCol="0"/>
            <a:lstStyle/>
            <a:p/>
          </p:txBody>
        </p:sp>
        <p:sp>
          <p:nvSpPr>
            <p:cNvPr id="2531" name="object 2531" descr=""/>
            <p:cNvSpPr/>
            <p:nvPr/>
          </p:nvSpPr>
          <p:spPr>
            <a:xfrm>
              <a:off x="2453253" y="2881752"/>
              <a:ext cx="635" cy="3175"/>
            </a:xfrm>
            <a:custGeom>
              <a:avLst/>
              <a:gdLst/>
              <a:ahLst/>
              <a:cxnLst/>
              <a:rect l="l" t="t" r="r" b="b"/>
              <a:pathLst>
                <a:path w="635" h="3175">
                  <a:moveTo>
                    <a:pt x="0" y="0"/>
                  </a:moveTo>
                  <a:lnTo>
                    <a:pt x="355" y="1371"/>
                  </a:lnTo>
                  <a:lnTo>
                    <a:pt x="0" y="2743"/>
                  </a:lnTo>
                </a:path>
              </a:pathLst>
            </a:custGeom>
            <a:ln w="3175">
              <a:solidFill>
                <a:srgbClr val="565658"/>
              </a:solidFill>
            </a:ln>
          </p:spPr>
          <p:txBody>
            <a:bodyPr wrap="square" lIns="0" tIns="0" rIns="0" bIns="0" rtlCol="0"/>
            <a:lstStyle/>
            <a:p/>
          </p:txBody>
        </p:sp>
        <p:sp>
          <p:nvSpPr>
            <p:cNvPr id="2532" name="object 2532" descr=""/>
            <p:cNvSpPr/>
            <p:nvPr/>
          </p:nvSpPr>
          <p:spPr>
            <a:xfrm>
              <a:off x="2347815" y="2458684"/>
              <a:ext cx="9525" cy="9525"/>
            </a:xfrm>
            <a:custGeom>
              <a:avLst/>
              <a:gdLst/>
              <a:ahLst/>
              <a:cxnLst/>
              <a:rect l="l" t="t" r="r" b="b"/>
              <a:pathLst>
                <a:path w="9525" h="9525">
                  <a:moveTo>
                    <a:pt x="0" y="4445"/>
                  </a:moveTo>
                  <a:lnTo>
                    <a:pt x="330" y="6159"/>
                  </a:lnTo>
                  <a:lnTo>
                    <a:pt x="1308" y="7607"/>
                  </a:lnTo>
                  <a:lnTo>
                    <a:pt x="2730" y="8585"/>
                  </a:lnTo>
                  <a:lnTo>
                    <a:pt x="4457" y="8915"/>
                  </a:lnTo>
                  <a:lnTo>
                    <a:pt x="6159" y="8585"/>
                  </a:lnTo>
                  <a:lnTo>
                    <a:pt x="7607" y="7607"/>
                  </a:lnTo>
                  <a:lnTo>
                    <a:pt x="8572" y="6159"/>
                  </a:lnTo>
                  <a:lnTo>
                    <a:pt x="8915" y="4445"/>
                  </a:lnTo>
                  <a:lnTo>
                    <a:pt x="8572" y="2730"/>
                  </a:lnTo>
                  <a:lnTo>
                    <a:pt x="7607" y="1295"/>
                  </a:lnTo>
                  <a:lnTo>
                    <a:pt x="6159" y="330"/>
                  </a:lnTo>
                  <a:lnTo>
                    <a:pt x="4457" y="0"/>
                  </a:lnTo>
                  <a:lnTo>
                    <a:pt x="2730" y="330"/>
                  </a:lnTo>
                  <a:lnTo>
                    <a:pt x="1308" y="1295"/>
                  </a:lnTo>
                  <a:lnTo>
                    <a:pt x="330" y="2730"/>
                  </a:lnTo>
                  <a:lnTo>
                    <a:pt x="0" y="4445"/>
                  </a:lnTo>
                </a:path>
              </a:pathLst>
            </a:custGeom>
            <a:ln w="3175">
              <a:solidFill>
                <a:srgbClr val="565658"/>
              </a:solidFill>
            </a:ln>
          </p:spPr>
          <p:txBody>
            <a:bodyPr wrap="square" lIns="0" tIns="0" rIns="0" bIns="0" rtlCol="0"/>
            <a:lstStyle/>
            <a:p/>
          </p:txBody>
        </p:sp>
        <p:sp>
          <p:nvSpPr>
            <p:cNvPr id="2533" name="object 2533" descr=""/>
            <p:cNvSpPr/>
            <p:nvPr/>
          </p:nvSpPr>
          <p:spPr>
            <a:xfrm>
              <a:off x="2448148" y="2881750"/>
              <a:ext cx="635" cy="3175"/>
            </a:xfrm>
            <a:custGeom>
              <a:avLst/>
              <a:gdLst/>
              <a:ahLst/>
              <a:cxnLst/>
              <a:rect l="l" t="t" r="r" b="b"/>
              <a:pathLst>
                <a:path w="635" h="3175">
                  <a:moveTo>
                    <a:pt x="355" y="2743"/>
                  </a:moveTo>
                  <a:lnTo>
                    <a:pt x="0" y="1384"/>
                  </a:lnTo>
                  <a:lnTo>
                    <a:pt x="355" y="0"/>
                  </a:lnTo>
                </a:path>
              </a:pathLst>
            </a:custGeom>
            <a:ln w="3175">
              <a:solidFill>
                <a:srgbClr val="565658"/>
              </a:solidFill>
            </a:ln>
          </p:spPr>
          <p:txBody>
            <a:bodyPr wrap="square" lIns="0" tIns="0" rIns="0" bIns="0" rtlCol="0"/>
            <a:lstStyle/>
            <a:p/>
          </p:txBody>
        </p:sp>
        <p:sp>
          <p:nvSpPr>
            <p:cNvPr id="2534" name="object 2534" descr=""/>
            <p:cNvSpPr/>
            <p:nvPr/>
          </p:nvSpPr>
          <p:spPr>
            <a:xfrm>
              <a:off x="2351090" y="2460759"/>
              <a:ext cx="2540" cy="635"/>
            </a:xfrm>
            <a:custGeom>
              <a:avLst/>
              <a:gdLst/>
              <a:ahLst/>
              <a:cxnLst/>
              <a:rect l="l" t="t" r="r" b="b"/>
              <a:pathLst>
                <a:path w="2539" h="635">
                  <a:moveTo>
                    <a:pt x="2374" y="304"/>
                  </a:moveTo>
                  <a:lnTo>
                    <a:pt x="1181" y="0"/>
                  </a:lnTo>
                  <a:lnTo>
                    <a:pt x="0" y="304"/>
                  </a:lnTo>
                </a:path>
              </a:pathLst>
            </a:custGeom>
            <a:ln w="3175">
              <a:solidFill>
                <a:srgbClr val="565658"/>
              </a:solidFill>
            </a:ln>
          </p:spPr>
          <p:txBody>
            <a:bodyPr wrap="square" lIns="0" tIns="0" rIns="0" bIns="0" rtlCol="0"/>
            <a:lstStyle/>
            <a:p/>
          </p:txBody>
        </p:sp>
        <p:sp>
          <p:nvSpPr>
            <p:cNvPr id="2535" name="object 2535" descr=""/>
            <p:cNvSpPr/>
            <p:nvPr/>
          </p:nvSpPr>
          <p:spPr>
            <a:xfrm>
              <a:off x="2448504" y="2882751"/>
              <a:ext cx="0" cy="1905"/>
            </a:xfrm>
            <a:custGeom>
              <a:avLst/>
              <a:gdLst/>
              <a:ahLst/>
              <a:cxnLst/>
              <a:rect l="l" t="t" r="r" b="b"/>
              <a:pathLst>
                <a:path w="0" h="1905">
                  <a:moveTo>
                    <a:pt x="0" y="0"/>
                  </a:moveTo>
                  <a:lnTo>
                    <a:pt x="0" y="1752"/>
                  </a:lnTo>
                </a:path>
              </a:pathLst>
            </a:custGeom>
            <a:ln w="3175">
              <a:solidFill>
                <a:srgbClr val="565658"/>
              </a:solidFill>
            </a:ln>
          </p:spPr>
          <p:txBody>
            <a:bodyPr wrap="square" lIns="0" tIns="0" rIns="0" bIns="0" rtlCol="0"/>
            <a:lstStyle/>
            <a:p/>
          </p:txBody>
        </p:sp>
        <p:sp>
          <p:nvSpPr>
            <p:cNvPr id="2536" name="object 2536" descr=""/>
            <p:cNvSpPr/>
            <p:nvPr/>
          </p:nvSpPr>
          <p:spPr>
            <a:xfrm>
              <a:off x="2353462" y="2461072"/>
              <a:ext cx="1270" cy="2540"/>
            </a:xfrm>
            <a:custGeom>
              <a:avLst/>
              <a:gdLst/>
              <a:ahLst/>
              <a:cxnLst/>
              <a:rect l="l" t="t" r="r" b="b"/>
              <a:pathLst>
                <a:path w="1269" h="2539">
                  <a:moveTo>
                    <a:pt x="1181" y="2057"/>
                  </a:moveTo>
                  <a:lnTo>
                    <a:pt x="482" y="381"/>
                  </a:lnTo>
                  <a:lnTo>
                    <a:pt x="0" y="0"/>
                  </a:lnTo>
                </a:path>
              </a:pathLst>
            </a:custGeom>
            <a:ln w="3175">
              <a:solidFill>
                <a:srgbClr val="565658"/>
              </a:solidFill>
            </a:ln>
          </p:spPr>
          <p:txBody>
            <a:bodyPr wrap="square" lIns="0" tIns="0" rIns="0" bIns="0" rtlCol="0"/>
            <a:lstStyle/>
            <a:p/>
          </p:txBody>
        </p:sp>
        <p:sp>
          <p:nvSpPr>
            <p:cNvPr id="2537" name="object 2537" descr=""/>
            <p:cNvSpPr/>
            <p:nvPr/>
          </p:nvSpPr>
          <p:spPr>
            <a:xfrm>
              <a:off x="2445825" y="2878074"/>
              <a:ext cx="10160" cy="10160"/>
            </a:xfrm>
            <a:custGeom>
              <a:avLst/>
              <a:gdLst/>
              <a:ahLst/>
              <a:cxnLst/>
              <a:rect l="l" t="t" r="r" b="b"/>
              <a:pathLst>
                <a:path w="10160" h="10160">
                  <a:moveTo>
                    <a:pt x="0" y="5054"/>
                  </a:moveTo>
                  <a:lnTo>
                    <a:pt x="368" y="3111"/>
                  </a:lnTo>
                  <a:lnTo>
                    <a:pt x="1498" y="1485"/>
                  </a:lnTo>
                  <a:lnTo>
                    <a:pt x="3136" y="393"/>
                  </a:lnTo>
                  <a:lnTo>
                    <a:pt x="5067" y="0"/>
                  </a:lnTo>
                  <a:lnTo>
                    <a:pt x="7010" y="393"/>
                  </a:lnTo>
                  <a:lnTo>
                    <a:pt x="8623" y="1485"/>
                  </a:lnTo>
                  <a:lnTo>
                    <a:pt x="9715" y="3111"/>
                  </a:lnTo>
                  <a:lnTo>
                    <a:pt x="10096" y="5054"/>
                  </a:lnTo>
                  <a:lnTo>
                    <a:pt x="9715" y="6972"/>
                  </a:lnTo>
                  <a:lnTo>
                    <a:pt x="8623" y="8623"/>
                  </a:lnTo>
                  <a:lnTo>
                    <a:pt x="7010" y="9715"/>
                  </a:lnTo>
                  <a:lnTo>
                    <a:pt x="5067" y="10109"/>
                  </a:lnTo>
                  <a:lnTo>
                    <a:pt x="3136" y="9715"/>
                  </a:lnTo>
                  <a:lnTo>
                    <a:pt x="1498" y="8623"/>
                  </a:lnTo>
                  <a:lnTo>
                    <a:pt x="368" y="6972"/>
                  </a:lnTo>
                  <a:lnTo>
                    <a:pt x="0" y="5054"/>
                  </a:lnTo>
                </a:path>
              </a:pathLst>
            </a:custGeom>
            <a:ln w="3175">
              <a:solidFill>
                <a:srgbClr val="565658"/>
              </a:solidFill>
            </a:ln>
          </p:spPr>
          <p:txBody>
            <a:bodyPr wrap="square" lIns="0" tIns="0" rIns="0" bIns="0" rtlCol="0"/>
            <a:lstStyle/>
            <a:p/>
          </p:txBody>
        </p:sp>
        <p:sp>
          <p:nvSpPr>
            <p:cNvPr id="2538" name="object 2538" descr=""/>
            <p:cNvSpPr/>
            <p:nvPr/>
          </p:nvSpPr>
          <p:spPr>
            <a:xfrm>
              <a:off x="2353464" y="2463125"/>
              <a:ext cx="1270" cy="2540"/>
            </a:xfrm>
            <a:custGeom>
              <a:avLst/>
              <a:gdLst/>
              <a:ahLst/>
              <a:cxnLst/>
              <a:rect l="l" t="t" r="r" b="b"/>
              <a:pathLst>
                <a:path w="1269" h="2539">
                  <a:moveTo>
                    <a:pt x="0" y="2057"/>
                  </a:moveTo>
                  <a:lnTo>
                    <a:pt x="482" y="1689"/>
                  </a:lnTo>
                  <a:lnTo>
                    <a:pt x="1181" y="0"/>
                  </a:lnTo>
                </a:path>
              </a:pathLst>
            </a:custGeom>
            <a:ln w="3175">
              <a:solidFill>
                <a:srgbClr val="565658"/>
              </a:solidFill>
            </a:ln>
          </p:spPr>
          <p:txBody>
            <a:bodyPr wrap="square" lIns="0" tIns="0" rIns="0" bIns="0" rtlCol="0"/>
            <a:lstStyle/>
            <a:p/>
          </p:txBody>
        </p:sp>
        <p:sp>
          <p:nvSpPr>
            <p:cNvPr id="2539" name="object 2539" descr=""/>
            <p:cNvSpPr/>
            <p:nvPr/>
          </p:nvSpPr>
          <p:spPr>
            <a:xfrm>
              <a:off x="2446432" y="2878671"/>
              <a:ext cx="9525" cy="9525"/>
            </a:xfrm>
            <a:custGeom>
              <a:avLst/>
              <a:gdLst/>
              <a:ahLst/>
              <a:cxnLst/>
              <a:rect l="l" t="t" r="r" b="b"/>
              <a:pathLst>
                <a:path w="9525" h="9525">
                  <a:moveTo>
                    <a:pt x="0" y="4457"/>
                  </a:moveTo>
                  <a:lnTo>
                    <a:pt x="330" y="6172"/>
                  </a:lnTo>
                  <a:lnTo>
                    <a:pt x="1308" y="7607"/>
                  </a:lnTo>
                  <a:lnTo>
                    <a:pt x="2730" y="8572"/>
                  </a:lnTo>
                  <a:lnTo>
                    <a:pt x="4457" y="8915"/>
                  </a:lnTo>
                  <a:lnTo>
                    <a:pt x="6146" y="8572"/>
                  </a:lnTo>
                  <a:lnTo>
                    <a:pt x="7594" y="7607"/>
                  </a:lnTo>
                  <a:lnTo>
                    <a:pt x="8559" y="6172"/>
                  </a:lnTo>
                  <a:lnTo>
                    <a:pt x="8902" y="4457"/>
                  </a:lnTo>
                  <a:lnTo>
                    <a:pt x="8559" y="2743"/>
                  </a:lnTo>
                  <a:lnTo>
                    <a:pt x="7594" y="1295"/>
                  </a:lnTo>
                  <a:lnTo>
                    <a:pt x="6146" y="330"/>
                  </a:lnTo>
                  <a:lnTo>
                    <a:pt x="4457" y="0"/>
                  </a:lnTo>
                  <a:lnTo>
                    <a:pt x="2730" y="330"/>
                  </a:lnTo>
                  <a:lnTo>
                    <a:pt x="1308" y="1295"/>
                  </a:lnTo>
                  <a:lnTo>
                    <a:pt x="330" y="2743"/>
                  </a:lnTo>
                  <a:lnTo>
                    <a:pt x="0" y="4457"/>
                  </a:lnTo>
                </a:path>
              </a:pathLst>
            </a:custGeom>
            <a:ln w="3175">
              <a:solidFill>
                <a:srgbClr val="565658"/>
              </a:solidFill>
            </a:ln>
          </p:spPr>
          <p:txBody>
            <a:bodyPr wrap="square" lIns="0" tIns="0" rIns="0" bIns="0" rtlCol="0"/>
            <a:lstStyle/>
            <a:p/>
          </p:txBody>
        </p:sp>
        <p:sp>
          <p:nvSpPr>
            <p:cNvPr id="2540" name="object 2540" descr=""/>
            <p:cNvSpPr/>
            <p:nvPr/>
          </p:nvSpPr>
          <p:spPr>
            <a:xfrm>
              <a:off x="2351077" y="2465183"/>
              <a:ext cx="2540" cy="635"/>
            </a:xfrm>
            <a:custGeom>
              <a:avLst/>
              <a:gdLst/>
              <a:ahLst/>
              <a:cxnLst/>
              <a:rect l="l" t="t" r="r" b="b"/>
              <a:pathLst>
                <a:path w="2539" h="635">
                  <a:moveTo>
                    <a:pt x="0" y="0"/>
                  </a:moveTo>
                  <a:lnTo>
                    <a:pt x="1206" y="330"/>
                  </a:lnTo>
                  <a:lnTo>
                    <a:pt x="2374" y="0"/>
                  </a:lnTo>
                </a:path>
              </a:pathLst>
            </a:custGeom>
            <a:ln w="3175">
              <a:solidFill>
                <a:srgbClr val="565658"/>
              </a:solidFill>
            </a:ln>
          </p:spPr>
          <p:txBody>
            <a:bodyPr wrap="square" lIns="0" tIns="0" rIns="0" bIns="0" rtlCol="0"/>
            <a:lstStyle/>
            <a:p/>
          </p:txBody>
        </p:sp>
        <p:sp>
          <p:nvSpPr>
            <p:cNvPr id="2541" name="object 2541" descr=""/>
            <p:cNvSpPr/>
            <p:nvPr/>
          </p:nvSpPr>
          <p:spPr>
            <a:xfrm>
              <a:off x="2449695" y="2880771"/>
              <a:ext cx="2540" cy="635"/>
            </a:xfrm>
            <a:custGeom>
              <a:avLst/>
              <a:gdLst/>
              <a:ahLst/>
              <a:cxnLst/>
              <a:rect l="l" t="t" r="r" b="b"/>
              <a:pathLst>
                <a:path w="2539" h="635">
                  <a:moveTo>
                    <a:pt x="2374" y="304"/>
                  </a:moveTo>
                  <a:lnTo>
                    <a:pt x="1193" y="0"/>
                  </a:lnTo>
                  <a:lnTo>
                    <a:pt x="0" y="304"/>
                  </a:lnTo>
                </a:path>
              </a:pathLst>
            </a:custGeom>
            <a:ln w="3175">
              <a:solidFill>
                <a:srgbClr val="565658"/>
              </a:solidFill>
            </a:ln>
          </p:spPr>
          <p:txBody>
            <a:bodyPr wrap="square" lIns="0" tIns="0" rIns="0" bIns="0" rtlCol="0"/>
            <a:lstStyle/>
            <a:p/>
          </p:txBody>
        </p:sp>
        <p:sp>
          <p:nvSpPr>
            <p:cNvPr id="2542" name="object 2542" descr=""/>
            <p:cNvSpPr/>
            <p:nvPr/>
          </p:nvSpPr>
          <p:spPr>
            <a:xfrm>
              <a:off x="2349887" y="2463129"/>
              <a:ext cx="1270" cy="2540"/>
            </a:xfrm>
            <a:custGeom>
              <a:avLst/>
              <a:gdLst/>
              <a:ahLst/>
              <a:cxnLst/>
              <a:rect l="l" t="t" r="r" b="b"/>
              <a:pathLst>
                <a:path w="1269" h="2539">
                  <a:moveTo>
                    <a:pt x="0" y="0"/>
                  </a:moveTo>
                  <a:lnTo>
                    <a:pt x="711" y="1689"/>
                  </a:lnTo>
                  <a:lnTo>
                    <a:pt x="1193" y="2057"/>
                  </a:lnTo>
                </a:path>
              </a:pathLst>
            </a:custGeom>
            <a:ln w="3175">
              <a:solidFill>
                <a:srgbClr val="565658"/>
              </a:solidFill>
            </a:ln>
          </p:spPr>
          <p:txBody>
            <a:bodyPr wrap="square" lIns="0" tIns="0" rIns="0" bIns="0" rtlCol="0"/>
            <a:lstStyle/>
            <a:p/>
          </p:txBody>
        </p:sp>
        <p:sp>
          <p:nvSpPr>
            <p:cNvPr id="2543" name="object 2543" descr=""/>
            <p:cNvSpPr/>
            <p:nvPr/>
          </p:nvSpPr>
          <p:spPr>
            <a:xfrm>
              <a:off x="2452072" y="2881071"/>
              <a:ext cx="1270" cy="2540"/>
            </a:xfrm>
            <a:custGeom>
              <a:avLst/>
              <a:gdLst/>
              <a:ahLst/>
              <a:cxnLst/>
              <a:rect l="l" t="t" r="r" b="b"/>
              <a:pathLst>
                <a:path w="1269" h="2539">
                  <a:moveTo>
                    <a:pt x="1181" y="2057"/>
                  </a:moveTo>
                  <a:lnTo>
                    <a:pt x="482" y="368"/>
                  </a:lnTo>
                  <a:lnTo>
                    <a:pt x="0" y="0"/>
                  </a:lnTo>
                </a:path>
              </a:pathLst>
            </a:custGeom>
            <a:ln w="3175">
              <a:solidFill>
                <a:srgbClr val="565658"/>
              </a:solidFill>
            </a:ln>
          </p:spPr>
          <p:txBody>
            <a:bodyPr wrap="square" lIns="0" tIns="0" rIns="0" bIns="0" rtlCol="0"/>
            <a:lstStyle/>
            <a:p/>
          </p:txBody>
        </p:sp>
        <p:sp>
          <p:nvSpPr>
            <p:cNvPr id="2544" name="object 2544" descr=""/>
            <p:cNvSpPr/>
            <p:nvPr/>
          </p:nvSpPr>
          <p:spPr>
            <a:xfrm>
              <a:off x="2349887" y="2461072"/>
              <a:ext cx="1270" cy="2540"/>
            </a:xfrm>
            <a:custGeom>
              <a:avLst/>
              <a:gdLst/>
              <a:ahLst/>
              <a:cxnLst/>
              <a:rect l="l" t="t" r="r" b="b"/>
              <a:pathLst>
                <a:path w="1269" h="2539">
                  <a:moveTo>
                    <a:pt x="0" y="2057"/>
                  </a:moveTo>
                  <a:lnTo>
                    <a:pt x="711" y="381"/>
                  </a:lnTo>
                  <a:lnTo>
                    <a:pt x="1193" y="0"/>
                  </a:lnTo>
                </a:path>
              </a:pathLst>
            </a:custGeom>
            <a:ln w="3175">
              <a:solidFill>
                <a:srgbClr val="565658"/>
              </a:solidFill>
            </a:ln>
          </p:spPr>
          <p:txBody>
            <a:bodyPr wrap="square" lIns="0" tIns="0" rIns="0" bIns="0" rtlCol="0"/>
            <a:lstStyle/>
            <a:p/>
          </p:txBody>
        </p:sp>
        <p:sp>
          <p:nvSpPr>
            <p:cNvPr id="2545" name="object 2545" descr=""/>
            <p:cNvSpPr/>
            <p:nvPr/>
          </p:nvSpPr>
          <p:spPr>
            <a:xfrm>
              <a:off x="2452070" y="2883118"/>
              <a:ext cx="1270" cy="2540"/>
            </a:xfrm>
            <a:custGeom>
              <a:avLst/>
              <a:gdLst/>
              <a:ahLst/>
              <a:cxnLst/>
              <a:rect l="l" t="t" r="r" b="b"/>
              <a:pathLst>
                <a:path w="1269" h="2539">
                  <a:moveTo>
                    <a:pt x="0" y="2070"/>
                  </a:moveTo>
                  <a:lnTo>
                    <a:pt x="495" y="1689"/>
                  </a:lnTo>
                  <a:lnTo>
                    <a:pt x="1193" y="0"/>
                  </a:lnTo>
                </a:path>
              </a:pathLst>
            </a:custGeom>
            <a:ln w="3175">
              <a:solidFill>
                <a:srgbClr val="565658"/>
              </a:solidFill>
            </a:ln>
          </p:spPr>
          <p:txBody>
            <a:bodyPr wrap="square" lIns="0" tIns="0" rIns="0" bIns="0" rtlCol="0"/>
            <a:lstStyle/>
            <a:p/>
          </p:txBody>
        </p:sp>
        <p:sp>
          <p:nvSpPr>
            <p:cNvPr id="2546" name="object 2546" descr=""/>
            <p:cNvSpPr/>
            <p:nvPr/>
          </p:nvSpPr>
          <p:spPr>
            <a:xfrm>
              <a:off x="2449701" y="2885188"/>
              <a:ext cx="2540" cy="635"/>
            </a:xfrm>
            <a:custGeom>
              <a:avLst/>
              <a:gdLst/>
              <a:ahLst/>
              <a:cxnLst/>
              <a:rect l="l" t="t" r="r" b="b"/>
              <a:pathLst>
                <a:path w="2539" h="635">
                  <a:moveTo>
                    <a:pt x="0" y="0"/>
                  </a:moveTo>
                  <a:lnTo>
                    <a:pt x="1181" y="292"/>
                  </a:lnTo>
                  <a:lnTo>
                    <a:pt x="2374" y="0"/>
                  </a:lnTo>
                </a:path>
              </a:pathLst>
            </a:custGeom>
            <a:ln w="3175">
              <a:solidFill>
                <a:srgbClr val="565658"/>
              </a:solidFill>
            </a:ln>
          </p:spPr>
          <p:txBody>
            <a:bodyPr wrap="square" lIns="0" tIns="0" rIns="0" bIns="0" rtlCol="0"/>
            <a:lstStyle/>
            <a:p/>
          </p:txBody>
        </p:sp>
        <p:sp>
          <p:nvSpPr>
            <p:cNvPr id="2547" name="object 2547" descr=""/>
            <p:cNvSpPr/>
            <p:nvPr/>
          </p:nvSpPr>
          <p:spPr>
            <a:xfrm>
              <a:off x="2448504" y="2881071"/>
              <a:ext cx="1270" cy="4445"/>
            </a:xfrm>
            <a:custGeom>
              <a:avLst/>
              <a:gdLst/>
              <a:ahLst/>
              <a:cxnLst/>
              <a:rect l="l" t="t" r="r" b="b"/>
              <a:pathLst>
                <a:path w="1269" h="4444">
                  <a:moveTo>
                    <a:pt x="0" y="2057"/>
                  </a:moveTo>
                  <a:lnTo>
                    <a:pt x="711" y="3733"/>
                  </a:lnTo>
                  <a:lnTo>
                    <a:pt x="1193" y="4114"/>
                  </a:lnTo>
                </a:path>
                <a:path w="1269" h="4444">
                  <a:moveTo>
                    <a:pt x="0" y="2057"/>
                  </a:moveTo>
                  <a:lnTo>
                    <a:pt x="711" y="368"/>
                  </a:lnTo>
                  <a:lnTo>
                    <a:pt x="1193" y="0"/>
                  </a:lnTo>
                </a:path>
              </a:pathLst>
            </a:custGeom>
            <a:ln w="3175">
              <a:solidFill>
                <a:srgbClr val="565658"/>
              </a:solidFill>
            </a:ln>
          </p:spPr>
          <p:txBody>
            <a:bodyPr wrap="square" lIns="0" tIns="0" rIns="0" bIns="0" rtlCol="0"/>
            <a:lstStyle/>
            <a:p/>
          </p:txBody>
        </p:sp>
        <p:sp>
          <p:nvSpPr>
            <p:cNvPr id="2548" name="object 2548" descr=""/>
            <p:cNvSpPr/>
            <p:nvPr/>
          </p:nvSpPr>
          <p:spPr>
            <a:xfrm>
              <a:off x="2281351" y="2471452"/>
              <a:ext cx="29845" cy="0"/>
            </a:xfrm>
            <a:custGeom>
              <a:avLst/>
              <a:gdLst/>
              <a:ahLst/>
              <a:cxnLst/>
              <a:rect l="l" t="t" r="r" b="b"/>
              <a:pathLst>
                <a:path w="29844" h="0">
                  <a:moveTo>
                    <a:pt x="0" y="0"/>
                  </a:moveTo>
                  <a:lnTo>
                    <a:pt x="0" y="0"/>
                  </a:lnTo>
                  <a:lnTo>
                    <a:pt x="23190" y="0"/>
                  </a:lnTo>
                  <a:lnTo>
                    <a:pt x="29705" y="0"/>
                  </a:lnTo>
                </a:path>
              </a:pathLst>
            </a:custGeom>
            <a:ln w="3175">
              <a:solidFill>
                <a:srgbClr val="565658"/>
              </a:solidFill>
            </a:ln>
          </p:spPr>
          <p:txBody>
            <a:bodyPr wrap="square" lIns="0" tIns="0" rIns="0" bIns="0" rtlCol="0"/>
            <a:lstStyle/>
            <a:p/>
          </p:txBody>
        </p:sp>
        <p:sp>
          <p:nvSpPr>
            <p:cNvPr id="2549" name="object 2549" descr=""/>
            <p:cNvSpPr/>
            <p:nvPr/>
          </p:nvSpPr>
          <p:spPr>
            <a:xfrm>
              <a:off x="2310954" y="2471452"/>
              <a:ext cx="1905" cy="161925"/>
            </a:xfrm>
            <a:custGeom>
              <a:avLst/>
              <a:gdLst/>
              <a:ahLst/>
              <a:cxnLst/>
              <a:rect l="l" t="t" r="r" b="b"/>
              <a:pathLst>
                <a:path w="1905" h="161925">
                  <a:moveTo>
                    <a:pt x="101" y="0"/>
                  </a:moveTo>
                  <a:lnTo>
                    <a:pt x="0" y="118351"/>
                  </a:lnTo>
                  <a:lnTo>
                    <a:pt x="1447" y="161772"/>
                  </a:lnTo>
                </a:path>
              </a:pathLst>
            </a:custGeom>
            <a:ln w="3175">
              <a:solidFill>
                <a:srgbClr val="565658"/>
              </a:solidFill>
            </a:ln>
          </p:spPr>
          <p:txBody>
            <a:bodyPr wrap="square" lIns="0" tIns="0" rIns="0" bIns="0" rtlCol="0"/>
            <a:lstStyle/>
            <a:p/>
          </p:txBody>
        </p:sp>
        <p:sp>
          <p:nvSpPr>
            <p:cNvPr id="2550" name="object 2550" descr=""/>
            <p:cNvSpPr/>
            <p:nvPr/>
          </p:nvSpPr>
          <p:spPr>
            <a:xfrm>
              <a:off x="2281214" y="2471455"/>
              <a:ext cx="5715" cy="226060"/>
            </a:xfrm>
            <a:custGeom>
              <a:avLst/>
              <a:gdLst/>
              <a:ahLst/>
              <a:cxnLst/>
              <a:rect l="l" t="t" r="r" b="b"/>
              <a:pathLst>
                <a:path w="5714" h="226060">
                  <a:moveTo>
                    <a:pt x="5321" y="225551"/>
                  </a:moveTo>
                  <a:lnTo>
                    <a:pt x="63" y="119075"/>
                  </a:lnTo>
                  <a:lnTo>
                    <a:pt x="0" y="116789"/>
                  </a:lnTo>
                  <a:lnTo>
                    <a:pt x="127" y="0"/>
                  </a:lnTo>
                </a:path>
              </a:pathLst>
            </a:custGeom>
            <a:ln w="3175">
              <a:solidFill>
                <a:srgbClr val="565658"/>
              </a:solidFill>
            </a:ln>
          </p:spPr>
          <p:txBody>
            <a:bodyPr wrap="square" lIns="0" tIns="0" rIns="0" bIns="0" rtlCol="0"/>
            <a:lstStyle/>
            <a:p/>
          </p:txBody>
        </p:sp>
        <p:sp>
          <p:nvSpPr>
            <p:cNvPr id="2551" name="object 2551" descr=""/>
            <p:cNvSpPr/>
            <p:nvPr/>
          </p:nvSpPr>
          <p:spPr>
            <a:xfrm>
              <a:off x="2312407" y="2604526"/>
              <a:ext cx="96520" cy="29209"/>
            </a:xfrm>
            <a:custGeom>
              <a:avLst/>
              <a:gdLst/>
              <a:ahLst/>
              <a:cxnLst/>
              <a:rect l="l" t="t" r="r" b="b"/>
              <a:pathLst>
                <a:path w="96519" h="29210">
                  <a:moveTo>
                    <a:pt x="0" y="28701"/>
                  </a:moveTo>
                  <a:lnTo>
                    <a:pt x="20662" y="12966"/>
                  </a:lnTo>
                  <a:lnTo>
                    <a:pt x="44716" y="3174"/>
                  </a:lnTo>
                  <a:lnTo>
                    <a:pt x="70472" y="0"/>
                  </a:lnTo>
                  <a:lnTo>
                    <a:pt x="96177" y="3644"/>
                  </a:lnTo>
                </a:path>
              </a:pathLst>
            </a:custGeom>
            <a:ln w="3175">
              <a:solidFill>
                <a:srgbClr val="565658"/>
              </a:solidFill>
            </a:ln>
          </p:spPr>
          <p:txBody>
            <a:bodyPr wrap="square" lIns="0" tIns="0" rIns="0" bIns="0" rtlCol="0"/>
            <a:lstStyle/>
            <a:p/>
          </p:txBody>
        </p:sp>
        <p:sp>
          <p:nvSpPr>
            <p:cNvPr id="2552" name="object 2552" descr=""/>
            <p:cNvSpPr/>
            <p:nvPr/>
          </p:nvSpPr>
          <p:spPr>
            <a:xfrm>
              <a:off x="2407767" y="2599010"/>
              <a:ext cx="48895" cy="45720"/>
            </a:xfrm>
            <a:custGeom>
              <a:avLst/>
              <a:gdLst/>
              <a:ahLst/>
              <a:cxnLst/>
              <a:rect l="l" t="t" r="r" b="b"/>
              <a:pathLst>
                <a:path w="48894" h="45719">
                  <a:moveTo>
                    <a:pt x="29413" y="0"/>
                  </a:moveTo>
                  <a:lnTo>
                    <a:pt x="27178" y="317"/>
                  </a:lnTo>
                  <a:lnTo>
                    <a:pt x="20789" y="1219"/>
                  </a:lnTo>
                  <a:lnTo>
                    <a:pt x="11264" y="2616"/>
                  </a:lnTo>
                  <a:lnTo>
                    <a:pt x="0" y="4229"/>
                  </a:lnTo>
                </a:path>
                <a:path w="48894" h="45719">
                  <a:moveTo>
                    <a:pt x="29413" y="0"/>
                  </a:moveTo>
                  <a:lnTo>
                    <a:pt x="33235" y="16230"/>
                  </a:lnTo>
                  <a:lnTo>
                    <a:pt x="36131" y="23914"/>
                  </a:lnTo>
                  <a:lnTo>
                    <a:pt x="39839" y="31559"/>
                  </a:lnTo>
                  <a:lnTo>
                    <a:pt x="47345" y="42964"/>
                  </a:lnTo>
                  <a:lnTo>
                    <a:pt x="48831" y="45250"/>
                  </a:lnTo>
                </a:path>
              </a:pathLst>
            </a:custGeom>
            <a:ln w="3175">
              <a:solidFill>
                <a:srgbClr val="565658"/>
              </a:solidFill>
            </a:ln>
          </p:spPr>
          <p:txBody>
            <a:bodyPr wrap="square" lIns="0" tIns="0" rIns="0" bIns="0" rtlCol="0"/>
            <a:lstStyle/>
            <a:p/>
          </p:txBody>
        </p:sp>
        <p:sp>
          <p:nvSpPr>
            <p:cNvPr id="2553" name="object 2553" descr=""/>
            <p:cNvSpPr/>
            <p:nvPr/>
          </p:nvSpPr>
          <p:spPr>
            <a:xfrm>
              <a:off x="2424865" y="2471452"/>
              <a:ext cx="12700" cy="127635"/>
            </a:xfrm>
            <a:custGeom>
              <a:avLst/>
              <a:gdLst/>
              <a:ahLst/>
              <a:cxnLst/>
              <a:rect l="l" t="t" r="r" b="b"/>
              <a:pathLst>
                <a:path w="12700" h="127635">
                  <a:moveTo>
                    <a:pt x="0" y="0"/>
                  </a:moveTo>
                  <a:lnTo>
                    <a:pt x="838" y="15341"/>
                  </a:lnTo>
                  <a:lnTo>
                    <a:pt x="4559" y="62826"/>
                  </a:lnTo>
                  <a:lnTo>
                    <a:pt x="12319" y="127558"/>
                  </a:lnTo>
                </a:path>
              </a:pathLst>
            </a:custGeom>
            <a:ln w="3175">
              <a:solidFill>
                <a:srgbClr val="565658"/>
              </a:solidFill>
            </a:ln>
          </p:spPr>
          <p:txBody>
            <a:bodyPr wrap="square" lIns="0" tIns="0" rIns="0" bIns="0" rtlCol="0"/>
            <a:lstStyle/>
            <a:p/>
          </p:txBody>
        </p:sp>
        <p:sp>
          <p:nvSpPr>
            <p:cNvPr id="2554" name="object 2554" descr=""/>
            <p:cNvSpPr/>
            <p:nvPr/>
          </p:nvSpPr>
          <p:spPr>
            <a:xfrm>
              <a:off x="2395126" y="2471452"/>
              <a:ext cx="12700" cy="132080"/>
            </a:xfrm>
            <a:custGeom>
              <a:avLst/>
              <a:gdLst/>
              <a:ahLst/>
              <a:cxnLst/>
              <a:rect l="l" t="t" r="r" b="b"/>
              <a:pathLst>
                <a:path w="12700" h="132080">
                  <a:moveTo>
                    <a:pt x="12649" y="131787"/>
                  </a:moveTo>
                  <a:lnTo>
                    <a:pt x="4711" y="65646"/>
                  </a:lnTo>
                  <a:lnTo>
                    <a:pt x="0" y="0"/>
                  </a:lnTo>
                </a:path>
              </a:pathLst>
            </a:custGeom>
            <a:ln w="3175">
              <a:solidFill>
                <a:srgbClr val="565658"/>
              </a:solidFill>
            </a:ln>
          </p:spPr>
          <p:txBody>
            <a:bodyPr wrap="square" lIns="0" tIns="0" rIns="0" bIns="0" rtlCol="0"/>
            <a:lstStyle/>
            <a:p/>
          </p:txBody>
        </p:sp>
        <p:sp>
          <p:nvSpPr>
            <p:cNvPr id="2555" name="object 2555" descr=""/>
            <p:cNvSpPr/>
            <p:nvPr/>
          </p:nvSpPr>
          <p:spPr>
            <a:xfrm>
              <a:off x="2395124" y="2471452"/>
              <a:ext cx="29845" cy="0"/>
            </a:xfrm>
            <a:custGeom>
              <a:avLst/>
              <a:gdLst/>
              <a:ahLst/>
              <a:cxnLst/>
              <a:rect l="l" t="t" r="r" b="b"/>
              <a:pathLst>
                <a:path w="29844" h="0">
                  <a:moveTo>
                    <a:pt x="0" y="0"/>
                  </a:moveTo>
                  <a:lnTo>
                    <a:pt x="0" y="0"/>
                  </a:lnTo>
                  <a:lnTo>
                    <a:pt x="29032" y="0"/>
                  </a:lnTo>
                  <a:lnTo>
                    <a:pt x="29730" y="0"/>
                  </a:lnTo>
                </a:path>
              </a:pathLst>
            </a:custGeom>
            <a:ln w="3175">
              <a:solidFill>
                <a:srgbClr val="565658"/>
              </a:solidFill>
            </a:ln>
          </p:spPr>
          <p:txBody>
            <a:bodyPr wrap="square" lIns="0" tIns="0" rIns="0" bIns="0" rtlCol="0"/>
            <a:lstStyle/>
            <a:p/>
          </p:txBody>
        </p:sp>
        <p:sp>
          <p:nvSpPr>
            <p:cNvPr id="2556" name="object 2556" descr=""/>
            <p:cNvSpPr/>
            <p:nvPr/>
          </p:nvSpPr>
          <p:spPr>
            <a:xfrm>
              <a:off x="2312407" y="2633228"/>
              <a:ext cx="2540" cy="2540"/>
            </a:xfrm>
            <a:custGeom>
              <a:avLst/>
              <a:gdLst/>
              <a:ahLst/>
              <a:cxnLst/>
              <a:rect l="l" t="t" r="r" b="b"/>
              <a:pathLst>
                <a:path w="2539" h="2539">
                  <a:moveTo>
                    <a:pt x="0" y="0"/>
                  </a:moveTo>
                  <a:lnTo>
                    <a:pt x="952" y="965"/>
                  </a:lnTo>
                  <a:lnTo>
                    <a:pt x="1778" y="1790"/>
                  </a:lnTo>
                  <a:lnTo>
                    <a:pt x="2311" y="2324"/>
                  </a:lnTo>
                  <a:lnTo>
                    <a:pt x="2527" y="2527"/>
                  </a:lnTo>
                </a:path>
              </a:pathLst>
            </a:custGeom>
            <a:ln w="3175">
              <a:solidFill>
                <a:srgbClr val="565658"/>
              </a:solidFill>
            </a:ln>
          </p:spPr>
          <p:txBody>
            <a:bodyPr wrap="square" lIns="0" tIns="0" rIns="0" bIns="0" rtlCol="0"/>
            <a:lstStyle/>
            <a:p/>
          </p:txBody>
        </p:sp>
        <p:sp>
          <p:nvSpPr>
            <p:cNvPr id="2557" name="object 2557" descr=""/>
            <p:cNvSpPr/>
            <p:nvPr/>
          </p:nvSpPr>
          <p:spPr>
            <a:xfrm>
              <a:off x="2281351" y="2438983"/>
              <a:ext cx="1270" cy="33020"/>
            </a:xfrm>
            <a:custGeom>
              <a:avLst/>
              <a:gdLst/>
              <a:ahLst/>
              <a:cxnLst/>
              <a:rect l="l" t="t" r="r" b="b"/>
              <a:pathLst>
                <a:path w="1269" h="33019">
                  <a:moveTo>
                    <a:pt x="1066" y="0"/>
                  </a:moveTo>
                  <a:lnTo>
                    <a:pt x="1066" y="0"/>
                  </a:lnTo>
                  <a:lnTo>
                    <a:pt x="0" y="32473"/>
                  </a:lnTo>
                </a:path>
              </a:pathLst>
            </a:custGeom>
            <a:ln w="3175">
              <a:solidFill>
                <a:srgbClr val="565658"/>
              </a:solidFill>
            </a:ln>
          </p:spPr>
          <p:txBody>
            <a:bodyPr wrap="square" lIns="0" tIns="0" rIns="0" bIns="0" rtlCol="0"/>
            <a:lstStyle/>
            <a:p/>
          </p:txBody>
        </p:sp>
        <p:sp>
          <p:nvSpPr>
            <p:cNvPr id="2558" name="object 2558" descr=""/>
            <p:cNvSpPr/>
            <p:nvPr/>
          </p:nvSpPr>
          <p:spPr>
            <a:xfrm>
              <a:off x="2287888" y="2633227"/>
              <a:ext cx="24765" cy="56515"/>
            </a:xfrm>
            <a:custGeom>
              <a:avLst/>
              <a:gdLst/>
              <a:ahLst/>
              <a:cxnLst/>
              <a:rect l="l" t="t" r="r" b="b"/>
              <a:pathLst>
                <a:path w="24764" h="56514">
                  <a:moveTo>
                    <a:pt x="0" y="56121"/>
                  </a:moveTo>
                  <a:lnTo>
                    <a:pt x="13754" y="14604"/>
                  </a:lnTo>
                  <a:lnTo>
                    <a:pt x="16891" y="9702"/>
                  </a:lnTo>
                  <a:lnTo>
                    <a:pt x="24523" y="0"/>
                  </a:lnTo>
                </a:path>
              </a:pathLst>
            </a:custGeom>
            <a:ln w="3175">
              <a:solidFill>
                <a:srgbClr val="565658"/>
              </a:solidFill>
            </a:ln>
          </p:spPr>
          <p:txBody>
            <a:bodyPr wrap="square" lIns="0" tIns="0" rIns="0" bIns="0" rtlCol="0"/>
            <a:lstStyle/>
            <a:p/>
          </p:txBody>
        </p:sp>
        <p:sp>
          <p:nvSpPr>
            <p:cNvPr id="2559" name="object 2559" descr=""/>
            <p:cNvSpPr/>
            <p:nvPr/>
          </p:nvSpPr>
          <p:spPr>
            <a:xfrm>
              <a:off x="2407635" y="2608170"/>
              <a:ext cx="49530" cy="36195"/>
            </a:xfrm>
            <a:custGeom>
              <a:avLst/>
              <a:gdLst/>
              <a:ahLst/>
              <a:cxnLst/>
              <a:rect l="l" t="t" r="r" b="b"/>
              <a:pathLst>
                <a:path w="49530" h="36194">
                  <a:moveTo>
                    <a:pt x="952" y="0"/>
                  </a:moveTo>
                  <a:lnTo>
                    <a:pt x="584" y="1320"/>
                  </a:lnTo>
                  <a:lnTo>
                    <a:pt x="266" y="2438"/>
                  </a:lnTo>
                  <a:lnTo>
                    <a:pt x="63" y="3175"/>
                  </a:lnTo>
                  <a:lnTo>
                    <a:pt x="0" y="3441"/>
                  </a:lnTo>
                </a:path>
                <a:path w="49530" h="36194">
                  <a:moveTo>
                    <a:pt x="952" y="0"/>
                  </a:moveTo>
                  <a:lnTo>
                    <a:pt x="42417" y="28384"/>
                  </a:lnTo>
                  <a:lnTo>
                    <a:pt x="48971" y="36080"/>
                  </a:lnTo>
                </a:path>
              </a:pathLst>
            </a:custGeom>
            <a:ln w="3175">
              <a:solidFill>
                <a:srgbClr val="565658"/>
              </a:solidFill>
            </a:ln>
          </p:spPr>
          <p:txBody>
            <a:bodyPr wrap="square" lIns="0" tIns="0" rIns="0" bIns="0" rtlCol="0"/>
            <a:lstStyle/>
            <a:p/>
          </p:txBody>
        </p:sp>
        <p:sp>
          <p:nvSpPr>
            <p:cNvPr id="2560" name="object 2560" descr=""/>
            <p:cNvSpPr/>
            <p:nvPr/>
          </p:nvSpPr>
          <p:spPr>
            <a:xfrm>
              <a:off x="2664453" y="2074613"/>
              <a:ext cx="0" cy="1270"/>
            </a:xfrm>
            <a:custGeom>
              <a:avLst/>
              <a:gdLst/>
              <a:ahLst/>
              <a:cxnLst/>
              <a:rect l="l" t="t" r="r" b="b"/>
              <a:pathLst>
                <a:path w="0" h="1269">
                  <a:moveTo>
                    <a:pt x="0" y="0"/>
                  </a:moveTo>
                  <a:lnTo>
                    <a:pt x="0" y="1206"/>
                  </a:lnTo>
                </a:path>
              </a:pathLst>
            </a:custGeom>
            <a:ln w="3175">
              <a:solidFill>
                <a:srgbClr val="565658"/>
              </a:solidFill>
            </a:ln>
          </p:spPr>
          <p:txBody>
            <a:bodyPr wrap="square" lIns="0" tIns="0" rIns="0" bIns="0" rtlCol="0"/>
            <a:lstStyle/>
            <a:p/>
          </p:txBody>
        </p:sp>
        <p:sp>
          <p:nvSpPr>
            <p:cNvPr id="2561" name="object 2561" descr=""/>
            <p:cNvSpPr/>
            <p:nvPr/>
          </p:nvSpPr>
          <p:spPr>
            <a:xfrm>
              <a:off x="2659697" y="2074613"/>
              <a:ext cx="5080" cy="1270"/>
            </a:xfrm>
            <a:custGeom>
              <a:avLst/>
              <a:gdLst/>
              <a:ahLst/>
              <a:cxnLst/>
              <a:rect l="l" t="t" r="r" b="b"/>
              <a:pathLst>
                <a:path w="5080" h="1269">
                  <a:moveTo>
                    <a:pt x="0" y="0"/>
                  </a:moveTo>
                  <a:lnTo>
                    <a:pt x="0" y="1206"/>
                  </a:lnTo>
                </a:path>
                <a:path w="5080" h="1269">
                  <a:moveTo>
                    <a:pt x="0" y="0"/>
                  </a:moveTo>
                  <a:lnTo>
                    <a:pt x="342" y="0"/>
                  </a:lnTo>
                  <a:lnTo>
                    <a:pt x="1384" y="0"/>
                  </a:lnTo>
                  <a:lnTo>
                    <a:pt x="2933" y="0"/>
                  </a:lnTo>
                  <a:lnTo>
                    <a:pt x="4749" y="0"/>
                  </a:lnTo>
                </a:path>
              </a:pathLst>
            </a:custGeom>
            <a:ln w="3175">
              <a:solidFill>
                <a:srgbClr val="565658"/>
              </a:solidFill>
            </a:ln>
          </p:spPr>
          <p:txBody>
            <a:bodyPr wrap="square" lIns="0" tIns="0" rIns="0" bIns="0" rtlCol="0"/>
            <a:lstStyle/>
            <a:p/>
          </p:txBody>
        </p:sp>
        <p:sp>
          <p:nvSpPr>
            <p:cNvPr id="2562" name="object 2562" descr=""/>
            <p:cNvSpPr/>
            <p:nvPr/>
          </p:nvSpPr>
          <p:spPr>
            <a:xfrm>
              <a:off x="2722063" y="2074613"/>
              <a:ext cx="0" cy="1270"/>
            </a:xfrm>
            <a:custGeom>
              <a:avLst/>
              <a:gdLst/>
              <a:ahLst/>
              <a:cxnLst/>
              <a:rect l="l" t="t" r="r" b="b"/>
              <a:pathLst>
                <a:path w="0" h="1269">
                  <a:moveTo>
                    <a:pt x="0" y="0"/>
                  </a:moveTo>
                  <a:lnTo>
                    <a:pt x="0" y="1206"/>
                  </a:lnTo>
                </a:path>
              </a:pathLst>
            </a:custGeom>
            <a:ln w="3175">
              <a:solidFill>
                <a:srgbClr val="565658"/>
              </a:solidFill>
            </a:ln>
          </p:spPr>
          <p:txBody>
            <a:bodyPr wrap="square" lIns="0" tIns="0" rIns="0" bIns="0" rtlCol="0"/>
            <a:lstStyle/>
            <a:p/>
          </p:txBody>
        </p:sp>
        <p:sp>
          <p:nvSpPr>
            <p:cNvPr id="2563" name="object 2563" descr=""/>
            <p:cNvSpPr/>
            <p:nvPr/>
          </p:nvSpPr>
          <p:spPr>
            <a:xfrm>
              <a:off x="2717318" y="2074613"/>
              <a:ext cx="0" cy="1270"/>
            </a:xfrm>
            <a:custGeom>
              <a:avLst/>
              <a:gdLst/>
              <a:ahLst/>
              <a:cxnLst/>
              <a:rect l="l" t="t" r="r" b="b"/>
              <a:pathLst>
                <a:path w="0" h="1269">
                  <a:moveTo>
                    <a:pt x="0" y="0"/>
                  </a:moveTo>
                  <a:lnTo>
                    <a:pt x="0" y="1206"/>
                  </a:lnTo>
                </a:path>
              </a:pathLst>
            </a:custGeom>
            <a:ln w="3175">
              <a:solidFill>
                <a:srgbClr val="565658"/>
              </a:solidFill>
            </a:ln>
          </p:spPr>
          <p:txBody>
            <a:bodyPr wrap="square" lIns="0" tIns="0" rIns="0" bIns="0" rtlCol="0"/>
            <a:lstStyle/>
            <a:p/>
          </p:txBody>
        </p:sp>
        <p:sp>
          <p:nvSpPr>
            <p:cNvPr id="2564" name="object 2564" descr=""/>
            <p:cNvSpPr/>
            <p:nvPr/>
          </p:nvSpPr>
          <p:spPr>
            <a:xfrm>
              <a:off x="2288482" y="2710605"/>
              <a:ext cx="1905" cy="1270"/>
            </a:xfrm>
            <a:custGeom>
              <a:avLst/>
              <a:gdLst/>
              <a:ahLst/>
              <a:cxnLst/>
              <a:rect l="l" t="t" r="r" b="b"/>
              <a:pathLst>
                <a:path w="1905" h="1269">
                  <a:moveTo>
                    <a:pt x="0" y="850"/>
                  </a:moveTo>
                  <a:lnTo>
                    <a:pt x="635" y="228"/>
                  </a:lnTo>
                  <a:lnTo>
                    <a:pt x="1485" y="0"/>
                  </a:lnTo>
                </a:path>
              </a:pathLst>
            </a:custGeom>
            <a:ln w="3175">
              <a:solidFill>
                <a:srgbClr val="565658"/>
              </a:solidFill>
            </a:ln>
          </p:spPr>
          <p:txBody>
            <a:bodyPr wrap="square" lIns="0" tIns="0" rIns="0" bIns="0" rtlCol="0"/>
            <a:lstStyle/>
            <a:p/>
          </p:txBody>
        </p:sp>
        <p:sp>
          <p:nvSpPr>
            <p:cNvPr id="2565" name="object 2565" descr=""/>
            <p:cNvSpPr/>
            <p:nvPr/>
          </p:nvSpPr>
          <p:spPr>
            <a:xfrm>
              <a:off x="2717318" y="2074613"/>
              <a:ext cx="5080" cy="0"/>
            </a:xfrm>
            <a:custGeom>
              <a:avLst/>
              <a:gdLst/>
              <a:ahLst/>
              <a:cxnLst/>
              <a:rect l="l" t="t" r="r" b="b"/>
              <a:pathLst>
                <a:path w="5080" h="0">
                  <a:moveTo>
                    <a:pt x="0" y="0"/>
                  </a:moveTo>
                  <a:lnTo>
                    <a:pt x="1816" y="0"/>
                  </a:lnTo>
                  <a:lnTo>
                    <a:pt x="3352" y="0"/>
                  </a:lnTo>
                  <a:lnTo>
                    <a:pt x="4394" y="0"/>
                  </a:lnTo>
                  <a:lnTo>
                    <a:pt x="4737" y="0"/>
                  </a:lnTo>
                </a:path>
              </a:pathLst>
            </a:custGeom>
            <a:ln w="3175">
              <a:solidFill>
                <a:srgbClr val="565658"/>
              </a:solidFill>
            </a:ln>
          </p:spPr>
          <p:txBody>
            <a:bodyPr wrap="square" lIns="0" tIns="0" rIns="0" bIns="0" rtlCol="0"/>
            <a:lstStyle/>
            <a:p/>
          </p:txBody>
        </p:sp>
        <p:sp>
          <p:nvSpPr>
            <p:cNvPr id="2566" name="object 2566" descr=""/>
            <p:cNvSpPr/>
            <p:nvPr/>
          </p:nvSpPr>
          <p:spPr>
            <a:xfrm>
              <a:off x="2288482" y="2710605"/>
              <a:ext cx="1905" cy="1270"/>
            </a:xfrm>
            <a:custGeom>
              <a:avLst/>
              <a:gdLst/>
              <a:ahLst/>
              <a:cxnLst/>
              <a:rect l="l" t="t" r="r" b="b"/>
              <a:pathLst>
                <a:path w="1905" h="1269">
                  <a:moveTo>
                    <a:pt x="0" y="850"/>
                  </a:moveTo>
                  <a:lnTo>
                    <a:pt x="1485" y="0"/>
                  </a:lnTo>
                </a:path>
              </a:pathLst>
            </a:custGeom>
            <a:ln w="3175">
              <a:solidFill>
                <a:srgbClr val="565658"/>
              </a:solidFill>
            </a:ln>
          </p:spPr>
          <p:txBody>
            <a:bodyPr wrap="square" lIns="0" tIns="0" rIns="0" bIns="0" rtlCol="0"/>
            <a:lstStyle/>
            <a:p/>
          </p:txBody>
        </p:sp>
        <p:sp>
          <p:nvSpPr>
            <p:cNvPr id="2567" name="object 2567" descr=""/>
            <p:cNvSpPr/>
            <p:nvPr/>
          </p:nvSpPr>
          <p:spPr>
            <a:xfrm>
              <a:off x="2288472" y="2713185"/>
              <a:ext cx="1905" cy="1270"/>
            </a:xfrm>
            <a:custGeom>
              <a:avLst/>
              <a:gdLst/>
              <a:ahLst/>
              <a:cxnLst/>
              <a:rect l="l" t="t" r="r" b="b"/>
              <a:pathLst>
                <a:path w="1905" h="1269">
                  <a:moveTo>
                    <a:pt x="1498" y="850"/>
                  </a:moveTo>
                  <a:lnTo>
                    <a:pt x="634" y="596"/>
                  </a:lnTo>
                  <a:lnTo>
                    <a:pt x="0" y="0"/>
                  </a:lnTo>
                </a:path>
              </a:pathLst>
            </a:custGeom>
            <a:ln w="3175">
              <a:solidFill>
                <a:srgbClr val="565658"/>
              </a:solidFill>
            </a:ln>
          </p:spPr>
          <p:txBody>
            <a:bodyPr wrap="square" lIns="0" tIns="0" rIns="0" bIns="0" rtlCol="0"/>
            <a:lstStyle/>
            <a:p/>
          </p:txBody>
        </p:sp>
        <p:sp>
          <p:nvSpPr>
            <p:cNvPr id="2568" name="object 2568" descr=""/>
            <p:cNvSpPr/>
            <p:nvPr/>
          </p:nvSpPr>
          <p:spPr>
            <a:xfrm>
              <a:off x="2664453" y="2074613"/>
              <a:ext cx="53340" cy="0"/>
            </a:xfrm>
            <a:custGeom>
              <a:avLst/>
              <a:gdLst/>
              <a:ahLst/>
              <a:cxnLst/>
              <a:rect l="l" t="t" r="r" b="b"/>
              <a:pathLst>
                <a:path w="53339" h="0">
                  <a:moveTo>
                    <a:pt x="0" y="0"/>
                  </a:moveTo>
                  <a:lnTo>
                    <a:pt x="4292" y="0"/>
                  </a:lnTo>
                  <a:lnTo>
                    <a:pt x="34455" y="0"/>
                  </a:lnTo>
                  <a:lnTo>
                    <a:pt x="43065" y="0"/>
                  </a:lnTo>
                  <a:lnTo>
                    <a:pt x="49022" y="0"/>
                  </a:lnTo>
                  <a:lnTo>
                    <a:pt x="52870" y="0"/>
                  </a:lnTo>
                </a:path>
              </a:pathLst>
            </a:custGeom>
            <a:ln w="3175">
              <a:solidFill>
                <a:srgbClr val="565658"/>
              </a:solidFill>
            </a:ln>
          </p:spPr>
          <p:txBody>
            <a:bodyPr wrap="square" lIns="0" tIns="0" rIns="0" bIns="0" rtlCol="0"/>
            <a:lstStyle/>
            <a:p/>
          </p:txBody>
        </p:sp>
        <p:sp>
          <p:nvSpPr>
            <p:cNvPr id="2569" name="object 2569" descr=""/>
            <p:cNvSpPr/>
            <p:nvPr/>
          </p:nvSpPr>
          <p:spPr>
            <a:xfrm>
              <a:off x="2288472" y="2713185"/>
              <a:ext cx="1905" cy="1270"/>
            </a:xfrm>
            <a:custGeom>
              <a:avLst/>
              <a:gdLst/>
              <a:ahLst/>
              <a:cxnLst/>
              <a:rect l="l" t="t" r="r" b="b"/>
              <a:pathLst>
                <a:path w="1905" h="1269">
                  <a:moveTo>
                    <a:pt x="1498" y="850"/>
                  </a:moveTo>
                  <a:lnTo>
                    <a:pt x="0" y="0"/>
                  </a:lnTo>
                </a:path>
              </a:pathLst>
            </a:custGeom>
            <a:ln w="3175">
              <a:solidFill>
                <a:srgbClr val="565658"/>
              </a:solidFill>
            </a:ln>
          </p:spPr>
          <p:txBody>
            <a:bodyPr wrap="square" lIns="0" tIns="0" rIns="0" bIns="0" rtlCol="0"/>
            <a:lstStyle/>
            <a:p/>
          </p:txBody>
        </p:sp>
        <p:sp>
          <p:nvSpPr>
            <p:cNvPr id="2570" name="object 2570" descr=""/>
            <p:cNvSpPr/>
            <p:nvPr/>
          </p:nvSpPr>
          <p:spPr>
            <a:xfrm>
              <a:off x="2289971" y="2710606"/>
              <a:ext cx="1905" cy="1270"/>
            </a:xfrm>
            <a:custGeom>
              <a:avLst/>
              <a:gdLst/>
              <a:ahLst/>
              <a:cxnLst/>
              <a:rect l="l" t="t" r="r" b="b"/>
              <a:pathLst>
                <a:path w="1905" h="1269">
                  <a:moveTo>
                    <a:pt x="0" y="0"/>
                  </a:moveTo>
                  <a:lnTo>
                    <a:pt x="863" y="241"/>
                  </a:lnTo>
                  <a:lnTo>
                    <a:pt x="1498" y="838"/>
                  </a:lnTo>
                </a:path>
                <a:path w="1905" h="1269">
                  <a:moveTo>
                    <a:pt x="0" y="0"/>
                  </a:moveTo>
                  <a:lnTo>
                    <a:pt x="1498" y="838"/>
                  </a:lnTo>
                </a:path>
              </a:pathLst>
            </a:custGeom>
            <a:ln w="3175">
              <a:solidFill>
                <a:srgbClr val="565658"/>
              </a:solidFill>
            </a:ln>
          </p:spPr>
          <p:txBody>
            <a:bodyPr wrap="square" lIns="0" tIns="0" rIns="0" bIns="0" rtlCol="0"/>
            <a:lstStyle/>
            <a:p/>
          </p:txBody>
        </p:sp>
        <p:sp>
          <p:nvSpPr>
            <p:cNvPr id="2571" name="object 2571" descr=""/>
            <p:cNvSpPr/>
            <p:nvPr/>
          </p:nvSpPr>
          <p:spPr>
            <a:xfrm>
              <a:off x="2289967" y="2713173"/>
              <a:ext cx="1905" cy="1270"/>
            </a:xfrm>
            <a:custGeom>
              <a:avLst/>
              <a:gdLst/>
              <a:ahLst/>
              <a:cxnLst/>
              <a:rect l="l" t="t" r="r" b="b"/>
              <a:pathLst>
                <a:path w="1905" h="1269">
                  <a:moveTo>
                    <a:pt x="1498" y="0"/>
                  </a:moveTo>
                  <a:lnTo>
                    <a:pt x="863" y="622"/>
                  </a:lnTo>
                  <a:lnTo>
                    <a:pt x="0" y="850"/>
                  </a:lnTo>
                </a:path>
                <a:path w="1905" h="1269">
                  <a:moveTo>
                    <a:pt x="1498" y="0"/>
                  </a:moveTo>
                  <a:lnTo>
                    <a:pt x="0" y="850"/>
                  </a:lnTo>
                </a:path>
              </a:pathLst>
            </a:custGeom>
            <a:ln w="3175">
              <a:solidFill>
                <a:srgbClr val="565658"/>
              </a:solidFill>
            </a:ln>
          </p:spPr>
          <p:txBody>
            <a:bodyPr wrap="square" lIns="0" tIns="0" rIns="0" bIns="0" rtlCol="0"/>
            <a:lstStyle/>
            <a:p/>
          </p:txBody>
        </p:sp>
        <p:sp>
          <p:nvSpPr>
            <p:cNvPr id="2572" name="object 2572" descr=""/>
            <p:cNvSpPr/>
            <p:nvPr/>
          </p:nvSpPr>
          <p:spPr>
            <a:xfrm>
              <a:off x="2291466" y="2711456"/>
              <a:ext cx="635" cy="1905"/>
            </a:xfrm>
            <a:custGeom>
              <a:avLst/>
              <a:gdLst/>
              <a:ahLst/>
              <a:cxnLst/>
              <a:rect l="l" t="t" r="r" b="b"/>
              <a:pathLst>
                <a:path w="635" h="1905">
                  <a:moveTo>
                    <a:pt x="0" y="0"/>
                  </a:moveTo>
                  <a:lnTo>
                    <a:pt x="0" y="1714"/>
                  </a:lnTo>
                </a:path>
                <a:path w="635" h="1905">
                  <a:moveTo>
                    <a:pt x="0" y="0"/>
                  </a:moveTo>
                  <a:lnTo>
                    <a:pt x="241" y="863"/>
                  </a:lnTo>
                  <a:lnTo>
                    <a:pt x="0" y="1714"/>
                  </a:lnTo>
                </a:path>
              </a:pathLst>
            </a:custGeom>
            <a:ln w="3175">
              <a:solidFill>
                <a:srgbClr val="565658"/>
              </a:solidFill>
            </a:ln>
          </p:spPr>
          <p:txBody>
            <a:bodyPr wrap="square" lIns="0" tIns="0" rIns="0" bIns="0" rtlCol="0"/>
            <a:lstStyle/>
            <a:p/>
          </p:txBody>
        </p:sp>
        <p:sp>
          <p:nvSpPr>
            <p:cNvPr id="2573" name="object 2573" descr=""/>
            <p:cNvSpPr/>
            <p:nvPr/>
          </p:nvSpPr>
          <p:spPr>
            <a:xfrm>
              <a:off x="2288228" y="2711459"/>
              <a:ext cx="635" cy="1905"/>
            </a:xfrm>
            <a:custGeom>
              <a:avLst/>
              <a:gdLst/>
              <a:ahLst/>
              <a:cxnLst/>
              <a:rect l="l" t="t" r="r" b="b"/>
              <a:pathLst>
                <a:path w="635" h="1905">
                  <a:moveTo>
                    <a:pt x="254" y="1714"/>
                  </a:moveTo>
                  <a:lnTo>
                    <a:pt x="0" y="863"/>
                  </a:lnTo>
                  <a:lnTo>
                    <a:pt x="254" y="0"/>
                  </a:lnTo>
                </a:path>
              </a:pathLst>
            </a:custGeom>
            <a:ln w="3175">
              <a:solidFill>
                <a:srgbClr val="565658"/>
              </a:solidFill>
            </a:ln>
          </p:spPr>
          <p:txBody>
            <a:bodyPr wrap="square" lIns="0" tIns="0" rIns="0" bIns="0" rtlCol="0"/>
            <a:lstStyle/>
            <a:p/>
          </p:txBody>
        </p:sp>
        <p:sp>
          <p:nvSpPr>
            <p:cNvPr id="2574" name="object 2574" descr=""/>
            <p:cNvSpPr/>
            <p:nvPr/>
          </p:nvSpPr>
          <p:spPr>
            <a:xfrm>
              <a:off x="2288482" y="2711456"/>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575" name="object 2575" descr=""/>
            <p:cNvSpPr/>
            <p:nvPr/>
          </p:nvSpPr>
          <p:spPr>
            <a:xfrm>
              <a:off x="2286709" y="2709053"/>
              <a:ext cx="6985" cy="6985"/>
            </a:xfrm>
            <a:custGeom>
              <a:avLst/>
              <a:gdLst/>
              <a:ahLst/>
              <a:cxnLst/>
              <a:rect l="l" t="t" r="r" b="b"/>
              <a:pathLst>
                <a:path w="6985" h="6985">
                  <a:moveTo>
                    <a:pt x="0" y="3263"/>
                  </a:moveTo>
                  <a:lnTo>
                    <a:pt x="952" y="952"/>
                  </a:lnTo>
                  <a:lnTo>
                    <a:pt x="3263" y="0"/>
                  </a:lnTo>
                  <a:lnTo>
                    <a:pt x="5575" y="952"/>
                  </a:lnTo>
                  <a:lnTo>
                    <a:pt x="6527" y="3263"/>
                  </a:lnTo>
                  <a:lnTo>
                    <a:pt x="5575" y="5562"/>
                  </a:lnTo>
                  <a:lnTo>
                    <a:pt x="3263" y="6540"/>
                  </a:lnTo>
                  <a:lnTo>
                    <a:pt x="952" y="5562"/>
                  </a:lnTo>
                  <a:lnTo>
                    <a:pt x="0" y="3263"/>
                  </a:lnTo>
                </a:path>
              </a:pathLst>
            </a:custGeom>
            <a:ln w="3175">
              <a:solidFill>
                <a:srgbClr val="565658"/>
              </a:solidFill>
            </a:ln>
          </p:spPr>
          <p:txBody>
            <a:bodyPr wrap="square" lIns="0" tIns="0" rIns="0" bIns="0" rtlCol="0"/>
            <a:lstStyle/>
            <a:p/>
          </p:txBody>
        </p:sp>
        <p:sp>
          <p:nvSpPr>
            <p:cNvPr id="2576" name="object 2576" descr=""/>
            <p:cNvSpPr/>
            <p:nvPr/>
          </p:nvSpPr>
          <p:spPr>
            <a:xfrm>
              <a:off x="2287063" y="2709409"/>
              <a:ext cx="6350" cy="6350"/>
            </a:xfrm>
            <a:custGeom>
              <a:avLst/>
              <a:gdLst/>
              <a:ahLst/>
              <a:cxnLst/>
              <a:rect l="l" t="t" r="r" b="b"/>
              <a:pathLst>
                <a:path w="6350" h="6350">
                  <a:moveTo>
                    <a:pt x="0" y="2908"/>
                  </a:moveTo>
                  <a:lnTo>
                    <a:pt x="838" y="4978"/>
                  </a:lnTo>
                  <a:lnTo>
                    <a:pt x="2908" y="5816"/>
                  </a:lnTo>
                  <a:lnTo>
                    <a:pt x="4978" y="4978"/>
                  </a:lnTo>
                  <a:lnTo>
                    <a:pt x="5816" y="2908"/>
                  </a:lnTo>
                  <a:lnTo>
                    <a:pt x="4978" y="850"/>
                  </a:lnTo>
                  <a:lnTo>
                    <a:pt x="2908" y="0"/>
                  </a:lnTo>
                  <a:lnTo>
                    <a:pt x="838" y="850"/>
                  </a:lnTo>
                  <a:lnTo>
                    <a:pt x="0" y="2908"/>
                  </a:lnTo>
                </a:path>
              </a:pathLst>
            </a:custGeom>
            <a:ln w="3175">
              <a:solidFill>
                <a:srgbClr val="565658"/>
              </a:solidFill>
            </a:ln>
          </p:spPr>
          <p:txBody>
            <a:bodyPr wrap="square" lIns="0" tIns="0" rIns="0" bIns="0" rtlCol="0"/>
            <a:lstStyle/>
            <a:p/>
          </p:txBody>
        </p:sp>
        <p:sp>
          <p:nvSpPr>
            <p:cNvPr id="2577" name="object 2577" descr=""/>
            <p:cNvSpPr/>
            <p:nvPr/>
          </p:nvSpPr>
          <p:spPr>
            <a:xfrm>
              <a:off x="2288482" y="2712317"/>
              <a:ext cx="1270" cy="1905"/>
            </a:xfrm>
            <a:custGeom>
              <a:avLst/>
              <a:gdLst/>
              <a:ahLst/>
              <a:cxnLst/>
              <a:rect l="l" t="t" r="r" b="b"/>
              <a:pathLst>
                <a:path w="1269" h="1905">
                  <a:moveTo>
                    <a:pt x="0" y="0"/>
                  </a:moveTo>
                  <a:lnTo>
                    <a:pt x="431" y="1054"/>
                  </a:lnTo>
                  <a:lnTo>
                    <a:pt x="736" y="1282"/>
                  </a:lnTo>
                </a:path>
              </a:pathLst>
            </a:custGeom>
            <a:ln w="3175">
              <a:solidFill>
                <a:srgbClr val="565658"/>
              </a:solidFill>
            </a:ln>
          </p:spPr>
          <p:txBody>
            <a:bodyPr wrap="square" lIns="0" tIns="0" rIns="0" bIns="0" rtlCol="0"/>
            <a:lstStyle/>
            <a:p/>
          </p:txBody>
        </p:sp>
        <p:sp>
          <p:nvSpPr>
            <p:cNvPr id="2578" name="object 2578" descr=""/>
            <p:cNvSpPr/>
            <p:nvPr/>
          </p:nvSpPr>
          <p:spPr>
            <a:xfrm>
              <a:off x="2289227" y="2713595"/>
              <a:ext cx="1905" cy="635"/>
            </a:xfrm>
            <a:custGeom>
              <a:avLst/>
              <a:gdLst/>
              <a:ahLst/>
              <a:cxnLst/>
              <a:rect l="l" t="t" r="r" b="b"/>
              <a:pathLst>
                <a:path w="1905" h="635">
                  <a:moveTo>
                    <a:pt x="0" y="0"/>
                  </a:moveTo>
                  <a:lnTo>
                    <a:pt x="736" y="215"/>
                  </a:lnTo>
                  <a:lnTo>
                    <a:pt x="1498" y="0"/>
                  </a:lnTo>
                </a:path>
              </a:pathLst>
            </a:custGeom>
            <a:ln w="3175">
              <a:solidFill>
                <a:srgbClr val="565658"/>
              </a:solidFill>
            </a:ln>
          </p:spPr>
          <p:txBody>
            <a:bodyPr wrap="square" lIns="0" tIns="0" rIns="0" bIns="0" rtlCol="0"/>
            <a:lstStyle/>
            <a:p/>
          </p:txBody>
        </p:sp>
        <p:sp>
          <p:nvSpPr>
            <p:cNvPr id="2579" name="object 2579" descr=""/>
            <p:cNvSpPr/>
            <p:nvPr/>
          </p:nvSpPr>
          <p:spPr>
            <a:xfrm>
              <a:off x="2288482" y="2711047"/>
              <a:ext cx="1270" cy="1270"/>
            </a:xfrm>
            <a:custGeom>
              <a:avLst/>
              <a:gdLst/>
              <a:ahLst/>
              <a:cxnLst/>
              <a:rect l="l" t="t" r="r" b="b"/>
              <a:pathLst>
                <a:path w="1269" h="1269">
                  <a:moveTo>
                    <a:pt x="0" y="1270"/>
                  </a:moveTo>
                  <a:lnTo>
                    <a:pt x="431" y="215"/>
                  </a:lnTo>
                  <a:lnTo>
                    <a:pt x="736" y="0"/>
                  </a:lnTo>
                </a:path>
              </a:pathLst>
            </a:custGeom>
            <a:ln w="3175">
              <a:solidFill>
                <a:srgbClr val="565658"/>
              </a:solidFill>
            </a:ln>
          </p:spPr>
          <p:txBody>
            <a:bodyPr wrap="square" lIns="0" tIns="0" rIns="0" bIns="0" rtlCol="0"/>
            <a:lstStyle/>
            <a:p/>
          </p:txBody>
        </p:sp>
        <p:sp>
          <p:nvSpPr>
            <p:cNvPr id="2580" name="object 2580" descr=""/>
            <p:cNvSpPr/>
            <p:nvPr/>
          </p:nvSpPr>
          <p:spPr>
            <a:xfrm>
              <a:off x="2290716" y="2711047"/>
              <a:ext cx="1270" cy="1270"/>
            </a:xfrm>
            <a:custGeom>
              <a:avLst/>
              <a:gdLst/>
              <a:ahLst/>
              <a:cxnLst/>
              <a:rect l="l" t="t" r="r" b="b"/>
              <a:pathLst>
                <a:path w="1269" h="1269">
                  <a:moveTo>
                    <a:pt x="749" y="1270"/>
                  </a:moveTo>
                  <a:lnTo>
                    <a:pt x="304" y="215"/>
                  </a:lnTo>
                  <a:lnTo>
                    <a:pt x="0" y="0"/>
                  </a:lnTo>
                </a:path>
              </a:pathLst>
            </a:custGeom>
            <a:ln w="3175">
              <a:solidFill>
                <a:srgbClr val="565658"/>
              </a:solidFill>
            </a:ln>
          </p:spPr>
          <p:txBody>
            <a:bodyPr wrap="square" lIns="0" tIns="0" rIns="0" bIns="0" rtlCol="0"/>
            <a:lstStyle/>
            <a:p/>
          </p:txBody>
        </p:sp>
        <p:sp>
          <p:nvSpPr>
            <p:cNvPr id="2581" name="object 2581" descr=""/>
            <p:cNvSpPr/>
            <p:nvPr/>
          </p:nvSpPr>
          <p:spPr>
            <a:xfrm>
              <a:off x="2290721" y="2712325"/>
              <a:ext cx="1270" cy="1270"/>
            </a:xfrm>
            <a:custGeom>
              <a:avLst/>
              <a:gdLst/>
              <a:ahLst/>
              <a:cxnLst/>
              <a:rect l="l" t="t" r="r" b="b"/>
              <a:pathLst>
                <a:path w="1269" h="1269">
                  <a:moveTo>
                    <a:pt x="0" y="1270"/>
                  </a:moveTo>
                  <a:lnTo>
                    <a:pt x="304" y="1041"/>
                  </a:lnTo>
                  <a:lnTo>
                    <a:pt x="736" y="0"/>
                  </a:lnTo>
                </a:path>
              </a:pathLst>
            </a:custGeom>
            <a:ln w="3175">
              <a:solidFill>
                <a:srgbClr val="565658"/>
              </a:solidFill>
            </a:ln>
          </p:spPr>
          <p:txBody>
            <a:bodyPr wrap="square" lIns="0" tIns="0" rIns="0" bIns="0" rtlCol="0"/>
            <a:lstStyle/>
            <a:p/>
          </p:txBody>
        </p:sp>
        <p:sp>
          <p:nvSpPr>
            <p:cNvPr id="2582" name="object 2582" descr=""/>
            <p:cNvSpPr/>
            <p:nvPr/>
          </p:nvSpPr>
          <p:spPr>
            <a:xfrm>
              <a:off x="2289210" y="2710812"/>
              <a:ext cx="1905" cy="635"/>
            </a:xfrm>
            <a:custGeom>
              <a:avLst/>
              <a:gdLst/>
              <a:ahLst/>
              <a:cxnLst/>
              <a:rect l="l" t="t" r="r" b="b"/>
              <a:pathLst>
                <a:path w="1905" h="635">
                  <a:moveTo>
                    <a:pt x="1511" y="215"/>
                  </a:moveTo>
                  <a:lnTo>
                    <a:pt x="749" y="0"/>
                  </a:lnTo>
                  <a:lnTo>
                    <a:pt x="0" y="215"/>
                  </a:lnTo>
                </a:path>
              </a:pathLst>
            </a:custGeom>
            <a:ln w="3175">
              <a:solidFill>
                <a:srgbClr val="565658"/>
              </a:solidFill>
            </a:ln>
          </p:spPr>
          <p:txBody>
            <a:bodyPr wrap="square" lIns="0" tIns="0" rIns="0" bIns="0" rtlCol="0"/>
            <a:lstStyle/>
            <a:p/>
          </p:txBody>
        </p:sp>
        <p:sp>
          <p:nvSpPr>
            <p:cNvPr id="2583" name="object 2583" descr=""/>
            <p:cNvSpPr/>
            <p:nvPr/>
          </p:nvSpPr>
          <p:spPr>
            <a:xfrm>
              <a:off x="2123612" y="2977860"/>
              <a:ext cx="1270" cy="635"/>
            </a:xfrm>
            <a:custGeom>
              <a:avLst/>
              <a:gdLst/>
              <a:ahLst/>
              <a:cxnLst/>
              <a:rect l="l" t="t" r="r" b="b"/>
              <a:pathLst>
                <a:path w="1269" h="635">
                  <a:moveTo>
                    <a:pt x="0" y="190"/>
                  </a:moveTo>
                  <a:lnTo>
                    <a:pt x="266" y="190"/>
                  </a:lnTo>
                  <a:lnTo>
                    <a:pt x="1028" y="0"/>
                  </a:lnTo>
                </a:path>
              </a:pathLst>
            </a:custGeom>
            <a:ln w="3175">
              <a:solidFill>
                <a:srgbClr val="565658"/>
              </a:solidFill>
            </a:ln>
          </p:spPr>
          <p:txBody>
            <a:bodyPr wrap="square" lIns="0" tIns="0" rIns="0" bIns="0" rtlCol="0"/>
            <a:lstStyle/>
            <a:p/>
          </p:txBody>
        </p:sp>
        <p:sp>
          <p:nvSpPr>
            <p:cNvPr id="2584" name="object 2584" descr=""/>
            <p:cNvSpPr/>
            <p:nvPr/>
          </p:nvSpPr>
          <p:spPr>
            <a:xfrm>
              <a:off x="2122368" y="2977118"/>
              <a:ext cx="2540" cy="635"/>
            </a:xfrm>
            <a:custGeom>
              <a:avLst/>
              <a:gdLst/>
              <a:ahLst/>
              <a:cxnLst/>
              <a:rect l="l" t="t" r="r" b="b"/>
              <a:pathLst>
                <a:path w="2539" h="635">
                  <a:moveTo>
                    <a:pt x="2286" y="63"/>
                  </a:moveTo>
                  <a:lnTo>
                    <a:pt x="1511" y="228"/>
                  </a:lnTo>
                  <a:lnTo>
                    <a:pt x="762" y="190"/>
                  </a:lnTo>
                  <a:lnTo>
                    <a:pt x="0" y="0"/>
                  </a:lnTo>
                </a:path>
              </a:pathLst>
            </a:custGeom>
            <a:ln w="3175">
              <a:solidFill>
                <a:srgbClr val="565658"/>
              </a:solidFill>
            </a:ln>
          </p:spPr>
          <p:txBody>
            <a:bodyPr wrap="square" lIns="0" tIns="0" rIns="0" bIns="0" rtlCol="0"/>
            <a:lstStyle/>
            <a:p/>
          </p:txBody>
        </p:sp>
        <p:sp>
          <p:nvSpPr>
            <p:cNvPr id="2585" name="object 2585" descr=""/>
            <p:cNvSpPr/>
            <p:nvPr/>
          </p:nvSpPr>
          <p:spPr>
            <a:xfrm>
              <a:off x="2272380" y="2802363"/>
              <a:ext cx="1905" cy="1270"/>
            </a:xfrm>
            <a:custGeom>
              <a:avLst/>
              <a:gdLst/>
              <a:ahLst/>
              <a:cxnLst/>
              <a:rect l="l" t="t" r="r" b="b"/>
              <a:pathLst>
                <a:path w="1905" h="1269">
                  <a:moveTo>
                    <a:pt x="1511" y="863"/>
                  </a:moveTo>
                  <a:lnTo>
                    <a:pt x="647" y="622"/>
                  </a:lnTo>
                  <a:lnTo>
                    <a:pt x="0" y="0"/>
                  </a:lnTo>
                </a:path>
                <a:path w="1905" h="1269">
                  <a:moveTo>
                    <a:pt x="1511" y="863"/>
                  </a:moveTo>
                  <a:lnTo>
                    <a:pt x="0" y="0"/>
                  </a:lnTo>
                </a:path>
              </a:pathLst>
            </a:custGeom>
            <a:ln w="3175">
              <a:solidFill>
                <a:srgbClr val="565658"/>
              </a:solidFill>
            </a:ln>
          </p:spPr>
          <p:txBody>
            <a:bodyPr wrap="square" lIns="0" tIns="0" rIns="0" bIns="0" rtlCol="0"/>
            <a:lstStyle/>
            <a:p/>
          </p:txBody>
        </p:sp>
        <p:sp>
          <p:nvSpPr>
            <p:cNvPr id="2586" name="object 2586" descr=""/>
            <p:cNvSpPr/>
            <p:nvPr/>
          </p:nvSpPr>
          <p:spPr>
            <a:xfrm>
              <a:off x="2273881" y="2802372"/>
              <a:ext cx="1905" cy="1270"/>
            </a:xfrm>
            <a:custGeom>
              <a:avLst/>
              <a:gdLst/>
              <a:ahLst/>
              <a:cxnLst/>
              <a:rect l="l" t="t" r="r" b="b"/>
              <a:pathLst>
                <a:path w="1905" h="1269">
                  <a:moveTo>
                    <a:pt x="1498" y="0"/>
                  </a:moveTo>
                  <a:lnTo>
                    <a:pt x="850" y="635"/>
                  </a:lnTo>
                  <a:lnTo>
                    <a:pt x="0" y="850"/>
                  </a:lnTo>
                </a:path>
                <a:path w="1905" h="1269">
                  <a:moveTo>
                    <a:pt x="1498" y="0"/>
                  </a:moveTo>
                  <a:lnTo>
                    <a:pt x="0" y="850"/>
                  </a:lnTo>
                </a:path>
              </a:pathLst>
            </a:custGeom>
            <a:ln w="3175">
              <a:solidFill>
                <a:srgbClr val="565658"/>
              </a:solidFill>
            </a:ln>
          </p:spPr>
          <p:txBody>
            <a:bodyPr wrap="square" lIns="0" tIns="0" rIns="0" bIns="0" rtlCol="0"/>
            <a:lstStyle/>
            <a:p/>
          </p:txBody>
        </p:sp>
        <p:sp>
          <p:nvSpPr>
            <p:cNvPr id="2587" name="object 2587" descr=""/>
            <p:cNvSpPr/>
            <p:nvPr/>
          </p:nvSpPr>
          <p:spPr>
            <a:xfrm>
              <a:off x="2273891" y="2799791"/>
              <a:ext cx="1905" cy="1270"/>
            </a:xfrm>
            <a:custGeom>
              <a:avLst/>
              <a:gdLst/>
              <a:ahLst/>
              <a:cxnLst/>
              <a:rect l="l" t="t" r="r" b="b"/>
              <a:pathLst>
                <a:path w="1905" h="1269">
                  <a:moveTo>
                    <a:pt x="0" y="0"/>
                  </a:moveTo>
                  <a:lnTo>
                    <a:pt x="850" y="241"/>
                  </a:lnTo>
                  <a:lnTo>
                    <a:pt x="1485" y="863"/>
                  </a:lnTo>
                </a:path>
                <a:path w="1905" h="1269">
                  <a:moveTo>
                    <a:pt x="0" y="0"/>
                  </a:moveTo>
                  <a:lnTo>
                    <a:pt x="1485" y="863"/>
                  </a:lnTo>
                </a:path>
              </a:pathLst>
            </a:custGeom>
            <a:ln w="3175">
              <a:solidFill>
                <a:srgbClr val="565658"/>
              </a:solidFill>
            </a:ln>
          </p:spPr>
          <p:txBody>
            <a:bodyPr wrap="square" lIns="0" tIns="0" rIns="0" bIns="0" rtlCol="0"/>
            <a:lstStyle/>
            <a:p/>
          </p:txBody>
        </p:sp>
        <p:sp>
          <p:nvSpPr>
            <p:cNvPr id="2588" name="object 2588" descr=""/>
            <p:cNvSpPr/>
            <p:nvPr/>
          </p:nvSpPr>
          <p:spPr>
            <a:xfrm>
              <a:off x="2272384" y="2799796"/>
              <a:ext cx="1905" cy="1270"/>
            </a:xfrm>
            <a:custGeom>
              <a:avLst/>
              <a:gdLst/>
              <a:ahLst/>
              <a:cxnLst/>
              <a:rect l="l" t="t" r="r" b="b"/>
              <a:pathLst>
                <a:path w="1905" h="1269">
                  <a:moveTo>
                    <a:pt x="0" y="850"/>
                  </a:moveTo>
                  <a:lnTo>
                    <a:pt x="635" y="215"/>
                  </a:lnTo>
                  <a:lnTo>
                    <a:pt x="1511" y="0"/>
                  </a:lnTo>
                </a:path>
                <a:path w="1905" h="1269">
                  <a:moveTo>
                    <a:pt x="0" y="850"/>
                  </a:moveTo>
                  <a:lnTo>
                    <a:pt x="1511" y="0"/>
                  </a:lnTo>
                </a:path>
              </a:pathLst>
            </a:custGeom>
            <a:ln w="3175">
              <a:solidFill>
                <a:srgbClr val="565658"/>
              </a:solidFill>
            </a:ln>
          </p:spPr>
          <p:txBody>
            <a:bodyPr wrap="square" lIns="0" tIns="0" rIns="0" bIns="0" rtlCol="0"/>
            <a:lstStyle/>
            <a:p/>
          </p:txBody>
        </p:sp>
        <p:sp>
          <p:nvSpPr>
            <p:cNvPr id="2589" name="object 2589" descr=""/>
            <p:cNvSpPr/>
            <p:nvPr/>
          </p:nvSpPr>
          <p:spPr>
            <a:xfrm>
              <a:off x="2275380" y="2800647"/>
              <a:ext cx="635" cy="1905"/>
            </a:xfrm>
            <a:custGeom>
              <a:avLst/>
              <a:gdLst/>
              <a:ahLst/>
              <a:cxnLst/>
              <a:rect l="l" t="t" r="r" b="b"/>
              <a:pathLst>
                <a:path w="635" h="1905">
                  <a:moveTo>
                    <a:pt x="0" y="0"/>
                  </a:moveTo>
                  <a:lnTo>
                    <a:pt x="0" y="1714"/>
                  </a:lnTo>
                </a:path>
                <a:path w="635" h="1905">
                  <a:moveTo>
                    <a:pt x="0" y="0"/>
                  </a:moveTo>
                  <a:lnTo>
                    <a:pt x="241" y="863"/>
                  </a:lnTo>
                  <a:lnTo>
                    <a:pt x="0" y="1714"/>
                  </a:lnTo>
                </a:path>
              </a:pathLst>
            </a:custGeom>
            <a:ln w="3175">
              <a:solidFill>
                <a:srgbClr val="565658"/>
              </a:solidFill>
            </a:ln>
          </p:spPr>
          <p:txBody>
            <a:bodyPr wrap="square" lIns="0" tIns="0" rIns="0" bIns="0" rtlCol="0"/>
            <a:lstStyle/>
            <a:p/>
          </p:txBody>
        </p:sp>
        <p:sp>
          <p:nvSpPr>
            <p:cNvPr id="2590" name="object 2590" descr=""/>
            <p:cNvSpPr/>
            <p:nvPr/>
          </p:nvSpPr>
          <p:spPr>
            <a:xfrm>
              <a:off x="2272155" y="2800657"/>
              <a:ext cx="635" cy="1905"/>
            </a:xfrm>
            <a:custGeom>
              <a:avLst/>
              <a:gdLst/>
              <a:ahLst/>
              <a:cxnLst/>
              <a:rect l="l" t="t" r="r" b="b"/>
              <a:pathLst>
                <a:path w="635" h="1905">
                  <a:moveTo>
                    <a:pt x="228" y="1714"/>
                  </a:moveTo>
                  <a:lnTo>
                    <a:pt x="0" y="863"/>
                  </a:lnTo>
                  <a:lnTo>
                    <a:pt x="228" y="0"/>
                  </a:lnTo>
                </a:path>
              </a:pathLst>
            </a:custGeom>
            <a:ln w="3175">
              <a:solidFill>
                <a:srgbClr val="565658"/>
              </a:solidFill>
            </a:ln>
          </p:spPr>
          <p:txBody>
            <a:bodyPr wrap="square" lIns="0" tIns="0" rIns="0" bIns="0" rtlCol="0"/>
            <a:lstStyle/>
            <a:p/>
          </p:txBody>
        </p:sp>
        <p:sp>
          <p:nvSpPr>
            <p:cNvPr id="2591" name="object 2591" descr=""/>
            <p:cNvSpPr/>
            <p:nvPr/>
          </p:nvSpPr>
          <p:spPr>
            <a:xfrm>
              <a:off x="2272384" y="280064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592" name="object 2592" descr=""/>
            <p:cNvSpPr/>
            <p:nvPr/>
          </p:nvSpPr>
          <p:spPr>
            <a:xfrm>
              <a:off x="2270611" y="2798245"/>
              <a:ext cx="6985" cy="6985"/>
            </a:xfrm>
            <a:custGeom>
              <a:avLst/>
              <a:gdLst/>
              <a:ahLst/>
              <a:cxnLst/>
              <a:rect l="l" t="t" r="r" b="b"/>
              <a:pathLst>
                <a:path w="6985" h="6985">
                  <a:moveTo>
                    <a:pt x="0" y="3263"/>
                  </a:moveTo>
                  <a:lnTo>
                    <a:pt x="965" y="952"/>
                  </a:lnTo>
                  <a:lnTo>
                    <a:pt x="3276" y="0"/>
                  </a:lnTo>
                  <a:lnTo>
                    <a:pt x="5588" y="952"/>
                  </a:lnTo>
                  <a:lnTo>
                    <a:pt x="6540" y="3263"/>
                  </a:lnTo>
                  <a:lnTo>
                    <a:pt x="5588" y="5562"/>
                  </a:lnTo>
                  <a:lnTo>
                    <a:pt x="3276" y="6527"/>
                  </a:lnTo>
                  <a:lnTo>
                    <a:pt x="965" y="5562"/>
                  </a:lnTo>
                  <a:lnTo>
                    <a:pt x="0" y="3263"/>
                  </a:lnTo>
                </a:path>
              </a:pathLst>
            </a:custGeom>
            <a:ln w="3175">
              <a:solidFill>
                <a:srgbClr val="565658"/>
              </a:solidFill>
            </a:ln>
          </p:spPr>
          <p:txBody>
            <a:bodyPr wrap="square" lIns="0" tIns="0" rIns="0" bIns="0" rtlCol="0"/>
            <a:lstStyle/>
            <a:p/>
          </p:txBody>
        </p:sp>
        <p:sp>
          <p:nvSpPr>
            <p:cNvPr id="2593" name="object 2593" descr=""/>
            <p:cNvSpPr/>
            <p:nvPr/>
          </p:nvSpPr>
          <p:spPr>
            <a:xfrm>
              <a:off x="2270977" y="2798601"/>
              <a:ext cx="6350" cy="6350"/>
            </a:xfrm>
            <a:custGeom>
              <a:avLst/>
              <a:gdLst/>
              <a:ahLst/>
              <a:cxnLst/>
              <a:rect l="l" t="t" r="r" b="b"/>
              <a:pathLst>
                <a:path w="6350" h="6350">
                  <a:moveTo>
                    <a:pt x="0" y="2908"/>
                  </a:moveTo>
                  <a:lnTo>
                    <a:pt x="838" y="4978"/>
                  </a:lnTo>
                  <a:lnTo>
                    <a:pt x="2908" y="5816"/>
                  </a:lnTo>
                  <a:lnTo>
                    <a:pt x="4978" y="4978"/>
                  </a:lnTo>
                  <a:lnTo>
                    <a:pt x="5816" y="2908"/>
                  </a:lnTo>
                  <a:lnTo>
                    <a:pt x="4978" y="838"/>
                  </a:lnTo>
                  <a:lnTo>
                    <a:pt x="2908" y="0"/>
                  </a:lnTo>
                  <a:lnTo>
                    <a:pt x="838" y="838"/>
                  </a:lnTo>
                  <a:lnTo>
                    <a:pt x="0" y="2908"/>
                  </a:lnTo>
                </a:path>
              </a:pathLst>
            </a:custGeom>
            <a:ln w="3175">
              <a:solidFill>
                <a:srgbClr val="565658"/>
              </a:solidFill>
            </a:ln>
          </p:spPr>
          <p:txBody>
            <a:bodyPr wrap="square" lIns="0" tIns="0" rIns="0" bIns="0" rtlCol="0"/>
            <a:lstStyle/>
            <a:p/>
          </p:txBody>
        </p:sp>
        <p:sp>
          <p:nvSpPr>
            <p:cNvPr id="2594" name="object 2594" descr=""/>
            <p:cNvSpPr/>
            <p:nvPr/>
          </p:nvSpPr>
          <p:spPr>
            <a:xfrm>
              <a:off x="2272384" y="2800227"/>
              <a:ext cx="1270" cy="1905"/>
            </a:xfrm>
            <a:custGeom>
              <a:avLst/>
              <a:gdLst/>
              <a:ahLst/>
              <a:cxnLst/>
              <a:rect l="l" t="t" r="r" b="b"/>
              <a:pathLst>
                <a:path w="1269" h="1905">
                  <a:moveTo>
                    <a:pt x="0" y="1282"/>
                  </a:moveTo>
                  <a:lnTo>
                    <a:pt x="444" y="228"/>
                  </a:lnTo>
                  <a:lnTo>
                    <a:pt x="762" y="0"/>
                  </a:lnTo>
                </a:path>
              </a:pathLst>
            </a:custGeom>
            <a:ln w="3175">
              <a:solidFill>
                <a:srgbClr val="565658"/>
              </a:solidFill>
            </a:ln>
          </p:spPr>
          <p:txBody>
            <a:bodyPr wrap="square" lIns="0" tIns="0" rIns="0" bIns="0" rtlCol="0"/>
            <a:lstStyle/>
            <a:p/>
          </p:txBody>
        </p:sp>
        <p:sp>
          <p:nvSpPr>
            <p:cNvPr id="2595" name="object 2595" descr=""/>
            <p:cNvSpPr/>
            <p:nvPr/>
          </p:nvSpPr>
          <p:spPr>
            <a:xfrm>
              <a:off x="2274631" y="2800227"/>
              <a:ext cx="1270" cy="1905"/>
            </a:xfrm>
            <a:custGeom>
              <a:avLst/>
              <a:gdLst/>
              <a:ahLst/>
              <a:cxnLst/>
              <a:rect l="l" t="t" r="r" b="b"/>
              <a:pathLst>
                <a:path w="1269" h="1905">
                  <a:moveTo>
                    <a:pt x="749" y="1282"/>
                  </a:moveTo>
                  <a:lnTo>
                    <a:pt x="304" y="228"/>
                  </a:lnTo>
                  <a:lnTo>
                    <a:pt x="0" y="0"/>
                  </a:lnTo>
                </a:path>
              </a:pathLst>
            </a:custGeom>
            <a:ln w="3175">
              <a:solidFill>
                <a:srgbClr val="565658"/>
              </a:solidFill>
            </a:ln>
          </p:spPr>
          <p:txBody>
            <a:bodyPr wrap="square" lIns="0" tIns="0" rIns="0" bIns="0" rtlCol="0"/>
            <a:lstStyle/>
            <a:p/>
          </p:txBody>
        </p:sp>
        <p:sp>
          <p:nvSpPr>
            <p:cNvPr id="2596" name="object 2596" descr=""/>
            <p:cNvSpPr/>
            <p:nvPr/>
          </p:nvSpPr>
          <p:spPr>
            <a:xfrm>
              <a:off x="2273137" y="2800009"/>
              <a:ext cx="1905" cy="635"/>
            </a:xfrm>
            <a:custGeom>
              <a:avLst/>
              <a:gdLst/>
              <a:ahLst/>
              <a:cxnLst/>
              <a:rect l="l" t="t" r="r" b="b"/>
              <a:pathLst>
                <a:path w="1905" h="635">
                  <a:moveTo>
                    <a:pt x="1498" y="215"/>
                  </a:moveTo>
                  <a:lnTo>
                    <a:pt x="749" y="0"/>
                  </a:lnTo>
                  <a:lnTo>
                    <a:pt x="0" y="215"/>
                  </a:lnTo>
                </a:path>
              </a:pathLst>
            </a:custGeom>
            <a:ln w="3175">
              <a:solidFill>
                <a:srgbClr val="565658"/>
              </a:solidFill>
            </a:ln>
          </p:spPr>
          <p:txBody>
            <a:bodyPr wrap="square" lIns="0" tIns="0" rIns="0" bIns="0" rtlCol="0"/>
            <a:lstStyle/>
            <a:p/>
          </p:txBody>
        </p:sp>
        <p:sp>
          <p:nvSpPr>
            <p:cNvPr id="2597" name="object 2597" descr=""/>
            <p:cNvSpPr/>
            <p:nvPr/>
          </p:nvSpPr>
          <p:spPr>
            <a:xfrm>
              <a:off x="2273134" y="2802793"/>
              <a:ext cx="1905" cy="635"/>
            </a:xfrm>
            <a:custGeom>
              <a:avLst/>
              <a:gdLst/>
              <a:ahLst/>
              <a:cxnLst/>
              <a:rect l="l" t="t" r="r" b="b"/>
              <a:pathLst>
                <a:path w="1905" h="635">
                  <a:moveTo>
                    <a:pt x="0" y="0"/>
                  </a:moveTo>
                  <a:lnTo>
                    <a:pt x="749" y="215"/>
                  </a:lnTo>
                  <a:lnTo>
                    <a:pt x="1498" y="0"/>
                  </a:lnTo>
                </a:path>
              </a:pathLst>
            </a:custGeom>
            <a:ln w="3175">
              <a:solidFill>
                <a:srgbClr val="565658"/>
              </a:solidFill>
            </a:ln>
          </p:spPr>
          <p:txBody>
            <a:bodyPr wrap="square" lIns="0" tIns="0" rIns="0" bIns="0" rtlCol="0"/>
            <a:lstStyle/>
            <a:p/>
          </p:txBody>
        </p:sp>
        <p:sp>
          <p:nvSpPr>
            <p:cNvPr id="2598" name="object 2598" descr=""/>
            <p:cNvSpPr/>
            <p:nvPr/>
          </p:nvSpPr>
          <p:spPr>
            <a:xfrm>
              <a:off x="2272384" y="2801509"/>
              <a:ext cx="1270" cy="1905"/>
            </a:xfrm>
            <a:custGeom>
              <a:avLst/>
              <a:gdLst/>
              <a:ahLst/>
              <a:cxnLst/>
              <a:rect l="l" t="t" r="r" b="b"/>
              <a:pathLst>
                <a:path w="1269" h="1905">
                  <a:moveTo>
                    <a:pt x="0" y="0"/>
                  </a:moveTo>
                  <a:lnTo>
                    <a:pt x="444" y="1041"/>
                  </a:lnTo>
                  <a:lnTo>
                    <a:pt x="762" y="1282"/>
                  </a:lnTo>
                </a:path>
              </a:pathLst>
            </a:custGeom>
            <a:ln w="3175">
              <a:solidFill>
                <a:srgbClr val="565658"/>
              </a:solidFill>
            </a:ln>
          </p:spPr>
          <p:txBody>
            <a:bodyPr wrap="square" lIns="0" tIns="0" rIns="0" bIns="0" rtlCol="0"/>
            <a:lstStyle/>
            <a:p/>
          </p:txBody>
        </p:sp>
        <p:sp>
          <p:nvSpPr>
            <p:cNvPr id="2599" name="object 2599" descr=""/>
            <p:cNvSpPr/>
            <p:nvPr/>
          </p:nvSpPr>
          <p:spPr>
            <a:xfrm>
              <a:off x="2670977" y="2070453"/>
              <a:ext cx="0" cy="1905"/>
            </a:xfrm>
            <a:custGeom>
              <a:avLst/>
              <a:gdLst/>
              <a:ahLst/>
              <a:cxnLst/>
              <a:rect l="l" t="t" r="r" b="b"/>
              <a:pathLst>
                <a:path w="0" h="1905">
                  <a:moveTo>
                    <a:pt x="0" y="0"/>
                  </a:moveTo>
                  <a:lnTo>
                    <a:pt x="0" y="1765"/>
                  </a:lnTo>
                </a:path>
              </a:pathLst>
            </a:custGeom>
            <a:ln w="3175">
              <a:solidFill>
                <a:srgbClr val="565658"/>
              </a:solidFill>
            </a:ln>
          </p:spPr>
          <p:txBody>
            <a:bodyPr wrap="square" lIns="0" tIns="0" rIns="0" bIns="0" rtlCol="0"/>
            <a:lstStyle/>
            <a:p/>
          </p:txBody>
        </p:sp>
        <p:sp>
          <p:nvSpPr>
            <p:cNvPr id="2600" name="object 2600" descr=""/>
            <p:cNvSpPr/>
            <p:nvPr/>
          </p:nvSpPr>
          <p:spPr>
            <a:xfrm>
              <a:off x="2442857" y="2153292"/>
              <a:ext cx="1905" cy="1270"/>
            </a:xfrm>
            <a:custGeom>
              <a:avLst/>
              <a:gdLst/>
              <a:ahLst/>
              <a:cxnLst/>
              <a:rect l="l" t="t" r="r" b="b"/>
              <a:pathLst>
                <a:path w="1905" h="1269">
                  <a:moveTo>
                    <a:pt x="1485" y="863"/>
                  </a:moveTo>
                  <a:lnTo>
                    <a:pt x="634" y="622"/>
                  </a:lnTo>
                  <a:lnTo>
                    <a:pt x="0" y="0"/>
                  </a:lnTo>
                </a:path>
                <a:path w="1905" h="1269">
                  <a:moveTo>
                    <a:pt x="1485" y="863"/>
                  </a:moveTo>
                  <a:lnTo>
                    <a:pt x="0" y="0"/>
                  </a:lnTo>
                </a:path>
              </a:pathLst>
            </a:custGeom>
            <a:ln w="3175">
              <a:solidFill>
                <a:srgbClr val="565658"/>
              </a:solidFill>
            </a:ln>
          </p:spPr>
          <p:txBody>
            <a:bodyPr wrap="square" lIns="0" tIns="0" rIns="0" bIns="0" rtlCol="0"/>
            <a:lstStyle/>
            <a:p/>
          </p:txBody>
        </p:sp>
        <p:sp>
          <p:nvSpPr>
            <p:cNvPr id="2601" name="object 2601" descr=""/>
            <p:cNvSpPr/>
            <p:nvPr/>
          </p:nvSpPr>
          <p:spPr>
            <a:xfrm>
              <a:off x="2444343" y="2150721"/>
              <a:ext cx="1905" cy="1270"/>
            </a:xfrm>
            <a:custGeom>
              <a:avLst/>
              <a:gdLst/>
              <a:ahLst/>
              <a:cxnLst/>
              <a:rect l="l" t="t" r="r" b="b"/>
              <a:pathLst>
                <a:path w="1905" h="1269">
                  <a:moveTo>
                    <a:pt x="0" y="0"/>
                  </a:moveTo>
                  <a:lnTo>
                    <a:pt x="863" y="254"/>
                  </a:lnTo>
                  <a:lnTo>
                    <a:pt x="1485" y="863"/>
                  </a:lnTo>
                </a:path>
                <a:path w="1905" h="1269">
                  <a:moveTo>
                    <a:pt x="0" y="0"/>
                  </a:moveTo>
                  <a:lnTo>
                    <a:pt x="1485" y="863"/>
                  </a:lnTo>
                </a:path>
              </a:pathLst>
            </a:custGeom>
            <a:ln w="3175">
              <a:solidFill>
                <a:srgbClr val="565658"/>
              </a:solidFill>
            </a:ln>
          </p:spPr>
          <p:txBody>
            <a:bodyPr wrap="square" lIns="0" tIns="0" rIns="0" bIns="0" rtlCol="0"/>
            <a:lstStyle/>
            <a:p/>
          </p:txBody>
        </p:sp>
        <p:sp>
          <p:nvSpPr>
            <p:cNvPr id="2602" name="object 2602" descr=""/>
            <p:cNvSpPr/>
            <p:nvPr/>
          </p:nvSpPr>
          <p:spPr>
            <a:xfrm>
              <a:off x="2444339" y="2153300"/>
              <a:ext cx="1905" cy="1270"/>
            </a:xfrm>
            <a:custGeom>
              <a:avLst/>
              <a:gdLst/>
              <a:ahLst/>
              <a:cxnLst/>
              <a:rect l="l" t="t" r="r" b="b"/>
              <a:pathLst>
                <a:path w="1905" h="1269">
                  <a:moveTo>
                    <a:pt x="1485" y="0"/>
                  </a:moveTo>
                  <a:lnTo>
                    <a:pt x="863" y="635"/>
                  </a:lnTo>
                  <a:lnTo>
                    <a:pt x="0" y="850"/>
                  </a:lnTo>
                </a:path>
                <a:path w="1905" h="1269">
                  <a:moveTo>
                    <a:pt x="1485" y="0"/>
                  </a:moveTo>
                  <a:lnTo>
                    <a:pt x="0" y="850"/>
                  </a:lnTo>
                </a:path>
              </a:pathLst>
            </a:custGeom>
            <a:ln w="3175">
              <a:solidFill>
                <a:srgbClr val="565658"/>
              </a:solidFill>
            </a:ln>
          </p:spPr>
          <p:txBody>
            <a:bodyPr wrap="square" lIns="0" tIns="0" rIns="0" bIns="0" rtlCol="0"/>
            <a:lstStyle/>
            <a:p/>
          </p:txBody>
        </p:sp>
        <p:sp>
          <p:nvSpPr>
            <p:cNvPr id="2603" name="object 2603" descr=""/>
            <p:cNvSpPr/>
            <p:nvPr/>
          </p:nvSpPr>
          <p:spPr>
            <a:xfrm>
              <a:off x="2442855" y="2150726"/>
              <a:ext cx="1905" cy="1270"/>
            </a:xfrm>
            <a:custGeom>
              <a:avLst/>
              <a:gdLst/>
              <a:ahLst/>
              <a:cxnLst/>
              <a:rect l="l" t="t" r="r" b="b"/>
              <a:pathLst>
                <a:path w="1905" h="1269">
                  <a:moveTo>
                    <a:pt x="0" y="850"/>
                  </a:moveTo>
                  <a:lnTo>
                    <a:pt x="635" y="215"/>
                  </a:lnTo>
                  <a:lnTo>
                    <a:pt x="1498" y="0"/>
                  </a:lnTo>
                </a:path>
                <a:path w="1905" h="1269">
                  <a:moveTo>
                    <a:pt x="0" y="850"/>
                  </a:moveTo>
                  <a:lnTo>
                    <a:pt x="1498" y="0"/>
                  </a:lnTo>
                </a:path>
              </a:pathLst>
            </a:custGeom>
            <a:ln w="3175">
              <a:solidFill>
                <a:srgbClr val="565658"/>
              </a:solidFill>
            </a:ln>
          </p:spPr>
          <p:txBody>
            <a:bodyPr wrap="square" lIns="0" tIns="0" rIns="0" bIns="0" rtlCol="0"/>
            <a:lstStyle/>
            <a:p/>
          </p:txBody>
        </p:sp>
        <p:sp>
          <p:nvSpPr>
            <p:cNvPr id="2604" name="object 2604" descr=""/>
            <p:cNvSpPr/>
            <p:nvPr/>
          </p:nvSpPr>
          <p:spPr>
            <a:xfrm>
              <a:off x="2445825" y="2151577"/>
              <a:ext cx="635" cy="1905"/>
            </a:xfrm>
            <a:custGeom>
              <a:avLst/>
              <a:gdLst/>
              <a:ahLst/>
              <a:cxnLst/>
              <a:rect l="l" t="t" r="r" b="b"/>
              <a:pathLst>
                <a:path w="635" h="1905">
                  <a:moveTo>
                    <a:pt x="0" y="0"/>
                  </a:moveTo>
                  <a:lnTo>
                    <a:pt x="254" y="863"/>
                  </a:lnTo>
                  <a:lnTo>
                    <a:pt x="0" y="1714"/>
                  </a:lnTo>
                </a:path>
              </a:pathLst>
            </a:custGeom>
            <a:ln w="3175">
              <a:solidFill>
                <a:srgbClr val="565658"/>
              </a:solidFill>
            </a:ln>
          </p:spPr>
          <p:txBody>
            <a:bodyPr wrap="square" lIns="0" tIns="0" rIns="0" bIns="0" rtlCol="0"/>
            <a:lstStyle/>
            <a:p/>
          </p:txBody>
        </p:sp>
        <p:sp>
          <p:nvSpPr>
            <p:cNvPr id="2605" name="object 2605" descr=""/>
            <p:cNvSpPr/>
            <p:nvPr/>
          </p:nvSpPr>
          <p:spPr>
            <a:xfrm>
              <a:off x="2274636" y="2801523"/>
              <a:ext cx="1270" cy="1270"/>
            </a:xfrm>
            <a:custGeom>
              <a:avLst/>
              <a:gdLst/>
              <a:ahLst/>
              <a:cxnLst/>
              <a:rect l="l" t="t" r="r" b="b"/>
              <a:pathLst>
                <a:path w="1269" h="1269">
                  <a:moveTo>
                    <a:pt x="0" y="1270"/>
                  </a:moveTo>
                  <a:lnTo>
                    <a:pt x="304" y="1028"/>
                  </a:lnTo>
                  <a:lnTo>
                    <a:pt x="736" y="0"/>
                  </a:lnTo>
                </a:path>
              </a:pathLst>
            </a:custGeom>
            <a:ln w="3175">
              <a:solidFill>
                <a:srgbClr val="565658"/>
              </a:solidFill>
            </a:ln>
          </p:spPr>
          <p:txBody>
            <a:bodyPr wrap="square" lIns="0" tIns="0" rIns="0" bIns="0" rtlCol="0"/>
            <a:lstStyle/>
            <a:p/>
          </p:txBody>
        </p:sp>
        <p:sp>
          <p:nvSpPr>
            <p:cNvPr id="2606" name="object 2606" descr=""/>
            <p:cNvSpPr/>
            <p:nvPr/>
          </p:nvSpPr>
          <p:spPr>
            <a:xfrm>
              <a:off x="2445825" y="215157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607" name="object 2607" descr=""/>
            <p:cNvSpPr/>
            <p:nvPr/>
          </p:nvSpPr>
          <p:spPr>
            <a:xfrm>
              <a:off x="2442855" y="2151577"/>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608" name="object 2608" descr=""/>
            <p:cNvSpPr/>
            <p:nvPr/>
          </p:nvSpPr>
          <p:spPr>
            <a:xfrm>
              <a:off x="2442613" y="2151585"/>
              <a:ext cx="635" cy="1905"/>
            </a:xfrm>
            <a:custGeom>
              <a:avLst/>
              <a:gdLst/>
              <a:ahLst/>
              <a:cxnLst/>
              <a:rect l="l" t="t" r="r" b="b"/>
              <a:pathLst>
                <a:path w="635" h="1905">
                  <a:moveTo>
                    <a:pt x="241" y="1714"/>
                  </a:moveTo>
                  <a:lnTo>
                    <a:pt x="0" y="850"/>
                  </a:lnTo>
                  <a:lnTo>
                    <a:pt x="241" y="0"/>
                  </a:lnTo>
                </a:path>
              </a:pathLst>
            </a:custGeom>
            <a:ln w="3175">
              <a:solidFill>
                <a:srgbClr val="565658"/>
              </a:solidFill>
            </a:ln>
          </p:spPr>
          <p:txBody>
            <a:bodyPr wrap="square" lIns="0" tIns="0" rIns="0" bIns="0" rtlCol="0"/>
            <a:lstStyle/>
            <a:p/>
          </p:txBody>
        </p:sp>
        <p:sp>
          <p:nvSpPr>
            <p:cNvPr id="2609" name="object 2609" descr=""/>
            <p:cNvSpPr/>
            <p:nvPr/>
          </p:nvSpPr>
          <p:spPr>
            <a:xfrm>
              <a:off x="2441083" y="2149188"/>
              <a:ext cx="6985" cy="6985"/>
            </a:xfrm>
            <a:custGeom>
              <a:avLst/>
              <a:gdLst/>
              <a:ahLst/>
              <a:cxnLst/>
              <a:rect l="l" t="t" r="r" b="b"/>
              <a:pathLst>
                <a:path w="6985" h="6985">
                  <a:moveTo>
                    <a:pt x="6527" y="3251"/>
                  </a:moveTo>
                  <a:lnTo>
                    <a:pt x="5575" y="5562"/>
                  </a:lnTo>
                  <a:lnTo>
                    <a:pt x="3263" y="6515"/>
                  </a:lnTo>
                  <a:lnTo>
                    <a:pt x="952" y="5562"/>
                  </a:lnTo>
                  <a:lnTo>
                    <a:pt x="0" y="3251"/>
                  </a:lnTo>
                  <a:lnTo>
                    <a:pt x="952" y="952"/>
                  </a:lnTo>
                  <a:lnTo>
                    <a:pt x="3263" y="0"/>
                  </a:lnTo>
                  <a:lnTo>
                    <a:pt x="5575" y="952"/>
                  </a:lnTo>
                  <a:lnTo>
                    <a:pt x="6527" y="3251"/>
                  </a:lnTo>
                </a:path>
              </a:pathLst>
            </a:custGeom>
            <a:ln w="3175">
              <a:solidFill>
                <a:srgbClr val="565658"/>
              </a:solidFill>
            </a:ln>
          </p:spPr>
          <p:txBody>
            <a:bodyPr wrap="square" lIns="0" tIns="0" rIns="0" bIns="0" rtlCol="0"/>
            <a:lstStyle/>
            <a:p/>
          </p:txBody>
        </p:sp>
        <p:sp>
          <p:nvSpPr>
            <p:cNvPr id="2610" name="object 2610" descr=""/>
            <p:cNvSpPr/>
            <p:nvPr/>
          </p:nvSpPr>
          <p:spPr>
            <a:xfrm>
              <a:off x="2441441" y="2149531"/>
              <a:ext cx="6350" cy="6350"/>
            </a:xfrm>
            <a:custGeom>
              <a:avLst/>
              <a:gdLst/>
              <a:ahLst/>
              <a:cxnLst/>
              <a:rect l="l" t="t" r="r" b="b"/>
              <a:pathLst>
                <a:path w="6350" h="6350">
                  <a:moveTo>
                    <a:pt x="5816" y="2908"/>
                  </a:moveTo>
                  <a:lnTo>
                    <a:pt x="4965" y="850"/>
                  </a:lnTo>
                  <a:lnTo>
                    <a:pt x="2908" y="0"/>
                  </a:lnTo>
                  <a:lnTo>
                    <a:pt x="838" y="850"/>
                  </a:lnTo>
                  <a:lnTo>
                    <a:pt x="0" y="2908"/>
                  </a:lnTo>
                  <a:lnTo>
                    <a:pt x="838" y="4965"/>
                  </a:lnTo>
                  <a:lnTo>
                    <a:pt x="2908" y="5816"/>
                  </a:lnTo>
                  <a:lnTo>
                    <a:pt x="4965" y="4965"/>
                  </a:lnTo>
                  <a:lnTo>
                    <a:pt x="5816" y="2908"/>
                  </a:lnTo>
                </a:path>
              </a:pathLst>
            </a:custGeom>
            <a:ln w="3175">
              <a:solidFill>
                <a:srgbClr val="565658"/>
              </a:solidFill>
            </a:ln>
          </p:spPr>
          <p:txBody>
            <a:bodyPr wrap="square" lIns="0" tIns="0" rIns="0" bIns="0" rtlCol="0"/>
            <a:lstStyle/>
            <a:p/>
          </p:txBody>
        </p:sp>
        <p:sp>
          <p:nvSpPr>
            <p:cNvPr id="2611" name="object 2611" descr=""/>
            <p:cNvSpPr/>
            <p:nvPr/>
          </p:nvSpPr>
          <p:spPr>
            <a:xfrm>
              <a:off x="2443595" y="2150939"/>
              <a:ext cx="1905" cy="635"/>
            </a:xfrm>
            <a:custGeom>
              <a:avLst/>
              <a:gdLst/>
              <a:ahLst/>
              <a:cxnLst/>
              <a:rect l="l" t="t" r="r" b="b"/>
              <a:pathLst>
                <a:path w="1905" h="635">
                  <a:moveTo>
                    <a:pt x="1498" y="215"/>
                  </a:moveTo>
                  <a:lnTo>
                    <a:pt x="749" y="0"/>
                  </a:lnTo>
                  <a:lnTo>
                    <a:pt x="0" y="215"/>
                  </a:lnTo>
                </a:path>
              </a:pathLst>
            </a:custGeom>
            <a:ln w="3175">
              <a:solidFill>
                <a:srgbClr val="565658"/>
              </a:solidFill>
            </a:ln>
          </p:spPr>
          <p:txBody>
            <a:bodyPr wrap="square" lIns="0" tIns="0" rIns="0" bIns="0" rtlCol="0"/>
            <a:lstStyle/>
            <a:p/>
          </p:txBody>
        </p:sp>
        <p:sp>
          <p:nvSpPr>
            <p:cNvPr id="2612" name="object 2612" descr=""/>
            <p:cNvSpPr/>
            <p:nvPr/>
          </p:nvSpPr>
          <p:spPr>
            <a:xfrm>
              <a:off x="2129392" y="2935083"/>
              <a:ext cx="0" cy="635"/>
            </a:xfrm>
            <a:custGeom>
              <a:avLst/>
              <a:gdLst/>
              <a:ahLst/>
              <a:cxnLst/>
              <a:rect l="l" t="t" r="r" b="b"/>
              <a:pathLst>
                <a:path w="0" h="635">
                  <a:moveTo>
                    <a:pt x="0" y="0"/>
                  </a:moveTo>
                  <a:lnTo>
                    <a:pt x="0" y="304"/>
                  </a:lnTo>
                </a:path>
              </a:pathLst>
            </a:custGeom>
            <a:ln w="3175">
              <a:solidFill>
                <a:srgbClr val="565658"/>
              </a:solidFill>
            </a:ln>
          </p:spPr>
          <p:txBody>
            <a:bodyPr wrap="square" lIns="0" tIns="0" rIns="0" bIns="0" rtlCol="0"/>
            <a:lstStyle/>
            <a:p/>
          </p:txBody>
        </p:sp>
        <p:sp>
          <p:nvSpPr>
            <p:cNvPr id="2613" name="object 2613" descr=""/>
            <p:cNvSpPr/>
            <p:nvPr/>
          </p:nvSpPr>
          <p:spPr>
            <a:xfrm>
              <a:off x="2129392" y="2927096"/>
              <a:ext cx="0" cy="8890"/>
            </a:xfrm>
            <a:custGeom>
              <a:avLst/>
              <a:gdLst/>
              <a:ahLst/>
              <a:cxnLst/>
              <a:rect l="l" t="t" r="r" b="b"/>
              <a:pathLst>
                <a:path w="0" h="8889">
                  <a:moveTo>
                    <a:pt x="0" y="0"/>
                  </a:moveTo>
                  <a:lnTo>
                    <a:pt x="0" y="8293"/>
                  </a:lnTo>
                </a:path>
              </a:pathLst>
            </a:custGeom>
            <a:ln w="3175">
              <a:solidFill>
                <a:srgbClr val="565658"/>
              </a:solidFill>
            </a:ln>
          </p:spPr>
          <p:txBody>
            <a:bodyPr wrap="square" lIns="0" tIns="0" rIns="0" bIns="0" rtlCol="0"/>
            <a:lstStyle/>
            <a:p/>
          </p:txBody>
        </p:sp>
        <p:sp>
          <p:nvSpPr>
            <p:cNvPr id="2614" name="object 2614" descr=""/>
            <p:cNvSpPr/>
            <p:nvPr/>
          </p:nvSpPr>
          <p:spPr>
            <a:xfrm>
              <a:off x="2445089" y="2151156"/>
              <a:ext cx="1270" cy="1905"/>
            </a:xfrm>
            <a:custGeom>
              <a:avLst/>
              <a:gdLst/>
              <a:ahLst/>
              <a:cxnLst/>
              <a:rect l="l" t="t" r="r" b="b"/>
              <a:pathLst>
                <a:path w="1269" h="1905">
                  <a:moveTo>
                    <a:pt x="736" y="1282"/>
                  </a:moveTo>
                  <a:lnTo>
                    <a:pt x="317" y="228"/>
                  </a:lnTo>
                  <a:lnTo>
                    <a:pt x="0" y="0"/>
                  </a:lnTo>
                </a:path>
              </a:pathLst>
            </a:custGeom>
            <a:ln w="3175">
              <a:solidFill>
                <a:srgbClr val="565658"/>
              </a:solidFill>
            </a:ln>
          </p:spPr>
          <p:txBody>
            <a:bodyPr wrap="square" lIns="0" tIns="0" rIns="0" bIns="0" rtlCol="0"/>
            <a:lstStyle/>
            <a:p/>
          </p:txBody>
        </p:sp>
        <p:sp>
          <p:nvSpPr>
            <p:cNvPr id="2615" name="object 2615" descr=""/>
            <p:cNvSpPr/>
            <p:nvPr/>
          </p:nvSpPr>
          <p:spPr>
            <a:xfrm>
              <a:off x="2443599" y="2153722"/>
              <a:ext cx="1905" cy="635"/>
            </a:xfrm>
            <a:custGeom>
              <a:avLst/>
              <a:gdLst/>
              <a:ahLst/>
              <a:cxnLst/>
              <a:rect l="l" t="t" r="r" b="b"/>
              <a:pathLst>
                <a:path w="1905" h="635">
                  <a:moveTo>
                    <a:pt x="0" y="0"/>
                  </a:moveTo>
                  <a:lnTo>
                    <a:pt x="749" y="215"/>
                  </a:lnTo>
                  <a:lnTo>
                    <a:pt x="1498" y="0"/>
                  </a:lnTo>
                </a:path>
              </a:pathLst>
            </a:custGeom>
            <a:ln w="3175">
              <a:solidFill>
                <a:srgbClr val="565658"/>
              </a:solidFill>
            </a:ln>
          </p:spPr>
          <p:txBody>
            <a:bodyPr wrap="square" lIns="0" tIns="0" rIns="0" bIns="0" rtlCol="0"/>
            <a:lstStyle/>
            <a:p/>
          </p:txBody>
        </p:sp>
        <p:sp>
          <p:nvSpPr>
            <p:cNvPr id="2616" name="object 2616" descr=""/>
            <p:cNvSpPr/>
            <p:nvPr/>
          </p:nvSpPr>
          <p:spPr>
            <a:xfrm>
              <a:off x="2442862" y="2151155"/>
              <a:ext cx="1270" cy="1270"/>
            </a:xfrm>
            <a:custGeom>
              <a:avLst/>
              <a:gdLst/>
              <a:ahLst/>
              <a:cxnLst/>
              <a:rect l="l" t="t" r="r" b="b"/>
              <a:pathLst>
                <a:path w="1269" h="1269">
                  <a:moveTo>
                    <a:pt x="736" y="0"/>
                  </a:moveTo>
                  <a:lnTo>
                    <a:pt x="431" y="241"/>
                  </a:lnTo>
                  <a:lnTo>
                    <a:pt x="0" y="1270"/>
                  </a:lnTo>
                </a:path>
              </a:pathLst>
            </a:custGeom>
            <a:ln w="3175">
              <a:solidFill>
                <a:srgbClr val="565658"/>
              </a:solidFill>
            </a:ln>
          </p:spPr>
          <p:txBody>
            <a:bodyPr wrap="square" lIns="0" tIns="0" rIns="0" bIns="0" rtlCol="0"/>
            <a:lstStyle/>
            <a:p/>
          </p:txBody>
        </p:sp>
        <p:sp>
          <p:nvSpPr>
            <p:cNvPr id="2617" name="object 2617" descr=""/>
            <p:cNvSpPr/>
            <p:nvPr/>
          </p:nvSpPr>
          <p:spPr>
            <a:xfrm>
              <a:off x="2124871" y="2977158"/>
              <a:ext cx="1270" cy="635"/>
            </a:xfrm>
            <a:custGeom>
              <a:avLst/>
              <a:gdLst/>
              <a:ahLst/>
              <a:cxnLst/>
              <a:rect l="l" t="t" r="r" b="b"/>
              <a:pathLst>
                <a:path w="1269" h="635">
                  <a:moveTo>
                    <a:pt x="0" y="0"/>
                  </a:moveTo>
                  <a:lnTo>
                    <a:pt x="495" y="12"/>
                  </a:lnTo>
                  <a:lnTo>
                    <a:pt x="901" y="76"/>
                  </a:lnTo>
                  <a:lnTo>
                    <a:pt x="1117" y="127"/>
                  </a:lnTo>
                </a:path>
              </a:pathLst>
            </a:custGeom>
            <a:ln w="3175">
              <a:solidFill>
                <a:srgbClr val="565658"/>
              </a:solidFill>
            </a:ln>
          </p:spPr>
          <p:txBody>
            <a:bodyPr wrap="square" lIns="0" tIns="0" rIns="0" bIns="0" rtlCol="0"/>
            <a:lstStyle/>
            <a:p/>
          </p:txBody>
        </p:sp>
        <p:sp>
          <p:nvSpPr>
            <p:cNvPr id="2618" name="object 2618" descr=""/>
            <p:cNvSpPr/>
            <p:nvPr/>
          </p:nvSpPr>
          <p:spPr>
            <a:xfrm>
              <a:off x="2124654" y="2977157"/>
              <a:ext cx="635" cy="635"/>
            </a:xfrm>
            <a:custGeom>
              <a:avLst/>
              <a:gdLst/>
              <a:ahLst/>
              <a:cxnLst/>
              <a:rect l="l" t="t" r="r" b="b"/>
              <a:pathLst>
                <a:path w="635" h="635">
                  <a:moveTo>
                    <a:pt x="0" y="25"/>
                  </a:moveTo>
                  <a:lnTo>
                    <a:pt x="165" y="0"/>
                  </a:lnTo>
                </a:path>
              </a:pathLst>
            </a:custGeom>
            <a:ln w="3175">
              <a:solidFill>
                <a:srgbClr val="565658"/>
              </a:solidFill>
            </a:ln>
          </p:spPr>
          <p:txBody>
            <a:bodyPr wrap="square" lIns="0" tIns="0" rIns="0" bIns="0" rtlCol="0"/>
            <a:lstStyle/>
            <a:p/>
          </p:txBody>
        </p:sp>
        <p:sp>
          <p:nvSpPr>
            <p:cNvPr id="2619" name="object 2619" descr=""/>
            <p:cNvSpPr/>
            <p:nvPr/>
          </p:nvSpPr>
          <p:spPr>
            <a:xfrm>
              <a:off x="2863128" y="2188734"/>
              <a:ext cx="1905" cy="1270"/>
            </a:xfrm>
            <a:custGeom>
              <a:avLst/>
              <a:gdLst/>
              <a:ahLst/>
              <a:cxnLst/>
              <a:rect l="l" t="t" r="r" b="b"/>
              <a:pathLst>
                <a:path w="1905" h="1269">
                  <a:moveTo>
                    <a:pt x="1511" y="0"/>
                  </a:moveTo>
                  <a:lnTo>
                    <a:pt x="876" y="635"/>
                  </a:lnTo>
                  <a:lnTo>
                    <a:pt x="0" y="850"/>
                  </a:lnTo>
                </a:path>
              </a:pathLst>
            </a:custGeom>
            <a:ln w="3175">
              <a:solidFill>
                <a:srgbClr val="565658"/>
              </a:solidFill>
            </a:ln>
          </p:spPr>
          <p:txBody>
            <a:bodyPr wrap="square" lIns="0" tIns="0" rIns="0" bIns="0" rtlCol="0"/>
            <a:lstStyle/>
            <a:p/>
          </p:txBody>
        </p:sp>
        <p:sp>
          <p:nvSpPr>
            <p:cNvPr id="2620" name="object 2620" descr=""/>
            <p:cNvSpPr/>
            <p:nvPr/>
          </p:nvSpPr>
          <p:spPr>
            <a:xfrm>
              <a:off x="2121603" y="2971818"/>
              <a:ext cx="0" cy="5715"/>
            </a:xfrm>
            <a:custGeom>
              <a:avLst/>
              <a:gdLst/>
              <a:ahLst/>
              <a:cxnLst/>
              <a:rect l="l" t="t" r="r" b="b"/>
              <a:pathLst>
                <a:path w="0" h="5714">
                  <a:moveTo>
                    <a:pt x="0" y="0"/>
                  </a:moveTo>
                  <a:lnTo>
                    <a:pt x="0" y="5461"/>
                  </a:lnTo>
                </a:path>
              </a:pathLst>
            </a:custGeom>
            <a:ln w="3175">
              <a:solidFill>
                <a:srgbClr val="565658"/>
              </a:solidFill>
            </a:ln>
          </p:spPr>
          <p:txBody>
            <a:bodyPr wrap="square" lIns="0" tIns="0" rIns="0" bIns="0" rtlCol="0"/>
            <a:lstStyle/>
            <a:p/>
          </p:txBody>
        </p:sp>
        <p:sp>
          <p:nvSpPr>
            <p:cNvPr id="2621" name="object 2621" descr=""/>
            <p:cNvSpPr/>
            <p:nvPr/>
          </p:nvSpPr>
          <p:spPr>
            <a:xfrm>
              <a:off x="2863128" y="2188734"/>
              <a:ext cx="1905" cy="1270"/>
            </a:xfrm>
            <a:custGeom>
              <a:avLst/>
              <a:gdLst/>
              <a:ahLst/>
              <a:cxnLst/>
              <a:rect l="l" t="t" r="r" b="b"/>
              <a:pathLst>
                <a:path w="1905" h="1269">
                  <a:moveTo>
                    <a:pt x="1511" y="0"/>
                  </a:moveTo>
                  <a:lnTo>
                    <a:pt x="0" y="850"/>
                  </a:lnTo>
                </a:path>
              </a:pathLst>
            </a:custGeom>
            <a:ln w="3175">
              <a:solidFill>
                <a:srgbClr val="565658"/>
              </a:solidFill>
            </a:ln>
          </p:spPr>
          <p:txBody>
            <a:bodyPr wrap="square" lIns="0" tIns="0" rIns="0" bIns="0" rtlCol="0"/>
            <a:lstStyle/>
            <a:p/>
          </p:txBody>
        </p:sp>
        <p:sp>
          <p:nvSpPr>
            <p:cNvPr id="2622" name="object 2622" descr=""/>
            <p:cNvSpPr/>
            <p:nvPr/>
          </p:nvSpPr>
          <p:spPr>
            <a:xfrm>
              <a:off x="2863145" y="2186155"/>
              <a:ext cx="1905" cy="1270"/>
            </a:xfrm>
            <a:custGeom>
              <a:avLst/>
              <a:gdLst/>
              <a:ahLst/>
              <a:cxnLst/>
              <a:rect l="l" t="t" r="r" b="b"/>
              <a:pathLst>
                <a:path w="1905" h="1269">
                  <a:moveTo>
                    <a:pt x="0" y="0"/>
                  </a:moveTo>
                  <a:lnTo>
                    <a:pt x="863" y="254"/>
                  </a:lnTo>
                  <a:lnTo>
                    <a:pt x="1511" y="863"/>
                  </a:lnTo>
                </a:path>
              </a:pathLst>
            </a:custGeom>
            <a:ln w="3175">
              <a:solidFill>
                <a:srgbClr val="565658"/>
              </a:solidFill>
            </a:ln>
          </p:spPr>
          <p:txBody>
            <a:bodyPr wrap="square" lIns="0" tIns="0" rIns="0" bIns="0" rtlCol="0"/>
            <a:lstStyle/>
            <a:p/>
          </p:txBody>
        </p:sp>
        <p:sp>
          <p:nvSpPr>
            <p:cNvPr id="2623" name="object 2623" descr=""/>
            <p:cNvSpPr/>
            <p:nvPr/>
          </p:nvSpPr>
          <p:spPr>
            <a:xfrm>
              <a:off x="2121593" y="2971812"/>
              <a:ext cx="5715" cy="4445"/>
            </a:xfrm>
            <a:custGeom>
              <a:avLst/>
              <a:gdLst/>
              <a:ahLst/>
              <a:cxnLst/>
              <a:rect l="l" t="t" r="r" b="b"/>
              <a:pathLst>
                <a:path w="5714" h="4444">
                  <a:moveTo>
                    <a:pt x="5194" y="3949"/>
                  </a:moveTo>
                  <a:lnTo>
                    <a:pt x="4279" y="3378"/>
                  </a:lnTo>
                  <a:lnTo>
                    <a:pt x="3886" y="3136"/>
                  </a:lnTo>
                  <a:lnTo>
                    <a:pt x="2590" y="2197"/>
                  </a:lnTo>
                  <a:lnTo>
                    <a:pt x="1308" y="1143"/>
                  </a:lnTo>
                  <a:lnTo>
                    <a:pt x="0" y="0"/>
                  </a:lnTo>
                </a:path>
              </a:pathLst>
            </a:custGeom>
            <a:ln w="3175">
              <a:solidFill>
                <a:srgbClr val="565658"/>
              </a:solidFill>
            </a:ln>
          </p:spPr>
          <p:txBody>
            <a:bodyPr wrap="square" lIns="0" tIns="0" rIns="0" bIns="0" rtlCol="0"/>
            <a:lstStyle/>
            <a:p/>
          </p:txBody>
        </p:sp>
        <p:sp>
          <p:nvSpPr>
            <p:cNvPr id="2624" name="object 2624" descr=""/>
            <p:cNvSpPr/>
            <p:nvPr/>
          </p:nvSpPr>
          <p:spPr>
            <a:xfrm>
              <a:off x="2863145" y="2186155"/>
              <a:ext cx="1905" cy="1270"/>
            </a:xfrm>
            <a:custGeom>
              <a:avLst/>
              <a:gdLst/>
              <a:ahLst/>
              <a:cxnLst/>
              <a:rect l="l" t="t" r="r" b="b"/>
              <a:pathLst>
                <a:path w="1905" h="1269">
                  <a:moveTo>
                    <a:pt x="0" y="0"/>
                  </a:moveTo>
                  <a:lnTo>
                    <a:pt x="1511" y="863"/>
                  </a:lnTo>
                </a:path>
              </a:pathLst>
            </a:custGeom>
            <a:ln w="3175">
              <a:solidFill>
                <a:srgbClr val="565658"/>
              </a:solidFill>
            </a:ln>
          </p:spPr>
          <p:txBody>
            <a:bodyPr wrap="square" lIns="0" tIns="0" rIns="0" bIns="0" rtlCol="0"/>
            <a:lstStyle/>
            <a:p/>
          </p:txBody>
        </p:sp>
        <p:sp>
          <p:nvSpPr>
            <p:cNvPr id="2625" name="object 2625" descr=""/>
            <p:cNvSpPr/>
            <p:nvPr/>
          </p:nvSpPr>
          <p:spPr>
            <a:xfrm>
              <a:off x="2861669" y="2186165"/>
              <a:ext cx="1905" cy="1270"/>
            </a:xfrm>
            <a:custGeom>
              <a:avLst/>
              <a:gdLst/>
              <a:ahLst/>
              <a:cxnLst/>
              <a:rect l="l" t="t" r="r" b="b"/>
              <a:pathLst>
                <a:path w="1905" h="1269">
                  <a:moveTo>
                    <a:pt x="0" y="850"/>
                  </a:moveTo>
                  <a:lnTo>
                    <a:pt x="635" y="215"/>
                  </a:lnTo>
                  <a:lnTo>
                    <a:pt x="1485" y="0"/>
                  </a:lnTo>
                </a:path>
              </a:pathLst>
            </a:custGeom>
            <a:ln w="3175">
              <a:solidFill>
                <a:srgbClr val="565658"/>
              </a:solidFill>
            </a:ln>
          </p:spPr>
          <p:txBody>
            <a:bodyPr wrap="square" lIns="0" tIns="0" rIns="0" bIns="0" rtlCol="0"/>
            <a:lstStyle/>
            <a:p/>
          </p:txBody>
        </p:sp>
        <p:sp>
          <p:nvSpPr>
            <p:cNvPr id="2626" name="object 2626" descr=""/>
            <p:cNvSpPr/>
            <p:nvPr/>
          </p:nvSpPr>
          <p:spPr>
            <a:xfrm>
              <a:off x="2127476" y="2976599"/>
              <a:ext cx="0" cy="1270"/>
            </a:xfrm>
            <a:custGeom>
              <a:avLst/>
              <a:gdLst/>
              <a:ahLst/>
              <a:cxnLst/>
              <a:rect l="l" t="t" r="r" b="b"/>
              <a:pathLst>
                <a:path w="0" h="1269">
                  <a:moveTo>
                    <a:pt x="0" y="0"/>
                  </a:moveTo>
                  <a:lnTo>
                    <a:pt x="0" y="673"/>
                  </a:lnTo>
                </a:path>
              </a:pathLst>
            </a:custGeom>
            <a:ln w="3175">
              <a:solidFill>
                <a:srgbClr val="565658"/>
              </a:solidFill>
            </a:ln>
          </p:spPr>
          <p:txBody>
            <a:bodyPr wrap="square" lIns="0" tIns="0" rIns="0" bIns="0" rtlCol="0"/>
            <a:lstStyle/>
            <a:p/>
          </p:txBody>
        </p:sp>
        <p:sp>
          <p:nvSpPr>
            <p:cNvPr id="2627" name="object 2627" descr=""/>
            <p:cNvSpPr/>
            <p:nvPr/>
          </p:nvSpPr>
          <p:spPr>
            <a:xfrm>
              <a:off x="2861669" y="2186165"/>
              <a:ext cx="1905" cy="1270"/>
            </a:xfrm>
            <a:custGeom>
              <a:avLst/>
              <a:gdLst/>
              <a:ahLst/>
              <a:cxnLst/>
              <a:rect l="l" t="t" r="r" b="b"/>
              <a:pathLst>
                <a:path w="1905" h="1269">
                  <a:moveTo>
                    <a:pt x="0" y="850"/>
                  </a:moveTo>
                  <a:lnTo>
                    <a:pt x="1485" y="0"/>
                  </a:lnTo>
                </a:path>
              </a:pathLst>
            </a:custGeom>
            <a:ln w="3175">
              <a:solidFill>
                <a:srgbClr val="565658"/>
              </a:solidFill>
            </a:ln>
          </p:spPr>
          <p:txBody>
            <a:bodyPr wrap="square" lIns="0" tIns="0" rIns="0" bIns="0" rtlCol="0"/>
            <a:lstStyle/>
            <a:p/>
          </p:txBody>
        </p:sp>
        <p:sp>
          <p:nvSpPr>
            <p:cNvPr id="2628" name="object 2628" descr=""/>
            <p:cNvSpPr/>
            <p:nvPr/>
          </p:nvSpPr>
          <p:spPr>
            <a:xfrm>
              <a:off x="2861672" y="2188733"/>
              <a:ext cx="1905" cy="1270"/>
            </a:xfrm>
            <a:custGeom>
              <a:avLst/>
              <a:gdLst/>
              <a:ahLst/>
              <a:cxnLst/>
              <a:rect l="l" t="t" r="r" b="b"/>
              <a:pathLst>
                <a:path w="1905" h="1269">
                  <a:moveTo>
                    <a:pt x="1473" y="863"/>
                  </a:moveTo>
                  <a:lnTo>
                    <a:pt x="635" y="609"/>
                  </a:lnTo>
                  <a:lnTo>
                    <a:pt x="0" y="0"/>
                  </a:lnTo>
                </a:path>
                <a:path w="1905" h="1269">
                  <a:moveTo>
                    <a:pt x="1473" y="863"/>
                  </a:moveTo>
                  <a:lnTo>
                    <a:pt x="0" y="0"/>
                  </a:lnTo>
                </a:path>
              </a:pathLst>
            </a:custGeom>
            <a:ln w="3175">
              <a:solidFill>
                <a:srgbClr val="565658"/>
              </a:solidFill>
            </a:ln>
          </p:spPr>
          <p:txBody>
            <a:bodyPr wrap="square" lIns="0" tIns="0" rIns="0" bIns="0" rtlCol="0"/>
            <a:lstStyle/>
            <a:p/>
          </p:txBody>
        </p:sp>
        <p:sp>
          <p:nvSpPr>
            <p:cNvPr id="2629" name="object 2629" descr=""/>
            <p:cNvSpPr/>
            <p:nvPr/>
          </p:nvSpPr>
          <p:spPr>
            <a:xfrm>
              <a:off x="2861428" y="2187020"/>
              <a:ext cx="635" cy="1905"/>
            </a:xfrm>
            <a:custGeom>
              <a:avLst/>
              <a:gdLst/>
              <a:ahLst/>
              <a:cxnLst/>
              <a:rect l="l" t="t" r="r" b="b"/>
              <a:pathLst>
                <a:path w="635" h="1905">
                  <a:moveTo>
                    <a:pt x="241" y="1714"/>
                  </a:moveTo>
                  <a:lnTo>
                    <a:pt x="0" y="876"/>
                  </a:lnTo>
                  <a:lnTo>
                    <a:pt x="241" y="0"/>
                  </a:lnTo>
                </a:path>
              </a:pathLst>
            </a:custGeom>
            <a:ln w="3175">
              <a:solidFill>
                <a:srgbClr val="565658"/>
              </a:solidFill>
            </a:ln>
          </p:spPr>
          <p:txBody>
            <a:bodyPr wrap="square" lIns="0" tIns="0" rIns="0" bIns="0" rtlCol="0"/>
            <a:lstStyle/>
            <a:p/>
          </p:txBody>
        </p:sp>
        <p:sp>
          <p:nvSpPr>
            <p:cNvPr id="2630" name="object 2630" descr=""/>
            <p:cNvSpPr/>
            <p:nvPr/>
          </p:nvSpPr>
          <p:spPr>
            <a:xfrm>
              <a:off x="2861669" y="2187016"/>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631" name="object 2631" descr=""/>
            <p:cNvSpPr/>
            <p:nvPr/>
          </p:nvSpPr>
          <p:spPr>
            <a:xfrm>
              <a:off x="2864639" y="2187016"/>
              <a:ext cx="635" cy="1905"/>
            </a:xfrm>
            <a:custGeom>
              <a:avLst/>
              <a:gdLst/>
              <a:ahLst/>
              <a:cxnLst/>
              <a:rect l="l" t="t" r="r" b="b"/>
              <a:pathLst>
                <a:path w="635" h="1905">
                  <a:moveTo>
                    <a:pt x="0" y="0"/>
                  </a:moveTo>
                  <a:lnTo>
                    <a:pt x="0" y="1714"/>
                  </a:lnTo>
                </a:path>
                <a:path w="635" h="1905">
                  <a:moveTo>
                    <a:pt x="0" y="0"/>
                  </a:moveTo>
                  <a:lnTo>
                    <a:pt x="254" y="863"/>
                  </a:lnTo>
                  <a:lnTo>
                    <a:pt x="0" y="1714"/>
                  </a:lnTo>
                </a:path>
              </a:pathLst>
            </a:custGeom>
            <a:ln w="3175">
              <a:solidFill>
                <a:srgbClr val="565658"/>
              </a:solidFill>
            </a:ln>
          </p:spPr>
          <p:txBody>
            <a:bodyPr wrap="square" lIns="0" tIns="0" rIns="0" bIns="0" rtlCol="0"/>
            <a:lstStyle/>
            <a:p/>
          </p:txBody>
        </p:sp>
        <p:sp>
          <p:nvSpPr>
            <p:cNvPr id="2632" name="object 2632" descr=""/>
            <p:cNvSpPr/>
            <p:nvPr/>
          </p:nvSpPr>
          <p:spPr>
            <a:xfrm>
              <a:off x="2978995" y="2099357"/>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2633" name="object 2633" descr=""/>
            <p:cNvSpPr/>
            <p:nvPr/>
          </p:nvSpPr>
          <p:spPr>
            <a:xfrm>
              <a:off x="2859890" y="2184614"/>
              <a:ext cx="6985" cy="6985"/>
            </a:xfrm>
            <a:custGeom>
              <a:avLst/>
              <a:gdLst/>
              <a:ahLst/>
              <a:cxnLst/>
              <a:rect l="l" t="t" r="r" b="b"/>
              <a:pathLst>
                <a:path w="6985" h="6985">
                  <a:moveTo>
                    <a:pt x="0" y="3263"/>
                  </a:moveTo>
                  <a:lnTo>
                    <a:pt x="939" y="952"/>
                  </a:lnTo>
                  <a:lnTo>
                    <a:pt x="3251" y="0"/>
                  </a:lnTo>
                  <a:lnTo>
                    <a:pt x="5588" y="952"/>
                  </a:lnTo>
                  <a:lnTo>
                    <a:pt x="6527" y="3263"/>
                  </a:lnTo>
                  <a:lnTo>
                    <a:pt x="5588" y="5575"/>
                  </a:lnTo>
                  <a:lnTo>
                    <a:pt x="3251" y="6527"/>
                  </a:lnTo>
                  <a:lnTo>
                    <a:pt x="939" y="5575"/>
                  </a:lnTo>
                  <a:lnTo>
                    <a:pt x="0" y="3263"/>
                  </a:lnTo>
                </a:path>
              </a:pathLst>
            </a:custGeom>
            <a:ln w="3175">
              <a:solidFill>
                <a:srgbClr val="565658"/>
              </a:solidFill>
            </a:ln>
          </p:spPr>
          <p:txBody>
            <a:bodyPr wrap="square" lIns="0" tIns="0" rIns="0" bIns="0" rtlCol="0"/>
            <a:lstStyle/>
            <a:p/>
          </p:txBody>
        </p:sp>
        <p:sp>
          <p:nvSpPr>
            <p:cNvPr id="2634" name="object 2634" descr=""/>
            <p:cNvSpPr/>
            <p:nvPr/>
          </p:nvSpPr>
          <p:spPr>
            <a:xfrm>
              <a:off x="2860236" y="2184970"/>
              <a:ext cx="6350" cy="6350"/>
            </a:xfrm>
            <a:custGeom>
              <a:avLst/>
              <a:gdLst/>
              <a:ahLst/>
              <a:cxnLst/>
              <a:rect l="l" t="t" r="r" b="b"/>
              <a:pathLst>
                <a:path w="6350" h="6350">
                  <a:moveTo>
                    <a:pt x="0" y="2908"/>
                  </a:moveTo>
                  <a:lnTo>
                    <a:pt x="863" y="4978"/>
                  </a:lnTo>
                  <a:lnTo>
                    <a:pt x="2908" y="5816"/>
                  </a:lnTo>
                  <a:lnTo>
                    <a:pt x="4978" y="4978"/>
                  </a:lnTo>
                  <a:lnTo>
                    <a:pt x="5816" y="2908"/>
                  </a:lnTo>
                  <a:lnTo>
                    <a:pt x="4978" y="850"/>
                  </a:lnTo>
                  <a:lnTo>
                    <a:pt x="2908" y="0"/>
                  </a:lnTo>
                  <a:lnTo>
                    <a:pt x="863" y="850"/>
                  </a:lnTo>
                  <a:lnTo>
                    <a:pt x="0" y="2908"/>
                  </a:lnTo>
                </a:path>
              </a:pathLst>
            </a:custGeom>
            <a:ln w="3175">
              <a:solidFill>
                <a:srgbClr val="565658"/>
              </a:solidFill>
            </a:ln>
          </p:spPr>
          <p:txBody>
            <a:bodyPr wrap="square" lIns="0" tIns="0" rIns="0" bIns="0" rtlCol="0"/>
            <a:lstStyle/>
            <a:p/>
          </p:txBody>
        </p:sp>
        <p:sp>
          <p:nvSpPr>
            <p:cNvPr id="2635" name="object 2635" descr=""/>
            <p:cNvSpPr/>
            <p:nvPr/>
          </p:nvSpPr>
          <p:spPr>
            <a:xfrm>
              <a:off x="2979008" y="2093267"/>
              <a:ext cx="3810" cy="635"/>
            </a:xfrm>
            <a:custGeom>
              <a:avLst/>
              <a:gdLst/>
              <a:ahLst/>
              <a:cxnLst/>
              <a:rect l="l" t="t" r="r" b="b"/>
              <a:pathLst>
                <a:path w="3810" h="635">
                  <a:moveTo>
                    <a:pt x="3187" y="0"/>
                  </a:moveTo>
                  <a:lnTo>
                    <a:pt x="0" y="0"/>
                  </a:lnTo>
                </a:path>
                <a:path w="3810" h="635">
                  <a:moveTo>
                    <a:pt x="3187" y="0"/>
                  </a:moveTo>
                  <a:lnTo>
                    <a:pt x="3187" y="228"/>
                  </a:lnTo>
                </a:path>
              </a:pathLst>
            </a:custGeom>
            <a:ln w="3175">
              <a:solidFill>
                <a:srgbClr val="565658"/>
              </a:solidFill>
            </a:ln>
          </p:spPr>
          <p:txBody>
            <a:bodyPr wrap="square" lIns="0" tIns="0" rIns="0" bIns="0" rtlCol="0"/>
            <a:lstStyle/>
            <a:p/>
          </p:txBody>
        </p:sp>
        <p:sp>
          <p:nvSpPr>
            <p:cNvPr id="2636" name="object 2636" descr=""/>
            <p:cNvSpPr/>
            <p:nvPr/>
          </p:nvSpPr>
          <p:spPr>
            <a:xfrm>
              <a:off x="2982196" y="2093491"/>
              <a:ext cx="0" cy="6350"/>
            </a:xfrm>
            <a:custGeom>
              <a:avLst/>
              <a:gdLst/>
              <a:ahLst/>
              <a:cxnLst/>
              <a:rect l="l" t="t" r="r" b="b"/>
              <a:pathLst>
                <a:path w="0" h="6350">
                  <a:moveTo>
                    <a:pt x="0" y="0"/>
                  </a:moveTo>
                  <a:lnTo>
                    <a:pt x="0" y="5981"/>
                  </a:lnTo>
                </a:path>
              </a:pathLst>
            </a:custGeom>
            <a:ln w="3175">
              <a:solidFill>
                <a:srgbClr val="565658"/>
              </a:solidFill>
            </a:ln>
          </p:spPr>
          <p:txBody>
            <a:bodyPr wrap="square" lIns="0" tIns="0" rIns="0" bIns="0" rtlCol="0"/>
            <a:lstStyle/>
            <a:p/>
          </p:txBody>
        </p:sp>
        <p:sp>
          <p:nvSpPr>
            <p:cNvPr id="2637" name="object 2637" descr=""/>
            <p:cNvSpPr/>
            <p:nvPr/>
          </p:nvSpPr>
          <p:spPr>
            <a:xfrm>
              <a:off x="2861669" y="2187878"/>
              <a:ext cx="1270" cy="1905"/>
            </a:xfrm>
            <a:custGeom>
              <a:avLst/>
              <a:gdLst/>
              <a:ahLst/>
              <a:cxnLst/>
              <a:rect l="l" t="t" r="r" b="b"/>
              <a:pathLst>
                <a:path w="1269" h="1905">
                  <a:moveTo>
                    <a:pt x="0" y="0"/>
                  </a:moveTo>
                  <a:lnTo>
                    <a:pt x="419" y="1041"/>
                  </a:lnTo>
                  <a:lnTo>
                    <a:pt x="749" y="1282"/>
                  </a:lnTo>
                </a:path>
              </a:pathLst>
            </a:custGeom>
            <a:ln w="3175">
              <a:solidFill>
                <a:srgbClr val="565658"/>
              </a:solidFill>
            </a:ln>
          </p:spPr>
          <p:txBody>
            <a:bodyPr wrap="square" lIns="0" tIns="0" rIns="0" bIns="0" rtlCol="0"/>
            <a:lstStyle/>
            <a:p/>
          </p:txBody>
        </p:sp>
        <p:sp>
          <p:nvSpPr>
            <p:cNvPr id="2638" name="object 2638" descr=""/>
            <p:cNvSpPr/>
            <p:nvPr/>
          </p:nvSpPr>
          <p:spPr>
            <a:xfrm>
              <a:off x="2978995" y="2093267"/>
              <a:ext cx="0" cy="635"/>
            </a:xfrm>
            <a:custGeom>
              <a:avLst/>
              <a:gdLst/>
              <a:ahLst/>
              <a:cxnLst/>
              <a:rect l="l" t="t" r="r" b="b"/>
              <a:pathLst>
                <a:path w="0" h="635">
                  <a:moveTo>
                    <a:pt x="0" y="0"/>
                  </a:moveTo>
                  <a:lnTo>
                    <a:pt x="0" y="228"/>
                  </a:lnTo>
                </a:path>
              </a:pathLst>
            </a:custGeom>
            <a:ln w="3175">
              <a:solidFill>
                <a:srgbClr val="565658"/>
              </a:solidFill>
            </a:ln>
          </p:spPr>
          <p:txBody>
            <a:bodyPr wrap="square" lIns="0" tIns="0" rIns="0" bIns="0" rtlCol="0"/>
            <a:lstStyle/>
            <a:p/>
          </p:txBody>
        </p:sp>
        <p:sp>
          <p:nvSpPr>
            <p:cNvPr id="2639" name="object 2639" descr=""/>
            <p:cNvSpPr/>
            <p:nvPr/>
          </p:nvSpPr>
          <p:spPr>
            <a:xfrm>
              <a:off x="2862413" y="2189162"/>
              <a:ext cx="1905" cy="635"/>
            </a:xfrm>
            <a:custGeom>
              <a:avLst/>
              <a:gdLst/>
              <a:ahLst/>
              <a:cxnLst/>
              <a:rect l="l" t="t" r="r" b="b"/>
              <a:pathLst>
                <a:path w="1905" h="635">
                  <a:moveTo>
                    <a:pt x="0" y="0"/>
                  </a:moveTo>
                  <a:lnTo>
                    <a:pt x="723" y="215"/>
                  </a:lnTo>
                  <a:lnTo>
                    <a:pt x="1485" y="0"/>
                  </a:lnTo>
                </a:path>
              </a:pathLst>
            </a:custGeom>
            <a:ln w="3175">
              <a:solidFill>
                <a:srgbClr val="565658"/>
              </a:solidFill>
            </a:ln>
          </p:spPr>
          <p:txBody>
            <a:bodyPr wrap="square" lIns="0" tIns="0" rIns="0" bIns="0" rtlCol="0"/>
            <a:lstStyle/>
            <a:p/>
          </p:txBody>
        </p:sp>
        <p:sp>
          <p:nvSpPr>
            <p:cNvPr id="2640" name="object 2640" descr=""/>
            <p:cNvSpPr/>
            <p:nvPr/>
          </p:nvSpPr>
          <p:spPr>
            <a:xfrm>
              <a:off x="2862409" y="2186378"/>
              <a:ext cx="1905" cy="635"/>
            </a:xfrm>
            <a:custGeom>
              <a:avLst/>
              <a:gdLst/>
              <a:ahLst/>
              <a:cxnLst/>
              <a:rect l="l" t="t" r="r" b="b"/>
              <a:pathLst>
                <a:path w="1905" h="635">
                  <a:moveTo>
                    <a:pt x="1485" y="215"/>
                  </a:moveTo>
                  <a:lnTo>
                    <a:pt x="736" y="0"/>
                  </a:lnTo>
                  <a:lnTo>
                    <a:pt x="0" y="215"/>
                  </a:lnTo>
                </a:path>
              </a:pathLst>
            </a:custGeom>
            <a:ln w="3175">
              <a:solidFill>
                <a:srgbClr val="565658"/>
              </a:solidFill>
            </a:ln>
          </p:spPr>
          <p:txBody>
            <a:bodyPr wrap="square" lIns="0" tIns="0" rIns="0" bIns="0" rtlCol="0"/>
            <a:lstStyle/>
            <a:p/>
          </p:txBody>
        </p:sp>
        <p:sp>
          <p:nvSpPr>
            <p:cNvPr id="2641" name="object 2641" descr=""/>
            <p:cNvSpPr/>
            <p:nvPr/>
          </p:nvSpPr>
          <p:spPr>
            <a:xfrm>
              <a:off x="2863890" y="2186596"/>
              <a:ext cx="1270" cy="1905"/>
            </a:xfrm>
            <a:custGeom>
              <a:avLst/>
              <a:gdLst/>
              <a:ahLst/>
              <a:cxnLst/>
              <a:rect l="l" t="t" r="r" b="b"/>
              <a:pathLst>
                <a:path w="1269" h="1905">
                  <a:moveTo>
                    <a:pt x="749" y="1282"/>
                  </a:moveTo>
                  <a:lnTo>
                    <a:pt x="330" y="228"/>
                  </a:lnTo>
                  <a:lnTo>
                    <a:pt x="0" y="0"/>
                  </a:lnTo>
                </a:path>
              </a:pathLst>
            </a:custGeom>
            <a:ln w="3175">
              <a:solidFill>
                <a:srgbClr val="565658"/>
              </a:solidFill>
            </a:ln>
          </p:spPr>
          <p:txBody>
            <a:bodyPr wrap="square" lIns="0" tIns="0" rIns="0" bIns="0" rtlCol="0"/>
            <a:lstStyle/>
            <a:p/>
          </p:txBody>
        </p:sp>
        <p:sp>
          <p:nvSpPr>
            <p:cNvPr id="2642" name="object 2642" descr=""/>
            <p:cNvSpPr/>
            <p:nvPr/>
          </p:nvSpPr>
          <p:spPr>
            <a:xfrm>
              <a:off x="2863895" y="2187892"/>
              <a:ext cx="1270" cy="1270"/>
            </a:xfrm>
            <a:custGeom>
              <a:avLst/>
              <a:gdLst/>
              <a:ahLst/>
              <a:cxnLst/>
              <a:rect l="l" t="t" r="r" b="b"/>
              <a:pathLst>
                <a:path w="1269" h="1269">
                  <a:moveTo>
                    <a:pt x="0" y="1270"/>
                  </a:moveTo>
                  <a:lnTo>
                    <a:pt x="304" y="1028"/>
                  </a:lnTo>
                  <a:lnTo>
                    <a:pt x="736" y="0"/>
                  </a:lnTo>
                </a:path>
              </a:pathLst>
            </a:custGeom>
            <a:ln w="3175">
              <a:solidFill>
                <a:srgbClr val="565658"/>
              </a:solidFill>
            </a:ln>
          </p:spPr>
          <p:txBody>
            <a:bodyPr wrap="square" lIns="0" tIns="0" rIns="0" bIns="0" rtlCol="0"/>
            <a:lstStyle/>
            <a:p/>
          </p:txBody>
        </p:sp>
        <p:sp>
          <p:nvSpPr>
            <p:cNvPr id="2643" name="object 2643" descr=""/>
            <p:cNvSpPr/>
            <p:nvPr/>
          </p:nvSpPr>
          <p:spPr>
            <a:xfrm>
              <a:off x="2982549" y="2093794"/>
              <a:ext cx="0" cy="5715"/>
            </a:xfrm>
            <a:custGeom>
              <a:avLst/>
              <a:gdLst/>
              <a:ahLst/>
              <a:cxnLst/>
              <a:rect l="l" t="t" r="r" b="b"/>
              <a:pathLst>
                <a:path w="0" h="5714">
                  <a:moveTo>
                    <a:pt x="0" y="0"/>
                  </a:moveTo>
                  <a:lnTo>
                    <a:pt x="0" y="5334"/>
                  </a:lnTo>
                </a:path>
              </a:pathLst>
            </a:custGeom>
            <a:ln w="3175">
              <a:solidFill>
                <a:srgbClr val="565658"/>
              </a:solidFill>
            </a:ln>
          </p:spPr>
          <p:txBody>
            <a:bodyPr wrap="square" lIns="0" tIns="0" rIns="0" bIns="0" rtlCol="0"/>
            <a:lstStyle/>
            <a:p/>
          </p:txBody>
        </p:sp>
        <p:sp>
          <p:nvSpPr>
            <p:cNvPr id="2644" name="object 2644" descr=""/>
            <p:cNvSpPr/>
            <p:nvPr/>
          </p:nvSpPr>
          <p:spPr>
            <a:xfrm>
              <a:off x="2982549" y="2093497"/>
              <a:ext cx="0" cy="635"/>
            </a:xfrm>
            <a:custGeom>
              <a:avLst/>
              <a:gdLst/>
              <a:ahLst/>
              <a:cxnLst/>
              <a:rect l="l" t="t" r="r" b="b"/>
              <a:pathLst>
                <a:path w="0" h="635">
                  <a:moveTo>
                    <a:pt x="0" y="0"/>
                  </a:moveTo>
                  <a:lnTo>
                    <a:pt x="0" y="292"/>
                  </a:lnTo>
                </a:path>
              </a:pathLst>
            </a:custGeom>
            <a:ln w="3175">
              <a:solidFill>
                <a:srgbClr val="565658"/>
              </a:solidFill>
            </a:ln>
          </p:spPr>
          <p:txBody>
            <a:bodyPr wrap="square" lIns="0" tIns="0" rIns="0" bIns="0" rtlCol="0"/>
            <a:lstStyle/>
            <a:p/>
          </p:txBody>
        </p:sp>
        <p:sp>
          <p:nvSpPr>
            <p:cNvPr id="2645" name="object 2645" descr=""/>
            <p:cNvSpPr/>
            <p:nvPr/>
          </p:nvSpPr>
          <p:spPr>
            <a:xfrm>
              <a:off x="2661173" y="2071421"/>
              <a:ext cx="6985" cy="0"/>
            </a:xfrm>
            <a:custGeom>
              <a:avLst/>
              <a:gdLst/>
              <a:ahLst/>
              <a:cxnLst/>
              <a:rect l="l" t="t" r="r" b="b"/>
              <a:pathLst>
                <a:path w="6985" h="0">
                  <a:moveTo>
                    <a:pt x="5587" y="0"/>
                  </a:moveTo>
                  <a:lnTo>
                    <a:pt x="965" y="0"/>
                  </a:lnTo>
                  <a:lnTo>
                    <a:pt x="0" y="0"/>
                  </a:lnTo>
                  <a:lnTo>
                    <a:pt x="965" y="0"/>
                  </a:lnTo>
                </a:path>
                <a:path w="6985" h="0">
                  <a:moveTo>
                    <a:pt x="5587" y="0"/>
                  </a:moveTo>
                  <a:lnTo>
                    <a:pt x="6527" y="0"/>
                  </a:lnTo>
                  <a:lnTo>
                    <a:pt x="5587" y="0"/>
                  </a:lnTo>
                  <a:lnTo>
                    <a:pt x="965" y="0"/>
                  </a:lnTo>
                </a:path>
              </a:pathLst>
            </a:custGeom>
            <a:ln w="3175">
              <a:solidFill>
                <a:srgbClr val="565658"/>
              </a:solidFill>
            </a:ln>
          </p:spPr>
          <p:txBody>
            <a:bodyPr wrap="square" lIns="0" tIns="0" rIns="0" bIns="0" rtlCol="0"/>
            <a:lstStyle/>
            <a:p/>
          </p:txBody>
        </p:sp>
        <p:sp>
          <p:nvSpPr>
            <p:cNvPr id="2646" name="object 2646" descr=""/>
            <p:cNvSpPr/>
            <p:nvPr/>
          </p:nvSpPr>
          <p:spPr>
            <a:xfrm>
              <a:off x="2662388" y="2071048"/>
              <a:ext cx="4445" cy="0"/>
            </a:xfrm>
            <a:custGeom>
              <a:avLst/>
              <a:gdLst/>
              <a:ahLst/>
              <a:cxnLst/>
              <a:rect l="l" t="t" r="r" b="b"/>
              <a:pathLst>
                <a:path w="4444" h="0">
                  <a:moveTo>
                    <a:pt x="0" y="0"/>
                  </a:moveTo>
                  <a:lnTo>
                    <a:pt x="4114" y="0"/>
                  </a:lnTo>
                </a:path>
              </a:pathLst>
            </a:custGeom>
            <a:ln w="3175">
              <a:solidFill>
                <a:srgbClr val="565658"/>
              </a:solidFill>
            </a:ln>
          </p:spPr>
          <p:txBody>
            <a:bodyPr wrap="square" lIns="0" tIns="0" rIns="0" bIns="0" rtlCol="0"/>
            <a:lstStyle/>
            <a:p/>
          </p:txBody>
        </p:sp>
        <p:sp>
          <p:nvSpPr>
            <p:cNvPr id="2647" name="object 2647" descr=""/>
            <p:cNvSpPr/>
            <p:nvPr/>
          </p:nvSpPr>
          <p:spPr>
            <a:xfrm>
              <a:off x="2661545" y="2071048"/>
              <a:ext cx="5080" cy="0"/>
            </a:xfrm>
            <a:custGeom>
              <a:avLst/>
              <a:gdLst/>
              <a:ahLst/>
              <a:cxnLst/>
              <a:rect l="l" t="t" r="r" b="b"/>
              <a:pathLst>
                <a:path w="5080" h="0">
                  <a:moveTo>
                    <a:pt x="0" y="0"/>
                  </a:moveTo>
                  <a:lnTo>
                    <a:pt x="838" y="0"/>
                  </a:lnTo>
                  <a:lnTo>
                    <a:pt x="4965" y="0"/>
                  </a:lnTo>
                </a:path>
              </a:pathLst>
            </a:custGeom>
            <a:ln w="3175">
              <a:solidFill>
                <a:srgbClr val="565658"/>
              </a:solidFill>
            </a:ln>
          </p:spPr>
          <p:txBody>
            <a:bodyPr wrap="square" lIns="0" tIns="0" rIns="0" bIns="0" rtlCol="0"/>
            <a:lstStyle/>
            <a:p/>
          </p:txBody>
        </p:sp>
        <p:sp>
          <p:nvSpPr>
            <p:cNvPr id="2648" name="object 2648" descr=""/>
            <p:cNvSpPr/>
            <p:nvPr/>
          </p:nvSpPr>
          <p:spPr>
            <a:xfrm>
              <a:off x="2684607" y="2070453"/>
              <a:ext cx="1905" cy="0"/>
            </a:xfrm>
            <a:custGeom>
              <a:avLst/>
              <a:gdLst/>
              <a:ahLst/>
              <a:cxnLst/>
              <a:rect l="l" t="t" r="r" b="b"/>
              <a:pathLst>
                <a:path w="1905" h="0">
                  <a:moveTo>
                    <a:pt x="0" y="0"/>
                  </a:moveTo>
                  <a:lnTo>
                    <a:pt x="1422" y="0"/>
                  </a:lnTo>
                  <a:lnTo>
                    <a:pt x="1816" y="0"/>
                  </a:lnTo>
                </a:path>
              </a:pathLst>
            </a:custGeom>
            <a:ln w="3175">
              <a:solidFill>
                <a:srgbClr val="565658"/>
              </a:solidFill>
            </a:ln>
          </p:spPr>
          <p:txBody>
            <a:bodyPr wrap="square" lIns="0" tIns="0" rIns="0" bIns="0" rtlCol="0"/>
            <a:lstStyle/>
            <a:p/>
          </p:txBody>
        </p:sp>
        <p:sp>
          <p:nvSpPr>
            <p:cNvPr id="2649" name="object 2649" descr=""/>
            <p:cNvSpPr/>
            <p:nvPr/>
          </p:nvSpPr>
          <p:spPr>
            <a:xfrm>
              <a:off x="2686418" y="2069870"/>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2650" name="object 2650" descr=""/>
            <p:cNvSpPr/>
            <p:nvPr/>
          </p:nvSpPr>
          <p:spPr>
            <a:xfrm>
              <a:off x="2239401" y="2884494"/>
              <a:ext cx="2540" cy="1905"/>
            </a:xfrm>
            <a:custGeom>
              <a:avLst/>
              <a:gdLst/>
              <a:ahLst/>
              <a:cxnLst/>
              <a:rect l="l" t="t" r="r" b="b"/>
              <a:pathLst>
                <a:path w="2539" h="1905">
                  <a:moveTo>
                    <a:pt x="2374" y="0"/>
                  </a:moveTo>
                  <a:lnTo>
                    <a:pt x="1371" y="1003"/>
                  </a:lnTo>
                  <a:lnTo>
                    <a:pt x="0" y="1384"/>
                  </a:lnTo>
                </a:path>
                <a:path w="2539" h="1905">
                  <a:moveTo>
                    <a:pt x="2374" y="0"/>
                  </a:moveTo>
                  <a:lnTo>
                    <a:pt x="0" y="1384"/>
                  </a:lnTo>
                </a:path>
              </a:pathLst>
            </a:custGeom>
            <a:ln w="3175">
              <a:solidFill>
                <a:srgbClr val="565658"/>
              </a:solidFill>
            </a:ln>
          </p:spPr>
          <p:txBody>
            <a:bodyPr wrap="square" lIns="0" tIns="0" rIns="0" bIns="0" rtlCol="0"/>
            <a:lstStyle/>
            <a:p/>
          </p:txBody>
        </p:sp>
        <p:sp>
          <p:nvSpPr>
            <p:cNvPr id="2651" name="object 2651" descr=""/>
            <p:cNvSpPr/>
            <p:nvPr/>
          </p:nvSpPr>
          <p:spPr>
            <a:xfrm>
              <a:off x="2241776" y="2881752"/>
              <a:ext cx="635" cy="3175"/>
            </a:xfrm>
            <a:custGeom>
              <a:avLst/>
              <a:gdLst/>
              <a:ahLst/>
              <a:cxnLst/>
              <a:rect l="l" t="t" r="r" b="b"/>
              <a:pathLst>
                <a:path w="635" h="3175">
                  <a:moveTo>
                    <a:pt x="0" y="0"/>
                  </a:moveTo>
                  <a:lnTo>
                    <a:pt x="0" y="2743"/>
                  </a:lnTo>
                </a:path>
                <a:path w="635" h="3175">
                  <a:moveTo>
                    <a:pt x="0" y="0"/>
                  </a:moveTo>
                  <a:lnTo>
                    <a:pt x="355" y="1371"/>
                  </a:lnTo>
                  <a:lnTo>
                    <a:pt x="0" y="2743"/>
                  </a:lnTo>
                </a:path>
              </a:pathLst>
            </a:custGeom>
            <a:ln w="3175">
              <a:solidFill>
                <a:srgbClr val="565658"/>
              </a:solidFill>
            </a:ln>
          </p:spPr>
          <p:txBody>
            <a:bodyPr wrap="square" lIns="0" tIns="0" rIns="0" bIns="0" rtlCol="0"/>
            <a:lstStyle/>
            <a:p/>
          </p:txBody>
        </p:sp>
        <p:sp>
          <p:nvSpPr>
            <p:cNvPr id="2652" name="object 2652" descr=""/>
            <p:cNvSpPr/>
            <p:nvPr/>
          </p:nvSpPr>
          <p:spPr>
            <a:xfrm>
              <a:off x="2236651" y="2881750"/>
              <a:ext cx="635" cy="3175"/>
            </a:xfrm>
            <a:custGeom>
              <a:avLst/>
              <a:gdLst/>
              <a:ahLst/>
              <a:cxnLst/>
              <a:rect l="l" t="t" r="r" b="b"/>
              <a:pathLst>
                <a:path w="635" h="3175">
                  <a:moveTo>
                    <a:pt x="368" y="2743"/>
                  </a:moveTo>
                  <a:lnTo>
                    <a:pt x="0" y="1384"/>
                  </a:lnTo>
                  <a:lnTo>
                    <a:pt x="368" y="0"/>
                  </a:lnTo>
                </a:path>
              </a:pathLst>
            </a:custGeom>
            <a:ln w="3175">
              <a:solidFill>
                <a:srgbClr val="565658"/>
              </a:solidFill>
            </a:ln>
          </p:spPr>
          <p:txBody>
            <a:bodyPr wrap="square" lIns="0" tIns="0" rIns="0" bIns="0" rtlCol="0"/>
            <a:lstStyle/>
            <a:p/>
          </p:txBody>
        </p:sp>
        <p:sp>
          <p:nvSpPr>
            <p:cNvPr id="2653" name="object 2653" descr=""/>
            <p:cNvSpPr/>
            <p:nvPr/>
          </p:nvSpPr>
          <p:spPr>
            <a:xfrm>
              <a:off x="2237019" y="2882751"/>
              <a:ext cx="0" cy="1905"/>
            </a:xfrm>
            <a:custGeom>
              <a:avLst/>
              <a:gdLst/>
              <a:ahLst/>
              <a:cxnLst/>
              <a:rect l="l" t="t" r="r" b="b"/>
              <a:pathLst>
                <a:path w="0" h="1905">
                  <a:moveTo>
                    <a:pt x="0" y="0"/>
                  </a:moveTo>
                  <a:lnTo>
                    <a:pt x="0" y="1752"/>
                  </a:lnTo>
                </a:path>
              </a:pathLst>
            </a:custGeom>
            <a:ln w="3175">
              <a:solidFill>
                <a:srgbClr val="565658"/>
              </a:solidFill>
            </a:ln>
          </p:spPr>
          <p:txBody>
            <a:bodyPr wrap="square" lIns="0" tIns="0" rIns="0" bIns="0" rtlCol="0"/>
            <a:lstStyle/>
            <a:p/>
          </p:txBody>
        </p:sp>
        <p:sp>
          <p:nvSpPr>
            <p:cNvPr id="2654" name="object 2654" descr=""/>
            <p:cNvSpPr/>
            <p:nvPr/>
          </p:nvSpPr>
          <p:spPr>
            <a:xfrm>
              <a:off x="2518924" y="2191637"/>
              <a:ext cx="1270" cy="1905"/>
            </a:xfrm>
            <a:custGeom>
              <a:avLst/>
              <a:gdLst/>
              <a:ahLst/>
              <a:cxnLst/>
              <a:rect l="l" t="t" r="r" b="b"/>
              <a:pathLst>
                <a:path w="1269" h="1905">
                  <a:moveTo>
                    <a:pt x="0" y="1790"/>
                  </a:moveTo>
                  <a:lnTo>
                    <a:pt x="266" y="761"/>
                  </a:lnTo>
                  <a:lnTo>
                    <a:pt x="1016" y="0"/>
                  </a:lnTo>
                </a:path>
              </a:pathLst>
            </a:custGeom>
            <a:ln w="3175">
              <a:solidFill>
                <a:srgbClr val="565658"/>
              </a:solidFill>
            </a:ln>
          </p:spPr>
          <p:txBody>
            <a:bodyPr wrap="square" lIns="0" tIns="0" rIns="0" bIns="0" rtlCol="0"/>
            <a:lstStyle/>
            <a:p/>
          </p:txBody>
        </p:sp>
        <p:sp>
          <p:nvSpPr>
            <p:cNvPr id="2655" name="object 2655" descr=""/>
            <p:cNvSpPr/>
            <p:nvPr/>
          </p:nvSpPr>
          <p:spPr>
            <a:xfrm>
              <a:off x="2234359" y="2878074"/>
              <a:ext cx="10160" cy="10160"/>
            </a:xfrm>
            <a:custGeom>
              <a:avLst/>
              <a:gdLst/>
              <a:ahLst/>
              <a:cxnLst/>
              <a:rect l="l" t="t" r="r" b="b"/>
              <a:pathLst>
                <a:path w="10160" h="10160">
                  <a:moveTo>
                    <a:pt x="0" y="5054"/>
                  </a:moveTo>
                  <a:lnTo>
                    <a:pt x="381" y="3111"/>
                  </a:lnTo>
                  <a:lnTo>
                    <a:pt x="1485" y="1485"/>
                  </a:lnTo>
                  <a:lnTo>
                    <a:pt x="3111" y="393"/>
                  </a:lnTo>
                  <a:lnTo>
                    <a:pt x="5041" y="0"/>
                  </a:lnTo>
                  <a:lnTo>
                    <a:pt x="6985" y="393"/>
                  </a:lnTo>
                  <a:lnTo>
                    <a:pt x="8610" y="1485"/>
                  </a:lnTo>
                  <a:lnTo>
                    <a:pt x="9702" y="3111"/>
                  </a:lnTo>
                  <a:lnTo>
                    <a:pt x="10071" y="5054"/>
                  </a:lnTo>
                  <a:lnTo>
                    <a:pt x="9702" y="6972"/>
                  </a:lnTo>
                  <a:lnTo>
                    <a:pt x="8610" y="8623"/>
                  </a:lnTo>
                  <a:lnTo>
                    <a:pt x="6985" y="9715"/>
                  </a:lnTo>
                  <a:lnTo>
                    <a:pt x="5041" y="10109"/>
                  </a:lnTo>
                  <a:lnTo>
                    <a:pt x="3111" y="9715"/>
                  </a:lnTo>
                  <a:lnTo>
                    <a:pt x="1485" y="8623"/>
                  </a:lnTo>
                  <a:lnTo>
                    <a:pt x="381" y="6972"/>
                  </a:lnTo>
                  <a:lnTo>
                    <a:pt x="0" y="5054"/>
                  </a:lnTo>
                </a:path>
              </a:pathLst>
            </a:custGeom>
            <a:ln w="3175">
              <a:solidFill>
                <a:srgbClr val="565658"/>
              </a:solidFill>
            </a:ln>
          </p:spPr>
          <p:txBody>
            <a:bodyPr wrap="square" lIns="0" tIns="0" rIns="0" bIns="0" rtlCol="0"/>
            <a:lstStyle/>
            <a:p/>
          </p:txBody>
        </p:sp>
        <p:sp>
          <p:nvSpPr>
            <p:cNvPr id="2656" name="object 2656" descr=""/>
            <p:cNvSpPr/>
            <p:nvPr/>
          </p:nvSpPr>
          <p:spPr>
            <a:xfrm>
              <a:off x="2518924" y="2191637"/>
              <a:ext cx="1270" cy="1905"/>
            </a:xfrm>
            <a:custGeom>
              <a:avLst/>
              <a:gdLst/>
              <a:ahLst/>
              <a:cxnLst/>
              <a:rect l="l" t="t" r="r" b="b"/>
              <a:pathLst>
                <a:path w="1269" h="1905">
                  <a:moveTo>
                    <a:pt x="0" y="1790"/>
                  </a:moveTo>
                  <a:lnTo>
                    <a:pt x="1016" y="0"/>
                  </a:lnTo>
                </a:path>
              </a:pathLst>
            </a:custGeom>
            <a:ln w="3175">
              <a:solidFill>
                <a:srgbClr val="565658"/>
              </a:solidFill>
            </a:ln>
          </p:spPr>
          <p:txBody>
            <a:bodyPr wrap="square" lIns="0" tIns="0" rIns="0" bIns="0" rtlCol="0"/>
            <a:lstStyle/>
            <a:p/>
          </p:txBody>
        </p:sp>
        <p:sp>
          <p:nvSpPr>
            <p:cNvPr id="2657" name="object 2657" descr=""/>
            <p:cNvSpPr/>
            <p:nvPr/>
          </p:nvSpPr>
          <p:spPr>
            <a:xfrm>
              <a:off x="2234942" y="2878671"/>
              <a:ext cx="9525" cy="9525"/>
            </a:xfrm>
            <a:custGeom>
              <a:avLst/>
              <a:gdLst/>
              <a:ahLst/>
              <a:cxnLst/>
              <a:rect l="l" t="t" r="r" b="b"/>
              <a:pathLst>
                <a:path w="9525" h="9525">
                  <a:moveTo>
                    <a:pt x="0" y="4457"/>
                  </a:moveTo>
                  <a:lnTo>
                    <a:pt x="330" y="6172"/>
                  </a:lnTo>
                  <a:lnTo>
                    <a:pt x="1308" y="7607"/>
                  </a:lnTo>
                  <a:lnTo>
                    <a:pt x="2730" y="8572"/>
                  </a:lnTo>
                  <a:lnTo>
                    <a:pt x="4470" y="8915"/>
                  </a:lnTo>
                  <a:lnTo>
                    <a:pt x="6159" y="8572"/>
                  </a:lnTo>
                  <a:lnTo>
                    <a:pt x="7607" y="7607"/>
                  </a:lnTo>
                  <a:lnTo>
                    <a:pt x="8572" y="6172"/>
                  </a:lnTo>
                  <a:lnTo>
                    <a:pt x="8915" y="4457"/>
                  </a:lnTo>
                  <a:lnTo>
                    <a:pt x="8572" y="2743"/>
                  </a:lnTo>
                  <a:lnTo>
                    <a:pt x="7607" y="1295"/>
                  </a:lnTo>
                  <a:lnTo>
                    <a:pt x="6159" y="330"/>
                  </a:lnTo>
                  <a:lnTo>
                    <a:pt x="4470" y="0"/>
                  </a:lnTo>
                  <a:lnTo>
                    <a:pt x="2730" y="330"/>
                  </a:lnTo>
                  <a:lnTo>
                    <a:pt x="1308" y="1295"/>
                  </a:lnTo>
                  <a:lnTo>
                    <a:pt x="330" y="2743"/>
                  </a:lnTo>
                  <a:lnTo>
                    <a:pt x="0" y="4457"/>
                  </a:lnTo>
                </a:path>
              </a:pathLst>
            </a:custGeom>
            <a:ln w="3175">
              <a:solidFill>
                <a:srgbClr val="565658"/>
              </a:solidFill>
            </a:ln>
          </p:spPr>
          <p:txBody>
            <a:bodyPr wrap="square" lIns="0" tIns="0" rIns="0" bIns="0" rtlCol="0"/>
            <a:lstStyle/>
            <a:p/>
          </p:txBody>
        </p:sp>
        <p:sp>
          <p:nvSpPr>
            <p:cNvPr id="2658" name="object 2658" descr=""/>
            <p:cNvSpPr/>
            <p:nvPr/>
          </p:nvSpPr>
          <p:spPr>
            <a:xfrm>
              <a:off x="2522007" y="2193428"/>
              <a:ext cx="1270" cy="1905"/>
            </a:xfrm>
            <a:custGeom>
              <a:avLst/>
              <a:gdLst/>
              <a:ahLst/>
              <a:cxnLst/>
              <a:rect l="l" t="t" r="r" b="b"/>
              <a:pathLst>
                <a:path w="1269" h="1905">
                  <a:moveTo>
                    <a:pt x="1028" y="0"/>
                  </a:moveTo>
                  <a:lnTo>
                    <a:pt x="749" y="1028"/>
                  </a:lnTo>
                  <a:lnTo>
                    <a:pt x="0" y="1790"/>
                  </a:lnTo>
                </a:path>
              </a:pathLst>
            </a:custGeom>
            <a:ln w="3175">
              <a:solidFill>
                <a:srgbClr val="565658"/>
              </a:solidFill>
            </a:ln>
          </p:spPr>
          <p:txBody>
            <a:bodyPr wrap="square" lIns="0" tIns="0" rIns="0" bIns="0" rtlCol="0"/>
            <a:lstStyle/>
            <a:p/>
          </p:txBody>
        </p:sp>
        <p:sp>
          <p:nvSpPr>
            <p:cNvPr id="2659" name="object 2659" descr=""/>
            <p:cNvSpPr/>
            <p:nvPr/>
          </p:nvSpPr>
          <p:spPr>
            <a:xfrm>
              <a:off x="2238209" y="2880771"/>
              <a:ext cx="2540" cy="635"/>
            </a:xfrm>
            <a:custGeom>
              <a:avLst/>
              <a:gdLst/>
              <a:ahLst/>
              <a:cxnLst/>
              <a:rect l="l" t="t" r="r" b="b"/>
              <a:pathLst>
                <a:path w="2539" h="635">
                  <a:moveTo>
                    <a:pt x="2387" y="304"/>
                  </a:moveTo>
                  <a:lnTo>
                    <a:pt x="1193" y="0"/>
                  </a:lnTo>
                  <a:lnTo>
                    <a:pt x="0" y="304"/>
                  </a:lnTo>
                </a:path>
              </a:pathLst>
            </a:custGeom>
            <a:ln w="3175">
              <a:solidFill>
                <a:srgbClr val="565658"/>
              </a:solidFill>
            </a:ln>
          </p:spPr>
          <p:txBody>
            <a:bodyPr wrap="square" lIns="0" tIns="0" rIns="0" bIns="0" rtlCol="0"/>
            <a:lstStyle/>
            <a:p/>
          </p:txBody>
        </p:sp>
        <p:sp>
          <p:nvSpPr>
            <p:cNvPr id="2660" name="object 2660" descr=""/>
            <p:cNvSpPr/>
            <p:nvPr/>
          </p:nvSpPr>
          <p:spPr>
            <a:xfrm>
              <a:off x="2522007" y="2193428"/>
              <a:ext cx="1270" cy="1905"/>
            </a:xfrm>
            <a:custGeom>
              <a:avLst/>
              <a:gdLst/>
              <a:ahLst/>
              <a:cxnLst/>
              <a:rect l="l" t="t" r="r" b="b"/>
              <a:pathLst>
                <a:path w="1269" h="1905">
                  <a:moveTo>
                    <a:pt x="1028" y="0"/>
                  </a:moveTo>
                  <a:lnTo>
                    <a:pt x="0" y="1790"/>
                  </a:lnTo>
                </a:path>
              </a:pathLst>
            </a:custGeom>
            <a:ln w="3175">
              <a:solidFill>
                <a:srgbClr val="565658"/>
              </a:solidFill>
            </a:ln>
          </p:spPr>
          <p:txBody>
            <a:bodyPr wrap="square" lIns="0" tIns="0" rIns="0" bIns="0" rtlCol="0"/>
            <a:lstStyle/>
            <a:p/>
          </p:txBody>
        </p:sp>
        <p:sp>
          <p:nvSpPr>
            <p:cNvPr id="2661" name="object 2661" descr=""/>
            <p:cNvSpPr/>
            <p:nvPr/>
          </p:nvSpPr>
          <p:spPr>
            <a:xfrm>
              <a:off x="2240595" y="2881071"/>
              <a:ext cx="1270" cy="2540"/>
            </a:xfrm>
            <a:custGeom>
              <a:avLst/>
              <a:gdLst/>
              <a:ahLst/>
              <a:cxnLst/>
              <a:rect l="l" t="t" r="r" b="b"/>
              <a:pathLst>
                <a:path w="1269" h="2539">
                  <a:moveTo>
                    <a:pt x="1181" y="2057"/>
                  </a:moveTo>
                  <a:lnTo>
                    <a:pt x="469" y="368"/>
                  </a:lnTo>
                  <a:lnTo>
                    <a:pt x="0" y="0"/>
                  </a:lnTo>
                </a:path>
              </a:pathLst>
            </a:custGeom>
            <a:ln w="3175">
              <a:solidFill>
                <a:srgbClr val="565658"/>
              </a:solidFill>
            </a:ln>
          </p:spPr>
          <p:txBody>
            <a:bodyPr wrap="square" lIns="0" tIns="0" rIns="0" bIns="0" rtlCol="0"/>
            <a:lstStyle/>
            <a:p/>
          </p:txBody>
        </p:sp>
        <p:sp>
          <p:nvSpPr>
            <p:cNvPr id="2662" name="object 2662" descr=""/>
            <p:cNvSpPr/>
            <p:nvPr/>
          </p:nvSpPr>
          <p:spPr>
            <a:xfrm>
              <a:off x="2522006" y="2191649"/>
              <a:ext cx="1270" cy="1905"/>
            </a:xfrm>
            <a:custGeom>
              <a:avLst/>
              <a:gdLst/>
              <a:ahLst/>
              <a:cxnLst/>
              <a:rect l="l" t="t" r="r" b="b"/>
              <a:pathLst>
                <a:path w="1269" h="1905">
                  <a:moveTo>
                    <a:pt x="0" y="0"/>
                  </a:moveTo>
                  <a:lnTo>
                    <a:pt x="749" y="736"/>
                  </a:lnTo>
                  <a:lnTo>
                    <a:pt x="1028" y="1790"/>
                  </a:lnTo>
                </a:path>
              </a:pathLst>
            </a:custGeom>
            <a:ln w="3175">
              <a:solidFill>
                <a:srgbClr val="565658"/>
              </a:solidFill>
            </a:ln>
          </p:spPr>
          <p:txBody>
            <a:bodyPr wrap="square" lIns="0" tIns="0" rIns="0" bIns="0" rtlCol="0"/>
            <a:lstStyle/>
            <a:p/>
          </p:txBody>
        </p:sp>
        <p:sp>
          <p:nvSpPr>
            <p:cNvPr id="2663" name="object 2663" descr=""/>
            <p:cNvSpPr/>
            <p:nvPr/>
          </p:nvSpPr>
          <p:spPr>
            <a:xfrm>
              <a:off x="2240597" y="2883118"/>
              <a:ext cx="1270" cy="2540"/>
            </a:xfrm>
            <a:custGeom>
              <a:avLst/>
              <a:gdLst/>
              <a:ahLst/>
              <a:cxnLst/>
              <a:rect l="l" t="t" r="r" b="b"/>
              <a:pathLst>
                <a:path w="1269" h="2539">
                  <a:moveTo>
                    <a:pt x="0" y="2070"/>
                  </a:moveTo>
                  <a:lnTo>
                    <a:pt x="482" y="1689"/>
                  </a:lnTo>
                  <a:lnTo>
                    <a:pt x="1181" y="0"/>
                  </a:lnTo>
                </a:path>
              </a:pathLst>
            </a:custGeom>
            <a:ln w="3175">
              <a:solidFill>
                <a:srgbClr val="565658"/>
              </a:solidFill>
            </a:ln>
          </p:spPr>
          <p:txBody>
            <a:bodyPr wrap="square" lIns="0" tIns="0" rIns="0" bIns="0" rtlCol="0"/>
            <a:lstStyle/>
            <a:p/>
          </p:txBody>
        </p:sp>
        <p:sp>
          <p:nvSpPr>
            <p:cNvPr id="2664" name="object 2664" descr=""/>
            <p:cNvSpPr/>
            <p:nvPr/>
          </p:nvSpPr>
          <p:spPr>
            <a:xfrm>
              <a:off x="2522006" y="2191649"/>
              <a:ext cx="1270" cy="1905"/>
            </a:xfrm>
            <a:custGeom>
              <a:avLst/>
              <a:gdLst/>
              <a:ahLst/>
              <a:cxnLst/>
              <a:rect l="l" t="t" r="r" b="b"/>
              <a:pathLst>
                <a:path w="1269" h="1905">
                  <a:moveTo>
                    <a:pt x="0" y="0"/>
                  </a:moveTo>
                  <a:lnTo>
                    <a:pt x="1028" y="1790"/>
                  </a:lnTo>
                </a:path>
              </a:pathLst>
            </a:custGeom>
            <a:ln w="3175">
              <a:solidFill>
                <a:srgbClr val="565658"/>
              </a:solidFill>
            </a:ln>
          </p:spPr>
          <p:txBody>
            <a:bodyPr wrap="square" lIns="0" tIns="0" rIns="0" bIns="0" rtlCol="0"/>
            <a:lstStyle/>
            <a:p/>
          </p:txBody>
        </p:sp>
        <p:sp>
          <p:nvSpPr>
            <p:cNvPr id="2665" name="object 2665" descr=""/>
            <p:cNvSpPr/>
            <p:nvPr/>
          </p:nvSpPr>
          <p:spPr>
            <a:xfrm>
              <a:off x="2238209" y="2885188"/>
              <a:ext cx="2540" cy="635"/>
            </a:xfrm>
            <a:custGeom>
              <a:avLst/>
              <a:gdLst/>
              <a:ahLst/>
              <a:cxnLst/>
              <a:rect l="l" t="t" r="r" b="b"/>
              <a:pathLst>
                <a:path w="2539" h="635">
                  <a:moveTo>
                    <a:pt x="0" y="0"/>
                  </a:moveTo>
                  <a:lnTo>
                    <a:pt x="1193" y="292"/>
                  </a:lnTo>
                  <a:lnTo>
                    <a:pt x="2374" y="0"/>
                  </a:lnTo>
                </a:path>
              </a:pathLst>
            </a:custGeom>
            <a:ln w="3175">
              <a:solidFill>
                <a:srgbClr val="565658"/>
              </a:solidFill>
            </a:ln>
          </p:spPr>
          <p:txBody>
            <a:bodyPr wrap="square" lIns="0" tIns="0" rIns="0" bIns="0" rtlCol="0"/>
            <a:lstStyle/>
            <a:p/>
          </p:txBody>
        </p:sp>
        <p:sp>
          <p:nvSpPr>
            <p:cNvPr id="2666" name="object 2666" descr=""/>
            <p:cNvSpPr/>
            <p:nvPr/>
          </p:nvSpPr>
          <p:spPr>
            <a:xfrm>
              <a:off x="2518913" y="2193423"/>
              <a:ext cx="1270" cy="1905"/>
            </a:xfrm>
            <a:custGeom>
              <a:avLst/>
              <a:gdLst/>
              <a:ahLst/>
              <a:cxnLst/>
              <a:rect l="l" t="t" r="r" b="b"/>
              <a:pathLst>
                <a:path w="1269" h="1905">
                  <a:moveTo>
                    <a:pt x="1041" y="1790"/>
                  </a:moveTo>
                  <a:lnTo>
                    <a:pt x="279" y="1041"/>
                  </a:lnTo>
                  <a:lnTo>
                    <a:pt x="0" y="0"/>
                  </a:lnTo>
                </a:path>
              </a:pathLst>
            </a:custGeom>
            <a:ln w="3175">
              <a:solidFill>
                <a:srgbClr val="565658"/>
              </a:solidFill>
            </a:ln>
          </p:spPr>
          <p:txBody>
            <a:bodyPr wrap="square" lIns="0" tIns="0" rIns="0" bIns="0" rtlCol="0"/>
            <a:lstStyle/>
            <a:p/>
          </p:txBody>
        </p:sp>
        <p:sp>
          <p:nvSpPr>
            <p:cNvPr id="2667" name="object 2667" descr=""/>
            <p:cNvSpPr/>
            <p:nvPr/>
          </p:nvSpPr>
          <p:spPr>
            <a:xfrm>
              <a:off x="2237019" y="2883128"/>
              <a:ext cx="1270" cy="2540"/>
            </a:xfrm>
            <a:custGeom>
              <a:avLst/>
              <a:gdLst/>
              <a:ahLst/>
              <a:cxnLst/>
              <a:rect l="l" t="t" r="r" b="b"/>
              <a:pathLst>
                <a:path w="1269" h="2539">
                  <a:moveTo>
                    <a:pt x="0" y="0"/>
                  </a:moveTo>
                  <a:lnTo>
                    <a:pt x="711" y="1676"/>
                  </a:lnTo>
                  <a:lnTo>
                    <a:pt x="1193" y="2057"/>
                  </a:lnTo>
                </a:path>
              </a:pathLst>
            </a:custGeom>
            <a:ln w="3175">
              <a:solidFill>
                <a:srgbClr val="565658"/>
              </a:solidFill>
            </a:ln>
          </p:spPr>
          <p:txBody>
            <a:bodyPr wrap="square" lIns="0" tIns="0" rIns="0" bIns="0" rtlCol="0"/>
            <a:lstStyle/>
            <a:p/>
          </p:txBody>
        </p:sp>
        <p:sp>
          <p:nvSpPr>
            <p:cNvPr id="2668" name="object 2668" descr=""/>
            <p:cNvSpPr/>
            <p:nvPr/>
          </p:nvSpPr>
          <p:spPr>
            <a:xfrm>
              <a:off x="2518913" y="2193423"/>
              <a:ext cx="1270" cy="1905"/>
            </a:xfrm>
            <a:custGeom>
              <a:avLst/>
              <a:gdLst/>
              <a:ahLst/>
              <a:cxnLst/>
              <a:rect l="l" t="t" r="r" b="b"/>
              <a:pathLst>
                <a:path w="1269" h="1905">
                  <a:moveTo>
                    <a:pt x="1041" y="1790"/>
                  </a:moveTo>
                  <a:lnTo>
                    <a:pt x="0" y="0"/>
                  </a:lnTo>
                </a:path>
              </a:pathLst>
            </a:custGeom>
            <a:ln w="3175">
              <a:solidFill>
                <a:srgbClr val="565658"/>
              </a:solidFill>
            </a:ln>
          </p:spPr>
          <p:txBody>
            <a:bodyPr wrap="square" lIns="0" tIns="0" rIns="0" bIns="0" rtlCol="0"/>
            <a:lstStyle/>
            <a:p/>
          </p:txBody>
        </p:sp>
        <p:sp>
          <p:nvSpPr>
            <p:cNvPr id="2669" name="object 2669" descr=""/>
            <p:cNvSpPr/>
            <p:nvPr/>
          </p:nvSpPr>
          <p:spPr>
            <a:xfrm>
              <a:off x="2237019" y="2881071"/>
              <a:ext cx="1270" cy="2540"/>
            </a:xfrm>
            <a:custGeom>
              <a:avLst/>
              <a:gdLst/>
              <a:ahLst/>
              <a:cxnLst/>
              <a:rect l="l" t="t" r="r" b="b"/>
              <a:pathLst>
                <a:path w="1269" h="2539">
                  <a:moveTo>
                    <a:pt x="0" y="2057"/>
                  </a:moveTo>
                  <a:lnTo>
                    <a:pt x="711" y="368"/>
                  </a:lnTo>
                  <a:lnTo>
                    <a:pt x="1193" y="0"/>
                  </a:lnTo>
                </a:path>
              </a:pathLst>
            </a:custGeom>
            <a:ln w="3175">
              <a:solidFill>
                <a:srgbClr val="565658"/>
              </a:solidFill>
            </a:ln>
          </p:spPr>
          <p:txBody>
            <a:bodyPr wrap="square" lIns="0" tIns="0" rIns="0" bIns="0" rtlCol="0"/>
            <a:lstStyle/>
            <a:p/>
          </p:txBody>
        </p:sp>
        <p:sp>
          <p:nvSpPr>
            <p:cNvPr id="2670" name="object 2670" descr=""/>
            <p:cNvSpPr/>
            <p:nvPr/>
          </p:nvSpPr>
          <p:spPr>
            <a:xfrm>
              <a:off x="2519954" y="2191370"/>
              <a:ext cx="2540" cy="635"/>
            </a:xfrm>
            <a:custGeom>
              <a:avLst/>
              <a:gdLst/>
              <a:ahLst/>
              <a:cxnLst/>
              <a:rect l="l" t="t" r="r" b="b"/>
              <a:pathLst>
                <a:path w="2539" h="635">
                  <a:moveTo>
                    <a:pt x="0" y="279"/>
                  </a:moveTo>
                  <a:lnTo>
                    <a:pt x="1028" y="0"/>
                  </a:lnTo>
                  <a:lnTo>
                    <a:pt x="2057" y="279"/>
                  </a:lnTo>
                </a:path>
                <a:path w="2539" h="635">
                  <a:moveTo>
                    <a:pt x="0" y="279"/>
                  </a:moveTo>
                  <a:lnTo>
                    <a:pt x="736" y="279"/>
                  </a:lnTo>
                  <a:lnTo>
                    <a:pt x="2057" y="279"/>
                  </a:lnTo>
                </a:path>
              </a:pathLst>
            </a:custGeom>
            <a:ln w="3175">
              <a:solidFill>
                <a:srgbClr val="565658"/>
              </a:solidFill>
            </a:ln>
          </p:spPr>
          <p:txBody>
            <a:bodyPr wrap="square" lIns="0" tIns="0" rIns="0" bIns="0" rtlCol="0"/>
            <a:lstStyle/>
            <a:p/>
          </p:txBody>
        </p:sp>
        <p:sp>
          <p:nvSpPr>
            <p:cNvPr id="2671" name="object 2671" descr=""/>
            <p:cNvSpPr/>
            <p:nvPr/>
          </p:nvSpPr>
          <p:spPr>
            <a:xfrm>
              <a:off x="2519936" y="2195214"/>
              <a:ext cx="2540" cy="635"/>
            </a:xfrm>
            <a:custGeom>
              <a:avLst/>
              <a:gdLst/>
              <a:ahLst/>
              <a:cxnLst/>
              <a:rect l="l" t="t" r="r" b="b"/>
              <a:pathLst>
                <a:path w="2539" h="635">
                  <a:moveTo>
                    <a:pt x="2070" y="0"/>
                  </a:moveTo>
                  <a:lnTo>
                    <a:pt x="1041" y="279"/>
                  </a:lnTo>
                  <a:lnTo>
                    <a:pt x="0" y="0"/>
                  </a:lnTo>
                </a:path>
                <a:path w="2539" h="635">
                  <a:moveTo>
                    <a:pt x="2070" y="0"/>
                  </a:moveTo>
                  <a:lnTo>
                    <a:pt x="762" y="0"/>
                  </a:lnTo>
                  <a:lnTo>
                    <a:pt x="0" y="0"/>
                  </a:lnTo>
                </a:path>
              </a:pathLst>
            </a:custGeom>
            <a:ln w="3175">
              <a:solidFill>
                <a:srgbClr val="565658"/>
              </a:solidFill>
            </a:ln>
          </p:spPr>
          <p:txBody>
            <a:bodyPr wrap="square" lIns="0" tIns="0" rIns="0" bIns="0" rtlCol="0"/>
            <a:lstStyle/>
            <a:p/>
          </p:txBody>
        </p:sp>
        <p:sp>
          <p:nvSpPr>
            <p:cNvPr id="2672" name="object 2672" descr=""/>
            <p:cNvSpPr/>
            <p:nvPr/>
          </p:nvSpPr>
          <p:spPr>
            <a:xfrm>
              <a:off x="2517314" y="2189739"/>
              <a:ext cx="7620" cy="7620"/>
            </a:xfrm>
            <a:custGeom>
              <a:avLst/>
              <a:gdLst/>
              <a:ahLst/>
              <a:cxnLst/>
              <a:rect l="l" t="t" r="r" b="b"/>
              <a:pathLst>
                <a:path w="7619" h="7619">
                  <a:moveTo>
                    <a:pt x="3670" y="7378"/>
                  </a:moveTo>
                  <a:lnTo>
                    <a:pt x="5079" y="7112"/>
                  </a:lnTo>
                  <a:lnTo>
                    <a:pt x="6286" y="6286"/>
                  </a:lnTo>
                  <a:lnTo>
                    <a:pt x="7061" y="5105"/>
                  </a:lnTo>
                  <a:lnTo>
                    <a:pt x="7353" y="3683"/>
                  </a:lnTo>
                  <a:lnTo>
                    <a:pt x="7061" y="2286"/>
                  </a:lnTo>
                  <a:lnTo>
                    <a:pt x="6286" y="1092"/>
                  </a:lnTo>
                  <a:lnTo>
                    <a:pt x="5079" y="279"/>
                  </a:lnTo>
                  <a:lnTo>
                    <a:pt x="3670" y="0"/>
                  </a:lnTo>
                  <a:lnTo>
                    <a:pt x="2247" y="279"/>
                  </a:lnTo>
                  <a:lnTo>
                    <a:pt x="1054" y="1092"/>
                  </a:lnTo>
                  <a:lnTo>
                    <a:pt x="266" y="2286"/>
                  </a:lnTo>
                  <a:lnTo>
                    <a:pt x="0" y="3683"/>
                  </a:lnTo>
                  <a:lnTo>
                    <a:pt x="266" y="5105"/>
                  </a:lnTo>
                  <a:lnTo>
                    <a:pt x="1054" y="6286"/>
                  </a:lnTo>
                  <a:lnTo>
                    <a:pt x="2247" y="7112"/>
                  </a:lnTo>
                  <a:lnTo>
                    <a:pt x="3670" y="7378"/>
                  </a:lnTo>
                </a:path>
              </a:pathLst>
            </a:custGeom>
            <a:ln w="3175">
              <a:solidFill>
                <a:srgbClr val="565658"/>
              </a:solidFill>
            </a:ln>
          </p:spPr>
          <p:txBody>
            <a:bodyPr wrap="square" lIns="0" tIns="0" rIns="0" bIns="0" rtlCol="0"/>
            <a:lstStyle/>
            <a:p/>
          </p:txBody>
        </p:sp>
        <p:sp>
          <p:nvSpPr>
            <p:cNvPr id="2673" name="object 2673" descr=""/>
            <p:cNvSpPr/>
            <p:nvPr/>
          </p:nvSpPr>
          <p:spPr>
            <a:xfrm>
              <a:off x="2516831" y="2189278"/>
              <a:ext cx="8890" cy="8890"/>
            </a:xfrm>
            <a:custGeom>
              <a:avLst/>
              <a:gdLst/>
              <a:ahLst/>
              <a:cxnLst/>
              <a:rect l="l" t="t" r="r" b="b"/>
              <a:pathLst>
                <a:path w="8889" h="8889">
                  <a:moveTo>
                    <a:pt x="4152" y="8305"/>
                  </a:moveTo>
                  <a:lnTo>
                    <a:pt x="2565" y="8000"/>
                  </a:lnTo>
                  <a:lnTo>
                    <a:pt x="1219" y="7086"/>
                  </a:lnTo>
                  <a:lnTo>
                    <a:pt x="304" y="5740"/>
                  </a:lnTo>
                  <a:lnTo>
                    <a:pt x="0" y="4152"/>
                  </a:lnTo>
                  <a:lnTo>
                    <a:pt x="304" y="2552"/>
                  </a:lnTo>
                  <a:lnTo>
                    <a:pt x="1219" y="1219"/>
                  </a:lnTo>
                  <a:lnTo>
                    <a:pt x="2565" y="304"/>
                  </a:lnTo>
                  <a:lnTo>
                    <a:pt x="4152" y="0"/>
                  </a:lnTo>
                  <a:lnTo>
                    <a:pt x="5740" y="304"/>
                  </a:lnTo>
                  <a:lnTo>
                    <a:pt x="7086" y="1219"/>
                  </a:lnTo>
                  <a:lnTo>
                    <a:pt x="7988" y="2552"/>
                  </a:lnTo>
                  <a:lnTo>
                    <a:pt x="8305" y="4152"/>
                  </a:lnTo>
                  <a:lnTo>
                    <a:pt x="7988" y="5740"/>
                  </a:lnTo>
                  <a:lnTo>
                    <a:pt x="7086" y="7086"/>
                  </a:lnTo>
                  <a:lnTo>
                    <a:pt x="5740" y="8000"/>
                  </a:lnTo>
                  <a:lnTo>
                    <a:pt x="4152" y="8305"/>
                  </a:lnTo>
                </a:path>
              </a:pathLst>
            </a:custGeom>
            <a:ln w="3175">
              <a:solidFill>
                <a:srgbClr val="565658"/>
              </a:solidFill>
            </a:ln>
          </p:spPr>
          <p:txBody>
            <a:bodyPr wrap="square" lIns="0" tIns="0" rIns="0" bIns="0" rtlCol="0"/>
            <a:lstStyle/>
            <a:p/>
          </p:txBody>
        </p:sp>
        <p:sp>
          <p:nvSpPr>
            <p:cNvPr id="2674" name="object 2674" descr=""/>
            <p:cNvSpPr/>
            <p:nvPr/>
          </p:nvSpPr>
          <p:spPr>
            <a:xfrm>
              <a:off x="2519434" y="2191649"/>
              <a:ext cx="1905" cy="1270"/>
            </a:xfrm>
            <a:custGeom>
              <a:avLst/>
              <a:gdLst/>
              <a:ahLst/>
              <a:cxnLst/>
              <a:rect l="l" t="t" r="r" b="b"/>
              <a:pathLst>
                <a:path w="1905" h="1269">
                  <a:moveTo>
                    <a:pt x="1549" y="0"/>
                  </a:moveTo>
                  <a:lnTo>
                    <a:pt x="292" y="533"/>
                  </a:lnTo>
                  <a:lnTo>
                    <a:pt x="0" y="889"/>
                  </a:lnTo>
                </a:path>
              </a:pathLst>
            </a:custGeom>
            <a:ln w="3175">
              <a:solidFill>
                <a:srgbClr val="565658"/>
              </a:solidFill>
            </a:ln>
          </p:spPr>
          <p:txBody>
            <a:bodyPr wrap="square" lIns="0" tIns="0" rIns="0" bIns="0" rtlCol="0"/>
            <a:lstStyle/>
            <a:p/>
          </p:txBody>
        </p:sp>
        <p:sp>
          <p:nvSpPr>
            <p:cNvPr id="2675" name="object 2675" descr=""/>
            <p:cNvSpPr/>
            <p:nvPr/>
          </p:nvSpPr>
          <p:spPr>
            <a:xfrm>
              <a:off x="2519434" y="2194325"/>
              <a:ext cx="3175" cy="1270"/>
            </a:xfrm>
            <a:custGeom>
              <a:avLst/>
              <a:gdLst/>
              <a:ahLst/>
              <a:cxnLst/>
              <a:rect l="l" t="t" r="r" b="b"/>
              <a:pathLst>
                <a:path w="3175" h="1269">
                  <a:moveTo>
                    <a:pt x="1549" y="889"/>
                  </a:moveTo>
                  <a:lnTo>
                    <a:pt x="2806" y="355"/>
                  </a:lnTo>
                  <a:lnTo>
                    <a:pt x="3073" y="0"/>
                  </a:lnTo>
                </a:path>
                <a:path w="3175" h="1269">
                  <a:moveTo>
                    <a:pt x="1549" y="889"/>
                  </a:moveTo>
                  <a:lnTo>
                    <a:pt x="292" y="355"/>
                  </a:lnTo>
                  <a:lnTo>
                    <a:pt x="0" y="0"/>
                  </a:lnTo>
                </a:path>
              </a:pathLst>
            </a:custGeom>
            <a:ln w="3175">
              <a:solidFill>
                <a:srgbClr val="565658"/>
              </a:solidFill>
            </a:ln>
          </p:spPr>
          <p:txBody>
            <a:bodyPr wrap="square" lIns="0" tIns="0" rIns="0" bIns="0" rtlCol="0"/>
            <a:lstStyle/>
            <a:p/>
          </p:txBody>
        </p:sp>
        <p:sp>
          <p:nvSpPr>
            <p:cNvPr id="2676" name="object 2676" descr=""/>
            <p:cNvSpPr/>
            <p:nvPr/>
          </p:nvSpPr>
          <p:spPr>
            <a:xfrm>
              <a:off x="2519186" y="2192542"/>
              <a:ext cx="635" cy="1905"/>
            </a:xfrm>
            <a:custGeom>
              <a:avLst/>
              <a:gdLst/>
              <a:ahLst/>
              <a:cxnLst/>
              <a:rect l="l" t="t" r="r" b="b"/>
              <a:pathLst>
                <a:path w="635" h="1905">
                  <a:moveTo>
                    <a:pt x="254" y="0"/>
                  </a:moveTo>
                  <a:lnTo>
                    <a:pt x="0" y="889"/>
                  </a:lnTo>
                  <a:lnTo>
                    <a:pt x="254" y="1778"/>
                  </a:lnTo>
                </a:path>
              </a:pathLst>
            </a:custGeom>
            <a:ln w="3175">
              <a:solidFill>
                <a:srgbClr val="565658"/>
              </a:solidFill>
            </a:ln>
          </p:spPr>
          <p:txBody>
            <a:bodyPr wrap="square" lIns="0" tIns="0" rIns="0" bIns="0" rtlCol="0"/>
            <a:lstStyle/>
            <a:p/>
          </p:txBody>
        </p:sp>
        <p:sp>
          <p:nvSpPr>
            <p:cNvPr id="2677" name="object 2677" descr=""/>
            <p:cNvSpPr/>
            <p:nvPr/>
          </p:nvSpPr>
          <p:spPr>
            <a:xfrm>
              <a:off x="2520996" y="2191653"/>
              <a:ext cx="1905" cy="1270"/>
            </a:xfrm>
            <a:custGeom>
              <a:avLst/>
              <a:gdLst/>
              <a:ahLst/>
              <a:cxnLst/>
              <a:rect l="l" t="t" r="r" b="b"/>
              <a:pathLst>
                <a:path w="1905" h="1269">
                  <a:moveTo>
                    <a:pt x="1524" y="889"/>
                  </a:moveTo>
                  <a:lnTo>
                    <a:pt x="1244" y="533"/>
                  </a:lnTo>
                  <a:lnTo>
                    <a:pt x="0" y="0"/>
                  </a:lnTo>
                </a:path>
              </a:pathLst>
            </a:custGeom>
            <a:ln w="3175">
              <a:solidFill>
                <a:srgbClr val="565658"/>
              </a:solidFill>
            </a:ln>
          </p:spPr>
          <p:txBody>
            <a:bodyPr wrap="square" lIns="0" tIns="0" rIns="0" bIns="0" rtlCol="0"/>
            <a:lstStyle/>
            <a:p/>
          </p:txBody>
        </p:sp>
        <p:sp>
          <p:nvSpPr>
            <p:cNvPr id="2678" name="object 2678" descr=""/>
            <p:cNvSpPr/>
            <p:nvPr/>
          </p:nvSpPr>
          <p:spPr>
            <a:xfrm>
              <a:off x="2522521" y="2192543"/>
              <a:ext cx="635" cy="1905"/>
            </a:xfrm>
            <a:custGeom>
              <a:avLst/>
              <a:gdLst/>
              <a:ahLst/>
              <a:cxnLst/>
              <a:rect l="l" t="t" r="r" b="b"/>
              <a:pathLst>
                <a:path w="635" h="1905">
                  <a:moveTo>
                    <a:pt x="0" y="1777"/>
                  </a:moveTo>
                  <a:lnTo>
                    <a:pt x="254" y="888"/>
                  </a:lnTo>
                  <a:lnTo>
                    <a:pt x="0" y="0"/>
                  </a:lnTo>
                </a:path>
              </a:pathLst>
            </a:custGeom>
            <a:ln w="3175">
              <a:solidFill>
                <a:srgbClr val="565658"/>
              </a:solidFill>
            </a:ln>
          </p:spPr>
          <p:txBody>
            <a:bodyPr wrap="square" lIns="0" tIns="0" rIns="0" bIns="0" rtlCol="0"/>
            <a:lstStyle/>
            <a:p/>
          </p:txBody>
        </p:sp>
        <p:sp>
          <p:nvSpPr>
            <p:cNvPr id="2679" name="object 2679" descr=""/>
            <p:cNvSpPr/>
            <p:nvPr/>
          </p:nvSpPr>
          <p:spPr>
            <a:xfrm>
              <a:off x="2239401" y="2880388"/>
              <a:ext cx="2540" cy="1905"/>
            </a:xfrm>
            <a:custGeom>
              <a:avLst/>
              <a:gdLst/>
              <a:ahLst/>
              <a:cxnLst/>
              <a:rect l="l" t="t" r="r" b="b"/>
              <a:pathLst>
                <a:path w="2539" h="1905">
                  <a:moveTo>
                    <a:pt x="0" y="0"/>
                  </a:moveTo>
                  <a:lnTo>
                    <a:pt x="1371" y="355"/>
                  </a:lnTo>
                  <a:lnTo>
                    <a:pt x="2374" y="1358"/>
                  </a:lnTo>
                </a:path>
                <a:path w="2539" h="1905">
                  <a:moveTo>
                    <a:pt x="0" y="0"/>
                  </a:moveTo>
                  <a:lnTo>
                    <a:pt x="2374" y="1358"/>
                  </a:lnTo>
                </a:path>
              </a:pathLst>
            </a:custGeom>
            <a:ln w="3175">
              <a:solidFill>
                <a:srgbClr val="565658"/>
              </a:solidFill>
            </a:ln>
          </p:spPr>
          <p:txBody>
            <a:bodyPr wrap="square" lIns="0" tIns="0" rIns="0" bIns="0" rtlCol="0"/>
            <a:lstStyle/>
            <a:p/>
          </p:txBody>
        </p:sp>
        <p:sp>
          <p:nvSpPr>
            <p:cNvPr id="2680" name="object 2680" descr=""/>
            <p:cNvSpPr/>
            <p:nvPr/>
          </p:nvSpPr>
          <p:spPr>
            <a:xfrm>
              <a:off x="2237019" y="2880393"/>
              <a:ext cx="2540" cy="1905"/>
            </a:xfrm>
            <a:custGeom>
              <a:avLst/>
              <a:gdLst/>
              <a:ahLst/>
              <a:cxnLst/>
              <a:rect l="l" t="t" r="r" b="b"/>
              <a:pathLst>
                <a:path w="2539" h="1905">
                  <a:moveTo>
                    <a:pt x="0" y="1358"/>
                  </a:moveTo>
                  <a:lnTo>
                    <a:pt x="1003" y="355"/>
                  </a:lnTo>
                  <a:lnTo>
                    <a:pt x="2374" y="0"/>
                  </a:lnTo>
                </a:path>
                <a:path w="2539" h="1905">
                  <a:moveTo>
                    <a:pt x="0" y="1358"/>
                  </a:moveTo>
                  <a:lnTo>
                    <a:pt x="2374" y="0"/>
                  </a:lnTo>
                </a:path>
              </a:pathLst>
            </a:custGeom>
            <a:ln w="3175">
              <a:solidFill>
                <a:srgbClr val="565658"/>
              </a:solidFill>
            </a:ln>
          </p:spPr>
          <p:txBody>
            <a:bodyPr wrap="square" lIns="0" tIns="0" rIns="0" bIns="0" rtlCol="0"/>
            <a:lstStyle/>
            <a:p/>
          </p:txBody>
        </p:sp>
        <p:sp>
          <p:nvSpPr>
            <p:cNvPr id="2681" name="object 2681" descr=""/>
            <p:cNvSpPr/>
            <p:nvPr/>
          </p:nvSpPr>
          <p:spPr>
            <a:xfrm>
              <a:off x="2237026" y="2884492"/>
              <a:ext cx="2540" cy="1905"/>
            </a:xfrm>
            <a:custGeom>
              <a:avLst/>
              <a:gdLst/>
              <a:ahLst/>
              <a:cxnLst/>
              <a:rect l="l" t="t" r="r" b="b"/>
              <a:pathLst>
                <a:path w="2539" h="1905">
                  <a:moveTo>
                    <a:pt x="2374" y="1371"/>
                  </a:moveTo>
                  <a:lnTo>
                    <a:pt x="990" y="1015"/>
                  </a:lnTo>
                  <a:lnTo>
                    <a:pt x="0" y="0"/>
                  </a:lnTo>
                </a:path>
                <a:path w="2539" h="1905">
                  <a:moveTo>
                    <a:pt x="2374" y="1371"/>
                  </a:moveTo>
                  <a:lnTo>
                    <a:pt x="0" y="0"/>
                  </a:lnTo>
                </a:path>
              </a:pathLst>
            </a:custGeom>
            <a:ln w="3175">
              <a:solidFill>
                <a:srgbClr val="565658"/>
              </a:solidFill>
            </a:ln>
          </p:spPr>
          <p:txBody>
            <a:bodyPr wrap="square" lIns="0" tIns="0" rIns="0" bIns="0" rtlCol="0"/>
            <a:lstStyle/>
            <a:p/>
          </p:txBody>
        </p:sp>
        <p:sp>
          <p:nvSpPr>
            <p:cNvPr id="2682" name="object 2682" descr=""/>
            <p:cNvSpPr/>
            <p:nvPr/>
          </p:nvSpPr>
          <p:spPr>
            <a:xfrm>
              <a:off x="2783412" y="2129599"/>
              <a:ext cx="14604" cy="10160"/>
            </a:xfrm>
            <a:custGeom>
              <a:avLst/>
              <a:gdLst/>
              <a:ahLst/>
              <a:cxnLst/>
              <a:rect l="l" t="t" r="r" b="b"/>
              <a:pathLst>
                <a:path w="14605" h="10160">
                  <a:moveTo>
                    <a:pt x="14008" y="0"/>
                  </a:moveTo>
                  <a:lnTo>
                    <a:pt x="0" y="9779"/>
                  </a:lnTo>
                </a:path>
              </a:pathLst>
            </a:custGeom>
            <a:ln w="3175">
              <a:solidFill>
                <a:srgbClr val="565658"/>
              </a:solidFill>
            </a:ln>
          </p:spPr>
          <p:txBody>
            <a:bodyPr wrap="square" lIns="0" tIns="0" rIns="0" bIns="0" rtlCol="0"/>
            <a:lstStyle/>
            <a:p/>
          </p:txBody>
        </p:sp>
        <p:sp>
          <p:nvSpPr>
            <p:cNvPr id="2683" name="object 2683" descr=""/>
            <p:cNvSpPr/>
            <p:nvPr/>
          </p:nvSpPr>
          <p:spPr>
            <a:xfrm>
              <a:off x="2123210" y="3080028"/>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2684" name="object 2684" descr=""/>
            <p:cNvSpPr/>
            <p:nvPr/>
          </p:nvSpPr>
          <p:spPr>
            <a:xfrm>
              <a:off x="2123210" y="3072041"/>
              <a:ext cx="0" cy="8890"/>
            </a:xfrm>
            <a:custGeom>
              <a:avLst/>
              <a:gdLst/>
              <a:ahLst/>
              <a:cxnLst/>
              <a:rect l="l" t="t" r="r" b="b"/>
              <a:pathLst>
                <a:path w="0" h="8889">
                  <a:moveTo>
                    <a:pt x="0" y="0"/>
                  </a:moveTo>
                  <a:lnTo>
                    <a:pt x="0" y="8305"/>
                  </a:lnTo>
                </a:path>
              </a:pathLst>
            </a:custGeom>
            <a:ln w="3175">
              <a:solidFill>
                <a:srgbClr val="565658"/>
              </a:solidFill>
            </a:ln>
          </p:spPr>
          <p:txBody>
            <a:bodyPr wrap="square" lIns="0" tIns="0" rIns="0" bIns="0" rtlCol="0"/>
            <a:lstStyle/>
            <a:p/>
          </p:txBody>
        </p:sp>
        <p:sp>
          <p:nvSpPr>
            <p:cNvPr id="2685" name="object 2685" descr=""/>
            <p:cNvSpPr/>
            <p:nvPr/>
          </p:nvSpPr>
          <p:spPr>
            <a:xfrm>
              <a:off x="2122726" y="3072785"/>
              <a:ext cx="0" cy="7620"/>
            </a:xfrm>
            <a:custGeom>
              <a:avLst/>
              <a:gdLst/>
              <a:ahLst/>
              <a:cxnLst/>
              <a:rect l="l" t="t" r="r" b="b"/>
              <a:pathLst>
                <a:path w="0" h="7619">
                  <a:moveTo>
                    <a:pt x="0" y="0"/>
                  </a:moveTo>
                  <a:lnTo>
                    <a:pt x="0" y="7086"/>
                  </a:lnTo>
                </a:path>
              </a:pathLst>
            </a:custGeom>
            <a:ln w="3175">
              <a:solidFill>
                <a:srgbClr val="565658"/>
              </a:solidFill>
            </a:ln>
          </p:spPr>
          <p:txBody>
            <a:bodyPr wrap="square" lIns="0" tIns="0" rIns="0" bIns="0" rtlCol="0"/>
            <a:lstStyle/>
            <a:p/>
          </p:txBody>
        </p:sp>
        <p:sp>
          <p:nvSpPr>
            <p:cNvPr id="2686" name="object 2686" descr=""/>
            <p:cNvSpPr/>
            <p:nvPr/>
          </p:nvSpPr>
          <p:spPr>
            <a:xfrm>
              <a:off x="2129392" y="3124002"/>
              <a:ext cx="0" cy="635"/>
            </a:xfrm>
            <a:custGeom>
              <a:avLst/>
              <a:gdLst/>
              <a:ahLst/>
              <a:cxnLst/>
              <a:rect l="l" t="t" r="r" b="b"/>
              <a:pathLst>
                <a:path w="0" h="635">
                  <a:moveTo>
                    <a:pt x="0" y="0"/>
                  </a:moveTo>
                  <a:lnTo>
                    <a:pt x="0" y="304"/>
                  </a:lnTo>
                </a:path>
              </a:pathLst>
            </a:custGeom>
            <a:ln w="3175">
              <a:solidFill>
                <a:srgbClr val="565658"/>
              </a:solidFill>
            </a:ln>
          </p:spPr>
          <p:txBody>
            <a:bodyPr wrap="square" lIns="0" tIns="0" rIns="0" bIns="0" rtlCol="0"/>
            <a:lstStyle/>
            <a:p/>
          </p:txBody>
        </p:sp>
        <p:sp>
          <p:nvSpPr>
            <p:cNvPr id="2687" name="object 2687" descr=""/>
            <p:cNvSpPr/>
            <p:nvPr/>
          </p:nvSpPr>
          <p:spPr>
            <a:xfrm>
              <a:off x="2129392" y="3115996"/>
              <a:ext cx="0" cy="8890"/>
            </a:xfrm>
            <a:custGeom>
              <a:avLst/>
              <a:gdLst/>
              <a:ahLst/>
              <a:cxnLst/>
              <a:rect l="l" t="t" r="r" b="b"/>
              <a:pathLst>
                <a:path w="0" h="8889">
                  <a:moveTo>
                    <a:pt x="0" y="0"/>
                  </a:moveTo>
                  <a:lnTo>
                    <a:pt x="0" y="8305"/>
                  </a:lnTo>
                </a:path>
              </a:pathLst>
            </a:custGeom>
            <a:ln w="3175">
              <a:solidFill>
                <a:srgbClr val="565658"/>
              </a:solidFill>
            </a:ln>
          </p:spPr>
          <p:txBody>
            <a:bodyPr wrap="square" lIns="0" tIns="0" rIns="0" bIns="0" rtlCol="0"/>
            <a:lstStyle/>
            <a:p/>
          </p:txBody>
        </p:sp>
        <p:sp>
          <p:nvSpPr>
            <p:cNvPr id="2688" name="object 2688" descr=""/>
            <p:cNvSpPr/>
            <p:nvPr/>
          </p:nvSpPr>
          <p:spPr>
            <a:xfrm>
              <a:off x="2510876" y="2156358"/>
              <a:ext cx="1270" cy="3175"/>
            </a:xfrm>
            <a:custGeom>
              <a:avLst/>
              <a:gdLst/>
              <a:ahLst/>
              <a:cxnLst/>
              <a:rect l="l" t="t" r="r" b="b"/>
              <a:pathLst>
                <a:path w="1269" h="3175">
                  <a:moveTo>
                    <a:pt x="0" y="0"/>
                  </a:moveTo>
                  <a:lnTo>
                    <a:pt x="1104" y="1841"/>
                  </a:lnTo>
                  <a:lnTo>
                    <a:pt x="1193" y="2870"/>
                  </a:lnTo>
                </a:path>
              </a:pathLst>
            </a:custGeom>
            <a:ln w="3175">
              <a:solidFill>
                <a:srgbClr val="565658"/>
              </a:solidFill>
            </a:ln>
          </p:spPr>
          <p:txBody>
            <a:bodyPr wrap="square" lIns="0" tIns="0" rIns="0" bIns="0" rtlCol="0"/>
            <a:lstStyle/>
            <a:p/>
          </p:txBody>
        </p:sp>
        <p:sp>
          <p:nvSpPr>
            <p:cNvPr id="2689" name="object 2689" descr=""/>
            <p:cNvSpPr/>
            <p:nvPr/>
          </p:nvSpPr>
          <p:spPr>
            <a:xfrm>
              <a:off x="2510872" y="2118332"/>
              <a:ext cx="1270" cy="3175"/>
            </a:xfrm>
            <a:custGeom>
              <a:avLst/>
              <a:gdLst/>
              <a:ahLst/>
              <a:cxnLst/>
              <a:rect l="l" t="t" r="r" b="b"/>
              <a:pathLst>
                <a:path w="1269" h="3175">
                  <a:moveTo>
                    <a:pt x="1193" y="0"/>
                  </a:moveTo>
                  <a:lnTo>
                    <a:pt x="1193" y="254"/>
                  </a:lnTo>
                  <a:lnTo>
                    <a:pt x="1104" y="1041"/>
                  </a:lnTo>
                  <a:lnTo>
                    <a:pt x="190" y="2819"/>
                  </a:lnTo>
                  <a:lnTo>
                    <a:pt x="0" y="2870"/>
                  </a:lnTo>
                </a:path>
              </a:pathLst>
            </a:custGeom>
            <a:ln w="3175">
              <a:solidFill>
                <a:srgbClr val="565658"/>
              </a:solidFill>
            </a:ln>
          </p:spPr>
          <p:txBody>
            <a:bodyPr wrap="square" lIns="0" tIns="0" rIns="0" bIns="0" rtlCol="0"/>
            <a:lstStyle/>
            <a:p/>
          </p:txBody>
        </p:sp>
        <p:sp>
          <p:nvSpPr>
            <p:cNvPr id="2690" name="object 2690" descr=""/>
            <p:cNvSpPr/>
            <p:nvPr/>
          </p:nvSpPr>
          <p:spPr>
            <a:xfrm>
              <a:off x="2749737" y="2134512"/>
              <a:ext cx="3175" cy="10160"/>
            </a:xfrm>
            <a:custGeom>
              <a:avLst/>
              <a:gdLst/>
              <a:ahLst/>
              <a:cxnLst/>
              <a:rect l="l" t="t" r="r" b="b"/>
              <a:pathLst>
                <a:path w="3175" h="10160">
                  <a:moveTo>
                    <a:pt x="2705" y="0"/>
                  </a:moveTo>
                  <a:lnTo>
                    <a:pt x="685" y="2133"/>
                  </a:lnTo>
                  <a:lnTo>
                    <a:pt x="0" y="4114"/>
                  </a:lnTo>
                  <a:lnTo>
                    <a:pt x="139" y="6375"/>
                  </a:lnTo>
                  <a:lnTo>
                    <a:pt x="1193" y="8382"/>
                  </a:lnTo>
                  <a:lnTo>
                    <a:pt x="2705" y="9791"/>
                  </a:lnTo>
                </a:path>
              </a:pathLst>
            </a:custGeom>
            <a:ln w="3175">
              <a:solidFill>
                <a:srgbClr val="565658"/>
              </a:solidFill>
            </a:ln>
          </p:spPr>
          <p:txBody>
            <a:bodyPr wrap="square" lIns="0" tIns="0" rIns="0" bIns="0" rtlCol="0"/>
            <a:lstStyle/>
            <a:p/>
          </p:txBody>
        </p:sp>
        <p:sp>
          <p:nvSpPr>
            <p:cNvPr id="2691" name="object 2691" descr=""/>
            <p:cNvSpPr/>
            <p:nvPr/>
          </p:nvSpPr>
          <p:spPr>
            <a:xfrm>
              <a:off x="2752443" y="2144291"/>
              <a:ext cx="13970" cy="1905"/>
            </a:xfrm>
            <a:custGeom>
              <a:avLst/>
              <a:gdLst/>
              <a:ahLst/>
              <a:cxnLst/>
              <a:rect l="l" t="t" r="r" b="b"/>
              <a:pathLst>
                <a:path w="13969" h="1905">
                  <a:moveTo>
                    <a:pt x="0" y="0"/>
                  </a:moveTo>
                  <a:lnTo>
                    <a:pt x="4178" y="1854"/>
                  </a:lnTo>
                  <a:lnTo>
                    <a:pt x="9613" y="1866"/>
                  </a:lnTo>
                  <a:lnTo>
                    <a:pt x="13500" y="304"/>
                  </a:lnTo>
                  <a:lnTo>
                    <a:pt x="13944" y="0"/>
                  </a:lnTo>
                </a:path>
              </a:pathLst>
            </a:custGeom>
            <a:ln w="3175">
              <a:solidFill>
                <a:srgbClr val="565658"/>
              </a:solidFill>
            </a:ln>
          </p:spPr>
          <p:txBody>
            <a:bodyPr wrap="square" lIns="0" tIns="0" rIns="0" bIns="0" rtlCol="0"/>
            <a:lstStyle/>
            <a:p/>
          </p:txBody>
        </p:sp>
        <p:sp>
          <p:nvSpPr>
            <p:cNvPr id="2692" name="object 2692" descr=""/>
            <p:cNvSpPr/>
            <p:nvPr/>
          </p:nvSpPr>
          <p:spPr>
            <a:xfrm>
              <a:off x="2766401" y="2134499"/>
              <a:ext cx="3175" cy="10160"/>
            </a:xfrm>
            <a:custGeom>
              <a:avLst/>
              <a:gdLst/>
              <a:ahLst/>
              <a:cxnLst/>
              <a:rect l="l" t="t" r="r" b="b"/>
              <a:pathLst>
                <a:path w="3175" h="10160">
                  <a:moveTo>
                    <a:pt x="0" y="9791"/>
                  </a:moveTo>
                  <a:lnTo>
                    <a:pt x="2006" y="7670"/>
                  </a:lnTo>
                  <a:lnTo>
                    <a:pt x="2705" y="5702"/>
                  </a:lnTo>
                  <a:lnTo>
                    <a:pt x="2565" y="3441"/>
                  </a:lnTo>
                  <a:lnTo>
                    <a:pt x="1485" y="1409"/>
                  </a:lnTo>
                  <a:lnTo>
                    <a:pt x="0" y="0"/>
                  </a:lnTo>
                </a:path>
              </a:pathLst>
            </a:custGeom>
            <a:ln w="3175">
              <a:solidFill>
                <a:srgbClr val="565658"/>
              </a:solidFill>
            </a:ln>
          </p:spPr>
          <p:txBody>
            <a:bodyPr wrap="square" lIns="0" tIns="0" rIns="0" bIns="0" rtlCol="0"/>
            <a:lstStyle/>
            <a:p/>
          </p:txBody>
        </p:sp>
        <p:sp>
          <p:nvSpPr>
            <p:cNvPr id="2693" name="object 2693" descr=""/>
            <p:cNvSpPr/>
            <p:nvPr/>
          </p:nvSpPr>
          <p:spPr>
            <a:xfrm>
              <a:off x="2746659" y="2132148"/>
              <a:ext cx="4445" cy="14604"/>
            </a:xfrm>
            <a:custGeom>
              <a:avLst/>
              <a:gdLst/>
              <a:ahLst/>
              <a:cxnLst/>
              <a:rect l="l" t="t" r="r" b="b"/>
              <a:pathLst>
                <a:path w="4444" h="14605">
                  <a:moveTo>
                    <a:pt x="3848" y="0"/>
                  </a:moveTo>
                  <a:lnTo>
                    <a:pt x="1015" y="3149"/>
                  </a:lnTo>
                  <a:lnTo>
                    <a:pt x="0" y="6235"/>
                  </a:lnTo>
                  <a:lnTo>
                    <a:pt x="304" y="9779"/>
                  </a:lnTo>
                  <a:lnTo>
                    <a:pt x="2044" y="12865"/>
                  </a:lnTo>
                  <a:lnTo>
                    <a:pt x="3848" y="14541"/>
                  </a:lnTo>
                </a:path>
              </a:pathLst>
            </a:custGeom>
            <a:ln w="3175">
              <a:solidFill>
                <a:srgbClr val="565658"/>
              </a:solidFill>
            </a:ln>
          </p:spPr>
          <p:txBody>
            <a:bodyPr wrap="square" lIns="0" tIns="0" rIns="0" bIns="0" rtlCol="0"/>
            <a:lstStyle/>
            <a:p/>
          </p:txBody>
        </p:sp>
        <p:sp>
          <p:nvSpPr>
            <p:cNvPr id="2694" name="object 2694" descr=""/>
            <p:cNvSpPr/>
            <p:nvPr/>
          </p:nvSpPr>
          <p:spPr>
            <a:xfrm>
              <a:off x="2750506" y="2129545"/>
              <a:ext cx="18415" cy="3175"/>
            </a:xfrm>
            <a:custGeom>
              <a:avLst/>
              <a:gdLst/>
              <a:ahLst/>
              <a:cxnLst/>
              <a:rect l="l" t="t" r="r" b="b"/>
              <a:pathLst>
                <a:path w="18414" h="3175">
                  <a:moveTo>
                    <a:pt x="17792" y="2603"/>
                  </a:moveTo>
                  <a:lnTo>
                    <a:pt x="12560" y="152"/>
                  </a:lnTo>
                  <a:lnTo>
                    <a:pt x="5956" y="0"/>
                  </a:lnTo>
                  <a:lnTo>
                    <a:pt x="901" y="1981"/>
                  </a:lnTo>
                  <a:lnTo>
                    <a:pt x="0" y="2603"/>
                  </a:lnTo>
                </a:path>
              </a:pathLst>
            </a:custGeom>
            <a:ln w="3175">
              <a:solidFill>
                <a:srgbClr val="565658"/>
              </a:solidFill>
            </a:ln>
          </p:spPr>
          <p:txBody>
            <a:bodyPr wrap="square" lIns="0" tIns="0" rIns="0" bIns="0" rtlCol="0"/>
            <a:lstStyle/>
            <a:p/>
          </p:txBody>
        </p:sp>
        <p:sp>
          <p:nvSpPr>
            <p:cNvPr id="2695" name="object 2695" descr=""/>
            <p:cNvSpPr/>
            <p:nvPr/>
          </p:nvSpPr>
          <p:spPr>
            <a:xfrm>
              <a:off x="2750507" y="2146685"/>
              <a:ext cx="18415" cy="3175"/>
            </a:xfrm>
            <a:custGeom>
              <a:avLst/>
              <a:gdLst/>
              <a:ahLst/>
              <a:cxnLst/>
              <a:rect l="l" t="t" r="r" b="b"/>
              <a:pathLst>
                <a:path w="18414" h="3175">
                  <a:moveTo>
                    <a:pt x="0" y="0"/>
                  </a:moveTo>
                  <a:lnTo>
                    <a:pt x="5232" y="2425"/>
                  </a:lnTo>
                  <a:lnTo>
                    <a:pt x="11976" y="2552"/>
                  </a:lnTo>
                  <a:lnTo>
                    <a:pt x="16941" y="609"/>
                  </a:lnTo>
                  <a:lnTo>
                    <a:pt x="17792" y="0"/>
                  </a:lnTo>
                </a:path>
              </a:pathLst>
            </a:custGeom>
            <a:ln w="3175">
              <a:solidFill>
                <a:srgbClr val="565658"/>
              </a:solidFill>
            </a:ln>
          </p:spPr>
          <p:txBody>
            <a:bodyPr wrap="square" lIns="0" tIns="0" rIns="0" bIns="0" rtlCol="0"/>
            <a:lstStyle/>
            <a:p/>
          </p:txBody>
        </p:sp>
        <p:sp>
          <p:nvSpPr>
            <p:cNvPr id="2696" name="object 2696" descr=""/>
            <p:cNvSpPr/>
            <p:nvPr/>
          </p:nvSpPr>
          <p:spPr>
            <a:xfrm>
              <a:off x="2768299" y="2132143"/>
              <a:ext cx="4445" cy="14604"/>
            </a:xfrm>
            <a:custGeom>
              <a:avLst/>
              <a:gdLst/>
              <a:ahLst/>
              <a:cxnLst/>
              <a:rect l="l" t="t" r="r" b="b"/>
              <a:pathLst>
                <a:path w="4444" h="14605">
                  <a:moveTo>
                    <a:pt x="0" y="14541"/>
                  </a:moveTo>
                  <a:lnTo>
                    <a:pt x="2832" y="11366"/>
                  </a:lnTo>
                  <a:lnTo>
                    <a:pt x="3848" y="8280"/>
                  </a:lnTo>
                  <a:lnTo>
                    <a:pt x="3543" y="4775"/>
                  </a:lnTo>
                  <a:lnTo>
                    <a:pt x="1816" y="1689"/>
                  </a:lnTo>
                  <a:lnTo>
                    <a:pt x="0" y="0"/>
                  </a:lnTo>
                </a:path>
              </a:pathLst>
            </a:custGeom>
            <a:ln w="3175">
              <a:solidFill>
                <a:srgbClr val="565658"/>
              </a:solidFill>
            </a:ln>
          </p:spPr>
          <p:txBody>
            <a:bodyPr wrap="square" lIns="0" tIns="0" rIns="0" bIns="0" rtlCol="0"/>
            <a:lstStyle/>
            <a:p/>
          </p:txBody>
        </p:sp>
        <p:sp>
          <p:nvSpPr>
            <p:cNvPr id="2697" name="object 2697" descr=""/>
            <p:cNvSpPr/>
            <p:nvPr/>
          </p:nvSpPr>
          <p:spPr>
            <a:xfrm>
              <a:off x="2752444" y="2132632"/>
              <a:ext cx="13970" cy="1905"/>
            </a:xfrm>
            <a:custGeom>
              <a:avLst/>
              <a:gdLst/>
              <a:ahLst/>
              <a:cxnLst/>
              <a:rect l="l" t="t" r="r" b="b"/>
              <a:pathLst>
                <a:path w="13969" h="1905">
                  <a:moveTo>
                    <a:pt x="13957" y="1879"/>
                  </a:moveTo>
                  <a:lnTo>
                    <a:pt x="9778" y="25"/>
                  </a:lnTo>
                  <a:lnTo>
                    <a:pt x="4343" y="0"/>
                  </a:lnTo>
                  <a:lnTo>
                    <a:pt x="444" y="1574"/>
                  </a:lnTo>
                  <a:lnTo>
                    <a:pt x="0" y="1879"/>
                  </a:lnTo>
                </a:path>
              </a:pathLst>
            </a:custGeom>
            <a:ln w="3175">
              <a:solidFill>
                <a:srgbClr val="565658"/>
              </a:solidFill>
            </a:ln>
          </p:spPr>
          <p:txBody>
            <a:bodyPr wrap="square" lIns="0" tIns="0" rIns="0" bIns="0" rtlCol="0"/>
            <a:lstStyle/>
            <a:p/>
          </p:txBody>
        </p:sp>
        <p:sp>
          <p:nvSpPr>
            <p:cNvPr id="2698" name="object 2698" descr=""/>
            <p:cNvSpPr/>
            <p:nvPr/>
          </p:nvSpPr>
          <p:spPr>
            <a:xfrm>
              <a:off x="2258980" y="2886655"/>
              <a:ext cx="1905" cy="1270"/>
            </a:xfrm>
            <a:custGeom>
              <a:avLst/>
              <a:gdLst/>
              <a:ahLst/>
              <a:cxnLst/>
              <a:rect l="l" t="t" r="r" b="b"/>
              <a:pathLst>
                <a:path w="1905" h="1269">
                  <a:moveTo>
                    <a:pt x="1485" y="863"/>
                  </a:moveTo>
                  <a:lnTo>
                    <a:pt x="622" y="622"/>
                  </a:lnTo>
                  <a:lnTo>
                    <a:pt x="0" y="0"/>
                  </a:lnTo>
                </a:path>
                <a:path w="1905" h="1269">
                  <a:moveTo>
                    <a:pt x="1485" y="863"/>
                  </a:moveTo>
                  <a:lnTo>
                    <a:pt x="0" y="0"/>
                  </a:lnTo>
                </a:path>
              </a:pathLst>
            </a:custGeom>
            <a:ln w="3175">
              <a:solidFill>
                <a:srgbClr val="565658"/>
              </a:solidFill>
            </a:ln>
          </p:spPr>
          <p:txBody>
            <a:bodyPr wrap="square" lIns="0" tIns="0" rIns="0" bIns="0" rtlCol="0"/>
            <a:lstStyle/>
            <a:p/>
          </p:txBody>
        </p:sp>
        <p:sp>
          <p:nvSpPr>
            <p:cNvPr id="2699" name="object 2699" descr=""/>
            <p:cNvSpPr/>
            <p:nvPr/>
          </p:nvSpPr>
          <p:spPr>
            <a:xfrm>
              <a:off x="2260466" y="2884090"/>
              <a:ext cx="1905" cy="1270"/>
            </a:xfrm>
            <a:custGeom>
              <a:avLst/>
              <a:gdLst/>
              <a:ahLst/>
              <a:cxnLst/>
              <a:rect l="l" t="t" r="r" b="b"/>
              <a:pathLst>
                <a:path w="1905" h="1269">
                  <a:moveTo>
                    <a:pt x="0" y="0"/>
                  </a:moveTo>
                  <a:lnTo>
                    <a:pt x="850" y="241"/>
                  </a:lnTo>
                  <a:lnTo>
                    <a:pt x="1498" y="850"/>
                  </a:lnTo>
                </a:path>
                <a:path w="1905" h="1269">
                  <a:moveTo>
                    <a:pt x="0" y="0"/>
                  </a:moveTo>
                  <a:lnTo>
                    <a:pt x="1498" y="850"/>
                  </a:lnTo>
                </a:path>
              </a:pathLst>
            </a:custGeom>
            <a:ln w="3175">
              <a:solidFill>
                <a:srgbClr val="565658"/>
              </a:solidFill>
            </a:ln>
          </p:spPr>
          <p:txBody>
            <a:bodyPr wrap="square" lIns="0" tIns="0" rIns="0" bIns="0" rtlCol="0"/>
            <a:lstStyle/>
            <a:p/>
          </p:txBody>
        </p:sp>
        <p:sp>
          <p:nvSpPr>
            <p:cNvPr id="2700" name="object 2700" descr=""/>
            <p:cNvSpPr/>
            <p:nvPr/>
          </p:nvSpPr>
          <p:spPr>
            <a:xfrm>
              <a:off x="2258984" y="2884076"/>
              <a:ext cx="1905" cy="1270"/>
            </a:xfrm>
            <a:custGeom>
              <a:avLst/>
              <a:gdLst/>
              <a:ahLst/>
              <a:cxnLst/>
              <a:rect l="l" t="t" r="r" b="b"/>
              <a:pathLst>
                <a:path w="1905" h="1269">
                  <a:moveTo>
                    <a:pt x="0" y="876"/>
                  </a:moveTo>
                  <a:lnTo>
                    <a:pt x="622" y="253"/>
                  </a:lnTo>
                  <a:lnTo>
                    <a:pt x="1485" y="0"/>
                  </a:lnTo>
                </a:path>
                <a:path w="1905" h="1269">
                  <a:moveTo>
                    <a:pt x="0" y="876"/>
                  </a:moveTo>
                  <a:lnTo>
                    <a:pt x="1485" y="0"/>
                  </a:lnTo>
                </a:path>
              </a:pathLst>
            </a:custGeom>
            <a:ln w="3175">
              <a:solidFill>
                <a:srgbClr val="565658"/>
              </a:solidFill>
            </a:ln>
          </p:spPr>
          <p:txBody>
            <a:bodyPr wrap="square" lIns="0" tIns="0" rIns="0" bIns="0" rtlCol="0"/>
            <a:lstStyle/>
            <a:p/>
          </p:txBody>
        </p:sp>
        <p:sp>
          <p:nvSpPr>
            <p:cNvPr id="2701" name="object 2701" descr=""/>
            <p:cNvSpPr/>
            <p:nvPr/>
          </p:nvSpPr>
          <p:spPr>
            <a:xfrm>
              <a:off x="2260456" y="2886658"/>
              <a:ext cx="1905" cy="1270"/>
            </a:xfrm>
            <a:custGeom>
              <a:avLst/>
              <a:gdLst/>
              <a:ahLst/>
              <a:cxnLst/>
              <a:rect l="l" t="t" r="r" b="b"/>
              <a:pathLst>
                <a:path w="1905" h="1269">
                  <a:moveTo>
                    <a:pt x="1498" y="0"/>
                  </a:moveTo>
                  <a:lnTo>
                    <a:pt x="863" y="635"/>
                  </a:lnTo>
                  <a:lnTo>
                    <a:pt x="0" y="863"/>
                  </a:lnTo>
                </a:path>
              </a:pathLst>
            </a:custGeom>
            <a:ln w="3175">
              <a:solidFill>
                <a:srgbClr val="565658"/>
              </a:solidFill>
            </a:ln>
          </p:spPr>
          <p:txBody>
            <a:bodyPr wrap="square" lIns="0" tIns="0" rIns="0" bIns="0" rtlCol="0"/>
            <a:lstStyle/>
            <a:p/>
          </p:txBody>
        </p:sp>
        <p:sp>
          <p:nvSpPr>
            <p:cNvPr id="2702" name="object 2702" descr=""/>
            <p:cNvSpPr/>
            <p:nvPr/>
          </p:nvSpPr>
          <p:spPr>
            <a:xfrm>
              <a:off x="2982196" y="2124131"/>
              <a:ext cx="0" cy="5715"/>
            </a:xfrm>
            <a:custGeom>
              <a:avLst/>
              <a:gdLst/>
              <a:ahLst/>
              <a:cxnLst/>
              <a:rect l="l" t="t" r="r" b="b"/>
              <a:pathLst>
                <a:path w="0" h="5714">
                  <a:moveTo>
                    <a:pt x="0" y="0"/>
                  </a:moveTo>
                  <a:lnTo>
                    <a:pt x="0" y="5588"/>
                  </a:lnTo>
                </a:path>
              </a:pathLst>
            </a:custGeom>
            <a:ln w="3175">
              <a:solidFill>
                <a:srgbClr val="565658"/>
              </a:solidFill>
            </a:ln>
          </p:spPr>
          <p:txBody>
            <a:bodyPr wrap="square" lIns="0" tIns="0" rIns="0" bIns="0" rtlCol="0"/>
            <a:lstStyle/>
            <a:p/>
          </p:txBody>
        </p:sp>
        <p:sp>
          <p:nvSpPr>
            <p:cNvPr id="2703" name="object 2703" descr=""/>
            <p:cNvSpPr/>
            <p:nvPr/>
          </p:nvSpPr>
          <p:spPr>
            <a:xfrm>
              <a:off x="2982196" y="2125086"/>
              <a:ext cx="0" cy="5715"/>
            </a:xfrm>
            <a:custGeom>
              <a:avLst/>
              <a:gdLst/>
              <a:ahLst/>
              <a:cxnLst/>
              <a:rect l="l" t="t" r="r" b="b"/>
              <a:pathLst>
                <a:path w="0" h="5714">
                  <a:moveTo>
                    <a:pt x="0" y="0"/>
                  </a:moveTo>
                  <a:lnTo>
                    <a:pt x="0" y="5588"/>
                  </a:lnTo>
                </a:path>
              </a:pathLst>
            </a:custGeom>
            <a:ln w="3175">
              <a:solidFill>
                <a:srgbClr val="565658"/>
              </a:solidFill>
            </a:ln>
          </p:spPr>
          <p:txBody>
            <a:bodyPr wrap="square" lIns="0" tIns="0" rIns="0" bIns="0" rtlCol="0"/>
            <a:lstStyle/>
            <a:p/>
          </p:txBody>
        </p:sp>
        <p:sp>
          <p:nvSpPr>
            <p:cNvPr id="2704" name="object 2704" descr=""/>
            <p:cNvSpPr/>
            <p:nvPr/>
          </p:nvSpPr>
          <p:spPr>
            <a:xfrm>
              <a:off x="2260456" y="2886658"/>
              <a:ext cx="1905" cy="1270"/>
            </a:xfrm>
            <a:custGeom>
              <a:avLst/>
              <a:gdLst/>
              <a:ahLst/>
              <a:cxnLst/>
              <a:rect l="l" t="t" r="r" b="b"/>
              <a:pathLst>
                <a:path w="1905" h="1269">
                  <a:moveTo>
                    <a:pt x="1498" y="0"/>
                  </a:moveTo>
                  <a:lnTo>
                    <a:pt x="0" y="863"/>
                  </a:lnTo>
                </a:path>
              </a:pathLst>
            </a:custGeom>
            <a:ln w="3175">
              <a:solidFill>
                <a:srgbClr val="565658"/>
              </a:solidFill>
            </a:ln>
          </p:spPr>
          <p:txBody>
            <a:bodyPr wrap="square" lIns="0" tIns="0" rIns="0" bIns="0" rtlCol="0"/>
            <a:lstStyle/>
            <a:p/>
          </p:txBody>
        </p:sp>
        <p:sp>
          <p:nvSpPr>
            <p:cNvPr id="2705" name="object 2705" descr=""/>
            <p:cNvSpPr/>
            <p:nvPr/>
          </p:nvSpPr>
          <p:spPr>
            <a:xfrm>
              <a:off x="2982549" y="2125333"/>
              <a:ext cx="0" cy="4445"/>
            </a:xfrm>
            <a:custGeom>
              <a:avLst/>
              <a:gdLst/>
              <a:ahLst/>
              <a:cxnLst/>
              <a:rect l="l" t="t" r="r" b="b"/>
              <a:pathLst>
                <a:path w="0" h="4444">
                  <a:moveTo>
                    <a:pt x="0" y="0"/>
                  </a:moveTo>
                  <a:lnTo>
                    <a:pt x="0" y="4140"/>
                  </a:lnTo>
                </a:path>
              </a:pathLst>
            </a:custGeom>
            <a:ln w="3175">
              <a:solidFill>
                <a:srgbClr val="565658"/>
              </a:solidFill>
            </a:ln>
          </p:spPr>
          <p:txBody>
            <a:bodyPr wrap="square" lIns="0" tIns="0" rIns="0" bIns="0" rtlCol="0"/>
            <a:lstStyle/>
            <a:p/>
          </p:txBody>
        </p:sp>
        <p:sp>
          <p:nvSpPr>
            <p:cNvPr id="2706" name="object 2706" descr=""/>
            <p:cNvSpPr/>
            <p:nvPr/>
          </p:nvSpPr>
          <p:spPr>
            <a:xfrm>
              <a:off x="2982549" y="2124490"/>
              <a:ext cx="0" cy="5080"/>
            </a:xfrm>
            <a:custGeom>
              <a:avLst/>
              <a:gdLst/>
              <a:ahLst/>
              <a:cxnLst/>
              <a:rect l="l" t="t" r="r" b="b"/>
              <a:pathLst>
                <a:path w="0" h="5080">
                  <a:moveTo>
                    <a:pt x="0" y="0"/>
                  </a:moveTo>
                  <a:lnTo>
                    <a:pt x="0" y="4965"/>
                  </a:lnTo>
                </a:path>
              </a:pathLst>
            </a:custGeom>
            <a:ln w="3175">
              <a:solidFill>
                <a:srgbClr val="565658"/>
              </a:solidFill>
            </a:ln>
          </p:spPr>
          <p:txBody>
            <a:bodyPr wrap="square" lIns="0" tIns="0" rIns="0" bIns="0" rtlCol="0"/>
            <a:lstStyle/>
            <a:p/>
          </p:txBody>
        </p:sp>
        <p:sp>
          <p:nvSpPr>
            <p:cNvPr id="2707" name="object 2707" descr=""/>
            <p:cNvSpPr/>
            <p:nvPr/>
          </p:nvSpPr>
          <p:spPr>
            <a:xfrm>
              <a:off x="2261955" y="2884952"/>
              <a:ext cx="635" cy="1905"/>
            </a:xfrm>
            <a:custGeom>
              <a:avLst/>
              <a:gdLst/>
              <a:ahLst/>
              <a:cxnLst/>
              <a:rect l="l" t="t" r="r" b="b"/>
              <a:pathLst>
                <a:path w="635" h="1905">
                  <a:moveTo>
                    <a:pt x="0" y="0"/>
                  </a:moveTo>
                  <a:lnTo>
                    <a:pt x="0" y="1714"/>
                  </a:lnTo>
                </a:path>
                <a:path w="635" h="1905">
                  <a:moveTo>
                    <a:pt x="0" y="0"/>
                  </a:moveTo>
                  <a:lnTo>
                    <a:pt x="241" y="850"/>
                  </a:lnTo>
                  <a:lnTo>
                    <a:pt x="0" y="1714"/>
                  </a:lnTo>
                </a:path>
              </a:pathLst>
            </a:custGeom>
            <a:ln w="3175">
              <a:solidFill>
                <a:srgbClr val="565658"/>
              </a:solidFill>
            </a:ln>
          </p:spPr>
          <p:txBody>
            <a:bodyPr wrap="square" lIns="0" tIns="0" rIns="0" bIns="0" rtlCol="0"/>
            <a:lstStyle/>
            <a:p/>
          </p:txBody>
        </p:sp>
        <p:sp>
          <p:nvSpPr>
            <p:cNvPr id="2708" name="object 2708" descr=""/>
            <p:cNvSpPr/>
            <p:nvPr/>
          </p:nvSpPr>
          <p:spPr>
            <a:xfrm>
              <a:off x="2258730" y="2884943"/>
              <a:ext cx="635" cy="1905"/>
            </a:xfrm>
            <a:custGeom>
              <a:avLst/>
              <a:gdLst/>
              <a:ahLst/>
              <a:cxnLst/>
              <a:rect l="l" t="t" r="r" b="b"/>
              <a:pathLst>
                <a:path w="635" h="1905">
                  <a:moveTo>
                    <a:pt x="254" y="1714"/>
                  </a:moveTo>
                  <a:lnTo>
                    <a:pt x="0" y="876"/>
                  </a:lnTo>
                  <a:lnTo>
                    <a:pt x="254" y="0"/>
                  </a:lnTo>
                </a:path>
              </a:pathLst>
            </a:custGeom>
            <a:ln w="3175">
              <a:solidFill>
                <a:srgbClr val="565658"/>
              </a:solidFill>
            </a:ln>
          </p:spPr>
          <p:txBody>
            <a:bodyPr wrap="square" lIns="0" tIns="0" rIns="0" bIns="0" rtlCol="0"/>
            <a:lstStyle/>
            <a:p/>
          </p:txBody>
        </p:sp>
        <p:sp>
          <p:nvSpPr>
            <p:cNvPr id="2709" name="object 2709" descr=""/>
            <p:cNvSpPr/>
            <p:nvPr/>
          </p:nvSpPr>
          <p:spPr>
            <a:xfrm>
              <a:off x="2258984" y="2884952"/>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710" name="object 2710" descr=""/>
            <p:cNvSpPr/>
            <p:nvPr/>
          </p:nvSpPr>
          <p:spPr>
            <a:xfrm>
              <a:off x="2257197" y="2882531"/>
              <a:ext cx="6985" cy="6985"/>
            </a:xfrm>
            <a:custGeom>
              <a:avLst/>
              <a:gdLst/>
              <a:ahLst/>
              <a:cxnLst/>
              <a:rect l="l" t="t" r="r" b="b"/>
              <a:pathLst>
                <a:path w="6985" h="6985">
                  <a:moveTo>
                    <a:pt x="0" y="3276"/>
                  </a:moveTo>
                  <a:lnTo>
                    <a:pt x="952" y="965"/>
                  </a:lnTo>
                  <a:lnTo>
                    <a:pt x="3263" y="0"/>
                  </a:lnTo>
                  <a:lnTo>
                    <a:pt x="5575" y="965"/>
                  </a:lnTo>
                  <a:lnTo>
                    <a:pt x="6540" y="3276"/>
                  </a:lnTo>
                  <a:lnTo>
                    <a:pt x="5575" y="5575"/>
                  </a:lnTo>
                  <a:lnTo>
                    <a:pt x="3263" y="6527"/>
                  </a:lnTo>
                  <a:lnTo>
                    <a:pt x="952" y="5575"/>
                  </a:lnTo>
                  <a:lnTo>
                    <a:pt x="0" y="3276"/>
                  </a:lnTo>
                </a:path>
              </a:pathLst>
            </a:custGeom>
            <a:ln w="3175">
              <a:solidFill>
                <a:srgbClr val="565658"/>
              </a:solidFill>
            </a:ln>
          </p:spPr>
          <p:txBody>
            <a:bodyPr wrap="square" lIns="0" tIns="0" rIns="0" bIns="0" rtlCol="0"/>
            <a:lstStyle/>
            <a:p/>
          </p:txBody>
        </p:sp>
        <p:sp>
          <p:nvSpPr>
            <p:cNvPr id="2711" name="object 2711" descr=""/>
            <p:cNvSpPr/>
            <p:nvPr/>
          </p:nvSpPr>
          <p:spPr>
            <a:xfrm>
              <a:off x="2978995" y="2125086"/>
              <a:ext cx="0" cy="5080"/>
            </a:xfrm>
            <a:custGeom>
              <a:avLst/>
              <a:gdLst/>
              <a:ahLst/>
              <a:cxnLst/>
              <a:rect l="l" t="t" r="r" b="b"/>
              <a:pathLst>
                <a:path w="0" h="5080">
                  <a:moveTo>
                    <a:pt x="0" y="0"/>
                  </a:moveTo>
                  <a:lnTo>
                    <a:pt x="0" y="4635"/>
                  </a:lnTo>
                </a:path>
              </a:pathLst>
            </a:custGeom>
            <a:ln w="3175">
              <a:solidFill>
                <a:srgbClr val="565658"/>
              </a:solidFill>
            </a:ln>
          </p:spPr>
          <p:txBody>
            <a:bodyPr wrap="square" lIns="0" tIns="0" rIns="0" bIns="0" rtlCol="0"/>
            <a:lstStyle/>
            <a:p/>
          </p:txBody>
        </p:sp>
        <p:sp>
          <p:nvSpPr>
            <p:cNvPr id="2712" name="object 2712" descr=""/>
            <p:cNvSpPr/>
            <p:nvPr/>
          </p:nvSpPr>
          <p:spPr>
            <a:xfrm>
              <a:off x="2257552" y="2882900"/>
              <a:ext cx="6350" cy="6350"/>
            </a:xfrm>
            <a:custGeom>
              <a:avLst/>
              <a:gdLst/>
              <a:ahLst/>
              <a:cxnLst/>
              <a:rect l="l" t="t" r="r" b="b"/>
              <a:pathLst>
                <a:path w="6350" h="6350">
                  <a:moveTo>
                    <a:pt x="0" y="2908"/>
                  </a:moveTo>
                  <a:lnTo>
                    <a:pt x="863" y="4965"/>
                  </a:lnTo>
                  <a:lnTo>
                    <a:pt x="2908" y="5816"/>
                  </a:lnTo>
                  <a:lnTo>
                    <a:pt x="4978" y="4965"/>
                  </a:lnTo>
                  <a:lnTo>
                    <a:pt x="5816" y="2908"/>
                  </a:lnTo>
                  <a:lnTo>
                    <a:pt x="4978" y="850"/>
                  </a:lnTo>
                  <a:lnTo>
                    <a:pt x="2908" y="0"/>
                  </a:lnTo>
                  <a:lnTo>
                    <a:pt x="863" y="850"/>
                  </a:lnTo>
                  <a:lnTo>
                    <a:pt x="0" y="2908"/>
                  </a:lnTo>
                </a:path>
              </a:pathLst>
            </a:custGeom>
            <a:ln w="3175">
              <a:solidFill>
                <a:srgbClr val="565658"/>
              </a:solidFill>
            </a:ln>
          </p:spPr>
          <p:txBody>
            <a:bodyPr wrap="square" lIns="0" tIns="0" rIns="0" bIns="0" rtlCol="0"/>
            <a:lstStyle/>
            <a:p/>
          </p:txBody>
        </p:sp>
        <p:sp>
          <p:nvSpPr>
            <p:cNvPr id="2713" name="object 2713" descr=""/>
            <p:cNvSpPr/>
            <p:nvPr/>
          </p:nvSpPr>
          <p:spPr>
            <a:xfrm>
              <a:off x="2261210" y="2885809"/>
              <a:ext cx="1270" cy="1905"/>
            </a:xfrm>
            <a:custGeom>
              <a:avLst/>
              <a:gdLst/>
              <a:ahLst/>
              <a:cxnLst/>
              <a:rect l="l" t="t" r="r" b="b"/>
              <a:pathLst>
                <a:path w="1269" h="1905">
                  <a:moveTo>
                    <a:pt x="0" y="1282"/>
                  </a:moveTo>
                  <a:lnTo>
                    <a:pt x="304" y="1028"/>
                  </a:lnTo>
                  <a:lnTo>
                    <a:pt x="736" y="0"/>
                  </a:lnTo>
                </a:path>
              </a:pathLst>
            </a:custGeom>
            <a:ln w="3175">
              <a:solidFill>
                <a:srgbClr val="565658"/>
              </a:solidFill>
            </a:ln>
          </p:spPr>
          <p:txBody>
            <a:bodyPr wrap="square" lIns="0" tIns="0" rIns="0" bIns="0" rtlCol="0"/>
            <a:lstStyle/>
            <a:p/>
          </p:txBody>
        </p:sp>
        <p:sp>
          <p:nvSpPr>
            <p:cNvPr id="2714" name="object 2714" descr=""/>
            <p:cNvSpPr/>
            <p:nvPr/>
          </p:nvSpPr>
          <p:spPr>
            <a:xfrm>
              <a:off x="2259725" y="2884321"/>
              <a:ext cx="1905" cy="635"/>
            </a:xfrm>
            <a:custGeom>
              <a:avLst/>
              <a:gdLst/>
              <a:ahLst/>
              <a:cxnLst/>
              <a:rect l="l" t="t" r="r" b="b"/>
              <a:pathLst>
                <a:path w="1905" h="635">
                  <a:moveTo>
                    <a:pt x="1485" y="190"/>
                  </a:moveTo>
                  <a:lnTo>
                    <a:pt x="749" y="0"/>
                  </a:lnTo>
                  <a:lnTo>
                    <a:pt x="0" y="190"/>
                  </a:lnTo>
                </a:path>
              </a:pathLst>
            </a:custGeom>
            <a:ln w="3175">
              <a:solidFill>
                <a:srgbClr val="565658"/>
              </a:solidFill>
            </a:ln>
          </p:spPr>
          <p:txBody>
            <a:bodyPr wrap="square" lIns="0" tIns="0" rIns="0" bIns="0" rtlCol="0"/>
            <a:lstStyle/>
            <a:p/>
          </p:txBody>
        </p:sp>
        <p:sp>
          <p:nvSpPr>
            <p:cNvPr id="2715" name="object 2715" descr=""/>
            <p:cNvSpPr/>
            <p:nvPr/>
          </p:nvSpPr>
          <p:spPr>
            <a:xfrm>
              <a:off x="2261218" y="2884513"/>
              <a:ext cx="1270" cy="1905"/>
            </a:xfrm>
            <a:custGeom>
              <a:avLst/>
              <a:gdLst/>
              <a:ahLst/>
              <a:cxnLst/>
              <a:rect l="l" t="t" r="r" b="b"/>
              <a:pathLst>
                <a:path w="1269" h="1905">
                  <a:moveTo>
                    <a:pt x="736" y="1295"/>
                  </a:moveTo>
                  <a:lnTo>
                    <a:pt x="317" y="241"/>
                  </a:lnTo>
                  <a:lnTo>
                    <a:pt x="0" y="0"/>
                  </a:lnTo>
                </a:path>
              </a:pathLst>
            </a:custGeom>
            <a:ln w="3175">
              <a:solidFill>
                <a:srgbClr val="565658"/>
              </a:solidFill>
            </a:ln>
          </p:spPr>
          <p:txBody>
            <a:bodyPr wrap="square" lIns="0" tIns="0" rIns="0" bIns="0" rtlCol="0"/>
            <a:lstStyle/>
            <a:p/>
          </p:txBody>
        </p:sp>
        <p:sp>
          <p:nvSpPr>
            <p:cNvPr id="2716" name="object 2716" descr=""/>
            <p:cNvSpPr/>
            <p:nvPr/>
          </p:nvSpPr>
          <p:spPr>
            <a:xfrm>
              <a:off x="2259728" y="2887092"/>
              <a:ext cx="1905" cy="635"/>
            </a:xfrm>
            <a:custGeom>
              <a:avLst/>
              <a:gdLst/>
              <a:ahLst/>
              <a:cxnLst/>
              <a:rect l="l" t="t" r="r" b="b"/>
              <a:pathLst>
                <a:path w="1905" h="635">
                  <a:moveTo>
                    <a:pt x="0" y="0"/>
                  </a:moveTo>
                  <a:lnTo>
                    <a:pt x="736" y="215"/>
                  </a:lnTo>
                  <a:lnTo>
                    <a:pt x="1485" y="0"/>
                  </a:lnTo>
                </a:path>
              </a:pathLst>
            </a:custGeom>
            <a:ln w="3175">
              <a:solidFill>
                <a:srgbClr val="565658"/>
              </a:solidFill>
            </a:ln>
          </p:spPr>
          <p:txBody>
            <a:bodyPr wrap="square" lIns="0" tIns="0" rIns="0" bIns="0" rtlCol="0"/>
            <a:lstStyle/>
            <a:p/>
          </p:txBody>
        </p:sp>
        <p:sp>
          <p:nvSpPr>
            <p:cNvPr id="2717" name="object 2717" descr=""/>
            <p:cNvSpPr/>
            <p:nvPr/>
          </p:nvSpPr>
          <p:spPr>
            <a:xfrm>
              <a:off x="2991112" y="2127745"/>
              <a:ext cx="0" cy="5080"/>
            </a:xfrm>
            <a:custGeom>
              <a:avLst/>
              <a:gdLst/>
              <a:ahLst/>
              <a:cxnLst/>
              <a:rect l="l" t="t" r="r" b="b"/>
              <a:pathLst>
                <a:path w="0" h="5080">
                  <a:moveTo>
                    <a:pt x="0" y="0"/>
                  </a:moveTo>
                  <a:lnTo>
                    <a:pt x="0" y="4660"/>
                  </a:lnTo>
                </a:path>
              </a:pathLst>
            </a:custGeom>
            <a:ln w="3175">
              <a:solidFill>
                <a:srgbClr val="565658"/>
              </a:solidFill>
            </a:ln>
          </p:spPr>
          <p:txBody>
            <a:bodyPr wrap="square" lIns="0" tIns="0" rIns="0" bIns="0" rtlCol="0"/>
            <a:lstStyle/>
            <a:p/>
          </p:txBody>
        </p:sp>
        <p:sp>
          <p:nvSpPr>
            <p:cNvPr id="2718" name="object 2718" descr=""/>
            <p:cNvSpPr/>
            <p:nvPr/>
          </p:nvSpPr>
          <p:spPr>
            <a:xfrm>
              <a:off x="2991112" y="2132408"/>
              <a:ext cx="0" cy="1905"/>
            </a:xfrm>
            <a:custGeom>
              <a:avLst/>
              <a:gdLst/>
              <a:ahLst/>
              <a:cxnLst/>
              <a:rect l="l" t="t" r="r" b="b"/>
              <a:pathLst>
                <a:path w="0" h="1905">
                  <a:moveTo>
                    <a:pt x="0" y="0"/>
                  </a:moveTo>
                  <a:lnTo>
                    <a:pt x="0" y="1536"/>
                  </a:lnTo>
                </a:path>
              </a:pathLst>
            </a:custGeom>
            <a:ln w="3175">
              <a:solidFill>
                <a:srgbClr val="565658"/>
              </a:solidFill>
            </a:ln>
          </p:spPr>
          <p:txBody>
            <a:bodyPr wrap="square" lIns="0" tIns="0" rIns="0" bIns="0" rtlCol="0"/>
            <a:lstStyle/>
            <a:p/>
          </p:txBody>
        </p:sp>
        <p:sp>
          <p:nvSpPr>
            <p:cNvPr id="2719" name="object 2719" descr=""/>
            <p:cNvSpPr/>
            <p:nvPr/>
          </p:nvSpPr>
          <p:spPr>
            <a:xfrm>
              <a:off x="2441782" y="2905701"/>
              <a:ext cx="27940" cy="0"/>
            </a:xfrm>
            <a:custGeom>
              <a:avLst/>
              <a:gdLst/>
              <a:ahLst/>
              <a:cxnLst/>
              <a:rect l="l" t="t" r="r" b="b"/>
              <a:pathLst>
                <a:path w="27939" h="0">
                  <a:moveTo>
                    <a:pt x="27508" y="0"/>
                  </a:moveTo>
                  <a:lnTo>
                    <a:pt x="27508" y="0"/>
                  </a:lnTo>
                  <a:lnTo>
                    <a:pt x="3073" y="0"/>
                  </a:lnTo>
                  <a:lnTo>
                    <a:pt x="0" y="0"/>
                  </a:lnTo>
                </a:path>
              </a:pathLst>
            </a:custGeom>
            <a:ln w="3175">
              <a:solidFill>
                <a:srgbClr val="565658"/>
              </a:solidFill>
            </a:ln>
          </p:spPr>
          <p:txBody>
            <a:bodyPr wrap="square" lIns="0" tIns="0" rIns="0" bIns="0" rtlCol="0"/>
            <a:lstStyle/>
            <a:p/>
          </p:txBody>
        </p:sp>
        <p:sp>
          <p:nvSpPr>
            <p:cNvPr id="2720" name="object 2720" descr=""/>
            <p:cNvSpPr/>
            <p:nvPr/>
          </p:nvSpPr>
          <p:spPr>
            <a:xfrm>
              <a:off x="2383183" y="2905701"/>
              <a:ext cx="52069" cy="0"/>
            </a:xfrm>
            <a:custGeom>
              <a:avLst/>
              <a:gdLst/>
              <a:ahLst/>
              <a:cxnLst/>
              <a:rect l="l" t="t" r="r" b="b"/>
              <a:pathLst>
                <a:path w="52069" h="0">
                  <a:moveTo>
                    <a:pt x="52057" y="0"/>
                  </a:moveTo>
                  <a:lnTo>
                    <a:pt x="52057" y="0"/>
                  </a:lnTo>
                  <a:lnTo>
                    <a:pt x="4140" y="0"/>
                  </a:lnTo>
                  <a:lnTo>
                    <a:pt x="0" y="0"/>
                  </a:lnTo>
                </a:path>
              </a:pathLst>
            </a:custGeom>
            <a:ln w="3175">
              <a:solidFill>
                <a:srgbClr val="565658"/>
              </a:solidFill>
            </a:ln>
          </p:spPr>
          <p:txBody>
            <a:bodyPr wrap="square" lIns="0" tIns="0" rIns="0" bIns="0" rtlCol="0"/>
            <a:lstStyle/>
            <a:p/>
          </p:txBody>
        </p:sp>
        <p:sp>
          <p:nvSpPr>
            <p:cNvPr id="2721" name="object 2721" descr=""/>
            <p:cNvSpPr/>
            <p:nvPr/>
          </p:nvSpPr>
          <p:spPr>
            <a:xfrm>
              <a:off x="2315751" y="2905701"/>
              <a:ext cx="61594" cy="0"/>
            </a:xfrm>
            <a:custGeom>
              <a:avLst/>
              <a:gdLst/>
              <a:ahLst/>
              <a:cxnLst/>
              <a:rect l="l" t="t" r="r" b="b"/>
              <a:pathLst>
                <a:path w="61594" h="0">
                  <a:moveTo>
                    <a:pt x="61353" y="0"/>
                  </a:moveTo>
                  <a:lnTo>
                    <a:pt x="61353" y="0"/>
                  </a:lnTo>
                  <a:lnTo>
                    <a:pt x="1028" y="0"/>
                  </a:lnTo>
                  <a:lnTo>
                    <a:pt x="0" y="0"/>
                  </a:lnTo>
                </a:path>
              </a:pathLst>
            </a:custGeom>
            <a:ln w="3175">
              <a:solidFill>
                <a:srgbClr val="565658"/>
              </a:solidFill>
            </a:ln>
          </p:spPr>
          <p:txBody>
            <a:bodyPr wrap="square" lIns="0" tIns="0" rIns="0" bIns="0" rtlCol="0"/>
            <a:lstStyle/>
            <a:p/>
          </p:txBody>
        </p:sp>
        <p:sp>
          <p:nvSpPr>
            <p:cNvPr id="2722" name="object 2722" descr=""/>
            <p:cNvSpPr/>
            <p:nvPr/>
          </p:nvSpPr>
          <p:spPr>
            <a:xfrm>
              <a:off x="2256946" y="2905701"/>
              <a:ext cx="52705" cy="0"/>
            </a:xfrm>
            <a:custGeom>
              <a:avLst/>
              <a:gdLst/>
              <a:ahLst/>
              <a:cxnLst/>
              <a:rect l="l" t="t" r="r" b="b"/>
              <a:pathLst>
                <a:path w="52705" h="0">
                  <a:moveTo>
                    <a:pt x="52273" y="0"/>
                  </a:moveTo>
                  <a:lnTo>
                    <a:pt x="33515" y="0"/>
                  </a:lnTo>
                  <a:lnTo>
                    <a:pt x="13855" y="0"/>
                  </a:lnTo>
                  <a:lnTo>
                    <a:pt x="12" y="0"/>
                  </a:lnTo>
                </a:path>
              </a:pathLst>
            </a:custGeom>
            <a:ln w="3175">
              <a:solidFill>
                <a:srgbClr val="565658"/>
              </a:solidFill>
            </a:ln>
          </p:spPr>
          <p:txBody>
            <a:bodyPr wrap="square" lIns="0" tIns="0" rIns="0" bIns="0" rtlCol="0"/>
            <a:lstStyle/>
            <a:p/>
          </p:txBody>
        </p:sp>
        <p:sp>
          <p:nvSpPr>
            <p:cNvPr id="2723" name="object 2723" descr=""/>
            <p:cNvSpPr/>
            <p:nvPr/>
          </p:nvSpPr>
          <p:spPr>
            <a:xfrm>
              <a:off x="2223130" y="2905701"/>
              <a:ext cx="27940" cy="0"/>
            </a:xfrm>
            <a:custGeom>
              <a:avLst/>
              <a:gdLst/>
              <a:ahLst/>
              <a:cxnLst/>
              <a:rect l="l" t="t" r="r" b="b"/>
              <a:pathLst>
                <a:path w="27939" h="0">
                  <a:moveTo>
                    <a:pt x="27736" y="0"/>
                  </a:moveTo>
                  <a:lnTo>
                    <a:pt x="16624" y="0"/>
                  </a:lnTo>
                  <a:lnTo>
                    <a:pt x="6324" y="0"/>
                  </a:lnTo>
                  <a:lnTo>
                    <a:pt x="0" y="0"/>
                  </a:lnTo>
                </a:path>
              </a:pathLst>
            </a:custGeom>
            <a:ln w="3175">
              <a:solidFill>
                <a:srgbClr val="565658"/>
              </a:solidFill>
            </a:ln>
          </p:spPr>
          <p:txBody>
            <a:bodyPr wrap="square" lIns="0" tIns="0" rIns="0" bIns="0" rtlCol="0"/>
            <a:lstStyle/>
            <a:p/>
          </p:txBody>
        </p:sp>
        <p:sp>
          <p:nvSpPr>
            <p:cNvPr id="2724" name="object 2724" descr=""/>
            <p:cNvSpPr/>
            <p:nvPr/>
          </p:nvSpPr>
          <p:spPr>
            <a:xfrm>
              <a:off x="2991472" y="2132236"/>
              <a:ext cx="0" cy="1905"/>
            </a:xfrm>
            <a:custGeom>
              <a:avLst/>
              <a:gdLst/>
              <a:ahLst/>
              <a:cxnLst/>
              <a:rect l="l" t="t" r="r" b="b"/>
              <a:pathLst>
                <a:path w="0" h="1905">
                  <a:moveTo>
                    <a:pt x="0" y="0"/>
                  </a:moveTo>
                  <a:lnTo>
                    <a:pt x="0" y="1358"/>
                  </a:lnTo>
                </a:path>
              </a:pathLst>
            </a:custGeom>
            <a:ln w="3175">
              <a:solidFill>
                <a:srgbClr val="565658"/>
              </a:solidFill>
            </a:ln>
          </p:spPr>
          <p:txBody>
            <a:bodyPr wrap="square" lIns="0" tIns="0" rIns="0" bIns="0" rtlCol="0"/>
            <a:lstStyle/>
            <a:p/>
          </p:txBody>
        </p:sp>
        <p:sp>
          <p:nvSpPr>
            <p:cNvPr id="2725" name="object 2725" descr=""/>
            <p:cNvSpPr/>
            <p:nvPr/>
          </p:nvSpPr>
          <p:spPr>
            <a:xfrm>
              <a:off x="2991472" y="2127975"/>
              <a:ext cx="0" cy="4445"/>
            </a:xfrm>
            <a:custGeom>
              <a:avLst/>
              <a:gdLst/>
              <a:ahLst/>
              <a:cxnLst/>
              <a:rect l="l" t="t" r="r" b="b"/>
              <a:pathLst>
                <a:path w="0" h="4444">
                  <a:moveTo>
                    <a:pt x="0" y="0"/>
                  </a:moveTo>
                  <a:lnTo>
                    <a:pt x="0" y="4254"/>
                  </a:lnTo>
                </a:path>
              </a:pathLst>
            </a:custGeom>
            <a:ln w="3175">
              <a:solidFill>
                <a:srgbClr val="565658"/>
              </a:solidFill>
            </a:ln>
          </p:spPr>
          <p:txBody>
            <a:bodyPr wrap="square" lIns="0" tIns="0" rIns="0" bIns="0" rtlCol="0"/>
            <a:lstStyle/>
            <a:p/>
          </p:txBody>
        </p:sp>
        <p:sp>
          <p:nvSpPr>
            <p:cNvPr id="2726" name="object 2726" descr=""/>
            <p:cNvSpPr/>
            <p:nvPr/>
          </p:nvSpPr>
          <p:spPr>
            <a:xfrm>
              <a:off x="2987907" y="2133828"/>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2727" name="object 2727" descr=""/>
            <p:cNvSpPr/>
            <p:nvPr/>
          </p:nvSpPr>
          <p:spPr>
            <a:xfrm>
              <a:off x="2987899" y="2127745"/>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2728" name="object 2728" descr=""/>
            <p:cNvSpPr/>
            <p:nvPr/>
          </p:nvSpPr>
          <p:spPr>
            <a:xfrm>
              <a:off x="2688793" y="207217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729" name="object 2729" descr=""/>
            <p:cNvSpPr/>
            <p:nvPr/>
          </p:nvSpPr>
          <p:spPr>
            <a:xfrm>
              <a:off x="2682890" y="2072171"/>
              <a:ext cx="6350" cy="635"/>
            </a:xfrm>
            <a:custGeom>
              <a:avLst/>
              <a:gdLst/>
              <a:ahLst/>
              <a:cxnLst/>
              <a:rect l="l" t="t" r="r" b="b"/>
              <a:pathLst>
                <a:path w="6350" h="635">
                  <a:moveTo>
                    <a:pt x="0" y="482"/>
                  </a:moveTo>
                  <a:lnTo>
                    <a:pt x="1460" y="139"/>
                  </a:lnTo>
                  <a:lnTo>
                    <a:pt x="2095" y="50"/>
                  </a:lnTo>
                  <a:lnTo>
                    <a:pt x="2705" y="0"/>
                  </a:lnTo>
                  <a:lnTo>
                    <a:pt x="4038" y="76"/>
                  </a:lnTo>
                  <a:lnTo>
                    <a:pt x="5346" y="317"/>
                  </a:lnTo>
                  <a:lnTo>
                    <a:pt x="5905" y="482"/>
                  </a:lnTo>
                </a:path>
              </a:pathLst>
            </a:custGeom>
            <a:ln w="3175">
              <a:solidFill>
                <a:srgbClr val="565658"/>
              </a:solidFill>
            </a:ln>
          </p:spPr>
          <p:txBody>
            <a:bodyPr wrap="square" lIns="0" tIns="0" rIns="0" bIns="0" rtlCol="0"/>
            <a:lstStyle/>
            <a:p/>
          </p:txBody>
        </p:sp>
        <p:sp>
          <p:nvSpPr>
            <p:cNvPr id="2730" name="object 2730" descr=""/>
            <p:cNvSpPr/>
            <p:nvPr/>
          </p:nvSpPr>
          <p:spPr>
            <a:xfrm>
              <a:off x="2674518" y="2072171"/>
              <a:ext cx="8890" cy="635"/>
            </a:xfrm>
            <a:custGeom>
              <a:avLst/>
              <a:gdLst/>
              <a:ahLst/>
              <a:cxnLst/>
              <a:rect l="l" t="t" r="r" b="b"/>
              <a:pathLst>
                <a:path w="8889" h="635">
                  <a:moveTo>
                    <a:pt x="0" y="482"/>
                  </a:moveTo>
                  <a:lnTo>
                    <a:pt x="2057" y="139"/>
                  </a:lnTo>
                  <a:lnTo>
                    <a:pt x="2819" y="63"/>
                  </a:lnTo>
                  <a:lnTo>
                    <a:pt x="3835" y="0"/>
                  </a:lnTo>
                  <a:lnTo>
                    <a:pt x="5727" y="76"/>
                  </a:lnTo>
                  <a:lnTo>
                    <a:pt x="7581" y="317"/>
                  </a:lnTo>
                  <a:lnTo>
                    <a:pt x="8369" y="482"/>
                  </a:lnTo>
                </a:path>
              </a:pathLst>
            </a:custGeom>
            <a:ln w="3175">
              <a:solidFill>
                <a:srgbClr val="565658"/>
              </a:solidFill>
            </a:ln>
          </p:spPr>
          <p:txBody>
            <a:bodyPr wrap="square" lIns="0" tIns="0" rIns="0" bIns="0" rtlCol="0"/>
            <a:lstStyle/>
            <a:p/>
          </p:txBody>
        </p:sp>
        <p:sp>
          <p:nvSpPr>
            <p:cNvPr id="2731" name="object 2731" descr=""/>
            <p:cNvSpPr/>
            <p:nvPr/>
          </p:nvSpPr>
          <p:spPr>
            <a:xfrm>
              <a:off x="2668602" y="2072171"/>
              <a:ext cx="5715" cy="635"/>
            </a:xfrm>
            <a:custGeom>
              <a:avLst/>
              <a:gdLst/>
              <a:ahLst/>
              <a:cxnLst/>
              <a:rect l="l" t="t" r="r" b="b"/>
              <a:pathLst>
                <a:path w="5714" h="635">
                  <a:moveTo>
                    <a:pt x="0" y="482"/>
                  </a:moveTo>
                  <a:lnTo>
                    <a:pt x="1460" y="139"/>
                  </a:lnTo>
                  <a:lnTo>
                    <a:pt x="1917" y="63"/>
                  </a:lnTo>
                  <a:lnTo>
                    <a:pt x="2717" y="0"/>
                  </a:lnTo>
                  <a:lnTo>
                    <a:pt x="3835" y="50"/>
                  </a:lnTo>
                  <a:lnTo>
                    <a:pt x="4038" y="76"/>
                  </a:lnTo>
                  <a:lnTo>
                    <a:pt x="5359" y="317"/>
                  </a:lnTo>
                </a:path>
              </a:pathLst>
            </a:custGeom>
            <a:ln w="3175">
              <a:solidFill>
                <a:srgbClr val="565658"/>
              </a:solidFill>
            </a:ln>
          </p:spPr>
          <p:txBody>
            <a:bodyPr wrap="square" lIns="0" tIns="0" rIns="0" bIns="0" rtlCol="0"/>
            <a:lstStyle/>
            <a:p/>
          </p:txBody>
        </p:sp>
        <p:sp>
          <p:nvSpPr>
            <p:cNvPr id="2732" name="object 2732" descr=""/>
            <p:cNvSpPr/>
            <p:nvPr/>
          </p:nvSpPr>
          <p:spPr>
            <a:xfrm>
              <a:off x="2668602" y="207217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733" name="object 2733" descr=""/>
            <p:cNvSpPr/>
            <p:nvPr/>
          </p:nvSpPr>
          <p:spPr>
            <a:xfrm>
              <a:off x="2683529" y="2062555"/>
              <a:ext cx="3175" cy="5715"/>
            </a:xfrm>
            <a:custGeom>
              <a:avLst/>
              <a:gdLst/>
              <a:ahLst/>
              <a:cxnLst/>
              <a:rect l="l" t="t" r="r" b="b"/>
              <a:pathLst>
                <a:path w="3175" h="5714">
                  <a:moveTo>
                    <a:pt x="0" y="5181"/>
                  </a:moveTo>
                  <a:lnTo>
                    <a:pt x="927" y="3898"/>
                  </a:lnTo>
                  <a:lnTo>
                    <a:pt x="1701" y="2603"/>
                  </a:lnTo>
                  <a:lnTo>
                    <a:pt x="2247" y="1295"/>
                  </a:lnTo>
                  <a:lnTo>
                    <a:pt x="2641" y="0"/>
                  </a:lnTo>
                </a:path>
              </a:pathLst>
            </a:custGeom>
            <a:ln w="3175">
              <a:solidFill>
                <a:srgbClr val="565658"/>
              </a:solidFill>
            </a:ln>
          </p:spPr>
          <p:txBody>
            <a:bodyPr wrap="square" lIns="0" tIns="0" rIns="0" bIns="0" rtlCol="0"/>
            <a:lstStyle/>
            <a:p/>
          </p:txBody>
        </p:sp>
        <p:sp>
          <p:nvSpPr>
            <p:cNvPr id="2734" name="object 2734" descr=""/>
            <p:cNvSpPr/>
            <p:nvPr/>
          </p:nvSpPr>
          <p:spPr>
            <a:xfrm>
              <a:off x="2683084" y="2063849"/>
              <a:ext cx="2540" cy="4445"/>
            </a:xfrm>
            <a:custGeom>
              <a:avLst/>
              <a:gdLst/>
              <a:ahLst/>
              <a:cxnLst/>
              <a:rect l="l" t="t" r="r" b="b"/>
              <a:pathLst>
                <a:path w="2539" h="4444">
                  <a:moveTo>
                    <a:pt x="2044" y="0"/>
                  </a:moveTo>
                  <a:lnTo>
                    <a:pt x="1524" y="1295"/>
                  </a:lnTo>
                  <a:lnTo>
                    <a:pt x="825" y="2603"/>
                  </a:lnTo>
                  <a:lnTo>
                    <a:pt x="0" y="3898"/>
                  </a:lnTo>
                </a:path>
              </a:pathLst>
            </a:custGeom>
            <a:ln w="3175">
              <a:solidFill>
                <a:srgbClr val="565658"/>
              </a:solidFill>
            </a:ln>
          </p:spPr>
          <p:txBody>
            <a:bodyPr wrap="square" lIns="0" tIns="0" rIns="0" bIns="0" rtlCol="0"/>
            <a:lstStyle/>
            <a:p/>
          </p:txBody>
        </p:sp>
        <p:sp>
          <p:nvSpPr>
            <p:cNvPr id="2735" name="object 2735" descr=""/>
            <p:cNvSpPr/>
            <p:nvPr/>
          </p:nvSpPr>
          <p:spPr>
            <a:xfrm>
              <a:off x="2128908" y="2970454"/>
              <a:ext cx="635" cy="3175"/>
            </a:xfrm>
            <a:custGeom>
              <a:avLst/>
              <a:gdLst/>
              <a:ahLst/>
              <a:cxnLst/>
              <a:rect l="l" t="t" r="r" b="b"/>
              <a:pathLst>
                <a:path w="635" h="3175">
                  <a:moveTo>
                    <a:pt x="0" y="0"/>
                  </a:moveTo>
                  <a:lnTo>
                    <a:pt x="88" y="1244"/>
                  </a:lnTo>
                  <a:lnTo>
                    <a:pt x="368" y="2463"/>
                  </a:lnTo>
                  <a:lnTo>
                    <a:pt x="596" y="3086"/>
                  </a:lnTo>
                </a:path>
              </a:pathLst>
            </a:custGeom>
            <a:ln w="3175">
              <a:solidFill>
                <a:srgbClr val="565658"/>
              </a:solidFill>
            </a:ln>
          </p:spPr>
          <p:txBody>
            <a:bodyPr wrap="square" lIns="0" tIns="0" rIns="0" bIns="0" rtlCol="0"/>
            <a:lstStyle/>
            <a:p/>
          </p:txBody>
        </p:sp>
        <p:sp>
          <p:nvSpPr>
            <p:cNvPr id="2736" name="object 2736" descr=""/>
            <p:cNvSpPr/>
            <p:nvPr/>
          </p:nvSpPr>
          <p:spPr>
            <a:xfrm>
              <a:off x="2128907" y="2967360"/>
              <a:ext cx="635" cy="3175"/>
            </a:xfrm>
            <a:custGeom>
              <a:avLst/>
              <a:gdLst/>
              <a:ahLst/>
              <a:cxnLst/>
              <a:rect l="l" t="t" r="r" b="b"/>
              <a:pathLst>
                <a:path w="635" h="3175">
                  <a:moveTo>
                    <a:pt x="596" y="0"/>
                  </a:moveTo>
                  <a:lnTo>
                    <a:pt x="203" y="1384"/>
                  </a:lnTo>
                  <a:lnTo>
                    <a:pt x="25" y="2578"/>
                  </a:lnTo>
                  <a:lnTo>
                    <a:pt x="0" y="3086"/>
                  </a:lnTo>
                </a:path>
              </a:pathLst>
            </a:custGeom>
            <a:ln w="3175">
              <a:solidFill>
                <a:srgbClr val="565658"/>
              </a:solidFill>
            </a:ln>
          </p:spPr>
          <p:txBody>
            <a:bodyPr wrap="square" lIns="0" tIns="0" rIns="0" bIns="0" rtlCol="0"/>
            <a:lstStyle/>
            <a:p/>
          </p:txBody>
        </p:sp>
        <p:sp>
          <p:nvSpPr>
            <p:cNvPr id="2737" name="object 2737" descr=""/>
            <p:cNvSpPr/>
            <p:nvPr/>
          </p:nvSpPr>
          <p:spPr>
            <a:xfrm>
              <a:off x="2129509" y="2967360"/>
              <a:ext cx="2540" cy="0"/>
            </a:xfrm>
            <a:custGeom>
              <a:avLst/>
              <a:gdLst/>
              <a:ahLst/>
              <a:cxnLst/>
              <a:rect l="l" t="t" r="r" b="b"/>
              <a:pathLst>
                <a:path w="2539" h="0">
                  <a:moveTo>
                    <a:pt x="2425" y="0"/>
                  </a:moveTo>
                  <a:lnTo>
                    <a:pt x="0" y="0"/>
                  </a:lnTo>
                </a:path>
              </a:pathLst>
            </a:custGeom>
            <a:ln w="3175">
              <a:solidFill>
                <a:srgbClr val="565658"/>
              </a:solidFill>
            </a:ln>
          </p:spPr>
          <p:txBody>
            <a:bodyPr wrap="square" lIns="0" tIns="0" rIns="0" bIns="0" rtlCol="0"/>
            <a:lstStyle/>
            <a:p/>
          </p:txBody>
        </p:sp>
        <p:sp>
          <p:nvSpPr>
            <p:cNvPr id="2738" name="object 2738" descr=""/>
            <p:cNvSpPr/>
            <p:nvPr/>
          </p:nvSpPr>
          <p:spPr>
            <a:xfrm>
              <a:off x="2668887" y="2072003"/>
              <a:ext cx="19685" cy="0"/>
            </a:xfrm>
            <a:custGeom>
              <a:avLst/>
              <a:gdLst/>
              <a:ahLst/>
              <a:cxnLst/>
              <a:rect l="l" t="t" r="r" b="b"/>
              <a:pathLst>
                <a:path w="19685" h="0">
                  <a:moveTo>
                    <a:pt x="19621" y="0"/>
                  </a:moveTo>
                  <a:lnTo>
                    <a:pt x="19621" y="0"/>
                  </a:lnTo>
                  <a:lnTo>
                    <a:pt x="63" y="0"/>
                  </a:lnTo>
                </a:path>
              </a:pathLst>
            </a:custGeom>
            <a:ln w="3175">
              <a:solidFill>
                <a:srgbClr val="565658"/>
              </a:solidFill>
            </a:ln>
          </p:spPr>
          <p:txBody>
            <a:bodyPr wrap="square" lIns="0" tIns="0" rIns="0" bIns="0" rtlCol="0"/>
            <a:lstStyle/>
            <a:p/>
          </p:txBody>
        </p:sp>
        <p:sp>
          <p:nvSpPr>
            <p:cNvPr id="2739" name="object 2739" descr=""/>
            <p:cNvSpPr/>
            <p:nvPr/>
          </p:nvSpPr>
          <p:spPr>
            <a:xfrm>
              <a:off x="2323087" y="2634221"/>
              <a:ext cx="1905" cy="635"/>
            </a:xfrm>
            <a:custGeom>
              <a:avLst/>
              <a:gdLst/>
              <a:ahLst/>
              <a:cxnLst/>
              <a:rect l="l" t="t" r="r" b="b"/>
              <a:pathLst>
                <a:path w="1905" h="635">
                  <a:moveTo>
                    <a:pt x="1498" y="215"/>
                  </a:moveTo>
                  <a:lnTo>
                    <a:pt x="749" y="0"/>
                  </a:lnTo>
                  <a:lnTo>
                    <a:pt x="0" y="215"/>
                  </a:lnTo>
                </a:path>
              </a:pathLst>
            </a:custGeom>
            <a:ln w="3175">
              <a:solidFill>
                <a:srgbClr val="565658"/>
              </a:solidFill>
            </a:ln>
          </p:spPr>
          <p:txBody>
            <a:bodyPr wrap="square" lIns="0" tIns="0" rIns="0" bIns="0" rtlCol="0"/>
            <a:lstStyle/>
            <a:p/>
          </p:txBody>
        </p:sp>
        <p:sp>
          <p:nvSpPr>
            <p:cNvPr id="2740" name="object 2740" descr=""/>
            <p:cNvSpPr/>
            <p:nvPr/>
          </p:nvSpPr>
          <p:spPr>
            <a:xfrm>
              <a:off x="2323098" y="2637016"/>
              <a:ext cx="1905" cy="635"/>
            </a:xfrm>
            <a:custGeom>
              <a:avLst/>
              <a:gdLst/>
              <a:ahLst/>
              <a:cxnLst/>
              <a:rect l="l" t="t" r="r" b="b"/>
              <a:pathLst>
                <a:path w="1905" h="635">
                  <a:moveTo>
                    <a:pt x="0" y="0"/>
                  </a:moveTo>
                  <a:lnTo>
                    <a:pt x="736" y="215"/>
                  </a:lnTo>
                  <a:lnTo>
                    <a:pt x="1485" y="0"/>
                  </a:lnTo>
                </a:path>
              </a:pathLst>
            </a:custGeom>
            <a:ln w="3175">
              <a:solidFill>
                <a:srgbClr val="565658"/>
              </a:solidFill>
            </a:ln>
          </p:spPr>
          <p:txBody>
            <a:bodyPr wrap="square" lIns="0" tIns="0" rIns="0" bIns="0" rtlCol="0"/>
            <a:lstStyle/>
            <a:p/>
          </p:txBody>
        </p:sp>
        <p:sp>
          <p:nvSpPr>
            <p:cNvPr id="2741" name="object 2741" descr=""/>
            <p:cNvSpPr/>
            <p:nvPr/>
          </p:nvSpPr>
          <p:spPr>
            <a:xfrm>
              <a:off x="2324581" y="2634438"/>
              <a:ext cx="1270" cy="1905"/>
            </a:xfrm>
            <a:custGeom>
              <a:avLst/>
              <a:gdLst/>
              <a:ahLst/>
              <a:cxnLst/>
              <a:rect l="l" t="t" r="r" b="b"/>
              <a:pathLst>
                <a:path w="1269" h="1905">
                  <a:moveTo>
                    <a:pt x="749" y="1295"/>
                  </a:moveTo>
                  <a:lnTo>
                    <a:pt x="304" y="241"/>
                  </a:lnTo>
                  <a:lnTo>
                    <a:pt x="0" y="0"/>
                  </a:lnTo>
                </a:path>
              </a:pathLst>
            </a:custGeom>
            <a:ln w="3175">
              <a:solidFill>
                <a:srgbClr val="565658"/>
              </a:solidFill>
            </a:ln>
          </p:spPr>
          <p:txBody>
            <a:bodyPr wrap="square" lIns="0" tIns="0" rIns="0" bIns="0" rtlCol="0"/>
            <a:lstStyle/>
            <a:p/>
          </p:txBody>
        </p:sp>
        <p:sp>
          <p:nvSpPr>
            <p:cNvPr id="2742" name="object 2742" descr=""/>
            <p:cNvSpPr/>
            <p:nvPr/>
          </p:nvSpPr>
          <p:spPr>
            <a:xfrm>
              <a:off x="2324586" y="2635734"/>
              <a:ext cx="1270" cy="1905"/>
            </a:xfrm>
            <a:custGeom>
              <a:avLst/>
              <a:gdLst/>
              <a:ahLst/>
              <a:cxnLst/>
              <a:rect l="l" t="t" r="r" b="b"/>
              <a:pathLst>
                <a:path w="1269" h="1905">
                  <a:moveTo>
                    <a:pt x="0" y="1282"/>
                  </a:moveTo>
                  <a:lnTo>
                    <a:pt x="304" y="1028"/>
                  </a:lnTo>
                  <a:lnTo>
                    <a:pt x="736" y="0"/>
                  </a:lnTo>
                </a:path>
              </a:pathLst>
            </a:custGeom>
            <a:ln w="3175">
              <a:solidFill>
                <a:srgbClr val="565658"/>
              </a:solidFill>
            </a:ln>
          </p:spPr>
          <p:txBody>
            <a:bodyPr wrap="square" lIns="0" tIns="0" rIns="0" bIns="0" rtlCol="0"/>
            <a:lstStyle/>
            <a:p/>
          </p:txBody>
        </p:sp>
        <p:sp>
          <p:nvSpPr>
            <p:cNvPr id="2743" name="object 2743" descr=""/>
            <p:cNvSpPr/>
            <p:nvPr/>
          </p:nvSpPr>
          <p:spPr>
            <a:xfrm>
              <a:off x="2322347" y="2634438"/>
              <a:ext cx="1270" cy="1905"/>
            </a:xfrm>
            <a:custGeom>
              <a:avLst/>
              <a:gdLst/>
              <a:ahLst/>
              <a:cxnLst/>
              <a:rect l="l" t="t" r="r" b="b"/>
              <a:pathLst>
                <a:path w="1269" h="1905">
                  <a:moveTo>
                    <a:pt x="0" y="1295"/>
                  </a:moveTo>
                  <a:lnTo>
                    <a:pt x="431" y="241"/>
                  </a:lnTo>
                  <a:lnTo>
                    <a:pt x="749" y="0"/>
                  </a:lnTo>
                </a:path>
              </a:pathLst>
            </a:custGeom>
            <a:ln w="3175">
              <a:solidFill>
                <a:srgbClr val="565658"/>
              </a:solidFill>
            </a:ln>
          </p:spPr>
          <p:txBody>
            <a:bodyPr wrap="square" lIns="0" tIns="0" rIns="0" bIns="0" rtlCol="0"/>
            <a:lstStyle/>
            <a:p/>
          </p:txBody>
        </p:sp>
        <p:sp>
          <p:nvSpPr>
            <p:cNvPr id="2744" name="object 2744" descr=""/>
            <p:cNvSpPr/>
            <p:nvPr/>
          </p:nvSpPr>
          <p:spPr>
            <a:xfrm>
              <a:off x="2943943" y="2139634"/>
              <a:ext cx="1905" cy="1270"/>
            </a:xfrm>
            <a:custGeom>
              <a:avLst/>
              <a:gdLst/>
              <a:ahLst/>
              <a:cxnLst/>
              <a:rect l="l" t="t" r="r" b="b"/>
              <a:pathLst>
                <a:path w="1905" h="1269">
                  <a:moveTo>
                    <a:pt x="1485" y="0"/>
                  </a:moveTo>
                  <a:lnTo>
                    <a:pt x="850" y="635"/>
                  </a:lnTo>
                  <a:lnTo>
                    <a:pt x="0" y="863"/>
                  </a:lnTo>
                </a:path>
                <a:path w="1905" h="1269">
                  <a:moveTo>
                    <a:pt x="1485" y="0"/>
                  </a:moveTo>
                  <a:lnTo>
                    <a:pt x="0" y="863"/>
                  </a:lnTo>
                </a:path>
              </a:pathLst>
            </a:custGeom>
            <a:ln w="3175">
              <a:solidFill>
                <a:srgbClr val="565658"/>
              </a:solidFill>
            </a:ln>
          </p:spPr>
          <p:txBody>
            <a:bodyPr wrap="square" lIns="0" tIns="0" rIns="0" bIns="0" rtlCol="0"/>
            <a:lstStyle/>
            <a:p/>
          </p:txBody>
        </p:sp>
        <p:sp>
          <p:nvSpPr>
            <p:cNvPr id="2745" name="object 2745" descr=""/>
            <p:cNvSpPr/>
            <p:nvPr/>
          </p:nvSpPr>
          <p:spPr>
            <a:xfrm>
              <a:off x="2942446" y="2137058"/>
              <a:ext cx="1905" cy="1270"/>
            </a:xfrm>
            <a:custGeom>
              <a:avLst/>
              <a:gdLst/>
              <a:ahLst/>
              <a:cxnLst/>
              <a:rect l="l" t="t" r="r" b="b"/>
              <a:pathLst>
                <a:path w="1905" h="1269">
                  <a:moveTo>
                    <a:pt x="0" y="863"/>
                  </a:moveTo>
                  <a:lnTo>
                    <a:pt x="635" y="241"/>
                  </a:lnTo>
                  <a:lnTo>
                    <a:pt x="1511" y="0"/>
                  </a:lnTo>
                </a:path>
                <a:path w="1905" h="1269">
                  <a:moveTo>
                    <a:pt x="0" y="863"/>
                  </a:moveTo>
                  <a:lnTo>
                    <a:pt x="1511" y="0"/>
                  </a:lnTo>
                </a:path>
              </a:pathLst>
            </a:custGeom>
            <a:ln w="3175">
              <a:solidFill>
                <a:srgbClr val="565658"/>
              </a:solidFill>
            </a:ln>
          </p:spPr>
          <p:txBody>
            <a:bodyPr wrap="square" lIns="0" tIns="0" rIns="0" bIns="0" rtlCol="0"/>
            <a:lstStyle/>
            <a:p/>
          </p:txBody>
        </p:sp>
        <p:sp>
          <p:nvSpPr>
            <p:cNvPr id="2746" name="object 2746" descr=""/>
            <p:cNvSpPr/>
            <p:nvPr/>
          </p:nvSpPr>
          <p:spPr>
            <a:xfrm>
              <a:off x="2942442" y="2139631"/>
              <a:ext cx="1905" cy="1270"/>
            </a:xfrm>
            <a:custGeom>
              <a:avLst/>
              <a:gdLst/>
              <a:ahLst/>
              <a:cxnLst/>
              <a:rect l="l" t="t" r="r" b="b"/>
              <a:pathLst>
                <a:path w="1905" h="1269">
                  <a:moveTo>
                    <a:pt x="1498" y="863"/>
                  </a:moveTo>
                  <a:lnTo>
                    <a:pt x="647" y="622"/>
                  </a:lnTo>
                  <a:lnTo>
                    <a:pt x="0" y="0"/>
                  </a:lnTo>
                </a:path>
                <a:path w="1905" h="1269">
                  <a:moveTo>
                    <a:pt x="1498" y="863"/>
                  </a:moveTo>
                  <a:lnTo>
                    <a:pt x="0" y="0"/>
                  </a:lnTo>
                </a:path>
              </a:pathLst>
            </a:custGeom>
            <a:ln w="3175">
              <a:solidFill>
                <a:srgbClr val="565658"/>
              </a:solidFill>
            </a:ln>
          </p:spPr>
          <p:txBody>
            <a:bodyPr wrap="square" lIns="0" tIns="0" rIns="0" bIns="0" rtlCol="0"/>
            <a:lstStyle/>
            <a:p/>
          </p:txBody>
        </p:sp>
        <p:sp>
          <p:nvSpPr>
            <p:cNvPr id="2747" name="object 2747" descr=""/>
            <p:cNvSpPr/>
            <p:nvPr/>
          </p:nvSpPr>
          <p:spPr>
            <a:xfrm>
              <a:off x="2323832" y="2636577"/>
              <a:ext cx="1905" cy="1270"/>
            </a:xfrm>
            <a:custGeom>
              <a:avLst/>
              <a:gdLst/>
              <a:ahLst/>
              <a:cxnLst/>
              <a:rect l="l" t="t" r="r" b="b"/>
              <a:pathLst>
                <a:path w="1905" h="1269">
                  <a:moveTo>
                    <a:pt x="1498" y="0"/>
                  </a:moveTo>
                  <a:lnTo>
                    <a:pt x="863" y="635"/>
                  </a:lnTo>
                  <a:lnTo>
                    <a:pt x="0" y="863"/>
                  </a:lnTo>
                </a:path>
              </a:pathLst>
            </a:custGeom>
            <a:ln w="3175">
              <a:solidFill>
                <a:srgbClr val="565658"/>
              </a:solidFill>
            </a:ln>
          </p:spPr>
          <p:txBody>
            <a:bodyPr wrap="square" lIns="0" tIns="0" rIns="0" bIns="0" rtlCol="0"/>
            <a:lstStyle/>
            <a:p/>
          </p:txBody>
        </p:sp>
        <p:sp>
          <p:nvSpPr>
            <p:cNvPr id="2748" name="object 2748" descr=""/>
            <p:cNvSpPr/>
            <p:nvPr/>
          </p:nvSpPr>
          <p:spPr>
            <a:xfrm>
              <a:off x="2943941" y="2137066"/>
              <a:ext cx="1905" cy="1270"/>
            </a:xfrm>
            <a:custGeom>
              <a:avLst/>
              <a:gdLst/>
              <a:ahLst/>
              <a:cxnLst/>
              <a:rect l="l" t="t" r="r" b="b"/>
              <a:pathLst>
                <a:path w="1905" h="1269">
                  <a:moveTo>
                    <a:pt x="0" y="0"/>
                  </a:moveTo>
                  <a:lnTo>
                    <a:pt x="863" y="241"/>
                  </a:lnTo>
                  <a:lnTo>
                    <a:pt x="1498" y="850"/>
                  </a:lnTo>
                </a:path>
              </a:pathLst>
            </a:custGeom>
            <a:ln w="3175">
              <a:solidFill>
                <a:srgbClr val="565658"/>
              </a:solidFill>
            </a:ln>
          </p:spPr>
          <p:txBody>
            <a:bodyPr wrap="square" lIns="0" tIns="0" rIns="0" bIns="0" rtlCol="0"/>
            <a:lstStyle/>
            <a:p/>
          </p:txBody>
        </p:sp>
        <p:sp>
          <p:nvSpPr>
            <p:cNvPr id="2749" name="object 2749" descr=""/>
            <p:cNvSpPr/>
            <p:nvPr/>
          </p:nvSpPr>
          <p:spPr>
            <a:xfrm>
              <a:off x="2323832" y="2636577"/>
              <a:ext cx="1905" cy="1270"/>
            </a:xfrm>
            <a:custGeom>
              <a:avLst/>
              <a:gdLst/>
              <a:ahLst/>
              <a:cxnLst/>
              <a:rect l="l" t="t" r="r" b="b"/>
              <a:pathLst>
                <a:path w="1905" h="1269">
                  <a:moveTo>
                    <a:pt x="1498" y="0"/>
                  </a:moveTo>
                  <a:lnTo>
                    <a:pt x="0" y="863"/>
                  </a:lnTo>
                </a:path>
              </a:pathLst>
            </a:custGeom>
            <a:ln w="3175">
              <a:solidFill>
                <a:srgbClr val="565658"/>
              </a:solidFill>
            </a:ln>
          </p:spPr>
          <p:txBody>
            <a:bodyPr wrap="square" lIns="0" tIns="0" rIns="0" bIns="0" rtlCol="0"/>
            <a:lstStyle/>
            <a:p/>
          </p:txBody>
        </p:sp>
        <p:sp>
          <p:nvSpPr>
            <p:cNvPr id="2750" name="object 2750" descr=""/>
            <p:cNvSpPr/>
            <p:nvPr/>
          </p:nvSpPr>
          <p:spPr>
            <a:xfrm>
              <a:off x="2943941" y="2137066"/>
              <a:ext cx="1905" cy="1270"/>
            </a:xfrm>
            <a:custGeom>
              <a:avLst/>
              <a:gdLst/>
              <a:ahLst/>
              <a:cxnLst/>
              <a:rect l="l" t="t" r="r" b="b"/>
              <a:pathLst>
                <a:path w="1905" h="1269">
                  <a:moveTo>
                    <a:pt x="0" y="0"/>
                  </a:moveTo>
                  <a:lnTo>
                    <a:pt x="1498" y="850"/>
                  </a:lnTo>
                </a:path>
              </a:pathLst>
            </a:custGeom>
            <a:ln w="3175">
              <a:solidFill>
                <a:srgbClr val="565658"/>
              </a:solidFill>
            </a:ln>
          </p:spPr>
          <p:txBody>
            <a:bodyPr wrap="square" lIns="0" tIns="0" rIns="0" bIns="0" rtlCol="0"/>
            <a:lstStyle/>
            <a:p/>
          </p:txBody>
        </p:sp>
        <p:sp>
          <p:nvSpPr>
            <p:cNvPr id="2751" name="object 2751" descr=""/>
            <p:cNvSpPr/>
            <p:nvPr/>
          </p:nvSpPr>
          <p:spPr>
            <a:xfrm>
              <a:off x="2323842" y="2634022"/>
              <a:ext cx="1905" cy="1270"/>
            </a:xfrm>
            <a:custGeom>
              <a:avLst/>
              <a:gdLst/>
              <a:ahLst/>
              <a:cxnLst/>
              <a:rect l="l" t="t" r="r" b="b"/>
              <a:pathLst>
                <a:path w="1905" h="1269">
                  <a:moveTo>
                    <a:pt x="0" y="0"/>
                  </a:moveTo>
                  <a:lnTo>
                    <a:pt x="850" y="228"/>
                  </a:lnTo>
                  <a:lnTo>
                    <a:pt x="1485" y="838"/>
                  </a:lnTo>
                </a:path>
              </a:pathLst>
            </a:custGeom>
            <a:ln w="3175">
              <a:solidFill>
                <a:srgbClr val="565658"/>
              </a:solidFill>
            </a:ln>
          </p:spPr>
          <p:txBody>
            <a:bodyPr wrap="square" lIns="0" tIns="0" rIns="0" bIns="0" rtlCol="0"/>
            <a:lstStyle/>
            <a:p/>
          </p:txBody>
        </p:sp>
        <p:sp>
          <p:nvSpPr>
            <p:cNvPr id="2752" name="object 2752" descr=""/>
            <p:cNvSpPr/>
            <p:nvPr/>
          </p:nvSpPr>
          <p:spPr>
            <a:xfrm>
              <a:off x="2942217" y="2137919"/>
              <a:ext cx="635" cy="1905"/>
            </a:xfrm>
            <a:custGeom>
              <a:avLst/>
              <a:gdLst/>
              <a:ahLst/>
              <a:cxnLst/>
              <a:rect l="l" t="t" r="r" b="b"/>
              <a:pathLst>
                <a:path w="635" h="1905">
                  <a:moveTo>
                    <a:pt x="228" y="1714"/>
                  </a:moveTo>
                  <a:lnTo>
                    <a:pt x="0" y="876"/>
                  </a:lnTo>
                  <a:lnTo>
                    <a:pt x="228" y="0"/>
                  </a:lnTo>
                </a:path>
              </a:pathLst>
            </a:custGeom>
            <a:ln w="3175">
              <a:solidFill>
                <a:srgbClr val="565658"/>
              </a:solidFill>
            </a:ln>
          </p:spPr>
          <p:txBody>
            <a:bodyPr wrap="square" lIns="0" tIns="0" rIns="0" bIns="0" rtlCol="0"/>
            <a:lstStyle/>
            <a:p/>
          </p:txBody>
        </p:sp>
        <p:sp>
          <p:nvSpPr>
            <p:cNvPr id="2753" name="object 2753" descr=""/>
            <p:cNvSpPr/>
            <p:nvPr/>
          </p:nvSpPr>
          <p:spPr>
            <a:xfrm>
              <a:off x="2323842" y="2634022"/>
              <a:ext cx="1905" cy="1270"/>
            </a:xfrm>
            <a:custGeom>
              <a:avLst/>
              <a:gdLst/>
              <a:ahLst/>
              <a:cxnLst/>
              <a:rect l="l" t="t" r="r" b="b"/>
              <a:pathLst>
                <a:path w="1905" h="1269">
                  <a:moveTo>
                    <a:pt x="0" y="0"/>
                  </a:moveTo>
                  <a:lnTo>
                    <a:pt x="1485" y="838"/>
                  </a:lnTo>
                </a:path>
              </a:pathLst>
            </a:custGeom>
            <a:ln w="3175">
              <a:solidFill>
                <a:srgbClr val="565658"/>
              </a:solidFill>
            </a:ln>
          </p:spPr>
          <p:txBody>
            <a:bodyPr wrap="square" lIns="0" tIns="0" rIns="0" bIns="0" rtlCol="0"/>
            <a:lstStyle/>
            <a:p/>
          </p:txBody>
        </p:sp>
        <p:sp>
          <p:nvSpPr>
            <p:cNvPr id="2754" name="object 2754" descr=""/>
            <p:cNvSpPr/>
            <p:nvPr/>
          </p:nvSpPr>
          <p:spPr>
            <a:xfrm>
              <a:off x="2942446" y="2137922"/>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755" name="object 2755" descr=""/>
            <p:cNvSpPr/>
            <p:nvPr/>
          </p:nvSpPr>
          <p:spPr>
            <a:xfrm>
              <a:off x="2322347" y="2634033"/>
              <a:ext cx="1905" cy="1270"/>
            </a:xfrm>
            <a:custGeom>
              <a:avLst/>
              <a:gdLst/>
              <a:ahLst/>
              <a:cxnLst/>
              <a:rect l="l" t="t" r="r" b="b"/>
              <a:pathLst>
                <a:path w="1905" h="1269">
                  <a:moveTo>
                    <a:pt x="0" y="838"/>
                  </a:moveTo>
                  <a:lnTo>
                    <a:pt x="635" y="203"/>
                  </a:lnTo>
                  <a:lnTo>
                    <a:pt x="1498" y="0"/>
                  </a:lnTo>
                </a:path>
              </a:pathLst>
            </a:custGeom>
            <a:ln w="3175">
              <a:solidFill>
                <a:srgbClr val="565658"/>
              </a:solidFill>
            </a:ln>
          </p:spPr>
          <p:txBody>
            <a:bodyPr wrap="square" lIns="0" tIns="0" rIns="0" bIns="0" rtlCol="0"/>
            <a:lstStyle/>
            <a:p/>
          </p:txBody>
        </p:sp>
        <p:sp>
          <p:nvSpPr>
            <p:cNvPr id="2756" name="object 2756" descr=""/>
            <p:cNvSpPr/>
            <p:nvPr/>
          </p:nvSpPr>
          <p:spPr>
            <a:xfrm>
              <a:off x="2945429" y="2137922"/>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757" name="object 2757" descr=""/>
            <p:cNvSpPr/>
            <p:nvPr/>
          </p:nvSpPr>
          <p:spPr>
            <a:xfrm>
              <a:off x="2322347" y="2634033"/>
              <a:ext cx="1905" cy="1270"/>
            </a:xfrm>
            <a:custGeom>
              <a:avLst/>
              <a:gdLst/>
              <a:ahLst/>
              <a:cxnLst/>
              <a:rect l="l" t="t" r="r" b="b"/>
              <a:pathLst>
                <a:path w="1905" h="1269">
                  <a:moveTo>
                    <a:pt x="0" y="838"/>
                  </a:moveTo>
                  <a:lnTo>
                    <a:pt x="1498" y="0"/>
                  </a:lnTo>
                </a:path>
              </a:pathLst>
            </a:custGeom>
            <a:ln w="3175">
              <a:solidFill>
                <a:srgbClr val="565658"/>
              </a:solidFill>
            </a:ln>
          </p:spPr>
          <p:txBody>
            <a:bodyPr wrap="square" lIns="0" tIns="0" rIns="0" bIns="0" rtlCol="0"/>
            <a:lstStyle/>
            <a:p/>
          </p:txBody>
        </p:sp>
        <p:sp>
          <p:nvSpPr>
            <p:cNvPr id="2758" name="object 2758" descr=""/>
            <p:cNvSpPr/>
            <p:nvPr/>
          </p:nvSpPr>
          <p:spPr>
            <a:xfrm>
              <a:off x="2945429" y="2137922"/>
              <a:ext cx="635" cy="1905"/>
            </a:xfrm>
            <a:custGeom>
              <a:avLst/>
              <a:gdLst/>
              <a:ahLst/>
              <a:cxnLst/>
              <a:rect l="l" t="t" r="r" b="b"/>
              <a:pathLst>
                <a:path w="635" h="1905">
                  <a:moveTo>
                    <a:pt x="0" y="0"/>
                  </a:moveTo>
                  <a:lnTo>
                    <a:pt x="254" y="863"/>
                  </a:lnTo>
                  <a:lnTo>
                    <a:pt x="0" y="1714"/>
                  </a:lnTo>
                </a:path>
              </a:pathLst>
            </a:custGeom>
            <a:ln w="3175">
              <a:solidFill>
                <a:srgbClr val="565658"/>
              </a:solidFill>
            </a:ln>
          </p:spPr>
          <p:txBody>
            <a:bodyPr wrap="square" lIns="0" tIns="0" rIns="0" bIns="0" rtlCol="0"/>
            <a:lstStyle/>
            <a:p/>
          </p:txBody>
        </p:sp>
        <p:sp>
          <p:nvSpPr>
            <p:cNvPr id="2759" name="object 2759" descr=""/>
            <p:cNvSpPr/>
            <p:nvPr/>
          </p:nvSpPr>
          <p:spPr>
            <a:xfrm>
              <a:off x="2322330" y="2636587"/>
              <a:ext cx="1905" cy="1270"/>
            </a:xfrm>
            <a:custGeom>
              <a:avLst/>
              <a:gdLst/>
              <a:ahLst/>
              <a:cxnLst/>
              <a:rect l="l" t="t" r="r" b="b"/>
              <a:pathLst>
                <a:path w="1905" h="1269">
                  <a:moveTo>
                    <a:pt x="1511" y="850"/>
                  </a:moveTo>
                  <a:lnTo>
                    <a:pt x="647" y="609"/>
                  </a:lnTo>
                  <a:lnTo>
                    <a:pt x="0" y="0"/>
                  </a:lnTo>
                </a:path>
              </a:pathLst>
            </a:custGeom>
            <a:ln w="3175">
              <a:solidFill>
                <a:srgbClr val="565658"/>
              </a:solidFill>
            </a:ln>
          </p:spPr>
          <p:txBody>
            <a:bodyPr wrap="square" lIns="0" tIns="0" rIns="0" bIns="0" rtlCol="0"/>
            <a:lstStyle/>
            <a:p/>
          </p:txBody>
        </p:sp>
        <p:sp>
          <p:nvSpPr>
            <p:cNvPr id="2760" name="object 2760" descr=""/>
            <p:cNvSpPr/>
            <p:nvPr/>
          </p:nvSpPr>
          <p:spPr>
            <a:xfrm>
              <a:off x="2940672" y="2135507"/>
              <a:ext cx="6985" cy="6985"/>
            </a:xfrm>
            <a:custGeom>
              <a:avLst/>
              <a:gdLst/>
              <a:ahLst/>
              <a:cxnLst/>
              <a:rect l="l" t="t" r="r" b="b"/>
              <a:pathLst>
                <a:path w="6985" h="6985">
                  <a:moveTo>
                    <a:pt x="0" y="3276"/>
                  </a:moveTo>
                  <a:lnTo>
                    <a:pt x="952" y="952"/>
                  </a:lnTo>
                  <a:lnTo>
                    <a:pt x="3276" y="0"/>
                  </a:lnTo>
                  <a:lnTo>
                    <a:pt x="5588" y="952"/>
                  </a:lnTo>
                  <a:lnTo>
                    <a:pt x="6540" y="3276"/>
                  </a:lnTo>
                  <a:lnTo>
                    <a:pt x="5588" y="5575"/>
                  </a:lnTo>
                  <a:lnTo>
                    <a:pt x="3276" y="6527"/>
                  </a:lnTo>
                  <a:lnTo>
                    <a:pt x="952" y="5575"/>
                  </a:lnTo>
                  <a:lnTo>
                    <a:pt x="0" y="3276"/>
                  </a:lnTo>
                </a:path>
              </a:pathLst>
            </a:custGeom>
            <a:ln w="3175">
              <a:solidFill>
                <a:srgbClr val="565658"/>
              </a:solidFill>
            </a:ln>
          </p:spPr>
          <p:txBody>
            <a:bodyPr wrap="square" lIns="0" tIns="0" rIns="0" bIns="0" rtlCol="0"/>
            <a:lstStyle/>
            <a:p/>
          </p:txBody>
        </p:sp>
        <p:sp>
          <p:nvSpPr>
            <p:cNvPr id="2761" name="object 2761" descr=""/>
            <p:cNvSpPr/>
            <p:nvPr/>
          </p:nvSpPr>
          <p:spPr>
            <a:xfrm>
              <a:off x="2322330" y="2636587"/>
              <a:ext cx="1905" cy="1270"/>
            </a:xfrm>
            <a:custGeom>
              <a:avLst/>
              <a:gdLst/>
              <a:ahLst/>
              <a:cxnLst/>
              <a:rect l="l" t="t" r="r" b="b"/>
              <a:pathLst>
                <a:path w="1905" h="1269">
                  <a:moveTo>
                    <a:pt x="1511" y="850"/>
                  </a:moveTo>
                  <a:lnTo>
                    <a:pt x="0" y="0"/>
                  </a:lnTo>
                </a:path>
              </a:pathLst>
            </a:custGeom>
            <a:ln w="3175">
              <a:solidFill>
                <a:srgbClr val="565658"/>
              </a:solidFill>
            </a:ln>
          </p:spPr>
          <p:txBody>
            <a:bodyPr wrap="square" lIns="0" tIns="0" rIns="0" bIns="0" rtlCol="0"/>
            <a:lstStyle/>
            <a:p/>
          </p:txBody>
        </p:sp>
        <p:sp>
          <p:nvSpPr>
            <p:cNvPr id="2762" name="object 2762" descr=""/>
            <p:cNvSpPr/>
            <p:nvPr/>
          </p:nvSpPr>
          <p:spPr>
            <a:xfrm>
              <a:off x="2941026" y="2135876"/>
              <a:ext cx="6350" cy="6350"/>
            </a:xfrm>
            <a:custGeom>
              <a:avLst/>
              <a:gdLst/>
              <a:ahLst/>
              <a:cxnLst/>
              <a:rect l="l" t="t" r="r" b="b"/>
              <a:pathLst>
                <a:path w="6350" h="6350">
                  <a:moveTo>
                    <a:pt x="0" y="2908"/>
                  </a:moveTo>
                  <a:lnTo>
                    <a:pt x="863" y="4965"/>
                  </a:lnTo>
                  <a:lnTo>
                    <a:pt x="2908" y="5816"/>
                  </a:lnTo>
                  <a:lnTo>
                    <a:pt x="4978" y="4965"/>
                  </a:lnTo>
                  <a:lnTo>
                    <a:pt x="5816" y="2908"/>
                  </a:lnTo>
                  <a:lnTo>
                    <a:pt x="4978" y="838"/>
                  </a:lnTo>
                  <a:lnTo>
                    <a:pt x="2908" y="0"/>
                  </a:lnTo>
                  <a:lnTo>
                    <a:pt x="863" y="838"/>
                  </a:lnTo>
                  <a:lnTo>
                    <a:pt x="0" y="2908"/>
                  </a:lnTo>
                </a:path>
              </a:pathLst>
            </a:custGeom>
            <a:ln w="3175">
              <a:solidFill>
                <a:srgbClr val="565658"/>
              </a:solidFill>
            </a:ln>
          </p:spPr>
          <p:txBody>
            <a:bodyPr wrap="square" lIns="0" tIns="0" rIns="0" bIns="0" rtlCol="0"/>
            <a:lstStyle/>
            <a:p/>
          </p:txBody>
        </p:sp>
        <p:sp>
          <p:nvSpPr>
            <p:cNvPr id="2763" name="object 2763" descr=""/>
            <p:cNvSpPr/>
            <p:nvPr/>
          </p:nvSpPr>
          <p:spPr>
            <a:xfrm>
              <a:off x="2322106" y="2634862"/>
              <a:ext cx="635" cy="1905"/>
            </a:xfrm>
            <a:custGeom>
              <a:avLst/>
              <a:gdLst/>
              <a:ahLst/>
              <a:cxnLst/>
              <a:rect l="l" t="t" r="r" b="b"/>
              <a:pathLst>
                <a:path w="635" h="1905">
                  <a:moveTo>
                    <a:pt x="241" y="1714"/>
                  </a:moveTo>
                  <a:lnTo>
                    <a:pt x="0" y="876"/>
                  </a:lnTo>
                  <a:lnTo>
                    <a:pt x="241" y="0"/>
                  </a:lnTo>
                </a:path>
              </a:pathLst>
            </a:custGeom>
            <a:ln w="3175">
              <a:solidFill>
                <a:srgbClr val="565658"/>
              </a:solidFill>
            </a:ln>
          </p:spPr>
          <p:txBody>
            <a:bodyPr wrap="square" lIns="0" tIns="0" rIns="0" bIns="0" rtlCol="0"/>
            <a:lstStyle/>
            <a:p/>
          </p:txBody>
        </p:sp>
        <p:sp>
          <p:nvSpPr>
            <p:cNvPr id="2764" name="object 2764" descr=""/>
            <p:cNvSpPr/>
            <p:nvPr/>
          </p:nvSpPr>
          <p:spPr>
            <a:xfrm>
              <a:off x="2944685" y="2138785"/>
              <a:ext cx="1270" cy="1905"/>
            </a:xfrm>
            <a:custGeom>
              <a:avLst/>
              <a:gdLst/>
              <a:ahLst/>
              <a:cxnLst/>
              <a:rect l="l" t="t" r="r" b="b"/>
              <a:pathLst>
                <a:path w="1269" h="1905">
                  <a:moveTo>
                    <a:pt x="0" y="1282"/>
                  </a:moveTo>
                  <a:lnTo>
                    <a:pt x="304" y="1028"/>
                  </a:lnTo>
                  <a:lnTo>
                    <a:pt x="749" y="0"/>
                  </a:lnTo>
                </a:path>
              </a:pathLst>
            </a:custGeom>
            <a:ln w="3175">
              <a:solidFill>
                <a:srgbClr val="565658"/>
              </a:solidFill>
            </a:ln>
          </p:spPr>
          <p:txBody>
            <a:bodyPr wrap="square" lIns="0" tIns="0" rIns="0" bIns="0" rtlCol="0"/>
            <a:lstStyle/>
            <a:p/>
          </p:txBody>
        </p:sp>
        <p:sp>
          <p:nvSpPr>
            <p:cNvPr id="2765" name="object 2765" descr=""/>
            <p:cNvSpPr/>
            <p:nvPr/>
          </p:nvSpPr>
          <p:spPr>
            <a:xfrm>
              <a:off x="2322347" y="2634871"/>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766" name="object 2766" descr=""/>
            <p:cNvSpPr/>
            <p:nvPr/>
          </p:nvSpPr>
          <p:spPr>
            <a:xfrm>
              <a:off x="2943197" y="2140068"/>
              <a:ext cx="1905" cy="635"/>
            </a:xfrm>
            <a:custGeom>
              <a:avLst/>
              <a:gdLst/>
              <a:ahLst/>
              <a:cxnLst/>
              <a:rect l="l" t="t" r="r" b="b"/>
              <a:pathLst>
                <a:path w="1905" h="635">
                  <a:moveTo>
                    <a:pt x="0" y="0"/>
                  </a:moveTo>
                  <a:lnTo>
                    <a:pt x="749" y="215"/>
                  </a:lnTo>
                  <a:lnTo>
                    <a:pt x="1498" y="0"/>
                  </a:lnTo>
                </a:path>
              </a:pathLst>
            </a:custGeom>
            <a:ln w="3175">
              <a:solidFill>
                <a:srgbClr val="565658"/>
              </a:solidFill>
            </a:ln>
          </p:spPr>
          <p:txBody>
            <a:bodyPr wrap="square" lIns="0" tIns="0" rIns="0" bIns="0" rtlCol="0"/>
            <a:lstStyle/>
            <a:p/>
          </p:txBody>
        </p:sp>
        <p:sp>
          <p:nvSpPr>
            <p:cNvPr id="2767" name="object 2767" descr=""/>
            <p:cNvSpPr/>
            <p:nvPr/>
          </p:nvSpPr>
          <p:spPr>
            <a:xfrm>
              <a:off x="2325330" y="2634871"/>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2768" name="object 2768" descr=""/>
            <p:cNvSpPr/>
            <p:nvPr/>
          </p:nvSpPr>
          <p:spPr>
            <a:xfrm>
              <a:off x="2944693" y="2137489"/>
              <a:ext cx="1270" cy="1905"/>
            </a:xfrm>
            <a:custGeom>
              <a:avLst/>
              <a:gdLst/>
              <a:ahLst/>
              <a:cxnLst/>
              <a:rect l="l" t="t" r="r" b="b"/>
              <a:pathLst>
                <a:path w="1269" h="1905">
                  <a:moveTo>
                    <a:pt x="736" y="1295"/>
                  </a:moveTo>
                  <a:lnTo>
                    <a:pt x="317" y="241"/>
                  </a:lnTo>
                  <a:lnTo>
                    <a:pt x="0" y="0"/>
                  </a:lnTo>
                </a:path>
              </a:pathLst>
            </a:custGeom>
            <a:ln w="3175">
              <a:solidFill>
                <a:srgbClr val="565658"/>
              </a:solidFill>
            </a:ln>
          </p:spPr>
          <p:txBody>
            <a:bodyPr wrap="square" lIns="0" tIns="0" rIns="0" bIns="0" rtlCol="0"/>
            <a:lstStyle/>
            <a:p/>
          </p:txBody>
        </p:sp>
        <p:sp>
          <p:nvSpPr>
            <p:cNvPr id="2769" name="object 2769" descr=""/>
            <p:cNvSpPr/>
            <p:nvPr/>
          </p:nvSpPr>
          <p:spPr>
            <a:xfrm>
              <a:off x="2325330" y="2634871"/>
              <a:ext cx="635" cy="1905"/>
            </a:xfrm>
            <a:custGeom>
              <a:avLst/>
              <a:gdLst/>
              <a:ahLst/>
              <a:cxnLst/>
              <a:rect l="l" t="t" r="r" b="b"/>
              <a:pathLst>
                <a:path w="635" h="1905">
                  <a:moveTo>
                    <a:pt x="0" y="0"/>
                  </a:moveTo>
                  <a:lnTo>
                    <a:pt x="228" y="850"/>
                  </a:lnTo>
                  <a:lnTo>
                    <a:pt x="0" y="1714"/>
                  </a:lnTo>
                </a:path>
              </a:pathLst>
            </a:custGeom>
            <a:ln w="3175">
              <a:solidFill>
                <a:srgbClr val="565658"/>
              </a:solidFill>
            </a:ln>
          </p:spPr>
          <p:txBody>
            <a:bodyPr wrap="square" lIns="0" tIns="0" rIns="0" bIns="0" rtlCol="0"/>
            <a:lstStyle/>
            <a:p/>
          </p:txBody>
        </p:sp>
        <p:sp>
          <p:nvSpPr>
            <p:cNvPr id="2770" name="object 2770" descr=""/>
            <p:cNvSpPr/>
            <p:nvPr/>
          </p:nvSpPr>
          <p:spPr>
            <a:xfrm>
              <a:off x="2943186" y="2137297"/>
              <a:ext cx="1905" cy="635"/>
            </a:xfrm>
            <a:custGeom>
              <a:avLst/>
              <a:gdLst/>
              <a:ahLst/>
              <a:cxnLst/>
              <a:rect l="l" t="t" r="r" b="b"/>
              <a:pathLst>
                <a:path w="1905" h="635">
                  <a:moveTo>
                    <a:pt x="1498" y="190"/>
                  </a:moveTo>
                  <a:lnTo>
                    <a:pt x="761" y="0"/>
                  </a:lnTo>
                  <a:lnTo>
                    <a:pt x="0" y="190"/>
                  </a:lnTo>
                </a:path>
              </a:pathLst>
            </a:custGeom>
            <a:ln w="3175">
              <a:solidFill>
                <a:srgbClr val="565658"/>
              </a:solidFill>
            </a:ln>
          </p:spPr>
          <p:txBody>
            <a:bodyPr wrap="square" lIns="0" tIns="0" rIns="0" bIns="0" rtlCol="0"/>
            <a:lstStyle/>
            <a:p/>
          </p:txBody>
        </p:sp>
        <p:sp>
          <p:nvSpPr>
            <p:cNvPr id="2771" name="object 2771" descr=""/>
            <p:cNvSpPr/>
            <p:nvPr/>
          </p:nvSpPr>
          <p:spPr>
            <a:xfrm>
              <a:off x="2320574" y="2632457"/>
              <a:ext cx="6985" cy="6985"/>
            </a:xfrm>
            <a:custGeom>
              <a:avLst/>
              <a:gdLst/>
              <a:ahLst/>
              <a:cxnLst/>
              <a:rect l="l" t="t" r="r" b="b"/>
              <a:pathLst>
                <a:path w="6985" h="6985">
                  <a:moveTo>
                    <a:pt x="0" y="3276"/>
                  </a:moveTo>
                  <a:lnTo>
                    <a:pt x="952" y="965"/>
                  </a:lnTo>
                  <a:lnTo>
                    <a:pt x="3263" y="0"/>
                  </a:lnTo>
                  <a:lnTo>
                    <a:pt x="5575" y="965"/>
                  </a:lnTo>
                  <a:lnTo>
                    <a:pt x="6527" y="3276"/>
                  </a:lnTo>
                  <a:lnTo>
                    <a:pt x="5575" y="5575"/>
                  </a:lnTo>
                  <a:lnTo>
                    <a:pt x="3263" y="6553"/>
                  </a:lnTo>
                  <a:lnTo>
                    <a:pt x="952" y="5575"/>
                  </a:lnTo>
                  <a:lnTo>
                    <a:pt x="0" y="3276"/>
                  </a:lnTo>
                </a:path>
              </a:pathLst>
            </a:custGeom>
            <a:ln w="3175">
              <a:solidFill>
                <a:srgbClr val="565658"/>
              </a:solidFill>
            </a:ln>
          </p:spPr>
          <p:txBody>
            <a:bodyPr wrap="square" lIns="0" tIns="0" rIns="0" bIns="0" rtlCol="0"/>
            <a:lstStyle/>
            <a:p/>
          </p:txBody>
        </p:sp>
        <p:sp>
          <p:nvSpPr>
            <p:cNvPr id="2772" name="object 2772" descr=""/>
            <p:cNvSpPr/>
            <p:nvPr/>
          </p:nvSpPr>
          <p:spPr>
            <a:xfrm>
              <a:off x="2942446" y="2137489"/>
              <a:ext cx="1270" cy="1905"/>
            </a:xfrm>
            <a:custGeom>
              <a:avLst/>
              <a:gdLst/>
              <a:ahLst/>
              <a:cxnLst/>
              <a:rect l="l" t="t" r="r" b="b"/>
              <a:pathLst>
                <a:path w="1269" h="1905">
                  <a:moveTo>
                    <a:pt x="0" y="1295"/>
                  </a:moveTo>
                  <a:lnTo>
                    <a:pt x="444" y="241"/>
                  </a:lnTo>
                  <a:lnTo>
                    <a:pt x="762" y="0"/>
                  </a:lnTo>
                </a:path>
              </a:pathLst>
            </a:custGeom>
            <a:ln w="3175">
              <a:solidFill>
                <a:srgbClr val="565658"/>
              </a:solidFill>
            </a:ln>
          </p:spPr>
          <p:txBody>
            <a:bodyPr wrap="square" lIns="0" tIns="0" rIns="0" bIns="0" rtlCol="0"/>
            <a:lstStyle/>
            <a:p/>
          </p:txBody>
        </p:sp>
        <p:sp>
          <p:nvSpPr>
            <p:cNvPr id="2773" name="object 2773" descr=""/>
            <p:cNvSpPr/>
            <p:nvPr/>
          </p:nvSpPr>
          <p:spPr>
            <a:xfrm>
              <a:off x="2320927" y="2632825"/>
              <a:ext cx="6350" cy="6350"/>
            </a:xfrm>
            <a:custGeom>
              <a:avLst/>
              <a:gdLst/>
              <a:ahLst/>
              <a:cxnLst/>
              <a:rect l="l" t="t" r="r" b="b"/>
              <a:pathLst>
                <a:path w="6350" h="6350">
                  <a:moveTo>
                    <a:pt x="0" y="2908"/>
                  </a:moveTo>
                  <a:lnTo>
                    <a:pt x="838" y="4965"/>
                  </a:lnTo>
                  <a:lnTo>
                    <a:pt x="2908" y="5816"/>
                  </a:lnTo>
                  <a:lnTo>
                    <a:pt x="4978" y="4965"/>
                  </a:lnTo>
                  <a:lnTo>
                    <a:pt x="5816" y="2908"/>
                  </a:lnTo>
                  <a:lnTo>
                    <a:pt x="4978" y="850"/>
                  </a:lnTo>
                  <a:lnTo>
                    <a:pt x="2908" y="0"/>
                  </a:lnTo>
                  <a:lnTo>
                    <a:pt x="838" y="850"/>
                  </a:lnTo>
                  <a:lnTo>
                    <a:pt x="0" y="2908"/>
                  </a:lnTo>
                </a:path>
              </a:pathLst>
            </a:custGeom>
            <a:ln w="3175">
              <a:solidFill>
                <a:srgbClr val="565658"/>
              </a:solidFill>
            </a:ln>
          </p:spPr>
          <p:txBody>
            <a:bodyPr wrap="square" lIns="0" tIns="0" rIns="0" bIns="0" rtlCol="0"/>
            <a:lstStyle/>
            <a:p/>
          </p:txBody>
        </p:sp>
        <p:sp>
          <p:nvSpPr>
            <p:cNvPr id="2774" name="object 2774" descr=""/>
            <p:cNvSpPr/>
            <p:nvPr/>
          </p:nvSpPr>
          <p:spPr>
            <a:xfrm>
              <a:off x="2322347" y="2635734"/>
              <a:ext cx="1270" cy="1270"/>
            </a:xfrm>
            <a:custGeom>
              <a:avLst/>
              <a:gdLst/>
              <a:ahLst/>
              <a:cxnLst/>
              <a:rect l="l" t="t" r="r" b="b"/>
              <a:pathLst>
                <a:path w="1269" h="1269">
                  <a:moveTo>
                    <a:pt x="0" y="0"/>
                  </a:moveTo>
                  <a:lnTo>
                    <a:pt x="431" y="1041"/>
                  </a:lnTo>
                  <a:lnTo>
                    <a:pt x="749" y="1270"/>
                  </a:lnTo>
                </a:path>
              </a:pathLst>
            </a:custGeom>
            <a:ln w="3175">
              <a:solidFill>
                <a:srgbClr val="565658"/>
              </a:solidFill>
            </a:ln>
          </p:spPr>
          <p:txBody>
            <a:bodyPr wrap="square" lIns="0" tIns="0" rIns="0" bIns="0" rtlCol="0"/>
            <a:lstStyle/>
            <a:p/>
          </p:txBody>
        </p:sp>
        <p:sp>
          <p:nvSpPr>
            <p:cNvPr id="2775" name="object 2775" descr=""/>
            <p:cNvSpPr/>
            <p:nvPr/>
          </p:nvSpPr>
          <p:spPr>
            <a:xfrm>
              <a:off x="2221504" y="3126097"/>
              <a:ext cx="2540" cy="2540"/>
            </a:xfrm>
            <a:custGeom>
              <a:avLst/>
              <a:gdLst/>
              <a:ahLst/>
              <a:cxnLst/>
              <a:rect l="l" t="t" r="r" b="b"/>
              <a:pathLst>
                <a:path w="2539" h="2539">
                  <a:moveTo>
                    <a:pt x="2362" y="0"/>
                  </a:moveTo>
                  <a:lnTo>
                    <a:pt x="1460" y="177"/>
                  </a:lnTo>
                  <a:lnTo>
                    <a:pt x="685" y="698"/>
                  </a:lnTo>
                  <a:lnTo>
                    <a:pt x="165" y="1460"/>
                  </a:lnTo>
                  <a:lnTo>
                    <a:pt x="0" y="2374"/>
                  </a:lnTo>
                </a:path>
              </a:pathLst>
            </a:custGeom>
            <a:ln w="3175">
              <a:solidFill>
                <a:srgbClr val="565658"/>
              </a:solidFill>
            </a:ln>
          </p:spPr>
          <p:txBody>
            <a:bodyPr wrap="square" lIns="0" tIns="0" rIns="0" bIns="0" rtlCol="0"/>
            <a:lstStyle/>
            <a:p/>
          </p:txBody>
        </p:sp>
        <p:sp>
          <p:nvSpPr>
            <p:cNvPr id="2776" name="object 2776" descr=""/>
            <p:cNvSpPr/>
            <p:nvPr/>
          </p:nvSpPr>
          <p:spPr>
            <a:xfrm>
              <a:off x="2165148" y="2908367"/>
              <a:ext cx="635" cy="635"/>
            </a:xfrm>
            <a:custGeom>
              <a:avLst/>
              <a:gdLst/>
              <a:ahLst/>
              <a:cxnLst/>
              <a:rect l="l" t="t" r="r" b="b"/>
              <a:pathLst>
                <a:path w="635" h="635">
                  <a:moveTo>
                    <a:pt x="12" y="12"/>
                  </a:moveTo>
                  <a:lnTo>
                    <a:pt x="0" y="0"/>
                  </a:lnTo>
                  <a:lnTo>
                    <a:pt x="12" y="12"/>
                  </a:lnTo>
                </a:path>
              </a:pathLst>
            </a:custGeom>
            <a:ln w="3175">
              <a:solidFill>
                <a:srgbClr val="565658"/>
              </a:solidFill>
            </a:ln>
          </p:spPr>
          <p:txBody>
            <a:bodyPr wrap="square" lIns="0" tIns="0" rIns="0" bIns="0" rtlCol="0"/>
            <a:lstStyle/>
            <a:p/>
          </p:txBody>
        </p:sp>
        <p:sp>
          <p:nvSpPr>
            <p:cNvPr id="2777" name="object 2777" descr=""/>
            <p:cNvSpPr/>
            <p:nvPr/>
          </p:nvSpPr>
          <p:spPr>
            <a:xfrm>
              <a:off x="2426914" y="2891997"/>
              <a:ext cx="1270" cy="635"/>
            </a:xfrm>
            <a:custGeom>
              <a:avLst/>
              <a:gdLst/>
              <a:ahLst/>
              <a:cxnLst/>
              <a:rect l="l" t="t" r="r" b="b"/>
              <a:pathLst>
                <a:path w="1269" h="635">
                  <a:moveTo>
                    <a:pt x="152" y="0"/>
                  </a:moveTo>
                  <a:lnTo>
                    <a:pt x="0" y="38"/>
                  </a:lnTo>
                  <a:lnTo>
                    <a:pt x="292" y="38"/>
                  </a:lnTo>
                  <a:lnTo>
                    <a:pt x="660" y="38"/>
                  </a:lnTo>
                  <a:lnTo>
                    <a:pt x="1104" y="38"/>
                  </a:lnTo>
                </a:path>
              </a:pathLst>
            </a:custGeom>
            <a:ln w="3175">
              <a:solidFill>
                <a:srgbClr val="565658"/>
              </a:solidFill>
            </a:ln>
          </p:spPr>
          <p:txBody>
            <a:bodyPr wrap="square" lIns="0" tIns="0" rIns="0" bIns="0" rtlCol="0"/>
            <a:lstStyle/>
            <a:p/>
          </p:txBody>
        </p:sp>
        <p:sp>
          <p:nvSpPr>
            <p:cNvPr id="2778" name="object 2778" descr=""/>
            <p:cNvSpPr/>
            <p:nvPr/>
          </p:nvSpPr>
          <p:spPr>
            <a:xfrm>
              <a:off x="2427089" y="2891438"/>
              <a:ext cx="635" cy="635"/>
            </a:xfrm>
            <a:custGeom>
              <a:avLst/>
              <a:gdLst/>
              <a:ahLst/>
              <a:cxnLst/>
              <a:rect l="l" t="t" r="r" b="b"/>
              <a:pathLst>
                <a:path w="635" h="635">
                  <a:moveTo>
                    <a:pt x="355" y="0"/>
                  </a:moveTo>
                  <a:lnTo>
                    <a:pt x="304" y="254"/>
                  </a:lnTo>
                  <a:lnTo>
                    <a:pt x="152" y="431"/>
                  </a:lnTo>
                  <a:lnTo>
                    <a:pt x="0" y="558"/>
                  </a:lnTo>
                </a:path>
              </a:pathLst>
            </a:custGeom>
            <a:ln w="3175">
              <a:solidFill>
                <a:srgbClr val="565658"/>
              </a:solidFill>
            </a:ln>
          </p:spPr>
          <p:txBody>
            <a:bodyPr wrap="square" lIns="0" tIns="0" rIns="0" bIns="0" rtlCol="0"/>
            <a:lstStyle/>
            <a:p/>
          </p:txBody>
        </p:sp>
        <p:sp>
          <p:nvSpPr>
            <p:cNvPr id="2779" name="object 2779" descr=""/>
            <p:cNvSpPr/>
            <p:nvPr/>
          </p:nvSpPr>
          <p:spPr>
            <a:xfrm>
              <a:off x="2266462" y="2806235"/>
              <a:ext cx="635" cy="0"/>
            </a:xfrm>
            <a:custGeom>
              <a:avLst/>
              <a:gdLst/>
              <a:ahLst/>
              <a:cxnLst/>
              <a:rect l="l" t="t" r="r" b="b"/>
              <a:pathLst>
                <a:path w="635" h="0">
                  <a:moveTo>
                    <a:pt x="0" y="0"/>
                  </a:moveTo>
                  <a:lnTo>
                    <a:pt x="228" y="0"/>
                  </a:lnTo>
                </a:path>
              </a:pathLst>
            </a:custGeom>
            <a:ln w="3175">
              <a:solidFill>
                <a:srgbClr val="565658"/>
              </a:solidFill>
            </a:ln>
          </p:spPr>
          <p:txBody>
            <a:bodyPr wrap="square" lIns="0" tIns="0" rIns="0" bIns="0" rtlCol="0"/>
            <a:lstStyle/>
            <a:p/>
          </p:txBody>
        </p:sp>
        <p:sp>
          <p:nvSpPr>
            <p:cNvPr id="2780" name="object 2780" descr=""/>
            <p:cNvSpPr/>
            <p:nvPr/>
          </p:nvSpPr>
          <p:spPr>
            <a:xfrm>
              <a:off x="2475350" y="2687090"/>
              <a:ext cx="1270" cy="7620"/>
            </a:xfrm>
            <a:custGeom>
              <a:avLst/>
              <a:gdLst/>
              <a:ahLst/>
              <a:cxnLst/>
              <a:rect l="l" t="t" r="r" b="b"/>
              <a:pathLst>
                <a:path w="1269" h="7619">
                  <a:moveTo>
                    <a:pt x="1257" y="7200"/>
                  </a:moveTo>
                  <a:lnTo>
                    <a:pt x="0" y="0"/>
                  </a:lnTo>
                </a:path>
              </a:pathLst>
            </a:custGeom>
            <a:ln w="3175">
              <a:solidFill>
                <a:srgbClr val="565658"/>
              </a:solidFill>
            </a:ln>
          </p:spPr>
          <p:txBody>
            <a:bodyPr wrap="square" lIns="0" tIns="0" rIns="0" bIns="0" rtlCol="0"/>
            <a:lstStyle/>
            <a:p/>
          </p:txBody>
        </p:sp>
        <p:sp>
          <p:nvSpPr>
            <p:cNvPr id="2781" name="object 2781" descr=""/>
            <p:cNvSpPr/>
            <p:nvPr/>
          </p:nvSpPr>
          <p:spPr>
            <a:xfrm>
              <a:off x="2445208" y="2632255"/>
              <a:ext cx="7620" cy="7620"/>
            </a:xfrm>
            <a:custGeom>
              <a:avLst/>
              <a:gdLst/>
              <a:ahLst/>
              <a:cxnLst/>
              <a:rect l="l" t="t" r="r" b="b"/>
              <a:pathLst>
                <a:path w="7619" h="7619">
                  <a:moveTo>
                    <a:pt x="7023" y="7099"/>
                  </a:moveTo>
                  <a:lnTo>
                    <a:pt x="5892" y="5651"/>
                  </a:lnTo>
                  <a:lnTo>
                    <a:pt x="0" y="0"/>
                  </a:lnTo>
                </a:path>
              </a:pathLst>
            </a:custGeom>
            <a:ln w="3175">
              <a:solidFill>
                <a:srgbClr val="565658"/>
              </a:solidFill>
            </a:ln>
          </p:spPr>
          <p:txBody>
            <a:bodyPr wrap="square" lIns="0" tIns="0" rIns="0" bIns="0" rtlCol="0"/>
            <a:lstStyle/>
            <a:p/>
          </p:txBody>
        </p:sp>
        <p:sp>
          <p:nvSpPr>
            <p:cNvPr id="2782" name="object 2782" descr=""/>
            <p:cNvSpPr/>
            <p:nvPr/>
          </p:nvSpPr>
          <p:spPr>
            <a:xfrm>
              <a:off x="2416554" y="2614583"/>
              <a:ext cx="3810" cy="1905"/>
            </a:xfrm>
            <a:custGeom>
              <a:avLst/>
              <a:gdLst/>
              <a:ahLst/>
              <a:cxnLst/>
              <a:rect l="l" t="t" r="r" b="b"/>
              <a:pathLst>
                <a:path w="3810" h="1905">
                  <a:moveTo>
                    <a:pt x="3517" y="1473"/>
                  </a:moveTo>
                  <a:lnTo>
                    <a:pt x="0" y="12"/>
                  </a:lnTo>
                  <a:lnTo>
                    <a:pt x="0" y="0"/>
                  </a:lnTo>
                </a:path>
              </a:pathLst>
            </a:custGeom>
            <a:ln w="3175">
              <a:solidFill>
                <a:srgbClr val="565658"/>
              </a:solidFill>
            </a:ln>
          </p:spPr>
          <p:txBody>
            <a:bodyPr wrap="square" lIns="0" tIns="0" rIns="0" bIns="0" rtlCol="0"/>
            <a:lstStyle/>
            <a:p/>
          </p:txBody>
        </p:sp>
        <p:sp>
          <p:nvSpPr>
            <p:cNvPr id="2783" name="object 2783" descr=""/>
            <p:cNvSpPr/>
            <p:nvPr/>
          </p:nvSpPr>
          <p:spPr>
            <a:xfrm>
              <a:off x="2338209" y="2610723"/>
              <a:ext cx="22225" cy="8255"/>
            </a:xfrm>
            <a:custGeom>
              <a:avLst/>
              <a:gdLst/>
              <a:ahLst/>
              <a:cxnLst/>
              <a:rect l="l" t="t" r="r" b="b"/>
              <a:pathLst>
                <a:path w="22225" h="8255">
                  <a:moveTo>
                    <a:pt x="21983" y="0"/>
                  </a:moveTo>
                  <a:lnTo>
                    <a:pt x="16484" y="1346"/>
                  </a:lnTo>
                  <a:lnTo>
                    <a:pt x="0" y="8166"/>
                  </a:lnTo>
                </a:path>
              </a:pathLst>
            </a:custGeom>
            <a:ln w="3175">
              <a:solidFill>
                <a:srgbClr val="565658"/>
              </a:solidFill>
            </a:ln>
          </p:spPr>
          <p:txBody>
            <a:bodyPr wrap="square" lIns="0" tIns="0" rIns="0" bIns="0" rtlCol="0"/>
            <a:lstStyle/>
            <a:p/>
          </p:txBody>
        </p:sp>
        <p:sp>
          <p:nvSpPr>
            <p:cNvPr id="2784" name="object 2784" descr=""/>
            <p:cNvSpPr/>
            <p:nvPr/>
          </p:nvSpPr>
          <p:spPr>
            <a:xfrm>
              <a:off x="2333299" y="2620268"/>
              <a:ext cx="2540" cy="1905"/>
            </a:xfrm>
            <a:custGeom>
              <a:avLst/>
              <a:gdLst/>
              <a:ahLst/>
              <a:cxnLst/>
              <a:rect l="l" t="t" r="r" b="b"/>
              <a:pathLst>
                <a:path w="2539" h="1905">
                  <a:moveTo>
                    <a:pt x="2108" y="0"/>
                  </a:moveTo>
                  <a:lnTo>
                    <a:pt x="2108" y="0"/>
                  </a:lnTo>
                  <a:lnTo>
                    <a:pt x="0" y="1498"/>
                  </a:lnTo>
                </a:path>
              </a:pathLst>
            </a:custGeom>
            <a:ln w="3175">
              <a:solidFill>
                <a:srgbClr val="565658"/>
              </a:solidFill>
            </a:ln>
          </p:spPr>
          <p:txBody>
            <a:bodyPr wrap="square" lIns="0" tIns="0" rIns="0" bIns="0" rtlCol="0"/>
            <a:lstStyle/>
            <a:p/>
          </p:txBody>
        </p:sp>
        <p:sp>
          <p:nvSpPr>
            <p:cNvPr id="2785" name="object 2785" descr=""/>
            <p:cNvSpPr/>
            <p:nvPr/>
          </p:nvSpPr>
          <p:spPr>
            <a:xfrm>
              <a:off x="2301549" y="2644353"/>
              <a:ext cx="6350" cy="8890"/>
            </a:xfrm>
            <a:custGeom>
              <a:avLst/>
              <a:gdLst/>
              <a:ahLst/>
              <a:cxnLst/>
              <a:rect l="l" t="t" r="r" b="b"/>
              <a:pathLst>
                <a:path w="6350" h="8889">
                  <a:moveTo>
                    <a:pt x="6070" y="0"/>
                  </a:moveTo>
                  <a:lnTo>
                    <a:pt x="2895" y="3810"/>
                  </a:lnTo>
                  <a:lnTo>
                    <a:pt x="0" y="8559"/>
                  </a:lnTo>
                </a:path>
              </a:pathLst>
            </a:custGeom>
            <a:ln w="3175">
              <a:solidFill>
                <a:srgbClr val="565658"/>
              </a:solidFill>
            </a:ln>
          </p:spPr>
          <p:txBody>
            <a:bodyPr wrap="square" lIns="0" tIns="0" rIns="0" bIns="0" rtlCol="0"/>
            <a:lstStyle/>
            <a:p/>
          </p:txBody>
        </p:sp>
        <p:sp>
          <p:nvSpPr>
            <p:cNvPr id="2786" name="object 2786" descr=""/>
            <p:cNvSpPr/>
            <p:nvPr/>
          </p:nvSpPr>
          <p:spPr>
            <a:xfrm>
              <a:off x="2255389" y="2792896"/>
              <a:ext cx="14604" cy="33655"/>
            </a:xfrm>
            <a:custGeom>
              <a:avLst/>
              <a:gdLst/>
              <a:ahLst/>
              <a:cxnLst/>
              <a:rect l="l" t="t" r="r" b="b"/>
              <a:pathLst>
                <a:path w="14605" h="33655">
                  <a:moveTo>
                    <a:pt x="14236" y="0"/>
                  </a:moveTo>
                  <a:lnTo>
                    <a:pt x="9055" y="17360"/>
                  </a:lnTo>
                  <a:lnTo>
                    <a:pt x="0" y="33070"/>
                  </a:lnTo>
                </a:path>
              </a:pathLst>
            </a:custGeom>
            <a:ln w="3175">
              <a:solidFill>
                <a:srgbClr val="565658"/>
              </a:solidFill>
            </a:ln>
          </p:spPr>
          <p:txBody>
            <a:bodyPr wrap="square" lIns="0" tIns="0" rIns="0" bIns="0" rtlCol="0"/>
            <a:lstStyle/>
            <a:p/>
          </p:txBody>
        </p:sp>
        <p:sp>
          <p:nvSpPr>
            <p:cNvPr id="2787" name="object 2787" descr=""/>
            <p:cNvSpPr/>
            <p:nvPr/>
          </p:nvSpPr>
          <p:spPr>
            <a:xfrm>
              <a:off x="2448521" y="2780295"/>
              <a:ext cx="6985" cy="57150"/>
            </a:xfrm>
            <a:custGeom>
              <a:avLst/>
              <a:gdLst/>
              <a:ahLst/>
              <a:cxnLst/>
              <a:rect l="l" t="t" r="r" b="b"/>
              <a:pathLst>
                <a:path w="6985" h="57150">
                  <a:moveTo>
                    <a:pt x="2425" y="56845"/>
                  </a:moveTo>
                  <a:lnTo>
                    <a:pt x="1028" y="49885"/>
                  </a:lnTo>
                  <a:lnTo>
                    <a:pt x="0" y="37439"/>
                  </a:lnTo>
                  <a:lnTo>
                    <a:pt x="406" y="26860"/>
                  </a:lnTo>
                  <a:lnTo>
                    <a:pt x="571" y="25336"/>
                  </a:lnTo>
                  <a:lnTo>
                    <a:pt x="2590" y="13373"/>
                  </a:lnTo>
                  <a:lnTo>
                    <a:pt x="6515" y="0"/>
                  </a:lnTo>
                </a:path>
              </a:pathLst>
            </a:custGeom>
            <a:ln w="3175">
              <a:solidFill>
                <a:srgbClr val="565658"/>
              </a:solidFill>
            </a:ln>
          </p:spPr>
          <p:txBody>
            <a:bodyPr wrap="square" lIns="0" tIns="0" rIns="0" bIns="0" rtlCol="0"/>
            <a:lstStyle/>
            <a:p/>
          </p:txBody>
        </p:sp>
        <p:sp>
          <p:nvSpPr>
            <p:cNvPr id="2788" name="object 2788" descr=""/>
            <p:cNvSpPr/>
            <p:nvPr/>
          </p:nvSpPr>
          <p:spPr>
            <a:xfrm>
              <a:off x="2479944" y="2876651"/>
              <a:ext cx="1270" cy="635"/>
            </a:xfrm>
            <a:custGeom>
              <a:avLst/>
              <a:gdLst/>
              <a:ahLst/>
              <a:cxnLst/>
              <a:rect l="l" t="t" r="r" b="b"/>
              <a:pathLst>
                <a:path w="1269" h="635">
                  <a:moveTo>
                    <a:pt x="787" y="419"/>
                  </a:moveTo>
                  <a:lnTo>
                    <a:pt x="0" y="0"/>
                  </a:lnTo>
                </a:path>
              </a:pathLst>
            </a:custGeom>
            <a:ln w="3175">
              <a:solidFill>
                <a:srgbClr val="565658"/>
              </a:solidFill>
            </a:ln>
          </p:spPr>
          <p:txBody>
            <a:bodyPr wrap="square" lIns="0" tIns="0" rIns="0" bIns="0" rtlCol="0"/>
            <a:lstStyle/>
            <a:p/>
          </p:txBody>
        </p:sp>
        <p:sp>
          <p:nvSpPr>
            <p:cNvPr id="2789" name="object 2789" descr=""/>
            <p:cNvSpPr/>
            <p:nvPr/>
          </p:nvSpPr>
          <p:spPr>
            <a:xfrm>
              <a:off x="2474865" y="2685986"/>
              <a:ext cx="2540" cy="15240"/>
            </a:xfrm>
            <a:custGeom>
              <a:avLst/>
              <a:gdLst/>
              <a:ahLst/>
              <a:cxnLst/>
              <a:rect l="l" t="t" r="r" b="b"/>
              <a:pathLst>
                <a:path w="2539" h="15239">
                  <a:moveTo>
                    <a:pt x="2133" y="15113"/>
                  </a:moveTo>
                  <a:lnTo>
                    <a:pt x="1206" y="3708"/>
                  </a:lnTo>
                  <a:lnTo>
                    <a:pt x="0" y="0"/>
                  </a:lnTo>
                </a:path>
              </a:pathLst>
            </a:custGeom>
            <a:ln w="3175">
              <a:solidFill>
                <a:srgbClr val="565658"/>
              </a:solidFill>
            </a:ln>
          </p:spPr>
          <p:txBody>
            <a:bodyPr wrap="square" lIns="0" tIns="0" rIns="0" bIns="0" rtlCol="0"/>
            <a:lstStyle/>
            <a:p/>
          </p:txBody>
        </p:sp>
        <p:sp>
          <p:nvSpPr>
            <p:cNvPr id="2790" name="object 2790" descr=""/>
            <p:cNvSpPr/>
            <p:nvPr/>
          </p:nvSpPr>
          <p:spPr>
            <a:xfrm>
              <a:off x="2253123" y="2812707"/>
              <a:ext cx="10795" cy="16510"/>
            </a:xfrm>
            <a:custGeom>
              <a:avLst/>
              <a:gdLst/>
              <a:ahLst/>
              <a:cxnLst/>
              <a:rect l="l" t="t" r="r" b="b"/>
              <a:pathLst>
                <a:path w="10794" h="16510">
                  <a:moveTo>
                    <a:pt x="0" y="16205"/>
                  </a:moveTo>
                  <a:lnTo>
                    <a:pt x="4787" y="9664"/>
                  </a:lnTo>
                  <a:lnTo>
                    <a:pt x="6477" y="6997"/>
                  </a:lnTo>
                  <a:lnTo>
                    <a:pt x="10210" y="0"/>
                  </a:lnTo>
                </a:path>
              </a:pathLst>
            </a:custGeom>
            <a:ln w="3175">
              <a:solidFill>
                <a:srgbClr val="565658"/>
              </a:solidFill>
            </a:ln>
          </p:spPr>
          <p:txBody>
            <a:bodyPr wrap="square" lIns="0" tIns="0" rIns="0" bIns="0" rtlCol="0"/>
            <a:lstStyle/>
            <a:p/>
          </p:txBody>
        </p:sp>
        <p:sp>
          <p:nvSpPr>
            <p:cNvPr id="2791" name="object 2791" descr=""/>
            <p:cNvSpPr/>
            <p:nvPr/>
          </p:nvSpPr>
          <p:spPr>
            <a:xfrm>
              <a:off x="2276353" y="2716193"/>
              <a:ext cx="6985" cy="38735"/>
            </a:xfrm>
            <a:custGeom>
              <a:avLst/>
              <a:gdLst/>
              <a:ahLst/>
              <a:cxnLst/>
              <a:rect l="l" t="t" r="r" b="b"/>
              <a:pathLst>
                <a:path w="6985" h="38735">
                  <a:moveTo>
                    <a:pt x="0" y="38620"/>
                  </a:moveTo>
                  <a:lnTo>
                    <a:pt x="6794" y="0"/>
                  </a:lnTo>
                </a:path>
              </a:pathLst>
            </a:custGeom>
            <a:ln w="3175">
              <a:solidFill>
                <a:srgbClr val="565658"/>
              </a:solidFill>
            </a:ln>
          </p:spPr>
          <p:txBody>
            <a:bodyPr wrap="square" lIns="0" tIns="0" rIns="0" bIns="0" rtlCol="0"/>
            <a:lstStyle/>
            <a:p/>
          </p:txBody>
        </p:sp>
        <p:sp>
          <p:nvSpPr>
            <p:cNvPr id="2792" name="object 2792" descr=""/>
            <p:cNvSpPr/>
            <p:nvPr/>
          </p:nvSpPr>
          <p:spPr>
            <a:xfrm>
              <a:off x="2284713" y="2686616"/>
              <a:ext cx="3810" cy="20955"/>
            </a:xfrm>
            <a:custGeom>
              <a:avLst/>
              <a:gdLst/>
              <a:ahLst/>
              <a:cxnLst/>
              <a:rect l="l" t="t" r="r" b="b"/>
              <a:pathLst>
                <a:path w="3810" h="20955">
                  <a:moveTo>
                    <a:pt x="0" y="20789"/>
                  </a:moveTo>
                  <a:lnTo>
                    <a:pt x="3670" y="0"/>
                  </a:lnTo>
                </a:path>
              </a:pathLst>
            </a:custGeom>
            <a:ln w="3175">
              <a:solidFill>
                <a:srgbClr val="565658"/>
              </a:solidFill>
            </a:ln>
          </p:spPr>
          <p:txBody>
            <a:bodyPr wrap="square" lIns="0" tIns="0" rIns="0" bIns="0" rtlCol="0"/>
            <a:lstStyle/>
            <a:p/>
          </p:txBody>
        </p:sp>
        <p:sp>
          <p:nvSpPr>
            <p:cNvPr id="2793" name="object 2793" descr=""/>
            <p:cNvSpPr/>
            <p:nvPr/>
          </p:nvSpPr>
          <p:spPr>
            <a:xfrm>
              <a:off x="2219227" y="2851838"/>
              <a:ext cx="3175" cy="1270"/>
            </a:xfrm>
            <a:custGeom>
              <a:avLst/>
              <a:gdLst/>
              <a:ahLst/>
              <a:cxnLst/>
              <a:rect l="l" t="t" r="r" b="b"/>
              <a:pathLst>
                <a:path w="3175" h="1269">
                  <a:moveTo>
                    <a:pt x="2705" y="0"/>
                  </a:moveTo>
                  <a:lnTo>
                    <a:pt x="0" y="1143"/>
                  </a:lnTo>
                </a:path>
              </a:pathLst>
            </a:custGeom>
            <a:ln w="3175">
              <a:solidFill>
                <a:srgbClr val="565658"/>
              </a:solidFill>
            </a:ln>
          </p:spPr>
          <p:txBody>
            <a:bodyPr wrap="square" lIns="0" tIns="0" rIns="0" bIns="0" rtlCol="0"/>
            <a:lstStyle/>
            <a:p/>
          </p:txBody>
        </p:sp>
        <p:sp>
          <p:nvSpPr>
            <p:cNvPr id="2794" name="object 2794" descr=""/>
            <p:cNvSpPr/>
            <p:nvPr/>
          </p:nvSpPr>
          <p:spPr>
            <a:xfrm>
              <a:off x="2472654" y="2675008"/>
              <a:ext cx="4445" cy="49530"/>
            </a:xfrm>
            <a:custGeom>
              <a:avLst/>
              <a:gdLst/>
              <a:ahLst/>
              <a:cxnLst/>
              <a:rect l="l" t="t" r="r" b="b"/>
              <a:pathLst>
                <a:path w="4444" h="49530">
                  <a:moveTo>
                    <a:pt x="1727" y="49364"/>
                  </a:moveTo>
                  <a:lnTo>
                    <a:pt x="2666" y="45961"/>
                  </a:lnTo>
                  <a:lnTo>
                    <a:pt x="4229" y="33235"/>
                  </a:lnTo>
                  <a:lnTo>
                    <a:pt x="3835" y="17970"/>
                  </a:lnTo>
                  <a:lnTo>
                    <a:pt x="3403" y="14693"/>
                  </a:lnTo>
                  <a:lnTo>
                    <a:pt x="571" y="1536"/>
                  </a:lnTo>
                  <a:lnTo>
                    <a:pt x="0" y="0"/>
                  </a:lnTo>
                </a:path>
              </a:pathLst>
            </a:custGeom>
            <a:ln w="3175">
              <a:solidFill>
                <a:srgbClr val="565658"/>
              </a:solidFill>
            </a:ln>
          </p:spPr>
          <p:txBody>
            <a:bodyPr wrap="square" lIns="0" tIns="0" rIns="0" bIns="0" rtlCol="0"/>
            <a:lstStyle/>
            <a:p/>
          </p:txBody>
        </p:sp>
        <p:sp>
          <p:nvSpPr>
            <p:cNvPr id="2795" name="object 2795" descr=""/>
            <p:cNvSpPr/>
            <p:nvPr/>
          </p:nvSpPr>
          <p:spPr>
            <a:xfrm>
              <a:off x="2460791" y="2859179"/>
              <a:ext cx="5080" cy="6350"/>
            </a:xfrm>
            <a:custGeom>
              <a:avLst/>
              <a:gdLst/>
              <a:ahLst/>
              <a:cxnLst/>
              <a:rect l="l" t="t" r="r" b="b"/>
              <a:pathLst>
                <a:path w="5080" h="6350">
                  <a:moveTo>
                    <a:pt x="4648" y="6121"/>
                  </a:moveTo>
                  <a:lnTo>
                    <a:pt x="4381" y="5854"/>
                  </a:lnTo>
                  <a:lnTo>
                    <a:pt x="736" y="1358"/>
                  </a:lnTo>
                  <a:lnTo>
                    <a:pt x="0" y="0"/>
                  </a:lnTo>
                </a:path>
              </a:pathLst>
            </a:custGeom>
            <a:ln w="3175">
              <a:solidFill>
                <a:srgbClr val="565658"/>
              </a:solidFill>
            </a:ln>
          </p:spPr>
          <p:txBody>
            <a:bodyPr wrap="square" lIns="0" tIns="0" rIns="0" bIns="0" rtlCol="0"/>
            <a:lstStyle/>
            <a:p/>
          </p:txBody>
        </p:sp>
        <p:sp>
          <p:nvSpPr>
            <p:cNvPr id="2796" name="object 2796" descr=""/>
            <p:cNvSpPr/>
            <p:nvPr/>
          </p:nvSpPr>
          <p:spPr>
            <a:xfrm>
              <a:off x="2450807" y="2836637"/>
              <a:ext cx="10160" cy="22225"/>
            </a:xfrm>
            <a:custGeom>
              <a:avLst/>
              <a:gdLst/>
              <a:ahLst/>
              <a:cxnLst/>
              <a:rect l="l" t="t" r="r" b="b"/>
              <a:pathLst>
                <a:path w="10160" h="22225">
                  <a:moveTo>
                    <a:pt x="9677" y="22009"/>
                  </a:moveTo>
                  <a:lnTo>
                    <a:pt x="3568" y="11023"/>
                  </a:lnTo>
                  <a:lnTo>
                    <a:pt x="317" y="1257"/>
                  </a:lnTo>
                  <a:lnTo>
                    <a:pt x="0" y="0"/>
                  </a:lnTo>
                </a:path>
              </a:pathLst>
            </a:custGeom>
            <a:ln w="3175">
              <a:solidFill>
                <a:srgbClr val="565658"/>
              </a:solidFill>
            </a:ln>
          </p:spPr>
          <p:txBody>
            <a:bodyPr wrap="square" lIns="0" tIns="0" rIns="0" bIns="0" rtlCol="0"/>
            <a:lstStyle/>
            <a:p/>
          </p:txBody>
        </p:sp>
        <p:sp>
          <p:nvSpPr>
            <p:cNvPr id="2797" name="object 2797" descr=""/>
            <p:cNvSpPr/>
            <p:nvPr/>
          </p:nvSpPr>
          <p:spPr>
            <a:xfrm>
              <a:off x="2474865" y="2933503"/>
              <a:ext cx="12065" cy="221615"/>
            </a:xfrm>
            <a:custGeom>
              <a:avLst/>
              <a:gdLst/>
              <a:ahLst/>
              <a:cxnLst/>
              <a:rect l="l" t="t" r="r" b="b"/>
              <a:pathLst>
                <a:path w="12064" h="221614">
                  <a:moveTo>
                    <a:pt x="0" y="221106"/>
                  </a:moveTo>
                  <a:lnTo>
                    <a:pt x="12026" y="0"/>
                  </a:lnTo>
                </a:path>
              </a:pathLst>
            </a:custGeom>
            <a:ln w="3175">
              <a:solidFill>
                <a:srgbClr val="565658"/>
              </a:solidFill>
            </a:ln>
          </p:spPr>
          <p:txBody>
            <a:bodyPr wrap="square" lIns="0" tIns="0" rIns="0" bIns="0" rtlCol="0"/>
            <a:lstStyle/>
            <a:p/>
          </p:txBody>
        </p:sp>
        <p:sp>
          <p:nvSpPr>
            <p:cNvPr id="2798" name="object 2798" descr=""/>
            <p:cNvSpPr/>
            <p:nvPr/>
          </p:nvSpPr>
          <p:spPr>
            <a:xfrm>
              <a:off x="2982463" y="2124230"/>
              <a:ext cx="635" cy="6350"/>
            </a:xfrm>
            <a:custGeom>
              <a:avLst/>
              <a:gdLst/>
              <a:ahLst/>
              <a:cxnLst/>
              <a:rect l="l" t="t" r="r" b="b"/>
              <a:pathLst>
                <a:path w="635" h="6350">
                  <a:moveTo>
                    <a:pt x="0" y="6337"/>
                  </a:moveTo>
                  <a:lnTo>
                    <a:pt x="88" y="5232"/>
                  </a:lnTo>
                  <a:lnTo>
                    <a:pt x="88" y="3175"/>
                  </a:lnTo>
                  <a:lnTo>
                    <a:pt x="88" y="1104"/>
                  </a:lnTo>
                  <a:lnTo>
                    <a:pt x="88" y="254"/>
                  </a:lnTo>
                  <a:lnTo>
                    <a:pt x="0" y="0"/>
                  </a:lnTo>
                </a:path>
              </a:pathLst>
            </a:custGeom>
            <a:ln w="3175">
              <a:solidFill>
                <a:srgbClr val="565658"/>
              </a:solidFill>
            </a:ln>
          </p:spPr>
          <p:txBody>
            <a:bodyPr wrap="square" lIns="0" tIns="0" rIns="0" bIns="0" rtlCol="0"/>
            <a:lstStyle/>
            <a:p/>
          </p:txBody>
        </p:sp>
        <p:sp>
          <p:nvSpPr>
            <p:cNvPr id="2799" name="object 2799" descr=""/>
            <p:cNvSpPr/>
            <p:nvPr/>
          </p:nvSpPr>
          <p:spPr>
            <a:xfrm>
              <a:off x="2982196" y="2110196"/>
              <a:ext cx="635" cy="635"/>
            </a:xfrm>
            <a:custGeom>
              <a:avLst/>
              <a:gdLst/>
              <a:ahLst/>
              <a:cxnLst/>
              <a:rect l="l" t="t" r="r" b="b"/>
              <a:pathLst>
                <a:path w="635" h="635">
                  <a:moveTo>
                    <a:pt x="0" y="533"/>
                  </a:moveTo>
                  <a:lnTo>
                    <a:pt x="266" y="457"/>
                  </a:lnTo>
                  <a:lnTo>
                    <a:pt x="355" y="0"/>
                  </a:lnTo>
                </a:path>
              </a:pathLst>
            </a:custGeom>
            <a:ln w="3175">
              <a:solidFill>
                <a:srgbClr val="565658"/>
              </a:solidFill>
            </a:ln>
          </p:spPr>
          <p:txBody>
            <a:bodyPr wrap="square" lIns="0" tIns="0" rIns="0" bIns="0" rtlCol="0"/>
            <a:lstStyle/>
            <a:p/>
          </p:txBody>
        </p:sp>
        <p:sp>
          <p:nvSpPr>
            <p:cNvPr id="2800" name="object 2800" descr=""/>
            <p:cNvSpPr/>
            <p:nvPr/>
          </p:nvSpPr>
          <p:spPr>
            <a:xfrm>
              <a:off x="2982206" y="2166813"/>
              <a:ext cx="635" cy="635"/>
            </a:xfrm>
            <a:custGeom>
              <a:avLst/>
              <a:gdLst/>
              <a:ahLst/>
              <a:cxnLst/>
              <a:rect l="l" t="t" r="r" b="b"/>
              <a:pathLst>
                <a:path w="635" h="635">
                  <a:moveTo>
                    <a:pt x="342" y="533"/>
                  </a:moveTo>
                  <a:lnTo>
                    <a:pt x="241" y="101"/>
                  </a:lnTo>
                  <a:lnTo>
                    <a:pt x="101" y="76"/>
                  </a:lnTo>
                </a:path>
              </a:pathLst>
            </a:custGeom>
            <a:ln w="3175">
              <a:solidFill>
                <a:srgbClr val="565658"/>
              </a:solidFill>
            </a:ln>
          </p:spPr>
          <p:txBody>
            <a:bodyPr wrap="square" lIns="0" tIns="0" rIns="0" bIns="0" rtlCol="0"/>
            <a:lstStyle/>
            <a:p/>
          </p:txBody>
        </p:sp>
        <p:sp>
          <p:nvSpPr>
            <p:cNvPr id="2801" name="object 2801" descr=""/>
            <p:cNvSpPr/>
            <p:nvPr/>
          </p:nvSpPr>
          <p:spPr>
            <a:xfrm>
              <a:off x="2982463" y="2178075"/>
              <a:ext cx="635" cy="6350"/>
            </a:xfrm>
            <a:custGeom>
              <a:avLst/>
              <a:gdLst/>
              <a:ahLst/>
              <a:cxnLst/>
              <a:rect l="l" t="t" r="r" b="b"/>
              <a:pathLst>
                <a:path w="635" h="6350">
                  <a:moveTo>
                    <a:pt x="0" y="6324"/>
                  </a:moveTo>
                  <a:lnTo>
                    <a:pt x="88" y="6070"/>
                  </a:lnTo>
                  <a:lnTo>
                    <a:pt x="88" y="5232"/>
                  </a:lnTo>
                  <a:lnTo>
                    <a:pt x="88" y="3149"/>
                  </a:lnTo>
                  <a:lnTo>
                    <a:pt x="88" y="1104"/>
                  </a:lnTo>
                  <a:lnTo>
                    <a:pt x="0" y="0"/>
                  </a:lnTo>
                </a:path>
                <a:path w="635" h="6350">
                  <a:moveTo>
                    <a:pt x="0" y="6324"/>
                  </a:moveTo>
                  <a:lnTo>
                    <a:pt x="88" y="5232"/>
                  </a:lnTo>
                  <a:lnTo>
                    <a:pt x="88" y="3149"/>
                  </a:lnTo>
                  <a:lnTo>
                    <a:pt x="88" y="1104"/>
                  </a:lnTo>
                  <a:lnTo>
                    <a:pt x="88" y="241"/>
                  </a:lnTo>
                  <a:lnTo>
                    <a:pt x="0" y="0"/>
                  </a:lnTo>
                </a:path>
              </a:pathLst>
            </a:custGeom>
            <a:ln w="3175">
              <a:solidFill>
                <a:srgbClr val="565658"/>
              </a:solidFill>
            </a:ln>
          </p:spPr>
          <p:txBody>
            <a:bodyPr wrap="square" lIns="0" tIns="0" rIns="0" bIns="0" rtlCol="0"/>
            <a:lstStyle/>
            <a:p/>
          </p:txBody>
        </p:sp>
        <p:sp>
          <p:nvSpPr>
            <p:cNvPr id="2802" name="object 2802" descr=""/>
            <p:cNvSpPr/>
            <p:nvPr/>
          </p:nvSpPr>
          <p:spPr>
            <a:xfrm>
              <a:off x="2126787" y="2975762"/>
              <a:ext cx="1270" cy="1270"/>
            </a:xfrm>
            <a:custGeom>
              <a:avLst/>
              <a:gdLst/>
              <a:ahLst/>
              <a:cxnLst/>
              <a:rect l="l" t="t" r="r" b="b"/>
              <a:pathLst>
                <a:path w="1269" h="1269">
                  <a:moveTo>
                    <a:pt x="0" y="0"/>
                  </a:moveTo>
                  <a:lnTo>
                    <a:pt x="355" y="254"/>
                  </a:lnTo>
                  <a:lnTo>
                    <a:pt x="622" y="571"/>
                  </a:lnTo>
                  <a:lnTo>
                    <a:pt x="685" y="825"/>
                  </a:lnTo>
                </a:path>
              </a:pathLst>
            </a:custGeom>
            <a:ln w="3175">
              <a:solidFill>
                <a:srgbClr val="565658"/>
              </a:solidFill>
            </a:ln>
          </p:spPr>
          <p:txBody>
            <a:bodyPr wrap="square" lIns="0" tIns="0" rIns="0" bIns="0" rtlCol="0"/>
            <a:lstStyle/>
            <a:p/>
          </p:txBody>
        </p:sp>
        <p:sp>
          <p:nvSpPr>
            <p:cNvPr id="2803" name="object 2803" descr=""/>
            <p:cNvSpPr/>
            <p:nvPr/>
          </p:nvSpPr>
          <p:spPr>
            <a:xfrm>
              <a:off x="2982206" y="2093268"/>
              <a:ext cx="635" cy="635"/>
            </a:xfrm>
            <a:custGeom>
              <a:avLst/>
              <a:gdLst/>
              <a:ahLst/>
              <a:cxnLst/>
              <a:rect l="l" t="t" r="r" b="b"/>
              <a:pathLst>
                <a:path w="635" h="635">
                  <a:moveTo>
                    <a:pt x="342" y="228"/>
                  </a:moveTo>
                  <a:lnTo>
                    <a:pt x="165" y="50"/>
                  </a:lnTo>
                  <a:lnTo>
                    <a:pt x="0" y="0"/>
                  </a:lnTo>
                </a:path>
              </a:pathLst>
            </a:custGeom>
            <a:ln w="3175">
              <a:solidFill>
                <a:srgbClr val="565658"/>
              </a:solidFill>
            </a:ln>
          </p:spPr>
          <p:txBody>
            <a:bodyPr wrap="square" lIns="0" tIns="0" rIns="0" bIns="0" rtlCol="0"/>
            <a:lstStyle/>
            <a:p/>
          </p:txBody>
        </p:sp>
        <p:sp>
          <p:nvSpPr>
            <p:cNvPr id="2804" name="object 2804" descr=""/>
            <p:cNvSpPr/>
            <p:nvPr/>
          </p:nvSpPr>
          <p:spPr>
            <a:xfrm>
              <a:off x="2982196" y="2172369"/>
              <a:ext cx="635" cy="635"/>
            </a:xfrm>
            <a:custGeom>
              <a:avLst/>
              <a:gdLst/>
              <a:ahLst/>
              <a:cxnLst/>
              <a:rect l="l" t="t" r="r" b="b"/>
              <a:pathLst>
                <a:path w="635" h="635">
                  <a:moveTo>
                    <a:pt x="0" y="533"/>
                  </a:moveTo>
                  <a:lnTo>
                    <a:pt x="266" y="457"/>
                  </a:lnTo>
                  <a:lnTo>
                    <a:pt x="355" y="0"/>
                  </a:lnTo>
                </a:path>
              </a:pathLst>
            </a:custGeom>
            <a:ln w="3175">
              <a:solidFill>
                <a:srgbClr val="565658"/>
              </a:solidFill>
            </a:ln>
          </p:spPr>
          <p:txBody>
            <a:bodyPr wrap="square" lIns="0" tIns="0" rIns="0" bIns="0" rtlCol="0"/>
            <a:lstStyle/>
            <a:p/>
          </p:txBody>
        </p:sp>
        <p:sp>
          <p:nvSpPr>
            <p:cNvPr id="2805" name="object 2805" descr=""/>
            <p:cNvSpPr/>
            <p:nvPr/>
          </p:nvSpPr>
          <p:spPr>
            <a:xfrm>
              <a:off x="2131222" y="2960352"/>
              <a:ext cx="635" cy="0"/>
            </a:xfrm>
            <a:custGeom>
              <a:avLst/>
              <a:gdLst/>
              <a:ahLst/>
              <a:cxnLst/>
              <a:rect l="l" t="t" r="r" b="b"/>
              <a:pathLst>
                <a:path w="635" h="0">
                  <a:moveTo>
                    <a:pt x="469" y="0"/>
                  </a:moveTo>
                  <a:lnTo>
                    <a:pt x="139" y="0"/>
                  </a:lnTo>
                  <a:lnTo>
                    <a:pt x="0" y="0"/>
                  </a:lnTo>
                  <a:lnTo>
                    <a:pt x="304" y="0"/>
                  </a:lnTo>
                  <a:lnTo>
                    <a:pt x="469" y="0"/>
                  </a:lnTo>
                </a:path>
              </a:pathLst>
            </a:custGeom>
            <a:ln w="3175">
              <a:solidFill>
                <a:srgbClr val="565658"/>
              </a:solidFill>
            </a:ln>
          </p:spPr>
          <p:txBody>
            <a:bodyPr wrap="square" lIns="0" tIns="0" rIns="0" bIns="0" rtlCol="0"/>
            <a:lstStyle/>
            <a:p/>
          </p:txBody>
        </p:sp>
        <p:sp>
          <p:nvSpPr>
            <p:cNvPr id="2806" name="object 2806" descr=""/>
            <p:cNvSpPr/>
            <p:nvPr/>
          </p:nvSpPr>
          <p:spPr>
            <a:xfrm>
              <a:off x="2982206" y="2104640"/>
              <a:ext cx="635" cy="635"/>
            </a:xfrm>
            <a:custGeom>
              <a:avLst/>
              <a:gdLst/>
              <a:ahLst/>
              <a:cxnLst/>
              <a:rect l="l" t="t" r="r" b="b"/>
              <a:pathLst>
                <a:path w="635" h="635">
                  <a:moveTo>
                    <a:pt x="342" y="533"/>
                  </a:moveTo>
                  <a:lnTo>
                    <a:pt x="241" y="101"/>
                  </a:lnTo>
                  <a:lnTo>
                    <a:pt x="101" y="88"/>
                  </a:lnTo>
                </a:path>
              </a:pathLst>
            </a:custGeom>
            <a:ln w="3175">
              <a:solidFill>
                <a:srgbClr val="565658"/>
              </a:solidFill>
            </a:ln>
          </p:spPr>
          <p:txBody>
            <a:bodyPr wrap="square" lIns="0" tIns="0" rIns="0" bIns="0" rtlCol="0"/>
            <a:lstStyle/>
            <a:p/>
          </p:txBody>
        </p:sp>
        <p:sp>
          <p:nvSpPr>
            <p:cNvPr id="2807" name="object 2807" descr=""/>
            <p:cNvSpPr/>
            <p:nvPr/>
          </p:nvSpPr>
          <p:spPr>
            <a:xfrm>
              <a:off x="2131222" y="2980549"/>
              <a:ext cx="635" cy="0"/>
            </a:xfrm>
            <a:custGeom>
              <a:avLst/>
              <a:gdLst/>
              <a:ahLst/>
              <a:cxnLst/>
              <a:rect l="l" t="t" r="r" b="b"/>
              <a:pathLst>
                <a:path w="635" h="0">
                  <a:moveTo>
                    <a:pt x="469" y="0"/>
                  </a:moveTo>
                  <a:lnTo>
                    <a:pt x="139" y="0"/>
                  </a:lnTo>
                  <a:lnTo>
                    <a:pt x="0" y="0"/>
                  </a:lnTo>
                  <a:lnTo>
                    <a:pt x="304" y="0"/>
                  </a:lnTo>
                  <a:lnTo>
                    <a:pt x="469" y="0"/>
                  </a:lnTo>
                </a:path>
              </a:pathLst>
            </a:custGeom>
            <a:ln w="3175">
              <a:solidFill>
                <a:srgbClr val="565658"/>
              </a:solidFill>
            </a:ln>
          </p:spPr>
          <p:txBody>
            <a:bodyPr wrap="square" lIns="0" tIns="0" rIns="0" bIns="0" rtlCol="0"/>
            <a:lstStyle/>
            <a:p/>
          </p:txBody>
        </p:sp>
        <p:sp>
          <p:nvSpPr>
            <p:cNvPr id="2808" name="object 2808" descr=""/>
            <p:cNvSpPr/>
            <p:nvPr/>
          </p:nvSpPr>
          <p:spPr>
            <a:xfrm>
              <a:off x="2982196" y="2099115"/>
              <a:ext cx="635" cy="635"/>
            </a:xfrm>
            <a:custGeom>
              <a:avLst/>
              <a:gdLst/>
              <a:ahLst/>
              <a:cxnLst/>
              <a:rect l="l" t="t" r="r" b="b"/>
              <a:pathLst>
                <a:path w="635" h="635">
                  <a:moveTo>
                    <a:pt x="0" y="241"/>
                  </a:moveTo>
                  <a:lnTo>
                    <a:pt x="203" y="203"/>
                  </a:lnTo>
                  <a:lnTo>
                    <a:pt x="355" y="0"/>
                  </a:lnTo>
                </a:path>
              </a:pathLst>
            </a:custGeom>
            <a:ln w="3175">
              <a:solidFill>
                <a:srgbClr val="565658"/>
              </a:solidFill>
            </a:ln>
          </p:spPr>
          <p:txBody>
            <a:bodyPr wrap="square" lIns="0" tIns="0" rIns="0" bIns="0" rtlCol="0"/>
            <a:lstStyle/>
            <a:p/>
          </p:txBody>
        </p:sp>
        <p:sp>
          <p:nvSpPr>
            <p:cNvPr id="2809" name="object 2809" descr=""/>
            <p:cNvSpPr/>
            <p:nvPr/>
          </p:nvSpPr>
          <p:spPr>
            <a:xfrm>
              <a:off x="2128904" y="2927232"/>
              <a:ext cx="635" cy="8255"/>
            </a:xfrm>
            <a:custGeom>
              <a:avLst/>
              <a:gdLst/>
              <a:ahLst/>
              <a:cxnLst/>
              <a:rect l="l" t="t" r="r" b="b"/>
              <a:pathLst>
                <a:path w="635" h="8255">
                  <a:moveTo>
                    <a:pt x="139" y="0"/>
                  </a:moveTo>
                  <a:lnTo>
                    <a:pt x="0" y="317"/>
                  </a:lnTo>
                  <a:lnTo>
                    <a:pt x="0" y="622"/>
                  </a:lnTo>
                  <a:lnTo>
                    <a:pt x="0" y="1409"/>
                  </a:lnTo>
                  <a:lnTo>
                    <a:pt x="0" y="2603"/>
                  </a:lnTo>
                  <a:lnTo>
                    <a:pt x="0" y="5435"/>
                  </a:lnTo>
                  <a:lnTo>
                    <a:pt x="0" y="6616"/>
                  </a:lnTo>
                  <a:lnTo>
                    <a:pt x="0" y="7416"/>
                  </a:lnTo>
                  <a:lnTo>
                    <a:pt x="139" y="8026"/>
                  </a:lnTo>
                </a:path>
              </a:pathLst>
            </a:custGeom>
            <a:ln w="3175">
              <a:solidFill>
                <a:srgbClr val="565658"/>
              </a:solidFill>
            </a:ln>
          </p:spPr>
          <p:txBody>
            <a:bodyPr wrap="square" lIns="0" tIns="0" rIns="0" bIns="0" rtlCol="0"/>
            <a:lstStyle/>
            <a:p/>
          </p:txBody>
        </p:sp>
        <p:sp>
          <p:nvSpPr>
            <p:cNvPr id="2810" name="object 2810" descr=""/>
            <p:cNvSpPr/>
            <p:nvPr/>
          </p:nvSpPr>
          <p:spPr>
            <a:xfrm>
              <a:off x="2861669" y="2088400"/>
              <a:ext cx="1270" cy="1270"/>
            </a:xfrm>
            <a:custGeom>
              <a:avLst/>
              <a:gdLst/>
              <a:ahLst/>
              <a:cxnLst/>
              <a:rect l="l" t="t" r="r" b="b"/>
              <a:pathLst>
                <a:path w="1269" h="1269">
                  <a:moveTo>
                    <a:pt x="0" y="1270"/>
                  </a:moveTo>
                  <a:lnTo>
                    <a:pt x="419" y="228"/>
                  </a:lnTo>
                  <a:lnTo>
                    <a:pt x="749" y="0"/>
                  </a:lnTo>
                </a:path>
              </a:pathLst>
            </a:custGeom>
            <a:ln w="3175">
              <a:solidFill>
                <a:srgbClr val="565658"/>
              </a:solidFill>
            </a:ln>
          </p:spPr>
          <p:txBody>
            <a:bodyPr wrap="square" lIns="0" tIns="0" rIns="0" bIns="0" rtlCol="0"/>
            <a:lstStyle/>
            <a:p/>
          </p:txBody>
        </p:sp>
        <p:sp>
          <p:nvSpPr>
            <p:cNvPr id="2811" name="object 2811" descr=""/>
            <p:cNvSpPr/>
            <p:nvPr/>
          </p:nvSpPr>
          <p:spPr>
            <a:xfrm>
              <a:off x="2327930" y="2138226"/>
              <a:ext cx="1270" cy="1905"/>
            </a:xfrm>
            <a:custGeom>
              <a:avLst/>
              <a:gdLst/>
              <a:ahLst/>
              <a:cxnLst/>
              <a:rect l="l" t="t" r="r" b="b"/>
              <a:pathLst>
                <a:path w="1269" h="1905">
                  <a:moveTo>
                    <a:pt x="736" y="1295"/>
                  </a:moveTo>
                  <a:lnTo>
                    <a:pt x="317" y="228"/>
                  </a:lnTo>
                  <a:lnTo>
                    <a:pt x="0" y="0"/>
                  </a:lnTo>
                </a:path>
              </a:pathLst>
            </a:custGeom>
            <a:ln w="3175">
              <a:solidFill>
                <a:srgbClr val="565658"/>
              </a:solidFill>
            </a:ln>
          </p:spPr>
          <p:txBody>
            <a:bodyPr wrap="square" lIns="0" tIns="0" rIns="0" bIns="0" rtlCol="0"/>
            <a:lstStyle/>
            <a:p/>
          </p:txBody>
        </p:sp>
        <p:sp>
          <p:nvSpPr>
            <p:cNvPr id="2812" name="object 2812" descr=""/>
            <p:cNvSpPr/>
            <p:nvPr/>
          </p:nvSpPr>
          <p:spPr>
            <a:xfrm>
              <a:off x="2206331" y="2857506"/>
              <a:ext cx="635" cy="1270"/>
            </a:xfrm>
            <a:custGeom>
              <a:avLst/>
              <a:gdLst/>
              <a:ahLst/>
              <a:cxnLst/>
              <a:rect l="l" t="t" r="r" b="b"/>
              <a:pathLst>
                <a:path w="635" h="1269">
                  <a:moveTo>
                    <a:pt x="457" y="0"/>
                  </a:moveTo>
                  <a:lnTo>
                    <a:pt x="368" y="139"/>
                  </a:lnTo>
                  <a:lnTo>
                    <a:pt x="101" y="533"/>
                  </a:lnTo>
                  <a:lnTo>
                    <a:pt x="12" y="723"/>
                  </a:lnTo>
                  <a:lnTo>
                    <a:pt x="0" y="990"/>
                  </a:lnTo>
                </a:path>
              </a:pathLst>
            </a:custGeom>
            <a:ln w="3175">
              <a:solidFill>
                <a:srgbClr val="565658"/>
              </a:solidFill>
            </a:ln>
          </p:spPr>
          <p:txBody>
            <a:bodyPr wrap="square" lIns="0" tIns="0" rIns="0" bIns="0" rtlCol="0"/>
            <a:lstStyle/>
            <a:p/>
          </p:txBody>
        </p:sp>
        <p:sp>
          <p:nvSpPr>
            <p:cNvPr id="2813" name="object 2813" descr=""/>
            <p:cNvSpPr/>
            <p:nvPr/>
          </p:nvSpPr>
          <p:spPr>
            <a:xfrm>
              <a:off x="2256256" y="2812721"/>
              <a:ext cx="6985" cy="12065"/>
            </a:xfrm>
            <a:custGeom>
              <a:avLst/>
              <a:gdLst/>
              <a:ahLst/>
              <a:cxnLst/>
              <a:rect l="l" t="t" r="r" b="b"/>
              <a:pathLst>
                <a:path w="6985" h="12064">
                  <a:moveTo>
                    <a:pt x="6845" y="0"/>
                  </a:moveTo>
                  <a:lnTo>
                    <a:pt x="4241" y="5435"/>
                  </a:lnTo>
                  <a:lnTo>
                    <a:pt x="0" y="12065"/>
                  </a:lnTo>
                </a:path>
              </a:pathLst>
            </a:custGeom>
            <a:ln w="3175">
              <a:solidFill>
                <a:srgbClr val="565658"/>
              </a:solidFill>
            </a:ln>
          </p:spPr>
          <p:txBody>
            <a:bodyPr wrap="square" lIns="0" tIns="0" rIns="0" bIns="0" rtlCol="0"/>
            <a:lstStyle/>
            <a:p/>
          </p:txBody>
        </p:sp>
        <p:sp>
          <p:nvSpPr>
            <p:cNvPr id="2814" name="object 2814" descr=""/>
            <p:cNvSpPr/>
            <p:nvPr/>
          </p:nvSpPr>
          <p:spPr>
            <a:xfrm>
              <a:off x="2295537" y="2246734"/>
              <a:ext cx="1270" cy="6985"/>
            </a:xfrm>
            <a:custGeom>
              <a:avLst/>
              <a:gdLst/>
              <a:ahLst/>
              <a:cxnLst/>
              <a:rect l="l" t="t" r="r" b="b"/>
              <a:pathLst>
                <a:path w="1269" h="6985">
                  <a:moveTo>
                    <a:pt x="1143" y="0"/>
                  </a:moveTo>
                  <a:lnTo>
                    <a:pt x="965" y="939"/>
                  </a:lnTo>
                  <a:lnTo>
                    <a:pt x="571" y="3200"/>
                  </a:lnTo>
                  <a:lnTo>
                    <a:pt x="165" y="5499"/>
                  </a:lnTo>
                  <a:lnTo>
                    <a:pt x="0" y="6438"/>
                  </a:lnTo>
                </a:path>
              </a:pathLst>
            </a:custGeom>
            <a:ln w="3175">
              <a:solidFill>
                <a:srgbClr val="565658"/>
              </a:solidFill>
            </a:ln>
          </p:spPr>
          <p:txBody>
            <a:bodyPr wrap="square" lIns="0" tIns="0" rIns="0" bIns="0" rtlCol="0"/>
            <a:lstStyle/>
            <a:p/>
          </p:txBody>
        </p:sp>
        <p:sp>
          <p:nvSpPr>
            <p:cNvPr id="2815" name="object 2815" descr=""/>
            <p:cNvSpPr/>
            <p:nvPr/>
          </p:nvSpPr>
          <p:spPr>
            <a:xfrm>
              <a:off x="2474772" y="2716367"/>
              <a:ext cx="1270" cy="6350"/>
            </a:xfrm>
            <a:custGeom>
              <a:avLst/>
              <a:gdLst/>
              <a:ahLst/>
              <a:cxnLst/>
              <a:rect l="l" t="t" r="r" b="b"/>
              <a:pathLst>
                <a:path w="1269" h="6350">
                  <a:moveTo>
                    <a:pt x="0" y="6324"/>
                  </a:moveTo>
                  <a:lnTo>
                    <a:pt x="457" y="5105"/>
                  </a:lnTo>
                  <a:lnTo>
                    <a:pt x="1003" y="0"/>
                  </a:lnTo>
                </a:path>
              </a:pathLst>
            </a:custGeom>
            <a:ln w="3175">
              <a:solidFill>
                <a:srgbClr val="565658"/>
              </a:solidFill>
            </a:ln>
          </p:spPr>
          <p:txBody>
            <a:bodyPr wrap="square" lIns="0" tIns="0" rIns="0" bIns="0" rtlCol="0"/>
            <a:lstStyle/>
            <a:p/>
          </p:txBody>
        </p:sp>
        <p:sp>
          <p:nvSpPr>
            <p:cNvPr id="2816" name="object 2816" descr=""/>
            <p:cNvSpPr/>
            <p:nvPr/>
          </p:nvSpPr>
          <p:spPr>
            <a:xfrm>
              <a:off x="2449422" y="2829334"/>
              <a:ext cx="2540" cy="11430"/>
            </a:xfrm>
            <a:custGeom>
              <a:avLst/>
              <a:gdLst/>
              <a:ahLst/>
              <a:cxnLst/>
              <a:rect l="l" t="t" r="r" b="b"/>
              <a:pathLst>
                <a:path w="2539" h="11430">
                  <a:moveTo>
                    <a:pt x="0" y="0"/>
                  </a:moveTo>
                  <a:lnTo>
                    <a:pt x="1524" y="7848"/>
                  </a:lnTo>
                  <a:lnTo>
                    <a:pt x="2057" y="9855"/>
                  </a:lnTo>
                  <a:lnTo>
                    <a:pt x="2540" y="11366"/>
                  </a:lnTo>
                </a:path>
              </a:pathLst>
            </a:custGeom>
            <a:ln w="3175">
              <a:solidFill>
                <a:srgbClr val="565658"/>
              </a:solidFill>
            </a:ln>
          </p:spPr>
          <p:txBody>
            <a:bodyPr wrap="square" lIns="0" tIns="0" rIns="0" bIns="0" rtlCol="0"/>
            <a:lstStyle/>
            <a:p/>
          </p:txBody>
        </p:sp>
        <p:sp>
          <p:nvSpPr>
            <p:cNvPr id="2817" name="object 2817" descr=""/>
            <p:cNvSpPr/>
            <p:nvPr/>
          </p:nvSpPr>
          <p:spPr>
            <a:xfrm>
              <a:off x="2445089" y="2152439"/>
              <a:ext cx="1270" cy="1905"/>
            </a:xfrm>
            <a:custGeom>
              <a:avLst/>
              <a:gdLst/>
              <a:ahLst/>
              <a:cxnLst/>
              <a:rect l="l" t="t" r="r" b="b"/>
              <a:pathLst>
                <a:path w="1269" h="1905">
                  <a:moveTo>
                    <a:pt x="736" y="0"/>
                  </a:moveTo>
                  <a:lnTo>
                    <a:pt x="317" y="1054"/>
                  </a:lnTo>
                  <a:lnTo>
                    <a:pt x="0" y="1295"/>
                  </a:lnTo>
                </a:path>
              </a:pathLst>
            </a:custGeom>
            <a:ln w="3175">
              <a:solidFill>
                <a:srgbClr val="565658"/>
              </a:solidFill>
            </a:ln>
          </p:spPr>
          <p:txBody>
            <a:bodyPr wrap="square" lIns="0" tIns="0" rIns="0" bIns="0" rtlCol="0"/>
            <a:lstStyle/>
            <a:p/>
          </p:txBody>
        </p:sp>
        <p:sp>
          <p:nvSpPr>
            <p:cNvPr id="2818" name="object 2818" descr=""/>
            <p:cNvSpPr/>
            <p:nvPr/>
          </p:nvSpPr>
          <p:spPr>
            <a:xfrm>
              <a:off x="2468812" y="2736621"/>
              <a:ext cx="2540" cy="5080"/>
            </a:xfrm>
            <a:custGeom>
              <a:avLst/>
              <a:gdLst/>
              <a:ahLst/>
              <a:cxnLst/>
              <a:rect l="l" t="t" r="r" b="b"/>
              <a:pathLst>
                <a:path w="2539" h="5080">
                  <a:moveTo>
                    <a:pt x="0" y="4724"/>
                  </a:moveTo>
                  <a:lnTo>
                    <a:pt x="1473" y="1650"/>
                  </a:lnTo>
                  <a:lnTo>
                    <a:pt x="2108" y="0"/>
                  </a:lnTo>
                </a:path>
              </a:pathLst>
            </a:custGeom>
            <a:ln w="3175">
              <a:solidFill>
                <a:srgbClr val="565658"/>
              </a:solidFill>
            </a:ln>
          </p:spPr>
          <p:txBody>
            <a:bodyPr wrap="square" lIns="0" tIns="0" rIns="0" bIns="0" rtlCol="0"/>
            <a:lstStyle/>
            <a:p/>
          </p:txBody>
        </p:sp>
        <p:sp>
          <p:nvSpPr>
            <p:cNvPr id="2819" name="object 2819" descr=""/>
            <p:cNvSpPr/>
            <p:nvPr/>
          </p:nvSpPr>
          <p:spPr>
            <a:xfrm>
              <a:off x="2861669" y="2186596"/>
              <a:ext cx="1270" cy="1905"/>
            </a:xfrm>
            <a:custGeom>
              <a:avLst/>
              <a:gdLst/>
              <a:ahLst/>
              <a:cxnLst/>
              <a:rect l="l" t="t" r="r" b="b"/>
              <a:pathLst>
                <a:path w="1269" h="1905">
                  <a:moveTo>
                    <a:pt x="0" y="1282"/>
                  </a:moveTo>
                  <a:lnTo>
                    <a:pt x="419" y="228"/>
                  </a:lnTo>
                  <a:lnTo>
                    <a:pt x="749" y="0"/>
                  </a:lnTo>
                </a:path>
              </a:pathLst>
            </a:custGeom>
            <a:ln w="3175">
              <a:solidFill>
                <a:srgbClr val="565658"/>
              </a:solidFill>
            </a:ln>
          </p:spPr>
          <p:txBody>
            <a:bodyPr wrap="square" lIns="0" tIns="0" rIns="0" bIns="0" rtlCol="0"/>
            <a:lstStyle/>
            <a:p/>
          </p:txBody>
        </p:sp>
        <p:sp>
          <p:nvSpPr>
            <p:cNvPr id="2820" name="object 2820" descr=""/>
            <p:cNvSpPr/>
            <p:nvPr/>
          </p:nvSpPr>
          <p:spPr>
            <a:xfrm>
              <a:off x="2324876" y="2080313"/>
              <a:ext cx="1270" cy="6985"/>
            </a:xfrm>
            <a:custGeom>
              <a:avLst/>
              <a:gdLst/>
              <a:ahLst/>
              <a:cxnLst/>
              <a:rect l="l" t="t" r="r" b="b"/>
              <a:pathLst>
                <a:path w="1269" h="6985">
                  <a:moveTo>
                    <a:pt x="1143" y="0"/>
                  </a:moveTo>
                  <a:lnTo>
                    <a:pt x="977" y="939"/>
                  </a:lnTo>
                  <a:lnTo>
                    <a:pt x="584" y="3213"/>
                  </a:lnTo>
                  <a:lnTo>
                    <a:pt x="190" y="5499"/>
                  </a:lnTo>
                  <a:lnTo>
                    <a:pt x="0" y="6438"/>
                  </a:lnTo>
                </a:path>
              </a:pathLst>
            </a:custGeom>
            <a:ln w="3175">
              <a:solidFill>
                <a:srgbClr val="565658"/>
              </a:solidFill>
            </a:ln>
          </p:spPr>
          <p:txBody>
            <a:bodyPr wrap="square" lIns="0" tIns="0" rIns="0" bIns="0" rtlCol="0"/>
            <a:lstStyle/>
            <a:p/>
          </p:txBody>
        </p:sp>
        <p:sp>
          <p:nvSpPr>
            <p:cNvPr id="2821" name="object 2821" descr=""/>
            <p:cNvSpPr/>
            <p:nvPr/>
          </p:nvSpPr>
          <p:spPr>
            <a:xfrm>
              <a:off x="2212667" y="3139460"/>
              <a:ext cx="6350" cy="6350"/>
            </a:xfrm>
            <a:custGeom>
              <a:avLst/>
              <a:gdLst/>
              <a:ahLst/>
              <a:cxnLst/>
              <a:rect l="l" t="t" r="r" b="b"/>
              <a:pathLst>
                <a:path w="6350" h="6350">
                  <a:moveTo>
                    <a:pt x="0" y="0"/>
                  </a:moveTo>
                  <a:lnTo>
                    <a:pt x="2273" y="457"/>
                  </a:lnTo>
                  <a:lnTo>
                    <a:pt x="4203" y="1752"/>
                  </a:lnTo>
                  <a:lnTo>
                    <a:pt x="5499" y="3682"/>
                  </a:lnTo>
                  <a:lnTo>
                    <a:pt x="5956" y="5956"/>
                  </a:lnTo>
                </a:path>
              </a:pathLst>
            </a:custGeom>
            <a:ln w="3175">
              <a:solidFill>
                <a:srgbClr val="565658"/>
              </a:solidFill>
            </a:ln>
          </p:spPr>
          <p:txBody>
            <a:bodyPr wrap="square" lIns="0" tIns="0" rIns="0" bIns="0" rtlCol="0"/>
            <a:lstStyle/>
            <a:p/>
          </p:txBody>
        </p:sp>
        <p:sp>
          <p:nvSpPr>
            <p:cNvPr id="2822" name="object 2822" descr=""/>
            <p:cNvSpPr/>
            <p:nvPr/>
          </p:nvSpPr>
          <p:spPr>
            <a:xfrm>
              <a:off x="2678709" y="2069870"/>
              <a:ext cx="8255" cy="0"/>
            </a:xfrm>
            <a:custGeom>
              <a:avLst/>
              <a:gdLst/>
              <a:ahLst/>
              <a:cxnLst/>
              <a:rect l="l" t="t" r="r" b="b"/>
              <a:pathLst>
                <a:path w="8255" h="0">
                  <a:moveTo>
                    <a:pt x="7708" y="0"/>
                  </a:moveTo>
                  <a:lnTo>
                    <a:pt x="7708" y="0"/>
                  </a:lnTo>
                  <a:lnTo>
                    <a:pt x="1600" y="0"/>
                  </a:lnTo>
                  <a:lnTo>
                    <a:pt x="0" y="0"/>
                  </a:lnTo>
                </a:path>
              </a:pathLst>
            </a:custGeom>
            <a:ln w="3175">
              <a:solidFill>
                <a:srgbClr val="565658"/>
              </a:solidFill>
            </a:ln>
          </p:spPr>
          <p:txBody>
            <a:bodyPr wrap="square" lIns="0" tIns="0" rIns="0" bIns="0" rtlCol="0"/>
            <a:lstStyle/>
            <a:p/>
          </p:txBody>
        </p:sp>
        <p:sp>
          <p:nvSpPr>
            <p:cNvPr id="2823" name="object 2823" descr=""/>
            <p:cNvSpPr/>
            <p:nvPr/>
          </p:nvSpPr>
          <p:spPr>
            <a:xfrm>
              <a:off x="2917076" y="2186886"/>
              <a:ext cx="2540" cy="635"/>
            </a:xfrm>
            <a:custGeom>
              <a:avLst/>
              <a:gdLst/>
              <a:ahLst/>
              <a:cxnLst/>
              <a:rect l="l" t="t" r="r" b="b"/>
              <a:pathLst>
                <a:path w="2539" h="635">
                  <a:moveTo>
                    <a:pt x="0" y="533"/>
                  </a:moveTo>
                  <a:lnTo>
                    <a:pt x="1727" y="190"/>
                  </a:lnTo>
                  <a:lnTo>
                    <a:pt x="2019" y="0"/>
                  </a:lnTo>
                </a:path>
              </a:pathLst>
            </a:custGeom>
            <a:ln w="3175">
              <a:solidFill>
                <a:srgbClr val="565658"/>
              </a:solidFill>
            </a:ln>
          </p:spPr>
          <p:txBody>
            <a:bodyPr wrap="square" lIns="0" tIns="0" rIns="0" bIns="0" rtlCol="0"/>
            <a:lstStyle/>
            <a:p/>
          </p:txBody>
        </p:sp>
        <p:sp>
          <p:nvSpPr>
            <p:cNvPr id="2824" name="object 2824" descr=""/>
            <p:cNvSpPr/>
            <p:nvPr/>
          </p:nvSpPr>
          <p:spPr>
            <a:xfrm>
              <a:off x="2128908" y="2962733"/>
              <a:ext cx="0" cy="8255"/>
            </a:xfrm>
            <a:custGeom>
              <a:avLst/>
              <a:gdLst/>
              <a:ahLst/>
              <a:cxnLst/>
              <a:rect l="l" t="t" r="r" b="b"/>
              <a:pathLst>
                <a:path w="0" h="8255">
                  <a:moveTo>
                    <a:pt x="0" y="0"/>
                  </a:moveTo>
                  <a:lnTo>
                    <a:pt x="0" y="7708"/>
                  </a:lnTo>
                </a:path>
              </a:pathLst>
            </a:custGeom>
            <a:ln w="3175">
              <a:solidFill>
                <a:srgbClr val="565658"/>
              </a:solidFill>
            </a:ln>
          </p:spPr>
          <p:txBody>
            <a:bodyPr wrap="square" lIns="0" tIns="0" rIns="0" bIns="0" rtlCol="0"/>
            <a:lstStyle/>
            <a:p/>
          </p:txBody>
        </p:sp>
        <p:sp>
          <p:nvSpPr>
            <p:cNvPr id="2825" name="object 2825" descr=""/>
            <p:cNvSpPr/>
            <p:nvPr/>
          </p:nvSpPr>
          <p:spPr>
            <a:xfrm>
              <a:off x="2991116" y="2105886"/>
              <a:ext cx="635" cy="635"/>
            </a:xfrm>
            <a:custGeom>
              <a:avLst/>
              <a:gdLst/>
              <a:ahLst/>
              <a:cxnLst/>
              <a:rect l="l" t="t" r="r" b="b"/>
              <a:pathLst>
                <a:path w="635" h="635">
                  <a:moveTo>
                    <a:pt x="355" y="533"/>
                  </a:moveTo>
                  <a:lnTo>
                    <a:pt x="253" y="114"/>
                  </a:lnTo>
                  <a:lnTo>
                    <a:pt x="88" y="76"/>
                  </a:lnTo>
                </a:path>
              </a:pathLst>
            </a:custGeom>
            <a:ln w="3175">
              <a:solidFill>
                <a:srgbClr val="565658"/>
              </a:solidFill>
            </a:ln>
          </p:spPr>
          <p:txBody>
            <a:bodyPr wrap="square" lIns="0" tIns="0" rIns="0" bIns="0" rtlCol="0"/>
            <a:lstStyle/>
            <a:p/>
          </p:txBody>
        </p:sp>
        <p:sp>
          <p:nvSpPr>
            <p:cNvPr id="2826" name="object 2826" descr=""/>
            <p:cNvSpPr/>
            <p:nvPr/>
          </p:nvSpPr>
          <p:spPr>
            <a:xfrm>
              <a:off x="2991116" y="2143719"/>
              <a:ext cx="635" cy="635"/>
            </a:xfrm>
            <a:custGeom>
              <a:avLst/>
              <a:gdLst/>
              <a:ahLst/>
              <a:cxnLst/>
              <a:rect l="l" t="t" r="r" b="b"/>
              <a:pathLst>
                <a:path w="635" h="635">
                  <a:moveTo>
                    <a:pt x="355" y="533"/>
                  </a:moveTo>
                  <a:lnTo>
                    <a:pt x="253" y="114"/>
                  </a:lnTo>
                  <a:lnTo>
                    <a:pt x="88" y="76"/>
                  </a:lnTo>
                </a:path>
              </a:pathLst>
            </a:custGeom>
            <a:ln w="3175">
              <a:solidFill>
                <a:srgbClr val="565658"/>
              </a:solidFill>
            </a:ln>
          </p:spPr>
          <p:txBody>
            <a:bodyPr wrap="square" lIns="0" tIns="0" rIns="0" bIns="0" rtlCol="0"/>
            <a:lstStyle/>
            <a:p/>
          </p:txBody>
        </p:sp>
        <p:sp>
          <p:nvSpPr>
            <p:cNvPr id="2827" name="object 2827" descr=""/>
            <p:cNvSpPr/>
            <p:nvPr/>
          </p:nvSpPr>
          <p:spPr>
            <a:xfrm>
              <a:off x="2510872" y="2183668"/>
              <a:ext cx="1270" cy="1270"/>
            </a:xfrm>
            <a:custGeom>
              <a:avLst/>
              <a:gdLst/>
              <a:ahLst/>
              <a:cxnLst/>
              <a:rect l="l" t="t" r="r" b="b"/>
              <a:pathLst>
                <a:path w="1269" h="1269">
                  <a:moveTo>
                    <a:pt x="1193" y="0"/>
                  </a:moveTo>
                  <a:lnTo>
                    <a:pt x="1104" y="774"/>
                  </a:lnTo>
                  <a:lnTo>
                    <a:pt x="901" y="355"/>
                  </a:lnTo>
                  <a:lnTo>
                    <a:pt x="495" y="127"/>
                  </a:lnTo>
                  <a:lnTo>
                    <a:pt x="330" y="241"/>
                  </a:lnTo>
                  <a:lnTo>
                    <a:pt x="0" y="177"/>
                  </a:lnTo>
                </a:path>
              </a:pathLst>
            </a:custGeom>
            <a:ln w="3175">
              <a:solidFill>
                <a:srgbClr val="565658"/>
              </a:solidFill>
            </a:ln>
          </p:spPr>
          <p:txBody>
            <a:bodyPr wrap="square" lIns="0" tIns="0" rIns="0" bIns="0" rtlCol="0"/>
            <a:lstStyle/>
            <a:p/>
          </p:txBody>
        </p:sp>
        <p:sp>
          <p:nvSpPr>
            <p:cNvPr id="2828" name="object 2828" descr=""/>
            <p:cNvSpPr/>
            <p:nvPr/>
          </p:nvSpPr>
          <p:spPr>
            <a:xfrm>
              <a:off x="2991116" y="2165554"/>
              <a:ext cx="635" cy="635"/>
            </a:xfrm>
            <a:custGeom>
              <a:avLst/>
              <a:gdLst/>
              <a:ahLst/>
              <a:cxnLst/>
              <a:rect l="l" t="t" r="r" b="b"/>
              <a:pathLst>
                <a:path w="635" h="635">
                  <a:moveTo>
                    <a:pt x="355" y="253"/>
                  </a:moveTo>
                  <a:lnTo>
                    <a:pt x="253" y="114"/>
                  </a:lnTo>
                  <a:lnTo>
                    <a:pt x="0" y="0"/>
                  </a:lnTo>
                </a:path>
              </a:pathLst>
            </a:custGeom>
            <a:ln w="3175">
              <a:solidFill>
                <a:srgbClr val="565658"/>
              </a:solidFill>
            </a:ln>
          </p:spPr>
          <p:txBody>
            <a:bodyPr wrap="square" lIns="0" tIns="0" rIns="0" bIns="0" rtlCol="0"/>
            <a:lstStyle/>
            <a:p/>
          </p:txBody>
        </p:sp>
        <p:sp>
          <p:nvSpPr>
            <p:cNvPr id="2829" name="object 2829" descr=""/>
            <p:cNvSpPr/>
            <p:nvPr/>
          </p:nvSpPr>
          <p:spPr>
            <a:xfrm>
              <a:off x="2991112" y="2133587"/>
              <a:ext cx="635" cy="635"/>
            </a:xfrm>
            <a:custGeom>
              <a:avLst/>
              <a:gdLst/>
              <a:ahLst/>
              <a:cxnLst/>
              <a:rect l="l" t="t" r="r" b="b"/>
              <a:pathLst>
                <a:path w="635" h="635">
                  <a:moveTo>
                    <a:pt x="0" y="241"/>
                  </a:moveTo>
                  <a:lnTo>
                    <a:pt x="203" y="203"/>
                  </a:lnTo>
                  <a:lnTo>
                    <a:pt x="355" y="0"/>
                  </a:lnTo>
                </a:path>
              </a:pathLst>
            </a:custGeom>
            <a:ln w="3175">
              <a:solidFill>
                <a:srgbClr val="565658"/>
              </a:solidFill>
            </a:ln>
          </p:spPr>
          <p:txBody>
            <a:bodyPr wrap="square" lIns="0" tIns="0" rIns="0" bIns="0" rtlCol="0"/>
            <a:lstStyle/>
            <a:p/>
          </p:txBody>
        </p:sp>
        <p:sp>
          <p:nvSpPr>
            <p:cNvPr id="2830" name="object 2830" descr=""/>
            <p:cNvSpPr/>
            <p:nvPr/>
          </p:nvSpPr>
          <p:spPr>
            <a:xfrm>
              <a:off x="2991366" y="2113762"/>
              <a:ext cx="635" cy="6350"/>
            </a:xfrm>
            <a:custGeom>
              <a:avLst/>
              <a:gdLst/>
              <a:ahLst/>
              <a:cxnLst/>
              <a:rect l="l" t="t" r="r" b="b"/>
              <a:pathLst>
                <a:path w="635" h="6350">
                  <a:moveTo>
                    <a:pt x="0" y="6337"/>
                  </a:moveTo>
                  <a:lnTo>
                    <a:pt x="101" y="5232"/>
                  </a:lnTo>
                  <a:lnTo>
                    <a:pt x="101" y="3175"/>
                  </a:lnTo>
                  <a:lnTo>
                    <a:pt x="101" y="1130"/>
                  </a:lnTo>
                  <a:lnTo>
                    <a:pt x="101" y="254"/>
                  </a:lnTo>
                  <a:lnTo>
                    <a:pt x="0" y="0"/>
                  </a:lnTo>
                </a:path>
              </a:pathLst>
            </a:custGeom>
            <a:ln w="3175">
              <a:solidFill>
                <a:srgbClr val="565658"/>
              </a:solidFill>
            </a:ln>
          </p:spPr>
          <p:txBody>
            <a:bodyPr wrap="square" lIns="0" tIns="0" rIns="0" bIns="0" rtlCol="0"/>
            <a:lstStyle/>
            <a:p/>
          </p:txBody>
        </p:sp>
        <p:sp>
          <p:nvSpPr>
            <p:cNvPr id="2831" name="object 2831" descr=""/>
            <p:cNvSpPr/>
            <p:nvPr/>
          </p:nvSpPr>
          <p:spPr>
            <a:xfrm>
              <a:off x="2510872" y="2092480"/>
              <a:ext cx="1270" cy="1270"/>
            </a:xfrm>
            <a:custGeom>
              <a:avLst/>
              <a:gdLst/>
              <a:ahLst/>
              <a:cxnLst/>
              <a:rect l="l" t="t" r="r" b="b"/>
              <a:pathLst>
                <a:path w="1269" h="1269">
                  <a:moveTo>
                    <a:pt x="1193" y="0"/>
                  </a:moveTo>
                  <a:lnTo>
                    <a:pt x="1104" y="635"/>
                  </a:lnTo>
                  <a:lnTo>
                    <a:pt x="850" y="1016"/>
                  </a:lnTo>
                  <a:lnTo>
                    <a:pt x="431" y="1270"/>
                  </a:lnTo>
                  <a:lnTo>
                    <a:pt x="0" y="1244"/>
                  </a:lnTo>
                </a:path>
              </a:pathLst>
            </a:custGeom>
            <a:ln w="3175">
              <a:solidFill>
                <a:srgbClr val="565658"/>
              </a:solidFill>
            </a:ln>
          </p:spPr>
          <p:txBody>
            <a:bodyPr wrap="square" lIns="0" tIns="0" rIns="0" bIns="0" rtlCol="0"/>
            <a:lstStyle/>
            <a:p/>
          </p:txBody>
        </p:sp>
        <p:sp>
          <p:nvSpPr>
            <p:cNvPr id="2832" name="object 2832" descr=""/>
            <p:cNvSpPr/>
            <p:nvPr/>
          </p:nvSpPr>
          <p:spPr>
            <a:xfrm>
              <a:off x="2129504" y="2973549"/>
              <a:ext cx="0" cy="5715"/>
            </a:xfrm>
            <a:custGeom>
              <a:avLst/>
              <a:gdLst/>
              <a:ahLst/>
              <a:cxnLst/>
              <a:rect l="l" t="t" r="r" b="b"/>
              <a:pathLst>
                <a:path w="0" h="5714">
                  <a:moveTo>
                    <a:pt x="0" y="0"/>
                  </a:moveTo>
                  <a:lnTo>
                    <a:pt x="0" y="5207"/>
                  </a:lnTo>
                </a:path>
              </a:pathLst>
            </a:custGeom>
            <a:ln w="3175">
              <a:solidFill>
                <a:srgbClr val="565658"/>
              </a:solidFill>
            </a:ln>
          </p:spPr>
          <p:txBody>
            <a:bodyPr wrap="square" lIns="0" tIns="0" rIns="0" bIns="0" rtlCol="0"/>
            <a:lstStyle/>
            <a:p/>
          </p:txBody>
        </p:sp>
        <p:sp>
          <p:nvSpPr>
            <p:cNvPr id="2833" name="object 2833" descr=""/>
            <p:cNvSpPr/>
            <p:nvPr/>
          </p:nvSpPr>
          <p:spPr>
            <a:xfrm>
              <a:off x="2987899" y="2165578"/>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2834" name="object 2834" descr=""/>
            <p:cNvSpPr/>
            <p:nvPr/>
          </p:nvSpPr>
          <p:spPr>
            <a:xfrm>
              <a:off x="2991112" y="2171415"/>
              <a:ext cx="635" cy="635"/>
            </a:xfrm>
            <a:custGeom>
              <a:avLst/>
              <a:gdLst/>
              <a:ahLst/>
              <a:cxnLst/>
              <a:rect l="l" t="t" r="r" b="b"/>
              <a:pathLst>
                <a:path w="635" h="635">
                  <a:moveTo>
                    <a:pt x="0" y="241"/>
                  </a:moveTo>
                  <a:lnTo>
                    <a:pt x="203" y="203"/>
                  </a:lnTo>
                  <a:lnTo>
                    <a:pt x="355" y="0"/>
                  </a:lnTo>
                </a:path>
              </a:pathLst>
            </a:custGeom>
            <a:ln w="3175">
              <a:solidFill>
                <a:srgbClr val="565658"/>
              </a:solidFill>
            </a:ln>
          </p:spPr>
          <p:txBody>
            <a:bodyPr wrap="square" lIns="0" tIns="0" rIns="0" bIns="0" rtlCol="0"/>
            <a:lstStyle/>
            <a:p/>
          </p:txBody>
        </p:sp>
        <p:sp>
          <p:nvSpPr>
            <p:cNvPr id="2835" name="object 2835" descr=""/>
            <p:cNvSpPr/>
            <p:nvPr/>
          </p:nvSpPr>
          <p:spPr>
            <a:xfrm>
              <a:off x="2991366" y="2157462"/>
              <a:ext cx="635" cy="6350"/>
            </a:xfrm>
            <a:custGeom>
              <a:avLst/>
              <a:gdLst/>
              <a:ahLst/>
              <a:cxnLst/>
              <a:rect l="l" t="t" r="r" b="b"/>
              <a:pathLst>
                <a:path w="635" h="6350">
                  <a:moveTo>
                    <a:pt x="0" y="6324"/>
                  </a:moveTo>
                  <a:lnTo>
                    <a:pt x="101" y="5207"/>
                  </a:lnTo>
                  <a:lnTo>
                    <a:pt x="101" y="3149"/>
                  </a:lnTo>
                  <a:lnTo>
                    <a:pt x="101" y="1104"/>
                  </a:lnTo>
                  <a:lnTo>
                    <a:pt x="101" y="241"/>
                  </a:lnTo>
                  <a:lnTo>
                    <a:pt x="0" y="0"/>
                  </a:lnTo>
                </a:path>
              </a:pathLst>
            </a:custGeom>
            <a:ln w="3175">
              <a:solidFill>
                <a:srgbClr val="565658"/>
              </a:solidFill>
            </a:ln>
          </p:spPr>
          <p:txBody>
            <a:bodyPr wrap="square" lIns="0" tIns="0" rIns="0" bIns="0" rtlCol="0"/>
            <a:lstStyle/>
            <a:p/>
          </p:txBody>
        </p:sp>
        <p:sp>
          <p:nvSpPr>
            <p:cNvPr id="2836" name="object 2836" descr=""/>
            <p:cNvSpPr/>
            <p:nvPr/>
          </p:nvSpPr>
          <p:spPr>
            <a:xfrm>
              <a:off x="2991116" y="2127721"/>
              <a:ext cx="635" cy="635"/>
            </a:xfrm>
            <a:custGeom>
              <a:avLst/>
              <a:gdLst/>
              <a:ahLst/>
              <a:cxnLst/>
              <a:rect l="l" t="t" r="r" b="b"/>
              <a:pathLst>
                <a:path w="635" h="635">
                  <a:moveTo>
                    <a:pt x="355" y="253"/>
                  </a:moveTo>
                  <a:lnTo>
                    <a:pt x="253" y="114"/>
                  </a:lnTo>
                  <a:lnTo>
                    <a:pt x="0" y="0"/>
                  </a:lnTo>
                </a:path>
              </a:pathLst>
            </a:custGeom>
            <a:ln w="3175">
              <a:solidFill>
                <a:srgbClr val="565658"/>
              </a:solidFill>
            </a:ln>
          </p:spPr>
          <p:txBody>
            <a:bodyPr wrap="square" lIns="0" tIns="0" rIns="0" bIns="0" rtlCol="0"/>
            <a:lstStyle/>
            <a:p/>
          </p:txBody>
        </p:sp>
        <p:sp>
          <p:nvSpPr>
            <p:cNvPr id="2837" name="object 2837" descr=""/>
            <p:cNvSpPr/>
            <p:nvPr/>
          </p:nvSpPr>
          <p:spPr>
            <a:xfrm>
              <a:off x="2991112" y="2149294"/>
              <a:ext cx="635" cy="635"/>
            </a:xfrm>
            <a:custGeom>
              <a:avLst/>
              <a:gdLst/>
              <a:ahLst/>
              <a:cxnLst/>
              <a:rect l="l" t="t" r="r" b="b"/>
              <a:pathLst>
                <a:path w="635" h="635">
                  <a:moveTo>
                    <a:pt x="0" y="533"/>
                  </a:moveTo>
                  <a:lnTo>
                    <a:pt x="266" y="431"/>
                  </a:lnTo>
                  <a:lnTo>
                    <a:pt x="355" y="0"/>
                  </a:lnTo>
                </a:path>
              </a:pathLst>
            </a:custGeom>
            <a:ln w="3175">
              <a:solidFill>
                <a:srgbClr val="565658"/>
              </a:solidFill>
            </a:ln>
          </p:spPr>
          <p:txBody>
            <a:bodyPr wrap="square" lIns="0" tIns="0" rIns="0" bIns="0" rtlCol="0"/>
            <a:lstStyle/>
            <a:p/>
          </p:txBody>
        </p:sp>
        <p:sp>
          <p:nvSpPr>
            <p:cNvPr id="2838" name="object 2838" descr=""/>
            <p:cNvSpPr/>
            <p:nvPr/>
          </p:nvSpPr>
          <p:spPr>
            <a:xfrm>
              <a:off x="2991112" y="2111448"/>
              <a:ext cx="635" cy="635"/>
            </a:xfrm>
            <a:custGeom>
              <a:avLst/>
              <a:gdLst/>
              <a:ahLst/>
              <a:cxnLst/>
              <a:rect l="l" t="t" r="r" b="b"/>
              <a:pathLst>
                <a:path w="635" h="635">
                  <a:moveTo>
                    <a:pt x="0" y="533"/>
                  </a:moveTo>
                  <a:lnTo>
                    <a:pt x="266" y="431"/>
                  </a:lnTo>
                  <a:lnTo>
                    <a:pt x="355" y="0"/>
                  </a:lnTo>
                </a:path>
              </a:pathLst>
            </a:custGeom>
            <a:ln w="3175">
              <a:solidFill>
                <a:srgbClr val="565658"/>
              </a:solidFill>
            </a:ln>
          </p:spPr>
          <p:txBody>
            <a:bodyPr wrap="square" lIns="0" tIns="0" rIns="0" bIns="0" rtlCol="0"/>
            <a:lstStyle/>
            <a:p/>
          </p:txBody>
        </p:sp>
        <p:sp>
          <p:nvSpPr>
            <p:cNvPr id="2839" name="object 2839" descr=""/>
            <p:cNvSpPr/>
            <p:nvPr/>
          </p:nvSpPr>
          <p:spPr>
            <a:xfrm>
              <a:off x="2991366" y="2157462"/>
              <a:ext cx="635" cy="6350"/>
            </a:xfrm>
            <a:custGeom>
              <a:avLst/>
              <a:gdLst/>
              <a:ahLst/>
              <a:cxnLst/>
              <a:rect l="l" t="t" r="r" b="b"/>
              <a:pathLst>
                <a:path w="635" h="6350">
                  <a:moveTo>
                    <a:pt x="0" y="6324"/>
                  </a:moveTo>
                  <a:lnTo>
                    <a:pt x="101" y="6070"/>
                  </a:lnTo>
                  <a:lnTo>
                    <a:pt x="101" y="5207"/>
                  </a:lnTo>
                  <a:lnTo>
                    <a:pt x="101" y="3149"/>
                  </a:lnTo>
                  <a:lnTo>
                    <a:pt x="101" y="1104"/>
                  </a:lnTo>
                  <a:lnTo>
                    <a:pt x="0" y="0"/>
                  </a:lnTo>
                </a:path>
              </a:pathLst>
            </a:custGeom>
            <a:ln w="3175">
              <a:solidFill>
                <a:srgbClr val="565658"/>
              </a:solidFill>
            </a:ln>
          </p:spPr>
          <p:txBody>
            <a:bodyPr wrap="square" lIns="0" tIns="0" rIns="0" bIns="0" rtlCol="0"/>
            <a:lstStyle/>
            <a:p/>
          </p:txBody>
        </p:sp>
        <p:sp>
          <p:nvSpPr>
            <p:cNvPr id="2840" name="object 2840" descr=""/>
            <p:cNvSpPr/>
            <p:nvPr/>
          </p:nvSpPr>
          <p:spPr>
            <a:xfrm>
              <a:off x="2133321" y="2992431"/>
              <a:ext cx="635" cy="4445"/>
            </a:xfrm>
            <a:custGeom>
              <a:avLst/>
              <a:gdLst/>
              <a:ahLst/>
              <a:cxnLst/>
              <a:rect l="l" t="t" r="r" b="b"/>
              <a:pathLst>
                <a:path w="635" h="4444">
                  <a:moveTo>
                    <a:pt x="330" y="0"/>
                  </a:moveTo>
                  <a:lnTo>
                    <a:pt x="266" y="1905"/>
                  </a:lnTo>
                  <a:lnTo>
                    <a:pt x="0" y="4152"/>
                  </a:lnTo>
                </a:path>
              </a:pathLst>
            </a:custGeom>
            <a:ln w="3175">
              <a:solidFill>
                <a:srgbClr val="565658"/>
              </a:solidFill>
            </a:ln>
          </p:spPr>
          <p:txBody>
            <a:bodyPr wrap="square" lIns="0" tIns="0" rIns="0" bIns="0" rtlCol="0"/>
            <a:lstStyle/>
            <a:p/>
          </p:txBody>
        </p:sp>
        <p:sp>
          <p:nvSpPr>
            <p:cNvPr id="2841" name="object 2841" descr=""/>
            <p:cNvSpPr/>
            <p:nvPr/>
          </p:nvSpPr>
          <p:spPr>
            <a:xfrm>
              <a:off x="2178492" y="2887290"/>
              <a:ext cx="1270" cy="635"/>
            </a:xfrm>
            <a:custGeom>
              <a:avLst/>
              <a:gdLst/>
              <a:ahLst/>
              <a:cxnLst/>
              <a:rect l="l" t="t" r="r" b="b"/>
              <a:pathLst>
                <a:path w="1269" h="635">
                  <a:moveTo>
                    <a:pt x="1079" y="0"/>
                  </a:moveTo>
                  <a:lnTo>
                    <a:pt x="1079" y="0"/>
                  </a:lnTo>
                  <a:lnTo>
                    <a:pt x="0" y="266"/>
                  </a:lnTo>
                </a:path>
              </a:pathLst>
            </a:custGeom>
            <a:ln w="3175">
              <a:solidFill>
                <a:srgbClr val="565658"/>
              </a:solidFill>
            </a:ln>
          </p:spPr>
          <p:txBody>
            <a:bodyPr wrap="square" lIns="0" tIns="0" rIns="0" bIns="0" rtlCol="0"/>
            <a:lstStyle/>
            <a:p/>
          </p:txBody>
        </p:sp>
        <p:sp>
          <p:nvSpPr>
            <p:cNvPr id="2842" name="object 2842" descr=""/>
            <p:cNvSpPr/>
            <p:nvPr/>
          </p:nvSpPr>
          <p:spPr>
            <a:xfrm>
              <a:off x="2133311" y="2979954"/>
              <a:ext cx="635" cy="4445"/>
            </a:xfrm>
            <a:custGeom>
              <a:avLst/>
              <a:gdLst/>
              <a:ahLst/>
              <a:cxnLst/>
              <a:rect l="l" t="t" r="r" b="b"/>
              <a:pathLst>
                <a:path w="635" h="4444">
                  <a:moveTo>
                    <a:pt x="0" y="0"/>
                  </a:moveTo>
                  <a:lnTo>
                    <a:pt x="279" y="2247"/>
                  </a:lnTo>
                  <a:lnTo>
                    <a:pt x="342" y="4152"/>
                  </a:lnTo>
                </a:path>
              </a:pathLst>
            </a:custGeom>
            <a:ln w="3175">
              <a:solidFill>
                <a:srgbClr val="565658"/>
              </a:solidFill>
            </a:ln>
          </p:spPr>
          <p:txBody>
            <a:bodyPr wrap="square" lIns="0" tIns="0" rIns="0" bIns="0" rtlCol="0"/>
            <a:lstStyle/>
            <a:p/>
          </p:txBody>
        </p:sp>
        <p:sp>
          <p:nvSpPr>
            <p:cNvPr id="2843" name="object 2843" descr=""/>
            <p:cNvSpPr/>
            <p:nvPr/>
          </p:nvSpPr>
          <p:spPr>
            <a:xfrm>
              <a:off x="2714348" y="2071073"/>
              <a:ext cx="0" cy="635"/>
            </a:xfrm>
            <a:custGeom>
              <a:avLst/>
              <a:gdLst/>
              <a:ahLst/>
              <a:cxnLst/>
              <a:rect l="l" t="t" r="r" b="b"/>
              <a:pathLst>
                <a:path w="0" h="635">
                  <a:moveTo>
                    <a:pt x="0" y="0"/>
                  </a:moveTo>
                  <a:lnTo>
                    <a:pt x="0" y="165"/>
                  </a:lnTo>
                </a:path>
              </a:pathLst>
            </a:custGeom>
            <a:ln w="3175">
              <a:solidFill>
                <a:srgbClr val="565658"/>
              </a:solidFill>
            </a:ln>
          </p:spPr>
          <p:txBody>
            <a:bodyPr wrap="square" lIns="0" tIns="0" rIns="0" bIns="0" rtlCol="0"/>
            <a:lstStyle/>
            <a:p/>
          </p:txBody>
        </p:sp>
        <p:sp>
          <p:nvSpPr>
            <p:cNvPr id="2844" name="object 2844" descr=""/>
            <p:cNvSpPr/>
            <p:nvPr/>
          </p:nvSpPr>
          <p:spPr>
            <a:xfrm>
              <a:off x="2178492" y="2887297"/>
              <a:ext cx="15240" cy="635"/>
            </a:xfrm>
            <a:custGeom>
              <a:avLst/>
              <a:gdLst/>
              <a:ahLst/>
              <a:cxnLst/>
              <a:rect l="l" t="t" r="r" b="b"/>
              <a:pathLst>
                <a:path w="15239" h="635">
                  <a:moveTo>
                    <a:pt x="14884" y="266"/>
                  </a:moveTo>
                  <a:lnTo>
                    <a:pt x="13817" y="0"/>
                  </a:lnTo>
                  <a:lnTo>
                    <a:pt x="12636" y="0"/>
                  </a:lnTo>
                  <a:lnTo>
                    <a:pt x="10833" y="0"/>
                  </a:lnTo>
                  <a:lnTo>
                    <a:pt x="673" y="0"/>
                  </a:lnTo>
                  <a:lnTo>
                    <a:pt x="0" y="266"/>
                  </a:lnTo>
                </a:path>
              </a:pathLst>
            </a:custGeom>
            <a:ln w="3175">
              <a:solidFill>
                <a:srgbClr val="565658"/>
              </a:solidFill>
            </a:ln>
          </p:spPr>
          <p:txBody>
            <a:bodyPr wrap="square" lIns="0" tIns="0" rIns="0" bIns="0" rtlCol="0"/>
            <a:lstStyle/>
            <a:p/>
          </p:txBody>
        </p:sp>
        <p:sp>
          <p:nvSpPr>
            <p:cNvPr id="2845" name="object 2845" descr=""/>
            <p:cNvSpPr/>
            <p:nvPr/>
          </p:nvSpPr>
          <p:spPr>
            <a:xfrm>
              <a:off x="2133311" y="2988270"/>
              <a:ext cx="635" cy="4445"/>
            </a:xfrm>
            <a:custGeom>
              <a:avLst/>
              <a:gdLst/>
              <a:ahLst/>
              <a:cxnLst/>
              <a:rect l="l" t="t" r="r" b="b"/>
              <a:pathLst>
                <a:path w="635" h="4444">
                  <a:moveTo>
                    <a:pt x="0" y="0"/>
                  </a:moveTo>
                  <a:lnTo>
                    <a:pt x="279" y="2235"/>
                  </a:lnTo>
                  <a:lnTo>
                    <a:pt x="342" y="4152"/>
                  </a:lnTo>
                </a:path>
              </a:pathLst>
            </a:custGeom>
            <a:ln w="3175">
              <a:solidFill>
                <a:srgbClr val="565658"/>
              </a:solidFill>
            </a:ln>
          </p:spPr>
          <p:txBody>
            <a:bodyPr wrap="square" lIns="0" tIns="0" rIns="0" bIns="0" rtlCol="0"/>
            <a:lstStyle/>
            <a:p/>
          </p:txBody>
        </p:sp>
        <p:sp>
          <p:nvSpPr>
            <p:cNvPr id="2846" name="object 2846" descr=""/>
            <p:cNvSpPr/>
            <p:nvPr/>
          </p:nvSpPr>
          <p:spPr>
            <a:xfrm>
              <a:off x="2133311" y="2944309"/>
              <a:ext cx="635" cy="4445"/>
            </a:xfrm>
            <a:custGeom>
              <a:avLst/>
              <a:gdLst/>
              <a:ahLst/>
              <a:cxnLst/>
              <a:rect l="l" t="t" r="r" b="b"/>
              <a:pathLst>
                <a:path w="635" h="4444">
                  <a:moveTo>
                    <a:pt x="0" y="0"/>
                  </a:moveTo>
                  <a:lnTo>
                    <a:pt x="279" y="2247"/>
                  </a:lnTo>
                  <a:lnTo>
                    <a:pt x="342" y="4165"/>
                  </a:lnTo>
                </a:path>
              </a:pathLst>
            </a:custGeom>
            <a:ln w="3175">
              <a:solidFill>
                <a:srgbClr val="565658"/>
              </a:solidFill>
            </a:ln>
          </p:spPr>
          <p:txBody>
            <a:bodyPr wrap="square" lIns="0" tIns="0" rIns="0" bIns="0" rtlCol="0"/>
            <a:lstStyle/>
            <a:p/>
          </p:txBody>
        </p:sp>
        <p:sp>
          <p:nvSpPr>
            <p:cNvPr id="2847" name="object 2847" descr=""/>
            <p:cNvSpPr/>
            <p:nvPr/>
          </p:nvSpPr>
          <p:spPr>
            <a:xfrm>
              <a:off x="2121764" y="2960948"/>
              <a:ext cx="635" cy="0"/>
            </a:xfrm>
            <a:custGeom>
              <a:avLst/>
              <a:gdLst/>
              <a:ahLst/>
              <a:cxnLst/>
              <a:rect l="l" t="t" r="r" b="b"/>
              <a:pathLst>
                <a:path w="635" h="0">
                  <a:moveTo>
                    <a:pt x="0" y="0"/>
                  </a:moveTo>
                  <a:lnTo>
                    <a:pt x="88" y="0"/>
                  </a:lnTo>
                  <a:lnTo>
                    <a:pt x="342" y="0"/>
                  </a:lnTo>
                </a:path>
              </a:pathLst>
            </a:custGeom>
            <a:ln w="3175">
              <a:solidFill>
                <a:srgbClr val="565658"/>
              </a:solidFill>
            </a:ln>
          </p:spPr>
          <p:txBody>
            <a:bodyPr wrap="square" lIns="0" tIns="0" rIns="0" bIns="0" rtlCol="0"/>
            <a:lstStyle/>
            <a:p/>
          </p:txBody>
        </p:sp>
        <p:sp>
          <p:nvSpPr>
            <p:cNvPr id="2848" name="object 2848" descr=""/>
            <p:cNvSpPr/>
            <p:nvPr/>
          </p:nvSpPr>
          <p:spPr>
            <a:xfrm>
              <a:off x="2121775" y="2944309"/>
              <a:ext cx="635" cy="0"/>
            </a:xfrm>
            <a:custGeom>
              <a:avLst/>
              <a:gdLst/>
              <a:ahLst/>
              <a:cxnLst/>
              <a:rect l="l" t="t" r="r" b="b"/>
              <a:pathLst>
                <a:path w="635" h="0">
                  <a:moveTo>
                    <a:pt x="342" y="0"/>
                  </a:moveTo>
                  <a:lnTo>
                    <a:pt x="88" y="0"/>
                  </a:lnTo>
                  <a:lnTo>
                    <a:pt x="0" y="0"/>
                  </a:lnTo>
                </a:path>
              </a:pathLst>
            </a:custGeom>
            <a:ln w="3175">
              <a:solidFill>
                <a:srgbClr val="565658"/>
              </a:solidFill>
            </a:ln>
          </p:spPr>
          <p:txBody>
            <a:bodyPr wrap="square" lIns="0" tIns="0" rIns="0" bIns="0" rtlCol="0"/>
            <a:lstStyle/>
            <a:p/>
          </p:txBody>
        </p:sp>
        <p:sp>
          <p:nvSpPr>
            <p:cNvPr id="2849" name="object 2849" descr=""/>
            <p:cNvSpPr/>
            <p:nvPr/>
          </p:nvSpPr>
          <p:spPr>
            <a:xfrm>
              <a:off x="2133321" y="2956786"/>
              <a:ext cx="635" cy="4445"/>
            </a:xfrm>
            <a:custGeom>
              <a:avLst/>
              <a:gdLst/>
              <a:ahLst/>
              <a:cxnLst/>
              <a:rect l="l" t="t" r="r" b="b"/>
              <a:pathLst>
                <a:path w="635" h="4444">
                  <a:moveTo>
                    <a:pt x="330" y="0"/>
                  </a:moveTo>
                  <a:lnTo>
                    <a:pt x="266" y="1917"/>
                  </a:lnTo>
                  <a:lnTo>
                    <a:pt x="0" y="4152"/>
                  </a:lnTo>
                </a:path>
              </a:pathLst>
            </a:custGeom>
            <a:ln w="3175">
              <a:solidFill>
                <a:srgbClr val="565658"/>
              </a:solidFill>
            </a:ln>
          </p:spPr>
          <p:txBody>
            <a:bodyPr wrap="square" lIns="0" tIns="0" rIns="0" bIns="0" rtlCol="0"/>
            <a:lstStyle/>
            <a:p/>
          </p:txBody>
        </p:sp>
        <p:sp>
          <p:nvSpPr>
            <p:cNvPr id="2850" name="object 2850" descr=""/>
            <p:cNvSpPr/>
            <p:nvPr/>
          </p:nvSpPr>
          <p:spPr>
            <a:xfrm>
              <a:off x="2121775" y="2979954"/>
              <a:ext cx="635" cy="0"/>
            </a:xfrm>
            <a:custGeom>
              <a:avLst/>
              <a:gdLst/>
              <a:ahLst/>
              <a:cxnLst/>
              <a:rect l="l" t="t" r="r" b="b"/>
              <a:pathLst>
                <a:path w="635" h="0">
                  <a:moveTo>
                    <a:pt x="342" y="0"/>
                  </a:moveTo>
                  <a:lnTo>
                    <a:pt x="88" y="0"/>
                  </a:lnTo>
                  <a:lnTo>
                    <a:pt x="0" y="0"/>
                  </a:lnTo>
                </a:path>
              </a:pathLst>
            </a:custGeom>
            <a:ln w="3175">
              <a:solidFill>
                <a:srgbClr val="565658"/>
              </a:solidFill>
            </a:ln>
          </p:spPr>
          <p:txBody>
            <a:bodyPr wrap="square" lIns="0" tIns="0" rIns="0" bIns="0" rtlCol="0"/>
            <a:lstStyle/>
            <a:p/>
          </p:txBody>
        </p:sp>
        <p:sp>
          <p:nvSpPr>
            <p:cNvPr id="2851" name="object 2851" descr=""/>
            <p:cNvSpPr/>
            <p:nvPr/>
          </p:nvSpPr>
          <p:spPr>
            <a:xfrm>
              <a:off x="2133321" y="2984115"/>
              <a:ext cx="635" cy="4445"/>
            </a:xfrm>
            <a:custGeom>
              <a:avLst/>
              <a:gdLst/>
              <a:ahLst/>
              <a:cxnLst/>
              <a:rect l="l" t="t" r="r" b="b"/>
              <a:pathLst>
                <a:path w="635" h="4444">
                  <a:moveTo>
                    <a:pt x="330" y="0"/>
                  </a:moveTo>
                  <a:lnTo>
                    <a:pt x="266" y="1905"/>
                  </a:lnTo>
                  <a:lnTo>
                    <a:pt x="0" y="4165"/>
                  </a:lnTo>
                </a:path>
              </a:pathLst>
            </a:custGeom>
            <a:ln w="3175">
              <a:solidFill>
                <a:srgbClr val="565658"/>
              </a:solidFill>
            </a:ln>
          </p:spPr>
          <p:txBody>
            <a:bodyPr wrap="square" lIns="0" tIns="0" rIns="0" bIns="0" rtlCol="0"/>
            <a:lstStyle/>
            <a:p/>
          </p:txBody>
        </p:sp>
        <p:sp>
          <p:nvSpPr>
            <p:cNvPr id="2852" name="object 2852" descr=""/>
            <p:cNvSpPr/>
            <p:nvPr/>
          </p:nvSpPr>
          <p:spPr>
            <a:xfrm>
              <a:off x="2121764" y="2996591"/>
              <a:ext cx="635" cy="0"/>
            </a:xfrm>
            <a:custGeom>
              <a:avLst/>
              <a:gdLst/>
              <a:ahLst/>
              <a:cxnLst/>
              <a:rect l="l" t="t" r="r" b="b"/>
              <a:pathLst>
                <a:path w="635" h="0">
                  <a:moveTo>
                    <a:pt x="0" y="0"/>
                  </a:moveTo>
                  <a:lnTo>
                    <a:pt x="88" y="0"/>
                  </a:lnTo>
                  <a:lnTo>
                    <a:pt x="342" y="0"/>
                  </a:lnTo>
                </a:path>
              </a:pathLst>
            </a:custGeom>
            <a:ln w="3175">
              <a:solidFill>
                <a:srgbClr val="565658"/>
              </a:solidFill>
            </a:ln>
          </p:spPr>
          <p:txBody>
            <a:bodyPr wrap="square" lIns="0" tIns="0" rIns="0" bIns="0" rtlCol="0"/>
            <a:lstStyle/>
            <a:p/>
          </p:txBody>
        </p:sp>
        <p:sp>
          <p:nvSpPr>
            <p:cNvPr id="2853" name="object 2853" descr=""/>
            <p:cNvSpPr/>
            <p:nvPr/>
          </p:nvSpPr>
          <p:spPr>
            <a:xfrm>
              <a:off x="2133311" y="2952625"/>
              <a:ext cx="635" cy="4445"/>
            </a:xfrm>
            <a:custGeom>
              <a:avLst/>
              <a:gdLst/>
              <a:ahLst/>
              <a:cxnLst/>
              <a:rect l="l" t="t" r="r" b="b"/>
              <a:pathLst>
                <a:path w="635" h="4444">
                  <a:moveTo>
                    <a:pt x="0" y="0"/>
                  </a:moveTo>
                  <a:lnTo>
                    <a:pt x="279" y="2235"/>
                  </a:lnTo>
                  <a:lnTo>
                    <a:pt x="342" y="4152"/>
                  </a:lnTo>
                </a:path>
              </a:pathLst>
            </a:custGeom>
            <a:ln w="3175">
              <a:solidFill>
                <a:srgbClr val="565658"/>
              </a:solidFill>
            </a:ln>
          </p:spPr>
          <p:txBody>
            <a:bodyPr wrap="square" lIns="0" tIns="0" rIns="0" bIns="0" rtlCol="0"/>
            <a:lstStyle/>
            <a:p/>
          </p:txBody>
        </p:sp>
        <p:sp>
          <p:nvSpPr>
            <p:cNvPr id="2854" name="object 2854" descr=""/>
            <p:cNvSpPr/>
            <p:nvPr/>
          </p:nvSpPr>
          <p:spPr>
            <a:xfrm>
              <a:off x="2133321" y="2948477"/>
              <a:ext cx="635" cy="4445"/>
            </a:xfrm>
            <a:custGeom>
              <a:avLst/>
              <a:gdLst/>
              <a:ahLst/>
              <a:cxnLst/>
              <a:rect l="l" t="t" r="r" b="b"/>
              <a:pathLst>
                <a:path w="635" h="4444">
                  <a:moveTo>
                    <a:pt x="330" y="0"/>
                  </a:moveTo>
                  <a:lnTo>
                    <a:pt x="266" y="1892"/>
                  </a:lnTo>
                  <a:lnTo>
                    <a:pt x="0" y="4152"/>
                  </a:lnTo>
                </a:path>
              </a:pathLst>
            </a:custGeom>
            <a:ln w="3175">
              <a:solidFill>
                <a:srgbClr val="565658"/>
              </a:solidFill>
            </a:ln>
          </p:spPr>
          <p:txBody>
            <a:bodyPr wrap="square" lIns="0" tIns="0" rIns="0" bIns="0" rtlCol="0"/>
            <a:lstStyle/>
            <a:p/>
          </p:txBody>
        </p:sp>
        <p:sp>
          <p:nvSpPr>
            <p:cNvPr id="2855" name="object 2855" descr=""/>
            <p:cNvSpPr/>
            <p:nvPr/>
          </p:nvSpPr>
          <p:spPr>
            <a:xfrm>
              <a:off x="2107105" y="3037464"/>
              <a:ext cx="1270" cy="0"/>
            </a:xfrm>
            <a:custGeom>
              <a:avLst/>
              <a:gdLst/>
              <a:ahLst/>
              <a:cxnLst/>
              <a:rect l="l" t="t" r="r" b="b"/>
              <a:pathLst>
                <a:path w="1269" h="0">
                  <a:moveTo>
                    <a:pt x="0" y="0"/>
                  </a:moveTo>
                  <a:lnTo>
                    <a:pt x="0" y="0"/>
                  </a:lnTo>
                  <a:lnTo>
                    <a:pt x="1193" y="0"/>
                  </a:lnTo>
                </a:path>
              </a:pathLst>
            </a:custGeom>
            <a:ln w="3175">
              <a:solidFill>
                <a:srgbClr val="565658"/>
              </a:solidFill>
            </a:ln>
          </p:spPr>
          <p:txBody>
            <a:bodyPr wrap="square" lIns="0" tIns="0" rIns="0" bIns="0" rtlCol="0"/>
            <a:lstStyle/>
            <a:p/>
          </p:txBody>
        </p:sp>
        <p:sp>
          <p:nvSpPr>
            <p:cNvPr id="2856" name="object 2856" descr=""/>
            <p:cNvSpPr/>
            <p:nvPr/>
          </p:nvSpPr>
          <p:spPr>
            <a:xfrm>
              <a:off x="2105898" y="3024987"/>
              <a:ext cx="1270" cy="12700"/>
            </a:xfrm>
            <a:custGeom>
              <a:avLst/>
              <a:gdLst/>
              <a:ahLst/>
              <a:cxnLst/>
              <a:rect l="l" t="t" r="r" b="b"/>
              <a:pathLst>
                <a:path w="1269" h="12700">
                  <a:moveTo>
                    <a:pt x="1206" y="0"/>
                  </a:moveTo>
                  <a:lnTo>
                    <a:pt x="1206" y="12471"/>
                  </a:lnTo>
                </a:path>
                <a:path w="1269" h="12700">
                  <a:moveTo>
                    <a:pt x="1206" y="0"/>
                  </a:moveTo>
                  <a:lnTo>
                    <a:pt x="139" y="698"/>
                  </a:lnTo>
                  <a:lnTo>
                    <a:pt x="0" y="1193"/>
                  </a:lnTo>
                </a:path>
              </a:pathLst>
            </a:custGeom>
            <a:ln w="3175">
              <a:solidFill>
                <a:srgbClr val="565658"/>
              </a:solidFill>
            </a:ln>
          </p:spPr>
          <p:txBody>
            <a:bodyPr wrap="square" lIns="0" tIns="0" rIns="0" bIns="0" rtlCol="0"/>
            <a:lstStyle/>
            <a:p/>
          </p:txBody>
        </p:sp>
        <p:sp>
          <p:nvSpPr>
            <p:cNvPr id="2857" name="object 2857" descr=""/>
            <p:cNvSpPr/>
            <p:nvPr/>
          </p:nvSpPr>
          <p:spPr>
            <a:xfrm>
              <a:off x="2108456" y="3060693"/>
              <a:ext cx="635" cy="11430"/>
            </a:xfrm>
            <a:custGeom>
              <a:avLst/>
              <a:gdLst/>
              <a:ahLst/>
              <a:cxnLst/>
              <a:rect l="l" t="t" r="r" b="b"/>
              <a:pathLst>
                <a:path w="635" h="11430">
                  <a:moveTo>
                    <a:pt x="0" y="0"/>
                  </a:moveTo>
                  <a:lnTo>
                    <a:pt x="12" y="3886"/>
                  </a:lnTo>
                  <a:lnTo>
                    <a:pt x="63" y="8051"/>
                  </a:lnTo>
                  <a:lnTo>
                    <a:pt x="101" y="10706"/>
                  </a:lnTo>
                  <a:lnTo>
                    <a:pt x="101" y="11404"/>
                  </a:lnTo>
                </a:path>
              </a:pathLst>
            </a:custGeom>
            <a:ln w="3175">
              <a:solidFill>
                <a:srgbClr val="565658"/>
              </a:solidFill>
            </a:ln>
          </p:spPr>
          <p:txBody>
            <a:bodyPr wrap="square" lIns="0" tIns="0" rIns="0" bIns="0" rtlCol="0"/>
            <a:lstStyle/>
            <a:p/>
          </p:txBody>
        </p:sp>
        <p:sp>
          <p:nvSpPr>
            <p:cNvPr id="2858" name="object 2858" descr=""/>
            <p:cNvSpPr/>
            <p:nvPr/>
          </p:nvSpPr>
          <p:spPr>
            <a:xfrm>
              <a:off x="2265913" y="2805428"/>
              <a:ext cx="635" cy="1270"/>
            </a:xfrm>
            <a:custGeom>
              <a:avLst/>
              <a:gdLst/>
              <a:ahLst/>
              <a:cxnLst/>
              <a:rect l="l" t="t" r="r" b="b"/>
              <a:pathLst>
                <a:path w="635" h="1269">
                  <a:moveTo>
                    <a:pt x="406" y="0"/>
                  </a:moveTo>
                  <a:lnTo>
                    <a:pt x="266" y="419"/>
                  </a:lnTo>
                  <a:lnTo>
                    <a:pt x="139" y="774"/>
                  </a:lnTo>
                  <a:lnTo>
                    <a:pt x="50" y="1041"/>
                  </a:lnTo>
                  <a:lnTo>
                    <a:pt x="0" y="1181"/>
                  </a:lnTo>
                  <a:lnTo>
                    <a:pt x="76" y="1041"/>
                  </a:lnTo>
                  <a:lnTo>
                    <a:pt x="190" y="901"/>
                  </a:lnTo>
                  <a:lnTo>
                    <a:pt x="368" y="825"/>
                  </a:lnTo>
                  <a:lnTo>
                    <a:pt x="546" y="800"/>
                  </a:lnTo>
                </a:path>
              </a:pathLst>
            </a:custGeom>
            <a:ln w="3175">
              <a:solidFill>
                <a:srgbClr val="565658"/>
              </a:solidFill>
            </a:ln>
          </p:spPr>
          <p:txBody>
            <a:bodyPr wrap="square" lIns="0" tIns="0" rIns="0" bIns="0" rtlCol="0"/>
            <a:lstStyle/>
            <a:p/>
          </p:txBody>
        </p:sp>
        <p:sp>
          <p:nvSpPr>
            <p:cNvPr id="2859" name="object 2859" descr=""/>
            <p:cNvSpPr/>
            <p:nvPr/>
          </p:nvSpPr>
          <p:spPr>
            <a:xfrm>
              <a:off x="2269365" y="2793118"/>
              <a:ext cx="635" cy="1270"/>
            </a:xfrm>
            <a:custGeom>
              <a:avLst/>
              <a:gdLst/>
              <a:ahLst/>
              <a:cxnLst/>
              <a:rect l="l" t="t" r="r" b="b"/>
              <a:pathLst>
                <a:path w="635" h="1269">
                  <a:moveTo>
                    <a:pt x="520" y="558"/>
                  </a:moveTo>
                  <a:lnTo>
                    <a:pt x="228" y="126"/>
                  </a:lnTo>
                  <a:lnTo>
                    <a:pt x="165" y="469"/>
                  </a:lnTo>
                  <a:lnTo>
                    <a:pt x="76" y="825"/>
                  </a:lnTo>
                  <a:lnTo>
                    <a:pt x="0" y="1181"/>
                  </a:lnTo>
                </a:path>
              </a:pathLst>
            </a:custGeom>
            <a:ln w="3175">
              <a:solidFill>
                <a:srgbClr val="565658"/>
              </a:solidFill>
            </a:ln>
          </p:spPr>
          <p:txBody>
            <a:bodyPr wrap="square" lIns="0" tIns="0" rIns="0" bIns="0" rtlCol="0"/>
            <a:lstStyle/>
            <a:p/>
          </p:txBody>
        </p:sp>
        <p:sp>
          <p:nvSpPr>
            <p:cNvPr id="2860" name="object 2860" descr=""/>
            <p:cNvSpPr/>
            <p:nvPr/>
          </p:nvSpPr>
          <p:spPr>
            <a:xfrm>
              <a:off x="2282814" y="2716932"/>
              <a:ext cx="635" cy="1270"/>
            </a:xfrm>
            <a:custGeom>
              <a:avLst/>
              <a:gdLst/>
              <a:ahLst/>
              <a:cxnLst/>
              <a:rect l="l" t="t" r="r" b="b"/>
              <a:pathLst>
                <a:path w="635" h="1269">
                  <a:moveTo>
                    <a:pt x="533" y="736"/>
                  </a:moveTo>
                  <a:lnTo>
                    <a:pt x="317" y="774"/>
                  </a:lnTo>
                  <a:lnTo>
                    <a:pt x="177" y="888"/>
                  </a:lnTo>
                  <a:lnTo>
                    <a:pt x="63" y="1041"/>
                  </a:lnTo>
                  <a:lnTo>
                    <a:pt x="0" y="1181"/>
                  </a:lnTo>
                  <a:lnTo>
                    <a:pt x="50" y="977"/>
                  </a:lnTo>
                  <a:lnTo>
                    <a:pt x="114" y="520"/>
                  </a:lnTo>
                  <a:lnTo>
                    <a:pt x="215" y="0"/>
                  </a:lnTo>
                </a:path>
              </a:pathLst>
            </a:custGeom>
            <a:ln w="3175">
              <a:solidFill>
                <a:srgbClr val="565658"/>
              </a:solidFill>
            </a:ln>
          </p:spPr>
          <p:txBody>
            <a:bodyPr wrap="square" lIns="0" tIns="0" rIns="0" bIns="0" rtlCol="0"/>
            <a:lstStyle/>
            <a:p/>
          </p:txBody>
        </p:sp>
        <p:sp>
          <p:nvSpPr>
            <p:cNvPr id="2861" name="object 2861" descr=""/>
            <p:cNvSpPr/>
            <p:nvPr/>
          </p:nvSpPr>
          <p:spPr>
            <a:xfrm>
              <a:off x="2953143" y="2128911"/>
              <a:ext cx="1270" cy="20320"/>
            </a:xfrm>
            <a:custGeom>
              <a:avLst/>
              <a:gdLst/>
              <a:ahLst/>
              <a:cxnLst/>
              <a:rect l="l" t="t" r="r" b="b"/>
              <a:pathLst>
                <a:path w="1269" h="20319">
                  <a:moveTo>
                    <a:pt x="0" y="0"/>
                  </a:moveTo>
                  <a:lnTo>
                    <a:pt x="889" y="9867"/>
                  </a:lnTo>
                  <a:lnTo>
                    <a:pt x="0" y="19735"/>
                  </a:lnTo>
                </a:path>
              </a:pathLst>
            </a:custGeom>
            <a:ln w="3175">
              <a:solidFill>
                <a:srgbClr val="565658"/>
              </a:solidFill>
            </a:ln>
          </p:spPr>
          <p:txBody>
            <a:bodyPr wrap="square" lIns="0" tIns="0" rIns="0" bIns="0" rtlCol="0"/>
            <a:lstStyle/>
            <a:p/>
          </p:txBody>
        </p:sp>
        <p:sp>
          <p:nvSpPr>
            <p:cNvPr id="2862" name="object 2862" descr=""/>
            <p:cNvSpPr/>
            <p:nvPr/>
          </p:nvSpPr>
          <p:spPr>
            <a:xfrm>
              <a:off x="2959381" y="2128911"/>
              <a:ext cx="0" cy="20320"/>
            </a:xfrm>
            <a:custGeom>
              <a:avLst/>
              <a:gdLst/>
              <a:ahLst/>
              <a:cxnLst/>
              <a:rect l="l" t="t" r="r" b="b"/>
              <a:pathLst>
                <a:path w="0" h="20319">
                  <a:moveTo>
                    <a:pt x="0" y="0"/>
                  </a:moveTo>
                  <a:lnTo>
                    <a:pt x="0" y="19735"/>
                  </a:lnTo>
                </a:path>
              </a:pathLst>
            </a:custGeom>
            <a:ln w="3175">
              <a:solidFill>
                <a:srgbClr val="565658"/>
              </a:solidFill>
            </a:ln>
          </p:spPr>
          <p:txBody>
            <a:bodyPr wrap="square" lIns="0" tIns="0" rIns="0" bIns="0" rtlCol="0"/>
            <a:lstStyle/>
            <a:p/>
          </p:txBody>
        </p:sp>
        <p:sp>
          <p:nvSpPr>
            <p:cNvPr id="2863" name="object 2863" descr=""/>
            <p:cNvSpPr/>
            <p:nvPr/>
          </p:nvSpPr>
          <p:spPr>
            <a:xfrm>
              <a:off x="2159204" y="2908373"/>
              <a:ext cx="6350" cy="6350"/>
            </a:xfrm>
            <a:custGeom>
              <a:avLst/>
              <a:gdLst/>
              <a:ahLst/>
              <a:cxnLst/>
              <a:rect l="l" t="t" r="r" b="b"/>
              <a:pathLst>
                <a:path w="6350" h="6350">
                  <a:moveTo>
                    <a:pt x="5943" y="0"/>
                  </a:moveTo>
                  <a:lnTo>
                    <a:pt x="5486" y="2247"/>
                  </a:lnTo>
                  <a:lnTo>
                    <a:pt x="4203" y="4191"/>
                  </a:lnTo>
                  <a:lnTo>
                    <a:pt x="2260" y="5499"/>
                  </a:lnTo>
                  <a:lnTo>
                    <a:pt x="0" y="5930"/>
                  </a:lnTo>
                </a:path>
              </a:pathLst>
            </a:custGeom>
            <a:ln w="3175">
              <a:solidFill>
                <a:srgbClr val="565658"/>
              </a:solidFill>
            </a:ln>
          </p:spPr>
          <p:txBody>
            <a:bodyPr wrap="square" lIns="0" tIns="0" rIns="0" bIns="0" rtlCol="0"/>
            <a:lstStyle/>
            <a:p/>
          </p:txBody>
        </p:sp>
        <p:sp>
          <p:nvSpPr>
            <p:cNvPr id="2864" name="object 2864" descr=""/>
            <p:cNvSpPr/>
            <p:nvPr/>
          </p:nvSpPr>
          <p:spPr>
            <a:xfrm>
              <a:off x="2467803" y="2662665"/>
              <a:ext cx="1270" cy="1270"/>
            </a:xfrm>
            <a:custGeom>
              <a:avLst/>
              <a:gdLst/>
              <a:ahLst/>
              <a:cxnLst/>
              <a:rect l="l" t="t" r="r" b="b"/>
              <a:pathLst>
                <a:path w="1269" h="1269">
                  <a:moveTo>
                    <a:pt x="0" y="774"/>
                  </a:moveTo>
                  <a:lnTo>
                    <a:pt x="215" y="762"/>
                  </a:lnTo>
                  <a:lnTo>
                    <a:pt x="393" y="825"/>
                  </a:lnTo>
                  <a:lnTo>
                    <a:pt x="571" y="939"/>
                  </a:lnTo>
                  <a:lnTo>
                    <a:pt x="685" y="1079"/>
                  </a:lnTo>
                  <a:lnTo>
                    <a:pt x="508" y="698"/>
                  </a:lnTo>
                  <a:lnTo>
                    <a:pt x="342" y="381"/>
                  </a:lnTo>
                  <a:lnTo>
                    <a:pt x="190" y="0"/>
                  </a:lnTo>
                </a:path>
              </a:pathLst>
            </a:custGeom>
            <a:ln w="3175">
              <a:solidFill>
                <a:srgbClr val="565658"/>
              </a:solidFill>
            </a:ln>
          </p:spPr>
          <p:txBody>
            <a:bodyPr wrap="square" lIns="0" tIns="0" rIns="0" bIns="0" rtlCol="0"/>
            <a:lstStyle/>
            <a:p/>
          </p:txBody>
        </p:sp>
        <p:sp>
          <p:nvSpPr>
            <p:cNvPr id="2865" name="object 2865" descr=""/>
            <p:cNvSpPr/>
            <p:nvPr/>
          </p:nvSpPr>
          <p:spPr>
            <a:xfrm>
              <a:off x="2409761" y="2612221"/>
              <a:ext cx="1270" cy="1270"/>
            </a:xfrm>
            <a:custGeom>
              <a:avLst/>
              <a:gdLst/>
              <a:ahLst/>
              <a:cxnLst/>
              <a:rect l="l" t="t" r="r" b="b"/>
              <a:pathLst>
                <a:path w="1269" h="1269">
                  <a:moveTo>
                    <a:pt x="444" y="660"/>
                  </a:moveTo>
                  <a:lnTo>
                    <a:pt x="584" y="482"/>
                  </a:lnTo>
                  <a:lnTo>
                    <a:pt x="749" y="393"/>
                  </a:lnTo>
                  <a:lnTo>
                    <a:pt x="952" y="355"/>
                  </a:lnTo>
                  <a:lnTo>
                    <a:pt x="1142" y="368"/>
                  </a:lnTo>
                  <a:lnTo>
                    <a:pt x="990" y="317"/>
                  </a:lnTo>
                  <a:lnTo>
                    <a:pt x="736" y="254"/>
                  </a:lnTo>
                  <a:lnTo>
                    <a:pt x="380" y="127"/>
                  </a:lnTo>
                  <a:lnTo>
                    <a:pt x="0" y="0"/>
                  </a:lnTo>
                </a:path>
              </a:pathLst>
            </a:custGeom>
            <a:ln w="3175">
              <a:solidFill>
                <a:srgbClr val="565658"/>
              </a:solidFill>
            </a:ln>
          </p:spPr>
          <p:txBody>
            <a:bodyPr wrap="square" lIns="0" tIns="0" rIns="0" bIns="0" rtlCol="0"/>
            <a:lstStyle/>
            <a:p/>
          </p:txBody>
        </p:sp>
        <p:sp>
          <p:nvSpPr>
            <p:cNvPr id="2866" name="object 2866" descr=""/>
            <p:cNvSpPr/>
            <p:nvPr/>
          </p:nvSpPr>
          <p:spPr>
            <a:xfrm>
              <a:off x="2128908" y="3026457"/>
              <a:ext cx="0" cy="7620"/>
            </a:xfrm>
            <a:custGeom>
              <a:avLst/>
              <a:gdLst/>
              <a:ahLst/>
              <a:cxnLst/>
              <a:rect l="l" t="t" r="r" b="b"/>
              <a:pathLst>
                <a:path w="0" h="7619">
                  <a:moveTo>
                    <a:pt x="0" y="0"/>
                  </a:moveTo>
                  <a:lnTo>
                    <a:pt x="0" y="7086"/>
                  </a:lnTo>
                </a:path>
              </a:pathLst>
            </a:custGeom>
            <a:ln w="3175">
              <a:solidFill>
                <a:srgbClr val="565658"/>
              </a:solidFill>
            </a:ln>
          </p:spPr>
          <p:txBody>
            <a:bodyPr wrap="square" lIns="0" tIns="0" rIns="0" bIns="0" rtlCol="0"/>
            <a:lstStyle/>
            <a:p/>
          </p:txBody>
        </p:sp>
        <p:sp>
          <p:nvSpPr>
            <p:cNvPr id="2867" name="object 2867" descr=""/>
            <p:cNvSpPr/>
            <p:nvPr/>
          </p:nvSpPr>
          <p:spPr>
            <a:xfrm>
              <a:off x="2128908" y="3033253"/>
              <a:ext cx="635" cy="635"/>
            </a:xfrm>
            <a:custGeom>
              <a:avLst/>
              <a:gdLst/>
              <a:ahLst/>
              <a:cxnLst/>
              <a:rect l="l" t="t" r="r" b="b"/>
              <a:pathLst>
                <a:path w="635" h="635">
                  <a:moveTo>
                    <a:pt x="0" y="0"/>
                  </a:moveTo>
                  <a:lnTo>
                    <a:pt x="0" y="0"/>
                  </a:lnTo>
                  <a:lnTo>
                    <a:pt x="139" y="622"/>
                  </a:lnTo>
                </a:path>
              </a:pathLst>
            </a:custGeom>
            <a:ln w="3175">
              <a:solidFill>
                <a:srgbClr val="565658"/>
              </a:solidFill>
            </a:ln>
          </p:spPr>
          <p:txBody>
            <a:bodyPr wrap="square" lIns="0" tIns="0" rIns="0" bIns="0" rtlCol="0"/>
            <a:lstStyle/>
            <a:p/>
          </p:txBody>
        </p:sp>
        <p:sp>
          <p:nvSpPr>
            <p:cNvPr id="2868" name="object 2868" descr=""/>
            <p:cNvSpPr/>
            <p:nvPr/>
          </p:nvSpPr>
          <p:spPr>
            <a:xfrm>
              <a:off x="2128908" y="3133054"/>
              <a:ext cx="635" cy="635"/>
            </a:xfrm>
            <a:custGeom>
              <a:avLst/>
              <a:gdLst/>
              <a:ahLst/>
              <a:cxnLst/>
              <a:rect l="l" t="t" r="r" b="b"/>
              <a:pathLst>
                <a:path w="635" h="635">
                  <a:moveTo>
                    <a:pt x="0" y="0"/>
                  </a:moveTo>
                  <a:lnTo>
                    <a:pt x="0" y="0"/>
                  </a:lnTo>
                  <a:lnTo>
                    <a:pt x="139" y="622"/>
                  </a:lnTo>
                </a:path>
              </a:pathLst>
            </a:custGeom>
            <a:ln w="3175">
              <a:solidFill>
                <a:srgbClr val="565658"/>
              </a:solidFill>
            </a:ln>
          </p:spPr>
          <p:txBody>
            <a:bodyPr wrap="square" lIns="0" tIns="0" rIns="0" bIns="0" rtlCol="0"/>
            <a:lstStyle/>
            <a:p/>
          </p:txBody>
        </p:sp>
        <p:sp>
          <p:nvSpPr>
            <p:cNvPr id="2869" name="object 2869" descr=""/>
            <p:cNvSpPr/>
            <p:nvPr/>
          </p:nvSpPr>
          <p:spPr>
            <a:xfrm>
              <a:off x="2128908" y="2927851"/>
              <a:ext cx="0" cy="7620"/>
            </a:xfrm>
            <a:custGeom>
              <a:avLst/>
              <a:gdLst/>
              <a:ahLst/>
              <a:cxnLst/>
              <a:rect l="l" t="t" r="r" b="b"/>
              <a:pathLst>
                <a:path w="0" h="7619">
                  <a:moveTo>
                    <a:pt x="0" y="0"/>
                  </a:moveTo>
                  <a:lnTo>
                    <a:pt x="0" y="7073"/>
                  </a:lnTo>
                </a:path>
              </a:pathLst>
            </a:custGeom>
            <a:ln w="3175">
              <a:solidFill>
                <a:srgbClr val="565658"/>
              </a:solidFill>
            </a:ln>
          </p:spPr>
          <p:txBody>
            <a:bodyPr wrap="square" lIns="0" tIns="0" rIns="0" bIns="0" rtlCol="0"/>
            <a:lstStyle/>
            <a:p/>
          </p:txBody>
        </p:sp>
        <p:sp>
          <p:nvSpPr>
            <p:cNvPr id="2870" name="object 2870" descr=""/>
            <p:cNvSpPr/>
            <p:nvPr/>
          </p:nvSpPr>
          <p:spPr>
            <a:xfrm>
              <a:off x="2105911" y="3037464"/>
              <a:ext cx="1270" cy="0"/>
            </a:xfrm>
            <a:custGeom>
              <a:avLst/>
              <a:gdLst/>
              <a:ahLst/>
              <a:cxnLst/>
              <a:rect l="l" t="t" r="r" b="b"/>
              <a:pathLst>
                <a:path w="1269" h="0">
                  <a:moveTo>
                    <a:pt x="114" y="0"/>
                  </a:moveTo>
                  <a:lnTo>
                    <a:pt x="88" y="0"/>
                  </a:lnTo>
                  <a:lnTo>
                    <a:pt x="876" y="0"/>
                  </a:lnTo>
                  <a:lnTo>
                    <a:pt x="1193" y="0"/>
                  </a:lnTo>
                </a:path>
              </a:pathLst>
            </a:custGeom>
            <a:ln w="3175">
              <a:solidFill>
                <a:srgbClr val="565658"/>
              </a:solidFill>
            </a:ln>
          </p:spPr>
          <p:txBody>
            <a:bodyPr wrap="square" lIns="0" tIns="0" rIns="0" bIns="0" rtlCol="0"/>
            <a:lstStyle/>
            <a:p/>
          </p:txBody>
        </p:sp>
        <p:sp>
          <p:nvSpPr>
            <p:cNvPr id="2871" name="object 2871" descr=""/>
            <p:cNvSpPr/>
            <p:nvPr/>
          </p:nvSpPr>
          <p:spPr>
            <a:xfrm>
              <a:off x="2105207" y="3037049"/>
              <a:ext cx="1270" cy="0"/>
            </a:xfrm>
            <a:custGeom>
              <a:avLst/>
              <a:gdLst/>
              <a:ahLst/>
              <a:cxnLst/>
              <a:rect l="l" t="t" r="r" b="b"/>
              <a:pathLst>
                <a:path w="1269" h="0">
                  <a:moveTo>
                    <a:pt x="0" y="0"/>
                  </a:moveTo>
                  <a:lnTo>
                    <a:pt x="723" y="0"/>
                  </a:lnTo>
                </a:path>
              </a:pathLst>
            </a:custGeom>
            <a:ln w="3175">
              <a:solidFill>
                <a:srgbClr val="565658"/>
              </a:solidFill>
            </a:ln>
          </p:spPr>
          <p:txBody>
            <a:bodyPr wrap="square" lIns="0" tIns="0" rIns="0" bIns="0" rtlCol="0"/>
            <a:lstStyle/>
            <a:p/>
          </p:txBody>
        </p:sp>
        <p:sp>
          <p:nvSpPr>
            <p:cNvPr id="2872" name="object 2872" descr=""/>
            <p:cNvSpPr/>
            <p:nvPr/>
          </p:nvSpPr>
          <p:spPr>
            <a:xfrm>
              <a:off x="2105326" y="3070380"/>
              <a:ext cx="635" cy="0"/>
            </a:xfrm>
            <a:custGeom>
              <a:avLst/>
              <a:gdLst/>
              <a:ahLst/>
              <a:cxnLst/>
              <a:rect l="l" t="t" r="r" b="b"/>
              <a:pathLst>
                <a:path w="635" h="0">
                  <a:moveTo>
                    <a:pt x="0" y="0"/>
                  </a:moveTo>
                  <a:lnTo>
                    <a:pt x="584" y="0"/>
                  </a:lnTo>
                </a:path>
              </a:pathLst>
            </a:custGeom>
            <a:ln w="3175">
              <a:solidFill>
                <a:srgbClr val="565658"/>
              </a:solidFill>
            </a:ln>
          </p:spPr>
          <p:txBody>
            <a:bodyPr wrap="square" lIns="0" tIns="0" rIns="0" bIns="0" rtlCol="0"/>
            <a:lstStyle/>
            <a:p/>
          </p:txBody>
        </p:sp>
        <p:sp>
          <p:nvSpPr>
            <p:cNvPr id="2873" name="object 2873" descr=""/>
            <p:cNvSpPr/>
            <p:nvPr/>
          </p:nvSpPr>
          <p:spPr>
            <a:xfrm>
              <a:off x="2105912" y="3071098"/>
              <a:ext cx="1270" cy="1905"/>
            </a:xfrm>
            <a:custGeom>
              <a:avLst/>
              <a:gdLst/>
              <a:ahLst/>
              <a:cxnLst/>
              <a:rect l="l" t="t" r="r" b="b"/>
              <a:pathLst>
                <a:path w="1269" h="1905">
                  <a:moveTo>
                    <a:pt x="88" y="0"/>
                  </a:moveTo>
                  <a:lnTo>
                    <a:pt x="0" y="457"/>
                  </a:lnTo>
                  <a:lnTo>
                    <a:pt x="88" y="914"/>
                  </a:lnTo>
                  <a:lnTo>
                    <a:pt x="355" y="1295"/>
                  </a:lnTo>
                  <a:lnTo>
                    <a:pt x="736" y="1562"/>
                  </a:lnTo>
                  <a:lnTo>
                    <a:pt x="876" y="1612"/>
                  </a:lnTo>
                  <a:lnTo>
                    <a:pt x="1193" y="1651"/>
                  </a:lnTo>
                </a:path>
              </a:pathLst>
            </a:custGeom>
            <a:ln w="3175">
              <a:solidFill>
                <a:srgbClr val="565658"/>
              </a:solidFill>
            </a:ln>
          </p:spPr>
          <p:txBody>
            <a:bodyPr wrap="square" lIns="0" tIns="0" rIns="0" bIns="0" rtlCol="0"/>
            <a:lstStyle/>
            <a:p/>
          </p:txBody>
        </p:sp>
        <p:sp>
          <p:nvSpPr>
            <p:cNvPr id="2874" name="object 2874" descr=""/>
            <p:cNvSpPr/>
            <p:nvPr/>
          </p:nvSpPr>
          <p:spPr>
            <a:xfrm>
              <a:off x="2107097" y="3024980"/>
              <a:ext cx="1270" cy="1905"/>
            </a:xfrm>
            <a:custGeom>
              <a:avLst/>
              <a:gdLst/>
              <a:ahLst/>
              <a:cxnLst/>
              <a:rect l="l" t="t" r="r" b="b"/>
              <a:pathLst>
                <a:path w="1269" h="1905">
                  <a:moveTo>
                    <a:pt x="1104" y="1650"/>
                  </a:moveTo>
                  <a:lnTo>
                    <a:pt x="1193" y="1193"/>
                  </a:lnTo>
                  <a:lnTo>
                    <a:pt x="1104" y="749"/>
                  </a:lnTo>
                  <a:lnTo>
                    <a:pt x="838" y="355"/>
                  </a:lnTo>
                  <a:lnTo>
                    <a:pt x="457" y="101"/>
                  </a:lnTo>
                  <a:lnTo>
                    <a:pt x="0" y="0"/>
                  </a:lnTo>
                </a:path>
              </a:pathLst>
            </a:custGeom>
            <a:ln w="3175">
              <a:solidFill>
                <a:srgbClr val="565658"/>
              </a:solidFill>
            </a:ln>
          </p:spPr>
          <p:txBody>
            <a:bodyPr wrap="square" lIns="0" tIns="0" rIns="0" bIns="0" rtlCol="0"/>
            <a:lstStyle/>
            <a:p/>
          </p:txBody>
        </p:sp>
        <p:sp>
          <p:nvSpPr>
            <p:cNvPr id="2875" name="object 2875" descr=""/>
            <p:cNvSpPr/>
            <p:nvPr/>
          </p:nvSpPr>
          <p:spPr>
            <a:xfrm>
              <a:off x="2105209" y="3060693"/>
              <a:ext cx="1270" cy="0"/>
            </a:xfrm>
            <a:custGeom>
              <a:avLst/>
              <a:gdLst/>
              <a:ahLst/>
              <a:cxnLst/>
              <a:rect l="l" t="t" r="r" b="b"/>
              <a:pathLst>
                <a:path w="1269" h="0">
                  <a:moveTo>
                    <a:pt x="698" y="0"/>
                  </a:moveTo>
                  <a:lnTo>
                    <a:pt x="0" y="0"/>
                  </a:lnTo>
                </a:path>
              </a:pathLst>
            </a:custGeom>
            <a:ln w="3175">
              <a:solidFill>
                <a:srgbClr val="565658"/>
              </a:solidFill>
            </a:ln>
          </p:spPr>
          <p:txBody>
            <a:bodyPr wrap="square" lIns="0" tIns="0" rIns="0" bIns="0" rtlCol="0"/>
            <a:lstStyle/>
            <a:p/>
          </p:txBody>
        </p:sp>
        <p:sp>
          <p:nvSpPr>
            <p:cNvPr id="2876" name="object 2876" descr=""/>
            <p:cNvSpPr/>
            <p:nvPr/>
          </p:nvSpPr>
          <p:spPr>
            <a:xfrm>
              <a:off x="2107105" y="3060278"/>
              <a:ext cx="0" cy="12700"/>
            </a:xfrm>
            <a:custGeom>
              <a:avLst/>
              <a:gdLst/>
              <a:ahLst/>
              <a:cxnLst/>
              <a:rect l="l" t="t" r="r" b="b"/>
              <a:pathLst>
                <a:path w="0" h="12700">
                  <a:moveTo>
                    <a:pt x="0" y="0"/>
                  </a:moveTo>
                  <a:lnTo>
                    <a:pt x="0" y="12458"/>
                  </a:lnTo>
                </a:path>
              </a:pathLst>
            </a:custGeom>
            <a:ln w="3175">
              <a:solidFill>
                <a:srgbClr val="565658"/>
              </a:solidFill>
            </a:ln>
          </p:spPr>
          <p:txBody>
            <a:bodyPr wrap="square" lIns="0" tIns="0" rIns="0" bIns="0" rtlCol="0"/>
            <a:lstStyle/>
            <a:p/>
          </p:txBody>
        </p:sp>
        <p:sp>
          <p:nvSpPr>
            <p:cNvPr id="2877" name="object 2877" descr=""/>
            <p:cNvSpPr/>
            <p:nvPr/>
          </p:nvSpPr>
          <p:spPr>
            <a:xfrm>
              <a:off x="2107105" y="3071554"/>
              <a:ext cx="1270" cy="1270"/>
            </a:xfrm>
            <a:custGeom>
              <a:avLst/>
              <a:gdLst/>
              <a:ahLst/>
              <a:cxnLst/>
              <a:rect l="l" t="t" r="r" b="b"/>
              <a:pathLst>
                <a:path w="1269" h="1269">
                  <a:moveTo>
                    <a:pt x="0" y="1193"/>
                  </a:moveTo>
                  <a:lnTo>
                    <a:pt x="1104" y="469"/>
                  </a:lnTo>
                  <a:lnTo>
                    <a:pt x="1193" y="0"/>
                  </a:lnTo>
                </a:path>
              </a:pathLst>
            </a:custGeom>
            <a:ln w="3175">
              <a:solidFill>
                <a:srgbClr val="565658"/>
              </a:solidFill>
            </a:ln>
          </p:spPr>
          <p:txBody>
            <a:bodyPr wrap="square" lIns="0" tIns="0" rIns="0" bIns="0" rtlCol="0"/>
            <a:lstStyle/>
            <a:p/>
          </p:txBody>
        </p:sp>
        <p:sp>
          <p:nvSpPr>
            <p:cNvPr id="2878" name="object 2878" descr=""/>
            <p:cNvSpPr/>
            <p:nvPr/>
          </p:nvSpPr>
          <p:spPr>
            <a:xfrm>
              <a:off x="2105898" y="3060278"/>
              <a:ext cx="1270" cy="0"/>
            </a:xfrm>
            <a:custGeom>
              <a:avLst/>
              <a:gdLst/>
              <a:ahLst/>
              <a:cxnLst/>
              <a:rect l="l" t="t" r="r" b="b"/>
              <a:pathLst>
                <a:path w="1269" h="0">
                  <a:moveTo>
                    <a:pt x="1206" y="0"/>
                  </a:moveTo>
                  <a:lnTo>
                    <a:pt x="1206" y="0"/>
                  </a:lnTo>
                  <a:lnTo>
                    <a:pt x="0" y="0"/>
                  </a:lnTo>
                </a:path>
              </a:pathLst>
            </a:custGeom>
            <a:ln w="3175">
              <a:solidFill>
                <a:srgbClr val="565658"/>
              </a:solidFill>
            </a:ln>
          </p:spPr>
          <p:txBody>
            <a:bodyPr wrap="square" lIns="0" tIns="0" rIns="0" bIns="0" rtlCol="0"/>
            <a:lstStyle/>
            <a:p/>
          </p:txBody>
        </p:sp>
        <p:sp>
          <p:nvSpPr>
            <p:cNvPr id="2879" name="object 2879" descr=""/>
            <p:cNvSpPr/>
            <p:nvPr/>
          </p:nvSpPr>
          <p:spPr>
            <a:xfrm>
              <a:off x="2107098" y="3060278"/>
              <a:ext cx="1270" cy="0"/>
            </a:xfrm>
            <a:custGeom>
              <a:avLst/>
              <a:gdLst/>
              <a:ahLst/>
              <a:cxnLst/>
              <a:rect l="l" t="t" r="r" b="b"/>
              <a:pathLst>
                <a:path w="1269" h="0">
                  <a:moveTo>
                    <a:pt x="1079" y="0"/>
                  </a:moveTo>
                  <a:lnTo>
                    <a:pt x="1117" y="0"/>
                  </a:lnTo>
                  <a:lnTo>
                    <a:pt x="342" y="0"/>
                  </a:lnTo>
                  <a:lnTo>
                    <a:pt x="0" y="0"/>
                  </a:lnTo>
                </a:path>
              </a:pathLst>
            </a:custGeom>
            <a:ln w="3175">
              <a:solidFill>
                <a:srgbClr val="565658"/>
              </a:solidFill>
            </a:ln>
          </p:spPr>
          <p:txBody>
            <a:bodyPr wrap="square" lIns="0" tIns="0" rIns="0" bIns="0" rtlCol="0"/>
            <a:lstStyle/>
            <a:p/>
          </p:txBody>
        </p:sp>
        <p:sp>
          <p:nvSpPr>
            <p:cNvPr id="2880" name="object 2880" descr=""/>
            <p:cNvSpPr/>
            <p:nvPr/>
          </p:nvSpPr>
          <p:spPr>
            <a:xfrm>
              <a:off x="2461708" y="2651591"/>
              <a:ext cx="1270" cy="1270"/>
            </a:xfrm>
            <a:custGeom>
              <a:avLst/>
              <a:gdLst/>
              <a:ahLst/>
              <a:cxnLst/>
              <a:rect l="l" t="t" r="r" b="b"/>
              <a:pathLst>
                <a:path w="1269" h="1269">
                  <a:moveTo>
                    <a:pt x="749" y="977"/>
                  </a:moveTo>
                  <a:lnTo>
                    <a:pt x="584" y="736"/>
                  </a:lnTo>
                  <a:lnTo>
                    <a:pt x="406" y="406"/>
                  </a:lnTo>
                  <a:lnTo>
                    <a:pt x="228" y="177"/>
                  </a:lnTo>
                  <a:lnTo>
                    <a:pt x="126" y="0"/>
                  </a:lnTo>
                  <a:lnTo>
                    <a:pt x="177" y="139"/>
                  </a:lnTo>
                  <a:lnTo>
                    <a:pt x="190" y="342"/>
                  </a:lnTo>
                  <a:lnTo>
                    <a:pt x="126" y="533"/>
                  </a:lnTo>
                  <a:lnTo>
                    <a:pt x="0" y="711"/>
                  </a:lnTo>
                </a:path>
              </a:pathLst>
            </a:custGeom>
            <a:ln w="3175">
              <a:solidFill>
                <a:srgbClr val="565658"/>
              </a:solidFill>
            </a:ln>
          </p:spPr>
          <p:txBody>
            <a:bodyPr wrap="square" lIns="0" tIns="0" rIns="0" bIns="0" rtlCol="0"/>
            <a:lstStyle/>
            <a:p/>
          </p:txBody>
        </p:sp>
        <p:sp>
          <p:nvSpPr>
            <p:cNvPr id="2881" name="object 2881" descr=""/>
            <p:cNvSpPr/>
            <p:nvPr/>
          </p:nvSpPr>
          <p:spPr>
            <a:xfrm>
              <a:off x="2324356" y="2626799"/>
              <a:ext cx="1270" cy="1270"/>
            </a:xfrm>
            <a:custGeom>
              <a:avLst/>
              <a:gdLst/>
              <a:ahLst/>
              <a:cxnLst/>
              <a:rect l="l" t="t" r="r" b="b"/>
              <a:pathLst>
                <a:path w="1269" h="1269">
                  <a:moveTo>
                    <a:pt x="800" y="736"/>
                  </a:moveTo>
                  <a:lnTo>
                    <a:pt x="749" y="533"/>
                  </a:lnTo>
                  <a:lnTo>
                    <a:pt x="761" y="330"/>
                  </a:lnTo>
                  <a:lnTo>
                    <a:pt x="850" y="139"/>
                  </a:lnTo>
                  <a:lnTo>
                    <a:pt x="965" y="0"/>
                  </a:lnTo>
                  <a:lnTo>
                    <a:pt x="596" y="266"/>
                  </a:lnTo>
                  <a:lnTo>
                    <a:pt x="330" y="482"/>
                  </a:lnTo>
                  <a:lnTo>
                    <a:pt x="0" y="736"/>
                  </a:lnTo>
                </a:path>
              </a:pathLst>
            </a:custGeom>
            <a:ln w="3175">
              <a:solidFill>
                <a:srgbClr val="565658"/>
              </a:solidFill>
            </a:ln>
          </p:spPr>
          <p:txBody>
            <a:bodyPr wrap="square" lIns="0" tIns="0" rIns="0" bIns="0" rtlCol="0"/>
            <a:lstStyle/>
            <a:p/>
          </p:txBody>
        </p:sp>
        <p:sp>
          <p:nvSpPr>
            <p:cNvPr id="2882" name="object 2882" descr=""/>
            <p:cNvSpPr/>
            <p:nvPr/>
          </p:nvSpPr>
          <p:spPr>
            <a:xfrm>
              <a:off x="2285028" y="2704403"/>
              <a:ext cx="635" cy="1270"/>
            </a:xfrm>
            <a:custGeom>
              <a:avLst/>
              <a:gdLst/>
              <a:ahLst/>
              <a:cxnLst/>
              <a:rect l="l" t="t" r="r" b="b"/>
              <a:pathLst>
                <a:path w="635" h="1269">
                  <a:moveTo>
                    <a:pt x="546" y="622"/>
                  </a:moveTo>
                  <a:lnTo>
                    <a:pt x="381" y="520"/>
                  </a:lnTo>
                  <a:lnTo>
                    <a:pt x="266" y="355"/>
                  </a:lnTo>
                  <a:lnTo>
                    <a:pt x="228" y="177"/>
                  </a:lnTo>
                  <a:lnTo>
                    <a:pt x="228" y="0"/>
                  </a:lnTo>
                  <a:lnTo>
                    <a:pt x="139" y="393"/>
                  </a:lnTo>
                  <a:lnTo>
                    <a:pt x="50" y="863"/>
                  </a:lnTo>
                  <a:lnTo>
                    <a:pt x="0" y="1193"/>
                  </a:lnTo>
                </a:path>
              </a:pathLst>
            </a:custGeom>
            <a:ln w="3175">
              <a:solidFill>
                <a:srgbClr val="565658"/>
              </a:solidFill>
            </a:ln>
          </p:spPr>
          <p:txBody>
            <a:bodyPr wrap="square" lIns="0" tIns="0" rIns="0" bIns="0" rtlCol="0"/>
            <a:lstStyle/>
            <a:p/>
          </p:txBody>
        </p:sp>
        <p:sp>
          <p:nvSpPr>
            <p:cNvPr id="2883" name="object 2883" descr=""/>
            <p:cNvSpPr/>
            <p:nvPr/>
          </p:nvSpPr>
          <p:spPr>
            <a:xfrm>
              <a:off x="2947852" y="2163701"/>
              <a:ext cx="635" cy="635"/>
            </a:xfrm>
            <a:custGeom>
              <a:avLst/>
              <a:gdLst/>
              <a:ahLst/>
              <a:cxnLst/>
              <a:rect l="l" t="t" r="r" b="b"/>
              <a:pathLst>
                <a:path w="635" h="635">
                  <a:moveTo>
                    <a:pt x="304" y="203"/>
                  </a:moveTo>
                  <a:lnTo>
                    <a:pt x="0" y="0"/>
                  </a:lnTo>
                </a:path>
              </a:pathLst>
            </a:custGeom>
            <a:ln w="3175">
              <a:solidFill>
                <a:srgbClr val="565658"/>
              </a:solidFill>
            </a:ln>
          </p:spPr>
          <p:txBody>
            <a:bodyPr wrap="square" lIns="0" tIns="0" rIns="0" bIns="0" rtlCol="0"/>
            <a:lstStyle/>
            <a:p/>
          </p:txBody>
        </p:sp>
        <p:sp>
          <p:nvSpPr>
            <p:cNvPr id="2884" name="object 2884" descr=""/>
            <p:cNvSpPr/>
            <p:nvPr/>
          </p:nvSpPr>
          <p:spPr>
            <a:xfrm>
              <a:off x="2952901" y="2127491"/>
              <a:ext cx="635" cy="1905"/>
            </a:xfrm>
            <a:custGeom>
              <a:avLst/>
              <a:gdLst/>
              <a:ahLst/>
              <a:cxnLst/>
              <a:rect l="l" t="t" r="r" b="b"/>
              <a:pathLst>
                <a:path w="635" h="1905">
                  <a:moveTo>
                    <a:pt x="0" y="0"/>
                  </a:moveTo>
                  <a:lnTo>
                    <a:pt x="127" y="711"/>
                  </a:lnTo>
                  <a:lnTo>
                    <a:pt x="254" y="1409"/>
                  </a:lnTo>
                </a:path>
              </a:pathLst>
            </a:custGeom>
            <a:ln w="3175">
              <a:solidFill>
                <a:srgbClr val="565658"/>
              </a:solidFill>
            </a:ln>
          </p:spPr>
          <p:txBody>
            <a:bodyPr wrap="square" lIns="0" tIns="0" rIns="0" bIns="0" rtlCol="0"/>
            <a:lstStyle/>
            <a:p/>
          </p:txBody>
        </p:sp>
        <p:sp>
          <p:nvSpPr>
            <p:cNvPr id="2885" name="object 2885" descr=""/>
            <p:cNvSpPr/>
            <p:nvPr/>
          </p:nvSpPr>
          <p:spPr>
            <a:xfrm>
              <a:off x="2947847" y="2113645"/>
              <a:ext cx="635" cy="635"/>
            </a:xfrm>
            <a:custGeom>
              <a:avLst/>
              <a:gdLst/>
              <a:ahLst/>
              <a:cxnLst/>
              <a:rect l="l" t="t" r="r" b="b"/>
              <a:pathLst>
                <a:path w="635" h="635">
                  <a:moveTo>
                    <a:pt x="0" y="190"/>
                  </a:moveTo>
                  <a:lnTo>
                    <a:pt x="241" y="63"/>
                  </a:lnTo>
                </a:path>
              </a:pathLst>
            </a:custGeom>
            <a:ln w="3175">
              <a:solidFill>
                <a:srgbClr val="565658"/>
              </a:solidFill>
            </a:ln>
          </p:spPr>
          <p:txBody>
            <a:bodyPr wrap="square" lIns="0" tIns="0" rIns="0" bIns="0" rtlCol="0"/>
            <a:lstStyle/>
            <a:p/>
          </p:txBody>
        </p:sp>
        <p:sp>
          <p:nvSpPr>
            <p:cNvPr id="2886" name="object 2886" descr=""/>
            <p:cNvSpPr/>
            <p:nvPr/>
          </p:nvSpPr>
          <p:spPr>
            <a:xfrm>
              <a:off x="2952573" y="2128915"/>
              <a:ext cx="635" cy="635"/>
            </a:xfrm>
            <a:custGeom>
              <a:avLst/>
              <a:gdLst/>
              <a:ahLst/>
              <a:cxnLst/>
              <a:rect l="l" t="t" r="r" b="b"/>
              <a:pathLst>
                <a:path w="635" h="635">
                  <a:moveTo>
                    <a:pt x="0" y="101"/>
                  </a:moveTo>
                  <a:lnTo>
                    <a:pt x="190" y="63"/>
                  </a:lnTo>
                  <a:lnTo>
                    <a:pt x="355" y="38"/>
                  </a:lnTo>
                  <a:lnTo>
                    <a:pt x="571" y="0"/>
                  </a:lnTo>
                </a:path>
              </a:pathLst>
            </a:custGeom>
            <a:ln w="3175">
              <a:solidFill>
                <a:srgbClr val="565658"/>
              </a:solidFill>
            </a:ln>
          </p:spPr>
          <p:txBody>
            <a:bodyPr wrap="square" lIns="0" tIns="0" rIns="0" bIns="0" rtlCol="0"/>
            <a:lstStyle/>
            <a:p/>
          </p:txBody>
        </p:sp>
        <p:sp>
          <p:nvSpPr>
            <p:cNvPr id="2887" name="object 2887" descr=""/>
            <p:cNvSpPr/>
            <p:nvPr/>
          </p:nvSpPr>
          <p:spPr>
            <a:xfrm>
              <a:off x="2947996" y="2163607"/>
              <a:ext cx="635" cy="635"/>
            </a:xfrm>
            <a:custGeom>
              <a:avLst/>
              <a:gdLst/>
              <a:ahLst/>
              <a:cxnLst/>
              <a:rect l="l" t="t" r="r" b="b"/>
              <a:pathLst>
                <a:path w="635" h="635">
                  <a:moveTo>
                    <a:pt x="0" y="0"/>
                  </a:moveTo>
                  <a:lnTo>
                    <a:pt x="114" y="228"/>
                  </a:lnTo>
                </a:path>
              </a:pathLst>
            </a:custGeom>
            <a:ln w="3175">
              <a:solidFill>
                <a:srgbClr val="565658"/>
              </a:solidFill>
            </a:ln>
          </p:spPr>
          <p:txBody>
            <a:bodyPr wrap="square" lIns="0" tIns="0" rIns="0" bIns="0" rtlCol="0"/>
            <a:lstStyle/>
            <a:p/>
          </p:txBody>
        </p:sp>
        <p:sp>
          <p:nvSpPr>
            <p:cNvPr id="2888" name="object 2888" descr=""/>
            <p:cNvSpPr/>
            <p:nvPr/>
          </p:nvSpPr>
          <p:spPr>
            <a:xfrm>
              <a:off x="2959381" y="2091333"/>
              <a:ext cx="0" cy="36195"/>
            </a:xfrm>
            <a:custGeom>
              <a:avLst/>
              <a:gdLst/>
              <a:ahLst/>
              <a:cxnLst/>
              <a:rect l="l" t="t" r="r" b="b"/>
              <a:pathLst>
                <a:path w="0" h="36194">
                  <a:moveTo>
                    <a:pt x="0" y="0"/>
                  </a:moveTo>
                  <a:lnTo>
                    <a:pt x="0" y="36156"/>
                  </a:lnTo>
                </a:path>
              </a:pathLst>
            </a:custGeom>
            <a:ln w="3175">
              <a:solidFill>
                <a:srgbClr val="565658"/>
              </a:solidFill>
            </a:ln>
          </p:spPr>
          <p:txBody>
            <a:bodyPr wrap="square" lIns="0" tIns="0" rIns="0" bIns="0" rtlCol="0"/>
            <a:lstStyle/>
            <a:p/>
          </p:txBody>
        </p:sp>
        <p:sp>
          <p:nvSpPr>
            <p:cNvPr id="2889" name="object 2889" descr=""/>
            <p:cNvSpPr/>
            <p:nvPr/>
          </p:nvSpPr>
          <p:spPr>
            <a:xfrm>
              <a:off x="2952319" y="2127772"/>
              <a:ext cx="635" cy="1270"/>
            </a:xfrm>
            <a:custGeom>
              <a:avLst/>
              <a:gdLst/>
              <a:ahLst/>
              <a:cxnLst/>
              <a:rect l="l" t="t" r="r" b="b"/>
              <a:pathLst>
                <a:path w="635" h="1269">
                  <a:moveTo>
                    <a:pt x="254" y="1244"/>
                  </a:moveTo>
                  <a:lnTo>
                    <a:pt x="127" y="609"/>
                  </a:lnTo>
                  <a:lnTo>
                    <a:pt x="0" y="0"/>
                  </a:lnTo>
                </a:path>
              </a:pathLst>
            </a:custGeom>
            <a:ln w="3175">
              <a:solidFill>
                <a:srgbClr val="565658"/>
              </a:solidFill>
            </a:ln>
          </p:spPr>
          <p:txBody>
            <a:bodyPr wrap="square" lIns="0" tIns="0" rIns="0" bIns="0" rtlCol="0"/>
            <a:lstStyle/>
            <a:p/>
          </p:txBody>
        </p:sp>
        <p:sp>
          <p:nvSpPr>
            <p:cNvPr id="2890" name="object 2890" descr=""/>
            <p:cNvSpPr/>
            <p:nvPr/>
          </p:nvSpPr>
          <p:spPr>
            <a:xfrm>
              <a:off x="2948164" y="2150051"/>
              <a:ext cx="5080" cy="13970"/>
            </a:xfrm>
            <a:custGeom>
              <a:avLst/>
              <a:gdLst/>
              <a:ahLst/>
              <a:cxnLst/>
              <a:rect l="l" t="t" r="r" b="b"/>
              <a:pathLst>
                <a:path w="5080" h="13969">
                  <a:moveTo>
                    <a:pt x="4737" y="0"/>
                  </a:moveTo>
                  <a:lnTo>
                    <a:pt x="3301" y="5600"/>
                  </a:lnTo>
                  <a:lnTo>
                    <a:pt x="1346" y="10934"/>
                  </a:lnTo>
                  <a:lnTo>
                    <a:pt x="419" y="12966"/>
                  </a:lnTo>
                  <a:lnTo>
                    <a:pt x="76" y="13703"/>
                  </a:lnTo>
                  <a:lnTo>
                    <a:pt x="0" y="13855"/>
                  </a:lnTo>
                </a:path>
              </a:pathLst>
            </a:custGeom>
            <a:ln w="3175">
              <a:solidFill>
                <a:srgbClr val="565658"/>
              </a:solidFill>
            </a:ln>
          </p:spPr>
          <p:txBody>
            <a:bodyPr wrap="square" lIns="0" tIns="0" rIns="0" bIns="0" rtlCol="0"/>
            <a:lstStyle/>
            <a:p/>
          </p:txBody>
        </p:sp>
        <p:sp>
          <p:nvSpPr>
            <p:cNvPr id="2891" name="object 2891" descr=""/>
            <p:cNvSpPr/>
            <p:nvPr/>
          </p:nvSpPr>
          <p:spPr>
            <a:xfrm>
              <a:off x="2952330" y="2127510"/>
              <a:ext cx="635" cy="635"/>
            </a:xfrm>
            <a:custGeom>
              <a:avLst/>
              <a:gdLst/>
              <a:ahLst/>
              <a:cxnLst/>
              <a:rect l="l" t="t" r="r" b="b"/>
              <a:pathLst>
                <a:path w="635" h="635">
                  <a:moveTo>
                    <a:pt x="0" y="253"/>
                  </a:moveTo>
                  <a:lnTo>
                    <a:pt x="165" y="114"/>
                  </a:lnTo>
                  <a:lnTo>
                    <a:pt x="330" y="38"/>
                  </a:lnTo>
                  <a:lnTo>
                    <a:pt x="571" y="0"/>
                  </a:lnTo>
                </a:path>
              </a:pathLst>
            </a:custGeom>
            <a:ln w="3175">
              <a:solidFill>
                <a:srgbClr val="565658"/>
              </a:solidFill>
            </a:ln>
          </p:spPr>
          <p:txBody>
            <a:bodyPr wrap="square" lIns="0" tIns="0" rIns="0" bIns="0" rtlCol="0"/>
            <a:lstStyle/>
            <a:p/>
          </p:txBody>
        </p:sp>
        <p:sp>
          <p:nvSpPr>
            <p:cNvPr id="2892" name="object 2892" descr=""/>
            <p:cNvSpPr/>
            <p:nvPr/>
          </p:nvSpPr>
          <p:spPr>
            <a:xfrm>
              <a:off x="2952889" y="2148643"/>
              <a:ext cx="635" cy="1905"/>
            </a:xfrm>
            <a:custGeom>
              <a:avLst/>
              <a:gdLst/>
              <a:ahLst/>
              <a:cxnLst/>
              <a:rect l="l" t="t" r="r" b="b"/>
              <a:pathLst>
                <a:path w="635" h="1905">
                  <a:moveTo>
                    <a:pt x="254" y="0"/>
                  </a:moveTo>
                  <a:lnTo>
                    <a:pt x="139" y="723"/>
                  </a:lnTo>
                  <a:lnTo>
                    <a:pt x="0" y="1409"/>
                  </a:lnTo>
                </a:path>
              </a:pathLst>
            </a:custGeom>
            <a:ln w="3175">
              <a:solidFill>
                <a:srgbClr val="565658"/>
              </a:solidFill>
            </a:ln>
          </p:spPr>
          <p:txBody>
            <a:bodyPr wrap="square" lIns="0" tIns="0" rIns="0" bIns="0" rtlCol="0"/>
            <a:lstStyle/>
            <a:p/>
          </p:txBody>
        </p:sp>
        <p:sp>
          <p:nvSpPr>
            <p:cNvPr id="2893" name="object 2893" descr=""/>
            <p:cNvSpPr/>
            <p:nvPr/>
          </p:nvSpPr>
          <p:spPr>
            <a:xfrm>
              <a:off x="2948362" y="2149795"/>
              <a:ext cx="4445" cy="12065"/>
            </a:xfrm>
            <a:custGeom>
              <a:avLst/>
              <a:gdLst/>
              <a:ahLst/>
              <a:cxnLst/>
              <a:rect l="l" t="t" r="r" b="b"/>
              <a:pathLst>
                <a:path w="4444" h="12064">
                  <a:moveTo>
                    <a:pt x="0" y="12014"/>
                  </a:moveTo>
                  <a:lnTo>
                    <a:pt x="596" y="10680"/>
                  </a:lnTo>
                  <a:lnTo>
                    <a:pt x="2552" y="5473"/>
                  </a:lnTo>
                  <a:lnTo>
                    <a:pt x="3771" y="927"/>
                  </a:lnTo>
                  <a:lnTo>
                    <a:pt x="3975" y="0"/>
                  </a:lnTo>
                </a:path>
              </a:pathLst>
            </a:custGeom>
            <a:ln w="3175">
              <a:solidFill>
                <a:srgbClr val="565658"/>
              </a:solidFill>
            </a:ln>
          </p:spPr>
          <p:txBody>
            <a:bodyPr wrap="square" lIns="0" tIns="0" rIns="0" bIns="0" rtlCol="0"/>
            <a:lstStyle/>
            <a:p/>
          </p:txBody>
        </p:sp>
        <p:sp>
          <p:nvSpPr>
            <p:cNvPr id="2894" name="object 2894" descr=""/>
            <p:cNvSpPr/>
            <p:nvPr/>
          </p:nvSpPr>
          <p:spPr>
            <a:xfrm>
              <a:off x="2947992" y="2113657"/>
              <a:ext cx="635" cy="635"/>
            </a:xfrm>
            <a:custGeom>
              <a:avLst/>
              <a:gdLst/>
              <a:ahLst/>
              <a:cxnLst/>
              <a:rect l="l" t="t" r="r" b="b"/>
              <a:pathLst>
                <a:path w="635" h="635">
                  <a:moveTo>
                    <a:pt x="165" y="0"/>
                  </a:moveTo>
                  <a:lnTo>
                    <a:pt x="0" y="304"/>
                  </a:lnTo>
                </a:path>
              </a:pathLst>
            </a:custGeom>
            <a:ln w="3175">
              <a:solidFill>
                <a:srgbClr val="565658"/>
              </a:solidFill>
            </a:ln>
          </p:spPr>
          <p:txBody>
            <a:bodyPr wrap="square" lIns="0" tIns="0" rIns="0" bIns="0" rtlCol="0"/>
            <a:lstStyle/>
            <a:p/>
          </p:txBody>
        </p:sp>
        <p:sp>
          <p:nvSpPr>
            <p:cNvPr id="2895" name="object 2895" descr=""/>
            <p:cNvSpPr/>
            <p:nvPr/>
          </p:nvSpPr>
          <p:spPr>
            <a:xfrm>
              <a:off x="2952573" y="2129005"/>
              <a:ext cx="1270" cy="19685"/>
            </a:xfrm>
            <a:custGeom>
              <a:avLst/>
              <a:gdLst/>
              <a:ahLst/>
              <a:cxnLst/>
              <a:rect l="l" t="t" r="r" b="b"/>
              <a:pathLst>
                <a:path w="1269" h="19685">
                  <a:moveTo>
                    <a:pt x="0" y="19532"/>
                  </a:moveTo>
                  <a:lnTo>
                    <a:pt x="190" y="19558"/>
                  </a:lnTo>
                  <a:lnTo>
                    <a:pt x="355" y="19596"/>
                  </a:lnTo>
                  <a:lnTo>
                    <a:pt x="571" y="19634"/>
                  </a:lnTo>
                </a:path>
                <a:path w="1269" h="19685">
                  <a:moveTo>
                    <a:pt x="0" y="19532"/>
                  </a:moveTo>
                  <a:lnTo>
                    <a:pt x="876" y="9766"/>
                  </a:lnTo>
                  <a:lnTo>
                    <a:pt x="0" y="0"/>
                  </a:lnTo>
                </a:path>
              </a:pathLst>
            </a:custGeom>
            <a:ln w="3175">
              <a:solidFill>
                <a:srgbClr val="565658"/>
              </a:solidFill>
            </a:ln>
          </p:spPr>
          <p:txBody>
            <a:bodyPr wrap="square" lIns="0" tIns="0" rIns="0" bIns="0" rtlCol="0"/>
            <a:lstStyle/>
            <a:p/>
          </p:txBody>
        </p:sp>
        <p:sp>
          <p:nvSpPr>
            <p:cNvPr id="2896" name="object 2896" descr=""/>
            <p:cNvSpPr/>
            <p:nvPr/>
          </p:nvSpPr>
          <p:spPr>
            <a:xfrm>
              <a:off x="2952330" y="2148546"/>
              <a:ext cx="635" cy="1270"/>
            </a:xfrm>
            <a:custGeom>
              <a:avLst/>
              <a:gdLst/>
              <a:ahLst/>
              <a:cxnLst/>
              <a:rect l="l" t="t" r="r" b="b"/>
              <a:pathLst>
                <a:path w="635" h="1269">
                  <a:moveTo>
                    <a:pt x="0" y="1244"/>
                  </a:moveTo>
                  <a:lnTo>
                    <a:pt x="114" y="622"/>
                  </a:lnTo>
                  <a:lnTo>
                    <a:pt x="254" y="0"/>
                  </a:lnTo>
                </a:path>
              </a:pathLst>
            </a:custGeom>
            <a:ln w="3175">
              <a:solidFill>
                <a:srgbClr val="565658"/>
              </a:solidFill>
            </a:ln>
          </p:spPr>
          <p:txBody>
            <a:bodyPr wrap="square" lIns="0" tIns="0" rIns="0" bIns="0" rtlCol="0"/>
            <a:lstStyle/>
            <a:p/>
          </p:txBody>
        </p:sp>
        <p:sp>
          <p:nvSpPr>
            <p:cNvPr id="2897" name="object 2897" descr=""/>
            <p:cNvSpPr/>
            <p:nvPr/>
          </p:nvSpPr>
          <p:spPr>
            <a:xfrm>
              <a:off x="2948057" y="2161657"/>
              <a:ext cx="635" cy="635"/>
            </a:xfrm>
            <a:custGeom>
              <a:avLst/>
              <a:gdLst/>
              <a:ahLst/>
              <a:cxnLst/>
              <a:rect l="l" t="t" r="r" b="b"/>
              <a:pathLst>
                <a:path w="635" h="635">
                  <a:moveTo>
                    <a:pt x="304" y="152"/>
                  </a:moveTo>
                  <a:lnTo>
                    <a:pt x="101" y="50"/>
                  </a:lnTo>
                </a:path>
              </a:pathLst>
            </a:custGeom>
            <a:ln w="3175">
              <a:solidFill>
                <a:srgbClr val="565658"/>
              </a:solidFill>
            </a:ln>
          </p:spPr>
          <p:txBody>
            <a:bodyPr wrap="square" lIns="0" tIns="0" rIns="0" bIns="0" rtlCol="0"/>
            <a:lstStyle/>
            <a:p/>
          </p:txBody>
        </p:sp>
        <p:sp>
          <p:nvSpPr>
            <p:cNvPr id="2898" name="object 2898" descr=""/>
            <p:cNvSpPr/>
            <p:nvPr/>
          </p:nvSpPr>
          <p:spPr>
            <a:xfrm>
              <a:off x="2948362" y="2115752"/>
              <a:ext cx="5715" cy="34925"/>
            </a:xfrm>
            <a:custGeom>
              <a:avLst/>
              <a:gdLst/>
              <a:ahLst/>
              <a:cxnLst/>
              <a:rect l="l" t="t" r="r" b="b"/>
              <a:pathLst>
                <a:path w="5714" h="34925">
                  <a:moveTo>
                    <a:pt x="0" y="0"/>
                  </a:moveTo>
                  <a:lnTo>
                    <a:pt x="3238" y="8940"/>
                  </a:lnTo>
                  <a:lnTo>
                    <a:pt x="4889" y="18288"/>
                  </a:lnTo>
                  <a:lnTo>
                    <a:pt x="5092" y="23012"/>
                  </a:lnTo>
                  <a:lnTo>
                    <a:pt x="4889" y="27774"/>
                  </a:lnTo>
                  <a:lnTo>
                    <a:pt x="3721" y="34378"/>
                  </a:lnTo>
                </a:path>
              </a:pathLst>
            </a:custGeom>
            <a:ln w="3175">
              <a:solidFill>
                <a:srgbClr val="565658"/>
              </a:solidFill>
            </a:ln>
          </p:spPr>
          <p:txBody>
            <a:bodyPr wrap="square" lIns="0" tIns="0" rIns="0" bIns="0" rtlCol="0"/>
            <a:lstStyle/>
            <a:p/>
          </p:txBody>
        </p:sp>
        <p:sp>
          <p:nvSpPr>
            <p:cNvPr id="2899" name="object 2899" descr=""/>
            <p:cNvSpPr/>
            <p:nvPr/>
          </p:nvSpPr>
          <p:spPr>
            <a:xfrm>
              <a:off x="2949980" y="2151441"/>
              <a:ext cx="1905" cy="6350"/>
            </a:xfrm>
            <a:custGeom>
              <a:avLst/>
              <a:gdLst/>
              <a:ahLst/>
              <a:cxnLst/>
              <a:rect l="l" t="t" r="r" b="b"/>
              <a:pathLst>
                <a:path w="1905" h="6350">
                  <a:moveTo>
                    <a:pt x="1879" y="0"/>
                  </a:moveTo>
                  <a:lnTo>
                    <a:pt x="1625" y="1447"/>
                  </a:lnTo>
                  <a:lnTo>
                    <a:pt x="0" y="5892"/>
                  </a:lnTo>
                </a:path>
              </a:pathLst>
            </a:custGeom>
            <a:ln w="3175">
              <a:solidFill>
                <a:srgbClr val="565658"/>
              </a:solidFill>
            </a:ln>
          </p:spPr>
          <p:txBody>
            <a:bodyPr wrap="square" lIns="0" tIns="0" rIns="0" bIns="0" rtlCol="0"/>
            <a:lstStyle/>
            <a:p/>
          </p:txBody>
        </p:sp>
        <p:sp>
          <p:nvSpPr>
            <p:cNvPr id="2900" name="object 2900" descr=""/>
            <p:cNvSpPr/>
            <p:nvPr/>
          </p:nvSpPr>
          <p:spPr>
            <a:xfrm>
              <a:off x="2952330" y="2149791"/>
              <a:ext cx="635" cy="635"/>
            </a:xfrm>
            <a:custGeom>
              <a:avLst/>
              <a:gdLst/>
              <a:ahLst/>
              <a:cxnLst/>
              <a:rect l="l" t="t" r="r" b="b"/>
              <a:pathLst>
                <a:path w="635" h="635">
                  <a:moveTo>
                    <a:pt x="0" y="0"/>
                  </a:moveTo>
                  <a:lnTo>
                    <a:pt x="165" y="139"/>
                  </a:lnTo>
                  <a:lnTo>
                    <a:pt x="330" y="215"/>
                  </a:lnTo>
                  <a:lnTo>
                    <a:pt x="571" y="266"/>
                  </a:lnTo>
                </a:path>
              </a:pathLst>
            </a:custGeom>
            <a:ln w="3175">
              <a:solidFill>
                <a:srgbClr val="565658"/>
              </a:solidFill>
            </a:ln>
          </p:spPr>
          <p:txBody>
            <a:bodyPr wrap="square" lIns="0" tIns="0" rIns="0" bIns="0" rtlCol="0"/>
            <a:lstStyle/>
            <a:p/>
          </p:txBody>
        </p:sp>
        <p:sp>
          <p:nvSpPr>
            <p:cNvPr id="2901" name="object 2901" descr=""/>
            <p:cNvSpPr/>
            <p:nvPr/>
          </p:nvSpPr>
          <p:spPr>
            <a:xfrm>
              <a:off x="2959381" y="2090979"/>
              <a:ext cx="0" cy="635"/>
            </a:xfrm>
            <a:custGeom>
              <a:avLst/>
              <a:gdLst/>
              <a:ahLst/>
              <a:cxnLst/>
              <a:rect l="l" t="t" r="r" b="b"/>
              <a:pathLst>
                <a:path w="0" h="635">
                  <a:moveTo>
                    <a:pt x="0" y="0"/>
                  </a:moveTo>
                  <a:lnTo>
                    <a:pt x="0" y="355"/>
                  </a:lnTo>
                </a:path>
              </a:pathLst>
            </a:custGeom>
            <a:ln w="3175">
              <a:solidFill>
                <a:srgbClr val="565658"/>
              </a:solidFill>
            </a:ln>
          </p:spPr>
          <p:txBody>
            <a:bodyPr wrap="square" lIns="0" tIns="0" rIns="0" bIns="0" rtlCol="0"/>
            <a:lstStyle/>
            <a:p/>
          </p:txBody>
        </p:sp>
        <p:sp>
          <p:nvSpPr>
            <p:cNvPr id="2902" name="object 2902" descr=""/>
            <p:cNvSpPr/>
            <p:nvPr/>
          </p:nvSpPr>
          <p:spPr>
            <a:xfrm>
              <a:off x="2948157" y="2113657"/>
              <a:ext cx="5080" cy="13970"/>
            </a:xfrm>
            <a:custGeom>
              <a:avLst/>
              <a:gdLst/>
              <a:ahLst/>
              <a:cxnLst/>
              <a:rect l="l" t="t" r="r" b="b"/>
              <a:pathLst>
                <a:path w="5080" h="13969">
                  <a:moveTo>
                    <a:pt x="0" y="0"/>
                  </a:moveTo>
                  <a:lnTo>
                    <a:pt x="63" y="152"/>
                  </a:lnTo>
                  <a:lnTo>
                    <a:pt x="1346" y="2921"/>
                  </a:lnTo>
                  <a:lnTo>
                    <a:pt x="3314" y="8242"/>
                  </a:lnTo>
                  <a:lnTo>
                    <a:pt x="4749" y="13843"/>
                  </a:lnTo>
                </a:path>
              </a:pathLst>
            </a:custGeom>
            <a:ln w="3175">
              <a:solidFill>
                <a:srgbClr val="565658"/>
              </a:solidFill>
            </a:ln>
          </p:spPr>
          <p:txBody>
            <a:bodyPr wrap="square" lIns="0" tIns="0" rIns="0" bIns="0" rtlCol="0"/>
            <a:lstStyle/>
            <a:p/>
          </p:txBody>
        </p:sp>
        <p:sp>
          <p:nvSpPr>
            <p:cNvPr id="2903" name="object 2903" descr=""/>
            <p:cNvSpPr/>
            <p:nvPr/>
          </p:nvSpPr>
          <p:spPr>
            <a:xfrm>
              <a:off x="2948355" y="2115763"/>
              <a:ext cx="4445" cy="12065"/>
            </a:xfrm>
            <a:custGeom>
              <a:avLst/>
              <a:gdLst/>
              <a:ahLst/>
              <a:cxnLst/>
              <a:rect l="l" t="t" r="r" b="b"/>
              <a:pathLst>
                <a:path w="4444" h="12064">
                  <a:moveTo>
                    <a:pt x="3975" y="12001"/>
                  </a:moveTo>
                  <a:lnTo>
                    <a:pt x="3759" y="11074"/>
                  </a:lnTo>
                  <a:lnTo>
                    <a:pt x="2552" y="6515"/>
                  </a:lnTo>
                  <a:lnTo>
                    <a:pt x="622" y="1333"/>
                  </a:lnTo>
                  <a:lnTo>
                    <a:pt x="0" y="0"/>
                  </a:lnTo>
                </a:path>
              </a:pathLst>
            </a:custGeom>
            <a:ln w="3175">
              <a:solidFill>
                <a:srgbClr val="565658"/>
              </a:solidFill>
            </a:ln>
          </p:spPr>
          <p:txBody>
            <a:bodyPr wrap="square" lIns="0" tIns="0" rIns="0" bIns="0" rtlCol="0"/>
            <a:lstStyle/>
            <a:p/>
          </p:txBody>
        </p:sp>
        <p:sp>
          <p:nvSpPr>
            <p:cNvPr id="2904" name="object 2904" descr=""/>
            <p:cNvSpPr/>
            <p:nvPr/>
          </p:nvSpPr>
          <p:spPr>
            <a:xfrm>
              <a:off x="2954648" y="2186583"/>
              <a:ext cx="635" cy="635"/>
            </a:xfrm>
            <a:custGeom>
              <a:avLst/>
              <a:gdLst/>
              <a:ahLst/>
              <a:cxnLst/>
              <a:rect l="l" t="t" r="r" b="b"/>
              <a:pathLst>
                <a:path w="635" h="635">
                  <a:moveTo>
                    <a:pt x="355" y="0"/>
                  </a:moveTo>
                  <a:lnTo>
                    <a:pt x="215" y="0"/>
                  </a:lnTo>
                  <a:lnTo>
                    <a:pt x="88" y="12"/>
                  </a:lnTo>
                </a:path>
              </a:pathLst>
            </a:custGeom>
            <a:ln w="3175">
              <a:solidFill>
                <a:srgbClr val="565658"/>
              </a:solidFill>
            </a:ln>
          </p:spPr>
          <p:txBody>
            <a:bodyPr wrap="square" lIns="0" tIns="0" rIns="0" bIns="0" rtlCol="0"/>
            <a:lstStyle/>
            <a:p/>
          </p:txBody>
        </p:sp>
        <p:sp>
          <p:nvSpPr>
            <p:cNvPr id="2905" name="object 2905" descr=""/>
            <p:cNvSpPr/>
            <p:nvPr/>
          </p:nvSpPr>
          <p:spPr>
            <a:xfrm>
              <a:off x="2946322" y="2091531"/>
              <a:ext cx="0" cy="22225"/>
            </a:xfrm>
            <a:custGeom>
              <a:avLst/>
              <a:gdLst/>
              <a:ahLst/>
              <a:cxnLst/>
              <a:rect l="l" t="t" r="r" b="b"/>
              <a:pathLst>
                <a:path w="0" h="22225">
                  <a:moveTo>
                    <a:pt x="0" y="0"/>
                  </a:moveTo>
                  <a:lnTo>
                    <a:pt x="0" y="22085"/>
                  </a:lnTo>
                </a:path>
              </a:pathLst>
            </a:custGeom>
            <a:ln w="3175">
              <a:solidFill>
                <a:srgbClr val="565658"/>
              </a:solidFill>
            </a:ln>
          </p:spPr>
          <p:txBody>
            <a:bodyPr wrap="square" lIns="0" tIns="0" rIns="0" bIns="0" rtlCol="0"/>
            <a:lstStyle/>
            <a:p/>
          </p:txBody>
        </p:sp>
        <p:sp>
          <p:nvSpPr>
            <p:cNvPr id="2906" name="object 2906" descr=""/>
            <p:cNvSpPr/>
            <p:nvPr/>
          </p:nvSpPr>
          <p:spPr>
            <a:xfrm>
              <a:off x="2955001" y="2186235"/>
              <a:ext cx="635" cy="635"/>
            </a:xfrm>
            <a:custGeom>
              <a:avLst/>
              <a:gdLst/>
              <a:ahLst/>
              <a:cxnLst/>
              <a:rect l="l" t="t" r="r" b="b"/>
              <a:pathLst>
                <a:path w="635" h="635">
                  <a:moveTo>
                    <a:pt x="596" y="0"/>
                  </a:moveTo>
                  <a:lnTo>
                    <a:pt x="419" y="38"/>
                  </a:lnTo>
                  <a:lnTo>
                    <a:pt x="292" y="88"/>
                  </a:lnTo>
                  <a:lnTo>
                    <a:pt x="126" y="241"/>
                  </a:lnTo>
                  <a:lnTo>
                    <a:pt x="0" y="342"/>
                  </a:lnTo>
                </a:path>
              </a:pathLst>
            </a:custGeom>
            <a:ln w="3175">
              <a:solidFill>
                <a:srgbClr val="565658"/>
              </a:solidFill>
            </a:ln>
          </p:spPr>
          <p:txBody>
            <a:bodyPr wrap="square" lIns="0" tIns="0" rIns="0" bIns="0" rtlCol="0"/>
            <a:lstStyle/>
            <a:p/>
          </p:txBody>
        </p:sp>
        <p:sp>
          <p:nvSpPr>
            <p:cNvPr id="2907" name="object 2907" descr=""/>
            <p:cNvSpPr/>
            <p:nvPr/>
          </p:nvSpPr>
          <p:spPr>
            <a:xfrm>
              <a:off x="2955004" y="2187128"/>
              <a:ext cx="0" cy="635"/>
            </a:xfrm>
            <a:custGeom>
              <a:avLst/>
              <a:gdLst/>
              <a:ahLst/>
              <a:cxnLst/>
              <a:rect l="l" t="t" r="r" b="b"/>
              <a:pathLst>
                <a:path w="0" h="635">
                  <a:moveTo>
                    <a:pt x="0" y="0"/>
                  </a:moveTo>
                  <a:lnTo>
                    <a:pt x="0" y="355"/>
                  </a:lnTo>
                </a:path>
              </a:pathLst>
            </a:custGeom>
            <a:ln w="3175">
              <a:solidFill>
                <a:srgbClr val="565658"/>
              </a:solidFill>
            </a:ln>
          </p:spPr>
          <p:txBody>
            <a:bodyPr wrap="square" lIns="0" tIns="0" rIns="0" bIns="0" rtlCol="0"/>
            <a:lstStyle/>
            <a:p/>
          </p:txBody>
        </p:sp>
        <p:sp>
          <p:nvSpPr>
            <p:cNvPr id="2908" name="object 2908" descr=""/>
            <p:cNvSpPr/>
            <p:nvPr/>
          </p:nvSpPr>
          <p:spPr>
            <a:xfrm>
              <a:off x="2945128" y="2099636"/>
              <a:ext cx="1270" cy="1270"/>
            </a:xfrm>
            <a:custGeom>
              <a:avLst/>
              <a:gdLst/>
              <a:ahLst/>
              <a:cxnLst/>
              <a:rect l="l" t="t" r="r" b="b"/>
              <a:pathLst>
                <a:path w="1269" h="1269">
                  <a:moveTo>
                    <a:pt x="1193" y="0"/>
                  </a:moveTo>
                  <a:lnTo>
                    <a:pt x="1104" y="406"/>
                  </a:lnTo>
                  <a:lnTo>
                    <a:pt x="850" y="749"/>
                  </a:lnTo>
                  <a:lnTo>
                    <a:pt x="469" y="990"/>
                  </a:lnTo>
                  <a:lnTo>
                    <a:pt x="0" y="1092"/>
                  </a:lnTo>
                </a:path>
              </a:pathLst>
            </a:custGeom>
            <a:ln w="3175">
              <a:solidFill>
                <a:srgbClr val="565658"/>
              </a:solidFill>
            </a:ln>
          </p:spPr>
          <p:txBody>
            <a:bodyPr wrap="square" lIns="0" tIns="0" rIns="0" bIns="0" rtlCol="0"/>
            <a:lstStyle/>
            <a:p/>
          </p:txBody>
        </p:sp>
        <p:sp>
          <p:nvSpPr>
            <p:cNvPr id="2909" name="object 2909" descr=""/>
            <p:cNvSpPr/>
            <p:nvPr/>
          </p:nvSpPr>
          <p:spPr>
            <a:xfrm>
              <a:off x="2954648" y="2187128"/>
              <a:ext cx="635" cy="0"/>
            </a:xfrm>
            <a:custGeom>
              <a:avLst/>
              <a:gdLst/>
              <a:ahLst/>
              <a:cxnLst/>
              <a:rect l="l" t="t" r="r" b="b"/>
              <a:pathLst>
                <a:path w="635" h="0">
                  <a:moveTo>
                    <a:pt x="355" y="0"/>
                  </a:moveTo>
                  <a:lnTo>
                    <a:pt x="203" y="0"/>
                  </a:lnTo>
                  <a:lnTo>
                    <a:pt x="25" y="0"/>
                  </a:lnTo>
                </a:path>
              </a:pathLst>
            </a:custGeom>
            <a:ln w="3175">
              <a:solidFill>
                <a:srgbClr val="565658"/>
              </a:solidFill>
            </a:ln>
          </p:spPr>
          <p:txBody>
            <a:bodyPr wrap="square" lIns="0" tIns="0" rIns="0" bIns="0" rtlCol="0"/>
            <a:lstStyle/>
            <a:p/>
          </p:txBody>
        </p:sp>
        <p:sp>
          <p:nvSpPr>
            <p:cNvPr id="2910" name="object 2910" descr=""/>
            <p:cNvSpPr/>
            <p:nvPr/>
          </p:nvSpPr>
          <p:spPr>
            <a:xfrm>
              <a:off x="2943937" y="2100213"/>
              <a:ext cx="1270" cy="635"/>
            </a:xfrm>
            <a:custGeom>
              <a:avLst/>
              <a:gdLst/>
              <a:ahLst/>
              <a:cxnLst/>
              <a:rect l="l" t="t" r="r" b="b"/>
              <a:pathLst>
                <a:path w="1269" h="635">
                  <a:moveTo>
                    <a:pt x="1193" y="507"/>
                  </a:moveTo>
                  <a:lnTo>
                    <a:pt x="1130" y="330"/>
                  </a:lnTo>
                  <a:lnTo>
                    <a:pt x="888" y="165"/>
                  </a:lnTo>
                  <a:lnTo>
                    <a:pt x="546" y="76"/>
                  </a:lnTo>
                  <a:lnTo>
                    <a:pt x="152" y="25"/>
                  </a:lnTo>
                  <a:lnTo>
                    <a:pt x="0" y="0"/>
                  </a:lnTo>
                </a:path>
              </a:pathLst>
            </a:custGeom>
            <a:ln w="3175">
              <a:solidFill>
                <a:srgbClr val="565658"/>
              </a:solidFill>
            </a:ln>
          </p:spPr>
          <p:txBody>
            <a:bodyPr wrap="square" lIns="0" tIns="0" rIns="0" bIns="0" rtlCol="0"/>
            <a:lstStyle/>
            <a:p/>
          </p:txBody>
        </p:sp>
        <p:sp>
          <p:nvSpPr>
            <p:cNvPr id="2911" name="object 2911" descr=""/>
            <p:cNvSpPr/>
            <p:nvPr/>
          </p:nvSpPr>
          <p:spPr>
            <a:xfrm>
              <a:off x="2946322" y="2091277"/>
              <a:ext cx="635" cy="635"/>
            </a:xfrm>
            <a:custGeom>
              <a:avLst/>
              <a:gdLst/>
              <a:ahLst/>
              <a:cxnLst/>
              <a:rect l="l" t="t" r="r" b="b"/>
              <a:pathLst>
                <a:path w="635" h="635">
                  <a:moveTo>
                    <a:pt x="0" y="253"/>
                  </a:moveTo>
                  <a:lnTo>
                    <a:pt x="76" y="88"/>
                  </a:lnTo>
                  <a:lnTo>
                    <a:pt x="215" y="12"/>
                  </a:lnTo>
                </a:path>
              </a:pathLst>
            </a:custGeom>
            <a:ln w="3175">
              <a:solidFill>
                <a:srgbClr val="565658"/>
              </a:solidFill>
            </a:ln>
          </p:spPr>
          <p:txBody>
            <a:bodyPr wrap="square" lIns="0" tIns="0" rIns="0" bIns="0" rtlCol="0"/>
            <a:lstStyle/>
            <a:p/>
          </p:txBody>
        </p:sp>
        <p:sp>
          <p:nvSpPr>
            <p:cNvPr id="2912" name="object 2912" descr=""/>
            <p:cNvSpPr/>
            <p:nvPr/>
          </p:nvSpPr>
          <p:spPr>
            <a:xfrm>
              <a:off x="2943941" y="2099127"/>
              <a:ext cx="2540" cy="1270"/>
            </a:xfrm>
            <a:custGeom>
              <a:avLst/>
              <a:gdLst/>
              <a:ahLst/>
              <a:cxnLst/>
              <a:rect l="l" t="t" r="r" b="b"/>
              <a:pathLst>
                <a:path w="2539" h="1269">
                  <a:moveTo>
                    <a:pt x="0" y="0"/>
                  </a:moveTo>
                  <a:lnTo>
                    <a:pt x="0" y="1104"/>
                  </a:lnTo>
                </a:path>
                <a:path w="2539" h="1269">
                  <a:moveTo>
                    <a:pt x="0" y="0"/>
                  </a:moveTo>
                  <a:lnTo>
                    <a:pt x="317" y="0"/>
                  </a:lnTo>
                  <a:lnTo>
                    <a:pt x="914" y="38"/>
                  </a:lnTo>
                  <a:lnTo>
                    <a:pt x="1092" y="50"/>
                  </a:lnTo>
                  <a:lnTo>
                    <a:pt x="1778" y="165"/>
                  </a:lnTo>
                  <a:lnTo>
                    <a:pt x="2197" y="304"/>
                  </a:lnTo>
                  <a:lnTo>
                    <a:pt x="2374" y="508"/>
                  </a:lnTo>
                </a:path>
              </a:pathLst>
            </a:custGeom>
            <a:ln w="3175">
              <a:solidFill>
                <a:srgbClr val="565658"/>
              </a:solidFill>
            </a:ln>
          </p:spPr>
          <p:txBody>
            <a:bodyPr wrap="square" lIns="0" tIns="0" rIns="0" bIns="0" rtlCol="0"/>
            <a:lstStyle/>
            <a:p/>
          </p:txBody>
        </p:sp>
        <p:sp>
          <p:nvSpPr>
            <p:cNvPr id="2913" name="object 2913" descr=""/>
            <p:cNvSpPr/>
            <p:nvPr/>
          </p:nvSpPr>
          <p:spPr>
            <a:xfrm>
              <a:off x="2945131" y="2100721"/>
              <a:ext cx="0" cy="14604"/>
            </a:xfrm>
            <a:custGeom>
              <a:avLst/>
              <a:gdLst/>
              <a:ahLst/>
              <a:cxnLst/>
              <a:rect l="l" t="t" r="r" b="b"/>
              <a:pathLst>
                <a:path w="0" h="14605">
                  <a:moveTo>
                    <a:pt x="0" y="0"/>
                  </a:moveTo>
                  <a:lnTo>
                    <a:pt x="0" y="14592"/>
                  </a:lnTo>
                </a:path>
              </a:pathLst>
            </a:custGeom>
            <a:ln w="3175">
              <a:solidFill>
                <a:srgbClr val="565658"/>
              </a:solidFill>
            </a:ln>
          </p:spPr>
          <p:txBody>
            <a:bodyPr wrap="square" lIns="0" tIns="0" rIns="0" bIns="0" rtlCol="0"/>
            <a:lstStyle/>
            <a:p/>
          </p:txBody>
        </p:sp>
        <p:sp>
          <p:nvSpPr>
            <p:cNvPr id="2914" name="object 2914" descr=""/>
            <p:cNvSpPr/>
            <p:nvPr/>
          </p:nvSpPr>
          <p:spPr>
            <a:xfrm>
              <a:off x="2954277" y="2186235"/>
              <a:ext cx="1905" cy="635"/>
            </a:xfrm>
            <a:custGeom>
              <a:avLst/>
              <a:gdLst/>
              <a:ahLst/>
              <a:cxnLst/>
              <a:rect l="l" t="t" r="r" b="b"/>
              <a:pathLst>
                <a:path w="1905" h="635">
                  <a:moveTo>
                    <a:pt x="0" y="25"/>
                  </a:moveTo>
                  <a:lnTo>
                    <a:pt x="266" y="0"/>
                  </a:lnTo>
                  <a:lnTo>
                    <a:pt x="469" y="0"/>
                  </a:lnTo>
                  <a:lnTo>
                    <a:pt x="711" y="0"/>
                  </a:lnTo>
                  <a:lnTo>
                    <a:pt x="939" y="0"/>
                  </a:lnTo>
                  <a:lnTo>
                    <a:pt x="1168" y="0"/>
                  </a:lnTo>
                  <a:lnTo>
                    <a:pt x="1320" y="12"/>
                  </a:lnTo>
                </a:path>
                <a:path w="1905" h="635">
                  <a:moveTo>
                    <a:pt x="0" y="25"/>
                  </a:moveTo>
                  <a:lnTo>
                    <a:pt x="152" y="38"/>
                  </a:lnTo>
                  <a:lnTo>
                    <a:pt x="317" y="253"/>
                  </a:lnTo>
                  <a:lnTo>
                    <a:pt x="355" y="380"/>
                  </a:lnTo>
                </a:path>
              </a:pathLst>
            </a:custGeom>
            <a:ln w="3175">
              <a:solidFill>
                <a:srgbClr val="565658"/>
              </a:solidFill>
            </a:ln>
          </p:spPr>
          <p:txBody>
            <a:bodyPr wrap="square" lIns="0" tIns="0" rIns="0" bIns="0" rtlCol="0"/>
            <a:lstStyle/>
            <a:p/>
          </p:txBody>
        </p:sp>
        <p:sp>
          <p:nvSpPr>
            <p:cNvPr id="2915" name="object 2915" descr=""/>
            <p:cNvSpPr/>
            <p:nvPr/>
          </p:nvSpPr>
          <p:spPr>
            <a:xfrm>
              <a:off x="2954638" y="2090415"/>
              <a:ext cx="635" cy="0"/>
            </a:xfrm>
            <a:custGeom>
              <a:avLst/>
              <a:gdLst/>
              <a:ahLst/>
              <a:cxnLst/>
              <a:rect l="l" t="t" r="r" b="b"/>
              <a:pathLst>
                <a:path w="635" h="0">
                  <a:moveTo>
                    <a:pt x="0" y="0"/>
                  </a:moveTo>
                  <a:lnTo>
                    <a:pt x="228" y="0"/>
                  </a:lnTo>
                </a:path>
              </a:pathLst>
            </a:custGeom>
            <a:ln w="3175">
              <a:solidFill>
                <a:srgbClr val="565658"/>
              </a:solidFill>
            </a:ln>
          </p:spPr>
          <p:txBody>
            <a:bodyPr wrap="square" lIns="0" tIns="0" rIns="0" bIns="0" rtlCol="0"/>
            <a:lstStyle/>
            <a:p/>
          </p:txBody>
        </p:sp>
        <p:sp>
          <p:nvSpPr>
            <p:cNvPr id="2916" name="object 2916" descr=""/>
            <p:cNvSpPr/>
            <p:nvPr/>
          </p:nvSpPr>
          <p:spPr>
            <a:xfrm>
              <a:off x="2945128" y="2095995"/>
              <a:ext cx="1270" cy="0"/>
            </a:xfrm>
            <a:custGeom>
              <a:avLst/>
              <a:gdLst/>
              <a:ahLst/>
              <a:cxnLst/>
              <a:rect l="l" t="t" r="r" b="b"/>
              <a:pathLst>
                <a:path w="1269" h="0">
                  <a:moveTo>
                    <a:pt x="1193" y="0"/>
                  </a:moveTo>
                  <a:lnTo>
                    <a:pt x="977" y="0"/>
                  </a:lnTo>
                  <a:lnTo>
                    <a:pt x="431" y="0"/>
                  </a:lnTo>
                  <a:lnTo>
                    <a:pt x="0" y="0"/>
                  </a:lnTo>
                </a:path>
              </a:pathLst>
            </a:custGeom>
            <a:ln w="3175">
              <a:solidFill>
                <a:srgbClr val="565658"/>
              </a:solidFill>
            </a:ln>
          </p:spPr>
          <p:txBody>
            <a:bodyPr wrap="square" lIns="0" tIns="0" rIns="0" bIns="0" rtlCol="0"/>
            <a:lstStyle/>
            <a:p/>
          </p:txBody>
        </p:sp>
        <p:sp>
          <p:nvSpPr>
            <p:cNvPr id="2917" name="object 2917" descr=""/>
            <p:cNvSpPr/>
            <p:nvPr/>
          </p:nvSpPr>
          <p:spPr>
            <a:xfrm>
              <a:off x="2954638" y="2090072"/>
              <a:ext cx="635" cy="635"/>
            </a:xfrm>
            <a:custGeom>
              <a:avLst/>
              <a:gdLst/>
              <a:ahLst/>
              <a:cxnLst/>
              <a:rect l="l" t="t" r="r" b="b"/>
              <a:pathLst>
                <a:path w="635" h="635">
                  <a:moveTo>
                    <a:pt x="0" y="342"/>
                  </a:moveTo>
                  <a:lnTo>
                    <a:pt x="25" y="215"/>
                  </a:lnTo>
                  <a:lnTo>
                    <a:pt x="228" y="25"/>
                  </a:lnTo>
                </a:path>
              </a:pathLst>
            </a:custGeom>
            <a:ln w="3175">
              <a:solidFill>
                <a:srgbClr val="565658"/>
              </a:solidFill>
            </a:ln>
          </p:spPr>
          <p:txBody>
            <a:bodyPr wrap="square" lIns="0" tIns="0" rIns="0" bIns="0" rtlCol="0"/>
            <a:lstStyle/>
            <a:p/>
          </p:txBody>
        </p:sp>
        <p:sp>
          <p:nvSpPr>
            <p:cNvPr id="2918" name="object 2918" descr=""/>
            <p:cNvSpPr/>
            <p:nvPr/>
          </p:nvSpPr>
          <p:spPr>
            <a:xfrm>
              <a:off x="2954638" y="2187128"/>
              <a:ext cx="635" cy="635"/>
            </a:xfrm>
            <a:custGeom>
              <a:avLst/>
              <a:gdLst/>
              <a:ahLst/>
              <a:cxnLst/>
              <a:rect l="l" t="t" r="r" b="b"/>
              <a:pathLst>
                <a:path w="635" h="635">
                  <a:moveTo>
                    <a:pt x="0" y="0"/>
                  </a:moveTo>
                  <a:lnTo>
                    <a:pt x="25" y="139"/>
                  </a:lnTo>
                  <a:lnTo>
                    <a:pt x="228" y="330"/>
                  </a:lnTo>
                </a:path>
              </a:pathLst>
            </a:custGeom>
            <a:ln w="3175">
              <a:solidFill>
                <a:srgbClr val="565658"/>
              </a:solidFill>
            </a:ln>
          </p:spPr>
          <p:txBody>
            <a:bodyPr wrap="square" lIns="0" tIns="0" rIns="0" bIns="0" rtlCol="0"/>
            <a:lstStyle/>
            <a:p/>
          </p:txBody>
        </p:sp>
        <p:sp>
          <p:nvSpPr>
            <p:cNvPr id="2919" name="object 2919" descr=""/>
            <p:cNvSpPr/>
            <p:nvPr/>
          </p:nvSpPr>
          <p:spPr>
            <a:xfrm>
              <a:off x="2959381" y="2187128"/>
              <a:ext cx="0" cy="635"/>
            </a:xfrm>
            <a:custGeom>
              <a:avLst/>
              <a:gdLst/>
              <a:ahLst/>
              <a:cxnLst/>
              <a:rect l="l" t="t" r="r" b="b"/>
              <a:pathLst>
                <a:path w="0" h="635">
                  <a:moveTo>
                    <a:pt x="0" y="0"/>
                  </a:moveTo>
                  <a:lnTo>
                    <a:pt x="0" y="355"/>
                  </a:lnTo>
                </a:path>
              </a:pathLst>
            </a:custGeom>
            <a:ln w="3175">
              <a:solidFill>
                <a:srgbClr val="565658"/>
              </a:solidFill>
            </a:ln>
          </p:spPr>
          <p:txBody>
            <a:bodyPr wrap="square" lIns="0" tIns="0" rIns="0" bIns="0" rtlCol="0"/>
            <a:lstStyle/>
            <a:p/>
          </p:txBody>
        </p:sp>
        <p:sp>
          <p:nvSpPr>
            <p:cNvPr id="2920" name="object 2920" descr=""/>
            <p:cNvSpPr/>
            <p:nvPr/>
          </p:nvSpPr>
          <p:spPr>
            <a:xfrm>
              <a:off x="2946068" y="2095195"/>
              <a:ext cx="635" cy="1270"/>
            </a:xfrm>
            <a:custGeom>
              <a:avLst/>
              <a:gdLst/>
              <a:ahLst/>
              <a:cxnLst/>
              <a:rect l="l" t="t" r="r" b="b"/>
              <a:pathLst>
                <a:path w="635" h="1269">
                  <a:moveTo>
                    <a:pt x="254" y="800"/>
                  </a:moveTo>
                  <a:lnTo>
                    <a:pt x="165" y="368"/>
                  </a:lnTo>
                  <a:lnTo>
                    <a:pt x="50" y="139"/>
                  </a:lnTo>
                  <a:lnTo>
                    <a:pt x="0" y="0"/>
                  </a:lnTo>
                </a:path>
              </a:pathLst>
            </a:custGeom>
            <a:ln w="3175">
              <a:solidFill>
                <a:srgbClr val="565658"/>
              </a:solidFill>
            </a:ln>
          </p:spPr>
          <p:txBody>
            <a:bodyPr wrap="square" lIns="0" tIns="0" rIns="0" bIns="0" rtlCol="0"/>
            <a:lstStyle/>
            <a:p/>
          </p:txBody>
        </p:sp>
        <p:sp>
          <p:nvSpPr>
            <p:cNvPr id="2921" name="object 2921" descr=""/>
            <p:cNvSpPr/>
            <p:nvPr/>
          </p:nvSpPr>
          <p:spPr>
            <a:xfrm>
              <a:off x="2945131" y="2162242"/>
              <a:ext cx="0" cy="18415"/>
            </a:xfrm>
            <a:custGeom>
              <a:avLst/>
              <a:gdLst/>
              <a:ahLst/>
              <a:cxnLst/>
              <a:rect l="l" t="t" r="r" b="b"/>
              <a:pathLst>
                <a:path w="0" h="18414">
                  <a:moveTo>
                    <a:pt x="0" y="0"/>
                  </a:moveTo>
                  <a:lnTo>
                    <a:pt x="0" y="18072"/>
                  </a:lnTo>
                </a:path>
              </a:pathLst>
            </a:custGeom>
            <a:ln w="3175">
              <a:solidFill>
                <a:srgbClr val="565658"/>
              </a:solidFill>
            </a:ln>
          </p:spPr>
          <p:txBody>
            <a:bodyPr wrap="square" lIns="0" tIns="0" rIns="0" bIns="0" rtlCol="0"/>
            <a:lstStyle/>
            <a:p/>
          </p:txBody>
        </p:sp>
        <p:sp>
          <p:nvSpPr>
            <p:cNvPr id="2922" name="object 2922" descr=""/>
            <p:cNvSpPr/>
            <p:nvPr/>
          </p:nvSpPr>
          <p:spPr>
            <a:xfrm>
              <a:off x="2951673" y="2091252"/>
              <a:ext cx="2540" cy="635"/>
            </a:xfrm>
            <a:custGeom>
              <a:avLst/>
              <a:gdLst/>
              <a:ahLst/>
              <a:cxnLst/>
              <a:rect l="l" t="t" r="r" b="b"/>
              <a:pathLst>
                <a:path w="2539" h="635">
                  <a:moveTo>
                    <a:pt x="1600" y="25"/>
                  </a:moveTo>
                  <a:lnTo>
                    <a:pt x="1892" y="0"/>
                  </a:lnTo>
                  <a:lnTo>
                    <a:pt x="1524" y="25"/>
                  </a:lnTo>
                  <a:lnTo>
                    <a:pt x="1092" y="38"/>
                  </a:lnTo>
                  <a:lnTo>
                    <a:pt x="533" y="38"/>
                  </a:lnTo>
                  <a:lnTo>
                    <a:pt x="0" y="38"/>
                  </a:lnTo>
                </a:path>
              </a:pathLst>
            </a:custGeom>
            <a:ln w="3175">
              <a:solidFill>
                <a:srgbClr val="565658"/>
              </a:solidFill>
            </a:ln>
          </p:spPr>
          <p:txBody>
            <a:bodyPr wrap="square" lIns="0" tIns="0" rIns="0" bIns="0" rtlCol="0"/>
            <a:lstStyle/>
            <a:p/>
          </p:txBody>
        </p:sp>
        <p:sp>
          <p:nvSpPr>
            <p:cNvPr id="2923" name="object 2923" descr=""/>
            <p:cNvSpPr/>
            <p:nvPr/>
          </p:nvSpPr>
          <p:spPr>
            <a:xfrm>
              <a:off x="2955004" y="2090167"/>
              <a:ext cx="0" cy="635"/>
            </a:xfrm>
            <a:custGeom>
              <a:avLst/>
              <a:gdLst/>
              <a:ahLst/>
              <a:cxnLst/>
              <a:rect l="l" t="t" r="r" b="b"/>
              <a:pathLst>
                <a:path w="0" h="635">
                  <a:moveTo>
                    <a:pt x="0" y="0"/>
                  </a:moveTo>
                  <a:lnTo>
                    <a:pt x="0" y="241"/>
                  </a:lnTo>
                </a:path>
              </a:pathLst>
            </a:custGeom>
            <a:ln w="3175">
              <a:solidFill>
                <a:srgbClr val="565658"/>
              </a:solidFill>
            </a:ln>
          </p:spPr>
          <p:txBody>
            <a:bodyPr wrap="square" lIns="0" tIns="0" rIns="0" bIns="0" rtlCol="0"/>
            <a:lstStyle/>
            <a:p/>
          </p:txBody>
        </p:sp>
        <p:sp>
          <p:nvSpPr>
            <p:cNvPr id="2924" name="object 2924" descr=""/>
            <p:cNvSpPr/>
            <p:nvPr/>
          </p:nvSpPr>
          <p:spPr>
            <a:xfrm>
              <a:off x="2933244" y="2095995"/>
              <a:ext cx="6350" cy="0"/>
            </a:xfrm>
            <a:custGeom>
              <a:avLst/>
              <a:gdLst/>
              <a:ahLst/>
              <a:cxnLst/>
              <a:rect l="l" t="t" r="r" b="b"/>
              <a:pathLst>
                <a:path w="6350" h="0">
                  <a:moveTo>
                    <a:pt x="0" y="0"/>
                  </a:moveTo>
                  <a:lnTo>
                    <a:pt x="457" y="0"/>
                  </a:lnTo>
                  <a:lnTo>
                    <a:pt x="1752" y="0"/>
                  </a:lnTo>
                  <a:lnTo>
                    <a:pt x="3670" y="0"/>
                  </a:lnTo>
                  <a:lnTo>
                    <a:pt x="5956" y="0"/>
                  </a:lnTo>
                </a:path>
              </a:pathLst>
            </a:custGeom>
            <a:ln w="3175">
              <a:solidFill>
                <a:srgbClr val="565658"/>
              </a:solidFill>
            </a:ln>
          </p:spPr>
          <p:txBody>
            <a:bodyPr wrap="square" lIns="0" tIns="0" rIns="0" bIns="0" rtlCol="0"/>
            <a:lstStyle/>
            <a:p/>
          </p:txBody>
        </p:sp>
        <p:sp>
          <p:nvSpPr>
            <p:cNvPr id="2925" name="object 2925" descr=""/>
            <p:cNvSpPr/>
            <p:nvPr/>
          </p:nvSpPr>
          <p:spPr>
            <a:xfrm>
              <a:off x="2932078" y="2098097"/>
              <a:ext cx="7620" cy="2540"/>
            </a:xfrm>
            <a:custGeom>
              <a:avLst/>
              <a:gdLst/>
              <a:ahLst/>
              <a:cxnLst/>
              <a:rect l="l" t="t" r="r" b="b"/>
              <a:pathLst>
                <a:path w="7619" h="2539">
                  <a:moveTo>
                    <a:pt x="7112" y="2133"/>
                  </a:moveTo>
                  <a:lnTo>
                    <a:pt x="5803" y="2082"/>
                  </a:lnTo>
                  <a:lnTo>
                    <a:pt x="3505" y="1765"/>
                  </a:lnTo>
                  <a:lnTo>
                    <a:pt x="1612" y="1206"/>
                  </a:lnTo>
                  <a:lnTo>
                    <a:pt x="406" y="584"/>
                  </a:lnTo>
                  <a:lnTo>
                    <a:pt x="0" y="0"/>
                  </a:lnTo>
                </a:path>
              </a:pathLst>
            </a:custGeom>
            <a:ln w="3175">
              <a:solidFill>
                <a:srgbClr val="565658"/>
              </a:solidFill>
            </a:ln>
          </p:spPr>
          <p:txBody>
            <a:bodyPr wrap="square" lIns="0" tIns="0" rIns="0" bIns="0" rtlCol="0"/>
            <a:lstStyle/>
            <a:p/>
          </p:txBody>
        </p:sp>
        <p:sp>
          <p:nvSpPr>
            <p:cNvPr id="2926" name="object 2926" descr=""/>
            <p:cNvSpPr/>
            <p:nvPr/>
          </p:nvSpPr>
          <p:spPr>
            <a:xfrm>
              <a:off x="2930260" y="2180356"/>
              <a:ext cx="635" cy="0"/>
            </a:xfrm>
            <a:custGeom>
              <a:avLst/>
              <a:gdLst/>
              <a:ahLst/>
              <a:cxnLst/>
              <a:rect l="l" t="t" r="r" b="b"/>
              <a:pathLst>
                <a:path w="635" h="0">
                  <a:moveTo>
                    <a:pt x="0" y="0"/>
                  </a:moveTo>
                  <a:lnTo>
                    <a:pt x="254" y="0"/>
                  </a:lnTo>
                  <a:lnTo>
                    <a:pt x="546" y="0"/>
                  </a:lnTo>
                </a:path>
              </a:pathLst>
            </a:custGeom>
            <a:ln w="3175">
              <a:solidFill>
                <a:srgbClr val="565658"/>
              </a:solidFill>
            </a:ln>
          </p:spPr>
          <p:txBody>
            <a:bodyPr wrap="square" lIns="0" tIns="0" rIns="0" bIns="0" rtlCol="0"/>
            <a:lstStyle/>
            <a:p/>
          </p:txBody>
        </p:sp>
        <p:sp>
          <p:nvSpPr>
            <p:cNvPr id="2927" name="object 2927" descr=""/>
            <p:cNvSpPr/>
            <p:nvPr/>
          </p:nvSpPr>
          <p:spPr>
            <a:xfrm>
              <a:off x="2932062" y="2096939"/>
              <a:ext cx="1270" cy="1270"/>
            </a:xfrm>
            <a:custGeom>
              <a:avLst/>
              <a:gdLst/>
              <a:ahLst/>
              <a:cxnLst/>
              <a:rect l="l" t="t" r="r" b="b"/>
              <a:pathLst>
                <a:path w="1269" h="1269">
                  <a:moveTo>
                    <a:pt x="1181" y="0"/>
                  </a:moveTo>
                  <a:lnTo>
                    <a:pt x="1104" y="444"/>
                  </a:lnTo>
                  <a:lnTo>
                    <a:pt x="850" y="825"/>
                  </a:lnTo>
                  <a:lnTo>
                    <a:pt x="444" y="1079"/>
                  </a:lnTo>
                  <a:lnTo>
                    <a:pt x="0" y="1168"/>
                  </a:lnTo>
                </a:path>
              </a:pathLst>
            </a:custGeom>
            <a:ln w="3175">
              <a:solidFill>
                <a:srgbClr val="565658"/>
              </a:solidFill>
            </a:ln>
          </p:spPr>
          <p:txBody>
            <a:bodyPr wrap="square" lIns="0" tIns="0" rIns="0" bIns="0" rtlCol="0"/>
            <a:lstStyle/>
            <a:p/>
          </p:txBody>
        </p:sp>
        <p:sp>
          <p:nvSpPr>
            <p:cNvPr id="2928" name="object 2928" descr=""/>
            <p:cNvSpPr/>
            <p:nvPr/>
          </p:nvSpPr>
          <p:spPr>
            <a:xfrm>
              <a:off x="2945131" y="2094818"/>
              <a:ext cx="0" cy="1270"/>
            </a:xfrm>
            <a:custGeom>
              <a:avLst/>
              <a:gdLst/>
              <a:ahLst/>
              <a:cxnLst/>
              <a:rect l="l" t="t" r="r" b="b"/>
              <a:pathLst>
                <a:path w="0" h="1269">
                  <a:moveTo>
                    <a:pt x="0" y="0"/>
                  </a:moveTo>
                  <a:lnTo>
                    <a:pt x="0" y="1181"/>
                  </a:lnTo>
                </a:path>
              </a:pathLst>
            </a:custGeom>
            <a:ln w="3175">
              <a:solidFill>
                <a:srgbClr val="565658"/>
              </a:solidFill>
            </a:ln>
          </p:spPr>
          <p:txBody>
            <a:bodyPr wrap="square" lIns="0" tIns="0" rIns="0" bIns="0" rtlCol="0"/>
            <a:lstStyle/>
            <a:p/>
          </p:txBody>
        </p:sp>
        <p:sp>
          <p:nvSpPr>
            <p:cNvPr id="2929" name="object 2929" descr=""/>
            <p:cNvSpPr/>
            <p:nvPr/>
          </p:nvSpPr>
          <p:spPr>
            <a:xfrm>
              <a:off x="2946563" y="2186179"/>
              <a:ext cx="8255" cy="635"/>
            </a:xfrm>
            <a:custGeom>
              <a:avLst/>
              <a:gdLst/>
              <a:ahLst/>
              <a:cxnLst/>
              <a:rect l="l" t="t" r="r" b="b"/>
              <a:pathLst>
                <a:path w="8255" h="635">
                  <a:moveTo>
                    <a:pt x="0" y="0"/>
                  </a:moveTo>
                  <a:lnTo>
                    <a:pt x="3556" y="76"/>
                  </a:lnTo>
                  <a:lnTo>
                    <a:pt x="7696" y="76"/>
                  </a:lnTo>
                </a:path>
              </a:pathLst>
            </a:custGeom>
            <a:ln w="3175">
              <a:solidFill>
                <a:srgbClr val="565658"/>
              </a:solidFill>
            </a:ln>
          </p:spPr>
          <p:txBody>
            <a:bodyPr wrap="square" lIns="0" tIns="0" rIns="0" bIns="0" rtlCol="0"/>
            <a:lstStyle/>
            <a:p/>
          </p:txBody>
        </p:sp>
        <p:sp>
          <p:nvSpPr>
            <p:cNvPr id="2930" name="object 2930" descr=""/>
            <p:cNvSpPr/>
            <p:nvPr/>
          </p:nvSpPr>
          <p:spPr>
            <a:xfrm>
              <a:off x="2932071" y="2097193"/>
              <a:ext cx="0" cy="1270"/>
            </a:xfrm>
            <a:custGeom>
              <a:avLst/>
              <a:gdLst/>
              <a:ahLst/>
              <a:cxnLst/>
              <a:rect l="l" t="t" r="r" b="b"/>
              <a:pathLst>
                <a:path w="0" h="1269">
                  <a:moveTo>
                    <a:pt x="0" y="0"/>
                  </a:moveTo>
                  <a:lnTo>
                    <a:pt x="0" y="914"/>
                  </a:lnTo>
                </a:path>
              </a:pathLst>
            </a:custGeom>
            <a:ln w="3175">
              <a:solidFill>
                <a:srgbClr val="565658"/>
              </a:solidFill>
            </a:ln>
          </p:spPr>
          <p:txBody>
            <a:bodyPr wrap="square" lIns="0" tIns="0" rIns="0" bIns="0" rtlCol="0"/>
            <a:lstStyle/>
            <a:p/>
          </p:txBody>
        </p:sp>
        <p:sp>
          <p:nvSpPr>
            <p:cNvPr id="2931" name="object 2931" descr=""/>
            <p:cNvSpPr/>
            <p:nvPr/>
          </p:nvSpPr>
          <p:spPr>
            <a:xfrm>
              <a:off x="2945131" y="2180227"/>
              <a:ext cx="1270" cy="1270"/>
            </a:xfrm>
            <a:custGeom>
              <a:avLst/>
              <a:gdLst/>
              <a:ahLst/>
              <a:cxnLst/>
              <a:rect l="l" t="t" r="r" b="b"/>
              <a:pathLst>
                <a:path w="1269" h="1269">
                  <a:moveTo>
                    <a:pt x="0" y="0"/>
                  </a:moveTo>
                  <a:lnTo>
                    <a:pt x="139" y="25"/>
                  </a:lnTo>
                  <a:lnTo>
                    <a:pt x="457" y="0"/>
                  </a:lnTo>
                  <a:lnTo>
                    <a:pt x="635" y="101"/>
                  </a:lnTo>
                  <a:lnTo>
                    <a:pt x="838" y="266"/>
                  </a:lnTo>
                  <a:lnTo>
                    <a:pt x="977" y="431"/>
                  </a:lnTo>
                  <a:lnTo>
                    <a:pt x="1104" y="635"/>
                  </a:lnTo>
                  <a:lnTo>
                    <a:pt x="1193" y="939"/>
                  </a:lnTo>
                </a:path>
              </a:pathLst>
            </a:custGeom>
            <a:ln w="3175">
              <a:solidFill>
                <a:srgbClr val="565658"/>
              </a:solidFill>
            </a:ln>
          </p:spPr>
          <p:txBody>
            <a:bodyPr wrap="square" lIns="0" tIns="0" rIns="0" bIns="0" rtlCol="0"/>
            <a:lstStyle/>
            <a:p/>
          </p:txBody>
        </p:sp>
        <p:sp>
          <p:nvSpPr>
            <p:cNvPr id="2932" name="object 2932" descr=""/>
            <p:cNvSpPr/>
            <p:nvPr/>
          </p:nvSpPr>
          <p:spPr>
            <a:xfrm>
              <a:off x="2930813" y="2180229"/>
              <a:ext cx="14604" cy="635"/>
            </a:xfrm>
            <a:custGeom>
              <a:avLst/>
              <a:gdLst/>
              <a:ahLst/>
              <a:cxnLst/>
              <a:rect l="l" t="t" r="r" b="b"/>
              <a:pathLst>
                <a:path w="14605" h="635">
                  <a:moveTo>
                    <a:pt x="0" y="139"/>
                  </a:moveTo>
                  <a:lnTo>
                    <a:pt x="2908" y="139"/>
                  </a:lnTo>
                  <a:lnTo>
                    <a:pt x="4546" y="114"/>
                  </a:lnTo>
                  <a:lnTo>
                    <a:pt x="5778" y="101"/>
                  </a:lnTo>
                  <a:lnTo>
                    <a:pt x="14325" y="0"/>
                  </a:lnTo>
                </a:path>
              </a:pathLst>
            </a:custGeom>
            <a:ln w="3175">
              <a:solidFill>
                <a:srgbClr val="565658"/>
              </a:solidFill>
            </a:ln>
          </p:spPr>
          <p:txBody>
            <a:bodyPr wrap="square" lIns="0" tIns="0" rIns="0" bIns="0" rtlCol="0"/>
            <a:lstStyle/>
            <a:p/>
          </p:txBody>
        </p:sp>
        <p:sp>
          <p:nvSpPr>
            <p:cNvPr id="2933" name="object 2933" descr=""/>
            <p:cNvSpPr/>
            <p:nvPr/>
          </p:nvSpPr>
          <p:spPr>
            <a:xfrm>
              <a:off x="2932070" y="2096455"/>
              <a:ext cx="1270" cy="1270"/>
            </a:xfrm>
            <a:custGeom>
              <a:avLst/>
              <a:gdLst/>
              <a:ahLst/>
              <a:cxnLst/>
              <a:rect l="l" t="t" r="r" b="b"/>
              <a:pathLst>
                <a:path w="1269" h="1269">
                  <a:moveTo>
                    <a:pt x="1092" y="0"/>
                  </a:moveTo>
                  <a:lnTo>
                    <a:pt x="825" y="393"/>
                  </a:lnTo>
                  <a:lnTo>
                    <a:pt x="431" y="660"/>
                  </a:lnTo>
                  <a:lnTo>
                    <a:pt x="0" y="736"/>
                  </a:lnTo>
                </a:path>
              </a:pathLst>
            </a:custGeom>
            <a:ln w="3175">
              <a:solidFill>
                <a:srgbClr val="565658"/>
              </a:solidFill>
            </a:ln>
          </p:spPr>
          <p:txBody>
            <a:bodyPr wrap="square" lIns="0" tIns="0" rIns="0" bIns="0" rtlCol="0"/>
            <a:lstStyle/>
            <a:p/>
          </p:txBody>
        </p:sp>
        <p:sp>
          <p:nvSpPr>
            <p:cNvPr id="2934" name="object 2934" descr=""/>
            <p:cNvSpPr/>
            <p:nvPr/>
          </p:nvSpPr>
          <p:spPr>
            <a:xfrm>
              <a:off x="2939190" y="2099127"/>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2935" name="object 2935" descr=""/>
            <p:cNvSpPr/>
            <p:nvPr/>
          </p:nvSpPr>
          <p:spPr>
            <a:xfrm>
              <a:off x="2910014" y="2187902"/>
              <a:ext cx="6350" cy="1905"/>
            </a:xfrm>
            <a:custGeom>
              <a:avLst/>
              <a:gdLst/>
              <a:ahLst/>
              <a:cxnLst/>
              <a:rect l="l" t="t" r="r" b="b"/>
              <a:pathLst>
                <a:path w="6350" h="1905">
                  <a:moveTo>
                    <a:pt x="0" y="1866"/>
                  </a:moveTo>
                  <a:lnTo>
                    <a:pt x="419" y="1790"/>
                  </a:lnTo>
                  <a:lnTo>
                    <a:pt x="2882" y="1168"/>
                  </a:lnTo>
                  <a:lnTo>
                    <a:pt x="5943" y="0"/>
                  </a:lnTo>
                </a:path>
              </a:pathLst>
            </a:custGeom>
            <a:ln w="3175">
              <a:solidFill>
                <a:srgbClr val="565658"/>
              </a:solidFill>
            </a:ln>
          </p:spPr>
          <p:txBody>
            <a:bodyPr wrap="square" lIns="0" tIns="0" rIns="0" bIns="0" rtlCol="0"/>
            <a:lstStyle/>
            <a:p/>
          </p:txBody>
        </p:sp>
        <p:sp>
          <p:nvSpPr>
            <p:cNvPr id="2936" name="object 2936" descr=""/>
            <p:cNvSpPr/>
            <p:nvPr/>
          </p:nvSpPr>
          <p:spPr>
            <a:xfrm>
              <a:off x="2945739" y="2094221"/>
              <a:ext cx="635" cy="635"/>
            </a:xfrm>
            <a:custGeom>
              <a:avLst/>
              <a:gdLst/>
              <a:ahLst/>
              <a:cxnLst/>
              <a:rect l="l" t="t" r="r" b="b"/>
              <a:pathLst>
                <a:path w="635" h="635">
                  <a:moveTo>
                    <a:pt x="0" y="596"/>
                  </a:moveTo>
                  <a:lnTo>
                    <a:pt x="241" y="546"/>
                  </a:lnTo>
                  <a:lnTo>
                    <a:pt x="393" y="406"/>
                  </a:lnTo>
                  <a:lnTo>
                    <a:pt x="533" y="228"/>
                  </a:lnTo>
                  <a:lnTo>
                    <a:pt x="584" y="0"/>
                  </a:lnTo>
                </a:path>
              </a:pathLst>
            </a:custGeom>
            <a:ln w="3175">
              <a:solidFill>
                <a:srgbClr val="565658"/>
              </a:solidFill>
            </a:ln>
          </p:spPr>
          <p:txBody>
            <a:bodyPr wrap="square" lIns="0" tIns="0" rIns="0" bIns="0" rtlCol="0"/>
            <a:lstStyle/>
            <a:p/>
          </p:txBody>
        </p:sp>
        <p:sp>
          <p:nvSpPr>
            <p:cNvPr id="2937" name="object 2937" descr=""/>
            <p:cNvSpPr/>
            <p:nvPr/>
          </p:nvSpPr>
          <p:spPr>
            <a:xfrm>
              <a:off x="2946322" y="2185467"/>
              <a:ext cx="635" cy="1270"/>
            </a:xfrm>
            <a:custGeom>
              <a:avLst/>
              <a:gdLst/>
              <a:ahLst/>
              <a:cxnLst/>
              <a:rect l="l" t="t" r="r" b="b"/>
              <a:pathLst>
                <a:path w="635" h="1269">
                  <a:moveTo>
                    <a:pt x="0" y="0"/>
                  </a:moveTo>
                  <a:lnTo>
                    <a:pt x="12" y="546"/>
                  </a:lnTo>
                  <a:lnTo>
                    <a:pt x="152" y="685"/>
                  </a:lnTo>
                </a:path>
              </a:pathLst>
            </a:custGeom>
            <a:ln w="3175">
              <a:solidFill>
                <a:srgbClr val="565658"/>
              </a:solidFill>
            </a:ln>
          </p:spPr>
          <p:txBody>
            <a:bodyPr wrap="square" lIns="0" tIns="0" rIns="0" bIns="0" rtlCol="0"/>
            <a:lstStyle/>
            <a:p/>
          </p:txBody>
        </p:sp>
        <p:sp>
          <p:nvSpPr>
            <p:cNvPr id="2938" name="object 2938" descr=""/>
            <p:cNvSpPr/>
            <p:nvPr/>
          </p:nvSpPr>
          <p:spPr>
            <a:xfrm>
              <a:off x="2925000" y="2093685"/>
              <a:ext cx="5080" cy="3175"/>
            </a:xfrm>
            <a:custGeom>
              <a:avLst/>
              <a:gdLst/>
              <a:ahLst/>
              <a:cxnLst/>
              <a:rect l="l" t="t" r="r" b="b"/>
              <a:pathLst>
                <a:path w="5080" h="3175">
                  <a:moveTo>
                    <a:pt x="4825" y="3060"/>
                  </a:moveTo>
                  <a:lnTo>
                    <a:pt x="0" y="0"/>
                  </a:lnTo>
                </a:path>
              </a:pathLst>
            </a:custGeom>
            <a:ln w="3175">
              <a:solidFill>
                <a:srgbClr val="565658"/>
              </a:solidFill>
            </a:ln>
          </p:spPr>
          <p:txBody>
            <a:bodyPr wrap="square" lIns="0" tIns="0" rIns="0" bIns="0" rtlCol="0"/>
            <a:lstStyle/>
            <a:p/>
          </p:txBody>
        </p:sp>
        <p:sp>
          <p:nvSpPr>
            <p:cNvPr id="2939" name="object 2939" descr=""/>
            <p:cNvSpPr/>
            <p:nvPr/>
          </p:nvSpPr>
          <p:spPr>
            <a:xfrm>
              <a:off x="2907724" y="2087307"/>
              <a:ext cx="8255" cy="2540"/>
            </a:xfrm>
            <a:custGeom>
              <a:avLst/>
              <a:gdLst/>
              <a:ahLst/>
              <a:cxnLst/>
              <a:rect l="l" t="t" r="r" b="b"/>
              <a:pathLst>
                <a:path w="8255" h="2539">
                  <a:moveTo>
                    <a:pt x="8242" y="2171"/>
                  </a:moveTo>
                  <a:lnTo>
                    <a:pt x="7772" y="1955"/>
                  </a:lnTo>
                  <a:lnTo>
                    <a:pt x="2895" y="596"/>
                  </a:lnTo>
                  <a:lnTo>
                    <a:pt x="2413" y="482"/>
                  </a:lnTo>
                  <a:lnTo>
                    <a:pt x="2209" y="444"/>
                  </a:lnTo>
                  <a:lnTo>
                    <a:pt x="0" y="0"/>
                  </a:lnTo>
                </a:path>
              </a:pathLst>
            </a:custGeom>
            <a:ln w="3175">
              <a:solidFill>
                <a:srgbClr val="565658"/>
              </a:solidFill>
            </a:ln>
          </p:spPr>
          <p:txBody>
            <a:bodyPr wrap="square" lIns="0" tIns="0" rIns="0" bIns="0" rtlCol="0"/>
            <a:lstStyle/>
            <a:p/>
          </p:txBody>
        </p:sp>
        <p:sp>
          <p:nvSpPr>
            <p:cNvPr id="2940" name="object 2940" descr=""/>
            <p:cNvSpPr/>
            <p:nvPr/>
          </p:nvSpPr>
          <p:spPr>
            <a:xfrm>
              <a:off x="2933244" y="2096939"/>
              <a:ext cx="6350" cy="2540"/>
            </a:xfrm>
            <a:custGeom>
              <a:avLst/>
              <a:gdLst/>
              <a:ahLst/>
              <a:cxnLst/>
              <a:rect l="l" t="t" r="r" b="b"/>
              <a:pathLst>
                <a:path w="6350" h="2539">
                  <a:moveTo>
                    <a:pt x="0" y="0"/>
                  </a:moveTo>
                  <a:lnTo>
                    <a:pt x="4864" y="2146"/>
                  </a:lnTo>
                  <a:lnTo>
                    <a:pt x="5956" y="2197"/>
                  </a:lnTo>
                </a:path>
              </a:pathLst>
            </a:custGeom>
            <a:ln w="3175">
              <a:solidFill>
                <a:srgbClr val="565658"/>
              </a:solidFill>
            </a:ln>
          </p:spPr>
          <p:txBody>
            <a:bodyPr wrap="square" lIns="0" tIns="0" rIns="0" bIns="0" rtlCol="0"/>
            <a:lstStyle/>
            <a:p/>
          </p:txBody>
        </p:sp>
        <p:sp>
          <p:nvSpPr>
            <p:cNvPr id="2941" name="object 2941" descr=""/>
            <p:cNvSpPr/>
            <p:nvPr/>
          </p:nvSpPr>
          <p:spPr>
            <a:xfrm>
              <a:off x="2943941" y="2095995"/>
              <a:ext cx="1270" cy="0"/>
            </a:xfrm>
            <a:custGeom>
              <a:avLst/>
              <a:gdLst/>
              <a:ahLst/>
              <a:cxnLst/>
              <a:rect l="l" t="t" r="r" b="b"/>
              <a:pathLst>
                <a:path w="1269" h="0">
                  <a:moveTo>
                    <a:pt x="0" y="0"/>
                  </a:moveTo>
                  <a:lnTo>
                    <a:pt x="914" y="0"/>
                  </a:lnTo>
                  <a:lnTo>
                    <a:pt x="1193" y="0"/>
                  </a:lnTo>
                </a:path>
              </a:pathLst>
            </a:custGeom>
            <a:ln w="3175">
              <a:solidFill>
                <a:srgbClr val="565658"/>
              </a:solidFill>
            </a:ln>
          </p:spPr>
          <p:txBody>
            <a:bodyPr wrap="square" lIns="0" tIns="0" rIns="0" bIns="0" rtlCol="0"/>
            <a:lstStyle/>
            <a:p/>
          </p:txBody>
        </p:sp>
        <p:sp>
          <p:nvSpPr>
            <p:cNvPr id="2942" name="object 2942" descr=""/>
            <p:cNvSpPr/>
            <p:nvPr/>
          </p:nvSpPr>
          <p:spPr>
            <a:xfrm>
              <a:off x="2464534" y="2864450"/>
              <a:ext cx="1270" cy="1270"/>
            </a:xfrm>
            <a:custGeom>
              <a:avLst/>
              <a:gdLst/>
              <a:ahLst/>
              <a:cxnLst/>
              <a:rect l="l" t="t" r="r" b="b"/>
              <a:pathLst>
                <a:path w="1269" h="1269">
                  <a:moveTo>
                    <a:pt x="0" y="0"/>
                  </a:moveTo>
                  <a:lnTo>
                    <a:pt x="0" y="0"/>
                  </a:lnTo>
                  <a:lnTo>
                    <a:pt x="1016" y="1003"/>
                  </a:lnTo>
                </a:path>
              </a:pathLst>
            </a:custGeom>
            <a:ln w="3175">
              <a:solidFill>
                <a:srgbClr val="565658"/>
              </a:solidFill>
            </a:ln>
          </p:spPr>
          <p:txBody>
            <a:bodyPr wrap="square" lIns="0" tIns="0" rIns="0" bIns="0" rtlCol="0"/>
            <a:lstStyle/>
            <a:p/>
          </p:txBody>
        </p:sp>
        <p:sp>
          <p:nvSpPr>
            <p:cNvPr id="2943" name="object 2943" descr=""/>
            <p:cNvSpPr/>
            <p:nvPr/>
          </p:nvSpPr>
          <p:spPr>
            <a:xfrm>
              <a:off x="2423557" y="2469625"/>
              <a:ext cx="1270" cy="1270"/>
            </a:xfrm>
            <a:custGeom>
              <a:avLst/>
              <a:gdLst/>
              <a:ahLst/>
              <a:cxnLst/>
              <a:rect l="l" t="t" r="r" b="b"/>
              <a:pathLst>
                <a:path w="1269" h="1269">
                  <a:moveTo>
                    <a:pt x="0" y="1219"/>
                  </a:moveTo>
                  <a:lnTo>
                    <a:pt x="1155" y="444"/>
                  </a:lnTo>
                  <a:lnTo>
                    <a:pt x="1219" y="0"/>
                  </a:lnTo>
                </a:path>
              </a:pathLst>
            </a:custGeom>
            <a:ln w="3175">
              <a:solidFill>
                <a:srgbClr val="565658"/>
              </a:solidFill>
            </a:ln>
          </p:spPr>
          <p:txBody>
            <a:bodyPr wrap="square" lIns="0" tIns="0" rIns="0" bIns="0" rtlCol="0"/>
            <a:lstStyle/>
            <a:p/>
          </p:txBody>
        </p:sp>
        <p:sp>
          <p:nvSpPr>
            <p:cNvPr id="2944" name="object 2944" descr=""/>
            <p:cNvSpPr/>
            <p:nvPr/>
          </p:nvSpPr>
          <p:spPr>
            <a:xfrm>
              <a:off x="2360169" y="2469976"/>
              <a:ext cx="2540" cy="1270"/>
            </a:xfrm>
            <a:custGeom>
              <a:avLst/>
              <a:gdLst/>
              <a:ahLst/>
              <a:cxnLst/>
              <a:rect l="l" t="t" r="r" b="b"/>
              <a:pathLst>
                <a:path w="2539" h="1269">
                  <a:moveTo>
                    <a:pt x="1308" y="0"/>
                  </a:moveTo>
                  <a:lnTo>
                    <a:pt x="2374" y="876"/>
                  </a:lnTo>
                  <a:lnTo>
                    <a:pt x="2197" y="876"/>
                  </a:lnTo>
                  <a:lnTo>
                    <a:pt x="1905" y="876"/>
                  </a:lnTo>
                  <a:lnTo>
                    <a:pt x="1066" y="876"/>
                  </a:lnTo>
                  <a:lnTo>
                    <a:pt x="0" y="876"/>
                  </a:lnTo>
                </a:path>
              </a:pathLst>
            </a:custGeom>
            <a:ln w="3175">
              <a:solidFill>
                <a:srgbClr val="565658"/>
              </a:solidFill>
            </a:ln>
          </p:spPr>
          <p:txBody>
            <a:bodyPr wrap="square" lIns="0" tIns="0" rIns="0" bIns="0" rtlCol="0"/>
            <a:lstStyle/>
            <a:p/>
          </p:txBody>
        </p:sp>
        <p:sp>
          <p:nvSpPr>
            <p:cNvPr id="2945" name="object 2945" descr=""/>
            <p:cNvSpPr/>
            <p:nvPr/>
          </p:nvSpPr>
          <p:spPr>
            <a:xfrm>
              <a:off x="2317269" y="2143502"/>
              <a:ext cx="1270" cy="635"/>
            </a:xfrm>
            <a:custGeom>
              <a:avLst/>
              <a:gdLst/>
              <a:ahLst/>
              <a:cxnLst/>
              <a:rect l="l" t="t" r="r" b="b"/>
              <a:pathLst>
                <a:path w="1269" h="635">
                  <a:moveTo>
                    <a:pt x="736" y="38"/>
                  </a:moveTo>
                  <a:lnTo>
                    <a:pt x="584" y="0"/>
                  </a:lnTo>
                  <a:lnTo>
                    <a:pt x="457" y="12"/>
                  </a:lnTo>
                  <a:lnTo>
                    <a:pt x="317" y="76"/>
                  </a:lnTo>
                  <a:lnTo>
                    <a:pt x="114" y="254"/>
                  </a:lnTo>
                </a:path>
              </a:pathLst>
            </a:custGeom>
            <a:ln w="3175">
              <a:solidFill>
                <a:srgbClr val="565658"/>
              </a:solidFill>
            </a:ln>
          </p:spPr>
          <p:txBody>
            <a:bodyPr wrap="square" lIns="0" tIns="0" rIns="0" bIns="0" rtlCol="0"/>
            <a:lstStyle/>
            <a:p/>
          </p:txBody>
        </p:sp>
        <p:sp>
          <p:nvSpPr>
            <p:cNvPr id="2946" name="object 2946" descr=""/>
            <p:cNvSpPr/>
            <p:nvPr/>
          </p:nvSpPr>
          <p:spPr>
            <a:xfrm>
              <a:off x="2471380" y="2735324"/>
              <a:ext cx="635" cy="635"/>
            </a:xfrm>
            <a:custGeom>
              <a:avLst/>
              <a:gdLst/>
              <a:ahLst/>
              <a:cxnLst/>
              <a:rect l="l" t="t" r="r" b="b"/>
              <a:pathLst>
                <a:path w="635" h="635">
                  <a:moveTo>
                    <a:pt x="12" y="0"/>
                  </a:moveTo>
                  <a:lnTo>
                    <a:pt x="0" y="38"/>
                  </a:lnTo>
                  <a:lnTo>
                    <a:pt x="0" y="63"/>
                  </a:lnTo>
                </a:path>
              </a:pathLst>
            </a:custGeom>
            <a:ln w="3175">
              <a:solidFill>
                <a:srgbClr val="565658"/>
              </a:solidFill>
            </a:ln>
          </p:spPr>
          <p:txBody>
            <a:bodyPr wrap="square" lIns="0" tIns="0" rIns="0" bIns="0" rtlCol="0"/>
            <a:lstStyle/>
            <a:p/>
          </p:txBody>
        </p:sp>
        <p:sp>
          <p:nvSpPr>
            <p:cNvPr id="2947" name="object 2947" descr=""/>
            <p:cNvSpPr/>
            <p:nvPr/>
          </p:nvSpPr>
          <p:spPr>
            <a:xfrm>
              <a:off x="2341974" y="2469968"/>
              <a:ext cx="2540" cy="1270"/>
            </a:xfrm>
            <a:custGeom>
              <a:avLst/>
              <a:gdLst/>
              <a:ahLst/>
              <a:cxnLst/>
              <a:rect l="l" t="t" r="r" b="b"/>
              <a:pathLst>
                <a:path w="2539" h="1269">
                  <a:moveTo>
                    <a:pt x="2400" y="876"/>
                  </a:moveTo>
                  <a:lnTo>
                    <a:pt x="1727" y="876"/>
                  </a:lnTo>
                  <a:lnTo>
                    <a:pt x="800" y="876"/>
                  </a:lnTo>
                  <a:lnTo>
                    <a:pt x="165" y="876"/>
                  </a:lnTo>
                  <a:lnTo>
                    <a:pt x="0" y="876"/>
                  </a:lnTo>
                  <a:lnTo>
                    <a:pt x="304" y="825"/>
                  </a:lnTo>
                  <a:lnTo>
                    <a:pt x="431" y="774"/>
                  </a:lnTo>
                  <a:lnTo>
                    <a:pt x="673" y="634"/>
                  </a:lnTo>
                  <a:lnTo>
                    <a:pt x="850" y="457"/>
                  </a:lnTo>
                  <a:lnTo>
                    <a:pt x="1079" y="0"/>
                  </a:lnTo>
                </a:path>
              </a:pathLst>
            </a:custGeom>
            <a:ln w="3175">
              <a:solidFill>
                <a:srgbClr val="565658"/>
              </a:solidFill>
            </a:ln>
          </p:spPr>
          <p:txBody>
            <a:bodyPr wrap="square" lIns="0" tIns="0" rIns="0" bIns="0" rtlCol="0"/>
            <a:lstStyle/>
            <a:p/>
          </p:txBody>
        </p:sp>
        <p:sp>
          <p:nvSpPr>
            <p:cNvPr id="2948" name="object 2948" descr=""/>
            <p:cNvSpPr/>
            <p:nvPr/>
          </p:nvSpPr>
          <p:spPr>
            <a:xfrm>
              <a:off x="2948057" y="2115752"/>
              <a:ext cx="635" cy="635"/>
            </a:xfrm>
            <a:custGeom>
              <a:avLst/>
              <a:gdLst/>
              <a:ahLst/>
              <a:cxnLst/>
              <a:rect l="l" t="t" r="r" b="b"/>
              <a:pathLst>
                <a:path w="635" h="635">
                  <a:moveTo>
                    <a:pt x="304" y="0"/>
                  </a:moveTo>
                  <a:lnTo>
                    <a:pt x="101" y="88"/>
                  </a:lnTo>
                </a:path>
              </a:pathLst>
            </a:custGeom>
            <a:ln w="3175">
              <a:solidFill>
                <a:srgbClr val="565658"/>
              </a:solidFill>
            </a:ln>
          </p:spPr>
          <p:txBody>
            <a:bodyPr wrap="square" lIns="0" tIns="0" rIns="0" bIns="0" rtlCol="0"/>
            <a:lstStyle/>
            <a:p/>
          </p:txBody>
        </p:sp>
        <p:sp>
          <p:nvSpPr>
            <p:cNvPr id="2949" name="object 2949" descr=""/>
            <p:cNvSpPr/>
            <p:nvPr/>
          </p:nvSpPr>
          <p:spPr>
            <a:xfrm>
              <a:off x="2946317" y="2163780"/>
              <a:ext cx="635" cy="635"/>
            </a:xfrm>
            <a:custGeom>
              <a:avLst/>
              <a:gdLst/>
              <a:ahLst/>
              <a:cxnLst/>
              <a:rect l="l" t="t" r="r" b="b"/>
              <a:pathLst>
                <a:path w="635" h="635">
                  <a:moveTo>
                    <a:pt x="177" y="0"/>
                  </a:moveTo>
                  <a:lnTo>
                    <a:pt x="25" y="76"/>
                  </a:lnTo>
                </a:path>
              </a:pathLst>
            </a:custGeom>
            <a:ln w="3175">
              <a:solidFill>
                <a:srgbClr val="565658"/>
              </a:solidFill>
            </a:ln>
          </p:spPr>
          <p:txBody>
            <a:bodyPr wrap="square" lIns="0" tIns="0" rIns="0" bIns="0" rtlCol="0"/>
            <a:lstStyle/>
            <a:p/>
          </p:txBody>
        </p:sp>
        <p:sp>
          <p:nvSpPr>
            <p:cNvPr id="2950" name="object 2950" descr=""/>
            <p:cNvSpPr/>
            <p:nvPr/>
          </p:nvSpPr>
          <p:spPr>
            <a:xfrm>
              <a:off x="2946317" y="2113615"/>
              <a:ext cx="635" cy="635"/>
            </a:xfrm>
            <a:custGeom>
              <a:avLst/>
              <a:gdLst/>
              <a:ahLst/>
              <a:cxnLst/>
              <a:rect l="l" t="t" r="r" b="b"/>
              <a:pathLst>
                <a:path w="635" h="635">
                  <a:moveTo>
                    <a:pt x="177" y="165"/>
                  </a:moveTo>
                  <a:lnTo>
                    <a:pt x="25" y="88"/>
                  </a:lnTo>
                </a:path>
              </a:pathLst>
            </a:custGeom>
            <a:ln w="3175">
              <a:solidFill>
                <a:srgbClr val="565658"/>
              </a:solidFill>
            </a:ln>
          </p:spPr>
          <p:txBody>
            <a:bodyPr wrap="square" lIns="0" tIns="0" rIns="0" bIns="0" rtlCol="0"/>
            <a:lstStyle/>
            <a:p/>
          </p:txBody>
        </p:sp>
        <p:sp>
          <p:nvSpPr>
            <p:cNvPr id="2951" name="object 2951" descr=""/>
            <p:cNvSpPr/>
            <p:nvPr/>
          </p:nvSpPr>
          <p:spPr>
            <a:xfrm>
              <a:off x="2946681" y="2113836"/>
              <a:ext cx="0" cy="4445"/>
            </a:xfrm>
            <a:custGeom>
              <a:avLst/>
              <a:gdLst/>
              <a:ahLst/>
              <a:cxnLst/>
              <a:rect l="l" t="t" r="r" b="b"/>
              <a:pathLst>
                <a:path w="0" h="4444">
                  <a:moveTo>
                    <a:pt x="0" y="0"/>
                  </a:moveTo>
                  <a:lnTo>
                    <a:pt x="0" y="3873"/>
                  </a:lnTo>
                </a:path>
              </a:pathLst>
            </a:custGeom>
            <a:ln w="3175">
              <a:solidFill>
                <a:srgbClr val="565658"/>
              </a:solidFill>
            </a:ln>
          </p:spPr>
          <p:txBody>
            <a:bodyPr wrap="square" lIns="0" tIns="0" rIns="0" bIns="0" rtlCol="0"/>
            <a:lstStyle/>
            <a:p/>
          </p:txBody>
        </p:sp>
        <p:sp>
          <p:nvSpPr>
            <p:cNvPr id="2952" name="object 2952" descr=""/>
            <p:cNvSpPr/>
            <p:nvPr/>
          </p:nvSpPr>
          <p:spPr>
            <a:xfrm>
              <a:off x="2946309" y="2163939"/>
              <a:ext cx="635" cy="635"/>
            </a:xfrm>
            <a:custGeom>
              <a:avLst/>
              <a:gdLst/>
              <a:ahLst/>
              <a:cxnLst/>
              <a:rect l="l" t="t" r="r" b="b"/>
              <a:pathLst>
                <a:path w="635" h="635">
                  <a:moveTo>
                    <a:pt x="254" y="126"/>
                  </a:moveTo>
                  <a:lnTo>
                    <a:pt x="76" y="88"/>
                  </a:lnTo>
                </a:path>
              </a:pathLst>
            </a:custGeom>
            <a:ln w="3175">
              <a:solidFill>
                <a:srgbClr val="565658"/>
              </a:solidFill>
            </a:ln>
          </p:spPr>
          <p:txBody>
            <a:bodyPr wrap="square" lIns="0" tIns="0" rIns="0" bIns="0" rtlCol="0"/>
            <a:lstStyle/>
            <a:p/>
          </p:txBody>
        </p:sp>
        <p:sp>
          <p:nvSpPr>
            <p:cNvPr id="2953" name="object 2953" descr=""/>
            <p:cNvSpPr/>
            <p:nvPr/>
          </p:nvSpPr>
          <p:spPr>
            <a:xfrm>
              <a:off x="2946322" y="2113505"/>
              <a:ext cx="635" cy="635"/>
            </a:xfrm>
            <a:custGeom>
              <a:avLst/>
              <a:gdLst/>
              <a:ahLst/>
              <a:cxnLst/>
              <a:rect l="l" t="t" r="r" b="b"/>
              <a:pathLst>
                <a:path w="635" h="635">
                  <a:moveTo>
                    <a:pt x="0" y="114"/>
                  </a:moveTo>
                  <a:lnTo>
                    <a:pt x="152" y="0"/>
                  </a:lnTo>
                </a:path>
              </a:pathLst>
            </a:custGeom>
            <a:ln w="3175">
              <a:solidFill>
                <a:srgbClr val="565658"/>
              </a:solidFill>
            </a:ln>
          </p:spPr>
          <p:txBody>
            <a:bodyPr wrap="square" lIns="0" tIns="0" rIns="0" bIns="0" rtlCol="0"/>
            <a:lstStyle/>
            <a:p/>
          </p:txBody>
        </p:sp>
        <p:sp>
          <p:nvSpPr>
            <p:cNvPr id="2954" name="object 2954" descr=""/>
            <p:cNvSpPr/>
            <p:nvPr/>
          </p:nvSpPr>
          <p:spPr>
            <a:xfrm>
              <a:off x="2947955" y="2161809"/>
              <a:ext cx="635" cy="1905"/>
            </a:xfrm>
            <a:custGeom>
              <a:avLst/>
              <a:gdLst/>
              <a:ahLst/>
              <a:cxnLst/>
              <a:rect l="l" t="t" r="r" b="b"/>
              <a:pathLst>
                <a:path w="635" h="1905">
                  <a:moveTo>
                    <a:pt x="406" y="0"/>
                  </a:moveTo>
                  <a:lnTo>
                    <a:pt x="266" y="317"/>
                  </a:lnTo>
                  <a:lnTo>
                    <a:pt x="165" y="584"/>
                  </a:lnTo>
                  <a:lnTo>
                    <a:pt x="25" y="1155"/>
                  </a:lnTo>
                  <a:lnTo>
                    <a:pt x="0" y="1574"/>
                  </a:lnTo>
                  <a:lnTo>
                    <a:pt x="63" y="1790"/>
                  </a:lnTo>
                </a:path>
              </a:pathLst>
            </a:custGeom>
            <a:ln w="3175">
              <a:solidFill>
                <a:srgbClr val="565658"/>
              </a:solidFill>
            </a:ln>
          </p:spPr>
          <p:txBody>
            <a:bodyPr wrap="square" lIns="0" tIns="0" rIns="0" bIns="0" rtlCol="0"/>
            <a:lstStyle/>
            <a:p/>
          </p:txBody>
        </p:sp>
        <p:sp>
          <p:nvSpPr>
            <p:cNvPr id="2955" name="object 2955" descr=""/>
            <p:cNvSpPr/>
            <p:nvPr/>
          </p:nvSpPr>
          <p:spPr>
            <a:xfrm>
              <a:off x="2946605" y="2163719"/>
              <a:ext cx="635" cy="635"/>
            </a:xfrm>
            <a:custGeom>
              <a:avLst/>
              <a:gdLst/>
              <a:ahLst/>
              <a:cxnLst/>
              <a:rect l="l" t="t" r="r" b="b"/>
              <a:pathLst>
                <a:path w="635" h="635">
                  <a:moveTo>
                    <a:pt x="76" y="0"/>
                  </a:moveTo>
                  <a:lnTo>
                    <a:pt x="50" y="88"/>
                  </a:lnTo>
                  <a:lnTo>
                    <a:pt x="0" y="190"/>
                  </a:lnTo>
                </a:path>
              </a:pathLst>
            </a:custGeom>
            <a:ln w="3175">
              <a:solidFill>
                <a:srgbClr val="565658"/>
              </a:solidFill>
            </a:ln>
          </p:spPr>
          <p:txBody>
            <a:bodyPr wrap="square" lIns="0" tIns="0" rIns="0" bIns="0" rtlCol="0"/>
            <a:lstStyle/>
            <a:p/>
          </p:txBody>
        </p:sp>
        <p:sp>
          <p:nvSpPr>
            <p:cNvPr id="2956" name="object 2956" descr=""/>
            <p:cNvSpPr/>
            <p:nvPr/>
          </p:nvSpPr>
          <p:spPr>
            <a:xfrm>
              <a:off x="2959381" y="2165567"/>
              <a:ext cx="0" cy="20955"/>
            </a:xfrm>
            <a:custGeom>
              <a:avLst/>
              <a:gdLst/>
              <a:ahLst/>
              <a:cxnLst/>
              <a:rect l="l" t="t" r="r" b="b"/>
              <a:pathLst>
                <a:path w="0" h="20955">
                  <a:moveTo>
                    <a:pt x="0" y="0"/>
                  </a:moveTo>
                  <a:lnTo>
                    <a:pt x="0" y="20675"/>
                  </a:lnTo>
                </a:path>
              </a:pathLst>
            </a:custGeom>
            <a:ln w="3175">
              <a:solidFill>
                <a:srgbClr val="565658"/>
              </a:solidFill>
            </a:ln>
          </p:spPr>
          <p:txBody>
            <a:bodyPr wrap="square" lIns="0" tIns="0" rIns="0" bIns="0" rtlCol="0"/>
            <a:lstStyle/>
            <a:p/>
          </p:txBody>
        </p:sp>
        <p:sp>
          <p:nvSpPr>
            <p:cNvPr id="2957" name="object 2957" descr=""/>
            <p:cNvSpPr/>
            <p:nvPr/>
          </p:nvSpPr>
          <p:spPr>
            <a:xfrm>
              <a:off x="2955004" y="2090979"/>
              <a:ext cx="0" cy="635"/>
            </a:xfrm>
            <a:custGeom>
              <a:avLst/>
              <a:gdLst/>
              <a:ahLst/>
              <a:cxnLst/>
              <a:rect l="l" t="t" r="r" b="b"/>
              <a:pathLst>
                <a:path w="0" h="635">
                  <a:moveTo>
                    <a:pt x="0" y="0"/>
                  </a:moveTo>
                  <a:lnTo>
                    <a:pt x="0" y="355"/>
                  </a:lnTo>
                </a:path>
              </a:pathLst>
            </a:custGeom>
            <a:ln w="3175">
              <a:solidFill>
                <a:srgbClr val="565658"/>
              </a:solidFill>
            </a:ln>
          </p:spPr>
          <p:txBody>
            <a:bodyPr wrap="square" lIns="0" tIns="0" rIns="0" bIns="0" rtlCol="0"/>
            <a:lstStyle/>
            <a:p/>
          </p:txBody>
        </p:sp>
        <p:sp>
          <p:nvSpPr>
            <p:cNvPr id="2958" name="object 2958" descr=""/>
            <p:cNvSpPr/>
            <p:nvPr/>
          </p:nvSpPr>
          <p:spPr>
            <a:xfrm>
              <a:off x="2954638" y="2090942"/>
              <a:ext cx="635" cy="635"/>
            </a:xfrm>
            <a:custGeom>
              <a:avLst/>
              <a:gdLst/>
              <a:ahLst/>
              <a:cxnLst/>
              <a:rect l="l" t="t" r="r" b="b"/>
              <a:pathLst>
                <a:path w="635" h="635">
                  <a:moveTo>
                    <a:pt x="0" y="0"/>
                  </a:moveTo>
                  <a:lnTo>
                    <a:pt x="139" y="12"/>
                  </a:lnTo>
                  <a:lnTo>
                    <a:pt x="342" y="38"/>
                  </a:lnTo>
                </a:path>
              </a:pathLst>
            </a:custGeom>
            <a:ln w="3175">
              <a:solidFill>
                <a:srgbClr val="565658"/>
              </a:solidFill>
            </a:ln>
          </p:spPr>
          <p:txBody>
            <a:bodyPr wrap="square" lIns="0" tIns="0" rIns="0" bIns="0" rtlCol="0"/>
            <a:lstStyle/>
            <a:p/>
          </p:txBody>
        </p:sp>
        <p:sp>
          <p:nvSpPr>
            <p:cNvPr id="2959" name="object 2959" descr=""/>
            <p:cNvSpPr/>
            <p:nvPr/>
          </p:nvSpPr>
          <p:spPr>
            <a:xfrm>
              <a:off x="2947831" y="2163607"/>
              <a:ext cx="635" cy="635"/>
            </a:xfrm>
            <a:custGeom>
              <a:avLst/>
              <a:gdLst/>
              <a:ahLst/>
              <a:cxnLst/>
              <a:rect l="l" t="t" r="r" b="b"/>
              <a:pathLst>
                <a:path w="635" h="635">
                  <a:moveTo>
                    <a:pt x="165" y="0"/>
                  </a:moveTo>
                  <a:lnTo>
                    <a:pt x="101" y="25"/>
                  </a:lnTo>
                  <a:lnTo>
                    <a:pt x="0" y="114"/>
                  </a:lnTo>
                </a:path>
              </a:pathLst>
            </a:custGeom>
            <a:ln w="3175">
              <a:solidFill>
                <a:srgbClr val="565658"/>
              </a:solidFill>
            </a:ln>
          </p:spPr>
          <p:txBody>
            <a:bodyPr wrap="square" lIns="0" tIns="0" rIns="0" bIns="0" rtlCol="0"/>
            <a:lstStyle/>
            <a:p/>
          </p:txBody>
        </p:sp>
        <p:sp>
          <p:nvSpPr>
            <p:cNvPr id="2960" name="object 2960" descr=""/>
            <p:cNvSpPr/>
            <p:nvPr/>
          </p:nvSpPr>
          <p:spPr>
            <a:xfrm>
              <a:off x="2947945" y="2113954"/>
              <a:ext cx="635" cy="1905"/>
            </a:xfrm>
            <a:custGeom>
              <a:avLst/>
              <a:gdLst/>
              <a:ahLst/>
              <a:cxnLst/>
              <a:rect l="l" t="t" r="r" b="b"/>
              <a:pathLst>
                <a:path w="635" h="1905">
                  <a:moveTo>
                    <a:pt x="50" y="0"/>
                  </a:moveTo>
                  <a:lnTo>
                    <a:pt x="0" y="279"/>
                  </a:lnTo>
                  <a:lnTo>
                    <a:pt x="38" y="609"/>
                  </a:lnTo>
                  <a:lnTo>
                    <a:pt x="190" y="1231"/>
                  </a:lnTo>
                  <a:lnTo>
                    <a:pt x="406" y="1803"/>
                  </a:lnTo>
                </a:path>
              </a:pathLst>
            </a:custGeom>
            <a:ln w="3175">
              <a:solidFill>
                <a:srgbClr val="565658"/>
              </a:solidFill>
            </a:ln>
          </p:spPr>
          <p:txBody>
            <a:bodyPr wrap="square" lIns="0" tIns="0" rIns="0" bIns="0" rtlCol="0"/>
            <a:lstStyle/>
            <a:p/>
          </p:txBody>
        </p:sp>
        <p:sp>
          <p:nvSpPr>
            <p:cNvPr id="2961" name="object 2961" descr=""/>
            <p:cNvSpPr/>
            <p:nvPr/>
          </p:nvSpPr>
          <p:spPr>
            <a:xfrm>
              <a:off x="2959381" y="2090073"/>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2962" name="object 2962" descr=""/>
            <p:cNvSpPr/>
            <p:nvPr/>
          </p:nvSpPr>
          <p:spPr>
            <a:xfrm>
              <a:off x="2946562" y="2163904"/>
              <a:ext cx="635" cy="635"/>
            </a:xfrm>
            <a:custGeom>
              <a:avLst/>
              <a:gdLst/>
              <a:ahLst/>
              <a:cxnLst/>
              <a:rect l="l" t="t" r="r" b="b"/>
              <a:pathLst>
                <a:path w="635" h="635">
                  <a:moveTo>
                    <a:pt x="50" y="0"/>
                  </a:moveTo>
                  <a:lnTo>
                    <a:pt x="0" y="165"/>
                  </a:lnTo>
                </a:path>
              </a:pathLst>
            </a:custGeom>
            <a:ln w="3175">
              <a:solidFill>
                <a:srgbClr val="565658"/>
              </a:solidFill>
            </a:ln>
          </p:spPr>
          <p:txBody>
            <a:bodyPr wrap="square" lIns="0" tIns="0" rIns="0" bIns="0" rtlCol="0"/>
            <a:lstStyle/>
            <a:p/>
          </p:txBody>
        </p:sp>
        <p:sp>
          <p:nvSpPr>
            <p:cNvPr id="2963" name="object 2963" descr=""/>
            <p:cNvSpPr/>
            <p:nvPr/>
          </p:nvSpPr>
          <p:spPr>
            <a:xfrm>
              <a:off x="2947670" y="2161636"/>
              <a:ext cx="635" cy="2540"/>
            </a:xfrm>
            <a:custGeom>
              <a:avLst/>
              <a:gdLst/>
              <a:ahLst/>
              <a:cxnLst/>
              <a:rect l="l" t="t" r="r" b="b"/>
              <a:pathLst>
                <a:path w="635" h="2539">
                  <a:moveTo>
                    <a:pt x="177" y="2082"/>
                  </a:moveTo>
                  <a:lnTo>
                    <a:pt x="38" y="1790"/>
                  </a:lnTo>
                  <a:lnTo>
                    <a:pt x="0" y="1320"/>
                  </a:lnTo>
                  <a:lnTo>
                    <a:pt x="241" y="368"/>
                  </a:lnTo>
                  <a:lnTo>
                    <a:pt x="381" y="0"/>
                  </a:lnTo>
                </a:path>
              </a:pathLst>
            </a:custGeom>
            <a:ln w="3175">
              <a:solidFill>
                <a:srgbClr val="565658"/>
              </a:solidFill>
            </a:ln>
          </p:spPr>
          <p:txBody>
            <a:bodyPr wrap="square" lIns="0" tIns="0" rIns="0" bIns="0" rtlCol="0"/>
            <a:lstStyle/>
            <a:p/>
          </p:txBody>
        </p:sp>
        <p:sp>
          <p:nvSpPr>
            <p:cNvPr id="2964" name="object 2964" descr=""/>
            <p:cNvSpPr/>
            <p:nvPr/>
          </p:nvSpPr>
          <p:spPr>
            <a:xfrm>
              <a:off x="2946605" y="2113645"/>
              <a:ext cx="635" cy="635"/>
            </a:xfrm>
            <a:custGeom>
              <a:avLst/>
              <a:gdLst/>
              <a:ahLst/>
              <a:cxnLst/>
              <a:rect l="l" t="t" r="r" b="b"/>
              <a:pathLst>
                <a:path w="635" h="635">
                  <a:moveTo>
                    <a:pt x="76" y="190"/>
                  </a:moveTo>
                  <a:lnTo>
                    <a:pt x="50" y="114"/>
                  </a:lnTo>
                  <a:lnTo>
                    <a:pt x="0" y="0"/>
                  </a:lnTo>
                </a:path>
              </a:pathLst>
            </a:custGeom>
            <a:ln w="3175">
              <a:solidFill>
                <a:srgbClr val="565658"/>
              </a:solidFill>
            </a:ln>
          </p:spPr>
          <p:txBody>
            <a:bodyPr wrap="square" lIns="0" tIns="0" rIns="0" bIns="0" rtlCol="0"/>
            <a:lstStyle/>
            <a:p/>
          </p:txBody>
        </p:sp>
        <p:sp>
          <p:nvSpPr>
            <p:cNvPr id="2965" name="object 2965" descr=""/>
            <p:cNvSpPr/>
            <p:nvPr/>
          </p:nvSpPr>
          <p:spPr>
            <a:xfrm>
              <a:off x="2947690" y="2113831"/>
              <a:ext cx="635" cy="2540"/>
            </a:xfrm>
            <a:custGeom>
              <a:avLst/>
              <a:gdLst/>
              <a:ahLst/>
              <a:cxnLst/>
              <a:rect l="l" t="t" r="r" b="b"/>
              <a:pathLst>
                <a:path w="635" h="2539">
                  <a:moveTo>
                    <a:pt x="355" y="2070"/>
                  </a:moveTo>
                  <a:lnTo>
                    <a:pt x="0" y="749"/>
                  </a:lnTo>
                  <a:lnTo>
                    <a:pt x="25" y="355"/>
                  </a:lnTo>
                  <a:lnTo>
                    <a:pt x="101" y="88"/>
                  </a:lnTo>
                </a:path>
              </a:pathLst>
            </a:custGeom>
            <a:ln w="3175">
              <a:solidFill>
                <a:srgbClr val="565658"/>
              </a:solidFill>
            </a:ln>
          </p:spPr>
          <p:txBody>
            <a:bodyPr wrap="square" lIns="0" tIns="0" rIns="0" bIns="0" rtlCol="0"/>
            <a:lstStyle/>
            <a:p/>
          </p:txBody>
        </p:sp>
        <p:sp>
          <p:nvSpPr>
            <p:cNvPr id="2966" name="object 2966" descr=""/>
            <p:cNvSpPr/>
            <p:nvPr/>
          </p:nvSpPr>
          <p:spPr>
            <a:xfrm>
              <a:off x="2946563" y="2091295"/>
              <a:ext cx="0" cy="22225"/>
            </a:xfrm>
            <a:custGeom>
              <a:avLst/>
              <a:gdLst/>
              <a:ahLst/>
              <a:cxnLst/>
              <a:rect l="l" t="t" r="r" b="b"/>
              <a:pathLst>
                <a:path w="0" h="22225">
                  <a:moveTo>
                    <a:pt x="0" y="0"/>
                  </a:moveTo>
                  <a:lnTo>
                    <a:pt x="0" y="22199"/>
                  </a:lnTo>
                </a:path>
              </a:pathLst>
            </a:custGeom>
            <a:ln w="3175">
              <a:solidFill>
                <a:srgbClr val="565658"/>
              </a:solidFill>
            </a:ln>
          </p:spPr>
          <p:txBody>
            <a:bodyPr wrap="square" lIns="0" tIns="0" rIns="0" bIns="0" rtlCol="0"/>
            <a:lstStyle/>
            <a:p/>
          </p:txBody>
        </p:sp>
        <p:sp>
          <p:nvSpPr>
            <p:cNvPr id="2967" name="object 2967" descr=""/>
            <p:cNvSpPr/>
            <p:nvPr/>
          </p:nvSpPr>
          <p:spPr>
            <a:xfrm>
              <a:off x="2946563" y="2164066"/>
              <a:ext cx="0" cy="22225"/>
            </a:xfrm>
            <a:custGeom>
              <a:avLst/>
              <a:gdLst/>
              <a:ahLst/>
              <a:cxnLst/>
              <a:rect l="l" t="t" r="r" b="b"/>
              <a:pathLst>
                <a:path w="0" h="22225">
                  <a:moveTo>
                    <a:pt x="0" y="0"/>
                  </a:moveTo>
                  <a:lnTo>
                    <a:pt x="0" y="22212"/>
                  </a:lnTo>
                </a:path>
              </a:pathLst>
            </a:custGeom>
            <a:ln w="3175">
              <a:solidFill>
                <a:srgbClr val="565658"/>
              </a:solidFill>
            </a:ln>
          </p:spPr>
          <p:txBody>
            <a:bodyPr wrap="square" lIns="0" tIns="0" rIns="0" bIns="0" rtlCol="0"/>
            <a:lstStyle/>
            <a:p/>
          </p:txBody>
        </p:sp>
        <p:sp>
          <p:nvSpPr>
            <p:cNvPr id="2968" name="object 2968" descr=""/>
            <p:cNvSpPr/>
            <p:nvPr/>
          </p:nvSpPr>
          <p:spPr>
            <a:xfrm>
              <a:off x="2954394" y="2091307"/>
              <a:ext cx="635" cy="635"/>
            </a:xfrm>
            <a:custGeom>
              <a:avLst/>
              <a:gdLst/>
              <a:ahLst/>
              <a:cxnLst/>
              <a:rect l="l" t="t" r="r" b="b"/>
              <a:pathLst>
                <a:path w="635" h="635">
                  <a:moveTo>
                    <a:pt x="609" y="25"/>
                  </a:moveTo>
                  <a:lnTo>
                    <a:pt x="355" y="25"/>
                  </a:lnTo>
                  <a:lnTo>
                    <a:pt x="165" y="25"/>
                  </a:lnTo>
                  <a:lnTo>
                    <a:pt x="0" y="0"/>
                  </a:lnTo>
                </a:path>
              </a:pathLst>
            </a:custGeom>
            <a:ln w="3175">
              <a:solidFill>
                <a:srgbClr val="565658"/>
              </a:solidFill>
            </a:ln>
          </p:spPr>
          <p:txBody>
            <a:bodyPr wrap="square" lIns="0" tIns="0" rIns="0" bIns="0" rtlCol="0"/>
            <a:lstStyle/>
            <a:p/>
          </p:txBody>
        </p:sp>
        <p:sp>
          <p:nvSpPr>
            <p:cNvPr id="2969" name="object 2969" descr=""/>
            <p:cNvSpPr/>
            <p:nvPr/>
          </p:nvSpPr>
          <p:spPr>
            <a:xfrm>
              <a:off x="2946681" y="2159985"/>
              <a:ext cx="0" cy="3810"/>
            </a:xfrm>
            <a:custGeom>
              <a:avLst/>
              <a:gdLst/>
              <a:ahLst/>
              <a:cxnLst/>
              <a:rect l="l" t="t" r="r" b="b"/>
              <a:pathLst>
                <a:path w="0" h="3810">
                  <a:moveTo>
                    <a:pt x="0" y="0"/>
                  </a:moveTo>
                  <a:lnTo>
                    <a:pt x="0" y="3721"/>
                  </a:lnTo>
                </a:path>
              </a:pathLst>
            </a:custGeom>
            <a:ln w="3175">
              <a:solidFill>
                <a:srgbClr val="565658"/>
              </a:solidFill>
            </a:ln>
          </p:spPr>
          <p:txBody>
            <a:bodyPr wrap="square" lIns="0" tIns="0" rIns="0" bIns="0" rtlCol="0"/>
            <a:lstStyle/>
            <a:p/>
          </p:txBody>
        </p:sp>
        <p:sp>
          <p:nvSpPr>
            <p:cNvPr id="2970" name="object 2970" descr=""/>
            <p:cNvSpPr/>
            <p:nvPr/>
          </p:nvSpPr>
          <p:spPr>
            <a:xfrm>
              <a:off x="2946491" y="2113785"/>
              <a:ext cx="635" cy="635"/>
            </a:xfrm>
            <a:custGeom>
              <a:avLst/>
              <a:gdLst/>
              <a:ahLst/>
              <a:cxnLst/>
              <a:rect l="l" t="t" r="r" b="b"/>
              <a:pathLst>
                <a:path w="635" h="635">
                  <a:moveTo>
                    <a:pt x="190" y="50"/>
                  </a:moveTo>
                  <a:lnTo>
                    <a:pt x="88" y="25"/>
                  </a:lnTo>
                  <a:lnTo>
                    <a:pt x="0" y="0"/>
                  </a:lnTo>
                </a:path>
              </a:pathLst>
            </a:custGeom>
            <a:ln w="3175">
              <a:solidFill>
                <a:srgbClr val="565658"/>
              </a:solidFill>
            </a:ln>
          </p:spPr>
          <p:txBody>
            <a:bodyPr wrap="square" lIns="0" tIns="0" rIns="0" bIns="0" rtlCol="0"/>
            <a:lstStyle/>
            <a:p/>
          </p:txBody>
        </p:sp>
        <p:sp>
          <p:nvSpPr>
            <p:cNvPr id="2971" name="object 2971" descr=""/>
            <p:cNvSpPr/>
            <p:nvPr/>
          </p:nvSpPr>
          <p:spPr>
            <a:xfrm>
              <a:off x="2946563" y="2113496"/>
              <a:ext cx="635" cy="635"/>
            </a:xfrm>
            <a:custGeom>
              <a:avLst/>
              <a:gdLst/>
              <a:ahLst/>
              <a:cxnLst/>
              <a:rect l="l" t="t" r="r" b="b"/>
              <a:pathLst>
                <a:path w="635" h="635">
                  <a:moveTo>
                    <a:pt x="0" y="0"/>
                  </a:moveTo>
                  <a:lnTo>
                    <a:pt x="38" y="139"/>
                  </a:lnTo>
                </a:path>
              </a:pathLst>
            </a:custGeom>
            <a:ln w="3175">
              <a:solidFill>
                <a:srgbClr val="565658"/>
              </a:solidFill>
            </a:ln>
          </p:spPr>
          <p:txBody>
            <a:bodyPr wrap="square" lIns="0" tIns="0" rIns="0" bIns="0" rtlCol="0"/>
            <a:lstStyle/>
            <a:p/>
          </p:txBody>
        </p:sp>
        <p:sp>
          <p:nvSpPr>
            <p:cNvPr id="2972" name="object 2972" descr=""/>
            <p:cNvSpPr/>
            <p:nvPr/>
          </p:nvSpPr>
          <p:spPr>
            <a:xfrm>
              <a:off x="2946495" y="2163780"/>
              <a:ext cx="635" cy="635"/>
            </a:xfrm>
            <a:custGeom>
              <a:avLst/>
              <a:gdLst/>
              <a:ahLst/>
              <a:cxnLst/>
              <a:rect l="l" t="t" r="r" b="b"/>
              <a:pathLst>
                <a:path w="635" h="635">
                  <a:moveTo>
                    <a:pt x="0" y="0"/>
                  </a:moveTo>
                  <a:lnTo>
                    <a:pt x="25" y="12"/>
                  </a:lnTo>
                  <a:lnTo>
                    <a:pt x="50" y="50"/>
                  </a:lnTo>
                </a:path>
              </a:pathLst>
            </a:custGeom>
            <a:ln w="3175">
              <a:solidFill>
                <a:srgbClr val="565658"/>
              </a:solidFill>
            </a:ln>
          </p:spPr>
          <p:txBody>
            <a:bodyPr wrap="square" lIns="0" tIns="0" rIns="0" bIns="0" rtlCol="0"/>
            <a:lstStyle/>
            <a:p/>
          </p:txBody>
        </p:sp>
        <p:sp>
          <p:nvSpPr>
            <p:cNvPr id="2973" name="object 2973" descr=""/>
            <p:cNvSpPr/>
            <p:nvPr/>
          </p:nvSpPr>
          <p:spPr>
            <a:xfrm>
              <a:off x="2946491" y="2163719"/>
              <a:ext cx="635" cy="635"/>
            </a:xfrm>
            <a:custGeom>
              <a:avLst/>
              <a:gdLst/>
              <a:ahLst/>
              <a:cxnLst/>
              <a:rect l="l" t="t" r="r" b="b"/>
              <a:pathLst>
                <a:path w="635" h="635">
                  <a:moveTo>
                    <a:pt x="190" y="0"/>
                  </a:moveTo>
                  <a:lnTo>
                    <a:pt x="38" y="38"/>
                  </a:lnTo>
                  <a:lnTo>
                    <a:pt x="0" y="63"/>
                  </a:lnTo>
                </a:path>
              </a:pathLst>
            </a:custGeom>
            <a:ln w="3175">
              <a:solidFill>
                <a:srgbClr val="565658"/>
              </a:solidFill>
            </a:ln>
          </p:spPr>
          <p:txBody>
            <a:bodyPr wrap="square" lIns="0" tIns="0" rIns="0" bIns="0" rtlCol="0"/>
            <a:lstStyle/>
            <a:p/>
          </p:txBody>
        </p:sp>
        <p:sp>
          <p:nvSpPr>
            <p:cNvPr id="2974" name="object 2974" descr=""/>
            <p:cNvSpPr/>
            <p:nvPr/>
          </p:nvSpPr>
          <p:spPr>
            <a:xfrm>
              <a:off x="2948045" y="2151208"/>
              <a:ext cx="3810" cy="10795"/>
            </a:xfrm>
            <a:custGeom>
              <a:avLst/>
              <a:gdLst/>
              <a:ahLst/>
              <a:cxnLst/>
              <a:rect l="l" t="t" r="r" b="b"/>
              <a:pathLst>
                <a:path w="3810" h="10794">
                  <a:moveTo>
                    <a:pt x="0" y="10439"/>
                  </a:moveTo>
                  <a:lnTo>
                    <a:pt x="3200" y="1574"/>
                  </a:lnTo>
                  <a:lnTo>
                    <a:pt x="3479" y="0"/>
                  </a:lnTo>
                </a:path>
              </a:pathLst>
            </a:custGeom>
            <a:ln w="3175">
              <a:solidFill>
                <a:srgbClr val="565658"/>
              </a:solidFill>
            </a:ln>
          </p:spPr>
          <p:txBody>
            <a:bodyPr wrap="square" lIns="0" tIns="0" rIns="0" bIns="0" rtlCol="0"/>
            <a:lstStyle/>
            <a:p/>
          </p:txBody>
        </p:sp>
        <p:sp>
          <p:nvSpPr>
            <p:cNvPr id="2975" name="object 2975" descr=""/>
            <p:cNvSpPr/>
            <p:nvPr/>
          </p:nvSpPr>
          <p:spPr>
            <a:xfrm>
              <a:off x="2948033" y="2115914"/>
              <a:ext cx="5080" cy="33020"/>
            </a:xfrm>
            <a:custGeom>
              <a:avLst/>
              <a:gdLst/>
              <a:ahLst/>
              <a:cxnLst/>
              <a:rect l="l" t="t" r="r" b="b"/>
              <a:pathLst>
                <a:path w="5080" h="33019">
                  <a:moveTo>
                    <a:pt x="3975" y="32550"/>
                  </a:moveTo>
                  <a:lnTo>
                    <a:pt x="4851" y="27584"/>
                  </a:lnTo>
                  <a:lnTo>
                    <a:pt x="4851" y="18160"/>
                  </a:lnTo>
                  <a:lnTo>
                    <a:pt x="3225" y="8851"/>
                  </a:lnTo>
                  <a:lnTo>
                    <a:pt x="0" y="0"/>
                  </a:lnTo>
                </a:path>
              </a:pathLst>
            </a:custGeom>
            <a:ln w="3175">
              <a:solidFill>
                <a:srgbClr val="565658"/>
              </a:solidFill>
            </a:ln>
          </p:spPr>
          <p:txBody>
            <a:bodyPr wrap="square" lIns="0" tIns="0" rIns="0" bIns="0" rtlCol="0"/>
            <a:lstStyle/>
            <a:p/>
          </p:txBody>
        </p:sp>
        <p:sp>
          <p:nvSpPr>
            <p:cNvPr id="2976" name="object 2976" descr=""/>
            <p:cNvSpPr/>
            <p:nvPr/>
          </p:nvSpPr>
          <p:spPr>
            <a:xfrm>
              <a:off x="2947831" y="2113840"/>
              <a:ext cx="635" cy="635"/>
            </a:xfrm>
            <a:custGeom>
              <a:avLst/>
              <a:gdLst/>
              <a:ahLst/>
              <a:cxnLst/>
              <a:rect l="l" t="t" r="r" b="b"/>
              <a:pathLst>
                <a:path w="635" h="635">
                  <a:moveTo>
                    <a:pt x="165" y="114"/>
                  </a:moveTo>
                  <a:lnTo>
                    <a:pt x="0" y="0"/>
                  </a:lnTo>
                </a:path>
              </a:pathLst>
            </a:custGeom>
            <a:ln w="3175">
              <a:solidFill>
                <a:srgbClr val="565658"/>
              </a:solidFill>
            </a:ln>
          </p:spPr>
          <p:txBody>
            <a:bodyPr wrap="square" lIns="0" tIns="0" rIns="0" bIns="0" rtlCol="0"/>
            <a:lstStyle/>
            <a:p/>
          </p:txBody>
        </p:sp>
        <p:sp>
          <p:nvSpPr>
            <p:cNvPr id="2977" name="object 2977" descr=""/>
            <p:cNvSpPr/>
            <p:nvPr/>
          </p:nvSpPr>
          <p:spPr>
            <a:xfrm>
              <a:off x="2108295" y="3026581"/>
              <a:ext cx="0" cy="11430"/>
            </a:xfrm>
            <a:custGeom>
              <a:avLst/>
              <a:gdLst/>
              <a:ahLst/>
              <a:cxnLst/>
              <a:rect l="l" t="t" r="r" b="b"/>
              <a:pathLst>
                <a:path w="0" h="11430">
                  <a:moveTo>
                    <a:pt x="0" y="0"/>
                  </a:moveTo>
                  <a:lnTo>
                    <a:pt x="0" y="10883"/>
                  </a:lnTo>
                </a:path>
              </a:pathLst>
            </a:custGeom>
            <a:ln w="3175">
              <a:solidFill>
                <a:srgbClr val="565658"/>
              </a:solidFill>
            </a:ln>
          </p:spPr>
          <p:txBody>
            <a:bodyPr wrap="square" lIns="0" tIns="0" rIns="0" bIns="0" rtlCol="0"/>
            <a:lstStyle/>
            <a:p/>
          </p:txBody>
        </p:sp>
        <p:sp>
          <p:nvSpPr>
            <p:cNvPr id="2978" name="object 2978" descr=""/>
            <p:cNvSpPr/>
            <p:nvPr/>
          </p:nvSpPr>
          <p:spPr>
            <a:xfrm>
              <a:off x="2105898" y="3024987"/>
              <a:ext cx="1270" cy="1905"/>
            </a:xfrm>
            <a:custGeom>
              <a:avLst/>
              <a:gdLst/>
              <a:ahLst/>
              <a:cxnLst/>
              <a:rect l="l" t="t" r="r" b="b"/>
              <a:pathLst>
                <a:path w="1269" h="1905">
                  <a:moveTo>
                    <a:pt x="1206" y="0"/>
                  </a:moveTo>
                  <a:lnTo>
                    <a:pt x="139" y="698"/>
                  </a:lnTo>
                  <a:lnTo>
                    <a:pt x="0" y="1193"/>
                  </a:lnTo>
                  <a:lnTo>
                    <a:pt x="0" y="1587"/>
                  </a:lnTo>
                </a:path>
              </a:pathLst>
            </a:custGeom>
            <a:ln w="3175">
              <a:solidFill>
                <a:srgbClr val="565658"/>
              </a:solidFill>
            </a:ln>
          </p:spPr>
          <p:txBody>
            <a:bodyPr wrap="square" lIns="0" tIns="0" rIns="0" bIns="0" rtlCol="0"/>
            <a:lstStyle/>
            <a:p/>
          </p:txBody>
        </p:sp>
        <p:sp>
          <p:nvSpPr>
            <p:cNvPr id="2979" name="object 2979" descr=""/>
            <p:cNvSpPr/>
            <p:nvPr/>
          </p:nvSpPr>
          <p:spPr>
            <a:xfrm>
              <a:off x="2120845" y="3022023"/>
              <a:ext cx="635" cy="635"/>
            </a:xfrm>
            <a:custGeom>
              <a:avLst/>
              <a:gdLst/>
              <a:ahLst/>
              <a:cxnLst/>
              <a:rect l="l" t="t" r="r" b="b"/>
              <a:pathLst>
                <a:path w="635" h="635">
                  <a:moveTo>
                    <a:pt x="355" y="533"/>
                  </a:moveTo>
                  <a:lnTo>
                    <a:pt x="139" y="406"/>
                  </a:lnTo>
                  <a:lnTo>
                    <a:pt x="25" y="215"/>
                  </a:lnTo>
                  <a:lnTo>
                    <a:pt x="0" y="0"/>
                  </a:lnTo>
                </a:path>
              </a:pathLst>
            </a:custGeom>
            <a:ln w="3175">
              <a:solidFill>
                <a:srgbClr val="565658"/>
              </a:solidFill>
            </a:ln>
          </p:spPr>
          <p:txBody>
            <a:bodyPr wrap="square" lIns="0" tIns="0" rIns="0" bIns="0" rtlCol="0"/>
            <a:lstStyle/>
            <a:p/>
          </p:txBody>
        </p:sp>
        <p:sp>
          <p:nvSpPr>
            <p:cNvPr id="2980" name="object 2980" descr=""/>
            <p:cNvSpPr/>
            <p:nvPr/>
          </p:nvSpPr>
          <p:spPr>
            <a:xfrm>
              <a:off x="2107105" y="3071161"/>
              <a:ext cx="1270" cy="1905"/>
            </a:xfrm>
            <a:custGeom>
              <a:avLst/>
              <a:gdLst/>
              <a:ahLst/>
              <a:cxnLst/>
              <a:rect l="l" t="t" r="r" b="b"/>
              <a:pathLst>
                <a:path w="1269" h="1905">
                  <a:moveTo>
                    <a:pt x="0" y="1587"/>
                  </a:moveTo>
                  <a:lnTo>
                    <a:pt x="1193" y="393"/>
                  </a:lnTo>
                  <a:lnTo>
                    <a:pt x="1193" y="0"/>
                  </a:lnTo>
                </a:path>
              </a:pathLst>
            </a:custGeom>
            <a:ln w="3175">
              <a:solidFill>
                <a:srgbClr val="565658"/>
              </a:solidFill>
            </a:ln>
          </p:spPr>
          <p:txBody>
            <a:bodyPr wrap="square" lIns="0" tIns="0" rIns="0" bIns="0" rtlCol="0"/>
            <a:lstStyle/>
            <a:p/>
          </p:txBody>
        </p:sp>
        <p:sp>
          <p:nvSpPr>
            <p:cNvPr id="2981" name="object 2981" descr=""/>
            <p:cNvSpPr/>
            <p:nvPr/>
          </p:nvSpPr>
          <p:spPr>
            <a:xfrm>
              <a:off x="2119061" y="3075123"/>
              <a:ext cx="2540" cy="635"/>
            </a:xfrm>
            <a:custGeom>
              <a:avLst/>
              <a:gdLst/>
              <a:ahLst/>
              <a:cxnLst/>
              <a:rect l="l" t="t" r="r" b="b"/>
              <a:pathLst>
                <a:path w="2539" h="635">
                  <a:moveTo>
                    <a:pt x="0" y="0"/>
                  </a:moveTo>
                  <a:lnTo>
                    <a:pt x="1231" y="0"/>
                  </a:lnTo>
                  <a:lnTo>
                    <a:pt x="2082" y="0"/>
                  </a:lnTo>
                  <a:lnTo>
                    <a:pt x="2349" y="0"/>
                  </a:lnTo>
                  <a:lnTo>
                    <a:pt x="2146" y="50"/>
                  </a:lnTo>
                </a:path>
              </a:pathLst>
            </a:custGeom>
            <a:ln w="3175">
              <a:solidFill>
                <a:srgbClr val="565658"/>
              </a:solidFill>
            </a:ln>
          </p:spPr>
          <p:txBody>
            <a:bodyPr wrap="square" lIns="0" tIns="0" rIns="0" bIns="0" rtlCol="0"/>
            <a:lstStyle/>
            <a:p/>
          </p:txBody>
        </p:sp>
        <p:sp>
          <p:nvSpPr>
            <p:cNvPr id="2982" name="object 2982" descr=""/>
            <p:cNvSpPr/>
            <p:nvPr/>
          </p:nvSpPr>
          <p:spPr>
            <a:xfrm>
              <a:off x="2120822" y="3075160"/>
              <a:ext cx="635" cy="635"/>
            </a:xfrm>
            <a:custGeom>
              <a:avLst/>
              <a:gdLst/>
              <a:ahLst/>
              <a:cxnLst/>
              <a:rect l="l" t="t" r="r" b="b"/>
              <a:pathLst>
                <a:path w="635" h="635">
                  <a:moveTo>
                    <a:pt x="0" y="558"/>
                  </a:moveTo>
                  <a:lnTo>
                    <a:pt x="50" y="317"/>
                  </a:lnTo>
                  <a:lnTo>
                    <a:pt x="177" y="139"/>
                  </a:lnTo>
                  <a:lnTo>
                    <a:pt x="368" y="0"/>
                  </a:lnTo>
                </a:path>
              </a:pathLst>
            </a:custGeom>
            <a:ln w="3175">
              <a:solidFill>
                <a:srgbClr val="565658"/>
              </a:solidFill>
            </a:ln>
          </p:spPr>
          <p:txBody>
            <a:bodyPr wrap="square" lIns="0" tIns="0" rIns="0" bIns="0" rtlCol="0"/>
            <a:lstStyle/>
            <a:p/>
          </p:txBody>
        </p:sp>
        <p:sp>
          <p:nvSpPr>
            <p:cNvPr id="2983" name="object 2983" descr=""/>
            <p:cNvSpPr/>
            <p:nvPr/>
          </p:nvSpPr>
          <p:spPr>
            <a:xfrm>
              <a:off x="2108295" y="3060278"/>
              <a:ext cx="0" cy="11430"/>
            </a:xfrm>
            <a:custGeom>
              <a:avLst/>
              <a:gdLst/>
              <a:ahLst/>
              <a:cxnLst/>
              <a:rect l="l" t="t" r="r" b="b"/>
              <a:pathLst>
                <a:path w="0" h="11430">
                  <a:moveTo>
                    <a:pt x="0" y="0"/>
                  </a:moveTo>
                  <a:lnTo>
                    <a:pt x="0" y="10896"/>
                  </a:lnTo>
                </a:path>
              </a:pathLst>
            </a:custGeom>
            <a:ln w="3175">
              <a:solidFill>
                <a:srgbClr val="565658"/>
              </a:solidFill>
            </a:ln>
          </p:spPr>
          <p:txBody>
            <a:bodyPr wrap="square" lIns="0" tIns="0" rIns="0" bIns="0" rtlCol="0"/>
            <a:lstStyle/>
            <a:p/>
          </p:txBody>
        </p:sp>
        <p:sp>
          <p:nvSpPr>
            <p:cNvPr id="2984" name="object 2984" descr=""/>
            <p:cNvSpPr/>
            <p:nvPr/>
          </p:nvSpPr>
          <p:spPr>
            <a:xfrm>
              <a:off x="2119054" y="3022557"/>
              <a:ext cx="2540" cy="635"/>
            </a:xfrm>
            <a:custGeom>
              <a:avLst/>
              <a:gdLst/>
              <a:ahLst/>
              <a:cxnLst/>
              <a:rect l="l" t="t" r="r" b="b"/>
              <a:pathLst>
                <a:path w="2539" h="635">
                  <a:moveTo>
                    <a:pt x="2146" y="0"/>
                  </a:moveTo>
                  <a:lnTo>
                    <a:pt x="1231" y="50"/>
                  </a:lnTo>
                  <a:lnTo>
                    <a:pt x="0" y="50"/>
                  </a:lnTo>
                </a:path>
              </a:pathLst>
            </a:custGeom>
            <a:ln w="3175">
              <a:solidFill>
                <a:srgbClr val="565658"/>
              </a:solidFill>
            </a:ln>
          </p:spPr>
          <p:txBody>
            <a:bodyPr wrap="square" lIns="0" tIns="0" rIns="0" bIns="0" rtlCol="0"/>
            <a:lstStyle/>
            <a:p/>
          </p:txBody>
        </p:sp>
        <p:sp>
          <p:nvSpPr>
            <p:cNvPr id="2985" name="object 2985" descr=""/>
            <p:cNvSpPr/>
            <p:nvPr/>
          </p:nvSpPr>
          <p:spPr>
            <a:xfrm>
              <a:off x="2118870" y="3075123"/>
              <a:ext cx="635" cy="635"/>
            </a:xfrm>
            <a:custGeom>
              <a:avLst/>
              <a:gdLst/>
              <a:ahLst/>
              <a:cxnLst/>
              <a:rect l="l" t="t" r="r" b="b"/>
              <a:pathLst>
                <a:path w="635" h="635">
                  <a:moveTo>
                    <a:pt x="190" y="0"/>
                  </a:moveTo>
                  <a:lnTo>
                    <a:pt x="63" y="190"/>
                  </a:lnTo>
                  <a:lnTo>
                    <a:pt x="12" y="368"/>
                  </a:lnTo>
                  <a:lnTo>
                    <a:pt x="0" y="609"/>
                  </a:lnTo>
                </a:path>
              </a:pathLst>
            </a:custGeom>
            <a:ln w="3175">
              <a:solidFill>
                <a:srgbClr val="565658"/>
              </a:solidFill>
            </a:ln>
          </p:spPr>
          <p:txBody>
            <a:bodyPr wrap="square" lIns="0" tIns="0" rIns="0" bIns="0" rtlCol="0"/>
            <a:lstStyle/>
            <a:p/>
          </p:txBody>
        </p:sp>
        <p:sp>
          <p:nvSpPr>
            <p:cNvPr id="2986" name="object 2986" descr=""/>
            <p:cNvSpPr/>
            <p:nvPr/>
          </p:nvSpPr>
          <p:spPr>
            <a:xfrm>
              <a:off x="2118879" y="3079756"/>
              <a:ext cx="2540" cy="0"/>
            </a:xfrm>
            <a:custGeom>
              <a:avLst/>
              <a:gdLst/>
              <a:ahLst/>
              <a:cxnLst/>
              <a:rect l="l" t="t" r="r" b="b"/>
              <a:pathLst>
                <a:path w="2539" h="0">
                  <a:moveTo>
                    <a:pt x="1943" y="0"/>
                  </a:moveTo>
                  <a:lnTo>
                    <a:pt x="1701" y="0"/>
                  </a:lnTo>
                  <a:lnTo>
                    <a:pt x="1015" y="0"/>
                  </a:lnTo>
                  <a:lnTo>
                    <a:pt x="0" y="0"/>
                  </a:lnTo>
                </a:path>
              </a:pathLst>
            </a:custGeom>
            <a:ln w="3175">
              <a:solidFill>
                <a:srgbClr val="565658"/>
              </a:solidFill>
            </a:ln>
          </p:spPr>
          <p:txBody>
            <a:bodyPr wrap="square" lIns="0" tIns="0" rIns="0" bIns="0" rtlCol="0"/>
            <a:lstStyle/>
            <a:p/>
          </p:txBody>
        </p:sp>
        <p:sp>
          <p:nvSpPr>
            <p:cNvPr id="2987" name="object 2987" descr=""/>
            <p:cNvSpPr/>
            <p:nvPr/>
          </p:nvSpPr>
          <p:spPr>
            <a:xfrm>
              <a:off x="2105907" y="3071154"/>
              <a:ext cx="1270" cy="1905"/>
            </a:xfrm>
            <a:custGeom>
              <a:avLst/>
              <a:gdLst/>
              <a:ahLst/>
              <a:cxnLst/>
              <a:rect l="l" t="t" r="r" b="b"/>
              <a:pathLst>
                <a:path w="1269" h="1905">
                  <a:moveTo>
                    <a:pt x="0" y="0"/>
                  </a:moveTo>
                  <a:lnTo>
                    <a:pt x="0" y="406"/>
                  </a:lnTo>
                  <a:lnTo>
                    <a:pt x="88" y="863"/>
                  </a:lnTo>
                  <a:lnTo>
                    <a:pt x="355" y="1231"/>
                  </a:lnTo>
                  <a:lnTo>
                    <a:pt x="736" y="1511"/>
                  </a:lnTo>
                  <a:lnTo>
                    <a:pt x="876" y="1549"/>
                  </a:lnTo>
                  <a:lnTo>
                    <a:pt x="1193" y="1600"/>
                  </a:lnTo>
                </a:path>
              </a:pathLst>
            </a:custGeom>
            <a:ln w="3175">
              <a:solidFill>
                <a:srgbClr val="565658"/>
              </a:solidFill>
            </a:ln>
          </p:spPr>
          <p:txBody>
            <a:bodyPr wrap="square" lIns="0" tIns="0" rIns="0" bIns="0" rtlCol="0"/>
            <a:lstStyle/>
            <a:p/>
          </p:txBody>
        </p:sp>
        <p:sp>
          <p:nvSpPr>
            <p:cNvPr id="2988" name="object 2988" descr=""/>
            <p:cNvSpPr/>
            <p:nvPr/>
          </p:nvSpPr>
          <p:spPr>
            <a:xfrm>
              <a:off x="2105907" y="3026581"/>
              <a:ext cx="0" cy="11430"/>
            </a:xfrm>
            <a:custGeom>
              <a:avLst/>
              <a:gdLst/>
              <a:ahLst/>
              <a:cxnLst/>
              <a:rect l="l" t="t" r="r" b="b"/>
              <a:pathLst>
                <a:path w="0" h="11430">
                  <a:moveTo>
                    <a:pt x="0" y="0"/>
                  </a:moveTo>
                  <a:lnTo>
                    <a:pt x="0" y="10883"/>
                  </a:lnTo>
                </a:path>
              </a:pathLst>
            </a:custGeom>
            <a:ln w="3175">
              <a:solidFill>
                <a:srgbClr val="565658"/>
              </a:solidFill>
            </a:ln>
          </p:spPr>
          <p:txBody>
            <a:bodyPr wrap="square" lIns="0" tIns="0" rIns="0" bIns="0" rtlCol="0"/>
            <a:lstStyle/>
            <a:p/>
          </p:txBody>
        </p:sp>
        <p:sp>
          <p:nvSpPr>
            <p:cNvPr id="2989" name="object 2989" descr=""/>
            <p:cNvSpPr/>
            <p:nvPr/>
          </p:nvSpPr>
          <p:spPr>
            <a:xfrm>
              <a:off x="2105907" y="3060278"/>
              <a:ext cx="0" cy="11430"/>
            </a:xfrm>
            <a:custGeom>
              <a:avLst/>
              <a:gdLst/>
              <a:ahLst/>
              <a:cxnLst/>
              <a:rect l="l" t="t" r="r" b="b"/>
              <a:pathLst>
                <a:path w="0" h="11430">
                  <a:moveTo>
                    <a:pt x="0" y="0"/>
                  </a:moveTo>
                  <a:lnTo>
                    <a:pt x="0" y="10896"/>
                  </a:lnTo>
                </a:path>
              </a:pathLst>
            </a:custGeom>
            <a:ln w="3175">
              <a:solidFill>
                <a:srgbClr val="565658"/>
              </a:solidFill>
            </a:ln>
          </p:spPr>
          <p:txBody>
            <a:bodyPr wrap="square" lIns="0" tIns="0" rIns="0" bIns="0" rtlCol="0"/>
            <a:lstStyle/>
            <a:p/>
          </p:txBody>
        </p:sp>
        <p:sp>
          <p:nvSpPr>
            <p:cNvPr id="2990" name="object 2990" descr=""/>
            <p:cNvSpPr/>
            <p:nvPr/>
          </p:nvSpPr>
          <p:spPr>
            <a:xfrm>
              <a:off x="2118874" y="3075719"/>
              <a:ext cx="2540" cy="0"/>
            </a:xfrm>
            <a:custGeom>
              <a:avLst/>
              <a:gdLst/>
              <a:ahLst/>
              <a:cxnLst/>
              <a:rect l="l" t="t" r="r" b="b"/>
              <a:pathLst>
                <a:path w="2539" h="0">
                  <a:moveTo>
                    <a:pt x="0" y="0"/>
                  </a:moveTo>
                  <a:lnTo>
                    <a:pt x="1016" y="0"/>
                  </a:lnTo>
                  <a:lnTo>
                    <a:pt x="1714" y="0"/>
                  </a:lnTo>
                  <a:lnTo>
                    <a:pt x="1943" y="0"/>
                  </a:lnTo>
                </a:path>
              </a:pathLst>
            </a:custGeom>
            <a:ln w="3175">
              <a:solidFill>
                <a:srgbClr val="565658"/>
              </a:solidFill>
            </a:ln>
          </p:spPr>
          <p:txBody>
            <a:bodyPr wrap="square" lIns="0" tIns="0" rIns="0" bIns="0" rtlCol="0"/>
            <a:lstStyle/>
            <a:p/>
          </p:txBody>
        </p:sp>
        <p:sp>
          <p:nvSpPr>
            <p:cNvPr id="2991" name="object 2991" descr=""/>
            <p:cNvSpPr/>
            <p:nvPr/>
          </p:nvSpPr>
          <p:spPr>
            <a:xfrm>
              <a:off x="2107101" y="3024994"/>
              <a:ext cx="1270" cy="1905"/>
            </a:xfrm>
            <a:custGeom>
              <a:avLst/>
              <a:gdLst/>
              <a:ahLst/>
              <a:cxnLst/>
              <a:rect l="l" t="t" r="r" b="b"/>
              <a:pathLst>
                <a:path w="1269" h="1905">
                  <a:moveTo>
                    <a:pt x="1193" y="1587"/>
                  </a:moveTo>
                  <a:lnTo>
                    <a:pt x="1193" y="1193"/>
                  </a:lnTo>
                  <a:lnTo>
                    <a:pt x="1104" y="723"/>
                  </a:lnTo>
                  <a:lnTo>
                    <a:pt x="330" y="38"/>
                  </a:lnTo>
                  <a:lnTo>
                    <a:pt x="0" y="0"/>
                  </a:lnTo>
                </a:path>
              </a:pathLst>
            </a:custGeom>
            <a:ln w="3175">
              <a:solidFill>
                <a:srgbClr val="565658"/>
              </a:solidFill>
            </a:ln>
          </p:spPr>
          <p:txBody>
            <a:bodyPr wrap="square" lIns="0" tIns="0" rIns="0" bIns="0" rtlCol="0"/>
            <a:lstStyle/>
            <a:p/>
          </p:txBody>
        </p:sp>
        <p:sp>
          <p:nvSpPr>
            <p:cNvPr id="2992" name="object 2992" descr=""/>
            <p:cNvSpPr/>
            <p:nvPr/>
          </p:nvSpPr>
          <p:spPr>
            <a:xfrm>
              <a:off x="2339345" y="2891599"/>
              <a:ext cx="1270" cy="635"/>
            </a:xfrm>
            <a:custGeom>
              <a:avLst/>
              <a:gdLst/>
              <a:ahLst/>
              <a:cxnLst/>
              <a:rect l="l" t="t" r="r" b="b"/>
              <a:pathLst>
                <a:path w="1269" h="635">
                  <a:moveTo>
                    <a:pt x="533" y="0"/>
                  </a:moveTo>
                  <a:lnTo>
                    <a:pt x="469" y="190"/>
                  </a:lnTo>
                  <a:lnTo>
                    <a:pt x="304" y="304"/>
                  </a:lnTo>
                  <a:lnTo>
                    <a:pt x="165" y="406"/>
                  </a:lnTo>
                  <a:lnTo>
                    <a:pt x="0" y="444"/>
                  </a:lnTo>
                  <a:lnTo>
                    <a:pt x="381" y="444"/>
                  </a:lnTo>
                  <a:lnTo>
                    <a:pt x="850" y="444"/>
                  </a:lnTo>
                  <a:lnTo>
                    <a:pt x="1206" y="444"/>
                  </a:lnTo>
                </a:path>
              </a:pathLst>
            </a:custGeom>
            <a:ln w="3175">
              <a:solidFill>
                <a:srgbClr val="565658"/>
              </a:solidFill>
            </a:ln>
          </p:spPr>
          <p:txBody>
            <a:bodyPr wrap="square" lIns="0" tIns="0" rIns="0" bIns="0" rtlCol="0"/>
            <a:lstStyle/>
            <a:p/>
          </p:txBody>
        </p:sp>
        <p:sp>
          <p:nvSpPr>
            <p:cNvPr id="2993" name="object 2993" descr=""/>
            <p:cNvSpPr/>
            <p:nvPr/>
          </p:nvSpPr>
          <p:spPr>
            <a:xfrm>
              <a:off x="2437813" y="2838466"/>
              <a:ext cx="13335" cy="36830"/>
            </a:xfrm>
            <a:custGeom>
              <a:avLst/>
              <a:gdLst/>
              <a:ahLst/>
              <a:cxnLst/>
              <a:rect l="l" t="t" r="r" b="b"/>
              <a:pathLst>
                <a:path w="13335" h="36830">
                  <a:moveTo>
                    <a:pt x="0" y="36347"/>
                  </a:moveTo>
                  <a:lnTo>
                    <a:pt x="1524" y="26796"/>
                  </a:lnTo>
                  <a:lnTo>
                    <a:pt x="5029" y="17678"/>
                  </a:lnTo>
                  <a:lnTo>
                    <a:pt x="10210" y="6286"/>
                  </a:lnTo>
                  <a:lnTo>
                    <a:pt x="13068" y="0"/>
                  </a:lnTo>
                </a:path>
              </a:pathLst>
            </a:custGeom>
            <a:ln w="3175">
              <a:solidFill>
                <a:srgbClr val="565658"/>
              </a:solidFill>
            </a:ln>
          </p:spPr>
          <p:txBody>
            <a:bodyPr wrap="square" lIns="0" tIns="0" rIns="0" bIns="0" rtlCol="0"/>
            <a:lstStyle/>
            <a:p/>
          </p:txBody>
        </p:sp>
        <p:sp>
          <p:nvSpPr>
            <p:cNvPr id="2994" name="object 2994" descr=""/>
            <p:cNvSpPr/>
            <p:nvPr/>
          </p:nvSpPr>
          <p:spPr>
            <a:xfrm>
              <a:off x="2473189" y="2727622"/>
              <a:ext cx="635" cy="635"/>
            </a:xfrm>
            <a:custGeom>
              <a:avLst/>
              <a:gdLst/>
              <a:ahLst/>
              <a:cxnLst/>
              <a:rect l="l" t="t" r="r" b="b"/>
              <a:pathLst>
                <a:path w="635" h="635">
                  <a:moveTo>
                    <a:pt x="622" y="0"/>
                  </a:moveTo>
                  <a:lnTo>
                    <a:pt x="533" y="203"/>
                  </a:lnTo>
                  <a:lnTo>
                    <a:pt x="381" y="317"/>
                  </a:lnTo>
                  <a:lnTo>
                    <a:pt x="203" y="419"/>
                  </a:lnTo>
                  <a:lnTo>
                    <a:pt x="0" y="444"/>
                  </a:lnTo>
                </a:path>
              </a:pathLst>
            </a:custGeom>
            <a:ln w="3175">
              <a:solidFill>
                <a:srgbClr val="565658"/>
              </a:solidFill>
            </a:ln>
          </p:spPr>
          <p:txBody>
            <a:bodyPr wrap="square" lIns="0" tIns="0" rIns="0" bIns="0" rtlCol="0"/>
            <a:lstStyle/>
            <a:p/>
          </p:txBody>
        </p:sp>
        <p:sp>
          <p:nvSpPr>
            <p:cNvPr id="2995" name="object 2995" descr=""/>
            <p:cNvSpPr/>
            <p:nvPr/>
          </p:nvSpPr>
          <p:spPr>
            <a:xfrm>
              <a:off x="2254860" y="2890844"/>
              <a:ext cx="1270" cy="1270"/>
            </a:xfrm>
            <a:custGeom>
              <a:avLst/>
              <a:gdLst/>
              <a:ahLst/>
              <a:cxnLst/>
              <a:rect l="l" t="t" r="r" b="b"/>
              <a:pathLst>
                <a:path w="1269" h="1269">
                  <a:moveTo>
                    <a:pt x="0" y="0"/>
                  </a:moveTo>
                  <a:lnTo>
                    <a:pt x="50" y="342"/>
                  </a:lnTo>
                  <a:lnTo>
                    <a:pt x="152" y="520"/>
                  </a:lnTo>
                  <a:lnTo>
                    <a:pt x="228" y="660"/>
                  </a:lnTo>
                  <a:lnTo>
                    <a:pt x="457" y="838"/>
                  </a:lnTo>
                  <a:lnTo>
                    <a:pt x="723" y="990"/>
                  </a:lnTo>
                  <a:lnTo>
                    <a:pt x="965" y="1117"/>
                  </a:lnTo>
                </a:path>
              </a:pathLst>
            </a:custGeom>
            <a:ln w="3175">
              <a:solidFill>
                <a:srgbClr val="565658"/>
              </a:solidFill>
            </a:ln>
          </p:spPr>
          <p:txBody>
            <a:bodyPr wrap="square" lIns="0" tIns="0" rIns="0" bIns="0" rtlCol="0"/>
            <a:lstStyle/>
            <a:p/>
          </p:txBody>
        </p:sp>
        <p:sp>
          <p:nvSpPr>
            <p:cNvPr id="2996" name="object 2996" descr=""/>
            <p:cNvSpPr/>
            <p:nvPr/>
          </p:nvSpPr>
          <p:spPr>
            <a:xfrm>
              <a:off x="2352159" y="2891599"/>
              <a:ext cx="1270" cy="635"/>
            </a:xfrm>
            <a:custGeom>
              <a:avLst/>
              <a:gdLst/>
              <a:ahLst/>
              <a:cxnLst/>
              <a:rect l="l" t="t" r="r" b="b"/>
              <a:pathLst>
                <a:path w="1269" h="635">
                  <a:moveTo>
                    <a:pt x="660" y="0"/>
                  </a:moveTo>
                  <a:lnTo>
                    <a:pt x="749" y="190"/>
                  </a:lnTo>
                  <a:lnTo>
                    <a:pt x="876" y="304"/>
                  </a:lnTo>
                  <a:lnTo>
                    <a:pt x="1028" y="406"/>
                  </a:lnTo>
                  <a:lnTo>
                    <a:pt x="1193" y="444"/>
                  </a:lnTo>
                  <a:lnTo>
                    <a:pt x="965" y="444"/>
                  </a:lnTo>
                  <a:lnTo>
                    <a:pt x="533" y="444"/>
                  </a:lnTo>
                  <a:lnTo>
                    <a:pt x="0" y="444"/>
                  </a:lnTo>
                </a:path>
              </a:pathLst>
            </a:custGeom>
            <a:ln w="3175">
              <a:solidFill>
                <a:srgbClr val="565658"/>
              </a:solidFill>
            </a:ln>
          </p:spPr>
          <p:txBody>
            <a:bodyPr wrap="square" lIns="0" tIns="0" rIns="0" bIns="0" rtlCol="0"/>
            <a:lstStyle/>
            <a:p/>
          </p:txBody>
        </p:sp>
        <p:sp>
          <p:nvSpPr>
            <p:cNvPr id="2997" name="object 2997" descr=""/>
            <p:cNvSpPr/>
            <p:nvPr/>
          </p:nvSpPr>
          <p:spPr>
            <a:xfrm>
              <a:off x="2265898" y="2805431"/>
              <a:ext cx="635" cy="1270"/>
            </a:xfrm>
            <a:custGeom>
              <a:avLst/>
              <a:gdLst/>
              <a:ahLst/>
              <a:cxnLst/>
              <a:rect l="l" t="t" r="r" b="b"/>
              <a:pathLst>
                <a:path w="635" h="1269">
                  <a:moveTo>
                    <a:pt x="0" y="1193"/>
                  </a:moveTo>
                  <a:lnTo>
                    <a:pt x="50" y="1041"/>
                  </a:lnTo>
                  <a:lnTo>
                    <a:pt x="165" y="774"/>
                  </a:lnTo>
                  <a:lnTo>
                    <a:pt x="279" y="431"/>
                  </a:lnTo>
                  <a:lnTo>
                    <a:pt x="419" y="0"/>
                  </a:lnTo>
                </a:path>
              </a:pathLst>
            </a:custGeom>
            <a:ln w="3175">
              <a:solidFill>
                <a:srgbClr val="565658"/>
              </a:solidFill>
            </a:ln>
          </p:spPr>
          <p:txBody>
            <a:bodyPr wrap="square" lIns="0" tIns="0" rIns="0" bIns="0" rtlCol="0"/>
            <a:lstStyle/>
            <a:p/>
          </p:txBody>
        </p:sp>
        <p:sp>
          <p:nvSpPr>
            <p:cNvPr id="2998" name="object 2998" descr=""/>
            <p:cNvSpPr/>
            <p:nvPr/>
          </p:nvSpPr>
          <p:spPr>
            <a:xfrm>
              <a:off x="2254853" y="2825973"/>
              <a:ext cx="635" cy="1905"/>
            </a:xfrm>
            <a:custGeom>
              <a:avLst/>
              <a:gdLst/>
              <a:ahLst/>
              <a:cxnLst/>
              <a:rect l="l" t="t" r="r" b="b"/>
              <a:pathLst>
                <a:path w="635" h="1905">
                  <a:moveTo>
                    <a:pt x="546" y="0"/>
                  </a:moveTo>
                  <a:lnTo>
                    <a:pt x="292" y="406"/>
                  </a:lnTo>
                  <a:lnTo>
                    <a:pt x="101" y="850"/>
                  </a:lnTo>
                  <a:lnTo>
                    <a:pt x="12" y="1257"/>
                  </a:lnTo>
                  <a:lnTo>
                    <a:pt x="0" y="1422"/>
                  </a:lnTo>
                </a:path>
              </a:pathLst>
            </a:custGeom>
            <a:ln w="3175">
              <a:solidFill>
                <a:srgbClr val="565658"/>
              </a:solidFill>
            </a:ln>
          </p:spPr>
          <p:txBody>
            <a:bodyPr wrap="square" lIns="0" tIns="0" rIns="0" bIns="0" rtlCol="0"/>
            <a:lstStyle/>
            <a:p/>
          </p:txBody>
        </p:sp>
        <p:sp>
          <p:nvSpPr>
            <p:cNvPr id="2999" name="object 2999" descr=""/>
            <p:cNvSpPr/>
            <p:nvPr/>
          </p:nvSpPr>
          <p:spPr>
            <a:xfrm>
              <a:off x="2448107" y="2815588"/>
              <a:ext cx="635" cy="1270"/>
            </a:xfrm>
            <a:custGeom>
              <a:avLst/>
              <a:gdLst/>
              <a:ahLst/>
              <a:cxnLst/>
              <a:rect l="l" t="t" r="r" b="b"/>
              <a:pathLst>
                <a:path w="635" h="1269">
                  <a:moveTo>
                    <a:pt x="0" y="698"/>
                  </a:moveTo>
                  <a:lnTo>
                    <a:pt x="355" y="1092"/>
                  </a:lnTo>
                  <a:lnTo>
                    <a:pt x="393" y="1244"/>
                  </a:lnTo>
                  <a:lnTo>
                    <a:pt x="393" y="1092"/>
                  </a:lnTo>
                  <a:lnTo>
                    <a:pt x="393" y="825"/>
                  </a:lnTo>
                  <a:lnTo>
                    <a:pt x="393" y="431"/>
                  </a:lnTo>
                  <a:lnTo>
                    <a:pt x="393" y="0"/>
                  </a:lnTo>
                </a:path>
              </a:pathLst>
            </a:custGeom>
            <a:ln w="3175">
              <a:solidFill>
                <a:srgbClr val="565658"/>
              </a:solidFill>
            </a:ln>
          </p:spPr>
          <p:txBody>
            <a:bodyPr wrap="square" lIns="0" tIns="0" rIns="0" bIns="0" rtlCol="0"/>
            <a:lstStyle/>
            <a:p/>
          </p:txBody>
        </p:sp>
        <p:sp>
          <p:nvSpPr>
            <p:cNvPr id="3000" name="object 3000" descr=""/>
            <p:cNvSpPr/>
            <p:nvPr/>
          </p:nvSpPr>
          <p:spPr>
            <a:xfrm>
              <a:off x="2132462" y="3075607"/>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001" name="object 3001" descr=""/>
            <p:cNvSpPr/>
            <p:nvPr/>
          </p:nvSpPr>
          <p:spPr>
            <a:xfrm>
              <a:off x="2133652" y="3016194"/>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002" name="object 3002" descr=""/>
            <p:cNvSpPr/>
            <p:nvPr/>
          </p:nvSpPr>
          <p:spPr>
            <a:xfrm>
              <a:off x="2114174" y="3075123"/>
              <a:ext cx="9525" cy="0"/>
            </a:xfrm>
            <a:custGeom>
              <a:avLst/>
              <a:gdLst/>
              <a:ahLst/>
              <a:cxnLst/>
              <a:rect l="l" t="t" r="r" b="b"/>
              <a:pathLst>
                <a:path w="9525" h="0">
                  <a:moveTo>
                    <a:pt x="0" y="0"/>
                  </a:moveTo>
                  <a:lnTo>
                    <a:pt x="9029" y="0"/>
                  </a:lnTo>
                </a:path>
              </a:pathLst>
            </a:custGeom>
            <a:ln w="3175">
              <a:solidFill>
                <a:srgbClr val="565658"/>
              </a:solidFill>
            </a:ln>
          </p:spPr>
          <p:txBody>
            <a:bodyPr wrap="square" lIns="0" tIns="0" rIns="0" bIns="0" rtlCol="0"/>
            <a:lstStyle/>
            <a:p/>
          </p:txBody>
        </p:sp>
        <p:sp>
          <p:nvSpPr>
            <p:cNvPr id="3003" name="object 3003" descr=""/>
            <p:cNvSpPr/>
            <p:nvPr/>
          </p:nvSpPr>
          <p:spPr>
            <a:xfrm>
              <a:off x="2114174" y="3037464"/>
              <a:ext cx="13335" cy="0"/>
            </a:xfrm>
            <a:custGeom>
              <a:avLst/>
              <a:gdLst/>
              <a:ahLst/>
              <a:cxnLst/>
              <a:rect l="l" t="t" r="r" b="b"/>
              <a:pathLst>
                <a:path w="13335" h="0">
                  <a:moveTo>
                    <a:pt x="0" y="0"/>
                  </a:moveTo>
                  <a:lnTo>
                    <a:pt x="13296" y="0"/>
                  </a:lnTo>
                </a:path>
              </a:pathLst>
            </a:custGeom>
            <a:ln w="3175">
              <a:solidFill>
                <a:srgbClr val="565658"/>
              </a:solidFill>
            </a:ln>
          </p:spPr>
          <p:txBody>
            <a:bodyPr wrap="square" lIns="0" tIns="0" rIns="0" bIns="0" rtlCol="0"/>
            <a:lstStyle/>
            <a:p/>
          </p:txBody>
        </p:sp>
        <p:sp>
          <p:nvSpPr>
            <p:cNvPr id="3004" name="object 3004" descr=""/>
            <p:cNvSpPr/>
            <p:nvPr/>
          </p:nvSpPr>
          <p:spPr>
            <a:xfrm>
              <a:off x="2118874" y="3017973"/>
              <a:ext cx="2540" cy="0"/>
            </a:xfrm>
            <a:custGeom>
              <a:avLst/>
              <a:gdLst/>
              <a:ahLst/>
              <a:cxnLst/>
              <a:rect l="l" t="t" r="r" b="b"/>
              <a:pathLst>
                <a:path w="2539" h="0">
                  <a:moveTo>
                    <a:pt x="0" y="0"/>
                  </a:moveTo>
                  <a:lnTo>
                    <a:pt x="1016" y="0"/>
                  </a:lnTo>
                  <a:lnTo>
                    <a:pt x="1714" y="0"/>
                  </a:lnTo>
                  <a:lnTo>
                    <a:pt x="1943" y="0"/>
                  </a:lnTo>
                </a:path>
              </a:pathLst>
            </a:custGeom>
            <a:ln w="3175">
              <a:solidFill>
                <a:srgbClr val="565658"/>
              </a:solidFill>
            </a:ln>
          </p:spPr>
          <p:txBody>
            <a:bodyPr wrap="square" lIns="0" tIns="0" rIns="0" bIns="0" rtlCol="0"/>
            <a:lstStyle/>
            <a:p/>
          </p:txBody>
        </p:sp>
        <p:sp>
          <p:nvSpPr>
            <p:cNvPr id="3005" name="object 3005" descr=""/>
            <p:cNvSpPr/>
            <p:nvPr/>
          </p:nvSpPr>
          <p:spPr>
            <a:xfrm>
              <a:off x="2115737" y="3075122"/>
              <a:ext cx="635" cy="635"/>
            </a:xfrm>
            <a:custGeom>
              <a:avLst/>
              <a:gdLst/>
              <a:ahLst/>
              <a:cxnLst/>
              <a:rect l="l" t="t" r="r" b="b"/>
              <a:pathLst>
                <a:path w="635" h="635">
                  <a:moveTo>
                    <a:pt x="0" y="596"/>
                  </a:moveTo>
                  <a:lnTo>
                    <a:pt x="0" y="355"/>
                  </a:lnTo>
                  <a:lnTo>
                    <a:pt x="50" y="177"/>
                  </a:lnTo>
                  <a:lnTo>
                    <a:pt x="114" y="38"/>
                  </a:lnTo>
                </a:path>
              </a:pathLst>
            </a:custGeom>
            <a:ln w="3175">
              <a:solidFill>
                <a:srgbClr val="565658"/>
              </a:solidFill>
            </a:ln>
          </p:spPr>
          <p:txBody>
            <a:bodyPr wrap="square" lIns="0" tIns="0" rIns="0" bIns="0" rtlCol="0"/>
            <a:lstStyle/>
            <a:p/>
          </p:txBody>
        </p:sp>
        <p:sp>
          <p:nvSpPr>
            <p:cNvPr id="3006" name="object 3006" descr=""/>
            <p:cNvSpPr/>
            <p:nvPr/>
          </p:nvSpPr>
          <p:spPr>
            <a:xfrm>
              <a:off x="2114492" y="3022017"/>
              <a:ext cx="1270" cy="0"/>
            </a:xfrm>
            <a:custGeom>
              <a:avLst/>
              <a:gdLst/>
              <a:ahLst/>
              <a:cxnLst/>
              <a:rect l="l" t="t" r="r" b="b"/>
              <a:pathLst>
                <a:path w="1269" h="0">
                  <a:moveTo>
                    <a:pt x="1244" y="0"/>
                  </a:moveTo>
                  <a:lnTo>
                    <a:pt x="812" y="0"/>
                  </a:lnTo>
                  <a:lnTo>
                    <a:pt x="368" y="0"/>
                  </a:lnTo>
                  <a:lnTo>
                    <a:pt x="0" y="0"/>
                  </a:lnTo>
                </a:path>
              </a:pathLst>
            </a:custGeom>
            <a:ln w="3175">
              <a:solidFill>
                <a:srgbClr val="565658"/>
              </a:solidFill>
            </a:ln>
          </p:spPr>
          <p:txBody>
            <a:bodyPr wrap="square" lIns="0" tIns="0" rIns="0" bIns="0" rtlCol="0"/>
            <a:lstStyle/>
            <a:p/>
          </p:txBody>
        </p:sp>
        <p:sp>
          <p:nvSpPr>
            <p:cNvPr id="3007" name="object 3007" descr=""/>
            <p:cNvSpPr/>
            <p:nvPr/>
          </p:nvSpPr>
          <p:spPr>
            <a:xfrm>
              <a:off x="2132244" y="3034022"/>
              <a:ext cx="0" cy="41910"/>
            </a:xfrm>
            <a:custGeom>
              <a:avLst/>
              <a:gdLst/>
              <a:ahLst/>
              <a:cxnLst/>
              <a:rect l="l" t="t" r="r" b="b"/>
              <a:pathLst>
                <a:path w="0" h="41910">
                  <a:moveTo>
                    <a:pt x="0" y="0"/>
                  </a:moveTo>
                  <a:lnTo>
                    <a:pt x="0" y="41579"/>
                  </a:lnTo>
                </a:path>
              </a:pathLst>
            </a:custGeom>
            <a:ln w="3175">
              <a:solidFill>
                <a:srgbClr val="565658"/>
              </a:solidFill>
            </a:ln>
          </p:spPr>
          <p:txBody>
            <a:bodyPr wrap="square" lIns="0" tIns="0" rIns="0" bIns="0" rtlCol="0"/>
            <a:lstStyle/>
            <a:p/>
          </p:txBody>
        </p:sp>
        <p:sp>
          <p:nvSpPr>
            <p:cNvPr id="3008" name="object 3008" descr=""/>
            <p:cNvSpPr/>
            <p:nvPr/>
          </p:nvSpPr>
          <p:spPr>
            <a:xfrm>
              <a:off x="2132244" y="3022135"/>
              <a:ext cx="0" cy="3810"/>
            </a:xfrm>
            <a:custGeom>
              <a:avLst/>
              <a:gdLst/>
              <a:ahLst/>
              <a:cxnLst/>
              <a:rect l="l" t="t" r="r" b="b"/>
              <a:pathLst>
                <a:path w="0" h="3810">
                  <a:moveTo>
                    <a:pt x="0" y="0"/>
                  </a:moveTo>
                  <a:lnTo>
                    <a:pt x="0" y="3568"/>
                  </a:lnTo>
                </a:path>
              </a:pathLst>
            </a:custGeom>
            <a:ln w="3175">
              <a:solidFill>
                <a:srgbClr val="565658"/>
              </a:solidFill>
            </a:ln>
          </p:spPr>
          <p:txBody>
            <a:bodyPr wrap="square" lIns="0" tIns="0" rIns="0" bIns="0" rtlCol="0"/>
            <a:lstStyle/>
            <a:p/>
          </p:txBody>
        </p:sp>
        <p:sp>
          <p:nvSpPr>
            <p:cNvPr id="3009" name="object 3009" descr=""/>
            <p:cNvSpPr/>
            <p:nvPr/>
          </p:nvSpPr>
          <p:spPr>
            <a:xfrm>
              <a:off x="2115726" y="3022022"/>
              <a:ext cx="635" cy="635"/>
            </a:xfrm>
            <a:custGeom>
              <a:avLst/>
              <a:gdLst/>
              <a:ahLst/>
              <a:cxnLst/>
              <a:rect l="l" t="t" r="r" b="b"/>
              <a:pathLst>
                <a:path w="635" h="635">
                  <a:moveTo>
                    <a:pt x="190" y="584"/>
                  </a:moveTo>
                  <a:lnTo>
                    <a:pt x="63" y="406"/>
                  </a:lnTo>
                  <a:lnTo>
                    <a:pt x="12" y="215"/>
                  </a:lnTo>
                  <a:lnTo>
                    <a:pt x="0" y="0"/>
                  </a:lnTo>
                </a:path>
              </a:pathLst>
            </a:custGeom>
            <a:ln w="3175">
              <a:solidFill>
                <a:srgbClr val="565658"/>
              </a:solidFill>
            </a:ln>
          </p:spPr>
          <p:txBody>
            <a:bodyPr wrap="square" lIns="0" tIns="0" rIns="0" bIns="0" rtlCol="0"/>
            <a:lstStyle/>
            <a:p/>
          </p:txBody>
        </p:sp>
        <p:sp>
          <p:nvSpPr>
            <p:cNvPr id="3010" name="object 3010" descr=""/>
            <p:cNvSpPr/>
            <p:nvPr/>
          </p:nvSpPr>
          <p:spPr>
            <a:xfrm>
              <a:off x="2114174" y="3048867"/>
              <a:ext cx="13335" cy="0"/>
            </a:xfrm>
            <a:custGeom>
              <a:avLst/>
              <a:gdLst/>
              <a:ahLst/>
              <a:cxnLst/>
              <a:rect l="l" t="t" r="r" b="b"/>
              <a:pathLst>
                <a:path w="13335" h="0">
                  <a:moveTo>
                    <a:pt x="0" y="0"/>
                  </a:moveTo>
                  <a:lnTo>
                    <a:pt x="13296" y="0"/>
                  </a:lnTo>
                </a:path>
              </a:pathLst>
            </a:custGeom>
            <a:ln w="3175">
              <a:solidFill>
                <a:srgbClr val="565658"/>
              </a:solidFill>
            </a:ln>
          </p:spPr>
          <p:txBody>
            <a:bodyPr wrap="square" lIns="0" tIns="0" rIns="0" bIns="0" rtlCol="0"/>
            <a:lstStyle/>
            <a:p/>
          </p:txBody>
        </p:sp>
        <p:sp>
          <p:nvSpPr>
            <p:cNvPr id="3011" name="object 3011" descr=""/>
            <p:cNvSpPr/>
            <p:nvPr/>
          </p:nvSpPr>
          <p:spPr>
            <a:xfrm>
              <a:off x="2132244" y="3016194"/>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012" name="object 3012" descr=""/>
            <p:cNvSpPr/>
            <p:nvPr/>
          </p:nvSpPr>
          <p:spPr>
            <a:xfrm>
              <a:off x="2114174" y="3075719"/>
              <a:ext cx="1905" cy="0"/>
            </a:xfrm>
            <a:custGeom>
              <a:avLst/>
              <a:gdLst/>
              <a:ahLst/>
              <a:cxnLst/>
              <a:rect l="l" t="t" r="r" b="b"/>
              <a:pathLst>
                <a:path w="1905" h="0">
                  <a:moveTo>
                    <a:pt x="0" y="0"/>
                  </a:moveTo>
                  <a:lnTo>
                    <a:pt x="304" y="0"/>
                  </a:lnTo>
                  <a:lnTo>
                    <a:pt x="698" y="0"/>
                  </a:lnTo>
                  <a:lnTo>
                    <a:pt x="1117" y="0"/>
                  </a:lnTo>
                  <a:lnTo>
                    <a:pt x="1549" y="0"/>
                  </a:lnTo>
                </a:path>
              </a:pathLst>
            </a:custGeom>
            <a:ln w="3175">
              <a:solidFill>
                <a:srgbClr val="565658"/>
              </a:solidFill>
            </a:ln>
          </p:spPr>
          <p:txBody>
            <a:bodyPr wrap="square" lIns="0" tIns="0" rIns="0" bIns="0" rtlCol="0"/>
            <a:lstStyle/>
            <a:p/>
          </p:txBody>
        </p:sp>
        <p:sp>
          <p:nvSpPr>
            <p:cNvPr id="3013" name="object 3013" descr=""/>
            <p:cNvSpPr/>
            <p:nvPr/>
          </p:nvSpPr>
          <p:spPr>
            <a:xfrm>
              <a:off x="2127476" y="3075607"/>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014" name="object 3014" descr=""/>
            <p:cNvSpPr/>
            <p:nvPr/>
          </p:nvSpPr>
          <p:spPr>
            <a:xfrm>
              <a:off x="2133652" y="3075607"/>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015" name="object 3015" descr=""/>
            <p:cNvSpPr/>
            <p:nvPr/>
          </p:nvSpPr>
          <p:spPr>
            <a:xfrm>
              <a:off x="2114174" y="3022606"/>
              <a:ext cx="0" cy="15240"/>
            </a:xfrm>
            <a:custGeom>
              <a:avLst/>
              <a:gdLst/>
              <a:ahLst/>
              <a:cxnLst/>
              <a:rect l="l" t="t" r="r" b="b"/>
              <a:pathLst>
                <a:path w="0" h="15239">
                  <a:moveTo>
                    <a:pt x="0" y="0"/>
                  </a:moveTo>
                  <a:lnTo>
                    <a:pt x="0" y="14859"/>
                  </a:lnTo>
                </a:path>
              </a:pathLst>
            </a:custGeom>
            <a:ln w="3175">
              <a:solidFill>
                <a:srgbClr val="565658"/>
              </a:solidFill>
            </a:ln>
          </p:spPr>
          <p:txBody>
            <a:bodyPr wrap="square" lIns="0" tIns="0" rIns="0" bIns="0" rtlCol="0"/>
            <a:lstStyle/>
            <a:p/>
          </p:txBody>
        </p:sp>
        <p:sp>
          <p:nvSpPr>
            <p:cNvPr id="3016" name="object 3016" descr=""/>
            <p:cNvSpPr/>
            <p:nvPr/>
          </p:nvSpPr>
          <p:spPr>
            <a:xfrm>
              <a:off x="2114174" y="3060278"/>
              <a:ext cx="0" cy="15240"/>
            </a:xfrm>
            <a:custGeom>
              <a:avLst/>
              <a:gdLst/>
              <a:ahLst/>
              <a:cxnLst/>
              <a:rect l="l" t="t" r="r" b="b"/>
              <a:pathLst>
                <a:path w="0" h="15239">
                  <a:moveTo>
                    <a:pt x="0" y="0"/>
                  </a:moveTo>
                  <a:lnTo>
                    <a:pt x="0" y="14859"/>
                  </a:lnTo>
                </a:path>
              </a:pathLst>
            </a:custGeom>
            <a:ln w="3175">
              <a:solidFill>
                <a:srgbClr val="565658"/>
              </a:solidFill>
            </a:ln>
          </p:spPr>
          <p:txBody>
            <a:bodyPr wrap="square" lIns="0" tIns="0" rIns="0" bIns="0" rtlCol="0"/>
            <a:lstStyle/>
            <a:p/>
          </p:txBody>
        </p:sp>
        <p:sp>
          <p:nvSpPr>
            <p:cNvPr id="3017" name="object 3017" descr=""/>
            <p:cNvSpPr/>
            <p:nvPr/>
          </p:nvSpPr>
          <p:spPr>
            <a:xfrm>
              <a:off x="2118871" y="3022017"/>
              <a:ext cx="2540" cy="0"/>
            </a:xfrm>
            <a:custGeom>
              <a:avLst/>
              <a:gdLst/>
              <a:ahLst/>
              <a:cxnLst/>
              <a:rect l="l" t="t" r="r" b="b"/>
              <a:pathLst>
                <a:path w="2539" h="0">
                  <a:moveTo>
                    <a:pt x="1714" y="0"/>
                  </a:moveTo>
                  <a:lnTo>
                    <a:pt x="1955" y="0"/>
                  </a:lnTo>
                  <a:lnTo>
                    <a:pt x="1714" y="0"/>
                  </a:lnTo>
                  <a:lnTo>
                    <a:pt x="1003" y="0"/>
                  </a:lnTo>
                  <a:lnTo>
                    <a:pt x="0" y="0"/>
                  </a:lnTo>
                </a:path>
              </a:pathLst>
            </a:custGeom>
            <a:ln w="3175">
              <a:solidFill>
                <a:srgbClr val="565658"/>
              </a:solidFill>
            </a:ln>
          </p:spPr>
          <p:txBody>
            <a:bodyPr wrap="square" lIns="0" tIns="0" rIns="0" bIns="0" rtlCol="0"/>
            <a:lstStyle/>
            <a:p/>
          </p:txBody>
        </p:sp>
        <p:sp>
          <p:nvSpPr>
            <p:cNvPr id="3018" name="object 3018" descr=""/>
            <p:cNvSpPr/>
            <p:nvPr/>
          </p:nvSpPr>
          <p:spPr>
            <a:xfrm>
              <a:off x="2132462" y="3022135"/>
              <a:ext cx="0" cy="3810"/>
            </a:xfrm>
            <a:custGeom>
              <a:avLst/>
              <a:gdLst/>
              <a:ahLst/>
              <a:cxnLst/>
              <a:rect l="l" t="t" r="r" b="b"/>
              <a:pathLst>
                <a:path w="0" h="3810">
                  <a:moveTo>
                    <a:pt x="0" y="0"/>
                  </a:moveTo>
                  <a:lnTo>
                    <a:pt x="0" y="3568"/>
                  </a:lnTo>
                </a:path>
              </a:pathLst>
            </a:custGeom>
            <a:ln w="3175">
              <a:solidFill>
                <a:srgbClr val="565658"/>
              </a:solidFill>
            </a:ln>
          </p:spPr>
          <p:txBody>
            <a:bodyPr wrap="square" lIns="0" tIns="0" rIns="0" bIns="0" rtlCol="0"/>
            <a:lstStyle/>
            <a:p/>
          </p:txBody>
        </p:sp>
        <p:sp>
          <p:nvSpPr>
            <p:cNvPr id="3019" name="object 3019" descr=""/>
            <p:cNvSpPr/>
            <p:nvPr/>
          </p:nvSpPr>
          <p:spPr>
            <a:xfrm>
              <a:off x="2132462" y="3034022"/>
              <a:ext cx="0" cy="41910"/>
            </a:xfrm>
            <a:custGeom>
              <a:avLst/>
              <a:gdLst/>
              <a:ahLst/>
              <a:cxnLst/>
              <a:rect l="l" t="t" r="r" b="b"/>
              <a:pathLst>
                <a:path w="0" h="41910">
                  <a:moveTo>
                    <a:pt x="0" y="0"/>
                  </a:moveTo>
                  <a:lnTo>
                    <a:pt x="0" y="41579"/>
                  </a:lnTo>
                </a:path>
              </a:pathLst>
            </a:custGeom>
            <a:ln w="3175">
              <a:solidFill>
                <a:srgbClr val="565658"/>
              </a:solidFill>
            </a:ln>
          </p:spPr>
          <p:txBody>
            <a:bodyPr wrap="square" lIns="0" tIns="0" rIns="0" bIns="0" rtlCol="0"/>
            <a:lstStyle/>
            <a:p/>
          </p:txBody>
        </p:sp>
        <p:sp>
          <p:nvSpPr>
            <p:cNvPr id="3020" name="object 3020" descr=""/>
            <p:cNvSpPr/>
            <p:nvPr/>
          </p:nvSpPr>
          <p:spPr>
            <a:xfrm>
              <a:off x="2114505" y="3079756"/>
              <a:ext cx="1270" cy="0"/>
            </a:xfrm>
            <a:custGeom>
              <a:avLst/>
              <a:gdLst/>
              <a:ahLst/>
              <a:cxnLst/>
              <a:rect l="l" t="t" r="r" b="b"/>
              <a:pathLst>
                <a:path w="1269" h="0">
                  <a:moveTo>
                    <a:pt x="1231" y="0"/>
                  </a:moveTo>
                  <a:lnTo>
                    <a:pt x="800" y="0"/>
                  </a:lnTo>
                  <a:lnTo>
                    <a:pt x="355" y="0"/>
                  </a:lnTo>
                  <a:lnTo>
                    <a:pt x="0" y="0"/>
                  </a:lnTo>
                </a:path>
              </a:pathLst>
            </a:custGeom>
            <a:ln w="3175">
              <a:solidFill>
                <a:srgbClr val="565658"/>
              </a:solidFill>
            </a:ln>
          </p:spPr>
          <p:txBody>
            <a:bodyPr wrap="square" lIns="0" tIns="0" rIns="0" bIns="0" rtlCol="0"/>
            <a:lstStyle/>
            <a:p/>
          </p:txBody>
        </p:sp>
        <p:sp>
          <p:nvSpPr>
            <p:cNvPr id="3021" name="object 3021" descr=""/>
            <p:cNvSpPr/>
            <p:nvPr/>
          </p:nvSpPr>
          <p:spPr>
            <a:xfrm>
              <a:off x="2132462" y="3016194"/>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022" name="object 3022" descr=""/>
            <p:cNvSpPr/>
            <p:nvPr/>
          </p:nvSpPr>
          <p:spPr>
            <a:xfrm>
              <a:off x="2132244" y="3075607"/>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023" name="object 3023" descr=""/>
            <p:cNvSpPr/>
            <p:nvPr/>
          </p:nvSpPr>
          <p:spPr>
            <a:xfrm>
              <a:off x="2118874" y="3022017"/>
              <a:ext cx="635" cy="635"/>
            </a:xfrm>
            <a:custGeom>
              <a:avLst/>
              <a:gdLst/>
              <a:ahLst/>
              <a:cxnLst/>
              <a:rect l="l" t="t" r="r" b="b"/>
              <a:pathLst>
                <a:path w="635" h="635">
                  <a:moveTo>
                    <a:pt x="0" y="0"/>
                  </a:moveTo>
                  <a:lnTo>
                    <a:pt x="12" y="228"/>
                  </a:lnTo>
                  <a:lnTo>
                    <a:pt x="63" y="419"/>
                  </a:lnTo>
                  <a:lnTo>
                    <a:pt x="203" y="584"/>
                  </a:lnTo>
                </a:path>
              </a:pathLst>
            </a:custGeom>
            <a:ln w="3175">
              <a:solidFill>
                <a:srgbClr val="565658"/>
              </a:solidFill>
            </a:ln>
          </p:spPr>
          <p:txBody>
            <a:bodyPr wrap="square" lIns="0" tIns="0" rIns="0" bIns="0" rtlCol="0"/>
            <a:lstStyle/>
            <a:p/>
          </p:txBody>
        </p:sp>
        <p:sp>
          <p:nvSpPr>
            <p:cNvPr id="3024" name="object 3024" descr=""/>
            <p:cNvSpPr/>
            <p:nvPr/>
          </p:nvSpPr>
          <p:spPr>
            <a:xfrm>
              <a:off x="2127482" y="3016194"/>
              <a:ext cx="5080" cy="0"/>
            </a:xfrm>
            <a:custGeom>
              <a:avLst/>
              <a:gdLst/>
              <a:ahLst/>
              <a:cxnLst/>
              <a:rect l="l" t="t" r="r" b="b"/>
              <a:pathLst>
                <a:path w="5080" h="0">
                  <a:moveTo>
                    <a:pt x="4762" y="0"/>
                  </a:moveTo>
                  <a:lnTo>
                    <a:pt x="0" y="0"/>
                  </a:lnTo>
                </a:path>
              </a:pathLst>
            </a:custGeom>
            <a:ln w="3175">
              <a:solidFill>
                <a:srgbClr val="565658"/>
              </a:solidFill>
            </a:ln>
          </p:spPr>
          <p:txBody>
            <a:bodyPr wrap="square" lIns="0" tIns="0" rIns="0" bIns="0" rtlCol="0"/>
            <a:lstStyle/>
            <a:p/>
          </p:txBody>
        </p:sp>
        <p:sp>
          <p:nvSpPr>
            <p:cNvPr id="3025" name="object 3025" descr=""/>
            <p:cNvSpPr/>
            <p:nvPr/>
          </p:nvSpPr>
          <p:spPr>
            <a:xfrm>
              <a:off x="2114174" y="3075123"/>
              <a:ext cx="0" cy="635"/>
            </a:xfrm>
            <a:custGeom>
              <a:avLst/>
              <a:gdLst/>
              <a:ahLst/>
              <a:cxnLst/>
              <a:rect l="l" t="t" r="r" b="b"/>
              <a:pathLst>
                <a:path w="0" h="635">
                  <a:moveTo>
                    <a:pt x="0" y="0"/>
                  </a:moveTo>
                  <a:lnTo>
                    <a:pt x="0" y="609"/>
                  </a:lnTo>
                </a:path>
              </a:pathLst>
            </a:custGeom>
            <a:ln w="3175">
              <a:solidFill>
                <a:srgbClr val="565658"/>
              </a:solidFill>
            </a:ln>
          </p:spPr>
          <p:txBody>
            <a:bodyPr wrap="square" lIns="0" tIns="0" rIns="0" bIns="0" rtlCol="0"/>
            <a:lstStyle/>
            <a:p/>
          </p:txBody>
        </p:sp>
        <p:sp>
          <p:nvSpPr>
            <p:cNvPr id="3026" name="object 3026" descr=""/>
            <p:cNvSpPr/>
            <p:nvPr/>
          </p:nvSpPr>
          <p:spPr>
            <a:xfrm>
              <a:off x="2127476" y="3016194"/>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027" name="object 3027" descr=""/>
            <p:cNvSpPr/>
            <p:nvPr/>
          </p:nvSpPr>
          <p:spPr>
            <a:xfrm>
              <a:off x="2114174" y="3022017"/>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3028" name="object 3028" descr=""/>
            <p:cNvSpPr/>
            <p:nvPr/>
          </p:nvSpPr>
          <p:spPr>
            <a:xfrm>
              <a:off x="2114174" y="3017973"/>
              <a:ext cx="1905" cy="0"/>
            </a:xfrm>
            <a:custGeom>
              <a:avLst/>
              <a:gdLst/>
              <a:ahLst/>
              <a:cxnLst/>
              <a:rect l="l" t="t" r="r" b="b"/>
              <a:pathLst>
                <a:path w="1905" h="0">
                  <a:moveTo>
                    <a:pt x="0" y="0"/>
                  </a:moveTo>
                  <a:lnTo>
                    <a:pt x="317" y="0"/>
                  </a:lnTo>
                  <a:lnTo>
                    <a:pt x="698" y="0"/>
                  </a:lnTo>
                  <a:lnTo>
                    <a:pt x="1117" y="0"/>
                  </a:lnTo>
                  <a:lnTo>
                    <a:pt x="1549" y="0"/>
                  </a:lnTo>
                </a:path>
              </a:pathLst>
            </a:custGeom>
            <a:ln w="3175">
              <a:solidFill>
                <a:srgbClr val="565658"/>
              </a:solidFill>
            </a:ln>
          </p:spPr>
          <p:txBody>
            <a:bodyPr wrap="square" lIns="0" tIns="0" rIns="0" bIns="0" rtlCol="0"/>
            <a:lstStyle/>
            <a:p/>
          </p:txBody>
        </p:sp>
        <p:sp>
          <p:nvSpPr>
            <p:cNvPr id="3029" name="object 3029" descr=""/>
            <p:cNvSpPr/>
            <p:nvPr/>
          </p:nvSpPr>
          <p:spPr>
            <a:xfrm>
              <a:off x="2114166" y="3022606"/>
              <a:ext cx="8890" cy="0"/>
            </a:xfrm>
            <a:custGeom>
              <a:avLst/>
              <a:gdLst/>
              <a:ahLst/>
              <a:cxnLst/>
              <a:rect l="l" t="t" r="r" b="b"/>
              <a:pathLst>
                <a:path w="8889" h="0">
                  <a:moveTo>
                    <a:pt x="8559" y="0"/>
                  </a:moveTo>
                  <a:lnTo>
                    <a:pt x="0" y="0"/>
                  </a:lnTo>
                </a:path>
              </a:pathLst>
            </a:custGeom>
            <a:ln w="3175">
              <a:solidFill>
                <a:srgbClr val="565658"/>
              </a:solidFill>
            </a:ln>
          </p:spPr>
          <p:txBody>
            <a:bodyPr wrap="square" lIns="0" tIns="0" rIns="0" bIns="0" rtlCol="0"/>
            <a:lstStyle/>
            <a:p/>
          </p:txBody>
        </p:sp>
        <p:sp>
          <p:nvSpPr>
            <p:cNvPr id="3030" name="object 3030" descr=""/>
            <p:cNvSpPr/>
            <p:nvPr/>
          </p:nvSpPr>
          <p:spPr>
            <a:xfrm>
              <a:off x="2987907" y="2114421"/>
              <a:ext cx="635" cy="48895"/>
            </a:xfrm>
            <a:custGeom>
              <a:avLst/>
              <a:gdLst/>
              <a:ahLst/>
              <a:cxnLst/>
              <a:rect l="l" t="t" r="r" b="b"/>
              <a:pathLst>
                <a:path w="635" h="48894">
                  <a:moveTo>
                    <a:pt x="0" y="48564"/>
                  </a:moveTo>
                  <a:lnTo>
                    <a:pt x="0" y="48564"/>
                  </a:lnTo>
                  <a:lnTo>
                    <a:pt x="0" y="0"/>
                  </a:lnTo>
                  <a:lnTo>
                    <a:pt x="50" y="241"/>
                  </a:lnTo>
                </a:path>
              </a:pathLst>
            </a:custGeom>
            <a:ln w="3175">
              <a:solidFill>
                <a:srgbClr val="565658"/>
              </a:solidFill>
            </a:ln>
          </p:spPr>
          <p:txBody>
            <a:bodyPr wrap="square" lIns="0" tIns="0" rIns="0" bIns="0" rtlCol="0"/>
            <a:lstStyle/>
            <a:p/>
          </p:txBody>
        </p:sp>
        <p:sp>
          <p:nvSpPr>
            <p:cNvPr id="3031" name="object 3031" descr=""/>
            <p:cNvSpPr/>
            <p:nvPr/>
          </p:nvSpPr>
          <p:spPr>
            <a:xfrm>
              <a:off x="2929822" y="2180369"/>
              <a:ext cx="1270" cy="635"/>
            </a:xfrm>
            <a:custGeom>
              <a:avLst/>
              <a:gdLst/>
              <a:ahLst/>
              <a:cxnLst/>
              <a:rect l="l" t="t" r="r" b="b"/>
              <a:pathLst>
                <a:path w="1269" h="635">
                  <a:moveTo>
                    <a:pt x="990" y="0"/>
                  </a:moveTo>
                  <a:lnTo>
                    <a:pt x="1219" y="0"/>
                  </a:lnTo>
                  <a:lnTo>
                    <a:pt x="901" y="25"/>
                  </a:lnTo>
                  <a:lnTo>
                    <a:pt x="711" y="101"/>
                  </a:lnTo>
                  <a:lnTo>
                    <a:pt x="431" y="203"/>
                  </a:lnTo>
                  <a:lnTo>
                    <a:pt x="139" y="355"/>
                  </a:lnTo>
                  <a:lnTo>
                    <a:pt x="0" y="444"/>
                  </a:lnTo>
                </a:path>
              </a:pathLst>
            </a:custGeom>
            <a:ln w="3175">
              <a:solidFill>
                <a:srgbClr val="565658"/>
              </a:solidFill>
            </a:ln>
          </p:spPr>
          <p:txBody>
            <a:bodyPr wrap="square" lIns="0" tIns="0" rIns="0" bIns="0" rtlCol="0"/>
            <a:lstStyle/>
            <a:p/>
          </p:txBody>
        </p:sp>
        <p:sp>
          <p:nvSpPr>
            <p:cNvPr id="3032" name="object 3032" descr=""/>
            <p:cNvSpPr/>
            <p:nvPr/>
          </p:nvSpPr>
          <p:spPr>
            <a:xfrm>
              <a:off x="2121603" y="2977386"/>
              <a:ext cx="2540" cy="1270"/>
            </a:xfrm>
            <a:custGeom>
              <a:avLst/>
              <a:gdLst/>
              <a:ahLst/>
              <a:cxnLst/>
              <a:rect l="l" t="t" r="r" b="b"/>
              <a:pathLst>
                <a:path w="2539" h="1269">
                  <a:moveTo>
                    <a:pt x="0" y="0"/>
                  </a:moveTo>
                  <a:lnTo>
                    <a:pt x="749" y="419"/>
                  </a:lnTo>
                  <a:lnTo>
                    <a:pt x="1524" y="622"/>
                  </a:lnTo>
                  <a:lnTo>
                    <a:pt x="2006" y="673"/>
                  </a:lnTo>
                </a:path>
              </a:pathLst>
            </a:custGeom>
            <a:ln w="3175">
              <a:solidFill>
                <a:srgbClr val="565658"/>
              </a:solidFill>
            </a:ln>
          </p:spPr>
          <p:txBody>
            <a:bodyPr wrap="square" lIns="0" tIns="0" rIns="0" bIns="0" rtlCol="0"/>
            <a:lstStyle/>
            <a:p/>
          </p:txBody>
        </p:sp>
        <p:sp>
          <p:nvSpPr>
            <p:cNvPr id="3033" name="object 3033" descr=""/>
            <p:cNvSpPr/>
            <p:nvPr/>
          </p:nvSpPr>
          <p:spPr>
            <a:xfrm>
              <a:off x="2128908" y="3123548"/>
              <a:ext cx="635" cy="635"/>
            </a:xfrm>
            <a:custGeom>
              <a:avLst/>
              <a:gdLst/>
              <a:ahLst/>
              <a:cxnLst/>
              <a:rect l="l" t="t" r="r" b="b"/>
              <a:pathLst>
                <a:path w="635" h="635">
                  <a:moveTo>
                    <a:pt x="0" y="0"/>
                  </a:moveTo>
                  <a:lnTo>
                    <a:pt x="0" y="0"/>
                  </a:lnTo>
                  <a:lnTo>
                    <a:pt x="139" y="622"/>
                  </a:lnTo>
                </a:path>
              </a:pathLst>
            </a:custGeom>
            <a:ln w="3175">
              <a:solidFill>
                <a:srgbClr val="565658"/>
              </a:solidFill>
            </a:ln>
          </p:spPr>
          <p:txBody>
            <a:bodyPr wrap="square" lIns="0" tIns="0" rIns="0" bIns="0" rtlCol="0"/>
            <a:lstStyle/>
            <a:p/>
          </p:txBody>
        </p:sp>
        <p:sp>
          <p:nvSpPr>
            <p:cNvPr id="3034" name="object 3034" descr=""/>
            <p:cNvSpPr/>
            <p:nvPr/>
          </p:nvSpPr>
          <p:spPr>
            <a:xfrm>
              <a:off x="2325944" y="2075811"/>
              <a:ext cx="1905" cy="5080"/>
            </a:xfrm>
            <a:custGeom>
              <a:avLst/>
              <a:gdLst/>
              <a:ahLst/>
              <a:cxnLst/>
              <a:rect l="l" t="t" r="r" b="b"/>
              <a:pathLst>
                <a:path w="1905" h="5080">
                  <a:moveTo>
                    <a:pt x="1358" y="0"/>
                  </a:moveTo>
                  <a:lnTo>
                    <a:pt x="711" y="901"/>
                  </a:lnTo>
                  <a:lnTo>
                    <a:pt x="546" y="1866"/>
                  </a:lnTo>
                  <a:lnTo>
                    <a:pt x="292" y="3276"/>
                  </a:lnTo>
                  <a:lnTo>
                    <a:pt x="0" y="4965"/>
                  </a:lnTo>
                </a:path>
              </a:pathLst>
            </a:custGeom>
            <a:ln w="3175">
              <a:solidFill>
                <a:srgbClr val="565658"/>
              </a:solidFill>
            </a:ln>
          </p:spPr>
          <p:txBody>
            <a:bodyPr wrap="square" lIns="0" tIns="0" rIns="0" bIns="0" rtlCol="0"/>
            <a:lstStyle/>
            <a:p/>
          </p:txBody>
        </p:sp>
        <p:sp>
          <p:nvSpPr>
            <p:cNvPr id="3035" name="object 3035" descr=""/>
            <p:cNvSpPr/>
            <p:nvPr/>
          </p:nvSpPr>
          <p:spPr>
            <a:xfrm>
              <a:off x="2128908" y="3126258"/>
              <a:ext cx="0" cy="7620"/>
            </a:xfrm>
            <a:custGeom>
              <a:avLst/>
              <a:gdLst/>
              <a:ahLst/>
              <a:cxnLst/>
              <a:rect l="l" t="t" r="r" b="b"/>
              <a:pathLst>
                <a:path w="0" h="7619">
                  <a:moveTo>
                    <a:pt x="0" y="0"/>
                  </a:moveTo>
                  <a:lnTo>
                    <a:pt x="0" y="7073"/>
                  </a:lnTo>
                </a:path>
              </a:pathLst>
            </a:custGeom>
            <a:ln w="3175">
              <a:solidFill>
                <a:srgbClr val="565658"/>
              </a:solidFill>
            </a:ln>
          </p:spPr>
          <p:txBody>
            <a:bodyPr wrap="square" lIns="0" tIns="0" rIns="0" bIns="0" rtlCol="0"/>
            <a:lstStyle/>
            <a:p/>
          </p:txBody>
        </p:sp>
        <p:sp>
          <p:nvSpPr>
            <p:cNvPr id="3036" name="object 3036" descr=""/>
            <p:cNvSpPr/>
            <p:nvPr/>
          </p:nvSpPr>
          <p:spPr>
            <a:xfrm>
              <a:off x="2429568" y="2073423"/>
              <a:ext cx="23495" cy="2540"/>
            </a:xfrm>
            <a:custGeom>
              <a:avLst/>
              <a:gdLst/>
              <a:ahLst/>
              <a:cxnLst/>
              <a:rect l="l" t="t" r="r" b="b"/>
              <a:pathLst>
                <a:path w="23494" h="2539">
                  <a:moveTo>
                    <a:pt x="21310" y="0"/>
                  </a:moveTo>
                  <a:lnTo>
                    <a:pt x="21501" y="914"/>
                  </a:lnTo>
                  <a:lnTo>
                    <a:pt x="22021" y="1701"/>
                  </a:lnTo>
                  <a:lnTo>
                    <a:pt x="22796" y="2197"/>
                  </a:lnTo>
                  <a:lnTo>
                    <a:pt x="23025" y="2387"/>
                  </a:lnTo>
                  <a:lnTo>
                    <a:pt x="0" y="2387"/>
                  </a:lnTo>
                  <a:lnTo>
                    <a:pt x="838" y="2197"/>
                  </a:lnTo>
                  <a:lnTo>
                    <a:pt x="1600" y="1701"/>
                  </a:lnTo>
                  <a:lnTo>
                    <a:pt x="2108" y="914"/>
                  </a:lnTo>
                  <a:lnTo>
                    <a:pt x="2298" y="0"/>
                  </a:lnTo>
                </a:path>
              </a:pathLst>
            </a:custGeom>
            <a:ln w="3175">
              <a:solidFill>
                <a:srgbClr val="565658"/>
              </a:solidFill>
            </a:ln>
          </p:spPr>
          <p:txBody>
            <a:bodyPr wrap="square" lIns="0" tIns="0" rIns="0" bIns="0" rtlCol="0"/>
            <a:lstStyle/>
            <a:p/>
          </p:txBody>
        </p:sp>
        <p:sp>
          <p:nvSpPr>
            <p:cNvPr id="3037" name="object 3037" descr=""/>
            <p:cNvSpPr/>
            <p:nvPr/>
          </p:nvSpPr>
          <p:spPr>
            <a:xfrm>
              <a:off x="2509682" y="2075808"/>
              <a:ext cx="1270" cy="6350"/>
            </a:xfrm>
            <a:custGeom>
              <a:avLst/>
              <a:gdLst/>
              <a:ahLst/>
              <a:cxnLst/>
              <a:rect l="l" t="t" r="r" b="b"/>
              <a:pathLst>
                <a:path w="1269" h="6350">
                  <a:moveTo>
                    <a:pt x="1193" y="5918"/>
                  </a:moveTo>
                  <a:lnTo>
                    <a:pt x="1193" y="4889"/>
                  </a:lnTo>
                  <a:lnTo>
                    <a:pt x="1193" y="3429"/>
                  </a:lnTo>
                  <a:lnTo>
                    <a:pt x="1193" y="2235"/>
                  </a:lnTo>
                  <a:lnTo>
                    <a:pt x="1193" y="1447"/>
                  </a:lnTo>
                  <a:lnTo>
                    <a:pt x="1104" y="723"/>
                  </a:lnTo>
                  <a:lnTo>
                    <a:pt x="863" y="355"/>
                  </a:lnTo>
                  <a:lnTo>
                    <a:pt x="457" y="101"/>
                  </a:lnTo>
                  <a:lnTo>
                    <a:pt x="0" y="0"/>
                  </a:lnTo>
                </a:path>
              </a:pathLst>
            </a:custGeom>
            <a:ln w="3175">
              <a:solidFill>
                <a:srgbClr val="565658"/>
              </a:solidFill>
            </a:ln>
          </p:spPr>
          <p:txBody>
            <a:bodyPr wrap="square" lIns="0" tIns="0" rIns="0" bIns="0" rtlCol="0"/>
            <a:lstStyle/>
            <a:p/>
          </p:txBody>
        </p:sp>
        <p:sp>
          <p:nvSpPr>
            <p:cNvPr id="3038" name="object 3038" descr=""/>
            <p:cNvSpPr/>
            <p:nvPr/>
          </p:nvSpPr>
          <p:spPr>
            <a:xfrm>
              <a:off x="2128908" y="3116752"/>
              <a:ext cx="0" cy="7620"/>
            </a:xfrm>
            <a:custGeom>
              <a:avLst/>
              <a:gdLst/>
              <a:ahLst/>
              <a:cxnLst/>
              <a:rect l="l" t="t" r="r" b="b"/>
              <a:pathLst>
                <a:path w="0" h="7619">
                  <a:moveTo>
                    <a:pt x="0" y="0"/>
                  </a:moveTo>
                  <a:lnTo>
                    <a:pt x="0" y="7086"/>
                  </a:lnTo>
                </a:path>
              </a:pathLst>
            </a:custGeom>
            <a:ln w="3175">
              <a:solidFill>
                <a:srgbClr val="565658"/>
              </a:solidFill>
            </a:ln>
          </p:spPr>
          <p:txBody>
            <a:bodyPr wrap="square" lIns="0" tIns="0" rIns="0" bIns="0" rtlCol="0"/>
            <a:lstStyle/>
            <a:p/>
          </p:txBody>
        </p:sp>
        <p:sp>
          <p:nvSpPr>
            <p:cNvPr id="3039" name="object 3039" descr=""/>
            <p:cNvSpPr/>
            <p:nvPr/>
          </p:nvSpPr>
          <p:spPr>
            <a:xfrm>
              <a:off x="2108456" y="3025644"/>
              <a:ext cx="635" cy="11430"/>
            </a:xfrm>
            <a:custGeom>
              <a:avLst/>
              <a:gdLst/>
              <a:ahLst/>
              <a:cxnLst/>
              <a:rect l="l" t="t" r="r" b="b"/>
              <a:pathLst>
                <a:path w="635" h="11430">
                  <a:moveTo>
                    <a:pt x="0" y="11404"/>
                  </a:moveTo>
                  <a:lnTo>
                    <a:pt x="12" y="7505"/>
                  </a:lnTo>
                  <a:lnTo>
                    <a:pt x="63" y="3352"/>
                  </a:lnTo>
                  <a:lnTo>
                    <a:pt x="101" y="698"/>
                  </a:lnTo>
                  <a:lnTo>
                    <a:pt x="101" y="0"/>
                  </a:lnTo>
                </a:path>
              </a:pathLst>
            </a:custGeom>
            <a:ln w="3175">
              <a:solidFill>
                <a:srgbClr val="565658"/>
              </a:solidFill>
            </a:ln>
          </p:spPr>
          <p:txBody>
            <a:bodyPr wrap="square" lIns="0" tIns="0" rIns="0" bIns="0" rtlCol="0"/>
            <a:lstStyle/>
            <a:p/>
          </p:txBody>
        </p:sp>
        <p:sp>
          <p:nvSpPr>
            <p:cNvPr id="3040" name="object 3040" descr=""/>
            <p:cNvSpPr/>
            <p:nvPr/>
          </p:nvSpPr>
          <p:spPr>
            <a:xfrm>
              <a:off x="2962959" y="2185826"/>
              <a:ext cx="635" cy="635"/>
            </a:xfrm>
            <a:custGeom>
              <a:avLst/>
              <a:gdLst/>
              <a:ahLst/>
              <a:cxnLst/>
              <a:rect l="l" t="t" r="r" b="b"/>
              <a:pathLst>
                <a:path w="635" h="635">
                  <a:moveTo>
                    <a:pt x="0" y="0"/>
                  </a:moveTo>
                  <a:lnTo>
                    <a:pt x="228" y="254"/>
                  </a:lnTo>
                  <a:lnTo>
                    <a:pt x="469" y="469"/>
                  </a:lnTo>
                </a:path>
              </a:pathLst>
            </a:custGeom>
            <a:ln w="3175">
              <a:solidFill>
                <a:srgbClr val="565658"/>
              </a:solidFill>
            </a:ln>
          </p:spPr>
          <p:txBody>
            <a:bodyPr wrap="square" lIns="0" tIns="0" rIns="0" bIns="0" rtlCol="0"/>
            <a:lstStyle/>
            <a:p/>
          </p:txBody>
        </p:sp>
        <p:sp>
          <p:nvSpPr>
            <p:cNvPr id="3041" name="object 3041" descr=""/>
            <p:cNvSpPr/>
            <p:nvPr/>
          </p:nvSpPr>
          <p:spPr>
            <a:xfrm>
              <a:off x="2105063" y="3060693"/>
              <a:ext cx="635" cy="11430"/>
            </a:xfrm>
            <a:custGeom>
              <a:avLst/>
              <a:gdLst/>
              <a:ahLst/>
              <a:cxnLst/>
              <a:rect l="l" t="t" r="r" b="b"/>
              <a:pathLst>
                <a:path w="635" h="11430">
                  <a:moveTo>
                    <a:pt x="101" y="0"/>
                  </a:moveTo>
                  <a:lnTo>
                    <a:pt x="50" y="3911"/>
                  </a:lnTo>
                  <a:lnTo>
                    <a:pt x="38" y="8051"/>
                  </a:lnTo>
                  <a:lnTo>
                    <a:pt x="0" y="10706"/>
                  </a:lnTo>
                  <a:lnTo>
                    <a:pt x="0" y="11404"/>
                  </a:lnTo>
                </a:path>
              </a:pathLst>
            </a:custGeom>
            <a:ln w="3175">
              <a:solidFill>
                <a:srgbClr val="565658"/>
              </a:solidFill>
            </a:ln>
          </p:spPr>
          <p:txBody>
            <a:bodyPr wrap="square" lIns="0" tIns="0" rIns="0" bIns="0" rtlCol="0"/>
            <a:lstStyle/>
            <a:p/>
          </p:txBody>
        </p:sp>
        <p:sp>
          <p:nvSpPr>
            <p:cNvPr id="3042" name="object 3042" descr=""/>
            <p:cNvSpPr/>
            <p:nvPr/>
          </p:nvSpPr>
          <p:spPr>
            <a:xfrm>
              <a:off x="2101331" y="3025644"/>
              <a:ext cx="0" cy="11430"/>
            </a:xfrm>
            <a:custGeom>
              <a:avLst/>
              <a:gdLst/>
              <a:ahLst/>
              <a:cxnLst/>
              <a:rect l="l" t="t" r="r" b="b"/>
              <a:pathLst>
                <a:path w="0" h="11430">
                  <a:moveTo>
                    <a:pt x="0" y="0"/>
                  </a:moveTo>
                  <a:lnTo>
                    <a:pt x="0" y="11404"/>
                  </a:lnTo>
                </a:path>
              </a:pathLst>
            </a:custGeom>
            <a:ln w="3175">
              <a:solidFill>
                <a:srgbClr val="565658"/>
              </a:solidFill>
            </a:ln>
          </p:spPr>
          <p:txBody>
            <a:bodyPr wrap="square" lIns="0" tIns="0" rIns="0" bIns="0" rtlCol="0"/>
            <a:lstStyle/>
            <a:p/>
          </p:txBody>
        </p:sp>
        <p:sp>
          <p:nvSpPr>
            <p:cNvPr id="3043" name="object 3043" descr=""/>
            <p:cNvSpPr/>
            <p:nvPr/>
          </p:nvSpPr>
          <p:spPr>
            <a:xfrm>
              <a:off x="2959381" y="2163247"/>
              <a:ext cx="0" cy="22225"/>
            </a:xfrm>
            <a:custGeom>
              <a:avLst/>
              <a:gdLst/>
              <a:ahLst/>
              <a:cxnLst/>
              <a:rect l="l" t="t" r="r" b="b"/>
              <a:pathLst>
                <a:path w="0" h="22225">
                  <a:moveTo>
                    <a:pt x="0" y="0"/>
                  </a:moveTo>
                  <a:lnTo>
                    <a:pt x="0" y="21818"/>
                  </a:lnTo>
                </a:path>
              </a:pathLst>
            </a:custGeom>
            <a:ln w="3175">
              <a:solidFill>
                <a:srgbClr val="565658"/>
              </a:solidFill>
            </a:ln>
          </p:spPr>
          <p:txBody>
            <a:bodyPr wrap="square" lIns="0" tIns="0" rIns="0" bIns="0" rtlCol="0"/>
            <a:lstStyle/>
            <a:p/>
          </p:txBody>
        </p:sp>
        <p:sp>
          <p:nvSpPr>
            <p:cNvPr id="3044" name="object 3044" descr=""/>
            <p:cNvSpPr/>
            <p:nvPr/>
          </p:nvSpPr>
          <p:spPr>
            <a:xfrm>
              <a:off x="2105063" y="3025644"/>
              <a:ext cx="635" cy="11430"/>
            </a:xfrm>
            <a:custGeom>
              <a:avLst/>
              <a:gdLst/>
              <a:ahLst/>
              <a:cxnLst/>
              <a:rect l="l" t="t" r="r" b="b"/>
              <a:pathLst>
                <a:path w="635" h="11430">
                  <a:moveTo>
                    <a:pt x="101" y="11404"/>
                  </a:moveTo>
                  <a:lnTo>
                    <a:pt x="50" y="7493"/>
                  </a:lnTo>
                  <a:lnTo>
                    <a:pt x="38" y="3352"/>
                  </a:lnTo>
                  <a:lnTo>
                    <a:pt x="0" y="698"/>
                  </a:lnTo>
                  <a:lnTo>
                    <a:pt x="0" y="0"/>
                  </a:lnTo>
                </a:path>
              </a:pathLst>
            </a:custGeom>
            <a:ln w="3175">
              <a:solidFill>
                <a:srgbClr val="565658"/>
              </a:solidFill>
            </a:ln>
          </p:spPr>
          <p:txBody>
            <a:bodyPr wrap="square" lIns="0" tIns="0" rIns="0" bIns="0" rtlCol="0"/>
            <a:lstStyle/>
            <a:p/>
          </p:txBody>
        </p:sp>
        <p:sp>
          <p:nvSpPr>
            <p:cNvPr id="3045" name="object 3045" descr=""/>
            <p:cNvSpPr/>
            <p:nvPr/>
          </p:nvSpPr>
          <p:spPr>
            <a:xfrm>
              <a:off x="2100153" y="3060693"/>
              <a:ext cx="0" cy="10795"/>
            </a:xfrm>
            <a:custGeom>
              <a:avLst/>
              <a:gdLst/>
              <a:ahLst/>
              <a:cxnLst/>
              <a:rect l="l" t="t" r="r" b="b"/>
              <a:pathLst>
                <a:path w="0" h="10794">
                  <a:moveTo>
                    <a:pt x="0" y="0"/>
                  </a:moveTo>
                  <a:lnTo>
                    <a:pt x="0" y="10210"/>
                  </a:lnTo>
                </a:path>
              </a:pathLst>
            </a:custGeom>
            <a:ln w="3175">
              <a:solidFill>
                <a:srgbClr val="565658"/>
              </a:solidFill>
            </a:ln>
          </p:spPr>
          <p:txBody>
            <a:bodyPr wrap="square" lIns="0" tIns="0" rIns="0" bIns="0" rtlCol="0"/>
            <a:lstStyle/>
            <a:p/>
          </p:txBody>
        </p:sp>
        <p:sp>
          <p:nvSpPr>
            <p:cNvPr id="3046" name="object 3046" descr=""/>
            <p:cNvSpPr/>
            <p:nvPr/>
          </p:nvSpPr>
          <p:spPr>
            <a:xfrm>
              <a:off x="2959381" y="2099802"/>
              <a:ext cx="0" cy="5715"/>
            </a:xfrm>
            <a:custGeom>
              <a:avLst/>
              <a:gdLst/>
              <a:ahLst/>
              <a:cxnLst/>
              <a:rect l="l" t="t" r="r" b="b"/>
              <a:pathLst>
                <a:path w="0" h="5714">
                  <a:moveTo>
                    <a:pt x="0" y="0"/>
                  </a:moveTo>
                  <a:lnTo>
                    <a:pt x="0" y="5702"/>
                  </a:lnTo>
                </a:path>
              </a:pathLst>
            </a:custGeom>
            <a:ln w="3175">
              <a:solidFill>
                <a:srgbClr val="565658"/>
              </a:solidFill>
            </a:ln>
          </p:spPr>
          <p:txBody>
            <a:bodyPr wrap="square" lIns="0" tIns="0" rIns="0" bIns="0" rtlCol="0"/>
            <a:lstStyle/>
            <a:p/>
          </p:txBody>
        </p:sp>
        <p:sp>
          <p:nvSpPr>
            <p:cNvPr id="3047" name="object 3047" descr=""/>
            <p:cNvSpPr/>
            <p:nvPr/>
          </p:nvSpPr>
          <p:spPr>
            <a:xfrm>
              <a:off x="2962960" y="2091252"/>
              <a:ext cx="635" cy="635"/>
            </a:xfrm>
            <a:custGeom>
              <a:avLst/>
              <a:gdLst/>
              <a:ahLst/>
              <a:cxnLst/>
              <a:rect l="l" t="t" r="r" b="b"/>
              <a:pathLst>
                <a:path w="635" h="635">
                  <a:moveTo>
                    <a:pt x="469" y="0"/>
                  </a:moveTo>
                  <a:lnTo>
                    <a:pt x="203" y="228"/>
                  </a:lnTo>
                  <a:lnTo>
                    <a:pt x="0" y="482"/>
                  </a:lnTo>
                </a:path>
              </a:pathLst>
            </a:custGeom>
            <a:ln w="3175">
              <a:solidFill>
                <a:srgbClr val="565658"/>
              </a:solidFill>
            </a:ln>
          </p:spPr>
          <p:txBody>
            <a:bodyPr wrap="square" lIns="0" tIns="0" rIns="0" bIns="0" rtlCol="0"/>
            <a:lstStyle/>
            <a:p/>
          </p:txBody>
        </p:sp>
        <p:sp>
          <p:nvSpPr>
            <p:cNvPr id="3048" name="object 3048" descr=""/>
            <p:cNvSpPr/>
            <p:nvPr/>
          </p:nvSpPr>
          <p:spPr>
            <a:xfrm>
              <a:off x="2101331" y="3060693"/>
              <a:ext cx="0" cy="11430"/>
            </a:xfrm>
            <a:custGeom>
              <a:avLst/>
              <a:gdLst/>
              <a:ahLst/>
              <a:cxnLst/>
              <a:rect l="l" t="t" r="r" b="b"/>
              <a:pathLst>
                <a:path w="0" h="11430">
                  <a:moveTo>
                    <a:pt x="0" y="0"/>
                  </a:moveTo>
                  <a:lnTo>
                    <a:pt x="0" y="11404"/>
                  </a:lnTo>
                </a:path>
              </a:pathLst>
            </a:custGeom>
            <a:ln w="3175">
              <a:solidFill>
                <a:srgbClr val="565658"/>
              </a:solidFill>
            </a:ln>
          </p:spPr>
          <p:txBody>
            <a:bodyPr wrap="square" lIns="0" tIns="0" rIns="0" bIns="0" rtlCol="0"/>
            <a:lstStyle/>
            <a:p/>
          </p:txBody>
        </p:sp>
        <p:sp>
          <p:nvSpPr>
            <p:cNvPr id="3049" name="object 3049" descr=""/>
            <p:cNvSpPr/>
            <p:nvPr/>
          </p:nvSpPr>
          <p:spPr>
            <a:xfrm>
              <a:off x="2100153" y="3026822"/>
              <a:ext cx="0" cy="10795"/>
            </a:xfrm>
            <a:custGeom>
              <a:avLst/>
              <a:gdLst/>
              <a:ahLst/>
              <a:cxnLst/>
              <a:rect l="l" t="t" r="r" b="b"/>
              <a:pathLst>
                <a:path w="0" h="10794">
                  <a:moveTo>
                    <a:pt x="0" y="0"/>
                  </a:moveTo>
                  <a:lnTo>
                    <a:pt x="0" y="10223"/>
                  </a:lnTo>
                </a:path>
              </a:pathLst>
            </a:custGeom>
            <a:ln w="3175">
              <a:solidFill>
                <a:srgbClr val="565658"/>
              </a:solidFill>
            </a:ln>
          </p:spPr>
          <p:txBody>
            <a:bodyPr wrap="square" lIns="0" tIns="0" rIns="0" bIns="0" rtlCol="0"/>
            <a:lstStyle/>
            <a:p/>
          </p:txBody>
        </p:sp>
        <p:sp>
          <p:nvSpPr>
            <p:cNvPr id="3050" name="object 3050" descr=""/>
            <p:cNvSpPr/>
            <p:nvPr/>
          </p:nvSpPr>
          <p:spPr>
            <a:xfrm>
              <a:off x="2346333" y="2954801"/>
              <a:ext cx="0" cy="200025"/>
            </a:xfrm>
            <a:custGeom>
              <a:avLst/>
              <a:gdLst/>
              <a:ahLst/>
              <a:cxnLst/>
              <a:rect l="l" t="t" r="r" b="b"/>
              <a:pathLst>
                <a:path w="0" h="200025">
                  <a:moveTo>
                    <a:pt x="0" y="199809"/>
                  </a:moveTo>
                  <a:lnTo>
                    <a:pt x="0" y="0"/>
                  </a:lnTo>
                </a:path>
              </a:pathLst>
            </a:custGeom>
            <a:ln w="3175">
              <a:solidFill>
                <a:srgbClr val="565658"/>
              </a:solidFill>
            </a:ln>
          </p:spPr>
          <p:txBody>
            <a:bodyPr wrap="square" lIns="0" tIns="0" rIns="0" bIns="0" rtlCol="0"/>
            <a:lstStyle/>
            <a:p/>
          </p:txBody>
        </p:sp>
        <p:sp>
          <p:nvSpPr>
            <p:cNvPr id="3051" name="object 3051" descr=""/>
            <p:cNvSpPr/>
            <p:nvPr/>
          </p:nvSpPr>
          <p:spPr>
            <a:xfrm>
              <a:off x="2381966" y="2608342"/>
              <a:ext cx="0" cy="187325"/>
            </a:xfrm>
            <a:custGeom>
              <a:avLst/>
              <a:gdLst/>
              <a:ahLst/>
              <a:cxnLst/>
              <a:rect l="l" t="t" r="r" b="b"/>
              <a:pathLst>
                <a:path w="0" h="187325">
                  <a:moveTo>
                    <a:pt x="0" y="0"/>
                  </a:moveTo>
                  <a:lnTo>
                    <a:pt x="0" y="187032"/>
                  </a:lnTo>
                </a:path>
              </a:pathLst>
            </a:custGeom>
            <a:ln w="3175">
              <a:solidFill>
                <a:srgbClr val="565658"/>
              </a:solidFill>
            </a:ln>
          </p:spPr>
          <p:txBody>
            <a:bodyPr wrap="square" lIns="0" tIns="0" rIns="0" bIns="0" rtlCol="0"/>
            <a:lstStyle/>
            <a:p/>
          </p:txBody>
        </p:sp>
        <p:sp>
          <p:nvSpPr>
            <p:cNvPr id="3052" name="object 3052" descr=""/>
            <p:cNvSpPr/>
            <p:nvPr/>
          </p:nvSpPr>
          <p:spPr>
            <a:xfrm>
              <a:off x="2273395" y="2703127"/>
              <a:ext cx="210820" cy="0"/>
            </a:xfrm>
            <a:custGeom>
              <a:avLst/>
              <a:gdLst/>
              <a:ahLst/>
              <a:cxnLst/>
              <a:rect l="l" t="t" r="r" b="b"/>
              <a:pathLst>
                <a:path w="210819" h="0">
                  <a:moveTo>
                    <a:pt x="0" y="0"/>
                  </a:moveTo>
                  <a:lnTo>
                    <a:pt x="210629" y="0"/>
                  </a:lnTo>
                </a:path>
              </a:pathLst>
            </a:custGeom>
            <a:ln w="3175">
              <a:solidFill>
                <a:srgbClr val="565658"/>
              </a:solidFill>
            </a:ln>
          </p:spPr>
          <p:txBody>
            <a:bodyPr wrap="square" lIns="0" tIns="0" rIns="0" bIns="0" rtlCol="0"/>
            <a:lstStyle/>
            <a:p/>
          </p:txBody>
        </p:sp>
        <p:sp>
          <p:nvSpPr>
            <p:cNvPr id="3053" name="object 3053" descr=""/>
            <p:cNvSpPr/>
            <p:nvPr/>
          </p:nvSpPr>
          <p:spPr>
            <a:xfrm>
              <a:off x="2246179" y="2180369"/>
              <a:ext cx="306705" cy="0"/>
            </a:xfrm>
            <a:custGeom>
              <a:avLst/>
              <a:gdLst/>
              <a:ahLst/>
              <a:cxnLst/>
              <a:rect l="l" t="t" r="r" b="b"/>
              <a:pathLst>
                <a:path w="306705" h="0">
                  <a:moveTo>
                    <a:pt x="0" y="0"/>
                  </a:moveTo>
                  <a:lnTo>
                    <a:pt x="306692" y="0"/>
                  </a:lnTo>
                </a:path>
              </a:pathLst>
            </a:custGeom>
            <a:ln w="3175">
              <a:solidFill>
                <a:srgbClr val="565658"/>
              </a:solidFill>
            </a:ln>
          </p:spPr>
          <p:txBody>
            <a:bodyPr wrap="square" lIns="0" tIns="0" rIns="0" bIns="0" rtlCol="0"/>
            <a:lstStyle/>
            <a:p/>
          </p:txBody>
        </p:sp>
        <p:sp>
          <p:nvSpPr>
            <p:cNvPr id="3054" name="object 3054" descr=""/>
            <p:cNvSpPr/>
            <p:nvPr/>
          </p:nvSpPr>
          <p:spPr>
            <a:xfrm>
              <a:off x="2869750" y="2138784"/>
              <a:ext cx="148590" cy="0"/>
            </a:xfrm>
            <a:custGeom>
              <a:avLst/>
              <a:gdLst/>
              <a:ahLst/>
              <a:cxnLst/>
              <a:rect l="l" t="t" r="r" b="b"/>
              <a:pathLst>
                <a:path w="148589" h="0">
                  <a:moveTo>
                    <a:pt x="0" y="0"/>
                  </a:moveTo>
                  <a:lnTo>
                    <a:pt x="148132" y="0"/>
                  </a:lnTo>
                </a:path>
              </a:pathLst>
            </a:custGeom>
            <a:ln w="3175">
              <a:solidFill>
                <a:srgbClr val="565658"/>
              </a:solidFill>
            </a:ln>
          </p:spPr>
          <p:txBody>
            <a:bodyPr wrap="square" lIns="0" tIns="0" rIns="0" bIns="0" rtlCol="0"/>
            <a:lstStyle/>
            <a:p/>
          </p:txBody>
        </p:sp>
        <p:sp>
          <p:nvSpPr>
            <p:cNvPr id="3055" name="object 3055" descr=""/>
            <p:cNvSpPr/>
            <p:nvPr/>
          </p:nvSpPr>
          <p:spPr>
            <a:xfrm>
              <a:off x="2898790" y="2096802"/>
              <a:ext cx="0" cy="80645"/>
            </a:xfrm>
            <a:custGeom>
              <a:avLst/>
              <a:gdLst/>
              <a:ahLst/>
              <a:cxnLst/>
              <a:rect l="l" t="t" r="r" b="b"/>
              <a:pathLst>
                <a:path w="0" h="80644">
                  <a:moveTo>
                    <a:pt x="0" y="0"/>
                  </a:moveTo>
                  <a:lnTo>
                    <a:pt x="0" y="80606"/>
                  </a:lnTo>
                </a:path>
              </a:pathLst>
            </a:custGeom>
            <a:ln w="3175">
              <a:solidFill>
                <a:srgbClr val="565658"/>
              </a:solidFill>
            </a:ln>
          </p:spPr>
          <p:txBody>
            <a:bodyPr wrap="square" lIns="0" tIns="0" rIns="0" bIns="0" rtlCol="0"/>
            <a:lstStyle/>
            <a:p/>
          </p:txBody>
        </p:sp>
        <p:sp>
          <p:nvSpPr>
            <p:cNvPr id="3056" name="object 3056" descr=""/>
            <p:cNvSpPr/>
            <p:nvPr/>
          </p:nvSpPr>
          <p:spPr>
            <a:xfrm>
              <a:off x="1862066" y="2180370"/>
              <a:ext cx="1042669" cy="859155"/>
            </a:xfrm>
            <a:custGeom>
              <a:avLst/>
              <a:gdLst/>
              <a:ahLst/>
              <a:cxnLst/>
              <a:rect l="l" t="t" r="r" b="b"/>
              <a:pathLst>
                <a:path w="1042669" h="859155">
                  <a:moveTo>
                    <a:pt x="519899" y="522757"/>
                  </a:moveTo>
                  <a:lnTo>
                    <a:pt x="519899" y="0"/>
                  </a:lnTo>
                </a:path>
                <a:path w="1042669" h="859155">
                  <a:moveTo>
                    <a:pt x="519899" y="522757"/>
                  </a:moveTo>
                  <a:lnTo>
                    <a:pt x="1042657" y="522757"/>
                  </a:lnTo>
                </a:path>
                <a:path w="1042669" h="859155">
                  <a:moveTo>
                    <a:pt x="519899" y="522757"/>
                  </a:moveTo>
                  <a:lnTo>
                    <a:pt x="0" y="577392"/>
                  </a:lnTo>
                </a:path>
                <a:path w="1042669" h="859155">
                  <a:moveTo>
                    <a:pt x="519899" y="522757"/>
                  </a:moveTo>
                  <a:lnTo>
                    <a:pt x="920369" y="858786"/>
                  </a:lnTo>
                </a:path>
              </a:pathLst>
            </a:custGeom>
            <a:ln w="3175">
              <a:solidFill>
                <a:srgbClr val="EE2D29"/>
              </a:solidFill>
              <a:prstDash val="lgDashDot"/>
            </a:ln>
          </p:spPr>
          <p:txBody>
            <a:bodyPr wrap="square" lIns="0" tIns="0" rIns="0" bIns="0" rtlCol="0"/>
            <a:lstStyle/>
            <a:p/>
          </p:txBody>
        </p:sp>
        <p:sp>
          <p:nvSpPr>
            <p:cNvPr id="3057" name="object 3057" descr=""/>
            <p:cNvSpPr/>
            <p:nvPr/>
          </p:nvSpPr>
          <p:spPr>
            <a:xfrm>
              <a:off x="2355984" y="1865556"/>
              <a:ext cx="339090" cy="273685"/>
            </a:xfrm>
            <a:custGeom>
              <a:avLst/>
              <a:gdLst/>
              <a:ahLst/>
              <a:cxnLst/>
              <a:rect l="l" t="t" r="r" b="b"/>
              <a:pathLst>
                <a:path w="339089" h="273685">
                  <a:moveTo>
                    <a:pt x="338861" y="273103"/>
                  </a:moveTo>
                  <a:lnTo>
                    <a:pt x="328501" y="224576"/>
                  </a:lnTo>
                  <a:lnTo>
                    <a:pt x="311181" y="179375"/>
                  </a:lnTo>
                  <a:lnTo>
                    <a:pt x="287550" y="138021"/>
                  </a:lnTo>
                  <a:lnTo>
                    <a:pt x="258259" y="101037"/>
                  </a:lnTo>
                  <a:lnTo>
                    <a:pt x="223956" y="68948"/>
                  </a:lnTo>
                  <a:lnTo>
                    <a:pt x="185291" y="42277"/>
                  </a:lnTo>
                  <a:lnTo>
                    <a:pt x="142913" y="21546"/>
                  </a:lnTo>
                  <a:lnTo>
                    <a:pt x="97473" y="7279"/>
                  </a:lnTo>
                  <a:lnTo>
                    <a:pt x="49618" y="0"/>
                  </a:lnTo>
                  <a:lnTo>
                    <a:pt x="0" y="230"/>
                  </a:lnTo>
                </a:path>
              </a:pathLst>
            </a:custGeom>
            <a:ln w="3175">
              <a:solidFill>
                <a:srgbClr val="565658"/>
              </a:solidFill>
            </a:ln>
          </p:spPr>
          <p:txBody>
            <a:bodyPr wrap="square" lIns="0" tIns="0" rIns="0" bIns="0" rtlCol="0"/>
            <a:lstStyle/>
            <a:p/>
          </p:txBody>
        </p:sp>
        <p:sp>
          <p:nvSpPr>
            <p:cNvPr id="3058" name="object 3058" descr=""/>
            <p:cNvSpPr/>
            <p:nvPr/>
          </p:nvSpPr>
          <p:spPr>
            <a:xfrm>
              <a:off x="2066923" y="1896671"/>
              <a:ext cx="177165" cy="405130"/>
            </a:xfrm>
            <a:custGeom>
              <a:avLst/>
              <a:gdLst/>
              <a:ahLst/>
              <a:cxnLst/>
              <a:rect l="l" t="t" r="r" b="b"/>
              <a:pathLst>
                <a:path w="177164" h="405130">
                  <a:moveTo>
                    <a:pt x="176645" y="0"/>
                  </a:moveTo>
                  <a:lnTo>
                    <a:pt x="134146" y="24975"/>
                  </a:lnTo>
                  <a:lnTo>
                    <a:pt x="96920" y="55441"/>
                  </a:lnTo>
                  <a:lnTo>
                    <a:pt x="65255" y="90630"/>
                  </a:lnTo>
                  <a:lnTo>
                    <a:pt x="39441" y="129779"/>
                  </a:lnTo>
                  <a:lnTo>
                    <a:pt x="19768" y="172123"/>
                  </a:lnTo>
                  <a:lnTo>
                    <a:pt x="6524" y="216895"/>
                  </a:lnTo>
                  <a:lnTo>
                    <a:pt x="0" y="263332"/>
                  </a:lnTo>
                  <a:lnTo>
                    <a:pt x="484" y="310668"/>
                  </a:lnTo>
                  <a:lnTo>
                    <a:pt x="8266" y="358138"/>
                  </a:lnTo>
                  <a:lnTo>
                    <a:pt x="23635" y="404977"/>
                  </a:lnTo>
                </a:path>
              </a:pathLst>
            </a:custGeom>
            <a:ln w="3175">
              <a:solidFill>
                <a:srgbClr val="565658"/>
              </a:solidFill>
            </a:ln>
          </p:spPr>
          <p:txBody>
            <a:bodyPr wrap="square" lIns="0" tIns="0" rIns="0" bIns="0" rtlCol="0"/>
            <a:lstStyle/>
            <a:p/>
          </p:txBody>
        </p:sp>
        <p:sp>
          <p:nvSpPr>
            <p:cNvPr id="3059" name="object 3059" descr=""/>
            <p:cNvSpPr/>
            <p:nvPr/>
          </p:nvSpPr>
          <p:spPr>
            <a:xfrm>
              <a:off x="2062010" y="2066518"/>
              <a:ext cx="633095" cy="235585"/>
            </a:xfrm>
            <a:custGeom>
              <a:avLst/>
              <a:gdLst/>
              <a:ahLst/>
              <a:cxnLst/>
              <a:rect l="l" t="t" r="r" b="b"/>
              <a:pathLst>
                <a:path w="633094" h="235585">
                  <a:moveTo>
                    <a:pt x="28549" y="235140"/>
                  </a:moveTo>
                  <a:lnTo>
                    <a:pt x="17348" y="164325"/>
                  </a:lnTo>
                  <a:lnTo>
                    <a:pt x="0" y="168287"/>
                  </a:lnTo>
                  <a:lnTo>
                    <a:pt x="28549" y="235140"/>
                  </a:lnTo>
                  <a:close/>
                </a:path>
                <a:path w="633094" h="235585">
                  <a:moveTo>
                    <a:pt x="632828" y="72148"/>
                  </a:moveTo>
                  <a:lnTo>
                    <a:pt x="623900" y="0"/>
                  </a:lnTo>
                  <a:lnTo>
                    <a:pt x="606894" y="5321"/>
                  </a:lnTo>
                  <a:lnTo>
                    <a:pt x="632828" y="72148"/>
                  </a:lnTo>
                  <a:close/>
                </a:path>
              </a:pathLst>
            </a:custGeom>
            <a:solidFill>
              <a:srgbClr val="565658"/>
            </a:solidFill>
          </p:spPr>
          <p:txBody>
            <a:bodyPr wrap="square" lIns="0" tIns="0" rIns="0" bIns="0" rtlCol="0"/>
            <a:lstStyle/>
            <a:p/>
          </p:txBody>
        </p:sp>
      </p:grpSp>
      <p:sp>
        <p:nvSpPr>
          <p:cNvPr id="3060" name="object 3060" descr=""/>
          <p:cNvSpPr txBox="1"/>
          <p:nvPr/>
        </p:nvSpPr>
        <p:spPr>
          <a:xfrm>
            <a:off x="2198799" y="1799092"/>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195°</a:t>
            </a:r>
            <a:endParaRPr sz="550">
              <a:latin typeface="Microsoft YaHei"/>
              <a:cs typeface="Microsoft YaHei"/>
            </a:endParaRPr>
          </a:p>
        </p:txBody>
      </p:sp>
      <p:grpSp>
        <p:nvGrpSpPr>
          <p:cNvPr id="3061" name="object 3061" descr=""/>
          <p:cNvGrpSpPr/>
          <p:nvPr/>
        </p:nvGrpSpPr>
        <p:grpSpPr>
          <a:xfrm>
            <a:off x="1038275" y="2047284"/>
            <a:ext cx="1345565" cy="1920239"/>
            <a:chOff x="1038275" y="2047284"/>
            <a:chExt cx="1345565" cy="1920239"/>
          </a:xfrm>
        </p:grpSpPr>
        <p:sp>
          <p:nvSpPr>
            <p:cNvPr id="3062" name="object 3062" descr=""/>
            <p:cNvSpPr/>
            <p:nvPr/>
          </p:nvSpPr>
          <p:spPr>
            <a:xfrm>
              <a:off x="1075514" y="2703138"/>
              <a:ext cx="0" cy="451484"/>
            </a:xfrm>
            <a:custGeom>
              <a:avLst/>
              <a:gdLst/>
              <a:ahLst/>
              <a:cxnLst/>
              <a:rect l="l" t="t" r="r" b="b"/>
              <a:pathLst>
                <a:path w="0" h="451485">
                  <a:moveTo>
                    <a:pt x="0" y="451472"/>
                  </a:moveTo>
                  <a:lnTo>
                    <a:pt x="0" y="0"/>
                  </a:lnTo>
                </a:path>
              </a:pathLst>
            </a:custGeom>
            <a:ln w="3175">
              <a:solidFill>
                <a:srgbClr val="565658"/>
              </a:solidFill>
            </a:ln>
          </p:spPr>
          <p:txBody>
            <a:bodyPr wrap="square" lIns="0" tIns="0" rIns="0" bIns="0" rtlCol="0"/>
            <a:lstStyle/>
            <a:p/>
          </p:txBody>
        </p:sp>
        <p:sp>
          <p:nvSpPr>
            <p:cNvPr id="3063" name="object 3063" descr=""/>
            <p:cNvSpPr/>
            <p:nvPr/>
          </p:nvSpPr>
          <p:spPr>
            <a:xfrm>
              <a:off x="1340702" y="2703130"/>
              <a:ext cx="0" cy="1262380"/>
            </a:xfrm>
            <a:custGeom>
              <a:avLst/>
              <a:gdLst/>
              <a:ahLst/>
              <a:cxnLst/>
              <a:rect l="l" t="t" r="r" b="b"/>
              <a:pathLst>
                <a:path w="0" h="1262379">
                  <a:moveTo>
                    <a:pt x="0" y="1262214"/>
                  </a:moveTo>
                  <a:lnTo>
                    <a:pt x="0" y="0"/>
                  </a:lnTo>
                </a:path>
              </a:pathLst>
            </a:custGeom>
            <a:ln w="3175">
              <a:solidFill>
                <a:srgbClr val="565658"/>
              </a:solidFill>
            </a:ln>
          </p:spPr>
          <p:txBody>
            <a:bodyPr wrap="square" lIns="0" tIns="0" rIns="0" bIns="0" rtlCol="0"/>
            <a:lstStyle/>
            <a:p/>
          </p:txBody>
        </p:sp>
        <p:sp>
          <p:nvSpPr>
            <p:cNvPr id="3064" name="object 3064" descr=""/>
            <p:cNvSpPr/>
            <p:nvPr/>
          </p:nvSpPr>
          <p:spPr>
            <a:xfrm>
              <a:off x="1066584" y="2703131"/>
              <a:ext cx="18415" cy="451484"/>
            </a:xfrm>
            <a:custGeom>
              <a:avLst/>
              <a:gdLst/>
              <a:ahLst/>
              <a:cxnLst/>
              <a:rect l="l" t="t" r="r" b="b"/>
              <a:pathLst>
                <a:path w="18415" h="451485">
                  <a:moveTo>
                    <a:pt x="17830" y="380212"/>
                  </a:moveTo>
                  <a:lnTo>
                    <a:pt x="0" y="380212"/>
                  </a:lnTo>
                  <a:lnTo>
                    <a:pt x="8928" y="451485"/>
                  </a:lnTo>
                  <a:lnTo>
                    <a:pt x="17830" y="380212"/>
                  </a:lnTo>
                  <a:close/>
                </a:path>
                <a:path w="18415" h="451485">
                  <a:moveTo>
                    <a:pt x="17830" y="71272"/>
                  </a:moveTo>
                  <a:lnTo>
                    <a:pt x="8928" y="0"/>
                  </a:lnTo>
                  <a:lnTo>
                    <a:pt x="0" y="71272"/>
                  </a:lnTo>
                  <a:lnTo>
                    <a:pt x="17830" y="71272"/>
                  </a:lnTo>
                  <a:close/>
                </a:path>
              </a:pathLst>
            </a:custGeom>
            <a:solidFill>
              <a:srgbClr val="565658"/>
            </a:solidFill>
          </p:spPr>
          <p:txBody>
            <a:bodyPr wrap="square" lIns="0" tIns="0" rIns="0" bIns="0" rtlCol="0"/>
            <a:lstStyle/>
            <a:p/>
          </p:txBody>
        </p:sp>
        <p:sp>
          <p:nvSpPr>
            <p:cNvPr id="3065" name="object 3065" descr=""/>
            <p:cNvSpPr/>
            <p:nvPr/>
          </p:nvSpPr>
          <p:spPr>
            <a:xfrm>
              <a:off x="1039863" y="3154610"/>
              <a:ext cx="1200150" cy="0"/>
            </a:xfrm>
            <a:custGeom>
              <a:avLst/>
              <a:gdLst/>
              <a:ahLst/>
              <a:cxnLst/>
              <a:rect l="l" t="t" r="r" b="b"/>
              <a:pathLst>
                <a:path w="1200150" h="0">
                  <a:moveTo>
                    <a:pt x="1199667" y="0"/>
                  </a:moveTo>
                  <a:lnTo>
                    <a:pt x="0" y="0"/>
                  </a:lnTo>
                </a:path>
              </a:pathLst>
            </a:custGeom>
            <a:ln w="3175">
              <a:solidFill>
                <a:srgbClr val="565658"/>
              </a:solidFill>
            </a:ln>
          </p:spPr>
          <p:txBody>
            <a:bodyPr wrap="square" lIns="0" tIns="0" rIns="0" bIns="0" rtlCol="0"/>
            <a:lstStyle/>
            <a:p/>
          </p:txBody>
        </p:sp>
        <p:sp>
          <p:nvSpPr>
            <p:cNvPr id="3066" name="object 3066" descr=""/>
            <p:cNvSpPr/>
            <p:nvPr/>
          </p:nvSpPr>
          <p:spPr>
            <a:xfrm>
              <a:off x="1039869" y="2703127"/>
              <a:ext cx="1233805" cy="0"/>
            </a:xfrm>
            <a:custGeom>
              <a:avLst/>
              <a:gdLst/>
              <a:ahLst/>
              <a:cxnLst/>
              <a:rect l="l" t="t" r="r" b="b"/>
              <a:pathLst>
                <a:path w="1233805" h="0">
                  <a:moveTo>
                    <a:pt x="1233525" y="0"/>
                  </a:moveTo>
                  <a:lnTo>
                    <a:pt x="0" y="0"/>
                  </a:lnTo>
                </a:path>
              </a:pathLst>
            </a:custGeom>
            <a:ln w="3175">
              <a:solidFill>
                <a:srgbClr val="565658"/>
              </a:solidFill>
            </a:ln>
          </p:spPr>
          <p:txBody>
            <a:bodyPr wrap="square" lIns="0" tIns="0" rIns="0" bIns="0" rtlCol="0"/>
            <a:lstStyle/>
            <a:p/>
          </p:txBody>
        </p:sp>
        <p:sp>
          <p:nvSpPr>
            <p:cNvPr id="3067" name="object 3067" descr=""/>
            <p:cNvSpPr/>
            <p:nvPr/>
          </p:nvSpPr>
          <p:spPr>
            <a:xfrm>
              <a:off x="1075514" y="2180370"/>
              <a:ext cx="0" cy="523240"/>
            </a:xfrm>
            <a:custGeom>
              <a:avLst/>
              <a:gdLst/>
              <a:ahLst/>
              <a:cxnLst/>
              <a:rect l="l" t="t" r="r" b="b"/>
              <a:pathLst>
                <a:path w="0" h="523239">
                  <a:moveTo>
                    <a:pt x="0" y="522757"/>
                  </a:moveTo>
                  <a:lnTo>
                    <a:pt x="0" y="0"/>
                  </a:lnTo>
                </a:path>
              </a:pathLst>
            </a:custGeom>
            <a:ln w="3175">
              <a:solidFill>
                <a:srgbClr val="565658"/>
              </a:solidFill>
            </a:ln>
          </p:spPr>
          <p:txBody>
            <a:bodyPr wrap="square" lIns="0" tIns="0" rIns="0" bIns="0" rtlCol="0"/>
            <a:lstStyle/>
            <a:p/>
          </p:txBody>
        </p:sp>
        <p:sp>
          <p:nvSpPr>
            <p:cNvPr id="3068" name="object 3068" descr=""/>
            <p:cNvSpPr/>
            <p:nvPr/>
          </p:nvSpPr>
          <p:spPr>
            <a:xfrm>
              <a:off x="1066586" y="2631842"/>
              <a:ext cx="18415" cy="71755"/>
            </a:xfrm>
            <a:custGeom>
              <a:avLst/>
              <a:gdLst/>
              <a:ahLst/>
              <a:cxnLst/>
              <a:rect l="l" t="t" r="r" b="b"/>
              <a:pathLst>
                <a:path w="18415" h="71755">
                  <a:moveTo>
                    <a:pt x="17830" y="0"/>
                  </a:moveTo>
                  <a:lnTo>
                    <a:pt x="0" y="0"/>
                  </a:lnTo>
                  <a:lnTo>
                    <a:pt x="8928" y="71285"/>
                  </a:lnTo>
                  <a:lnTo>
                    <a:pt x="17830" y="0"/>
                  </a:lnTo>
                  <a:close/>
                </a:path>
              </a:pathLst>
            </a:custGeom>
            <a:solidFill>
              <a:srgbClr val="565658"/>
            </a:solidFill>
          </p:spPr>
          <p:txBody>
            <a:bodyPr wrap="square" lIns="0" tIns="0" rIns="0" bIns="0" rtlCol="0"/>
            <a:lstStyle/>
            <a:p/>
          </p:txBody>
        </p:sp>
        <p:sp>
          <p:nvSpPr>
            <p:cNvPr id="3069" name="object 3069" descr=""/>
            <p:cNvSpPr/>
            <p:nvPr/>
          </p:nvSpPr>
          <p:spPr>
            <a:xfrm>
              <a:off x="1039869" y="2703127"/>
              <a:ext cx="1233805" cy="0"/>
            </a:xfrm>
            <a:custGeom>
              <a:avLst/>
              <a:gdLst/>
              <a:ahLst/>
              <a:cxnLst/>
              <a:rect l="l" t="t" r="r" b="b"/>
              <a:pathLst>
                <a:path w="1233805" h="0">
                  <a:moveTo>
                    <a:pt x="1233525" y="0"/>
                  </a:moveTo>
                  <a:lnTo>
                    <a:pt x="0" y="0"/>
                  </a:lnTo>
                </a:path>
              </a:pathLst>
            </a:custGeom>
            <a:ln w="3175">
              <a:solidFill>
                <a:srgbClr val="565658"/>
              </a:solidFill>
            </a:ln>
          </p:spPr>
          <p:txBody>
            <a:bodyPr wrap="square" lIns="0" tIns="0" rIns="0" bIns="0" rtlCol="0"/>
            <a:lstStyle/>
            <a:p/>
          </p:txBody>
        </p:sp>
        <p:sp>
          <p:nvSpPr>
            <p:cNvPr id="3070" name="object 3070" descr=""/>
            <p:cNvSpPr/>
            <p:nvPr/>
          </p:nvSpPr>
          <p:spPr>
            <a:xfrm>
              <a:off x="1039869" y="2180369"/>
              <a:ext cx="1206500" cy="0"/>
            </a:xfrm>
            <a:custGeom>
              <a:avLst/>
              <a:gdLst/>
              <a:ahLst/>
              <a:cxnLst/>
              <a:rect l="l" t="t" r="r" b="b"/>
              <a:pathLst>
                <a:path w="1206500" h="0">
                  <a:moveTo>
                    <a:pt x="1206309" y="0"/>
                  </a:moveTo>
                  <a:lnTo>
                    <a:pt x="0" y="0"/>
                  </a:lnTo>
                </a:path>
              </a:pathLst>
            </a:custGeom>
            <a:ln w="3175">
              <a:solidFill>
                <a:srgbClr val="565658"/>
              </a:solidFill>
            </a:ln>
          </p:spPr>
          <p:txBody>
            <a:bodyPr wrap="square" lIns="0" tIns="0" rIns="0" bIns="0" rtlCol="0"/>
            <a:lstStyle/>
            <a:p/>
          </p:txBody>
        </p:sp>
        <p:sp>
          <p:nvSpPr>
            <p:cNvPr id="3071" name="object 3071" descr=""/>
            <p:cNvSpPr/>
            <p:nvPr/>
          </p:nvSpPr>
          <p:spPr>
            <a:xfrm>
              <a:off x="1075514" y="2048872"/>
              <a:ext cx="0" cy="238760"/>
            </a:xfrm>
            <a:custGeom>
              <a:avLst/>
              <a:gdLst/>
              <a:ahLst/>
              <a:cxnLst/>
              <a:rect l="l" t="t" r="r" b="b"/>
              <a:pathLst>
                <a:path w="0" h="238760">
                  <a:moveTo>
                    <a:pt x="0" y="238417"/>
                  </a:moveTo>
                  <a:lnTo>
                    <a:pt x="0" y="0"/>
                  </a:lnTo>
                </a:path>
              </a:pathLst>
            </a:custGeom>
            <a:ln w="3175">
              <a:solidFill>
                <a:srgbClr val="565658"/>
              </a:solidFill>
            </a:ln>
          </p:spPr>
          <p:txBody>
            <a:bodyPr wrap="square" lIns="0" tIns="0" rIns="0" bIns="0" rtlCol="0"/>
            <a:lstStyle/>
            <a:p/>
          </p:txBody>
        </p:sp>
        <p:sp>
          <p:nvSpPr>
            <p:cNvPr id="3072" name="object 3072" descr=""/>
            <p:cNvSpPr/>
            <p:nvPr/>
          </p:nvSpPr>
          <p:spPr>
            <a:xfrm>
              <a:off x="1066584" y="2067509"/>
              <a:ext cx="18415" cy="184150"/>
            </a:xfrm>
            <a:custGeom>
              <a:avLst/>
              <a:gdLst/>
              <a:ahLst/>
              <a:cxnLst/>
              <a:rect l="l" t="t" r="r" b="b"/>
              <a:pathLst>
                <a:path w="18415" h="184150">
                  <a:moveTo>
                    <a:pt x="17830" y="184137"/>
                  </a:moveTo>
                  <a:lnTo>
                    <a:pt x="8928" y="112864"/>
                  </a:lnTo>
                  <a:lnTo>
                    <a:pt x="0" y="184137"/>
                  </a:lnTo>
                  <a:lnTo>
                    <a:pt x="17830" y="184137"/>
                  </a:lnTo>
                  <a:close/>
                </a:path>
                <a:path w="18415" h="184150">
                  <a:moveTo>
                    <a:pt x="17830" y="0"/>
                  </a:moveTo>
                  <a:lnTo>
                    <a:pt x="0" y="0"/>
                  </a:lnTo>
                  <a:lnTo>
                    <a:pt x="8928" y="71285"/>
                  </a:lnTo>
                  <a:lnTo>
                    <a:pt x="17830" y="0"/>
                  </a:lnTo>
                  <a:close/>
                </a:path>
              </a:pathLst>
            </a:custGeom>
            <a:solidFill>
              <a:srgbClr val="565658"/>
            </a:solidFill>
          </p:spPr>
          <p:txBody>
            <a:bodyPr wrap="square" lIns="0" tIns="0" rIns="0" bIns="0" rtlCol="0"/>
            <a:lstStyle/>
            <a:p/>
          </p:txBody>
        </p:sp>
        <p:sp>
          <p:nvSpPr>
            <p:cNvPr id="3073" name="object 3073" descr=""/>
            <p:cNvSpPr/>
            <p:nvPr/>
          </p:nvSpPr>
          <p:spPr>
            <a:xfrm>
              <a:off x="1039869" y="2180369"/>
              <a:ext cx="1206500" cy="0"/>
            </a:xfrm>
            <a:custGeom>
              <a:avLst/>
              <a:gdLst/>
              <a:ahLst/>
              <a:cxnLst/>
              <a:rect l="l" t="t" r="r" b="b"/>
              <a:pathLst>
                <a:path w="1206500" h="0">
                  <a:moveTo>
                    <a:pt x="1206309" y="0"/>
                  </a:moveTo>
                  <a:lnTo>
                    <a:pt x="0" y="0"/>
                  </a:lnTo>
                </a:path>
              </a:pathLst>
            </a:custGeom>
            <a:ln w="3175">
              <a:solidFill>
                <a:srgbClr val="565658"/>
              </a:solidFill>
            </a:ln>
          </p:spPr>
          <p:txBody>
            <a:bodyPr wrap="square" lIns="0" tIns="0" rIns="0" bIns="0" rtlCol="0"/>
            <a:lstStyle/>
            <a:p/>
          </p:txBody>
        </p:sp>
        <p:sp>
          <p:nvSpPr>
            <p:cNvPr id="3074" name="object 3074" descr=""/>
            <p:cNvSpPr/>
            <p:nvPr/>
          </p:nvSpPr>
          <p:spPr>
            <a:xfrm>
              <a:off x="1039868" y="2138784"/>
              <a:ext cx="1342390" cy="0"/>
            </a:xfrm>
            <a:custGeom>
              <a:avLst/>
              <a:gdLst/>
              <a:ahLst/>
              <a:cxnLst/>
              <a:rect l="l" t="t" r="r" b="b"/>
              <a:pathLst>
                <a:path w="1342389" h="0">
                  <a:moveTo>
                    <a:pt x="1342097" y="0"/>
                  </a:moveTo>
                  <a:lnTo>
                    <a:pt x="0" y="0"/>
                  </a:lnTo>
                </a:path>
              </a:pathLst>
            </a:custGeom>
            <a:ln w="3175">
              <a:solidFill>
                <a:srgbClr val="565658"/>
              </a:solidFill>
            </a:ln>
          </p:spPr>
          <p:txBody>
            <a:bodyPr wrap="square" lIns="0" tIns="0" rIns="0" bIns="0" rtlCol="0"/>
            <a:lstStyle/>
            <a:p/>
          </p:txBody>
        </p:sp>
      </p:grpSp>
      <p:sp>
        <p:nvSpPr>
          <p:cNvPr id="3075" name="object 3075" descr=""/>
          <p:cNvSpPr txBox="1"/>
          <p:nvPr/>
        </p:nvSpPr>
        <p:spPr>
          <a:xfrm>
            <a:off x="960664" y="2010371"/>
            <a:ext cx="120650" cy="109855"/>
          </a:xfrm>
          <a:prstGeom prst="rect">
            <a:avLst/>
          </a:prstGeom>
        </p:spPr>
        <p:txBody>
          <a:bodyPr wrap="square" lIns="0" tIns="19050" rIns="0" bIns="0" rtlCol="0" vert="vert270">
            <a:spAutoFit/>
          </a:bodyPr>
          <a:lstStyle/>
          <a:p>
            <a:pPr marL="12700">
              <a:lnSpc>
                <a:spcPct val="100000"/>
              </a:lnSpc>
              <a:spcBef>
                <a:spcPts val="150"/>
              </a:spcBef>
            </a:pPr>
            <a:r>
              <a:rPr dirty="0" sz="550" spc="-25">
                <a:solidFill>
                  <a:srgbClr val="565658"/>
                </a:solidFill>
                <a:latin typeface="Microsoft YaHei"/>
                <a:cs typeface="Microsoft YaHei"/>
              </a:rPr>
              <a:t>35</a:t>
            </a:r>
            <a:endParaRPr sz="550">
              <a:latin typeface="Microsoft YaHei"/>
              <a:cs typeface="Microsoft YaHei"/>
            </a:endParaRPr>
          </a:p>
        </p:txBody>
      </p:sp>
      <p:grpSp>
        <p:nvGrpSpPr>
          <p:cNvPr id="3076" name="object 3076" descr=""/>
          <p:cNvGrpSpPr/>
          <p:nvPr/>
        </p:nvGrpSpPr>
        <p:grpSpPr>
          <a:xfrm>
            <a:off x="2243458" y="1548187"/>
            <a:ext cx="1181735" cy="2419350"/>
            <a:chOff x="2243458" y="1548187"/>
            <a:chExt cx="1181735" cy="2419350"/>
          </a:xfrm>
        </p:grpSpPr>
        <p:sp>
          <p:nvSpPr>
            <p:cNvPr id="3077" name="object 3077" descr=""/>
            <p:cNvSpPr/>
            <p:nvPr/>
          </p:nvSpPr>
          <p:spPr>
            <a:xfrm>
              <a:off x="2381966" y="1585422"/>
              <a:ext cx="516890" cy="0"/>
            </a:xfrm>
            <a:custGeom>
              <a:avLst/>
              <a:gdLst/>
              <a:ahLst/>
              <a:cxnLst/>
              <a:rect l="l" t="t" r="r" b="b"/>
              <a:pathLst>
                <a:path w="516889" h="0">
                  <a:moveTo>
                    <a:pt x="0" y="0"/>
                  </a:moveTo>
                  <a:lnTo>
                    <a:pt x="516813" y="0"/>
                  </a:lnTo>
                </a:path>
              </a:pathLst>
            </a:custGeom>
            <a:ln w="3175">
              <a:solidFill>
                <a:srgbClr val="565658"/>
              </a:solidFill>
            </a:ln>
          </p:spPr>
          <p:txBody>
            <a:bodyPr wrap="square" lIns="0" tIns="0" rIns="0" bIns="0" rtlCol="0"/>
            <a:lstStyle/>
            <a:p/>
          </p:txBody>
        </p:sp>
        <p:sp>
          <p:nvSpPr>
            <p:cNvPr id="3078" name="object 3078" descr=""/>
            <p:cNvSpPr/>
            <p:nvPr/>
          </p:nvSpPr>
          <p:spPr>
            <a:xfrm>
              <a:off x="2381977" y="1576519"/>
              <a:ext cx="71755" cy="18415"/>
            </a:xfrm>
            <a:custGeom>
              <a:avLst/>
              <a:gdLst/>
              <a:ahLst/>
              <a:cxnLst/>
              <a:rect l="l" t="t" r="r" b="b"/>
              <a:pathLst>
                <a:path w="71755" h="18415">
                  <a:moveTo>
                    <a:pt x="71259" y="0"/>
                  </a:moveTo>
                  <a:lnTo>
                    <a:pt x="0" y="8902"/>
                  </a:lnTo>
                  <a:lnTo>
                    <a:pt x="71259" y="17818"/>
                  </a:lnTo>
                  <a:lnTo>
                    <a:pt x="71259" y="0"/>
                  </a:lnTo>
                  <a:close/>
                </a:path>
              </a:pathLst>
            </a:custGeom>
            <a:solidFill>
              <a:srgbClr val="565658"/>
            </a:solidFill>
          </p:spPr>
          <p:txBody>
            <a:bodyPr wrap="square" lIns="0" tIns="0" rIns="0" bIns="0" rtlCol="0"/>
            <a:lstStyle/>
            <a:p/>
          </p:txBody>
        </p:sp>
        <p:sp>
          <p:nvSpPr>
            <p:cNvPr id="3079" name="object 3079" descr=""/>
            <p:cNvSpPr/>
            <p:nvPr/>
          </p:nvSpPr>
          <p:spPr>
            <a:xfrm>
              <a:off x="2381966" y="1549783"/>
              <a:ext cx="0" cy="589280"/>
            </a:xfrm>
            <a:custGeom>
              <a:avLst/>
              <a:gdLst/>
              <a:ahLst/>
              <a:cxnLst/>
              <a:rect l="l" t="t" r="r" b="b"/>
              <a:pathLst>
                <a:path w="0" h="589280">
                  <a:moveTo>
                    <a:pt x="0" y="589000"/>
                  </a:moveTo>
                  <a:lnTo>
                    <a:pt x="0" y="0"/>
                  </a:lnTo>
                </a:path>
              </a:pathLst>
            </a:custGeom>
            <a:ln w="3175">
              <a:solidFill>
                <a:srgbClr val="565658"/>
              </a:solidFill>
            </a:ln>
          </p:spPr>
          <p:txBody>
            <a:bodyPr wrap="square" lIns="0" tIns="0" rIns="0" bIns="0" rtlCol="0"/>
            <a:lstStyle/>
            <a:p/>
          </p:txBody>
        </p:sp>
        <p:sp>
          <p:nvSpPr>
            <p:cNvPr id="3080" name="object 3080" descr=""/>
            <p:cNvSpPr/>
            <p:nvPr/>
          </p:nvSpPr>
          <p:spPr>
            <a:xfrm>
              <a:off x="2898790" y="1549774"/>
              <a:ext cx="0" cy="547370"/>
            </a:xfrm>
            <a:custGeom>
              <a:avLst/>
              <a:gdLst/>
              <a:ahLst/>
              <a:cxnLst/>
              <a:rect l="l" t="t" r="r" b="b"/>
              <a:pathLst>
                <a:path w="0" h="547369">
                  <a:moveTo>
                    <a:pt x="0" y="547027"/>
                  </a:moveTo>
                  <a:lnTo>
                    <a:pt x="0" y="0"/>
                  </a:lnTo>
                </a:path>
              </a:pathLst>
            </a:custGeom>
            <a:ln w="3175">
              <a:solidFill>
                <a:srgbClr val="565658"/>
              </a:solidFill>
            </a:ln>
          </p:spPr>
          <p:txBody>
            <a:bodyPr wrap="square" lIns="0" tIns="0" rIns="0" bIns="0" rtlCol="0"/>
            <a:lstStyle/>
            <a:p/>
          </p:txBody>
        </p:sp>
        <p:sp>
          <p:nvSpPr>
            <p:cNvPr id="3081" name="object 3081" descr=""/>
            <p:cNvSpPr/>
            <p:nvPr/>
          </p:nvSpPr>
          <p:spPr>
            <a:xfrm>
              <a:off x="2791863" y="1585422"/>
              <a:ext cx="313055" cy="0"/>
            </a:xfrm>
            <a:custGeom>
              <a:avLst/>
              <a:gdLst/>
              <a:ahLst/>
              <a:cxnLst/>
              <a:rect l="l" t="t" r="r" b="b"/>
              <a:pathLst>
                <a:path w="313055" h="0">
                  <a:moveTo>
                    <a:pt x="0" y="0"/>
                  </a:moveTo>
                  <a:lnTo>
                    <a:pt x="312470" y="0"/>
                  </a:lnTo>
                </a:path>
              </a:pathLst>
            </a:custGeom>
            <a:ln w="3175">
              <a:solidFill>
                <a:srgbClr val="565658"/>
              </a:solidFill>
            </a:ln>
          </p:spPr>
          <p:txBody>
            <a:bodyPr wrap="square" lIns="0" tIns="0" rIns="0" bIns="0" rtlCol="0"/>
            <a:lstStyle/>
            <a:p/>
          </p:txBody>
        </p:sp>
        <p:sp>
          <p:nvSpPr>
            <p:cNvPr id="3082" name="object 3082" descr=""/>
            <p:cNvSpPr/>
            <p:nvPr/>
          </p:nvSpPr>
          <p:spPr>
            <a:xfrm>
              <a:off x="2827528" y="1576527"/>
              <a:ext cx="241300" cy="18415"/>
            </a:xfrm>
            <a:custGeom>
              <a:avLst/>
              <a:gdLst/>
              <a:ahLst/>
              <a:cxnLst/>
              <a:rect l="l" t="t" r="r" b="b"/>
              <a:pathLst>
                <a:path w="241300" h="18415">
                  <a:moveTo>
                    <a:pt x="71259" y="8902"/>
                  </a:moveTo>
                  <a:lnTo>
                    <a:pt x="0" y="0"/>
                  </a:lnTo>
                  <a:lnTo>
                    <a:pt x="0" y="17818"/>
                  </a:lnTo>
                  <a:lnTo>
                    <a:pt x="71259" y="8902"/>
                  </a:lnTo>
                  <a:close/>
                </a:path>
                <a:path w="241300" h="18415">
                  <a:moveTo>
                    <a:pt x="241147" y="0"/>
                  </a:moveTo>
                  <a:lnTo>
                    <a:pt x="169875" y="8902"/>
                  </a:lnTo>
                  <a:lnTo>
                    <a:pt x="241147" y="17818"/>
                  </a:lnTo>
                  <a:lnTo>
                    <a:pt x="241147" y="0"/>
                  </a:lnTo>
                  <a:close/>
                </a:path>
              </a:pathLst>
            </a:custGeom>
            <a:solidFill>
              <a:srgbClr val="565658"/>
            </a:solidFill>
          </p:spPr>
          <p:txBody>
            <a:bodyPr wrap="square" lIns="0" tIns="0" rIns="0" bIns="0" rtlCol="0"/>
            <a:lstStyle/>
            <a:p/>
          </p:txBody>
        </p:sp>
        <p:sp>
          <p:nvSpPr>
            <p:cNvPr id="3083" name="object 3083" descr=""/>
            <p:cNvSpPr/>
            <p:nvPr/>
          </p:nvSpPr>
          <p:spPr>
            <a:xfrm>
              <a:off x="2898790" y="1549774"/>
              <a:ext cx="0" cy="547370"/>
            </a:xfrm>
            <a:custGeom>
              <a:avLst/>
              <a:gdLst/>
              <a:ahLst/>
              <a:cxnLst/>
              <a:rect l="l" t="t" r="r" b="b"/>
              <a:pathLst>
                <a:path w="0" h="547369">
                  <a:moveTo>
                    <a:pt x="0" y="547027"/>
                  </a:moveTo>
                  <a:lnTo>
                    <a:pt x="0" y="0"/>
                  </a:lnTo>
                </a:path>
              </a:pathLst>
            </a:custGeom>
            <a:ln w="3175">
              <a:solidFill>
                <a:srgbClr val="565658"/>
              </a:solidFill>
            </a:ln>
          </p:spPr>
          <p:txBody>
            <a:bodyPr wrap="square" lIns="0" tIns="0" rIns="0" bIns="0" rtlCol="0"/>
            <a:lstStyle/>
            <a:p/>
          </p:txBody>
        </p:sp>
        <p:sp>
          <p:nvSpPr>
            <p:cNvPr id="3084" name="object 3084" descr=""/>
            <p:cNvSpPr/>
            <p:nvPr/>
          </p:nvSpPr>
          <p:spPr>
            <a:xfrm>
              <a:off x="2997407" y="1549777"/>
              <a:ext cx="0" cy="565785"/>
            </a:xfrm>
            <a:custGeom>
              <a:avLst/>
              <a:gdLst/>
              <a:ahLst/>
              <a:cxnLst/>
              <a:rect l="l" t="t" r="r" b="b"/>
              <a:pathLst>
                <a:path w="0" h="565785">
                  <a:moveTo>
                    <a:pt x="0" y="565708"/>
                  </a:moveTo>
                  <a:lnTo>
                    <a:pt x="0" y="0"/>
                  </a:lnTo>
                </a:path>
              </a:pathLst>
            </a:custGeom>
            <a:ln w="3175">
              <a:solidFill>
                <a:srgbClr val="565658"/>
              </a:solidFill>
            </a:ln>
          </p:spPr>
          <p:txBody>
            <a:bodyPr wrap="square" lIns="0" tIns="0" rIns="0" bIns="0" rtlCol="0"/>
            <a:lstStyle/>
            <a:p/>
          </p:txBody>
        </p:sp>
        <p:sp>
          <p:nvSpPr>
            <p:cNvPr id="3085" name="object 3085" descr=""/>
            <p:cNvSpPr/>
            <p:nvPr/>
          </p:nvSpPr>
          <p:spPr>
            <a:xfrm>
              <a:off x="2346333" y="3929701"/>
              <a:ext cx="1076960" cy="0"/>
            </a:xfrm>
            <a:custGeom>
              <a:avLst/>
              <a:gdLst/>
              <a:ahLst/>
              <a:cxnLst/>
              <a:rect l="l" t="t" r="r" b="b"/>
              <a:pathLst>
                <a:path w="1076960" h="0">
                  <a:moveTo>
                    <a:pt x="0" y="0"/>
                  </a:moveTo>
                  <a:lnTo>
                    <a:pt x="1076896" y="0"/>
                  </a:lnTo>
                </a:path>
              </a:pathLst>
            </a:custGeom>
            <a:ln w="3175">
              <a:solidFill>
                <a:srgbClr val="565658"/>
              </a:solidFill>
            </a:ln>
          </p:spPr>
          <p:txBody>
            <a:bodyPr wrap="square" lIns="0" tIns="0" rIns="0" bIns="0" rtlCol="0"/>
            <a:lstStyle/>
            <a:p/>
          </p:txBody>
        </p:sp>
        <p:sp>
          <p:nvSpPr>
            <p:cNvPr id="3086" name="object 3086" descr=""/>
            <p:cNvSpPr/>
            <p:nvPr/>
          </p:nvSpPr>
          <p:spPr>
            <a:xfrm>
              <a:off x="2346325" y="3920794"/>
              <a:ext cx="1076960" cy="18415"/>
            </a:xfrm>
            <a:custGeom>
              <a:avLst/>
              <a:gdLst/>
              <a:ahLst/>
              <a:cxnLst/>
              <a:rect l="l" t="t" r="r" b="b"/>
              <a:pathLst>
                <a:path w="1076960" h="18414">
                  <a:moveTo>
                    <a:pt x="71259" y="0"/>
                  </a:moveTo>
                  <a:lnTo>
                    <a:pt x="0" y="8915"/>
                  </a:lnTo>
                  <a:lnTo>
                    <a:pt x="71259" y="17830"/>
                  </a:lnTo>
                  <a:lnTo>
                    <a:pt x="71259" y="0"/>
                  </a:lnTo>
                  <a:close/>
                </a:path>
                <a:path w="1076960" h="18414">
                  <a:moveTo>
                    <a:pt x="1076896" y="8915"/>
                  </a:moveTo>
                  <a:lnTo>
                    <a:pt x="1005624" y="0"/>
                  </a:lnTo>
                  <a:lnTo>
                    <a:pt x="1005624" y="17830"/>
                  </a:lnTo>
                  <a:lnTo>
                    <a:pt x="1076896" y="8915"/>
                  </a:lnTo>
                  <a:close/>
                </a:path>
              </a:pathLst>
            </a:custGeom>
            <a:solidFill>
              <a:srgbClr val="565658"/>
            </a:solidFill>
          </p:spPr>
          <p:txBody>
            <a:bodyPr wrap="square" lIns="0" tIns="0" rIns="0" bIns="0" rtlCol="0"/>
            <a:lstStyle/>
            <a:p/>
          </p:txBody>
        </p:sp>
        <p:sp>
          <p:nvSpPr>
            <p:cNvPr id="3087" name="object 3087" descr=""/>
            <p:cNvSpPr/>
            <p:nvPr/>
          </p:nvSpPr>
          <p:spPr>
            <a:xfrm>
              <a:off x="2346333" y="3154610"/>
              <a:ext cx="0" cy="810895"/>
            </a:xfrm>
            <a:custGeom>
              <a:avLst/>
              <a:gdLst/>
              <a:ahLst/>
              <a:cxnLst/>
              <a:rect l="l" t="t" r="r" b="b"/>
              <a:pathLst>
                <a:path w="0" h="810895">
                  <a:moveTo>
                    <a:pt x="0" y="0"/>
                  </a:moveTo>
                  <a:lnTo>
                    <a:pt x="0" y="810729"/>
                  </a:lnTo>
                </a:path>
              </a:pathLst>
            </a:custGeom>
            <a:ln w="3175">
              <a:solidFill>
                <a:srgbClr val="565658"/>
              </a:solidFill>
            </a:ln>
          </p:spPr>
          <p:txBody>
            <a:bodyPr wrap="square" lIns="0" tIns="0" rIns="0" bIns="0" rtlCol="0"/>
            <a:lstStyle/>
            <a:p/>
          </p:txBody>
        </p:sp>
        <p:sp>
          <p:nvSpPr>
            <p:cNvPr id="3088" name="object 3088" descr=""/>
            <p:cNvSpPr/>
            <p:nvPr/>
          </p:nvSpPr>
          <p:spPr>
            <a:xfrm>
              <a:off x="3423229" y="2703128"/>
              <a:ext cx="0" cy="1262380"/>
            </a:xfrm>
            <a:custGeom>
              <a:avLst/>
              <a:gdLst/>
              <a:ahLst/>
              <a:cxnLst/>
              <a:rect l="l" t="t" r="r" b="b"/>
              <a:pathLst>
                <a:path w="0" h="1262379">
                  <a:moveTo>
                    <a:pt x="0" y="0"/>
                  </a:moveTo>
                  <a:lnTo>
                    <a:pt x="0" y="1262214"/>
                  </a:lnTo>
                </a:path>
              </a:pathLst>
            </a:custGeom>
            <a:ln w="3175">
              <a:solidFill>
                <a:srgbClr val="565658"/>
              </a:solidFill>
            </a:ln>
          </p:spPr>
          <p:txBody>
            <a:bodyPr wrap="square" lIns="0" tIns="0" rIns="0" bIns="0" rtlCol="0"/>
            <a:lstStyle/>
            <a:p/>
          </p:txBody>
        </p:sp>
        <p:sp>
          <p:nvSpPr>
            <p:cNvPr id="3089" name="object 3089" descr=""/>
            <p:cNvSpPr/>
            <p:nvPr/>
          </p:nvSpPr>
          <p:spPr>
            <a:xfrm>
              <a:off x="2245046" y="3491315"/>
              <a:ext cx="244475" cy="0"/>
            </a:xfrm>
            <a:custGeom>
              <a:avLst/>
              <a:gdLst/>
              <a:ahLst/>
              <a:cxnLst/>
              <a:rect l="l" t="t" r="r" b="b"/>
              <a:pathLst>
                <a:path w="244475" h="0">
                  <a:moveTo>
                    <a:pt x="243852" y="0"/>
                  </a:moveTo>
                  <a:lnTo>
                    <a:pt x="0" y="0"/>
                  </a:lnTo>
                </a:path>
              </a:pathLst>
            </a:custGeom>
            <a:ln w="3175">
              <a:solidFill>
                <a:srgbClr val="565658"/>
              </a:solidFill>
            </a:ln>
          </p:spPr>
          <p:txBody>
            <a:bodyPr wrap="square" lIns="0" tIns="0" rIns="0" bIns="0" rtlCol="0"/>
            <a:lstStyle/>
            <a:p/>
          </p:txBody>
        </p:sp>
        <p:sp>
          <p:nvSpPr>
            <p:cNvPr id="3090" name="object 3090" descr=""/>
            <p:cNvSpPr/>
            <p:nvPr/>
          </p:nvSpPr>
          <p:spPr>
            <a:xfrm>
              <a:off x="2275039" y="3482390"/>
              <a:ext cx="178435" cy="18415"/>
            </a:xfrm>
            <a:custGeom>
              <a:avLst/>
              <a:gdLst/>
              <a:ahLst/>
              <a:cxnLst/>
              <a:rect l="l" t="t" r="r" b="b"/>
              <a:pathLst>
                <a:path w="178435" h="18414">
                  <a:moveTo>
                    <a:pt x="71285" y="8928"/>
                  </a:moveTo>
                  <a:lnTo>
                    <a:pt x="0" y="0"/>
                  </a:lnTo>
                  <a:lnTo>
                    <a:pt x="0" y="17843"/>
                  </a:lnTo>
                  <a:lnTo>
                    <a:pt x="71285" y="8928"/>
                  </a:lnTo>
                  <a:close/>
                </a:path>
                <a:path w="178435" h="18414">
                  <a:moveTo>
                    <a:pt x="178193" y="0"/>
                  </a:moveTo>
                  <a:lnTo>
                    <a:pt x="106934" y="8928"/>
                  </a:lnTo>
                  <a:lnTo>
                    <a:pt x="178193" y="17843"/>
                  </a:lnTo>
                  <a:lnTo>
                    <a:pt x="178193" y="0"/>
                  </a:lnTo>
                  <a:close/>
                </a:path>
              </a:pathLst>
            </a:custGeom>
            <a:solidFill>
              <a:srgbClr val="565658"/>
            </a:solidFill>
          </p:spPr>
          <p:txBody>
            <a:bodyPr wrap="square" lIns="0" tIns="0" rIns="0" bIns="0" rtlCol="0"/>
            <a:lstStyle/>
            <a:p/>
          </p:txBody>
        </p:sp>
        <p:sp>
          <p:nvSpPr>
            <p:cNvPr id="3091" name="object 3091" descr=""/>
            <p:cNvSpPr/>
            <p:nvPr/>
          </p:nvSpPr>
          <p:spPr>
            <a:xfrm>
              <a:off x="2381966" y="2795377"/>
              <a:ext cx="0" cy="732155"/>
            </a:xfrm>
            <a:custGeom>
              <a:avLst/>
              <a:gdLst/>
              <a:ahLst/>
              <a:cxnLst/>
              <a:rect l="l" t="t" r="r" b="b"/>
              <a:pathLst>
                <a:path w="0" h="732154">
                  <a:moveTo>
                    <a:pt x="0" y="0"/>
                  </a:moveTo>
                  <a:lnTo>
                    <a:pt x="0" y="731570"/>
                  </a:lnTo>
                </a:path>
              </a:pathLst>
            </a:custGeom>
            <a:ln w="3175">
              <a:solidFill>
                <a:srgbClr val="565658"/>
              </a:solidFill>
            </a:ln>
          </p:spPr>
          <p:txBody>
            <a:bodyPr wrap="square" lIns="0" tIns="0" rIns="0" bIns="0" rtlCol="0"/>
            <a:lstStyle/>
            <a:p/>
          </p:txBody>
        </p:sp>
        <p:sp>
          <p:nvSpPr>
            <p:cNvPr id="3092" name="object 3092" descr=""/>
            <p:cNvSpPr/>
            <p:nvPr/>
          </p:nvSpPr>
          <p:spPr>
            <a:xfrm>
              <a:off x="2346333" y="3154610"/>
              <a:ext cx="0" cy="372745"/>
            </a:xfrm>
            <a:custGeom>
              <a:avLst/>
              <a:gdLst/>
              <a:ahLst/>
              <a:cxnLst/>
              <a:rect l="l" t="t" r="r" b="b"/>
              <a:pathLst>
                <a:path w="0" h="372745">
                  <a:moveTo>
                    <a:pt x="0" y="0"/>
                  </a:moveTo>
                  <a:lnTo>
                    <a:pt x="0" y="372338"/>
                  </a:lnTo>
                </a:path>
              </a:pathLst>
            </a:custGeom>
            <a:ln w="3175">
              <a:solidFill>
                <a:srgbClr val="565658"/>
              </a:solidFill>
            </a:ln>
          </p:spPr>
          <p:txBody>
            <a:bodyPr wrap="square" lIns="0" tIns="0" rIns="0" bIns="0" rtlCol="0"/>
            <a:lstStyle/>
            <a:p/>
          </p:txBody>
        </p:sp>
      </p:grpSp>
      <p:sp>
        <p:nvSpPr>
          <p:cNvPr id="3093" name="object 3093" descr=""/>
          <p:cNvSpPr txBox="1"/>
          <p:nvPr/>
        </p:nvSpPr>
        <p:spPr>
          <a:xfrm>
            <a:off x="2228484" y="3383206"/>
            <a:ext cx="109855"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30</a:t>
            </a:r>
            <a:endParaRPr sz="550">
              <a:latin typeface="Microsoft YaHei"/>
              <a:cs typeface="Microsoft YaHei"/>
            </a:endParaRPr>
          </a:p>
        </p:txBody>
      </p:sp>
      <p:grpSp>
        <p:nvGrpSpPr>
          <p:cNvPr id="3094" name="object 3094" descr=""/>
          <p:cNvGrpSpPr/>
          <p:nvPr/>
        </p:nvGrpSpPr>
        <p:grpSpPr>
          <a:xfrm>
            <a:off x="1778440" y="1660276"/>
            <a:ext cx="2044700" cy="2006600"/>
            <a:chOff x="1778440" y="1660276"/>
            <a:chExt cx="2044700" cy="2006600"/>
          </a:xfrm>
        </p:grpSpPr>
        <p:sp>
          <p:nvSpPr>
            <p:cNvPr id="3095" name="object 3095" descr=""/>
            <p:cNvSpPr/>
            <p:nvPr/>
          </p:nvSpPr>
          <p:spPr>
            <a:xfrm>
              <a:off x="2346333" y="3629322"/>
              <a:ext cx="302260" cy="0"/>
            </a:xfrm>
            <a:custGeom>
              <a:avLst/>
              <a:gdLst/>
              <a:ahLst/>
              <a:cxnLst/>
              <a:rect l="l" t="t" r="r" b="b"/>
              <a:pathLst>
                <a:path w="302260" h="0">
                  <a:moveTo>
                    <a:pt x="0" y="0"/>
                  </a:moveTo>
                  <a:lnTo>
                    <a:pt x="301650" y="0"/>
                  </a:lnTo>
                </a:path>
              </a:pathLst>
            </a:custGeom>
            <a:ln w="3175">
              <a:solidFill>
                <a:srgbClr val="565658"/>
              </a:solidFill>
            </a:ln>
          </p:spPr>
          <p:txBody>
            <a:bodyPr wrap="square" lIns="0" tIns="0" rIns="0" bIns="0" rtlCol="0"/>
            <a:lstStyle/>
            <a:p/>
          </p:txBody>
        </p:sp>
        <p:sp>
          <p:nvSpPr>
            <p:cNvPr id="3096" name="object 3096" descr=""/>
            <p:cNvSpPr/>
            <p:nvPr/>
          </p:nvSpPr>
          <p:spPr>
            <a:xfrm>
              <a:off x="2346325" y="3620414"/>
              <a:ext cx="302260" cy="18415"/>
            </a:xfrm>
            <a:custGeom>
              <a:avLst/>
              <a:gdLst/>
              <a:ahLst/>
              <a:cxnLst/>
              <a:rect l="l" t="t" r="r" b="b"/>
              <a:pathLst>
                <a:path w="302260" h="18414">
                  <a:moveTo>
                    <a:pt x="71259" y="0"/>
                  </a:moveTo>
                  <a:lnTo>
                    <a:pt x="0" y="8902"/>
                  </a:lnTo>
                  <a:lnTo>
                    <a:pt x="71259" y="17818"/>
                  </a:lnTo>
                  <a:lnTo>
                    <a:pt x="71259" y="0"/>
                  </a:lnTo>
                  <a:close/>
                </a:path>
                <a:path w="302260" h="18414">
                  <a:moveTo>
                    <a:pt x="301663" y="8902"/>
                  </a:moveTo>
                  <a:lnTo>
                    <a:pt x="230390" y="0"/>
                  </a:lnTo>
                  <a:lnTo>
                    <a:pt x="230390" y="17818"/>
                  </a:lnTo>
                  <a:lnTo>
                    <a:pt x="301663" y="8902"/>
                  </a:lnTo>
                  <a:close/>
                </a:path>
              </a:pathLst>
            </a:custGeom>
            <a:solidFill>
              <a:srgbClr val="565658"/>
            </a:solidFill>
          </p:spPr>
          <p:txBody>
            <a:bodyPr wrap="square" lIns="0" tIns="0" rIns="0" bIns="0" rtlCol="0"/>
            <a:lstStyle/>
            <a:p/>
          </p:txBody>
        </p:sp>
        <p:sp>
          <p:nvSpPr>
            <p:cNvPr id="3097" name="object 3097" descr=""/>
            <p:cNvSpPr/>
            <p:nvPr/>
          </p:nvSpPr>
          <p:spPr>
            <a:xfrm>
              <a:off x="2346333" y="3154610"/>
              <a:ext cx="0" cy="510540"/>
            </a:xfrm>
            <a:custGeom>
              <a:avLst/>
              <a:gdLst/>
              <a:ahLst/>
              <a:cxnLst/>
              <a:rect l="l" t="t" r="r" b="b"/>
              <a:pathLst>
                <a:path w="0" h="510539">
                  <a:moveTo>
                    <a:pt x="0" y="0"/>
                  </a:moveTo>
                  <a:lnTo>
                    <a:pt x="0" y="510349"/>
                  </a:lnTo>
                </a:path>
              </a:pathLst>
            </a:custGeom>
            <a:ln w="3175">
              <a:solidFill>
                <a:srgbClr val="565658"/>
              </a:solidFill>
            </a:ln>
          </p:spPr>
          <p:txBody>
            <a:bodyPr wrap="square" lIns="0" tIns="0" rIns="0" bIns="0" rtlCol="0"/>
            <a:lstStyle/>
            <a:p/>
          </p:txBody>
        </p:sp>
        <p:sp>
          <p:nvSpPr>
            <p:cNvPr id="3098" name="object 3098" descr=""/>
            <p:cNvSpPr/>
            <p:nvPr/>
          </p:nvSpPr>
          <p:spPr>
            <a:xfrm>
              <a:off x="2647989" y="2703128"/>
              <a:ext cx="0" cy="962025"/>
            </a:xfrm>
            <a:custGeom>
              <a:avLst/>
              <a:gdLst/>
              <a:ahLst/>
              <a:cxnLst/>
              <a:rect l="l" t="t" r="r" b="b"/>
              <a:pathLst>
                <a:path w="0" h="962025">
                  <a:moveTo>
                    <a:pt x="0" y="0"/>
                  </a:moveTo>
                  <a:lnTo>
                    <a:pt x="0" y="961847"/>
                  </a:lnTo>
                </a:path>
              </a:pathLst>
            </a:custGeom>
            <a:ln w="3175">
              <a:solidFill>
                <a:srgbClr val="565658"/>
              </a:solidFill>
            </a:ln>
          </p:spPr>
          <p:txBody>
            <a:bodyPr wrap="square" lIns="0" tIns="0" rIns="0" bIns="0" rtlCol="0"/>
            <a:lstStyle/>
            <a:p/>
          </p:txBody>
        </p:sp>
        <p:sp>
          <p:nvSpPr>
            <p:cNvPr id="3099" name="object 3099" descr=""/>
            <p:cNvSpPr/>
            <p:nvPr/>
          </p:nvSpPr>
          <p:spPr>
            <a:xfrm>
              <a:off x="3671145" y="1661863"/>
              <a:ext cx="0" cy="1492885"/>
            </a:xfrm>
            <a:custGeom>
              <a:avLst/>
              <a:gdLst/>
              <a:ahLst/>
              <a:cxnLst/>
              <a:rect l="l" t="t" r="r" b="b"/>
              <a:pathLst>
                <a:path w="0" h="1492885">
                  <a:moveTo>
                    <a:pt x="0" y="0"/>
                  </a:moveTo>
                  <a:lnTo>
                    <a:pt x="0" y="1492745"/>
                  </a:lnTo>
                </a:path>
              </a:pathLst>
            </a:custGeom>
            <a:solidFill>
              <a:srgbClr val="050000"/>
            </a:solidFill>
          </p:spPr>
          <p:txBody>
            <a:bodyPr wrap="square" lIns="0" tIns="0" rIns="0" bIns="0" rtlCol="0"/>
            <a:lstStyle/>
            <a:p/>
          </p:txBody>
        </p:sp>
        <p:sp>
          <p:nvSpPr>
            <p:cNvPr id="3100" name="object 3100" descr=""/>
            <p:cNvSpPr/>
            <p:nvPr/>
          </p:nvSpPr>
          <p:spPr>
            <a:xfrm>
              <a:off x="3671145" y="1661863"/>
              <a:ext cx="0" cy="1492885"/>
            </a:xfrm>
            <a:custGeom>
              <a:avLst/>
              <a:gdLst/>
              <a:ahLst/>
              <a:cxnLst/>
              <a:rect l="l" t="t" r="r" b="b"/>
              <a:pathLst>
                <a:path w="0" h="1492885">
                  <a:moveTo>
                    <a:pt x="0" y="0"/>
                  </a:moveTo>
                  <a:lnTo>
                    <a:pt x="0" y="1492745"/>
                  </a:lnTo>
                </a:path>
              </a:pathLst>
            </a:custGeom>
            <a:ln w="3175">
              <a:solidFill>
                <a:srgbClr val="565658"/>
              </a:solidFill>
            </a:ln>
          </p:spPr>
          <p:txBody>
            <a:bodyPr wrap="square" lIns="0" tIns="0" rIns="0" bIns="0" rtlCol="0"/>
            <a:lstStyle/>
            <a:p/>
          </p:txBody>
        </p:sp>
        <p:sp>
          <p:nvSpPr>
            <p:cNvPr id="3101" name="object 3101" descr=""/>
            <p:cNvSpPr/>
            <p:nvPr/>
          </p:nvSpPr>
          <p:spPr>
            <a:xfrm>
              <a:off x="3662222" y="1661858"/>
              <a:ext cx="18415" cy="1492885"/>
            </a:xfrm>
            <a:custGeom>
              <a:avLst/>
              <a:gdLst/>
              <a:ahLst/>
              <a:cxnLst/>
              <a:rect l="l" t="t" r="r" b="b"/>
              <a:pathLst>
                <a:path w="18414" h="1492885">
                  <a:moveTo>
                    <a:pt x="17818" y="1421485"/>
                  </a:moveTo>
                  <a:lnTo>
                    <a:pt x="0" y="1421485"/>
                  </a:lnTo>
                  <a:lnTo>
                    <a:pt x="8915" y="1492758"/>
                  </a:lnTo>
                  <a:lnTo>
                    <a:pt x="17818" y="1421485"/>
                  </a:lnTo>
                  <a:close/>
                </a:path>
                <a:path w="18414" h="1492885">
                  <a:moveTo>
                    <a:pt x="17818" y="71285"/>
                  </a:moveTo>
                  <a:lnTo>
                    <a:pt x="8915" y="0"/>
                  </a:lnTo>
                  <a:lnTo>
                    <a:pt x="0" y="71285"/>
                  </a:lnTo>
                  <a:lnTo>
                    <a:pt x="17818" y="71285"/>
                  </a:lnTo>
                  <a:close/>
                </a:path>
              </a:pathLst>
            </a:custGeom>
            <a:solidFill>
              <a:srgbClr val="565658"/>
            </a:solidFill>
          </p:spPr>
          <p:txBody>
            <a:bodyPr wrap="square" lIns="0" tIns="0" rIns="0" bIns="0" rtlCol="0"/>
            <a:lstStyle/>
            <a:p/>
          </p:txBody>
        </p:sp>
        <p:sp>
          <p:nvSpPr>
            <p:cNvPr id="3102" name="object 3102" descr=""/>
            <p:cNvSpPr/>
            <p:nvPr/>
          </p:nvSpPr>
          <p:spPr>
            <a:xfrm>
              <a:off x="3461385" y="1661863"/>
              <a:ext cx="104775" cy="0"/>
            </a:xfrm>
            <a:custGeom>
              <a:avLst/>
              <a:gdLst/>
              <a:ahLst/>
              <a:cxnLst/>
              <a:rect l="l" t="t" r="r" b="b"/>
              <a:pathLst>
                <a:path w="104775" h="0">
                  <a:moveTo>
                    <a:pt x="104406" y="0"/>
                  </a:moveTo>
                  <a:lnTo>
                    <a:pt x="0" y="0"/>
                  </a:lnTo>
                </a:path>
              </a:pathLst>
            </a:custGeom>
            <a:solidFill>
              <a:srgbClr val="050000"/>
            </a:solidFill>
          </p:spPr>
          <p:txBody>
            <a:bodyPr wrap="square" lIns="0" tIns="0" rIns="0" bIns="0" rtlCol="0"/>
            <a:lstStyle/>
            <a:p/>
          </p:txBody>
        </p:sp>
        <p:sp>
          <p:nvSpPr>
            <p:cNvPr id="3103" name="object 3103" descr=""/>
            <p:cNvSpPr/>
            <p:nvPr/>
          </p:nvSpPr>
          <p:spPr>
            <a:xfrm>
              <a:off x="3461385" y="1661863"/>
              <a:ext cx="104775" cy="0"/>
            </a:xfrm>
            <a:custGeom>
              <a:avLst/>
              <a:gdLst/>
              <a:ahLst/>
              <a:cxnLst/>
              <a:rect l="l" t="t" r="r" b="b"/>
              <a:pathLst>
                <a:path w="104775" h="0">
                  <a:moveTo>
                    <a:pt x="0" y="0"/>
                  </a:moveTo>
                  <a:lnTo>
                    <a:pt x="104406" y="0"/>
                  </a:lnTo>
                </a:path>
              </a:pathLst>
            </a:custGeom>
            <a:ln w="3175">
              <a:solidFill>
                <a:srgbClr val="565658"/>
              </a:solidFill>
            </a:ln>
          </p:spPr>
          <p:txBody>
            <a:bodyPr wrap="square" lIns="0" tIns="0" rIns="0" bIns="0" rtlCol="0"/>
            <a:lstStyle/>
            <a:p/>
          </p:txBody>
        </p:sp>
        <p:sp>
          <p:nvSpPr>
            <p:cNvPr id="3104" name="object 3104" descr=""/>
            <p:cNvSpPr/>
            <p:nvPr/>
          </p:nvSpPr>
          <p:spPr>
            <a:xfrm>
              <a:off x="2436722" y="3154610"/>
              <a:ext cx="1254760" cy="0"/>
            </a:xfrm>
            <a:custGeom>
              <a:avLst/>
              <a:gdLst/>
              <a:ahLst/>
              <a:cxnLst/>
              <a:rect l="l" t="t" r="r" b="b"/>
              <a:pathLst>
                <a:path w="1254760" h="0">
                  <a:moveTo>
                    <a:pt x="0" y="0"/>
                  </a:moveTo>
                  <a:lnTo>
                    <a:pt x="1254417" y="0"/>
                  </a:lnTo>
                </a:path>
              </a:pathLst>
            </a:custGeom>
            <a:ln w="3175">
              <a:solidFill>
                <a:srgbClr val="565658"/>
              </a:solidFill>
            </a:ln>
          </p:spPr>
          <p:txBody>
            <a:bodyPr wrap="square" lIns="0" tIns="0" rIns="0" bIns="0" rtlCol="0"/>
            <a:lstStyle/>
            <a:p/>
          </p:txBody>
        </p:sp>
        <p:sp>
          <p:nvSpPr>
            <p:cNvPr id="3105" name="object 3105" descr=""/>
            <p:cNvSpPr/>
            <p:nvPr/>
          </p:nvSpPr>
          <p:spPr>
            <a:xfrm>
              <a:off x="3785377" y="1661863"/>
              <a:ext cx="0" cy="1896110"/>
            </a:xfrm>
            <a:custGeom>
              <a:avLst/>
              <a:gdLst/>
              <a:ahLst/>
              <a:cxnLst/>
              <a:rect l="l" t="t" r="r" b="b"/>
              <a:pathLst>
                <a:path w="0" h="1896110">
                  <a:moveTo>
                    <a:pt x="0" y="0"/>
                  </a:moveTo>
                  <a:lnTo>
                    <a:pt x="0" y="1895792"/>
                  </a:lnTo>
                </a:path>
              </a:pathLst>
            </a:custGeom>
            <a:solidFill>
              <a:srgbClr val="050000"/>
            </a:solidFill>
          </p:spPr>
          <p:txBody>
            <a:bodyPr wrap="square" lIns="0" tIns="0" rIns="0" bIns="0" rtlCol="0"/>
            <a:lstStyle/>
            <a:p/>
          </p:txBody>
        </p:sp>
        <p:sp>
          <p:nvSpPr>
            <p:cNvPr id="3106" name="object 3106" descr=""/>
            <p:cNvSpPr/>
            <p:nvPr/>
          </p:nvSpPr>
          <p:spPr>
            <a:xfrm>
              <a:off x="3785377" y="1661863"/>
              <a:ext cx="0" cy="1896110"/>
            </a:xfrm>
            <a:custGeom>
              <a:avLst/>
              <a:gdLst/>
              <a:ahLst/>
              <a:cxnLst/>
              <a:rect l="l" t="t" r="r" b="b"/>
              <a:pathLst>
                <a:path w="0" h="1896110">
                  <a:moveTo>
                    <a:pt x="0" y="0"/>
                  </a:moveTo>
                  <a:lnTo>
                    <a:pt x="0" y="1895792"/>
                  </a:lnTo>
                </a:path>
              </a:pathLst>
            </a:custGeom>
            <a:ln w="3175">
              <a:solidFill>
                <a:srgbClr val="565658"/>
              </a:solidFill>
            </a:ln>
          </p:spPr>
          <p:txBody>
            <a:bodyPr wrap="square" lIns="0" tIns="0" rIns="0" bIns="0" rtlCol="0"/>
            <a:lstStyle/>
            <a:p/>
          </p:txBody>
        </p:sp>
        <p:sp>
          <p:nvSpPr>
            <p:cNvPr id="3107" name="object 3107" descr=""/>
            <p:cNvSpPr/>
            <p:nvPr/>
          </p:nvSpPr>
          <p:spPr>
            <a:xfrm>
              <a:off x="3776472" y="1661858"/>
              <a:ext cx="18415" cy="1896110"/>
            </a:xfrm>
            <a:custGeom>
              <a:avLst/>
              <a:gdLst/>
              <a:ahLst/>
              <a:cxnLst/>
              <a:rect l="l" t="t" r="r" b="b"/>
              <a:pathLst>
                <a:path w="18414" h="1896110">
                  <a:moveTo>
                    <a:pt x="17818" y="1824520"/>
                  </a:moveTo>
                  <a:lnTo>
                    <a:pt x="0" y="1824520"/>
                  </a:lnTo>
                  <a:lnTo>
                    <a:pt x="8902" y="1895792"/>
                  </a:lnTo>
                  <a:lnTo>
                    <a:pt x="17818" y="1824520"/>
                  </a:lnTo>
                  <a:close/>
                </a:path>
                <a:path w="18414" h="1896110">
                  <a:moveTo>
                    <a:pt x="17818" y="71285"/>
                  </a:moveTo>
                  <a:lnTo>
                    <a:pt x="8902" y="0"/>
                  </a:lnTo>
                  <a:lnTo>
                    <a:pt x="0" y="71285"/>
                  </a:lnTo>
                  <a:lnTo>
                    <a:pt x="17818" y="71285"/>
                  </a:lnTo>
                  <a:close/>
                </a:path>
              </a:pathLst>
            </a:custGeom>
            <a:solidFill>
              <a:srgbClr val="565658"/>
            </a:solidFill>
          </p:spPr>
          <p:txBody>
            <a:bodyPr wrap="square" lIns="0" tIns="0" rIns="0" bIns="0" rtlCol="0"/>
            <a:lstStyle/>
            <a:p/>
          </p:txBody>
        </p:sp>
        <p:sp>
          <p:nvSpPr>
            <p:cNvPr id="3108" name="object 3108" descr=""/>
            <p:cNvSpPr/>
            <p:nvPr/>
          </p:nvSpPr>
          <p:spPr>
            <a:xfrm>
              <a:off x="2381966" y="1661863"/>
              <a:ext cx="1439545" cy="0"/>
            </a:xfrm>
            <a:custGeom>
              <a:avLst/>
              <a:gdLst/>
              <a:ahLst/>
              <a:cxnLst/>
              <a:rect l="l" t="t" r="r" b="b"/>
              <a:pathLst>
                <a:path w="1439545" h="0">
                  <a:moveTo>
                    <a:pt x="1439037" y="0"/>
                  </a:moveTo>
                  <a:lnTo>
                    <a:pt x="0" y="0"/>
                  </a:lnTo>
                </a:path>
              </a:pathLst>
            </a:custGeom>
            <a:solidFill>
              <a:srgbClr val="050000"/>
            </a:solidFill>
          </p:spPr>
          <p:txBody>
            <a:bodyPr wrap="square" lIns="0" tIns="0" rIns="0" bIns="0" rtlCol="0"/>
            <a:lstStyle/>
            <a:p/>
          </p:txBody>
        </p:sp>
        <p:sp>
          <p:nvSpPr>
            <p:cNvPr id="3109" name="object 3109" descr=""/>
            <p:cNvSpPr/>
            <p:nvPr/>
          </p:nvSpPr>
          <p:spPr>
            <a:xfrm>
              <a:off x="2381966" y="1661863"/>
              <a:ext cx="1439545" cy="0"/>
            </a:xfrm>
            <a:custGeom>
              <a:avLst/>
              <a:gdLst/>
              <a:ahLst/>
              <a:cxnLst/>
              <a:rect l="l" t="t" r="r" b="b"/>
              <a:pathLst>
                <a:path w="1439545" h="0">
                  <a:moveTo>
                    <a:pt x="0" y="0"/>
                  </a:moveTo>
                  <a:lnTo>
                    <a:pt x="1439037" y="0"/>
                  </a:lnTo>
                </a:path>
              </a:pathLst>
            </a:custGeom>
            <a:ln w="3175">
              <a:solidFill>
                <a:srgbClr val="565658"/>
              </a:solidFill>
            </a:ln>
          </p:spPr>
          <p:txBody>
            <a:bodyPr wrap="square" lIns="0" tIns="0" rIns="0" bIns="0" rtlCol="0"/>
            <a:lstStyle/>
            <a:p/>
          </p:txBody>
        </p:sp>
        <p:sp>
          <p:nvSpPr>
            <p:cNvPr id="3110" name="object 3110" descr=""/>
            <p:cNvSpPr/>
            <p:nvPr/>
          </p:nvSpPr>
          <p:spPr>
            <a:xfrm>
              <a:off x="2782437" y="3557650"/>
              <a:ext cx="1038860" cy="0"/>
            </a:xfrm>
            <a:custGeom>
              <a:avLst/>
              <a:gdLst/>
              <a:ahLst/>
              <a:cxnLst/>
              <a:rect l="l" t="t" r="r" b="b"/>
              <a:pathLst>
                <a:path w="1038860" h="0">
                  <a:moveTo>
                    <a:pt x="0" y="0"/>
                  </a:moveTo>
                  <a:lnTo>
                    <a:pt x="1038580" y="0"/>
                  </a:lnTo>
                </a:path>
              </a:pathLst>
            </a:custGeom>
            <a:ln w="3175">
              <a:solidFill>
                <a:srgbClr val="565658"/>
              </a:solidFill>
            </a:ln>
          </p:spPr>
          <p:txBody>
            <a:bodyPr wrap="square" lIns="0" tIns="0" rIns="0" bIns="0" rtlCol="0"/>
            <a:lstStyle/>
            <a:p/>
          </p:txBody>
        </p:sp>
        <p:sp>
          <p:nvSpPr>
            <p:cNvPr id="3111" name="object 3111" descr=""/>
            <p:cNvSpPr/>
            <p:nvPr/>
          </p:nvSpPr>
          <p:spPr>
            <a:xfrm>
              <a:off x="2114118" y="3047668"/>
              <a:ext cx="0" cy="401320"/>
            </a:xfrm>
            <a:custGeom>
              <a:avLst/>
              <a:gdLst/>
              <a:ahLst/>
              <a:cxnLst/>
              <a:rect l="l" t="t" r="r" b="b"/>
              <a:pathLst>
                <a:path w="0" h="401320">
                  <a:moveTo>
                    <a:pt x="0" y="400926"/>
                  </a:moveTo>
                  <a:lnTo>
                    <a:pt x="0" y="0"/>
                  </a:lnTo>
                </a:path>
              </a:pathLst>
            </a:custGeom>
            <a:ln w="3175">
              <a:solidFill>
                <a:srgbClr val="565658"/>
              </a:solidFill>
            </a:ln>
          </p:spPr>
          <p:txBody>
            <a:bodyPr wrap="square" lIns="0" tIns="0" rIns="0" bIns="0" rtlCol="0"/>
            <a:lstStyle/>
            <a:p/>
          </p:txBody>
        </p:sp>
        <p:sp>
          <p:nvSpPr>
            <p:cNvPr id="3112" name="object 3112" descr=""/>
            <p:cNvSpPr/>
            <p:nvPr/>
          </p:nvSpPr>
          <p:spPr>
            <a:xfrm>
              <a:off x="2105190" y="3083344"/>
              <a:ext cx="18415" cy="264795"/>
            </a:xfrm>
            <a:custGeom>
              <a:avLst/>
              <a:gdLst/>
              <a:ahLst/>
              <a:cxnLst/>
              <a:rect l="l" t="t" r="r" b="b"/>
              <a:pathLst>
                <a:path w="18414" h="264795">
                  <a:moveTo>
                    <a:pt x="17830" y="264210"/>
                  </a:moveTo>
                  <a:lnTo>
                    <a:pt x="8928" y="192938"/>
                  </a:lnTo>
                  <a:lnTo>
                    <a:pt x="0" y="264210"/>
                  </a:lnTo>
                  <a:lnTo>
                    <a:pt x="17830" y="264210"/>
                  </a:lnTo>
                  <a:close/>
                </a:path>
                <a:path w="18414" h="264795">
                  <a:moveTo>
                    <a:pt x="17830" y="0"/>
                  </a:moveTo>
                  <a:lnTo>
                    <a:pt x="0" y="0"/>
                  </a:lnTo>
                  <a:lnTo>
                    <a:pt x="8928" y="71272"/>
                  </a:lnTo>
                  <a:lnTo>
                    <a:pt x="17830" y="0"/>
                  </a:lnTo>
                  <a:close/>
                </a:path>
              </a:pathLst>
            </a:custGeom>
            <a:solidFill>
              <a:srgbClr val="565658"/>
            </a:solidFill>
          </p:spPr>
          <p:txBody>
            <a:bodyPr wrap="square" lIns="0" tIns="0" rIns="0" bIns="0" rtlCol="0"/>
            <a:lstStyle/>
            <a:p/>
          </p:txBody>
        </p:sp>
        <p:sp>
          <p:nvSpPr>
            <p:cNvPr id="3113" name="object 3113" descr=""/>
            <p:cNvSpPr/>
            <p:nvPr/>
          </p:nvSpPr>
          <p:spPr>
            <a:xfrm>
              <a:off x="1862066" y="3276271"/>
              <a:ext cx="288290" cy="0"/>
            </a:xfrm>
            <a:custGeom>
              <a:avLst/>
              <a:gdLst/>
              <a:ahLst/>
              <a:cxnLst/>
              <a:rect l="l" t="t" r="r" b="b"/>
              <a:pathLst>
                <a:path w="288289" h="0">
                  <a:moveTo>
                    <a:pt x="0" y="0"/>
                  </a:moveTo>
                  <a:lnTo>
                    <a:pt x="287693" y="0"/>
                  </a:lnTo>
                </a:path>
              </a:pathLst>
            </a:custGeom>
            <a:ln w="3175">
              <a:solidFill>
                <a:srgbClr val="565658"/>
              </a:solidFill>
            </a:ln>
          </p:spPr>
          <p:txBody>
            <a:bodyPr wrap="square" lIns="0" tIns="0" rIns="0" bIns="0" rtlCol="0"/>
            <a:lstStyle/>
            <a:p/>
          </p:txBody>
        </p:sp>
        <p:sp>
          <p:nvSpPr>
            <p:cNvPr id="3114" name="object 3114" descr=""/>
            <p:cNvSpPr/>
            <p:nvPr/>
          </p:nvSpPr>
          <p:spPr>
            <a:xfrm>
              <a:off x="2078456" y="3154610"/>
              <a:ext cx="161290" cy="0"/>
            </a:xfrm>
            <a:custGeom>
              <a:avLst/>
              <a:gdLst/>
              <a:ahLst/>
              <a:cxnLst/>
              <a:rect l="l" t="t" r="r" b="b"/>
              <a:pathLst>
                <a:path w="161289" h="0">
                  <a:moveTo>
                    <a:pt x="161074" y="0"/>
                  </a:moveTo>
                  <a:lnTo>
                    <a:pt x="0" y="0"/>
                  </a:lnTo>
                </a:path>
              </a:pathLst>
            </a:custGeom>
            <a:ln w="3175">
              <a:solidFill>
                <a:srgbClr val="565658"/>
              </a:solidFill>
            </a:ln>
          </p:spPr>
          <p:txBody>
            <a:bodyPr wrap="square" lIns="0" tIns="0" rIns="0" bIns="0" rtlCol="0"/>
            <a:lstStyle/>
            <a:p/>
          </p:txBody>
        </p:sp>
        <p:sp>
          <p:nvSpPr>
            <p:cNvPr id="3115" name="object 3115" descr=""/>
            <p:cNvSpPr/>
            <p:nvPr/>
          </p:nvSpPr>
          <p:spPr>
            <a:xfrm>
              <a:off x="1780028" y="3629322"/>
              <a:ext cx="566420" cy="0"/>
            </a:xfrm>
            <a:custGeom>
              <a:avLst/>
              <a:gdLst/>
              <a:ahLst/>
              <a:cxnLst/>
              <a:rect l="l" t="t" r="r" b="b"/>
              <a:pathLst>
                <a:path w="566419" h="0">
                  <a:moveTo>
                    <a:pt x="566305" y="0"/>
                  </a:moveTo>
                  <a:lnTo>
                    <a:pt x="0" y="0"/>
                  </a:lnTo>
                </a:path>
              </a:pathLst>
            </a:custGeom>
            <a:ln w="3175">
              <a:solidFill>
                <a:srgbClr val="565658"/>
              </a:solidFill>
            </a:ln>
          </p:spPr>
          <p:txBody>
            <a:bodyPr wrap="square" lIns="0" tIns="0" rIns="0" bIns="0" rtlCol="0"/>
            <a:lstStyle/>
            <a:p/>
          </p:txBody>
        </p:sp>
        <p:sp>
          <p:nvSpPr>
            <p:cNvPr id="3116" name="object 3116" descr=""/>
            <p:cNvSpPr/>
            <p:nvPr/>
          </p:nvSpPr>
          <p:spPr>
            <a:xfrm>
              <a:off x="1780019" y="3620414"/>
              <a:ext cx="566420" cy="18415"/>
            </a:xfrm>
            <a:custGeom>
              <a:avLst/>
              <a:gdLst/>
              <a:ahLst/>
              <a:cxnLst/>
              <a:rect l="l" t="t" r="r" b="b"/>
              <a:pathLst>
                <a:path w="566419" h="18414">
                  <a:moveTo>
                    <a:pt x="71272" y="0"/>
                  </a:moveTo>
                  <a:lnTo>
                    <a:pt x="0" y="8902"/>
                  </a:lnTo>
                  <a:lnTo>
                    <a:pt x="71272" y="17818"/>
                  </a:lnTo>
                  <a:lnTo>
                    <a:pt x="71272" y="0"/>
                  </a:lnTo>
                  <a:close/>
                </a:path>
                <a:path w="566419" h="18414">
                  <a:moveTo>
                    <a:pt x="566305" y="8902"/>
                  </a:moveTo>
                  <a:lnTo>
                    <a:pt x="495020" y="0"/>
                  </a:lnTo>
                  <a:lnTo>
                    <a:pt x="495020" y="17818"/>
                  </a:lnTo>
                  <a:lnTo>
                    <a:pt x="566305" y="8902"/>
                  </a:lnTo>
                  <a:close/>
                </a:path>
              </a:pathLst>
            </a:custGeom>
            <a:solidFill>
              <a:srgbClr val="565658"/>
            </a:solidFill>
          </p:spPr>
          <p:txBody>
            <a:bodyPr wrap="square" lIns="0" tIns="0" rIns="0" bIns="0" rtlCol="0"/>
            <a:lstStyle/>
            <a:p/>
          </p:txBody>
        </p:sp>
        <p:sp>
          <p:nvSpPr>
            <p:cNvPr id="3117" name="object 3117" descr=""/>
            <p:cNvSpPr/>
            <p:nvPr/>
          </p:nvSpPr>
          <p:spPr>
            <a:xfrm>
              <a:off x="2346333" y="3154610"/>
              <a:ext cx="0" cy="510540"/>
            </a:xfrm>
            <a:custGeom>
              <a:avLst/>
              <a:gdLst/>
              <a:ahLst/>
              <a:cxnLst/>
              <a:rect l="l" t="t" r="r" b="b"/>
              <a:pathLst>
                <a:path w="0" h="510539">
                  <a:moveTo>
                    <a:pt x="0" y="0"/>
                  </a:moveTo>
                  <a:lnTo>
                    <a:pt x="0" y="510349"/>
                  </a:lnTo>
                </a:path>
              </a:pathLst>
            </a:custGeom>
            <a:ln w="3175">
              <a:solidFill>
                <a:srgbClr val="565658"/>
              </a:solidFill>
            </a:ln>
          </p:spPr>
          <p:txBody>
            <a:bodyPr wrap="square" lIns="0" tIns="0" rIns="0" bIns="0" rtlCol="0"/>
            <a:lstStyle/>
            <a:p/>
          </p:txBody>
        </p:sp>
        <p:sp>
          <p:nvSpPr>
            <p:cNvPr id="3118" name="object 3118" descr=""/>
            <p:cNvSpPr/>
            <p:nvPr/>
          </p:nvSpPr>
          <p:spPr>
            <a:xfrm>
              <a:off x="1780030" y="2703128"/>
              <a:ext cx="0" cy="962025"/>
            </a:xfrm>
            <a:custGeom>
              <a:avLst/>
              <a:gdLst/>
              <a:ahLst/>
              <a:cxnLst/>
              <a:rect l="l" t="t" r="r" b="b"/>
              <a:pathLst>
                <a:path w="0" h="962025">
                  <a:moveTo>
                    <a:pt x="0" y="0"/>
                  </a:moveTo>
                  <a:lnTo>
                    <a:pt x="0" y="961847"/>
                  </a:lnTo>
                </a:path>
              </a:pathLst>
            </a:custGeom>
            <a:ln w="3175">
              <a:solidFill>
                <a:srgbClr val="565658"/>
              </a:solidFill>
            </a:ln>
          </p:spPr>
          <p:txBody>
            <a:bodyPr wrap="square" lIns="0" tIns="0" rIns="0" bIns="0" rtlCol="0"/>
            <a:lstStyle/>
            <a:p/>
          </p:txBody>
        </p:sp>
        <p:sp>
          <p:nvSpPr>
            <p:cNvPr id="3119" name="object 3119" descr=""/>
            <p:cNvSpPr/>
            <p:nvPr/>
          </p:nvSpPr>
          <p:spPr>
            <a:xfrm>
              <a:off x="2529460" y="2339210"/>
              <a:ext cx="83820" cy="59055"/>
            </a:xfrm>
            <a:custGeom>
              <a:avLst/>
              <a:gdLst/>
              <a:ahLst/>
              <a:cxnLst/>
              <a:rect l="l" t="t" r="r" b="b"/>
              <a:pathLst>
                <a:path w="83819" h="59055">
                  <a:moveTo>
                    <a:pt x="0" y="59042"/>
                  </a:moveTo>
                  <a:lnTo>
                    <a:pt x="22781" y="47136"/>
                  </a:lnTo>
                  <a:lnTo>
                    <a:pt x="44365" y="33269"/>
                  </a:lnTo>
                  <a:lnTo>
                    <a:pt x="64624" y="17528"/>
                  </a:lnTo>
                  <a:lnTo>
                    <a:pt x="83426" y="0"/>
                  </a:lnTo>
                </a:path>
              </a:pathLst>
            </a:custGeom>
            <a:ln w="3175">
              <a:solidFill>
                <a:srgbClr val="565658"/>
              </a:solidFill>
            </a:ln>
          </p:spPr>
          <p:txBody>
            <a:bodyPr wrap="square" lIns="0" tIns="0" rIns="0" bIns="0" rtlCol="0"/>
            <a:lstStyle/>
            <a:p/>
          </p:txBody>
        </p:sp>
        <p:sp>
          <p:nvSpPr>
            <p:cNvPr id="3120" name="object 3120" descr=""/>
            <p:cNvSpPr/>
            <p:nvPr/>
          </p:nvSpPr>
          <p:spPr>
            <a:xfrm>
              <a:off x="2660783" y="2138788"/>
              <a:ext cx="34290" cy="135890"/>
            </a:xfrm>
            <a:custGeom>
              <a:avLst/>
              <a:gdLst/>
              <a:ahLst/>
              <a:cxnLst/>
              <a:rect l="l" t="t" r="r" b="b"/>
              <a:pathLst>
                <a:path w="34289" h="135889">
                  <a:moveTo>
                    <a:pt x="0" y="135267"/>
                  </a:moveTo>
                  <a:lnTo>
                    <a:pt x="14714" y="103221"/>
                  </a:lnTo>
                  <a:lnTo>
                    <a:pt x="25342" y="69734"/>
                  </a:lnTo>
                  <a:lnTo>
                    <a:pt x="31789" y="35196"/>
                  </a:lnTo>
                  <a:lnTo>
                    <a:pt x="33959" y="0"/>
                  </a:lnTo>
                </a:path>
              </a:pathLst>
            </a:custGeom>
            <a:ln w="3175">
              <a:solidFill>
                <a:srgbClr val="565658"/>
              </a:solidFill>
            </a:ln>
          </p:spPr>
          <p:txBody>
            <a:bodyPr wrap="square" lIns="0" tIns="0" rIns="0" bIns="0" rtlCol="0"/>
            <a:lstStyle/>
            <a:p/>
          </p:txBody>
        </p:sp>
        <p:sp>
          <p:nvSpPr>
            <p:cNvPr id="3121" name="object 3121" descr=""/>
            <p:cNvSpPr/>
            <p:nvPr/>
          </p:nvSpPr>
          <p:spPr>
            <a:xfrm>
              <a:off x="2529459" y="2138794"/>
              <a:ext cx="165735" cy="259715"/>
            </a:xfrm>
            <a:custGeom>
              <a:avLst/>
              <a:gdLst/>
              <a:ahLst/>
              <a:cxnLst/>
              <a:rect l="l" t="t" r="r" b="b"/>
              <a:pathLst>
                <a:path w="165735" h="259714">
                  <a:moveTo>
                    <a:pt x="65824" y="228536"/>
                  </a:moveTo>
                  <a:lnTo>
                    <a:pt x="55473" y="214096"/>
                  </a:lnTo>
                  <a:lnTo>
                    <a:pt x="0" y="259461"/>
                  </a:lnTo>
                  <a:lnTo>
                    <a:pt x="65824" y="228536"/>
                  </a:lnTo>
                  <a:close/>
                </a:path>
                <a:path w="165735" h="259714">
                  <a:moveTo>
                    <a:pt x="165277" y="0"/>
                  </a:moveTo>
                  <a:lnTo>
                    <a:pt x="147612" y="69443"/>
                  </a:lnTo>
                  <a:lnTo>
                    <a:pt x="165087" y="72745"/>
                  </a:lnTo>
                  <a:lnTo>
                    <a:pt x="165277" y="0"/>
                  </a:lnTo>
                  <a:close/>
                </a:path>
              </a:pathLst>
            </a:custGeom>
            <a:solidFill>
              <a:srgbClr val="565658"/>
            </a:solidFill>
          </p:spPr>
          <p:txBody>
            <a:bodyPr wrap="square" lIns="0" tIns="0" rIns="0" bIns="0" rtlCol="0"/>
            <a:lstStyle/>
            <a:p/>
          </p:txBody>
        </p:sp>
      </p:grpSp>
      <p:sp>
        <p:nvSpPr>
          <p:cNvPr id="3122" name="object 3122" descr=""/>
          <p:cNvSpPr txBox="1"/>
          <p:nvPr/>
        </p:nvSpPr>
        <p:spPr>
          <a:xfrm>
            <a:off x="2608070" y="2248998"/>
            <a:ext cx="1397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65°</a:t>
            </a:r>
            <a:endParaRPr sz="550">
              <a:latin typeface="Microsoft YaHei"/>
              <a:cs typeface="Microsoft YaHei"/>
            </a:endParaRPr>
          </a:p>
        </p:txBody>
      </p:sp>
      <p:grpSp>
        <p:nvGrpSpPr>
          <p:cNvPr id="3123" name="object 3123" descr=""/>
          <p:cNvGrpSpPr/>
          <p:nvPr/>
        </p:nvGrpSpPr>
        <p:grpSpPr>
          <a:xfrm>
            <a:off x="2020260" y="2347056"/>
            <a:ext cx="563245" cy="486409"/>
            <a:chOff x="2020260" y="2347056"/>
            <a:chExt cx="563245" cy="486409"/>
          </a:xfrm>
        </p:grpSpPr>
        <p:sp>
          <p:nvSpPr>
            <p:cNvPr id="3124" name="object 3124" descr=""/>
            <p:cNvSpPr/>
            <p:nvPr/>
          </p:nvSpPr>
          <p:spPr>
            <a:xfrm>
              <a:off x="2131039" y="2348644"/>
              <a:ext cx="251460" cy="104139"/>
            </a:xfrm>
            <a:custGeom>
              <a:avLst/>
              <a:gdLst/>
              <a:ahLst/>
              <a:cxnLst/>
              <a:rect l="l" t="t" r="r" b="b"/>
              <a:pathLst>
                <a:path w="251460" h="104139">
                  <a:moveTo>
                    <a:pt x="250926" y="0"/>
                  </a:moveTo>
                  <a:lnTo>
                    <a:pt x="204273" y="3081"/>
                  </a:lnTo>
                  <a:lnTo>
                    <a:pt x="158814" y="12175"/>
                  </a:lnTo>
                  <a:lnTo>
                    <a:pt x="115104" y="27051"/>
                  </a:lnTo>
                  <a:lnTo>
                    <a:pt x="73696" y="47481"/>
                  </a:lnTo>
                  <a:lnTo>
                    <a:pt x="35143" y="73236"/>
                  </a:lnTo>
                  <a:lnTo>
                    <a:pt x="0" y="104089"/>
                  </a:lnTo>
                </a:path>
              </a:pathLst>
            </a:custGeom>
            <a:ln w="3175">
              <a:solidFill>
                <a:srgbClr val="565658"/>
              </a:solidFill>
            </a:ln>
          </p:spPr>
          <p:txBody>
            <a:bodyPr wrap="square" lIns="0" tIns="0" rIns="0" bIns="0" rtlCol="0"/>
            <a:lstStyle/>
            <a:p/>
          </p:txBody>
        </p:sp>
        <p:sp>
          <p:nvSpPr>
            <p:cNvPr id="3125" name="object 3125" descr=""/>
            <p:cNvSpPr/>
            <p:nvPr/>
          </p:nvSpPr>
          <p:spPr>
            <a:xfrm>
              <a:off x="2027614" y="2517874"/>
              <a:ext cx="52705" cy="222885"/>
            </a:xfrm>
            <a:custGeom>
              <a:avLst/>
              <a:gdLst/>
              <a:ahLst/>
              <a:cxnLst/>
              <a:rect l="l" t="t" r="r" b="b"/>
              <a:pathLst>
                <a:path w="52705" h="222885">
                  <a:moveTo>
                    <a:pt x="52131" y="0"/>
                  </a:moveTo>
                  <a:lnTo>
                    <a:pt x="30451" y="41222"/>
                  </a:lnTo>
                  <a:lnTo>
                    <a:pt x="14449" y="84644"/>
                  </a:lnTo>
                  <a:lnTo>
                    <a:pt x="4255" y="129686"/>
                  </a:lnTo>
                  <a:lnTo>
                    <a:pt x="0" y="175769"/>
                  </a:lnTo>
                  <a:lnTo>
                    <a:pt x="1813" y="222313"/>
                  </a:lnTo>
                </a:path>
              </a:pathLst>
            </a:custGeom>
            <a:ln w="3175">
              <a:solidFill>
                <a:srgbClr val="565658"/>
              </a:solidFill>
            </a:ln>
          </p:spPr>
          <p:txBody>
            <a:bodyPr wrap="square" lIns="0" tIns="0" rIns="0" bIns="0" rtlCol="0"/>
            <a:lstStyle/>
            <a:p/>
          </p:txBody>
        </p:sp>
        <p:sp>
          <p:nvSpPr>
            <p:cNvPr id="3126" name="object 3126" descr=""/>
            <p:cNvSpPr/>
            <p:nvPr/>
          </p:nvSpPr>
          <p:spPr>
            <a:xfrm>
              <a:off x="2020252" y="2347061"/>
              <a:ext cx="361950" cy="393700"/>
            </a:xfrm>
            <a:custGeom>
              <a:avLst/>
              <a:gdLst/>
              <a:ahLst/>
              <a:cxnLst/>
              <a:rect l="l" t="t" r="r" b="b"/>
              <a:pathLst>
                <a:path w="361950" h="393700">
                  <a:moveTo>
                    <a:pt x="17780" y="321932"/>
                  </a:moveTo>
                  <a:lnTo>
                    <a:pt x="0" y="321094"/>
                  </a:lnTo>
                  <a:lnTo>
                    <a:pt x="9182" y="393128"/>
                  </a:lnTo>
                  <a:lnTo>
                    <a:pt x="17780" y="321932"/>
                  </a:lnTo>
                  <a:close/>
                </a:path>
                <a:path w="361950" h="393700">
                  <a:moveTo>
                    <a:pt x="361721" y="1587"/>
                  </a:moveTo>
                  <a:lnTo>
                    <a:pt x="289128" y="0"/>
                  </a:lnTo>
                  <a:lnTo>
                    <a:pt x="291807" y="17589"/>
                  </a:lnTo>
                  <a:lnTo>
                    <a:pt x="361721" y="1587"/>
                  </a:lnTo>
                  <a:close/>
                </a:path>
              </a:pathLst>
            </a:custGeom>
            <a:solidFill>
              <a:srgbClr val="565658"/>
            </a:solidFill>
          </p:spPr>
          <p:txBody>
            <a:bodyPr wrap="square" lIns="0" tIns="0" rIns="0" bIns="0" rtlCol="0"/>
            <a:lstStyle/>
            <a:p/>
          </p:txBody>
        </p:sp>
        <p:sp>
          <p:nvSpPr>
            <p:cNvPr id="3127" name="object 3127" descr=""/>
            <p:cNvSpPr/>
            <p:nvPr/>
          </p:nvSpPr>
          <p:spPr>
            <a:xfrm>
              <a:off x="2535066" y="2651238"/>
              <a:ext cx="46990" cy="180975"/>
            </a:xfrm>
            <a:custGeom>
              <a:avLst/>
              <a:gdLst/>
              <a:ahLst/>
              <a:cxnLst/>
              <a:rect l="l" t="t" r="r" b="b"/>
              <a:pathLst>
                <a:path w="46989" h="180975">
                  <a:moveTo>
                    <a:pt x="0" y="180352"/>
                  </a:moveTo>
                  <a:lnTo>
                    <a:pt x="26315" y="139942"/>
                  </a:lnTo>
                  <a:lnTo>
                    <a:pt x="42040" y="95062"/>
                  </a:lnTo>
                  <a:lnTo>
                    <a:pt x="46720" y="47739"/>
                  </a:lnTo>
                  <a:lnTo>
                    <a:pt x="39903" y="0"/>
                  </a:lnTo>
                </a:path>
              </a:pathLst>
            </a:custGeom>
            <a:ln w="3175">
              <a:solidFill>
                <a:srgbClr val="565658"/>
              </a:solidFill>
            </a:ln>
          </p:spPr>
          <p:txBody>
            <a:bodyPr wrap="square" lIns="0" tIns="0" rIns="0" bIns="0" rtlCol="0"/>
            <a:lstStyle/>
            <a:p/>
          </p:txBody>
        </p:sp>
        <p:sp>
          <p:nvSpPr>
            <p:cNvPr id="3128" name="object 3128" descr=""/>
            <p:cNvSpPr/>
            <p:nvPr/>
          </p:nvSpPr>
          <p:spPr>
            <a:xfrm>
              <a:off x="2381970" y="2503283"/>
              <a:ext cx="162560" cy="83185"/>
            </a:xfrm>
            <a:custGeom>
              <a:avLst/>
              <a:gdLst/>
              <a:ahLst/>
              <a:cxnLst/>
              <a:rect l="l" t="t" r="r" b="b"/>
              <a:pathLst>
                <a:path w="162560" h="83185">
                  <a:moveTo>
                    <a:pt x="162001" y="82803"/>
                  </a:moveTo>
                  <a:lnTo>
                    <a:pt x="129850" y="47925"/>
                  </a:lnTo>
                  <a:lnTo>
                    <a:pt x="90958" y="21899"/>
                  </a:lnTo>
                  <a:lnTo>
                    <a:pt x="47088" y="5624"/>
                  </a:lnTo>
                  <a:lnTo>
                    <a:pt x="0" y="0"/>
                  </a:lnTo>
                </a:path>
              </a:pathLst>
            </a:custGeom>
            <a:ln w="3175">
              <a:solidFill>
                <a:srgbClr val="565658"/>
              </a:solidFill>
            </a:ln>
          </p:spPr>
          <p:txBody>
            <a:bodyPr wrap="square" lIns="0" tIns="0" rIns="0" bIns="0" rtlCol="0"/>
            <a:lstStyle/>
            <a:p/>
          </p:txBody>
        </p:sp>
        <p:sp>
          <p:nvSpPr>
            <p:cNvPr id="3129" name="object 3129" descr=""/>
            <p:cNvSpPr/>
            <p:nvPr/>
          </p:nvSpPr>
          <p:spPr>
            <a:xfrm>
              <a:off x="2535066" y="2765627"/>
              <a:ext cx="43815" cy="66040"/>
            </a:xfrm>
            <a:custGeom>
              <a:avLst/>
              <a:gdLst/>
              <a:ahLst/>
              <a:cxnLst/>
              <a:rect l="l" t="t" r="r" b="b"/>
              <a:pathLst>
                <a:path w="43814" h="66039">
                  <a:moveTo>
                    <a:pt x="27482" y="0"/>
                  </a:moveTo>
                  <a:lnTo>
                    <a:pt x="0" y="65963"/>
                  </a:lnTo>
                  <a:lnTo>
                    <a:pt x="43624" y="7391"/>
                  </a:lnTo>
                  <a:lnTo>
                    <a:pt x="27482" y="0"/>
                  </a:lnTo>
                  <a:close/>
                </a:path>
              </a:pathLst>
            </a:custGeom>
            <a:solidFill>
              <a:srgbClr val="565658"/>
            </a:solidFill>
          </p:spPr>
          <p:txBody>
            <a:bodyPr wrap="square" lIns="0" tIns="0" rIns="0" bIns="0" rtlCol="0"/>
            <a:lstStyle/>
            <a:p/>
          </p:txBody>
        </p:sp>
        <p:sp>
          <p:nvSpPr>
            <p:cNvPr id="3130" name="object 3130" descr=""/>
            <p:cNvSpPr/>
            <p:nvPr/>
          </p:nvSpPr>
          <p:spPr>
            <a:xfrm>
              <a:off x="2381977" y="2503283"/>
              <a:ext cx="73025" cy="21590"/>
            </a:xfrm>
            <a:custGeom>
              <a:avLst/>
              <a:gdLst/>
              <a:ahLst/>
              <a:cxnLst/>
              <a:rect l="l" t="t" r="r" b="b"/>
              <a:pathLst>
                <a:path w="73025" h="21589">
                  <a:moveTo>
                    <a:pt x="0" y="0"/>
                  </a:moveTo>
                  <a:lnTo>
                    <a:pt x="68211" y="21336"/>
                  </a:lnTo>
                  <a:lnTo>
                    <a:pt x="72885" y="4229"/>
                  </a:lnTo>
                  <a:lnTo>
                    <a:pt x="0" y="0"/>
                  </a:lnTo>
                  <a:close/>
                </a:path>
              </a:pathLst>
            </a:custGeom>
            <a:solidFill>
              <a:srgbClr val="050000"/>
            </a:solidFill>
          </p:spPr>
          <p:txBody>
            <a:bodyPr wrap="square" lIns="0" tIns="0" rIns="0" bIns="0" rtlCol="0"/>
            <a:lstStyle/>
            <a:p/>
          </p:txBody>
        </p:sp>
      </p:grpSp>
      <p:sp>
        <p:nvSpPr>
          <p:cNvPr id="3131" name="object 3131" descr=""/>
          <p:cNvSpPr txBox="1"/>
          <p:nvPr/>
        </p:nvSpPr>
        <p:spPr>
          <a:xfrm>
            <a:off x="2911350" y="1307140"/>
            <a:ext cx="591185" cy="192405"/>
          </a:xfrm>
          <a:prstGeom prst="rect">
            <a:avLst/>
          </a:prstGeom>
        </p:spPr>
        <p:txBody>
          <a:bodyPr wrap="square" lIns="0" tIns="14604" rIns="0" bIns="0" rtlCol="0" vert="horz">
            <a:spAutoFit/>
          </a:bodyPr>
          <a:lstStyle/>
          <a:p>
            <a:pPr marL="12700">
              <a:lnSpc>
                <a:spcPts val="645"/>
              </a:lnSpc>
              <a:spcBef>
                <a:spcPts val="114"/>
              </a:spcBef>
            </a:pPr>
            <a:r>
              <a:rPr dirty="0" sz="550" spc="-60">
                <a:solidFill>
                  <a:srgbClr val="565658"/>
                </a:solidFill>
                <a:latin typeface="Microsoft YaHei"/>
                <a:cs typeface="Microsoft YaHei"/>
              </a:rPr>
              <a:t>83（</a:t>
            </a:r>
            <a:r>
              <a:rPr dirty="0" sz="550">
                <a:solidFill>
                  <a:srgbClr val="565658"/>
                </a:solidFill>
                <a:latin typeface="Microsoft YaHei"/>
                <a:cs typeface="Microsoft YaHei"/>
              </a:rPr>
              <a:t>非中空手腕</a:t>
            </a:r>
            <a:r>
              <a:rPr dirty="0" sz="550" spc="-50">
                <a:solidFill>
                  <a:srgbClr val="565658"/>
                </a:solidFill>
                <a:latin typeface="Microsoft YaHei"/>
                <a:cs typeface="Microsoft YaHei"/>
              </a:rPr>
              <a:t>）</a:t>
            </a:r>
            <a:endParaRPr sz="550">
              <a:latin typeface="Microsoft YaHei"/>
              <a:cs typeface="Microsoft YaHei"/>
            </a:endParaRPr>
          </a:p>
          <a:p>
            <a:pPr marL="12700">
              <a:lnSpc>
                <a:spcPts val="645"/>
              </a:lnSpc>
            </a:pPr>
            <a:r>
              <a:rPr dirty="0" sz="550" spc="-60">
                <a:solidFill>
                  <a:srgbClr val="565658"/>
                </a:solidFill>
                <a:latin typeface="Microsoft YaHei"/>
                <a:cs typeface="Microsoft YaHei"/>
              </a:rPr>
              <a:t>78（</a:t>
            </a:r>
            <a:r>
              <a:rPr dirty="0" sz="550">
                <a:solidFill>
                  <a:srgbClr val="565658"/>
                </a:solidFill>
                <a:latin typeface="Microsoft YaHei"/>
                <a:cs typeface="Microsoft YaHei"/>
              </a:rPr>
              <a:t>中空手腕</a:t>
            </a:r>
            <a:r>
              <a:rPr dirty="0" sz="550" spc="-50">
                <a:solidFill>
                  <a:srgbClr val="565658"/>
                </a:solidFill>
                <a:latin typeface="Microsoft YaHei"/>
                <a:cs typeface="Microsoft YaHei"/>
              </a:rPr>
              <a:t>）</a:t>
            </a:r>
            <a:endParaRPr sz="550">
              <a:latin typeface="Microsoft YaHei"/>
              <a:cs typeface="Microsoft YaHei"/>
            </a:endParaRPr>
          </a:p>
        </p:txBody>
      </p:sp>
      <p:sp>
        <p:nvSpPr>
          <p:cNvPr id="3132" name="object 3132" descr=""/>
          <p:cNvSpPr txBox="1"/>
          <p:nvPr/>
        </p:nvSpPr>
        <p:spPr>
          <a:xfrm>
            <a:off x="3282295" y="1895596"/>
            <a:ext cx="295910" cy="192405"/>
          </a:xfrm>
          <a:prstGeom prst="rect">
            <a:avLst/>
          </a:prstGeom>
        </p:spPr>
        <p:txBody>
          <a:bodyPr wrap="square" lIns="0" tIns="14604" rIns="0" bIns="0" rtlCol="0" vert="horz">
            <a:spAutoFit/>
          </a:bodyPr>
          <a:lstStyle/>
          <a:p>
            <a:pPr marL="12700">
              <a:lnSpc>
                <a:spcPts val="645"/>
              </a:lnSpc>
              <a:spcBef>
                <a:spcPts val="114"/>
              </a:spcBef>
            </a:pPr>
            <a:r>
              <a:rPr dirty="0" sz="550" spc="-10">
                <a:solidFill>
                  <a:srgbClr val="565658"/>
                </a:solidFill>
                <a:latin typeface="Microsoft YaHei"/>
                <a:cs typeface="Microsoft YaHei"/>
              </a:rPr>
              <a:t>1056.82</a:t>
            </a:r>
            <a:endParaRPr sz="550">
              <a:latin typeface="Microsoft YaHei"/>
              <a:cs typeface="Microsoft YaHei"/>
            </a:endParaRPr>
          </a:p>
          <a:p>
            <a:pPr marL="12700">
              <a:lnSpc>
                <a:spcPts val="645"/>
              </a:lnSpc>
            </a:pPr>
            <a:r>
              <a:rPr dirty="0" sz="550" spc="-10">
                <a:solidFill>
                  <a:srgbClr val="565658"/>
                </a:solidFill>
                <a:latin typeface="Microsoft YaHei"/>
                <a:cs typeface="Microsoft YaHei"/>
              </a:rPr>
              <a:t>1256.41</a:t>
            </a:r>
            <a:endParaRPr sz="550">
              <a:latin typeface="Microsoft YaHei"/>
              <a:cs typeface="Microsoft YaHei"/>
            </a:endParaRPr>
          </a:p>
        </p:txBody>
      </p:sp>
      <p:sp>
        <p:nvSpPr>
          <p:cNvPr id="3133" name="object 3133" descr=""/>
          <p:cNvSpPr txBox="1"/>
          <p:nvPr/>
        </p:nvSpPr>
        <p:spPr>
          <a:xfrm>
            <a:off x="3884936" y="2479517"/>
            <a:ext cx="295910" cy="192405"/>
          </a:xfrm>
          <a:prstGeom prst="rect">
            <a:avLst/>
          </a:prstGeom>
        </p:spPr>
        <p:txBody>
          <a:bodyPr wrap="square" lIns="0" tIns="14604" rIns="0" bIns="0" rtlCol="0" vert="horz">
            <a:spAutoFit/>
          </a:bodyPr>
          <a:lstStyle/>
          <a:p>
            <a:pPr marL="12700">
              <a:lnSpc>
                <a:spcPts val="645"/>
              </a:lnSpc>
              <a:spcBef>
                <a:spcPts val="114"/>
              </a:spcBef>
            </a:pPr>
            <a:r>
              <a:rPr dirty="0" sz="550" spc="-10">
                <a:solidFill>
                  <a:srgbClr val="565658"/>
                </a:solidFill>
                <a:latin typeface="Microsoft YaHei"/>
                <a:cs typeface="Microsoft YaHei"/>
              </a:rPr>
              <a:t>1254.06</a:t>
            </a:r>
            <a:endParaRPr sz="550">
              <a:latin typeface="Microsoft YaHei"/>
              <a:cs typeface="Microsoft YaHei"/>
            </a:endParaRPr>
          </a:p>
          <a:p>
            <a:pPr marL="12700">
              <a:lnSpc>
                <a:spcPts val="645"/>
              </a:lnSpc>
            </a:pPr>
            <a:r>
              <a:rPr dirty="0" sz="550" spc="-10">
                <a:solidFill>
                  <a:srgbClr val="565658"/>
                </a:solidFill>
                <a:latin typeface="Microsoft YaHei"/>
                <a:cs typeface="Microsoft YaHei"/>
              </a:rPr>
              <a:t>1595.64</a:t>
            </a:r>
            <a:endParaRPr sz="550">
              <a:latin typeface="Microsoft YaHei"/>
              <a:cs typeface="Microsoft YaHei"/>
            </a:endParaRPr>
          </a:p>
        </p:txBody>
      </p:sp>
      <p:sp>
        <p:nvSpPr>
          <p:cNvPr id="3134" name="object 3134" descr=""/>
          <p:cNvSpPr txBox="1"/>
          <p:nvPr/>
        </p:nvSpPr>
        <p:spPr>
          <a:xfrm>
            <a:off x="2808750" y="3956960"/>
            <a:ext cx="254000" cy="192405"/>
          </a:xfrm>
          <a:prstGeom prst="rect">
            <a:avLst/>
          </a:prstGeom>
        </p:spPr>
        <p:txBody>
          <a:bodyPr wrap="square" lIns="0" tIns="14604" rIns="0" bIns="0" rtlCol="0" vert="horz">
            <a:spAutoFit/>
          </a:bodyPr>
          <a:lstStyle/>
          <a:p>
            <a:pPr marL="12700">
              <a:lnSpc>
                <a:spcPts val="645"/>
              </a:lnSpc>
              <a:spcBef>
                <a:spcPts val="114"/>
              </a:spcBef>
            </a:pPr>
            <a:r>
              <a:rPr dirty="0" sz="550" spc="-10">
                <a:solidFill>
                  <a:srgbClr val="565658"/>
                </a:solidFill>
                <a:latin typeface="Microsoft YaHei"/>
                <a:cs typeface="Microsoft YaHei"/>
              </a:rPr>
              <a:t>706.82</a:t>
            </a:r>
            <a:endParaRPr sz="550">
              <a:latin typeface="Microsoft YaHei"/>
              <a:cs typeface="Microsoft YaHei"/>
            </a:endParaRPr>
          </a:p>
          <a:p>
            <a:pPr marL="12700">
              <a:lnSpc>
                <a:spcPts val="645"/>
              </a:lnSpc>
            </a:pPr>
            <a:r>
              <a:rPr dirty="0" sz="550" spc="-10">
                <a:solidFill>
                  <a:srgbClr val="565658"/>
                </a:solidFill>
                <a:latin typeface="Microsoft YaHei"/>
                <a:cs typeface="Microsoft YaHei"/>
              </a:rPr>
              <a:t>906.41</a:t>
            </a:r>
            <a:endParaRPr sz="550">
              <a:latin typeface="Microsoft YaHei"/>
              <a:cs typeface="Microsoft YaHei"/>
            </a:endParaRPr>
          </a:p>
        </p:txBody>
      </p:sp>
      <p:sp>
        <p:nvSpPr>
          <p:cNvPr id="3135" name="object 3135" descr=""/>
          <p:cNvSpPr txBox="1"/>
          <p:nvPr/>
        </p:nvSpPr>
        <p:spPr>
          <a:xfrm>
            <a:off x="2449757" y="3644983"/>
            <a:ext cx="212090" cy="192405"/>
          </a:xfrm>
          <a:prstGeom prst="rect">
            <a:avLst/>
          </a:prstGeom>
        </p:spPr>
        <p:txBody>
          <a:bodyPr wrap="square" lIns="0" tIns="14604" rIns="0" bIns="0" rtlCol="0" vert="horz">
            <a:spAutoFit/>
          </a:bodyPr>
          <a:lstStyle/>
          <a:p>
            <a:pPr marL="12700">
              <a:lnSpc>
                <a:spcPts val="645"/>
              </a:lnSpc>
              <a:spcBef>
                <a:spcPts val="114"/>
              </a:spcBef>
            </a:pPr>
            <a:r>
              <a:rPr dirty="0" sz="550" spc="-10">
                <a:solidFill>
                  <a:srgbClr val="565658"/>
                </a:solidFill>
                <a:latin typeface="Microsoft YaHei"/>
                <a:cs typeface="Microsoft YaHei"/>
              </a:rPr>
              <a:t>210.7</a:t>
            </a:r>
            <a:endParaRPr sz="550">
              <a:latin typeface="Microsoft YaHei"/>
              <a:cs typeface="Microsoft YaHei"/>
            </a:endParaRPr>
          </a:p>
          <a:p>
            <a:pPr marL="12700">
              <a:lnSpc>
                <a:spcPts val="645"/>
              </a:lnSpc>
            </a:pPr>
            <a:r>
              <a:rPr dirty="0" sz="550" spc="-10">
                <a:solidFill>
                  <a:srgbClr val="565658"/>
                </a:solidFill>
                <a:latin typeface="Microsoft YaHei"/>
                <a:cs typeface="Microsoft YaHei"/>
              </a:rPr>
              <a:t>253.9</a:t>
            </a:r>
            <a:endParaRPr sz="550">
              <a:latin typeface="Microsoft YaHei"/>
              <a:cs typeface="Microsoft YaHei"/>
            </a:endParaRPr>
          </a:p>
        </p:txBody>
      </p:sp>
      <p:sp>
        <p:nvSpPr>
          <p:cNvPr id="3136" name="object 3136" descr=""/>
          <p:cNvSpPr txBox="1"/>
          <p:nvPr/>
        </p:nvSpPr>
        <p:spPr>
          <a:xfrm>
            <a:off x="1986149" y="3647719"/>
            <a:ext cx="254000" cy="192405"/>
          </a:xfrm>
          <a:prstGeom prst="rect">
            <a:avLst/>
          </a:prstGeom>
        </p:spPr>
        <p:txBody>
          <a:bodyPr wrap="square" lIns="0" tIns="14604" rIns="0" bIns="0" rtlCol="0" vert="horz">
            <a:spAutoFit/>
          </a:bodyPr>
          <a:lstStyle/>
          <a:p>
            <a:pPr marL="12700">
              <a:lnSpc>
                <a:spcPts val="645"/>
              </a:lnSpc>
              <a:spcBef>
                <a:spcPts val="114"/>
              </a:spcBef>
            </a:pPr>
            <a:r>
              <a:rPr dirty="0" sz="550" spc="-10">
                <a:solidFill>
                  <a:srgbClr val="565658"/>
                </a:solidFill>
                <a:latin typeface="Microsoft YaHei"/>
                <a:cs typeface="Microsoft YaHei"/>
              </a:rPr>
              <a:t>353.54</a:t>
            </a:r>
            <a:endParaRPr sz="550">
              <a:latin typeface="Microsoft YaHei"/>
              <a:cs typeface="Microsoft YaHei"/>
            </a:endParaRPr>
          </a:p>
          <a:p>
            <a:pPr marL="12700">
              <a:lnSpc>
                <a:spcPts val="645"/>
              </a:lnSpc>
            </a:pPr>
            <a:r>
              <a:rPr dirty="0" sz="550" spc="-10">
                <a:solidFill>
                  <a:srgbClr val="565658"/>
                </a:solidFill>
                <a:latin typeface="Microsoft YaHei"/>
                <a:cs typeface="Microsoft YaHei"/>
              </a:rPr>
              <a:t>476.65</a:t>
            </a:r>
            <a:endParaRPr sz="550">
              <a:latin typeface="Microsoft YaHei"/>
              <a:cs typeface="Microsoft YaHei"/>
            </a:endParaRPr>
          </a:p>
        </p:txBody>
      </p:sp>
      <p:sp>
        <p:nvSpPr>
          <p:cNvPr id="3137" name="object 3137" descr=""/>
          <p:cNvSpPr txBox="1"/>
          <p:nvPr/>
        </p:nvSpPr>
        <p:spPr>
          <a:xfrm>
            <a:off x="872739" y="2824686"/>
            <a:ext cx="152400" cy="192405"/>
          </a:xfrm>
          <a:prstGeom prst="rect">
            <a:avLst/>
          </a:prstGeom>
        </p:spPr>
        <p:txBody>
          <a:bodyPr wrap="square" lIns="0" tIns="14604" rIns="0" bIns="0" rtlCol="0" vert="horz">
            <a:spAutoFit/>
          </a:bodyPr>
          <a:lstStyle/>
          <a:p>
            <a:pPr marL="12700">
              <a:lnSpc>
                <a:spcPts val="645"/>
              </a:lnSpc>
              <a:spcBef>
                <a:spcPts val="114"/>
              </a:spcBef>
            </a:pPr>
            <a:r>
              <a:rPr dirty="0" sz="550" spc="-25">
                <a:solidFill>
                  <a:srgbClr val="565658"/>
                </a:solidFill>
                <a:latin typeface="Microsoft YaHei"/>
                <a:cs typeface="Microsoft YaHei"/>
              </a:rPr>
              <a:t>380</a:t>
            </a:r>
            <a:endParaRPr sz="550">
              <a:latin typeface="Microsoft YaHei"/>
              <a:cs typeface="Microsoft YaHei"/>
            </a:endParaRPr>
          </a:p>
          <a:p>
            <a:pPr marL="12700">
              <a:lnSpc>
                <a:spcPts val="645"/>
              </a:lnSpc>
            </a:pPr>
            <a:r>
              <a:rPr dirty="0" sz="550" spc="-25">
                <a:solidFill>
                  <a:srgbClr val="565658"/>
                </a:solidFill>
                <a:latin typeface="Microsoft YaHei"/>
                <a:cs typeface="Microsoft YaHei"/>
              </a:rPr>
              <a:t>380</a:t>
            </a:r>
            <a:endParaRPr sz="550">
              <a:latin typeface="Microsoft YaHei"/>
              <a:cs typeface="Microsoft YaHei"/>
            </a:endParaRPr>
          </a:p>
        </p:txBody>
      </p:sp>
      <p:sp>
        <p:nvSpPr>
          <p:cNvPr id="3138" name="object 3138" descr=""/>
          <p:cNvSpPr txBox="1"/>
          <p:nvPr/>
        </p:nvSpPr>
        <p:spPr>
          <a:xfrm>
            <a:off x="872739" y="2362662"/>
            <a:ext cx="152400" cy="192405"/>
          </a:xfrm>
          <a:prstGeom prst="rect">
            <a:avLst/>
          </a:prstGeom>
        </p:spPr>
        <p:txBody>
          <a:bodyPr wrap="square" lIns="0" tIns="14604" rIns="0" bIns="0" rtlCol="0" vert="horz">
            <a:spAutoFit/>
          </a:bodyPr>
          <a:lstStyle/>
          <a:p>
            <a:pPr marL="12700">
              <a:lnSpc>
                <a:spcPts val="645"/>
              </a:lnSpc>
              <a:spcBef>
                <a:spcPts val="114"/>
              </a:spcBef>
            </a:pPr>
            <a:r>
              <a:rPr dirty="0" sz="550" spc="-25">
                <a:solidFill>
                  <a:srgbClr val="565658"/>
                </a:solidFill>
                <a:latin typeface="Microsoft YaHei"/>
                <a:cs typeface="Microsoft YaHei"/>
              </a:rPr>
              <a:t>340</a:t>
            </a:r>
            <a:endParaRPr sz="550">
              <a:latin typeface="Microsoft YaHei"/>
              <a:cs typeface="Microsoft YaHei"/>
            </a:endParaRPr>
          </a:p>
          <a:p>
            <a:pPr marL="12700">
              <a:lnSpc>
                <a:spcPts val="645"/>
              </a:lnSpc>
            </a:pPr>
            <a:r>
              <a:rPr dirty="0" sz="550" spc="-25">
                <a:solidFill>
                  <a:srgbClr val="565658"/>
                </a:solidFill>
                <a:latin typeface="Microsoft YaHei"/>
                <a:cs typeface="Microsoft YaHei"/>
              </a:rPr>
              <a:t>440</a:t>
            </a:r>
            <a:endParaRPr sz="550">
              <a:latin typeface="Microsoft YaHei"/>
              <a:cs typeface="Microsoft YaHei"/>
            </a:endParaRPr>
          </a:p>
        </p:txBody>
      </p:sp>
      <p:sp>
        <p:nvSpPr>
          <p:cNvPr id="3139" name="object 3139" descr=""/>
          <p:cNvSpPr txBox="1"/>
          <p:nvPr/>
        </p:nvSpPr>
        <p:spPr>
          <a:xfrm>
            <a:off x="1951733" y="2360213"/>
            <a:ext cx="139700" cy="192405"/>
          </a:xfrm>
          <a:prstGeom prst="rect">
            <a:avLst/>
          </a:prstGeom>
        </p:spPr>
        <p:txBody>
          <a:bodyPr wrap="square" lIns="0" tIns="14604" rIns="0" bIns="0" rtlCol="0" vert="horz">
            <a:spAutoFit/>
          </a:bodyPr>
          <a:lstStyle/>
          <a:p>
            <a:pPr marL="12700">
              <a:lnSpc>
                <a:spcPts val="645"/>
              </a:lnSpc>
              <a:spcBef>
                <a:spcPts val="114"/>
              </a:spcBef>
            </a:pPr>
            <a:r>
              <a:rPr dirty="0" sz="550" spc="-25">
                <a:solidFill>
                  <a:srgbClr val="565658"/>
                </a:solidFill>
                <a:latin typeface="Microsoft YaHei"/>
                <a:cs typeface="Microsoft YaHei"/>
              </a:rPr>
              <a:t>96°</a:t>
            </a:r>
            <a:endParaRPr sz="550">
              <a:latin typeface="Microsoft YaHei"/>
              <a:cs typeface="Microsoft YaHei"/>
            </a:endParaRPr>
          </a:p>
          <a:p>
            <a:pPr marL="12700">
              <a:lnSpc>
                <a:spcPts val="645"/>
              </a:lnSpc>
            </a:pPr>
            <a:r>
              <a:rPr dirty="0" sz="550" spc="-25">
                <a:solidFill>
                  <a:srgbClr val="565658"/>
                </a:solidFill>
                <a:latin typeface="Microsoft YaHei"/>
                <a:cs typeface="Microsoft YaHei"/>
              </a:rPr>
              <a:t>96°</a:t>
            </a:r>
            <a:endParaRPr sz="550">
              <a:latin typeface="Microsoft YaHei"/>
              <a:cs typeface="Microsoft YaHei"/>
            </a:endParaRPr>
          </a:p>
        </p:txBody>
      </p:sp>
      <p:sp>
        <p:nvSpPr>
          <p:cNvPr id="3140" name="object 3140" descr=""/>
          <p:cNvSpPr txBox="1"/>
          <p:nvPr/>
        </p:nvSpPr>
        <p:spPr>
          <a:xfrm>
            <a:off x="2637462" y="2461014"/>
            <a:ext cx="181610" cy="192405"/>
          </a:xfrm>
          <a:prstGeom prst="rect">
            <a:avLst/>
          </a:prstGeom>
        </p:spPr>
        <p:txBody>
          <a:bodyPr wrap="square" lIns="0" tIns="14604" rIns="0" bIns="0" rtlCol="0" vert="horz">
            <a:spAutoFit/>
          </a:bodyPr>
          <a:lstStyle/>
          <a:p>
            <a:pPr marL="12700">
              <a:lnSpc>
                <a:spcPts val="645"/>
              </a:lnSpc>
              <a:spcBef>
                <a:spcPts val="114"/>
              </a:spcBef>
            </a:pPr>
            <a:r>
              <a:rPr dirty="0" sz="550" spc="-20">
                <a:solidFill>
                  <a:srgbClr val="565658"/>
                </a:solidFill>
                <a:latin typeface="Microsoft YaHei"/>
                <a:cs typeface="Microsoft YaHei"/>
              </a:rPr>
              <a:t>135°</a:t>
            </a:r>
            <a:endParaRPr sz="550">
              <a:latin typeface="Microsoft YaHei"/>
              <a:cs typeface="Microsoft YaHei"/>
            </a:endParaRPr>
          </a:p>
          <a:p>
            <a:pPr marL="12700">
              <a:lnSpc>
                <a:spcPts val="645"/>
              </a:lnSpc>
            </a:pPr>
            <a:r>
              <a:rPr dirty="0" sz="550" spc="-20">
                <a:solidFill>
                  <a:srgbClr val="565658"/>
                </a:solidFill>
                <a:latin typeface="Microsoft YaHei"/>
                <a:cs typeface="Microsoft YaHei"/>
              </a:rPr>
              <a:t>130°</a:t>
            </a:r>
            <a:endParaRPr sz="550">
              <a:latin typeface="Microsoft YaHei"/>
              <a:cs typeface="Microsoft YaHei"/>
            </a:endParaRPr>
          </a:p>
        </p:txBody>
      </p:sp>
      <p:sp>
        <p:nvSpPr>
          <p:cNvPr id="3141" name="object 3141" descr=""/>
          <p:cNvSpPr txBox="1"/>
          <p:nvPr/>
        </p:nvSpPr>
        <p:spPr>
          <a:xfrm>
            <a:off x="2600237" y="1392244"/>
            <a:ext cx="152400" cy="192405"/>
          </a:xfrm>
          <a:prstGeom prst="rect">
            <a:avLst/>
          </a:prstGeom>
        </p:spPr>
        <p:txBody>
          <a:bodyPr wrap="square" lIns="0" tIns="14604" rIns="0" bIns="0" rtlCol="0" vert="horz">
            <a:spAutoFit/>
          </a:bodyPr>
          <a:lstStyle/>
          <a:p>
            <a:pPr marL="12700">
              <a:lnSpc>
                <a:spcPts val="645"/>
              </a:lnSpc>
              <a:spcBef>
                <a:spcPts val="114"/>
              </a:spcBef>
            </a:pPr>
            <a:r>
              <a:rPr dirty="0" sz="550" spc="-25">
                <a:solidFill>
                  <a:srgbClr val="565658"/>
                </a:solidFill>
                <a:latin typeface="Microsoft YaHei"/>
                <a:cs typeface="Microsoft YaHei"/>
              </a:rPr>
              <a:t>335</a:t>
            </a:r>
            <a:endParaRPr sz="550">
              <a:latin typeface="Microsoft YaHei"/>
              <a:cs typeface="Microsoft YaHei"/>
            </a:endParaRPr>
          </a:p>
          <a:p>
            <a:pPr marL="12700">
              <a:lnSpc>
                <a:spcPts val="645"/>
              </a:lnSpc>
            </a:pPr>
            <a:r>
              <a:rPr dirty="0" sz="550" spc="-25">
                <a:solidFill>
                  <a:srgbClr val="565658"/>
                </a:solidFill>
                <a:latin typeface="Microsoft YaHei"/>
                <a:cs typeface="Microsoft YaHei"/>
              </a:rPr>
              <a:t>435</a:t>
            </a:r>
            <a:endParaRPr sz="550">
              <a:latin typeface="Microsoft YaHei"/>
              <a:cs typeface="Microsoft YaHei"/>
            </a:endParaRPr>
          </a:p>
        </p:txBody>
      </p:sp>
      <p:grpSp>
        <p:nvGrpSpPr>
          <p:cNvPr id="3142" name="object 3142" descr=""/>
          <p:cNvGrpSpPr/>
          <p:nvPr/>
        </p:nvGrpSpPr>
        <p:grpSpPr>
          <a:xfrm>
            <a:off x="1341446" y="1411879"/>
            <a:ext cx="2532380" cy="2710815"/>
            <a:chOff x="1341446" y="1411879"/>
            <a:chExt cx="2532380" cy="2710815"/>
          </a:xfrm>
        </p:grpSpPr>
        <p:sp>
          <p:nvSpPr>
            <p:cNvPr id="3143" name="object 3143" descr=""/>
            <p:cNvSpPr/>
            <p:nvPr/>
          </p:nvSpPr>
          <p:spPr>
            <a:xfrm>
              <a:off x="3586213" y="1923567"/>
              <a:ext cx="62865" cy="62865"/>
            </a:xfrm>
            <a:custGeom>
              <a:avLst/>
              <a:gdLst/>
              <a:ahLst/>
              <a:cxnLst/>
              <a:rect l="l" t="t" r="r" b="b"/>
              <a:pathLst>
                <a:path w="62864" h="62864">
                  <a:moveTo>
                    <a:pt x="39751" y="28460"/>
                  </a:moveTo>
                  <a:lnTo>
                    <a:pt x="38023" y="30060"/>
                  </a:lnTo>
                  <a:lnTo>
                    <a:pt x="34810" y="31153"/>
                  </a:lnTo>
                  <a:lnTo>
                    <a:pt x="24320" y="32473"/>
                  </a:lnTo>
                  <a:lnTo>
                    <a:pt x="21475" y="34493"/>
                  </a:lnTo>
                  <a:lnTo>
                    <a:pt x="21628" y="37858"/>
                  </a:lnTo>
                  <a:lnTo>
                    <a:pt x="21475" y="41059"/>
                  </a:lnTo>
                  <a:lnTo>
                    <a:pt x="23749" y="42595"/>
                  </a:lnTo>
                  <a:lnTo>
                    <a:pt x="28397" y="42443"/>
                  </a:lnTo>
                  <a:lnTo>
                    <a:pt x="35394" y="42011"/>
                  </a:lnTo>
                  <a:lnTo>
                    <a:pt x="39179" y="38735"/>
                  </a:lnTo>
                  <a:lnTo>
                    <a:pt x="39751" y="32613"/>
                  </a:lnTo>
                  <a:lnTo>
                    <a:pt x="39751" y="28460"/>
                  </a:lnTo>
                  <a:close/>
                </a:path>
                <a:path w="62864" h="62864">
                  <a:moveTo>
                    <a:pt x="62344" y="31178"/>
                  </a:moveTo>
                  <a:lnTo>
                    <a:pt x="59893" y="19050"/>
                  </a:lnTo>
                  <a:lnTo>
                    <a:pt x="55930" y="13157"/>
                  </a:lnTo>
                  <a:lnTo>
                    <a:pt x="55829" y="13017"/>
                  </a:lnTo>
                  <a:lnTo>
                    <a:pt x="55714" y="12852"/>
                  </a:lnTo>
                  <a:lnTo>
                    <a:pt x="53213" y="9144"/>
                  </a:lnTo>
                  <a:lnTo>
                    <a:pt x="47637" y="5384"/>
                  </a:lnTo>
                  <a:lnTo>
                    <a:pt x="47637" y="46151"/>
                  </a:lnTo>
                  <a:lnTo>
                    <a:pt x="41300" y="46151"/>
                  </a:lnTo>
                  <a:lnTo>
                    <a:pt x="40424" y="44983"/>
                  </a:lnTo>
                  <a:lnTo>
                    <a:pt x="39865" y="43319"/>
                  </a:lnTo>
                  <a:lnTo>
                    <a:pt x="39814" y="43180"/>
                  </a:lnTo>
                  <a:lnTo>
                    <a:pt x="39547" y="40690"/>
                  </a:lnTo>
                  <a:lnTo>
                    <a:pt x="36918" y="44780"/>
                  </a:lnTo>
                  <a:lnTo>
                    <a:pt x="32258" y="46888"/>
                  </a:lnTo>
                  <a:lnTo>
                    <a:pt x="25565" y="47028"/>
                  </a:lnTo>
                  <a:lnTo>
                    <a:pt x="18859" y="46748"/>
                  </a:lnTo>
                  <a:lnTo>
                    <a:pt x="15354" y="43751"/>
                  </a:lnTo>
                  <a:lnTo>
                    <a:pt x="15074" y="38074"/>
                  </a:lnTo>
                  <a:lnTo>
                    <a:pt x="15074" y="32232"/>
                  </a:lnTo>
                  <a:lnTo>
                    <a:pt x="19062" y="28816"/>
                  </a:lnTo>
                  <a:lnTo>
                    <a:pt x="27076" y="27813"/>
                  </a:lnTo>
                  <a:lnTo>
                    <a:pt x="34086" y="26784"/>
                  </a:lnTo>
                  <a:lnTo>
                    <a:pt x="38138" y="25615"/>
                  </a:lnTo>
                  <a:lnTo>
                    <a:pt x="39331" y="24307"/>
                  </a:lnTo>
                  <a:lnTo>
                    <a:pt x="39357" y="23863"/>
                  </a:lnTo>
                  <a:lnTo>
                    <a:pt x="39611" y="19939"/>
                  </a:lnTo>
                  <a:lnTo>
                    <a:pt x="39624" y="19786"/>
                  </a:lnTo>
                  <a:lnTo>
                    <a:pt x="36995" y="17665"/>
                  </a:lnTo>
                  <a:lnTo>
                    <a:pt x="31445" y="17983"/>
                  </a:lnTo>
                  <a:lnTo>
                    <a:pt x="26352" y="17983"/>
                  </a:lnTo>
                  <a:lnTo>
                    <a:pt x="23368" y="19939"/>
                  </a:lnTo>
                  <a:lnTo>
                    <a:pt x="22491" y="23863"/>
                  </a:lnTo>
                  <a:lnTo>
                    <a:pt x="16154" y="22771"/>
                  </a:lnTo>
                  <a:lnTo>
                    <a:pt x="17754" y="16205"/>
                  </a:lnTo>
                  <a:lnTo>
                    <a:pt x="22847" y="13017"/>
                  </a:lnTo>
                  <a:lnTo>
                    <a:pt x="31445" y="13157"/>
                  </a:lnTo>
                  <a:lnTo>
                    <a:pt x="36068" y="13017"/>
                  </a:lnTo>
                  <a:lnTo>
                    <a:pt x="41529" y="12852"/>
                  </a:lnTo>
                  <a:lnTo>
                    <a:pt x="46329" y="17157"/>
                  </a:lnTo>
                  <a:lnTo>
                    <a:pt x="46037" y="22771"/>
                  </a:lnTo>
                  <a:lnTo>
                    <a:pt x="45986" y="23863"/>
                  </a:lnTo>
                  <a:lnTo>
                    <a:pt x="45872" y="41998"/>
                  </a:lnTo>
                  <a:lnTo>
                    <a:pt x="46469" y="44259"/>
                  </a:lnTo>
                  <a:lnTo>
                    <a:pt x="47637" y="46151"/>
                  </a:lnTo>
                  <a:lnTo>
                    <a:pt x="47637" y="5384"/>
                  </a:lnTo>
                  <a:lnTo>
                    <a:pt x="43307" y="2451"/>
                  </a:lnTo>
                  <a:lnTo>
                    <a:pt x="31178" y="0"/>
                  </a:lnTo>
                  <a:lnTo>
                    <a:pt x="19050" y="2451"/>
                  </a:lnTo>
                  <a:lnTo>
                    <a:pt x="9131" y="9144"/>
                  </a:lnTo>
                  <a:lnTo>
                    <a:pt x="2451" y="19050"/>
                  </a:lnTo>
                  <a:lnTo>
                    <a:pt x="0" y="31178"/>
                  </a:lnTo>
                  <a:lnTo>
                    <a:pt x="2425" y="43180"/>
                  </a:lnTo>
                  <a:lnTo>
                    <a:pt x="2451" y="43319"/>
                  </a:lnTo>
                  <a:lnTo>
                    <a:pt x="9131" y="53225"/>
                  </a:lnTo>
                  <a:lnTo>
                    <a:pt x="19050" y="59905"/>
                  </a:lnTo>
                  <a:lnTo>
                    <a:pt x="31178" y="62357"/>
                  </a:lnTo>
                  <a:lnTo>
                    <a:pt x="43307" y="59905"/>
                  </a:lnTo>
                  <a:lnTo>
                    <a:pt x="53213" y="53225"/>
                  </a:lnTo>
                  <a:lnTo>
                    <a:pt x="57391" y="47028"/>
                  </a:lnTo>
                  <a:lnTo>
                    <a:pt x="57988" y="46151"/>
                  </a:lnTo>
                  <a:lnTo>
                    <a:pt x="59893" y="43319"/>
                  </a:lnTo>
                  <a:lnTo>
                    <a:pt x="62344" y="31178"/>
                  </a:lnTo>
                  <a:close/>
                </a:path>
              </a:pathLst>
            </a:custGeom>
            <a:solidFill>
              <a:srgbClr val="EF4136"/>
            </a:solidFill>
          </p:spPr>
          <p:txBody>
            <a:bodyPr wrap="square" lIns="0" tIns="0" rIns="0" bIns="0" rtlCol="0"/>
            <a:lstStyle/>
            <a:p/>
          </p:txBody>
        </p:sp>
        <p:sp>
          <p:nvSpPr>
            <p:cNvPr id="3144" name="object 3144" descr=""/>
            <p:cNvSpPr/>
            <p:nvPr/>
          </p:nvSpPr>
          <p:spPr>
            <a:xfrm>
              <a:off x="3586772" y="2005253"/>
              <a:ext cx="62230" cy="62230"/>
            </a:xfrm>
            <a:custGeom>
              <a:avLst/>
              <a:gdLst/>
              <a:ahLst/>
              <a:cxnLst/>
              <a:rect l="l" t="t" r="r" b="b"/>
              <a:pathLst>
                <a:path w="62229" h="62230">
                  <a:moveTo>
                    <a:pt x="42392" y="35763"/>
                  </a:moveTo>
                  <a:lnTo>
                    <a:pt x="42100" y="28384"/>
                  </a:lnTo>
                  <a:lnTo>
                    <a:pt x="39128" y="24523"/>
                  </a:lnTo>
                  <a:lnTo>
                    <a:pt x="33489" y="24244"/>
                  </a:lnTo>
                  <a:lnTo>
                    <a:pt x="28117" y="24968"/>
                  </a:lnTo>
                  <a:lnTo>
                    <a:pt x="25234" y="28168"/>
                  </a:lnTo>
                  <a:lnTo>
                    <a:pt x="24803" y="33782"/>
                  </a:lnTo>
                  <a:lnTo>
                    <a:pt x="24803" y="37706"/>
                  </a:lnTo>
                  <a:lnTo>
                    <a:pt x="25082" y="44234"/>
                  </a:lnTo>
                  <a:lnTo>
                    <a:pt x="27978" y="47637"/>
                  </a:lnTo>
                  <a:lnTo>
                    <a:pt x="33489" y="47942"/>
                  </a:lnTo>
                  <a:lnTo>
                    <a:pt x="39420" y="47942"/>
                  </a:lnTo>
                  <a:lnTo>
                    <a:pt x="42392" y="43865"/>
                  </a:lnTo>
                  <a:lnTo>
                    <a:pt x="42392" y="35763"/>
                  </a:lnTo>
                  <a:close/>
                </a:path>
                <a:path w="62229" h="62230">
                  <a:moveTo>
                    <a:pt x="61988" y="30975"/>
                  </a:moveTo>
                  <a:lnTo>
                    <a:pt x="59664" y="19456"/>
                  </a:lnTo>
                  <a:lnTo>
                    <a:pt x="59588" y="19037"/>
                  </a:lnTo>
                  <a:lnTo>
                    <a:pt x="52920" y="9067"/>
                  </a:lnTo>
                  <a:lnTo>
                    <a:pt x="48780" y="6286"/>
                  </a:lnTo>
                  <a:lnTo>
                    <a:pt x="48780" y="30975"/>
                  </a:lnTo>
                  <a:lnTo>
                    <a:pt x="48755" y="46913"/>
                  </a:lnTo>
                  <a:lnTo>
                    <a:pt x="44348" y="52565"/>
                  </a:lnTo>
                  <a:lnTo>
                    <a:pt x="35661" y="52717"/>
                  </a:lnTo>
                  <a:lnTo>
                    <a:pt x="30721" y="52717"/>
                  </a:lnTo>
                  <a:lnTo>
                    <a:pt x="29159" y="51854"/>
                  </a:lnTo>
                  <a:lnTo>
                    <a:pt x="27190" y="50761"/>
                  </a:lnTo>
                  <a:lnTo>
                    <a:pt x="25057" y="46913"/>
                  </a:lnTo>
                  <a:lnTo>
                    <a:pt x="25006" y="51854"/>
                  </a:lnTo>
                  <a:lnTo>
                    <a:pt x="18262" y="51854"/>
                  </a:lnTo>
                  <a:lnTo>
                    <a:pt x="18262" y="5981"/>
                  </a:lnTo>
                  <a:lnTo>
                    <a:pt x="25006" y="5981"/>
                  </a:lnTo>
                  <a:lnTo>
                    <a:pt x="25006" y="25323"/>
                  </a:lnTo>
                  <a:lnTo>
                    <a:pt x="27317" y="21145"/>
                  </a:lnTo>
                  <a:lnTo>
                    <a:pt x="30949" y="19037"/>
                  </a:lnTo>
                  <a:lnTo>
                    <a:pt x="35890" y="19037"/>
                  </a:lnTo>
                  <a:lnTo>
                    <a:pt x="44272" y="19456"/>
                  </a:lnTo>
                  <a:lnTo>
                    <a:pt x="48628" y="25044"/>
                  </a:lnTo>
                  <a:lnTo>
                    <a:pt x="48780" y="30975"/>
                  </a:lnTo>
                  <a:lnTo>
                    <a:pt x="48780" y="6286"/>
                  </a:lnTo>
                  <a:lnTo>
                    <a:pt x="48336" y="5981"/>
                  </a:lnTo>
                  <a:lnTo>
                    <a:pt x="43078" y="2438"/>
                  </a:lnTo>
                  <a:lnTo>
                    <a:pt x="31013" y="0"/>
                  </a:lnTo>
                  <a:lnTo>
                    <a:pt x="18948" y="2438"/>
                  </a:lnTo>
                  <a:lnTo>
                    <a:pt x="9093" y="9067"/>
                  </a:lnTo>
                  <a:lnTo>
                    <a:pt x="2413" y="19037"/>
                  </a:lnTo>
                  <a:lnTo>
                    <a:pt x="0" y="30975"/>
                  </a:lnTo>
                  <a:lnTo>
                    <a:pt x="2438" y="43040"/>
                  </a:lnTo>
                  <a:lnTo>
                    <a:pt x="8864" y="52565"/>
                  </a:lnTo>
                  <a:lnTo>
                    <a:pt x="8966" y="52717"/>
                  </a:lnTo>
                  <a:lnTo>
                    <a:pt x="9093" y="52895"/>
                  </a:lnTo>
                  <a:lnTo>
                    <a:pt x="18948" y="59550"/>
                  </a:lnTo>
                  <a:lnTo>
                    <a:pt x="31013" y="61976"/>
                  </a:lnTo>
                  <a:lnTo>
                    <a:pt x="43078" y="59550"/>
                  </a:lnTo>
                  <a:lnTo>
                    <a:pt x="52920" y="52895"/>
                  </a:lnTo>
                  <a:lnTo>
                    <a:pt x="53035" y="52717"/>
                  </a:lnTo>
                  <a:lnTo>
                    <a:pt x="59563" y="43040"/>
                  </a:lnTo>
                  <a:lnTo>
                    <a:pt x="61988" y="30975"/>
                  </a:lnTo>
                  <a:close/>
                </a:path>
              </a:pathLst>
            </a:custGeom>
            <a:solidFill>
              <a:srgbClr val="00AEEF"/>
            </a:solidFill>
          </p:spPr>
          <p:txBody>
            <a:bodyPr wrap="square" lIns="0" tIns="0" rIns="0" bIns="0" rtlCol="0"/>
            <a:lstStyle/>
            <a:p/>
          </p:txBody>
        </p:sp>
        <p:sp>
          <p:nvSpPr>
            <p:cNvPr id="3145" name="object 3145" descr=""/>
            <p:cNvSpPr/>
            <p:nvPr/>
          </p:nvSpPr>
          <p:spPr>
            <a:xfrm>
              <a:off x="3810736" y="2498724"/>
              <a:ext cx="62865" cy="62865"/>
            </a:xfrm>
            <a:custGeom>
              <a:avLst/>
              <a:gdLst/>
              <a:ahLst/>
              <a:cxnLst/>
              <a:rect l="l" t="t" r="r" b="b"/>
              <a:pathLst>
                <a:path w="62864" h="62864">
                  <a:moveTo>
                    <a:pt x="39763" y="28435"/>
                  </a:moveTo>
                  <a:lnTo>
                    <a:pt x="38023" y="30048"/>
                  </a:lnTo>
                  <a:lnTo>
                    <a:pt x="34798" y="31140"/>
                  </a:lnTo>
                  <a:lnTo>
                    <a:pt x="24320" y="32461"/>
                  </a:lnTo>
                  <a:lnTo>
                    <a:pt x="21463" y="34493"/>
                  </a:lnTo>
                  <a:lnTo>
                    <a:pt x="21628" y="37846"/>
                  </a:lnTo>
                  <a:lnTo>
                    <a:pt x="21463" y="41033"/>
                  </a:lnTo>
                  <a:lnTo>
                    <a:pt x="23749" y="42583"/>
                  </a:lnTo>
                  <a:lnTo>
                    <a:pt x="28397" y="42430"/>
                  </a:lnTo>
                  <a:lnTo>
                    <a:pt x="35382" y="41998"/>
                  </a:lnTo>
                  <a:lnTo>
                    <a:pt x="39179" y="38722"/>
                  </a:lnTo>
                  <a:lnTo>
                    <a:pt x="39763" y="32600"/>
                  </a:lnTo>
                  <a:lnTo>
                    <a:pt x="39763" y="28435"/>
                  </a:lnTo>
                  <a:close/>
                </a:path>
                <a:path w="62864" h="62864">
                  <a:moveTo>
                    <a:pt x="62344" y="31165"/>
                  </a:moveTo>
                  <a:lnTo>
                    <a:pt x="31191" y="0"/>
                  </a:lnTo>
                  <a:lnTo>
                    <a:pt x="19050" y="2451"/>
                  </a:lnTo>
                  <a:lnTo>
                    <a:pt x="9131" y="9144"/>
                  </a:lnTo>
                  <a:lnTo>
                    <a:pt x="2451" y="19050"/>
                  </a:lnTo>
                  <a:lnTo>
                    <a:pt x="0" y="31165"/>
                  </a:lnTo>
                  <a:lnTo>
                    <a:pt x="2425" y="43141"/>
                  </a:lnTo>
                  <a:lnTo>
                    <a:pt x="2451" y="43307"/>
                  </a:lnTo>
                  <a:lnTo>
                    <a:pt x="9131" y="53213"/>
                  </a:lnTo>
                  <a:lnTo>
                    <a:pt x="19050" y="59893"/>
                  </a:lnTo>
                  <a:lnTo>
                    <a:pt x="31191" y="62344"/>
                  </a:lnTo>
                  <a:lnTo>
                    <a:pt x="43307" y="59893"/>
                  </a:lnTo>
                  <a:lnTo>
                    <a:pt x="53213" y="53213"/>
                  </a:lnTo>
                  <a:lnTo>
                    <a:pt x="57378" y="47028"/>
                  </a:lnTo>
                  <a:lnTo>
                    <a:pt x="57492" y="46863"/>
                  </a:lnTo>
                  <a:lnTo>
                    <a:pt x="32258" y="46863"/>
                  </a:lnTo>
                  <a:lnTo>
                    <a:pt x="25552" y="47028"/>
                  </a:lnTo>
                  <a:lnTo>
                    <a:pt x="18846" y="46736"/>
                  </a:lnTo>
                  <a:lnTo>
                    <a:pt x="15354" y="43751"/>
                  </a:lnTo>
                  <a:lnTo>
                    <a:pt x="15062" y="38061"/>
                  </a:lnTo>
                  <a:lnTo>
                    <a:pt x="15062" y="32232"/>
                  </a:lnTo>
                  <a:lnTo>
                    <a:pt x="19062" y="28803"/>
                  </a:lnTo>
                  <a:lnTo>
                    <a:pt x="27076" y="27800"/>
                  </a:lnTo>
                  <a:lnTo>
                    <a:pt x="34086" y="26771"/>
                  </a:lnTo>
                  <a:lnTo>
                    <a:pt x="38150" y="25603"/>
                  </a:lnTo>
                  <a:lnTo>
                    <a:pt x="39319" y="24295"/>
                  </a:lnTo>
                  <a:lnTo>
                    <a:pt x="39357" y="23850"/>
                  </a:lnTo>
                  <a:lnTo>
                    <a:pt x="39624" y="19913"/>
                  </a:lnTo>
                  <a:lnTo>
                    <a:pt x="39624" y="19786"/>
                  </a:lnTo>
                  <a:lnTo>
                    <a:pt x="37007" y="17653"/>
                  </a:lnTo>
                  <a:lnTo>
                    <a:pt x="31457" y="17970"/>
                  </a:lnTo>
                  <a:lnTo>
                    <a:pt x="26352" y="17970"/>
                  </a:lnTo>
                  <a:lnTo>
                    <a:pt x="23368" y="19913"/>
                  </a:lnTo>
                  <a:lnTo>
                    <a:pt x="22504" y="23850"/>
                  </a:lnTo>
                  <a:lnTo>
                    <a:pt x="16167" y="22771"/>
                  </a:lnTo>
                  <a:lnTo>
                    <a:pt x="17754" y="16192"/>
                  </a:lnTo>
                  <a:lnTo>
                    <a:pt x="22644" y="13131"/>
                  </a:lnTo>
                  <a:lnTo>
                    <a:pt x="31457" y="13131"/>
                  </a:lnTo>
                  <a:lnTo>
                    <a:pt x="41516" y="12839"/>
                  </a:lnTo>
                  <a:lnTo>
                    <a:pt x="46329" y="17145"/>
                  </a:lnTo>
                  <a:lnTo>
                    <a:pt x="46050" y="22771"/>
                  </a:lnTo>
                  <a:lnTo>
                    <a:pt x="45999" y="23850"/>
                  </a:lnTo>
                  <a:lnTo>
                    <a:pt x="45885" y="41998"/>
                  </a:lnTo>
                  <a:lnTo>
                    <a:pt x="46177" y="43141"/>
                  </a:lnTo>
                  <a:lnTo>
                    <a:pt x="46215" y="43307"/>
                  </a:lnTo>
                  <a:lnTo>
                    <a:pt x="46329" y="43751"/>
                  </a:lnTo>
                  <a:lnTo>
                    <a:pt x="46456" y="44246"/>
                  </a:lnTo>
                  <a:lnTo>
                    <a:pt x="47637" y="46151"/>
                  </a:lnTo>
                  <a:lnTo>
                    <a:pt x="41300" y="46151"/>
                  </a:lnTo>
                  <a:lnTo>
                    <a:pt x="40424" y="44970"/>
                  </a:lnTo>
                  <a:lnTo>
                    <a:pt x="39878" y="43307"/>
                  </a:lnTo>
                  <a:lnTo>
                    <a:pt x="39827" y="43141"/>
                  </a:lnTo>
                  <a:lnTo>
                    <a:pt x="39560" y="40665"/>
                  </a:lnTo>
                  <a:lnTo>
                    <a:pt x="36918" y="44754"/>
                  </a:lnTo>
                  <a:lnTo>
                    <a:pt x="32537" y="46736"/>
                  </a:lnTo>
                  <a:lnTo>
                    <a:pt x="57581" y="46736"/>
                  </a:lnTo>
                  <a:lnTo>
                    <a:pt x="57975" y="46151"/>
                  </a:lnTo>
                  <a:lnTo>
                    <a:pt x="59893" y="43307"/>
                  </a:lnTo>
                  <a:lnTo>
                    <a:pt x="62344" y="31165"/>
                  </a:lnTo>
                  <a:close/>
                </a:path>
              </a:pathLst>
            </a:custGeom>
            <a:solidFill>
              <a:srgbClr val="EF4136"/>
            </a:solidFill>
          </p:spPr>
          <p:txBody>
            <a:bodyPr wrap="square" lIns="0" tIns="0" rIns="0" bIns="0" rtlCol="0"/>
            <a:lstStyle/>
            <a:p/>
          </p:txBody>
        </p:sp>
        <p:sp>
          <p:nvSpPr>
            <p:cNvPr id="3146" name="object 3146" descr=""/>
            <p:cNvSpPr/>
            <p:nvPr/>
          </p:nvSpPr>
          <p:spPr>
            <a:xfrm>
              <a:off x="3811308" y="2580385"/>
              <a:ext cx="62230" cy="62230"/>
            </a:xfrm>
            <a:custGeom>
              <a:avLst/>
              <a:gdLst/>
              <a:ahLst/>
              <a:cxnLst/>
              <a:rect l="l" t="t" r="r" b="b"/>
              <a:pathLst>
                <a:path w="62229" h="62230">
                  <a:moveTo>
                    <a:pt x="42379" y="35775"/>
                  </a:moveTo>
                  <a:lnTo>
                    <a:pt x="42100" y="28384"/>
                  </a:lnTo>
                  <a:lnTo>
                    <a:pt x="39128" y="24549"/>
                  </a:lnTo>
                  <a:lnTo>
                    <a:pt x="33477" y="24257"/>
                  </a:lnTo>
                  <a:lnTo>
                    <a:pt x="28130" y="24980"/>
                  </a:lnTo>
                  <a:lnTo>
                    <a:pt x="25234" y="28181"/>
                  </a:lnTo>
                  <a:lnTo>
                    <a:pt x="24777" y="33807"/>
                  </a:lnTo>
                  <a:lnTo>
                    <a:pt x="24777" y="37731"/>
                  </a:lnTo>
                  <a:lnTo>
                    <a:pt x="25057" y="44246"/>
                  </a:lnTo>
                  <a:lnTo>
                    <a:pt x="27965" y="47650"/>
                  </a:lnTo>
                  <a:lnTo>
                    <a:pt x="33477" y="47942"/>
                  </a:lnTo>
                  <a:lnTo>
                    <a:pt x="39420" y="47942"/>
                  </a:lnTo>
                  <a:lnTo>
                    <a:pt x="42379" y="43878"/>
                  </a:lnTo>
                  <a:lnTo>
                    <a:pt x="42379" y="35775"/>
                  </a:lnTo>
                  <a:close/>
                </a:path>
                <a:path w="62229" h="62230">
                  <a:moveTo>
                    <a:pt x="61988" y="30988"/>
                  </a:moveTo>
                  <a:lnTo>
                    <a:pt x="59664" y="19456"/>
                  </a:lnTo>
                  <a:lnTo>
                    <a:pt x="59575" y="19037"/>
                  </a:lnTo>
                  <a:lnTo>
                    <a:pt x="52908" y="9080"/>
                  </a:lnTo>
                  <a:lnTo>
                    <a:pt x="48768" y="6286"/>
                  </a:lnTo>
                  <a:lnTo>
                    <a:pt x="48768" y="30988"/>
                  </a:lnTo>
                  <a:lnTo>
                    <a:pt x="48755" y="46913"/>
                  </a:lnTo>
                  <a:lnTo>
                    <a:pt x="44348" y="52565"/>
                  </a:lnTo>
                  <a:lnTo>
                    <a:pt x="35636" y="52717"/>
                  </a:lnTo>
                  <a:lnTo>
                    <a:pt x="30708" y="52717"/>
                  </a:lnTo>
                  <a:lnTo>
                    <a:pt x="29159" y="51866"/>
                  </a:lnTo>
                  <a:lnTo>
                    <a:pt x="27165" y="50774"/>
                  </a:lnTo>
                  <a:lnTo>
                    <a:pt x="25031" y="46913"/>
                  </a:lnTo>
                  <a:lnTo>
                    <a:pt x="24993" y="51866"/>
                  </a:lnTo>
                  <a:lnTo>
                    <a:pt x="18262" y="51866"/>
                  </a:lnTo>
                  <a:lnTo>
                    <a:pt x="18262" y="5994"/>
                  </a:lnTo>
                  <a:lnTo>
                    <a:pt x="24993" y="5994"/>
                  </a:lnTo>
                  <a:lnTo>
                    <a:pt x="24993" y="25336"/>
                  </a:lnTo>
                  <a:lnTo>
                    <a:pt x="27305" y="21145"/>
                  </a:lnTo>
                  <a:lnTo>
                    <a:pt x="30937" y="19037"/>
                  </a:lnTo>
                  <a:lnTo>
                    <a:pt x="35864" y="19037"/>
                  </a:lnTo>
                  <a:lnTo>
                    <a:pt x="44246" y="19456"/>
                  </a:lnTo>
                  <a:lnTo>
                    <a:pt x="48602" y="25044"/>
                  </a:lnTo>
                  <a:lnTo>
                    <a:pt x="48768" y="30988"/>
                  </a:lnTo>
                  <a:lnTo>
                    <a:pt x="48768" y="6286"/>
                  </a:lnTo>
                  <a:lnTo>
                    <a:pt x="48348" y="5994"/>
                  </a:lnTo>
                  <a:lnTo>
                    <a:pt x="43053" y="2438"/>
                  </a:lnTo>
                  <a:lnTo>
                    <a:pt x="30988" y="0"/>
                  </a:lnTo>
                  <a:lnTo>
                    <a:pt x="18935" y="2438"/>
                  </a:lnTo>
                  <a:lnTo>
                    <a:pt x="9093" y="9080"/>
                  </a:lnTo>
                  <a:lnTo>
                    <a:pt x="2425" y="19037"/>
                  </a:lnTo>
                  <a:lnTo>
                    <a:pt x="0" y="30988"/>
                  </a:lnTo>
                  <a:lnTo>
                    <a:pt x="2438" y="43053"/>
                  </a:lnTo>
                  <a:lnTo>
                    <a:pt x="8864" y="52565"/>
                  </a:lnTo>
                  <a:lnTo>
                    <a:pt x="8966" y="52717"/>
                  </a:lnTo>
                  <a:lnTo>
                    <a:pt x="9093" y="52908"/>
                  </a:lnTo>
                  <a:lnTo>
                    <a:pt x="18935" y="59550"/>
                  </a:lnTo>
                  <a:lnTo>
                    <a:pt x="30988" y="61976"/>
                  </a:lnTo>
                  <a:lnTo>
                    <a:pt x="43053" y="59550"/>
                  </a:lnTo>
                  <a:lnTo>
                    <a:pt x="52908" y="52908"/>
                  </a:lnTo>
                  <a:lnTo>
                    <a:pt x="53035" y="52717"/>
                  </a:lnTo>
                  <a:lnTo>
                    <a:pt x="59563" y="43053"/>
                  </a:lnTo>
                  <a:lnTo>
                    <a:pt x="61988" y="30988"/>
                  </a:lnTo>
                  <a:close/>
                </a:path>
              </a:pathLst>
            </a:custGeom>
            <a:solidFill>
              <a:srgbClr val="00AEEF"/>
            </a:solidFill>
          </p:spPr>
          <p:txBody>
            <a:bodyPr wrap="square" lIns="0" tIns="0" rIns="0" bIns="0" rtlCol="0"/>
            <a:lstStyle/>
            <a:p/>
          </p:txBody>
        </p:sp>
        <p:sp>
          <p:nvSpPr>
            <p:cNvPr id="3147" name="object 3147" descr=""/>
            <p:cNvSpPr/>
            <p:nvPr/>
          </p:nvSpPr>
          <p:spPr>
            <a:xfrm>
              <a:off x="2569222" y="2481224"/>
              <a:ext cx="62865" cy="62865"/>
            </a:xfrm>
            <a:custGeom>
              <a:avLst/>
              <a:gdLst/>
              <a:ahLst/>
              <a:cxnLst/>
              <a:rect l="l" t="t" r="r" b="b"/>
              <a:pathLst>
                <a:path w="62864" h="62864">
                  <a:moveTo>
                    <a:pt x="39776" y="28435"/>
                  </a:moveTo>
                  <a:lnTo>
                    <a:pt x="38036" y="30048"/>
                  </a:lnTo>
                  <a:lnTo>
                    <a:pt x="34810" y="31153"/>
                  </a:lnTo>
                  <a:lnTo>
                    <a:pt x="24320" y="32461"/>
                  </a:lnTo>
                  <a:lnTo>
                    <a:pt x="21488" y="34493"/>
                  </a:lnTo>
                  <a:lnTo>
                    <a:pt x="21628" y="37846"/>
                  </a:lnTo>
                  <a:lnTo>
                    <a:pt x="21488" y="41046"/>
                  </a:lnTo>
                  <a:lnTo>
                    <a:pt x="23761" y="42583"/>
                  </a:lnTo>
                  <a:lnTo>
                    <a:pt x="28409" y="42443"/>
                  </a:lnTo>
                  <a:lnTo>
                    <a:pt x="35407" y="41998"/>
                  </a:lnTo>
                  <a:lnTo>
                    <a:pt x="39192" y="38722"/>
                  </a:lnTo>
                  <a:lnTo>
                    <a:pt x="39776" y="32600"/>
                  </a:lnTo>
                  <a:lnTo>
                    <a:pt x="39776" y="28435"/>
                  </a:lnTo>
                  <a:close/>
                </a:path>
                <a:path w="62864" h="62864">
                  <a:moveTo>
                    <a:pt x="62357" y="31178"/>
                  </a:moveTo>
                  <a:lnTo>
                    <a:pt x="59905" y="19050"/>
                  </a:lnTo>
                  <a:lnTo>
                    <a:pt x="55727" y="12839"/>
                  </a:lnTo>
                  <a:lnTo>
                    <a:pt x="53225" y="9131"/>
                  </a:lnTo>
                  <a:lnTo>
                    <a:pt x="47650" y="5372"/>
                  </a:lnTo>
                  <a:lnTo>
                    <a:pt x="47650" y="46151"/>
                  </a:lnTo>
                  <a:lnTo>
                    <a:pt x="41287" y="46151"/>
                  </a:lnTo>
                  <a:lnTo>
                    <a:pt x="40411" y="44970"/>
                  </a:lnTo>
                  <a:lnTo>
                    <a:pt x="39890" y="43294"/>
                  </a:lnTo>
                  <a:lnTo>
                    <a:pt x="39839" y="43167"/>
                  </a:lnTo>
                  <a:lnTo>
                    <a:pt x="39547" y="40678"/>
                  </a:lnTo>
                  <a:lnTo>
                    <a:pt x="36931" y="44754"/>
                  </a:lnTo>
                  <a:lnTo>
                    <a:pt x="32258" y="46875"/>
                  </a:lnTo>
                  <a:lnTo>
                    <a:pt x="25565" y="47028"/>
                  </a:lnTo>
                  <a:lnTo>
                    <a:pt x="18859" y="46736"/>
                  </a:lnTo>
                  <a:lnTo>
                    <a:pt x="15354" y="43751"/>
                  </a:lnTo>
                  <a:lnTo>
                    <a:pt x="15074" y="38061"/>
                  </a:lnTo>
                  <a:lnTo>
                    <a:pt x="15074" y="32232"/>
                  </a:lnTo>
                  <a:lnTo>
                    <a:pt x="19062" y="28803"/>
                  </a:lnTo>
                  <a:lnTo>
                    <a:pt x="27076" y="27800"/>
                  </a:lnTo>
                  <a:lnTo>
                    <a:pt x="34086" y="26771"/>
                  </a:lnTo>
                  <a:lnTo>
                    <a:pt x="38150" y="25603"/>
                  </a:lnTo>
                  <a:lnTo>
                    <a:pt x="39319" y="24295"/>
                  </a:lnTo>
                  <a:lnTo>
                    <a:pt x="39357" y="23850"/>
                  </a:lnTo>
                  <a:lnTo>
                    <a:pt x="39611" y="19913"/>
                  </a:lnTo>
                  <a:lnTo>
                    <a:pt x="39611" y="19786"/>
                  </a:lnTo>
                  <a:lnTo>
                    <a:pt x="36995" y="17653"/>
                  </a:lnTo>
                  <a:lnTo>
                    <a:pt x="31457" y="17957"/>
                  </a:lnTo>
                  <a:lnTo>
                    <a:pt x="26365" y="17957"/>
                  </a:lnTo>
                  <a:lnTo>
                    <a:pt x="23368" y="19913"/>
                  </a:lnTo>
                  <a:lnTo>
                    <a:pt x="22504" y="23850"/>
                  </a:lnTo>
                  <a:lnTo>
                    <a:pt x="16154" y="22771"/>
                  </a:lnTo>
                  <a:lnTo>
                    <a:pt x="17754" y="16192"/>
                  </a:lnTo>
                  <a:lnTo>
                    <a:pt x="22669" y="13131"/>
                  </a:lnTo>
                  <a:lnTo>
                    <a:pt x="31457" y="13131"/>
                  </a:lnTo>
                  <a:lnTo>
                    <a:pt x="41541" y="12839"/>
                  </a:lnTo>
                  <a:lnTo>
                    <a:pt x="46329" y="17157"/>
                  </a:lnTo>
                  <a:lnTo>
                    <a:pt x="46050" y="22771"/>
                  </a:lnTo>
                  <a:lnTo>
                    <a:pt x="45999" y="23850"/>
                  </a:lnTo>
                  <a:lnTo>
                    <a:pt x="45885" y="41998"/>
                  </a:lnTo>
                  <a:lnTo>
                    <a:pt x="46469" y="44259"/>
                  </a:lnTo>
                  <a:lnTo>
                    <a:pt x="47650" y="46151"/>
                  </a:lnTo>
                  <a:lnTo>
                    <a:pt x="47650" y="5372"/>
                  </a:lnTo>
                  <a:lnTo>
                    <a:pt x="43319" y="2451"/>
                  </a:lnTo>
                  <a:lnTo>
                    <a:pt x="31191" y="0"/>
                  </a:lnTo>
                  <a:lnTo>
                    <a:pt x="19062" y="2451"/>
                  </a:lnTo>
                  <a:lnTo>
                    <a:pt x="9144" y="9131"/>
                  </a:lnTo>
                  <a:lnTo>
                    <a:pt x="2451" y="19050"/>
                  </a:lnTo>
                  <a:lnTo>
                    <a:pt x="0" y="31178"/>
                  </a:lnTo>
                  <a:lnTo>
                    <a:pt x="2425" y="43167"/>
                  </a:lnTo>
                  <a:lnTo>
                    <a:pt x="2451" y="43294"/>
                  </a:lnTo>
                  <a:lnTo>
                    <a:pt x="9144" y="53213"/>
                  </a:lnTo>
                  <a:lnTo>
                    <a:pt x="19062" y="59893"/>
                  </a:lnTo>
                  <a:lnTo>
                    <a:pt x="31191" y="62344"/>
                  </a:lnTo>
                  <a:lnTo>
                    <a:pt x="43319" y="59893"/>
                  </a:lnTo>
                  <a:lnTo>
                    <a:pt x="53225" y="53213"/>
                  </a:lnTo>
                  <a:lnTo>
                    <a:pt x="57391" y="47028"/>
                  </a:lnTo>
                  <a:lnTo>
                    <a:pt x="57988" y="46151"/>
                  </a:lnTo>
                  <a:lnTo>
                    <a:pt x="59905" y="43294"/>
                  </a:lnTo>
                  <a:lnTo>
                    <a:pt x="62357" y="31178"/>
                  </a:lnTo>
                  <a:close/>
                </a:path>
              </a:pathLst>
            </a:custGeom>
            <a:solidFill>
              <a:srgbClr val="EF4136"/>
            </a:solidFill>
          </p:spPr>
          <p:txBody>
            <a:bodyPr wrap="square" lIns="0" tIns="0" rIns="0" bIns="0" rtlCol="0"/>
            <a:lstStyle/>
            <a:p/>
          </p:txBody>
        </p:sp>
        <p:sp>
          <p:nvSpPr>
            <p:cNvPr id="3148" name="object 3148" descr=""/>
            <p:cNvSpPr/>
            <p:nvPr/>
          </p:nvSpPr>
          <p:spPr>
            <a:xfrm>
              <a:off x="2569806" y="2562898"/>
              <a:ext cx="62230" cy="62230"/>
            </a:xfrm>
            <a:custGeom>
              <a:avLst/>
              <a:gdLst/>
              <a:ahLst/>
              <a:cxnLst/>
              <a:rect l="l" t="t" r="r" b="b"/>
              <a:pathLst>
                <a:path w="62230" h="62230">
                  <a:moveTo>
                    <a:pt x="42379" y="35763"/>
                  </a:moveTo>
                  <a:lnTo>
                    <a:pt x="42087" y="28371"/>
                  </a:lnTo>
                  <a:lnTo>
                    <a:pt x="39103" y="24536"/>
                  </a:lnTo>
                  <a:lnTo>
                    <a:pt x="33451" y="24244"/>
                  </a:lnTo>
                  <a:lnTo>
                    <a:pt x="28105" y="24968"/>
                  </a:lnTo>
                  <a:lnTo>
                    <a:pt x="25209" y="28168"/>
                  </a:lnTo>
                  <a:lnTo>
                    <a:pt x="24765" y="33794"/>
                  </a:lnTo>
                  <a:lnTo>
                    <a:pt x="24765" y="37719"/>
                  </a:lnTo>
                  <a:lnTo>
                    <a:pt x="25057" y="44234"/>
                  </a:lnTo>
                  <a:lnTo>
                    <a:pt x="27940" y="47637"/>
                  </a:lnTo>
                  <a:lnTo>
                    <a:pt x="33451" y="47942"/>
                  </a:lnTo>
                  <a:lnTo>
                    <a:pt x="39408" y="47942"/>
                  </a:lnTo>
                  <a:lnTo>
                    <a:pt x="42379" y="43865"/>
                  </a:lnTo>
                  <a:lnTo>
                    <a:pt x="42379" y="35763"/>
                  </a:lnTo>
                  <a:close/>
                </a:path>
                <a:path w="62230" h="62230">
                  <a:moveTo>
                    <a:pt x="61988" y="30975"/>
                  </a:moveTo>
                  <a:lnTo>
                    <a:pt x="59664" y="19456"/>
                  </a:lnTo>
                  <a:lnTo>
                    <a:pt x="59575" y="19037"/>
                  </a:lnTo>
                  <a:lnTo>
                    <a:pt x="52908" y="9067"/>
                  </a:lnTo>
                  <a:lnTo>
                    <a:pt x="48768" y="6286"/>
                  </a:lnTo>
                  <a:lnTo>
                    <a:pt x="48768" y="30975"/>
                  </a:lnTo>
                  <a:lnTo>
                    <a:pt x="48742" y="46913"/>
                  </a:lnTo>
                  <a:lnTo>
                    <a:pt x="44335" y="52565"/>
                  </a:lnTo>
                  <a:lnTo>
                    <a:pt x="35636" y="52717"/>
                  </a:lnTo>
                  <a:lnTo>
                    <a:pt x="30695" y="52717"/>
                  </a:lnTo>
                  <a:lnTo>
                    <a:pt x="29108" y="51841"/>
                  </a:lnTo>
                  <a:lnTo>
                    <a:pt x="27165" y="50761"/>
                  </a:lnTo>
                  <a:lnTo>
                    <a:pt x="25019" y="46913"/>
                  </a:lnTo>
                  <a:lnTo>
                    <a:pt x="24980" y="51841"/>
                  </a:lnTo>
                  <a:lnTo>
                    <a:pt x="18249" y="51841"/>
                  </a:lnTo>
                  <a:lnTo>
                    <a:pt x="18249" y="5981"/>
                  </a:lnTo>
                  <a:lnTo>
                    <a:pt x="24980" y="5981"/>
                  </a:lnTo>
                  <a:lnTo>
                    <a:pt x="24980" y="25323"/>
                  </a:lnTo>
                  <a:lnTo>
                    <a:pt x="27305" y="21132"/>
                  </a:lnTo>
                  <a:lnTo>
                    <a:pt x="30924" y="19037"/>
                  </a:lnTo>
                  <a:lnTo>
                    <a:pt x="35864" y="19037"/>
                  </a:lnTo>
                  <a:lnTo>
                    <a:pt x="44246" y="19456"/>
                  </a:lnTo>
                  <a:lnTo>
                    <a:pt x="48602" y="25044"/>
                  </a:lnTo>
                  <a:lnTo>
                    <a:pt x="48768" y="30975"/>
                  </a:lnTo>
                  <a:lnTo>
                    <a:pt x="48768" y="6286"/>
                  </a:lnTo>
                  <a:lnTo>
                    <a:pt x="48323" y="5981"/>
                  </a:lnTo>
                  <a:lnTo>
                    <a:pt x="43065" y="2438"/>
                  </a:lnTo>
                  <a:lnTo>
                    <a:pt x="31000" y="0"/>
                  </a:lnTo>
                  <a:lnTo>
                    <a:pt x="18923" y="2438"/>
                  </a:lnTo>
                  <a:lnTo>
                    <a:pt x="9080" y="9067"/>
                  </a:lnTo>
                  <a:lnTo>
                    <a:pt x="2413" y="19037"/>
                  </a:lnTo>
                  <a:lnTo>
                    <a:pt x="0" y="30975"/>
                  </a:lnTo>
                  <a:lnTo>
                    <a:pt x="2438" y="43053"/>
                  </a:lnTo>
                  <a:lnTo>
                    <a:pt x="8851" y="52565"/>
                  </a:lnTo>
                  <a:lnTo>
                    <a:pt x="8953" y="52717"/>
                  </a:lnTo>
                  <a:lnTo>
                    <a:pt x="9080" y="52895"/>
                  </a:lnTo>
                  <a:lnTo>
                    <a:pt x="18923" y="59537"/>
                  </a:lnTo>
                  <a:lnTo>
                    <a:pt x="31000" y="61976"/>
                  </a:lnTo>
                  <a:lnTo>
                    <a:pt x="43065" y="59537"/>
                  </a:lnTo>
                  <a:lnTo>
                    <a:pt x="52908" y="52895"/>
                  </a:lnTo>
                  <a:lnTo>
                    <a:pt x="53035" y="52717"/>
                  </a:lnTo>
                  <a:lnTo>
                    <a:pt x="59550" y="43053"/>
                  </a:lnTo>
                  <a:lnTo>
                    <a:pt x="61988" y="30975"/>
                  </a:lnTo>
                  <a:close/>
                </a:path>
              </a:pathLst>
            </a:custGeom>
            <a:solidFill>
              <a:srgbClr val="00AEEF"/>
            </a:solidFill>
          </p:spPr>
          <p:txBody>
            <a:bodyPr wrap="square" lIns="0" tIns="0" rIns="0" bIns="0" rtlCol="0"/>
            <a:lstStyle/>
            <a:p/>
          </p:txBody>
        </p:sp>
        <p:sp>
          <p:nvSpPr>
            <p:cNvPr id="3149" name="object 3149" descr=""/>
            <p:cNvSpPr/>
            <p:nvPr/>
          </p:nvSpPr>
          <p:spPr>
            <a:xfrm>
              <a:off x="2525014" y="1411884"/>
              <a:ext cx="62865" cy="62865"/>
            </a:xfrm>
            <a:custGeom>
              <a:avLst/>
              <a:gdLst/>
              <a:ahLst/>
              <a:cxnLst/>
              <a:rect l="l" t="t" r="r" b="b"/>
              <a:pathLst>
                <a:path w="62864" h="62865">
                  <a:moveTo>
                    <a:pt x="39776" y="28435"/>
                  </a:moveTo>
                  <a:lnTo>
                    <a:pt x="38036" y="30048"/>
                  </a:lnTo>
                  <a:lnTo>
                    <a:pt x="34836" y="31140"/>
                  </a:lnTo>
                  <a:lnTo>
                    <a:pt x="24333" y="32461"/>
                  </a:lnTo>
                  <a:lnTo>
                    <a:pt x="21501" y="34493"/>
                  </a:lnTo>
                  <a:lnTo>
                    <a:pt x="21653" y="37846"/>
                  </a:lnTo>
                  <a:lnTo>
                    <a:pt x="21501" y="41033"/>
                  </a:lnTo>
                  <a:lnTo>
                    <a:pt x="23761" y="42595"/>
                  </a:lnTo>
                  <a:lnTo>
                    <a:pt x="28409" y="42430"/>
                  </a:lnTo>
                  <a:lnTo>
                    <a:pt x="35407" y="41998"/>
                  </a:lnTo>
                  <a:lnTo>
                    <a:pt x="39204" y="38722"/>
                  </a:lnTo>
                  <a:lnTo>
                    <a:pt x="39776" y="32613"/>
                  </a:lnTo>
                  <a:lnTo>
                    <a:pt x="39776" y="28435"/>
                  </a:lnTo>
                  <a:close/>
                </a:path>
                <a:path w="62864" h="62865">
                  <a:moveTo>
                    <a:pt x="62369" y="31178"/>
                  </a:moveTo>
                  <a:lnTo>
                    <a:pt x="59918" y="19050"/>
                  </a:lnTo>
                  <a:lnTo>
                    <a:pt x="55943" y="13144"/>
                  </a:lnTo>
                  <a:lnTo>
                    <a:pt x="55854" y="13004"/>
                  </a:lnTo>
                  <a:lnTo>
                    <a:pt x="55740" y="12839"/>
                  </a:lnTo>
                  <a:lnTo>
                    <a:pt x="53238" y="9131"/>
                  </a:lnTo>
                  <a:lnTo>
                    <a:pt x="47650" y="5372"/>
                  </a:lnTo>
                  <a:lnTo>
                    <a:pt x="47650" y="46151"/>
                  </a:lnTo>
                  <a:lnTo>
                    <a:pt x="41313" y="46151"/>
                  </a:lnTo>
                  <a:lnTo>
                    <a:pt x="40436" y="44970"/>
                  </a:lnTo>
                  <a:lnTo>
                    <a:pt x="39903" y="43307"/>
                  </a:lnTo>
                  <a:lnTo>
                    <a:pt x="39852" y="43154"/>
                  </a:lnTo>
                  <a:lnTo>
                    <a:pt x="39560" y="40665"/>
                  </a:lnTo>
                  <a:lnTo>
                    <a:pt x="36931" y="44754"/>
                  </a:lnTo>
                  <a:lnTo>
                    <a:pt x="32270" y="46875"/>
                  </a:lnTo>
                  <a:lnTo>
                    <a:pt x="25565" y="47015"/>
                  </a:lnTo>
                  <a:lnTo>
                    <a:pt x="18872" y="46736"/>
                  </a:lnTo>
                  <a:lnTo>
                    <a:pt x="15367" y="43751"/>
                  </a:lnTo>
                  <a:lnTo>
                    <a:pt x="15087" y="38061"/>
                  </a:lnTo>
                  <a:lnTo>
                    <a:pt x="15087" y="32232"/>
                  </a:lnTo>
                  <a:lnTo>
                    <a:pt x="19088" y="28803"/>
                  </a:lnTo>
                  <a:lnTo>
                    <a:pt x="27101" y="27800"/>
                  </a:lnTo>
                  <a:lnTo>
                    <a:pt x="34112" y="26771"/>
                  </a:lnTo>
                  <a:lnTo>
                    <a:pt x="38163" y="25603"/>
                  </a:lnTo>
                  <a:lnTo>
                    <a:pt x="39344" y="24295"/>
                  </a:lnTo>
                  <a:lnTo>
                    <a:pt x="39382" y="23850"/>
                  </a:lnTo>
                  <a:lnTo>
                    <a:pt x="39636" y="19913"/>
                  </a:lnTo>
                  <a:lnTo>
                    <a:pt x="39636" y="19786"/>
                  </a:lnTo>
                  <a:lnTo>
                    <a:pt x="37007" y="17665"/>
                  </a:lnTo>
                  <a:lnTo>
                    <a:pt x="31483" y="17970"/>
                  </a:lnTo>
                  <a:lnTo>
                    <a:pt x="26365" y="17970"/>
                  </a:lnTo>
                  <a:lnTo>
                    <a:pt x="23380" y="19913"/>
                  </a:lnTo>
                  <a:lnTo>
                    <a:pt x="22504" y="23850"/>
                  </a:lnTo>
                  <a:lnTo>
                    <a:pt x="16167" y="22771"/>
                  </a:lnTo>
                  <a:lnTo>
                    <a:pt x="17767" y="16192"/>
                  </a:lnTo>
                  <a:lnTo>
                    <a:pt x="22872" y="13004"/>
                  </a:lnTo>
                  <a:lnTo>
                    <a:pt x="31483" y="13144"/>
                  </a:lnTo>
                  <a:lnTo>
                    <a:pt x="36093" y="13004"/>
                  </a:lnTo>
                  <a:lnTo>
                    <a:pt x="41541" y="12839"/>
                  </a:lnTo>
                  <a:lnTo>
                    <a:pt x="46342" y="17145"/>
                  </a:lnTo>
                  <a:lnTo>
                    <a:pt x="46062" y="22771"/>
                  </a:lnTo>
                  <a:lnTo>
                    <a:pt x="46012" y="23850"/>
                  </a:lnTo>
                  <a:lnTo>
                    <a:pt x="31191" y="0"/>
                  </a:lnTo>
                  <a:lnTo>
                    <a:pt x="19062" y="2451"/>
                  </a:lnTo>
                  <a:lnTo>
                    <a:pt x="9144" y="9131"/>
                  </a:lnTo>
                  <a:lnTo>
                    <a:pt x="2463" y="19050"/>
                  </a:lnTo>
                  <a:lnTo>
                    <a:pt x="0" y="31178"/>
                  </a:lnTo>
                  <a:lnTo>
                    <a:pt x="2425" y="43154"/>
                  </a:lnTo>
                  <a:lnTo>
                    <a:pt x="2463" y="43307"/>
                  </a:lnTo>
                  <a:lnTo>
                    <a:pt x="9144" y="53213"/>
                  </a:lnTo>
                  <a:lnTo>
                    <a:pt x="19062" y="59893"/>
                  </a:lnTo>
                  <a:lnTo>
                    <a:pt x="31191" y="62344"/>
                  </a:lnTo>
                  <a:lnTo>
                    <a:pt x="43332" y="59893"/>
                  </a:lnTo>
                  <a:lnTo>
                    <a:pt x="53238" y="53213"/>
                  </a:lnTo>
                  <a:lnTo>
                    <a:pt x="57416" y="47015"/>
                  </a:lnTo>
                  <a:lnTo>
                    <a:pt x="58000" y="46151"/>
                  </a:lnTo>
                  <a:lnTo>
                    <a:pt x="59918" y="43307"/>
                  </a:lnTo>
                  <a:lnTo>
                    <a:pt x="62369" y="31178"/>
                  </a:lnTo>
                  <a:close/>
                </a:path>
              </a:pathLst>
            </a:custGeom>
            <a:solidFill>
              <a:srgbClr val="EF4136"/>
            </a:solidFill>
          </p:spPr>
          <p:txBody>
            <a:bodyPr wrap="square" lIns="0" tIns="0" rIns="0" bIns="0" rtlCol="0"/>
            <a:lstStyle/>
            <a:p/>
          </p:txBody>
        </p:sp>
        <p:sp>
          <p:nvSpPr>
            <p:cNvPr id="3150" name="object 3150" descr=""/>
            <p:cNvSpPr/>
            <p:nvPr/>
          </p:nvSpPr>
          <p:spPr>
            <a:xfrm>
              <a:off x="2525611" y="1493545"/>
              <a:ext cx="62230" cy="62230"/>
            </a:xfrm>
            <a:custGeom>
              <a:avLst/>
              <a:gdLst/>
              <a:ahLst/>
              <a:cxnLst/>
              <a:rect l="l" t="t" r="r" b="b"/>
              <a:pathLst>
                <a:path w="62230" h="62230">
                  <a:moveTo>
                    <a:pt x="42367" y="35775"/>
                  </a:moveTo>
                  <a:lnTo>
                    <a:pt x="42075" y="28397"/>
                  </a:lnTo>
                  <a:lnTo>
                    <a:pt x="39103" y="24549"/>
                  </a:lnTo>
                  <a:lnTo>
                    <a:pt x="33464" y="24257"/>
                  </a:lnTo>
                  <a:lnTo>
                    <a:pt x="28105" y="24993"/>
                  </a:lnTo>
                  <a:lnTo>
                    <a:pt x="25209" y="28168"/>
                  </a:lnTo>
                  <a:lnTo>
                    <a:pt x="24777" y="33807"/>
                  </a:lnTo>
                  <a:lnTo>
                    <a:pt x="24777" y="37719"/>
                  </a:lnTo>
                  <a:lnTo>
                    <a:pt x="25057" y="44246"/>
                  </a:lnTo>
                  <a:lnTo>
                    <a:pt x="27952" y="47650"/>
                  </a:lnTo>
                  <a:lnTo>
                    <a:pt x="33464" y="47955"/>
                  </a:lnTo>
                  <a:lnTo>
                    <a:pt x="39395" y="47955"/>
                  </a:lnTo>
                  <a:lnTo>
                    <a:pt x="42367" y="43891"/>
                  </a:lnTo>
                  <a:lnTo>
                    <a:pt x="42367" y="35775"/>
                  </a:lnTo>
                  <a:close/>
                </a:path>
                <a:path w="62230" h="62230">
                  <a:moveTo>
                    <a:pt x="61988" y="31000"/>
                  </a:moveTo>
                  <a:lnTo>
                    <a:pt x="59664" y="19481"/>
                  </a:lnTo>
                  <a:lnTo>
                    <a:pt x="59575" y="19050"/>
                  </a:lnTo>
                  <a:lnTo>
                    <a:pt x="52908" y="9080"/>
                  </a:lnTo>
                  <a:lnTo>
                    <a:pt x="48768" y="6299"/>
                  </a:lnTo>
                  <a:lnTo>
                    <a:pt x="48768" y="31000"/>
                  </a:lnTo>
                  <a:lnTo>
                    <a:pt x="48755" y="46926"/>
                  </a:lnTo>
                  <a:lnTo>
                    <a:pt x="44335" y="52578"/>
                  </a:lnTo>
                  <a:lnTo>
                    <a:pt x="35648" y="52730"/>
                  </a:lnTo>
                  <a:lnTo>
                    <a:pt x="30721" y="52730"/>
                  </a:lnTo>
                  <a:lnTo>
                    <a:pt x="29146" y="51866"/>
                  </a:lnTo>
                  <a:lnTo>
                    <a:pt x="27165" y="50774"/>
                  </a:lnTo>
                  <a:lnTo>
                    <a:pt x="25019" y="46926"/>
                  </a:lnTo>
                  <a:lnTo>
                    <a:pt x="24993" y="51866"/>
                  </a:lnTo>
                  <a:lnTo>
                    <a:pt x="18249" y="51866"/>
                  </a:lnTo>
                  <a:lnTo>
                    <a:pt x="18249" y="6007"/>
                  </a:lnTo>
                  <a:lnTo>
                    <a:pt x="24993" y="6007"/>
                  </a:lnTo>
                  <a:lnTo>
                    <a:pt x="24993" y="25349"/>
                  </a:lnTo>
                  <a:lnTo>
                    <a:pt x="27305" y="21158"/>
                  </a:lnTo>
                  <a:lnTo>
                    <a:pt x="30937" y="19050"/>
                  </a:lnTo>
                  <a:lnTo>
                    <a:pt x="35877" y="19050"/>
                  </a:lnTo>
                  <a:lnTo>
                    <a:pt x="44272" y="19481"/>
                  </a:lnTo>
                  <a:lnTo>
                    <a:pt x="48615" y="25057"/>
                  </a:lnTo>
                  <a:lnTo>
                    <a:pt x="48768" y="31000"/>
                  </a:lnTo>
                  <a:lnTo>
                    <a:pt x="48768" y="6299"/>
                  </a:lnTo>
                  <a:lnTo>
                    <a:pt x="48348" y="6007"/>
                  </a:lnTo>
                  <a:lnTo>
                    <a:pt x="43053" y="2438"/>
                  </a:lnTo>
                  <a:lnTo>
                    <a:pt x="31000" y="0"/>
                  </a:lnTo>
                  <a:lnTo>
                    <a:pt x="18923" y="2438"/>
                  </a:lnTo>
                  <a:lnTo>
                    <a:pt x="9080" y="9080"/>
                  </a:lnTo>
                  <a:lnTo>
                    <a:pt x="2413" y="19050"/>
                  </a:lnTo>
                  <a:lnTo>
                    <a:pt x="0" y="31000"/>
                  </a:lnTo>
                  <a:lnTo>
                    <a:pt x="2425" y="43065"/>
                  </a:lnTo>
                  <a:lnTo>
                    <a:pt x="8851" y="52578"/>
                  </a:lnTo>
                  <a:lnTo>
                    <a:pt x="8953" y="52730"/>
                  </a:lnTo>
                  <a:lnTo>
                    <a:pt x="9080" y="52908"/>
                  </a:lnTo>
                  <a:lnTo>
                    <a:pt x="18923" y="59550"/>
                  </a:lnTo>
                  <a:lnTo>
                    <a:pt x="31000" y="61988"/>
                  </a:lnTo>
                  <a:lnTo>
                    <a:pt x="43053" y="59550"/>
                  </a:lnTo>
                  <a:lnTo>
                    <a:pt x="52908" y="52908"/>
                  </a:lnTo>
                  <a:lnTo>
                    <a:pt x="53035" y="52730"/>
                  </a:lnTo>
                  <a:lnTo>
                    <a:pt x="59550" y="43065"/>
                  </a:lnTo>
                  <a:lnTo>
                    <a:pt x="61988" y="31000"/>
                  </a:lnTo>
                  <a:close/>
                </a:path>
              </a:pathLst>
            </a:custGeom>
            <a:solidFill>
              <a:srgbClr val="00AEEF"/>
            </a:solidFill>
          </p:spPr>
          <p:txBody>
            <a:bodyPr wrap="square" lIns="0" tIns="0" rIns="0" bIns="0" rtlCol="0"/>
            <a:lstStyle/>
            <a:p/>
          </p:txBody>
        </p:sp>
        <p:sp>
          <p:nvSpPr>
            <p:cNvPr id="3151" name="object 3151" descr=""/>
            <p:cNvSpPr/>
            <p:nvPr/>
          </p:nvSpPr>
          <p:spPr>
            <a:xfrm>
              <a:off x="2743454" y="3978694"/>
              <a:ext cx="62865" cy="62865"/>
            </a:xfrm>
            <a:custGeom>
              <a:avLst/>
              <a:gdLst/>
              <a:ahLst/>
              <a:cxnLst/>
              <a:rect l="l" t="t" r="r" b="b"/>
              <a:pathLst>
                <a:path w="62864" h="62864">
                  <a:moveTo>
                    <a:pt x="39751" y="28435"/>
                  </a:moveTo>
                  <a:lnTo>
                    <a:pt x="38023" y="30048"/>
                  </a:lnTo>
                  <a:lnTo>
                    <a:pt x="34810" y="31153"/>
                  </a:lnTo>
                  <a:lnTo>
                    <a:pt x="24307" y="32461"/>
                  </a:lnTo>
                  <a:lnTo>
                    <a:pt x="21475" y="34493"/>
                  </a:lnTo>
                  <a:lnTo>
                    <a:pt x="21628" y="37846"/>
                  </a:lnTo>
                  <a:lnTo>
                    <a:pt x="21475" y="41046"/>
                  </a:lnTo>
                  <a:lnTo>
                    <a:pt x="23736" y="42595"/>
                  </a:lnTo>
                  <a:lnTo>
                    <a:pt x="28384" y="42443"/>
                  </a:lnTo>
                  <a:lnTo>
                    <a:pt x="35382" y="41998"/>
                  </a:lnTo>
                  <a:lnTo>
                    <a:pt x="39166" y="38722"/>
                  </a:lnTo>
                  <a:lnTo>
                    <a:pt x="39751" y="32613"/>
                  </a:lnTo>
                  <a:lnTo>
                    <a:pt x="39751" y="28435"/>
                  </a:lnTo>
                  <a:close/>
                </a:path>
                <a:path w="62864" h="62864">
                  <a:moveTo>
                    <a:pt x="62357" y="31178"/>
                  </a:moveTo>
                  <a:lnTo>
                    <a:pt x="59905" y="19050"/>
                  </a:lnTo>
                  <a:lnTo>
                    <a:pt x="55930" y="13144"/>
                  </a:lnTo>
                  <a:lnTo>
                    <a:pt x="55829" y="13004"/>
                  </a:lnTo>
                  <a:lnTo>
                    <a:pt x="55714" y="12839"/>
                  </a:lnTo>
                  <a:lnTo>
                    <a:pt x="53213" y="9131"/>
                  </a:lnTo>
                  <a:lnTo>
                    <a:pt x="47650" y="5384"/>
                  </a:lnTo>
                  <a:lnTo>
                    <a:pt x="47650" y="46151"/>
                  </a:lnTo>
                  <a:lnTo>
                    <a:pt x="41300" y="46151"/>
                  </a:lnTo>
                  <a:lnTo>
                    <a:pt x="40424" y="44970"/>
                  </a:lnTo>
                  <a:lnTo>
                    <a:pt x="39865" y="43307"/>
                  </a:lnTo>
                  <a:lnTo>
                    <a:pt x="39827" y="43167"/>
                  </a:lnTo>
                  <a:lnTo>
                    <a:pt x="39560" y="40678"/>
                  </a:lnTo>
                  <a:lnTo>
                    <a:pt x="36931" y="44767"/>
                  </a:lnTo>
                  <a:lnTo>
                    <a:pt x="32270" y="46875"/>
                  </a:lnTo>
                  <a:lnTo>
                    <a:pt x="25565" y="47015"/>
                  </a:lnTo>
                  <a:lnTo>
                    <a:pt x="18872" y="46736"/>
                  </a:lnTo>
                  <a:lnTo>
                    <a:pt x="15354" y="43751"/>
                  </a:lnTo>
                  <a:lnTo>
                    <a:pt x="15265" y="41998"/>
                  </a:lnTo>
                  <a:lnTo>
                    <a:pt x="15201" y="40678"/>
                  </a:lnTo>
                  <a:lnTo>
                    <a:pt x="15087" y="32232"/>
                  </a:lnTo>
                  <a:lnTo>
                    <a:pt x="19062" y="28803"/>
                  </a:lnTo>
                  <a:lnTo>
                    <a:pt x="27089" y="27800"/>
                  </a:lnTo>
                  <a:lnTo>
                    <a:pt x="34099" y="26771"/>
                  </a:lnTo>
                  <a:lnTo>
                    <a:pt x="38150" y="25603"/>
                  </a:lnTo>
                  <a:lnTo>
                    <a:pt x="39331" y="24295"/>
                  </a:lnTo>
                  <a:lnTo>
                    <a:pt x="39357" y="23850"/>
                  </a:lnTo>
                  <a:lnTo>
                    <a:pt x="39611" y="19913"/>
                  </a:lnTo>
                  <a:lnTo>
                    <a:pt x="39624" y="19786"/>
                  </a:lnTo>
                  <a:lnTo>
                    <a:pt x="37007" y="17665"/>
                  </a:lnTo>
                  <a:lnTo>
                    <a:pt x="31457" y="17970"/>
                  </a:lnTo>
                  <a:lnTo>
                    <a:pt x="26365" y="17970"/>
                  </a:lnTo>
                  <a:lnTo>
                    <a:pt x="23380" y="19913"/>
                  </a:lnTo>
                  <a:lnTo>
                    <a:pt x="22504" y="23850"/>
                  </a:lnTo>
                  <a:lnTo>
                    <a:pt x="16167" y="22771"/>
                  </a:lnTo>
                  <a:lnTo>
                    <a:pt x="17767" y="16192"/>
                  </a:lnTo>
                  <a:lnTo>
                    <a:pt x="22860" y="13004"/>
                  </a:lnTo>
                  <a:lnTo>
                    <a:pt x="31457" y="13144"/>
                  </a:lnTo>
                  <a:lnTo>
                    <a:pt x="36068" y="13004"/>
                  </a:lnTo>
                  <a:lnTo>
                    <a:pt x="41529" y="12839"/>
                  </a:lnTo>
                  <a:lnTo>
                    <a:pt x="46342" y="17145"/>
                  </a:lnTo>
                  <a:lnTo>
                    <a:pt x="46050" y="22771"/>
                  </a:lnTo>
                  <a:lnTo>
                    <a:pt x="45999" y="23850"/>
                  </a:lnTo>
                  <a:lnTo>
                    <a:pt x="45885" y="41998"/>
                  </a:lnTo>
                  <a:lnTo>
                    <a:pt x="46469" y="44259"/>
                  </a:lnTo>
                  <a:lnTo>
                    <a:pt x="47650" y="46151"/>
                  </a:lnTo>
                  <a:lnTo>
                    <a:pt x="47650" y="5384"/>
                  </a:lnTo>
                  <a:lnTo>
                    <a:pt x="43307" y="2451"/>
                  </a:lnTo>
                  <a:lnTo>
                    <a:pt x="31191" y="0"/>
                  </a:lnTo>
                  <a:lnTo>
                    <a:pt x="19050" y="2451"/>
                  </a:lnTo>
                  <a:lnTo>
                    <a:pt x="9144" y="9131"/>
                  </a:lnTo>
                  <a:lnTo>
                    <a:pt x="2451" y="19050"/>
                  </a:lnTo>
                  <a:lnTo>
                    <a:pt x="0" y="31178"/>
                  </a:lnTo>
                  <a:lnTo>
                    <a:pt x="2425" y="43167"/>
                  </a:lnTo>
                  <a:lnTo>
                    <a:pt x="2451" y="43307"/>
                  </a:lnTo>
                  <a:lnTo>
                    <a:pt x="9144" y="53213"/>
                  </a:lnTo>
                  <a:lnTo>
                    <a:pt x="19050" y="59893"/>
                  </a:lnTo>
                  <a:lnTo>
                    <a:pt x="31191" y="62344"/>
                  </a:lnTo>
                  <a:lnTo>
                    <a:pt x="43307" y="59893"/>
                  </a:lnTo>
                  <a:lnTo>
                    <a:pt x="53213" y="53213"/>
                  </a:lnTo>
                  <a:lnTo>
                    <a:pt x="57391" y="47015"/>
                  </a:lnTo>
                  <a:lnTo>
                    <a:pt x="57975" y="46151"/>
                  </a:lnTo>
                  <a:lnTo>
                    <a:pt x="59905" y="43307"/>
                  </a:lnTo>
                  <a:lnTo>
                    <a:pt x="62357" y="31178"/>
                  </a:lnTo>
                  <a:close/>
                </a:path>
              </a:pathLst>
            </a:custGeom>
            <a:solidFill>
              <a:srgbClr val="EF4136"/>
            </a:solidFill>
          </p:spPr>
          <p:txBody>
            <a:bodyPr wrap="square" lIns="0" tIns="0" rIns="0" bIns="0" rtlCol="0"/>
            <a:lstStyle/>
            <a:p/>
          </p:txBody>
        </p:sp>
        <p:sp>
          <p:nvSpPr>
            <p:cNvPr id="3152" name="object 3152" descr=""/>
            <p:cNvSpPr/>
            <p:nvPr/>
          </p:nvSpPr>
          <p:spPr>
            <a:xfrm>
              <a:off x="2744025" y="4060380"/>
              <a:ext cx="62230" cy="62230"/>
            </a:xfrm>
            <a:custGeom>
              <a:avLst/>
              <a:gdLst/>
              <a:ahLst/>
              <a:cxnLst/>
              <a:rect l="l" t="t" r="r" b="b"/>
              <a:pathLst>
                <a:path w="62230" h="62229">
                  <a:moveTo>
                    <a:pt x="42379" y="35750"/>
                  </a:moveTo>
                  <a:lnTo>
                    <a:pt x="42087" y="28359"/>
                  </a:lnTo>
                  <a:lnTo>
                    <a:pt x="39128" y="24511"/>
                  </a:lnTo>
                  <a:lnTo>
                    <a:pt x="33477" y="24231"/>
                  </a:lnTo>
                  <a:lnTo>
                    <a:pt x="28117" y="24955"/>
                  </a:lnTo>
                  <a:lnTo>
                    <a:pt x="25222" y="28155"/>
                  </a:lnTo>
                  <a:lnTo>
                    <a:pt x="24777" y="33782"/>
                  </a:lnTo>
                  <a:lnTo>
                    <a:pt x="24777" y="37706"/>
                  </a:lnTo>
                  <a:lnTo>
                    <a:pt x="25069" y="44221"/>
                  </a:lnTo>
                  <a:lnTo>
                    <a:pt x="27952" y="47625"/>
                  </a:lnTo>
                  <a:lnTo>
                    <a:pt x="33477" y="47929"/>
                  </a:lnTo>
                  <a:lnTo>
                    <a:pt x="39408" y="47929"/>
                  </a:lnTo>
                  <a:lnTo>
                    <a:pt x="42379" y="43853"/>
                  </a:lnTo>
                  <a:lnTo>
                    <a:pt x="42379" y="35750"/>
                  </a:lnTo>
                  <a:close/>
                </a:path>
                <a:path w="62230" h="62229">
                  <a:moveTo>
                    <a:pt x="61988" y="30975"/>
                  </a:moveTo>
                  <a:lnTo>
                    <a:pt x="59664" y="19456"/>
                  </a:lnTo>
                  <a:lnTo>
                    <a:pt x="59575" y="19037"/>
                  </a:lnTo>
                  <a:lnTo>
                    <a:pt x="52908" y="9067"/>
                  </a:lnTo>
                  <a:lnTo>
                    <a:pt x="48768" y="6286"/>
                  </a:lnTo>
                  <a:lnTo>
                    <a:pt x="48768" y="30975"/>
                  </a:lnTo>
                  <a:lnTo>
                    <a:pt x="48755" y="46913"/>
                  </a:lnTo>
                  <a:lnTo>
                    <a:pt x="44348" y="52565"/>
                  </a:lnTo>
                  <a:lnTo>
                    <a:pt x="35636" y="52717"/>
                  </a:lnTo>
                  <a:lnTo>
                    <a:pt x="30708" y="52717"/>
                  </a:lnTo>
                  <a:lnTo>
                    <a:pt x="29121" y="51841"/>
                  </a:lnTo>
                  <a:lnTo>
                    <a:pt x="27165" y="50761"/>
                  </a:lnTo>
                  <a:lnTo>
                    <a:pt x="25031" y="46913"/>
                  </a:lnTo>
                  <a:lnTo>
                    <a:pt x="24993" y="51841"/>
                  </a:lnTo>
                  <a:lnTo>
                    <a:pt x="18262" y="51841"/>
                  </a:lnTo>
                  <a:lnTo>
                    <a:pt x="18262" y="5981"/>
                  </a:lnTo>
                  <a:lnTo>
                    <a:pt x="24993" y="5981"/>
                  </a:lnTo>
                  <a:lnTo>
                    <a:pt x="24993" y="25336"/>
                  </a:lnTo>
                  <a:lnTo>
                    <a:pt x="27305" y="21145"/>
                  </a:lnTo>
                  <a:lnTo>
                    <a:pt x="30949" y="19037"/>
                  </a:lnTo>
                  <a:lnTo>
                    <a:pt x="35877" y="19037"/>
                  </a:lnTo>
                  <a:lnTo>
                    <a:pt x="44259" y="19456"/>
                  </a:lnTo>
                  <a:lnTo>
                    <a:pt x="48615" y="25044"/>
                  </a:lnTo>
                  <a:lnTo>
                    <a:pt x="48768" y="30975"/>
                  </a:lnTo>
                  <a:lnTo>
                    <a:pt x="48768" y="6286"/>
                  </a:lnTo>
                  <a:lnTo>
                    <a:pt x="48323" y="5981"/>
                  </a:lnTo>
                  <a:lnTo>
                    <a:pt x="43065" y="2425"/>
                  </a:lnTo>
                  <a:lnTo>
                    <a:pt x="31013" y="0"/>
                  </a:lnTo>
                  <a:lnTo>
                    <a:pt x="18948" y="2425"/>
                  </a:lnTo>
                  <a:lnTo>
                    <a:pt x="9080" y="9067"/>
                  </a:lnTo>
                  <a:lnTo>
                    <a:pt x="2413" y="19037"/>
                  </a:lnTo>
                  <a:lnTo>
                    <a:pt x="0" y="30975"/>
                  </a:lnTo>
                  <a:lnTo>
                    <a:pt x="2438" y="43040"/>
                  </a:lnTo>
                  <a:lnTo>
                    <a:pt x="8864" y="52565"/>
                  </a:lnTo>
                  <a:lnTo>
                    <a:pt x="8966" y="52717"/>
                  </a:lnTo>
                  <a:lnTo>
                    <a:pt x="9080" y="52895"/>
                  </a:lnTo>
                  <a:lnTo>
                    <a:pt x="18948" y="59524"/>
                  </a:lnTo>
                  <a:lnTo>
                    <a:pt x="31013" y="61963"/>
                  </a:lnTo>
                  <a:lnTo>
                    <a:pt x="43065" y="59524"/>
                  </a:lnTo>
                  <a:lnTo>
                    <a:pt x="52908" y="52895"/>
                  </a:lnTo>
                  <a:lnTo>
                    <a:pt x="53022" y="52717"/>
                  </a:lnTo>
                  <a:lnTo>
                    <a:pt x="59550" y="43040"/>
                  </a:lnTo>
                  <a:lnTo>
                    <a:pt x="61988" y="30975"/>
                  </a:lnTo>
                  <a:close/>
                </a:path>
              </a:pathLst>
            </a:custGeom>
            <a:solidFill>
              <a:srgbClr val="00AEEF"/>
            </a:solidFill>
          </p:spPr>
          <p:txBody>
            <a:bodyPr wrap="square" lIns="0" tIns="0" rIns="0" bIns="0" rtlCol="0"/>
            <a:lstStyle/>
            <a:p/>
          </p:txBody>
        </p:sp>
        <p:sp>
          <p:nvSpPr>
            <p:cNvPr id="3153" name="object 3153" descr=""/>
            <p:cNvSpPr/>
            <p:nvPr/>
          </p:nvSpPr>
          <p:spPr>
            <a:xfrm>
              <a:off x="1343033" y="3929701"/>
              <a:ext cx="1076960" cy="0"/>
            </a:xfrm>
            <a:custGeom>
              <a:avLst/>
              <a:gdLst/>
              <a:ahLst/>
              <a:cxnLst/>
              <a:rect l="l" t="t" r="r" b="b"/>
              <a:pathLst>
                <a:path w="1076960" h="0">
                  <a:moveTo>
                    <a:pt x="0" y="0"/>
                  </a:moveTo>
                  <a:lnTo>
                    <a:pt x="1076896" y="0"/>
                  </a:lnTo>
                </a:path>
              </a:pathLst>
            </a:custGeom>
            <a:ln w="3175">
              <a:solidFill>
                <a:srgbClr val="565658"/>
              </a:solidFill>
            </a:ln>
          </p:spPr>
          <p:txBody>
            <a:bodyPr wrap="square" lIns="0" tIns="0" rIns="0" bIns="0" rtlCol="0"/>
            <a:lstStyle/>
            <a:p/>
          </p:txBody>
        </p:sp>
        <p:sp>
          <p:nvSpPr>
            <p:cNvPr id="3154" name="object 3154" descr=""/>
            <p:cNvSpPr/>
            <p:nvPr/>
          </p:nvSpPr>
          <p:spPr>
            <a:xfrm>
              <a:off x="1343025" y="3920794"/>
              <a:ext cx="1005840" cy="18415"/>
            </a:xfrm>
            <a:custGeom>
              <a:avLst/>
              <a:gdLst/>
              <a:ahLst/>
              <a:cxnLst/>
              <a:rect l="l" t="t" r="r" b="b"/>
              <a:pathLst>
                <a:path w="1005839" h="18414">
                  <a:moveTo>
                    <a:pt x="71259" y="0"/>
                  </a:moveTo>
                  <a:lnTo>
                    <a:pt x="0" y="8915"/>
                  </a:lnTo>
                  <a:lnTo>
                    <a:pt x="71259" y="17830"/>
                  </a:lnTo>
                  <a:lnTo>
                    <a:pt x="71259" y="0"/>
                  </a:lnTo>
                  <a:close/>
                </a:path>
                <a:path w="1005839" h="18414">
                  <a:moveTo>
                    <a:pt x="1005624" y="8915"/>
                  </a:moveTo>
                  <a:lnTo>
                    <a:pt x="934351" y="0"/>
                  </a:lnTo>
                  <a:lnTo>
                    <a:pt x="934351" y="17830"/>
                  </a:lnTo>
                  <a:lnTo>
                    <a:pt x="1005624" y="8915"/>
                  </a:lnTo>
                  <a:close/>
                </a:path>
              </a:pathLst>
            </a:custGeom>
            <a:solidFill>
              <a:srgbClr val="565658"/>
            </a:solidFill>
          </p:spPr>
          <p:txBody>
            <a:bodyPr wrap="square" lIns="0" tIns="0" rIns="0" bIns="0" rtlCol="0"/>
            <a:lstStyle/>
            <a:p/>
          </p:txBody>
        </p:sp>
      </p:grpSp>
      <p:sp>
        <p:nvSpPr>
          <p:cNvPr id="3155" name="object 3155" descr=""/>
          <p:cNvSpPr txBox="1"/>
          <p:nvPr/>
        </p:nvSpPr>
        <p:spPr>
          <a:xfrm>
            <a:off x="1780120" y="3956913"/>
            <a:ext cx="254000" cy="192405"/>
          </a:xfrm>
          <a:prstGeom prst="rect">
            <a:avLst/>
          </a:prstGeom>
        </p:spPr>
        <p:txBody>
          <a:bodyPr wrap="square" lIns="0" tIns="14604" rIns="0" bIns="0" rtlCol="0" vert="horz">
            <a:spAutoFit/>
          </a:bodyPr>
          <a:lstStyle/>
          <a:p>
            <a:pPr marL="12700">
              <a:lnSpc>
                <a:spcPts val="645"/>
              </a:lnSpc>
              <a:spcBef>
                <a:spcPts val="114"/>
              </a:spcBef>
            </a:pPr>
            <a:r>
              <a:rPr dirty="0" sz="550" spc="-10">
                <a:solidFill>
                  <a:srgbClr val="565658"/>
                </a:solidFill>
                <a:latin typeface="Microsoft YaHei"/>
                <a:cs typeface="Microsoft YaHei"/>
              </a:rPr>
              <a:t>646.82</a:t>
            </a:r>
            <a:endParaRPr sz="550">
              <a:latin typeface="Microsoft YaHei"/>
              <a:cs typeface="Microsoft YaHei"/>
            </a:endParaRPr>
          </a:p>
          <a:p>
            <a:pPr marL="12700">
              <a:lnSpc>
                <a:spcPts val="645"/>
              </a:lnSpc>
            </a:pPr>
            <a:r>
              <a:rPr dirty="0" sz="550" spc="-10">
                <a:solidFill>
                  <a:srgbClr val="565658"/>
                </a:solidFill>
                <a:latin typeface="Microsoft YaHei"/>
                <a:cs typeface="Microsoft YaHei"/>
              </a:rPr>
              <a:t>846.41</a:t>
            </a:r>
            <a:endParaRPr sz="550">
              <a:latin typeface="Microsoft YaHei"/>
              <a:cs typeface="Microsoft YaHei"/>
            </a:endParaRPr>
          </a:p>
        </p:txBody>
      </p:sp>
      <p:grpSp>
        <p:nvGrpSpPr>
          <p:cNvPr id="3156" name="object 3156" descr=""/>
          <p:cNvGrpSpPr/>
          <p:nvPr/>
        </p:nvGrpSpPr>
        <p:grpSpPr>
          <a:xfrm>
            <a:off x="1714750" y="3666769"/>
            <a:ext cx="727710" cy="455930"/>
            <a:chOff x="1714750" y="3666769"/>
            <a:chExt cx="727710" cy="455930"/>
          </a:xfrm>
        </p:grpSpPr>
        <p:sp>
          <p:nvSpPr>
            <p:cNvPr id="3157" name="object 3157" descr=""/>
            <p:cNvSpPr/>
            <p:nvPr/>
          </p:nvSpPr>
          <p:spPr>
            <a:xfrm>
              <a:off x="1714741" y="3978693"/>
              <a:ext cx="62865" cy="62865"/>
            </a:xfrm>
            <a:custGeom>
              <a:avLst/>
              <a:gdLst/>
              <a:ahLst/>
              <a:cxnLst/>
              <a:rect l="l" t="t" r="r" b="b"/>
              <a:pathLst>
                <a:path w="62864" h="62864">
                  <a:moveTo>
                    <a:pt x="39763" y="28435"/>
                  </a:moveTo>
                  <a:lnTo>
                    <a:pt x="38023" y="30048"/>
                  </a:lnTo>
                  <a:lnTo>
                    <a:pt x="34823" y="31153"/>
                  </a:lnTo>
                  <a:lnTo>
                    <a:pt x="24320" y="32461"/>
                  </a:lnTo>
                  <a:lnTo>
                    <a:pt x="21488" y="34493"/>
                  </a:lnTo>
                  <a:lnTo>
                    <a:pt x="21640" y="37846"/>
                  </a:lnTo>
                  <a:lnTo>
                    <a:pt x="21488" y="41046"/>
                  </a:lnTo>
                  <a:lnTo>
                    <a:pt x="23749" y="42595"/>
                  </a:lnTo>
                  <a:lnTo>
                    <a:pt x="28397" y="42443"/>
                  </a:lnTo>
                  <a:lnTo>
                    <a:pt x="35394" y="41998"/>
                  </a:lnTo>
                  <a:lnTo>
                    <a:pt x="39179" y="38722"/>
                  </a:lnTo>
                  <a:lnTo>
                    <a:pt x="39763" y="32613"/>
                  </a:lnTo>
                  <a:lnTo>
                    <a:pt x="39763" y="28435"/>
                  </a:lnTo>
                  <a:close/>
                </a:path>
                <a:path w="62864" h="62864">
                  <a:moveTo>
                    <a:pt x="62369" y="31178"/>
                  </a:moveTo>
                  <a:lnTo>
                    <a:pt x="59918" y="19050"/>
                  </a:lnTo>
                  <a:lnTo>
                    <a:pt x="55943" y="13144"/>
                  </a:lnTo>
                  <a:lnTo>
                    <a:pt x="55854" y="13004"/>
                  </a:lnTo>
                  <a:lnTo>
                    <a:pt x="55740" y="12839"/>
                  </a:lnTo>
                  <a:lnTo>
                    <a:pt x="53238" y="9131"/>
                  </a:lnTo>
                  <a:lnTo>
                    <a:pt x="47650" y="5372"/>
                  </a:lnTo>
                  <a:lnTo>
                    <a:pt x="47650" y="46151"/>
                  </a:lnTo>
                  <a:lnTo>
                    <a:pt x="41300" y="46151"/>
                  </a:lnTo>
                  <a:lnTo>
                    <a:pt x="40436" y="44970"/>
                  </a:lnTo>
                  <a:lnTo>
                    <a:pt x="39890" y="43307"/>
                  </a:lnTo>
                  <a:lnTo>
                    <a:pt x="39839" y="43167"/>
                  </a:lnTo>
                  <a:lnTo>
                    <a:pt x="39560" y="40678"/>
                  </a:lnTo>
                  <a:lnTo>
                    <a:pt x="36931" y="44767"/>
                  </a:lnTo>
                  <a:lnTo>
                    <a:pt x="32283" y="46875"/>
                  </a:lnTo>
                  <a:lnTo>
                    <a:pt x="25577" y="47015"/>
                  </a:lnTo>
                  <a:lnTo>
                    <a:pt x="18872" y="46736"/>
                  </a:lnTo>
                  <a:lnTo>
                    <a:pt x="15354" y="43751"/>
                  </a:lnTo>
                  <a:lnTo>
                    <a:pt x="15278" y="41998"/>
                  </a:lnTo>
                  <a:lnTo>
                    <a:pt x="15214" y="40678"/>
                  </a:lnTo>
                  <a:lnTo>
                    <a:pt x="15087" y="32232"/>
                  </a:lnTo>
                  <a:lnTo>
                    <a:pt x="19075" y="28803"/>
                  </a:lnTo>
                  <a:lnTo>
                    <a:pt x="27101" y="27800"/>
                  </a:lnTo>
                  <a:lnTo>
                    <a:pt x="34112" y="26771"/>
                  </a:lnTo>
                  <a:lnTo>
                    <a:pt x="38150" y="25603"/>
                  </a:lnTo>
                  <a:lnTo>
                    <a:pt x="39344" y="24295"/>
                  </a:lnTo>
                  <a:lnTo>
                    <a:pt x="39370" y="23850"/>
                  </a:lnTo>
                  <a:lnTo>
                    <a:pt x="39624" y="19913"/>
                  </a:lnTo>
                  <a:lnTo>
                    <a:pt x="39624" y="19786"/>
                  </a:lnTo>
                  <a:lnTo>
                    <a:pt x="37007" y="17665"/>
                  </a:lnTo>
                  <a:lnTo>
                    <a:pt x="31470" y="17970"/>
                  </a:lnTo>
                  <a:lnTo>
                    <a:pt x="26365" y="17970"/>
                  </a:lnTo>
                  <a:lnTo>
                    <a:pt x="23380" y="19913"/>
                  </a:lnTo>
                  <a:lnTo>
                    <a:pt x="22504" y="23850"/>
                  </a:lnTo>
                  <a:lnTo>
                    <a:pt x="16167" y="22771"/>
                  </a:lnTo>
                  <a:lnTo>
                    <a:pt x="17767" y="16192"/>
                  </a:lnTo>
                  <a:lnTo>
                    <a:pt x="22872" y="13004"/>
                  </a:lnTo>
                  <a:lnTo>
                    <a:pt x="31470" y="13144"/>
                  </a:lnTo>
                  <a:lnTo>
                    <a:pt x="36093" y="13004"/>
                  </a:lnTo>
                  <a:lnTo>
                    <a:pt x="41541" y="12839"/>
                  </a:lnTo>
                  <a:lnTo>
                    <a:pt x="46342" y="17145"/>
                  </a:lnTo>
                  <a:lnTo>
                    <a:pt x="46062" y="22771"/>
                  </a:lnTo>
                  <a:lnTo>
                    <a:pt x="46012" y="23850"/>
                  </a:lnTo>
                  <a:lnTo>
                    <a:pt x="45897" y="41998"/>
                  </a:lnTo>
                  <a:lnTo>
                    <a:pt x="46482" y="44259"/>
                  </a:lnTo>
                  <a:lnTo>
                    <a:pt x="47650" y="46151"/>
                  </a:lnTo>
                  <a:lnTo>
                    <a:pt x="47650" y="5372"/>
                  </a:lnTo>
                  <a:lnTo>
                    <a:pt x="43319" y="2451"/>
                  </a:lnTo>
                  <a:lnTo>
                    <a:pt x="31191" y="0"/>
                  </a:lnTo>
                  <a:lnTo>
                    <a:pt x="19062" y="2451"/>
                  </a:lnTo>
                  <a:lnTo>
                    <a:pt x="9144" y="9131"/>
                  </a:lnTo>
                  <a:lnTo>
                    <a:pt x="2451" y="19050"/>
                  </a:lnTo>
                  <a:lnTo>
                    <a:pt x="0" y="31178"/>
                  </a:lnTo>
                  <a:lnTo>
                    <a:pt x="2425" y="43167"/>
                  </a:lnTo>
                  <a:lnTo>
                    <a:pt x="2451" y="43307"/>
                  </a:lnTo>
                  <a:lnTo>
                    <a:pt x="9144" y="53213"/>
                  </a:lnTo>
                  <a:lnTo>
                    <a:pt x="19062" y="59893"/>
                  </a:lnTo>
                  <a:lnTo>
                    <a:pt x="31191" y="62344"/>
                  </a:lnTo>
                  <a:lnTo>
                    <a:pt x="43319" y="59893"/>
                  </a:lnTo>
                  <a:lnTo>
                    <a:pt x="53238" y="53213"/>
                  </a:lnTo>
                  <a:lnTo>
                    <a:pt x="57416" y="47015"/>
                  </a:lnTo>
                  <a:lnTo>
                    <a:pt x="58000" y="46151"/>
                  </a:lnTo>
                  <a:lnTo>
                    <a:pt x="59918" y="43307"/>
                  </a:lnTo>
                  <a:lnTo>
                    <a:pt x="62369" y="31178"/>
                  </a:lnTo>
                  <a:close/>
                </a:path>
              </a:pathLst>
            </a:custGeom>
            <a:solidFill>
              <a:srgbClr val="EF4136"/>
            </a:solidFill>
          </p:spPr>
          <p:txBody>
            <a:bodyPr wrap="square" lIns="0" tIns="0" rIns="0" bIns="0" rtlCol="0"/>
            <a:lstStyle/>
            <a:p/>
          </p:txBody>
        </p:sp>
        <p:sp>
          <p:nvSpPr>
            <p:cNvPr id="3158" name="object 3158" descr=""/>
            <p:cNvSpPr/>
            <p:nvPr/>
          </p:nvSpPr>
          <p:spPr>
            <a:xfrm>
              <a:off x="1715325" y="4060380"/>
              <a:ext cx="62230" cy="62230"/>
            </a:xfrm>
            <a:custGeom>
              <a:avLst/>
              <a:gdLst/>
              <a:ahLst/>
              <a:cxnLst/>
              <a:rect l="l" t="t" r="r" b="b"/>
              <a:pathLst>
                <a:path w="62230" h="62229">
                  <a:moveTo>
                    <a:pt x="42379" y="35750"/>
                  </a:moveTo>
                  <a:lnTo>
                    <a:pt x="42087" y="28359"/>
                  </a:lnTo>
                  <a:lnTo>
                    <a:pt x="39128" y="24511"/>
                  </a:lnTo>
                  <a:lnTo>
                    <a:pt x="33477" y="24231"/>
                  </a:lnTo>
                  <a:lnTo>
                    <a:pt x="28117" y="24955"/>
                  </a:lnTo>
                  <a:lnTo>
                    <a:pt x="25222" y="28155"/>
                  </a:lnTo>
                  <a:lnTo>
                    <a:pt x="24777" y="33782"/>
                  </a:lnTo>
                  <a:lnTo>
                    <a:pt x="24777" y="37706"/>
                  </a:lnTo>
                  <a:lnTo>
                    <a:pt x="25069" y="44221"/>
                  </a:lnTo>
                  <a:lnTo>
                    <a:pt x="27952" y="47625"/>
                  </a:lnTo>
                  <a:lnTo>
                    <a:pt x="33477" y="47929"/>
                  </a:lnTo>
                  <a:lnTo>
                    <a:pt x="39408" y="47929"/>
                  </a:lnTo>
                  <a:lnTo>
                    <a:pt x="42379" y="43853"/>
                  </a:lnTo>
                  <a:lnTo>
                    <a:pt x="42379" y="35750"/>
                  </a:lnTo>
                  <a:close/>
                </a:path>
                <a:path w="62230" h="62229">
                  <a:moveTo>
                    <a:pt x="61988" y="30975"/>
                  </a:moveTo>
                  <a:lnTo>
                    <a:pt x="59664" y="19456"/>
                  </a:lnTo>
                  <a:lnTo>
                    <a:pt x="59575" y="19037"/>
                  </a:lnTo>
                  <a:lnTo>
                    <a:pt x="52908" y="9067"/>
                  </a:lnTo>
                  <a:lnTo>
                    <a:pt x="48768" y="6273"/>
                  </a:lnTo>
                  <a:lnTo>
                    <a:pt x="48768" y="30975"/>
                  </a:lnTo>
                  <a:lnTo>
                    <a:pt x="48755" y="46913"/>
                  </a:lnTo>
                  <a:lnTo>
                    <a:pt x="44335" y="52565"/>
                  </a:lnTo>
                  <a:lnTo>
                    <a:pt x="35623" y="52717"/>
                  </a:lnTo>
                  <a:lnTo>
                    <a:pt x="30708" y="52717"/>
                  </a:lnTo>
                  <a:lnTo>
                    <a:pt x="29121" y="51841"/>
                  </a:lnTo>
                  <a:lnTo>
                    <a:pt x="27152" y="50761"/>
                  </a:lnTo>
                  <a:lnTo>
                    <a:pt x="25044" y="46913"/>
                  </a:lnTo>
                  <a:lnTo>
                    <a:pt x="24993" y="51841"/>
                  </a:lnTo>
                  <a:lnTo>
                    <a:pt x="18249" y="51841"/>
                  </a:lnTo>
                  <a:lnTo>
                    <a:pt x="18249" y="5981"/>
                  </a:lnTo>
                  <a:lnTo>
                    <a:pt x="24993" y="5981"/>
                  </a:lnTo>
                  <a:lnTo>
                    <a:pt x="24993" y="25336"/>
                  </a:lnTo>
                  <a:lnTo>
                    <a:pt x="27305" y="21145"/>
                  </a:lnTo>
                  <a:lnTo>
                    <a:pt x="30937" y="19037"/>
                  </a:lnTo>
                  <a:lnTo>
                    <a:pt x="35877" y="19037"/>
                  </a:lnTo>
                  <a:lnTo>
                    <a:pt x="44259" y="19456"/>
                  </a:lnTo>
                  <a:lnTo>
                    <a:pt x="48602" y="25044"/>
                  </a:lnTo>
                  <a:lnTo>
                    <a:pt x="48768" y="30975"/>
                  </a:lnTo>
                  <a:lnTo>
                    <a:pt x="48768" y="6273"/>
                  </a:lnTo>
                  <a:lnTo>
                    <a:pt x="48336" y="5981"/>
                  </a:lnTo>
                  <a:lnTo>
                    <a:pt x="43065" y="2425"/>
                  </a:lnTo>
                  <a:lnTo>
                    <a:pt x="31000" y="0"/>
                  </a:lnTo>
                  <a:lnTo>
                    <a:pt x="18935" y="2425"/>
                  </a:lnTo>
                  <a:lnTo>
                    <a:pt x="9080" y="9067"/>
                  </a:lnTo>
                  <a:lnTo>
                    <a:pt x="2413" y="19037"/>
                  </a:lnTo>
                  <a:lnTo>
                    <a:pt x="0" y="30975"/>
                  </a:lnTo>
                  <a:lnTo>
                    <a:pt x="2438" y="43040"/>
                  </a:lnTo>
                  <a:lnTo>
                    <a:pt x="8864" y="52565"/>
                  </a:lnTo>
                  <a:lnTo>
                    <a:pt x="8966" y="52717"/>
                  </a:lnTo>
                  <a:lnTo>
                    <a:pt x="9080" y="52895"/>
                  </a:lnTo>
                  <a:lnTo>
                    <a:pt x="18935" y="59524"/>
                  </a:lnTo>
                  <a:lnTo>
                    <a:pt x="31000" y="61963"/>
                  </a:lnTo>
                  <a:lnTo>
                    <a:pt x="43065" y="59524"/>
                  </a:lnTo>
                  <a:lnTo>
                    <a:pt x="52908" y="52895"/>
                  </a:lnTo>
                  <a:lnTo>
                    <a:pt x="53035" y="52717"/>
                  </a:lnTo>
                  <a:lnTo>
                    <a:pt x="59550" y="43040"/>
                  </a:lnTo>
                  <a:lnTo>
                    <a:pt x="61988" y="30975"/>
                  </a:lnTo>
                  <a:close/>
                </a:path>
              </a:pathLst>
            </a:custGeom>
            <a:solidFill>
              <a:srgbClr val="00AEEF"/>
            </a:solidFill>
          </p:spPr>
          <p:txBody>
            <a:bodyPr wrap="square" lIns="0" tIns="0" rIns="0" bIns="0" rtlCol="0"/>
            <a:lstStyle/>
            <a:p/>
          </p:txBody>
        </p:sp>
        <p:sp>
          <p:nvSpPr>
            <p:cNvPr id="3159" name="object 3159" descr=""/>
            <p:cNvSpPr/>
            <p:nvPr/>
          </p:nvSpPr>
          <p:spPr>
            <a:xfrm>
              <a:off x="2379751" y="3666769"/>
              <a:ext cx="62865" cy="62865"/>
            </a:xfrm>
            <a:custGeom>
              <a:avLst/>
              <a:gdLst/>
              <a:ahLst/>
              <a:cxnLst/>
              <a:rect l="l" t="t" r="r" b="b"/>
              <a:pathLst>
                <a:path w="62864" h="62864">
                  <a:moveTo>
                    <a:pt x="39751" y="28435"/>
                  </a:moveTo>
                  <a:lnTo>
                    <a:pt x="38011" y="30048"/>
                  </a:lnTo>
                  <a:lnTo>
                    <a:pt x="34798" y="31140"/>
                  </a:lnTo>
                  <a:lnTo>
                    <a:pt x="24307" y="32461"/>
                  </a:lnTo>
                  <a:lnTo>
                    <a:pt x="21463" y="34480"/>
                  </a:lnTo>
                  <a:lnTo>
                    <a:pt x="21615" y="37846"/>
                  </a:lnTo>
                  <a:lnTo>
                    <a:pt x="21463" y="41033"/>
                  </a:lnTo>
                  <a:lnTo>
                    <a:pt x="23736" y="42583"/>
                  </a:lnTo>
                  <a:lnTo>
                    <a:pt x="28397" y="42430"/>
                  </a:lnTo>
                  <a:lnTo>
                    <a:pt x="35369" y="41998"/>
                  </a:lnTo>
                  <a:lnTo>
                    <a:pt x="39179" y="38722"/>
                  </a:lnTo>
                  <a:lnTo>
                    <a:pt x="39751" y="32600"/>
                  </a:lnTo>
                  <a:lnTo>
                    <a:pt x="39751" y="28435"/>
                  </a:lnTo>
                  <a:close/>
                </a:path>
                <a:path w="62864" h="62864">
                  <a:moveTo>
                    <a:pt x="62344" y="31165"/>
                  </a:moveTo>
                  <a:lnTo>
                    <a:pt x="59893" y="19037"/>
                  </a:lnTo>
                  <a:lnTo>
                    <a:pt x="55714" y="12839"/>
                  </a:lnTo>
                  <a:lnTo>
                    <a:pt x="53213" y="9131"/>
                  </a:lnTo>
                  <a:lnTo>
                    <a:pt x="47625" y="5372"/>
                  </a:lnTo>
                  <a:lnTo>
                    <a:pt x="47625" y="46139"/>
                  </a:lnTo>
                  <a:lnTo>
                    <a:pt x="41287" y="46139"/>
                  </a:lnTo>
                  <a:lnTo>
                    <a:pt x="40411" y="44970"/>
                  </a:lnTo>
                  <a:lnTo>
                    <a:pt x="39865" y="43307"/>
                  </a:lnTo>
                  <a:lnTo>
                    <a:pt x="39827" y="43154"/>
                  </a:lnTo>
                  <a:lnTo>
                    <a:pt x="39535" y="40678"/>
                  </a:lnTo>
                  <a:lnTo>
                    <a:pt x="36906" y="44767"/>
                  </a:lnTo>
                  <a:lnTo>
                    <a:pt x="32245" y="46863"/>
                  </a:lnTo>
                  <a:lnTo>
                    <a:pt x="25539" y="47015"/>
                  </a:lnTo>
                  <a:lnTo>
                    <a:pt x="18846" y="46723"/>
                  </a:lnTo>
                  <a:lnTo>
                    <a:pt x="15341" y="43738"/>
                  </a:lnTo>
                  <a:lnTo>
                    <a:pt x="15062" y="38061"/>
                  </a:lnTo>
                  <a:lnTo>
                    <a:pt x="15062" y="32232"/>
                  </a:lnTo>
                  <a:lnTo>
                    <a:pt x="19062" y="28803"/>
                  </a:lnTo>
                  <a:lnTo>
                    <a:pt x="27076" y="27787"/>
                  </a:lnTo>
                  <a:lnTo>
                    <a:pt x="34086" y="26771"/>
                  </a:lnTo>
                  <a:lnTo>
                    <a:pt x="38138" y="25603"/>
                  </a:lnTo>
                  <a:lnTo>
                    <a:pt x="39319" y="24307"/>
                  </a:lnTo>
                  <a:lnTo>
                    <a:pt x="39344" y="23863"/>
                  </a:lnTo>
                  <a:lnTo>
                    <a:pt x="39598" y="19926"/>
                  </a:lnTo>
                  <a:lnTo>
                    <a:pt x="39611" y="19773"/>
                  </a:lnTo>
                  <a:lnTo>
                    <a:pt x="36982" y="17653"/>
                  </a:lnTo>
                  <a:lnTo>
                    <a:pt x="31457" y="17957"/>
                  </a:lnTo>
                  <a:lnTo>
                    <a:pt x="26339" y="17957"/>
                  </a:lnTo>
                  <a:lnTo>
                    <a:pt x="23355" y="19926"/>
                  </a:lnTo>
                  <a:lnTo>
                    <a:pt x="22479" y="23863"/>
                  </a:lnTo>
                  <a:lnTo>
                    <a:pt x="16141" y="22758"/>
                  </a:lnTo>
                  <a:lnTo>
                    <a:pt x="17741" y="16192"/>
                  </a:lnTo>
                  <a:lnTo>
                    <a:pt x="22656" y="13131"/>
                  </a:lnTo>
                  <a:lnTo>
                    <a:pt x="31457" y="13131"/>
                  </a:lnTo>
                  <a:lnTo>
                    <a:pt x="41516" y="12839"/>
                  </a:lnTo>
                  <a:lnTo>
                    <a:pt x="46316" y="17145"/>
                  </a:lnTo>
                  <a:lnTo>
                    <a:pt x="46024" y="22758"/>
                  </a:lnTo>
                  <a:lnTo>
                    <a:pt x="45974" y="23863"/>
                  </a:lnTo>
                  <a:lnTo>
                    <a:pt x="45872" y="41986"/>
                  </a:lnTo>
                  <a:lnTo>
                    <a:pt x="46469" y="44246"/>
                  </a:lnTo>
                  <a:lnTo>
                    <a:pt x="47625" y="46139"/>
                  </a:lnTo>
                  <a:lnTo>
                    <a:pt x="47625" y="5372"/>
                  </a:lnTo>
                  <a:lnTo>
                    <a:pt x="43294" y="2451"/>
                  </a:lnTo>
                  <a:lnTo>
                    <a:pt x="31165" y="0"/>
                  </a:lnTo>
                  <a:lnTo>
                    <a:pt x="19024" y="2451"/>
                  </a:lnTo>
                  <a:lnTo>
                    <a:pt x="9118" y="9131"/>
                  </a:lnTo>
                  <a:lnTo>
                    <a:pt x="2438" y="19037"/>
                  </a:lnTo>
                  <a:lnTo>
                    <a:pt x="0" y="31165"/>
                  </a:lnTo>
                  <a:lnTo>
                    <a:pt x="2413" y="43154"/>
                  </a:lnTo>
                  <a:lnTo>
                    <a:pt x="2438" y="43307"/>
                  </a:lnTo>
                  <a:lnTo>
                    <a:pt x="9118" y="53213"/>
                  </a:lnTo>
                  <a:lnTo>
                    <a:pt x="19024" y="59905"/>
                  </a:lnTo>
                  <a:lnTo>
                    <a:pt x="31165" y="62344"/>
                  </a:lnTo>
                  <a:lnTo>
                    <a:pt x="43294" y="59905"/>
                  </a:lnTo>
                  <a:lnTo>
                    <a:pt x="53213" y="53213"/>
                  </a:lnTo>
                  <a:lnTo>
                    <a:pt x="57391" y="47015"/>
                  </a:lnTo>
                  <a:lnTo>
                    <a:pt x="57975" y="46139"/>
                  </a:lnTo>
                  <a:lnTo>
                    <a:pt x="59893" y="43307"/>
                  </a:lnTo>
                  <a:lnTo>
                    <a:pt x="62344" y="31165"/>
                  </a:lnTo>
                  <a:close/>
                </a:path>
              </a:pathLst>
            </a:custGeom>
            <a:solidFill>
              <a:srgbClr val="EF4136"/>
            </a:solidFill>
          </p:spPr>
          <p:txBody>
            <a:bodyPr wrap="square" lIns="0" tIns="0" rIns="0" bIns="0" rtlCol="0"/>
            <a:lstStyle/>
            <a:p/>
          </p:txBody>
        </p:sp>
        <p:sp>
          <p:nvSpPr>
            <p:cNvPr id="3160" name="object 3160" descr=""/>
            <p:cNvSpPr/>
            <p:nvPr/>
          </p:nvSpPr>
          <p:spPr>
            <a:xfrm>
              <a:off x="2380323" y="3748442"/>
              <a:ext cx="62230" cy="62230"/>
            </a:xfrm>
            <a:custGeom>
              <a:avLst/>
              <a:gdLst/>
              <a:ahLst/>
              <a:cxnLst/>
              <a:rect l="l" t="t" r="r" b="b"/>
              <a:pathLst>
                <a:path w="62230" h="62229">
                  <a:moveTo>
                    <a:pt x="42354" y="35750"/>
                  </a:moveTo>
                  <a:lnTo>
                    <a:pt x="42075" y="28371"/>
                  </a:lnTo>
                  <a:lnTo>
                    <a:pt x="39103" y="24536"/>
                  </a:lnTo>
                  <a:lnTo>
                    <a:pt x="33451" y="24244"/>
                  </a:lnTo>
                  <a:lnTo>
                    <a:pt x="28092" y="24968"/>
                  </a:lnTo>
                  <a:lnTo>
                    <a:pt x="25196" y="28155"/>
                  </a:lnTo>
                  <a:lnTo>
                    <a:pt x="24765" y="33794"/>
                  </a:lnTo>
                  <a:lnTo>
                    <a:pt x="24765" y="37693"/>
                  </a:lnTo>
                  <a:lnTo>
                    <a:pt x="25044" y="44234"/>
                  </a:lnTo>
                  <a:lnTo>
                    <a:pt x="27940" y="47637"/>
                  </a:lnTo>
                  <a:lnTo>
                    <a:pt x="33451" y="47929"/>
                  </a:lnTo>
                  <a:lnTo>
                    <a:pt x="39382" y="47929"/>
                  </a:lnTo>
                  <a:lnTo>
                    <a:pt x="42354" y="43865"/>
                  </a:lnTo>
                  <a:lnTo>
                    <a:pt x="42354" y="35750"/>
                  </a:lnTo>
                  <a:close/>
                </a:path>
                <a:path w="62230" h="62229">
                  <a:moveTo>
                    <a:pt x="61976" y="30988"/>
                  </a:moveTo>
                  <a:lnTo>
                    <a:pt x="59639" y="19456"/>
                  </a:lnTo>
                  <a:lnTo>
                    <a:pt x="59563" y="19037"/>
                  </a:lnTo>
                  <a:lnTo>
                    <a:pt x="52895" y="9067"/>
                  </a:lnTo>
                  <a:lnTo>
                    <a:pt x="48755" y="6286"/>
                  </a:lnTo>
                  <a:lnTo>
                    <a:pt x="48755" y="30988"/>
                  </a:lnTo>
                  <a:lnTo>
                    <a:pt x="48755" y="46913"/>
                  </a:lnTo>
                  <a:lnTo>
                    <a:pt x="44323" y="52565"/>
                  </a:lnTo>
                  <a:lnTo>
                    <a:pt x="35636" y="52717"/>
                  </a:lnTo>
                  <a:lnTo>
                    <a:pt x="30708" y="52717"/>
                  </a:lnTo>
                  <a:lnTo>
                    <a:pt x="29146" y="51866"/>
                  </a:lnTo>
                  <a:lnTo>
                    <a:pt x="27152" y="50774"/>
                  </a:lnTo>
                  <a:lnTo>
                    <a:pt x="25006" y="46913"/>
                  </a:lnTo>
                  <a:lnTo>
                    <a:pt x="24980" y="51866"/>
                  </a:lnTo>
                  <a:lnTo>
                    <a:pt x="18237" y="51866"/>
                  </a:lnTo>
                  <a:lnTo>
                    <a:pt x="18237" y="5994"/>
                  </a:lnTo>
                  <a:lnTo>
                    <a:pt x="24980" y="5994"/>
                  </a:lnTo>
                  <a:lnTo>
                    <a:pt x="24980" y="25336"/>
                  </a:lnTo>
                  <a:lnTo>
                    <a:pt x="27305" y="21145"/>
                  </a:lnTo>
                  <a:lnTo>
                    <a:pt x="30924" y="19037"/>
                  </a:lnTo>
                  <a:lnTo>
                    <a:pt x="35864" y="19037"/>
                  </a:lnTo>
                  <a:lnTo>
                    <a:pt x="44259" y="19456"/>
                  </a:lnTo>
                  <a:lnTo>
                    <a:pt x="48602" y="25044"/>
                  </a:lnTo>
                  <a:lnTo>
                    <a:pt x="48755" y="30988"/>
                  </a:lnTo>
                  <a:lnTo>
                    <a:pt x="48755" y="6286"/>
                  </a:lnTo>
                  <a:lnTo>
                    <a:pt x="48323" y="5994"/>
                  </a:lnTo>
                  <a:lnTo>
                    <a:pt x="43053" y="2425"/>
                  </a:lnTo>
                  <a:lnTo>
                    <a:pt x="30988" y="0"/>
                  </a:lnTo>
                  <a:lnTo>
                    <a:pt x="18923" y="2425"/>
                  </a:lnTo>
                  <a:lnTo>
                    <a:pt x="9067" y="9067"/>
                  </a:lnTo>
                  <a:lnTo>
                    <a:pt x="2400" y="19037"/>
                  </a:lnTo>
                  <a:lnTo>
                    <a:pt x="0" y="30988"/>
                  </a:lnTo>
                  <a:lnTo>
                    <a:pt x="2425" y="43053"/>
                  </a:lnTo>
                  <a:lnTo>
                    <a:pt x="8839" y="52565"/>
                  </a:lnTo>
                  <a:lnTo>
                    <a:pt x="8940" y="52717"/>
                  </a:lnTo>
                  <a:lnTo>
                    <a:pt x="9067" y="52895"/>
                  </a:lnTo>
                  <a:lnTo>
                    <a:pt x="18923" y="59537"/>
                  </a:lnTo>
                  <a:lnTo>
                    <a:pt x="30988" y="61976"/>
                  </a:lnTo>
                  <a:lnTo>
                    <a:pt x="43053" y="59537"/>
                  </a:lnTo>
                  <a:lnTo>
                    <a:pt x="52895" y="52895"/>
                  </a:lnTo>
                  <a:lnTo>
                    <a:pt x="53022" y="52717"/>
                  </a:lnTo>
                  <a:lnTo>
                    <a:pt x="59537" y="43053"/>
                  </a:lnTo>
                  <a:lnTo>
                    <a:pt x="61976" y="30988"/>
                  </a:lnTo>
                  <a:close/>
                </a:path>
              </a:pathLst>
            </a:custGeom>
            <a:solidFill>
              <a:srgbClr val="00AEEF"/>
            </a:solidFill>
          </p:spPr>
          <p:txBody>
            <a:bodyPr wrap="square" lIns="0" tIns="0" rIns="0" bIns="0" rtlCol="0"/>
            <a:lstStyle/>
            <a:p/>
          </p:txBody>
        </p:sp>
        <p:sp>
          <p:nvSpPr>
            <p:cNvPr id="3161" name="object 3161" descr=""/>
            <p:cNvSpPr/>
            <p:nvPr/>
          </p:nvSpPr>
          <p:spPr>
            <a:xfrm>
              <a:off x="1901113" y="3669512"/>
              <a:ext cx="62865" cy="62865"/>
            </a:xfrm>
            <a:custGeom>
              <a:avLst/>
              <a:gdLst/>
              <a:ahLst/>
              <a:cxnLst/>
              <a:rect l="l" t="t" r="r" b="b"/>
              <a:pathLst>
                <a:path w="62864" h="62864">
                  <a:moveTo>
                    <a:pt x="39738" y="28448"/>
                  </a:moveTo>
                  <a:lnTo>
                    <a:pt x="37998" y="30048"/>
                  </a:lnTo>
                  <a:lnTo>
                    <a:pt x="34785" y="31127"/>
                  </a:lnTo>
                  <a:lnTo>
                    <a:pt x="24307" y="32461"/>
                  </a:lnTo>
                  <a:lnTo>
                    <a:pt x="21450" y="34505"/>
                  </a:lnTo>
                  <a:lnTo>
                    <a:pt x="21602" y="37846"/>
                  </a:lnTo>
                  <a:lnTo>
                    <a:pt x="21450" y="41033"/>
                  </a:lnTo>
                  <a:lnTo>
                    <a:pt x="23723" y="42583"/>
                  </a:lnTo>
                  <a:lnTo>
                    <a:pt x="28397" y="42430"/>
                  </a:lnTo>
                  <a:lnTo>
                    <a:pt x="35382" y="41998"/>
                  </a:lnTo>
                  <a:lnTo>
                    <a:pt x="39166" y="38709"/>
                  </a:lnTo>
                  <a:lnTo>
                    <a:pt x="39738" y="32600"/>
                  </a:lnTo>
                  <a:lnTo>
                    <a:pt x="39738" y="28448"/>
                  </a:lnTo>
                  <a:close/>
                </a:path>
                <a:path w="62864" h="62864">
                  <a:moveTo>
                    <a:pt x="62331" y="31178"/>
                  </a:moveTo>
                  <a:lnTo>
                    <a:pt x="59880" y="19050"/>
                  </a:lnTo>
                  <a:lnTo>
                    <a:pt x="55702" y="12852"/>
                  </a:lnTo>
                  <a:lnTo>
                    <a:pt x="53200" y="9131"/>
                  </a:lnTo>
                  <a:lnTo>
                    <a:pt x="47625" y="5372"/>
                  </a:lnTo>
                  <a:lnTo>
                    <a:pt x="47625" y="46151"/>
                  </a:lnTo>
                  <a:lnTo>
                    <a:pt x="41287" y="46151"/>
                  </a:lnTo>
                  <a:lnTo>
                    <a:pt x="40411" y="44970"/>
                  </a:lnTo>
                  <a:lnTo>
                    <a:pt x="39852" y="43294"/>
                  </a:lnTo>
                  <a:lnTo>
                    <a:pt x="39814" y="43154"/>
                  </a:lnTo>
                  <a:lnTo>
                    <a:pt x="39547" y="40678"/>
                  </a:lnTo>
                  <a:lnTo>
                    <a:pt x="36906" y="44767"/>
                  </a:lnTo>
                  <a:lnTo>
                    <a:pt x="32245" y="46875"/>
                  </a:lnTo>
                  <a:lnTo>
                    <a:pt x="25552" y="47015"/>
                  </a:lnTo>
                  <a:lnTo>
                    <a:pt x="18846" y="46748"/>
                  </a:lnTo>
                  <a:lnTo>
                    <a:pt x="15341" y="43751"/>
                  </a:lnTo>
                  <a:lnTo>
                    <a:pt x="15252" y="41986"/>
                  </a:lnTo>
                  <a:lnTo>
                    <a:pt x="15189" y="40678"/>
                  </a:lnTo>
                  <a:lnTo>
                    <a:pt x="15074" y="32219"/>
                  </a:lnTo>
                  <a:lnTo>
                    <a:pt x="19050" y="28803"/>
                  </a:lnTo>
                  <a:lnTo>
                    <a:pt x="27063" y="27787"/>
                  </a:lnTo>
                  <a:lnTo>
                    <a:pt x="34086" y="26784"/>
                  </a:lnTo>
                  <a:lnTo>
                    <a:pt x="38138" y="25615"/>
                  </a:lnTo>
                  <a:lnTo>
                    <a:pt x="39319" y="24295"/>
                  </a:lnTo>
                  <a:lnTo>
                    <a:pt x="39344" y="23863"/>
                  </a:lnTo>
                  <a:lnTo>
                    <a:pt x="39598" y="19926"/>
                  </a:lnTo>
                  <a:lnTo>
                    <a:pt x="39611" y="19786"/>
                  </a:lnTo>
                  <a:lnTo>
                    <a:pt x="36995" y="17665"/>
                  </a:lnTo>
                  <a:lnTo>
                    <a:pt x="31445" y="17970"/>
                  </a:lnTo>
                  <a:lnTo>
                    <a:pt x="26339" y="17970"/>
                  </a:lnTo>
                  <a:lnTo>
                    <a:pt x="23355" y="19926"/>
                  </a:lnTo>
                  <a:lnTo>
                    <a:pt x="22491" y="23863"/>
                  </a:lnTo>
                  <a:lnTo>
                    <a:pt x="16154" y="22758"/>
                  </a:lnTo>
                  <a:lnTo>
                    <a:pt x="17741" y="16205"/>
                  </a:lnTo>
                  <a:lnTo>
                    <a:pt x="22656" y="13131"/>
                  </a:lnTo>
                  <a:lnTo>
                    <a:pt x="31445" y="13131"/>
                  </a:lnTo>
                  <a:lnTo>
                    <a:pt x="41516" y="12852"/>
                  </a:lnTo>
                  <a:lnTo>
                    <a:pt x="46316" y="17157"/>
                  </a:lnTo>
                  <a:lnTo>
                    <a:pt x="46024" y="22758"/>
                  </a:lnTo>
                  <a:lnTo>
                    <a:pt x="45974" y="23863"/>
                  </a:lnTo>
                  <a:lnTo>
                    <a:pt x="31178" y="0"/>
                  </a:lnTo>
                  <a:lnTo>
                    <a:pt x="19037" y="2451"/>
                  </a:lnTo>
                  <a:lnTo>
                    <a:pt x="9131" y="9131"/>
                  </a:lnTo>
                  <a:lnTo>
                    <a:pt x="2451" y="19050"/>
                  </a:lnTo>
                  <a:lnTo>
                    <a:pt x="0" y="31178"/>
                  </a:lnTo>
                  <a:lnTo>
                    <a:pt x="2413" y="43154"/>
                  </a:lnTo>
                  <a:lnTo>
                    <a:pt x="2451" y="43294"/>
                  </a:lnTo>
                  <a:lnTo>
                    <a:pt x="9131" y="53213"/>
                  </a:lnTo>
                  <a:lnTo>
                    <a:pt x="19037" y="59893"/>
                  </a:lnTo>
                  <a:lnTo>
                    <a:pt x="31178" y="62344"/>
                  </a:lnTo>
                  <a:lnTo>
                    <a:pt x="43294" y="59893"/>
                  </a:lnTo>
                  <a:lnTo>
                    <a:pt x="53200" y="53213"/>
                  </a:lnTo>
                  <a:lnTo>
                    <a:pt x="57378" y="47015"/>
                  </a:lnTo>
                  <a:lnTo>
                    <a:pt x="57950" y="46151"/>
                  </a:lnTo>
                  <a:lnTo>
                    <a:pt x="59880" y="43294"/>
                  </a:lnTo>
                  <a:lnTo>
                    <a:pt x="62331" y="31178"/>
                  </a:lnTo>
                  <a:close/>
                </a:path>
              </a:pathLst>
            </a:custGeom>
            <a:solidFill>
              <a:srgbClr val="EF4136"/>
            </a:solidFill>
          </p:spPr>
          <p:txBody>
            <a:bodyPr wrap="square" lIns="0" tIns="0" rIns="0" bIns="0" rtlCol="0"/>
            <a:lstStyle/>
            <a:p/>
          </p:txBody>
        </p:sp>
        <p:sp>
          <p:nvSpPr>
            <p:cNvPr id="3162" name="object 3162" descr=""/>
            <p:cNvSpPr/>
            <p:nvPr/>
          </p:nvSpPr>
          <p:spPr>
            <a:xfrm>
              <a:off x="1901672" y="3751186"/>
              <a:ext cx="62230" cy="62230"/>
            </a:xfrm>
            <a:custGeom>
              <a:avLst/>
              <a:gdLst/>
              <a:ahLst/>
              <a:cxnLst/>
              <a:rect l="l" t="t" r="r" b="b"/>
              <a:pathLst>
                <a:path w="62230" h="62229">
                  <a:moveTo>
                    <a:pt x="42379" y="35763"/>
                  </a:moveTo>
                  <a:lnTo>
                    <a:pt x="42075" y="28371"/>
                  </a:lnTo>
                  <a:lnTo>
                    <a:pt x="39103" y="24523"/>
                  </a:lnTo>
                  <a:lnTo>
                    <a:pt x="33464" y="24244"/>
                  </a:lnTo>
                  <a:lnTo>
                    <a:pt x="28105" y="24968"/>
                  </a:lnTo>
                  <a:lnTo>
                    <a:pt x="25222" y="28143"/>
                  </a:lnTo>
                  <a:lnTo>
                    <a:pt x="24777" y="33782"/>
                  </a:lnTo>
                  <a:lnTo>
                    <a:pt x="24777" y="37706"/>
                  </a:lnTo>
                  <a:lnTo>
                    <a:pt x="25069" y="44234"/>
                  </a:lnTo>
                  <a:lnTo>
                    <a:pt x="27952" y="47637"/>
                  </a:lnTo>
                  <a:lnTo>
                    <a:pt x="33464" y="47929"/>
                  </a:lnTo>
                  <a:lnTo>
                    <a:pt x="39408" y="47929"/>
                  </a:lnTo>
                  <a:lnTo>
                    <a:pt x="42379" y="43878"/>
                  </a:lnTo>
                  <a:lnTo>
                    <a:pt x="42379" y="35763"/>
                  </a:lnTo>
                  <a:close/>
                </a:path>
                <a:path w="62230" h="62229">
                  <a:moveTo>
                    <a:pt x="61988" y="30975"/>
                  </a:moveTo>
                  <a:lnTo>
                    <a:pt x="59664" y="19456"/>
                  </a:lnTo>
                  <a:lnTo>
                    <a:pt x="59575" y="19037"/>
                  </a:lnTo>
                  <a:lnTo>
                    <a:pt x="52908" y="9067"/>
                  </a:lnTo>
                  <a:lnTo>
                    <a:pt x="48755" y="6273"/>
                  </a:lnTo>
                  <a:lnTo>
                    <a:pt x="48755" y="30975"/>
                  </a:lnTo>
                  <a:lnTo>
                    <a:pt x="48755" y="46913"/>
                  </a:lnTo>
                  <a:lnTo>
                    <a:pt x="44335" y="52565"/>
                  </a:lnTo>
                  <a:lnTo>
                    <a:pt x="35648" y="52717"/>
                  </a:lnTo>
                  <a:lnTo>
                    <a:pt x="30721" y="52717"/>
                  </a:lnTo>
                  <a:lnTo>
                    <a:pt x="29146" y="51854"/>
                  </a:lnTo>
                  <a:lnTo>
                    <a:pt x="27178" y="50761"/>
                  </a:lnTo>
                  <a:lnTo>
                    <a:pt x="25031" y="46913"/>
                  </a:lnTo>
                  <a:lnTo>
                    <a:pt x="25006" y="51854"/>
                  </a:lnTo>
                  <a:lnTo>
                    <a:pt x="18262" y="51854"/>
                  </a:lnTo>
                  <a:lnTo>
                    <a:pt x="18262" y="5981"/>
                  </a:lnTo>
                  <a:lnTo>
                    <a:pt x="25006" y="5981"/>
                  </a:lnTo>
                  <a:lnTo>
                    <a:pt x="25006" y="25323"/>
                  </a:lnTo>
                  <a:lnTo>
                    <a:pt x="27317" y="21132"/>
                  </a:lnTo>
                  <a:lnTo>
                    <a:pt x="30937" y="19037"/>
                  </a:lnTo>
                  <a:lnTo>
                    <a:pt x="35877" y="19037"/>
                  </a:lnTo>
                  <a:lnTo>
                    <a:pt x="44259" y="19456"/>
                  </a:lnTo>
                  <a:lnTo>
                    <a:pt x="48615" y="25044"/>
                  </a:lnTo>
                  <a:lnTo>
                    <a:pt x="48755" y="30975"/>
                  </a:lnTo>
                  <a:lnTo>
                    <a:pt x="48755" y="6273"/>
                  </a:lnTo>
                  <a:lnTo>
                    <a:pt x="48336" y="5981"/>
                  </a:lnTo>
                  <a:lnTo>
                    <a:pt x="43065" y="2438"/>
                  </a:lnTo>
                  <a:lnTo>
                    <a:pt x="31013" y="0"/>
                  </a:lnTo>
                  <a:lnTo>
                    <a:pt x="18935" y="2438"/>
                  </a:lnTo>
                  <a:lnTo>
                    <a:pt x="9080" y="9067"/>
                  </a:lnTo>
                  <a:lnTo>
                    <a:pt x="2400" y="19037"/>
                  </a:lnTo>
                  <a:lnTo>
                    <a:pt x="0" y="30975"/>
                  </a:lnTo>
                  <a:lnTo>
                    <a:pt x="2425" y="43053"/>
                  </a:lnTo>
                  <a:lnTo>
                    <a:pt x="8851" y="52565"/>
                  </a:lnTo>
                  <a:lnTo>
                    <a:pt x="8953" y="52717"/>
                  </a:lnTo>
                  <a:lnTo>
                    <a:pt x="9080" y="52895"/>
                  </a:lnTo>
                  <a:lnTo>
                    <a:pt x="18935" y="59537"/>
                  </a:lnTo>
                  <a:lnTo>
                    <a:pt x="31013" y="61976"/>
                  </a:lnTo>
                  <a:lnTo>
                    <a:pt x="43065" y="59537"/>
                  </a:lnTo>
                  <a:lnTo>
                    <a:pt x="52908" y="52895"/>
                  </a:lnTo>
                  <a:lnTo>
                    <a:pt x="53035" y="52717"/>
                  </a:lnTo>
                  <a:lnTo>
                    <a:pt x="59550" y="43053"/>
                  </a:lnTo>
                  <a:lnTo>
                    <a:pt x="61988" y="30975"/>
                  </a:lnTo>
                  <a:close/>
                </a:path>
              </a:pathLst>
            </a:custGeom>
            <a:solidFill>
              <a:srgbClr val="00AEEF"/>
            </a:solidFill>
          </p:spPr>
          <p:txBody>
            <a:bodyPr wrap="square" lIns="0" tIns="0" rIns="0" bIns="0" rtlCol="0"/>
            <a:lstStyle/>
            <a:p/>
          </p:txBody>
        </p:sp>
      </p:grpSp>
      <p:sp>
        <p:nvSpPr>
          <p:cNvPr id="3163" name="object 3163" descr=""/>
          <p:cNvSpPr txBox="1"/>
          <p:nvPr/>
        </p:nvSpPr>
        <p:spPr>
          <a:xfrm>
            <a:off x="1895698" y="3283168"/>
            <a:ext cx="212090" cy="192405"/>
          </a:xfrm>
          <a:prstGeom prst="rect">
            <a:avLst/>
          </a:prstGeom>
        </p:spPr>
        <p:txBody>
          <a:bodyPr wrap="square" lIns="0" tIns="14604" rIns="0" bIns="0" rtlCol="0" vert="horz">
            <a:spAutoFit/>
          </a:bodyPr>
          <a:lstStyle/>
          <a:p>
            <a:pPr marL="12700">
              <a:lnSpc>
                <a:spcPts val="645"/>
              </a:lnSpc>
              <a:spcBef>
                <a:spcPts val="114"/>
              </a:spcBef>
            </a:pPr>
            <a:r>
              <a:rPr dirty="0" sz="550" spc="-20">
                <a:solidFill>
                  <a:srgbClr val="565658"/>
                </a:solidFill>
                <a:latin typeface="Microsoft YaHei"/>
                <a:cs typeface="Microsoft YaHei"/>
              </a:rPr>
              <a:t>7.64</a:t>
            </a:r>
            <a:endParaRPr sz="550">
              <a:latin typeface="Microsoft YaHei"/>
              <a:cs typeface="Microsoft YaHei"/>
            </a:endParaRPr>
          </a:p>
          <a:p>
            <a:pPr marL="12700">
              <a:lnSpc>
                <a:spcPts val="645"/>
              </a:lnSpc>
            </a:pPr>
            <a:r>
              <a:rPr dirty="0" sz="550" spc="-10">
                <a:solidFill>
                  <a:srgbClr val="565658"/>
                </a:solidFill>
                <a:latin typeface="Microsoft YaHei"/>
                <a:cs typeface="Microsoft YaHei"/>
              </a:rPr>
              <a:t>102.4</a:t>
            </a:r>
            <a:endParaRPr sz="550">
              <a:latin typeface="Microsoft YaHei"/>
              <a:cs typeface="Microsoft YaHei"/>
            </a:endParaRPr>
          </a:p>
        </p:txBody>
      </p:sp>
      <p:grpSp>
        <p:nvGrpSpPr>
          <p:cNvPr id="3164" name="object 3164" descr=""/>
          <p:cNvGrpSpPr/>
          <p:nvPr/>
        </p:nvGrpSpPr>
        <p:grpSpPr>
          <a:xfrm>
            <a:off x="1810565" y="2382127"/>
            <a:ext cx="131445" cy="1066800"/>
            <a:chOff x="1810565" y="2382127"/>
            <a:chExt cx="131445" cy="1066800"/>
          </a:xfrm>
        </p:grpSpPr>
        <p:sp>
          <p:nvSpPr>
            <p:cNvPr id="3165" name="object 3165" descr=""/>
            <p:cNvSpPr/>
            <p:nvPr/>
          </p:nvSpPr>
          <p:spPr>
            <a:xfrm>
              <a:off x="1810562" y="3304895"/>
              <a:ext cx="62865" cy="62865"/>
            </a:xfrm>
            <a:custGeom>
              <a:avLst/>
              <a:gdLst/>
              <a:ahLst/>
              <a:cxnLst/>
              <a:rect l="l" t="t" r="r" b="b"/>
              <a:pathLst>
                <a:path w="62864" h="62864">
                  <a:moveTo>
                    <a:pt x="39751" y="28448"/>
                  </a:moveTo>
                  <a:lnTo>
                    <a:pt x="38023" y="30048"/>
                  </a:lnTo>
                  <a:lnTo>
                    <a:pt x="34785" y="31153"/>
                  </a:lnTo>
                  <a:lnTo>
                    <a:pt x="24320" y="32461"/>
                  </a:lnTo>
                  <a:lnTo>
                    <a:pt x="21463" y="34505"/>
                  </a:lnTo>
                  <a:lnTo>
                    <a:pt x="21628" y="37846"/>
                  </a:lnTo>
                  <a:lnTo>
                    <a:pt x="21463" y="41046"/>
                  </a:lnTo>
                  <a:lnTo>
                    <a:pt x="23749" y="42583"/>
                  </a:lnTo>
                  <a:lnTo>
                    <a:pt x="28397" y="42443"/>
                  </a:lnTo>
                  <a:lnTo>
                    <a:pt x="35382" y="42011"/>
                  </a:lnTo>
                  <a:lnTo>
                    <a:pt x="39166" y="38722"/>
                  </a:lnTo>
                  <a:lnTo>
                    <a:pt x="39751" y="32600"/>
                  </a:lnTo>
                  <a:lnTo>
                    <a:pt x="39751" y="28448"/>
                  </a:lnTo>
                  <a:close/>
                </a:path>
                <a:path w="62864" h="62864">
                  <a:moveTo>
                    <a:pt x="62357" y="31178"/>
                  </a:moveTo>
                  <a:lnTo>
                    <a:pt x="31191" y="0"/>
                  </a:lnTo>
                  <a:lnTo>
                    <a:pt x="19050" y="2451"/>
                  </a:lnTo>
                  <a:lnTo>
                    <a:pt x="9131" y="9144"/>
                  </a:lnTo>
                  <a:lnTo>
                    <a:pt x="2451" y="19050"/>
                  </a:lnTo>
                  <a:lnTo>
                    <a:pt x="0" y="31178"/>
                  </a:lnTo>
                  <a:lnTo>
                    <a:pt x="2413" y="43154"/>
                  </a:lnTo>
                  <a:lnTo>
                    <a:pt x="2451" y="43307"/>
                  </a:lnTo>
                  <a:lnTo>
                    <a:pt x="9131" y="53213"/>
                  </a:lnTo>
                  <a:lnTo>
                    <a:pt x="19050" y="59893"/>
                  </a:lnTo>
                  <a:lnTo>
                    <a:pt x="31191" y="62344"/>
                  </a:lnTo>
                  <a:lnTo>
                    <a:pt x="43307" y="59893"/>
                  </a:lnTo>
                  <a:lnTo>
                    <a:pt x="25565" y="47028"/>
                  </a:lnTo>
                  <a:lnTo>
                    <a:pt x="18846" y="46748"/>
                  </a:lnTo>
                  <a:lnTo>
                    <a:pt x="15341" y="43751"/>
                  </a:lnTo>
                  <a:lnTo>
                    <a:pt x="15252" y="41998"/>
                  </a:lnTo>
                  <a:lnTo>
                    <a:pt x="15189" y="40690"/>
                  </a:lnTo>
                  <a:lnTo>
                    <a:pt x="15074" y="32232"/>
                  </a:lnTo>
                  <a:lnTo>
                    <a:pt x="19075" y="28816"/>
                  </a:lnTo>
                  <a:lnTo>
                    <a:pt x="27089" y="27813"/>
                  </a:lnTo>
                  <a:lnTo>
                    <a:pt x="34086" y="26784"/>
                  </a:lnTo>
                  <a:lnTo>
                    <a:pt x="38163" y="25615"/>
                  </a:lnTo>
                  <a:lnTo>
                    <a:pt x="39331" y="24295"/>
                  </a:lnTo>
                  <a:lnTo>
                    <a:pt x="39357" y="23863"/>
                  </a:lnTo>
                  <a:lnTo>
                    <a:pt x="39624" y="19926"/>
                  </a:lnTo>
                  <a:lnTo>
                    <a:pt x="39636" y="19786"/>
                  </a:lnTo>
                  <a:lnTo>
                    <a:pt x="37007" y="17665"/>
                  </a:lnTo>
                  <a:lnTo>
                    <a:pt x="31470" y="17970"/>
                  </a:lnTo>
                  <a:lnTo>
                    <a:pt x="26365" y="17970"/>
                  </a:lnTo>
                  <a:lnTo>
                    <a:pt x="23380" y="19926"/>
                  </a:lnTo>
                  <a:lnTo>
                    <a:pt x="22491" y="23863"/>
                  </a:lnTo>
                  <a:lnTo>
                    <a:pt x="16154" y="22771"/>
                  </a:lnTo>
                  <a:lnTo>
                    <a:pt x="17741" y="16205"/>
                  </a:lnTo>
                  <a:lnTo>
                    <a:pt x="22669" y="13131"/>
                  </a:lnTo>
                  <a:lnTo>
                    <a:pt x="31470" y="13131"/>
                  </a:lnTo>
                  <a:lnTo>
                    <a:pt x="41541" y="12852"/>
                  </a:lnTo>
                  <a:lnTo>
                    <a:pt x="46329" y="17157"/>
                  </a:lnTo>
                  <a:lnTo>
                    <a:pt x="46050" y="22771"/>
                  </a:lnTo>
                  <a:lnTo>
                    <a:pt x="45986" y="23863"/>
                  </a:lnTo>
                  <a:lnTo>
                    <a:pt x="45885" y="41998"/>
                  </a:lnTo>
                  <a:lnTo>
                    <a:pt x="46469" y="44259"/>
                  </a:lnTo>
                  <a:lnTo>
                    <a:pt x="47650" y="46151"/>
                  </a:lnTo>
                  <a:lnTo>
                    <a:pt x="41287" y="46151"/>
                  </a:lnTo>
                  <a:lnTo>
                    <a:pt x="40436" y="44970"/>
                  </a:lnTo>
                  <a:lnTo>
                    <a:pt x="39878" y="43307"/>
                  </a:lnTo>
                  <a:lnTo>
                    <a:pt x="39827" y="43154"/>
                  </a:lnTo>
                  <a:lnTo>
                    <a:pt x="39547" y="40690"/>
                  </a:lnTo>
                  <a:lnTo>
                    <a:pt x="36931" y="44767"/>
                  </a:lnTo>
                  <a:lnTo>
                    <a:pt x="32537" y="46748"/>
                  </a:lnTo>
                  <a:lnTo>
                    <a:pt x="57581" y="46748"/>
                  </a:lnTo>
                  <a:lnTo>
                    <a:pt x="57975" y="46151"/>
                  </a:lnTo>
                  <a:lnTo>
                    <a:pt x="59905" y="43307"/>
                  </a:lnTo>
                  <a:lnTo>
                    <a:pt x="62357" y="31178"/>
                  </a:lnTo>
                  <a:close/>
                </a:path>
              </a:pathLst>
            </a:custGeom>
            <a:solidFill>
              <a:srgbClr val="EF4136"/>
            </a:solidFill>
          </p:spPr>
          <p:txBody>
            <a:bodyPr wrap="square" lIns="0" tIns="0" rIns="0" bIns="0" rtlCol="0"/>
            <a:lstStyle/>
            <a:p/>
          </p:txBody>
        </p:sp>
        <p:sp>
          <p:nvSpPr>
            <p:cNvPr id="3166" name="object 3166" descr=""/>
            <p:cNvSpPr/>
            <p:nvPr/>
          </p:nvSpPr>
          <p:spPr>
            <a:xfrm>
              <a:off x="1811134" y="3386581"/>
              <a:ext cx="62230" cy="62230"/>
            </a:xfrm>
            <a:custGeom>
              <a:avLst/>
              <a:gdLst/>
              <a:ahLst/>
              <a:cxnLst/>
              <a:rect l="l" t="t" r="r" b="b"/>
              <a:pathLst>
                <a:path w="62230" h="62229">
                  <a:moveTo>
                    <a:pt x="42379" y="35763"/>
                  </a:moveTo>
                  <a:lnTo>
                    <a:pt x="42087" y="28384"/>
                  </a:lnTo>
                  <a:lnTo>
                    <a:pt x="39116" y="24523"/>
                  </a:lnTo>
                  <a:lnTo>
                    <a:pt x="33464" y="24244"/>
                  </a:lnTo>
                  <a:lnTo>
                    <a:pt x="28105" y="24968"/>
                  </a:lnTo>
                  <a:lnTo>
                    <a:pt x="25209" y="28168"/>
                  </a:lnTo>
                  <a:lnTo>
                    <a:pt x="24765" y="33794"/>
                  </a:lnTo>
                  <a:lnTo>
                    <a:pt x="24765" y="37719"/>
                  </a:lnTo>
                  <a:lnTo>
                    <a:pt x="25057" y="44234"/>
                  </a:lnTo>
                  <a:lnTo>
                    <a:pt x="27940" y="47637"/>
                  </a:lnTo>
                  <a:lnTo>
                    <a:pt x="33464" y="47955"/>
                  </a:lnTo>
                  <a:lnTo>
                    <a:pt x="39408" y="47955"/>
                  </a:lnTo>
                  <a:lnTo>
                    <a:pt x="42379" y="43878"/>
                  </a:lnTo>
                  <a:lnTo>
                    <a:pt x="42379" y="35763"/>
                  </a:lnTo>
                  <a:close/>
                </a:path>
                <a:path w="62230" h="62229">
                  <a:moveTo>
                    <a:pt x="61988" y="30975"/>
                  </a:moveTo>
                  <a:lnTo>
                    <a:pt x="59664" y="19456"/>
                  </a:lnTo>
                  <a:lnTo>
                    <a:pt x="59575" y="19037"/>
                  </a:lnTo>
                  <a:lnTo>
                    <a:pt x="52908" y="9067"/>
                  </a:lnTo>
                  <a:lnTo>
                    <a:pt x="48768" y="6286"/>
                  </a:lnTo>
                  <a:lnTo>
                    <a:pt x="48768" y="30975"/>
                  </a:lnTo>
                  <a:lnTo>
                    <a:pt x="48768" y="46913"/>
                  </a:lnTo>
                  <a:lnTo>
                    <a:pt x="44335" y="52565"/>
                  </a:lnTo>
                  <a:lnTo>
                    <a:pt x="35648" y="52705"/>
                  </a:lnTo>
                  <a:lnTo>
                    <a:pt x="30708" y="52705"/>
                  </a:lnTo>
                  <a:lnTo>
                    <a:pt x="29133" y="51841"/>
                  </a:lnTo>
                  <a:lnTo>
                    <a:pt x="27178" y="50761"/>
                  </a:lnTo>
                  <a:lnTo>
                    <a:pt x="25031" y="46913"/>
                  </a:lnTo>
                  <a:lnTo>
                    <a:pt x="24993" y="51841"/>
                  </a:lnTo>
                  <a:lnTo>
                    <a:pt x="18249" y="51841"/>
                  </a:lnTo>
                  <a:lnTo>
                    <a:pt x="18249" y="5981"/>
                  </a:lnTo>
                  <a:lnTo>
                    <a:pt x="24993" y="5981"/>
                  </a:lnTo>
                  <a:lnTo>
                    <a:pt x="24993" y="25323"/>
                  </a:lnTo>
                  <a:lnTo>
                    <a:pt x="27317" y="21132"/>
                  </a:lnTo>
                  <a:lnTo>
                    <a:pt x="30949" y="19037"/>
                  </a:lnTo>
                  <a:lnTo>
                    <a:pt x="35877" y="19037"/>
                  </a:lnTo>
                  <a:lnTo>
                    <a:pt x="44259" y="19456"/>
                  </a:lnTo>
                  <a:lnTo>
                    <a:pt x="48615" y="25031"/>
                  </a:lnTo>
                  <a:lnTo>
                    <a:pt x="48768" y="30975"/>
                  </a:lnTo>
                  <a:lnTo>
                    <a:pt x="48768" y="6286"/>
                  </a:lnTo>
                  <a:lnTo>
                    <a:pt x="48323" y="5981"/>
                  </a:lnTo>
                  <a:lnTo>
                    <a:pt x="43053" y="2438"/>
                  </a:lnTo>
                  <a:lnTo>
                    <a:pt x="31000" y="0"/>
                  </a:lnTo>
                  <a:lnTo>
                    <a:pt x="18935" y="2438"/>
                  </a:lnTo>
                  <a:lnTo>
                    <a:pt x="9080" y="9067"/>
                  </a:lnTo>
                  <a:lnTo>
                    <a:pt x="2413" y="19037"/>
                  </a:lnTo>
                  <a:lnTo>
                    <a:pt x="0" y="30975"/>
                  </a:lnTo>
                  <a:lnTo>
                    <a:pt x="2438" y="43040"/>
                  </a:lnTo>
                  <a:lnTo>
                    <a:pt x="8851" y="52565"/>
                  </a:lnTo>
                  <a:lnTo>
                    <a:pt x="8953" y="52705"/>
                  </a:lnTo>
                  <a:lnTo>
                    <a:pt x="9080" y="52895"/>
                  </a:lnTo>
                  <a:lnTo>
                    <a:pt x="18935" y="59537"/>
                  </a:lnTo>
                  <a:lnTo>
                    <a:pt x="31000" y="61963"/>
                  </a:lnTo>
                  <a:lnTo>
                    <a:pt x="43053" y="59537"/>
                  </a:lnTo>
                  <a:lnTo>
                    <a:pt x="52908" y="52895"/>
                  </a:lnTo>
                  <a:lnTo>
                    <a:pt x="53035" y="52705"/>
                  </a:lnTo>
                  <a:lnTo>
                    <a:pt x="59550" y="43040"/>
                  </a:lnTo>
                  <a:lnTo>
                    <a:pt x="61988" y="30975"/>
                  </a:lnTo>
                  <a:close/>
                </a:path>
              </a:pathLst>
            </a:custGeom>
            <a:solidFill>
              <a:srgbClr val="00AEEF"/>
            </a:solidFill>
          </p:spPr>
          <p:txBody>
            <a:bodyPr wrap="square" lIns="0" tIns="0" rIns="0" bIns="0" rtlCol="0"/>
            <a:lstStyle/>
            <a:p/>
          </p:txBody>
        </p:sp>
        <p:sp>
          <p:nvSpPr>
            <p:cNvPr id="3167" name="object 3167" descr=""/>
            <p:cNvSpPr/>
            <p:nvPr/>
          </p:nvSpPr>
          <p:spPr>
            <a:xfrm>
              <a:off x="1878914" y="2382138"/>
              <a:ext cx="62865" cy="62865"/>
            </a:xfrm>
            <a:custGeom>
              <a:avLst/>
              <a:gdLst/>
              <a:ahLst/>
              <a:cxnLst/>
              <a:rect l="l" t="t" r="r" b="b"/>
              <a:pathLst>
                <a:path w="62864" h="62864">
                  <a:moveTo>
                    <a:pt x="39763" y="28448"/>
                  </a:moveTo>
                  <a:lnTo>
                    <a:pt x="38023" y="30035"/>
                  </a:lnTo>
                  <a:lnTo>
                    <a:pt x="34798" y="31153"/>
                  </a:lnTo>
                  <a:lnTo>
                    <a:pt x="24320" y="32448"/>
                  </a:lnTo>
                  <a:lnTo>
                    <a:pt x="21463" y="34493"/>
                  </a:lnTo>
                  <a:lnTo>
                    <a:pt x="21628" y="37833"/>
                  </a:lnTo>
                  <a:lnTo>
                    <a:pt x="21463" y="41046"/>
                  </a:lnTo>
                  <a:lnTo>
                    <a:pt x="23749" y="42583"/>
                  </a:lnTo>
                  <a:lnTo>
                    <a:pt x="28397" y="42443"/>
                  </a:lnTo>
                  <a:lnTo>
                    <a:pt x="35382" y="41998"/>
                  </a:lnTo>
                  <a:lnTo>
                    <a:pt x="39179" y="38709"/>
                  </a:lnTo>
                  <a:lnTo>
                    <a:pt x="39763" y="32600"/>
                  </a:lnTo>
                  <a:lnTo>
                    <a:pt x="39763" y="28448"/>
                  </a:lnTo>
                  <a:close/>
                </a:path>
                <a:path w="62864" h="62864">
                  <a:moveTo>
                    <a:pt x="62369" y="31178"/>
                  </a:moveTo>
                  <a:lnTo>
                    <a:pt x="59905" y="19037"/>
                  </a:lnTo>
                  <a:lnTo>
                    <a:pt x="55918" y="13131"/>
                  </a:lnTo>
                  <a:lnTo>
                    <a:pt x="55829" y="12992"/>
                  </a:lnTo>
                  <a:lnTo>
                    <a:pt x="55727" y="12852"/>
                  </a:lnTo>
                  <a:lnTo>
                    <a:pt x="53225" y="9131"/>
                  </a:lnTo>
                  <a:lnTo>
                    <a:pt x="47650" y="5372"/>
                  </a:lnTo>
                  <a:lnTo>
                    <a:pt x="47650" y="46151"/>
                  </a:lnTo>
                  <a:lnTo>
                    <a:pt x="41300" y="46151"/>
                  </a:lnTo>
                  <a:lnTo>
                    <a:pt x="40424" y="44970"/>
                  </a:lnTo>
                  <a:lnTo>
                    <a:pt x="39878" y="43294"/>
                  </a:lnTo>
                  <a:lnTo>
                    <a:pt x="39839" y="43154"/>
                  </a:lnTo>
                  <a:lnTo>
                    <a:pt x="39560" y="40690"/>
                  </a:lnTo>
                  <a:lnTo>
                    <a:pt x="36931" y="44767"/>
                  </a:lnTo>
                  <a:lnTo>
                    <a:pt x="32258" y="46875"/>
                  </a:lnTo>
                  <a:lnTo>
                    <a:pt x="25577" y="47028"/>
                  </a:lnTo>
                  <a:lnTo>
                    <a:pt x="18859" y="46736"/>
                  </a:lnTo>
                  <a:lnTo>
                    <a:pt x="15367" y="43751"/>
                  </a:lnTo>
                  <a:lnTo>
                    <a:pt x="15074" y="38074"/>
                  </a:lnTo>
                  <a:lnTo>
                    <a:pt x="15074" y="32219"/>
                  </a:lnTo>
                  <a:lnTo>
                    <a:pt x="19075" y="28816"/>
                  </a:lnTo>
                  <a:lnTo>
                    <a:pt x="27101" y="27800"/>
                  </a:lnTo>
                  <a:lnTo>
                    <a:pt x="34112" y="26784"/>
                  </a:lnTo>
                  <a:lnTo>
                    <a:pt x="38150" y="25615"/>
                  </a:lnTo>
                  <a:lnTo>
                    <a:pt x="39331" y="24295"/>
                  </a:lnTo>
                  <a:lnTo>
                    <a:pt x="39357" y="23863"/>
                  </a:lnTo>
                  <a:lnTo>
                    <a:pt x="39611" y="19926"/>
                  </a:lnTo>
                  <a:lnTo>
                    <a:pt x="39624" y="19786"/>
                  </a:lnTo>
                  <a:lnTo>
                    <a:pt x="37007" y="17665"/>
                  </a:lnTo>
                  <a:lnTo>
                    <a:pt x="31470" y="17957"/>
                  </a:lnTo>
                  <a:lnTo>
                    <a:pt x="26365" y="17957"/>
                  </a:lnTo>
                  <a:lnTo>
                    <a:pt x="23380" y="19926"/>
                  </a:lnTo>
                  <a:lnTo>
                    <a:pt x="22504" y="23863"/>
                  </a:lnTo>
                  <a:lnTo>
                    <a:pt x="16167" y="22771"/>
                  </a:lnTo>
                  <a:lnTo>
                    <a:pt x="17754" y="16205"/>
                  </a:lnTo>
                  <a:lnTo>
                    <a:pt x="22872" y="12992"/>
                  </a:lnTo>
                  <a:lnTo>
                    <a:pt x="31470" y="13131"/>
                  </a:lnTo>
                  <a:lnTo>
                    <a:pt x="36499" y="12992"/>
                  </a:lnTo>
                  <a:lnTo>
                    <a:pt x="41541" y="12852"/>
                  </a:lnTo>
                  <a:lnTo>
                    <a:pt x="46329" y="17157"/>
                  </a:lnTo>
                  <a:lnTo>
                    <a:pt x="46050" y="22771"/>
                  </a:lnTo>
                  <a:lnTo>
                    <a:pt x="45999" y="23863"/>
                  </a:lnTo>
                  <a:lnTo>
                    <a:pt x="31191" y="0"/>
                  </a:lnTo>
                  <a:lnTo>
                    <a:pt x="19050" y="2451"/>
                  </a:lnTo>
                  <a:lnTo>
                    <a:pt x="9131" y="9131"/>
                  </a:lnTo>
                  <a:lnTo>
                    <a:pt x="2451" y="19037"/>
                  </a:lnTo>
                  <a:lnTo>
                    <a:pt x="0" y="31178"/>
                  </a:lnTo>
                  <a:lnTo>
                    <a:pt x="2413" y="43154"/>
                  </a:lnTo>
                  <a:lnTo>
                    <a:pt x="2451" y="43294"/>
                  </a:lnTo>
                  <a:lnTo>
                    <a:pt x="9131" y="53200"/>
                  </a:lnTo>
                  <a:lnTo>
                    <a:pt x="19050" y="59893"/>
                  </a:lnTo>
                  <a:lnTo>
                    <a:pt x="31191" y="62344"/>
                  </a:lnTo>
                  <a:lnTo>
                    <a:pt x="43319" y="59893"/>
                  </a:lnTo>
                  <a:lnTo>
                    <a:pt x="53225" y="53200"/>
                  </a:lnTo>
                  <a:lnTo>
                    <a:pt x="57404" y="47028"/>
                  </a:lnTo>
                  <a:lnTo>
                    <a:pt x="57988" y="46151"/>
                  </a:lnTo>
                  <a:lnTo>
                    <a:pt x="59905" y="43294"/>
                  </a:lnTo>
                  <a:lnTo>
                    <a:pt x="62369" y="31178"/>
                  </a:lnTo>
                  <a:close/>
                </a:path>
              </a:pathLst>
            </a:custGeom>
            <a:solidFill>
              <a:srgbClr val="EF4136"/>
            </a:solidFill>
          </p:spPr>
          <p:txBody>
            <a:bodyPr wrap="square" lIns="0" tIns="0" rIns="0" bIns="0" rtlCol="0"/>
            <a:lstStyle/>
            <a:p/>
          </p:txBody>
        </p:sp>
        <p:sp>
          <p:nvSpPr>
            <p:cNvPr id="3168" name="object 3168" descr=""/>
            <p:cNvSpPr/>
            <p:nvPr/>
          </p:nvSpPr>
          <p:spPr>
            <a:xfrm>
              <a:off x="1879485" y="2463812"/>
              <a:ext cx="62230" cy="62230"/>
            </a:xfrm>
            <a:custGeom>
              <a:avLst/>
              <a:gdLst/>
              <a:ahLst/>
              <a:cxnLst/>
              <a:rect l="l" t="t" r="r" b="b"/>
              <a:pathLst>
                <a:path w="62230" h="62230">
                  <a:moveTo>
                    <a:pt x="42379" y="35775"/>
                  </a:moveTo>
                  <a:lnTo>
                    <a:pt x="42087" y="28371"/>
                  </a:lnTo>
                  <a:lnTo>
                    <a:pt x="39128" y="24536"/>
                  </a:lnTo>
                  <a:lnTo>
                    <a:pt x="33477" y="24244"/>
                  </a:lnTo>
                  <a:lnTo>
                    <a:pt x="28117" y="24968"/>
                  </a:lnTo>
                  <a:lnTo>
                    <a:pt x="25222" y="28168"/>
                  </a:lnTo>
                  <a:lnTo>
                    <a:pt x="24765" y="33794"/>
                  </a:lnTo>
                  <a:lnTo>
                    <a:pt x="24765" y="37719"/>
                  </a:lnTo>
                  <a:lnTo>
                    <a:pt x="25057" y="44246"/>
                  </a:lnTo>
                  <a:lnTo>
                    <a:pt x="27940" y="47650"/>
                  </a:lnTo>
                  <a:lnTo>
                    <a:pt x="33477" y="47942"/>
                  </a:lnTo>
                  <a:lnTo>
                    <a:pt x="39408" y="47942"/>
                  </a:lnTo>
                  <a:lnTo>
                    <a:pt x="42379" y="43878"/>
                  </a:lnTo>
                  <a:lnTo>
                    <a:pt x="42379" y="35775"/>
                  </a:lnTo>
                  <a:close/>
                </a:path>
                <a:path w="62230" h="62230">
                  <a:moveTo>
                    <a:pt x="61988" y="30988"/>
                  </a:moveTo>
                  <a:lnTo>
                    <a:pt x="59664" y="19469"/>
                  </a:lnTo>
                  <a:lnTo>
                    <a:pt x="59575" y="19037"/>
                  </a:lnTo>
                  <a:lnTo>
                    <a:pt x="52908" y="9067"/>
                  </a:lnTo>
                  <a:lnTo>
                    <a:pt x="48768" y="6286"/>
                  </a:lnTo>
                  <a:lnTo>
                    <a:pt x="48768" y="30988"/>
                  </a:lnTo>
                  <a:lnTo>
                    <a:pt x="48755" y="46913"/>
                  </a:lnTo>
                  <a:lnTo>
                    <a:pt x="44335" y="52565"/>
                  </a:lnTo>
                  <a:lnTo>
                    <a:pt x="35636" y="52717"/>
                  </a:lnTo>
                  <a:lnTo>
                    <a:pt x="30708" y="52717"/>
                  </a:lnTo>
                  <a:lnTo>
                    <a:pt x="29108" y="51841"/>
                  </a:lnTo>
                  <a:lnTo>
                    <a:pt x="27165" y="50774"/>
                  </a:lnTo>
                  <a:lnTo>
                    <a:pt x="25019" y="46913"/>
                  </a:lnTo>
                  <a:lnTo>
                    <a:pt x="24980" y="51841"/>
                  </a:lnTo>
                  <a:lnTo>
                    <a:pt x="18262" y="51841"/>
                  </a:lnTo>
                  <a:lnTo>
                    <a:pt x="18262" y="5994"/>
                  </a:lnTo>
                  <a:lnTo>
                    <a:pt x="24980" y="5994"/>
                  </a:lnTo>
                  <a:lnTo>
                    <a:pt x="24980" y="25336"/>
                  </a:lnTo>
                  <a:lnTo>
                    <a:pt x="27305" y="21145"/>
                  </a:lnTo>
                  <a:lnTo>
                    <a:pt x="30949" y="19037"/>
                  </a:lnTo>
                  <a:lnTo>
                    <a:pt x="35864" y="19037"/>
                  </a:lnTo>
                  <a:lnTo>
                    <a:pt x="44246" y="19469"/>
                  </a:lnTo>
                  <a:lnTo>
                    <a:pt x="48602" y="25044"/>
                  </a:lnTo>
                  <a:lnTo>
                    <a:pt x="48768" y="30988"/>
                  </a:lnTo>
                  <a:lnTo>
                    <a:pt x="48768" y="6286"/>
                  </a:lnTo>
                  <a:lnTo>
                    <a:pt x="48336" y="5994"/>
                  </a:lnTo>
                  <a:lnTo>
                    <a:pt x="43065" y="2425"/>
                  </a:lnTo>
                  <a:lnTo>
                    <a:pt x="31000" y="0"/>
                  </a:lnTo>
                  <a:lnTo>
                    <a:pt x="18935" y="2425"/>
                  </a:lnTo>
                  <a:lnTo>
                    <a:pt x="9080" y="9067"/>
                  </a:lnTo>
                  <a:lnTo>
                    <a:pt x="2413" y="19037"/>
                  </a:lnTo>
                  <a:lnTo>
                    <a:pt x="0" y="30988"/>
                  </a:lnTo>
                  <a:lnTo>
                    <a:pt x="2438" y="43053"/>
                  </a:lnTo>
                  <a:lnTo>
                    <a:pt x="8864" y="52565"/>
                  </a:lnTo>
                  <a:lnTo>
                    <a:pt x="8966" y="52717"/>
                  </a:lnTo>
                  <a:lnTo>
                    <a:pt x="9080" y="52895"/>
                  </a:lnTo>
                  <a:lnTo>
                    <a:pt x="18935" y="59537"/>
                  </a:lnTo>
                  <a:lnTo>
                    <a:pt x="31000" y="61976"/>
                  </a:lnTo>
                  <a:lnTo>
                    <a:pt x="43065" y="59537"/>
                  </a:lnTo>
                  <a:lnTo>
                    <a:pt x="52908" y="52895"/>
                  </a:lnTo>
                  <a:lnTo>
                    <a:pt x="53035" y="52717"/>
                  </a:lnTo>
                  <a:lnTo>
                    <a:pt x="59550" y="43053"/>
                  </a:lnTo>
                  <a:lnTo>
                    <a:pt x="61988" y="30988"/>
                  </a:lnTo>
                  <a:close/>
                </a:path>
              </a:pathLst>
            </a:custGeom>
            <a:solidFill>
              <a:srgbClr val="00AEEF"/>
            </a:solidFill>
          </p:spPr>
          <p:txBody>
            <a:bodyPr wrap="square" lIns="0" tIns="0" rIns="0" bIns="0" rtlCol="0"/>
            <a:lstStyle/>
            <a:p/>
          </p:txBody>
        </p:sp>
      </p:grpSp>
      <p:grpSp>
        <p:nvGrpSpPr>
          <p:cNvPr id="3169" name="object 3169" descr=""/>
          <p:cNvGrpSpPr/>
          <p:nvPr/>
        </p:nvGrpSpPr>
        <p:grpSpPr>
          <a:xfrm>
            <a:off x="800046" y="2848250"/>
            <a:ext cx="62865" cy="144145"/>
            <a:chOff x="800046" y="2848250"/>
            <a:chExt cx="62865" cy="144145"/>
          </a:xfrm>
        </p:grpSpPr>
        <p:sp>
          <p:nvSpPr>
            <p:cNvPr id="3170" name="object 3170" descr=""/>
            <p:cNvSpPr/>
            <p:nvPr/>
          </p:nvSpPr>
          <p:spPr>
            <a:xfrm>
              <a:off x="800036" y="2848254"/>
              <a:ext cx="62865" cy="62865"/>
            </a:xfrm>
            <a:custGeom>
              <a:avLst/>
              <a:gdLst/>
              <a:ahLst/>
              <a:cxnLst/>
              <a:rect l="l" t="t" r="r" b="b"/>
              <a:pathLst>
                <a:path w="62865" h="62864">
                  <a:moveTo>
                    <a:pt x="39763" y="28448"/>
                  </a:moveTo>
                  <a:lnTo>
                    <a:pt x="38036" y="30048"/>
                  </a:lnTo>
                  <a:lnTo>
                    <a:pt x="34798" y="31153"/>
                  </a:lnTo>
                  <a:lnTo>
                    <a:pt x="24320" y="32461"/>
                  </a:lnTo>
                  <a:lnTo>
                    <a:pt x="21463" y="34505"/>
                  </a:lnTo>
                  <a:lnTo>
                    <a:pt x="21640" y="37846"/>
                  </a:lnTo>
                  <a:lnTo>
                    <a:pt x="21463" y="41046"/>
                  </a:lnTo>
                  <a:lnTo>
                    <a:pt x="23761" y="42595"/>
                  </a:lnTo>
                  <a:lnTo>
                    <a:pt x="28397" y="42443"/>
                  </a:lnTo>
                  <a:lnTo>
                    <a:pt x="35394" y="41998"/>
                  </a:lnTo>
                  <a:lnTo>
                    <a:pt x="39179" y="38722"/>
                  </a:lnTo>
                  <a:lnTo>
                    <a:pt x="39763" y="32613"/>
                  </a:lnTo>
                  <a:lnTo>
                    <a:pt x="39763" y="28448"/>
                  </a:lnTo>
                  <a:close/>
                </a:path>
                <a:path w="62865" h="62864">
                  <a:moveTo>
                    <a:pt x="62369" y="31178"/>
                  </a:moveTo>
                  <a:lnTo>
                    <a:pt x="59918" y="19050"/>
                  </a:lnTo>
                  <a:lnTo>
                    <a:pt x="55943" y="13144"/>
                  </a:lnTo>
                  <a:lnTo>
                    <a:pt x="55854" y="13004"/>
                  </a:lnTo>
                  <a:lnTo>
                    <a:pt x="55753" y="12852"/>
                  </a:lnTo>
                  <a:lnTo>
                    <a:pt x="53238" y="9131"/>
                  </a:lnTo>
                  <a:lnTo>
                    <a:pt x="47650" y="5372"/>
                  </a:lnTo>
                  <a:lnTo>
                    <a:pt x="47650" y="46151"/>
                  </a:lnTo>
                  <a:lnTo>
                    <a:pt x="41300" y="46151"/>
                  </a:lnTo>
                  <a:lnTo>
                    <a:pt x="40424" y="44970"/>
                  </a:lnTo>
                  <a:lnTo>
                    <a:pt x="39878" y="43307"/>
                  </a:lnTo>
                  <a:lnTo>
                    <a:pt x="39712" y="41998"/>
                  </a:lnTo>
                  <a:lnTo>
                    <a:pt x="39560" y="40678"/>
                  </a:lnTo>
                  <a:lnTo>
                    <a:pt x="36931" y="44767"/>
                  </a:lnTo>
                  <a:lnTo>
                    <a:pt x="32258" y="46875"/>
                  </a:lnTo>
                  <a:lnTo>
                    <a:pt x="25565" y="47028"/>
                  </a:lnTo>
                  <a:lnTo>
                    <a:pt x="18859" y="46736"/>
                  </a:lnTo>
                  <a:lnTo>
                    <a:pt x="15367" y="43751"/>
                  </a:lnTo>
                  <a:lnTo>
                    <a:pt x="15074" y="38061"/>
                  </a:lnTo>
                  <a:lnTo>
                    <a:pt x="15074" y="32232"/>
                  </a:lnTo>
                  <a:lnTo>
                    <a:pt x="19075" y="28803"/>
                  </a:lnTo>
                  <a:lnTo>
                    <a:pt x="27101" y="27800"/>
                  </a:lnTo>
                  <a:lnTo>
                    <a:pt x="34099" y="26771"/>
                  </a:lnTo>
                  <a:lnTo>
                    <a:pt x="38150" y="25603"/>
                  </a:lnTo>
                  <a:lnTo>
                    <a:pt x="39319" y="24295"/>
                  </a:lnTo>
                  <a:lnTo>
                    <a:pt x="39357" y="23850"/>
                  </a:lnTo>
                  <a:lnTo>
                    <a:pt x="39624" y="19913"/>
                  </a:lnTo>
                  <a:lnTo>
                    <a:pt x="39624" y="19786"/>
                  </a:lnTo>
                  <a:lnTo>
                    <a:pt x="37007" y="17665"/>
                  </a:lnTo>
                  <a:lnTo>
                    <a:pt x="31470" y="17970"/>
                  </a:lnTo>
                  <a:lnTo>
                    <a:pt x="26365" y="17970"/>
                  </a:lnTo>
                  <a:lnTo>
                    <a:pt x="23393" y="19913"/>
                  </a:lnTo>
                  <a:lnTo>
                    <a:pt x="22517" y="23850"/>
                  </a:lnTo>
                  <a:lnTo>
                    <a:pt x="16167" y="22771"/>
                  </a:lnTo>
                  <a:lnTo>
                    <a:pt x="17754" y="16192"/>
                  </a:lnTo>
                  <a:lnTo>
                    <a:pt x="22872" y="13004"/>
                  </a:lnTo>
                  <a:lnTo>
                    <a:pt x="31470" y="13144"/>
                  </a:lnTo>
                  <a:lnTo>
                    <a:pt x="36283" y="13004"/>
                  </a:lnTo>
                  <a:lnTo>
                    <a:pt x="41529" y="12852"/>
                  </a:lnTo>
                  <a:lnTo>
                    <a:pt x="46329" y="17145"/>
                  </a:lnTo>
                  <a:lnTo>
                    <a:pt x="46062" y="22771"/>
                  </a:lnTo>
                  <a:lnTo>
                    <a:pt x="46012" y="23850"/>
                  </a:lnTo>
                  <a:lnTo>
                    <a:pt x="31191" y="0"/>
                  </a:lnTo>
                  <a:lnTo>
                    <a:pt x="19050" y="2451"/>
                  </a:lnTo>
                  <a:lnTo>
                    <a:pt x="9144" y="9131"/>
                  </a:lnTo>
                  <a:lnTo>
                    <a:pt x="2451" y="19050"/>
                  </a:lnTo>
                  <a:lnTo>
                    <a:pt x="0" y="31178"/>
                  </a:lnTo>
                  <a:lnTo>
                    <a:pt x="2451" y="43307"/>
                  </a:lnTo>
                  <a:lnTo>
                    <a:pt x="9144" y="53213"/>
                  </a:lnTo>
                  <a:lnTo>
                    <a:pt x="19050" y="59893"/>
                  </a:lnTo>
                  <a:lnTo>
                    <a:pt x="31191" y="62344"/>
                  </a:lnTo>
                  <a:lnTo>
                    <a:pt x="43332" y="59893"/>
                  </a:lnTo>
                  <a:lnTo>
                    <a:pt x="53238" y="53213"/>
                  </a:lnTo>
                  <a:lnTo>
                    <a:pt x="57404" y="47028"/>
                  </a:lnTo>
                  <a:lnTo>
                    <a:pt x="58000" y="46151"/>
                  </a:lnTo>
                  <a:lnTo>
                    <a:pt x="59918" y="43307"/>
                  </a:lnTo>
                  <a:lnTo>
                    <a:pt x="62369" y="31178"/>
                  </a:lnTo>
                  <a:close/>
                </a:path>
              </a:pathLst>
            </a:custGeom>
            <a:solidFill>
              <a:srgbClr val="EF4136"/>
            </a:solidFill>
          </p:spPr>
          <p:txBody>
            <a:bodyPr wrap="square" lIns="0" tIns="0" rIns="0" bIns="0" rtlCol="0"/>
            <a:lstStyle/>
            <a:p/>
          </p:txBody>
        </p:sp>
        <p:sp>
          <p:nvSpPr>
            <p:cNvPr id="3171" name="object 3171" descr=""/>
            <p:cNvSpPr/>
            <p:nvPr/>
          </p:nvSpPr>
          <p:spPr>
            <a:xfrm>
              <a:off x="800620" y="2929928"/>
              <a:ext cx="62230" cy="62230"/>
            </a:xfrm>
            <a:custGeom>
              <a:avLst/>
              <a:gdLst/>
              <a:ahLst/>
              <a:cxnLst/>
              <a:rect l="l" t="t" r="r" b="b"/>
              <a:pathLst>
                <a:path w="62230" h="62230">
                  <a:moveTo>
                    <a:pt x="42379" y="35763"/>
                  </a:moveTo>
                  <a:lnTo>
                    <a:pt x="42087" y="28371"/>
                  </a:lnTo>
                  <a:lnTo>
                    <a:pt x="39128" y="24536"/>
                  </a:lnTo>
                  <a:lnTo>
                    <a:pt x="33477" y="24244"/>
                  </a:lnTo>
                  <a:lnTo>
                    <a:pt x="28117" y="24968"/>
                  </a:lnTo>
                  <a:lnTo>
                    <a:pt x="25222" y="28168"/>
                  </a:lnTo>
                  <a:lnTo>
                    <a:pt x="24765" y="33794"/>
                  </a:lnTo>
                  <a:lnTo>
                    <a:pt x="24765" y="37719"/>
                  </a:lnTo>
                  <a:lnTo>
                    <a:pt x="25057" y="44234"/>
                  </a:lnTo>
                  <a:lnTo>
                    <a:pt x="27952" y="47637"/>
                  </a:lnTo>
                  <a:lnTo>
                    <a:pt x="33477" y="47942"/>
                  </a:lnTo>
                  <a:lnTo>
                    <a:pt x="39408" y="47942"/>
                  </a:lnTo>
                  <a:lnTo>
                    <a:pt x="42379" y="43865"/>
                  </a:lnTo>
                  <a:lnTo>
                    <a:pt x="42379" y="35763"/>
                  </a:lnTo>
                  <a:close/>
                </a:path>
                <a:path w="62230" h="62230">
                  <a:moveTo>
                    <a:pt x="61988" y="30975"/>
                  </a:moveTo>
                  <a:lnTo>
                    <a:pt x="59664" y="19456"/>
                  </a:lnTo>
                  <a:lnTo>
                    <a:pt x="59575" y="19037"/>
                  </a:lnTo>
                  <a:lnTo>
                    <a:pt x="52908" y="9067"/>
                  </a:lnTo>
                  <a:lnTo>
                    <a:pt x="48768" y="6286"/>
                  </a:lnTo>
                  <a:lnTo>
                    <a:pt x="48768" y="30975"/>
                  </a:lnTo>
                  <a:lnTo>
                    <a:pt x="48755" y="46913"/>
                  </a:lnTo>
                  <a:lnTo>
                    <a:pt x="44348" y="52565"/>
                  </a:lnTo>
                  <a:lnTo>
                    <a:pt x="35636" y="52717"/>
                  </a:lnTo>
                  <a:lnTo>
                    <a:pt x="30708" y="52717"/>
                  </a:lnTo>
                  <a:lnTo>
                    <a:pt x="29121" y="51841"/>
                  </a:lnTo>
                  <a:lnTo>
                    <a:pt x="27165" y="50761"/>
                  </a:lnTo>
                  <a:lnTo>
                    <a:pt x="25031" y="46913"/>
                  </a:lnTo>
                  <a:lnTo>
                    <a:pt x="24993" y="51841"/>
                  </a:lnTo>
                  <a:lnTo>
                    <a:pt x="18262" y="51841"/>
                  </a:lnTo>
                  <a:lnTo>
                    <a:pt x="18262" y="5981"/>
                  </a:lnTo>
                  <a:lnTo>
                    <a:pt x="24993" y="5981"/>
                  </a:lnTo>
                  <a:lnTo>
                    <a:pt x="24993" y="25336"/>
                  </a:lnTo>
                  <a:lnTo>
                    <a:pt x="27305" y="21145"/>
                  </a:lnTo>
                  <a:lnTo>
                    <a:pt x="30949" y="19037"/>
                  </a:lnTo>
                  <a:lnTo>
                    <a:pt x="35864" y="19037"/>
                  </a:lnTo>
                  <a:lnTo>
                    <a:pt x="44246" y="19456"/>
                  </a:lnTo>
                  <a:lnTo>
                    <a:pt x="48602" y="25044"/>
                  </a:lnTo>
                  <a:lnTo>
                    <a:pt x="48768" y="30975"/>
                  </a:lnTo>
                  <a:lnTo>
                    <a:pt x="48768" y="6286"/>
                  </a:lnTo>
                  <a:lnTo>
                    <a:pt x="48323" y="5981"/>
                  </a:lnTo>
                  <a:lnTo>
                    <a:pt x="43053" y="2438"/>
                  </a:lnTo>
                  <a:lnTo>
                    <a:pt x="31000" y="0"/>
                  </a:lnTo>
                  <a:lnTo>
                    <a:pt x="18935" y="2438"/>
                  </a:lnTo>
                  <a:lnTo>
                    <a:pt x="9080" y="9067"/>
                  </a:lnTo>
                  <a:lnTo>
                    <a:pt x="2413" y="19037"/>
                  </a:lnTo>
                  <a:lnTo>
                    <a:pt x="0" y="30975"/>
                  </a:lnTo>
                  <a:lnTo>
                    <a:pt x="2438" y="43040"/>
                  </a:lnTo>
                  <a:lnTo>
                    <a:pt x="8864" y="52565"/>
                  </a:lnTo>
                  <a:lnTo>
                    <a:pt x="8966" y="52717"/>
                  </a:lnTo>
                  <a:lnTo>
                    <a:pt x="9080" y="52895"/>
                  </a:lnTo>
                  <a:lnTo>
                    <a:pt x="18935" y="59537"/>
                  </a:lnTo>
                  <a:lnTo>
                    <a:pt x="31000" y="61963"/>
                  </a:lnTo>
                  <a:lnTo>
                    <a:pt x="43053" y="59537"/>
                  </a:lnTo>
                  <a:lnTo>
                    <a:pt x="52908" y="52895"/>
                  </a:lnTo>
                  <a:lnTo>
                    <a:pt x="53022" y="52717"/>
                  </a:lnTo>
                  <a:lnTo>
                    <a:pt x="59550" y="43040"/>
                  </a:lnTo>
                  <a:lnTo>
                    <a:pt x="61988" y="30975"/>
                  </a:lnTo>
                  <a:close/>
                </a:path>
              </a:pathLst>
            </a:custGeom>
            <a:solidFill>
              <a:srgbClr val="00AEEF"/>
            </a:solidFill>
          </p:spPr>
          <p:txBody>
            <a:bodyPr wrap="square" lIns="0" tIns="0" rIns="0" bIns="0" rtlCol="0"/>
            <a:lstStyle/>
            <a:p/>
          </p:txBody>
        </p:sp>
      </p:grpSp>
      <p:grpSp>
        <p:nvGrpSpPr>
          <p:cNvPr id="3172" name="object 3172" descr=""/>
          <p:cNvGrpSpPr/>
          <p:nvPr/>
        </p:nvGrpSpPr>
        <p:grpSpPr>
          <a:xfrm>
            <a:off x="800046" y="2389482"/>
            <a:ext cx="62865" cy="144145"/>
            <a:chOff x="800046" y="2389482"/>
            <a:chExt cx="62865" cy="144145"/>
          </a:xfrm>
        </p:grpSpPr>
        <p:sp>
          <p:nvSpPr>
            <p:cNvPr id="3173" name="object 3173" descr=""/>
            <p:cNvSpPr/>
            <p:nvPr/>
          </p:nvSpPr>
          <p:spPr>
            <a:xfrm>
              <a:off x="800036" y="2389492"/>
              <a:ext cx="62865" cy="62865"/>
            </a:xfrm>
            <a:custGeom>
              <a:avLst/>
              <a:gdLst/>
              <a:ahLst/>
              <a:cxnLst/>
              <a:rect l="l" t="t" r="r" b="b"/>
              <a:pathLst>
                <a:path w="62865" h="62864">
                  <a:moveTo>
                    <a:pt x="32258" y="46888"/>
                  </a:moveTo>
                  <a:lnTo>
                    <a:pt x="22517" y="46888"/>
                  </a:lnTo>
                  <a:lnTo>
                    <a:pt x="25565" y="47015"/>
                  </a:lnTo>
                  <a:lnTo>
                    <a:pt x="32258" y="46888"/>
                  </a:lnTo>
                  <a:close/>
                </a:path>
                <a:path w="62865" h="62864">
                  <a:moveTo>
                    <a:pt x="39763" y="28435"/>
                  </a:moveTo>
                  <a:lnTo>
                    <a:pt x="38036" y="30035"/>
                  </a:lnTo>
                  <a:lnTo>
                    <a:pt x="34798" y="31127"/>
                  </a:lnTo>
                  <a:lnTo>
                    <a:pt x="24320" y="32448"/>
                  </a:lnTo>
                  <a:lnTo>
                    <a:pt x="21463" y="34493"/>
                  </a:lnTo>
                  <a:lnTo>
                    <a:pt x="21640" y="37833"/>
                  </a:lnTo>
                  <a:lnTo>
                    <a:pt x="21463" y="41021"/>
                  </a:lnTo>
                  <a:lnTo>
                    <a:pt x="23761" y="42583"/>
                  </a:lnTo>
                  <a:lnTo>
                    <a:pt x="28397" y="42418"/>
                  </a:lnTo>
                  <a:lnTo>
                    <a:pt x="35394" y="41986"/>
                  </a:lnTo>
                  <a:lnTo>
                    <a:pt x="39179" y="38709"/>
                  </a:lnTo>
                  <a:lnTo>
                    <a:pt x="39763" y="32600"/>
                  </a:lnTo>
                  <a:lnTo>
                    <a:pt x="39763" y="28435"/>
                  </a:lnTo>
                  <a:close/>
                </a:path>
                <a:path w="62865" h="62864">
                  <a:moveTo>
                    <a:pt x="57416" y="47015"/>
                  </a:moveTo>
                  <a:lnTo>
                    <a:pt x="25565" y="47015"/>
                  </a:lnTo>
                  <a:lnTo>
                    <a:pt x="4953" y="47015"/>
                  </a:lnTo>
                  <a:lnTo>
                    <a:pt x="9144" y="53213"/>
                  </a:lnTo>
                  <a:lnTo>
                    <a:pt x="19050" y="59893"/>
                  </a:lnTo>
                  <a:lnTo>
                    <a:pt x="31191" y="62344"/>
                  </a:lnTo>
                  <a:lnTo>
                    <a:pt x="43332" y="59893"/>
                  </a:lnTo>
                  <a:lnTo>
                    <a:pt x="53238" y="53213"/>
                  </a:lnTo>
                  <a:lnTo>
                    <a:pt x="57416" y="47015"/>
                  </a:lnTo>
                  <a:close/>
                </a:path>
                <a:path w="62865" h="62864">
                  <a:moveTo>
                    <a:pt x="62369" y="31191"/>
                  </a:moveTo>
                  <a:lnTo>
                    <a:pt x="59918" y="19050"/>
                  </a:lnTo>
                  <a:lnTo>
                    <a:pt x="55943" y="13144"/>
                  </a:lnTo>
                  <a:lnTo>
                    <a:pt x="55841" y="13004"/>
                  </a:lnTo>
                  <a:lnTo>
                    <a:pt x="55740" y="12852"/>
                  </a:lnTo>
                  <a:lnTo>
                    <a:pt x="53238" y="9131"/>
                  </a:lnTo>
                  <a:lnTo>
                    <a:pt x="43332" y="2451"/>
                  </a:lnTo>
                  <a:lnTo>
                    <a:pt x="31191" y="0"/>
                  </a:lnTo>
                  <a:lnTo>
                    <a:pt x="19050" y="2451"/>
                  </a:lnTo>
                  <a:lnTo>
                    <a:pt x="9144" y="9131"/>
                  </a:lnTo>
                  <a:lnTo>
                    <a:pt x="2451" y="19050"/>
                  </a:lnTo>
                  <a:lnTo>
                    <a:pt x="0" y="31191"/>
                  </a:lnTo>
                  <a:lnTo>
                    <a:pt x="2425" y="43167"/>
                  </a:lnTo>
                  <a:lnTo>
                    <a:pt x="2451" y="43307"/>
                  </a:lnTo>
                  <a:lnTo>
                    <a:pt x="4775" y="46736"/>
                  </a:lnTo>
                  <a:lnTo>
                    <a:pt x="4876" y="46888"/>
                  </a:lnTo>
                  <a:lnTo>
                    <a:pt x="22517" y="46888"/>
                  </a:lnTo>
                  <a:lnTo>
                    <a:pt x="18859" y="46736"/>
                  </a:lnTo>
                  <a:lnTo>
                    <a:pt x="15367" y="43751"/>
                  </a:lnTo>
                  <a:lnTo>
                    <a:pt x="15074" y="38061"/>
                  </a:lnTo>
                  <a:lnTo>
                    <a:pt x="15074" y="32232"/>
                  </a:lnTo>
                  <a:lnTo>
                    <a:pt x="19075" y="28803"/>
                  </a:lnTo>
                  <a:lnTo>
                    <a:pt x="27101" y="27800"/>
                  </a:lnTo>
                  <a:lnTo>
                    <a:pt x="34099" y="26771"/>
                  </a:lnTo>
                  <a:lnTo>
                    <a:pt x="38150" y="25603"/>
                  </a:lnTo>
                  <a:lnTo>
                    <a:pt x="39319" y="24295"/>
                  </a:lnTo>
                  <a:lnTo>
                    <a:pt x="39357" y="23850"/>
                  </a:lnTo>
                  <a:lnTo>
                    <a:pt x="39624" y="19913"/>
                  </a:lnTo>
                  <a:lnTo>
                    <a:pt x="39624" y="19786"/>
                  </a:lnTo>
                  <a:lnTo>
                    <a:pt x="37007" y="17665"/>
                  </a:lnTo>
                  <a:lnTo>
                    <a:pt x="31470" y="17970"/>
                  </a:lnTo>
                  <a:lnTo>
                    <a:pt x="26365" y="17970"/>
                  </a:lnTo>
                  <a:lnTo>
                    <a:pt x="23393" y="19913"/>
                  </a:lnTo>
                  <a:lnTo>
                    <a:pt x="22517" y="23850"/>
                  </a:lnTo>
                  <a:lnTo>
                    <a:pt x="16167" y="22771"/>
                  </a:lnTo>
                  <a:lnTo>
                    <a:pt x="17754" y="16192"/>
                  </a:lnTo>
                  <a:lnTo>
                    <a:pt x="22872" y="13004"/>
                  </a:lnTo>
                  <a:lnTo>
                    <a:pt x="31470" y="13144"/>
                  </a:lnTo>
                  <a:lnTo>
                    <a:pt x="36283" y="13004"/>
                  </a:lnTo>
                  <a:lnTo>
                    <a:pt x="41529" y="12852"/>
                  </a:lnTo>
                  <a:lnTo>
                    <a:pt x="46329" y="17145"/>
                  </a:lnTo>
                  <a:lnTo>
                    <a:pt x="46062" y="22771"/>
                  </a:lnTo>
                  <a:lnTo>
                    <a:pt x="46012" y="23850"/>
                  </a:lnTo>
                  <a:lnTo>
                    <a:pt x="45897" y="41998"/>
                  </a:lnTo>
                  <a:lnTo>
                    <a:pt x="46469" y="44272"/>
                  </a:lnTo>
                  <a:lnTo>
                    <a:pt x="47650" y="46151"/>
                  </a:lnTo>
                  <a:lnTo>
                    <a:pt x="41300" y="46151"/>
                  </a:lnTo>
                  <a:lnTo>
                    <a:pt x="40424" y="44970"/>
                  </a:lnTo>
                  <a:lnTo>
                    <a:pt x="39890" y="43307"/>
                  </a:lnTo>
                  <a:lnTo>
                    <a:pt x="39839" y="43167"/>
                  </a:lnTo>
                  <a:lnTo>
                    <a:pt x="39560" y="40665"/>
                  </a:lnTo>
                  <a:lnTo>
                    <a:pt x="36931" y="44754"/>
                  </a:lnTo>
                  <a:lnTo>
                    <a:pt x="32258" y="46888"/>
                  </a:lnTo>
                  <a:lnTo>
                    <a:pt x="57505" y="46888"/>
                  </a:lnTo>
                  <a:lnTo>
                    <a:pt x="58000" y="46151"/>
                  </a:lnTo>
                  <a:lnTo>
                    <a:pt x="59918" y="43307"/>
                  </a:lnTo>
                  <a:lnTo>
                    <a:pt x="62369" y="31191"/>
                  </a:lnTo>
                  <a:close/>
                </a:path>
              </a:pathLst>
            </a:custGeom>
            <a:solidFill>
              <a:srgbClr val="EF4136"/>
            </a:solidFill>
          </p:spPr>
          <p:txBody>
            <a:bodyPr wrap="square" lIns="0" tIns="0" rIns="0" bIns="0" rtlCol="0"/>
            <a:lstStyle/>
            <a:p/>
          </p:txBody>
        </p:sp>
        <p:sp>
          <p:nvSpPr>
            <p:cNvPr id="3174" name="object 3174" descr=""/>
            <p:cNvSpPr/>
            <p:nvPr/>
          </p:nvSpPr>
          <p:spPr>
            <a:xfrm>
              <a:off x="800620" y="2471140"/>
              <a:ext cx="62230" cy="62230"/>
            </a:xfrm>
            <a:custGeom>
              <a:avLst/>
              <a:gdLst/>
              <a:ahLst/>
              <a:cxnLst/>
              <a:rect l="l" t="t" r="r" b="b"/>
              <a:pathLst>
                <a:path w="62230" h="62230">
                  <a:moveTo>
                    <a:pt x="42379" y="35788"/>
                  </a:moveTo>
                  <a:lnTo>
                    <a:pt x="42087" y="28409"/>
                  </a:lnTo>
                  <a:lnTo>
                    <a:pt x="39128" y="24561"/>
                  </a:lnTo>
                  <a:lnTo>
                    <a:pt x="33477" y="24269"/>
                  </a:lnTo>
                  <a:lnTo>
                    <a:pt x="28117" y="25006"/>
                  </a:lnTo>
                  <a:lnTo>
                    <a:pt x="25222" y="28181"/>
                  </a:lnTo>
                  <a:lnTo>
                    <a:pt x="24765" y="33820"/>
                  </a:lnTo>
                  <a:lnTo>
                    <a:pt x="24765" y="37731"/>
                  </a:lnTo>
                  <a:lnTo>
                    <a:pt x="25057" y="44259"/>
                  </a:lnTo>
                  <a:lnTo>
                    <a:pt x="27952" y="47663"/>
                  </a:lnTo>
                  <a:lnTo>
                    <a:pt x="33477" y="47967"/>
                  </a:lnTo>
                  <a:lnTo>
                    <a:pt x="39408" y="47967"/>
                  </a:lnTo>
                  <a:lnTo>
                    <a:pt x="42379" y="43903"/>
                  </a:lnTo>
                  <a:lnTo>
                    <a:pt x="42379" y="35788"/>
                  </a:lnTo>
                  <a:close/>
                </a:path>
                <a:path w="62230" h="62230">
                  <a:moveTo>
                    <a:pt x="61988" y="31000"/>
                  </a:moveTo>
                  <a:lnTo>
                    <a:pt x="59664" y="19481"/>
                  </a:lnTo>
                  <a:lnTo>
                    <a:pt x="59575" y="19050"/>
                  </a:lnTo>
                  <a:lnTo>
                    <a:pt x="52908" y="9080"/>
                  </a:lnTo>
                  <a:lnTo>
                    <a:pt x="48768" y="6299"/>
                  </a:lnTo>
                  <a:lnTo>
                    <a:pt x="48768" y="31000"/>
                  </a:lnTo>
                  <a:lnTo>
                    <a:pt x="48755" y="46926"/>
                  </a:lnTo>
                  <a:lnTo>
                    <a:pt x="44348" y="52578"/>
                  </a:lnTo>
                  <a:lnTo>
                    <a:pt x="35636" y="52730"/>
                  </a:lnTo>
                  <a:lnTo>
                    <a:pt x="30708" y="52730"/>
                  </a:lnTo>
                  <a:lnTo>
                    <a:pt x="29146" y="51866"/>
                  </a:lnTo>
                  <a:lnTo>
                    <a:pt x="27165" y="50774"/>
                  </a:lnTo>
                  <a:lnTo>
                    <a:pt x="25019" y="46926"/>
                  </a:lnTo>
                  <a:lnTo>
                    <a:pt x="24993" y="51866"/>
                  </a:lnTo>
                  <a:lnTo>
                    <a:pt x="18262" y="51866"/>
                  </a:lnTo>
                  <a:lnTo>
                    <a:pt x="18262" y="6007"/>
                  </a:lnTo>
                  <a:lnTo>
                    <a:pt x="24993" y="6007"/>
                  </a:lnTo>
                  <a:lnTo>
                    <a:pt x="24993" y="25349"/>
                  </a:lnTo>
                  <a:lnTo>
                    <a:pt x="27305" y="21158"/>
                  </a:lnTo>
                  <a:lnTo>
                    <a:pt x="30949" y="19050"/>
                  </a:lnTo>
                  <a:lnTo>
                    <a:pt x="35864" y="19050"/>
                  </a:lnTo>
                  <a:lnTo>
                    <a:pt x="44246" y="19481"/>
                  </a:lnTo>
                  <a:lnTo>
                    <a:pt x="48602" y="25057"/>
                  </a:lnTo>
                  <a:lnTo>
                    <a:pt x="48768" y="31000"/>
                  </a:lnTo>
                  <a:lnTo>
                    <a:pt x="48768" y="6299"/>
                  </a:lnTo>
                  <a:lnTo>
                    <a:pt x="48348" y="6007"/>
                  </a:lnTo>
                  <a:lnTo>
                    <a:pt x="43053" y="2438"/>
                  </a:lnTo>
                  <a:lnTo>
                    <a:pt x="31000" y="0"/>
                  </a:lnTo>
                  <a:lnTo>
                    <a:pt x="18935" y="2438"/>
                  </a:lnTo>
                  <a:lnTo>
                    <a:pt x="9080" y="9080"/>
                  </a:lnTo>
                  <a:lnTo>
                    <a:pt x="2413" y="19050"/>
                  </a:lnTo>
                  <a:lnTo>
                    <a:pt x="0" y="31000"/>
                  </a:lnTo>
                  <a:lnTo>
                    <a:pt x="2438" y="43065"/>
                  </a:lnTo>
                  <a:lnTo>
                    <a:pt x="8851" y="52578"/>
                  </a:lnTo>
                  <a:lnTo>
                    <a:pt x="8953" y="52730"/>
                  </a:lnTo>
                  <a:lnTo>
                    <a:pt x="9080" y="52920"/>
                  </a:lnTo>
                  <a:lnTo>
                    <a:pt x="18935" y="59563"/>
                  </a:lnTo>
                  <a:lnTo>
                    <a:pt x="31000" y="61988"/>
                  </a:lnTo>
                  <a:lnTo>
                    <a:pt x="43053" y="59563"/>
                  </a:lnTo>
                  <a:lnTo>
                    <a:pt x="52908" y="52920"/>
                  </a:lnTo>
                  <a:lnTo>
                    <a:pt x="53035" y="52730"/>
                  </a:lnTo>
                  <a:lnTo>
                    <a:pt x="59550" y="43065"/>
                  </a:lnTo>
                  <a:lnTo>
                    <a:pt x="61988" y="31000"/>
                  </a:lnTo>
                  <a:close/>
                </a:path>
              </a:pathLst>
            </a:custGeom>
            <a:solidFill>
              <a:srgbClr val="00AEEF"/>
            </a:solidFill>
          </p:spPr>
          <p:txBody>
            <a:bodyPr wrap="square" lIns="0" tIns="0" rIns="0" bIns="0" rtlCol="0"/>
            <a:lstStyle/>
            <a:p/>
          </p:txBody>
        </p:sp>
      </p:grpSp>
      <p:grpSp>
        <p:nvGrpSpPr>
          <p:cNvPr id="3175" name="object 3175" descr=""/>
          <p:cNvGrpSpPr/>
          <p:nvPr/>
        </p:nvGrpSpPr>
        <p:grpSpPr>
          <a:xfrm>
            <a:off x="4562707" y="1522975"/>
            <a:ext cx="2144395" cy="2160905"/>
            <a:chOff x="4562707" y="1522975"/>
            <a:chExt cx="2144395" cy="2160905"/>
          </a:xfrm>
        </p:grpSpPr>
        <p:sp>
          <p:nvSpPr>
            <p:cNvPr id="3176" name="object 3176" descr=""/>
            <p:cNvSpPr/>
            <p:nvPr/>
          </p:nvSpPr>
          <p:spPr>
            <a:xfrm>
              <a:off x="4565882" y="1526147"/>
              <a:ext cx="2138045" cy="2154555"/>
            </a:xfrm>
            <a:custGeom>
              <a:avLst/>
              <a:gdLst/>
              <a:ahLst/>
              <a:cxnLst/>
              <a:rect l="l" t="t" r="r" b="b"/>
              <a:pathLst>
                <a:path w="2138045" h="2154554">
                  <a:moveTo>
                    <a:pt x="1062014" y="0"/>
                  </a:moveTo>
                  <a:lnTo>
                    <a:pt x="1015253" y="1007"/>
                  </a:lnTo>
                  <a:lnTo>
                    <a:pt x="968220" y="4075"/>
                  </a:lnTo>
                  <a:lnTo>
                    <a:pt x="920967" y="9239"/>
                  </a:lnTo>
                  <a:lnTo>
                    <a:pt x="873544" y="16533"/>
                  </a:lnTo>
                  <a:lnTo>
                    <a:pt x="823763" y="26524"/>
                  </a:lnTo>
                  <a:lnTo>
                    <a:pt x="774743" y="38784"/>
                  </a:lnTo>
                  <a:lnTo>
                    <a:pt x="726551" y="53266"/>
                  </a:lnTo>
                  <a:lnTo>
                    <a:pt x="679253" y="69923"/>
                  </a:lnTo>
                  <a:lnTo>
                    <a:pt x="632915" y="88708"/>
                  </a:lnTo>
                  <a:lnTo>
                    <a:pt x="587603" y="109574"/>
                  </a:lnTo>
                  <a:lnTo>
                    <a:pt x="543384" y="132474"/>
                  </a:lnTo>
                  <a:lnTo>
                    <a:pt x="500324" y="157361"/>
                  </a:lnTo>
                  <a:lnTo>
                    <a:pt x="458488" y="184188"/>
                  </a:lnTo>
                  <a:lnTo>
                    <a:pt x="417945" y="212908"/>
                  </a:lnTo>
                  <a:lnTo>
                    <a:pt x="378759" y="243475"/>
                  </a:lnTo>
                  <a:lnTo>
                    <a:pt x="340997" y="275841"/>
                  </a:lnTo>
                  <a:lnTo>
                    <a:pt x="304725" y="309959"/>
                  </a:lnTo>
                  <a:lnTo>
                    <a:pt x="270009" y="345783"/>
                  </a:lnTo>
                  <a:lnTo>
                    <a:pt x="236917" y="383266"/>
                  </a:lnTo>
                  <a:lnTo>
                    <a:pt x="205513" y="422360"/>
                  </a:lnTo>
                  <a:lnTo>
                    <a:pt x="175864" y="463018"/>
                  </a:lnTo>
                  <a:lnTo>
                    <a:pt x="148037" y="505194"/>
                  </a:lnTo>
                  <a:lnTo>
                    <a:pt x="122097" y="548841"/>
                  </a:lnTo>
                  <a:lnTo>
                    <a:pt x="97648" y="594842"/>
                  </a:lnTo>
                  <a:lnTo>
                    <a:pt x="75482" y="641903"/>
                  </a:lnTo>
                  <a:lnTo>
                    <a:pt x="55632" y="689938"/>
                  </a:lnTo>
                  <a:lnTo>
                    <a:pt x="38128" y="738860"/>
                  </a:lnTo>
                  <a:lnTo>
                    <a:pt x="23000" y="788583"/>
                  </a:lnTo>
                  <a:lnTo>
                    <a:pt x="10281" y="839022"/>
                  </a:lnTo>
                  <a:lnTo>
                    <a:pt x="0" y="890090"/>
                  </a:lnTo>
                  <a:lnTo>
                    <a:pt x="1060538" y="1077097"/>
                  </a:lnTo>
                  <a:lnTo>
                    <a:pt x="0" y="1264092"/>
                  </a:lnTo>
                  <a:lnTo>
                    <a:pt x="9362" y="1311151"/>
                  </a:lnTo>
                  <a:lnTo>
                    <a:pt x="20670" y="1357321"/>
                  </a:lnTo>
                  <a:lnTo>
                    <a:pt x="33872" y="1402567"/>
                  </a:lnTo>
                  <a:lnTo>
                    <a:pt x="48916" y="1446854"/>
                  </a:lnTo>
                  <a:lnTo>
                    <a:pt x="65754" y="1490145"/>
                  </a:lnTo>
                  <a:lnTo>
                    <a:pt x="84333" y="1532407"/>
                  </a:lnTo>
                  <a:lnTo>
                    <a:pt x="104603" y="1573602"/>
                  </a:lnTo>
                  <a:lnTo>
                    <a:pt x="126513" y="1613695"/>
                  </a:lnTo>
                  <a:lnTo>
                    <a:pt x="150013" y="1652652"/>
                  </a:lnTo>
                  <a:lnTo>
                    <a:pt x="175053" y="1690435"/>
                  </a:lnTo>
                  <a:lnTo>
                    <a:pt x="201580" y="1727011"/>
                  </a:lnTo>
                  <a:lnTo>
                    <a:pt x="229545" y="1762344"/>
                  </a:lnTo>
                  <a:lnTo>
                    <a:pt x="258897" y="1796397"/>
                  </a:lnTo>
                  <a:lnTo>
                    <a:pt x="289584" y="1829135"/>
                  </a:lnTo>
                  <a:lnTo>
                    <a:pt x="321558" y="1860524"/>
                  </a:lnTo>
                  <a:lnTo>
                    <a:pt x="354766" y="1890527"/>
                  </a:lnTo>
                  <a:lnTo>
                    <a:pt x="389158" y="1919109"/>
                  </a:lnTo>
                  <a:lnTo>
                    <a:pt x="424683" y="1946234"/>
                  </a:lnTo>
                  <a:lnTo>
                    <a:pt x="461291" y="1971867"/>
                  </a:lnTo>
                  <a:lnTo>
                    <a:pt x="498931" y="1995973"/>
                  </a:lnTo>
                  <a:lnTo>
                    <a:pt x="537552" y="2018515"/>
                  </a:lnTo>
                  <a:lnTo>
                    <a:pt x="577103" y="2039459"/>
                  </a:lnTo>
                  <a:lnTo>
                    <a:pt x="617534" y="2058768"/>
                  </a:lnTo>
                  <a:lnTo>
                    <a:pt x="658794" y="2076408"/>
                  </a:lnTo>
                  <a:lnTo>
                    <a:pt x="700833" y="2092343"/>
                  </a:lnTo>
                  <a:lnTo>
                    <a:pt x="743599" y="2106537"/>
                  </a:lnTo>
                  <a:lnTo>
                    <a:pt x="787042" y="2118955"/>
                  </a:lnTo>
                  <a:lnTo>
                    <a:pt x="831111" y="2129562"/>
                  </a:lnTo>
                  <a:lnTo>
                    <a:pt x="875756" y="2138321"/>
                  </a:lnTo>
                  <a:lnTo>
                    <a:pt x="920925" y="2145198"/>
                  </a:lnTo>
                  <a:lnTo>
                    <a:pt x="966569" y="2150156"/>
                  </a:lnTo>
                  <a:lnTo>
                    <a:pt x="1012636" y="2153161"/>
                  </a:lnTo>
                  <a:lnTo>
                    <a:pt x="1059075" y="2154176"/>
                  </a:lnTo>
                  <a:lnTo>
                    <a:pt x="1105837" y="2153167"/>
                  </a:lnTo>
                  <a:lnTo>
                    <a:pt x="1152869" y="2150098"/>
                  </a:lnTo>
                  <a:lnTo>
                    <a:pt x="1200123" y="2144932"/>
                  </a:lnTo>
                  <a:lnTo>
                    <a:pt x="1247546" y="2137636"/>
                  </a:lnTo>
                  <a:lnTo>
                    <a:pt x="1294604" y="2128274"/>
                  </a:lnTo>
                  <a:lnTo>
                    <a:pt x="1340773" y="2116967"/>
                  </a:lnTo>
                  <a:lnTo>
                    <a:pt x="1386018" y="2103767"/>
                  </a:lnTo>
                  <a:lnTo>
                    <a:pt x="1430304" y="2088723"/>
                  </a:lnTo>
                  <a:lnTo>
                    <a:pt x="1473595" y="2071886"/>
                  </a:lnTo>
                  <a:lnTo>
                    <a:pt x="1515855" y="2053307"/>
                  </a:lnTo>
                  <a:lnTo>
                    <a:pt x="1557050" y="2033038"/>
                  </a:lnTo>
                  <a:lnTo>
                    <a:pt x="1597143" y="2011127"/>
                  </a:lnTo>
                  <a:lnTo>
                    <a:pt x="1636098" y="1987628"/>
                  </a:lnTo>
                  <a:lnTo>
                    <a:pt x="1673882" y="1962589"/>
                  </a:lnTo>
                  <a:lnTo>
                    <a:pt x="1710457" y="1936061"/>
                  </a:lnTo>
                  <a:lnTo>
                    <a:pt x="1745789" y="1908096"/>
                  </a:lnTo>
                  <a:lnTo>
                    <a:pt x="1779842" y="1878745"/>
                  </a:lnTo>
                  <a:lnTo>
                    <a:pt x="1812580" y="1848057"/>
                  </a:lnTo>
                  <a:lnTo>
                    <a:pt x="1843969" y="1816083"/>
                  </a:lnTo>
                  <a:lnTo>
                    <a:pt x="1873971" y="1782875"/>
                  </a:lnTo>
                  <a:lnTo>
                    <a:pt x="1902553" y="1748483"/>
                  </a:lnTo>
                  <a:lnTo>
                    <a:pt x="1929678" y="1712957"/>
                  </a:lnTo>
                  <a:lnTo>
                    <a:pt x="1955311" y="1676349"/>
                  </a:lnTo>
                  <a:lnTo>
                    <a:pt x="1979417" y="1638709"/>
                  </a:lnTo>
                  <a:lnTo>
                    <a:pt x="2001959" y="1600088"/>
                  </a:lnTo>
                  <a:lnTo>
                    <a:pt x="2022903" y="1560536"/>
                  </a:lnTo>
                  <a:lnTo>
                    <a:pt x="2042213" y="1520105"/>
                  </a:lnTo>
                  <a:lnTo>
                    <a:pt x="2059854" y="1478845"/>
                  </a:lnTo>
                  <a:lnTo>
                    <a:pt x="2075789" y="1436806"/>
                  </a:lnTo>
                  <a:lnTo>
                    <a:pt x="2089983" y="1394039"/>
                  </a:lnTo>
                  <a:lnTo>
                    <a:pt x="2102402" y="1350596"/>
                  </a:lnTo>
                  <a:lnTo>
                    <a:pt x="2113009" y="1306526"/>
                  </a:lnTo>
                  <a:lnTo>
                    <a:pt x="2121768" y="1261881"/>
                  </a:lnTo>
                  <a:lnTo>
                    <a:pt x="2128646" y="1216712"/>
                  </a:lnTo>
                  <a:lnTo>
                    <a:pt x="2133605" y="1171068"/>
                  </a:lnTo>
                  <a:lnTo>
                    <a:pt x="2136610" y="1125001"/>
                  </a:lnTo>
                  <a:lnTo>
                    <a:pt x="2137626" y="1078561"/>
                  </a:lnTo>
                  <a:lnTo>
                    <a:pt x="2136618" y="1031799"/>
                  </a:lnTo>
                  <a:lnTo>
                    <a:pt x="2133549" y="984766"/>
                  </a:lnTo>
                  <a:lnTo>
                    <a:pt x="2128385" y="937513"/>
                  </a:lnTo>
                  <a:lnTo>
                    <a:pt x="2121090" y="890090"/>
                  </a:lnTo>
                  <a:lnTo>
                    <a:pt x="2111727" y="843030"/>
                  </a:lnTo>
                  <a:lnTo>
                    <a:pt x="2100419" y="796859"/>
                  </a:lnTo>
                  <a:lnTo>
                    <a:pt x="2087218" y="751612"/>
                  </a:lnTo>
                  <a:lnTo>
                    <a:pt x="2072173" y="707325"/>
                  </a:lnTo>
                  <a:lnTo>
                    <a:pt x="2055336" y="664033"/>
                  </a:lnTo>
                  <a:lnTo>
                    <a:pt x="2036757" y="621772"/>
                  </a:lnTo>
                  <a:lnTo>
                    <a:pt x="2016487" y="580576"/>
                  </a:lnTo>
                  <a:lnTo>
                    <a:pt x="1994576" y="540483"/>
                  </a:lnTo>
                  <a:lnTo>
                    <a:pt x="1971076" y="501526"/>
                  </a:lnTo>
                  <a:lnTo>
                    <a:pt x="1946037" y="463743"/>
                  </a:lnTo>
                  <a:lnTo>
                    <a:pt x="1919510" y="427167"/>
                  </a:lnTo>
                  <a:lnTo>
                    <a:pt x="1891545" y="391835"/>
                  </a:lnTo>
                  <a:lnTo>
                    <a:pt x="1862193" y="357782"/>
                  </a:lnTo>
                  <a:lnTo>
                    <a:pt x="1831505" y="325044"/>
                  </a:lnTo>
                  <a:lnTo>
                    <a:pt x="1799532" y="293655"/>
                  </a:lnTo>
                  <a:lnTo>
                    <a:pt x="1766324" y="263653"/>
                  </a:lnTo>
                  <a:lnTo>
                    <a:pt x="1731932" y="235071"/>
                  </a:lnTo>
                  <a:lnTo>
                    <a:pt x="1696406" y="207946"/>
                  </a:lnTo>
                  <a:lnTo>
                    <a:pt x="1659799" y="182313"/>
                  </a:lnTo>
                  <a:lnTo>
                    <a:pt x="1622159" y="158208"/>
                  </a:lnTo>
                  <a:lnTo>
                    <a:pt x="1583538" y="135666"/>
                  </a:lnTo>
                  <a:lnTo>
                    <a:pt x="1543987" y="114722"/>
                  </a:lnTo>
                  <a:lnTo>
                    <a:pt x="1503555" y="95413"/>
                  </a:lnTo>
                  <a:lnTo>
                    <a:pt x="1462295" y="77773"/>
                  </a:lnTo>
                  <a:lnTo>
                    <a:pt x="1420257" y="61838"/>
                  </a:lnTo>
                  <a:lnTo>
                    <a:pt x="1377491" y="47643"/>
                  </a:lnTo>
                  <a:lnTo>
                    <a:pt x="1334048" y="35225"/>
                  </a:lnTo>
                  <a:lnTo>
                    <a:pt x="1289979" y="24618"/>
                  </a:lnTo>
                  <a:lnTo>
                    <a:pt x="1245334" y="15858"/>
                  </a:lnTo>
                  <a:lnTo>
                    <a:pt x="1200164" y="8981"/>
                  </a:lnTo>
                  <a:lnTo>
                    <a:pt x="1154521" y="4022"/>
                  </a:lnTo>
                  <a:lnTo>
                    <a:pt x="1108454" y="1016"/>
                  </a:lnTo>
                  <a:lnTo>
                    <a:pt x="1062014" y="0"/>
                  </a:lnTo>
                  <a:close/>
                </a:path>
              </a:pathLst>
            </a:custGeom>
            <a:solidFill>
              <a:srgbClr val="D1D3D4"/>
            </a:solidFill>
          </p:spPr>
          <p:txBody>
            <a:bodyPr wrap="square" lIns="0" tIns="0" rIns="0" bIns="0" rtlCol="0"/>
            <a:lstStyle/>
            <a:p/>
          </p:txBody>
        </p:sp>
        <p:sp>
          <p:nvSpPr>
            <p:cNvPr id="3177" name="object 3177" descr=""/>
            <p:cNvSpPr/>
            <p:nvPr/>
          </p:nvSpPr>
          <p:spPr>
            <a:xfrm>
              <a:off x="4565882" y="1526150"/>
              <a:ext cx="2138045" cy="2154555"/>
            </a:xfrm>
            <a:custGeom>
              <a:avLst/>
              <a:gdLst/>
              <a:ahLst/>
              <a:cxnLst/>
              <a:rect l="l" t="t" r="r" b="b"/>
              <a:pathLst>
                <a:path w="2138045" h="2154554">
                  <a:moveTo>
                    <a:pt x="0" y="1264092"/>
                  </a:moveTo>
                  <a:lnTo>
                    <a:pt x="9362" y="1311152"/>
                  </a:lnTo>
                  <a:lnTo>
                    <a:pt x="20670" y="1357324"/>
                  </a:lnTo>
                  <a:lnTo>
                    <a:pt x="33872" y="1402572"/>
                  </a:lnTo>
                  <a:lnTo>
                    <a:pt x="48916" y="1446860"/>
                  </a:lnTo>
                  <a:lnTo>
                    <a:pt x="65754" y="1490153"/>
                  </a:lnTo>
                  <a:lnTo>
                    <a:pt x="84333" y="1532415"/>
                  </a:lnTo>
                  <a:lnTo>
                    <a:pt x="104603" y="1573611"/>
                  </a:lnTo>
                  <a:lnTo>
                    <a:pt x="126513" y="1613705"/>
                  </a:lnTo>
                  <a:lnTo>
                    <a:pt x="150013" y="1652662"/>
                  </a:lnTo>
                  <a:lnTo>
                    <a:pt x="175053" y="1690446"/>
                  </a:lnTo>
                  <a:lnTo>
                    <a:pt x="201580" y="1727022"/>
                  </a:lnTo>
                  <a:lnTo>
                    <a:pt x="229545" y="1762354"/>
                  </a:lnTo>
                  <a:lnTo>
                    <a:pt x="258897" y="1796408"/>
                  </a:lnTo>
                  <a:lnTo>
                    <a:pt x="289584" y="1829146"/>
                  </a:lnTo>
                  <a:lnTo>
                    <a:pt x="321558" y="1860534"/>
                  </a:lnTo>
                  <a:lnTo>
                    <a:pt x="354766" y="1890537"/>
                  </a:lnTo>
                  <a:lnTo>
                    <a:pt x="389158" y="1919119"/>
                  </a:lnTo>
                  <a:lnTo>
                    <a:pt x="424683" y="1946243"/>
                  </a:lnTo>
                  <a:lnTo>
                    <a:pt x="461291" y="1971876"/>
                  </a:lnTo>
                  <a:lnTo>
                    <a:pt x="498931" y="1995981"/>
                  </a:lnTo>
                  <a:lnTo>
                    <a:pt x="537552" y="2018523"/>
                  </a:lnTo>
                  <a:lnTo>
                    <a:pt x="577103" y="2039466"/>
                  </a:lnTo>
                  <a:lnTo>
                    <a:pt x="617534" y="2058775"/>
                  </a:lnTo>
                  <a:lnTo>
                    <a:pt x="658794" y="2076414"/>
                  </a:lnTo>
                  <a:lnTo>
                    <a:pt x="700833" y="2092348"/>
                  </a:lnTo>
                  <a:lnTo>
                    <a:pt x="743599" y="2106542"/>
                  </a:lnTo>
                  <a:lnTo>
                    <a:pt x="787042" y="2118959"/>
                  </a:lnTo>
                  <a:lnTo>
                    <a:pt x="831111" y="2129565"/>
                  </a:lnTo>
                  <a:lnTo>
                    <a:pt x="875756" y="2138323"/>
                  </a:lnTo>
                  <a:lnTo>
                    <a:pt x="920925" y="2145199"/>
                  </a:lnTo>
                  <a:lnTo>
                    <a:pt x="966569" y="2150157"/>
                  </a:lnTo>
                  <a:lnTo>
                    <a:pt x="1012636" y="2153162"/>
                  </a:lnTo>
                  <a:lnTo>
                    <a:pt x="1059075" y="2154177"/>
                  </a:lnTo>
                  <a:lnTo>
                    <a:pt x="1105837" y="2153167"/>
                  </a:lnTo>
                  <a:lnTo>
                    <a:pt x="1152869" y="2150097"/>
                  </a:lnTo>
                  <a:lnTo>
                    <a:pt x="1200123" y="2144932"/>
                  </a:lnTo>
                  <a:lnTo>
                    <a:pt x="1247546" y="2137636"/>
                  </a:lnTo>
                  <a:lnTo>
                    <a:pt x="1294604" y="2128272"/>
                  </a:lnTo>
                  <a:lnTo>
                    <a:pt x="1340773" y="2116963"/>
                  </a:lnTo>
                  <a:lnTo>
                    <a:pt x="1386018" y="2103761"/>
                  </a:lnTo>
                  <a:lnTo>
                    <a:pt x="1430304" y="2088715"/>
                  </a:lnTo>
                  <a:lnTo>
                    <a:pt x="1473595" y="2071877"/>
                  </a:lnTo>
                  <a:lnTo>
                    <a:pt x="1515855" y="2053297"/>
                  </a:lnTo>
                  <a:lnTo>
                    <a:pt x="1557050" y="2033027"/>
                  </a:lnTo>
                  <a:lnTo>
                    <a:pt x="1597143" y="2011116"/>
                  </a:lnTo>
                  <a:lnTo>
                    <a:pt x="1636098" y="1987615"/>
                  </a:lnTo>
                  <a:lnTo>
                    <a:pt x="1673882" y="1962575"/>
                  </a:lnTo>
                  <a:lnTo>
                    <a:pt x="1710457" y="1936047"/>
                  </a:lnTo>
                  <a:lnTo>
                    <a:pt x="1745789" y="1908082"/>
                  </a:lnTo>
                  <a:lnTo>
                    <a:pt x="1779842" y="1878730"/>
                  </a:lnTo>
                  <a:lnTo>
                    <a:pt x="1812580" y="1848042"/>
                  </a:lnTo>
                  <a:lnTo>
                    <a:pt x="1843969" y="1816068"/>
                  </a:lnTo>
                  <a:lnTo>
                    <a:pt x="1873971" y="1782860"/>
                  </a:lnTo>
                  <a:lnTo>
                    <a:pt x="1902553" y="1748468"/>
                  </a:lnTo>
                  <a:lnTo>
                    <a:pt x="1929678" y="1712943"/>
                  </a:lnTo>
                  <a:lnTo>
                    <a:pt x="1955311" y="1676335"/>
                  </a:lnTo>
                  <a:lnTo>
                    <a:pt x="1979417" y="1638695"/>
                  </a:lnTo>
                  <a:lnTo>
                    <a:pt x="2001959" y="1600074"/>
                  </a:lnTo>
                  <a:lnTo>
                    <a:pt x="2022903" y="1560523"/>
                  </a:lnTo>
                  <a:lnTo>
                    <a:pt x="2042213" y="1520092"/>
                  </a:lnTo>
                  <a:lnTo>
                    <a:pt x="2059854" y="1478832"/>
                  </a:lnTo>
                  <a:lnTo>
                    <a:pt x="2075789" y="1436794"/>
                  </a:lnTo>
                  <a:lnTo>
                    <a:pt x="2089983" y="1394029"/>
                  </a:lnTo>
                  <a:lnTo>
                    <a:pt x="2102402" y="1350586"/>
                  </a:lnTo>
                  <a:lnTo>
                    <a:pt x="2113009" y="1306517"/>
                  </a:lnTo>
                  <a:lnTo>
                    <a:pt x="2121768" y="1261873"/>
                  </a:lnTo>
                  <a:lnTo>
                    <a:pt x="2128646" y="1216704"/>
                  </a:lnTo>
                  <a:lnTo>
                    <a:pt x="2133605" y="1171061"/>
                  </a:lnTo>
                  <a:lnTo>
                    <a:pt x="2136610" y="1124995"/>
                  </a:lnTo>
                  <a:lnTo>
                    <a:pt x="2137626" y="1078556"/>
                  </a:lnTo>
                  <a:lnTo>
                    <a:pt x="2136618" y="1031796"/>
                  </a:lnTo>
                  <a:lnTo>
                    <a:pt x="2133549" y="984764"/>
                  </a:lnTo>
                  <a:lnTo>
                    <a:pt x="2128385" y="937511"/>
                  </a:lnTo>
                  <a:lnTo>
                    <a:pt x="2121090" y="890089"/>
                  </a:lnTo>
                  <a:lnTo>
                    <a:pt x="2111727" y="843031"/>
                  </a:lnTo>
                  <a:lnTo>
                    <a:pt x="2100419" y="796861"/>
                  </a:lnTo>
                  <a:lnTo>
                    <a:pt x="2087218" y="751614"/>
                  </a:lnTo>
                  <a:lnTo>
                    <a:pt x="2072173" y="707328"/>
                  </a:lnTo>
                  <a:lnTo>
                    <a:pt x="2055336" y="664037"/>
                  </a:lnTo>
                  <a:lnTo>
                    <a:pt x="2036757" y="621776"/>
                  </a:lnTo>
                  <a:lnTo>
                    <a:pt x="2016487" y="580581"/>
                  </a:lnTo>
                  <a:lnTo>
                    <a:pt x="1994576" y="540488"/>
                  </a:lnTo>
                  <a:lnTo>
                    <a:pt x="1971076" y="501531"/>
                  </a:lnTo>
                  <a:lnTo>
                    <a:pt x="1946037" y="463748"/>
                  </a:lnTo>
                  <a:lnTo>
                    <a:pt x="1919510" y="427172"/>
                  </a:lnTo>
                  <a:lnTo>
                    <a:pt x="1891545" y="391840"/>
                  </a:lnTo>
                  <a:lnTo>
                    <a:pt x="1862193" y="357787"/>
                  </a:lnTo>
                  <a:lnTo>
                    <a:pt x="1831505" y="325049"/>
                  </a:lnTo>
                  <a:lnTo>
                    <a:pt x="1799532" y="293660"/>
                  </a:lnTo>
                  <a:lnTo>
                    <a:pt x="1766324" y="263658"/>
                  </a:lnTo>
                  <a:lnTo>
                    <a:pt x="1731932" y="235076"/>
                  </a:lnTo>
                  <a:lnTo>
                    <a:pt x="1696406" y="207951"/>
                  </a:lnTo>
                  <a:lnTo>
                    <a:pt x="1659799" y="182318"/>
                  </a:lnTo>
                  <a:lnTo>
                    <a:pt x="1622159" y="158212"/>
                  </a:lnTo>
                  <a:lnTo>
                    <a:pt x="1583538" y="135669"/>
                  </a:lnTo>
                  <a:lnTo>
                    <a:pt x="1543987" y="114725"/>
                  </a:lnTo>
                  <a:lnTo>
                    <a:pt x="1503555" y="95416"/>
                  </a:lnTo>
                  <a:lnTo>
                    <a:pt x="1462295" y="77775"/>
                  </a:lnTo>
                  <a:lnTo>
                    <a:pt x="1420257" y="61840"/>
                  </a:lnTo>
                  <a:lnTo>
                    <a:pt x="1377491" y="47645"/>
                  </a:lnTo>
                  <a:lnTo>
                    <a:pt x="1334048" y="35226"/>
                  </a:lnTo>
                  <a:lnTo>
                    <a:pt x="1289979" y="24619"/>
                  </a:lnTo>
                  <a:lnTo>
                    <a:pt x="1245334" y="15859"/>
                  </a:lnTo>
                  <a:lnTo>
                    <a:pt x="1200164" y="8982"/>
                  </a:lnTo>
                  <a:lnTo>
                    <a:pt x="1154521" y="4022"/>
                  </a:lnTo>
                  <a:lnTo>
                    <a:pt x="1108454" y="1016"/>
                  </a:lnTo>
                  <a:lnTo>
                    <a:pt x="1062014" y="0"/>
                  </a:lnTo>
                  <a:lnTo>
                    <a:pt x="1015253" y="1007"/>
                  </a:lnTo>
                  <a:lnTo>
                    <a:pt x="968220" y="4075"/>
                  </a:lnTo>
                  <a:lnTo>
                    <a:pt x="920967" y="9238"/>
                  </a:lnTo>
                  <a:lnTo>
                    <a:pt x="873544" y="16533"/>
                  </a:lnTo>
                  <a:lnTo>
                    <a:pt x="826151" y="25984"/>
                  </a:lnTo>
                  <a:lnTo>
                    <a:pt x="779547" y="37457"/>
                  </a:lnTo>
                  <a:lnTo>
                    <a:pt x="733778" y="50906"/>
                  </a:lnTo>
                  <a:lnTo>
                    <a:pt x="688893" y="66282"/>
                  </a:lnTo>
                  <a:lnTo>
                    <a:pt x="644937" y="83537"/>
                  </a:lnTo>
                  <a:lnTo>
                    <a:pt x="601960" y="102626"/>
                  </a:lnTo>
                  <a:lnTo>
                    <a:pt x="560009" y="123499"/>
                  </a:lnTo>
                  <a:lnTo>
                    <a:pt x="519130" y="146110"/>
                  </a:lnTo>
                  <a:lnTo>
                    <a:pt x="479372" y="170410"/>
                  </a:lnTo>
                  <a:lnTo>
                    <a:pt x="440782" y="196354"/>
                  </a:lnTo>
                  <a:lnTo>
                    <a:pt x="403407" y="223892"/>
                  </a:lnTo>
                  <a:lnTo>
                    <a:pt x="367295" y="252978"/>
                  </a:lnTo>
                  <a:lnTo>
                    <a:pt x="332493" y="283564"/>
                  </a:lnTo>
                  <a:lnTo>
                    <a:pt x="299050" y="315603"/>
                  </a:lnTo>
                  <a:lnTo>
                    <a:pt x="267011" y="349047"/>
                  </a:lnTo>
                  <a:lnTo>
                    <a:pt x="236426" y="383849"/>
                  </a:lnTo>
                  <a:lnTo>
                    <a:pt x="207340" y="419961"/>
                  </a:lnTo>
                  <a:lnTo>
                    <a:pt x="179803" y="457336"/>
                  </a:lnTo>
                  <a:lnTo>
                    <a:pt x="153860" y="495926"/>
                  </a:lnTo>
                  <a:lnTo>
                    <a:pt x="129561" y="535683"/>
                  </a:lnTo>
                  <a:lnTo>
                    <a:pt x="106951" y="576561"/>
                  </a:lnTo>
                  <a:lnTo>
                    <a:pt x="86080" y="618512"/>
                  </a:lnTo>
                  <a:lnTo>
                    <a:pt x="66993" y="661489"/>
                  </a:lnTo>
                  <a:lnTo>
                    <a:pt x="49739" y="705443"/>
                  </a:lnTo>
                  <a:lnTo>
                    <a:pt x="34365" y="750328"/>
                  </a:lnTo>
                  <a:lnTo>
                    <a:pt x="20919" y="796095"/>
                  </a:lnTo>
                  <a:lnTo>
                    <a:pt x="9448" y="842698"/>
                  </a:lnTo>
                  <a:lnTo>
                    <a:pt x="0" y="890089"/>
                  </a:lnTo>
                </a:path>
              </a:pathLst>
            </a:custGeom>
            <a:ln w="5778">
              <a:solidFill>
                <a:srgbClr val="EE2D29"/>
              </a:solidFill>
            </a:ln>
          </p:spPr>
          <p:txBody>
            <a:bodyPr wrap="square" lIns="0" tIns="0" rIns="0" bIns="0" rtlCol="0"/>
            <a:lstStyle/>
            <a:p/>
          </p:txBody>
        </p:sp>
        <p:sp>
          <p:nvSpPr>
            <p:cNvPr id="3178" name="object 3178" descr=""/>
            <p:cNvSpPr/>
            <p:nvPr/>
          </p:nvSpPr>
          <p:spPr>
            <a:xfrm>
              <a:off x="4565892" y="2416245"/>
              <a:ext cx="1061085" cy="374015"/>
            </a:xfrm>
            <a:custGeom>
              <a:avLst/>
              <a:gdLst/>
              <a:ahLst/>
              <a:cxnLst/>
              <a:rect l="l" t="t" r="r" b="b"/>
              <a:pathLst>
                <a:path w="1061085" h="374014">
                  <a:moveTo>
                    <a:pt x="1060538" y="186994"/>
                  </a:moveTo>
                  <a:lnTo>
                    <a:pt x="0" y="0"/>
                  </a:lnTo>
                </a:path>
                <a:path w="1061085" h="374014">
                  <a:moveTo>
                    <a:pt x="1060538" y="186994"/>
                  </a:moveTo>
                  <a:lnTo>
                    <a:pt x="0" y="374015"/>
                  </a:lnTo>
                </a:path>
              </a:pathLst>
            </a:custGeom>
            <a:ln w="5778">
              <a:solidFill>
                <a:srgbClr val="EE2D29"/>
              </a:solidFill>
            </a:ln>
          </p:spPr>
          <p:txBody>
            <a:bodyPr wrap="square" lIns="0" tIns="0" rIns="0" bIns="0" rtlCol="0"/>
            <a:lstStyle/>
            <a:p/>
          </p:txBody>
        </p:sp>
        <p:sp>
          <p:nvSpPr>
            <p:cNvPr id="3179" name="object 3179" descr=""/>
            <p:cNvSpPr/>
            <p:nvPr/>
          </p:nvSpPr>
          <p:spPr>
            <a:xfrm>
              <a:off x="6112187" y="2562838"/>
              <a:ext cx="3175" cy="0"/>
            </a:xfrm>
            <a:custGeom>
              <a:avLst/>
              <a:gdLst/>
              <a:ahLst/>
              <a:cxnLst/>
              <a:rect l="l" t="t" r="r" b="b"/>
              <a:pathLst>
                <a:path w="3175" h="0">
                  <a:moveTo>
                    <a:pt x="0" y="0"/>
                  </a:moveTo>
                  <a:lnTo>
                    <a:pt x="2921" y="0"/>
                  </a:lnTo>
                </a:path>
                <a:path w="3175" h="0">
                  <a:moveTo>
                    <a:pt x="0" y="0"/>
                  </a:moveTo>
                  <a:lnTo>
                    <a:pt x="2921" y="0"/>
                  </a:lnTo>
                </a:path>
              </a:pathLst>
            </a:custGeom>
            <a:ln w="3175">
              <a:solidFill>
                <a:srgbClr val="565658"/>
              </a:solidFill>
            </a:ln>
          </p:spPr>
          <p:txBody>
            <a:bodyPr wrap="square" lIns="0" tIns="0" rIns="0" bIns="0" rtlCol="0"/>
            <a:lstStyle/>
            <a:p/>
          </p:txBody>
        </p:sp>
        <p:sp>
          <p:nvSpPr>
            <p:cNvPr id="3180" name="object 3180" descr=""/>
            <p:cNvSpPr/>
            <p:nvPr/>
          </p:nvSpPr>
          <p:spPr>
            <a:xfrm>
              <a:off x="6112179" y="2647206"/>
              <a:ext cx="6985" cy="0"/>
            </a:xfrm>
            <a:custGeom>
              <a:avLst/>
              <a:gdLst/>
              <a:ahLst/>
              <a:cxnLst/>
              <a:rect l="l" t="t" r="r" b="b"/>
              <a:pathLst>
                <a:path w="6985" h="0">
                  <a:moveTo>
                    <a:pt x="6426" y="0"/>
                  </a:moveTo>
                  <a:lnTo>
                    <a:pt x="0" y="0"/>
                  </a:lnTo>
                </a:path>
              </a:pathLst>
            </a:custGeom>
            <a:ln w="3175">
              <a:solidFill>
                <a:srgbClr val="565658"/>
              </a:solidFill>
            </a:ln>
          </p:spPr>
          <p:txBody>
            <a:bodyPr wrap="square" lIns="0" tIns="0" rIns="0" bIns="0" rtlCol="0"/>
            <a:lstStyle/>
            <a:p/>
          </p:txBody>
        </p:sp>
        <p:sp>
          <p:nvSpPr>
            <p:cNvPr id="3181" name="object 3181" descr=""/>
            <p:cNvSpPr/>
            <p:nvPr/>
          </p:nvSpPr>
          <p:spPr>
            <a:xfrm>
              <a:off x="6212521" y="2601453"/>
              <a:ext cx="5715" cy="0"/>
            </a:xfrm>
            <a:custGeom>
              <a:avLst/>
              <a:gdLst/>
              <a:ahLst/>
              <a:cxnLst/>
              <a:rect l="l" t="t" r="r" b="b"/>
              <a:pathLst>
                <a:path w="5714" h="0">
                  <a:moveTo>
                    <a:pt x="5346" y="0"/>
                  </a:moveTo>
                  <a:lnTo>
                    <a:pt x="0" y="0"/>
                  </a:lnTo>
                </a:path>
              </a:pathLst>
            </a:custGeom>
            <a:ln w="3175">
              <a:solidFill>
                <a:srgbClr val="565658"/>
              </a:solidFill>
            </a:ln>
          </p:spPr>
          <p:txBody>
            <a:bodyPr wrap="square" lIns="0" tIns="0" rIns="0" bIns="0" rtlCol="0"/>
            <a:lstStyle/>
            <a:p/>
          </p:txBody>
        </p:sp>
        <p:sp>
          <p:nvSpPr>
            <p:cNvPr id="3182" name="object 3182" descr=""/>
            <p:cNvSpPr/>
            <p:nvPr/>
          </p:nvSpPr>
          <p:spPr>
            <a:xfrm>
              <a:off x="6225582" y="2556897"/>
              <a:ext cx="0" cy="635"/>
            </a:xfrm>
            <a:custGeom>
              <a:avLst/>
              <a:gdLst/>
              <a:ahLst/>
              <a:cxnLst/>
              <a:rect l="l" t="t" r="r" b="b"/>
              <a:pathLst>
                <a:path w="0" h="635">
                  <a:moveTo>
                    <a:pt x="0" y="0"/>
                  </a:moveTo>
                  <a:lnTo>
                    <a:pt x="0" y="177"/>
                  </a:lnTo>
                </a:path>
              </a:pathLst>
            </a:custGeom>
            <a:ln w="3175">
              <a:solidFill>
                <a:srgbClr val="565658"/>
              </a:solidFill>
            </a:ln>
          </p:spPr>
          <p:txBody>
            <a:bodyPr wrap="square" lIns="0" tIns="0" rIns="0" bIns="0" rtlCol="0"/>
            <a:lstStyle/>
            <a:p/>
          </p:txBody>
        </p:sp>
        <p:sp>
          <p:nvSpPr>
            <p:cNvPr id="3183" name="object 3183" descr=""/>
            <p:cNvSpPr/>
            <p:nvPr/>
          </p:nvSpPr>
          <p:spPr>
            <a:xfrm>
              <a:off x="6219356" y="2556897"/>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3184" name="object 3184" descr=""/>
            <p:cNvSpPr/>
            <p:nvPr/>
          </p:nvSpPr>
          <p:spPr>
            <a:xfrm>
              <a:off x="6219117" y="2557071"/>
              <a:ext cx="6985" cy="0"/>
            </a:xfrm>
            <a:custGeom>
              <a:avLst/>
              <a:gdLst/>
              <a:ahLst/>
              <a:cxnLst/>
              <a:rect l="l" t="t" r="r" b="b"/>
              <a:pathLst>
                <a:path w="6985" h="0">
                  <a:moveTo>
                    <a:pt x="6464" y="0"/>
                  </a:moveTo>
                  <a:lnTo>
                    <a:pt x="0" y="0"/>
                  </a:lnTo>
                </a:path>
              </a:pathLst>
            </a:custGeom>
            <a:ln w="3175">
              <a:solidFill>
                <a:srgbClr val="565658"/>
              </a:solidFill>
            </a:ln>
          </p:spPr>
          <p:txBody>
            <a:bodyPr wrap="square" lIns="0" tIns="0" rIns="0" bIns="0" rtlCol="0"/>
            <a:lstStyle/>
            <a:p/>
          </p:txBody>
        </p:sp>
        <p:sp>
          <p:nvSpPr>
            <p:cNvPr id="3185" name="object 3185" descr=""/>
            <p:cNvSpPr/>
            <p:nvPr/>
          </p:nvSpPr>
          <p:spPr>
            <a:xfrm>
              <a:off x="6212522" y="2601453"/>
              <a:ext cx="0" cy="3810"/>
            </a:xfrm>
            <a:custGeom>
              <a:avLst/>
              <a:gdLst/>
              <a:ahLst/>
              <a:cxnLst/>
              <a:rect l="l" t="t" r="r" b="b"/>
              <a:pathLst>
                <a:path w="0" h="3810">
                  <a:moveTo>
                    <a:pt x="0" y="0"/>
                  </a:moveTo>
                  <a:lnTo>
                    <a:pt x="0" y="3581"/>
                  </a:lnTo>
                </a:path>
              </a:pathLst>
            </a:custGeom>
            <a:ln w="3175">
              <a:solidFill>
                <a:srgbClr val="565658"/>
              </a:solidFill>
            </a:ln>
          </p:spPr>
          <p:txBody>
            <a:bodyPr wrap="square" lIns="0" tIns="0" rIns="0" bIns="0" rtlCol="0"/>
            <a:lstStyle/>
            <a:p/>
          </p:txBody>
        </p:sp>
        <p:sp>
          <p:nvSpPr>
            <p:cNvPr id="3186" name="object 3186" descr=""/>
            <p:cNvSpPr/>
            <p:nvPr/>
          </p:nvSpPr>
          <p:spPr>
            <a:xfrm>
              <a:off x="5477585" y="2521266"/>
              <a:ext cx="635" cy="0"/>
            </a:xfrm>
            <a:custGeom>
              <a:avLst/>
              <a:gdLst/>
              <a:ahLst/>
              <a:cxnLst/>
              <a:rect l="l" t="t" r="r" b="b"/>
              <a:pathLst>
                <a:path w="635" h="0">
                  <a:moveTo>
                    <a:pt x="0" y="0"/>
                  </a:moveTo>
                  <a:lnTo>
                    <a:pt x="444" y="0"/>
                  </a:lnTo>
                </a:path>
              </a:pathLst>
            </a:custGeom>
            <a:ln w="3175">
              <a:solidFill>
                <a:srgbClr val="565658"/>
              </a:solidFill>
            </a:ln>
          </p:spPr>
          <p:txBody>
            <a:bodyPr wrap="square" lIns="0" tIns="0" rIns="0" bIns="0" rtlCol="0"/>
            <a:lstStyle/>
            <a:p/>
          </p:txBody>
        </p:sp>
        <p:sp>
          <p:nvSpPr>
            <p:cNvPr id="3187" name="object 3187" descr=""/>
            <p:cNvSpPr/>
            <p:nvPr/>
          </p:nvSpPr>
          <p:spPr>
            <a:xfrm>
              <a:off x="5478019" y="2521253"/>
              <a:ext cx="635" cy="635"/>
            </a:xfrm>
            <a:custGeom>
              <a:avLst/>
              <a:gdLst/>
              <a:ahLst/>
              <a:cxnLst/>
              <a:rect l="l" t="t" r="r" b="b"/>
              <a:pathLst>
                <a:path w="635" h="635">
                  <a:moveTo>
                    <a:pt x="253" y="241"/>
                  </a:moveTo>
                  <a:lnTo>
                    <a:pt x="0" y="0"/>
                  </a:lnTo>
                </a:path>
              </a:pathLst>
            </a:custGeom>
            <a:ln w="3175">
              <a:solidFill>
                <a:srgbClr val="565658"/>
              </a:solidFill>
            </a:ln>
          </p:spPr>
          <p:txBody>
            <a:bodyPr wrap="square" lIns="0" tIns="0" rIns="0" bIns="0" rtlCol="0"/>
            <a:lstStyle/>
            <a:p/>
          </p:txBody>
        </p:sp>
        <p:sp>
          <p:nvSpPr>
            <p:cNvPr id="3188" name="object 3188" descr=""/>
            <p:cNvSpPr/>
            <p:nvPr/>
          </p:nvSpPr>
          <p:spPr>
            <a:xfrm>
              <a:off x="5426679" y="2521266"/>
              <a:ext cx="51435" cy="0"/>
            </a:xfrm>
            <a:custGeom>
              <a:avLst/>
              <a:gdLst/>
              <a:ahLst/>
              <a:cxnLst/>
              <a:rect l="l" t="t" r="r" b="b"/>
              <a:pathLst>
                <a:path w="51435" h="0">
                  <a:moveTo>
                    <a:pt x="0" y="0"/>
                  </a:moveTo>
                  <a:lnTo>
                    <a:pt x="50901" y="0"/>
                  </a:lnTo>
                </a:path>
              </a:pathLst>
            </a:custGeom>
            <a:ln w="3175">
              <a:solidFill>
                <a:srgbClr val="565658"/>
              </a:solidFill>
            </a:ln>
          </p:spPr>
          <p:txBody>
            <a:bodyPr wrap="square" lIns="0" tIns="0" rIns="0" bIns="0" rtlCol="0"/>
            <a:lstStyle/>
            <a:p/>
          </p:txBody>
        </p:sp>
        <p:sp>
          <p:nvSpPr>
            <p:cNvPr id="3189" name="object 3189" descr=""/>
            <p:cNvSpPr/>
            <p:nvPr/>
          </p:nvSpPr>
          <p:spPr>
            <a:xfrm>
              <a:off x="5477569" y="2521253"/>
              <a:ext cx="635" cy="635"/>
            </a:xfrm>
            <a:custGeom>
              <a:avLst/>
              <a:gdLst/>
              <a:ahLst/>
              <a:cxnLst/>
              <a:rect l="l" t="t" r="r" b="b"/>
              <a:pathLst>
                <a:path w="635" h="635">
                  <a:moveTo>
                    <a:pt x="114" y="241"/>
                  </a:moveTo>
                  <a:lnTo>
                    <a:pt x="0" y="0"/>
                  </a:lnTo>
                </a:path>
              </a:pathLst>
            </a:custGeom>
            <a:ln w="3175">
              <a:solidFill>
                <a:srgbClr val="565658"/>
              </a:solidFill>
            </a:ln>
          </p:spPr>
          <p:txBody>
            <a:bodyPr wrap="square" lIns="0" tIns="0" rIns="0" bIns="0" rtlCol="0"/>
            <a:lstStyle/>
            <a:p/>
          </p:txBody>
        </p:sp>
        <p:sp>
          <p:nvSpPr>
            <p:cNvPr id="3190" name="object 3190" descr=""/>
            <p:cNvSpPr/>
            <p:nvPr/>
          </p:nvSpPr>
          <p:spPr>
            <a:xfrm>
              <a:off x="5477689" y="2521495"/>
              <a:ext cx="635" cy="3175"/>
            </a:xfrm>
            <a:custGeom>
              <a:avLst/>
              <a:gdLst/>
              <a:ahLst/>
              <a:cxnLst/>
              <a:rect l="l" t="t" r="r" b="b"/>
              <a:pathLst>
                <a:path w="635" h="3175">
                  <a:moveTo>
                    <a:pt x="584" y="0"/>
                  </a:moveTo>
                  <a:lnTo>
                    <a:pt x="0" y="0"/>
                  </a:lnTo>
                </a:path>
                <a:path w="635" h="3175">
                  <a:moveTo>
                    <a:pt x="584" y="0"/>
                  </a:moveTo>
                  <a:lnTo>
                    <a:pt x="584" y="3086"/>
                  </a:lnTo>
                </a:path>
              </a:pathLst>
            </a:custGeom>
            <a:ln w="3175">
              <a:solidFill>
                <a:srgbClr val="565658"/>
              </a:solidFill>
            </a:ln>
          </p:spPr>
          <p:txBody>
            <a:bodyPr wrap="square" lIns="0" tIns="0" rIns="0" bIns="0" rtlCol="0"/>
            <a:lstStyle/>
            <a:p/>
          </p:txBody>
        </p:sp>
        <p:sp>
          <p:nvSpPr>
            <p:cNvPr id="3191" name="object 3191" descr=""/>
            <p:cNvSpPr/>
            <p:nvPr/>
          </p:nvSpPr>
          <p:spPr>
            <a:xfrm>
              <a:off x="5426598" y="2521253"/>
              <a:ext cx="635" cy="635"/>
            </a:xfrm>
            <a:custGeom>
              <a:avLst/>
              <a:gdLst/>
              <a:ahLst/>
              <a:cxnLst/>
              <a:rect l="l" t="t" r="r" b="b"/>
              <a:pathLst>
                <a:path w="635" h="635">
                  <a:moveTo>
                    <a:pt x="0" y="241"/>
                  </a:moveTo>
                  <a:lnTo>
                    <a:pt x="88" y="0"/>
                  </a:lnTo>
                </a:path>
              </a:pathLst>
            </a:custGeom>
            <a:ln w="3175">
              <a:solidFill>
                <a:srgbClr val="565658"/>
              </a:solidFill>
            </a:ln>
          </p:spPr>
          <p:txBody>
            <a:bodyPr wrap="square" lIns="0" tIns="0" rIns="0" bIns="0" rtlCol="0"/>
            <a:lstStyle/>
            <a:p/>
          </p:txBody>
        </p:sp>
        <p:sp>
          <p:nvSpPr>
            <p:cNvPr id="3192" name="object 3192" descr=""/>
            <p:cNvSpPr/>
            <p:nvPr/>
          </p:nvSpPr>
          <p:spPr>
            <a:xfrm>
              <a:off x="5426592" y="2521495"/>
              <a:ext cx="51435" cy="0"/>
            </a:xfrm>
            <a:custGeom>
              <a:avLst/>
              <a:gdLst/>
              <a:ahLst/>
              <a:cxnLst/>
              <a:rect l="l" t="t" r="r" b="b"/>
              <a:pathLst>
                <a:path w="51435" h="0">
                  <a:moveTo>
                    <a:pt x="51092" y="0"/>
                  </a:moveTo>
                  <a:lnTo>
                    <a:pt x="0" y="0"/>
                  </a:lnTo>
                </a:path>
              </a:pathLst>
            </a:custGeom>
            <a:ln w="3175">
              <a:solidFill>
                <a:srgbClr val="565658"/>
              </a:solidFill>
            </a:ln>
          </p:spPr>
          <p:txBody>
            <a:bodyPr wrap="square" lIns="0" tIns="0" rIns="0" bIns="0" rtlCol="0"/>
            <a:lstStyle/>
            <a:p/>
          </p:txBody>
        </p:sp>
        <p:sp>
          <p:nvSpPr>
            <p:cNvPr id="3193" name="object 3193" descr=""/>
            <p:cNvSpPr/>
            <p:nvPr/>
          </p:nvSpPr>
          <p:spPr>
            <a:xfrm>
              <a:off x="5477684" y="2521503"/>
              <a:ext cx="635" cy="3175"/>
            </a:xfrm>
            <a:custGeom>
              <a:avLst/>
              <a:gdLst/>
              <a:ahLst/>
              <a:cxnLst/>
              <a:rect l="l" t="t" r="r" b="b"/>
              <a:pathLst>
                <a:path w="635" h="3175">
                  <a:moveTo>
                    <a:pt x="0" y="3086"/>
                  </a:moveTo>
                  <a:lnTo>
                    <a:pt x="0" y="0"/>
                  </a:lnTo>
                </a:path>
                <a:path w="635" h="3175">
                  <a:moveTo>
                    <a:pt x="0" y="3086"/>
                  </a:moveTo>
                  <a:lnTo>
                    <a:pt x="584" y="3086"/>
                  </a:lnTo>
                </a:path>
              </a:pathLst>
            </a:custGeom>
            <a:ln w="3175">
              <a:solidFill>
                <a:srgbClr val="565658"/>
              </a:solidFill>
            </a:ln>
          </p:spPr>
          <p:txBody>
            <a:bodyPr wrap="square" lIns="0" tIns="0" rIns="0" bIns="0" rtlCol="0"/>
            <a:lstStyle/>
            <a:p/>
          </p:txBody>
        </p:sp>
        <p:sp>
          <p:nvSpPr>
            <p:cNvPr id="3194" name="object 3194" descr=""/>
            <p:cNvSpPr/>
            <p:nvPr/>
          </p:nvSpPr>
          <p:spPr>
            <a:xfrm>
              <a:off x="5425988" y="2521495"/>
              <a:ext cx="635" cy="3175"/>
            </a:xfrm>
            <a:custGeom>
              <a:avLst/>
              <a:gdLst/>
              <a:ahLst/>
              <a:cxnLst/>
              <a:rect l="l" t="t" r="r" b="b"/>
              <a:pathLst>
                <a:path w="635" h="3175">
                  <a:moveTo>
                    <a:pt x="609" y="0"/>
                  </a:moveTo>
                  <a:lnTo>
                    <a:pt x="0" y="0"/>
                  </a:lnTo>
                </a:path>
                <a:path w="635" h="3175">
                  <a:moveTo>
                    <a:pt x="609" y="0"/>
                  </a:moveTo>
                  <a:lnTo>
                    <a:pt x="609" y="3086"/>
                  </a:lnTo>
                </a:path>
              </a:pathLst>
            </a:custGeom>
            <a:ln w="3175">
              <a:solidFill>
                <a:srgbClr val="565658"/>
              </a:solidFill>
            </a:ln>
          </p:spPr>
          <p:txBody>
            <a:bodyPr wrap="square" lIns="0" tIns="0" rIns="0" bIns="0" rtlCol="0"/>
            <a:lstStyle/>
            <a:p/>
          </p:txBody>
        </p:sp>
        <p:sp>
          <p:nvSpPr>
            <p:cNvPr id="3195" name="object 3195" descr=""/>
            <p:cNvSpPr/>
            <p:nvPr/>
          </p:nvSpPr>
          <p:spPr>
            <a:xfrm>
              <a:off x="5426598" y="2524590"/>
              <a:ext cx="51435" cy="0"/>
            </a:xfrm>
            <a:custGeom>
              <a:avLst/>
              <a:gdLst/>
              <a:ahLst/>
              <a:cxnLst/>
              <a:rect l="l" t="t" r="r" b="b"/>
              <a:pathLst>
                <a:path w="51435" h="0">
                  <a:moveTo>
                    <a:pt x="0" y="0"/>
                  </a:moveTo>
                  <a:lnTo>
                    <a:pt x="51079" y="0"/>
                  </a:lnTo>
                </a:path>
              </a:pathLst>
            </a:custGeom>
            <a:ln w="3175">
              <a:solidFill>
                <a:srgbClr val="565658"/>
              </a:solidFill>
            </a:ln>
          </p:spPr>
          <p:txBody>
            <a:bodyPr wrap="square" lIns="0" tIns="0" rIns="0" bIns="0" rtlCol="0"/>
            <a:lstStyle/>
            <a:p/>
          </p:txBody>
        </p:sp>
        <p:sp>
          <p:nvSpPr>
            <p:cNvPr id="3196" name="object 3196" descr=""/>
            <p:cNvSpPr/>
            <p:nvPr/>
          </p:nvSpPr>
          <p:spPr>
            <a:xfrm>
              <a:off x="5425991" y="2521503"/>
              <a:ext cx="635" cy="3175"/>
            </a:xfrm>
            <a:custGeom>
              <a:avLst/>
              <a:gdLst/>
              <a:ahLst/>
              <a:cxnLst/>
              <a:rect l="l" t="t" r="r" b="b"/>
              <a:pathLst>
                <a:path w="635" h="3175">
                  <a:moveTo>
                    <a:pt x="0" y="3086"/>
                  </a:moveTo>
                  <a:lnTo>
                    <a:pt x="0" y="0"/>
                  </a:lnTo>
                </a:path>
                <a:path w="635" h="3175">
                  <a:moveTo>
                    <a:pt x="0" y="3086"/>
                  </a:moveTo>
                  <a:lnTo>
                    <a:pt x="596" y="3086"/>
                  </a:lnTo>
                </a:path>
              </a:pathLst>
            </a:custGeom>
            <a:ln w="3175">
              <a:solidFill>
                <a:srgbClr val="565658"/>
              </a:solidFill>
            </a:ln>
          </p:spPr>
          <p:txBody>
            <a:bodyPr wrap="square" lIns="0" tIns="0" rIns="0" bIns="0" rtlCol="0"/>
            <a:lstStyle/>
            <a:p/>
          </p:txBody>
        </p:sp>
        <p:sp>
          <p:nvSpPr>
            <p:cNvPr id="3197" name="object 3197" descr=""/>
            <p:cNvSpPr/>
            <p:nvPr/>
          </p:nvSpPr>
          <p:spPr>
            <a:xfrm>
              <a:off x="5388323" y="2566460"/>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198" name="object 3198" descr=""/>
            <p:cNvSpPr/>
            <p:nvPr/>
          </p:nvSpPr>
          <p:spPr>
            <a:xfrm>
              <a:off x="5388323" y="2571266"/>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199" name="object 3199" descr=""/>
            <p:cNvSpPr/>
            <p:nvPr/>
          </p:nvSpPr>
          <p:spPr>
            <a:xfrm>
              <a:off x="5388323" y="2556854"/>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200" name="object 3200" descr=""/>
            <p:cNvSpPr/>
            <p:nvPr/>
          </p:nvSpPr>
          <p:spPr>
            <a:xfrm>
              <a:off x="5388323" y="2552048"/>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201" name="object 3201" descr=""/>
            <p:cNvSpPr/>
            <p:nvPr/>
          </p:nvSpPr>
          <p:spPr>
            <a:xfrm>
              <a:off x="5388323" y="2602104"/>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202" name="object 3202" descr=""/>
            <p:cNvSpPr/>
            <p:nvPr/>
          </p:nvSpPr>
          <p:spPr>
            <a:xfrm>
              <a:off x="5388323" y="2606910"/>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203" name="object 3203" descr=""/>
            <p:cNvSpPr/>
            <p:nvPr/>
          </p:nvSpPr>
          <p:spPr>
            <a:xfrm>
              <a:off x="5388323" y="2592499"/>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204" name="object 3204" descr=""/>
            <p:cNvSpPr/>
            <p:nvPr/>
          </p:nvSpPr>
          <p:spPr>
            <a:xfrm>
              <a:off x="5388323" y="2587692"/>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205" name="object 3205" descr=""/>
            <p:cNvSpPr/>
            <p:nvPr/>
          </p:nvSpPr>
          <p:spPr>
            <a:xfrm>
              <a:off x="5399853" y="2526016"/>
              <a:ext cx="5080" cy="0"/>
            </a:xfrm>
            <a:custGeom>
              <a:avLst/>
              <a:gdLst/>
              <a:ahLst/>
              <a:cxnLst/>
              <a:rect l="l" t="t" r="r" b="b"/>
              <a:pathLst>
                <a:path w="5079" h="0">
                  <a:moveTo>
                    <a:pt x="0" y="0"/>
                  </a:moveTo>
                  <a:lnTo>
                    <a:pt x="4762" y="0"/>
                  </a:lnTo>
                </a:path>
              </a:pathLst>
            </a:custGeom>
            <a:ln w="3175">
              <a:solidFill>
                <a:srgbClr val="565658"/>
              </a:solidFill>
            </a:ln>
          </p:spPr>
          <p:txBody>
            <a:bodyPr wrap="square" lIns="0" tIns="0" rIns="0" bIns="0" rtlCol="0"/>
            <a:lstStyle/>
            <a:p/>
          </p:txBody>
        </p:sp>
        <p:sp>
          <p:nvSpPr>
            <p:cNvPr id="3206" name="object 3206" descr=""/>
            <p:cNvSpPr/>
            <p:nvPr/>
          </p:nvSpPr>
          <p:spPr>
            <a:xfrm>
              <a:off x="5399853" y="2529357"/>
              <a:ext cx="0" cy="11430"/>
            </a:xfrm>
            <a:custGeom>
              <a:avLst/>
              <a:gdLst/>
              <a:ahLst/>
              <a:cxnLst/>
              <a:rect l="l" t="t" r="r" b="b"/>
              <a:pathLst>
                <a:path w="0" h="11430">
                  <a:moveTo>
                    <a:pt x="0" y="11137"/>
                  </a:moveTo>
                  <a:lnTo>
                    <a:pt x="0" y="0"/>
                  </a:lnTo>
                </a:path>
              </a:pathLst>
            </a:custGeom>
            <a:ln w="3175">
              <a:solidFill>
                <a:srgbClr val="565658"/>
              </a:solidFill>
            </a:ln>
          </p:spPr>
          <p:txBody>
            <a:bodyPr wrap="square" lIns="0" tIns="0" rIns="0" bIns="0" rtlCol="0"/>
            <a:lstStyle/>
            <a:p/>
          </p:txBody>
        </p:sp>
        <p:sp>
          <p:nvSpPr>
            <p:cNvPr id="3207" name="object 3207" descr=""/>
            <p:cNvSpPr/>
            <p:nvPr/>
          </p:nvSpPr>
          <p:spPr>
            <a:xfrm>
              <a:off x="5399859" y="2529352"/>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208" name="object 3208" descr=""/>
            <p:cNvSpPr/>
            <p:nvPr/>
          </p:nvSpPr>
          <p:spPr>
            <a:xfrm>
              <a:off x="5399853" y="2540495"/>
              <a:ext cx="5080" cy="0"/>
            </a:xfrm>
            <a:custGeom>
              <a:avLst/>
              <a:gdLst/>
              <a:ahLst/>
              <a:cxnLst/>
              <a:rect l="l" t="t" r="r" b="b"/>
              <a:pathLst>
                <a:path w="5079" h="0">
                  <a:moveTo>
                    <a:pt x="0" y="0"/>
                  </a:moveTo>
                  <a:lnTo>
                    <a:pt x="4762" y="0"/>
                  </a:lnTo>
                </a:path>
              </a:pathLst>
            </a:custGeom>
            <a:ln w="3175">
              <a:solidFill>
                <a:srgbClr val="565658"/>
              </a:solidFill>
            </a:ln>
          </p:spPr>
          <p:txBody>
            <a:bodyPr wrap="square" lIns="0" tIns="0" rIns="0" bIns="0" rtlCol="0"/>
            <a:lstStyle/>
            <a:p/>
          </p:txBody>
        </p:sp>
        <p:sp>
          <p:nvSpPr>
            <p:cNvPr id="3209" name="object 3209" descr=""/>
            <p:cNvSpPr/>
            <p:nvPr/>
          </p:nvSpPr>
          <p:spPr>
            <a:xfrm>
              <a:off x="5404609" y="2529352"/>
              <a:ext cx="0" cy="11430"/>
            </a:xfrm>
            <a:custGeom>
              <a:avLst/>
              <a:gdLst/>
              <a:ahLst/>
              <a:cxnLst/>
              <a:rect l="l" t="t" r="r" b="b"/>
              <a:pathLst>
                <a:path w="0" h="11430">
                  <a:moveTo>
                    <a:pt x="0" y="0"/>
                  </a:moveTo>
                  <a:lnTo>
                    <a:pt x="0" y="11137"/>
                  </a:lnTo>
                </a:path>
              </a:pathLst>
            </a:custGeom>
            <a:ln w="3175">
              <a:solidFill>
                <a:srgbClr val="565658"/>
              </a:solidFill>
            </a:ln>
          </p:spPr>
          <p:txBody>
            <a:bodyPr wrap="square" lIns="0" tIns="0" rIns="0" bIns="0" rtlCol="0"/>
            <a:lstStyle/>
            <a:p/>
          </p:txBody>
        </p:sp>
        <p:sp>
          <p:nvSpPr>
            <p:cNvPr id="3210" name="object 3210" descr=""/>
            <p:cNvSpPr/>
            <p:nvPr/>
          </p:nvSpPr>
          <p:spPr>
            <a:xfrm>
              <a:off x="5399859" y="2548619"/>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211" name="object 3211" descr=""/>
            <p:cNvSpPr/>
            <p:nvPr/>
          </p:nvSpPr>
          <p:spPr>
            <a:xfrm>
              <a:off x="5399853" y="2602413"/>
              <a:ext cx="0" cy="1905"/>
            </a:xfrm>
            <a:custGeom>
              <a:avLst/>
              <a:gdLst/>
              <a:ahLst/>
              <a:cxnLst/>
              <a:rect l="l" t="t" r="r" b="b"/>
              <a:pathLst>
                <a:path w="0" h="1905">
                  <a:moveTo>
                    <a:pt x="0" y="1663"/>
                  </a:moveTo>
                  <a:lnTo>
                    <a:pt x="0" y="0"/>
                  </a:lnTo>
                </a:path>
              </a:pathLst>
            </a:custGeom>
            <a:ln w="3175">
              <a:solidFill>
                <a:srgbClr val="565658"/>
              </a:solidFill>
            </a:ln>
          </p:spPr>
          <p:txBody>
            <a:bodyPr wrap="square" lIns="0" tIns="0" rIns="0" bIns="0" rtlCol="0"/>
            <a:lstStyle/>
            <a:p/>
          </p:txBody>
        </p:sp>
        <p:sp>
          <p:nvSpPr>
            <p:cNvPr id="3212" name="object 3212" descr=""/>
            <p:cNvSpPr/>
            <p:nvPr/>
          </p:nvSpPr>
          <p:spPr>
            <a:xfrm>
              <a:off x="5399853" y="2602414"/>
              <a:ext cx="5080" cy="0"/>
            </a:xfrm>
            <a:custGeom>
              <a:avLst/>
              <a:gdLst/>
              <a:ahLst/>
              <a:cxnLst/>
              <a:rect l="l" t="t" r="r" b="b"/>
              <a:pathLst>
                <a:path w="5079" h="0">
                  <a:moveTo>
                    <a:pt x="0" y="0"/>
                  </a:moveTo>
                  <a:lnTo>
                    <a:pt x="4762" y="0"/>
                  </a:lnTo>
                </a:path>
              </a:pathLst>
            </a:custGeom>
            <a:ln w="3175">
              <a:solidFill>
                <a:srgbClr val="565658"/>
              </a:solidFill>
            </a:ln>
          </p:spPr>
          <p:txBody>
            <a:bodyPr wrap="square" lIns="0" tIns="0" rIns="0" bIns="0" rtlCol="0"/>
            <a:lstStyle/>
            <a:p/>
          </p:txBody>
        </p:sp>
        <p:sp>
          <p:nvSpPr>
            <p:cNvPr id="3213" name="object 3213" descr=""/>
            <p:cNvSpPr/>
            <p:nvPr/>
          </p:nvSpPr>
          <p:spPr>
            <a:xfrm>
              <a:off x="5399853" y="2604062"/>
              <a:ext cx="0" cy="53975"/>
            </a:xfrm>
            <a:custGeom>
              <a:avLst/>
              <a:gdLst/>
              <a:ahLst/>
              <a:cxnLst/>
              <a:rect l="l" t="t" r="r" b="b"/>
              <a:pathLst>
                <a:path w="0" h="53975">
                  <a:moveTo>
                    <a:pt x="0" y="53797"/>
                  </a:moveTo>
                  <a:lnTo>
                    <a:pt x="0" y="0"/>
                  </a:lnTo>
                </a:path>
              </a:pathLst>
            </a:custGeom>
            <a:ln w="3175">
              <a:solidFill>
                <a:srgbClr val="565658"/>
              </a:solidFill>
            </a:ln>
          </p:spPr>
          <p:txBody>
            <a:bodyPr wrap="square" lIns="0" tIns="0" rIns="0" bIns="0" rtlCol="0"/>
            <a:lstStyle/>
            <a:p/>
          </p:txBody>
        </p:sp>
        <p:sp>
          <p:nvSpPr>
            <p:cNvPr id="3214" name="object 3214" descr=""/>
            <p:cNvSpPr/>
            <p:nvPr/>
          </p:nvSpPr>
          <p:spPr>
            <a:xfrm>
              <a:off x="5399859" y="2604076"/>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215" name="object 3215" descr=""/>
            <p:cNvSpPr/>
            <p:nvPr/>
          </p:nvSpPr>
          <p:spPr>
            <a:xfrm>
              <a:off x="5404609" y="2602414"/>
              <a:ext cx="0" cy="1905"/>
            </a:xfrm>
            <a:custGeom>
              <a:avLst/>
              <a:gdLst/>
              <a:ahLst/>
              <a:cxnLst/>
              <a:rect l="l" t="t" r="r" b="b"/>
              <a:pathLst>
                <a:path w="0" h="1905">
                  <a:moveTo>
                    <a:pt x="0" y="0"/>
                  </a:moveTo>
                  <a:lnTo>
                    <a:pt x="0" y="1651"/>
                  </a:lnTo>
                </a:path>
              </a:pathLst>
            </a:custGeom>
            <a:ln w="3175">
              <a:solidFill>
                <a:srgbClr val="565658"/>
              </a:solidFill>
            </a:ln>
          </p:spPr>
          <p:txBody>
            <a:bodyPr wrap="square" lIns="0" tIns="0" rIns="0" bIns="0" rtlCol="0"/>
            <a:lstStyle/>
            <a:p/>
          </p:txBody>
        </p:sp>
        <p:sp>
          <p:nvSpPr>
            <p:cNvPr id="3216" name="object 3216" descr=""/>
            <p:cNvSpPr/>
            <p:nvPr/>
          </p:nvSpPr>
          <p:spPr>
            <a:xfrm>
              <a:off x="5399853" y="2657860"/>
              <a:ext cx="5080" cy="0"/>
            </a:xfrm>
            <a:custGeom>
              <a:avLst/>
              <a:gdLst/>
              <a:ahLst/>
              <a:cxnLst/>
              <a:rect l="l" t="t" r="r" b="b"/>
              <a:pathLst>
                <a:path w="5079" h="0">
                  <a:moveTo>
                    <a:pt x="0" y="0"/>
                  </a:moveTo>
                  <a:lnTo>
                    <a:pt x="4762" y="0"/>
                  </a:lnTo>
                </a:path>
              </a:pathLst>
            </a:custGeom>
            <a:ln w="3175">
              <a:solidFill>
                <a:srgbClr val="565658"/>
              </a:solidFill>
            </a:ln>
          </p:spPr>
          <p:txBody>
            <a:bodyPr wrap="square" lIns="0" tIns="0" rIns="0" bIns="0" rtlCol="0"/>
            <a:lstStyle/>
            <a:p/>
          </p:txBody>
        </p:sp>
        <p:sp>
          <p:nvSpPr>
            <p:cNvPr id="3217" name="object 3217" descr=""/>
            <p:cNvSpPr/>
            <p:nvPr/>
          </p:nvSpPr>
          <p:spPr>
            <a:xfrm>
              <a:off x="5399859" y="2680468"/>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218" name="object 3218" descr=""/>
            <p:cNvSpPr/>
            <p:nvPr/>
          </p:nvSpPr>
          <p:spPr>
            <a:xfrm>
              <a:off x="5399853" y="2665994"/>
              <a:ext cx="0" cy="11430"/>
            </a:xfrm>
            <a:custGeom>
              <a:avLst/>
              <a:gdLst/>
              <a:ahLst/>
              <a:cxnLst/>
              <a:rect l="l" t="t" r="r" b="b"/>
              <a:pathLst>
                <a:path w="0" h="11430">
                  <a:moveTo>
                    <a:pt x="0" y="11137"/>
                  </a:moveTo>
                  <a:lnTo>
                    <a:pt x="0" y="0"/>
                  </a:lnTo>
                </a:path>
              </a:pathLst>
            </a:custGeom>
            <a:ln w="3175">
              <a:solidFill>
                <a:srgbClr val="565658"/>
              </a:solidFill>
            </a:ln>
          </p:spPr>
          <p:txBody>
            <a:bodyPr wrap="square" lIns="0" tIns="0" rIns="0" bIns="0" rtlCol="0"/>
            <a:lstStyle/>
            <a:p/>
          </p:txBody>
        </p:sp>
        <p:sp>
          <p:nvSpPr>
            <p:cNvPr id="3219" name="object 3219" descr=""/>
            <p:cNvSpPr/>
            <p:nvPr/>
          </p:nvSpPr>
          <p:spPr>
            <a:xfrm>
              <a:off x="5399859" y="2665995"/>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220" name="object 3220" descr=""/>
            <p:cNvSpPr/>
            <p:nvPr/>
          </p:nvSpPr>
          <p:spPr>
            <a:xfrm>
              <a:off x="5399853" y="2677132"/>
              <a:ext cx="5080" cy="0"/>
            </a:xfrm>
            <a:custGeom>
              <a:avLst/>
              <a:gdLst/>
              <a:ahLst/>
              <a:cxnLst/>
              <a:rect l="l" t="t" r="r" b="b"/>
              <a:pathLst>
                <a:path w="5079" h="0">
                  <a:moveTo>
                    <a:pt x="0" y="0"/>
                  </a:moveTo>
                  <a:lnTo>
                    <a:pt x="4762" y="0"/>
                  </a:lnTo>
                </a:path>
              </a:pathLst>
            </a:custGeom>
            <a:ln w="3175">
              <a:solidFill>
                <a:srgbClr val="565658"/>
              </a:solidFill>
            </a:ln>
          </p:spPr>
          <p:txBody>
            <a:bodyPr wrap="square" lIns="0" tIns="0" rIns="0" bIns="0" rtlCol="0"/>
            <a:lstStyle/>
            <a:p/>
          </p:txBody>
        </p:sp>
        <p:sp>
          <p:nvSpPr>
            <p:cNvPr id="3221" name="object 3221" descr=""/>
            <p:cNvSpPr/>
            <p:nvPr/>
          </p:nvSpPr>
          <p:spPr>
            <a:xfrm>
              <a:off x="5404609" y="2670237"/>
              <a:ext cx="0" cy="6985"/>
            </a:xfrm>
            <a:custGeom>
              <a:avLst/>
              <a:gdLst/>
              <a:ahLst/>
              <a:cxnLst/>
              <a:rect l="l" t="t" r="r" b="b"/>
              <a:pathLst>
                <a:path w="0" h="6985">
                  <a:moveTo>
                    <a:pt x="0" y="0"/>
                  </a:moveTo>
                  <a:lnTo>
                    <a:pt x="0" y="6896"/>
                  </a:lnTo>
                </a:path>
              </a:pathLst>
            </a:custGeom>
            <a:ln w="3175">
              <a:solidFill>
                <a:srgbClr val="565658"/>
              </a:solidFill>
            </a:ln>
          </p:spPr>
          <p:txBody>
            <a:bodyPr wrap="square" lIns="0" tIns="0" rIns="0" bIns="0" rtlCol="0"/>
            <a:lstStyle/>
            <a:p/>
          </p:txBody>
        </p:sp>
        <p:sp>
          <p:nvSpPr>
            <p:cNvPr id="3222" name="object 3222" descr=""/>
            <p:cNvSpPr/>
            <p:nvPr/>
          </p:nvSpPr>
          <p:spPr>
            <a:xfrm>
              <a:off x="5428378" y="2524819"/>
              <a:ext cx="47625" cy="0"/>
            </a:xfrm>
            <a:custGeom>
              <a:avLst/>
              <a:gdLst/>
              <a:ahLst/>
              <a:cxnLst/>
              <a:rect l="l" t="t" r="r" b="b"/>
              <a:pathLst>
                <a:path w="47625" h="0">
                  <a:moveTo>
                    <a:pt x="0" y="0"/>
                  </a:moveTo>
                  <a:lnTo>
                    <a:pt x="47523" y="0"/>
                  </a:lnTo>
                </a:path>
              </a:pathLst>
            </a:custGeom>
            <a:ln w="3175">
              <a:solidFill>
                <a:srgbClr val="565658"/>
              </a:solidFill>
            </a:ln>
          </p:spPr>
          <p:txBody>
            <a:bodyPr wrap="square" lIns="0" tIns="0" rIns="0" bIns="0" rtlCol="0"/>
            <a:lstStyle/>
            <a:p/>
          </p:txBody>
        </p:sp>
        <p:sp>
          <p:nvSpPr>
            <p:cNvPr id="3223" name="object 3223" descr=""/>
            <p:cNvSpPr/>
            <p:nvPr/>
          </p:nvSpPr>
          <p:spPr>
            <a:xfrm>
              <a:off x="5487822" y="2496450"/>
              <a:ext cx="1270" cy="20955"/>
            </a:xfrm>
            <a:custGeom>
              <a:avLst/>
              <a:gdLst/>
              <a:ahLst/>
              <a:cxnLst/>
              <a:rect l="l" t="t" r="r" b="b"/>
              <a:pathLst>
                <a:path w="1270" h="20955">
                  <a:moveTo>
                    <a:pt x="0" y="20574"/>
                  </a:moveTo>
                  <a:lnTo>
                    <a:pt x="711" y="0"/>
                  </a:lnTo>
                </a:path>
              </a:pathLst>
            </a:custGeom>
            <a:ln w="3175">
              <a:solidFill>
                <a:srgbClr val="565658"/>
              </a:solidFill>
            </a:ln>
          </p:spPr>
          <p:txBody>
            <a:bodyPr wrap="square" lIns="0" tIns="0" rIns="0" bIns="0" rtlCol="0"/>
            <a:lstStyle/>
            <a:p/>
          </p:txBody>
        </p:sp>
        <p:sp>
          <p:nvSpPr>
            <p:cNvPr id="3224" name="object 3224" descr=""/>
            <p:cNvSpPr/>
            <p:nvPr/>
          </p:nvSpPr>
          <p:spPr>
            <a:xfrm>
              <a:off x="5487822" y="2689453"/>
              <a:ext cx="1270" cy="20955"/>
            </a:xfrm>
            <a:custGeom>
              <a:avLst/>
              <a:gdLst/>
              <a:ahLst/>
              <a:cxnLst/>
              <a:rect l="l" t="t" r="r" b="b"/>
              <a:pathLst>
                <a:path w="1270" h="20955">
                  <a:moveTo>
                    <a:pt x="0" y="0"/>
                  </a:moveTo>
                  <a:lnTo>
                    <a:pt x="711" y="20599"/>
                  </a:lnTo>
                </a:path>
              </a:pathLst>
            </a:custGeom>
            <a:ln w="3175">
              <a:solidFill>
                <a:srgbClr val="565658"/>
              </a:solidFill>
            </a:ln>
          </p:spPr>
          <p:txBody>
            <a:bodyPr wrap="square" lIns="0" tIns="0" rIns="0" bIns="0" rtlCol="0"/>
            <a:lstStyle/>
            <a:p/>
          </p:txBody>
        </p:sp>
        <p:sp>
          <p:nvSpPr>
            <p:cNvPr id="3225" name="object 3225" descr=""/>
            <p:cNvSpPr/>
            <p:nvPr/>
          </p:nvSpPr>
          <p:spPr>
            <a:xfrm>
              <a:off x="5487705" y="2519987"/>
              <a:ext cx="635" cy="635"/>
            </a:xfrm>
            <a:custGeom>
              <a:avLst/>
              <a:gdLst/>
              <a:ahLst/>
              <a:cxnLst/>
              <a:rect l="l" t="t" r="r" b="b"/>
              <a:pathLst>
                <a:path w="635" h="635">
                  <a:moveTo>
                    <a:pt x="0" y="292"/>
                  </a:moveTo>
                  <a:lnTo>
                    <a:pt x="12" y="0"/>
                  </a:lnTo>
                </a:path>
              </a:pathLst>
            </a:custGeom>
            <a:ln w="3175">
              <a:solidFill>
                <a:srgbClr val="565658"/>
              </a:solidFill>
            </a:ln>
          </p:spPr>
          <p:txBody>
            <a:bodyPr wrap="square" lIns="0" tIns="0" rIns="0" bIns="0" rtlCol="0"/>
            <a:lstStyle/>
            <a:p/>
          </p:txBody>
        </p:sp>
        <p:sp>
          <p:nvSpPr>
            <p:cNvPr id="3226" name="object 3226" descr=""/>
            <p:cNvSpPr/>
            <p:nvPr/>
          </p:nvSpPr>
          <p:spPr>
            <a:xfrm>
              <a:off x="5487717" y="2517023"/>
              <a:ext cx="635" cy="3175"/>
            </a:xfrm>
            <a:custGeom>
              <a:avLst/>
              <a:gdLst/>
              <a:ahLst/>
              <a:cxnLst/>
              <a:rect l="l" t="t" r="r" b="b"/>
              <a:pathLst>
                <a:path w="635" h="3175">
                  <a:moveTo>
                    <a:pt x="0" y="2959"/>
                  </a:moveTo>
                  <a:lnTo>
                    <a:pt x="101" y="0"/>
                  </a:lnTo>
                </a:path>
              </a:pathLst>
            </a:custGeom>
            <a:ln w="3175">
              <a:solidFill>
                <a:srgbClr val="565658"/>
              </a:solidFill>
            </a:ln>
          </p:spPr>
          <p:txBody>
            <a:bodyPr wrap="square" lIns="0" tIns="0" rIns="0" bIns="0" rtlCol="0"/>
            <a:lstStyle/>
            <a:p/>
          </p:txBody>
        </p:sp>
        <p:sp>
          <p:nvSpPr>
            <p:cNvPr id="3227" name="object 3227" descr=""/>
            <p:cNvSpPr/>
            <p:nvPr/>
          </p:nvSpPr>
          <p:spPr>
            <a:xfrm>
              <a:off x="5490080" y="2520075"/>
              <a:ext cx="0" cy="635"/>
            </a:xfrm>
            <a:custGeom>
              <a:avLst/>
              <a:gdLst/>
              <a:ahLst/>
              <a:cxnLst/>
              <a:rect l="l" t="t" r="r" b="b"/>
              <a:pathLst>
                <a:path w="0" h="635">
                  <a:moveTo>
                    <a:pt x="0" y="0"/>
                  </a:moveTo>
                  <a:lnTo>
                    <a:pt x="0" y="215"/>
                  </a:lnTo>
                </a:path>
              </a:pathLst>
            </a:custGeom>
            <a:ln w="3175">
              <a:solidFill>
                <a:srgbClr val="565658"/>
              </a:solidFill>
            </a:ln>
          </p:spPr>
          <p:txBody>
            <a:bodyPr wrap="square" lIns="0" tIns="0" rIns="0" bIns="0" rtlCol="0"/>
            <a:lstStyle/>
            <a:p/>
          </p:txBody>
        </p:sp>
        <p:sp>
          <p:nvSpPr>
            <p:cNvPr id="3228" name="object 3228" descr=""/>
            <p:cNvSpPr/>
            <p:nvPr/>
          </p:nvSpPr>
          <p:spPr>
            <a:xfrm>
              <a:off x="5490083" y="2516857"/>
              <a:ext cx="635" cy="3810"/>
            </a:xfrm>
            <a:custGeom>
              <a:avLst/>
              <a:gdLst/>
              <a:ahLst/>
              <a:cxnLst/>
              <a:rect l="l" t="t" r="r" b="b"/>
              <a:pathLst>
                <a:path w="635" h="3810">
                  <a:moveTo>
                    <a:pt x="114" y="0"/>
                  </a:moveTo>
                  <a:lnTo>
                    <a:pt x="0" y="3200"/>
                  </a:lnTo>
                </a:path>
              </a:pathLst>
            </a:custGeom>
            <a:ln w="3175">
              <a:solidFill>
                <a:srgbClr val="565658"/>
              </a:solidFill>
            </a:ln>
          </p:spPr>
          <p:txBody>
            <a:bodyPr wrap="square" lIns="0" tIns="0" rIns="0" bIns="0" rtlCol="0"/>
            <a:lstStyle/>
            <a:p/>
          </p:txBody>
        </p:sp>
        <p:sp>
          <p:nvSpPr>
            <p:cNvPr id="3229" name="object 3229" descr=""/>
            <p:cNvSpPr/>
            <p:nvPr/>
          </p:nvSpPr>
          <p:spPr>
            <a:xfrm>
              <a:off x="5487720" y="2686482"/>
              <a:ext cx="635" cy="3175"/>
            </a:xfrm>
            <a:custGeom>
              <a:avLst/>
              <a:gdLst/>
              <a:ahLst/>
              <a:cxnLst/>
              <a:rect l="l" t="t" r="r" b="b"/>
              <a:pathLst>
                <a:path w="635" h="3175">
                  <a:moveTo>
                    <a:pt x="101" y="2971"/>
                  </a:moveTo>
                  <a:lnTo>
                    <a:pt x="0" y="0"/>
                  </a:lnTo>
                </a:path>
              </a:pathLst>
            </a:custGeom>
            <a:ln w="3175">
              <a:solidFill>
                <a:srgbClr val="565658"/>
              </a:solidFill>
            </a:ln>
          </p:spPr>
          <p:txBody>
            <a:bodyPr wrap="square" lIns="0" tIns="0" rIns="0" bIns="0" rtlCol="0"/>
            <a:lstStyle/>
            <a:p/>
          </p:txBody>
        </p:sp>
        <p:sp>
          <p:nvSpPr>
            <p:cNvPr id="3230" name="object 3230" descr=""/>
            <p:cNvSpPr/>
            <p:nvPr/>
          </p:nvSpPr>
          <p:spPr>
            <a:xfrm>
              <a:off x="5487704" y="2686203"/>
              <a:ext cx="635" cy="635"/>
            </a:xfrm>
            <a:custGeom>
              <a:avLst/>
              <a:gdLst/>
              <a:ahLst/>
              <a:cxnLst/>
              <a:rect l="l" t="t" r="r" b="b"/>
              <a:pathLst>
                <a:path w="635" h="635">
                  <a:moveTo>
                    <a:pt x="12" y="292"/>
                  </a:moveTo>
                  <a:lnTo>
                    <a:pt x="0" y="0"/>
                  </a:lnTo>
                </a:path>
              </a:pathLst>
            </a:custGeom>
            <a:ln w="3175">
              <a:solidFill>
                <a:srgbClr val="565658"/>
              </a:solidFill>
            </a:ln>
          </p:spPr>
          <p:txBody>
            <a:bodyPr wrap="square" lIns="0" tIns="0" rIns="0" bIns="0" rtlCol="0"/>
            <a:lstStyle/>
            <a:p/>
          </p:txBody>
        </p:sp>
        <p:sp>
          <p:nvSpPr>
            <p:cNvPr id="3231" name="object 3231" descr=""/>
            <p:cNvSpPr/>
            <p:nvPr/>
          </p:nvSpPr>
          <p:spPr>
            <a:xfrm>
              <a:off x="5490080" y="2686403"/>
              <a:ext cx="635" cy="3810"/>
            </a:xfrm>
            <a:custGeom>
              <a:avLst/>
              <a:gdLst/>
              <a:ahLst/>
              <a:cxnLst/>
              <a:rect l="l" t="t" r="r" b="b"/>
              <a:pathLst>
                <a:path w="635" h="3810">
                  <a:moveTo>
                    <a:pt x="0" y="0"/>
                  </a:moveTo>
                  <a:lnTo>
                    <a:pt x="114" y="3213"/>
                  </a:lnTo>
                </a:path>
              </a:pathLst>
            </a:custGeom>
            <a:ln w="3175">
              <a:solidFill>
                <a:srgbClr val="565658"/>
              </a:solidFill>
            </a:ln>
          </p:spPr>
          <p:txBody>
            <a:bodyPr wrap="square" lIns="0" tIns="0" rIns="0" bIns="0" rtlCol="0"/>
            <a:lstStyle/>
            <a:p/>
          </p:txBody>
        </p:sp>
        <p:sp>
          <p:nvSpPr>
            <p:cNvPr id="3232" name="object 3232" descr=""/>
            <p:cNvSpPr/>
            <p:nvPr/>
          </p:nvSpPr>
          <p:spPr>
            <a:xfrm>
              <a:off x="5490080" y="2686198"/>
              <a:ext cx="0" cy="635"/>
            </a:xfrm>
            <a:custGeom>
              <a:avLst/>
              <a:gdLst/>
              <a:ahLst/>
              <a:cxnLst/>
              <a:rect l="l" t="t" r="r" b="b"/>
              <a:pathLst>
                <a:path w="0" h="635">
                  <a:moveTo>
                    <a:pt x="0" y="0"/>
                  </a:moveTo>
                  <a:lnTo>
                    <a:pt x="0" y="215"/>
                  </a:lnTo>
                </a:path>
              </a:pathLst>
            </a:custGeom>
            <a:ln w="3175">
              <a:solidFill>
                <a:srgbClr val="565658"/>
              </a:solidFill>
            </a:ln>
          </p:spPr>
          <p:txBody>
            <a:bodyPr wrap="square" lIns="0" tIns="0" rIns="0" bIns="0" rtlCol="0"/>
            <a:lstStyle/>
            <a:p/>
          </p:txBody>
        </p:sp>
        <p:sp>
          <p:nvSpPr>
            <p:cNvPr id="3233" name="object 3233" descr=""/>
            <p:cNvSpPr/>
            <p:nvPr/>
          </p:nvSpPr>
          <p:spPr>
            <a:xfrm>
              <a:off x="5404609" y="2526016"/>
              <a:ext cx="87630" cy="0"/>
            </a:xfrm>
            <a:custGeom>
              <a:avLst/>
              <a:gdLst/>
              <a:ahLst/>
              <a:cxnLst/>
              <a:rect l="l" t="t" r="r" b="b"/>
              <a:pathLst>
                <a:path w="87629" h="0">
                  <a:moveTo>
                    <a:pt x="0" y="0"/>
                  </a:moveTo>
                  <a:lnTo>
                    <a:pt x="87045" y="0"/>
                  </a:lnTo>
                </a:path>
              </a:pathLst>
            </a:custGeom>
            <a:ln w="3175">
              <a:solidFill>
                <a:srgbClr val="565658"/>
              </a:solidFill>
            </a:ln>
          </p:spPr>
          <p:txBody>
            <a:bodyPr wrap="square" lIns="0" tIns="0" rIns="0" bIns="0" rtlCol="0"/>
            <a:lstStyle/>
            <a:p/>
          </p:txBody>
        </p:sp>
        <p:sp>
          <p:nvSpPr>
            <p:cNvPr id="3234" name="object 3234" descr=""/>
            <p:cNvSpPr/>
            <p:nvPr/>
          </p:nvSpPr>
          <p:spPr>
            <a:xfrm>
              <a:off x="5404608" y="2529352"/>
              <a:ext cx="83185" cy="0"/>
            </a:xfrm>
            <a:custGeom>
              <a:avLst/>
              <a:gdLst/>
              <a:ahLst/>
              <a:cxnLst/>
              <a:rect l="l" t="t" r="r" b="b"/>
              <a:pathLst>
                <a:path w="83185" h="0">
                  <a:moveTo>
                    <a:pt x="83108" y="0"/>
                  </a:moveTo>
                  <a:lnTo>
                    <a:pt x="0" y="0"/>
                  </a:lnTo>
                </a:path>
              </a:pathLst>
            </a:custGeom>
            <a:ln w="3175">
              <a:solidFill>
                <a:srgbClr val="565658"/>
              </a:solidFill>
            </a:ln>
          </p:spPr>
          <p:txBody>
            <a:bodyPr wrap="square" lIns="0" tIns="0" rIns="0" bIns="0" rtlCol="0"/>
            <a:lstStyle/>
            <a:p/>
          </p:txBody>
        </p:sp>
        <p:sp>
          <p:nvSpPr>
            <p:cNvPr id="3235" name="object 3235" descr=""/>
            <p:cNvSpPr/>
            <p:nvPr/>
          </p:nvSpPr>
          <p:spPr>
            <a:xfrm>
              <a:off x="5404615" y="2680468"/>
              <a:ext cx="87630" cy="0"/>
            </a:xfrm>
            <a:custGeom>
              <a:avLst/>
              <a:gdLst/>
              <a:ahLst/>
              <a:cxnLst/>
              <a:rect l="l" t="t" r="r" b="b"/>
              <a:pathLst>
                <a:path w="87629" h="0">
                  <a:moveTo>
                    <a:pt x="87045" y="0"/>
                  </a:moveTo>
                  <a:lnTo>
                    <a:pt x="0" y="0"/>
                  </a:lnTo>
                </a:path>
              </a:pathLst>
            </a:custGeom>
            <a:ln w="3175">
              <a:solidFill>
                <a:srgbClr val="565658"/>
              </a:solidFill>
            </a:ln>
          </p:spPr>
          <p:txBody>
            <a:bodyPr wrap="square" lIns="0" tIns="0" rIns="0" bIns="0" rtlCol="0"/>
            <a:lstStyle/>
            <a:p/>
          </p:txBody>
        </p:sp>
        <p:sp>
          <p:nvSpPr>
            <p:cNvPr id="3236" name="object 3236" descr=""/>
            <p:cNvSpPr/>
            <p:nvPr/>
          </p:nvSpPr>
          <p:spPr>
            <a:xfrm>
              <a:off x="5404609" y="2529357"/>
              <a:ext cx="0" cy="11430"/>
            </a:xfrm>
            <a:custGeom>
              <a:avLst/>
              <a:gdLst/>
              <a:ahLst/>
              <a:cxnLst/>
              <a:rect l="l" t="t" r="r" b="b"/>
              <a:pathLst>
                <a:path w="0" h="11430">
                  <a:moveTo>
                    <a:pt x="0" y="11137"/>
                  </a:moveTo>
                  <a:lnTo>
                    <a:pt x="0" y="0"/>
                  </a:lnTo>
                </a:path>
              </a:pathLst>
            </a:custGeom>
            <a:ln w="3175">
              <a:solidFill>
                <a:srgbClr val="565658"/>
              </a:solidFill>
            </a:ln>
          </p:spPr>
          <p:txBody>
            <a:bodyPr wrap="square" lIns="0" tIns="0" rIns="0" bIns="0" rtlCol="0"/>
            <a:lstStyle/>
            <a:p/>
          </p:txBody>
        </p:sp>
        <p:sp>
          <p:nvSpPr>
            <p:cNvPr id="3237" name="object 3237" descr=""/>
            <p:cNvSpPr/>
            <p:nvPr/>
          </p:nvSpPr>
          <p:spPr>
            <a:xfrm>
              <a:off x="5404609" y="2677132"/>
              <a:ext cx="83185" cy="0"/>
            </a:xfrm>
            <a:custGeom>
              <a:avLst/>
              <a:gdLst/>
              <a:ahLst/>
              <a:cxnLst/>
              <a:rect l="l" t="t" r="r" b="b"/>
              <a:pathLst>
                <a:path w="83185" h="0">
                  <a:moveTo>
                    <a:pt x="0" y="0"/>
                  </a:moveTo>
                  <a:lnTo>
                    <a:pt x="83108" y="0"/>
                  </a:lnTo>
                </a:path>
              </a:pathLst>
            </a:custGeom>
            <a:ln w="3175">
              <a:solidFill>
                <a:srgbClr val="565658"/>
              </a:solidFill>
            </a:ln>
          </p:spPr>
          <p:txBody>
            <a:bodyPr wrap="square" lIns="0" tIns="0" rIns="0" bIns="0" rtlCol="0"/>
            <a:lstStyle/>
            <a:p/>
          </p:txBody>
        </p:sp>
        <p:sp>
          <p:nvSpPr>
            <p:cNvPr id="3238" name="object 3238" descr=""/>
            <p:cNvSpPr/>
            <p:nvPr/>
          </p:nvSpPr>
          <p:spPr>
            <a:xfrm>
              <a:off x="5404609" y="2548617"/>
              <a:ext cx="0" cy="53975"/>
            </a:xfrm>
            <a:custGeom>
              <a:avLst/>
              <a:gdLst/>
              <a:ahLst/>
              <a:cxnLst/>
              <a:rect l="l" t="t" r="r" b="b"/>
              <a:pathLst>
                <a:path w="0" h="53975">
                  <a:moveTo>
                    <a:pt x="0" y="53797"/>
                  </a:moveTo>
                  <a:lnTo>
                    <a:pt x="0" y="0"/>
                  </a:lnTo>
                </a:path>
              </a:pathLst>
            </a:custGeom>
            <a:ln w="3175">
              <a:solidFill>
                <a:srgbClr val="565658"/>
              </a:solidFill>
            </a:ln>
          </p:spPr>
          <p:txBody>
            <a:bodyPr wrap="square" lIns="0" tIns="0" rIns="0" bIns="0" rtlCol="0"/>
            <a:lstStyle/>
            <a:p/>
          </p:txBody>
        </p:sp>
        <p:sp>
          <p:nvSpPr>
            <p:cNvPr id="3239" name="object 3239" descr=""/>
            <p:cNvSpPr/>
            <p:nvPr/>
          </p:nvSpPr>
          <p:spPr>
            <a:xfrm>
              <a:off x="5404609" y="2540495"/>
              <a:ext cx="76835" cy="0"/>
            </a:xfrm>
            <a:custGeom>
              <a:avLst/>
              <a:gdLst/>
              <a:ahLst/>
              <a:cxnLst/>
              <a:rect l="l" t="t" r="r" b="b"/>
              <a:pathLst>
                <a:path w="76835" h="0">
                  <a:moveTo>
                    <a:pt x="0" y="0"/>
                  </a:moveTo>
                  <a:lnTo>
                    <a:pt x="76733" y="0"/>
                  </a:lnTo>
                </a:path>
              </a:pathLst>
            </a:custGeom>
            <a:ln w="3175">
              <a:solidFill>
                <a:srgbClr val="565658"/>
              </a:solidFill>
            </a:ln>
          </p:spPr>
          <p:txBody>
            <a:bodyPr wrap="square" lIns="0" tIns="0" rIns="0" bIns="0" rtlCol="0"/>
            <a:lstStyle/>
            <a:p/>
          </p:txBody>
        </p:sp>
        <p:sp>
          <p:nvSpPr>
            <p:cNvPr id="3240" name="object 3240" descr=""/>
            <p:cNvSpPr/>
            <p:nvPr/>
          </p:nvSpPr>
          <p:spPr>
            <a:xfrm>
              <a:off x="5404609" y="2602413"/>
              <a:ext cx="0" cy="1905"/>
            </a:xfrm>
            <a:custGeom>
              <a:avLst/>
              <a:gdLst/>
              <a:ahLst/>
              <a:cxnLst/>
              <a:rect l="l" t="t" r="r" b="b"/>
              <a:pathLst>
                <a:path w="0" h="1905">
                  <a:moveTo>
                    <a:pt x="0" y="1663"/>
                  </a:moveTo>
                  <a:lnTo>
                    <a:pt x="0" y="0"/>
                  </a:lnTo>
                </a:path>
              </a:pathLst>
            </a:custGeom>
            <a:ln w="3175">
              <a:solidFill>
                <a:srgbClr val="565658"/>
              </a:solidFill>
            </a:ln>
          </p:spPr>
          <p:txBody>
            <a:bodyPr wrap="square" lIns="0" tIns="0" rIns="0" bIns="0" rtlCol="0"/>
            <a:lstStyle/>
            <a:p/>
          </p:txBody>
        </p:sp>
        <p:sp>
          <p:nvSpPr>
            <p:cNvPr id="3241" name="object 3241" descr=""/>
            <p:cNvSpPr/>
            <p:nvPr/>
          </p:nvSpPr>
          <p:spPr>
            <a:xfrm>
              <a:off x="5404609" y="2602414"/>
              <a:ext cx="20955" cy="0"/>
            </a:xfrm>
            <a:custGeom>
              <a:avLst/>
              <a:gdLst/>
              <a:ahLst/>
              <a:cxnLst/>
              <a:rect l="l" t="t" r="r" b="b"/>
              <a:pathLst>
                <a:path w="20954" h="0">
                  <a:moveTo>
                    <a:pt x="0" y="0"/>
                  </a:moveTo>
                  <a:lnTo>
                    <a:pt x="20802" y="0"/>
                  </a:lnTo>
                </a:path>
              </a:pathLst>
            </a:custGeom>
            <a:ln w="3175">
              <a:solidFill>
                <a:srgbClr val="565658"/>
              </a:solidFill>
            </a:ln>
          </p:spPr>
          <p:txBody>
            <a:bodyPr wrap="square" lIns="0" tIns="0" rIns="0" bIns="0" rtlCol="0"/>
            <a:lstStyle/>
            <a:p/>
          </p:txBody>
        </p:sp>
        <p:sp>
          <p:nvSpPr>
            <p:cNvPr id="3242" name="object 3242" descr=""/>
            <p:cNvSpPr/>
            <p:nvPr/>
          </p:nvSpPr>
          <p:spPr>
            <a:xfrm>
              <a:off x="5404615" y="2548619"/>
              <a:ext cx="71755" cy="0"/>
            </a:xfrm>
            <a:custGeom>
              <a:avLst/>
              <a:gdLst/>
              <a:ahLst/>
              <a:cxnLst/>
              <a:rect l="l" t="t" r="r" b="b"/>
              <a:pathLst>
                <a:path w="71754" h="0">
                  <a:moveTo>
                    <a:pt x="71170" y="0"/>
                  </a:moveTo>
                  <a:lnTo>
                    <a:pt x="0" y="0"/>
                  </a:lnTo>
                </a:path>
              </a:pathLst>
            </a:custGeom>
            <a:ln w="3175">
              <a:solidFill>
                <a:srgbClr val="565658"/>
              </a:solidFill>
            </a:ln>
          </p:spPr>
          <p:txBody>
            <a:bodyPr wrap="square" lIns="0" tIns="0" rIns="0" bIns="0" rtlCol="0"/>
            <a:lstStyle/>
            <a:p/>
          </p:txBody>
        </p:sp>
        <p:sp>
          <p:nvSpPr>
            <p:cNvPr id="3243" name="object 3243" descr=""/>
            <p:cNvSpPr/>
            <p:nvPr/>
          </p:nvSpPr>
          <p:spPr>
            <a:xfrm>
              <a:off x="5404609" y="2665995"/>
              <a:ext cx="76835" cy="0"/>
            </a:xfrm>
            <a:custGeom>
              <a:avLst/>
              <a:gdLst/>
              <a:ahLst/>
              <a:cxnLst/>
              <a:rect l="l" t="t" r="r" b="b"/>
              <a:pathLst>
                <a:path w="76835" h="0">
                  <a:moveTo>
                    <a:pt x="76720" y="0"/>
                  </a:moveTo>
                  <a:lnTo>
                    <a:pt x="0" y="0"/>
                  </a:lnTo>
                </a:path>
              </a:pathLst>
            </a:custGeom>
            <a:ln w="3175">
              <a:solidFill>
                <a:srgbClr val="565658"/>
              </a:solidFill>
            </a:ln>
          </p:spPr>
          <p:txBody>
            <a:bodyPr wrap="square" lIns="0" tIns="0" rIns="0" bIns="0" rtlCol="0"/>
            <a:lstStyle/>
            <a:p/>
          </p:txBody>
        </p:sp>
        <p:sp>
          <p:nvSpPr>
            <p:cNvPr id="3244" name="object 3244" descr=""/>
            <p:cNvSpPr/>
            <p:nvPr/>
          </p:nvSpPr>
          <p:spPr>
            <a:xfrm>
              <a:off x="5404609" y="2604062"/>
              <a:ext cx="0" cy="53975"/>
            </a:xfrm>
            <a:custGeom>
              <a:avLst/>
              <a:gdLst/>
              <a:ahLst/>
              <a:cxnLst/>
              <a:rect l="l" t="t" r="r" b="b"/>
              <a:pathLst>
                <a:path w="0" h="53975">
                  <a:moveTo>
                    <a:pt x="0" y="53797"/>
                  </a:moveTo>
                  <a:lnTo>
                    <a:pt x="0" y="0"/>
                  </a:lnTo>
                </a:path>
              </a:pathLst>
            </a:custGeom>
            <a:ln w="3175">
              <a:solidFill>
                <a:srgbClr val="565658"/>
              </a:solidFill>
            </a:ln>
          </p:spPr>
          <p:txBody>
            <a:bodyPr wrap="square" lIns="0" tIns="0" rIns="0" bIns="0" rtlCol="0"/>
            <a:lstStyle/>
            <a:p/>
          </p:txBody>
        </p:sp>
        <p:sp>
          <p:nvSpPr>
            <p:cNvPr id="3245" name="object 3245" descr=""/>
            <p:cNvSpPr/>
            <p:nvPr/>
          </p:nvSpPr>
          <p:spPr>
            <a:xfrm>
              <a:off x="5404618" y="2604076"/>
              <a:ext cx="20955" cy="0"/>
            </a:xfrm>
            <a:custGeom>
              <a:avLst/>
              <a:gdLst/>
              <a:ahLst/>
              <a:cxnLst/>
              <a:rect l="l" t="t" r="r" b="b"/>
              <a:pathLst>
                <a:path w="20954" h="0">
                  <a:moveTo>
                    <a:pt x="20802" y="0"/>
                  </a:moveTo>
                  <a:lnTo>
                    <a:pt x="0" y="0"/>
                  </a:lnTo>
                </a:path>
              </a:pathLst>
            </a:custGeom>
            <a:ln w="3175">
              <a:solidFill>
                <a:srgbClr val="565658"/>
              </a:solidFill>
            </a:ln>
          </p:spPr>
          <p:txBody>
            <a:bodyPr wrap="square" lIns="0" tIns="0" rIns="0" bIns="0" rtlCol="0"/>
            <a:lstStyle/>
            <a:p/>
          </p:txBody>
        </p:sp>
        <p:sp>
          <p:nvSpPr>
            <p:cNvPr id="3246" name="object 3246" descr=""/>
            <p:cNvSpPr/>
            <p:nvPr/>
          </p:nvSpPr>
          <p:spPr>
            <a:xfrm>
              <a:off x="5451204" y="2576152"/>
              <a:ext cx="17145" cy="635"/>
            </a:xfrm>
            <a:custGeom>
              <a:avLst/>
              <a:gdLst/>
              <a:ahLst/>
              <a:cxnLst/>
              <a:rect l="l" t="t" r="r" b="b"/>
              <a:pathLst>
                <a:path w="17145" h="635">
                  <a:moveTo>
                    <a:pt x="0" y="584"/>
                  </a:moveTo>
                  <a:lnTo>
                    <a:pt x="16548" y="0"/>
                  </a:lnTo>
                </a:path>
              </a:pathLst>
            </a:custGeom>
            <a:ln w="3175">
              <a:solidFill>
                <a:srgbClr val="565658"/>
              </a:solidFill>
            </a:ln>
          </p:spPr>
          <p:txBody>
            <a:bodyPr wrap="square" lIns="0" tIns="0" rIns="0" bIns="0" rtlCol="0"/>
            <a:lstStyle/>
            <a:p/>
          </p:txBody>
        </p:sp>
        <p:sp>
          <p:nvSpPr>
            <p:cNvPr id="3247" name="object 3247" descr=""/>
            <p:cNvSpPr/>
            <p:nvPr/>
          </p:nvSpPr>
          <p:spPr>
            <a:xfrm>
              <a:off x="5404609" y="2657860"/>
              <a:ext cx="71755" cy="0"/>
            </a:xfrm>
            <a:custGeom>
              <a:avLst/>
              <a:gdLst/>
              <a:ahLst/>
              <a:cxnLst/>
              <a:rect l="l" t="t" r="r" b="b"/>
              <a:pathLst>
                <a:path w="71754" h="0">
                  <a:moveTo>
                    <a:pt x="0" y="0"/>
                  </a:moveTo>
                  <a:lnTo>
                    <a:pt x="71183" y="0"/>
                  </a:lnTo>
                </a:path>
              </a:pathLst>
            </a:custGeom>
            <a:ln w="3175">
              <a:solidFill>
                <a:srgbClr val="565658"/>
              </a:solidFill>
            </a:ln>
          </p:spPr>
          <p:txBody>
            <a:bodyPr wrap="square" lIns="0" tIns="0" rIns="0" bIns="0" rtlCol="0"/>
            <a:lstStyle/>
            <a:p/>
          </p:txBody>
        </p:sp>
        <p:sp>
          <p:nvSpPr>
            <p:cNvPr id="3248" name="object 3248" descr=""/>
            <p:cNvSpPr/>
            <p:nvPr/>
          </p:nvSpPr>
          <p:spPr>
            <a:xfrm>
              <a:off x="5451409" y="2581882"/>
              <a:ext cx="17145" cy="635"/>
            </a:xfrm>
            <a:custGeom>
              <a:avLst/>
              <a:gdLst/>
              <a:ahLst/>
              <a:cxnLst/>
              <a:rect l="l" t="t" r="r" b="b"/>
              <a:pathLst>
                <a:path w="17145" h="635">
                  <a:moveTo>
                    <a:pt x="0" y="571"/>
                  </a:moveTo>
                  <a:lnTo>
                    <a:pt x="16560" y="0"/>
                  </a:lnTo>
                </a:path>
              </a:pathLst>
            </a:custGeom>
            <a:ln w="3175">
              <a:solidFill>
                <a:srgbClr val="565658"/>
              </a:solidFill>
            </a:ln>
          </p:spPr>
          <p:txBody>
            <a:bodyPr wrap="square" lIns="0" tIns="0" rIns="0" bIns="0" rtlCol="0"/>
            <a:lstStyle/>
            <a:p/>
          </p:txBody>
        </p:sp>
        <p:sp>
          <p:nvSpPr>
            <p:cNvPr id="3249" name="object 3249" descr=""/>
            <p:cNvSpPr/>
            <p:nvPr/>
          </p:nvSpPr>
          <p:spPr>
            <a:xfrm>
              <a:off x="5451195" y="2629748"/>
              <a:ext cx="17145" cy="635"/>
            </a:xfrm>
            <a:custGeom>
              <a:avLst/>
              <a:gdLst/>
              <a:ahLst/>
              <a:cxnLst/>
              <a:rect l="l" t="t" r="r" b="b"/>
              <a:pathLst>
                <a:path w="17145" h="635">
                  <a:moveTo>
                    <a:pt x="16560" y="584"/>
                  </a:moveTo>
                  <a:lnTo>
                    <a:pt x="0" y="0"/>
                  </a:lnTo>
                </a:path>
              </a:pathLst>
            </a:custGeom>
            <a:ln w="3175">
              <a:solidFill>
                <a:srgbClr val="565658"/>
              </a:solidFill>
            </a:ln>
          </p:spPr>
          <p:txBody>
            <a:bodyPr wrap="square" lIns="0" tIns="0" rIns="0" bIns="0" rtlCol="0"/>
            <a:lstStyle/>
            <a:p/>
          </p:txBody>
        </p:sp>
        <p:sp>
          <p:nvSpPr>
            <p:cNvPr id="3250" name="object 3250" descr=""/>
            <p:cNvSpPr/>
            <p:nvPr/>
          </p:nvSpPr>
          <p:spPr>
            <a:xfrm>
              <a:off x="5451406" y="2624012"/>
              <a:ext cx="17145" cy="635"/>
            </a:xfrm>
            <a:custGeom>
              <a:avLst/>
              <a:gdLst/>
              <a:ahLst/>
              <a:cxnLst/>
              <a:rect l="l" t="t" r="r" b="b"/>
              <a:pathLst>
                <a:path w="17145" h="635">
                  <a:moveTo>
                    <a:pt x="16560" y="596"/>
                  </a:moveTo>
                  <a:lnTo>
                    <a:pt x="0" y="0"/>
                  </a:lnTo>
                </a:path>
              </a:pathLst>
            </a:custGeom>
            <a:ln w="3175">
              <a:solidFill>
                <a:srgbClr val="565658"/>
              </a:solidFill>
            </a:ln>
          </p:spPr>
          <p:txBody>
            <a:bodyPr wrap="square" lIns="0" tIns="0" rIns="0" bIns="0" rtlCol="0"/>
            <a:lstStyle/>
            <a:p/>
          </p:txBody>
        </p:sp>
        <p:sp>
          <p:nvSpPr>
            <p:cNvPr id="3251" name="object 3251" descr=""/>
            <p:cNvSpPr/>
            <p:nvPr/>
          </p:nvSpPr>
          <p:spPr>
            <a:xfrm>
              <a:off x="5494688" y="2680468"/>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3252" name="object 3252" descr=""/>
            <p:cNvSpPr/>
            <p:nvPr/>
          </p:nvSpPr>
          <p:spPr>
            <a:xfrm>
              <a:off x="5494970" y="2680468"/>
              <a:ext cx="5080" cy="0"/>
            </a:xfrm>
            <a:custGeom>
              <a:avLst/>
              <a:gdLst/>
              <a:ahLst/>
              <a:cxnLst/>
              <a:rect l="l" t="t" r="r" b="b"/>
              <a:pathLst>
                <a:path w="5079" h="0">
                  <a:moveTo>
                    <a:pt x="4635" y="0"/>
                  </a:moveTo>
                  <a:lnTo>
                    <a:pt x="0" y="0"/>
                  </a:lnTo>
                </a:path>
              </a:pathLst>
            </a:custGeom>
            <a:ln w="3175">
              <a:solidFill>
                <a:srgbClr val="565658"/>
              </a:solidFill>
            </a:ln>
          </p:spPr>
          <p:txBody>
            <a:bodyPr wrap="square" lIns="0" tIns="0" rIns="0" bIns="0" rtlCol="0"/>
            <a:lstStyle/>
            <a:p/>
          </p:txBody>
        </p:sp>
        <p:sp>
          <p:nvSpPr>
            <p:cNvPr id="3253" name="object 3253" descr=""/>
            <p:cNvSpPr/>
            <p:nvPr/>
          </p:nvSpPr>
          <p:spPr>
            <a:xfrm>
              <a:off x="5535825" y="2697100"/>
              <a:ext cx="0" cy="13335"/>
            </a:xfrm>
            <a:custGeom>
              <a:avLst/>
              <a:gdLst/>
              <a:ahLst/>
              <a:cxnLst/>
              <a:rect l="l" t="t" r="r" b="b"/>
              <a:pathLst>
                <a:path w="0" h="13335">
                  <a:moveTo>
                    <a:pt x="0" y="0"/>
                  </a:moveTo>
                  <a:lnTo>
                    <a:pt x="0" y="13068"/>
                  </a:lnTo>
                </a:path>
              </a:pathLst>
            </a:custGeom>
            <a:ln w="3175">
              <a:solidFill>
                <a:srgbClr val="565658"/>
              </a:solidFill>
            </a:ln>
          </p:spPr>
          <p:txBody>
            <a:bodyPr wrap="square" lIns="0" tIns="0" rIns="0" bIns="0" rtlCol="0"/>
            <a:lstStyle/>
            <a:p/>
          </p:txBody>
        </p:sp>
        <p:sp>
          <p:nvSpPr>
            <p:cNvPr id="3254" name="object 3254" descr=""/>
            <p:cNvSpPr/>
            <p:nvPr/>
          </p:nvSpPr>
          <p:spPr>
            <a:xfrm>
              <a:off x="5743199" y="2505813"/>
              <a:ext cx="0" cy="12065"/>
            </a:xfrm>
            <a:custGeom>
              <a:avLst/>
              <a:gdLst/>
              <a:ahLst/>
              <a:cxnLst/>
              <a:rect l="l" t="t" r="r" b="b"/>
              <a:pathLst>
                <a:path w="0" h="12064">
                  <a:moveTo>
                    <a:pt x="0" y="11874"/>
                  </a:moveTo>
                  <a:lnTo>
                    <a:pt x="0" y="0"/>
                  </a:lnTo>
                </a:path>
              </a:pathLst>
            </a:custGeom>
            <a:ln w="3175">
              <a:solidFill>
                <a:srgbClr val="565658"/>
              </a:solidFill>
            </a:ln>
          </p:spPr>
          <p:txBody>
            <a:bodyPr wrap="square" lIns="0" tIns="0" rIns="0" bIns="0" rtlCol="0"/>
            <a:lstStyle/>
            <a:p/>
          </p:txBody>
        </p:sp>
        <p:sp>
          <p:nvSpPr>
            <p:cNvPr id="3255" name="object 3255" descr=""/>
            <p:cNvSpPr/>
            <p:nvPr/>
          </p:nvSpPr>
          <p:spPr>
            <a:xfrm>
              <a:off x="5542659" y="2503438"/>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3256" name="object 3256" descr=""/>
            <p:cNvSpPr/>
            <p:nvPr/>
          </p:nvSpPr>
          <p:spPr>
            <a:xfrm>
              <a:off x="5543703" y="2502246"/>
              <a:ext cx="8890" cy="0"/>
            </a:xfrm>
            <a:custGeom>
              <a:avLst/>
              <a:gdLst/>
              <a:ahLst/>
              <a:cxnLst/>
              <a:rect l="l" t="t" r="r" b="b"/>
              <a:pathLst>
                <a:path w="8889" h="0">
                  <a:moveTo>
                    <a:pt x="8356" y="0"/>
                  </a:moveTo>
                  <a:lnTo>
                    <a:pt x="0" y="0"/>
                  </a:lnTo>
                </a:path>
              </a:pathLst>
            </a:custGeom>
            <a:ln w="3175">
              <a:solidFill>
                <a:srgbClr val="565658"/>
              </a:solidFill>
            </a:ln>
          </p:spPr>
          <p:txBody>
            <a:bodyPr wrap="square" lIns="0" tIns="0" rIns="0" bIns="0" rtlCol="0"/>
            <a:lstStyle/>
            <a:p/>
          </p:txBody>
        </p:sp>
        <p:sp>
          <p:nvSpPr>
            <p:cNvPr id="3257" name="object 3257" descr=""/>
            <p:cNvSpPr/>
            <p:nvPr/>
          </p:nvSpPr>
          <p:spPr>
            <a:xfrm>
              <a:off x="5542027" y="2503434"/>
              <a:ext cx="0" cy="6350"/>
            </a:xfrm>
            <a:custGeom>
              <a:avLst/>
              <a:gdLst/>
              <a:ahLst/>
              <a:cxnLst/>
              <a:rect l="l" t="t" r="r" b="b"/>
              <a:pathLst>
                <a:path w="0" h="6350">
                  <a:moveTo>
                    <a:pt x="0" y="5943"/>
                  </a:moveTo>
                  <a:lnTo>
                    <a:pt x="0" y="0"/>
                  </a:lnTo>
                </a:path>
              </a:pathLst>
            </a:custGeom>
            <a:ln w="3175">
              <a:solidFill>
                <a:srgbClr val="565658"/>
              </a:solidFill>
            </a:ln>
          </p:spPr>
          <p:txBody>
            <a:bodyPr wrap="square" lIns="0" tIns="0" rIns="0" bIns="0" rtlCol="0"/>
            <a:lstStyle/>
            <a:p/>
          </p:txBody>
        </p:sp>
        <p:sp>
          <p:nvSpPr>
            <p:cNvPr id="3258" name="object 3258" descr=""/>
            <p:cNvSpPr/>
            <p:nvPr/>
          </p:nvSpPr>
          <p:spPr>
            <a:xfrm>
              <a:off x="5541684" y="2515319"/>
              <a:ext cx="6350" cy="0"/>
            </a:xfrm>
            <a:custGeom>
              <a:avLst/>
              <a:gdLst/>
              <a:ahLst/>
              <a:cxnLst/>
              <a:rect l="l" t="t" r="r" b="b"/>
              <a:pathLst>
                <a:path w="6350" h="0">
                  <a:moveTo>
                    <a:pt x="5880" y="0"/>
                  </a:moveTo>
                  <a:lnTo>
                    <a:pt x="0" y="0"/>
                  </a:lnTo>
                </a:path>
              </a:pathLst>
            </a:custGeom>
            <a:ln w="3175">
              <a:solidFill>
                <a:srgbClr val="565658"/>
              </a:solidFill>
            </a:ln>
          </p:spPr>
          <p:txBody>
            <a:bodyPr wrap="square" lIns="0" tIns="0" rIns="0" bIns="0" rtlCol="0"/>
            <a:lstStyle/>
            <a:p/>
          </p:txBody>
        </p:sp>
        <p:sp>
          <p:nvSpPr>
            <p:cNvPr id="3259" name="object 3259" descr=""/>
            <p:cNvSpPr/>
            <p:nvPr/>
          </p:nvSpPr>
          <p:spPr>
            <a:xfrm>
              <a:off x="5534911" y="2515319"/>
              <a:ext cx="6985" cy="0"/>
            </a:xfrm>
            <a:custGeom>
              <a:avLst/>
              <a:gdLst/>
              <a:ahLst/>
              <a:cxnLst/>
              <a:rect l="l" t="t" r="r" b="b"/>
              <a:pathLst>
                <a:path w="6985" h="0">
                  <a:moveTo>
                    <a:pt x="6756" y="0"/>
                  </a:moveTo>
                  <a:lnTo>
                    <a:pt x="0" y="0"/>
                  </a:lnTo>
                </a:path>
              </a:pathLst>
            </a:custGeom>
            <a:ln w="3175">
              <a:solidFill>
                <a:srgbClr val="565658"/>
              </a:solidFill>
            </a:ln>
          </p:spPr>
          <p:txBody>
            <a:bodyPr wrap="square" lIns="0" tIns="0" rIns="0" bIns="0" rtlCol="0"/>
            <a:lstStyle/>
            <a:p/>
          </p:txBody>
        </p:sp>
        <p:sp>
          <p:nvSpPr>
            <p:cNvPr id="3260" name="object 3260" descr=""/>
            <p:cNvSpPr/>
            <p:nvPr/>
          </p:nvSpPr>
          <p:spPr>
            <a:xfrm>
              <a:off x="5485423" y="2543224"/>
              <a:ext cx="0" cy="120650"/>
            </a:xfrm>
            <a:custGeom>
              <a:avLst/>
              <a:gdLst/>
              <a:ahLst/>
              <a:cxnLst/>
              <a:rect l="l" t="t" r="r" b="b"/>
              <a:pathLst>
                <a:path w="0" h="120650">
                  <a:moveTo>
                    <a:pt x="0" y="0"/>
                  </a:moveTo>
                  <a:lnTo>
                    <a:pt x="0" y="120040"/>
                  </a:lnTo>
                </a:path>
              </a:pathLst>
            </a:custGeom>
            <a:ln w="3175">
              <a:solidFill>
                <a:srgbClr val="565658"/>
              </a:solidFill>
            </a:ln>
          </p:spPr>
          <p:txBody>
            <a:bodyPr wrap="square" lIns="0" tIns="0" rIns="0" bIns="0" rtlCol="0"/>
            <a:lstStyle/>
            <a:p/>
          </p:txBody>
        </p:sp>
        <p:sp>
          <p:nvSpPr>
            <p:cNvPr id="3261" name="object 3261" descr=""/>
            <p:cNvSpPr/>
            <p:nvPr/>
          </p:nvSpPr>
          <p:spPr>
            <a:xfrm>
              <a:off x="5494979" y="2680468"/>
              <a:ext cx="6985" cy="0"/>
            </a:xfrm>
            <a:custGeom>
              <a:avLst/>
              <a:gdLst/>
              <a:ahLst/>
              <a:cxnLst/>
              <a:rect l="l" t="t" r="r" b="b"/>
              <a:pathLst>
                <a:path w="6985" h="0">
                  <a:moveTo>
                    <a:pt x="0" y="0"/>
                  </a:moveTo>
                  <a:lnTo>
                    <a:pt x="6438" y="0"/>
                  </a:lnTo>
                </a:path>
              </a:pathLst>
            </a:custGeom>
            <a:ln w="3175">
              <a:solidFill>
                <a:srgbClr val="565658"/>
              </a:solidFill>
            </a:ln>
          </p:spPr>
          <p:txBody>
            <a:bodyPr wrap="square" lIns="0" tIns="0" rIns="0" bIns="0" rtlCol="0"/>
            <a:lstStyle/>
            <a:p/>
          </p:txBody>
        </p:sp>
        <p:sp>
          <p:nvSpPr>
            <p:cNvPr id="3262" name="object 3262" descr=""/>
            <p:cNvSpPr/>
            <p:nvPr/>
          </p:nvSpPr>
          <p:spPr>
            <a:xfrm>
              <a:off x="5535825" y="2509378"/>
              <a:ext cx="6350" cy="0"/>
            </a:xfrm>
            <a:custGeom>
              <a:avLst/>
              <a:gdLst/>
              <a:ahLst/>
              <a:cxnLst/>
              <a:rect l="l" t="t" r="r" b="b"/>
              <a:pathLst>
                <a:path w="6350" h="0">
                  <a:moveTo>
                    <a:pt x="0" y="0"/>
                  </a:moveTo>
                  <a:lnTo>
                    <a:pt x="6210" y="0"/>
                  </a:lnTo>
                </a:path>
              </a:pathLst>
            </a:custGeom>
            <a:ln w="3175">
              <a:solidFill>
                <a:srgbClr val="565658"/>
              </a:solidFill>
            </a:ln>
          </p:spPr>
          <p:txBody>
            <a:bodyPr wrap="square" lIns="0" tIns="0" rIns="0" bIns="0" rtlCol="0"/>
            <a:lstStyle/>
            <a:p/>
          </p:txBody>
        </p:sp>
        <p:sp>
          <p:nvSpPr>
            <p:cNvPr id="3263" name="object 3263" descr=""/>
            <p:cNvSpPr/>
            <p:nvPr/>
          </p:nvSpPr>
          <p:spPr>
            <a:xfrm>
              <a:off x="5529531" y="2509378"/>
              <a:ext cx="6350" cy="0"/>
            </a:xfrm>
            <a:custGeom>
              <a:avLst/>
              <a:gdLst/>
              <a:ahLst/>
              <a:cxnLst/>
              <a:rect l="l" t="t" r="r" b="b"/>
              <a:pathLst>
                <a:path w="6350" h="0">
                  <a:moveTo>
                    <a:pt x="0" y="0"/>
                  </a:moveTo>
                  <a:lnTo>
                    <a:pt x="6299" y="0"/>
                  </a:lnTo>
                </a:path>
              </a:pathLst>
            </a:custGeom>
            <a:ln w="3175">
              <a:solidFill>
                <a:srgbClr val="565658"/>
              </a:solidFill>
            </a:ln>
          </p:spPr>
          <p:txBody>
            <a:bodyPr wrap="square" lIns="0" tIns="0" rIns="0" bIns="0" rtlCol="0"/>
            <a:lstStyle/>
            <a:p/>
          </p:txBody>
        </p:sp>
        <p:sp>
          <p:nvSpPr>
            <p:cNvPr id="3264" name="object 3264" descr=""/>
            <p:cNvSpPr/>
            <p:nvPr/>
          </p:nvSpPr>
          <p:spPr>
            <a:xfrm>
              <a:off x="5535825" y="2480797"/>
              <a:ext cx="0" cy="29209"/>
            </a:xfrm>
            <a:custGeom>
              <a:avLst/>
              <a:gdLst/>
              <a:ahLst/>
              <a:cxnLst/>
              <a:rect l="l" t="t" r="r" b="b"/>
              <a:pathLst>
                <a:path w="0" h="29210">
                  <a:moveTo>
                    <a:pt x="0" y="0"/>
                  </a:moveTo>
                  <a:lnTo>
                    <a:pt x="0" y="28600"/>
                  </a:lnTo>
                </a:path>
              </a:pathLst>
            </a:custGeom>
            <a:ln w="3175">
              <a:solidFill>
                <a:srgbClr val="565658"/>
              </a:solidFill>
            </a:ln>
          </p:spPr>
          <p:txBody>
            <a:bodyPr wrap="square" lIns="0" tIns="0" rIns="0" bIns="0" rtlCol="0"/>
            <a:lstStyle/>
            <a:p/>
          </p:txBody>
        </p:sp>
        <p:sp>
          <p:nvSpPr>
            <p:cNvPr id="3265" name="object 3265" descr=""/>
            <p:cNvSpPr/>
            <p:nvPr/>
          </p:nvSpPr>
          <p:spPr>
            <a:xfrm>
              <a:off x="5522574" y="2494154"/>
              <a:ext cx="635" cy="635"/>
            </a:xfrm>
            <a:custGeom>
              <a:avLst/>
              <a:gdLst/>
              <a:ahLst/>
              <a:cxnLst/>
              <a:rect l="l" t="t" r="r" b="b"/>
              <a:pathLst>
                <a:path w="635" h="635">
                  <a:moveTo>
                    <a:pt x="0" y="25"/>
                  </a:moveTo>
                  <a:lnTo>
                    <a:pt x="25" y="0"/>
                  </a:lnTo>
                </a:path>
              </a:pathLst>
            </a:custGeom>
            <a:ln w="3175">
              <a:solidFill>
                <a:srgbClr val="565658"/>
              </a:solidFill>
            </a:ln>
          </p:spPr>
          <p:txBody>
            <a:bodyPr wrap="square" lIns="0" tIns="0" rIns="0" bIns="0" rtlCol="0"/>
            <a:lstStyle/>
            <a:p/>
          </p:txBody>
        </p:sp>
        <p:sp>
          <p:nvSpPr>
            <p:cNvPr id="3266" name="object 3266" descr=""/>
            <p:cNvSpPr/>
            <p:nvPr/>
          </p:nvSpPr>
          <p:spPr>
            <a:xfrm>
              <a:off x="5538440" y="2461264"/>
              <a:ext cx="20955" cy="18415"/>
            </a:xfrm>
            <a:custGeom>
              <a:avLst/>
              <a:gdLst/>
              <a:ahLst/>
              <a:cxnLst/>
              <a:rect l="l" t="t" r="r" b="b"/>
              <a:pathLst>
                <a:path w="20954" h="18414">
                  <a:moveTo>
                    <a:pt x="20447" y="0"/>
                  </a:moveTo>
                  <a:lnTo>
                    <a:pt x="0" y="18059"/>
                  </a:lnTo>
                </a:path>
              </a:pathLst>
            </a:custGeom>
            <a:ln w="3175">
              <a:solidFill>
                <a:srgbClr val="565658"/>
              </a:solidFill>
            </a:ln>
          </p:spPr>
          <p:txBody>
            <a:bodyPr wrap="square" lIns="0" tIns="0" rIns="0" bIns="0" rtlCol="0"/>
            <a:lstStyle/>
            <a:p/>
          </p:txBody>
        </p:sp>
        <p:sp>
          <p:nvSpPr>
            <p:cNvPr id="3267" name="object 3267" descr=""/>
            <p:cNvSpPr/>
            <p:nvPr/>
          </p:nvSpPr>
          <p:spPr>
            <a:xfrm>
              <a:off x="5558905" y="2456079"/>
              <a:ext cx="6350" cy="5715"/>
            </a:xfrm>
            <a:custGeom>
              <a:avLst/>
              <a:gdLst/>
              <a:ahLst/>
              <a:cxnLst/>
              <a:rect l="l" t="t" r="r" b="b"/>
              <a:pathLst>
                <a:path w="6350" h="5714">
                  <a:moveTo>
                    <a:pt x="5854" y="0"/>
                  </a:moveTo>
                  <a:lnTo>
                    <a:pt x="0" y="5181"/>
                  </a:lnTo>
                </a:path>
              </a:pathLst>
            </a:custGeom>
            <a:ln w="3175">
              <a:solidFill>
                <a:srgbClr val="565658"/>
              </a:solidFill>
            </a:ln>
          </p:spPr>
          <p:txBody>
            <a:bodyPr wrap="square" lIns="0" tIns="0" rIns="0" bIns="0" rtlCol="0"/>
            <a:lstStyle/>
            <a:p/>
          </p:txBody>
        </p:sp>
        <p:sp>
          <p:nvSpPr>
            <p:cNvPr id="3268" name="object 3268" descr=""/>
            <p:cNvSpPr/>
            <p:nvPr/>
          </p:nvSpPr>
          <p:spPr>
            <a:xfrm>
              <a:off x="5582005" y="2448786"/>
              <a:ext cx="3810" cy="0"/>
            </a:xfrm>
            <a:custGeom>
              <a:avLst/>
              <a:gdLst/>
              <a:ahLst/>
              <a:cxnLst/>
              <a:rect l="l" t="t" r="r" b="b"/>
              <a:pathLst>
                <a:path w="3810" h="0">
                  <a:moveTo>
                    <a:pt x="0" y="0"/>
                  </a:moveTo>
                  <a:lnTo>
                    <a:pt x="3771" y="0"/>
                  </a:lnTo>
                </a:path>
              </a:pathLst>
            </a:custGeom>
            <a:ln w="3175">
              <a:solidFill>
                <a:srgbClr val="565658"/>
              </a:solidFill>
            </a:ln>
          </p:spPr>
          <p:txBody>
            <a:bodyPr wrap="square" lIns="0" tIns="0" rIns="0" bIns="0" rtlCol="0"/>
            <a:lstStyle/>
            <a:p/>
          </p:txBody>
        </p:sp>
        <p:sp>
          <p:nvSpPr>
            <p:cNvPr id="3269" name="object 3269" descr=""/>
            <p:cNvSpPr/>
            <p:nvPr/>
          </p:nvSpPr>
          <p:spPr>
            <a:xfrm>
              <a:off x="5727994" y="2714325"/>
              <a:ext cx="0" cy="12065"/>
            </a:xfrm>
            <a:custGeom>
              <a:avLst/>
              <a:gdLst/>
              <a:ahLst/>
              <a:cxnLst/>
              <a:rect l="l" t="t" r="r" b="b"/>
              <a:pathLst>
                <a:path w="0" h="12064">
                  <a:moveTo>
                    <a:pt x="0" y="11976"/>
                  </a:moveTo>
                  <a:lnTo>
                    <a:pt x="0" y="0"/>
                  </a:lnTo>
                </a:path>
              </a:pathLst>
            </a:custGeom>
            <a:ln w="3175">
              <a:solidFill>
                <a:srgbClr val="565658"/>
              </a:solidFill>
            </a:ln>
          </p:spPr>
          <p:txBody>
            <a:bodyPr wrap="square" lIns="0" tIns="0" rIns="0" bIns="0" rtlCol="0"/>
            <a:lstStyle/>
            <a:p/>
          </p:txBody>
        </p:sp>
        <p:sp>
          <p:nvSpPr>
            <p:cNvPr id="3270" name="object 3270" descr=""/>
            <p:cNvSpPr/>
            <p:nvPr/>
          </p:nvSpPr>
          <p:spPr>
            <a:xfrm>
              <a:off x="5728150" y="2713738"/>
              <a:ext cx="5715" cy="0"/>
            </a:xfrm>
            <a:custGeom>
              <a:avLst/>
              <a:gdLst/>
              <a:ahLst/>
              <a:cxnLst/>
              <a:rect l="l" t="t" r="r" b="b"/>
              <a:pathLst>
                <a:path w="5714" h="0">
                  <a:moveTo>
                    <a:pt x="5499" y="0"/>
                  </a:moveTo>
                  <a:lnTo>
                    <a:pt x="0" y="0"/>
                  </a:lnTo>
                </a:path>
              </a:pathLst>
            </a:custGeom>
            <a:ln w="3175">
              <a:solidFill>
                <a:srgbClr val="565658"/>
              </a:solidFill>
            </a:ln>
          </p:spPr>
          <p:txBody>
            <a:bodyPr wrap="square" lIns="0" tIns="0" rIns="0" bIns="0" rtlCol="0"/>
            <a:lstStyle/>
            <a:p/>
          </p:txBody>
        </p:sp>
        <p:sp>
          <p:nvSpPr>
            <p:cNvPr id="3271" name="object 3271" descr=""/>
            <p:cNvSpPr/>
            <p:nvPr/>
          </p:nvSpPr>
          <p:spPr>
            <a:xfrm>
              <a:off x="5734003" y="2714325"/>
              <a:ext cx="0" cy="12065"/>
            </a:xfrm>
            <a:custGeom>
              <a:avLst/>
              <a:gdLst/>
              <a:ahLst/>
              <a:cxnLst/>
              <a:rect l="l" t="t" r="r" b="b"/>
              <a:pathLst>
                <a:path w="0" h="12064">
                  <a:moveTo>
                    <a:pt x="0" y="11976"/>
                  </a:moveTo>
                  <a:lnTo>
                    <a:pt x="0" y="0"/>
                  </a:lnTo>
                </a:path>
              </a:pathLst>
            </a:custGeom>
            <a:ln w="3175">
              <a:solidFill>
                <a:srgbClr val="565658"/>
              </a:solidFill>
            </a:ln>
          </p:spPr>
          <p:txBody>
            <a:bodyPr wrap="square" lIns="0" tIns="0" rIns="0" bIns="0" rtlCol="0"/>
            <a:lstStyle/>
            <a:p/>
          </p:txBody>
        </p:sp>
        <p:sp>
          <p:nvSpPr>
            <p:cNvPr id="3272" name="object 3272" descr=""/>
            <p:cNvSpPr/>
            <p:nvPr/>
          </p:nvSpPr>
          <p:spPr>
            <a:xfrm>
              <a:off x="5734691" y="2714321"/>
              <a:ext cx="0" cy="12065"/>
            </a:xfrm>
            <a:custGeom>
              <a:avLst/>
              <a:gdLst/>
              <a:ahLst/>
              <a:cxnLst/>
              <a:rect l="l" t="t" r="r" b="b"/>
              <a:pathLst>
                <a:path w="0" h="12064">
                  <a:moveTo>
                    <a:pt x="0" y="0"/>
                  </a:moveTo>
                  <a:lnTo>
                    <a:pt x="0" y="11976"/>
                  </a:lnTo>
                </a:path>
              </a:pathLst>
            </a:custGeom>
            <a:ln w="3175">
              <a:solidFill>
                <a:srgbClr val="565658"/>
              </a:solidFill>
            </a:ln>
          </p:spPr>
          <p:txBody>
            <a:bodyPr wrap="square" lIns="0" tIns="0" rIns="0" bIns="0" rtlCol="0"/>
            <a:lstStyle/>
            <a:p/>
          </p:txBody>
        </p:sp>
        <p:sp>
          <p:nvSpPr>
            <p:cNvPr id="3273" name="object 3273" descr=""/>
            <p:cNvSpPr/>
            <p:nvPr/>
          </p:nvSpPr>
          <p:spPr>
            <a:xfrm>
              <a:off x="5533082" y="2713738"/>
              <a:ext cx="3175" cy="0"/>
            </a:xfrm>
            <a:custGeom>
              <a:avLst/>
              <a:gdLst/>
              <a:ahLst/>
              <a:cxnLst/>
              <a:rect l="l" t="t" r="r" b="b"/>
              <a:pathLst>
                <a:path w="3175" h="0">
                  <a:moveTo>
                    <a:pt x="2743" y="0"/>
                  </a:moveTo>
                  <a:lnTo>
                    <a:pt x="0" y="0"/>
                  </a:lnTo>
                </a:path>
              </a:pathLst>
            </a:custGeom>
            <a:ln w="3175">
              <a:solidFill>
                <a:srgbClr val="565658"/>
              </a:solidFill>
            </a:ln>
          </p:spPr>
          <p:txBody>
            <a:bodyPr wrap="square" lIns="0" tIns="0" rIns="0" bIns="0" rtlCol="0"/>
            <a:lstStyle/>
            <a:p/>
          </p:txBody>
        </p:sp>
        <p:sp>
          <p:nvSpPr>
            <p:cNvPr id="3274" name="object 3274" descr=""/>
            <p:cNvSpPr/>
            <p:nvPr/>
          </p:nvSpPr>
          <p:spPr>
            <a:xfrm>
              <a:off x="5532670" y="2714321"/>
              <a:ext cx="0" cy="8255"/>
            </a:xfrm>
            <a:custGeom>
              <a:avLst/>
              <a:gdLst/>
              <a:ahLst/>
              <a:cxnLst/>
              <a:rect l="l" t="t" r="r" b="b"/>
              <a:pathLst>
                <a:path w="0" h="8255">
                  <a:moveTo>
                    <a:pt x="0" y="0"/>
                  </a:moveTo>
                  <a:lnTo>
                    <a:pt x="0" y="8115"/>
                  </a:lnTo>
                </a:path>
              </a:pathLst>
            </a:custGeom>
            <a:ln w="3175">
              <a:solidFill>
                <a:srgbClr val="565658"/>
              </a:solidFill>
            </a:ln>
          </p:spPr>
          <p:txBody>
            <a:bodyPr wrap="square" lIns="0" tIns="0" rIns="0" bIns="0" rtlCol="0"/>
            <a:lstStyle/>
            <a:p/>
          </p:txBody>
        </p:sp>
        <p:sp>
          <p:nvSpPr>
            <p:cNvPr id="3275" name="object 3275" descr=""/>
            <p:cNvSpPr/>
            <p:nvPr/>
          </p:nvSpPr>
          <p:spPr>
            <a:xfrm>
              <a:off x="5532521" y="2713143"/>
              <a:ext cx="3175" cy="0"/>
            </a:xfrm>
            <a:custGeom>
              <a:avLst/>
              <a:gdLst/>
              <a:ahLst/>
              <a:cxnLst/>
              <a:rect l="l" t="t" r="r" b="b"/>
              <a:pathLst>
                <a:path w="3175" h="0">
                  <a:moveTo>
                    <a:pt x="0" y="0"/>
                  </a:moveTo>
                  <a:lnTo>
                    <a:pt x="3035" y="0"/>
                  </a:lnTo>
                </a:path>
              </a:pathLst>
            </a:custGeom>
            <a:ln w="3175">
              <a:solidFill>
                <a:srgbClr val="565658"/>
              </a:solidFill>
            </a:ln>
          </p:spPr>
          <p:txBody>
            <a:bodyPr wrap="square" lIns="0" tIns="0" rIns="0" bIns="0" rtlCol="0"/>
            <a:lstStyle/>
            <a:p/>
          </p:txBody>
        </p:sp>
        <p:sp>
          <p:nvSpPr>
            <p:cNvPr id="3276" name="object 3276" descr=""/>
            <p:cNvSpPr/>
            <p:nvPr/>
          </p:nvSpPr>
          <p:spPr>
            <a:xfrm>
              <a:off x="5551440" y="2714321"/>
              <a:ext cx="0" cy="12065"/>
            </a:xfrm>
            <a:custGeom>
              <a:avLst/>
              <a:gdLst/>
              <a:ahLst/>
              <a:cxnLst/>
              <a:rect l="l" t="t" r="r" b="b"/>
              <a:pathLst>
                <a:path w="0" h="12064">
                  <a:moveTo>
                    <a:pt x="0" y="0"/>
                  </a:moveTo>
                  <a:lnTo>
                    <a:pt x="0" y="12014"/>
                  </a:lnTo>
                </a:path>
              </a:pathLst>
            </a:custGeom>
            <a:ln w="3175">
              <a:solidFill>
                <a:srgbClr val="565658"/>
              </a:solidFill>
            </a:ln>
          </p:spPr>
          <p:txBody>
            <a:bodyPr wrap="square" lIns="0" tIns="0" rIns="0" bIns="0" rtlCol="0"/>
            <a:lstStyle/>
            <a:p/>
          </p:txBody>
        </p:sp>
        <p:sp>
          <p:nvSpPr>
            <p:cNvPr id="3277" name="object 3277" descr=""/>
            <p:cNvSpPr/>
            <p:nvPr/>
          </p:nvSpPr>
          <p:spPr>
            <a:xfrm>
              <a:off x="5532111" y="2714322"/>
              <a:ext cx="0" cy="8255"/>
            </a:xfrm>
            <a:custGeom>
              <a:avLst/>
              <a:gdLst/>
              <a:ahLst/>
              <a:cxnLst/>
              <a:rect l="l" t="t" r="r" b="b"/>
              <a:pathLst>
                <a:path w="0" h="8255">
                  <a:moveTo>
                    <a:pt x="0" y="8115"/>
                  </a:moveTo>
                  <a:lnTo>
                    <a:pt x="0" y="0"/>
                  </a:lnTo>
                </a:path>
              </a:pathLst>
            </a:custGeom>
            <a:ln w="3175">
              <a:solidFill>
                <a:srgbClr val="565658"/>
              </a:solidFill>
            </a:ln>
          </p:spPr>
          <p:txBody>
            <a:bodyPr wrap="square" lIns="0" tIns="0" rIns="0" bIns="0" rtlCol="0"/>
            <a:lstStyle/>
            <a:p/>
          </p:txBody>
        </p:sp>
        <p:sp>
          <p:nvSpPr>
            <p:cNvPr id="3278" name="object 3278" descr=""/>
            <p:cNvSpPr/>
            <p:nvPr/>
          </p:nvSpPr>
          <p:spPr>
            <a:xfrm>
              <a:off x="5549227" y="2713143"/>
              <a:ext cx="2540" cy="0"/>
            </a:xfrm>
            <a:custGeom>
              <a:avLst/>
              <a:gdLst/>
              <a:ahLst/>
              <a:cxnLst/>
              <a:rect l="l" t="t" r="r" b="b"/>
              <a:pathLst>
                <a:path w="2539" h="0">
                  <a:moveTo>
                    <a:pt x="0" y="0"/>
                  </a:moveTo>
                  <a:lnTo>
                    <a:pt x="1993" y="0"/>
                  </a:lnTo>
                </a:path>
              </a:pathLst>
            </a:custGeom>
            <a:ln w="3175">
              <a:solidFill>
                <a:srgbClr val="565658"/>
              </a:solidFill>
            </a:ln>
          </p:spPr>
          <p:txBody>
            <a:bodyPr wrap="square" lIns="0" tIns="0" rIns="0" bIns="0" rtlCol="0"/>
            <a:lstStyle/>
            <a:p/>
          </p:txBody>
        </p:sp>
        <p:sp>
          <p:nvSpPr>
            <p:cNvPr id="3279" name="object 3279" descr=""/>
            <p:cNvSpPr/>
            <p:nvPr/>
          </p:nvSpPr>
          <p:spPr>
            <a:xfrm>
              <a:off x="5521607" y="2710768"/>
              <a:ext cx="1270" cy="1270"/>
            </a:xfrm>
            <a:custGeom>
              <a:avLst/>
              <a:gdLst/>
              <a:ahLst/>
              <a:cxnLst/>
              <a:rect l="l" t="t" r="r" b="b"/>
              <a:pathLst>
                <a:path w="1270" h="1269">
                  <a:moveTo>
                    <a:pt x="0" y="0"/>
                  </a:moveTo>
                  <a:lnTo>
                    <a:pt x="863" y="711"/>
                  </a:lnTo>
                </a:path>
              </a:pathLst>
            </a:custGeom>
            <a:ln w="3175">
              <a:solidFill>
                <a:srgbClr val="565658"/>
              </a:solidFill>
            </a:ln>
          </p:spPr>
          <p:txBody>
            <a:bodyPr wrap="square" lIns="0" tIns="0" rIns="0" bIns="0" rtlCol="0"/>
            <a:lstStyle/>
            <a:p/>
          </p:txBody>
        </p:sp>
        <p:sp>
          <p:nvSpPr>
            <p:cNvPr id="3280" name="object 3280" descr=""/>
            <p:cNvSpPr/>
            <p:nvPr/>
          </p:nvSpPr>
          <p:spPr>
            <a:xfrm>
              <a:off x="5535789" y="2714321"/>
              <a:ext cx="0" cy="11430"/>
            </a:xfrm>
            <a:custGeom>
              <a:avLst/>
              <a:gdLst/>
              <a:ahLst/>
              <a:cxnLst/>
              <a:rect l="l" t="t" r="r" b="b"/>
              <a:pathLst>
                <a:path w="0" h="11430">
                  <a:moveTo>
                    <a:pt x="0" y="0"/>
                  </a:moveTo>
                  <a:lnTo>
                    <a:pt x="0" y="11353"/>
                  </a:lnTo>
                </a:path>
              </a:pathLst>
            </a:custGeom>
            <a:ln w="3175">
              <a:solidFill>
                <a:srgbClr val="565658"/>
              </a:solidFill>
            </a:ln>
          </p:spPr>
          <p:txBody>
            <a:bodyPr wrap="square" lIns="0" tIns="0" rIns="0" bIns="0" rtlCol="0"/>
            <a:lstStyle/>
            <a:p/>
          </p:txBody>
        </p:sp>
        <p:sp>
          <p:nvSpPr>
            <p:cNvPr id="3281" name="object 3281" descr=""/>
            <p:cNvSpPr/>
            <p:nvPr/>
          </p:nvSpPr>
          <p:spPr>
            <a:xfrm>
              <a:off x="5549549" y="2714321"/>
              <a:ext cx="0" cy="12065"/>
            </a:xfrm>
            <a:custGeom>
              <a:avLst/>
              <a:gdLst/>
              <a:ahLst/>
              <a:cxnLst/>
              <a:rect l="l" t="t" r="r" b="b"/>
              <a:pathLst>
                <a:path w="0" h="12064">
                  <a:moveTo>
                    <a:pt x="0" y="0"/>
                  </a:moveTo>
                  <a:lnTo>
                    <a:pt x="0" y="12014"/>
                  </a:lnTo>
                </a:path>
              </a:pathLst>
            </a:custGeom>
            <a:ln w="3175">
              <a:solidFill>
                <a:srgbClr val="565658"/>
              </a:solidFill>
            </a:ln>
          </p:spPr>
          <p:txBody>
            <a:bodyPr wrap="square" lIns="0" tIns="0" rIns="0" bIns="0" rtlCol="0"/>
            <a:lstStyle/>
            <a:p/>
          </p:txBody>
        </p:sp>
        <p:sp>
          <p:nvSpPr>
            <p:cNvPr id="3282" name="object 3282" descr=""/>
            <p:cNvSpPr/>
            <p:nvPr/>
          </p:nvSpPr>
          <p:spPr>
            <a:xfrm>
              <a:off x="5522567" y="2712311"/>
              <a:ext cx="635" cy="635"/>
            </a:xfrm>
            <a:custGeom>
              <a:avLst/>
              <a:gdLst/>
              <a:ahLst/>
              <a:cxnLst/>
              <a:rect l="l" t="t" r="r" b="b"/>
              <a:pathLst>
                <a:path w="635" h="635">
                  <a:moveTo>
                    <a:pt x="38" y="25"/>
                  </a:moveTo>
                  <a:lnTo>
                    <a:pt x="0" y="0"/>
                  </a:lnTo>
                </a:path>
              </a:pathLst>
            </a:custGeom>
            <a:ln w="3175">
              <a:solidFill>
                <a:srgbClr val="565658"/>
              </a:solidFill>
            </a:ln>
          </p:spPr>
          <p:txBody>
            <a:bodyPr wrap="square" lIns="0" tIns="0" rIns="0" bIns="0" rtlCol="0"/>
            <a:lstStyle/>
            <a:p/>
          </p:txBody>
        </p:sp>
        <p:sp>
          <p:nvSpPr>
            <p:cNvPr id="3283" name="object 3283" descr=""/>
            <p:cNvSpPr/>
            <p:nvPr/>
          </p:nvSpPr>
          <p:spPr>
            <a:xfrm>
              <a:off x="5535789" y="2725669"/>
              <a:ext cx="635" cy="635"/>
            </a:xfrm>
            <a:custGeom>
              <a:avLst/>
              <a:gdLst/>
              <a:ahLst/>
              <a:cxnLst/>
              <a:rect l="l" t="t" r="r" b="b"/>
              <a:pathLst>
                <a:path w="635" h="635">
                  <a:moveTo>
                    <a:pt x="0" y="0"/>
                  </a:moveTo>
                  <a:lnTo>
                    <a:pt x="38" y="12"/>
                  </a:lnTo>
                </a:path>
              </a:pathLst>
            </a:custGeom>
            <a:ln w="3175">
              <a:solidFill>
                <a:srgbClr val="565658"/>
              </a:solidFill>
            </a:ln>
          </p:spPr>
          <p:txBody>
            <a:bodyPr wrap="square" lIns="0" tIns="0" rIns="0" bIns="0" rtlCol="0"/>
            <a:lstStyle/>
            <a:p/>
          </p:txBody>
        </p:sp>
        <p:sp>
          <p:nvSpPr>
            <p:cNvPr id="3284" name="object 3284" descr=""/>
            <p:cNvSpPr/>
            <p:nvPr/>
          </p:nvSpPr>
          <p:spPr>
            <a:xfrm>
              <a:off x="5535825" y="2710768"/>
              <a:ext cx="0" cy="15240"/>
            </a:xfrm>
            <a:custGeom>
              <a:avLst/>
              <a:gdLst/>
              <a:ahLst/>
              <a:cxnLst/>
              <a:rect l="l" t="t" r="r" b="b"/>
              <a:pathLst>
                <a:path w="0" h="15239">
                  <a:moveTo>
                    <a:pt x="0" y="0"/>
                  </a:moveTo>
                  <a:lnTo>
                    <a:pt x="0" y="14922"/>
                  </a:lnTo>
                </a:path>
              </a:pathLst>
            </a:custGeom>
            <a:ln w="3175">
              <a:solidFill>
                <a:srgbClr val="565658"/>
              </a:solidFill>
            </a:ln>
          </p:spPr>
          <p:txBody>
            <a:bodyPr wrap="square" lIns="0" tIns="0" rIns="0" bIns="0" rtlCol="0"/>
            <a:lstStyle/>
            <a:p/>
          </p:txBody>
        </p:sp>
        <p:sp>
          <p:nvSpPr>
            <p:cNvPr id="3285" name="object 3285" descr=""/>
            <p:cNvSpPr/>
            <p:nvPr/>
          </p:nvSpPr>
          <p:spPr>
            <a:xfrm>
              <a:off x="5549009" y="2714331"/>
              <a:ext cx="0" cy="12065"/>
            </a:xfrm>
            <a:custGeom>
              <a:avLst/>
              <a:gdLst/>
              <a:ahLst/>
              <a:cxnLst/>
              <a:rect l="l" t="t" r="r" b="b"/>
              <a:pathLst>
                <a:path w="0" h="12064">
                  <a:moveTo>
                    <a:pt x="0" y="12001"/>
                  </a:moveTo>
                  <a:lnTo>
                    <a:pt x="0" y="0"/>
                  </a:lnTo>
                </a:path>
              </a:pathLst>
            </a:custGeom>
            <a:ln w="3175">
              <a:solidFill>
                <a:srgbClr val="565658"/>
              </a:solidFill>
            </a:ln>
          </p:spPr>
          <p:txBody>
            <a:bodyPr wrap="square" lIns="0" tIns="0" rIns="0" bIns="0" rtlCol="0"/>
            <a:lstStyle/>
            <a:p/>
          </p:txBody>
        </p:sp>
        <p:sp>
          <p:nvSpPr>
            <p:cNvPr id="3286" name="object 3286" descr=""/>
            <p:cNvSpPr/>
            <p:nvPr/>
          </p:nvSpPr>
          <p:spPr>
            <a:xfrm>
              <a:off x="5536085" y="2726493"/>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3287" name="object 3287" descr=""/>
            <p:cNvSpPr/>
            <p:nvPr/>
          </p:nvSpPr>
          <p:spPr>
            <a:xfrm>
              <a:off x="5724668" y="2514135"/>
              <a:ext cx="635" cy="635"/>
            </a:xfrm>
            <a:custGeom>
              <a:avLst/>
              <a:gdLst/>
              <a:ahLst/>
              <a:cxnLst/>
              <a:rect l="l" t="t" r="r" b="b"/>
              <a:pathLst>
                <a:path w="635" h="635">
                  <a:moveTo>
                    <a:pt x="355" y="0"/>
                  </a:moveTo>
                  <a:lnTo>
                    <a:pt x="0" y="355"/>
                  </a:lnTo>
                </a:path>
              </a:pathLst>
            </a:custGeom>
            <a:ln w="3175">
              <a:solidFill>
                <a:srgbClr val="565658"/>
              </a:solidFill>
            </a:ln>
          </p:spPr>
          <p:txBody>
            <a:bodyPr wrap="square" lIns="0" tIns="0" rIns="0" bIns="0" rtlCol="0"/>
            <a:lstStyle/>
            <a:p/>
          </p:txBody>
        </p:sp>
        <p:sp>
          <p:nvSpPr>
            <p:cNvPr id="3288" name="object 3288" descr=""/>
            <p:cNvSpPr/>
            <p:nvPr/>
          </p:nvSpPr>
          <p:spPr>
            <a:xfrm>
              <a:off x="5742156" y="2514139"/>
              <a:ext cx="635" cy="635"/>
            </a:xfrm>
            <a:custGeom>
              <a:avLst/>
              <a:gdLst/>
              <a:ahLst/>
              <a:cxnLst/>
              <a:rect l="l" t="t" r="r" b="b"/>
              <a:pathLst>
                <a:path w="635" h="635">
                  <a:moveTo>
                    <a:pt x="330" y="355"/>
                  </a:moveTo>
                  <a:lnTo>
                    <a:pt x="0" y="0"/>
                  </a:lnTo>
                </a:path>
              </a:pathLst>
            </a:custGeom>
            <a:ln w="3175">
              <a:solidFill>
                <a:srgbClr val="565658"/>
              </a:solidFill>
            </a:ln>
          </p:spPr>
          <p:txBody>
            <a:bodyPr wrap="square" lIns="0" tIns="0" rIns="0" bIns="0" rtlCol="0"/>
            <a:lstStyle/>
            <a:p/>
          </p:txBody>
        </p:sp>
        <p:sp>
          <p:nvSpPr>
            <p:cNvPr id="3289" name="object 3289" descr=""/>
            <p:cNvSpPr/>
            <p:nvPr/>
          </p:nvSpPr>
          <p:spPr>
            <a:xfrm>
              <a:off x="6044243" y="2671532"/>
              <a:ext cx="3175" cy="0"/>
            </a:xfrm>
            <a:custGeom>
              <a:avLst/>
              <a:gdLst/>
              <a:ahLst/>
              <a:cxnLst/>
              <a:rect l="l" t="t" r="r" b="b"/>
              <a:pathLst>
                <a:path w="3175" h="0">
                  <a:moveTo>
                    <a:pt x="3073" y="0"/>
                  </a:moveTo>
                  <a:lnTo>
                    <a:pt x="0" y="0"/>
                  </a:lnTo>
                </a:path>
              </a:pathLst>
            </a:custGeom>
            <a:ln w="3175">
              <a:solidFill>
                <a:srgbClr val="565658"/>
              </a:solidFill>
            </a:ln>
          </p:spPr>
          <p:txBody>
            <a:bodyPr wrap="square" lIns="0" tIns="0" rIns="0" bIns="0" rtlCol="0"/>
            <a:lstStyle/>
            <a:p/>
          </p:txBody>
        </p:sp>
        <p:sp>
          <p:nvSpPr>
            <p:cNvPr id="3290" name="object 3290" descr=""/>
            <p:cNvSpPr/>
            <p:nvPr/>
          </p:nvSpPr>
          <p:spPr>
            <a:xfrm>
              <a:off x="6044782" y="2532869"/>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291" name="object 3291" descr=""/>
            <p:cNvSpPr/>
            <p:nvPr/>
          </p:nvSpPr>
          <p:spPr>
            <a:xfrm>
              <a:off x="6046344" y="2534431"/>
              <a:ext cx="5715" cy="0"/>
            </a:xfrm>
            <a:custGeom>
              <a:avLst/>
              <a:gdLst/>
              <a:ahLst/>
              <a:cxnLst/>
              <a:rect l="l" t="t" r="r" b="b"/>
              <a:pathLst>
                <a:path w="5714" h="0">
                  <a:moveTo>
                    <a:pt x="0" y="0"/>
                  </a:moveTo>
                  <a:lnTo>
                    <a:pt x="5346" y="0"/>
                  </a:lnTo>
                </a:path>
              </a:pathLst>
            </a:custGeom>
            <a:ln w="3175">
              <a:solidFill>
                <a:srgbClr val="565658"/>
              </a:solidFill>
            </a:ln>
          </p:spPr>
          <p:txBody>
            <a:bodyPr wrap="square" lIns="0" tIns="0" rIns="0" bIns="0" rtlCol="0"/>
            <a:lstStyle/>
            <a:p/>
          </p:txBody>
        </p:sp>
        <p:sp>
          <p:nvSpPr>
            <p:cNvPr id="3292" name="object 3292" descr=""/>
            <p:cNvSpPr/>
            <p:nvPr/>
          </p:nvSpPr>
          <p:spPr>
            <a:xfrm>
              <a:off x="6114364" y="2534431"/>
              <a:ext cx="17780" cy="0"/>
            </a:xfrm>
            <a:custGeom>
              <a:avLst/>
              <a:gdLst/>
              <a:ahLst/>
              <a:cxnLst/>
              <a:rect l="l" t="t" r="r" b="b"/>
              <a:pathLst>
                <a:path w="17779" h="0">
                  <a:moveTo>
                    <a:pt x="0" y="0"/>
                  </a:moveTo>
                  <a:lnTo>
                    <a:pt x="17741" y="0"/>
                  </a:lnTo>
                </a:path>
              </a:pathLst>
            </a:custGeom>
            <a:ln w="3175">
              <a:solidFill>
                <a:srgbClr val="565658"/>
              </a:solidFill>
            </a:ln>
          </p:spPr>
          <p:txBody>
            <a:bodyPr wrap="square" lIns="0" tIns="0" rIns="0" bIns="0" rtlCol="0"/>
            <a:lstStyle/>
            <a:p/>
          </p:txBody>
        </p:sp>
        <p:sp>
          <p:nvSpPr>
            <p:cNvPr id="3293" name="object 3293" descr=""/>
            <p:cNvSpPr/>
            <p:nvPr/>
          </p:nvSpPr>
          <p:spPr>
            <a:xfrm>
              <a:off x="6106798" y="2534431"/>
              <a:ext cx="5715" cy="0"/>
            </a:xfrm>
            <a:custGeom>
              <a:avLst/>
              <a:gdLst/>
              <a:ahLst/>
              <a:cxnLst/>
              <a:rect l="l" t="t" r="r" b="b"/>
              <a:pathLst>
                <a:path w="5714" h="0">
                  <a:moveTo>
                    <a:pt x="0" y="0"/>
                  </a:moveTo>
                  <a:lnTo>
                    <a:pt x="5664" y="0"/>
                  </a:lnTo>
                </a:path>
              </a:pathLst>
            </a:custGeom>
            <a:ln w="3175">
              <a:solidFill>
                <a:srgbClr val="565658"/>
              </a:solidFill>
            </a:ln>
          </p:spPr>
          <p:txBody>
            <a:bodyPr wrap="square" lIns="0" tIns="0" rIns="0" bIns="0" rtlCol="0"/>
            <a:lstStyle/>
            <a:p/>
          </p:txBody>
        </p:sp>
        <p:sp>
          <p:nvSpPr>
            <p:cNvPr id="3294" name="object 3294" descr=""/>
            <p:cNvSpPr/>
            <p:nvPr/>
          </p:nvSpPr>
          <p:spPr>
            <a:xfrm>
              <a:off x="5983202" y="2671532"/>
              <a:ext cx="17780" cy="0"/>
            </a:xfrm>
            <a:custGeom>
              <a:avLst/>
              <a:gdLst/>
              <a:ahLst/>
              <a:cxnLst/>
              <a:rect l="l" t="t" r="r" b="b"/>
              <a:pathLst>
                <a:path w="17779" h="0">
                  <a:moveTo>
                    <a:pt x="17779" y="0"/>
                  </a:moveTo>
                  <a:lnTo>
                    <a:pt x="0" y="0"/>
                  </a:lnTo>
                </a:path>
              </a:pathLst>
            </a:custGeom>
            <a:ln w="3175">
              <a:solidFill>
                <a:srgbClr val="565658"/>
              </a:solidFill>
            </a:ln>
          </p:spPr>
          <p:txBody>
            <a:bodyPr wrap="square" lIns="0" tIns="0" rIns="0" bIns="0" rtlCol="0"/>
            <a:lstStyle/>
            <a:p/>
          </p:txBody>
        </p:sp>
        <p:sp>
          <p:nvSpPr>
            <p:cNvPr id="3295" name="object 3295" descr=""/>
            <p:cNvSpPr/>
            <p:nvPr/>
          </p:nvSpPr>
          <p:spPr>
            <a:xfrm>
              <a:off x="6002858" y="2671532"/>
              <a:ext cx="5715" cy="0"/>
            </a:xfrm>
            <a:custGeom>
              <a:avLst/>
              <a:gdLst/>
              <a:ahLst/>
              <a:cxnLst/>
              <a:rect l="l" t="t" r="r" b="b"/>
              <a:pathLst>
                <a:path w="5714" h="0">
                  <a:moveTo>
                    <a:pt x="5676" y="0"/>
                  </a:moveTo>
                  <a:lnTo>
                    <a:pt x="0" y="0"/>
                  </a:lnTo>
                </a:path>
              </a:pathLst>
            </a:custGeom>
            <a:ln w="3175">
              <a:solidFill>
                <a:srgbClr val="565658"/>
              </a:solidFill>
            </a:ln>
          </p:spPr>
          <p:txBody>
            <a:bodyPr wrap="square" lIns="0" tIns="0" rIns="0" bIns="0" rtlCol="0"/>
            <a:lstStyle/>
            <a:p/>
          </p:txBody>
        </p:sp>
        <p:sp>
          <p:nvSpPr>
            <p:cNvPr id="3296" name="object 3296" descr=""/>
            <p:cNvSpPr/>
            <p:nvPr/>
          </p:nvSpPr>
          <p:spPr>
            <a:xfrm>
              <a:off x="6006917" y="2534431"/>
              <a:ext cx="1270" cy="0"/>
            </a:xfrm>
            <a:custGeom>
              <a:avLst/>
              <a:gdLst/>
              <a:ahLst/>
              <a:cxnLst/>
              <a:rect l="l" t="t" r="r" b="b"/>
              <a:pathLst>
                <a:path w="1270" h="0">
                  <a:moveTo>
                    <a:pt x="0" y="0"/>
                  </a:moveTo>
                  <a:lnTo>
                    <a:pt x="1016" y="0"/>
                  </a:lnTo>
                </a:path>
              </a:pathLst>
            </a:custGeom>
            <a:ln w="3175">
              <a:solidFill>
                <a:srgbClr val="565658"/>
              </a:solidFill>
            </a:ln>
          </p:spPr>
          <p:txBody>
            <a:bodyPr wrap="square" lIns="0" tIns="0" rIns="0" bIns="0" rtlCol="0"/>
            <a:lstStyle/>
            <a:p/>
          </p:txBody>
        </p:sp>
        <p:sp>
          <p:nvSpPr>
            <p:cNvPr id="3297" name="object 3297" descr=""/>
            <p:cNvSpPr/>
            <p:nvPr/>
          </p:nvSpPr>
          <p:spPr>
            <a:xfrm>
              <a:off x="5983210" y="2534431"/>
              <a:ext cx="24130" cy="0"/>
            </a:xfrm>
            <a:custGeom>
              <a:avLst/>
              <a:gdLst/>
              <a:ahLst/>
              <a:cxnLst/>
              <a:rect l="l" t="t" r="r" b="b"/>
              <a:pathLst>
                <a:path w="24129" h="0">
                  <a:moveTo>
                    <a:pt x="0" y="0"/>
                  </a:moveTo>
                  <a:lnTo>
                    <a:pt x="23698" y="0"/>
                  </a:lnTo>
                </a:path>
              </a:pathLst>
            </a:custGeom>
            <a:ln w="3175">
              <a:solidFill>
                <a:srgbClr val="565658"/>
              </a:solidFill>
            </a:ln>
          </p:spPr>
          <p:txBody>
            <a:bodyPr wrap="square" lIns="0" tIns="0" rIns="0" bIns="0" rtlCol="0"/>
            <a:lstStyle/>
            <a:p/>
          </p:txBody>
        </p:sp>
        <p:sp>
          <p:nvSpPr>
            <p:cNvPr id="3298" name="object 3298" descr=""/>
            <p:cNvSpPr/>
            <p:nvPr/>
          </p:nvSpPr>
          <p:spPr>
            <a:xfrm>
              <a:off x="6107408" y="2671532"/>
              <a:ext cx="1270" cy="0"/>
            </a:xfrm>
            <a:custGeom>
              <a:avLst/>
              <a:gdLst/>
              <a:ahLst/>
              <a:cxnLst/>
              <a:rect l="l" t="t" r="r" b="b"/>
              <a:pathLst>
                <a:path w="1270" h="0">
                  <a:moveTo>
                    <a:pt x="1003" y="0"/>
                  </a:moveTo>
                  <a:lnTo>
                    <a:pt x="0" y="0"/>
                  </a:lnTo>
                </a:path>
              </a:pathLst>
            </a:custGeom>
            <a:ln w="3175">
              <a:solidFill>
                <a:srgbClr val="565658"/>
              </a:solidFill>
            </a:ln>
          </p:spPr>
          <p:txBody>
            <a:bodyPr wrap="square" lIns="0" tIns="0" rIns="0" bIns="0" rtlCol="0"/>
            <a:lstStyle/>
            <a:p/>
          </p:txBody>
        </p:sp>
        <p:sp>
          <p:nvSpPr>
            <p:cNvPr id="3299" name="object 3299" descr=""/>
            <p:cNvSpPr/>
            <p:nvPr/>
          </p:nvSpPr>
          <p:spPr>
            <a:xfrm>
              <a:off x="6108414" y="2671532"/>
              <a:ext cx="24130" cy="0"/>
            </a:xfrm>
            <a:custGeom>
              <a:avLst/>
              <a:gdLst/>
              <a:ahLst/>
              <a:cxnLst/>
              <a:rect l="l" t="t" r="r" b="b"/>
              <a:pathLst>
                <a:path w="24129" h="0">
                  <a:moveTo>
                    <a:pt x="23698" y="0"/>
                  </a:moveTo>
                  <a:lnTo>
                    <a:pt x="0" y="0"/>
                  </a:lnTo>
                </a:path>
              </a:pathLst>
            </a:custGeom>
            <a:ln w="3175">
              <a:solidFill>
                <a:srgbClr val="565658"/>
              </a:solidFill>
            </a:ln>
          </p:spPr>
          <p:txBody>
            <a:bodyPr wrap="square" lIns="0" tIns="0" rIns="0" bIns="0" rtlCol="0"/>
            <a:lstStyle/>
            <a:p/>
          </p:txBody>
        </p:sp>
        <p:sp>
          <p:nvSpPr>
            <p:cNvPr id="3300" name="object 3300" descr=""/>
            <p:cNvSpPr/>
            <p:nvPr/>
          </p:nvSpPr>
          <p:spPr>
            <a:xfrm>
              <a:off x="6011722" y="2534431"/>
              <a:ext cx="14604" cy="0"/>
            </a:xfrm>
            <a:custGeom>
              <a:avLst/>
              <a:gdLst/>
              <a:ahLst/>
              <a:cxnLst/>
              <a:rect l="l" t="t" r="r" b="b"/>
              <a:pathLst>
                <a:path w="14604" h="0">
                  <a:moveTo>
                    <a:pt x="0" y="0"/>
                  </a:moveTo>
                  <a:lnTo>
                    <a:pt x="14566" y="0"/>
                  </a:lnTo>
                </a:path>
              </a:pathLst>
            </a:custGeom>
            <a:ln w="3175">
              <a:solidFill>
                <a:srgbClr val="565658"/>
              </a:solidFill>
            </a:ln>
          </p:spPr>
          <p:txBody>
            <a:bodyPr wrap="square" lIns="0" tIns="0" rIns="0" bIns="0" rtlCol="0"/>
            <a:lstStyle/>
            <a:p/>
          </p:txBody>
        </p:sp>
        <p:sp>
          <p:nvSpPr>
            <p:cNvPr id="3301" name="object 3301" descr=""/>
            <p:cNvSpPr/>
            <p:nvPr/>
          </p:nvSpPr>
          <p:spPr>
            <a:xfrm>
              <a:off x="6026294" y="2534431"/>
              <a:ext cx="2540" cy="0"/>
            </a:xfrm>
            <a:custGeom>
              <a:avLst/>
              <a:gdLst/>
              <a:ahLst/>
              <a:cxnLst/>
              <a:rect l="l" t="t" r="r" b="b"/>
              <a:pathLst>
                <a:path w="2539" h="0">
                  <a:moveTo>
                    <a:pt x="0" y="0"/>
                  </a:moveTo>
                  <a:lnTo>
                    <a:pt x="1981" y="0"/>
                  </a:lnTo>
                </a:path>
              </a:pathLst>
            </a:custGeom>
            <a:ln w="3175">
              <a:solidFill>
                <a:srgbClr val="565658"/>
              </a:solidFill>
            </a:ln>
          </p:spPr>
          <p:txBody>
            <a:bodyPr wrap="square" lIns="0" tIns="0" rIns="0" bIns="0" rtlCol="0"/>
            <a:lstStyle/>
            <a:p/>
          </p:txBody>
        </p:sp>
        <p:sp>
          <p:nvSpPr>
            <p:cNvPr id="3302" name="object 3302" descr=""/>
            <p:cNvSpPr/>
            <p:nvPr/>
          </p:nvSpPr>
          <p:spPr>
            <a:xfrm>
              <a:off x="6028279" y="2534431"/>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3303" name="object 3303" descr=""/>
            <p:cNvSpPr/>
            <p:nvPr/>
          </p:nvSpPr>
          <p:spPr>
            <a:xfrm>
              <a:off x="6089044" y="2671532"/>
              <a:ext cx="14604" cy="0"/>
            </a:xfrm>
            <a:custGeom>
              <a:avLst/>
              <a:gdLst/>
              <a:ahLst/>
              <a:cxnLst/>
              <a:rect l="l" t="t" r="r" b="b"/>
              <a:pathLst>
                <a:path w="14604" h="0">
                  <a:moveTo>
                    <a:pt x="14579" y="0"/>
                  </a:moveTo>
                  <a:lnTo>
                    <a:pt x="0" y="0"/>
                  </a:lnTo>
                </a:path>
              </a:pathLst>
            </a:custGeom>
            <a:ln w="3175">
              <a:solidFill>
                <a:srgbClr val="565658"/>
              </a:solidFill>
            </a:ln>
          </p:spPr>
          <p:txBody>
            <a:bodyPr wrap="square" lIns="0" tIns="0" rIns="0" bIns="0" rtlCol="0"/>
            <a:lstStyle/>
            <a:p/>
          </p:txBody>
        </p:sp>
        <p:sp>
          <p:nvSpPr>
            <p:cNvPr id="3304" name="object 3304" descr=""/>
            <p:cNvSpPr/>
            <p:nvPr/>
          </p:nvSpPr>
          <p:spPr>
            <a:xfrm>
              <a:off x="6087058" y="2671532"/>
              <a:ext cx="2540" cy="0"/>
            </a:xfrm>
            <a:custGeom>
              <a:avLst/>
              <a:gdLst/>
              <a:ahLst/>
              <a:cxnLst/>
              <a:rect l="l" t="t" r="r" b="b"/>
              <a:pathLst>
                <a:path w="2539" h="0">
                  <a:moveTo>
                    <a:pt x="1981" y="0"/>
                  </a:moveTo>
                  <a:lnTo>
                    <a:pt x="0" y="0"/>
                  </a:lnTo>
                </a:path>
              </a:pathLst>
            </a:custGeom>
            <a:ln w="3175">
              <a:solidFill>
                <a:srgbClr val="565658"/>
              </a:solidFill>
            </a:ln>
          </p:spPr>
          <p:txBody>
            <a:bodyPr wrap="square" lIns="0" tIns="0" rIns="0" bIns="0" rtlCol="0"/>
            <a:lstStyle/>
            <a:p/>
          </p:txBody>
        </p:sp>
        <p:sp>
          <p:nvSpPr>
            <p:cNvPr id="3305" name="object 3305" descr=""/>
            <p:cNvSpPr/>
            <p:nvPr/>
          </p:nvSpPr>
          <p:spPr>
            <a:xfrm>
              <a:off x="6085098" y="2671532"/>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3306" name="object 3306" descr=""/>
            <p:cNvSpPr/>
            <p:nvPr/>
          </p:nvSpPr>
          <p:spPr>
            <a:xfrm>
              <a:off x="5701639" y="2681656"/>
              <a:ext cx="1270" cy="1270"/>
            </a:xfrm>
            <a:custGeom>
              <a:avLst/>
              <a:gdLst/>
              <a:ahLst/>
              <a:cxnLst/>
              <a:rect l="l" t="t" r="r" b="b"/>
              <a:pathLst>
                <a:path w="1270" h="1269">
                  <a:moveTo>
                    <a:pt x="0" y="1193"/>
                  </a:moveTo>
                  <a:lnTo>
                    <a:pt x="1181" y="0"/>
                  </a:lnTo>
                </a:path>
              </a:pathLst>
            </a:custGeom>
            <a:ln w="3175">
              <a:solidFill>
                <a:srgbClr val="565658"/>
              </a:solidFill>
            </a:ln>
          </p:spPr>
          <p:txBody>
            <a:bodyPr wrap="square" lIns="0" tIns="0" rIns="0" bIns="0" rtlCol="0"/>
            <a:lstStyle/>
            <a:p/>
          </p:txBody>
        </p:sp>
        <p:sp>
          <p:nvSpPr>
            <p:cNvPr id="3307" name="object 3307" descr=""/>
            <p:cNvSpPr/>
            <p:nvPr/>
          </p:nvSpPr>
          <p:spPr>
            <a:xfrm>
              <a:off x="5593515" y="2681659"/>
              <a:ext cx="1270" cy="1270"/>
            </a:xfrm>
            <a:custGeom>
              <a:avLst/>
              <a:gdLst/>
              <a:ahLst/>
              <a:cxnLst/>
              <a:rect l="l" t="t" r="r" b="b"/>
              <a:pathLst>
                <a:path w="1270" h="1269">
                  <a:moveTo>
                    <a:pt x="0" y="0"/>
                  </a:moveTo>
                  <a:lnTo>
                    <a:pt x="1193" y="1181"/>
                  </a:lnTo>
                </a:path>
              </a:pathLst>
            </a:custGeom>
            <a:ln w="3175">
              <a:solidFill>
                <a:srgbClr val="565658"/>
              </a:solidFill>
            </a:ln>
          </p:spPr>
          <p:txBody>
            <a:bodyPr wrap="square" lIns="0" tIns="0" rIns="0" bIns="0" rtlCol="0"/>
            <a:lstStyle/>
            <a:p/>
          </p:txBody>
        </p:sp>
        <p:sp>
          <p:nvSpPr>
            <p:cNvPr id="3308" name="object 3308" descr=""/>
            <p:cNvSpPr/>
            <p:nvPr/>
          </p:nvSpPr>
          <p:spPr>
            <a:xfrm>
              <a:off x="5574794" y="2688778"/>
              <a:ext cx="0" cy="27940"/>
            </a:xfrm>
            <a:custGeom>
              <a:avLst/>
              <a:gdLst/>
              <a:ahLst/>
              <a:cxnLst/>
              <a:rect l="l" t="t" r="r" b="b"/>
              <a:pathLst>
                <a:path w="0" h="27939">
                  <a:moveTo>
                    <a:pt x="0" y="0"/>
                  </a:moveTo>
                  <a:lnTo>
                    <a:pt x="0" y="27343"/>
                  </a:lnTo>
                </a:path>
              </a:pathLst>
            </a:custGeom>
            <a:ln w="3175">
              <a:solidFill>
                <a:srgbClr val="565658"/>
              </a:solidFill>
            </a:ln>
          </p:spPr>
          <p:txBody>
            <a:bodyPr wrap="square" lIns="0" tIns="0" rIns="0" bIns="0" rtlCol="0"/>
            <a:lstStyle/>
            <a:p/>
          </p:txBody>
        </p:sp>
        <p:sp>
          <p:nvSpPr>
            <p:cNvPr id="3309" name="object 3309" descr=""/>
            <p:cNvSpPr/>
            <p:nvPr/>
          </p:nvSpPr>
          <p:spPr>
            <a:xfrm>
              <a:off x="5552370" y="2716708"/>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3310" name="object 3310" descr=""/>
            <p:cNvSpPr/>
            <p:nvPr/>
          </p:nvSpPr>
          <p:spPr>
            <a:xfrm>
              <a:off x="5574794" y="2716708"/>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3311" name="object 3311" descr=""/>
            <p:cNvSpPr/>
            <p:nvPr/>
          </p:nvSpPr>
          <p:spPr>
            <a:xfrm>
              <a:off x="5646399" y="2510904"/>
              <a:ext cx="0" cy="13335"/>
            </a:xfrm>
            <a:custGeom>
              <a:avLst/>
              <a:gdLst/>
              <a:ahLst/>
              <a:cxnLst/>
              <a:rect l="l" t="t" r="r" b="b"/>
              <a:pathLst>
                <a:path w="0" h="13335">
                  <a:moveTo>
                    <a:pt x="0" y="0"/>
                  </a:moveTo>
                  <a:lnTo>
                    <a:pt x="0" y="12725"/>
                  </a:lnTo>
                </a:path>
              </a:pathLst>
            </a:custGeom>
            <a:ln w="3175">
              <a:solidFill>
                <a:srgbClr val="565658"/>
              </a:solidFill>
            </a:ln>
          </p:spPr>
          <p:txBody>
            <a:bodyPr wrap="square" lIns="0" tIns="0" rIns="0" bIns="0" rtlCol="0"/>
            <a:lstStyle/>
            <a:p/>
          </p:txBody>
        </p:sp>
        <p:sp>
          <p:nvSpPr>
            <p:cNvPr id="3312" name="object 3312" descr=""/>
            <p:cNvSpPr/>
            <p:nvPr/>
          </p:nvSpPr>
          <p:spPr>
            <a:xfrm>
              <a:off x="5646399" y="2523641"/>
              <a:ext cx="3810" cy="0"/>
            </a:xfrm>
            <a:custGeom>
              <a:avLst/>
              <a:gdLst/>
              <a:ahLst/>
              <a:cxnLst/>
              <a:rect l="l" t="t" r="r" b="b"/>
              <a:pathLst>
                <a:path w="3810" h="0">
                  <a:moveTo>
                    <a:pt x="0" y="0"/>
                  </a:moveTo>
                  <a:lnTo>
                    <a:pt x="3556" y="0"/>
                  </a:lnTo>
                </a:path>
              </a:pathLst>
            </a:custGeom>
            <a:ln w="3175">
              <a:solidFill>
                <a:srgbClr val="565658"/>
              </a:solidFill>
            </a:ln>
          </p:spPr>
          <p:txBody>
            <a:bodyPr wrap="square" lIns="0" tIns="0" rIns="0" bIns="0" rtlCol="0"/>
            <a:lstStyle/>
            <a:p/>
          </p:txBody>
        </p:sp>
        <p:sp>
          <p:nvSpPr>
            <p:cNvPr id="3313" name="object 3313" descr=""/>
            <p:cNvSpPr/>
            <p:nvPr/>
          </p:nvSpPr>
          <p:spPr>
            <a:xfrm>
              <a:off x="5646144" y="2510569"/>
              <a:ext cx="635" cy="635"/>
            </a:xfrm>
            <a:custGeom>
              <a:avLst/>
              <a:gdLst/>
              <a:ahLst/>
              <a:cxnLst/>
              <a:rect l="l" t="t" r="r" b="b"/>
              <a:pathLst>
                <a:path w="635" h="635">
                  <a:moveTo>
                    <a:pt x="0" y="0"/>
                  </a:moveTo>
                  <a:lnTo>
                    <a:pt x="254" y="330"/>
                  </a:lnTo>
                </a:path>
              </a:pathLst>
            </a:custGeom>
            <a:ln w="3175">
              <a:solidFill>
                <a:srgbClr val="565658"/>
              </a:solidFill>
            </a:ln>
          </p:spPr>
          <p:txBody>
            <a:bodyPr wrap="square" lIns="0" tIns="0" rIns="0" bIns="0" rtlCol="0"/>
            <a:lstStyle/>
            <a:p/>
          </p:txBody>
        </p:sp>
        <p:sp>
          <p:nvSpPr>
            <p:cNvPr id="3314" name="object 3314" descr=""/>
            <p:cNvSpPr/>
            <p:nvPr/>
          </p:nvSpPr>
          <p:spPr>
            <a:xfrm>
              <a:off x="5646144" y="2510573"/>
              <a:ext cx="0" cy="13335"/>
            </a:xfrm>
            <a:custGeom>
              <a:avLst/>
              <a:gdLst/>
              <a:ahLst/>
              <a:cxnLst/>
              <a:rect l="l" t="t" r="r" b="b"/>
              <a:pathLst>
                <a:path w="0" h="13335">
                  <a:moveTo>
                    <a:pt x="0" y="13068"/>
                  </a:moveTo>
                  <a:lnTo>
                    <a:pt x="0" y="0"/>
                  </a:lnTo>
                </a:path>
              </a:pathLst>
            </a:custGeom>
            <a:ln w="3175">
              <a:solidFill>
                <a:srgbClr val="565658"/>
              </a:solidFill>
            </a:ln>
          </p:spPr>
          <p:txBody>
            <a:bodyPr wrap="square" lIns="0" tIns="0" rIns="0" bIns="0" rtlCol="0"/>
            <a:lstStyle/>
            <a:p/>
          </p:txBody>
        </p:sp>
        <p:sp>
          <p:nvSpPr>
            <p:cNvPr id="3315" name="object 3315" descr=""/>
            <p:cNvSpPr/>
            <p:nvPr/>
          </p:nvSpPr>
          <p:spPr>
            <a:xfrm>
              <a:off x="5646145" y="2523641"/>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3316" name="object 3316" descr=""/>
            <p:cNvSpPr/>
            <p:nvPr/>
          </p:nvSpPr>
          <p:spPr>
            <a:xfrm>
              <a:off x="5649952" y="2510903"/>
              <a:ext cx="0" cy="13335"/>
            </a:xfrm>
            <a:custGeom>
              <a:avLst/>
              <a:gdLst/>
              <a:ahLst/>
              <a:cxnLst/>
              <a:rect l="l" t="t" r="r" b="b"/>
              <a:pathLst>
                <a:path w="0" h="13335">
                  <a:moveTo>
                    <a:pt x="0" y="12738"/>
                  </a:moveTo>
                  <a:lnTo>
                    <a:pt x="0" y="0"/>
                  </a:lnTo>
                </a:path>
              </a:pathLst>
            </a:custGeom>
            <a:ln w="3175">
              <a:solidFill>
                <a:srgbClr val="565658"/>
              </a:solidFill>
            </a:ln>
          </p:spPr>
          <p:txBody>
            <a:bodyPr wrap="square" lIns="0" tIns="0" rIns="0" bIns="0" rtlCol="0"/>
            <a:lstStyle/>
            <a:p/>
          </p:txBody>
        </p:sp>
        <p:sp>
          <p:nvSpPr>
            <p:cNvPr id="3317" name="object 3317" descr=""/>
            <p:cNvSpPr/>
            <p:nvPr/>
          </p:nvSpPr>
          <p:spPr>
            <a:xfrm>
              <a:off x="5649952" y="2510574"/>
              <a:ext cx="635" cy="635"/>
            </a:xfrm>
            <a:custGeom>
              <a:avLst/>
              <a:gdLst/>
              <a:ahLst/>
              <a:cxnLst/>
              <a:rect l="l" t="t" r="r" b="b"/>
              <a:pathLst>
                <a:path w="635" h="635">
                  <a:moveTo>
                    <a:pt x="0" y="330"/>
                  </a:moveTo>
                  <a:lnTo>
                    <a:pt x="254" y="0"/>
                  </a:lnTo>
                </a:path>
              </a:pathLst>
            </a:custGeom>
            <a:ln w="3175">
              <a:solidFill>
                <a:srgbClr val="565658"/>
              </a:solidFill>
            </a:ln>
          </p:spPr>
          <p:txBody>
            <a:bodyPr wrap="square" lIns="0" tIns="0" rIns="0" bIns="0" rtlCol="0"/>
            <a:lstStyle/>
            <a:p/>
          </p:txBody>
        </p:sp>
        <p:sp>
          <p:nvSpPr>
            <p:cNvPr id="3318" name="object 3318" descr=""/>
            <p:cNvSpPr/>
            <p:nvPr/>
          </p:nvSpPr>
          <p:spPr>
            <a:xfrm>
              <a:off x="5649940" y="2523641"/>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3319" name="object 3319" descr=""/>
            <p:cNvSpPr/>
            <p:nvPr/>
          </p:nvSpPr>
          <p:spPr>
            <a:xfrm>
              <a:off x="5650194" y="2510569"/>
              <a:ext cx="0" cy="13335"/>
            </a:xfrm>
            <a:custGeom>
              <a:avLst/>
              <a:gdLst/>
              <a:ahLst/>
              <a:cxnLst/>
              <a:rect l="l" t="t" r="r" b="b"/>
              <a:pathLst>
                <a:path w="0" h="13335">
                  <a:moveTo>
                    <a:pt x="0" y="0"/>
                  </a:moveTo>
                  <a:lnTo>
                    <a:pt x="0" y="13055"/>
                  </a:lnTo>
                </a:path>
              </a:pathLst>
            </a:custGeom>
            <a:ln w="3175">
              <a:solidFill>
                <a:srgbClr val="565658"/>
              </a:solidFill>
            </a:ln>
          </p:spPr>
          <p:txBody>
            <a:bodyPr wrap="square" lIns="0" tIns="0" rIns="0" bIns="0" rtlCol="0"/>
            <a:lstStyle/>
            <a:p/>
          </p:txBody>
        </p:sp>
        <p:sp>
          <p:nvSpPr>
            <p:cNvPr id="3320" name="object 3320" descr=""/>
            <p:cNvSpPr/>
            <p:nvPr/>
          </p:nvSpPr>
          <p:spPr>
            <a:xfrm>
              <a:off x="5567125" y="2509378"/>
              <a:ext cx="6350" cy="0"/>
            </a:xfrm>
            <a:custGeom>
              <a:avLst/>
              <a:gdLst/>
              <a:ahLst/>
              <a:cxnLst/>
              <a:rect l="l" t="t" r="r" b="b"/>
              <a:pathLst>
                <a:path w="6350" h="0">
                  <a:moveTo>
                    <a:pt x="5994" y="0"/>
                  </a:moveTo>
                  <a:lnTo>
                    <a:pt x="0" y="0"/>
                  </a:lnTo>
                </a:path>
              </a:pathLst>
            </a:custGeom>
            <a:ln w="3175">
              <a:solidFill>
                <a:srgbClr val="565658"/>
              </a:solidFill>
            </a:ln>
          </p:spPr>
          <p:txBody>
            <a:bodyPr wrap="square" lIns="0" tIns="0" rIns="0" bIns="0" rtlCol="0"/>
            <a:lstStyle/>
            <a:p/>
          </p:txBody>
        </p:sp>
        <p:sp>
          <p:nvSpPr>
            <p:cNvPr id="3321" name="object 3321" descr=""/>
            <p:cNvSpPr/>
            <p:nvPr/>
          </p:nvSpPr>
          <p:spPr>
            <a:xfrm>
              <a:off x="5566100" y="2510569"/>
              <a:ext cx="0" cy="7620"/>
            </a:xfrm>
            <a:custGeom>
              <a:avLst/>
              <a:gdLst/>
              <a:ahLst/>
              <a:cxnLst/>
              <a:rect l="l" t="t" r="r" b="b"/>
              <a:pathLst>
                <a:path w="0" h="7619">
                  <a:moveTo>
                    <a:pt x="0" y="0"/>
                  </a:moveTo>
                  <a:lnTo>
                    <a:pt x="0" y="7124"/>
                  </a:lnTo>
                </a:path>
              </a:pathLst>
            </a:custGeom>
            <a:ln w="3175">
              <a:solidFill>
                <a:srgbClr val="565658"/>
              </a:solidFill>
            </a:ln>
          </p:spPr>
          <p:txBody>
            <a:bodyPr wrap="square" lIns="0" tIns="0" rIns="0" bIns="0" rtlCol="0"/>
            <a:lstStyle/>
            <a:p/>
          </p:txBody>
        </p:sp>
        <p:sp>
          <p:nvSpPr>
            <p:cNvPr id="3322" name="object 3322" descr=""/>
            <p:cNvSpPr/>
            <p:nvPr/>
          </p:nvSpPr>
          <p:spPr>
            <a:xfrm>
              <a:off x="5565964" y="2508200"/>
              <a:ext cx="8890" cy="0"/>
            </a:xfrm>
            <a:custGeom>
              <a:avLst/>
              <a:gdLst/>
              <a:ahLst/>
              <a:cxnLst/>
              <a:rect l="l" t="t" r="r" b="b"/>
              <a:pathLst>
                <a:path w="8889" h="0">
                  <a:moveTo>
                    <a:pt x="0" y="0"/>
                  </a:moveTo>
                  <a:lnTo>
                    <a:pt x="8839" y="0"/>
                  </a:lnTo>
                </a:path>
              </a:pathLst>
            </a:custGeom>
            <a:ln w="3175">
              <a:solidFill>
                <a:srgbClr val="565658"/>
              </a:solidFill>
            </a:ln>
          </p:spPr>
          <p:txBody>
            <a:bodyPr wrap="square" lIns="0" tIns="0" rIns="0" bIns="0" rtlCol="0"/>
            <a:lstStyle/>
            <a:p/>
          </p:txBody>
        </p:sp>
        <p:sp>
          <p:nvSpPr>
            <p:cNvPr id="3323" name="object 3323" descr=""/>
            <p:cNvSpPr/>
            <p:nvPr/>
          </p:nvSpPr>
          <p:spPr>
            <a:xfrm>
              <a:off x="5565573" y="2510575"/>
              <a:ext cx="0" cy="7620"/>
            </a:xfrm>
            <a:custGeom>
              <a:avLst/>
              <a:gdLst/>
              <a:ahLst/>
              <a:cxnLst/>
              <a:rect l="l" t="t" r="r" b="b"/>
              <a:pathLst>
                <a:path w="0" h="7619">
                  <a:moveTo>
                    <a:pt x="0" y="7111"/>
                  </a:moveTo>
                  <a:lnTo>
                    <a:pt x="0" y="0"/>
                  </a:lnTo>
                </a:path>
              </a:pathLst>
            </a:custGeom>
            <a:ln w="3175">
              <a:solidFill>
                <a:srgbClr val="565658"/>
              </a:solidFill>
            </a:ln>
          </p:spPr>
          <p:txBody>
            <a:bodyPr wrap="square" lIns="0" tIns="0" rIns="0" bIns="0" rtlCol="0"/>
            <a:lstStyle/>
            <a:p/>
          </p:txBody>
        </p:sp>
        <p:sp>
          <p:nvSpPr>
            <p:cNvPr id="3324" name="object 3324" descr=""/>
            <p:cNvSpPr/>
            <p:nvPr/>
          </p:nvSpPr>
          <p:spPr>
            <a:xfrm>
              <a:off x="5574794" y="2490372"/>
              <a:ext cx="0" cy="18415"/>
            </a:xfrm>
            <a:custGeom>
              <a:avLst/>
              <a:gdLst/>
              <a:ahLst/>
              <a:cxnLst/>
              <a:rect l="l" t="t" r="r" b="b"/>
              <a:pathLst>
                <a:path w="0" h="18414">
                  <a:moveTo>
                    <a:pt x="0" y="0"/>
                  </a:moveTo>
                  <a:lnTo>
                    <a:pt x="0" y="17830"/>
                  </a:lnTo>
                </a:path>
              </a:pathLst>
            </a:custGeom>
            <a:ln w="3175">
              <a:solidFill>
                <a:srgbClr val="565658"/>
              </a:solidFill>
            </a:ln>
          </p:spPr>
          <p:txBody>
            <a:bodyPr wrap="square" lIns="0" tIns="0" rIns="0" bIns="0" rtlCol="0"/>
            <a:lstStyle/>
            <a:p/>
          </p:txBody>
        </p:sp>
        <p:sp>
          <p:nvSpPr>
            <p:cNvPr id="3325" name="object 3325" descr=""/>
            <p:cNvSpPr/>
            <p:nvPr/>
          </p:nvSpPr>
          <p:spPr>
            <a:xfrm>
              <a:off x="5556252" y="2517687"/>
              <a:ext cx="9525" cy="0"/>
            </a:xfrm>
            <a:custGeom>
              <a:avLst/>
              <a:gdLst/>
              <a:ahLst/>
              <a:cxnLst/>
              <a:rect l="l" t="t" r="r" b="b"/>
              <a:pathLst>
                <a:path w="9525" h="0">
                  <a:moveTo>
                    <a:pt x="0" y="0"/>
                  </a:moveTo>
                  <a:lnTo>
                    <a:pt x="9321" y="0"/>
                  </a:lnTo>
                </a:path>
              </a:pathLst>
            </a:custGeom>
            <a:ln w="3175">
              <a:solidFill>
                <a:srgbClr val="565658"/>
              </a:solidFill>
            </a:ln>
          </p:spPr>
          <p:txBody>
            <a:bodyPr wrap="square" lIns="0" tIns="0" rIns="0" bIns="0" rtlCol="0"/>
            <a:lstStyle/>
            <a:p/>
          </p:txBody>
        </p:sp>
        <p:sp>
          <p:nvSpPr>
            <p:cNvPr id="3326" name="object 3326" descr=""/>
            <p:cNvSpPr/>
            <p:nvPr/>
          </p:nvSpPr>
          <p:spPr>
            <a:xfrm>
              <a:off x="5559806" y="2521266"/>
              <a:ext cx="10160" cy="0"/>
            </a:xfrm>
            <a:custGeom>
              <a:avLst/>
              <a:gdLst/>
              <a:ahLst/>
              <a:cxnLst/>
              <a:rect l="l" t="t" r="r" b="b"/>
              <a:pathLst>
                <a:path w="10160" h="0">
                  <a:moveTo>
                    <a:pt x="9550" y="0"/>
                  </a:moveTo>
                  <a:lnTo>
                    <a:pt x="0" y="0"/>
                  </a:lnTo>
                </a:path>
              </a:pathLst>
            </a:custGeom>
            <a:ln w="3175">
              <a:solidFill>
                <a:srgbClr val="565658"/>
              </a:solidFill>
            </a:ln>
          </p:spPr>
          <p:txBody>
            <a:bodyPr wrap="square" lIns="0" tIns="0" rIns="0" bIns="0" rtlCol="0"/>
            <a:lstStyle/>
            <a:p/>
          </p:txBody>
        </p:sp>
        <p:sp>
          <p:nvSpPr>
            <p:cNvPr id="3327" name="object 3327" descr=""/>
            <p:cNvSpPr/>
            <p:nvPr/>
          </p:nvSpPr>
          <p:spPr>
            <a:xfrm>
              <a:off x="5564164" y="2472680"/>
              <a:ext cx="635" cy="0"/>
            </a:xfrm>
            <a:custGeom>
              <a:avLst/>
              <a:gdLst/>
              <a:ahLst/>
              <a:cxnLst/>
              <a:rect l="l" t="t" r="r" b="b"/>
              <a:pathLst>
                <a:path w="635" h="0">
                  <a:moveTo>
                    <a:pt x="25" y="0"/>
                  </a:moveTo>
                  <a:lnTo>
                    <a:pt x="0" y="0"/>
                  </a:lnTo>
                </a:path>
              </a:pathLst>
            </a:custGeom>
            <a:ln w="3175">
              <a:solidFill>
                <a:srgbClr val="565658"/>
              </a:solidFill>
            </a:ln>
          </p:spPr>
          <p:txBody>
            <a:bodyPr wrap="square" lIns="0" tIns="0" rIns="0" bIns="0" rtlCol="0"/>
            <a:lstStyle/>
            <a:p/>
          </p:txBody>
        </p:sp>
        <p:sp>
          <p:nvSpPr>
            <p:cNvPr id="3328" name="object 3328" descr=""/>
            <p:cNvSpPr/>
            <p:nvPr/>
          </p:nvSpPr>
          <p:spPr>
            <a:xfrm>
              <a:off x="5557685" y="2486148"/>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3329" name="object 3329" descr=""/>
            <p:cNvSpPr/>
            <p:nvPr/>
          </p:nvSpPr>
          <p:spPr>
            <a:xfrm>
              <a:off x="5574688" y="2472680"/>
              <a:ext cx="635" cy="635"/>
            </a:xfrm>
            <a:custGeom>
              <a:avLst/>
              <a:gdLst/>
              <a:ahLst/>
              <a:cxnLst/>
              <a:rect l="l" t="t" r="r" b="b"/>
              <a:pathLst>
                <a:path w="635" h="635">
                  <a:moveTo>
                    <a:pt x="25" y="0"/>
                  </a:moveTo>
                  <a:lnTo>
                    <a:pt x="0" y="25"/>
                  </a:lnTo>
                </a:path>
              </a:pathLst>
            </a:custGeom>
            <a:ln w="3175">
              <a:solidFill>
                <a:srgbClr val="565658"/>
              </a:solidFill>
            </a:ln>
          </p:spPr>
          <p:txBody>
            <a:bodyPr wrap="square" lIns="0" tIns="0" rIns="0" bIns="0" rtlCol="0"/>
            <a:lstStyle/>
            <a:p/>
          </p:txBody>
        </p:sp>
        <p:sp>
          <p:nvSpPr>
            <p:cNvPr id="3330" name="object 3330" descr=""/>
            <p:cNvSpPr/>
            <p:nvPr/>
          </p:nvSpPr>
          <p:spPr>
            <a:xfrm>
              <a:off x="5574794" y="2488583"/>
              <a:ext cx="0" cy="1270"/>
            </a:xfrm>
            <a:custGeom>
              <a:avLst/>
              <a:gdLst/>
              <a:ahLst/>
              <a:cxnLst/>
              <a:rect l="l" t="t" r="r" b="b"/>
              <a:pathLst>
                <a:path w="0" h="1269">
                  <a:moveTo>
                    <a:pt x="0" y="1193"/>
                  </a:moveTo>
                  <a:lnTo>
                    <a:pt x="0" y="0"/>
                  </a:lnTo>
                </a:path>
              </a:pathLst>
            </a:custGeom>
            <a:ln w="3175">
              <a:solidFill>
                <a:srgbClr val="565658"/>
              </a:solidFill>
            </a:ln>
          </p:spPr>
          <p:txBody>
            <a:bodyPr wrap="square" lIns="0" tIns="0" rIns="0" bIns="0" rtlCol="0"/>
            <a:lstStyle/>
            <a:p/>
          </p:txBody>
        </p:sp>
        <p:sp>
          <p:nvSpPr>
            <p:cNvPr id="3331" name="object 3331" descr=""/>
            <p:cNvSpPr/>
            <p:nvPr/>
          </p:nvSpPr>
          <p:spPr>
            <a:xfrm>
              <a:off x="5552370" y="2488583"/>
              <a:ext cx="0" cy="1270"/>
            </a:xfrm>
            <a:custGeom>
              <a:avLst/>
              <a:gdLst/>
              <a:ahLst/>
              <a:cxnLst/>
              <a:rect l="l" t="t" r="r" b="b"/>
              <a:pathLst>
                <a:path w="0" h="1269">
                  <a:moveTo>
                    <a:pt x="0" y="1193"/>
                  </a:moveTo>
                  <a:lnTo>
                    <a:pt x="0" y="0"/>
                  </a:lnTo>
                </a:path>
              </a:pathLst>
            </a:custGeom>
            <a:ln w="3175">
              <a:solidFill>
                <a:srgbClr val="565658"/>
              </a:solidFill>
            </a:ln>
          </p:spPr>
          <p:txBody>
            <a:bodyPr wrap="square" lIns="0" tIns="0" rIns="0" bIns="0" rtlCol="0"/>
            <a:lstStyle/>
            <a:p/>
          </p:txBody>
        </p:sp>
        <p:sp>
          <p:nvSpPr>
            <p:cNvPr id="3332" name="object 3332" descr=""/>
            <p:cNvSpPr/>
            <p:nvPr/>
          </p:nvSpPr>
          <p:spPr>
            <a:xfrm>
              <a:off x="6254107" y="2584667"/>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3333" name="object 3333" descr=""/>
            <p:cNvSpPr/>
            <p:nvPr/>
          </p:nvSpPr>
          <p:spPr>
            <a:xfrm>
              <a:off x="6254101" y="2578130"/>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3334" name="object 3334" descr=""/>
            <p:cNvSpPr/>
            <p:nvPr/>
          </p:nvSpPr>
          <p:spPr>
            <a:xfrm>
              <a:off x="6254101" y="2621812"/>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3335" name="object 3335" descr=""/>
            <p:cNvSpPr/>
            <p:nvPr/>
          </p:nvSpPr>
          <p:spPr>
            <a:xfrm>
              <a:off x="6254107" y="2628360"/>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3336" name="object 3336" descr=""/>
            <p:cNvSpPr/>
            <p:nvPr/>
          </p:nvSpPr>
          <p:spPr>
            <a:xfrm>
              <a:off x="6263144" y="2579484"/>
              <a:ext cx="635" cy="635"/>
            </a:xfrm>
            <a:custGeom>
              <a:avLst/>
              <a:gdLst/>
              <a:ahLst/>
              <a:cxnLst/>
              <a:rect l="l" t="t" r="r" b="b"/>
              <a:pathLst>
                <a:path w="635" h="635">
                  <a:moveTo>
                    <a:pt x="469" y="469"/>
                  </a:moveTo>
                  <a:lnTo>
                    <a:pt x="0" y="0"/>
                  </a:lnTo>
                </a:path>
              </a:pathLst>
            </a:custGeom>
            <a:ln w="3175">
              <a:solidFill>
                <a:srgbClr val="565658"/>
              </a:solidFill>
            </a:ln>
          </p:spPr>
          <p:txBody>
            <a:bodyPr wrap="square" lIns="0" tIns="0" rIns="0" bIns="0" rtlCol="0"/>
            <a:lstStyle/>
            <a:p/>
          </p:txBody>
        </p:sp>
        <p:sp>
          <p:nvSpPr>
            <p:cNvPr id="3337" name="object 3337" descr=""/>
            <p:cNvSpPr/>
            <p:nvPr/>
          </p:nvSpPr>
          <p:spPr>
            <a:xfrm>
              <a:off x="6263130" y="2626539"/>
              <a:ext cx="635" cy="635"/>
            </a:xfrm>
            <a:custGeom>
              <a:avLst/>
              <a:gdLst/>
              <a:ahLst/>
              <a:cxnLst/>
              <a:rect l="l" t="t" r="r" b="b"/>
              <a:pathLst>
                <a:path w="635" h="635">
                  <a:moveTo>
                    <a:pt x="0" y="469"/>
                  </a:moveTo>
                  <a:lnTo>
                    <a:pt x="469" y="0"/>
                  </a:lnTo>
                </a:path>
              </a:pathLst>
            </a:custGeom>
            <a:ln w="3175">
              <a:solidFill>
                <a:srgbClr val="565658"/>
              </a:solidFill>
            </a:ln>
          </p:spPr>
          <p:txBody>
            <a:bodyPr wrap="square" lIns="0" tIns="0" rIns="0" bIns="0" rtlCol="0"/>
            <a:lstStyle/>
            <a:p/>
          </p:txBody>
        </p:sp>
        <p:sp>
          <p:nvSpPr>
            <p:cNvPr id="3338" name="object 3338" descr=""/>
            <p:cNvSpPr/>
            <p:nvPr/>
          </p:nvSpPr>
          <p:spPr>
            <a:xfrm>
              <a:off x="6250542" y="2601453"/>
              <a:ext cx="3175" cy="0"/>
            </a:xfrm>
            <a:custGeom>
              <a:avLst/>
              <a:gdLst/>
              <a:ahLst/>
              <a:cxnLst/>
              <a:rect l="l" t="t" r="r" b="b"/>
              <a:pathLst>
                <a:path w="3175" h="0">
                  <a:moveTo>
                    <a:pt x="0" y="0"/>
                  </a:moveTo>
                  <a:lnTo>
                    <a:pt x="3086" y="0"/>
                  </a:lnTo>
                </a:path>
              </a:pathLst>
            </a:custGeom>
            <a:ln w="3175">
              <a:solidFill>
                <a:srgbClr val="565658"/>
              </a:solidFill>
            </a:ln>
          </p:spPr>
          <p:txBody>
            <a:bodyPr wrap="square" lIns="0" tIns="0" rIns="0" bIns="0" rtlCol="0"/>
            <a:lstStyle/>
            <a:p/>
          </p:txBody>
        </p:sp>
        <p:sp>
          <p:nvSpPr>
            <p:cNvPr id="3339" name="object 3339" descr=""/>
            <p:cNvSpPr/>
            <p:nvPr/>
          </p:nvSpPr>
          <p:spPr>
            <a:xfrm>
              <a:off x="6253623" y="2601453"/>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3340" name="object 3340" descr=""/>
            <p:cNvSpPr/>
            <p:nvPr/>
          </p:nvSpPr>
          <p:spPr>
            <a:xfrm>
              <a:off x="6250542" y="2605031"/>
              <a:ext cx="3175" cy="0"/>
            </a:xfrm>
            <a:custGeom>
              <a:avLst/>
              <a:gdLst/>
              <a:ahLst/>
              <a:cxnLst/>
              <a:rect l="l" t="t" r="r" b="b"/>
              <a:pathLst>
                <a:path w="3175" h="0">
                  <a:moveTo>
                    <a:pt x="0" y="0"/>
                  </a:moveTo>
                  <a:lnTo>
                    <a:pt x="3086" y="0"/>
                  </a:lnTo>
                </a:path>
              </a:pathLst>
            </a:custGeom>
            <a:ln w="3175">
              <a:solidFill>
                <a:srgbClr val="565658"/>
              </a:solidFill>
            </a:ln>
          </p:spPr>
          <p:txBody>
            <a:bodyPr wrap="square" lIns="0" tIns="0" rIns="0" bIns="0" rtlCol="0"/>
            <a:lstStyle/>
            <a:p/>
          </p:txBody>
        </p:sp>
        <p:sp>
          <p:nvSpPr>
            <p:cNvPr id="3341" name="object 3341" descr=""/>
            <p:cNvSpPr/>
            <p:nvPr/>
          </p:nvSpPr>
          <p:spPr>
            <a:xfrm>
              <a:off x="6253623" y="2605031"/>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3342" name="object 3342" descr=""/>
            <p:cNvSpPr/>
            <p:nvPr/>
          </p:nvSpPr>
          <p:spPr>
            <a:xfrm>
              <a:off x="6245208" y="2557518"/>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3343" name="object 3343" descr=""/>
            <p:cNvSpPr/>
            <p:nvPr/>
          </p:nvSpPr>
          <p:spPr>
            <a:xfrm>
              <a:off x="6245208" y="2642437"/>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3344" name="object 3344" descr=""/>
            <p:cNvSpPr/>
            <p:nvPr/>
          </p:nvSpPr>
          <p:spPr>
            <a:xfrm>
              <a:off x="6245197" y="2648972"/>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3345" name="object 3345" descr=""/>
            <p:cNvSpPr/>
            <p:nvPr/>
          </p:nvSpPr>
          <p:spPr>
            <a:xfrm>
              <a:off x="6245197" y="2595134"/>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3346" name="object 3346" descr=""/>
            <p:cNvSpPr/>
            <p:nvPr/>
          </p:nvSpPr>
          <p:spPr>
            <a:xfrm>
              <a:off x="6245208" y="2588598"/>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3347" name="object 3347" descr=""/>
            <p:cNvSpPr/>
            <p:nvPr/>
          </p:nvSpPr>
          <p:spPr>
            <a:xfrm>
              <a:off x="5389408" y="2546926"/>
              <a:ext cx="4445" cy="0"/>
            </a:xfrm>
            <a:custGeom>
              <a:avLst/>
              <a:gdLst/>
              <a:ahLst/>
              <a:cxnLst/>
              <a:rect l="l" t="t" r="r" b="b"/>
              <a:pathLst>
                <a:path w="4445" h="0">
                  <a:moveTo>
                    <a:pt x="4267" y="0"/>
                  </a:moveTo>
                  <a:lnTo>
                    <a:pt x="0" y="0"/>
                  </a:lnTo>
                </a:path>
              </a:pathLst>
            </a:custGeom>
            <a:ln w="3175">
              <a:solidFill>
                <a:srgbClr val="565658"/>
              </a:solidFill>
            </a:ln>
          </p:spPr>
          <p:txBody>
            <a:bodyPr wrap="square" lIns="0" tIns="0" rIns="0" bIns="0" rtlCol="0"/>
            <a:lstStyle/>
            <a:p/>
          </p:txBody>
        </p:sp>
        <p:sp>
          <p:nvSpPr>
            <p:cNvPr id="3348" name="object 3348" descr=""/>
            <p:cNvSpPr/>
            <p:nvPr/>
          </p:nvSpPr>
          <p:spPr>
            <a:xfrm>
              <a:off x="5389397" y="2659552"/>
              <a:ext cx="4445" cy="0"/>
            </a:xfrm>
            <a:custGeom>
              <a:avLst/>
              <a:gdLst/>
              <a:ahLst/>
              <a:cxnLst/>
              <a:rect l="l" t="t" r="r" b="b"/>
              <a:pathLst>
                <a:path w="4445" h="0">
                  <a:moveTo>
                    <a:pt x="0" y="0"/>
                  </a:moveTo>
                  <a:lnTo>
                    <a:pt x="4267" y="0"/>
                  </a:lnTo>
                </a:path>
              </a:pathLst>
            </a:custGeom>
            <a:ln w="3175">
              <a:solidFill>
                <a:srgbClr val="565658"/>
              </a:solidFill>
            </a:ln>
          </p:spPr>
          <p:txBody>
            <a:bodyPr wrap="square" lIns="0" tIns="0" rIns="0" bIns="0" rtlCol="0"/>
            <a:lstStyle/>
            <a:p/>
          </p:txBody>
        </p:sp>
        <p:sp>
          <p:nvSpPr>
            <p:cNvPr id="3349" name="object 3349" descr=""/>
            <p:cNvSpPr/>
            <p:nvPr/>
          </p:nvSpPr>
          <p:spPr>
            <a:xfrm>
              <a:off x="6123438" y="2666813"/>
              <a:ext cx="1270" cy="0"/>
            </a:xfrm>
            <a:custGeom>
              <a:avLst/>
              <a:gdLst/>
              <a:ahLst/>
              <a:cxnLst/>
              <a:rect l="l" t="t" r="r" b="b"/>
              <a:pathLst>
                <a:path w="1270" h="0">
                  <a:moveTo>
                    <a:pt x="1244" y="0"/>
                  </a:moveTo>
                  <a:lnTo>
                    <a:pt x="0" y="0"/>
                  </a:lnTo>
                </a:path>
              </a:pathLst>
            </a:custGeom>
            <a:ln w="3175">
              <a:solidFill>
                <a:srgbClr val="565658"/>
              </a:solidFill>
            </a:ln>
          </p:spPr>
          <p:txBody>
            <a:bodyPr wrap="square" lIns="0" tIns="0" rIns="0" bIns="0" rtlCol="0"/>
            <a:lstStyle/>
            <a:p/>
          </p:txBody>
        </p:sp>
        <p:sp>
          <p:nvSpPr>
            <p:cNvPr id="3350" name="object 3350" descr=""/>
            <p:cNvSpPr/>
            <p:nvPr/>
          </p:nvSpPr>
          <p:spPr>
            <a:xfrm>
              <a:off x="6124030" y="2666212"/>
              <a:ext cx="11430" cy="0"/>
            </a:xfrm>
            <a:custGeom>
              <a:avLst/>
              <a:gdLst/>
              <a:ahLst/>
              <a:cxnLst/>
              <a:rect l="l" t="t" r="r" b="b"/>
              <a:pathLst>
                <a:path w="11429" h="0">
                  <a:moveTo>
                    <a:pt x="11429" y="0"/>
                  </a:moveTo>
                  <a:lnTo>
                    <a:pt x="0" y="0"/>
                  </a:lnTo>
                </a:path>
              </a:pathLst>
            </a:custGeom>
            <a:ln w="3175">
              <a:solidFill>
                <a:srgbClr val="565658"/>
              </a:solidFill>
            </a:ln>
          </p:spPr>
          <p:txBody>
            <a:bodyPr wrap="square" lIns="0" tIns="0" rIns="0" bIns="0" rtlCol="0"/>
            <a:lstStyle/>
            <a:p/>
          </p:txBody>
        </p:sp>
        <p:sp>
          <p:nvSpPr>
            <p:cNvPr id="3351" name="object 3351" descr=""/>
            <p:cNvSpPr/>
            <p:nvPr/>
          </p:nvSpPr>
          <p:spPr>
            <a:xfrm>
              <a:off x="6124416" y="2670379"/>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3352" name="object 3352" descr=""/>
            <p:cNvSpPr/>
            <p:nvPr/>
          </p:nvSpPr>
          <p:spPr>
            <a:xfrm>
              <a:off x="6133842" y="2666813"/>
              <a:ext cx="0" cy="3810"/>
            </a:xfrm>
            <a:custGeom>
              <a:avLst/>
              <a:gdLst/>
              <a:ahLst/>
              <a:cxnLst/>
              <a:rect l="l" t="t" r="r" b="b"/>
              <a:pathLst>
                <a:path w="0" h="3810">
                  <a:moveTo>
                    <a:pt x="0" y="0"/>
                  </a:moveTo>
                  <a:lnTo>
                    <a:pt x="0" y="3568"/>
                  </a:lnTo>
                </a:path>
              </a:pathLst>
            </a:custGeom>
            <a:ln w="3175">
              <a:solidFill>
                <a:srgbClr val="565658"/>
              </a:solidFill>
            </a:ln>
          </p:spPr>
          <p:txBody>
            <a:bodyPr wrap="square" lIns="0" tIns="0" rIns="0" bIns="0" rtlCol="0"/>
            <a:lstStyle/>
            <a:p/>
          </p:txBody>
        </p:sp>
        <p:sp>
          <p:nvSpPr>
            <p:cNvPr id="3353" name="object 3353" descr=""/>
            <p:cNvSpPr/>
            <p:nvPr/>
          </p:nvSpPr>
          <p:spPr>
            <a:xfrm>
              <a:off x="6133847" y="2666813"/>
              <a:ext cx="2540" cy="0"/>
            </a:xfrm>
            <a:custGeom>
              <a:avLst/>
              <a:gdLst/>
              <a:ahLst/>
              <a:cxnLst/>
              <a:rect l="l" t="t" r="r" b="b"/>
              <a:pathLst>
                <a:path w="2539" h="0">
                  <a:moveTo>
                    <a:pt x="2184" y="0"/>
                  </a:moveTo>
                  <a:lnTo>
                    <a:pt x="0" y="0"/>
                  </a:lnTo>
                </a:path>
              </a:pathLst>
            </a:custGeom>
            <a:ln w="3175">
              <a:solidFill>
                <a:srgbClr val="565658"/>
              </a:solidFill>
            </a:ln>
          </p:spPr>
          <p:txBody>
            <a:bodyPr wrap="square" lIns="0" tIns="0" rIns="0" bIns="0" rtlCol="0"/>
            <a:lstStyle/>
            <a:p/>
          </p:txBody>
        </p:sp>
        <p:sp>
          <p:nvSpPr>
            <p:cNvPr id="3354" name="object 3354" descr=""/>
            <p:cNvSpPr/>
            <p:nvPr/>
          </p:nvSpPr>
          <p:spPr>
            <a:xfrm>
              <a:off x="6124087" y="2665685"/>
              <a:ext cx="11430" cy="0"/>
            </a:xfrm>
            <a:custGeom>
              <a:avLst/>
              <a:gdLst/>
              <a:ahLst/>
              <a:cxnLst/>
              <a:rect l="l" t="t" r="r" b="b"/>
              <a:pathLst>
                <a:path w="11429" h="0">
                  <a:moveTo>
                    <a:pt x="0" y="0"/>
                  </a:moveTo>
                  <a:lnTo>
                    <a:pt x="11404" y="0"/>
                  </a:lnTo>
                </a:path>
              </a:pathLst>
            </a:custGeom>
            <a:ln w="3175">
              <a:solidFill>
                <a:srgbClr val="565658"/>
              </a:solidFill>
            </a:ln>
          </p:spPr>
          <p:txBody>
            <a:bodyPr wrap="square" lIns="0" tIns="0" rIns="0" bIns="0" rtlCol="0"/>
            <a:lstStyle/>
            <a:p/>
          </p:txBody>
        </p:sp>
        <p:sp>
          <p:nvSpPr>
            <p:cNvPr id="3355" name="object 3355" descr=""/>
            <p:cNvSpPr/>
            <p:nvPr/>
          </p:nvSpPr>
          <p:spPr>
            <a:xfrm>
              <a:off x="6123833" y="2670962"/>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356" name="object 3356" descr=""/>
            <p:cNvSpPr/>
            <p:nvPr/>
          </p:nvSpPr>
          <p:spPr>
            <a:xfrm>
              <a:off x="6027014" y="2670379"/>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3357" name="object 3357" descr=""/>
            <p:cNvSpPr/>
            <p:nvPr/>
          </p:nvSpPr>
          <p:spPr>
            <a:xfrm>
              <a:off x="6027014" y="2666813"/>
              <a:ext cx="0" cy="3810"/>
            </a:xfrm>
            <a:custGeom>
              <a:avLst/>
              <a:gdLst/>
              <a:ahLst/>
              <a:cxnLst/>
              <a:rect l="l" t="t" r="r" b="b"/>
              <a:pathLst>
                <a:path w="0" h="3810">
                  <a:moveTo>
                    <a:pt x="0" y="0"/>
                  </a:moveTo>
                  <a:lnTo>
                    <a:pt x="0" y="3568"/>
                  </a:lnTo>
                </a:path>
              </a:pathLst>
            </a:custGeom>
            <a:ln w="3175">
              <a:solidFill>
                <a:srgbClr val="565658"/>
              </a:solidFill>
            </a:ln>
          </p:spPr>
          <p:txBody>
            <a:bodyPr wrap="square" lIns="0" tIns="0" rIns="0" bIns="0" rtlCol="0"/>
            <a:lstStyle/>
            <a:p/>
          </p:txBody>
        </p:sp>
        <p:sp>
          <p:nvSpPr>
            <p:cNvPr id="3358" name="object 3358" descr=""/>
            <p:cNvSpPr/>
            <p:nvPr/>
          </p:nvSpPr>
          <p:spPr>
            <a:xfrm>
              <a:off x="6133842" y="2670379"/>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3359" name="object 3359" descr=""/>
            <p:cNvSpPr/>
            <p:nvPr/>
          </p:nvSpPr>
          <p:spPr>
            <a:xfrm>
              <a:off x="6027846" y="2670962"/>
              <a:ext cx="96520" cy="0"/>
            </a:xfrm>
            <a:custGeom>
              <a:avLst/>
              <a:gdLst/>
              <a:ahLst/>
              <a:cxnLst/>
              <a:rect l="l" t="t" r="r" b="b"/>
              <a:pathLst>
                <a:path w="96520" h="0">
                  <a:moveTo>
                    <a:pt x="95973" y="0"/>
                  </a:moveTo>
                  <a:lnTo>
                    <a:pt x="0" y="0"/>
                  </a:lnTo>
                </a:path>
              </a:pathLst>
            </a:custGeom>
            <a:ln w="3175">
              <a:solidFill>
                <a:srgbClr val="565658"/>
              </a:solidFill>
            </a:ln>
          </p:spPr>
          <p:txBody>
            <a:bodyPr wrap="square" lIns="0" tIns="0" rIns="0" bIns="0" rtlCol="0"/>
            <a:lstStyle/>
            <a:p/>
          </p:txBody>
        </p:sp>
        <p:sp>
          <p:nvSpPr>
            <p:cNvPr id="3360" name="object 3360" descr=""/>
            <p:cNvSpPr/>
            <p:nvPr/>
          </p:nvSpPr>
          <p:spPr>
            <a:xfrm>
              <a:off x="6027585" y="2670962"/>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361" name="object 3361" descr=""/>
            <p:cNvSpPr/>
            <p:nvPr/>
          </p:nvSpPr>
          <p:spPr>
            <a:xfrm>
              <a:off x="6027008" y="2666813"/>
              <a:ext cx="1905" cy="0"/>
            </a:xfrm>
            <a:custGeom>
              <a:avLst/>
              <a:gdLst/>
              <a:ahLst/>
              <a:cxnLst/>
              <a:rect l="l" t="t" r="r" b="b"/>
              <a:pathLst>
                <a:path w="1904" h="0">
                  <a:moveTo>
                    <a:pt x="1600" y="0"/>
                  </a:moveTo>
                  <a:lnTo>
                    <a:pt x="0" y="0"/>
                  </a:lnTo>
                </a:path>
              </a:pathLst>
            </a:custGeom>
            <a:ln w="3175">
              <a:solidFill>
                <a:srgbClr val="565658"/>
              </a:solidFill>
            </a:ln>
          </p:spPr>
          <p:txBody>
            <a:bodyPr wrap="square" lIns="0" tIns="0" rIns="0" bIns="0" rtlCol="0"/>
            <a:lstStyle/>
            <a:p/>
          </p:txBody>
        </p:sp>
        <p:sp>
          <p:nvSpPr>
            <p:cNvPr id="3362" name="object 3362" descr=""/>
            <p:cNvSpPr/>
            <p:nvPr/>
          </p:nvSpPr>
          <p:spPr>
            <a:xfrm>
              <a:off x="6017843" y="2666813"/>
              <a:ext cx="0" cy="3810"/>
            </a:xfrm>
            <a:custGeom>
              <a:avLst/>
              <a:gdLst/>
              <a:ahLst/>
              <a:cxnLst/>
              <a:rect l="l" t="t" r="r" b="b"/>
              <a:pathLst>
                <a:path w="0" h="3810">
                  <a:moveTo>
                    <a:pt x="0" y="0"/>
                  </a:moveTo>
                  <a:lnTo>
                    <a:pt x="0" y="3568"/>
                  </a:lnTo>
                </a:path>
              </a:pathLst>
            </a:custGeom>
            <a:ln w="3175">
              <a:solidFill>
                <a:srgbClr val="565658"/>
              </a:solidFill>
            </a:ln>
          </p:spPr>
          <p:txBody>
            <a:bodyPr wrap="square" lIns="0" tIns="0" rIns="0" bIns="0" rtlCol="0"/>
            <a:lstStyle/>
            <a:p/>
          </p:txBody>
        </p:sp>
        <p:sp>
          <p:nvSpPr>
            <p:cNvPr id="3363" name="object 3363" descr=""/>
            <p:cNvSpPr/>
            <p:nvPr/>
          </p:nvSpPr>
          <p:spPr>
            <a:xfrm>
              <a:off x="6017464" y="2670379"/>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3364" name="object 3364" descr=""/>
            <p:cNvSpPr/>
            <p:nvPr/>
          </p:nvSpPr>
          <p:spPr>
            <a:xfrm>
              <a:off x="5920091" y="2666813"/>
              <a:ext cx="1905" cy="0"/>
            </a:xfrm>
            <a:custGeom>
              <a:avLst/>
              <a:gdLst/>
              <a:ahLst/>
              <a:cxnLst/>
              <a:rect l="l" t="t" r="r" b="b"/>
              <a:pathLst>
                <a:path w="1904" h="0">
                  <a:moveTo>
                    <a:pt x="1714" y="0"/>
                  </a:moveTo>
                  <a:lnTo>
                    <a:pt x="0" y="0"/>
                  </a:lnTo>
                </a:path>
              </a:pathLst>
            </a:custGeom>
            <a:ln w="3175">
              <a:solidFill>
                <a:srgbClr val="565658"/>
              </a:solidFill>
            </a:ln>
          </p:spPr>
          <p:txBody>
            <a:bodyPr wrap="square" lIns="0" tIns="0" rIns="0" bIns="0" rtlCol="0"/>
            <a:lstStyle/>
            <a:p/>
          </p:txBody>
        </p:sp>
        <p:sp>
          <p:nvSpPr>
            <p:cNvPr id="3365" name="object 3365" descr=""/>
            <p:cNvSpPr/>
            <p:nvPr/>
          </p:nvSpPr>
          <p:spPr>
            <a:xfrm>
              <a:off x="6134401" y="267096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366" name="object 3366" descr=""/>
            <p:cNvSpPr/>
            <p:nvPr/>
          </p:nvSpPr>
          <p:spPr>
            <a:xfrm>
              <a:off x="6016904" y="2670962"/>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367" name="object 3367" descr=""/>
            <p:cNvSpPr/>
            <p:nvPr/>
          </p:nvSpPr>
          <p:spPr>
            <a:xfrm>
              <a:off x="5909773" y="2666212"/>
              <a:ext cx="12065" cy="0"/>
            </a:xfrm>
            <a:custGeom>
              <a:avLst/>
              <a:gdLst/>
              <a:ahLst/>
              <a:cxnLst/>
              <a:rect l="l" t="t" r="r" b="b"/>
              <a:pathLst>
                <a:path w="12064" h="0">
                  <a:moveTo>
                    <a:pt x="11455" y="0"/>
                  </a:moveTo>
                  <a:lnTo>
                    <a:pt x="0" y="0"/>
                  </a:lnTo>
                </a:path>
              </a:pathLst>
            </a:custGeom>
            <a:ln w="3175">
              <a:solidFill>
                <a:srgbClr val="565658"/>
              </a:solidFill>
            </a:ln>
          </p:spPr>
          <p:txBody>
            <a:bodyPr wrap="square" lIns="0" tIns="0" rIns="0" bIns="0" rtlCol="0"/>
            <a:lstStyle/>
            <a:p/>
          </p:txBody>
        </p:sp>
        <p:sp>
          <p:nvSpPr>
            <p:cNvPr id="3368" name="object 3368" descr=""/>
            <p:cNvSpPr/>
            <p:nvPr/>
          </p:nvSpPr>
          <p:spPr>
            <a:xfrm>
              <a:off x="5920082" y="2666813"/>
              <a:ext cx="0" cy="3810"/>
            </a:xfrm>
            <a:custGeom>
              <a:avLst/>
              <a:gdLst/>
              <a:ahLst/>
              <a:cxnLst/>
              <a:rect l="l" t="t" r="r" b="b"/>
              <a:pathLst>
                <a:path w="0" h="3810">
                  <a:moveTo>
                    <a:pt x="0" y="0"/>
                  </a:moveTo>
                  <a:lnTo>
                    <a:pt x="0" y="3568"/>
                  </a:lnTo>
                </a:path>
              </a:pathLst>
            </a:custGeom>
            <a:ln w="3175">
              <a:solidFill>
                <a:srgbClr val="565658"/>
              </a:solidFill>
            </a:ln>
          </p:spPr>
          <p:txBody>
            <a:bodyPr wrap="square" lIns="0" tIns="0" rIns="0" bIns="0" rtlCol="0"/>
            <a:lstStyle/>
            <a:p/>
          </p:txBody>
        </p:sp>
        <p:sp>
          <p:nvSpPr>
            <p:cNvPr id="3369" name="object 3369" descr=""/>
            <p:cNvSpPr/>
            <p:nvPr/>
          </p:nvSpPr>
          <p:spPr>
            <a:xfrm>
              <a:off x="5920082" y="2670379"/>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3370" name="object 3370" descr=""/>
            <p:cNvSpPr/>
            <p:nvPr/>
          </p:nvSpPr>
          <p:spPr>
            <a:xfrm>
              <a:off x="5921034" y="2670962"/>
              <a:ext cx="95885" cy="0"/>
            </a:xfrm>
            <a:custGeom>
              <a:avLst/>
              <a:gdLst/>
              <a:ahLst/>
              <a:cxnLst/>
              <a:rect l="l" t="t" r="r" b="b"/>
              <a:pathLst>
                <a:path w="95885" h="0">
                  <a:moveTo>
                    <a:pt x="95859" y="0"/>
                  </a:moveTo>
                  <a:lnTo>
                    <a:pt x="0" y="0"/>
                  </a:lnTo>
                </a:path>
              </a:pathLst>
            </a:custGeom>
            <a:ln w="3175">
              <a:solidFill>
                <a:srgbClr val="565658"/>
              </a:solidFill>
            </a:ln>
          </p:spPr>
          <p:txBody>
            <a:bodyPr wrap="square" lIns="0" tIns="0" rIns="0" bIns="0" rtlCol="0"/>
            <a:lstStyle/>
            <a:p/>
          </p:txBody>
        </p:sp>
        <p:sp>
          <p:nvSpPr>
            <p:cNvPr id="3371" name="object 3371" descr=""/>
            <p:cNvSpPr/>
            <p:nvPr/>
          </p:nvSpPr>
          <p:spPr>
            <a:xfrm>
              <a:off x="6134892" y="2670962"/>
              <a:ext cx="33655" cy="0"/>
            </a:xfrm>
            <a:custGeom>
              <a:avLst/>
              <a:gdLst/>
              <a:ahLst/>
              <a:cxnLst/>
              <a:rect l="l" t="t" r="r" b="b"/>
              <a:pathLst>
                <a:path w="33654" h="0">
                  <a:moveTo>
                    <a:pt x="33527" y="0"/>
                  </a:moveTo>
                  <a:lnTo>
                    <a:pt x="0" y="0"/>
                  </a:lnTo>
                </a:path>
              </a:pathLst>
            </a:custGeom>
            <a:ln w="3175">
              <a:solidFill>
                <a:srgbClr val="565658"/>
              </a:solidFill>
            </a:ln>
          </p:spPr>
          <p:txBody>
            <a:bodyPr wrap="square" lIns="0" tIns="0" rIns="0" bIns="0" rtlCol="0"/>
            <a:lstStyle/>
            <a:p/>
          </p:txBody>
        </p:sp>
        <p:sp>
          <p:nvSpPr>
            <p:cNvPr id="3372" name="object 3372" descr=""/>
            <p:cNvSpPr/>
            <p:nvPr/>
          </p:nvSpPr>
          <p:spPr>
            <a:xfrm>
              <a:off x="6022595" y="2666212"/>
              <a:ext cx="5715" cy="0"/>
            </a:xfrm>
            <a:custGeom>
              <a:avLst/>
              <a:gdLst/>
              <a:ahLst/>
              <a:cxnLst/>
              <a:rect l="l" t="t" r="r" b="b"/>
              <a:pathLst>
                <a:path w="5714" h="0">
                  <a:moveTo>
                    <a:pt x="5448" y="0"/>
                  </a:moveTo>
                  <a:lnTo>
                    <a:pt x="0" y="0"/>
                  </a:lnTo>
                </a:path>
              </a:pathLst>
            </a:custGeom>
            <a:ln w="3175">
              <a:solidFill>
                <a:srgbClr val="565658"/>
              </a:solidFill>
            </a:ln>
          </p:spPr>
          <p:txBody>
            <a:bodyPr wrap="square" lIns="0" tIns="0" rIns="0" bIns="0" rtlCol="0"/>
            <a:lstStyle/>
            <a:p/>
          </p:txBody>
        </p:sp>
        <p:sp>
          <p:nvSpPr>
            <p:cNvPr id="3373" name="object 3373" descr=""/>
            <p:cNvSpPr/>
            <p:nvPr/>
          </p:nvSpPr>
          <p:spPr>
            <a:xfrm>
              <a:off x="5909774" y="2665685"/>
              <a:ext cx="12065" cy="0"/>
            </a:xfrm>
            <a:custGeom>
              <a:avLst/>
              <a:gdLst/>
              <a:ahLst/>
              <a:cxnLst/>
              <a:rect l="l" t="t" r="r" b="b"/>
              <a:pathLst>
                <a:path w="12064" h="0">
                  <a:moveTo>
                    <a:pt x="0" y="0"/>
                  </a:moveTo>
                  <a:lnTo>
                    <a:pt x="11442" y="0"/>
                  </a:lnTo>
                </a:path>
              </a:pathLst>
            </a:custGeom>
            <a:ln w="3175">
              <a:solidFill>
                <a:srgbClr val="565658"/>
              </a:solidFill>
            </a:ln>
          </p:spPr>
          <p:txBody>
            <a:bodyPr wrap="square" lIns="0" tIns="0" rIns="0" bIns="0" rtlCol="0"/>
            <a:lstStyle/>
            <a:p/>
          </p:txBody>
        </p:sp>
        <p:sp>
          <p:nvSpPr>
            <p:cNvPr id="3374" name="object 3374" descr=""/>
            <p:cNvSpPr/>
            <p:nvPr/>
          </p:nvSpPr>
          <p:spPr>
            <a:xfrm>
              <a:off x="5909189" y="2666813"/>
              <a:ext cx="1905" cy="3810"/>
            </a:xfrm>
            <a:custGeom>
              <a:avLst/>
              <a:gdLst/>
              <a:ahLst/>
              <a:cxnLst/>
              <a:rect l="l" t="t" r="r" b="b"/>
              <a:pathLst>
                <a:path w="1904" h="3810">
                  <a:moveTo>
                    <a:pt x="1714" y="0"/>
                  </a:moveTo>
                  <a:lnTo>
                    <a:pt x="0" y="0"/>
                  </a:lnTo>
                </a:path>
                <a:path w="1904" h="3810">
                  <a:moveTo>
                    <a:pt x="1714" y="0"/>
                  </a:moveTo>
                  <a:lnTo>
                    <a:pt x="1714" y="3568"/>
                  </a:lnTo>
                </a:path>
              </a:pathLst>
            </a:custGeom>
            <a:ln w="3175">
              <a:solidFill>
                <a:srgbClr val="565658"/>
              </a:solidFill>
            </a:ln>
          </p:spPr>
          <p:txBody>
            <a:bodyPr wrap="square" lIns="0" tIns="0" rIns="0" bIns="0" rtlCol="0"/>
            <a:lstStyle/>
            <a:p/>
          </p:txBody>
        </p:sp>
        <p:sp>
          <p:nvSpPr>
            <p:cNvPr id="3375" name="object 3375" descr=""/>
            <p:cNvSpPr/>
            <p:nvPr/>
          </p:nvSpPr>
          <p:spPr>
            <a:xfrm>
              <a:off x="5920656" y="2670962"/>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376" name="object 3376" descr=""/>
            <p:cNvSpPr/>
            <p:nvPr/>
          </p:nvSpPr>
          <p:spPr>
            <a:xfrm>
              <a:off x="6022648" y="2665685"/>
              <a:ext cx="5715" cy="0"/>
            </a:xfrm>
            <a:custGeom>
              <a:avLst/>
              <a:gdLst/>
              <a:ahLst/>
              <a:cxnLst/>
              <a:rect l="l" t="t" r="r" b="b"/>
              <a:pathLst>
                <a:path w="5714" h="0">
                  <a:moveTo>
                    <a:pt x="0" y="0"/>
                  </a:moveTo>
                  <a:lnTo>
                    <a:pt x="5448" y="0"/>
                  </a:lnTo>
                </a:path>
              </a:pathLst>
            </a:custGeom>
            <a:ln w="3175">
              <a:solidFill>
                <a:srgbClr val="565658"/>
              </a:solidFill>
            </a:ln>
          </p:spPr>
          <p:txBody>
            <a:bodyPr wrap="square" lIns="0" tIns="0" rIns="0" bIns="0" rtlCol="0"/>
            <a:lstStyle/>
            <a:p/>
          </p:txBody>
        </p:sp>
        <p:sp>
          <p:nvSpPr>
            <p:cNvPr id="3377" name="object 3377" descr=""/>
            <p:cNvSpPr/>
            <p:nvPr/>
          </p:nvSpPr>
          <p:spPr>
            <a:xfrm>
              <a:off x="6022230" y="2666212"/>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378" name="object 3378" descr=""/>
            <p:cNvSpPr/>
            <p:nvPr/>
          </p:nvSpPr>
          <p:spPr>
            <a:xfrm>
              <a:off x="6016678" y="2666212"/>
              <a:ext cx="5715" cy="0"/>
            </a:xfrm>
            <a:custGeom>
              <a:avLst/>
              <a:gdLst/>
              <a:ahLst/>
              <a:cxnLst/>
              <a:rect l="l" t="t" r="r" b="b"/>
              <a:pathLst>
                <a:path w="5714" h="0">
                  <a:moveTo>
                    <a:pt x="5537" y="0"/>
                  </a:moveTo>
                  <a:lnTo>
                    <a:pt x="0" y="0"/>
                  </a:lnTo>
                </a:path>
              </a:pathLst>
            </a:custGeom>
            <a:ln w="3175">
              <a:solidFill>
                <a:srgbClr val="565658"/>
              </a:solidFill>
            </a:ln>
          </p:spPr>
          <p:txBody>
            <a:bodyPr wrap="square" lIns="0" tIns="0" rIns="0" bIns="0" rtlCol="0"/>
            <a:lstStyle/>
            <a:p/>
          </p:txBody>
        </p:sp>
        <p:sp>
          <p:nvSpPr>
            <p:cNvPr id="3379" name="object 3379" descr=""/>
            <p:cNvSpPr/>
            <p:nvPr/>
          </p:nvSpPr>
          <p:spPr>
            <a:xfrm>
              <a:off x="5910538" y="2670379"/>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3380" name="object 3380" descr=""/>
            <p:cNvSpPr/>
            <p:nvPr/>
          </p:nvSpPr>
          <p:spPr>
            <a:xfrm>
              <a:off x="6168866" y="2663243"/>
              <a:ext cx="0" cy="1905"/>
            </a:xfrm>
            <a:custGeom>
              <a:avLst/>
              <a:gdLst/>
              <a:ahLst/>
              <a:cxnLst/>
              <a:rect l="l" t="t" r="r" b="b"/>
              <a:pathLst>
                <a:path w="0" h="1905">
                  <a:moveTo>
                    <a:pt x="0" y="1777"/>
                  </a:moveTo>
                  <a:lnTo>
                    <a:pt x="0" y="0"/>
                  </a:lnTo>
                </a:path>
              </a:pathLst>
            </a:custGeom>
            <a:ln w="3175">
              <a:solidFill>
                <a:srgbClr val="565658"/>
              </a:solidFill>
            </a:ln>
          </p:spPr>
          <p:txBody>
            <a:bodyPr wrap="square" lIns="0" tIns="0" rIns="0" bIns="0" rtlCol="0"/>
            <a:lstStyle/>
            <a:p/>
          </p:txBody>
        </p:sp>
        <p:sp>
          <p:nvSpPr>
            <p:cNvPr id="3381" name="object 3381" descr=""/>
            <p:cNvSpPr/>
            <p:nvPr/>
          </p:nvSpPr>
          <p:spPr>
            <a:xfrm>
              <a:off x="6022648" y="2665021"/>
              <a:ext cx="146685" cy="0"/>
            </a:xfrm>
            <a:custGeom>
              <a:avLst/>
              <a:gdLst/>
              <a:ahLst/>
              <a:cxnLst/>
              <a:rect l="l" t="t" r="r" b="b"/>
              <a:pathLst>
                <a:path w="146685" h="0">
                  <a:moveTo>
                    <a:pt x="0" y="0"/>
                  </a:moveTo>
                  <a:lnTo>
                    <a:pt x="146215" y="0"/>
                  </a:lnTo>
                </a:path>
              </a:pathLst>
            </a:custGeom>
            <a:ln w="3175">
              <a:solidFill>
                <a:srgbClr val="565658"/>
              </a:solidFill>
            </a:ln>
          </p:spPr>
          <p:txBody>
            <a:bodyPr wrap="square" lIns="0" tIns="0" rIns="0" bIns="0" rtlCol="0"/>
            <a:lstStyle/>
            <a:p/>
          </p:txBody>
        </p:sp>
        <p:sp>
          <p:nvSpPr>
            <p:cNvPr id="3382" name="object 3382" descr=""/>
            <p:cNvSpPr/>
            <p:nvPr/>
          </p:nvSpPr>
          <p:spPr>
            <a:xfrm>
              <a:off x="6016696" y="2665685"/>
              <a:ext cx="5715" cy="0"/>
            </a:xfrm>
            <a:custGeom>
              <a:avLst/>
              <a:gdLst/>
              <a:ahLst/>
              <a:cxnLst/>
              <a:rect l="l" t="t" r="r" b="b"/>
              <a:pathLst>
                <a:path w="5714" h="0">
                  <a:moveTo>
                    <a:pt x="0" y="0"/>
                  </a:moveTo>
                  <a:lnTo>
                    <a:pt x="5524" y="0"/>
                  </a:lnTo>
                </a:path>
              </a:pathLst>
            </a:custGeom>
            <a:ln w="3175">
              <a:solidFill>
                <a:srgbClr val="565658"/>
              </a:solidFill>
            </a:ln>
          </p:spPr>
          <p:txBody>
            <a:bodyPr wrap="square" lIns="0" tIns="0" rIns="0" bIns="0" rtlCol="0"/>
            <a:lstStyle/>
            <a:p/>
          </p:txBody>
        </p:sp>
        <p:sp>
          <p:nvSpPr>
            <p:cNvPr id="3383" name="object 3383" descr=""/>
            <p:cNvSpPr/>
            <p:nvPr/>
          </p:nvSpPr>
          <p:spPr>
            <a:xfrm>
              <a:off x="5909959" y="2670962"/>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384" name="object 3384" descr=""/>
            <p:cNvSpPr/>
            <p:nvPr/>
          </p:nvSpPr>
          <p:spPr>
            <a:xfrm>
              <a:off x="6022638" y="2663248"/>
              <a:ext cx="146685" cy="0"/>
            </a:xfrm>
            <a:custGeom>
              <a:avLst/>
              <a:gdLst/>
              <a:ahLst/>
              <a:cxnLst/>
              <a:rect l="l" t="t" r="r" b="b"/>
              <a:pathLst>
                <a:path w="146685" h="0">
                  <a:moveTo>
                    <a:pt x="146227" y="0"/>
                  </a:moveTo>
                  <a:lnTo>
                    <a:pt x="0" y="0"/>
                  </a:lnTo>
                </a:path>
              </a:pathLst>
            </a:custGeom>
            <a:ln w="3175">
              <a:solidFill>
                <a:srgbClr val="565658"/>
              </a:solidFill>
            </a:ln>
          </p:spPr>
          <p:txBody>
            <a:bodyPr wrap="square" lIns="0" tIns="0" rIns="0" bIns="0" rtlCol="0"/>
            <a:lstStyle/>
            <a:p/>
          </p:txBody>
        </p:sp>
        <p:sp>
          <p:nvSpPr>
            <p:cNvPr id="3385" name="object 3385" descr=""/>
            <p:cNvSpPr/>
            <p:nvPr/>
          </p:nvSpPr>
          <p:spPr>
            <a:xfrm>
              <a:off x="6022648" y="2663248"/>
              <a:ext cx="0" cy="1905"/>
            </a:xfrm>
            <a:custGeom>
              <a:avLst/>
              <a:gdLst/>
              <a:ahLst/>
              <a:cxnLst/>
              <a:rect l="l" t="t" r="r" b="b"/>
              <a:pathLst>
                <a:path w="0" h="1905">
                  <a:moveTo>
                    <a:pt x="0" y="0"/>
                  </a:moveTo>
                  <a:lnTo>
                    <a:pt x="0" y="1778"/>
                  </a:lnTo>
                </a:path>
              </a:pathLst>
            </a:custGeom>
            <a:ln w="3175">
              <a:solidFill>
                <a:srgbClr val="565658"/>
              </a:solidFill>
            </a:ln>
          </p:spPr>
          <p:txBody>
            <a:bodyPr wrap="square" lIns="0" tIns="0" rIns="0" bIns="0" rtlCol="0"/>
            <a:lstStyle/>
            <a:p/>
          </p:txBody>
        </p:sp>
        <p:sp>
          <p:nvSpPr>
            <p:cNvPr id="3386" name="object 3386" descr=""/>
            <p:cNvSpPr/>
            <p:nvPr/>
          </p:nvSpPr>
          <p:spPr>
            <a:xfrm>
              <a:off x="6022215" y="2665021"/>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3387" name="object 3387" descr=""/>
            <p:cNvSpPr/>
            <p:nvPr/>
          </p:nvSpPr>
          <p:spPr>
            <a:xfrm>
              <a:off x="6022215" y="2665025"/>
              <a:ext cx="0" cy="1270"/>
            </a:xfrm>
            <a:custGeom>
              <a:avLst/>
              <a:gdLst/>
              <a:ahLst/>
              <a:cxnLst/>
              <a:rect l="l" t="t" r="r" b="b"/>
              <a:pathLst>
                <a:path w="0" h="1269">
                  <a:moveTo>
                    <a:pt x="0" y="660"/>
                  </a:moveTo>
                  <a:lnTo>
                    <a:pt x="0" y="0"/>
                  </a:lnTo>
                </a:path>
              </a:pathLst>
            </a:custGeom>
            <a:ln w="3175">
              <a:solidFill>
                <a:srgbClr val="565658"/>
              </a:solidFill>
            </a:ln>
          </p:spPr>
          <p:txBody>
            <a:bodyPr wrap="square" lIns="0" tIns="0" rIns="0" bIns="0" rtlCol="0"/>
            <a:lstStyle/>
            <a:p/>
          </p:txBody>
        </p:sp>
        <p:sp>
          <p:nvSpPr>
            <p:cNvPr id="3388" name="object 3388" descr=""/>
            <p:cNvSpPr/>
            <p:nvPr/>
          </p:nvSpPr>
          <p:spPr>
            <a:xfrm>
              <a:off x="5898264" y="2670962"/>
              <a:ext cx="12065" cy="0"/>
            </a:xfrm>
            <a:custGeom>
              <a:avLst/>
              <a:gdLst/>
              <a:ahLst/>
              <a:cxnLst/>
              <a:rect l="l" t="t" r="r" b="b"/>
              <a:pathLst>
                <a:path w="12064" h="0">
                  <a:moveTo>
                    <a:pt x="11696" y="0"/>
                  </a:moveTo>
                  <a:lnTo>
                    <a:pt x="0" y="0"/>
                  </a:lnTo>
                </a:path>
              </a:pathLst>
            </a:custGeom>
            <a:ln w="3175">
              <a:solidFill>
                <a:srgbClr val="565658"/>
              </a:solidFill>
            </a:ln>
          </p:spPr>
          <p:txBody>
            <a:bodyPr wrap="square" lIns="0" tIns="0" rIns="0" bIns="0" rtlCol="0"/>
            <a:lstStyle/>
            <a:p/>
          </p:txBody>
        </p:sp>
        <p:sp>
          <p:nvSpPr>
            <p:cNvPr id="3389" name="object 3389" descr=""/>
            <p:cNvSpPr/>
            <p:nvPr/>
          </p:nvSpPr>
          <p:spPr>
            <a:xfrm>
              <a:off x="6022216" y="2663248"/>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3390" name="object 3390" descr=""/>
            <p:cNvSpPr/>
            <p:nvPr/>
          </p:nvSpPr>
          <p:spPr>
            <a:xfrm>
              <a:off x="6022215" y="2663243"/>
              <a:ext cx="0" cy="1905"/>
            </a:xfrm>
            <a:custGeom>
              <a:avLst/>
              <a:gdLst/>
              <a:ahLst/>
              <a:cxnLst/>
              <a:rect l="l" t="t" r="r" b="b"/>
              <a:pathLst>
                <a:path w="0" h="1905">
                  <a:moveTo>
                    <a:pt x="0" y="1777"/>
                  </a:moveTo>
                  <a:lnTo>
                    <a:pt x="0" y="0"/>
                  </a:lnTo>
                </a:path>
              </a:pathLst>
            </a:custGeom>
            <a:ln w="3175">
              <a:solidFill>
                <a:srgbClr val="565658"/>
              </a:solidFill>
            </a:ln>
          </p:spPr>
          <p:txBody>
            <a:bodyPr wrap="square" lIns="0" tIns="0" rIns="0" bIns="0" rtlCol="0"/>
            <a:lstStyle/>
            <a:p/>
          </p:txBody>
        </p:sp>
        <p:sp>
          <p:nvSpPr>
            <p:cNvPr id="3391" name="object 3391" descr=""/>
            <p:cNvSpPr/>
            <p:nvPr/>
          </p:nvSpPr>
          <p:spPr>
            <a:xfrm>
              <a:off x="5898278" y="2665021"/>
              <a:ext cx="124460" cy="0"/>
            </a:xfrm>
            <a:custGeom>
              <a:avLst/>
              <a:gdLst/>
              <a:ahLst/>
              <a:cxnLst/>
              <a:rect l="l" t="t" r="r" b="b"/>
              <a:pathLst>
                <a:path w="124460" h="0">
                  <a:moveTo>
                    <a:pt x="0" y="0"/>
                  </a:moveTo>
                  <a:lnTo>
                    <a:pt x="123926" y="0"/>
                  </a:lnTo>
                </a:path>
              </a:pathLst>
            </a:custGeom>
            <a:ln w="3175">
              <a:solidFill>
                <a:srgbClr val="565658"/>
              </a:solidFill>
            </a:ln>
          </p:spPr>
          <p:txBody>
            <a:bodyPr wrap="square" lIns="0" tIns="0" rIns="0" bIns="0" rtlCol="0"/>
            <a:lstStyle/>
            <a:p/>
          </p:txBody>
        </p:sp>
        <p:sp>
          <p:nvSpPr>
            <p:cNvPr id="3392" name="object 3392" descr=""/>
            <p:cNvSpPr/>
            <p:nvPr/>
          </p:nvSpPr>
          <p:spPr>
            <a:xfrm>
              <a:off x="5897087" y="2663243"/>
              <a:ext cx="0" cy="1905"/>
            </a:xfrm>
            <a:custGeom>
              <a:avLst/>
              <a:gdLst/>
              <a:ahLst/>
              <a:cxnLst/>
              <a:rect l="l" t="t" r="r" b="b"/>
              <a:pathLst>
                <a:path w="0" h="1905">
                  <a:moveTo>
                    <a:pt x="0" y="1777"/>
                  </a:moveTo>
                  <a:lnTo>
                    <a:pt x="0" y="0"/>
                  </a:lnTo>
                </a:path>
              </a:pathLst>
            </a:custGeom>
            <a:ln w="3175">
              <a:solidFill>
                <a:srgbClr val="565658"/>
              </a:solidFill>
            </a:ln>
          </p:spPr>
          <p:txBody>
            <a:bodyPr wrap="square" lIns="0" tIns="0" rIns="0" bIns="0" rtlCol="0"/>
            <a:lstStyle/>
            <a:p/>
          </p:txBody>
        </p:sp>
        <p:sp>
          <p:nvSpPr>
            <p:cNvPr id="3393" name="object 3393" descr=""/>
            <p:cNvSpPr/>
            <p:nvPr/>
          </p:nvSpPr>
          <p:spPr>
            <a:xfrm>
              <a:off x="5898276" y="2663248"/>
              <a:ext cx="124460" cy="0"/>
            </a:xfrm>
            <a:custGeom>
              <a:avLst/>
              <a:gdLst/>
              <a:ahLst/>
              <a:cxnLst/>
              <a:rect l="l" t="t" r="r" b="b"/>
              <a:pathLst>
                <a:path w="124460" h="0">
                  <a:moveTo>
                    <a:pt x="123939" y="0"/>
                  </a:moveTo>
                  <a:lnTo>
                    <a:pt x="0" y="0"/>
                  </a:lnTo>
                </a:path>
              </a:pathLst>
            </a:custGeom>
            <a:ln w="3175">
              <a:solidFill>
                <a:srgbClr val="565658"/>
              </a:solidFill>
            </a:ln>
          </p:spPr>
          <p:txBody>
            <a:bodyPr wrap="square" lIns="0" tIns="0" rIns="0" bIns="0" rtlCol="0"/>
            <a:lstStyle/>
            <a:p/>
          </p:txBody>
        </p:sp>
        <p:sp>
          <p:nvSpPr>
            <p:cNvPr id="3394" name="object 3394" descr=""/>
            <p:cNvSpPr/>
            <p:nvPr/>
          </p:nvSpPr>
          <p:spPr>
            <a:xfrm>
              <a:off x="5898278" y="2663248"/>
              <a:ext cx="0" cy="1905"/>
            </a:xfrm>
            <a:custGeom>
              <a:avLst/>
              <a:gdLst/>
              <a:ahLst/>
              <a:cxnLst/>
              <a:rect l="l" t="t" r="r" b="b"/>
              <a:pathLst>
                <a:path w="0" h="1905">
                  <a:moveTo>
                    <a:pt x="0" y="0"/>
                  </a:moveTo>
                  <a:lnTo>
                    <a:pt x="0" y="1778"/>
                  </a:lnTo>
                </a:path>
              </a:pathLst>
            </a:custGeom>
            <a:ln w="3175">
              <a:solidFill>
                <a:srgbClr val="565658"/>
              </a:solidFill>
            </a:ln>
          </p:spPr>
          <p:txBody>
            <a:bodyPr wrap="square" lIns="0" tIns="0" rIns="0" bIns="0" rtlCol="0"/>
            <a:lstStyle/>
            <a:p/>
          </p:txBody>
        </p:sp>
        <p:sp>
          <p:nvSpPr>
            <p:cNvPr id="3395" name="object 3395" descr=""/>
            <p:cNvSpPr/>
            <p:nvPr/>
          </p:nvSpPr>
          <p:spPr>
            <a:xfrm>
              <a:off x="6217285" y="2541464"/>
              <a:ext cx="0" cy="1905"/>
            </a:xfrm>
            <a:custGeom>
              <a:avLst/>
              <a:gdLst/>
              <a:ahLst/>
              <a:cxnLst/>
              <a:rect l="l" t="t" r="r" b="b"/>
              <a:pathLst>
                <a:path w="0" h="1905">
                  <a:moveTo>
                    <a:pt x="0" y="1777"/>
                  </a:moveTo>
                  <a:lnTo>
                    <a:pt x="0" y="0"/>
                  </a:lnTo>
                </a:path>
              </a:pathLst>
            </a:custGeom>
            <a:ln w="3175">
              <a:solidFill>
                <a:srgbClr val="565658"/>
              </a:solidFill>
            </a:ln>
          </p:spPr>
          <p:txBody>
            <a:bodyPr wrap="square" lIns="0" tIns="0" rIns="0" bIns="0" rtlCol="0"/>
            <a:lstStyle/>
            <a:p/>
          </p:txBody>
        </p:sp>
        <p:sp>
          <p:nvSpPr>
            <p:cNvPr id="3396" name="object 3396" descr=""/>
            <p:cNvSpPr/>
            <p:nvPr/>
          </p:nvSpPr>
          <p:spPr>
            <a:xfrm>
              <a:off x="6123443" y="2539677"/>
              <a:ext cx="1270" cy="0"/>
            </a:xfrm>
            <a:custGeom>
              <a:avLst/>
              <a:gdLst/>
              <a:ahLst/>
              <a:cxnLst/>
              <a:rect l="l" t="t" r="r" b="b"/>
              <a:pathLst>
                <a:path w="1270" h="0">
                  <a:moveTo>
                    <a:pt x="0" y="0"/>
                  </a:moveTo>
                  <a:lnTo>
                    <a:pt x="1231" y="0"/>
                  </a:lnTo>
                </a:path>
              </a:pathLst>
            </a:custGeom>
            <a:ln w="3175">
              <a:solidFill>
                <a:srgbClr val="565658"/>
              </a:solidFill>
            </a:ln>
          </p:spPr>
          <p:txBody>
            <a:bodyPr wrap="square" lIns="0" tIns="0" rIns="0" bIns="0" rtlCol="0"/>
            <a:lstStyle/>
            <a:p/>
          </p:txBody>
        </p:sp>
        <p:sp>
          <p:nvSpPr>
            <p:cNvPr id="3397" name="object 3397" descr=""/>
            <p:cNvSpPr/>
            <p:nvPr/>
          </p:nvSpPr>
          <p:spPr>
            <a:xfrm>
              <a:off x="6027014" y="2536108"/>
              <a:ext cx="0" cy="3810"/>
            </a:xfrm>
            <a:custGeom>
              <a:avLst/>
              <a:gdLst/>
              <a:ahLst/>
              <a:cxnLst/>
              <a:rect l="l" t="t" r="r" b="b"/>
              <a:pathLst>
                <a:path w="0" h="3810">
                  <a:moveTo>
                    <a:pt x="0" y="3568"/>
                  </a:moveTo>
                  <a:lnTo>
                    <a:pt x="0" y="0"/>
                  </a:lnTo>
                </a:path>
              </a:pathLst>
            </a:custGeom>
            <a:ln w="3175">
              <a:solidFill>
                <a:srgbClr val="565658"/>
              </a:solidFill>
            </a:ln>
          </p:spPr>
          <p:txBody>
            <a:bodyPr wrap="square" lIns="0" tIns="0" rIns="0" bIns="0" rtlCol="0"/>
            <a:lstStyle/>
            <a:p/>
          </p:txBody>
        </p:sp>
        <p:sp>
          <p:nvSpPr>
            <p:cNvPr id="3398" name="object 3398" descr=""/>
            <p:cNvSpPr/>
            <p:nvPr/>
          </p:nvSpPr>
          <p:spPr>
            <a:xfrm>
              <a:off x="6027014" y="2536117"/>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399" name="object 3399" descr=""/>
            <p:cNvSpPr/>
            <p:nvPr/>
          </p:nvSpPr>
          <p:spPr>
            <a:xfrm>
              <a:off x="6124026" y="2540278"/>
              <a:ext cx="11430" cy="0"/>
            </a:xfrm>
            <a:custGeom>
              <a:avLst/>
              <a:gdLst/>
              <a:ahLst/>
              <a:cxnLst/>
              <a:rect l="l" t="t" r="r" b="b"/>
              <a:pathLst>
                <a:path w="11429" h="0">
                  <a:moveTo>
                    <a:pt x="0" y="0"/>
                  </a:moveTo>
                  <a:lnTo>
                    <a:pt x="11417" y="0"/>
                  </a:lnTo>
                </a:path>
              </a:pathLst>
            </a:custGeom>
            <a:ln w="3175">
              <a:solidFill>
                <a:srgbClr val="565658"/>
              </a:solidFill>
            </a:ln>
          </p:spPr>
          <p:txBody>
            <a:bodyPr wrap="square" lIns="0" tIns="0" rIns="0" bIns="0" rtlCol="0"/>
            <a:lstStyle/>
            <a:p/>
          </p:txBody>
        </p:sp>
        <p:sp>
          <p:nvSpPr>
            <p:cNvPr id="3400" name="object 3400" descr=""/>
            <p:cNvSpPr/>
            <p:nvPr/>
          </p:nvSpPr>
          <p:spPr>
            <a:xfrm>
              <a:off x="6124416" y="2536117"/>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401" name="object 3401" descr=""/>
            <p:cNvSpPr/>
            <p:nvPr/>
          </p:nvSpPr>
          <p:spPr>
            <a:xfrm>
              <a:off x="6017843" y="2536108"/>
              <a:ext cx="0" cy="3810"/>
            </a:xfrm>
            <a:custGeom>
              <a:avLst/>
              <a:gdLst/>
              <a:ahLst/>
              <a:cxnLst/>
              <a:rect l="l" t="t" r="r" b="b"/>
              <a:pathLst>
                <a:path w="0" h="3810">
                  <a:moveTo>
                    <a:pt x="0" y="3568"/>
                  </a:moveTo>
                  <a:lnTo>
                    <a:pt x="0" y="0"/>
                  </a:lnTo>
                </a:path>
              </a:pathLst>
            </a:custGeom>
            <a:ln w="3175">
              <a:solidFill>
                <a:srgbClr val="565658"/>
              </a:solidFill>
            </a:ln>
          </p:spPr>
          <p:txBody>
            <a:bodyPr wrap="square" lIns="0" tIns="0" rIns="0" bIns="0" rtlCol="0"/>
            <a:lstStyle/>
            <a:p/>
          </p:txBody>
        </p:sp>
        <p:sp>
          <p:nvSpPr>
            <p:cNvPr id="3402" name="object 3402" descr=""/>
            <p:cNvSpPr/>
            <p:nvPr/>
          </p:nvSpPr>
          <p:spPr>
            <a:xfrm>
              <a:off x="6027014" y="2539677"/>
              <a:ext cx="1905" cy="0"/>
            </a:xfrm>
            <a:custGeom>
              <a:avLst/>
              <a:gdLst/>
              <a:ahLst/>
              <a:cxnLst/>
              <a:rect l="l" t="t" r="r" b="b"/>
              <a:pathLst>
                <a:path w="1904" h="0">
                  <a:moveTo>
                    <a:pt x="0" y="0"/>
                  </a:moveTo>
                  <a:lnTo>
                    <a:pt x="1587" y="0"/>
                  </a:lnTo>
                </a:path>
              </a:pathLst>
            </a:custGeom>
            <a:ln w="3175">
              <a:solidFill>
                <a:srgbClr val="565658"/>
              </a:solidFill>
            </a:ln>
          </p:spPr>
          <p:txBody>
            <a:bodyPr wrap="square" lIns="0" tIns="0" rIns="0" bIns="0" rtlCol="0"/>
            <a:lstStyle/>
            <a:p/>
          </p:txBody>
        </p:sp>
        <p:sp>
          <p:nvSpPr>
            <p:cNvPr id="3403" name="object 3403" descr=""/>
            <p:cNvSpPr/>
            <p:nvPr/>
          </p:nvSpPr>
          <p:spPr>
            <a:xfrm>
              <a:off x="6027591" y="2535515"/>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3404" name="object 3404" descr=""/>
            <p:cNvSpPr/>
            <p:nvPr/>
          </p:nvSpPr>
          <p:spPr>
            <a:xfrm>
              <a:off x="6027851" y="2535515"/>
              <a:ext cx="96520" cy="0"/>
            </a:xfrm>
            <a:custGeom>
              <a:avLst/>
              <a:gdLst/>
              <a:ahLst/>
              <a:cxnLst/>
              <a:rect l="l" t="t" r="r" b="b"/>
              <a:pathLst>
                <a:path w="96520" h="0">
                  <a:moveTo>
                    <a:pt x="0" y="0"/>
                  </a:moveTo>
                  <a:lnTo>
                    <a:pt x="95973" y="0"/>
                  </a:lnTo>
                </a:path>
              </a:pathLst>
            </a:custGeom>
            <a:ln w="3175">
              <a:solidFill>
                <a:srgbClr val="565658"/>
              </a:solidFill>
            </a:ln>
          </p:spPr>
          <p:txBody>
            <a:bodyPr wrap="square" lIns="0" tIns="0" rIns="0" bIns="0" rtlCol="0"/>
            <a:lstStyle/>
            <a:p/>
          </p:txBody>
        </p:sp>
        <p:sp>
          <p:nvSpPr>
            <p:cNvPr id="3405" name="object 3405" descr=""/>
            <p:cNvSpPr/>
            <p:nvPr/>
          </p:nvSpPr>
          <p:spPr>
            <a:xfrm>
              <a:off x="6124087" y="2540806"/>
              <a:ext cx="11430" cy="0"/>
            </a:xfrm>
            <a:custGeom>
              <a:avLst/>
              <a:gdLst/>
              <a:ahLst/>
              <a:cxnLst/>
              <a:rect l="l" t="t" r="r" b="b"/>
              <a:pathLst>
                <a:path w="11429" h="0">
                  <a:moveTo>
                    <a:pt x="0" y="0"/>
                  </a:moveTo>
                  <a:lnTo>
                    <a:pt x="11404" y="0"/>
                  </a:lnTo>
                </a:path>
              </a:pathLst>
            </a:custGeom>
            <a:ln w="3175">
              <a:solidFill>
                <a:srgbClr val="565658"/>
              </a:solidFill>
            </a:ln>
          </p:spPr>
          <p:txBody>
            <a:bodyPr wrap="square" lIns="0" tIns="0" rIns="0" bIns="0" rtlCol="0"/>
            <a:lstStyle/>
            <a:p/>
          </p:txBody>
        </p:sp>
        <p:sp>
          <p:nvSpPr>
            <p:cNvPr id="3406" name="object 3406" descr=""/>
            <p:cNvSpPr/>
            <p:nvPr/>
          </p:nvSpPr>
          <p:spPr>
            <a:xfrm>
              <a:off x="6133842" y="2536108"/>
              <a:ext cx="2540" cy="3810"/>
            </a:xfrm>
            <a:custGeom>
              <a:avLst/>
              <a:gdLst/>
              <a:ahLst/>
              <a:cxnLst/>
              <a:rect l="l" t="t" r="r" b="b"/>
              <a:pathLst>
                <a:path w="2539" h="3810">
                  <a:moveTo>
                    <a:pt x="0" y="3568"/>
                  </a:moveTo>
                  <a:lnTo>
                    <a:pt x="2184" y="3568"/>
                  </a:lnTo>
                </a:path>
                <a:path w="2539" h="3810">
                  <a:moveTo>
                    <a:pt x="0" y="3568"/>
                  </a:moveTo>
                  <a:lnTo>
                    <a:pt x="0" y="0"/>
                  </a:lnTo>
                </a:path>
              </a:pathLst>
            </a:custGeom>
            <a:ln w="3175">
              <a:solidFill>
                <a:srgbClr val="565658"/>
              </a:solidFill>
            </a:ln>
          </p:spPr>
          <p:txBody>
            <a:bodyPr wrap="square" lIns="0" tIns="0" rIns="0" bIns="0" rtlCol="0"/>
            <a:lstStyle/>
            <a:p/>
          </p:txBody>
        </p:sp>
        <p:sp>
          <p:nvSpPr>
            <p:cNvPr id="3407" name="object 3407" descr=""/>
            <p:cNvSpPr/>
            <p:nvPr/>
          </p:nvSpPr>
          <p:spPr>
            <a:xfrm>
              <a:off x="6017474" y="2536117"/>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408" name="object 3408" descr=""/>
            <p:cNvSpPr/>
            <p:nvPr/>
          </p:nvSpPr>
          <p:spPr>
            <a:xfrm>
              <a:off x="6016125" y="2539677"/>
              <a:ext cx="1905" cy="0"/>
            </a:xfrm>
            <a:custGeom>
              <a:avLst/>
              <a:gdLst/>
              <a:ahLst/>
              <a:cxnLst/>
              <a:rect l="l" t="t" r="r" b="b"/>
              <a:pathLst>
                <a:path w="1904" h="0">
                  <a:moveTo>
                    <a:pt x="0" y="0"/>
                  </a:moveTo>
                  <a:lnTo>
                    <a:pt x="1714" y="0"/>
                  </a:lnTo>
                </a:path>
              </a:pathLst>
            </a:custGeom>
            <a:ln w="3175">
              <a:solidFill>
                <a:srgbClr val="565658"/>
              </a:solidFill>
            </a:ln>
          </p:spPr>
          <p:txBody>
            <a:bodyPr wrap="square" lIns="0" tIns="0" rIns="0" bIns="0" rtlCol="0"/>
            <a:lstStyle/>
            <a:p/>
          </p:txBody>
        </p:sp>
        <p:sp>
          <p:nvSpPr>
            <p:cNvPr id="3409" name="object 3409" descr=""/>
            <p:cNvSpPr/>
            <p:nvPr/>
          </p:nvSpPr>
          <p:spPr>
            <a:xfrm>
              <a:off x="6133856" y="2536117"/>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3410" name="object 3410" descr=""/>
            <p:cNvSpPr/>
            <p:nvPr/>
          </p:nvSpPr>
          <p:spPr>
            <a:xfrm>
              <a:off x="6016894" y="2535515"/>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3411" name="object 3411" descr=""/>
            <p:cNvSpPr/>
            <p:nvPr/>
          </p:nvSpPr>
          <p:spPr>
            <a:xfrm>
              <a:off x="5920082" y="2539677"/>
              <a:ext cx="1905" cy="0"/>
            </a:xfrm>
            <a:custGeom>
              <a:avLst/>
              <a:gdLst/>
              <a:ahLst/>
              <a:cxnLst/>
              <a:rect l="l" t="t" r="r" b="b"/>
              <a:pathLst>
                <a:path w="1904" h="0">
                  <a:moveTo>
                    <a:pt x="0" y="0"/>
                  </a:moveTo>
                  <a:lnTo>
                    <a:pt x="1714" y="0"/>
                  </a:lnTo>
                </a:path>
              </a:pathLst>
            </a:custGeom>
            <a:ln w="3175">
              <a:solidFill>
                <a:srgbClr val="565658"/>
              </a:solidFill>
            </a:ln>
          </p:spPr>
          <p:txBody>
            <a:bodyPr wrap="square" lIns="0" tIns="0" rIns="0" bIns="0" rtlCol="0"/>
            <a:lstStyle/>
            <a:p/>
          </p:txBody>
        </p:sp>
        <p:sp>
          <p:nvSpPr>
            <p:cNvPr id="3412" name="object 3412" descr=""/>
            <p:cNvSpPr/>
            <p:nvPr/>
          </p:nvSpPr>
          <p:spPr>
            <a:xfrm>
              <a:off x="6022599" y="2540278"/>
              <a:ext cx="5715" cy="0"/>
            </a:xfrm>
            <a:custGeom>
              <a:avLst/>
              <a:gdLst/>
              <a:ahLst/>
              <a:cxnLst/>
              <a:rect l="l" t="t" r="r" b="b"/>
              <a:pathLst>
                <a:path w="5714" h="0">
                  <a:moveTo>
                    <a:pt x="0" y="0"/>
                  </a:moveTo>
                  <a:lnTo>
                    <a:pt x="5448" y="0"/>
                  </a:lnTo>
                </a:path>
              </a:pathLst>
            </a:custGeom>
            <a:ln w="3175">
              <a:solidFill>
                <a:srgbClr val="565658"/>
              </a:solidFill>
            </a:ln>
          </p:spPr>
          <p:txBody>
            <a:bodyPr wrap="square" lIns="0" tIns="0" rIns="0" bIns="0" rtlCol="0"/>
            <a:lstStyle/>
            <a:p/>
          </p:txBody>
        </p:sp>
        <p:sp>
          <p:nvSpPr>
            <p:cNvPr id="3413" name="object 3413" descr=""/>
            <p:cNvSpPr/>
            <p:nvPr/>
          </p:nvSpPr>
          <p:spPr>
            <a:xfrm>
              <a:off x="5921024" y="2535515"/>
              <a:ext cx="95885" cy="0"/>
            </a:xfrm>
            <a:custGeom>
              <a:avLst/>
              <a:gdLst/>
              <a:ahLst/>
              <a:cxnLst/>
              <a:rect l="l" t="t" r="r" b="b"/>
              <a:pathLst>
                <a:path w="95885" h="0">
                  <a:moveTo>
                    <a:pt x="0" y="0"/>
                  </a:moveTo>
                  <a:lnTo>
                    <a:pt x="95859" y="0"/>
                  </a:lnTo>
                </a:path>
              </a:pathLst>
            </a:custGeom>
            <a:ln w="3175">
              <a:solidFill>
                <a:srgbClr val="565658"/>
              </a:solidFill>
            </a:ln>
          </p:spPr>
          <p:txBody>
            <a:bodyPr wrap="square" lIns="0" tIns="0" rIns="0" bIns="0" rtlCol="0"/>
            <a:lstStyle/>
            <a:p/>
          </p:txBody>
        </p:sp>
        <p:sp>
          <p:nvSpPr>
            <p:cNvPr id="3414" name="object 3414" descr=""/>
            <p:cNvSpPr/>
            <p:nvPr/>
          </p:nvSpPr>
          <p:spPr>
            <a:xfrm>
              <a:off x="5920086" y="2536117"/>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415" name="object 3415" descr=""/>
            <p:cNvSpPr/>
            <p:nvPr/>
          </p:nvSpPr>
          <p:spPr>
            <a:xfrm>
              <a:off x="5920082" y="2536108"/>
              <a:ext cx="0" cy="3810"/>
            </a:xfrm>
            <a:custGeom>
              <a:avLst/>
              <a:gdLst/>
              <a:ahLst/>
              <a:cxnLst/>
              <a:rect l="l" t="t" r="r" b="b"/>
              <a:pathLst>
                <a:path w="0" h="3810">
                  <a:moveTo>
                    <a:pt x="0" y="3568"/>
                  </a:moveTo>
                  <a:lnTo>
                    <a:pt x="0" y="0"/>
                  </a:lnTo>
                </a:path>
              </a:pathLst>
            </a:custGeom>
            <a:ln w="3175">
              <a:solidFill>
                <a:srgbClr val="565658"/>
              </a:solidFill>
            </a:ln>
          </p:spPr>
          <p:txBody>
            <a:bodyPr wrap="square" lIns="0" tIns="0" rIns="0" bIns="0" rtlCol="0"/>
            <a:lstStyle/>
            <a:p/>
          </p:txBody>
        </p:sp>
        <p:sp>
          <p:nvSpPr>
            <p:cNvPr id="3416" name="object 3416" descr=""/>
            <p:cNvSpPr/>
            <p:nvPr/>
          </p:nvSpPr>
          <p:spPr>
            <a:xfrm>
              <a:off x="5909774" y="2540278"/>
              <a:ext cx="12065" cy="0"/>
            </a:xfrm>
            <a:custGeom>
              <a:avLst/>
              <a:gdLst/>
              <a:ahLst/>
              <a:cxnLst/>
              <a:rect l="l" t="t" r="r" b="b"/>
              <a:pathLst>
                <a:path w="12064" h="0">
                  <a:moveTo>
                    <a:pt x="0" y="0"/>
                  </a:moveTo>
                  <a:lnTo>
                    <a:pt x="11442" y="0"/>
                  </a:lnTo>
                </a:path>
              </a:pathLst>
            </a:custGeom>
            <a:ln w="3175">
              <a:solidFill>
                <a:srgbClr val="565658"/>
              </a:solidFill>
            </a:ln>
          </p:spPr>
          <p:txBody>
            <a:bodyPr wrap="square" lIns="0" tIns="0" rIns="0" bIns="0" rtlCol="0"/>
            <a:lstStyle/>
            <a:p/>
          </p:txBody>
        </p:sp>
        <p:sp>
          <p:nvSpPr>
            <p:cNvPr id="3417" name="object 3417" descr=""/>
            <p:cNvSpPr/>
            <p:nvPr/>
          </p:nvSpPr>
          <p:spPr>
            <a:xfrm>
              <a:off x="6016696" y="2540278"/>
              <a:ext cx="5715" cy="0"/>
            </a:xfrm>
            <a:custGeom>
              <a:avLst/>
              <a:gdLst/>
              <a:ahLst/>
              <a:cxnLst/>
              <a:rect l="l" t="t" r="r" b="b"/>
              <a:pathLst>
                <a:path w="5714" h="0">
                  <a:moveTo>
                    <a:pt x="0" y="0"/>
                  </a:moveTo>
                  <a:lnTo>
                    <a:pt x="5524" y="0"/>
                  </a:lnTo>
                </a:path>
              </a:pathLst>
            </a:custGeom>
            <a:ln w="3175">
              <a:solidFill>
                <a:srgbClr val="565658"/>
              </a:solidFill>
            </a:ln>
          </p:spPr>
          <p:txBody>
            <a:bodyPr wrap="square" lIns="0" tIns="0" rIns="0" bIns="0" rtlCol="0"/>
            <a:lstStyle/>
            <a:p/>
          </p:txBody>
        </p:sp>
        <p:sp>
          <p:nvSpPr>
            <p:cNvPr id="3418" name="object 3418" descr=""/>
            <p:cNvSpPr/>
            <p:nvPr/>
          </p:nvSpPr>
          <p:spPr>
            <a:xfrm>
              <a:off x="6022215" y="2540278"/>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3419" name="object 3419" descr=""/>
            <p:cNvSpPr/>
            <p:nvPr/>
          </p:nvSpPr>
          <p:spPr>
            <a:xfrm>
              <a:off x="6022644" y="2540806"/>
              <a:ext cx="5715" cy="0"/>
            </a:xfrm>
            <a:custGeom>
              <a:avLst/>
              <a:gdLst/>
              <a:ahLst/>
              <a:cxnLst/>
              <a:rect l="l" t="t" r="r" b="b"/>
              <a:pathLst>
                <a:path w="5714" h="0">
                  <a:moveTo>
                    <a:pt x="5448" y="0"/>
                  </a:moveTo>
                  <a:lnTo>
                    <a:pt x="0" y="0"/>
                  </a:lnTo>
                </a:path>
              </a:pathLst>
            </a:custGeom>
            <a:ln w="3175">
              <a:solidFill>
                <a:srgbClr val="565658"/>
              </a:solidFill>
            </a:ln>
          </p:spPr>
          <p:txBody>
            <a:bodyPr wrap="square" lIns="0" tIns="0" rIns="0" bIns="0" rtlCol="0"/>
            <a:lstStyle/>
            <a:p/>
          </p:txBody>
        </p:sp>
        <p:sp>
          <p:nvSpPr>
            <p:cNvPr id="3420" name="object 3420" descr=""/>
            <p:cNvSpPr/>
            <p:nvPr/>
          </p:nvSpPr>
          <p:spPr>
            <a:xfrm>
              <a:off x="6134883" y="2535515"/>
              <a:ext cx="33655" cy="0"/>
            </a:xfrm>
            <a:custGeom>
              <a:avLst/>
              <a:gdLst/>
              <a:ahLst/>
              <a:cxnLst/>
              <a:rect l="l" t="t" r="r" b="b"/>
              <a:pathLst>
                <a:path w="33654" h="0">
                  <a:moveTo>
                    <a:pt x="0" y="0"/>
                  </a:moveTo>
                  <a:lnTo>
                    <a:pt x="33515" y="0"/>
                  </a:lnTo>
                </a:path>
              </a:pathLst>
            </a:custGeom>
            <a:ln w="3175">
              <a:solidFill>
                <a:srgbClr val="565658"/>
              </a:solidFill>
            </a:ln>
          </p:spPr>
          <p:txBody>
            <a:bodyPr wrap="square" lIns="0" tIns="0" rIns="0" bIns="0" rtlCol="0"/>
            <a:lstStyle/>
            <a:p/>
          </p:txBody>
        </p:sp>
        <p:sp>
          <p:nvSpPr>
            <p:cNvPr id="3421" name="object 3421" descr=""/>
            <p:cNvSpPr/>
            <p:nvPr/>
          </p:nvSpPr>
          <p:spPr>
            <a:xfrm>
              <a:off x="5910904" y="2536108"/>
              <a:ext cx="0" cy="3810"/>
            </a:xfrm>
            <a:custGeom>
              <a:avLst/>
              <a:gdLst/>
              <a:ahLst/>
              <a:cxnLst/>
              <a:rect l="l" t="t" r="r" b="b"/>
              <a:pathLst>
                <a:path w="0" h="3810">
                  <a:moveTo>
                    <a:pt x="0" y="3568"/>
                  </a:moveTo>
                  <a:lnTo>
                    <a:pt x="0" y="0"/>
                  </a:lnTo>
                </a:path>
              </a:pathLst>
            </a:custGeom>
            <a:ln w="3175">
              <a:solidFill>
                <a:srgbClr val="565658"/>
              </a:solidFill>
            </a:ln>
          </p:spPr>
          <p:txBody>
            <a:bodyPr wrap="square" lIns="0" tIns="0" rIns="0" bIns="0" rtlCol="0"/>
            <a:lstStyle/>
            <a:p/>
          </p:txBody>
        </p:sp>
        <p:sp>
          <p:nvSpPr>
            <p:cNvPr id="3422" name="object 3422" descr=""/>
            <p:cNvSpPr/>
            <p:nvPr/>
          </p:nvSpPr>
          <p:spPr>
            <a:xfrm>
              <a:off x="5909180" y="2539677"/>
              <a:ext cx="1905" cy="0"/>
            </a:xfrm>
            <a:custGeom>
              <a:avLst/>
              <a:gdLst/>
              <a:ahLst/>
              <a:cxnLst/>
              <a:rect l="l" t="t" r="r" b="b"/>
              <a:pathLst>
                <a:path w="1904" h="0">
                  <a:moveTo>
                    <a:pt x="0" y="0"/>
                  </a:moveTo>
                  <a:lnTo>
                    <a:pt x="1714" y="0"/>
                  </a:lnTo>
                </a:path>
              </a:pathLst>
            </a:custGeom>
            <a:ln w="3175">
              <a:solidFill>
                <a:srgbClr val="565658"/>
              </a:solidFill>
            </a:ln>
          </p:spPr>
          <p:txBody>
            <a:bodyPr wrap="square" lIns="0" tIns="0" rIns="0" bIns="0" rtlCol="0"/>
            <a:lstStyle/>
            <a:p/>
          </p:txBody>
        </p:sp>
        <p:sp>
          <p:nvSpPr>
            <p:cNvPr id="3423" name="object 3423" descr=""/>
            <p:cNvSpPr/>
            <p:nvPr/>
          </p:nvSpPr>
          <p:spPr>
            <a:xfrm>
              <a:off x="5909774" y="2540806"/>
              <a:ext cx="12065" cy="0"/>
            </a:xfrm>
            <a:custGeom>
              <a:avLst/>
              <a:gdLst/>
              <a:ahLst/>
              <a:cxnLst/>
              <a:rect l="l" t="t" r="r" b="b"/>
              <a:pathLst>
                <a:path w="12064" h="0">
                  <a:moveTo>
                    <a:pt x="0" y="0"/>
                  </a:moveTo>
                  <a:lnTo>
                    <a:pt x="11442" y="0"/>
                  </a:lnTo>
                </a:path>
              </a:pathLst>
            </a:custGeom>
            <a:ln w="3175">
              <a:solidFill>
                <a:srgbClr val="565658"/>
              </a:solidFill>
            </a:ln>
          </p:spPr>
          <p:txBody>
            <a:bodyPr wrap="square" lIns="0" tIns="0" rIns="0" bIns="0" rtlCol="0"/>
            <a:lstStyle/>
            <a:p/>
          </p:txBody>
        </p:sp>
        <p:sp>
          <p:nvSpPr>
            <p:cNvPr id="3424" name="object 3424" descr=""/>
            <p:cNvSpPr/>
            <p:nvPr/>
          </p:nvSpPr>
          <p:spPr>
            <a:xfrm>
              <a:off x="6016678" y="2540806"/>
              <a:ext cx="5715" cy="0"/>
            </a:xfrm>
            <a:custGeom>
              <a:avLst/>
              <a:gdLst/>
              <a:ahLst/>
              <a:cxnLst/>
              <a:rect l="l" t="t" r="r" b="b"/>
              <a:pathLst>
                <a:path w="5714" h="0">
                  <a:moveTo>
                    <a:pt x="5537" y="0"/>
                  </a:moveTo>
                  <a:lnTo>
                    <a:pt x="0" y="0"/>
                  </a:lnTo>
                </a:path>
              </a:pathLst>
            </a:custGeom>
            <a:ln w="3175">
              <a:solidFill>
                <a:srgbClr val="565658"/>
              </a:solidFill>
            </a:ln>
          </p:spPr>
          <p:txBody>
            <a:bodyPr wrap="square" lIns="0" tIns="0" rIns="0" bIns="0" rtlCol="0"/>
            <a:lstStyle/>
            <a:p/>
          </p:txBody>
        </p:sp>
        <p:sp>
          <p:nvSpPr>
            <p:cNvPr id="3425" name="object 3425" descr=""/>
            <p:cNvSpPr/>
            <p:nvPr/>
          </p:nvSpPr>
          <p:spPr>
            <a:xfrm>
              <a:off x="6022638" y="2541456"/>
              <a:ext cx="146685" cy="0"/>
            </a:xfrm>
            <a:custGeom>
              <a:avLst/>
              <a:gdLst/>
              <a:ahLst/>
              <a:cxnLst/>
              <a:rect l="l" t="t" r="r" b="b"/>
              <a:pathLst>
                <a:path w="146685" h="0">
                  <a:moveTo>
                    <a:pt x="146227" y="0"/>
                  </a:moveTo>
                  <a:lnTo>
                    <a:pt x="0" y="0"/>
                  </a:lnTo>
                </a:path>
              </a:pathLst>
            </a:custGeom>
            <a:ln w="3175">
              <a:solidFill>
                <a:srgbClr val="565658"/>
              </a:solidFill>
            </a:ln>
          </p:spPr>
          <p:txBody>
            <a:bodyPr wrap="square" lIns="0" tIns="0" rIns="0" bIns="0" rtlCol="0"/>
            <a:lstStyle/>
            <a:p/>
          </p:txBody>
        </p:sp>
        <p:sp>
          <p:nvSpPr>
            <p:cNvPr id="3426" name="object 3426" descr=""/>
            <p:cNvSpPr/>
            <p:nvPr/>
          </p:nvSpPr>
          <p:spPr>
            <a:xfrm>
              <a:off x="5910535" y="2536117"/>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427" name="object 3427" descr=""/>
            <p:cNvSpPr/>
            <p:nvPr/>
          </p:nvSpPr>
          <p:spPr>
            <a:xfrm>
              <a:off x="6022215" y="2540783"/>
              <a:ext cx="635" cy="1270"/>
            </a:xfrm>
            <a:custGeom>
              <a:avLst/>
              <a:gdLst/>
              <a:ahLst/>
              <a:cxnLst/>
              <a:rect l="l" t="t" r="r" b="b"/>
              <a:pathLst>
                <a:path w="635" h="1269">
                  <a:moveTo>
                    <a:pt x="0" y="673"/>
                  </a:moveTo>
                  <a:lnTo>
                    <a:pt x="0" y="0"/>
                  </a:lnTo>
                </a:path>
                <a:path w="635" h="1269">
                  <a:moveTo>
                    <a:pt x="0" y="673"/>
                  </a:moveTo>
                  <a:lnTo>
                    <a:pt x="419" y="673"/>
                  </a:lnTo>
                </a:path>
              </a:pathLst>
            </a:custGeom>
            <a:ln w="3175">
              <a:solidFill>
                <a:srgbClr val="565658"/>
              </a:solidFill>
            </a:ln>
          </p:spPr>
          <p:txBody>
            <a:bodyPr wrap="square" lIns="0" tIns="0" rIns="0" bIns="0" rtlCol="0"/>
            <a:lstStyle/>
            <a:p/>
          </p:txBody>
        </p:sp>
        <p:sp>
          <p:nvSpPr>
            <p:cNvPr id="3428" name="object 3428" descr=""/>
            <p:cNvSpPr/>
            <p:nvPr/>
          </p:nvSpPr>
          <p:spPr>
            <a:xfrm>
              <a:off x="6022648" y="2541456"/>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3429" name="object 3429" descr=""/>
            <p:cNvSpPr/>
            <p:nvPr/>
          </p:nvSpPr>
          <p:spPr>
            <a:xfrm>
              <a:off x="6022648" y="2543242"/>
              <a:ext cx="146685" cy="0"/>
            </a:xfrm>
            <a:custGeom>
              <a:avLst/>
              <a:gdLst/>
              <a:ahLst/>
              <a:cxnLst/>
              <a:rect l="l" t="t" r="r" b="b"/>
              <a:pathLst>
                <a:path w="146685" h="0">
                  <a:moveTo>
                    <a:pt x="0" y="0"/>
                  </a:moveTo>
                  <a:lnTo>
                    <a:pt x="146215" y="0"/>
                  </a:lnTo>
                </a:path>
              </a:pathLst>
            </a:custGeom>
            <a:ln w="3175">
              <a:solidFill>
                <a:srgbClr val="565658"/>
              </a:solidFill>
            </a:ln>
          </p:spPr>
          <p:txBody>
            <a:bodyPr wrap="square" lIns="0" tIns="0" rIns="0" bIns="0" rtlCol="0"/>
            <a:lstStyle/>
            <a:p/>
          </p:txBody>
        </p:sp>
        <p:sp>
          <p:nvSpPr>
            <p:cNvPr id="3430" name="object 3430" descr=""/>
            <p:cNvSpPr/>
            <p:nvPr/>
          </p:nvSpPr>
          <p:spPr>
            <a:xfrm>
              <a:off x="6168866" y="2541456"/>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3431" name="object 3431" descr=""/>
            <p:cNvSpPr/>
            <p:nvPr/>
          </p:nvSpPr>
          <p:spPr>
            <a:xfrm>
              <a:off x="5909961" y="2535515"/>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3432" name="object 3432" descr=""/>
            <p:cNvSpPr/>
            <p:nvPr/>
          </p:nvSpPr>
          <p:spPr>
            <a:xfrm>
              <a:off x="5898276" y="2541456"/>
              <a:ext cx="124460" cy="0"/>
            </a:xfrm>
            <a:custGeom>
              <a:avLst/>
              <a:gdLst/>
              <a:ahLst/>
              <a:cxnLst/>
              <a:rect l="l" t="t" r="r" b="b"/>
              <a:pathLst>
                <a:path w="124460" h="0">
                  <a:moveTo>
                    <a:pt x="123939" y="0"/>
                  </a:moveTo>
                  <a:lnTo>
                    <a:pt x="0" y="0"/>
                  </a:lnTo>
                </a:path>
              </a:pathLst>
            </a:custGeom>
            <a:ln w="3175">
              <a:solidFill>
                <a:srgbClr val="565658"/>
              </a:solidFill>
            </a:ln>
          </p:spPr>
          <p:txBody>
            <a:bodyPr wrap="square" lIns="0" tIns="0" rIns="0" bIns="0" rtlCol="0"/>
            <a:lstStyle/>
            <a:p/>
          </p:txBody>
        </p:sp>
        <p:sp>
          <p:nvSpPr>
            <p:cNvPr id="3433" name="object 3433" descr=""/>
            <p:cNvSpPr/>
            <p:nvPr/>
          </p:nvSpPr>
          <p:spPr>
            <a:xfrm>
              <a:off x="6022215" y="2541464"/>
              <a:ext cx="635" cy="1905"/>
            </a:xfrm>
            <a:custGeom>
              <a:avLst/>
              <a:gdLst/>
              <a:ahLst/>
              <a:cxnLst/>
              <a:rect l="l" t="t" r="r" b="b"/>
              <a:pathLst>
                <a:path w="635" h="1905">
                  <a:moveTo>
                    <a:pt x="0" y="1777"/>
                  </a:moveTo>
                  <a:lnTo>
                    <a:pt x="0" y="0"/>
                  </a:lnTo>
                </a:path>
                <a:path w="635" h="1905">
                  <a:moveTo>
                    <a:pt x="0" y="1777"/>
                  </a:moveTo>
                  <a:lnTo>
                    <a:pt x="419" y="1777"/>
                  </a:lnTo>
                </a:path>
              </a:pathLst>
            </a:custGeom>
            <a:ln w="3175">
              <a:solidFill>
                <a:srgbClr val="565658"/>
              </a:solidFill>
            </a:ln>
          </p:spPr>
          <p:txBody>
            <a:bodyPr wrap="square" lIns="0" tIns="0" rIns="0" bIns="0" rtlCol="0"/>
            <a:lstStyle/>
            <a:p/>
          </p:txBody>
        </p:sp>
        <p:sp>
          <p:nvSpPr>
            <p:cNvPr id="3434" name="object 3434" descr=""/>
            <p:cNvSpPr/>
            <p:nvPr/>
          </p:nvSpPr>
          <p:spPr>
            <a:xfrm>
              <a:off x="5898278" y="2535515"/>
              <a:ext cx="12065" cy="0"/>
            </a:xfrm>
            <a:custGeom>
              <a:avLst/>
              <a:gdLst/>
              <a:ahLst/>
              <a:cxnLst/>
              <a:rect l="l" t="t" r="r" b="b"/>
              <a:pathLst>
                <a:path w="12064" h="0">
                  <a:moveTo>
                    <a:pt x="0" y="0"/>
                  </a:moveTo>
                  <a:lnTo>
                    <a:pt x="11684" y="0"/>
                  </a:lnTo>
                </a:path>
              </a:pathLst>
            </a:custGeom>
            <a:ln w="3175">
              <a:solidFill>
                <a:srgbClr val="565658"/>
              </a:solidFill>
            </a:ln>
          </p:spPr>
          <p:txBody>
            <a:bodyPr wrap="square" lIns="0" tIns="0" rIns="0" bIns="0" rtlCol="0"/>
            <a:lstStyle/>
            <a:p/>
          </p:txBody>
        </p:sp>
        <p:sp>
          <p:nvSpPr>
            <p:cNvPr id="3435" name="object 3435" descr=""/>
            <p:cNvSpPr/>
            <p:nvPr/>
          </p:nvSpPr>
          <p:spPr>
            <a:xfrm>
              <a:off x="5898278" y="2541456"/>
              <a:ext cx="0" cy="1905"/>
            </a:xfrm>
            <a:custGeom>
              <a:avLst/>
              <a:gdLst/>
              <a:ahLst/>
              <a:cxnLst/>
              <a:rect l="l" t="t" r="r" b="b"/>
              <a:pathLst>
                <a:path w="0" h="1905">
                  <a:moveTo>
                    <a:pt x="0" y="0"/>
                  </a:moveTo>
                  <a:lnTo>
                    <a:pt x="0" y="1790"/>
                  </a:lnTo>
                </a:path>
              </a:pathLst>
            </a:custGeom>
            <a:ln w="3175">
              <a:solidFill>
                <a:srgbClr val="565658"/>
              </a:solidFill>
            </a:ln>
          </p:spPr>
          <p:txBody>
            <a:bodyPr wrap="square" lIns="0" tIns="0" rIns="0" bIns="0" rtlCol="0"/>
            <a:lstStyle/>
            <a:p/>
          </p:txBody>
        </p:sp>
        <p:sp>
          <p:nvSpPr>
            <p:cNvPr id="3436" name="object 3436" descr=""/>
            <p:cNvSpPr/>
            <p:nvPr/>
          </p:nvSpPr>
          <p:spPr>
            <a:xfrm>
              <a:off x="5898278" y="2543242"/>
              <a:ext cx="124460" cy="0"/>
            </a:xfrm>
            <a:custGeom>
              <a:avLst/>
              <a:gdLst/>
              <a:ahLst/>
              <a:cxnLst/>
              <a:rect l="l" t="t" r="r" b="b"/>
              <a:pathLst>
                <a:path w="124460" h="0">
                  <a:moveTo>
                    <a:pt x="0" y="0"/>
                  </a:moveTo>
                  <a:lnTo>
                    <a:pt x="123926" y="0"/>
                  </a:lnTo>
                </a:path>
              </a:pathLst>
            </a:custGeom>
            <a:ln w="3175">
              <a:solidFill>
                <a:srgbClr val="565658"/>
              </a:solidFill>
            </a:ln>
          </p:spPr>
          <p:txBody>
            <a:bodyPr wrap="square" lIns="0" tIns="0" rIns="0" bIns="0" rtlCol="0"/>
            <a:lstStyle/>
            <a:p/>
          </p:txBody>
        </p:sp>
        <p:sp>
          <p:nvSpPr>
            <p:cNvPr id="3437" name="object 3437" descr=""/>
            <p:cNvSpPr/>
            <p:nvPr/>
          </p:nvSpPr>
          <p:spPr>
            <a:xfrm>
              <a:off x="6022230" y="2543831"/>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3438" name="object 3438" descr=""/>
            <p:cNvSpPr/>
            <p:nvPr/>
          </p:nvSpPr>
          <p:spPr>
            <a:xfrm>
              <a:off x="5897087" y="2541464"/>
              <a:ext cx="0" cy="1905"/>
            </a:xfrm>
            <a:custGeom>
              <a:avLst/>
              <a:gdLst/>
              <a:ahLst/>
              <a:cxnLst/>
              <a:rect l="l" t="t" r="r" b="b"/>
              <a:pathLst>
                <a:path w="0" h="1905">
                  <a:moveTo>
                    <a:pt x="0" y="1777"/>
                  </a:moveTo>
                  <a:lnTo>
                    <a:pt x="0" y="0"/>
                  </a:lnTo>
                </a:path>
              </a:pathLst>
            </a:custGeom>
            <a:ln w="3175">
              <a:solidFill>
                <a:srgbClr val="565658"/>
              </a:solidFill>
            </a:ln>
          </p:spPr>
          <p:txBody>
            <a:bodyPr wrap="square" lIns="0" tIns="0" rIns="0" bIns="0" rtlCol="0"/>
            <a:lstStyle/>
            <a:p/>
          </p:txBody>
        </p:sp>
        <p:sp>
          <p:nvSpPr>
            <p:cNvPr id="3439" name="object 3439" descr=""/>
            <p:cNvSpPr/>
            <p:nvPr/>
          </p:nvSpPr>
          <p:spPr>
            <a:xfrm>
              <a:off x="6112727" y="2565226"/>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3440" name="object 3440" descr=""/>
            <p:cNvSpPr/>
            <p:nvPr/>
          </p:nvSpPr>
          <p:spPr>
            <a:xfrm>
              <a:off x="6217285" y="2543831"/>
              <a:ext cx="0" cy="15240"/>
            </a:xfrm>
            <a:custGeom>
              <a:avLst/>
              <a:gdLst/>
              <a:ahLst/>
              <a:cxnLst/>
              <a:rect l="l" t="t" r="r" b="b"/>
              <a:pathLst>
                <a:path w="0" h="15239">
                  <a:moveTo>
                    <a:pt x="0" y="14858"/>
                  </a:moveTo>
                  <a:lnTo>
                    <a:pt x="0" y="0"/>
                  </a:lnTo>
                </a:path>
              </a:pathLst>
            </a:custGeom>
            <a:ln w="3175">
              <a:solidFill>
                <a:srgbClr val="565658"/>
              </a:solidFill>
            </a:ln>
          </p:spPr>
          <p:txBody>
            <a:bodyPr wrap="square" lIns="0" tIns="0" rIns="0" bIns="0" rtlCol="0"/>
            <a:lstStyle/>
            <a:p/>
          </p:txBody>
        </p:sp>
        <p:sp>
          <p:nvSpPr>
            <p:cNvPr id="3441" name="object 3441" descr=""/>
            <p:cNvSpPr/>
            <p:nvPr/>
          </p:nvSpPr>
          <p:spPr>
            <a:xfrm>
              <a:off x="5989156" y="2584833"/>
              <a:ext cx="0" cy="36830"/>
            </a:xfrm>
            <a:custGeom>
              <a:avLst/>
              <a:gdLst/>
              <a:ahLst/>
              <a:cxnLst/>
              <a:rect l="l" t="t" r="r" b="b"/>
              <a:pathLst>
                <a:path w="0" h="36830">
                  <a:moveTo>
                    <a:pt x="0" y="36817"/>
                  </a:moveTo>
                  <a:lnTo>
                    <a:pt x="0" y="0"/>
                  </a:lnTo>
                </a:path>
              </a:pathLst>
            </a:custGeom>
            <a:ln w="3175">
              <a:solidFill>
                <a:srgbClr val="565658"/>
              </a:solidFill>
            </a:ln>
          </p:spPr>
          <p:txBody>
            <a:bodyPr wrap="square" lIns="0" tIns="0" rIns="0" bIns="0" rtlCol="0"/>
            <a:lstStyle/>
            <a:p/>
          </p:txBody>
        </p:sp>
        <p:sp>
          <p:nvSpPr>
            <p:cNvPr id="3442" name="object 3442" descr=""/>
            <p:cNvSpPr/>
            <p:nvPr/>
          </p:nvSpPr>
          <p:spPr>
            <a:xfrm>
              <a:off x="5930939" y="2627590"/>
              <a:ext cx="52705" cy="0"/>
            </a:xfrm>
            <a:custGeom>
              <a:avLst/>
              <a:gdLst/>
              <a:ahLst/>
              <a:cxnLst/>
              <a:rect l="l" t="t" r="r" b="b"/>
              <a:pathLst>
                <a:path w="52704" h="0">
                  <a:moveTo>
                    <a:pt x="0" y="0"/>
                  </a:moveTo>
                  <a:lnTo>
                    <a:pt x="52273" y="0"/>
                  </a:lnTo>
                </a:path>
              </a:pathLst>
            </a:custGeom>
            <a:ln w="3175">
              <a:solidFill>
                <a:srgbClr val="565658"/>
              </a:solidFill>
            </a:ln>
          </p:spPr>
          <p:txBody>
            <a:bodyPr wrap="square" lIns="0" tIns="0" rIns="0" bIns="0" rtlCol="0"/>
            <a:lstStyle/>
            <a:p/>
          </p:txBody>
        </p:sp>
        <p:sp>
          <p:nvSpPr>
            <p:cNvPr id="3443" name="object 3443" descr=""/>
            <p:cNvSpPr/>
            <p:nvPr/>
          </p:nvSpPr>
          <p:spPr>
            <a:xfrm>
              <a:off x="5930936" y="2578887"/>
              <a:ext cx="52705" cy="0"/>
            </a:xfrm>
            <a:custGeom>
              <a:avLst/>
              <a:gdLst/>
              <a:ahLst/>
              <a:cxnLst/>
              <a:rect l="l" t="t" r="r" b="b"/>
              <a:pathLst>
                <a:path w="52704" h="0">
                  <a:moveTo>
                    <a:pt x="52273" y="0"/>
                  </a:moveTo>
                  <a:lnTo>
                    <a:pt x="0" y="0"/>
                  </a:lnTo>
                </a:path>
              </a:pathLst>
            </a:custGeom>
            <a:ln w="3175">
              <a:solidFill>
                <a:srgbClr val="565658"/>
              </a:solidFill>
            </a:ln>
          </p:spPr>
          <p:txBody>
            <a:bodyPr wrap="square" lIns="0" tIns="0" rIns="0" bIns="0" rtlCol="0"/>
            <a:lstStyle/>
            <a:p/>
          </p:txBody>
        </p:sp>
        <p:sp>
          <p:nvSpPr>
            <p:cNvPr id="3444" name="object 3444" descr=""/>
            <p:cNvSpPr/>
            <p:nvPr/>
          </p:nvSpPr>
          <p:spPr>
            <a:xfrm>
              <a:off x="5925006" y="2584828"/>
              <a:ext cx="0" cy="36830"/>
            </a:xfrm>
            <a:custGeom>
              <a:avLst/>
              <a:gdLst/>
              <a:ahLst/>
              <a:cxnLst/>
              <a:rect l="l" t="t" r="r" b="b"/>
              <a:pathLst>
                <a:path w="0" h="36830">
                  <a:moveTo>
                    <a:pt x="0" y="0"/>
                  </a:moveTo>
                  <a:lnTo>
                    <a:pt x="0" y="36830"/>
                  </a:lnTo>
                </a:path>
              </a:pathLst>
            </a:custGeom>
            <a:ln w="3175">
              <a:solidFill>
                <a:srgbClr val="565658"/>
              </a:solidFill>
            </a:ln>
          </p:spPr>
          <p:txBody>
            <a:bodyPr wrap="square" lIns="0" tIns="0" rIns="0" bIns="0" rtlCol="0"/>
            <a:lstStyle/>
            <a:p/>
          </p:txBody>
        </p:sp>
        <p:sp>
          <p:nvSpPr>
            <p:cNvPr id="3445" name="object 3445" descr=""/>
            <p:cNvSpPr/>
            <p:nvPr/>
          </p:nvSpPr>
          <p:spPr>
            <a:xfrm>
              <a:off x="6163217" y="2560463"/>
              <a:ext cx="0" cy="7620"/>
            </a:xfrm>
            <a:custGeom>
              <a:avLst/>
              <a:gdLst/>
              <a:ahLst/>
              <a:cxnLst/>
              <a:rect l="l" t="t" r="r" b="b"/>
              <a:pathLst>
                <a:path w="0" h="7619">
                  <a:moveTo>
                    <a:pt x="0" y="0"/>
                  </a:moveTo>
                  <a:lnTo>
                    <a:pt x="0" y="7124"/>
                  </a:lnTo>
                </a:path>
              </a:pathLst>
            </a:custGeom>
            <a:ln w="3175">
              <a:solidFill>
                <a:srgbClr val="565658"/>
              </a:solidFill>
            </a:ln>
          </p:spPr>
          <p:txBody>
            <a:bodyPr wrap="square" lIns="0" tIns="0" rIns="0" bIns="0" rtlCol="0"/>
            <a:lstStyle/>
            <a:p/>
          </p:txBody>
        </p:sp>
        <p:sp>
          <p:nvSpPr>
            <p:cNvPr id="3446" name="object 3446" descr=""/>
            <p:cNvSpPr/>
            <p:nvPr/>
          </p:nvSpPr>
          <p:spPr>
            <a:xfrm>
              <a:off x="6163217" y="2567594"/>
              <a:ext cx="3810" cy="0"/>
            </a:xfrm>
            <a:custGeom>
              <a:avLst/>
              <a:gdLst/>
              <a:ahLst/>
              <a:cxnLst/>
              <a:rect l="l" t="t" r="r" b="b"/>
              <a:pathLst>
                <a:path w="3810" h="0">
                  <a:moveTo>
                    <a:pt x="0" y="0"/>
                  </a:moveTo>
                  <a:lnTo>
                    <a:pt x="3568" y="0"/>
                  </a:lnTo>
                </a:path>
              </a:pathLst>
            </a:custGeom>
            <a:ln w="3175">
              <a:solidFill>
                <a:srgbClr val="565658"/>
              </a:solidFill>
            </a:ln>
          </p:spPr>
          <p:txBody>
            <a:bodyPr wrap="square" lIns="0" tIns="0" rIns="0" bIns="0" rtlCol="0"/>
            <a:lstStyle/>
            <a:p/>
          </p:txBody>
        </p:sp>
        <p:sp>
          <p:nvSpPr>
            <p:cNvPr id="3447" name="object 3447" descr=""/>
            <p:cNvSpPr/>
            <p:nvPr/>
          </p:nvSpPr>
          <p:spPr>
            <a:xfrm>
              <a:off x="6162976" y="2560463"/>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3448" name="object 3448" descr=""/>
            <p:cNvSpPr/>
            <p:nvPr/>
          </p:nvSpPr>
          <p:spPr>
            <a:xfrm>
              <a:off x="6162976" y="2560482"/>
              <a:ext cx="0" cy="7620"/>
            </a:xfrm>
            <a:custGeom>
              <a:avLst/>
              <a:gdLst/>
              <a:ahLst/>
              <a:cxnLst/>
              <a:rect l="l" t="t" r="r" b="b"/>
              <a:pathLst>
                <a:path w="0" h="7619">
                  <a:moveTo>
                    <a:pt x="0" y="7111"/>
                  </a:moveTo>
                  <a:lnTo>
                    <a:pt x="0" y="0"/>
                  </a:lnTo>
                </a:path>
              </a:pathLst>
            </a:custGeom>
            <a:ln w="3175">
              <a:solidFill>
                <a:srgbClr val="565658"/>
              </a:solidFill>
            </a:ln>
          </p:spPr>
          <p:txBody>
            <a:bodyPr wrap="square" lIns="0" tIns="0" rIns="0" bIns="0" rtlCol="0"/>
            <a:lstStyle/>
            <a:p/>
          </p:txBody>
        </p:sp>
        <p:sp>
          <p:nvSpPr>
            <p:cNvPr id="3449" name="object 3449" descr=""/>
            <p:cNvSpPr/>
            <p:nvPr/>
          </p:nvSpPr>
          <p:spPr>
            <a:xfrm>
              <a:off x="6162963" y="2567594"/>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3450" name="object 3450" descr=""/>
            <p:cNvSpPr/>
            <p:nvPr/>
          </p:nvSpPr>
          <p:spPr>
            <a:xfrm>
              <a:off x="6166783" y="2560482"/>
              <a:ext cx="0" cy="7620"/>
            </a:xfrm>
            <a:custGeom>
              <a:avLst/>
              <a:gdLst/>
              <a:ahLst/>
              <a:cxnLst/>
              <a:rect l="l" t="t" r="r" b="b"/>
              <a:pathLst>
                <a:path w="0" h="7619">
                  <a:moveTo>
                    <a:pt x="0" y="7111"/>
                  </a:moveTo>
                  <a:lnTo>
                    <a:pt x="0" y="0"/>
                  </a:lnTo>
                </a:path>
              </a:pathLst>
            </a:custGeom>
            <a:ln w="3175">
              <a:solidFill>
                <a:srgbClr val="565658"/>
              </a:solidFill>
            </a:ln>
          </p:spPr>
          <p:txBody>
            <a:bodyPr wrap="square" lIns="0" tIns="0" rIns="0" bIns="0" rtlCol="0"/>
            <a:lstStyle/>
            <a:p/>
          </p:txBody>
        </p:sp>
        <p:sp>
          <p:nvSpPr>
            <p:cNvPr id="3451" name="object 3451" descr=""/>
            <p:cNvSpPr/>
            <p:nvPr/>
          </p:nvSpPr>
          <p:spPr>
            <a:xfrm>
              <a:off x="6166783" y="2560463"/>
              <a:ext cx="635" cy="0"/>
            </a:xfrm>
            <a:custGeom>
              <a:avLst/>
              <a:gdLst/>
              <a:ahLst/>
              <a:cxnLst/>
              <a:rect l="l" t="t" r="r" b="b"/>
              <a:pathLst>
                <a:path w="635" h="0">
                  <a:moveTo>
                    <a:pt x="0" y="0"/>
                  </a:moveTo>
                  <a:lnTo>
                    <a:pt x="241" y="0"/>
                  </a:lnTo>
                </a:path>
              </a:pathLst>
            </a:custGeom>
            <a:ln w="3175">
              <a:solidFill>
                <a:srgbClr val="565658"/>
              </a:solidFill>
            </a:ln>
          </p:spPr>
          <p:txBody>
            <a:bodyPr wrap="square" lIns="0" tIns="0" rIns="0" bIns="0" rtlCol="0"/>
            <a:lstStyle/>
            <a:p/>
          </p:txBody>
        </p:sp>
        <p:sp>
          <p:nvSpPr>
            <p:cNvPr id="3452" name="object 3452" descr=""/>
            <p:cNvSpPr/>
            <p:nvPr/>
          </p:nvSpPr>
          <p:spPr>
            <a:xfrm>
              <a:off x="6166777" y="2567594"/>
              <a:ext cx="635" cy="0"/>
            </a:xfrm>
            <a:custGeom>
              <a:avLst/>
              <a:gdLst/>
              <a:ahLst/>
              <a:cxnLst/>
              <a:rect l="l" t="t" r="r" b="b"/>
              <a:pathLst>
                <a:path w="635" h="0">
                  <a:moveTo>
                    <a:pt x="241" y="0"/>
                  </a:moveTo>
                  <a:lnTo>
                    <a:pt x="0" y="0"/>
                  </a:lnTo>
                </a:path>
              </a:pathLst>
            </a:custGeom>
            <a:ln w="3175">
              <a:solidFill>
                <a:srgbClr val="565658"/>
              </a:solidFill>
            </a:ln>
          </p:spPr>
          <p:txBody>
            <a:bodyPr wrap="square" lIns="0" tIns="0" rIns="0" bIns="0" rtlCol="0"/>
            <a:lstStyle/>
            <a:p/>
          </p:txBody>
        </p:sp>
        <p:sp>
          <p:nvSpPr>
            <p:cNvPr id="3453" name="object 3453" descr=""/>
            <p:cNvSpPr/>
            <p:nvPr/>
          </p:nvSpPr>
          <p:spPr>
            <a:xfrm>
              <a:off x="6167018" y="2560463"/>
              <a:ext cx="0" cy="7620"/>
            </a:xfrm>
            <a:custGeom>
              <a:avLst/>
              <a:gdLst/>
              <a:ahLst/>
              <a:cxnLst/>
              <a:rect l="l" t="t" r="r" b="b"/>
              <a:pathLst>
                <a:path w="0" h="7619">
                  <a:moveTo>
                    <a:pt x="0" y="0"/>
                  </a:moveTo>
                  <a:lnTo>
                    <a:pt x="0" y="7124"/>
                  </a:lnTo>
                </a:path>
              </a:pathLst>
            </a:custGeom>
            <a:ln w="3175">
              <a:solidFill>
                <a:srgbClr val="565658"/>
              </a:solidFill>
            </a:ln>
          </p:spPr>
          <p:txBody>
            <a:bodyPr wrap="square" lIns="0" tIns="0" rIns="0" bIns="0" rtlCol="0"/>
            <a:lstStyle/>
            <a:p/>
          </p:txBody>
        </p:sp>
        <p:sp>
          <p:nvSpPr>
            <p:cNvPr id="3454" name="object 3454" descr=""/>
            <p:cNvSpPr/>
            <p:nvPr/>
          </p:nvSpPr>
          <p:spPr>
            <a:xfrm>
              <a:off x="5777089" y="2550969"/>
              <a:ext cx="0" cy="4445"/>
            </a:xfrm>
            <a:custGeom>
              <a:avLst/>
              <a:gdLst/>
              <a:ahLst/>
              <a:cxnLst/>
              <a:rect l="l" t="t" r="r" b="b"/>
              <a:pathLst>
                <a:path w="0" h="4444">
                  <a:moveTo>
                    <a:pt x="0" y="4279"/>
                  </a:moveTo>
                  <a:lnTo>
                    <a:pt x="0" y="0"/>
                  </a:lnTo>
                </a:path>
              </a:pathLst>
            </a:custGeom>
            <a:ln w="3175">
              <a:solidFill>
                <a:srgbClr val="565658"/>
              </a:solidFill>
            </a:ln>
          </p:spPr>
          <p:txBody>
            <a:bodyPr wrap="square" lIns="0" tIns="0" rIns="0" bIns="0" rtlCol="0"/>
            <a:lstStyle/>
            <a:p/>
          </p:txBody>
        </p:sp>
        <p:sp>
          <p:nvSpPr>
            <p:cNvPr id="3455" name="object 3455" descr=""/>
            <p:cNvSpPr/>
            <p:nvPr/>
          </p:nvSpPr>
          <p:spPr>
            <a:xfrm>
              <a:off x="5778267" y="2605026"/>
              <a:ext cx="635" cy="635"/>
            </a:xfrm>
            <a:custGeom>
              <a:avLst/>
              <a:gdLst/>
              <a:ahLst/>
              <a:cxnLst/>
              <a:rect l="l" t="t" r="r" b="b"/>
              <a:pathLst>
                <a:path w="635" h="635">
                  <a:moveTo>
                    <a:pt x="0" y="228"/>
                  </a:moveTo>
                  <a:lnTo>
                    <a:pt x="254" y="0"/>
                  </a:lnTo>
                </a:path>
              </a:pathLst>
            </a:custGeom>
            <a:ln w="3175">
              <a:solidFill>
                <a:srgbClr val="565658"/>
              </a:solidFill>
            </a:ln>
          </p:spPr>
          <p:txBody>
            <a:bodyPr wrap="square" lIns="0" tIns="0" rIns="0" bIns="0" rtlCol="0"/>
            <a:lstStyle/>
            <a:p/>
          </p:txBody>
        </p:sp>
        <p:sp>
          <p:nvSpPr>
            <p:cNvPr id="3456" name="object 3456" descr=""/>
            <p:cNvSpPr/>
            <p:nvPr/>
          </p:nvSpPr>
          <p:spPr>
            <a:xfrm>
              <a:off x="5779457" y="2605031"/>
              <a:ext cx="6350" cy="0"/>
            </a:xfrm>
            <a:custGeom>
              <a:avLst/>
              <a:gdLst/>
              <a:ahLst/>
              <a:cxnLst/>
              <a:rect l="l" t="t" r="r" b="b"/>
              <a:pathLst>
                <a:path w="6350" h="0">
                  <a:moveTo>
                    <a:pt x="0" y="0"/>
                  </a:moveTo>
                  <a:lnTo>
                    <a:pt x="5930" y="0"/>
                  </a:lnTo>
                </a:path>
              </a:pathLst>
            </a:custGeom>
            <a:ln w="3175">
              <a:solidFill>
                <a:srgbClr val="565658"/>
              </a:solidFill>
            </a:ln>
          </p:spPr>
          <p:txBody>
            <a:bodyPr wrap="square" lIns="0" tIns="0" rIns="0" bIns="0" rtlCol="0"/>
            <a:lstStyle/>
            <a:p/>
          </p:txBody>
        </p:sp>
        <p:sp>
          <p:nvSpPr>
            <p:cNvPr id="3457" name="object 3457" descr=""/>
            <p:cNvSpPr/>
            <p:nvPr/>
          </p:nvSpPr>
          <p:spPr>
            <a:xfrm>
              <a:off x="5785386" y="2605031"/>
              <a:ext cx="0" cy="635"/>
            </a:xfrm>
            <a:custGeom>
              <a:avLst/>
              <a:gdLst/>
              <a:ahLst/>
              <a:cxnLst/>
              <a:rect l="l" t="t" r="r" b="b"/>
              <a:pathLst>
                <a:path w="0" h="635">
                  <a:moveTo>
                    <a:pt x="0" y="0"/>
                  </a:moveTo>
                  <a:lnTo>
                    <a:pt x="0" y="228"/>
                  </a:lnTo>
                </a:path>
              </a:pathLst>
            </a:custGeom>
            <a:ln w="3175">
              <a:solidFill>
                <a:srgbClr val="565658"/>
              </a:solidFill>
            </a:ln>
          </p:spPr>
          <p:txBody>
            <a:bodyPr wrap="square" lIns="0" tIns="0" rIns="0" bIns="0" rtlCol="0"/>
            <a:lstStyle/>
            <a:p/>
          </p:txBody>
        </p:sp>
        <p:sp>
          <p:nvSpPr>
            <p:cNvPr id="3458" name="object 3458" descr=""/>
            <p:cNvSpPr/>
            <p:nvPr/>
          </p:nvSpPr>
          <p:spPr>
            <a:xfrm>
              <a:off x="5778267" y="2601224"/>
              <a:ext cx="0" cy="4445"/>
            </a:xfrm>
            <a:custGeom>
              <a:avLst/>
              <a:gdLst/>
              <a:ahLst/>
              <a:cxnLst/>
              <a:rect l="l" t="t" r="r" b="b"/>
              <a:pathLst>
                <a:path w="0" h="4444">
                  <a:moveTo>
                    <a:pt x="0" y="0"/>
                  </a:moveTo>
                  <a:lnTo>
                    <a:pt x="0" y="4051"/>
                  </a:lnTo>
                </a:path>
              </a:pathLst>
            </a:custGeom>
            <a:ln w="3175">
              <a:solidFill>
                <a:srgbClr val="565658"/>
              </a:solidFill>
            </a:ln>
          </p:spPr>
          <p:txBody>
            <a:bodyPr wrap="square" lIns="0" tIns="0" rIns="0" bIns="0" rtlCol="0"/>
            <a:lstStyle/>
            <a:p/>
          </p:txBody>
        </p:sp>
        <p:sp>
          <p:nvSpPr>
            <p:cNvPr id="3459" name="object 3459" descr=""/>
            <p:cNvSpPr/>
            <p:nvPr/>
          </p:nvSpPr>
          <p:spPr>
            <a:xfrm>
              <a:off x="5778267" y="2605264"/>
              <a:ext cx="0" cy="40005"/>
            </a:xfrm>
            <a:custGeom>
              <a:avLst/>
              <a:gdLst/>
              <a:ahLst/>
              <a:cxnLst/>
              <a:rect l="l" t="t" r="r" b="b"/>
              <a:pathLst>
                <a:path w="0" h="40005">
                  <a:moveTo>
                    <a:pt x="0" y="39560"/>
                  </a:moveTo>
                  <a:lnTo>
                    <a:pt x="0" y="0"/>
                  </a:lnTo>
                </a:path>
              </a:pathLst>
            </a:custGeom>
            <a:ln w="3175">
              <a:solidFill>
                <a:srgbClr val="565658"/>
              </a:solidFill>
            </a:ln>
          </p:spPr>
          <p:txBody>
            <a:bodyPr wrap="square" lIns="0" tIns="0" rIns="0" bIns="0" rtlCol="0"/>
            <a:lstStyle/>
            <a:p/>
          </p:txBody>
        </p:sp>
        <p:sp>
          <p:nvSpPr>
            <p:cNvPr id="3460" name="object 3460" descr=""/>
            <p:cNvSpPr/>
            <p:nvPr/>
          </p:nvSpPr>
          <p:spPr>
            <a:xfrm>
              <a:off x="5779457" y="2605026"/>
              <a:ext cx="0" cy="635"/>
            </a:xfrm>
            <a:custGeom>
              <a:avLst/>
              <a:gdLst/>
              <a:ahLst/>
              <a:cxnLst/>
              <a:rect l="l" t="t" r="r" b="b"/>
              <a:pathLst>
                <a:path w="0" h="635">
                  <a:moveTo>
                    <a:pt x="0" y="228"/>
                  </a:moveTo>
                  <a:lnTo>
                    <a:pt x="0" y="0"/>
                  </a:lnTo>
                </a:path>
              </a:pathLst>
            </a:custGeom>
            <a:ln w="3175">
              <a:solidFill>
                <a:srgbClr val="565658"/>
              </a:solidFill>
            </a:ln>
          </p:spPr>
          <p:txBody>
            <a:bodyPr wrap="square" lIns="0" tIns="0" rIns="0" bIns="0" rtlCol="0"/>
            <a:lstStyle/>
            <a:p/>
          </p:txBody>
        </p:sp>
        <p:sp>
          <p:nvSpPr>
            <p:cNvPr id="3461" name="object 3461" descr=""/>
            <p:cNvSpPr/>
            <p:nvPr/>
          </p:nvSpPr>
          <p:spPr>
            <a:xfrm>
              <a:off x="5779455" y="2605255"/>
              <a:ext cx="6350" cy="0"/>
            </a:xfrm>
            <a:custGeom>
              <a:avLst/>
              <a:gdLst/>
              <a:ahLst/>
              <a:cxnLst/>
              <a:rect l="l" t="t" r="r" b="b"/>
              <a:pathLst>
                <a:path w="6350" h="0">
                  <a:moveTo>
                    <a:pt x="5930" y="0"/>
                  </a:moveTo>
                  <a:lnTo>
                    <a:pt x="0" y="0"/>
                  </a:lnTo>
                </a:path>
              </a:pathLst>
            </a:custGeom>
            <a:ln w="3175">
              <a:solidFill>
                <a:srgbClr val="565658"/>
              </a:solidFill>
            </a:ln>
          </p:spPr>
          <p:txBody>
            <a:bodyPr wrap="square" lIns="0" tIns="0" rIns="0" bIns="0" rtlCol="0"/>
            <a:lstStyle/>
            <a:p/>
          </p:txBody>
        </p:sp>
        <p:sp>
          <p:nvSpPr>
            <p:cNvPr id="3462" name="object 3462" descr=""/>
            <p:cNvSpPr/>
            <p:nvPr/>
          </p:nvSpPr>
          <p:spPr>
            <a:xfrm>
              <a:off x="5785386" y="2601224"/>
              <a:ext cx="0" cy="635"/>
            </a:xfrm>
            <a:custGeom>
              <a:avLst/>
              <a:gdLst/>
              <a:ahLst/>
              <a:cxnLst/>
              <a:rect l="l" t="t" r="r" b="b"/>
              <a:pathLst>
                <a:path w="0" h="635">
                  <a:moveTo>
                    <a:pt x="0" y="0"/>
                  </a:moveTo>
                  <a:lnTo>
                    <a:pt x="0" y="254"/>
                  </a:lnTo>
                </a:path>
              </a:pathLst>
            </a:custGeom>
            <a:ln w="3175">
              <a:solidFill>
                <a:srgbClr val="565658"/>
              </a:solidFill>
            </a:ln>
          </p:spPr>
          <p:txBody>
            <a:bodyPr wrap="square" lIns="0" tIns="0" rIns="0" bIns="0" rtlCol="0"/>
            <a:lstStyle/>
            <a:p/>
          </p:txBody>
        </p:sp>
        <p:sp>
          <p:nvSpPr>
            <p:cNvPr id="3463" name="object 3463" descr=""/>
            <p:cNvSpPr/>
            <p:nvPr/>
          </p:nvSpPr>
          <p:spPr>
            <a:xfrm>
              <a:off x="5779455" y="2601453"/>
              <a:ext cx="6350" cy="0"/>
            </a:xfrm>
            <a:custGeom>
              <a:avLst/>
              <a:gdLst/>
              <a:ahLst/>
              <a:cxnLst/>
              <a:rect l="l" t="t" r="r" b="b"/>
              <a:pathLst>
                <a:path w="6350" h="0">
                  <a:moveTo>
                    <a:pt x="5930" y="0"/>
                  </a:moveTo>
                  <a:lnTo>
                    <a:pt x="0" y="0"/>
                  </a:lnTo>
                </a:path>
              </a:pathLst>
            </a:custGeom>
            <a:ln w="3175">
              <a:solidFill>
                <a:srgbClr val="565658"/>
              </a:solidFill>
            </a:ln>
          </p:spPr>
          <p:txBody>
            <a:bodyPr wrap="square" lIns="0" tIns="0" rIns="0" bIns="0" rtlCol="0"/>
            <a:lstStyle/>
            <a:p/>
          </p:txBody>
        </p:sp>
        <p:sp>
          <p:nvSpPr>
            <p:cNvPr id="3464" name="object 3464" descr=""/>
            <p:cNvSpPr/>
            <p:nvPr/>
          </p:nvSpPr>
          <p:spPr>
            <a:xfrm>
              <a:off x="5778255" y="2601211"/>
              <a:ext cx="635" cy="635"/>
            </a:xfrm>
            <a:custGeom>
              <a:avLst/>
              <a:gdLst/>
              <a:ahLst/>
              <a:cxnLst/>
              <a:rect l="l" t="t" r="r" b="b"/>
              <a:pathLst>
                <a:path w="635" h="635">
                  <a:moveTo>
                    <a:pt x="253" y="241"/>
                  </a:moveTo>
                  <a:lnTo>
                    <a:pt x="0" y="0"/>
                  </a:lnTo>
                </a:path>
              </a:pathLst>
            </a:custGeom>
            <a:ln w="3175">
              <a:solidFill>
                <a:srgbClr val="565658"/>
              </a:solidFill>
            </a:ln>
          </p:spPr>
          <p:txBody>
            <a:bodyPr wrap="square" lIns="0" tIns="0" rIns="0" bIns="0" rtlCol="0"/>
            <a:lstStyle/>
            <a:p/>
          </p:txBody>
        </p:sp>
        <p:sp>
          <p:nvSpPr>
            <p:cNvPr id="3465" name="object 3465" descr=""/>
            <p:cNvSpPr/>
            <p:nvPr/>
          </p:nvSpPr>
          <p:spPr>
            <a:xfrm>
              <a:off x="6070569" y="2568581"/>
              <a:ext cx="26670" cy="0"/>
            </a:xfrm>
            <a:custGeom>
              <a:avLst/>
              <a:gdLst/>
              <a:ahLst/>
              <a:cxnLst/>
              <a:rect l="l" t="t" r="r" b="b"/>
              <a:pathLst>
                <a:path w="26670" h="0">
                  <a:moveTo>
                    <a:pt x="26530" y="0"/>
                  </a:moveTo>
                  <a:lnTo>
                    <a:pt x="0" y="0"/>
                  </a:lnTo>
                </a:path>
              </a:pathLst>
            </a:custGeom>
            <a:ln w="3175">
              <a:solidFill>
                <a:srgbClr val="565658"/>
              </a:solidFill>
            </a:ln>
          </p:spPr>
          <p:txBody>
            <a:bodyPr wrap="square" lIns="0" tIns="0" rIns="0" bIns="0" rtlCol="0"/>
            <a:lstStyle/>
            <a:p/>
          </p:txBody>
        </p:sp>
        <p:sp>
          <p:nvSpPr>
            <p:cNvPr id="3466" name="object 3466" descr=""/>
            <p:cNvSpPr/>
            <p:nvPr/>
          </p:nvSpPr>
          <p:spPr>
            <a:xfrm>
              <a:off x="6094279" y="2562634"/>
              <a:ext cx="20955" cy="0"/>
            </a:xfrm>
            <a:custGeom>
              <a:avLst/>
              <a:gdLst/>
              <a:ahLst/>
              <a:cxnLst/>
              <a:rect l="l" t="t" r="r" b="b"/>
              <a:pathLst>
                <a:path w="20954" h="0">
                  <a:moveTo>
                    <a:pt x="0" y="0"/>
                  </a:moveTo>
                  <a:lnTo>
                    <a:pt x="20713" y="0"/>
                  </a:lnTo>
                </a:path>
              </a:pathLst>
            </a:custGeom>
            <a:ln w="3175">
              <a:solidFill>
                <a:srgbClr val="565658"/>
              </a:solidFill>
            </a:ln>
          </p:spPr>
          <p:txBody>
            <a:bodyPr wrap="square" lIns="0" tIns="0" rIns="0" bIns="0" rtlCol="0"/>
            <a:lstStyle/>
            <a:p/>
          </p:txBody>
        </p:sp>
        <p:sp>
          <p:nvSpPr>
            <p:cNvPr id="3467" name="object 3467" descr=""/>
            <p:cNvSpPr/>
            <p:nvPr/>
          </p:nvSpPr>
          <p:spPr>
            <a:xfrm>
              <a:off x="6093683" y="2562838"/>
              <a:ext cx="21590" cy="0"/>
            </a:xfrm>
            <a:custGeom>
              <a:avLst/>
              <a:gdLst/>
              <a:ahLst/>
              <a:cxnLst/>
              <a:rect l="l" t="t" r="r" b="b"/>
              <a:pathLst>
                <a:path w="21589" h="0">
                  <a:moveTo>
                    <a:pt x="21424" y="0"/>
                  </a:moveTo>
                  <a:lnTo>
                    <a:pt x="0" y="0"/>
                  </a:lnTo>
                </a:path>
              </a:pathLst>
            </a:custGeom>
            <a:ln w="3175">
              <a:solidFill>
                <a:srgbClr val="565658"/>
              </a:solidFill>
            </a:ln>
          </p:spPr>
          <p:txBody>
            <a:bodyPr wrap="square" lIns="0" tIns="0" rIns="0" bIns="0" rtlCol="0"/>
            <a:lstStyle/>
            <a:p/>
          </p:txBody>
        </p:sp>
        <p:sp>
          <p:nvSpPr>
            <p:cNvPr id="3468" name="object 3468" descr=""/>
            <p:cNvSpPr/>
            <p:nvPr/>
          </p:nvSpPr>
          <p:spPr>
            <a:xfrm>
              <a:off x="6078977" y="2562838"/>
              <a:ext cx="15240" cy="0"/>
            </a:xfrm>
            <a:custGeom>
              <a:avLst/>
              <a:gdLst/>
              <a:ahLst/>
              <a:cxnLst/>
              <a:rect l="l" t="t" r="r" b="b"/>
              <a:pathLst>
                <a:path w="15239" h="0">
                  <a:moveTo>
                    <a:pt x="14706" y="0"/>
                  </a:moveTo>
                  <a:lnTo>
                    <a:pt x="0" y="0"/>
                  </a:lnTo>
                </a:path>
              </a:pathLst>
            </a:custGeom>
            <a:ln w="3175">
              <a:solidFill>
                <a:srgbClr val="565658"/>
              </a:solidFill>
            </a:ln>
          </p:spPr>
          <p:txBody>
            <a:bodyPr wrap="square" lIns="0" tIns="0" rIns="0" bIns="0" rtlCol="0"/>
            <a:lstStyle/>
            <a:p/>
          </p:txBody>
        </p:sp>
        <p:sp>
          <p:nvSpPr>
            <p:cNvPr id="3469" name="object 3469" descr=""/>
            <p:cNvSpPr/>
            <p:nvPr/>
          </p:nvSpPr>
          <p:spPr>
            <a:xfrm>
              <a:off x="6067219" y="2568581"/>
              <a:ext cx="3810" cy="76835"/>
            </a:xfrm>
            <a:custGeom>
              <a:avLst/>
              <a:gdLst/>
              <a:ahLst/>
              <a:cxnLst/>
              <a:rect l="l" t="t" r="r" b="b"/>
              <a:pathLst>
                <a:path w="3810" h="76835">
                  <a:moveTo>
                    <a:pt x="3352" y="0"/>
                  </a:moveTo>
                  <a:lnTo>
                    <a:pt x="0" y="76238"/>
                  </a:lnTo>
                </a:path>
              </a:pathLst>
            </a:custGeom>
            <a:ln w="3175">
              <a:solidFill>
                <a:srgbClr val="565658"/>
              </a:solidFill>
            </a:ln>
          </p:spPr>
          <p:txBody>
            <a:bodyPr wrap="square" lIns="0" tIns="0" rIns="0" bIns="0" rtlCol="0"/>
            <a:lstStyle/>
            <a:p/>
          </p:txBody>
        </p:sp>
        <p:sp>
          <p:nvSpPr>
            <p:cNvPr id="3470" name="object 3470" descr=""/>
            <p:cNvSpPr/>
            <p:nvPr/>
          </p:nvSpPr>
          <p:spPr>
            <a:xfrm>
              <a:off x="5779457" y="2605255"/>
              <a:ext cx="0" cy="40005"/>
            </a:xfrm>
            <a:custGeom>
              <a:avLst/>
              <a:gdLst/>
              <a:ahLst/>
              <a:cxnLst/>
              <a:rect l="l" t="t" r="r" b="b"/>
              <a:pathLst>
                <a:path w="0" h="40005">
                  <a:moveTo>
                    <a:pt x="0" y="0"/>
                  </a:moveTo>
                  <a:lnTo>
                    <a:pt x="0" y="39573"/>
                  </a:lnTo>
                </a:path>
              </a:pathLst>
            </a:custGeom>
            <a:ln w="3175">
              <a:solidFill>
                <a:srgbClr val="565658"/>
              </a:solidFill>
            </a:ln>
          </p:spPr>
          <p:txBody>
            <a:bodyPr wrap="square" lIns="0" tIns="0" rIns="0" bIns="0" rtlCol="0"/>
            <a:lstStyle/>
            <a:p/>
          </p:txBody>
        </p:sp>
        <p:sp>
          <p:nvSpPr>
            <p:cNvPr id="3471" name="object 3471" descr=""/>
            <p:cNvSpPr/>
            <p:nvPr/>
          </p:nvSpPr>
          <p:spPr>
            <a:xfrm>
              <a:off x="5779457" y="2601224"/>
              <a:ext cx="6350" cy="0"/>
            </a:xfrm>
            <a:custGeom>
              <a:avLst/>
              <a:gdLst/>
              <a:ahLst/>
              <a:cxnLst/>
              <a:rect l="l" t="t" r="r" b="b"/>
              <a:pathLst>
                <a:path w="6350" h="0">
                  <a:moveTo>
                    <a:pt x="0" y="0"/>
                  </a:moveTo>
                  <a:lnTo>
                    <a:pt x="5930" y="0"/>
                  </a:lnTo>
                </a:path>
              </a:pathLst>
            </a:custGeom>
            <a:ln w="3175">
              <a:solidFill>
                <a:srgbClr val="565658"/>
              </a:solidFill>
            </a:ln>
          </p:spPr>
          <p:txBody>
            <a:bodyPr wrap="square" lIns="0" tIns="0" rIns="0" bIns="0" rtlCol="0"/>
            <a:lstStyle/>
            <a:p/>
          </p:txBody>
        </p:sp>
        <p:sp>
          <p:nvSpPr>
            <p:cNvPr id="3472" name="object 3472" descr=""/>
            <p:cNvSpPr/>
            <p:nvPr/>
          </p:nvSpPr>
          <p:spPr>
            <a:xfrm>
              <a:off x="5779457" y="2601211"/>
              <a:ext cx="0" cy="635"/>
            </a:xfrm>
            <a:custGeom>
              <a:avLst/>
              <a:gdLst/>
              <a:ahLst/>
              <a:cxnLst/>
              <a:rect l="l" t="t" r="r" b="b"/>
              <a:pathLst>
                <a:path w="0" h="635">
                  <a:moveTo>
                    <a:pt x="0" y="241"/>
                  </a:moveTo>
                  <a:lnTo>
                    <a:pt x="0" y="0"/>
                  </a:lnTo>
                </a:path>
              </a:pathLst>
            </a:custGeom>
            <a:ln w="3175">
              <a:solidFill>
                <a:srgbClr val="565658"/>
              </a:solidFill>
            </a:ln>
          </p:spPr>
          <p:txBody>
            <a:bodyPr wrap="square" lIns="0" tIns="0" rIns="0" bIns="0" rtlCol="0"/>
            <a:lstStyle/>
            <a:p/>
          </p:txBody>
        </p:sp>
        <p:sp>
          <p:nvSpPr>
            <p:cNvPr id="3473" name="object 3473" descr=""/>
            <p:cNvSpPr/>
            <p:nvPr/>
          </p:nvSpPr>
          <p:spPr>
            <a:xfrm>
              <a:off x="5778267" y="2541458"/>
              <a:ext cx="0" cy="60325"/>
            </a:xfrm>
            <a:custGeom>
              <a:avLst/>
              <a:gdLst/>
              <a:ahLst/>
              <a:cxnLst/>
              <a:rect l="l" t="t" r="r" b="b"/>
              <a:pathLst>
                <a:path w="0" h="60325">
                  <a:moveTo>
                    <a:pt x="0" y="59766"/>
                  </a:moveTo>
                  <a:lnTo>
                    <a:pt x="0" y="0"/>
                  </a:lnTo>
                </a:path>
              </a:pathLst>
            </a:custGeom>
            <a:ln w="3175">
              <a:solidFill>
                <a:srgbClr val="565658"/>
              </a:solidFill>
            </a:ln>
          </p:spPr>
          <p:txBody>
            <a:bodyPr wrap="square" lIns="0" tIns="0" rIns="0" bIns="0" rtlCol="0"/>
            <a:lstStyle/>
            <a:p/>
          </p:txBody>
        </p:sp>
        <p:sp>
          <p:nvSpPr>
            <p:cNvPr id="3474" name="object 3474" descr=""/>
            <p:cNvSpPr/>
            <p:nvPr/>
          </p:nvSpPr>
          <p:spPr>
            <a:xfrm>
              <a:off x="6094864" y="2568581"/>
              <a:ext cx="2540" cy="76835"/>
            </a:xfrm>
            <a:custGeom>
              <a:avLst/>
              <a:gdLst/>
              <a:ahLst/>
              <a:cxnLst/>
              <a:rect l="l" t="t" r="r" b="b"/>
              <a:pathLst>
                <a:path w="2539" h="76835">
                  <a:moveTo>
                    <a:pt x="2235" y="0"/>
                  </a:moveTo>
                  <a:lnTo>
                    <a:pt x="0" y="76238"/>
                  </a:lnTo>
                </a:path>
              </a:pathLst>
            </a:custGeom>
            <a:ln w="3175">
              <a:solidFill>
                <a:srgbClr val="565658"/>
              </a:solidFill>
            </a:ln>
          </p:spPr>
          <p:txBody>
            <a:bodyPr wrap="square" lIns="0" tIns="0" rIns="0" bIns="0" rtlCol="0"/>
            <a:lstStyle/>
            <a:p/>
          </p:txBody>
        </p:sp>
        <p:sp>
          <p:nvSpPr>
            <p:cNvPr id="3475" name="object 3475" descr=""/>
            <p:cNvSpPr/>
            <p:nvPr/>
          </p:nvSpPr>
          <p:spPr>
            <a:xfrm>
              <a:off x="6079166" y="2560463"/>
              <a:ext cx="16510" cy="0"/>
            </a:xfrm>
            <a:custGeom>
              <a:avLst/>
              <a:gdLst/>
              <a:ahLst/>
              <a:cxnLst/>
              <a:rect l="l" t="t" r="r" b="b"/>
              <a:pathLst>
                <a:path w="16510" h="0">
                  <a:moveTo>
                    <a:pt x="0" y="0"/>
                  </a:moveTo>
                  <a:lnTo>
                    <a:pt x="15976" y="0"/>
                  </a:lnTo>
                </a:path>
              </a:pathLst>
            </a:custGeom>
            <a:ln w="3175">
              <a:solidFill>
                <a:srgbClr val="565658"/>
              </a:solidFill>
            </a:ln>
          </p:spPr>
          <p:txBody>
            <a:bodyPr wrap="square" lIns="0" tIns="0" rIns="0" bIns="0" rtlCol="0"/>
            <a:lstStyle/>
            <a:p/>
          </p:txBody>
        </p:sp>
        <p:sp>
          <p:nvSpPr>
            <p:cNvPr id="3476" name="object 3476" descr=""/>
            <p:cNvSpPr/>
            <p:nvPr/>
          </p:nvSpPr>
          <p:spPr>
            <a:xfrm>
              <a:off x="6065418" y="2568485"/>
              <a:ext cx="3810" cy="76835"/>
            </a:xfrm>
            <a:custGeom>
              <a:avLst/>
              <a:gdLst/>
              <a:ahLst/>
              <a:cxnLst/>
              <a:rect l="l" t="t" r="r" b="b"/>
              <a:pathLst>
                <a:path w="3810" h="76835">
                  <a:moveTo>
                    <a:pt x="0" y="76339"/>
                  </a:moveTo>
                  <a:lnTo>
                    <a:pt x="3340" y="0"/>
                  </a:lnTo>
                </a:path>
              </a:pathLst>
            </a:custGeom>
            <a:ln w="3175">
              <a:solidFill>
                <a:srgbClr val="565658"/>
              </a:solidFill>
            </a:ln>
          </p:spPr>
          <p:txBody>
            <a:bodyPr wrap="square" lIns="0" tIns="0" rIns="0" bIns="0" rtlCol="0"/>
            <a:lstStyle/>
            <a:p/>
          </p:txBody>
        </p:sp>
        <p:sp>
          <p:nvSpPr>
            <p:cNvPr id="3477" name="object 3477" descr=""/>
            <p:cNvSpPr/>
            <p:nvPr/>
          </p:nvSpPr>
          <p:spPr>
            <a:xfrm>
              <a:off x="5779457" y="2541456"/>
              <a:ext cx="0" cy="60325"/>
            </a:xfrm>
            <a:custGeom>
              <a:avLst/>
              <a:gdLst/>
              <a:ahLst/>
              <a:cxnLst/>
              <a:rect l="l" t="t" r="r" b="b"/>
              <a:pathLst>
                <a:path w="0" h="60325">
                  <a:moveTo>
                    <a:pt x="0" y="0"/>
                  </a:moveTo>
                  <a:lnTo>
                    <a:pt x="0" y="59778"/>
                  </a:lnTo>
                </a:path>
              </a:pathLst>
            </a:custGeom>
            <a:ln w="3175">
              <a:solidFill>
                <a:srgbClr val="565658"/>
              </a:solidFill>
            </a:ln>
          </p:spPr>
          <p:txBody>
            <a:bodyPr wrap="square" lIns="0" tIns="0" rIns="0" bIns="0" rtlCol="0"/>
            <a:lstStyle/>
            <a:p/>
          </p:txBody>
        </p:sp>
        <p:sp>
          <p:nvSpPr>
            <p:cNvPr id="3478" name="object 3478" descr=""/>
            <p:cNvSpPr/>
            <p:nvPr/>
          </p:nvSpPr>
          <p:spPr>
            <a:xfrm>
              <a:off x="5779457" y="2535515"/>
              <a:ext cx="116839" cy="0"/>
            </a:xfrm>
            <a:custGeom>
              <a:avLst/>
              <a:gdLst/>
              <a:ahLst/>
              <a:cxnLst/>
              <a:rect l="l" t="t" r="r" b="b"/>
              <a:pathLst>
                <a:path w="116839" h="0">
                  <a:moveTo>
                    <a:pt x="0" y="0"/>
                  </a:moveTo>
                  <a:lnTo>
                    <a:pt x="116433" y="0"/>
                  </a:lnTo>
                </a:path>
              </a:pathLst>
            </a:custGeom>
            <a:ln w="3175">
              <a:solidFill>
                <a:srgbClr val="565658"/>
              </a:solidFill>
            </a:ln>
          </p:spPr>
          <p:txBody>
            <a:bodyPr wrap="square" lIns="0" tIns="0" rIns="0" bIns="0" rtlCol="0"/>
            <a:lstStyle/>
            <a:p/>
          </p:txBody>
        </p:sp>
        <p:sp>
          <p:nvSpPr>
            <p:cNvPr id="3479" name="object 3479" descr=""/>
            <p:cNvSpPr/>
            <p:nvPr/>
          </p:nvSpPr>
          <p:spPr>
            <a:xfrm>
              <a:off x="6130058" y="2553345"/>
              <a:ext cx="19685" cy="0"/>
            </a:xfrm>
            <a:custGeom>
              <a:avLst/>
              <a:gdLst/>
              <a:ahLst/>
              <a:cxnLst/>
              <a:rect l="l" t="t" r="r" b="b"/>
              <a:pathLst>
                <a:path w="19685" h="0">
                  <a:moveTo>
                    <a:pt x="19342" y="0"/>
                  </a:moveTo>
                  <a:lnTo>
                    <a:pt x="0" y="0"/>
                  </a:lnTo>
                </a:path>
              </a:pathLst>
            </a:custGeom>
            <a:ln w="3175">
              <a:solidFill>
                <a:srgbClr val="565658"/>
              </a:solidFill>
            </a:ln>
          </p:spPr>
          <p:txBody>
            <a:bodyPr wrap="square" lIns="0" tIns="0" rIns="0" bIns="0" rtlCol="0"/>
            <a:lstStyle/>
            <a:p/>
          </p:txBody>
        </p:sp>
        <p:sp>
          <p:nvSpPr>
            <p:cNvPr id="3480" name="object 3480" descr=""/>
            <p:cNvSpPr/>
            <p:nvPr/>
          </p:nvSpPr>
          <p:spPr>
            <a:xfrm>
              <a:off x="6022216" y="2644824"/>
              <a:ext cx="43815" cy="0"/>
            </a:xfrm>
            <a:custGeom>
              <a:avLst/>
              <a:gdLst/>
              <a:ahLst/>
              <a:cxnLst/>
              <a:rect l="l" t="t" r="r" b="b"/>
              <a:pathLst>
                <a:path w="43814" h="0">
                  <a:moveTo>
                    <a:pt x="431" y="0"/>
                  </a:moveTo>
                  <a:lnTo>
                    <a:pt x="43205" y="0"/>
                  </a:lnTo>
                </a:path>
                <a:path w="43814" h="0">
                  <a:moveTo>
                    <a:pt x="431" y="0"/>
                  </a:moveTo>
                  <a:lnTo>
                    <a:pt x="0" y="0"/>
                  </a:lnTo>
                </a:path>
              </a:pathLst>
            </a:custGeom>
            <a:ln w="3175">
              <a:solidFill>
                <a:srgbClr val="565658"/>
              </a:solidFill>
            </a:ln>
          </p:spPr>
          <p:txBody>
            <a:bodyPr wrap="square" lIns="0" tIns="0" rIns="0" bIns="0" rtlCol="0"/>
            <a:lstStyle/>
            <a:p/>
          </p:txBody>
        </p:sp>
        <p:sp>
          <p:nvSpPr>
            <p:cNvPr id="3481" name="object 3481" descr=""/>
            <p:cNvSpPr/>
            <p:nvPr/>
          </p:nvSpPr>
          <p:spPr>
            <a:xfrm>
              <a:off x="6022215" y="2543821"/>
              <a:ext cx="0" cy="101600"/>
            </a:xfrm>
            <a:custGeom>
              <a:avLst/>
              <a:gdLst/>
              <a:ahLst/>
              <a:cxnLst/>
              <a:rect l="l" t="t" r="r" b="b"/>
              <a:pathLst>
                <a:path w="0" h="101600">
                  <a:moveTo>
                    <a:pt x="0" y="101003"/>
                  </a:moveTo>
                  <a:lnTo>
                    <a:pt x="0" y="0"/>
                  </a:lnTo>
                </a:path>
              </a:pathLst>
            </a:custGeom>
            <a:ln w="3175">
              <a:solidFill>
                <a:srgbClr val="565658"/>
              </a:solidFill>
            </a:ln>
          </p:spPr>
          <p:txBody>
            <a:bodyPr wrap="square" lIns="0" tIns="0" rIns="0" bIns="0" rtlCol="0"/>
            <a:lstStyle/>
            <a:p/>
          </p:txBody>
        </p:sp>
        <p:sp>
          <p:nvSpPr>
            <p:cNvPr id="3482" name="object 3482" descr=""/>
            <p:cNvSpPr/>
            <p:nvPr/>
          </p:nvSpPr>
          <p:spPr>
            <a:xfrm>
              <a:off x="5779451" y="2541456"/>
              <a:ext cx="116839" cy="0"/>
            </a:xfrm>
            <a:custGeom>
              <a:avLst/>
              <a:gdLst/>
              <a:ahLst/>
              <a:cxnLst/>
              <a:rect l="l" t="t" r="r" b="b"/>
              <a:pathLst>
                <a:path w="116839" h="0">
                  <a:moveTo>
                    <a:pt x="116446" y="0"/>
                  </a:moveTo>
                  <a:lnTo>
                    <a:pt x="0" y="0"/>
                  </a:lnTo>
                </a:path>
              </a:pathLst>
            </a:custGeom>
            <a:ln w="3175">
              <a:solidFill>
                <a:srgbClr val="565658"/>
              </a:solidFill>
            </a:ln>
          </p:spPr>
          <p:txBody>
            <a:bodyPr wrap="square" lIns="0" tIns="0" rIns="0" bIns="0" rtlCol="0"/>
            <a:lstStyle/>
            <a:p/>
          </p:txBody>
        </p:sp>
        <p:sp>
          <p:nvSpPr>
            <p:cNvPr id="3483" name="object 3483" descr=""/>
            <p:cNvSpPr/>
            <p:nvPr/>
          </p:nvSpPr>
          <p:spPr>
            <a:xfrm>
              <a:off x="6130140" y="2552154"/>
              <a:ext cx="38735" cy="0"/>
            </a:xfrm>
            <a:custGeom>
              <a:avLst/>
              <a:gdLst/>
              <a:ahLst/>
              <a:cxnLst/>
              <a:rect l="l" t="t" r="r" b="b"/>
              <a:pathLst>
                <a:path w="38735" h="0">
                  <a:moveTo>
                    <a:pt x="0" y="0"/>
                  </a:moveTo>
                  <a:lnTo>
                    <a:pt x="38722" y="0"/>
                  </a:lnTo>
                </a:path>
              </a:pathLst>
            </a:custGeom>
            <a:ln w="3175">
              <a:solidFill>
                <a:srgbClr val="565658"/>
              </a:solidFill>
            </a:ln>
          </p:spPr>
          <p:txBody>
            <a:bodyPr wrap="square" lIns="0" tIns="0" rIns="0" bIns="0" rtlCol="0"/>
            <a:lstStyle/>
            <a:p/>
          </p:txBody>
        </p:sp>
        <p:sp>
          <p:nvSpPr>
            <p:cNvPr id="3484" name="object 3484" descr=""/>
            <p:cNvSpPr/>
            <p:nvPr/>
          </p:nvSpPr>
          <p:spPr>
            <a:xfrm>
              <a:off x="6022648" y="2543831"/>
              <a:ext cx="0" cy="101600"/>
            </a:xfrm>
            <a:custGeom>
              <a:avLst/>
              <a:gdLst/>
              <a:ahLst/>
              <a:cxnLst/>
              <a:rect l="l" t="t" r="r" b="b"/>
              <a:pathLst>
                <a:path w="0" h="101600">
                  <a:moveTo>
                    <a:pt x="0" y="0"/>
                  </a:moveTo>
                  <a:lnTo>
                    <a:pt x="0" y="101003"/>
                  </a:lnTo>
                </a:path>
              </a:pathLst>
            </a:custGeom>
            <a:ln w="3175">
              <a:solidFill>
                <a:srgbClr val="565658"/>
              </a:solidFill>
            </a:ln>
          </p:spPr>
          <p:txBody>
            <a:bodyPr wrap="square" lIns="0" tIns="0" rIns="0" bIns="0" rtlCol="0"/>
            <a:lstStyle/>
            <a:p/>
          </p:txBody>
        </p:sp>
        <p:sp>
          <p:nvSpPr>
            <p:cNvPr id="3485" name="object 3485" descr=""/>
            <p:cNvSpPr/>
            <p:nvPr/>
          </p:nvSpPr>
          <p:spPr>
            <a:xfrm>
              <a:off x="6022215" y="2543831"/>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3486" name="object 3486" descr=""/>
            <p:cNvSpPr/>
            <p:nvPr/>
          </p:nvSpPr>
          <p:spPr>
            <a:xfrm>
              <a:off x="5895897" y="2541456"/>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3487" name="object 3487" descr=""/>
            <p:cNvSpPr/>
            <p:nvPr/>
          </p:nvSpPr>
          <p:spPr>
            <a:xfrm>
              <a:off x="6168866" y="2543835"/>
              <a:ext cx="0" cy="8890"/>
            </a:xfrm>
            <a:custGeom>
              <a:avLst/>
              <a:gdLst/>
              <a:ahLst/>
              <a:cxnLst/>
              <a:rect l="l" t="t" r="r" b="b"/>
              <a:pathLst>
                <a:path w="0" h="8889">
                  <a:moveTo>
                    <a:pt x="0" y="8318"/>
                  </a:moveTo>
                  <a:lnTo>
                    <a:pt x="0" y="0"/>
                  </a:lnTo>
                </a:path>
              </a:pathLst>
            </a:custGeom>
            <a:ln w="3175">
              <a:solidFill>
                <a:srgbClr val="565658"/>
              </a:solidFill>
            </a:ln>
          </p:spPr>
          <p:txBody>
            <a:bodyPr wrap="square" lIns="0" tIns="0" rIns="0" bIns="0" rtlCol="0"/>
            <a:lstStyle/>
            <a:p/>
          </p:txBody>
        </p:sp>
        <p:sp>
          <p:nvSpPr>
            <p:cNvPr id="3488" name="object 3488" descr=""/>
            <p:cNvSpPr/>
            <p:nvPr/>
          </p:nvSpPr>
          <p:spPr>
            <a:xfrm>
              <a:off x="6216293" y="2648378"/>
              <a:ext cx="1270" cy="14604"/>
            </a:xfrm>
            <a:custGeom>
              <a:avLst/>
              <a:gdLst/>
              <a:ahLst/>
              <a:cxnLst/>
              <a:rect l="l" t="t" r="r" b="b"/>
              <a:pathLst>
                <a:path w="1270" h="14605">
                  <a:moveTo>
                    <a:pt x="0" y="14262"/>
                  </a:moveTo>
                  <a:lnTo>
                    <a:pt x="977" y="0"/>
                  </a:lnTo>
                </a:path>
              </a:pathLst>
            </a:custGeom>
            <a:ln w="3175">
              <a:solidFill>
                <a:srgbClr val="565658"/>
              </a:solidFill>
            </a:ln>
          </p:spPr>
          <p:txBody>
            <a:bodyPr wrap="square" lIns="0" tIns="0" rIns="0" bIns="0" rtlCol="0"/>
            <a:lstStyle/>
            <a:p/>
          </p:txBody>
        </p:sp>
        <p:sp>
          <p:nvSpPr>
            <p:cNvPr id="3489" name="object 3489" descr=""/>
            <p:cNvSpPr/>
            <p:nvPr/>
          </p:nvSpPr>
          <p:spPr>
            <a:xfrm>
              <a:off x="5791841" y="2670962"/>
              <a:ext cx="90805" cy="0"/>
            </a:xfrm>
            <a:custGeom>
              <a:avLst/>
              <a:gdLst/>
              <a:ahLst/>
              <a:cxnLst/>
              <a:rect l="l" t="t" r="r" b="b"/>
              <a:pathLst>
                <a:path w="90804" h="0">
                  <a:moveTo>
                    <a:pt x="90487" y="0"/>
                  </a:moveTo>
                  <a:lnTo>
                    <a:pt x="0" y="0"/>
                  </a:lnTo>
                </a:path>
              </a:pathLst>
            </a:custGeom>
            <a:ln w="3175">
              <a:solidFill>
                <a:srgbClr val="565658"/>
              </a:solidFill>
            </a:ln>
          </p:spPr>
          <p:txBody>
            <a:bodyPr wrap="square" lIns="0" tIns="0" rIns="0" bIns="0" rtlCol="0"/>
            <a:lstStyle/>
            <a:p/>
          </p:txBody>
        </p:sp>
        <p:sp>
          <p:nvSpPr>
            <p:cNvPr id="3490" name="object 3490" descr=""/>
            <p:cNvSpPr/>
            <p:nvPr/>
          </p:nvSpPr>
          <p:spPr>
            <a:xfrm>
              <a:off x="6100089" y="2647206"/>
              <a:ext cx="19050" cy="0"/>
            </a:xfrm>
            <a:custGeom>
              <a:avLst/>
              <a:gdLst/>
              <a:ahLst/>
              <a:cxnLst/>
              <a:rect l="l" t="t" r="r" b="b"/>
              <a:pathLst>
                <a:path w="19050" h="0">
                  <a:moveTo>
                    <a:pt x="0" y="0"/>
                  </a:moveTo>
                  <a:lnTo>
                    <a:pt x="18516" y="0"/>
                  </a:lnTo>
                </a:path>
              </a:pathLst>
            </a:custGeom>
            <a:ln w="3175">
              <a:solidFill>
                <a:srgbClr val="565658"/>
              </a:solidFill>
            </a:ln>
          </p:spPr>
          <p:txBody>
            <a:bodyPr wrap="square" lIns="0" tIns="0" rIns="0" bIns="0" rtlCol="0"/>
            <a:lstStyle/>
            <a:p/>
          </p:txBody>
        </p:sp>
        <p:sp>
          <p:nvSpPr>
            <p:cNvPr id="3491" name="object 3491" descr=""/>
            <p:cNvSpPr/>
            <p:nvPr/>
          </p:nvSpPr>
          <p:spPr>
            <a:xfrm>
              <a:off x="6100560" y="2647335"/>
              <a:ext cx="19050" cy="0"/>
            </a:xfrm>
            <a:custGeom>
              <a:avLst/>
              <a:gdLst/>
              <a:ahLst/>
              <a:cxnLst/>
              <a:rect l="l" t="t" r="r" b="b"/>
              <a:pathLst>
                <a:path w="19050" h="0">
                  <a:moveTo>
                    <a:pt x="18516" y="0"/>
                  </a:moveTo>
                  <a:lnTo>
                    <a:pt x="0" y="0"/>
                  </a:lnTo>
                </a:path>
              </a:pathLst>
            </a:custGeom>
            <a:ln w="3175">
              <a:solidFill>
                <a:srgbClr val="565658"/>
              </a:solidFill>
            </a:ln>
          </p:spPr>
          <p:txBody>
            <a:bodyPr wrap="square" lIns="0" tIns="0" rIns="0" bIns="0" rtlCol="0"/>
            <a:lstStyle/>
            <a:p/>
          </p:txBody>
        </p:sp>
        <p:sp>
          <p:nvSpPr>
            <p:cNvPr id="3492" name="object 3492" descr=""/>
            <p:cNvSpPr/>
            <p:nvPr/>
          </p:nvSpPr>
          <p:spPr>
            <a:xfrm>
              <a:off x="5779447" y="2670962"/>
              <a:ext cx="3175" cy="0"/>
            </a:xfrm>
            <a:custGeom>
              <a:avLst/>
              <a:gdLst/>
              <a:ahLst/>
              <a:cxnLst/>
              <a:rect l="l" t="t" r="r" b="b"/>
              <a:pathLst>
                <a:path w="3175" h="0">
                  <a:moveTo>
                    <a:pt x="3073" y="0"/>
                  </a:moveTo>
                  <a:lnTo>
                    <a:pt x="0" y="0"/>
                  </a:lnTo>
                </a:path>
              </a:pathLst>
            </a:custGeom>
            <a:ln w="3175">
              <a:solidFill>
                <a:srgbClr val="565658"/>
              </a:solidFill>
            </a:ln>
          </p:spPr>
          <p:txBody>
            <a:bodyPr wrap="square" lIns="0" tIns="0" rIns="0" bIns="0" rtlCol="0"/>
            <a:lstStyle/>
            <a:p/>
          </p:txBody>
        </p:sp>
        <p:sp>
          <p:nvSpPr>
            <p:cNvPr id="3493" name="object 3493" descr=""/>
            <p:cNvSpPr/>
            <p:nvPr/>
          </p:nvSpPr>
          <p:spPr>
            <a:xfrm>
              <a:off x="6073356" y="2647206"/>
              <a:ext cx="27305" cy="0"/>
            </a:xfrm>
            <a:custGeom>
              <a:avLst/>
              <a:gdLst/>
              <a:ahLst/>
              <a:cxnLst/>
              <a:rect l="l" t="t" r="r" b="b"/>
              <a:pathLst>
                <a:path w="27304" h="0">
                  <a:moveTo>
                    <a:pt x="0" y="0"/>
                  </a:moveTo>
                  <a:lnTo>
                    <a:pt x="26733" y="0"/>
                  </a:lnTo>
                </a:path>
              </a:pathLst>
            </a:custGeom>
            <a:ln w="3175">
              <a:solidFill>
                <a:srgbClr val="565658"/>
              </a:solidFill>
            </a:ln>
          </p:spPr>
          <p:txBody>
            <a:bodyPr wrap="square" lIns="0" tIns="0" rIns="0" bIns="0" rtlCol="0"/>
            <a:lstStyle/>
            <a:p/>
          </p:txBody>
        </p:sp>
        <p:sp>
          <p:nvSpPr>
            <p:cNvPr id="3494" name="object 3494" descr=""/>
            <p:cNvSpPr/>
            <p:nvPr/>
          </p:nvSpPr>
          <p:spPr>
            <a:xfrm>
              <a:off x="5891643" y="2670962"/>
              <a:ext cx="4445" cy="0"/>
            </a:xfrm>
            <a:custGeom>
              <a:avLst/>
              <a:gdLst/>
              <a:ahLst/>
              <a:cxnLst/>
              <a:rect l="l" t="t" r="r" b="b"/>
              <a:pathLst>
                <a:path w="4445" h="0">
                  <a:moveTo>
                    <a:pt x="4254" y="0"/>
                  </a:moveTo>
                  <a:lnTo>
                    <a:pt x="0" y="0"/>
                  </a:lnTo>
                </a:path>
              </a:pathLst>
            </a:custGeom>
            <a:ln w="3175">
              <a:solidFill>
                <a:srgbClr val="565658"/>
              </a:solidFill>
            </a:ln>
          </p:spPr>
          <p:txBody>
            <a:bodyPr wrap="square" lIns="0" tIns="0" rIns="0" bIns="0" rtlCol="0"/>
            <a:lstStyle/>
            <a:p/>
          </p:txBody>
        </p:sp>
        <p:sp>
          <p:nvSpPr>
            <p:cNvPr id="3495" name="object 3495" descr=""/>
            <p:cNvSpPr/>
            <p:nvPr/>
          </p:nvSpPr>
          <p:spPr>
            <a:xfrm>
              <a:off x="5778267" y="2644828"/>
              <a:ext cx="0" cy="20320"/>
            </a:xfrm>
            <a:custGeom>
              <a:avLst/>
              <a:gdLst/>
              <a:ahLst/>
              <a:cxnLst/>
              <a:rect l="l" t="t" r="r" b="b"/>
              <a:pathLst>
                <a:path w="0" h="20319">
                  <a:moveTo>
                    <a:pt x="0" y="20193"/>
                  </a:moveTo>
                  <a:lnTo>
                    <a:pt x="0" y="0"/>
                  </a:lnTo>
                </a:path>
              </a:pathLst>
            </a:custGeom>
            <a:ln w="3175">
              <a:solidFill>
                <a:srgbClr val="565658"/>
              </a:solidFill>
            </a:ln>
          </p:spPr>
          <p:txBody>
            <a:bodyPr wrap="square" lIns="0" tIns="0" rIns="0" bIns="0" rtlCol="0"/>
            <a:lstStyle/>
            <a:p/>
          </p:txBody>
        </p:sp>
        <p:sp>
          <p:nvSpPr>
            <p:cNvPr id="3496" name="object 3496" descr=""/>
            <p:cNvSpPr/>
            <p:nvPr/>
          </p:nvSpPr>
          <p:spPr>
            <a:xfrm>
              <a:off x="6073461" y="2648389"/>
              <a:ext cx="27305" cy="0"/>
            </a:xfrm>
            <a:custGeom>
              <a:avLst/>
              <a:gdLst/>
              <a:ahLst/>
              <a:cxnLst/>
              <a:rect l="l" t="t" r="r" b="b"/>
              <a:pathLst>
                <a:path w="27304" h="0">
                  <a:moveTo>
                    <a:pt x="26720" y="0"/>
                  </a:moveTo>
                  <a:lnTo>
                    <a:pt x="0" y="0"/>
                  </a:lnTo>
                </a:path>
              </a:pathLst>
            </a:custGeom>
            <a:ln w="3175">
              <a:solidFill>
                <a:srgbClr val="565658"/>
              </a:solidFill>
            </a:ln>
          </p:spPr>
          <p:txBody>
            <a:bodyPr wrap="square" lIns="0" tIns="0" rIns="0" bIns="0" rtlCol="0"/>
            <a:lstStyle/>
            <a:p/>
          </p:txBody>
        </p:sp>
        <p:sp>
          <p:nvSpPr>
            <p:cNvPr id="3497" name="object 3497" descr=""/>
            <p:cNvSpPr/>
            <p:nvPr/>
          </p:nvSpPr>
          <p:spPr>
            <a:xfrm>
              <a:off x="6130047" y="2653147"/>
              <a:ext cx="23495" cy="0"/>
            </a:xfrm>
            <a:custGeom>
              <a:avLst/>
              <a:gdLst/>
              <a:ahLst/>
              <a:cxnLst/>
              <a:rect l="l" t="t" r="r" b="b"/>
              <a:pathLst>
                <a:path w="23495" h="0">
                  <a:moveTo>
                    <a:pt x="0" y="0"/>
                  </a:moveTo>
                  <a:lnTo>
                    <a:pt x="22987" y="0"/>
                  </a:lnTo>
                </a:path>
              </a:pathLst>
            </a:custGeom>
            <a:ln w="3175">
              <a:solidFill>
                <a:srgbClr val="565658"/>
              </a:solidFill>
            </a:ln>
          </p:spPr>
          <p:txBody>
            <a:bodyPr wrap="square" lIns="0" tIns="0" rIns="0" bIns="0" rtlCol="0"/>
            <a:lstStyle/>
            <a:p/>
          </p:txBody>
        </p:sp>
        <p:sp>
          <p:nvSpPr>
            <p:cNvPr id="3498" name="object 3498" descr=""/>
            <p:cNvSpPr/>
            <p:nvPr/>
          </p:nvSpPr>
          <p:spPr>
            <a:xfrm>
              <a:off x="5779457" y="2665021"/>
              <a:ext cx="116839" cy="0"/>
            </a:xfrm>
            <a:custGeom>
              <a:avLst/>
              <a:gdLst/>
              <a:ahLst/>
              <a:cxnLst/>
              <a:rect l="l" t="t" r="r" b="b"/>
              <a:pathLst>
                <a:path w="116839" h="0">
                  <a:moveTo>
                    <a:pt x="0" y="0"/>
                  </a:moveTo>
                  <a:lnTo>
                    <a:pt x="116433" y="0"/>
                  </a:lnTo>
                </a:path>
              </a:pathLst>
            </a:custGeom>
            <a:ln w="3175">
              <a:solidFill>
                <a:srgbClr val="565658"/>
              </a:solidFill>
            </a:ln>
          </p:spPr>
          <p:txBody>
            <a:bodyPr wrap="square" lIns="0" tIns="0" rIns="0" bIns="0" rtlCol="0"/>
            <a:lstStyle/>
            <a:p/>
          </p:txBody>
        </p:sp>
        <p:sp>
          <p:nvSpPr>
            <p:cNvPr id="3499" name="object 3499" descr=""/>
            <p:cNvSpPr/>
            <p:nvPr/>
          </p:nvSpPr>
          <p:spPr>
            <a:xfrm>
              <a:off x="5779457" y="2644824"/>
              <a:ext cx="0" cy="20320"/>
            </a:xfrm>
            <a:custGeom>
              <a:avLst/>
              <a:gdLst/>
              <a:ahLst/>
              <a:cxnLst/>
              <a:rect l="l" t="t" r="r" b="b"/>
              <a:pathLst>
                <a:path w="0" h="20319">
                  <a:moveTo>
                    <a:pt x="0" y="0"/>
                  </a:moveTo>
                  <a:lnTo>
                    <a:pt x="0" y="20193"/>
                  </a:lnTo>
                </a:path>
              </a:pathLst>
            </a:custGeom>
            <a:ln w="3175">
              <a:solidFill>
                <a:srgbClr val="565658"/>
              </a:solidFill>
            </a:ln>
          </p:spPr>
          <p:txBody>
            <a:bodyPr wrap="square" lIns="0" tIns="0" rIns="0" bIns="0" rtlCol="0"/>
            <a:lstStyle/>
            <a:p/>
          </p:txBody>
        </p:sp>
        <p:sp>
          <p:nvSpPr>
            <p:cNvPr id="3500" name="object 3500" descr=""/>
            <p:cNvSpPr/>
            <p:nvPr/>
          </p:nvSpPr>
          <p:spPr>
            <a:xfrm>
              <a:off x="6130118" y="2654324"/>
              <a:ext cx="39370" cy="0"/>
            </a:xfrm>
            <a:custGeom>
              <a:avLst/>
              <a:gdLst/>
              <a:ahLst/>
              <a:cxnLst/>
              <a:rect l="l" t="t" r="r" b="b"/>
              <a:pathLst>
                <a:path w="39370" h="0">
                  <a:moveTo>
                    <a:pt x="38747" y="0"/>
                  </a:moveTo>
                  <a:lnTo>
                    <a:pt x="0" y="0"/>
                  </a:lnTo>
                </a:path>
              </a:pathLst>
            </a:custGeom>
            <a:ln w="3175">
              <a:solidFill>
                <a:srgbClr val="565658"/>
              </a:solidFill>
            </a:ln>
          </p:spPr>
          <p:txBody>
            <a:bodyPr wrap="square" lIns="0" tIns="0" rIns="0" bIns="0" rtlCol="0"/>
            <a:lstStyle/>
            <a:p/>
          </p:txBody>
        </p:sp>
        <p:sp>
          <p:nvSpPr>
            <p:cNvPr id="3501" name="object 3501" descr=""/>
            <p:cNvSpPr/>
            <p:nvPr/>
          </p:nvSpPr>
          <p:spPr>
            <a:xfrm>
              <a:off x="5895897" y="2662653"/>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3502" name="object 3502" descr=""/>
            <p:cNvSpPr/>
            <p:nvPr/>
          </p:nvSpPr>
          <p:spPr>
            <a:xfrm>
              <a:off x="6022215" y="2644824"/>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3503" name="object 3503" descr=""/>
            <p:cNvSpPr/>
            <p:nvPr/>
          </p:nvSpPr>
          <p:spPr>
            <a:xfrm>
              <a:off x="6022632" y="2644824"/>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3504" name="object 3504" descr=""/>
            <p:cNvSpPr/>
            <p:nvPr/>
          </p:nvSpPr>
          <p:spPr>
            <a:xfrm>
              <a:off x="6168866" y="2654321"/>
              <a:ext cx="0" cy="8890"/>
            </a:xfrm>
            <a:custGeom>
              <a:avLst/>
              <a:gdLst/>
              <a:ahLst/>
              <a:cxnLst/>
              <a:rect l="l" t="t" r="r" b="b"/>
              <a:pathLst>
                <a:path w="0" h="8889">
                  <a:moveTo>
                    <a:pt x="0" y="8331"/>
                  </a:moveTo>
                  <a:lnTo>
                    <a:pt x="0" y="0"/>
                  </a:lnTo>
                </a:path>
              </a:pathLst>
            </a:custGeom>
            <a:ln w="3175">
              <a:solidFill>
                <a:srgbClr val="565658"/>
              </a:solidFill>
            </a:ln>
          </p:spPr>
          <p:txBody>
            <a:bodyPr wrap="square" lIns="0" tIns="0" rIns="0" bIns="0" rtlCol="0"/>
            <a:lstStyle/>
            <a:p/>
          </p:txBody>
        </p:sp>
        <p:sp>
          <p:nvSpPr>
            <p:cNvPr id="3505" name="object 3505" descr=""/>
            <p:cNvSpPr/>
            <p:nvPr/>
          </p:nvSpPr>
          <p:spPr>
            <a:xfrm>
              <a:off x="6022215" y="2644822"/>
              <a:ext cx="0" cy="18415"/>
            </a:xfrm>
            <a:custGeom>
              <a:avLst/>
              <a:gdLst/>
              <a:ahLst/>
              <a:cxnLst/>
              <a:rect l="l" t="t" r="r" b="b"/>
              <a:pathLst>
                <a:path w="0" h="18414">
                  <a:moveTo>
                    <a:pt x="0" y="17830"/>
                  </a:moveTo>
                  <a:lnTo>
                    <a:pt x="0" y="0"/>
                  </a:lnTo>
                </a:path>
              </a:pathLst>
            </a:custGeom>
            <a:ln w="3175">
              <a:solidFill>
                <a:srgbClr val="565658"/>
              </a:solidFill>
            </a:ln>
          </p:spPr>
          <p:txBody>
            <a:bodyPr wrap="square" lIns="0" tIns="0" rIns="0" bIns="0" rtlCol="0"/>
            <a:lstStyle/>
            <a:p/>
          </p:txBody>
        </p:sp>
        <p:sp>
          <p:nvSpPr>
            <p:cNvPr id="3506" name="object 3506" descr=""/>
            <p:cNvSpPr/>
            <p:nvPr/>
          </p:nvSpPr>
          <p:spPr>
            <a:xfrm>
              <a:off x="6022648" y="2644824"/>
              <a:ext cx="0" cy="18415"/>
            </a:xfrm>
            <a:custGeom>
              <a:avLst/>
              <a:gdLst/>
              <a:ahLst/>
              <a:cxnLst/>
              <a:rect l="l" t="t" r="r" b="b"/>
              <a:pathLst>
                <a:path w="0" h="18414">
                  <a:moveTo>
                    <a:pt x="0" y="0"/>
                  </a:moveTo>
                  <a:lnTo>
                    <a:pt x="0" y="17830"/>
                  </a:lnTo>
                </a:path>
              </a:pathLst>
            </a:custGeom>
            <a:ln w="3175">
              <a:solidFill>
                <a:srgbClr val="565658"/>
              </a:solidFill>
            </a:ln>
          </p:spPr>
          <p:txBody>
            <a:bodyPr wrap="square" lIns="0" tIns="0" rIns="0" bIns="0" rtlCol="0"/>
            <a:lstStyle/>
            <a:p/>
          </p:txBody>
        </p:sp>
        <p:sp>
          <p:nvSpPr>
            <p:cNvPr id="3507" name="object 3507" descr=""/>
            <p:cNvSpPr/>
            <p:nvPr/>
          </p:nvSpPr>
          <p:spPr>
            <a:xfrm>
              <a:off x="6022216" y="2662653"/>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3508" name="object 3508" descr=""/>
            <p:cNvSpPr/>
            <p:nvPr/>
          </p:nvSpPr>
          <p:spPr>
            <a:xfrm>
              <a:off x="5591655" y="2545618"/>
              <a:ext cx="1270" cy="0"/>
            </a:xfrm>
            <a:custGeom>
              <a:avLst/>
              <a:gdLst/>
              <a:ahLst/>
              <a:cxnLst/>
              <a:rect l="l" t="t" r="r" b="b"/>
              <a:pathLst>
                <a:path w="1270" h="0">
                  <a:moveTo>
                    <a:pt x="0" y="0"/>
                  </a:moveTo>
                  <a:lnTo>
                    <a:pt x="1270" y="0"/>
                  </a:lnTo>
                </a:path>
              </a:pathLst>
            </a:custGeom>
            <a:ln w="3175">
              <a:solidFill>
                <a:srgbClr val="565658"/>
              </a:solidFill>
            </a:ln>
          </p:spPr>
          <p:txBody>
            <a:bodyPr wrap="square" lIns="0" tIns="0" rIns="0" bIns="0" rtlCol="0"/>
            <a:lstStyle/>
            <a:p/>
          </p:txBody>
        </p:sp>
        <p:sp>
          <p:nvSpPr>
            <p:cNvPr id="3509" name="object 3509" descr=""/>
            <p:cNvSpPr/>
            <p:nvPr/>
          </p:nvSpPr>
          <p:spPr>
            <a:xfrm>
              <a:off x="5590142" y="2546213"/>
              <a:ext cx="2540" cy="0"/>
            </a:xfrm>
            <a:custGeom>
              <a:avLst/>
              <a:gdLst/>
              <a:ahLst/>
              <a:cxnLst/>
              <a:rect l="l" t="t" r="r" b="b"/>
              <a:pathLst>
                <a:path w="2539" h="0">
                  <a:moveTo>
                    <a:pt x="0" y="0"/>
                  </a:moveTo>
                  <a:lnTo>
                    <a:pt x="2171" y="0"/>
                  </a:lnTo>
                </a:path>
              </a:pathLst>
            </a:custGeom>
            <a:ln w="3175">
              <a:solidFill>
                <a:srgbClr val="565658"/>
              </a:solidFill>
            </a:ln>
          </p:spPr>
          <p:txBody>
            <a:bodyPr wrap="square" lIns="0" tIns="0" rIns="0" bIns="0" rtlCol="0"/>
            <a:lstStyle/>
            <a:p/>
          </p:txBody>
        </p:sp>
        <p:sp>
          <p:nvSpPr>
            <p:cNvPr id="3510" name="object 3510" descr=""/>
            <p:cNvSpPr/>
            <p:nvPr/>
          </p:nvSpPr>
          <p:spPr>
            <a:xfrm>
              <a:off x="5590154" y="2546808"/>
              <a:ext cx="2540" cy="0"/>
            </a:xfrm>
            <a:custGeom>
              <a:avLst/>
              <a:gdLst/>
              <a:ahLst/>
              <a:cxnLst/>
              <a:rect l="l" t="t" r="r" b="b"/>
              <a:pathLst>
                <a:path w="2539" h="0">
                  <a:moveTo>
                    <a:pt x="2159" y="0"/>
                  </a:moveTo>
                  <a:lnTo>
                    <a:pt x="0" y="0"/>
                  </a:lnTo>
                </a:path>
              </a:pathLst>
            </a:custGeom>
            <a:ln w="3175">
              <a:solidFill>
                <a:srgbClr val="565658"/>
              </a:solidFill>
            </a:ln>
          </p:spPr>
          <p:txBody>
            <a:bodyPr wrap="square" lIns="0" tIns="0" rIns="0" bIns="0" rtlCol="0"/>
            <a:lstStyle/>
            <a:p/>
          </p:txBody>
        </p:sp>
        <p:sp>
          <p:nvSpPr>
            <p:cNvPr id="3511" name="object 3511" descr=""/>
            <p:cNvSpPr/>
            <p:nvPr/>
          </p:nvSpPr>
          <p:spPr>
            <a:xfrm>
              <a:off x="5590154" y="2660265"/>
              <a:ext cx="2540" cy="0"/>
            </a:xfrm>
            <a:custGeom>
              <a:avLst/>
              <a:gdLst/>
              <a:ahLst/>
              <a:cxnLst/>
              <a:rect l="l" t="t" r="r" b="b"/>
              <a:pathLst>
                <a:path w="2539" h="0">
                  <a:moveTo>
                    <a:pt x="2159" y="0"/>
                  </a:moveTo>
                  <a:lnTo>
                    <a:pt x="0" y="0"/>
                  </a:lnTo>
                </a:path>
              </a:pathLst>
            </a:custGeom>
            <a:ln w="3175">
              <a:solidFill>
                <a:srgbClr val="565658"/>
              </a:solidFill>
            </a:ln>
          </p:spPr>
          <p:txBody>
            <a:bodyPr wrap="square" lIns="0" tIns="0" rIns="0" bIns="0" rtlCol="0"/>
            <a:lstStyle/>
            <a:p/>
          </p:txBody>
        </p:sp>
        <p:sp>
          <p:nvSpPr>
            <p:cNvPr id="3512" name="object 3512" descr=""/>
            <p:cNvSpPr/>
            <p:nvPr/>
          </p:nvSpPr>
          <p:spPr>
            <a:xfrm>
              <a:off x="5593937" y="2533717"/>
              <a:ext cx="1270" cy="635"/>
            </a:xfrm>
            <a:custGeom>
              <a:avLst/>
              <a:gdLst/>
              <a:ahLst/>
              <a:cxnLst/>
              <a:rect l="l" t="t" r="r" b="b"/>
              <a:pathLst>
                <a:path w="1270" h="635">
                  <a:moveTo>
                    <a:pt x="0" y="38"/>
                  </a:moveTo>
                  <a:lnTo>
                    <a:pt x="1168" y="0"/>
                  </a:lnTo>
                </a:path>
              </a:pathLst>
            </a:custGeom>
            <a:ln w="3175">
              <a:solidFill>
                <a:srgbClr val="565658"/>
              </a:solidFill>
            </a:ln>
          </p:spPr>
          <p:txBody>
            <a:bodyPr wrap="square" lIns="0" tIns="0" rIns="0" bIns="0" rtlCol="0"/>
            <a:lstStyle/>
            <a:p/>
          </p:txBody>
        </p:sp>
        <p:sp>
          <p:nvSpPr>
            <p:cNvPr id="3513" name="object 3513" descr=""/>
            <p:cNvSpPr/>
            <p:nvPr/>
          </p:nvSpPr>
          <p:spPr>
            <a:xfrm>
              <a:off x="5592691" y="2533748"/>
              <a:ext cx="1270" cy="635"/>
            </a:xfrm>
            <a:custGeom>
              <a:avLst/>
              <a:gdLst/>
              <a:ahLst/>
              <a:cxnLst/>
              <a:rect l="l" t="t" r="r" b="b"/>
              <a:pathLst>
                <a:path w="1270" h="635">
                  <a:moveTo>
                    <a:pt x="0" y="63"/>
                  </a:moveTo>
                  <a:lnTo>
                    <a:pt x="1244" y="0"/>
                  </a:lnTo>
                </a:path>
              </a:pathLst>
            </a:custGeom>
            <a:ln w="3175">
              <a:solidFill>
                <a:srgbClr val="565658"/>
              </a:solidFill>
            </a:ln>
          </p:spPr>
          <p:txBody>
            <a:bodyPr wrap="square" lIns="0" tIns="0" rIns="0" bIns="0" rtlCol="0"/>
            <a:lstStyle/>
            <a:p/>
          </p:txBody>
        </p:sp>
        <p:sp>
          <p:nvSpPr>
            <p:cNvPr id="3514" name="object 3514" descr=""/>
            <p:cNvSpPr/>
            <p:nvPr/>
          </p:nvSpPr>
          <p:spPr>
            <a:xfrm>
              <a:off x="5590142" y="2659682"/>
              <a:ext cx="2540" cy="0"/>
            </a:xfrm>
            <a:custGeom>
              <a:avLst/>
              <a:gdLst/>
              <a:ahLst/>
              <a:cxnLst/>
              <a:rect l="l" t="t" r="r" b="b"/>
              <a:pathLst>
                <a:path w="2539" h="0">
                  <a:moveTo>
                    <a:pt x="0" y="0"/>
                  </a:moveTo>
                  <a:lnTo>
                    <a:pt x="2171" y="0"/>
                  </a:lnTo>
                </a:path>
              </a:pathLst>
            </a:custGeom>
            <a:ln w="3175">
              <a:solidFill>
                <a:srgbClr val="565658"/>
              </a:solidFill>
            </a:ln>
          </p:spPr>
          <p:txBody>
            <a:bodyPr wrap="square" lIns="0" tIns="0" rIns="0" bIns="0" rtlCol="0"/>
            <a:lstStyle/>
            <a:p/>
          </p:txBody>
        </p:sp>
        <p:sp>
          <p:nvSpPr>
            <p:cNvPr id="3515" name="object 3515" descr=""/>
            <p:cNvSpPr/>
            <p:nvPr/>
          </p:nvSpPr>
          <p:spPr>
            <a:xfrm>
              <a:off x="5584883" y="2528572"/>
              <a:ext cx="1270" cy="635"/>
            </a:xfrm>
            <a:custGeom>
              <a:avLst/>
              <a:gdLst/>
              <a:ahLst/>
              <a:cxnLst/>
              <a:rect l="l" t="t" r="r" b="b"/>
              <a:pathLst>
                <a:path w="1270" h="635">
                  <a:moveTo>
                    <a:pt x="0" y="190"/>
                  </a:moveTo>
                  <a:lnTo>
                    <a:pt x="965" y="0"/>
                  </a:lnTo>
                </a:path>
              </a:pathLst>
            </a:custGeom>
            <a:ln w="3175">
              <a:solidFill>
                <a:srgbClr val="565658"/>
              </a:solidFill>
            </a:ln>
          </p:spPr>
          <p:txBody>
            <a:bodyPr wrap="square" lIns="0" tIns="0" rIns="0" bIns="0" rtlCol="0"/>
            <a:lstStyle/>
            <a:p/>
          </p:txBody>
        </p:sp>
        <p:sp>
          <p:nvSpPr>
            <p:cNvPr id="3516" name="object 3516" descr=""/>
            <p:cNvSpPr/>
            <p:nvPr/>
          </p:nvSpPr>
          <p:spPr>
            <a:xfrm>
              <a:off x="5594085" y="2666869"/>
              <a:ext cx="1905" cy="635"/>
            </a:xfrm>
            <a:custGeom>
              <a:avLst/>
              <a:gdLst/>
              <a:ahLst/>
              <a:cxnLst/>
              <a:rect l="l" t="t" r="r" b="b"/>
              <a:pathLst>
                <a:path w="1904" h="635">
                  <a:moveTo>
                    <a:pt x="0" y="0"/>
                  </a:moveTo>
                  <a:lnTo>
                    <a:pt x="1828" y="38"/>
                  </a:lnTo>
                </a:path>
              </a:pathLst>
            </a:custGeom>
            <a:ln w="3175">
              <a:solidFill>
                <a:srgbClr val="565658"/>
              </a:solidFill>
            </a:ln>
          </p:spPr>
          <p:txBody>
            <a:bodyPr wrap="square" lIns="0" tIns="0" rIns="0" bIns="0" rtlCol="0"/>
            <a:lstStyle/>
            <a:p/>
          </p:txBody>
        </p:sp>
        <p:sp>
          <p:nvSpPr>
            <p:cNvPr id="3517" name="object 3517" descr=""/>
            <p:cNvSpPr/>
            <p:nvPr/>
          </p:nvSpPr>
          <p:spPr>
            <a:xfrm>
              <a:off x="5592692" y="2672684"/>
              <a:ext cx="1270" cy="635"/>
            </a:xfrm>
            <a:custGeom>
              <a:avLst/>
              <a:gdLst/>
              <a:ahLst/>
              <a:cxnLst/>
              <a:rect l="l" t="t" r="r" b="b"/>
              <a:pathLst>
                <a:path w="1270" h="635">
                  <a:moveTo>
                    <a:pt x="1244" y="50"/>
                  </a:moveTo>
                  <a:lnTo>
                    <a:pt x="0" y="0"/>
                  </a:lnTo>
                </a:path>
              </a:pathLst>
            </a:custGeom>
            <a:ln w="3175">
              <a:solidFill>
                <a:srgbClr val="565658"/>
              </a:solidFill>
            </a:ln>
          </p:spPr>
          <p:txBody>
            <a:bodyPr wrap="square" lIns="0" tIns="0" rIns="0" bIns="0" rtlCol="0"/>
            <a:lstStyle/>
            <a:p/>
          </p:txBody>
        </p:sp>
        <p:sp>
          <p:nvSpPr>
            <p:cNvPr id="3518" name="object 3518" descr=""/>
            <p:cNvSpPr/>
            <p:nvPr/>
          </p:nvSpPr>
          <p:spPr>
            <a:xfrm>
              <a:off x="5593928" y="2672735"/>
              <a:ext cx="1270" cy="635"/>
            </a:xfrm>
            <a:custGeom>
              <a:avLst/>
              <a:gdLst/>
              <a:ahLst/>
              <a:cxnLst/>
              <a:rect l="l" t="t" r="r" b="b"/>
              <a:pathLst>
                <a:path w="1270" h="635">
                  <a:moveTo>
                    <a:pt x="1181" y="25"/>
                  </a:moveTo>
                  <a:lnTo>
                    <a:pt x="0" y="0"/>
                  </a:lnTo>
                </a:path>
              </a:pathLst>
            </a:custGeom>
            <a:ln w="3175">
              <a:solidFill>
                <a:srgbClr val="565658"/>
              </a:solidFill>
            </a:ln>
          </p:spPr>
          <p:txBody>
            <a:bodyPr wrap="square" lIns="0" tIns="0" rIns="0" bIns="0" rtlCol="0"/>
            <a:lstStyle/>
            <a:p/>
          </p:txBody>
        </p:sp>
        <p:sp>
          <p:nvSpPr>
            <p:cNvPr id="3519" name="object 3519" descr=""/>
            <p:cNvSpPr/>
            <p:nvPr/>
          </p:nvSpPr>
          <p:spPr>
            <a:xfrm>
              <a:off x="5584883" y="2677715"/>
              <a:ext cx="1270" cy="635"/>
            </a:xfrm>
            <a:custGeom>
              <a:avLst/>
              <a:gdLst/>
              <a:ahLst/>
              <a:cxnLst/>
              <a:rect l="l" t="t" r="r" b="b"/>
              <a:pathLst>
                <a:path w="1270" h="635">
                  <a:moveTo>
                    <a:pt x="0" y="0"/>
                  </a:moveTo>
                  <a:lnTo>
                    <a:pt x="965" y="190"/>
                  </a:lnTo>
                </a:path>
              </a:pathLst>
            </a:custGeom>
            <a:ln w="3175">
              <a:solidFill>
                <a:srgbClr val="565658"/>
              </a:solidFill>
            </a:ln>
          </p:spPr>
          <p:txBody>
            <a:bodyPr wrap="square" lIns="0" tIns="0" rIns="0" bIns="0" rtlCol="0"/>
            <a:lstStyle/>
            <a:p/>
          </p:txBody>
        </p:sp>
        <p:sp>
          <p:nvSpPr>
            <p:cNvPr id="3520" name="object 3520" descr=""/>
            <p:cNvSpPr/>
            <p:nvPr/>
          </p:nvSpPr>
          <p:spPr>
            <a:xfrm>
              <a:off x="5961406" y="2616974"/>
              <a:ext cx="2540" cy="1905"/>
            </a:xfrm>
            <a:custGeom>
              <a:avLst/>
              <a:gdLst/>
              <a:ahLst/>
              <a:cxnLst/>
              <a:rect l="l" t="t" r="r" b="b"/>
              <a:pathLst>
                <a:path w="2539" h="1905">
                  <a:moveTo>
                    <a:pt x="0" y="0"/>
                  </a:moveTo>
                  <a:lnTo>
                    <a:pt x="2298" y="1320"/>
                  </a:lnTo>
                </a:path>
              </a:pathLst>
            </a:custGeom>
            <a:ln w="3175">
              <a:solidFill>
                <a:srgbClr val="565658"/>
              </a:solidFill>
            </a:ln>
          </p:spPr>
          <p:txBody>
            <a:bodyPr wrap="square" lIns="0" tIns="0" rIns="0" bIns="0" rtlCol="0"/>
            <a:lstStyle/>
            <a:p/>
          </p:txBody>
        </p:sp>
        <p:sp>
          <p:nvSpPr>
            <p:cNvPr id="3521" name="object 3521" descr=""/>
            <p:cNvSpPr/>
            <p:nvPr/>
          </p:nvSpPr>
          <p:spPr>
            <a:xfrm>
              <a:off x="5961406" y="2616974"/>
              <a:ext cx="0" cy="1905"/>
            </a:xfrm>
            <a:custGeom>
              <a:avLst/>
              <a:gdLst/>
              <a:ahLst/>
              <a:cxnLst/>
              <a:rect l="l" t="t" r="r" b="b"/>
              <a:pathLst>
                <a:path w="0" h="1905">
                  <a:moveTo>
                    <a:pt x="0" y="1320"/>
                  </a:moveTo>
                  <a:lnTo>
                    <a:pt x="0" y="0"/>
                  </a:lnTo>
                </a:path>
              </a:pathLst>
            </a:custGeom>
            <a:ln w="3175">
              <a:solidFill>
                <a:srgbClr val="565658"/>
              </a:solidFill>
            </a:ln>
          </p:spPr>
          <p:txBody>
            <a:bodyPr wrap="square" lIns="0" tIns="0" rIns="0" bIns="0" rtlCol="0"/>
            <a:lstStyle/>
            <a:p/>
          </p:txBody>
        </p:sp>
        <p:sp>
          <p:nvSpPr>
            <p:cNvPr id="3522" name="object 3522" descr=""/>
            <p:cNvSpPr/>
            <p:nvPr/>
          </p:nvSpPr>
          <p:spPr>
            <a:xfrm>
              <a:off x="5961408" y="2618295"/>
              <a:ext cx="2540" cy="0"/>
            </a:xfrm>
            <a:custGeom>
              <a:avLst/>
              <a:gdLst/>
              <a:ahLst/>
              <a:cxnLst/>
              <a:rect l="l" t="t" r="r" b="b"/>
              <a:pathLst>
                <a:path w="2539" h="0">
                  <a:moveTo>
                    <a:pt x="2298" y="0"/>
                  </a:moveTo>
                  <a:lnTo>
                    <a:pt x="0" y="0"/>
                  </a:lnTo>
                </a:path>
              </a:pathLst>
            </a:custGeom>
            <a:ln w="3175">
              <a:solidFill>
                <a:srgbClr val="565658"/>
              </a:solidFill>
            </a:ln>
          </p:spPr>
          <p:txBody>
            <a:bodyPr wrap="square" lIns="0" tIns="0" rIns="0" bIns="0" rtlCol="0"/>
            <a:lstStyle/>
            <a:p/>
          </p:txBody>
        </p:sp>
        <p:sp>
          <p:nvSpPr>
            <p:cNvPr id="3523" name="object 3523" descr=""/>
            <p:cNvSpPr/>
            <p:nvPr/>
          </p:nvSpPr>
          <p:spPr>
            <a:xfrm>
              <a:off x="5961829" y="2616459"/>
              <a:ext cx="3175" cy="1905"/>
            </a:xfrm>
            <a:custGeom>
              <a:avLst/>
              <a:gdLst/>
              <a:ahLst/>
              <a:cxnLst/>
              <a:rect l="l" t="t" r="r" b="b"/>
              <a:pathLst>
                <a:path w="3175" h="1905">
                  <a:moveTo>
                    <a:pt x="2819" y="1625"/>
                  </a:moveTo>
                  <a:lnTo>
                    <a:pt x="0" y="0"/>
                  </a:lnTo>
                </a:path>
              </a:pathLst>
            </a:custGeom>
            <a:ln w="3175">
              <a:solidFill>
                <a:srgbClr val="565658"/>
              </a:solidFill>
            </a:ln>
          </p:spPr>
          <p:txBody>
            <a:bodyPr wrap="square" lIns="0" tIns="0" rIns="0" bIns="0" rtlCol="0"/>
            <a:lstStyle/>
            <a:p/>
          </p:txBody>
        </p:sp>
        <p:sp>
          <p:nvSpPr>
            <p:cNvPr id="3524" name="object 3524" descr=""/>
            <p:cNvSpPr/>
            <p:nvPr/>
          </p:nvSpPr>
          <p:spPr>
            <a:xfrm>
              <a:off x="6225582" y="2650293"/>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3525" name="object 3525" descr=""/>
            <p:cNvSpPr/>
            <p:nvPr/>
          </p:nvSpPr>
          <p:spPr>
            <a:xfrm>
              <a:off x="6225583" y="2555720"/>
              <a:ext cx="635" cy="635"/>
            </a:xfrm>
            <a:custGeom>
              <a:avLst/>
              <a:gdLst/>
              <a:ahLst/>
              <a:cxnLst/>
              <a:rect l="l" t="t" r="r" b="b"/>
              <a:pathLst>
                <a:path w="635" h="635">
                  <a:moveTo>
                    <a:pt x="495" y="0"/>
                  </a:moveTo>
                  <a:lnTo>
                    <a:pt x="0" y="469"/>
                  </a:lnTo>
                </a:path>
              </a:pathLst>
            </a:custGeom>
            <a:ln w="3175">
              <a:solidFill>
                <a:srgbClr val="565658"/>
              </a:solidFill>
            </a:ln>
          </p:spPr>
          <p:txBody>
            <a:bodyPr wrap="square" lIns="0" tIns="0" rIns="0" bIns="0" rtlCol="0"/>
            <a:lstStyle/>
            <a:p/>
          </p:txBody>
        </p:sp>
        <p:sp>
          <p:nvSpPr>
            <p:cNvPr id="3526" name="object 3526" descr=""/>
            <p:cNvSpPr/>
            <p:nvPr/>
          </p:nvSpPr>
          <p:spPr>
            <a:xfrm>
              <a:off x="6226078" y="2650759"/>
              <a:ext cx="3175" cy="0"/>
            </a:xfrm>
            <a:custGeom>
              <a:avLst/>
              <a:gdLst/>
              <a:ahLst/>
              <a:cxnLst/>
              <a:rect l="l" t="t" r="r" b="b"/>
              <a:pathLst>
                <a:path w="3175" h="0">
                  <a:moveTo>
                    <a:pt x="0" y="0"/>
                  </a:moveTo>
                  <a:lnTo>
                    <a:pt x="2603" y="0"/>
                  </a:lnTo>
                </a:path>
              </a:pathLst>
            </a:custGeom>
            <a:ln w="3175">
              <a:solidFill>
                <a:srgbClr val="565658"/>
              </a:solidFill>
            </a:ln>
          </p:spPr>
          <p:txBody>
            <a:bodyPr wrap="square" lIns="0" tIns="0" rIns="0" bIns="0" rtlCol="0"/>
            <a:lstStyle/>
            <a:p/>
          </p:txBody>
        </p:sp>
        <p:sp>
          <p:nvSpPr>
            <p:cNvPr id="3527" name="object 3527" descr=""/>
            <p:cNvSpPr/>
            <p:nvPr/>
          </p:nvSpPr>
          <p:spPr>
            <a:xfrm>
              <a:off x="6226060" y="2555720"/>
              <a:ext cx="3175" cy="0"/>
            </a:xfrm>
            <a:custGeom>
              <a:avLst/>
              <a:gdLst/>
              <a:ahLst/>
              <a:cxnLst/>
              <a:rect l="l" t="t" r="r" b="b"/>
              <a:pathLst>
                <a:path w="3175" h="0">
                  <a:moveTo>
                    <a:pt x="2616" y="0"/>
                  </a:moveTo>
                  <a:lnTo>
                    <a:pt x="0" y="0"/>
                  </a:lnTo>
                </a:path>
              </a:pathLst>
            </a:custGeom>
            <a:ln w="3175">
              <a:solidFill>
                <a:srgbClr val="565658"/>
              </a:solidFill>
            </a:ln>
          </p:spPr>
          <p:txBody>
            <a:bodyPr wrap="square" lIns="0" tIns="0" rIns="0" bIns="0" rtlCol="0"/>
            <a:lstStyle/>
            <a:p/>
          </p:txBody>
        </p:sp>
        <p:sp>
          <p:nvSpPr>
            <p:cNvPr id="3528" name="object 3528" descr=""/>
            <p:cNvSpPr/>
            <p:nvPr/>
          </p:nvSpPr>
          <p:spPr>
            <a:xfrm>
              <a:off x="6229632" y="2650759"/>
              <a:ext cx="15240" cy="0"/>
            </a:xfrm>
            <a:custGeom>
              <a:avLst/>
              <a:gdLst/>
              <a:ahLst/>
              <a:cxnLst/>
              <a:rect l="l" t="t" r="r" b="b"/>
              <a:pathLst>
                <a:path w="15239" h="0">
                  <a:moveTo>
                    <a:pt x="0" y="0"/>
                  </a:moveTo>
                  <a:lnTo>
                    <a:pt x="15074" y="0"/>
                  </a:lnTo>
                </a:path>
              </a:pathLst>
            </a:custGeom>
            <a:ln w="3175">
              <a:solidFill>
                <a:srgbClr val="565658"/>
              </a:solidFill>
            </a:ln>
          </p:spPr>
          <p:txBody>
            <a:bodyPr wrap="square" lIns="0" tIns="0" rIns="0" bIns="0" rtlCol="0"/>
            <a:lstStyle/>
            <a:p/>
          </p:txBody>
        </p:sp>
        <p:sp>
          <p:nvSpPr>
            <p:cNvPr id="3529" name="object 3529" descr=""/>
            <p:cNvSpPr/>
            <p:nvPr/>
          </p:nvSpPr>
          <p:spPr>
            <a:xfrm>
              <a:off x="6229632" y="2555720"/>
              <a:ext cx="15240" cy="0"/>
            </a:xfrm>
            <a:custGeom>
              <a:avLst/>
              <a:gdLst/>
              <a:ahLst/>
              <a:cxnLst/>
              <a:rect l="l" t="t" r="r" b="b"/>
              <a:pathLst>
                <a:path w="15239" h="0">
                  <a:moveTo>
                    <a:pt x="15100" y="0"/>
                  </a:moveTo>
                  <a:lnTo>
                    <a:pt x="0" y="0"/>
                  </a:lnTo>
                </a:path>
              </a:pathLst>
            </a:custGeom>
            <a:ln w="3175">
              <a:solidFill>
                <a:srgbClr val="565658"/>
              </a:solidFill>
            </a:ln>
          </p:spPr>
          <p:txBody>
            <a:bodyPr wrap="square" lIns="0" tIns="0" rIns="0" bIns="0" rtlCol="0"/>
            <a:lstStyle/>
            <a:p/>
          </p:txBody>
        </p:sp>
        <p:sp>
          <p:nvSpPr>
            <p:cNvPr id="3530" name="object 3530" descr=""/>
            <p:cNvSpPr/>
            <p:nvPr/>
          </p:nvSpPr>
          <p:spPr>
            <a:xfrm>
              <a:off x="6226060" y="2636855"/>
              <a:ext cx="3175" cy="0"/>
            </a:xfrm>
            <a:custGeom>
              <a:avLst/>
              <a:gdLst/>
              <a:ahLst/>
              <a:cxnLst/>
              <a:rect l="l" t="t" r="r" b="b"/>
              <a:pathLst>
                <a:path w="3175" h="0">
                  <a:moveTo>
                    <a:pt x="2616" y="0"/>
                  </a:moveTo>
                  <a:lnTo>
                    <a:pt x="0" y="0"/>
                  </a:lnTo>
                </a:path>
              </a:pathLst>
            </a:custGeom>
            <a:ln w="3175">
              <a:solidFill>
                <a:srgbClr val="565658"/>
              </a:solidFill>
            </a:ln>
          </p:spPr>
          <p:txBody>
            <a:bodyPr wrap="square" lIns="0" tIns="0" rIns="0" bIns="0" rtlCol="0"/>
            <a:lstStyle/>
            <a:p/>
          </p:txBody>
        </p:sp>
        <p:sp>
          <p:nvSpPr>
            <p:cNvPr id="3531" name="object 3531" descr=""/>
            <p:cNvSpPr/>
            <p:nvPr/>
          </p:nvSpPr>
          <p:spPr>
            <a:xfrm>
              <a:off x="6228678" y="2636508"/>
              <a:ext cx="635" cy="635"/>
            </a:xfrm>
            <a:custGeom>
              <a:avLst/>
              <a:gdLst/>
              <a:ahLst/>
              <a:cxnLst/>
              <a:rect l="l" t="t" r="r" b="b"/>
              <a:pathLst>
                <a:path w="635" h="635">
                  <a:moveTo>
                    <a:pt x="469" y="0"/>
                  </a:moveTo>
                  <a:lnTo>
                    <a:pt x="0" y="342"/>
                  </a:lnTo>
                </a:path>
              </a:pathLst>
            </a:custGeom>
            <a:ln w="3175">
              <a:solidFill>
                <a:srgbClr val="565658"/>
              </a:solidFill>
            </a:ln>
          </p:spPr>
          <p:txBody>
            <a:bodyPr wrap="square" lIns="0" tIns="0" rIns="0" bIns="0" rtlCol="0"/>
            <a:lstStyle/>
            <a:p/>
          </p:txBody>
        </p:sp>
        <p:sp>
          <p:nvSpPr>
            <p:cNvPr id="3532" name="object 3532" descr=""/>
            <p:cNvSpPr/>
            <p:nvPr/>
          </p:nvSpPr>
          <p:spPr>
            <a:xfrm>
              <a:off x="6229632" y="2636855"/>
              <a:ext cx="15240" cy="0"/>
            </a:xfrm>
            <a:custGeom>
              <a:avLst/>
              <a:gdLst/>
              <a:ahLst/>
              <a:cxnLst/>
              <a:rect l="l" t="t" r="r" b="b"/>
              <a:pathLst>
                <a:path w="15239" h="0">
                  <a:moveTo>
                    <a:pt x="15100" y="0"/>
                  </a:moveTo>
                  <a:lnTo>
                    <a:pt x="0" y="0"/>
                  </a:lnTo>
                </a:path>
              </a:pathLst>
            </a:custGeom>
            <a:ln w="3175">
              <a:solidFill>
                <a:srgbClr val="565658"/>
              </a:solidFill>
            </a:ln>
          </p:spPr>
          <p:txBody>
            <a:bodyPr wrap="square" lIns="0" tIns="0" rIns="0" bIns="0" rtlCol="0"/>
            <a:lstStyle/>
            <a:p/>
          </p:txBody>
        </p:sp>
        <p:sp>
          <p:nvSpPr>
            <p:cNvPr id="3533" name="object 3533" descr=""/>
            <p:cNvSpPr/>
            <p:nvPr/>
          </p:nvSpPr>
          <p:spPr>
            <a:xfrm>
              <a:off x="5734678" y="2524826"/>
              <a:ext cx="0" cy="1905"/>
            </a:xfrm>
            <a:custGeom>
              <a:avLst/>
              <a:gdLst/>
              <a:ahLst/>
              <a:cxnLst/>
              <a:rect l="l" t="t" r="r" b="b"/>
              <a:pathLst>
                <a:path w="0" h="1905">
                  <a:moveTo>
                    <a:pt x="0" y="1816"/>
                  </a:moveTo>
                  <a:lnTo>
                    <a:pt x="0" y="0"/>
                  </a:lnTo>
                </a:path>
              </a:pathLst>
            </a:custGeom>
            <a:ln w="3175">
              <a:solidFill>
                <a:srgbClr val="565658"/>
              </a:solidFill>
            </a:ln>
          </p:spPr>
          <p:txBody>
            <a:bodyPr wrap="square" lIns="0" tIns="0" rIns="0" bIns="0" rtlCol="0"/>
            <a:lstStyle/>
            <a:p/>
          </p:txBody>
        </p:sp>
        <p:sp>
          <p:nvSpPr>
            <p:cNvPr id="3534" name="object 3534" descr=""/>
            <p:cNvSpPr/>
            <p:nvPr/>
          </p:nvSpPr>
          <p:spPr>
            <a:xfrm>
              <a:off x="5719946" y="2524819"/>
              <a:ext cx="15240" cy="0"/>
            </a:xfrm>
            <a:custGeom>
              <a:avLst/>
              <a:gdLst/>
              <a:ahLst/>
              <a:cxnLst/>
              <a:rect l="l" t="t" r="r" b="b"/>
              <a:pathLst>
                <a:path w="15239" h="0">
                  <a:moveTo>
                    <a:pt x="14732" y="0"/>
                  </a:moveTo>
                  <a:lnTo>
                    <a:pt x="0" y="0"/>
                  </a:lnTo>
                </a:path>
              </a:pathLst>
            </a:custGeom>
            <a:ln w="3175">
              <a:solidFill>
                <a:srgbClr val="565658"/>
              </a:solidFill>
            </a:ln>
          </p:spPr>
          <p:txBody>
            <a:bodyPr wrap="square" lIns="0" tIns="0" rIns="0" bIns="0" rtlCol="0"/>
            <a:lstStyle/>
            <a:p/>
          </p:txBody>
        </p:sp>
        <p:sp>
          <p:nvSpPr>
            <p:cNvPr id="3535" name="object 3535" descr=""/>
            <p:cNvSpPr/>
            <p:nvPr/>
          </p:nvSpPr>
          <p:spPr>
            <a:xfrm>
              <a:off x="5715120" y="2524826"/>
              <a:ext cx="0" cy="1270"/>
            </a:xfrm>
            <a:custGeom>
              <a:avLst/>
              <a:gdLst/>
              <a:ahLst/>
              <a:cxnLst/>
              <a:rect l="l" t="t" r="r" b="b"/>
              <a:pathLst>
                <a:path w="0" h="1269">
                  <a:moveTo>
                    <a:pt x="0" y="787"/>
                  </a:moveTo>
                  <a:lnTo>
                    <a:pt x="0" y="0"/>
                  </a:lnTo>
                </a:path>
              </a:pathLst>
            </a:custGeom>
            <a:ln w="3175">
              <a:solidFill>
                <a:srgbClr val="565658"/>
              </a:solidFill>
            </a:ln>
          </p:spPr>
          <p:txBody>
            <a:bodyPr wrap="square" lIns="0" tIns="0" rIns="0" bIns="0" rtlCol="0"/>
            <a:lstStyle/>
            <a:p/>
          </p:txBody>
        </p:sp>
        <p:sp>
          <p:nvSpPr>
            <p:cNvPr id="3536" name="object 3536" descr=""/>
            <p:cNvSpPr/>
            <p:nvPr/>
          </p:nvSpPr>
          <p:spPr>
            <a:xfrm>
              <a:off x="5719945" y="2524819"/>
              <a:ext cx="0" cy="1270"/>
            </a:xfrm>
            <a:custGeom>
              <a:avLst/>
              <a:gdLst/>
              <a:ahLst/>
              <a:cxnLst/>
              <a:rect l="l" t="t" r="r" b="b"/>
              <a:pathLst>
                <a:path w="0" h="1269">
                  <a:moveTo>
                    <a:pt x="0" y="0"/>
                  </a:moveTo>
                  <a:lnTo>
                    <a:pt x="0" y="787"/>
                  </a:lnTo>
                </a:path>
              </a:pathLst>
            </a:custGeom>
            <a:ln w="3175">
              <a:solidFill>
                <a:srgbClr val="565658"/>
              </a:solidFill>
            </a:ln>
          </p:spPr>
          <p:txBody>
            <a:bodyPr wrap="square" lIns="0" tIns="0" rIns="0" bIns="0" rtlCol="0"/>
            <a:lstStyle/>
            <a:p/>
          </p:txBody>
        </p:sp>
        <p:sp>
          <p:nvSpPr>
            <p:cNvPr id="3537" name="object 3537" descr=""/>
            <p:cNvSpPr/>
            <p:nvPr/>
          </p:nvSpPr>
          <p:spPr>
            <a:xfrm>
              <a:off x="5654584" y="2524819"/>
              <a:ext cx="1905" cy="0"/>
            </a:xfrm>
            <a:custGeom>
              <a:avLst/>
              <a:gdLst/>
              <a:ahLst/>
              <a:cxnLst/>
              <a:rect l="l" t="t" r="r" b="b"/>
              <a:pathLst>
                <a:path w="1904" h="0">
                  <a:moveTo>
                    <a:pt x="0" y="0"/>
                  </a:moveTo>
                  <a:lnTo>
                    <a:pt x="1384" y="0"/>
                  </a:lnTo>
                </a:path>
              </a:pathLst>
            </a:custGeom>
            <a:ln w="3175">
              <a:solidFill>
                <a:srgbClr val="565658"/>
              </a:solidFill>
            </a:ln>
          </p:spPr>
          <p:txBody>
            <a:bodyPr wrap="square" lIns="0" tIns="0" rIns="0" bIns="0" rtlCol="0"/>
            <a:lstStyle/>
            <a:p/>
          </p:txBody>
        </p:sp>
        <p:sp>
          <p:nvSpPr>
            <p:cNvPr id="3538" name="object 3538" descr=""/>
            <p:cNvSpPr/>
            <p:nvPr/>
          </p:nvSpPr>
          <p:spPr>
            <a:xfrm>
              <a:off x="5649940" y="2524819"/>
              <a:ext cx="2540" cy="635"/>
            </a:xfrm>
            <a:custGeom>
              <a:avLst/>
              <a:gdLst/>
              <a:ahLst/>
              <a:cxnLst/>
              <a:rect l="l" t="t" r="r" b="b"/>
              <a:pathLst>
                <a:path w="2539" h="635">
                  <a:moveTo>
                    <a:pt x="253" y="0"/>
                  </a:moveTo>
                  <a:lnTo>
                    <a:pt x="0" y="254"/>
                  </a:lnTo>
                </a:path>
                <a:path w="2539" h="635">
                  <a:moveTo>
                    <a:pt x="253" y="0"/>
                  </a:moveTo>
                  <a:lnTo>
                    <a:pt x="2362" y="0"/>
                  </a:lnTo>
                </a:path>
              </a:pathLst>
            </a:custGeom>
            <a:ln w="3175">
              <a:solidFill>
                <a:srgbClr val="565658"/>
              </a:solidFill>
            </a:ln>
          </p:spPr>
          <p:txBody>
            <a:bodyPr wrap="square" lIns="0" tIns="0" rIns="0" bIns="0" rtlCol="0"/>
            <a:lstStyle/>
            <a:p/>
          </p:txBody>
        </p:sp>
        <p:sp>
          <p:nvSpPr>
            <p:cNvPr id="3539" name="object 3539" descr=""/>
            <p:cNvSpPr/>
            <p:nvPr/>
          </p:nvSpPr>
          <p:spPr>
            <a:xfrm>
              <a:off x="5654584" y="2524819"/>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3540" name="object 3540" descr=""/>
            <p:cNvSpPr/>
            <p:nvPr/>
          </p:nvSpPr>
          <p:spPr>
            <a:xfrm>
              <a:off x="5644061" y="2524819"/>
              <a:ext cx="2540" cy="0"/>
            </a:xfrm>
            <a:custGeom>
              <a:avLst/>
              <a:gdLst/>
              <a:ahLst/>
              <a:cxnLst/>
              <a:rect l="l" t="t" r="r" b="b"/>
              <a:pathLst>
                <a:path w="2539" h="0">
                  <a:moveTo>
                    <a:pt x="0" y="0"/>
                  </a:moveTo>
                  <a:lnTo>
                    <a:pt x="2108" y="0"/>
                  </a:lnTo>
                </a:path>
              </a:pathLst>
            </a:custGeom>
            <a:ln w="3175">
              <a:solidFill>
                <a:srgbClr val="565658"/>
              </a:solidFill>
            </a:ln>
          </p:spPr>
          <p:txBody>
            <a:bodyPr wrap="square" lIns="0" tIns="0" rIns="0" bIns="0" rtlCol="0"/>
            <a:lstStyle/>
            <a:p/>
          </p:txBody>
        </p:sp>
        <p:sp>
          <p:nvSpPr>
            <p:cNvPr id="3541" name="object 3541" descr=""/>
            <p:cNvSpPr/>
            <p:nvPr/>
          </p:nvSpPr>
          <p:spPr>
            <a:xfrm>
              <a:off x="5646145" y="2524819"/>
              <a:ext cx="635" cy="635"/>
            </a:xfrm>
            <a:custGeom>
              <a:avLst/>
              <a:gdLst/>
              <a:ahLst/>
              <a:cxnLst/>
              <a:rect l="l" t="t" r="r" b="b"/>
              <a:pathLst>
                <a:path w="635" h="635">
                  <a:moveTo>
                    <a:pt x="253" y="241"/>
                  </a:moveTo>
                  <a:lnTo>
                    <a:pt x="0" y="0"/>
                  </a:lnTo>
                </a:path>
              </a:pathLst>
            </a:custGeom>
            <a:ln w="3175">
              <a:solidFill>
                <a:srgbClr val="565658"/>
              </a:solidFill>
            </a:ln>
          </p:spPr>
          <p:txBody>
            <a:bodyPr wrap="square" lIns="0" tIns="0" rIns="0" bIns="0" rtlCol="0"/>
            <a:lstStyle/>
            <a:p/>
          </p:txBody>
        </p:sp>
        <p:sp>
          <p:nvSpPr>
            <p:cNvPr id="3542" name="object 3542" descr=""/>
            <p:cNvSpPr/>
            <p:nvPr/>
          </p:nvSpPr>
          <p:spPr>
            <a:xfrm>
              <a:off x="5646399" y="2527207"/>
              <a:ext cx="3810" cy="0"/>
            </a:xfrm>
            <a:custGeom>
              <a:avLst/>
              <a:gdLst/>
              <a:ahLst/>
              <a:cxnLst/>
              <a:rect l="l" t="t" r="r" b="b"/>
              <a:pathLst>
                <a:path w="3810" h="0">
                  <a:moveTo>
                    <a:pt x="0" y="0"/>
                  </a:moveTo>
                  <a:lnTo>
                    <a:pt x="3556" y="0"/>
                  </a:lnTo>
                </a:path>
              </a:pathLst>
            </a:custGeom>
            <a:ln w="3175">
              <a:solidFill>
                <a:srgbClr val="565658"/>
              </a:solidFill>
            </a:ln>
          </p:spPr>
          <p:txBody>
            <a:bodyPr wrap="square" lIns="0" tIns="0" rIns="0" bIns="0" rtlCol="0"/>
            <a:lstStyle/>
            <a:p/>
          </p:txBody>
        </p:sp>
        <p:sp>
          <p:nvSpPr>
            <p:cNvPr id="3543" name="object 3543" descr=""/>
            <p:cNvSpPr/>
            <p:nvPr/>
          </p:nvSpPr>
          <p:spPr>
            <a:xfrm>
              <a:off x="5649952" y="2526953"/>
              <a:ext cx="0" cy="635"/>
            </a:xfrm>
            <a:custGeom>
              <a:avLst/>
              <a:gdLst/>
              <a:ahLst/>
              <a:cxnLst/>
              <a:rect l="l" t="t" r="r" b="b"/>
              <a:pathLst>
                <a:path w="0" h="635">
                  <a:moveTo>
                    <a:pt x="0" y="253"/>
                  </a:moveTo>
                  <a:lnTo>
                    <a:pt x="0" y="0"/>
                  </a:lnTo>
                </a:path>
              </a:pathLst>
            </a:custGeom>
            <a:ln w="3175">
              <a:solidFill>
                <a:srgbClr val="565658"/>
              </a:solidFill>
            </a:ln>
          </p:spPr>
          <p:txBody>
            <a:bodyPr wrap="square" lIns="0" tIns="0" rIns="0" bIns="0" rtlCol="0"/>
            <a:lstStyle/>
            <a:p/>
          </p:txBody>
        </p:sp>
        <p:sp>
          <p:nvSpPr>
            <p:cNvPr id="3544" name="object 3544" descr=""/>
            <p:cNvSpPr/>
            <p:nvPr/>
          </p:nvSpPr>
          <p:spPr>
            <a:xfrm>
              <a:off x="5649952" y="2525060"/>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3545" name="object 3545" descr=""/>
            <p:cNvSpPr/>
            <p:nvPr/>
          </p:nvSpPr>
          <p:spPr>
            <a:xfrm>
              <a:off x="5652296" y="2524823"/>
              <a:ext cx="0" cy="2540"/>
            </a:xfrm>
            <a:custGeom>
              <a:avLst/>
              <a:gdLst/>
              <a:ahLst/>
              <a:cxnLst/>
              <a:rect l="l" t="t" r="r" b="b"/>
              <a:pathLst>
                <a:path w="0" h="2539">
                  <a:moveTo>
                    <a:pt x="0" y="2222"/>
                  </a:moveTo>
                  <a:lnTo>
                    <a:pt x="0" y="0"/>
                  </a:lnTo>
                </a:path>
              </a:pathLst>
            </a:custGeom>
            <a:ln w="3175">
              <a:solidFill>
                <a:srgbClr val="565658"/>
              </a:solidFill>
            </a:ln>
          </p:spPr>
          <p:txBody>
            <a:bodyPr wrap="square" lIns="0" tIns="0" rIns="0" bIns="0" rtlCol="0"/>
            <a:lstStyle/>
            <a:p/>
          </p:txBody>
        </p:sp>
        <p:sp>
          <p:nvSpPr>
            <p:cNvPr id="3546" name="object 3546" descr=""/>
            <p:cNvSpPr/>
            <p:nvPr/>
          </p:nvSpPr>
          <p:spPr>
            <a:xfrm>
              <a:off x="5640359" y="2524819"/>
              <a:ext cx="1905" cy="0"/>
            </a:xfrm>
            <a:custGeom>
              <a:avLst/>
              <a:gdLst/>
              <a:ahLst/>
              <a:cxnLst/>
              <a:rect l="l" t="t" r="r" b="b"/>
              <a:pathLst>
                <a:path w="1904" h="0">
                  <a:moveTo>
                    <a:pt x="0" y="0"/>
                  </a:moveTo>
                  <a:lnTo>
                    <a:pt x="1397" y="0"/>
                  </a:lnTo>
                </a:path>
              </a:pathLst>
            </a:custGeom>
            <a:ln w="3175">
              <a:solidFill>
                <a:srgbClr val="565658"/>
              </a:solidFill>
            </a:ln>
          </p:spPr>
          <p:txBody>
            <a:bodyPr wrap="square" lIns="0" tIns="0" rIns="0" bIns="0" rtlCol="0"/>
            <a:lstStyle/>
            <a:p/>
          </p:txBody>
        </p:sp>
        <p:sp>
          <p:nvSpPr>
            <p:cNvPr id="3547" name="object 3547" descr=""/>
            <p:cNvSpPr/>
            <p:nvPr/>
          </p:nvSpPr>
          <p:spPr>
            <a:xfrm>
              <a:off x="5641760" y="2524821"/>
              <a:ext cx="0" cy="1905"/>
            </a:xfrm>
            <a:custGeom>
              <a:avLst/>
              <a:gdLst/>
              <a:ahLst/>
              <a:cxnLst/>
              <a:rect l="l" t="t" r="r" b="b"/>
              <a:pathLst>
                <a:path w="0" h="1905">
                  <a:moveTo>
                    <a:pt x="0" y="1803"/>
                  </a:moveTo>
                  <a:lnTo>
                    <a:pt x="0" y="0"/>
                  </a:lnTo>
                </a:path>
              </a:pathLst>
            </a:custGeom>
            <a:ln w="3175">
              <a:solidFill>
                <a:srgbClr val="565658"/>
              </a:solidFill>
            </a:ln>
          </p:spPr>
          <p:txBody>
            <a:bodyPr wrap="square" lIns="0" tIns="0" rIns="0" bIns="0" rtlCol="0"/>
            <a:lstStyle/>
            <a:p/>
          </p:txBody>
        </p:sp>
        <p:sp>
          <p:nvSpPr>
            <p:cNvPr id="3548" name="object 3548" descr=""/>
            <p:cNvSpPr/>
            <p:nvPr/>
          </p:nvSpPr>
          <p:spPr>
            <a:xfrm>
              <a:off x="5644061" y="2524819"/>
              <a:ext cx="0" cy="2540"/>
            </a:xfrm>
            <a:custGeom>
              <a:avLst/>
              <a:gdLst/>
              <a:ahLst/>
              <a:cxnLst/>
              <a:rect l="l" t="t" r="r" b="b"/>
              <a:pathLst>
                <a:path w="0" h="2539">
                  <a:moveTo>
                    <a:pt x="0" y="0"/>
                  </a:moveTo>
                  <a:lnTo>
                    <a:pt x="0" y="2197"/>
                  </a:lnTo>
                </a:path>
              </a:pathLst>
            </a:custGeom>
            <a:ln w="3175">
              <a:solidFill>
                <a:srgbClr val="565658"/>
              </a:solidFill>
            </a:ln>
          </p:spPr>
          <p:txBody>
            <a:bodyPr wrap="square" lIns="0" tIns="0" rIns="0" bIns="0" rtlCol="0"/>
            <a:lstStyle/>
            <a:p/>
          </p:txBody>
        </p:sp>
        <p:sp>
          <p:nvSpPr>
            <p:cNvPr id="3549" name="object 3549" descr=""/>
            <p:cNvSpPr/>
            <p:nvPr/>
          </p:nvSpPr>
          <p:spPr>
            <a:xfrm>
              <a:off x="5646399" y="2525072"/>
              <a:ext cx="0" cy="2540"/>
            </a:xfrm>
            <a:custGeom>
              <a:avLst/>
              <a:gdLst/>
              <a:ahLst/>
              <a:cxnLst/>
              <a:rect l="l" t="t" r="r" b="b"/>
              <a:pathLst>
                <a:path w="0" h="2539">
                  <a:moveTo>
                    <a:pt x="0" y="1892"/>
                  </a:moveTo>
                  <a:lnTo>
                    <a:pt x="0" y="0"/>
                  </a:lnTo>
                </a:path>
                <a:path w="0" h="2539">
                  <a:moveTo>
                    <a:pt x="0" y="1892"/>
                  </a:moveTo>
                  <a:lnTo>
                    <a:pt x="0" y="2146"/>
                  </a:lnTo>
                </a:path>
              </a:pathLst>
            </a:custGeom>
            <a:ln w="3175">
              <a:solidFill>
                <a:srgbClr val="565658"/>
              </a:solidFill>
            </a:ln>
          </p:spPr>
          <p:txBody>
            <a:bodyPr wrap="square" lIns="0" tIns="0" rIns="0" bIns="0" rtlCol="0"/>
            <a:lstStyle/>
            <a:p/>
          </p:txBody>
        </p:sp>
        <p:sp>
          <p:nvSpPr>
            <p:cNvPr id="3550" name="object 3550" descr=""/>
            <p:cNvSpPr/>
            <p:nvPr/>
          </p:nvSpPr>
          <p:spPr>
            <a:xfrm>
              <a:off x="5649952" y="2526977"/>
              <a:ext cx="1905" cy="635"/>
            </a:xfrm>
            <a:custGeom>
              <a:avLst/>
              <a:gdLst/>
              <a:ahLst/>
              <a:cxnLst/>
              <a:rect l="l" t="t" r="r" b="b"/>
              <a:pathLst>
                <a:path w="1904" h="635">
                  <a:moveTo>
                    <a:pt x="0" y="0"/>
                  </a:moveTo>
                  <a:lnTo>
                    <a:pt x="1892" y="50"/>
                  </a:lnTo>
                </a:path>
              </a:pathLst>
            </a:custGeom>
            <a:ln w="3175">
              <a:solidFill>
                <a:srgbClr val="565658"/>
              </a:solidFill>
            </a:ln>
          </p:spPr>
          <p:txBody>
            <a:bodyPr wrap="square" lIns="0" tIns="0" rIns="0" bIns="0" rtlCol="0"/>
            <a:lstStyle/>
            <a:p/>
          </p:txBody>
        </p:sp>
        <p:sp>
          <p:nvSpPr>
            <p:cNvPr id="3551" name="object 3551" descr=""/>
            <p:cNvSpPr/>
            <p:nvPr/>
          </p:nvSpPr>
          <p:spPr>
            <a:xfrm>
              <a:off x="5651844" y="2527020"/>
              <a:ext cx="635" cy="635"/>
            </a:xfrm>
            <a:custGeom>
              <a:avLst/>
              <a:gdLst/>
              <a:ahLst/>
              <a:cxnLst/>
              <a:rect l="l" t="t" r="r" b="b"/>
              <a:pathLst>
                <a:path w="635" h="635">
                  <a:moveTo>
                    <a:pt x="0" y="0"/>
                  </a:moveTo>
                  <a:lnTo>
                    <a:pt x="431" y="25"/>
                  </a:lnTo>
                </a:path>
              </a:pathLst>
            </a:custGeom>
            <a:ln w="3175">
              <a:solidFill>
                <a:srgbClr val="565658"/>
              </a:solidFill>
            </a:ln>
          </p:spPr>
          <p:txBody>
            <a:bodyPr wrap="square" lIns="0" tIns="0" rIns="0" bIns="0" rtlCol="0"/>
            <a:lstStyle/>
            <a:p/>
          </p:txBody>
        </p:sp>
        <p:sp>
          <p:nvSpPr>
            <p:cNvPr id="3552" name="object 3552" descr=""/>
            <p:cNvSpPr/>
            <p:nvPr/>
          </p:nvSpPr>
          <p:spPr>
            <a:xfrm>
              <a:off x="5776835" y="2601224"/>
              <a:ext cx="635" cy="635"/>
            </a:xfrm>
            <a:custGeom>
              <a:avLst/>
              <a:gdLst/>
              <a:ahLst/>
              <a:cxnLst/>
              <a:rect l="l" t="t" r="r" b="b"/>
              <a:pathLst>
                <a:path w="635" h="635">
                  <a:moveTo>
                    <a:pt x="253" y="0"/>
                  </a:moveTo>
                  <a:lnTo>
                    <a:pt x="0" y="254"/>
                  </a:lnTo>
                </a:path>
              </a:pathLst>
            </a:custGeom>
            <a:ln w="3175">
              <a:solidFill>
                <a:srgbClr val="565658"/>
              </a:solidFill>
            </a:ln>
          </p:spPr>
          <p:txBody>
            <a:bodyPr wrap="square" lIns="0" tIns="0" rIns="0" bIns="0" rtlCol="0"/>
            <a:lstStyle/>
            <a:p/>
          </p:txBody>
        </p:sp>
        <p:sp>
          <p:nvSpPr>
            <p:cNvPr id="3553" name="object 3553" descr=""/>
            <p:cNvSpPr/>
            <p:nvPr/>
          </p:nvSpPr>
          <p:spPr>
            <a:xfrm>
              <a:off x="5644061" y="2527001"/>
              <a:ext cx="635" cy="635"/>
            </a:xfrm>
            <a:custGeom>
              <a:avLst/>
              <a:gdLst/>
              <a:ahLst/>
              <a:cxnLst/>
              <a:rect l="l" t="t" r="r" b="b"/>
              <a:pathLst>
                <a:path w="635" h="635">
                  <a:moveTo>
                    <a:pt x="0" y="12"/>
                  </a:moveTo>
                  <a:lnTo>
                    <a:pt x="469" y="0"/>
                  </a:lnTo>
                </a:path>
              </a:pathLst>
            </a:custGeom>
            <a:ln w="3175">
              <a:solidFill>
                <a:srgbClr val="565658"/>
              </a:solidFill>
            </a:ln>
          </p:spPr>
          <p:txBody>
            <a:bodyPr wrap="square" lIns="0" tIns="0" rIns="0" bIns="0" rtlCol="0"/>
            <a:lstStyle/>
            <a:p/>
          </p:txBody>
        </p:sp>
        <p:sp>
          <p:nvSpPr>
            <p:cNvPr id="3554" name="object 3554" descr=""/>
            <p:cNvSpPr/>
            <p:nvPr/>
          </p:nvSpPr>
          <p:spPr>
            <a:xfrm>
              <a:off x="5644532" y="2526963"/>
              <a:ext cx="1905" cy="635"/>
            </a:xfrm>
            <a:custGeom>
              <a:avLst/>
              <a:gdLst/>
              <a:ahLst/>
              <a:cxnLst/>
              <a:rect l="l" t="t" r="r" b="b"/>
              <a:pathLst>
                <a:path w="1904" h="635">
                  <a:moveTo>
                    <a:pt x="0" y="38"/>
                  </a:moveTo>
                  <a:lnTo>
                    <a:pt x="1866" y="0"/>
                  </a:lnTo>
                </a:path>
              </a:pathLst>
            </a:custGeom>
            <a:ln w="3175">
              <a:solidFill>
                <a:srgbClr val="565658"/>
              </a:solidFill>
            </a:ln>
          </p:spPr>
          <p:txBody>
            <a:bodyPr wrap="square" lIns="0" tIns="0" rIns="0" bIns="0" rtlCol="0"/>
            <a:lstStyle/>
            <a:p/>
          </p:txBody>
        </p:sp>
        <p:sp>
          <p:nvSpPr>
            <p:cNvPr id="3555" name="object 3555" descr=""/>
            <p:cNvSpPr/>
            <p:nvPr/>
          </p:nvSpPr>
          <p:spPr>
            <a:xfrm>
              <a:off x="5651735" y="2530567"/>
              <a:ext cx="635" cy="635"/>
            </a:xfrm>
            <a:custGeom>
              <a:avLst/>
              <a:gdLst/>
              <a:ahLst/>
              <a:cxnLst/>
              <a:rect l="l" t="t" r="r" b="b"/>
              <a:pathLst>
                <a:path w="635" h="635">
                  <a:moveTo>
                    <a:pt x="419" y="12"/>
                  </a:moveTo>
                  <a:lnTo>
                    <a:pt x="0" y="0"/>
                  </a:lnTo>
                </a:path>
              </a:pathLst>
            </a:custGeom>
            <a:ln w="3175">
              <a:solidFill>
                <a:srgbClr val="565658"/>
              </a:solidFill>
            </a:ln>
          </p:spPr>
          <p:txBody>
            <a:bodyPr wrap="square" lIns="0" tIns="0" rIns="0" bIns="0" rtlCol="0"/>
            <a:lstStyle/>
            <a:p/>
          </p:txBody>
        </p:sp>
        <p:sp>
          <p:nvSpPr>
            <p:cNvPr id="3556" name="object 3556" descr=""/>
            <p:cNvSpPr/>
            <p:nvPr/>
          </p:nvSpPr>
          <p:spPr>
            <a:xfrm>
              <a:off x="5775891" y="2601224"/>
              <a:ext cx="0" cy="635"/>
            </a:xfrm>
            <a:custGeom>
              <a:avLst/>
              <a:gdLst/>
              <a:ahLst/>
              <a:cxnLst/>
              <a:rect l="l" t="t" r="r" b="b"/>
              <a:pathLst>
                <a:path w="0" h="635">
                  <a:moveTo>
                    <a:pt x="0" y="0"/>
                  </a:moveTo>
                  <a:lnTo>
                    <a:pt x="0" y="254"/>
                  </a:lnTo>
                </a:path>
              </a:pathLst>
            </a:custGeom>
            <a:ln w="3175">
              <a:solidFill>
                <a:srgbClr val="565658"/>
              </a:solidFill>
            </a:ln>
          </p:spPr>
          <p:txBody>
            <a:bodyPr wrap="square" lIns="0" tIns="0" rIns="0" bIns="0" rtlCol="0"/>
            <a:lstStyle/>
            <a:p/>
          </p:txBody>
        </p:sp>
        <p:sp>
          <p:nvSpPr>
            <p:cNvPr id="3557" name="object 3557" descr=""/>
            <p:cNvSpPr/>
            <p:nvPr/>
          </p:nvSpPr>
          <p:spPr>
            <a:xfrm>
              <a:off x="5644149" y="25305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558" name="object 3558" descr=""/>
            <p:cNvSpPr/>
            <p:nvPr/>
          </p:nvSpPr>
          <p:spPr>
            <a:xfrm>
              <a:off x="5769945" y="2601211"/>
              <a:ext cx="0" cy="635"/>
            </a:xfrm>
            <a:custGeom>
              <a:avLst/>
              <a:gdLst/>
              <a:ahLst/>
              <a:cxnLst/>
              <a:rect l="l" t="t" r="r" b="b"/>
              <a:pathLst>
                <a:path w="0" h="635">
                  <a:moveTo>
                    <a:pt x="0" y="241"/>
                  </a:moveTo>
                  <a:lnTo>
                    <a:pt x="0" y="0"/>
                  </a:lnTo>
                </a:path>
              </a:pathLst>
            </a:custGeom>
            <a:ln w="3175">
              <a:solidFill>
                <a:srgbClr val="565658"/>
              </a:solidFill>
            </a:ln>
          </p:spPr>
          <p:txBody>
            <a:bodyPr wrap="square" lIns="0" tIns="0" rIns="0" bIns="0" rtlCol="0"/>
            <a:lstStyle/>
            <a:p/>
          </p:txBody>
        </p:sp>
        <p:sp>
          <p:nvSpPr>
            <p:cNvPr id="3559" name="object 3559" descr=""/>
            <p:cNvSpPr/>
            <p:nvPr/>
          </p:nvSpPr>
          <p:spPr>
            <a:xfrm>
              <a:off x="5777089" y="2601216"/>
              <a:ext cx="0" cy="4445"/>
            </a:xfrm>
            <a:custGeom>
              <a:avLst/>
              <a:gdLst/>
              <a:ahLst/>
              <a:cxnLst/>
              <a:rect l="l" t="t" r="r" b="b"/>
              <a:pathLst>
                <a:path w="0" h="4444">
                  <a:moveTo>
                    <a:pt x="0" y="4038"/>
                  </a:moveTo>
                  <a:lnTo>
                    <a:pt x="0" y="0"/>
                  </a:lnTo>
                </a:path>
              </a:pathLst>
            </a:custGeom>
            <a:ln w="3175">
              <a:solidFill>
                <a:srgbClr val="565658"/>
              </a:solidFill>
            </a:ln>
          </p:spPr>
          <p:txBody>
            <a:bodyPr wrap="square" lIns="0" tIns="0" rIns="0" bIns="0" rtlCol="0"/>
            <a:lstStyle/>
            <a:p/>
          </p:txBody>
        </p:sp>
        <p:sp>
          <p:nvSpPr>
            <p:cNvPr id="3560" name="object 3560" descr=""/>
            <p:cNvSpPr/>
            <p:nvPr/>
          </p:nvSpPr>
          <p:spPr>
            <a:xfrm>
              <a:off x="5769945" y="2605026"/>
              <a:ext cx="0" cy="635"/>
            </a:xfrm>
            <a:custGeom>
              <a:avLst/>
              <a:gdLst/>
              <a:ahLst/>
              <a:cxnLst/>
              <a:rect l="l" t="t" r="r" b="b"/>
              <a:pathLst>
                <a:path w="0" h="635">
                  <a:moveTo>
                    <a:pt x="0" y="228"/>
                  </a:moveTo>
                  <a:lnTo>
                    <a:pt x="0" y="0"/>
                  </a:lnTo>
                </a:path>
              </a:pathLst>
            </a:custGeom>
            <a:ln w="3175">
              <a:solidFill>
                <a:srgbClr val="565658"/>
              </a:solidFill>
            </a:ln>
          </p:spPr>
          <p:txBody>
            <a:bodyPr wrap="square" lIns="0" tIns="0" rIns="0" bIns="0" rtlCol="0"/>
            <a:lstStyle/>
            <a:p/>
          </p:txBody>
        </p:sp>
        <p:sp>
          <p:nvSpPr>
            <p:cNvPr id="3561" name="object 3561" descr=""/>
            <p:cNvSpPr/>
            <p:nvPr/>
          </p:nvSpPr>
          <p:spPr>
            <a:xfrm>
              <a:off x="5776835" y="2605026"/>
              <a:ext cx="635" cy="635"/>
            </a:xfrm>
            <a:custGeom>
              <a:avLst/>
              <a:gdLst/>
              <a:ahLst/>
              <a:cxnLst/>
              <a:rect l="l" t="t" r="r" b="b"/>
              <a:pathLst>
                <a:path w="635" h="635">
                  <a:moveTo>
                    <a:pt x="253" y="228"/>
                  </a:moveTo>
                  <a:lnTo>
                    <a:pt x="0" y="0"/>
                  </a:lnTo>
                </a:path>
              </a:pathLst>
            </a:custGeom>
            <a:ln w="3175">
              <a:solidFill>
                <a:srgbClr val="565658"/>
              </a:solidFill>
            </a:ln>
          </p:spPr>
          <p:txBody>
            <a:bodyPr wrap="square" lIns="0" tIns="0" rIns="0" bIns="0" rtlCol="0"/>
            <a:lstStyle/>
            <a:p/>
          </p:txBody>
        </p:sp>
        <p:sp>
          <p:nvSpPr>
            <p:cNvPr id="3562" name="object 3562" descr=""/>
            <p:cNvSpPr/>
            <p:nvPr/>
          </p:nvSpPr>
          <p:spPr>
            <a:xfrm>
              <a:off x="5775891" y="2605026"/>
              <a:ext cx="0" cy="635"/>
            </a:xfrm>
            <a:custGeom>
              <a:avLst/>
              <a:gdLst/>
              <a:ahLst/>
              <a:cxnLst/>
              <a:rect l="l" t="t" r="r" b="b"/>
              <a:pathLst>
                <a:path w="0" h="635">
                  <a:moveTo>
                    <a:pt x="0" y="228"/>
                  </a:moveTo>
                  <a:lnTo>
                    <a:pt x="0" y="0"/>
                  </a:lnTo>
                </a:path>
              </a:pathLst>
            </a:custGeom>
            <a:ln w="3175">
              <a:solidFill>
                <a:srgbClr val="565658"/>
              </a:solidFill>
            </a:ln>
          </p:spPr>
          <p:txBody>
            <a:bodyPr wrap="square" lIns="0" tIns="0" rIns="0" bIns="0" rtlCol="0"/>
            <a:lstStyle/>
            <a:p/>
          </p:txBody>
        </p:sp>
        <p:sp>
          <p:nvSpPr>
            <p:cNvPr id="3563" name="object 3563" descr=""/>
            <p:cNvSpPr/>
            <p:nvPr/>
          </p:nvSpPr>
          <p:spPr>
            <a:xfrm>
              <a:off x="5397893" y="2640638"/>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3564" name="object 3564" descr=""/>
            <p:cNvSpPr/>
            <p:nvPr/>
          </p:nvSpPr>
          <p:spPr>
            <a:xfrm>
              <a:off x="5399853" y="2636482"/>
              <a:ext cx="0" cy="3810"/>
            </a:xfrm>
            <a:custGeom>
              <a:avLst/>
              <a:gdLst/>
              <a:ahLst/>
              <a:cxnLst/>
              <a:rect l="l" t="t" r="r" b="b"/>
              <a:pathLst>
                <a:path w="0" h="3810">
                  <a:moveTo>
                    <a:pt x="0" y="3492"/>
                  </a:moveTo>
                  <a:lnTo>
                    <a:pt x="0" y="0"/>
                  </a:lnTo>
                </a:path>
              </a:pathLst>
            </a:custGeom>
            <a:ln w="3175">
              <a:solidFill>
                <a:srgbClr val="565658"/>
              </a:solidFill>
            </a:ln>
          </p:spPr>
          <p:txBody>
            <a:bodyPr wrap="square" lIns="0" tIns="0" rIns="0" bIns="0" rtlCol="0"/>
            <a:lstStyle/>
            <a:p/>
          </p:txBody>
        </p:sp>
        <p:sp>
          <p:nvSpPr>
            <p:cNvPr id="3565" name="object 3565" descr=""/>
            <p:cNvSpPr/>
            <p:nvPr/>
          </p:nvSpPr>
          <p:spPr>
            <a:xfrm>
              <a:off x="5399853" y="2634725"/>
              <a:ext cx="0" cy="1905"/>
            </a:xfrm>
            <a:custGeom>
              <a:avLst/>
              <a:gdLst/>
              <a:ahLst/>
              <a:cxnLst/>
              <a:rect l="l" t="t" r="r" b="b"/>
              <a:pathLst>
                <a:path w="0" h="1905">
                  <a:moveTo>
                    <a:pt x="0" y="1739"/>
                  </a:moveTo>
                  <a:lnTo>
                    <a:pt x="0" y="0"/>
                  </a:lnTo>
                </a:path>
              </a:pathLst>
            </a:custGeom>
            <a:ln w="3175">
              <a:solidFill>
                <a:srgbClr val="565658"/>
              </a:solidFill>
            </a:ln>
          </p:spPr>
          <p:txBody>
            <a:bodyPr wrap="square" lIns="0" tIns="0" rIns="0" bIns="0" rtlCol="0"/>
            <a:lstStyle/>
            <a:p/>
          </p:txBody>
        </p:sp>
        <p:sp>
          <p:nvSpPr>
            <p:cNvPr id="3566" name="object 3566" descr=""/>
            <p:cNvSpPr/>
            <p:nvPr/>
          </p:nvSpPr>
          <p:spPr>
            <a:xfrm>
              <a:off x="5397884" y="2634734"/>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3567" name="object 3567" descr=""/>
            <p:cNvSpPr/>
            <p:nvPr/>
          </p:nvSpPr>
          <p:spPr>
            <a:xfrm>
              <a:off x="5399853" y="2641282"/>
              <a:ext cx="0" cy="8255"/>
            </a:xfrm>
            <a:custGeom>
              <a:avLst/>
              <a:gdLst/>
              <a:ahLst/>
              <a:cxnLst/>
              <a:rect l="l" t="t" r="r" b="b"/>
              <a:pathLst>
                <a:path w="0" h="8255">
                  <a:moveTo>
                    <a:pt x="0" y="7721"/>
                  </a:moveTo>
                  <a:lnTo>
                    <a:pt x="0" y="0"/>
                  </a:lnTo>
                </a:path>
              </a:pathLst>
            </a:custGeom>
            <a:ln w="3175">
              <a:solidFill>
                <a:srgbClr val="565658"/>
              </a:solidFill>
            </a:ln>
          </p:spPr>
          <p:txBody>
            <a:bodyPr wrap="square" lIns="0" tIns="0" rIns="0" bIns="0" rtlCol="0"/>
            <a:lstStyle/>
            <a:p/>
          </p:txBody>
        </p:sp>
        <p:sp>
          <p:nvSpPr>
            <p:cNvPr id="3568" name="object 3568" descr=""/>
            <p:cNvSpPr/>
            <p:nvPr/>
          </p:nvSpPr>
          <p:spPr>
            <a:xfrm>
              <a:off x="5399853" y="2640642"/>
              <a:ext cx="0" cy="635"/>
            </a:xfrm>
            <a:custGeom>
              <a:avLst/>
              <a:gdLst/>
              <a:ahLst/>
              <a:cxnLst/>
              <a:rect l="l" t="t" r="r" b="b"/>
              <a:pathLst>
                <a:path w="0" h="635">
                  <a:moveTo>
                    <a:pt x="0" y="634"/>
                  </a:moveTo>
                  <a:lnTo>
                    <a:pt x="0" y="0"/>
                  </a:lnTo>
                </a:path>
              </a:pathLst>
            </a:custGeom>
            <a:ln w="3175">
              <a:solidFill>
                <a:srgbClr val="565658"/>
              </a:solidFill>
            </a:ln>
          </p:spPr>
          <p:txBody>
            <a:bodyPr wrap="square" lIns="0" tIns="0" rIns="0" bIns="0" rtlCol="0"/>
            <a:lstStyle/>
            <a:p/>
          </p:txBody>
        </p:sp>
        <p:sp>
          <p:nvSpPr>
            <p:cNvPr id="3569" name="object 3569" descr=""/>
            <p:cNvSpPr/>
            <p:nvPr/>
          </p:nvSpPr>
          <p:spPr>
            <a:xfrm>
              <a:off x="5397884" y="2640638"/>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3570" name="object 3570" descr=""/>
            <p:cNvSpPr/>
            <p:nvPr/>
          </p:nvSpPr>
          <p:spPr>
            <a:xfrm>
              <a:off x="5397893" y="2649004"/>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3571" name="object 3571" descr=""/>
            <p:cNvSpPr/>
            <p:nvPr/>
          </p:nvSpPr>
          <p:spPr>
            <a:xfrm>
              <a:off x="5397893" y="2654920"/>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3572" name="object 3572" descr=""/>
            <p:cNvSpPr/>
            <p:nvPr/>
          </p:nvSpPr>
          <p:spPr>
            <a:xfrm>
              <a:off x="5399853" y="2649001"/>
              <a:ext cx="0" cy="6350"/>
            </a:xfrm>
            <a:custGeom>
              <a:avLst/>
              <a:gdLst/>
              <a:ahLst/>
              <a:cxnLst/>
              <a:rect l="l" t="t" r="r" b="b"/>
              <a:pathLst>
                <a:path w="0" h="6350">
                  <a:moveTo>
                    <a:pt x="0" y="5918"/>
                  </a:moveTo>
                  <a:lnTo>
                    <a:pt x="0" y="0"/>
                  </a:lnTo>
                </a:path>
              </a:pathLst>
            </a:custGeom>
            <a:ln w="3175">
              <a:solidFill>
                <a:srgbClr val="565658"/>
              </a:solidFill>
            </a:ln>
          </p:spPr>
          <p:txBody>
            <a:bodyPr wrap="square" lIns="0" tIns="0" rIns="0" bIns="0" rtlCol="0"/>
            <a:lstStyle/>
            <a:p/>
          </p:txBody>
        </p:sp>
        <p:sp>
          <p:nvSpPr>
            <p:cNvPr id="3573" name="object 3573" descr=""/>
            <p:cNvSpPr/>
            <p:nvPr/>
          </p:nvSpPr>
          <p:spPr>
            <a:xfrm>
              <a:off x="5397884" y="2649004"/>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3574" name="object 3574" descr=""/>
            <p:cNvSpPr/>
            <p:nvPr/>
          </p:nvSpPr>
          <p:spPr>
            <a:xfrm>
              <a:off x="5935596" y="2608219"/>
              <a:ext cx="5715" cy="5715"/>
            </a:xfrm>
            <a:custGeom>
              <a:avLst/>
              <a:gdLst/>
              <a:ahLst/>
              <a:cxnLst/>
              <a:rect l="l" t="t" r="r" b="b"/>
              <a:pathLst>
                <a:path w="5714" h="5714">
                  <a:moveTo>
                    <a:pt x="0" y="0"/>
                  </a:moveTo>
                  <a:lnTo>
                    <a:pt x="5130" y="5130"/>
                  </a:lnTo>
                </a:path>
              </a:pathLst>
            </a:custGeom>
            <a:ln w="3175">
              <a:solidFill>
                <a:srgbClr val="565658"/>
              </a:solidFill>
            </a:ln>
          </p:spPr>
          <p:txBody>
            <a:bodyPr wrap="square" lIns="0" tIns="0" rIns="0" bIns="0" rtlCol="0"/>
            <a:lstStyle/>
            <a:p/>
          </p:txBody>
        </p:sp>
        <p:sp>
          <p:nvSpPr>
            <p:cNvPr id="3575" name="object 3575" descr=""/>
            <p:cNvSpPr/>
            <p:nvPr/>
          </p:nvSpPr>
          <p:spPr>
            <a:xfrm>
              <a:off x="5397893" y="2634734"/>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3576" name="object 3576" descr=""/>
            <p:cNvSpPr/>
            <p:nvPr/>
          </p:nvSpPr>
          <p:spPr>
            <a:xfrm>
              <a:off x="5397884" y="2654920"/>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3577" name="object 3577" descr=""/>
            <p:cNvSpPr/>
            <p:nvPr/>
          </p:nvSpPr>
          <p:spPr>
            <a:xfrm>
              <a:off x="5936639" y="2604219"/>
              <a:ext cx="0" cy="3175"/>
            </a:xfrm>
            <a:custGeom>
              <a:avLst/>
              <a:gdLst/>
              <a:ahLst/>
              <a:cxnLst/>
              <a:rect l="l" t="t" r="r" b="b"/>
              <a:pathLst>
                <a:path w="0" h="3175">
                  <a:moveTo>
                    <a:pt x="0" y="2641"/>
                  </a:moveTo>
                  <a:lnTo>
                    <a:pt x="0" y="0"/>
                  </a:lnTo>
                </a:path>
              </a:pathLst>
            </a:custGeom>
            <a:ln w="3175">
              <a:solidFill>
                <a:srgbClr val="565658"/>
              </a:solidFill>
            </a:ln>
          </p:spPr>
          <p:txBody>
            <a:bodyPr wrap="square" lIns="0" tIns="0" rIns="0" bIns="0" rtlCol="0"/>
            <a:lstStyle/>
            <a:p/>
          </p:txBody>
        </p:sp>
        <p:sp>
          <p:nvSpPr>
            <p:cNvPr id="3578" name="object 3578" descr=""/>
            <p:cNvSpPr/>
            <p:nvPr/>
          </p:nvSpPr>
          <p:spPr>
            <a:xfrm>
              <a:off x="5936588" y="2603234"/>
              <a:ext cx="635" cy="1270"/>
            </a:xfrm>
            <a:custGeom>
              <a:avLst/>
              <a:gdLst/>
              <a:ahLst/>
              <a:cxnLst/>
              <a:rect l="l" t="t" r="r" b="b"/>
              <a:pathLst>
                <a:path w="635" h="1269">
                  <a:moveTo>
                    <a:pt x="50" y="990"/>
                  </a:moveTo>
                  <a:lnTo>
                    <a:pt x="0" y="0"/>
                  </a:lnTo>
                </a:path>
              </a:pathLst>
            </a:custGeom>
            <a:ln w="3175">
              <a:solidFill>
                <a:srgbClr val="565658"/>
              </a:solidFill>
            </a:ln>
          </p:spPr>
          <p:txBody>
            <a:bodyPr wrap="square" lIns="0" tIns="0" rIns="0" bIns="0" rtlCol="0"/>
            <a:lstStyle/>
            <a:p/>
          </p:txBody>
        </p:sp>
        <p:sp>
          <p:nvSpPr>
            <p:cNvPr id="3579" name="object 3579" descr=""/>
            <p:cNvSpPr/>
            <p:nvPr/>
          </p:nvSpPr>
          <p:spPr>
            <a:xfrm>
              <a:off x="5936583" y="2602249"/>
              <a:ext cx="635" cy="1270"/>
            </a:xfrm>
            <a:custGeom>
              <a:avLst/>
              <a:gdLst/>
              <a:ahLst/>
              <a:cxnLst/>
              <a:rect l="l" t="t" r="r" b="b"/>
              <a:pathLst>
                <a:path w="635" h="1269">
                  <a:moveTo>
                    <a:pt x="0" y="990"/>
                  </a:moveTo>
                  <a:lnTo>
                    <a:pt x="50" y="0"/>
                  </a:lnTo>
                </a:path>
              </a:pathLst>
            </a:custGeom>
            <a:ln w="3175">
              <a:solidFill>
                <a:srgbClr val="565658"/>
              </a:solidFill>
            </a:ln>
          </p:spPr>
          <p:txBody>
            <a:bodyPr wrap="square" lIns="0" tIns="0" rIns="0" bIns="0" rtlCol="0"/>
            <a:lstStyle/>
            <a:p/>
          </p:txBody>
        </p:sp>
        <p:sp>
          <p:nvSpPr>
            <p:cNvPr id="3580" name="object 3580" descr=""/>
            <p:cNvSpPr/>
            <p:nvPr/>
          </p:nvSpPr>
          <p:spPr>
            <a:xfrm>
              <a:off x="5936639" y="2600678"/>
              <a:ext cx="0" cy="1905"/>
            </a:xfrm>
            <a:custGeom>
              <a:avLst/>
              <a:gdLst/>
              <a:ahLst/>
              <a:cxnLst/>
              <a:rect l="l" t="t" r="r" b="b"/>
              <a:pathLst>
                <a:path w="0" h="1905">
                  <a:moveTo>
                    <a:pt x="0" y="1574"/>
                  </a:moveTo>
                  <a:lnTo>
                    <a:pt x="0" y="0"/>
                  </a:lnTo>
                </a:path>
              </a:pathLst>
            </a:custGeom>
            <a:ln w="3175">
              <a:solidFill>
                <a:srgbClr val="565658"/>
              </a:solidFill>
            </a:ln>
          </p:spPr>
          <p:txBody>
            <a:bodyPr wrap="square" lIns="0" tIns="0" rIns="0" bIns="0" rtlCol="0"/>
            <a:lstStyle/>
            <a:p/>
          </p:txBody>
        </p:sp>
        <p:sp>
          <p:nvSpPr>
            <p:cNvPr id="3581" name="object 3581" descr=""/>
            <p:cNvSpPr/>
            <p:nvPr/>
          </p:nvSpPr>
          <p:spPr>
            <a:xfrm>
              <a:off x="5954708" y="2603239"/>
              <a:ext cx="635" cy="0"/>
            </a:xfrm>
            <a:custGeom>
              <a:avLst/>
              <a:gdLst/>
              <a:ahLst/>
              <a:cxnLst/>
              <a:rect l="l" t="t" r="r" b="b"/>
              <a:pathLst>
                <a:path w="635" h="0">
                  <a:moveTo>
                    <a:pt x="0" y="0"/>
                  </a:moveTo>
                  <a:lnTo>
                    <a:pt x="292" y="0"/>
                  </a:lnTo>
                </a:path>
              </a:pathLst>
            </a:custGeom>
            <a:ln w="3175">
              <a:solidFill>
                <a:srgbClr val="565658"/>
              </a:solidFill>
            </a:ln>
          </p:spPr>
          <p:txBody>
            <a:bodyPr wrap="square" lIns="0" tIns="0" rIns="0" bIns="0" rtlCol="0"/>
            <a:lstStyle/>
            <a:p/>
          </p:txBody>
        </p:sp>
        <p:sp>
          <p:nvSpPr>
            <p:cNvPr id="3582" name="object 3582" descr=""/>
            <p:cNvSpPr/>
            <p:nvPr/>
          </p:nvSpPr>
          <p:spPr>
            <a:xfrm>
              <a:off x="5934802" y="2603239"/>
              <a:ext cx="635" cy="0"/>
            </a:xfrm>
            <a:custGeom>
              <a:avLst/>
              <a:gdLst/>
              <a:ahLst/>
              <a:cxnLst/>
              <a:rect l="l" t="t" r="r" b="b"/>
              <a:pathLst>
                <a:path w="635" h="0">
                  <a:moveTo>
                    <a:pt x="0" y="0"/>
                  </a:moveTo>
                  <a:lnTo>
                    <a:pt x="292" y="0"/>
                  </a:lnTo>
                </a:path>
              </a:pathLst>
            </a:custGeom>
            <a:ln w="3175">
              <a:solidFill>
                <a:srgbClr val="565658"/>
              </a:solidFill>
            </a:ln>
          </p:spPr>
          <p:txBody>
            <a:bodyPr wrap="square" lIns="0" tIns="0" rIns="0" bIns="0" rtlCol="0"/>
            <a:lstStyle/>
            <a:p/>
          </p:txBody>
        </p:sp>
        <p:sp>
          <p:nvSpPr>
            <p:cNvPr id="3583" name="object 3583" descr=""/>
            <p:cNvSpPr/>
            <p:nvPr/>
          </p:nvSpPr>
          <p:spPr>
            <a:xfrm>
              <a:off x="5397232" y="2634734"/>
              <a:ext cx="635" cy="635"/>
            </a:xfrm>
            <a:custGeom>
              <a:avLst/>
              <a:gdLst/>
              <a:ahLst/>
              <a:cxnLst/>
              <a:rect l="l" t="t" r="r" b="b"/>
              <a:pathLst>
                <a:path w="635" h="635">
                  <a:moveTo>
                    <a:pt x="177" y="0"/>
                  </a:moveTo>
                  <a:lnTo>
                    <a:pt x="0" y="279"/>
                  </a:lnTo>
                </a:path>
              </a:pathLst>
            </a:custGeom>
            <a:ln w="3175">
              <a:solidFill>
                <a:srgbClr val="565658"/>
              </a:solidFill>
            </a:ln>
          </p:spPr>
          <p:txBody>
            <a:bodyPr wrap="square" lIns="0" tIns="0" rIns="0" bIns="0" rtlCol="0"/>
            <a:lstStyle/>
            <a:p/>
          </p:txBody>
        </p:sp>
        <p:sp>
          <p:nvSpPr>
            <p:cNvPr id="3584" name="object 3584" descr=""/>
            <p:cNvSpPr/>
            <p:nvPr/>
          </p:nvSpPr>
          <p:spPr>
            <a:xfrm>
              <a:off x="5397242" y="2654622"/>
              <a:ext cx="635" cy="635"/>
            </a:xfrm>
            <a:custGeom>
              <a:avLst/>
              <a:gdLst/>
              <a:ahLst/>
              <a:cxnLst/>
              <a:rect l="l" t="t" r="r" b="b"/>
              <a:pathLst>
                <a:path w="635" h="635">
                  <a:moveTo>
                    <a:pt x="0" y="0"/>
                  </a:moveTo>
                  <a:lnTo>
                    <a:pt x="190" y="292"/>
                  </a:lnTo>
                </a:path>
              </a:pathLst>
            </a:custGeom>
            <a:ln w="3175">
              <a:solidFill>
                <a:srgbClr val="565658"/>
              </a:solidFill>
            </a:ln>
          </p:spPr>
          <p:txBody>
            <a:bodyPr wrap="square" lIns="0" tIns="0" rIns="0" bIns="0" rtlCol="0"/>
            <a:lstStyle/>
            <a:p/>
          </p:txBody>
        </p:sp>
        <p:sp>
          <p:nvSpPr>
            <p:cNvPr id="3585" name="object 3585" descr=""/>
            <p:cNvSpPr/>
            <p:nvPr/>
          </p:nvSpPr>
          <p:spPr>
            <a:xfrm>
              <a:off x="5954702" y="2603239"/>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3586" name="object 3586" descr=""/>
            <p:cNvSpPr/>
            <p:nvPr/>
          </p:nvSpPr>
          <p:spPr>
            <a:xfrm>
              <a:off x="5980486" y="2596821"/>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3587" name="object 3587" descr=""/>
            <p:cNvSpPr/>
            <p:nvPr/>
          </p:nvSpPr>
          <p:spPr>
            <a:xfrm>
              <a:off x="5980549" y="2595401"/>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3588" name="object 3588" descr=""/>
            <p:cNvSpPr/>
            <p:nvPr/>
          </p:nvSpPr>
          <p:spPr>
            <a:xfrm>
              <a:off x="5972289" y="2596821"/>
              <a:ext cx="8255" cy="0"/>
            </a:xfrm>
            <a:custGeom>
              <a:avLst/>
              <a:gdLst/>
              <a:ahLst/>
              <a:cxnLst/>
              <a:rect l="l" t="t" r="r" b="b"/>
              <a:pathLst>
                <a:path w="8254" h="0">
                  <a:moveTo>
                    <a:pt x="8204" y="0"/>
                  </a:moveTo>
                  <a:lnTo>
                    <a:pt x="0" y="0"/>
                  </a:lnTo>
                </a:path>
              </a:pathLst>
            </a:custGeom>
            <a:ln w="3175">
              <a:solidFill>
                <a:srgbClr val="565658"/>
              </a:solidFill>
            </a:ln>
          </p:spPr>
          <p:txBody>
            <a:bodyPr wrap="square" lIns="0" tIns="0" rIns="0" bIns="0" rtlCol="0"/>
            <a:lstStyle/>
            <a:p/>
          </p:txBody>
        </p:sp>
        <p:sp>
          <p:nvSpPr>
            <p:cNvPr id="3589" name="object 3589" descr=""/>
            <p:cNvSpPr/>
            <p:nvPr/>
          </p:nvSpPr>
          <p:spPr>
            <a:xfrm>
              <a:off x="5980493" y="2595401"/>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590" name="object 3590" descr=""/>
            <p:cNvSpPr/>
            <p:nvPr/>
          </p:nvSpPr>
          <p:spPr>
            <a:xfrm>
              <a:off x="5972283" y="2595401"/>
              <a:ext cx="8255" cy="0"/>
            </a:xfrm>
            <a:custGeom>
              <a:avLst/>
              <a:gdLst/>
              <a:ahLst/>
              <a:cxnLst/>
              <a:rect l="l" t="t" r="r" b="b"/>
              <a:pathLst>
                <a:path w="8254" h="0">
                  <a:moveTo>
                    <a:pt x="0" y="0"/>
                  </a:moveTo>
                  <a:lnTo>
                    <a:pt x="8204" y="0"/>
                  </a:lnTo>
                </a:path>
              </a:pathLst>
            </a:custGeom>
            <a:ln w="3175">
              <a:solidFill>
                <a:srgbClr val="565658"/>
              </a:solidFill>
            </a:ln>
          </p:spPr>
          <p:txBody>
            <a:bodyPr wrap="square" lIns="0" tIns="0" rIns="0" bIns="0" rtlCol="0"/>
            <a:lstStyle/>
            <a:p/>
          </p:txBody>
        </p:sp>
        <p:sp>
          <p:nvSpPr>
            <p:cNvPr id="3591" name="object 3591" descr=""/>
            <p:cNvSpPr/>
            <p:nvPr/>
          </p:nvSpPr>
          <p:spPr>
            <a:xfrm>
              <a:off x="5972163" y="2595398"/>
              <a:ext cx="635" cy="1905"/>
            </a:xfrm>
            <a:custGeom>
              <a:avLst/>
              <a:gdLst/>
              <a:ahLst/>
              <a:cxnLst/>
              <a:rect l="l" t="t" r="r" b="b"/>
              <a:pathLst>
                <a:path w="635" h="1905">
                  <a:moveTo>
                    <a:pt x="63" y="1422"/>
                  </a:moveTo>
                  <a:lnTo>
                    <a:pt x="63" y="0"/>
                  </a:lnTo>
                </a:path>
                <a:path w="635" h="1905">
                  <a:moveTo>
                    <a:pt x="63" y="1422"/>
                  </a:moveTo>
                  <a:lnTo>
                    <a:pt x="0" y="1422"/>
                  </a:lnTo>
                </a:path>
              </a:pathLst>
            </a:custGeom>
            <a:ln w="3175">
              <a:solidFill>
                <a:srgbClr val="565658"/>
              </a:solidFill>
            </a:ln>
          </p:spPr>
          <p:txBody>
            <a:bodyPr wrap="square" lIns="0" tIns="0" rIns="0" bIns="0" rtlCol="0"/>
            <a:lstStyle/>
            <a:p/>
          </p:txBody>
        </p:sp>
        <p:sp>
          <p:nvSpPr>
            <p:cNvPr id="3592" name="object 3592" descr=""/>
            <p:cNvSpPr/>
            <p:nvPr/>
          </p:nvSpPr>
          <p:spPr>
            <a:xfrm>
              <a:off x="5972227" y="2595401"/>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593" name="object 3593" descr=""/>
            <p:cNvSpPr/>
            <p:nvPr/>
          </p:nvSpPr>
          <p:spPr>
            <a:xfrm>
              <a:off x="5980486" y="2611083"/>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3594" name="object 3594" descr=""/>
            <p:cNvSpPr/>
            <p:nvPr/>
          </p:nvSpPr>
          <p:spPr>
            <a:xfrm>
              <a:off x="5980549" y="2609657"/>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3595" name="object 3595" descr=""/>
            <p:cNvSpPr/>
            <p:nvPr/>
          </p:nvSpPr>
          <p:spPr>
            <a:xfrm>
              <a:off x="5972289" y="2611083"/>
              <a:ext cx="8255" cy="0"/>
            </a:xfrm>
            <a:custGeom>
              <a:avLst/>
              <a:gdLst/>
              <a:ahLst/>
              <a:cxnLst/>
              <a:rect l="l" t="t" r="r" b="b"/>
              <a:pathLst>
                <a:path w="8254" h="0">
                  <a:moveTo>
                    <a:pt x="8204" y="0"/>
                  </a:moveTo>
                  <a:lnTo>
                    <a:pt x="0" y="0"/>
                  </a:lnTo>
                </a:path>
              </a:pathLst>
            </a:custGeom>
            <a:ln w="3175">
              <a:solidFill>
                <a:srgbClr val="565658"/>
              </a:solidFill>
            </a:ln>
          </p:spPr>
          <p:txBody>
            <a:bodyPr wrap="square" lIns="0" tIns="0" rIns="0" bIns="0" rtlCol="0"/>
            <a:lstStyle/>
            <a:p/>
          </p:txBody>
        </p:sp>
        <p:sp>
          <p:nvSpPr>
            <p:cNvPr id="3596" name="object 3596" descr=""/>
            <p:cNvSpPr/>
            <p:nvPr/>
          </p:nvSpPr>
          <p:spPr>
            <a:xfrm>
              <a:off x="5980493" y="2609657"/>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597" name="object 3597" descr=""/>
            <p:cNvSpPr/>
            <p:nvPr/>
          </p:nvSpPr>
          <p:spPr>
            <a:xfrm>
              <a:off x="5972283" y="2609657"/>
              <a:ext cx="8255" cy="0"/>
            </a:xfrm>
            <a:custGeom>
              <a:avLst/>
              <a:gdLst/>
              <a:ahLst/>
              <a:cxnLst/>
              <a:rect l="l" t="t" r="r" b="b"/>
              <a:pathLst>
                <a:path w="8254" h="0">
                  <a:moveTo>
                    <a:pt x="0" y="0"/>
                  </a:moveTo>
                  <a:lnTo>
                    <a:pt x="8204" y="0"/>
                  </a:lnTo>
                </a:path>
              </a:pathLst>
            </a:custGeom>
            <a:ln w="3175">
              <a:solidFill>
                <a:srgbClr val="565658"/>
              </a:solidFill>
            </a:ln>
          </p:spPr>
          <p:txBody>
            <a:bodyPr wrap="square" lIns="0" tIns="0" rIns="0" bIns="0" rtlCol="0"/>
            <a:lstStyle/>
            <a:p/>
          </p:txBody>
        </p:sp>
        <p:sp>
          <p:nvSpPr>
            <p:cNvPr id="3598" name="object 3598" descr=""/>
            <p:cNvSpPr/>
            <p:nvPr/>
          </p:nvSpPr>
          <p:spPr>
            <a:xfrm>
              <a:off x="5972163" y="2609661"/>
              <a:ext cx="635" cy="1905"/>
            </a:xfrm>
            <a:custGeom>
              <a:avLst/>
              <a:gdLst/>
              <a:ahLst/>
              <a:cxnLst/>
              <a:rect l="l" t="t" r="r" b="b"/>
              <a:pathLst>
                <a:path w="635" h="1905">
                  <a:moveTo>
                    <a:pt x="63" y="1422"/>
                  </a:moveTo>
                  <a:lnTo>
                    <a:pt x="63" y="0"/>
                  </a:lnTo>
                </a:path>
                <a:path w="635" h="1905">
                  <a:moveTo>
                    <a:pt x="63" y="1422"/>
                  </a:moveTo>
                  <a:lnTo>
                    <a:pt x="0" y="1422"/>
                  </a:lnTo>
                </a:path>
              </a:pathLst>
            </a:custGeom>
            <a:ln w="3175">
              <a:solidFill>
                <a:srgbClr val="565658"/>
              </a:solidFill>
            </a:ln>
          </p:spPr>
          <p:txBody>
            <a:bodyPr wrap="square" lIns="0" tIns="0" rIns="0" bIns="0" rtlCol="0"/>
            <a:lstStyle/>
            <a:p/>
          </p:txBody>
        </p:sp>
        <p:sp>
          <p:nvSpPr>
            <p:cNvPr id="3599" name="object 3599" descr=""/>
            <p:cNvSpPr/>
            <p:nvPr/>
          </p:nvSpPr>
          <p:spPr>
            <a:xfrm>
              <a:off x="5972227" y="2609657"/>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600" name="object 3600" descr=""/>
            <p:cNvSpPr/>
            <p:nvPr/>
          </p:nvSpPr>
          <p:spPr>
            <a:xfrm>
              <a:off x="5966223" y="2611083"/>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3601" name="object 3601" descr=""/>
            <p:cNvSpPr/>
            <p:nvPr/>
          </p:nvSpPr>
          <p:spPr>
            <a:xfrm>
              <a:off x="5966274" y="2609657"/>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3602" name="object 3602" descr=""/>
            <p:cNvSpPr/>
            <p:nvPr/>
          </p:nvSpPr>
          <p:spPr>
            <a:xfrm>
              <a:off x="5958027" y="2611083"/>
              <a:ext cx="8255" cy="0"/>
            </a:xfrm>
            <a:custGeom>
              <a:avLst/>
              <a:gdLst/>
              <a:ahLst/>
              <a:cxnLst/>
              <a:rect l="l" t="t" r="r" b="b"/>
              <a:pathLst>
                <a:path w="8254" h="0">
                  <a:moveTo>
                    <a:pt x="8191" y="0"/>
                  </a:moveTo>
                  <a:lnTo>
                    <a:pt x="0" y="0"/>
                  </a:lnTo>
                </a:path>
              </a:pathLst>
            </a:custGeom>
            <a:ln w="3175">
              <a:solidFill>
                <a:srgbClr val="565658"/>
              </a:solidFill>
            </a:ln>
          </p:spPr>
          <p:txBody>
            <a:bodyPr wrap="square" lIns="0" tIns="0" rIns="0" bIns="0" rtlCol="0"/>
            <a:lstStyle/>
            <a:p/>
          </p:txBody>
        </p:sp>
        <p:sp>
          <p:nvSpPr>
            <p:cNvPr id="3603" name="object 3603" descr=""/>
            <p:cNvSpPr/>
            <p:nvPr/>
          </p:nvSpPr>
          <p:spPr>
            <a:xfrm>
              <a:off x="5966218" y="2609657"/>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604" name="object 3604" descr=""/>
            <p:cNvSpPr/>
            <p:nvPr/>
          </p:nvSpPr>
          <p:spPr>
            <a:xfrm>
              <a:off x="5958032" y="2609657"/>
              <a:ext cx="8255" cy="0"/>
            </a:xfrm>
            <a:custGeom>
              <a:avLst/>
              <a:gdLst/>
              <a:ahLst/>
              <a:cxnLst/>
              <a:rect l="l" t="t" r="r" b="b"/>
              <a:pathLst>
                <a:path w="8254" h="0">
                  <a:moveTo>
                    <a:pt x="0" y="0"/>
                  </a:moveTo>
                  <a:lnTo>
                    <a:pt x="8191" y="0"/>
                  </a:lnTo>
                </a:path>
              </a:pathLst>
            </a:custGeom>
            <a:ln w="3175">
              <a:solidFill>
                <a:srgbClr val="565658"/>
              </a:solidFill>
            </a:ln>
          </p:spPr>
          <p:txBody>
            <a:bodyPr wrap="square" lIns="0" tIns="0" rIns="0" bIns="0" rtlCol="0"/>
            <a:lstStyle/>
            <a:p/>
          </p:txBody>
        </p:sp>
        <p:sp>
          <p:nvSpPr>
            <p:cNvPr id="3605" name="object 3605" descr=""/>
            <p:cNvSpPr/>
            <p:nvPr/>
          </p:nvSpPr>
          <p:spPr>
            <a:xfrm>
              <a:off x="5957925" y="2609661"/>
              <a:ext cx="635" cy="1905"/>
            </a:xfrm>
            <a:custGeom>
              <a:avLst/>
              <a:gdLst/>
              <a:ahLst/>
              <a:cxnLst/>
              <a:rect l="l" t="t" r="r" b="b"/>
              <a:pathLst>
                <a:path w="635" h="1905">
                  <a:moveTo>
                    <a:pt x="50" y="1422"/>
                  </a:moveTo>
                  <a:lnTo>
                    <a:pt x="50" y="0"/>
                  </a:lnTo>
                </a:path>
                <a:path w="635" h="1905">
                  <a:moveTo>
                    <a:pt x="50" y="1422"/>
                  </a:moveTo>
                  <a:lnTo>
                    <a:pt x="0" y="1422"/>
                  </a:lnTo>
                </a:path>
              </a:pathLst>
            </a:custGeom>
            <a:ln w="3175">
              <a:solidFill>
                <a:srgbClr val="565658"/>
              </a:solidFill>
            </a:ln>
          </p:spPr>
          <p:txBody>
            <a:bodyPr wrap="square" lIns="0" tIns="0" rIns="0" bIns="0" rtlCol="0"/>
            <a:lstStyle/>
            <a:p/>
          </p:txBody>
        </p:sp>
        <p:sp>
          <p:nvSpPr>
            <p:cNvPr id="3606" name="object 3606" descr=""/>
            <p:cNvSpPr/>
            <p:nvPr/>
          </p:nvSpPr>
          <p:spPr>
            <a:xfrm>
              <a:off x="5957976" y="2609657"/>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607" name="object 3607" descr=""/>
            <p:cNvSpPr/>
            <p:nvPr/>
          </p:nvSpPr>
          <p:spPr>
            <a:xfrm>
              <a:off x="5966223" y="2596821"/>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3608" name="object 3608" descr=""/>
            <p:cNvSpPr/>
            <p:nvPr/>
          </p:nvSpPr>
          <p:spPr>
            <a:xfrm>
              <a:off x="5966274" y="2595401"/>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3609" name="object 3609" descr=""/>
            <p:cNvSpPr/>
            <p:nvPr/>
          </p:nvSpPr>
          <p:spPr>
            <a:xfrm>
              <a:off x="5958027" y="2596821"/>
              <a:ext cx="8255" cy="0"/>
            </a:xfrm>
            <a:custGeom>
              <a:avLst/>
              <a:gdLst/>
              <a:ahLst/>
              <a:cxnLst/>
              <a:rect l="l" t="t" r="r" b="b"/>
              <a:pathLst>
                <a:path w="8254" h="0">
                  <a:moveTo>
                    <a:pt x="8191" y="0"/>
                  </a:moveTo>
                  <a:lnTo>
                    <a:pt x="0" y="0"/>
                  </a:lnTo>
                </a:path>
              </a:pathLst>
            </a:custGeom>
            <a:ln w="3175">
              <a:solidFill>
                <a:srgbClr val="565658"/>
              </a:solidFill>
            </a:ln>
          </p:spPr>
          <p:txBody>
            <a:bodyPr wrap="square" lIns="0" tIns="0" rIns="0" bIns="0" rtlCol="0"/>
            <a:lstStyle/>
            <a:p/>
          </p:txBody>
        </p:sp>
        <p:sp>
          <p:nvSpPr>
            <p:cNvPr id="3610" name="object 3610" descr=""/>
            <p:cNvSpPr/>
            <p:nvPr/>
          </p:nvSpPr>
          <p:spPr>
            <a:xfrm>
              <a:off x="5966218" y="2595401"/>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611" name="object 3611" descr=""/>
            <p:cNvSpPr/>
            <p:nvPr/>
          </p:nvSpPr>
          <p:spPr>
            <a:xfrm>
              <a:off x="5958032" y="2595401"/>
              <a:ext cx="8255" cy="0"/>
            </a:xfrm>
            <a:custGeom>
              <a:avLst/>
              <a:gdLst/>
              <a:ahLst/>
              <a:cxnLst/>
              <a:rect l="l" t="t" r="r" b="b"/>
              <a:pathLst>
                <a:path w="8254" h="0">
                  <a:moveTo>
                    <a:pt x="0" y="0"/>
                  </a:moveTo>
                  <a:lnTo>
                    <a:pt x="8191" y="0"/>
                  </a:lnTo>
                </a:path>
              </a:pathLst>
            </a:custGeom>
            <a:ln w="3175">
              <a:solidFill>
                <a:srgbClr val="565658"/>
              </a:solidFill>
            </a:ln>
          </p:spPr>
          <p:txBody>
            <a:bodyPr wrap="square" lIns="0" tIns="0" rIns="0" bIns="0" rtlCol="0"/>
            <a:lstStyle/>
            <a:p/>
          </p:txBody>
        </p:sp>
        <p:sp>
          <p:nvSpPr>
            <p:cNvPr id="3612" name="object 3612" descr=""/>
            <p:cNvSpPr/>
            <p:nvPr/>
          </p:nvSpPr>
          <p:spPr>
            <a:xfrm>
              <a:off x="5957925" y="2595398"/>
              <a:ext cx="635" cy="1905"/>
            </a:xfrm>
            <a:custGeom>
              <a:avLst/>
              <a:gdLst/>
              <a:ahLst/>
              <a:cxnLst/>
              <a:rect l="l" t="t" r="r" b="b"/>
              <a:pathLst>
                <a:path w="635" h="1905">
                  <a:moveTo>
                    <a:pt x="50" y="1422"/>
                  </a:moveTo>
                  <a:lnTo>
                    <a:pt x="50" y="0"/>
                  </a:lnTo>
                </a:path>
                <a:path w="635" h="1905">
                  <a:moveTo>
                    <a:pt x="50" y="1422"/>
                  </a:moveTo>
                  <a:lnTo>
                    <a:pt x="0" y="1422"/>
                  </a:lnTo>
                </a:path>
              </a:pathLst>
            </a:custGeom>
            <a:ln w="3175">
              <a:solidFill>
                <a:srgbClr val="565658"/>
              </a:solidFill>
            </a:ln>
          </p:spPr>
          <p:txBody>
            <a:bodyPr wrap="square" lIns="0" tIns="0" rIns="0" bIns="0" rtlCol="0"/>
            <a:lstStyle/>
            <a:p/>
          </p:txBody>
        </p:sp>
        <p:sp>
          <p:nvSpPr>
            <p:cNvPr id="3613" name="object 3613" descr=""/>
            <p:cNvSpPr/>
            <p:nvPr/>
          </p:nvSpPr>
          <p:spPr>
            <a:xfrm>
              <a:off x="5957976" y="2595401"/>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614" name="object 3614" descr=""/>
            <p:cNvSpPr/>
            <p:nvPr/>
          </p:nvSpPr>
          <p:spPr>
            <a:xfrm>
              <a:off x="5523405" y="2713738"/>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3615" name="object 3615" descr=""/>
            <p:cNvSpPr/>
            <p:nvPr/>
          </p:nvSpPr>
          <p:spPr>
            <a:xfrm>
              <a:off x="5729532" y="2713743"/>
              <a:ext cx="0" cy="3810"/>
            </a:xfrm>
            <a:custGeom>
              <a:avLst/>
              <a:gdLst/>
              <a:ahLst/>
              <a:cxnLst/>
              <a:rect l="l" t="t" r="r" b="b"/>
              <a:pathLst>
                <a:path w="0" h="3810">
                  <a:moveTo>
                    <a:pt x="0" y="3200"/>
                  </a:moveTo>
                  <a:lnTo>
                    <a:pt x="0" y="0"/>
                  </a:lnTo>
                </a:path>
              </a:pathLst>
            </a:custGeom>
            <a:ln w="3175">
              <a:solidFill>
                <a:srgbClr val="565658"/>
              </a:solidFill>
            </a:ln>
          </p:spPr>
          <p:txBody>
            <a:bodyPr wrap="square" lIns="0" tIns="0" rIns="0" bIns="0" rtlCol="0"/>
            <a:lstStyle/>
            <a:p/>
          </p:txBody>
        </p:sp>
        <p:sp>
          <p:nvSpPr>
            <p:cNvPr id="3616" name="object 3616" descr=""/>
            <p:cNvSpPr/>
            <p:nvPr/>
          </p:nvSpPr>
          <p:spPr>
            <a:xfrm>
              <a:off x="5713812" y="2719684"/>
              <a:ext cx="0" cy="3810"/>
            </a:xfrm>
            <a:custGeom>
              <a:avLst/>
              <a:gdLst/>
              <a:ahLst/>
              <a:cxnLst/>
              <a:rect l="l" t="t" r="r" b="b"/>
              <a:pathLst>
                <a:path w="0" h="3810">
                  <a:moveTo>
                    <a:pt x="0" y="3200"/>
                  </a:moveTo>
                  <a:lnTo>
                    <a:pt x="0" y="0"/>
                  </a:lnTo>
                </a:path>
              </a:pathLst>
            </a:custGeom>
            <a:ln w="3175">
              <a:solidFill>
                <a:srgbClr val="565658"/>
              </a:solidFill>
            </a:ln>
          </p:spPr>
          <p:txBody>
            <a:bodyPr wrap="square" lIns="0" tIns="0" rIns="0" bIns="0" rtlCol="0"/>
            <a:lstStyle/>
            <a:p/>
          </p:txBody>
        </p:sp>
        <p:sp>
          <p:nvSpPr>
            <p:cNvPr id="3617" name="object 3617" descr=""/>
            <p:cNvSpPr/>
            <p:nvPr/>
          </p:nvSpPr>
          <p:spPr>
            <a:xfrm>
              <a:off x="5590123" y="2719672"/>
              <a:ext cx="0" cy="3810"/>
            </a:xfrm>
            <a:custGeom>
              <a:avLst/>
              <a:gdLst/>
              <a:ahLst/>
              <a:cxnLst/>
              <a:rect l="l" t="t" r="r" b="b"/>
              <a:pathLst>
                <a:path w="0" h="3810">
                  <a:moveTo>
                    <a:pt x="0" y="0"/>
                  </a:moveTo>
                  <a:lnTo>
                    <a:pt x="0" y="3200"/>
                  </a:lnTo>
                </a:path>
              </a:pathLst>
            </a:custGeom>
            <a:ln w="3175">
              <a:solidFill>
                <a:srgbClr val="565658"/>
              </a:solidFill>
            </a:ln>
          </p:spPr>
          <p:txBody>
            <a:bodyPr wrap="square" lIns="0" tIns="0" rIns="0" bIns="0" rtlCol="0"/>
            <a:lstStyle/>
            <a:p/>
          </p:txBody>
        </p:sp>
        <p:sp>
          <p:nvSpPr>
            <p:cNvPr id="3618" name="object 3618" descr=""/>
            <p:cNvSpPr/>
            <p:nvPr/>
          </p:nvSpPr>
          <p:spPr>
            <a:xfrm>
              <a:off x="6132614" y="2666224"/>
              <a:ext cx="0" cy="3810"/>
            </a:xfrm>
            <a:custGeom>
              <a:avLst/>
              <a:gdLst/>
              <a:ahLst/>
              <a:cxnLst/>
              <a:rect l="l" t="t" r="r" b="b"/>
              <a:pathLst>
                <a:path w="0" h="3810">
                  <a:moveTo>
                    <a:pt x="0" y="3187"/>
                  </a:moveTo>
                  <a:lnTo>
                    <a:pt x="0" y="0"/>
                  </a:lnTo>
                </a:path>
              </a:pathLst>
            </a:custGeom>
            <a:ln w="3175">
              <a:solidFill>
                <a:srgbClr val="565658"/>
              </a:solidFill>
            </a:ln>
          </p:spPr>
          <p:txBody>
            <a:bodyPr wrap="square" lIns="0" tIns="0" rIns="0" bIns="0" rtlCol="0"/>
            <a:lstStyle/>
            <a:p/>
          </p:txBody>
        </p:sp>
        <p:sp>
          <p:nvSpPr>
            <p:cNvPr id="3619" name="object 3619" descr=""/>
            <p:cNvSpPr/>
            <p:nvPr/>
          </p:nvSpPr>
          <p:spPr>
            <a:xfrm>
              <a:off x="6126091" y="2666212"/>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3620" name="object 3620" descr=""/>
            <p:cNvSpPr/>
            <p:nvPr/>
          </p:nvSpPr>
          <p:spPr>
            <a:xfrm>
              <a:off x="6126091" y="2537066"/>
              <a:ext cx="0" cy="3810"/>
            </a:xfrm>
            <a:custGeom>
              <a:avLst/>
              <a:gdLst/>
              <a:ahLst/>
              <a:cxnLst/>
              <a:rect l="l" t="t" r="r" b="b"/>
              <a:pathLst>
                <a:path w="0" h="3810">
                  <a:moveTo>
                    <a:pt x="0" y="0"/>
                  </a:moveTo>
                  <a:lnTo>
                    <a:pt x="0" y="3200"/>
                  </a:lnTo>
                </a:path>
              </a:pathLst>
            </a:custGeom>
            <a:ln w="3175">
              <a:solidFill>
                <a:srgbClr val="565658"/>
              </a:solidFill>
            </a:ln>
          </p:spPr>
          <p:txBody>
            <a:bodyPr wrap="square" lIns="0" tIns="0" rIns="0" bIns="0" rtlCol="0"/>
            <a:lstStyle/>
            <a:p/>
          </p:txBody>
        </p:sp>
        <p:sp>
          <p:nvSpPr>
            <p:cNvPr id="3621" name="object 3621" descr=""/>
            <p:cNvSpPr/>
            <p:nvPr/>
          </p:nvSpPr>
          <p:spPr>
            <a:xfrm>
              <a:off x="6132614" y="2537077"/>
              <a:ext cx="0" cy="3810"/>
            </a:xfrm>
            <a:custGeom>
              <a:avLst/>
              <a:gdLst/>
              <a:ahLst/>
              <a:cxnLst/>
              <a:rect l="l" t="t" r="r" b="b"/>
              <a:pathLst>
                <a:path w="0" h="3810">
                  <a:moveTo>
                    <a:pt x="0" y="3200"/>
                  </a:moveTo>
                  <a:lnTo>
                    <a:pt x="0" y="0"/>
                  </a:lnTo>
                </a:path>
              </a:pathLst>
            </a:custGeom>
            <a:ln w="3175">
              <a:solidFill>
                <a:srgbClr val="565658"/>
              </a:solidFill>
            </a:ln>
          </p:spPr>
          <p:txBody>
            <a:bodyPr wrap="square" lIns="0" tIns="0" rIns="0" bIns="0" rtlCol="0"/>
            <a:lstStyle/>
            <a:p/>
          </p:txBody>
        </p:sp>
        <p:sp>
          <p:nvSpPr>
            <p:cNvPr id="3622" name="object 3622" descr=""/>
            <p:cNvSpPr/>
            <p:nvPr/>
          </p:nvSpPr>
          <p:spPr>
            <a:xfrm>
              <a:off x="5588480" y="2544724"/>
              <a:ext cx="3175" cy="0"/>
            </a:xfrm>
            <a:custGeom>
              <a:avLst/>
              <a:gdLst/>
              <a:ahLst/>
              <a:cxnLst/>
              <a:rect l="l" t="t" r="r" b="b"/>
              <a:pathLst>
                <a:path w="3175" h="0">
                  <a:moveTo>
                    <a:pt x="0" y="0"/>
                  </a:moveTo>
                  <a:lnTo>
                    <a:pt x="3175" y="0"/>
                  </a:lnTo>
                </a:path>
              </a:pathLst>
            </a:custGeom>
            <a:ln w="3175">
              <a:solidFill>
                <a:srgbClr val="565658"/>
              </a:solidFill>
            </a:ln>
          </p:spPr>
          <p:txBody>
            <a:bodyPr wrap="square" lIns="0" tIns="0" rIns="0" bIns="0" rtlCol="0"/>
            <a:lstStyle/>
            <a:p/>
          </p:txBody>
        </p:sp>
        <p:sp>
          <p:nvSpPr>
            <p:cNvPr id="3623" name="object 3623" descr=""/>
            <p:cNvSpPr/>
            <p:nvPr/>
          </p:nvSpPr>
          <p:spPr>
            <a:xfrm>
              <a:off x="5588480" y="2538201"/>
              <a:ext cx="3175" cy="0"/>
            </a:xfrm>
            <a:custGeom>
              <a:avLst/>
              <a:gdLst/>
              <a:ahLst/>
              <a:cxnLst/>
              <a:rect l="l" t="t" r="r" b="b"/>
              <a:pathLst>
                <a:path w="3175" h="0">
                  <a:moveTo>
                    <a:pt x="3175" y="0"/>
                  </a:moveTo>
                  <a:lnTo>
                    <a:pt x="0" y="0"/>
                  </a:lnTo>
                </a:path>
              </a:pathLst>
            </a:custGeom>
            <a:ln w="3175">
              <a:solidFill>
                <a:srgbClr val="565658"/>
              </a:solidFill>
            </a:ln>
          </p:spPr>
          <p:txBody>
            <a:bodyPr wrap="square" lIns="0" tIns="0" rIns="0" bIns="0" rtlCol="0"/>
            <a:lstStyle/>
            <a:p/>
          </p:txBody>
        </p:sp>
        <p:sp>
          <p:nvSpPr>
            <p:cNvPr id="3624" name="object 3624" descr=""/>
            <p:cNvSpPr/>
            <p:nvPr/>
          </p:nvSpPr>
          <p:spPr>
            <a:xfrm>
              <a:off x="5588480" y="2668289"/>
              <a:ext cx="3175" cy="0"/>
            </a:xfrm>
            <a:custGeom>
              <a:avLst/>
              <a:gdLst/>
              <a:ahLst/>
              <a:cxnLst/>
              <a:rect l="l" t="t" r="r" b="b"/>
              <a:pathLst>
                <a:path w="3175" h="0">
                  <a:moveTo>
                    <a:pt x="0" y="0"/>
                  </a:moveTo>
                  <a:lnTo>
                    <a:pt x="3175" y="0"/>
                  </a:lnTo>
                </a:path>
              </a:pathLst>
            </a:custGeom>
            <a:ln w="3175">
              <a:solidFill>
                <a:srgbClr val="565658"/>
              </a:solidFill>
            </a:ln>
          </p:spPr>
          <p:txBody>
            <a:bodyPr wrap="square" lIns="0" tIns="0" rIns="0" bIns="0" rtlCol="0"/>
            <a:lstStyle/>
            <a:p/>
          </p:txBody>
        </p:sp>
        <p:sp>
          <p:nvSpPr>
            <p:cNvPr id="3625" name="object 3625" descr=""/>
            <p:cNvSpPr/>
            <p:nvPr/>
          </p:nvSpPr>
          <p:spPr>
            <a:xfrm>
              <a:off x="5588480" y="2661753"/>
              <a:ext cx="3175" cy="0"/>
            </a:xfrm>
            <a:custGeom>
              <a:avLst/>
              <a:gdLst/>
              <a:ahLst/>
              <a:cxnLst/>
              <a:rect l="l" t="t" r="r" b="b"/>
              <a:pathLst>
                <a:path w="3175" h="0">
                  <a:moveTo>
                    <a:pt x="3175" y="0"/>
                  </a:moveTo>
                  <a:lnTo>
                    <a:pt x="0" y="0"/>
                  </a:lnTo>
                </a:path>
              </a:pathLst>
            </a:custGeom>
            <a:ln w="3175">
              <a:solidFill>
                <a:srgbClr val="565658"/>
              </a:solidFill>
            </a:ln>
          </p:spPr>
          <p:txBody>
            <a:bodyPr wrap="square" lIns="0" tIns="0" rIns="0" bIns="0" rtlCol="0"/>
            <a:lstStyle/>
            <a:p/>
          </p:txBody>
        </p:sp>
        <p:sp>
          <p:nvSpPr>
            <p:cNvPr id="3626" name="object 3626" descr=""/>
            <p:cNvSpPr/>
            <p:nvPr/>
          </p:nvSpPr>
          <p:spPr>
            <a:xfrm>
              <a:off x="5918766" y="2666224"/>
              <a:ext cx="0" cy="3810"/>
            </a:xfrm>
            <a:custGeom>
              <a:avLst/>
              <a:gdLst/>
              <a:ahLst/>
              <a:cxnLst/>
              <a:rect l="l" t="t" r="r" b="b"/>
              <a:pathLst>
                <a:path w="0" h="3810">
                  <a:moveTo>
                    <a:pt x="0" y="3187"/>
                  </a:moveTo>
                  <a:lnTo>
                    <a:pt x="0" y="0"/>
                  </a:lnTo>
                </a:path>
              </a:pathLst>
            </a:custGeom>
            <a:ln w="3175">
              <a:solidFill>
                <a:srgbClr val="565658"/>
              </a:solidFill>
            </a:ln>
          </p:spPr>
          <p:txBody>
            <a:bodyPr wrap="square" lIns="0" tIns="0" rIns="0" bIns="0" rtlCol="0"/>
            <a:lstStyle/>
            <a:p/>
          </p:txBody>
        </p:sp>
        <p:sp>
          <p:nvSpPr>
            <p:cNvPr id="3627" name="object 3627" descr=""/>
            <p:cNvSpPr/>
            <p:nvPr/>
          </p:nvSpPr>
          <p:spPr>
            <a:xfrm>
              <a:off x="5912218" y="2666212"/>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3628" name="object 3628" descr=""/>
            <p:cNvSpPr/>
            <p:nvPr/>
          </p:nvSpPr>
          <p:spPr>
            <a:xfrm>
              <a:off x="6025694" y="2666224"/>
              <a:ext cx="0" cy="3810"/>
            </a:xfrm>
            <a:custGeom>
              <a:avLst/>
              <a:gdLst/>
              <a:ahLst/>
              <a:cxnLst/>
              <a:rect l="l" t="t" r="r" b="b"/>
              <a:pathLst>
                <a:path w="0" h="3810">
                  <a:moveTo>
                    <a:pt x="0" y="3187"/>
                  </a:moveTo>
                  <a:lnTo>
                    <a:pt x="0" y="0"/>
                  </a:lnTo>
                </a:path>
              </a:pathLst>
            </a:custGeom>
            <a:ln w="3175">
              <a:solidFill>
                <a:srgbClr val="565658"/>
              </a:solidFill>
            </a:ln>
          </p:spPr>
          <p:txBody>
            <a:bodyPr wrap="square" lIns="0" tIns="0" rIns="0" bIns="0" rtlCol="0"/>
            <a:lstStyle/>
            <a:p/>
          </p:txBody>
        </p:sp>
        <p:sp>
          <p:nvSpPr>
            <p:cNvPr id="3629" name="object 3629" descr=""/>
            <p:cNvSpPr/>
            <p:nvPr/>
          </p:nvSpPr>
          <p:spPr>
            <a:xfrm>
              <a:off x="6019163" y="2666212"/>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3630" name="object 3630" descr=""/>
            <p:cNvSpPr/>
            <p:nvPr/>
          </p:nvSpPr>
          <p:spPr>
            <a:xfrm>
              <a:off x="5912218" y="2537066"/>
              <a:ext cx="0" cy="3810"/>
            </a:xfrm>
            <a:custGeom>
              <a:avLst/>
              <a:gdLst/>
              <a:ahLst/>
              <a:cxnLst/>
              <a:rect l="l" t="t" r="r" b="b"/>
              <a:pathLst>
                <a:path w="0" h="3810">
                  <a:moveTo>
                    <a:pt x="0" y="0"/>
                  </a:moveTo>
                  <a:lnTo>
                    <a:pt x="0" y="3200"/>
                  </a:lnTo>
                </a:path>
              </a:pathLst>
            </a:custGeom>
            <a:ln w="3175">
              <a:solidFill>
                <a:srgbClr val="565658"/>
              </a:solidFill>
            </a:ln>
          </p:spPr>
          <p:txBody>
            <a:bodyPr wrap="square" lIns="0" tIns="0" rIns="0" bIns="0" rtlCol="0"/>
            <a:lstStyle/>
            <a:p/>
          </p:txBody>
        </p:sp>
        <p:sp>
          <p:nvSpPr>
            <p:cNvPr id="3631" name="object 3631" descr=""/>
            <p:cNvSpPr/>
            <p:nvPr/>
          </p:nvSpPr>
          <p:spPr>
            <a:xfrm>
              <a:off x="5918766" y="2537077"/>
              <a:ext cx="0" cy="3810"/>
            </a:xfrm>
            <a:custGeom>
              <a:avLst/>
              <a:gdLst/>
              <a:ahLst/>
              <a:cxnLst/>
              <a:rect l="l" t="t" r="r" b="b"/>
              <a:pathLst>
                <a:path w="0" h="3810">
                  <a:moveTo>
                    <a:pt x="0" y="3200"/>
                  </a:moveTo>
                  <a:lnTo>
                    <a:pt x="0" y="0"/>
                  </a:lnTo>
                </a:path>
              </a:pathLst>
            </a:custGeom>
            <a:ln w="3175">
              <a:solidFill>
                <a:srgbClr val="565658"/>
              </a:solidFill>
            </a:ln>
          </p:spPr>
          <p:txBody>
            <a:bodyPr wrap="square" lIns="0" tIns="0" rIns="0" bIns="0" rtlCol="0"/>
            <a:lstStyle/>
            <a:p/>
          </p:txBody>
        </p:sp>
        <p:sp>
          <p:nvSpPr>
            <p:cNvPr id="3632" name="object 3632" descr=""/>
            <p:cNvSpPr/>
            <p:nvPr/>
          </p:nvSpPr>
          <p:spPr>
            <a:xfrm>
              <a:off x="6019163" y="2537066"/>
              <a:ext cx="0" cy="3810"/>
            </a:xfrm>
            <a:custGeom>
              <a:avLst/>
              <a:gdLst/>
              <a:ahLst/>
              <a:cxnLst/>
              <a:rect l="l" t="t" r="r" b="b"/>
              <a:pathLst>
                <a:path w="0" h="3810">
                  <a:moveTo>
                    <a:pt x="0" y="0"/>
                  </a:moveTo>
                  <a:lnTo>
                    <a:pt x="0" y="3200"/>
                  </a:lnTo>
                </a:path>
              </a:pathLst>
            </a:custGeom>
            <a:ln w="3175">
              <a:solidFill>
                <a:srgbClr val="565658"/>
              </a:solidFill>
            </a:ln>
          </p:spPr>
          <p:txBody>
            <a:bodyPr wrap="square" lIns="0" tIns="0" rIns="0" bIns="0" rtlCol="0"/>
            <a:lstStyle/>
            <a:p/>
          </p:txBody>
        </p:sp>
        <p:sp>
          <p:nvSpPr>
            <p:cNvPr id="3633" name="object 3633" descr=""/>
            <p:cNvSpPr/>
            <p:nvPr/>
          </p:nvSpPr>
          <p:spPr>
            <a:xfrm>
              <a:off x="6025694" y="2537077"/>
              <a:ext cx="0" cy="3810"/>
            </a:xfrm>
            <a:custGeom>
              <a:avLst/>
              <a:gdLst/>
              <a:ahLst/>
              <a:cxnLst/>
              <a:rect l="l" t="t" r="r" b="b"/>
              <a:pathLst>
                <a:path w="0" h="3810">
                  <a:moveTo>
                    <a:pt x="0" y="3200"/>
                  </a:moveTo>
                  <a:lnTo>
                    <a:pt x="0" y="0"/>
                  </a:lnTo>
                </a:path>
              </a:pathLst>
            </a:custGeom>
            <a:ln w="3175">
              <a:solidFill>
                <a:srgbClr val="565658"/>
              </a:solidFill>
            </a:ln>
          </p:spPr>
          <p:txBody>
            <a:bodyPr wrap="square" lIns="0" tIns="0" rIns="0" bIns="0" rtlCol="0"/>
            <a:lstStyle/>
            <a:p/>
          </p:txBody>
        </p:sp>
        <p:sp>
          <p:nvSpPr>
            <p:cNvPr id="3634" name="object 3634" descr=""/>
            <p:cNvSpPr/>
            <p:nvPr/>
          </p:nvSpPr>
          <p:spPr>
            <a:xfrm>
              <a:off x="5950399" y="2604789"/>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3635" name="object 3635" descr=""/>
            <p:cNvSpPr/>
            <p:nvPr/>
          </p:nvSpPr>
          <p:spPr>
            <a:xfrm>
              <a:off x="5950392" y="2601701"/>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3636" name="object 3636" descr=""/>
            <p:cNvSpPr/>
            <p:nvPr/>
          </p:nvSpPr>
          <p:spPr>
            <a:xfrm>
              <a:off x="5395107" y="2644824"/>
              <a:ext cx="635" cy="0"/>
            </a:xfrm>
            <a:custGeom>
              <a:avLst/>
              <a:gdLst/>
              <a:ahLst/>
              <a:cxnLst/>
              <a:rect l="l" t="t" r="r" b="b"/>
              <a:pathLst>
                <a:path w="635" h="0">
                  <a:moveTo>
                    <a:pt x="584" y="0"/>
                  </a:moveTo>
                  <a:lnTo>
                    <a:pt x="0" y="0"/>
                  </a:lnTo>
                </a:path>
              </a:pathLst>
            </a:custGeom>
            <a:ln w="3175">
              <a:solidFill>
                <a:srgbClr val="565658"/>
              </a:solidFill>
            </a:ln>
          </p:spPr>
          <p:txBody>
            <a:bodyPr wrap="square" lIns="0" tIns="0" rIns="0" bIns="0" rtlCol="0"/>
            <a:lstStyle/>
            <a:p/>
          </p:txBody>
        </p:sp>
        <p:sp>
          <p:nvSpPr>
            <p:cNvPr id="3637" name="object 3637" descr=""/>
            <p:cNvSpPr/>
            <p:nvPr/>
          </p:nvSpPr>
          <p:spPr>
            <a:xfrm>
              <a:off x="5944905" y="2610971"/>
              <a:ext cx="0" cy="635"/>
            </a:xfrm>
            <a:custGeom>
              <a:avLst/>
              <a:gdLst/>
              <a:ahLst/>
              <a:cxnLst/>
              <a:rect l="l" t="t" r="r" b="b"/>
              <a:pathLst>
                <a:path w="0" h="635">
                  <a:moveTo>
                    <a:pt x="0" y="584"/>
                  </a:moveTo>
                  <a:lnTo>
                    <a:pt x="0" y="0"/>
                  </a:lnTo>
                </a:path>
              </a:pathLst>
            </a:custGeom>
            <a:ln w="3175">
              <a:solidFill>
                <a:srgbClr val="565658"/>
              </a:solidFill>
            </a:ln>
          </p:spPr>
          <p:txBody>
            <a:bodyPr wrap="square" lIns="0" tIns="0" rIns="0" bIns="0" rtlCol="0"/>
            <a:lstStyle/>
            <a:p/>
          </p:txBody>
        </p:sp>
        <p:sp>
          <p:nvSpPr>
            <p:cNvPr id="3638" name="object 3638" descr=""/>
            <p:cNvSpPr/>
            <p:nvPr/>
          </p:nvSpPr>
          <p:spPr>
            <a:xfrm>
              <a:off x="5944905" y="2594915"/>
              <a:ext cx="0" cy="635"/>
            </a:xfrm>
            <a:custGeom>
              <a:avLst/>
              <a:gdLst/>
              <a:ahLst/>
              <a:cxnLst/>
              <a:rect l="l" t="t" r="r" b="b"/>
              <a:pathLst>
                <a:path w="0" h="635">
                  <a:moveTo>
                    <a:pt x="0" y="609"/>
                  </a:moveTo>
                  <a:lnTo>
                    <a:pt x="0" y="0"/>
                  </a:lnTo>
                </a:path>
              </a:pathLst>
            </a:custGeom>
            <a:ln w="3175">
              <a:solidFill>
                <a:srgbClr val="565658"/>
              </a:solidFill>
            </a:ln>
          </p:spPr>
          <p:txBody>
            <a:bodyPr wrap="square" lIns="0" tIns="0" rIns="0" bIns="0" rtlCol="0"/>
            <a:lstStyle/>
            <a:p/>
          </p:txBody>
        </p:sp>
        <p:sp>
          <p:nvSpPr>
            <p:cNvPr id="3639" name="object 3639" descr=""/>
            <p:cNvSpPr/>
            <p:nvPr/>
          </p:nvSpPr>
          <p:spPr>
            <a:xfrm>
              <a:off x="5395108" y="2644824"/>
              <a:ext cx="635" cy="0"/>
            </a:xfrm>
            <a:custGeom>
              <a:avLst/>
              <a:gdLst/>
              <a:ahLst/>
              <a:cxnLst/>
              <a:rect l="l" t="t" r="r" b="b"/>
              <a:pathLst>
                <a:path w="635" h="0">
                  <a:moveTo>
                    <a:pt x="0" y="0"/>
                  </a:moveTo>
                  <a:lnTo>
                    <a:pt x="584" y="0"/>
                  </a:lnTo>
                </a:path>
              </a:pathLst>
            </a:custGeom>
            <a:ln w="3175">
              <a:solidFill>
                <a:srgbClr val="565658"/>
              </a:solidFill>
            </a:ln>
          </p:spPr>
          <p:txBody>
            <a:bodyPr wrap="square" lIns="0" tIns="0" rIns="0" bIns="0" rtlCol="0"/>
            <a:lstStyle/>
            <a:p/>
          </p:txBody>
        </p:sp>
        <p:sp>
          <p:nvSpPr>
            <p:cNvPr id="3640" name="object 3640" descr=""/>
            <p:cNvSpPr/>
            <p:nvPr/>
          </p:nvSpPr>
          <p:spPr>
            <a:xfrm>
              <a:off x="5944905" y="2610966"/>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3641" name="object 3641" descr=""/>
            <p:cNvSpPr/>
            <p:nvPr/>
          </p:nvSpPr>
          <p:spPr>
            <a:xfrm>
              <a:off x="5948015" y="2609381"/>
              <a:ext cx="635" cy="1270"/>
            </a:xfrm>
            <a:custGeom>
              <a:avLst/>
              <a:gdLst/>
              <a:ahLst/>
              <a:cxnLst/>
              <a:rect l="l" t="t" r="r" b="b"/>
              <a:pathLst>
                <a:path w="635" h="1269">
                  <a:moveTo>
                    <a:pt x="330" y="647"/>
                  </a:moveTo>
                  <a:lnTo>
                    <a:pt x="0" y="0"/>
                  </a:lnTo>
                </a:path>
              </a:pathLst>
            </a:custGeom>
            <a:ln w="3175">
              <a:solidFill>
                <a:srgbClr val="565658"/>
              </a:solidFill>
            </a:ln>
          </p:spPr>
          <p:txBody>
            <a:bodyPr wrap="square" lIns="0" tIns="0" rIns="0" bIns="0" rtlCol="0"/>
            <a:lstStyle/>
            <a:p/>
          </p:txBody>
        </p:sp>
        <p:sp>
          <p:nvSpPr>
            <p:cNvPr id="3642" name="object 3642" descr=""/>
            <p:cNvSpPr/>
            <p:nvPr/>
          </p:nvSpPr>
          <p:spPr>
            <a:xfrm>
              <a:off x="5941467" y="2596446"/>
              <a:ext cx="635" cy="1270"/>
            </a:xfrm>
            <a:custGeom>
              <a:avLst/>
              <a:gdLst/>
              <a:ahLst/>
              <a:cxnLst/>
              <a:rect l="l" t="t" r="r" b="b"/>
              <a:pathLst>
                <a:path w="635" h="1269">
                  <a:moveTo>
                    <a:pt x="317" y="647"/>
                  </a:moveTo>
                  <a:lnTo>
                    <a:pt x="0" y="0"/>
                  </a:lnTo>
                </a:path>
              </a:pathLst>
            </a:custGeom>
            <a:ln w="3175">
              <a:solidFill>
                <a:srgbClr val="565658"/>
              </a:solidFill>
            </a:ln>
          </p:spPr>
          <p:txBody>
            <a:bodyPr wrap="square" lIns="0" tIns="0" rIns="0" bIns="0" rtlCol="0"/>
            <a:lstStyle/>
            <a:p/>
          </p:txBody>
        </p:sp>
        <p:sp>
          <p:nvSpPr>
            <p:cNvPr id="3643" name="object 3643" descr=""/>
            <p:cNvSpPr/>
            <p:nvPr/>
          </p:nvSpPr>
          <p:spPr>
            <a:xfrm>
              <a:off x="5392987" y="2639981"/>
              <a:ext cx="0" cy="635"/>
            </a:xfrm>
            <a:custGeom>
              <a:avLst/>
              <a:gdLst/>
              <a:ahLst/>
              <a:cxnLst/>
              <a:rect l="l" t="t" r="r" b="b"/>
              <a:pathLst>
                <a:path w="0" h="635">
                  <a:moveTo>
                    <a:pt x="0" y="0"/>
                  </a:moveTo>
                  <a:lnTo>
                    <a:pt x="0" y="457"/>
                  </a:lnTo>
                </a:path>
              </a:pathLst>
            </a:custGeom>
            <a:ln w="3175">
              <a:solidFill>
                <a:srgbClr val="565658"/>
              </a:solidFill>
            </a:ln>
          </p:spPr>
          <p:txBody>
            <a:bodyPr wrap="square" lIns="0" tIns="0" rIns="0" bIns="0" rtlCol="0"/>
            <a:lstStyle/>
            <a:p/>
          </p:txBody>
        </p:sp>
        <p:sp>
          <p:nvSpPr>
            <p:cNvPr id="3644" name="object 3644" descr=""/>
            <p:cNvSpPr/>
            <p:nvPr/>
          </p:nvSpPr>
          <p:spPr>
            <a:xfrm>
              <a:off x="5948012" y="2609385"/>
              <a:ext cx="635" cy="635"/>
            </a:xfrm>
            <a:custGeom>
              <a:avLst/>
              <a:gdLst/>
              <a:ahLst/>
              <a:cxnLst/>
              <a:rect l="l" t="t" r="r" b="b"/>
              <a:pathLst>
                <a:path w="635" h="635">
                  <a:moveTo>
                    <a:pt x="0" y="0"/>
                  </a:moveTo>
                  <a:lnTo>
                    <a:pt x="317" y="635"/>
                  </a:lnTo>
                </a:path>
              </a:pathLst>
            </a:custGeom>
            <a:ln w="3175">
              <a:solidFill>
                <a:srgbClr val="565658"/>
              </a:solidFill>
            </a:ln>
          </p:spPr>
          <p:txBody>
            <a:bodyPr wrap="square" lIns="0" tIns="0" rIns="0" bIns="0" rtlCol="0"/>
            <a:lstStyle/>
            <a:p/>
          </p:txBody>
        </p:sp>
        <p:sp>
          <p:nvSpPr>
            <p:cNvPr id="3645" name="object 3645" descr=""/>
            <p:cNvSpPr/>
            <p:nvPr/>
          </p:nvSpPr>
          <p:spPr>
            <a:xfrm>
              <a:off x="5949297" y="2608566"/>
              <a:ext cx="635" cy="635"/>
            </a:xfrm>
            <a:custGeom>
              <a:avLst/>
              <a:gdLst/>
              <a:ahLst/>
              <a:cxnLst/>
              <a:rect l="l" t="t" r="r" b="b"/>
              <a:pathLst>
                <a:path w="635" h="635">
                  <a:moveTo>
                    <a:pt x="444" y="546"/>
                  </a:moveTo>
                  <a:lnTo>
                    <a:pt x="0" y="0"/>
                  </a:lnTo>
                </a:path>
              </a:pathLst>
            </a:custGeom>
            <a:ln w="3175">
              <a:solidFill>
                <a:srgbClr val="565658"/>
              </a:solidFill>
            </a:ln>
          </p:spPr>
          <p:txBody>
            <a:bodyPr wrap="square" lIns="0" tIns="0" rIns="0" bIns="0" rtlCol="0"/>
            <a:lstStyle/>
            <a:p/>
          </p:txBody>
        </p:sp>
        <p:sp>
          <p:nvSpPr>
            <p:cNvPr id="3646" name="object 3646" descr=""/>
            <p:cNvSpPr/>
            <p:nvPr/>
          </p:nvSpPr>
          <p:spPr>
            <a:xfrm>
              <a:off x="5392368" y="2647943"/>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3647" name="object 3647" descr=""/>
            <p:cNvSpPr/>
            <p:nvPr/>
          </p:nvSpPr>
          <p:spPr>
            <a:xfrm>
              <a:off x="5943226" y="2595812"/>
              <a:ext cx="635" cy="1270"/>
            </a:xfrm>
            <a:custGeom>
              <a:avLst/>
              <a:gdLst/>
              <a:ahLst/>
              <a:cxnLst/>
              <a:rect l="l" t="t" r="r" b="b"/>
              <a:pathLst>
                <a:path w="635" h="1269">
                  <a:moveTo>
                    <a:pt x="165" y="698"/>
                  </a:moveTo>
                  <a:lnTo>
                    <a:pt x="0" y="0"/>
                  </a:lnTo>
                </a:path>
              </a:pathLst>
            </a:custGeom>
            <a:ln w="3175">
              <a:solidFill>
                <a:srgbClr val="565658"/>
              </a:solidFill>
            </a:ln>
          </p:spPr>
          <p:txBody>
            <a:bodyPr wrap="square" lIns="0" tIns="0" rIns="0" bIns="0" rtlCol="0"/>
            <a:lstStyle/>
            <a:p/>
          </p:txBody>
        </p:sp>
        <p:sp>
          <p:nvSpPr>
            <p:cNvPr id="3648" name="object 3648" descr=""/>
            <p:cNvSpPr/>
            <p:nvPr/>
          </p:nvSpPr>
          <p:spPr>
            <a:xfrm>
              <a:off x="5946405" y="2609968"/>
              <a:ext cx="635" cy="1270"/>
            </a:xfrm>
            <a:custGeom>
              <a:avLst/>
              <a:gdLst/>
              <a:ahLst/>
              <a:cxnLst/>
              <a:rect l="l" t="t" r="r" b="b"/>
              <a:pathLst>
                <a:path w="635" h="1269">
                  <a:moveTo>
                    <a:pt x="0" y="0"/>
                  </a:moveTo>
                  <a:lnTo>
                    <a:pt x="165" y="698"/>
                  </a:lnTo>
                </a:path>
              </a:pathLst>
            </a:custGeom>
            <a:ln w="3175">
              <a:solidFill>
                <a:srgbClr val="565658"/>
              </a:solidFill>
            </a:ln>
          </p:spPr>
          <p:txBody>
            <a:bodyPr wrap="square" lIns="0" tIns="0" rIns="0" bIns="0" rtlCol="0"/>
            <a:lstStyle/>
            <a:p/>
          </p:txBody>
        </p:sp>
        <p:sp>
          <p:nvSpPr>
            <p:cNvPr id="3649" name="object 3649" descr=""/>
            <p:cNvSpPr/>
            <p:nvPr/>
          </p:nvSpPr>
          <p:spPr>
            <a:xfrm>
              <a:off x="5939218" y="2603834"/>
              <a:ext cx="1270" cy="0"/>
            </a:xfrm>
            <a:custGeom>
              <a:avLst/>
              <a:gdLst/>
              <a:ahLst/>
              <a:cxnLst/>
              <a:rect l="l" t="t" r="r" b="b"/>
              <a:pathLst>
                <a:path w="1270" h="0">
                  <a:moveTo>
                    <a:pt x="0" y="0"/>
                  </a:moveTo>
                  <a:lnTo>
                    <a:pt x="812" y="0"/>
                  </a:lnTo>
                </a:path>
              </a:pathLst>
            </a:custGeom>
            <a:ln w="3175">
              <a:solidFill>
                <a:srgbClr val="565658"/>
              </a:solidFill>
            </a:ln>
          </p:spPr>
          <p:txBody>
            <a:bodyPr wrap="square" lIns="0" tIns="0" rIns="0" bIns="0" rtlCol="0"/>
            <a:lstStyle/>
            <a:p/>
          </p:txBody>
        </p:sp>
        <p:sp>
          <p:nvSpPr>
            <p:cNvPr id="3650" name="object 3650" descr=""/>
            <p:cNvSpPr/>
            <p:nvPr/>
          </p:nvSpPr>
          <p:spPr>
            <a:xfrm>
              <a:off x="5939231" y="2602644"/>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3651" name="object 3651" descr=""/>
            <p:cNvSpPr/>
            <p:nvPr/>
          </p:nvSpPr>
          <p:spPr>
            <a:xfrm>
              <a:off x="5390687" y="2643262"/>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652" name="object 3652" descr=""/>
            <p:cNvSpPr/>
            <p:nvPr/>
          </p:nvSpPr>
          <p:spPr>
            <a:xfrm>
              <a:off x="5392249" y="2644227"/>
              <a:ext cx="0" cy="635"/>
            </a:xfrm>
            <a:custGeom>
              <a:avLst/>
              <a:gdLst/>
              <a:ahLst/>
              <a:cxnLst/>
              <a:rect l="l" t="t" r="r" b="b"/>
              <a:pathLst>
                <a:path w="0" h="635">
                  <a:moveTo>
                    <a:pt x="0" y="596"/>
                  </a:moveTo>
                  <a:lnTo>
                    <a:pt x="0" y="0"/>
                  </a:lnTo>
                </a:path>
              </a:pathLst>
            </a:custGeom>
            <a:ln w="3175">
              <a:solidFill>
                <a:srgbClr val="565658"/>
              </a:solidFill>
            </a:ln>
          </p:spPr>
          <p:txBody>
            <a:bodyPr wrap="square" lIns="0" tIns="0" rIns="0" bIns="0" rtlCol="0"/>
            <a:lstStyle/>
            <a:p/>
          </p:txBody>
        </p:sp>
        <p:sp>
          <p:nvSpPr>
            <p:cNvPr id="3653" name="object 3653" descr=""/>
            <p:cNvSpPr/>
            <p:nvPr/>
          </p:nvSpPr>
          <p:spPr>
            <a:xfrm>
              <a:off x="5391047" y="2643056"/>
              <a:ext cx="635" cy="0"/>
            </a:xfrm>
            <a:custGeom>
              <a:avLst/>
              <a:gdLst/>
              <a:ahLst/>
              <a:cxnLst/>
              <a:rect l="l" t="t" r="r" b="b"/>
              <a:pathLst>
                <a:path w="635" h="0">
                  <a:moveTo>
                    <a:pt x="12" y="0"/>
                  </a:moveTo>
                  <a:lnTo>
                    <a:pt x="0" y="0"/>
                  </a:lnTo>
                </a:path>
              </a:pathLst>
            </a:custGeom>
            <a:ln w="3175">
              <a:solidFill>
                <a:srgbClr val="565658"/>
              </a:solidFill>
            </a:ln>
          </p:spPr>
          <p:txBody>
            <a:bodyPr wrap="square" lIns="0" tIns="0" rIns="0" bIns="0" rtlCol="0"/>
            <a:lstStyle/>
            <a:p/>
          </p:txBody>
        </p:sp>
        <p:sp>
          <p:nvSpPr>
            <p:cNvPr id="3654" name="object 3654" descr=""/>
            <p:cNvSpPr/>
            <p:nvPr/>
          </p:nvSpPr>
          <p:spPr>
            <a:xfrm>
              <a:off x="5389801" y="2644824"/>
              <a:ext cx="2540" cy="0"/>
            </a:xfrm>
            <a:custGeom>
              <a:avLst/>
              <a:gdLst/>
              <a:ahLst/>
              <a:cxnLst/>
              <a:rect l="l" t="t" r="r" b="b"/>
              <a:pathLst>
                <a:path w="2539" h="0">
                  <a:moveTo>
                    <a:pt x="0" y="0"/>
                  </a:moveTo>
                  <a:lnTo>
                    <a:pt x="2451" y="0"/>
                  </a:lnTo>
                </a:path>
              </a:pathLst>
            </a:custGeom>
            <a:ln w="3175">
              <a:solidFill>
                <a:srgbClr val="565658"/>
              </a:solidFill>
            </a:ln>
          </p:spPr>
          <p:txBody>
            <a:bodyPr wrap="square" lIns="0" tIns="0" rIns="0" bIns="0" rtlCol="0"/>
            <a:lstStyle/>
            <a:p/>
          </p:txBody>
        </p:sp>
        <p:sp>
          <p:nvSpPr>
            <p:cNvPr id="3655" name="object 3655" descr=""/>
            <p:cNvSpPr/>
            <p:nvPr/>
          </p:nvSpPr>
          <p:spPr>
            <a:xfrm>
              <a:off x="5950392" y="2604789"/>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3656" name="object 3656" descr=""/>
            <p:cNvSpPr/>
            <p:nvPr/>
          </p:nvSpPr>
          <p:spPr>
            <a:xfrm>
              <a:off x="5947726" y="2596296"/>
              <a:ext cx="635" cy="1270"/>
            </a:xfrm>
            <a:custGeom>
              <a:avLst/>
              <a:gdLst/>
              <a:ahLst/>
              <a:cxnLst/>
              <a:rect l="l" t="t" r="r" b="b"/>
              <a:pathLst>
                <a:path w="635" h="1269">
                  <a:moveTo>
                    <a:pt x="0" y="660"/>
                  </a:moveTo>
                  <a:lnTo>
                    <a:pt x="279" y="0"/>
                  </a:lnTo>
                </a:path>
              </a:pathLst>
            </a:custGeom>
            <a:ln w="3175">
              <a:solidFill>
                <a:srgbClr val="565658"/>
              </a:solidFill>
            </a:ln>
          </p:spPr>
          <p:txBody>
            <a:bodyPr wrap="square" lIns="0" tIns="0" rIns="0" bIns="0" rtlCol="0"/>
            <a:lstStyle/>
            <a:p/>
          </p:txBody>
        </p:sp>
        <p:sp>
          <p:nvSpPr>
            <p:cNvPr id="3657" name="object 3657" descr=""/>
            <p:cNvSpPr/>
            <p:nvPr/>
          </p:nvSpPr>
          <p:spPr>
            <a:xfrm>
              <a:off x="5943243" y="2595823"/>
              <a:ext cx="635" cy="1270"/>
            </a:xfrm>
            <a:custGeom>
              <a:avLst/>
              <a:gdLst/>
              <a:ahLst/>
              <a:cxnLst/>
              <a:rect l="l" t="t" r="r" b="b"/>
              <a:pathLst>
                <a:path w="635" h="1269">
                  <a:moveTo>
                    <a:pt x="0" y="0"/>
                  </a:moveTo>
                  <a:lnTo>
                    <a:pt x="165" y="698"/>
                  </a:lnTo>
                </a:path>
              </a:pathLst>
            </a:custGeom>
            <a:ln w="3175">
              <a:solidFill>
                <a:srgbClr val="565658"/>
              </a:solidFill>
            </a:ln>
          </p:spPr>
          <p:txBody>
            <a:bodyPr wrap="square" lIns="0" tIns="0" rIns="0" bIns="0" rtlCol="0"/>
            <a:lstStyle/>
            <a:p/>
          </p:txBody>
        </p:sp>
        <p:sp>
          <p:nvSpPr>
            <p:cNvPr id="3658" name="object 3658" descr=""/>
            <p:cNvSpPr/>
            <p:nvPr/>
          </p:nvSpPr>
          <p:spPr>
            <a:xfrm>
              <a:off x="5392249" y="2644297"/>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3659" name="object 3659" descr=""/>
            <p:cNvSpPr/>
            <p:nvPr/>
          </p:nvSpPr>
          <p:spPr>
            <a:xfrm>
              <a:off x="5392368" y="2647640"/>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3660" name="object 3660" descr=""/>
            <p:cNvSpPr/>
            <p:nvPr/>
          </p:nvSpPr>
          <p:spPr>
            <a:xfrm>
              <a:off x="5387792" y="2637372"/>
              <a:ext cx="0" cy="1270"/>
            </a:xfrm>
            <a:custGeom>
              <a:avLst/>
              <a:gdLst/>
              <a:ahLst/>
              <a:cxnLst/>
              <a:rect l="l" t="t" r="r" b="b"/>
              <a:pathLst>
                <a:path w="0" h="1269">
                  <a:moveTo>
                    <a:pt x="0" y="698"/>
                  </a:moveTo>
                  <a:lnTo>
                    <a:pt x="0" y="0"/>
                  </a:lnTo>
                </a:path>
              </a:pathLst>
            </a:custGeom>
            <a:ln w="3175">
              <a:solidFill>
                <a:srgbClr val="565658"/>
              </a:solidFill>
            </a:ln>
          </p:spPr>
          <p:txBody>
            <a:bodyPr wrap="square" lIns="0" tIns="0" rIns="0" bIns="0" rtlCol="0"/>
            <a:lstStyle/>
            <a:p/>
          </p:txBody>
        </p:sp>
        <p:sp>
          <p:nvSpPr>
            <p:cNvPr id="3661" name="object 3661" descr=""/>
            <p:cNvSpPr/>
            <p:nvPr/>
          </p:nvSpPr>
          <p:spPr>
            <a:xfrm>
              <a:off x="5947720" y="2596306"/>
              <a:ext cx="635" cy="1270"/>
            </a:xfrm>
            <a:custGeom>
              <a:avLst/>
              <a:gdLst/>
              <a:ahLst/>
              <a:cxnLst/>
              <a:rect l="l" t="t" r="r" b="b"/>
              <a:pathLst>
                <a:path w="635" h="1269">
                  <a:moveTo>
                    <a:pt x="292" y="0"/>
                  </a:moveTo>
                  <a:lnTo>
                    <a:pt x="0" y="660"/>
                  </a:lnTo>
                </a:path>
              </a:pathLst>
            </a:custGeom>
            <a:ln w="3175">
              <a:solidFill>
                <a:srgbClr val="565658"/>
              </a:solidFill>
            </a:ln>
          </p:spPr>
          <p:txBody>
            <a:bodyPr wrap="square" lIns="0" tIns="0" rIns="0" bIns="0" rtlCol="0"/>
            <a:lstStyle/>
            <a:p/>
          </p:txBody>
        </p:sp>
        <p:sp>
          <p:nvSpPr>
            <p:cNvPr id="3662" name="object 3662" descr=""/>
            <p:cNvSpPr/>
            <p:nvPr/>
          </p:nvSpPr>
          <p:spPr>
            <a:xfrm>
              <a:off x="5937440" y="2601734"/>
              <a:ext cx="1270" cy="635"/>
            </a:xfrm>
            <a:custGeom>
              <a:avLst/>
              <a:gdLst/>
              <a:ahLst/>
              <a:cxnLst/>
              <a:rect l="l" t="t" r="r" b="b"/>
              <a:pathLst>
                <a:path w="1270" h="635">
                  <a:moveTo>
                    <a:pt x="711" y="139"/>
                  </a:moveTo>
                  <a:lnTo>
                    <a:pt x="0" y="0"/>
                  </a:lnTo>
                </a:path>
              </a:pathLst>
            </a:custGeom>
            <a:ln w="3175">
              <a:solidFill>
                <a:srgbClr val="565658"/>
              </a:solidFill>
            </a:ln>
          </p:spPr>
          <p:txBody>
            <a:bodyPr wrap="square" lIns="0" tIns="0" rIns="0" bIns="0" rtlCol="0"/>
            <a:lstStyle/>
            <a:p/>
          </p:txBody>
        </p:sp>
        <p:sp>
          <p:nvSpPr>
            <p:cNvPr id="3663" name="object 3663" descr=""/>
            <p:cNvSpPr/>
            <p:nvPr/>
          </p:nvSpPr>
          <p:spPr>
            <a:xfrm>
              <a:off x="5941785" y="2609531"/>
              <a:ext cx="635" cy="1270"/>
            </a:xfrm>
            <a:custGeom>
              <a:avLst/>
              <a:gdLst/>
              <a:ahLst/>
              <a:cxnLst/>
              <a:rect l="l" t="t" r="r" b="b"/>
              <a:pathLst>
                <a:path w="635" h="1269">
                  <a:moveTo>
                    <a:pt x="0" y="647"/>
                  </a:moveTo>
                  <a:lnTo>
                    <a:pt x="292" y="0"/>
                  </a:lnTo>
                </a:path>
              </a:pathLst>
            </a:custGeom>
            <a:ln w="3175">
              <a:solidFill>
                <a:srgbClr val="565658"/>
              </a:solidFill>
            </a:ln>
          </p:spPr>
          <p:txBody>
            <a:bodyPr wrap="square" lIns="0" tIns="0" rIns="0" bIns="0" rtlCol="0"/>
            <a:lstStyle/>
            <a:p/>
          </p:txBody>
        </p:sp>
        <p:sp>
          <p:nvSpPr>
            <p:cNvPr id="3664" name="object 3664" descr=""/>
            <p:cNvSpPr/>
            <p:nvPr/>
          </p:nvSpPr>
          <p:spPr>
            <a:xfrm>
              <a:off x="5951658" y="2604603"/>
              <a:ext cx="1270" cy="635"/>
            </a:xfrm>
            <a:custGeom>
              <a:avLst/>
              <a:gdLst/>
              <a:ahLst/>
              <a:cxnLst/>
              <a:rect l="l" t="t" r="r" b="b"/>
              <a:pathLst>
                <a:path w="1270" h="635">
                  <a:moveTo>
                    <a:pt x="0" y="0"/>
                  </a:moveTo>
                  <a:lnTo>
                    <a:pt x="711" y="152"/>
                  </a:lnTo>
                </a:path>
              </a:pathLst>
            </a:custGeom>
            <a:ln w="3175">
              <a:solidFill>
                <a:srgbClr val="565658"/>
              </a:solidFill>
            </a:ln>
          </p:spPr>
          <p:txBody>
            <a:bodyPr wrap="square" lIns="0" tIns="0" rIns="0" bIns="0" rtlCol="0"/>
            <a:lstStyle/>
            <a:p/>
          </p:txBody>
        </p:sp>
        <p:sp>
          <p:nvSpPr>
            <p:cNvPr id="3665" name="object 3665" descr=""/>
            <p:cNvSpPr/>
            <p:nvPr/>
          </p:nvSpPr>
          <p:spPr>
            <a:xfrm>
              <a:off x="5387792" y="2637371"/>
              <a:ext cx="0" cy="1270"/>
            </a:xfrm>
            <a:custGeom>
              <a:avLst/>
              <a:gdLst/>
              <a:ahLst/>
              <a:cxnLst/>
              <a:rect l="l" t="t" r="r" b="b"/>
              <a:pathLst>
                <a:path w="0" h="1269">
                  <a:moveTo>
                    <a:pt x="0" y="0"/>
                  </a:moveTo>
                  <a:lnTo>
                    <a:pt x="0" y="698"/>
                  </a:lnTo>
                </a:path>
              </a:pathLst>
            </a:custGeom>
            <a:ln w="3175">
              <a:solidFill>
                <a:srgbClr val="565658"/>
              </a:solidFill>
            </a:ln>
          </p:spPr>
          <p:txBody>
            <a:bodyPr wrap="square" lIns="0" tIns="0" rIns="0" bIns="0" rtlCol="0"/>
            <a:lstStyle/>
            <a:p/>
          </p:txBody>
        </p:sp>
        <p:sp>
          <p:nvSpPr>
            <p:cNvPr id="3666" name="object 3666" descr=""/>
            <p:cNvSpPr/>
            <p:nvPr/>
          </p:nvSpPr>
          <p:spPr>
            <a:xfrm>
              <a:off x="5951635" y="2604600"/>
              <a:ext cx="1270" cy="635"/>
            </a:xfrm>
            <a:custGeom>
              <a:avLst/>
              <a:gdLst/>
              <a:ahLst/>
              <a:cxnLst/>
              <a:rect l="l" t="t" r="r" b="b"/>
              <a:pathLst>
                <a:path w="1270" h="635">
                  <a:moveTo>
                    <a:pt x="723" y="139"/>
                  </a:moveTo>
                  <a:lnTo>
                    <a:pt x="0" y="0"/>
                  </a:lnTo>
                </a:path>
              </a:pathLst>
            </a:custGeom>
            <a:ln w="3175">
              <a:solidFill>
                <a:srgbClr val="565658"/>
              </a:solidFill>
            </a:ln>
          </p:spPr>
          <p:txBody>
            <a:bodyPr wrap="square" lIns="0" tIns="0" rIns="0" bIns="0" rtlCol="0"/>
            <a:lstStyle/>
            <a:p/>
          </p:txBody>
        </p:sp>
        <p:sp>
          <p:nvSpPr>
            <p:cNvPr id="3667" name="object 3667" descr=""/>
            <p:cNvSpPr/>
            <p:nvPr/>
          </p:nvSpPr>
          <p:spPr>
            <a:xfrm>
              <a:off x="5949283" y="2608559"/>
              <a:ext cx="635" cy="635"/>
            </a:xfrm>
            <a:custGeom>
              <a:avLst/>
              <a:gdLst/>
              <a:ahLst/>
              <a:cxnLst/>
              <a:rect l="l" t="t" r="r" b="b"/>
              <a:pathLst>
                <a:path w="635" h="635">
                  <a:moveTo>
                    <a:pt x="0" y="0"/>
                  </a:moveTo>
                  <a:lnTo>
                    <a:pt x="457" y="533"/>
                  </a:lnTo>
                </a:path>
              </a:pathLst>
            </a:custGeom>
            <a:ln w="3175">
              <a:solidFill>
                <a:srgbClr val="565658"/>
              </a:solidFill>
            </a:ln>
          </p:spPr>
          <p:txBody>
            <a:bodyPr wrap="square" lIns="0" tIns="0" rIns="0" bIns="0" rtlCol="0"/>
            <a:lstStyle/>
            <a:p/>
          </p:txBody>
        </p:sp>
        <p:sp>
          <p:nvSpPr>
            <p:cNvPr id="3668" name="object 3668" descr=""/>
            <p:cNvSpPr/>
            <p:nvPr/>
          </p:nvSpPr>
          <p:spPr>
            <a:xfrm>
              <a:off x="5392368" y="2647943"/>
              <a:ext cx="1270" cy="0"/>
            </a:xfrm>
            <a:custGeom>
              <a:avLst/>
              <a:gdLst/>
              <a:ahLst/>
              <a:cxnLst/>
              <a:rect l="l" t="t" r="r" b="b"/>
              <a:pathLst>
                <a:path w="1270" h="0">
                  <a:moveTo>
                    <a:pt x="1079" y="0"/>
                  </a:moveTo>
                  <a:lnTo>
                    <a:pt x="0" y="0"/>
                  </a:lnTo>
                </a:path>
              </a:pathLst>
            </a:custGeom>
            <a:ln w="3175">
              <a:solidFill>
                <a:srgbClr val="565658"/>
              </a:solidFill>
            </a:ln>
          </p:spPr>
          <p:txBody>
            <a:bodyPr wrap="square" lIns="0" tIns="0" rIns="0" bIns="0" rtlCol="0"/>
            <a:lstStyle/>
            <a:p/>
          </p:txBody>
        </p:sp>
        <p:sp>
          <p:nvSpPr>
            <p:cNvPr id="3669" name="object 3669" descr=""/>
            <p:cNvSpPr/>
            <p:nvPr/>
          </p:nvSpPr>
          <p:spPr>
            <a:xfrm>
              <a:off x="5389688" y="2644820"/>
              <a:ext cx="3175" cy="635"/>
            </a:xfrm>
            <a:custGeom>
              <a:avLst/>
              <a:gdLst/>
              <a:ahLst/>
              <a:cxnLst/>
              <a:rect l="l" t="t" r="r" b="b"/>
              <a:pathLst>
                <a:path w="3175" h="635">
                  <a:moveTo>
                    <a:pt x="2451" y="126"/>
                  </a:moveTo>
                  <a:lnTo>
                    <a:pt x="2565" y="0"/>
                  </a:lnTo>
                </a:path>
                <a:path w="3175" h="635">
                  <a:moveTo>
                    <a:pt x="2451" y="126"/>
                  </a:moveTo>
                  <a:lnTo>
                    <a:pt x="0" y="126"/>
                  </a:lnTo>
                </a:path>
              </a:pathLst>
            </a:custGeom>
            <a:ln w="3175">
              <a:solidFill>
                <a:srgbClr val="565658"/>
              </a:solidFill>
            </a:ln>
          </p:spPr>
          <p:txBody>
            <a:bodyPr wrap="square" lIns="0" tIns="0" rIns="0" bIns="0" rtlCol="0"/>
            <a:lstStyle/>
            <a:p/>
          </p:txBody>
        </p:sp>
        <p:sp>
          <p:nvSpPr>
            <p:cNvPr id="3670" name="object 3670" descr=""/>
            <p:cNvSpPr/>
            <p:nvPr/>
          </p:nvSpPr>
          <p:spPr>
            <a:xfrm>
              <a:off x="5393673" y="2644824"/>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671" name="object 3671" descr=""/>
            <p:cNvSpPr/>
            <p:nvPr/>
          </p:nvSpPr>
          <p:spPr>
            <a:xfrm>
              <a:off x="5388239" y="2643262"/>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672" name="object 3672" descr=""/>
            <p:cNvSpPr/>
            <p:nvPr/>
          </p:nvSpPr>
          <p:spPr>
            <a:xfrm>
              <a:off x="5941791" y="2609534"/>
              <a:ext cx="635" cy="1270"/>
            </a:xfrm>
            <a:custGeom>
              <a:avLst/>
              <a:gdLst/>
              <a:ahLst/>
              <a:cxnLst/>
              <a:rect l="l" t="t" r="r" b="b"/>
              <a:pathLst>
                <a:path w="635" h="1269">
                  <a:moveTo>
                    <a:pt x="279" y="0"/>
                  </a:moveTo>
                  <a:lnTo>
                    <a:pt x="0" y="647"/>
                  </a:lnTo>
                </a:path>
              </a:pathLst>
            </a:custGeom>
            <a:ln w="3175">
              <a:solidFill>
                <a:srgbClr val="565658"/>
              </a:solidFill>
            </a:ln>
          </p:spPr>
          <p:txBody>
            <a:bodyPr wrap="square" lIns="0" tIns="0" rIns="0" bIns="0" rtlCol="0"/>
            <a:lstStyle/>
            <a:p/>
          </p:txBody>
        </p:sp>
        <p:sp>
          <p:nvSpPr>
            <p:cNvPr id="3673" name="object 3673" descr=""/>
            <p:cNvSpPr/>
            <p:nvPr/>
          </p:nvSpPr>
          <p:spPr>
            <a:xfrm>
              <a:off x="5946389" y="2609970"/>
              <a:ext cx="635" cy="1270"/>
            </a:xfrm>
            <a:custGeom>
              <a:avLst/>
              <a:gdLst/>
              <a:ahLst/>
              <a:cxnLst/>
              <a:rect l="l" t="t" r="r" b="b"/>
              <a:pathLst>
                <a:path w="635" h="1269">
                  <a:moveTo>
                    <a:pt x="177" y="685"/>
                  </a:moveTo>
                  <a:lnTo>
                    <a:pt x="0" y="0"/>
                  </a:lnTo>
                </a:path>
              </a:pathLst>
            </a:custGeom>
            <a:ln w="3175">
              <a:solidFill>
                <a:srgbClr val="565658"/>
              </a:solidFill>
            </a:ln>
          </p:spPr>
          <p:txBody>
            <a:bodyPr wrap="square" lIns="0" tIns="0" rIns="0" bIns="0" rtlCol="0"/>
            <a:lstStyle/>
            <a:p/>
          </p:txBody>
        </p:sp>
        <p:sp>
          <p:nvSpPr>
            <p:cNvPr id="3674" name="object 3674" descr=""/>
            <p:cNvSpPr/>
            <p:nvPr/>
          </p:nvSpPr>
          <p:spPr>
            <a:xfrm>
              <a:off x="5387793" y="2637222"/>
              <a:ext cx="7620" cy="635"/>
            </a:xfrm>
            <a:custGeom>
              <a:avLst/>
              <a:gdLst/>
              <a:ahLst/>
              <a:cxnLst/>
              <a:rect l="l" t="t" r="r" b="b"/>
              <a:pathLst>
                <a:path w="7620" h="635">
                  <a:moveTo>
                    <a:pt x="7315" y="0"/>
                  </a:moveTo>
                  <a:lnTo>
                    <a:pt x="0" y="88"/>
                  </a:lnTo>
                </a:path>
              </a:pathLst>
            </a:custGeom>
            <a:ln w="3175">
              <a:solidFill>
                <a:srgbClr val="565658"/>
              </a:solidFill>
            </a:ln>
          </p:spPr>
          <p:txBody>
            <a:bodyPr wrap="square" lIns="0" tIns="0" rIns="0" bIns="0" rtlCol="0"/>
            <a:lstStyle/>
            <a:p/>
          </p:txBody>
        </p:sp>
        <p:sp>
          <p:nvSpPr>
            <p:cNvPr id="3675" name="object 3675" descr=""/>
            <p:cNvSpPr/>
            <p:nvPr/>
          </p:nvSpPr>
          <p:spPr>
            <a:xfrm>
              <a:off x="5393676" y="2644824"/>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3676" name="object 3676" descr=""/>
            <p:cNvSpPr/>
            <p:nvPr/>
          </p:nvSpPr>
          <p:spPr>
            <a:xfrm>
              <a:off x="5937439" y="2601738"/>
              <a:ext cx="1270" cy="635"/>
            </a:xfrm>
            <a:custGeom>
              <a:avLst/>
              <a:gdLst/>
              <a:ahLst/>
              <a:cxnLst/>
              <a:rect l="l" t="t" r="r" b="b"/>
              <a:pathLst>
                <a:path w="1270" h="635">
                  <a:moveTo>
                    <a:pt x="0" y="0"/>
                  </a:moveTo>
                  <a:lnTo>
                    <a:pt x="723" y="152"/>
                  </a:lnTo>
                </a:path>
              </a:pathLst>
            </a:custGeom>
            <a:ln w="3175">
              <a:solidFill>
                <a:srgbClr val="565658"/>
              </a:solidFill>
            </a:ln>
          </p:spPr>
          <p:txBody>
            <a:bodyPr wrap="square" lIns="0" tIns="0" rIns="0" bIns="0" rtlCol="0"/>
            <a:lstStyle/>
            <a:p/>
          </p:txBody>
        </p:sp>
        <p:sp>
          <p:nvSpPr>
            <p:cNvPr id="3677" name="object 3677" descr=""/>
            <p:cNvSpPr/>
            <p:nvPr/>
          </p:nvSpPr>
          <p:spPr>
            <a:xfrm>
              <a:off x="5940056" y="2597372"/>
              <a:ext cx="635" cy="635"/>
            </a:xfrm>
            <a:custGeom>
              <a:avLst/>
              <a:gdLst/>
              <a:ahLst/>
              <a:cxnLst/>
              <a:rect l="l" t="t" r="r" b="b"/>
              <a:pathLst>
                <a:path w="635" h="635">
                  <a:moveTo>
                    <a:pt x="457" y="558"/>
                  </a:moveTo>
                  <a:lnTo>
                    <a:pt x="0" y="0"/>
                  </a:lnTo>
                </a:path>
              </a:pathLst>
            </a:custGeom>
            <a:ln w="3175">
              <a:solidFill>
                <a:srgbClr val="565658"/>
              </a:solidFill>
            </a:ln>
          </p:spPr>
          <p:txBody>
            <a:bodyPr wrap="square" lIns="0" tIns="0" rIns="0" bIns="0" rtlCol="0"/>
            <a:lstStyle/>
            <a:p/>
          </p:txBody>
        </p:sp>
        <p:sp>
          <p:nvSpPr>
            <p:cNvPr id="3678" name="object 3678" descr=""/>
            <p:cNvSpPr/>
            <p:nvPr/>
          </p:nvSpPr>
          <p:spPr>
            <a:xfrm>
              <a:off x="6210050" y="2643639"/>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3679" name="object 3679" descr=""/>
            <p:cNvSpPr/>
            <p:nvPr/>
          </p:nvSpPr>
          <p:spPr>
            <a:xfrm>
              <a:off x="6212750" y="2605255"/>
              <a:ext cx="5715" cy="0"/>
            </a:xfrm>
            <a:custGeom>
              <a:avLst/>
              <a:gdLst/>
              <a:ahLst/>
              <a:cxnLst/>
              <a:rect l="l" t="t" r="r" b="b"/>
              <a:pathLst>
                <a:path w="5714" h="0">
                  <a:moveTo>
                    <a:pt x="5118" y="0"/>
                  </a:moveTo>
                  <a:lnTo>
                    <a:pt x="0" y="0"/>
                  </a:lnTo>
                </a:path>
              </a:pathLst>
            </a:custGeom>
            <a:ln w="3175">
              <a:solidFill>
                <a:srgbClr val="565658"/>
              </a:solidFill>
            </a:ln>
          </p:spPr>
          <p:txBody>
            <a:bodyPr wrap="square" lIns="0" tIns="0" rIns="0" bIns="0" rtlCol="0"/>
            <a:lstStyle/>
            <a:p/>
          </p:txBody>
        </p:sp>
        <p:sp>
          <p:nvSpPr>
            <p:cNvPr id="3680" name="object 3680" descr=""/>
            <p:cNvSpPr/>
            <p:nvPr/>
          </p:nvSpPr>
          <p:spPr>
            <a:xfrm>
              <a:off x="6210061" y="2643627"/>
              <a:ext cx="1270" cy="0"/>
            </a:xfrm>
            <a:custGeom>
              <a:avLst/>
              <a:gdLst/>
              <a:ahLst/>
              <a:cxnLst/>
              <a:rect l="l" t="t" r="r" b="b"/>
              <a:pathLst>
                <a:path w="1270" h="0">
                  <a:moveTo>
                    <a:pt x="0" y="0"/>
                  </a:moveTo>
                  <a:lnTo>
                    <a:pt x="1270" y="0"/>
                  </a:lnTo>
                </a:path>
              </a:pathLst>
            </a:custGeom>
            <a:ln w="3175">
              <a:solidFill>
                <a:srgbClr val="565658"/>
              </a:solidFill>
            </a:ln>
          </p:spPr>
          <p:txBody>
            <a:bodyPr wrap="square" lIns="0" tIns="0" rIns="0" bIns="0" rtlCol="0"/>
            <a:lstStyle/>
            <a:p/>
          </p:txBody>
        </p:sp>
        <p:sp>
          <p:nvSpPr>
            <p:cNvPr id="3681" name="object 3681" descr=""/>
            <p:cNvSpPr/>
            <p:nvPr/>
          </p:nvSpPr>
          <p:spPr>
            <a:xfrm>
              <a:off x="6212522" y="2605031"/>
              <a:ext cx="5715" cy="0"/>
            </a:xfrm>
            <a:custGeom>
              <a:avLst/>
              <a:gdLst/>
              <a:ahLst/>
              <a:cxnLst/>
              <a:rect l="l" t="t" r="r" b="b"/>
              <a:pathLst>
                <a:path w="5714" h="0">
                  <a:moveTo>
                    <a:pt x="0" y="0"/>
                  </a:moveTo>
                  <a:lnTo>
                    <a:pt x="5346" y="0"/>
                  </a:lnTo>
                </a:path>
              </a:pathLst>
            </a:custGeom>
            <a:ln w="3175">
              <a:solidFill>
                <a:srgbClr val="565658"/>
              </a:solidFill>
            </a:ln>
          </p:spPr>
          <p:txBody>
            <a:bodyPr wrap="square" lIns="0" tIns="0" rIns="0" bIns="0" rtlCol="0"/>
            <a:lstStyle/>
            <a:p/>
          </p:txBody>
        </p:sp>
        <p:sp>
          <p:nvSpPr>
            <p:cNvPr id="3682" name="object 3682" descr=""/>
            <p:cNvSpPr/>
            <p:nvPr/>
          </p:nvSpPr>
          <p:spPr>
            <a:xfrm>
              <a:off x="6217868" y="2605026"/>
              <a:ext cx="0" cy="635"/>
            </a:xfrm>
            <a:custGeom>
              <a:avLst/>
              <a:gdLst/>
              <a:ahLst/>
              <a:cxnLst/>
              <a:rect l="l" t="t" r="r" b="b"/>
              <a:pathLst>
                <a:path w="0" h="635">
                  <a:moveTo>
                    <a:pt x="0" y="228"/>
                  </a:moveTo>
                  <a:lnTo>
                    <a:pt x="0" y="0"/>
                  </a:lnTo>
                </a:path>
              </a:pathLst>
            </a:custGeom>
            <a:ln w="3175">
              <a:solidFill>
                <a:srgbClr val="565658"/>
              </a:solidFill>
            </a:ln>
          </p:spPr>
          <p:txBody>
            <a:bodyPr wrap="square" lIns="0" tIns="0" rIns="0" bIns="0" rtlCol="0"/>
            <a:lstStyle/>
            <a:p/>
          </p:txBody>
        </p:sp>
        <p:sp>
          <p:nvSpPr>
            <p:cNvPr id="3683" name="object 3683" descr=""/>
            <p:cNvSpPr/>
            <p:nvPr/>
          </p:nvSpPr>
          <p:spPr>
            <a:xfrm>
              <a:off x="6210960" y="2603469"/>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684" name="object 3684" descr=""/>
            <p:cNvSpPr/>
            <p:nvPr/>
          </p:nvSpPr>
          <p:spPr>
            <a:xfrm>
              <a:off x="6217868" y="2601224"/>
              <a:ext cx="0" cy="635"/>
            </a:xfrm>
            <a:custGeom>
              <a:avLst/>
              <a:gdLst/>
              <a:ahLst/>
              <a:cxnLst/>
              <a:rect l="l" t="t" r="r" b="b"/>
              <a:pathLst>
                <a:path w="0" h="635">
                  <a:moveTo>
                    <a:pt x="0" y="0"/>
                  </a:moveTo>
                  <a:lnTo>
                    <a:pt x="0" y="241"/>
                  </a:lnTo>
                </a:path>
              </a:pathLst>
            </a:custGeom>
            <a:ln w="3175">
              <a:solidFill>
                <a:srgbClr val="565658"/>
              </a:solidFill>
            </a:ln>
          </p:spPr>
          <p:txBody>
            <a:bodyPr wrap="square" lIns="0" tIns="0" rIns="0" bIns="0" rtlCol="0"/>
            <a:lstStyle/>
            <a:p/>
          </p:txBody>
        </p:sp>
        <p:sp>
          <p:nvSpPr>
            <p:cNvPr id="3685" name="object 3685" descr=""/>
            <p:cNvSpPr/>
            <p:nvPr/>
          </p:nvSpPr>
          <p:spPr>
            <a:xfrm>
              <a:off x="6212765" y="2601224"/>
              <a:ext cx="5715" cy="0"/>
            </a:xfrm>
            <a:custGeom>
              <a:avLst/>
              <a:gdLst/>
              <a:ahLst/>
              <a:cxnLst/>
              <a:rect l="l" t="t" r="r" b="b"/>
              <a:pathLst>
                <a:path w="5714" h="0">
                  <a:moveTo>
                    <a:pt x="0" y="0"/>
                  </a:moveTo>
                  <a:lnTo>
                    <a:pt x="5105" y="0"/>
                  </a:lnTo>
                </a:path>
              </a:pathLst>
            </a:custGeom>
            <a:ln w="3175">
              <a:solidFill>
                <a:srgbClr val="565658"/>
              </a:solidFill>
            </a:ln>
          </p:spPr>
          <p:txBody>
            <a:bodyPr wrap="square" lIns="0" tIns="0" rIns="0" bIns="0" rtlCol="0"/>
            <a:lstStyle/>
            <a:p/>
          </p:txBody>
        </p:sp>
        <p:sp>
          <p:nvSpPr>
            <p:cNvPr id="3686" name="object 3686" descr=""/>
            <p:cNvSpPr/>
            <p:nvPr/>
          </p:nvSpPr>
          <p:spPr>
            <a:xfrm>
              <a:off x="6211927" y="2589108"/>
              <a:ext cx="0" cy="28575"/>
            </a:xfrm>
            <a:custGeom>
              <a:avLst/>
              <a:gdLst/>
              <a:ahLst/>
              <a:cxnLst/>
              <a:rect l="l" t="t" r="r" b="b"/>
              <a:pathLst>
                <a:path w="0" h="28575">
                  <a:moveTo>
                    <a:pt x="0" y="28270"/>
                  </a:moveTo>
                  <a:lnTo>
                    <a:pt x="0" y="0"/>
                  </a:lnTo>
                </a:path>
              </a:pathLst>
            </a:custGeom>
            <a:ln w="3175">
              <a:solidFill>
                <a:srgbClr val="565658"/>
              </a:solidFill>
            </a:ln>
          </p:spPr>
          <p:txBody>
            <a:bodyPr wrap="square" lIns="0" tIns="0" rIns="0" bIns="0" rtlCol="0"/>
            <a:lstStyle/>
            <a:p/>
          </p:txBody>
        </p:sp>
        <p:sp>
          <p:nvSpPr>
            <p:cNvPr id="3687" name="object 3687" descr=""/>
            <p:cNvSpPr/>
            <p:nvPr/>
          </p:nvSpPr>
          <p:spPr>
            <a:xfrm>
              <a:off x="6205391" y="2618097"/>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688" name="object 3688" descr=""/>
            <p:cNvSpPr/>
            <p:nvPr/>
          </p:nvSpPr>
          <p:spPr>
            <a:xfrm>
              <a:off x="6211332" y="2617099"/>
              <a:ext cx="635" cy="635"/>
            </a:xfrm>
            <a:custGeom>
              <a:avLst/>
              <a:gdLst/>
              <a:ahLst/>
              <a:cxnLst/>
              <a:rect l="l" t="t" r="r" b="b"/>
              <a:pathLst>
                <a:path w="635" h="635">
                  <a:moveTo>
                    <a:pt x="0" y="0"/>
                  </a:moveTo>
                  <a:lnTo>
                    <a:pt x="596" y="279"/>
                  </a:lnTo>
                </a:path>
              </a:pathLst>
            </a:custGeom>
            <a:ln w="3175">
              <a:solidFill>
                <a:srgbClr val="565658"/>
              </a:solidFill>
            </a:ln>
          </p:spPr>
          <p:txBody>
            <a:bodyPr wrap="square" lIns="0" tIns="0" rIns="0" bIns="0" rtlCol="0"/>
            <a:lstStyle/>
            <a:p/>
          </p:txBody>
        </p:sp>
        <p:sp>
          <p:nvSpPr>
            <p:cNvPr id="3689" name="object 3689" descr=""/>
            <p:cNvSpPr/>
            <p:nvPr/>
          </p:nvSpPr>
          <p:spPr>
            <a:xfrm>
              <a:off x="6210960" y="2599890"/>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690" name="object 3690" descr=""/>
            <p:cNvSpPr/>
            <p:nvPr/>
          </p:nvSpPr>
          <p:spPr>
            <a:xfrm>
              <a:off x="6205391" y="2618841"/>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691" name="object 3691" descr=""/>
            <p:cNvSpPr/>
            <p:nvPr/>
          </p:nvSpPr>
          <p:spPr>
            <a:xfrm>
              <a:off x="6211330" y="2589107"/>
              <a:ext cx="635" cy="635"/>
            </a:xfrm>
            <a:custGeom>
              <a:avLst/>
              <a:gdLst/>
              <a:ahLst/>
              <a:cxnLst/>
              <a:rect l="l" t="t" r="r" b="b"/>
              <a:pathLst>
                <a:path w="635" h="635">
                  <a:moveTo>
                    <a:pt x="596" y="0"/>
                  </a:moveTo>
                  <a:lnTo>
                    <a:pt x="0" y="266"/>
                  </a:lnTo>
                </a:path>
              </a:pathLst>
            </a:custGeom>
            <a:ln w="3175">
              <a:solidFill>
                <a:srgbClr val="565658"/>
              </a:solidFill>
            </a:ln>
          </p:spPr>
          <p:txBody>
            <a:bodyPr wrap="square" lIns="0" tIns="0" rIns="0" bIns="0" rtlCol="0"/>
            <a:lstStyle/>
            <a:p/>
          </p:txBody>
        </p:sp>
        <p:sp>
          <p:nvSpPr>
            <p:cNvPr id="3692" name="object 3692" descr=""/>
            <p:cNvSpPr/>
            <p:nvPr/>
          </p:nvSpPr>
          <p:spPr>
            <a:xfrm>
              <a:off x="6211332" y="2589380"/>
              <a:ext cx="0" cy="27940"/>
            </a:xfrm>
            <a:custGeom>
              <a:avLst/>
              <a:gdLst/>
              <a:ahLst/>
              <a:cxnLst/>
              <a:rect l="l" t="t" r="r" b="b"/>
              <a:pathLst>
                <a:path w="0" h="27939">
                  <a:moveTo>
                    <a:pt x="0" y="0"/>
                  </a:moveTo>
                  <a:lnTo>
                    <a:pt x="0" y="27736"/>
                  </a:lnTo>
                </a:path>
              </a:pathLst>
            </a:custGeom>
            <a:ln w="3175">
              <a:solidFill>
                <a:srgbClr val="565658"/>
              </a:solidFill>
            </a:ln>
          </p:spPr>
          <p:txBody>
            <a:bodyPr wrap="square" lIns="0" tIns="0" rIns="0" bIns="0" rtlCol="0"/>
            <a:lstStyle/>
            <a:p/>
          </p:txBody>
        </p:sp>
        <p:sp>
          <p:nvSpPr>
            <p:cNvPr id="3693" name="object 3693" descr=""/>
            <p:cNvSpPr/>
            <p:nvPr/>
          </p:nvSpPr>
          <p:spPr>
            <a:xfrm>
              <a:off x="6162987" y="2569126"/>
              <a:ext cx="0" cy="5715"/>
            </a:xfrm>
            <a:custGeom>
              <a:avLst/>
              <a:gdLst/>
              <a:ahLst/>
              <a:cxnLst/>
              <a:rect l="l" t="t" r="r" b="b"/>
              <a:pathLst>
                <a:path w="0" h="5714">
                  <a:moveTo>
                    <a:pt x="0" y="5588"/>
                  </a:moveTo>
                  <a:lnTo>
                    <a:pt x="0" y="0"/>
                  </a:lnTo>
                </a:path>
              </a:pathLst>
            </a:custGeom>
            <a:ln w="3175">
              <a:solidFill>
                <a:srgbClr val="565658"/>
              </a:solidFill>
            </a:ln>
          </p:spPr>
          <p:txBody>
            <a:bodyPr wrap="square" lIns="0" tIns="0" rIns="0" bIns="0" rtlCol="0"/>
            <a:lstStyle/>
            <a:p/>
          </p:txBody>
        </p:sp>
        <p:sp>
          <p:nvSpPr>
            <p:cNvPr id="3694" name="object 3694" descr=""/>
            <p:cNvSpPr/>
            <p:nvPr/>
          </p:nvSpPr>
          <p:spPr>
            <a:xfrm>
              <a:off x="6205391" y="2588380"/>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695" name="object 3695" descr=""/>
            <p:cNvSpPr/>
            <p:nvPr/>
          </p:nvSpPr>
          <p:spPr>
            <a:xfrm>
              <a:off x="6199444" y="2603234"/>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3696" name="object 3696" descr=""/>
            <p:cNvSpPr/>
            <p:nvPr/>
          </p:nvSpPr>
          <p:spPr>
            <a:xfrm>
              <a:off x="6156086" y="2597897"/>
              <a:ext cx="0" cy="4445"/>
            </a:xfrm>
            <a:custGeom>
              <a:avLst/>
              <a:gdLst/>
              <a:ahLst/>
              <a:cxnLst/>
              <a:rect l="l" t="t" r="r" b="b"/>
              <a:pathLst>
                <a:path w="0" h="4444">
                  <a:moveTo>
                    <a:pt x="0" y="4127"/>
                  </a:moveTo>
                  <a:lnTo>
                    <a:pt x="0" y="0"/>
                  </a:lnTo>
                </a:path>
              </a:pathLst>
            </a:custGeom>
            <a:ln w="3175">
              <a:solidFill>
                <a:srgbClr val="565658"/>
              </a:solidFill>
            </a:ln>
          </p:spPr>
          <p:txBody>
            <a:bodyPr wrap="square" lIns="0" tIns="0" rIns="0" bIns="0" rtlCol="0"/>
            <a:lstStyle/>
            <a:p/>
          </p:txBody>
        </p:sp>
        <p:sp>
          <p:nvSpPr>
            <p:cNvPr id="3697" name="object 3697" descr=""/>
            <p:cNvSpPr/>
            <p:nvPr/>
          </p:nvSpPr>
          <p:spPr>
            <a:xfrm>
              <a:off x="6210960" y="2567570"/>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698" name="object 3698" descr=""/>
            <p:cNvSpPr/>
            <p:nvPr/>
          </p:nvSpPr>
          <p:spPr>
            <a:xfrm>
              <a:off x="6119926" y="2611827"/>
              <a:ext cx="1270" cy="31750"/>
            </a:xfrm>
            <a:custGeom>
              <a:avLst/>
              <a:gdLst/>
              <a:ahLst/>
              <a:cxnLst/>
              <a:rect l="l" t="t" r="r" b="b"/>
              <a:pathLst>
                <a:path w="1270" h="31750">
                  <a:moveTo>
                    <a:pt x="0" y="0"/>
                  </a:moveTo>
                  <a:lnTo>
                    <a:pt x="1104" y="31470"/>
                  </a:lnTo>
                </a:path>
              </a:pathLst>
            </a:custGeom>
            <a:ln w="3175">
              <a:solidFill>
                <a:srgbClr val="565658"/>
              </a:solidFill>
            </a:ln>
          </p:spPr>
          <p:txBody>
            <a:bodyPr wrap="square" lIns="0" tIns="0" rIns="0" bIns="0" rtlCol="0"/>
            <a:lstStyle/>
            <a:p/>
          </p:txBody>
        </p:sp>
        <p:sp>
          <p:nvSpPr>
            <p:cNvPr id="3699" name="object 3699" descr=""/>
            <p:cNvSpPr/>
            <p:nvPr/>
          </p:nvSpPr>
          <p:spPr>
            <a:xfrm>
              <a:off x="6165221" y="2567236"/>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700" name="object 3700" descr=""/>
            <p:cNvSpPr/>
            <p:nvPr/>
          </p:nvSpPr>
          <p:spPr>
            <a:xfrm>
              <a:off x="6205391" y="2587649"/>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3701" name="object 3701" descr=""/>
            <p:cNvSpPr/>
            <p:nvPr/>
          </p:nvSpPr>
          <p:spPr>
            <a:xfrm>
              <a:off x="6166783" y="2568796"/>
              <a:ext cx="0" cy="6350"/>
            </a:xfrm>
            <a:custGeom>
              <a:avLst/>
              <a:gdLst/>
              <a:ahLst/>
              <a:cxnLst/>
              <a:rect l="l" t="t" r="r" b="b"/>
              <a:pathLst>
                <a:path w="0" h="6350">
                  <a:moveTo>
                    <a:pt x="0" y="5930"/>
                  </a:moveTo>
                  <a:lnTo>
                    <a:pt x="0" y="0"/>
                  </a:lnTo>
                </a:path>
              </a:pathLst>
            </a:custGeom>
            <a:ln w="3175">
              <a:solidFill>
                <a:srgbClr val="565658"/>
              </a:solidFill>
            </a:ln>
          </p:spPr>
          <p:txBody>
            <a:bodyPr wrap="square" lIns="0" tIns="0" rIns="0" bIns="0" rtlCol="0"/>
            <a:lstStyle/>
            <a:p/>
          </p:txBody>
        </p:sp>
        <p:sp>
          <p:nvSpPr>
            <p:cNvPr id="3702" name="object 3702" descr=""/>
            <p:cNvSpPr/>
            <p:nvPr/>
          </p:nvSpPr>
          <p:spPr>
            <a:xfrm>
              <a:off x="6163217" y="2568792"/>
              <a:ext cx="3810" cy="0"/>
            </a:xfrm>
            <a:custGeom>
              <a:avLst/>
              <a:gdLst/>
              <a:ahLst/>
              <a:cxnLst/>
              <a:rect l="l" t="t" r="r" b="b"/>
              <a:pathLst>
                <a:path w="3810" h="0">
                  <a:moveTo>
                    <a:pt x="0" y="0"/>
                  </a:moveTo>
                  <a:lnTo>
                    <a:pt x="3568" y="0"/>
                  </a:lnTo>
                </a:path>
              </a:pathLst>
            </a:custGeom>
            <a:ln w="3175">
              <a:solidFill>
                <a:srgbClr val="565658"/>
              </a:solidFill>
            </a:ln>
          </p:spPr>
          <p:txBody>
            <a:bodyPr wrap="square" lIns="0" tIns="0" rIns="0" bIns="0" rtlCol="0"/>
            <a:lstStyle/>
            <a:p/>
          </p:txBody>
        </p:sp>
        <p:sp>
          <p:nvSpPr>
            <p:cNvPr id="3703" name="object 3703" descr=""/>
            <p:cNvSpPr/>
            <p:nvPr/>
          </p:nvSpPr>
          <p:spPr>
            <a:xfrm>
              <a:off x="6219356" y="2649530"/>
              <a:ext cx="1270" cy="635"/>
            </a:xfrm>
            <a:custGeom>
              <a:avLst/>
              <a:gdLst/>
              <a:ahLst/>
              <a:cxnLst/>
              <a:rect l="l" t="t" r="r" b="b"/>
              <a:pathLst>
                <a:path w="1270" h="635">
                  <a:moveTo>
                    <a:pt x="0" y="50"/>
                  </a:moveTo>
                  <a:lnTo>
                    <a:pt x="673" y="0"/>
                  </a:lnTo>
                </a:path>
              </a:pathLst>
            </a:custGeom>
            <a:ln w="3175">
              <a:solidFill>
                <a:srgbClr val="565658"/>
              </a:solidFill>
            </a:ln>
          </p:spPr>
          <p:txBody>
            <a:bodyPr wrap="square" lIns="0" tIns="0" rIns="0" bIns="0" rtlCol="0"/>
            <a:lstStyle/>
            <a:p/>
          </p:txBody>
        </p:sp>
        <p:sp>
          <p:nvSpPr>
            <p:cNvPr id="3704" name="object 3704" descr=""/>
            <p:cNvSpPr/>
            <p:nvPr/>
          </p:nvSpPr>
          <p:spPr>
            <a:xfrm>
              <a:off x="6166783" y="2574727"/>
              <a:ext cx="635" cy="0"/>
            </a:xfrm>
            <a:custGeom>
              <a:avLst/>
              <a:gdLst/>
              <a:ahLst/>
              <a:cxnLst/>
              <a:rect l="l" t="t" r="r" b="b"/>
              <a:pathLst>
                <a:path w="635" h="0">
                  <a:moveTo>
                    <a:pt x="0" y="0"/>
                  </a:moveTo>
                  <a:lnTo>
                    <a:pt x="241" y="0"/>
                  </a:lnTo>
                </a:path>
              </a:pathLst>
            </a:custGeom>
            <a:ln w="3175">
              <a:solidFill>
                <a:srgbClr val="565658"/>
              </a:solidFill>
            </a:ln>
          </p:spPr>
          <p:txBody>
            <a:bodyPr wrap="square" lIns="0" tIns="0" rIns="0" bIns="0" rtlCol="0"/>
            <a:lstStyle/>
            <a:p/>
          </p:txBody>
        </p:sp>
        <p:sp>
          <p:nvSpPr>
            <p:cNvPr id="3705" name="object 3705" descr=""/>
            <p:cNvSpPr/>
            <p:nvPr/>
          </p:nvSpPr>
          <p:spPr>
            <a:xfrm>
              <a:off x="6196815" y="2594159"/>
              <a:ext cx="635" cy="635"/>
            </a:xfrm>
            <a:custGeom>
              <a:avLst/>
              <a:gdLst/>
              <a:ahLst/>
              <a:cxnLst/>
              <a:rect l="l" t="t" r="r" b="b"/>
              <a:pathLst>
                <a:path w="635" h="635">
                  <a:moveTo>
                    <a:pt x="0" y="355"/>
                  </a:moveTo>
                  <a:lnTo>
                    <a:pt x="88" y="0"/>
                  </a:lnTo>
                </a:path>
              </a:pathLst>
            </a:custGeom>
            <a:ln w="3175">
              <a:solidFill>
                <a:srgbClr val="565658"/>
              </a:solidFill>
            </a:ln>
          </p:spPr>
          <p:txBody>
            <a:bodyPr wrap="square" lIns="0" tIns="0" rIns="0" bIns="0" rtlCol="0"/>
            <a:lstStyle/>
            <a:p/>
          </p:txBody>
        </p:sp>
        <p:sp>
          <p:nvSpPr>
            <p:cNvPr id="3706" name="object 3706" descr=""/>
            <p:cNvSpPr/>
            <p:nvPr/>
          </p:nvSpPr>
          <p:spPr>
            <a:xfrm>
              <a:off x="6173914" y="2597897"/>
              <a:ext cx="0" cy="4445"/>
            </a:xfrm>
            <a:custGeom>
              <a:avLst/>
              <a:gdLst/>
              <a:ahLst/>
              <a:cxnLst/>
              <a:rect l="l" t="t" r="r" b="b"/>
              <a:pathLst>
                <a:path w="0" h="4444">
                  <a:moveTo>
                    <a:pt x="0" y="4127"/>
                  </a:moveTo>
                  <a:lnTo>
                    <a:pt x="0" y="0"/>
                  </a:lnTo>
                </a:path>
              </a:pathLst>
            </a:custGeom>
            <a:ln w="3175">
              <a:solidFill>
                <a:srgbClr val="565658"/>
              </a:solidFill>
            </a:ln>
          </p:spPr>
          <p:txBody>
            <a:bodyPr wrap="square" lIns="0" tIns="0" rIns="0" bIns="0" rtlCol="0"/>
            <a:lstStyle/>
            <a:p/>
          </p:txBody>
        </p:sp>
        <p:sp>
          <p:nvSpPr>
            <p:cNvPr id="3707" name="object 3707" descr=""/>
            <p:cNvSpPr/>
            <p:nvPr/>
          </p:nvSpPr>
          <p:spPr>
            <a:xfrm>
              <a:off x="6161655" y="2567230"/>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708" name="object 3708" descr=""/>
            <p:cNvSpPr/>
            <p:nvPr/>
          </p:nvSpPr>
          <p:spPr>
            <a:xfrm>
              <a:off x="6167005" y="2569132"/>
              <a:ext cx="0" cy="5715"/>
            </a:xfrm>
            <a:custGeom>
              <a:avLst/>
              <a:gdLst/>
              <a:ahLst/>
              <a:cxnLst/>
              <a:rect l="l" t="t" r="r" b="b"/>
              <a:pathLst>
                <a:path w="0" h="5714">
                  <a:moveTo>
                    <a:pt x="0" y="0"/>
                  </a:moveTo>
                  <a:lnTo>
                    <a:pt x="0" y="5600"/>
                  </a:lnTo>
                </a:path>
              </a:pathLst>
            </a:custGeom>
            <a:ln w="3175">
              <a:solidFill>
                <a:srgbClr val="565658"/>
              </a:solidFill>
            </a:ln>
          </p:spPr>
          <p:txBody>
            <a:bodyPr wrap="square" lIns="0" tIns="0" rIns="0" bIns="0" rtlCol="0"/>
            <a:lstStyle/>
            <a:p/>
          </p:txBody>
        </p:sp>
        <p:sp>
          <p:nvSpPr>
            <p:cNvPr id="3709" name="object 3709" descr=""/>
            <p:cNvSpPr/>
            <p:nvPr/>
          </p:nvSpPr>
          <p:spPr>
            <a:xfrm>
              <a:off x="6162963" y="2574727"/>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3710" name="object 3710" descr=""/>
            <p:cNvSpPr/>
            <p:nvPr/>
          </p:nvSpPr>
          <p:spPr>
            <a:xfrm>
              <a:off x="6163217" y="2568798"/>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3711" name="object 3711" descr=""/>
            <p:cNvSpPr/>
            <p:nvPr/>
          </p:nvSpPr>
          <p:spPr>
            <a:xfrm>
              <a:off x="6199444" y="2594324"/>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3712" name="object 3712" descr=""/>
            <p:cNvSpPr/>
            <p:nvPr/>
          </p:nvSpPr>
          <p:spPr>
            <a:xfrm>
              <a:off x="6198272" y="2594587"/>
              <a:ext cx="0" cy="635"/>
            </a:xfrm>
            <a:custGeom>
              <a:avLst/>
              <a:gdLst/>
              <a:ahLst/>
              <a:cxnLst/>
              <a:rect l="l" t="t" r="r" b="b"/>
              <a:pathLst>
                <a:path w="0" h="635">
                  <a:moveTo>
                    <a:pt x="0" y="342"/>
                  </a:moveTo>
                  <a:lnTo>
                    <a:pt x="0" y="0"/>
                  </a:lnTo>
                </a:path>
              </a:pathLst>
            </a:custGeom>
            <a:ln w="3175">
              <a:solidFill>
                <a:srgbClr val="565658"/>
              </a:solidFill>
            </a:ln>
          </p:spPr>
          <p:txBody>
            <a:bodyPr wrap="square" lIns="0" tIns="0" rIns="0" bIns="0" rtlCol="0"/>
            <a:lstStyle/>
            <a:p/>
          </p:txBody>
        </p:sp>
        <p:sp>
          <p:nvSpPr>
            <p:cNvPr id="3713" name="object 3713" descr=""/>
            <p:cNvSpPr/>
            <p:nvPr/>
          </p:nvSpPr>
          <p:spPr>
            <a:xfrm>
              <a:off x="5392987" y="2639983"/>
              <a:ext cx="0" cy="635"/>
            </a:xfrm>
            <a:custGeom>
              <a:avLst/>
              <a:gdLst/>
              <a:ahLst/>
              <a:cxnLst/>
              <a:rect l="l" t="t" r="r" b="b"/>
              <a:pathLst>
                <a:path w="0" h="635">
                  <a:moveTo>
                    <a:pt x="0" y="457"/>
                  </a:moveTo>
                  <a:lnTo>
                    <a:pt x="0" y="0"/>
                  </a:lnTo>
                </a:path>
              </a:pathLst>
            </a:custGeom>
            <a:ln w="3175">
              <a:solidFill>
                <a:srgbClr val="565658"/>
              </a:solidFill>
            </a:ln>
          </p:spPr>
          <p:txBody>
            <a:bodyPr wrap="square" lIns="0" tIns="0" rIns="0" bIns="0" rtlCol="0"/>
            <a:lstStyle/>
            <a:p/>
          </p:txBody>
        </p:sp>
        <p:sp>
          <p:nvSpPr>
            <p:cNvPr id="3714" name="object 3714" descr=""/>
            <p:cNvSpPr/>
            <p:nvPr/>
          </p:nvSpPr>
          <p:spPr>
            <a:xfrm>
              <a:off x="5392368" y="2647640"/>
              <a:ext cx="0" cy="635"/>
            </a:xfrm>
            <a:custGeom>
              <a:avLst/>
              <a:gdLst/>
              <a:ahLst/>
              <a:cxnLst/>
              <a:rect l="l" t="t" r="r" b="b"/>
              <a:pathLst>
                <a:path w="0" h="635">
                  <a:moveTo>
                    <a:pt x="0" y="0"/>
                  </a:moveTo>
                  <a:lnTo>
                    <a:pt x="0" y="292"/>
                  </a:lnTo>
                </a:path>
              </a:pathLst>
            </a:custGeom>
            <a:ln w="3175">
              <a:solidFill>
                <a:srgbClr val="565658"/>
              </a:solidFill>
            </a:ln>
          </p:spPr>
          <p:txBody>
            <a:bodyPr wrap="square" lIns="0" tIns="0" rIns="0" bIns="0" rtlCol="0"/>
            <a:lstStyle/>
            <a:p/>
          </p:txBody>
        </p:sp>
        <p:sp>
          <p:nvSpPr>
            <p:cNvPr id="3715" name="object 3715" descr=""/>
            <p:cNvSpPr/>
            <p:nvPr/>
          </p:nvSpPr>
          <p:spPr>
            <a:xfrm>
              <a:off x="5387792" y="2647651"/>
              <a:ext cx="0" cy="635"/>
            </a:xfrm>
            <a:custGeom>
              <a:avLst/>
              <a:gdLst/>
              <a:ahLst/>
              <a:cxnLst/>
              <a:rect l="l" t="t" r="r" b="b"/>
              <a:pathLst>
                <a:path w="0" h="635">
                  <a:moveTo>
                    <a:pt x="0" y="292"/>
                  </a:moveTo>
                  <a:lnTo>
                    <a:pt x="0" y="0"/>
                  </a:lnTo>
                </a:path>
              </a:pathLst>
            </a:custGeom>
            <a:ln w="3175">
              <a:solidFill>
                <a:srgbClr val="565658"/>
              </a:solidFill>
            </a:ln>
          </p:spPr>
          <p:txBody>
            <a:bodyPr wrap="square" lIns="0" tIns="0" rIns="0" bIns="0" rtlCol="0"/>
            <a:lstStyle/>
            <a:p/>
          </p:txBody>
        </p:sp>
        <p:sp>
          <p:nvSpPr>
            <p:cNvPr id="3716" name="object 3716" descr=""/>
            <p:cNvSpPr/>
            <p:nvPr/>
          </p:nvSpPr>
          <p:spPr>
            <a:xfrm>
              <a:off x="5366341" y="2653227"/>
              <a:ext cx="1270" cy="1270"/>
            </a:xfrm>
            <a:custGeom>
              <a:avLst/>
              <a:gdLst/>
              <a:ahLst/>
              <a:cxnLst/>
              <a:rect l="l" t="t" r="r" b="b"/>
              <a:pathLst>
                <a:path w="1270" h="1269">
                  <a:moveTo>
                    <a:pt x="0" y="0"/>
                  </a:moveTo>
                  <a:lnTo>
                    <a:pt x="1193" y="1193"/>
                  </a:lnTo>
                </a:path>
              </a:pathLst>
            </a:custGeom>
            <a:ln w="3175">
              <a:solidFill>
                <a:srgbClr val="565658"/>
              </a:solidFill>
            </a:ln>
          </p:spPr>
          <p:txBody>
            <a:bodyPr wrap="square" lIns="0" tIns="0" rIns="0" bIns="0" rtlCol="0"/>
            <a:lstStyle/>
            <a:p/>
          </p:txBody>
        </p:sp>
        <p:sp>
          <p:nvSpPr>
            <p:cNvPr id="3717" name="object 3717" descr=""/>
            <p:cNvSpPr/>
            <p:nvPr/>
          </p:nvSpPr>
          <p:spPr>
            <a:xfrm>
              <a:off x="5366341" y="2563880"/>
              <a:ext cx="1270" cy="0"/>
            </a:xfrm>
            <a:custGeom>
              <a:avLst/>
              <a:gdLst/>
              <a:ahLst/>
              <a:cxnLst/>
              <a:rect l="l" t="t" r="r" b="b"/>
              <a:pathLst>
                <a:path w="1270" h="0">
                  <a:moveTo>
                    <a:pt x="0" y="0"/>
                  </a:moveTo>
                  <a:lnTo>
                    <a:pt x="1193" y="0"/>
                  </a:lnTo>
                </a:path>
              </a:pathLst>
            </a:custGeom>
            <a:ln w="3175">
              <a:solidFill>
                <a:srgbClr val="565658"/>
              </a:solidFill>
            </a:ln>
          </p:spPr>
          <p:txBody>
            <a:bodyPr wrap="square" lIns="0" tIns="0" rIns="0" bIns="0" rtlCol="0"/>
            <a:lstStyle/>
            <a:p/>
          </p:txBody>
        </p:sp>
        <p:sp>
          <p:nvSpPr>
            <p:cNvPr id="3718" name="object 3718" descr=""/>
            <p:cNvSpPr/>
            <p:nvPr/>
          </p:nvSpPr>
          <p:spPr>
            <a:xfrm>
              <a:off x="5391059" y="2643053"/>
              <a:ext cx="0" cy="635"/>
            </a:xfrm>
            <a:custGeom>
              <a:avLst/>
              <a:gdLst/>
              <a:ahLst/>
              <a:cxnLst/>
              <a:rect l="l" t="t" r="r" b="b"/>
              <a:pathLst>
                <a:path w="0" h="635">
                  <a:moveTo>
                    <a:pt x="0" y="165"/>
                  </a:moveTo>
                  <a:lnTo>
                    <a:pt x="0" y="0"/>
                  </a:lnTo>
                </a:path>
              </a:pathLst>
            </a:custGeom>
            <a:ln w="3175">
              <a:solidFill>
                <a:srgbClr val="565658"/>
              </a:solidFill>
            </a:ln>
          </p:spPr>
          <p:txBody>
            <a:bodyPr wrap="square" lIns="0" tIns="0" rIns="0" bIns="0" rtlCol="0"/>
            <a:lstStyle/>
            <a:p/>
          </p:txBody>
        </p:sp>
        <p:sp>
          <p:nvSpPr>
            <p:cNvPr id="3719" name="object 3719" descr=""/>
            <p:cNvSpPr/>
            <p:nvPr/>
          </p:nvSpPr>
          <p:spPr>
            <a:xfrm>
              <a:off x="5366341" y="2563896"/>
              <a:ext cx="0" cy="78740"/>
            </a:xfrm>
            <a:custGeom>
              <a:avLst/>
              <a:gdLst/>
              <a:ahLst/>
              <a:cxnLst/>
              <a:rect l="l" t="t" r="r" b="b"/>
              <a:pathLst>
                <a:path w="0" h="78739">
                  <a:moveTo>
                    <a:pt x="0" y="78701"/>
                  </a:moveTo>
                  <a:lnTo>
                    <a:pt x="0" y="0"/>
                  </a:lnTo>
                </a:path>
              </a:pathLst>
            </a:custGeom>
            <a:ln w="3175">
              <a:solidFill>
                <a:srgbClr val="565658"/>
              </a:solidFill>
            </a:ln>
          </p:spPr>
          <p:txBody>
            <a:bodyPr wrap="square" lIns="0" tIns="0" rIns="0" bIns="0" rtlCol="0"/>
            <a:lstStyle/>
            <a:p/>
          </p:txBody>
        </p:sp>
        <p:sp>
          <p:nvSpPr>
            <p:cNvPr id="3720" name="object 3720" descr=""/>
            <p:cNvSpPr/>
            <p:nvPr/>
          </p:nvSpPr>
          <p:spPr>
            <a:xfrm>
              <a:off x="5366339" y="2552074"/>
              <a:ext cx="1270" cy="1270"/>
            </a:xfrm>
            <a:custGeom>
              <a:avLst/>
              <a:gdLst/>
              <a:ahLst/>
              <a:cxnLst/>
              <a:rect l="l" t="t" r="r" b="b"/>
              <a:pathLst>
                <a:path w="1270" h="1269">
                  <a:moveTo>
                    <a:pt x="1193" y="0"/>
                  </a:moveTo>
                  <a:lnTo>
                    <a:pt x="0" y="1206"/>
                  </a:lnTo>
                </a:path>
              </a:pathLst>
            </a:custGeom>
            <a:ln w="3175">
              <a:solidFill>
                <a:srgbClr val="565658"/>
              </a:solidFill>
            </a:ln>
          </p:spPr>
          <p:txBody>
            <a:bodyPr wrap="square" lIns="0" tIns="0" rIns="0" bIns="0" rtlCol="0"/>
            <a:lstStyle/>
            <a:p/>
          </p:txBody>
        </p:sp>
        <p:sp>
          <p:nvSpPr>
            <p:cNvPr id="3721" name="object 3721" descr=""/>
            <p:cNvSpPr/>
            <p:nvPr/>
          </p:nvSpPr>
          <p:spPr>
            <a:xfrm>
              <a:off x="5371369" y="2553791"/>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3722" name="object 3722" descr=""/>
            <p:cNvSpPr/>
            <p:nvPr/>
          </p:nvSpPr>
          <p:spPr>
            <a:xfrm>
              <a:off x="5393447" y="2647640"/>
              <a:ext cx="0" cy="635"/>
            </a:xfrm>
            <a:custGeom>
              <a:avLst/>
              <a:gdLst/>
              <a:ahLst/>
              <a:cxnLst/>
              <a:rect l="l" t="t" r="r" b="b"/>
              <a:pathLst>
                <a:path w="0" h="635">
                  <a:moveTo>
                    <a:pt x="0" y="0"/>
                  </a:moveTo>
                  <a:lnTo>
                    <a:pt x="0" y="292"/>
                  </a:lnTo>
                </a:path>
              </a:pathLst>
            </a:custGeom>
            <a:ln w="3175">
              <a:solidFill>
                <a:srgbClr val="565658"/>
              </a:solidFill>
            </a:ln>
          </p:spPr>
          <p:txBody>
            <a:bodyPr wrap="square" lIns="0" tIns="0" rIns="0" bIns="0" rtlCol="0"/>
            <a:lstStyle/>
            <a:p/>
          </p:txBody>
        </p:sp>
        <p:sp>
          <p:nvSpPr>
            <p:cNvPr id="3723" name="object 3723" descr=""/>
            <p:cNvSpPr/>
            <p:nvPr/>
          </p:nvSpPr>
          <p:spPr>
            <a:xfrm>
              <a:off x="5366339" y="2642598"/>
              <a:ext cx="1270" cy="0"/>
            </a:xfrm>
            <a:custGeom>
              <a:avLst/>
              <a:gdLst/>
              <a:ahLst/>
              <a:cxnLst/>
              <a:rect l="l" t="t" r="r" b="b"/>
              <a:pathLst>
                <a:path w="1270" h="0">
                  <a:moveTo>
                    <a:pt x="1193" y="0"/>
                  </a:moveTo>
                  <a:lnTo>
                    <a:pt x="0" y="0"/>
                  </a:lnTo>
                </a:path>
              </a:pathLst>
            </a:custGeom>
            <a:ln w="3175">
              <a:solidFill>
                <a:srgbClr val="565658"/>
              </a:solidFill>
            </a:ln>
          </p:spPr>
          <p:txBody>
            <a:bodyPr wrap="square" lIns="0" tIns="0" rIns="0" bIns="0" rtlCol="0"/>
            <a:lstStyle/>
            <a:p/>
          </p:txBody>
        </p:sp>
        <p:sp>
          <p:nvSpPr>
            <p:cNvPr id="3724" name="object 3724" descr=""/>
            <p:cNvSpPr/>
            <p:nvPr/>
          </p:nvSpPr>
          <p:spPr>
            <a:xfrm>
              <a:off x="5367538" y="2642598"/>
              <a:ext cx="3810" cy="0"/>
            </a:xfrm>
            <a:custGeom>
              <a:avLst/>
              <a:gdLst/>
              <a:ahLst/>
              <a:cxnLst/>
              <a:rect l="l" t="t" r="r" b="b"/>
              <a:pathLst>
                <a:path w="3810" h="0">
                  <a:moveTo>
                    <a:pt x="3721" y="0"/>
                  </a:moveTo>
                  <a:lnTo>
                    <a:pt x="0" y="0"/>
                  </a:lnTo>
                </a:path>
              </a:pathLst>
            </a:custGeom>
            <a:ln w="3175">
              <a:solidFill>
                <a:srgbClr val="565658"/>
              </a:solidFill>
            </a:ln>
          </p:spPr>
          <p:txBody>
            <a:bodyPr wrap="square" lIns="0" tIns="0" rIns="0" bIns="0" rtlCol="0"/>
            <a:lstStyle/>
            <a:p/>
          </p:txBody>
        </p:sp>
        <p:sp>
          <p:nvSpPr>
            <p:cNvPr id="3725" name="object 3725" descr=""/>
            <p:cNvSpPr/>
            <p:nvPr/>
          </p:nvSpPr>
          <p:spPr>
            <a:xfrm>
              <a:off x="5371259" y="256388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3726" name="object 3726" descr=""/>
            <p:cNvSpPr/>
            <p:nvPr/>
          </p:nvSpPr>
          <p:spPr>
            <a:xfrm>
              <a:off x="5392368" y="2647640"/>
              <a:ext cx="1270" cy="0"/>
            </a:xfrm>
            <a:custGeom>
              <a:avLst/>
              <a:gdLst/>
              <a:ahLst/>
              <a:cxnLst/>
              <a:rect l="l" t="t" r="r" b="b"/>
              <a:pathLst>
                <a:path w="1270" h="0">
                  <a:moveTo>
                    <a:pt x="1079" y="0"/>
                  </a:moveTo>
                  <a:lnTo>
                    <a:pt x="0" y="0"/>
                  </a:lnTo>
                </a:path>
              </a:pathLst>
            </a:custGeom>
            <a:ln w="3175">
              <a:solidFill>
                <a:srgbClr val="565658"/>
              </a:solidFill>
            </a:ln>
          </p:spPr>
          <p:txBody>
            <a:bodyPr wrap="square" lIns="0" tIns="0" rIns="0" bIns="0" rtlCol="0"/>
            <a:lstStyle/>
            <a:p/>
          </p:txBody>
        </p:sp>
        <p:sp>
          <p:nvSpPr>
            <p:cNvPr id="3727" name="object 3727" descr=""/>
            <p:cNvSpPr/>
            <p:nvPr/>
          </p:nvSpPr>
          <p:spPr>
            <a:xfrm>
              <a:off x="5367533" y="2563880"/>
              <a:ext cx="3810" cy="0"/>
            </a:xfrm>
            <a:custGeom>
              <a:avLst/>
              <a:gdLst/>
              <a:ahLst/>
              <a:cxnLst/>
              <a:rect l="l" t="t" r="r" b="b"/>
              <a:pathLst>
                <a:path w="3810" h="0">
                  <a:moveTo>
                    <a:pt x="0" y="0"/>
                  </a:moveTo>
                  <a:lnTo>
                    <a:pt x="3721" y="0"/>
                  </a:lnTo>
                </a:path>
              </a:pathLst>
            </a:custGeom>
            <a:ln w="3175">
              <a:solidFill>
                <a:srgbClr val="565658"/>
              </a:solidFill>
            </a:ln>
          </p:spPr>
          <p:txBody>
            <a:bodyPr wrap="square" lIns="0" tIns="0" rIns="0" bIns="0" rtlCol="0"/>
            <a:lstStyle/>
            <a:p/>
          </p:txBody>
        </p:sp>
        <p:sp>
          <p:nvSpPr>
            <p:cNvPr id="3728" name="object 3728" descr=""/>
            <p:cNvSpPr/>
            <p:nvPr/>
          </p:nvSpPr>
          <p:spPr>
            <a:xfrm>
              <a:off x="5367542" y="2552074"/>
              <a:ext cx="4445" cy="0"/>
            </a:xfrm>
            <a:custGeom>
              <a:avLst/>
              <a:gdLst/>
              <a:ahLst/>
              <a:cxnLst/>
              <a:rect l="l" t="t" r="r" b="b"/>
              <a:pathLst>
                <a:path w="4445" h="0">
                  <a:moveTo>
                    <a:pt x="3822" y="0"/>
                  </a:moveTo>
                  <a:lnTo>
                    <a:pt x="0" y="0"/>
                  </a:lnTo>
                </a:path>
              </a:pathLst>
            </a:custGeom>
            <a:ln w="3175">
              <a:solidFill>
                <a:srgbClr val="565658"/>
              </a:solidFill>
            </a:ln>
          </p:spPr>
          <p:txBody>
            <a:bodyPr wrap="square" lIns="0" tIns="0" rIns="0" bIns="0" rtlCol="0"/>
            <a:lstStyle/>
            <a:p/>
          </p:txBody>
        </p:sp>
        <p:sp>
          <p:nvSpPr>
            <p:cNvPr id="3729" name="object 3729" descr=""/>
            <p:cNvSpPr/>
            <p:nvPr/>
          </p:nvSpPr>
          <p:spPr>
            <a:xfrm>
              <a:off x="5371364" y="2552063"/>
              <a:ext cx="0" cy="1905"/>
            </a:xfrm>
            <a:custGeom>
              <a:avLst/>
              <a:gdLst/>
              <a:ahLst/>
              <a:cxnLst/>
              <a:rect l="l" t="t" r="r" b="b"/>
              <a:pathLst>
                <a:path w="0" h="1905">
                  <a:moveTo>
                    <a:pt x="0" y="1727"/>
                  </a:moveTo>
                  <a:lnTo>
                    <a:pt x="0" y="0"/>
                  </a:lnTo>
                </a:path>
              </a:pathLst>
            </a:custGeom>
            <a:ln w="3175">
              <a:solidFill>
                <a:srgbClr val="565658"/>
              </a:solidFill>
            </a:ln>
          </p:spPr>
          <p:txBody>
            <a:bodyPr wrap="square" lIns="0" tIns="0" rIns="0" bIns="0" rtlCol="0"/>
            <a:lstStyle/>
            <a:p/>
          </p:txBody>
        </p:sp>
        <p:sp>
          <p:nvSpPr>
            <p:cNvPr id="3730" name="object 3730" descr=""/>
            <p:cNvSpPr/>
            <p:nvPr/>
          </p:nvSpPr>
          <p:spPr>
            <a:xfrm>
              <a:off x="5367533" y="2654418"/>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731" name="object 3731" descr=""/>
            <p:cNvSpPr/>
            <p:nvPr/>
          </p:nvSpPr>
          <p:spPr>
            <a:xfrm>
              <a:off x="5393447" y="2647651"/>
              <a:ext cx="0" cy="635"/>
            </a:xfrm>
            <a:custGeom>
              <a:avLst/>
              <a:gdLst/>
              <a:ahLst/>
              <a:cxnLst/>
              <a:rect l="l" t="t" r="r" b="b"/>
              <a:pathLst>
                <a:path w="0" h="635">
                  <a:moveTo>
                    <a:pt x="0" y="292"/>
                  </a:moveTo>
                  <a:lnTo>
                    <a:pt x="0" y="0"/>
                  </a:lnTo>
                </a:path>
              </a:pathLst>
            </a:custGeom>
            <a:ln w="3175">
              <a:solidFill>
                <a:srgbClr val="565658"/>
              </a:solidFill>
            </a:ln>
          </p:spPr>
          <p:txBody>
            <a:bodyPr wrap="square" lIns="0" tIns="0" rIns="0" bIns="0" rtlCol="0"/>
            <a:lstStyle/>
            <a:p/>
          </p:txBody>
        </p:sp>
        <p:sp>
          <p:nvSpPr>
            <p:cNvPr id="3732" name="object 3732" descr=""/>
            <p:cNvSpPr/>
            <p:nvPr/>
          </p:nvSpPr>
          <p:spPr>
            <a:xfrm>
              <a:off x="5367533" y="2563896"/>
              <a:ext cx="0" cy="78740"/>
            </a:xfrm>
            <a:custGeom>
              <a:avLst/>
              <a:gdLst/>
              <a:ahLst/>
              <a:cxnLst/>
              <a:rect l="l" t="t" r="r" b="b"/>
              <a:pathLst>
                <a:path w="0" h="78739">
                  <a:moveTo>
                    <a:pt x="0" y="78701"/>
                  </a:moveTo>
                  <a:lnTo>
                    <a:pt x="0" y="0"/>
                  </a:lnTo>
                </a:path>
              </a:pathLst>
            </a:custGeom>
            <a:ln w="3175">
              <a:solidFill>
                <a:srgbClr val="565658"/>
              </a:solidFill>
            </a:ln>
          </p:spPr>
          <p:txBody>
            <a:bodyPr wrap="square" lIns="0" tIns="0" rIns="0" bIns="0" rtlCol="0"/>
            <a:lstStyle/>
            <a:p/>
          </p:txBody>
        </p:sp>
        <p:sp>
          <p:nvSpPr>
            <p:cNvPr id="3733" name="object 3733" descr=""/>
            <p:cNvSpPr/>
            <p:nvPr/>
          </p:nvSpPr>
          <p:spPr>
            <a:xfrm>
              <a:off x="5387987" y="2552048"/>
              <a:ext cx="635" cy="1905"/>
            </a:xfrm>
            <a:custGeom>
              <a:avLst/>
              <a:gdLst/>
              <a:ahLst/>
              <a:cxnLst/>
              <a:rect l="l" t="t" r="r" b="b"/>
              <a:pathLst>
                <a:path w="635" h="1905">
                  <a:moveTo>
                    <a:pt x="342" y="0"/>
                  </a:moveTo>
                  <a:lnTo>
                    <a:pt x="0" y="1295"/>
                  </a:lnTo>
                </a:path>
              </a:pathLst>
            </a:custGeom>
            <a:ln w="3175">
              <a:solidFill>
                <a:srgbClr val="565658"/>
              </a:solidFill>
            </a:ln>
          </p:spPr>
          <p:txBody>
            <a:bodyPr wrap="square" lIns="0" tIns="0" rIns="0" bIns="0" rtlCol="0"/>
            <a:lstStyle/>
            <a:p/>
          </p:txBody>
        </p:sp>
        <p:sp>
          <p:nvSpPr>
            <p:cNvPr id="3734" name="object 3734" descr=""/>
            <p:cNvSpPr/>
            <p:nvPr/>
          </p:nvSpPr>
          <p:spPr>
            <a:xfrm>
              <a:off x="5477586" y="2524819"/>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3735" name="object 3735" descr=""/>
            <p:cNvSpPr/>
            <p:nvPr/>
          </p:nvSpPr>
          <p:spPr>
            <a:xfrm>
              <a:off x="5426247" y="2524819"/>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3736" name="object 3736" descr=""/>
            <p:cNvSpPr/>
            <p:nvPr/>
          </p:nvSpPr>
          <p:spPr>
            <a:xfrm>
              <a:off x="5426683" y="2524819"/>
              <a:ext cx="51435" cy="0"/>
            </a:xfrm>
            <a:custGeom>
              <a:avLst/>
              <a:gdLst/>
              <a:ahLst/>
              <a:cxnLst/>
              <a:rect l="l" t="t" r="r" b="b"/>
              <a:pathLst>
                <a:path w="51435" h="0">
                  <a:moveTo>
                    <a:pt x="50901" y="0"/>
                  </a:moveTo>
                  <a:lnTo>
                    <a:pt x="0" y="0"/>
                  </a:lnTo>
                </a:path>
              </a:pathLst>
            </a:custGeom>
            <a:ln w="3175">
              <a:solidFill>
                <a:srgbClr val="565658"/>
              </a:solidFill>
            </a:ln>
          </p:spPr>
          <p:txBody>
            <a:bodyPr wrap="square" lIns="0" tIns="0" rIns="0" bIns="0" rtlCol="0"/>
            <a:lstStyle/>
            <a:p/>
          </p:txBody>
        </p:sp>
        <p:sp>
          <p:nvSpPr>
            <p:cNvPr id="3737" name="object 3737" descr=""/>
            <p:cNvSpPr/>
            <p:nvPr/>
          </p:nvSpPr>
          <p:spPr>
            <a:xfrm>
              <a:off x="5426590" y="2524591"/>
              <a:ext cx="635" cy="635"/>
            </a:xfrm>
            <a:custGeom>
              <a:avLst/>
              <a:gdLst/>
              <a:ahLst/>
              <a:cxnLst/>
              <a:rect l="l" t="t" r="r" b="b"/>
              <a:pathLst>
                <a:path w="635" h="635">
                  <a:moveTo>
                    <a:pt x="88" y="228"/>
                  </a:moveTo>
                  <a:lnTo>
                    <a:pt x="0" y="0"/>
                  </a:lnTo>
                </a:path>
              </a:pathLst>
            </a:custGeom>
            <a:ln w="3175">
              <a:solidFill>
                <a:srgbClr val="565658"/>
              </a:solidFill>
            </a:ln>
          </p:spPr>
          <p:txBody>
            <a:bodyPr wrap="square" lIns="0" tIns="0" rIns="0" bIns="0" rtlCol="0"/>
            <a:lstStyle/>
            <a:p/>
          </p:txBody>
        </p:sp>
        <p:sp>
          <p:nvSpPr>
            <p:cNvPr id="3738" name="object 3738" descr=""/>
            <p:cNvSpPr/>
            <p:nvPr/>
          </p:nvSpPr>
          <p:spPr>
            <a:xfrm>
              <a:off x="5477585" y="2524591"/>
              <a:ext cx="635" cy="635"/>
            </a:xfrm>
            <a:custGeom>
              <a:avLst/>
              <a:gdLst/>
              <a:ahLst/>
              <a:cxnLst/>
              <a:rect l="l" t="t" r="r" b="b"/>
              <a:pathLst>
                <a:path w="635" h="635">
                  <a:moveTo>
                    <a:pt x="0" y="228"/>
                  </a:moveTo>
                  <a:lnTo>
                    <a:pt x="101" y="0"/>
                  </a:lnTo>
                </a:path>
              </a:pathLst>
            </a:custGeom>
            <a:ln w="3175">
              <a:solidFill>
                <a:srgbClr val="565658"/>
              </a:solidFill>
            </a:ln>
          </p:spPr>
          <p:txBody>
            <a:bodyPr wrap="square" lIns="0" tIns="0" rIns="0" bIns="0" rtlCol="0"/>
            <a:lstStyle/>
            <a:p/>
          </p:txBody>
        </p:sp>
        <p:sp>
          <p:nvSpPr>
            <p:cNvPr id="3739" name="object 3739" descr=""/>
            <p:cNvSpPr/>
            <p:nvPr/>
          </p:nvSpPr>
          <p:spPr>
            <a:xfrm>
              <a:off x="5425978" y="2524591"/>
              <a:ext cx="635" cy="635"/>
            </a:xfrm>
            <a:custGeom>
              <a:avLst/>
              <a:gdLst/>
              <a:ahLst/>
              <a:cxnLst/>
              <a:rect l="l" t="t" r="r" b="b"/>
              <a:pathLst>
                <a:path w="635" h="635">
                  <a:moveTo>
                    <a:pt x="253" y="228"/>
                  </a:moveTo>
                  <a:lnTo>
                    <a:pt x="0" y="0"/>
                  </a:lnTo>
                </a:path>
              </a:pathLst>
            </a:custGeom>
            <a:ln w="3175">
              <a:solidFill>
                <a:srgbClr val="565658"/>
              </a:solidFill>
            </a:ln>
          </p:spPr>
          <p:txBody>
            <a:bodyPr wrap="square" lIns="0" tIns="0" rIns="0" bIns="0" rtlCol="0"/>
            <a:lstStyle/>
            <a:p/>
          </p:txBody>
        </p:sp>
        <p:sp>
          <p:nvSpPr>
            <p:cNvPr id="3740" name="object 3740" descr=""/>
            <p:cNvSpPr/>
            <p:nvPr/>
          </p:nvSpPr>
          <p:spPr>
            <a:xfrm>
              <a:off x="5478043" y="2524591"/>
              <a:ext cx="635" cy="635"/>
            </a:xfrm>
            <a:custGeom>
              <a:avLst/>
              <a:gdLst/>
              <a:ahLst/>
              <a:cxnLst/>
              <a:rect l="l" t="t" r="r" b="b"/>
              <a:pathLst>
                <a:path w="635" h="635">
                  <a:moveTo>
                    <a:pt x="0" y="228"/>
                  </a:moveTo>
                  <a:lnTo>
                    <a:pt x="241" y="0"/>
                  </a:lnTo>
                </a:path>
              </a:pathLst>
            </a:custGeom>
            <a:ln w="3175">
              <a:solidFill>
                <a:srgbClr val="565658"/>
              </a:solidFill>
            </a:ln>
          </p:spPr>
          <p:txBody>
            <a:bodyPr wrap="square" lIns="0" tIns="0" rIns="0" bIns="0" rtlCol="0"/>
            <a:lstStyle/>
            <a:p/>
          </p:txBody>
        </p:sp>
        <p:sp>
          <p:nvSpPr>
            <p:cNvPr id="3741" name="object 3741" descr=""/>
            <p:cNvSpPr/>
            <p:nvPr/>
          </p:nvSpPr>
          <p:spPr>
            <a:xfrm>
              <a:off x="5374645" y="2652687"/>
              <a:ext cx="0" cy="1905"/>
            </a:xfrm>
            <a:custGeom>
              <a:avLst/>
              <a:gdLst/>
              <a:ahLst/>
              <a:cxnLst/>
              <a:rect l="l" t="t" r="r" b="b"/>
              <a:pathLst>
                <a:path w="0" h="1905">
                  <a:moveTo>
                    <a:pt x="0" y="0"/>
                  </a:moveTo>
                  <a:lnTo>
                    <a:pt x="0" y="1727"/>
                  </a:lnTo>
                </a:path>
              </a:pathLst>
            </a:custGeom>
            <a:ln w="3175">
              <a:solidFill>
                <a:srgbClr val="565658"/>
              </a:solidFill>
            </a:ln>
          </p:spPr>
          <p:txBody>
            <a:bodyPr wrap="square" lIns="0" tIns="0" rIns="0" bIns="0" rtlCol="0"/>
            <a:lstStyle/>
            <a:p/>
          </p:txBody>
        </p:sp>
        <p:sp>
          <p:nvSpPr>
            <p:cNvPr id="3742" name="object 3742" descr=""/>
            <p:cNvSpPr/>
            <p:nvPr/>
          </p:nvSpPr>
          <p:spPr>
            <a:xfrm>
              <a:off x="5368785" y="2572733"/>
              <a:ext cx="0" cy="10795"/>
            </a:xfrm>
            <a:custGeom>
              <a:avLst/>
              <a:gdLst/>
              <a:ahLst/>
              <a:cxnLst/>
              <a:rect l="l" t="t" r="r" b="b"/>
              <a:pathLst>
                <a:path w="0" h="10794">
                  <a:moveTo>
                    <a:pt x="0" y="10693"/>
                  </a:moveTo>
                  <a:lnTo>
                    <a:pt x="0" y="0"/>
                  </a:lnTo>
                </a:path>
              </a:pathLst>
            </a:custGeom>
            <a:ln w="3175">
              <a:solidFill>
                <a:srgbClr val="565658"/>
              </a:solidFill>
            </a:ln>
          </p:spPr>
          <p:txBody>
            <a:bodyPr wrap="square" lIns="0" tIns="0" rIns="0" bIns="0" rtlCol="0"/>
            <a:lstStyle/>
            <a:p/>
          </p:txBody>
        </p:sp>
        <p:sp>
          <p:nvSpPr>
            <p:cNvPr id="3743" name="object 3743" descr=""/>
            <p:cNvSpPr/>
            <p:nvPr/>
          </p:nvSpPr>
          <p:spPr>
            <a:xfrm>
              <a:off x="5369395" y="2634344"/>
              <a:ext cx="1905" cy="0"/>
            </a:xfrm>
            <a:custGeom>
              <a:avLst/>
              <a:gdLst/>
              <a:ahLst/>
              <a:cxnLst/>
              <a:rect l="l" t="t" r="r" b="b"/>
              <a:pathLst>
                <a:path w="1904" h="0">
                  <a:moveTo>
                    <a:pt x="1524" y="0"/>
                  </a:moveTo>
                  <a:lnTo>
                    <a:pt x="0" y="0"/>
                  </a:lnTo>
                </a:path>
              </a:pathLst>
            </a:custGeom>
            <a:ln w="3175">
              <a:solidFill>
                <a:srgbClr val="565658"/>
              </a:solidFill>
            </a:ln>
          </p:spPr>
          <p:txBody>
            <a:bodyPr wrap="square" lIns="0" tIns="0" rIns="0" bIns="0" rtlCol="0"/>
            <a:lstStyle/>
            <a:p/>
          </p:txBody>
        </p:sp>
        <p:sp>
          <p:nvSpPr>
            <p:cNvPr id="3744" name="object 3744" descr=""/>
            <p:cNvSpPr/>
            <p:nvPr/>
          </p:nvSpPr>
          <p:spPr>
            <a:xfrm>
              <a:off x="5374744" y="256388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3745" name="object 3745" descr=""/>
            <p:cNvSpPr/>
            <p:nvPr/>
          </p:nvSpPr>
          <p:spPr>
            <a:xfrm>
              <a:off x="5374496" y="2568642"/>
              <a:ext cx="0" cy="69215"/>
            </a:xfrm>
            <a:custGeom>
              <a:avLst/>
              <a:gdLst/>
              <a:ahLst/>
              <a:cxnLst/>
              <a:rect l="l" t="t" r="r" b="b"/>
              <a:pathLst>
                <a:path w="0" h="69214">
                  <a:moveTo>
                    <a:pt x="0" y="0"/>
                  </a:moveTo>
                  <a:lnTo>
                    <a:pt x="0" y="69215"/>
                  </a:lnTo>
                </a:path>
              </a:pathLst>
            </a:custGeom>
            <a:ln w="3175">
              <a:solidFill>
                <a:srgbClr val="565658"/>
              </a:solidFill>
            </a:ln>
          </p:spPr>
          <p:txBody>
            <a:bodyPr wrap="square" lIns="0" tIns="0" rIns="0" bIns="0" rtlCol="0"/>
            <a:lstStyle/>
            <a:p/>
          </p:txBody>
        </p:sp>
        <p:sp>
          <p:nvSpPr>
            <p:cNvPr id="3746" name="object 3746" descr=""/>
            <p:cNvSpPr/>
            <p:nvPr/>
          </p:nvSpPr>
          <p:spPr>
            <a:xfrm>
              <a:off x="5374744" y="264021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3747" name="object 3747" descr=""/>
            <p:cNvSpPr/>
            <p:nvPr/>
          </p:nvSpPr>
          <p:spPr>
            <a:xfrm>
              <a:off x="5374645" y="2552063"/>
              <a:ext cx="0" cy="1905"/>
            </a:xfrm>
            <a:custGeom>
              <a:avLst/>
              <a:gdLst/>
              <a:ahLst/>
              <a:cxnLst/>
              <a:rect l="l" t="t" r="r" b="b"/>
              <a:pathLst>
                <a:path w="0" h="1905">
                  <a:moveTo>
                    <a:pt x="0" y="1727"/>
                  </a:moveTo>
                  <a:lnTo>
                    <a:pt x="0" y="0"/>
                  </a:lnTo>
                </a:path>
              </a:pathLst>
            </a:custGeom>
            <a:ln w="3175">
              <a:solidFill>
                <a:srgbClr val="565658"/>
              </a:solidFill>
            </a:ln>
          </p:spPr>
          <p:txBody>
            <a:bodyPr wrap="square" lIns="0" tIns="0" rIns="0" bIns="0" rtlCol="0"/>
            <a:lstStyle/>
            <a:p/>
          </p:txBody>
        </p:sp>
        <p:sp>
          <p:nvSpPr>
            <p:cNvPr id="3748" name="object 3748" descr=""/>
            <p:cNvSpPr/>
            <p:nvPr/>
          </p:nvSpPr>
          <p:spPr>
            <a:xfrm>
              <a:off x="5374647" y="2552061"/>
              <a:ext cx="5715" cy="0"/>
            </a:xfrm>
            <a:custGeom>
              <a:avLst/>
              <a:gdLst/>
              <a:ahLst/>
              <a:cxnLst/>
              <a:rect l="l" t="t" r="r" b="b"/>
              <a:pathLst>
                <a:path w="5714" h="0">
                  <a:moveTo>
                    <a:pt x="5714" y="0"/>
                  </a:moveTo>
                  <a:lnTo>
                    <a:pt x="0" y="0"/>
                  </a:lnTo>
                </a:path>
              </a:pathLst>
            </a:custGeom>
            <a:ln w="3175">
              <a:solidFill>
                <a:srgbClr val="565658"/>
              </a:solidFill>
            </a:ln>
          </p:spPr>
          <p:txBody>
            <a:bodyPr wrap="square" lIns="0" tIns="0" rIns="0" bIns="0" rtlCol="0"/>
            <a:lstStyle/>
            <a:p/>
          </p:txBody>
        </p:sp>
        <p:sp>
          <p:nvSpPr>
            <p:cNvPr id="3749" name="object 3749" descr=""/>
            <p:cNvSpPr/>
            <p:nvPr/>
          </p:nvSpPr>
          <p:spPr>
            <a:xfrm>
              <a:off x="5374496" y="2552061"/>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3750" name="object 3750" descr=""/>
            <p:cNvSpPr/>
            <p:nvPr/>
          </p:nvSpPr>
          <p:spPr>
            <a:xfrm>
              <a:off x="5374582" y="2654418"/>
              <a:ext cx="635" cy="0"/>
            </a:xfrm>
            <a:custGeom>
              <a:avLst/>
              <a:gdLst/>
              <a:ahLst/>
              <a:cxnLst/>
              <a:rect l="l" t="t" r="r" b="b"/>
              <a:pathLst>
                <a:path w="635" h="0">
                  <a:moveTo>
                    <a:pt x="0" y="0"/>
                  </a:moveTo>
                  <a:lnTo>
                    <a:pt x="63" y="0"/>
                  </a:lnTo>
                </a:path>
              </a:pathLst>
            </a:custGeom>
            <a:ln w="3175">
              <a:solidFill>
                <a:srgbClr val="565658"/>
              </a:solidFill>
            </a:ln>
          </p:spPr>
          <p:txBody>
            <a:bodyPr wrap="square" lIns="0" tIns="0" rIns="0" bIns="0" rtlCol="0"/>
            <a:lstStyle/>
            <a:p/>
          </p:txBody>
        </p:sp>
        <p:sp>
          <p:nvSpPr>
            <p:cNvPr id="3751" name="object 3751" descr=""/>
            <p:cNvSpPr/>
            <p:nvPr/>
          </p:nvSpPr>
          <p:spPr>
            <a:xfrm>
              <a:off x="5374744" y="2563880"/>
              <a:ext cx="5715" cy="0"/>
            </a:xfrm>
            <a:custGeom>
              <a:avLst/>
              <a:gdLst/>
              <a:ahLst/>
              <a:cxnLst/>
              <a:rect l="l" t="t" r="r" b="b"/>
              <a:pathLst>
                <a:path w="5714" h="0">
                  <a:moveTo>
                    <a:pt x="0" y="0"/>
                  </a:moveTo>
                  <a:lnTo>
                    <a:pt x="5626" y="0"/>
                  </a:lnTo>
                </a:path>
              </a:pathLst>
            </a:custGeom>
            <a:ln w="3175">
              <a:solidFill>
                <a:srgbClr val="565658"/>
              </a:solidFill>
            </a:ln>
          </p:spPr>
          <p:txBody>
            <a:bodyPr wrap="square" lIns="0" tIns="0" rIns="0" bIns="0" rtlCol="0"/>
            <a:lstStyle/>
            <a:p/>
          </p:txBody>
        </p:sp>
        <p:sp>
          <p:nvSpPr>
            <p:cNvPr id="3752" name="object 3752" descr=""/>
            <p:cNvSpPr/>
            <p:nvPr/>
          </p:nvSpPr>
          <p:spPr>
            <a:xfrm>
              <a:off x="5374582" y="2652703"/>
              <a:ext cx="0" cy="1905"/>
            </a:xfrm>
            <a:custGeom>
              <a:avLst/>
              <a:gdLst/>
              <a:ahLst/>
              <a:cxnLst/>
              <a:rect l="l" t="t" r="r" b="b"/>
              <a:pathLst>
                <a:path w="0" h="1905">
                  <a:moveTo>
                    <a:pt x="0" y="1714"/>
                  </a:moveTo>
                  <a:lnTo>
                    <a:pt x="0" y="0"/>
                  </a:lnTo>
                </a:path>
              </a:pathLst>
            </a:custGeom>
            <a:ln w="3175">
              <a:solidFill>
                <a:srgbClr val="565658"/>
              </a:solidFill>
            </a:ln>
          </p:spPr>
          <p:txBody>
            <a:bodyPr wrap="square" lIns="0" tIns="0" rIns="0" bIns="0" rtlCol="0"/>
            <a:lstStyle/>
            <a:p/>
          </p:txBody>
        </p:sp>
        <p:sp>
          <p:nvSpPr>
            <p:cNvPr id="3753" name="object 3753" descr=""/>
            <p:cNvSpPr/>
            <p:nvPr/>
          </p:nvSpPr>
          <p:spPr>
            <a:xfrm>
              <a:off x="5374490" y="2566267"/>
              <a:ext cx="635" cy="2540"/>
            </a:xfrm>
            <a:custGeom>
              <a:avLst/>
              <a:gdLst/>
              <a:ahLst/>
              <a:cxnLst/>
              <a:rect l="l" t="t" r="r" b="b"/>
              <a:pathLst>
                <a:path w="635" h="2539">
                  <a:moveTo>
                    <a:pt x="241" y="0"/>
                  </a:moveTo>
                  <a:lnTo>
                    <a:pt x="254" y="0"/>
                  </a:lnTo>
                </a:path>
                <a:path w="635" h="2539">
                  <a:moveTo>
                    <a:pt x="241" y="0"/>
                  </a:moveTo>
                  <a:lnTo>
                    <a:pt x="0" y="2374"/>
                  </a:lnTo>
                </a:path>
              </a:pathLst>
            </a:custGeom>
            <a:ln w="3175">
              <a:solidFill>
                <a:srgbClr val="565658"/>
              </a:solidFill>
            </a:ln>
          </p:spPr>
          <p:txBody>
            <a:bodyPr wrap="square" lIns="0" tIns="0" rIns="0" bIns="0" rtlCol="0"/>
            <a:lstStyle/>
            <a:p/>
          </p:txBody>
        </p:sp>
        <p:sp>
          <p:nvSpPr>
            <p:cNvPr id="3754" name="object 3754" descr=""/>
            <p:cNvSpPr/>
            <p:nvPr/>
          </p:nvSpPr>
          <p:spPr>
            <a:xfrm>
              <a:off x="5374731" y="2640207"/>
              <a:ext cx="0" cy="2540"/>
            </a:xfrm>
            <a:custGeom>
              <a:avLst/>
              <a:gdLst/>
              <a:ahLst/>
              <a:cxnLst/>
              <a:rect l="l" t="t" r="r" b="b"/>
              <a:pathLst>
                <a:path w="0" h="2539">
                  <a:moveTo>
                    <a:pt x="0" y="2540"/>
                  </a:moveTo>
                  <a:lnTo>
                    <a:pt x="0" y="0"/>
                  </a:lnTo>
                </a:path>
              </a:pathLst>
            </a:custGeom>
            <a:ln w="3175">
              <a:solidFill>
                <a:srgbClr val="565658"/>
              </a:solidFill>
            </a:ln>
          </p:spPr>
          <p:txBody>
            <a:bodyPr wrap="square" lIns="0" tIns="0" rIns="0" bIns="0" rtlCol="0"/>
            <a:lstStyle/>
            <a:p/>
          </p:txBody>
        </p:sp>
        <p:sp>
          <p:nvSpPr>
            <p:cNvPr id="3755" name="object 3755" descr=""/>
            <p:cNvSpPr/>
            <p:nvPr/>
          </p:nvSpPr>
          <p:spPr>
            <a:xfrm>
              <a:off x="5369381" y="2572135"/>
              <a:ext cx="1905" cy="0"/>
            </a:xfrm>
            <a:custGeom>
              <a:avLst/>
              <a:gdLst/>
              <a:ahLst/>
              <a:cxnLst/>
              <a:rect l="l" t="t" r="r" b="b"/>
              <a:pathLst>
                <a:path w="1904" h="0">
                  <a:moveTo>
                    <a:pt x="0" y="0"/>
                  </a:moveTo>
                  <a:lnTo>
                    <a:pt x="1536" y="0"/>
                  </a:lnTo>
                </a:path>
              </a:pathLst>
            </a:custGeom>
            <a:ln w="3175">
              <a:solidFill>
                <a:srgbClr val="565658"/>
              </a:solidFill>
            </a:ln>
          </p:spPr>
          <p:txBody>
            <a:bodyPr wrap="square" lIns="0" tIns="0" rIns="0" bIns="0" rtlCol="0"/>
            <a:lstStyle/>
            <a:p/>
          </p:txBody>
        </p:sp>
        <p:sp>
          <p:nvSpPr>
            <p:cNvPr id="3756" name="object 3756" descr=""/>
            <p:cNvSpPr/>
            <p:nvPr/>
          </p:nvSpPr>
          <p:spPr>
            <a:xfrm>
              <a:off x="5374481" y="2654418"/>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3757" name="object 3757" descr=""/>
            <p:cNvSpPr/>
            <p:nvPr/>
          </p:nvSpPr>
          <p:spPr>
            <a:xfrm>
              <a:off x="5374731" y="2640210"/>
              <a:ext cx="635" cy="0"/>
            </a:xfrm>
            <a:custGeom>
              <a:avLst/>
              <a:gdLst/>
              <a:ahLst/>
              <a:cxnLst/>
              <a:rect l="l" t="t" r="r" b="b"/>
              <a:pathLst>
                <a:path w="635" h="0">
                  <a:moveTo>
                    <a:pt x="12" y="0"/>
                  </a:moveTo>
                  <a:lnTo>
                    <a:pt x="0" y="0"/>
                  </a:lnTo>
                </a:path>
              </a:pathLst>
            </a:custGeom>
            <a:ln w="3175">
              <a:solidFill>
                <a:srgbClr val="565658"/>
              </a:solidFill>
            </a:ln>
          </p:spPr>
          <p:txBody>
            <a:bodyPr wrap="square" lIns="0" tIns="0" rIns="0" bIns="0" rtlCol="0"/>
            <a:lstStyle/>
            <a:p/>
          </p:txBody>
        </p:sp>
        <p:sp>
          <p:nvSpPr>
            <p:cNvPr id="3758" name="object 3758" descr=""/>
            <p:cNvSpPr/>
            <p:nvPr/>
          </p:nvSpPr>
          <p:spPr>
            <a:xfrm>
              <a:off x="5374645" y="2654418"/>
              <a:ext cx="6350" cy="0"/>
            </a:xfrm>
            <a:custGeom>
              <a:avLst/>
              <a:gdLst/>
              <a:ahLst/>
              <a:cxnLst/>
              <a:rect l="l" t="t" r="r" b="b"/>
              <a:pathLst>
                <a:path w="6350" h="0">
                  <a:moveTo>
                    <a:pt x="0" y="0"/>
                  </a:moveTo>
                  <a:lnTo>
                    <a:pt x="5727" y="0"/>
                  </a:lnTo>
                </a:path>
              </a:pathLst>
            </a:custGeom>
            <a:ln w="3175">
              <a:solidFill>
                <a:srgbClr val="565658"/>
              </a:solidFill>
            </a:ln>
          </p:spPr>
          <p:txBody>
            <a:bodyPr wrap="square" lIns="0" tIns="0" rIns="0" bIns="0" rtlCol="0"/>
            <a:lstStyle/>
            <a:p/>
          </p:txBody>
        </p:sp>
        <p:sp>
          <p:nvSpPr>
            <p:cNvPr id="3759" name="object 3759" descr=""/>
            <p:cNvSpPr/>
            <p:nvPr/>
          </p:nvSpPr>
          <p:spPr>
            <a:xfrm>
              <a:off x="5373300" y="2563896"/>
              <a:ext cx="0" cy="78740"/>
            </a:xfrm>
            <a:custGeom>
              <a:avLst/>
              <a:gdLst/>
              <a:ahLst/>
              <a:cxnLst/>
              <a:rect l="l" t="t" r="r" b="b"/>
              <a:pathLst>
                <a:path w="0" h="78739">
                  <a:moveTo>
                    <a:pt x="0" y="78701"/>
                  </a:moveTo>
                  <a:lnTo>
                    <a:pt x="0" y="0"/>
                  </a:lnTo>
                </a:path>
              </a:pathLst>
            </a:custGeom>
            <a:ln w="3175">
              <a:solidFill>
                <a:srgbClr val="565658"/>
              </a:solidFill>
            </a:ln>
          </p:spPr>
          <p:txBody>
            <a:bodyPr wrap="square" lIns="0" tIns="0" rIns="0" bIns="0" rtlCol="0"/>
            <a:lstStyle/>
            <a:p/>
          </p:txBody>
        </p:sp>
        <p:sp>
          <p:nvSpPr>
            <p:cNvPr id="3760" name="object 3760" descr=""/>
            <p:cNvSpPr/>
            <p:nvPr/>
          </p:nvSpPr>
          <p:spPr>
            <a:xfrm>
              <a:off x="5374582" y="2552063"/>
              <a:ext cx="0" cy="1905"/>
            </a:xfrm>
            <a:custGeom>
              <a:avLst/>
              <a:gdLst/>
              <a:ahLst/>
              <a:cxnLst/>
              <a:rect l="l" t="t" r="r" b="b"/>
              <a:pathLst>
                <a:path w="0" h="1905">
                  <a:moveTo>
                    <a:pt x="0" y="1727"/>
                  </a:moveTo>
                  <a:lnTo>
                    <a:pt x="0" y="0"/>
                  </a:lnTo>
                </a:path>
              </a:pathLst>
            </a:custGeom>
            <a:ln w="3175">
              <a:solidFill>
                <a:srgbClr val="565658"/>
              </a:solidFill>
            </a:ln>
          </p:spPr>
          <p:txBody>
            <a:bodyPr wrap="square" lIns="0" tIns="0" rIns="0" bIns="0" rtlCol="0"/>
            <a:lstStyle/>
            <a:p/>
          </p:txBody>
        </p:sp>
        <p:sp>
          <p:nvSpPr>
            <p:cNvPr id="3761" name="object 3761" descr=""/>
            <p:cNvSpPr/>
            <p:nvPr/>
          </p:nvSpPr>
          <p:spPr>
            <a:xfrm>
              <a:off x="5431360" y="2604051"/>
              <a:ext cx="635" cy="1905"/>
            </a:xfrm>
            <a:custGeom>
              <a:avLst/>
              <a:gdLst/>
              <a:ahLst/>
              <a:cxnLst/>
              <a:rect l="l" t="t" r="r" b="b"/>
              <a:pathLst>
                <a:path w="635" h="1905">
                  <a:moveTo>
                    <a:pt x="0" y="0"/>
                  </a:moveTo>
                  <a:lnTo>
                    <a:pt x="279" y="1320"/>
                  </a:lnTo>
                </a:path>
              </a:pathLst>
            </a:custGeom>
            <a:ln w="3175">
              <a:solidFill>
                <a:srgbClr val="565658"/>
              </a:solidFill>
            </a:ln>
          </p:spPr>
          <p:txBody>
            <a:bodyPr wrap="square" lIns="0" tIns="0" rIns="0" bIns="0" rtlCol="0"/>
            <a:lstStyle/>
            <a:p/>
          </p:txBody>
        </p:sp>
        <p:sp>
          <p:nvSpPr>
            <p:cNvPr id="3762" name="object 3762" descr=""/>
            <p:cNvSpPr/>
            <p:nvPr/>
          </p:nvSpPr>
          <p:spPr>
            <a:xfrm>
              <a:off x="5399523" y="2587706"/>
              <a:ext cx="635" cy="1270"/>
            </a:xfrm>
            <a:custGeom>
              <a:avLst/>
              <a:gdLst/>
              <a:ahLst/>
              <a:cxnLst/>
              <a:rect l="l" t="t" r="r" b="b"/>
              <a:pathLst>
                <a:path w="635" h="1269">
                  <a:moveTo>
                    <a:pt x="330" y="1270"/>
                  </a:moveTo>
                  <a:lnTo>
                    <a:pt x="0" y="0"/>
                  </a:lnTo>
                </a:path>
              </a:pathLst>
            </a:custGeom>
            <a:ln w="3175">
              <a:solidFill>
                <a:srgbClr val="565658"/>
              </a:solidFill>
            </a:ln>
          </p:spPr>
          <p:txBody>
            <a:bodyPr wrap="square" lIns="0" tIns="0" rIns="0" bIns="0" rtlCol="0"/>
            <a:lstStyle/>
            <a:p/>
          </p:txBody>
        </p:sp>
        <p:sp>
          <p:nvSpPr>
            <p:cNvPr id="3763" name="object 3763" descr=""/>
            <p:cNvSpPr/>
            <p:nvPr/>
          </p:nvSpPr>
          <p:spPr>
            <a:xfrm>
              <a:off x="5392249" y="2644235"/>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3764" name="object 3764" descr=""/>
            <p:cNvSpPr/>
            <p:nvPr/>
          </p:nvSpPr>
          <p:spPr>
            <a:xfrm>
              <a:off x="5387792" y="2647640"/>
              <a:ext cx="0" cy="635"/>
            </a:xfrm>
            <a:custGeom>
              <a:avLst/>
              <a:gdLst/>
              <a:ahLst/>
              <a:cxnLst/>
              <a:rect l="l" t="t" r="r" b="b"/>
              <a:pathLst>
                <a:path w="0" h="635">
                  <a:moveTo>
                    <a:pt x="0" y="0"/>
                  </a:moveTo>
                  <a:lnTo>
                    <a:pt x="0" y="292"/>
                  </a:lnTo>
                </a:path>
              </a:pathLst>
            </a:custGeom>
            <a:ln w="3175">
              <a:solidFill>
                <a:srgbClr val="565658"/>
              </a:solidFill>
            </a:ln>
          </p:spPr>
          <p:txBody>
            <a:bodyPr wrap="square" lIns="0" tIns="0" rIns="0" bIns="0" rtlCol="0"/>
            <a:lstStyle/>
            <a:p/>
          </p:txBody>
        </p:sp>
        <p:sp>
          <p:nvSpPr>
            <p:cNvPr id="3765" name="object 3765" descr=""/>
            <p:cNvSpPr/>
            <p:nvPr/>
          </p:nvSpPr>
          <p:spPr>
            <a:xfrm>
              <a:off x="5399523" y="2552050"/>
              <a:ext cx="635" cy="1905"/>
            </a:xfrm>
            <a:custGeom>
              <a:avLst/>
              <a:gdLst/>
              <a:ahLst/>
              <a:cxnLst/>
              <a:rect l="l" t="t" r="r" b="b"/>
              <a:pathLst>
                <a:path w="635" h="1905">
                  <a:moveTo>
                    <a:pt x="330" y="1295"/>
                  </a:moveTo>
                  <a:lnTo>
                    <a:pt x="0" y="0"/>
                  </a:lnTo>
                </a:path>
              </a:pathLst>
            </a:custGeom>
            <a:ln w="3175">
              <a:solidFill>
                <a:srgbClr val="565658"/>
              </a:solidFill>
            </a:ln>
          </p:spPr>
          <p:txBody>
            <a:bodyPr wrap="square" lIns="0" tIns="0" rIns="0" bIns="0" rtlCol="0"/>
            <a:lstStyle/>
            <a:p/>
          </p:txBody>
        </p:sp>
        <p:sp>
          <p:nvSpPr>
            <p:cNvPr id="3766" name="object 3766" descr=""/>
            <p:cNvSpPr/>
            <p:nvPr/>
          </p:nvSpPr>
          <p:spPr>
            <a:xfrm>
              <a:off x="5431354" y="2600306"/>
              <a:ext cx="635" cy="2540"/>
            </a:xfrm>
            <a:custGeom>
              <a:avLst/>
              <a:gdLst/>
              <a:ahLst/>
              <a:cxnLst/>
              <a:rect l="l" t="t" r="r" b="b"/>
              <a:pathLst>
                <a:path w="635" h="2539">
                  <a:moveTo>
                    <a:pt x="292" y="0"/>
                  </a:moveTo>
                  <a:lnTo>
                    <a:pt x="0" y="2133"/>
                  </a:lnTo>
                </a:path>
              </a:pathLst>
            </a:custGeom>
            <a:ln w="3175">
              <a:solidFill>
                <a:srgbClr val="565658"/>
              </a:solidFill>
            </a:ln>
          </p:spPr>
          <p:txBody>
            <a:bodyPr wrap="square" lIns="0" tIns="0" rIns="0" bIns="0" rtlCol="0"/>
            <a:lstStyle/>
            <a:p/>
          </p:txBody>
        </p:sp>
        <p:sp>
          <p:nvSpPr>
            <p:cNvPr id="3767" name="object 3767" descr=""/>
            <p:cNvSpPr/>
            <p:nvPr/>
          </p:nvSpPr>
          <p:spPr>
            <a:xfrm>
              <a:off x="5399511" y="2605627"/>
              <a:ext cx="635" cy="1905"/>
            </a:xfrm>
            <a:custGeom>
              <a:avLst/>
              <a:gdLst/>
              <a:ahLst/>
              <a:cxnLst/>
              <a:rect l="l" t="t" r="r" b="b"/>
              <a:pathLst>
                <a:path w="635" h="1905">
                  <a:moveTo>
                    <a:pt x="0" y="1282"/>
                  </a:moveTo>
                  <a:lnTo>
                    <a:pt x="330" y="0"/>
                  </a:lnTo>
                </a:path>
              </a:pathLst>
            </a:custGeom>
            <a:ln w="3175">
              <a:solidFill>
                <a:srgbClr val="565658"/>
              </a:solidFill>
            </a:ln>
          </p:spPr>
          <p:txBody>
            <a:bodyPr wrap="square" lIns="0" tIns="0" rIns="0" bIns="0" rtlCol="0"/>
            <a:lstStyle/>
            <a:p/>
          </p:txBody>
        </p:sp>
        <p:sp>
          <p:nvSpPr>
            <p:cNvPr id="3768" name="object 3768" descr=""/>
            <p:cNvSpPr/>
            <p:nvPr/>
          </p:nvSpPr>
          <p:spPr>
            <a:xfrm>
              <a:off x="5399511" y="2569970"/>
              <a:ext cx="635" cy="1905"/>
            </a:xfrm>
            <a:custGeom>
              <a:avLst/>
              <a:gdLst/>
              <a:ahLst/>
              <a:cxnLst/>
              <a:rect l="l" t="t" r="r" b="b"/>
              <a:pathLst>
                <a:path w="635" h="1905">
                  <a:moveTo>
                    <a:pt x="0" y="1295"/>
                  </a:moveTo>
                  <a:lnTo>
                    <a:pt x="330" y="0"/>
                  </a:lnTo>
                </a:path>
              </a:pathLst>
            </a:custGeom>
            <a:ln w="3175">
              <a:solidFill>
                <a:srgbClr val="565658"/>
              </a:solidFill>
            </a:ln>
          </p:spPr>
          <p:txBody>
            <a:bodyPr wrap="square" lIns="0" tIns="0" rIns="0" bIns="0" rtlCol="0"/>
            <a:lstStyle/>
            <a:p/>
          </p:txBody>
        </p:sp>
        <p:sp>
          <p:nvSpPr>
            <p:cNvPr id="3769" name="object 3769" descr=""/>
            <p:cNvSpPr/>
            <p:nvPr/>
          </p:nvSpPr>
          <p:spPr>
            <a:xfrm>
              <a:off x="5390855" y="2643156"/>
              <a:ext cx="0" cy="635"/>
            </a:xfrm>
            <a:custGeom>
              <a:avLst/>
              <a:gdLst/>
              <a:ahLst/>
              <a:cxnLst/>
              <a:rect l="l" t="t" r="r" b="b"/>
              <a:pathLst>
                <a:path w="0" h="635">
                  <a:moveTo>
                    <a:pt x="0" y="0"/>
                  </a:moveTo>
                  <a:lnTo>
                    <a:pt x="0" y="177"/>
                  </a:lnTo>
                </a:path>
              </a:pathLst>
            </a:custGeom>
            <a:ln w="3175">
              <a:solidFill>
                <a:srgbClr val="565658"/>
              </a:solidFill>
            </a:ln>
          </p:spPr>
          <p:txBody>
            <a:bodyPr wrap="square" lIns="0" tIns="0" rIns="0" bIns="0" rtlCol="0"/>
            <a:lstStyle/>
            <a:p/>
          </p:txBody>
        </p:sp>
        <p:sp>
          <p:nvSpPr>
            <p:cNvPr id="3770" name="object 3770" descr=""/>
            <p:cNvSpPr/>
            <p:nvPr/>
          </p:nvSpPr>
          <p:spPr>
            <a:xfrm>
              <a:off x="5482651" y="2548587"/>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3771" name="object 3771" descr=""/>
            <p:cNvSpPr/>
            <p:nvPr/>
          </p:nvSpPr>
          <p:spPr>
            <a:xfrm>
              <a:off x="5481217" y="2552154"/>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3772" name="object 3772" descr=""/>
            <p:cNvSpPr/>
            <p:nvPr/>
          </p:nvSpPr>
          <p:spPr>
            <a:xfrm>
              <a:off x="5474521" y="2680468"/>
              <a:ext cx="17145" cy="0"/>
            </a:xfrm>
            <a:custGeom>
              <a:avLst/>
              <a:gdLst/>
              <a:ahLst/>
              <a:cxnLst/>
              <a:rect l="l" t="t" r="r" b="b"/>
              <a:pathLst>
                <a:path w="17145" h="0">
                  <a:moveTo>
                    <a:pt x="0" y="0"/>
                  </a:moveTo>
                  <a:lnTo>
                    <a:pt x="17145" y="0"/>
                  </a:lnTo>
                </a:path>
              </a:pathLst>
            </a:custGeom>
            <a:ln w="3175">
              <a:solidFill>
                <a:srgbClr val="565658"/>
              </a:solidFill>
            </a:ln>
          </p:spPr>
          <p:txBody>
            <a:bodyPr wrap="square" lIns="0" tIns="0" rIns="0" bIns="0" rtlCol="0"/>
            <a:lstStyle/>
            <a:p/>
          </p:txBody>
        </p:sp>
        <p:sp>
          <p:nvSpPr>
            <p:cNvPr id="3773" name="object 3773" descr=""/>
            <p:cNvSpPr/>
            <p:nvPr/>
          </p:nvSpPr>
          <p:spPr>
            <a:xfrm>
              <a:off x="5474516" y="2526016"/>
              <a:ext cx="17145" cy="0"/>
            </a:xfrm>
            <a:custGeom>
              <a:avLst/>
              <a:gdLst/>
              <a:ahLst/>
              <a:cxnLst/>
              <a:rect l="l" t="t" r="r" b="b"/>
              <a:pathLst>
                <a:path w="17145" h="0">
                  <a:moveTo>
                    <a:pt x="17145" y="0"/>
                  </a:moveTo>
                  <a:lnTo>
                    <a:pt x="0" y="0"/>
                  </a:lnTo>
                </a:path>
              </a:pathLst>
            </a:custGeom>
            <a:ln w="3175">
              <a:solidFill>
                <a:srgbClr val="565658"/>
              </a:solidFill>
            </a:ln>
          </p:spPr>
          <p:txBody>
            <a:bodyPr wrap="square" lIns="0" tIns="0" rIns="0" bIns="0" rtlCol="0"/>
            <a:lstStyle/>
            <a:p/>
          </p:txBody>
        </p:sp>
        <p:sp>
          <p:nvSpPr>
            <p:cNvPr id="3774" name="object 3774" descr=""/>
            <p:cNvSpPr/>
            <p:nvPr/>
          </p:nvSpPr>
          <p:spPr>
            <a:xfrm>
              <a:off x="5383587" y="2597035"/>
              <a:ext cx="0" cy="1270"/>
            </a:xfrm>
            <a:custGeom>
              <a:avLst/>
              <a:gdLst/>
              <a:ahLst/>
              <a:cxnLst/>
              <a:rect l="l" t="t" r="r" b="b"/>
              <a:pathLst>
                <a:path w="0" h="1269">
                  <a:moveTo>
                    <a:pt x="0" y="1181"/>
                  </a:moveTo>
                  <a:lnTo>
                    <a:pt x="0" y="0"/>
                  </a:lnTo>
                </a:path>
              </a:pathLst>
            </a:custGeom>
            <a:ln w="3175">
              <a:solidFill>
                <a:srgbClr val="565658"/>
              </a:solidFill>
            </a:ln>
          </p:spPr>
          <p:txBody>
            <a:bodyPr wrap="square" lIns="0" tIns="0" rIns="0" bIns="0" rtlCol="0"/>
            <a:lstStyle/>
            <a:p/>
          </p:txBody>
        </p:sp>
        <p:sp>
          <p:nvSpPr>
            <p:cNvPr id="3775" name="object 3775" descr=""/>
            <p:cNvSpPr/>
            <p:nvPr/>
          </p:nvSpPr>
          <p:spPr>
            <a:xfrm>
              <a:off x="5383587" y="2567319"/>
              <a:ext cx="0" cy="1270"/>
            </a:xfrm>
            <a:custGeom>
              <a:avLst/>
              <a:gdLst/>
              <a:ahLst/>
              <a:cxnLst/>
              <a:rect l="l" t="t" r="r" b="b"/>
              <a:pathLst>
                <a:path w="0" h="1269">
                  <a:moveTo>
                    <a:pt x="0" y="1193"/>
                  </a:moveTo>
                  <a:lnTo>
                    <a:pt x="0" y="0"/>
                  </a:lnTo>
                </a:path>
              </a:pathLst>
            </a:custGeom>
            <a:ln w="3175">
              <a:solidFill>
                <a:srgbClr val="565658"/>
              </a:solidFill>
            </a:ln>
          </p:spPr>
          <p:txBody>
            <a:bodyPr wrap="square" lIns="0" tIns="0" rIns="0" bIns="0" rtlCol="0"/>
            <a:lstStyle/>
            <a:p/>
          </p:txBody>
        </p:sp>
        <p:sp>
          <p:nvSpPr>
            <p:cNvPr id="3776" name="object 3776" descr=""/>
            <p:cNvSpPr/>
            <p:nvPr/>
          </p:nvSpPr>
          <p:spPr>
            <a:xfrm>
              <a:off x="5387813" y="2590583"/>
              <a:ext cx="635" cy="635"/>
            </a:xfrm>
            <a:custGeom>
              <a:avLst/>
              <a:gdLst/>
              <a:ahLst/>
              <a:cxnLst/>
              <a:rect l="l" t="t" r="r" b="b"/>
              <a:pathLst>
                <a:path w="635" h="635">
                  <a:moveTo>
                    <a:pt x="114" y="0"/>
                  </a:moveTo>
                  <a:lnTo>
                    <a:pt x="0" y="127"/>
                  </a:lnTo>
                </a:path>
              </a:pathLst>
            </a:custGeom>
            <a:ln w="3175">
              <a:solidFill>
                <a:srgbClr val="565658"/>
              </a:solidFill>
            </a:ln>
          </p:spPr>
          <p:txBody>
            <a:bodyPr wrap="square" lIns="0" tIns="0" rIns="0" bIns="0" rtlCol="0"/>
            <a:lstStyle/>
            <a:p/>
          </p:txBody>
        </p:sp>
        <p:sp>
          <p:nvSpPr>
            <p:cNvPr id="3777" name="object 3777" descr=""/>
            <p:cNvSpPr/>
            <p:nvPr/>
          </p:nvSpPr>
          <p:spPr>
            <a:xfrm>
              <a:off x="5532421" y="2723331"/>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3778" name="object 3778" descr=""/>
            <p:cNvSpPr/>
            <p:nvPr/>
          </p:nvSpPr>
          <p:spPr>
            <a:xfrm>
              <a:off x="5500547" y="2691761"/>
              <a:ext cx="635" cy="635"/>
            </a:xfrm>
            <a:custGeom>
              <a:avLst/>
              <a:gdLst/>
              <a:ahLst/>
              <a:cxnLst/>
              <a:rect l="l" t="t" r="r" b="b"/>
              <a:pathLst>
                <a:path w="635" h="635">
                  <a:moveTo>
                    <a:pt x="0" y="0"/>
                  </a:moveTo>
                  <a:lnTo>
                    <a:pt x="190" y="419"/>
                  </a:lnTo>
                </a:path>
              </a:pathLst>
            </a:custGeom>
            <a:ln w="3175">
              <a:solidFill>
                <a:srgbClr val="565658"/>
              </a:solidFill>
            </a:ln>
          </p:spPr>
          <p:txBody>
            <a:bodyPr wrap="square" lIns="0" tIns="0" rIns="0" bIns="0" rtlCol="0"/>
            <a:lstStyle/>
            <a:p/>
          </p:txBody>
        </p:sp>
        <p:sp>
          <p:nvSpPr>
            <p:cNvPr id="3779" name="object 3779" descr=""/>
            <p:cNvSpPr/>
            <p:nvPr/>
          </p:nvSpPr>
          <p:spPr>
            <a:xfrm>
              <a:off x="5369395" y="2584022"/>
              <a:ext cx="1905" cy="0"/>
            </a:xfrm>
            <a:custGeom>
              <a:avLst/>
              <a:gdLst/>
              <a:ahLst/>
              <a:cxnLst/>
              <a:rect l="l" t="t" r="r" b="b"/>
              <a:pathLst>
                <a:path w="1904" h="0">
                  <a:moveTo>
                    <a:pt x="1524" y="0"/>
                  </a:moveTo>
                  <a:lnTo>
                    <a:pt x="0" y="0"/>
                  </a:lnTo>
                </a:path>
              </a:pathLst>
            </a:custGeom>
            <a:ln w="3175">
              <a:solidFill>
                <a:srgbClr val="565658"/>
              </a:solidFill>
            </a:ln>
          </p:spPr>
          <p:txBody>
            <a:bodyPr wrap="square" lIns="0" tIns="0" rIns="0" bIns="0" rtlCol="0"/>
            <a:lstStyle/>
            <a:p/>
          </p:txBody>
        </p:sp>
        <p:sp>
          <p:nvSpPr>
            <p:cNvPr id="3780" name="object 3780" descr=""/>
            <p:cNvSpPr/>
            <p:nvPr/>
          </p:nvSpPr>
          <p:spPr>
            <a:xfrm>
              <a:off x="5398659" y="2545735"/>
              <a:ext cx="1270" cy="0"/>
            </a:xfrm>
            <a:custGeom>
              <a:avLst/>
              <a:gdLst/>
              <a:ahLst/>
              <a:cxnLst/>
              <a:rect l="l" t="t" r="r" b="b"/>
              <a:pathLst>
                <a:path w="1270" h="0">
                  <a:moveTo>
                    <a:pt x="1193" y="0"/>
                  </a:moveTo>
                  <a:lnTo>
                    <a:pt x="0" y="0"/>
                  </a:lnTo>
                </a:path>
              </a:pathLst>
            </a:custGeom>
            <a:ln w="3175">
              <a:solidFill>
                <a:srgbClr val="565658"/>
              </a:solidFill>
            </a:ln>
          </p:spPr>
          <p:txBody>
            <a:bodyPr wrap="square" lIns="0" tIns="0" rIns="0" bIns="0" rtlCol="0"/>
            <a:lstStyle/>
            <a:p/>
          </p:txBody>
        </p:sp>
        <p:sp>
          <p:nvSpPr>
            <p:cNvPr id="3781" name="object 3781" descr=""/>
            <p:cNvSpPr/>
            <p:nvPr/>
          </p:nvSpPr>
          <p:spPr>
            <a:xfrm>
              <a:off x="5368785" y="2623068"/>
              <a:ext cx="0" cy="10795"/>
            </a:xfrm>
            <a:custGeom>
              <a:avLst/>
              <a:gdLst/>
              <a:ahLst/>
              <a:cxnLst/>
              <a:rect l="l" t="t" r="r" b="b"/>
              <a:pathLst>
                <a:path w="0" h="10794">
                  <a:moveTo>
                    <a:pt x="0" y="10680"/>
                  </a:moveTo>
                  <a:lnTo>
                    <a:pt x="0" y="0"/>
                  </a:lnTo>
                </a:path>
              </a:pathLst>
            </a:custGeom>
            <a:ln w="3175">
              <a:solidFill>
                <a:srgbClr val="565658"/>
              </a:solidFill>
            </a:ln>
          </p:spPr>
          <p:txBody>
            <a:bodyPr wrap="square" lIns="0" tIns="0" rIns="0" bIns="0" rtlCol="0"/>
            <a:lstStyle/>
            <a:p/>
          </p:txBody>
        </p:sp>
        <p:sp>
          <p:nvSpPr>
            <p:cNvPr id="3782" name="object 3782" descr=""/>
            <p:cNvSpPr/>
            <p:nvPr/>
          </p:nvSpPr>
          <p:spPr>
            <a:xfrm>
              <a:off x="5398662" y="2660749"/>
              <a:ext cx="1270" cy="0"/>
            </a:xfrm>
            <a:custGeom>
              <a:avLst/>
              <a:gdLst/>
              <a:ahLst/>
              <a:cxnLst/>
              <a:rect l="l" t="t" r="r" b="b"/>
              <a:pathLst>
                <a:path w="1270" h="0">
                  <a:moveTo>
                    <a:pt x="0" y="0"/>
                  </a:moveTo>
                  <a:lnTo>
                    <a:pt x="1193" y="0"/>
                  </a:lnTo>
                </a:path>
              </a:pathLst>
            </a:custGeom>
            <a:ln w="3175">
              <a:solidFill>
                <a:srgbClr val="565658"/>
              </a:solidFill>
            </a:ln>
          </p:spPr>
          <p:txBody>
            <a:bodyPr wrap="square" lIns="0" tIns="0" rIns="0" bIns="0" rtlCol="0"/>
            <a:lstStyle/>
            <a:p/>
          </p:txBody>
        </p:sp>
        <p:sp>
          <p:nvSpPr>
            <p:cNvPr id="3783" name="object 3783" descr=""/>
            <p:cNvSpPr/>
            <p:nvPr/>
          </p:nvSpPr>
          <p:spPr>
            <a:xfrm>
              <a:off x="5393671" y="2545735"/>
              <a:ext cx="5080" cy="0"/>
            </a:xfrm>
            <a:custGeom>
              <a:avLst/>
              <a:gdLst/>
              <a:ahLst/>
              <a:cxnLst/>
              <a:rect l="l" t="t" r="r" b="b"/>
              <a:pathLst>
                <a:path w="5079" h="0">
                  <a:moveTo>
                    <a:pt x="4762" y="0"/>
                  </a:moveTo>
                  <a:lnTo>
                    <a:pt x="0" y="0"/>
                  </a:lnTo>
                </a:path>
              </a:pathLst>
            </a:custGeom>
            <a:ln w="3175">
              <a:solidFill>
                <a:srgbClr val="565658"/>
              </a:solidFill>
            </a:ln>
          </p:spPr>
          <p:txBody>
            <a:bodyPr wrap="square" lIns="0" tIns="0" rIns="0" bIns="0" rtlCol="0"/>
            <a:lstStyle/>
            <a:p/>
          </p:txBody>
        </p:sp>
        <p:sp>
          <p:nvSpPr>
            <p:cNvPr id="3784" name="object 3784" descr=""/>
            <p:cNvSpPr/>
            <p:nvPr/>
          </p:nvSpPr>
          <p:spPr>
            <a:xfrm>
              <a:off x="5393676" y="2551670"/>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3785" name="object 3785" descr=""/>
            <p:cNvSpPr/>
            <p:nvPr/>
          </p:nvSpPr>
          <p:spPr>
            <a:xfrm>
              <a:off x="5374736" y="2642598"/>
              <a:ext cx="5715" cy="0"/>
            </a:xfrm>
            <a:custGeom>
              <a:avLst/>
              <a:gdLst/>
              <a:ahLst/>
              <a:cxnLst/>
              <a:rect l="l" t="t" r="r" b="b"/>
              <a:pathLst>
                <a:path w="5714" h="0">
                  <a:moveTo>
                    <a:pt x="5626" y="0"/>
                  </a:moveTo>
                  <a:lnTo>
                    <a:pt x="0" y="0"/>
                  </a:lnTo>
                </a:path>
              </a:pathLst>
            </a:custGeom>
            <a:ln w="3175">
              <a:solidFill>
                <a:srgbClr val="565658"/>
              </a:solidFill>
            </a:ln>
          </p:spPr>
          <p:txBody>
            <a:bodyPr wrap="square" lIns="0" tIns="0" rIns="0" bIns="0" rtlCol="0"/>
            <a:lstStyle/>
            <a:p/>
          </p:txBody>
        </p:sp>
        <p:sp>
          <p:nvSpPr>
            <p:cNvPr id="3786" name="object 3786" descr=""/>
            <p:cNvSpPr/>
            <p:nvPr/>
          </p:nvSpPr>
          <p:spPr>
            <a:xfrm>
              <a:off x="5374496" y="2637842"/>
              <a:ext cx="635" cy="2540"/>
            </a:xfrm>
            <a:custGeom>
              <a:avLst/>
              <a:gdLst/>
              <a:ahLst/>
              <a:cxnLst/>
              <a:rect l="l" t="t" r="r" b="b"/>
              <a:pathLst>
                <a:path w="635" h="2539">
                  <a:moveTo>
                    <a:pt x="0" y="0"/>
                  </a:moveTo>
                  <a:lnTo>
                    <a:pt x="241" y="2374"/>
                  </a:lnTo>
                </a:path>
              </a:pathLst>
            </a:custGeom>
            <a:ln w="3175">
              <a:solidFill>
                <a:srgbClr val="565658"/>
              </a:solidFill>
            </a:ln>
          </p:spPr>
          <p:txBody>
            <a:bodyPr wrap="square" lIns="0" tIns="0" rIns="0" bIns="0" rtlCol="0"/>
            <a:lstStyle/>
            <a:p/>
          </p:txBody>
        </p:sp>
        <p:sp>
          <p:nvSpPr>
            <p:cNvPr id="3787" name="object 3787" descr=""/>
            <p:cNvSpPr/>
            <p:nvPr/>
          </p:nvSpPr>
          <p:spPr>
            <a:xfrm>
              <a:off x="5393682" y="2629941"/>
              <a:ext cx="2540" cy="4445"/>
            </a:xfrm>
            <a:custGeom>
              <a:avLst/>
              <a:gdLst/>
              <a:ahLst/>
              <a:cxnLst/>
              <a:rect l="l" t="t" r="r" b="b"/>
              <a:pathLst>
                <a:path w="2539" h="4444">
                  <a:moveTo>
                    <a:pt x="2374" y="0"/>
                  </a:moveTo>
                  <a:lnTo>
                    <a:pt x="0" y="3924"/>
                  </a:lnTo>
                </a:path>
              </a:pathLst>
            </a:custGeom>
            <a:ln w="3175">
              <a:solidFill>
                <a:srgbClr val="565658"/>
              </a:solidFill>
            </a:ln>
          </p:spPr>
          <p:txBody>
            <a:bodyPr wrap="square" lIns="0" tIns="0" rIns="0" bIns="0" rtlCol="0"/>
            <a:lstStyle/>
            <a:p/>
          </p:txBody>
        </p:sp>
        <p:sp>
          <p:nvSpPr>
            <p:cNvPr id="3788" name="object 3788" descr=""/>
            <p:cNvSpPr/>
            <p:nvPr/>
          </p:nvSpPr>
          <p:spPr>
            <a:xfrm>
              <a:off x="5371526" y="2584619"/>
              <a:ext cx="0" cy="37465"/>
            </a:xfrm>
            <a:custGeom>
              <a:avLst/>
              <a:gdLst/>
              <a:ahLst/>
              <a:cxnLst/>
              <a:rect l="l" t="t" r="r" b="b"/>
              <a:pathLst>
                <a:path w="0" h="37464">
                  <a:moveTo>
                    <a:pt x="0" y="37249"/>
                  </a:moveTo>
                  <a:lnTo>
                    <a:pt x="0" y="0"/>
                  </a:lnTo>
                </a:path>
              </a:pathLst>
            </a:custGeom>
            <a:ln w="3175">
              <a:solidFill>
                <a:srgbClr val="565658"/>
              </a:solidFill>
            </a:ln>
          </p:spPr>
          <p:txBody>
            <a:bodyPr wrap="square" lIns="0" tIns="0" rIns="0" bIns="0" rtlCol="0"/>
            <a:lstStyle/>
            <a:p/>
          </p:txBody>
        </p:sp>
        <p:sp>
          <p:nvSpPr>
            <p:cNvPr id="3789" name="object 3789" descr=""/>
            <p:cNvSpPr/>
            <p:nvPr/>
          </p:nvSpPr>
          <p:spPr>
            <a:xfrm>
              <a:off x="5369381" y="2622468"/>
              <a:ext cx="1905" cy="0"/>
            </a:xfrm>
            <a:custGeom>
              <a:avLst/>
              <a:gdLst/>
              <a:ahLst/>
              <a:cxnLst/>
              <a:rect l="l" t="t" r="r" b="b"/>
              <a:pathLst>
                <a:path w="1904" h="0">
                  <a:moveTo>
                    <a:pt x="0" y="0"/>
                  </a:moveTo>
                  <a:lnTo>
                    <a:pt x="1536" y="0"/>
                  </a:lnTo>
                </a:path>
              </a:pathLst>
            </a:custGeom>
            <a:ln w="3175">
              <a:solidFill>
                <a:srgbClr val="565658"/>
              </a:solidFill>
            </a:ln>
          </p:spPr>
          <p:txBody>
            <a:bodyPr wrap="square" lIns="0" tIns="0" rIns="0" bIns="0" rtlCol="0"/>
            <a:lstStyle/>
            <a:p/>
          </p:txBody>
        </p:sp>
        <p:sp>
          <p:nvSpPr>
            <p:cNvPr id="3790" name="object 3790" descr=""/>
            <p:cNvSpPr/>
            <p:nvPr/>
          </p:nvSpPr>
          <p:spPr>
            <a:xfrm>
              <a:off x="5393676" y="2660749"/>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3791" name="object 3791" descr=""/>
            <p:cNvSpPr/>
            <p:nvPr/>
          </p:nvSpPr>
          <p:spPr>
            <a:xfrm>
              <a:off x="5393676" y="2572617"/>
              <a:ext cx="2540" cy="4445"/>
            </a:xfrm>
            <a:custGeom>
              <a:avLst/>
              <a:gdLst/>
              <a:ahLst/>
              <a:cxnLst/>
              <a:rect l="l" t="t" r="r" b="b"/>
              <a:pathLst>
                <a:path w="2539" h="4444">
                  <a:moveTo>
                    <a:pt x="0" y="0"/>
                  </a:moveTo>
                  <a:lnTo>
                    <a:pt x="2374" y="3924"/>
                  </a:lnTo>
                </a:path>
              </a:pathLst>
            </a:custGeom>
            <a:ln w="3175">
              <a:solidFill>
                <a:srgbClr val="565658"/>
              </a:solidFill>
            </a:ln>
          </p:spPr>
          <p:txBody>
            <a:bodyPr wrap="square" lIns="0" tIns="0" rIns="0" bIns="0" rtlCol="0"/>
            <a:lstStyle/>
            <a:p/>
          </p:txBody>
        </p:sp>
        <p:sp>
          <p:nvSpPr>
            <p:cNvPr id="3792" name="object 3792" descr=""/>
            <p:cNvSpPr/>
            <p:nvPr/>
          </p:nvSpPr>
          <p:spPr>
            <a:xfrm>
              <a:off x="5398662" y="2551670"/>
              <a:ext cx="1270" cy="0"/>
            </a:xfrm>
            <a:custGeom>
              <a:avLst/>
              <a:gdLst/>
              <a:ahLst/>
              <a:cxnLst/>
              <a:rect l="l" t="t" r="r" b="b"/>
              <a:pathLst>
                <a:path w="1270" h="0">
                  <a:moveTo>
                    <a:pt x="0" y="0"/>
                  </a:moveTo>
                  <a:lnTo>
                    <a:pt x="1193" y="0"/>
                  </a:lnTo>
                </a:path>
              </a:pathLst>
            </a:custGeom>
            <a:ln w="3175">
              <a:solidFill>
                <a:srgbClr val="565658"/>
              </a:solidFill>
            </a:ln>
          </p:spPr>
          <p:txBody>
            <a:bodyPr wrap="square" lIns="0" tIns="0" rIns="0" bIns="0" rtlCol="0"/>
            <a:lstStyle/>
            <a:p/>
          </p:txBody>
        </p:sp>
        <p:sp>
          <p:nvSpPr>
            <p:cNvPr id="3793" name="object 3793" descr=""/>
            <p:cNvSpPr/>
            <p:nvPr/>
          </p:nvSpPr>
          <p:spPr>
            <a:xfrm>
              <a:off x="5382111" y="2606507"/>
              <a:ext cx="3175" cy="1270"/>
            </a:xfrm>
            <a:custGeom>
              <a:avLst/>
              <a:gdLst/>
              <a:ahLst/>
              <a:cxnLst/>
              <a:rect l="l" t="t" r="r" b="b"/>
              <a:pathLst>
                <a:path w="3175" h="1269">
                  <a:moveTo>
                    <a:pt x="3149" y="0"/>
                  </a:moveTo>
                  <a:lnTo>
                    <a:pt x="0" y="1054"/>
                  </a:lnTo>
                </a:path>
              </a:pathLst>
            </a:custGeom>
            <a:ln w="3175">
              <a:solidFill>
                <a:srgbClr val="565658"/>
              </a:solidFill>
            </a:ln>
          </p:spPr>
          <p:txBody>
            <a:bodyPr wrap="square" lIns="0" tIns="0" rIns="0" bIns="0" rtlCol="0"/>
            <a:lstStyle/>
            <a:p/>
          </p:txBody>
        </p:sp>
        <p:sp>
          <p:nvSpPr>
            <p:cNvPr id="3794" name="object 3794" descr=""/>
            <p:cNvSpPr/>
            <p:nvPr/>
          </p:nvSpPr>
          <p:spPr>
            <a:xfrm>
              <a:off x="5380362" y="2607195"/>
              <a:ext cx="0" cy="35560"/>
            </a:xfrm>
            <a:custGeom>
              <a:avLst/>
              <a:gdLst/>
              <a:ahLst/>
              <a:cxnLst/>
              <a:rect l="l" t="t" r="r" b="b"/>
              <a:pathLst>
                <a:path w="0" h="35560">
                  <a:moveTo>
                    <a:pt x="0" y="0"/>
                  </a:moveTo>
                  <a:lnTo>
                    <a:pt x="0" y="35407"/>
                  </a:lnTo>
                </a:path>
              </a:pathLst>
            </a:custGeom>
            <a:ln w="3175">
              <a:solidFill>
                <a:srgbClr val="565658"/>
              </a:solidFill>
            </a:ln>
          </p:spPr>
          <p:txBody>
            <a:bodyPr wrap="square" lIns="0" tIns="0" rIns="0" bIns="0" rtlCol="0"/>
            <a:lstStyle/>
            <a:p/>
          </p:txBody>
        </p:sp>
        <p:sp>
          <p:nvSpPr>
            <p:cNvPr id="3795" name="object 3795" descr=""/>
            <p:cNvSpPr/>
            <p:nvPr/>
          </p:nvSpPr>
          <p:spPr>
            <a:xfrm>
              <a:off x="5380362" y="2548666"/>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3796" name="object 3796" descr=""/>
            <p:cNvSpPr/>
            <p:nvPr/>
          </p:nvSpPr>
          <p:spPr>
            <a:xfrm>
              <a:off x="5380362" y="2657466"/>
              <a:ext cx="0" cy="635"/>
            </a:xfrm>
            <a:custGeom>
              <a:avLst/>
              <a:gdLst/>
              <a:ahLst/>
              <a:cxnLst/>
              <a:rect l="l" t="t" r="r" b="b"/>
              <a:pathLst>
                <a:path w="0" h="635">
                  <a:moveTo>
                    <a:pt x="0" y="355"/>
                  </a:moveTo>
                  <a:lnTo>
                    <a:pt x="0" y="0"/>
                  </a:lnTo>
                </a:path>
              </a:pathLst>
            </a:custGeom>
            <a:ln w="3175">
              <a:solidFill>
                <a:srgbClr val="565658"/>
              </a:solidFill>
            </a:ln>
          </p:spPr>
          <p:txBody>
            <a:bodyPr wrap="square" lIns="0" tIns="0" rIns="0" bIns="0" rtlCol="0"/>
            <a:lstStyle/>
            <a:p/>
          </p:txBody>
        </p:sp>
        <p:sp>
          <p:nvSpPr>
            <p:cNvPr id="3797" name="object 3797" descr=""/>
            <p:cNvSpPr/>
            <p:nvPr/>
          </p:nvSpPr>
          <p:spPr>
            <a:xfrm>
              <a:off x="5380362" y="2563880"/>
              <a:ext cx="0" cy="35560"/>
            </a:xfrm>
            <a:custGeom>
              <a:avLst/>
              <a:gdLst/>
              <a:ahLst/>
              <a:cxnLst/>
              <a:rect l="l" t="t" r="r" b="b"/>
              <a:pathLst>
                <a:path w="0" h="35560">
                  <a:moveTo>
                    <a:pt x="0" y="0"/>
                  </a:moveTo>
                  <a:lnTo>
                    <a:pt x="0" y="35407"/>
                  </a:lnTo>
                </a:path>
              </a:pathLst>
            </a:custGeom>
            <a:ln w="3175">
              <a:solidFill>
                <a:srgbClr val="565658"/>
              </a:solidFill>
            </a:ln>
          </p:spPr>
          <p:txBody>
            <a:bodyPr wrap="square" lIns="0" tIns="0" rIns="0" bIns="0" rtlCol="0"/>
            <a:lstStyle/>
            <a:p/>
          </p:txBody>
        </p:sp>
        <p:sp>
          <p:nvSpPr>
            <p:cNvPr id="3798" name="object 3798" descr=""/>
            <p:cNvSpPr/>
            <p:nvPr/>
          </p:nvSpPr>
          <p:spPr>
            <a:xfrm>
              <a:off x="5381931" y="2605950"/>
              <a:ext cx="3175" cy="1270"/>
            </a:xfrm>
            <a:custGeom>
              <a:avLst/>
              <a:gdLst/>
              <a:ahLst/>
              <a:cxnLst/>
              <a:rect l="l" t="t" r="r" b="b"/>
              <a:pathLst>
                <a:path w="3175" h="1269">
                  <a:moveTo>
                    <a:pt x="0" y="1054"/>
                  </a:moveTo>
                  <a:lnTo>
                    <a:pt x="3149" y="0"/>
                  </a:lnTo>
                </a:path>
              </a:pathLst>
            </a:custGeom>
            <a:ln w="3175">
              <a:solidFill>
                <a:srgbClr val="565658"/>
              </a:solidFill>
            </a:ln>
          </p:spPr>
          <p:txBody>
            <a:bodyPr wrap="square" lIns="0" tIns="0" rIns="0" bIns="0" rtlCol="0"/>
            <a:lstStyle/>
            <a:p/>
          </p:txBody>
        </p:sp>
        <p:sp>
          <p:nvSpPr>
            <p:cNvPr id="3799" name="object 3799" descr=""/>
            <p:cNvSpPr/>
            <p:nvPr/>
          </p:nvSpPr>
          <p:spPr>
            <a:xfrm>
              <a:off x="5382117" y="2598929"/>
              <a:ext cx="3175" cy="1270"/>
            </a:xfrm>
            <a:custGeom>
              <a:avLst/>
              <a:gdLst/>
              <a:ahLst/>
              <a:cxnLst/>
              <a:rect l="l" t="t" r="r" b="b"/>
              <a:pathLst>
                <a:path w="3175" h="1269">
                  <a:moveTo>
                    <a:pt x="0" y="0"/>
                  </a:moveTo>
                  <a:lnTo>
                    <a:pt x="3149" y="1054"/>
                  </a:lnTo>
                </a:path>
              </a:pathLst>
            </a:custGeom>
            <a:ln w="3175">
              <a:solidFill>
                <a:srgbClr val="565658"/>
              </a:solidFill>
            </a:ln>
          </p:spPr>
          <p:txBody>
            <a:bodyPr wrap="square" lIns="0" tIns="0" rIns="0" bIns="0" rtlCol="0"/>
            <a:lstStyle/>
            <a:p/>
          </p:txBody>
        </p:sp>
        <p:sp>
          <p:nvSpPr>
            <p:cNvPr id="3800" name="object 3800" descr=""/>
            <p:cNvSpPr/>
            <p:nvPr/>
          </p:nvSpPr>
          <p:spPr>
            <a:xfrm>
              <a:off x="5381913" y="2599481"/>
              <a:ext cx="3175" cy="1270"/>
            </a:xfrm>
            <a:custGeom>
              <a:avLst/>
              <a:gdLst/>
              <a:ahLst/>
              <a:cxnLst/>
              <a:rect l="l" t="t" r="r" b="b"/>
              <a:pathLst>
                <a:path w="3175" h="1269">
                  <a:moveTo>
                    <a:pt x="3162" y="1054"/>
                  </a:moveTo>
                  <a:lnTo>
                    <a:pt x="0" y="0"/>
                  </a:lnTo>
                </a:path>
              </a:pathLst>
            </a:custGeom>
            <a:ln w="3175">
              <a:solidFill>
                <a:srgbClr val="565658"/>
              </a:solidFill>
            </a:ln>
          </p:spPr>
          <p:txBody>
            <a:bodyPr wrap="square" lIns="0" tIns="0" rIns="0" bIns="0" rtlCol="0"/>
            <a:lstStyle/>
            <a:p/>
          </p:txBody>
        </p:sp>
        <p:sp>
          <p:nvSpPr>
            <p:cNvPr id="3801" name="object 3801" descr=""/>
            <p:cNvSpPr/>
            <p:nvPr/>
          </p:nvSpPr>
          <p:spPr>
            <a:xfrm>
              <a:off x="5380362" y="2600617"/>
              <a:ext cx="0" cy="5715"/>
            </a:xfrm>
            <a:custGeom>
              <a:avLst/>
              <a:gdLst/>
              <a:ahLst/>
              <a:cxnLst/>
              <a:rect l="l" t="t" r="r" b="b"/>
              <a:pathLst>
                <a:path w="0" h="5714">
                  <a:moveTo>
                    <a:pt x="0" y="5257"/>
                  </a:moveTo>
                  <a:lnTo>
                    <a:pt x="0" y="0"/>
                  </a:lnTo>
                </a:path>
              </a:pathLst>
            </a:custGeom>
            <a:ln w="3175">
              <a:solidFill>
                <a:srgbClr val="565658"/>
              </a:solidFill>
            </a:ln>
          </p:spPr>
          <p:txBody>
            <a:bodyPr wrap="square" lIns="0" tIns="0" rIns="0" bIns="0" rtlCol="0"/>
            <a:lstStyle/>
            <a:p/>
          </p:txBody>
        </p:sp>
        <p:sp>
          <p:nvSpPr>
            <p:cNvPr id="3802" name="object 3802" descr=""/>
            <p:cNvSpPr/>
            <p:nvPr/>
          </p:nvSpPr>
          <p:spPr>
            <a:xfrm>
              <a:off x="5381808" y="2569108"/>
              <a:ext cx="1270" cy="0"/>
            </a:xfrm>
            <a:custGeom>
              <a:avLst/>
              <a:gdLst/>
              <a:ahLst/>
              <a:cxnLst/>
              <a:rect l="l" t="t" r="r" b="b"/>
              <a:pathLst>
                <a:path w="1270" h="0">
                  <a:moveTo>
                    <a:pt x="0" y="0"/>
                  </a:moveTo>
                  <a:lnTo>
                    <a:pt x="1168" y="0"/>
                  </a:lnTo>
                </a:path>
              </a:pathLst>
            </a:custGeom>
            <a:ln w="3175">
              <a:solidFill>
                <a:srgbClr val="565658"/>
              </a:solidFill>
            </a:ln>
          </p:spPr>
          <p:txBody>
            <a:bodyPr wrap="square" lIns="0" tIns="0" rIns="0" bIns="0" rtlCol="0"/>
            <a:lstStyle/>
            <a:p/>
          </p:txBody>
        </p:sp>
        <p:sp>
          <p:nvSpPr>
            <p:cNvPr id="3803" name="object 3803" descr=""/>
            <p:cNvSpPr/>
            <p:nvPr/>
          </p:nvSpPr>
          <p:spPr>
            <a:xfrm>
              <a:off x="5381808" y="2569112"/>
              <a:ext cx="0" cy="27940"/>
            </a:xfrm>
            <a:custGeom>
              <a:avLst/>
              <a:gdLst/>
              <a:ahLst/>
              <a:cxnLst/>
              <a:rect l="l" t="t" r="r" b="b"/>
              <a:pathLst>
                <a:path w="0" h="27939">
                  <a:moveTo>
                    <a:pt x="0" y="27330"/>
                  </a:moveTo>
                  <a:lnTo>
                    <a:pt x="0" y="0"/>
                  </a:lnTo>
                </a:path>
              </a:pathLst>
            </a:custGeom>
            <a:ln w="3175">
              <a:solidFill>
                <a:srgbClr val="565658"/>
              </a:solidFill>
            </a:ln>
          </p:spPr>
          <p:txBody>
            <a:bodyPr wrap="square" lIns="0" tIns="0" rIns="0" bIns="0" rtlCol="0"/>
            <a:lstStyle/>
            <a:p/>
          </p:txBody>
        </p:sp>
        <p:sp>
          <p:nvSpPr>
            <p:cNvPr id="3804" name="object 3804" descr=""/>
            <p:cNvSpPr/>
            <p:nvPr/>
          </p:nvSpPr>
          <p:spPr>
            <a:xfrm>
              <a:off x="5381799" y="2596442"/>
              <a:ext cx="1270" cy="0"/>
            </a:xfrm>
            <a:custGeom>
              <a:avLst/>
              <a:gdLst/>
              <a:ahLst/>
              <a:cxnLst/>
              <a:rect l="l" t="t" r="r" b="b"/>
              <a:pathLst>
                <a:path w="1270" h="0">
                  <a:moveTo>
                    <a:pt x="1181" y="0"/>
                  </a:moveTo>
                  <a:lnTo>
                    <a:pt x="0" y="0"/>
                  </a:lnTo>
                </a:path>
              </a:pathLst>
            </a:custGeom>
            <a:ln w="3175">
              <a:solidFill>
                <a:srgbClr val="565658"/>
              </a:solidFill>
            </a:ln>
          </p:spPr>
          <p:txBody>
            <a:bodyPr wrap="square" lIns="0" tIns="0" rIns="0" bIns="0" rtlCol="0"/>
            <a:lstStyle/>
            <a:p/>
          </p:txBody>
        </p:sp>
        <p:sp>
          <p:nvSpPr>
            <p:cNvPr id="3805" name="object 3805" descr=""/>
            <p:cNvSpPr/>
            <p:nvPr/>
          </p:nvSpPr>
          <p:spPr>
            <a:xfrm>
              <a:off x="5371259" y="2566267"/>
              <a:ext cx="635" cy="0"/>
            </a:xfrm>
            <a:custGeom>
              <a:avLst/>
              <a:gdLst/>
              <a:ahLst/>
              <a:cxnLst/>
              <a:rect l="l" t="t" r="r" b="b"/>
              <a:pathLst>
                <a:path w="635" h="0">
                  <a:moveTo>
                    <a:pt x="0" y="0"/>
                  </a:moveTo>
                  <a:lnTo>
                    <a:pt x="25" y="0"/>
                  </a:lnTo>
                </a:path>
              </a:pathLst>
            </a:custGeom>
            <a:ln w="3175">
              <a:solidFill>
                <a:srgbClr val="565658"/>
              </a:solidFill>
            </a:ln>
          </p:spPr>
          <p:txBody>
            <a:bodyPr wrap="square" lIns="0" tIns="0" rIns="0" bIns="0" rtlCol="0"/>
            <a:lstStyle/>
            <a:p/>
          </p:txBody>
        </p:sp>
        <p:sp>
          <p:nvSpPr>
            <p:cNvPr id="3806" name="object 3806" descr=""/>
            <p:cNvSpPr/>
            <p:nvPr/>
          </p:nvSpPr>
          <p:spPr>
            <a:xfrm>
              <a:off x="5371364" y="2652687"/>
              <a:ext cx="0" cy="1905"/>
            </a:xfrm>
            <a:custGeom>
              <a:avLst/>
              <a:gdLst/>
              <a:ahLst/>
              <a:cxnLst/>
              <a:rect l="l" t="t" r="r" b="b"/>
              <a:pathLst>
                <a:path w="0" h="1905">
                  <a:moveTo>
                    <a:pt x="0" y="0"/>
                  </a:moveTo>
                  <a:lnTo>
                    <a:pt x="0" y="1727"/>
                  </a:lnTo>
                </a:path>
              </a:pathLst>
            </a:custGeom>
            <a:ln w="3175">
              <a:solidFill>
                <a:srgbClr val="565658"/>
              </a:solidFill>
            </a:ln>
          </p:spPr>
          <p:txBody>
            <a:bodyPr wrap="square" lIns="0" tIns="0" rIns="0" bIns="0" rtlCol="0"/>
            <a:lstStyle/>
            <a:p/>
          </p:txBody>
        </p:sp>
        <p:sp>
          <p:nvSpPr>
            <p:cNvPr id="3807" name="object 3807" descr=""/>
            <p:cNvSpPr/>
            <p:nvPr/>
          </p:nvSpPr>
          <p:spPr>
            <a:xfrm>
              <a:off x="5371284" y="2640219"/>
              <a:ext cx="0" cy="2540"/>
            </a:xfrm>
            <a:custGeom>
              <a:avLst/>
              <a:gdLst/>
              <a:ahLst/>
              <a:cxnLst/>
              <a:rect l="l" t="t" r="r" b="b"/>
              <a:pathLst>
                <a:path w="0" h="2539">
                  <a:moveTo>
                    <a:pt x="0" y="2514"/>
                  </a:moveTo>
                  <a:lnTo>
                    <a:pt x="0" y="0"/>
                  </a:lnTo>
                </a:path>
              </a:pathLst>
            </a:custGeom>
            <a:ln w="3175">
              <a:solidFill>
                <a:srgbClr val="565658"/>
              </a:solidFill>
            </a:ln>
          </p:spPr>
          <p:txBody>
            <a:bodyPr wrap="square" lIns="0" tIns="0" rIns="0" bIns="0" rtlCol="0"/>
            <a:lstStyle/>
            <a:p/>
          </p:txBody>
        </p:sp>
        <p:sp>
          <p:nvSpPr>
            <p:cNvPr id="3808" name="object 3808" descr=""/>
            <p:cNvSpPr/>
            <p:nvPr/>
          </p:nvSpPr>
          <p:spPr>
            <a:xfrm>
              <a:off x="5374731" y="2563750"/>
              <a:ext cx="0" cy="635"/>
            </a:xfrm>
            <a:custGeom>
              <a:avLst/>
              <a:gdLst/>
              <a:ahLst/>
              <a:cxnLst/>
              <a:rect l="l" t="t" r="r" b="b"/>
              <a:pathLst>
                <a:path w="0" h="635">
                  <a:moveTo>
                    <a:pt x="0" y="279"/>
                  </a:moveTo>
                  <a:lnTo>
                    <a:pt x="0" y="0"/>
                  </a:lnTo>
                </a:path>
              </a:pathLst>
            </a:custGeom>
            <a:ln w="3175">
              <a:solidFill>
                <a:srgbClr val="565658"/>
              </a:solidFill>
            </a:ln>
          </p:spPr>
          <p:txBody>
            <a:bodyPr wrap="square" lIns="0" tIns="0" rIns="0" bIns="0" rtlCol="0"/>
            <a:lstStyle/>
            <a:p/>
          </p:txBody>
        </p:sp>
        <p:sp>
          <p:nvSpPr>
            <p:cNvPr id="3809" name="object 3809" descr=""/>
            <p:cNvSpPr/>
            <p:nvPr/>
          </p:nvSpPr>
          <p:spPr>
            <a:xfrm>
              <a:off x="5371420" y="2552063"/>
              <a:ext cx="0" cy="1905"/>
            </a:xfrm>
            <a:custGeom>
              <a:avLst/>
              <a:gdLst/>
              <a:ahLst/>
              <a:cxnLst/>
              <a:rect l="l" t="t" r="r" b="b"/>
              <a:pathLst>
                <a:path w="0" h="1905">
                  <a:moveTo>
                    <a:pt x="0" y="1727"/>
                  </a:moveTo>
                  <a:lnTo>
                    <a:pt x="0" y="0"/>
                  </a:lnTo>
                </a:path>
              </a:pathLst>
            </a:custGeom>
            <a:ln w="3175">
              <a:solidFill>
                <a:srgbClr val="565658"/>
              </a:solidFill>
            </a:ln>
          </p:spPr>
          <p:txBody>
            <a:bodyPr wrap="square" lIns="0" tIns="0" rIns="0" bIns="0" rtlCol="0"/>
            <a:lstStyle/>
            <a:p/>
          </p:txBody>
        </p:sp>
        <p:sp>
          <p:nvSpPr>
            <p:cNvPr id="3810" name="object 3810" descr=""/>
            <p:cNvSpPr/>
            <p:nvPr/>
          </p:nvSpPr>
          <p:spPr>
            <a:xfrm>
              <a:off x="5371259" y="2640210"/>
              <a:ext cx="635" cy="0"/>
            </a:xfrm>
            <a:custGeom>
              <a:avLst/>
              <a:gdLst/>
              <a:ahLst/>
              <a:cxnLst/>
              <a:rect l="l" t="t" r="r" b="b"/>
              <a:pathLst>
                <a:path w="635" h="0">
                  <a:moveTo>
                    <a:pt x="25" y="0"/>
                  </a:moveTo>
                  <a:lnTo>
                    <a:pt x="0" y="0"/>
                  </a:lnTo>
                </a:path>
              </a:pathLst>
            </a:custGeom>
            <a:ln w="3175">
              <a:solidFill>
                <a:srgbClr val="565658"/>
              </a:solidFill>
            </a:ln>
          </p:spPr>
          <p:txBody>
            <a:bodyPr wrap="square" lIns="0" tIns="0" rIns="0" bIns="0" rtlCol="0"/>
            <a:lstStyle/>
            <a:p/>
          </p:txBody>
        </p:sp>
        <p:sp>
          <p:nvSpPr>
            <p:cNvPr id="3811" name="object 3811" descr=""/>
            <p:cNvSpPr/>
            <p:nvPr/>
          </p:nvSpPr>
          <p:spPr>
            <a:xfrm>
              <a:off x="5371364" y="2652687"/>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812" name="object 3812" descr=""/>
            <p:cNvSpPr/>
            <p:nvPr/>
          </p:nvSpPr>
          <p:spPr>
            <a:xfrm>
              <a:off x="5371284" y="2637835"/>
              <a:ext cx="635" cy="2540"/>
            </a:xfrm>
            <a:custGeom>
              <a:avLst/>
              <a:gdLst/>
              <a:ahLst/>
              <a:cxnLst/>
              <a:rect l="l" t="t" r="r" b="b"/>
              <a:pathLst>
                <a:path w="635" h="2539">
                  <a:moveTo>
                    <a:pt x="0" y="2374"/>
                  </a:moveTo>
                  <a:lnTo>
                    <a:pt x="254" y="0"/>
                  </a:lnTo>
                </a:path>
              </a:pathLst>
            </a:custGeom>
            <a:ln w="3175">
              <a:solidFill>
                <a:srgbClr val="565658"/>
              </a:solidFill>
            </a:ln>
          </p:spPr>
          <p:txBody>
            <a:bodyPr wrap="square" lIns="0" tIns="0" rIns="0" bIns="0" rtlCol="0"/>
            <a:lstStyle/>
            <a:p/>
          </p:txBody>
        </p:sp>
        <p:sp>
          <p:nvSpPr>
            <p:cNvPr id="3813" name="object 3813" descr=""/>
            <p:cNvSpPr/>
            <p:nvPr/>
          </p:nvSpPr>
          <p:spPr>
            <a:xfrm>
              <a:off x="5371284" y="2563744"/>
              <a:ext cx="635" cy="635"/>
            </a:xfrm>
            <a:custGeom>
              <a:avLst/>
              <a:gdLst/>
              <a:ahLst/>
              <a:cxnLst/>
              <a:rect l="l" t="t" r="r" b="b"/>
              <a:pathLst>
                <a:path w="635" h="635">
                  <a:moveTo>
                    <a:pt x="0" y="0"/>
                  </a:moveTo>
                  <a:lnTo>
                    <a:pt x="254" y="139"/>
                  </a:lnTo>
                </a:path>
              </a:pathLst>
            </a:custGeom>
            <a:ln w="3175">
              <a:solidFill>
                <a:srgbClr val="565658"/>
              </a:solidFill>
            </a:ln>
          </p:spPr>
          <p:txBody>
            <a:bodyPr wrap="square" lIns="0" tIns="0" rIns="0" bIns="0" rtlCol="0"/>
            <a:lstStyle/>
            <a:p/>
          </p:txBody>
        </p:sp>
        <p:sp>
          <p:nvSpPr>
            <p:cNvPr id="3814" name="object 3814" descr=""/>
            <p:cNvSpPr/>
            <p:nvPr/>
          </p:nvSpPr>
          <p:spPr>
            <a:xfrm>
              <a:off x="5371526" y="2563880"/>
              <a:ext cx="3175" cy="0"/>
            </a:xfrm>
            <a:custGeom>
              <a:avLst/>
              <a:gdLst/>
              <a:ahLst/>
              <a:cxnLst/>
              <a:rect l="l" t="t" r="r" b="b"/>
              <a:pathLst>
                <a:path w="3175" h="0">
                  <a:moveTo>
                    <a:pt x="0" y="0"/>
                  </a:moveTo>
                  <a:lnTo>
                    <a:pt x="2959" y="0"/>
                  </a:lnTo>
                </a:path>
              </a:pathLst>
            </a:custGeom>
            <a:ln w="3175">
              <a:solidFill>
                <a:srgbClr val="565658"/>
              </a:solidFill>
            </a:ln>
          </p:spPr>
          <p:txBody>
            <a:bodyPr wrap="square" lIns="0" tIns="0" rIns="0" bIns="0" rtlCol="0"/>
            <a:lstStyle/>
            <a:p/>
          </p:txBody>
        </p:sp>
        <p:sp>
          <p:nvSpPr>
            <p:cNvPr id="3815" name="object 3815" descr=""/>
            <p:cNvSpPr/>
            <p:nvPr/>
          </p:nvSpPr>
          <p:spPr>
            <a:xfrm>
              <a:off x="5371272" y="2566254"/>
              <a:ext cx="635" cy="2540"/>
            </a:xfrm>
            <a:custGeom>
              <a:avLst/>
              <a:gdLst/>
              <a:ahLst/>
              <a:cxnLst/>
              <a:rect l="l" t="t" r="r" b="b"/>
              <a:pathLst>
                <a:path w="635" h="2539">
                  <a:moveTo>
                    <a:pt x="253" y="2387"/>
                  </a:moveTo>
                  <a:lnTo>
                    <a:pt x="0" y="0"/>
                  </a:lnTo>
                </a:path>
              </a:pathLst>
            </a:custGeom>
            <a:ln w="3175">
              <a:solidFill>
                <a:srgbClr val="565658"/>
              </a:solidFill>
            </a:ln>
          </p:spPr>
          <p:txBody>
            <a:bodyPr wrap="square" lIns="0" tIns="0" rIns="0" bIns="0" rtlCol="0"/>
            <a:lstStyle/>
            <a:p/>
          </p:txBody>
        </p:sp>
        <p:sp>
          <p:nvSpPr>
            <p:cNvPr id="3816" name="object 3816" descr=""/>
            <p:cNvSpPr/>
            <p:nvPr/>
          </p:nvSpPr>
          <p:spPr>
            <a:xfrm>
              <a:off x="5371526" y="2634934"/>
              <a:ext cx="0" cy="3175"/>
            </a:xfrm>
            <a:custGeom>
              <a:avLst/>
              <a:gdLst/>
              <a:ahLst/>
              <a:cxnLst/>
              <a:rect l="l" t="t" r="r" b="b"/>
              <a:pathLst>
                <a:path w="0" h="3175">
                  <a:moveTo>
                    <a:pt x="0" y="2908"/>
                  </a:moveTo>
                  <a:lnTo>
                    <a:pt x="0" y="0"/>
                  </a:lnTo>
                </a:path>
              </a:pathLst>
            </a:custGeom>
            <a:ln w="3175">
              <a:solidFill>
                <a:srgbClr val="565658"/>
              </a:solidFill>
            </a:ln>
          </p:spPr>
          <p:txBody>
            <a:bodyPr wrap="square" lIns="0" tIns="0" rIns="0" bIns="0" rtlCol="0"/>
            <a:lstStyle/>
            <a:p/>
          </p:txBody>
        </p:sp>
        <p:sp>
          <p:nvSpPr>
            <p:cNvPr id="3817" name="object 3817" descr=""/>
            <p:cNvSpPr/>
            <p:nvPr/>
          </p:nvSpPr>
          <p:spPr>
            <a:xfrm>
              <a:off x="5371284" y="2563727"/>
              <a:ext cx="0" cy="2540"/>
            </a:xfrm>
            <a:custGeom>
              <a:avLst/>
              <a:gdLst/>
              <a:ahLst/>
              <a:cxnLst/>
              <a:rect l="l" t="t" r="r" b="b"/>
              <a:pathLst>
                <a:path w="0" h="2539">
                  <a:moveTo>
                    <a:pt x="0" y="2540"/>
                  </a:moveTo>
                  <a:lnTo>
                    <a:pt x="0" y="0"/>
                  </a:lnTo>
                </a:path>
              </a:pathLst>
            </a:custGeom>
            <a:ln w="3175">
              <a:solidFill>
                <a:srgbClr val="565658"/>
              </a:solidFill>
            </a:ln>
          </p:spPr>
          <p:txBody>
            <a:bodyPr wrap="square" lIns="0" tIns="0" rIns="0" bIns="0" rtlCol="0"/>
            <a:lstStyle/>
            <a:p/>
          </p:txBody>
        </p:sp>
        <p:sp>
          <p:nvSpPr>
            <p:cNvPr id="3818" name="object 3818" descr=""/>
            <p:cNvSpPr/>
            <p:nvPr/>
          </p:nvSpPr>
          <p:spPr>
            <a:xfrm>
              <a:off x="5371526" y="2652700"/>
              <a:ext cx="0" cy="1905"/>
            </a:xfrm>
            <a:custGeom>
              <a:avLst/>
              <a:gdLst/>
              <a:ahLst/>
              <a:cxnLst/>
              <a:rect l="l" t="t" r="r" b="b"/>
              <a:pathLst>
                <a:path w="0" h="1905">
                  <a:moveTo>
                    <a:pt x="0" y="0"/>
                  </a:moveTo>
                  <a:lnTo>
                    <a:pt x="0" y="1714"/>
                  </a:lnTo>
                </a:path>
              </a:pathLst>
            </a:custGeom>
            <a:ln w="3175">
              <a:solidFill>
                <a:srgbClr val="565658"/>
              </a:solidFill>
            </a:ln>
          </p:spPr>
          <p:txBody>
            <a:bodyPr wrap="square" lIns="0" tIns="0" rIns="0" bIns="0" rtlCol="0"/>
            <a:lstStyle/>
            <a:p/>
          </p:txBody>
        </p:sp>
        <p:sp>
          <p:nvSpPr>
            <p:cNvPr id="3819" name="object 3819" descr=""/>
            <p:cNvSpPr/>
            <p:nvPr/>
          </p:nvSpPr>
          <p:spPr>
            <a:xfrm>
              <a:off x="5371526" y="2568643"/>
              <a:ext cx="0" cy="3175"/>
            </a:xfrm>
            <a:custGeom>
              <a:avLst/>
              <a:gdLst/>
              <a:ahLst/>
              <a:cxnLst/>
              <a:rect l="l" t="t" r="r" b="b"/>
              <a:pathLst>
                <a:path w="0" h="3175">
                  <a:moveTo>
                    <a:pt x="0" y="2895"/>
                  </a:moveTo>
                  <a:lnTo>
                    <a:pt x="0" y="0"/>
                  </a:lnTo>
                </a:path>
              </a:pathLst>
            </a:custGeom>
            <a:ln w="3175">
              <a:solidFill>
                <a:srgbClr val="565658"/>
              </a:solidFill>
            </a:ln>
          </p:spPr>
          <p:txBody>
            <a:bodyPr wrap="square" lIns="0" tIns="0" rIns="0" bIns="0" rtlCol="0"/>
            <a:lstStyle/>
            <a:p/>
          </p:txBody>
        </p:sp>
        <p:sp>
          <p:nvSpPr>
            <p:cNvPr id="3820" name="object 3820" descr=""/>
            <p:cNvSpPr/>
            <p:nvPr/>
          </p:nvSpPr>
          <p:spPr>
            <a:xfrm>
              <a:off x="5371526" y="2552061"/>
              <a:ext cx="0" cy="1905"/>
            </a:xfrm>
            <a:custGeom>
              <a:avLst/>
              <a:gdLst/>
              <a:ahLst/>
              <a:cxnLst/>
              <a:rect l="l" t="t" r="r" b="b"/>
              <a:pathLst>
                <a:path w="0" h="1905">
                  <a:moveTo>
                    <a:pt x="0" y="0"/>
                  </a:moveTo>
                  <a:lnTo>
                    <a:pt x="0" y="1727"/>
                  </a:lnTo>
                </a:path>
              </a:pathLst>
            </a:custGeom>
            <a:ln w="3175">
              <a:solidFill>
                <a:srgbClr val="565658"/>
              </a:solidFill>
            </a:ln>
          </p:spPr>
          <p:txBody>
            <a:bodyPr wrap="square" lIns="0" tIns="0" rIns="0" bIns="0" rtlCol="0"/>
            <a:lstStyle/>
            <a:p/>
          </p:txBody>
        </p:sp>
        <p:sp>
          <p:nvSpPr>
            <p:cNvPr id="3821" name="object 3821" descr=""/>
            <p:cNvSpPr/>
            <p:nvPr/>
          </p:nvSpPr>
          <p:spPr>
            <a:xfrm>
              <a:off x="5371259" y="264021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3822" name="object 3822" descr=""/>
            <p:cNvSpPr/>
            <p:nvPr/>
          </p:nvSpPr>
          <p:spPr>
            <a:xfrm>
              <a:off x="5371524" y="2642598"/>
              <a:ext cx="3175" cy="0"/>
            </a:xfrm>
            <a:custGeom>
              <a:avLst/>
              <a:gdLst/>
              <a:ahLst/>
              <a:cxnLst/>
              <a:rect l="l" t="t" r="r" b="b"/>
              <a:pathLst>
                <a:path w="3175" h="0">
                  <a:moveTo>
                    <a:pt x="2971" y="0"/>
                  </a:moveTo>
                  <a:lnTo>
                    <a:pt x="0" y="0"/>
                  </a:lnTo>
                </a:path>
              </a:pathLst>
            </a:custGeom>
            <a:ln w="3175">
              <a:solidFill>
                <a:srgbClr val="565658"/>
              </a:solidFill>
            </a:ln>
          </p:spPr>
          <p:txBody>
            <a:bodyPr wrap="square" lIns="0" tIns="0" rIns="0" bIns="0" rtlCol="0"/>
            <a:lstStyle/>
            <a:p/>
          </p:txBody>
        </p:sp>
        <p:sp>
          <p:nvSpPr>
            <p:cNvPr id="3823" name="object 3823" descr=""/>
            <p:cNvSpPr/>
            <p:nvPr/>
          </p:nvSpPr>
          <p:spPr>
            <a:xfrm>
              <a:off x="5371272" y="2642598"/>
              <a:ext cx="635" cy="635"/>
            </a:xfrm>
            <a:custGeom>
              <a:avLst/>
              <a:gdLst/>
              <a:ahLst/>
              <a:cxnLst/>
              <a:rect l="l" t="t" r="r" b="b"/>
              <a:pathLst>
                <a:path w="635" h="635">
                  <a:moveTo>
                    <a:pt x="253" y="0"/>
                  </a:moveTo>
                  <a:lnTo>
                    <a:pt x="0" y="139"/>
                  </a:lnTo>
                </a:path>
              </a:pathLst>
            </a:custGeom>
            <a:ln w="3175">
              <a:solidFill>
                <a:srgbClr val="565658"/>
              </a:solidFill>
            </a:ln>
          </p:spPr>
          <p:txBody>
            <a:bodyPr wrap="square" lIns="0" tIns="0" rIns="0" bIns="0" rtlCol="0"/>
            <a:lstStyle/>
            <a:p/>
          </p:txBody>
        </p:sp>
        <p:sp>
          <p:nvSpPr>
            <p:cNvPr id="3824" name="object 3824" descr=""/>
            <p:cNvSpPr/>
            <p:nvPr/>
          </p:nvSpPr>
          <p:spPr>
            <a:xfrm>
              <a:off x="5371424" y="2654418"/>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3825" name="object 3825" descr=""/>
            <p:cNvSpPr/>
            <p:nvPr/>
          </p:nvSpPr>
          <p:spPr>
            <a:xfrm>
              <a:off x="5371420" y="2552061"/>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3826" name="object 3826" descr=""/>
            <p:cNvSpPr/>
            <p:nvPr/>
          </p:nvSpPr>
          <p:spPr>
            <a:xfrm>
              <a:off x="5374731" y="2564032"/>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3827" name="object 3827" descr=""/>
            <p:cNvSpPr/>
            <p:nvPr/>
          </p:nvSpPr>
          <p:spPr>
            <a:xfrm>
              <a:off x="5371420" y="2652691"/>
              <a:ext cx="0" cy="1905"/>
            </a:xfrm>
            <a:custGeom>
              <a:avLst/>
              <a:gdLst/>
              <a:ahLst/>
              <a:cxnLst/>
              <a:rect l="l" t="t" r="r" b="b"/>
              <a:pathLst>
                <a:path w="0" h="1905">
                  <a:moveTo>
                    <a:pt x="0" y="1727"/>
                  </a:moveTo>
                  <a:lnTo>
                    <a:pt x="0" y="0"/>
                  </a:lnTo>
                </a:path>
              </a:pathLst>
            </a:custGeom>
            <a:ln w="3175">
              <a:solidFill>
                <a:srgbClr val="565658"/>
              </a:solidFill>
            </a:ln>
          </p:spPr>
          <p:txBody>
            <a:bodyPr wrap="square" lIns="0" tIns="0" rIns="0" bIns="0" rtlCol="0"/>
            <a:lstStyle/>
            <a:p/>
          </p:txBody>
        </p:sp>
        <p:sp>
          <p:nvSpPr>
            <p:cNvPr id="3828" name="object 3828" descr=""/>
            <p:cNvSpPr/>
            <p:nvPr/>
          </p:nvSpPr>
          <p:spPr>
            <a:xfrm>
              <a:off x="5387990" y="2605627"/>
              <a:ext cx="635" cy="1270"/>
            </a:xfrm>
            <a:custGeom>
              <a:avLst/>
              <a:gdLst/>
              <a:ahLst/>
              <a:cxnLst/>
              <a:rect l="l" t="t" r="r" b="b"/>
              <a:pathLst>
                <a:path w="635" h="1269">
                  <a:moveTo>
                    <a:pt x="0" y="0"/>
                  </a:moveTo>
                  <a:lnTo>
                    <a:pt x="330" y="1270"/>
                  </a:lnTo>
                </a:path>
              </a:pathLst>
            </a:custGeom>
            <a:ln w="3175">
              <a:solidFill>
                <a:srgbClr val="565658"/>
              </a:solidFill>
            </a:ln>
          </p:spPr>
          <p:txBody>
            <a:bodyPr wrap="square" lIns="0" tIns="0" rIns="0" bIns="0" rtlCol="0"/>
            <a:lstStyle/>
            <a:p/>
          </p:txBody>
        </p:sp>
        <p:sp>
          <p:nvSpPr>
            <p:cNvPr id="3829" name="object 3829" descr=""/>
            <p:cNvSpPr/>
            <p:nvPr/>
          </p:nvSpPr>
          <p:spPr>
            <a:xfrm>
              <a:off x="5501482" y="2690669"/>
              <a:ext cx="3810" cy="4445"/>
            </a:xfrm>
            <a:custGeom>
              <a:avLst/>
              <a:gdLst/>
              <a:ahLst/>
              <a:cxnLst/>
              <a:rect l="l" t="t" r="r" b="b"/>
              <a:pathLst>
                <a:path w="3810" h="4444">
                  <a:moveTo>
                    <a:pt x="3213" y="4013"/>
                  </a:moveTo>
                  <a:lnTo>
                    <a:pt x="0" y="0"/>
                  </a:lnTo>
                </a:path>
              </a:pathLst>
            </a:custGeom>
            <a:ln w="3175">
              <a:solidFill>
                <a:srgbClr val="565658"/>
              </a:solidFill>
            </a:ln>
          </p:spPr>
          <p:txBody>
            <a:bodyPr wrap="square" lIns="0" tIns="0" rIns="0" bIns="0" rtlCol="0"/>
            <a:lstStyle/>
            <a:p/>
          </p:txBody>
        </p:sp>
        <p:sp>
          <p:nvSpPr>
            <p:cNvPr id="3830" name="object 3830" descr=""/>
            <p:cNvSpPr/>
            <p:nvPr/>
          </p:nvSpPr>
          <p:spPr>
            <a:xfrm>
              <a:off x="5500663" y="2689629"/>
              <a:ext cx="635" cy="635"/>
            </a:xfrm>
            <a:custGeom>
              <a:avLst/>
              <a:gdLst/>
              <a:ahLst/>
              <a:cxnLst/>
              <a:rect l="l" t="t" r="r" b="b"/>
              <a:pathLst>
                <a:path w="635" h="635">
                  <a:moveTo>
                    <a:pt x="368" y="457"/>
                  </a:moveTo>
                  <a:lnTo>
                    <a:pt x="0" y="0"/>
                  </a:lnTo>
                </a:path>
              </a:pathLst>
            </a:custGeom>
            <a:ln w="3175">
              <a:solidFill>
                <a:srgbClr val="565658"/>
              </a:solidFill>
            </a:ln>
          </p:spPr>
          <p:txBody>
            <a:bodyPr wrap="square" lIns="0" tIns="0" rIns="0" bIns="0" rtlCol="0"/>
            <a:lstStyle/>
            <a:p/>
          </p:txBody>
        </p:sp>
        <p:sp>
          <p:nvSpPr>
            <p:cNvPr id="3831" name="object 3831" descr=""/>
            <p:cNvSpPr/>
            <p:nvPr/>
          </p:nvSpPr>
          <p:spPr>
            <a:xfrm>
              <a:off x="5500031" y="2688823"/>
              <a:ext cx="635" cy="635"/>
            </a:xfrm>
            <a:custGeom>
              <a:avLst/>
              <a:gdLst/>
              <a:ahLst/>
              <a:cxnLst/>
              <a:rect l="l" t="t" r="r" b="b"/>
              <a:pathLst>
                <a:path w="635" h="635">
                  <a:moveTo>
                    <a:pt x="342" y="457"/>
                  </a:moveTo>
                  <a:lnTo>
                    <a:pt x="0" y="0"/>
                  </a:lnTo>
                </a:path>
              </a:pathLst>
            </a:custGeom>
            <a:ln w="3175">
              <a:solidFill>
                <a:srgbClr val="565658"/>
              </a:solidFill>
            </a:ln>
          </p:spPr>
          <p:txBody>
            <a:bodyPr wrap="square" lIns="0" tIns="0" rIns="0" bIns="0" rtlCol="0"/>
            <a:lstStyle/>
            <a:p/>
          </p:txBody>
        </p:sp>
        <p:sp>
          <p:nvSpPr>
            <p:cNvPr id="3832" name="object 3832" descr=""/>
            <p:cNvSpPr/>
            <p:nvPr/>
          </p:nvSpPr>
          <p:spPr>
            <a:xfrm>
              <a:off x="5387987" y="2587692"/>
              <a:ext cx="635" cy="1905"/>
            </a:xfrm>
            <a:custGeom>
              <a:avLst/>
              <a:gdLst/>
              <a:ahLst/>
              <a:cxnLst/>
              <a:rect l="l" t="t" r="r" b="b"/>
              <a:pathLst>
                <a:path w="635" h="1905">
                  <a:moveTo>
                    <a:pt x="342" y="0"/>
                  </a:moveTo>
                  <a:lnTo>
                    <a:pt x="0" y="1282"/>
                  </a:lnTo>
                </a:path>
              </a:pathLst>
            </a:custGeom>
            <a:ln w="3175">
              <a:solidFill>
                <a:srgbClr val="565658"/>
              </a:solidFill>
            </a:ln>
          </p:spPr>
          <p:txBody>
            <a:bodyPr wrap="square" lIns="0" tIns="0" rIns="0" bIns="0" rtlCol="0"/>
            <a:lstStyle/>
            <a:p/>
          </p:txBody>
        </p:sp>
        <p:sp>
          <p:nvSpPr>
            <p:cNvPr id="3833" name="object 3833" descr=""/>
            <p:cNvSpPr/>
            <p:nvPr/>
          </p:nvSpPr>
          <p:spPr>
            <a:xfrm>
              <a:off x="5387990" y="2569969"/>
              <a:ext cx="635" cy="1905"/>
            </a:xfrm>
            <a:custGeom>
              <a:avLst/>
              <a:gdLst/>
              <a:ahLst/>
              <a:cxnLst/>
              <a:rect l="l" t="t" r="r" b="b"/>
              <a:pathLst>
                <a:path w="635" h="1905">
                  <a:moveTo>
                    <a:pt x="0" y="0"/>
                  </a:moveTo>
                  <a:lnTo>
                    <a:pt x="330" y="1295"/>
                  </a:lnTo>
                </a:path>
              </a:pathLst>
            </a:custGeom>
            <a:ln w="3175">
              <a:solidFill>
                <a:srgbClr val="565658"/>
              </a:solidFill>
            </a:ln>
          </p:spPr>
          <p:txBody>
            <a:bodyPr wrap="square" lIns="0" tIns="0" rIns="0" bIns="0" rtlCol="0"/>
            <a:lstStyle/>
            <a:p/>
          </p:txBody>
        </p:sp>
        <p:sp>
          <p:nvSpPr>
            <p:cNvPr id="3834" name="object 3834" descr=""/>
            <p:cNvSpPr/>
            <p:nvPr/>
          </p:nvSpPr>
          <p:spPr>
            <a:xfrm>
              <a:off x="5374496" y="2563896"/>
              <a:ext cx="0" cy="78740"/>
            </a:xfrm>
            <a:custGeom>
              <a:avLst/>
              <a:gdLst/>
              <a:ahLst/>
              <a:cxnLst/>
              <a:rect l="l" t="t" r="r" b="b"/>
              <a:pathLst>
                <a:path w="0" h="78739">
                  <a:moveTo>
                    <a:pt x="0" y="78701"/>
                  </a:moveTo>
                  <a:lnTo>
                    <a:pt x="0" y="0"/>
                  </a:lnTo>
                </a:path>
              </a:pathLst>
            </a:custGeom>
            <a:ln w="3175">
              <a:solidFill>
                <a:srgbClr val="565658"/>
              </a:solidFill>
            </a:ln>
          </p:spPr>
          <p:txBody>
            <a:bodyPr wrap="square" lIns="0" tIns="0" rIns="0" bIns="0" rtlCol="0"/>
            <a:lstStyle/>
            <a:p/>
          </p:txBody>
        </p:sp>
        <p:sp>
          <p:nvSpPr>
            <p:cNvPr id="3835" name="object 3835" descr=""/>
            <p:cNvSpPr/>
            <p:nvPr/>
          </p:nvSpPr>
          <p:spPr>
            <a:xfrm>
              <a:off x="5372109" y="2563880"/>
              <a:ext cx="0" cy="78740"/>
            </a:xfrm>
            <a:custGeom>
              <a:avLst/>
              <a:gdLst/>
              <a:ahLst/>
              <a:cxnLst/>
              <a:rect l="l" t="t" r="r" b="b"/>
              <a:pathLst>
                <a:path w="0" h="78739">
                  <a:moveTo>
                    <a:pt x="0" y="0"/>
                  </a:moveTo>
                  <a:lnTo>
                    <a:pt x="0" y="78714"/>
                  </a:lnTo>
                </a:path>
              </a:pathLst>
            </a:custGeom>
            <a:ln w="3175">
              <a:solidFill>
                <a:srgbClr val="565658"/>
              </a:solidFill>
            </a:ln>
          </p:spPr>
          <p:txBody>
            <a:bodyPr wrap="square" lIns="0" tIns="0" rIns="0" bIns="0" rtlCol="0"/>
            <a:lstStyle/>
            <a:p/>
          </p:txBody>
        </p:sp>
        <p:sp>
          <p:nvSpPr>
            <p:cNvPr id="3836" name="object 3836" descr=""/>
            <p:cNvSpPr/>
            <p:nvPr/>
          </p:nvSpPr>
          <p:spPr>
            <a:xfrm>
              <a:off x="5474535" y="2542715"/>
              <a:ext cx="10795" cy="33020"/>
            </a:xfrm>
            <a:custGeom>
              <a:avLst/>
              <a:gdLst/>
              <a:ahLst/>
              <a:cxnLst/>
              <a:rect l="l" t="t" r="r" b="b"/>
              <a:pathLst>
                <a:path w="10795" h="33019">
                  <a:moveTo>
                    <a:pt x="10210" y="0"/>
                  </a:moveTo>
                  <a:lnTo>
                    <a:pt x="0" y="32918"/>
                  </a:lnTo>
                </a:path>
              </a:pathLst>
            </a:custGeom>
            <a:ln w="3175">
              <a:solidFill>
                <a:srgbClr val="565658"/>
              </a:solidFill>
            </a:ln>
          </p:spPr>
          <p:txBody>
            <a:bodyPr wrap="square" lIns="0" tIns="0" rIns="0" bIns="0" rtlCol="0"/>
            <a:lstStyle/>
            <a:p/>
          </p:txBody>
        </p:sp>
        <p:sp>
          <p:nvSpPr>
            <p:cNvPr id="3837" name="object 3837" descr=""/>
            <p:cNvSpPr/>
            <p:nvPr/>
          </p:nvSpPr>
          <p:spPr>
            <a:xfrm>
              <a:off x="6257314" y="2584565"/>
              <a:ext cx="635" cy="635"/>
            </a:xfrm>
            <a:custGeom>
              <a:avLst/>
              <a:gdLst/>
              <a:ahLst/>
              <a:cxnLst/>
              <a:rect l="l" t="t" r="r" b="b"/>
              <a:pathLst>
                <a:path w="635" h="635">
                  <a:moveTo>
                    <a:pt x="0" y="101"/>
                  </a:moveTo>
                  <a:lnTo>
                    <a:pt x="266" y="0"/>
                  </a:lnTo>
                </a:path>
              </a:pathLst>
            </a:custGeom>
            <a:ln w="3175">
              <a:solidFill>
                <a:srgbClr val="565658"/>
              </a:solidFill>
            </a:ln>
          </p:spPr>
          <p:txBody>
            <a:bodyPr wrap="square" lIns="0" tIns="0" rIns="0" bIns="0" rtlCol="0"/>
            <a:lstStyle/>
            <a:p/>
          </p:txBody>
        </p:sp>
        <p:sp>
          <p:nvSpPr>
            <p:cNvPr id="3838" name="object 3838" descr=""/>
            <p:cNvSpPr/>
            <p:nvPr/>
          </p:nvSpPr>
          <p:spPr>
            <a:xfrm>
              <a:off x="6257301" y="2578134"/>
              <a:ext cx="635" cy="635"/>
            </a:xfrm>
            <a:custGeom>
              <a:avLst/>
              <a:gdLst/>
              <a:ahLst/>
              <a:cxnLst/>
              <a:rect l="l" t="t" r="r" b="b"/>
              <a:pathLst>
                <a:path w="635" h="635">
                  <a:moveTo>
                    <a:pt x="266" y="101"/>
                  </a:moveTo>
                  <a:lnTo>
                    <a:pt x="0" y="0"/>
                  </a:lnTo>
                </a:path>
              </a:pathLst>
            </a:custGeom>
            <a:ln w="3175">
              <a:solidFill>
                <a:srgbClr val="565658"/>
              </a:solidFill>
            </a:ln>
          </p:spPr>
          <p:txBody>
            <a:bodyPr wrap="square" lIns="0" tIns="0" rIns="0" bIns="0" rtlCol="0"/>
            <a:lstStyle/>
            <a:p/>
          </p:txBody>
        </p:sp>
        <p:sp>
          <p:nvSpPr>
            <p:cNvPr id="3839" name="object 3839" descr=""/>
            <p:cNvSpPr/>
            <p:nvPr/>
          </p:nvSpPr>
          <p:spPr>
            <a:xfrm>
              <a:off x="5563675" y="2472965"/>
              <a:ext cx="0" cy="635"/>
            </a:xfrm>
            <a:custGeom>
              <a:avLst/>
              <a:gdLst/>
              <a:ahLst/>
              <a:cxnLst/>
              <a:rect l="l" t="t" r="r" b="b"/>
              <a:pathLst>
                <a:path w="0" h="635">
                  <a:moveTo>
                    <a:pt x="0" y="0"/>
                  </a:moveTo>
                  <a:lnTo>
                    <a:pt x="0" y="393"/>
                  </a:lnTo>
                </a:path>
              </a:pathLst>
            </a:custGeom>
            <a:ln w="3175">
              <a:solidFill>
                <a:srgbClr val="565658"/>
              </a:solidFill>
            </a:ln>
          </p:spPr>
          <p:txBody>
            <a:bodyPr wrap="square" lIns="0" tIns="0" rIns="0" bIns="0" rtlCol="0"/>
            <a:lstStyle/>
            <a:p/>
          </p:txBody>
        </p:sp>
        <p:sp>
          <p:nvSpPr>
            <p:cNvPr id="3840" name="object 3840" descr=""/>
            <p:cNvSpPr/>
            <p:nvPr/>
          </p:nvSpPr>
          <p:spPr>
            <a:xfrm>
              <a:off x="6257314" y="2628258"/>
              <a:ext cx="635" cy="635"/>
            </a:xfrm>
            <a:custGeom>
              <a:avLst/>
              <a:gdLst/>
              <a:ahLst/>
              <a:cxnLst/>
              <a:rect l="l" t="t" r="r" b="b"/>
              <a:pathLst>
                <a:path w="635" h="635">
                  <a:moveTo>
                    <a:pt x="0" y="101"/>
                  </a:moveTo>
                  <a:lnTo>
                    <a:pt x="266" y="0"/>
                  </a:lnTo>
                </a:path>
              </a:pathLst>
            </a:custGeom>
            <a:ln w="3175">
              <a:solidFill>
                <a:srgbClr val="565658"/>
              </a:solidFill>
            </a:ln>
          </p:spPr>
          <p:txBody>
            <a:bodyPr wrap="square" lIns="0" tIns="0" rIns="0" bIns="0" rtlCol="0"/>
            <a:lstStyle/>
            <a:p/>
          </p:txBody>
        </p:sp>
        <p:sp>
          <p:nvSpPr>
            <p:cNvPr id="3841" name="object 3841" descr=""/>
            <p:cNvSpPr/>
            <p:nvPr/>
          </p:nvSpPr>
          <p:spPr>
            <a:xfrm>
              <a:off x="6257301" y="2621827"/>
              <a:ext cx="635" cy="635"/>
            </a:xfrm>
            <a:custGeom>
              <a:avLst/>
              <a:gdLst/>
              <a:ahLst/>
              <a:cxnLst/>
              <a:rect l="l" t="t" r="r" b="b"/>
              <a:pathLst>
                <a:path w="635" h="635">
                  <a:moveTo>
                    <a:pt x="266" y="101"/>
                  </a:moveTo>
                  <a:lnTo>
                    <a:pt x="0" y="0"/>
                  </a:lnTo>
                </a:path>
              </a:pathLst>
            </a:custGeom>
            <a:ln w="3175">
              <a:solidFill>
                <a:srgbClr val="565658"/>
              </a:solidFill>
            </a:ln>
          </p:spPr>
          <p:txBody>
            <a:bodyPr wrap="square" lIns="0" tIns="0" rIns="0" bIns="0" rtlCol="0"/>
            <a:lstStyle/>
            <a:p/>
          </p:txBody>
        </p:sp>
        <p:sp>
          <p:nvSpPr>
            <p:cNvPr id="3842" name="object 3842" descr=""/>
            <p:cNvSpPr/>
            <p:nvPr/>
          </p:nvSpPr>
          <p:spPr>
            <a:xfrm>
              <a:off x="5460755" y="2518059"/>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3843" name="object 3843" descr=""/>
            <p:cNvSpPr/>
            <p:nvPr/>
          </p:nvSpPr>
          <p:spPr>
            <a:xfrm>
              <a:off x="5443408" y="2517805"/>
              <a:ext cx="635" cy="635"/>
            </a:xfrm>
            <a:custGeom>
              <a:avLst/>
              <a:gdLst/>
              <a:ahLst/>
              <a:cxnLst/>
              <a:rect l="l" t="t" r="r" b="b"/>
              <a:pathLst>
                <a:path w="635" h="635">
                  <a:moveTo>
                    <a:pt x="101" y="253"/>
                  </a:moveTo>
                  <a:lnTo>
                    <a:pt x="0" y="0"/>
                  </a:lnTo>
                </a:path>
              </a:pathLst>
            </a:custGeom>
            <a:ln w="3175">
              <a:solidFill>
                <a:srgbClr val="565658"/>
              </a:solidFill>
            </a:ln>
          </p:spPr>
          <p:txBody>
            <a:bodyPr wrap="square" lIns="0" tIns="0" rIns="0" bIns="0" rtlCol="0"/>
            <a:lstStyle/>
            <a:p/>
          </p:txBody>
        </p:sp>
        <p:sp>
          <p:nvSpPr>
            <p:cNvPr id="3844" name="object 3844" descr=""/>
            <p:cNvSpPr/>
            <p:nvPr/>
          </p:nvSpPr>
          <p:spPr>
            <a:xfrm>
              <a:off x="5436985" y="2518059"/>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3845" name="object 3845" descr=""/>
            <p:cNvSpPr/>
            <p:nvPr/>
          </p:nvSpPr>
          <p:spPr>
            <a:xfrm>
              <a:off x="5443509" y="2518066"/>
              <a:ext cx="0" cy="3810"/>
            </a:xfrm>
            <a:custGeom>
              <a:avLst/>
              <a:gdLst/>
              <a:ahLst/>
              <a:cxnLst/>
              <a:rect l="l" t="t" r="r" b="b"/>
              <a:pathLst>
                <a:path w="0" h="3810">
                  <a:moveTo>
                    <a:pt x="0" y="3200"/>
                  </a:moveTo>
                  <a:lnTo>
                    <a:pt x="0" y="0"/>
                  </a:lnTo>
                </a:path>
              </a:pathLst>
            </a:custGeom>
            <a:ln w="3175">
              <a:solidFill>
                <a:srgbClr val="565658"/>
              </a:solidFill>
            </a:ln>
          </p:spPr>
          <p:txBody>
            <a:bodyPr wrap="square" lIns="0" tIns="0" rIns="0" bIns="0" rtlCol="0"/>
            <a:lstStyle/>
            <a:p/>
          </p:txBody>
        </p:sp>
        <p:sp>
          <p:nvSpPr>
            <p:cNvPr id="3846" name="object 3846" descr=""/>
            <p:cNvSpPr/>
            <p:nvPr/>
          </p:nvSpPr>
          <p:spPr>
            <a:xfrm>
              <a:off x="5399853" y="2639953"/>
              <a:ext cx="0" cy="1270"/>
            </a:xfrm>
            <a:custGeom>
              <a:avLst/>
              <a:gdLst/>
              <a:ahLst/>
              <a:cxnLst/>
              <a:rect l="l" t="t" r="r" b="b"/>
              <a:pathLst>
                <a:path w="0" h="1269">
                  <a:moveTo>
                    <a:pt x="0" y="685"/>
                  </a:moveTo>
                  <a:lnTo>
                    <a:pt x="0" y="0"/>
                  </a:lnTo>
                </a:path>
              </a:pathLst>
            </a:custGeom>
            <a:ln w="3175">
              <a:solidFill>
                <a:srgbClr val="565658"/>
              </a:solidFill>
            </a:ln>
          </p:spPr>
          <p:txBody>
            <a:bodyPr wrap="square" lIns="0" tIns="0" rIns="0" bIns="0" rtlCol="0"/>
            <a:lstStyle/>
            <a:p/>
          </p:txBody>
        </p:sp>
        <p:sp>
          <p:nvSpPr>
            <p:cNvPr id="3847" name="object 3847" descr=""/>
            <p:cNvSpPr/>
            <p:nvPr/>
          </p:nvSpPr>
          <p:spPr>
            <a:xfrm>
              <a:off x="5467290" y="2518066"/>
              <a:ext cx="0" cy="3810"/>
            </a:xfrm>
            <a:custGeom>
              <a:avLst/>
              <a:gdLst/>
              <a:ahLst/>
              <a:cxnLst/>
              <a:rect l="l" t="t" r="r" b="b"/>
              <a:pathLst>
                <a:path w="0" h="3810">
                  <a:moveTo>
                    <a:pt x="0" y="3200"/>
                  </a:moveTo>
                  <a:lnTo>
                    <a:pt x="0" y="0"/>
                  </a:lnTo>
                </a:path>
              </a:pathLst>
            </a:custGeom>
            <a:ln w="3175">
              <a:solidFill>
                <a:srgbClr val="565658"/>
              </a:solidFill>
            </a:ln>
          </p:spPr>
          <p:txBody>
            <a:bodyPr wrap="square" lIns="0" tIns="0" rIns="0" bIns="0" rtlCol="0"/>
            <a:lstStyle/>
            <a:p/>
          </p:txBody>
        </p:sp>
        <p:sp>
          <p:nvSpPr>
            <p:cNvPr id="3848" name="object 3848" descr=""/>
            <p:cNvSpPr/>
            <p:nvPr/>
          </p:nvSpPr>
          <p:spPr>
            <a:xfrm>
              <a:off x="6225583" y="2636512"/>
              <a:ext cx="635" cy="635"/>
            </a:xfrm>
            <a:custGeom>
              <a:avLst/>
              <a:gdLst/>
              <a:ahLst/>
              <a:cxnLst/>
              <a:rect l="l" t="t" r="r" b="b"/>
              <a:pathLst>
                <a:path w="635" h="635">
                  <a:moveTo>
                    <a:pt x="495" y="342"/>
                  </a:moveTo>
                  <a:lnTo>
                    <a:pt x="0" y="0"/>
                  </a:lnTo>
                </a:path>
              </a:pathLst>
            </a:custGeom>
            <a:ln w="3175">
              <a:solidFill>
                <a:srgbClr val="565658"/>
              </a:solidFill>
            </a:ln>
          </p:spPr>
          <p:txBody>
            <a:bodyPr wrap="square" lIns="0" tIns="0" rIns="0" bIns="0" rtlCol="0"/>
            <a:lstStyle/>
            <a:p/>
          </p:txBody>
        </p:sp>
        <p:sp>
          <p:nvSpPr>
            <p:cNvPr id="3849" name="object 3849" descr=""/>
            <p:cNvSpPr/>
            <p:nvPr/>
          </p:nvSpPr>
          <p:spPr>
            <a:xfrm>
              <a:off x="5436989" y="2517805"/>
              <a:ext cx="635" cy="635"/>
            </a:xfrm>
            <a:custGeom>
              <a:avLst/>
              <a:gdLst/>
              <a:ahLst/>
              <a:cxnLst/>
              <a:rect l="l" t="t" r="r" b="b"/>
              <a:pathLst>
                <a:path w="635" h="635">
                  <a:moveTo>
                    <a:pt x="101" y="0"/>
                  </a:moveTo>
                  <a:lnTo>
                    <a:pt x="0" y="254"/>
                  </a:lnTo>
                </a:path>
              </a:pathLst>
            </a:custGeom>
            <a:ln w="3175">
              <a:solidFill>
                <a:srgbClr val="565658"/>
              </a:solidFill>
            </a:ln>
          </p:spPr>
          <p:txBody>
            <a:bodyPr wrap="square" lIns="0" tIns="0" rIns="0" bIns="0" rtlCol="0"/>
            <a:lstStyle/>
            <a:p/>
          </p:txBody>
        </p:sp>
        <p:sp>
          <p:nvSpPr>
            <p:cNvPr id="3850" name="object 3850" descr=""/>
            <p:cNvSpPr/>
            <p:nvPr/>
          </p:nvSpPr>
          <p:spPr>
            <a:xfrm>
              <a:off x="5523405" y="2716944"/>
              <a:ext cx="635" cy="635"/>
            </a:xfrm>
            <a:custGeom>
              <a:avLst/>
              <a:gdLst/>
              <a:ahLst/>
              <a:cxnLst/>
              <a:rect l="l" t="t" r="r" b="b"/>
              <a:pathLst>
                <a:path w="635" h="635">
                  <a:moveTo>
                    <a:pt x="0" y="0"/>
                  </a:moveTo>
                  <a:lnTo>
                    <a:pt x="101" y="266"/>
                  </a:lnTo>
                </a:path>
              </a:pathLst>
            </a:custGeom>
            <a:ln w="3175">
              <a:solidFill>
                <a:srgbClr val="565658"/>
              </a:solidFill>
            </a:ln>
          </p:spPr>
          <p:txBody>
            <a:bodyPr wrap="square" lIns="0" tIns="0" rIns="0" bIns="0" rtlCol="0"/>
            <a:lstStyle/>
            <a:p/>
          </p:txBody>
        </p:sp>
        <p:sp>
          <p:nvSpPr>
            <p:cNvPr id="3851" name="object 3851" descr=""/>
            <p:cNvSpPr/>
            <p:nvPr/>
          </p:nvSpPr>
          <p:spPr>
            <a:xfrm>
              <a:off x="5729427" y="2716931"/>
              <a:ext cx="635" cy="635"/>
            </a:xfrm>
            <a:custGeom>
              <a:avLst/>
              <a:gdLst/>
              <a:ahLst/>
              <a:cxnLst/>
              <a:rect l="l" t="t" r="r" b="b"/>
              <a:pathLst>
                <a:path w="635" h="635">
                  <a:moveTo>
                    <a:pt x="0" y="266"/>
                  </a:moveTo>
                  <a:lnTo>
                    <a:pt x="101" y="0"/>
                  </a:lnTo>
                </a:path>
              </a:pathLst>
            </a:custGeom>
            <a:ln w="3175">
              <a:solidFill>
                <a:srgbClr val="565658"/>
              </a:solidFill>
            </a:ln>
          </p:spPr>
          <p:txBody>
            <a:bodyPr wrap="square" lIns="0" tIns="0" rIns="0" bIns="0" rtlCol="0"/>
            <a:lstStyle/>
            <a:p/>
          </p:txBody>
        </p:sp>
        <p:sp>
          <p:nvSpPr>
            <p:cNvPr id="3852" name="object 3852" descr=""/>
            <p:cNvSpPr/>
            <p:nvPr/>
          </p:nvSpPr>
          <p:spPr>
            <a:xfrm>
              <a:off x="5460746" y="2517805"/>
              <a:ext cx="635" cy="635"/>
            </a:xfrm>
            <a:custGeom>
              <a:avLst/>
              <a:gdLst/>
              <a:ahLst/>
              <a:cxnLst/>
              <a:rect l="l" t="t" r="r" b="b"/>
              <a:pathLst>
                <a:path w="635" h="635">
                  <a:moveTo>
                    <a:pt x="101" y="0"/>
                  </a:moveTo>
                  <a:lnTo>
                    <a:pt x="0" y="254"/>
                  </a:lnTo>
                </a:path>
              </a:pathLst>
            </a:custGeom>
            <a:ln w="3175">
              <a:solidFill>
                <a:srgbClr val="565658"/>
              </a:solidFill>
            </a:ln>
          </p:spPr>
          <p:txBody>
            <a:bodyPr wrap="square" lIns="0" tIns="0" rIns="0" bIns="0" rtlCol="0"/>
            <a:lstStyle/>
            <a:p/>
          </p:txBody>
        </p:sp>
        <p:sp>
          <p:nvSpPr>
            <p:cNvPr id="3853" name="object 3853" descr=""/>
            <p:cNvSpPr/>
            <p:nvPr/>
          </p:nvSpPr>
          <p:spPr>
            <a:xfrm>
              <a:off x="5467163" y="2517805"/>
              <a:ext cx="635" cy="635"/>
            </a:xfrm>
            <a:custGeom>
              <a:avLst/>
              <a:gdLst/>
              <a:ahLst/>
              <a:cxnLst/>
              <a:rect l="l" t="t" r="r" b="b"/>
              <a:pathLst>
                <a:path w="635" h="635">
                  <a:moveTo>
                    <a:pt x="126" y="253"/>
                  </a:moveTo>
                  <a:lnTo>
                    <a:pt x="0" y="0"/>
                  </a:lnTo>
                </a:path>
              </a:pathLst>
            </a:custGeom>
            <a:ln w="3175">
              <a:solidFill>
                <a:srgbClr val="565658"/>
              </a:solidFill>
            </a:ln>
          </p:spPr>
          <p:txBody>
            <a:bodyPr wrap="square" lIns="0" tIns="0" rIns="0" bIns="0" rtlCol="0"/>
            <a:lstStyle/>
            <a:p/>
          </p:txBody>
        </p:sp>
        <p:sp>
          <p:nvSpPr>
            <p:cNvPr id="3854" name="object 3854" descr=""/>
            <p:cNvSpPr/>
            <p:nvPr/>
          </p:nvSpPr>
          <p:spPr>
            <a:xfrm>
              <a:off x="5934815" y="2603239"/>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3855" name="object 3855" descr=""/>
            <p:cNvSpPr/>
            <p:nvPr/>
          </p:nvSpPr>
          <p:spPr>
            <a:xfrm>
              <a:off x="5395233" y="2670231"/>
              <a:ext cx="635" cy="635"/>
            </a:xfrm>
            <a:custGeom>
              <a:avLst/>
              <a:gdLst/>
              <a:ahLst/>
              <a:cxnLst/>
              <a:rect l="l" t="t" r="r" b="b"/>
              <a:pathLst>
                <a:path w="635" h="635">
                  <a:moveTo>
                    <a:pt x="0" y="0"/>
                  </a:moveTo>
                  <a:lnTo>
                    <a:pt x="342" y="152"/>
                  </a:lnTo>
                </a:path>
              </a:pathLst>
            </a:custGeom>
            <a:ln w="3175">
              <a:solidFill>
                <a:srgbClr val="565658"/>
              </a:solidFill>
            </a:ln>
          </p:spPr>
          <p:txBody>
            <a:bodyPr wrap="square" lIns="0" tIns="0" rIns="0" bIns="0" rtlCol="0"/>
            <a:lstStyle/>
            <a:p/>
          </p:txBody>
        </p:sp>
        <p:sp>
          <p:nvSpPr>
            <p:cNvPr id="3856" name="object 3856" descr=""/>
            <p:cNvSpPr/>
            <p:nvPr/>
          </p:nvSpPr>
          <p:spPr>
            <a:xfrm>
              <a:off x="6124683" y="2666813"/>
              <a:ext cx="0" cy="3810"/>
            </a:xfrm>
            <a:custGeom>
              <a:avLst/>
              <a:gdLst/>
              <a:ahLst/>
              <a:cxnLst/>
              <a:rect l="l" t="t" r="r" b="b"/>
              <a:pathLst>
                <a:path w="0" h="3810">
                  <a:moveTo>
                    <a:pt x="0" y="0"/>
                  </a:moveTo>
                  <a:lnTo>
                    <a:pt x="0" y="3568"/>
                  </a:lnTo>
                </a:path>
              </a:pathLst>
            </a:custGeom>
            <a:ln w="3175">
              <a:solidFill>
                <a:srgbClr val="565658"/>
              </a:solidFill>
            </a:ln>
          </p:spPr>
          <p:txBody>
            <a:bodyPr wrap="square" lIns="0" tIns="0" rIns="0" bIns="0" rtlCol="0"/>
            <a:lstStyle/>
            <a:p/>
          </p:txBody>
        </p:sp>
        <p:sp>
          <p:nvSpPr>
            <p:cNvPr id="3857" name="object 3857" descr=""/>
            <p:cNvSpPr/>
            <p:nvPr/>
          </p:nvSpPr>
          <p:spPr>
            <a:xfrm>
              <a:off x="5395586" y="2536117"/>
              <a:ext cx="4445" cy="0"/>
            </a:xfrm>
            <a:custGeom>
              <a:avLst/>
              <a:gdLst/>
              <a:ahLst/>
              <a:cxnLst/>
              <a:rect l="l" t="t" r="r" b="b"/>
              <a:pathLst>
                <a:path w="4445" h="0">
                  <a:moveTo>
                    <a:pt x="4267" y="0"/>
                  </a:moveTo>
                  <a:lnTo>
                    <a:pt x="0" y="0"/>
                  </a:lnTo>
                </a:path>
              </a:pathLst>
            </a:custGeom>
            <a:ln w="3175">
              <a:solidFill>
                <a:srgbClr val="565658"/>
              </a:solidFill>
            </a:ln>
          </p:spPr>
          <p:txBody>
            <a:bodyPr wrap="square" lIns="0" tIns="0" rIns="0" bIns="0" rtlCol="0"/>
            <a:lstStyle/>
            <a:p/>
          </p:txBody>
        </p:sp>
        <p:sp>
          <p:nvSpPr>
            <p:cNvPr id="3858" name="object 3858" descr=""/>
            <p:cNvSpPr/>
            <p:nvPr/>
          </p:nvSpPr>
          <p:spPr>
            <a:xfrm>
              <a:off x="5395249" y="2662051"/>
              <a:ext cx="635" cy="635"/>
            </a:xfrm>
            <a:custGeom>
              <a:avLst/>
              <a:gdLst/>
              <a:ahLst/>
              <a:cxnLst/>
              <a:rect l="l" t="t" r="r" b="b"/>
              <a:pathLst>
                <a:path w="635" h="635">
                  <a:moveTo>
                    <a:pt x="330" y="0"/>
                  </a:moveTo>
                  <a:lnTo>
                    <a:pt x="0" y="139"/>
                  </a:lnTo>
                </a:path>
              </a:pathLst>
            </a:custGeom>
            <a:ln w="3175">
              <a:solidFill>
                <a:srgbClr val="565658"/>
              </a:solidFill>
            </a:ln>
          </p:spPr>
          <p:txBody>
            <a:bodyPr wrap="square" lIns="0" tIns="0" rIns="0" bIns="0" rtlCol="0"/>
            <a:lstStyle/>
            <a:p/>
          </p:txBody>
        </p:sp>
        <p:sp>
          <p:nvSpPr>
            <p:cNvPr id="3859" name="object 3859" descr=""/>
            <p:cNvSpPr/>
            <p:nvPr/>
          </p:nvSpPr>
          <p:spPr>
            <a:xfrm>
              <a:off x="5395586" y="2662051"/>
              <a:ext cx="4445" cy="0"/>
            </a:xfrm>
            <a:custGeom>
              <a:avLst/>
              <a:gdLst/>
              <a:ahLst/>
              <a:cxnLst/>
              <a:rect l="l" t="t" r="r" b="b"/>
              <a:pathLst>
                <a:path w="4445" h="0">
                  <a:moveTo>
                    <a:pt x="4267" y="0"/>
                  </a:moveTo>
                  <a:lnTo>
                    <a:pt x="0" y="0"/>
                  </a:lnTo>
                </a:path>
              </a:pathLst>
            </a:custGeom>
            <a:ln w="3175">
              <a:solidFill>
                <a:srgbClr val="565658"/>
              </a:solidFill>
            </a:ln>
          </p:spPr>
          <p:txBody>
            <a:bodyPr wrap="square" lIns="0" tIns="0" rIns="0" bIns="0" rtlCol="0"/>
            <a:lstStyle/>
            <a:p/>
          </p:txBody>
        </p:sp>
        <p:sp>
          <p:nvSpPr>
            <p:cNvPr id="3860" name="object 3860" descr=""/>
            <p:cNvSpPr/>
            <p:nvPr/>
          </p:nvSpPr>
          <p:spPr>
            <a:xfrm>
              <a:off x="6214873" y="2665444"/>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861" name="object 3861" descr=""/>
            <p:cNvSpPr/>
            <p:nvPr/>
          </p:nvSpPr>
          <p:spPr>
            <a:xfrm>
              <a:off x="6099103" y="2568586"/>
              <a:ext cx="3810" cy="76835"/>
            </a:xfrm>
            <a:custGeom>
              <a:avLst/>
              <a:gdLst/>
              <a:ahLst/>
              <a:cxnLst/>
              <a:rect l="l" t="t" r="r" b="b"/>
              <a:pathLst>
                <a:path w="3810" h="76835">
                  <a:moveTo>
                    <a:pt x="0" y="76238"/>
                  </a:moveTo>
                  <a:lnTo>
                    <a:pt x="3213" y="0"/>
                  </a:lnTo>
                </a:path>
              </a:pathLst>
            </a:custGeom>
            <a:ln w="3175">
              <a:solidFill>
                <a:srgbClr val="565658"/>
              </a:solidFill>
            </a:ln>
          </p:spPr>
          <p:txBody>
            <a:bodyPr wrap="square" lIns="0" tIns="0" rIns="0" bIns="0" rtlCol="0"/>
            <a:lstStyle/>
            <a:p/>
          </p:txBody>
        </p:sp>
        <p:sp>
          <p:nvSpPr>
            <p:cNvPr id="3862" name="object 3862" descr=""/>
            <p:cNvSpPr/>
            <p:nvPr/>
          </p:nvSpPr>
          <p:spPr>
            <a:xfrm>
              <a:off x="6217285" y="2663243"/>
              <a:ext cx="0" cy="1905"/>
            </a:xfrm>
            <a:custGeom>
              <a:avLst/>
              <a:gdLst/>
              <a:ahLst/>
              <a:cxnLst/>
              <a:rect l="l" t="t" r="r" b="b"/>
              <a:pathLst>
                <a:path w="0" h="1905">
                  <a:moveTo>
                    <a:pt x="0" y="1777"/>
                  </a:moveTo>
                  <a:lnTo>
                    <a:pt x="0" y="0"/>
                  </a:lnTo>
                </a:path>
              </a:pathLst>
            </a:custGeom>
            <a:ln w="3175">
              <a:solidFill>
                <a:srgbClr val="565658"/>
              </a:solidFill>
            </a:ln>
          </p:spPr>
          <p:txBody>
            <a:bodyPr wrap="square" lIns="0" tIns="0" rIns="0" bIns="0" rtlCol="0"/>
            <a:lstStyle/>
            <a:p/>
          </p:txBody>
        </p:sp>
        <p:sp>
          <p:nvSpPr>
            <p:cNvPr id="3863" name="object 3863" descr=""/>
            <p:cNvSpPr/>
            <p:nvPr/>
          </p:nvSpPr>
          <p:spPr>
            <a:xfrm>
              <a:off x="5395579" y="2670379"/>
              <a:ext cx="4445" cy="0"/>
            </a:xfrm>
            <a:custGeom>
              <a:avLst/>
              <a:gdLst/>
              <a:ahLst/>
              <a:cxnLst/>
              <a:rect l="l" t="t" r="r" b="b"/>
              <a:pathLst>
                <a:path w="4445" h="0">
                  <a:moveTo>
                    <a:pt x="0" y="0"/>
                  </a:moveTo>
                  <a:lnTo>
                    <a:pt x="4267" y="0"/>
                  </a:lnTo>
                </a:path>
              </a:pathLst>
            </a:custGeom>
            <a:ln w="3175">
              <a:solidFill>
                <a:srgbClr val="565658"/>
              </a:solidFill>
            </a:ln>
          </p:spPr>
          <p:txBody>
            <a:bodyPr wrap="square" lIns="0" tIns="0" rIns="0" bIns="0" rtlCol="0"/>
            <a:lstStyle/>
            <a:p/>
          </p:txBody>
        </p:sp>
        <p:sp>
          <p:nvSpPr>
            <p:cNvPr id="3864" name="object 3864" descr=""/>
            <p:cNvSpPr/>
            <p:nvPr/>
          </p:nvSpPr>
          <p:spPr>
            <a:xfrm>
              <a:off x="6134406" y="2535515"/>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3865" name="object 3865" descr=""/>
            <p:cNvSpPr/>
            <p:nvPr/>
          </p:nvSpPr>
          <p:spPr>
            <a:xfrm>
              <a:off x="5920658" y="2535515"/>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3866" name="object 3866" descr=""/>
            <p:cNvSpPr/>
            <p:nvPr/>
          </p:nvSpPr>
          <p:spPr>
            <a:xfrm>
              <a:off x="6016128" y="2666813"/>
              <a:ext cx="1905" cy="0"/>
            </a:xfrm>
            <a:custGeom>
              <a:avLst/>
              <a:gdLst/>
              <a:ahLst/>
              <a:cxnLst/>
              <a:rect l="l" t="t" r="r" b="b"/>
              <a:pathLst>
                <a:path w="1904" h="0">
                  <a:moveTo>
                    <a:pt x="1714" y="0"/>
                  </a:moveTo>
                  <a:lnTo>
                    <a:pt x="0" y="0"/>
                  </a:lnTo>
                </a:path>
              </a:pathLst>
            </a:custGeom>
            <a:ln w="3175">
              <a:solidFill>
                <a:srgbClr val="565658"/>
              </a:solidFill>
            </a:ln>
          </p:spPr>
          <p:txBody>
            <a:bodyPr wrap="square" lIns="0" tIns="0" rIns="0" bIns="0" rtlCol="0"/>
            <a:lstStyle/>
            <a:p/>
          </p:txBody>
        </p:sp>
        <p:sp>
          <p:nvSpPr>
            <p:cNvPr id="3867" name="object 3867" descr=""/>
            <p:cNvSpPr/>
            <p:nvPr/>
          </p:nvSpPr>
          <p:spPr>
            <a:xfrm>
              <a:off x="6123820" y="2535515"/>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3868" name="object 3868" descr=""/>
            <p:cNvSpPr/>
            <p:nvPr/>
          </p:nvSpPr>
          <p:spPr>
            <a:xfrm>
              <a:off x="6216895" y="2665025"/>
              <a:ext cx="635" cy="1270"/>
            </a:xfrm>
            <a:custGeom>
              <a:avLst/>
              <a:gdLst/>
              <a:ahLst/>
              <a:cxnLst/>
              <a:rect l="l" t="t" r="r" b="b"/>
              <a:pathLst>
                <a:path w="635" h="1269">
                  <a:moveTo>
                    <a:pt x="0" y="660"/>
                  </a:moveTo>
                  <a:lnTo>
                    <a:pt x="368" y="0"/>
                  </a:lnTo>
                </a:path>
              </a:pathLst>
            </a:custGeom>
            <a:ln w="3175">
              <a:solidFill>
                <a:srgbClr val="565658"/>
              </a:solidFill>
            </a:ln>
          </p:spPr>
          <p:txBody>
            <a:bodyPr wrap="square" lIns="0" tIns="0" rIns="0" bIns="0" rtlCol="0"/>
            <a:lstStyle/>
            <a:p/>
          </p:txBody>
        </p:sp>
        <p:sp>
          <p:nvSpPr>
            <p:cNvPr id="3869" name="object 3869" descr=""/>
            <p:cNvSpPr/>
            <p:nvPr/>
          </p:nvSpPr>
          <p:spPr>
            <a:xfrm>
              <a:off x="6216904" y="2540783"/>
              <a:ext cx="635" cy="1270"/>
            </a:xfrm>
            <a:custGeom>
              <a:avLst/>
              <a:gdLst/>
              <a:ahLst/>
              <a:cxnLst/>
              <a:rect l="l" t="t" r="r" b="b"/>
              <a:pathLst>
                <a:path w="635" h="1269">
                  <a:moveTo>
                    <a:pt x="380" y="673"/>
                  </a:moveTo>
                  <a:lnTo>
                    <a:pt x="0" y="0"/>
                  </a:lnTo>
                </a:path>
              </a:pathLst>
            </a:custGeom>
            <a:ln w="3175">
              <a:solidFill>
                <a:srgbClr val="565658"/>
              </a:solidFill>
            </a:ln>
          </p:spPr>
          <p:txBody>
            <a:bodyPr wrap="square" lIns="0" tIns="0" rIns="0" bIns="0" rtlCol="0"/>
            <a:lstStyle/>
            <a:p/>
          </p:txBody>
        </p:sp>
        <p:sp>
          <p:nvSpPr>
            <p:cNvPr id="3870" name="object 3870" descr=""/>
            <p:cNvSpPr/>
            <p:nvPr/>
          </p:nvSpPr>
          <p:spPr>
            <a:xfrm>
              <a:off x="6124683" y="2536108"/>
              <a:ext cx="0" cy="3810"/>
            </a:xfrm>
            <a:custGeom>
              <a:avLst/>
              <a:gdLst/>
              <a:ahLst/>
              <a:cxnLst/>
              <a:rect l="l" t="t" r="r" b="b"/>
              <a:pathLst>
                <a:path w="0" h="3810">
                  <a:moveTo>
                    <a:pt x="0" y="3568"/>
                  </a:moveTo>
                  <a:lnTo>
                    <a:pt x="0" y="0"/>
                  </a:lnTo>
                </a:path>
              </a:pathLst>
            </a:custGeom>
            <a:ln w="3175">
              <a:solidFill>
                <a:srgbClr val="565658"/>
              </a:solidFill>
            </a:ln>
          </p:spPr>
          <p:txBody>
            <a:bodyPr wrap="square" lIns="0" tIns="0" rIns="0" bIns="0" rtlCol="0"/>
            <a:lstStyle/>
            <a:p/>
          </p:txBody>
        </p:sp>
        <p:sp>
          <p:nvSpPr>
            <p:cNvPr id="3871" name="object 3871" descr=""/>
            <p:cNvSpPr/>
            <p:nvPr/>
          </p:nvSpPr>
          <p:spPr>
            <a:xfrm>
              <a:off x="6248396" y="2595033"/>
              <a:ext cx="635" cy="635"/>
            </a:xfrm>
            <a:custGeom>
              <a:avLst/>
              <a:gdLst/>
              <a:ahLst/>
              <a:cxnLst/>
              <a:rect l="l" t="t" r="r" b="b"/>
              <a:pathLst>
                <a:path w="635" h="635">
                  <a:moveTo>
                    <a:pt x="0" y="101"/>
                  </a:moveTo>
                  <a:lnTo>
                    <a:pt x="266" y="0"/>
                  </a:lnTo>
                </a:path>
              </a:pathLst>
            </a:custGeom>
            <a:ln w="3175">
              <a:solidFill>
                <a:srgbClr val="565658"/>
              </a:solidFill>
            </a:ln>
          </p:spPr>
          <p:txBody>
            <a:bodyPr wrap="square" lIns="0" tIns="0" rIns="0" bIns="0" rtlCol="0"/>
            <a:lstStyle/>
            <a:p/>
          </p:txBody>
        </p:sp>
        <p:sp>
          <p:nvSpPr>
            <p:cNvPr id="3872" name="object 3872" descr=""/>
            <p:cNvSpPr/>
            <p:nvPr/>
          </p:nvSpPr>
          <p:spPr>
            <a:xfrm>
              <a:off x="6248383" y="2588601"/>
              <a:ext cx="635" cy="635"/>
            </a:xfrm>
            <a:custGeom>
              <a:avLst/>
              <a:gdLst/>
              <a:ahLst/>
              <a:cxnLst/>
              <a:rect l="l" t="t" r="r" b="b"/>
              <a:pathLst>
                <a:path w="635" h="635">
                  <a:moveTo>
                    <a:pt x="266" y="101"/>
                  </a:moveTo>
                  <a:lnTo>
                    <a:pt x="0" y="0"/>
                  </a:lnTo>
                </a:path>
              </a:pathLst>
            </a:custGeom>
            <a:ln w="3175">
              <a:solidFill>
                <a:srgbClr val="565658"/>
              </a:solidFill>
            </a:ln>
          </p:spPr>
          <p:txBody>
            <a:bodyPr wrap="square" lIns="0" tIns="0" rIns="0" bIns="0" rtlCol="0"/>
            <a:lstStyle/>
            <a:p/>
          </p:txBody>
        </p:sp>
        <p:sp>
          <p:nvSpPr>
            <p:cNvPr id="3873" name="object 3873" descr=""/>
            <p:cNvSpPr/>
            <p:nvPr/>
          </p:nvSpPr>
          <p:spPr>
            <a:xfrm>
              <a:off x="6228678" y="2555721"/>
              <a:ext cx="635" cy="635"/>
            </a:xfrm>
            <a:custGeom>
              <a:avLst/>
              <a:gdLst/>
              <a:ahLst/>
              <a:cxnLst/>
              <a:rect l="l" t="t" r="r" b="b"/>
              <a:pathLst>
                <a:path w="635" h="635">
                  <a:moveTo>
                    <a:pt x="469" y="469"/>
                  </a:moveTo>
                  <a:lnTo>
                    <a:pt x="0" y="0"/>
                  </a:lnTo>
                </a:path>
              </a:pathLst>
            </a:custGeom>
            <a:ln w="3175">
              <a:solidFill>
                <a:srgbClr val="565658"/>
              </a:solidFill>
            </a:ln>
          </p:spPr>
          <p:txBody>
            <a:bodyPr wrap="square" lIns="0" tIns="0" rIns="0" bIns="0" rtlCol="0"/>
            <a:lstStyle/>
            <a:p/>
          </p:txBody>
        </p:sp>
        <p:sp>
          <p:nvSpPr>
            <p:cNvPr id="3874" name="object 3874" descr=""/>
            <p:cNvSpPr/>
            <p:nvPr/>
          </p:nvSpPr>
          <p:spPr>
            <a:xfrm>
              <a:off x="5584883" y="2677651"/>
              <a:ext cx="1905" cy="635"/>
            </a:xfrm>
            <a:custGeom>
              <a:avLst/>
              <a:gdLst/>
              <a:ahLst/>
              <a:cxnLst/>
              <a:rect l="l" t="t" r="r" b="b"/>
              <a:pathLst>
                <a:path w="1904" h="635">
                  <a:moveTo>
                    <a:pt x="0" y="63"/>
                  </a:moveTo>
                  <a:lnTo>
                    <a:pt x="1536" y="0"/>
                  </a:lnTo>
                </a:path>
              </a:pathLst>
            </a:custGeom>
            <a:ln w="3175">
              <a:solidFill>
                <a:srgbClr val="565658"/>
              </a:solidFill>
            </a:ln>
          </p:spPr>
          <p:txBody>
            <a:bodyPr wrap="square" lIns="0" tIns="0" rIns="0" bIns="0" rtlCol="0"/>
            <a:lstStyle/>
            <a:p/>
          </p:txBody>
        </p:sp>
        <p:sp>
          <p:nvSpPr>
            <p:cNvPr id="3875" name="object 3875" descr=""/>
            <p:cNvSpPr/>
            <p:nvPr/>
          </p:nvSpPr>
          <p:spPr>
            <a:xfrm>
              <a:off x="5594092" y="2539565"/>
              <a:ext cx="1905" cy="635"/>
            </a:xfrm>
            <a:custGeom>
              <a:avLst/>
              <a:gdLst/>
              <a:ahLst/>
              <a:cxnLst/>
              <a:rect l="l" t="t" r="r" b="b"/>
              <a:pathLst>
                <a:path w="1904" h="635">
                  <a:moveTo>
                    <a:pt x="1828" y="0"/>
                  </a:moveTo>
                  <a:lnTo>
                    <a:pt x="0" y="38"/>
                  </a:lnTo>
                </a:path>
              </a:pathLst>
            </a:custGeom>
            <a:ln w="3175">
              <a:solidFill>
                <a:srgbClr val="565658"/>
              </a:solidFill>
            </a:ln>
          </p:spPr>
          <p:txBody>
            <a:bodyPr wrap="square" lIns="0" tIns="0" rIns="0" bIns="0" rtlCol="0"/>
            <a:lstStyle/>
            <a:p/>
          </p:txBody>
        </p:sp>
        <p:sp>
          <p:nvSpPr>
            <p:cNvPr id="3876" name="object 3876" descr=""/>
            <p:cNvSpPr/>
            <p:nvPr/>
          </p:nvSpPr>
          <p:spPr>
            <a:xfrm>
              <a:off x="5593514" y="2539609"/>
              <a:ext cx="635" cy="635"/>
            </a:xfrm>
            <a:custGeom>
              <a:avLst/>
              <a:gdLst/>
              <a:ahLst/>
              <a:cxnLst/>
              <a:rect l="l" t="t" r="r" b="b"/>
              <a:pathLst>
                <a:path w="635" h="635">
                  <a:moveTo>
                    <a:pt x="571" y="0"/>
                  </a:moveTo>
                  <a:lnTo>
                    <a:pt x="0" y="25"/>
                  </a:lnTo>
                </a:path>
              </a:pathLst>
            </a:custGeom>
            <a:ln w="3175">
              <a:solidFill>
                <a:srgbClr val="565658"/>
              </a:solidFill>
            </a:ln>
          </p:spPr>
          <p:txBody>
            <a:bodyPr wrap="square" lIns="0" tIns="0" rIns="0" bIns="0" rtlCol="0"/>
            <a:lstStyle/>
            <a:p/>
          </p:txBody>
        </p:sp>
        <p:sp>
          <p:nvSpPr>
            <p:cNvPr id="3877" name="object 3877" descr=""/>
            <p:cNvSpPr/>
            <p:nvPr/>
          </p:nvSpPr>
          <p:spPr>
            <a:xfrm>
              <a:off x="5591656" y="2660861"/>
              <a:ext cx="1270" cy="0"/>
            </a:xfrm>
            <a:custGeom>
              <a:avLst/>
              <a:gdLst/>
              <a:ahLst/>
              <a:cxnLst/>
              <a:rect l="l" t="t" r="r" b="b"/>
              <a:pathLst>
                <a:path w="1270" h="0">
                  <a:moveTo>
                    <a:pt x="1270" y="0"/>
                  </a:moveTo>
                  <a:lnTo>
                    <a:pt x="0" y="0"/>
                  </a:lnTo>
                </a:path>
              </a:pathLst>
            </a:custGeom>
            <a:ln w="3175">
              <a:solidFill>
                <a:srgbClr val="565658"/>
              </a:solidFill>
            </a:ln>
          </p:spPr>
          <p:txBody>
            <a:bodyPr wrap="square" lIns="0" tIns="0" rIns="0" bIns="0" rtlCol="0"/>
            <a:lstStyle/>
            <a:p/>
          </p:txBody>
        </p:sp>
        <p:sp>
          <p:nvSpPr>
            <p:cNvPr id="3878" name="object 3878" descr=""/>
            <p:cNvSpPr/>
            <p:nvPr/>
          </p:nvSpPr>
          <p:spPr>
            <a:xfrm>
              <a:off x="6228676" y="2650289"/>
              <a:ext cx="635" cy="635"/>
            </a:xfrm>
            <a:custGeom>
              <a:avLst/>
              <a:gdLst/>
              <a:ahLst/>
              <a:cxnLst/>
              <a:rect l="l" t="t" r="r" b="b"/>
              <a:pathLst>
                <a:path w="635" h="635">
                  <a:moveTo>
                    <a:pt x="0" y="469"/>
                  </a:moveTo>
                  <a:lnTo>
                    <a:pt x="469" y="0"/>
                  </a:lnTo>
                </a:path>
              </a:pathLst>
            </a:custGeom>
            <a:ln w="3175">
              <a:solidFill>
                <a:srgbClr val="565658"/>
              </a:solidFill>
            </a:ln>
          </p:spPr>
          <p:txBody>
            <a:bodyPr wrap="square" lIns="0" tIns="0" rIns="0" bIns="0" rtlCol="0"/>
            <a:lstStyle/>
            <a:p/>
          </p:txBody>
        </p:sp>
        <p:sp>
          <p:nvSpPr>
            <p:cNvPr id="3879" name="object 3879" descr=""/>
            <p:cNvSpPr/>
            <p:nvPr/>
          </p:nvSpPr>
          <p:spPr>
            <a:xfrm>
              <a:off x="5593515" y="2666845"/>
              <a:ext cx="635" cy="635"/>
            </a:xfrm>
            <a:custGeom>
              <a:avLst/>
              <a:gdLst/>
              <a:ahLst/>
              <a:cxnLst/>
              <a:rect l="l" t="t" r="r" b="b"/>
              <a:pathLst>
                <a:path w="635" h="635">
                  <a:moveTo>
                    <a:pt x="0" y="0"/>
                  </a:moveTo>
                  <a:lnTo>
                    <a:pt x="571" y="12"/>
                  </a:lnTo>
                </a:path>
              </a:pathLst>
            </a:custGeom>
            <a:ln w="3175">
              <a:solidFill>
                <a:srgbClr val="565658"/>
              </a:solidFill>
            </a:ln>
          </p:spPr>
          <p:txBody>
            <a:bodyPr wrap="square" lIns="0" tIns="0" rIns="0" bIns="0" rtlCol="0"/>
            <a:lstStyle/>
            <a:p/>
          </p:txBody>
        </p:sp>
        <p:sp>
          <p:nvSpPr>
            <p:cNvPr id="3880" name="object 3880" descr=""/>
            <p:cNvSpPr/>
            <p:nvPr/>
          </p:nvSpPr>
          <p:spPr>
            <a:xfrm>
              <a:off x="5395249" y="2528986"/>
              <a:ext cx="635" cy="635"/>
            </a:xfrm>
            <a:custGeom>
              <a:avLst/>
              <a:gdLst/>
              <a:ahLst/>
              <a:cxnLst/>
              <a:rect l="l" t="t" r="r" b="b"/>
              <a:pathLst>
                <a:path w="635" h="635">
                  <a:moveTo>
                    <a:pt x="330" y="0"/>
                  </a:moveTo>
                  <a:lnTo>
                    <a:pt x="0" y="139"/>
                  </a:lnTo>
                </a:path>
              </a:pathLst>
            </a:custGeom>
            <a:ln w="3175">
              <a:solidFill>
                <a:srgbClr val="565658"/>
              </a:solidFill>
            </a:ln>
          </p:spPr>
          <p:txBody>
            <a:bodyPr wrap="square" lIns="0" tIns="0" rIns="0" bIns="0" rtlCol="0"/>
            <a:lstStyle/>
            <a:p/>
          </p:txBody>
        </p:sp>
        <p:sp>
          <p:nvSpPr>
            <p:cNvPr id="3881" name="object 3881" descr=""/>
            <p:cNvSpPr/>
            <p:nvPr/>
          </p:nvSpPr>
          <p:spPr>
            <a:xfrm>
              <a:off x="5395249" y="2536117"/>
              <a:ext cx="635" cy="635"/>
            </a:xfrm>
            <a:custGeom>
              <a:avLst/>
              <a:gdLst/>
              <a:ahLst/>
              <a:cxnLst/>
              <a:rect l="l" t="t" r="r" b="b"/>
              <a:pathLst>
                <a:path w="635" h="635">
                  <a:moveTo>
                    <a:pt x="330" y="0"/>
                  </a:moveTo>
                  <a:lnTo>
                    <a:pt x="0" y="139"/>
                  </a:lnTo>
                </a:path>
              </a:pathLst>
            </a:custGeom>
            <a:ln w="3175">
              <a:solidFill>
                <a:srgbClr val="565658"/>
              </a:solidFill>
            </a:ln>
          </p:spPr>
          <p:txBody>
            <a:bodyPr wrap="square" lIns="0" tIns="0" rIns="0" bIns="0" rtlCol="0"/>
            <a:lstStyle/>
            <a:p/>
          </p:txBody>
        </p:sp>
        <p:sp>
          <p:nvSpPr>
            <p:cNvPr id="3882" name="object 3882" descr=""/>
            <p:cNvSpPr/>
            <p:nvPr/>
          </p:nvSpPr>
          <p:spPr>
            <a:xfrm>
              <a:off x="5395233" y="2677355"/>
              <a:ext cx="635" cy="635"/>
            </a:xfrm>
            <a:custGeom>
              <a:avLst/>
              <a:gdLst/>
              <a:ahLst/>
              <a:cxnLst/>
              <a:rect l="l" t="t" r="r" b="b"/>
              <a:pathLst>
                <a:path w="635" h="635">
                  <a:moveTo>
                    <a:pt x="0" y="0"/>
                  </a:moveTo>
                  <a:lnTo>
                    <a:pt x="342" y="139"/>
                  </a:lnTo>
                </a:path>
              </a:pathLst>
            </a:custGeom>
            <a:ln w="3175">
              <a:solidFill>
                <a:srgbClr val="565658"/>
              </a:solidFill>
            </a:ln>
          </p:spPr>
          <p:txBody>
            <a:bodyPr wrap="square" lIns="0" tIns="0" rIns="0" bIns="0" rtlCol="0"/>
            <a:lstStyle/>
            <a:p/>
          </p:txBody>
        </p:sp>
        <p:sp>
          <p:nvSpPr>
            <p:cNvPr id="3883" name="object 3883" descr=""/>
            <p:cNvSpPr/>
            <p:nvPr/>
          </p:nvSpPr>
          <p:spPr>
            <a:xfrm>
              <a:off x="5389080" y="2546926"/>
              <a:ext cx="635" cy="635"/>
            </a:xfrm>
            <a:custGeom>
              <a:avLst/>
              <a:gdLst/>
              <a:ahLst/>
              <a:cxnLst/>
              <a:rect l="l" t="t" r="r" b="b"/>
              <a:pathLst>
                <a:path w="635" h="635">
                  <a:moveTo>
                    <a:pt x="317" y="0"/>
                  </a:moveTo>
                  <a:lnTo>
                    <a:pt x="0" y="139"/>
                  </a:lnTo>
                </a:path>
              </a:pathLst>
            </a:custGeom>
            <a:ln w="3175">
              <a:solidFill>
                <a:srgbClr val="565658"/>
              </a:solidFill>
            </a:ln>
          </p:spPr>
          <p:txBody>
            <a:bodyPr wrap="square" lIns="0" tIns="0" rIns="0" bIns="0" rtlCol="0"/>
            <a:lstStyle/>
            <a:p/>
          </p:txBody>
        </p:sp>
        <p:sp>
          <p:nvSpPr>
            <p:cNvPr id="3884" name="object 3884" descr=""/>
            <p:cNvSpPr/>
            <p:nvPr/>
          </p:nvSpPr>
          <p:spPr>
            <a:xfrm>
              <a:off x="5389074" y="2659415"/>
              <a:ext cx="635" cy="635"/>
            </a:xfrm>
            <a:custGeom>
              <a:avLst/>
              <a:gdLst/>
              <a:ahLst/>
              <a:cxnLst/>
              <a:rect l="l" t="t" r="r" b="b"/>
              <a:pathLst>
                <a:path w="635" h="635">
                  <a:moveTo>
                    <a:pt x="0" y="0"/>
                  </a:moveTo>
                  <a:lnTo>
                    <a:pt x="317" y="139"/>
                  </a:lnTo>
                </a:path>
              </a:pathLst>
            </a:custGeom>
            <a:ln w="3175">
              <a:solidFill>
                <a:srgbClr val="565658"/>
              </a:solidFill>
            </a:ln>
          </p:spPr>
          <p:txBody>
            <a:bodyPr wrap="square" lIns="0" tIns="0" rIns="0" bIns="0" rtlCol="0"/>
            <a:lstStyle/>
            <a:p/>
          </p:txBody>
        </p:sp>
        <p:sp>
          <p:nvSpPr>
            <p:cNvPr id="3885" name="object 3885" descr=""/>
            <p:cNvSpPr/>
            <p:nvPr/>
          </p:nvSpPr>
          <p:spPr>
            <a:xfrm>
              <a:off x="5395586" y="2528986"/>
              <a:ext cx="4445" cy="0"/>
            </a:xfrm>
            <a:custGeom>
              <a:avLst/>
              <a:gdLst/>
              <a:ahLst/>
              <a:cxnLst/>
              <a:rect l="l" t="t" r="r" b="b"/>
              <a:pathLst>
                <a:path w="4445" h="0">
                  <a:moveTo>
                    <a:pt x="4267" y="0"/>
                  </a:moveTo>
                  <a:lnTo>
                    <a:pt x="0" y="0"/>
                  </a:lnTo>
                </a:path>
              </a:pathLst>
            </a:custGeom>
            <a:ln w="3175">
              <a:solidFill>
                <a:srgbClr val="565658"/>
              </a:solidFill>
            </a:ln>
          </p:spPr>
          <p:txBody>
            <a:bodyPr wrap="square" lIns="0" tIns="0" rIns="0" bIns="0" rtlCol="0"/>
            <a:lstStyle/>
            <a:p/>
          </p:txBody>
        </p:sp>
        <p:sp>
          <p:nvSpPr>
            <p:cNvPr id="3886" name="object 3886" descr=""/>
            <p:cNvSpPr/>
            <p:nvPr/>
          </p:nvSpPr>
          <p:spPr>
            <a:xfrm>
              <a:off x="5395579" y="2677498"/>
              <a:ext cx="4445" cy="0"/>
            </a:xfrm>
            <a:custGeom>
              <a:avLst/>
              <a:gdLst/>
              <a:ahLst/>
              <a:cxnLst/>
              <a:rect l="l" t="t" r="r" b="b"/>
              <a:pathLst>
                <a:path w="4445" h="0">
                  <a:moveTo>
                    <a:pt x="0" y="0"/>
                  </a:moveTo>
                  <a:lnTo>
                    <a:pt x="4267" y="0"/>
                  </a:lnTo>
                </a:path>
              </a:pathLst>
            </a:custGeom>
            <a:ln w="3175">
              <a:solidFill>
                <a:srgbClr val="565658"/>
              </a:solidFill>
            </a:ln>
          </p:spPr>
          <p:txBody>
            <a:bodyPr wrap="square" lIns="0" tIns="0" rIns="0" bIns="0" rtlCol="0"/>
            <a:lstStyle/>
            <a:p/>
          </p:txBody>
        </p:sp>
        <p:sp>
          <p:nvSpPr>
            <p:cNvPr id="3887" name="object 3887" descr=""/>
            <p:cNvSpPr/>
            <p:nvPr/>
          </p:nvSpPr>
          <p:spPr>
            <a:xfrm>
              <a:off x="5395233" y="2544291"/>
              <a:ext cx="635" cy="635"/>
            </a:xfrm>
            <a:custGeom>
              <a:avLst/>
              <a:gdLst/>
              <a:ahLst/>
              <a:cxnLst/>
              <a:rect l="l" t="t" r="r" b="b"/>
              <a:pathLst>
                <a:path w="635" h="635">
                  <a:moveTo>
                    <a:pt x="0" y="0"/>
                  </a:moveTo>
                  <a:lnTo>
                    <a:pt x="342" y="139"/>
                  </a:lnTo>
                </a:path>
              </a:pathLst>
            </a:custGeom>
            <a:ln w="3175">
              <a:solidFill>
                <a:srgbClr val="565658"/>
              </a:solidFill>
            </a:ln>
          </p:spPr>
          <p:txBody>
            <a:bodyPr wrap="square" lIns="0" tIns="0" rIns="0" bIns="0" rtlCol="0"/>
            <a:lstStyle/>
            <a:p/>
          </p:txBody>
        </p:sp>
        <p:sp>
          <p:nvSpPr>
            <p:cNvPr id="3888" name="object 3888" descr=""/>
            <p:cNvSpPr/>
            <p:nvPr/>
          </p:nvSpPr>
          <p:spPr>
            <a:xfrm>
              <a:off x="5395579" y="2544427"/>
              <a:ext cx="4445" cy="0"/>
            </a:xfrm>
            <a:custGeom>
              <a:avLst/>
              <a:gdLst/>
              <a:ahLst/>
              <a:cxnLst/>
              <a:rect l="l" t="t" r="r" b="b"/>
              <a:pathLst>
                <a:path w="4445" h="0">
                  <a:moveTo>
                    <a:pt x="0" y="0"/>
                  </a:moveTo>
                  <a:lnTo>
                    <a:pt x="4267" y="0"/>
                  </a:lnTo>
                </a:path>
              </a:pathLst>
            </a:custGeom>
            <a:ln w="3175">
              <a:solidFill>
                <a:srgbClr val="565658"/>
              </a:solidFill>
            </a:ln>
          </p:spPr>
          <p:txBody>
            <a:bodyPr wrap="square" lIns="0" tIns="0" rIns="0" bIns="0" rtlCol="0"/>
            <a:lstStyle/>
            <a:p/>
          </p:txBody>
        </p:sp>
        <p:sp>
          <p:nvSpPr>
            <p:cNvPr id="3889" name="object 3889" descr=""/>
            <p:cNvSpPr/>
            <p:nvPr/>
          </p:nvSpPr>
          <p:spPr>
            <a:xfrm>
              <a:off x="5713711" y="2483339"/>
              <a:ext cx="635" cy="635"/>
            </a:xfrm>
            <a:custGeom>
              <a:avLst/>
              <a:gdLst/>
              <a:ahLst/>
              <a:cxnLst/>
              <a:rect l="l" t="t" r="r" b="b"/>
              <a:pathLst>
                <a:path w="635" h="635">
                  <a:moveTo>
                    <a:pt x="101" y="266"/>
                  </a:moveTo>
                  <a:lnTo>
                    <a:pt x="0" y="0"/>
                  </a:lnTo>
                </a:path>
              </a:pathLst>
            </a:custGeom>
            <a:ln w="3175">
              <a:solidFill>
                <a:srgbClr val="565658"/>
              </a:solidFill>
            </a:ln>
          </p:spPr>
          <p:txBody>
            <a:bodyPr wrap="square" lIns="0" tIns="0" rIns="0" bIns="0" rtlCol="0"/>
            <a:lstStyle/>
            <a:p/>
          </p:txBody>
        </p:sp>
        <p:sp>
          <p:nvSpPr>
            <p:cNvPr id="3890" name="object 3890" descr=""/>
            <p:cNvSpPr/>
            <p:nvPr/>
          </p:nvSpPr>
          <p:spPr>
            <a:xfrm>
              <a:off x="5912218" y="2669411"/>
              <a:ext cx="635" cy="635"/>
            </a:xfrm>
            <a:custGeom>
              <a:avLst/>
              <a:gdLst/>
              <a:ahLst/>
              <a:cxnLst/>
              <a:rect l="l" t="t" r="r" b="b"/>
              <a:pathLst>
                <a:path w="635" h="635">
                  <a:moveTo>
                    <a:pt x="0" y="0"/>
                  </a:moveTo>
                  <a:lnTo>
                    <a:pt x="127" y="254"/>
                  </a:lnTo>
                </a:path>
              </a:pathLst>
            </a:custGeom>
            <a:ln w="3175">
              <a:solidFill>
                <a:srgbClr val="565658"/>
              </a:solidFill>
            </a:ln>
          </p:spPr>
          <p:txBody>
            <a:bodyPr wrap="square" lIns="0" tIns="0" rIns="0" bIns="0" rtlCol="0"/>
            <a:lstStyle/>
            <a:p/>
          </p:txBody>
        </p:sp>
        <p:sp>
          <p:nvSpPr>
            <p:cNvPr id="3891" name="object 3891" descr=""/>
            <p:cNvSpPr/>
            <p:nvPr/>
          </p:nvSpPr>
          <p:spPr>
            <a:xfrm>
              <a:off x="5918661" y="2669411"/>
              <a:ext cx="635" cy="635"/>
            </a:xfrm>
            <a:custGeom>
              <a:avLst/>
              <a:gdLst/>
              <a:ahLst/>
              <a:cxnLst/>
              <a:rect l="l" t="t" r="r" b="b"/>
              <a:pathLst>
                <a:path w="635" h="635">
                  <a:moveTo>
                    <a:pt x="0" y="253"/>
                  </a:moveTo>
                  <a:lnTo>
                    <a:pt x="101" y="0"/>
                  </a:lnTo>
                </a:path>
              </a:pathLst>
            </a:custGeom>
            <a:ln w="3175">
              <a:solidFill>
                <a:srgbClr val="565658"/>
              </a:solidFill>
            </a:ln>
          </p:spPr>
          <p:txBody>
            <a:bodyPr wrap="square" lIns="0" tIns="0" rIns="0" bIns="0" rtlCol="0"/>
            <a:lstStyle/>
            <a:p/>
          </p:txBody>
        </p:sp>
        <p:sp>
          <p:nvSpPr>
            <p:cNvPr id="3892" name="object 3892" descr=""/>
            <p:cNvSpPr/>
            <p:nvPr/>
          </p:nvSpPr>
          <p:spPr>
            <a:xfrm>
              <a:off x="5590123" y="2483605"/>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3893" name="object 3893" descr=""/>
            <p:cNvSpPr/>
            <p:nvPr/>
          </p:nvSpPr>
          <p:spPr>
            <a:xfrm>
              <a:off x="5918664" y="2536812"/>
              <a:ext cx="635" cy="635"/>
            </a:xfrm>
            <a:custGeom>
              <a:avLst/>
              <a:gdLst/>
              <a:ahLst/>
              <a:cxnLst/>
              <a:rect l="l" t="t" r="r" b="b"/>
              <a:pathLst>
                <a:path w="635" h="635">
                  <a:moveTo>
                    <a:pt x="101" y="253"/>
                  </a:moveTo>
                  <a:lnTo>
                    <a:pt x="0" y="0"/>
                  </a:lnTo>
                </a:path>
              </a:pathLst>
            </a:custGeom>
            <a:ln w="3175">
              <a:solidFill>
                <a:srgbClr val="565658"/>
              </a:solidFill>
            </a:ln>
          </p:spPr>
          <p:txBody>
            <a:bodyPr wrap="square" lIns="0" tIns="0" rIns="0" bIns="0" rtlCol="0"/>
            <a:lstStyle/>
            <a:p/>
          </p:txBody>
        </p:sp>
        <p:sp>
          <p:nvSpPr>
            <p:cNvPr id="3894" name="object 3894" descr=""/>
            <p:cNvSpPr/>
            <p:nvPr/>
          </p:nvSpPr>
          <p:spPr>
            <a:xfrm>
              <a:off x="5590123" y="2722885"/>
              <a:ext cx="635" cy="635"/>
            </a:xfrm>
            <a:custGeom>
              <a:avLst/>
              <a:gdLst/>
              <a:ahLst/>
              <a:cxnLst/>
              <a:rect l="l" t="t" r="r" b="b"/>
              <a:pathLst>
                <a:path w="635" h="635">
                  <a:moveTo>
                    <a:pt x="0" y="0"/>
                  </a:moveTo>
                  <a:lnTo>
                    <a:pt x="101" y="254"/>
                  </a:lnTo>
                </a:path>
              </a:pathLst>
            </a:custGeom>
            <a:ln w="3175">
              <a:solidFill>
                <a:srgbClr val="565658"/>
              </a:solidFill>
            </a:ln>
          </p:spPr>
          <p:txBody>
            <a:bodyPr wrap="square" lIns="0" tIns="0" rIns="0" bIns="0" rtlCol="0"/>
            <a:lstStyle/>
            <a:p/>
          </p:txBody>
        </p:sp>
        <p:sp>
          <p:nvSpPr>
            <p:cNvPr id="3895" name="object 3895" descr=""/>
            <p:cNvSpPr/>
            <p:nvPr/>
          </p:nvSpPr>
          <p:spPr>
            <a:xfrm>
              <a:off x="6132512" y="2536812"/>
              <a:ext cx="635" cy="635"/>
            </a:xfrm>
            <a:custGeom>
              <a:avLst/>
              <a:gdLst/>
              <a:ahLst/>
              <a:cxnLst/>
              <a:rect l="l" t="t" r="r" b="b"/>
              <a:pathLst>
                <a:path w="635" h="635">
                  <a:moveTo>
                    <a:pt x="101" y="253"/>
                  </a:moveTo>
                  <a:lnTo>
                    <a:pt x="0" y="0"/>
                  </a:lnTo>
                </a:path>
              </a:pathLst>
            </a:custGeom>
            <a:ln w="3175">
              <a:solidFill>
                <a:srgbClr val="565658"/>
              </a:solidFill>
            </a:ln>
          </p:spPr>
          <p:txBody>
            <a:bodyPr wrap="square" lIns="0" tIns="0" rIns="0" bIns="0" rtlCol="0"/>
            <a:lstStyle/>
            <a:p/>
          </p:txBody>
        </p:sp>
        <p:sp>
          <p:nvSpPr>
            <p:cNvPr id="3896" name="object 3896" descr=""/>
            <p:cNvSpPr/>
            <p:nvPr/>
          </p:nvSpPr>
          <p:spPr>
            <a:xfrm>
              <a:off x="5590120" y="2483345"/>
              <a:ext cx="635" cy="635"/>
            </a:xfrm>
            <a:custGeom>
              <a:avLst/>
              <a:gdLst/>
              <a:ahLst/>
              <a:cxnLst/>
              <a:rect l="l" t="t" r="r" b="b"/>
              <a:pathLst>
                <a:path w="635" h="635">
                  <a:moveTo>
                    <a:pt x="101" y="0"/>
                  </a:moveTo>
                  <a:lnTo>
                    <a:pt x="0" y="254"/>
                  </a:lnTo>
                </a:path>
              </a:pathLst>
            </a:custGeom>
            <a:ln w="3175">
              <a:solidFill>
                <a:srgbClr val="565658"/>
              </a:solidFill>
            </a:ln>
          </p:spPr>
          <p:txBody>
            <a:bodyPr wrap="square" lIns="0" tIns="0" rIns="0" bIns="0" rtlCol="0"/>
            <a:lstStyle/>
            <a:p/>
          </p:txBody>
        </p:sp>
        <p:sp>
          <p:nvSpPr>
            <p:cNvPr id="3897" name="object 3897" descr=""/>
            <p:cNvSpPr/>
            <p:nvPr/>
          </p:nvSpPr>
          <p:spPr>
            <a:xfrm>
              <a:off x="6126095" y="2536812"/>
              <a:ext cx="635" cy="635"/>
            </a:xfrm>
            <a:custGeom>
              <a:avLst/>
              <a:gdLst/>
              <a:ahLst/>
              <a:cxnLst/>
              <a:rect l="l" t="t" r="r" b="b"/>
              <a:pathLst>
                <a:path w="635" h="635">
                  <a:moveTo>
                    <a:pt x="101" y="0"/>
                  </a:moveTo>
                  <a:lnTo>
                    <a:pt x="0" y="254"/>
                  </a:lnTo>
                </a:path>
              </a:pathLst>
            </a:custGeom>
            <a:ln w="3175">
              <a:solidFill>
                <a:srgbClr val="565658"/>
              </a:solidFill>
            </a:ln>
          </p:spPr>
          <p:txBody>
            <a:bodyPr wrap="square" lIns="0" tIns="0" rIns="0" bIns="0" rtlCol="0"/>
            <a:lstStyle/>
            <a:p/>
          </p:txBody>
        </p:sp>
        <p:sp>
          <p:nvSpPr>
            <p:cNvPr id="3898" name="object 3898" descr=""/>
            <p:cNvSpPr/>
            <p:nvPr/>
          </p:nvSpPr>
          <p:spPr>
            <a:xfrm>
              <a:off x="5588232" y="2663440"/>
              <a:ext cx="635" cy="635"/>
            </a:xfrm>
            <a:custGeom>
              <a:avLst/>
              <a:gdLst/>
              <a:ahLst/>
              <a:cxnLst/>
              <a:rect l="l" t="t" r="r" b="b"/>
              <a:pathLst>
                <a:path w="635" h="635">
                  <a:moveTo>
                    <a:pt x="0" y="0"/>
                  </a:moveTo>
                  <a:lnTo>
                    <a:pt x="63" y="127"/>
                  </a:lnTo>
                </a:path>
              </a:pathLst>
            </a:custGeom>
            <a:ln w="3175">
              <a:solidFill>
                <a:srgbClr val="565658"/>
              </a:solidFill>
            </a:ln>
          </p:spPr>
          <p:txBody>
            <a:bodyPr wrap="square" lIns="0" tIns="0" rIns="0" bIns="0" rtlCol="0"/>
            <a:lstStyle/>
            <a:p/>
          </p:txBody>
        </p:sp>
        <p:sp>
          <p:nvSpPr>
            <p:cNvPr id="3899" name="object 3899" descr=""/>
            <p:cNvSpPr/>
            <p:nvPr/>
          </p:nvSpPr>
          <p:spPr>
            <a:xfrm>
              <a:off x="5713707" y="2722885"/>
              <a:ext cx="635" cy="635"/>
            </a:xfrm>
            <a:custGeom>
              <a:avLst/>
              <a:gdLst/>
              <a:ahLst/>
              <a:cxnLst/>
              <a:rect l="l" t="t" r="r" b="b"/>
              <a:pathLst>
                <a:path w="635" h="635">
                  <a:moveTo>
                    <a:pt x="0" y="253"/>
                  </a:moveTo>
                  <a:lnTo>
                    <a:pt x="101" y="0"/>
                  </a:lnTo>
                </a:path>
              </a:pathLst>
            </a:custGeom>
            <a:ln w="3175">
              <a:solidFill>
                <a:srgbClr val="565658"/>
              </a:solidFill>
            </a:ln>
          </p:spPr>
          <p:txBody>
            <a:bodyPr wrap="square" lIns="0" tIns="0" rIns="0" bIns="0" rtlCol="0"/>
            <a:lstStyle/>
            <a:p/>
          </p:txBody>
        </p:sp>
        <p:sp>
          <p:nvSpPr>
            <p:cNvPr id="3900" name="object 3900" descr=""/>
            <p:cNvSpPr/>
            <p:nvPr/>
          </p:nvSpPr>
          <p:spPr>
            <a:xfrm>
              <a:off x="6126091" y="2669411"/>
              <a:ext cx="635" cy="635"/>
            </a:xfrm>
            <a:custGeom>
              <a:avLst/>
              <a:gdLst/>
              <a:ahLst/>
              <a:cxnLst/>
              <a:rect l="l" t="t" r="r" b="b"/>
              <a:pathLst>
                <a:path w="635" h="635">
                  <a:moveTo>
                    <a:pt x="0" y="0"/>
                  </a:moveTo>
                  <a:lnTo>
                    <a:pt x="101" y="254"/>
                  </a:lnTo>
                </a:path>
              </a:pathLst>
            </a:custGeom>
            <a:ln w="3175">
              <a:solidFill>
                <a:srgbClr val="565658"/>
              </a:solidFill>
            </a:ln>
          </p:spPr>
          <p:txBody>
            <a:bodyPr wrap="square" lIns="0" tIns="0" rIns="0" bIns="0" rtlCol="0"/>
            <a:lstStyle/>
            <a:p/>
          </p:txBody>
        </p:sp>
        <p:sp>
          <p:nvSpPr>
            <p:cNvPr id="3901" name="object 3901" descr=""/>
            <p:cNvSpPr/>
            <p:nvPr/>
          </p:nvSpPr>
          <p:spPr>
            <a:xfrm>
              <a:off x="5588232" y="2539888"/>
              <a:ext cx="635" cy="635"/>
            </a:xfrm>
            <a:custGeom>
              <a:avLst/>
              <a:gdLst/>
              <a:ahLst/>
              <a:cxnLst/>
              <a:rect l="l" t="t" r="r" b="b"/>
              <a:pathLst>
                <a:path w="635" h="635">
                  <a:moveTo>
                    <a:pt x="0" y="0"/>
                  </a:moveTo>
                  <a:lnTo>
                    <a:pt x="63" y="114"/>
                  </a:lnTo>
                </a:path>
              </a:pathLst>
            </a:custGeom>
            <a:ln w="3175">
              <a:solidFill>
                <a:srgbClr val="565658"/>
              </a:solidFill>
            </a:ln>
          </p:spPr>
          <p:txBody>
            <a:bodyPr wrap="square" lIns="0" tIns="0" rIns="0" bIns="0" rtlCol="0"/>
            <a:lstStyle/>
            <a:p/>
          </p:txBody>
        </p:sp>
        <p:sp>
          <p:nvSpPr>
            <p:cNvPr id="3902" name="object 3902" descr=""/>
            <p:cNvSpPr/>
            <p:nvPr/>
          </p:nvSpPr>
          <p:spPr>
            <a:xfrm>
              <a:off x="6025582" y="2669411"/>
              <a:ext cx="635" cy="635"/>
            </a:xfrm>
            <a:custGeom>
              <a:avLst/>
              <a:gdLst/>
              <a:ahLst/>
              <a:cxnLst/>
              <a:rect l="l" t="t" r="r" b="b"/>
              <a:pathLst>
                <a:path w="635" h="635">
                  <a:moveTo>
                    <a:pt x="0" y="253"/>
                  </a:moveTo>
                  <a:lnTo>
                    <a:pt x="114" y="0"/>
                  </a:lnTo>
                </a:path>
              </a:pathLst>
            </a:custGeom>
            <a:ln w="3175">
              <a:solidFill>
                <a:srgbClr val="565658"/>
              </a:solidFill>
            </a:ln>
          </p:spPr>
          <p:txBody>
            <a:bodyPr wrap="square" lIns="0" tIns="0" rIns="0" bIns="0" rtlCol="0"/>
            <a:lstStyle/>
            <a:p/>
          </p:txBody>
        </p:sp>
        <p:sp>
          <p:nvSpPr>
            <p:cNvPr id="3903" name="object 3903" descr=""/>
            <p:cNvSpPr/>
            <p:nvPr/>
          </p:nvSpPr>
          <p:spPr>
            <a:xfrm>
              <a:off x="6019149" y="2536812"/>
              <a:ext cx="635" cy="635"/>
            </a:xfrm>
            <a:custGeom>
              <a:avLst/>
              <a:gdLst/>
              <a:ahLst/>
              <a:cxnLst/>
              <a:rect l="l" t="t" r="r" b="b"/>
              <a:pathLst>
                <a:path w="635" h="635">
                  <a:moveTo>
                    <a:pt x="101" y="0"/>
                  </a:moveTo>
                  <a:lnTo>
                    <a:pt x="0" y="254"/>
                  </a:lnTo>
                </a:path>
              </a:pathLst>
            </a:custGeom>
            <a:ln w="3175">
              <a:solidFill>
                <a:srgbClr val="565658"/>
              </a:solidFill>
            </a:ln>
          </p:spPr>
          <p:txBody>
            <a:bodyPr wrap="square" lIns="0" tIns="0" rIns="0" bIns="0" rtlCol="0"/>
            <a:lstStyle/>
            <a:p/>
          </p:txBody>
        </p:sp>
        <p:sp>
          <p:nvSpPr>
            <p:cNvPr id="3904" name="object 3904" descr=""/>
            <p:cNvSpPr/>
            <p:nvPr/>
          </p:nvSpPr>
          <p:spPr>
            <a:xfrm>
              <a:off x="5713812" y="2483618"/>
              <a:ext cx="0" cy="3810"/>
            </a:xfrm>
            <a:custGeom>
              <a:avLst/>
              <a:gdLst/>
              <a:ahLst/>
              <a:cxnLst/>
              <a:rect l="l" t="t" r="r" b="b"/>
              <a:pathLst>
                <a:path w="0" h="3810">
                  <a:moveTo>
                    <a:pt x="0" y="3187"/>
                  </a:moveTo>
                  <a:lnTo>
                    <a:pt x="0" y="0"/>
                  </a:lnTo>
                </a:path>
              </a:pathLst>
            </a:custGeom>
            <a:ln w="3175">
              <a:solidFill>
                <a:srgbClr val="565658"/>
              </a:solidFill>
            </a:ln>
          </p:spPr>
          <p:txBody>
            <a:bodyPr wrap="square" lIns="0" tIns="0" rIns="0" bIns="0" rtlCol="0"/>
            <a:lstStyle/>
            <a:p/>
          </p:txBody>
        </p:sp>
        <p:sp>
          <p:nvSpPr>
            <p:cNvPr id="3905" name="object 3905" descr=""/>
            <p:cNvSpPr/>
            <p:nvPr/>
          </p:nvSpPr>
          <p:spPr>
            <a:xfrm>
              <a:off x="6019163" y="2669411"/>
              <a:ext cx="635" cy="635"/>
            </a:xfrm>
            <a:custGeom>
              <a:avLst/>
              <a:gdLst/>
              <a:ahLst/>
              <a:cxnLst/>
              <a:rect l="l" t="t" r="r" b="b"/>
              <a:pathLst>
                <a:path w="635" h="635">
                  <a:moveTo>
                    <a:pt x="0" y="0"/>
                  </a:moveTo>
                  <a:lnTo>
                    <a:pt x="101" y="254"/>
                  </a:lnTo>
                </a:path>
              </a:pathLst>
            </a:custGeom>
            <a:ln w="3175">
              <a:solidFill>
                <a:srgbClr val="565658"/>
              </a:solidFill>
            </a:ln>
          </p:spPr>
          <p:txBody>
            <a:bodyPr wrap="square" lIns="0" tIns="0" rIns="0" bIns="0" rtlCol="0"/>
            <a:lstStyle/>
            <a:p/>
          </p:txBody>
        </p:sp>
        <p:sp>
          <p:nvSpPr>
            <p:cNvPr id="3906" name="object 3906" descr=""/>
            <p:cNvSpPr/>
            <p:nvPr/>
          </p:nvSpPr>
          <p:spPr>
            <a:xfrm>
              <a:off x="6132515" y="2669411"/>
              <a:ext cx="635" cy="635"/>
            </a:xfrm>
            <a:custGeom>
              <a:avLst/>
              <a:gdLst/>
              <a:ahLst/>
              <a:cxnLst/>
              <a:rect l="l" t="t" r="r" b="b"/>
              <a:pathLst>
                <a:path w="635" h="635">
                  <a:moveTo>
                    <a:pt x="0" y="253"/>
                  </a:moveTo>
                  <a:lnTo>
                    <a:pt x="101" y="0"/>
                  </a:lnTo>
                </a:path>
              </a:pathLst>
            </a:custGeom>
            <a:ln w="3175">
              <a:solidFill>
                <a:srgbClr val="565658"/>
              </a:solidFill>
            </a:ln>
          </p:spPr>
          <p:txBody>
            <a:bodyPr wrap="square" lIns="0" tIns="0" rIns="0" bIns="0" rtlCol="0"/>
            <a:lstStyle/>
            <a:p/>
          </p:txBody>
        </p:sp>
        <p:sp>
          <p:nvSpPr>
            <p:cNvPr id="3907" name="object 3907" descr=""/>
            <p:cNvSpPr/>
            <p:nvPr/>
          </p:nvSpPr>
          <p:spPr>
            <a:xfrm>
              <a:off x="5912222" y="2536812"/>
              <a:ext cx="635" cy="635"/>
            </a:xfrm>
            <a:custGeom>
              <a:avLst/>
              <a:gdLst/>
              <a:ahLst/>
              <a:cxnLst/>
              <a:rect l="l" t="t" r="r" b="b"/>
              <a:pathLst>
                <a:path w="635" h="635">
                  <a:moveTo>
                    <a:pt x="114" y="0"/>
                  </a:moveTo>
                  <a:lnTo>
                    <a:pt x="0" y="254"/>
                  </a:lnTo>
                </a:path>
              </a:pathLst>
            </a:custGeom>
            <a:ln w="3175">
              <a:solidFill>
                <a:srgbClr val="565658"/>
              </a:solidFill>
            </a:ln>
          </p:spPr>
          <p:txBody>
            <a:bodyPr wrap="square" lIns="0" tIns="0" rIns="0" bIns="0" rtlCol="0"/>
            <a:lstStyle/>
            <a:p/>
          </p:txBody>
        </p:sp>
        <p:sp>
          <p:nvSpPr>
            <p:cNvPr id="3908" name="object 3908" descr=""/>
            <p:cNvSpPr/>
            <p:nvPr/>
          </p:nvSpPr>
          <p:spPr>
            <a:xfrm>
              <a:off x="5563675" y="2733135"/>
              <a:ext cx="0" cy="635"/>
            </a:xfrm>
            <a:custGeom>
              <a:avLst/>
              <a:gdLst/>
              <a:ahLst/>
              <a:cxnLst/>
              <a:rect l="l" t="t" r="r" b="b"/>
              <a:pathLst>
                <a:path w="0" h="635">
                  <a:moveTo>
                    <a:pt x="0" y="0"/>
                  </a:moveTo>
                  <a:lnTo>
                    <a:pt x="0" y="368"/>
                  </a:lnTo>
                </a:path>
              </a:pathLst>
            </a:custGeom>
            <a:ln w="3175">
              <a:solidFill>
                <a:srgbClr val="565658"/>
              </a:solidFill>
            </a:ln>
          </p:spPr>
          <p:txBody>
            <a:bodyPr wrap="square" lIns="0" tIns="0" rIns="0" bIns="0" rtlCol="0"/>
            <a:lstStyle/>
            <a:p/>
          </p:txBody>
        </p:sp>
        <p:sp>
          <p:nvSpPr>
            <p:cNvPr id="3909" name="object 3909" descr=""/>
            <p:cNvSpPr/>
            <p:nvPr/>
          </p:nvSpPr>
          <p:spPr>
            <a:xfrm>
              <a:off x="5574112" y="2682849"/>
              <a:ext cx="635" cy="2540"/>
            </a:xfrm>
            <a:custGeom>
              <a:avLst/>
              <a:gdLst/>
              <a:ahLst/>
              <a:cxnLst/>
              <a:rect l="l" t="t" r="r" b="b"/>
              <a:pathLst>
                <a:path w="635" h="2539">
                  <a:moveTo>
                    <a:pt x="508" y="0"/>
                  </a:moveTo>
                  <a:lnTo>
                    <a:pt x="0" y="1943"/>
                  </a:lnTo>
                </a:path>
              </a:pathLst>
            </a:custGeom>
            <a:ln w="3175">
              <a:solidFill>
                <a:srgbClr val="565658"/>
              </a:solidFill>
            </a:ln>
          </p:spPr>
          <p:txBody>
            <a:bodyPr wrap="square" lIns="0" tIns="0" rIns="0" bIns="0" rtlCol="0"/>
            <a:lstStyle/>
            <a:p/>
          </p:txBody>
        </p:sp>
        <p:sp>
          <p:nvSpPr>
            <p:cNvPr id="3910" name="object 3910" descr=""/>
            <p:cNvSpPr/>
            <p:nvPr/>
          </p:nvSpPr>
          <p:spPr>
            <a:xfrm>
              <a:off x="6248396" y="2648870"/>
              <a:ext cx="635" cy="635"/>
            </a:xfrm>
            <a:custGeom>
              <a:avLst/>
              <a:gdLst/>
              <a:ahLst/>
              <a:cxnLst/>
              <a:rect l="l" t="t" r="r" b="b"/>
              <a:pathLst>
                <a:path w="635" h="635">
                  <a:moveTo>
                    <a:pt x="0" y="101"/>
                  </a:moveTo>
                  <a:lnTo>
                    <a:pt x="266" y="0"/>
                  </a:lnTo>
                </a:path>
              </a:pathLst>
            </a:custGeom>
            <a:ln w="3175">
              <a:solidFill>
                <a:srgbClr val="565658"/>
              </a:solidFill>
            </a:ln>
          </p:spPr>
          <p:txBody>
            <a:bodyPr wrap="square" lIns="0" tIns="0" rIns="0" bIns="0" rtlCol="0"/>
            <a:lstStyle/>
            <a:p/>
          </p:txBody>
        </p:sp>
        <p:sp>
          <p:nvSpPr>
            <p:cNvPr id="3911" name="object 3911" descr=""/>
            <p:cNvSpPr/>
            <p:nvPr/>
          </p:nvSpPr>
          <p:spPr>
            <a:xfrm>
              <a:off x="6248383" y="2557522"/>
              <a:ext cx="635" cy="635"/>
            </a:xfrm>
            <a:custGeom>
              <a:avLst/>
              <a:gdLst/>
              <a:ahLst/>
              <a:cxnLst/>
              <a:rect l="l" t="t" r="r" b="b"/>
              <a:pathLst>
                <a:path w="635" h="635">
                  <a:moveTo>
                    <a:pt x="266" y="101"/>
                  </a:moveTo>
                  <a:lnTo>
                    <a:pt x="0" y="0"/>
                  </a:lnTo>
                </a:path>
              </a:pathLst>
            </a:custGeom>
            <a:ln w="3175">
              <a:solidFill>
                <a:srgbClr val="565658"/>
              </a:solidFill>
            </a:ln>
          </p:spPr>
          <p:txBody>
            <a:bodyPr wrap="square" lIns="0" tIns="0" rIns="0" bIns="0" rtlCol="0"/>
            <a:lstStyle/>
            <a:p/>
          </p:txBody>
        </p:sp>
        <p:sp>
          <p:nvSpPr>
            <p:cNvPr id="3912" name="object 3912" descr=""/>
            <p:cNvSpPr/>
            <p:nvPr/>
          </p:nvSpPr>
          <p:spPr>
            <a:xfrm>
              <a:off x="6248383" y="2642441"/>
              <a:ext cx="635" cy="635"/>
            </a:xfrm>
            <a:custGeom>
              <a:avLst/>
              <a:gdLst/>
              <a:ahLst/>
              <a:cxnLst/>
              <a:rect l="l" t="t" r="r" b="b"/>
              <a:pathLst>
                <a:path w="635" h="635">
                  <a:moveTo>
                    <a:pt x="266" y="101"/>
                  </a:moveTo>
                  <a:lnTo>
                    <a:pt x="0" y="0"/>
                  </a:lnTo>
                </a:path>
              </a:pathLst>
            </a:custGeom>
            <a:ln w="3175">
              <a:solidFill>
                <a:srgbClr val="565658"/>
              </a:solidFill>
            </a:ln>
          </p:spPr>
          <p:txBody>
            <a:bodyPr wrap="square" lIns="0" tIns="0" rIns="0" bIns="0" rtlCol="0"/>
            <a:lstStyle/>
            <a:p/>
          </p:txBody>
        </p:sp>
        <p:sp>
          <p:nvSpPr>
            <p:cNvPr id="3913" name="object 3913" descr=""/>
            <p:cNvSpPr/>
            <p:nvPr/>
          </p:nvSpPr>
          <p:spPr>
            <a:xfrm>
              <a:off x="6025579" y="2536812"/>
              <a:ext cx="635" cy="635"/>
            </a:xfrm>
            <a:custGeom>
              <a:avLst/>
              <a:gdLst/>
              <a:ahLst/>
              <a:cxnLst/>
              <a:rect l="l" t="t" r="r" b="b"/>
              <a:pathLst>
                <a:path w="635" h="635">
                  <a:moveTo>
                    <a:pt x="114" y="253"/>
                  </a:moveTo>
                  <a:lnTo>
                    <a:pt x="0" y="0"/>
                  </a:lnTo>
                </a:path>
              </a:pathLst>
            </a:custGeom>
            <a:ln w="3175">
              <a:solidFill>
                <a:srgbClr val="565658"/>
              </a:solidFill>
            </a:ln>
          </p:spPr>
          <p:txBody>
            <a:bodyPr wrap="square" lIns="0" tIns="0" rIns="0" bIns="0" rtlCol="0"/>
            <a:lstStyle/>
            <a:p/>
          </p:txBody>
        </p:sp>
        <p:sp>
          <p:nvSpPr>
            <p:cNvPr id="3914" name="object 3914" descr=""/>
            <p:cNvSpPr/>
            <p:nvPr/>
          </p:nvSpPr>
          <p:spPr>
            <a:xfrm>
              <a:off x="5939231" y="2603834"/>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3915" name="object 3915" descr=""/>
            <p:cNvSpPr/>
            <p:nvPr/>
          </p:nvSpPr>
          <p:spPr>
            <a:xfrm>
              <a:off x="5944905" y="2594930"/>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3916" name="object 3916" descr=""/>
            <p:cNvSpPr/>
            <p:nvPr/>
          </p:nvSpPr>
          <p:spPr>
            <a:xfrm>
              <a:off x="5939218" y="2602644"/>
              <a:ext cx="1270" cy="0"/>
            </a:xfrm>
            <a:custGeom>
              <a:avLst/>
              <a:gdLst/>
              <a:ahLst/>
              <a:cxnLst/>
              <a:rect l="l" t="t" r="r" b="b"/>
              <a:pathLst>
                <a:path w="1270" h="0">
                  <a:moveTo>
                    <a:pt x="0" y="0"/>
                  </a:moveTo>
                  <a:lnTo>
                    <a:pt x="812" y="0"/>
                  </a:lnTo>
                </a:path>
              </a:pathLst>
            </a:custGeom>
            <a:ln w="3175">
              <a:solidFill>
                <a:srgbClr val="565658"/>
              </a:solidFill>
            </a:ln>
          </p:spPr>
          <p:txBody>
            <a:bodyPr wrap="square" lIns="0" tIns="0" rIns="0" bIns="0" rtlCol="0"/>
            <a:lstStyle/>
            <a:p/>
          </p:txBody>
        </p:sp>
        <p:sp>
          <p:nvSpPr>
            <p:cNvPr id="3917" name="object 3917" descr=""/>
            <p:cNvSpPr/>
            <p:nvPr/>
          </p:nvSpPr>
          <p:spPr>
            <a:xfrm>
              <a:off x="5950399" y="2601701"/>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3918" name="object 3918" descr=""/>
            <p:cNvSpPr/>
            <p:nvPr/>
          </p:nvSpPr>
          <p:spPr>
            <a:xfrm>
              <a:off x="6212880" y="2643639"/>
              <a:ext cx="1270" cy="0"/>
            </a:xfrm>
            <a:custGeom>
              <a:avLst/>
              <a:gdLst/>
              <a:ahLst/>
              <a:cxnLst/>
              <a:rect l="l" t="t" r="r" b="b"/>
              <a:pathLst>
                <a:path w="1270" h="0">
                  <a:moveTo>
                    <a:pt x="1155" y="0"/>
                  </a:moveTo>
                  <a:lnTo>
                    <a:pt x="0" y="0"/>
                  </a:lnTo>
                </a:path>
              </a:pathLst>
            </a:custGeom>
            <a:ln w="3175">
              <a:solidFill>
                <a:srgbClr val="565658"/>
              </a:solidFill>
            </a:ln>
          </p:spPr>
          <p:txBody>
            <a:bodyPr wrap="square" lIns="0" tIns="0" rIns="0" bIns="0" rtlCol="0"/>
            <a:lstStyle/>
            <a:p/>
          </p:txBody>
        </p:sp>
        <p:sp>
          <p:nvSpPr>
            <p:cNvPr id="3919" name="object 3919" descr=""/>
            <p:cNvSpPr/>
            <p:nvPr/>
          </p:nvSpPr>
          <p:spPr>
            <a:xfrm>
              <a:off x="6225582" y="2649406"/>
              <a:ext cx="0" cy="635"/>
            </a:xfrm>
            <a:custGeom>
              <a:avLst/>
              <a:gdLst/>
              <a:ahLst/>
              <a:cxnLst/>
              <a:rect l="l" t="t" r="r" b="b"/>
              <a:pathLst>
                <a:path w="0" h="635">
                  <a:moveTo>
                    <a:pt x="0" y="0"/>
                  </a:moveTo>
                  <a:lnTo>
                    <a:pt x="0" y="190"/>
                  </a:lnTo>
                </a:path>
              </a:pathLst>
            </a:custGeom>
            <a:ln w="3175">
              <a:solidFill>
                <a:srgbClr val="565658"/>
              </a:solidFill>
            </a:ln>
          </p:spPr>
          <p:txBody>
            <a:bodyPr wrap="square" lIns="0" tIns="0" rIns="0" bIns="0" rtlCol="0"/>
            <a:lstStyle/>
            <a:p/>
          </p:txBody>
        </p:sp>
        <p:sp>
          <p:nvSpPr>
            <p:cNvPr id="3920" name="object 3920" descr=""/>
            <p:cNvSpPr/>
            <p:nvPr/>
          </p:nvSpPr>
          <p:spPr>
            <a:xfrm>
              <a:off x="6219359" y="2649580"/>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3921" name="object 3921" descr=""/>
            <p:cNvSpPr/>
            <p:nvPr/>
          </p:nvSpPr>
          <p:spPr>
            <a:xfrm>
              <a:off x="6219115" y="2649406"/>
              <a:ext cx="6985" cy="0"/>
            </a:xfrm>
            <a:custGeom>
              <a:avLst/>
              <a:gdLst/>
              <a:ahLst/>
              <a:cxnLst/>
              <a:rect l="l" t="t" r="r" b="b"/>
              <a:pathLst>
                <a:path w="6985" h="0">
                  <a:moveTo>
                    <a:pt x="0" y="0"/>
                  </a:moveTo>
                  <a:lnTo>
                    <a:pt x="6464" y="0"/>
                  </a:lnTo>
                </a:path>
              </a:pathLst>
            </a:custGeom>
            <a:ln w="3175">
              <a:solidFill>
                <a:srgbClr val="565658"/>
              </a:solidFill>
            </a:ln>
          </p:spPr>
          <p:txBody>
            <a:bodyPr wrap="square" lIns="0" tIns="0" rIns="0" bIns="0" rtlCol="0"/>
            <a:lstStyle/>
            <a:p/>
          </p:txBody>
        </p:sp>
        <p:sp>
          <p:nvSpPr>
            <p:cNvPr id="3922" name="object 3922" descr=""/>
            <p:cNvSpPr/>
            <p:nvPr/>
          </p:nvSpPr>
          <p:spPr>
            <a:xfrm>
              <a:off x="6212821" y="2643583"/>
              <a:ext cx="1905" cy="0"/>
            </a:xfrm>
            <a:custGeom>
              <a:avLst/>
              <a:gdLst/>
              <a:ahLst/>
              <a:cxnLst/>
              <a:rect l="l" t="t" r="r" b="b"/>
              <a:pathLst>
                <a:path w="1904" h="0">
                  <a:moveTo>
                    <a:pt x="0" y="0"/>
                  </a:moveTo>
                  <a:lnTo>
                    <a:pt x="1536" y="0"/>
                  </a:lnTo>
                </a:path>
              </a:pathLst>
            </a:custGeom>
            <a:ln w="3175">
              <a:solidFill>
                <a:srgbClr val="565658"/>
              </a:solidFill>
            </a:ln>
          </p:spPr>
          <p:txBody>
            <a:bodyPr wrap="square" lIns="0" tIns="0" rIns="0" bIns="0" rtlCol="0"/>
            <a:lstStyle/>
            <a:p/>
          </p:txBody>
        </p:sp>
        <p:sp>
          <p:nvSpPr>
            <p:cNvPr id="3923" name="object 3923" descr=""/>
            <p:cNvSpPr/>
            <p:nvPr/>
          </p:nvSpPr>
          <p:spPr>
            <a:xfrm>
              <a:off x="6112187" y="2562838"/>
              <a:ext cx="3175" cy="0"/>
            </a:xfrm>
            <a:custGeom>
              <a:avLst/>
              <a:gdLst/>
              <a:ahLst/>
              <a:cxnLst/>
              <a:rect l="l" t="t" r="r" b="b"/>
              <a:pathLst>
                <a:path w="3175" h="0">
                  <a:moveTo>
                    <a:pt x="0" y="0"/>
                  </a:moveTo>
                  <a:lnTo>
                    <a:pt x="2921" y="0"/>
                  </a:lnTo>
                </a:path>
              </a:pathLst>
            </a:custGeom>
            <a:ln w="3175">
              <a:solidFill>
                <a:srgbClr val="565658"/>
              </a:solidFill>
            </a:ln>
          </p:spPr>
          <p:txBody>
            <a:bodyPr wrap="square" lIns="0" tIns="0" rIns="0" bIns="0" rtlCol="0"/>
            <a:lstStyle/>
            <a:p/>
          </p:txBody>
        </p:sp>
        <p:sp>
          <p:nvSpPr>
            <p:cNvPr id="3924" name="object 3924" descr=""/>
            <p:cNvSpPr/>
            <p:nvPr/>
          </p:nvSpPr>
          <p:spPr>
            <a:xfrm>
              <a:off x="6218658" y="2557071"/>
              <a:ext cx="635" cy="635"/>
            </a:xfrm>
            <a:custGeom>
              <a:avLst/>
              <a:gdLst/>
              <a:ahLst/>
              <a:cxnLst/>
              <a:rect l="l" t="t" r="r" b="b"/>
              <a:pathLst>
                <a:path w="635" h="635">
                  <a:moveTo>
                    <a:pt x="457" y="0"/>
                  </a:moveTo>
                  <a:lnTo>
                    <a:pt x="203" y="38"/>
                  </a:lnTo>
                  <a:lnTo>
                    <a:pt x="38" y="165"/>
                  </a:lnTo>
                </a:path>
              </a:pathLst>
            </a:custGeom>
            <a:ln w="3175">
              <a:solidFill>
                <a:srgbClr val="565658"/>
              </a:solidFill>
            </a:ln>
          </p:spPr>
          <p:txBody>
            <a:bodyPr wrap="square" lIns="0" tIns="0" rIns="0" bIns="0" rtlCol="0"/>
            <a:lstStyle/>
            <a:p/>
          </p:txBody>
        </p:sp>
        <p:sp>
          <p:nvSpPr>
            <p:cNvPr id="3925" name="object 3925" descr=""/>
            <p:cNvSpPr/>
            <p:nvPr/>
          </p:nvSpPr>
          <p:spPr>
            <a:xfrm>
              <a:off x="6212765" y="2564922"/>
              <a:ext cx="0" cy="36830"/>
            </a:xfrm>
            <a:custGeom>
              <a:avLst/>
              <a:gdLst/>
              <a:ahLst/>
              <a:cxnLst/>
              <a:rect l="l" t="t" r="r" b="b"/>
              <a:pathLst>
                <a:path w="0" h="36830">
                  <a:moveTo>
                    <a:pt x="0" y="0"/>
                  </a:moveTo>
                  <a:lnTo>
                    <a:pt x="0" y="36296"/>
                  </a:lnTo>
                </a:path>
              </a:pathLst>
            </a:custGeom>
            <a:ln w="3175">
              <a:solidFill>
                <a:srgbClr val="565658"/>
              </a:solidFill>
            </a:ln>
          </p:spPr>
          <p:txBody>
            <a:bodyPr wrap="square" lIns="0" tIns="0" rIns="0" bIns="0" rtlCol="0"/>
            <a:lstStyle/>
            <a:p/>
          </p:txBody>
        </p:sp>
        <p:sp>
          <p:nvSpPr>
            <p:cNvPr id="3926" name="object 3926" descr=""/>
            <p:cNvSpPr/>
            <p:nvPr/>
          </p:nvSpPr>
          <p:spPr>
            <a:xfrm>
              <a:off x="6211925" y="2617386"/>
              <a:ext cx="635" cy="3175"/>
            </a:xfrm>
            <a:custGeom>
              <a:avLst/>
              <a:gdLst/>
              <a:ahLst/>
              <a:cxnLst/>
              <a:rect l="l" t="t" r="r" b="b"/>
              <a:pathLst>
                <a:path w="635" h="3175">
                  <a:moveTo>
                    <a:pt x="596" y="3086"/>
                  </a:moveTo>
                  <a:lnTo>
                    <a:pt x="520" y="2209"/>
                  </a:lnTo>
                  <a:lnTo>
                    <a:pt x="406" y="1701"/>
                  </a:lnTo>
                  <a:lnTo>
                    <a:pt x="342" y="1384"/>
                  </a:lnTo>
                  <a:lnTo>
                    <a:pt x="152" y="698"/>
                  </a:lnTo>
                  <a:lnTo>
                    <a:pt x="0" y="0"/>
                  </a:lnTo>
                </a:path>
              </a:pathLst>
            </a:custGeom>
            <a:ln w="3175">
              <a:solidFill>
                <a:srgbClr val="565658"/>
              </a:solidFill>
            </a:ln>
          </p:spPr>
          <p:txBody>
            <a:bodyPr wrap="square" lIns="0" tIns="0" rIns="0" bIns="0" rtlCol="0"/>
            <a:lstStyle/>
            <a:p/>
          </p:txBody>
        </p:sp>
        <p:sp>
          <p:nvSpPr>
            <p:cNvPr id="3927" name="object 3927" descr=""/>
            <p:cNvSpPr/>
            <p:nvPr/>
          </p:nvSpPr>
          <p:spPr>
            <a:xfrm>
              <a:off x="6212752" y="2557071"/>
              <a:ext cx="6985" cy="8255"/>
            </a:xfrm>
            <a:custGeom>
              <a:avLst/>
              <a:gdLst/>
              <a:ahLst/>
              <a:cxnLst/>
              <a:rect l="l" t="t" r="r" b="b"/>
              <a:pathLst>
                <a:path w="6985" h="8255">
                  <a:moveTo>
                    <a:pt x="6362" y="0"/>
                  </a:moveTo>
                  <a:lnTo>
                    <a:pt x="4914" y="1739"/>
                  </a:lnTo>
                  <a:lnTo>
                    <a:pt x="4381" y="2387"/>
                  </a:lnTo>
                  <a:lnTo>
                    <a:pt x="2959" y="4152"/>
                  </a:lnTo>
                  <a:lnTo>
                    <a:pt x="1676" y="5740"/>
                  </a:lnTo>
                  <a:lnTo>
                    <a:pt x="0" y="7848"/>
                  </a:lnTo>
                </a:path>
              </a:pathLst>
            </a:custGeom>
            <a:ln w="3175">
              <a:solidFill>
                <a:srgbClr val="565658"/>
              </a:solidFill>
            </a:ln>
          </p:spPr>
          <p:txBody>
            <a:bodyPr wrap="square" lIns="0" tIns="0" rIns="0" bIns="0" rtlCol="0"/>
            <a:lstStyle/>
            <a:p/>
          </p:txBody>
        </p:sp>
        <p:sp>
          <p:nvSpPr>
            <p:cNvPr id="3928" name="object 3928" descr=""/>
            <p:cNvSpPr/>
            <p:nvPr/>
          </p:nvSpPr>
          <p:spPr>
            <a:xfrm>
              <a:off x="6210141" y="2618097"/>
              <a:ext cx="0" cy="1270"/>
            </a:xfrm>
            <a:custGeom>
              <a:avLst/>
              <a:gdLst/>
              <a:ahLst/>
              <a:cxnLst/>
              <a:rect l="l" t="t" r="r" b="b"/>
              <a:pathLst>
                <a:path w="0" h="1269">
                  <a:moveTo>
                    <a:pt x="0" y="0"/>
                  </a:moveTo>
                  <a:lnTo>
                    <a:pt x="0" y="736"/>
                  </a:lnTo>
                </a:path>
              </a:pathLst>
            </a:custGeom>
            <a:ln w="3175">
              <a:solidFill>
                <a:srgbClr val="565658"/>
              </a:solidFill>
            </a:ln>
          </p:spPr>
          <p:txBody>
            <a:bodyPr wrap="square" lIns="0" tIns="0" rIns="0" bIns="0" rtlCol="0"/>
            <a:lstStyle/>
            <a:p/>
          </p:txBody>
        </p:sp>
        <p:sp>
          <p:nvSpPr>
            <p:cNvPr id="3929" name="object 3929" descr=""/>
            <p:cNvSpPr/>
            <p:nvPr/>
          </p:nvSpPr>
          <p:spPr>
            <a:xfrm>
              <a:off x="6205211" y="2643296"/>
              <a:ext cx="635" cy="635"/>
            </a:xfrm>
            <a:custGeom>
              <a:avLst/>
              <a:gdLst/>
              <a:ahLst/>
              <a:cxnLst/>
              <a:rect l="l" t="t" r="r" b="b"/>
              <a:pathLst>
                <a:path w="635" h="635">
                  <a:moveTo>
                    <a:pt x="0" y="342"/>
                  </a:moveTo>
                  <a:lnTo>
                    <a:pt x="228" y="241"/>
                  </a:lnTo>
                  <a:lnTo>
                    <a:pt x="330" y="0"/>
                  </a:lnTo>
                </a:path>
              </a:pathLst>
            </a:custGeom>
            <a:ln w="3175">
              <a:solidFill>
                <a:srgbClr val="565658"/>
              </a:solidFill>
            </a:ln>
          </p:spPr>
          <p:txBody>
            <a:bodyPr wrap="square" lIns="0" tIns="0" rIns="0" bIns="0" rtlCol="0"/>
            <a:lstStyle/>
            <a:p/>
          </p:txBody>
        </p:sp>
        <p:sp>
          <p:nvSpPr>
            <p:cNvPr id="3930" name="object 3930" descr=""/>
            <p:cNvSpPr/>
            <p:nvPr/>
          </p:nvSpPr>
          <p:spPr>
            <a:xfrm>
              <a:off x="6205552" y="2643299"/>
              <a:ext cx="5080" cy="635"/>
            </a:xfrm>
            <a:custGeom>
              <a:avLst/>
              <a:gdLst/>
              <a:ahLst/>
              <a:cxnLst/>
              <a:rect l="l" t="t" r="r" b="b"/>
              <a:pathLst>
                <a:path w="5079" h="635">
                  <a:moveTo>
                    <a:pt x="0" y="0"/>
                  </a:moveTo>
                  <a:lnTo>
                    <a:pt x="825" y="76"/>
                  </a:lnTo>
                  <a:lnTo>
                    <a:pt x="1003" y="114"/>
                  </a:lnTo>
                  <a:lnTo>
                    <a:pt x="2171" y="228"/>
                  </a:lnTo>
                  <a:lnTo>
                    <a:pt x="2933" y="266"/>
                  </a:lnTo>
                  <a:lnTo>
                    <a:pt x="3365" y="304"/>
                  </a:lnTo>
                  <a:lnTo>
                    <a:pt x="3886" y="304"/>
                  </a:lnTo>
                  <a:lnTo>
                    <a:pt x="4229" y="317"/>
                  </a:lnTo>
                  <a:lnTo>
                    <a:pt x="4508" y="330"/>
                  </a:lnTo>
                </a:path>
              </a:pathLst>
            </a:custGeom>
            <a:ln w="3175">
              <a:solidFill>
                <a:srgbClr val="565658"/>
              </a:solidFill>
            </a:ln>
          </p:spPr>
          <p:txBody>
            <a:bodyPr wrap="square" lIns="0" tIns="0" rIns="0" bIns="0" rtlCol="0"/>
            <a:lstStyle/>
            <a:p/>
          </p:txBody>
        </p:sp>
        <p:sp>
          <p:nvSpPr>
            <p:cNvPr id="3931" name="object 3931" descr=""/>
            <p:cNvSpPr/>
            <p:nvPr/>
          </p:nvSpPr>
          <p:spPr>
            <a:xfrm>
              <a:off x="6121024" y="2643299"/>
              <a:ext cx="85090" cy="0"/>
            </a:xfrm>
            <a:custGeom>
              <a:avLst/>
              <a:gdLst/>
              <a:ahLst/>
              <a:cxnLst/>
              <a:rect l="l" t="t" r="r" b="b"/>
              <a:pathLst>
                <a:path w="85089" h="0">
                  <a:moveTo>
                    <a:pt x="266" y="0"/>
                  </a:moveTo>
                  <a:lnTo>
                    <a:pt x="0" y="0"/>
                  </a:lnTo>
                  <a:lnTo>
                    <a:pt x="266" y="0"/>
                  </a:lnTo>
                  <a:lnTo>
                    <a:pt x="2082" y="0"/>
                  </a:lnTo>
                  <a:lnTo>
                    <a:pt x="79832" y="0"/>
                  </a:lnTo>
                  <a:lnTo>
                    <a:pt x="84518" y="0"/>
                  </a:lnTo>
                </a:path>
              </a:pathLst>
            </a:custGeom>
            <a:ln w="3175">
              <a:solidFill>
                <a:srgbClr val="565658"/>
              </a:solidFill>
            </a:ln>
          </p:spPr>
          <p:txBody>
            <a:bodyPr wrap="square" lIns="0" tIns="0" rIns="0" bIns="0" rtlCol="0"/>
            <a:lstStyle/>
            <a:p/>
          </p:txBody>
        </p:sp>
        <p:sp>
          <p:nvSpPr>
            <p:cNvPr id="3932" name="object 3932" descr=""/>
            <p:cNvSpPr/>
            <p:nvPr/>
          </p:nvSpPr>
          <p:spPr>
            <a:xfrm>
              <a:off x="6211328" y="2618402"/>
              <a:ext cx="1270" cy="2540"/>
            </a:xfrm>
            <a:custGeom>
              <a:avLst/>
              <a:gdLst/>
              <a:ahLst/>
              <a:cxnLst/>
              <a:rect l="l" t="t" r="r" b="b"/>
              <a:pathLst>
                <a:path w="1270" h="2539">
                  <a:moveTo>
                    <a:pt x="1193" y="2070"/>
                  </a:moveTo>
                  <a:lnTo>
                    <a:pt x="977" y="1130"/>
                  </a:lnTo>
                  <a:lnTo>
                    <a:pt x="431" y="317"/>
                  </a:lnTo>
                  <a:lnTo>
                    <a:pt x="0" y="0"/>
                  </a:lnTo>
                </a:path>
              </a:pathLst>
            </a:custGeom>
            <a:ln w="3175">
              <a:solidFill>
                <a:srgbClr val="565658"/>
              </a:solidFill>
            </a:ln>
          </p:spPr>
          <p:txBody>
            <a:bodyPr wrap="square" lIns="0" tIns="0" rIns="0" bIns="0" rtlCol="0"/>
            <a:lstStyle/>
            <a:p/>
          </p:txBody>
        </p:sp>
        <p:sp>
          <p:nvSpPr>
            <p:cNvPr id="3933" name="object 3933" descr=""/>
            <p:cNvSpPr/>
            <p:nvPr/>
          </p:nvSpPr>
          <p:spPr>
            <a:xfrm>
              <a:off x="6212511" y="2601224"/>
              <a:ext cx="635" cy="635"/>
            </a:xfrm>
            <a:custGeom>
              <a:avLst/>
              <a:gdLst/>
              <a:ahLst/>
              <a:cxnLst/>
              <a:rect l="l" t="t" r="r" b="b"/>
              <a:pathLst>
                <a:path w="635" h="635">
                  <a:moveTo>
                    <a:pt x="253" y="0"/>
                  </a:moveTo>
                  <a:lnTo>
                    <a:pt x="114" y="25"/>
                  </a:lnTo>
                  <a:lnTo>
                    <a:pt x="0" y="165"/>
                  </a:lnTo>
                </a:path>
              </a:pathLst>
            </a:custGeom>
            <a:ln w="3175">
              <a:solidFill>
                <a:srgbClr val="565658"/>
              </a:solidFill>
            </a:ln>
          </p:spPr>
          <p:txBody>
            <a:bodyPr wrap="square" lIns="0" tIns="0" rIns="0" bIns="0" rtlCol="0"/>
            <a:lstStyle/>
            <a:p/>
          </p:txBody>
        </p:sp>
        <p:sp>
          <p:nvSpPr>
            <p:cNvPr id="3934" name="object 3934" descr=""/>
            <p:cNvSpPr/>
            <p:nvPr/>
          </p:nvSpPr>
          <p:spPr>
            <a:xfrm>
              <a:off x="6219102" y="2556897"/>
              <a:ext cx="635" cy="635"/>
            </a:xfrm>
            <a:custGeom>
              <a:avLst/>
              <a:gdLst/>
              <a:ahLst/>
              <a:cxnLst/>
              <a:rect l="l" t="t" r="r" b="b"/>
              <a:pathLst>
                <a:path w="635" h="635">
                  <a:moveTo>
                    <a:pt x="253" y="0"/>
                  </a:moveTo>
                  <a:lnTo>
                    <a:pt x="126" y="50"/>
                  </a:lnTo>
                  <a:lnTo>
                    <a:pt x="0" y="177"/>
                  </a:lnTo>
                </a:path>
              </a:pathLst>
            </a:custGeom>
            <a:ln w="3175">
              <a:solidFill>
                <a:srgbClr val="565658"/>
              </a:solidFill>
            </a:ln>
          </p:spPr>
          <p:txBody>
            <a:bodyPr wrap="square" lIns="0" tIns="0" rIns="0" bIns="0" rtlCol="0"/>
            <a:lstStyle/>
            <a:p/>
          </p:txBody>
        </p:sp>
        <p:sp>
          <p:nvSpPr>
            <p:cNvPr id="3935" name="object 3935" descr=""/>
            <p:cNvSpPr/>
            <p:nvPr/>
          </p:nvSpPr>
          <p:spPr>
            <a:xfrm>
              <a:off x="6121657" y="2643639"/>
              <a:ext cx="83820" cy="0"/>
            </a:xfrm>
            <a:custGeom>
              <a:avLst/>
              <a:gdLst/>
              <a:ahLst/>
              <a:cxnLst/>
              <a:rect l="l" t="t" r="r" b="b"/>
              <a:pathLst>
                <a:path w="83820" h="0">
                  <a:moveTo>
                    <a:pt x="83553" y="0"/>
                  </a:moveTo>
                  <a:lnTo>
                    <a:pt x="83553" y="0"/>
                  </a:lnTo>
                  <a:lnTo>
                    <a:pt x="2057" y="0"/>
                  </a:lnTo>
                  <a:lnTo>
                    <a:pt x="0" y="0"/>
                  </a:lnTo>
                </a:path>
              </a:pathLst>
            </a:custGeom>
            <a:ln w="3175">
              <a:solidFill>
                <a:srgbClr val="565658"/>
              </a:solidFill>
            </a:ln>
          </p:spPr>
          <p:txBody>
            <a:bodyPr wrap="square" lIns="0" tIns="0" rIns="0" bIns="0" rtlCol="0"/>
            <a:lstStyle/>
            <a:p/>
          </p:txBody>
        </p:sp>
        <p:sp>
          <p:nvSpPr>
            <p:cNvPr id="3936" name="object 3936" descr=""/>
            <p:cNvSpPr/>
            <p:nvPr/>
          </p:nvSpPr>
          <p:spPr>
            <a:xfrm>
              <a:off x="6205210" y="2643639"/>
              <a:ext cx="5080" cy="0"/>
            </a:xfrm>
            <a:custGeom>
              <a:avLst/>
              <a:gdLst/>
              <a:ahLst/>
              <a:cxnLst/>
              <a:rect l="l" t="t" r="r" b="b"/>
              <a:pathLst>
                <a:path w="5079" h="0">
                  <a:moveTo>
                    <a:pt x="4851" y="0"/>
                  </a:moveTo>
                  <a:lnTo>
                    <a:pt x="4559" y="0"/>
                  </a:lnTo>
                  <a:lnTo>
                    <a:pt x="4127" y="0"/>
                  </a:lnTo>
                  <a:lnTo>
                    <a:pt x="3111" y="0"/>
                  </a:lnTo>
                  <a:lnTo>
                    <a:pt x="863" y="0"/>
                  </a:lnTo>
                  <a:lnTo>
                    <a:pt x="0" y="0"/>
                  </a:lnTo>
                </a:path>
              </a:pathLst>
            </a:custGeom>
            <a:ln w="3175">
              <a:solidFill>
                <a:srgbClr val="565658"/>
              </a:solidFill>
            </a:ln>
          </p:spPr>
          <p:txBody>
            <a:bodyPr wrap="square" lIns="0" tIns="0" rIns="0" bIns="0" rtlCol="0"/>
            <a:lstStyle/>
            <a:p/>
          </p:txBody>
        </p:sp>
        <p:sp>
          <p:nvSpPr>
            <p:cNvPr id="3937" name="object 3937" descr=""/>
            <p:cNvSpPr/>
            <p:nvPr/>
          </p:nvSpPr>
          <p:spPr>
            <a:xfrm>
              <a:off x="6184834" y="2611437"/>
              <a:ext cx="25400" cy="32384"/>
            </a:xfrm>
            <a:custGeom>
              <a:avLst/>
              <a:gdLst/>
              <a:ahLst/>
              <a:cxnLst/>
              <a:rect l="l" t="t" r="r" b="b"/>
              <a:pathLst>
                <a:path w="25400" h="32385">
                  <a:moveTo>
                    <a:pt x="0" y="0"/>
                  </a:moveTo>
                  <a:lnTo>
                    <a:pt x="20535" y="27266"/>
                  </a:lnTo>
                  <a:lnTo>
                    <a:pt x="20815" y="27571"/>
                  </a:lnTo>
                  <a:lnTo>
                    <a:pt x="22987" y="29883"/>
                  </a:lnTo>
                  <a:lnTo>
                    <a:pt x="23723" y="30619"/>
                  </a:lnTo>
                  <a:lnTo>
                    <a:pt x="25146" y="32118"/>
                  </a:lnTo>
                </a:path>
              </a:pathLst>
            </a:custGeom>
            <a:ln w="3175">
              <a:solidFill>
                <a:srgbClr val="565658"/>
              </a:solidFill>
            </a:ln>
          </p:spPr>
          <p:txBody>
            <a:bodyPr wrap="square" lIns="0" tIns="0" rIns="0" bIns="0" rtlCol="0"/>
            <a:lstStyle/>
            <a:p/>
          </p:txBody>
        </p:sp>
        <p:sp>
          <p:nvSpPr>
            <p:cNvPr id="3938" name="object 3938" descr=""/>
            <p:cNvSpPr/>
            <p:nvPr/>
          </p:nvSpPr>
          <p:spPr>
            <a:xfrm>
              <a:off x="6210138" y="2618845"/>
              <a:ext cx="1270" cy="1270"/>
            </a:xfrm>
            <a:custGeom>
              <a:avLst/>
              <a:gdLst/>
              <a:ahLst/>
              <a:cxnLst/>
              <a:rect l="l" t="t" r="r" b="b"/>
              <a:pathLst>
                <a:path w="1270" h="1269">
                  <a:moveTo>
                    <a:pt x="1193" y="1143"/>
                  </a:moveTo>
                  <a:lnTo>
                    <a:pt x="1117" y="749"/>
                  </a:lnTo>
                  <a:lnTo>
                    <a:pt x="888" y="381"/>
                  </a:lnTo>
                  <a:lnTo>
                    <a:pt x="558" y="127"/>
                  </a:lnTo>
                  <a:lnTo>
                    <a:pt x="165" y="0"/>
                  </a:lnTo>
                  <a:lnTo>
                    <a:pt x="0" y="0"/>
                  </a:lnTo>
                </a:path>
              </a:pathLst>
            </a:custGeom>
            <a:ln w="3175">
              <a:solidFill>
                <a:srgbClr val="565658"/>
              </a:solidFill>
            </a:ln>
          </p:spPr>
          <p:txBody>
            <a:bodyPr wrap="square" lIns="0" tIns="0" rIns="0" bIns="0" rtlCol="0"/>
            <a:lstStyle/>
            <a:p/>
          </p:txBody>
        </p:sp>
        <p:sp>
          <p:nvSpPr>
            <p:cNvPr id="3939" name="object 3939" descr=""/>
            <p:cNvSpPr/>
            <p:nvPr/>
          </p:nvSpPr>
          <p:spPr>
            <a:xfrm>
              <a:off x="6225582" y="2601224"/>
              <a:ext cx="0" cy="4445"/>
            </a:xfrm>
            <a:custGeom>
              <a:avLst/>
              <a:gdLst/>
              <a:ahLst/>
              <a:cxnLst/>
              <a:rect l="l" t="t" r="r" b="b"/>
              <a:pathLst>
                <a:path w="0" h="4444">
                  <a:moveTo>
                    <a:pt x="0" y="0"/>
                  </a:moveTo>
                  <a:lnTo>
                    <a:pt x="0" y="4051"/>
                  </a:lnTo>
                </a:path>
              </a:pathLst>
            </a:custGeom>
            <a:ln w="3175">
              <a:solidFill>
                <a:srgbClr val="565658"/>
              </a:solidFill>
            </a:ln>
          </p:spPr>
          <p:txBody>
            <a:bodyPr wrap="square" lIns="0" tIns="0" rIns="0" bIns="0" rtlCol="0"/>
            <a:lstStyle/>
            <a:p/>
          </p:txBody>
        </p:sp>
        <p:sp>
          <p:nvSpPr>
            <p:cNvPr id="3940" name="object 3940" descr=""/>
            <p:cNvSpPr/>
            <p:nvPr/>
          </p:nvSpPr>
          <p:spPr>
            <a:xfrm>
              <a:off x="6212506" y="2643279"/>
              <a:ext cx="635" cy="635"/>
            </a:xfrm>
            <a:custGeom>
              <a:avLst/>
              <a:gdLst/>
              <a:ahLst/>
              <a:cxnLst/>
              <a:rect l="l" t="t" r="r" b="b"/>
              <a:pathLst>
                <a:path w="635" h="635">
                  <a:moveTo>
                    <a:pt x="190" y="304"/>
                  </a:moveTo>
                  <a:lnTo>
                    <a:pt x="38" y="139"/>
                  </a:lnTo>
                  <a:lnTo>
                    <a:pt x="0" y="0"/>
                  </a:lnTo>
                </a:path>
              </a:pathLst>
            </a:custGeom>
            <a:ln w="3175">
              <a:solidFill>
                <a:srgbClr val="565658"/>
              </a:solidFill>
            </a:ln>
          </p:spPr>
          <p:txBody>
            <a:bodyPr wrap="square" lIns="0" tIns="0" rIns="0" bIns="0" rtlCol="0"/>
            <a:lstStyle/>
            <a:p/>
          </p:txBody>
        </p:sp>
        <p:sp>
          <p:nvSpPr>
            <p:cNvPr id="3941" name="object 3941" descr=""/>
            <p:cNvSpPr/>
            <p:nvPr/>
          </p:nvSpPr>
          <p:spPr>
            <a:xfrm>
              <a:off x="6212522" y="2643274"/>
              <a:ext cx="635" cy="635"/>
            </a:xfrm>
            <a:custGeom>
              <a:avLst/>
              <a:gdLst/>
              <a:ahLst/>
              <a:cxnLst/>
              <a:rect l="l" t="t" r="r" b="b"/>
              <a:pathLst>
                <a:path w="635" h="635">
                  <a:moveTo>
                    <a:pt x="0" y="0"/>
                  </a:moveTo>
                  <a:lnTo>
                    <a:pt x="76" y="152"/>
                  </a:lnTo>
                  <a:lnTo>
                    <a:pt x="254" y="215"/>
                  </a:lnTo>
                </a:path>
              </a:pathLst>
            </a:custGeom>
            <a:ln w="3175">
              <a:solidFill>
                <a:srgbClr val="565658"/>
              </a:solidFill>
            </a:ln>
          </p:spPr>
          <p:txBody>
            <a:bodyPr wrap="square" lIns="0" tIns="0" rIns="0" bIns="0" rtlCol="0"/>
            <a:lstStyle/>
            <a:p/>
          </p:txBody>
        </p:sp>
        <p:sp>
          <p:nvSpPr>
            <p:cNvPr id="3942" name="object 3942" descr=""/>
            <p:cNvSpPr/>
            <p:nvPr/>
          </p:nvSpPr>
          <p:spPr>
            <a:xfrm>
              <a:off x="5387990" y="2566446"/>
              <a:ext cx="635" cy="2540"/>
            </a:xfrm>
            <a:custGeom>
              <a:avLst/>
              <a:gdLst/>
              <a:ahLst/>
              <a:cxnLst/>
              <a:rect l="l" t="t" r="r" b="b"/>
              <a:pathLst>
                <a:path w="635" h="2539">
                  <a:moveTo>
                    <a:pt x="0" y="2413"/>
                  </a:moveTo>
                  <a:lnTo>
                    <a:pt x="63" y="1308"/>
                  </a:lnTo>
                  <a:lnTo>
                    <a:pt x="330" y="0"/>
                  </a:lnTo>
                </a:path>
              </a:pathLst>
            </a:custGeom>
            <a:ln w="3175">
              <a:solidFill>
                <a:srgbClr val="565658"/>
              </a:solidFill>
            </a:ln>
          </p:spPr>
          <p:txBody>
            <a:bodyPr wrap="square" lIns="0" tIns="0" rIns="0" bIns="0" rtlCol="0"/>
            <a:lstStyle/>
            <a:p/>
          </p:txBody>
        </p:sp>
        <p:sp>
          <p:nvSpPr>
            <p:cNvPr id="3943" name="object 3943" descr=""/>
            <p:cNvSpPr/>
            <p:nvPr/>
          </p:nvSpPr>
          <p:spPr>
            <a:xfrm>
              <a:off x="5387987" y="2561660"/>
              <a:ext cx="635" cy="5080"/>
            </a:xfrm>
            <a:custGeom>
              <a:avLst/>
              <a:gdLst/>
              <a:ahLst/>
              <a:cxnLst/>
              <a:rect l="l" t="t" r="r" b="b"/>
              <a:pathLst>
                <a:path w="635" h="5080">
                  <a:moveTo>
                    <a:pt x="342" y="4800"/>
                  </a:moveTo>
                  <a:lnTo>
                    <a:pt x="63" y="2197"/>
                  </a:lnTo>
                  <a:lnTo>
                    <a:pt x="0" y="0"/>
                  </a:lnTo>
                </a:path>
              </a:pathLst>
            </a:custGeom>
            <a:ln w="3175">
              <a:solidFill>
                <a:srgbClr val="565658"/>
              </a:solidFill>
            </a:ln>
          </p:spPr>
          <p:txBody>
            <a:bodyPr wrap="square" lIns="0" tIns="0" rIns="0" bIns="0" rtlCol="0"/>
            <a:lstStyle/>
            <a:p/>
          </p:txBody>
        </p:sp>
        <p:sp>
          <p:nvSpPr>
            <p:cNvPr id="3944" name="object 3944" descr=""/>
            <p:cNvSpPr/>
            <p:nvPr/>
          </p:nvSpPr>
          <p:spPr>
            <a:xfrm>
              <a:off x="5387990" y="2563787"/>
              <a:ext cx="0" cy="5080"/>
            </a:xfrm>
            <a:custGeom>
              <a:avLst/>
              <a:gdLst/>
              <a:ahLst/>
              <a:cxnLst/>
              <a:rect l="l" t="t" r="r" b="b"/>
              <a:pathLst>
                <a:path w="0" h="5080">
                  <a:moveTo>
                    <a:pt x="0" y="0"/>
                  </a:moveTo>
                  <a:lnTo>
                    <a:pt x="0" y="5067"/>
                  </a:lnTo>
                </a:path>
              </a:pathLst>
            </a:custGeom>
            <a:ln w="3175">
              <a:solidFill>
                <a:srgbClr val="565658"/>
              </a:solidFill>
            </a:ln>
          </p:spPr>
          <p:txBody>
            <a:bodyPr wrap="square" lIns="0" tIns="0" rIns="0" bIns="0" rtlCol="0"/>
            <a:lstStyle/>
            <a:p/>
          </p:txBody>
        </p:sp>
        <p:sp>
          <p:nvSpPr>
            <p:cNvPr id="3945" name="object 3945" descr=""/>
            <p:cNvSpPr/>
            <p:nvPr/>
          </p:nvSpPr>
          <p:spPr>
            <a:xfrm>
              <a:off x="5387987" y="2568866"/>
              <a:ext cx="635" cy="2540"/>
            </a:xfrm>
            <a:custGeom>
              <a:avLst/>
              <a:gdLst/>
              <a:ahLst/>
              <a:cxnLst/>
              <a:rect l="l" t="t" r="r" b="b"/>
              <a:pathLst>
                <a:path w="635" h="2539">
                  <a:moveTo>
                    <a:pt x="342" y="2400"/>
                  </a:moveTo>
                  <a:lnTo>
                    <a:pt x="63" y="1104"/>
                  </a:lnTo>
                  <a:lnTo>
                    <a:pt x="0" y="0"/>
                  </a:lnTo>
                </a:path>
              </a:pathLst>
            </a:custGeom>
            <a:ln w="3175">
              <a:solidFill>
                <a:srgbClr val="565658"/>
              </a:solidFill>
            </a:ln>
          </p:spPr>
          <p:txBody>
            <a:bodyPr wrap="square" lIns="0" tIns="0" rIns="0" bIns="0" rtlCol="0"/>
            <a:lstStyle/>
            <a:p/>
          </p:txBody>
        </p:sp>
        <p:sp>
          <p:nvSpPr>
            <p:cNvPr id="3946" name="object 3946" descr=""/>
            <p:cNvSpPr/>
            <p:nvPr/>
          </p:nvSpPr>
          <p:spPr>
            <a:xfrm>
              <a:off x="5387990" y="2556859"/>
              <a:ext cx="635" cy="5080"/>
            </a:xfrm>
            <a:custGeom>
              <a:avLst/>
              <a:gdLst/>
              <a:ahLst/>
              <a:cxnLst/>
              <a:rect l="l" t="t" r="r" b="b"/>
              <a:pathLst>
                <a:path w="635" h="5080">
                  <a:moveTo>
                    <a:pt x="0" y="4800"/>
                  </a:moveTo>
                  <a:lnTo>
                    <a:pt x="63" y="2603"/>
                  </a:lnTo>
                  <a:lnTo>
                    <a:pt x="330" y="0"/>
                  </a:lnTo>
                </a:path>
              </a:pathLst>
            </a:custGeom>
            <a:ln w="3175">
              <a:solidFill>
                <a:srgbClr val="565658"/>
              </a:solidFill>
            </a:ln>
          </p:spPr>
          <p:txBody>
            <a:bodyPr wrap="square" lIns="0" tIns="0" rIns="0" bIns="0" rtlCol="0"/>
            <a:lstStyle/>
            <a:p/>
          </p:txBody>
        </p:sp>
        <p:sp>
          <p:nvSpPr>
            <p:cNvPr id="3947" name="object 3947" descr=""/>
            <p:cNvSpPr/>
            <p:nvPr/>
          </p:nvSpPr>
          <p:spPr>
            <a:xfrm>
              <a:off x="5387987" y="2554454"/>
              <a:ext cx="635" cy="2540"/>
            </a:xfrm>
            <a:custGeom>
              <a:avLst/>
              <a:gdLst/>
              <a:ahLst/>
              <a:cxnLst/>
              <a:rect l="l" t="t" r="r" b="b"/>
              <a:pathLst>
                <a:path w="635" h="2539">
                  <a:moveTo>
                    <a:pt x="342" y="2400"/>
                  </a:moveTo>
                  <a:lnTo>
                    <a:pt x="63" y="1117"/>
                  </a:lnTo>
                  <a:lnTo>
                    <a:pt x="0" y="0"/>
                  </a:lnTo>
                </a:path>
              </a:pathLst>
            </a:custGeom>
            <a:ln w="3175">
              <a:solidFill>
                <a:srgbClr val="565658"/>
              </a:solidFill>
            </a:ln>
          </p:spPr>
          <p:txBody>
            <a:bodyPr wrap="square" lIns="0" tIns="0" rIns="0" bIns="0" rtlCol="0"/>
            <a:lstStyle/>
            <a:p/>
          </p:txBody>
        </p:sp>
        <p:sp>
          <p:nvSpPr>
            <p:cNvPr id="3948" name="object 3948" descr=""/>
            <p:cNvSpPr/>
            <p:nvPr/>
          </p:nvSpPr>
          <p:spPr>
            <a:xfrm>
              <a:off x="5387990" y="2554460"/>
              <a:ext cx="0" cy="7620"/>
            </a:xfrm>
            <a:custGeom>
              <a:avLst/>
              <a:gdLst/>
              <a:ahLst/>
              <a:cxnLst/>
              <a:rect l="l" t="t" r="r" b="b"/>
              <a:pathLst>
                <a:path w="0" h="7619">
                  <a:moveTo>
                    <a:pt x="0" y="0"/>
                  </a:moveTo>
                  <a:lnTo>
                    <a:pt x="0" y="7200"/>
                  </a:lnTo>
                </a:path>
              </a:pathLst>
            </a:custGeom>
            <a:ln w="3175">
              <a:solidFill>
                <a:srgbClr val="565658"/>
              </a:solidFill>
            </a:ln>
          </p:spPr>
          <p:txBody>
            <a:bodyPr wrap="square" lIns="0" tIns="0" rIns="0" bIns="0" rtlCol="0"/>
            <a:lstStyle/>
            <a:p/>
          </p:txBody>
        </p:sp>
        <p:sp>
          <p:nvSpPr>
            <p:cNvPr id="3949" name="object 3949" descr=""/>
            <p:cNvSpPr/>
            <p:nvPr/>
          </p:nvSpPr>
          <p:spPr>
            <a:xfrm>
              <a:off x="5399523" y="2568859"/>
              <a:ext cx="635" cy="2540"/>
            </a:xfrm>
            <a:custGeom>
              <a:avLst/>
              <a:gdLst/>
              <a:ahLst/>
              <a:cxnLst/>
              <a:rect l="l" t="t" r="r" b="b"/>
              <a:pathLst>
                <a:path w="635" h="2539">
                  <a:moveTo>
                    <a:pt x="330" y="0"/>
                  </a:moveTo>
                  <a:lnTo>
                    <a:pt x="266" y="1092"/>
                  </a:lnTo>
                  <a:lnTo>
                    <a:pt x="0" y="2400"/>
                  </a:lnTo>
                </a:path>
              </a:pathLst>
            </a:custGeom>
            <a:ln w="3175">
              <a:solidFill>
                <a:srgbClr val="565658"/>
              </a:solidFill>
            </a:ln>
          </p:spPr>
          <p:txBody>
            <a:bodyPr wrap="square" lIns="0" tIns="0" rIns="0" bIns="0" rtlCol="0"/>
            <a:lstStyle/>
            <a:p/>
          </p:txBody>
        </p:sp>
        <p:sp>
          <p:nvSpPr>
            <p:cNvPr id="3950" name="object 3950" descr=""/>
            <p:cNvSpPr/>
            <p:nvPr/>
          </p:nvSpPr>
          <p:spPr>
            <a:xfrm>
              <a:off x="5399511" y="2566460"/>
              <a:ext cx="635" cy="2540"/>
            </a:xfrm>
            <a:custGeom>
              <a:avLst/>
              <a:gdLst/>
              <a:ahLst/>
              <a:cxnLst/>
              <a:rect l="l" t="t" r="r" b="b"/>
              <a:pathLst>
                <a:path w="635" h="2539">
                  <a:moveTo>
                    <a:pt x="0" y="0"/>
                  </a:moveTo>
                  <a:lnTo>
                    <a:pt x="266" y="1308"/>
                  </a:lnTo>
                  <a:lnTo>
                    <a:pt x="330" y="2400"/>
                  </a:lnTo>
                </a:path>
              </a:pathLst>
            </a:custGeom>
            <a:ln w="3175">
              <a:solidFill>
                <a:srgbClr val="565658"/>
              </a:solidFill>
            </a:ln>
          </p:spPr>
          <p:txBody>
            <a:bodyPr wrap="square" lIns="0" tIns="0" rIns="0" bIns="0" rtlCol="0"/>
            <a:lstStyle/>
            <a:p/>
          </p:txBody>
        </p:sp>
        <p:sp>
          <p:nvSpPr>
            <p:cNvPr id="3951" name="object 3951" descr=""/>
            <p:cNvSpPr/>
            <p:nvPr/>
          </p:nvSpPr>
          <p:spPr>
            <a:xfrm>
              <a:off x="5399523" y="2561660"/>
              <a:ext cx="635" cy="5080"/>
            </a:xfrm>
            <a:custGeom>
              <a:avLst/>
              <a:gdLst/>
              <a:ahLst/>
              <a:cxnLst/>
              <a:rect l="l" t="t" r="r" b="b"/>
              <a:pathLst>
                <a:path w="635" h="5080">
                  <a:moveTo>
                    <a:pt x="330" y="0"/>
                  </a:moveTo>
                  <a:lnTo>
                    <a:pt x="266" y="2197"/>
                  </a:lnTo>
                  <a:lnTo>
                    <a:pt x="0" y="4800"/>
                  </a:lnTo>
                </a:path>
              </a:pathLst>
            </a:custGeom>
            <a:ln w="3175">
              <a:solidFill>
                <a:srgbClr val="565658"/>
              </a:solidFill>
            </a:ln>
          </p:spPr>
          <p:txBody>
            <a:bodyPr wrap="square" lIns="0" tIns="0" rIns="0" bIns="0" rtlCol="0"/>
            <a:lstStyle/>
            <a:p/>
          </p:txBody>
        </p:sp>
        <p:sp>
          <p:nvSpPr>
            <p:cNvPr id="3952" name="object 3952" descr=""/>
            <p:cNvSpPr/>
            <p:nvPr/>
          </p:nvSpPr>
          <p:spPr>
            <a:xfrm>
              <a:off x="5399511" y="2556854"/>
              <a:ext cx="635" cy="5080"/>
            </a:xfrm>
            <a:custGeom>
              <a:avLst/>
              <a:gdLst/>
              <a:ahLst/>
              <a:cxnLst/>
              <a:rect l="l" t="t" r="r" b="b"/>
              <a:pathLst>
                <a:path w="635" h="5080">
                  <a:moveTo>
                    <a:pt x="0" y="0"/>
                  </a:moveTo>
                  <a:lnTo>
                    <a:pt x="266" y="2565"/>
                  </a:lnTo>
                  <a:lnTo>
                    <a:pt x="330" y="4800"/>
                  </a:lnTo>
                </a:path>
              </a:pathLst>
            </a:custGeom>
            <a:ln w="3175">
              <a:solidFill>
                <a:srgbClr val="565658"/>
              </a:solidFill>
            </a:ln>
          </p:spPr>
          <p:txBody>
            <a:bodyPr wrap="square" lIns="0" tIns="0" rIns="0" bIns="0" rtlCol="0"/>
            <a:lstStyle/>
            <a:p/>
          </p:txBody>
        </p:sp>
        <p:sp>
          <p:nvSpPr>
            <p:cNvPr id="3953" name="object 3953" descr=""/>
            <p:cNvSpPr/>
            <p:nvPr/>
          </p:nvSpPr>
          <p:spPr>
            <a:xfrm>
              <a:off x="5387990" y="2552047"/>
              <a:ext cx="635" cy="2540"/>
            </a:xfrm>
            <a:custGeom>
              <a:avLst/>
              <a:gdLst/>
              <a:ahLst/>
              <a:cxnLst/>
              <a:rect l="l" t="t" r="r" b="b"/>
              <a:pathLst>
                <a:path w="635" h="2539">
                  <a:moveTo>
                    <a:pt x="0" y="2413"/>
                  </a:moveTo>
                  <a:lnTo>
                    <a:pt x="63" y="1308"/>
                  </a:lnTo>
                  <a:lnTo>
                    <a:pt x="330" y="0"/>
                  </a:lnTo>
                </a:path>
              </a:pathLst>
            </a:custGeom>
            <a:ln w="3175">
              <a:solidFill>
                <a:srgbClr val="565658"/>
              </a:solidFill>
            </a:ln>
          </p:spPr>
          <p:txBody>
            <a:bodyPr wrap="square" lIns="0" tIns="0" rIns="0" bIns="0" rtlCol="0"/>
            <a:lstStyle/>
            <a:p/>
          </p:txBody>
        </p:sp>
        <p:sp>
          <p:nvSpPr>
            <p:cNvPr id="3954" name="object 3954" descr=""/>
            <p:cNvSpPr/>
            <p:nvPr/>
          </p:nvSpPr>
          <p:spPr>
            <a:xfrm>
              <a:off x="5399523" y="2554460"/>
              <a:ext cx="635" cy="2540"/>
            </a:xfrm>
            <a:custGeom>
              <a:avLst/>
              <a:gdLst/>
              <a:ahLst/>
              <a:cxnLst/>
              <a:rect l="l" t="t" r="r" b="b"/>
              <a:pathLst>
                <a:path w="635" h="2539">
                  <a:moveTo>
                    <a:pt x="330" y="0"/>
                  </a:moveTo>
                  <a:lnTo>
                    <a:pt x="266" y="1104"/>
                  </a:lnTo>
                  <a:lnTo>
                    <a:pt x="0" y="2400"/>
                  </a:lnTo>
                </a:path>
              </a:pathLst>
            </a:custGeom>
            <a:ln w="3175">
              <a:solidFill>
                <a:srgbClr val="565658"/>
              </a:solidFill>
            </a:ln>
          </p:spPr>
          <p:txBody>
            <a:bodyPr wrap="square" lIns="0" tIns="0" rIns="0" bIns="0" rtlCol="0"/>
            <a:lstStyle/>
            <a:p/>
          </p:txBody>
        </p:sp>
        <p:sp>
          <p:nvSpPr>
            <p:cNvPr id="3955" name="object 3955" descr=""/>
            <p:cNvSpPr/>
            <p:nvPr/>
          </p:nvSpPr>
          <p:spPr>
            <a:xfrm>
              <a:off x="5399511" y="2552048"/>
              <a:ext cx="635" cy="2540"/>
            </a:xfrm>
            <a:custGeom>
              <a:avLst/>
              <a:gdLst/>
              <a:ahLst/>
              <a:cxnLst/>
              <a:rect l="l" t="t" r="r" b="b"/>
              <a:pathLst>
                <a:path w="635" h="2539">
                  <a:moveTo>
                    <a:pt x="0" y="0"/>
                  </a:moveTo>
                  <a:lnTo>
                    <a:pt x="266" y="1295"/>
                  </a:lnTo>
                  <a:lnTo>
                    <a:pt x="330" y="2400"/>
                  </a:lnTo>
                </a:path>
              </a:pathLst>
            </a:custGeom>
            <a:ln w="3175">
              <a:solidFill>
                <a:srgbClr val="565658"/>
              </a:solidFill>
            </a:ln>
          </p:spPr>
          <p:txBody>
            <a:bodyPr wrap="square" lIns="0" tIns="0" rIns="0" bIns="0" rtlCol="0"/>
            <a:lstStyle/>
            <a:p/>
          </p:txBody>
        </p:sp>
        <p:sp>
          <p:nvSpPr>
            <p:cNvPr id="3956" name="object 3956" descr=""/>
            <p:cNvSpPr/>
            <p:nvPr/>
          </p:nvSpPr>
          <p:spPr>
            <a:xfrm>
              <a:off x="5387990" y="2602110"/>
              <a:ext cx="635" cy="2540"/>
            </a:xfrm>
            <a:custGeom>
              <a:avLst/>
              <a:gdLst/>
              <a:ahLst/>
              <a:cxnLst/>
              <a:rect l="l" t="t" r="r" b="b"/>
              <a:pathLst>
                <a:path w="635" h="2539">
                  <a:moveTo>
                    <a:pt x="0" y="2400"/>
                  </a:moveTo>
                  <a:lnTo>
                    <a:pt x="63" y="1295"/>
                  </a:lnTo>
                  <a:lnTo>
                    <a:pt x="330" y="0"/>
                  </a:lnTo>
                </a:path>
              </a:pathLst>
            </a:custGeom>
            <a:ln w="3175">
              <a:solidFill>
                <a:srgbClr val="565658"/>
              </a:solidFill>
            </a:ln>
          </p:spPr>
          <p:txBody>
            <a:bodyPr wrap="square" lIns="0" tIns="0" rIns="0" bIns="0" rtlCol="0"/>
            <a:lstStyle/>
            <a:p/>
          </p:txBody>
        </p:sp>
        <p:sp>
          <p:nvSpPr>
            <p:cNvPr id="3957" name="object 3957" descr=""/>
            <p:cNvSpPr/>
            <p:nvPr/>
          </p:nvSpPr>
          <p:spPr>
            <a:xfrm>
              <a:off x="5387987" y="2597303"/>
              <a:ext cx="635" cy="5080"/>
            </a:xfrm>
            <a:custGeom>
              <a:avLst/>
              <a:gdLst/>
              <a:ahLst/>
              <a:cxnLst/>
              <a:rect l="l" t="t" r="r" b="b"/>
              <a:pathLst>
                <a:path w="635" h="5080">
                  <a:moveTo>
                    <a:pt x="342" y="4800"/>
                  </a:moveTo>
                  <a:lnTo>
                    <a:pt x="63" y="2197"/>
                  </a:lnTo>
                  <a:lnTo>
                    <a:pt x="0" y="0"/>
                  </a:lnTo>
                </a:path>
              </a:pathLst>
            </a:custGeom>
            <a:ln w="3175">
              <a:solidFill>
                <a:srgbClr val="565658"/>
              </a:solidFill>
            </a:ln>
          </p:spPr>
          <p:txBody>
            <a:bodyPr wrap="square" lIns="0" tIns="0" rIns="0" bIns="0" rtlCol="0"/>
            <a:lstStyle/>
            <a:p/>
          </p:txBody>
        </p:sp>
        <p:sp>
          <p:nvSpPr>
            <p:cNvPr id="3958" name="object 3958" descr=""/>
            <p:cNvSpPr/>
            <p:nvPr/>
          </p:nvSpPr>
          <p:spPr>
            <a:xfrm>
              <a:off x="5387990" y="2599426"/>
              <a:ext cx="0" cy="5715"/>
            </a:xfrm>
            <a:custGeom>
              <a:avLst/>
              <a:gdLst/>
              <a:ahLst/>
              <a:cxnLst/>
              <a:rect l="l" t="t" r="r" b="b"/>
              <a:pathLst>
                <a:path w="0" h="5714">
                  <a:moveTo>
                    <a:pt x="0" y="0"/>
                  </a:moveTo>
                  <a:lnTo>
                    <a:pt x="0" y="5092"/>
                  </a:lnTo>
                </a:path>
              </a:pathLst>
            </a:custGeom>
            <a:ln w="3175">
              <a:solidFill>
                <a:srgbClr val="565658"/>
              </a:solidFill>
            </a:ln>
          </p:spPr>
          <p:txBody>
            <a:bodyPr wrap="square" lIns="0" tIns="0" rIns="0" bIns="0" rtlCol="0"/>
            <a:lstStyle/>
            <a:p/>
          </p:txBody>
        </p:sp>
        <p:sp>
          <p:nvSpPr>
            <p:cNvPr id="3959" name="object 3959" descr=""/>
            <p:cNvSpPr/>
            <p:nvPr/>
          </p:nvSpPr>
          <p:spPr>
            <a:xfrm>
              <a:off x="5387987" y="2604522"/>
              <a:ext cx="635" cy="2540"/>
            </a:xfrm>
            <a:custGeom>
              <a:avLst/>
              <a:gdLst/>
              <a:ahLst/>
              <a:cxnLst/>
              <a:rect l="l" t="t" r="r" b="b"/>
              <a:pathLst>
                <a:path w="635" h="2539">
                  <a:moveTo>
                    <a:pt x="342" y="2387"/>
                  </a:moveTo>
                  <a:lnTo>
                    <a:pt x="63" y="1079"/>
                  </a:lnTo>
                  <a:lnTo>
                    <a:pt x="0" y="0"/>
                  </a:lnTo>
                </a:path>
              </a:pathLst>
            </a:custGeom>
            <a:ln w="3175">
              <a:solidFill>
                <a:srgbClr val="565658"/>
              </a:solidFill>
            </a:ln>
          </p:spPr>
          <p:txBody>
            <a:bodyPr wrap="square" lIns="0" tIns="0" rIns="0" bIns="0" rtlCol="0"/>
            <a:lstStyle/>
            <a:p/>
          </p:txBody>
        </p:sp>
        <p:sp>
          <p:nvSpPr>
            <p:cNvPr id="3960" name="object 3960" descr=""/>
            <p:cNvSpPr/>
            <p:nvPr/>
          </p:nvSpPr>
          <p:spPr>
            <a:xfrm>
              <a:off x="5387990" y="2592498"/>
              <a:ext cx="635" cy="5080"/>
            </a:xfrm>
            <a:custGeom>
              <a:avLst/>
              <a:gdLst/>
              <a:ahLst/>
              <a:cxnLst/>
              <a:rect l="l" t="t" r="r" b="b"/>
              <a:pathLst>
                <a:path w="635" h="5080">
                  <a:moveTo>
                    <a:pt x="0" y="4800"/>
                  </a:moveTo>
                  <a:lnTo>
                    <a:pt x="63" y="2603"/>
                  </a:lnTo>
                  <a:lnTo>
                    <a:pt x="330" y="0"/>
                  </a:lnTo>
                </a:path>
              </a:pathLst>
            </a:custGeom>
            <a:ln w="3175">
              <a:solidFill>
                <a:srgbClr val="565658"/>
              </a:solidFill>
            </a:ln>
          </p:spPr>
          <p:txBody>
            <a:bodyPr wrap="square" lIns="0" tIns="0" rIns="0" bIns="0" rtlCol="0"/>
            <a:lstStyle/>
            <a:p/>
          </p:txBody>
        </p:sp>
        <p:sp>
          <p:nvSpPr>
            <p:cNvPr id="3961" name="object 3961" descr=""/>
            <p:cNvSpPr/>
            <p:nvPr/>
          </p:nvSpPr>
          <p:spPr>
            <a:xfrm>
              <a:off x="5387987" y="2590099"/>
              <a:ext cx="635" cy="2540"/>
            </a:xfrm>
            <a:custGeom>
              <a:avLst/>
              <a:gdLst/>
              <a:ahLst/>
              <a:cxnLst/>
              <a:rect l="l" t="t" r="r" b="b"/>
              <a:pathLst>
                <a:path w="635" h="2539">
                  <a:moveTo>
                    <a:pt x="342" y="2400"/>
                  </a:moveTo>
                  <a:lnTo>
                    <a:pt x="63" y="1092"/>
                  </a:lnTo>
                  <a:lnTo>
                    <a:pt x="0" y="0"/>
                  </a:lnTo>
                </a:path>
              </a:pathLst>
            </a:custGeom>
            <a:ln w="3175">
              <a:solidFill>
                <a:srgbClr val="565658"/>
              </a:solidFill>
            </a:ln>
          </p:spPr>
          <p:txBody>
            <a:bodyPr wrap="square" lIns="0" tIns="0" rIns="0" bIns="0" rtlCol="0"/>
            <a:lstStyle/>
            <a:p/>
          </p:txBody>
        </p:sp>
        <p:sp>
          <p:nvSpPr>
            <p:cNvPr id="3962" name="object 3962" descr=""/>
            <p:cNvSpPr/>
            <p:nvPr/>
          </p:nvSpPr>
          <p:spPr>
            <a:xfrm>
              <a:off x="5387990" y="2590086"/>
              <a:ext cx="0" cy="7620"/>
            </a:xfrm>
            <a:custGeom>
              <a:avLst/>
              <a:gdLst/>
              <a:ahLst/>
              <a:cxnLst/>
              <a:rect l="l" t="t" r="r" b="b"/>
              <a:pathLst>
                <a:path w="0" h="7619">
                  <a:moveTo>
                    <a:pt x="0" y="0"/>
                  </a:moveTo>
                  <a:lnTo>
                    <a:pt x="0" y="7213"/>
                  </a:lnTo>
                </a:path>
              </a:pathLst>
            </a:custGeom>
            <a:ln w="3175">
              <a:solidFill>
                <a:srgbClr val="565658"/>
              </a:solidFill>
            </a:ln>
          </p:spPr>
          <p:txBody>
            <a:bodyPr wrap="square" lIns="0" tIns="0" rIns="0" bIns="0" rtlCol="0"/>
            <a:lstStyle/>
            <a:p/>
          </p:txBody>
        </p:sp>
        <p:sp>
          <p:nvSpPr>
            <p:cNvPr id="3963" name="object 3963" descr=""/>
            <p:cNvSpPr/>
            <p:nvPr/>
          </p:nvSpPr>
          <p:spPr>
            <a:xfrm>
              <a:off x="5399523" y="2604511"/>
              <a:ext cx="635" cy="2540"/>
            </a:xfrm>
            <a:custGeom>
              <a:avLst/>
              <a:gdLst/>
              <a:ahLst/>
              <a:cxnLst/>
              <a:rect l="l" t="t" r="r" b="b"/>
              <a:pathLst>
                <a:path w="635" h="2539">
                  <a:moveTo>
                    <a:pt x="330" y="0"/>
                  </a:moveTo>
                  <a:lnTo>
                    <a:pt x="266" y="1092"/>
                  </a:lnTo>
                  <a:lnTo>
                    <a:pt x="0" y="2400"/>
                  </a:lnTo>
                </a:path>
              </a:pathLst>
            </a:custGeom>
            <a:ln w="3175">
              <a:solidFill>
                <a:srgbClr val="565658"/>
              </a:solidFill>
            </a:ln>
          </p:spPr>
          <p:txBody>
            <a:bodyPr wrap="square" lIns="0" tIns="0" rIns="0" bIns="0" rtlCol="0"/>
            <a:lstStyle/>
            <a:p/>
          </p:txBody>
        </p:sp>
        <p:sp>
          <p:nvSpPr>
            <p:cNvPr id="3964" name="object 3964" descr=""/>
            <p:cNvSpPr/>
            <p:nvPr/>
          </p:nvSpPr>
          <p:spPr>
            <a:xfrm>
              <a:off x="5399511" y="2602104"/>
              <a:ext cx="635" cy="2540"/>
            </a:xfrm>
            <a:custGeom>
              <a:avLst/>
              <a:gdLst/>
              <a:ahLst/>
              <a:cxnLst/>
              <a:rect l="l" t="t" r="r" b="b"/>
              <a:pathLst>
                <a:path w="635" h="2539">
                  <a:moveTo>
                    <a:pt x="0" y="0"/>
                  </a:moveTo>
                  <a:lnTo>
                    <a:pt x="266" y="1308"/>
                  </a:lnTo>
                  <a:lnTo>
                    <a:pt x="330" y="2400"/>
                  </a:lnTo>
                </a:path>
              </a:pathLst>
            </a:custGeom>
            <a:ln w="3175">
              <a:solidFill>
                <a:srgbClr val="565658"/>
              </a:solidFill>
            </a:ln>
          </p:spPr>
          <p:txBody>
            <a:bodyPr wrap="square" lIns="0" tIns="0" rIns="0" bIns="0" rtlCol="0"/>
            <a:lstStyle/>
            <a:p/>
          </p:txBody>
        </p:sp>
        <p:sp>
          <p:nvSpPr>
            <p:cNvPr id="3965" name="object 3965" descr=""/>
            <p:cNvSpPr/>
            <p:nvPr/>
          </p:nvSpPr>
          <p:spPr>
            <a:xfrm>
              <a:off x="5399523" y="2597298"/>
              <a:ext cx="635" cy="5080"/>
            </a:xfrm>
            <a:custGeom>
              <a:avLst/>
              <a:gdLst/>
              <a:ahLst/>
              <a:cxnLst/>
              <a:rect l="l" t="t" r="r" b="b"/>
              <a:pathLst>
                <a:path w="635" h="5080">
                  <a:moveTo>
                    <a:pt x="330" y="0"/>
                  </a:moveTo>
                  <a:lnTo>
                    <a:pt x="266" y="2197"/>
                  </a:lnTo>
                  <a:lnTo>
                    <a:pt x="0" y="4800"/>
                  </a:lnTo>
                </a:path>
              </a:pathLst>
            </a:custGeom>
            <a:ln w="3175">
              <a:solidFill>
                <a:srgbClr val="565658"/>
              </a:solidFill>
            </a:ln>
          </p:spPr>
          <p:txBody>
            <a:bodyPr wrap="square" lIns="0" tIns="0" rIns="0" bIns="0" rtlCol="0"/>
            <a:lstStyle/>
            <a:p/>
          </p:txBody>
        </p:sp>
        <p:sp>
          <p:nvSpPr>
            <p:cNvPr id="3966" name="object 3966" descr=""/>
            <p:cNvSpPr/>
            <p:nvPr/>
          </p:nvSpPr>
          <p:spPr>
            <a:xfrm>
              <a:off x="5399511" y="2592499"/>
              <a:ext cx="635" cy="5080"/>
            </a:xfrm>
            <a:custGeom>
              <a:avLst/>
              <a:gdLst/>
              <a:ahLst/>
              <a:cxnLst/>
              <a:rect l="l" t="t" r="r" b="b"/>
              <a:pathLst>
                <a:path w="635" h="5080">
                  <a:moveTo>
                    <a:pt x="0" y="0"/>
                  </a:moveTo>
                  <a:lnTo>
                    <a:pt x="266" y="2552"/>
                  </a:lnTo>
                  <a:lnTo>
                    <a:pt x="330" y="4800"/>
                  </a:lnTo>
                </a:path>
              </a:pathLst>
            </a:custGeom>
            <a:ln w="3175">
              <a:solidFill>
                <a:srgbClr val="565658"/>
              </a:solidFill>
            </a:ln>
          </p:spPr>
          <p:txBody>
            <a:bodyPr wrap="square" lIns="0" tIns="0" rIns="0" bIns="0" rtlCol="0"/>
            <a:lstStyle/>
            <a:p/>
          </p:txBody>
        </p:sp>
        <p:sp>
          <p:nvSpPr>
            <p:cNvPr id="3967" name="object 3967" descr=""/>
            <p:cNvSpPr/>
            <p:nvPr/>
          </p:nvSpPr>
          <p:spPr>
            <a:xfrm>
              <a:off x="5387990" y="2587698"/>
              <a:ext cx="635" cy="2540"/>
            </a:xfrm>
            <a:custGeom>
              <a:avLst/>
              <a:gdLst/>
              <a:ahLst/>
              <a:cxnLst/>
              <a:rect l="l" t="t" r="r" b="b"/>
              <a:pathLst>
                <a:path w="635" h="2539">
                  <a:moveTo>
                    <a:pt x="0" y="2387"/>
                  </a:moveTo>
                  <a:lnTo>
                    <a:pt x="63" y="1295"/>
                  </a:lnTo>
                  <a:lnTo>
                    <a:pt x="330" y="0"/>
                  </a:lnTo>
                </a:path>
              </a:pathLst>
            </a:custGeom>
            <a:ln w="3175">
              <a:solidFill>
                <a:srgbClr val="565658"/>
              </a:solidFill>
            </a:ln>
          </p:spPr>
          <p:txBody>
            <a:bodyPr wrap="square" lIns="0" tIns="0" rIns="0" bIns="0" rtlCol="0"/>
            <a:lstStyle/>
            <a:p/>
          </p:txBody>
        </p:sp>
        <p:sp>
          <p:nvSpPr>
            <p:cNvPr id="3968" name="object 3968" descr=""/>
            <p:cNvSpPr/>
            <p:nvPr/>
          </p:nvSpPr>
          <p:spPr>
            <a:xfrm>
              <a:off x="5399523" y="2590086"/>
              <a:ext cx="635" cy="2540"/>
            </a:xfrm>
            <a:custGeom>
              <a:avLst/>
              <a:gdLst/>
              <a:ahLst/>
              <a:cxnLst/>
              <a:rect l="l" t="t" r="r" b="b"/>
              <a:pathLst>
                <a:path w="635" h="2539">
                  <a:moveTo>
                    <a:pt x="330" y="0"/>
                  </a:moveTo>
                  <a:lnTo>
                    <a:pt x="266" y="1104"/>
                  </a:lnTo>
                  <a:lnTo>
                    <a:pt x="0" y="2413"/>
                  </a:lnTo>
                </a:path>
              </a:pathLst>
            </a:custGeom>
            <a:ln w="3175">
              <a:solidFill>
                <a:srgbClr val="565658"/>
              </a:solidFill>
            </a:ln>
          </p:spPr>
          <p:txBody>
            <a:bodyPr wrap="square" lIns="0" tIns="0" rIns="0" bIns="0" rtlCol="0"/>
            <a:lstStyle/>
            <a:p/>
          </p:txBody>
        </p:sp>
        <p:sp>
          <p:nvSpPr>
            <p:cNvPr id="3969" name="object 3969" descr=""/>
            <p:cNvSpPr/>
            <p:nvPr/>
          </p:nvSpPr>
          <p:spPr>
            <a:xfrm>
              <a:off x="5399511" y="2587692"/>
              <a:ext cx="635" cy="2540"/>
            </a:xfrm>
            <a:custGeom>
              <a:avLst/>
              <a:gdLst/>
              <a:ahLst/>
              <a:cxnLst/>
              <a:rect l="l" t="t" r="r" b="b"/>
              <a:pathLst>
                <a:path w="635" h="2539">
                  <a:moveTo>
                    <a:pt x="0" y="0"/>
                  </a:moveTo>
                  <a:lnTo>
                    <a:pt x="266" y="1308"/>
                  </a:lnTo>
                  <a:lnTo>
                    <a:pt x="330" y="2387"/>
                  </a:lnTo>
                </a:path>
              </a:pathLst>
            </a:custGeom>
            <a:ln w="3175">
              <a:solidFill>
                <a:srgbClr val="565658"/>
              </a:solidFill>
            </a:ln>
          </p:spPr>
          <p:txBody>
            <a:bodyPr wrap="square" lIns="0" tIns="0" rIns="0" bIns="0" rtlCol="0"/>
            <a:lstStyle/>
            <a:p/>
          </p:txBody>
        </p:sp>
        <p:sp>
          <p:nvSpPr>
            <p:cNvPr id="3970" name="object 3970" descr=""/>
            <p:cNvSpPr/>
            <p:nvPr/>
          </p:nvSpPr>
          <p:spPr>
            <a:xfrm>
              <a:off x="5399853" y="2526016"/>
              <a:ext cx="0" cy="3810"/>
            </a:xfrm>
            <a:custGeom>
              <a:avLst/>
              <a:gdLst/>
              <a:ahLst/>
              <a:cxnLst/>
              <a:rect l="l" t="t" r="r" b="b"/>
              <a:pathLst>
                <a:path w="0" h="3810">
                  <a:moveTo>
                    <a:pt x="0" y="0"/>
                  </a:moveTo>
                  <a:lnTo>
                    <a:pt x="0" y="3327"/>
                  </a:lnTo>
                </a:path>
              </a:pathLst>
            </a:custGeom>
            <a:ln w="3175">
              <a:solidFill>
                <a:srgbClr val="565658"/>
              </a:solidFill>
            </a:ln>
          </p:spPr>
          <p:txBody>
            <a:bodyPr wrap="square" lIns="0" tIns="0" rIns="0" bIns="0" rtlCol="0"/>
            <a:lstStyle/>
            <a:p/>
          </p:txBody>
        </p:sp>
        <p:sp>
          <p:nvSpPr>
            <p:cNvPr id="3971" name="object 3971" descr=""/>
            <p:cNvSpPr/>
            <p:nvPr/>
          </p:nvSpPr>
          <p:spPr>
            <a:xfrm>
              <a:off x="5404609" y="2526016"/>
              <a:ext cx="0" cy="3810"/>
            </a:xfrm>
            <a:custGeom>
              <a:avLst/>
              <a:gdLst/>
              <a:ahLst/>
              <a:cxnLst/>
              <a:rect l="l" t="t" r="r" b="b"/>
              <a:pathLst>
                <a:path w="0" h="3810">
                  <a:moveTo>
                    <a:pt x="0" y="0"/>
                  </a:moveTo>
                  <a:lnTo>
                    <a:pt x="0" y="3327"/>
                  </a:lnTo>
                </a:path>
              </a:pathLst>
            </a:custGeom>
            <a:ln w="3175">
              <a:solidFill>
                <a:srgbClr val="565658"/>
              </a:solidFill>
            </a:ln>
          </p:spPr>
          <p:txBody>
            <a:bodyPr wrap="square" lIns="0" tIns="0" rIns="0" bIns="0" rtlCol="0"/>
            <a:lstStyle/>
            <a:p/>
          </p:txBody>
        </p:sp>
        <p:sp>
          <p:nvSpPr>
            <p:cNvPr id="3972" name="object 3972" descr=""/>
            <p:cNvSpPr/>
            <p:nvPr/>
          </p:nvSpPr>
          <p:spPr>
            <a:xfrm>
              <a:off x="5399853" y="2540495"/>
              <a:ext cx="0" cy="8255"/>
            </a:xfrm>
            <a:custGeom>
              <a:avLst/>
              <a:gdLst/>
              <a:ahLst/>
              <a:cxnLst/>
              <a:rect l="l" t="t" r="r" b="b"/>
              <a:pathLst>
                <a:path w="0" h="8255">
                  <a:moveTo>
                    <a:pt x="0" y="0"/>
                  </a:moveTo>
                  <a:lnTo>
                    <a:pt x="0" y="8128"/>
                  </a:lnTo>
                </a:path>
              </a:pathLst>
            </a:custGeom>
            <a:ln w="3175">
              <a:solidFill>
                <a:srgbClr val="565658"/>
              </a:solidFill>
            </a:ln>
          </p:spPr>
          <p:txBody>
            <a:bodyPr wrap="square" lIns="0" tIns="0" rIns="0" bIns="0" rtlCol="0"/>
            <a:lstStyle/>
            <a:p/>
          </p:txBody>
        </p:sp>
        <p:sp>
          <p:nvSpPr>
            <p:cNvPr id="3973" name="object 3973" descr=""/>
            <p:cNvSpPr/>
            <p:nvPr/>
          </p:nvSpPr>
          <p:spPr>
            <a:xfrm>
              <a:off x="5399853" y="2548619"/>
              <a:ext cx="0" cy="53975"/>
            </a:xfrm>
            <a:custGeom>
              <a:avLst/>
              <a:gdLst/>
              <a:ahLst/>
              <a:cxnLst/>
              <a:rect l="l" t="t" r="r" b="b"/>
              <a:pathLst>
                <a:path w="0" h="53975">
                  <a:moveTo>
                    <a:pt x="0" y="0"/>
                  </a:moveTo>
                  <a:lnTo>
                    <a:pt x="0" y="53797"/>
                  </a:lnTo>
                </a:path>
              </a:pathLst>
            </a:custGeom>
            <a:ln w="3175">
              <a:solidFill>
                <a:srgbClr val="565658"/>
              </a:solidFill>
            </a:ln>
          </p:spPr>
          <p:txBody>
            <a:bodyPr wrap="square" lIns="0" tIns="0" rIns="0" bIns="0" rtlCol="0"/>
            <a:lstStyle/>
            <a:p/>
          </p:txBody>
        </p:sp>
        <p:sp>
          <p:nvSpPr>
            <p:cNvPr id="3974" name="object 3974" descr=""/>
            <p:cNvSpPr/>
            <p:nvPr/>
          </p:nvSpPr>
          <p:spPr>
            <a:xfrm>
              <a:off x="5404609" y="2540495"/>
              <a:ext cx="0" cy="8255"/>
            </a:xfrm>
            <a:custGeom>
              <a:avLst/>
              <a:gdLst/>
              <a:ahLst/>
              <a:cxnLst/>
              <a:rect l="l" t="t" r="r" b="b"/>
              <a:pathLst>
                <a:path w="0" h="8255">
                  <a:moveTo>
                    <a:pt x="0" y="0"/>
                  </a:moveTo>
                  <a:lnTo>
                    <a:pt x="0" y="8128"/>
                  </a:lnTo>
                </a:path>
              </a:pathLst>
            </a:custGeom>
            <a:ln w="3175">
              <a:solidFill>
                <a:srgbClr val="565658"/>
              </a:solidFill>
            </a:ln>
          </p:spPr>
          <p:txBody>
            <a:bodyPr wrap="square" lIns="0" tIns="0" rIns="0" bIns="0" rtlCol="0"/>
            <a:lstStyle/>
            <a:p/>
          </p:txBody>
        </p:sp>
        <p:sp>
          <p:nvSpPr>
            <p:cNvPr id="3975" name="object 3975" descr=""/>
            <p:cNvSpPr/>
            <p:nvPr/>
          </p:nvSpPr>
          <p:spPr>
            <a:xfrm>
              <a:off x="5404609" y="2548619"/>
              <a:ext cx="0" cy="53975"/>
            </a:xfrm>
            <a:custGeom>
              <a:avLst/>
              <a:gdLst/>
              <a:ahLst/>
              <a:cxnLst/>
              <a:rect l="l" t="t" r="r" b="b"/>
              <a:pathLst>
                <a:path w="0" h="53975">
                  <a:moveTo>
                    <a:pt x="0" y="0"/>
                  </a:moveTo>
                  <a:lnTo>
                    <a:pt x="0" y="53797"/>
                  </a:lnTo>
                </a:path>
              </a:pathLst>
            </a:custGeom>
            <a:ln w="3175">
              <a:solidFill>
                <a:srgbClr val="565658"/>
              </a:solidFill>
            </a:ln>
          </p:spPr>
          <p:txBody>
            <a:bodyPr wrap="square" lIns="0" tIns="0" rIns="0" bIns="0" rtlCol="0"/>
            <a:lstStyle/>
            <a:p/>
          </p:txBody>
        </p:sp>
        <p:sp>
          <p:nvSpPr>
            <p:cNvPr id="3976" name="object 3976" descr=""/>
            <p:cNvSpPr/>
            <p:nvPr/>
          </p:nvSpPr>
          <p:spPr>
            <a:xfrm>
              <a:off x="5399853" y="2657860"/>
              <a:ext cx="0" cy="8255"/>
            </a:xfrm>
            <a:custGeom>
              <a:avLst/>
              <a:gdLst/>
              <a:ahLst/>
              <a:cxnLst/>
              <a:rect l="l" t="t" r="r" b="b"/>
              <a:pathLst>
                <a:path w="0" h="8255">
                  <a:moveTo>
                    <a:pt x="0" y="0"/>
                  </a:moveTo>
                  <a:lnTo>
                    <a:pt x="0" y="8140"/>
                  </a:lnTo>
                </a:path>
              </a:pathLst>
            </a:custGeom>
            <a:ln w="3175">
              <a:solidFill>
                <a:srgbClr val="565658"/>
              </a:solidFill>
            </a:ln>
          </p:spPr>
          <p:txBody>
            <a:bodyPr wrap="square" lIns="0" tIns="0" rIns="0" bIns="0" rtlCol="0"/>
            <a:lstStyle/>
            <a:p/>
          </p:txBody>
        </p:sp>
        <p:sp>
          <p:nvSpPr>
            <p:cNvPr id="3977" name="object 3977" descr=""/>
            <p:cNvSpPr/>
            <p:nvPr/>
          </p:nvSpPr>
          <p:spPr>
            <a:xfrm>
              <a:off x="5404609" y="2604076"/>
              <a:ext cx="0" cy="53975"/>
            </a:xfrm>
            <a:custGeom>
              <a:avLst/>
              <a:gdLst/>
              <a:ahLst/>
              <a:cxnLst/>
              <a:rect l="l" t="t" r="r" b="b"/>
              <a:pathLst>
                <a:path w="0" h="53975">
                  <a:moveTo>
                    <a:pt x="0" y="0"/>
                  </a:moveTo>
                  <a:lnTo>
                    <a:pt x="0" y="53784"/>
                  </a:lnTo>
                </a:path>
              </a:pathLst>
            </a:custGeom>
            <a:ln w="3175">
              <a:solidFill>
                <a:srgbClr val="565658"/>
              </a:solidFill>
            </a:ln>
          </p:spPr>
          <p:txBody>
            <a:bodyPr wrap="square" lIns="0" tIns="0" rIns="0" bIns="0" rtlCol="0"/>
            <a:lstStyle/>
            <a:p/>
          </p:txBody>
        </p:sp>
        <p:sp>
          <p:nvSpPr>
            <p:cNvPr id="3978" name="object 3978" descr=""/>
            <p:cNvSpPr/>
            <p:nvPr/>
          </p:nvSpPr>
          <p:spPr>
            <a:xfrm>
              <a:off x="5399853" y="2677132"/>
              <a:ext cx="0" cy="3810"/>
            </a:xfrm>
            <a:custGeom>
              <a:avLst/>
              <a:gdLst/>
              <a:ahLst/>
              <a:cxnLst/>
              <a:rect l="l" t="t" r="r" b="b"/>
              <a:pathLst>
                <a:path w="0" h="3810">
                  <a:moveTo>
                    <a:pt x="0" y="0"/>
                  </a:moveTo>
                  <a:lnTo>
                    <a:pt x="0" y="3327"/>
                  </a:lnTo>
                </a:path>
              </a:pathLst>
            </a:custGeom>
            <a:ln w="3175">
              <a:solidFill>
                <a:srgbClr val="565658"/>
              </a:solidFill>
            </a:ln>
          </p:spPr>
          <p:txBody>
            <a:bodyPr wrap="square" lIns="0" tIns="0" rIns="0" bIns="0" rtlCol="0"/>
            <a:lstStyle/>
            <a:p/>
          </p:txBody>
        </p:sp>
        <p:sp>
          <p:nvSpPr>
            <p:cNvPr id="3979" name="object 3979" descr=""/>
            <p:cNvSpPr/>
            <p:nvPr/>
          </p:nvSpPr>
          <p:spPr>
            <a:xfrm>
              <a:off x="5404609" y="2657860"/>
              <a:ext cx="0" cy="8255"/>
            </a:xfrm>
            <a:custGeom>
              <a:avLst/>
              <a:gdLst/>
              <a:ahLst/>
              <a:cxnLst/>
              <a:rect l="l" t="t" r="r" b="b"/>
              <a:pathLst>
                <a:path w="0" h="8255">
                  <a:moveTo>
                    <a:pt x="0" y="0"/>
                  </a:moveTo>
                  <a:lnTo>
                    <a:pt x="0" y="8140"/>
                  </a:lnTo>
                </a:path>
              </a:pathLst>
            </a:custGeom>
            <a:ln w="3175">
              <a:solidFill>
                <a:srgbClr val="565658"/>
              </a:solidFill>
            </a:ln>
          </p:spPr>
          <p:txBody>
            <a:bodyPr wrap="square" lIns="0" tIns="0" rIns="0" bIns="0" rtlCol="0"/>
            <a:lstStyle/>
            <a:p/>
          </p:txBody>
        </p:sp>
        <p:sp>
          <p:nvSpPr>
            <p:cNvPr id="3980" name="object 3980" descr=""/>
            <p:cNvSpPr/>
            <p:nvPr/>
          </p:nvSpPr>
          <p:spPr>
            <a:xfrm>
              <a:off x="5404609" y="2677132"/>
              <a:ext cx="0" cy="3810"/>
            </a:xfrm>
            <a:custGeom>
              <a:avLst/>
              <a:gdLst/>
              <a:ahLst/>
              <a:cxnLst/>
              <a:rect l="l" t="t" r="r" b="b"/>
              <a:pathLst>
                <a:path w="0" h="3810">
                  <a:moveTo>
                    <a:pt x="0" y="0"/>
                  </a:moveTo>
                  <a:lnTo>
                    <a:pt x="0" y="3327"/>
                  </a:lnTo>
                </a:path>
              </a:pathLst>
            </a:custGeom>
            <a:ln w="3175">
              <a:solidFill>
                <a:srgbClr val="565658"/>
              </a:solidFill>
            </a:ln>
          </p:spPr>
          <p:txBody>
            <a:bodyPr wrap="square" lIns="0" tIns="0" rIns="0" bIns="0" rtlCol="0"/>
            <a:lstStyle/>
            <a:p/>
          </p:txBody>
        </p:sp>
        <p:sp>
          <p:nvSpPr>
            <p:cNvPr id="3981" name="object 3981" descr=""/>
            <p:cNvSpPr/>
            <p:nvPr/>
          </p:nvSpPr>
          <p:spPr>
            <a:xfrm>
              <a:off x="5475907" y="2524819"/>
              <a:ext cx="8890" cy="1270"/>
            </a:xfrm>
            <a:custGeom>
              <a:avLst/>
              <a:gdLst/>
              <a:ahLst/>
              <a:cxnLst/>
              <a:rect l="l" t="t" r="r" b="b"/>
              <a:pathLst>
                <a:path w="8889" h="1269">
                  <a:moveTo>
                    <a:pt x="5930" y="0"/>
                  </a:moveTo>
                  <a:lnTo>
                    <a:pt x="7404" y="876"/>
                  </a:lnTo>
                  <a:lnTo>
                    <a:pt x="8381" y="1206"/>
                  </a:lnTo>
                  <a:lnTo>
                    <a:pt x="6413" y="1206"/>
                  </a:lnTo>
                  <a:lnTo>
                    <a:pt x="3467" y="1206"/>
                  </a:lnTo>
                  <a:lnTo>
                    <a:pt x="0" y="1206"/>
                  </a:lnTo>
                </a:path>
              </a:pathLst>
            </a:custGeom>
            <a:ln w="3175">
              <a:solidFill>
                <a:srgbClr val="565658"/>
              </a:solidFill>
            </a:ln>
          </p:spPr>
          <p:txBody>
            <a:bodyPr wrap="square" lIns="0" tIns="0" rIns="0" bIns="0" rtlCol="0"/>
            <a:lstStyle/>
            <a:p/>
          </p:txBody>
        </p:sp>
        <p:sp>
          <p:nvSpPr>
            <p:cNvPr id="3982" name="object 3982" descr=""/>
            <p:cNvSpPr/>
            <p:nvPr/>
          </p:nvSpPr>
          <p:spPr>
            <a:xfrm>
              <a:off x="5438758" y="2589650"/>
              <a:ext cx="27305" cy="27305"/>
            </a:xfrm>
            <a:custGeom>
              <a:avLst/>
              <a:gdLst/>
              <a:ahLst/>
              <a:cxnLst/>
              <a:rect l="l" t="t" r="r" b="b"/>
              <a:pathLst>
                <a:path w="27304" h="27305">
                  <a:moveTo>
                    <a:pt x="27038" y="13589"/>
                  </a:moveTo>
                  <a:lnTo>
                    <a:pt x="25857" y="19138"/>
                  </a:lnTo>
                  <a:lnTo>
                    <a:pt x="22504" y="23749"/>
                  </a:lnTo>
                  <a:lnTo>
                    <a:pt x="17589" y="26568"/>
                  </a:lnTo>
                  <a:lnTo>
                    <a:pt x="11950" y="27178"/>
                  </a:lnTo>
                  <a:lnTo>
                    <a:pt x="6540" y="25425"/>
                  </a:lnTo>
                  <a:lnTo>
                    <a:pt x="2311" y="21628"/>
                  </a:lnTo>
                  <a:lnTo>
                    <a:pt x="0" y="16421"/>
                  </a:lnTo>
                  <a:lnTo>
                    <a:pt x="0" y="10756"/>
                  </a:lnTo>
                  <a:lnTo>
                    <a:pt x="2311" y="5562"/>
                  </a:lnTo>
                  <a:lnTo>
                    <a:pt x="6540" y="1752"/>
                  </a:lnTo>
                  <a:lnTo>
                    <a:pt x="11950" y="0"/>
                  </a:lnTo>
                  <a:lnTo>
                    <a:pt x="17589" y="609"/>
                  </a:lnTo>
                  <a:lnTo>
                    <a:pt x="22504" y="3454"/>
                  </a:lnTo>
                  <a:lnTo>
                    <a:pt x="25857" y="8039"/>
                  </a:lnTo>
                  <a:lnTo>
                    <a:pt x="27038" y="13589"/>
                  </a:lnTo>
                </a:path>
              </a:pathLst>
            </a:custGeom>
            <a:ln w="3175">
              <a:solidFill>
                <a:srgbClr val="565658"/>
              </a:solidFill>
            </a:ln>
          </p:spPr>
          <p:txBody>
            <a:bodyPr wrap="square" lIns="0" tIns="0" rIns="0" bIns="0" rtlCol="0"/>
            <a:lstStyle/>
            <a:p/>
          </p:txBody>
        </p:sp>
        <p:sp>
          <p:nvSpPr>
            <p:cNvPr id="3983" name="object 3983" descr=""/>
            <p:cNvSpPr/>
            <p:nvPr/>
          </p:nvSpPr>
          <p:spPr>
            <a:xfrm>
              <a:off x="5439085" y="2590251"/>
              <a:ext cx="26034" cy="26034"/>
            </a:xfrm>
            <a:custGeom>
              <a:avLst/>
              <a:gdLst/>
              <a:ahLst/>
              <a:cxnLst/>
              <a:rect l="l" t="t" r="r" b="b"/>
              <a:pathLst>
                <a:path w="26035" h="26035">
                  <a:moveTo>
                    <a:pt x="21793" y="3276"/>
                  </a:moveTo>
                  <a:lnTo>
                    <a:pt x="19596" y="1676"/>
                  </a:lnTo>
                  <a:lnTo>
                    <a:pt x="17094" y="571"/>
                  </a:lnTo>
                  <a:lnTo>
                    <a:pt x="14401" y="0"/>
                  </a:lnTo>
                  <a:lnTo>
                    <a:pt x="11696" y="0"/>
                  </a:lnTo>
                  <a:lnTo>
                    <a:pt x="0" y="12992"/>
                  </a:lnTo>
                  <a:lnTo>
                    <a:pt x="254" y="15722"/>
                  </a:lnTo>
                  <a:lnTo>
                    <a:pt x="11696" y="25984"/>
                  </a:lnTo>
                  <a:lnTo>
                    <a:pt x="14401" y="25984"/>
                  </a:lnTo>
                  <a:lnTo>
                    <a:pt x="24980" y="18300"/>
                  </a:lnTo>
                  <a:lnTo>
                    <a:pt x="25425" y="17005"/>
                  </a:lnTo>
                </a:path>
              </a:pathLst>
            </a:custGeom>
            <a:ln w="3175">
              <a:solidFill>
                <a:srgbClr val="565658"/>
              </a:solidFill>
            </a:ln>
          </p:spPr>
          <p:txBody>
            <a:bodyPr wrap="square" lIns="0" tIns="0" rIns="0" bIns="0" rtlCol="0"/>
            <a:lstStyle/>
            <a:p/>
          </p:txBody>
        </p:sp>
        <p:sp>
          <p:nvSpPr>
            <p:cNvPr id="3984" name="object 3984" descr=""/>
            <p:cNvSpPr/>
            <p:nvPr/>
          </p:nvSpPr>
          <p:spPr>
            <a:xfrm>
              <a:off x="5475898" y="2524819"/>
              <a:ext cx="6350" cy="0"/>
            </a:xfrm>
            <a:custGeom>
              <a:avLst/>
              <a:gdLst/>
              <a:ahLst/>
              <a:cxnLst/>
              <a:rect l="l" t="t" r="r" b="b"/>
              <a:pathLst>
                <a:path w="6350" h="0">
                  <a:moveTo>
                    <a:pt x="0" y="0"/>
                  </a:moveTo>
                  <a:lnTo>
                    <a:pt x="2273" y="0"/>
                  </a:lnTo>
                  <a:lnTo>
                    <a:pt x="4178" y="0"/>
                  </a:lnTo>
                  <a:lnTo>
                    <a:pt x="5486" y="0"/>
                  </a:lnTo>
                  <a:lnTo>
                    <a:pt x="5943" y="0"/>
                  </a:lnTo>
                </a:path>
              </a:pathLst>
            </a:custGeom>
            <a:ln w="3175">
              <a:solidFill>
                <a:srgbClr val="565658"/>
              </a:solidFill>
            </a:ln>
          </p:spPr>
          <p:txBody>
            <a:bodyPr wrap="square" lIns="0" tIns="0" rIns="0" bIns="0" rtlCol="0"/>
            <a:lstStyle/>
            <a:p/>
          </p:txBody>
        </p:sp>
        <p:sp>
          <p:nvSpPr>
            <p:cNvPr id="3985" name="object 3985" descr=""/>
            <p:cNvSpPr/>
            <p:nvPr/>
          </p:nvSpPr>
          <p:spPr>
            <a:xfrm>
              <a:off x="5481826" y="2524822"/>
              <a:ext cx="3175" cy="1270"/>
            </a:xfrm>
            <a:custGeom>
              <a:avLst/>
              <a:gdLst/>
              <a:ahLst/>
              <a:cxnLst/>
              <a:rect l="l" t="t" r="r" b="b"/>
              <a:pathLst>
                <a:path w="3175" h="1269">
                  <a:moveTo>
                    <a:pt x="3149" y="1193"/>
                  </a:moveTo>
                  <a:lnTo>
                    <a:pt x="1473" y="889"/>
                  </a:lnTo>
                  <a:lnTo>
                    <a:pt x="0" y="0"/>
                  </a:lnTo>
                </a:path>
              </a:pathLst>
            </a:custGeom>
            <a:ln w="3175">
              <a:solidFill>
                <a:srgbClr val="565658"/>
              </a:solidFill>
            </a:ln>
          </p:spPr>
          <p:txBody>
            <a:bodyPr wrap="square" lIns="0" tIns="0" rIns="0" bIns="0" rtlCol="0"/>
            <a:lstStyle/>
            <a:p/>
          </p:txBody>
        </p:sp>
        <p:sp>
          <p:nvSpPr>
            <p:cNvPr id="3986" name="object 3986" descr=""/>
            <p:cNvSpPr/>
            <p:nvPr/>
          </p:nvSpPr>
          <p:spPr>
            <a:xfrm>
              <a:off x="5475898" y="2524819"/>
              <a:ext cx="0" cy="1270"/>
            </a:xfrm>
            <a:custGeom>
              <a:avLst/>
              <a:gdLst/>
              <a:ahLst/>
              <a:cxnLst/>
              <a:rect l="l" t="t" r="r" b="b"/>
              <a:pathLst>
                <a:path w="0" h="1269">
                  <a:moveTo>
                    <a:pt x="0" y="0"/>
                  </a:moveTo>
                  <a:lnTo>
                    <a:pt x="0" y="1206"/>
                  </a:lnTo>
                </a:path>
              </a:pathLst>
            </a:custGeom>
            <a:ln w="3175">
              <a:solidFill>
                <a:srgbClr val="565658"/>
              </a:solidFill>
            </a:ln>
          </p:spPr>
          <p:txBody>
            <a:bodyPr wrap="square" lIns="0" tIns="0" rIns="0" bIns="0" rtlCol="0"/>
            <a:lstStyle/>
            <a:p/>
          </p:txBody>
        </p:sp>
        <p:sp>
          <p:nvSpPr>
            <p:cNvPr id="3987" name="object 3987" descr=""/>
            <p:cNvSpPr/>
            <p:nvPr/>
          </p:nvSpPr>
          <p:spPr>
            <a:xfrm>
              <a:off x="5422437" y="2524819"/>
              <a:ext cx="6350" cy="0"/>
            </a:xfrm>
            <a:custGeom>
              <a:avLst/>
              <a:gdLst/>
              <a:ahLst/>
              <a:cxnLst/>
              <a:rect l="l" t="t" r="r" b="b"/>
              <a:pathLst>
                <a:path w="6350" h="0">
                  <a:moveTo>
                    <a:pt x="0" y="0"/>
                  </a:moveTo>
                  <a:lnTo>
                    <a:pt x="431" y="0"/>
                  </a:lnTo>
                  <a:lnTo>
                    <a:pt x="1727" y="0"/>
                  </a:lnTo>
                  <a:lnTo>
                    <a:pt x="3670" y="0"/>
                  </a:lnTo>
                  <a:lnTo>
                    <a:pt x="5930" y="0"/>
                  </a:lnTo>
                </a:path>
              </a:pathLst>
            </a:custGeom>
            <a:ln w="3175">
              <a:solidFill>
                <a:srgbClr val="565658"/>
              </a:solidFill>
            </a:ln>
          </p:spPr>
          <p:txBody>
            <a:bodyPr wrap="square" lIns="0" tIns="0" rIns="0" bIns="0" rtlCol="0"/>
            <a:lstStyle/>
            <a:p/>
          </p:txBody>
        </p:sp>
        <p:sp>
          <p:nvSpPr>
            <p:cNvPr id="3988" name="object 3988" descr=""/>
            <p:cNvSpPr/>
            <p:nvPr/>
          </p:nvSpPr>
          <p:spPr>
            <a:xfrm>
              <a:off x="5428378" y="2524819"/>
              <a:ext cx="0" cy="1270"/>
            </a:xfrm>
            <a:custGeom>
              <a:avLst/>
              <a:gdLst/>
              <a:ahLst/>
              <a:cxnLst/>
              <a:rect l="l" t="t" r="r" b="b"/>
              <a:pathLst>
                <a:path w="0" h="1269">
                  <a:moveTo>
                    <a:pt x="0" y="0"/>
                  </a:moveTo>
                  <a:lnTo>
                    <a:pt x="0" y="1206"/>
                  </a:lnTo>
                </a:path>
              </a:pathLst>
            </a:custGeom>
            <a:ln w="3175">
              <a:solidFill>
                <a:srgbClr val="565658"/>
              </a:solidFill>
            </a:ln>
          </p:spPr>
          <p:txBody>
            <a:bodyPr wrap="square" lIns="0" tIns="0" rIns="0" bIns="0" rtlCol="0"/>
            <a:lstStyle/>
            <a:p/>
          </p:txBody>
        </p:sp>
        <p:sp>
          <p:nvSpPr>
            <p:cNvPr id="3989" name="object 3989" descr=""/>
            <p:cNvSpPr/>
            <p:nvPr/>
          </p:nvSpPr>
          <p:spPr>
            <a:xfrm>
              <a:off x="5419262" y="2524819"/>
              <a:ext cx="3175" cy="1270"/>
            </a:xfrm>
            <a:custGeom>
              <a:avLst/>
              <a:gdLst/>
              <a:ahLst/>
              <a:cxnLst/>
              <a:rect l="l" t="t" r="r" b="b"/>
              <a:pathLst>
                <a:path w="3175" h="1269">
                  <a:moveTo>
                    <a:pt x="3175" y="0"/>
                  </a:moveTo>
                  <a:lnTo>
                    <a:pt x="1714" y="876"/>
                  </a:lnTo>
                  <a:lnTo>
                    <a:pt x="0" y="1206"/>
                  </a:lnTo>
                </a:path>
              </a:pathLst>
            </a:custGeom>
            <a:ln w="3175">
              <a:solidFill>
                <a:srgbClr val="565658"/>
              </a:solidFill>
            </a:ln>
          </p:spPr>
          <p:txBody>
            <a:bodyPr wrap="square" lIns="0" tIns="0" rIns="0" bIns="0" rtlCol="0"/>
            <a:lstStyle/>
            <a:p/>
          </p:txBody>
        </p:sp>
        <p:sp>
          <p:nvSpPr>
            <p:cNvPr id="3990" name="object 3990" descr=""/>
            <p:cNvSpPr/>
            <p:nvPr/>
          </p:nvSpPr>
          <p:spPr>
            <a:xfrm>
              <a:off x="5519934" y="2483275"/>
              <a:ext cx="7620" cy="7620"/>
            </a:xfrm>
            <a:custGeom>
              <a:avLst/>
              <a:gdLst/>
              <a:ahLst/>
              <a:cxnLst/>
              <a:rect l="l" t="t" r="r" b="b"/>
              <a:pathLst>
                <a:path w="7620" h="7619">
                  <a:moveTo>
                    <a:pt x="7048" y="3530"/>
                  </a:moveTo>
                  <a:lnTo>
                    <a:pt x="6743" y="2082"/>
                  </a:lnTo>
                  <a:lnTo>
                    <a:pt x="5867" y="889"/>
                  </a:lnTo>
                  <a:lnTo>
                    <a:pt x="4584" y="152"/>
                  </a:lnTo>
                  <a:lnTo>
                    <a:pt x="3098" y="0"/>
                  </a:lnTo>
                  <a:lnTo>
                    <a:pt x="1714" y="444"/>
                  </a:lnTo>
                  <a:lnTo>
                    <a:pt x="609" y="1422"/>
                  </a:lnTo>
                  <a:lnTo>
                    <a:pt x="0" y="2806"/>
                  </a:lnTo>
                  <a:lnTo>
                    <a:pt x="0" y="4279"/>
                  </a:lnTo>
                  <a:lnTo>
                    <a:pt x="609" y="5638"/>
                  </a:lnTo>
                  <a:lnTo>
                    <a:pt x="1714" y="6616"/>
                  </a:lnTo>
                  <a:lnTo>
                    <a:pt x="3098" y="7073"/>
                  </a:lnTo>
                  <a:lnTo>
                    <a:pt x="4584" y="6921"/>
                  </a:lnTo>
                  <a:lnTo>
                    <a:pt x="5867" y="6184"/>
                  </a:lnTo>
                  <a:lnTo>
                    <a:pt x="6743" y="4991"/>
                  </a:lnTo>
                  <a:lnTo>
                    <a:pt x="7048" y="3530"/>
                  </a:lnTo>
                </a:path>
              </a:pathLst>
            </a:custGeom>
            <a:ln w="3175">
              <a:solidFill>
                <a:srgbClr val="565658"/>
              </a:solidFill>
            </a:ln>
          </p:spPr>
          <p:txBody>
            <a:bodyPr wrap="square" lIns="0" tIns="0" rIns="0" bIns="0" rtlCol="0"/>
            <a:lstStyle/>
            <a:p/>
          </p:txBody>
        </p:sp>
        <p:sp>
          <p:nvSpPr>
            <p:cNvPr id="3991" name="object 3991" descr=""/>
            <p:cNvSpPr/>
            <p:nvPr/>
          </p:nvSpPr>
          <p:spPr>
            <a:xfrm>
              <a:off x="5497745" y="2488336"/>
              <a:ext cx="15875" cy="16510"/>
            </a:xfrm>
            <a:custGeom>
              <a:avLst/>
              <a:gdLst/>
              <a:ahLst/>
              <a:cxnLst/>
              <a:rect l="l" t="t" r="r" b="b"/>
              <a:pathLst>
                <a:path w="15875" h="16510">
                  <a:moveTo>
                    <a:pt x="15875" y="7975"/>
                  </a:moveTo>
                  <a:lnTo>
                    <a:pt x="15163" y="4724"/>
                  </a:lnTo>
                  <a:lnTo>
                    <a:pt x="13208" y="2019"/>
                  </a:lnTo>
                  <a:lnTo>
                    <a:pt x="10325" y="355"/>
                  </a:lnTo>
                  <a:lnTo>
                    <a:pt x="7010" y="0"/>
                  </a:lnTo>
                  <a:lnTo>
                    <a:pt x="3848" y="1041"/>
                  </a:lnTo>
                  <a:lnTo>
                    <a:pt x="1384" y="3263"/>
                  </a:lnTo>
                  <a:lnTo>
                    <a:pt x="0" y="6299"/>
                  </a:lnTo>
                  <a:lnTo>
                    <a:pt x="0" y="9639"/>
                  </a:lnTo>
                  <a:lnTo>
                    <a:pt x="1384" y="12700"/>
                  </a:lnTo>
                  <a:lnTo>
                    <a:pt x="3848" y="14922"/>
                  </a:lnTo>
                  <a:lnTo>
                    <a:pt x="7010" y="15951"/>
                  </a:lnTo>
                  <a:lnTo>
                    <a:pt x="10325" y="15608"/>
                  </a:lnTo>
                  <a:lnTo>
                    <a:pt x="13208" y="13931"/>
                  </a:lnTo>
                  <a:lnTo>
                    <a:pt x="15163" y="11239"/>
                  </a:lnTo>
                  <a:lnTo>
                    <a:pt x="15875" y="7975"/>
                  </a:lnTo>
                </a:path>
              </a:pathLst>
            </a:custGeom>
            <a:ln w="3175">
              <a:solidFill>
                <a:srgbClr val="565658"/>
              </a:solidFill>
            </a:ln>
          </p:spPr>
          <p:txBody>
            <a:bodyPr wrap="square" lIns="0" tIns="0" rIns="0" bIns="0" rtlCol="0"/>
            <a:lstStyle/>
            <a:p/>
          </p:txBody>
        </p:sp>
        <p:sp>
          <p:nvSpPr>
            <p:cNvPr id="3992" name="object 3992" descr=""/>
            <p:cNvSpPr/>
            <p:nvPr/>
          </p:nvSpPr>
          <p:spPr>
            <a:xfrm>
              <a:off x="5497577" y="2702197"/>
              <a:ext cx="16510" cy="16510"/>
            </a:xfrm>
            <a:custGeom>
              <a:avLst/>
              <a:gdLst/>
              <a:ahLst/>
              <a:cxnLst/>
              <a:rect l="l" t="t" r="r" b="b"/>
              <a:pathLst>
                <a:path w="16510" h="16510">
                  <a:moveTo>
                    <a:pt x="0" y="7975"/>
                  </a:moveTo>
                  <a:lnTo>
                    <a:pt x="190" y="6299"/>
                  </a:lnTo>
                  <a:lnTo>
                    <a:pt x="1524" y="3263"/>
                  </a:lnTo>
                  <a:lnTo>
                    <a:pt x="4000" y="1041"/>
                  </a:lnTo>
                  <a:lnTo>
                    <a:pt x="7175" y="0"/>
                  </a:lnTo>
                  <a:lnTo>
                    <a:pt x="10502" y="342"/>
                  </a:lnTo>
                  <a:lnTo>
                    <a:pt x="13385" y="2006"/>
                  </a:lnTo>
                  <a:lnTo>
                    <a:pt x="15354" y="4724"/>
                  </a:lnTo>
                  <a:lnTo>
                    <a:pt x="16040" y="7975"/>
                  </a:lnTo>
                  <a:lnTo>
                    <a:pt x="15354" y="11239"/>
                  </a:lnTo>
                  <a:lnTo>
                    <a:pt x="13385" y="13944"/>
                  </a:lnTo>
                  <a:lnTo>
                    <a:pt x="10502" y="15595"/>
                  </a:lnTo>
                  <a:lnTo>
                    <a:pt x="7175" y="15951"/>
                  </a:lnTo>
                  <a:lnTo>
                    <a:pt x="4000" y="14922"/>
                  </a:lnTo>
                  <a:lnTo>
                    <a:pt x="1524" y="12687"/>
                  </a:lnTo>
                  <a:lnTo>
                    <a:pt x="190" y="9639"/>
                  </a:lnTo>
                  <a:lnTo>
                    <a:pt x="0" y="7975"/>
                  </a:lnTo>
                </a:path>
              </a:pathLst>
            </a:custGeom>
            <a:ln w="3175">
              <a:solidFill>
                <a:srgbClr val="565658"/>
              </a:solidFill>
            </a:ln>
          </p:spPr>
          <p:txBody>
            <a:bodyPr wrap="square" lIns="0" tIns="0" rIns="0" bIns="0" rtlCol="0"/>
            <a:lstStyle/>
            <a:p/>
          </p:txBody>
        </p:sp>
        <p:sp>
          <p:nvSpPr>
            <p:cNvPr id="3993" name="object 3993" descr=""/>
            <p:cNvSpPr/>
            <p:nvPr/>
          </p:nvSpPr>
          <p:spPr>
            <a:xfrm>
              <a:off x="5737264" y="2687594"/>
              <a:ext cx="635" cy="1270"/>
            </a:xfrm>
            <a:custGeom>
              <a:avLst/>
              <a:gdLst/>
              <a:ahLst/>
              <a:cxnLst/>
              <a:rect l="l" t="t" r="r" b="b"/>
              <a:pathLst>
                <a:path w="635" h="1269">
                  <a:moveTo>
                    <a:pt x="38" y="0"/>
                  </a:moveTo>
                  <a:lnTo>
                    <a:pt x="0" y="1206"/>
                  </a:lnTo>
                </a:path>
              </a:pathLst>
            </a:custGeom>
            <a:ln w="3175">
              <a:solidFill>
                <a:srgbClr val="565658"/>
              </a:solidFill>
            </a:ln>
          </p:spPr>
          <p:txBody>
            <a:bodyPr wrap="square" lIns="0" tIns="0" rIns="0" bIns="0" rtlCol="0"/>
            <a:lstStyle/>
            <a:p/>
          </p:txBody>
        </p:sp>
        <p:sp>
          <p:nvSpPr>
            <p:cNvPr id="3994" name="object 3994" descr=""/>
            <p:cNvSpPr/>
            <p:nvPr/>
          </p:nvSpPr>
          <p:spPr>
            <a:xfrm>
              <a:off x="5488536" y="2478142"/>
              <a:ext cx="48895" cy="18415"/>
            </a:xfrm>
            <a:custGeom>
              <a:avLst/>
              <a:gdLst/>
              <a:ahLst/>
              <a:cxnLst/>
              <a:rect l="l" t="t" r="r" b="b"/>
              <a:pathLst>
                <a:path w="48895" h="18414">
                  <a:moveTo>
                    <a:pt x="17195" y="1104"/>
                  </a:moveTo>
                  <a:lnTo>
                    <a:pt x="10718" y="2590"/>
                  </a:lnTo>
                  <a:lnTo>
                    <a:pt x="5206" y="6311"/>
                  </a:lnTo>
                  <a:lnTo>
                    <a:pt x="1460" y="11798"/>
                  </a:lnTo>
                  <a:lnTo>
                    <a:pt x="0" y="18300"/>
                  </a:lnTo>
                </a:path>
                <a:path w="48895" h="18414">
                  <a:moveTo>
                    <a:pt x="17195" y="1104"/>
                  </a:moveTo>
                  <a:lnTo>
                    <a:pt x="48742" y="0"/>
                  </a:lnTo>
                </a:path>
              </a:pathLst>
            </a:custGeom>
            <a:ln w="3175">
              <a:solidFill>
                <a:srgbClr val="565658"/>
              </a:solidFill>
            </a:ln>
          </p:spPr>
          <p:txBody>
            <a:bodyPr wrap="square" lIns="0" tIns="0" rIns="0" bIns="0" rtlCol="0"/>
            <a:lstStyle/>
            <a:p/>
          </p:txBody>
        </p:sp>
        <p:sp>
          <p:nvSpPr>
            <p:cNvPr id="3995" name="object 3995" descr=""/>
            <p:cNvSpPr/>
            <p:nvPr/>
          </p:nvSpPr>
          <p:spPr>
            <a:xfrm>
              <a:off x="5487818" y="2514091"/>
              <a:ext cx="15240" cy="3175"/>
            </a:xfrm>
            <a:custGeom>
              <a:avLst/>
              <a:gdLst/>
              <a:ahLst/>
              <a:cxnLst/>
              <a:rect l="l" t="t" r="r" b="b"/>
              <a:pathLst>
                <a:path w="15239" h="3175">
                  <a:moveTo>
                    <a:pt x="14757" y="0"/>
                  </a:moveTo>
                  <a:lnTo>
                    <a:pt x="9029" y="1143"/>
                  </a:lnTo>
                  <a:lnTo>
                    <a:pt x="0" y="2933"/>
                  </a:lnTo>
                </a:path>
              </a:pathLst>
            </a:custGeom>
            <a:ln w="3175">
              <a:solidFill>
                <a:srgbClr val="565658"/>
              </a:solidFill>
            </a:ln>
          </p:spPr>
          <p:txBody>
            <a:bodyPr wrap="square" lIns="0" tIns="0" rIns="0" bIns="0" rtlCol="0"/>
            <a:lstStyle/>
            <a:p/>
          </p:txBody>
        </p:sp>
        <p:sp>
          <p:nvSpPr>
            <p:cNvPr id="3996" name="object 3996" descr=""/>
            <p:cNvSpPr/>
            <p:nvPr/>
          </p:nvSpPr>
          <p:spPr>
            <a:xfrm>
              <a:off x="5505732" y="2727232"/>
              <a:ext cx="31750" cy="1270"/>
            </a:xfrm>
            <a:custGeom>
              <a:avLst/>
              <a:gdLst/>
              <a:ahLst/>
              <a:cxnLst/>
              <a:rect l="l" t="t" r="r" b="b"/>
              <a:pathLst>
                <a:path w="31750" h="1269">
                  <a:moveTo>
                    <a:pt x="0" y="0"/>
                  </a:moveTo>
                  <a:lnTo>
                    <a:pt x="31368" y="1104"/>
                  </a:lnTo>
                </a:path>
              </a:pathLst>
            </a:custGeom>
            <a:ln w="3175">
              <a:solidFill>
                <a:srgbClr val="565658"/>
              </a:solidFill>
            </a:ln>
          </p:spPr>
          <p:txBody>
            <a:bodyPr wrap="square" lIns="0" tIns="0" rIns="0" bIns="0" rtlCol="0"/>
            <a:lstStyle/>
            <a:p/>
          </p:txBody>
        </p:sp>
        <p:sp>
          <p:nvSpPr>
            <p:cNvPr id="3997" name="object 3997" descr=""/>
            <p:cNvSpPr/>
            <p:nvPr/>
          </p:nvSpPr>
          <p:spPr>
            <a:xfrm>
              <a:off x="5488536" y="2710041"/>
              <a:ext cx="17780" cy="17780"/>
            </a:xfrm>
            <a:custGeom>
              <a:avLst/>
              <a:gdLst/>
              <a:ahLst/>
              <a:cxnLst/>
              <a:rect l="l" t="t" r="r" b="b"/>
              <a:pathLst>
                <a:path w="17779" h="17780">
                  <a:moveTo>
                    <a:pt x="0" y="0"/>
                  </a:moveTo>
                  <a:lnTo>
                    <a:pt x="1460" y="6489"/>
                  </a:lnTo>
                  <a:lnTo>
                    <a:pt x="5181" y="11988"/>
                  </a:lnTo>
                  <a:lnTo>
                    <a:pt x="10706" y="15735"/>
                  </a:lnTo>
                  <a:lnTo>
                    <a:pt x="17195" y="17183"/>
                  </a:lnTo>
                </a:path>
              </a:pathLst>
            </a:custGeom>
            <a:ln w="3175">
              <a:solidFill>
                <a:srgbClr val="565658"/>
              </a:solidFill>
            </a:ln>
          </p:spPr>
          <p:txBody>
            <a:bodyPr wrap="square" lIns="0" tIns="0" rIns="0" bIns="0" rtlCol="0"/>
            <a:lstStyle/>
            <a:p/>
          </p:txBody>
        </p:sp>
        <p:sp>
          <p:nvSpPr>
            <p:cNvPr id="3998" name="object 3998" descr=""/>
            <p:cNvSpPr/>
            <p:nvPr/>
          </p:nvSpPr>
          <p:spPr>
            <a:xfrm>
              <a:off x="5502309" y="2692362"/>
              <a:ext cx="635" cy="635"/>
            </a:xfrm>
            <a:custGeom>
              <a:avLst/>
              <a:gdLst/>
              <a:ahLst/>
              <a:cxnLst/>
              <a:rect l="l" t="t" r="r" b="b"/>
              <a:pathLst>
                <a:path w="635" h="635">
                  <a:moveTo>
                    <a:pt x="266" y="38"/>
                  </a:moveTo>
                  <a:lnTo>
                    <a:pt x="0" y="0"/>
                  </a:lnTo>
                </a:path>
              </a:pathLst>
            </a:custGeom>
            <a:ln w="3175">
              <a:solidFill>
                <a:srgbClr val="565658"/>
              </a:solidFill>
            </a:ln>
          </p:spPr>
          <p:txBody>
            <a:bodyPr wrap="square" lIns="0" tIns="0" rIns="0" bIns="0" rtlCol="0"/>
            <a:lstStyle/>
            <a:p/>
          </p:txBody>
        </p:sp>
        <p:sp>
          <p:nvSpPr>
            <p:cNvPr id="3999" name="object 3999" descr=""/>
            <p:cNvSpPr/>
            <p:nvPr/>
          </p:nvSpPr>
          <p:spPr>
            <a:xfrm>
              <a:off x="5487813" y="2689456"/>
              <a:ext cx="13335" cy="3175"/>
            </a:xfrm>
            <a:custGeom>
              <a:avLst/>
              <a:gdLst/>
              <a:ahLst/>
              <a:cxnLst/>
              <a:rect l="l" t="t" r="r" b="b"/>
              <a:pathLst>
                <a:path w="13335" h="3175">
                  <a:moveTo>
                    <a:pt x="12852" y="2565"/>
                  </a:moveTo>
                  <a:lnTo>
                    <a:pt x="0" y="0"/>
                  </a:lnTo>
                </a:path>
              </a:pathLst>
            </a:custGeom>
            <a:ln w="3175">
              <a:solidFill>
                <a:srgbClr val="565658"/>
              </a:solidFill>
            </a:ln>
          </p:spPr>
          <p:txBody>
            <a:bodyPr wrap="square" lIns="0" tIns="0" rIns="0" bIns="0" rtlCol="0"/>
            <a:lstStyle/>
            <a:p/>
          </p:txBody>
        </p:sp>
        <p:sp>
          <p:nvSpPr>
            <p:cNvPr id="4000" name="object 4000" descr=""/>
            <p:cNvSpPr/>
            <p:nvPr/>
          </p:nvSpPr>
          <p:spPr>
            <a:xfrm>
              <a:off x="5487705" y="2520254"/>
              <a:ext cx="2540" cy="635"/>
            </a:xfrm>
            <a:custGeom>
              <a:avLst/>
              <a:gdLst/>
              <a:ahLst/>
              <a:cxnLst/>
              <a:rect l="l" t="t" r="r" b="b"/>
              <a:pathLst>
                <a:path w="2539" h="635">
                  <a:moveTo>
                    <a:pt x="0" y="25"/>
                  </a:moveTo>
                  <a:lnTo>
                    <a:pt x="190" y="25"/>
                  </a:lnTo>
                  <a:lnTo>
                    <a:pt x="711" y="0"/>
                  </a:lnTo>
                  <a:lnTo>
                    <a:pt x="1473" y="25"/>
                  </a:lnTo>
                  <a:lnTo>
                    <a:pt x="2374" y="25"/>
                  </a:lnTo>
                </a:path>
              </a:pathLst>
            </a:custGeom>
            <a:ln w="3175">
              <a:solidFill>
                <a:srgbClr val="565658"/>
              </a:solidFill>
            </a:ln>
          </p:spPr>
          <p:txBody>
            <a:bodyPr wrap="square" lIns="0" tIns="0" rIns="0" bIns="0" rtlCol="0"/>
            <a:lstStyle/>
            <a:p/>
          </p:txBody>
        </p:sp>
        <p:sp>
          <p:nvSpPr>
            <p:cNvPr id="4001" name="object 4001" descr=""/>
            <p:cNvSpPr/>
            <p:nvPr/>
          </p:nvSpPr>
          <p:spPr>
            <a:xfrm>
              <a:off x="5487822" y="2516846"/>
              <a:ext cx="2540" cy="635"/>
            </a:xfrm>
            <a:custGeom>
              <a:avLst/>
              <a:gdLst/>
              <a:ahLst/>
              <a:cxnLst/>
              <a:rect l="l" t="t" r="r" b="b"/>
              <a:pathLst>
                <a:path w="2539" h="635">
                  <a:moveTo>
                    <a:pt x="0" y="177"/>
                  </a:moveTo>
                  <a:lnTo>
                    <a:pt x="190" y="177"/>
                  </a:lnTo>
                  <a:lnTo>
                    <a:pt x="698" y="152"/>
                  </a:lnTo>
                  <a:lnTo>
                    <a:pt x="1473" y="88"/>
                  </a:lnTo>
                  <a:lnTo>
                    <a:pt x="2374" y="0"/>
                  </a:lnTo>
                </a:path>
              </a:pathLst>
            </a:custGeom>
            <a:ln w="3175">
              <a:solidFill>
                <a:srgbClr val="565658"/>
              </a:solidFill>
            </a:ln>
          </p:spPr>
          <p:txBody>
            <a:bodyPr wrap="square" lIns="0" tIns="0" rIns="0" bIns="0" rtlCol="0"/>
            <a:lstStyle/>
            <a:p/>
          </p:txBody>
        </p:sp>
        <p:sp>
          <p:nvSpPr>
            <p:cNvPr id="4002" name="object 4002" descr=""/>
            <p:cNvSpPr/>
            <p:nvPr/>
          </p:nvSpPr>
          <p:spPr>
            <a:xfrm>
              <a:off x="5483475" y="2520275"/>
              <a:ext cx="4445" cy="5715"/>
            </a:xfrm>
            <a:custGeom>
              <a:avLst/>
              <a:gdLst/>
              <a:ahLst/>
              <a:cxnLst/>
              <a:rect l="l" t="t" r="r" b="b"/>
              <a:pathLst>
                <a:path w="4445" h="5714">
                  <a:moveTo>
                    <a:pt x="0" y="5486"/>
                  </a:moveTo>
                  <a:lnTo>
                    <a:pt x="469" y="5321"/>
                  </a:lnTo>
                  <a:lnTo>
                    <a:pt x="2578" y="3924"/>
                  </a:lnTo>
                  <a:lnTo>
                    <a:pt x="3822" y="1955"/>
                  </a:lnTo>
                  <a:lnTo>
                    <a:pt x="4114" y="952"/>
                  </a:lnTo>
                  <a:lnTo>
                    <a:pt x="4229" y="0"/>
                  </a:lnTo>
                </a:path>
              </a:pathLst>
            </a:custGeom>
            <a:ln w="3175">
              <a:solidFill>
                <a:srgbClr val="565658"/>
              </a:solidFill>
            </a:ln>
          </p:spPr>
          <p:txBody>
            <a:bodyPr wrap="square" lIns="0" tIns="0" rIns="0" bIns="0" rtlCol="0"/>
            <a:lstStyle/>
            <a:p/>
          </p:txBody>
        </p:sp>
        <p:sp>
          <p:nvSpPr>
            <p:cNvPr id="4003" name="object 4003" descr=""/>
            <p:cNvSpPr/>
            <p:nvPr/>
          </p:nvSpPr>
          <p:spPr>
            <a:xfrm>
              <a:off x="5481774" y="2520279"/>
              <a:ext cx="8890" cy="6350"/>
            </a:xfrm>
            <a:custGeom>
              <a:avLst/>
              <a:gdLst/>
              <a:ahLst/>
              <a:cxnLst/>
              <a:rect l="l" t="t" r="r" b="b"/>
              <a:pathLst>
                <a:path w="8889" h="6350">
                  <a:moveTo>
                    <a:pt x="8305" y="0"/>
                  </a:moveTo>
                  <a:lnTo>
                    <a:pt x="2222" y="5511"/>
                  </a:lnTo>
                  <a:lnTo>
                    <a:pt x="0" y="5740"/>
                  </a:lnTo>
                </a:path>
              </a:pathLst>
            </a:custGeom>
            <a:ln w="3175">
              <a:solidFill>
                <a:srgbClr val="565658"/>
              </a:solidFill>
            </a:ln>
          </p:spPr>
          <p:txBody>
            <a:bodyPr wrap="square" lIns="0" tIns="0" rIns="0" bIns="0" rtlCol="0"/>
            <a:lstStyle/>
            <a:p/>
          </p:txBody>
        </p:sp>
        <p:sp>
          <p:nvSpPr>
            <p:cNvPr id="4004" name="object 4004" descr=""/>
            <p:cNvSpPr/>
            <p:nvPr/>
          </p:nvSpPr>
          <p:spPr>
            <a:xfrm>
              <a:off x="5487717" y="2519982"/>
              <a:ext cx="2540" cy="635"/>
            </a:xfrm>
            <a:custGeom>
              <a:avLst/>
              <a:gdLst/>
              <a:ahLst/>
              <a:cxnLst/>
              <a:rect l="l" t="t" r="r" b="b"/>
              <a:pathLst>
                <a:path w="2539" h="635">
                  <a:moveTo>
                    <a:pt x="0" y="0"/>
                  </a:moveTo>
                  <a:lnTo>
                    <a:pt x="177" y="0"/>
                  </a:lnTo>
                  <a:lnTo>
                    <a:pt x="698" y="38"/>
                  </a:lnTo>
                  <a:lnTo>
                    <a:pt x="1473" y="63"/>
                  </a:lnTo>
                  <a:lnTo>
                    <a:pt x="2362" y="88"/>
                  </a:lnTo>
                </a:path>
              </a:pathLst>
            </a:custGeom>
            <a:ln w="3175">
              <a:solidFill>
                <a:srgbClr val="565658"/>
              </a:solidFill>
            </a:ln>
          </p:spPr>
          <p:txBody>
            <a:bodyPr wrap="square" lIns="0" tIns="0" rIns="0" bIns="0" rtlCol="0"/>
            <a:lstStyle/>
            <a:p/>
          </p:txBody>
        </p:sp>
        <p:sp>
          <p:nvSpPr>
            <p:cNvPr id="4005" name="object 4005" descr=""/>
            <p:cNvSpPr/>
            <p:nvPr/>
          </p:nvSpPr>
          <p:spPr>
            <a:xfrm>
              <a:off x="5490197" y="2514075"/>
              <a:ext cx="12700" cy="3175"/>
            </a:xfrm>
            <a:custGeom>
              <a:avLst/>
              <a:gdLst/>
              <a:ahLst/>
              <a:cxnLst/>
              <a:rect l="l" t="t" r="r" b="b"/>
              <a:pathLst>
                <a:path w="12700" h="3175">
                  <a:moveTo>
                    <a:pt x="0" y="2781"/>
                  </a:moveTo>
                  <a:lnTo>
                    <a:pt x="12687" y="0"/>
                  </a:lnTo>
                </a:path>
              </a:pathLst>
            </a:custGeom>
            <a:ln w="3175">
              <a:solidFill>
                <a:srgbClr val="565658"/>
              </a:solidFill>
            </a:ln>
          </p:spPr>
          <p:txBody>
            <a:bodyPr wrap="square" lIns="0" tIns="0" rIns="0" bIns="0" rtlCol="0"/>
            <a:lstStyle/>
            <a:p/>
          </p:txBody>
        </p:sp>
        <p:sp>
          <p:nvSpPr>
            <p:cNvPr id="4006" name="object 4006" descr=""/>
            <p:cNvSpPr/>
            <p:nvPr/>
          </p:nvSpPr>
          <p:spPr>
            <a:xfrm>
              <a:off x="5487822" y="2689450"/>
              <a:ext cx="2540" cy="635"/>
            </a:xfrm>
            <a:custGeom>
              <a:avLst/>
              <a:gdLst/>
              <a:ahLst/>
              <a:cxnLst/>
              <a:rect l="l" t="t" r="r" b="b"/>
              <a:pathLst>
                <a:path w="2539" h="635">
                  <a:moveTo>
                    <a:pt x="2374" y="177"/>
                  </a:moveTo>
                  <a:lnTo>
                    <a:pt x="1473" y="101"/>
                  </a:lnTo>
                  <a:lnTo>
                    <a:pt x="698" y="50"/>
                  </a:lnTo>
                  <a:lnTo>
                    <a:pt x="177" y="12"/>
                  </a:lnTo>
                  <a:lnTo>
                    <a:pt x="0" y="0"/>
                  </a:lnTo>
                </a:path>
              </a:pathLst>
            </a:custGeom>
            <a:ln w="3175">
              <a:solidFill>
                <a:srgbClr val="565658"/>
              </a:solidFill>
            </a:ln>
          </p:spPr>
          <p:txBody>
            <a:bodyPr wrap="square" lIns="0" tIns="0" rIns="0" bIns="0" rtlCol="0"/>
            <a:lstStyle/>
            <a:p/>
          </p:txBody>
        </p:sp>
        <p:sp>
          <p:nvSpPr>
            <p:cNvPr id="4007" name="object 4007" descr=""/>
            <p:cNvSpPr/>
            <p:nvPr/>
          </p:nvSpPr>
          <p:spPr>
            <a:xfrm>
              <a:off x="5487705" y="2686198"/>
              <a:ext cx="2540" cy="635"/>
            </a:xfrm>
            <a:custGeom>
              <a:avLst/>
              <a:gdLst/>
              <a:ahLst/>
              <a:cxnLst/>
              <a:rect l="l" t="t" r="r" b="b"/>
              <a:pathLst>
                <a:path w="2539" h="635">
                  <a:moveTo>
                    <a:pt x="2374" y="0"/>
                  </a:moveTo>
                  <a:lnTo>
                    <a:pt x="1473" y="38"/>
                  </a:lnTo>
                  <a:lnTo>
                    <a:pt x="698" y="38"/>
                  </a:lnTo>
                  <a:lnTo>
                    <a:pt x="177" y="38"/>
                  </a:lnTo>
                  <a:lnTo>
                    <a:pt x="0" y="0"/>
                  </a:lnTo>
                </a:path>
              </a:pathLst>
            </a:custGeom>
            <a:ln w="3175">
              <a:solidFill>
                <a:srgbClr val="565658"/>
              </a:solidFill>
            </a:ln>
          </p:spPr>
          <p:txBody>
            <a:bodyPr wrap="square" lIns="0" tIns="0" rIns="0" bIns="0" rtlCol="0"/>
            <a:lstStyle/>
            <a:p/>
          </p:txBody>
        </p:sp>
        <p:sp>
          <p:nvSpPr>
            <p:cNvPr id="4008" name="object 4008" descr=""/>
            <p:cNvSpPr/>
            <p:nvPr/>
          </p:nvSpPr>
          <p:spPr>
            <a:xfrm>
              <a:off x="5490080" y="2520075"/>
              <a:ext cx="8255" cy="0"/>
            </a:xfrm>
            <a:custGeom>
              <a:avLst/>
              <a:gdLst/>
              <a:ahLst/>
              <a:cxnLst/>
              <a:rect l="l" t="t" r="r" b="b"/>
              <a:pathLst>
                <a:path w="8254" h="0">
                  <a:moveTo>
                    <a:pt x="0" y="0"/>
                  </a:moveTo>
                  <a:lnTo>
                    <a:pt x="8255" y="0"/>
                  </a:lnTo>
                </a:path>
              </a:pathLst>
            </a:custGeom>
            <a:ln w="3175">
              <a:solidFill>
                <a:srgbClr val="565658"/>
              </a:solidFill>
            </a:ln>
          </p:spPr>
          <p:txBody>
            <a:bodyPr wrap="square" lIns="0" tIns="0" rIns="0" bIns="0" rtlCol="0"/>
            <a:lstStyle/>
            <a:p/>
          </p:txBody>
        </p:sp>
        <p:sp>
          <p:nvSpPr>
            <p:cNvPr id="4009" name="object 4009" descr=""/>
            <p:cNvSpPr/>
            <p:nvPr/>
          </p:nvSpPr>
          <p:spPr>
            <a:xfrm>
              <a:off x="5490197" y="2689627"/>
              <a:ext cx="10795" cy="2540"/>
            </a:xfrm>
            <a:custGeom>
              <a:avLst/>
              <a:gdLst/>
              <a:ahLst/>
              <a:cxnLst/>
              <a:rect l="l" t="t" r="r" b="b"/>
              <a:pathLst>
                <a:path w="10795" h="2539">
                  <a:moveTo>
                    <a:pt x="0" y="0"/>
                  </a:moveTo>
                  <a:lnTo>
                    <a:pt x="10439" y="2286"/>
                  </a:lnTo>
                </a:path>
              </a:pathLst>
            </a:custGeom>
            <a:ln w="3175">
              <a:solidFill>
                <a:srgbClr val="565658"/>
              </a:solidFill>
            </a:ln>
          </p:spPr>
          <p:txBody>
            <a:bodyPr wrap="square" lIns="0" tIns="0" rIns="0" bIns="0" rtlCol="0"/>
            <a:lstStyle/>
            <a:p/>
          </p:txBody>
        </p:sp>
        <p:sp>
          <p:nvSpPr>
            <p:cNvPr id="4010" name="object 4010" descr=""/>
            <p:cNvSpPr/>
            <p:nvPr/>
          </p:nvSpPr>
          <p:spPr>
            <a:xfrm>
              <a:off x="5502482" y="2692331"/>
              <a:ext cx="635" cy="635"/>
            </a:xfrm>
            <a:custGeom>
              <a:avLst/>
              <a:gdLst/>
              <a:ahLst/>
              <a:cxnLst/>
              <a:rect l="l" t="t" r="r" b="b"/>
              <a:pathLst>
                <a:path w="635" h="635">
                  <a:moveTo>
                    <a:pt x="0" y="0"/>
                  </a:moveTo>
                  <a:lnTo>
                    <a:pt x="406" y="88"/>
                  </a:lnTo>
                </a:path>
              </a:pathLst>
            </a:custGeom>
            <a:ln w="3175">
              <a:solidFill>
                <a:srgbClr val="565658"/>
              </a:solidFill>
            </a:ln>
          </p:spPr>
          <p:txBody>
            <a:bodyPr wrap="square" lIns="0" tIns="0" rIns="0" bIns="0" rtlCol="0"/>
            <a:lstStyle/>
            <a:p/>
          </p:txBody>
        </p:sp>
        <p:sp>
          <p:nvSpPr>
            <p:cNvPr id="4011" name="object 4011" descr=""/>
            <p:cNvSpPr/>
            <p:nvPr/>
          </p:nvSpPr>
          <p:spPr>
            <a:xfrm>
              <a:off x="5487718" y="2686403"/>
              <a:ext cx="2540" cy="635"/>
            </a:xfrm>
            <a:custGeom>
              <a:avLst/>
              <a:gdLst/>
              <a:ahLst/>
              <a:cxnLst/>
              <a:rect l="l" t="t" r="r" b="b"/>
              <a:pathLst>
                <a:path w="2539" h="635">
                  <a:moveTo>
                    <a:pt x="2362" y="0"/>
                  </a:moveTo>
                  <a:lnTo>
                    <a:pt x="1460" y="38"/>
                  </a:lnTo>
                  <a:lnTo>
                    <a:pt x="685" y="63"/>
                  </a:lnTo>
                  <a:lnTo>
                    <a:pt x="165" y="76"/>
                  </a:lnTo>
                  <a:lnTo>
                    <a:pt x="0" y="88"/>
                  </a:lnTo>
                </a:path>
              </a:pathLst>
            </a:custGeom>
            <a:ln w="3175">
              <a:solidFill>
                <a:srgbClr val="565658"/>
              </a:solidFill>
            </a:ln>
          </p:spPr>
          <p:txBody>
            <a:bodyPr wrap="square" lIns="0" tIns="0" rIns="0" bIns="0" rtlCol="0"/>
            <a:lstStyle/>
            <a:p/>
          </p:txBody>
        </p:sp>
        <p:sp>
          <p:nvSpPr>
            <p:cNvPr id="4012" name="object 4012" descr=""/>
            <p:cNvSpPr/>
            <p:nvPr/>
          </p:nvSpPr>
          <p:spPr>
            <a:xfrm>
              <a:off x="5481771" y="2680468"/>
              <a:ext cx="8890" cy="6350"/>
            </a:xfrm>
            <a:custGeom>
              <a:avLst/>
              <a:gdLst/>
              <a:ahLst/>
              <a:cxnLst/>
              <a:rect l="l" t="t" r="r" b="b"/>
              <a:pathLst>
                <a:path w="8889" h="6350">
                  <a:moveTo>
                    <a:pt x="0" y="0"/>
                  </a:moveTo>
                  <a:lnTo>
                    <a:pt x="8153" y="4775"/>
                  </a:lnTo>
                  <a:lnTo>
                    <a:pt x="8305" y="5740"/>
                  </a:lnTo>
                </a:path>
              </a:pathLst>
            </a:custGeom>
            <a:ln w="3175">
              <a:solidFill>
                <a:srgbClr val="565658"/>
              </a:solidFill>
            </a:ln>
          </p:spPr>
          <p:txBody>
            <a:bodyPr wrap="square" lIns="0" tIns="0" rIns="0" bIns="0" rtlCol="0"/>
            <a:lstStyle/>
            <a:p/>
          </p:txBody>
        </p:sp>
        <p:sp>
          <p:nvSpPr>
            <p:cNvPr id="4013" name="object 4013" descr=""/>
            <p:cNvSpPr/>
            <p:nvPr/>
          </p:nvSpPr>
          <p:spPr>
            <a:xfrm>
              <a:off x="5481762" y="2680458"/>
              <a:ext cx="6350" cy="6350"/>
            </a:xfrm>
            <a:custGeom>
              <a:avLst/>
              <a:gdLst/>
              <a:ahLst/>
              <a:cxnLst/>
              <a:rect l="l" t="t" r="r" b="b"/>
              <a:pathLst>
                <a:path w="6350" h="6350">
                  <a:moveTo>
                    <a:pt x="5943" y="5740"/>
                  </a:moveTo>
                  <a:lnTo>
                    <a:pt x="1600" y="228"/>
                  </a:lnTo>
                  <a:lnTo>
                    <a:pt x="0" y="0"/>
                  </a:lnTo>
                </a:path>
              </a:pathLst>
            </a:custGeom>
            <a:ln w="3175">
              <a:solidFill>
                <a:srgbClr val="565658"/>
              </a:solidFill>
            </a:ln>
          </p:spPr>
          <p:txBody>
            <a:bodyPr wrap="square" lIns="0" tIns="0" rIns="0" bIns="0" rtlCol="0"/>
            <a:lstStyle/>
            <a:p/>
          </p:txBody>
        </p:sp>
        <p:sp>
          <p:nvSpPr>
            <p:cNvPr id="4014" name="object 4014" descr=""/>
            <p:cNvSpPr/>
            <p:nvPr/>
          </p:nvSpPr>
          <p:spPr>
            <a:xfrm>
              <a:off x="5490081" y="2686403"/>
              <a:ext cx="8255" cy="0"/>
            </a:xfrm>
            <a:custGeom>
              <a:avLst/>
              <a:gdLst/>
              <a:ahLst/>
              <a:cxnLst/>
              <a:rect l="l" t="t" r="r" b="b"/>
              <a:pathLst>
                <a:path w="8254" h="0">
                  <a:moveTo>
                    <a:pt x="8102" y="0"/>
                  </a:moveTo>
                  <a:lnTo>
                    <a:pt x="0" y="0"/>
                  </a:lnTo>
                </a:path>
              </a:pathLst>
            </a:custGeom>
            <a:ln w="3175">
              <a:solidFill>
                <a:srgbClr val="565658"/>
              </a:solidFill>
            </a:ln>
          </p:spPr>
          <p:txBody>
            <a:bodyPr wrap="square" lIns="0" tIns="0" rIns="0" bIns="0" rtlCol="0"/>
            <a:lstStyle/>
            <a:p/>
          </p:txBody>
        </p:sp>
        <p:sp>
          <p:nvSpPr>
            <p:cNvPr id="4015" name="object 4015" descr=""/>
            <p:cNvSpPr/>
            <p:nvPr/>
          </p:nvSpPr>
          <p:spPr>
            <a:xfrm>
              <a:off x="5490631" y="2526007"/>
              <a:ext cx="1270" cy="1270"/>
            </a:xfrm>
            <a:custGeom>
              <a:avLst/>
              <a:gdLst/>
              <a:ahLst/>
              <a:cxnLst/>
              <a:rect l="l" t="t" r="r" b="b"/>
              <a:pathLst>
                <a:path w="1270" h="1269">
                  <a:moveTo>
                    <a:pt x="0" y="647"/>
                  </a:moveTo>
                  <a:lnTo>
                    <a:pt x="381" y="355"/>
                  </a:lnTo>
                  <a:lnTo>
                    <a:pt x="1016" y="0"/>
                  </a:lnTo>
                </a:path>
              </a:pathLst>
            </a:custGeom>
            <a:ln w="3175">
              <a:solidFill>
                <a:srgbClr val="565658"/>
              </a:solidFill>
            </a:ln>
          </p:spPr>
          <p:txBody>
            <a:bodyPr wrap="square" lIns="0" tIns="0" rIns="0" bIns="0" rtlCol="0"/>
            <a:lstStyle/>
            <a:p/>
          </p:txBody>
        </p:sp>
        <p:sp>
          <p:nvSpPr>
            <p:cNvPr id="4016" name="object 4016" descr=""/>
            <p:cNvSpPr/>
            <p:nvPr/>
          </p:nvSpPr>
          <p:spPr>
            <a:xfrm>
              <a:off x="5404609" y="2526016"/>
              <a:ext cx="0" cy="3810"/>
            </a:xfrm>
            <a:custGeom>
              <a:avLst/>
              <a:gdLst/>
              <a:ahLst/>
              <a:cxnLst/>
              <a:rect l="l" t="t" r="r" b="b"/>
              <a:pathLst>
                <a:path w="0" h="3810">
                  <a:moveTo>
                    <a:pt x="0" y="0"/>
                  </a:moveTo>
                  <a:lnTo>
                    <a:pt x="0" y="3327"/>
                  </a:lnTo>
                </a:path>
              </a:pathLst>
            </a:custGeom>
            <a:ln w="3175">
              <a:solidFill>
                <a:srgbClr val="565658"/>
              </a:solidFill>
            </a:ln>
          </p:spPr>
          <p:txBody>
            <a:bodyPr wrap="square" lIns="0" tIns="0" rIns="0" bIns="0" rtlCol="0"/>
            <a:lstStyle/>
            <a:p/>
          </p:txBody>
        </p:sp>
        <p:sp>
          <p:nvSpPr>
            <p:cNvPr id="4017" name="object 4017" descr=""/>
            <p:cNvSpPr/>
            <p:nvPr/>
          </p:nvSpPr>
          <p:spPr>
            <a:xfrm>
              <a:off x="5487717" y="2526660"/>
              <a:ext cx="3175" cy="3175"/>
            </a:xfrm>
            <a:custGeom>
              <a:avLst/>
              <a:gdLst/>
              <a:ahLst/>
              <a:cxnLst/>
              <a:rect l="l" t="t" r="r" b="b"/>
              <a:pathLst>
                <a:path w="3175" h="3175">
                  <a:moveTo>
                    <a:pt x="0" y="2692"/>
                  </a:moveTo>
                  <a:lnTo>
                    <a:pt x="1917" y="838"/>
                  </a:lnTo>
                  <a:lnTo>
                    <a:pt x="2349" y="457"/>
                  </a:lnTo>
                  <a:lnTo>
                    <a:pt x="2908" y="0"/>
                  </a:lnTo>
                </a:path>
              </a:pathLst>
            </a:custGeom>
            <a:ln w="3175">
              <a:solidFill>
                <a:srgbClr val="565658"/>
              </a:solidFill>
            </a:ln>
          </p:spPr>
          <p:txBody>
            <a:bodyPr wrap="square" lIns="0" tIns="0" rIns="0" bIns="0" rtlCol="0"/>
            <a:lstStyle/>
            <a:p/>
          </p:txBody>
        </p:sp>
        <p:sp>
          <p:nvSpPr>
            <p:cNvPr id="4018" name="object 4018" descr=""/>
            <p:cNvSpPr/>
            <p:nvPr/>
          </p:nvSpPr>
          <p:spPr>
            <a:xfrm>
              <a:off x="5490627" y="2524887"/>
              <a:ext cx="4445" cy="1905"/>
            </a:xfrm>
            <a:custGeom>
              <a:avLst/>
              <a:gdLst/>
              <a:ahLst/>
              <a:cxnLst/>
              <a:rect l="l" t="t" r="r" b="b"/>
              <a:pathLst>
                <a:path w="4445" h="1905">
                  <a:moveTo>
                    <a:pt x="4419" y="0"/>
                  </a:moveTo>
                  <a:lnTo>
                    <a:pt x="3644" y="825"/>
                  </a:lnTo>
                  <a:lnTo>
                    <a:pt x="1943" y="1625"/>
                  </a:lnTo>
                  <a:lnTo>
                    <a:pt x="0" y="1778"/>
                  </a:lnTo>
                </a:path>
              </a:pathLst>
            </a:custGeom>
            <a:ln w="3175">
              <a:solidFill>
                <a:srgbClr val="565658"/>
              </a:solidFill>
            </a:ln>
          </p:spPr>
          <p:txBody>
            <a:bodyPr wrap="square" lIns="0" tIns="0" rIns="0" bIns="0" rtlCol="0"/>
            <a:lstStyle/>
            <a:p/>
          </p:txBody>
        </p:sp>
        <p:sp>
          <p:nvSpPr>
            <p:cNvPr id="4019" name="object 4019" descr=""/>
            <p:cNvSpPr/>
            <p:nvPr/>
          </p:nvSpPr>
          <p:spPr>
            <a:xfrm>
              <a:off x="5490633" y="2679820"/>
              <a:ext cx="1270" cy="1270"/>
            </a:xfrm>
            <a:custGeom>
              <a:avLst/>
              <a:gdLst/>
              <a:ahLst/>
              <a:cxnLst/>
              <a:rect l="l" t="t" r="r" b="b"/>
              <a:pathLst>
                <a:path w="1270" h="1269">
                  <a:moveTo>
                    <a:pt x="1028" y="647"/>
                  </a:moveTo>
                  <a:lnTo>
                    <a:pt x="863" y="596"/>
                  </a:lnTo>
                  <a:lnTo>
                    <a:pt x="0" y="0"/>
                  </a:lnTo>
                </a:path>
              </a:pathLst>
            </a:custGeom>
            <a:ln w="3175">
              <a:solidFill>
                <a:srgbClr val="565658"/>
              </a:solidFill>
            </a:ln>
          </p:spPr>
          <p:txBody>
            <a:bodyPr wrap="square" lIns="0" tIns="0" rIns="0" bIns="0" rtlCol="0"/>
            <a:lstStyle/>
            <a:p/>
          </p:txBody>
        </p:sp>
        <p:sp>
          <p:nvSpPr>
            <p:cNvPr id="4020" name="object 4020" descr=""/>
            <p:cNvSpPr/>
            <p:nvPr/>
          </p:nvSpPr>
          <p:spPr>
            <a:xfrm>
              <a:off x="5484796" y="2529346"/>
              <a:ext cx="3175" cy="5080"/>
            </a:xfrm>
            <a:custGeom>
              <a:avLst/>
              <a:gdLst/>
              <a:ahLst/>
              <a:cxnLst/>
              <a:rect l="l" t="t" r="r" b="b"/>
              <a:pathLst>
                <a:path w="3175" h="5080">
                  <a:moveTo>
                    <a:pt x="0" y="4749"/>
                  </a:moveTo>
                  <a:lnTo>
                    <a:pt x="1422" y="2374"/>
                  </a:lnTo>
                  <a:lnTo>
                    <a:pt x="2921" y="0"/>
                  </a:lnTo>
                </a:path>
              </a:pathLst>
            </a:custGeom>
            <a:ln w="3175">
              <a:solidFill>
                <a:srgbClr val="565658"/>
              </a:solidFill>
            </a:ln>
          </p:spPr>
          <p:txBody>
            <a:bodyPr wrap="square" lIns="0" tIns="0" rIns="0" bIns="0" rtlCol="0"/>
            <a:lstStyle/>
            <a:p/>
          </p:txBody>
        </p:sp>
        <p:sp>
          <p:nvSpPr>
            <p:cNvPr id="4021" name="object 4021" descr=""/>
            <p:cNvSpPr/>
            <p:nvPr/>
          </p:nvSpPr>
          <p:spPr>
            <a:xfrm>
              <a:off x="5487723" y="2528223"/>
              <a:ext cx="5080" cy="1905"/>
            </a:xfrm>
            <a:custGeom>
              <a:avLst/>
              <a:gdLst/>
              <a:ahLst/>
              <a:cxnLst/>
              <a:rect l="l" t="t" r="r" b="b"/>
              <a:pathLst>
                <a:path w="5079" h="1905">
                  <a:moveTo>
                    <a:pt x="5029" y="0"/>
                  </a:moveTo>
                  <a:lnTo>
                    <a:pt x="3860" y="1054"/>
                  </a:lnTo>
                  <a:lnTo>
                    <a:pt x="2095" y="1460"/>
                  </a:lnTo>
                  <a:lnTo>
                    <a:pt x="0" y="1130"/>
                  </a:lnTo>
                </a:path>
              </a:pathLst>
            </a:custGeom>
            <a:ln w="3175">
              <a:solidFill>
                <a:srgbClr val="565658"/>
              </a:solidFill>
            </a:ln>
          </p:spPr>
          <p:txBody>
            <a:bodyPr wrap="square" lIns="0" tIns="0" rIns="0" bIns="0" rtlCol="0"/>
            <a:lstStyle/>
            <a:p/>
          </p:txBody>
        </p:sp>
        <p:sp>
          <p:nvSpPr>
            <p:cNvPr id="4022" name="object 4022" descr=""/>
            <p:cNvSpPr/>
            <p:nvPr/>
          </p:nvSpPr>
          <p:spPr>
            <a:xfrm>
              <a:off x="5487723" y="2677131"/>
              <a:ext cx="6985" cy="3810"/>
            </a:xfrm>
            <a:custGeom>
              <a:avLst/>
              <a:gdLst/>
              <a:ahLst/>
              <a:cxnLst/>
              <a:rect l="l" t="t" r="r" b="b"/>
              <a:pathLst>
                <a:path w="6985" h="3810">
                  <a:moveTo>
                    <a:pt x="2908" y="2692"/>
                  </a:moveTo>
                  <a:lnTo>
                    <a:pt x="4838" y="2857"/>
                  </a:lnTo>
                  <a:lnTo>
                    <a:pt x="6553" y="3644"/>
                  </a:lnTo>
                </a:path>
                <a:path w="6985" h="3810">
                  <a:moveTo>
                    <a:pt x="2908" y="2692"/>
                  </a:moveTo>
                  <a:lnTo>
                    <a:pt x="1346" y="1346"/>
                  </a:lnTo>
                  <a:lnTo>
                    <a:pt x="761" y="774"/>
                  </a:lnTo>
                  <a:lnTo>
                    <a:pt x="0" y="0"/>
                  </a:lnTo>
                </a:path>
              </a:pathLst>
            </a:custGeom>
            <a:ln w="3175">
              <a:solidFill>
                <a:srgbClr val="565658"/>
              </a:solidFill>
            </a:ln>
          </p:spPr>
          <p:txBody>
            <a:bodyPr wrap="square" lIns="0" tIns="0" rIns="0" bIns="0" rtlCol="0"/>
            <a:lstStyle/>
            <a:p/>
          </p:txBody>
        </p:sp>
        <p:sp>
          <p:nvSpPr>
            <p:cNvPr id="4023" name="object 4023" descr=""/>
            <p:cNvSpPr/>
            <p:nvPr/>
          </p:nvSpPr>
          <p:spPr>
            <a:xfrm>
              <a:off x="5404609" y="2677132"/>
              <a:ext cx="0" cy="3810"/>
            </a:xfrm>
            <a:custGeom>
              <a:avLst/>
              <a:gdLst/>
              <a:ahLst/>
              <a:cxnLst/>
              <a:rect l="l" t="t" r="r" b="b"/>
              <a:pathLst>
                <a:path w="0" h="3810">
                  <a:moveTo>
                    <a:pt x="0" y="0"/>
                  </a:moveTo>
                  <a:lnTo>
                    <a:pt x="0" y="3327"/>
                  </a:lnTo>
                </a:path>
              </a:pathLst>
            </a:custGeom>
            <a:ln w="3175">
              <a:solidFill>
                <a:srgbClr val="565658"/>
              </a:solidFill>
            </a:ln>
          </p:spPr>
          <p:txBody>
            <a:bodyPr wrap="square" lIns="0" tIns="0" rIns="0" bIns="0" rtlCol="0"/>
            <a:lstStyle/>
            <a:p/>
          </p:txBody>
        </p:sp>
        <p:sp>
          <p:nvSpPr>
            <p:cNvPr id="4024" name="object 4024" descr=""/>
            <p:cNvSpPr/>
            <p:nvPr/>
          </p:nvSpPr>
          <p:spPr>
            <a:xfrm>
              <a:off x="5404609" y="2540495"/>
              <a:ext cx="0" cy="8255"/>
            </a:xfrm>
            <a:custGeom>
              <a:avLst/>
              <a:gdLst/>
              <a:ahLst/>
              <a:cxnLst/>
              <a:rect l="l" t="t" r="r" b="b"/>
              <a:pathLst>
                <a:path w="0" h="8255">
                  <a:moveTo>
                    <a:pt x="0" y="0"/>
                  </a:moveTo>
                  <a:lnTo>
                    <a:pt x="0" y="8128"/>
                  </a:lnTo>
                </a:path>
              </a:pathLst>
            </a:custGeom>
            <a:ln w="3175">
              <a:solidFill>
                <a:srgbClr val="565658"/>
              </a:solidFill>
            </a:ln>
          </p:spPr>
          <p:txBody>
            <a:bodyPr wrap="square" lIns="0" tIns="0" rIns="0" bIns="0" rtlCol="0"/>
            <a:lstStyle/>
            <a:p/>
          </p:txBody>
        </p:sp>
        <p:sp>
          <p:nvSpPr>
            <p:cNvPr id="4025" name="object 4025" descr=""/>
            <p:cNvSpPr/>
            <p:nvPr/>
          </p:nvSpPr>
          <p:spPr>
            <a:xfrm>
              <a:off x="5481330" y="2534107"/>
              <a:ext cx="3810" cy="6985"/>
            </a:xfrm>
            <a:custGeom>
              <a:avLst/>
              <a:gdLst/>
              <a:ahLst/>
              <a:cxnLst/>
              <a:rect l="l" t="t" r="r" b="b"/>
              <a:pathLst>
                <a:path w="3810" h="6985">
                  <a:moveTo>
                    <a:pt x="0" y="6388"/>
                  </a:moveTo>
                  <a:lnTo>
                    <a:pt x="1701" y="3175"/>
                  </a:lnTo>
                  <a:lnTo>
                    <a:pt x="3454" y="0"/>
                  </a:lnTo>
                </a:path>
              </a:pathLst>
            </a:custGeom>
            <a:ln w="3175">
              <a:solidFill>
                <a:srgbClr val="565658"/>
              </a:solidFill>
            </a:ln>
          </p:spPr>
          <p:txBody>
            <a:bodyPr wrap="square" lIns="0" tIns="0" rIns="0" bIns="0" rtlCol="0"/>
            <a:lstStyle/>
            <a:p/>
          </p:txBody>
        </p:sp>
        <p:sp>
          <p:nvSpPr>
            <p:cNvPr id="4026" name="object 4026" descr=""/>
            <p:cNvSpPr/>
            <p:nvPr/>
          </p:nvSpPr>
          <p:spPr>
            <a:xfrm>
              <a:off x="5484787" y="2532787"/>
              <a:ext cx="5715" cy="1905"/>
            </a:xfrm>
            <a:custGeom>
              <a:avLst/>
              <a:gdLst/>
              <a:ahLst/>
              <a:cxnLst/>
              <a:rect l="l" t="t" r="r" b="b"/>
              <a:pathLst>
                <a:path w="5714" h="1905">
                  <a:moveTo>
                    <a:pt x="5156" y="0"/>
                  </a:moveTo>
                  <a:lnTo>
                    <a:pt x="3975" y="1117"/>
                  </a:lnTo>
                  <a:lnTo>
                    <a:pt x="2171" y="1574"/>
                  </a:lnTo>
                  <a:lnTo>
                    <a:pt x="0" y="1308"/>
                  </a:lnTo>
                </a:path>
              </a:pathLst>
            </a:custGeom>
            <a:ln w="3175">
              <a:solidFill>
                <a:srgbClr val="565658"/>
              </a:solidFill>
            </a:ln>
          </p:spPr>
          <p:txBody>
            <a:bodyPr wrap="square" lIns="0" tIns="0" rIns="0" bIns="0" rtlCol="0"/>
            <a:lstStyle/>
            <a:p/>
          </p:txBody>
        </p:sp>
        <p:sp>
          <p:nvSpPr>
            <p:cNvPr id="4027" name="object 4027" descr=""/>
            <p:cNvSpPr/>
            <p:nvPr/>
          </p:nvSpPr>
          <p:spPr>
            <a:xfrm>
              <a:off x="5484796" y="2672369"/>
              <a:ext cx="8255" cy="6350"/>
            </a:xfrm>
            <a:custGeom>
              <a:avLst/>
              <a:gdLst/>
              <a:ahLst/>
              <a:cxnLst/>
              <a:rect l="l" t="t" r="r" b="b"/>
              <a:pathLst>
                <a:path w="8254" h="6350">
                  <a:moveTo>
                    <a:pt x="2921" y="4762"/>
                  </a:moveTo>
                  <a:lnTo>
                    <a:pt x="5029" y="4445"/>
                  </a:lnTo>
                  <a:lnTo>
                    <a:pt x="6794" y="4838"/>
                  </a:lnTo>
                  <a:lnTo>
                    <a:pt x="7950" y="5867"/>
                  </a:lnTo>
                </a:path>
                <a:path w="8254" h="6350">
                  <a:moveTo>
                    <a:pt x="2921" y="4762"/>
                  </a:moveTo>
                  <a:lnTo>
                    <a:pt x="1409" y="2400"/>
                  </a:lnTo>
                  <a:lnTo>
                    <a:pt x="0" y="0"/>
                  </a:lnTo>
                </a:path>
              </a:pathLst>
            </a:custGeom>
            <a:ln w="3175">
              <a:solidFill>
                <a:srgbClr val="565658"/>
              </a:solidFill>
            </a:ln>
          </p:spPr>
          <p:txBody>
            <a:bodyPr wrap="square" lIns="0" tIns="0" rIns="0" bIns="0" rtlCol="0"/>
            <a:lstStyle/>
            <a:p/>
          </p:txBody>
        </p:sp>
        <p:sp>
          <p:nvSpPr>
            <p:cNvPr id="4028" name="object 4028" descr=""/>
            <p:cNvSpPr/>
            <p:nvPr/>
          </p:nvSpPr>
          <p:spPr>
            <a:xfrm>
              <a:off x="5404609" y="2665995"/>
              <a:ext cx="0" cy="11430"/>
            </a:xfrm>
            <a:custGeom>
              <a:avLst/>
              <a:gdLst/>
              <a:ahLst/>
              <a:cxnLst/>
              <a:rect l="l" t="t" r="r" b="b"/>
              <a:pathLst>
                <a:path w="0" h="11430">
                  <a:moveTo>
                    <a:pt x="0" y="0"/>
                  </a:moveTo>
                  <a:lnTo>
                    <a:pt x="0" y="11137"/>
                  </a:lnTo>
                </a:path>
              </a:pathLst>
            </a:custGeom>
            <a:ln w="3175">
              <a:solidFill>
                <a:srgbClr val="565658"/>
              </a:solidFill>
            </a:ln>
          </p:spPr>
          <p:txBody>
            <a:bodyPr wrap="square" lIns="0" tIns="0" rIns="0" bIns="0" rtlCol="0"/>
            <a:lstStyle/>
            <a:p/>
          </p:txBody>
        </p:sp>
        <p:sp>
          <p:nvSpPr>
            <p:cNvPr id="4029" name="object 4029" descr=""/>
            <p:cNvSpPr/>
            <p:nvPr/>
          </p:nvSpPr>
          <p:spPr>
            <a:xfrm>
              <a:off x="5425417" y="2602401"/>
              <a:ext cx="6350" cy="635"/>
            </a:xfrm>
            <a:custGeom>
              <a:avLst/>
              <a:gdLst/>
              <a:ahLst/>
              <a:cxnLst/>
              <a:rect l="l" t="t" r="r" b="b"/>
              <a:pathLst>
                <a:path w="6350" h="635">
                  <a:moveTo>
                    <a:pt x="5943" y="38"/>
                  </a:moveTo>
                  <a:lnTo>
                    <a:pt x="5486" y="88"/>
                  </a:lnTo>
                  <a:lnTo>
                    <a:pt x="4216" y="101"/>
                  </a:lnTo>
                  <a:lnTo>
                    <a:pt x="2273" y="76"/>
                  </a:lnTo>
                  <a:lnTo>
                    <a:pt x="0" y="0"/>
                  </a:lnTo>
                </a:path>
              </a:pathLst>
            </a:custGeom>
            <a:ln w="3175">
              <a:solidFill>
                <a:srgbClr val="565658"/>
              </a:solidFill>
            </a:ln>
          </p:spPr>
          <p:txBody>
            <a:bodyPr wrap="square" lIns="0" tIns="0" rIns="0" bIns="0" rtlCol="0"/>
            <a:lstStyle/>
            <a:p/>
          </p:txBody>
        </p:sp>
        <p:sp>
          <p:nvSpPr>
            <p:cNvPr id="4030" name="object 4030" descr=""/>
            <p:cNvSpPr/>
            <p:nvPr/>
          </p:nvSpPr>
          <p:spPr>
            <a:xfrm>
              <a:off x="5425421" y="2576734"/>
              <a:ext cx="26034" cy="26034"/>
            </a:xfrm>
            <a:custGeom>
              <a:avLst/>
              <a:gdLst/>
              <a:ahLst/>
              <a:cxnLst/>
              <a:rect l="l" t="t" r="r" b="b"/>
              <a:pathLst>
                <a:path w="26035" h="26035">
                  <a:moveTo>
                    <a:pt x="0" y="25679"/>
                  </a:moveTo>
                  <a:lnTo>
                    <a:pt x="685" y="20688"/>
                  </a:lnTo>
                  <a:lnTo>
                    <a:pt x="5638" y="10261"/>
                  </a:lnTo>
                  <a:lnTo>
                    <a:pt x="14579" y="2895"/>
                  </a:lnTo>
                  <a:lnTo>
                    <a:pt x="25780" y="0"/>
                  </a:lnTo>
                </a:path>
              </a:pathLst>
            </a:custGeom>
            <a:ln w="3175">
              <a:solidFill>
                <a:srgbClr val="565658"/>
              </a:solidFill>
            </a:ln>
          </p:spPr>
          <p:txBody>
            <a:bodyPr wrap="square" lIns="0" tIns="0" rIns="0" bIns="0" rtlCol="0"/>
            <a:lstStyle/>
            <a:p/>
          </p:txBody>
        </p:sp>
        <p:sp>
          <p:nvSpPr>
            <p:cNvPr id="4031" name="object 4031" descr=""/>
            <p:cNvSpPr/>
            <p:nvPr/>
          </p:nvSpPr>
          <p:spPr>
            <a:xfrm>
              <a:off x="5475786" y="2540491"/>
              <a:ext cx="5715" cy="8255"/>
            </a:xfrm>
            <a:custGeom>
              <a:avLst/>
              <a:gdLst/>
              <a:ahLst/>
              <a:cxnLst/>
              <a:rect l="l" t="t" r="r" b="b"/>
              <a:pathLst>
                <a:path w="5714" h="8255">
                  <a:moveTo>
                    <a:pt x="0" y="8127"/>
                  </a:moveTo>
                  <a:lnTo>
                    <a:pt x="2032" y="4952"/>
                  </a:lnTo>
                  <a:lnTo>
                    <a:pt x="2692" y="3924"/>
                  </a:lnTo>
                  <a:lnTo>
                    <a:pt x="4648" y="1142"/>
                  </a:lnTo>
                  <a:lnTo>
                    <a:pt x="5549" y="0"/>
                  </a:lnTo>
                </a:path>
              </a:pathLst>
            </a:custGeom>
            <a:ln w="3175">
              <a:solidFill>
                <a:srgbClr val="565658"/>
              </a:solidFill>
            </a:ln>
          </p:spPr>
          <p:txBody>
            <a:bodyPr wrap="square" lIns="0" tIns="0" rIns="0" bIns="0" rtlCol="0"/>
            <a:lstStyle/>
            <a:p/>
          </p:txBody>
        </p:sp>
        <p:sp>
          <p:nvSpPr>
            <p:cNvPr id="4032" name="object 4032" descr=""/>
            <p:cNvSpPr/>
            <p:nvPr/>
          </p:nvSpPr>
          <p:spPr>
            <a:xfrm>
              <a:off x="5481349" y="2538920"/>
              <a:ext cx="5715" cy="1905"/>
            </a:xfrm>
            <a:custGeom>
              <a:avLst/>
              <a:gdLst/>
              <a:ahLst/>
              <a:cxnLst/>
              <a:rect l="l" t="t" r="r" b="b"/>
              <a:pathLst>
                <a:path w="5714" h="1905">
                  <a:moveTo>
                    <a:pt x="5270" y="0"/>
                  </a:moveTo>
                  <a:lnTo>
                    <a:pt x="4089" y="1219"/>
                  </a:lnTo>
                  <a:lnTo>
                    <a:pt x="3225" y="1587"/>
                  </a:lnTo>
                  <a:lnTo>
                    <a:pt x="2222" y="1752"/>
                  </a:lnTo>
                  <a:lnTo>
                    <a:pt x="1676" y="1790"/>
                  </a:lnTo>
                  <a:lnTo>
                    <a:pt x="0" y="1574"/>
                  </a:lnTo>
                </a:path>
              </a:pathLst>
            </a:custGeom>
            <a:ln w="3175">
              <a:solidFill>
                <a:srgbClr val="565658"/>
              </a:solidFill>
            </a:ln>
          </p:spPr>
          <p:txBody>
            <a:bodyPr wrap="square" lIns="0" tIns="0" rIns="0" bIns="0" rtlCol="0"/>
            <a:lstStyle/>
            <a:p/>
          </p:txBody>
        </p:sp>
        <p:sp>
          <p:nvSpPr>
            <p:cNvPr id="4033" name="object 4033" descr=""/>
            <p:cNvSpPr/>
            <p:nvPr/>
          </p:nvSpPr>
          <p:spPr>
            <a:xfrm>
              <a:off x="5486603" y="2532787"/>
              <a:ext cx="3810" cy="6350"/>
            </a:xfrm>
            <a:custGeom>
              <a:avLst/>
              <a:gdLst/>
              <a:ahLst/>
              <a:cxnLst/>
              <a:rect l="l" t="t" r="r" b="b"/>
              <a:pathLst>
                <a:path w="3810" h="6350">
                  <a:moveTo>
                    <a:pt x="3340" y="0"/>
                  </a:moveTo>
                  <a:lnTo>
                    <a:pt x="1638" y="3048"/>
                  </a:lnTo>
                  <a:lnTo>
                    <a:pt x="723" y="4749"/>
                  </a:lnTo>
                  <a:lnTo>
                    <a:pt x="0" y="6121"/>
                  </a:lnTo>
                </a:path>
              </a:pathLst>
            </a:custGeom>
            <a:ln w="3175">
              <a:solidFill>
                <a:srgbClr val="565658"/>
              </a:solidFill>
            </a:ln>
          </p:spPr>
          <p:txBody>
            <a:bodyPr wrap="square" lIns="0" tIns="0" rIns="0" bIns="0" rtlCol="0"/>
            <a:lstStyle/>
            <a:p/>
          </p:txBody>
        </p:sp>
        <p:sp>
          <p:nvSpPr>
            <p:cNvPr id="4034" name="object 4034" descr=""/>
            <p:cNvSpPr/>
            <p:nvPr/>
          </p:nvSpPr>
          <p:spPr>
            <a:xfrm>
              <a:off x="5489943" y="2673690"/>
              <a:ext cx="1270" cy="1905"/>
            </a:xfrm>
            <a:custGeom>
              <a:avLst/>
              <a:gdLst/>
              <a:ahLst/>
              <a:cxnLst/>
              <a:rect l="l" t="t" r="r" b="b"/>
              <a:pathLst>
                <a:path w="1270" h="1905">
                  <a:moveTo>
                    <a:pt x="0" y="0"/>
                  </a:moveTo>
                  <a:lnTo>
                    <a:pt x="1257" y="1879"/>
                  </a:lnTo>
                </a:path>
              </a:pathLst>
            </a:custGeom>
            <a:ln w="3175">
              <a:solidFill>
                <a:srgbClr val="565658"/>
              </a:solidFill>
            </a:ln>
          </p:spPr>
          <p:txBody>
            <a:bodyPr wrap="square" lIns="0" tIns="0" rIns="0" bIns="0" rtlCol="0"/>
            <a:lstStyle/>
            <a:p/>
          </p:txBody>
        </p:sp>
        <p:sp>
          <p:nvSpPr>
            <p:cNvPr id="4035" name="object 4035" descr=""/>
            <p:cNvSpPr/>
            <p:nvPr/>
          </p:nvSpPr>
          <p:spPr>
            <a:xfrm>
              <a:off x="5506246" y="2696448"/>
              <a:ext cx="635" cy="635"/>
            </a:xfrm>
            <a:custGeom>
              <a:avLst/>
              <a:gdLst/>
              <a:ahLst/>
              <a:cxnLst/>
              <a:rect l="l" t="t" r="r" b="b"/>
              <a:pathLst>
                <a:path w="635" h="635">
                  <a:moveTo>
                    <a:pt x="0" y="0"/>
                  </a:moveTo>
                  <a:lnTo>
                    <a:pt x="444" y="558"/>
                  </a:lnTo>
                </a:path>
              </a:pathLst>
            </a:custGeom>
            <a:ln w="3175">
              <a:solidFill>
                <a:srgbClr val="565658"/>
              </a:solidFill>
            </a:ln>
          </p:spPr>
          <p:txBody>
            <a:bodyPr wrap="square" lIns="0" tIns="0" rIns="0" bIns="0" rtlCol="0"/>
            <a:lstStyle/>
            <a:p/>
          </p:txBody>
        </p:sp>
        <p:sp>
          <p:nvSpPr>
            <p:cNvPr id="4036" name="object 4036" descr=""/>
            <p:cNvSpPr/>
            <p:nvPr/>
          </p:nvSpPr>
          <p:spPr>
            <a:xfrm>
              <a:off x="5500947" y="2508231"/>
              <a:ext cx="6985" cy="8255"/>
            </a:xfrm>
            <a:custGeom>
              <a:avLst/>
              <a:gdLst/>
              <a:ahLst/>
              <a:cxnLst/>
              <a:rect l="l" t="t" r="r" b="b"/>
              <a:pathLst>
                <a:path w="6985" h="8255">
                  <a:moveTo>
                    <a:pt x="6985" y="0"/>
                  </a:moveTo>
                  <a:lnTo>
                    <a:pt x="5765" y="1257"/>
                  </a:lnTo>
                  <a:lnTo>
                    <a:pt x="0" y="8178"/>
                  </a:lnTo>
                </a:path>
              </a:pathLst>
            </a:custGeom>
            <a:ln w="3175">
              <a:solidFill>
                <a:srgbClr val="565658"/>
              </a:solidFill>
            </a:ln>
          </p:spPr>
          <p:txBody>
            <a:bodyPr wrap="square" lIns="0" tIns="0" rIns="0" bIns="0" rtlCol="0"/>
            <a:lstStyle/>
            <a:p/>
          </p:txBody>
        </p:sp>
        <p:sp>
          <p:nvSpPr>
            <p:cNvPr id="4037" name="object 4037" descr=""/>
            <p:cNvSpPr/>
            <p:nvPr/>
          </p:nvSpPr>
          <p:spPr>
            <a:xfrm>
              <a:off x="5489929" y="2531516"/>
              <a:ext cx="1270" cy="1270"/>
            </a:xfrm>
            <a:custGeom>
              <a:avLst/>
              <a:gdLst/>
              <a:ahLst/>
              <a:cxnLst/>
              <a:rect l="l" t="t" r="r" b="b"/>
              <a:pathLst>
                <a:path w="1270" h="1269">
                  <a:moveTo>
                    <a:pt x="876" y="0"/>
                  </a:moveTo>
                  <a:lnTo>
                    <a:pt x="0" y="1270"/>
                  </a:lnTo>
                </a:path>
              </a:pathLst>
            </a:custGeom>
            <a:ln w="3175">
              <a:solidFill>
                <a:srgbClr val="565658"/>
              </a:solidFill>
            </a:ln>
          </p:spPr>
          <p:txBody>
            <a:bodyPr wrap="square" lIns="0" tIns="0" rIns="0" bIns="0" rtlCol="0"/>
            <a:lstStyle/>
            <a:p/>
          </p:txBody>
        </p:sp>
        <p:sp>
          <p:nvSpPr>
            <p:cNvPr id="4038" name="object 4038" descr=""/>
            <p:cNvSpPr/>
            <p:nvPr/>
          </p:nvSpPr>
          <p:spPr>
            <a:xfrm>
              <a:off x="5484787" y="2672115"/>
              <a:ext cx="5715" cy="1905"/>
            </a:xfrm>
            <a:custGeom>
              <a:avLst/>
              <a:gdLst/>
              <a:ahLst/>
              <a:cxnLst/>
              <a:rect l="l" t="t" r="r" b="b"/>
              <a:pathLst>
                <a:path w="5714" h="1905">
                  <a:moveTo>
                    <a:pt x="5156" y="1574"/>
                  </a:moveTo>
                  <a:lnTo>
                    <a:pt x="3975" y="457"/>
                  </a:lnTo>
                  <a:lnTo>
                    <a:pt x="2171" y="0"/>
                  </a:lnTo>
                  <a:lnTo>
                    <a:pt x="0" y="266"/>
                  </a:lnTo>
                </a:path>
              </a:pathLst>
            </a:custGeom>
            <a:ln w="3175">
              <a:solidFill>
                <a:srgbClr val="565658"/>
              </a:solidFill>
            </a:ln>
          </p:spPr>
          <p:txBody>
            <a:bodyPr wrap="square" lIns="0" tIns="0" rIns="0" bIns="0" rtlCol="0"/>
            <a:lstStyle/>
            <a:p/>
          </p:txBody>
        </p:sp>
        <p:sp>
          <p:nvSpPr>
            <p:cNvPr id="4039" name="object 4039" descr=""/>
            <p:cNvSpPr/>
            <p:nvPr/>
          </p:nvSpPr>
          <p:spPr>
            <a:xfrm>
              <a:off x="5481341" y="2665994"/>
              <a:ext cx="3810" cy="6985"/>
            </a:xfrm>
            <a:custGeom>
              <a:avLst/>
              <a:gdLst/>
              <a:ahLst/>
              <a:cxnLst/>
              <a:rect l="l" t="t" r="r" b="b"/>
              <a:pathLst>
                <a:path w="3810" h="6985">
                  <a:moveTo>
                    <a:pt x="3454" y="6388"/>
                  </a:moveTo>
                  <a:lnTo>
                    <a:pt x="1689" y="3213"/>
                  </a:lnTo>
                  <a:lnTo>
                    <a:pt x="0" y="0"/>
                  </a:lnTo>
                </a:path>
              </a:pathLst>
            </a:custGeom>
            <a:ln w="3175">
              <a:solidFill>
                <a:srgbClr val="565658"/>
              </a:solidFill>
            </a:ln>
          </p:spPr>
          <p:txBody>
            <a:bodyPr wrap="square" lIns="0" tIns="0" rIns="0" bIns="0" rtlCol="0"/>
            <a:lstStyle/>
            <a:p/>
          </p:txBody>
        </p:sp>
        <p:sp>
          <p:nvSpPr>
            <p:cNvPr id="4040" name="object 4040" descr=""/>
            <p:cNvSpPr/>
            <p:nvPr/>
          </p:nvSpPr>
          <p:spPr>
            <a:xfrm>
              <a:off x="5404609" y="2657860"/>
              <a:ext cx="0" cy="8255"/>
            </a:xfrm>
            <a:custGeom>
              <a:avLst/>
              <a:gdLst/>
              <a:ahLst/>
              <a:cxnLst/>
              <a:rect l="l" t="t" r="r" b="b"/>
              <a:pathLst>
                <a:path w="0" h="8255">
                  <a:moveTo>
                    <a:pt x="0" y="0"/>
                  </a:moveTo>
                  <a:lnTo>
                    <a:pt x="0" y="8140"/>
                  </a:lnTo>
                </a:path>
              </a:pathLst>
            </a:custGeom>
            <a:ln w="3175">
              <a:solidFill>
                <a:srgbClr val="565658"/>
              </a:solidFill>
            </a:ln>
          </p:spPr>
          <p:txBody>
            <a:bodyPr wrap="square" lIns="0" tIns="0" rIns="0" bIns="0" rtlCol="0"/>
            <a:lstStyle/>
            <a:p/>
          </p:txBody>
        </p:sp>
        <p:sp>
          <p:nvSpPr>
            <p:cNvPr id="4041" name="object 4041" descr=""/>
            <p:cNvSpPr/>
            <p:nvPr/>
          </p:nvSpPr>
          <p:spPr>
            <a:xfrm>
              <a:off x="5425408" y="2602413"/>
              <a:ext cx="6350" cy="1905"/>
            </a:xfrm>
            <a:custGeom>
              <a:avLst/>
              <a:gdLst/>
              <a:ahLst/>
              <a:cxnLst/>
              <a:rect l="l" t="t" r="r" b="b"/>
              <a:pathLst>
                <a:path w="6350" h="1905">
                  <a:moveTo>
                    <a:pt x="12" y="1663"/>
                  </a:moveTo>
                  <a:lnTo>
                    <a:pt x="0" y="838"/>
                  </a:lnTo>
                  <a:lnTo>
                    <a:pt x="12" y="0"/>
                  </a:lnTo>
                </a:path>
                <a:path w="6350" h="1905">
                  <a:moveTo>
                    <a:pt x="12" y="1663"/>
                  </a:moveTo>
                  <a:lnTo>
                    <a:pt x="2273" y="1587"/>
                  </a:lnTo>
                  <a:lnTo>
                    <a:pt x="4203" y="1562"/>
                  </a:lnTo>
                  <a:lnTo>
                    <a:pt x="5499" y="1574"/>
                  </a:lnTo>
                  <a:lnTo>
                    <a:pt x="5943" y="1638"/>
                  </a:lnTo>
                </a:path>
              </a:pathLst>
            </a:custGeom>
            <a:ln w="3175">
              <a:solidFill>
                <a:srgbClr val="565658"/>
              </a:solidFill>
            </a:ln>
          </p:spPr>
          <p:txBody>
            <a:bodyPr wrap="square" lIns="0" tIns="0" rIns="0" bIns="0" rtlCol="0"/>
            <a:lstStyle/>
            <a:p/>
          </p:txBody>
        </p:sp>
        <p:sp>
          <p:nvSpPr>
            <p:cNvPr id="4042" name="object 4042" descr=""/>
            <p:cNvSpPr/>
            <p:nvPr/>
          </p:nvSpPr>
          <p:spPr>
            <a:xfrm>
              <a:off x="5431335" y="2602439"/>
              <a:ext cx="635" cy="1905"/>
            </a:xfrm>
            <a:custGeom>
              <a:avLst/>
              <a:gdLst/>
              <a:ahLst/>
              <a:cxnLst/>
              <a:rect l="l" t="t" r="r" b="b"/>
              <a:pathLst>
                <a:path w="635" h="1905">
                  <a:moveTo>
                    <a:pt x="25" y="0"/>
                  </a:moveTo>
                  <a:lnTo>
                    <a:pt x="0" y="787"/>
                  </a:lnTo>
                  <a:lnTo>
                    <a:pt x="25" y="1612"/>
                  </a:lnTo>
                </a:path>
              </a:pathLst>
            </a:custGeom>
            <a:ln w="3175">
              <a:solidFill>
                <a:srgbClr val="565658"/>
              </a:solidFill>
            </a:ln>
          </p:spPr>
          <p:txBody>
            <a:bodyPr wrap="square" lIns="0" tIns="0" rIns="0" bIns="0" rtlCol="0"/>
            <a:lstStyle/>
            <a:p/>
          </p:txBody>
        </p:sp>
        <p:sp>
          <p:nvSpPr>
            <p:cNvPr id="4043" name="object 4043" descr=""/>
            <p:cNvSpPr/>
            <p:nvPr/>
          </p:nvSpPr>
          <p:spPr>
            <a:xfrm>
              <a:off x="5431355" y="2584710"/>
              <a:ext cx="11430" cy="17780"/>
            </a:xfrm>
            <a:custGeom>
              <a:avLst/>
              <a:gdLst/>
              <a:ahLst/>
              <a:cxnLst/>
              <a:rect l="l" t="t" r="r" b="b"/>
              <a:pathLst>
                <a:path w="11429" h="17780">
                  <a:moveTo>
                    <a:pt x="11341" y="0"/>
                  </a:moveTo>
                  <a:lnTo>
                    <a:pt x="5803" y="4089"/>
                  </a:lnTo>
                  <a:lnTo>
                    <a:pt x="4394" y="5727"/>
                  </a:lnTo>
                  <a:lnTo>
                    <a:pt x="1511" y="10731"/>
                  </a:lnTo>
                  <a:lnTo>
                    <a:pt x="507" y="13855"/>
                  </a:lnTo>
                  <a:lnTo>
                    <a:pt x="0" y="17729"/>
                  </a:lnTo>
                </a:path>
              </a:pathLst>
            </a:custGeom>
            <a:ln w="3175">
              <a:solidFill>
                <a:srgbClr val="565658"/>
              </a:solidFill>
            </a:ln>
          </p:spPr>
          <p:txBody>
            <a:bodyPr wrap="square" lIns="0" tIns="0" rIns="0" bIns="0" rtlCol="0"/>
            <a:lstStyle/>
            <a:p/>
          </p:txBody>
        </p:sp>
        <p:sp>
          <p:nvSpPr>
            <p:cNvPr id="4044" name="object 4044" descr=""/>
            <p:cNvSpPr/>
            <p:nvPr/>
          </p:nvSpPr>
          <p:spPr>
            <a:xfrm>
              <a:off x="5451180" y="2576738"/>
              <a:ext cx="635" cy="5715"/>
            </a:xfrm>
            <a:custGeom>
              <a:avLst/>
              <a:gdLst/>
              <a:ahLst/>
              <a:cxnLst/>
              <a:rect l="l" t="t" r="r" b="b"/>
              <a:pathLst>
                <a:path w="635" h="5714">
                  <a:moveTo>
                    <a:pt x="228" y="5715"/>
                  </a:moveTo>
                  <a:lnTo>
                    <a:pt x="203" y="5295"/>
                  </a:lnTo>
                  <a:lnTo>
                    <a:pt x="165" y="4064"/>
                  </a:lnTo>
                  <a:lnTo>
                    <a:pt x="101" y="2197"/>
                  </a:lnTo>
                  <a:lnTo>
                    <a:pt x="0" y="0"/>
                  </a:lnTo>
                </a:path>
              </a:pathLst>
            </a:custGeom>
            <a:ln w="3175">
              <a:solidFill>
                <a:srgbClr val="565658"/>
              </a:solidFill>
            </a:ln>
          </p:spPr>
          <p:txBody>
            <a:bodyPr wrap="square" lIns="0" tIns="0" rIns="0" bIns="0" rtlCol="0"/>
            <a:lstStyle/>
            <a:p/>
          </p:txBody>
        </p:sp>
        <p:sp>
          <p:nvSpPr>
            <p:cNvPr id="4045" name="object 4045" descr=""/>
            <p:cNvSpPr/>
            <p:nvPr/>
          </p:nvSpPr>
          <p:spPr>
            <a:xfrm>
              <a:off x="5467751" y="2576167"/>
              <a:ext cx="635" cy="5715"/>
            </a:xfrm>
            <a:custGeom>
              <a:avLst/>
              <a:gdLst/>
              <a:ahLst/>
              <a:cxnLst/>
              <a:rect l="l" t="t" r="r" b="b"/>
              <a:pathLst>
                <a:path w="635" h="5714">
                  <a:moveTo>
                    <a:pt x="215" y="5715"/>
                  </a:moveTo>
                  <a:lnTo>
                    <a:pt x="190" y="5283"/>
                  </a:lnTo>
                  <a:lnTo>
                    <a:pt x="139" y="4038"/>
                  </a:lnTo>
                  <a:lnTo>
                    <a:pt x="76" y="2197"/>
                  </a:lnTo>
                  <a:lnTo>
                    <a:pt x="0" y="0"/>
                  </a:lnTo>
                </a:path>
              </a:pathLst>
            </a:custGeom>
            <a:ln w="3175">
              <a:solidFill>
                <a:srgbClr val="565658"/>
              </a:solidFill>
            </a:ln>
          </p:spPr>
          <p:txBody>
            <a:bodyPr wrap="square" lIns="0" tIns="0" rIns="0" bIns="0" rtlCol="0"/>
            <a:lstStyle/>
            <a:p/>
          </p:txBody>
        </p:sp>
        <p:sp>
          <p:nvSpPr>
            <p:cNvPr id="4046" name="object 4046" descr=""/>
            <p:cNvSpPr/>
            <p:nvPr/>
          </p:nvSpPr>
          <p:spPr>
            <a:xfrm>
              <a:off x="5467756" y="2548624"/>
              <a:ext cx="8255" cy="27940"/>
            </a:xfrm>
            <a:custGeom>
              <a:avLst/>
              <a:gdLst/>
              <a:ahLst/>
              <a:cxnLst/>
              <a:rect l="l" t="t" r="r" b="b"/>
              <a:pathLst>
                <a:path w="8254" h="27939">
                  <a:moveTo>
                    <a:pt x="0" y="27533"/>
                  </a:moveTo>
                  <a:lnTo>
                    <a:pt x="3352" y="13576"/>
                  </a:lnTo>
                  <a:lnTo>
                    <a:pt x="8039" y="0"/>
                  </a:lnTo>
                </a:path>
              </a:pathLst>
            </a:custGeom>
            <a:ln w="3175">
              <a:solidFill>
                <a:srgbClr val="565658"/>
              </a:solidFill>
            </a:ln>
          </p:spPr>
          <p:txBody>
            <a:bodyPr wrap="square" lIns="0" tIns="0" rIns="0" bIns="0" rtlCol="0"/>
            <a:lstStyle/>
            <a:p/>
          </p:txBody>
        </p:sp>
        <p:sp>
          <p:nvSpPr>
            <p:cNvPr id="4047" name="object 4047" descr=""/>
            <p:cNvSpPr/>
            <p:nvPr/>
          </p:nvSpPr>
          <p:spPr>
            <a:xfrm>
              <a:off x="5475775" y="2548609"/>
              <a:ext cx="5715" cy="2540"/>
            </a:xfrm>
            <a:custGeom>
              <a:avLst/>
              <a:gdLst/>
              <a:ahLst/>
              <a:cxnLst/>
              <a:rect l="l" t="t" r="r" b="b"/>
              <a:pathLst>
                <a:path w="5714" h="2539">
                  <a:moveTo>
                    <a:pt x="5524" y="2019"/>
                  </a:moveTo>
                  <a:lnTo>
                    <a:pt x="5092" y="1917"/>
                  </a:lnTo>
                  <a:lnTo>
                    <a:pt x="3886" y="1498"/>
                  </a:lnTo>
                  <a:lnTo>
                    <a:pt x="2108" y="825"/>
                  </a:lnTo>
                  <a:lnTo>
                    <a:pt x="0" y="0"/>
                  </a:lnTo>
                </a:path>
              </a:pathLst>
            </a:custGeom>
            <a:ln w="3175">
              <a:solidFill>
                <a:srgbClr val="565658"/>
              </a:solidFill>
            </a:ln>
          </p:spPr>
          <p:txBody>
            <a:bodyPr wrap="square" lIns="0" tIns="0" rIns="0" bIns="0" rtlCol="0"/>
            <a:lstStyle/>
            <a:p/>
          </p:txBody>
        </p:sp>
        <p:sp>
          <p:nvSpPr>
            <p:cNvPr id="4048" name="object 4048" descr=""/>
            <p:cNvSpPr/>
            <p:nvPr/>
          </p:nvSpPr>
          <p:spPr>
            <a:xfrm>
              <a:off x="5481298" y="2538920"/>
              <a:ext cx="5715" cy="12065"/>
            </a:xfrm>
            <a:custGeom>
              <a:avLst/>
              <a:gdLst/>
              <a:ahLst/>
              <a:cxnLst/>
              <a:rect l="l" t="t" r="r" b="b"/>
              <a:pathLst>
                <a:path w="5714" h="12064">
                  <a:moveTo>
                    <a:pt x="5321" y="0"/>
                  </a:moveTo>
                  <a:lnTo>
                    <a:pt x="4483" y="1676"/>
                  </a:lnTo>
                  <a:lnTo>
                    <a:pt x="2590" y="5651"/>
                  </a:lnTo>
                  <a:lnTo>
                    <a:pt x="1943" y="7099"/>
                  </a:lnTo>
                  <a:lnTo>
                    <a:pt x="0" y="11696"/>
                  </a:lnTo>
                </a:path>
              </a:pathLst>
            </a:custGeom>
            <a:ln w="3175">
              <a:solidFill>
                <a:srgbClr val="565658"/>
              </a:solidFill>
            </a:ln>
          </p:spPr>
          <p:txBody>
            <a:bodyPr wrap="square" lIns="0" tIns="0" rIns="0" bIns="0" rtlCol="0"/>
            <a:lstStyle/>
            <a:p/>
          </p:txBody>
        </p:sp>
        <p:sp>
          <p:nvSpPr>
            <p:cNvPr id="4049" name="object 4049" descr=""/>
            <p:cNvSpPr/>
            <p:nvPr/>
          </p:nvSpPr>
          <p:spPr>
            <a:xfrm>
              <a:off x="5486619" y="2667557"/>
              <a:ext cx="3810" cy="6350"/>
            </a:xfrm>
            <a:custGeom>
              <a:avLst/>
              <a:gdLst/>
              <a:ahLst/>
              <a:cxnLst/>
              <a:rect l="l" t="t" r="r" b="b"/>
              <a:pathLst>
                <a:path w="3810" h="6350">
                  <a:moveTo>
                    <a:pt x="0" y="0"/>
                  </a:moveTo>
                  <a:lnTo>
                    <a:pt x="711" y="1384"/>
                  </a:lnTo>
                  <a:lnTo>
                    <a:pt x="1625" y="3086"/>
                  </a:lnTo>
                  <a:lnTo>
                    <a:pt x="3314" y="6108"/>
                  </a:lnTo>
                </a:path>
              </a:pathLst>
            </a:custGeom>
            <a:ln w="3175">
              <a:solidFill>
                <a:srgbClr val="565658"/>
              </a:solidFill>
            </a:ln>
          </p:spPr>
          <p:txBody>
            <a:bodyPr wrap="square" lIns="0" tIns="0" rIns="0" bIns="0" rtlCol="0"/>
            <a:lstStyle/>
            <a:p/>
          </p:txBody>
        </p:sp>
        <p:sp>
          <p:nvSpPr>
            <p:cNvPr id="4050" name="object 4050" descr=""/>
            <p:cNvSpPr/>
            <p:nvPr/>
          </p:nvSpPr>
          <p:spPr>
            <a:xfrm>
              <a:off x="5475780" y="2657855"/>
              <a:ext cx="11430" cy="10160"/>
            </a:xfrm>
            <a:custGeom>
              <a:avLst/>
              <a:gdLst/>
              <a:ahLst/>
              <a:cxnLst/>
              <a:rect l="l" t="t" r="r" b="b"/>
              <a:pathLst>
                <a:path w="11429" h="10160">
                  <a:moveTo>
                    <a:pt x="5549" y="8140"/>
                  </a:moveTo>
                  <a:lnTo>
                    <a:pt x="7251" y="7912"/>
                  </a:lnTo>
                  <a:lnTo>
                    <a:pt x="7785" y="7937"/>
                  </a:lnTo>
                  <a:lnTo>
                    <a:pt x="8788" y="8140"/>
                  </a:lnTo>
                  <a:lnTo>
                    <a:pt x="9664" y="8508"/>
                  </a:lnTo>
                  <a:lnTo>
                    <a:pt x="10820" y="9715"/>
                  </a:lnTo>
                </a:path>
                <a:path w="11429" h="10160">
                  <a:moveTo>
                    <a:pt x="5549" y="8140"/>
                  </a:moveTo>
                  <a:lnTo>
                    <a:pt x="3695" y="5626"/>
                  </a:lnTo>
                  <a:lnTo>
                    <a:pt x="3022" y="4698"/>
                  </a:lnTo>
                  <a:lnTo>
                    <a:pt x="977" y="1574"/>
                  </a:lnTo>
                  <a:lnTo>
                    <a:pt x="368" y="609"/>
                  </a:lnTo>
                  <a:lnTo>
                    <a:pt x="0" y="0"/>
                  </a:lnTo>
                </a:path>
              </a:pathLst>
            </a:custGeom>
            <a:ln w="3175">
              <a:solidFill>
                <a:srgbClr val="565658"/>
              </a:solidFill>
            </a:ln>
          </p:spPr>
          <p:txBody>
            <a:bodyPr wrap="square" lIns="0" tIns="0" rIns="0" bIns="0" rtlCol="0"/>
            <a:lstStyle/>
            <a:p/>
          </p:txBody>
        </p:sp>
        <p:sp>
          <p:nvSpPr>
            <p:cNvPr id="4051" name="object 4051" descr=""/>
            <p:cNvSpPr/>
            <p:nvPr/>
          </p:nvSpPr>
          <p:spPr>
            <a:xfrm>
              <a:off x="5425423" y="2604070"/>
              <a:ext cx="26034" cy="26034"/>
            </a:xfrm>
            <a:custGeom>
              <a:avLst/>
              <a:gdLst/>
              <a:ahLst/>
              <a:cxnLst/>
              <a:rect l="l" t="t" r="r" b="b"/>
              <a:pathLst>
                <a:path w="26035" h="26035">
                  <a:moveTo>
                    <a:pt x="25780" y="25679"/>
                  </a:moveTo>
                  <a:lnTo>
                    <a:pt x="20789" y="25031"/>
                  </a:lnTo>
                  <a:lnTo>
                    <a:pt x="10325" y="20104"/>
                  </a:lnTo>
                  <a:lnTo>
                    <a:pt x="2933" y="11214"/>
                  </a:lnTo>
                  <a:lnTo>
                    <a:pt x="0" y="0"/>
                  </a:lnTo>
                </a:path>
              </a:pathLst>
            </a:custGeom>
            <a:ln w="3175">
              <a:solidFill>
                <a:srgbClr val="565658"/>
              </a:solidFill>
            </a:ln>
          </p:spPr>
          <p:txBody>
            <a:bodyPr wrap="square" lIns="0" tIns="0" rIns="0" bIns="0" rtlCol="0"/>
            <a:lstStyle/>
            <a:p/>
          </p:txBody>
        </p:sp>
        <p:sp>
          <p:nvSpPr>
            <p:cNvPr id="4052" name="object 4052" descr=""/>
            <p:cNvSpPr/>
            <p:nvPr/>
          </p:nvSpPr>
          <p:spPr>
            <a:xfrm>
              <a:off x="5451180" y="2624013"/>
              <a:ext cx="635" cy="6350"/>
            </a:xfrm>
            <a:custGeom>
              <a:avLst/>
              <a:gdLst/>
              <a:ahLst/>
              <a:cxnLst/>
              <a:rect l="l" t="t" r="r" b="b"/>
              <a:pathLst>
                <a:path w="635" h="6350">
                  <a:moveTo>
                    <a:pt x="228" y="0"/>
                  </a:moveTo>
                  <a:lnTo>
                    <a:pt x="203" y="444"/>
                  </a:lnTo>
                  <a:lnTo>
                    <a:pt x="165" y="1676"/>
                  </a:lnTo>
                  <a:lnTo>
                    <a:pt x="101" y="3530"/>
                  </a:lnTo>
                  <a:lnTo>
                    <a:pt x="0" y="5740"/>
                  </a:lnTo>
                </a:path>
              </a:pathLst>
            </a:custGeom>
            <a:ln w="3175">
              <a:solidFill>
                <a:srgbClr val="565658"/>
              </a:solidFill>
            </a:ln>
          </p:spPr>
          <p:txBody>
            <a:bodyPr wrap="square" lIns="0" tIns="0" rIns="0" bIns="0" rtlCol="0"/>
            <a:lstStyle/>
            <a:p/>
          </p:txBody>
        </p:sp>
        <p:sp>
          <p:nvSpPr>
            <p:cNvPr id="4053" name="object 4053" descr=""/>
            <p:cNvSpPr/>
            <p:nvPr/>
          </p:nvSpPr>
          <p:spPr>
            <a:xfrm>
              <a:off x="5431360" y="2604051"/>
              <a:ext cx="20320" cy="20320"/>
            </a:xfrm>
            <a:custGeom>
              <a:avLst/>
              <a:gdLst/>
              <a:ahLst/>
              <a:cxnLst/>
              <a:rect l="l" t="t" r="r" b="b"/>
              <a:pathLst>
                <a:path w="20320" h="20319">
                  <a:moveTo>
                    <a:pt x="0" y="0"/>
                  </a:moveTo>
                  <a:lnTo>
                    <a:pt x="16179" y="19469"/>
                  </a:lnTo>
                  <a:lnTo>
                    <a:pt x="20053" y="19964"/>
                  </a:lnTo>
                </a:path>
              </a:pathLst>
            </a:custGeom>
            <a:ln w="3175">
              <a:solidFill>
                <a:srgbClr val="565658"/>
              </a:solidFill>
            </a:ln>
          </p:spPr>
          <p:txBody>
            <a:bodyPr wrap="square" lIns="0" tIns="0" rIns="0" bIns="0" rtlCol="0"/>
            <a:lstStyle/>
            <a:p/>
          </p:txBody>
        </p:sp>
        <p:sp>
          <p:nvSpPr>
            <p:cNvPr id="4054" name="object 4054" descr=""/>
            <p:cNvSpPr/>
            <p:nvPr/>
          </p:nvSpPr>
          <p:spPr>
            <a:xfrm>
              <a:off x="5467756" y="2576158"/>
              <a:ext cx="6350" cy="1270"/>
            </a:xfrm>
            <a:custGeom>
              <a:avLst/>
              <a:gdLst/>
              <a:ahLst/>
              <a:cxnLst/>
              <a:rect l="l" t="t" r="r" b="b"/>
              <a:pathLst>
                <a:path w="6350" h="1269">
                  <a:moveTo>
                    <a:pt x="0" y="0"/>
                  </a:moveTo>
                  <a:lnTo>
                    <a:pt x="330" y="63"/>
                  </a:lnTo>
                  <a:lnTo>
                    <a:pt x="965" y="177"/>
                  </a:lnTo>
                  <a:lnTo>
                    <a:pt x="1714" y="304"/>
                  </a:lnTo>
                  <a:lnTo>
                    <a:pt x="2209" y="393"/>
                  </a:lnTo>
                  <a:lnTo>
                    <a:pt x="4127" y="711"/>
                  </a:lnTo>
                  <a:lnTo>
                    <a:pt x="5372" y="889"/>
                  </a:lnTo>
                  <a:lnTo>
                    <a:pt x="5816" y="889"/>
                  </a:lnTo>
                </a:path>
              </a:pathLst>
            </a:custGeom>
            <a:ln w="3175">
              <a:solidFill>
                <a:srgbClr val="565658"/>
              </a:solidFill>
            </a:ln>
          </p:spPr>
          <p:txBody>
            <a:bodyPr wrap="square" lIns="0" tIns="0" rIns="0" bIns="0" rtlCol="0"/>
            <a:lstStyle/>
            <a:p/>
          </p:txBody>
        </p:sp>
        <p:sp>
          <p:nvSpPr>
            <p:cNvPr id="4055" name="object 4055" descr=""/>
            <p:cNvSpPr/>
            <p:nvPr/>
          </p:nvSpPr>
          <p:spPr>
            <a:xfrm>
              <a:off x="5475711" y="2550628"/>
              <a:ext cx="5715" cy="17780"/>
            </a:xfrm>
            <a:custGeom>
              <a:avLst/>
              <a:gdLst/>
              <a:ahLst/>
              <a:cxnLst/>
              <a:rect l="l" t="t" r="r" b="b"/>
              <a:pathLst>
                <a:path w="5714" h="17780">
                  <a:moveTo>
                    <a:pt x="5587" y="0"/>
                  </a:moveTo>
                  <a:lnTo>
                    <a:pt x="1092" y="13017"/>
                  </a:lnTo>
                  <a:lnTo>
                    <a:pt x="0" y="17551"/>
                  </a:lnTo>
                </a:path>
              </a:pathLst>
            </a:custGeom>
            <a:ln w="3175">
              <a:solidFill>
                <a:srgbClr val="565658"/>
              </a:solidFill>
            </a:ln>
          </p:spPr>
          <p:txBody>
            <a:bodyPr wrap="square" lIns="0" tIns="0" rIns="0" bIns="0" rtlCol="0"/>
            <a:lstStyle/>
            <a:p/>
          </p:txBody>
        </p:sp>
        <p:sp>
          <p:nvSpPr>
            <p:cNvPr id="4056" name="object 4056" descr=""/>
            <p:cNvSpPr/>
            <p:nvPr/>
          </p:nvSpPr>
          <p:spPr>
            <a:xfrm>
              <a:off x="5475775" y="2655862"/>
              <a:ext cx="11430" cy="12065"/>
            </a:xfrm>
            <a:custGeom>
              <a:avLst/>
              <a:gdLst/>
              <a:ahLst/>
              <a:cxnLst/>
              <a:rect l="l" t="t" r="r" b="b"/>
              <a:pathLst>
                <a:path w="11429" h="12064">
                  <a:moveTo>
                    <a:pt x="5524" y="0"/>
                  </a:moveTo>
                  <a:lnTo>
                    <a:pt x="5867" y="850"/>
                  </a:lnTo>
                  <a:lnTo>
                    <a:pt x="6438" y="2260"/>
                  </a:lnTo>
                  <a:lnTo>
                    <a:pt x="8432" y="6718"/>
                  </a:lnTo>
                  <a:lnTo>
                    <a:pt x="9055" y="8089"/>
                  </a:lnTo>
                  <a:lnTo>
                    <a:pt x="10833" y="11709"/>
                  </a:lnTo>
                </a:path>
                <a:path w="11429" h="12064">
                  <a:moveTo>
                    <a:pt x="5524" y="0"/>
                  </a:moveTo>
                  <a:lnTo>
                    <a:pt x="5092" y="88"/>
                  </a:lnTo>
                  <a:lnTo>
                    <a:pt x="3886" y="495"/>
                  </a:lnTo>
                  <a:lnTo>
                    <a:pt x="2108" y="1168"/>
                  </a:lnTo>
                  <a:lnTo>
                    <a:pt x="0" y="1993"/>
                  </a:lnTo>
                </a:path>
              </a:pathLst>
            </a:custGeom>
            <a:ln w="3175">
              <a:solidFill>
                <a:srgbClr val="565658"/>
              </a:solidFill>
            </a:ln>
          </p:spPr>
          <p:txBody>
            <a:bodyPr wrap="square" lIns="0" tIns="0" rIns="0" bIns="0" rtlCol="0"/>
            <a:lstStyle/>
            <a:p/>
          </p:txBody>
        </p:sp>
        <p:sp>
          <p:nvSpPr>
            <p:cNvPr id="4057" name="object 4057" descr=""/>
            <p:cNvSpPr/>
            <p:nvPr/>
          </p:nvSpPr>
          <p:spPr>
            <a:xfrm>
              <a:off x="5467760" y="2630326"/>
              <a:ext cx="8255" cy="27940"/>
            </a:xfrm>
            <a:custGeom>
              <a:avLst/>
              <a:gdLst/>
              <a:ahLst/>
              <a:cxnLst/>
              <a:rect l="l" t="t" r="r" b="b"/>
              <a:pathLst>
                <a:path w="8254" h="27939">
                  <a:moveTo>
                    <a:pt x="8026" y="27533"/>
                  </a:moveTo>
                  <a:lnTo>
                    <a:pt x="3352" y="13970"/>
                  </a:lnTo>
                  <a:lnTo>
                    <a:pt x="0" y="0"/>
                  </a:lnTo>
                </a:path>
              </a:pathLst>
            </a:custGeom>
            <a:ln w="3175">
              <a:solidFill>
                <a:srgbClr val="565658"/>
              </a:solidFill>
            </a:ln>
          </p:spPr>
          <p:txBody>
            <a:bodyPr wrap="square" lIns="0" tIns="0" rIns="0" bIns="0" rtlCol="0"/>
            <a:lstStyle/>
            <a:p/>
          </p:txBody>
        </p:sp>
        <p:sp>
          <p:nvSpPr>
            <p:cNvPr id="4058" name="object 4058" descr=""/>
            <p:cNvSpPr/>
            <p:nvPr/>
          </p:nvSpPr>
          <p:spPr>
            <a:xfrm>
              <a:off x="5467756" y="2624617"/>
              <a:ext cx="635" cy="5715"/>
            </a:xfrm>
            <a:custGeom>
              <a:avLst/>
              <a:gdLst/>
              <a:ahLst/>
              <a:cxnLst/>
              <a:rect l="l" t="t" r="r" b="b"/>
              <a:pathLst>
                <a:path w="635" h="5714">
                  <a:moveTo>
                    <a:pt x="0" y="5715"/>
                  </a:moveTo>
                  <a:lnTo>
                    <a:pt x="76" y="3517"/>
                  </a:lnTo>
                  <a:lnTo>
                    <a:pt x="152" y="1638"/>
                  </a:lnTo>
                  <a:lnTo>
                    <a:pt x="203" y="419"/>
                  </a:lnTo>
                  <a:lnTo>
                    <a:pt x="215" y="0"/>
                  </a:lnTo>
                </a:path>
              </a:pathLst>
            </a:custGeom>
            <a:ln w="3175">
              <a:solidFill>
                <a:srgbClr val="565658"/>
              </a:solidFill>
            </a:ln>
          </p:spPr>
          <p:txBody>
            <a:bodyPr wrap="square" lIns="0" tIns="0" rIns="0" bIns="0" rtlCol="0"/>
            <a:lstStyle/>
            <a:p/>
          </p:txBody>
        </p:sp>
        <p:sp>
          <p:nvSpPr>
            <p:cNvPr id="4059" name="object 4059" descr=""/>
            <p:cNvSpPr/>
            <p:nvPr/>
          </p:nvSpPr>
          <p:spPr>
            <a:xfrm>
              <a:off x="5431343" y="2582458"/>
              <a:ext cx="20320" cy="41910"/>
            </a:xfrm>
            <a:custGeom>
              <a:avLst/>
              <a:gdLst/>
              <a:ahLst/>
              <a:cxnLst/>
              <a:rect l="l" t="t" r="r" b="b"/>
              <a:pathLst>
                <a:path w="20320" h="41910">
                  <a:moveTo>
                    <a:pt x="20065" y="41554"/>
                  </a:moveTo>
                  <a:lnTo>
                    <a:pt x="12331" y="39776"/>
                  </a:lnTo>
                  <a:lnTo>
                    <a:pt x="5829" y="35229"/>
                  </a:lnTo>
                  <a:lnTo>
                    <a:pt x="1523" y="28575"/>
                  </a:lnTo>
                  <a:lnTo>
                    <a:pt x="0" y="20777"/>
                  </a:lnTo>
                  <a:lnTo>
                    <a:pt x="1523" y="12992"/>
                  </a:lnTo>
                  <a:lnTo>
                    <a:pt x="5829" y="6350"/>
                  </a:lnTo>
                  <a:lnTo>
                    <a:pt x="12331" y="1778"/>
                  </a:lnTo>
                  <a:lnTo>
                    <a:pt x="20065" y="0"/>
                  </a:lnTo>
                </a:path>
              </a:pathLst>
            </a:custGeom>
            <a:ln w="3175">
              <a:solidFill>
                <a:srgbClr val="565658"/>
              </a:solidFill>
            </a:ln>
          </p:spPr>
          <p:txBody>
            <a:bodyPr wrap="square" lIns="0" tIns="0" rIns="0" bIns="0" rtlCol="0"/>
            <a:lstStyle/>
            <a:p/>
          </p:txBody>
        </p:sp>
        <p:sp>
          <p:nvSpPr>
            <p:cNvPr id="4060" name="object 4060" descr=""/>
            <p:cNvSpPr/>
            <p:nvPr/>
          </p:nvSpPr>
          <p:spPr>
            <a:xfrm>
              <a:off x="5467958" y="2577057"/>
              <a:ext cx="5715" cy="5080"/>
            </a:xfrm>
            <a:custGeom>
              <a:avLst/>
              <a:gdLst/>
              <a:ahLst/>
              <a:cxnLst/>
              <a:rect l="l" t="t" r="r" b="b"/>
              <a:pathLst>
                <a:path w="5714" h="5080">
                  <a:moveTo>
                    <a:pt x="5638" y="0"/>
                  </a:moveTo>
                  <a:lnTo>
                    <a:pt x="4914" y="1854"/>
                  </a:lnTo>
                  <a:lnTo>
                    <a:pt x="3657" y="3403"/>
                  </a:lnTo>
                  <a:lnTo>
                    <a:pt x="1955" y="4419"/>
                  </a:lnTo>
                  <a:lnTo>
                    <a:pt x="0" y="4826"/>
                  </a:lnTo>
                </a:path>
              </a:pathLst>
            </a:custGeom>
            <a:ln w="3175">
              <a:solidFill>
                <a:srgbClr val="565658"/>
              </a:solidFill>
            </a:ln>
          </p:spPr>
          <p:txBody>
            <a:bodyPr wrap="square" lIns="0" tIns="0" rIns="0" bIns="0" rtlCol="0"/>
            <a:lstStyle/>
            <a:p/>
          </p:txBody>
        </p:sp>
        <p:sp>
          <p:nvSpPr>
            <p:cNvPr id="4061" name="object 4061" descr=""/>
            <p:cNvSpPr/>
            <p:nvPr/>
          </p:nvSpPr>
          <p:spPr>
            <a:xfrm>
              <a:off x="5473597" y="2629439"/>
              <a:ext cx="1270" cy="4445"/>
            </a:xfrm>
            <a:custGeom>
              <a:avLst/>
              <a:gdLst/>
              <a:ahLst/>
              <a:cxnLst/>
              <a:rect l="l" t="t" r="r" b="b"/>
              <a:pathLst>
                <a:path w="1270" h="4444">
                  <a:moveTo>
                    <a:pt x="0" y="0"/>
                  </a:moveTo>
                  <a:lnTo>
                    <a:pt x="927" y="3924"/>
                  </a:lnTo>
                </a:path>
              </a:pathLst>
            </a:custGeom>
            <a:ln w="3175">
              <a:solidFill>
                <a:srgbClr val="565658"/>
              </a:solidFill>
            </a:ln>
          </p:spPr>
          <p:txBody>
            <a:bodyPr wrap="square" lIns="0" tIns="0" rIns="0" bIns="0" rtlCol="0"/>
            <a:lstStyle/>
            <a:p/>
          </p:txBody>
        </p:sp>
        <p:sp>
          <p:nvSpPr>
            <p:cNvPr id="4062" name="object 4062" descr=""/>
            <p:cNvSpPr/>
            <p:nvPr/>
          </p:nvSpPr>
          <p:spPr>
            <a:xfrm>
              <a:off x="5475718" y="2638288"/>
              <a:ext cx="5715" cy="17780"/>
            </a:xfrm>
            <a:custGeom>
              <a:avLst/>
              <a:gdLst/>
              <a:ahLst/>
              <a:cxnLst/>
              <a:rect l="l" t="t" r="r" b="b"/>
              <a:pathLst>
                <a:path w="5714" h="17780">
                  <a:moveTo>
                    <a:pt x="0" y="0"/>
                  </a:moveTo>
                  <a:lnTo>
                    <a:pt x="1092" y="4546"/>
                  </a:lnTo>
                  <a:lnTo>
                    <a:pt x="5588" y="17576"/>
                  </a:lnTo>
                </a:path>
              </a:pathLst>
            </a:custGeom>
            <a:ln w="3175">
              <a:solidFill>
                <a:srgbClr val="565658"/>
              </a:solidFill>
            </a:ln>
          </p:spPr>
          <p:txBody>
            <a:bodyPr wrap="square" lIns="0" tIns="0" rIns="0" bIns="0" rtlCol="0"/>
            <a:lstStyle/>
            <a:p/>
          </p:txBody>
        </p:sp>
        <p:sp>
          <p:nvSpPr>
            <p:cNvPr id="4063" name="object 4063" descr=""/>
            <p:cNvSpPr/>
            <p:nvPr/>
          </p:nvSpPr>
          <p:spPr>
            <a:xfrm>
              <a:off x="5467767" y="2629439"/>
              <a:ext cx="6350" cy="1270"/>
            </a:xfrm>
            <a:custGeom>
              <a:avLst/>
              <a:gdLst/>
              <a:ahLst/>
              <a:cxnLst/>
              <a:rect l="l" t="t" r="r" b="b"/>
              <a:pathLst>
                <a:path w="6350" h="1269">
                  <a:moveTo>
                    <a:pt x="5829" y="0"/>
                  </a:moveTo>
                  <a:lnTo>
                    <a:pt x="5384" y="0"/>
                  </a:lnTo>
                  <a:lnTo>
                    <a:pt x="4140" y="177"/>
                  </a:lnTo>
                  <a:lnTo>
                    <a:pt x="2209" y="482"/>
                  </a:lnTo>
                  <a:lnTo>
                    <a:pt x="1701" y="571"/>
                  </a:lnTo>
                  <a:lnTo>
                    <a:pt x="965" y="698"/>
                  </a:lnTo>
                  <a:lnTo>
                    <a:pt x="330" y="812"/>
                  </a:lnTo>
                  <a:lnTo>
                    <a:pt x="0" y="889"/>
                  </a:lnTo>
                </a:path>
              </a:pathLst>
            </a:custGeom>
            <a:ln w="3175">
              <a:solidFill>
                <a:srgbClr val="565658"/>
              </a:solidFill>
            </a:ln>
          </p:spPr>
          <p:txBody>
            <a:bodyPr wrap="square" lIns="0" tIns="0" rIns="0" bIns="0" rtlCol="0"/>
            <a:lstStyle/>
            <a:p/>
          </p:txBody>
        </p:sp>
        <p:sp>
          <p:nvSpPr>
            <p:cNvPr id="4064" name="object 4064" descr=""/>
            <p:cNvSpPr/>
            <p:nvPr/>
          </p:nvSpPr>
          <p:spPr>
            <a:xfrm>
              <a:off x="5506701" y="2508622"/>
              <a:ext cx="1270" cy="1270"/>
            </a:xfrm>
            <a:custGeom>
              <a:avLst/>
              <a:gdLst/>
              <a:ahLst/>
              <a:cxnLst/>
              <a:rect l="l" t="t" r="r" b="b"/>
              <a:pathLst>
                <a:path w="1270" h="1269">
                  <a:moveTo>
                    <a:pt x="977" y="0"/>
                  </a:moveTo>
                  <a:lnTo>
                    <a:pt x="0" y="850"/>
                  </a:lnTo>
                </a:path>
              </a:pathLst>
            </a:custGeom>
            <a:ln w="3175">
              <a:solidFill>
                <a:srgbClr val="565658"/>
              </a:solidFill>
            </a:ln>
          </p:spPr>
          <p:txBody>
            <a:bodyPr wrap="square" lIns="0" tIns="0" rIns="0" bIns="0" rtlCol="0"/>
            <a:lstStyle/>
            <a:p/>
          </p:txBody>
        </p:sp>
        <p:sp>
          <p:nvSpPr>
            <p:cNvPr id="4065" name="object 4065" descr=""/>
            <p:cNvSpPr/>
            <p:nvPr/>
          </p:nvSpPr>
          <p:spPr>
            <a:xfrm>
              <a:off x="5506053" y="2509973"/>
              <a:ext cx="635" cy="635"/>
            </a:xfrm>
            <a:custGeom>
              <a:avLst/>
              <a:gdLst/>
              <a:ahLst/>
              <a:cxnLst/>
              <a:rect l="l" t="t" r="r" b="b"/>
              <a:pathLst>
                <a:path w="635" h="635">
                  <a:moveTo>
                    <a:pt x="304" y="0"/>
                  </a:moveTo>
                  <a:lnTo>
                    <a:pt x="0" y="444"/>
                  </a:lnTo>
                </a:path>
              </a:pathLst>
            </a:custGeom>
            <a:ln w="3175">
              <a:solidFill>
                <a:srgbClr val="565658"/>
              </a:solidFill>
            </a:ln>
          </p:spPr>
          <p:txBody>
            <a:bodyPr wrap="square" lIns="0" tIns="0" rIns="0" bIns="0" rtlCol="0"/>
            <a:lstStyle/>
            <a:p/>
          </p:txBody>
        </p:sp>
        <p:sp>
          <p:nvSpPr>
            <p:cNvPr id="4066" name="object 4066" descr=""/>
            <p:cNvSpPr/>
            <p:nvPr/>
          </p:nvSpPr>
          <p:spPr>
            <a:xfrm>
              <a:off x="5486736" y="2536055"/>
              <a:ext cx="1905" cy="3175"/>
            </a:xfrm>
            <a:custGeom>
              <a:avLst/>
              <a:gdLst/>
              <a:ahLst/>
              <a:cxnLst/>
              <a:rect l="l" t="t" r="r" b="b"/>
              <a:pathLst>
                <a:path w="1904" h="3175">
                  <a:moveTo>
                    <a:pt x="1612" y="0"/>
                  </a:moveTo>
                  <a:lnTo>
                    <a:pt x="609" y="1498"/>
                  </a:lnTo>
                  <a:lnTo>
                    <a:pt x="0" y="3060"/>
                  </a:lnTo>
                </a:path>
              </a:pathLst>
            </a:custGeom>
            <a:ln w="3175">
              <a:solidFill>
                <a:srgbClr val="565658"/>
              </a:solidFill>
            </a:ln>
          </p:spPr>
          <p:txBody>
            <a:bodyPr wrap="square" lIns="0" tIns="0" rIns="0" bIns="0" rtlCol="0"/>
            <a:lstStyle/>
            <a:p/>
          </p:txBody>
        </p:sp>
        <p:sp>
          <p:nvSpPr>
            <p:cNvPr id="4067" name="object 4067" descr=""/>
            <p:cNvSpPr/>
            <p:nvPr/>
          </p:nvSpPr>
          <p:spPr>
            <a:xfrm>
              <a:off x="5473615" y="2551936"/>
              <a:ext cx="8890" cy="25400"/>
            </a:xfrm>
            <a:custGeom>
              <a:avLst/>
              <a:gdLst/>
              <a:ahLst/>
              <a:cxnLst/>
              <a:rect l="l" t="t" r="r" b="b"/>
              <a:pathLst>
                <a:path w="8889" h="25400">
                  <a:moveTo>
                    <a:pt x="8267" y="0"/>
                  </a:moveTo>
                  <a:lnTo>
                    <a:pt x="1651" y="17462"/>
                  </a:lnTo>
                  <a:lnTo>
                    <a:pt x="0" y="25107"/>
                  </a:lnTo>
                </a:path>
              </a:pathLst>
            </a:custGeom>
            <a:ln w="3175">
              <a:solidFill>
                <a:srgbClr val="565658"/>
              </a:solidFill>
            </a:ln>
          </p:spPr>
          <p:txBody>
            <a:bodyPr wrap="square" lIns="0" tIns="0" rIns="0" bIns="0" rtlCol="0"/>
            <a:lstStyle/>
            <a:p/>
          </p:txBody>
        </p:sp>
        <p:sp>
          <p:nvSpPr>
            <p:cNvPr id="4068" name="object 4068" descr=""/>
            <p:cNvSpPr/>
            <p:nvPr/>
          </p:nvSpPr>
          <p:spPr>
            <a:xfrm>
              <a:off x="5467967" y="2624608"/>
              <a:ext cx="5715" cy="5080"/>
            </a:xfrm>
            <a:custGeom>
              <a:avLst/>
              <a:gdLst/>
              <a:ahLst/>
              <a:cxnLst/>
              <a:rect l="l" t="t" r="r" b="b"/>
              <a:pathLst>
                <a:path w="5714" h="5080">
                  <a:moveTo>
                    <a:pt x="0" y="0"/>
                  </a:moveTo>
                  <a:lnTo>
                    <a:pt x="1943" y="393"/>
                  </a:lnTo>
                  <a:lnTo>
                    <a:pt x="3657" y="1422"/>
                  </a:lnTo>
                  <a:lnTo>
                    <a:pt x="4927" y="2959"/>
                  </a:lnTo>
                  <a:lnTo>
                    <a:pt x="5613" y="4826"/>
                  </a:lnTo>
                </a:path>
              </a:pathLst>
            </a:custGeom>
            <a:ln w="3175">
              <a:solidFill>
                <a:srgbClr val="565658"/>
              </a:solidFill>
            </a:ln>
          </p:spPr>
          <p:txBody>
            <a:bodyPr wrap="square" lIns="0" tIns="0" rIns="0" bIns="0" rtlCol="0"/>
            <a:lstStyle/>
            <a:p/>
          </p:txBody>
        </p:sp>
        <p:sp>
          <p:nvSpPr>
            <p:cNvPr id="4069" name="object 4069" descr=""/>
            <p:cNvSpPr/>
            <p:nvPr/>
          </p:nvSpPr>
          <p:spPr>
            <a:xfrm>
              <a:off x="5473597" y="2629439"/>
              <a:ext cx="6985" cy="20955"/>
            </a:xfrm>
            <a:custGeom>
              <a:avLst/>
              <a:gdLst/>
              <a:ahLst/>
              <a:cxnLst/>
              <a:rect l="l" t="t" r="r" b="b"/>
              <a:pathLst>
                <a:path w="6985" h="20955">
                  <a:moveTo>
                    <a:pt x="0" y="0"/>
                  </a:moveTo>
                  <a:lnTo>
                    <a:pt x="1663" y="7645"/>
                  </a:lnTo>
                  <a:lnTo>
                    <a:pt x="6477" y="20345"/>
                  </a:lnTo>
                </a:path>
              </a:pathLst>
            </a:custGeom>
            <a:ln w="3175">
              <a:solidFill>
                <a:srgbClr val="565658"/>
              </a:solidFill>
            </a:ln>
          </p:spPr>
          <p:txBody>
            <a:bodyPr wrap="square" lIns="0" tIns="0" rIns="0" bIns="0" rtlCol="0"/>
            <a:lstStyle/>
            <a:p/>
          </p:txBody>
        </p:sp>
        <p:sp>
          <p:nvSpPr>
            <p:cNvPr id="4070" name="object 4070" descr=""/>
            <p:cNvSpPr/>
            <p:nvPr/>
          </p:nvSpPr>
          <p:spPr>
            <a:xfrm>
              <a:off x="5486744" y="2667385"/>
              <a:ext cx="1905" cy="3175"/>
            </a:xfrm>
            <a:custGeom>
              <a:avLst/>
              <a:gdLst/>
              <a:ahLst/>
              <a:cxnLst/>
              <a:rect l="l" t="t" r="r" b="b"/>
              <a:pathLst>
                <a:path w="1904" h="3175">
                  <a:moveTo>
                    <a:pt x="0" y="0"/>
                  </a:moveTo>
                  <a:lnTo>
                    <a:pt x="596" y="1562"/>
                  </a:lnTo>
                  <a:lnTo>
                    <a:pt x="1689" y="3162"/>
                  </a:lnTo>
                </a:path>
              </a:pathLst>
            </a:custGeom>
            <a:ln w="3175">
              <a:solidFill>
                <a:srgbClr val="565658"/>
              </a:solidFill>
            </a:ln>
          </p:spPr>
          <p:txBody>
            <a:bodyPr wrap="square" lIns="0" tIns="0" rIns="0" bIns="0" rtlCol="0"/>
            <a:lstStyle/>
            <a:p/>
          </p:txBody>
        </p:sp>
        <p:sp>
          <p:nvSpPr>
            <p:cNvPr id="4071" name="object 4071" descr=""/>
            <p:cNvSpPr/>
            <p:nvPr/>
          </p:nvSpPr>
          <p:spPr>
            <a:xfrm>
              <a:off x="5476586" y="2561902"/>
              <a:ext cx="1270" cy="3175"/>
            </a:xfrm>
            <a:custGeom>
              <a:avLst/>
              <a:gdLst/>
              <a:ahLst/>
              <a:cxnLst/>
              <a:rect l="l" t="t" r="r" b="b"/>
              <a:pathLst>
                <a:path w="1270" h="3175">
                  <a:moveTo>
                    <a:pt x="0" y="2654"/>
                  </a:moveTo>
                  <a:lnTo>
                    <a:pt x="723" y="0"/>
                  </a:lnTo>
                </a:path>
              </a:pathLst>
            </a:custGeom>
            <a:ln w="3175">
              <a:solidFill>
                <a:srgbClr val="565658"/>
              </a:solidFill>
            </a:ln>
          </p:spPr>
          <p:txBody>
            <a:bodyPr wrap="square" lIns="0" tIns="0" rIns="0" bIns="0" rtlCol="0"/>
            <a:lstStyle/>
            <a:p/>
          </p:txBody>
        </p:sp>
        <p:sp>
          <p:nvSpPr>
            <p:cNvPr id="4072" name="object 4072" descr=""/>
            <p:cNvSpPr/>
            <p:nvPr/>
          </p:nvSpPr>
          <p:spPr>
            <a:xfrm>
              <a:off x="5475882" y="2639267"/>
              <a:ext cx="1270" cy="5080"/>
            </a:xfrm>
            <a:custGeom>
              <a:avLst/>
              <a:gdLst/>
              <a:ahLst/>
              <a:cxnLst/>
              <a:rect l="l" t="t" r="r" b="b"/>
              <a:pathLst>
                <a:path w="1270" h="5080">
                  <a:moveTo>
                    <a:pt x="1219" y="4546"/>
                  </a:moveTo>
                  <a:lnTo>
                    <a:pt x="0" y="0"/>
                  </a:lnTo>
                </a:path>
              </a:pathLst>
            </a:custGeom>
            <a:ln w="3175">
              <a:solidFill>
                <a:srgbClr val="565658"/>
              </a:solidFill>
            </a:ln>
          </p:spPr>
          <p:txBody>
            <a:bodyPr wrap="square" lIns="0" tIns="0" rIns="0" bIns="0" rtlCol="0"/>
            <a:lstStyle/>
            <a:p/>
          </p:txBody>
        </p:sp>
        <p:sp>
          <p:nvSpPr>
            <p:cNvPr id="4073" name="object 4073" descr=""/>
            <p:cNvSpPr/>
            <p:nvPr/>
          </p:nvSpPr>
          <p:spPr>
            <a:xfrm>
              <a:off x="5480045" y="2544941"/>
              <a:ext cx="4445" cy="9525"/>
            </a:xfrm>
            <a:custGeom>
              <a:avLst/>
              <a:gdLst/>
              <a:ahLst/>
              <a:cxnLst/>
              <a:rect l="l" t="t" r="r" b="b"/>
              <a:pathLst>
                <a:path w="4445" h="9525">
                  <a:moveTo>
                    <a:pt x="4013" y="0"/>
                  </a:moveTo>
                  <a:lnTo>
                    <a:pt x="0" y="9271"/>
                  </a:lnTo>
                </a:path>
              </a:pathLst>
            </a:custGeom>
            <a:ln w="3175">
              <a:solidFill>
                <a:srgbClr val="565658"/>
              </a:solidFill>
            </a:ln>
          </p:spPr>
          <p:txBody>
            <a:bodyPr wrap="square" lIns="0" tIns="0" rIns="0" bIns="0" rtlCol="0"/>
            <a:lstStyle/>
            <a:p/>
          </p:txBody>
        </p:sp>
        <p:sp>
          <p:nvSpPr>
            <p:cNvPr id="4074" name="object 4074" descr=""/>
            <p:cNvSpPr/>
            <p:nvPr/>
          </p:nvSpPr>
          <p:spPr>
            <a:xfrm>
              <a:off x="5475668" y="2561027"/>
              <a:ext cx="2540" cy="7620"/>
            </a:xfrm>
            <a:custGeom>
              <a:avLst/>
              <a:gdLst/>
              <a:ahLst/>
              <a:cxnLst/>
              <a:rect l="l" t="t" r="r" b="b"/>
              <a:pathLst>
                <a:path w="2539" h="7619">
                  <a:moveTo>
                    <a:pt x="2095" y="0"/>
                  </a:moveTo>
                  <a:lnTo>
                    <a:pt x="0" y="7023"/>
                  </a:lnTo>
                </a:path>
              </a:pathLst>
            </a:custGeom>
            <a:ln w="3175">
              <a:solidFill>
                <a:srgbClr val="565658"/>
              </a:solidFill>
            </a:ln>
          </p:spPr>
          <p:txBody>
            <a:bodyPr wrap="square" lIns="0" tIns="0" rIns="0" bIns="0" rtlCol="0"/>
            <a:lstStyle/>
            <a:p/>
          </p:txBody>
        </p:sp>
        <p:sp>
          <p:nvSpPr>
            <p:cNvPr id="4075" name="object 4075" descr=""/>
            <p:cNvSpPr/>
            <p:nvPr/>
          </p:nvSpPr>
          <p:spPr>
            <a:xfrm>
              <a:off x="5476221" y="2640260"/>
              <a:ext cx="2540" cy="7620"/>
            </a:xfrm>
            <a:custGeom>
              <a:avLst/>
              <a:gdLst/>
              <a:ahLst/>
              <a:cxnLst/>
              <a:rect l="l" t="t" r="r" b="b"/>
              <a:pathLst>
                <a:path w="2539" h="7619">
                  <a:moveTo>
                    <a:pt x="0" y="0"/>
                  </a:moveTo>
                  <a:lnTo>
                    <a:pt x="635" y="2120"/>
                  </a:lnTo>
                  <a:lnTo>
                    <a:pt x="2209" y="7442"/>
                  </a:lnTo>
                </a:path>
              </a:pathLst>
            </a:custGeom>
            <a:ln w="3175">
              <a:solidFill>
                <a:srgbClr val="565658"/>
              </a:solidFill>
            </a:ln>
          </p:spPr>
          <p:txBody>
            <a:bodyPr wrap="square" lIns="0" tIns="0" rIns="0" bIns="0" rtlCol="0"/>
            <a:lstStyle/>
            <a:p/>
          </p:txBody>
        </p:sp>
        <p:sp>
          <p:nvSpPr>
            <p:cNvPr id="4076" name="object 4076" descr=""/>
            <p:cNvSpPr/>
            <p:nvPr/>
          </p:nvSpPr>
          <p:spPr>
            <a:xfrm>
              <a:off x="5480300" y="2652861"/>
              <a:ext cx="1905" cy="4445"/>
            </a:xfrm>
            <a:custGeom>
              <a:avLst/>
              <a:gdLst/>
              <a:ahLst/>
              <a:cxnLst/>
              <a:rect l="l" t="t" r="r" b="b"/>
              <a:pathLst>
                <a:path w="1904" h="4444">
                  <a:moveTo>
                    <a:pt x="0" y="0"/>
                  </a:moveTo>
                  <a:lnTo>
                    <a:pt x="1676" y="3886"/>
                  </a:lnTo>
                </a:path>
              </a:pathLst>
            </a:custGeom>
            <a:ln w="3175">
              <a:solidFill>
                <a:srgbClr val="565658"/>
              </a:solidFill>
            </a:ln>
          </p:spPr>
          <p:txBody>
            <a:bodyPr wrap="square" lIns="0" tIns="0" rIns="0" bIns="0" rtlCol="0"/>
            <a:lstStyle/>
            <a:p/>
          </p:txBody>
        </p:sp>
        <p:sp>
          <p:nvSpPr>
            <p:cNvPr id="4077" name="object 4077" descr=""/>
            <p:cNvSpPr/>
            <p:nvPr/>
          </p:nvSpPr>
          <p:spPr>
            <a:xfrm>
              <a:off x="5479579" y="2555595"/>
              <a:ext cx="1270" cy="0"/>
            </a:xfrm>
            <a:custGeom>
              <a:avLst/>
              <a:gdLst/>
              <a:ahLst/>
              <a:cxnLst/>
              <a:rect l="l" t="t" r="r" b="b"/>
              <a:pathLst>
                <a:path w="1270" h="0">
                  <a:moveTo>
                    <a:pt x="914" y="0"/>
                  </a:moveTo>
                  <a:lnTo>
                    <a:pt x="0" y="0"/>
                  </a:lnTo>
                </a:path>
              </a:pathLst>
            </a:custGeom>
            <a:ln w="3175">
              <a:solidFill>
                <a:srgbClr val="565658"/>
              </a:solidFill>
            </a:ln>
          </p:spPr>
          <p:txBody>
            <a:bodyPr wrap="square" lIns="0" tIns="0" rIns="0" bIns="0" rtlCol="0"/>
            <a:lstStyle/>
            <a:p/>
          </p:txBody>
        </p:sp>
        <p:sp>
          <p:nvSpPr>
            <p:cNvPr id="4078" name="object 4078" descr=""/>
            <p:cNvSpPr/>
            <p:nvPr/>
          </p:nvSpPr>
          <p:spPr>
            <a:xfrm>
              <a:off x="5439194" y="2590162"/>
              <a:ext cx="26034" cy="26670"/>
            </a:xfrm>
            <a:custGeom>
              <a:avLst/>
              <a:gdLst/>
              <a:ahLst/>
              <a:cxnLst/>
              <a:rect l="l" t="t" r="r" b="b"/>
              <a:pathLst>
                <a:path w="26035" h="26669">
                  <a:moveTo>
                    <a:pt x="12941" y="26149"/>
                  </a:moveTo>
                  <a:lnTo>
                    <a:pt x="0" y="14935"/>
                  </a:lnTo>
                  <a:lnTo>
                    <a:pt x="0" y="11226"/>
                  </a:lnTo>
                  <a:lnTo>
                    <a:pt x="12941" y="0"/>
                  </a:lnTo>
                  <a:lnTo>
                    <a:pt x="16611" y="546"/>
                  </a:lnTo>
                  <a:lnTo>
                    <a:pt x="20002" y="2082"/>
                  </a:lnTo>
                  <a:lnTo>
                    <a:pt x="22821" y="4521"/>
                  </a:lnTo>
                  <a:lnTo>
                    <a:pt x="24828" y="7645"/>
                  </a:lnTo>
                  <a:lnTo>
                    <a:pt x="25882" y="11226"/>
                  </a:lnTo>
                  <a:lnTo>
                    <a:pt x="25882" y="14935"/>
                  </a:lnTo>
                  <a:lnTo>
                    <a:pt x="12941" y="26149"/>
                  </a:lnTo>
                </a:path>
              </a:pathLst>
            </a:custGeom>
            <a:ln w="3175">
              <a:solidFill>
                <a:srgbClr val="565658"/>
              </a:solidFill>
            </a:ln>
          </p:spPr>
          <p:txBody>
            <a:bodyPr wrap="square" lIns="0" tIns="0" rIns="0" bIns="0" rtlCol="0"/>
            <a:lstStyle/>
            <a:p/>
          </p:txBody>
        </p:sp>
        <p:sp>
          <p:nvSpPr>
            <p:cNvPr id="4079" name="object 4079" descr=""/>
            <p:cNvSpPr/>
            <p:nvPr/>
          </p:nvSpPr>
          <p:spPr>
            <a:xfrm>
              <a:off x="5439778" y="2590773"/>
              <a:ext cx="24765" cy="25400"/>
            </a:xfrm>
            <a:custGeom>
              <a:avLst/>
              <a:gdLst/>
              <a:ahLst/>
              <a:cxnLst/>
              <a:rect l="l" t="t" r="r" b="b"/>
              <a:pathLst>
                <a:path w="24764" h="25400">
                  <a:moveTo>
                    <a:pt x="12357" y="24942"/>
                  </a:moveTo>
                  <a:lnTo>
                    <a:pt x="24701" y="14236"/>
                  </a:lnTo>
                  <a:lnTo>
                    <a:pt x="24701" y="10680"/>
                  </a:lnTo>
                  <a:lnTo>
                    <a:pt x="12357" y="0"/>
                  </a:lnTo>
                  <a:lnTo>
                    <a:pt x="8851" y="495"/>
                  </a:lnTo>
                  <a:lnTo>
                    <a:pt x="5613" y="1981"/>
                  </a:lnTo>
                  <a:lnTo>
                    <a:pt x="2921" y="4292"/>
                  </a:lnTo>
                  <a:lnTo>
                    <a:pt x="1016" y="7264"/>
                  </a:lnTo>
                  <a:lnTo>
                    <a:pt x="0" y="10680"/>
                  </a:lnTo>
                  <a:lnTo>
                    <a:pt x="0" y="14236"/>
                  </a:lnTo>
                  <a:lnTo>
                    <a:pt x="12357" y="24942"/>
                  </a:lnTo>
                </a:path>
              </a:pathLst>
            </a:custGeom>
            <a:ln w="3175">
              <a:solidFill>
                <a:srgbClr val="565658"/>
              </a:solidFill>
            </a:ln>
          </p:spPr>
          <p:txBody>
            <a:bodyPr wrap="square" lIns="0" tIns="0" rIns="0" bIns="0" rtlCol="0"/>
            <a:lstStyle/>
            <a:p/>
          </p:txBody>
        </p:sp>
        <p:sp>
          <p:nvSpPr>
            <p:cNvPr id="4080" name="object 4080" descr=""/>
            <p:cNvSpPr/>
            <p:nvPr/>
          </p:nvSpPr>
          <p:spPr>
            <a:xfrm>
              <a:off x="5448575" y="2600153"/>
              <a:ext cx="1905" cy="6350"/>
            </a:xfrm>
            <a:custGeom>
              <a:avLst/>
              <a:gdLst/>
              <a:ahLst/>
              <a:cxnLst/>
              <a:rect l="l" t="t" r="r" b="b"/>
              <a:pathLst>
                <a:path w="1904" h="6350">
                  <a:moveTo>
                    <a:pt x="0" y="3086"/>
                  </a:moveTo>
                  <a:lnTo>
                    <a:pt x="1028" y="571"/>
                  </a:lnTo>
                  <a:lnTo>
                    <a:pt x="1778" y="0"/>
                  </a:lnTo>
                </a:path>
                <a:path w="1904" h="6350">
                  <a:moveTo>
                    <a:pt x="0" y="3086"/>
                  </a:moveTo>
                  <a:lnTo>
                    <a:pt x="1028" y="5613"/>
                  </a:lnTo>
                  <a:lnTo>
                    <a:pt x="1778" y="6172"/>
                  </a:lnTo>
                </a:path>
              </a:pathLst>
            </a:custGeom>
            <a:ln w="3175">
              <a:solidFill>
                <a:srgbClr val="565658"/>
              </a:solidFill>
            </a:ln>
          </p:spPr>
          <p:txBody>
            <a:bodyPr wrap="square" lIns="0" tIns="0" rIns="0" bIns="0" rtlCol="0"/>
            <a:lstStyle/>
            <a:p/>
          </p:txBody>
        </p:sp>
        <p:sp>
          <p:nvSpPr>
            <p:cNvPr id="4081" name="object 4081" descr=""/>
            <p:cNvSpPr/>
            <p:nvPr/>
          </p:nvSpPr>
          <p:spPr>
            <a:xfrm>
              <a:off x="5450352" y="2599675"/>
              <a:ext cx="3810" cy="635"/>
            </a:xfrm>
            <a:custGeom>
              <a:avLst/>
              <a:gdLst/>
              <a:ahLst/>
              <a:cxnLst/>
              <a:rect l="l" t="t" r="r" b="b"/>
              <a:pathLst>
                <a:path w="3810" h="635">
                  <a:moveTo>
                    <a:pt x="3555" y="482"/>
                  </a:moveTo>
                  <a:lnTo>
                    <a:pt x="1777" y="0"/>
                  </a:lnTo>
                  <a:lnTo>
                    <a:pt x="0" y="482"/>
                  </a:lnTo>
                </a:path>
              </a:pathLst>
            </a:custGeom>
            <a:ln w="3175">
              <a:solidFill>
                <a:srgbClr val="565658"/>
              </a:solidFill>
            </a:ln>
          </p:spPr>
          <p:txBody>
            <a:bodyPr wrap="square" lIns="0" tIns="0" rIns="0" bIns="0" rtlCol="0"/>
            <a:lstStyle/>
            <a:p/>
          </p:txBody>
        </p:sp>
        <p:sp>
          <p:nvSpPr>
            <p:cNvPr id="4082" name="object 4082" descr=""/>
            <p:cNvSpPr/>
            <p:nvPr/>
          </p:nvSpPr>
          <p:spPr>
            <a:xfrm>
              <a:off x="5448016" y="2601177"/>
              <a:ext cx="635" cy="4445"/>
            </a:xfrm>
            <a:custGeom>
              <a:avLst/>
              <a:gdLst/>
              <a:ahLst/>
              <a:cxnLst/>
              <a:rect l="l" t="t" r="r" b="b"/>
              <a:pathLst>
                <a:path w="635" h="4444">
                  <a:moveTo>
                    <a:pt x="558" y="4127"/>
                  </a:moveTo>
                  <a:lnTo>
                    <a:pt x="0" y="2057"/>
                  </a:lnTo>
                  <a:lnTo>
                    <a:pt x="558" y="0"/>
                  </a:lnTo>
                </a:path>
              </a:pathLst>
            </a:custGeom>
            <a:ln w="3175">
              <a:solidFill>
                <a:srgbClr val="565658"/>
              </a:solidFill>
            </a:ln>
          </p:spPr>
          <p:txBody>
            <a:bodyPr wrap="square" lIns="0" tIns="0" rIns="0" bIns="0" rtlCol="0"/>
            <a:lstStyle/>
            <a:p/>
          </p:txBody>
        </p:sp>
        <p:sp>
          <p:nvSpPr>
            <p:cNvPr id="4083" name="object 4083" descr=""/>
            <p:cNvSpPr/>
            <p:nvPr/>
          </p:nvSpPr>
          <p:spPr>
            <a:xfrm>
              <a:off x="5448575" y="2601186"/>
              <a:ext cx="0" cy="4445"/>
            </a:xfrm>
            <a:custGeom>
              <a:avLst/>
              <a:gdLst/>
              <a:ahLst/>
              <a:cxnLst/>
              <a:rect l="l" t="t" r="r" b="b"/>
              <a:pathLst>
                <a:path w="0" h="4444">
                  <a:moveTo>
                    <a:pt x="0" y="0"/>
                  </a:moveTo>
                  <a:lnTo>
                    <a:pt x="0" y="4114"/>
                  </a:lnTo>
                </a:path>
              </a:pathLst>
            </a:custGeom>
            <a:ln w="3175">
              <a:solidFill>
                <a:srgbClr val="565658"/>
              </a:solidFill>
            </a:ln>
          </p:spPr>
          <p:txBody>
            <a:bodyPr wrap="square" lIns="0" tIns="0" rIns="0" bIns="0" rtlCol="0"/>
            <a:lstStyle/>
            <a:p/>
          </p:txBody>
        </p:sp>
        <p:sp>
          <p:nvSpPr>
            <p:cNvPr id="4084" name="object 4084" descr=""/>
            <p:cNvSpPr/>
            <p:nvPr/>
          </p:nvSpPr>
          <p:spPr>
            <a:xfrm>
              <a:off x="5450355" y="2606327"/>
              <a:ext cx="3810" cy="635"/>
            </a:xfrm>
            <a:custGeom>
              <a:avLst/>
              <a:gdLst/>
              <a:ahLst/>
              <a:cxnLst/>
              <a:rect l="l" t="t" r="r" b="b"/>
              <a:pathLst>
                <a:path w="3810" h="635">
                  <a:moveTo>
                    <a:pt x="0" y="0"/>
                  </a:moveTo>
                  <a:lnTo>
                    <a:pt x="1778" y="482"/>
                  </a:lnTo>
                  <a:lnTo>
                    <a:pt x="3556" y="0"/>
                  </a:lnTo>
                </a:path>
              </a:pathLst>
            </a:custGeom>
            <a:ln w="3175">
              <a:solidFill>
                <a:srgbClr val="565658"/>
              </a:solidFill>
            </a:ln>
          </p:spPr>
          <p:txBody>
            <a:bodyPr wrap="square" lIns="0" tIns="0" rIns="0" bIns="0" rtlCol="0"/>
            <a:lstStyle/>
            <a:p/>
          </p:txBody>
        </p:sp>
        <p:sp>
          <p:nvSpPr>
            <p:cNvPr id="4085" name="object 4085" descr=""/>
            <p:cNvSpPr/>
            <p:nvPr/>
          </p:nvSpPr>
          <p:spPr>
            <a:xfrm>
              <a:off x="5453908" y="2603241"/>
              <a:ext cx="1905" cy="3175"/>
            </a:xfrm>
            <a:custGeom>
              <a:avLst/>
              <a:gdLst/>
              <a:ahLst/>
              <a:cxnLst/>
              <a:rect l="l" t="t" r="r" b="b"/>
              <a:pathLst>
                <a:path w="1904" h="3175">
                  <a:moveTo>
                    <a:pt x="0" y="3086"/>
                  </a:moveTo>
                  <a:lnTo>
                    <a:pt x="736" y="2527"/>
                  </a:lnTo>
                  <a:lnTo>
                    <a:pt x="1790" y="0"/>
                  </a:lnTo>
                </a:path>
              </a:pathLst>
            </a:custGeom>
            <a:ln w="3175">
              <a:solidFill>
                <a:srgbClr val="565658"/>
              </a:solidFill>
            </a:ln>
          </p:spPr>
          <p:txBody>
            <a:bodyPr wrap="square" lIns="0" tIns="0" rIns="0" bIns="0" rtlCol="0"/>
            <a:lstStyle/>
            <a:p/>
          </p:txBody>
        </p:sp>
        <p:sp>
          <p:nvSpPr>
            <p:cNvPr id="4086" name="object 4086" descr=""/>
            <p:cNvSpPr/>
            <p:nvPr/>
          </p:nvSpPr>
          <p:spPr>
            <a:xfrm>
              <a:off x="5453909" y="2600153"/>
              <a:ext cx="1905" cy="3175"/>
            </a:xfrm>
            <a:custGeom>
              <a:avLst/>
              <a:gdLst/>
              <a:ahLst/>
              <a:cxnLst/>
              <a:rect l="l" t="t" r="r" b="b"/>
              <a:pathLst>
                <a:path w="1904" h="3175">
                  <a:moveTo>
                    <a:pt x="1790" y="3086"/>
                  </a:moveTo>
                  <a:lnTo>
                    <a:pt x="736" y="571"/>
                  </a:lnTo>
                  <a:lnTo>
                    <a:pt x="0" y="0"/>
                  </a:lnTo>
                </a:path>
              </a:pathLst>
            </a:custGeom>
            <a:ln w="3175">
              <a:solidFill>
                <a:srgbClr val="565658"/>
              </a:solidFill>
            </a:ln>
          </p:spPr>
          <p:txBody>
            <a:bodyPr wrap="square" lIns="0" tIns="0" rIns="0" bIns="0" rtlCol="0"/>
            <a:lstStyle/>
            <a:p/>
          </p:txBody>
        </p:sp>
        <p:sp>
          <p:nvSpPr>
            <p:cNvPr id="4087" name="object 4087" descr=""/>
            <p:cNvSpPr/>
            <p:nvPr/>
          </p:nvSpPr>
          <p:spPr>
            <a:xfrm>
              <a:off x="5448575" y="2599116"/>
              <a:ext cx="3810" cy="2540"/>
            </a:xfrm>
            <a:custGeom>
              <a:avLst/>
              <a:gdLst/>
              <a:ahLst/>
              <a:cxnLst/>
              <a:rect l="l" t="t" r="r" b="b"/>
              <a:pathLst>
                <a:path w="3810" h="2539">
                  <a:moveTo>
                    <a:pt x="0" y="2070"/>
                  </a:moveTo>
                  <a:lnTo>
                    <a:pt x="1905" y="965"/>
                  </a:lnTo>
                  <a:lnTo>
                    <a:pt x="3556" y="0"/>
                  </a:lnTo>
                </a:path>
                <a:path w="3810" h="2539">
                  <a:moveTo>
                    <a:pt x="0" y="2070"/>
                  </a:moveTo>
                  <a:lnTo>
                    <a:pt x="1524" y="558"/>
                  </a:lnTo>
                  <a:lnTo>
                    <a:pt x="3556" y="0"/>
                  </a:lnTo>
                </a:path>
              </a:pathLst>
            </a:custGeom>
            <a:ln w="3175">
              <a:solidFill>
                <a:srgbClr val="565658"/>
              </a:solidFill>
            </a:ln>
          </p:spPr>
          <p:txBody>
            <a:bodyPr wrap="square" lIns="0" tIns="0" rIns="0" bIns="0" rtlCol="0"/>
            <a:lstStyle/>
            <a:p/>
          </p:txBody>
        </p:sp>
        <p:sp>
          <p:nvSpPr>
            <p:cNvPr id="4088" name="object 4088" descr=""/>
            <p:cNvSpPr/>
            <p:nvPr/>
          </p:nvSpPr>
          <p:spPr>
            <a:xfrm>
              <a:off x="5448579" y="2605287"/>
              <a:ext cx="3810" cy="2540"/>
            </a:xfrm>
            <a:custGeom>
              <a:avLst/>
              <a:gdLst/>
              <a:ahLst/>
              <a:cxnLst/>
              <a:rect l="l" t="t" r="r" b="b"/>
              <a:pathLst>
                <a:path w="3810" h="2539">
                  <a:moveTo>
                    <a:pt x="3555" y="2082"/>
                  </a:moveTo>
                  <a:lnTo>
                    <a:pt x="1498" y="1523"/>
                  </a:lnTo>
                  <a:lnTo>
                    <a:pt x="0" y="0"/>
                  </a:lnTo>
                </a:path>
                <a:path w="3810" h="2539">
                  <a:moveTo>
                    <a:pt x="3555" y="2082"/>
                  </a:moveTo>
                  <a:lnTo>
                    <a:pt x="1638" y="977"/>
                  </a:lnTo>
                  <a:lnTo>
                    <a:pt x="0" y="0"/>
                  </a:lnTo>
                </a:path>
              </a:pathLst>
            </a:custGeom>
            <a:ln w="3175">
              <a:solidFill>
                <a:srgbClr val="565658"/>
              </a:solidFill>
            </a:ln>
          </p:spPr>
          <p:txBody>
            <a:bodyPr wrap="square" lIns="0" tIns="0" rIns="0" bIns="0" rtlCol="0"/>
            <a:lstStyle/>
            <a:p/>
          </p:txBody>
        </p:sp>
        <p:sp>
          <p:nvSpPr>
            <p:cNvPr id="4089" name="object 4089" descr=""/>
            <p:cNvSpPr/>
            <p:nvPr/>
          </p:nvSpPr>
          <p:spPr>
            <a:xfrm>
              <a:off x="5452135" y="2599122"/>
              <a:ext cx="3810" cy="2540"/>
            </a:xfrm>
            <a:custGeom>
              <a:avLst/>
              <a:gdLst/>
              <a:ahLst/>
              <a:cxnLst/>
              <a:rect l="l" t="t" r="r" b="b"/>
              <a:pathLst>
                <a:path w="3810" h="2539">
                  <a:moveTo>
                    <a:pt x="0" y="0"/>
                  </a:moveTo>
                  <a:lnTo>
                    <a:pt x="1892" y="1104"/>
                  </a:lnTo>
                  <a:lnTo>
                    <a:pt x="3568" y="2057"/>
                  </a:lnTo>
                </a:path>
                <a:path w="3810" h="2539">
                  <a:moveTo>
                    <a:pt x="0" y="0"/>
                  </a:moveTo>
                  <a:lnTo>
                    <a:pt x="2070" y="558"/>
                  </a:lnTo>
                  <a:lnTo>
                    <a:pt x="3568" y="2057"/>
                  </a:lnTo>
                </a:path>
              </a:pathLst>
            </a:custGeom>
            <a:ln w="3175">
              <a:solidFill>
                <a:srgbClr val="565658"/>
              </a:solidFill>
            </a:ln>
          </p:spPr>
          <p:txBody>
            <a:bodyPr wrap="square" lIns="0" tIns="0" rIns="0" bIns="0" rtlCol="0"/>
            <a:lstStyle/>
            <a:p/>
          </p:txBody>
        </p:sp>
        <p:sp>
          <p:nvSpPr>
            <p:cNvPr id="4090" name="object 4090" descr=""/>
            <p:cNvSpPr/>
            <p:nvPr/>
          </p:nvSpPr>
          <p:spPr>
            <a:xfrm>
              <a:off x="5452131" y="2605304"/>
              <a:ext cx="3810" cy="2540"/>
            </a:xfrm>
            <a:custGeom>
              <a:avLst/>
              <a:gdLst/>
              <a:ahLst/>
              <a:cxnLst/>
              <a:rect l="l" t="t" r="r" b="b"/>
              <a:pathLst>
                <a:path w="3810" h="2539">
                  <a:moveTo>
                    <a:pt x="3568" y="0"/>
                  </a:moveTo>
                  <a:lnTo>
                    <a:pt x="2044" y="1498"/>
                  </a:lnTo>
                  <a:lnTo>
                    <a:pt x="0" y="2070"/>
                  </a:lnTo>
                </a:path>
                <a:path w="3810" h="2539">
                  <a:moveTo>
                    <a:pt x="3568" y="0"/>
                  </a:moveTo>
                  <a:lnTo>
                    <a:pt x="1663" y="1104"/>
                  </a:lnTo>
                  <a:lnTo>
                    <a:pt x="0" y="2070"/>
                  </a:lnTo>
                </a:path>
              </a:pathLst>
            </a:custGeom>
            <a:ln w="3175">
              <a:solidFill>
                <a:srgbClr val="565658"/>
              </a:solidFill>
            </a:ln>
          </p:spPr>
          <p:txBody>
            <a:bodyPr wrap="square" lIns="0" tIns="0" rIns="0" bIns="0" rtlCol="0"/>
            <a:lstStyle/>
            <a:p/>
          </p:txBody>
        </p:sp>
        <p:sp>
          <p:nvSpPr>
            <p:cNvPr id="4091" name="object 4091" descr=""/>
            <p:cNvSpPr/>
            <p:nvPr/>
          </p:nvSpPr>
          <p:spPr>
            <a:xfrm>
              <a:off x="5455700" y="2601186"/>
              <a:ext cx="635" cy="4445"/>
            </a:xfrm>
            <a:custGeom>
              <a:avLst/>
              <a:gdLst/>
              <a:ahLst/>
              <a:cxnLst/>
              <a:rect l="l" t="t" r="r" b="b"/>
              <a:pathLst>
                <a:path w="635" h="4444">
                  <a:moveTo>
                    <a:pt x="0" y="0"/>
                  </a:moveTo>
                  <a:lnTo>
                    <a:pt x="0" y="4114"/>
                  </a:lnTo>
                </a:path>
                <a:path w="635" h="4444">
                  <a:moveTo>
                    <a:pt x="0" y="0"/>
                  </a:moveTo>
                  <a:lnTo>
                    <a:pt x="546" y="2057"/>
                  </a:lnTo>
                  <a:lnTo>
                    <a:pt x="0" y="4114"/>
                  </a:lnTo>
                </a:path>
              </a:pathLst>
            </a:custGeom>
            <a:ln w="3175">
              <a:solidFill>
                <a:srgbClr val="565658"/>
              </a:solidFill>
            </a:ln>
          </p:spPr>
          <p:txBody>
            <a:bodyPr wrap="square" lIns="0" tIns="0" rIns="0" bIns="0" rtlCol="0"/>
            <a:lstStyle/>
            <a:p/>
          </p:txBody>
        </p:sp>
        <p:sp>
          <p:nvSpPr>
            <p:cNvPr id="4092" name="object 4092" descr=""/>
            <p:cNvSpPr/>
            <p:nvPr/>
          </p:nvSpPr>
          <p:spPr>
            <a:xfrm>
              <a:off x="5445370" y="2596585"/>
              <a:ext cx="13970" cy="13335"/>
            </a:xfrm>
            <a:custGeom>
              <a:avLst/>
              <a:gdLst/>
              <a:ahLst/>
              <a:cxnLst/>
              <a:rect l="l" t="t" r="r" b="b"/>
              <a:pathLst>
                <a:path w="13970" h="13335">
                  <a:moveTo>
                    <a:pt x="0" y="6654"/>
                  </a:moveTo>
                  <a:lnTo>
                    <a:pt x="381" y="8966"/>
                  </a:lnTo>
                  <a:lnTo>
                    <a:pt x="1574" y="10998"/>
                  </a:lnTo>
                  <a:lnTo>
                    <a:pt x="3365" y="12509"/>
                  </a:lnTo>
                  <a:lnTo>
                    <a:pt x="5588" y="13309"/>
                  </a:lnTo>
                  <a:lnTo>
                    <a:pt x="7937" y="13309"/>
                  </a:lnTo>
                  <a:lnTo>
                    <a:pt x="10134" y="12509"/>
                  </a:lnTo>
                  <a:lnTo>
                    <a:pt x="11950" y="10998"/>
                  </a:lnTo>
                  <a:lnTo>
                    <a:pt x="13131" y="8966"/>
                  </a:lnTo>
                  <a:lnTo>
                    <a:pt x="13550" y="6654"/>
                  </a:lnTo>
                  <a:lnTo>
                    <a:pt x="13131" y="4343"/>
                  </a:lnTo>
                  <a:lnTo>
                    <a:pt x="11950" y="2311"/>
                  </a:lnTo>
                  <a:lnTo>
                    <a:pt x="10134" y="800"/>
                  </a:lnTo>
                  <a:lnTo>
                    <a:pt x="7937" y="0"/>
                  </a:lnTo>
                  <a:lnTo>
                    <a:pt x="5588" y="0"/>
                  </a:lnTo>
                  <a:lnTo>
                    <a:pt x="3365" y="800"/>
                  </a:lnTo>
                  <a:lnTo>
                    <a:pt x="1574" y="2311"/>
                  </a:lnTo>
                  <a:lnTo>
                    <a:pt x="381" y="4343"/>
                  </a:lnTo>
                  <a:lnTo>
                    <a:pt x="0" y="6654"/>
                  </a:lnTo>
                </a:path>
              </a:pathLst>
            </a:custGeom>
            <a:ln w="3175">
              <a:solidFill>
                <a:srgbClr val="565658"/>
              </a:solidFill>
            </a:ln>
          </p:spPr>
          <p:txBody>
            <a:bodyPr wrap="square" lIns="0" tIns="0" rIns="0" bIns="0" rtlCol="0"/>
            <a:lstStyle/>
            <a:p/>
          </p:txBody>
        </p:sp>
        <p:sp>
          <p:nvSpPr>
            <p:cNvPr id="4093" name="object 4093" descr=""/>
            <p:cNvSpPr/>
            <p:nvPr/>
          </p:nvSpPr>
          <p:spPr>
            <a:xfrm>
              <a:off x="5444415" y="2595645"/>
              <a:ext cx="15875" cy="15240"/>
            </a:xfrm>
            <a:custGeom>
              <a:avLst/>
              <a:gdLst/>
              <a:ahLst/>
              <a:cxnLst/>
              <a:rect l="l" t="t" r="r" b="b"/>
              <a:pathLst>
                <a:path w="15875" h="15239">
                  <a:moveTo>
                    <a:pt x="0" y="7594"/>
                  </a:moveTo>
                  <a:lnTo>
                    <a:pt x="457" y="4952"/>
                  </a:lnTo>
                  <a:lnTo>
                    <a:pt x="1803" y="2628"/>
                  </a:lnTo>
                  <a:lnTo>
                    <a:pt x="3860" y="914"/>
                  </a:lnTo>
                  <a:lnTo>
                    <a:pt x="6388" y="0"/>
                  </a:lnTo>
                  <a:lnTo>
                    <a:pt x="9055" y="0"/>
                  </a:lnTo>
                  <a:lnTo>
                    <a:pt x="11582" y="914"/>
                  </a:lnTo>
                  <a:lnTo>
                    <a:pt x="13639" y="2628"/>
                  </a:lnTo>
                  <a:lnTo>
                    <a:pt x="14973" y="4952"/>
                  </a:lnTo>
                  <a:lnTo>
                    <a:pt x="15443" y="7594"/>
                  </a:lnTo>
                  <a:lnTo>
                    <a:pt x="14973" y="10248"/>
                  </a:lnTo>
                  <a:lnTo>
                    <a:pt x="13639" y="12560"/>
                  </a:lnTo>
                  <a:lnTo>
                    <a:pt x="11582" y="14287"/>
                  </a:lnTo>
                  <a:lnTo>
                    <a:pt x="9055" y="15189"/>
                  </a:lnTo>
                  <a:lnTo>
                    <a:pt x="6388" y="15189"/>
                  </a:lnTo>
                  <a:lnTo>
                    <a:pt x="3860" y="14287"/>
                  </a:lnTo>
                  <a:lnTo>
                    <a:pt x="1803" y="12560"/>
                  </a:lnTo>
                  <a:lnTo>
                    <a:pt x="457" y="10248"/>
                  </a:lnTo>
                  <a:lnTo>
                    <a:pt x="0" y="7594"/>
                  </a:lnTo>
                </a:path>
              </a:pathLst>
            </a:custGeom>
            <a:ln w="3175">
              <a:solidFill>
                <a:srgbClr val="565658"/>
              </a:solidFill>
            </a:ln>
          </p:spPr>
          <p:txBody>
            <a:bodyPr wrap="square" lIns="0" tIns="0" rIns="0" bIns="0" rtlCol="0"/>
            <a:lstStyle/>
            <a:p/>
          </p:txBody>
        </p:sp>
        <p:sp>
          <p:nvSpPr>
            <p:cNvPr id="4094" name="object 4094" descr=""/>
            <p:cNvSpPr/>
            <p:nvPr/>
          </p:nvSpPr>
          <p:spPr>
            <a:xfrm>
              <a:off x="5577473" y="2454256"/>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4095" name="object 4095" descr=""/>
            <p:cNvSpPr/>
            <p:nvPr/>
          </p:nvSpPr>
          <p:spPr>
            <a:xfrm>
              <a:off x="5577993" y="2448786"/>
              <a:ext cx="140970" cy="6350"/>
            </a:xfrm>
            <a:custGeom>
              <a:avLst/>
              <a:gdLst/>
              <a:ahLst/>
              <a:cxnLst/>
              <a:rect l="l" t="t" r="r" b="b"/>
              <a:pathLst>
                <a:path w="140970" h="6350">
                  <a:moveTo>
                    <a:pt x="8458" y="0"/>
                  </a:moveTo>
                  <a:lnTo>
                    <a:pt x="8458" y="0"/>
                  </a:lnTo>
                  <a:lnTo>
                    <a:pt x="124015" y="0"/>
                  </a:lnTo>
                  <a:lnTo>
                    <a:pt x="124612" y="0"/>
                  </a:lnTo>
                </a:path>
                <a:path w="140970" h="6350">
                  <a:moveTo>
                    <a:pt x="8458" y="0"/>
                  </a:moveTo>
                  <a:lnTo>
                    <a:pt x="0" y="4787"/>
                  </a:lnTo>
                  <a:lnTo>
                    <a:pt x="634" y="5321"/>
                  </a:lnTo>
                  <a:lnTo>
                    <a:pt x="2209" y="5448"/>
                  </a:lnTo>
                  <a:lnTo>
                    <a:pt x="4317" y="5473"/>
                  </a:lnTo>
                  <a:lnTo>
                    <a:pt x="7683" y="5486"/>
                  </a:lnTo>
                  <a:lnTo>
                    <a:pt x="11950" y="5499"/>
                  </a:lnTo>
                  <a:lnTo>
                    <a:pt x="16128" y="5499"/>
                  </a:lnTo>
                  <a:lnTo>
                    <a:pt x="21818" y="5511"/>
                  </a:lnTo>
                  <a:lnTo>
                    <a:pt x="28257" y="5537"/>
                  </a:lnTo>
                  <a:lnTo>
                    <a:pt x="34048" y="5549"/>
                  </a:lnTo>
                  <a:lnTo>
                    <a:pt x="41440" y="5575"/>
                  </a:lnTo>
                  <a:lnTo>
                    <a:pt x="49263" y="5588"/>
                  </a:lnTo>
                  <a:lnTo>
                    <a:pt x="56032" y="5600"/>
                  </a:lnTo>
                  <a:lnTo>
                    <a:pt x="64287" y="5626"/>
                  </a:lnTo>
                  <a:lnTo>
                    <a:pt x="72656" y="5638"/>
                  </a:lnTo>
                  <a:lnTo>
                    <a:pt x="79628" y="5676"/>
                  </a:lnTo>
                  <a:lnTo>
                    <a:pt x="87782" y="5689"/>
                  </a:lnTo>
                  <a:lnTo>
                    <a:pt x="95757" y="5702"/>
                  </a:lnTo>
                  <a:lnTo>
                    <a:pt x="102133" y="5740"/>
                  </a:lnTo>
                  <a:lnTo>
                    <a:pt x="109296" y="5778"/>
                  </a:lnTo>
                  <a:lnTo>
                    <a:pt x="115976" y="5803"/>
                  </a:lnTo>
                  <a:lnTo>
                    <a:pt x="121056" y="5816"/>
                  </a:lnTo>
                  <a:lnTo>
                    <a:pt x="126428" y="5842"/>
                  </a:lnTo>
                  <a:lnTo>
                    <a:pt x="131051" y="5880"/>
                  </a:lnTo>
                  <a:lnTo>
                    <a:pt x="134238" y="5905"/>
                  </a:lnTo>
                  <a:lnTo>
                    <a:pt x="137223" y="5943"/>
                  </a:lnTo>
                  <a:lnTo>
                    <a:pt x="139255" y="5969"/>
                  </a:lnTo>
                  <a:lnTo>
                    <a:pt x="140042" y="6007"/>
                  </a:lnTo>
                  <a:lnTo>
                    <a:pt x="140411" y="6019"/>
                  </a:lnTo>
                </a:path>
              </a:pathLst>
            </a:custGeom>
            <a:ln w="3175">
              <a:solidFill>
                <a:srgbClr val="565658"/>
              </a:solidFill>
            </a:ln>
          </p:spPr>
          <p:txBody>
            <a:bodyPr wrap="square" lIns="0" tIns="0" rIns="0" bIns="0" rtlCol="0"/>
            <a:lstStyle/>
            <a:p/>
          </p:txBody>
        </p:sp>
        <p:sp>
          <p:nvSpPr>
            <p:cNvPr id="4096" name="object 4096" descr=""/>
            <p:cNvSpPr/>
            <p:nvPr/>
          </p:nvSpPr>
          <p:spPr>
            <a:xfrm>
              <a:off x="5577470" y="2454240"/>
              <a:ext cx="141605" cy="1905"/>
            </a:xfrm>
            <a:custGeom>
              <a:avLst/>
              <a:gdLst/>
              <a:ahLst/>
              <a:cxnLst/>
              <a:rect l="l" t="t" r="r" b="b"/>
              <a:pathLst>
                <a:path w="141604" h="1905">
                  <a:moveTo>
                    <a:pt x="141389" y="1460"/>
                  </a:moveTo>
                  <a:lnTo>
                    <a:pt x="140969" y="1422"/>
                  </a:lnTo>
                  <a:lnTo>
                    <a:pt x="140169" y="1422"/>
                  </a:lnTo>
                  <a:lnTo>
                    <a:pt x="138976" y="1397"/>
                  </a:lnTo>
                  <a:lnTo>
                    <a:pt x="138125" y="1397"/>
                  </a:lnTo>
                  <a:lnTo>
                    <a:pt x="135140" y="1346"/>
                  </a:lnTo>
                  <a:lnTo>
                    <a:pt x="131914" y="1308"/>
                  </a:lnTo>
                  <a:lnTo>
                    <a:pt x="127292" y="1295"/>
                  </a:lnTo>
                  <a:lnTo>
                    <a:pt x="121869" y="1244"/>
                  </a:lnTo>
                  <a:lnTo>
                    <a:pt x="120688" y="1244"/>
                  </a:lnTo>
                  <a:lnTo>
                    <a:pt x="116776" y="1231"/>
                  </a:lnTo>
                  <a:lnTo>
                    <a:pt x="110058" y="1206"/>
                  </a:lnTo>
                  <a:lnTo>
                    <a:pt x="106044" y="1206"/>
                  </a:lnTo>
                  <a:lnTo>
                    <a:pt x="102857" y="1193"/>
                  </a:lnTo>
                  <a:lnTo>
                    <a:pt x="96431" y="1168"/>
                  </a:lnTo>
                  <a:lnTo>
                    <a:pt x="89001" y="1155"/>
                  </a:lnTo>
                  <a:lnTo>
                    <a:pt x="88417" y="1143"/>
                  </a:lnTo>
                  <a:lnTo>
                    <a:pt x="80200" y="1130"/>
                  </a:lnTo>
                  <a:lnTo>
                    <a:pt x="73164" y="1104"/>
                  </a:lnTo>
                  <a:lnTo>
                    <a:pt x="70700" y="1092"/>
                  </a:lnTo>
                  <a:lnTo>
                    <a:pt x="64744" y="1092"/>
                  </a:lnTo>
                  <a:lnTo>
                    <a:pt x="56464" y="1066"/>
                  </a:lnTo>
                  <a:lnTo>
                    <a:pt x="52400" y="1054"/>
                  </a:lnTo>
                  <a:lnTo>
                    <a:pt x="49669" y="1054"/>
                  </a:lnTo>
                  <a:lnTo>
                    <a:pt x="41770" y="1028"/>
                  </a:lnTo>
                  <a:lnTo>
                    <a:pt x="35344" y="1003"/>
                  </a:lnTo>
                  <a:lnTo>
                    <a:pt x="34353" y="1003"/>
                  </a:lnTo>
                  <a:lnTo>
                    <a:pt x="28524" y="990"/>
                  </a:lnTo>
                  <a:lnTo>
                    <a:pt x="22059" y="977"/>
                  </a:lnTo>
                  <a:lnTo>
                    <a:pt x="20700" y="965"/>
                  </a:lnTo>
                  <a:lnTo>
                    <a:pt x="16332" y="965"/>
                  </a:lnTo>
                  <a:lnTo>
                    <a:pt x="12103" y="939"/>
                  </a:lnTo>
                  <a:lnTo>
                    <a:pt x="9486" y="927"/>
                  </a:lnTo>
                  <a:lnTo>
                    <a:pt x="7810" y="927"/>
                  </a:lnTo>
                  <a:lnTo>
                    <a:pt x="4444" y="927"/>
                  </a:lnTo>
                  <a:lnTo>
                    <a:pt x="2412" y="901"/>
                  </a:lnTo>
                  <a:lnTo>
                    <a:pt x="736" y="787"/>
                  </a:lnTo>
                  <a:lnTo>
                    <a:pt x="50" y="292"/>
                  </a:lnTo>
                  <a:lnTo>
                    <a:pt x="0" y="0"/>
                  </a:lnTo>
                </a:path>
              </a:pathLst>
            </a:custGeom>
            <a:ln w="3175">
              <a:solidFill>
                <a:srgbClr val="565658"/>
              </a:solidFill>
            </a:ln>
          </p:spPr>
          <p:txBody>
            <a:bodyPr wrap="square" lIns="0" tIns="0" rIns="0" bIns="0" rtlCol="0"/>
            <a:lstStyle/>
            <a:p/>
          </p:txBody>
        </p:sp>
        <p:sp>
          <p:nvSpPr>
            <p:cNvPr id="4097" name="object 4097" descr=""/>
            <p:cNvSpPr/>
            <p:nvPr/>
          </p:nvSpPr>
          <p:spPr>
            <a:xfrm>
              <a:off x="5742394" y="2688778"/>
              <a:ext cx="0" cy="21590"/>
            </a:xfrm>
            <a:custGeom>
              <a:avLst/>
              <a:gdLst/>
              <a:ahLst/>
              <a:cxnLst/>
              <a:rect l="l" t="t" r="r" b="b"/>
              <a:pathLst>
                <a:path w="0" h="21589">
                  <a:moveTo>
                    <a:pt x="0" y="0"/>
                  </a:moveTo>
                  <a:lnTo>
                    <a:pt x="0" y="21386"/>
                  </a:lnTo>
                </a:path>
              </a:pathLst>
            </a:custGeom>
            <a:ln w="3175">
              <a:solidFill>
                <a:srgbClr val="565658"/>
              </a:solidFill>
            </a:ln>
          </p:spPr>
          <p:txBody>
            <a:bodyPr wrap="square" lIns="0" tIns="0" rIns="0" bIns="0" rtlCol="0"/>
            <a:lstStyle/>
            <a:p/>
          </p:txBody>
        </p:sp>
        <p:sp>
          <p:nvSpPr>
            <p:cNvPr id="4098" name="object 4098" descr=""/>
            <p:cNvSpPr/>
            <p:nvPr/>
          </p:nvSpPr>
          <p:spPr>
            <a:xfrm>
              <a:off x="5497844" y="2685919"/>
              <a:ext cx="1905" cy="2540"/>
            </a:xfrm>
            <a:custGeom>
              <a:avLst/>
              <a:gdLst/>
              <a:ahLst/>
              <a:cxnLst/>
              <a:rect l="l" t="t" r="r" b="b"/>
              <a:pathLst>
                <a:path w="1904" h="2539">
                  <a:moveTo>
                    <a:pt x="0" y="0"/>
                  </a:moveTo>
                  <a:lnTo>
                    <a:pt x="254" y="368"/>
                  </a:lnTo>
                  <a:lnTo>
                    <a:pt x="571" y="800"/>
                  </a:lnTo>
                  <a:lnTo>
                    <a:pt x="1016" y="1422"/>
                  </a:lnTo>
                  <a:lnTo>
                    <a:pt x="1638" y="2247"/>
                  </a:lnTo>
                  <a:lnTo>
                    <a:pt x="1752" y="2400"/>
                  </a:lnTo>
                </a:path>
              </a:pathLst>
            </a:custGeom>
            <a:ln w="3175">
              <a:solidFill>
                <a:srgbClr val="565658"/>
              </a:solidFill>
            </a:ln>
          </p:spPr>
          <p:txBody>
            <a:bodyPr wrap="square" lIns="0" tIns="0" rIns="0" bIns="0" rtlCol="0"/>
            <a:lstStyle/>
            <a:p/>
          </p:txBody>
        </p:sp>
        <p:sp>
          <p:nvSpPr>
            <p:cNvPr id="4099" name="object 4099" descr=""/>
            <p:cNvSpPr/>
            <p:nvPr/>
          </p:nvSpPr>
          <p:spPr>
            <a:xfrm>
              <a:off x="5504695" y="2694682"/>
              <a:ext cx="3175" cy="3175"/>
            </a:xfrm>
            <a:custGeom>
              <a:avLst/>
              <a:gdLst/>
              <a:ahLst/>
              <a:cxnLst/>
              <a:rect l="l" t="t" r="r" b="b"/>
              <a:pathLst>
                <a:path w="3175" h="3175">
                  <a:moveTo>
                    <a:pt x="0" y="0"/>
                  </a:moveTo>
                  <a:lnTo>
                    <a:pt x="2616" y="2971"/>
                  </a:lnTo>
                </a:path>
              </a:pathLst>
            </a:custGeom>
            <a:ln w="3175">
              <a:solidFill>
                <a:srgbClr val="565658"/>
              </a:solidFill>
            </a:ln>
          </p:spPr>
          <p:txBody>
            <a:bodyPr wrap="square" lIns="0" tIns="0" rIns="0" bIns="0" rtlCol="0"/>
            <a:lstStyle/>
            <a:p/>
          </p:txBody>
        </p:sp>
        <p:sp>
          <p:nvSpPr>
            <p:cNvPr id="4100" name="object 4100" descr=""/>
            <p:cNvSpPr/>
            <p:nvPr/>
          </p:nvSpPr>
          <p:spPr>
            <a:xfrm>
              <a:off x="5509787" y="2700355"/>
              <a:ext cx="3810" cy="3810"/>
            </a:xfrm>
            <a:custGeom>
              <a:avLst/>
              <a:gdLst/>
              <a:ahLst/>
              <a:cxnLst/>
              <a:rect l="l" t="t" r="r" b="b"/>
              <a:pathLst>
                <a:path w="3810" h="3810">
                  <a:moveTo>
                    <a:pt x="0" y="0"/>
                  </a:moveTo>
                  <a:lnTo>
                    <a:pt x="1104" y="1168"/>
                  </a:lnTo>
                  <a:lnTo>
                    <a:pt x="2463" y="2552"/>
                  </a:lnTo>
                  <a:lnTo>
                    <a:pt x="3149" y="3213"/>
                  </a:lnTo>
                  <a:lnTo>
                    <a:pt x="3302" y="3378"/>
                  </a:lnTo>
                </a:path>
              </a:pathLst>
            </a:custGeom>
            <a:ln w="3175">
              <a:solidFill>
                <a:srgbClr val="565658"/>
              </a:solidFill>
            </a:ln>
          </p:spPr>
          <p:txBody>
            <a:bodyPr wrap="square" lIns="0" tIns="0" rIns="0" bIns="0" rtlCol="0"/>
            <a:lstStyle/>
            <a:p/>
          </p:txBody>
        </p:sp>
        <p:sp>
          <p:nvSpPr>
            <p:cNvPr id="4101" name="object 4101" descr=""/>
            <p:cNvSpPr/>
            <p:nvPr/>
          </p:nvSpPr>
          <p:spPr>
            <a:xfrm>
              <a:off x="5494688" y="2680468"/>
              <a:ext cx="0" cy="1270"/>
            </a:xfrm>
            <a:custGeom>
              <a:avLst/>
              <a:gdLst/>
              <a:ahLst/>
              <a:cxnLst/>
              <a:rect l="l" t="t" r="r" b="b"/>
              <a:pathLst>
                <a:path w="0" h="1269">
                  <a:moveTo>
                    <a:pt x="0" y="0"/>
                  </a:moveTo>
                  <a:lnTo>
                    <a:pt x="0" y="901"/>
                  </a:lnTo>
                </a:path>
              </a:pathLst>
            </a:custGeom>
            <a:ln w="3175">
              <a:solidFill>
                <a:srgbClr val="565658"/>
              </a:solidFill>
            </a:ln>
          </p:spPr>
          <p:txBody>
            <a:bodyPr wrap="square" lIns="0" tIns="0" rIns="0" bIns="0" rtlCol="0"/>
            <a:lstStyle/>
            <a:p/>
          </p:txBody>
        </p:sp>
        <p:sp>
          <p:nvSpPr>
            <p:cNvPr id="4102" name="object 4102" descr=""/>
            <p:cNvSpPr/>
            <p:nvPr/>
          </p:nvSpPr>
          <p:spPr>
            <a:xfrm>
              <a:off x="5494676" y="2681381"/>
              <a:ext cx="25400" cy="29209"/>
            </a:xfrm>
            <a:custGeom>
              <a:avLst/>
              <a:gdLst/>
              <a:ahLst/>
              <a:cxnLst/>
              <a:rect l="l" t="t" r="r" b="b"/>
              <a:pathLst>
                <a:path w="25400" h="29210">
                  <a:moveTo>
                    <a:pt x="25361" y="28790"/>
                  </a:moveTo>
                  <a:lnTo>
                    <a:pt x="20129" y="24028"/>
                  </a:lnTo>
                  <a:lnTo>
                    <a:pt x="13068" y="16802"/>
                  </a:lnTo>
                  <a:lnTo>
                    <a:pt x="6743" y="9309"/>
                  </a:lnTo>
                  <a:lnTo>
                    <a:pt x="0" y="0"/>
                  </a:lnTo>
                </a:path>
              </a:pathLst>
            </a:custGeom>
            <a:ln w="3175">
              <a:solidFill>
                <a:srgbClr val="565658"/>
              </a:solidFill>
            </a:ln>
          </p:spPr>
          <p:txBody>
            <a:bodyPr wrap="square" lIns="0" tIns="0" rIns="0" bIns="0" rtlCol="0"/>
            <a:lstStyle/>
            <a:p/>
          </p:txBody>
        </p:sp>
        <p:sp>
          <p:nvSpPr>
            <p:cNvPr id="4103" name="object 4103" descr=""/>
            <p:cNvSpPr/>
            <p:nvPr/>
          </p:nvSpPr>
          <p:spPr>
            <a:xfrm>
              <a:off x="5520156" y="2710172"/>
              <a:ext cx="1270" cy="0"/>
            </a:xfrm>
            <a:custGeom>
              <a:avLst/>
              <a:gdLst/>
              <a:ahLst/>
              <a:cxnLst/>
              <a:rect l="l" t="t" r="r" b="b"/>
              <a:pathLst>
                <a:path w="1270" h="0">
                  <a:moveTo>
                    <a:pt x="749" y="0"/>
                  </a:moveTo>
                  <a:lnTo>
                    <a:pt x="317" y="0"/>
                  </a:lnTo>
                  <a:lnTo>
                    <a:pt x="0" y="0"/>
                  </a:lnTo>
                </a:path>
              </a:pathLst>
            </a:custGeom>
            <a:ln w="3175">
              <a:solidFill>
                <a:srgbClr val="565658"/>
              </a:solidFill>
            </a:ln>
          </p:spPr>
          <p:txBody>
            <a:bodyPr wrap="square" lIns="0" tIns="0" rIns="0" bIns="0" rtlCol="0"/>
            <a:lstStyle/>
            <a:p/>
          </p:txBody>
        </p:sp>
        <p:sp>
          <p:nvSpPr>
            <p:cNvPr id="4104" name="object 4104" descr=""/>
            <p:cNvSpPr/>
            <p:nvPr/>
          </p:nvSpPr>
          <p:spPr>
            <a:xfrm>
              <a:off x="5494979" y="2680468"/>
              <a:ext cx="26034" cy="29845"/>
            </a:xfrm>
            <a:custGeom>
              <a:avLst/>
              <a:gdLst/>
              <a:ahLst/>
              <a:cxnLst/>
              <a:rect l="l" t="t" r="r" b="b"/>
              <a:pathLst>
                <a:path w="26035" h="29844">
                  <a:moveTo>
                    <a:pt x="0" y="0"/>
                  </a:moveTo>
                  <a:lnTo>
                    <a:pt x="6731" y="9486"/>
                  </a:lnTo>
                  <a:lnTo>
                    <a:pt x="12928" y="16891"/>
                  </a:lnTo>
                  <a:lnTo>
                    <a:pt x="18910" y="23228"/>
                  </a:lnTo>
                  <a:lnTo>
                    <a:pt x="19786" y="24079"/>
                  </a:lnTo>
                  <a:lnTo>
                    <a:pt x="25933" y="29692"/>
                  </a:lnTo>
                </a:path>
              </a:pathLst>
            </a:custGeom>
            <a:ln w="3175">
              <a:solidFill>
                <a:srgbClr val="565658"/>
              </a:solidFill>
            </a:ln>
          </p:spPr>
          <p:txBody>
            <a:bodyPr wrap="square" lIns="0" tIns="0" rIns="0" bIns="0" rtlCol="0"/>
            <a:lstStyle/>
            <a:p/>
          </p:txBody>
        </p:sp>
        <p:sp>
          <p:nvSpPr>
            <p:cNvPr id="4105" name="object 4105" descr=""/>
            <p:cNvSpPr/>
            <p:nvPr/>
          </p:nvSpPr>
          <p:spPr>
            <a:xfrm>
              <a:off x="5520903" y="2710172"/>
              <a:ext cx="15240" cy="0"/>
            </a:xfrm>
            <a:custGeom>
              <a:avLst/>
              <a:gdLst/>
              <a:ahLst/>
              <a:cxnLst/>
              <a:rect l="l" t="t" r="r" b="b"/>
              <a:pathLst>
                <a:path w="15239" h="0">
                  <a:moveTo>
                    <a:pt x="14922" y="0"/>
                  </a:moveTo>
                  <a:lnTo>
                    <a:pt x="13220" y="0"/>
                  </a:lnTo>
                  <a:lnTo>
                    <a:pt x="7239" y="0"/>
                  </a:lnTo>
                  <a:lnTo>
                    <a:pt x="0" y="0"/>
                  </a:lnTo>
                </a:path>
              </a:pathLst>
            </a:custGeom>
            <a:ln w="3175">
              <a:solidFill>
                <a:srgbClr val="565658"/>
              </a:solidFill>
            </a:ln>
          </p:spPr>
          <p:txBody>
            <a:bodyPr wrap="square" lIns="0" tIns="0" rIns="0" bIns="0" rtlCol="0"/>
            <a:lstStyle/>
            <a:p/>
          </p:txBody>
        </p:sp>
        <p:sp>
          <p:nvSpPr>
            <p:cNvPr id="4106" name="object 4106" descr=""/>
            <p:cNvSpPr/>
            <p:nvPr/>
          </p:nvSpPr>
          <p:spPr>
            <a:xfrm>
              <a:off x="5499592" y="2680463"/>
              <a:ext cx="28575" cy="17145"/>
            </a:xfrm>
            <a:custGeom>
              <a:avLst/>
              <a:gdLst/>
              <a:ahLst/>
              <a:cxnLst/>
              <a:rect l="l" t="t" r="r" b="b"/>
              <a:pathLst>
                <a:path w="28575" h="17144">
                  <a:moveTo>
                    <a:pt x="28308" y="16636"/>
                  </a:moveTo>
                  <a:lnTo>
                    <a:pt x="723" y="673"/>
                  </a:lnTo>
                  <a:lnTo>
                    <a:pt x="0" y="0"/>
                  </a:lnTo>
                </a:path>
              </a:pathLst>
            </a:custGeom>
            <a:ln w="3175">
              <a:solidFill>
                <a:srgbClr val="565658"/>
              </a:solidFill>
            </a:ln>
          </p:spPr>
          <p:txBody>
            <a:bodyPr wrap="square" lIns="0" tIns="0" rIns="0" bIns="0" rtlCol="0"/>
            <a:lstStyle/>
            <a:p/>
          </p:txBody>
        </p:sp>
        <p:sp>
          <p:nvSpPr>
            <p:cNvPr id="4107" name="object 4107" descr=""/>
            <p:cNvSpPr/>
            <p:nvPr/>
          </p:nvSpPr>
          <p:spPr>
            <a:xfrm>
              <a:off x="5499605" y="2680468"/>
              <a:ext cx="6350" cy="0"/>
            </a:xfrm>
            <a:custGeom>
              <a:avLst/>
              <a:gdLst/>
              <a:ahLst/>
              <a:cxnLst/>
              <a:rect l="l" t="t" r="r" b="b"/>
              <a:pathLst>
                <a:path w="6350" h="0">
                  <a:moveTo>
                    <a:pt x="0" y="0"/>
                  </a:moveTo>
                  <a:lnTo>
                    <a:pt x="0" y="0"/>
                  </a:lnTo>
                  <a:lnTo>
                    <a:pt x="5295" y="0"/>
                  </a:lnTo>
                  <a:lnTo>
                    <a:pt x="6223" y="0"/>
                  </a:lnTo>
                </a:path>
              </a:pathLst>
            </a:custGeom>
            <a:ln w="3175">
              <a:solidFill>
                <a:srgbClr val="565658"/>
              </a:solidFill>
            </a:ln>
          </p:spPr>
          <p:txBody>
            <a:bodyPr wrap="square" lIns="0" tIns="0" rIns="0" bIns="0" rtlCol="0"/>
            <a:lstStyle/>
            <a:p/>
          </p:txBody>
        </p:sp>
        <p:sp>
          <p:nvSpPr>
            <p:cNvPr id="4108" name="object 4108" descr=""/>
            <p:cNvSpPr/>
            <p:nvPr/>
          </p:nvSpPr>
          <p:spPr>
            <a:xfrm>
              <a:off x="5535825" y="2710172"/>
              <a:ext cx="16510" cy="0"/>
            </a:xfrm>
            <a:custGeom>
              <a:avLst/>
              <a:gdLst/>
              <a:ahLst/>
              <a:cxnLst/>
              <a:rect l="l" t="t" r="r" b="b"/>
              <a:pathLst>
                <a:path w="16510" h="0">
                  <a:moveTo>
                    <a:pt x="0" y="0"/>
                  </a:moveTo>
                  <a:lnTo>
                    <a:pt x="12306" y="0"/>
                  </a:lnTo>
                  <a:lnTo>
                    <a:pt x="16446" y="0"/>
                  </a:lnTo>
                </a:path>
              </a:pathLst>
            </a:custGeom>
            <a:ln w="3175">
              <a:solidFill>
                <a:srgbClr val="565658"/>
              </a:solidFill>
            </a:ln>
          </p:spPr>
          <p:txBody>
            <a:bodyPr wrap="square" lIns="0" tIns="0" rIns="0" bIns="0" rtlCol="0"/>
            <a:lstStyle/>
            <a:p/>
          </p:txBody>
        </p:sp>
        <p:sp>
          <p:nvSpPr>
            <p:cNvPr id="4109" name="object 4109" descr=""/>
            <p:cNvSpPr/>
            <p:nvPr/>
          </p:nvSpPr>
          <p:spPr>
            <a:xfrm>
              <a:off x="5527901" y="2697100"/>
              <a:ext cx="8255" cy="0"/>
            </a:xfrm>
            <a:custGeom>
              <a:avLst/>
              <a:gdLst/>
              <a:ahLst/>
              <a:cxnLst/>
              <a:rect l="l" t="t" r="r" b="b"/>
              <a:pathLst>
                <a:path w="8254" h="0">
                  <a:moveTo>
                    <a:pt x="7924" y="0"/>
                  </a:moveTo>
                  <a:lnTo>
                    <a:pt x="4864" y="0"/>
                  </a:lnTo>
                  <a:lnTo>
                    <a:pt x="0" y="0"/>
                  </a:lnTo>
                </a:path>
              </a:pathLst>
            </a:custGeom>
            <a:ln w="3175">
              <a:solidFill>
                <a:srgbClr val="565658"/>
              </a:solidFill>
            </a:ln>
          </p:spPr>
          <p:txBody>
            <a:bodyPr wrap="square" lIns="0" tIns="0" rIns="0" bIns="0" rtlCol="0"/>
            <a:lstStyle/>
            <a:p/>
          </p:txBody>
        </p:sp>
        <p:sp>
          <p:nvSpPr>
            <p:cNvPr id="4110" name="object 4110" descr=""/>
            <p:cNvSpPr/>
            <p:nvPr/>
          </p:nvSpPr>
          <p:spPr>
            <a:xfrm>
              <a:off x="5527901" y="2691156"/>
              <a:ext cx="5715" cy="6350"/>
            </a:xfrm>
            <a:custGeom>
              <a:avLst/>
              <a:gdLst/>
              <a:ahLst/>
              <a:cxnLst/>
              <a:rect l="l" t="t" r="r" b="b"/>
              <a:pathLst>
                <a:path w="5714" h="6350">
                  <a:moveTo>
                    <a:pt x="0" y="5943"/>
                  </a:moveTo>
                  <a:lnTo>
                    <a:pt x="406" y="3682"/>
                  </a:lnTo>
                  <a:lnTo>
                    <a:pt x="1549" y="1752"/>
                  </a:lnTo>
                  <a:lnTo>
                    <a:pt x="3263" y="444"/>
                  </a:lnTo>
                  <a:lnTo>
                    <a:pt x="5257" y="0"/>
                  </a:lnTo>
                </a:path>
              </a:pathLst>
            </a:custGeom>
            <a:ln w="3175">
              <a:solidFill>
                <a:srgbClr val="565658"/>
              </a:solidFill>
            </a:ln>
          </p:spPr>
          <p:txBody>
            <a:bodyPr wrap="square" lIns="0" tIns="0" rIns="0" bIns="0" rtlCol="0"/>
            <a:lstStyle/>
            <a:p/>
          </p:txBody>
        </p:sp>
        <p:sp>
          <p:nvSpPr>
            <p:cNvPr id="4111" name="object 4111" descr=""/>
            <p:cNvSpPr/>
            <p:nvPr/>
          </p:nvSpPr>
          <p:spPr>
            <a:xfrm>
              <a:off x="5505831" y="2680468"/>
              <a:ext cx="27940" cy="10795"/>
            </a:xfrm>
            <a:custGeom>
              <a:avLst/>
              <a:gdLst/>
              <a:ahLst/>
              <a:cxnLst/>
              <a:rect l="l" t="t" r="r" b="b"/>
              <a:pathLst>
                <a:path w="27939" h="10794">
                  <a:moveTo>
                    <a:pt x="0" y="0"/>
                  </a:moveTo>
                  <a:lnTo>
                    <a:pt x="4330" y="2514"/>
                  </a:lnTo>
                  <a:lnTo>
                    <a:pt x="12014" y="6337"/>
                  </a:lnTo>
                  <a:lnTo>
                    <a:pt x="18846" y="9042"/>
                  </a:lnTo>
                  <a:lnTo>
                    <a:pt x="22580" y="10083"/>
                  </a:lnTo>
                  <a:lnTo>
                    <a:pt x="27330" y="10706"/>
                  </a:lnTo>
                </a:path>
              </a:pathLst>
            </a:custGeom>
            <a:ln w="3175">
              <a:solidFill>
                <a:srgbClr val="565658"/>
              </a:solidFill>
            </a:ln>
          </p:spPr>
          <p:txBody>
            <a:bodyPr wrap="square" lIns="0" tIns="0" rIns="0" bIns="0" rtlCol="0"/>
            <a:lstStyle/>
            <a:p/>
          </p:txBody>
        </p:sp>
        <p:sp>
          <p:nvSpPr>
            <p:cNvPr id="4112" name="object 4112" descr=""/>
            <p:cNvSpPr/>
            <p:nvPr/>
          </p:nvSpPr>
          <p:spPr>
            <a:xfrm>
              <a:off x="5721850" y="2710172"/>
              <a:ext cx="21590" cy="0"/>
            </a:xfrm>
            <a:custGeom>
              <a:avLst/>
              <a:gdLst/>
              <a:ahLst/>
              <a:cxnLst/>
              <a:rect l="l" t="t" r="r" b="b"/>
              <a:pathLst>
                <a:path w="21589" h="0">
                  <a:moveTo>
                    <a:pt x="21094" y="0"/>
                  </a:moveTo>
                  <a:lnTo>
                    <a:pt x="19964" y="0"/>
                  </a:lnTo>
                  <a:lnTo>
                    <a:pt x="18821" y="0"/>
                  </a:lnTo>
                  <a:lnTo>
                    <a:pt x="7835" y="0"/>
                  </a:lnTo>
                  <a:lnTo>
                    <a:pt x="3390" y="0"/>
                  </a:lnTo>
                  <a:lnTo>
                    <a:pt x="88" y="0"/>
                  </a:lnTo>
                </a:path>
              </a:pathLst>
            </a:custGeom>
            <a:ln w="3175">
              <a:solidFill>
                <a:srgbClr val="565658"/>
              </a:solidFill>
            </a:ln>
          </p:spPr>
          <p:txBody>
            <a:bodyPr wrap="square" lIns="0" tIns="0" rIns="0" bIns="0" rtlCol="0"/>
            <a:lstStyle/>
            <a:p/>
          </p:txBody>
        </p:sp>
        <p:sp>
          <p:nvSpPr>
            <p:cNvPr id="4113" name="object 4113" descr=""/>
            <p:cNvSpPr/>
            <p:nvPr/>
          </p:nvSpPr>
          <p:spPr>
            <a:xfrm>
              <a:off x="5535831" y="2697100"/>
              <a:ext cx="16510" cy="0"/>
            </a:xfrm>
            <a:custGeom>
              <a:avLst/>
              <a:gdLst/>
              <a:ahLst/>
              <a:cxnLst/>
              <a:rect l="l" t="t" r="r" b="b"/>
              <a:pathLst>
                <a:path w="16510" h="0">
                  <a:moveTo>
                    <a:pt x="15938" y="0"/>
                  </a:moveTo>
                  <a:lnTo>
                    <a:pt x="0" y="0"/>
                  </a:lnTo>
                </a:path>
              </a:pathLst>
            </a:custGeom>
            <a:ln w="3175">
              <a:solidFill>
                <a:srgbClr val="565658"/>
              </a:solidFill>
            </a:ln>
          </p:spPr>
          <p:txBody>
            <a:bodyPr wrap="square" lIns="0" tIns="0" rIns="0" bIns="0" rtlCol="0"/>
            <a:lstStyle/>
            <a:p/>
          </p:txBody>
        </p:sp>
        <p:sp>
          <p:nvSpPr>
            <p:cNvPr id="4114" name="object 4114" descr=""/>
            <p:cNvSpPr/>
            <p:nvPr/>
          </p:nvSpPr>
          <p:spPr>
            <a:xfrm>
              <a:off x="5535825" y="2691156"/>
              <a:ext cx="6350" cy="6350"/>
            </a:xfrm>
            <a:custGeom>
              <a:avLst/>
              <a:gdLst/>
              <a:ahLst/>
              <a:cxnLst/>
              <a:rect l="l" t="t" r="r" b="b"/>
              <a:pathLst>
                <a:path w="6350" h="6350">
                  <a:moveTo>
                    <a:pt x="0" y="5943"/>
                  </a:moveTo>
                  <a:lnTo>
                    <a:pt x="431" y="3682"/>
                  </a:lnTo>
                  <a:lnTo>
                    <a:pt x="1714" y="1752"/>
                  </a:lnTo>
                  <a:lnTo>
                    <a:pt x="3619" y="444"/>
                  </a:lnTo>
                  <a:lnTo>
                    <a:pt x="5829" y="0"/>
                  </a:lnTo>
                </a:path>
              </a:pathLst>
            </a:custGeom>
            <a:ln w="3175">
              <a:solidFill>
                <a:srgbClr val="565658"/>
              </a:solidFill>
            </a:ln>
          </p:spPr>
          <p:txBody>
            <a:bodyPr wrap="square" lIns="0" tIns="0" rIns="0" bIns="0" rtlCol="0"/>
            <a:lstStyle/>
            <a:p/>
          </p:txBody>
        </p:sp>
        <p:sp>
          <p:nvSpPr>
            <p:cNvPr id="4115" name="object 4115" descr=""/>
            <p:cNvSpPr/>
            <p:nvPr/>
          </p:nvSpPr>
          <p:spPr>
            <a:xfrm>
              <a:off x="5533165" y="2691159"/>
              <a:ext cx="8890" cy="0"/>
            </a:xfrm>
            <a:custGeom>
              <a:avLst/>
              <a:gdLst/>
              <a:ahLst/>
              <a:cxnLst/>
              <a:rect l="l" t="t" r="r" b="b"/>
              <a:pathLst>
                <a:path w="8889" h="0">
                  <a:moveTo>
                    <a:pt x="0" y="0"/>
                  </a:moveTo>
                  <a:lnTo>
                    <a:pt x="5207" y="0"/>
                  </a:lnTo>
                  <a:lnTo>
                    <a:pt x="8509" y="0"/>
                  </a:lnTo>
                </a:path>
              </a:pathLst>
            </a:custGeom>
            <a:ln w="3175">
              <a:solidFill>
                <a:srgbClr val="565658"/>
              </a:solidFill>
            </a:ln>
          </p:spPr>
          <p:txBody>
            <a:bodyPr wrap="square" lIns="0" tIns="0" rIns="0" bIns="0" rtlCol="0"/>
            <a:lstStyle/>
            <a:p/>
          </p:txBody>
        </p:sp>
        <p:sp>
          <p:nvSpPr>
            <p:cNvPr id="4116" name="object 4116" descr=""/>
            <p:cNvSpPr/>
            <p:nvPr/>
          </p:nvSpPr>
          <p:spPr>
            <a:xfrm>
              <a:off x="5541668" y="2691159"/>
              <a:ext cx="10160" cy="0"/>
            </a:xfrm>
            <a:custGeom>
              <a:avLst/>
              <a:gdLst/>
              <a:ahLst/>
              <a:cxnLst/>
              <a:rect l="l" t="t" r="r" b="b"/>
              <a:pathLst>
                <a:path w="10160" h="0">
                  <a:moveTo>
                    <a:pt x="0" y="0"/>
                  </a:moveTo>
                  <a:lnTo>
                    <a:pt x="9728" y="0"/>
                  </a:lnTo>
                </a:path>
              </a:pathLst>
            </a:custGeom>
            <a:ln w="3175">
              <a:solidFill>
                <a:srgbClr val="565658"/>
              </a:solidFill>
            </a:ln>
          </p:spPr>
          <p:txBody>
            <a:bodyPr wrap="square" lIns="0" tIns="0" rIns="0" bIns="0" rtlCol="0"/>
            <a:lstStyle/>
            <a:p/>
          </p:txBody>
        </p:sp>
        <p:sp>
          <p:nvSpPr>
            <p:cNvPr id="4117" name="object 4117" descr=""/>
            <p:cNvSpPr/>
            <p:nvPr/>
          </p:nvSpPr>
          <p:spPr>
            <a:xfrm>
              <a:off x="5721886" y="2688778"/>
              <a:ext cx="20955" cy="0"/>
            </a:xfrm>
            <a:custGeom>
              <a:avLst/>
              <a:gdLst/>
              <a:ahLst/>
              <a:cxnLst/>
              <a:rect l="l" t="t" r="r" b="b"/>
              <a:pathLst>
                <a:path w="20954" h="0">
                  <a:moveTo>
                    <a:pt x="0" y="0"/>
                  </a:moveTo>
                  <a:lnTo>
                    <a:pt x="7785" y="0"/>
                  </a:lnTo>
                  <a:lnTo>
                    <a:pt x="18770" y="0"/>
                  </a:lnTo>
                  <a:lnTo>
                    <a:pt x="20497" y="0"/>
                  </a:lnTo>
                </a:path>
              </a:pathLst>
            </a:custGeom>
            <a:ln w="3175">
              <a:solidFill>
                <a:srgbClr val="565658"/>
              </a:solidFill>
            </a:ln>
          </p:spPr>
          <p:txBody>
            <a:bodyPr wrap="square" lIns="0" tIns="0" rIns="0" bIns="0" rtlCol="0"/>
            <a:lstStyle/>
            <a:p/>
          </p:txBody>
        </p:sp>
        <p:sp>
          <p:nvSpPr>
            <p:cNvPr id="4118" name="object 4118" descr=""/>
            <p:cNvSpPr/>
            <p:nvPr/>
          </p:nvSpPr>
          <p:spPr>
            <a:xfrm>
              <a:off x="5742951" y="2480184"/>
              <a:ext cx="635" cy="26034"/>
            </a:xfrm>
            <a:custGeom>
              <a:avLst/>
              <a:gdLst/>
              <a:ahLst/>
              <a:cxnLst/>
              <a:rect l="l" t="t" r="r" b="b"/>
              <a:pathLst>
                <a:path w="635" h="26035">
                  <a:moveTo>
                    <a:pt x="266" y="25641"/>
                  </a:moveTo>
                  <a:lnTo>
                    <a:pt x="215" y="18376"/>
                  </a:lnTo>
                  <a:lnTo>
                    <a:pt x="0" y="0"/>
                  </a:lnTo>
                </a:path>
              </a:pathLst>
            </a:custGeom>
            <a:ln w="3175">
              <a:solidFill>
                <a:srgbClr val="565658"/>
              </a:solidFill>
            </a:ln>
          </p:spPr>
          <p:txBody>
            <a:bodyPr wrap="square" lIns="0" tIns="0" rIns="0" bIns="0" rtlCol="0"/>
            <a:lstStyle/>
            <a:p/>
          </p:txBody>
        </p:sp>
        <p:sp>
          <p:nvSpPr>
            <p:cNvPr id="4119" name="object 4119" descr=""/>
            <p:cNvSpPr/>
            <p:nvPr/>
          </p:nvSpPr>
          <p:spPr>
            <a:xfrm>
              <a:off x="5532738" y="2461264"/>
              <a:ext cx="23495" cy="21590"/>
            </a:xfrm>
            <a:custGeom>
              <a:avLst/>
              <a:gdLst/>
              <a:ahLst/>
              <a:cxnLst/>
              <a:rect l="l" t="t" r="r" b="b"/>
              <a:pathLst>
                <a:path w="23495" h="21589">
                  <a:moveTo>
                    <a:pt x="23240" y="0"/>
                  </a:moveTo>
                  <a:lnTo>
                    <a:pt x="22910" y="292"/>
                  </a:lnTo>
                  <a:lnTo>
                    <a:pt x="20916" y="1993"/>
                  </a:lnTo>
                  <a:lnTo>
                    <a:pt x="17208" y="5295"/>
                  </a:lnTo>
                  <a:lnTo>
                    <a:pt x="15913" y="6311"/>
                  </a:lnTo>
                  <a:lnTo>
                    <a:pt x="11658" y="10464"/>
                  </a:lnTo>
                  <a:lnTo>
                    <a:pt x="6349" y="15392"/>
                  </a:lnTo>
                  <a:lnTo>
                    <a:pt x="3378" y="18300"/>
                  </a:lnTo>
                  <a:lnTo>
                    <a:pt x="0" y="21577"/>
                  </a:lnTo>
                </a:path>
              </a:pathLst>
            </a:custGeom>
            <a:ln w="3175">
              <a:solidFill>
                <a:srgbClr val="565658"/>
              </a:solidFill>
            </a:ln>
          </p:spPr>
          <p:txBody>
            <a:bodyPr wrap="square" lIns="0" tIns="0" rIns="0" bIns="0" rtlCol="0"/>
            <a:lstStyle/>
            <a:p/>
          </p:txBody>
        </p:sp>
        <p:sp>
          <p:nvSpPr>
            <p:cNvPr id="4120" name="object 4120" descr=""/>
            <p:cNvSpPr/>
            <p:nvPr/>
          </p:nvSpPr>
          <p:spPr>
            <a:xfrm>
              <a:off x="5720210" y="2456854"/>
              <a:ext cx="22860" cy="22860"/>
            </a:xfrm>
            <a:custGeom>
              <a:avLst/>
              <a:gdLst/>
              <a:ahLst/>
              <a:cxnLst/>
              <a:rect l="l" t="t" r="r" b="b"/>
              <a:pathLst>
                <a:path w="22860" h="22860">
                  <a:moveTo>
                    <a:pt x="22504" y="22466"/>
                  </a:moveTo>
                  <a:lnTo>
                    <a:pt x="16370" y="16510"/>
                  </a:lnTo>
                  <a:lnTo>
                    <a:pt x="14135" y="14478"/>
                  </a:lnTo>
                  <a:lnTo>
                    <a:pt x="6261" y="6388"/>
                  </a:lnTo>
                  <a:lnTo>
                    <a:pt x="0" y="0"/>
                  </a:lnTo>
                </a:path>
              </a:pathLst>
            </a:custGeom>
            <a:ln w="3175">
              <a:solidFill>
                <a:srgbClr val="565658"/>
              </a:solidFill>
            </a:ln>
          </p:spPr>
          <p:txBody>
            <a:bodyPr wrap="square" lIns="0" tIns="0" rIns="0" bIns="0" rtlCol="0"/>
            <a:lstStyle/>
            <a:p/>
          </p:txBody>
        </p:sp>
        <p:sp>
          <p:nvSpPr>
            <p:cNvPr id="4121" name="object 4121" descr=""/>
            <p:cNvSpPr/>
            <p:nvPr/>
          </p:nvSpPr>
          <p:spPr>
            <a:xfrm>
              <a:off x="5555978" y="2450362"/>
              <a:ext cx="18415" cy="11430"/>
            </a:xfrm>
            <a:custGeom>
              <a:avLst/>
              <a:gdLst/>
              <a:ahLst/>
              <a:cxnLst/>
              <a:rect l="l" t="t" r="r" b="b"/>
              <a:pathLst>
                <a:path w="18414" h="11430">
                  <a:moveTo>
                    <a:pt x="18046" y="0"/>
                  </a:moveTo>
                  <a:lnTo>
                    <a:pt x="16624" y="533"/>
                  </a:lnTo>
                  <a:lnTo>
                    <a:pt x="15989" y="800"/>
                  </a:lnTo>
                  <a:lnTo>
                    <a:pt x="14706" y="1524"/>
                  </a:lnTo>
                  <a:lnTo>
                    <a:pt x="9296" y="3898"/>
                  </a:lnTo>
                  <a:lnTo>
                    <a:pt x="9004" y="4089"/>
                  </a:lnTo>
                  <a:lnTo>
                    <a:pt x="4267" y="7899"/>
                  </a:lnTo>
                  <a:lnTo>
                    <a:pt x="76" y="10858"/>
                  </a:lnTo>
                </a:path>
              </a:pathLst>
            </a:custGeom>
            <a:ln w="3175">
              <a:solidFill>
                <a:srgbClr val="565658"/>
              </a:solidFill>
            </a:ln>
          </p:spPr>
          <p:txBody>
            <a:bodyPr wrap="square" lIns="0" tIns="0" rIns="0" bIns="0" rtlCol="0"/>
            <a:lstStyle/>
            <a:p/>
          </p:txBody>
        </p:sp>
        <p:sp>
          <p:nvSpPr>
            <p:cNvPr id="4122" name="object 4122" descr=""/>
            <p:cNvSpPr/>
            <p:nvPr/>
          </p:nvSpPr>
          <p:spPr>
            <a:xfrm>
              <a:off x="5742475" y="2517687"/>
              <a:ext cx="1270" cy="0"/>
            </a:xfrm>
            <a:custGeom>
              <a:avLst/>
              <a:gdLst/>
              <a:ahLst/>
              <a:cxnLst/>
              <a:rect l="l" t="t" r="r" b="b"/>
              <a:pathLst>
                <a:path w="1270" h="0">
                  <a:moveTo>
                    <a:pt x="723" y="0"/>
                  </a:moveTo>
                  <a:lnTo>
                    <a:pt x="0" y="0"/>
                  </a:lnTo>
                </a:path>
              </a:pathLst>
            </a:custGeom>
            <a:ln w="3175">
              <a:solidFill>
                <a:srgbClr val="565658"/>
              </a:solidFill>
            </a:ln>
          </p:spPr>
          <p:txBody>
            <a:bodyPr wrap="square" lIns="0" tIns="0" rIns="0" bIns="0" rtlCol="0"/>
            <a:lstStyle/>
            <a:p/>
          </p:txBody>
        </p:sp>
        <p:sp>
          <p:nvSpPr>
            <p:cNvPr id="4123" name="object 4123" descr=""/>
            <p:cNvSpPr/>
            <p:nvPr/>
          </p:nvSpPr>
          <p:spPr>
            <a:xfrm>
              <a:off x="5721012" y="2517687"/>
              <a:ext cx="3810" cy="0"/>
            </a:xfrm>
            <a:custGeom>
              <a:avLst/>
              <a:gdLst/>
              <a:ahLst/>
              <a:cxnLst/>
              <a:rect l="l" t="t" r="r" b="b"/>
              <a:pathLst>
                <a:path w="3810" h="0">
                  <a:moveTo>
                    <a:pt x="3657" y="0"/>
                  </a:moveTo>
                  <a:lnTo>
                    <a:pt x="0" y="0"/>
                  </a:lnTo>
                </a:path>
              </a:pathLst>
            </a:custGeom>
            <a:ln w="3175">
              <a:solidFill>
                <a:srgbClr val="565658"/>
              </a:solidFill>
            </a:ln>
          </p:spPr>
          <p:txBody>
            <a:bodyPr wrap="square" lIns="0" tIns="0" rIns="0" bIns="0" rtlCol="0"/>
            <a:lstStyle/>
            <a:p/>
          </p:txBody>
        </p:sp>
        <p:sp>
          <p:nvSpPr>
            <p:cNvPr id="4124" name="object 4124" descr=""/>
            <p:cNvSpPr/>
            <p:nvPr/>
          </p:nvSpPr>
          <p:spPr>
            <a:xfrm>
              <a:off x="5542650" y="2503438"/>
              <a:ext cx="9525" cy="0"/>
            </a:xfrm>
            <a:custGeom>
              <a:avLst/>
              <a:gdLst/>
              <a:ahLst/>
              <a:cxnLst/>
              <a:rect l="l" t="t" r="r" b="b"/>
              <a:pathLst>
                <a:path w="9525" h="0">
                  <a:moveTo>
                    <a:pt x="9385" y="0"/>
                  </a:moveTo>
                  <a:lnTo>
                    <a:pt x="0" y="0"/>
                  </a:lnTo>
                </a:path>
              </a:pathLst>
            </a:custGeom>
            <a:ln w="3175">
              <a:solidFill>
                <a:srgbClr val="565658"/>
              </a:solidFill>
            </a:ln>
          </p:spPr>
          <p:txBody>
            <a:bodyPr wrap="square" lIns="0" tIns="0" rIns="0" bIns="0" rtlCol="0"/>
            <a:lstStyle/>
            <a:p/>
          </p:txBody>
        </p:sp>
        <p:sp>
          <p:nvSpPr>
            <p:cNvPr id="4125" name="object 4125" descr=""/>
            <p:cNvSpPr/>
            <p:nvPr/>
          </p:nvSpPr>
          <p:spPr>
            <a:xfrm>
              <a:off x="5547968" y="2514135"/>
              <a:ext cx="3810" cy="0"/>
            </a:xfrm>
            <a:custGeom>
              <a:avLst/>
              <a:gdLst/>
              <a:ahLst/>
              <a:cxnLst/>
              <a:rect l="l" t="t" r="r" b="b"/>
              <a:pathLst>
                <a:path w="3810" h="0">
                  <a:moveTo>
                    <a:pt x="0" y="0"/>
                  </a:moveTo>
                  <a:lnTo>
                    <a:pt x="3543" y="0"/>
                  </a:lnTo>
                </a:path>
              </a:pathLst>
            </a:custGeom>
            <a:ln w="3175">
              <a:solidFill>
                <a:srgbClr val="565658"/>
              </a:solidFill>
            </a:ln>
          </p:spPr>
          <p:txBody>
            <a:bodyPr wrap="square" lIns="0" tIns="0" rIns="0" bIns="0" rtlCol="0"/>
            <a:lstStyle/>
            <a:p/>
          </p:txBody>
        </p:sp>
        <p:sp>
          <p:nvSpPr>
            <p:cNvPr id="4126" name="object 4126" descr=""/>
            <p:cNvSpPr/>
            <p:nvPr/>
          </p:nvSpPr>
          <p:spPr>
            <a:xfrm>
              <a:off x="5512743" y="2532527"/>
              <a:ext cx="37465" cy="0"/>
            </a:xfrm>
            <a:custGeom>
              <a:avLst/>
              <a:gdLst/>
              <a:ahLst/>
              <a:cxnLst/>
              <a:rect l="l" t="t" r="r" b="b"/>
              <a:pathLst>
                <a:path w="37464" h="0">
                  <a:moveTo>
                    <a:pt x="37401" y="0"/>
                  </a:moveTo>
                  <a:lnTo>
                    <a:pt x="0" y="0"/>
                  </a:lnTo>
                </a:path>
              </a:pathLst>
            </a:custGeom>
            <a:ln w="3175">
              <a:solidFill>
                <a:srgbClr val="565658"/>
              </a:solidFill>
            </a:ln>
          </p:spPr>
          <p:txBody>
            <a:bodyPr wrap="square" lIns="0" tIns="0" rIns="0" bIns="0" rtlCol="0"/>
            <a:lstStyle/>
            <a:p/>
          </p:txBody>
        </p:sp>
        <p:sp>
          <p:nvSpPr>
            <p:cNvPr id="4127" name="object 4127" descr=""/>
            <p:cNvSpPr/>
            <p:nvPr/>
          </p:nvSpPr>
          <p:spPr>
            <a:xfrm>
              <a:off x="5503664" y="2532527"/>
              <a:ext cx="9525" cy="147955"/>
            </a:xfrm>
            <a:custGeom>
              <a:avLst/>
              <a:gdLst/>
              <a:ahLst/>
              <a:cxnLst/>
              <a:rect l="l" t="t" r="r" b="b"/>
              <a:pathLst>
                <a:path w="9525" h="147955">
                  <a:moveTo>
                    <a:pt x="9093" y="0"/>
                  </a:moveTo>
                  <a:lnTo>
                    <a:pt x="4521" y="80962"/>
                  </a:lnTo>
                  <a:lnTo>
                    <a:pt x="0" y="147942"/>
                  </a:lnTo>
                </a:path>
              </a:pathLst>
            </a:custGeom>
            <a:ln w="3175">
              <a:solidFill>
                <a:srgbClr val="565658"/>
              </a:solidFill>
            </a:ln>
          </p:spPr>
          <p:txBody>
            <a:bodyPr wrap="square" lIns="0" tIns="0" rIns="0" bIns="0" rtlCol="0"/>
            <a:lstStyle/>
            <a:p/>
          </p:txBody>
        </p:sp>
        <p:sp>
          <p:nvSpPr>
            <p:cNvPr id="4128" name="object 4128" descr=""/>
            <p:cNvSpPr/>
            <p:nvPr/>
          </p:nvSpPr>
          <p:spPr>
            <a:xfrm>
              <a:off x="5503667" y="2680468"/>
              <a:ext cx="47625" cy="0"/>
            </a:xfrm>
            <a:custGeom>
              <a:avLst/>
              <a:gdLst/>
              <a:ahLst/>
              <a:cxnLst/>
              <a:rect l="l" t="t" r="r" b="b"/>
              <a:pathLst>
                <a:path w="47625" h="0">
                  <a:moveTo>
                    <a:pt x="0" y="0"/>
                  </a:moveTo>
                  <a:lnTo>
                    <a:pt x="47002" y="0"/>
                  </a:lnTo>
                </a:path>
              </a:pathLst>
            </a:custGeom>
            <a:ln w="3175">
              <a:solidFill>
                <a:srgbClr val="565658"/>
              </a:solidFill>
            </a:ln>
          </p:spPr>
          <p:txBody>
            <a:bodyPr wrap="square" lIns="0" tIns="0" rIns="0" bIns="0" rtlCol="0"/>
            <a:lstStyle/>
            <a:p/>
          </p:txBody>
        </p:sp>
        <p:sp>
          <p:nvSpPr>
            <p:cNvPr id="4129" name="object 4129" descr=""/>
            <p:cNvSpPr/>
            <p:nvPr/>
          </p:nvSpPr>
          <p:spPr>
            <a:xfrm>
              <a:off x="5542659" y="2502246"/>
              <a:ext cx="1270" cy="1270"/>
            </a:xfrm>
            <a:custGeom>
              <a:avLst/>
              <a:gdLst/>
              <a:ahLst/>
              <a:cxnLst/>
              <a:rect l="l" t="t" r="r" b="b"/>
              <a:pathLst>
                <a:path w="1270" h="1269">
                  <a:moveTo>
                    <a:pt x="1054" y="0"/>
                  </a:moveTo>
                  <a:lnTo>
                    <a:pt x="25" y="927"/>
                  </a:lnTo>
                  <a:lnTo>
                    <a:pt x="0" y="1193"/>
                  </a:lnTo>
                </a:path>
              </a:pathLst>
            </a:custGeom>
            <a:ln w="3175">
              <a:solidFill>
                <a:srgbClr val="565658"/>
              </a:solidFill>
            </a:ln>
          </p:spPr>
          <p:txBody>
            <a:bodyPr wrap="square" lIns="0" tIns="0" rIns="0" bIns="0" rtlCol="0"/>
            <a:lstStyle/>
            <a:p/>
          </p:txBody>
        </p:sp>
        <p:sp>
          <p:nvSpPr>
            <p:cNvPr id="4130" name="object 4130" descr=""/>
            <p:cNvSpPr/>
            <p:nvPr/>
          </p:nvSpPr>
          <p:spPr>
            <a:xfrm>
              <a:off x="5542027" y="2503438"/>
              <a:ext cx="635" cy="0"/>
            </a:xfrm>
            <a:custGeom>
              <a:avLst/>
              <a:gdLst/>
              <a:ahLst/>
              <a:cxnLst/>
              <a:rect l="l" t="t" r="r" b="b"/>
              <a:pathLst>
                <a:path w="635" h="0">
                  <a:moveTo>
                    <a:pt x="0" y="0"/>
                  </a:moveTo>
                  <a:lnTo>
                    <a:pt x="0" y="0"/>
                  </a:lnTo>
                  <a:lnTo>
                    <a:pt x="393" y="0"/>
                  </a:lnTo>
                  <a:lnTo>
                    <a:pt x="635" y="0"/>
                  </a:lnTo>
                </a:path>
              </a:pathLst>
            </a:custGeom>
            <a:ln w="3175">
              <a:solidFill>
                <a:srgbClr val="565658"/>
              </a:solidFill>
            </a:ln>
          </p:spPr>
          <p:txBody>
            <a:bodyPr wrap="square" lIns="0" tIns="0" rIns="0" bIns="0" rtlCol="0"/>
            <a:lstStyle/>
            <a:p/>
          </p:txBody>
        </p:sp>
        <p:sp>
          <p:nvSpPr>
            <p:cNvPr id="4131" name="object 4131" descr=""/>
            <p:cNvSpPr/>
            <p:nvPr/>
          </p:nvSpPr>
          <p:spPr>
            <a:xfrm>
              <a:off x="5542659" y="2509378"/>
              <a:ext cx="5715" cy="5080"/>
            </a:xfrm>
            <a:custGeom>
              <a:avLst/>
              <a:gdLst/>
              <a:ahLst/>
              <a:cxnLst/>
              <a:rect l="l" t="t" r="r" b="b"/>
              <a:pathLst>
                <a:path w="5714" h="5080">
                  <a:moveTo>
                    <a:pt x="0" y="0"/>
                  </a:moveTo>
                  <a:lnTo>
                    <a:pt x="0" y="203"/>
                  </a:lnTo>
                  <a:lnTo>
                    <a:pt x="406" y="1841"/>
                  </a:lnTo>
                  <a:lnTo>
                    <a:pt x="1651" y="3441"/>
                  </a:lnTo>
                  <a:lnTo>
                    <a:pt x="3924" y="4584"/>
                  </a:lnTo>
                  <a:lnTo>
                    <a:pt x="5295" y="4762"/>
                  </a:lnTo>
                </a:path>
              </a:pathLst>
            </a:custGeom>
            <a:ln w="3175">
              <a:solidFill>
                <a:srgbClr val="565658"/>
              </a:solidFill>
            </a:ln>
          </p:spPr>
          <p:txBody>
            <a:bodyPr wrap="square" lIns="0" tIns="0" rIns="0" bIns="0" rtlCol="0"/>
            <a:lstStyle/>
            <a:p/>
          </p:txBody>
        </p:sp>
        <p:sp>
          <p:nvSpPr>
            <p:cNvPr id="4132" name="object 4132" descr=""/>
            <p:cNvSpPr/>
            <p:nvPr/>
          </p:nvSpPr>
          <p:spPr>
            <a:xfrm>
              <a:off x="5547962" y="2514125"/>
              <a:ext cx="635" cy="1270"/>
            </a:xfrm>
            <a:custGeom>
              <a:avLst/>
              <a:gdLst/>
              <a:ahLst/>
              <a:cxnLst/>
              <a:rect l="l" t="t" r="r" b="b"/>
              <a:pathLst>
                <a:path w="635" h="1269">
                  <a:moveTo>
                    <a:pt x="533" y="1193"/>
                  </a:moveTo>
                  <a:lnTo>
                    <a:pt x="317" y="1104"/>
                  </a:lnTo>
                  <a:lnTo>
                    <a:pt x="165" y="863"/>
                  </a:lnTo>
                  <a:lnTo>
                    <a:pt x="38" y="457"/>
                  </a:lnTo>
                  <a:lnTo>
                    <a:pt x="0" y="0"/>
                  </a:lnTo>
                </a:path>
              </a:pathLst>
            </a:custGeom>
            <a:ln w="3175">
              <a:solidFill>
                <a:srgbClr val="565658"/>
              </a:solidFill>
            </a:ln>
          </p:spPr>
          <p:txBody>
            <a:bodyPr wrap="square" lIns="0" tIns="0" rIns="0" bIns="0" rtlCol="0"/>
            <a:lstStyle/>
            <a:p/>
          </p:txBody>
        </p:sp>
        <p:sp>
          <p:nvSpPr>
            <p:cNvPr id="4133" name="object 4133" descr=""/>
            <p:cNvSpPr/>
            <p:nvPr/>
          </p:nvSpPr>
          <p:spPr>
            <a:xfrm>
              <a:off x="5548506" y="2515319"/>
              <a:ext cx="3175" cy="0"/>
            </a:xfrm>
            <a:custGeom>
              <a:avLst/>
              <a:gdLst/>
              <a:ahLst/>
              <a:cxnLst/>
              <a:rect l="l" t="t" r="r" b="b"/>
              <a:pathLst>
                <a:path w="3175" h="0">
                  <a:moveTo>
                    <a:pt x="2933" y="0"/>
                  </a:moveTo>
                  <a:lnTo>
                    <a:pt x="0" y="0"/>
                  </a:lnTo>
                </a:path>
              </a:pathLst>
            </a:custGeom>
            <a:ln w="3175">
              <a:solidFill>
                <a:srgbClr val="565658"/>
              </a:solidFill>
            </a:ln>
          </p:spPr>
          <p:txBody>
            <a:bodyPr wrap="square" lIns="0" tIns="0" rIns="0" bIns="0" rtlCol="0"/>
            <a:lstStyle/>
            <a:p/>
          </p:txBody>
        </p:sp>
        <p:sp>
          <p:nvSpPr>
            <p:cNvPr id="4134" name="object 4134" descr=""/>
            <p:cNvSpPr/>
            <p:nvPr/>
          </p:nvSpPr>
          <p:spPr>
            <a:xfrm>
              <a:off x="5512746" y="2515319"/>
              <a:ext cx="22225" cy="17780"/>
            </a:xfrm>
            <a:custGeom>
              <a:avLst/>
              <a:gdLst/>
              <a:ahLst/>
              <a:cxnLst/>
              <a:rect l="l" t="t" r="r" b="b"/>
              <a:pathLst>
                <a:path w="22225" h="17780">
                  <a:moveTo>
                    <a:pt x="22161" y="0"/>
                  </a:moveTo>
                  <a:lnTo>
                    <a:pt x="368" y="15227"/>
                  </a:lnTo>
                  <a:lnTo>
                    <a:pt x="0" y="17208"/>
                  </a:lnTo>
                </a:path>
              </a:pathLst>
            </a:custGeom>
            <a:ln w="3175">
              <a:solidFill>
                <a:srgbClr val="565658"/>
              </a:solidFill>
            </a:ln>
          </p:spPr>
          <p:txBody>
            <a:bodyPr wrap="square" lIns="0" tIns="0" rIns="0" bIns="0" rtlCol="0"/>
            <a:lstStyle/>
            <a:p/>
          </p:txBody>
        </p:sp>
        <p:sp>
          <p:nvSpPr>
            <p:cNvPr id="4135" name="object 4135" descr=""/>
            <p:cNvSpPr/>
            <p:nvPr/>
          </p:nvSpPr>
          <p:spPr>
            <a:xfrm>
              <a:off x="5509900" y="2532299"/>
              <a:ext cx="3175" cy="635"/>
            </a:xfrm>
            <a:custGeom>
              <a:avLst/>
              <a:gdLst/>
              <a:ahLst/>
              <a:cxnLst/>
              <a:rect l="l" t="t" r="r" b="b"/>
              <a:pathLst>
                <a:path w="3175" h="635">
                  <a:moveTo>
                    <a:pt x="2857" y="228"/>
                  </a:moveTo>
                  <a:lnTo>
                    <a:pt x="2082" y="165"/>
                  </a:lnTo>
                  <a:lnTo>
                    <a:pt x="1320" y="127"/>
                  </a:lnTo>
                  <a:lnTo>
                    <a:pt x="635" y="63"/>
                  </a:lnTo>
                  <a:lnTo>
                    <a:pt x="0" y="0"/>
                  </a:lnTo>
                </a:path>
              </a:pathLst>
            </a:custGeom>
            <a:ln w="3175">
              <a:solidFill>
                <a:srgbClr val="565658"/>
              </a:solidFill>
            </a:ln>
          </p:spPr>
          <p:txBody>
            <a:bodyPr wrap="square" lIns="0" tIns="0" rIns="0" bIns="0" rtlCol="0"/>
            <a:lstStyle/>
            <a:p/>
          </p:txBody>
        </p:sp>
        <p:sp>
          <p:nvSpPr>
            <p:cNvPr id="4136" name="object 4136" descr=""/>
            <p:cNvSpPr/>
            <p:nvPr/>
          </p:nvSpPr>
          <p:spPr>
            <a:xfrm>
              <a:off x="5501428" y="2532310"/>
              <a:ext cx="8890" cy="148590"/>
            </a:xfrm>
            <a:custGeom>
              <a:avLst/>
              <a:gdLst/>
              <a:ahLst/>
              <a:cxnLst/>
              <a:rect l="l" t="t" r="r" b="b"/>
              <a:pathLst>
                <a:path w="8889" h="148589">
                  <a:moveTo>
                    <a:pt x="0" y="148158"/>
                  </a:moveTo>
                  <a:lnTo>
                    <a:pt x="4216" y="80975"/>
                  </a:lnTo>
                  <a:lnTo>
                    <a:pt x="8470" y="0"/>
                  </a:lnTo>
                </a:path>
              </a:pathLst>
            </a:custGeom>
            <a:ln w="3175">
              <a:solidFill>
                <a:srgbClr val="565658"/>
              </a:solidFill>
            </a:ln>
          </p:spPr>
          <p:txBody>
            <a:bodyPr wrap="square" lIns="0" tIns="0" rIns="0" bIns="0" rtlCol="0"/>
            <a:lstStyle/>
            <a:p/>
          </p:txBody>
        </p:sp>
        <p:sp>
          <p:nvSpPr>
            <p:cNvPr id="4137" name="object 4137" descr=""/>
            <p:cNvSpPr/>
            <p:nvPr/>
          </p:nvSpPr>
          <p:spPr>
            <a:xfrm>
              <a:off x="5501431" y="2680468"/>
              <a:ext cx="2540" cy="0"/>
            </a:xfrm>
            <a:custGeom>
              <a:avLst/>
              <a:gdLst/>
              <a:ahLst/>
              <a:cxnLst/>
              <a:rect l="l" t="t" r="r" b="b"/>
              <a:pathLst>
                <a:path w="2539" h="0">
                  <a:moveTo>
                    <a:pt x="2235" y="0"/>
                  </a:moveTo>
                  <a:lnTo>
                    <a:pt x="1587" y="0"/>
                  </a:lnTo>
                  <a:lnTo>
                    <a:pt x="0" y="0"/>
                  </a:lnTo>
                </a:path>
              </a:pathLst>
            </a:custGeom>
            <a:ln w="3175">
              <a:solidFill>
                <a:srgbClr val="565658"/>
              </a:solidFill>
            </a:ln>
          </p:spPr>
          <p:txBody>
            <a:bodyPr wrap="square" lIns="0" tIns="0" rIns="0" bIns="0" rtlCol="0"/>
            <a:lstStyle/>
            <a:p/>
          </p:txBody>
        </p:sp>
        <p:sp>
          <p:nvSpPr>
            <p:cNvPr id="4138" name="object 4138" descr=""/>
            <p:cNvSpPr/>
            <p:nvPr/>
          </p:nvSpPr>
          <p:spPr>
            <a:xfrm>
              <a:off x="5542532" y="2501053"/>
              <a:ext cx="1270" cy="1270"/>
            </a:xfrm>
            <a:custGeom>
              <a:avLst/>
              <a:gdLst/>
              <a:ahLst/>
              <a:cxnLst/>
              <a:rect l="l" t="t" r="r" b="b"/>
              <a:pathLst>
                <a:path w="1270" h="1269">
                  <a:moveTo>
                    <a:pt x="1181" y="1193"/>
                  </a:moveTo>
                  <a:lnTo>
                    <a:pt x="736" y="1117"/>
                  </a:lnTo>
                  <a:lnTo>
                    <a:pt x="355" y="863"/>
                  </a:lnTo>
                  <a:lnTo>
                    <a:pt x="101" y="469"/>
                  </a:lnTo>
                  <a:lnTo>
                    <a:pt x="0" y="0"/>
                  </a:lnTo>
                </a:path>
              </a:pathLst>
            </a:custGeom>
            <a:ln w="3175">
              <a:solidFill>
                <a:srgbClr val="565658"/>
              </a:solidFill>
            </a:ln>
          </p:spPr>
          <p:txBody>
            <a:bodyPr wrap="square" lIns="0" tIns="0" rIns="0" bIns="0" rtlCol="0"/>
            <a:lstStyle/>
            <a:p/>
          </p:txBody>
        </p:sp>
        <p:sp>
          <p:nvSpPr>
            <p:cNvPr id="4139" name="object 4139" descr=""/>
            <p:cNvSpPr/>
            <p:nvPr/>
          </p:nvSpPr>
          <p:spPr>
            <a:xfrm>
              <a:off x="5542033" y="2501068"/>
              <a:ext cx="635" cy="2540"/>
            </a:xfrm>
            <a:custGeom>
              <a:avLst/>
              <a:gdLst/>
              <a:ahLst/>
              <a:cxnLst/>
              <a:rect l="l" t="t" r="r" b="b"/>
              <a:pathLst>
                <a:path w="635" h="2539">
                  <a:moveTo>
                    <a:pt x="508" y="0"/>
                  </a:moveTo>
                  <a:lnTo>
                    <a:pt x="241" y="317"/>
                  </a:lnTo>
                  <a:lnTo>
                    <a:pt x="88" y="1041"/>
                  </a:lnTo>
                  <a:lnTo>
                    <a:pt x="38" y="1447"/>
                  </a:lnTo>
                  <a:lnTo>
                    <a:pt x="12" y="1841"/>
                  </a:lnTo>
                  <a:lnTo>
                    <a:pt x="0" y="2374"/>
                  </a:lnTo>
                </a:path>
              </a:pathLst>
            </a:custGeom>
            <a:ln w="3175">
              <a:solidFill>
                <a:srgbClr val="565658"/>
              </a:solidFill>
            </a:ln>
          </p:spPr>
          <p:txBody>
            <a:bodyPr wrap="square" lIns="0" tIns="0" rIns="0" bIns="0" rtlCol="0"/>
            <a:lstStyle/>
            <a:p/>
          </p:txBody>
        </p:sp>
        <p:sp>
          <p:nvSpPr>
            <p:cNvPr id="4140" name="object 4140" descr=""/>
            <p:cNvSpPr/>
            <p:nvPr/>
          </p:nvSpPr>
          <p:spPr>
            <a:xfrm>
              <a:off x="5542027" y="2509378"/>
              <a:ext cx="635" cy="0"/>
            </a:xfrm>
            <a:custGeom>
              <a:avLst/>
              <a:gdLst/>
              <a:ahLst/>
              <a:cxnLst/>
              <a:rect l="l" t="t" r="r" b="b"/>
              <a:pathLst>
                <a:path w="635" h="0">
                  <a:moveTo>
                    <a:pt x="0" y="0"/>
                  </a:moveTo>
                  <a:lnTo>
                    <a:pt x="0" y="0"/>
                  </a:lnTo>
                  <a:lnTo>
                    <a:pt x="393" y="0"/>
                  </a:lnTo>
                  <a:lnTo>
                    <a:pt x="635" y="0"/>
                  </a:lnTo>
                </a:path>
              </a:pathLst>
            </a:custGeom>
            <a:ln w="3175">
              <a:solidFill>
                <a:srgbClr val="565658"/>
              </a:solidFill>
            </a:ln>
          </p:spPr>
          <p:txBody>
            <a:bodyPr wrap="square" lIns="0" tIns="0" rIns="0" bIns="0" rtlCol="0"/>
            <a:lstStyle/>
            <a:p/>
          </p:txBody>
        </p:sp>
        <p:sp>
          <p:nvSpPr>
            <p:cNvPr id="4141" name="object 4141" descr=""/>
            <p:cNvSpPr/>
            <p:nvPr/>
          </p:nvSpPr>
          <p:spPr>
            <a:xfrm>
              <a:off x="5542031" y="2509388"/>
              <a:ext cx="6985" cy="6350"/>
            </a:xfrm>
            <a:custGeom>
              <a:avLst/>
              <a:gdLst/>
              <a:ahLst/>
              <a:cxnLst/>
              <a:rect l="l" t="t" r="r" b="b"/>
              <a:pathLst>
                <a:path w="6985" h="6350">
                  <a:moveTo>
                    <a:pt x="6464" y="5930"/>
                  </a:moveTo>
                  <a:lnTo>
                    <a:pt x="0" y="228"/>
                  </a:lnTo>
                  <a:lnTo>
                    <a:pt x="0" y="0"/>
                  </a:lnTo>
                </a:path>
              </a:pathLst>
            </a:custGeom>
            <a:ln w="3175">
              <a:solidFill>
                <a:srgbClr val="565658"/>
              </a:solidFill>
            </a:ln>
          </p:spPr>
          <p:txBody>
            <a:bodyPr wrap="square" lIns="0" tIns="0" rIns="0" bIns="0" rtlCol="0"/>
            <a:lstStyle/>
            <a:p/>
          </p:txBody>
        </p:sp>
        <p:sp>
          <p:nvSpPr>
            <p:cNvPr id="4142" name="object 4142" descr=""/>
            <p:cNvSpPr/>
            <p:nvPr/>
          </p:nvSpPr>
          <p:spPr>
            <a:xfrm>
              <a:off x="5529535" y="2509388"/>
              <a:ext cx="5715" cy="6350"/>
            </a:xfrm>
            <a:custGeom>
              <a:avLst/>
              <a:gdLst/>
              <a:ahLst/>
              <a:cxnLst/>
              <a:rect l="l" t="t" r="r" b="b"/>
              <a:pathLst>
                <a:path w="5714" h="6350">
                  <a:moveTo>
                    <a:pt x="5372" y="5930"/>
                  </a:moveTo>
                  <a:lnTo>
                    <a:pt x="3302" y="5473"/>
                  </a:lnTo>
                  <a:lnTo>
                    <a:pt x="1562" y="4190"/>
                  </a:lnTo>
                  <a:lnTo>
                    <a:pt x="406" y="2260"/>
                  </a:lnTo>
                  <a:lnTo>
                    <a:pt x="0" y="0"/>
                  </a:lnTo>
                </a:path>
              </a:pathLst>
            </a:custGeom>
            <a:ln w="3175">
              <a:solidFill>
                <a:srgbClr val="565658"/>
              </a:solidFill>
            </a:ln>
          </p:spPr>
          <p:txBody>
            <a:bodyPr wrap="square" lIns="0" tIns="0" rIns="0" bIns="0" rtlCol="0"/>
            <a:lstStyle/>
            <a:p/>
          </p:txBody>
        </p:sp>
        <p:sp>
          <p:nvSpPr>
            <p:cNvPr id="4143" name="object 4143" descr=""/>
            <p:cNvSpPr/>
            <p:nvPr/>
          </p:nvSpPr>
          <p:spPr>
            <a:xfrm>
              <a:off x="5509905" y="2509374"/>
              <a:ext cx="19685" cy="23495"/>
            </a:xfrm>
            <a:custGeom>
              <a:avLst/>
              <a:gdLst/>
              <a:ahLst/>
              <a:cxnLst/>
              <a:rect l="l" t="t" r="r" b="b"/>
              <a:pathLst>
                <a:path w="19685" h="23494">
                  <a:moveTo>
                    <a:pt x="0" y="22936"/>
                  </a:moveTo>
                  <a:lnTo>
                    <a:pt x="15887" y="977"/>
                  </a:lnTo>
                  <a:lnTo>
                    <a:pt x="19621" y="0"/>
                  </a:lnTo>
                </a:path>
              </a:pathLst>
            </a:custGeom>
            <a:ln w="3175">
              <a:solidFill>
                <a:srgbClr val="565658"/>
              </a:solidFill>
            </a:ln>
          </p:spPr>
          <p:txBody>
            <a:bodyPr wrap="square" lIns="0" tIns="0" rIns="0" bIns="0" rtlCol="0"/>
            <a:lstStyle/>
            <a:p/>
          </p:txBody>
        </p:sp>
        <p:sp>
          <p:nvSpPr>
            <p:cNvPr id="4144" name="object 4144" descr=""/>
            <p:cNvSpPr/>
            <p:nvPr/>
          </p:nvSpPr>
          <p:spPr>
            <a:xfrm>
              <a:off x="5472977" y="2543224"/>
              <a:ext cx="12700" cy="120650"/>
            </a:xfrm>
            <a:custGeom>
              <a:avLst/>
              <a:gdLst/>
              <a:ahLst/>
              <a:cxnLst/>
              <a:rect l="l" t="t" r="r" b="b"/>
              <a:pathLst>
                <a:path w="12700" h="120650">
                  <a:moveTo>
                    <a:pt x="12446" y="0"/>
                  </a:moveTo>
                  <a:lnTo>
                    <a:pt x="736" y="37680"/>
                  </a:lnTo>
                  <a:lnTo>
                    <a:pt x="0" y="77152"/>
                  </a:lnTo>
                  <a:lnTo>
                    <a:pt x="10299" y="115265"/>
                  </a:lnTo>
                  <a:lnTo>
                    <a:pt x="12446" y="120040"/>
                  </a:lnTo>
                </a:path>
              </a:pathLst>
            </a:custGeom>
            <a:ln w="3175">
              <a:solidFill>
                <a:srgbClr val="565658"/>
              </a:solidFill>
            </a:ln>
          </p:spPr>
          <p:txBody>
            <a:bodyPr wrap="square" lIns="0" tIns="0" rIns="0" bIns="0" rtlCol="0"/>
            <a:lstStyle/>
            <a:p/>
          </p:txBody>
        </p:sp>
        <p:sp>
          <p:nvSpPr>
            <p:cNvPr id="4145" name="object 4145" descr=""/>
            <p:cNvSpPr/>
            <p:nvPr/>
          </p:nvSpPr>
          <p:spPr>
            <a:xfrm>
              <a:off x="5484746" y="2663254"/>
              <a:ext cx="1270" cy="635"/>
            </a:xfrm>
            <a:custGeom>
              <a:avLst/>
              <a:gdLst/>
              <a:ahLst/>
              <a:cxnLst/>
              <a:rect l="l" t="t" r="r" b="b"/>
              <a:pathLst>
                <a:path w="1270" h="635">
                  <a:moveTo>
                    <a:pt x="0" y="520"/>
                  </a:moveTo>
                  <a:lnTo>
                    <a:pt x="304" y="228"/>
                  </a:lnTo>
                  <a:lnTo>
                    <a:pt x="685" y="0"/>
                  </a:lnTo>
                </a:path>
              </a:pathLst>
            </a:custGeom>
            <a:ln w="3175">
              <a:solidFill>
                <a:srgbClr val="565658"/>
              </a:solidFill>
            </a:ln>
          </p:spPr>
          <p:txBody>
            <a:bodyPr wrap="square" lIns="0" tIns="0" rIns="0" bIns="0" rtlCol="0"/>
            <a:lstStyle/>
            <a:p/>
          </p:txBody>
        </p:sp>
        <p:sp>
          <p:nvSpPr>
            <p:cNvPr id="4146" name="object 4146" descr=""/>
            <p:cNvSpPr/>
            <p:nvPr/>
          </p:nvSpPr>
          <p:spPr>
            <a:xfrm>
              <a:off x="5485423" y="2663260"/>
              <a:ext cx="10160" cy="17780"/>
            </a:xfrm>
            <a:custGeom>
              <a:avLst/>
              <a:gdLst/>
              <a:ahLst/>
              <a:cxnLst/>
              <a:rect l="l" t="t" r="r" b="b"/>
              <a:pathLst>
                <a:path w="10160" h="17780">
                  <a:moveTo>
                    <a:pt x="0" y="0"/>
                  </a:moveTo>
                  <a:lnTo>
                    <a:pt x="7353" y="13741"/>
                  </a:lnTo>
                  <a:lnTo>
                    <a:pt x="9537" y="17208"/>
                  </a:lnTo>
                </a:path>
              </a:pathLst>
            </a:custGeom>
            <a:ln w="3175">
              <a:solidFill>
                <a:srgbClr val="565658"/>
              </a:solidFill>
            </a:ln>
          </p:spPr>
          <p:txBody>
            <a:bodyPr wrap="square" lIns="0" tIns="0" rIns="0" bIns="0" rtlCol="0"/>
            <a:lstStyle/>
            <a:p/>
          </p:txBody>
        </p:sp>
        <p:sp>
          <p:nvSpPr>
            <p:cNvPr id="4147" name="object 4147" descr=""/>
            <p:cNvSpPr/>
            <p:nvPr/>
          </p:nvSpPr>
          <p:spPr>
            <a:xfrm>
              <a:off x="5542541" y="2501068"/>
              <a:ext cx="10160" cy="0"/>
            </a:xfrm>
            <a:custGeom>
              <a:avLst/>
              <a:gdLst/>
              <a:ahLst/>
              <a:cxnLst/>
              <a:rect l="l" t="t" r="r" b="b"/>
              <a:pathLst>
                <a:path w="10160" h="0">
                  <a:moveTo>
                    <a:pt x="0" y="0"/>
                  </a:moveTo>
                  <a:lnTo>
                    <a:pt x="9626" y="0"/>
                  </a:lnTo>
                </a:path>
              </a:pathLst>
            </a:custGeom>
            <a:ln w="3175">
              <a:solidFill>
                <a:srgbClr val="565658"/>
              </a:solidFill>
            </a:ln>
          </p:spPr>
          <p:txBody>
            <a:bodyPr wrap="square" lIns="0" tIns="0" rIns="0" bIns="0" rtlCol="0"/>
            <a:lstStyle/>
            <a:p/>
          </p:txBody>
        </p:sp>
        <p:sp>
          <p:nvSpPr>
            <p:cNvPr id="4148" name="object 4148" descr=""/>
            <p:cNvSpPr/>
            <p:nvPr/>
          </p:nvSpPr>
          <p:spPr>
            <a:xfrm>
              <a:off x="5535825" y="2509388"/>
              <a:ext cx="6350" cy="6350"/>
            </a:xfrm>
            <a:custGeom>
              <a:avLst/>
              <a:gdLst/>
              <a:ahLst/>
              <a:cxnLst/>
              <a:rect l="l" t="t" r="r" b="b"/>
              <a:pathLst>
                <a:path w="6350" h="6350">
                  <a:moveTo>
                    <a:pt x="5841" y="5930"/>
                  </a:moveTo>
                  <a:lnTo>
                    <a:pt x="3619" y="5473"/>
                  </a:lnTo>
                  <a:lnTo>
                    <a:pt x="1714" y="4190"/>
                  </a:lnTo>
                  <a:lnTo>
                    <a:pt x="444" y="2260"/>
                  </a:lnTo>
                  <a:lnTo>
                    <a:pt x="0" y="0"/>
                  </a:lnTo>
                </a:path>
              </a:pathLst>
            </a:custGeom>
            <a:ln w="3175">
              <a:solidFill>
                <a:srgbClr val="565658"/>
              </a:solidFill>
            </a:ln>
          </p:spPr>
          <p:txBody>
            <a:bodyPr wrap="square" lIns="0" tIns="0" rIns="0" bIns="0" rtlCol="0"/>
            <a:lstStyle/>
            <a:p/>
          </p:txBody>
        </p:sp>
        <p:sp>
          <p:nvSpPr>
            <p:cNvPr id="4149" name="object 4149" descr=""/>
            <p:cNvSpPr/>
            <p:nvPr/>
          </p:nvSpPr>
          <p:spPr>
            <a:xfrm>
              <a:off x="5485423" y="2494991"/>
              <a:ext cx="37465" cy="48260"/>
            </a:xfrm>
            <a:custGeom>
              <a:avLst/>
              <a:gdLst/>
              <a:ahLst/>
              <a:cxnLst/>
              <a:rect l="l" t="t" r="r" b="b"/>
              <a:pathLst>
                <a:path w="37464" h="48260">
                  <a:moveTo>
                    <a:pt x="37033" y="0"/>
                  </a:moveTo>
                  <a:lnTo>
                    <a:pt x="7061" y="34975"/>
                  </a:lnTo>
                  <a:lnTo>
                    <a:pt x="0" y="48221"/>
                  </a:lnTo>
                </a:path>
              </a:pathLst>
            </a:custGeom>
            <a:ln w="3175">
              <a:solidFill>
                <a:srgbClr val="565658"/>
              </a:solidFill>
            </a:ln>
          </p:spPr>
          <p:txBody>
            <a:bodyPr wrap="square" lIns="0" tIns="0" rIns="0" bIns="0" rtlCol="0"/>
            <a:lstStyle/>
            <a:p/>
          </p:txBody>
        </p:sp>
        <p:sp>
          <p:nvSpPr>
            <p:cNvPr id="4150" name="object 4150" descr=""/>
            <p:cNvSpPr/>
            <p:nvPr/>
          </p:nvSpPr>
          <p:spPr>
            <a:xfrm>
              <a:off x="5522397" y="2494179"/>
              <a:ext cx="635" cy="1270"/>
            </a:xfrm>
            <a:custGeom>
              <a:avLst/>
              <a:gdLst/>
              <a:ahLst/>
              <a:cxnLst/>
              <a:rect l="l" t="t" r="r" b="b"/>
              <a:pathLst>
                <a:path w="635" h="1269">
                  <a:moveTo>
                    <a:pt x="177" y="0"/>
                  </a:moveTo>
                  <a:lnTo>
                    <a:pt x="63" y="165"/>
                  </a:lnTo>
                  <a:lnTo>
                    <a:pt x="0" y="469"/>
                  </a:lnTo>
                  <a:lnTo>
                    <a:pt x="63" y="800"/>
                  </a:lnTo>
                </a:path>
              </a:pathLst>
            </a:custGeom>
            <a:ln w="3175">
              <a:solidFill>
                <a:srgbClr val="565658"/>
              </a:solidFill>
            </a:ln>
          </p:spPr>
          <p:txBody>
            <a:bodyPr wrap="square" lIns="0" tIns="0" rIns="0" bIns="0" rtlCol="0"/>
            <a:lstStyle/>
            <a:p/>
          </p:txBody>
        </p:sp>
        <p:sp>
          <p:nvSpPr>
            <p:cNvPr id="4151" name="object 4151" descr=""/>
            <p:cNvSpPr/>
            <p:nvPr/>
          </p:nvSpPr>
          <p:spPr>
            <a:xfrm>
              <a:off x="5484746" y="2542715"/>
              <a:ext cx="1270" cy="635"/>
            </a:xfrm>
            <a:custGeom>
              <a:avLst/>
              <a:gdLst/>
              <a:ahLst/>
              <a:cxnLst/>
              <a:rect l="l" t="t" r="r" b="b"/>
              <a:pathLst>
                <a:path w="1270" h="635">
                  <a:moveTo>
                    <a:pt x="0" y="0"/>
                  </a:moveTo>
                  <a:lnTo>
                    <a:pt x="304" y="279"/>
                  </a:lnTo>
                  <a:lnTo>
                    <a:pt x="685" y="508"/>
                  </a:lnTo>
                </a:path>
              </a:pathLst>
            </a:custGeom>
            <a:ln w="3175">
              <a:solidFill>
                <a:srgbClr val="565658"/>
              </a:solidFill>
            </a:ln>
          </p:spPr>
          <p:txBody>
            <a:bodyPr wrap="square" lIns="0" tIns="0" rIns="0" bIns="0" rtlCol="0"/>
            <a:lstStyle/>
            <a:p/>
          </p:txBody>
        </p:sp>
        <p:sp>
          <p:nvSpPr>
            <p:cNvPr id="4152" name="object 4152" descr=""/>
            <p:cNvSpPr/>
            <p:nvPr/>
          </p:nvSpPr>
          <p:spPr>
            <a:xfrm>
              <a:off x="5472211" y="2542706"/>
              <a:ext cx="12700" cy="121285"/>
            </a:xfrm>
            <a:custGeom>
              <a:avLst/>
              <a:gdLst/>
              <a:ahLst/>
              <a:cxnLst/>
              <a:rect l="l" t="t" r="r" b="b"/>
              <a:pathLst>
                <a:path w="12700" h="121285">
                  <a:moveTo>
                    <a:pt x="12534" y="121069"/>
                  </a:moveTo>
                  <a:lnTo>
                    <a:pt x="10375" y="116255"/>
                  </a:lnTo>
                  <a:lnTo>
                    <a:pt x="0" y="77812"/>
                  </a:lnTo>
                  <a:lnTo>
                    <a:pt x="723" y="38023"/>
                  </a:lnTo>
                  <a:lnTo>
                    <a:pt x="12534" y="0"/>
                  </a:lnTo>
                </a:path>
              </a:pathLst>
            </a:custGeom>
            <a:ln w="3175">
              <a:solidFill>
                <a:srgbClr val="565658"/>
              </a:solidFill>
            </a:ln>
          </p:spPr>
          <p:txBody>
            <a:bodyPr wrap="square" lIns="0" tIns="0" rIns="0" bIns="0" rtlCol="0"/>
            <a:lstStyle/>
            <a:p/>
          </p:txBody>
        </p:sp>
        <p:sp>
          <p:nvSpPr>
            <p:cNvPr id="4153" name="object 4153" descr=""/>
            <p:cNvSpPr/>
            <p:nvPr/>
          </p:nvSpPr>
          <p:spPr>
            <a:xfrm>
              <a:off x="5484745" y="2663768"/>
              <a:ext cx="9525" cy="17145"/>
            </a:xfrm>
            <a:custGeom>
              <a:avLst/>
              <a:gdLst/>
              <a:ahLst/>
              <a:cxnLst/>
              <a:rect l="l" t="t" r="r" b="b"/>
              <a:pathLst>
                <a:path w="9525" h="17144">
                  <a:moveTo>
                    <a:pt x="9347" y="16700"/>
                  </a:moveTo>
                  <a:lnTo>
                    <a:pt x="7543" y="13830"/>
                  </a:lnTo>
                  <a:lnTo>
                    <a:pt x="0" y="0"/>
                  </a:lnTo>
                </a:path>
              </a:pathLst>
            </a:custGeom>
            <a:ln w="3175">
              <a:solidFill>
                <a:srgbClr val="565658"/>
              </a:solidFill>
            </a:ln>
          </p:spPr>
          <p:txBody>
            <a:bodyPr wrap="square" lIns="0" tIns="0" rIns="0" bIns="0" rtlCol="0"/>
            <a:lstStyle/>
            <a:p/>
          </p:txBody>
        </p:sp>
        <p:sp>
          <p:nvSpPr>
            <p:cNvPr id="4154" name="object 4154" descr=""/>
            <p:cNvSpPr/>
            <p:nvPr/>
          </p:nvSpPr>
          <p:spPr>
            <a:xfrm>
              <a:off x="5494102" y="2680468"/>
              <a:ext cx="1270" cy="0"/>
            </a:xfrm>
            <a:custGeom>
              <a:avLst/>
              <a:gdLst/>
              <a:ahLst/>
              <a:cxnLst/>
              <a:rect l="l" t="t" r="r" b="b"/>
              <a:pathLst>
                <a:path w="1270" h="0">
                  <a:moveTo>
                    <a:pt x="876" y="0"/>
                  </a:moveTo>
                  <a:lnTo>
                    <a:pt x="381" y="0"/>
                  </a:lnTo>
                  <a:lnTo>
                    <a:pt x="101" y="0"/>
                  </a:lnTo>
                </a:path>
              </a:pathLst>
            </a:custGeom>
            <a:ln w="3175">
              <a:solidFill>
                <a:srgbClr val="565658"/>
              </a:solidFill>
            </a:ln>
          </p:spPr>
          <p:txBody>
            <a:bodyPr wrap="square" lIns="0" tIns="0" rIns="0" bIns="0" rtlCol="0"/>
            <a:lstStyle/>
            <a:p/>
          </p:txBody>
        </p:sp>
        <p:sp>
          <p:nvSpPr>
            <p:cNvPr id="4155" name="object 4155" descr=""/>
            <p:cNvSpPr/>
            <p:nvPr/>
          </p:nvSpPr>
          <p:spPr>
            <a:xfrm>
              <a:off x="5519949" y="2710100"/>
              <a:ext cx="1270" cy="1270"/>
            </a:xfrm>
            <a:custGeom>
              <a:avLst/>
              <a:gdLst/>
              <a:ahLst/>
              <a:cxnLst/>
              <a:rect l="l" t="t" r="r" b="b"/>
              <a:pathLst>
                <a:path w="1270" h="1269">
                  <a:moveTo>
                    <a:pt x="1104" y="698"/>
                  </a:moveTo>
                  <a:lnTo>
                    <a:pt x="0" y="0"/>
                  </a:lnTo>
                </a:path>
              </a:pathLst>
            </a:custGeom>
            <a:ln w="3175">
              <a:solidFill>
                <a:srgbClr val="565658"/>
              </a:solidFill>
            </a:ln>
          </p:spPr>
          <p:txBody>
            <a:bodyPr wrap="square" lIns="0" tIns="0" rIns="0" bIns="0" rtlCol="0"/>
            <a:lstStyle/>
            <a:p/>
          </p:txBody>
        </p:sp>
        <p:sp>
          <p:nvSpPr>
            <p:cNvPr id="4156" name="object 4156" descr=""/>
            <p:cNvSpPr/>
            <p:nvPr/>
          </p:nvSpPr>
          <p:spPr>
            <a:xfrm>
              <a:off x="5494105" y="2680454"/>
              <a:ext cx="635" cy="635"/>
            </a:xfrm>
            <a:custGeom>
              <a:avLst/>
              <a:gdLst/>
              <a:ahLst/>
              <a:cxnLst/>
              <a:rect l="l" t="t" r="r" b="b"/>
              <a:pathLst>
                <a:path w="635" h="635">
                  <a:moveTo>
                    <a:pt x="495" y="596"/>
                  </a:moveTo>
                  <a:lnTo>
                    <a:pt x="0" y="0"/>
                  </a:lnTo>
                </a:path>
              </a:pathLst>
            </a:custGeom>
            <a:ln w="3175">
              <a:solidFill>
                <a:srgbClr val="565658"/>
              </a:solidFill>
            </a:ln>
          </p:spPr>
          <p:txBody>
            <a:bodyPr wrap="square" lIns="0" tIns="0" rIns="0" bIns="0" rtlCol="0"/>
            <a:lstStyle/>
            <a:p/>
          </p:txBody>
        </p:sp>
        <p:sp>
          <p:nvSpPr>
            <p:cNvPr id="4157" name="object 4157" descr=""/>
            <p:cNvSpPr/>
            <p:nvPr/>
          </p:nvSpPr>
          <p:spPr>
            <a:xfrm>
              <a:off x="5522452" y="2480797"/>
              <a:ext cx="13970" cy="14604"/>
            </a:xfrm>
            <a:custGeom>
              <a:avLst/>
              <a:gdLst/>
              <a:ahLst/>
              <a:cxnLst/>
              <a:rect l="l" t="t" r="r" b="b"/>
              <a:pathLst>
                <a:path w="13970" h="14605">
                  <a:moveTo>
                    <a:pt x="13373" y="0"/>
                  </a:moveTo>
                  <a:lnTo>
                    <a:pt x="11074" y="1765"/>
                  </a:lnTo>
                  <a:lnTo>
                    <a:pt x="9220" y="3695"/>
                  </a:lnTo>
                  <a:lnTo>
                    <a:pt x="4254" y="9398"/>
                  </a:lnTo>
                  <a:lnTo>
                    <a:pt x="0" y="14211"/>
                  </a:lnTo>
                </a:path>
              </a:pathLst>
            </a:custGeom>
            <a:ln w="3175">
              <a:solidFill>
                <a:srgbClr val="565658"/>
              </a:solidFill>
            </a:ln>
          </p:spPr>
          <p:txBody>
            <a:bodyPr wrap="square" lIns="0" tIns="0" rIns="0" bIns="0" rtlCol="0"/>
            <a:lstStyle/>
            <a:p/>
          </p:txBody>
        </p:sp>
        <p:sp>
          <p:nvSpPr>
            <p:cNvPr id="4158" name="object 4158" descr=""/>
            <p:cNvSpPr/>
            <p:nvPr/>
          </p:nvSpPr>
          <p:spPr>
            <a:xfrm>
              <a:off x="5522567" y="2494141"/>
              <a:ext cx="635" cy="635"/>
            </a:xfrm>
            <a:custGeom>
              <a:avLst/>
              <a:gdLst/>
              <a:ahLst/>
              <a:cxnLst/>
              <a:rect l="l" t="t" r="r" b="b"/>
              <a:pathLst>
                <a:path w="635" h="635">
                  <a:moveTo>
                    <a:pt x="38" y="0"/>
                  </a:moveTo>
                </a:path>
              </a:pathLst>
            </a:custGeom>
            <a:ln w="3175">
              <a:solidFill>
                <a:srgbClr val="565658"/>
              </a:solidFill>
            </a:ln>
          </p:spPr>
          <p:txBody>
            <a:bodyPr wrap="square" lIns="0" tIns="0" rIns="0" bIns="0" rtlCol="0"/>
            <a:lstStyle/>
            <a:p/>
          </p:txBody>
        </p:sp>
        <p:sp>
          <p:nvSpPr>
            <p:cNvPr id="4159" name="object 4159" descr=""/>
            <p:cNvSpPr/>
            <p:nvPr/>
          </p:nvSpPr>
          <p:spPr>
            <a:xfrm>
              <a:off x="5484746" y="2494137"/>
              <a:ext cx="38100" cy="48895"/>
            </a:xfrm>
            <a:custGeom>
              <a:avLst/>
              <a:gdLst/>
              <a:ahLst/>
              <a:cxnLst/>
              <a:rect l="l" t="t" r="r" b="b"/>
              <a:pathLst>
                <a:path w="38100" h="48894">
                  <a:moveTo>
                    <a:pt x="0" y="48577"/>
                  </a:moveTo>
                  <a:lnTo>
                    <a:pt x="25209" y="11798"/>
                  </a:lnTo>
                  <a:lnTo>
                    <a:pt x="32588" y="4559"/>
                  </a:lnTo>
                  <a:lnTo>
                    <a:pt x="37846" y="0"/>
                  </a:lnTo>
                </a:path>
              </a:pathLst>
            </a:custGeom>
            <a:ln w="3175">
              <a:solidFill>
                <a:srgbClr val="565658"/>
              </a:solidFill>
            </a:ln>
          </p:spPr>
          <p:txBody>
            <a:bodyPr wrap="square" lIns="0" tIns="0" rIns="0" bIns="0" rtlCol="0"/>
            <a:lstStyle/>
            <a:p/>
          </p:txBody>
        </p:sp>
        <p:sp>
          <p:nvSpPr>
            <p:cNvPr id="4160" name="object 4160" descr=""/>
            <p:cNvSpPr/>
            <p:nvPr/>
          </p:nvSpPr>
          <p:spPr>
            <a:xfrm>
              <a:off x="5719450" y="2480189"/>
              <a:ext cx="23495" cy="0"/>
            </a:xfrm>
            <a:custGeom>
              <a:avLst/>
              <a:gdLst/>
              <a:ahLst/>
              <a:cxnLst/>
              <a:rect l="l" t="t" r="r" b="b"/>
              <a:pathLst>
                <a:path w="23495" h="0">
                  <a:moveTo>
                    <a:pt x="23495" y="0"/>
                  </a:moveTo>
                  <a:lnTo>
                    <a:pt x="23495" y="0"/>
                  </a:lnTo>
                  <a:lnTo>
                    <a:pt x="6045" y="0"/>
                  </a:lnTo>
                  <a:lnTo>
                    <a:pt x="0" y="0"/>
                  </a:lnTo>
                </a:path>
              </a:pathLst>
            </a:custGeom>
            <a:ln w="3175">
              <a:solidFill>
                <a:srgbClr val="565658"/>
              </a:solidFill>
            </a:ln>
          </p:spPr>
          <p:txBody>
            <a:bodyPr wrap="square" lIns="0" tIns="0" rIns="0" bIns="0" rtlCol="0"/>
            <a:lstStyle/>
            <a:p/>
          </p:txBody>
        </p:sp>
        <p:sp>
          <p:nvSpPr>
            <p:cNvPr id="4161" name="object 4161" descr=""/>
            <p:cNvSpPr/>
            <p:nvPr/>
          </p:nvSpPr>
          <p:spPr>
            <a:xfrm>
              <a:off x="5538134" y="2480165"/>
              <a:ext cx="16510" cy="0"/>
            </a:xfrm>
            <a:custGeom>
              <a:avLst/>
              <a:gdLst/>
              <a:ahLst/>
              <a:cxnLst/>
              <a:rect l="l" t="t" r="r" b="b"/>
              <a:pathLst>
                <a:path w="16510" h="0">
                  <a:moveTo>
                    <a:pt x="16065" y="0"/>
                  </a:moveTo>
                  <a:lnTo>
                    <a:pt x="0" y="0"/>
                  </a:lnTo>
                </a:path>
              </a:pathLst>
            </a:custGeom>
            <a:ln w="3175">
              <a:solidFill>
                <a:srgbClr val="565658"/>
              </a:solidFill>
            </a:ln>
          </p:spPr>
          <p:txBody>
            <a:bodyPr wrap="square" lIns="0" tIns="0" rIns="0" bIns="0" rtlCol="0"/>
            <a:lstStyle/>
            <a:p/>
          </p:txBody>
        </p:sp>
        <p:sp>
          <p:nvSpPr>
            <p:cNvPr id="4162" name="object 4162" descr=""/>
            <p:cNvSpPr/>
            <p:nvPr/>
          </p:nvSpPr>
          <p:spPr>
            <a:xfrm>
              <a:off x="5535828" y="2480159"/>
              <a:ext cx="2540" cy="1270"/>
            </a:xfrm>
            <a:custGeom>
              <a:avLst/>
              <a:gdLst/>
              <a:ahLst/>
              <a:cxnLst/>
              <a:rect l="l" t="t" r="r" b="b"/>
              <a:pathLst>
                <a:path w="2539" h="1269">
                  <a:moveTo>
                    <a:pt x="2298" y="0"/>
                  </a:moveTo>
                  <a:lnTo>
                    <a:pt x="1142" y="203"/>
                  </a:lnTo>
                  <a:lnTo>
                    <a:pt x="0" y="647"/>
                  </a:lnTo>
                </a:path>
              </a:pathLst>
            </a:custGeom>
            <a:ln w="3175">
              <a:solidFill>
                <a:srgbClr val="565658"/>
              </a:solidFill>
            </a:ln>
          </p:spPr>
          <p:txBody>
            <a:bodyPr wrap="square" lIns="0" tIns="0" rIns="0" bIns="0" rtlCol="0"/>
            <a:lstStyle/>
            <a:p/>
          </p:txBody>
        </p:sp>
        <p:sp>
          <p:nvSpPr>
            <p:cNvPr id="4163" name="object 4163" descr=""/>
            <p:cNvSpPr/>
            <p:nvPr/>
          </p:nvSpPr>
          <p:spPr>
            <a:xfrm>
              <a:off x="5535831" y="2479997"/>
              <a:ext cx="635" cy="1270"/>
            </a:xfrm>
            <a:custGeom>
              <a:avLst/>
              <a:gdLst/>
              <a:ahLst/>
              <a:cxnLst/>
              <a:rect l="l" t="t" r="r" b="b"/>
              <a:pathLst>
                <a:path w="635" h="1269">
                  <a:moveTo>
                    <a:pt x="304" y="0"/>
                  </a:moveTo>
                  <a:lnTo>
                    <a:pt x="127" y="241"/>
                  </a:lnTo>
                  <a:lnTo>
                    <a:pt x="38" y="508"/>
                  </a:lnTo>
                  <a:lnTo>
                    <a:pt x="0" y="787"/>
                  </a:lnTo>
                </a:path>
              </a:pathLst>
            </a:custGeom>
            <a:ln w="3175">
              <a:solidFill>
                <a:srgbClr val="565658"/>
              </a:solidFill>
            </a:ln>
          </p:spPr>
          <p:txBody>
            <a:bodyPr wrap="square" lIns="0" tIns="0" rIns="0" bIns="0" rtlCol="0"/>
            <a:lstStyle/>
            <a:p/>
          </p:txBody>
        </p:sp>
        <p:sp>
          <p:nvSpPr>
            <p:cNvPr id="4164" name="object 4164" descr=""/>
            <p:cNvSpPr/>
            <p:nvPr/>
          </p:nvSpPr>
          <p:spPr>
            <a:xfrm>
              <a:off x="5532738" y="2479980"/>
              <a:ext cx="3810" cy="3175"/>
            </a:xfrm>
            <a:custGeom>
              <a:avLst/>
              <a:gdLst/>
              <a:ahLst/>
              <a:cxnLst/>
              <a:rect l="l" t="t" r="r" b="b"/>
              <a:pathLst>
                <a:path w="3810" h="3175">
                  <a:moveTo>
                    <a:pt x="0" y="2857"/>
                  </a:moveTo>
                  <a:lnTo>
                    <a:pt x="1054" y="1765"/>
                  </a:lnTo>
                  <a:lnTo>
                    <a:pt x="3390" y="0"/>
                  </a:lnTo>
                </a:path>
              </a:pathLst>
            </a:custGeom>
            <a:ln w="3175">
              <a:solidFill>
                <a:srgbClr val="565658"/>
              </a:solidFill>
            </a:ln>
          </p:spPr>
          <p:txBody>
            <a:bodyPr wrap="square" lIns="0" tIns="0" rIns="0" bIns="0" rtlCol="0"/>
            <a:lstStyle/>
            <a:p/>
          </p:txBody>
        </p:sp>
        <p:sp>
          <p:nvSpPr>
            <p:cNvPr id="4165" name="object 4165" descr=""/>
            <p:cNvSpPr/>
            <p:nvPr/>
          </p:nvSpPr>
          <p:spPr>
            <a:xfrm>
              <a:off x="5718947" y="2479320"/>
              <a:ext cx="24130" cy="0"/>
            </a:xfrm>
            <a:custGeom>
              <a:avLst/>
              <a:gdLst/>
              <a:ahLst/>
              <a:cxnLst/>
              <a:rect l="l" t="t" r="r" b="b"/>
              <a:pathLst>
                <a:path w="24129" h="0">
                  <a:moveTo>
                    <a:pt x="0" y="0"/>
                  </a:moveTo>
                  <a:lnTo>
                    <a:pt x="0" y="0"/>
                  </a:lnTo>
                  <a:lnTo>
                    <a:pt x="23355" y="0"/>
                  </a:lnTo>
                  <a:lnTo>
                    <a:pt x="23761" y="0"/>
                  </a:lnTo>
                </a:path>
              </a:pathLst>
            </a:custGeom>
            <a:ln w="3175">
              <a:solidFill>
                <a:srgbClr val="565658"/>
              </a:solidFill>
            </a:ln>
          </p:spPr>
          <p:txBody>
            <a:bodyPr wrap="square" lIns="0" tIns="0" rIns="0" bIns="0" rtlCol="0"/>
            <a:lstStyle/>
            <a:p/>
          </p:txBody>
        </p:sp>
        <p:sp>
          <p:nvSpPr>
            <p:cNvPr id="4166" name="object 4166" descr=""/>
            <p:cNvSpPr/>
            <p:nvPr/>
          </p:nvSpPr>
          <p:spPr>
            <a:xfrm>
              <a:off x="5538145" y="2479327"/>
              <a:ext cx="17145" cy="1270"/>
            </a:xfrm>
            <a:custGeom>
              <a:avLst/>
              <a:gdLst/>
              <a:ahLst/>
              <a:cxnLst/>
              <a:rect l="l" t="t" r="r" b="b"/>
              <a:pathLst>
                <a:path w="17145" h="1269">
                  <a:moveTo>
                    <a:pt x="304" y="0"/>
                  </a:moveTo>
                  <a:lnTo>
                    <a:pt x="8534" y="0"/>
                  </a:lnTo>
                  <a:lnTo>
                    <a:pt x="16637" y="0"/>
                  </a:lnTo>
                </a:path>
                <a:path w="17145" h="1269">
                  <a:moveTo>
                    <a:pt x="304" y="0"/>
                  </a:moveTo>
                  <a:lnTo>
                    <a:pt x="50" y="381"/>
                  </a:lnTo>
                  <a:lnTo>
                    <a:pt x="0" y="825"/>
                  </a:lnTo>
                </a:path>
              </a:pathLst>
            </a:custGeom>
            <a:ln w="3175">
              <a:solidFill>
                <a:srgbClr val="565658"/>
              </a:solidFill>
            </a:ln>
          </p:spPr>
          <p:txBody>
            <a:bodyPr wrap="square" lIns="0" tIns="0" rIns="0" bIns="0" rtlCol="0"/>
            <a:lstStyle/>
            <a:p/>
          </p:txBody>
        </p:sp>
        <p:sp>
          <p:nvSpPr>
            <p:cNvPr id="4167" name="object 4167" descr=""/>
            <p:cNvSpPr/>
            <p:nvPr/>
          </p:nvSpPr>
          <p:spPr>
            <a:xfrm>
              <a:off x="5536135" y="2479324"/>
              <a:ext cx="2540" cy="1270"/>
            </a:xfrm>
            <a:custGeom>
              <a:avLst/>
              <a:gdLst/>
              <a:ahLst/>
              <a:cxnLst/>
              <a:rect l="l" t="t" r="r" b="b"/>
              <a:pathLst>
                <a:path w="2539" h="1269">
                  <a:moveTo>
                    <a:pt x="0" y="673"/>
                  </a:moveTo>
                  <a:lnTo>
                    <a:pt x="1155" y="177"/>
                  </a:lnTo>
                  <a:lnTo>
                    <a:pt x="2298" y="0"/>
                  </a:lnTo>
                </a:path>
              </a:pathLst>
            </a:custGeom>
            <a:ln w="3175">
              <a:solidFill>
                <a:srgbClr val="565658"/>
              </a:solidFill>
            </a:ln>
          </p:spPr>
          <p:txBody>
            <a:bodyPr wrap="square" lIns="0" tIns="0" rIns="0" bIns="0" rtlCol="0"/>
            <a:lstStyle/>
            <a:p/>
          </p:txBody>
        </p:sp>
        <p:sp>
          <p:nvSpPr>
            <p:cNvPr id="4168" name="object 4168" descr=""/>
            <p:cNvSpPr/>
            <p:nvPr/>
          </p:nvSpPr>
          <p:spPr>
            <a:xfrm>
              <a:off x="5555979" y="2461264"/>
              <a:ext cx="3175" cy="0"/>
            </a:xfrm>
            <a:custGeom>
              <a:avLst/>
              <a:gdLst/>
              <a:ahLst/>
              <a:cxnLst/>
              <a:rect l="l" t="t" r="r" b="b"/>
              <a:pathLst>
                <a:path w="3175" h="0">
                  <a:moveTo>
                    <a:pt x="0" y="0"/>
                  </a:moveTo>
                  <a:lnTo>
                    <a:pt x="1460" y="0"/>
                  </a:lnTo>
                  <a:lnTo>
                    <a:pt x="2908" y="0"/>
                  </a:lnTo>
                </a:path>
              </a:pathLst>
            </a:custGeom>
            <a:ln w="3175">
              <a:solidFill>
                <a:srgbClr val="565658"/>
              </a:solidFill>
            </a:ln>
          </p:spPr>
          <p:txBody>
            <a:bodyPr wrap="square" lIns="0" tIns="0" rIns="0" bIns="0" rtlCol="0"/>
            <a:lstStyle/>
            <a:p/>
          </p:txBody>
        </p:sp>
        <p:sp>
          <p:nvSpPr>
            <p:cNvPr id="4169" name="object 4169" descr=""/>
            <p:cNvSpPr/>
            <p:nvPr/>
          </p:nvSpPr>
          <p:spPr>
            <a:xfrm>
              <a:off x="5564746" y="2448786"/>
              <a:ext cx="17780" cy="7620"/>
            </a:xfrm>
            <a:custGeom>
              <a:avLst/>
              <a:gdLst/>
              <a:ahLst/>
              <a:cxnLst/>
              <a:rect l="l" t="t" r="r" b="b"/>
              <a:pathLst>
                <a:path w="17779" h="7619">
                  <a:moveTo>
                    <a:pt x="17259" y="0"/>
                  </a:moveTo>
                  <a:lnTo>
                    <a:pt x="1676" y="5892"/>
                  </a:lnTo>
                  <a:lnTo>
                    <a:pt x="0" y="7302"/>
                  </a:lnTo>
                </a:path>
              </a:pathLst>
            </a:custGeom>
            <a:ln w="3175">
              <a:solidFill>
                <a:srgbClr val="565658"/>
              </a:solidFill>
            </a:ln>
          </p:spPr>
          <p:txBody>
            <a:bodyPr wrap="square" lIns="0" tIns="0" rIns="0" bIns="0" rtlCol="0"/>
            <a:lstStyle/>
            <a:p/>
          </p:txBody>
        </p:sp>
        <p:sp>
          <p:nvSpPr>
            <p:cNvPr id="4170" name="object 4170" descr=""/>
            <p:cNvSpPr/>
            <p:nvPr/>
          </p:nvSpPr>
          <p:spPr>
            <a:xfrm>
              <a:off x="5564765" y="2448786"/>
              <a:ext cx="27305" cy="7620"/>
            </a:xfrm>
            <a:custGeom>
              <a:avLst/>
              <a:gdLst/>
              <a:ahLst/>
              <a:cxnLst/>
              <a:rect l="l" t="t" r="r" b="b"/>
              <a:pathLst>
                <a:path w="27304" h="7619">
                  <a:moveTo>
                    <a:pt x="27292" y="7416"/>
                  </a:moveTo>
                  <a:lnTo>
                    <a:pt x="20561" y="7404"/>
                  </a:lnTo>
                  <a:lnTo>
                    <a:pt x="18872" y="7404"/>
                  </a:lnTo>
                  <a:lnTo>
                    <a:pt x="16878" y="7391"/>
                  </a:lnTo>
                  <a:lnTo>
                    <a:pt x="12852" y="7391"/>
                  </a:lnTo>
                  <a:lnTo>
                    <a:pt x="9309" y="7277"/>
                  </a:lnTo>
                  <a:lnTo>
                    <a:pt x="0" y="7302"/>
                  </a:lnTo>
                </a:path>
                <a:path w="27304" h="7619">
                  <a:moveTo>
                    <a:pt x="27292" y="7416"/>
                  </a:moveTo>
                  <a:lnTo>
                    <a:pt x="23520" y="7404"/>
                  </a:lnTo>
                  <a:lnTo>
                    <a:pt x="17119" y="7378"/>
                  </a:lnTo>
                  <a:lnTo>
                    <a:pt x="13487" y="7365"/>
                  </a:lnTo>
                  <a:lnTo>
                    <a:pt x="11379" y="6946"/>
                  </a:lnTo>
                  <a:lnTo>
                    <a:pt x="11404" y="5105"/>
                  </a:lnTo>
                  <a:lnTo>
                    <a:pt x="13639" y="2349"/>
                  </a:lnTo>
                  <a:lnTo>
                    <a:pt x="16192" y="888"/>
                  </a:lnTo>
                  <a:lnTo>
                    <a:pt x="21018" y="0"/>
                  </a:lnTo>
                </a:path>
              </a:pathLst>
            </a:custGeom>
            <a:ln w="3175">
              <a:solidFill>
                <a:srgbClr val="565658"/>
              </a:solidFill>
            </a:ln>
          </p:spPr>
          <p:txBody>
            <a:bodyPr wrap="square" lIns="0" tIns="0" rIns="0" bIns="0" rtlCol="0"/>
            <a:lstStyle/>
            <a:p/>
          </p:txBody>
        </p:sp>
        <p:sp>
          <p:nvSpPr>
            <p:cNvPr id="4171" name="object 4171" descr=""/>
            <p:cNvSpPr/>
            <p:nvPr/>
          </p:nvSpPr>
          <p:spPr>
            <a:xfrm>
              <a:off x="5592043" y="2456200"/>
              <a:ext cx="128270" cy="1270"/>
            </a:xfrm>
            <a:custGeom>
              <a:avLst/>
              <a:gdLst/>
              <a:ahLst/>
              <a:cxnLst/>
              <a:rect l="l" t="t" r="r" b="b"/>
              <a:pathLst>
                <a:path w="128270" h="1269">
                  <a:moveTo>
                    <a:pt x="128168" y="660"/>
                  </a:moveTo>
                  <a:lnTo>
                    <a:pt x="91490" y="317"/>
                  </a:lnTo>
                  <a:lnTo>
                    <a:pt x="81419" y="266"/>
                  </a:lnTo>
                  <a:lnTo>
                    <a:pt x="68618" y="215"/>
                  </a:lnTo>
                  <a:lnTo>
                    <a:pt x="57556" y="190"/>
                  </a:lnTo>
                  <a:lnTo>
                    <a:pt x="44322" y="139"/>
                  </a:lnTo>
                  <a:lnTo>
                    <a:pt x="33566" y="114"/>
                  </a:lnTo>
                  <a:lnTo>
                    <a:pt x="23240" y="63"/>
                  </a:lnTo>
                  <a:lnTo>
                    <a:pt x="21386" y="63"/>
                  </a:lnTo>
                  <a:lnTo>
                    <a:pt x="12090" y="38"/>
                  </a:lnTo>
                  <a:lnTo>
                    <a:pt x="4889" y="25"/>
                  </a:lnTo>
                  <a:lnTo>
                    <a:pt x="2387" y="0"/>
                  </a:lnTo>
                  <a:lnTo>
                    <a:pt x="0" y="0"/>
                  </a:lnTo>
                </a:path>
              </a:pathLst>
            </a:custGeom>
            <a:ln w="3175">
              <a:solidFill>
                <a:srgbClr val="565658"/>
              </a:solidFill>
            </a:ln>
          </p:spPr>
          <p:txBody>
            <a:bodyPr wrap="square" lIns="0" tIns="0" rIns="0" bIns="0" rtlCol="0"/>
            <a:lstStyle/>
            <a:p/>
          </p:txBody>
        </p:sp>
        <p:sp>
          <p:nvSpPr>
            <p:cNvPr id="4172" name="object 4172" descr=""/>
            <p:cNvSpPr/>
            <p:nvPr/>
          </p:nvSpPr>
          <p:spPr>
            <a:xfrm>
              <a:off x="5592057" y="2455999"/>
              <a:ext cx="635" cy="635"/>
            </a:xfrm>
            <a:custGeom>
              <a:avLst/>
              <a:gdLst/>
              <a:ahLst/>
              <a:cxnLst/>
              <a:rect l="l" t="t" r="r" b="b"/>
              <a:pathLst>
                <a:path w="635" h="635">
                  <a:moveTo>
                    <a:pt x="0" y="203"/>
                  </a:moveTo>
                  <a:lnTo>
                    <a:pt x="165" y="63"/>
                  </a:lnTo>
                  <a:lnTo>
                    <a:pt x="317" y="0"/>
                  </a:lnTo>
                </a:path>
              </a:pathLst>
            </a:custGeom>
            <a:ln w="3175">
              <a:solidFill>
                <a:srgbClr val="565658"/>
              </a:solidFill>
            </a:ln>
          </p:spPr>
          <p:txBody>
            <a:bodyPr wrap="square" lIns="0" tIns="0" rIns="0" bIns="0" rtlCol="0"/>
            <a:lstStyle/>
            <a:p/>
          </p:txBody>
        </p:sp>
        <p:sp>
          <p:nvSpPr>
            <p:cNvPr id="4173" name="object 4173" descr=""/>
            <p:cNvSpPr/>
            <p:nvPr/>
          </p:nvSpPr>
          <p:spPr>
            <a:xfrm>
              <a:off x="5742997" y="2710769"/>
              <a:ext cx="635" cy="15875"/>
            </a:xfrm>
            <a:custGeom>
              <a:avLst/>
              <a:gdLst/>
              <a:ahLst/>
              <a:cxnLst/>
              <a:rect l="l" t="t" r="r" b="b"/>
              <a:pathLst>
                <a:path w="635" h="15875">
                  <a:moveTo>
                    <a:pt x="139" y="15519"/>
                  </a:moveTo>
                  <a:lnTo>
                    <a:pt x="139" y="8788"/>
                  </a:lnTo>
                  <a:lnTo>
                    <a:pt x="0" y="0"/>
                  </a:lnTo>
                </a:path>
              </a:pathLst>
            </a:custGeom>
            <a:ln w="3175">
              <a:solidFill>
                <a:srgbClr val="565658"/>
              </a:solidFill>
            </a:ln>
          </p:spPr>
          <p:txBody>
            <a:bodyPr wrap="square" lIns="0" tIns="0" rIns="0" bIns="0" rtlCol="0"/>
            <a:lstStyle/>
            <a:p/>
          </p:txBody>
        </p:sp>
        <p:sp>
          <p:nvSpPr>
            <p:cNvPr id="4174" name="object 4174" descr=""/>
            <p:cNvSpPr/>
            <p:nvPr/>
          </p:nvSpPr>
          <p:spPr>
            <a:xfrm>
              <a:off x="5720162" y="2727152"/>
              <a:ext cx="22860" cy="22860"/>
            </a:xfrm>
            <a:custGeom>
              <a:avLst/>
              <a:gdLst/>
              <a:ahLst/>
              <a:cxnLst/>
              <a:rect l="l" t="t" r="r" b="b"/>
              <a:pathLst>
                <a:path w="22860" h="22860">
                  <a:moveTo>
                    <a:pt x="0" y="22707"/>
                  </a:moveTo>
                  <a:lnTo>
                    <a:pt x="11595" y="10871"/>
                  </a:lnTo>
                  <a:lnTo>
                    <a:pt x="14998" y="7226"/>
                  </a:lnTo>
                  <a:lnTo>
                    <a:pt x="18669" y="3835"/>
                  </a:lnTo>
                  <a:lnTo>
                    <a:pt x="22491" y="0"/>
                  </a:lnTo>
                </a:path>
              </a:pathLst>
            </a:custGeom>
            <a:ln w="3175">
              <a:solidFill>
                <a:srgbClr val="565658"/>
              </a:solidFill>
            </a:ln>
          </p:spPr>
          <p:txBody>
            <a:bodyPr wrap="square" lIns="0" tIns="0" rIns="0" bIns="0" rtlCol="0"/>
            <a:lstStyle/>
            <a:p/>
          </p:txBody>
        </p:sp>
        <p:sp>
          <p:nvSpPr>
            <p:cNvPr id="4175" name="object 4175" descr=""/>
            <p:cNvSpPr/>
            <p:nvPr/>
          </p:nvSpPr>
          <p:spPr>
            <a:xfrm>
              <a:off x="5543608" y="2734381"/>
              <a:ext cx="30480" cy="22225"/>
            </a:xfrm>
            <a:custGeom>
              <a:avLst/>
              <a:gdLst/>
              <a:ahLst/>
              <a:cxnLst/>
              <a:rect l="l" t="t" r="r" b="b"/>
              <a:pathLst>
                <a:path w="30479" h="22225">
                  <a:moveTo>
                    <a:pt x="0" y="0"/>
                  </a:moveTo>
                  <a:lnTo>
                    <a:pt x="800" y="736"/>
                  </a:lnTo>
                  <a:lnTo>
                    <a:pt x="5041" y="4521"/>
                  </a:lnTo>
                  <a:lnTo>
                    <a:pt x="6337" y="5549"/>
                  </a:lnTo>
                  <a:lnTo>
                    <a:pt x="10045" y="8839"/>
                  </a:lnTo>
                  <a:lnTo>
                    <a:pt x="11633" y="10160"/>
                  </a:lnTo>
                  <a:lnTo>
                    <a:pt x="12103" y="10553"/>
                  </a:lnTo>
                  <a:lnTo>
                    <a:pt x="17005" y="14198"/>
                  </a:lnTo>
                  <a:lnTo>
                    <a:pt x="20739" y="17145"/>
                  </a:lnTo>
                  <a:lnTo>
                    <a:pt x="22034" y="17856"/>
                  </a:lnTo>
                  <a:lnTo>
                    <a:pt x="23393" y="18669"/>
                  </a:lnTo>
                  <a:lnTo>
                    <a:pt x="27355" y="20434"/>
                  </a:lnTo>
                  <a:lnTo>
                    <a:pt x="28994" y="21285"/>
                  </a:lnTo>
                  <a:lnTo>
                    <a:pt x="29819" y="21615"/>
                  </a:lnTo>
                  <a:lnTo>
                    <a:pt x="30035" y="21678"/>
                  </a:lnTo>
                  <a:lnTo>
                    <a:pt x="30378" y="21767"/>
                  </a:lnTo>
                </a:path>
              </a:pathLst>
            </a:custGeom>
            <a:ln w="3175">
              <a:solidFill>
                <a:srgbClr val="565658"/>
              </a:solidFill>
            </a:ln>
          </p:spPr>
          <p:txBody>
            <a:bodyPr wrap="square" lIns="0" tIns="0" rIns="0" bIns="0" rtlCol="0"/>
            <a:lstStyle/>
            <a:p/>
          </p:txBody>
        </p:sp>
        <p:sp>
          <p:nvSpPr>
            <p:cNvPr id="4176" name="object 4176" descr=""/>
            <p:cNvSpPr/>
            <p:nvPr/>
          </p:nvSpPr>
          <p:spPr>
            <a:xfrm>
              <a:off x="5522282" y="2712373"/>
              <a:ext cx="635" cy="1270"/>
            </a:xfrm>
            <a:custGeom>
              <a:avLst/>
              <a:gdLst/>
              <a:ahLst/>
              <a:cxnLst/>
              <a:rect l="l" t="t" r="r" b="b"/>
              <a:pathLst>
                <a:path w="635" h="1269">
                  <a:moveTo>
                    <a:pt x="0" y="0"/>
                  </a:moveTo>
                  <a:lnTo>
                    <a:pt x="0" y="127"/>
                  </a:lnTo>
                  <a:lnTo>
                    <a:pt x="101" y="762"/>
                  </a:lnTo>
                </a:path>
              </a:pathLst>
            </a:custGeom>
            <a:ln w="3175">
              <a:solidFill>
                <a:srgbClr val="565658"/>
              </a:solidFill>
            </a:ln>
          </p:spPr>
          <p:txBody>
            <a:bodyPr wrap="square" lIns="0" tIns="0" rIns="0" bIns="0" rtlCol="0"/>
            <a:lstStyle/>
            <a:p/>
          </p:txBody>
        </p:sp>
        <p:sp>
          <p:nvSpPr>
            <p:cNvPr id="4177" name="object 4177" descr=""/>
            <p:cNvSpPr/>
            <p:nvPr/>
          </p:nvSpPr>
          <p:spPr>
            <a:xfrm>
              <a:off x="5522375" y="2713143"/>
              <a:ext cx="635" cy="635"/>
            </a:xfrm>
            <a:custGeom>
              <a:avLst/>
              <a:gdLst/>
              <a:ahLst/>
              <a:cxnLst/>
              <a:rect l="l" t="t" r="r" b="b"/>
              <a:pathLst>
                <a:path w="635" h="635">
                  <a:moveTo>
                    <a:pt x="0" y="0"/>
                  </a:moveTo>
                  <a:lnTo>
                    <a:pt x="38" y="241"/>
                  </a:lnTo>
                  <a:lnTo>
                    <a:pt x="165" y="419"/>
                  </a:lnTo>
                  <a:lnTo>
                    <a:pt x="342" y="546"/>
                  </a:lnTo>
                  <a:lnTo>
                    <a:pt x="571" y="609"/>
                  </a:lnTo>
                </a:path>
              </a:pathLst>
            </a:custGeom>
            <a:ln w="3175">
              <a:solidFill>
                <a:srgbClr val="565658"/>
              </a:solidFill>
            </a:ln>
          </p:spPr>
          <p:txBody>
            <a:bodyPr wrap="square" lIns="0" tIns="0" rIns="0" bIns="0" rtlCol="0"/>
            <a:lstStyle/>
            <a:p/>
          </p:txBody>
        </p:sp>
        <p:sp>
          <p:nvSpPr>
            <p:cNvPr id="4178" name="object 4178" descr=""/>
            <p:cNvSpPr/>
            <p:nvPr/>
          </p:nvSpPr>
          <p:spPr>
            <a:xfrm>
              <a:off x="5742213" y="2710171"/>
              <a:ext cx="1270" cy="635"/>
            </a:xfrm>
            <a:custGeom>
              <a:avLst/>
              <a:gdLst/>
              <a:ahLst/>
              <a:cxnLst/>
              <a:rect l="l" t="t" r="r" b="b"/>
              <a:pathLst>
                <a:path w="1270" h="635">
                  <a:moveTo>
                    <a:pt x="787" y="596"/>
                  </a:moveTo>
                  <a:lnTo>
                    <a:pt x="393" y="355"/>
                  </a:lnTo>
                  <a:lnTo>
                    <a:pt x="254" y="177"/>
                  </a:lnTo>
                  <a:lnTo>
                    <a:pt x="63" y="50"/>
                  </a:lnTo>
                </a:path>
              </a:pathLst>
            </a:custGeom>
            <a:ln w="3175">
              <a:solidFill>
                <a:srgbClr val="565658"/>
              </a:solidFill>
            </a:ln>
          </p:spPr>
          <p:txBody>
            <a:bodyPr wrap="square" lIns="0" tIns="0" rIns="0" bIns="0" rtlCol="0"/>
            <a:lstStyle/>
            <a:p/>
          </p:txBody>
        </p:sp>
        <p:sp>
          <p:nvSpPr>
            <p:cNvPr id="4179" name="object 4179" descr=""/>
            <p:cNvSpPr/>
            <p:nvPr/>
          </p:nvSpPr>
          <p:spPr>
            <a:xfrm>
              <a:off x="5727994" y="2714321"/>
              <a:ext cx="635" cy="0"/>
            </a:xfrm>
            <a:custGeom>
              <a:avLst/>
              <a:gdLst/>
              <a:ahLst/>
              <a:cxnLst/>
              <a:rect l="l" t="t" r="r" b="b"/>
              <a:pathLst>
                <a:path w="635" h="0">
                  <a:moveTo>
                    <a:pt x="0" y="0"/>
                  </a:moveTo>
                  <a:lnTo>
                    <a:pt x="88" y="0"/>
                  </a:lnTo>
                  <a:lnTo>
                    <a:pt x="101" y="0"/>
                  </a:lnTo>
                </a:path>
              </a:pathLst>
            </a:custGeom>
            <a:ln w="3175">
              <a:solidFill>
                <a:srgbClr val="565658"/>
              </a:solidFill>
            </a:ln>
          </p:spPr>
          <p:txBody>
            <a:bodyPr wrap="square" lIns="0" tIns="0" rIns="0" bIns="0" rtlCol="0"/>
            <a:lstStyle/>
            <a:p/>
          </p:txBody>
        </p:sp>
        <p:sp>
          <p:nvSpPr>
            <p:cNvPr id="4180" name="object 4180" descr=""/>
            <p:cNvSpPr/>
            <p:nvPr/>
          </p:nvSpPr>
          <p:spPr>
            <a:xfrm>
              <a:off x="5719468" y="2726301"/>
              <a:ext cx="8890" cy="0"/>
            </a:xfrm>
            <a:custGeom>
              <a:avLst/>
              <a:gdLst/>
              <a:ahLst/>
              <a:cxnLst/>
              <a:rect l="l" t="t" r="r" b="b"/>
              <a:pathLst>
                <a:path w="8889" h="0">
                  <a:moveTo>
                    <a:pt x="0" y="0"/>
                  </a:moveTo>
                  <a:lnTo>
                    <a:pt x="736" y="0"/>
                  </a:lnTo>
                  <a:lnTo>
                    <a:pt x="8534" y="0"/>
                  </a:lnTo>
                </a:path>
              </a:pathLst>
            </a:custGeom>
            <a:ln w="3175">
              <a:solidFill>
                <a:srgbClr val="565658"/>
              </a:solidFill>
            </a:ln>
          </p:spPr>
          <p:txBody>
            <a:bodyPr wrap="square" lIns="0" tIns="0" rIns="0" bIns="0" rtlCol="0"/>
            <a:lstStyle/>
            <a:p/>
          </p:txBody>
        </p:sp>
        <p:sp>
          <p:nvSpPr>
            <p:cNvPr id="4181" name="object 4181" descr=""/>
            <p:cNvSpPr/>
            <p:nvPr/>
          </p:nvSpPr>
          <p:spPr>
            <a:xfrm>
              <a:off x="5727984" y="2713143"/>
              <a:ext cx="1270" cy="1270"/>
            </a:xfrm>
            <a:custGeom>
              <a:avLst/>
              <a:gdLst/>
              <a:ahLst/>
              <a:cxnLst/>
              <a:rect l="l" t="t" r="r" b="b"/>
              <a:pathLst>
                <a:path w="1270" h="1269">
                  <a:moveTo>
                    <a:pt x="673" y="0"/>
                  </a:moveTo>
                  <a:lnTo>
                    <a:pt x="634" y="241"/>
                  </a:lnTo>
                  <a:lnTo>
                    <a:pt x="520" y="419"/>
                  </a:lnTo>
                  <a:lnTo>
                    <a:pt x="368" y="546"/>
                  </a:lnTo>
                  <a:lnTo>
                    <a:pt x="165" y="609"/>
                  </a:lnTo>
                </a:path>
                <a:path w="1270" h="1269">
                  <a:moveTo>
                    <a:pt x="673" y="0"/>
                  </a:moveTo>
                  <a:lnTo>
                    <a:pt x="495" y="25"/>
                  </a:lnTo>
                  <a:lnTo>
                    <a:pt x="330" y="203"/>
                  </a:lnTo>
                  <a:lnTo>
                    <a:pt x="152" y="457"/>
                  </a:lnTo>
                  <a:lnTo>
                    <a:pt x="50" y="787"/>
                  </a:lnTo>
                  <a:lnTo>
                    <a:pt x="0" y="1193"/>
                  </a:lnTo>
                </a:path>
              </a:pathLst>
            </a:custGeom>
            <a:ln w="3175">
              <a:solidFill>
                <a:srgbClr val="565658"/>
              </a:solidFill>
            </a:ln>
          </p:spPr>
          <p:txBody>
            <a:bodyPr wrap="square" lIns="0" tIns="0" rIns="0" bIns="0" rtlCol="0"/>
            <a:lstStyle/>
            <a:p/>
          </p:txBody>
        </p:sp>
        <p:sp>
          <p:nvSpPr>
            <p:cNvPr id="4182" name="object 4182" descr=""/>
            <p:cNvSpPr/>
            <p:nvPr/>
          </p:nvSpPr>
          <p:spPr>
            <a:xfrm>
              <a:off x="5718945" y="2726300"/>
              <a:ext cx="9525" cy="1270"/>
            </a:xfrm>
            <a:custGeom>
              <a:avLst/>
              <a:gdLst/>
              <a:ahLst/>
              <a:cxnLst/>
              <a:rect l="l" t="t" r="r" b="b"/>
              <a:pathLst>
                <a:path w="9525" h="1269">
                  <a:moveTo>
                    <a:pt x="8762" y="863"/>
                  </a:moveTo>
                  <a:lnTo>
                    <a:pt x="1003" y="863"/>
                  </a:lnTo>
                  <a:lnTo>
                    <a:pt x="0" y="863"/>
                  </a:lnTo>
                </a:path>
                <a:path w="9525" h="1269">
                  <a:moveTo>
                    <a:pt x="8762" y="863"/>
                  </a:moveTo>
                  <a:lnTo>
                    <a:pt x="8966" y="546"/>
                  </a:lnTo>
                  <a:lnTo>
                    <a:pt x="9055" y="139"/>
                  </a:lnTo>
                  <a:lnTo>
                    <a:pt x="9055" y="0"/>
                  </a:lnTo>
                </a:path>
              </a:pathLst>
            </a:custGeom>
            <a:ln w="3175">
              <a:solidFill>
                <a:srgbClr val="565658"/>
              </a:solidFill>
            </a:ln>
          </p:spPr>
          <p:txBody>
            <a:bodyPr wrap="square" lIns="0" tIns="0" rIns="0" bIns="0" rtlCol="0"/>
            <a:lstStyle/>
            <a:p/>
          </p:txBody>
        </p:sp>
        <p:sp>
          <p:nvSpPr>
            <p:cNvPr id="4183" name="object 4183" descr=""/>
            <p:cNvSpPr/>
            <p:nvPr/>
          </p:nvSpPr>
          <p:spPr>
            <a:xfrm>
              <a:off x="5729507" y="2714321"/>
              <a:ext cx="5080" cy="0"/>
            </a:xfrm>
            <a:custGeom>
              <a:avLst/>
              <a:gdLst/>
              <a:ahLst/>
              <a:cxnLst/>
              <a:rect l="l" t="t" r="r" b="b"/>
              <a:pathLst>
                <a:path w="5079" h="0">
                  <a:moveTo>
                    <a:pt x="4495" y="0"/>
                  </a:moveTo>
                  <a:lnTo>
                    <a:pt x="0" y="0"/>
                  </a:lnTo>
                </a:path>
              </a:pathLst>
            </a:custGeom>
            <a:ln w="3175">
              <a:solidFill>
                <a:srgbClr val="565658"/>
              </a:solidFill>
            </a:ln>
          </p:spPr>
          <p:txBody>
            <a:bodyPr wrap="square" lIns="0" tIns="0" rIns="0" bIns="0" rtlCol="0"/>
            <a:lstStyle/>
            <a:p/>
          </p:txBody>
        </p:sp>
        <p:sp>
          <p:nvSpPr>
            <p:cNvPr id="4184" name="object 4184" descr=""/>
            <p:cNvSpPr/>
            <p:nvPr/>
          </p:nvSpPr>
          <p:spPr>
            <a:xfrm>
              <a:off x="5733650" y="2713141"/>
              <a:ext cx="635" cy="1270"/>
            </a:xfrm>
            <a:custGeom>
              <a:avLst/>
              <a:gdLst/>
              <a:ahLst/>
              <a:cxnLst/>
              <a:rect l="l" t="t" r="r" b="b"/>
              <a:pathLst>
                <a:path w="635" h="1269">
                  <a:moveTo>
                    <a:pt x="0" y="596"/>
                  </a:moveTo>
                  <a:lnTo>
                    <a:pt x="330" y="1066"/>
                  </a:lnTo>
                </a:path>
                <a:path w="635" h="1269">
                  <a:moveTo>
                    <a:pt x="0" y="596"/>
                  </a:moveTo>
                  <a:lnTo>
                    <a:pt x="203" y="546"/>
                  </a:lnTo>
                  <a:lnTo>
                    <a:pt x="355" y="419"/>
                  </a:lnTo>
                  <a:lnTo>
                    <a:pt x="482" y="228"/>
                  </a:lnTo>
                  <a:lnTo>
                    <a:pt x="533" y="0"/>
                  </a:lnTo>
                </a:path>
              </a:pathLst>
            </a:custGeom>
            <a:ln w="3175">
              <a:solidFill>
                <a:srgbClr val="565658"/>
              </a:solidFill>
            </a:ln>
          </p:spPr>
          <p:txBody>
            <a:bodyPr wrap="square" lIns="0" tIns="0" rIns="0" bIns="0" rtlCol="0"/>
            <a:lstStyle/>
            <a:p/>
          </p:txBody>
        </p:sp>
        <p:sp>
          <p:nvSpPr>
            <p:cNvPr id="4185" name="object 4185" descr=""/>
            <p:cNvSpPr/>
            <p:nvPr/>
          </p:nvSpPr>
          <p:spPr>
            <a:xfrm>
              <a:off x="5728639" y="2713143"/>
              <a:ext cx="5715" cy="0"/>
            </a:xfrm>
            <a:custGeom>
              <a:avLst/>
              <a:gdLst/>
              <a:ahLst/>
              <a:cxnLst/>
              <a:rect l="l" t="t" r="r" b="b"/>
              <a:pathLst>
                <a:path w="5714" h="0">
                  <a:moveTo>
                    <a:pt x="5537" y="0"/>
                  </a:moveTo>
                  <a:lnTo>
                    <a:pt x="304" y="0"/>
                  </a:lnTo>
                  <a:lnTo>
                    <a:pt x="0" y="0"/>
                  </a:lnTo>
                </a:path>
              </a:pathLst>
            </a:custGeom>
            <a:ln w="3175">
              <a:solidFill>
                <a:srgbClr val="565658"/>
              </a:solidFill>
            </a:ln>
          </p:spPr>
          <p:txBody>
            <a:bodyPr wrap="square" lIns="0" tIns="0" rIns="0" bIns="0" rtlCol="0"/>
            <a:lstStyle/>
            <a:p/>
          </p:txBody>
        </p:sp>
        <p:sp>
          <p:nvSpPr>
            <p:cNvPr id="4186" name="object 4186" descr=""/>
            <p:cNvSpPr/>
            <p:nvPr/>
          </p:nvSpPr>
          <p:spPr>
            <a:xfrm>
              <a:off x="5722940" y="2727146"/>
              <a:ext cx="5080" cy="6350"/>
            </a:xfrm>
            <a:custGeom>
              <a:avLst/>
              <a:gdLst/>
              <a:ahLst/>
              <a:cxnLst/>
              <a:rect l="l" t="t" r="r" b="b"/>
              <a:pathLst>
                <a:path w="5079" h="6350">
                  <a:moveTo>
                    <a:pt x="0" y="6311"/>
                  </a:moveTo>
                  <a:lnTo>
                    <a:pt x="2374" y="3136"/>
                  </a:lnTo>
                  <a:lnTo>
                    <a:pt x="4762" y="0"/>
                  </a:lnTo>
                </a:path>
              </a:pathLst>
            </a:custGeom>
            <a:ln w="3175">
              <a:solidFill>
                <a:srgbClr val="565658"/>
              </a:solidFill>
            </a:ln>
          </p:spPr>
          <p:txBody>
            <a:bodyPr wrap="square" lIns="0" tIns="0" rIns="0" bIns="0" rtlCol="0"/>
            <a:lstStyle/>
            <a:p/>
          </p:txBody>
        </p:sp>
        <p:sp>
          <p:nvSpPr>
            <p:cNvPr id="4187" name="object 4187" descr=""/>
            <p:cNvSpPr/>
            <p:nvPr/>
          </p:nvSpPr>
          <p:spPr>
            <a:xfrm>
              <a:off x="5721526" y="2732999"/>
              <a:ext cx="6350" cy="4445"/>
            </a:xfrm>
            <a:custGeom>
              <a:avLst/>
              <a:gdLst/>
              <a:ahLst/>
              <a:cxnLst/>
              <a:rect l="l" t="t" r="r" b="b"/>
              <a:pathLst>
                <a:path w="6350" h="4444">
                  <a:moveTo>
                    <a:pt x="12" y="3390"/>
                  </a:moveTo>
                  <a:lnTo>
                    <a:pt x="0" y="3568"/>
                  </a:lnTo>
                  <a:lnTo>
                    <a:pt x="38" y="3695"/>
                  </a:lnTo>
                  <a:lnTo>
                    <a:pt x="279" y="4038"/>
                  </a:lnTo>
                  <a:lnTo>
                    <a:pt x="571" y="4102"/>
                  </a:lnTo>
                  <a:lnTo>
                    <a:pt x="800" y="4089"/>
                  </a:lnTo>
                  <a:lnTo>
                    <a:pt x="4089" y="1816"/>
                  </a:lnTo>
                  <a:lnTo>
                    <a:pt x="5854" y="0"/>
                  </a:lnTo>
                </a:path>
              </a:pathLst>
            </a:custGeom>
            <a:ln w="3175">
              <a:solidFill>
                <a:srgbClr val="565658"/>
              </a:solidFill>
            </a:ln>
          </p:spPr>
          <p:txBody>
            <a:bodyPr wrap="square" lIns="0" tIns="0" rIns="0" bIns="0" rtlCol="0"/>
            <a:lstStyle/>
            <a:p/>
          </p:txBody>
        </p:sp>
        <p:sp>
          <p:nvSpPr>
            <p:cNvPr id="4188" name="object 4188" descr=""/>
            <p:cNvSpPr/>
            <p:nvPr/>
          </p:nvSpPr>
          <p:spPr>
            <a:xfrm>
              <a:off x="5727399" y="2727572"/>
              <a:ext cx="0" cy="5715"/>
            </a:xfrm>
            <a:custGeom>
              <a:avLst/>
              <a:gdLst/>
              <a:ahLst/>
              <a:cxnLst/>
              <a:rect l="l" t="t" r="r" b="b"/>
              <a:pathLst>
                <a:path w="0" h="5714">
                  <a:moveTo>
                    <a:pt x="0" y="0"/>
                  </a:moveTo>
                  <a:lnTo>
                    <a:pt x="0" y="5435"/>
                  </a:lnTo>
                </a:path>
              </a:pathLst>
            </a:custGeom>
            <a:ln w="3175">
              <a:solidFill>
                <a:srgbClr val="565658"/>
              </a:solidFill>
            </a:ln>
          </p:spPr>
          <p:txBody>
            <a:bodyPr wrap="square" lIns="0" tIns="0" rIns="0" bIns="0" rtlCol="0"/>
            <a:lstStyle/>
            <a:p/>
          </p:txBody>
        </p:sp>
        <p:sp>
          <p:nvSpPr>
            <p:cNvPr id="4189" name="object 4189" descr=""/>
            <p:cNvSpPr/>
            <p:nvPr/>
          </p:nvSpPr>
          <p:spPr>
            <a:xfrm>
              <a:off x="5734003" y="2714321"/>
              <a:ext cx="1270" cy="0"/>
            </a:xfrm>
            <a:custGeom>
              <a:avLst/>
              <a:gdLst/>
              <a:ahLst/>
              <a:cxnLst/>
              <a:rect l="l" t="t" r="r" b="b"/>
              <a:pathLst>
                <a:path w="1270" h="0">
                  <a:moveTo>
                    <a:pt x="0" y="0"/>
                  </a:moveTo>
                  <a:lnTo>
                    <a:pt x="215" y="0"/>
                  </a:lnTo>
                  <a:lnTo>
                    <a:pt x="393" y="0"/>
                  </a:lnTo>
                  <a:lnTo>
                    <a:pt x="571" y="0"/>
                  </a:lnTo>
                </a:path>
              </a:pathLst>
            </a:custGeom>
            <a:ln w="3175">
              <a:solidFill>
                <a:srgbClr val="565658"/>
              </a:solidFill>
            </a:ln>
          </p:spPr>
          <p:txBody>
            <a:bodyPr wrap="square" lIns="0" tIns="0" rIns="0" bIns="0" rtlCol="0"/>
            <a:lstStyle/>
            <a:p/>
          </p:txBody>
        </p:sp>
        <p:sp>
          <p:nvSpPr>
            <p:cNvPr id="4190" name="object 4190" descr=""/>
            <p:cNvSpPr/>
            <p:nvPr/>
          </p:nvSpPr>
          <p:spPr>
            <a:xfrm>
              <a:off x="5734170" y="2713140"/>
              <a:ext cx="635" cy="1270"/>
            </a:xfrm>
            <a:custGeom>
              <a:avLst/>
              <a:gdLst/>
              <a:ahLst/>
              <a:cxnLst/>
              <a:rect l="l" t="t" r="r" b="b"/>
              <a:pathLst>
                <a:path w="635" h="1269">
                  <a:moveTo>
                    <a:pt x="520" y="1181"/>
                  </a:moveTo>
                  <a:lnTo>
                    <a:pt x="507" y="939"/>
                  </a:lnTo>
                  <a:lnTo>
                    <a:pt x="444" y="558"/>
                  </a:lnTo>
                  <a:lnTo>
                    <a:pt x="317" y="279"/>
                  </a:lnTo>
                  <a:lnTo>
                    <a:pt x="190" y="63"/>
                  </a:lnTo>
                  <a:lnTo>
                    <a:pt x="0" y="0"/>
                  </a:lnTo>
                </a:path>
              </a:pathLst>
            </a:custGeom>
            <a:ln w="3175">
              <a:solidFill>
                <a:srgbClr val="565658"/>
              </a:solidFill>
            </a:ln>
          </p:spPr>
          <p:txBody>
            <a:bodyPr wrap="square" lIns="0" tIns="0" rIns="0" bIns="0" rtlCol="0"/>
            <a:lstStyle/>
            <a:p/>
          </p:txBody>
        </p:sp>
        <p:sp>
          <p:nvSpPr>
            <p:cNvPr id="4191" name="object 4191" descr=""/>
            <p:cNvSpPr/>
            <p:nvPr/>
          </p:nvSpPr>
          <p:spPr>
            <a:xfrm>
              <a:off x="5721322" y="2733421"/>
              <a:ext cx="6985" cy="4445"/>
            </a:xfrm>
            <a:custGeom>
              <a:avLst/>
              <a:gdLst/>
              <a:ahLst/>
              <a:cxnLst/>
              <a:rect l="l" t="t" r="r" b="b"/>
              <a:pathLst>
                <a:path w="6985" h="4444">
                  <a:moveTo>
                    <a:pt x="6591" y="0"/>
                  </a:moveTo>
                  <a:lnTo>
                    <a:pt x="4584" y="1816"/>
                  </a:lnTo>
                  <a:lnTo>
                    <a:pt x="2921" y="3073"/>
                  </a:lnTo>
                  <a:lnTo>
                    <a:pt x="1727" y="3771"/>
                  </a:lnTo>
                  <a:lnTo>
                    <a:pt x="876" y="4076"/>
                  </a:lnTo>
                  <a:lnTo>
                    <a:pt x="279" y="4025"/>
                  </a:lnTo>
                  <a:lnTo>
                    <a:pt x="0" y="3695"/>
                  </a:lnTo>
                  <a:lnTo>
                    <a:pt x="25" y="2895"/>
                  </a:lnTo>
                  <a:lnTo>
                    <a:pt x="698" y="1409"/>
                  </a:lnTo>
                  <a:lnTo>
                    <a:pt x="1600" y="38"/>
                  </a:lnTo>
                </a:path>
              </a:pathLst>
            </a:custGeom>
            <a:ln w="3175">
              <a:solidFill>
                <a:srgbClr val="565658"/>
              </a:solidFill>
            </a:ln>
          </p:spPr>
          <p:txBody>
            <a:bodyPr wrap="square" lIns="0" tIns="0" rIns="0" bIns="0" rtlCol="0"/>
            <a:lstStyle/>
            <a:p/>
          </p:txBody>
        </p:sp>
        <p:sp>
          <p:nvSpPr>
            <p:cNvPr id="4192" name="object 4192" descr=""/>
            <p:cNvSpPr/>
            <p:nvPr/>
          </p:nvSpPr>
          <p:spPr>
            <a:xfrm>
              <a:off x="5727399" y="2726713"/>
              <a:ext cx="6985" cy="6985"/>
            </a:xfrm>
            <a:custGeom>
              <a:avLst/>
              <a:gdLst/>
              <a:ahLst/>
              <a:cxnLst/>
              <a:rect l="l" t="t" r="r" b="b"/>
              <a:pathLst>
                <a:path w="6985" h="6985">
                  <a:moveTo>
                    <a:pt x="0" y="6286"/>
                  </a:moveTo>
                  <a:lnTo>
                    <a:pt x="139" y="6438"/>
                  </a:lnTo>
                  <a:lnTo>
                    <a:pt x="292" y="6565"/>
                  </a:lnTo>
                  <a:lnTo>
                    <a:pt x="508" y="6705"/>
                  </a:lnTo>
                </a:path>
                <a:path w="6985" h="6985">
                  <a:moveTo>
                    <a:pt x="0" y="6286"/>
                  </a:moveTo>
                  <a:lnTo>
                    <a:pt x="3200" y="3136"/>
                  </a:lnTo>
                  <a:lnTo>
                    <a:pt x="6413" y="0"/>
                  </a:lnTo>
                </a:path>
              </a:pathLst>
            </a:custGeom>
            <a:ln w="3175">
              <a:solidFill>
                <a:srgbClr val="565658"/>
              </a:solidFill>
            </a:ln>
          </p:spPr>
          <p:txBody>
            <a:bodyPr wrap="square" lIns="0" tIns="0" rIns="0" bIns="0" rtlCol="0"/>
            <a:lstStyle/>
            <a:p/>
          </p:txBody>
        </p:sp>
        <p:sp>
          <p:nvSpPr>
            <p:cNvPr id="4193" name="object 4193" descr=""/>
            <p:cNvSpPr/>
            <p:nvPr/>
          </p:nvSpPr>
          <p:spPr>
            <a:xfrm>
              <a:off x="5733829" y="2726291"/>
              <a:ext cx="635" cy="635"/>
            </a:xfrm>
            <a:custGeom>
              <a:avLst/>
              <a:gdLst/>
              <a:ahLst/>
              <a:cxnLst/>
              <a:rect l="l" t="t" r="r" b="b"/>
              <a:pathLst>
                <a:path w="635" h="635">
                  <a:moveTo>
                    <a:pt x="0" y="431"/>
                  </a:moveTo>
                  <a:lnTo>
                    <a:pt x="152" y="190"/>
                  </a:lnTo>
                  <a:lnTo>
                    <a:pt x="177" y="0"/>
                  </a:lnTo>
                </a:path>
              </a:pathLst>
            </a:custGeom>
            <a:ln w="3175">
              <a:solidFill>
                <a:srgbClr val="565658"/>
              </a:solidFill>
            </a:ln>
          </p:spPr>
          <p:txBody>
            <a:bodyPr wrap="square" lIns="0" tIns="0" rIns="0" bIns="0" rtlCol="0"/>
            <a:lstStyle/>
            <a:p/>
          </p:txBody>
        </p:sp>
        <p:sp>
          <p:nvSpPr>
            <p:cNvPr id="4194" name="object 4194" descr=""/>
            <p:cNvSpPr/>
            <p:nvPr/>
          </p:nvSpPr>
          <p:spPr>
            <a:xfrm>
              <a:off x="5734003" y="2726301"/>
              <a:ext cx="1270" cy="0"/>
            </a:xfrm>
            <a:custGeom>
              <a:avLst/>
              <a:gdLst/>
              <a:ahLst/>
              <a:cxnLst/>
              <a:rect l="l" t="t" r="r" b="b"/>
              <a:pathLst>
                <a:path w="1270" h="0">
                  <a:moveTo>
                    <a:pt x="0" y="0"/>
                  </a:moveTo>
                  <a:lnTo>
                    <a:pt x="215" y="0"/>
                  </a:lnTo>
                  <a:lnTo>
                    <a:pt x="393" y="0"/>
                  </a:lnTo>
                  <a:lnTo>
                    <a:pt x="571" y="0"/>
                  </a:lnTo>
                </a:path>
              </a:pathLst>
            </a:custGeom>
            <a:ln w="3175">
              <a:solidFill>
                <a:srgbClr val="565658"/>
              </a:solidFill>
            </a:ln>
          </p:spPr>
          <p:txBody>
            <a:bodyPr wrap="square" lIns="0" tIns="0" rIns="0" bIns="0" rtlCol="0"/>
            <a:lstStyle/>
            <a:p/>
          </p:txBody>
        </p:sp>
        <p:sp>
          <p:nvSpPr>
            <p:cNvPr id="4195" name="object 4195" descr=""/>
            <p:cNvSpPr/>
            <p:nvPr/>
          </p:nvSpPr>
          <p:spPr>
            <a:xfrm>
              <a:off x="5727912" y="2727163"/>
              <a:ext cx="6985" cy="6350"/>
            </a:xfrm>
            <a:custGeom>
              <a:avLst/>
              <a:gdLst/>
              <a:ahLst/>
              <a:cxnLst/>
              <a:rect l="l" t="t" r="r" b="b"/>
              <a:pathLst>
                <a:path w="6985" h="6350">
                  <a:moveTo>
                    <a:pt x="6426" y="0"/>
                  </a:moveTo>
                  <a:lnTo>
                    <a:pt x="3200" y="3111"/>
                  </a:lnTo>
                  <a:lnTo>
                    <a:pt x="0" y="6273"/>
                  </a:lnTo>
                </a:path>
              </a:pathLst>
            </a:custGeom>
            <a:ln w="3175">
              <a:solidFill>
                <a:srgbClr val="565658"/>
              </a:solidFill>
            </a:ln>
          </p:spPr>
          <p:txBody>
            <a:bodyPr wrap="square" lIns="0" tIns="0" rIns="0" bIns="0" rtlCol="0"/>
            <a:lstStyle/>
            <a:p/>
          </p:txBody>
        </p:sp>
        <p:sp>
          <p:nvSpPr>
            <p:cNvPr id="4196" name="object 4196" descr=""/>
            <p:cNvSpPr/>
            <p:nvPr/>
          </p:nvSpPr>
          <p:spPr>
            <a:xfrm>
              <a:off x="5733829" y="2726723"/>
              <a:ext cx="635" cy="635"/>
            </a:xfrm>
            <a:custGeom>
              <a:avLst/>
              <a:gdLst/>
              <a:ahLst/>
              <a:cxnLst/>
              <a:rect l="l" t="t" r="r" b="b"/>
              <a:pathLst>
                <a:path w="635" h="635">
                  <a:moveTo>
                    <a:pt x="0" y="0"/>
                  </a:moveTo>
                  <a:lnTo>
                    <a:pt x="152" y="165"/>
                  </a:lnTo>
                  <a:lnTo>
                    <a:pt x="292" y="279"/>
                  </a:lnTo>
                  <a:lnTo>
                    <a:pt x="508" y="431"/>
                  </a:lnTo>
                </a:path>
              </a:pathLst>
            </a:custGeom>
            <a:ln w="3175">
              <a:solidFill>
                <a:srgbClr val="565658"/>
              </a:solidFill>
            </a:ln>
          </p:spPr>
          <p:txBody>
            <a:bodyPr wrap="square" lIns="0" tIns="0" rIns="0" bIns="0" rtlCol="0"/>
            <a:lstStyle/>
            <a:p/>
          </p:txBody>
        </p:sp>
        <p:sp>
          <p:nvSpPr>
            <p:cNvPr id="4197" name="object 4197" descr=""/>
            <p:cNvSpPr/>
            <p:nvPr/>
          </p:nvSpPr>
          <p:spPr>
            <a:xfrm>
              <a:off x="5734335" y="2726301"/>
              <a:ext cx="8890" cy="1270"/>
            </a:xfrm>
            <a:custGeom>
              <a:avLst/>
              <a:gdLst/>
              <a:ahLst/>
              <a:cxnLst/>
              <a:rect l="l" t="t" r="r" b="b"/>
              <a:pathLst>
                <a:path w="8889" h="1269">
                  <a:moveTo>
                    <a:pt x="355" y="0"/>
                  </a:moveTo>
                  <a:lnTo>
                    <a:pt x="292" y="381"/>
                  </a:lnTo>
                  <a:lnTo>
                    <a:pt x="101" y="723"/>
                  </a:lnTo>
                  <a:lnTo>
                    <a:pt x="0" y="850"/>
                  </a:lnTo>
                </a:path>
                <a:path w="8889" h="1269">
                  <a:moveTo>
                    <a:pt x="355" y="0"/>
                  </a:moveTo>
                  <a:lnTo>
                    <a:pt x="355" y="0"/>
                  </a:lnTo>
                  <a:lnTo>
                    <a:pt x="8813" y="0"/>
                  </a:lnTo>
                </a:path>
              </a:pathLst>
            </a:custGeom>
            <a:ln w="3175">
              <a:solidFill>
                <a:srgbClr val="565658"/>
              </a:solidFill>
            </a:ln>
          </p:spPr>
          <p:txBody>
            <a:bodyPr wrap="square" lIns="0" tIns="0" rIns="0" bIns="0" rtlCol="0"/>
            <a:lstStyle/>
            <a:p/>
          </p:txBody>
        </p:sp>
        <p:sp>
          <p:nvSpPr>
            <p:cNvPr id="4198" name="object 4198" descr=""/>
            <p:cNvSpPr/>
            <p:nvPr/>
          </p:nvSpPr>
          <p:spPr>
            <a:xfrm>
              <a:off x="5522943" y="2713141"/>
              <a:ext cx="1270" cy="635"/>
            </a:xfrm>
            <a:custGeom>
              <a:avLst/>
              <a:gdLst/>
              <a:ahLst/>
              <a:cxnLst/>
              <a:rect l="l" t="t" r="r" b="b"/>
              <a:pathLst>
                <a:path w="1270" h="635">
                  <a:moveTo>
                    <a:pt x="660" y="596"/>
                  </a:moveTo>
                  <a:lnTo>
                    <a:pt x="469" y="546"/>
                  </a:lnTo>
                  <a:lnTo>
                    <a:pt x="330" y="419"/>
                  </a:lnTo>
                  <a:lnTo>
                    <a:pt x="215" y="228"/>
                  </a:lnTo>
                  <a:lnTo>
                    <a:pt x="177" y="0"/>
                  </a:lnTo>
                </a:path>
                <a:path w="1270" h="635">
                  <a:moveTo>
                    <a:pt x="660" y="596"/>
                  </a:moveTo>
                  <a:lnTo>
                    <a:pt x="0" y="596"/>
                  </a:lnTo>
                </a:path>
              </a:pathLst>
            </a:custGeom>
            <a:ln w="3175">
              <a:solidFill>
                <a:srgbClr val="565658"/>
              </a:solidFill>
            </a:ln>
          </p:spPr>
          <p:txBody>
            <a:bodyPr wrap="square" lIns="0" tIns="0" rIns="0" bIns="0" rtlCol="0"/>
            <a:lstStyle/>
            <a:p/>
          </p:txBody>
        </p:sp>
        <p:sp>
          <p:nvSpPr>
            <p:cNvPr id="4199" name="object 4199" descr=""/>
            <p:cNvSpPr/>
            <p:nvPr/>
          </p:nvSpPr>
          <p:spPr>
            <a:xfrm>
              <a:off x="5532670" y="2713769"/>
              <a:ext cx="635" cy="635"/>
            </a:xfrm>
            <a:custGeom>
              <a:avLst/>
              <a:gdLst/>
              <a:ahLst/>
              <a:cxnLst/>
              <a:rect l="l" t="t" r="r" b="b"/>
              <a:pathLst>
                <a:path w="635" h="635">
                  <a:moveTo>
                    <a:pt x="266" y="0"/>
                  </a:moveTo>
                  <a:lnTo>
                    <a:pt x="0" y="469"/>
                  </a:lnTo>
                </a:path>
              </a:pathLst>
            </a:custGeom>
            <a:ln w="3175">
              <a:solidFill>
                <a:srgbClr val="565658"/>
              </a:solidFill>
            </a:ln>
          </p:spPr>
          <p:txBody>
            <a:bodyPr wrap="square" lIns="0" tIns="0" rIns="0" bIns="0" rtlCol="0"/>
            <a:lstStyle/>
            <a:p/>
          </p:txBody>
        </p:sp>
        <p:sp>
          <p:nvSpPr>
            <p:cNvPr id="4200" name="object 4200" descr=""/>
            <p:cNvSpPr/>
            <p:nvPr/>
          </p:nvSpPr>
          <p:spPr>
            <a:xfrm>
              <a:off x="5532650" y="2714321"/>
              <a:ext cx="3175" cy="0"/>
            </a:xfrm>
            <a:custGeom>
              <a:avLst/>
              <a:gdLst/>
              <a:ahLst/>
              <a:cxnLst/>
              <a:rect l="l" t="t" r="r" b="b"/>
              <a:pathLst>
                <a:path w="3175" h="0">
                  <a:moveTo>
                    <a:pt x="3175" y="0"/>
                  </a:moveTo>
                  <a:lnTo>
                    <a:pt x="0" y="0"/>
                  </a:lnTo>
                </a:path>
              </a:pathLst>
            </a:custGeom>
            <a:ln w="3175">
              <a:solidFill>
                <a:srgbClr val="565658"/>
              </a:solidFill>
            </a:ln>
          </p:spPr>
          <p:txBody>
            <a:bodyPr wrap="square" lIns="0" tIns="0" rIns="0" bIns="0" rtlCol="0"/>
            <a:lstStyle/>
            <a:p/>
          </p:txBody>
        </p:sp>
        <p:sp>
          <p:nvSpPr>
            <p:cNvPr id="4201" name="object 4201" descr=""/>
            <p:cNvSpPr/>
            <p:nvPr/>
          </p:nvSpPr>
          <p:spPr>
            <a:xfrm>
              <a:off x="5532521" y="2713143"/>
              <a:ext cx="635" cy="635"/>
            </a:xfrm>
            <a:custGeom>
              <a:avLst/>
              <a:gdLst/>
              <a:ahLst/>
              <a:cxnLst/>
              <a:rect l="l" t="t" r="r" b="b"/>
              <a:pathLst>
                <a:path w="635" h="635">
                  <a:moveTo>
                    <a:pt x="0" y="0"/>
                  </a:moveTo>
                  <a:lnTo>
                    <a:pt x="50" y="241"/>
                  </a:lnTo>
                  <a:lnTo>
                    <a:pt x="190" y="419"/>
                  </a:lnTo>
                  <a:lnTo>
                    <a:pt x="342" y="546"/>
                  </a:lnTo>
                  <a:lnTo>
                    <a:pt x="558" y="609"/>
                  </a:lnTo>
                </a:path>
              </a:pathLst>
            </a:custGeom>
            <a:ln w="3175">
              <a:solidFill>
                <a:srgbClr val="565658"/>
              </a:solidFill>
            </a:ln>
          </p:spPr>
          <p:txBody>
            <a:bodyPr wrap="square" lIns="0" tIns="0" rIns="0" bIns="0" rtlCol="0"/>
            <a:lstStyle/>
            <a:p/>
          </p:txBody>
        </p:sp>
        <p:sp>
          <p:nvSpPr>
            <p:cNvPr id="4202" name="object 4202" descr=""/>
            <p:cNvSpPr/>
            <p:nvPr/>
          </p:nvSpPr>
          <p:spPr>
            <a:xfrm>
              <a:off x="5734328" y="2727163"/>
              <a:ext cx="8890" cy="0"/>
            </a:xfrm>
            <a:custGeom>
              <a:avLst/>
              <a:gdLst/>
              <a:ahLst/>
              <a:cxnLst/>
              <a:rect l="l" t="t" r="r" b="b"/>
              <a:pathLst>
                <a:path w="8889" h="0">
                  <a:moveTo>
                    <a:pt x="8331" y="0"/>
                  </a:moveTo>
                  <a:lnTo>
                    <a:pt x="8458" y="0"/>
                  </a:lnTo>
                  <a:lnTo>
                    <a:pt x="8191" y="0"/>
                  </a:lnTo>
                  <a:lnTo>
                    <a:pt x="6146" y="0"/>
                  </a:lnTo>
                  <a:lnTo>
                    <a:pt x="1828" y="0"/>
                  </a:lnTo>
                  <a:lnTo>
                    <a:pt x="0" y="0"/>
                  </a:lnTo>
                </a:path>
              </a:pathLst>
            </a:custGeom>
            <a:ln w="3175">
              <a:solidFill>
                <a:srgbClr val="565658"/>
              </a:solidFill>
            </a:ln>
          </p:spPr>
          <p:txBody>
            <a:bodyPr wrap="square" lIns="0" tIns="0" rIns="0" bIns="0" rtlCol="0"/>
            <a:lstStyle/>
            <a:p/>
          </p:txBody>
        </p:sp>
        <p:sp>
          <p:nvSpPr>
            <p:cNvPr id="4203" name="object 4203" descr=""/>
            <p:cNvSpPr/>
            <p:nvPr/>
          </p:nvSpPr>
          <p:spPr>
            <a:xfrm>
              <a:off x="5522375" y="2713143"/>
              <a:ext cx="1270" cy="0"/>
            </a:xfrm>
            <a:custGeom>
              <a:avLst/>
              <a:gdLst/>
              <a:ahLst/>
              <a:cxnLst/>
              <a:rect l="l" t="t" r="r" b="b"/>
              <a:pathLst>
                <a:path w="1270" h="0">
                  <a:moveTo>
                    <a:pt x="0" y="0"/>
                  </a:moveTo>
                  <a:lnTo>
                    <a:pt x="0" y="0"/>
                  </a:lnTo>
                  <a:lnTo>
                    <a:pt x="736" y="0"/>
                  </a:lnTo>
                </a:path>
              </a:pathLst>
            </a:custGeom>
            <a:ln w="3175">
              <a:solidFill>
                <a:srgbClr val="565658"/>
              </a:solidFill>
            </a:ln>
          </p:spPr>
          <p:txBody>
            <a:bodyPr wrap="square" lIns="0" tIns="0" rIns="0" bIns="0" rtlCol="0"/>
            <a:lstStyle/>
            <a:p/>
          </p:txBody>
        </p:sp>
        <p:sp>
          <p:nvSpPr>
            <p:cNvPr id="4204" name="object 4204" descr=""/>
            <p:cNvSpPr/>
            <p:nvPr/>
          </p:nvSpPr>
          <p:spPr>
            <a:xfrm>
              <a:off x="5532111" y="2713140"/>
              <a:ext cx="635" cy="1270"/>
            </a:xfrm>
            <a:custGeom>
              <a:avLst/>
              <a:gdLst/>
              <a:ahLst/>
              <a:cxnLst/>
              <a:rect l="l" t="t" r="r" b="b"/>
              <a:pathLst>
                <a:path w="635" h="1269">
                  <a:moveTo>
                    <a:pt x="0" y="1181"/>
                  </a:moveTo>
                  <a:lnTo>
                    <a:pt x="0" y="990"/>
                  </a:lnTo>
                  <a:lnTo>
                    <a:pt x="38" y="609"/>
                  </a:lnTo>
                  <a:lnTo>
                    <a:pt x="152" y="292"/>
                  </a:lnTo>
                  <a:lnTo>
                    <a:pt x="266" y="63"/>
                  </a:lnTo>
                  <a:lnTo>
                    <a:pt x="406" y="0"/>
                  </a:lnTo>
                </a:path>
                <a:path w="635" h="1269">
                  <a:moveTo>
                    <a:pt x="0" y="1181"/>
                  </a:moveTo>
                  <a:lnTo>
                    <a:pt x="0" y="1181"/>
                  </a:lnTo>
                  <a:lnTo>
                    <a:pt x="355" y="1181"/>
                  </a:lnTo>
                  <a:lnTo>
                    <a:pt x="558" y="1181"/>
                  </a:lnTo>
                </a:path>
              </a:pathLst>
            </a:custGeom>
            <a:ln w="3175">
              <a:solidFill>
                <a:srgbClr val="565658"/>
              </a:solidFill>
            </a:ln>
          </p:spPr>
          <p:txBody>
            <a:bodyPr wrap="square" lIns="0" tIns="0" rIns="0" bIns="0" rtlCol="0"/>
            <a:lstStyle/>
            <a:p/>
          </p:txBody>
        </p:sp>
        <p:sp>
          <p:nvSpPr>
            <p:cNvPr id="4205" name="object 4205" descr=""/>
            <p:cNvSpPr/>
            <p:nvPr/>
          </p:nvSpPr>
          <p:spPr>
            <a:xfrm>
              <a:off x="5532670" y="2722438"/>
              <a:ext cx="635" cy="635"/>
            </a:xfrm>
            <a:custGeom>
              <a:avLst/>
              <a:gdLst/>
              <a:ahLst/>
              <a:cxnLst/>
              <a:rect l="l" t="t" r="r" b="b"/>
              <a:pathLst>
                <a:path w="635" h="635">
                  <a:moveTo>
                    <a:pt x="0" y="0"/>
                  </a:moveTo>
                  <a:lnTo>
                    <a:pt x="63" y="304"/>
                  </a:lnTo>
                  <a:lnTo>
                    <a:pt x="215" y="508"/>
                  </a:lnTo>
                </a:path>
              </a:pathLst>
            </a:custGeom>
            <a:ln w="3175">
              <a:solidFill>
                <a:srgbClr val="565658"/>
              </a:solidFill>
            </a:ln>
          </p:spPr>
          <p:txBody>
            <a:bodyPr wrap="square" lIns="0" tIns="0" rIns="0" bIns="0" rtlCol="0"/>
            <a:lstStyle/>
            <a:p/>
          </p:txBody>
        </p:sp>
        <p:sp>
          <p:nvSpPr>
            <p:cNvPr id="4206" name="object 4206" descr=""/>
            <p:cNvSpPr/>
            <p:nvPr/>
          </p:nvSpPr>
          <p:spPr>
            <a:xfrm>
              <a:off x="5532868" y="2722941"/>
              <a:ext cx="3175" cy="3175"/>
            </a:xfrm>
            <a:custGeom>
              <a:avLst/>
              <a:gdLst/>
              <a:ahLst/>
              <a:cxnLst/>
              <a:rect l="l" t="t" r="r" b="b"/>
              <a:pathLst>
                <a:path w="3175" h="3175">
                  <a:moveTo>
                    <a:pt x="0" y="0"/>
                  </a:moveTo>
                  <a:lnTo>
                    <a:pt x="2971" y="3022"/>
                  </a:lnTo>
                </a:path>
              </a:pathLst>
            </a:custGeom>
            <a:ln w="3175">
              <a:solidFill>
                <a:srgbClr val="565658"/>
              </a:solidFill>
            </a:ln>
          </p:spPr>
          <p:txBody>
            <a:bodyPr wrap="square" lIns="0" tIns="0" rIns="0" bIns="0" rtlCol="0"/>
            <a:lstStyle/>
            <a:p/>
          </p:txBody>
        </p:sp>
        <p:sp>
          <p:nvSpPr>
            <p:cNvPr id="4207" name="object 4207" descr=""/>
            <p:cNvSpPr/>
            <p:nvPr/>
          </p:nvSpPr>
          <p:spPr>
            <a:xfrm>
              <a:off x="5734530" y="2710172"/>
              <a:ext cx="8255" cy="0"/>
            </a:xfrm>
            <a:custGeom>
              <a:avLst/>
              <a:gdLst/>
              <a:ahLst/>
              <a:cxnLst/>
              <a:rect l="l" t="t" r="r" b="b"/>
              <a:pathLst>
                <a:path w="8254" h="0">
                  <a:moveTo>
                    <a:pt x="0" y="0"/>
                  </a:moveTo>
                  <a:lnTo>
                    <a:pt x="3467" y="0"/>
                  </a:lnTo>
                  <a:lnTo>
                    <a:pt x="7670" y="0"/>
                  </a:lnTo>
                </a:path>
              </a:pathLst>
            </a:custGeom>
            <a:ln w="3175">
              <a:solidFill>
                <a:srgbClr val="565658"/>
              </a:solidFill>
            </a:ln>
          </p:spPr>
          <p:txBody>
            <a:bodyPr wrap="square" lIns="0" tIns="0" rIns="0" bIns="0" rtlCol="0"/>
            <a:lstStyle/>
            <a:p/>
          </p:txBody>
        </p:sp>
        <p:sp>
          <p:nvSpPr>
            <p:cNvPr id="4208" name="object 4208" descr=""/>
            <p:cNvSpPr/>
            <p:nvPr/>
          </p:nvSpPr>
          <p:spPr>
            <a:xfrm>
              <a:off x="5551223" y="2713143"/>
              <a:ext cx="635" cy="1270"/>
            </a:xfrm>
            <a:custGeom>
              <a:avLst/>
              <a:gdLst/>
              <a:ahLst/>
              <a:cxnLst/>
              <a:rect l="l" t="t" r="r" b="b"/>
              <a:pathLst>
                <a:path w="635" h="1269">
                  <a:moveTo>
                    <a:pt x="0" y="0"/>
                  </a:moveTo>
                  <a:lnTo>
                    <a:pt x="152" y="292"/>
                  </a:lnTo>
                  <a:lnTo>
                    <a:pt x="215" y="711"/>
                  </a:lnTo>
                  <a:lnTo>
                    <a:pt x="228" y="939"/>
                  </a:lnTo>
                  <a:lnTo>
                    <a:pt x="228" y="1193"/>
                  </a:lnTo>
                </a:path>
              </a:pathLst>
            </a:custGeom>
            <a:ln w="3175">
              <a:solidFill>
                <a:srgbClr val="565658"/>
              </a:solidFill>
            </a:ln>
          </p:spPr>
          <p:txBody>
            <a:bodyPr wrap="square" lIns="0" tIns="0" rIns="0" bIns="0" rtlCol="0"/>
            <a:lstStyle/>
            <a:p/>
          </p:txBody>
        </p:sp>
        <p:sp>
          <p:nvSpPr>
            <p:cNvPr id="4209" name="object 4209" descr=""/>
            <p:cNvSpPr/>
            <p:nvPr/>
          </p:nvSpPr>
          <p:spPr>
            <a:xfrm>
              <a:off x="5549816" y="2713738"/>
              <a:ext cx="1905" cy="0"/>
            </a:xfrm>
            <a:custGeom>
              <a:avLst/>
              <a:gdLst/>
              <a:ahLst/>
              <a:cxnLst/>
              <a:rect l="l" t="t" r="r" b="b"/>
              <a:pathLst>
                <a:path w="1904" h="0">
                  <a:moveTo>
                    <a:pt x="1587" y="0"/>
                  </a:moveTo>
                  <a:lnTo>
                    <a:pt x="0" y="0"/>
                  </a:lnTo>
                </a:path>
              </a:pathLst>
            </a:custGeom>
            <a:ln w="3175">
              <a:solidFill>
                <a:srgbClr val="565658"/>
              </a:solidFill>
            </a:ln>
          </p:spPr>
          <p:txBody>
            <a:bodyPr wrap="square" lIns="0" tIns="0" rIns="0" bIns="0" rtlCol="0"/>
            <a:lstStyle/>
            <a:p/>
          </p:txBody>
        </p:sp>
        <p:sp>
          <p:nvSpPr>
            <p:cNvPr id="4210" name="object 4210" descr=""/>
            <p:cNvSpPr/>
            <p:nvPr/>
          </p:nvSpPr>
          <p:spPr>
            <a:xfrm>
              <a:off x="5551440" y="2726333"/>
              <a:ext cx="3175" cy="0"/>
            </a:xfrm>
            <a:custGeom>
              <a:avLst/>
              <a:gdLst/>
              <a:ahLst/>
              <a:cxnLst/>
              <a:rect l="l" t="t" r="r" b="b"/>
              <a:pathLst>
                <a:path w="3175" h="0">
                  <a:moveTo>
                    <a:pt x="0" y="0"/>
                  </a:moveTo>
                  <a:lnTo>
                    <a:pt x="1536" y="0"/>
                  </a:lnTo>
                  <a:lnTo>
                    <a:pt x="2832" y="0"/>
                  </a:lnTo>
                </a:path>
              </a:pathLst>
            </a:custGeom>
            <a:ln w="3175">
              <a:solidFill>
                <a:srgbClr val="565658"/>
              </a:solidFill>
            </a:ln>
          </p:spPr>
          <p:txBody>
            <a:bodyPr wrap="square" lIns="0" tIns="0" rIns="0" bIns="0" rtlCol="0"/>
            <a:lstStyle/>
            <a:p/>
          </p:txBody>
        </p:sp>
        <p:sp>
          <p:nvSpPr>
            <p:cNvPr id="4211" name="object 4211" descr=""/>
            <p:cNvSpPr/>
            <p:nvPr/>
          </p:nvSpPr>
          <p:spPr>
            <a:xfrm>
              <a:off x="5532111" y="2722438"/>
              <a:ext cx="635" cy="0"/>
            </a:xfrm>
            <a:custGeom>
              <a:avLst/>
              <a:gdLst/>
              <a:ahLst/>
              <a:cxnLst/>
              <a:rect l="l" t="t" r="r" b="b"/>
              <a:pathLst>
                <a:path w="635" h="0">
                  <a:moveTo>
                    <a:pt x="0" y="0"/>
                  </a:moveTo>
                  <a:lnTo>
                    <a:pt x="0" y="0"/>
                  </a:lnTo>
                  <a:lnTo>
                    <a:pt x="355" y="0"/>
                  </a:lnTo>
                  <a:lnTo>
                    <a:pt x="558" y="0"/>
                  </a:lnTo>
                </a:path>
              </a:pathLst>
            </a:custGeom>
            <a:ln w="3175">
              <a:solidFill>
                <a:srgbClr val="565658"/>
              </a:solidFill>
            </a:ln>
          </p:spPr>
          <p:txBody>
            <a:bodyPr wrap="square" lIns="0" tIns="0" rIns="0" bIns="0" rtlCol="0"/>
            <a:lstStyle/>
            <a:p/>
          </p:txBody>
        </p:sp>
        <p:sp>
          <p:nvSpPr>
            <p:cNvPr id="4212" name="object 4212" descr=""/>
            <p:cNvSpPr/>
            <p:nvPr/>
          </p:nvSpPr>
          <p:spPr>
            <a:xfrm>
              <a:off x="5532103" y="2722442"/>
              <a:ext cx="1270" cy="1270"/>
            </a:xfrm>
            <a:custGeom>
              <a:avLst/>
              <a:gdLst/>
              <a:ahLst/>
              <a:cxnLst/>
              <a:rect l="l" t="t" r="r" b="b"/>
              <a:pathLst>
                <a:path w="1270" h="1269">
                  <a:moveTo>
                    <a:pt x="317" y="889"/>
                  </a:moveTo>
                  <a:lnTo>
                    <a:pt x="76" y="558"/>
                  </a:lnTo>
                  <a:lnTo>
                    <a:pt x="12" y="342"/>
                  </a:lnTo>
                  <a:lnTo>
                    <a:pt x="0" y="88"/>
                  </a:lnTo>
                </a:path>
                <a:path w="1270" h="1269">
                  <a:moveTo>
                    <a:pt x="317" y="889"/>
                  </a:moveTo>
                  <a:lnTo>
                    <a:pt x="584" y="635"/>
                  </a:lnTo>
                  <a:lnTo>
                    <a:pt x="736" y="495"/>
                  </a:lnTo>
                </a:path>
              </a:pathLst>
            </a:custGeom>
            <a:ln w="3175">
              <a:solidFill>
                <a:srgbClr val="565658"/>
              </a:solidFill>
            </a:ln>
          </p:spPr>
          <p:txBody>
            <a:bodyPr wrap="square" lIns="0" tIns="0" rIns="0" bIns="0" rtlCol="0"/>
            <a:lstStyle/>
            <a:p/>
          </p:txBody>
        </p:sp>
        <p:sp>
          <p:nvSpPr>
            <p:cNvPr id="4213" name="object 4213" descr=""/>
            <p:cNvSpPr/>
            <p:nvPr/>
          </p:nvSpPr>
          <p:spPr>
            <a:xfrm>
              <a:off x="5535559" y="2713143"/>
              <a:ext cx="635" cy="1270"/>
            </a:xfrm>
            <a:custGeom>
              <a:avLst/>
              <a:gdLst/>
              <a:ahLst/>
              <a:cxnLst/>
              <a:rect l="l" t="t" r="r" b="b"/>
              <a:pathLst>
                <a:path w="635" h="1269">
                  <a:moveTo>
                    <a:pt x="0" y="0"/>
                  </a:moveTo>
                  <a:lnTo>
                    <a:pt x="152" y="228"/>
                  </a:lnTo>
                  <a:lnTo>
                    <a:pt x="203" y="482"/>
                  </a:lnTo>
                  <a:lnTo>
                    <a:pt x="254" y="812"/>
                  </a:lnTo>
                  <a:lnTo>
                    <a:pt x="254" y="1193"/>
                  </a:lnTo>
                </a:path>
              </a:pathLst>
            </a:custGeom>
            <a:ln w="3175">
              <a:solidFill>
                <a:srgbClr val="565658"/>
              </a:solidFill>
            </a:ln>
          </p:spPr>
          <p:txBody>
            <a:bodyPr wrap="square" lIns="0" tIns="0" rIns="0" bIns="0" rtlCol="0"/>
            <a:lstStyle/>
            <a:p/>
          </p:txBody>
        </p:sp>
        <p:sp>
          <p:nvSpPr>
            <p:cNvPr id="4214" name="object 4214" descr=""/>
            <p:cNvSpPr/>
            <p:nvPr/>
          </p:nvSpPr>
          <p:spPr>
            <a:xfrm>
              <a:off x="5522090" y="2710172"/>
              <a:ext cx="14604" cy="0"/>
            </a:xfrm>
            <a:custGeom>
              <a:avLst/>
              <a:gdLst/>
              <a:ahLst/>
              <a:cxnLst/>
              <a:rect l="l" t="t" r="r" b="b"/>
              <a:pathLst>
                <a:path w="14604" h="0">
                  <a:moveTo>
                    <a:pt x="0" y="0"/>
                  </a:moveTo>
                  <a:lnTo>
                    <a:pt x="9093" y="0"/>
                  </a:lnTo>
                  <a:lnTo>
                    <a:pt x="11785" y="0"/>
                  </a:lnTo>
                  <a:lnTo>
                    <a:pt x="14325" y="0"/>
                  </a:lnTo>
                </a:path>
              </a:pathLst>
            </a:custGeom>
            <a:ln w="3175">
              <a:solidFill>
                <a:srgbClr val="565658"/>
              </a:solidFill>
            </a:ln>
          </p:spPr>
          <p:txBody>
            <a:bodyPr wrap="square" lIns="0" tIns="0" rIns="0" bIns="0" rtlCol="0"/>
            <a:lstStyle/>
            <a:p/>
          </p:txBody>
        </p:sp>
        <p:sp>
          <p:nvSpPr>
            <p:cNvPr id="4215" name="object 4215" descr=""/>
            <p:cNvSpPr/>
            <p:nvPr/>
          </p:nvSpPr>
          <p:spPr>
            <a:xfrm>
              <a:off x="5721893" y="2710768"/>
              <a:ext cx="21590" cy="0"/>
            </a:xfrm>
            <a:custGeom>
              <a:avLst/>
              <a:gdLst/>
              <a:ahLst/>
              <a:cxnLst/>
              <a:rect l="l" t="t" r="r" b="b"/>
              <a:pathLst>
                <a:path w="21589" h="0">
                  <a:moveTo>
                    <a:pt x="21107" y="0"/>
                  </a:moveTo>
                  <a:lnTo>
                    <a:pt x="21107" y="0"/>
                  </a:lnTo>
                  <a:lnTo>
                    <a:pt x="7061" y="0"/>
                  </a:lnTo>
                  <a:lnTo>
                    <a:pt x="0" y="0"/>
                  </a:lnTo>
                </a:path>
              </a:pathLst>
            </a:custGeom>
            <a:ln w="3175">
              <a:solidFill>
                <a:srgbClr val="565658"/>
              </a:solidFill>
            </a:ln>
          </p:spPr>
          <p:txBody>
            <a:bodyPr wrap="square" lIns="0" tIns="0" rIns="0" bIns="0" rtlCol="0"/>
            <a:lstStyle/>
            <a:p/>
          </p:txBody>
        </p:sp>
        <p:sp>
          <p:nvSpPr>
            <p:cNvPr id="4216" name="object 4216" descr=""/>
            <p:cNvSpPr/>
            <p:nvPr/>
          </p:nvSpPr>
          <p:spPr>
            <a:xfrm>
              <a:off x="5549227" y="2713143"/>
              <a:ext cx="635" cy="635"/>
            </a:xfrm>
            <a:custGeom>
              <a:avLst/>
              <a:gdLst/>
              <a:ahLst/>
              <a:cxnLst/>
              <a:rect l="l" t="t" r="r" b="b"/>
              <a:pathLst>
                <a:path w="635" h="635">
                  <a:moveTo>
                    <a:pt x="0" y="0"/>
                  </a:moveTo>
                  <a:lnTo>
                    <a:pt x="38" y="241"/>
                  </a:lnTo>
                  <a:lnTo>
                    <a:pt x="165" y="419"/>
                  </a:lnTo>
                  <a:lnTo>
                    <a:pt x="355" y="546"/>
                  </a:lnTo>
                  <a:lnTo>
                    <a:pt x="571" y="609"/>
                  </a:lnTo>
                </a:path>
              </a:pathLst>
            </a:custGeom>
            <a:ln w="3175">
              <a:solidFill>
                <a:srgbClr val="565658"/>
              </a:solidFill>
            </a:ln>
          </p:spPr>
          <p:txBody>
            <a:bodyPr wrap="square" lIns="0" tIns="0" rIns="0" bIns="0" rtlCol="0"/>
            <a:lstStyle/>
            <a:p/>
          </p:txBody>
        </p:sp>
        <p:sp>
          <p:nvSpPr>
            <p:cNvPr id="4217" name="object 4217" descr=""/>
            <p:cNvSpPr/>
            <p:nvPr/>
          </p:nvSpPr>
          <p:spPr>
            <a:xfrm>
              <a:off x="5549549" y="2713737"/>
              <a:ext cx="635" cy="635"/>
            </a:xfrm>
            <a:custGeom>
              <a:avLst/>
              <a:gdLst/>
              <a:ahLst/>
              <a:cxnLst/>
              <a:rect l="l" t="t" r="r" b="b"/>
              <a:pathLst>
                <a:path w="635" h="635">
                  <a:moveTo>
                    <a:pt x="0" y="584"/>
                  </a:moveTo>
                  <a:lnTo>
                    <a:pt x="0" y="431"/>
                  </a:lnTo>
                  <a:lnTo>
                    <a:pt x="50" y="215"/>
                  </a:lnTo>
                  <a:lnTo>
                    <a:pt x="139" y="50"/>
                  </a:lnTo>
                </a:path>
              </a:pathLst>
            </a:custGeom>
            <a:ln w="3175">
              <a:solidFill>
                <a:srgbClr val="565658"/>
              </a:solidFill>
            </a:ln>
          </p:spPr>
          <p:txBody>
            <a:bodyPr wrap="square" lIns="0" tIns="0" rIns="0" bIns="0" rtlCol="0"/>
            <a:lstStyle/>
            <a:p/>
          </p:txBody>
        </p:sp>
        <p:sp>
          <p:nvSpPr>
            <p:cNvPr id="4218" name="object 4218" descr=""/>
            <p:cNvSpPr/>
            <p:nvPr/>
          </p:nvSpPr>
          <p:spPr>
            <a:xfrm>
              <a:off x="5549548" y="2714321"/>
              <a:ext cx="1905" cy="0"/>
            </a:xfrm>
            <a:custGeom>
              <a:avLst/>
              <a:gdLst/>
              <a:ahLst/>
              <a:cxnLst/>
              <a:rect l="l" t="t" r="r" b="b"/>
              <a:pathLst>
                <a:path w="1904" h="0">
                  <a:moveTo>
                    <a:pt x="1892" y="0"/>
                  </a:moveTo>
                  <a:lnTo>
                    <a:pt x="0" y="0"/>
                  </a:lnTo>
                </a:path>
              </a:pathLst>
            </a:custGeom>
            <a:ln w="3175">
              <a:solidFill>
                <a:srgbClr val="565658"/>
              </a:solidFill>
            </a:ln>
          </p:spPr>
          <p:txBody>
            <a:bodyPr wrap="square" lIns="0" tIns="0" rIns="0" bIns="0" rtlCol="0"/>
            <a:lstStyle/>
            <a:p/>
          </p:txBody>
        </p:sp>
        <p:sp>
          <p:nvSpPr>
            <p:cNvPr id="4219" name="object 4219" descr=""/>
            <p:cNvSpPr/>
            <p:nvPr/>
          </p:nvSpPr>
          <p:spPr>
            <a:xfrm>
              <a:off x="5551440" y="2726333"/>
              <a:ext cx="635" cy="1270"/>
            </a:xfrm>
            <a:custGeom>
              <a:avLst/>
              <a:gdLst/>
              <a:ahLst/>
              <a:cxnLst/>
              <a:rect l="l" t="t" r="r" b="b"/>
              <a:pathLst>
                <a:path w="635" h="1269">
                  <a:moveTo>
                    <a:pt x="0" y="0"/>
                  </a:moveTo>
                  <a:lnTo>
                    <a:pt x="76" y="444"/>
                  </a:lnTo>
                  <a:lnTo>
                    <a:pt x="266" y="762"/>
                  </a:lnTo>
                </a:path>
              </a:pathLst>
            </a:custGeom>
            <a:ln w="3175">
              <a:solidFill>
                <a:srgbClr val="565658"/>
              </a:solidFill>
            </a:ln>
          </p:spPr>
          <p:txBody>
            <a:bodyPr wrap="square" lIns="0" tIns="0" rIns="0" bIns="0" rtlCol="0"/>
            <a:lstStyle/>
            <a:p/>
          </p:txBody>
        </p:sp>
        <p:sp>
          <p:nvSpPr>
            <p:cNvPr id="4220" name="object 4220" descr=""/>
            <p:cNvSpPr/>
            <p:nvPr/>
          </p:nvSpPr>
          <p:spPr>
            <a:xfrm>
              <a:off x="5551739" y="2727151"/>
              <a:ext cx="3175" cy="0"/>
            </a:xfrm>
            <a:custGeom>
              <a:avLst/>
              <a:gdLst/>
              <a:ahLst/>
              <a:cxnLst/>
              <a:rect l="l" t="t" r="r" b="b"/>
              <a:pathLst>
                <a:path w="3175" h="0">
                  <a:moveTo>
                    <a:pt x="3162" y="0"/>
                  </a:moveTo>
                  <a:lnTo>
                    <a:pt x="1574" y="0"/>
                  </a:lnTo>
                  <a:lnTo>
                    <a:pt x="0" y="0"/>
                  </a:lnTo>
                </a:path>
              </a:pathLst>
            </a:custGeom>
            <a:ln w="3175">
              <a:solidFill>
                <a:srgbClr val="565658"/>
              </a:solidFill>
            </a:ln>
          </p:spPr>
          <p:txBody>
            <a:bodyPr wrap="square" lIns="0" tIns="0" rIns="0" bIns="0" rtlCol="0"/>
            <a:lstStyle/>
            <a:p/>
          </p:txBody>
        </p:sp>
        <p:sp>
          <p:nvSpPr>
            <p:cNvPr id="4221" name="object 4221" descr=""/>
            <p:cNvSpPr/>
            <p:nvPr/>
          </p:nvSpPr>
          <p:spPr>
            <a:xfrm>
              <a:off x="5521607" y="2710171"/>
              <a:ext cx="635" cy="635"/>
            </a:xfrm>
            <a:custGeom>
              <a:avLst/>
              <a:gdLst/>
              <a:ahLst/>
              <a:cxnLst/>
              <a:rect l="l" t="t" r="r" b="b"/>
              <a:pathLst>
                <a:path w="635" h="635">
                  <a:moveTo>
                    <a:pt x="0" y="596"/>
                  </a:moveTo>
                  <a:lnTo>
                    <a:pt x="292" y="50"/>
                  </a:lnTo>
                  <a:lnTo>
                    <a:pt x="469" y="0"/>
                  </a:lnTo>
                </a:path>
              </a:pathLst>
            </a:custGeom>
            <a:ln w="3175">
              <a:solidFill>
                <a:srgbClr val="565658"/>
              </a:solidFill>
            </a:ln>
          </p:spPr>
          <p:txBody>
            <a:bodyPr wrap="square" lIns="0" tIns="0" rIns="0" bIns="0" rtlCol="0"/>
            <a:lstStyle/>
            <a:p/>
          </p:txBody>
        </p:sp>
        <p:sp>
          <p:nvSpPr>
            <p:cNvPr id="4222" name="object 4222" descr=""/>
            <p:cNvSpPr/>
            <p:nvPr/>
          </p:nvSpPr>
          <p:spPr>
            <a:xfrm>
              <a:off x="5522456" y="2711480"/>
              <a:ext cx="10160" cy="11430"/>
            </a:xfrm>
            <a:custGeom>
              <a:avLst/>
              <a:gdLst/>
              <a:ahLst/>
              <a:cxnLst/>
              <a:rect l="l" t="t" r="r" b="b"/>
              <a:pathLst>
                <a:path w="10160" h="11430">
                  <a:moveTo>
                    <a:pt x="0" y="0"/>
                  </a:moveTo>
                  <a:lnTo>
                    <a:pt x="5562" y="6311"/>
                  </a:lnTo>
                  <a:lnTo>
                    <a:pt x="9652" y="10972"/>
                  </a:lnTo>
                </a:path>
              </a:pathLst>
            </a:custGeom>
            <a:ln w="3175">
              <a:solidFill>
                <a:srgbClr val="565658"/>
              </a:solidFill>
            </a:ln>
          </p:spPr>
          <p:txBody>
            <a:bodyPr wrap="square" lIns="0" tIns="0" rIns="0" bIns="0" rtlCol="0"/>
            <a:lstStyle/>
            <a:p/>
          </p:txBody>
        </p:sp>
        <p:sp>
          <p:nvSpPr>
            <p:cNvPr id="4223" name="object 4223" descr=""/>
            <p:cNvSpPr/>
            <p:nvPr/>
          </p:nvSpPr>
          <p:spPr>
            <a:xfrm>
              <a:off x="5542362" y="2733204"/>
              <a:ext cx="1270" cy="1270"/>
            </a:xfrm>
            <a:custGeom>
              <a:avLst/>
              <a:gdLst/>
              <a:ahLst/>
              <a:cxnLst/>
              <a:rect l="l" t="t" r="r" b="b"/>
              <a:pathLst>
                <a:path w="1270" h="1269">
                  <a:moveTo>
                    <a:pt x="0" y="0"/>
                  </a:moveTo>
                  <a:lnTo>
                    <a:pt x="1244" y="1193"/>
                  </a:lnTo>
                </a:path>
              </a:pathLst>
            </a:custGeom>
            <a:ln w="3175">
              <a:solidFill>
                <a:srgbClr val="565658"/>
              </a:solidFill>
            </a:ln>
          </p:spPr>
          <p:txBody>
            <a:bodyPr wrap="square" lIns="0" tIns="0" rIns="0" bIns="0" rtlCol="0"/>
            <a:lstStyle/>
            <a:p/>
          </p:txBody>
        </p:sp>
        <p:sp>
          <p:nvSpPr>
            <p:cNvPr id="4224" name="object 4224" descr=""/>
            <p:cNvSpPr/>
            <p:nvPr/>
          </p:nvSpPr>
          <p:spPr>
            <a:xfrm>
              <a:off x="5521602" y="2710171"/>
              <a:ext cx="15240" cy="635"/>
            </a:xfrm>
            <a:custGeom>
              <a:avLst/>
              <a:gdLst/>
              <a:ahLst/>
              <a:cxnLst/>
              <a:rect l="l" t="t" r="r" b="b"/>
              <a:pathLst>
                <a:path w="15239" h="635">
                  <a:moveTo>
                    <a:pt x="14224" y="596"/>
                  </a:moveTo>
                  <a:lnTo>
                    <a:pt x="9017" y="596"/>
                  </a:lnTo>
                  <a:lnTo>
                    <a:pt x="0" y="596"/>
                  </a:lnTo>
                </a:path>
                <a:path w="15239" h="635">
                  <a:moveTo>
                    <a:pt x="14224" y="596"/>
                  </a:moveTo>
                  <a:lnTo>
                    <a:pt x="14262" y="355"/>
                  </a:lnTo>
                  <a:lnTo>
                    <a:pt x="14401" y="177"/>
                  </a:lnTo>
                  <a:lnTo>
                    <a:pt x="14566" y="50"/>
                  </a:lnTo>
                  <a:lnTo>
                    <a:pt x="14808" y="0"/>
                  </a:lnTo>
                </a:path>
              </a:pathLst>
            </a:custGeom>
            <a:ln w="3175">
              <a:solidFill>
                <a:srgbClr val="565658"/>
              </a:solidFill>
            </a:ln>
          </p:spPr>
          <p:txBody>
            <a:bodyPr wrap="square" lIns="0" tIns="0" rIns="0" bIns="0" rtlCol="0"/>
            <a:lstStyle/>
            <a:p/>
          </p:txBody>
        </p:sp>
        <p:sp>
          <p:nvSpPr>
            <p:cNvPr id="4225" name="object 4225" descr=""/>
            <p:cNvSpPr/>
            <p:nvPr/>
          </p:nvSpPr>
          <p:spPr>
            <a:xfrm>
              <a:off x="5535824" y="2710768"/>
              <a:ext cx="16510" cy="0"/>
            </a:xfrm>
            <a:custGeom>
              <a:avLst/>
              <a:gdLst/>
              <a:ahLst/>
              <a:cxnLst/>
              <a:rect l="l" t="t" r="r" b="b"/>
              <a:pathLst>
                <a:path w="16510" h="0">
                  <a:moveTo>
                    <a:pt x="16459" y="0"/>
                  </a:moveTo>
                  <a:lnTo>
                    <a:pt x="0" y="0"/>
                  </a:lnTo>
                </a:path>
              </a:pathLst>
            </a:custGeom>
            <a:ln w="3175">
              <a:solidFill>
                <a:srgbClr val="565658"/>
              </a:solidFill>
            </a:ln>
          </p:spPr>
          <p:txBody>
            <a:bodyPr wrap="square" lIns="0" tIns="0" rIns="0" bIns="0" rtlCol="0"/>
            <a:lstStyle/>
            <a:p/>
          </p:txBody>
        </p:sp>
        <p:sp>
          <p:nvSpPr>
            <p:cNvPr id="4226" name="object 4226" descr=""/>
            <p:cNvSpPr/>
            <p:nvPr/>
          </p:nvSpPr>
          <p:spPr>
            <a:xfrm>
              <a:off x="5549009" y="2713140"/>
              <a:ext cx="635" cy="1270"/>
            </a:xfrm>
            <a:custGeom>
              <a:avLst/>
              <a:gdLst/>
              <a:ahLst/>
              <a:cxnLst/>
              <a:rect l="l" t="t" r="r" b="b"/>
              <a:pathLst>
                <a:path w="635" h="1269">
                  <a:moveTo>
                    <a:pt x="0" y="1181"/>
                  </a:moveTo>
                  <a:lnTo>
                    <a:pt x="0" y="901"/>
                  </a:lnTo>
                  <a:lnTo>
                    <a:pt x="12" y="647"/>
                  </a:lnTo>
                  <a:lnTo>
                    <a:pt x="38" y="444"/>
                  </a:lnTo>
                  <a:lnTo>
                    <a:pt x="127" y="126"/>
                  </a:lnTo>
                </a:path>
                <a:path w="635" h="1269">
                  <a:moveTo>
                    <a:pt x="0" y="1181"/>
                  </a:moveTo>
                  <a:lnTo>
                    <a:pt x="190" y="1181"/>
                  </a:lnTo>
                  <a:lnTo>
                    <a:pt x="342" y="1181"/>
                  </a:lnTo>
                  <a:lnTo>
                    <a:pt x="533" y="1181"/>
                  </a:lnTo>
                </a:path>
              </a:pathLst>
            </a:custGeom>
            <a:ln w="3175">
              <a:solidFill>
                <a:srgbClr val="565658"/>
              </a:solidFill>
            </a:ln>
          </p:spPr>
          <p:txBody>
            <a:bodyPr wrap="square" lIns="0" tIns="0" rIns="0" bIns="0" rtlCol="0"/>
            <a:lstStyle/>
            <a:p/>
          </p:txBody>
        </p:sp>
        <p:sp>
          <p:nvSpPr>
            <p:cNvPr id="4227" name="object 4227" descr=""/>
            <p:cNvSpPr/>
            <p:nvPr/>
          </p:nvSpPr>
          <p:spPr>
            <a:xfrm>
              <a:off x="5556587" y="2732503"/>
              <a:ext cx="0" cy="1270"/>
            </a:xfrm>
            <a:custGeom>
              <a:avLst/>
              <a:gdLst/>
              <a:ahLst/>
              <a:cxnLst/>
              <a:rect l="l" t="t" r="r" b="b"/>
              <a:pathLst>
                <a:path w="0" h="1269">
                  <a:moveTo>
                    <a:pt x="0" y="0"/>
                  </a:moveTo>
                  <a:lnTo>
                    <a:pt x="0" y="1168"/>
                  </a:lnTo>
                </a:path>
              </a:pathLst>
            </a:custGeom>
            <a:ln w="3175">
              <a:solidFill>
                <a:srgbClr val="565658"/>
              </a:solidFill>
            </a:ln>
          </p:spPr>
          <p:txBody>
            <a:bodyPr wrap="square" lIns="0" tIns="0" rIns="0" bIns="0" rtlCol="0"/>
            <a:lstStyle/>
            <a:p/>
          </p:txBody>
        </p:sp>
        <p:sp>
          <p:nvSpPr>
            <p:cNvPr id="4228" name="object 4228" descr=""/>
            <p:cNvSpPr/>
            <p:nvPr/>
          </p:nvSpPr>
          <p:spPr>
            <a:xfrm>
              <a:off x="5556587" y="2733662"/>
              <a:ext cx="4445" cy="4445"/>
            </a:xfrm>
            <a:custGeom>
              <a:avLst/>
              <a:gdLst/>
              <a:ahLst/>
              <a:cxnLst/>
              <a:rect l="l" t="t" r="r" b="b"/>
              <a:pathLst>
                <a:path w="4445" h="4444">
                  <a:moveTo>
                    <a:pt x="0" y="0"/>
                  </a:moveTo>
                  <a:lnTo>
                    <a:pt x="3632" y="3733"/>
                  </a:lnTo>
                  <a:lnTo>
                    <a:pt x="4089" y="4064"/>
                  </a:lnTo>
                  <a:lnTo>
                    <a:pt x="4254" y="4127"/>
                  </a:lnTo>
                </a:path>
              </a:pathLst>
            </a:custGeom>
            <a:ln w="3175">
              <a:solidFill>
                <a:srgbClr val="565658"/>
              </a:solidFill>
            </a:ln>
          </p:spPr>
          <p:txBody>
            <a:bodyPr wrap="square" lIns="0" tIns="0" rIns="0" bIns="0" rtlCol="0"/>
            <a:lstStyle/>
            <a:p/>
          </p:txBody>
        </p:sp>
        <p:sp>
          <p:nvSpPr>
            <p:cNvPr id="4229" name="object 4229" descr=""/>
            <p:cNvSpPr/>
            <p:nvPr/>
          </p:nvSpPr>
          <p:spPr>
            <a:xfrm>
              <a:off x="5551750" y="2727151"/>
              <a:ext cx="6350" cy="6985"/>
            </a:xfrm>
            <a:custGeom>
              <a:avLst/>
              <a:gdLst/>
              <a:ahLst/>
              <a:cxnLst/>
              <a:rect l="l" t="t" r="r" b="b"/>
              <a:pathLst>
                <a:path w="6350" h="6985">
                  <a:moveTo>
                    <a:pt x="0" y="0"/>
                  </a:moveTo>
                  <a:lnTo>
                    <a:pt x="6261" y="6934"/>
                  </a:lnTo>
                </a:path>
              </a:pathLst>
            </a:custGeom>
            <a:ln w="3175">
              <a:solidFill>
                <a:srgbClr val="565658"/>
              </a:solidFill>
            </a:ln>
          </p:spPr>
          <p:txBody>
            <a:bodyPr wrap="square" lIns="0" tIns="0" rIns="0" bIns="0" rtlCol="0"/>
            <a:lstStyle/>
            <a:p/>
          </p:txBody>
        </p:sp>
        <p:sp>
          <p:nvSpPr>
            <p:cNvPr id="4230" name="object 4230" descr=""/>
            <p:cNvSpPr/>
            <p:nvPr/>
          </p:nvSpPr>
          <p:spPr>
            <a:xfrm>
              <a:off x="5521025" y="2710172"/>
              <a:ext cx="635" cy="1270"/>
            </a:xfrm>
            <a:custGeom>
              <a:avLst/>
              <a:gdLst/>
              <a:ahLst/>
              <a:cxnLst/>
              <a:rect l="l" t="t" r="r" b="b"/>
              <a:pathLst>
                <a:path w="635" h="1269">
                  <a:moveTo>
                    <a:pt x="228" y="1054"/>
                  </a:moveTo>
                  <a:lnTo>
                    <a:pt x="76" y="850"/>
                  </a:lnTo>
                  <a:lnTo>
                    <a:pt x="0" y="622"/>
                  </a:lnTo>
                  <a:lnTo>
                    <a:pt x="50" y="380"/>
                  </a:lnTo>
                  <a:lnTo>
                    <a:pt x="177" y="190"/>
                  </a:lnTo>
                  <a:lnTo>
                    <a:pt x="380" y="38"/>
                  </a:lnTo>
                  <a:lnTo>
                    <a:pt x="596" y="0"/>
                  </a:lnTo>
                </a:path>
              </a:pathLst>
            </a:custGeom>
            <a:ln w="3175">
              <a:solidFill>
                <a:srgbClr val="565658"/>
              </a:solidFill>
            </a:ln>
          </p:spPr>
          <p:txBody>
            <a:bodyPr wrap="square" lIns="0" tIns="0" rIns="0" bIns="0" rtlCol="0"/>
            <a:lstStyle/>
            <a:p/>
          </p:txBody>
        </p:sp>
        <p:sp>
          <p:nvSpPr>
            <p:cNvPr id="4231" name="object 4231" descr=""/>
            <p:cNvSpPr/>
            <p:nvPr/>
          </p:nvSpPr>
          <p:spPr>
            <a:xfrm>
              <a:off x="5521251" y="2710768"/>
              <a:ext cx="635" cy="635"/>
            </a:xfrm>
            <a:custGeom>
              <a:avLst/>
              <a:gdLst/>
              <a:ahLst/>
              <a:cxnLst/>
              <a:rect l="l" t="t" r="r" b="b"/>
              <a:pathLst>
                <a:path w="635" h="635">
                  <a:moveTo>
                    <a:pt x="355" y="0"/>
                  </a:moveTo>
                  <a:lnTo>
                    <a:pt x="101" y="152"/>
                  </a:lnTo>
                  <a:lnTo>
                    <a:pt x="0" y="304"/>
                  </a:lnTo>
                  <a:lnTo>
                    <a:pt x="12" y="457"/>
                  </a:lnTo>
                </a:path>
              </a:pathLst>
            </a:custGeom>
            <a:ln w="3175">
              <a:solidFill>
                <a:srgbClr val="565658"/>
              </a:solidFill>
            </a:ln>
          </p:spPr>
          <p:txBody>
            <a:bodyPr wrap="square" lIns="0" tIns="0" rIns="0" bIns="0" rtlCol="0"/>
            <a:lstStyle/>
            <a:p/>
          </p:txBody>
        </p:sp>
        <p:sp>
          <p:nvSpPr>
            <p:cNvPr id="4232" name="object 4232" descr=""/>
            <p:cNvSpPr/>
            <p:nvPr/>
          </p:nvSpPr>
          <p:spPr>
            <a:xfrm>
              <a:off x="5522397" y="2711479"/>
              <a:ext cx="635" cy="1270"/>
            </a:xfrm>
            <a:custGeom>
              <a:avLst/>
              <a:gdLst/>
              <a:ahLst/>
              <a:cxnLst/>
              <a:rect l="l" t="t" r="r" b="b"/>
              <a:pathLst>
                <a:path w="635" h="1269">
                  <a:moveTo>
                    <a:pt x="177" y="838"/>
                  </a:moveTo>
                  <a:lnTo>
                    <a:pt x="63" y="660"/>
                  </a:lnTo>
                  <a:lnTo>
                    <a:pt x="0" y="266"/>
                  </a:lnTo>
                  <a:lnTo>
                    <a:pt x="63" y="25"/>
                  </a:lnTo>
                </a:path>
              </a:pathLst>
            </a:custGeom>
            <a:ln w="3175">
              <a:solidFill>
                <a:srgbClr val="565658"/>
              </a:solidFill>
            </a:ln>
          </p:spPr>
          <p:txBody>
            <a:bodyPr wrap="square" lIns="0" tIns="0" rIns="0" bIns="0" rtlCol="0"/>
            <a:lstStyle/>
            <a:p/>
          </p:txBody>
        </p:sp>
        <p:sp>
          <p:nvSpPr>
            <p:cNvPr id="4233" name="object 4233" descr=""/>
            <p:cNvSpPr/>
            <p:nvPr/>
          </p:nvSpPr>
          <p:spPr>
            <a:xfrm>
              <a:off x="5536099" y="2726475"/>
              <a:ext cx="6350" cy="6985"/>
            </a:xfrm>
            <a:custGeom>
              <a:avLst/>
              <a:gdLst/>
              <a:ahLst/>
              <a:cxnLst/>
              <a:rect l="l" t="t" r="r" b="b"/>
              <a:pathLst>
                <a:path w="6350" h="6985">
                  <a:moveTo>
                    <a:pt x="0" y="0"/>
                  </a:moveTo>
                  <a:lnTo>
                    <a:pt x="3073" y="3441"/>
                  </a:lnTo>
                  <a:lnTo>
                    <a:pt x="6261" y="6718"/>
                  </a:lnTo>
                </a:path>
              </a:pathLst>
            </a:custGeom>
            <a:ln w="3175">
              <a:solidFill>
                <a:srgbClr val="565658"/>
              </a:solidFill>
            </a:ln>
          </p:spPr>
          <p:txBody>
            <a:bodyPr wrap="square" lIns="0" tIns="0" rIns="0" bIns="0" rtlCol="0"/>
            <a:lstStyle/>
            <a:p/>
          </p:txBody>
        </p:sp>
        <p:sp>
          <p:nvSpPr>
            <p:cNvPr id="4234" name="object 4234" descr=""/>
            <p:cNvSpPr/>
            <p:nvPr/>
          </p:nvSpPr>
          <p:spPr>
            <a:xfrm>
              <a:off x="5535789" y="2725669"/>
              <a:ext cx="635" cy="1270"/>
            </a:xfrm>
            <a:custGeom>
              <a:avLst/>
              <a:gdLst/>
              <a:ahLst/>
              <a:cxnLst/>
              <a:rect l="l" t="t" r="r" b="b"/>
              <a:pathLst>
                <a:path w="635" h="1269">
                  <a:moveTo>
                    <a:pt x="0" y="0"/>
                  </a:moveTo>
                  <a:lnTo>
                    <a:pt x="63" y="368"/>
                  </a:lnTo>
                  <a:lnTo>
                    <a:pt x="228" y="698"/>
                  </a:lnTo>
                </a:path>
              </a:pathLst>
            </a:custGeom>
            <a:ln w="3175">
              <a:solidFill>
                <a:srgbClr val="565658"/>
              </a:solidFill>
            </a:ln>
          </p:spPr>
          <p:txBody>
            <a:bodyPr wrap="square" lIns="0" tIns="0" rIns="0" bIns="0" rtlCol="0"/>
            <a:lstStyle/>
            <a:p/>
          </p:txBody>
        </p:sp>
        <p:sp>
          <p:nvSpPr>
            <p:cNvPr id="4235" name="object 4235" descr=""/>
            <p:cNvSpPr/>
            <p:nvPr/>
          </p:nvSpPr>
          <p:spPr>
            <a:xfrm>
              <a:off x="5549009" y="2726333"/>
              <a:ext cx="635" cy="0"/>
            </a:xfrm>
            <a:custGeom>
              <a:avLst/>
              <a:gdLst/>
              <a:ahLst/>
              <a:cxnLst/>
              <a:rect l="l" t="t" r="r" b="b"/>
              <a:pathLst>
                <a:path w="635" h="0">
                  <a:moveTo>
                    <a:pt x="0" y="0"/>
                  </a:moveTo>
                  <a:lnTo>
                    <a:pt x="190" y="0"/>
                  </a:lnTo>
                  <a:lnTo>
                    <a:pt x="342" y="0"/>
                  </a:lnTo>
                  <a:lnTo>
                    <a:pt x="533" y="0"/>
                  </a:lnTo>
                </a:path>
              </a:pathLst>
            </a:custGeom>
            <a:ln w="3175">
              <a:solidFill>
                <a:srgbClr val="565658"/>
              </a:solidFill>
            </a:ln>
          </p:spPr>
          <p:txBody>
            <a:bodyPr wrap="square" lIns="0" tIns="0" rIns="0" bIns="0" rtlCol="0"/>
            <a:lstStyle/>
            <a:p/>
          </p:txBody>
        </p:sp>
        <p:sp>
          <p:nvSpPr>
            <p:cNvPr id="4236" name="object 4236" descr=""/>
            <p:cNvSpPr/>
            <p:nvPr/>
          </p:nvSpPr>
          <p:spPr>
            <a:xfrm>
              <a:off x="5549549" y="2726333"/>
              <a:ext cx="635" cy="635"/>
            </a:xfrm>
            <a:custGeom>
              <a:avLst/>
              <a:gdLst/>
              <a:ahLst/>
              <a:cxnLst/>
              <a:rect l="l" t="t" r="r" b="b"/>
              <a:pathLst>
                <a:path w="635" h="635">
                  <a:moveTo>
                    <a:pt x="0" y="0"/>
                  </a:moveTo>
                  <a:lnTo>
                    <a:pt x="25" y="228"/>
                  </a:lnTo>
                  <a:lnTo>
                    <a:pt x="177" y="419"/>
                  </a:lnTo>
                </a:path>
              </a:pathLst>
            </a:custGeom>
            <a:ln w="3175">
              <a:solidFill>
                <a:srgbClr val="565658"/>
              </a:solidFill>
            </a:ln>
          </p:spPr>
          <p:txBody>
            <a:bodyPr wrap="square" lIns="0" tIns="0" rIns="0" bIns="0" rtlCol="0"/>
            <a:lstStyle/>
            <a:p/>
          </p:txBody>
        </p:sp>
        <p:sp>
          <p:nvSpPr>
            <p:cNvPr id="4237" name="object 4237" descr=""/>
            <p:cNvSpPr/>
            <p:nvPr/>
          </p:nvSpPr>
          <p:spPr>
            <a:xfrm>
              <a:off x="5549717" y="2726735"/>
              <a:ext cx="6985" cy="6985"/>
            </a:xfrm>
            <a:custGeom>
              <a:avLst/>
              <a:gdLst/>
              <a:ahLst/>
              <a:cxnLst/>
              <a:rect l="l" t="t" r="r" b="b"/>
              <a:pathLst>
                <a:path w="6985" h="6985">
                  <a:moveTo>
                    <a:pt x="0" y="0"/>
                  </a:moveTo>
                  <a:lnTo>
                    <a:pt x="6870" y="6934"/>
                  </a:lnTo>
                </a:path>
              </a:pathLst>
            </a:custGeom>
            <a:ln w="3175">
              <a:solidFill>
                <a:srgbClr val="565658"/>
              </a:solidFill>
            </a:ln>
          </p:spPr>
          <p:txBody>
            <a:bodyPr wrap="square" lIns="0" tIns="0" rIns="0" bIns="0" rtlCol="0"/>
            <a:lstStyle/>
            <a:p/>
          </p:txBody>
        </p:sp>
        <p:sp>
          <p:nvSpPr>
            <p:cNvPr id="4238" name="object 4238" descr=""/>
            <p:cNvSpPr/>
            <p:nvPr/>
          </p:nvSpPr>
          <p:spPr>
            <a:xfrm>
              <a:off x="5556209" y="2733677"/>
              <a:ext cx="635" cy="635"/>
            </a:xfrm>
            <a:custGeom>
              <a:avLst/>
              <a:gdLst/>
              <a:ahLst/>
              <a:cxnLst/>
              <a:rect l="l" t="t" r="r" b="b"/>
              <a:pathLst>
                <a:path w="635" h="635">
                  <a:moveTo>
                    <a:pt x="0" y="406"/>
                  </a:moveTo>
                  <a:lnTo>
                    <a:pt x="114" y="254"/>
                  </a:lnTo>
                  <a:lnTo>
                    <a:pt x="254" y="127"/>
                  </a:lnTo>
                  <a:lnTo>
                    <a:pt x="355" y="0"/>
                  </a:lnTo>
                </a:path>
              </a:pathLst>
            </a:custGeom>
            <a:ln w="3175">
              <a:solidFill>
                <a:srgbClr val="565658"/>
              </a:solidFill>
            </a:ln>
          </p:spPr>
          <p:txBody>
            <a:bodyPr wrap="square" lIns="0" tIns="0" rIns="0" bIns="0" rtlCol="0"/>
            <a:lstStyle/>
            <a:p/>
          </p:txBody>
        </p:sp>
        <p:sp>
          <p:nvSpPr>
            <p:cNvPr id="4239" name="object 4239" descr=""/>
            <p:cNvSpPr/>
            <p:nvPr/>
          </p:nvSpPr>
          <p:spPr>
            <a:xfrm>
              <a:off x="5556204" y="2734084"/>
              <a:ext cx="5080" cy="4445"/>
            </a:xfrm>
            <a:custGeom>
              <a:avLst/>
              <a:gdLst/>
              <a:ahLst/>
              <a:cxnLst/>
              <a:rect l="l" t="t" r="r" b="b"/>
              <a:pathLst>
                <a:path w="5079" h="4444">
                  <a:moveTo>
                    <a:pt x="1803" y="0"/>
                  </a:moveTo>
                  <a:lnTo>
                    <a:pt x="3390" y="1854"/>
                  </a:lnTo>
                  <a:lnTo>
                    <a:pt x="4381" y="3098"/>
                  </a:lnTo>
                  <a:lnTo>
                    <a:pt x="4813" y="3797"/>
                  </a:lnTo>
                  <a:lnTo>
                    <a:pt x="4876" y="4102"/>
                  </a:lnTo>
                  <a:lnTo>
                    <a:pt x="4597" y="4051"/>
                  </a:lnTo>
                  <a:lnTo>
                    <a:pt x="4076" y="3721"/>
                  </a:lnTo>
                  <a:lnTo>
                    <a:pt x="3124" y="2933"/>
                  </a:lnTo>
                  <a:lnTo>
                    <a:pt x="1498" y="1460"/>
                  </a:lnTo>
                  <a:lnTo>
                    <a:pt x="0" y="0"/>
                  </a:lnTo>
                </a:path>
              </a:pathLst>
            </a:custGeom>
            <a:ln w="3175">
              <a:solidFill>
                <a:srgbClr val="565658"/>
              </a:solidFill>
            </a:ln>
          </p:spPr>
          <p:txBody>
            <a:bodyPr wrap="square" lIns="0" tIns="0" rIns="0" bIns="0" rtlCol="0"/>
            <a:lstStyle/>
            <a:p/>
          </p:txBody>
        </p:sp>
        <p:sp>
          <p:nvSpPr>
            <p:cNvPr id="4240" name="object 4240" descr=""/>
            <p:cNvSpPr/>
            <p:nvPr/>
          </p:nvSpPr>
          <p:spPr>
            <a:xfrm>
              <a:off x="5521259" y="2711219"/>
              <a:ext cx="1905" cy="1270"/>
            </a:xfrm>
            <a:custGeom>
              <a:avLst/>
              <a:gdLst/>
              <a:ahLst/>
              <a:cxnLst/>
              <a:rect l="l" t="t" r="r" b="b"/>
              <a:pathLst>
                <a:path w="1904" h="1269">
                  <a:moveTo>
                    <a:pt x="1346" y="1117"/>
                  </a:moveTo>
                  <a:lnTo>
                    <a:pt x="431" y="380"/>
                  </a:lnTo>
                  <a:lnTo>
                    <a:pt x="0" y="0"/>
                  </a:lnTo>
                </a:path>
                <a:path w="1904" h="1269">
                  <a:moveTo>
                    <a:pt x="1346" y="1117"/>
                  </a:moveTo>
                  <a:lnTo>
                    <a:pt x="1358" y="1117"/>
                  </a:lnTo>
                  <a:lnTo>
                    <a:pt x="1371" y="1130"/>
                  </a:lnTo>
                </a:path>
              </a:pathLst>
            </a:custGeom>
            <a:ln w="3175">
              <a:solidFill>
                <a:srgbClr val="565658"/>
              </a:solidFill>
            </a:ln>
          </p:spPr>
          <p:txBody>
            <a:bodyPr wrap="square" lIns="0" tIns="0" rIns="0" bIns="0" rtlCol="0"/>
            <a:lstStyle/>
            <a:p/>
          </p:txBody>
        </p:sp>
        <p:sp>
          <p:nvSpPr>
            <p:cNvPr id="4241" name="object 4241" descr=""/>
            <p:cNvSpPr/>
            <p:nvPr/>
          </p:nvSpPr>
          <p:spPr>
            <a:xfrm>
              <a:off x="5535831" y="2725706"/>
              <a:ext cx="635" cy="1270"/>
            </a:xfrm>
            <a:custGeom>
              <a:avLst/>
              <a:gdLst/>
              <a:ahLst/>
              <a:cxnLst/>
              <a:rect l="l" t="t" r="r" b="b"/>
              <a:pathLst>
                <a:path w="635" h="1269">
                  <a:moveTo>
                    <a:pt x="304" y="787"/>
                  </a:moveTo>
                  <a:lnTo>
                    <a:pt x="63" y="419"/>
                  </a:lnTo>
                  <a:lnTo>
                    <a:pt x="0" y="0"/>
                  </a:lnTo>
                </a:path>
              </a:pathLst>
            </a:custGeom>
            <a:ln w="3175">
              <a:solidFill>
                <a:srgbClr val="565658"/>
              </a:solidFill>
            </a:ln>
          </p:spPr>
          <p:txBody>
            <a:bodyPr wrap="square" lIns="0" tIns="0" rIns="0" bIns="0" rtlCol="0"/>
            <a:lstStyle/>
            <a:p/>
          </p:txBody>
        </p:sp>
        <p:sp>
          <p:nvSpPr>
            <p:cNvPr id="4242" name="object 4242" descr=""/>
            <p:cNvSpPr/>
            <p:nvPr/>
          </p:nvSpPr>
          <p:spPr>
            <a:xfrm>
              <a:off x="5535825" y="2725681"/>
              <a:ext cx="2540" cy="1270"/>
            </a:xfrm>
            <a:custGeom>
              <a:avLst/>
              <a:gdLst/>
              <a:ahLst/>
              <a:cxnLst/>
              <a:rect l="l" t="t" r="r" b="b"/>
              <a:pathLst>
                <a:path w="2539" h="1269">
                  <a:moveTo>
                    <a:pt x="0" y="0"/>
                  </a:moveTo>
                  <a:lnTo>
                    <a:pt x="1143" y="444"/>
                  </a:lnTo>
                  <a:lnTo>
                    <a:pt x="2298" y="647"/>
                  </a:lnTo>
                </a:path>
              </a:pathLst>
            </a:custGeom>
            <a:ln w="3175">
              <a:solidFill>
                <a:srgbClr val="565658"/>
              </a:solidFill>
            </a:ln>
          </p:spPr>
          <p:txBody>
            <a:bodyPr wrap="square" lIns="0" tIns="0" rIns="0" bIns="0" rtlCol="0"/>
            <a:lstStyle/>
            <a:p/>
          </p:txBody>
        </p:sp>
        <p:sp>
          <p:nvSpPr>
            <p:cNvPr id="4243" name="object 4243" descr=""/>
            <p:cNvSpPr/>
            <p:nvPr/>
          </p:nvSpPr>
          <p:spPr>
            <a:xfrm>
              <a:off x="5538127" y="2726326"/>
              <a:ext cx="11430" cy="0"/>
            </a:xfrm>
            <a:custGeom>
              <a:avLst/>
              <a:gdLst/>
              <a:ahLst/>
              <a:cxnLst/>
              <a:rect l="l" t="t" r="r" b="b"/>
              <a:pathLst>
                <a:path w="11429" h="0">
                  <a:moveTo>
                    <a:pt x="0" y="0"/>
                  </a:moveTo>
                  <a:lnTo>
                    <a:pt x="5486" y="0"/>
                  </a:lnTo>
                  <a:lnTo>
                    <a:pt x="10883" y="0"/>
                  </a:lnTo>
                </a:path>
              </a:pathLst>
            </a:custGeom>
            <a:ln w="3175">
              <a:solidFill>
                <a:srgbClr val="565658"/>
              </a:solidFill>
            </a:ln>
          </p:spPr>
          <p:txBody>
            <a:bodyPr wrap="square" lIns="0" tIns="0" rIns="0" bIns="0" rtlCol="0"/>
            <a:lstStyle/>
            <a:p/>
          </p:txBody>
        </p:sp>
        <p:sp>
          <p:nvSpPr>
            <p:cNvPr id="4244" name="object 4244" descr=""/>
            <p:cNvSpPr/>
            <p:nvPr/>
          </p:nvSpPr>
          <p:spPr>
            <a:xfrm>
              <a:off x="5549027" y="2726325"/>
              <a:ext cx="1270" cy="1270"/>
            </a:xfrm>
            <a:custGeom>
              <a:avLst/>
              <a:gdLst/>
              <a:ahLst/>
              <a:cxnLst/>
              <a:rect l="l" t="t" r="r" b="b"/>
              <a:pathLst>
                <a:path w="1270" h="1269">
                  <a:moveTo>
                    <a:pt x="317" y="825"/>
                  </a:moveTo>
                  <a:lnTo>
                    <a:pt x="63" y="457"/>
                  </a:lnTo>
                  <a:lnTo>
                    <a:pt x="0" y="63"/>
                  </a:lnTo>
                </a:path>
                <a:path w="1270" h="1269">
                  <a:moveTo>
                    <a:pt x="317" y="825"/>
                  </a:moveTo>
                  <a:lnTo>
                    <a:pt x="431" y="673"/>
                  </a:lnTo>
                  <a:lnTo>
                    <a:pt x="558" y="558"/>
                  </a:lnTo>
                  <a:lnTo>
                    <a:pt x="673" y="406"/>
                  </a:lnTo>
                </a:path>
              </a:pathLst>
            </a:custGeom>
            <a:ln w="3175">
              <a:solidFill>
                <a:srgbClr val="565658"/>
              </a:solidFill>
            </a:ln>
          </p:spPr>
          <p:txBody>
            <a:bodyPr wrap="square" lIns="0" tIns="0" rIns="0" bIns="0" rtlCol="0"/>
            <a:lstStyle/>
            <a:p/>
          </p:txBody>
        </p:sp>
        <p:sp>
          <p:nvSpPr>
            <p:cNvPr id="4245" name="object 4245" descr=""/>
            <p:cNvSpPr/>
            <p:nvPr/>
          </p:nvSpPr>
          <p:spPr>
            <a:xfrm>
              <a:off x="5549338" y="2727150"/>
              <a:ext cx="6985" cy="6985"/>
            </a:xfrm>
            <a:custGeom>
              <a:avLst/>
              <a:gdLst/>
              <a:ahLst/>
              <a:cxnLst/>
              <a:rect l="l" t="t" r="r" b="b"/>
              <a:pathLst>
                <a:path w="6985" h="6985">
                  <a:moveTo>
                    <a:pt x="6870" y="6934"/>
                  </a:moveTo>
                  <a:lnTo>
                    <a:pt x="0" y="0"/>
                  </a:lnTo>
                </a:path>
              </a:pathLst>
            </a:custGeom>
            <a:ln w="3175">
              <a:solidFill>
                <a:srgbClr val="565658"/>
              </a:solidFill>
            </a:ln>
          </p:spPr>
          <p:txBody>
            <a:bodyPr wrap="square" lIns="0" tIns="0" rIns="0" bIns="0" rtlCol="0"/>
            <a:lstStyle/>
            <a:p/>
          </p:txBody>
        </p:sp>
        <p:sp>
          <p:nvSpPr>
            <p:cNvPr id="4246" name="object 4246" descr=""/>
            <p:cNvSpPr/>
            <p:nvPr/>
          </p:nvSpPr>
          <p:spPr>
            <a:xfrm>
              <a:off x="5536151" y="2726325"/>
              <a:ext cx="2540" cy="1270"/>
            </a:xfrm>
            <a:custGeom>
              <a:avLst/>
              <a:gdLst/>
              <a:ahLst/>
              <a:cxnLst/>
              <a:rect l="l" t="t" r="r" b="b"/>
              <a:pathLst>
                <a:path w="2539" h="1269">
                  <a:moveTo>
                    <a:pt x="2298" y="825"/>
                  </a:moveTo>
                  <a:lnTo>
                    <a:pt x="1155" y="647"/>
                  </a:lnTo>
                  <a:lnTo>
                    <a:pt x="0" y="177"/>
                  </a:lnTo>
                </a:path>
                <a:path w="2539" h="1269">
                  <a:moveTo>
                    <a:pt x="2298" y="825"/>
                  </a:moveTo>
                  <a:lnTo>
                    <a:pt x="2044" y="444"/>
                  </a:lnTo>
                  <a:lnTo>
                    <a:pt x="1993" y="0"/>
                  </a:lnTo>
                </a:path>
              </a:pathLst>
            </a:custGeom>
            <a:ln w="3175">
              <a:solidFill>
                <a:srgbClr val="565658"/>
              </a:solidFill>
            </a:ln>
          </p:spPr>
          <p:txBody>
            <a:bodyPr wrap="square" lIns="0" tIns="0" rIns="0" bIns="0" rtlCol="0"/>
            <a:lstStyle/>
            <a:p/>
          </p:txBody>
        </p:sp>
        <p:sp>
          <p:nvSpPr>
            <p:cNvPr id="4247" name="object 4247" descr=""/>
            <p:cNvSpPr/>
            <p:nvPr/>
          </p:nvSpPr>
          <p:spPr>
            <a:xfrm>
              <a:off x="5538448" y="2727151"/>
              <a:ext cx="11430" cy="0"/>
            </a:xfrm>
            <a:custGeom>
              <a:avLst/>
              <a:gdLst/>
              <a:ahLst/>
              <a:cxnLst/>
              <a:rect l="l" t="t" r="r" b="b"/>
              <a:pathLst>
                <a:path w="11429" h="0">
                  <a:moveTo>
                    <a:pt x="10896" y="0"/>
                  </a:moveTo>
                  <a:lnTo>
                    <a:pt x="9906" y="0"/>
                  </a:lnTo>
                  <a:lnTo>
                    <a:pt x="0" y="0"/>
                  </a:lnTo>
                </a:path>
              </a:pathLst>
            </a:custGeom>
            <a:ln w="3175">
              <a:solidFill>
                <a:srgbClr val="565658"/>
              </a:solidFill>
            </a:ln>
          </p:spPr>
          <p:txBody>
            <a:bodyPr wrap="square" lIns="0" tIns="0" rIns="0" bIns="0" rtlCol="0"/>
            <a:lstStyle/>
            <a:p/>
          </p:txBody>
        </p:sp>
        <p:sp>
          <p:nvSpPr>
            <p:cNvPr id="4248" name="object 4248" descr=""/>
            <p:cNvSpPr/>
            <p:nvPr/>
          </p:nvSpPr>
          <p:spPr>
            <a:xfrm>
              <a:off x="5538449" y="2727151"/>
              <a:ext cx="26670" cy="23495"/>
            </a:xfrm>
            <a:custGeom>
              <a:avLst/>
              <a:gdLst/>
              <a:ahLst/>
              <a:cxnLst/>
              <a:rect l="l" t="t" r="r" b="b"/>
              <a:pathLst>
                <a:path w="26670" h="23494">
                  <a:moveTo>
                    <a:pt x="0" y="0"/>
                  </a:moveTo>
                  <a:lnTo>
                    <a:pt x="26314" y="23228"/>
                  </a:lnTo>
                </a:path>
              </a:pathLst>
            </a:custGeom>
            <a:ln w="3175">
              <a:solidFill>
                <a:srgbClr val="565658"/>
              </a:solidFill>
            </a:ln>
          </p:spPr>
          <p:txBody>
            <a:bodyPr wrap="square" lIns="0" tIns="0" rIns="0" bIns="0" rtlCol="0"/>
            <a:lstStyle/>
            <a:p/>
          </p:txBody>
        </p:sp>
        <p:sp>
          <p:nvSpPr>
            <p:cNvPr id="4249" name="object 4249" descr=""/>
            <p:cNvSpPr/>
            <p:nvPr/>
          </p:nvSpPr>
          <p:spPr>
            <a:xfrm>
              <a:off x="5564752" y="2749860"/>
              <a:ext cx="155575" cy="635"/>
            </a:xfrm>
            <a:custGeom>
              <a:avLst/>
              <a:gdLst/>
              <a:ahLst/>
              <a:cxnLst/>
              <a:rect l="l" t="t" r="r" b="b"/>
              <a:pathLst>
                <a:path w="155575" h="635">
                  <a:moveTo>
                    <a:pt x="155409" y="0"/>
                  </a:moveTo>
                  <a:lnTo>
                    <a:pt x="154686" y="38"/>
                  </a:lnTo>
                  <a:lnTo>
                    <a:pt x="154089" y="50"/>
                  </a:lnTo>
                  <a:lnTo>
                    <a:pt x="152069" y="63"/>
                  </a:lnTo>
                  <a:lnTo>
                    <a:pt x="151015" y="76"/>
                  </a:lnTo>
                  <a:lnTo>
                    <a:pt x="150342" y="76"/>
                  </a:lnTo>
                  <a:lnTo>
                    <a:pt x="147777" y="101"/>
                  </a:lnTo>
                  <a:lnTo>
                    <a:pt x="145364" y="114"/>
                  </a:lnTo>
                  <a:lnTo>
                    <a:pt x="138912" y="152"/>
                  </a:lnTo>
                  <a:lnTo>
                    <a:pt x="137718" y="152"/>
                  </a:lnTo>
                  <a:lnTo>
                    <a:pt x="134569" y="165"/>
                  </a:lnTo>
                  <a:lnTo>
                    <a:pt x="129692" y="177"/>
                  </a:lnTo>
                  <a:lnTo>
                    <a:pt x="120573" y="215"/>
                  </a:lnTo>
                  <a:lnTo>
                    <a:pt x="118999" y="215"/>
                  </a:lnTo>
                  <a:lnTo>
                    <a:pt x="108800" y="254"/>
                  </a:lnTo>
                  <a:lnTo>
                    <a:pt x="105816" y="254"/>
                  </a:lnTo>
                  <a:lnTo>
                    <a:pt x="98069" y="266"/>
                  </a:lnTo>
                  <a:lnTo>
                    <a:pt x="96240" y="266"/>
                  </a:lnTo>
                  <a:lnTo>
                    <a:pt x="85077" y="292"/>
                  </a:lnTo>
                  <a:lnTo>
                    <a:pt x="73914" y="304"/>
                  </a:lnTo>
                  <a:lnTo>
                    <a:pt x="72047" y="317"/>
                  </a:lnTo>
                  <a:lnTo>
                    <a:pt x="61137" y="342"/>
                  </a:lnTo>
                  <a:lnTo>
                    <a:pt x="50825" y="368"/>
                  </a:lnTo>
                  <a:lnTo>
                    <a:pt x="49110" y="368"/>
                  </a:lnTo>
                  <a:lnTo>
                    <a:pt x="40843" y="381"/>
                  </a:lnTo>
                  <a:lnTo>
                    <a:pt x="39674" y="381"/>
                  </a:lnTo>
                  <a:lnTo>
                    <a:pt x="31330" y="406"/>
                  </a:lnTo>
                  <a:lnTo>
                    <a:pt x="30010" y="406"/>
                  </a:lnTo>
                  <a:lnTo>
                    <a:pt x="23101" y="419"/>
                  </a:lnTo>
                  <a:lnTo>
                    <a:pt x="17678" y="444"/>
                  </a:lnTo>
                  <a:lnTo>
                    <a:pt x="16878" y="457"/>
                  </a:lnTo>
                  <a:lnTo>
                    <a:pt x="13220" y="457"/>
                  </a:lnTo>
                  <a:lnTo>
                    <a:pt x="10528" y="533"/>
                  </a:lnTo>
                  <a:lnTo>
                    <a:pt x="0" y="533"/>
                  </a:lnTo>
                </a:path>
              </a:pathLst>
            </a:custGeom>
            <a:ln w="3175">
              <a:solidFill>
                <a:srgbClr val="565658"/>
              </a:solidFill>
            </a:ln>
          </p:spPr>
          <p:txBody>
            <a:bodyPr wrap="square" lIns="0" tIns="0" rIns="0" bIns="0" rtlCol="0"/>
            <a:lstStyle/>
            <a:p/>
          </p:txBody>
        </p:sp>
        <p:sp>
          <p:nvSpPr>
            <p:cNvPr id="4250" name="object 4250" descr=""/>
            <p:cNvSpPr/>
            <p:nvPr/>
          </p:nvSpPr>
          <p:spPr>
            <a:xfrm>
              <a:off x="5564760" y="2750399"/>
              <a:ext cx="17780" cy="7620"/>
            </a:xfrm>
            <a:custGeom>
              <a:avLst/>
              <a:gdLst/>
              <a:ahLst/>
              <a:cxnLst/>
              <a:rect l="l" t="t" r="r" b="b"/>
              <a:pathLst>
                <a:path w="17779" h="7619">
                  <a:moveTo>
                    <a:pt x="0" y="0"/>
                  </a:moveTo>
                  <a:lnTo>
                    <a:pt x="15011" y="7162"/>
                  </a:lnTo>
                  <a:lnTo>
                    <a:pt x="17246" y="7289"/>
                  </a:lnTo>
                </a:path>
              </a:pathLst>
            </a:custGeom>
            <a:ln w="3175">
              <a:solidFill>
                <a:srgbClr val="565658"/>
              </a:solidFill>
            </a:ln>
          </p:spPr>
          <p:txBody>
            <a:bodyPr wrap="square" lIns="0" tIns="0" rIns="0" bIns="0" rtlCol="0"/>
            <a:lstStyle/>
            <a:p/>
          </p:txBody>
        </p:sp>
        <p:sp>
          <p:nvSpPr>
            <p:cNvPr id="4251" name="object 4251" descr=""/>
            <p:cNvSpPr/>
            <p:nvPr/>
          </p:nvSpPr>
          <p:spPr>
            <a:xfrm>
              <a:off x="5582005" y="2757692"/>
              <a:ext cx="120650" cy="0"/>
            </a:xfrm>
            <a:custGeom>
              <a:avLst/>
              <a:gdLst/>
              <a:ahLst/>
              <a:cxnLst/>
              <a:rect l="l" t="t" r="r" b="b"/>
              <a:pathLst>
                <a:path w="120650" h="0">
                  <a:moveTo>
                    <a:pt x="0" y="0"/>
                  </a:moveTo>
                  <a:lnTo>
                    <a:pt x="0" y="0"/>
                  </a:lnTo>
                  <a:lnTo>
                    <a:pt x="119595" y="0"/>
                  </a:lnTo>
                  <a:lnTo>
                    <a:pt x="120586" y="0"/>
                  </a:lnTo>
                </a:path>
              </a:pathLst>
            </a:custGeom>
            <a:ln w="3175">
              <a:solidFill>
                <a:srgbClr val="565658"/>
              </a:solidFill>
            </a:ln>
          </p:spPr>
          <p:txBody>
            <a:bodyPr wrap="square" lIns="0" tIns="0" rIns="0" bIns="0" rtlCol="0"/>
            <a:lstStyle/>
            <a:p/>
          </p:txBody>
        </p:sp>
        <p:sp>
          <p:nvSpPr>
            <p:cNvPr id="4252" name="object 4252" descr=""/>
            <p:cNvSpPr/>
            <p:nvPr/>
          </p:nvSpPr>
          <p:spPr>
            <a:xfrm>
              <a:off x="5735379" y="2687594"/>
              <a:ext cx="0" cy="1270"/>
            </a:xfrm>
            <a:custGeom>
              <a:avLst/>
              <a:gdLst/>
              <a:ahLst/>
              <a:cxnLst/>
              <a:rect l="l" t="t" r="r" b="b"/>
              <a:pathLst>
                <a:path w="0" h="1269">
                  <a:moveTo>
                    <a:pt x="0" y="0"/>
                  </a:moveTo>
                  <a:lnTo>
                    <a:pt x="0" y="1206"/>
                  </a:lnTo>
                </a:path>
              </a:pathLst>
            </a:custGeom>
            <a:ln w="3175">
              <a:solidFill>
                <a:srgbClr val="565658"/>
              </a:solidFill>
            </a:ln>
          </p:spPr>
          <p:txBody>
            <a:bodyPr wrap="square" lIns="0" tIns="0" rIns="0" bIns="0" rtlCol="0"/>
            <a:lstStyle/>
            <a:p/>
          </p:txBody>
        </p:sp>
        <p:sp>
          <p:nvSpPr>
            <p:cNvPr id="4253" name="object 4253" descr=""/>
            <p:cNvSpPr/>
            <p:nvPr/>
          </p:nvSpPr>
          <p:spPr>
            <a:xfrm>
              <a:off x="5500721" y="2692183"/>
              <a:ext cx="1270" cy="635"/>
            </a:xfrm>
            <a:custGeom>
              <a:avLst/>
              <a:gdLst/>
              <a:ahLst/>
              <a:cxnLst/>
              <a:rect l="l" t="t" r="r" b="b"/>
              <a:pathLst>
                <a:path w="1270" h="635">
                  <a:moveTo>
                    <a:pt x="0" y="0"/>
                  </a:moveTo>
                  <a:lnTo>
                    <a:pt x="406" y="177"/>
                  </a:lnTo>
                  <a:lnTo>
                    <a:pt x="762" y="177"/>
                  </a:lnTo>
                </a:path>
              </a:pathLst>
            </a:custGeom>
            <a:ln w="3175">
              <a:solidFill>
                <a:srgbClr val="565658"/>
              </a:solidFill>
            </a:ln>
          </p:spPr>
          <p:txBody>
            <a:bodyPr wrap="square" lIns="0" tIns="0" rIns="0" bIns="0" rtlCol="0"/>
            <a:lstStyle/>
            <a:p/>
          </p:txBody>
        </p:sp>
        <p:sp>
          <p:nvSpPr>
            <p:cNvPr id="4254" name="object 4254" descr=""/>
            <p:cNvSpPr/>
            <p:nvPr/>
          </p:nvSpPr>
          <p:spPr>
            <a:xfrm>
              <a:off x="5500547" y="2689498"/>
              <a:ext cx="0" cy="2540"/>
            </a:xfrm>
            <a:custGeom>
              <a:avLst/>
              <a:gdLst/>
              <a:ahLst/>
              <a:cxnLst/>
              <a:rect l="l" t="t" r="r" b="b"/>
              <a:pathLst>
                <a:path w="0" h="2539">
                  <a:moveTo>
                    <a:pt x="0" y="0"/>
                  </a:moveTo>
                  <a:lnTo>
                    <a:pt x="0" y="2260"/>
                  </a:lnTo>
                </a:path>
              </a:pathLst>
            </a:custGeom>
            <a:ln w="3175">
              <a:solidFill>
                <a:srgbClr val="565658"/>
              </a:solidFill>
            </a:ln>
          </p:spPr>
          <p:txBody>
            <a:bodyPr wrap="square" lIns="0" tIns="0" rIns="0" bIns="0" rtlCol="0"/>
            <a:lstStyle/>
            <a:p/>
          </p:txBody>
        </p:sp>
        <p:sp>
          <p:nvSpPr>
            <p:cNvPr id="4255" name="object 4255" descr=""/>
            <p:cNvSpPr/>
            <p:nvPr/>
          </p:nvSpPr>
          <p:spPr>
            <a:xfrm>
              <a:off x="5501141" y="2692357"/>
              <a:ext cx="1905" cy="0"/>
            </a:xfrm>
            <a:custGeom>
              <a:avLst/>
              <a:gdLst/>
              <a:ahLst/>
              <a:cxnLst/>
              <a:rect l="l" t="t" r="r" b="b"/>
              <a:pathLst>
                <a:path w="1904" h="0">
                  <a:moveTo>
                    <a:pt x="1689" y="0"/>
                  </a:moveTo>
                  <a:lnTo>
                    <a:pt x="1308" y="0"/>
                  </a:lnTo>
                  <a:lnTo>
                    <a:pt x="342" y="0"/>
                  </a:lnTo>
                  <a:lnTo>
                    <a:pt x="0" y="0"/>
                  </a:lnTo>
                </a:path>
              </a:pathLst>
            </a:custGeom>
            <a:ln w="3175">
              <a:solidFill>
                <a:srgbClr val="565658"/>
              </a:solidFill>
            </a:ln>
          </p:spPr>
          <p:txBody>
            <a:bodyPr wrap="square" lIns="0" tIns="0" rIns="0" bIns="0" rtlCol="0"/>
            <a:lstStyle/>
            <a:p/>
          </p:txBody>
        </p:sp>
        <p:sp>
          <p:nvSpPr>
            <p:cNvPr id="4256" name="object 4256" descr=""/>
            <p:cNvSpPr/>
            <p:nvPr/>
          </p:nvSpPr>
          <p:spPr>
            <a:xfrm>
              <a:off x="5500547" y="2691761"/>
              <a:ext cx="1905" cy="0"/>
            </a:xfrm>
            <a:custGeom>
              <a:avLst/>
              <a:gdLst/>
              <a:ahLst/>
              <a:cxnLst/>
              <a:rect l="l" t="t" r="r" b="b"/>
              <a:pathLst>
                <a:path w="1904" h="0">
                  <a:moveTo>
                    <a:pt x="0" y="0"/>
                  </a:moveTo>
                  <a:lnTo>
                    <a:pt x="381" y="0"/>
                  </a:lnTo>
                  <a:lnTo>
                    <a:pt x="1485" y="0"/>
                  </a:lnTo>
                  <a:lnTo>
                    <a:pt x="1778" y="0"/>
                  </a:lnTo>
                </a:path>
              </a:pathLst>
            </a:custGeom>
            <a:ln w="3175">
              <a:solidFill>
                <a:srgbClr val="565658"/>
              </a:solidFill>
            </a:ln>
          </p:spPr>
          <p:txBody>
            <a:bodyPr wrap="square" lIns="0" tIns="0" rIns="0" bIns="0" rtlCol="0"/>
            <a:lstStyle/>
            <a:p/>
          </p:txBody>
        </p:sp>
        <p:sp>
          <p:nvSpPr>
            <p:cNvPr id="4257" name="object 4257" descr=""/>
            <p:cNvSpPr/>
            <p:nvPr/>
          </p:nvSpPr>
          <p:spPr>
            <a:xfrm>
              <a:off x="5500556" y="2691761"/>
              <a:ext cx="635" cy="0"/>
            </a:xfrm>
            <a:custGeom>
              <a:avLst/>
              <a:gdLst/>
              <a:ahLst/>
              <a:cxnLst/>
              <a:rect l="l" t="t" r="r" b="b"/>
              <a:pathLst>
                <a:path w="635" h="0">
                  <a:moveTo>
                    <a:pt x="380" y="0"/>
                  </a:moveTo>
                  <a:lnTo>
                    <a:pt x="0" y="0"/>
                  </a:lnTo>
                </a:path>
              </a:pathLst>
            </a:custGeom>
            <a:ln w="3175">
              <a:solidFill>
                <a:srgbClr val="565658"/>
              </a:solidFill>
            </a:ln>
          </p:spPr>
          <p:txBody>
            <a:bodyPr wrap="square" lIns="0" tIns="0" rIns="0" bIns="0" rtlCol="0"/>
            <a:lstStyle/>
            <a:p/>
          </p:txBody>
        </p:sp>
        <p:sp>
          <p:nvSpPr>
            <p:cNvPr id="4258" name="object 4258" descr=""/>
            <p:cNvSpPr/>
            <p:nvPr/>
          </p:nvSpPr>
          <p:spPr>
            <a:xfrm>
              <a:off x="5725024" y="2514135"/>
              <a:ext cx="17145" cy="0"/>
            </a:xfrm>
            <a:custGeom>
              <a:avLst/>
              <a:gdLst/>
              <a:ahLst/>
              <a:cxnLst/>
              <a:rect l="l" t="t" r="r" b="b"/>
              <a:pathLst>
                <a:path w="17145" h="0">
                  <a:moveTo>
                    <a:pt x="0" y="0"/>
                  </a:moveTo>
                  <a:lnTo>
                    <a:pt x="304" y="0"/>
                  </a:lnTo>
                  <a:lnTo>
                    <a:pt x="17030" y="0"/>
                  </a:lnTo>
                </a:path>
              </a:pathLst>
            </a:custGeom>
            <a:ln w="3175">
              <a:solidFill>
                <a:srgbClr val="565658"/>
              </a:solidFill>
            </a:ln>
          </p:spPr>
          <p:txBody>
            <a:bodyPr wrap="square" lIns="0" tIns="0" rIns="0" bIns="0" rtlCol="0"/>
            <a:lstStyle/>
            <a:p/>
          </p:txBody>
        </p:sp>
        <p:sp>
          <p:nvSpPr>
            <p:cNvPr id="4259" name="object 4259" descr=""/>
            <p:cNvSpPr/>
            <p:nvPr/>
          </p:nvSpPr>
          <p:spPr>
            <a:xfrm>
              <a:off x="5724668" y="2514494"/>
              <a:ext cx="18415" cy="0"/>
            </a:xfrm>
            <a:custGeom>
              <a:avLst/>
              <a:gdLst/>
              <a:ahLst/>
              <a:cxnLst/>
              <a:rect l="l" t="t" r="r" b="b"/>
              <a:pathLst>
                <a:path w="18414" h="0">
                  <a:moveTo>
                    <a:pt x="17818" y="0"/>
                  </a:moveTo>
                  <a:lnTo>
                    <a:pt x="17818" y="0"/>
                  </a:lnTo>
                  <a:lnTo>
                    <a:pt x="342" y="0"/>
                  </a:lnTo>
                  <a:lnTo>
                    <a:pt x="0" y="0"/>
                  </a:lnTo>
                </a:path>
              </a:pathLst>
            </a:custGeom>
            <a:ln w="3175">
              <a:solidFill>
                <a:srgbClr val="565658"/>
              </a:solidFill>
            </a:ln>
          </p:spPr>
          <p:txBody>
            <a:bodyPr wrap="square" lIns="0" tIns="0" rIns="0" bIns="0" rtlCol="0"/>
            <a:lstStyle/>
            <a:p/>
          </p:txBody>
        </p:sp>
        <p:sp>
          <p:nvSpPr>
            <p:cNvPr id="4260" name="object 4260" descr=""/>
            <p:cNvSpPr/>
            <p:nvPr/>
          </p:nvSpPr>
          <p:spPr>
            <a:xfrm>
              <a:off x="6047317"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61" name="object 4261" descr=""/>
            <p:cNvSpPr/>
            <p:nvPr/>
          </p:nvSpPr>
          <p:spPr>
            <a:xfrm>
              <a:off x="6044247"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62" name="object 4262" descr=""/>
            <p:cNvSpPr/>
            <p:nvPr/>
          </p:nvSpPr>
          <p:spPr>
            <a:xfrm>
              <a:off x="6049612" y="2671532"/>
              <a:ext cx="14604" cy="0"/>
            </a:xfrm>
            <a:custGeom>
              <a:avLst/>
              <a:gdLst/>
              <a:ahLst/>
              <a:cxnLst/>
              <a:rect l="l" t="t" r="r" b="b"/>
              <a:pathLst>
                <a:path w="14604" h="0">
                  <a:moveTo>
                    <a:pt x="14008" y="0"/>
                  </a:moveTo>
                  <a:lnTo>
                    <a:pt x="0" y="0"/>
                  </a:lnTo>
                </a:path>
              </a:pathLst>
            </a:custGeom>
            <a:ln w="3175">
              <a:solidFill>
                <a:srgbClr val="565658"/>
              </a:solidFill>
            </a:ln>
          </p:spPr>
          <p:txBody>
            <a:bodyPr wrap="square" lIns="0" tIns="0" rIns="0" bIns="0" rtlCol="0"/>
            <a:lstStyle/>
            <a:p/>
          </p:txBody>
        </p:sp>
        <p:sp>
          <p:nvSpPr>
            <p:cNvPr id="4263" name="object 4263" descr=""/>
            <p:cNvSpPr/>
            <p:nvPr/>
          </p:nvSpPr>
          <p:spPr>
            <a:xfrm>
              <a:off x="6049612"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64" name="object 4264" descr=""/>
            <p:cNvSpPr/>
            <p:nvPr/>
          </p:nvSpPr>
          <p:spPr>
            <a:xfrm>
              <a:off x="6051707" y="2534431"/>
              <a:ext cx="12065" cy="1270"/>
            </a:xfrm>
            <a:custGeom>
              <a:avLst/>
              <a:gdLst/>
              <a:ahLst/>
              <a:cxnLst/>
              <a:rect l="l" t="t" r="r" b="b"/>
              <a:pathLst>
                <a:path w="12064" h="1269">
                  <a:moveTo>
                    <a:pt x="0" y="0"/>
                  </a:moveTo>
                  <a:lnTo>
                    <a:pt x="11988" y="0"/>
                  </a:lnTo>
                </a:path>
                <a:path w="12064" h="1269">
                  <a:moveTo>
                    <a:pt x="0" y="0"/>
                  </a:moveTo>
                  <a:lnTo>
                    <a:pt x="0" y="1092"/>
                  </a:lnTo>
                </a:path>
              </a:pathLst>
            </a:custGeom>
            <a:ln w="3175">
              <a:solidFill>
                <a:srgbClr val="565658"/>
              </a:solidFill>
            </a:ln>
          </p:spPr>
          <p:txBody>
            <a:bodyPr wrap="square" lIns="0" tIns="0" rIns="0" bIns="0" rtlCol="0"/>
            <a:lstStyle/>
            <a:p/>
          </p:txBody>
        </p:sp>
        <p:sp>
          <p:nvSpPr>
            <p:cNvPr id="4265" name="object 4265" descr=""/>
            <p:cNvSpPr/>
            <p:nvPr/>
          </p:nvSpPr>
          <p:spPr>
            <a:xfrm>
              <a:off x="6046344"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66" name="object 4266" descr=""/>
            <p:cNvSpPr/>
            <p:nvPr/>
          </p:nvSpPr>
          <p:spPr>
            <a:xfrm>
              <a:off x="6132112"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67" name="object 4267" descr=""/>
            <p:cNvSpPr/>
            <p:nvPr/>
          </p:nvSpPr>
          <p:spPr>
            <a:xfrm>
              <a:off x="6114364"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68" name="object 4268" descr=""/>
            <p:cNvSpPr/>
            <p:nvPr/>
          </p:nvSpPr>
          <p:spPr>
            <a:xfrm>
              <a:off x="6109446" y="2534431"/>
              <a:ext cx="5080" cy="1270"/>
            </a:xfrm>
            <a:custGeom>
              <a:avLst/>
              <a:gdLst/>
              <a:ahLst/>
              <a:cxnLst/>
              <a:rect l="l" t="t" r="r" b="b"/>
              <a:pathLst>
                <a:path w="5079" h="1269">
                  <a:moveTo>
                    <a:pt x="0" y="0"/>
                  </a:moveTo>
                  <a:lnTo>
                    <a:pt x="2235" y="0"/>
                  </a:lnTo>
                  <a:lnTo>
                    <a:pt x="4914" y="0"/>
                  </a:lnTo>
                </a:path>
                <a:path w="5079" h="1269">
                  <a:moveTo>
                    <a:pt x="0" y="0"/>
                  </a:moveTo>
                  <a:lnTo>
                    <a:pt x="0" y="1092"/>
                  </a:lnTo>
                </a:path>
              </a:pathLst>
            </a:custGeom>
            <a:ln w="3175">
              <a:solidFill>
                <a:srgbClr val="565658"/>
              </a:solidFill>
            </a:ln>
          </p:spPr>
          <p:txBody>
            <a:bodyPr wrap="square" lIns="0" tIns="0" rIns="0" bIns="0" rtlCol="0"/>
            <a:lstStyle/>
            <a:p/>
          </p:txBody>
        </p:sp>
        <p:sp>
          <p:nvSpPr>
            <p:cNvPr id="4269" name="object 4269" descr=""/>
            <p:cNvSpPr/>
            <p:nvPr/>
          </p:nvSpPr>
          <p:spPr>
            <a:xfrm>
              <a:off x="6107407" y="2534431"/>
              <a:ext cx="2540" cy="1270"/>
            </a:xfrm>
            <a:custGeom>
              <a:avLst/>
              <a:gdLst/>
              <a:ahLst/>
              <a:cxnLst/>
              <a:rect l="l" t="t" r="r" b="b"/>
              <a:pathLst>
                <a:path w="2539" h="1269">
                  <a:moveTo>
                    <a:pt x="0" y="0"/>
                  </a:moveTo>
                  <a:lnTo>
                    <a:pt x="533" y="0"/>
                  </a:lnTo>
                  <a:lnTo>
                    <a:pt x="2044" y="0"/>
                  </a:lnTo>
                </a:path>
                <a:path w="2539" h="1269">
                  <a:moveTo>
                    <a:pt x="0" y="0"/>
                  </a:moveTo>
                  <a:lnTo>
                    <a:pt x="0" y="1092"/>
                  </a:lnTo>
                </a:path>
              </a:pathLst>
            </a:custGeom>
            <a:ln w="3175">
              <a:solidFill>
                <a:srgbClr val="565658"/>
              </a:solidFill>
            </a:ln>
          </p:spPr>
          <p:txBody>
            <a:bodyPr wrap="square" lIns="0" tIns="0" rIns="0" bIns="0" rtlCol="0"/>
            <a:lstStyle/>
            <a:p/>
          </p:txBody>
        </p:sp>
        <p:sp>
          <p:nvSpPr>
            <p:cNvPr id="4270" name="object 4270" descr=""/>
            <p:cNvSpPr/>
            <p:nvPr/>
          </p:nvSpPr>
          <p:spPr>
            <a:xfrm>
              <a:off x="6107412" y="2534431"/>
              <a:ext cx="635" cy="0"/>
            </a:xfrm>
            <a:custGeom>
              <a:avLst/>
              <a:gdLst/>
              <a:ahLst/>
              <a:cxnLst/>
              <a:rect l="l" t="t" r="r" b="b"/>
              <a:pathLst>
                <a:path w="635" h="0">
                  <a:moveTo>
                    <a:pt x="533" y="0"/>
                  </a:moveTo>
                  <a:lnTo>
                    <a:pt x="0" y="0"/>
                  </a:lnTo>
                </a:path>
              </a:pathLst>
            </a:custGeom>
            <a:ln w="3175">
              <a:solidFill>
                <a:srgbClr val="565658"/>
              </a:solidFill>
            </a:ln>
          </p:spPr>
          <p:txBody>
            <a:bodyPr wrap="square" lIns="0" tIns="0" rIns="0" bIns="0" rtlCol="0"/>
            <a:lstStyle/>
            <a:p/>
          </p:txBody>
        </p:sp>
        <p:sp>
          <p:nvSpPr>
            <p:cNvPr id="4271" name="object 4271" descr=""/>
            <p:cNvSpPr/>
            <p:nvPr/>
          </p:nvSpPr>
          <p:spPr>
            <a:xfrm>
              <a:off x="6106798"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72" name="object 4272" descr=""/>
            <p:cNvSpPr/>
            <p:nvPr/>
          </p:nvSpPr>
          <p:spPr>
            <a:xfrm>
              <a:off x="5983210"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73" name="object 4273" descr=""/>
            <p:cNvSpPr/>
            <p:nvPr/>
          </p:nvSpPr>
          <p:spPr>
            <a:xfrm>
              <a:off x="6000982"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74" name="object 4274" descr=""/>
            <p:cNvSpPr/>
            <p:nvPr/>
          </p:nvSpPr>
          <p:spPr>
            <a:xfrm>
              <a:off x="6000972" y="2671532"/>
              <a:ext cx="5080" cy="0"/>
            </a:xfrm>
            <a:custGeom>
              <a:avLst/>
              <a:gdLst/>
              <a:ahLst/>
              <a:cxnLst/>
              <a:rect l="l" t="t" r="r" b="b"/>
              <a:pathLst>
                <a:path w="5079" h="0">
                  <a:moveTo>
                    <a:pt x="4914" y="0"/>
                  </a:moveTo>
                  <a:lnTo>
                    <a:pt x="2679" y="0"/>
                  </a:lnTo>
                  <a:lnTo>
                    <a:pt x="0" y="0"/>
                  </a:lnTo>
                </a:path>
              </a:pathLst>
            </a:custGeom>
            <a:ln w="3175">
              <a:solidFill>
                <a:srgbClr val="565658"/>
              </a:solidFill>
            </a:ln>
          </p:spPr>
          <p:txBody>
            <a:bodyPr wrap="square" lIns="0" tIns="0" rIns="0" bIns="0" rtlCol="0"/>
            <a:lstStyle/>
            <a:p/>
          </p:txBody>
        </p:sp>
        <p:sp>
          <p:nvSpPr>
            <p:cNvPr id="4275" name="object 4275" descr=""/>
            <p:cNvSpPr/>
            <p:nvPr/>
          </p:nvSpPr>
          <p:spPr>
            <a:xfrm>
              <a:off x="6005887"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76" name="object 4276" descr=""/>
            <p:cNvSpPr/>
            <p:nvPr/>
          </p:nvSpPr>
          <p:spPr>
            <a:xfrm>
              <a:off x="6005870" y="2671532"/>
              <a:ext cx="2540" cy="0"/>
            </a:xfrm>
            <a:custGeom>
              <a:avLst/>
              <a:gdLst/>
              <a:ahLst/>
              <a:cxnLst/>
              <a:rect l="l" t="t" r="r" b="b"/>
              <a:pathLst>
                <a:path w="2539" h="0">
                  <a:moveTo>
                    <a:pt x="2057" y="0"/>
                  </a:moveTo>
                  <a:lnTo>
                    <a:pt x="1549" y="0"/>
                  </a:lnTo>
                  <a:lnTo>
                    <a:pt x="0" y="0"/>
                  </a:lnTo>
                </a:path>
              </a:pathLst>
            </a:custGeom>
            <a:ln w="3175">
              <a:solidFill>
                <a:srgbClr val="565658"/>
              </a:solidFill>
            </a:ln>
          </p:spPr>
          <p:txBody>
            <a:bodyPr wrap="square" lIns="0" tIns="0" rIns="0" bIns="0" rtlCol="0"/>
            <a:lstStyle/>
            <a:p/>
          </p:txBody>
        </p:sp>
        <p:sp>
          <p:nvSpPr>
            <p:cNvPr id="4277" name="object 4277" descr=""/>
            <p:cNvSpPr/>
            <p:nvPr/>
          </p:nvSpPr>
          <p:spPr>
            <a:xfrm>
              <a:off x="6007928"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78" name="object 4278" descr=""/>
            <p:cNvSpPr/>
            <p:nvPr/>
          </p:nvSpPr>
          <p:spPr>
            <a:xfrm>
              <a:off x="6007412" y="2671532"/>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4279" name="object 4279" descr=""/>
            <p:cNvSpPr/>
            <p:nvPr/>
          </p:nvSpPr>
          <p:spPr>
            <a:xfrm>
              <a:off x="6008535"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80" name="object 4280" descr=""/>
            <p:cNvSpPr/>
            <p:nvPr/>
          </p:nvSpPr>
          <p:spPr>
            <a:xfrm>
              <a:off x="6007928"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81" name="object 4281" descr=""/>
            <p:cNvSpPr/>
            <p:nvPr/>
          </p:nvSpPr>
          <p:spPr>
            <a:xfrm>
              <a:off x="5983210"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82" name="object 4282" descr=""/>
            <p:cNvSpPr/>
            <p:nvPr/>
          </p:nvSpPr>
          <p:spPr>
            <a:xfrm>
              <a:off x="6006917"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83" name="object 4283" descr=""/>
            <p:cNvSpPr/>
            <p:nvPr/>
          </p:nvSpPr>
          <p:spPr>
            <a:xfrm>
              <a:off x="6107407"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84" name="object 4284" descr=""/>
            <p:cNvSpPr/>
            <p:nvPr/>
          </p:nvSpPr>
          <p:spPr>
            <a:xfrm>
              <a:off x="6132112"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85" name="object 4285" descr=""/>
            <p:cNvSpPr/>
            <p:nvPr/>
          </p:nvSpPr>
          <p:spPr>
            <a:xfrm>
              <a:off x="6108411"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86" name="object 4286" descr=""/>
            <p:cNvSpPr/>
            <p:nvPr/>
          </p:nvSpPr>
          <p:spPr>
            <a:xfrm>
              <a:off x="6102395"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87" name="object 4287" descr=""/>
            <p:cNvSpPr/>
            <p:nvPr/>
          </p:nvSpPr>
          <p:spPr>
            <a:xfrm>
              <a:off x="6080841" y="2534431"/>
              <a:ext cx="18415" cy="1270"/>
            </a:xfrm>
            <a:custGeom>
              <a:avLst/>
              <a:gdLst/>
              <a:ahLst/>
              <a:cxnLst/>
              <a:rect l="l" t="t" r="r" b="b"/>
              <a:pathLst>
                <a:path w="18414" h="1269">
                  <a:moveTo>
                    <a:pt x="0" y="0"/>
                  </a:moveTo>
                  <a:lnTo>
                    <a:pt x="0" y="1092"/>
                  </a:lnTo>
                </a:path>
                <a:path w="18414" h="1269">
                  <a:moveTo>
                    <a:pt x="0" y="0"/>
                  </a:moveTo>
                  <a:lnTo>
                    <a:pt x="5232" y="0"/>
                  </a:lnTo>
                  <a:lnTo>
                    <a:pt x="11836" y="0"/>
                  </a:lnTo>
                  <a:lnTo>
                    <a:pt x="16891" y="0"/>
                  </a:lnTo>
                  <a:lnTo>
                    <a:pt x="17792" y="0"/>
                  </a:lnTo>
                </a:path>
              </a:pathLst>
            </a:custGeom>
            <a:ln w="3175">
              <a:solidFill>
                <a:srgbClr val="565658"/>
              </a:solidFill>
            </a:ln>
          </p:spPr>
          <p:txBody>
            <a:bodyPr wrap="square" lIns="0" tIns="0" rIns="0" bIns="0" rtlCol="0"/>
            <a:lstStyle/>
            <a:p/>
          </p:txBody>
        </p:sp>
        <p:sp>
          <p:nvSpPr>
            <p:cNvPr id="4288" name="object 4288" descr=""/>
            <p:cNvSpPr/>
            <p:nvPr/>
          </p:nvSpPr>
          <p:spPr>
            <a:xfrm>
              <a:off x="6077070" y="2534431"/>
              <a:ext cx="3810" cy="0"/>
            </a:xfrm>
            <a:custGeom>
              <a:avLst/>
              <a:gdLst/>
              <a:ahLst/>
              <a:cxnLst/>
              <a:rect l="l" t="t" r="r" b="b"/>
              <a:pathLst>
                <a:path w="3810" h="0">
                  <a:moveTo>
                    <a:pt x="0" y="0"/>
                  </a:moveTo>
                  <a:lnTo>
                    <a:pt x="241" y="0"/>
                  </a:lnTo>
                  <a:lnTo>
                    <a:pt x="1955" y="0"/>
                  </a:lnTo>
                  <a:lnTo>
                    <a:pt x="3771" y="0"/>
                  </a:lnTo>
                </a:path>
              </a:pathLst>
            </a:custGeom>
            <a:ln w="3175">
              <a:solidFill>
                <a:srgbClr val="565658"/>
              </a:solidFill>
            </a:ln>
          </p:spPr>
          <p:txBody>
            <a:bodyPr wrap="square" lIns="0" tIns="0" rIns="0" bIns="0" rtlCol="0"/>
            <a:lstStyle/>
            <a:p/>
          </p:txBody>
        </p:sp>
        <p:sp>
          <p:nvSpPr>
            <p:cNvPr id="4289" name="object 4289" descr=""/>
            <p:cNvSpPr/>
            <p:nvPr/>
          </p:nvSpPr>
          <p:spPr>
            <a:xfrm>
              <a:off x="6098631" y="2534431"/>
              <a:ext cx="4445" cy="1270"/>
            </a:xfrm>
            <a:custGeom>
              <a:avLst/>
              <a:gdLst/>
              <a:ahLst/>
              <a:cxnLst/>
              <a:rect l="l" t="t" r="r" b="b"/>
              <a:pathLst>
                <a:path w="4445" h="1269">
                  <a:moveTo>
                    <a:pt x="0" y="0"/>
                  </a:moveTo>
                  <a:lnTo>
                    <a:pt x="0" y="1092"/>
                  </a:lnTo>
                </a:path>
                <a:path w="4445" h="1269">
                  <a:moveTo>
                    <a:pt x="0" y="0"/>
                  </a:moveTo>
                  <a:lnTo>
                    <a:pt x="2832" y="0"/>
                  </a:lnTo>
                  <a:lnTo>
                    <a:pt x="3835" y="0"/>
                  </a:lnTo>
                </a:path>
              </a:pathLst>
            </a:custGeom>
            <a:ln w="3175">
              <a:solidFill>
                <a:srgbClr val="565658"/>
              </a:solidFill>
            </a:ln>
          </p:spPr>
          <p:txBody>
            <a:bodyPr wrap="square" lIns="0" tIns="0" rIns="0" bIns="0" rtlCol="0"/>
            <a:lstStyle/>
            <a:p/>
          </p:txBody>
        </p:sp>
        <p:sp>
          <p:nvSpPr>
            <p:cNvPr id="4290" name="object 4290" descr=""/>
            <p:cNvSpPr/>
            <p:nvPr/>
          </p:nvSpPr>
          <p:spPr>
            <a:xfrm>
              <a:off x="6034499"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91" name="object 4291" descr=""/>
            <p:cNvSpPr/>
            <p:nvPr/>
          </p:nvSpPr>
          <p:spPr>
            <a:xfrm>
              <a:off x="6016706" y="2671532"/>
              <a:ext cx="18415" cy="0"/>
            </a:xfrm>
            <a:custGeom>
              <a:avLst/>
              <a:gdLst/>
              <a:ahLst/>
              <a:cxnLst/>
              <a:rect l="l" t="t" r="r" b="b"/>
              <a:pathLst>
                <a:path w="18414" h="0">
                  <a:moveTo>
                    <a:pt x="17792" y="0"/>
                  </a:moveTo>
                  <a:lnTo>
                    <a:pt x="12560" y="0"/>
                  </a:lnTo>
                  <a:lnTo>
                    <a:pt x="5956" y="0"/>
                  </a:lnTo>
                  <a:lnTo>
                    <a:pt x="901" y="0"/>
                  </a:lnTo>
                  <a:lnTo>
                    <a:pt x="0" y="0"/>
                  </a:lnTo>
                </a:path>
              </a:pathLst>
            </a:custGeom>
            <a:ln w="3175">
              <a:solidFill>
                <a:srgbClr val="565658"/>
              </a:solidFill>
            </a:ln>
          </p:spPr>
          <p:txBody>
            <a:bodyPr wrap="square" lIns="0" tIns="0" rIns="0" bIns="0" rtlCol="0"/>
            <a:lstStyle/>
            <a:p/>
          </p:txBody>
        </p:sp>
        <p:sp>
          <p:nvSpPr>
            <p:cNvPr id="4292" name="object 4292" descr=""/>
            <p:cNvSpPr/>
            <p:nvPr/>
          </p:nvSpPr>
          <p:spPr>
            <a:xfrm>
              <a:off x="6034504" y="2671532"/>
              <a:ext cx="3810" cy="0"/>
            </a:xfrm>
            <a:custGeom>
              <a:avLst/>
              <a:gdLst/>
              <a:ahLst/>
              <a:cxnLst/>
              <a:rect l="l" t="t" r="r" b="b"/>
              <a:pathLst>
                <a:path w="3810" h="0">
                  <a:moveTo>
                    <a:pt x="3759" y="0"/>
                  </a:moveTo>
                  <a:lnTo>
                    <a:pt x="3517" y="0"/>
                  </a:lnTo>
                  <a:lnTo>
                    <a:pt x="1790" y="0"/>
                  </a:lnTo>
                  <a:lnTo>
                    <a:pt x="0" y="0"/>
                  </a:lnTo>
                </a:path>
              </a:pathLst>
            </a:custGeom>
            <a:ln w="3175">
              <a:solidFill>
                <a:srgbClr val="565658"/>
              </a:solidFill>
            </a:ln>
          </p:spPr>
          <p:txBody>
            <a:bodyPr wrap="square" lIns="0" tIns="0" rIns="0" bIns="0" rtlCol="0"/>
            <a:lstStyle/>
            <a:p/>
          </p:txBody>
        </p:sp>
        <p:sp>
          <p:nvSpPr>
            <p:cNvPr id="4293" name="object 4293" descr=""/>
            <p:cNvSpPr/>
            <p:nvPr/>
          </p:nvSpPr>
          <p:spPr>
            <a:xfrm>
              <a:off x="6012860" y="2671532"/>
              <a:ext cx="4445" cy="0"/>
            </a:xfrm>
            <a:custGeom>
              <a:avLst/>
              <a:gdLst/>
              <a:ahLst/>
              <a:cxnLst/>
              <a:rect l="l" t="t" r="r" b="b"/>
              <a:pathLst>
                <a:path w="4445" h="0">
                  <a:moveTo>
                    <a:pt x="3848" y="0"/>
                  </a:moveTo>
                  <a:lnTo>
                    <a:pt x="1003" y="0"/>
                  </a:lnTo>
                  <a:lnTo>
                    <a:pt x="0" y="0"/>
                  </a:lnTo>
                </a:path>
              </a:pathLst>
            </a:custGeom>
            <a:ln w="3175">
              <a:solidFill>
                <a:srgbClr val="565658"/>
              </a:solidFill>
            </a:ln>
          </p:spPr>
          <p:txBody>
            <a:bodyPr wrap="square" lIns="0" tIns="0" rIns="0" bIns="0" rtlCol="0"/>
            <a:lstStyle/>
            <a:p/>
          </p:txBody>
        </p:sp>
        <p:sp>
          <p:nvSpPr>
            <p:cNvPr id="4294" name="object 4294" descr=""/>
            <p:cNvSpPr/>
            <p:nvPr/>
          </p:nvSpPr>
          <p:spPr>
            <a:xfrm>
              <a:off x="6011722"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95" name="object 4295" descr=""/>
            <p:cNvSpPr/>
            <p:nvPr/>
          </p:nvSpPr>
          <p:spPr>
            <a:xfrm>
              <a:off x="6028279"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96" name="object 4296" descr=""/>
            <p:cNvSpPr/>
            <p:nvPr/>
          </p:nvSpPr>
          <p:spPr>
            <a:xfrm>
              <a:off x="6030233" y="2534431"/>
              <a:ext cx="14604" cy="1270"/>
            </a:xfrm>
            <a:custGeom>
              <a:avLst/>
              <a:gdLst/>
              <a:ahLst/>
              <a:cxnLst/>
              <a:rect l="l" t="t" r="r" b="b"/>
              <a:pathLst>
                <a:path w="14604" h="1269">
                  <a:moveTo>
                    <a:pt x="0" y="0"/>
                  </a:moveTo>
                  <a:lnTo>
                    <a:pt x="0" y="1092"/>
                  </a:lnTo>
                </a:path>
                <a:path w="14604" h="1269">
                  <a:moveTo>
                    <a:pt x="0" y="0"/>
                  </a:moveTo>
                  <a:lnTo>
                    <a:pt x="14579" y="0"/>
                  </a:lnTo>
                </a:path>
              </a:pathLst>
            </a:custGeom>
            <a:ln w="3175">
              <a:solidFill>
                <a:srgbClr val="565658"/>
              </a:solidFill>
            </a:ln>
          </p:spPr>
          <p:txBody>
            <a:bodyPr wrap="square" lIns="0" tIns="0" rIns="0" bIns="0" rtlCol="0"/>
            <a:lstStyle/>
            <a:p/>
          </p:txBody>
        </p:sp>
        <p:sp>
          <p:nvSpPr>
            <p:cNvPr id="4297" name="object 4297" descr=""/>
            <p:cNvSpPr/>
            <p:nvPr/>
          </p:nvSpPr>
          <p:spPr>
            <a:xfrm>
              <a:off x="6044817" y="2534431"/>
              <a:ext cx="0" cy="1270"/>
            </a:xfrm>
            <a:custGeom>
              <a:avLst/>
              <a:gdLst/>
              <a:ahLst/>
              <a:cxnLst/>
              <a:rect l="l" t="t" r="r" b="b"/>
              <a:pathLst>
                <a:path w="0" h="1269">
                  <a:moveTo>
                    <a:pt x="0" y="0"/>
                  </a:moveTo>
                  <a:lnTo>
                    <a:pt x="0" y="1092"/>
                  </a:lnTo>
                </a:path>
              </a:pathLst>
            </a:custGeom>
            <a:ln w="3175">
              <a:solidFill>
                <a:srgbClr val="565658"/>
              </a:solidFill>
            </a:ln>
          </p:spPr>
          <p:txBody>
            <a:bodyPr wrap="square" lIns="0" tIns="0" rIns="0" bIns="0" rtlCol="0"/>
            <a:lstStyle/>
            <a:p/>
          </p:txBody>
        </p:sp>
        <p:sp>
          <p:nvSpPr>
            <p:cNvPr id="4298" name="object 4298" descr=""/>
            <p:cNvSpPr/>
            <p:nvPr/>
          </p:nvSpPr>
          <p:spPr>
            <a:xfrm>
              <a:off x="6103623"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299" name="object 4299" descr=""/>
            <p:cNvSpPr/>
            <p:nvPr/>
          </p:nvSpPr>
          <p:spPr>
            <a:xfrm>
              <a:off x="6089039"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300" name="object 4300" descr=""/>
            <p:cNvSpPr/>
            <p:nvPr/>
          </p:nvSpPr>
          <p:spPr>
            <a:xfrm>
              <a:off x="6087066"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301" name="object 4301" descr=""/>
            <p:cNvSpPr/>
            <p:nvPr/>
          </p:nvSpPr>
          <p:spPr>
            <a:xfrm>
              <a:off x="6085094"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4302" name="object 4302" descr=""/>
            <p:cNvSpPr/>
            <p:nvPr/>
          </p:nvSpPr>
          <p:spPr>
            <a:xfrm>
              <a:off x="6076865" y="2671532"/>
              <a:ext cx="8255" cy="0"/>
            </a:xfrm>
            <a:custGeom>
              <a:avLst/>
              <a:gdLst/>
              <a:ahLst/>
              <a:cxnLst/>
              <a:rect l="l" t="t" r="r" b="b"/>
              <a:pathLst>
                <a:path w="8254" h="0">
                  <a:moveTo>
                    <a:pt x="8229" y="0"/>
                  </a:moveTo>
                  <a:lnTo>
                    <a:pt x="0" y="0"/>
                  </a:lnTo>
                </a:path>
              </a:pathLst>
            </a:custGeom>
            <a:ln w="3175">
              <a:solidFill>
                <a:srgbClr val="565658"/>
              </a:solidFill>
            </a:ln>
          </p:spPr>
          <p:txBody>
            <a:bodyPr wrap="square" lIns="0" tIns="0" rIns="0" bIns="0" rtlCol="0"/>
            <a:lstStyle/>
            <a:p/>
          </p:txBody>
        </p:sp>
        <p:sp>
          <p:nvSpPr>
            <p:cNvPr id="4303" name="object 4303" descr=""/>
            <p:cNvSpPr/>
            <p:nvPr/>
          </p:nvSpPr>
          <p:spPr>
            <a:xfrm>
              <a:off x="5556667" y="2671154"/>
              <a:ext cx="3810" cy="14604"/>
            </a:xfrm>
            <a:custGeom>
              <a:avLst/>
              <a:gdLst/>
              <a:ahLst/>
              <a:cxnLst/>
              <a:rect l="l" t="t" r="r" b="b"/>
              <a:pathLst>
                <a:path w="3810" h="14605">
                  <a:moveTo>
                    <a:pt x="0" y="0"/>
                  </a:moveTo>
                  <a:lnTo>
                    <a:pt x="2387" y="13246"/>
                  </a:lnTo>
                  <a:lnTo>
                    <a:pt x="3352" y="14058"/>
                  </a:lnTo>
                </a:path>
              </a:pathLst>
            </a:custGeom>
            <a:ln w="3175">
              <a:solidFill>
                <a:srgbClr val="565658"/>
              </a:solidFill>
            </a:ln>
          </p:spPr>
          <p:txBody>
            <a:bodyPr wrap="square" lIns="0" tIns="0" rIns="0" bIns="0" rtlCol="0"/>
            <a:lstStyle/>
            <a:p/>
          </p:txBody>
        </p:sp>
        <p:sp>
          <p:nvSpPr>
            <p:cNvPr id="4304" name="object 4304" descr=""/>
            <p:cNvSpPr/>
            <p:nvPr/>
          </p:nvSpPr>
          <p:spPr>
            <a:xfrm>
              <a:off x="5560036" y="2685224"/>
              <a:ext cx="13335" cy="0"/>
            </a:xfrm>
            <a:custGeom>
              <a:avLst/>
              <a:gdLst/>
              <a:ahLst/>
              <a:cxnLst/>
              <a:rect l="l" t="t" r="r" b="b"/>
              <a:pathLst>
                <a:path w="13335" h="0">
                  <a:moveTo>
                    <a:pt x="0" y="0"/>
                  </a:moveTo>
                  <a:lnTo>
                    <a:pt x="8013" y="0"/>
                  </a:lnTo>
                  <a:lnTo>
                    <a:pt x="13068" y="0"/>
                  </a:lnTo>
                </a:path>
              </a:pathLst>
            </a:custGeom>
            <a:ln w="3175">
              <a:solidFill>
                <a:srgbClr val="565658"/>
              </a:solidFill>
            </a:ln>
          </p:spPr>
          <p:txBody>
            <a:bodyPr wrap="square" lIns="0" tIns="0" rIns="0" bIns="0" rtlCol="0"/>
            <a:lstStyle/>
            <a:p/>
          </p:txBody>
        </p:sp>
        <p:sp>
          <p:nvSpPr>
            <p:cNvPr id="4305" name="object 4305" descr=""/>
            <p:cNvSpPr/>
            <p:nvPr/>
          </p:nvSpPr>
          <p:spPr>
            <a:xfrm>
              <a:off x="5553802" y="2669486"/>
              <a:ext cx="6350" cy="19685"/>
            </a:xfrm>
            <a:custGeom>
              <a:avLst/>
              <a:gdLst/>
              <a:ahLst/>
              <a:cxnLst/>
              <a:rect l="l" t="t" r="r" b="b"/>
              <a:pathLst>
                <a:path w="6350" h="19685">
                  <a:moveTo>
                    <a:pt x="2679" y="19291"/>
                  </a:moveTo>
                  <a:lnTo>
                    <a:pt x="50" y="1816"/>
                  </a:lnTo>
                  <a:lnTo>
                    <a:pt x="0" y="0"/>
                  </a:lnTo>
                </a:path>
                <a:path w="6350" h="19685">
                  <a:moveTo>
                    <a:pt x="2679" y="19291"/>
                  </a:moveTo>
                  <a:lnTo>
                    <a:pt x="2946" y="17957"/>
                  </a:lnTo>
                  <a:lnTo>
                    <a:pt x="3721" y="16776"/>
                  </a:lnTo>
                  <a:lnTo>
                    <a:pt x="4876" y="16002"/>
                  </a:lnTo>
                  <a:lnTo>
                    <a:pt x="6235" y="15722"/>
                  </a:lnTo>
                </a:path>
              </a:pathLst>
            </a:custGeom>
            <a:ln w="3175">
              <a:solidFill>
                <a:srgbClr val="565658"/>
              </a:solidFill>
            </a:ln>
          </p:spPr>
          <p:txBody>
            <a:bodyPr wrap="square" lIns="0" tIns="0" rIns="0" bIns="0" rtlCol="0"/>
            <a:lstStyle/>
            <a:p/>
          </p:txBody>
        </p:sp>
        <p:sp>
          <p:nvSpPr>
            <p:cNvPr id="4306" name="object 4306" descr=""/>
            <p:cNvSpPr/>
            <p:nvPr/>
          </p:nvSpPr>
          <p:spPr>
            <a:xfrm>
              <a:off x="5572695" y="2684443"/>
              <a:ext cx="1270" cy="2540"/>
            </a:xfrm>
            <a:custGeom>
              <a:avLst/>
              <a:gdLst/>
              <a:ahLst/>
              <a:cxnLst/>
              <a:rect l="l" t="t" r="r" b="b"/>
              <a:pathLst>
                <a:path w="1270" h="2539">
                  <a:moveTo>
                    <a:pt x="114" y="2108"/>
                  </a:moveTo>
                  <a:lnTo>
                    <a:pt x="0" y="1854"/>
                  </a:lnTo>
                  <a:lnTo>
                    <a:pt x="0" y="1206"/>
                  </a:lnTo>
                  <a:lnTo>
                    <a:pt x="50" y="1041"/>
                  </a:lnTo>
                  <a:lnTo>
                    <a:pt x="355" y="787"/>
                  </a:lnTo>
                </a:path>
                <a:path w="1270" h="2539">
                  <a:moveTo>
                    <a:pt x="114" y="2108"/>
                  </a:moveTo>
                  <a:lnTo>
                    <a:pt x="863" y="990"/>
                  </a:lnTo>
                  <a:lnTo>
                    <a:pt x="1130" y="381"/>
                  </a:lnTo>
                  <a:lnTo>
                    <a:pt x="1244" y="0"/>
                  </a:lnTo>
                </a:path>
              </a:pathLst>
            </a:custGeom>
            <a:ln w="3175">
              <a:solidFill>
                <a:srgbClr val="565658"/>
              </a:solidFill>
            </a:ln>
          </p:spPr>
          <p:txBody>
            <a:bodyPr wrap="square" lIns="0" tIns="0" rIns="0" bIns="0" rtlCol="0"/>
            <a:lstStyle/>
            <a:p/>
          </p:txBody>
        </p:sp>
        <p:sp>
          <p:nvSpPr>
            <p:cNvPr id="4307" name="object 4307" descr=""/>
            <p:cNvSpPr/>
            <p:nvPr/>
          </p:nvSpPr>
          <p:spPr>
            <a:xfrm>
              <a:off x="5574616" y="2682849"/>
              <a:ext cx="147320" cy="0"/>
            </a:xfrm>
            <a:custGeom>
              <a:avLst/>
              <a:gdLst/>
              <a:ahLst/>
              <a:cxnLst/>
              <a:rect l="l" t="t" r="r" b="b"/>
              <a:pathLst>
                <a:path w="147320" h="0">
                  <a:moveTo>
                    <a:pt x="146748" y="0"/>
                  </a:moveTo>
                  <a:lnTo>
                    <a:pt x="146748" y="0"/>
                  </a:lnTo>
                  <a:lnTo>
                    <a:pt x="147091" y="0"/>
                  </a:lnTo>
                  <a:lnTo>
                    <a:pt x="1485" y="0"/>
                  </a:lnTo>
                  <a:lnTo>
                    <a:pt x="0" y="0"/>
                  </a:lnTo>
                </a:path>
              </a:pathLst>
            </a:custGeom>
            <a:ln w="3175">
              <a:solidFill>
                <a:srgbClr val="565658"/>
              </a:solidFill>
            </a:ln>
          </p:spPr>
          <p:txBody>
            <a:bodyPr wrap="square" lIns="0" tIns="0" rIns="0" bIns="0" rtlCol="0"/>
            <a:lstStyle/>
            <a:p/>
          </p:txBody>
        </p:sp>
        <p:sp>
          <p:nvSpPr>
            <p:cNvPr id="4308" name="object 4308" descr=""/>
            <p:cNvSpPr/>
            <p:nvPr/>
          </p:nvSpPr>
          <p:spPr>
            <a:xfrm>
              <a:off x="5549423" y="2666386"/>
              <a:ext cx="3175" cy="50165"/>
            </a:xfrm>
            <a:custGeom>
              <a:avLst/>
              <a:gdLst/>
              <a:ahLst/>
              <a:cxnLst/>
              <a:rect l="l" t="t" r="r" b="b"/>
              <a:pathLst>
                <a:path w="3175" h="50164">
                  <a:moveTo>
                    <a:pt x="2946" y="49733"/>
                  </a:moveTo>
                  <a:lnTo>
                    <a:pt x="2832" y="42443"/>
                  </a:lnTo>
                  <a:lnTo>
                    <a:pt x="2273" y="29387"/>
                  </a:lnTo>
                  <a:lnTo>
                    <a:pt x="1181" y="13017"/>
                  </a:lnTo>
                  <a:lnTo>
                    <a:pt x="0" y="0"/>
                  </a:lnTo>
                </a:path>
              </a:pathLst>
            </a:custGeom>
            <a:ln w="3175">
              <a:solidFill>
                <a:srgbClr val="565658"/>
              </a:solidFill>
            </a:ln>
          </p:spPr>
          <p:txBody>
            <a:bodyPr wrap="square" lIns="0" tIns="0" rIns="0" bIns="0" rtlCol="0"/>
            <a:lstStyle/>
            <a:p/>
          </p:txBody>
        </p:sp>
        <p:sp>
          <p:nvSpPr>
            <p:cNvPr id="4309" name="object 4309" descr=""/>
            <p:cNvSpPr/>
            <p:nvPr/>
          </p:nvSpPr>
          <p:spPr>
            <a:xfrm>
              <a:off x="5556481" y="2686568"/>
              <a:ext cx="18415" cy="2540"/>
            </a:xfrm>
            <a:custGeom>
              <a:avLst/>
              <a:gdLst/>
              <a:ahLst/>
              <a:cxnLst/>
              <a:rect l="l" t="t" r="r" b="b"/>
              <a:pathLst>
                <a:path w="18414" h="2539">
                  <a:moveTo>
                    <a:pt x="18313" y="2209"/>
                  </a:moveTo>
                  <a:lnTo>
                    <a:pt x="8039" y="2209"/>
                  </a:lnTo>
                  <a:lnTo>
                    <a:pt x="0" y="2209"/>
                  </a:lnTo>
                </a:path>
                <a:path w="18414" h="2539">
                  <a:moveTo>
                    <a:pt x="18313" y="2209"/>
                  </a:moveTo>
                  <a:lnTo>
                    <a:pt x="17411" y="1384"/>
                  </a:lnTo>
                  <a:lnTo>
                    <a:pt x="16941" y="876"/>
                  </a:lnTo>
                  <a:lnTo>
                    <a:pt x="16332" y="0"/>
                  </a:lnTo>
                </a:path>
              </a:pathLst>
            </a:custGeom>
            <a:ln w="3175">
              <a:solidFill>
                <a:srgbClr val="565658"/>
              </a:solidFill>
            </a:ln>
          </p:spPr>
          <p:txBody>
            <a:bodyPr wrap="square" lIns="0" tIns="0" rIns="0" bIns="0" rtlCol="0"/>
            <a:lstStyle/>
            <a:p/>
          </p:txBody>
        </p:sp>
        <p:sp>
          <p:nvSpPr>
            <p:cNvPr id="4310" name="object 4310" descr=""/>
            <p:cNvSpPr/>
            <p:nvPr/>
          </p:nvSpPr>
          <p:spPr>
            <a:xfrm>
              <a:off x="5574106" y="2684796"/>
              <a:ext cx="1270" cy="4445"/>
            </a:xfrm>
            <a:custGeom>
              <a:avLst/>
              <a:gdLst/>
              <a:ahLst/>
              <a:cxnLst/>
              <a:rect l="l" t="t" r="r" b="b"/>
              <a:pathLst>
                <a:path w="1270" h="4444">
                  <a:moveTo>
                    <a:pt x="12" y="0"/>
                  </a:moveTo>
                  <a:lnTo>
                    <a:pt x="0" y="1752"/>
                  </a:lnTo>
                  <a:lnTo>
                    <a:pt x="673" y="3975"/>
                  </a:lnTo>
                </a:path>
              </a:pathLst>
            </a:custGeom>
            <a:ln w="3175">
              <a:solidFill>
                <a:srgbClr val="565658"/>
              </a:solidFill>
            </a:ln>
          </p:spPr>
          <p:txBody>
            <a:bodyPr wrap="square" lIns="0" tIns="0" rIns="0" bIns="0" rtlCol="0"/>
            <a:lstStyle/>
            <a:p/>
          </p:txBody>
        </p:sp>
        <p:sp>
          <p:nvSpPr>
            <p:cNvPr id="4311" name="object 4311" descr=""/>
            <p:cNvSpPr/>
            <p:nvPr/>
          </p:nvSpPr>
          <p:spPr>
            <a:xfrm>
              <a:off x="5574794" y="2716120"/>
              <a:ext cx="147320" cy="0"/>
            </a:xfrm>
            <a:custGeom>
              <a:avLst/>
              <a:gdLst/>
              <a:ahLst/>
              <a:cxnLst/>
              <a:rect l="l" t="t" r="r" b="b"/>
              <a:pathLst>
                <a:path w="147320" h="0">
                  <a:moveTo>
                    <a:pt x="0" y="0"/>
                  </a:moveTo>
                  <a:lnTo>
                    <a:pt x="0" y="0"/>
                  </a:lnTo>
                  <a:lnTo>
                    <a:pt x="146926" y="0"/>
                  </a:lnTo>
                  <a:lnTo>
                    <a:pt x="146570" y="0"/>
                  </a:lnTo>
                </a:path>
              </a:pathLst>
            </a:custGeom>
            <a:ln w="3175">
              <a:solidFill>
                <a:srgbClr val="565658"/>
              </a:solidFill>
            </a:ln>
          </p:spPr>
          <p:txBody>
            <a:bodyPr wrap="square" lIns="0" tIns="0" rIns="0" bIns="0" rtlCol="0"/>
            <a:lstStyle/>
            <a:p/>
          </p:txBody>
        </p:sp>
        <p:sp>
          <p:nvSpPr>
            <p:cNvPr id="4312" name="object 4312" descr=""/>
            <p:cNvSpPr/>
            <p:nvPr/>
          </p:nvSpPr>
          <p:spPr>
            <a:xfrm>
              <a:off x="5552370" y="2716120"/>
              <a:ext cx="22860" cy="0"/>
            </a:xfrm>
            <a:custGeom>
              <a:avLst/>
              <a:gdLst/>
              <a:ahLst/>
              <a:cxnLst/>
              <a:rect l="l" t="t" r="r" b="b"/>
              <a:pathLst>
                <a:path w="22860" h="0">
                  <a:moveTo>
                    <a:pt x="0" y="0"/>
                  </a:moveTo>
                  <a:lnTo>
                    <a:pt x="0" y="0"/>
                  </a:lnTo>
                  <a:lnTo>
                    <a:pt x="19659" y="0"/>
                  </a:lnTo>
                  <a:lnTo>
                    <a:pt x="22428" y="0"/>
                  </a:lnTo>
                </a:path>
              </a:pathLst>
            </a:custGeom>
            <a:ln w="3175">
              <a:solidFill>
                <a:srgbClr val="565658"/>
              </a:solidFill>
            </a:ln>
          </p:spPr>
          <p:txBody>
            <a:bodyPr wrap="square" lIns="0" tIns="0" rIns="0" bIns="0" rtlCol="0"/>
            <a:lstStyle/>
            <a:p/>
          </p:txBody>
        </p:sp>
        <p:sp>
          <p:nvSpPr>
            <p:cNvPr id="4313" name="object 4313" descr=""/>
            <p:cNvSpPr/>
            <p:nvPr/>
          </p:nvSpPr>
          <p:spPr>
            <a:xfrm>
              <a:off x="5552962" y="2716120"/>
              <a:ext cx="22860" cy="0"/>
            </a:xfrm>
            <a:custGeom>
              <a:avLst/>
              <a:gdLst/>
              <a:ahLst/>
              <a:cxnLst/>
              <a:rect l="l" t="t" r="r" b="b"/>
              <a:pathLst>
                <a:path w="22860" h="0">
                  <a:moveTo>
                    <a:pt x="22415" y="0"/>
                  </a:moveTo>
                  <a:lnTo>
                    <a:pt x="22415" y="0"/>
                  </a:lnTo>
                  <a:lnTo>
                    <a:pt x="165" y="0"/>
                  </a:lnTo>
                  <a:lnTo>
                    <a:pt x="0" y="0"/>
                  </a:lnTo>
                </a:path>
              </a:pathLst>
            </a:custGeom>
            <a:ln w="3175">
              <a:solidFill>
                <a:srgbClr val="565658"/>
              </a:solidFill>
            </a:ln>
          </p:spPr>
          <p:txBody>
            <a:bodyPr wrap="square" lIns="0" tIns="0" rIns="0" bIns="0" rtlCol="0"/>
            <a:lstStyle/>
            <a:p/>
          </p:txBody>
        </p:sp>
        <p:sp>
          <p:nvSpPr>
            <p:cNvPr id="4314" name="object 4314" descr=""/>
            <p:cNvSpPr/>
            <p:nvPr/>
          </p:nvSpPr>
          <p:spPr>
            <a:xfrm>
              <a:off x="5720931" y="2716123"/>
              <a:ext cx="1270" cy="635"/>
            </a:xfrm>
            <a:custGeom>
              <a:avLst/>
              <a:gdLst/>
              <a:ahLst/>
              <a:cxnLst/>
              <a:rect l="l" t="t" r="r" b="b"/>
              <a:pathLst>
                <a:path w="1270" h="635">
                  <a:moveTo>
                    <a:pt x="1041" y="584"/>
                  </a:moveTo>
                  <a:lnTo>
                    <a:pt x="1003" y="355"/>
                  </a:lnTo>
                  <a:lnTo>
                    <a:pt x="850" y="152"/>
                  </a:lnTo>
                  <a:lnTo>
                    <a:pt x="685" y="101"/>
                  </a:lnTo>
                  <a:lnTo>
                    <a:pt x="0" y="0"/>
                  </a:lnTo>
                </a:path>
              </a:pathLst>
            </a:custGeom>
            <a:ln w="3175">
              <a:solidFill>
                <a:srgbClr val="565658"/>
              </a:solidFill>
            </a:ln>
          </p:spPr>
          <p:txBody>
            <a:bodyPr wrap="square" lIns="0" tIns="0" rIns="0" bIns="0" rtlCol="0"/>
            <a:lstStyle/>
            <a:p/>
          </p:txBody>
        </p:sp>
        <p:sp>
          <p:nvSpPr>
            <p:cNvPr id="4315" name="object 4315" descr=""/>
            <p:cNvSpPr/>
            <p:nvPr/>
          </p:nvSpPr>
          <p:spPr>
            <a:xfrm>
              <a:off x="5721886" y="2716705"/>
              <a:ext cx="635" cy="1270"/>
            </a:xfrm>
            <a:custGeom>
              <a:avLst/>
              <a:gdLst/>
              <a:ahLst/>
              <a:cxnLst/>
              <a:rect l="l" t="t" r="r" b="b"/>
              <a:pathLst>
                <a:path w="635" h="1269">
                  <a:moveTo>
                    <a:pt x="0" y="1193"/>
                  </a:moveTo>
                  <a:lnTo>
                    <a:pt x="254" y="520"/>
                  </a:lnTo>
                  <a:lnTo>
                    <a:pt x="88" y="0"/>
                  </a:lnTo>
                </a:path>
              </a:pathLst>
            </a:custGeom>
            <a:ln w="3175">
              <a:solidFill>
                <a:srgbClr val="565658"/>
              </a:solidFill>
            </a:ln>
          </p:spPr>
          <p:txBody>
            <a:bodyPr wrap="square" lIns="0" tIns="0" rIns="0" bIns="0" rtlCol="0"/>
            <a:lstStyle/>
            <a:p/>
          </p:txBody>
        </p:sp>
        <p:sp>
          <p:nvSpPr>
            <p:cNvPr id="4316" name="object 4316" descr=""/>
            <p:cNvSpPr/>
            <p:nvPr/>
          </p:nvSpPr>
          <p:spPr>
            <a:xfrm>
              <a:off x="5698142" y="2717905"/>
              <a:ext cx="24130" cy="22225"/>
            </a:xfrm>
            <a:custGeom>
              <a:avLst/>
              <a:gdLst/>
              <a:ahLst/>
              <a:cxnLst/>
              <a:rect l="l" t="t" r="r" b="b"/>
              <a:pathLst>
                <a:path w="24129" h="22225">
                  <a:moveTo>
                    <a:pt x="0" y="21971"/>
                  </a:moveTo>
                  <a:lnTo>
                    <a:pt x="22250" y="6007"/>
                  </a:lnTo>
                  <a:lnTo>
                    <a:pt x="23012" y="4191"/>
                  </a:lnTo>
                  <a:lnTo>
                    <a:pt x="23495" y="2146"/>
                  </a:lnTo>
                  <a:lnTo>
                    <a:pt x="23736" y="0"/>
                  </a:lnTo>
                </a:path>
              </a:pathLst>
            </a:custGeom>
            <a:ln w="3175">
              <a:solidFill>
                <a:srgbClr val="565658"/>
              </a:solidFill>
            </a:ln>
          </p:spPr>
          <p:txBody>
            <a:bodyPr wrap="square" lIns="0" tIns="0" rIns="0" bIns="0" rtlCol="0"/>
            <a:lstStyle/>
            <a:p/>
          </p:txBody>
        </p:sp>
        <p:sp>
          <p:nvSpPr>
            <p:cNvPr id="4317" name="object 4317" descr=""/>
            <p:cNvSpPr/>
            <p:nvPr/>
          </p:nvSpPr>
          <p:spPr>
            <a:xfrm>
              <a:off x="5566961" y="2719658"/>
              <a:ext cx="635" cy="635"/>
            </a:xfrm>
            <a:custGeom>
              <a:avLst/>
              <a:gdLst/>
              <a:ahLst/>
              <a:cxnLst/>
              <a:rect l="l" t="t" r="r" b="b"/>
              <a:pathLst>
                <a:path w="635" h="635">
                  <a:moveTo>
                    <a:pt x="38" y="609"/>
                  </a:moveTo>
                  <a:lnTo>
                    <a:pt x="0" y="419"/>
                  </a:lnTo>
                  <a:lnTo>
                    <a:pt x="0" y="266"/>
                  </a:lnTo>
                  <a:lnTo>
                    <a:pt x="50" y="114"/>
                  </a:lnTo>
                </a:path>
              </a:pathLst>
            </a:custGeom>
            <a:ln w="3175">
              <a:solidFill>
                <a:srgbClr val="565658"/>
              </a:solidFill>
            </a:ln>
          </p:spPr>
          <p:txBody>
            <a:bodyPr wrap="square" lIns="0" tIns="0" rIns="0" bIns="0" rtlCol="0"/>
            <a:lstStyle/>
            <a:p/>
          </p:txBody>
        </p:sp>
        <p:sp>
          <p:nvSpPr>
            <p:cNvPr id="4318" name="object 4318" descr=""/>
            <p:cNvSpPr/>
            <p:nvPr/>
          </p:nvSpPr>
          <p:spPr>
            <a:xfrm>
              <a:off x="5567000" y="2720267"/>
              <a:ext cx="1270" cy="0"/>
            </a:xfrm>
            <a:custGeom>
              <a:avLst/>
              <a:gdLst/>
              <a:ahLst/>
              <a:cxnLst/>
              <a:rect l="l" t="t" r="r" b="b"/>
              <a:pathLst>
                <a:path w="1270" h="0">
                  <a:moveTo>
                    <a:pt x="1244" y="0"/>
                  </a:moveTo>
                  <a:lnTo>
                    <a:pt x="0" y="0"/>
                  </a:lnTo>
                </a:path>
              </a:pathLst>
            </a:custGeom>
            <a:ln w="3175">
              <a:solidFill>
                <a:srgbClr val="565658"/>
              </a:solidFill>
            </a:ln>
          </p:spPr>
          <p:txBody>
            <a:bodyPr wrap="square" lIns="0" tIns="0" rIns="0" bIns="0" rtlCol="0"/>
            <a:lstStyle/>
            <a:p/>
          </p:txBody>
        </p:sp>
        <p:sp>
          <p:nvSpPr>
            <p:cNvPr id="4319" name="object 4319" descr=""/>
            <p:cNvSpPr/>
            <p:nvPr/>
          </p:nvSpPr>
          <p:spPr>
            <a:xfrm>
              <a:off x="5567144" y="2719672"/>
              <a:ext cx="1270" cy="0"/>
            </a:xfrm>
            <a:custGeom>
              <a:avLst/>
              <a:gdLst/>
              <a:ahLst/>
              <a:cxnLst/>
              <a:rect l="l" t="t" r="r" b="b"/>
              <a:pathLst>
                <a:path w="1270" h="0">
                  <a:moveTo>
                    <a:pt x="723" y="0"/>
                  </a:moveTo>
                  <a:lnTo>
                    <a:pt x="0" y="0"/>
                  </a:lnTo>
                </a:path>
              </a:pathLst>
            </a:custGeom>
            <a:ln w="3175">
              <a:solidFill>
                <a:srgbClr val="565658"/>
              </a:solidFill>
            </a:ln>
          </p:spPr>
          <p:txBody>
            <a:bodyPr wrap="square" lIns="0" tIns="0" rIns="0" bIns="0" rtlCol="0"/>
            <a:lstStyle/>
            <a:p/>
          </p:txBody>
        </p:sp>
        <p:sp>
          <p:nvSpPr>
            <p:cNvPr id="4320" name="object 4320" descr=""/>
            <p:cNvSpPr/>
            <p:nvPr/>
          </p:nvSpPr>
          <p:spPr>
            <a:xfrm>
              <a:off x="5566445" y="2719114"/>
              <a:ext cx="1270" cy="1270"/>
            </a:xfrm>
            <a:custGeom>
              <a:avLst/>
              <a:gdLst/>
              <a:ahLst/>
              <a:cxnLst/>
              <a:rect l="l" t="t" r="r" b="b"/>
              <a:pathLst>
                <a:path w="1270" h="1269">
                  <a:moveTo>
                    <a:pt x="101" y="0"/>
                  </a:moveTo>
                  <a:lnTo>
                    <a:pt x="165" y="228"/>
                  </a:lnTo>
                  <a:lnTo>
                    <a:pt x="279" y="393"/>
                  </a:lnTo>
                  <a:lnTo>
                    <a:pt x="469" y="533"/>
                  </a:lnTo>
                  <a:lnTo>
                    <a:pt x="685" y="558"/>
                  </a:lnTo>
                </a:path>
                <a:path w="1270" h="1269">
                  <a:moveTo>
                    <a:pt x="101" y="0"/>
                  </a:moveTo>
                  <a:lnTo>
                    <a:pt x="12" y="228"/>
                  </a:lnTo>
                  <a:lnTo>
                    <a:pt x="0" y="508"/>
                  </a:lnTo>
                  <a:lnTo>
                    <a:pt x="12" y="825"/>
                  </a:lnTo>
                  <a:lnTo>
                    <a:pt x="50" y="1219"/>
                  </a:lnTo>
                </a:path>
              </a:pathLst>
            </a:custGeom>
            <a:ln w="3175">
              <a:solidFill>
                <a:srgbClr val="565658"/>
              </a:solidFill>
            </a:ln>
          </p:spPr>
          <p:txBody>
            <a:bodyPr wrap="square" lIns="0" tIns="0" rIns="0" bIns="0" rtlCol="0"/>
            <a:lstStyle/>
            <a:p/>
          </p:txBody>
        </p:sp>
        <p:sp>
          <p:nvSpPr>
            <p:cNvPr id="4321" name="object 4321" descr=""/>
            <p:cNvSpPr/>
            <p:nvPr/>
          </p:nvSpPr>
          <p:spPr>
            <a:xfrm>
              <a:off x="5566491" y="2720266"/>
              <a:ext cx="635" cy="635"/>
            </a:xfrm>
            <a:custGeom>
              <a:avLst/>
              <a:gdLst/>
              <a:ahLst/>
              <a:cxnLst/>
              <a:rect l="l" t="t" r="r" b="b"/>
              <a:pathLst>
                <a:path w="635" h="635">
                  <a:moveTo>
                    <a:pt x="0" y="76"/>
                  </a:moveTo>
                  <a:lnTo>
                    <a:pt x="177" y="38"/>
                  </a:lnTo>
                  <a:lnTo>
                    <a:pt x="495" y="0"/>
                  </a:lnTo>
                </a:path>
              </a:pathLst>
            </a:custGeom>
            <a:ln w="3175">
              <a:solidFill>
                <a:srgbClr val="565658"/>
              </a:solidFill>
            </a:ln>
          </p:spPr>
          <p:txBody>
            <a:bodyPr wrap="square" lIns="0" tIns="0" rIns="0" bIns="0" rtlCol="0"/>
            <a:lstStyle/>
            <a:p/>
          </p:txBody>
        </p:sp>
        <p:sp>
          <p:nvSpPr>
            <p:cNvPr id="4322" name="object 4322" descr=""/>
            <p:cNvSpPr/>
            <p:nvPr/>
          </p:nvSpPr>
          <p:spPr>
            <a:xfrm>
              <a:off x="5566999" y="2720267"/>
              <a:ext cx="6985" cy="13335"/>
            </a:xfrm>
            <a:custGeom>
              <a:avLst/>
              <a:gdLst/>
              <a:ahLst/>
              <a:cxnLst/>
              <a:rect l="l" t="t" r="r" b="b"/>
              <a:pathLst>
                <a:path w="6985" h="13335">
                  <a:moveTo>
                    <a:pt x="0" y="0"/>
                  </a:moveTo>
                  <a:lnTo>
                    <a:pt x="114" y="889"/>
                  </a:lnTo>
                  <a:lnTo>
                    <a:pt x="304" y="1892"/>
                  </a:lnTo>
                  <a:lnTo>
                    <a:pt x="2413" y="7632"/>
                  </a:lnTo>
                  <a:lnTo>
                    <a:pt x="2882" y="8458"/>
                  </a:lnTo>
                  <a:lnTo>
                    <a:pt x="6819" y="13246"/>
                  </a:lnTo>
                </a:path>
              </a:pathLst>
            </a:custGeom>
            <a:ln w="3175">
              <a:solidFill>
                <a:srgbClr val="565658"/>
              </a:solidFill>
            </a:ln>
          </p:spPr>
          <p:txBody>
            <a:bodyPr wrap="square" lIns="0" tIns="0" rIns="0" bIns="0" rtlCol="0"/>
            <a:lstStyle/>
            <a:p/>
          </p:txBody>
        </p:sp>
        <p:sp>
          <p:nvSpPr>
            <p:cNvPr id="4323" name="object 4323" descr=""/>
            <p:cNvSpPr/>
            <p:nvPr/>
          </p:nvSpPr>
          <p:spPr>
            <a:xfrm>
              <a:off x="5573820" y="2732621"/>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4324" name="object 4324" descr=""/>
            <p:cNvSpPr/>
            <p:nvPr/>
          </p:nvSpPr>
          <p:spPr>
            <a:xfrm>
              <a:off x="5566529" y="2719114"/>
              <a:ext cx="1905" cy="0"/>
            </a:xfrm>
            <a:custGeom>
              <a:avLst/>
              <a:gdLst/>
              <a:ahLst/>
              <a:cxnLst/>
              <a:rect l="l" t="t" r="r" b="b"/>
              <a:pathLst>
                <a:path w="1904" h="0">
                  <a:moveTo>
                    <a:pt x="1511" y="0"/>
                  </a:moveTo>
                  <a:lnTo>
                    <a:pt x="749" y="0"/>
                  </a:lnTo>
                  <a:lnTo>
                    <a:pt x="0" y="0"/>
                  </a:lnTo>
                </a:path>
              </a:pathLst>
            </a:custGeom>
            <a:ln w="3175">
              <a:solidFill>
                <a:srgbClr val="565658"/>
              </a:solidFill>
            </a:ln>
          </p:spPr>
          <p:txBody>
            <a:bodyPr wrap="square" lIns="0" tIns="0" rIns="0" bIns="0" rtlCol="0"/>
            <a:lstStyle/>
            <a:p/>
          </p:txBody>
        </p:sp>
        <p:sp>
          <p:nvSpPr>
            <p:cNvPr id="4325" name="object 4325" descr=""/>
            <p:cNvSpPr/>
            <p:nvPr/>
          </p:nvSpPr>
          <p:spPr>
            <a:xfrm>
              <a:off x="5566474" y="2720346"/>
              <a:ext cx="7620" cy="13970"/>
            </a:xfrm>
            <a:custGeom>
              <a:avLst/>
              <a:gdLst/>
              <a:ahLst/>
              <a:cxnLst/>
              <a:rect l="l" t="t" r="r" b="b"/>
              <a:pathLst>
                <a:path w="7620" h="13969">
                  <a:moveTo>
                    <a:pt x="7023" y="13589"/>
                  </a:moveTo>
                  <a:lnTo>
                    <a:pt x="139" y="876"/>
                  </a:lnTo>
                  <a:lnTo>
                    <a:pt x="0" y="0"/>
                  </a:lnTo>
                </a:path>
                <a:path w="7620" h="13969">
                  <a:moveTo>
                    <a:pt x="7023" y="13589"/>
                  </a:moveTo>
                  <a:lnTo>
                    <a:pt x="7111" y="13436"/>
                  </a:lnTo>
                  <a:lnTo>
                    <a:pt x="7327" y="13169"/>
                  </a:lnTo>
                </a:path>
              </a:pathLst>
            </a:custGeom>
            <a:ln w="3175">
              <a:solidFill>
                <a:srgbClr val="565658"/>
              </a:solidFill>
            </a:ln>
          </p:spPr>
          <p:txBody>
            <a:bodyPr wrap="square" lIns="0" tIns="0" rIns="0" bIns="0" rtlCol="0"/>
            <a:lstStyle/>
            <a:p/>
          </p:txBody>
        </p:sp>
        <p:sp>
          <p:nvSpPr>
            <p:cNvPr id="4326" name="object 4326" descr=""/>
            <p:cNvSpPr/>
            <p:nvPr/>
          </p:nvSpPr>
          <p:spPr>
            <a:xfrm>
              <a:off x="5573820" y="2733513"/>
              <a:ext cx="3810" cy="3175"/>
            </a:xfrm>
            <a:custGeom>
              <a:avLst/>
              <a:gdLst/>
              <a:ahLst/>
              <a:cxnLst/>
              <a:rect l="l" t="t" r="r" b="b"/>
              <a:pathLst>
                <a:path w="3810" h="3175">
                  <a:moveTo>
                    <a:pt x="0" y="0"/>
                  </a:moveTo>
                  <a:lnTo>
                    <a:pt x="571" y="546"/>
                  </a:lnTo>
                  <a:lnTo>
                    <a:pt x="1790" y="1587"/>
                  </a:lnTo>
                  <a:lnTo>
                    <a:pt x="1917" y="1676"/>
                  </a:lnTo>
                  <a:lnTo>
                    <a:pt x="2819" y="2298"/>
                  </a:lnTo>
                  <a:lnTo>
                    <a:pt x="3352" y="2616"/>
                  </a:lnTo>
                </a:path>
              </a:pathLst>
            </a:custGeom>
            <a:ln w="3175">
              <a:solidFill>
                <a:srgbClr val="565658"/>
              </a:solidFill>
            </a:ln>
          </p:spPr>
          <p:txBody>
            <a:bodyPr wrap="square" lIns="0" tIns="0" rIns="0" bIns="0" rtlCol="0"/>
            <a:lstStyle/>
            <a:p/>
          </p:txBody>
        </p:sp>
        <p:sp>
          <p:nvSpPr>
            <p:cNvPr id="4327" name="object 4327" descr=""/>
            <p:cNvSpPr/>
            <p:nvPr/>
          </p:nvSpPr>
          <p:spPr>
            <a:xfrm>
              <a:off x="5568034" y="2719123"/>
              <a:ext cx="635" cy="1270"/>
            </a:xfrm>
            <a:custGeom>
              <a:avLst/>
              <a:gdLst/>
              <a:ahLst/>
              <a:cxnLst/>
              <a:rect l="l" t="t" r="r" b="b"/>
              <a:pathLst>
                <a:path w="635" h="1269">
                  <a:moveTo>
                    <a:pt x="279" y="1219"/>
                  </a:moveTo>
                  <a:lnTo>
                    <a:pt x="253" y="952"/>
                  </a:lnTo>
                  <a:lnTo>
                    <a:pt x="190" y="584"/>
                  </a:lnTo>
                  <a:lnTo>
                    <a:pt x="126" y="279"/>
                  </a:lnTo>
                  <a:lnTo>
                    <a:pt x="50" y="50"/>
                  </a:lnTo>
                </a:path>
              </a:pathLst>
            </a:custGeom>
            <a:ln w="3175">
              <a:solidFill>
                <a:srgbClr val="565658"/>
              </a:solidFill>
            </a:ln>
          </p:spPr>
          <p:txBody>
            <a:bodyPr wrap="square" lIns="0" tIns="0" rIns="0" bIns="0" rtlCol="0"/>
            <a:lstStyle/>
            <a:p/>
          </p:txBody>
        </p:sp>
        <p:sp>
          <p:nvSpPr>
            <p:cNvPr id="4328" name="object 4328" descr=""/>
            <p:cNvSpPr/>
            <p:nvPr/>
          </p:nvSpPr>
          <p:spPr>
            <a:xfrm>
              <a:off x="5573494" y="2733798"/>
              <a:ext cx="5080" cy="3175"/>
            </a:xfrm>
            <a:custGeom>
              <a:avLst/>
              <a:gdLst/>
              <a:ahLst/>
              <a:cxnLst/>
              <a:rect l="l" t="t" r="r" b="b"/>
              <a:pathLst>
                <a:path w="5079" h="3175">
                  <a:moveTo>
                    <a:pt x="1219" y="0"/>
                  </a:moveTo>
                  <a:lnTo>
                    <a:pt x="3060" y="1701"/>
                  </a:lnTo>
                  <a:lnTo>
                    <a:pt x="4064" y="2501"/>
                  </a:lnTo>
                  <a:lnTo>
                    <a:pt x="4622" y="3009"/>
                  </a:lnTo>
                  <a:lnTo>
                    <a:pt x="673" y="736"/>
                  </a:lnTo>
                  <a:lnTo>
                    <a:pt x="0" y="139"/>
                  </a:lnTo>
                </a:path>
              </a:pathLst>
            </a:custGeom>
            <a:ln w="3175">
              <a:solidFill>
                <a:srgbClr val="565658"/>
              </a:solidFill>
            </a:ln>
          </p:spPr>
          <p:txBody>
            <a:bodyPr wrap="square" lIns="0" tIns="0" rIns="0" bIns="0" rtlCol="0"/>
            <a:lstStyle/>
            <a:p/>
          </p:txBody>
        </p:sp>
        <p:sp>
          <p:nvSpPr>
            <p:cNvPr id="4329" name="object 4329" descr=""/>
            <p:cNvSpPr/>
            <p:nvPr/>
          </p:nvSpPr>
          <p:spPr>
            <a:xfrm>
              <a:off x="5568313" y="2720342"/>
              <a:ext cx="6985" cy="13970"/>
            </a:xfrm>
            <a:custGeom>
              <a:avLst/>
              <a:gdLst/>
              <a:ahLst/>
              <a:cxnLst/>
              <a:rect l="l" t="t" r="r" b="b"/>
              <a:pathLst>
                <a:path w="6985" h="13969">
                  <a:moveTo>
                    <a:pt x="0" y="0"/>
                  </a:moveTo>
                  <a:lnTo>
                    <a:pt x="2654" y="8483"/>
                  </a:lnTo>
                  <a:lnTo>
                    <a:pt x="6400" y="13449"/>
                  </a:lnTo>
                </a:path>
              </a:pathLst>
            </a:custGeom>
            <a:ln w="3175">
              <a:solidFill>
                <a:srgbClr val="565658"/>
              </a:solidFill>
            </a:ln>
          </p:spPr>
          <p:txBody>
            <a:bodyPr wrap="square" lIns="0" tIns="0" rIns="0" bIns="0" rtlCol="0"/>
            <a:lstStyle/>
            <a:p/>
          </p:txBody>
        </p:sp>
        <p:sp>
          <p:nvSpPr>
            <p:cNvPr id="4330" name="object 4330" descr=""/>
            <p:cNvSpPr/>
            <p:nvPr/>
          </p:nvSpPr>
          <p:spPr>
            <a:xfrm>
              <a:off x="5563675" y="2733513"/>
              <a:ext cx="3175" cy="2540"/>
            </a:xfrm>
            <a:custGeom>
              <a:avLst/>
              <a:gdLst/>
              <a:ahLst/>
              <a:cxnLst/>
              <a:rect l="l" t="t" r="r" b="b"/>
              <a:pathLst>
                <a:path w="3175" h="2539">
                  <a:moveTo>
                    <a:pt x="0" y="0"/>
                  </a:moveTo>
                  <a:lnTo>
                    <a:pt x="558" y="546"/>
                  </a:lnTo>
                  <a:lnTo>
                    <a:pt x="1778" y="1587"/>
                  </a:lnTo>
                  <a:lnTo>
                    <a:pt x="2768" y="2298"/>
                  </a:lnTo>
                  <a:lnTo>
                    <a:pt x="3035" y="2463"/>
                  </a:lnTo>
                </a:path>
              </a:pathLst>
            </a:custGeom>
            <a:ln w="3175">
              <a:solidFill>
                <a:srgbClr val="565658"/>
              </a:solidFill>
            </a:ln>
          </p:spPr>
          <p:txBody>
            <a:bodyPr wrap="square" lIns="0" tIns="0" rIns="0" bIns="0" rtlCol="0"/>
            <a:lstStyle/>
            <a:p/>
          </p:txBody>
        </p:sp>
        <p:sp>
          <p:nvSpPr>
            <p:cNvPr id="4331" name="object 4331" descr=""/>
            <p:cNvSpPr/>
            <p:nvPr/>
          </p:nvSpPr>
          <p:spPr>
            <a:xfrm>
              <a:off x="5556897" y="2720342"/>
              <a:ext cx="7620" cy="13970"/>
            </a:xfrm>
            <a:custGeom>
              <a:avLst/>
              <a:gdLst/>
              <a:ahLst/>
              <a:cxnLst/>
              <a:rect l="l" t="t" r="r" b="b"/>
              <a:pathLst>
                <a:path w="7620" h="13969">
                  <a:moveTo>
                    <a:pt x="787" y="0"/>
                  </a:moveTo>
                  <a:lnTo>
                    <a:pt x="3492" y="8483"/>
                  </a:lnTo>
                  <a:lnTo>
                    <a:pt x="7277" y="13449"/>
                  </a:lnTo>
                </a:path>
                <a:path w="7620" h="13969">
                  <a:moveTo>
                    <a:pt x="787" y="0"/>
                  </a:moveTo>
                  <a:lnTo>
                    <a:pt x="0" y="0"/>
                  </a:lnTo>
                </a:path>
              </a:pathLst>
            </a:custGeom>
            <a:ln w="3175">
              <a:solidFill>
                <a:srgbClr val="565658"/>
              </a:solidFill>
            </a:ln>
          </p:spPr>
          <p:txBody>
            <a:bodyPr wrap="square" lIns="0" tIns="0" rIns="0" bIns="0" rtlCol="0"/>
            <a:lstStyle/>
            <a:p/>
          </p:txBody>
        </p:sp>
        <p:sp>
          <p:nvSpPr>
            <p:cNvPr id="4332" name="object 4332" descr=""/>
            <p:cNvSpPr/>
            <p:nvPr/>
          </p:nvSpPr>
          <p:spPr>
            <a:xfrm>
              <a:off x="5556885" y="2720267"/>
              <a:ext cx="6985" cy="13335"/>
            </a:xfrm>
            <a:custGeom>
              <a:avLst/>
              <a:gdLst/>
              <a:ahLst/>
              <a:cxnLst/>
              <a:rect l="l" t="t" r="r" b="b"/>
              <a:pathLst>
                <a:path w="6985" h="13335">
                  <a:moveTo>
                    <a:pt x="0" y="0"/>
                  </a:moveTo>
                  <a:lnTo>
                    <a:pt x="127" y="863"/>
                  </a:lnTo>
                  <a:lnTo>
                    <a:pt x="304" y="1879"/>
                  </a:lnTo>
                  <a:lnTo>
                    <a:pt x="2400" y="7632"/>
                  </a:lnTo>
                  <a:lnTo>
                    <a:pt x="2882" y="8458"/>
                  </a:lnTo>
                  <a:lnTo>
                    <a:pt x="6781" y="13246"/>
                  </a:lnTo>
                </a:path>
              </a:pathLst>
            </a:custGeom>
            <a:ln w="3175">
              <a:solidFill>
                <a:srgbClr val="565658"/>
              </a:solidFill>
            </a:ln>
          </p:spPr>
          <p:txBody>
            <a:bodyPr wrap="square" lIns="0" tIns="0" rIns="0" bIns="0" rtlCol="0"/>
            <a:lstStyle/>
            <a:p/>
          </p:txBody>
        </p:sp>
        <p:sp>
          <p:nvSpPr>
            <p:cNvPr id="4333" name="object 4333" descr=""/>
            <p:cNvSpPr/>
            <p:nvPr/>
          </p:nvSpPr>
          <p:spPr>
            <a:xfrm>
              <a:off x="5563383" y="2733516"/>
              <a:ext cx="635" cy="635"/>
            </a:xfrm>
            <a:custGeom>
              <a:avLst/>
              <a:gdLst/>
              <a:ahLst/>
              <a:cxnLst/>
              <a:rect l="l" t="t" r="r" b="b"/>
              <a:pathLst>
                <a:path w="635" h="635">
                  <a:moveTo>
                    <a:pt x="0" y="419"/>
                  </a:moveTo>
                  <a:lnTo>
                    <a:pt x="63" y="266"/>
                  </a:lnTo>
                  <a:lnTo>
                    <a:pt x="279" y="0"/>
                  </a:lnTo>
                </a:path>
              </a:pathLst>
            </a:custGeom>
            <a:ln w="3175">
              <a:solidFill>
                <a:srgbClr val="565658"/>
              </a:solidFill>
            </a:ln>
          </p:spPr>
          <p:txBody>
            <a:bodyPr wrap="square" lIns="0" tIns="0" rIns="0" bIns="0" rtlCol="0"/>
            <a:lstStyle/>
            <a:p/>
          </p:txBody>
        </p:sp>
        <p:sp>
          <p:nvSpPr>
            <p:cNvPr id="4334" name="object 4334" descr=""/>
            <p:cNvSpPr/>
            <p:nvPr/>
          </p:nvSpPr>
          <p:spPr>
            <a:xfrm>
              <a:off x="5563377" y="2733798"/>
              <a:ext cx="4445" cy="3175"/>
            </a:xfrm>
            <a:custGeom>
              <a:avLst/>
              <a:gdLst/>
              <a:ahLst/>
              <a:cxnLst/>
              <a:rect l="l" t="t" r="r" b="b"/>
              <a:pathLst>
                <a:path w="4445" h="3175">
                  <a:moveTo>
                    <a:pt x="812" y="0"/>
                  </a:moveTo>
                  <a:lnTo>
                    <a:pt x="2705" y="1701"/>
                  </a:lnTo>
                  <a:lnTo>
                    <a:pt x="3759" y="2501"/>
                  </a:lnTo>
                  <a:lnTo>
                    <a:pt x="4381" y="3009"/>
                  </a:lnTo>
                  <a:lnTo>
                    <a:pt x="660" y="736"/>
                  </a:lnTo>
                  <a:lnTo>
                    <a:pt x="0" y="139"/>
                  </a:lnTo>
                </a:path>
              </a:pathLst>
            </a:custGeom>
            <a:ln w="3175">
              <a:solidFill>
                <a:srgbClr val="565658"/>
              </a:solidFill>
            </a:ln>
          </p:spPr>
          <p:txBody>
            <a:bodyPr wrap="square" lIns="0" tIns="0" rIns="0" bIns="0" rtlCol="0"/>
            <a:lstStyle/>
            <a:p/>
          </p:txBody>
        </p:sp>
        <p:sp>
          <p:nvSpPr>
            <p:cNvPr id="4335" name="object 4335" descr=""/>
            <p:cNvSpPr/>
            <p:nvPr/>
          </p:nvSpPr>
          <p:spPr>
            <a:xfrm>
              <a:off x="5557468" y="2719114"/>
              <a:ext cx="635" cy="1270"/>
            </a:xfrm>
            <a:custGeom>
              <a:avLst/>
              <a:gdLst/>
              <a:ahLst/>
              <a:cxnLst/>
              <a:rect l="l" t="t" r="r" b="b"/>
              <a:pathLst>
                <a:path w="635" h="1269">
                  <a:moveTo>
                    <a:pt x="0" y="0"/>
                  </a:moveTo>
                  <a:lnTo>
                    <a:pt x="88" y="266"/>
                  </a:lnTo>
                  <a:lnTo>
                    <a:pt x="152" y="609"/>
                  </a:lnTo>
                  <a:lnTo>
                    <a:pt x="203" y="977"/>
                  </a:lnTo>
                  <a:lnTo>
                    <a:pt x="228" y="1219"/>
                  </a:lnTo>
                </a:path>
              </a:pathLst>
            </a:custGeom>
            <a:ln w="3175">
              <a:solidFill>
                <a:srgbClr val="565658"/>
              </a:solidFill>
            </a:ln>
          </p:spPr>
          <p:txBody>
            <a:bodyPr wrap="square" lIns="0" tIns="0" rIns="0" bIns="0" rtlCol="0"/>
            <a:lstStyle/>
            <a:p/>
          </p:txBody>
        </p:sp>
        <p:sp>
          <p:nvSpPr>
            <p:cNvPr id="4336" name="object 4336" descr=""/>
            <p:cNvSpPr/>
            <p:nvPr/>
          </p:nvSpPr>
          <p:spPr>
            <a:xfrm>
              <a:off x="5557007" y="2719672"/>
              <a:ext cx="635" cy="0"/>
            </a:xfrm>
            <a:custGeom>
              <a:avLst/>
              <a:gdLst/>
              <a:ahLst/>
              <a:cxnLst/>
              <a:rect l="l" t="t" r="r" b="b"/>
              <a:pathLst>
                <a:path w="635" h="0">
                  <a:moveTo>
                    <a:pt x="609" y="0"/>
                  </a:moveTo>
                  <a:lnTo>
                    <a:pt x="0" y="0"/>
                  </a:lnTo>
                </a:path>
              </a:pathLst>
            </a:custGeom>
            <a:ln w="3175">
              <a:solidFill>
                <a:srgbClr val="565658"/>
              </a:solidFill>
            </a:ln>
          </p:spPr>
          <p:txBody>
            <a:bodyPr wrap="square" lIns="0" tIns="0" rIns="0" bIns="0" rtlCol="0"/>
            <a:lstStyle/>
            <a:p/>
          </p:txBody>
        </p:sp>
        <p:sp>
          <p:nvSpPr>
            <p:cNvPr id="4337" name="object 4337" descr=""/>
            <p:cNvSpPr/>
            <p:nvPr/>
          </p:nvSpPr>
          <p:spPr>
            <a:xfrm>
              <a:off x="5556847" y="2719658"/>
              <a:ext cx="635" cy="635"/>
            </a:xfrm>
            <a:custGeom>
              <a:avLst/>
              <a:gdLst/>
              <a:ahLst/>
              <a:cxnLst/>
              <a:rect l="l" t="t" r="r" b="b"/>
              <a:pathLst>
                <a:path w="635" h="635">
                  <a:moveTo>
                    <a:pt x="38" y="609"/>
                  </a:moveTo>
                  <a:lnTo>
                    <a:pt x="0" y="419"/>
                  </a:lnTo>
                  <a:lnTo>
                    <a:pt x="25" y="266"/>
                  </a:lnTo>
                  <a:lnTo>
                    <a:pt x="50" y="114"/>
                  </a:lnTo>
                </a:path>
              </a:pathLst>
            </a:custGeom>
            <a:ln w="3175">
              <a:solidFill>
                <a:srgbClr val="565658"/>
              </a:solidFill>
            </a:ln>
          </p:spPr>
          <p:txBody>
            <a:bodyPr wrap="square" lIns="0" tIns="0" rIns="0" bIns="0" rtlCol="0"/>
            <a:lstStyle/>
            <a:p/>
          </p:txBody>
        </p:sp>
        <p:sp>
          <p:nvSpPr>
            <p:cNvPr id="4338" name="object 4338" descr=""/>
            <p:cNvSpPr/>
            <p:nvPr/>
          </p:nvSpPr>
          <p:spPr>
            <a:xfrm>
              <a:off x="5556413" y="2720266"/>
              <a:ext cx="635" cy="635"/>
            </a:xfrm>
            <a:custGeom>
              <a:avLst/>
              <a:gdLst/>
              <a:ahLst/>
              <a:cxnLst/>
              <a:rect l="l" t="t" r="r" b="b"/>
              <a:pathLst>
                <a:path w="635" h="635">
                  <a:moveTo>
                    <a:pt x="0" y="76"/>
                  </a:moveTo>
                  <a:lnTo>
                    <a:pt x="165" y="38"/>
                  </a:lnTo>
                  <a:lnTo>
                    <a:pt x="304" y="25"/>
                  </a:lnTo>
                  <a:lnTo>
                    <a:pt x="469" y="0"/>
                  </a:lnTo>
                </a:path>
              </a:pathLst>
            </a:custGeom>
            <a:ln w="3175">
              <a:solidFill>
                <a:srgbClr val="565658"/>
              </a:solidFill>
            </a:ln>
          </p:spPr>
          <p:txBody>
            <a:bodyPr wrap="square" lIns="0" tIns="0" rIns="0" bIns="0" rtlCol="0"/>
            <a:lstStyle/>
            <a:p/>
          </p:txBody>
        </p:sp>
        <p:sp>
          <p:nvSpPr>
            <p:cNvPr id="4339" name="object 4339" descr=""/>
            <p:cNvSpPr/>
            <p:nvPr/>
          </p:nvSpPr>
          <p:spPr>
            <a:xfrm>
              <a:off x="5556398" y="2720346"/>
              <a:ext cx="6985" cy="13970"/>
            </a:xfrm>
            <a:custGeom>
              <a:avLst/>
              <a:gdLst/>
              <a:ahLst/>
              <a:cxnLst/>
              <a:rect l="l" t="t" r="r" b="b"/>
              <a:pathLst>
                <a:path w="6985" h="13969">
                  <a:moveTo>
                    <a:pt x="6985" y="13589"/>
                  </a:moveTo>
                  <a:lnTo>
                    <a:pt x="139" y="876"/>
                  </a:lnTo>
                  <a:lnTo>
                    <a:pt x="0" y="0"/>
                  </a:lnTo>
                </a:path>
              </a:pathLst>
            </a:custGeom>
            <a:ln w="3175">
              <a:solidFill>
                <a:srgbClr val="565658"/>
              </a:solidFill>
            </a:ln>
          </p:spPr>
          <p:txBody>
            <a:bodyPr wrap="square" lIns="0" tIns="0" rIns="0" bIns="0" rtlCol="0"/>
            <a:lstStyle/>
            <a:p/>
          </p:txBody>
        </p:sp>
        <p:sp>
          <p:nvSpPr>
            <p:cNvPr id="4340" name="object 4340" descr=""/>
            <p:cNvSpPr/>
            <p:nvPr/>
          </p:nvSpPr>
          <p:spPr>
            <a:xfrm>
              <a:off x="5556413" y="2719114"/>
              <a:ext cx="1270" cy="635"/>
            </a:xfrm>
            <a:custGeom>
              <a:avLst/>
              <a:gdLst/>
              <a:ahLst/>
              <a:cxnLst/>
              <a:rect l="l" t="t" r="r" b="b"/>
              <a:pathLst>
                <a:path w="1270" h="635">
                  <a:moveTo>
                    <a:pt x="0" y="0"/>
                  </a:moveTo>
                  <a:lnTo>
                    <a:pt x="533" y="0"/>
                  </a:lnTo>
                  <a:lnTo>
                    <a:pt x="1054" y="0"/>
                  </a:lnTo>
                </a:path>
                <a:path w="1270" h="635">
                  <a:moveTo>
                    <a:pt x="0" y="0"/>
                  </a:moveTo>
                  <a:lnTo>
                    <a:pt x="63" y="228"/>
                  </a:lnTo>
                  <a:lnTo>
                    <a:pt x="190" y="393"/>
                  </a:lnTo>
                  <a:lnTo>
                    <a:pt x="368" y="533"/>
                  </a:lnTo>
                  <a:lnTo>
                    <a:pt x="596" y="558"/>
                  </a:lnTo>
                </a:path>
              </a:pathLst>
            </a:custGeom>
            <a:ln w="3175">
              <a:solidFill>
                <a:srgbClr val="565658"/>
              </a:solidFill>
            </a:ln>
          </p:spPr>
          <p:txBody>
            <a:bodyPr wrap="square" lIns="0" tIns="0" rIns="0" bIns="0" rtlCol="0"/>
            <a:lstStyle/>
            <a:p/>
          </p:txBody>
        </p:sp>
        <p:sp>
          <p:nvSpPr>
            <p:cNvPr id="4341" name="object 4341" descr=""/>
            <p:cNvSpPr/>
            <p:nvPr/>
          </p:nvSpPr>
          <p:spPr>
            <a:xfrm>
              <a:off x="5556375" y="2719123"/>
              <a:ext cx="635" cy="1270"/>
            </a:xfrm>
            <a:custGeom>
              <a:avLst/>
              <a:gdLst/>
              <a:ahLst/>
              <a:cxnLst/>
              <a:rect l="l" t="t" r="r" b="b"/>
              <a:pathLst>
                <a:path w="635" h="1269">
                  <a:moveTo>
                    <a:pt x="38" y="1219"/>
                  </a:moveTo>
                  <a:lnTo>
                    <a:pt x="0" y="838"/>
                  </a:lnTo>
                  <a:lnTo>
                    <a:pt x="0" y="482"/>
                  </a:lnTo>
                  <a:lnTo>
                    <a:pt x="0" y="215"/>
                  </a:lnTo>
                  <a:lnTo>
                    <a:pt x="0" y="38"/>
                  </a:lnTo>
                </a:path>
              </a:pathLst>
            </a:custGeom>
            <a:ln w="3175">
              <a:solidFill>
                <a:srgbClr val="565658"/>
              </a:solidFill>
            </a:ln>
          </p:spPr>
          <p:txBody>
            <a:bodyPr wrap="square" lIns="0" tIns="0" rIns="0" bIns="0" rtlCol="0"/>
            <a:lstStyle/>
            <a:p/>
          </p:txBody>
        </p:sp>
        <p:sp>
          <p:nvSpPr>
            <p:cNvPr id="4342" name="object 4342" descr=""/>
            <p:cNvSpPr/>
            <p:nvPr/>
          </p:nvSpPr>
          <p:spPr>
            <a:xfrm>
              <a:off x="5592474" y="2719275"/>
              <a:ext cx="1270" cy="1270"/>
            </a:xfrm>
            <a:custGeom>
              <a:avLst/>
              <a:gdLst/>
              <a:ahLst/>
              <a:cxnLst/>
              <a:rect l="l" t="t" r="r" b="b"/>
              <a:pathLst>
                <a:path w="1270" h="1269">
                  <a:moveTo>
                    <a:pt x="0" y="0"/>
                  </a:moveTo>
                  <a:lnTo>
                    <a:pt x="1104" y="1206"/>
                  </a:lnTo>
                </a:path>
              </a:pathLst>
            </a:custGeom>
            <a:ln w="3175">
              <a:solidFill>
                <a:srgbClr val="565658"/>
              </a:solidFill>
            </a:ln>
          </p:spPr>
          <p:txBody>
            <a:bodyPr wrap="square" lIns="0" tIns="0" rIns="0" bIns="0" rtlCol="0"/>
            <a:lstStyle/>
            <a:p/>
          </p:txBody>
        </p:sp>
        <p:sp>
          <p:nvSpPr>
            <p:cNvPr id="4343" name="object 4343" descr=""/>
            <p:cNvSpPr/>
            <p:nvPr/>
          </p:nvSpPr>
          <p:spPr>
            <a:xfrm>
              <a:off x="5586114" y="2719278"/>
              <a:ext cx="6985" cy="635"/>
            </a:xfrm>
            <a:custGeom>
              <a:avLst/>
              <a:gdLst/>
              <a:ahLst/>
              <a:cxnLst/>
              <a:rect l="l" t="t" r="r" b="b"/>
              <a:pathLst>
                <a:path w="6985" h="635">
                  <a:moveTo>
                    <a:pt x="6769" y="393"/>
                  </a:moveTo>
                  <a:lnTo>
                    <a:pt x="6642" y="368"/>
                  </a:lnTo>
                  <a:lnTo>
                    <a:pt x="6502" y="292"/>
                  </a:lnTo>
                  <a:lnTo>
                    <a:pt x="6426" y="152"/>
                  </a:lnTo>
                  <a:lnTo>
                    <a:pt x="6362" y="0"/>
                  </a:lnTo>
                </a:path>
                <a:path w="6985" h="635">
                  <a:moveTo>
                    <a:pt x="6769" y="393"/>
                  </a:moveTo>
                  <a:lnTo>
                    <a:pt x="3200" y="393"/>
                  </a:lnTo>
                  <a:lnTo>
                    <a:pt x="0" y="393"/>
                  </a:lnTo>
                </a:path>
              </a:pathLst>
            </a:custGeom>
            <a:ln w="3175">
              <a:solidFill>
                <a:srgbClr val="565658"/>
              </a:solidFill>
            </a:ln>
          </p:spPr>
          <p:txBody>
            <a:bodyPr wrap="square" lIns="0" tIns="0" rIns="0" bIns="0" rtlCol="0"/>
            <a:lstStyle/>
            <a:p/>
          </p:txBody>
        </p:sp>
        <p:sp>
          <p:nvSpPr>
            <p:cNvPr id="4344" name="object 4344" descr=""/>
            <p:cNvSpPr/>
            <p:nvPr/>
          </p:nvSpPr>
          <p:spPr>
            <a:xfrm>
              <a:off x="5591704" y="2723238"/>
              <a:ext cx="0" cy="8255"/>
            </a:xfrm>
            <a:custGeom>
              <a:avLst/>
              <a:gdLst/>
              <a:ahLst/>
              <a:cxnLst/>
              <a:rect l="l" t="t" r="r" b="b"/>
              <a:pathLst>
                <a:path w="0" h="8255">
                  <a:moveTo>
                    <a:pt x="0" y="0"/>
                  </a:moveTo>
                  <a:lnTo>
                    <a:pt x="0" y="7670"/>
                  </a:lnTo>
                </a:path>
              </a:pathLst>
            </a:custGeom>
            <a:ln w="3175">
              <a:solidFill>
                <a:srgbClr val="565658"/>
              </a:solidFill>
            </a:ln>
          </p:spPr>
          <p:txBody>
            <a:bodyPr wrap="square" lIns="0" tIns="0" rIns="0" bIns="0" rtlCol="0"/>
            <a:lstStyle/>
            <a:p/>
          </p:txBody>
        </p:sp>
        <p:sp>
          <p:nvSpPr>
            <p:cNvPr id="4345" name="object 4345" descr=""/>
            <p:cNvSpPr/>
            <p:nvPr/>
          </p:nvSpPr>
          <p:spPr>
            <a:xfrm>
              <a:off x="5591704" y="2730909"/>
              <a:ext cx="6985" cy="3810"/>
            </a:xfrm>
            <a:custGeom>
              <a:avLst/>
              <a:gdLst/>
              <a:ahLst/>
              <a:cxnLst/>
              <a:rect l="l" t="t" r="r" b="b"/>
              <a:pathLst>
                <a:path w="6985" h="3810">
                  <a:moveTo>
                    <a:pt x="0" y="0"/>
                  </a:moveTo>
                  <a:lnTo>
                    <a:pt x="5422" y="3314"/>
                  </a:lnTo>
                  <a:lnTo>
                    <a:pt x="5549" y="3302"/>
                  </a:lnTo>
                  <a:lnTo>
                    <a:pt x="6134" y="2997"/>
                  </a:lnTo>
                  <a:lnTo>
                    <a:pt x="6362" y="2628"/>
                  </a:lnTo>
                  <a:lnTo>
                    <a:pt x="6413" y="2286"/>
                  </a:lnTo>
                  <a:lnTo>
                    <a:pt x="6400" y="2044"/>
                  </a:lnTo>
                </a:path>
              </a:pathLst>
            </a:custGeom>
            <a:ln w="3175">
              <a:solidFill>
                <a:srgbClr val="565658"/>
              </a:solidFill>
            </a:ln>
          </p:spPr>
          <p:txBody>
            <a:bodyPr wrap="square" lIns="0" tIns="0" rIns="0" bIns="0" rtlCol="0"/>
            <a:lstStyle/>
            <a:p/>
          </p:txBody>
        </p:sp>
        <p:sp>
          <p:nvSpPr>
            <p:cNvPr id="4346" name="object 4346" descr=""/>
            <p:cNvSpPr/>
            <p:nvPr/>
          </p:nvSpPr>
          <p:spPr>
            <a:xfrm>
              <a:off x="5597000" y="2729879"/>
              <a:ext cx="635" cy="635"/>
            </a:xfrm>
            <a:custGeom>
              <a:avLst/>
              <a:gdLst/>
              <a:ahLst/>
              <a:cxnLst/>
              <a:rect l="l" t="t" r="r" b="b"/>
              <a:pathLst>
                <a:path w="635" h="635">
                  <a:moveTo>
                    <a:pt x="0" y="0"/>
                  </a:moveTo>
                  <a:lnTo>
                    <a:pt x="76" y="50"/>
                  </a:lnTo>
                  <a:lnTo>
                    <a:pt x="228" y="101"/>
                  </a:lnTo>
                </a:path>
              </a:pathLst>
            </a:custGeom>
            <a:ln w="3175">
              <a:solidFill>
                <a:srgbClr val="565658"/>
              </a:solidFill>
            </a:ln>
          </p:spPr>
          <p:txBody>
            <a:bodyPr wrap="square" lIns="0" tIns="0" rIns="0" bIns="0" rtlCol="0"/>
            <a:lstStyle/>
            <a:p/>
          </p:txBody>
        </p:sp>
        <p:sp>
          <p:nvSpPr>
            <p:cNvPr id="4347" name="object 4347" descr=""/>
            <p:cNvSpPr/>
            <p:nvPr/>
          </p:nvSpPr>
          <p:spPr>
            <a:xfrm>
              <a:off x="5593595" y="2720491"/>
              <a:ext cx="3810" cy="9525"/>
            </a:xfrm>
            <a:custGeom>
              <a:avLst/>
              <a:gdLst/>
              <a:ahLst/>
              <a:cxnLst/>
              <a:rect l="l" t="t" r="r" b="b"/>
              <a:pathLst>
                <a:path w="3810" h="9525">
                  <a:moveTo>
                    <a:pt x="0" y="0"/>
                  </a:moveTo>
                  <a:lnTo>
                    <a:pt x="762" y="2679"/>
                  </a:lnTo>
                  <a:lnTo>
                    <a:pt x="1790" y="5549"/>
                  </a:lnTo>
                  <a:lnTo>
                    <a:pt x="2019" y="6083"/>
                  </a:lnTo>
                  <a:lnTo>
                    <a:pt x="3632" y="9486"/>
                  </a:lnTo>
                </a:path>
              </a:pathLst>
            </a:custGeom>
            <a:ln w="3175">
              <a:solidFill>
                <a:srgbClr val="565658"/>
              </a:solidFill>
            </a:ln>
          </p:spPr>
          <p:txBody>
            <a:bodyPr wrap="square" lIns="0" tIns="0" rIns="0" bIns="0" rtlCol="0"/>
            <a:lstStyle/>
            <a:p/>
          </p:txBody>
        </p:sp>
        <p:sp>
          <p:nvSpPr>
            <p:cNvPr id="4348" name="object 4348" descr=""/>
            <p:cNvSpPr/>
            <p:nvPr/>
          </p:nvSpPr>
          <p:spPr>
            <a:xfrm>
              <a:off x="5585640" y="2719213"/>
              <a:ext cx="6985" cy="635"/>
            </a:xfrm>
            <a:custGeom>
              <a:avLst/>
              <a:gdLst/>
              <a:ahLst/>
              <a:cxnLst/>
              <a:rect l="l" t="t" r="r" b="b"/>
              <a:pathLst>
                <a:path w="6985" h="635">
                  <a:moveTo>
                    <a:pt x="0" y="0"/>
                  </a:moveTo>
                  <a:lnTo>
                    <a:pt x="3213" y="38"/>
                  </a:lnTo>
                  <a:lnTo>
                    <a:pt x="6832" y="76"/>
                  </a:lnTo>
                </a:path>
                <a:path w="6985" h="635">
                  <a:moveTo>
                    <a:pt x="0" y="0"/>
                  </a:moveTo>
                  <a:lnTo>
                    <a:pt x="50" y="203"/>
                  </a:lnTo>
                  <a:lnTo>
                    <a:pt x="292" y="444"/>
                  </a:lnTo>
                  <a:lnTo>
                    <a:pt x="457" y="457"/>
                  </a:lnTo>
                </a:path>
              </a:pathLst>
            </a:custGeom>
            <a:ln w="3175">
              <a:solidFill>
                <a:srgbClr val="565658"/>
              </a:solidFill>
            </a:ln>
          </p:spPr>
          <p:txBody>
            <a:bodyPr wrap="square" lIns="0" tIns="0" rIns="0" bIns="0" rtlCol="0"/>
            <a:lstStyle/>
            <a:p/>
          </p:txBody>
        </p:sp>
        <p:sp>
          <p:nvSpPr>
            <p:cNvPr id="4349" name="object 4349" descr=""/>
            <p:cNvSpPr/>
            <p:nvPr/>
          </p:nvSpPr>
          <p:spPr>
            <a:xfrm>
              <a:off x="5585867" y="2719658"/>
              <a:ext cx="635" cy="635"/>
            </a:xfrm>
            <a:custGeom>
              <a:avLst/>
              <a:gdLst/>
              <a:ahLst/>
              <a:cxnLst/>
              <a:rect l="l" t="t" r="r" b="b"/>
              <a:pathLst>
                <a:path w="635" h="635">
                  <a:moveTo>
                    <a:pt x="88" y="609"/>
                  </a:moveTo>
                  <a:lnTo>
                    <a:pt x="25" y="406"/>
                  </a:lnTo>
                  <a:lnTo>
                    <a:pt x="0" y="254"/>
                  </a:lnTo>
                  <a:lnTo>
                    <a:pt x="38" y="101"/>
                  </a:lnTo>
                  <a:lnTo>
                    <a:pt x="241" y="0"/>
                  </a:lnTo>
                </a:path>
              </a:pathLst>
            </a:custGeom>
            <a:ln w="3175">
              <a:solidFill>
                <a:srgbClr val="565658"/>
              </a:solidFill>
            </a:ln>
          </p:spPr>
          <p:txBody>
            <a:bodyPr wrap="square" lIns="0" tIns="0" rIns="0" bIns="0" rtlCol="0"/>
            <a:lstStyle/>
            <a:p/>
          </p:txBody>
        </p:sp>
        <p:sp>
          <p:nvSpPr>
            <p:cNvPr id="4350" name="object 4350" descr=""/>
            <p:cNvSpPr/>
            <p:nvPr/>
          </p:nvSpPr>
          <p:spPr>
            <a:xfrm>
              <a:off x="5585957" y="2720267"/>
              <a:ext cx="4445" cy="0"/>
            </a:xfrm>
            <a:custGeom>
              <a:avLst/>
              <a:gdLst/>
              <a:ahLst/>
              <a:cxnLst/>
              <a:rect l="l" t="t" r="r" b="b"/>
              <a:pathLst>
                <a:path w="4445" h="0">
                  <a:moveTo>
                    <a:pt x="4165" y="0"/>
                  </a:moveTo>
                  <a:lnTo>
                    <a:pt x="0" y="0"/>
                  </a:lnTo>
                </a:path>
              </a:pathLst>
            </a:custGeom>
            <a:ln w="3175">
              <a:solidFill>
                <a:srgbClr val="565658"/>
              </a:solidFill>
            </a:ln>
          </p:spPr>
          <p:txBody>
            <a:bodyPr wrap="square" lIns="0" tIns="0" rIns="0" bIns="0" rtlCol="0"/>
            <a:lstStyle/>
            <a:p/>
          </p:txBody>
        </p:sp>
        <p:sp>
          <p:nvSpPr>
            <p:cNvPr id="4351" name="object 4351" descr=""/>
            <p:cNvSpPr/>
            <p:nvPr/>
          </p:nvSpPr>
          <p:spPr>
            <a:xfrm>
              <a:off x="5585956" y="2720267"/>
              <a:ext cx="6350" cy="10795"/>
            </a:xfrm>
            <a:custGeom>
              <a:avLst/>
              <a:gdLst/>
              <a:ahLst/>
              <a:cxnLst/>
              <a:rect l="l" t="t" r="r" b="b"/>
              <a:pathLst>
                <a:path w="6350" h="10794">
                  <a:moveTo>
                    <a:pt x="0" y="0"/>
                  </a:moveTo>
                  <a:lnTo>
                    <a:pt x="1155" y="3263"/>
                  </a:lnTo>
                  <a:lnTo>
                    <a:pt x="1930" y="4965"/>
                  </a:lnTo>
                  <a:lnTo>
                    <a:pt x="5740" y="10642"/>
                  </a:lnTo>
                </a:path>
              </a:pathLst>
            </a:custGeom>
            <a:ln w="3175">
              <a:solidFill>
                <a:srgbClr val="565658"/>
              </a:solidFill>
            </a:ln>
          </p:spPr>
          <p:txBody>
            <a:bodyPr wrap="square" lIns="0" tIns="0" rIns="0" bIns="0" rtlCol="0"/>
            <a:lstStyle/>
            <a:p/>
          </p:txBody>
        </p:sp>
        <p:sp>
          <p:nvSpPr>
            <p:cNvPr id="4352" name="object 4352" descr=""/>
            <p:cNvSpPr/>
            <p:nvPr/>
          </p:nvSpPr>
          <p:spPr>
            <a:xfrm>
              <a:off x="5591140" y="2730905"/>
              <a:ext cx="635" cy="635"/>
            </a:xfrm>
            <a:custGeom>
              <a:avLst/>
              <a:gdLst/>
              <a:ahLst/>
              <a:cxnLst/>
              <a:rect l="l" t="t" r="r" b="b"/>
              <a:pathLst>
                <a:path w="635" h="635">
                  <a:moveTo>
                    <a:pt x="0" y="406"/>
                  </a:moveTo>
                  <a:lnTo>
                    <a:pt x="266" y="254"/>
                  </a:lnTo>
                  <a:lnTo>
                    <a:pt x="406" y="139"/>
                  </a:lnTo>
                  <a:lnTo>
                    <a:pt x="546" y="0"/>
                  </a:lnTo>
                </a:path>
              </a:pathLst>
            </a:custGeom>
            <a:ln w="3175">
              <a:solidFill>
                <a:srgbClr val="565658"/>
              </a:solidFill>
            </a:ln>
          </p:spPr>
          <p:txBody>
            <a:bodyPr wrap="square" lIns="0" tIns="0" rIns="0" bIns="0" rtlCol="0"/>
            <a:lstStyle/>
            <a:p/>
          </p:txBody>
        </p:sp>
        <p:sp>
          <p:nvSpPr>
            <p:cNvPr id="4353" name="object 4353" descr=""/>
            <p:cNvSpPr/>
            <p:nvPr/>
          </p:nvSpPr>
          <p:spPr>
            <a:xfrm>
              <a:off x="5591134" y="2729973"/>
              <a:ext cx="7620" cy="5080"/>
            </a:xfrm>
            <a:custGeom>
              <a:avLst/>
              <a:gdLst/>
              <a:ahLst/>
              <a:cxnLst/>
              <a:rect l="l" t="t" r="r" b="b"/>
              <a:pathLst>
                <a:path w="7620" h="5080">
                  <a:moveTo>
                    <a:pt x="6083" y="0"/>
                  </a:moveTo>
                  <a:lnTo>
                    <a:pt x="7162" y="2489"/>
                  </a:lnTo>
                  <a:lnTo>
                    <a:pt x="7315" y="3670"/>
                  </a:lnTo>
                  <a:lnTo>
                    <a:pt x="6984" y="4381"/>
                  </a:lnTo>
                  <a:lnTo>
                    <a:pt x="6197" y="4737"/>
                  </a:lnTo>
                  <a:lnTo>
                    <a:pt x="5181" y="4648"/>
                  </a:lnTo>
                  <a:lnTo>
                    <a:pt x="3987" y="4279"/>
                  </a:lnTo>
                  <a:lnTo>
                    <a:pt x="2705" y="3644"/>
                  </a:lnTo>
                  <a:lnTo>
                    <a:pt x="914" y="2286"/>
                  </a:lnTo>
                  <a:lnTo>
                    <a:pt x="0" y="1333"/>
                  </a:lnTo>
                </a:path>
              </a:pathLst>
            </a:custGeom>
            <a:ln w="3175">
              <a:solidFill>
                <a:srgbClr val="565658"/>
              </a:solidFill>
            </a:ln>
          </p:spPr>
          <p:txBody>
            <a:bodyPr wrap="square" lIns="0" tIns="0" rIns="0" bIns="0" rtlCol="0"/>
            <a:lstStyle/>
            <a:p/>
          </p:txBody>
        </p:sp>
        <p:sp>
          <p:nvSpPr>
            <p:cNvPr id="4354" name="object 4354" descr=""/>
            <p:cNvSpPr/>
            <p:nvPr/>
          </p:nvSpPr>
          <p:spPr>
            <a:xfrm>
              <a:off x="5585198" y="2719209"/>
              <a:ext cx="1270" cy="1270"/>
            </a:xfrm>
            <a:custGeom>
              <a:avLst/>
              <a:gdLst/>
              <a:ahLst/>
              <a:cxnLst/>
              <a:rect l="l" t="t" r="r" b="b"/>
              <a:pathLst>
                <a:path w="1270" h="1269">
                  <a:moveTo>
                    <a:pt x="76" y="1219"/>
                  </a:moveTo>
                  <a:lnTo>
                    <a:pt x="0" y="838"/>
                  </a:lnTo>
                  <a:lnTo>
                    <a:pt x="12" y="482"/>
                  </a:lnTo>
                  <a:lnTo>
                    <a:pt x="114" y="215"/>
                  </a:lnTo>
                  <a:lnTo>
                    <a:pt x="279" y="50"/>
                  </a:lnTo>
                  <a:lnTo>
                    <a:pt x="419" y="0"/>
                  </a:lnTo>
                </a:path>
                <a:path w="1270" h="1269">
                  <a:moveTo>
                    <a:pt x="76" y="1219"/>
                  </a:moveTo>
                  <a:lnTo>
                    <a:pt x="215" y="1219"/>
                  </a:lnTo>
                  <a:lnTo>
                    <a:pt x="380" y="1168"/>
                  </a:lnTo>
                  <a:lnTo>
                    <a:pt x="584" y="1117"/>
                  </a:lnTo>
                  <a:lnTo>
                    <a:pt x="761" y="1054"/>
                  </a:lnTo>
                </a:path>
              </a:pathLst>
            </a:custGeom>
            <a:ln w="3175">
              <a:solidFill>
                <a:srgbClr val="565658"/>
              </a:solidFill>
            </a:ln>
          </p:spPr>
          <p:txBody>
            <a:bodyPr wrap="square" lIns="0" tIns="0" rIns="0" bIns="0" rtlCol="0"/>
            <a:lstStyle/>
            <a:p/>
          </p:txBody>
        </p:sp>
        <p:sp>
          <p:nvSpPr>
            <p:cNvPr id="4355" name="object 4355" descr=""/>
            <p:cNvSpPr/>
            <p:nvPr/>
          </p:nvSpPr>
          <p:spPr>
            <a:xfrm>
              <a:off x="5585286" y="2720427"/>
              <a:ext cx="6350" cy="11430"/>
            </a:xfrm>
            <a:custGeom>
              <a:avLst/>
              <a:gdLst/>
              <a:ahLst/>
              <a:cxnLst/>
              <a:rect l="l" t="t" r="r" b="b"/>
              <a:pathLst>
                <a:path w="6350" h="11430">
                  <a:moveTo>
                    <a:pt x="5854" y="10883"/>
                  </a:moveTo>
                  <a:lnTo>
                    <a:pt x="1943" y="5079"/>
                  </a:lnTo>
                  <a:lnTo>
                    <a:pt x="1168" y="3352"/>
                  </a:lnTo>
                  <a:lnTo>
                    <a:pt x="0" y="0"/>
                  </a:lnTo>
                </a:path>
              </a:pathLst>
            </a:custGeom>
            <a:ln w="3175">
              <a:solidFill>
                <a:srgbClr val="565658"/>
              </a:solidFill>
            </a:ln>
          </p:spPr>
          <p:txBody>
            <a:bodyPr wrap="square" lIns="0" tIns="0" rIns="0" bIns="0" rtlCol="0"/>
            <a:lstStyle/>
            <a:p/>
          </p:txBody>
        </p:sp>
        <p:sp>
          <p:nvSpPr>
            <p:cNvPr id="4356" name="object 4356" descr=""/>
            <p:cNvSpPr/>
            <p:nvPr/>
          </p:nvSpPr>
          <p:spPr>
            <a:xfrm>
              <a:off x="5552369" y="2716120"/>
              <a:ext cx="23495" cy="635"/>
            </a:xfrm>
            <a:custGeom>
              <a:avLst/>
              <a:gdLst/>
              <a:ahLst/>
              <a:cxnLst/>
              <a:rect l="l" t="t" r="r" b="b"/>
              <a:pathLst>
                <a:path w="23495" h="635">
                  <a:moveTo>
                    <a:pt x="584" y="0"/>
                  </a:moveTo>
                  <a:lnTo>
                    <a:pt x="342" y="38"/>
                  </a:lnTo>
                  <a:lnTo>
                    <a:pt x="165" y="165"/>
                  </a:lnTo>
                  <a:lnTo>
                    <a:pt x="50" y="368"/>
                  </a:lnTo>
                  <a:lnTo>
                    <a:pt x="0" y="584"/>
                  </a:lnTo>
                </a:path>
                <a:path w="23495" h="635">
                  <a:moveTo>
                    <a:pt x="584" y="0"/>
                  </a:moveTo>
                  <a:lnTo>
                    <a:pt x="584" y="0"/>
                  </a:lnTo>
                  <a:lnTo>
                    <a:pt x="20256" y="0"/>
                  </a:lnTo>
                  <a:lnTo>
                    <a:pt x="23012" y="0"/>
                  </a:lnTo>
                </a:path>
              </a:pathLst>
            </a:custGeom>
            <a:ln w="3175">
              <a:solidFill>
                <a:srgbClr val="565658"/>
              </a:solidFill>
            </a:ln>
          </p:spPr>
          <p:txBody>
            <a:bodyPr wrap="square" lIns="0" tIns="0" rIns="0" bIns="0" rtlCol="0"/>
            <a:lstStyle/>
            <a:p/>
          </p:txBody>
        </p:sp>
        <p:sp>
          <p:nvSpPr>
            <p:cNvPr id="4357" name="object 4357" descr=""/>
            <p:cNvSpPr/>
            <p:nvPr/>
          </p:nvSpPr>
          <p:spPr>
            <a:xfrm>
              <a:off x="5575377" y="2716120"/>
              <a:ext cx="146050" cy="0"/>
            </a:xfrm>
            <a:custGeom>
              <a:avLst/>
              <a:gdLst/>
              <a:ahLst/>
              <a:cxnLst/>
              <a:rect l="l" t="t" r="r" b="b"/>
              <a:pathLst>
                <a:path w="146050" h="0">
                  <a:moveTo>
                    <a:pt x="0" y="0"/>
                  </a:moveTo>
                  <a:lnTo>
                    <a:pt x="0" y="0"/>
                  </a:lnTo>
                  <a:lnTo>
                    <a:pt x="140843" y="0"/>
                  </a:lnTo>
                  <a:lnTo>
                    <a:pt x="145529" y="0"/>
                  </a:lnTo>
                </a:path>
              </a:pathLst>
            </a:custGeom>
            <a:ln w="3175">
              <a:solidFill>
                <a:srgbClr val="565658"/>
              </a:solidFill>
            </a:ln>
          </p:spPr>
          <p:txBody>
            <a:bodyPr wrap="square" lIns="0" tIns="0" rIns="0" bIns="0" rtlCol="0"/>
            <a:lstStyle/>
            <a:p/>
          </p:txBody>
        </p:sp>
        <p:sp>
          <p:nvSpPr>
            <p:cNvPr id="4358" name="object 4358" descr=""/>
            <p:cNvSpPr/>
            <p:nvPr/>
          </p:nvSpPr>
          <p:spPr>
            <a:xfrm>
              <a:off x="5574808" y="2739876"/>
              <a:ext cx="20955" cy="0"/>
            </a:xfrm>
            <a:custGeom>
              <a:avLst/>
              <a:gdLst/>
              <a:ahLst/>
              <a:cxnLst/>
              <a:rect l="l" t="t" r="r" b="b"/>
              <a:pathLst>
                <a:path w="20954" h="0">
                  <a:moveTo>
                    <a:pt x="20574" y="0"/>
                  </a:moveTo>
                  <a:lnTo>
                    <a:pt x="8483" y="0"/>
                  </a:lnTo>
                  <a:lnTo>
                    <a:pt x="0" y="0"/>
                  </a:lnTo>
                </a:path>
              </a:pathLst>
            </a:custGeom>
            <a:ln w="3175">
              <a:solidFill>
                <a:srgbClr val="565658"/>
              </a:solidFill>
            </a:ln>
          </p:spPr>
          <p:txBody>
            <a:bodyPr wrap="square" lIns="0" tIns="0" rIns="0" bIns="0" rtlCol="0"/>
            <a:lstStyle/>
            <a:p/>
          </p:txBody>
        </p:sp>
        <p:sp>
          <p:nvSpPr>
            <p:cNvPr id="4359" name="object 4359" descr=""/>
            <p:cNvSpPr/>
            <p:nvPr/>
          </p:nvSpPr>
          <p:spPr>
            <a:xfrm>
              <a:off x="5552370" y="2717899"/>
              <a:ext cx="22860" cy="22225"/>
            </a:xfrm>
            <a:custGeom>
              <a:avLst/>
              <a:gdLst/>
              <a:ahLst/>
              <a:cxnLst/>
              <a:rect l="l" t="t" r="r" b="b"/>
              <a:pathLst>
                <a:path w="22860" h="22225">
                  <a:moveTo>
                    <a:pt x="0" y="0"/>
                  </a:moveTo>
                  <a:lnTo>
                    <a:pt x="482" y="4241"/>
                  </a:lnTo>
                  <a:lnTo>
                    <a:pt x="1676" y="8077"/>
                  </a:lnTo>
                  <a:lnTo>
                    <a:pt x="6692" y="15544"/>
                  </a:lnTo>
                  <a:lnTo>
                    <a:pt x="14262" y="20421"/>
                  </a:lnTo>
                  <a:lnTo>
                    <a:pt x="22428" y="21971"/>
                  </a:lnTo>
                </a:path>
              </a:pathLst>
            </a:custGeom>
            <a:ln w="3175">
              <a:solidFill>
                <a:srgbClr val="565658"/>
              </a:solidFill>
            </a:ln>
          </p:spPr>
          <p:txBody>
            <a:bodyPr wrap="square" lIns="0" tIns="0" rIns="0" bIns="0" rtlCol="0"/>
            <a:lstStyle/>
            <a:p/>
          </p:txBody>
        </p:sp>
        <p:sp>
          <p:nvSpPr>
            <p:cNvPr id="4360" name="object 4360" descr=""/>
            <p:cNvSpPr/>
            <p:nvPr/>
          </p:nvSpPr>
          <p:spPr>
            <a:xfrm>
              <a:off x="5552366" y="2716123"/>
              <a:ext cx="23495" cy="635"/>
            </a:xfrm>
            <a:custGeom>
              <a:avLst/>
              <a:gdLst/>
              <a:ahLst/>
              <a:cxnLst/>
              <a:rect l="l" t="t" r="r" b="b"/>
              <a:pathLst>
                <a:path w="23495" h="635">
                  <a:moveTo>
                    <a:pt x="22428" y="584"/>
                  </a:moveTo>
                  <a:lnTo>
                    <a:pt x="9080" y="584"/>
                  </a:lnTo>
                  <a:lnTo>
                    <a:pt x="0" y="584"/>
                  </a:lnTo>
                </a:path>
                <a:path w="23495" h="635">
                  <a:moveTo>
                    <a:pt x="22428" y="584"/>
                  </a:moveTo>
                  <a:lnTo>
                    <a:pt x="22466" y="355"/>
                  </a:lnTo>
                  <a:lnTo>
                    <a:pt x="22606" y="152"/>
                  </a:lnTo>
                  <a:lnTo>
                    <a:pt x="22771" y="38"/>
                  </a:lnTo>
                  <a:lnTo>
                    <a:pt x="23012" y="0"/>
                  </a:lnTo>
                </a:path>
              </a:pathLst>
            </a:custGeom>
            <a:ln w="3175">
              <a:solidFill>
                <a:srgbClr val="565658"/>
              </a:solidFill>
            </a:ln>
          </p:spPr>
          <p:txBody>
            <a:bodyPr wrap="square" lIns="0" tIns="0" rIns="0" bIns="0" rtlCol="0"/>
            <a:lstStyle/>
            <a:p/>
          </p:txBody>
        </p:sp>
        <p:sp>
          <p:nvSpPr>
            <p:cNvPr id="4361" name="object 4361" descr=""/>
            <p:cNvSpPr/>
            <p:nvPr/>
          </p:nvSpPr>
          <p:spPr>
            <a:xfrm>
              <a:off x="5574804" y="2716708"/>
              <a:ext cx="147320" cy="0"/>
            </a:xfrm>
            <a:custGeom>
              <a:avLst/>
              <a:gdLst/>
              <a:ahLst/>
              <a:cxnLst/>
              <a:rect l="l" t="t" r="r" b="b"/>
              <a:pathLst>
                <a:path w="147320" h="0">
                  <a:moveTo>
                    <a:pt x="147167" y="0"/>
                  </a:moveTo>
                  <a:lnTo>
                    <a:pt x="147167" y="0"/>
                  </a:lnTo>
                  <a:lnTo>
                    <a:pt x="4673" y="0"/>
                  </a:lnTo>
                  <a:lnTo>
                    <a:pt x="0" y="0"/>
                  </a:lnTo>
                </a:path>
              </a:pathLst>
            </a:custGeom>
            <a:ln w="3175">
              <a:solidFill>
                <a:srgbClr val="565658"/>
              </a:solidFill>
            </a:ln>
          </p:spPr>
          <p:txBody>
            <a:bodyPr wrap="square" lIns="0" tIns="0" rIns="0" bIns="0" rtlCol="0"/>
            <a:lstStyle/>
            <a:p/>
          </p:txBody>
        </p:sp>
        <p:sp>
          <p:nvSpPr>
            <p:cNvPr id="4362" name="object 4362" descr=""/>
            <p:cNvSpPr/>
            <p:nvPr/>
          </p:nvSpPr>
          <p:spPr>
            <a:xfrm>
              <a:off x="5658137" y="2739876"/>
              <a:ext cx="40005" cy="0"/>
            </a:xfrm>
            <a:custGeom>
              <a:avLst/>
              <a:gdLst/>
              <a:ahLst/>
              <a:cxnLst/>
              <a:rect l="l" t="t" r="r" b="b"/>
              <a:pathLst>
                <a:path w="40004" h="0">
                  <a:moveTo>
                    <a:pt x="40004" y="0"/>
                  </a:moveTo>
                  <a:lnTo>
                    <a:pt x="37541" y="0"/>
                  </a:lnTo>
                  <a:lnTo>
                    <a:pt x="36169" y="0"/>
                  </a:lnTo>
                  <a:lnTo>
                    <a:pt x="26606" y="0"/>
                  </a:lnTo>
                  <a:lnTo>
                    <a:pt x="19202" y="0"/>
                  </a:lnTo>
                  <a:lnTo>
                    <a:pt x="12484" y="0"/>
                  </a:lnTo>
                  <a:lnTo>
                    <a:pt x="0" y="0"/>
                  </a:lnTo>
                </a:path>
              </a:pathLst>
            </a:custGeom>
            <a:ln w="3175">
              <a:solidFill>
                <a:srgbClr val="565658"/>
              </a:solidFill>
            </a:ln>
          </p:spPr>
          <p:txBody>
            <a:bodyPr wrap="square" lIns="0" tIns="0" rIns="0" bIns="0" rtlCol="0"/>
            <a:lstStyle/>
            <a:p/>
          </p:txBody>
        </p:sp>
        <p:sp>
          <p:nvSpPr>
            <p:cNvPr id="4363" name="object 4363" descr=""/>
            <p:cNvSpPr/>
            <p:nvPr/>
          </p:nvSpPr>
          <p:spPr>
            <a:xfrm>
              <a:off x="5595375" y="2739876"/>
              <a:ext cx="62865" cy="0"/>
            </a:xfrm>
            <a:custGeom>
              <a:avLst/>
              <a:gdLst/>
              <a:ahLst/>
              <a:cxnLst/>
              <a:rect l="l" t="t" r="r" b="b"/>
              <a:pathLst>
                <a:path w="62864" h="0">
                  <a:moveTo>
                    <a:pt x="62763" y="0"/>
                  </a:moveTo>
                  <a:lnTo>
                    <a:pt x="62763" y="0"/>
                  </a:lnTo>
                  <a:lnTo>
                    <a:pt x="3695" y="0"/>
                  </a:lnTo>
                  <a:lnTo>
                    <a:pt x="0" y="0"/>
                  </a:lnTo>
                </a:path>
              </a:pathLst>
            </a:custGeom>
            <a:ln w="3175">
              <a:solidFill>
                <a:srgbClr val="565658"/>
              </a:solidFill>
            </a:ln>
          </p:spPr>
          <p:txBody>
            <a:bodyPr wrap="square" lIns="0" tIns="0" rIns="0" bIns="0" rtlCol="0"/>
            <a:lstStyle/>
            <a:p/>
          </p:txBody>
        </p:sp>
        <p:sp>
          <p:nvSpPr>
            <p:cNvPr id="4364" name="object 4364" descr=""/>
            <p:cNvSpPr/>
            <p:nvPr/>
          </p:nvSpPr>
          <p:spPr>
            <a:xfrm>
              <a:off x="5574795" y="2717905"/>
              <a:ext cx="20955" cy="22225"/>
            </a:xfrm>
            <a:custGeom>
              <a:avLst/>
              <a:gdLst/>
              <a:ahLst/>
              <a:cxnLst/>
              <a:rect l="l" t="t" r="r" b="b"/>
              <a:pathLst>
                <a:path w="20954" h="22225">
                  <a:moveTo>
                    <a:pt x="20586" y="21971"/>
                  </a:moveTo>
                  <a:lnTo>
                    <a:pt x="12865" y="20434"/>
                  </a:lnTo>
                  <a:lnTo>
                    <a:pt x="5753" y="15532"/>
                  </a:lnTo>
                  <a:lnTo>
                    <a:pt x="3162" y="12166"/>
                  </a:lnTo>
                  <a:lnTo>
                    <a:pt x="1231" y="8064"/>
                  </a:lnTo>
                  <a:lnTo>
                    <a:pt x="241" y="4229"/>
                  </a:lnTo>
                  <a:lnTo>
                    <a:pt x="0" y="0"/>
                  </a:lnTo>
                </a:path>
              </a:pathLst>
            </a:custGeom>
            <a:ln w="3175">
              <a:solidFill>
                <a:srgbClr val="565658"/>
              </a:solidFill>
            </a:ln>
          </p:spPr>
          <p:txBody>
            <a:bodyPr wrap="square" lIns="0" tIns="0" rIns="0" bIns="0" rtlCol="0"/>
            <a:lstStyle/>
            <a:p/>
          </p:txBody>
        </p:sp>
        <p:sp>
          <p:nvSpPr>
            <p:cNvPr id="4365" name="object 4365" descr=""/>
            <p:cNvSpPr/>
            <p:nvPr/>
          </p:nvSpPr>
          <p:spPr>
            <a:xfrm>
              <a:off x="5552366" y="2717899"/>
              <a:ext cx="22860" cy="0"/>
            </a:xfrm>
            <a:custGeom>
              <a:avLst/>
              <a:gdLst/>
              <a:ahLst/>
              <a:cxnLst/>
              <a:rect l="l" t="t" r="r" b="b"/>
              <a:pathLst>
                <a:path w="22860" h="0">
                  <a:moveTo>
                    <a:pt x="22428" y="0"/>
                  </a:moveTo>
                  <a:lnTo>
                    <a:pt x="9080" y="0"/>
                  </a:lnTo>
                  <a:lnTo>
                    <a:pt x="0" y="0"/>
                  </a:lnTo>
                </a:path>
              </a:pathLst>
            </a:custGeom>
            <a:ln w="3175">
              <a:solidFill>
                <a:srgbClr val="565658"/>
              </a:solidFill>
            </a:ln>
          </p:spPr>
          <p:txBody>
            <a:bodyPr wrap="square" lIns="0" tIns="0" rIns="0" bIns="0" rtlCol="0"/>
            <a:lstStyle/>
            <a:p/>
          </p:txBody>
        </p:sp>
        <p:sp>
          <p:nvSpPr>
            <p:cNvPr id="4366" name="object 4366" descr=""/>
            <p:cNvSpPr/>
            <p:nvPr/>
          </p:nvSpPr>
          <p:spPr>
            <a:xfrm>
              <a:off x="5658147" y="2717899"/>
              <a:ext cx="7620" cy="22225"/>
            </a:xfrm>
            <a:custGeom>
              <a:avLst/>
              <a:gdLst/>
              <a:ahLst/>
              <a:cxnLst/>
              <a:rect l="l" t="t" r="r" b="b"/>
              <a:pathLst>
                <a:path w="7620" h="22225">
                  <a:moveTo>
                    <a:pt x="7264" y="0"/>
                  </a:moveTo>
                  <a:lnTo>
                    <a:pt x="3975" y="13487"/>
                  </a:lnTo>
                  <a:lnTo>
                    <a:pt x="2209" y="19634"/>
                  </a:lnTo>
                  <a:lnTo>
                    <a:pt x="1625" y="20764"/>
                  </a:lnTo>
                  <a:lnTo>
                    <a:pt x="0" y="21971"/>
                  </a:lnTo>
                </a:path>
              </a:pathLst>
            </a:custGeom>
            <a:ln w="3175">
              <a:solidFill>
                <a:srgbClr val="565658"/>
              </a:solidFill>
            </a:ln>
          </p:spPr>
          <p:txBody>
            <a:bodyPr wrap="square" lIns="0" tIns="0" rIns="0" bIns="0" rtlCol="0"/>
            <a:lstStyle/>
            <a:p/>
          </p:txBody>
        </p:sp>
        <p:sp>
          <p:nvSpPr>
            <p:cNvPr id="4367" name="object 4367" descr=""/>
            <p:cNvSpPr/>
            <p:nvPr/>
          </p:nvSpPr>
          <p:spPr>
            <a:xfrm>
              <a:off x="5574794" y="2717899"/>
              <a:ext cx="90805" cy="0"/>
            </a:xfrm>
            <a:custGeom>
              <a:avLst/>
              <a:gdLst/>
              <a:ahLst/>
              <a:cxnLst/>
              <a:rect l="l" t="t" r="r" b="b"/>
              <a:pathLst>
                <a:path w="90804" h="0">
                  <a:moveTo>
                    <a:pt x="0" y="0"/>
                  </a:moveTo>
                  <a:lnTo>
                    <a:pt x="0" y="0"/>
                  </a:lnTo>
                  <a:lnTo>
                    <a:pt x="78498" y="0"/>
                  </a:lnTo>
                  <a:lnTo>
                    <a:pt x="90614" y="0"/>
                  </a:lnTo>
                </a:path>
              </a:pathLst>
            </a:custGeom>
            <a:ln w="3175">
              <a:solidFill>
                <a:srgbClr val="565658"/>
              </a:solidFill>
            </a:ln>
          </p:spPr>
          <p:txBody>
            <a:bodyPr wrap="square" lIns="0" tIns="0" rIns="0" bIns="0" rtlCol="0"/>
            <a:lstStyle/>
            <a:p/>
          </p:txBody>
        </p:sp>
        <p:sp>
          <p:nvSpPr>
            <p:cNvPr id="4368" name="object 4368" descr=""/>
            <p:cNvSpPr/>
            <p:nvPr/>
          </p:nvSpPr>
          <p:spPr>
            <a:xfrm>
              <a:off x="5665409" y="2717899"/>
              <a:ext cx="57150" cy="0"/>
            </a:xfrm>
            <a:custGeom>
              <a:avLst/>
              <a:gdLst/>
              <a:ahLst/>
              <a:cxnLst/>
              <a:rect l="l" t="t" r="r" b="b"/>
              <a:pathLst>
                <a:path w="57150" h="0">
                  <a:moveTo>
                    <a:pt x="56476" y="0"/>
                  </a:moveTo>
                  <a:lnTo>
                    <a:pt x="56476" y="0"/>
                  </a:lnTo>
                  <a:lnTo>
                    <a:pt x="56680" y="0"/>
                  </a:lnTo>
                  <a:lnTo>
                    <a:pt x="11645" y="0"/>
                  </a:lnTo>
                  <a:lnTo>
                    <a:pt x="0" y="0"/>
                  </a:lnTo>
                </a:path>
              </a:pathLst>
            </a:custGeom>
            <a:ln w="3175">
              <a:solidFill>
                <a:srgbClr val="565658"/>
              </a:solidFill>
            </a:ln>
          </p:spPr>
          <p:txBody>
            <a:bodyPr wrap="square" lIns="0" tIns="0" rIns="0" bIns="0" rtlCol="0"/>
            <a:lstStyle/>
            <a:p/>
          </p:txBody>
        </p:sp>
        <p:sp>
          <p:nvSpPr>
            <p:cNvPr id="4369" name="object 4369" descr=""/>
            <p:cNvSpPr/>
            <p:nvPr/>
          </p:nvSpPr>
          <p:spPr>
            <a:xfrm>
              <a:off x="5711873" y="2720521"/>
              <a:ext cx="5715" cy="8255"/>
            </a:xfrm>
            <a:custGeom>
              <a:avLst/>
              <a:gdLst/>
              <a:ahLst/>
              <a:cxnLst/>
              <a:rect l="l" t="t" r="r" b="b"/>
              <a:pathLst>
                <a:path w="5714" h="8255">
                  <a:moveTo>
                    <a:pt x="5473" y="0"/>
                  </a:moveTo>
                  <a:lnTo>
                    <a:pt x="4597" y="1689"/>
                  </a:lnTo>
                  <a:lnTo>
                    <a:pt x="0" y="8191"/>
                  </a:lnTo>
                </a:path>
              </a:pathLst>
            </a:custGeom>
            <a:ln w="3175">
              <a:solidFill>
                <a:srgbClr val="565658"/>
              </a:solidFill>
            </a:ln>
          </p:spPr>
          <p:txBody>
            <a:bodyPr wrap="square" lIns="0" tIns="0" rIns="0" bIns="0" rtlCol="0"/>
            <a:lstStyle/>
            <a:p/>
          </p:txBody>
        </p:sp>
        <p:sp>
          <p:nvSpPr>
            <p:cNvPr id="4370" name="object 4370" descr=""/>
            <p:cNvSpPr/>
            <p:nvPr/>
          </p:nvSpPr>
          <p:spPr>
            <a:xfrm>
              <a:off x="5711381" y="2728310"/>
              <a:ext cx="635" cy="635"/>
            </a:xfrm>
            <a:custGeom>
              <a:avLst/>
              <a:gdLst/>
              <a:ahLst/>
              <a:cxnLst/>
              <a:rect l="l" t="t" r="r" b="b"/>
              <a:pathLst>
                <a:path w="635" h="635">
                  <a:moveTo>
                    <a:pt x="0" y="0"/>
                  </a:moveTo>
                  <a:lnTo>
                    <a:pt x="139" y="139"/>
                  </a:lnTo>
                  <a:lnTo>
                    <a:pt x="279" y="241"/>
                  </a:lnTo>
                  <a:lnTo>
                    <a:pt x="406" y="330"/>
                  </a:lnTo>
                </a:path>
              </a:pathLst>
            </a:custGeom>
            <a:ln w="3175">
              <a:solidFill>
                <a:srgbClr val="565658"/>
              </a:solidFill>
            </a:ln>
          </p:spPr>
          <p:txBody>
            <a:bodyPr wrap="square" lIns="0" tIns="0" rIns="0" bIns="0" rtlCol="0"/>
            <a:lstStyle/>
            <a:p/>
          </p:txBody>
        </p:sp>
        <p:sp>
          <p:nvSpPr>
            <p:cNvPr id="4371" name="object 4371" descr=""/>
            <p:cNvSpPr/>
            <p:nvPr/>
          </p:nvSpPr>
          <p:spPr>
            <a:xfrm>
              <a:off x="5705539" y="2727590"/>
              <a:ext cx="6350" cy="5080"/>
            </a:xfrm>
            <a:custGeom>
              <a:avLst/>
              <a:gdLst/>
              <a:ahLst/>
              <a:cxnLst/>
              <a:rect l="l" t="t" r="r" b="b"/>
              <a:pathLst>
                <a:path w="6350" h="5080">
                  <a:moveTo>
                    <a:pt x="6337" y="1104"/>
                  </a:moveTo>
                  <a:lnTo>
                    <a:pt x="4381" y="3022"/>
                  </a:lnTo>
                  <a:lnTo>
                    <a:pt x="2921" y="4102"/>
                  </a:lnTo>
                  <a:lnTo>
                    <a:pt x="1752" y="4711"/>
                  </a:lnTo>
                  <a:lnTo>
                    <a:pt x="774" y="4927"/>
                  </a:lnTo>
                  <a:lnTo>
                    <a:pt x="241" y="4775"/>
                  </a:lnTo>
                  <a:lnTo>
                    <a:pt x="0" y="4317"/>
                  </a:lnTo>
                  <a:lnTo>
                    <a:pt x="152" y="3327"/>
                  </a:lnTo>
                  <a:lnTo>
                    <a:pt x="965" y="1549"/>
                  </a:lnTo>
                  <a:lnTo>
                    <a:pt x="1930" y="0"/>
                  </a:lnTo>
                </a:path>
              </a:pathLst>
            </a:custGeom>
            <a:ln w="3175">
              <a:solidFill>
                <a:srgbClr val="565658"/>
              </a:solidFill>
            </a:ln>
          </p:spPr>
          <p:txBody>
            <a:bodyPr wrap="square" lIns="0" tIns="0" rIns="0" bIns="0" rtlCol="0"/>
            <a:lstStyle/>
            <a:p/>
          </p:txBody>
        </p:sp>
        <p:sp>
          <p:nvSpPr>
            <p:cNvPr id="4372" name="object 4372" descr=""/>
            <p:cNvSpPr/>
            <p:nvPr/>
          </p:nvSpPr>
          <p:spPr>
            <a:xfrm>
              <a:off x="5707479" y="2720590"/>
              <a:ext cx="4445" cy="6985"/>
            </a:xfrm>
            <a:custGeom>
              <a:avLst/>
              <a:gdLst/>
              <a:ahLst/>
              <a:cxnLst/>
              <a:rect l="l" t="t" r="r" b="b"/>
              <a:pathLst>
                <a:path w="4445" h="6985">
                  <a:moveTo>
                    <a:pt x="4051" y="0"/>
                  </a:moveTo>
                  <a:lnTo>
                    <a:pt x="2133" y="3606"/>
                  </a:lnTo>
                  <a:lnTo>
                    <a:pt x="0" y="6985"/>
                  </a:lnTo>
                </a:path>
              </a:pathLst>
            </a:custGeom>
            <a:ln w="3175">
              <a:solidFill>
                <a:srgbClr val="565658"/>
              </a:solidFill>
            </a:ln>
          </p:spPr>
          <p:txBody>
            <a:bodyPr wrap="square" lIns="0" tIns="0" rIns="0" bIns="0" rtlCol="0"/>
            <a:lstStyle/>
            <a:p/>
          </p:txBody>
        </p:sp>
        <p:sp>
          <p:nvSpPr>
            <p:cNvPr id="4373" name="object 4373" descr=""/>
            <p:cNvSpPr/>
            <p:nvPr/>
          </p:nvSpPr>
          <p:spPr>
            <a:xfrm>
              <a:off x="5717344" y="2719319"/>
              <a:ext cx="635" cy="1270"/>
            </a:xfrm>
            <a:custGeom>
              <a:avLst/>
              <a:gdLst/>
              <a:ahLst/>
              <a:cxnLst/>
              <a:rect l="l" t="t" r="r" b="b"/>
              <a:pathLst>
                <a:path w="635" h="1269">
                  <a:moveTo>
                    <a:pt x="114" y="0"/>
                  </a:moveTo>
                  <a:lnTo>
                    <a:pt x="279" y="228"/>
                  </a:lnTo>
                  <a:lnTo>
                    <a:pt x="266" y="457"/>
                  </a:lnTo>
                  <a:lnTo>
                    <a:pt x="177" y="774"/>
                  </a:lnTo>
                  <a:lnTo>
                    <a:pt x="25" y="1155"/>
                  </a:lnTo>
                </a:path>
              </a:pathLst>
            </a:custGeom>
            <a:ln w="3175">
              <a:solidFill>
                <a:srgbClr val="565658"/>
              </a:solidFill>
            </a:ln>
          </p:spPr>
          <p:txBody>
            <a:bodyPr wrap="square" lIns="0" tIns="0" rIns="0" bIns="0" rtlCol="0"/>
            <a:lstStyle/>
            <a:p/>
          </p:txBody>
        </p:sp>
        <p:sp>
          <p:nvSpPr>
            <p:cNvPr id="4374" name="object 4374" descr=""/>
            <p:cNvSpPr/>
            <p:nvPr/>
          </p:nvSpPr>
          <p:spPr>
            <a:xfrm>
              <a:off x="5716732" y="2720267"/>
              <a:ext cx="635" cy="635"/>
            </a:xfrm>
            <a:custGeom>
              <a:avLst/>
              <a:gdLst/>
              <a:ahLst/>
              <a:cxnLst/>
              <a:rect l="l" t="t" r="r" b="b"/>
              <a:pathLst>
                <a:path w="635" h="635">
                  <a:moveTo>
                    <a:pt x="0" y="0"/>
                  </a:moveTo>
                  <a:lnTo>
                    <a:pt x="203" y="88"/>
                  </a:lnTo>
                  <a:lnTo>
                    <a:pt x="355" y="177"/>
                  </a:lnTo>
                  <a:lnTo>
                    <a:pt x="508" y="241"/>
                  </a:lnTo>
                </a:path>
              </a:pathLst>
            </a:custGeom>
            <a:ln w="3175">
              <a:solidFill>
                <a:srgbClr val="565658"/>
              </a:solidFill>
            </a:ln>
          </p:spPr>
          <p:txBody>
            <a:bodyPr wrap="square" lIns="0" tIns="0" rIns="0" bIns="0" rtlCol="0"/>
            <a:lstStyle/>
            <a:p/>
          </p:txBody>
        </p:sp>
        <p:sp>
          <p:nvSpPr>
            <p:cNvPr id="4375" name="object 4375" descr=""/>
            <p:cNvSpPr/>
            <p:nvPr/>
          </p:nvSpPr>
          <p:spPr>
            <a:xfrm>
              <a:off x="5711381" y="2720271"/>
              <a:ext cx="5715" cy="8255"/>
            </a:xfrm>
            <a:custGeom>
              <a:avLst/>
              <a:gdLst/>
              <a:ahLst/>
              <a:cxnLst/>
              <a:rect l="l" t="t" r="r" b="b"/>
              <a:pathLst>
                <a:path w="5714" h="8255">
                  <a:moveTo>
                    <a:pt x="0" y="8039"/>
                  </a:moveTo>
                  <a:lnTo>
                    <a:pt x="4508" y="1676"/>
                  </a:lnTo>
                  <a:lnTo>
                    <a:pt x="5346" y="0"/>
                  </a:lnTo>
                </a:path>
              </a:pathLst>
            </a:custGeom>
            <a:ln w="3175">
              <a:solidFill>
                <a:srgbClr val="565658"/>
              </a:solidFill>
            </a:ln>
          </p:spPr>
          <p:txBody>
            <a:bodyPr wrap="square" lIns="0" tIns="0" rIns="0" bIns="0" rtlCol="0"/>
            <a:lstStyle/>
            <a:p/>
          </p:txBody>
        </p:sp>
        <p:sp>
          <p:nvSpPr>
            <p:cNvPr id="4376" name="object 4376" descr=""/>
            <p:cNvSpPr/>
            <p:nvPr/>
          </p:nvSpPr>
          <p:spPr>
            <a:xfrm>
              <a:off x="5713811" y="2720267"/>
              <a:ext cx="3175" cy="0"/>
            </a:xfrm>
            <a:custGeom>
              <a:avLst/>
              <a:gdLst/>
              <a:ahLst/>
              <a:cxnLst/>
              <a:rect l="l" t="t" r="r" b="b"/>
              <a:pathLst>
                <a:path w="3175" h="0">
                  <a:moveTo>
                    <a:pt x="2921" y="0"/>
                  </a:moveTo>
                  <a:lnTo>
                    <a:pt x="0" y="0"/>
                  </a:lnTo>
                </a:path>
              </a:pathLst>
            </a:custGeom>
            <a:ln w="3175">
              <a:solidFill>
                <a:srgbClr val="565658"/>
              </a:solidFill>
            </a:ln>
          </p:spPr>
          <p:txBody>
            <a:bodyPr wrap="square" lIns="0" tIns="0" rIns="0" bIns="0" rtlCol="0"/>
            <a:lstStyle/>
            <a:p/>
          </p:txBody>
        </p:sp>
        <p:sp>
          <p:nvSpPr>
            <p:cNvPr id="4377" name="object 4377" descr=""/>
            <p:cNvSpPr/>
            <p:nvPr/>
          </p:nvSpPr>
          <p:spPr>
            <a:xfrm>
              <a:off x="5711381" y="2723238"/>
              <a:ext cx="0" cy="5080"/>
            </a:xfrm>
            <a:custGeom>
              <a:avLst/>
              <a:gdLst/>
              <a:ahLst/>
              <a:cxnLst/>
              <a:rect l="l" t="t" r="r" b="b"/>
              <a:pathLst>
                <a:path w="0" h="5080">
                  <a:moveTo>
                    <a:pt x="0" y="0"/>
                  </a:moveTo>
                  <a:lnTo>
                    <a:pt x="0" y="5067"/>
                  </a:lnTo>
                </a:path>
              </a:pathLst>
            </a:custGeom>
            <a:ln w="3175">
              <a:solidFill>
                <a:srgbClr val="565658"/>
              </a:solidFill>
            </a:ln>
          </p:spPr>
          <p:txBody>
            <a:bodyPr wrap="square" lIns="0" tIns="0" rIns="0" bIns="0" rtlCol="0"/>
            <a:lstStyle/>
            <a:p/>
          </p:txBody>
        </p:sp>
        <p:sp>
          <p:nvSpPr>
            <p:cNvPr id="4378" name="object 4378" descr=""/>
            <p:cNvSpPr/>
            <p:nvPr/>
          </p:nvSpPr>
          <p:spPr>
            <a:xfrm>
              <a:off x="5705800" y="2728303"/>
              <a:ext cx="5715" cy="3810"/>
            </a:xfrm>
            <a:custGeom>
              <a:avLst/>
              <a:gdLst/>
              <a:ahLst/>
              <a:cxnLst/>
              <a:rect l="l" t="t" r="r" b="b"/>
              <a:pathLst>
                <a:path w="5714" h="3810">
                  <a:moveTo>
                    <a:pt x="0" y="2984"/>
                  </a:moveTo>
                  <a:lnTo>
                    <a:pt x="0" y="3200"/>
                  </a:lnTo>
                  <a:lnTo>
                    <a:pt x="228" y="3619"/>
                  </a:lnTo>
                  <a:lnTo>
                    <a:pt x="431" y="3733"/>
                  </a:lnTo>
                  <a:lnTo>
                    <a:pt x="685" y="3771"/>
                  </a:lnTo>
                  <a:lnTo>
                    <a:pt x="1524" y="3556"/>
                  </a:lnTo>
                  <a:lnTo>
                    <a:pt x="1714" y="3479"/>
                  </a:lnTo>
                  <a:lnTo>
                    <a:pt x="2565" y="2971"/>
                  </a:lnTo>
                  <a:lnTo>
                    <a:pt x="3543" y="2197"/>
                  </a:lnTo>
                  <a:lnTo>
                    <a:pt x="3860" y="1892"/>
                  </a:lnTo>
                  <a:lnTo>
                    <a:pt x="5588" y="0"/>
                  </a:lnTo>
                </a:path>
              </a:pathLst>
            </a:custGeom>
            <a:ln w="3175">
              <a:solidFill>
                <a:srgbClr val="565658"/>
              </a:solidFill>
            </a:ln>
          </p:spPr>
          <p:txBody>
            <a:bodyPr wrap="square" lIns="0" tIns="0" rIns="0" bIns="0" rtlCol="0"/>
            <a:lstStyle/>
            <a:p/>
          </p:txBody>
        </p:sp>
        <p:sp>
          <p:nvSpPr>
            <p:cNvPr id="4379" name="object 4379" descr=""/>
            <p:cNvSpPr/>
            <p:nvPr/>
          </p:nvSpPr>
          <p:spPr>
            <a:xfrm>
              <a:off x="5707474" y="2727522"/>
              <a:ext cx="635" cy="635"/>
            </a:xfrm>
            <a:custGeom>
              <a:avLst/>
              <a:gdLst/>
              <a:ahLst/>
              <a:cxnLst/>
              <a:rect l="l" t="t" r="r" b="b"/>
              <a:pathLst>
                <a:path w="635" h="635">
                  <a:moveTo>
                    <a:pt x="0" y="63"/>
                  </a:moveTo>
                  <a:lnTo>
                    <a:pt x="101" y="25"/>
                  </a:lnTo>
                  <a:lnTo>
                    <a:pt x="127" y="0"/>
                  </a:lnTo>
                </a:path>
              </a:pathLst>
            </a:custGeom>
            <a:ln w="3175">
              <a:solidFill>
                <a:srgbClr val="565658"/>
              </a:solidFill>
            </a:ln>
          </p:spPr>
          <p:txBody>
            <a:bodyPr wrap="square" lIns="0" tIns="0" rIns="0" bIns="0" rtlCol="0"/>
            <a:lstStyle/>
            <a:p/>
          </p:txBody>
        </p:sp>
        <p:sp>
          <p:nvSpPr>
            <p:cNvPr id="4380" name="object 4380" descr=""/>
            <p:cNvSpPr/>
            <p:nvPr/>
          </p:nvSpPr>
          <p:spPr>
            <a:xfrm>
              <a:off x="5711520" y="2719324"/>
              <a:ext cx="6350" cy="1270"/>
            </a:xfrm>
            <a:custGeom>
              <a:avLst/>
              <a:gdLst/>
              <a:ahLst/>
              <a:cxnLst/>
              <a:rect l="l" t="t" r="r" b="b"/>
              <a:pathLst>
                <a:path w="6350" h="1269">
                  <a:moveTo>
                    <a:pt x="1193" y="50"/>
                  </a:moveTo>
                  <a:lnTo>
                    <a:pt x="279" y="812"/>
                  </a:lnTo>
                  <a:lnTo>
                    <a:pt x="0" y="1270"/>
                  </a:lnTo>
                </a:path>
                <a:path w="6350" h="1269">
                  <a:moveTo>
                    <a:pt x="1193" y="50"/>
                  </a:moveTo>
                  <a:lnTo>
                    <a:pt x="3759" y="25"/>
                  </a:lnTo>
                  <a:lnTo>
                    <a:pt x="5930" y="0"/>
                  </a:lnTo>
                </a:path>
              </a:pathLst>
            </a:custGeom>
            <a:ln w="3175">
              <a:solidFill>
                <a:srgbClr val="565658"/>
              </a:solidFill>
            </a:ln>
          </p:spPr>
          <p:txBody>
            <a:bodyPr wrap="square" lIns="0" tIns="0" rIns="0" bIns="0" rtlCol="0"/>
            <a:lstStyle/>
            <a:p/>
          </p:txBody>
        </p:sp>
        <p:sp>
          <p:nvSpPr>
            <p:cNvPr id="4381" name="object 4381" descr=""/>
            <p:cNvSpPr/>
            <p:nvPr/>
          </p:nvSpPr>
          <p:spPr>
            <a:xfrm>
              <a:off x="5716727" y="2719329"/>
              <a:ext cx="1270" cy="1270"/>
            </a:xfrm>
            <a:custGeom>
              <a:avLst/>
              <a:gdLst/>
              <a:ahLst/>
              <a:cxnLst/>
              <a:rect l="l" t="t" r="r" b="b"/>
              <a:pathLst>
                <a:path w="1270" h="1269">
                  <a:moveTo>
                    <a:pt x="228" y="342"/>
                  </a:moveTo>
                  <a:lnTo>
                    <a:pt x="634" y="127"/>
                  </a:lnTo>
                </a:path>
                <a:path w="1270" h="1269">
                  <a:moveTo>
                    <a:pt x="228" y="342"/>
                  </a:moveTo>
                  <a:lnTo>
                    <a:pt x="292" y="520"/>
                  </a:lnTo>
                  <a:lnTo>
                    <a:pt x="177" y="723"/>
                  </a:lnTo>
                  <a:lnTo>
                    <a:pt x="12" y="914"/>
                  </a:lnTo>
                </a:path>
              </a:pathLst>
            </a:custGeom>
            <a:ln w="3175">
              <a:solidFill>
                <a:srgbClr val="565658"/>
              </a:solidFill>
            </a:ln>
          </p:spPr>
          <p:txBody>
            <a:bodyPr wrap="square" lIns="0" tIns="0" rIns="0" bIns="0" rtlCol="0"/>
            <a:lstStyle/>
            <a:p/>
          </p:txBody>
        </p:sp>
        <p:sp>
          <p:nvSpPr>
            <p:cNvPr id="4382" name="object 4382" descr=""/>
            <p:cNvSpPr/>
            <p:nvPr/>
          </p:nvSpPr>
          <p:spPr>
            <a:xfrm>
              <a:off x="5712268" y="2719380"/>
              <a:ext cx="635" cy="635"/>
            </a:xfrm>
            <a:custGeom>
              <a:avLst/>
              <a:gdLst/>
              <a:ahLst/>
              <a:cxnLst/>
              <a:rect l="l" t="t" r="r" b="b"/>
              <a:pathLst>
                <a:path w="635" h="635">
                  <a:moveTo>
                    <a:pt x="0" y="292"/>
                  </a:moveTo>
                  <a:lnTo>
                    <a:pt x="203" y="266"/>
                  </a:lnTo>
                  <a:lnTo>
                    <a:pt x="431" y="0"/>
                  </a:lnTo>
                </a:path>
              </a:pathLst>
            </a:custGeom>
            <a:ln w="3175">
              <a:solidFill>
                <a:srgbClr val="565658"/>
              </a:solidFill>
            </a:ln>
          </p:spPr>
          <p:txBody>
            <a:bodyPr wrap="square" lIns="0" tIns="0" rIns="0" bIns="0" rtlCol="0"/>
            <a:lstStyle/>
            <a:p/>
          </p:txBody>
        </p:sp>
        <p:sp>
          <p:nvSpPr>
            <p:cNvPr id="4383" name="object 4383" descr=""/>
            <p:cNvSpPr/>
            <p:nvPr/>
          </p:nvSpPr>
          <p:spPr>
            <a:xfrm>
              <a:off x="5712269" y="2719672"/>
              <a:ext cx="5080" cy="0"/>
            </a:xfrm>
            <a:custGeom>
              <a:avLst/>
              <a:gdLst/>
              <a:ahLst/>
              <a:cxnLst/>
              <a:rect l="l" t="t" r="r" b="b"/>
              <a:pathLst>
                <a:path w="5079" h="0">
                  <a:moveTo>
                    <a:pt x="4686" y="0"/>
                  </a:moveTo>
                  <a:lnTo>
                    <a:pt x="2540" y="0"/>
                  </a:lnTo>
                  <a:lnTo>
                    <a:pt x="0" y="0"/>
                  </a:lnTo>
                </a:path>
              </a:pathLst>
            </a:custGeom>
            <a:ln w="3175">
              <a:solidFill>
                <a:srgbClr val="565658"/>
              </a:solidFill>
            </a:ln>
          </p:spPr>
          <p:txBody>
            <a:bodyPr wrap="square" lIns="0" tIns="0" rIns="0" bIns="0" rtlCol="0"/>
            <a:lstStyle/>
            <a:p/>
          </p:txBody>
        </p:sp>
        <p:sp>
          <p:nvSpPr>
            <p:cNvPr id="4384" name="object 4384" descr=""/>
            <p:cNvSpPr/>
            <p:nvPr/>
          </p:nvSpPr>
          <p:spPr>
            <a:xfrm>
              <a:off x="5721049" y="2490372"/>
              <a:ext cx="0" cy="33655"/>
            </a:xfrm>
            <a:custGeom>
              <a:avLst/>
              <a:gdLst/>
              <a:ahLst/>
              <a:cxnLst/>
              <a:rect l="l" t="t" r="r" b="b"/>
              <a:pathLst>
                <a:path w="0" h="33655">
                  <a:moveTo>
                    <a:pt x="0" y="0"/>
                  </a:moveTo>
                  <a:lnTo>
                    <a:pt x="0" y="33274"/>
                  </a:lnTo>
                </a:path>
              </a:pathLst>
            </a:custGeom>
            <a:ln w="3175">
              <a:solidFill>
                <a:srgbClr val="565658"/>
              </a:solidFill>
            </a:ln>
          </p:spPr>
          <p:txBody>
            <a:bodyPr wrap="square" lIns="0" tIns="0" rIns="0" bIns="0" rtlCol="0"/>
            <a:lstStyle/>
            <a:p/>
          </p:txBody>
        </p:sp>
        <p:sp>
          <p:nvSpPr>
            <p:cNvPr id="4385" name="object 4385" descr=""/>
            <p:cNvSpPr/>
            <p:nvPr/>
          </p:nvSpPr>
          <p:spPr>
            <a:xfrm>
              <a:off x="5574060" y="2509905"/>
              <a:ext cx="635" cy="13970"/>
            </a:xfrm>
            <a:custGeom>
              <a:avLst/>
              <a:gdLst/>
              <a:ahLst/>
              <a:cxnLst/>
              <a:rect l="l" t="t" r="r" b="b"/>
              <a:pathLst>
                <a:path w="635" h="13969">
                  <a:moveTo>
                    <a:pt x="76" y="0"/>
                  </a:moveTo>
                  <a:lnTo>
                    <a:pt x="0" y="11569"/>
                  </a:lnTo>
                  <a:lnTo>
                    <a:pt x="215" y="13728"/>
                  </a:lnTo>
                </a:path>
              </a:pathLst>
            </a:custGeom>
            <a:ln w="3175">
              <a:solidFill>
                <a:srgbClr val="565658"/>
              </a:solidFill>
            </a:ln>
          </p:spPr>
          <p:txBody>
            <a:bodyPr wrap="square" lIns="0" tIns="0" rIns="0" bIns="0" rtlCol="0"/>
            <a:lstStyle/>
            <a:p/>
          </p:txBody>
        </p:sp>
        <p:sp>
          <p:nvSpPr>
            <p:cNvPr id="4386" name="object 4386" descr=""/>
            <p:cNvSpPr/>
            <p:nvPr/>
          </p:nvSpPr>
          <p:spPr>
            <a:xfrm>
              <a:off x="5742529" y="2673421"/>
              <a:ext cx="635" cy="14604"/>
            </a:xfrm>
            <a:custGeom>
              <a:avLst/>
              <a:gdLst/>
              <a:ahLst/>
              <a:cxnLst/>
              <a:rect l="l" t="t" r="r" b="b"/>
              <a:pathLst>
                <a:path w="635" h="14605">
                  <a:moveTo>
                    <a:pt x="0" y="14173"/>
                  </a:moveTo>
                  <a:lnTo>
                    <a:pt x="63" y="0"/>
                  </a:lnTo>
                </a:path>
              </a:pathLst>
            </a:custGeom>
            <a:ln w="3175">
              <a:solidFill>
                <a:srgbClr val="565658"/>
              </a:solidFill>
            </a:ln>
          </p:spPr>
          <p:txBody>
            <a:bodyPr wrap="square" lIns="0" tIns="0" rIns="0" bIns="0" rtlCol="0"/>
            <a:lstStyle/>
            <a:p/>
          </p:txBody>
        </p:sp>
        <p:sp>
          <p:nvSpPr>
            <p:cNvPr id="4387" name="object 4387" descr=""/>
            <p:cNvSpPr/>
            <p:nvPr/>
          </p:nvSpPr>
          <p:spPr>
            <a:xfrm>
              <a:off x="5646396" y="2517669"/>
              <a:ext cx="3810" cy="635"/>
            </a:xfrm>
            <a:custGeom>
              <a:avLst/>
              <a:gdLst/>
              <a:ahLst/>
              <a:cxnLst/>
              <a:rect l="l" t="t" r="r" b="b"/>
              <a:pathLst>
                <a:path w="3810" h="635">
                  <a:moveTo>
                    <a:pt x="3555" y="0"/>
                  </a:moveTo>
                  <a:lnTo>
                    <a:pt x="1790" y="25"/>
                  </a:lnTo>
                  <a:lnTo>
                    <a:pt x="0" y="0"/>
                  </a:lnTo>
                </a:path>
              </a:pathLst>
            </a:custGeom>
            <a:ln w="3175">
              <a:solidFill>
                <a:srgbClr val="565658"/>
              </a:solidFill>
            </a:ln>
          </p:spPr>
          <p:txBody>
            <a:bodyPr wrap="square" lIns="0" tIns="0" rIns="0" bIns="0" rtlCol="0"/>
            <a:lstStyle/>
            <a:p/>
          </p:txBody>
        </p:sp>
        <p:sp>
          <p:nvSpPr>
            <p:cNvPr id="4388" name="object 4388" descr=""/>
            <p:cNvSpPr/>
            <p:nvPr/>
          </p:nvSpPr>
          <p:spPr>
            <a:xfrm>
              <a:off x="5646144" y="2510569"/>
              <a:ext cx="4445" cy="0"/>
            </a:xfrm>
            <a:custGeom>
              <a:avLst/>
              <a:gdLst/>
              <a:ahLst/>
              <a:cxnLst/>
              <a:rect l="l" t="t" r="r" b="b"/>
              <a:pathLst>
                <a:path w="4445" h="0">
                  <a:moveTo>
                    <a:pt x="0" y="0"/>
                  </a:moveTo>
                  <a:lnTo>
                    <a:pt x="4051" y="0"/>
                  </a:lnTo>
                </a:path>
              </a:pathLst>
            </a:custGeom>
            <a:ln w="3175">
              <a:solidFill>
                <a:srgbClr val="565658"/>
              </a:solidFill>
            </a:ln>
          </p:spPr>
          <p:txBody>
            <a:bodyPr wrap="square" lIns="0" tIns="0" rIns="0" bIns="0" rtlCol="0"/>
            <a:lstStyle/>
            <a:p/>
          </p:txBody>
        </p:sp>
        <p:sp>
          <p:nvSpPr>
            <p:cNvPr id="4389" name="object 4389" descr=""/>
            <p:cNvSpPr/>
            <p:nvPr/>
          </p:nvSpPr>
          <p:spPr>
            <a:xfrm>
              <a:off x="5743199" y="2518897"/>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4390" name="object 4390" descr=""/>
            <p:cNvSpPr/>
            <p:nvPr/>
          </p:nvSpPr>
          <p:spPr>
            <a:xfrm>
              <a:off x="5566100" y="2509375"/>
              <a:ext cx="1270" cy="1270"/>
            </a:xfrm>
            <a:custGeom>
              <a:avLst/>
              <a:gdLst/>
              <a:ahLst/>
              <a:cxnLst/>
              <a:rect l="l" t="t" r="r" b="b"/>
              <a:pathLst>
                <a:path w="1270" h="1269">
                  <a:moveTo>
                    <a:pt x="0" y="1193"/>
                  </a:moveTo>
                  <a:lnTo>
                    <a:pt x="736" y="63"/>
                  </a:lnTo>
                  <a:lnTo>
                    <a:pt x="1041" y="0"/>
                  </a:lnTo>
                </a:path>
              </a:pathLst>
            </a:custGeom>
            <a:ln w="3175">
              <a:solidFill>
                <a:srgbClr val="565658"/>
              </a:solidFill>
            </a:ln>
          </p:spPr>
          <p:txBody>
            <a:bodyPr wrap="square" lIns="0" tIns="0" rIns="0" bIns="0" rtlCol="0"/>
            <a:lstStyle/>
            <a:p/>
          </p:txBody>
        </p:sp>
        <p:sp>
          <p:nvSpPr>
            <p:cNvPr id="4391" name="object 4391" descr=""/>
            <p:cNvSpPr/>
            <p:nvPr/>
          </p:nvSpPr>
          <p:spPr>
            <a:xfrm>
              <a:off x="5566097" y="2510569"/>
              <a:ext cx="8255" cy="0"/>
            </a:xfrm>
            <a:custGeom>
              <a:avLst/>
              <a:gdLst/>
              <a:ahLst/>
              <a:cxnLst/>
              <a:rect l="l" t="t" r="r" b="b"/>
              <a:pathLst>
                <a:path w="8254" h="0">
                  <a:moveTo>
                    <a:pt x="8039" y="0"/>
                  </a:moveTo>
                  <a:lnTo>
                    <a:pt x="0" y="0"/>
                  </a:lnTo>
                </a:path>
              </a:pathLst>
            </a:custGeom>
            <a:ln w="3175">
              <a:solidFill>
                <a:srgbClr val="565658"/>
              </a:solidFill>
            </a:ln>
          </p:spPr>
          <p:txBody>
            <a:bodyPr wrap="square" lIns="0" tIns="0" rIns="0" bIns="0" rtlCol="0"/>
            <a:lstStyle/>
            <a:p/>
          </p:txBody>
        </p:sp>
        <p:sp>
          <p:nvSpPr>
            <p:cNvPr id="4392" name="object 4392" descr=""/>
            <p:cNvSpPr/>
            <p:nvPr/>
          </p:nvSpPr>
          <p:spPr>
            <a:xfrm>
              <a:off x="5574262" y="2523641"/>
              <a:ext cx="72390" cy="0"/>
            </a:xfrm>
            <a:custGeom>
              <a:avLst/>
              <a:gdLst/>
              <a:ahLst/>
              <a:cxnLst/>
              <a:rect l="l" t="t" r="r" b="b"/>
              <a:pathLst>
                <a:path w="72389" h="0">
                  <a:moveTo>
                    <a:pt x="71882" y="0"/>
                  </a:moveTo>
                  <a:lnTo>
                    <a:pt x="47929" y="0"/>
                  </a:lnTo>
                  <a:lnTo>
                    <a:pt x="22212" y="0"/>
                  </a:lnTo>
                  <a:lnTo>
                    <a:pt x="5168" y="0"/>
                  </a:lnTo>
                  <a:lnTo>
                    <a:pt x="0" y="0"/>
                  </a:lnTo>
                </a:path>
              </a:pathLst>
            </a:custGeom>
            <a:ln w="3175">
              <a:solidFill>
                <a:srgbClr val="565658"/>
              </a:solidFill>
            </a:ln>
          </p:spPr>
          <p:txBody>
            <a:bodyPr wrap="square" lIns="0" tIns="0" rIns="0" bIns="0" rtlCol="0"/>
            <a:lstStyle/>
            <a:p/>
          </p:txBody>
        </p:sp>
        <p:sp>
          <p:nvSpPr>
            <p:cNvPr id="4393" name="object 4393" descr=""/>
            <p:cNvSpPr/>
            <p:nvPr/>
          </p:nvSpPr>
          <p:spPr>
            <a:xfrm>
              <a:off x="5565964" y="2508200"/>
              <a:ext cx="1270" cy="1270"/>
            </a:xfrm>
            <a:custGeom>
              <a:avLst/>
              <a:gdLst/>
              <a:ahLst/>
              <a:cxnLst/>
              <a:rect l="l" t="t" r="r" b="b"/>
              <a:pathLst>
                <a:path w="1270" h="1269">
                  <a:moveTo>
                    <a:pt x="0" y="0"/>
                  </a:moveTo>
                  <a:lnTo>
                    <a:pt x="76" y="444"/>
                  </a:lnTo>
                  <a:lnTo>
                    <a:pt x="330" y="825"/>
                  </a:lnTo>
                  <a:lnTo>
                    <a:pt x="723" y="1104"/>
                  </a:lnTo>
                  <a:lnTo>
                    <a:pt x="1168" y="1181"/>
                  </a:lnTo>
                </a:path>
              </a:pathLst>
            </a:custGeom>
            <a:ln w="3175">
              <a:solidFill>
                <a:srgbClr val="565658"/>
              </a:solidFill>
            </a:ln>
          </p:spPr>
          <p:txBody>
            <a:bodyPr wrap="square" lIns="0" tIns="0" rIns="0" bIns="0" rtlCol="0"/>
            <a:lstStyle/>
            <a:p/>
          </p:txBody>
        </p:sp>
        <p:sp>
          <p:nvSpPr>
            <p:cNvPr id="4394" name="object 4394" descr=""/>
            <p:cNvSpPr/>
            <p:nvPr/>
          </p:nvSpPr>
          <p:spPr>
            <a:xfrm>
              <a:off x="5721049" y="2518897"/>
              <a:ext cx="3810" cy="0"/>
            </a:xfrm>
            <a:custGeom>
              <a:avLst/>
              <a:gdLst/>
              <a:ahLst/>
              <a:cxnLst/>
              <a:rect l="l" t="t" r="r" b="b"/>
              <a:pathLst>
                <a:path w="3810" h="0">
                  <a:moveTo>
                    <a:pt x="0" y="0"/>
                  </a:moveTo>
                  <a:lnTo>
                    <a:pt x="3632" y="0"/>
                  </a:lnTo>
                </a:path>
              </a:pathLst>
            </a:custGeom>
            <a:ln w="3175">
              <a:solidFill>
                <a:srgbClr val="565658"/>
              </a:solidFill>
            </a:ln>
          </p:spPr>
          <p:txBody>
            <a:bodyPr wrap="square" lIns="0" tIns="0" rIns="0" bIns="0" rtlCol="0"/>
            <a:lstStyle/>
            <a:p/>
          </p:txBody>
        </p:sp>
        <p:sp>
          <p:nvSpPr>
            <p:cNvPr id="4395" name="object 4395" descr=""/>
            <p:cNvSpPr/>
            <p:nvPr/>
          </p:nvSpPr>
          <p:spPr>
            <a:xfrm>
              <a:off x="5742486" y="2518897"/>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4396" name="object 4396" descr=""/>
            <p:cNvSpPr/>
            <p:nvPr/>
          </p:nvSpPr>
          <p:spPr>
            <a:xfrm>
              <a:off x="5565573" y="2508194"/>
              <a:ext cx="635" cy="2540"/>
            </a:xfrm>
            <a:custGeom>
              <a:avLst/>
              <a:gdLst/>
              <a:ahLst/>
              <a:cxnLst/>
              <a:rect l="l" t="t" r="r" b="b"/>
              <a:pathLst>
                <a:path w="635" h="2539">
                  <a:moveTo>
                    <a:pt x="0" y="2374"/>
                  </a:moveTo>
                  <a:lnTo>
                    <a:pt x="0" y="2044"/>
                  </a:lnTo>
                  <a:lnTo>
                    <a:pt x="12" y="1714"/>
                  </a:lnTo>
                  <a:lnTo>
                    <a:pt x="63" y="1155"/>
                  </a:lnTo>
                  <a:lnTo>
                    <a:pt x="127" y="558"/>
                  </a:lnTo>
                  <a:lnTo>
                    <a:pt x="266" y="114"/>
                  </a:lnTo>
                </a:path>
                <a:path w="635" h="2539">
                  <a:moveTo>
                    <a:pt x="0" y="2374"/>
                  </a:moveTo>
                  <a:lnTo>
                    <a:pt x="177" y="2374"/>
                  </a:lnTo>
                  <a:lnTo>
                    <a:pt x="317" y="2374"/>
                  </a:lnTo>
                  <a:lnTo>
                    <a:pt x="533" y="2374"/>
                  </a:lnTo>
                </a:path>
              </a:pathLst>
            </a:custGeom>
            <a:ln w="3175">
              <a:solidFill>
                <a:srgbClr val="565658"/>
              </a:solidFill>
            </a:ln>
          </p:spPr>
          <p:txBody>
            <a:bodyPr wrap="square" lIns="0" tIns="0" rIns="0" bIns="0" rtlCol="0"/>
            <a:lstStyle/>
            <a:p/>
          </p:txBody>
        </p:sp>
        <p:sp>
          <p:nvSpPr>
            <p:cNvPr id="4397" name="object 4397" descr=""/>
            <p:cNvSpPr/>
            <p:nvPr/>
          </p:nvSpPr>
          <p:spPr>
            <a:xfrm>
              <a:off x="5650195" y="2523641"/>
              <a:ext cx="71120" cy="0"/>
            </a:xfrm>
            <a:custGeom>
              <a:avLst/>
              <a:gdLst/>
              <a:ahLst/>
              <a:cxnLst/>
              <a:rect l="l" t="t" r="r" b="b"/>
              <a:pathLst>
                <a:path w="71120" h="0">
                  <a:moveTo>
                    <a:pt x="70827" y="0"/>
                  </a:moveTo>
                  <a:lnTo>
                    <a:pt x="69392" y="0"/>
                  </a:lnTo>
                  <a:lnTo>
                    <a:pt x="55244" y="0"/>
                  </a:lnTo>
                  <a:lnTo>
                    <a:pt x="31470" y="0"/>
                  </a:lnTo>
                  <a:lnTo>
                    <a:pt x="2082" y="0"/>
                  </a:lnTo>
                  <a:lnTo>
                    <a:pt x="0" y="0"/>
                  </a:lnTo>
                </a:path>
              </a:pathLst>
            </a:custGeom>
            <a:ln w="3175">
              <a:solidFill>
                <a:srgbClr val="565658"/>
              </a:solidFill>
            </a:ln>
          </p:spPr>
          <p:txBody>
            <a:bodyPr wrap="square" lIns="0" tIns="0" rIns="0" bIns="0" rtlCol="0"/>
            <a:lstStyle/>
            <a:p/>
          </p:txBody>
        </p:sp>
        <p:sp>
          <p:nvSpPr>
            <p:cNvPr id="4398" name="object 4398" descr=""/>
            <p:cNvSpPr/>
            <p:nvPr/>
          </p:nvSpPr>
          <p:spPr>
            <a:xfrm>
              <a:off x="5574121" y="2508200"/>
              <a:ext cx="1270" cy="1905"/>
            </a:xfrm>
            <a:custGeom>
              <a:avLst/>
              <a:gdLst/>
              <a:ahLst/>
              <a:cxnLst/>
              <a:rect l="l" t="t" r="r" b="b"/>
              <a:pathLst>
                <a:path w="1270" h="1905">
                  <a:moveTo>
                    <a:pt x="673" y="0"/>
                  </a:moveTo>
                  <a:lnTo>
                    <a:pt x="660" y="12"/>
                  </a:lnTo>
                  <a:lnTo>
                    <a:pt x="0" y="1714"/>
                  </a:lnTo>
                </a:path>
              </a:pathLst>
            </a:custGeom>
            <a:ln w="3175">
              <a:solidFill>
                <a:srgbClr val="565658"/>
              </a:solidFill>
            </a:ln>
          </p:spPr>
          <p:txBody>
            <a:bodyPr wrap="square" lIns="0" tIns="0" rIns="0" bIns="0" rtlCol="0"/>
            <a:lstStyle/>
            <a:p/>
          </p:txBody>
        </p:sp>
        <p:sp>
          <p:nvSpPr>
            <p:cNvPr id="4399" name="object 4399" descr=""/>
            <p:cNvSpPr/>
            <p:nvPr/>
          </p:nvSpPr>
          <p:spPr>
            <a:xfrm>
              <a:off x="5573119" y="2508196"/>
              <a:ext cx="1905" cy="1270"/>
            </a:xfrm>
            <a:custGeom>
              <a:avLst/>
              <a:gdLst/>
              <a:ahLst/>
              <a:cxnLst/>
              <a:rect l="l" t="t" r="r" b="b"/>
              <a:pathLst>
                <a:path w="1904" h="1269">
                  <a:moveTo>
                    <a:pt x="0" y="1181"/>
                  </a:moveTo>
                  <a:lnTo>
                    <a:pt x="177" y="1066"/>
                  </a:lnTo>
                  <a:lnTo>
                    <a:pt x="469" y="812"/>
                  </a:lnTo>
                  <a:lnTo>
                    <a:pt x="977" y="444"/>
                  </a:lnTo>
                  <a:lnTo>
                    <a:pt x="1651" y="0"/>
                  </a:lnTo>
                </a:path>
              </a:pathLst>
            </a:custGeom>
            <a:ln w="3175">
              <a:solidFill>
                <a:srgbClr val="565658"/>
              </a:solidFill>
            </a:ln>
          </p:spPr>
          <p:txBody>
            <a:bodyPr wrap="square" lIns="0" tIns="0" rIns="0" bIns="0" rtlCol="0"/>
            <a:lstStyle/>
            <a:p/>
          </p:txBody>
        </p:sp>
        <p:sp>
          <p:nvSpPr>
            <p:cNvPr id="4400" name="object 4400" descr=""/>
            <p:cNvSpPr/>
            <p:nvPr/>
          </p:nvSpPr>
          <p:spPr>
            <a:xfrm>
              <a:off x="5549351" y="2490366"/>
              <a:ext cx="3175" cy="50165"/>
            </a:xfrm>
            <a:custGeom>
              <a:avLst/>
              <a:gdLst/>
              <a:ahLst/>
              <a:cxnLst/>
              <a:rect l="l" t="t" r="r" b="b"/>
              <a:pathLst>
                <a:path w="3175" h="50164">
                  <a:moveTo>
                    <a:pt x="0" y="49987"/>
                  </a:moveTo>
                  <a:lnTo>
                    <a:pt x="2794" y="10566"/>
                  </a:lnTo>
                  <a:lnTo>
                    <a:pt x="3009" y="2095"/>
                  </a:lnTo>
                  <a:lnTo>
                    <a:pt x="3022" y="0"/>
                  </a:lnTo>
                </a:path>
              </a:pathLst>
            </a:custGeom>
            <a:ln w="3175">
              <a:solidFill>
                <a:srgbClr val="565658"/>
              </a:solidFill>
            </a:ln>
          </p:spPr>
          <p:txBody>
            <a:bodyPr wrap="square" lIns="0" tIns="0" rIns="0" bIns="0" rtlCol="0"/>
            <a:lstStyle/>
            <a:p/>
          </p:txBody>
        </p:sp>
        <p:sp>
          <p:nvSpPr>
            <p:cNvPr id="4401" name="object 4401" descr=""/>
            <p:cNvSpPr/>
            <p:nvPr/>
          </p:nvSpPr>
          <p:spPr>
            <a:xfrm>
              <a:off x="5565573" y="2517687"/>
              <a:ext cx="635" cy="0"/>
            </a:xfrm>
            <a:custGeom>
              <a:avLst/>
              <a:gdLst/>
              <a:ahLst/>
              <a:cxnLst/>
              <a:rect l="l" t="t" r="r" b="b"/>
              <a:pathLst>
                <a:path w="635" h="0">
                  <a:moveTo>
                    <a:pt x="0" y="0"/>
                  </a:moveTo>
                  <a:lnTo>
                    <a:pt x="177" y="0"/>
                  </a:lnTo>
                  <a:lnTo>
                    <a:pt x="317" y="0"/>
                  </a:lnTo>
                  <a:lnTo>
                    <a:pt x="533" y="0"/>
                  </a:lnTo>
                </a:path>
              </a:pathLst>
            </a:custGeom>
            <a:ln w="3175">
              <a:solidFill>
                <a:srgbClr val="565658"/>
              </a:solidFill>
            </a:ln>
          </p:spPr>
          <p:txBody>
            <a:bodyPr wrap="square" lIns="0" tIns="0" rIns="0" bIns="0" rtlCol="0"/>
            <a:lstStyle/>
            <a:p/>
          </p:txBody>
        </p:sp>
        <p:sp>
          <p:nvSpPr>
            <p:cNvPr id="4402" name="object 4402" descr=""/>
            <p:cNvSpPr/>
            <p:nvPr/>
          </p:nvSpPr>
          <p:spPr>
            <a:xfrm>
              <a:off x="5566100" y="2517687"/>
              <a:ext cx="3175" cy="2540"/>
            </a:xfrm>
            <a:custGeom>
              <a:avLst/>
              <a:gdLst/>
              <a:ahLst/>
              <a:cxnLst/>
              <a:rect l="l" t="t" r="r" b="b"/>
              <a:pathLst>
                <a:path w="3175" h="2539">
                  <a:moveTo>
                    <a:pt x="0" y="0"/>
                  </a:moveTo>
                  <a:lnTo>
                    <a:pt x="63" y="533"/>
                  </a:lnTo>
                  <a:lnTo>
                    <a:pt x="304" y="1143"/>
                  </a:lnTo>
                  <a:lnTo>
                    <a:pt x="812" y="1714"/>
                  </a:lnTo>
                  <a:lnTo>
                    <a:pt x="1612" y="2197"/>
                  </a:lnTo>
                  <a:lnTo>
                    <a:pt x="2616" y="2387"/>
                  </a:lnTo>
                </a:path>
              </a:pathLst>
            </a:custGeom>
            <a:ln w="3175">
              <a:solidFill>
                <a:srgbClr val="565658"/>
              </a:solidFill>
            </a:ln>
          </p:spPr>
          <p:txBody>
            <a:bodyPr wrap="square" lIns="0" tIns="0" rIns="0" bIns="0" rtlCol="0"/>
            <a:lstStyle/>
            <a:p/>
          </p:txBody>
        </p:sp>
        <p:sp>
          <p:nvSpPr>
            <p:cNvPr id="4403" name="object 4403" descr=""/>
            <p:cNvSpPr/>
            <p:nvPr/>
          </p:nvSpPr>
          <p:spPr>
            <a:xfrm>
              <a:off x="5568717" y="2520075"/>
              <a:ext cx="5715" cy="0"/>
            </a:xfrm>
            <a:custGeom>
              <a:avLst/>
              <a:gdLst/>
              <a:ahLst/>
              <a:cxnLst/>
              <a:rect l="l" t="t" r="r" b="b"/>
              <a:pathLst>
                <a:path w="5714" h="0">
                  <a:moveTo>
                    <a:pt x="0" y="0"/>
                  </a:moveTo>
                  <a:lnTo>
                    <a:pt x="5334" y="0"/>
                  </a:lnTo>
                </a:path>
              </a:pathLst>
            </a:custGeom>
            <a:ln w="3175">
              <a:solidFill>
                <a:srgbClr val="565658"/>
              </a:solidFill>
            </a:ln>
          </p:spPr>
          <p:txBody>
            <a:bodyPr wrap="square" lIns="0" tIns="0" rIns="0" bIns="0" rtlCol="0"/>
            <a:lstStyle/>
            <a:p/>
          </p:txBody>
        </p:sp>
        <p:sp>
          <p:nvSpPr>
            <p:cNvPr id="4404" name="object 4404" descr=""/>
            <p:cNvSpPr/>
            <p:nvPr/>
          </p:nvSpPr>
          <p:spPr>
            <a:xfrm>
              <a:off x="5552370" y="2490372"/>
              <a:ext cx="22860" cy="0"/>
            </a:xfrm>
            <a:custGeom>
              <a:avLst/>
              <a:gdLst/>
              <a:ahLst/>
              <a:cxnLst/>
              <a:rect l="l" t="t" r="r" b="b"/>
              <a:pathLst>
                <a:path w="22860" h="0">
                  <a:moveTo>
                    <a:pt x="0" y="0"/>
                  </a:moveTo>
                  <a:lnTo>
                    <a:pt x="0" y="0"/>
                  </a:lnTo>
                  <a:lnTo>
                    <a:pt x="19659" y="0"/>
                  </a:lnTo>
                  <a:lnTo>
                    <a:pt x="22428" y="0"/>
                  </a:lnTo>
                </a:path>
              </a:pathLst>
            </a:custGeom>
            <a:ln w="3175">
              <a:solidFill>
                <a:srgbClr val="565658"/>
              </a:solidFill>
            </a:ln>
          </p:spPr>
          <p:txBody>
            <a:bodyPr wrap="square" lIns="0" tIns="0" rIns="0" bIns="0" rtlCol="0"/>
            <a:lstStyle/>
            <a:p/>
          </p:txBody>
        </p:sp>
        <p:sp>
          <p:nvSpPr>
            <p:cNvPr id="4405" name="object 4405" descr=""/>
            <p:cNvSpPr/>
            <p:nvPr/>
          </p:nvSpPr>
          <p:spPr>
            <a:xfrm>
              <a:off x="5721916" y="2687594"/>
              <a:ext cx="21590" cy="0"/>
            </a:xfrm>
            <a:custGeom>
              <a:avLst/>
              <a:gdLst/>
              <a:ahLst/>
              <a:cxnLst/>
              <a:rect l="l" t="t" r="r" b="b"/>
              <a:pathLst>
                <a:path w="21589" h="0">
                  <a:moveTo>
                    <a:pt x="0" y="0"/>
                  </a:moveTo>
                  <a:lnTo>
                    <a:pt x="12674" y="0"/>
                  </a:lnTo>
                  <a:lnTo>
                    <a:pt x="21209" y="0"/>
                  </a:lnTo>
                  <a:lnTo>
                    <a:pt x="20624" y="0"/>
                  </a:lnTo>
                </a:path>
              </a:pathLst>
            </a:custGeom>
            <a:ln w="3175">
              <a:solidFill>
                <a:srgbClr val="565658"/>
              </a:solidFill>
            </a:ln>
          </p:spPr>
          <p:txBody>
            <a:bodyPr wrap="square" lIns="0" tIns="0" rIns="0" bIns="0" rtlCol="0"/>
            <a:lstStyle/>
            <a:p/>
          </p:txBody>
        </p:sp>
        <p:sp>
          <p:nvSpPr>
            <p:cNvPr id="4406" name="object 4406" descr=""/>
            <p:cNvSpPr/>
            <p:nvPr/>
          </p:nvSpPr>
          <p:spPr>
            <a:xfrm>
              <a:off x="5565584" y="2517685"/>
              <a:ext cx="3810" cy="3810"/>
            </a:xfrm>
            <a:custGeom>
              <a:avLst/>
              <a:gdLst/>
              <a:ahLst/>
              <a:cxnLst/>
              <a:rect l="l" t="t" r="r" b="b"/>
              <a:pathLst>
                <a:path w="3810" h="3810">
                  <a:moveTo>
                    <a:pt x="3771" y="3581"/>
                  </a:moveTo>
                  <a:lnTo>
                    <a:pt x="76" y="800"/>
                  </a:lnTo>
                  <a:lnTo>
                    <a:pt x="0" y="0"/>
                  </a:lnTo>
                </a:path>
                <a:path w="3810" h="3810">
                  <a:moveTo>
                    <a:pt x="3771" y="3581"/>
                  </a:moveTo>
                  <a:lnTo>
                    <a:pt x="3517" y="3492"/>
                  </a:lnTo>
                  <a:lnTo>
                    <a:pt x="3314" y="3225"/>
                  </a:lnTo>
                  <a:lnTo>
                    <a:pt x="3175" y="2857"/>
                  </a:lnTo>
                  <a:lnTo>
                    <a:pt x="3124" y="2387"/>
                  </a:lnTo>
                </a:path>
              </a:pathLst>
            </a:custGeom>
            <a:ln w="3175">
              <a:solidFill>
                <a:srgbClr val="565658"/>
              </a:solidFill>
            </a:ln>
          </p:spPr>
          <p:txBody>
            <a:bodyPr wrap="square" lIns="0" tIns="0" rIns="0" bIns="0" rtlCol="0"/>
            <a:lstStyle/>
            <a:p/>
          </p:txBody>
        </p:sp>
        <p:sp>
          <p:nvSpPr>
            <p:cNvPr id="4407" name="object 4407" descr=""/>
            <p:cNvSpPr/>
            <p:nvPr/>
          </p:nvSpPr>
          <p:spPr>
            <a:xfrm>
              <a:off x="5569357" y="2521266"/>
              <a:ext cx="5080" cy="0"/>
            </a:xfrm>
            <a:custGeom>
              <a:avLst/>
              <a:gdLst/>
              <a:ahLst/>
              <a:cxnLst/>
              <a:rect l="l" t="t" r="r" b="b"/>
              <a:pathLst>
                <a:path w="5079" h="0">
                  <a:moveTo>
                    <a:pt x="4699" y="0"/>
                  </a:moveTo>
                  <a:lnTo>
                    <a:pt x="0" y="0"/>
                  </a:lnTo>
                </a:path>
              </a:pathLst>
            </a:custGeom>
            <a:ln w="3175">
              <a:solidFill>
                <a:srgbClr val="565658"/>
              </a:solidFill>
            </a:ln>
          </p:spPr>
          <p:txBody>
            <a:bodyPr wrap="square" lIns="0" tIns="0" rIns="0" bIns="0" rtlCol="0"/>
            <a:lstStyle/>
            <a:p/>
          </p:txBody>
        </p:sp>
        <p:sp>
          <p:nvSpPr>
            <p:cNvPr id="4408" name="object 4408" descr=""/>
            <p:cNvSpPr/>
            <p:nvPr/>
          </p:nvSpPr>
          <p:spPr>
            <a:xfrm>
              <a:off x="5574794" y="2490372"/>
              <a:ext cx="147320" cy="0"/>
            </a:xfrm>
            <a:custGeom>
              <a:avLst/>
              <a:gdLst/>
              <a:ahLst/>
              <a:cxnLst/>
              <a:rect l="l" t="t" r="r" b="b"/>
              <a:pathLst>
                <a:path w="147320" h="0">
                  <a:moveTo>
                    <a:pt x="0" y="0"/>
                  </a:moveTo>
                  <a:lnTo>
                    <a:pt x="0" y="0"/>
                  </a:lnTo>
                  <a:lnTo>
                    <a:pt x="144792" y="0"/>
                  </a:lnTo>
                  <a:lnTo>
                    <a:pt x="146951" y="0"/>
                  </a:lnTo>
                </a:path>
              </a:pathLst>
            </a:custGeom>
            <a:ln w="3175">
              <a:solidFill>
                <a:srgbClr val="565658"/>
              </a:solidFill>
            </a:ln>
          </p:spPr>
          <p:txBody>
            <a:bodyPr wrap="square" lIns="0" tIns="0" rIns="0" bIns="0" rtlCol="0"/>
            <a:lstStyle/>
            <a:p/>
          </p:txBody>
        </p:sp>
        <p:sp>
          <p:nvSpPr>
            <p:cNvPr id="4409" name="object 4409" descr=""/>
            <p:cNvSpPr/>
            <p:nvPr/>
          </p:nvSpPr>
          <p:spPr>
            <a:xfrm>
              <a:off x="5553927" y="2517690"/>
              <a:ext cx="2540" cy="19685"/>
            </a:xfrm>
            <a:custGeom>
              <a:avLst/>
              <a:gdLst/>
              <a:ahLst/>
              <a:cxnLst/>
              <a:rect l="l" t="t" r="r" b="b"/>
              <a:pathLst>
                <a:path w="2539" h="19685">
                  <a:moveTo>
                    <a:pt x="0" y="19481"/>
                  </a:moveTo>
                  <a:lnTo>
                    <a:pt x="38" y="17792"/>
                  </a:lnTo>
                  <a:lnTo>
                    <a:pt x="381" y="10286"/>
                  </a:lnTo>
                  <a:lnTo>
                    <a:pt x="939" y="4444"/>
                  </a:lnTo>
                  <a:lnTo>
                    <a:pt x="1701" y="812"/>
                  </a:lnTo>
                  <a:lnTo>
                    <a:pt x="2324" y="0"/>
                  </a:lnTo>
                </a:path>
              </a:pathLst>
            </a:custGeom>
            <a:ln w="3175">
              <a:solidFill>
                <a:srgbClr val="565658"/>
              </a:solidFill>
            </a:ln>
          </p:spPr>
          <p:txBody>
            <a:bodyPr wrap="square" lIns="0" tIns="0" rIns="0" bIns="0" rtlCol="0"/>
            <a:lstStyle/>
            <a:p/>
          </p:txBody>
        </p:sp>
        <p:sp>
          <p:nvSpPr>
            <p:cNvPr id="4410" name="object 4410" descr=""/>
            <p:cNvSpPr/>
            <p:nvPr/>
          </p:nvSpPr>
          <p:spPr>
            <a:xfrm>
              <a:off x="5556252" y="2517687"/>
              <a:ext cx="3810" cy="3810"/>
            </a:xfrm>
            <a:custGeom>
              <a:avLst/>
              <a:gdLst/>
              <a:ahLst/>
              <a:cxnLst/>
              <a:rect l="l" t="t" r="r" b="b"/>
              <a:pathLst>
                <a:path w="3810" h="3810">
                  <a:moveTo>
                    <a:pt x="0" y="0"/>
                  </a:moveTo>
                  <a:lnTo>
                    <a:pt x="266" y="1358"/>
                  </a:lnTo>
                  <a:lnTo>
                    <a:pt x="1041" y="2527"/>
                  </a:lnTo>
                  <a:lnTo>
                    <a:pt x="2197" y="3302"/>
                  </a:lnTo>
                  <a:lnTo>
                    <a:pt x="3543" y="3568"/>
                  </a:lnTo>
                </a:path>
              </a:pathLst>
            </a:custGeom>
            <a:ln w="3175">
              <a:solidFill>
                <a:srgbClr val="565658"/>
              </a:solidFill>
            </a:ln>
          </p:spPr>
          <p:txBody>
            <a:bodyPr wrap="square" lIns="0" tIns="0" rIns="0" bIns="0" rtlCol="0"/>
            <a:lstStyle/>
            <a:p/>
          </p:txBody>
        </p:sp>
        <p:sp>
          <p:nvSpPr>
            <p:cNvPr id="4411" name="object 4411" descr=""/>
            <p:cNvSpPr/>
            <p:nvPr/>
          </p:nvSpPr>
          <p:spPr>
            <a:xfrm>
              <a:off x="5556700" y="2521266"/>
              <a:ext cx="3175" cy="14604"/>
            </a:xfrm>
            <a:custGeom>
              <a:avLst/>
              <a:gdLst/>
              <a:ahLst/>
              <a:cxnLst/>
              <a:rect l="l" t="t" r="r" b="b"/>
              <a:pathLst>
                <a:path w="3175" h="14605">
                  <a:moveTo>
                    <a:pt x="3098" y="0"/>
                  </a:moveTo>
                  <a:lnTo>
                    <a:pt x="393" y="8940"/>
                  </a:lnTo>
                  <a:lnTo>
                    <a:pt x="0" y="14033"/>
                  </a:lnTo>
                </a:path>
              </a:pathLst>
            </a:custGeom>
            <a:ln w="3175">
              <a:solidFill>
                <a:srgbClr val="565658"/>
              </a:solidFill>
            </a:ln>
          </p:spPr>
          <p:txBody>
            <a:bodyPr wrap="square" lIns="0" tIns="0" rIns="0" bIns="0" rtlCol="0"/>
            <a:lstStyle/>
            <a:p/>
          </p:txBody>
        </p:sp>
        <p:sp>
          <p:nvSpPr>
            <p:cNvPr id="4412" name="object 4412" descr=""/>
            <p:cNvSpPr/>
            <p:nvPr/>
          </p:nvSpPr>
          <p:spPr>
            <a:xfrm>
              <a:off x="5636186" y="2464234"/>
              <a:ext cx="1905" cy="1270"/>
            </a:xfrm>
            <a:custGeom>
              <a:avLst/>
              <a:gdLst/>
              <a:ahLst/>
              <a:cxnLst/>
              <a:rect l="l" t="t" r="r" b="b"/>
              <a:pathLst>
                <a:path w="1904" h="1269">
                  <a:moveTo>
                    <a:pt x="1308" y="787"/>
                  </a:moveTo>
                  <a:lnTo>
                    <a:pt x="1054" y="381"/>
                  </a:lnTo>
                  <a:lnTo>
                    <a:pt x="876" y="266"/>
                  </a:lnTo>
                  <a:lnTo>
                    <a:pt x="673" y="88"/>
                  </a:lnTo>
                  <a:lnTo>
                    <a:pt x="0" y="0"/>
                  </a:lnTo>
                </a:path>
              </a:pathLst>
            </a:custGeom>
            <a:ln w="3175">
              <a:solidFill>
                <a:srgbClr val="565658"/>
              </a:solidFill>
            </a:ln>
          </p:spPr>
          <p:txBody>
            <a:bodyPr wrap="square" lIns="0" tIns="0" rIns="0" bIns="0" rtlCol="0"/>
            <a:lstStyle/>
            <a:p/>
          </p:txBody>
        </p:sp>
        <p:sp>
          <p:nvSpPr>
            <p:cNvPr id="4413" name="object 4413" descr=""/>
            <p:cNvSpPr/>
            <p:nvPr/>
          </p:nvSpPr>
          <p:spPr>
            <a:xfrm>
              <a:off x="5623207" y="2464234"/>
              <a:ext cx="1270" cy="1270"/>
            </a:xfrm>
            <a:custGeom>
              <a:avLst/>
              <a:gdLst/>
              <a:ahLst/>
              <a:cxnLst/>
              <a:rect l="l" t="t" r="r" b="b"/>
              <a:pathLst>
                <a:path w="1270" h="1269">
                  <a:moveTo>
                    <a:pt x="1028" y="0"/>
                  </a:moveTo>
                  <a:lnTo>
                    <a:pt x="647" y="88"/>
                  </a:lnTo>
                  <a:lnTo>
                    <a:pt x="241" y="355"/>
                  </a:lnTo>
                  <a:lnTo>
                    <a:pt x="0" y="787"/>
                  </a:lnTo>
                </a:path>
              </a:pathLst>
            </a:custGeom>
            <a:ln w="3175">
              <a:solidFill>
                <a:srgbClr val="565658"/>
              </a:solidFill>
            </a:ln>
          </p:spPr>
          <p:txBody>
            <a:bodyPr wrap="square" lIns="0" tIns="0" rIns="0" bIns="0" rtlCol="0"/>
            <a:lstStyle/>
            <a:p/>
          </p:txBody>
        </p:sp>
        <p:sp>
          <p:nvSpPr>
            <p:cNvPr id="4414" name="object 4414" descr=""/>
            <p:cNvSpPr/>
            <p:nvPr/>
          </p:nvSpPr>
          <p:spPr>
            <a:xfrm>
              <a:off x="5600541" y="2464234"/>
              <a:ext cx="1905" cy="1270"/>
            </a:xfrm>
            <a:custGeom>
              <a:avLst/>
              <a:gdLst/>
              <a:ahLst/>
              <a:cxnLst/>
              <a:rect l="l" t="t" r="r" b="b"/>
              <a:pathLst>
                <a:path w="1904" h="1269">
                  <a:moveTo>
                    <a:pt x="1308" y="787"/>
                  </a:moveTo>
                  <a:lnTo>
                    <a:pt x="1054" y="381"/>
                  </a:lnTo>
                  <a:lnTo>
                    <a:pt x="889" y="266"/>
                  </a:lnTo>
                  <a:lnTo>
                    <a:pt x="673" y="88"/>
                  </a:lnTo>
                  <a:lnTo>
                    <a:pt x="0" y="0"/>
                  </a:lnTo>
                </a:path>
              </a:pathLst>
            </a:custGeom>
            <a:ln w="3175">
              <a:solidFill>
                <a:srgbClr val="565658"/>
              </a:solidFill>
            </a:ln>
          </p:spPr>
          <p:txBody>
            <a:bodyPr wrap="square" lIns="0" tIns="0" rIns="0" bIns="0" rtlCol="0"/>
            <a:lstStyle/>
            <a:p/>
          </p:txBody>
        </p:sp>
        <p:sp>
          <p:nvSpPr>
            <p:cNvPr id="4415" name="object 4415" descr=""/>
            <p:cNvSpPr/>
            <p:nvPr/>
          </p:nvSpPr>
          <p:spPr>
            <a:xfrm>
              <a:off x="5587569" y="2464234"/>
              <a:ext cx="1270" cy="1270"/>
            </a:xfrm>
            <a:custGeom>
              <a:avLst/>
              <a:gdLst/>
              <a:ahLst/>
              <a:cxnLst/>
              <a:rect l="l" t="t" r="r" b="b"/>
              <a:pathLst>
                <a:path w="1270" h="1269">
                  <a:moveTo>
                    <a:pt x="1028" y="0"/>
                  </a:moveTo>
                  <a:lnTo>
                    <a:pt x="635" y="88"/>
                  </a:lnTo>
                  <a:lnTo>
                    <a:pt x="241" y="355"/>
                  </a:lnTo>
                  <a:lnTo>
                    <a:pt x="0" y="787"/>
                  </a:lnTo>
                </a:path>
              </a:pathLst>
            </a:custGeom>
            <a:ln w="3175">
              <a:solidFill>
                <a:srgbClr val="565658"/>
              </a:solidFill>
            </a:ln>
          </p:spPr>
          <p:txBody>
            <a:bodyPr wrap="square" lIns="0" tIns="0" rIns="0" bIns="0" rtlCol="0"/>
            <a:lstStyle/>
            <a:p/>
          </p:txBody>
        </p:sp>
        <p:sp>
          <p:nvSpPr>
            <p:cNvPr id="4416" name="object 4416" descr=""/>
            <p:cNvSpPr/>
            <p:nvPr/>
          </p:nvSpPr>
          <p:spPr>
            <a:xfrm>
              <a:off x="5637493" y="2465028"/>
              <a:ext cx="1905" cy="1905"/>
            </a:xfrm>
            <a:custGeom>
              <a:avLst/>
              <a:gdLst/>
              <a:ahLst/>
              <a:cxnLst/>
              <a:rect l="l" t="t" r="r" b="b"/>
              <a:pathLst>
                <a:path w="1904" h="1905">
                  <a:moveTo>
                    <a:pt x="1892" y="1587"/>
                  </a:moveTo>
                  <a:lnTo>
                    <a:pt x="1270" y="1371"/>
                  </a:lnTo>
                  <a:lnTo>
                    <a:pt x="736" y="1041"/>
                  </a:lnTo>
                  <a:lnTo>
                    <a:pt x="495" y="825"/>
                  </a:lnTo>
                  <a:lnTo>
                    <a:pt x="127" y="254"/>
                  </a:lnTo>
                  <a:lnTo>
                    <a:pt x="0" y="0"/>
                  </a:lnTo>
                </a:path>
              </a:pathLst>
            </a:custGeom>
            <a:ln w="3175">
              <a:solidFill>
                <a:srgbClr val="565658"/>
              </a:solidFill>
            </a:ln>
          </p:spPr>
          <p:txBody>
            <a:bodyPr wrap="square" lIns="0" tIns="0" rIns="0" bIns="0" rtlCol="0"/>
            <a:lstStyle/>
            <a:p/>
          </p:txBody>
        </p:sp>
        <p:sp>
          <p:nvSpPr>
            <p:cNvPr id="4417" name="object 4417" descr=""/>
            <p:cNvSpPr/>
            <p:nvPr/>
          </p:nvSpPr>
          <p:spPr>
            <a:xfrm>
              <a:off x="5601849" y="2465028"/>
              <a:ext cx="1905" cy="1905"/>
            </a:xfrm>
            <a:custGeom>
              <a:avLst/>
              <a:gdLst/>
              <a:ahLst/>
              <a:cxnLst/>
              <a:rect l="l" t="t" r="r" b="b"/>
              <a:pathLst>
                <a:path w="1904" h="1905">
                  <a:moveTo>
                    <a:pt x="1892" y="1587"/>
                  </a:moveTo>
                  <a:lnTo>
                    <a:pt x="1270" y="1371"/>
                  </a:lnTo>
                  <a:lnTo>
                    <a:pt x="736" y="1041"/>
                  </a:lnTo>
                  <a:lnTo>
                    <a:pt x="495" y="825"/>
                  </a:lnTo>
                  <a:lnTo>
                    <a:pt x="127" y="254"/>
                  </a:lnTo>
                  <a:lnTo>
                    <a:pt x="0" y="0"/>
                  </a:lnTo>
                </a:path>
              </a:pathLst>
            </a:custGeom>
            <a:ln w="3175">
              <a:solidFill>
                <a:srgbClr val="565658"/>
              </a:solidFill>
            </a:ln>
          </p:spPr>
          <p:txBody>
            <a:bodyPr wrap="square" lIns="0" tIns="0" rIns="0" bIns="0" rtlCol="0"/>
            <a:lstStyle/>
            <a:p/>
          </p:txBody>
        </p:sp>
        <p:sp>
          <p:nvSpPr>
            <p:cNvPr id="4418" name="object 4418" descr=""/>
            <p:cNvSpPr/>
            <p:nvPr/>
          </p:nvSpPr>
          <p:spPr>
            <a:xfrm>
              <a:off x="5698149" y="2466608"/>
              <a:ext cx="24130" cy="22225"/>
            </a:xfrm>
            <a:custGeom>
              <a:avLst/>
              <a:gdLst/>
              <a:ahLst/>
              <a:cxnLst/>
              <a:rect l="l" t="t" r="r" b="b"/>
              <a:pathLst>
                <a:path w="24129" h="22225">
                  <a:moveTo>
                    <a:pt x="23736" y="21971"/>
                  </a:moveTo>
                  <a:lnTo>
                    <a:pt x="23469" y="19812"/>
                  </a:lnTo>
                  <a:lnTo>
                    <a:pt x="22999" y="17780"/>
                  </a:lnTo>
                  <a:lnTo>
                    <a:pt x="22237" y="15976"/>
                  </a:lnTo>
                  <a:lnTo>
                    <a:pt x="21374" y="13652"/>
                  </a:lnTo>
                  <a:lnTo>
                    <a:pt x="19812" y="11125"/>
                  </a:lnTo>
                  <a:lnTo>
                    <a:pt x="17856" y="8547"/>
                  </a:lnTo>
                  <a:lnTo>
                    <a:pt x="15925" y="6400"/>
                  </a:lnTo>
                  <a:lnTo>
                    <a:pt x="12242" y="4102"/>
                  </a:lnTo>
                  <a:lnTo>
                    <a:pt x="8293" y="1600"/>
                  </a:lnTo>
                  <a:lnTo>
                    <a:pt x="0" y="0"/>
                  </a:lnTo>
                </a:path>
              </a:pathLst>
            </a:custGeom>
            <a:ln w="3175">
              <a:solidFill>
                <a:srgbClr val="565658"/>
              </a:solidFill>
            </a:ln>
          </p:spPr>
          <p:txBody>
            <a:bodyPr wrap="square" lIns="0" tIns="0" rIns="0" bIns="0" rtlCol="0"/>
            <a:lstStyle/>
            <a:p/>
          </p:txBody>
        </p:sp>
        <p:sp>
          <p:nvSpPr>
            <p:cNvPr id="4419" name="object 4419" descr=""/>
            <p:cNvSpPr/>
            <p:nvPr/>
          </p:nvSpPr>
          <p:spPr>
            <a:xfrm>
              <a:off x="5721883" y="2488583"/>
              <a:ext cx="635" cy="1270"/>
            </a:xfrm>
            <a:custGeom>
              <a:avLst/>
              <a:gdLst/>
              <a:ahLst/>
              <a:cxnLst/>
              <a:rect l="l" t="t" r="r" b="b"/>
              <a:pathLst>
                <a:path w="635" h="1269">
                  <a:moveTo>
                    <a:pt x="88" y="1193"/>
                  </a:moveTo>
                  <a:lnTo>
                    <a:pt x="266" y="660"/>
                  </a:lnTo>
                  <a:lnTo>
                    <a:pt x="0" y="0"/>
                  </a:lnTo>
                </a:path>
              </a:pathLst>
            </a:custGeom>
            <a:ln w="3175">
              <a:solidFill>
                <a:srgbClr val="565658"/>
              </a:solidFill>
            </a:ln>
          </p:spPr>
          <p:txBody>
            <a:bodyPr wrap="square" lIns="0" tIns="0" rIns="0" bIns="0" rtlCol="0"/>
            <a:lstStyle/>
            <a:p/>
          </p:txBody>
        </p:sp>
        <p:sp>
          <p:nvSpPr>
            <p:cNvPr id="4420" name="object 4420" descr=""/>
            <p:cNvSpPr/>
            <p:nvPr/>
          </p:nvSpPr>
          <p:spPr>
            <a:xfrm>
              <a:off x="5721595" y="2489775"/>
              <a:ext cx="635" cy="635"/>
            </a:xfrm>
            <a:custGeom>
              <a:avLst/>
              <a:gdLst/>
              <a:ahLst/>
              <a:cxnLst/>
              <a:rect l="l" t="t" r="r" b="b"/>
              <a:pathLst>
                <a:path w="635" h="635">
                  <a:moveTo>
                    <a:pt x="0" y="596"/>
                  </a:moveTo>
                  <a:lnTo>
                    <a:pt x="139" y="520"/>
                  </a:lnTo>
                  <a:lnTo>
                    <a:pt x="279" y="355"/>
                  </a:lnTo>
                  <a:lnTo>
                    <a:pt x="317" y="228"/>
                  </a:lnTo>
                  <a:lnTo>
                    <a:pt x="368" y="0"/>
                  </a:lnTo>
                </a:path>
              </a:pathLst>
            </a:custGeom>
            <a:ln w="3175">
              <a:solidFill>
                <a:srgbClr val="565658"/>
              </a:solidFill>
            </a:ln>
          </p:spPr>
          <p:txBody>
            <a:bodyPr wrap="square" lIns="0" tIns="0" rIns="0" bIns="0" rtlCol="0"/>
            <a:lstStyle/>
            <a:p/>
          </p:txBody>
        </p:sp>
        <p:sp>
          <p:nvSpPr>
            <p:cNvPr id="4421" name="object 4421" descr=""/>
            <p:cNvSpPr/>
            <p:nvPr/>
          </p:nvSpPr>
          <p:spPr>
            <a:xfrm>
              <a:off x="5552953" y="2490372"/>
              <a:ext cx="22860" cy="0"/>
            </a:xfrm>
            <a:custGeom>
              <a:avLst/>
              <a:gdLst/>
              <a:ahLst/>
              <a:cxnLst/>
              <a:rect l="l" t="t" r="r" b="b"/>
              <a:pathLst>
                <a:path w="22860" h="0">
                  <a:moveTo>
                    <a:pt x="0" y="0"/>
                  </a:moveTo>
                  <a:lnTo>
                    <a:pt x="0" y="0"/>
                  </a:lnTo>
                  <a:lnTo>
                    <a:pt x="19672" y="0"/>
                  </a:lnTo>
                  <a:lnTo>
                    <a:pt x="22428" y="0"/>
                  </a:lnTo>
                </a:path>
              </a:pathLst>
            </a:custGeom>
            <a:ln w="3175">
              <a:solidFill>
                <a:srgbClr val="565658"/>
              </a:solidFill>
            </a:ln>
          </p:spPr>
          <p:txBody>
            <a:bodyPr wrap="square" lIns="0" tIns="0" rIns="0" bIns="0" rtlCol="0"/>
            <a:lstStyle/>
            <a:p/>
          </p:txBody>
        </p:sp>
        <p:sp>
          <p:nvSpPr>
            <p:cNvPr id="4422" name="object 4422" descr=""/>
            <p:cNvSpPr/>
            <p:nvPr/>
          </p:nvSpPr>
          <p:spPr>
            <a:xfrm>
              <a:off x="5556413" y="2472546"/>
              <a:ext cx="6985" cy="13970"/>
            </a:xfrm>
            <a:custGeom>
              <a:avLst/>
              <a:gdLst/>
              <a:ahLst/>
              <a:cxnLst/>
              <a:rect l="l" t="t" r="r" b="b"/>
              <a:pathLst>
                <a:path w="6985" h="13969">
                  <a:moveTo>
                    <a:pt x="0" y="13601"/>
                  </a:moveTo>
                  <a:lnTo>
                    <a:pt x="2946" y="4914"/>
                  </a:lnTo>
                  <a:lnTo>
                    <a:pt x="6972" y="0"/>
                  </a:lnTo>
                </a:path>
              </a:pathLst>
            </a:custGeom>
            <a:ln w="3175">
              <a:solidFill>
                <a:srgbClr val="565658"/>
              </a:solidFill>
            </a:ln>
          </p:spPr>
          <p:txBody>
            <a:bodyPr wrap="square" lIns="0" tIns="0" rIns="0" bIns="0" rtlCol="0"/>
            <a:lstStyle/>
            <a:p/>
          </p:txBody>
        </p:sp>
        <p:sp>
          <p:nvSpPr>
            <p:cNvPr id="4423" name="object 4423" descr=""/>
            <p:cNvSpPr/>
            <p:nvPr/>
          </p:nvSpPr>
          <p:spPr>
            <a:xfrm>
              <a:off x="5563383" y="2472546"/>
              <a:ext cx="635" cy="635"/>
            </a:xfrm>
            <a:custGeom>
              <a:avLst/>
              <a:gdLst/>
              <a:ahLst/>
              <a:cxnLst/>
              <a:rect l="l" t="t" r="r" b="b"/>
              <a:pathLst>
                <a:path w="635" h="635">
                  <a:moveTo>
                    <a:pt x="292" y="419"/>
                  </a:moveTo>
                  <a:lnTo>
                    <a:pt x="165" y="279"/>
                  </a:lnTo>
                  <a:lnTo>
                    <a:pt x="50" y="152"/>
                  </a:lnTo>
                  <a:lnTo>
                    <a:pt x="0" y="0"/>
                  </a:lnTo>
                </a:path>
              </a:pathLst>
            </a:custGeom>
            <a:ln w="3175">
              <a:solidFill>
                <a:srgbClr val="565658"/>
              </a:solidFill>
            </a:ln>
          </p:spPr>
          <p:txBody>
            <a:bodyPr wrap="square" lIns="0" tIns="0" rIns="0" bIns="0" rtlCol="0"/>
            <a:lstStyle/>
            <a:p/>
          </p:txBody>
        </p:sp>
        <p:sp>
          <p:nvSpPr>
            <p:cNvPr id="4424" name="object 4424" descr=""/>
            <p:cNvSpPr/>
            <p:nvPr/>
          </p:nvSpPr>
          <p:spPr>
            <a:xfrm>
              <a:off x="5563383" y="2469572"/>
              <a:ext cx="5080" cy="3175"/>
            </a:xfrm>
            <a:custGeom>
              <a:avLst/>
              <a:gdLst/>
              <a:ahLst/>
              <a:cxnLst/>
              <a:rect l="l" t="t" r="r" b="b"/>
              <a:pathLst>
                <a:path w="5079" h="3175">
                  <a:moveTo>
                    <a:pt x="0" y="2971"/>
                  </a:moveTo>
                  <a:lnTo>
                    <a:pt x="2082" y="1308"/>
                  </a:lnTo>
                  <a:lnTo>
                    <a:pt x="3302" y="558"/>
                  </a:lnTo>
                  <a:lnTo>
                    <a:pt x="4152" y="88"/>
                  </a:lnTo>
                  <a:lnTo>
                    <a:pt x="4470" y="0"/>
                  </a:lnTo>
                  <a:lnTo>
                    <a:pt x="4267" y="203"/>
                  </a:lnTo>
                  <a:lnTo>
                    <a:pt x="3682" y="660"/>
                  </a:lnTo>
                  <a:lnTo>
                    <a:pt x="2717" y="1409"/>
                  </a:lnTo>
                  <a:lnTo>
                    <a:pt x="1435" y="2501"/>
                  </a:lnTo>
                  <a:lnTo>
                    <a:pt x="800" y="3124"/>
                  </a:lnTo>
                </a:path>
              </a:pathLst>
            </a:custGeom>
            <a:ln w="3175">
              <a:solidFill>
                <a:srgbClr val="565658"/>
              </a:solidFill>
            </a:ln>
          </p:spPr>
          <p:txBody>
            <a:bodyPr wrap="square" lIns="0" tIns="0" rIns="0" bIns="0" rtlCol="0"/>
            <a:lstStyle/>
            <a:p/>
          </p:txBody>
        </p:sp>
        <p:sp>
          <p:nvSpPr>
            <p:cNvPr id="4425" name="object 4425" descr=""/>
            <p:cNvSpPr/>
            <p:nvPr/>
          </p:nvSpPr>
          <p:spPr>
            <a:xfrm>
              <a:off x="5557700" y="2472680"/>
              <a:ext cx="6985" cy="13970"/>
            </a:xfrm>
            <a:custGeom>
              <a:avLst/>
              <a:gdLst/>
              <a:ahLst/>
              <a:cxnLst/>
              <a:rect l="l" t="t" r="r" b="b"/>
              <a:pathLst>
                <a:path w="6985" h="13969">
                  <a:moveTo>
                    <a:pt x="6489" y="0"/>
                  </a:moveTo>
                  <a:lnTo>
                    <a:pt x="63" y="12814"/>
                  </a:lnTo>
                  <a:lnTo>
                    <a:pt x="0" y="13474"/>
                  </a:lnTo>
                </a:path>
              </a:pathLst>
            </a:custGeom>
            <a:ln w="3175">
              <a:solidFill>
                <a:srgbClr val="565658"/>
              </a:solidFill>
            </a:ln>
          </p:spPr>
          <p:txBody>
            <a:bodyPr wrap="square" lIns="0" tIns="0" rIns="0" bIns="0" rtlCol="0"/>
            <a:lstStyle/>
            <a:p/>
          </p:txBody>
        </p:sp>
        <p:sp>
          <p:nvSpPr>
            <p:cNvPr id="4426" name="object 4426" descr=""/>
            <p:cNvSpPr/>
            <p:nvPr/>
          </p:nvSpPr>
          <p:spPr>
            <a:xfrm>
              <a:off x="5556375" y="2486144"/>
              <a:ext cx="635" cy="1270"/>
            </a:xfrm>
            <a:custGeom>
              <a:avLst/>
              <a:gdLst/>
              <a:ahLst/>
              <a:cxnLst/>
              <a:rect l="l" t="t" r="r" b="b"/>
              <a:pathLst>
                <a:path w="635" h="1269">
                  <a:moveTo>
                    <a:pt x="38" y="1219"/>
                  </a:moveTo>
                  <a:lnTo>
                    <a:pt x="0" y="927"/>
                  </a:lnTo>
                  <a:lnTo>
                    <a:pt x="0" y="622"/>
                  </a:lnTo>
                  <a:lnTo>
                    <a:pt x="0" y="241"/>
                  </a:lnTo>
                  <a:lnTo>
                    <a:pt x="38" y="0"/>
                  </a:lnTo>
                </a:path>
              </a:pathLst>
            </a:custGeom>
            <a:ln w="3175">
              <a:solidFill>
                <a:srgbClr val="565658"/>
              </a:solidFill>
            </a:ln>
          </p:spPr>
          <p:txBody>
            <a:bodyPr wrap="square" lIns="0" tIns="0" rIns="0" bIns="0" rtlCol="0"/>
            <a:lstStyle/>
            <a:p/>
          </p:txBody>
        </p:sp>
        <p:sp>
          <p:nvSpPr>
            <p:cNvPr id="4427" name="object 4427" descr=""/>
            <p:cNvSpPr/>
            <p:nvPr/>
          </p:nvSpPr>
          <p:spPr>
            <a:xfrm>
              <a:off x="5556415" y="2486147"/>
              <a:ext cx="635" cy="635"/>
            </a:xfrm>
            <a:custGeom>
              <a:avLst/>
              <a:gdLst/>
              <a:ahLst/>
              <a:cxnLst/>
              <a:rect l="l" t="t" r="r" b="b"/>
              <a:pathLst>
                <a:path w="635" h="635">
                  <a:moveTo>
                    <a:pt x="469" y="63"/>
                  </a:moveTo>
                  <a:lnTo>
                    <a:pt x="292" y="50"/>
                  </a:lnTo>
                  <a:lnTo>
                    <a:pt x="165" y="25"/>
                  </a:lnTo>
                  <a:lnTo>
                    <a:pt x="0" y="0"/>
                  </a:lnTo>
                </a:path>
              </a:pathLst>
            </a:custGeom>
            <a:ln w="3175">
              <a:solidFill>
                <a:srgbClr val="565658"/>
              </a:solidFill>
            </a:ln>
          </p:spPr>
          <p:txBody>
            <a:bodyPr wrap="square" lIns="0" tIns="0" rIns="0" bIns="0" rtlCol="0"/>
            <a:lstStyle/>
            <a:p/>
          </p:txBody>
        </p:sp>
        <p:sp>
          <p:nvSpPr>
            <p:cNvPr id="4428" name="object 4428" descr=""/>
            <p:cNvSpPr/>
            <p:nvPr/>
          </p:nvSpPr>
          <p:spPr>
            <a:xfrm>
              <a:off x="5556881" y="2472965"/>
              <a:ext cx="6985" cy="13335"/>
            </a:xfrm>
            <a:custGeom>
              <a:avLst/>
              <a:gdLst/>
              <a:ahLst/>
              <a:cxnLst/>
              <a:rect l="l" t="t" r="r" b="b"/>
              <a:pathLst>
                <a:path w="6985" h="13335">
                  <a:moveTo>
                    <a:pt x="6794" y="0"/>
                  </a:moveTo>
                  <a:lnTo>
                    <a:pt x="2882" y="4787"/>
                  </a:lnTo>
                  <a:lnTo>
                    <a:pt x="2413" y="5626"/>
                  </a:lnTo>
                  <a:lnTo>
                    <a:pt x="317" y="11379"/>
                  </a:lnTo>
                  <a:lnTo>
                    <a:pt x="139" y="12395"/>
                  </a:lnTo>
                  <a:lnTo>
                    <a:pt x="0" y="13258"/>
                  </a:lnTo>
                </a:path>
              </a:pathLst>
            </a:custGeom>
            <a:ln w="3175">
              <a:solidFill>
                <a:srgbClr val="565658"/>
              </a:solidFill>
            </a:ln>
          </p:spPr>
          <p:txBody>
            <a:bodyPr wrap="square" lIns="0" tIns="0" rIns="0" bIns="0" rtlCol="0"/>
            <a:lstStyle/>
            <a:p/>
          </p:txBody>
        </p:sp>
        <p:sp>
          <p:nvSpPr>
            <p:cNvPr id="4429" name="object 4429" descr=""/>
            <p:cNvSpPr/>
            <p:nvPr/>
          </p:nvSpPr>
          <p:spPr>
            <a:xfrm>
              <a:off x="5556885" y="2486210"/>
              <a:ext cx="1270" cy="0"/>
            </a:xfrm>
            <a:custGeom>
              <a:avLst/>
              <a:gdLst/>
              <a:ahLst/>
              <a:cxnLst/>
              <a:rect l="l" t="t" r="r" b="b"/>
              <a:pathLst>
                <a:path w="1270" h="0">
                  <a:moveTo>
                    <a:pt x="0" y="0"/>
                  </a:moveTo>
                  <a:lnTo>
                    <a:pt x="800" y="0"/>
                  </a:lnTo>
                </a:path>
              </a:pathLst>
            </a:custGeom>
            <a:ln w="3175">
              <a:solidFill>
                <a:srgbClr val="565658"/>
              </a:solidFill>
            </a:ln>
          </p:spPr>
          <p:txBody>
            <a:bodyPr wrap="square" lIns="0" tIns="0" rIns="0" bIns="0" rtlCol="0"/>
            <a:lstStyle/>
            <a:p/>
          </p:txBody>
        </p:sp>
        <p:sp>
          <p:nvSpPr>
            <p:cNvPr id="4430" name="object 4430" descr=""/>
            <p:cNvSpPr/>
            <p:nvPr/>
          </p:nvSpPr>
          <p:spPr>
            <a:xfrm>
              <a:off x="5557456" y="2486148"/>
              <a:ext cx="635" cy="1270"/>
            </a:xfrm>
            <a:custGeom>
              <a:avLst/>
              <a:gdLst/>
              <a:ahLst/>
              <a:cxnLst/>
              <a:rect l="l" t="t" r="r" b="b"/>
              <a:pathLst>
                <a:path w="635" h="1269">
                  <a:moveTo>
                    <a:pt x="228" y="0"/>
                  </a:moveTo>
                  <a:lnTo>
                    <a:pt x="190" y="381"/>
                  </a:lnTo>
                  <a:lnTo>
                    <a:pt x="139" y="736"/>
                  </a:lnTo>
                  <a:lnTo>
                    <a:pt x="88" y="1003"/>
                  </a:lnTo>
                  <a:lnTo>
                    <a:pt x="25" y="1181"/>
                  </a:lnTo>
                </a:path>
              </a:pathLst>
            </a:custGeom>
            <a:ln w="3175">
              <a:solidFill>
                <a:srgbClr val="565658"/>
              </a:solidFill>
            </a:ln>
          </p:spPr>
          <p:txBody>
            <a:bodyPr wrap="square" lIns="0" tIns="0" rIns="0" bIns="0" rtlCol="0"/>
            <a:lstStyle/>
            <a:p/>
          </p:txBody>
        </p:sp>
        <p:sp>
          <p:nvSpPr>
            <p:cNvPr id="4431" name="object 4431" descr=""/>
            <p:cNvSpPr/>
            <p:nvPr/>
          </p:nvSpPr>
          <p:spPr>
            <a:xfrm>
              <a:off x="5556413" y="2487363"/>
              <a:ext cx="1270" cy="0"/>
            </a:xfrm>
            <a:custGeom>
              <a:avLst/>
              <a:gdLst/>
              <a:ahLst/>
              <a:cxnLst/>
              <a:rect l="l" t="t" r="r" b="b"/>
              <a:pathLst>
                <a:path w="1270" h="0">
                  <a:moveTo>
                    <a:pt x="1054" y="0"/>
                  </a:moveTo>
                  <a:lnTo>
                    <a:pt x="520" y="0"/>
                  </a:lnTo>
                  <a:lnTo>
                    <a:pt x="0" y="0"/>
                  </a:lnTo>
                </a:path>
              </a:pathLst>
            </a:custGeom>
            <a:ln w="3175">
              <a:solidFill>
                <a:srgbClr val="565658"/>
              </a:solidFill>
            </a:ln>
          </p:spPr>
          <p:txBody>
            <a:bodyPr wrap="square" lIns="0" tIns="0" rIns="0" bIns="0" rtlCol="0"/>
            <a:lstStyle/>
            <a:p/>
          </p:txBody>
        </p:sp>
        <p:sp>
          <p:nvSpPr>
            <p:cNvPr id="4432" name="object 4432" descr=""/>
            <p:cNvSpPr/>
            <p:nvPr/>
          </p:nvSpPr>
          <p:spPr>
            <a:xfrm>
              <a:off x="5556412" y="2486806"/>
              <a:ext cx="635" cy="635"/>
            </a:xfrm>
            <a:custGeom>
              <a:avLst/>
              <a:gdLst/>
              <a:ahLst/>
              <a:cxnLst/>
              <a:rect l="l" t="t" r="r" b="b"/>
              <a:pathLst>
                <a:path w="635" h="635">
                  <a:moveTo>
                    <a:pt x="596" y="0"/>
                  </a:moveTo>
                  <a:lnTo>
                    <a:pt x="355" y="38"/>
                  </a:lnTo>
                  <a:lnTo>
                    <a:pt x="190" y="165"/>
                  </a:lnTo>
                  <a:lnTo>
                    <a:pt x="63" y="342"/>
                  </a:lnTo>
                  <a:lnTo>
                    <a:pt x="0" y="558"/>
                  </a:lnTo>
                </a:path>
              </a:pathLst>
            </a:custGeom>
            <a:ln w="3175">
              <a:solidFill>
                <a:srgbClr val="565658"/>
              </a:solidFill>
            </a:ln>
          </p:spPr>
          <p:txBody>
            <a:bodyPr wrap="square" lIns="0" tIns="0" rIns="0" bIns="0" rtlCol="0"/>
            <a:lstStyle/>
            <a:p/>
          </p:txBody>
        </p:sp>
        <p:sp>
          <p:nvSpPr>
            <p:cNvPr id="4433" name="object 4433" descr=""/>
            <p:cNvSpPr/>
            <p:nvPr/>
          </p:nvSpPr>
          <p:spPr>
            <a:xfrm>
              <a:off x="5556847" y="2486225"/>
              <a:ext cx="635" cy="635"/>
            </a:xfrm>
            <a:custGeom>
              <a:avLst/>
              <a:gdLst/>
              <a:ahLst/>
              <a:cxnLst/>
              <a:rect l="l" t="t" r="r" b="b"/>
              <a:pathLst>
                <a:path w="635" h="635">
                  <a:moveTo>
                    <a:pt x="38" y="444"/>
                  </a:moveTo>
                  <a:lnTo>
                    <a:pt x="0" y="304"/>
                  </a:lnTo>
                  <a:lnTo>
                    <a:pt x="25" y="114"/>
                  </a:lnTo>
                </a:path>
              </a:pathLst>
            </a:custGeom>
            <a:ln w="3175">
              <a:solidFill>
                <a:srgbClr val="565658"/>
              </a:solidFill>
            </a:ln>
          </p:spPr>
          <p:txBody>
            <a:bodyPr wrap="square" lIns="0" tIns="0" rIns="0" bIns="0" rtlCol="0"/>
            <a:lstStyle/>
            <a:p/>
          </p:txBody>
        </p:sp>
        <p:sp>
          <p:nvSpPr>
            <p:cNvPr id="4434" name="object 4434" descr=""/>
            <p:cNvSpPr/>
            <p:nvPr/>
          </p:nvSpPr>
          <p:spPr>
            <a:xfrm>
              <a:off x="5557009" y="2486806"/>
              <a:ext cx="635" cy="0"/>
            </a:xfrm>
            <a:custGeom>
              <a:avLst/>
              <a:gdLst/>
              <a:ahLst/>
              <a:cxnLst/>
              <a:rect l="l" t="t" r="r" b="b"/>
              <a:pathLst>
                <a:path w="635" h="0">
                  <a:moveTo>
                    <a:pt x="0" y="0"/>
                  </a:moveTo>
                  <a:lnTo>
                    <a:pt x="609" y="0"/>
                  </a:lnTo>
                </a:path>
              </a:pathLst>
            </a:custGeom>
            <a:ln w="3175">
              <a:solidFill>
                <a:srgbClr val="565658"/>
              </a:solidFill>
            </a:ln>
          </p:spPr>
          <p:txBody>
            <a:bodyPr wrap="square" lIns="0" tIns="0" rIns="0" bIns="0" rtlCol="0"/>
            <a:lstStyle/>
            <a:p/>
          </p:txBody>
        </p:sp>
        <p:sp>
          <p:nvSpPr>
            <p:cNvPr id="4435" name="object 4435" descr=""/>
            <p:cNvSpPr/>
            <p:nvPr/>
          </p:nvSpPr>
          <p:spPr>
            <a:xfrm>
              <a:off x="5585274" y="2475178"/>
              <a:ext cx="6350" cy="11430"/>
            </a:xfrm>
            <a:custGeom>
              <a:avLst/>
              <a:gdLst/>
              <a:ahLst/>
              <a:cxnLst/>
              <a:rect l="l" t="t" r="r" b="b"/>
              <a:pathLst>
                <a:path w="6350" h="11430">
                  <a:moveTo>
                    <a:pt x="0" y="10871"/>
                  </a:moveTo>
                  <a:lnTo>
                    <a:pt x="1181" y="7518"/>
                  </a:lnTo>
                  <a:lnTo>
                    <a:pt x="1968" y="5791"/>
                  </a:lnTo>
                  <a:lnTo>
                    <a:pt x="5854" y="0"/>
                  </a:lnTo>
                </a:path>
              </a:pathLst>
            </a:custGeom>
            <a:ln w="3175">
              <a:solidFill>
                <a:srgbClr val="565658"/>
              </a:solidFill>
            </a:ln>
          </p:spPr>
          <p:txBody>
            <a:bodyPr wrap="square" lIns="0" tIns="0" rIns="0" bIns="0" rtlCol="0"/>
            <a:lstStyle/>
            <a:p/>
          </p:txBody>
        </p:sp>
        <p:sp>
          <p:nvSpPr>
            <p:cNvPr id="4436" name="object 4436" descr=""/>
            <p:cNvSpPr/>
            <p:nvPr/>
          </p:nvSpPr>
          <p:spPr>
            <a:xfrm>
              <a:off x="5591145" y="2475188"/>
              <a:ext cx="635" cy="635"/>
            </a:xfrm>
            <a:custGeom>
              <a:avLst/>
              <a:gdLst/>
              <a:ahLst/>
              <a:cxnLst/>
              <a:rect l="l" t="t" r="r" b="b"/>
              <a:pathLst>
                <a:path w="635" h="635">
                  <a:moveTo>
                    <a:pt x="558" y="380"/>
                  </a:moveTo>
                  <a:lnTo>
                    <a:pt x="406" y="253"/>
                  </a:lnTo>
                  <a:lnTo>
                    <a:pt x="253" y="126"/>
                  </a:lnTo>
                  <a:lnTo>
                    <a:pt x="114" y="50"/>
                  </a:lnTo>
                </a:path>
              </a:pathLst>
            </a:custGeom>
            <a:ln w="3175">
              <a:solidFill>
                <a:srgbClr val="565658"/>
              </a:solidFill>
            </a:ln>
          </p:spPr>
          <p:txBody>
            <a:bodyPr wrap="square" lIns="0" tIns="0" rIns="0" bIns="0" rtlCol="0"/>
            <a:lstStyle/>
            <a:p/>
          </p:txBody>
        </p:sp>
        <p:sp>
          <p:nvSpPr>
            <p:cNvPr id="4437" name="object 4437" descr=""/>
            <p:cNvSpPr/>
            <p:nvPr/>
          </p:nvSpPr>
          <p:spPr>
            <a:xfrm>
              <a:off x="5591140" y="2471788"/>
              <a:ext cx="7620" cy="5080"/>
            </a:xfrm>
            <a:custGeom>
              <a:avLst/>
              <a:gdLst/>
              <a:ahLst/>
              <a:cxnLst/>
              <a:rect l="l" t="t" r="r" b="b"/>
              <a:pathLst>
                <a:path w="7620" h="5080">
                  <a:moveTo>
                    <a:pt x="0" y="3390"/>
                  </a:moveTo>
                  <a:lnTo>
                    <a:pt x="2019" y="1562"/>
                  </a:lnTo>
                  <a:lnTo>
                    <a:pt x="3556" y="635"/>
                  </a:lnTo>
                  <a:lnTo>
                    <a:pt x="5105" y="76"/>
                  </a:lnTo>
                  <a:lnTo>
                    <a:pt x="6197" y="0"/>
                  </a:lnTo>
                  <a:lnTo>
                    <a:pt x="6896" y="241"/>
                  </a:lnTo>
                  <a:lnTo>
                    <a:pt x="7238" y="787"/>
                  </a:lnTo>
                  <a:lnTo>
                    <a:pt x="7226" y="1879"/>
                  </a:lnTo>
                  <a:lnTo>
                    <a:pt x="6540" y="3810"/>
                  </a:lnTo>
                  <a:lnTo>
                    <a:pt x="6083" y="4711"/>
                  </a:lnTo>
                </a:path>
              </a:pathLst>
            </a:custGeom>
            <a:ln w="3175">
              <a:solidFill>
                <a:srgbClr val="565658"/>
              </a:solidFill>
            </a:ln>
          </p:spPr>
          <p:txBody>
            <a:bodyPr wrap="square" lIns="0" tIns="0" rIns="0" bIns="0" rtlCol="0"/>
            <a:lstStyle/>
            <a:p/>
          </p:txBody>
        </p:sp>
        <p:sp>
          <p:nvSpPr>
            <p:cNvPr id="4438" name="object 4438" descr=""/>
            <p:cNvSpPr/>
            <p:nvPr/>
          </p:nvSpPr>
          <p:spPr>
            <a:xfrm>
              <a:off x="5593585" y="2476512"/>
              <a:ext cx="3810" cy="9525"/>
            </a:xfrm>
            <a:custGeom>
              <a:avLst/>
              <a:gdLst/>
              <a:ahLst/>
              <a:cxnLst/>
              <a:rect l="l" t="t" r="r" b="b"/>
              <a:pathLst>
                <a:path w="3810" h="9525">
                  <a:moveTo>
                    <a:pt x="3632" y="0"/>
                  </a:moveTo>
                  <a:lnTo>
                    <a:pt x="1803" y="3937"/>
                  </a:lnTo>
                  <a:lnTo>
                    <a:pt x="774" y="6794"/>
                  </a:lnTo>
                  <a:lnTo>
                    <a:pt x="0" y="9486"/>
                  </a:lnTo>
                </a:path>
              </a:pathLst>
            </a:custGeom>
            <a:ln w="3175">
              <a:solidFill>
                <a:srgbClr val="565658"/>
              </a:solidFill>
            </a:ln>
          </p:spPr>
          <p:txBody>
            <a:bodyPr wrap="square" lIns="0" tIns="0" rIns="0" bIns="0" rtlCol="0"/>
            <a:lstStyle/>
            <a:p/>
          </p:txBody>
        </p:sp>
        <p:sp>
          <p:nvSpPr>
            <p:cNvPr id="4439" name="object 4439" descr=""/>
            <p:cNvSpPr/>
            <p:nvPr/>
          </p:nvSpPr>
          <p:spPr>
            <a:xfrm>
              <a:off x="5585221" y="2486045"/>
              <a:ext cx="635" cy="1270"/>
            </a:xfrm>
            <a:custGeom>
              <a:avLst/>
              <a:gdLst/>
              <a:ahLst/>
              <a:cxnLst/>
              <a:rect l="l" t="t" r="r" b="b"/>
              <a:pathLst>
                <a:path w="635" h="1269">
                  <a:moveTo>
                    <a:pt x="419" y="1219"/>
                  </a:moveTo>
                  <a:lnTo>
                    <a:pt x="203" y="1155"/>
                  </a:lnTo>
                  <a:lnTo>
                    <a:pt x="76" y="965"/>
                  </a:lnTo>
                  <a:lnTo>
                    <a:pt x="0" y="685"/>
                  </a:lnTo>
                  <a:lnTo>
                    <a:pt x="0" y="342"/>
                  </a:lnTo>
                  <a:lnTo>
                    <a:pt x="63" y="0"/>
                  </a:lnTo>
                </a:path>
              </a:pathLst>
            </a:custGeom>
            <a:ln w="3175">
              <a:solidFill>
                <a:srgbClr val="565658"/>
              </a:solidFill>
            </a:ln>
          </p:spPr>
          <p:txBody>
            <a:bodyPr wrap="square" lIns="0" tIns="0" rIns="0" bIns="0" rtlCol="0"/>
            <a:lstStyle/>
            <a:p/>
          </p:txBody>
        </p:sp>
        <p:sp>
          <p:nvSpPr>
            <p:cNvPr id="4440" name="object 4440" descr=""/>
            <p:cNvSpPr/>
            <p:nvPr/>
          </p:nvSpPr>
          <p:spPr>
            <a:xfrm>
              <a:off x="5585270" y="2486045"/>
              <a:ext cx="1270" cy="635"/>
            </a:xfrm>
            <a:custGeom>
              <a:avLst/>
              <a:gdLst/>
              <a:ahLst/>
              <a:cxnLst/>
              <a:rect l="l" t="t" r="r" b="b"/>
              <a:pathLst>
                <a:path w="1270" h="635">
                  <a:moveTo>
                    <a:pt x="685" y="165"/>
                  </a:moveTo>
                  <a:lnTo>
                    <a:pt x="495" y="101"/>
                  </a:lnTo>
                  <a:lnTo>
                    <a:pt x="330" y="63"/>
                  </a:lnTo>
                  <a:lnTo>
                    <a:pt x="139" y="25"/>
                  </a:lnTo>
                  <a:lnTo>
                    <a:pt x="0" y="0"/>
                  </a:lnTo>
                </a:path>
              </a:pathLst>
            </a:custGeom>
            <a:ln w="3175">
              <a:solidFill>
                <a:srgbClr val="565658"/>
              </a:solidFill>
            </a:ln>
          </p:spPr>
          <p:txBody>
            <a:bodyPr wrap="square" lIns="0" tIns="0" rIns="0" bIns="0" rtlCol="0"/>
            <a:lstStyle/>
            <a:p/>
          </p:txBody>
        </p:sp>
        <p:sp>
          <p:nvSpPr>
            <p:cNvPr id="4441" name="object 4441" descr=""/>
            <p:cNvSpPr/>
            <p:nvPr/>
          </p:nvSpPr>
          <p:spPr>
            <a:xfrm>
              <a:off x="5585964" y="2475569"/>
              <a:ext cx="6350" cy="10795"/>
            </a:xfrm>
            <a:custGeom>
              <a:avLst/>
              <a:gdLst/>
              <a:ahLst/>
              <a:cxnLst/>
              <a:rect l="l" t="t" r="r" b="b"/>
              <a:pathLst>
                <a:path w="6350" h="10794">
                  <a:moveTo>
                    <a:pt x="5740" y="0"/>
                  </a:moveTo>
                  <a:lnTo>
                    <a:pt x="1930" y="5676"/>
                  </a:lnTo>
                  <a:lnTo>
                    <a:pt x="1155" y="7365"/>
                  </a:lnTo>
                  <a:lnTo>
                    <a:pt x="0" y="10642"/>
                  </a:lnTo>
                </a:path>
              </a:pathLst>
            </a:custGeom>
            <a:ln w="3175">
              <a:solidFill>
                <a:srgbClr val="565658"/>
              </a:solidFill>
            </a:ln>
          </p:spPr>
          <p:txBody>
            <a:bodyPr wrap="square" lIns="0" tIns="0" rIns="0" bIns="0" rtlCol="0"/>
            <a:lstStyle/>
            <a:p/>
          </p:txBody>
        </p:sp>
        <p:sp>
          <p:nvSpPr>
            <p:cNvPr id="4442" name="object 4442" descr=""/>
            <p:cNvSpPr/>
            <p:nvPr/>
          </p:nvSpPr>
          <p:spPr>
            <a:xfrm>
              <a:off x="5585956" y="2486210"/>
              <a:ext cx="4445" cy="0"/>
            </a:xfrm>
            <a:custGeom>
              <a:avLst/>
              <a:gdLst/>
              <a:ahLst/>
              <a:cxnLst/>
              <a:rect l="l" t="t" r="r" b="b"/>
              <a:pathLst>
                <a:path w="4445" h="0">
                  <a:moveTo>
                    <a:pt x="0" y="0"/>
                  </a:moveTo>
                  <a:lnTo>
                    <a:pt x="4165" y="0"/>
                  </a:lnTo>
                </a:path>
              </a:pathLst>
            </a:custGeom>
            <a:ln w="3175">
              <a:solidFill>
                <a:srgbClr val="565658"/>
              </a:solidFill>
            </a:ln>
          </p:spPr>
          <p:txBody>
            <a:bodyPr wrap="square" lIns="0" tIns="0" rIns="0" bIns="0" rtlCol="0"/>
            <a:lstStyle/>
            <a:p/>
          </p:txBody>
        </p:sp>
        <p:sp>
          <p:nvSpPr>
            <p:cNvPr id="4443" name="object 4443" descr=""/>
            <p:cNvSpPr/>
            <p:nvPr/>
          </p:nvSpPr>
          <p:spPr>
            <a:xfrm>
              <a:off x="5591704" y="2475569"/>
              <a:ext cx="0" cy="8255"/>
            </a:xfrm>
            <a:custGeom>
              <a:avLst/>
              <a:gdLst/>
              <a:ahLst/>
              <a:cxnLst/>
              <a:rect l="l" t="t" r="r" b="b"/>
              <a:pathLst>
                <a:path w="0" h="8255">
                  <a:moveTo>
                    <a:pt x="0" y="0"/>
                  </a:moveTo>
                  <a:lnTo>
                    <a:pt x="0" y="7670"/>
                  </a:lnTo>
                </a:path>
              </a:pathLst>
            </a:custGeom>
            <a:ln w="3175">
              <a:solidFill>
                <a:srgbClr val="565658"/>
              </a:solidFill>
            </a:ln>
          </p:spPr>
          <p:txBody>
            <a:bodyPr wrap="square" lIns="0" tIns="0" rIns="0" bIns="0" rtlCol="0"/>
            <a:lstStyle/>
            <a:p/>
          </p:txBody>
        </p:sp>
        <p:sp>
          <p:nvSpPr>
            <p:cNvPr id="4444" name="object 4444" descr=""/>
            <p:cNvSpPr/>
            <p:nvPr/>
          </p:nvSpPr>
          <p:spPr>
            <a:xfrm>
              <a:off x="5591692" y="2472258"/>
              <a:ext cx="6985" cy="3810"/>
            </a:xfrm>
            <a:custGeom>
              <a:avLst/>
              <a:gdLst/>
              <a:ahLst/>
              <a:cxnLst/>
              <a:rect l="l" t="t" r="r" b="b"/>
              <a:pathLst>
                <a:path w="6985" h="3810">
                  <a:moveTo>
                    <a:pt x="6388" y="1308"/>
                  </a:moveTo>
                  <a:lnTo>
                    <a:pt x="6388" y="774"/>
                  </a:lnTo>
                  <a:lnTo>
                    <a:pt x="6083" y="241"/>
                  </a:lnTo>
                  <a:lnTo>
                    <a:pt x="5549" y="25"/>
                  </a:lnTo>
                  <a:lnTo>
                    <a:pt x="4483" y="88"/>
                  </a:lnTo>
                  <a:lnTo>
                    <a:pt x="3987" y="215"/>
                  </a:lnTo>
                  <a:lnTo>
                    <a:pt x="3111" y="609"/>
                  </a:lnTo>
                  <a:lnTo>
                    <a:pt x="2031" y="1308"/>
                  </a:lnTo>
                  <a:lnTo>
                    <a:pt x="1777" y="1523"/>
                  </a:lnTo>
                  <a:lnTo>
                    <a:pt x="0" y="3314"/>
                  </a:lnTo>
                </a:path>
              </a:pathLst>
            </a:custGeom>
            <a:ln w="3175">
              <a:solidFill>
                <a:srgbClr val="565658"/>
              </a:solidFill>
            </a:ln>
          </p:spPr>
          <p:txBody>
            <a:bodyPr wrap="square" lIns="0" tIns="0" rIns="0" bIns="0" rtlCol="0"/>
            <a:lstStyle/>
            <a:p/>
          </p:txBody>
        </p:sp>
        <p:sp>
          <p:nvSpPr>
            <p:cNvPr id="4445" name="object 4445" descr=""/>
            <p:cNvSpPr/>
            <p:nvPr/>
          </p:nvSpPr>
          <p:spPr>
            <a:xfrm>
              <a:off x="5596989" y="2476512"/>
              <a:ext cx="635" cy="635"/>
            </a:xfrm>
            <a:custGeom>
              <a:avLst/>
              <a:gdLst/>
              <a:ahLst/>
              <a:cxnLst/>
              <a:rect l="l" t="t" r="r" b="b"/>
              <a:pathLst>
                <a:path w="635" h="635">
                  <a:moveTo>
                    <a:pt x="228" y="0"/>
                  </a:moveTo>
                  <a:lnTo>
                    <a:pt x="76" y="12"/>
                  </a:lnTo>
                  <a:lnTo>
                    <a:pt x="0" y="101"/>
                  </a:lnTo>
                </a:path>
              </a:pathLst>
            </a:custGeom>
            <a:ln w="3175">
              <a:solidFill>
                <a:srgbClr val="565658"/>
              </a:solidFill>
            </a:ln>
          </p:spPr>
          <p:txBody>
            <a:bodyPr wrap="square" lIns="0" tIns="0" rIns="0" bIns="0" rtlCol="0"/>
            <a:lstStyle/>
            <a:p/>
          </p:txBody>
        </p:sp>
        <p:sp>
          <p:nvSpPr>
            <p:cNvPr id="4446" name="object 4446" descr=""/>
            <p:cNvSpPr/>
            <p:nvPr/>
          </p:nvSpPr>
          <p:spPr>
            <a:xfrm>
              <a:off x="5592465" y="2485982"/>
              <a:ext cx="1270" cy="1270"/>
            </a:xfrm>
            <a:custGeom>
              <a:avLst/>
              <a:gdLst/>
              <a:ahLst/>
              <a:cxnLst/>
              <a:rect l="l" t="t" r="r" b="b"/>
              <a:pathLst>
                <a:path w="1270" h="1269">
                  <a:moveTo>
                    <a:pt x="1130" y="0"/>
                  </a:moveTo>
                  <a:lnTo>
                    <a:pt x="990" y="25"/>
                  </a:lnTo>
                </a:path>
                <a:path w="1270" h="1269">
                  <a:moveTo>
                    <a:pt x="1130" y="0"/>
                  </a:moveTo>
                  <a:lnTo>
                    <a:pt x="952" y="406"/>
                  </a:lnTo>
                  <a:lnTo>
                    <a:pt x="736" y="800"/>
                  </a:lnTo>
                  <a:lnTo>
                    <a:pt x="444" y="1066"/>
                  </a:lnTo>
                  <a:lnTo>
                    <a:pt x="190" y="1193"/>
                  </a:lnTo>
                  <a:lnTo>
                    <a:pt x="0" y="1219"/>
                  </a:lnTo>
                </a:path>
              </a:pathLst>
            </a:custGeom>
            <a:ln w="3175">
              <a:solidFill>
                <a:srgbClr val="565658"/>
              </a:solidFill>
            </a:ln>
          </p:spPr>
          <p:txBody>
            <a:bodyPr wrap="square" lIns="0" tIns="0" rIns="0" bIns="0" rtlCol="0"/>
            <a:lstStyle/>
            <a:p/>
          </p:txBody>
        </p:sp>
        <p:sp>
          <p:nvSpPr>
            <p:cNvPr id="4447" name="object 4447" descr=""/>
            <p:cNvSpPr/>
            <p:nvPr/>
          </p:nvSpPr>
          <p:spPr>
            <a:xfrm>
              <a:off x="5585629" y="2487208"/>
              <a:ext cx="6985" cy="635"/>
            </a:xfrm>
            <a:custGeom>
              <a:avLst/>
              <a:gdLst/>
              <a:ahLst/>
              <a:cxnLst/>
              <a:rect l="l" t="t" r="r" b="b"/>
              <a:pathLst>
                <a:path w="6985" h="635">
                  <a:moveTo>
                    <a:pt x="6845" y="0"/>
                  </a:moveTo>
                  <a:lnTo>
                    <a:pt x="3225" y="12"/>
                  </a:lnTo>
                  <a:lnTo>
                    <a:pt x="0" y="50"/>
                  </a:lnTo>
                </a:path>
              </a:pathLst>
            </a:custGeom>
            <a:ln w="3175">
              <a:solidFill>
                <a:srgbClr val="565658"/>
              </a:solidFill>
            </a:ln>
          </p:spPr>
          <p:txBody>
            <a:bodyPr wrap="square" lIns="0" tIns="0" rIns="0" bIns="0" rtlCol="0"/>
            <a:lstStyle/>
            <a:p/>
          </p:txBody>
        </p:sp>
        <p:sp>
          <p:nvSpPr>
            <p:cNvPr id="4448" name="object 4448" descr=""/>
            <p:cNvSpPr/>
            <p:nvPr/>
          </p:nvSpPr>
          <p:spPr>
            <a:xfrm>
              <a:off x="5585946" y="2486806"/>
              <a:ext cx="635" cy="635"/>
            </a:xfrm>
            <a:custGeom>
              <a:avLst/>
              <a:gdLst/>
              <a:ahLst/>
              <a:cxnLst/>
              <a:rect l="l" t="t" r="r" b="b"/>
              <a:pathLst>
                <a:path w="635" h="635">
                  <a:moveTo>
                    <a:pt x="165" y="0"/>
                  </a:moveTo>
                  <a:lnTo>
                    <a:pt x="0" y="38"/>
                  </a:lnTo>
                </a:path>
              </a:pathLst>
            </a:custGeom>
            <a:ln w="3175">
              <a:solidFill>
                <a:srgbClr val="565658"/>
              </a:solidFill>
            </a:ln>
          </p:spPr>
          <p:txBody>
            <a:bodyPr wrap="square" lIns="0" tIns="0" rIns="0" bIns="0" rtlCol="0"/>
            <a:lstStyle/>
            <a:p/>
          </p:txBody>
        </p:sp>
        <p:sp>
          <p:nvSpPr>
            <p:cNvPr id="4449" name="object 4449" descr=""/>
            <p:cNvSpPr/>
            <p:nvPr/>
          </p:nvSpPr>
          <p:spPr>
            <a:xfrm>
              <a:off x="5585645" y="2486836"/>
              <a:ext cx="635" cy="635"/>
            </a:xfrm>
            <a:custGeom>
              <a:avLst/>
              <a:gdLst/>
              <a:ahLst/>
              <a:cxnLst/>
              <a:rect l="l" t="t" r="r" b="b"/>
              <a:pathLst>
                <a:path w="635" h="635">
                  <a:moveTo>
                    <a:pt x="304" y="0"/>
                  </a:moveTo>
                  <a:lnTo>
                    <a:pt x="152" y="101"/>
                  </a:lnTo>
                  <a:lnTo>
                    <a:pt x="38" y="254"/>
                  </a:lnTo>
                  <a:lnTo>
                    <a:pt x="0" y="431"/>
                  </a:lnTo>
                </a:path>
              </a:pathLst>
            </a:custGeom>
            <a:ln w="3175">
              <a:solidFill>
                <a:srgbClr val="565658"/>
              </a:solidFill>
            </a:ln>
          </p:spPr>
          <p:txBody>
            <a:bodyPr wrap="square" lIns="0" tIns="0" rIns="0" bIns="0" rtlCol="0"/>
            <a:lstStyle/>
            <a:p/>
          </p:txBody>
        </p:sp>
        <p:sp>
          <p:nvSpPr>
            <p:cNvPr id="4450" name="object 4450" descr=""/>
            <p:cNvSpPr/>
            <p:nvPr/>
          </p:nvSpPr>
          <p:spPr>
            <a:xfrm>
              <a:off x="5585857" y="2486209"/>
              <a:ext cx="635" cy="635"/>
            </a:xfrm>
            <a:custGeom>
              <a:avLst/>
              <a:gdLst/>
              <a:ahLst/>
              <a:cxnLst/>
              <a:rect l="l" t="t" r="r" b="b"/>
              <a:pathLst>
                <a:path w="635" h="635">
                  <a:moveTo>
                    <a:pt x="253" y="596"/>
                  </a:moveTo>
                  <a:lnTo>
                    <a:pt x="114" y="571"/>
                  </a:lnTo>
                  <a:lnTo>
                    <a:pt x="0" y="419"/>
                  </a:lnTo>
                  <a:lnTo>
                    <a:pt x="0" y="228"/>
                  </a:lnTo>
                  <a:lnTo>
                    <a:pt x="101" y="0"/>
                  </a:lnTo>
                </a:path>
              </a:pathLst>
            </a:custGeom>
            <a:ln w="3175">
              <a:solidFill>
                <a:srgbClr val="565658"/>
              </a:solidFill>
            </a:ln>
          </p:spPr>
          <p:txBody>
            <a:bodyPr wrap="square" lIns="0" tIns="0" rIns="0" bIns="0" rtlCol="0"/>
            <a:lstStyle/>
            <a:p/>
          </p:txBody>
        </p:sp>
        <p:sp>
          <p:nvSpPr>
            <p:cNvPr id="4451" name="object 4451" descr=""/>
            <p:cNvSpPr/>
            <p:nvPr/>
          </p:nvSpPr>
          <p:spPr>
            <a:xfrm>
              <a:off x="5592474" y="2486802"/>
              <a:ext cx="635" cy="635"/>
            </a:xfrm>
            <a:custGeom>
              <a:avLst/>
              <a:gdLst/>
              <a:ahLst/>
              <a:cxnLst/>
              <a:rect l="l" t="t" r="r" b="b"/>
              <a:pathLst>
                <a:path w="635" h="635">
                  <a:moveTo>
                    <a:pt x="0" y="406"/>
                  </a:moveTo>
                  <a:lnTo>
                    <a:pt x="50" y="241"/>
                  </a:lnTo>
                  <a:lnTo>
                    <a:pt x="165" y="114"/>
                  </a:lnTo>
                  <a:lnTo>
                    <a:pt x="406" y="0"/>
                  </a:lnTo>
                </a:path>
              </a:pathLst>
            </a:custGeom>
            <a:ln w="3175">
              <a:solidFill>
                <a:srgbClr val="565658"/>
              </a:solidFill>
            </a:ln>
          </p:spPr>
          <p:txBody>
            <a:bodyPr wrap="square" lIns="0" tIns="0" rIns="0" bIns="0" rtlCol="0"/>
            <a:lstStyle/>
            <a:p/>
          </p:txBody>
        </p:sp>
        <p:sp>
          <p:nvSpPr>
            <p:cNvPr id="4452" name="object 4452" descr=""/>
            <p:cNvSpPr/>
            <p:nvPr/>
          </p:nvSpPr>
          <p:spPr>
            <a:xfrm>
              <a:off x="5586111" y="2486806"/>
              <a:ext cx="6985" cy="0"/>
            </a:xfrm>
            <a:custGeom>
              <a:avLst/>
              <a:gdLst/>
              <a:ahLst/>
              <a:cxnLst/>
              <a:rect l="l" t="t" r="r" b="b"/>
              <a:pathLst>
                <a:path w="6985" h="0">
                  <a:moveTo>
                    <a:pt x="0" y="0"/>
                  </a:moveTo>
                  <a:lnTo>
                    <a:pt x="3200" y="0"/>
                  </a:lnTo>
                  <a:lnTo>
                    <a:pt x="6769" y="0"/>
                  </a:lnTo>
                </a:path>
              </a:pathLst>
            </a:custGeom>
            <a:ln w="3175">
              <a:solidFill>
                <a:srgbClr val="565658"/>
              </a:solidFill>
            </a:ln>
          </p:spPr>
          <p:txBody>
            <a:bodyPr wrap="square" lIns="0" tIns="0" rIns="0" bIns="0" rtlCol="0"/>
            <a:lstStyle/>
            <a:p/>
          </p:txBody>
        </p:sp>
        <p:sp>
          <p:nvSpPr>
            <p:cNvPr id="4453" name="object 4453" descr=""/>
            <p:cNvSpPr/>
            <p:nvPr/>
          </p:nvSpPr>
          <p:spPr>
            <a:xfrm>
              <a:off x="5566474" y="2469572"/>
              <a:ext cx="12065" cy="17145"/>
            </a:xfrm>
            <a:custGeom>
              <a:avLst/>
              <a:gdLst/>
              <a:ahLst/>
              <a:cxnLst/>
              <a:rect l="l" t="t" r="r" b="b"/>
              <a:pathLst>
                <a:path w="12064" h="17144">
                  <a:moveTo>
                    <a:pt x="7023" y="2971"/>
                  </a:moveTo>
                  <a:lnTo>
                    <a:pt x="9143" y="1308"/>
                  </a:lnTo>
                  <a:lnTo>
                    <a:pt x="10388" y="558"/>
                  </a:lnTo>
                  <a:lnTo>
                    <a:pt x="11302" y="88"/>
                  </a:lnTo>
                  <a:lnTo>
                    <a:pt x="11671" y="0"/>
                  </a:lnTo>
                  <a:lnTo>
                    <a:pt x="11569" y="203"/>
                  </a:lnTo>
                  <a:lnTo>
                    <a:pt x="11023" y="660"/>
                  </a:lnTo>
                  <a:lnTo>
                    <a:pt x="10109" y="1409"/>
                  </a:lnTo>
                  <a:lnTo>
                    <a:pt x="8864" y="2501"/>
                  </a:lnTo>
                  <a:lnTo>
                    <a:pt x="8229" y="3124"/>
                  </a:lnTo>
                </a:path>
                <a:path w="12064" h="17144">
                  <a:moveTo>
                    <a:pt x="7023" y="2971"/>
                  </a:moveTo>
                  <a:lnTo>
                    <a:pt x="139" y="15684"/>
                  </a:lnTo>
                  <a:lnTo>
                    <a:pt x="0" y="16573"/>
                  </a:lnTo>
                </a:path>
                <a:path w="12064" h="17144">
                  <a:moveTo>
                    <a:pt x="7023" y="2971"/>
                  </a:moveTo>
                  <a:lnTo>
                    <a:pt x="7111" y="3124"/>
                  </a:lnTo>
                  <a:lnTo>
                    <a:pt x="7226" y="3263"/>
                  </a:lnTo>
                  <a:lnTo>
                    <a:pt x="7327" y="3390"/>
                  </a:lnTo>
                </a:path>
              </a:pathLst>
            </a:custGeom>
            <a:ln w="3175">
              <a:solidFill>
                <a:srgbClr val="565658"/>
              </a:solidFill>
            </a:ln>
          </p:spPr>
          <p:txBody>
            <a:bodyPr wrap="square" lIns="0" tIns="0" rIns="0" bIns="0" rtlCol="0"/>
            <a:lstStyle/>
            <a:p/>
          </p:txBody>
        </p:sp>
        <p:sp>
          <p:nvSpPr>
            <p:cNvPr id="4454" name="object 4454" descr=""/>
            <p:cNvSpPr/>
            <p:nvPr/>
          </p:nvSpPr>
          <p:spPr>
            <a:xfrm>
              <a:off x="5573820" y="2472965"/>
              <a:ext cx="0" cy="1270"/>
            </a:xfrm>
            <a:custGeom>
              <a:avLst/>
              <a:gdLst/>
              <a:ahLst/>
              <a:cxnLst/>
              <a:rect l="l" t="t" r="r" b="b"/>
              <a:pathLst>
                <a:path w="0" h="1269">
                  <a:moveTo>
                    <a:pt x="0" y="0"/>
                  </a:moveTo>
                  <a:lnTo>
                    <a:pt x="0" y="901"/>
                  </a:lnTo>
                </a:path>
              </a:pathLst>
            </a:custGeom>
            <a:ln w="3175">
              <a:solidFill>
                <a:srgbClr val="565658"/>
              </a:solidFill>
            </a:ln>
          </p:spPr>
          <p:txBody>
            <a:bodyPr wrap="square" lIns="0" tIns="0" rIns="0" bIns="0" rtlCol="0"/>
            <a:lstStyle/>
            <a:p/>
          </p:txBody>
        </p:sp>
        <p:sp>
          <p:nvSpPr>
            <p:cNvPr id="4455" name="object 4455" descr=""/>
            <p:cNvSpPr/>
            <p:nvPr/>
          </p:nvSpPr>
          <p:spPr>
            <a:xfrm>
              <a:off x="5573810" y="2470367"/>
              <a:ext cx="3810" cy="3175"/>
            </a:xfrm>
            <a:custGeom>
              <a:avLst/>
              <a:gdLst/>
              <a:ahLst/>
              <a:cxnLst/>
              <a:rect l="l" t="t" r="r" b="b"/>
              <a:pathLst>
                <a:path w="3810" h="3175">
                  <a:moveTo>
                    <a:pt x="3365" y="0"/>
                  </a:moveTo>
                  <a:lnTo>
                    <a:pt x="2933" y="241"/>
                  </a:lnTo>
                  <a:lnTo>
                    <a:pt x="1917" y="927"/>
                  </a:lnTo>
                  <a:lnTo>
                    <a:pt x="0" y="2603"/>
                  </a:lnTo>
                </a:path>
              </a:pathLst>
            </a:custGeom>
            <a:ln w="3175">
              <a:solidFill>
                <a:srgbClr val="565658"/>
              </a:solidFill>
            </a:ln>
          </p:spPr>
          <p:txBody>
            <a:bodyPr wrap="square" lIns="0" tIns="0" rIns="0" bIns="0" rtlCol="0"/>
            <a:lstStyle/>
            <a:p/>
          </p:txBody>
        </p:sp>
        <p:sp>
          <p:nvSpPr>
            <p:cNvPr id="4456" name="object 4456" descr=""/>
            <p:cNvSpPr/>
            <p:nvPr/>
          </p:nvSpPr>
          <p:spPr>
            <a:xfrm>
              <a:off x="5568313" y="2472686"/>
              <a:ext cx="6985" cy="13970"/>
            </a:xfrm>
            <a:custGeom>
              <a:avLst/>
              <a:gdLst/>
              <a:ahLst/>
              <a:cxnLst/>
              <a:rect l="l" t="t" r="r" b="b"/>
              <a:pathLst>
                <a:path w="6985" h="13969">
                  <a:moveTo>
                    <a:pt x="0" y="13461"/>
                  </a:moveTo>
                  <a:lnTo>
                    <a:pt x="2654" y="4952"/>
                  </a:lnTo>
                  <a:lnTo>
                    <a:pt x="6400" y="0"/>
                  </a:lnTo>
                </a:path>
              </a:pathLst>
            </a:custGeom>
            <a:ln w="3175">
              <a:solidFill>
                <a:srgbClr val="565658"/>
              </a:solidFill>
            </a:ln>
          </p:spPr>
          <p:txBody>
            <a:bodyPr wrap="square" lIns="0" tIns="0" rIns="0" bIns="0" rtlCol="0"/>
            <a:lstStyle/>
            <a:p/>
          </p:txBody>
        </p:sp>
        <p:sp>
          <p:nvSpPr>
            <p:cNvPr id="4457" name="object 4457" descr=""/>
            <p:cNvSpPr/>
            <p:nvPr/>
          </p:nvSpPr>
          <p:spPr>
            <a:xfrm>
              <a:off x="5566453" y="2486148"/>
              <a:ext cx="635" cy="1270"/>
            </a:xfrm>
            <a:custGeom>
              <a:avLst/>
              <a:gdLst/>
              <a:ahLst/>
              <a:cxnLst/>
              <a:rect l="l" t="t" r="r" b="b"/>
              <a:pathLst>
                <a:path w="635" h="1269">
                  <a:moveTo>
                    <a:pt x="38" y="0"/>
                  </a:moveTo>
                  <a:lnTo>
                    <a:pt x="0" y="254"/>
                  </a:lnTo>
                  <a:lnTo>
                    <a:pt x="0" y="622"/>
                  </a:lnTo>
                  <a:lnTo>
                    <a:pt x="0" y="914"/>
                  </a:lnTo>
                  <a:lnTo>
                    <a:pt x="38" y="1155"/>
                  </a:lnTo>
                </a:path>
                <a:path w="635" h="1269">
                  <a:moveTo>
                    <a:pt x="38" y="0"/>
                  </a:moveTo>
                  <a:lnTo>
                    <a:pt x="215" y="12"/>
                  </a:lnTo>
                  <a:lnTo>
                    <a:pt x="342" y="50"/>
                  </a:lnTo>
                  <a:lnTo>
                    <a:pt x="533" y="63"/>
                  </a:lnTo>
                </a:path>
              </a:pathLst>
            </a:custGeom>
            <a:ln w="3175">
              <a:solidFill>
                <a:srgbClr val="565658"/>
              </a:solidFill>
            </a:ln>
          </p:spPr>
          <p:txBody>
            <a:bodyPr wrap="square" lIns="0" tIns="0" rIns="0" bIns="0" rtlCol="0"/>
            <a:lstStyle/>
            <a:p/>
          </p:txBody>
        </p:sp>
        <p:sp>
          <p:nvSpPr>
            <p:cNvPr id="4458" name="object 4458" descr=""/>
            <p:cNvSpPr/>
            <p:nvPr/>
          </p:nvSpPr>
          <p:spPr>
            <a:xfrm>
              <a:off x="5566988" y="2472965"/>
              <a:ext cx="6985" cy="13335"/>
            </a:xfrm>
            <a:custGeom>
              <a:avLst/>
              <a:gdLst/>
              <a:ahLst/>
              <a:cxnLst/>
              <a:rect l="l" t="t" r="r" b="b"/>
              <a:pathLst>
                <a:path w="6985" h="13335">
                  <a:moveTo>
                    <a:pt x="6832" y="0"/>
                  </a:moveTo>
                  <a:lnTo>
                    <a:pt x="2895" y="4787"/>
                  </a:lnTo>
                  <a:lnTo>
                    <a:pt x="2425" y="5600"/>
                  </a:lnTo>
                  <a:lnTo>
                    <a:pt x="304" y="11353"/>
                  </a:lnTo>
                  <a:lnTo>
                    <a:pt x="127" y="12395"/>
                  </a:lnTo>
                  <a:lnTo>
                    <a:pt x="0" y="13258"/>
                  </a:lnTo>
                </a:path>
              </a:pathLst>
            </a:custGeom>
            <a:ln w="3175">
              <a:solidFill>
                <a:srgbClr val="565658"/>
              </a:solidFill>
            </a:ln>
          </p:spPr>
          <p:txBody>
            <a:bodyPr wrap="square" lIns="0" tIns="0" rIns="0" bIns="0" rtlCol="0"/>
            <a:lstStyle/>
            <a:p/>
          </p:txBody>
        </p:sp>
        <p:sp>
          <p:nvSpPr>
            <p:cNvPr id="4459" name="object 4459" descr=""/>
            <p:cNvSpPr/>
            <p:nvPr/>
          </p:nvSpPr>
          <p:spPr>
            <a:xfrm>
              <a:off x="5566999" y="2486210"/>
              <a:ext cx="1905" cy="0"/>
            </a:xfrm>
            <a:custGeom>
              <a:avLst/>
              <a:gdLst/>
              <a:ahLst/>
              <a:cxnLst/>
              <a:rect l="l" t="t" r="r" b="b"/>
              <a:pathLst>
                <a:path w="1904" h="0">
                  <a:moveTo>
                    <a:pt x="0" y="0"/>
                  </a:moveTo>
                  <a:lnTo>
                    <a:pt x="1308" y="0"/>
                  </a:lnTo>
                </a:path>
              </a:pathLst>
            </a:custGeom>
            <a:ln w="3175">
              <a:solidFill>
                <a:srgbClr val="565658"/>
              </a:solidFill>
            </a:ln>
          </p:spPr>
          <p:txBody>
            <a:bodyPr wrap="square" lIns="0" tIns="0" rIns="0" bIns="0" rtlCol="0"/>
            <a:lstStyle/>
            <a:p/>
          </p:txBody>
        </p:sp>
        <p:sp>
          <p:nvSpPr>
            <p:cNvPr id="4460" name="object 4460" descr=""/>
            <p:cNvSpPr/>
            <p:nvPr/>
          </p:nvSpPr>
          <p:spPr>
            <a:xfrm>
              <a:off x="5566529" y="2486144"/>
              <a:ext cx="1905" cy="1270"/>
            </a:xfrm>
            <a:custGeom>
              <a:avLst/>
              <a:gdLst/>
              <a:ahLst/>
              <a:cxnLst/>
              <a:rect l="l" t="t" r="r" b="b"/>
              <a:pathLst>
                <a:path w="1904" h="1269">
                  <a:moveTo>
                    <a:pt x="1511" y="1219"/>
                  </a:moveTo>
                  <a:lnTo>
                    <a:pt x="1625" y="990"/>
                  </a:lnTo>
                  <a:lnTo>
                    <a:pt x="1689" y="736"/>
                  </a:lnTo>
                  <a:lnTo>
                    <a:pt x="1739" y="393"/>
                  </a:lnTo>
                  <a:lnTo>
                    <a:pt x="1778" y="0"/>
                  </a:lnTo>
                </a:path>
                <a:path w="1904" h="1269">
                  <a:moveTo>
                    <a:pt x="1511" y="1219"/>
                  </a:moveTo>
                  <a:lnTo>
                    <a:pt x="749" y="1219"/>
                  </a:lnTo>
                  <a:lnTo>
                    <a:pt x="0" y="1219"/>
                  </a:lnTo>
                </a:path>
              </a:pathLst>
            </a:custGeom>
            <a:ln w="3175">
              <a:solidFill>
                <a:srgbClr val="565658"/>
              </a:solidFill>
            </a:ln>
          </p:spPr>
          <p:txBody>
            <a:bodyPr wrap="square" lIns="0" tIns="0" rIns="0" bIns="0" rtlCol="0"/>
            <a:lstStyle/>
            <a:p/>
          </p:txBody>
        </p:sp>
        <p:sp>
          <p:nvSpPr>
            <p:cNvPr id="4461" name="object 4461" descr=""/>
            <p:cNvSpPr/>
            <p:nvPr/>
          </p:nvSpPr>
          <p:spPr>
            <a:xfrm>
              <a:off x="5566551" y="2486209"/>
              <a:ext cx="1905" cy="1270"/>
            </a:xfrm>
            <a:custGeom>
              <a:avLst/>
              <a:gdLst/>
              <a:ahLst/>
              <a:cxnLst/>
              <a:rect l="l" t="t" r="r" b="b"/>
              <a:pathLst>
                <a:path w="1904" h="1269">
                  <a:moveTo>
                    <a:pt x="584" y="596"/>
                  </a:moveTo>
                  <a:lnTo>
                    <a:pt x="355" y="635"/>
                  </a:lnTo>
                  <a:lnTo>
                    <a:pt x="165" y="762"/>
                  </a:lnTo>
                  <a:lnTo>
                    <a:pt x="50" y="939"/>
                  </a:lnTo>
                  <a:lnTo>
                    <a:pt x="0" y="1155"/>
                  </a:lnTo>
                </a:path>
                <a:path w="1904" h="1269">
                  <a:moveTo>
                    <a:pt x="584" y="596"/>
                  </a:moveTo>
                  <a:lnTo>
                    <a:pt x="431" y="469"/>
                  </a:lnTo>
                  <a:lnTo>
                    <a:pt x="406" y="317"/>
                  </a:lnTo>
                  <a:lnTo>
                    <a:pt x="406" y="127"/>
                  </a:lnTo>
                  <a:lnTo>
                    <a:pt x="431" y="0"/>
                  </a:lnTo>
                </a:path>
                <a:path w="1904" h="1269">
                  <a:moveTo>
                    <a:pt x="584" y="596"/>
                  </a:moveTo>
                  <a:lnTo>
                    <a:pt x="1308" y="596"/>
                  </a:lnTo>
                  <a:lnTo>
                    <a:pt x="1663" y="596"/>
                  </a:lnTo>
                </a:path>
              </a:pathLst>
            </a:custGeom>
            <a:ln w="3175">
              <a:solidFill>
                <a:srgbClr val="565658"/>
              </a:solidFill>
            </a:ln>
          </p:spPr>
          <p:txBody>
            <a:bodyPr wrap="square" lIns="0" tIns="0" rIns="0" bIns="0" rtlCol="0"/>
            <a:lstStyle/>
            <a:p/>
          </p:txBody>
        </p:sp>
        <p:sp>
          <p:nvSpPr>
            <p:cNvPr id="4462" name="object 4462" descr=""/>
            <p:cNvSpPr/>
            <p:nvPr/>
          </p:nvSpPr>
          <p:spPr>
            <a:xfrm>
              <a:off x="5624235" y="2464234"/>
              <a:ext cx="12065" cy="0"/>
            </a:xfrm>
            <a:custGeom>
              <a:avLst/>
              <a:gdLst/>
              <a:ahLst/>
              <a:cxnLst/>
              <a:rect l="l" t="t" r="r" b="b"/>
              <a:pathLst>
                <a:path w="12064" h="0">
                  <a:moveTo>
                    <a:pt x="0" y="0"/>
                  </a:moveTo>
                  <a:lnTo>
                    <a:pt x="0" y="0"/>
                  </a:lnTo>
                  <a:lnTo>
                    <a:pt x="10668" y="0"/>
                  </a:lnTo>
                  <a:lnTo>
                    <a:pt x="11950" y="0"/>
                  </a:lnTo>
                </a:path>
              </a:pathLst>
            </a:custGeom>
            <a:ln w="3175">
              <a:solidFill>
                <a:srgbClr val="565658"/>
              </a:solidFill>
            </a:ln>
          </p:spPr>
          <p:txBody>
            <a:bodyPr wrap="square" lIns="0" tIns="0" rIns="0" bIns="0" rtlCol="0"/>
            <a:lstStyle/>
            <a:p/>
          </p:txBody>
        </p:sp>
        <p:sp>
          <p:nvSpPr>
            <p:cNvPr id="4463" name="object 4463" descr=""/>
            <p:cNvSpPr/>
            <p:nvPr/>
          </p:nvSpPr>
          <p:spPr>
            <a:xfrm>
              <a:off x="5588598" y="2464234"/>
              <a:ext cx="12065" cy="0"/>
            </a:xfrm>
            <a:custGeom>
              <a:avLst/>
              <a:gdLst/>
              <a:ahLst/>
              <a:cxnLst/>
              <a:rect l="l" t="t" r="r" b="b"/>
              <a:pathLst>
                <a:path w="12064" h="0">
                  <a:moveTo>
                    <a:pt x="0" y="0"/>
                  </a:moveTo>
                  <a:lnTo>
                    <a:pt x="0" y="0"/>
                  </a:lnTo>
                  <a:lnTo>
                    <a:pt x="10668" y="0"/>
                  </a:lnTo>
                  <a:lnTo>
                    <a:pt x="11950" y="0"/>
                  </a:lnTo>
                </a:path>
              </a:pathLst>
            </a:custGeom>
            <a:ln w="3175">
              <a:solidFill>
                <a:srgbClr val="565658"/>
              </a:solidFill>
            </a:ln>
          </p:spPr>
          <p:txBody>
            <a:bodyPr wrap="square" lIns="0" tIns="0" rIns="0" bIns="0" rtlCol="0"/>
            <a:lstStyle/>
            <a:p/>
          </p:txBody>
        </p:sp>
        <p:sp>
          <p:nvSpPr>
            <p:cNvPr id="4464" name="object 4464" descr=""/>
            <p:cNvSpPr/>
            <p:nvPr/>
          </p:nvSpPr>
          <p:spPr>
            <a:xfrm>
              <a:off x="5623212" y="2465022"/>
              <a:ext cx="10160" cy="0"/>
            </a:xfrm>
            <a:custGeom>
              <a:avLst/>
              <a:gdLst/>
              <a:ahLst/>
              <a:cxnLst/>
              <a:rect l="l" t="t" r="r" b="b"/>
              <a:pathLst>
                <a:path w="10160" h="0">
                  <a:moveTo>
                    <a:pt x="10096" y="0"/>
                  </a:moveTo>
                  <a:lnTo>
                    <a:pt x="4191" y="0"/>
                  </a:lnTo>
                  <a:lnTo>
                    <a:pt x="1739" y="0"/>
                  </a:lnTo>
                  <a:lnTo>
                    <a:pt x="228" y="0"/>
                  </a:lnTo>
                  <a:lnTo>
                    <a:pt x="0" y="0"/>
                  </a:lnTo>
                </a:path>
              </a:pathLst>
            </a:custGeom>
            <a:ln w="3175">
              <a:solidFill>
                <a:srgbClr val="565658"/>
              </a:solidFill>
            </a:ln>
          </p:spPr>
          <p:txBody>
            <a:bodyPr wrap="square" lIns="0" tIns="0" rIns="0" bIns="0" rtlCol="0"/>
            <a:lstStyle/>
            <a:p/>
          </p:txBody>
        </p:sp>
        <p:sp>
          <p:nvSpPr>
            <p:cNvPr id="4465" name="object 4465" descr=""/>
            <p:cNvSpPr/>
            <p:nvPr/>
          </p:nvSpPr>
          <p:spPr>
            <a:xfrm>
              <a:off x="5627410" y="2465022"/>
              <a:ext cx="10160" cy="0"/>
            </a:xfrm>
            <a:custGeom>
              <a:avLst/>
              <a:gdLst/>
              <a:ahLst/>
              <a:cxnLst/>
              <a:rect l="l" t="t" r="r" b="b"/>
              <a:pathLst>
                <a:path w="10160" h="0">
                  <a:moveTo>
                    <a:pt x="10083" y="0"/>
                  </a:moveTo>
                  <a:lnTo>
                    <a:pt x="9829" y="0"/>
                  </a:lnTo>
                  <a:lnTo>
                    <a:pt x="8343" y="0"/>
                  </a:lnTo>
                  <a:lnTo>
                    <a:pt x="5905" y="0"/>
                  </a:lnTo>
                  <a:lnTo>
                    <a:pt x="0" y="0"/>
                  </a:lnTo>
                </a:path>
              </a:pathLst>
            </a:custGeom>
            <a:ln w="3175">
              <a:solidFill>
                <a:srgbClr val="565658"/>
              </a:solidFill>
            </a:ln>
          </p:spPr>
          <p:txBody>
            <a:bodyPr wrap="square" lIns="0" tIns="0" rIns="0" bIns="0" rtlCol="0"/>
            <a:lstStyle/>
            <a:p/>
          </p:txBody>
        </p:sp>
        <p:sp>
          <p:nvSpPr>
            <p:cNvPr id="4466" name="object 4466" descr=""/>
            <p:cNvSpPr/>
            <p:nvPr/>
          </p:nvSpPr>
          <p:spPr>
            <a:xfrm>
              <a:off x="5587581" y="2465022"/>
              <a:ext cx="10160" cy="0"/>
            </a:xfrm>
            <a:custGeom>
              <a:avLst/>
              <a:gdLst/>
              <a:ahLst/>
              <a:cxnLst/>
              <a:rect l="l" t="t" r="r" b="b"/>
              <a:pathLst>
                <a:path w="10160" h="0">
                  <a:moveTo>
                    <a:pt x="10083" y="0"/>
                  </a:moveTo>
                  <a:lnTo>
                    <a:pt x="4178" y="0"/>
                  </a:lnTo>
                  <a:lnTo>
                    <a:pt x="1727" y="0"/>
                  </a:lnTo>
                  <a:lnTo>
                    <a:pt x="215" y="0"/>
                  </a:lnTo>
                  <a:lnTo>
                    <a:pt x="0" y="0"/>
                  </a:lnTo>
                </a:path>
              </a:pathLst>
            </a:custGeom>
            <a:ln w="3175">
              <a:solidFill>
                <a:srgbClr val="565658"/>
              </a:solidFill>
            </a:ln>
          </p:spPr>
          <p:txBody>
            <a:bodyPr wrap="square" lIns="0" tIns="0" rIns="0" bIns="0" rtlCol="0"/>
            <a:lstStyle/>
            <a:p/>
          </p:txBody>
        </p:sp>
        <p:sp>
          <p:nvSpPr>
            <p:cNvPr id="4467" name="object 4467" descr=""/>
            <p:cNvSpPr/>
            <p:nvPr/>
          </p:nvSpPr>
          <p:spPr>
            <a:xfrm>
              <a:off x="5591765" y="2465022"/>
              <a:ext cx="10160" cy="0"/>
            </a:xfrm>
            <a:custGeom>
              <a:avLst/>
              <a:gdLst/>
              <a:ahLst/>
              <a:cxnLst/>
              <a:rect l="l" t="t" r="r" b="b"/>
              <a:pathLst>
                <a:path w="10160" h="0">
                  <a:moveTo>
                    <a:pt x="10083" y="0"/>
                  </a:moveTo>
                  <a:lnTo>
                    <a:pt x="9829" y="0"/>
                  </a:lnTo>
                  <a:lnTo>
                    <a:pt x="8343" y="0"/>
                  </a:lnTo>
                  <a:lnTo>
                    <a:pt x="5905" y="0"/>
                  </a:lnTo>
                  <a:lnTo>
                    <a:pt x="0" y="0"/>
                  </a:lnTo>
                </a:path>
              </a:pathLst>
            </a:custGeom>
            <a:ln w="3175">
              <a:solidFill>
                <a:srgbClr val="565658"/>
              </a:solidFill>
            </a:ln>
          </p:spPr>
          <p:txBody>
            <a:bodyPr wrap="square" lIns="0" tIns="0" rIns="0" bIns="0" rtlCol="0"/>
            <a:lstStyle/>
            <a:p/>
          </p:txBody>
        </p:sp>
        <p:sp>
          <p:nvSpPr>
            <p:cNvPr id="4468" name="object 4468" descr=""/>
            <p:cNvSpPr/>
            <p:nvPr/>
          </p:nvSpPr>
          <p:spPr>
            <a:xfrm>
              <a:off x="5711877" y="2477784"/>
              <a:ext cx="5715" cy="8255"/>
            </a:xfrm>
            <a:custGeom>
              <a:avLst/>
              <a:gdLst/>
              <a:ahLst/>
              <a:cxnLst/>
              <a:rect l="l" t="t" r="r" b="b"/>
              <a:pathLst>
                <a:path w="5714" h="8255">
                  <a:moveTo>
                    <a:pt x="0" y="0"/>
                  </a:moveTo>
                  <a:lnTo>
                    <a:pt x="4584" y="6477"/>
                  </a:lnTo>
                  <a:lnTo>
                    <a:pt x="5473" y="8166"/>
                  </a:lnTo>
                </a:path>
              </a:pathLst>
            </a:custGeom>
            <a:ln w="3175">
              <a:solidFill>
                <a:srgbClr val="565658"/>
              </a:solidFill>
            </a:ln>
          </p:spPr>
          <p:txBody>
            <a:bodyPr wrap="square" lIns="0" tIns="0" rIns="0" bIns="0" rtlCol="0"/>
            <a:lstStyle/>
            <a:p/>
          </p:txBody>
        </p:sp>
        <p:sp>
          <p:nvSpPr>
            <p:cNvPr id="4469" name="object 4469" descr=""/>
            <p:cNvSpPr/>
            <p:nvPr/>
          </p:nvSpPr>
          <p:spPr>
            <a:xfrm>
              <a:off x="5705569" y="2474003"/>
              <a:ext cx="6350" cy="5080"/>
            </a:xfrm>
            <a:custGeom>
              <a:avLst/>
              <a:gdLst/>
              <a:ahLst/>
              <a:cxnLst/>
              <a:rect l="l" t="t" r="r" b="b"/>
              <a:pathLst>
                <a:path w="6350" h="5080">
                  <a:moveTo>
                    <a:pt x="1904" y="4902"/>
                  </a:moveTo>
                  <a:lnTo>
                    <a:pt x="406" y="2324"/>
                  </a:lnTo>
                  <a:lnTo>
                    <a:pt x="0" y="1066"/>
                  </a:lnTo>
                  <a:lnTo>
                    <a:pt x="63" y="330"/>
                  </a:lnTo>
                  <a:lnTo>
                    <a:pt x="444" y="0"/>
                  </a:lnTo>
                  <a:lnTo>
                    <a:pt x="1168" y="12"/>
                  </a:lnTo>
                  <a:lnTo>
                    <a:pt x="2070" y="342"/>
                  </a:lnTo>
                  <a:lnTo>
                    <a:pt x="3124" y="939"/>
                  </a:lnTo>
                  <a:lnTo>
                    <a:pt x="4813" y="2260"/>
                  </a:lnTo>
                  <a:lnTo>
                    <a:pt x="6324" y="3771"/>
                  </a:lnTo>
                </a:path>
              </a:pathLst>
            </a:custGeom>
            <a:ln w="3175">
              <a:solidFill>
                <a:srgbClr val="565658"/>
              </a:solidFill>
            </a:ln>
          </p:spPr>
          <p:txBody>
            <a:bodyPr wrap="square" lIns="0" tIns="0" rIns="0" bIns="0" rtlCol="0"/>
            <a:lstStyle/>
            <a:p/>
          </p:txBody>
        </p:sp>
        <p:sp>
          <p:nvSpPr>
            <p:cNvPr id="4470" name="object 4470" descr=""/>
            <p:cNvSpPr/>
            <p:nvPr/>
          </p:nvSpPr>
          <p:spPr>
            <a:xfrm>
              <a:off x="5711381" y="2477784"/>
              <a:ext cx="635" cy="635"/>
            </a:xfrm>
            <a:custGeom>
              <a:avLst/>
              <a:gdLst/>
              <a:ahLst/>
              <a:cxnLst/>
              <a:rect l="l" t="t" r="r" b="b"/>
              <a:pathLst>
                <a:path w="635" h="635">
                  <a:moveTo>
                    <a:pt x="495" y="0"/>
                  </a:moveTo>
                  <a:lnTo>
                    <a:pt x="266" y="152"/>
                  </a:lnTo>
                  <a:lnTo>
                    <a:pt x="0" y="393"/>
                  </a:lnTo>
                </a:path>
              </a:pathLst>
            </a:custGeom>
            <a:ln w="3175">
              <a:solidFill>
                <a:srgbClr val="565658"/>
              </a:solidFill>
            </a:ln>
          </p:spPr>
          <p:txBody>
            <a:bodyPr wrap="square" lIns="0" tIns="0" rIns="0" bIns="0" rtlCol="0"/>
            <a:lstStyle/>
            <a:p/>
          </p:txBody>
        </p:sp>
        <p:sp>
          <p:nvSpPr>
            <p:cNvPr id="4471" name="object 4471" descr=""/>
            <p:cNvSpPr/>
            <p:nvPr/>
          </p:nvSpPr>
          <p:spPr>
            <a:xfrm>
              <a:off x="5711381" y="2478174"/>
              <a:ext cx="0" cy="5080"/>
            </a:xfrm>
            <a:custGeom>
              <a:avLst/>
              <a:gdLst/>
              <a:ahLst/>
              <a:cxnLst/>
              <a:rect l="l" t="t" r="r" b="b"/>
              <a:pathLst>
                <a:path w="0" h="5080">
                  <a:moveTo>
                    <a:pt x="0" y="0"/>
                  </a:moveTo>
                  <a:lnTo>
                    <a:pt x="0" y="5067"/>
                  </a:lnTo>
                </a:path>
              </a:pathLst>
            </a:custGeom>
            <a:ln w="3175">
              <a:solidFill>
                <a:srgbClr val="565658"/>
              </a:solidFill>
            </a:ln>
          </p:spPr>
          <p:txBody>
            <a:bodyPr wrap="square" lIns="0" tIns="0" rIns="0" bIns="0" rtlCol="0"/>
            <a:lstStyle/>
            <a:p/>
          </p:txBody>
        </p:sp>
        <p:sp>
          <p:nvSpPr>
            <p:cNvPr id="4472" name="object 4472" descr=""/>
            <p:cNvSpPr/>
            <p:nvPr/>
          </p:nvSpPr>
          <p:spPr>
            <a:xfrm>
              <a:off x="5713812" y="2486210"/>
              <a:ext cx="3175" cy="0"/>
            </a:xfrm>
            <a:custGeom>
              <a:avLst/>
              <a:gdLst/>
              <a:ahLst/>
              <a:cxnLst/>
              <a:rect l="l" t="t" r="r" b="b"/>
              <a:pathLst>
                <a:path w="3175" h="0">
                  <a:moveTo>
                    <a:pt x="0" y="0"/>
                  </a:moveTo>
                  <a:lnTo>
                    <a:pt x="2921" y="0"/>
                  </a:lnTo>
                </a:path>
              </a:pathLst>
            </a:custGeom>
            <a:ln w="3175">
              <a:solidFill>
                <a:srgbClr val="565658"/>
              </a:solidFill>
            </a:ln>
          </p:spPr>
          <p:txBody>
            <a:bodyPr wrap="square" lIns="0" tIns="0" rIns="0" bIns="0" rtlCol="0"/>
            <a:lstStyle/>
            <a:p/>
          </p:txBody>
        </p:sp>
        <p:sp>
          <p:nvSpPr>
            <p:cNvPr id="4473" name="object 4473" descr=""/>
            <p:cNvSpPr/>
            <p:nvPr/>
          </p:nvSpPr>
          <p:spPr>
            <a:xfrm>
              <a:off x="5711385" y="2478184"/>
              <a:ext cx="5715" cy="8255"/>
            </a:xfrm>
            <a:custGeom>
              <a:avLst/>
              <a:gdLst/>
              <a:ahLst/>
              <a:cxnLst/>
              <a:rect l="l" t="t" r="r" b="b"/>
              <a:pathLst>
                <a:path w="5714" h="8255">
                  <a:moveTo>
                    <a:pt x="5346" y="8026"/>
                  </a:moveTo>
                  <a:lnTo>
                    <a:pt x="4495" y="6375"/>
                  </a:lnTo>
                  <a:lnTo>
                    <a:pt x="0" y="0"/>
                  </a:lnTo>
                </a:path>
              </a:pathLst>
            </a:custGeom>
            <a:ln w="3175">
              <a:solidFill>
                <a:srgbClr val="565658"/>
              </a:solidFill>
            </a:ln>
          </p:spPr>
          <p:txBody>
            <a:bodyPr wrap="square" lIns="0" tIns="0" rIns="0" bIns="0" rtlCol="0"/>
            <a:lstStyle/>
            <a:p/>
          </p:txBody>
        </p:sp>
        <p:sp>
          <p:nvSpPr>
            <p:cNvPr id="4474" name="object 4474" descr=""/>
            <p:cNvSpPr/>
            <p:nvPr/>
          </p:nvSpPr>
          <p:spPr>
            <a:xfrm>
              <a:off x="5716737" y="2485956"/>
              <a:ext cx="1270" cy="1270"/>
            </a:xfrm>
            <a:custGeom>
              <a:avLst/>
              <a:gdLst/>
              <a:ahLst/>
              <a:cxnLst/>
              <a:rect l="l" t="t" r="r" b="b"/>
              <a:pathLst>
                <a:path w="1270" h="1269">
                  <a:moveTo>
                    <a:pt x="609" y="0"/>
                  </a:moveTo>
                  <a:lnTo>
                    <a:pt x="355" y="76"/>
                  </a:lnTo>
                  <a:lnTo>
                    <a:pt x="190" y="177"/>
                  </a:lnTo>
                  <a:lnTo>
                    <a:pt x="0" y="254"/>
                  </a:lnTo>
                </a:path>
                <a:path w="1270" h="1269">
                  <a:moveTo>
                    <a:pt x="609" y="0"/>
                  </a:moveTo>
                  <a:lnTo>
                    <a:pt x="787" y="406"/>
                  </a:lnTo>
                  <a:lnTo>
                    <a:pt x="863" y="774"/>
                  </a:lnTo>
                  <a:lnTo>
                    <a:pt x="863" y="1054"/>
                  </a:lnTo>
                  <a:lnTo>
                    <a:pt x="723" y="1206"/>
                  </a:lnTo>
                </a:path>
              </a:pathLst>
            </a:custGeom>
            <a:ln w="3175">
              <a:solidFill>
                <a:srgbClr val="565658"/>
              </a:solidFill>
            </a:ln>
          </p:spPr>
          <p:txBody>
            <a:bodyPr wrap="square" lIns="0" tIns="0" rIns="0" bIns="0" rtlCol="0"/>
            <a:lstStyle/>
            <a:p/>
          </p:txBody>
        </p:sp>
        <p:sp>
          <p:nvSpPr>
            <p:cNvPr id="4475" name="object 4475" descr=""/>
            <p:cNvSpPr/>
            <p:nvPr/>
          </p:nvSpPr>
          <p:spPr>
            <a:xfrm>
              <a:off x="5707479" y="2478903"/>
              <a:ext cx="4445" cy="7620"/>
            </a:xfrm>
            <a:custGeom>
              <a:avLst/>
              <a:gdLst/>
              <a:ahLst/>
              <a:cxnLst/>
              <a:rect l="l" t="t" r="r" b="b"/>
              <a:pathLst>
                <a:path w="4445" h="7619">
                  <a:moveTo>
                    <a:pt x="4051" y="6997"/>
                  </a:moveTo>
                  <a:lnTo>
                    <a:pt x="2133" y="3390"/>
                  </a:lnTo>
                  <a:lnTo>
                    <a:pt x="0" y="0"/>
                  </a:lnTo>
                </a:path>
              </a:pathLst>
            </a:custGeom>
            <a:ln w="3175">
              <a:solidFill>
                <a:srgbClr val="565658"/>
              </a:solidFill>
            </a:ln>
          </p:spPr>
          <p:txBody>
            <a:bodyPr wrap="square" lIns="0" tIns="0" rIns="0" bIns="0" rtlCol="0"/>
            <a:lstStyle/>
            <a:p/>
          </p:txBody>
        </p:sp>
        <p:sp>
          <p:nvSpPr>
            <p:cNvPr id="4476" name="object 4476" descr=""/>
            <p:cNvSpPr/>
            <p:nvPr/>
          </p:nvSpPr>
          <p:spPr>
            <a:xfrm>
              <a:off x="5705793" y="2474440"/>
              <a:ext cx="5715" cy="3810"/>
            </a:xfrm>
            <a:custGeom>
              <a:avLst/>
              <a:gdLst/>
              <a:ahLst/>
              <a:cxnLst/>
              <a:rect l="l" t="t" r="r" b="b"/>
              <a:pathLst>
                <a:path w="5714" h="3810">
                  <a:moveTo>
                    <a:pt x="5587" y="3733"/>
                  </a:moveTo>
                  <a:lnTo>
                    <a:pt x="431" y="0"/>
                  </a:lnTo>
                  <a:lnTo>
                    <a:pt x="63" y="317"/>
                  </a:lnTo>
                  <a:lnTo>
                    <a:pt x="0" y="749"/>
                  </a:lnTo>
                </a:path>
              </a:pathLst>
            </a:custGeom>
            <a:ln w="3175">
              <a:solidFill>
                <a:srgbClr val="565658"/>
              </a:solidFill>
            </a:ln>
          </p:spPr>
          <p:txBody>
            <a:bodyPr wrap="square" lIns="0" tIns="0" rIns="0" bIns="0" rtlCol="0"/>
            <a:lstStyle/>
            <a:p/>
          </p:txBody>
        </p:sp>
        <p:sp>
          <p:nvSpPr>
            <p:cNvPr id="4477" name="object 4477" descr=""/>
            <p:cNvSpPr/>
            <p:nvPr/>
          </p:nvSpPr>
          <p:spPr>
            <a:xfrm>
              <a:off x="5716732" y="2486210"/>
              <a:ext cx="635" cy="635"/>
            </a:xfrm>
            <a:custGeom>
              <a:avLst/>
              <a:gdLst/>
              <a:ahLst/>
              <a:cxnLst/>
              <a:rect l="l" t="t" r="r" b="b"/>
              <a:pathLst>
                <a:path w="635" h="635">
                  <a:moveTo>
                    <a:pt x="0" y="0"/>
                  </a:moveTo>
                  <a:lnTo>
                    <a:pt x="165" y="215"/>
                  </a:lnTo>
                  <a:lnTo>
                    <a:pt x="279" y="381"/>
                  </a:lnTo>
                  <a:lnTo>
                    <a:pt x="304" y="520"/>
                  </a:lnTo>
                </a:path>
              </a:pathLst>
            </a:custGeom>
            <a:ln w="3175">
              <a:solidFill>
                <a:srgbClr val="565658"/>
              </a:solidFill>
            </a:ln>
          </p:spPr>
          <p:txBody>
            <a:bodyPr wrap="square" lIns="0" tIns="0" rIns="0" bIns="0" rtlCol="0"/>
            <a:lstStyle/>
            <a:p/>
          </p:txBody>
        </p:sp>
        <p:sp>
          <p:nvSpPr>
            <p:cNvPr id="4478" name="object 4478" descr=""/>
            <p:cNvSpPr/>
            <p:nvPr/>
          </p:nvSpPr>
          <p:spPr>
            <a:xfrm>
              <a:off x="5716955" y="2486806"/>
              <a:ext cx="635" cy="635"/>
            </a:xfrm>
            <a:custGeom>
              <a:avLst/>
              <a:gdLst/>
              <a:ahLst/>
              <a:cxnLst/>
              <a:rect l="l" t="t" r="r" b="b"/>
              <a:pathLst>
                <a:path w="635" h="635">
                  <a:moveTo>
                    <a:pt x="0" y="0"/>
                  </a:moveTo>
                  <a:lnTo>
                    <a:pt x="228" y="38"/>
                  </a:lnTo>
                  <a:lnTo>
                    <a:pt x="368" y="165"/>
                  </a:lnTo>
                  <a:lnTo>
                    <a:pt x="508" y="355"/>
                  </a:lnTo>
                </a:path>
              </a:pathLst>
            </a:custGeom>
            <a:ln w="3175">
              <a:solidFill>
                <a:srgbClr val="565658"/>
              </a:solidFill>
            </a:ln>
          </p:spPr>
          <p:txBody>
            <a:bodyPr wrap="square" lIns="0" tIns="0" rIns="0" bIns="0" rtlCol="0"/>
            <a:lstStyle/>
            <a:p/>
          </p:txBody>
        </p:sp>
        <p:sp>
          <p:nvSpPr>
            <p:cNvPr id="4479" name="object 4479" descr=""/>
            <p:cNvSpPr/>
            <p:nvPr/>
          </p:nvSpPr>
          <p:spPr>
            <a:xfrm>
              <a:off x="5712709" y="2487108"/>
              <a:ext cx="5080" cy="635"/>
            </a:xfrm>
            <a:custGeom>
              <a:avLst/>
              <a:gdLst/>
              <a:ahLst/>
              <a:cxnLst/>
              <a:rect l="l" t="t" r="r" b="b"/>
              <a:pathLst>
                <a:path w="5079" h="635">
                  <a:moveTo>
                    <a:pt x="4749" y="50"/>
                  </a:moveTo>
                  <a:lnTo>
                    <a:pt x="4610" y="50"/>
                  </a:lnTo>
                  <a:lnTo>
                    <a:pt x="2565" y="25"/>
                  </a:lnTo>
                  <a:lnTo>
                    <a:pt x="0" y="0"/>
                  </a:lnTo>
                </a:path>
              </a:pathLst>
            </a:custGeom>
            <a:ln w="3175">
              <a:solidFill>
                <a:srgbClr val="565658"/>
              </a:solidFill>
            </a:ln>
          </p:spPr>
          <p:txBody>
            <a:bodyPr wrap="square" lIns="0" tIns="0" rIns="0" bIns="0" rtlCol="0"/>
            <a:lstStyle/>
            <a:p/>
          </p:txBody>
        </p:sp>
        <p:sp>
          <p:nvSpPr>
            <p:cNvPr id="4480" name="object 4480" descr=""/>
            <p:cNvSpPr/>
            <p:nvPr/>
          </p:nvSpPr>
          <p:spPr>
            <a:xfrm>
              <a:off x="5711520" y="2485897"/>
              <a:ext cx="1270" cy="1270"/>
            </a:xfrm>
            <a:custGeom>
              <a:avLst/>
              <a:gdLst/>
              <a:ahLst/>
              <a:cxnLst/>
              <a:rect l="l" t="t" r="r" b="b"/>
              <a:pathLst>
                <a:path w="1270" h="1269">
                  <a:moveTo>
                    <a:pt x="1193" y="1206"/>
                  </a:moveTo>
                  <a:lnTo>
                    <a:pt x="88" y="152"/>
                  </a:lnTo>
                  <a:lnTo>
                    <a:pt x="0" y="0"/>
                  </a:lnTo>
                </a:path>
              </a:pathLst>
            </a:custGeom>
            <a:ln w="3175">
              <a:solidFill>
                <a:srgbClr val="565658"/>
              </a:solidFill>
            </a:ln>
          </p:spPr>
          <p:txBody>
            <a:bodyPr wrap="square" lIns="0" tIns="0" rIns="0" bIns="0" rtlCol="0"/>
            <a:lstStyle/>
            <a:p/>
          </p:txBody>
        </p:sp>
        <p:sp>
          <p:nvSpPr>
            <p:cNvPr id="4481" name="object 4481" descr=""/>
            <p:cNvSpPr/>
            <p:nvPr/>
          </p:nvSpPr>
          <p:spPr>
            <a:xfrm>
              <a:off x="5712268" y="2486806"/>
              <a:ext cx="5080" cy="0"/>
            </a:xfrm>
            <a:custGeom>
              <a:avLst/>
              <a:gdLst/>
              <a:ahLst/>
              <a:cxnLst/>
              <a:rect l="l" t="t" r="r" b="b"/>
              <a:pathLst>
                <a:path w="5079" h="0">
                  <a:moveTo>
                    <a:pt x="0" y="0"/>
                  </a:moveTo>
                  <a:lnTo>
                    <a:pt x="2540" y="0"/>
                  </a:lnTo>
                  <a:lnTo>
                    <a:pt x="4559" y="0"/>
                  </a:lnTo>
                  <a:lnTo>
                    <a:pt x="4686" y="0"/>
                  </a:lnTo>
                </a:path>
              </a:pathLst>
            </a:custGeom>
            <a:ln w="3175">
              <a:solidFill>
                <a:srgbClr val="565658"/>
              </a:solidFill>
            </a:ln>
          </p:spPr>
          <p:txBody>
            <a:bodyPr wrap="square" lIns="0" tIns="0" rIns="0" bIns="0" rtlCol="0"/>
            <a:lstStyle/>
            <a:p/>
          </p:txBody>
        </p:sp>
        <p:sp>
          <p:nvSpPr>
            <p:cNvPr id="4482" name="object 4482" descr=""/>
            <p:cNvSpPr/>
            <p:nvPr/>
          </p:nvSpPr>
          <p:spPr>
            <a:xfrm>
              <a:off x="5712269" y="2486811"/>
              <a:ext cx="635" cy="635"/>
            </a:xfrm>
            <a:custGeom>
              <a:avLst/>
              <a:gdLst/>
              <a:ahLst/>
              <a:cxnLst/>
              <a:rect l="l" t="t" r="r" b="b"/>
              <a:pathLst>
                <a:path w="635" h="635">
                  <a:moveTo>
                    <a:pt x="444" y="292"/>
                  </a:moveTo>
                  <a:lnTo>
                    <a:pt x="342" y="127"/>
                  </a:lnTo>
                  <a:lnTo>
                    <a:pt x="177" y="25"/>
                  </a:lnTo>
                  <a:lnTo>
                    <a:pt x="0" y="0"/>
                  </a:lnTo>
                </a:path>
              </a:pathLst>
            </a:custGeom>
            <a:ln w="3175">
              <a:solidFill>
                <a:srgbClr val="565658"/>
              </a:solidFill>
            </a:ln>
          </p:spPr>
          <p:txBody>
            <a:bodyPr wrap="square" lIns="0" tIns="0" rIns="0" bIns="0" rtlCol="0"/>
            <a:lstStyle/>
            <a:p/>
          </p:txBody>
        </p:sp>
        <p:sp>
          <p:nvSpPr>
            <p:cNvPr id="4483" name="object 4483" descr=""/>
            <p:cNvSpPr/>
            <p:nvPr/>
          </p:nvSpPr>
          <p:spPr>
            <a:xfrm>
              <a:off x="5658137" y="2466615"/>
              <a:ext cx="40005" cy="0"/>
            </a:xfrm>
            <a:custGeom>
              <a:avLst/>
              <a:gdLst/>
              <a:ahLst/>
              <a:cxnLst/>
              <a:rect l="l" t="t" r="r" b="b"/>
              <a:pathLst>
                <a:path w="40004" h="0">
                  <a:moveTo>
                    <a:pt x="40004" y="0"/>
                  </a:moveTo>
                  <a:lnTo>
                    <a:pt x="39014" y="0"/>
                  </a:lnTo>
                  <a:lnTo>
                    <a:pt x="12484" y="0"/>
                  </a:lnTo>
                  <a:lnTo>
                    <a:pt x="0" y="0"/>
                  </a:lnTo>
                </a:path>
              </a:pathLst>
            </a:custGeom>
            <a:ln w="3175">
              <a:solidFill>
                <a:srgbClr val="565658"/>
              </a:solidFill>
            </a:ln>
          </p:spPr>
          <p:txBody>
            <a:bodyPr wrap="square" lIns="0" tIns="0" rIns="0" bIns="0" rtlCol="0"/>
            <a:lstStyle/>
            <a:p/>
          </p:txBody>
        </p:sp>
        <p:sp>
          <p:nvSpPr>
            <p:cNvPr id="4484" name="object 4484" descr=""/>
            <p:cNvSpPr/>
            <p:nvPr/>
          </p:nvSpPr>
          <p:spPr>
            <a:xfrm>
              <a:off x="5595375" y="2466615"/>
              <a:ext cx="62865" cy="0"/>
            </a:xfrm>
            <a:custGeom>
              <a:avLst/>
              <a:gdLst/>
              <a:ahLst/>
              <a:cxnLst/>
              <a:rect l="l" t="t" r="r" b="b"/>
              <a:pathLst>
                <a:path w="62864" h="0">
                  <a:moveTo>
                    <a:pt x="62763" y="0"/>
                  </a:moveTo>
                  <a:lnTo>
                    <a:pt x="62763" y="0"/>
                  </a:lnTo>
                  <a:lnTo>
                    <a:pt x="3695" y="0"/>
                  </a:lnTo>
                  <a:lnTo>
                    <a:pt x="0" y="0"/>
                  </a:lnTo>
                </a:path>
              </a:pathLst>
            </a:custGeom>
            <a:ln w="3175">
              <a:solidFill>
                <a:srgbClr val="565658"/>
              </a:solidFill>
            </a:ln>
          </p:spPr>
          <p:txBody>
            <a:bodyPr wrap="square" lIns="0" tIns="0" rIns="0" bIns="0" rtlCol="0"/>
            <a:lstStyle/>
            <a:p/>
          </p:txBody>
        </p:sp>
        <p:sp>
          <p:nvSpPr>
            <p:cNvPr id="4485" name="object 4485" descr=""/>
            <p:cNvSpPr/>
            <p:nvPr/>
          </p:nvSpPr>
          <p:spPr>
            <a:xfrm>
              <a:off x="5658147" y="2466608"/>
              <a:ext cx="7620" cy="22225"/>
            </a:xfrm>
            <a:custGeom>
              <a:avLst/>
              <a:gdLst/>
              <a:ahLst/>
              <a:cxnLst/>
              <a:rect l="l" t="t" r="r" b="b"/>
              <a:pathLst>
                <a:path w="7620" h="22225">
                  <a:moveTo>
                    <a:pt x="7264" y="21971"/>
                  </a:moveTo>
                  <a:lnTo>
                    <a:pt x="3975" y="8509"/>
                  </a:lnTo>
                  <a:lnTo>
                    <a:pt x="2209" y="2336"/>
                  </a:lnTo>
                  <a:lnTo>
                    <a:pt x="1625" y="1206"/>
                  </a:lnTo>
                  <a:lnTo>
                    <a:pt x="0" y="0"/>
                  </a:lnTo>
                </a:path>
              </a:pathLst>
            </a:custGeom>
            <a:ln w="3175">
              <a:solidFill>
                <a:srgbClr val="565658"/>
              </a:solidFill>
            </a:ln>
          </p:spPr>
          <p:txBody>
            <a:bodyPr wrap="square" lIns="0" tIns="0" rIns="0" bIns="0" rtlCol="0"/>
            <a:lstStyle/>
            <a:p/>
          </p:txBody>
        </p:sp>
        <p:sp>
          <p:nvSpPr>
            <p:cNvPr id="4486" name="object 4486" descr=""/>
            <p:cNvSpPr/>
            <p:nvPr/>
          </p:nvSpPr>
          <p:spPr>
            <a:xfrm>
              <a:off x="5665409" y="2488579"/>
              <a:ext cx="57150" cy="0"/>
            </a:xfrm>
            <a:custGeom>
              <a:avLst/>
              <a:gdLst/>
              <a:ahLst/>
              <a:cxnLst/>
              <a:rect l="l" t="t" r="r" b="b"/>
              <a:pathLst>
                <a:path w="57150" h="0">
                  <a:moveTo>
                    <a:pt x="56476" y="0"/>
                  </a:moveTo>
                  <a:lnTo>
                    <a:pt x="56476" y="0"/>
                  </a:lnTo>
                  <a:lnTo>
                    <a:pt x="56680" y="0"/>
                  </a:lnTo>
                  <a:lnTo>
                    <a:pt x="11645" y="0"/>
                  </a:lnTo>
                  <a:lnTo>
                    <a:pt x="0" y="0"/>
                  </a:lnTo>
                </a:path>
              </a:pathLst>
            </a:custGeom>
            <a:ln w="3175">
              <a:solidFill>
                <a:srgbClr val="565658"/>
              </a:solidFill>
            </a:ln>
          </p:spPr>
          <p:txBody>
            <a:bodyPr wrap="square" lIns="0" tIns="0" rIns="0" bIns="0" rtlCol="0"/>
            <a:lstStyle/>
            <a:p/>
          </p:txBody>
        </p:sp>
        <p:sp>
          <p:nvSpPr>
            <p:cNvPr id="4487" name="object 4487" descr=""/>
            <p:cNvSpPr/>
            <p:nvPr/>
          </p:nvSpPr>
          <p:spPr>
            <a:xfrm>
              <a:off x="5574795" y="2466615"/>
              <a:ext cx="20955" cy="22225"/>
            </a:xfrm>
            <a:custGeom>
              <a:avLst/>
              <a:gdLst/>
              <a:ahLst/>
              <a:cxnLst/>
              <a:rect l="l" t="t" r="r" b="b"/>
              <a:pathLst>
                <a:path w="20954" h="22225">
                  <a:moveTo>
                    <a:pt x="20586" y="0"/>
                  </a:moveTo>
                  <a:lnTo>
                    <a:pt x="8496" y="0"/>
                  </a:lnTo>
                  <a:lnTo>
                    <a:pt x="12" y="0"/>
                  </a:lnTo>
                </a:path>
                <a:path w="20954" h="22225">
                  <a:moveTo>
                    <a:pt x="20586" y="0"/>
                  </a:moveTo>
                  <a:lnTo>
                    <a:pt x="241" y="17729"/>
                  </a:lnTo>
                  <a:lnTo>
                    <a:pt x="0" y="21971"/>
                  </a:lnTo>
                </a:path>
              </a:pathLst>
            </a:custGeom>
            <a:ln w="3175">
              <a:solidFill>
                <a:srgbClr val="565658"/>
              </a:solidFill>
            </a:ln>
          </p:spPr>
          <p:txBody>
            <a:bodyPr wrap="square" lIns="0" tIns="0" rIns="0" bIns="0" rtlCol="0"/>
            <a:lstStyle/>
            <a:p/>
          </p:txBody>
        </p:sp>
        <p:sp>
          <p:nvSpPr>
            <p:cNvPr id="4488" name="object 4488" descr=""/>
            <p:cNvSpPr/>
            <p:nvPr/>
          </p:nvSpPr>
          <p:spPr>
            <a:xfrm>
              <a:off x="5574794" y="2488579"/>
              <a:ext cx="90805" cy="0"/>
            </a:xfrm>
            <a:custGeom>
              <a:avLst/>
              <a:gdLst/>
              <a:ahLst/>
              <a:cxnLst/>
              <a:rect l="l" t="t" r="r" b="b"/>
              <a:pathLst>
                <a:path w="90804" h="0">
                  <a:moveTo>
                    <a:pt x="0" y="0"/>
                  </a:moveTo>
                  <a:lnTo>
                    <a:pt x="0" y="0"/>
                  </a:lnTo>
                  <a:lnTo>
                    <a:pt x="78498" y="0"/>
                  </a:lnTo>
                  <a:lnTo>
                    <a:pt x="90614" y="0"/>
                  </a:lnTo>
                </a:path>
              </a:pathLst>
            </a:custGeom>
            <a:ln w="3175">
              <a:solidFill>
                <a:srgbClr val="565658"/>
              </a:solidFill>
            </a:ln>
          </p:spPr>
          <p:txBody>
            <a:bodyPr wrap="square" lIns="0" tIns="0" rIns="0" bIns="0" rtlCol="0"/>
            <a:lstStyle/>
            <a:p/>
          </p:txBody>
        </p:sp>
        <p:sp>
          <p:nvSpPr>
            <p:cNvPr id="4489" name="object 4489" descr=""/>
            <p:cNvSpPr/>
            <p:nvPr/>
          </p:nvSpPr>
          <p:spPr>
            <a:xfrm>
              <a:off x="5552370" y="2466608"/>
              <a:ext cx="22860" cy="22225"/>
            </a:xfrm>
            <a:custGeom>
              <a:avLst/>
              <a:gdLst/>
              <a:ahLst/>
              <a:cxnLst/>
              <a:rect l="l" t="t" r="r" b="b"/>
              <a:pathLst>
                <a:path w="22860" h="22225">
                  <a:moveTo>
                    <a:pt x="0" y="21971"/>
                  </a:moveTo>
                  <a:lnTo>
                    <a:pt x="14262" y="1549"/>
                  </a:lnTo>
                  <a:lnTo>
                    <a:pt x="22428" y="0"/>
                  </a:lnTo>
                </a:path>
              </a:pathLst>
            </a:custGeom>
            <a:ln w="3175">
              <a:solidFill>
                <a:srgbClr val="565658"/>
              </a:solidFill>
            </a:ln>
          </p:spPr>
          <p:txBody>
            <a:bodyPr wrap="square" lIns="0" tIns="0" rIns="0" bIns="0" rtlCol="0"/>
            <a:lstStyle/>
            <a:p/>
          </p:txBody>
        </p:sp>
        <p:sp>
          <p:nvSpPr>
            <p:cNvPr id="4490" name="object 4490" descr=""/>
            <p:cNvSpPr/>
            <p:nvPr/>
          </p:nvSpPr>
          <p:spPr>
            <a:xfrm>
              <a:off x="5552366" y="2488579"/>
              <a:ext cx="22860" cy="0"/>
            </a:xfrm>
            <a:custGeom>
              <a:avLst/>
              <a:gdLst/>
              <a:ahLst/>
              <a:cxnLst/>
              <a:rect l="l" t="t" r="r" b="b"/>
              <a:pathLst>
                <a:path w="22860" h="0">
                  <a:moveTo>
                    <a:pt x="22428" y="0"/>
                  </a:moveTo>
                  <a:lnTo>
                    <a:pt x="9080" y="0"/>
                  </a:lnTo>
                  <a:lnTo>
                    <a:pt x="0" y="0"/>
                  </a:lnTo>
                </a:path>
              </a:pathLst>
            </a:custGeom>
            <a:ln w="3175">
              <a:solidFill>
                <a:srgbClr val="565658"/>
              </a:solidFill>
            </a:ln>
          </p:spPr>
          <p:txBody>
            <a:bodyPr wrap="square" lIns="0" tIns="0" rIns="0" bIns="0" rtlCol="0"/>
            <a:lstStyle/>
            <a:p/>
          </p:txBody>
        </p:sp>
        <p:sp>
          <p:nvSpPr>
            <p:cNvPr id="4491" name="object 4491" descr=""/>
            <p:cNvSpPr/>
            <p:nvPr/>
          </p:nvSpPr>
          <p:spPr>
            <a:xfrm>
              <a:off x="5574794" y="2489776"/>
              <a:ext cx="147320" cy="0"/>
            </a:xfrm>
            <a:custGeom>
              <a:avLst/>
              <a:gdLst/>
              <a:ahLst/>
              <a:cxnLst/>
              <a:rect l="l" t="t" r="r" b="b"/>
              <a:pathLst>
                <a:path w="147320" h="0">
                  <a:moveTo>
                    <a:pt x="0" y="0"/>
                  </a:moveTo>
                  <a:lnTo>
                    <a:pt x="0" y="0"/>
                  </a:lnTo>
                  <a:lnTo>
                    <a:pt x="146710" y="0"/>
                  </a:lnTo>
                  <a:lnTo>
                    <a:pt x="147167" y="0"/>
                  </a:lnTo>
                </a:path>
              </a:pathLst>
            </a:custGeom>
            <a:ln w="3175">
              <a:solidFill>
                <a:srgbClr val="565658"/>
              </a:solidFill>
            </a:ln>
          </p:spPr>
          <p:txBody>
            <a:bodyPr wrap="square" lIns="0" tIns="0" rIns="0" bIns="0" rtlCol="0"/>
            <a:lstStyle/>
            <a:p/>
          </p:txBody>
        </p:sp>
        <p:sp>
          <p:nvSpPr>
            <p:cNvPr id="4492" name="object 4492" descr=""/>
            <p:cNvSpPr/>
            <p:nvPr/>
          </p:nvSpPr>
          <p:spPr>
            <a:xfrm>
              <a:off x="5552370" y="2489776"/>
              <a:ext cx="22860" cy="0"/>
            </a:xfrm>
            <a:custGeom>
              <a:avLst/>
              <a:gdLst/>
              <a:ahLst/>
              <a:cxnLst/>
              <a:rect l="l" t="t" r="r" b="b"/>
              <a:pathLst>
                <a:path w="22860" h="0">
                  <a:moveTo>
                    <a:pt x="0" y="0"/>
                  </a:moveTo>
                  <a:lnTo>
                    <a:pt x="9055" y="0"/>
                  </a:lnTo>
                  <a:lnTo>
                    <a:pt x="22428" y="0"/>
                  </a:lnTo>
                </a:path>
              </a:pathLst>
            </a:custGeom>
            <a:ln w="3175">
              <a:solidFill>
                <a:srgbClr val="565658"/>
              </a:solidFill>
            </a:ln>
          </p:spPr>
          <p:txBody>
            <a:bodyPr wrap="square" lIns="0" tIns="0" rIns="0" bIns="0" rtlCol="0"/>
            <a:lstStyle/>
            <a:p/>
          </p:txBody>
        </p:sp>
        <p:sp>
          <p:nvSpPr>
            <p:cNvPr id="4493" name="object 4493" descr=""/>
            <p:cNvSpPr/>
            <p:nvPr/>
          </p:nvSpPr>
          <p:spPr>
            <a:xfrm>
              <a:off x="5574794" y="2489776"/>
              <a:ext cx="635" cy="635"/>
            </a:xfrm>
            <a:custGeom>
              <a:avLst/>
              <a:gdLst/>
              <a:ahLst/>
              <a:cxnLst/>
              <a:rect l="l" t="t" r="r" b="b"/>
              <a:pathLst>
                <a:path w="635" h="635">
                  <a:moveTo>
                    <a:pt x="0" y="0"/>
                  </a:moveTo>
                  <a:lnTo>
                    <a:pt x="38" y="241"/>
                  </a:lnTo>
                  <a:lnTo>
                    <a:pt x="177" y="419"/>
                  </a:lnTo>
                  <a:lnTo>
                    <a:pt x="342" y="546"/>
                  </a:lnTo>
                  <a:lnTo>
                    <a:pt x="584" y="609"/>
                  </a:lnTo>
                </a:path>
              </a:pathLst>
            </a:custGeom>
            <a:ln w="3175">
              <a:solidFill>
                <a:srgbClr val="565658"/>
              </a:solidFill>
            </a:ln>
          </p:spPr>
          <p:txBody>
            <a:bodyPr wrap="square" lIns="0" tIns="0" rIns="0" bIns="0" rtlCol="0"/>
            <a:lstStyle/>
            <a:p/>
          </p:txBody>
        </p:sp>
        <p:sp>
          <p:nvSpPr>
            <p:cNvPr id="4494" name="object 4494" descr=""/>
            <p:cNvSpPr/>
            <p:nvPr/>
          </p:nvSpPr>
          <p:spPr>
            <a:xfrm>
              <a:off x="5575380" y="2490372"/>
              <a:ext cx="146685" cy="0"/>
            </a:xfrm>
            <a:custGeom>
              <a:avLst/>
              <a:gdLst/>
              <a:ahLst/>
              <a:cxnLst/>
              <a:rect l="l" t="t" r="r" b="b"/>
              <a:pathLst>
                <a:path w="146685" h="0">
                  <a:moveTo>
                    <a:pt x="146215" y="0"/>
                  </a:moveTo>
                  <a:lnTo>
                    <a:pt x="145541" y="0"/>
                  </a:lnTo>
                  <a:lnTo>
                    <a:pt x="4635" y="0"/>
                  </a:lnTo>
                  <a:lnTo>
                    <a:pt x="0" y="0"/>
                  </a:lnTo>
                </a:path>
              </a:pathLst>
            </a:custGeom>
            <a:ln w="3175">
              <a:solidFill>
                <a:srgbClr val="565658"/>
              </a:solidFill>
            </a:ln>
          </p:spPr>
          <p:txBody>
            <a:bodyPr wrap="square" lIns="0" tIns="0" rIns="0" bIns="0" rtlCol="0"/>
            <a:lstStyle/>
            <a:p/>
          </p:txBody>
        </p:sp>
        <p:sp>
          <p:nvSpPr>
            <p:cNvPr id="4495" name="object 4495" descr=""/>
            <p:cNvSpPr/>
            <p:nvPr/>
          </p:nvSpPr>
          <p:spPr>
            <a:xfrm>
              <a:off x="5552370" y="2489776"/>
              <a:ext cx="635" cy="635"/>
            </a:xfrm>
            <a:custGeom>
              <a:avLst/>
              <a:gdLst/>
              <a:ahLst/>
              <a:cxnLst/>
              <a:rect l="l" t="t" r="r" b="b"/>
              <a:pathLst>
                <a:path w="635" h="635">
                  <a:moveTo>
                    <a:pt x="0" y="0"/>
                  </a:moveTo>
                  <a:lnTo>
                    <a:pt x="38" y="241"/>
                  </a:lnTo>
                  <a:lnTo>
                    <a:pt x="177" y="419"/>
                  </a:lnTo>
                  <a:lnTo>
                    <a:pt x="342" y="546"/>
                  </a:lnTo>
                  <a:lnTo>
                    <a:pt x="584" y="609"/>
                  </a:lnTo>
                </a:path>
              </a:pathLst>
            </a:custGeom>
            <a:ln w="3175">
              <a:solidFill>
                <a:srgbClr val="565658"/>
              </a:solidFill>
            </a:ln>
          </p:spPr>
          <p:txBody>
            <a:bodyPr wrap="square" lIns="0" tIns="0" rIns="0" bIns="0" rtlCol="0"/>
            <a:lstStyle/>
            <a:p/>
          </p:txBody>
        </p:sp>
        <p:sp>
          <p:nvSpPr>
            <p:cNvPr id="4496" name="object 4496" descr=""/>
            <p:cNvSpPr/>
            <p:nvPr/>
          </p:nvSpPr>
          <p:spPr>
            <a:xfrm>
              <a:off x="5552962" y="2490372"/>
              <a:ext cx="22860" cy="0"/>
            </a:xfrm>
            <a:custGeom>
              <a:avLst/>
              <a:gdLst/>
              <a:ahLst/>
              <a:cxnLst/>
              <a:rect l="l" t="t" r="r" b="b"/>
              <a:pathLst>
                <a:path w="22860" h="0">
                  <a:moveTo>
                    <a:pt x="22415" y="0"/>
                  </a:moveTo>
                  <a:lnTo>
                    <a:pt x="22415" y="0"/>
                  </a:lnTo>
                  <a:lnTo>
                    <a:pt x="165" y="0"/>
                  </a:lnTo>
                  <a:lnTo>
                    <a:pt x="0" y="0"/>
                  </a:lnTo>
                </a:path>
              </a:pathLst>
            </a:custGeom>
            <a:ln w="3175">
              <a:solidFill>
                <a:srgbClr val="565658"/>
              </a:solidFill>
            </a:ln>
          </p:spPr>
          <p:txBody>
            <a:bodyPr wrap="square" lIns="0" tIns="0" rIns="0" bIns="0" rtlCol="0"/>
            <a:lstStyle/>
            <a:p/>
          </p:txBody>
        </p:sp>
        <p:sp>
          <p:nvSpPr>
            <p:cNvPr id="4497" name="object 4497" descr=""/>
            <p:cNvSpPr/>
            <p:nvPr/>
          </p:nvSpPr>
          <p:spPr>
            <a:xfrm>
              <a:off x="6257318" y="2570367"/>
              <a:ext cx="635" cy="635"/>
            </a:xfrm>
            <a:custGeom>
              <a:avLst/>
              <a:gdLst/>
              <a:ahLst/>
              <a:cxnLst/>
              <a:rect l="l" t="t" r="r" b="b"/>
              <a:pathLst>
                <a:path w="635" h="635">
                  <a:moveTo>
                    <a:pt x="355" y="507"/>
                  </a:moveTo>
                  <a:lnTo>
                    <a:pt x="254" y="88"/>
                  </a:lnTo>
                  <a:lnTo>
                    <a:pt x="88" y="63"/>
                  </a:lnTo>
                </a:path>
              </a:pathLst>
            </a:custGeom>
            <a:ln w="3175">
              <a:solidFill>
                <a:srgbClr val="565658"/>
              </a:solidFill>
            </a:ln>
          </p:spPr>
          <p:txBody>
            <a:bodyPr wrap="square" lIns="0" tIns="0" rIns="0" bIns="0" rtlCol="0"/>
            <a:lstStyle/>
            <a:p/>
          </p:txBody>
        </p:sp>
        <p:sp>
          <p:nvSpPr>
            <p:cNvPr id="4498" name="object 4498" descr=""/>
            <p:cNvSpPr/>
            <p:nvPr/>
          </p:nvSpPr>
          <p:spPr>
            <a:xfrm>
              <a:off x="6257314" y="2575910"/>
              <a:ext cx="635" cy="635"/>
            </a:xfrm>
            <a:custGeom>
              <a:avLst/>
              <a:gdLst/>
              <a:ahLst/>
              <a:cxnLst/>
              <a:rect l="l" t="t" r="r" b="b"/>
              <a:pathLst>
                <a:path w="635" h="635">
                  <a:moveTo>
                    <a:pt x="0" y="533"/>
                  </a:moveTo>
                  <a:lnTo>
                    <a:pt x="266" y="431"/>
                  </a:lnTo>
                  <a:lnTo>
                    <a:pt x="342" y="0"/>
                  </a:lnTo>
                </a:path>
              </a:pathLst>
            </a:custGeom>
            <a:ln w="3175">
              <a:solidFill>
                <a:srgbClr val="565658"/>
              </a:solidFill>
            </a:ln>
          </p:spPr>
          <p:txBody>
            <a:bodyPr wrap="square" lIns="0" tIns="0" rIns="0" bIns="0" rtlCol="0"/>
            <a:lstStyle/>
            <a:p/>
          </p:txBody>
        </p:sp>
        <p:sp>
          <p:nvSpPr>
            <p:cNvPr id="4499" name="object 4499" descr=""/>
            <p:cNvSpPr/>
            <p:nvPr/>
          </p:nvSpPr>
          <p:spPr>
            <a:xfrm>
              <a:off x="6254101" y="2570360"/>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4500" name="object 4500" descr=""/>
            <p:cNvSpPr/>
            <p:nvPr/>
          </p:nvSpPr>
          <p:spPr>
            <a:xfrm>
              <a:off x="6254107" y="2576444"/>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501" name="object 4501" descr=""/>
            <p:cNvSpPr/>
            <p:nvPr/>
          </p:nvSpPr>
          <p:spPr>
            <a:xfrm>
              <a:off x="6257673" y="2571954"/>
              <a:ext cx="0" cy="4445"/>
            </a:xfrm>
            <a:custGeom>
              <a:avLst/>
              <a:gdLst/>
              <a:ahLst/>
              <a:cxnLst/>
              <a:rect l="l" t="t" r="r" b="b"/>
              <a:pathLst>
                <a:path w="0" h="4444">
                  <a:moveTo>
                    <a:pt x="0" y="0"/>
                  </a:moveTo>
                  <a:lnTo>
                    <a:pt x="0" y="4254"/>
                  </a:lnTo>
                </a:path>
              </a:pathLst>
            </a:custGeom>
            <a:ln w="3175">
              <a:solidFill>
                <a:srgbClr val="565658"/>
              </a:solidFill>
            </a:ln>
          </p:spPr>
          <p:txBody>
            <a:bodyPr wrap="square" lIns="0" tIns="0" rIns="0" bIns="0" rtlCol="0"/>
            <a:lstStyle/>
            <a:p/>
          </p:txBody>
        </p:sp>
        <p:sp>
          <p:nvSpPr>
            <p:cNvPr id="4502" name="object 4502" descr=""/>
            <p:cNvSpPr/>
            <p:nvPr/>
          </p:nvSpPr>
          <p:spPr>
            <a:xfrm>
              <a:off x="6257673" y="2570590"/>
              <a:ext cx="0" cy="1905"/>
            </a:xfrm>
            <a:custGeom>
              <a:avLst/>
              <a:gdLst/>
              <a:ahLst/>
              <a:cxnLst/>
              <a:rect l="l" t="t" r="r" b="b"/>
              <a:pathLst>
                <a:path w="0" h="1905">
                  <a:moveTo>
                    <a:pt x="0" y="0"/>
                  </a:moveTo>
                  <a:lnTo>
                    <a:pt x="0" y="1358"/>
                  </a:lnTo>
                </a:path>
              </a:pathLst>
            </a:custGeom>
            <a:ln w="3175">
              <a:solidFill>
                <a:srgbClr val="565658"/>
              </a:solidFill>
            </a:ln>
          </p:spPr>
          <p:txBody>
            <a:bodyPr wrap="square" lIns="0" tIns="0" rIns="0" bIns="0" rtlCol="0"/>
            <a:lstStyle/>
            <a:p/>
          </p:txBody>
        </p:sp>
        <p:sp>
          <p:nvSpPr>
            <p:cNvPr id="4503" name="object 4503" descr=""/>
            <p:cNvSpPr/>
            <p:nvPr/>
          </p:nvSpPr>
          <p:spPr>
            <a:xfrm>
              <a:off x="6257314" y="2570242"/>
              <a:ext cx="0" cy="1905"/>
            </a:xfrm>
            <a:custGeom>
              <a:avLst/>
              <a:gdLst/>
              <a:ahLst/>
              <a:cxnLst/>
              <a:rect l="l" t="t" r="r" b="b"/>
              <a:pathLst>
                <a:path w="0" h="1905">
                  <a:moveTo>
                    <a:pt x="0" y="0"/>
                  </a:moveTo>
                  <a:lnTo>
                    <a:pt x="0" y="1536"/>
                  </a:lnTo>
                </a:path>
              </a:pathLst>
            </a:custGeom>
            <a:ln w="3175">
              <a:solidFill>
                <a:srgbClr val="565658"/>
              </a:solidFill>
            </a:ln>
          </p:spPr>
          <p:txBody>
            <a:bodyPr wrap="square" lIns="0" tIns="0" rIns="0" bIns="0" rtlCol="0"/>
            <a:lstStyle/>
            <a:p/>
          </p:txBody>
        </p:sp>
        <p:sp>
          <p:nvSpPr>
            <p:cNvPr id="4504" name="object 4504" descr=""/>
            <p:cNvSpPr/>
            <p:nvPr/>
          </p:nvSpPr>
          <p:spPr>
            <a:xfrm>
              <a:off x="6257314" y="2571768"/>
              <a:ext cx="0" cy="5080"/>
            </a:xfrm>
            <a:custGeom>
              <a:avLst/>
              <a:gdLst/>
              <a:ahLst/>
              <a:cxnLst/>
              <a:rect l="l" t="t" r="r" b="b"/>
              <a:pathLst>
                <a:path w="0" h="5080">
                  <a:moveTo>
                    <a:pt x="0" y="0"/>
                  </a:moveTo>
                  <a:lnTo>
                    <a:pt x="0" y="4673"/>
                  </a:lnTo>
                </a:path>
              </a:pathLst>
            </a:custGeom>
            <a:ln w="3175">
              <a:solidFill>
                <a:srgbClr val="565658"/>
              </a:solidFill>
            </a:ln>
          </p:spPr>
          <p:txBody>
            <a:bodyPr wrap="square" lIns="0" tIns="0" rIns="0" bIns="0" rtlCol="0"/>
            <a:lstStyle/>
            <a:p/>
          </p:txBody>
        </p:sp>
        <p:sp>
          <p:nvSpPr>
            <p:cNvPr id="4505" name="object 4505" descr=""/>
            <p:cNvSpPr/>
            <p:nvPr/>
          </p:nvSpPr>
          <p:spPr>
            <a:xfrm>
              <a:off x="6257314" y="2635889"/>
              <a:ext cx="635" cy="635"/>
            </a:xfrm>
            <a:custGeom>
              <a:avLst/>
              <a:gdLst/>
              <a:ahLst/>
              <a:cxnLst/>
              <a:rect l="l" t="t" r="r" b="b"/>
              <a:pathLst>
                <a:path w="635" h="635">
                  <a:moveTo>
                    <a:pt x="0" y="228"/>
                  </a:moveTo>
                  <a:lnTo>
                    <a:pt x="190" y="203"/>
                  </a:lnTo>
                  <a:lnTo>
                    <a:pt x="342" y="0"/>
                  </a:lnTo>
                </a:path>
              </a:pathLst>
            </a:custGeom>
            <a:ln w="3175">
              <a:solidFill>
                <a:srgbClr val="565658"/>
              </a:solidFill>
            </a:ln>
          </p:spPr>
          <p:txBody>
            <a:bodyPr wrap="square" lIns="0" tIns="0" rIns="0" bIns="0" rtlCol="0"/>
            <a:lstStyle/>
            <a:p/>
          </p:txBody>
        </p:sp>
        <p:sp>
          <p:nvSpPr>
            <p:cNvPr id="4506" name="object 4506" descr=""/>
            <p:cNvSpPr/>
            <p:nvPr/>
          </p:nvSpPr>
          <p:spPr>
            <a:xfrm>
              <a:off x="6257318" y="2630022"/>
              <a:ext cx="635" cy="635"/>
            </a:xfrm>
            <a:custGeom>
              <a:avLst/>
              <a:gdLst/>
              <a:ahLst/>
              <a:cxnLst/>
              <a:rect l="l" t="t" r="r" b="b"/>
              <a:pathLst>
                <a:path w="635" h="635">
                  <a:moveTo>
                    <a:pt x="355" y="241"/>
                  </a:moveTo>
                  <a:lnTo>
                    <a:pt x="165" y="63"/>
                  </a:lnTo>
                  <a:lnTo>
                    <a:pt x="0" y="0"/>
                  </a:lnTo>
                </a:path>
              </a:pathLst>
            </a:custGeom>
            <a:ln w="3175">
              <a:solidFill>
                <a:srgbClr val="565658"/>
              </a:solidFill>
            </a:ln>
          </p:spPr>
          <p:txBody>
            <a:bodyPr wrap="square" lIns="0" tIns="0" rIns="0" bIns="0" rtlCol="0"/>
            <a:lstStyle/>
            <a:p/>
          </p:txBody>
        </p:sp>
        <p:sp>
          <p:nvSpPr>
            <p:cNvPr id="4507" name="object 4507" descr=""/>
            <p:cNvSpPr/>
            <p:nvPr/>
          </p:nvSpPr>
          <p:spPr>
            <a:xfrm>
              <a:off x="6254107" y="2636117"/>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508" name="object 4508" descr=""/>
            <p:cNvSpPr/>
            <p:nvPr/>
          </p:nvSpPr>
          <p:spPr>
            <a:xfrm>
              <a:off x="6254101" y="2630034"/>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4509" name="object 4509" descr=""/>
            <p:cNvSpPr/>
            <p:nvPr/>
          </p:nvSpPr>
          <p:spPr>
            <a:xfrm>
              <a:off x="6257673" y="2630264"/>
              <a:ext cx="0" cy="5715"/>
            </a:xfrm>
            <a:custGeom>
              <a:avLst/>
              <a:gdLst/>
              <a:ahLst/>
              <a:cxnLst/>
              <a:rect l="l" t="t" r="r" b="b"/>
              <a:pathLst>
                <a:path w="0" h="5714">
                  <a:moveTo>
                    <a:pt x="0" y="0"/>
                  </a:moveTo>
                  <a:lnTo>
                    <a:pt x="0" y="5613"/>
                  </a:lnTo>
                </a:path>
              </a:pathLst>
            </a:custGeom>
            <a:ln w="3175">
              <a:solidFill>
                <a:srgbClr val="565658"/>
              </a:solidFill>
            </a:ln>
          </p:spPr>
          <p:txBody>
            <a:bodyPr wrap="square" lIns="0" tIns="0" rIns="0" bIns="0" rtlCol="0"/>
            <a:lstStyle/>
            <a:p/>
          </p:txBody>
        </p:sp>
        <p:sp>
          <p:nvSpPr>
            <p:cNvPr id="4510" name="object 4510" descr=""/>
            <p:cNvSpPr/>
            <p:nvPr/>
          </p:nvSpPr>
          <p:spPr>
            <a:xfrm>
              <a:off x="6257314" y="2630034"/>
              <a:ext cx="0" cy="6350"/>
            </a:xfrm>
            <a:custGeom>
              <a:avLst/>
              <a:gdLst/>
              <a:ahLst/>
              <a:cxnLst/>
              <a:rect l="l" t="t" r="r" b="b"/>
              <a:pathLst>
                <a:path w="0" h="6350">
                  <a:moveTo>
                    <a:pt x="0" y="0"/>
                  </a:moveTo>
                  <a:lnTo>
                    <a:pt x="0" y="6210"/>
                  </a:lnTo>
                </a:path>
              </a:pathLst>
            </a:custGeom>
            <a:ln w="3175">
              <a:solidFill>
                <a:srgbClr val="565658"/>
              </a:solidFill>
            </a:ln>
          </p:spPr>
          <p:txBody>
            <a:bodyPr wrap="square" lIns="0" tIns="0" rIns="0" bIns="0" rtlCol="0"/>
            <a:lstStyle/>
            <a:p/>
          </p:txBody>
        </p:sp>
        <p:sp>
          <p:nvSpPr>
            <p:cNvPr id="4511" name="object 4511" descr=""/>
            <p:cNvSpPr/>
            <p:nvPr/>
          </p:nvSpPr>
          <p:spPr>
            <a:xfrm>
              <a:off x="6257568" y="2578237"/>
              <a:ext cx="635" cy="6350"/>
            </a:xfrm>
            <a:custGeom>
              <a:avLst/>
              <a:gdLst/>
              <a:ahLst/>
              <a:cxnLst/>
              <a:rect l="l" t="t" r="r" b="b"/>
              <a:pathLst>
                <a:path w="635" h="6350">
                  <a:moveTo>
                    <a:pt x="0" y="6324"/>
                  </a:moveTo>
                  <a:lnTo>
                    <a:pt x="101" y="5219"/>
                  </a:lnTo>
                  <a:lnTo>
                    <a:pt x="101" y="3149"/>
                  </a:lnTo>
                  <a:lnTo>
                    <a:pt x="101" y="1117"/>
                  </a:lnTo>
                  <a:lnTo>
                    <a:pt x="101" y="241"/>
                  </a:lnTo>
                  <a:lnTo>
                    <a:pt x="0" y="0"/>
                  </a:lnTo>
                </a:path>
              </a:pathLst>
            </a:custGeom>
            <a:ln w="3175">
              <a:solidFill>
                <a:srgbClr val="565658"/>
              </a:solidFill>
            </a:ln>
          </p:spPr>
          <p:txBody>
            <a:bodyPr wrap="square" lIns="0" tIns="0" rIns="0" bIns="0" rtlCol="0"/>
            <a:lstStyle/>
            <a:p/>
          </p:txBody>
        </p:sp>
        <p:sp>
          <p:nvSpPr>
            <p:cNvPr id="4512" name="object 4512" descr=""/>
            <p:cNvSpPr/>
            <p:nvPr/>
          </p:nvSpPr>
          <p:spPr>
            <a:xfrm>
              <a:off x="6257673" y="2579333"/>
              <a:ext cx="0" cy="5080"/>
            </a:xfrm>
            <a:custGeom>
              <a:avLst/>
              <a:gdLst/>
              <a:ahLst/>
              <a:cxnLst/>
              <a:rect l="l" t="t" r="r" b="b"/>
              <a:pathLst>
                <a:path w="0" h="5080">
                  <a:moveTo>
                    <a:pt x="0" y="0"/>
                  </a:moveTo>
                  <a:lnTo>
                    <a:pt x="0" y="4965"/>
                  </a:lnTo>
                </a:path>
              </a:pathLst>
            </a:custGeom>
            <a:ln w="3175">
              <a:solidFill>
                <a:srgbClr val="565658"/>
              </a:solidFill>
            </a:ln>
          </p:spPr>
          <p:txBody>
            <a:bodyPr wrap="square" lIns="0" tIns="0" rIns="0" bIns="0" rtlCol="0"/>
            <a:lstStyle/>
            <a:p/>
          </p:txBody>
        </p:sp>
        <p:sp>
          <p:nvSpPr>
            <p:cNvPr id="4513" name="object 4513" descr=""/>
            <p:cNvSpPr/>
            <p:nvPr/>
          </p:nvSpPr>
          <p:spPr>
            <a:xfrm>
              <a:off x="6257673" y="2578490"/>
              <a:ext cx="0" cy="5080"/>
            </a:xfrm>
            <a:custGeom>
              <a:avLst/>
              <a:gdLst/>
              <a:ahLst/>
              <a:cxnLst/>
              <a:rect l="l" t="t" r="r" b="b"/>
              <a:pathLst>
                <a:path w="0" h="5080">
                  <a:moveTo>
                    <a:pt x="0" y="0"/>
                  </a:moveTo>
                  <a:lnTo>
                    <a:pt x="0" y="4978"/>
                  </a:lnTo>
                </a:path>
              </a:pathLst>
            </a:custGeom>
            <a:ln w="3175">
              <a:solidFill>
                <a:srgbClr val="565658"/>
              </a:solidFill>
            </a:ln>
          </p:spPr>
          <p:txBody>
            <a:bodyPr wrap="square" lIns="0" tIns="0" rIns="0" bIns="0" rtlCol="0"/>
            <a:lstStyle/>
            <a:p/>
          </p:txBody>
        </p:sp>
        <p:sp>
          <p:nvSpPr>
            <p:cNvPr id="4514" name="object 4514" descr=""/>
            <p:cNvSpPr/>
            <p:nvPr/>
          </p:nvSpPr>
          <p:spPr>
            <a:xfrm>
              <a:off x="6257314" y="2578130"/>
              <a:ext cx="0" cy="5715"/>
            </a:xfrm>
            <a:custGeom>
              <a:avLst/>
              <a:gdLst/>
              <a:ahLst/>
              <a:cxnLst/>
              <a:rect l="l" t="t" r="r" b="b"/>
              <a:pathLst>
                <a:path w="0" h="5714">
                  <a:moveTo>
                    <a:pt x="0" y="0"/>
                  </a:moveTo>
                  <a:lnTo>
                    <a:pt x="0" y="5588"/>
                  </a:lnTo>
                </a:path>
              </a:pathLst>
            </a:custGeom>
            <a:ln w="3175">
              <a:solidFill>
                <a:srgbClr val="565658"/>
              </a:solidFill>
            </a:ln>
          </p:spPr>
          <p:txBody>
            <a:bodyPr wrap="square" lIns="0" tIns="0" rIns="0" bIns="0" rtlCol="0"/>
            <a:lstStyle/>
            <a:p/>
          </p:txBody>
        </p:sp>
        <p:sp>
          <p:nvSpPr>
            <p:cNvPr id="4515" name="object 4515" descr=""/>
            <p:cNvSpPr/>
            <p:nvPr/>
          </p:nvSpPr>
          <p:spPr>
            <a:xfrm>
              <a:off x="6257314" y="2579085"/>
              <a:ext cx="0" cy="5715"/>
            </a:xfrm>
            <a:custGeom>
              <a:avLst/>
              <a:gdLst/>
              <a:ahLst/>
              <a:cxnLst/>
              <a:rect l="l" t="t" r="r" b="b"/>
              <a:pathLst>
                <a:path w="0" h="5714">
                  <a:moveTo>
                    <a:pt x="0" y="0"/>
                  </a:moveTo>
                  <a:lnTo>
                    <a:pt x="0" y="5588"/>
                  </a:lnTo>
                </a:path>
              </a:pathLst>
            </a:custGeom>
            <a:ln w="3175">
              <a:solidFill>
                <a:srgbClr val="565658"/>
              </a:solidFill>
            </a:ln>
          </p:spPr>
          <p:txBody>
            <a:bodyPr wrap="square" lIns="0" tIns="0" rIns="0" bIns="0" rtlCol="0"/>
            <a:lstStyle/>
            <a:p/>
          </p:txBody>
        </p:sp>
        <p:sp>
          <p:nvSpPr>
            <p:cNvPr id="4516" name="object 4516" descr=""/>
            <p:cNvSpPr/>
            <p:nvPr/>
          </p:nvSpPr>
          <p:spPr>
            <a:xfrm>
              <a:off x="6257568" y="2621917"/>
              <a:ext cx="635" cy="6350"/>
            </a:xfrm>
            <a:custGeom>
              <a:avLst/>
              <a:gdLst/>
              <a:ahLst/>
              <a:cxnLst/>
              <a:rect l="l" t="t" r="r" b="b"/>
              <a:pathLst>
                <a:path w="635" h="6350">
                  <a:moveTo>
                    <a:pt x="0" y="6324"/>
                  </a:moveTo>
                  <a:lnTo>
                    <a:pt x="101" y="5219"/>
                  </a:lnTo>
                  <a:lnTo>
                    <a:pt x="101" y="3162"/>
                  </a:lnTo>
                  <a:lnTo>
                    <a:pt x="101" y="1130"/>
                  </a:lnTo>
                  <a:lnTo>
                    <a:pt x="101" y="241"/>
                  </a:lnTo>
                  <a:lnTo>
                    <a:pt x="0" y="0"/>
                  </a:lnTo>
                </a:path>
              </a:pathLst>
            </a:custGeom>
            <a:ln w="3175">
              <a:solidFill>
                <a:srgbClr val="565658"/>
              </a:solidFill>
            </a:ln>
          </p:spPr>
          <p:txBody>
            <a:bodyPr wrap="square" lIns="0" tIns="0" rIns="0" bIns="0" rtlCol="0"/>
            <a:lstStyle/>
            <a:p/>
          </p:txBody>
        </p:sp>
        <p:sp>
          <p:nvSpPr>
            <p:cNvPr id="4517" name="object 4517" descr=""/>
            <p:cNvSpPr/>
            <p:nvPr/>
          </p:nvSpPr>
          <p:spPr>
            <a:xfrm>
              <a:off x="6257673" y="2622178"/>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4518" name="object 4518" descr=""/>
            <p:cNvSpPr/>
            <p:nvPr/>
          </p:nvSpPr>
          <p:spPr>
            <a:xfrm>
              <a:off x="6257314" y="2621812"/>
              <a:ext cx="0" cy="6985"/>
            </a:xfrm>
            <a:custGeom>
              <a:avLst/>
              <a:gdLst/>
              <a:ahLst/>
              <a:cxnLst/>
              <a:rect l="l" t="t" r="r" b="b"/>
              <a:pathLst>
                <a:path w="0" h="6985">
                  <a:moveTo>
                    <a:pt x="0" y="0"/>
                  </a:moveTo>
                  <a:lnTo>
                    <a:pt x="0" y="6540"/>
                  </a:lnTo>
                </a:path>
              </a:pathLst>
            </a:custGeom>
            <a:ln w="3175">
              <a:solidFill>
                <a:srgbClr val="565658"/>
              </a:solidFill>
            </a:ln>
          </p:spPr>
          <p:txBody>
            <a:bodyPr wrap="square" lIns="0" tIns="0" rIns="0" bIns="0" rtlCol="0"/>
            <a:lstStyle/>
            <a:p/>
          </p:txBody>
        </p:sp>
        <p:sp>
          <p:nvSpPr>
            <p:cNvPr id="4519" name="object 4519" descr=""/>
            <p:cNvSpPr/>
            <p:nvPr/>
          </p:nvSpPr>
          <p:spPr>
            <a:xfrm>
              <a:off x="6257314" y="2627399"/>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4520" name="object 4520" descr=""/>
            <p:cNvSpPr/>
            <p:nvPr/>
          </p:nvSpPr>
          <p:spPr>
            <a:xfrm>
              <a:off x="6257318" y="2592195"/>
              <a:ext cx="635" cy="635"/>
            </a:xfrm>
            <a:custGeom>
              <a:avLst/>
              <a:gdLst/>
              <a:ahLst/>
              <a:cxnLst/>
              <a:rect l="l" t="t" r="r" b="b"/>
              <a:pathLst>
                <a:path w="635" h="635">
                  <a:moveTo>
                    <a:pt x="355" y="241"/>
                  </a:moveTo>
                  <a:lnTo>
                    <a:pt x="254" y="101"/>
                  </a:lnTo>
                  <a:lnTo>
                    <a:pt x="0" y="0"/>
                  </a:lnTo>
                </a:path>
              </a:pathLst>
            </a:custGeom>
            <a:ln w="3175">
              <a:solidFill>
                <a:srgbClr val="565658"/>
              </a:solidFill>
            </a:ln>
          </p:spPr>
          <p:txBody>
            <a:bodyPr wrap="square" lIns="0" tIns="0" rIns="0" bIns="0" rtlCol="0"/>
            <a:lstStyle/>
            <a:p/>
          </p:txBody>
        </p:sp>
        <p:sp>
          <p:nvSpPr>
            <p:cNvPr id="4521" name="object 4521" descr=""/>
            <p:cNvSpPr/>
            <p:nvPr/>
          </p:nvSpPr>
          <p:spPr>
            <a:xfrm>
              <a:off x="6257314" y="2598055"/>
              <a:ext cx="635" cy="635"/>
            </a:xfrm>
            <a:custGeom>
              <a:avLst/>
              <a:gdLst/>
              <a:ahLst/>
              <a:cxnLst/>
              <a:rect l="l" t="t" r="r" b="b"/>
              <a:pathLst>
                <a:path w="635" h="635">
                  <a:moveTo>
                    <a:pt x="0" y="241"/>
                  </a:moveTo>
                  <a:lnTo>
                    <a:pt x="190" y="177"/>
                  </a:lnTo>
                  <a:lnTo>
                    <a:pt x="342" y="0"/>
                  </a:lnTo>
                </a:path>
              </a:pathLst>
            </a:custGeom>
            <a:ln w="3175">
              <a:solidFill>
                <a:srgbClr val="565658"/>
              </a:solidFill>
            </a:ln>
          </p:spPr>
          <p:txBody>
            <a:bodyPr wrap="square" lIns="0" tIns="0" rIns="0" bIns="0" rtlCol="0"/>
            <a:lstStyle/>
            <a:p/>
          </p:txBody>
        </p:sp>
        <p:sp>
          <p:nvSpPr>
            <p:cNvPr id="4522" name="object 4522" descr=""/>
            <p:cNvSpPr/>
            <p:nvPr/>
          </p:nvSpPr>
          <p:spPr>
            <a:xfrm>
              <a:off x="6254101" y="2592201"/>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4523" name="object 4523" descr=""/>
            <p:cNvSpPr/>
            <p:nvPr/>
          </p:nvSpPr>
          <p:spPr>
            <a:xfrm>
              <a:off x="6254107" y="2598297"/>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524" name="object 4524" descr=""/>
            <p:cNvSpPr/>
            <p:nvPr/>
          </p:nvSpPr>
          <p:spPr>
            <a:xfrm>
              <a:off x="6257673" y="2596703"/>
              <a:ext cx="0" cy="1905"/>
            </a:xfrm>
            <a:custGeom>
              <a:avLst/>
              <a:gdLst/>
              <a:ahLst/>
              <a:cxnLst/>
              <a:rect l="l" t="t" r="r" b="b"/>
              <a:pathLst>
                <a:path w="0" h="1905">
                  <a:moveTo>
                    <a:pt x="0" y="0"/>
                  </a:moveTo>
                  <a:lnTo>
                    <a:pt x="0" y="1346"/>
                  </a:lnTo>
                </a:path>
              </a:pathLst>
            </a:custGeom>
            <a:ln w="3175">
              <a:solidFill>
                <a:srgbClr val="565658"/>
              </a:solidFill>
            </a:ln>
          </p:spPr>
          <p:txBody>
            <a:bodyPr wrap="square" lIns="0" tIns="0" rIns="0" bIns="0" rtlCol="0"/>
            <a:lstStyle/>
            <a:p/>
          </p:txBody>
        </p:sp>
        <p:sp>
          <p:nvSpPr>
            <p:cNvPr id="4525" name="object 4525" descr=""/>
            <p:cNvSpPr/>
            <p:nvPr/>
          </p:nvSpPr>
          <p:spPr>
            <a:xfrm>
              <a:off x="6257673" y="2592437"/>
              <a:ext cx="0" cy="4445"/>
            </a:xfrm>
            <a:custGeom>
              <a:avLst/>
              <a:gdLst/>
              <a:ahLst/>
              <a:cxnLst/>
              <a:rect l="l" t="t" r="r" b="b"/>
              <a:pathLst>
                <a:path w="0" h="4444">
                  <a:moveTo>
                    <a:pt x="0" y="0"/>
                  </a:moveTo>
                  <a:lnTo>
                    <a:pt x="0" y="4267"/>
                  </a:lnTo>
                </a:path>
              </a:pathLst>
            </a:custGeom>
            <a:ln w="3175">
              <a:solidFill>
                <a:srgbClr val="565658"/>
              </a:solidFill>
            </a:ln>
          </p:spPr>
          <p:txBody>
            <a:bodyPr wrap="square" lIns="0" tIns="0" rIns="0" bIns="0" rtlCol="0"/>
            <a:lstStyle/>
            <a:p/>
          </p:txBody>
        </p:sp>
        <p:sp>
          <p:nvSpPr>
            <p:cNvPr id="4526" name="object 4526" descr=""/>
            <p:cNvSpPr/>
            <p:nvPr/>
          </p:nvSpPr>
          <p:spPr>
            <a:xfrm>
              <a:off x="6257314" y="2592201"/>
              <a:ext cx="0" cy="5080"/>
            </a:xfrm>
            <a:custGeom>
              <a:avLst/>
              <a:gdLst/>
              <a:ahLst/>
              <a:cxnLst/>
              <a:rect l="l" t="t" r="r" b="b"/>
              <a:pathLst>
                <a:path w="0" h="5080">
                  <a:moveTo>
                    <a:pt x="0" y="0"/>
                  </a:moveTo>
                  <a:lnTo>
                    <a:pt x="0" y="4686"/>
                  </a:lnTo>
                </a:path>
              </a:pathLst>
            </a:custGeom>
            <a:ln w="3175">
              <a:solidFill>
                <a:srgbClr val="565658"/>
              </a:solidFill>
            </a:ln>
          </p:spPr>
          <p:txBody>
            <a:bodyPr wrap="square" lIns="0" tIns="0" rIns="0" bIns="0" rtlCol="0"/>
            <a:lstStyle/>
            <a:p/>
          </p:txBody>
        </p:sp>
        <p:sp>
          <p:nvSpPr>
            <p:cNvPr id="4527" name="object 4527" descr=""/>
            <p:cNvSpPr/>
            <p:nvPr/>
          </p:nvSpPr>
          <p:spPr>
            <a:xfrm>
              <a:off x="6257314" y="2596877"/>
              <a:ext cx="0" cy="1905"/>
            </a:xfrm>
            <a:custGeom>
              <a:avLst/>
              <a:gdLst/>
              <a:ahLst/>
              <a:cxnLst/>
              <a:rect l="l" t="t" r="r" b="b"/>
              <a:pathLst>
                <a:path w="0" h="1905">
                  <a:moveTo>
                    <a:pt x="0" y="0"/>
                  </a:moveTo>
                  <a:lnTo>
                    <a:pt x="0" y="1536"/>
                  </a:lnTo>
                </a:path>
              </a:pathLst>
            </a:custGeom>
            <a:ln w="3175">
              <a:solidFill>
                <a:srgbClr val="565658"/>
              </a:solidFill>
            </a:ln>
          </p:spPr>
          <p:txBody>
            <a:bodyPr wrap="square" lIns="0" tIns="0" rIns="0" bIns="0" rtlCol="0"/>
            <a:lstStyle/>
            <a:p/>
          </p:txBody>
        </p:sp>
        <p:sp>
          <p:nvSpPr>
            <p:cNvPr id="4528" name="object 4528" descr=""/>
            <p:cNvSpPr/>
            <p:nvPr/>
          </p:nvSpPr>
          <p:spPr>
            <a:xfrm>
              <a:off x="6257314" y="2613750"/>
              <a:ext cx="635" cy="635"/>
            </a:xfrm>
            <a:custGeom>
              <a:avLst/>
              <a:gdLst/>
              <a:ahLst/>
              <a:cxnLst/>
              <a:rect l="l" t="t" r="r" b="b"/>
              <a:pathLst>
                <a:path w="635" h="635">
                  <a:moveTo>
                    <a:pt x="0" y="533"/>
                  </a:moveTo>
                  <a:lnTo>
                    <a:pt x="266" y="431"/>
                  </a:lnTo>
                  <a:lnTo>
                    <a:pt x="342" y="0"/>
                  </a:lnTo>
                </a:path>
              </a:pathLst>
            </a:custGeom>
            <a:ln w="3175">
              <a:solidFill>
                <a:srgbClr val="565658"/>
              </a:solidFill>
            </a:ln>
          </p:spPr>
          <p:txBody>
            <a:bodyPr wrap="square" lIns="0" tIns="0" rIns="0" bIns="0" rtlCol="0"/>
            <a:lstStyle/>
            <a:p/>
          </p:txBody>
        </p:sp>
        <p:sp>
          <p:nvSpPr>
            <p:cNvPr id="4529" name="object 4529" descr=""/>
            <p:cNvSpPr/>
            <p:nvPr/>
          </p:nvSpPr>
          <p:spPr>
            <a:xfrm>
              <a:off x="6254101" y="2608194"/>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4530" name="object 4530" descr=""/>
            <p:cNvSpPr/>
            <p:nvPr/>
          </p:nvSpPr>
          <p:spPr>
            <a:xfrm>
              <a:off x="6254107" y="2614283"/>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531" name="object 4531" descr=""/>
            <p:cNvSpPr/>
            <p:nvPr/>
          </p:nvSpPr>
          <p:spPr>
            <a:xfrm>
              <a:off x="6257673" y="2613750"/>
              <a:ext cx="0" cy="635"/>
            </a:xfrm>
            <a:custGeom>
              <a:avLst/>
              <a:gdLst/>
              <a:ahLst/>
              <a:cxnLst/>
              <a:rect l="l" t="t" r="r" b="b"/>
              <a:pathLst>
                <a:path w="0" h="635">
                  <a:moveTo>
                    <a:pt x="0" y="0"/>
                  </a:moveTo>
                  <a:lnTo>
                    <a:pt x="0" y="292"/>
                  </a:lnTo>
                </a:path>
              </a:pathLst>
            </a:custGeom>
            <a:ln w="3175">
              <a:solidFill>
                <a:srgbClr val="565658"/>
              </a:solidFill>
            </a:ln>
          </p:spPr>
          <p:txBody>
            <a:bodyPr wrap="square" lIns="0" tIns="0" rIns="0" bIns="0" rtlCol="0"/>
            <a:lstStyle/>
            <a:p/>
          </p:txBody>
        </p:sp>
        <p:sp>
          <p:nvSpPr>
            <p:cNvPr id="4532" name="object 4532" descr=""/>
            <p:cNvSpPr/>
            <p:nvPr/>
          </p:nvSpPr>
          <p:spPr>
            <a:xfrm>
              <a:off x="6257673" y="2608424"/>
              <a:ext cx="0" cy="5715"/>
            </a:xfrm>
            <a:custGeom>
              <a:avLst/>
              <a:gdLst/>
              <a:ahLst/>
              <a:cxnLst/>
              <a:rect l="l" t="t" r="r" b="b"/>
              <a:pathLst>
                <a:path w="0" h="5714">
                  <a:moveTo>
                    <a:pt x="0" y="0"/>
                  </a:moveTo>
                  <a:lnTo>
                    <a:pt x="0" y="5321"/>
                  </a:lnTo>
                </a:path>
              </a:pathLst>
            </a:custGeom>
            <a:ln w="3175">
              <a:solidFill>
                <a:srgbClr val="565658"/>
              </a:solidFill>
            </a:ln>
          </p:spPr>
          <p:txBody>
            <a:bodyPr wrap="square" lIns="0" tIns="0" rIns="0" bIns="0" rtlCol="0"/>
            <a:lstStyle/>
            <a:p/>
          </p:txBody>
        </p:sp>
        <p:sp>
          <p:nvSpPr>
            <p:cNvPr id="4533" name="object 4533" descr=""/>
            <p:cNvSpPr/>
            <p:nvPr/>
          </p:nvSpPr>
          <p:spPr>
            <a:xfrm>
              <a:off x="6257314" y="2608076"/>
              <a:ext cx="0" cy="6350"/>
            </a:xfrm>
            <a:custGeom>
              <a:avLst/>
              <a:gdLst/>
              <a:ahLst/>
              <a:cxnLst/>
              <a:rect l="l" t="t" r="r" b="b"/>
              <a:pathLst>
                <a:path w="0" h="6350">
                  <a:moveTo>
                    <a:pt x="0" y="0"/>
                  </a:moveTo>
                  <a:lnTo>
                    <a:pt x="0" y="6007"/>
                  </a:lnTo>
                </a:path>
              </a:pathLst>
            </a:custGeom>
            <a:ln w="3175">
              <a:solidFill>
                <a:srgbClr val="565658"/>
              </a:solidFill>
            </a:ln>
          </p:spPr>
          <p:txBody>
            <a:bodyPr wrap="square" lIns="0" tIns="0" rIns="0" bIns="0" rtlCol="0"/>
            <a:lstStyle/>
            <a:p/>
          </p:txBody>
        </p:sp>
        <p:sp>
          <p:nvSpPr>
            <p:cNvPr id="4534" name="object 4534" descr=""/>
            <p:cNvSpPr/>
            <p:nvPr/>
          </p:nvSpPr>
          <p:spPr>
            <a:xfrm>
              <a:off x="6257314" y="2614060"/>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4535" name="object 4535" descr=""/>
            <p:cNvSpPr/>
            <p:nvPr/>
          </p:nvSpPr>
          <p:spPr>
            <a:xfrm>
              <a:off x="5712987" y="2523641"/>
              <a:ext cx="0" cy="1270"/>
            </a:xfrm>
            <a:custGeom>
              <a:avLst/>
              <a:gdLst/>
              <a:ahLst/>
              <a:cxnLst/>
              <a:rect l="l" t="t" r="r" b="b"/>
              <a:pathLst>
                <a:path w="0" h="1269">
                  <a:moveTo>
                    <a:pt x="0" y="0"/>
                  </a:moveTo>
                  <a:lnTo>
                    <a:pt x="0" y="1181"/>
                  </a:lnTo>
                </a:path>
              </a:pathLst>
            </a:custGeom>
            <a:ln w="3175">
              <a:solidFill>
                <a:srgbClr val="565658"/>
              </a:solidFill>
            </a:ln>
          </p:spPr>
          <p:txBody>
            <a:bodyPr wrap="square" lIns="0" tIns="0" rIns="0" bIns="0" rtlCol="0"/>
            <a:lstStyle/>
            <a:p/>
          </p:txBody>
        </p:sp>
        <p:sp>
          <p:nvSpPr>
            <p:cNvPr id="4536" name="object 4536" descr=""/>
            <p:cNvSpPr/>
            <p:nvPr/>
          </p:nvSpPr>
          <p:spPr>
            <a:xfrm>
              <a:off x="5583371" y="2523641"/>
              <a:ext cx="0" cy="1270"/>
            </a:xfrm>
            <a:custGeom>
              <a:avLst/>
              <a:gdLst/>
              <a:ahLst/>
              <a:cxnLst/>
              <a:rect l="l" t="t" r="r" b="b"/>
              <a:pathLst>
                <a:path w="0" h="1269">
                  <a:moveTo>
                    <a:pt x="0" y="0"/>
                  </a:moveTo>
                  <a:lnTo>
                    <a:pt x="0" y="1181"/>
                  </a:lnTo>
                </a:path>
              </a:pathLst>
            </a:custGeom>
            <a:ln w="3175">
              <a:solidFill>
                <a:srgbClr val="565658"/>
              </a:solidFill>
            </a:ln>
          </p:spPr>
          <p:txBody>
            <a:bodyPr wrap="square" lIns="0" tIns="0" rIns="0" bIns="0" rtlCol="0"/>
            <a:lstStyle/>
            <a:p/>
          </p:txBody>
        </p:sp>
        <p:sp>
          <p:nvSpPr>
            <p:cNvPr id="4537" name="object 4537" descr=""/>
            <p:cNvSpPr/>
            <p:nvPr/>
          </p:nvSpPr>
          <p:spPr>
            <a:xfrm>
              <a:off x="5637953" y="2523641"/>
              <a:ext cx="0" cy="1270"/>
            </a:xfrm>
            <a:custGeom>
              <a:avLst/>
              <a:gdLst/>
              <a:ahLst/>
              <a:cxnLst/>
              <a:rect l="l" t="t" r="r" b="b"/>
              <a:pathLst>
                <a:path w="0" h="1269">
                  <a:moveTo>
                    <a:pt x="0" y="0"/>
                  </a:moveTo>
                  <a:lnTo>
                    <a:pt x="0" y="1181"/>
                  </a:lnTo>
                </a:path>
              </a:pathLst>
            </a:custGeom>
            <a:ln w="3175">
              <a:solidFill>
                <a:srgbClr val="565658"/>
              </a:solidFill>
            </a:ln>
          </p:spPr>
          <p:txBody>
            <a:bodyPr wrap="square" lIns="0" tIns="0" rIns="0" bIns="0" rtlCol="0"/>
            <a:lstStyle/>
            <a:p/>
          </p:txBody>
        </p:sp>
        <p:sp>
          <p:nvSpPr>
            <p:cNvPr id="4538" name="object 4538" descr=""/>
            <p:cNvSpPr/>
            <p:nvPr/>
          </p:nvSpPr>
          <p:spPr>
            <a:xfrm>
              <a:off x="6246270" y="2564916"/>
              <a:ext cx="7620" cy="0"/>
            </a:xfrm>
            <a:custGeom>
              <a:avLst/>
              <a:gdLst/>
              <a:ahLst/>
              <a:cxnLst/>
              <a:rect l="l" t="t" r="r" b="b"/>
              <a:pathLst>
                <a:path w="7620" h="0">
                  <a:moveTo>
                    <a:pt x="7353" y="0"/>
                  </a:moveTo>
                  <a:lnTo>
                    <a:pt x="3733" y="0"/>
                  </a:lnTo>
                  <a:lnTo>
                    <a:pt x="0" y="0"/>
                  </a:lnTo>
                </a:path>
              </a:pathLst>
            </a:custGeom>
            <a:ln w="3175">
              <a:solidFill>
                <a:srgbClr val="565658"/>
              </a:solidFill>
            </a:ln>
          </p:spPr>
          <p:txBody>
            <a:bodyPr wrap="square" lIns="0" tIns="0" rIns="0" bIns="0" rtlCol="0"/>
            <a:lstStyle/>
            <a:p/>
          </p:txBody>
        </p:sp>
        <p:sp>
          <p:nvSpPr>
            <p:cNvPr id="4539" name="object 4539" descr=""/>
            <p:cNvSpPr/>
            <p:nvPr/>
          </p:nvSpPr>
          <p:spPr>
            <a:xfrm>
              <a:off x="6246275" y="2641574"/>
              <a:ext cx="7620" cy="635"/>
            </a:xfrm>
            <a:custGeom>
              <a:avLst/>
              <a:gdLst/>
              <a:ahLst/>
              <a:cxnLst/>
              <a:rect l="l" t="t" r="r" b="b"/>
              <a:pathLst>
                <a:path w="7620" h="635">
                  <a:moveTo>
                    <a:pt x="0" y="0"/>
                  </a:moveTo>
                  <a:lnTo>
                    <a:pt x="3733" y="12"/>
                  </a:lnTo>
                  <a:lnTo>
                    <a:pt x="7353" y="0"/>
                  </a:lnTo>
                </a:path>
              </a:pathLst>
            </a:custGeom>
            <a:ln w="3175">
              <a:solidFill>
                <a:srgbClr val="565658"/>
              </a:solidFill>
            </a:ln>
          </p:spPr>
          <p:txBody>
            <a:bodyPr wrap="square" lIns="0" tIns="0" rIns="0" bIns="0" rtlCol="0"/>
            <a:lstStyle/>
            <a:p/>
          </p:txBody>
        </p:sp>
        <p:sp>
          <p:nvSpPr>
            <p:cNvPr id="4540" name="object 4540" descr=""/>
            <p:cNvSpPr/>
            <p:nvPr/>
          </p:nvSpPr>
          <p:spPr>
            <a:xfrm>
              <a:off x="6253624" y="2564906"/>
              <a:ext cx="635" cy="635"/>
            </a:xfrm>
            <a:custGeom>
              <a:avLst/>
              <a:gdLst/>
              <a:ahLst/>
              <a:cxnLst/>
              <a:rect l="l" t="t" r="r" b="b"/>
              <a:pathLst>
                <a:path w="635" h="635">
                  <a:moveTo>
                    <a:pt x="482" y="190"/>
                  </a:moveTo>
                  <a:lnTo>
                    <a:pt x="482" y="190"/>
                  </a:lnTo>
                  <a:lnTo>
                    <a:pt x="0" y="0"/>
                  </a:lnTo>
                </a:path>
              </a:pathLst>
            </a:custGeom>
            <a:ln w="3175">
              <a:solidFill>
                <a:srgbClr val="565658"/>
              </a:solidFill>
            </a:ln>
          </p:spPr>
          <p:txBody>
            <a:bodyPr wrap="square" lIns="0" tIns="0" rIns="0" bIns="0" rtlCol="0"/>
            <a:lstStyle/>
            <a:p/>
          </p:txBody>
        </p:sp>
        <p:sp>
          <p:nvSpPr>
            <p:cNvPr id="4541" name="object 4541" descr=""/>
            <p:cNvSpPr/>
            <p:nvPr/>
          </p:nvSpPr>
          <p:spPr>
            <a:xfrm>
              <a:off x="6253623" y="2641371"/>
              <a:ext cx="635" cy="635"/>
            </a:xfrm>
            <a:custGeom>
              <a:avLst/>
              <a:gdLst/>
              <a:ahLst/>
              <a:cxnLst/>
              <a:rect l="l" t="t" r="r" b="b"/>
              <a:pathLst>
                <a:path w="635" h="635">
                  <a:moveTo>
                    <a:pt x="0" y="203"/>
                  </a:moveTo>
                  <a:lnTo>
                    <a:pt x="469" y="0"/>
                  </a:lnTo>
                </a:path>
              </a:pathLst>
            </a:custGeom>
            <a:ln w="3175">
              <a:solidFill>
                <a:srgbClr val="565658"/>
              </a:solidFill>
            </a:ln>
          </p:spPr>
          <p:txBody>
            <a:bodyPr wrap="square" lIns="0" tIns="0" rIns="0" bIns="0" rtlCol="0"/>
            <a:lstStyle/>
            <a:p/>
          </p:txBody>
        </p:sp>
        <p:sp>
          <p:nvSpPr>
            <p:cNvPr id="4542" name="object 4542" descr=""/>
            <p:cNvSpPr/>
            <p:nvPr/>
          </p:nvSpPr>
          <p:spPr>
            <a:xfrm>
              <a:off x="6245786" y="2595134"/>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4543" name="object 4543" descr=""/>
            <p:cNvSpPr/>
            <p:nvPr/>
          </p:nvSpPr>
          <p:spPr>
            <a:xfrm>
              <a:off x="6245786" y="2575209"/>
              <a:ext cx="0" cy="13970"/>
            </a:xfrm>
            <a:custGeom>
              <a:avLst/>
              <a:gdLst/>
              <a:ahLst/>
              <a:cxnLst/>
              <a:rect l="l" t="t" r="r" b="b"/>
              <a:pathLst>
                <a:path w="0" h="13969">
                  <a:moveTo>
                    <a:pt x="0" y="0"/>
                  </a:moveTo>
                  <a:lnTo>
                    <a:pt x="0" y="13385"/>
                  </a:lnTo>
                </a:path>
              </a:pathLst>
            </a:custGeom>
            <a:ln w="3175">
              <a:solidFill>
                <a:srgbClr val="565658"/>
              </a:solidFill>
            </a:ln>
          </p:spPr>
          <p:txBody>
            <a:bodyPr wrap="square" lIns="0" tIns="0" rIns="0" bIns="0" rtlCol="0"/>
            <a:lstStyle/>
            <a:p/>
          </p:txBody>
        </p:sp>
        <p:sp>
          <p:nvSpPr>
            <p:cNvPr id="4544" name="object 4544" descr=""/>
            <p:cNvSpPr/>
            <p:nvPr/>
          </p:nvSpPr>
          <p:spPr>
            <a:xfrm>
              <a:off x="6245786" y="2565381"/>
              <a:ext cx="0" cy="3810"/>
            </a:xfrm>
            <a:custGeom>
              <a:avLst/>
              <a:gdLst/>
              <a:ahLst/>
              <a:cxnLst/>
              <a:rect l="l" t="t" r="r" b="b"/>
              <a:pathLst>
                <a:path w="0" h="3810">
                  <a:moveTo>
                    <a:pt x="0" y="0"/>
                  </a:moveTo>
                  <a:lnTo>
                    <a:pt x="0" y="3263"/>
                  </a:lnTo>
                </a:path>
              </a:pathLst>
            </a:custGeom>
            <a:ln w="3175">
              <a:solidFill>
                <a:srgbClr val="565658"/>
              </a:solidFill>
            </a:ln>
          </p:spPr>
          <p:txBody>
            <a:bodyPr wrap="square" lIns="0" tIns="0" rIns="0" bIns="0" rtlCol="0"/>
            <a:lstStyle/>
            <a:p/>
          </p:txBody>
        </p:sp>
        <p:sp>
          <p:nvSpPr>
            <p:cNvPr id="4545" name="object 4545" descr=""/>
            <p:cNvSpPr/>
            <p:nvPr/>
          </p:nvSpPr>
          <p:spPr>
            <a:xfrm>
              <a:off x="6245786" y="2637371"/>
              <a:ext cx="0" cy="3810"/>
            </a:xfrm>
            <a:custGeom>
              <a:avLst/>
              <a:gdLst/>
              <a:ahLst/>
              <a:cxnLst/>
              <a:rect l="l" t="t" r="r" b="b"/>
              <a:pathLst>
                <a:path w="0" h="3810">
                  <a:moveTo>
                    <a:pt x="0" y="0"/>
                  </a:moveTo>
                  <a:lnTo>
                    <a:pt x="0" y="3721"/>
                  </a:lnTo>
                </a:path>
              </a:pathLst>
            </a:custGeom>
            <a:ln w="3175">
              <a:solidFill>
                <a:srgbClr val="565658"/>
              </a:solidFill>
            </a:ln>
          </p:spPr>
          <p:txBody>
            <a:bodyPr wrap="square" lIns="0" tIns="0" rIns="0" bIns="0" rtlCol="0"/>
            <a:lstStyle/>
            <a:p/>
          </p:txBody>
        </p:sp>
        <p:sp>
          <p:nvSpPr>
            <p:cNvPr id="4546" name="object 4546" descr=""/>
            <p:cNvSpPr/>
            <p:nvPr/>
          </p:nvSpPr>
          <p:spPr>
            <a:xfrm>
              <a:off x="6245786" y="2617663"/>
              <a:ext cx="0" cy="13970"/>
            </a:xfrm>
            <a:custGeom>
              <a:avLst/>
              <a:gdLst/>
              <a:ahLst/>
              <a:cxnLst/>
              <a:rect l="l" t="t" r="r" b="b"/>
              <a:pathLst>
                <a:path w="0" h="13969">
                  <a:moveTo>
                    <a:pt x="0" y="0"/>
                  </a:moveTo>
                  <a:lnTo>
                    <a:pt x="0" y="13627"/>
                  </a:lnTo>
                </a:path>
              </a:pathLst>
            </a:custGeom>
            <a:ln w="3175">
              <a:solidFill>
                <a:srgbClr val="565658"/>
              </a:solidFill>
            </a:ln>
          </p:spPr>
          <p:txBody>
            <a:bodyPr wrap="square" lIns="0" tIns="0" rIns="0" bIns="0" rtlCol="0"/>
            <a:lstStyle/>
            <a:p/>
          </p:txBody>
        </p:sp>
        <p:sp>
          <p:nvSpPr>
            <p:cNvPr id="4547" name="object 4547" descr=""/>
            <p:cNvSpPr/>
            <p:nvPr/>
          </p:nvSpPr>
          <p:spPr>
            <a:xfrm>
              <a:off x="6245786" y="2595134"/>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4548" name="object 4548" descr=""/>
            <p:cNvSpPr/>
            <p:nvPr/>
          </p:nvSpPr>
          <p:spPr>
            <a:xfrm>
              <a:off x="6246275" y="2595134"/>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4549" name="object 4549" descr=""/>
            <p:cNvSpPr/>
            <p:nvPr/>
          </p:nvSpPr>
          <p:spPr>
            <a:xfrm>
              <a:off x="6246275" y="2617663"/>
              <a:ext cx="0" cy="13335"/>
            </a:xfrm>
            <a:custGeom>
              <a:avLst/>
              <a:gdLst/>
              <a:ahLst/>
              <a:cxnLst/>
              <a:rect l="l" t="t" r="r" b="b"/>
              <a:pathLst>
                <a:path w="0" h="13335">
                  <a:moveTo>
                    <a:pt x="0" y="0"/>
                  </a:moveTo>
                  <a:lnTo>
                    <a:pt x="0" y="13157"/>
                  </a:lnTo>
                </a:path>
              </a:pathLst>
            </a:custGeom>
            <a:ln w="3175">
              <a:solidFill>
                <a:srgbClr val="565658"/>
              </a:solidFill>
            </a:ln>
          </p:spPr>
          <p:txBody>
            <a:bodyPr wrap="square" lIns="0" tIns="0" rIns="0" bIns="0" rtlCol="0"/>
            <a:lstStyle/>
            <a:p/>
          </p:txBody>
        </p:sp>
        <p:sp>
          <p:nvSpPr>
            <p:cNvPr id="4550" name="object 4550" descr=""/>
            <p:cNvSpPr/>
            <p:nvPr/>
          </p:nvSpPr>
          <p:spPr>
            <a:xfrm>
              <a:off x="6246275" y="2637395"/>
              <a:ext cx="0" cy="4445"/>
            </a:xfrm>
            <a:custGeom>
              <a:avLst/>
              <a:gdLst/>
              <a:ahLst/>
              <a:cxnLst/>
              <a:rect l="l" t="t" r="r" b="b"/>
              <a:pathLst>
                <a:path w="0" h="4444">
                  <a:moveTo>
                    <a:pt x="0" y="0"/>
                  </a:moveTo>
                  <a:lnTo>
                    <a:pt x="0" y="4178"/>
                  </a:lnTo>
                </a:path>
              </a:pathLst>
            </a:custGeom>
            <a:ln w="3175">
              <a:solidFill>
                <a:srgbClr val="565658"/>
              </a:solidFill>
            </a:ln>
          </p:spPr>
          <p:txBody>
            <a:bodyPr wrap="square" lIns="0" tIns="0" rIns="0" bIns="0" rtlCol="0"/>
            <a:lstStyle/>
            <a:p/>
          </p:txBody>
        </p:sp>
        <p:sp>
          <p:nvSpPr>
            <p:cNvPr id="4551" name="object 4551" descr=""/>
            <p:cNvSpPr/>
            <p:nvPr/>
          </p:nvSpPr>
          <p:spPr>
            <a:xfrm>
              <a:off x="6246275" y="2564916"/>
              <a:ext cx="0" cy="3810"/>
            </a:xfrm>
            <a:custGeom>
              <a:avLst/>
              <a:gdLst/>
              <a:ahLst/>
              <a:cxnLst/>
              <a:rect l="l" t="t" r="r" b="b"/>
              <a:pathLst>
                <a:path w="0" h="3810">
                  <a:moveTo>
                    <a:pt x="0" y="0"/>
                  </a:moveTo>
                  <a:lnTo>
                    <a:pt x="0" y="3733"/>
                  </a:lnTo>
                </a:path>
              </a:pathLst>
            </a:custGeom>
            <a:ln w="3175">
              <a:solidFill>
                <a:srgbClr val="565658"/>
              </a:solidFill>
            </a:ln>
          </p:spPr>
          <p:txBody>
            <a:bodyPr wrap="square" lIns="0" tIns="0" rIns="0" bIns="0" rtlCol="0"/>
            <a:lstStyle/>
            <a:p/>
          </p:txBody>
        </p:sp>
        <p:sp>
          <p:nvSpPr>
            <p:cNvPr id="4552" name="object 4552" descr=""/>
            <p:cNvSpPr/>
            <p:nvPr/>
          </p:nvSpPr>
          <p:spPr>
            <a:xfrm>
              <a:off x="6246275" y="2575228"/>
              <a:ext cx="0" cy="13970"/>
            </a:xfrm>
            <a:custGeom>
              <a:avLst/>
              <a:gdLst/>
              <a:ahLst/>
              <a:cxnLst/>
              <a:rect l="l" t="t" r="r" b="b"/>
              <a:pathLst>
                <a:path w="0" h="13969">
                  <a:moveTo>
                    <a:pt x="0" y="0"/>
                  </a:moveTo>
                  <a:lnTo>
                    <a:pt x="0" y="13360"/>
                  </a:lnTo>
                </a:path>
              </a:pathLst>
            </a:custGeom>
            <a:ln w="3175">
              <a:solidFill>
                <a:srgbClr val="565658"/>
              </a:solidFill>
            </a:ln>
          </p:spPr>
          <p:txBody>
            <a:bodyPr wrap="square" lIns="0" tIns="0" rIns="0" bIns="0" rtlCol="0"/>
            <a:lstStyle/>
            <a:p/>
          </p:txBody>
        </p:sp>
        <p:sp>
          <p:nvSpPr>
            <p:cNvPr id="4553" name="object 4553" descr=""/>
            <p:cNvSpPr/>
            <p:nvPr/>
          </p:nvSpPr>
          <p:spPr>
            <a:xfrm>
              <a:off x="6246275" y="2595134"/>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4554" name="object 4554" descr=""/>
            <p:cNvSpPr/>
            <p:nvPr/>
          </p:nvSpPr>
          <p:spPr>
            <a:xfrm>
              <a:off x="6250542" y="2601453"/>
              <a:ext cx="0" cy="3810"/>
            </a:xfrm>
            <a:custGeom>
              <a:avLst/>
              <a:gdLst/>
              <a:ahLst/>
              <a:cxnLst/>
              <a:rect l="l" t="t" r="r" b="b"/>
              <a:pathLst>
                <a:path w="0" h="3810">
                  <a:moveTo>
                    <a:pt x="0" y="0"/>
                  </a:moveTo>
                  <a:lnTo>
                    <a:pt x="0" y="3581"/>
                  </a:lnTo>
                </a:path>
              </a:pathLst>
            </a:custGeom>
            <a:ln w="3175">
              <a:solidFill>
                <a:srgbClr val="565658"/>
              </a:solidFill>
            </a:ln>
          </p:spPr>
          <p:txBody>
            <a:bodyPr wrap="square" lIns="0" tIns="0" rIns="0" bIns="0" rtlCol="0"/>
            <a:lstStyle/>
            <a:p/>
          </p:txBody>
        </p:sp>
        <p:sp>
          <p:nvSpPr>
            <p:cNvPr id="4555" name="object 4555" descr=""/>
            <p:cNvSpPr/>
            <p:nvPr/>
          </p:nvSpPr>
          <p:spPr>
            <a:xfrm>
              <a:off x="6253623" y="2564891"/>
              <a:ext cx="0" cy="36830"/>
            </a:xfrm>
            <a:custGeom>
              <a:avLst/>
              <a:gdLst/>
              <a:ahLst/>
              <a:cxnLst/>
              <a:rect l="l" t="t" r="r" b="b"/>
              <a:pathLst>
                <a:path w="0" h="36830">
                  <a:moveTo>
                    <a:pt x="0" y="0"/>
                  </a:moveTo>
                  <a:lnTo>
                    <a:pt x="0" y="36563"/>
                  </a:lnTo>
                </a:path>
              </a:pathLst>
            </a:custGeom>
            <a:ln w="3175">
              <a:solidFill>
                <a:srgbClr val="565658"/>
              </a:solidFill>
            </a:ln>
          </p:spPr>
          <p:txBody>
            <a:bodyPr wrap="square" lIns="0" tIns="0" rIns="0" bIns="0" rtlCol="0"/>
            <a:lstStyle/>
            <a:p/>
          </p:txBody>
        </p:sp>
        <p:sp>
          <p:nvSpPr>
            <p:cNvPr id="4556" name="object 4556" descr=""/>
            <p:cNvSpPr/>
            <p:nvPr/>
          </p:nvSpPr>
          <p:spPr>
            <a:xfrm>
              <a:off x="6253623" y="2605031"/>
              <a:ext cx="0" cy="36830"/>
            </a:xfrm>
            <a:custGeom>
              <a:avLst/>
              <a:gdLst/>
              <a:ahLst/>
              <a:cxnLst/>
              <a:rect l="l" t="t" r="r" b="b"/>
              <a:pathLst>
                <a:path w="0" h="36830">
                  <a:moveTo>
                    <a:pt x="0" y="0"/>
                  </a:moveTo>
                  <a:lnTo>
                    <a:pt x="0" y="36563"/>
                  </a:lnTo>
                </a:path>
              </a:pathLst>
            </a:custGeom>
            <a:ln w="3175">
              <a:solidFill>
                <a:srgbClr val="565658"/>
              </a:solidFill>
            </a:ln>
          </p:spPr>
          <p:txBody>
            <a:bodyPr wrap="square" lIns="0" tIns="0" rIns="0" bIns="0" rtlCol="0"/>
            <a:lstStyle/>
            <a:p/>
          </p:txBody>
        </p:sp>
        <p:sp>
          <p:nvSpPr>
            <p:cNvPr id="4557" name="object 4557" descr=""/>
            <p:cNvSpPr/>
            <p:nvPr/>
          </p:nvSpPr>
          <p:spPr>
            <a:xfrm>
              <a:off x="6254107" y="2601453"/>
              <a:ext cx="0" cy="3810"/>
            </a:xfrm>
            <a:custGeom>
              <a:avLst/>
              <a:gdLst/>
              <a:ahLst/>
              <a:cxnLst/>
              <a:rect l="l" t="t" r="r" b="b"/>
              <a:pathLst>
                <a:path w="0" h="3810">
                  <a:moveTo>
                    <a:pt x="0" y="0"/>
                  </a:moveTo>
                  <a:lnTo>
                    <a:pt x="0" y="3581"/>
                  </a:lnTo>
                </a:path>
              </a:pathLst>
            </a:custGeom>
            <a:ln w="3175">
              <a:solidFill>
                <a:srgbClr val="565658"/>
              </a:solidFill>
            </a:ln>
          </p:spPr>
          <p:txBody>
            <a:bodyPr wrap="square" lIns="0" tIns="0" rIns="0" bIns="0" rtlCol="0"/>
            <a:lstStyle/>
            <a:p/>
          </p:txBody>
        </p:sp>
        <p:sp>
          <p:nvSpPr>
            <p:cNvPr id="4558" name="object 4558" descr=""/>
            <p:cNvSpPr/>
            <p:nvPr/>
          </p:nvSpPr>
          <p:spPr>
            <a:xfrm>
              <a:off x="6254107" y="2605031"/>
              <a:ext cx="0" cy="36830"/>
            </a:xfrm>
            <a:custGeom>
              <a:avLst/>
              <a:gdLst/>
              <a:ahLst/>
              <a:cxnLst/>
              <a:rect l="l" t="t" r="r" b="b"/>
              <a:pathLst>
                <a:path w="0" h="36830">
                  <a:moveTo>
                    <a:pt x="0" y="0"/>
                  </a:moveTo>
                  <a:lnTo>
                    <a:pt x="0" y="36360"/>
                  </a:lnTo>
                </a:path>
              </a:pathLst>
            </a:custGeom>
            <a:ln w="3175">
              <a:solidFill>
                <a:srgbClr val="565658"/>
              </a:solidFill>
            </a:ln>
          </p:spPr>
          <p:txBody>
            <a:bodyPr wrap="square" lIns="0" tIns="0" rIns="0" bIns="0" rtlCol="0"/>
            <a:lstStyle/>
            <a:p/>
          </p:txBody>
        </p:sp>
        <p:sp>
          <p:nvSpPr>
            <p:cNvPr id="4559" name="object 4559" descr=""/>
            <p:cNvSpPr/>
            <p:nvPr/>
          </p:nvSpPr>
          <p:spPr>
            <a:xfrm>
              <a:off x="6254107" y="2565096"/>
              <a:ext cx="0" cy="36830"/>
            </a:xfrm>
            <a:custGeom>
              <a:avLst/>
              <a:gdLst/>
              <a:ahLst/>
              <a:cxnLst/>
              <a:rect l="l" t="t" r="r" b="b"/>
              <a:pathLst>
                <a:path w="0" h="36830">
                  <a:moveTo>
                    <a:pt x="0" y="0"/>
                  </a:moveTo>
                  <a:lnTo>
                    <a:pt x="0" y="36360"/>
                  </a:lnTo>
                </a:path>
              </a:pathLst>
            </a:custGeom>
            <a:ln w="3175">
              <a:solidFill>
                <a:srgbClr val="565658"/>
              </a:solidFill>
            </a:ln>
          </p:spPr>
          <p:txBody>
            <a:bodyPr wrap="square" lIns="0" tIns="0" rIns="0" bIns="0" rtlCol="0"/>
            <a:lstStyle/>
            <a:p/>
          </p:txBody>
        </p:sp>
        <p:sp>
          <p:nvSpPr>
            <p:cNvPr id="4560" name="object 4560" descr=""/>
            <p:cNvSpPr/>
            <p:nvPr/>
          </p:nvSpPr>
          <p:spPr>
            <a:xfrm>
              <a:off x="6254703" y="2598297"/>
              <a:ext cx="0" cy="10160"/>
            </a:xfrm>
            <a:custGeom>
              <a:avLst/>
              <a:gdLst/>
              <a:ahLst/>
              <a:cxnLst/>
              <a:rect l="l" t="t" r="r" b="b"/>
              <a:pathLst>
                <a:path w="0" h="10160">
                  <a:moveTo>
                    <a:pt x="0" y="0"/>
                  </a:moveTo>
                  <a:lnTo>
                    <a:pt x="0" y="9893"/>
                  </a:lnTo>
                </a:path>
              </a:pathLst>
            </a:custGeom>
            <a:ln w="3175">
              <a:solidFill>
                <a:srgbClr val="565658"/>
              </a:solidFill>
            </a:ln>
          </p:spPr>
          <p:txBody>
            <a:bodyPr wrap="square" lIns="0" tIns="0" rIns="0" bIns="0" rtlCol="0"/>
            <a:lstStyle/>
            <a:p/>
          </p:txBody>
        </p:sp>
        <p:sp>
          <p:nvSpPr>
            <p:cNvPr id="4561" name="object 4561" descr=""/>
            <p:cNvSpPr/>
            <p:nvPr/>
          </p:nvSpPr>
          <p:spPr>
            <a:xfrm>
              <a:off x="6254703" y="2614283"/>
              <a:ext cx="0" cy="7620"/>
            </a:xfrm>
            <a:custGeom>
              <a:avLst/>
              <a:gdLst/>
              <a:ahLst/>
              <a:cxnLst/>
              <a:rect l="l" t="t" r="r" b="b"/>
              <a:pathLst>
                <a:path w="0" h="7619">
                  <a:moveTo>
                    <a:pt x="0" y="0"/>
                  </a:moveTo>
                  <a:lnTo>
                    <a:pt x="0" y="7543"/>
                  </a:lnTo>
                </a:path>
              </a:pathLst>
            </a:custGeom>
            <a:ln w="3175">
              <a:solidFill>
                <a:srgbClr val="565658"/>
              </a:solidFill>
            </a:ln>
          </p:spPr>
          <p:txBody>
            <a:bodyPr wrap="square" lIns="0" tIns="0" rIns="0" bIns="0" rtlCol="0"/>
            <a:lstStyle/>
            <a:p/>
          </p:txBody>
        </p:sp>
        <p:sp>
          <p:nvSpPr>
            <p:cNvPr id="4562" name="object 4562" descr=""/>
            <p:cNvSpPr/>
            <p:nvPr/>
          </p:nvSpPr>
          <p:spPr>
            <a:xfrm>
              <a:off x="6254703" y="2584667"/>
              <a:ext cx="0" cy="7620"/>
            </a:xfrm>
            <a:custGeom>
              <a:avLst/>
              <a:gdLst/>
              <a:ahLst/>
              <a:cxnLst/>
              <a:rect l="l" t="t" r="r" b="b"/>
              <a:pathLst>
                <a:path w="0" h="7619">
                  <a:moveTo>
                    <a:pt x="0" y="0"/>
                  </a:moveTo>
                  <a:lnTo>
                    <a:pt x="0" y="7531"/>
                  </a:lnTo>
                </a:path>
              </a:pathLst>
            </a:custGeom>
            <a:ln w="3175">
              <a:solidFill>
                <a:srgbClr val="565658"/>
              </a:solidFill>
            </a:ln>
          </p:spPr>
          <p:txBody>
            <a:bodyPr wrap="square" lIns="0" tIns="0" rIns="0" bIns="0" rtlCol="0"/>
            <a:lstStyle/>
            <a:p/>
          </p:txBody>
        </p:sp>
        <p:sp>
          <p:nvSpPr>
            <p:cNvPr id="4563" name="object 4563" descr=""/>
            <p:cNvSpPr/>
            <p:nvPr/>
          </p:nvSpPr>
          <p:spPr>
            <a:xfrm>
              <a:off x="6254703" y="2598297"/>
              <a:ext cx="0" cy="10160"/>
            </a:xfrm>
            <a:custGeom>
              <a:avLst/>
              <a:gdLst/>
              <a:ahLst/>
              <a:cxnLst/>
              <a:rect l="l" t="t" r="r" b="b"/>
              <a:pathLst>
                <a:path w="0" h="10160">
                  <a:moveTo>
                    <a:pt x="0" y="0"/>
                  </a:moveTo>
                  <a:lnTo>
                    <a:pt x="0" y="9893"/>
                  </a:lnTo>
                </a:path>
              </a:pathLst>
            </a:custGeom>
            <a:ln w="3175">
              <a:solidFill>
                <a:srgbClr val="565658"/>
              </a:solidFill>
            </a:ln>
          </p:spPr>
          <p:txBody>
            <a:bodyPr wrap="square" lIns="0" tIns="0" rIns="0" bIns="0" rtlCol="0"/>
            <a:lstStyle/>
            <a:p/>
          </p:txBody>
        </p:sp>
        <p:sp>
          <p:nvSpPr>
            <p:cNvPr id="4564" name="object 4564" descr=""/>
            <p:cNvSpPr/>
            <p:nvPr/>
          </p:nvSpPr>
          <p:spPr>
            <a:xfrm>
              <a:off x="6263130" y="2579483"/>
              <a:ext cx="0" cy="31115"/>
            </a:xfrm>
            <a:custGeom>
              <a:avLst/>
              <a:gdLst/>
              <a:ahLst/>
              <a:cxnLst/>
              <a:rect l="l" t="t" r="r" b="b"/>
              <a:pathLst>
                <a:path w="0" h="31114">
                  <a:moveTo>
                    <a:pt x="0" y="0"/>
                  </a:moveTo>
                  <a:lnTo>
                    <a:pt x="0" y="31089"/>
                  </a:lnTo>
                </a:path>
              </a:pathLst>
            </a:custGeom>
            <a:ln w="3175">
              <a:solidFill>
                <a:srgbClr val="565658"/>
              </a:solidFill>
            </a:ln>
          </p:spPr>
          <p:txBody>
            <a:bodyPr wrap="square" lIns="0" tIns="0" rIns="0" bIns="0" rtlCol="0"/>
            <a:lstStyle/>
            <a:p/>
          </p:txBody>
        </p:sp>
        <p:sp>
          <p:nvSpPr>
            <p:cNvPr id="4565" name="object 4565" descr=""/>
            <p:cNvSpPr/>
            <p:nvPr/>
          </p:nvSpPr>
          <p:spPr>
            <a:xfrm>
              <a:off x="6263130" y="2595903"/>
              <a:ext cx="0" cy="31115"/>
            </a:xfrm>
            <a:custGeom>
              <a:avLst/>
              <a:gdLst/>
              <a:ahLst/>
              <a:cxnLst/>
              <a:rect l="l" t="t" r="r" b="b"/>
              <a:pathLst>
                <a:path w="0" h="31114">
                  <a:moveTo>
                    <a:pt x="0" y="0"/>
                  </a:moveTo>
                  <a:lnTo>
                    <a:pt x="0" y="31102"/>
                  </a:lnTo>
                </a:path>
              </a:pathLst>
            </a:custGeom>
            <a:ln w="3175">
              <a:solidFill>
                <a:srgbClr val="565658"/>
              </a:solidFill>
            </a:ln>
          </p:spPr>
          <p:txBody>
            <a:bodyPr wrap="square" lIns="0" tIns="0" rIns="0" bIns="0" rtlCol="0"/>
            <a:lstStyle/>
            <a:p/>
          </p:txBody>
        </p:sp>
        <p:sp>
          <p:nvSpPr>
            <p:cNvPr id="4566" name="object 4566" descr=""/>
            <p:cNvSpPr/>
            <p:nvPr/>
          </p:nvSpPr>
          <p:spPr>
            <a:xfrm>
              <a:off x="6263614" y="2596052"/>
              <a:ext cx="0" cy="31115"/>
            </a:xfrm>
            <a:custGeom>
              <a:avLst/>
              <a:gdLst/>
              <a:ahLst/>
              <a:cxnLst/>
              <a:rect l="l" t="t" r="r" b="b"/>
              <a:pathLst>
                <a:path w="0" h="31114">
                  <a:moveTo>
                    <a:pt x="0" y="0"/>
                  </a:moveTo>
                  <a:lnTo>
                    <a:pt x="0" y="30492"/>
                  </a:lnTo>
                </a:path>
              </a:pathLst>
            </a:custGeom>
            <a:ln w="3175">
              <a:solidFill>
                <a:srgbClr val="565658"/>
              </a:solidFill>
            </a:ln>
          </p:spPr>
          <p:txBody>
            <a:bodyPr wrap="square" lIns="0" tIns="0" rIns="0" bIns="0" rtlCol="0"/>
            <a:lstStyle/>
            <a:p/>
          </p:txBody>
        </p:sp>
        <p:sp>
          <p:nvSpPr>
            <p:cNvPr id="4567" name="object 4567" descr=""/>
            <p:cNvSpPr/>
            <p:nvPr/>
          </p:nvSpPr>
          <p:spPr>
            <a:xfrm>
              <a:off x="6263614" y="2579954"/>
              <a:ext cx="0" cy="31115"/>
            </a:xfrm>
            <a:custGeom>
              <a:avLst/>
              <a:gdLst/>
              <a:ahLst/>
              <a:cxnLst/>
              <a:rect l="l" t="t" r="r" b="b"/>
              <a:pathLst>
                <a:path w="0" h="31114">
                  <a:moveTo>
                    <a:pt x="0" y="0"/>
                  </a:moveTo>
                  <a:lnTo>
                    <a:pt x="0" y="30492"/>
                  </a:lnTo>
                </a:path>
              </a:pathLst>
            </a:custGeom>
            <a:ln w="3175">
              <a:solidFill>
                <a:srgbClr val="565658"/>
              </a:solidFill>
            </a:ln>
          </p:spPr>
          <p:txBody>
            <a:bodyPr wrap="square" lIns="0" tIns="0" rIns="0" bIns="0" rtlCol="0"/>
            <a:lstStyle/>
            <a:p/>
          </p:txBody>
        </p:sp>
        <p:sp>
          <p:nvSpPr>
            <p:cNvPr id="4568" name="object 4568" descr=""/>
            <p:cNvSpPr/>
            <p:nvPr/>
          </p:nvSpPr>
          <p:spPr>
            <a:xfrm>
              <a:off x="6248647" y="2557616"/>
              <a:ext cx="635" cy="1270"/>
            </a:xfrm>
            <a:custGeom>
              <a:avLst/>
              <a:gdLst/>
              <a:ahLst/>
              <a:cxnLst/>
              <a:rect l="l" t="t" r="r" b="b"/>
              <a:pathLst>
                <a:path w="635" h="1269">
                  <a:moveTo>
                    <a:pt x="114" y="1104"/>
                  </a:moveTo>
                  <a:lnTo>
                    <a:pt x="114" y="1104"/>
                  </a:lnTo>
                  <a:lnTo>
                    <a:pt x="0" y="0"/>
                  </a:lnTo>
                </a:path>
                <a:path w="635" h="1269">
                  <a:moveTo>
                    <a:pt x="114" y="1104"/>
                  </a:moveTo>
                  <a:lnTo>
                    <a:pt x="114" y="266"/>
                  </a:lnTo>
                  <a:lnTo>
                    <a:pt x="0" y="0"/>
                  </a:lnTo>
                </a:path>
              </a:pathLst>
            </a:custGeom>
            <a:ln w="3175">
              <a:solidFill>
                <a:srgbClr val="565658"/>
              </a:solidFill>
            </a:ln>
          </p:spPr>
          <p:txBody>
            <a:bodyPr wrap="square" lIns="0" tIns="0" rIns="0" bIns="0" rtlCol="0"/>
            <a:lstStyle/>
            <a:p/>
          </p:txBody>
        </p:sp>
        <p:sp>
          <p:nvSpPr>
            <p:cNvPr id="4569" name="object 4569" descr=""/>
            <p:cNvSpPr/>
            <p:nvPr/>
          </p:nvSpPr>
          <p:spPr>
            <a:xfrm>
              <a:off x="6248650" y="2642542"/>
              <a:ext cx="635" cy="6350"/>
            </a:xfrm>
            <a:custGeom>
              <a:avLst/>
              <a:gdLst/>
              <a:ahLst/>
              <a:cxnLst/>
              <a:rect l="l" t="t" r="r" b="b"/>
              <a:pathLst>
                <a:path w="635" h="6350">
                  <a:moveTo>
                    <a:pt x="0" y="6324"/>
                  </a:moveTo>
                  <a:lnTo>
                    <a:pt x="114" y="5219"/>
                  </a:lnTo>
                  <a:lnTo>
                    <a:pt x="114" y="3149"/>
                  </a:lnTo>
                  <a:lnTo>
                    <a:pt x="114" y="1117"/>
                  </a:lnTo>
                  <a:lnTo>
                    <a:pt x="114" y="241"/>
                  </a:lnTo>
                  <a:lnTo>
                    <a:pt x="0" y="0"/>
                  </a:lnTo>
                </a:path>
              </a:pathLst>
            </a:custGeom>
            <a:ln w="3175">
              <a:solidFill>
                <a:srgbClr val="565658"/>
              </a:solidFill>
            </a:ln>
          </p:spPr>
          <p:txBody>
            <a:bodyPr wrap="square" lIns="0" tIns="0" rIns="0" bIns="0" rtlCol="0"/>
            <a:lstStyle/>
            <a:p/>
          </p:txBody>
        </p:sp>
        <p:sp>
          <p:nvSpPr>
            <p:cNvPr id="4570" name="object 4570" descr=""/>
            <p:cNvSpPr/>
            <p:nvPr/>
          </p:nvSpPr>
          <p:spPr>
            <a:xfrm>
              <a:off x="6248761" y="2642790"/>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4571" name="object 4571" descr=""/>
            <p:cNvSpPr/>
            <p:nvPr/>
          </p:nvSpPr>
          <p:spPr>
            <a:xfrm>
              <a:off x="6248396" y="2642437"/>
              <a:ext cx="0" cy="6985"/>
            </a:xfrm>
            <a:custGeom>
              <a:avLst/>
              <a:gdLst/>
              <a:ahLst/>
              <a:cxnLst/>
              <a:rect l="l" t="t" r="r" b="b"/>
              <a:pathLst>
                <a:path w="0" h="6985">
                  <a:moveTo>
                    <a:pt x="0" y="0"/>
                  </a:moveTo>
                  <a:lnTo>
                    <a:pt x="0" y="6540"/>
                  </a:lnTo>
                </a:path>
              </a:pathLst>
            </a:custGeom>
            <a:ln w="3175">
              <a:solidFill>
                <a:srgbClr val="565658"/>
              </a:solidFill>
            </a:ln>
          </p:spPr>
          <p:txBody>
            <a:bodyPr wrap="square" lIns="0" tIns="0" rIns="0" bIns="0" rtlCol="0"/>
            <a:lstStyle/>
            <a:p/>
          </p:txBody>
        </p:sp>
        <p:sp>
          <p:nvSpPr>
            <p:cNvPr id="4572" name="object 4572" descr=""/>
            <p:cNvSpPr/>
            <p:nvPr/>
          </p:nvSpPr>
          <p:spPr>
            <a:xfrm>
              <a:off x="6248396" y="264801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573" name="object 4573" descr=""/>
            <p:cNvSpPr/>
            <p:nvPr/>
          </p:nvSpPr>
          <p:spPr>
            <a:xfrm>
              <a:off x="6245197" y="2646852"/>
              <a:ext cx="0" cy="2540"/>
            </a:xfrm>
            <a:custGeom>
              <a:avLst/>
              <a:gdLst/>
              <a:ahLst/>
              <a:cxnLst/>
              <a:rect l="l" t="t" r="r" b="b"/>
              <a:pathLst>
                <a:path w="0" h="2539">
                  <a:moveTo>
                    <a:pt x="0" y="0"/>
                  </a:moveTo>
                  <a:lnTo>
                    <a:pt x="0" y="2120"/>
                  </a:lnTo>
                </a:path>
              </a:pathLst>
            </a:custGeom>
            <a:ln w="3175">
              <a:solidFill>
                <a:srgbClr val="565658"/>
              </a:solidFill>
            </a:ln>
          </p:spPr>
          <p:txBody>
            <a:bodyPr wrap="square" lIns="0" tIns="0" rIns="0" bIns="0" rtlCol="0"/>
            <a:lstStyle/>
            <a:p/>
          </p:txBody>
        </p:sp>
        <p:sp>
          <p:nvSpPr>
            <p:cNvPr id="4574" name="object 4574" descr=""/>
            <p:cNvSpPr/>
            <p:nvPr/>
          </p:nvSpPr>
          <p:spPr>
            <a:xfrm>
              <a:off x="6248406" y="2557723"/>
              <a:ext cx="635" cy="635"/>
            </a:xfrm>
            <a:custGeom>
              <a:avLst/>
              <a:gdLst/>
              <a:ahLst/>
              <a:cxnLst/>
              <a:rect l="l" t="t" r="r" b="b"/>
              <a:pathLst>
                <a:path w="635" h="635">
                  <a:moveTo>
                    <a:pt x="355" y="241"/>
                  </a:moveTo>
                  <a:lnTo>
                    <a:pt x="177" y="50"/>
                  </a:lnTo>
                  <a:lnTo>
                    <a:pt x="0" y="0"/>
                  </a:lnTo>
                </a:path>
              </a:pathLst>
            </a:custGeom>
            <a:ln w="3175">
              <a:solidFill>
                <a:srgbClr val="565658"/>
              </a:solidFill>
            </a:ln>
          </p:spPr>
          <p:txBody>
            <a:bodyPr wrap="square" lIns="0" tIns="0" rIns="0" bIns="0" rtlCol="0"/>
            <a:lstStyle/>
            <a:p/>
          </p:txBody>
        </p:sp>
        <p:sp>
          <p:nvSpPr>
            <p:cNvPr id="4575" name="object 4575" descr=""/>
            <p:cNvSpPr/>
            <p:nvPr/>
          </p:nvSpPr>
          <p:spPr>
            <a:xfrm>
              <a:off x="6248396" y="2563584"/>
              <a:ext cx="635" cy="635"/>
            </a:xfrm>
            <a:custGeom>
              <a:avLst/>
              <a:gdLst/>
              <a:ahLst/>
              <a:cxnLst/>
              <a:rect l="l" t="t" r="r" b="b"/>
              <a:pathLst>
                <a:path w="635" h="635">
                  <a:moveTo>
                    <a:pt x="0" y="241"/>
                  </a:moveTo>
                  <a:lnTo>
                    <a:pt x="215" y="190"/>
                  </a:lnTo>
                  <a:lnTo>
                    <a:pt x="368" y="0"/>
                  </a:lnTo>
                </a:path>
              </a:pathLst>
            </a:custGeom>
            <a:ln w="3175">
              <a:solidFill>
                <a:srgbClr val="565658"/>
              </a:solidFill>
            </a:ln>
          </p:spPr>
          <p:txBody>
            <a:bodyPr wrap="square" lIns="0" tIns="0" rIns="0" bIns="0" rtlCol="0"/>
            <a:lstStyle/>
            <a:p/>
          </p:txBody>
        </p:sp>
        <p:sp>
          <p:nvSpPr>
            <p:cNvPr id="4576" name="object 4576" descr=""/>
            <p:cNvSpPr/>
            <p:nvPr/>
          </p:nvSpPr>
          <p:spPr>
            <a:xfrm>
              <a:off x="6245208" y="2557735"/>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577" name="object 4577" descr=""/>
            <p:cNvSpPr/>
            <p:nvPr/>
          </p:nvSpPr>
          <p:spPr>
            <a:xfrm>
              <a:off x="6245197" y="2563825"/>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4578" name="object 4578" descr=""/>
            <p:cNvSpPr/>
            <p:nvPr/>
          </p:nvSpPr>
          <p:spPr>
            <a:xfrm>
              <a:off x="6248761" y="2558250"/>
              <a:ext cx="0" cy="5715"/>
            </a:xfrm>
            <a:custGeom>
              <a:avLst/>
              <a:gdLst/>
              <a:ahLst/>
              <a:cxnLst/>
              <a:rect l="l" t="t" r="r" b="b"/>
              <a:pathLst>
                <a:path w="0" h="5714">
                  <a:moveTo>
                    <a:pt x="0" y="0"/>
                  </a:moveTo>
                  <a:lnTo>
                    <a:pt x="0" y="5334"/>
                  </a:lnTo>
                </a:path>
              </a:pathLst>
            </a:custGeom>
            <a:ln w="3175">
              <a:solidFill>
                <a:srgbClr val="565658"/>
              </a:solidFill>
            </a:ln>
          </p:spPr>
          <p:txBody>
            <a:bodyPr wrap="square" lIns="0" tIns="0" rIns="0" bIns="0" rtlCol="0"/>
            <a:lstStyle/>
            <a:p/>
          </p:txBody>
        </p:sp>
        <p:sp>
          <p:nvSpPr>
            <p:cNvPr id="4579" name="object 4579" descr=""/>
            <p:cNvSpPr/>
            <p:nvPr/>
          </p:nvSpPr>
          <p:spPr>
            <a:xfrm>
              <a:off x="6248761" y="2557964"/>
              <a:ext cx="0" cy="635"/>
            </a:xfrm>
            <a:custGeom>
              <a:avLst/>
              <a:gdLst/>
              <a:ahLst/>
              <a:cxnLst/>
              <a:rect l="l" t="t" r="r" b="b"/>
              <a:pathLst>
                <a:path w="0" h="635">
                  <a:moveTo>
                    <a:pt x="0" y="0"/>
                  </a:moveTo>
                  <a:lnTo>
                    <a:pt x="0" y="292"/>
                  </a:lnTo>
                </a:path>
              </a:pathLst>
            </a:custGeom>
            <a:ln w="3175">
              <a:solidFill>
                <a:srgbClr val="565658"/>
              </a:solidFill>
            </a:ln>
          </p:spPr>
          <p:txBody>
            <a:bodyPr wrap="square" lIns="0" tIns="0" rIns="0" bIns="0" rtlCol="0"/>
            <a:lstStyle/>
            <a:p/>
          </p:txBody>
        </p:sp>
        <p:sp>
          <p:nvSpPr>
            <p:cNvPr id="4580" name="object 4580" descr=""/>
            <p:cNvSpPr/>
            <p:nvPr/>
          </p:nvSpPr>
          <p:spPr>
            <a:xfrm>
              <a:off x="6248396" y="2557735"/>
              <a:ext cx="0" cy="635"/>
            </a:xfrm>
            <a:custGeom>
              <a:avLst/>
              <a:gdLst/>
              <a:ahLst/>
              <a:cxnLst/>
              <a:rect l="l" t="t" r="r" b="b"/>
              <a:pathLst>
                <a:path w="0" h="635">
                  <a:moveTo>
                    <a:pt x="0" y="0"/>
                  </a:moveTo>
                  <a:lnTo>
                    <a:pt x="0" y="215"/>
                  </a:lnTo>
                </a:path>
              </a:pathLst>
            </a:custGeom>
            <a:ln w="3175">
              <a:solidFill>
                <a:srgbClr val="565658"/>
              </a:solidFill>
            </a:ln>
          </p:spPr>
          <p:txBody>
            <a:bodyPr wrap="square" lIns="0" tIns="0" rIns="0" bIns="0" rtlCol="0"/>
            <a:lstStyle/>
            <a:p/>
          </p:txBody>
        </p:sp>
        <p:sp>
          <p:nvSpPr>
            <p:cNvPr id="4581" name="object 4581" descr=""/>
            <p:cNvSpPr/>
            <p:nvPr/>
          </p:nvSpPr>
          <p:spPr>
            <a:xfrm>
              <a:off x="6248396" y="2557946"/>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4582" name="object 4582" descr=""/>
            <p:cNvSpPr/>
            <p:nvPr/>
          </p:nvSpPr>
          <p:spPr>
            <a:xfrm>
              <a:off x="6245197" y="2557735"/>
              <a:ext cx="0" cy="635"/>
            </a:xfrm>
            <a:custGeom>
              <a:avLst/>
              <a:gdLst/>
              <a:ahLst/>
              <a:cxnLst/>
              <a:rect l="l" t="t" r="r" b="b"/>
              <a:pathLst>
                <a:path w="0" h="635">
                  <a:moveTo>
                    <a:pt x="0" y="0"/>
                  </a:moveTo>
                  <a:lnTo>
                    <a:pt x="0" y="215"/>
                  </a:lnTo>
                </a:path>
              </a:pathLst>
            </a:custGeom>
            <a:ln w="3175">
              <a:solidFill>
                <a:srgbClr val="565658"/>
              </a:solidFill>
            </a:ln>
          </p:spPr>
          <p:txBody>
            <a:bodyPr wrap="square" lIns="0" tIns="0" rIns="0" bIns="0" rtlCol="0"/>
            <a:lstStyle/>
            <a:p/>
          </p:txBody>
        </p:sp>
        <p:sp>
          <p:nvSpPr>
            <p:cNvPr id="4583" name="object 4583" descr=""/>
            <p:cNvSpPr/>
            <p:nvPr/>
          </p:nvSpPr>
          <p:spPr>
            <a:xfrm>
              <a:off x="6248406" y="2569102"/>
              <a:ext cx="635" cy="635"/>
            </a:xfrm>
            <a:custGeom>
              <a:avLst/>
              <a:gdLst/>
              <a:ahLst/>
              <a:cxnLst/>
              <a:rect l="l" t="t" r="r" b="b"/>
              <a:pathLst>
                <a:path w="635" h="635">
                  <a:moveTo>
                    <a:pt x="355" y="533"/>
                  </a:moveTo>
                  <a:lnTo>
                    <a:pt x="241" y="114"/>
                  </a:lnTo>
                  <a:lnTo>
                    <a:pt x="101" y="88"/>
                  </a:lnTo>
                </a:path>
              </a:pathLst>
            </a:custGeom>
            <a:ln w="3175">
              <a:solidFill>
                <a:srgbClr val="565658"/>
              </a:solidFill>
            </a:ln>
          </p:spPr>
          <p:txBody>
            <a:bodyPr wrap="square" lIns="0" tIns="0" rIns="0" bIns="0" rtlCol="0"/>
            <a:lstStyle/>
            <a:p/>
          </p:txBody>
        </p:sp>
        <p:sp>
          <p:nvSpPr>
            <p:cNvPr id="4584" name="object 4584" descr=""/>
            <p:cNvSpPr/>
            <p:nvPr/>
          </p:nvSpPr>
          <p:spPr>
            <a:xfrm>
              <a:off x="6248396" y="2574676"/>
              <a:ext cx="635" cy="635"/>
            </a:xfrm>
            <a:custGeom>
              <a:avLst/>
              <a:gdLst/>
              <a:ahLst/>
              <a:cxnLst/>
              <a:rect l="l" t="t" r="r" b="b"/>
              <a:pathLst>
                <a:path w="635" h="635">
                  <a:moveTo>
                    <a:pt x="0" y="533"/>
                  </a:moveTo>
                  <a:lnTo>
                    <a:pt x="266" y="431"/>
                  </a:lnTo>
                  <a:lnTo>
                    <a:pt x="368" y="0"/>
                  </a:lnTo>
                </a:path>
              </a:pathLst>
            </a:custGeom>
            <a:ln w="3175">
              <a:solidFill>
                <a:srgbClr val="565658"/>
              </a:solidFill>
            </a:ln>
          </p:spPr>
          <p:txBody>
            <a:bodyPr wrap="square" lIns="0" tIns="0" rIns="0" bIns="0" rtlCol="0"/>
            <a:lstStyle/>
            <a:p/>
          </p:txBody>
        </p:sp>
        <p:sp>
          <p:nvSpPr>
            <p:cNvPr id="4585" name="object 4585" descr=""/>
            <p:cNvSpPr/>
            <p:nvPr/>
          </p:nvSpPr>
          <p:spPr>
            <a:xfrm>
              <a:off x="6245208" y="2569108"/>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586" name="object 4586" descr=""/>
            <p:cNvSpPr/>
            <p:nvPr/>
          </p:nvSpPr>
          <p:spPr>
            <a:xfrm>
              <a:off x="6245197" y="2575209"/>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4587" name="object 4587" descr=""/>
            <p:cNvSpPr/>
            <p:nvPr/>
          </p:nvSpPr>
          <p:spPr>
            <a:xfrm>
              <a:off x="6248761" y="2570702"/>
              <a:ext cx="0" cy="4445"/>
            </a:xfrm>
            <a:custGeom>
              <a:avLst/>
              <a:gdLst/>
              <a:ahLst/>
              <a:cxnLst/>
              <a:rect l="l" t="t" r="r" b="b"/>
              <a:pathLst>
                <a:path w="0" h="4444">
                  <a:moveTo>
                    <a:pt x="0" y="0"/>
                  </a:moveTo>
                  <a:lnTo>
                    <a:pt x="0" y="3975"/>
                  </a:lnTo>
                </a:path>
              </a:pathLst>
            </a:custGeom>
            <a:ln w="3175">
              <a:solidFill>
                <a:srgbClr val="565658"/>
              </a:solidFill>
            </a:ln>
          </p:spPr>
          <p:txBody>
            <a:bodyPr wrap="square" lIns="0" tIns="0" rIns="0" bIns="0" rtlCol="0"/>
            <a:lstStyle/>
            <a:p/>
          </p:txBody>
        </p:sp>
        <p:sp>
          <p:nvSpPr>
            <p:cNvPr id="4588" name="object 4588" descr=""/>
            <p:cNvSpPr/>
            <p:nvPr/>
          </p:nvSpPr>
          <p:spPr>
            <a:xfrm>
              <a:off x="6248761" y="2569349"/>
              <a:ext cx="0" cy="1905"/>
            </a:xfrm>
            <a:custGeom>
              <a:avLst/>
              <a:gdLst/>
              <a:ahLst/>
              <a:cxnLst/>
              <a:rect l="l" t="t" r="r" b="b"/>
              <a:pathLst>
                <a:path w="0" h="1905">
                  <a:moveTo>
                    <a:pt x="0" y="0"/>
                  </a:moveTo>
                  <a:lnTo>
                    <a:pt x="0" y="1333"/>
                  </a:lnTo>
                </a:path>
              </a:pathLst>
            </a:custGeom>
            <a:ln w="3175">
              <a:solidFill>
                <a:srgbClr val="565658"/>
              </a:solidFill>
            </a:ln>
          </p:spPr>
          <p:txBody>
            <a:bodyPr wrap="square" lIns="0" tIns="0" rIns="0" bIns="0" rtlCol="0"/>
            <a:lstStyle/>
            <a:p/>
          </p:txBody>
        </p:sp>
        <p:sp>
          <p:nvSpPr>
            <p:cNvPr id="4589" name="object 4589" descr=""/>
            <p:cNvSpPr/>
            <p:nvPr/>
          </p:nvSpPr>
          <p:spPr>
            <a:xfrm>
              <a:off x="6248396" y="2569009"/>
              <a:ext cx="0" cy="1905"/>
            </a:xfrm>
            <a:custGeom>
              <a:avLst/>
              <a:gdLst/>
              <a:ahLst/>
              <a:cxnLst/>
              <a:rect l="l" t="t" r="r" b="b"/>
              <a:pathLst>
                <a:path w="0" h="1905">
                  <a:moveTo>
                    <a:pt x="0" y="0"/>
                  </a:moveTo>
                  <a:lnTo>
                    <a:pt x="0" y="1524"/>
                  </a:lnTo>
                </a:path>
              </a:pathLst>
            </a:custGeom>
            <a:ln w="3175">
              <a:solidFill>
                <a:srgbClr val="565658"/>
              </a:solidFill>
            </a:ln>
          </p:spPr>
          <p:txBody>
            <a:bodyPr wrap="square" lIns="0" tIns="0" rIns="0" bIns="0" rtlCol="0"/>
            <a:lstStyle/>
            <a:p/>
          </p:txBody>
        </p:sp>
        <p:sp>
          <p:nvSpPr>
            <p:cNvPr id="4590" name="object 4590" descr=""/>
            <p:cNvSpPr/>
            <p:nvPr/>
          </p:nvSpPr>
          <p:spPr>
            <a:xfrm>
              <a:off x="6248396" y="2570528"/>
              <a:ext cx="0" cy="5080"/>
            </a:xfrm>
            <a:custGeom>
              <a:avLst/>
              <a:gdLst/>
              <a:ahLst/>
              <a:cxnLst/>
              <a:rect l="l" t="t" r="r" b="b"/>
              <a:pathLst>
                <a:path w="0" h="5080">
                  <a:moveTo>
                    <a:pt x="0" y="0"/>
                  </a:moveTo>
                  <a:lnTo>
                    <a:pt x="0" y="4660"/>
                  </a:lnTo>
                </a:path>
              </a:pathLst>
            </a:custGeom>
            <a:ln w="3175">
              <a:solidFill>
                <a:srgbClr val="565658"/>
              </a:solidFill>
            </a:ln>
          </p:spPr>
          <p:txBody>
            <a:bodyPr wrap="square" lIns="0" tIns="0" rIns="0" bIns="0" rtlCol="0"/>
            <a:lstStyle/>
            <a:p/>
          </p:txBody>
        </p:sp>
        <p:sp>
          <p:nvSpPr>
            <p:cNvPr id="4591" name="object 4591" descr=""/>
            <p:cNvSpPr/>
            <p:nvPr/>
          </p:nvSpPr>
          <p:spPr>
            <a:xfrm>
              <a:off x="6248396" y="2636837"/>
              <a:ext cx="635" cy="635"/>
            </a:xfrm>
            <a:custGeom>
              <a:avLst/>
              <a:gdLst/>
              <a:ahLst/>
              <a:cxnLst/>
              <a:rect l="l" t="t" r="r" b="b"/>
              <a:pathLst>
                <a:path w="635" h="635">
                  <a:moveTo>
                    <a:pt x="0" y="533"/>
                  </a:moveTo>
                  <a:lnTo>
                    <a:pt x="266" y="444"/>
                  </a:lnTo>
                  <a:lnTo>
                    <a:pt x="368" y="0"/>
                  </a:lnTo>
                </a:path>
              </a:pathLst>
            </a:custGeom>
            <a:ln w="3175">
              <a:solidFill>
                <a:srgbClr val="565658"/>
              </a:solidFill>
            </a:ln>
          </p:spPr>
          <p:txBody>
            <a:bodyPr wrap="square" lIns="0" tIns="0" rIns="0" bIns="0" rtlCol="0"/>
            <a:lstStyle/>
            <a:p/>
          </p:txBody>
        </p:sp>
        <p:sp>
          <p:nvSpPr>
            <p:cNvPr id="4592" name="object 4592" descr=""/>
            <p:cNvSpPr/>
            <p:nvPr/>
          </p:nvSpPr>
          <p:spPr>
            <a:xfrm>
              <a:off x="6245208" y="2631281"/>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593" name="object 4593" descr=""/>
            <p:cNvSpPr/>
            <p:nvPr/>
          </p:nvSpPr>
          <p:spPr>
            <a:xfrm>
              <a:off x="6245197" y="2637371"/>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4594" name="object 4594" descr=""/>
            <p:cNvSpPr/>
            <p:nvPr/>
          </p:nvSpPr>
          <p:spPr>
            <a:xfrm>
              <a:off x="6248761" y="2631510"/>
              <a:ext cx="0" cy="5715"/>
            </a:xfrm>
            <a:custGeom>
              <a:avLst/>
              <a:gdLst/>
              <a:ahLst/>
              <a:cxnLst/>
              <a:rect l="l" t="t" r="r" b="b"/>
              <a:pathLst>
                <a:path w="0" h="5714">
                  <a:moveTo>
                    <a:pt x="0" y="0"/>
                  </a:moveTo>
                  <a:lnTo>
                    <a:pt x="0" y="5334"/>
                  </a:lnTo>
                </a:path>
              </a:pathLst>
            </a:custGeom>
            <a:ln w="3175">
              <a:solidFill>
                <a:srgbClr val="565658"/>
              </a:solidFill>
            </a:ln>
          </p:spPr>
          <p:txBody>
            <a:bodyPr wrap="square" lIns="0" tIns="0" rIns="0" bIns="0" rtlCol="0"/>
            <a:lstStyle/>
            <a:p/>
          </p:txBody>
        </p:sp>
        <p:sp>
          <p:nvSpPr>
            <p:cNvPr id="4595" name="object 4595" descr=""/>
            <p:cNvSpPr/>
            <p:nvPr/>
          </p:nvSpPr>
          <p:spPr>
            <a:xfrm>
              <a:off x="6248396" y="2631169"/>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4596" name="object 4596" descr=""/>
            <p:cNvSpPr/>
            <p:nvPr/>
          </p:nvSpPr>
          <p:spPr>
            <a:xfrm>
              <a:off x="6248396" y="2637153"/>
              <a:ext cx="0" cy="635"/>
            </a:xfrm>
            <a:custGeom>
              <a:avLst/>
              <a:gdLst/>
              <a:ahLst/>
              <a:cxnLst/>
              <a:rect l="l" t="t" r="r" b="b"/>
              <a:pathLst>
                <a:path w="0" h="635">
                  <a:moveTo>
                    <a:pt x="0" y="0"/>
                  </a:moveTo>
                  <a:lnTo>
                    <a:pt x="0" y="241"/>
                  </a:lnTo>
                </a:path>
              </a:pathLst>
            </a:custGeom>
            <a:ln w="3175">
              <a:solidFill>
                <a:srgbClr val="565658"/>
              </a:solidFill>
            </a:ln>
          </p:spPr>
          <p:txBody>
            <a:bodyPr wrap="square" lIns="0" tIns="0" rIns="0" bIns="0" rtlCol="0"/>
            <a:lstStyle/>
            <a:p/>
          </p:txBody>
        </p:sp>
        <p:sp>
          <p:nvSpPr>
            <p:cNvPr id="4597" name="object 4597" descr=""/>
            <p:cNvSpPr/>
            <p:nvPr/>
          </p:nvSpPr>
          <p:spPr>
            <a:xfrm>
              <a:off x="6248650" y="2588704"/>
              <a:ext cx="635" cy="6350"/>
            </a:xfrm>
            <a:custGeom>
              <a:avLst/>
              <a:gdLst/>
              <a:ahLst/>
              <a:cxnLst/>
              <a:rect l="l" t="t" r="r" b="b"/>
              <a:pathLst>
                <a:path w="635" h="6350">
                  <a:moveTo>
                    <a:pt x="0" y="6324"/>
                  </a:moveTo>
                  <a:lnTo>
                    <a:pt x="114" y="5207"/>
                  </a:lnTo>
                  <a:lnTo>
                    <a:pt x="114" y="3149"/>
                  </a:lnTo>
                  <a:lnTo>
                    <a:pt x="114" y="1117"/>
                  </a:lnTo>
                  <a:lnTo>
                    <a:pt x="114" y="241"/>
                  </a:lnTo>
                  <a:lnTo>
                    <a:pt x="0" y="0"/>
                  </a:lnTo>
                </a:path>
              </a:pathLst>
            </a:custGeom>
            <a:ln w="3175">
              <a:solidFill>
                <a:srgbClr val="565658"/>
              </a:solidFill>
            </a:ln>
          </p:spPr>
          <p:txBody>
            <a:bodyPr wrap="square" lIns="0" tIns="0" rIns="0" bIns="0" rtlCol="0"/>
            <a:lstStyle/>
            <a:p/>
          </p:txBody>
        </p:sp>
        <p:sp>
          <p:nvSpPr>
            <p:cNvPr id="4598" name="object 4598" descr=""/>
            <p:cNvSpPr/>
            <p:nvPr/>
          </p:nvSpPr>
          <p:spPr>
            <a:xfrm>
              <a:off x="6248761" y="2589801"/>
              <a:ext cx="0" cy="5080"/>
            </a:xfrm>
            <a:custGeom>
              <a:avLst/>
              <a:gdLst/>
              <a:ahLst/>
              <a:cxnLst/>
              <a:rect l="l" t="t" r="r" b="b"/>
              <a:pathLst>
                <a:path w="0" h="5080">
                  <a:moveTo>
                    <a:pt x="0" y="0"/>
                  </a:moveTo>
                  <a:lnTo>
                    <a:pt x="0" y="4965"/>
                  </a:lnTo>
                </a:path>
              </a:pathLst>
            </a:custGeom>
            <a:ln w="3175">
              <a:solidFill>
                <a:srgbClr val="565658"/>
              </a:solidFill>
            </a:ln>
          </p:spPr>
          <p:txBody>
            <a:bodyPr wrap="square" lIns="0" tIns="0" rIns="0" bIns="0" rtlCol="0"/>
            <a:lstStyle/>
            <a:p/>
          </p:txBody>
        </p:sp>
        <p:sp>
          <p:nvSpPr>
            <p:cNvPr id="4599" name="object 4599" descr=""/>
            <p:cNvSpPr/>
            <p:nvPr/>
          </p:nvSpPr>
          <p:spPr>
            <a:xfrm>
              <a:off x="6248761" y="2588958"/>
              <a:ext cx="0" cy="5080"/>
            </a:xfrm>
            <a:custGeom>
              <a:avLst/>
              <a:gdLst/>
              <a:ahLst/>
              <a:cxnLst/>
              <a:rect l="l" t="t" r="r" b="b"/>
              <a:pathLst>
                <a:path w="0" h="5080">
                  <a:moveTo>
                    <a:pt x="0" y="0"/>
                  </a:moveTo>
                  <a:lnTo>
                    <a:pt x="0" y="4965"/>
                  </a:lnTo>
                </a:path>
              </a:pathLst>
            </a:custGeom>
            <a:ln w="3175">
              <a:solidFill>
                <a:srgbClr val="565658"/>
              </a:solidFill>
            </a:ln>
          </p:spPr>
          <p:txBody>
            <a:bodyPr wrap="square" lIns="0" tIns="0" rIns="0" bIns="0" rtlCol="0"/>
            <a:lstStyle/>
            <a:p/>
          </p:txBody>
        </p:sp>
        <p:sp>
          <p:nvSpPr>
            <p:cNvPr id="4600" name="object 4600" descr=""/>
            <p:cNvSpPr/>
            <p:nvPr/>
          </p:nvSpPr>
          <p:spPr>
            <a:xfrm>
              <a:off x="6248396" y="2588598"/>
              <a:ext cx="0" cy="5715"/>
            </a:xfrm>
            <a:custGeom>
              <a:avLst/>
              <a:gdLst/>
              <a:ahLst/>
              <a:cxnLst/>
              <a:rect l="l" t="t" r="r" b="b"/>
              <a:pathLst>
                <a:path w="0" h="5714">
                  <a:moveTo>
                    <a:pt x="0" y="0"/>
                  </a:moveTo>
                  <a:lnTo>
                    <a:pt x="0" y="5575"/>
                  </a:lnTo>
                </a:path>
              </a:pathLst>
            </a:custGeom>
            <a:ln w="3175">
              <a:solidFill>
                <a:srgbClr val="565658"/>
              </a:solidFill>
            </a:ln>
          </p:spPr>
          <p:txBody>
            <a:bodyPr wrap="square" lIns="0" tIns="0" rIns="0" bIns="0" rtlCol="0"/>
            <a:lstStyle/>
            <a:p/>
          </p:txBody>
        </p:sp>
        <p:sp>
          <p:nvSpPr>
            <p:cNvPr id="4601" name="object 4601" descr=""/>
            <p:cNvSpPr/>
            <p:nvPr/>
          </p:nvSpPr>
          <p:spPr>
            <a:xfrm>
              <a:off x="6248396" y="2589553"/>
              <a:ext cx="0" cy="5715"/>
            </a:xfrm>
            <a:custGeom>
              <a:avLst/>
              <a:gdLst/>
              <a:ahLst/>
              <a:cxnLst/>
              <a:rect l="l" t="t" r="r" b="b"/>
              <a:pathLst>
                <a:path w="0" h="5714">
                  <a:moveTo>
                    <a:pt x="0" y="0"/>
                  </a:moveTo>
                  <a:lnTo>
                    <a:pt x="0" y="5588"/>
                  </a:lnTo>
                </a:path>
              </a:pathLst>
            </a:custGeom>
            <a:ln w="3175">
              <a:solidFill>
                <a:srgbClr val="565658"/>
              </a:solidFill>
            </a:ln>
          </p:spPr>
          <p:txBody>
            <a:bodyPr wrap="square" lIns="0" tIns="0" rIns="0" bIns="0" rtlCol="0"/>
            <a:lstStyle/>
            <a:p/>
          </p:txBody>
        </p:sp>
        <p:sp>
          <p:nvSpPr>
            <p:cNvPr id="4602" name="object 4602" descr=""/>
            <p:cNvSpPr/>
            <p:nvPr/>
          </p:nvSpPr>
          <p:spPr>
            <a:xfrm>
              <a:off x="6245197" y="2592269"/>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4603" name="object 4603" descr=""/>
            <p:cNvSpPr/>
            <p:nvPr/>
          </p:nvSpPr>
          <p:spPr>
            <a:xfrm>
              <a:off x="6248406" y="2611562"/>
              <a:ext cx="635" cy="635"/>
            </a:xfrm>
            <a:custGeom>
              <a:avLst/>
              <a:gdLst/>
              <a:ahLst/>
              <a:cxnLst/>
              <a:rect l="l" t="t" r="r" b="b"/>
              <a:pathLst>
                <a:path w="635" h="635">
                  <a:moveTo>
                    <a:pt x="355" y="241"/>
                  </a:moveTo>
                  <a:lnTo>
                    <a:pt x="177" y="50"/>
                  </a:lnTo>
                  <a:lnTo>
                    <a:pt x="0" y="0"/>
                  </a:lnTo>
                </a:path>
              </a:pathLst>
            </a:custGeom>
            <a:ln w="3175">
              <a:solidFill>
                <a:srgbClr val="565658"/>
              </a:solidFill>
            </a:ln>
          </p:spPr>
          <p:txBody>
            <a:bodyPr wrap="square" lIns="0" tIns="0" rIns="0" bIns="0" rtlCol="0"/>
            <a:lstStyle/>
            <a:p/>
          </p:txBody>
        </p:sp>
        <p:sp>
          <p:nvSpPr>
            <p:cNvPr id="4604" name="object 4604" descr=""/>
            <p:cNvSpPr/>
            <p:nvPr/>
          </p:nvSpPr>
          <p:spPr>
            <a:xfrm>
              <a:off x="6248396" y="2617422"/>
              <a:ext cx="635" cy="635"/>
            </a:xfrm>
            <a:custGeom>
              <a:avLst/>
              <a:gdLst/>
              <a:ahLst/>
              <a:cxnLst/>
              <a:rect l="l" t="t" r="r" b="b"/>
              <a:pathLst>
                <a:path w="635" h="635">
                  <a:moveTo>
                    <a:pt x="0" y="241"/>
                  </a:moveTo>
                  <a:lnTo>
                    <a:pt x="215" y="190"/>
                  </a:lnTo>
                  <a:lnTo>
                    <a:pt x="368" y="0"/>
                  </a:lnTo>
                </a:path>
              </a:pathLst>
            </a:custGeom>
            <a:ln w="3175">
              <a:solidFill>
                <a:srgbClr val="565658"/>
              </a:solidFill>
            </a:ln>
          </p:spPr>
          <p:txBody>
            <a:bodyPr wrap="square" lIns="0" tIns="0" rIns="0" bIns="0" rtlCol="0"/>
            <a:lstStyle/>
            <a:p/>
          </p:txBody>
        </p:sp>
        <p:sp>
          <p:nvSpPr>
            <p:cNvPr id="4605" name="object 4605" descr=""/>
            <p:cNvSpPr/>
            <p:nvPr/>
          </p:nvSpPr>
          <p:spPr>
            <a:xfrm>
              <a:off x="6245208" y="2611573"/>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606" name="object 4606" descr=""/>
            <p:cNvSpPr/>
            <p:nvPr/>
          </p:nvSpPr>
          <p:spPr>
            <a:xfrm>
              <a:off x="6245197" y="2617663"/>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4607" name="object 4607" descr=""/>
            <p:cNvSpPr/>
            <p:nvPr/>
          </p:nvSpPr>
          <p:spPr>
            <a:xfrm>
              <a:off x="6248761" y="2616069"/>
              <a:ext cx="0" cy="1905"/>
            </a:xfrm>
            <a:custGeom>
              <a:avLst/>
              <a:gdLst/>
              <a:ahLst/>
              <a:cxnLst/>
              <a:rect l="l" t="t" r="r" b="b"/>
              <a:pathLst>
                <a:path w="0" h="1905">
                  <a:moveTo>
                    <a:pt x="0" y="0"/>
                  </a:moveTo>
                  <a:lnTo>
                    <a:pt x="0" y="1371"/>
                  </a:lnTo>
                </a:path>
              </a:pathLst>
            </a:custGeom>
            <a:ln w="3175">
              <a:solidFill>
                <a:srgbClr val="565658"/>
              </a:solidFill>
            </a:ln>
          </p:spPr>
          <p:txBody>
            <a:bodyPr wrap="square" lIns="0" tIns="0" rIns="0" bIns="0" rtlCol="0"/>
            <a:lstStyle/>
            <a:p/>
          </p:txBody>
        </p:sp>
        <p:sp>
          <p:nvSpPr>
            <p:cNvPr id="4608" name="object 4608" descr=""/>
            <p:cNvSpPr/>
            <p:nvPr/>
          </p:nvSpPr>
          <p:spPr>
            <a:xfrm>
              <a:off x="6248761" y="2611803"/>
              <a:ext cx="0" cy="4445"/>
            </a:xfrm>
            <a:custGeom>
              <a:avLst/>
              <a:gdLst/>
              <a:ahLst/>
              <a:cxnLst/>
              <a:rect l="l" t="t" r="r" b="b"/>
              <a:pathLst>
                <a:path w="0" h="4444">
                  <a:moveTo>
                    <a:pt x="0" y="0"/>
                  </a:moveTo>
                  <a:lnTo>
                    <a:pt x="0" y="4267"/>
                  </a:lnTo>
                </a:path>
              </a:pathLst>
            </a:custGeom>
            <a:ln w="3175">
              <a:solidFill>
                <a:srgbClr val="565658"/>
              </a:solidFill>
            </a:ln>
          </p:spPr>
          <p:txBody>
            <a:bodyPr wrap="square" lIns="0" tIns="0" rIns="0" bIns="0" rtlCol="0"/>
            <a:lstStyle/>
            <a:p/>
          </p:txBody>
        </p:sp>
        <p:sp>
          <p:nvSpPr>
            <p:cNvPr id="4609" name="object 4609" descr=""/>
            <p:cNvSpPr/>
            <p:nvPr/>
          </p:nvSpPr>
          <p:spPr>
            <a:xfrm>
              <a:off x="6248396" y="2611573"/>
              <a:ext cx="0" cy="5080"/>
            </a:xfrm>
            <a:custGeom>
              <a:avLst/>
              <a:gdLst/>
              <a:ahLst/>
              <a:cxnLst/>
              <a:rect l="l" t="t" r="r" b="b"/>
              <a:pathLst>
                <a:path w="0" h="5080">
                  <a:moveTo>
                    <a:pt x="0" y="0"/>
                  </a:moveTo>
                  <a:lnTo>
                    <a:pt x="0" y="4673"/>
                  </a:lnTo>
                </a:path>
              </a:pathLst>
            </a:custGeom>
            <a:ln w="3175">
              <a:solidFill>
                <a:srgbClr val="565658"/>
              </a:solidFill>
            </a:ln>
          </p:spPr>
          <p:txBody>
            <a:bodyPr wrap="square" lIns="0" tIns="0" rIns="0" bIns="0" rtlCol="0"/>
            <a:lstStyle/>
            <a:p/>
          </p:txBody>
        </p:sp>
        <p:sp>
          <p:nvSpPr>
            <p:cNvPr id="4610" name="object 4610" descr=""/>
            <p:cNvSpPr/>
            <p:nvPr/>
          </p:nvSpPr>
          <p:spPr>
            <a:xfrm>
              <a:off x="6248396" y="2616256"/>
              <a:ext cx="0" cy="1905"/>
            </a:xfrm>
            <a:custGeom>
              <a:avLst/>
              <a:gdLst/>
              <a:ahLst/>
              <a:cxnLst/>
              <a:rect l="l" t="t" r="r" b="b"/>
              <a:pathLst>
                <a:path w="0" h="1905">
                  <a:moveTo>
                    <a:pt x="0" y="0"/>
                  </a:moveTo>
                  <a:lnTo>
                    <a:pt x="0" y="1524"/>
                  </a:lnTo>
                </a:path>
              </a:pathLst>
            </a:custGeom>
            <a:ln w="3175">
              <a:solidFill>
                <a:srgbClr val="565658"/>
              </a:solidFill>
            </a:ln>
          </p:spPr>
          <p:txBody>
            <a:bodyPr wrap="square" lIns="0" tIns="0" rIns="0" bIns="0" rtlCol="0"/>
            <a:lstStyle/>
            <a:p/>
          </p:txBody>
        </p:sp>
        <p:sp>
          <p:nvSpPr>
            <p:cNvPr id="4611" name="object 4611" descr=""/>
            <p:cNvSpPr/>
            <p:nvPr/>
          </p:nvSpPr>
          <p:spPr>
            <a:xfrm>
              <a:off x="6245197" y="2615574"/>
              <a:ext cx="0" cy="1270"/>
            </a:xfrm>
            <a:custGeom>
              <a:avLst/>
              <a:gdLst/>
              <a:ahLst/>
              <a:cxnLst/>
              <a:rect l="l" t="t" r="r" b="b"/>
              <a:pathLst>
                <a:path w="0" h="1269">
                  <a:moveTo>
                    <a:pt x="0" y="0"/>
                  </a:moveTo>
                  <a:lnTo>
                    <a:pt x="0" y="685"/>
                  </a:lnTo>
                </a:path>
              </a:pathLst>
            </a:custGeom>
            <a:ln w="3175">
              <a:solidFill>
                <a:srgbClr val="565658"/>
              </a:solidFill>
            </a:ln>
          </p:spPr>
          <p:txBody>
            <a:bodyPr wrap="square" lIns="0" tIns="0" rIns="0" bIns="0" rtlCol="0"/>
            <a:lstStyle/>
            <a:p/>
          </p:txBody>
        </p:sp>
        <p:sp>
          <p:nvSpPr>
            <p:cNvPr id="4612" name="object 4612" descr=""/>
            <p:cNvSpPr/>
            <p:nvPr/>
          </p:nvSpPr>
          <p:spPr>
            <a:xfrm>
              <a:off x="6117470" y="2567594"/>
              <a:ext cx="0" cy="1270"/>
            </a:xfrm>
            <a:custGeom>
              <a:avLst/>
              <a:gdLst/>
              <a:ahLst/>
              <a:cxnLst/>
              <a:rect l="l" t="t" r="r" b="b"/>
              <a:pathLst>
                <a:path w="0" h="1269">
                  <a:moveTo>
                    <a:pt x="0" y="0"/>
                  </a:moveTo>
                  <a:lnTo>
                    <a:pt x="0" y="1054"/>
                  </a:lnTo>
                </a:path>
              </a:pathLst>
            </a:custGeom>
            <a:ln w="3175">
              <a:solidFill>
                <a:srgbClr val="565658"/>
              </a:solidFill>
            </a:ln>
          </p:spPr>
          <p:txBody>
            <a:bodyPr wrap="square" lIns="0" tIns="0" rIns="0" bIns="0" rtlCol="0"/>
            <a:lstStyle/>
            <a:p/>
          </p:txBody>
        </p:sp>
        <p:sp>
          <p:nvSpPr>
            <p:cNvPr id="4613" name="object 4613" descr=""/>
            <p:cNvSpPr/>
            <p:nvPr/>
          </p:nvSpPr>
          <p:spPr>
            <a:xfrm>
              <a:off x="6210898" y="2567594"/>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4614" name="object 4614" descr=""/>
            <p:cNvSpPr/>
            <p:nvPr/>
          </p:nvSpPr>
          <p:spPr>
            <a:xfrm>
              <a:off x="6166474" y="2595322"/>
              <a:ext cx="1905" cy="3175"/>
            </a:xfrm>
            <a:custGeom>
              <a:avLst/>
              <a:gdLst/>
              <a:ahLst/>
              <a:cxnLst/>
              <a:rect l="l" t="t" r="r" b="b"/>
              <a:pathLst>
                <a:path w="1904" h="3175">
                  <a:moveTo>
                    <a:pt x="1498" y="2578"/>
                  </a:moveTo>
                  <a:lnTo>
                    <a:pt x="1435" y="1955"/>
                  </a:lnTo>
                  <a:lnTo>
                    <a:pt x="927" y="838"/>
                  </a:lnTo>
                  <a:lnTo>
                    <a:pt x="0" y="0"/>
                  </a:lnTo>
                </a:path>
              </a:pathLst>
            </a:custGeom>
            <a:ln w="3175">
              <a:solidFill>
                <a:srgbClr val="565658"/>
              </a:solidFill>
            </a:ln>
          </p:spPr>
          <p:txBody>
            <a:bodyPr wrap="square" lIns="0" tIns="0" rIns="0" bIns="0" rtlCol="0"/>
            <a:lstStyle/>
            <a:p/>
          </p:txBody>
        </p:sp>
        <p:sp>
          <p:nvSpPr>
            <p:cNvPr id="4615" name="object 4615" descr=""/>
            <p:cNvSpPr/>
            <p:nvPr/>
          </p:nvSpPr>
          <p:spPr>
            <a:xfrm>
              <a:off x="6163513" y="2594945"/>
              <a:ext cx="3175" cy="635"/>
            </a:xfrm>
            <a:custGeom>
              <a:avLst/>
              <a:gdLst/>
              <a:ahLst/>
              <a:cxnLst/>
              <a:rect l="l" t="t" r="r" b="b"/>
              <a:pathLst>
                <a:path w="3175" h="635">
                  <a:moveTo>
                    <a:pt x="2971" y="380"/>
                  </a:moveTo>
                  <a:lnTo>
                    <a:pt x="1777" y="0"/>
                  </a:lnTo>
                  <a:lnTo>
                    <a:pt x="558" y="139"/>
                  </a:lnTo>
                  <a:lnTo>
                    <a:pt x="0" y="380"/>
                  </a:lnTo>
                </a:path>
              </a:pathLst>
            </a:custGeom>
            <a:ln w="3175">
              <a:solidFill>
                <a:srgbClr val="565658"/>
              </a:solidFill>
            </a:ln>
          </p:spPr>
          <p:txBody>
            <a:bodyPr wrap="square" lIns="0" tIns="0" rIns="0" bIns="0" rtlCol="0"/>
            <a:lstStyle/>
            <a:p/>
          </p:txBody>
        </p:sp>
        <p:sp>
          <p:nvSpPr>
            <p:cNvPr id="4616" name="object 4616" descr=""/>
            <p:cNvSpPr/>
            <p:nvPr/>
          </p:nvSpPr>
          <p:spPr>
            <a:xfrm>
              <a:off x="6166485" y="2597889"/>
              <a:ext cx="1905" cy="3175"/>
            </a:xfrm>
            <a:custGeom>
              <a:avLst/>
              <a:gdLst/>
              <a:ahLst/>
              <a:cxnLst/>
              <a:rect l="l" t="t" r="r" b="b"/>
              <a:pathLst>
                <a:path w="1904" h="3175">
                  <a:moveTo>
                    <a:pt x="0" y="2578"/>
                  </a:moveTo>
                  <a:lnTo>
                    <a:pt x="901" y="1752"/>
                  </a:lnTo>
                  <a:lnTo>
                    <a:pt x="1422" y="622"/>
                  </a:lnTo>
                  <a:lnTo>
                    <a:pt x="1485" y="0"/>
                  </a:lnTo>
                </a:path>
              </a:pathLst>
            </a:custGeom>
            <a:ln w="3175">
              <a:solidFill>
                <a:srgbClr val="565658"/>
              </a:solidFill>
            </a:ln>
          </p:spPr>
          <p:txBody>
            <a:bodyPr wrap="square" lIns="0" tIns="0" rIns="0" bIns="0" rtlCol="0"/>
            <a:lstStyle/>
            <a:p/>
          </p:txBody>
        </p:sp>
        <p:sp>
          <p:nvSpPr>
            <p:cNvPr id="4617" name="object 4617" descr=""/>
            <p:cNvSpPr/>
            <p:nvPr/>
          </p:nvSpPr>
          <p:spPr>
            <a:xfrm>
              <a:off x="6165003" y="2594470"/>
              <a:ext cx="3175" cy="1905"/>
            </a:xfrm>
            <a:custGeom>
              <a:avLst/>
              <a:gdLst/>
              <a:ahLst/>
              <a:cxnLst/>
              <a:rect l="l" t="t" r="r" b="b"/>
              <a:pathLst>
                <a:path w="3175" h="1905">
                  <a:moveTo>
                    <a:pt x="0" y="0"/>
                  </a:moveTo>
                  <a:lnTo>
                    <a:pt x="1155" y="215"/>
                  </a:lnTo>
                  <a:lnTo>
                    <a:pt x="2197" y="800"/>
                  </a:lnTo>
                  <a:lnTo>
                    <a:pt x="2971" y="1714"/>
                  </a:lnTo>
                </a:path>
              </a:pathLst>
            </a:custGeom>
            <a:ln w="3175">
              <a:solidFill>
                <a:srgbClr val="565658"/>
              </a:solidFill>
            </a:ln>
          </p:spPr>
          <p:txBody>
            <a:bodyPr wrap="square" lIns="0" tIns="0" rIns="0" bIns="0" rtlCol="0"/>
            <a:lstStyle/>
            <a:p/>
          </p:txBody>
        </p:sp>
        <p:sp>
          <p:nvSpPr>
            <p:cNvPr id="4618" name="object 4618" descr=""/>
            <p:cNvSpPr/>
            <p:nvPr/>
          </p:nvSpPr>
          <p:spPr>
            <a:xfrm>
              <a:off x="6165001" y="2594461"/>
              <a:ext cx="3175" cy="1905"/>
            </a:xfrm>
            <a:custGeom>
              <a:avLst/>
              <a:gdLst/>
              <a:ahLst/>
              <a:cxnLst/>
              <a:rect l="l" t="t" r="r" b="b"/>
              <a:pathLst>
                <a:path w="3175" h="1905">
                  <a:moveTo>
                    <a:pt x="2971" y="1714"/>
                  </a:moveTo>
                  <a:lnTo>
                    <a:pt x="2463" y="1435"/>
                  </a:lnTo>
                  <a:lnTo>
                    <a:pt x="1930" y="1117"/>
                  </a:lnTo>
                  <a:lnTo>
                    <a:pt x="1028" y="596"/>
                  </a:lnTo>
                  <a:lnTo>
                    <a:pt x="507" y="292"/>
                  </a:lnTo>
                  <a:lnTo>
                    <a:pt x="0" y="0"/>
                  </a:lnTo>
                </a:path>
              </a:pathLst>
            </a:custGeom>
            <a:ln w="3175">
              <a:solidFill>
                <a:srgbClr val="565658"/>
              </a:solidFill>
            </a:ln>
          </p:spPr>
          <p:txBody>
            <a:bodyPr wrap="square" lIns="0" tIns="0" rIns="0" bIns="0" rtlCol="0"/>
            <a:lstStyle/>
            <a:p/>
          </p:txBody>
        </p:sp>
        <p:sp>
          <p:nvSpPr>
            <p:cNvPr id="4619" name="object 4619" descr=""/>
            <p:cNvSpPr/>
            <p:nvPr/>
          </p:nvSpPr>
          <p:spPr>
            <a:xfrm>
              <a:off x="6162028" y="2595326"/>
              <a:ext cx="1905" cy="3175"/>
            </a:xfrm>
            <a:custGeom>
              <a:avLst/>
              <a:gdLst/>
              <a:ahLst/>
              <a:cxnLst/>
              <a:rect l="l" t="t" r="r" b="b"/>
              <a:pathLst>
                <a:path w="1904" h="3175">
                  <a:moveTo>
                    <a:pt x="1485" y="0"/>
                  </a:moveTo>
                  <a:lnTo>
                    <a:pt x="977" y="368"/>
                  </a:lnTo>
                  <a:lnTo>
                    <a:pt x="254" y="1358"/>
                  </a:lnTo>
                  <a:lnTo>
                    <a:pt x="0" y="2578"/>
                  </a:lnTo>
                </a:path>
              </a:pathLst>
            </a:custGeom>
            <a:ln w="3175">
              <a:solidFill>
                <a:srgbClr val="565658"/>
              </a:solidFill>
            </a:ln>
          </p:spPr>
          <p:txBody>
            <a:bodyPr wrap="square" lIns="0" tIns="0" rIns="0" bIns="0" rtlCol="0"/>
            <a:lstStyle/>
            <a:p/>
          </p:txBody>
        </p:sp>
        <p:sp>
          <p:nvSpPr>
            <p:cNvPr id="4620" name="object 4620" descr=""/>
            <p:cNvSpPr/>
            <p:nvPr/>
          </p:nvSpPr>
          <p:spPr>
            <a:xfrm>
              <a:off x="6162032" y="2597900"/>
              <a:ext cx="1905" cy="3175"/>
            </a:xfrm>
            <a:custGeom>
              <a:avLst/>
              <a:gdLst/>
              <a:ahLst/>
              <a:cxnLst/>
              <a:rect l="l" t="t" r="r" b="b"/>
              <a:pathLst>
                <a:path w="1904" h="3175">
                  <a:moveTo>
                    <a:pt x="0" y="0"/>
                  </a:moveTo>
                  <a:lnTo>
                    <a:pt x="254" y="1206"/>
                  </a:lnTo>
                  <a:lnTo>
                    <a:pt x="977" y="2197"/>
                  </a:lnTo>
                  <a:lnTo>
                    <a:pt x="1498" y="2565"/>
                  </a:lnTo>
                </a:path>
              </a:pathLst>
            </a:custGeom>
            <a:ln w="3175">
              <a:solidFill>
                <a:srgbClr val="565658"/>
              </a:solidFill>
            </a:ln>
          </p:spPr>
          <p:txBody>
            <a:bodyPr wrap="square" lIns="0" tIns="0" rIns="0" bIns="0" rtlCol="0"/>
            <a:lstStyle/>
            <a:p/>
          </p:txBody>
        </p:sp>
        <p:sp>
          <p:nvSpPr>
            <p:cNvPr id="4621" name="object 4621" descr=""/>
            <p:cNvSpPr/>
            <p:nvPr/>
          </p:nvSpPr>
          <p:spPr>
            <a:xfrm>
              <a:off x="6163514" y="2600467"/>
              <a:ext cx="3175" cy="635"/>
            </a:xfrm>
            <a:custGeom>
              <a:avLst/>
              <a:gdLst/>
              <a:ahLst/>
              <a:cxnLst/>
              <a:rect l="l" t="t" r="r" b="b"/>
              <a:pathLst>
                <a:path w="3175" h="635">
                  <a:moveTo>
                    <a:pt x="0" y="0"/>
                  </a:moveTo>
                  <a:lnTo>
                    <a:pt x="558" y="254"/>
                  </a:lnTo>
                  <a:lnTo>
                    <a:pt x="1778" y="368"/>
                  </a:lnTo>
                  <a:lnTo>
                    <a:pt x="2971" y="0"/>
                  </a:lnTo>
                </a:path>
              </a:pathLst>
            </a:custGeom>
            <a:ln w="3175">
              <a:solidFill>
                <a:srgbClr val="565658"/>
              </a:solidFill>
            </a:ln>
          </p:spPr>
          <p:txBody>
            <a:bodyPr wrap="square" lIns="0" tIns="0" rIns="0" bIns="0" rtlCol="0"/>
            <a:lstStyle/>
            <a:p/>
          </p:txBody>
        </p:sp>
        <p:sp>
          <p:nvSpPr>
            <p:cNvPr id="4622" name="object 4622" descr=""/>
            <p:cNvSpPr/>
            <p:nvPr/>
          </p:nvSpPr>
          <p:spPr>
            <a:xfrm>
              <a:off x="6167973" y="2596176"/>
              <a:ext cx="635" cy="3810"/>
            </a:xfrm>
            <a:custGeom>
              <a:avLst/>
              <a:gdLst/>
              <a:ahLst/>
              <a:cxnLst/>
              <a:rect l="l" t="t" r="r" b="b"/>
              <a:pathLst>
                <a:path w="635" h="3810">
                  <a:moveTo>
                    <a:pt x="0" y="0"/>
                  </a:moveTo>
                  <a:lnTo>
                    <a:pt x="0" y="3429"/>
                  </a:lnTo>
                </a:path>
                <a:path w="635" h="3810">
                  <a:moveTo>
                    <a:pt x="0" y="0"/>
                  </a:moveTo>
                  <a:lnTo>
                    <a:pt x="393" y="1117"/>
                  </a:lnTo>
                  <a:lnTo>
                    <a:pt x="393" y="2324"/>
                  </a:lnTo>
                  <a:lnTo>
                    <a:pt x="0" y="3429"/>
                  </a:lnTo>
                </a:path>
              </a:pathLst>
            </a:custGeom>
            <a:ln w="3175">
              <a:solidFill>
                <a:srgbClr val="565658"/>
              </a:solidFill>
            </a:ln>
          </p:spPr>
          <p:txBody>
            <a:bodyPr wrap="square" lIns="0" tIns="0" rIns="0" bIns="0" rtlCol="0"/>
            <a:lstStyle/>
            <a:p/>
          </p:txBody>
        </p:sp>
        <p:sp>
          <p:nvSpPr>
            <p:cNvPr id="4623" name="object 4623" descr=""/>
            <p:cNvSpPr/>
            <p:nvPr/>
          </p:nvSpPr>
          <p:spPr>
            <a:xfrm>
              <a:off x="6162032" y="2594461"/>
              <a:ext cx="3175" cy="1905"/>
            </a:xfrm>
            <a:custGeom>
              <a:avLst/>
              <a:gdLst/>
              <a:ahLst/>
              <a:cxnLst/>
              <a:rect l="l" t="t" r="r" b="b"/>
              <a:pathLst>
                <a:path w="3175" h="1905">
                  <a:moveTo>
                    <a:pt x="0" y="1714"/>
                  </a:moveTo>
                  <a:lnTo>
                    <a:pt x="736" y="812"/>
                  </a:lnTo>
                  <a:lnTo>
                    <a:pt x="1790" y="203"/>
                  </a:lnTo>
                  <a:lnTo>
                    <a:pt x="2971" y="0"/>
                  </a:lnTo>
                </a:path>
              </a:pathLst>
            </a:custGeom>
            <a:ln w="3175">
              <a:solidFill>
                <a:srgbClr val="565658"/>
              </a:solidFill>
            </a:ln>
          </p:spPr>
          <p:txBody>
            <a:bodyPr wrap="square" lIns="0" tIns="0" rIns="0" bIns="0" rtlCol="0"/>
            <a:lstStyle/>
            <a:p/>
          </p:txBody>
        </p:sp>
        <p:sp>
          <p:nvSpPr>
            <p:cNvPr id="4624" name="object 4624" descr=""/>
            <p:cNvSpPr/>
            <p:nvPr/>
          </p:nvSpPr>
          <p:spPr>
            <a:xfrm>
              <a:off x="6162031" y="2594470"/>
              <a:ext cx="3175" cy="1905"/>
            </a:xfrm>
            <a:custGeom>
              <a:avLst/>
              <a:gdLst/>
              <a:ahLst/>
              <a:cxnLst/>
              <a:rect l="l" t="t" r="r" b="b"/>
              <a:pathLst>
                <a:path w="3175" h="1905">
                  <a:moveTo>
                    <a:pt x="2971" y="0"/>
                  </a:moveTo>
                  <a:lnTo>
                    <a:pt x="2463" y="279"/>
                  </a:lnTo>
                  <a:lnTo>
                    <a:pt x="1930" y="584"/>
                  </a:lnTo>
                  <a:lnTo>
                    <a:pt x="1028" y="1117"/>
                  </a:lnTo>
                  <a:lnTo>
                    <a:pt x="495" y="1422"/>
                  </a:lnTo>
                  <a:lnTo>
                    <a:pt x="0" y="1714"/>
                  </a:lnTo>
                </a:path>
              </a:pathLst>
            </a:custGeom>
            <a:ln w="3175">
              <a:solidFill>
                <a:srgbClr val="565658"/>
              </a:solidFill>
            </a:ln>
          </p:spPr>
          <p:txBody>
            <a:bodyPr wrap="square" lIns="0" tIns="0" rIns="0" bIns="0" rtlCol="0"/>
            <a:lstStyle/>
            <a:p/>
          </p:txBody>
        </p:sp>
        <p:sp>
          <p:nvSpPr>
            <p:cNvPr id="4625" name="object 4625" descr=""/>
            <p:cNvSpPr/>
            <p:nvPr/>
          </p:nvSpPr>
          <p:spPr>
            <a:xfrm>
              <a:off x="6165003" y="2599608"/>
              <a:ext cx="3175" cy="1905"/>
            </a:xfrm>
            <a:custGeom>
              <a:avLst/>
              <a:gdLst/>
              <a:ahLst/>
              <a:cxnLst/>
              <a:rect l="l" t="t" r="r" b="b"/>
              <a:pathLst>
                <a:path w="3175" h="1905">
                  <a:moveTo>
                    <a:pt x="0" y="1714"/>
                  </a:moveTo>
                  <a:lnTo>
                    <a:pt x="508" y="1435"/>
                  </a:lnTo>
                  <a:lnTo>
                    <a:pt x="1016" y="1117"/>
                  </a:lnTo>
                  <a:lnTo>
                    <a:pt x="1930" y="596"/>
                  </a:lnTo>
                  <a:lnTo>
                    <a:pt x="2463" y="292"/>
                  </a:lnTo>
                  <a:lnTo>
                    <a:pt x="2971" y="0"/>
                  </a:lnTo>
                </a:path>
              </a:pathLst>
            </a:custGeom>
            <a:ln w="3175">
              <a:solidFill>
                <a:srgbClr val="565658"/>
              </a:solidFill>
            </a:ln>
          </p:spPr>
          <p:txBody>
            <a:bodyPr wrap="square" lIns="0" tIns="0" rIns="0" bIns="0" rtlCol="0"/>
            <a:lstStyle/>
            <a:p/>
          </p:txBody>
        </p:sp>
        <p:sp>
          <p:nvSpPr>
            <p:cNvPr id="4626" name="object 4626" descr=""/>
            <p:cNvSpPr/>
            <p:nvPr/>
          </p:nvSpPr>
          <p:spPr>
            <a:xfrm>
              <a:off x="6165001" y="2599605"/>
              <a:ext cx="3175" cy="1905"/>
            </a:xfrm>
            <a:custGeom>
              <a:avLst/>
              <a:gdLst/>
              <a:ahLst/>
              <a:cxnLst/>
              <a:rect l="l" t="t" r="r" b="b"/>
              <a:pathLst>
                <a:path w="3175" h="1905">
                  <a:moveTo>
                    <a:pt x="2971" y="0"/>
                  </a:moveTo>
                  <a:lnTo>
                    <a:pt x="2209" y="901"/>
                  </a:lnTo>
                  <a:lnTo>
                    <a:pt x="1155" y="1511"/>
                  </a:lnTo>
                  <a:lnTo>
                    <a:pt x="0" y="1714"/>
                  </a:lnTo>
                </a:path>
              </a:pathLst>
            </a:custGeom>
            <a:ln w="3175">
              <a:solidFill>
                <a:srgbClr val="565658"/>
              </a:solidFill>
            </a:ln>
          </p:spPr>
          <p:txBody>
            <a:bodyPr wrap="square" lIns="0" tIns="0" rIns="0" bIns="0" rtlCol="0"/>
            <a:lstStyle/>
            <a:p/>
          </p:txBody>
        </p:sp>
        <p:sp>
          <p:nvSpPr>
            <p:cNvPr id="4627" name="object 4627" descr=""/>
            <p:cNvSpPr/>
            <p:nvPr/>
          </p:nvSpPr>
          <p:spPr>
            <a:xfrm>
              <a:off x="6161626" y="2596188"/>
              <a:ext cx="635" cy="3810"/>
            </a:xfrm>
            <a:custGeom>
              <a:avLst/>
              <a:gdLst/>
              <a:ahLst/>
              <a:cxnLst/>
              <a:rect l="l" t="t" r="r" b="b"/>
              <a:pathLst>
                <a:path w="635" h="3810">
                  <a:moveTo>
                    <a:pt x="406" y="3416"/>
                  </a:moveTo>
                  <a:lnTo>
                    <a:pt x="0" y="2298"/>
                  </a:lnTo>
                  <a:lnTo>
                    <a:pt x="0" y="1104"/>
                  </a:lnTo>
                  <a:lnTo>
                    <a:pt x="406" y="0"/>
                  </a:lnTo>
                </a:path>
              </a:pathLst>
            </a:custGeom>
            <a:ln w="3175">
              <a:solidFill>
                <a:srgbClr val="565658"/>
              </a:solidFill>
            </a:ln>
          </p:spPr>
          <p:txBody>
            <a:bodyPr wrap="square" lIns="0" tIns="0" rIns="0" bIns="0" rtlCol="0"/>
            <a:lstStyle/>
            <a:p/>
          </p:txBody>
        </p:sp>
        <p:sp>
          <p:nvSpPr>
            <p:cNvPr id="4628" name="object 4628" descr=""/>
            <p:cNvSpPr/>
            <p:nvPr/>
          </p:nvSpPr>
          <p:spPr>
            <a:xfrm>
              <a:off x="6162032" y="2596176"/>
              <a:ext cx="0" cy="3810"/>
            </a:xfrm>
            <a:custGeom>
              <a:avLst/>
              <a:gdLst/>
              <a:ahLst/>
              <a:cxnLst/>
              <a:rect l="l" t="t" r="r" b="b"/>
              <a:pathLst>
                <a:path w="0" h="3810">
                  <a:moveTo>
                    <a:pt x="0" y="0"/>
                  </a:moveTo>
                  <a:lnTo>
                    <a:pt x="0" y="3429"/>
                  </a:lnTo>
                </a:path>
              </a:pathLst>
            </a:custGeom>
            <a:ln w="3175">
              <a:solidFill>
                <a:srgbClr val="565658"/>
              </a:solidFill>
            </a:ln>
          </p:spPr>
          <p:txBody>
            <a:bodyPr wrap="square" lIns="0" tIns="0" rIns="0" bIns="0" rtlCol="0"/>
            <a:lstStyle/>
            <a:p/>
          </p:txBody>
        </p:sp>
        <p:sp>
          <p:nvSpPr>
            <p:cNvPr id="4629" name="object 4629" descr=""/>
            <p:cNvSpPr/>
            <p:nvPr/>
          </p:nvSpPr>
          <p:spPr>
            <a:xfrm>
              <a:off x="6162032" y="2599605"/>
              <a:ext cx="3175" cy="1905"/>
            </a:xfrm>
            <a:custGeom>
              <a:avLst/>
              <a:gdLst/>
              <a:ahLst/>
              <a:cxnLst/>
              <a:rect l="l" t="t" r="r" b="b"/>
              <a:pathLst>
                <a:path w="3175" h="1905">
                  <a:moveTo>
                    <a:pt x="0" y="0"/>
                  </a:moveTo>
                  <a:lnTo>
                    <a:pt x="482" y="292"/>
                  </a:lnTo>
                  <a:lnTo>
                    <a:pt x="1028" y="609"/>
                  </a:lnTo>
                  <a:lnTo>
                    <a:pt x="1943" y="1143"/>
                  </a:lnTo>
                  <a:lnTo>
                    <a:pt x="2463" y="1447"/>
                  </a:lnTo>
                  <a:lnTo>
                    <a:pt x="2971" y="1714"/>
                  </a:lnTo>
                </a:path>
              </a:pathLst>
            </a:custGeom>
            <a:ln w="3175">
              <a:solidFill>
                <a:srgbClr val="565658"/>
              </a:solidFill>
            </a:ln>
          </p:spPr>
          <p:txBody>
            <a:bodyPr wrap="square" lIns="0" tIns="0" rIns="0" bIns="0" rtlCol="0"/>
            <a:lstStyle/>
            <a:p/>
          </p:txBody>
        </p:sp>
        <p:sp>
          <p:nvSpPr>
            <p:cNvPr id="4630" name="object 4630" descr=""/>
            <p:cNvSpPr/>
            <p:nvPr/>
          </p:nvSpPr>
          <p:spPr>
            <a:xfrm>
              <a:off x="6162031" y="2599608"/>
              <a:ext cx="3175" cy="1905"/>
            </a:xfrm>
            <a:custGeom>
              <a:avLst/>
              <a:gdLst/>
              <a:ahLst/>
              <a:cxnLst/>
              <a:rect l="l" t="t" r="r" b="b"/>
              <a:pathLst>
                <a:path w="3175" h="1905">
                  <a:moveTo>
                    <a:pt x="2971" y="1714"/>
                  </a:moveTo>
                  <a:lnTo>
                    <a:pt x="1803" y="1498"/>
                  </a:lnTo>
                  <a:lnTo>
                    <a:pt x="761" y="927"/>
                  </a:lnTo>
                  <a:lnTo>
                    <a:pt x="0" y="0"/>
                  </a:lnTo>
                </a:path>
              </a:pathLst>
            </a:custGeom>
            <a:ln w="3175">
              <a:solidFill>
                <a:srgbClr val="565658"/>
              </a:solidFill>
            </a:ln>
          </p:spPr>
          <p:txBody>
            <a:bodyPr wrap="square" lIns="0" tIns="0" rIns="0" bIns="0" rtlCol="0"/>
            <a:lstStyle/>
            <a:p/>
          </p:txBody>
        </p:sp>
        <p:sp>
          <p:nvSpPr>
            <p:cNvPr id="4631" name="object 4631" descr=""/>
            <p:cNvSpPr/>
            <p:nvPr/>
          </p:nvSpPr>
          <p:spPr>
            <a:xfrm>
              <a:off x="6157276" y="2590204"/>
              <a:ext cx="15875" cy="15875"/>
            </a:xfrm>
            <a:custGeom>
              <a:avLst/>
              <a:gdLst/>
              <a:ahLst/>
              <a:cxnLst/>
              <a:rect l="l" t="t" r="r" b="b"/>
              <a:pathLst>
                <a:path w="15875" h="15875">
                  <a:moveTo>
                    <a:pt x="0" y="7696"/>
                  </a:moveTo>
                  <a:lnTo>
                    <a:pt x="7188" y="0"/>
                  </a:lnTo>
                  <a:lnTo>
                    <a:pt x="9296" y="126"/>
                  </a:lnTo>
                  <a:lnTo>
                    <a:pt x="15430" y="7696"/>
                  </a:lnTo>
                  <a:lnTo>
                    <a:pt x="15151" y="9791"/>
                  </a:lnTo>
                  <a:lnTo>
                    <a:pt x="7188" y="15379"/>
                  </a:lnTo>
                  <a:lnTo>
                    <a:pt x="5130" y="14973"/>
                  </a:lnTo>
                  <a:lnTo>
                    <a:pt x="0" y="7696"/>
                  </a:lnTo>
                </a:path>
              </a:pathLst>
            </a:custGeom>
            <a:ln w="3175">
              <a:solidFill>
                <a:srgbClr val="565658"/>
              </a:solidFill>
            </a:ln>
          </p:spPr>
          <p:txBody>
            <a:bodyPr wrap="square" lIns="0" tIns="0" rIns="0" bIns="0" rtlCol="0"/>
            <a:lstStyle/>
            <a:p/>
          </p:txBody>
        </p:sp>
        <p:sp>
          <p:nvSpPr>
            <p:cNvPr id="4632" name="object 4632" descr=""/>
            <p:cNvSpPr/>
            <p:nvPr/>
          </p:nvSpPr>
          <p:spPr>
            <a:xfrm>
              <a:off x="6156693" y="2589607"/>
              <a:ext cx="17145" cy="17145"/>
            </a:xfrm>
            <a:custGeom>
              <a:avLst/>
              <a:gdLst/>
              <a:ahLst/>
              <a:cxnLst/>
              <a:rect l="l" t="t" r="r" b="b"/>
              <a:pathLst>
                <a:path w="17145" h="17144">
                  <a:moveTo>
                    <a:pt x="0" y="8293"/>
                  </a:moveTo>
                  <a:lnTo>
                    <a:pt x="7734" y="0"/>
                  </a:lnTo>
                  <a:lnTo>
                    <a:pt x="10007" y="152"/>
                  </a:lnTo>
                  <a:lnTo>
                    <a:pt x="16611" y="8293"/>
                  </a:lnTo>
                  <a:lnTo>
                    <a:pt x="16306" y="10528"/>
                  </a:lnTo>
                  <a:lnTo>
                    <a:pt x="7734" y="16573"/>
                  </a:lnTo>
                  <a:lnTo>
                    <a:pt x="5511" y="16129"/>
                  </a:lnTo>
                  <a:lnTo>
                    <a:pt x="0" y="8293"/>
                  </a:lnTo>
                </a:path>
              </a:pathLst>
            </a:custGeom>
            <a:ln w="3175">
              <a:solidFill>
                <a:srgbClr val="565658"/>
              </a:solidFill>
            </a:ln>
          </p:spPr>
          <p:txBody>
            <a:bodyPr wrap="square" lIns="0" tIns="0" rIns="0" bIns="0" rtlCol="0"/>
            <a:lstStyle/>
            <a:p/>
          </p:txBody>
        </p:sp>
        <p:sp>
          <p:nvSpPr>
            <p:cNvPr id="4633" name="object 4633" descr=""/>
            <p:cNvSpPr/>
            <p:nvPr/>
          </p:nvSpPr>
          <p:spPr>
            <a:xfrm>
              <a:off x="5395106" y="2529122"/>
              <a:ext cx="635" cy="8255"/>
            </a:xfrm>
            <a:custGeom>
              <a:avLst/>
              <a:gdLst/>
              <a:ahLst/>
              <a:cxnLst/>
              <a:rect l="l" t="t" r="r" b="b"/>
              <a:pathLst>
                <a:path w="635" h="8255">
                  <a:moveTo>
                    <a:pt x="126" y="0"/>
                  </a:moveTo>
                  <a:lnTo>
                    <a:pt x="0" y="622"/>
                  </a:lnTo>
                  <a:lnTo>
                    <a:pt x="0" y="1422"/>
                  </a:lnTo>
                  <a:lnTo>
                    <a:pt x="0" y="2616"/>
                  </a:lnTo>
                  <a:lnTo>
                    <a:pt x="0" y="7696"/>
                  </a:lnTo>
                  <a:lnTo>
                    <a:pt x="126" y="8051"/>
                  </a:lnTo>
                </a:path>
              </a:pathLst>
            </a:custGeom>
            <a:ln w="3175">
              <a:solidFill>
                <a:srgbClr val="565658"/>
              </a:solidFill>
            </a:ln>
          </p:spPr>
          <p:txBody>
            <a:bodyPr wrap="square" lIns="0" tIns="0" rIns="0" bIns="0" rtlCol="0"/>
            <a:lstStyle/>
            <a:p/>
          </p:txBody>
        </p:sp>
        <p:sp>
          <p:nvSpPr>
            <p:cNvPr id="4634" name="object 4634" descr=""/>
            <p:cNvSpPr/>
            <p:nvPr/>
          </p:nvSpPr>
          <p:spPr>
            <a:xfrm>
              <a:off x="5395108" y="2529743"/>
              <a:ext cx="0" cy="6985"/>
            </a:xfrm>
            <a:custGeom>
              <a:avLst/>
              <a:gdLst/>
              <a:ahLst/>
              <a:cxnLst/>
              <a:rect l="l" t="t" r="r" b="b"/>
              <a:pathLst>
                <a:path w="0" h="6985">
                  <a:moveTo>
                    <a:pt x="0" y="0"/>
                  </a:moveTo>
                  <a:lnTo>
                    <a:pt x="0" y="6794"/>
                  </a:lnTo>
                </a:path>
              </a:pathLst>
            </a:custGeom>
            <a:ln w="3175">
              <a:solidFill>
                <a:srgbClr val="565658"/>
              </a:solidFill>
            </a:ln>
          </p:spPr>
          <p:txBody>
            <a:bodyPr wrap="square" lIns="0" tIns="0" rIns="0" bIns="0" rtlCol="0"/>
            <a:lstStyle/>
            <a:p/>
          </p:txBody>
        </p:sp>
        <p:sp>
          <p:nvSpPr>
            <p:cNvPr id="4635" name="object 4635" descr=""/>
            <p:cNvSpPr/>
            <p:nvPr/>
          </p:nvSpPr>
          <p:spPr>
            <a:xfrm>
              <a:off x="5395579" y="2528986"/>
              <a:ext cx="0" cy="8255"/>
            </a:xfrm>
            <a:custGeom>
              <a:avLst/>
              <a:gdLst/>
              <a:ahLst/>
              <a:cxnLst/>
              <a:rect l="l" t="t" r="r" b="b"/>
              <a:pathLst>
                <a:path w="0" h="8255">
                  <a:moveTo>
                    <a:pt x="0" y="0"/>
                  </a:moveTo>
                  <a:lnTo>
                    <a:pt x="0" y="8001"/>
                  </a:lnTo>
                </a:path>
              </a:pathLst>
            </a:custGeom>
            <a:ln w="3175">
              <a:solidFill>
                <a:srgbClr val="565658"/>
              </a:solidFill>
            </a:ln>
          </p:spPr>
          <p:txBody>
            <a:bodyPr wrap="square" lIns="0" tIns="0" rIns="0" bIns="0" rtlCol="0"/>
            <a:lstStyle/>
            <a:p/>
          </p:txBody>
        </p:sp>
        <p:sp>
          <p:nvSpPr>
            <p:cNvPr id="4636" name="object 4636" descr=""/>
            <p:cNvSpPr/>
            <p:nvPr/>
          </p:nvSpPr>
          <p:spPr>
            <a:xfrm>
              <a:off x="5395106" y="2669325"/>
              <a:ext cx="635" cy="8255"/>
            </a:xfrm>
            <a:custGeom>
              <a:avLst/>
              <a:gdLst/>
              <a:ahLst/>
              <a:cxnLst/>
              <a:rect l="l" t="t" r="r" b="b"/>
              <a:pathLst>
                <a:path w="635" h="8255">
                  <a:moveTo>
                    <a:pt x="126" y="0"/>
                  </a:moveTo>
                  <a:lnTo>
                    <a:pt x="0" y="622"/>
                  </a:lnTo>
                  <a:lnTo>
                    <a:pt x="0" y="1409"/>
                  </a:lnTo>
                  <a:lnTo>
                    <a:pt x="0" y="2603"/>
                  </a:lnTo>
                  <a:lnTo>
                    <a:pt x="0" y="5435"/>
                  </a:lnTo>
                  <a:lnTo>
                    <a:pt x="0" y="6616"/>
                  </a:lnTo>
                  <a:lnTo>
                    <a:pt x="0" y="7416"/>
                  </a:lnTo>
                  <a:lnTo>
                    <a:pt x="0" y="7683"/>
                  </a:lnTo>
                  <a:lnTo>
                    <a:pt x="126" y="8039"/>
                  </a:lnTo>
                </a:path>
                <a:path w="635" h="8255">
                  <a:moveTo>
                    <a:pt x="126" y="0"/>
                  </a:moveTo>
                  <a:lnTo>
                    <a:pt x="0" y="317"/>
                  </a:lnTo>
                  <a:lnTo>
                    <a:pt x="0" y="622"/>
                  </a:lnTo>
                  <a:lnTo>
                    <a:pt x="0" y="1409"/>
                  </a:lnTo>
                  <a:lnTo>
                    <a:pt x="0" y="2603"/>
                  </a:lnTo>
                  <a:lnTo>
                    <a:pt x="0" y="5435"/>
                  </a:lnTo>
                  <a:lnTo>
                    <a:pt x="0" y="6616"/>
                  </a:lnTo>
                  <a:lnTo>
                    <a:pt x="0" y="7416"/>
                  </a:lnTo>
                  <a:lnTo>
                    <a:pt x="126" y="8039"/>
                  </a:lnTo>
                </a:path>
              </a:pathLst>
            </a:custGeom>
            <a:ln w="3175">
              <a:solidFill>
                <a:srgbClr val="565658"/>
              </a:solidFill>
            </a:ln>
          </p:spPr>
          <p:txBody>
            <a:bodyPr wrap="square" lIns="0" tIns="0" rIns="0" bIns="0" rtlCol="0"/>
            <a:lstStyle/>
            <a:p/>
          </p:txBody>
        </p:sp>
        <p:sp>
          <p:nvSpPr>
            <p:cNvPr id="4637" name="object 4637" descr=""/>
            <p:cNvSpPr/>
            <p:nvPr/>
          </p:nvSpPr>
          <p:spPr>
            <a:xfrm>
              <a:off x="5395108" y="2670732"/>
              <a:ext cx="0" cy="6350"/>
            </a:xfrm>
            <a:custGeom>
              <a:avLst/>
              <a:gdLst/>
              <a:ahLst/>
              <a:cxnLst/>
              <a:rect l="l" t="t" r="r" b="b"/>
              <a:pathLst>
                <a:path w="0" h="6350">
                  <a:moveTo>
                    <a:pt x="0" y="0"/>
                  </a:moveTo>
                  <a:lnTo>
                    <a:pt x="0" y="6007"/>
                  </a:lnTo>
                </a:path>
              </a:pathLst>
            </a:custGeom>
            <a:ln w="3175">
              <a:solidFill>
                <a:srgbClr val="565658"/>
              </a:solidFill>
            </a:ln>
          </p:spPr>
          <p:txBody>
            <a:bodyPr wrap="square" lIns="0" tIns="0" rIns="0" bIns="0" rtlCol="0"/>
            <a:lstStyle/>
            <a:p/>
          </p:txBody>
        </p:sp>
        <p:sp>
          <p:nvSpPr>
            <p:cNvPr id="4638" name="object 4638" descr=""/>
            <p:cNvSpPr/>
            <p:nvPr/>
          </p:nvSpPr>
          <p:spPr>
            <a:xfrm>
              <a:off x="5395579" y="2670398"/>
              <a:ext cx="0" cy="7620"/>
            </a:xfrm>
            <a:custGeom>
              <a:avLst/>
              <a:gdLst/>
              <a:ahLst/>
              <a:cxnLst/>
              <a:rect l="l" t="t" r="r" b="b"/>
              <a:pathLst>
                <a:path w="0" h="7619">
                  <a:moveTo>
                    <a:pt x="0" y="0"/>
                  </a:moveTo>
                  <a:lnTo>
                    <a:pt x="0" y="7099"/>
                  </a:lnTo>
                </a:path>
              </a:pathLst>
            </a:custGeom>
            <a:ln w="3175">
              <a:solidFill>
                <a:srgbClr val="565658"/>
              </a:solidFill>
            </a:ln>
          </p:spPr>
          <p:txBody>
            <a:bodyPr wrap="square" lIns="0" tIns="0" rIns="0" bIns="0" rtlCol="0"/>
            <a:lstStyle/>
            <a:p/>
          </p:txBody>
        </p:sp>
        <p:sp>
          <p:nvSpPr>
            <p:cNvPr id="4639" name="object 4639" descr=""/>
            <p:cNvSpPr/>
            <p:nvPr/>
          </p:nvSpPr>
          <p:spPr>
            <a:xfrm>
              <a:off x="5388922" y="2547062"/>
              <a:ext cx="635" cy="5080"/>
            </a:xfrm>
            <a:custGeom>
              <a:avLst/>
              <a:gdLst/>
              <a:ahLst/>
              <a:cxnLst/>
              <a:rect l="l" t="t" r="r" b="b"/>
              <a:pathLst>
                <a:path w="635" h="5080">
                  <a:moveTo>
                    <a:pt x="152" y="0"/>
                  </a:moveTo>
                  <a:lnTo>
                    <a:pt x="0" y="622"/>
                  </a:lnTo>
                  <a:lnTo>
                    <a:pt x="0" y="1409"/>
                  </a:lnTo>
                  <a:lnTo>
                    <a:pt x="0" y="2616"/>
                  </a:lnTo>
                  <a:lnTo>
                    <a:pt x="0" y="5003"/>
                  </a:lnTo>
                </a:path>
              </a:pathLst>
            </a:custGeom>
            <a:ln w="3175">
              <a:solidFill>
                <a:srgbClr val="565658"/>
              </a:solidFill>
            </a:ln>
          </p:spPr>
          <p:txBody>
            <a:bodyPr wrap="square" lIns="0" tIns="0" rIns="0" bIns="0" rtlCol="0"/>
            <a:lstStyle/>
            <a:p/>
          </p:txBody>
        </p:sp>
        <p:sp>
          <p:nvSpPr>
            <p:cNvPr id="4640" name="object 4640" descr=""/>
            <p:cNvSpPr/>
            <p:nvPr/>
          </p:nvSpPr>
          <p:spPr>
            <a:xfrm>
              <a:off x="5388926" y="2547683"/>
              <a:ext cx="0" cy="4445"/>
            </a:xfrm>
            <a:custGeom>
              <a:avLst/>
              <a:gdLst/>
              <a:ahLst/>
              <a:cxnLst/>
              <a:rect l="l" t="t" r="r" b="b"/>
              <a:pathLst>
                <a:path w="0" h="4444">
                  <a:moveTo>
                    <a:pt x="0" y="0"/>
                  </a:moveTo>
                  <a:lnTo>
                    <a:pt x="0" y="4368"/>
                  </a:lnTo>
                </a:path>
              </a:pathLst>
            </a:custGeom>
            <a:ln w="3175">
              <a:solidFill>
                <a:srgbClr val="565658"/>
              </a:solidFill>
            </a:ln>
          </p:spPr>
          <p:txBody>
            <a:bodyPr wrap="square" lIns="0" tIns="0" rIns="0" bIns="0" rtlCol="0"/>
            <a:lstStyle/>
            <a:p/>
          </p:txBody>
        </p:sp>
        <p:sp>
          <p:nvSpPr>
            <p:cNvPr id="4641" name="object 4641" descr=""/>
            <p:cNvSpPr/>
            <p:nvPr/>
          </p:nvSpPr>
          <p:spPr>
            <a:xfrm>
              <a:off x="5389397" y="2546926"/>
              <a:ext cx="0" cy="5715"/>
            </a:xfrm>
            <a:custGeom>
              <a:avLst/>
              <a:gdLst/>
              <a:ahLst/>
              <a:cxnLst/>
              <a:rect l="l" t="t" r="r" b="b"/>
              <a:pathLst>
                <a:path w="0" h="5714">
                  <a:moveTo>
                    <a:pt x="0" y="0"/>
                  </a:moveTo>
                  <a:lnTo>
                    <a:pt x="0" y="5130"/>
                  </a:lnTo>
                </a:path>
              </a:pathLst>
            </a:custGeom>
            <a:ln w="3175">
              <a:solidFill>
                <a:srgbClr val="565658"/>
              </a:solidFill>
            </a:ln>
          </p:spPr>
          <p:txBody>
            <a:bodyPr wrap="square" lIns="0" tIns="0" rIns="0" bIns="0" rtlCol="0"/>
            <a:lstStyle/>
            <a:p/>
          </p:txBody>
        </p:sp>
        <p:sp>
          <p:nvSpPr>
            <p:cNvPr id="4642" name="object 4642" descr=""/>
            <p:cNvSpPr/>
            <p:nvPr/>
          </p:nvSpPr>
          <p:spPr>
            <a:xfrm>
              <a:off x="5388926" y="2652334"/>
              <a:ext cx="635" cy="7620"/>
            </a:xfrm>
            <a:custGeom>
              <a:avLst/>
              <a:gdLst/>
              <a:ahLst/>
              <a:cxnLst/>
              <a:rect l="l" t="t" r="r" b="b"/>
              <a:pathLst>
                <a:path w="635" h="7619">
                  <a:moveTo>
                    <a:pt x="0" y="0"/>
                  </a:moveTo>
                  <a:lnTo>
                    <a:pt x="0" y="0"/>
                  </a:lnTo>
                  <a:lnTo>
                    <a:pt x="0" y="6731"/>
                  </a:lnTo>
                  <a:lnTo>
                    <a:pt x="152" y="7086"/>
                  </a:lnTo>
                </a:path>
                <a:path w="635" h="7619">
                  <a:moveTo>
                    <a:pt x="0" y="0"/>
                  </a:moveTo>
                  <a:lnTo>
                    <a:pt x="0" y="6731"/>
                  </a:lnTo>
                </a:path>
              </a:pathLst>
            </a:custGeom>
            <a:ln w="3175">
              <a:solidFill>
                <a:srgbClr val="565658"/>
              </a:solidFill>
            </a:ln>
          </p:spPr>
          <p:txBody>
            <a:bodyPr wrap="square" lIns="0" tIns="0" rIns="0" bIns="0" rtlCol="0"/>
            <a:lstStyle/>
            <a:p/>
          </p:txBody>
        </p:sp>
        <p:sp>
          <p:nvSpPr>
            <p:cNvPr id="4643" name="object 4643" descr=""/>
            <p:cNvSpPr/>
            <p:nvPr/>
          </p:nvSpPr>
          <p:spPr>
            <a:xfrm>
              <a:off x="5389397" y="2652334"/>
              <a:ext cx="0" cy="7620"/>
            </a:xfrm>
            <a:custGeom>
              <a:avLst/>
              <a:gdLst/>
              <a:ahLst/>
              <a:cxnLst/>
              <a:rect l="l" t="t" r="r" b="b"/>
              <a:pathLst>
                <a:path w="0" h="7619">
                  <a:moveTo>
                    <a:pt x="0" y="0"/>
                  </a:moveTo>
                  <a:lnTo>
                    <a:pt x="0" y="7213"/>
                  </a:lnTo>
                </a:path>
              </a:pathLst>
            </a:custGeom>
            <a:ln w="3175">
              <a:solidFill>
                <a:srgbClr val="565658"/>
              </a:solidFill>
            </a:ln>
          </p:spPr>
          <p:txBody>
            <a:bodyPr wrap="square" lIns="0" tIns="0" rIns="0" bIns="0" rtlCol="0"/>
            <a:lstStyle/>
            <a:p/>
          </p:txBody>
        </p:sp>
        <p:sp>
          <p:nvSpPr>
            <p:cNvPr id="4644" name="object 4644" descr=""/>
            <p:cNvSpPr/>
            <p:nvPr/>
          </p:nvSpPr>
          <p:spPr>
            <a:xfrm>
              <a:off x="5395106" y="2536254"/>
              <a:ext cx="635" cy="8255"/>
            </a:xfrm>
            <a:custGeom>
              <a:avLst/>
              <a:gdLst/>
              <a:ahLst/>
              <a:cxnLst/>
              <a:rect l="l" t="t" r="r" b="b"/>
              <a:pathLst>
                <a:path w="635" h="8255">
                  <a:moveTo>
                    <a:pt x="126" y="0"/>
                  </a:moveTo>
                  <a:lnTo>
                    <a:pt x="0" y="622"/>
                  </a:lnTo>
                  <a:lnTo>
                    <a:pt x="0" y="1409"/>
                  </a:lnTo>
                  <a:lnTo>
                    <a:pt x="0" y="2616"/>
                  </a:lnTo>
                  <a:lnTo>
                    <a:pt x="0" y="7683"/>
                  </a:lnTo>
                  <a:lnTo>
                    <a:pt x="126" y="8039"/>
                  </a:lnTo>
                </a:path>
              </a:pathLst>
            </a:custGeom>
            <a:ln w="3175">
              <a:solidFill>
                <a:srgbClr val="565658"/>
              </a:solidFill>
            </a:ln>
          </p:spPr>
          <p:txBody>
            <a:bodyPr wrap="square" lIns="0" tIns="0" rIns="0" bIns="0" rtlCol="0"/>
            <a:lstStyle/>
            <a:p/>
          </p:txBody>
        </p:sp>
        <p:sp>
          <p:nvSpPr>
            <p:cNvPr id="4645" name="object 4645" descr=""/>
            <p:cNvSpPr/>
            <p:nvPr/>
          </p:nvSpPr>
          <p:spPr>
            <a:xfrm>
              <a:off x="5395108" y="2543670"/>
              <a:ext cx="635" cy="635"/>
            </a:xfrm>
            <a:custGeom>
              <a:avLst/>
              <a:gdLst/>
              <a:ahLst/>
              <a:cxnLst/>
              <a:rect l="l" t="t" r="r" b="b"/>
              <a:pathLst>
                <a:path w="635" h="635">
                  <a:moveTo>
                    <a:pt x="0" y="0"/>
                  </a:moveTo>
                  <a:lnTo>
                    <a:pt x="0" y="0"/>
                  </a:lnTo>
                  <a:lnTo>
                    <a:pt x="139" y="622"/>
                  </a:lnTo>
                </a:path>
              </a:pathLst>
            </a:custGeom>
            <a:ln w="3175">
              <a:solidFill>
                <a:srgbClr val="565658"/>
              </a:solidFill>
            </a:ln>
          </p:spPr>
          <p:txBody>
            <a:bodyPr wrap="square" lIns="0" tIns="0" rIns="0" bIns="0" rtlCol="0"/>
            <a:lstStyle/>
            <a:p/>
          </p:txBody>
        </p:sp>
        <p:sp>
          <p:nvSpPr>
            <p:cNvPr id="4646" name="object 4646" descr=""/>
            <p:cNvSpPr/>
            <p:nvPr/>
          </p:nvSpPr>
          <p:spPr>
            <a:xfrm>
              <a:off x="5395108" y="2536868"/>
              <a:ext cx="0" cy="6985"/>
            </a:xfrm>
            <a:custGeom>
              <a:avLst/>
              <a:gdLst/>
              <a:ahLst/>
              <a:cxnLst/>
              <a:rect l="l" t="t" r="r" b="b"/>
              <a:pathLst>
                <a:path w="0" h="6985">
                  <a:moveTo>
                    <a:pt x="0" y="0"/>
                  </a:moveTo>
                  <a:lnTo>
                    <a:pt x="0" y="6807"/>
                  </a:lnTo>
                </a:path>
              </a:pathLst>
            </a:custGeom>
            <a:ln w="3175">
              <a:solidFill>
                <a:srgbClr val="565658"/>
              </a:solidFill>
            </a:ln>
          </p:spPr>
          <p:txBody>
            <a:bodyPr wrap="square" lIns="0" tIns="0" rIns="0" bIns="0" rtlCol="0"/>
            <a:lstStyle/>
            <a:p/>
          </p:txBody>
        </p:sp>
        <p:sp>
          <p:nvSpPr>
            <p:cNvPr id="4647" name="object 4647" descr=""/>
            <p:cNvSpPr/>
            <p:nvPr/>
          </p:nvSpPr>
          <p:spPr>
            <a:xfrm>
              <a:off x="5395579" y="2536117"/>
              <a:ext cx="0" cy="8890"/>
            </a:xfrm>
            <a:custGeom>
              <a:avLst/>
              <a:gdLst/>
              <a:ahLst/>
              <a:cxnLst/>
              <a:rect l="l" t="t" r="r" b="b"/>
              <a:pathLst>
                <a:path w="0" h="8889">
                  <a:moveTo>
                    <a:pt x="0" y="0"/>
                  </a:moveTo>
                  <a:lnTo>
                    <a:pt x="0" y="8293"/>
                  </a:lnTo>
                </a:path>
              </a:pathLst>
            </a:custGeom>
            <a:ln w="3175">
              <a:solidFill>
                <a:srgbClr val="565658"/>
              </a:solidFill>
            </a:ln>
          </p:spPr>
          <p:txBody>
            <a:bodyPr wrap="square" lIns="0" tIns="0" rIns="0" bIns="0" rtlCol="0"/>
            <a:lstStyle/>
            <a:p/>
          </p:txBody>
        </p:sp>
        <p:sp>
          <p:nvSpPr>
            <p:cNvPr id="4648" name="object 4648" descr=""/>
            <p:cNvSpPr/>
            <p:nvPr/>
          </p:nvSpPr>
          <p:spPr>
            <a:xfrm>
              <a:off x="5395106" y="2662188"/>
              <a:ext cx="635" cy="8255"/>
            </a:xfrm>
            <a:custGeom>
              <a:avLst/>
              <a:gdLst/>
              <a:ahLst/>
              <a:cxnLst/>
              <a:rect l="l" t="t" r="r" b="b"/>
              <a:pathLst>
                <a:path w="635" h="8255">
                  <a:moveTo>
                    <a:pt x="126" y="0"/>
                  </a:moveTo>
                  <a:lnTo>
                    <a:pt x="0" y="622"/>
                  </a:lnTo>
                  <a:lnTo>
                    <a:pt x="0" y="1422"/>
                  </a:lnTo>
                  <a:lnTo>
                    <a:pt x="0" y="2628"/>
                  </a:lnTo>
                  <a:lnTo>
                    <a:pt x="0" y="7696"/>
                  </a:lnTo>
                  <a:lnTo>
                    <a:pt x="126" y="8039"/>
                  </a:lnTo>
                </a:path>
              </a:pathLst>
            </a:custGeom>
            <a:ln w="3175">
              <a:solidFill>
                <a:srgbClr val="565658"/>
              </a:solidFill>
            </a:ln>
          </p:spPr>
          <p:txBody>
            <a:bodyPr wrap="square" lIns="0" tIns="0" rIns="0" bIns="0" rtlCol="0"/>
            <a:lstStyle/>
            <a:p/>
          </p:txBody>
        </p:sp>
        <p:sp>
          <p:nvSpPr>
            <p:cNvPr id="4649" name="object 4649" descr=""/>
            <p:cNvSpPr/>
            <p:nvPr/>
          </p:nvSpPr>
          <p:spPr>
            <a:xfrm>
              <a:off x="5395108" y="2669610"/>
              <a:ext cx="635" cy="635"/>
            </a:xfrm>
            <a:custGeom>
              <a:avLst/>
              <a:gdLst/>
              <a:ahLst/>
              <a:cxnLst/>
              <a:rect l="l" t="t" r="r" b="b"/>
              <a:pathLst>
                <a:path w="635" h="635">
                  <a:moveTo>
                    <a:pt x="0" y="0"/>
                  </a:moveTo>
                  <a:lnTo>
                    <a:pt x="0" y="0"/>
                  </a:lnTo>
                  <a:lnTo>
                    <a:pt x="139" y="622"/>
                  </a:lnTo>
                </a:path>
              </a:pathLst>
            </a:custGeom>
            <a:ln w="3175">
              <a:solidFill>
                <a:srgbClr val="565658"/>
              </a:solidFill>
            </a:ln>
          </p:spPr>
          <p:txBody>
            <a:bodyPr wrap="square" lIns="0" tIns="0" rIns="0" bIns="0" rtlCol="0"/>
            <a:lstStyle/>
            <a:p/>
          </p:txBody>
        </p:sp>
        <p:sp>
          <p:nvSpPr>
            <p:cNvPr id="4650" name="object 4650" descr=""/>
            <p:cNvSpPr/>
            <p:nvPr/>
          </p:nvSpPr>
          <p:spPr>
            <a:xfrm>
              <a:off x="5395108" y="2662808"/>
              <a:ext cx="0" cy="6985"/>
            </a:xfrm>
            <a:custGeom>
              <a:avLst/>
              <a:gdLst/>
              <a:ahLst/>
              <a:cxnLst/>
              <a:rect l="l" t="t" r="r" b="b"/>
              <a:pathLst>
                <a:path w="0" h="6985">
                  <a:moveTo>
                    <a:pt x="0" y="0"/>
                  </a:moveTo>
                  <a:lnTo>
                    <a:pt x="0" y="6807"/>
                  </a:lnTo>
                </a:path>
              </a:pathLst>
            </a:custGeom>
            <a:ln w="3175">
              <a:solidFill>
                <a:srgbClr val="565658"/>
              </a:solidFill>
            </a:ln>
          </p:spPr>
          <p:txBody>
            <a:bodyPr wrap="square" lIns="0" tIns="0" rIns="0" bIns="0" rtlCol="0"/>
            <a:lstStyle/>
            <a:p/>
          </p:txBody>
        </p:sp>
        <p:sp>
          <p:nvSpPr>
            <p:cNvPr id="4651" name="object 4651" descr=""/>
            <p:cNvSpPr/>
            <p:nvPr/>
          </p:nvSpPr>
          <p:spPr>
            <a:xfrm>
              <a:off x="5395579" y="2662051"/>
              <a:ext cx="0" cy="8890"/>
            </a:xfrm>
            <a:custGeom>
              <a:avLst/>
              <a:gdLst/>
              <a:ahLst/>
              <a:cxnLst/>
              <a:rect l="l" t="t" r="r" b="b"/>
              <a:pathLst>
                <a:path w="0" h="8889">
                  <a:moveTo>
                    <a:pt x="0" y="0"/>
                  </a:moveTo>
                  <a:lnTo>
                    <a:pt x="0" y="8331"/>
                  </a:lnTo>
                </a:path>
              </a:pathLst>
            </a:custGeom>
            <a:ln w="3175">
              <a:solidFill>
                <a:srgbClr val="565658"/>
              </a:solidFill>
            </a:ln>
          </p:spPr>
          <p:txBody>
            <a:bodyPr wrap="square" lIns="0" tIns="0" rIns="0" bIns="0" rtlCol="0"/>
            <a:lstStyle/>
            <a:p/>
          </p:txBody>
        </p:sp>
        <p:sp>
          <p:nvSpPr>
            <p:cNvPr id="4652" name="object 4652" descr=""/>
            <p:cNvSpPr/>
            <p:nvPr/>
          </p:nvSpPr>
          <p:spPr>
            <a:xfrm>
              <a:off x="6063968" y="2672543"/>
              <a:ext cx="1270" cy="1270"/>
            </a:xfrm>
            <a:custGeom>
              <a:avLst/>
              <a:gdLst/>
              <a:ahLst/>
              <a:cxnLst/>
              <a:rect l="l" t="t" r="r" b="b"/>
              <a:pathLst>
                <a:path w="1270" h="1269">
                  <a:moveTo>
                    <a:pt x="0" y="0"/>
                  </a:moveTo>
                  <a:lnTo>
                    <a:pt x="254" y="406"/>
                  </a:lnTo>
                  <a:lnTo>
                    <a:pt x="419" y="533"/>
                  </a:lnTo>
                  <a:lnTo>
                    <a:pt x="647" y="698"/>
                  </a:lnTo>
                  <a:lnTo>
                    <a:pt x="1270" y="787"/>
                  </a:lnTo>
                </a:path>
              </a:pathLst>
            </a:custGeom>
            <a:ln w="3175">
              <a:solidFill>
                <a:srgbClr val="565658"/>
              </a:solidFill>
            </a:ln>
          </p:spPr>
          <p:txBody>
            <a:bodyPr wrap="square" lIns="0" tIns="0" rIns="0" bIns="0" rtlCol="0"/>
            <a:lstStyle/>
            <a:p/>
          </p:txBody>
        </p:sp>
        <p:sp>
          <p:nvSpPr>
            <p:cNvPr id="4653" name="object 4653" descr=""/>
            <p:cNvSpPr/>
            <p:nvPr/>
          </p:nvSpPr>
          <p:spPr>
            <a:xfrm>
              <a:off x="6074881" y="2672550"/>
              <a:ext cx="1270" cy="1270"/>
            </a:xfrm>
            <a:custGeom>
              <a:avLst/>
              <a:gdLst/>
              <a:ahLst/>
              <a:cxnLst/>
              <a:rect l="l" t="t" r="r" b="b"/>
              <a:pathLst>
                <a:path w="1270" h="1269">
                  <a:moveTo>
                    <a:pt x="0" y="787"/>
                  </a:moveTo>
                  <a:lnTo>
                    <a:pt x="393" y="685"/>
                  </a:lnTo>
                  <a:lnTo>
                    <a:pt x="787" y="406"/>
                  </a:lnTo>
                  <a:lnTo>
                    <a:pt x="1028" y="0"/>
                  </a:lnTo>
                </a:path>
              </a:pathLst>
            </a:custGeom>
            <a:ln w="3175">
              <a:solidFill>
                <a:srgbClr val="565658"/>
              </a:solidFill>
            </a:ln>
          </p:spPr>
          <p:txBody>
            <a:bodyPr wrap="square" lIns="0" tIns="0" rIns="0" bIns="0" rtlCol="0"/>
            <a:lstStyle/>
            <a:p/>
          </p:txBody>
        </p:sp>
        <p:sp>
          <p:nvSpPr>
            <p:cNvPr id="4654" name="object 4654" descr=""/>
            <p:cNvSpPr/>
            <p:nvPr/>
          </p:nvSpPr>
          <p:spPr>
            <a:xfrm>
              <a:off x="6062039" y="2670962"/>
              <a:ext cx="2540" cy="1905"/>
            </a:xfrm>
            <a:custGeom>
              <a:avLst/>
              <a:gdLst/>
              <a:ahLst/>
              <a:cxnLst/>
              <a:rect l="l" t="t" r="r" b="b"/>
              <a:pathLst>
                <a:path w="2539" h="1905">
                  <a:moveTo>
                    <a:pt x="0" y="0"/>
                  </a:moveTo>
                  <a:lnTo>
                    <a:pt x="673" y="203"/>
                  </a:lnTo>
                  <a:lnTo>
                    <a:pt x="1193" y="546"/>
                  </a:lnTo>
                  <a:lnTo>
                    <a:pt x="1447" y="749"/>
                  </a:lnTo>
                  <a:lnTo>
                    <a:pt x="1790" y="1320"/>
                  </a:lnTo>
                  <a:lnTo>
                    <a:pt x="1917" y="1574"/>
                  </a:lnTo>
                </a:path>
              </a:pathLst>
            </a:custGeom>
            <a:ln w="3175">
              <a:solidFill>
                <a:srgbClr val="565658"/>
              </a:solidFill>
            </a:ln>
          </p:spPr>
          <p:txBody>
            <a:bodyPr wrap="square" lIns="0" tIns="0" rIns="0" bIns="0" rtlCol="0"/>
            <a:lstStyle/>
            <a:p/>
          </p:txBody>
        </p:sp>
        <p:sp>
          <p:nvSpPr>
            <p:cNvPr id="4655" name="object 4655" descr=""/>
            <p:cNvSpPr/>
            <p:nvPr/>
          </p:nvSpPr>
          <p:spPr>
            <a:xfrm>
              <a:off x="6075923" y="2670969"/>
              <a:ext cx="2540" cy="1905"/>
            </a:xfrm>
            <a:custGeom>
              <a:avLst/>
              <a:gdLst/>
              <a:ahLst/>
              <a:cxnLst/>
              <a:rect l="l" t="t" r="r" b="b"/>
              <a:pathLst>
                <a:path w="2539" h="1905">
                  <a:moveTo>
                    <a:pt x="0" y="1574"/>
                  </a:moveTo>
                  <a:lnTo>
                    <a:pt x="406" y="927"/>
                  </a:lnTo>
                  <a:lnTo>
                    <a:pt x="495" y="762"/>
                  </a:lnTo>
                  <a:lnTo>
                    <a:pt x="1193" y="279"/>
                  </a:lnTo>
                  <a:lnTo>
                    <a:pt x="2286" y="0"/>
                  </a:lnTo>
                </a:path>
              </a:pathLst>
            </a:custGeom>
            <a:ln w="3175">
              <a:solidFill>
                <a:srgbClr val="565658"/>
              </a:solidFill>
            </a:ln>
          </p:spPr>
          <p:txBody>
            <a:bodyPr wrap="square" lIns="0" tIns="0" rIns="0" bIns="0" rtlCol="0"/>
            <a:lstStyle/>
            <a:p/>
          </p:txBody>
        </p:sp>
        <p:sp>
          <p:nvSpPr>
            <p:cNvPr id="4656" name="object 4656" descr=""/>
            <p:cNvSpPr/>
            <p:nvPr/>
          </p:nvSpPr>
          <p:spPr>
            <a:xfrm>
              <a:off x="6216209" y="2662642"/>
              <a:ext cx="635" cy="635"/>
            </a:xfrm>
            <a:custGeom>
              <a:avLst/>
              <a:gdLst/>
              <a:ahLst/>
              <a:cxnLst/>
              <a:rect l="l" t="t" r="r" b="b"/>
              <a:pathLst>
                <a:path w="635" h="635">
                  <a:moveTo>
                    <a:pt x="406" y="177"/>
                  </a:moveTo>
                  <a:lnTo>
                    <a:pt x="279" y="88"/>
                  </a:lnTo>
                  <a:lnTo>
                    <a:pt x="0" y="0"/>
                  </a:lnTo>
                </a:path>
              </a:pathLst>
            </a:custGeom>
            <a:ln w="3175">
              <a:solidFill>
                <a:srgbClr val="565658"/>
              </a:solidFill>
            </a:ln>
          </p:spPr>
          <p:txBody>
            <a:bodyPr wrap="square" lIns="0" tIns="0" rIns="0" bIns="0" rtlCol="0"/>
            <a:lstStyle/>
            <a:p/>
          </p:txBody>
        </p:sp>
        <p:sp>
          <p:nvSpPr>
            <p:cNvPr id="4657" name="object 4657" descr=""/>
            <p:cNvSpPr/>
            <p:nvPr/>
          </p:nvSpPr>
          <p:spPr>
            <a:xfrm>
              <a:off x="6065244" y="2673337"/>
              <a:ext cx="10160" cy="0"/>
            </a:xfrm>
            <a:custGeom>
              <a:avLst/>
              <a:gdLst/>
              <a:ahLst/>
              <a:cxnLst/>
              <a:rect l="l" t="t" r="r" b="b"/>
              <a:pathLst>
                <a:path w="10160" h="0">
                  <a:moveTo>
                    <a:pt x="9004" y="0"/>
                  </a:moveTo>
                  <a:lnTo>
                    <a:pt x="9639" y="0"/>
                  </a:lnTo>
                  <a:lnTo>
                    <a:pt x="9410" y="0"/>
                  </a:lnTo>
                  <a:lnTo>
                    <a:pt x="8382" y="0"/>
                  </a:lnTo>
                  <a:lnTo>
                    <a:pt x="6731" y="0"/>
                  </a:lnTo>
                  <a:lnTo>
                    <a:pt x="4711" y="0"/>
                  </a:lnTo>
                  <a:lnTo>
                    <a:pt x="2692" y="0"/>
                  </a:lnTo>
                  <a:lnTo>
                    <a:pt x="1016" y="0"/>
                  </a:lnTo>
                  <a:lnTo>
                    <a:pt x="0" y="0"/>
                  </a:lnTo>
                </a:path>
              </a:pathLst>
            </a:custGeom>
            <a:ln w="3175">
              <a:solidFill>
                <a:srgbClr val="565658"/>
              </a:solidFill>
            </a:ln>
          </p:spPr>
          <p:txBody>
            <a:bodyPr wrap="square" lIns="0" tIns="0" rIns="0" bIns="0" rtlCol="0"/>
            <a:lstStyle/>
            <a:p/>
          </p:txBody>
        </p:sp>
        <p:sp>
          <p:nvSpPr>
            <p:cNvPr id="4658" name="object 4658" descr=""/>
            <p:cNvSpPr/>
            <p:nvPr/>
          </p:nvSpPr>
          <p:spPr>
            <a:xfrm>
              <a:off x="6063968" y="2672543"/>
              <a:ext cx="12065" cy="0"/>
            </a:xfrm>
            <a:custGeom>
              <a:avLst/>
              <a:gdLst/>
              <a:ahLst/>
              <a:cxnLst/>
              <a:rect l="l" t="t" r="r" b="b"/>
              <a:pathLst>
                <a:path w="12064" h="0">
                  <a:moveTo>
                    <a:pt x="0" y="0"/>
                  </a:moveTo>
                  <a:lnTo>
                    <a:pt x="0" y="0"/>
                  </a:lnTo>
                  <a:lnTo>
                    <a:pt x="11760" y="0"/>
                  </a:lnTo>
                  <a:lnTo>
                    <a:pt x="11950" y="0"/>
                  </a:lnTo>
                </a:path>
              </a:pathLst>
            </a:custGeom>
            <a:ln w="3175">
              <a:solidFill>
                <a:srgbClr val="565658"/>
              </a:solidFill>
            </a:ln>
          </p:spPr>
          <p:txBody>
            <a:bodyPr wrap="square" lIns="0" tIns="0" rIns="0" bIns="0" rtlCol="0"/>
            <a:lstStyle/>
            <a:p/>
          </p:txBody>
        </p:sp>
        <p:sp>
          <p:nvSpPr>
            <p:cNvPr id="4659" name="object 4659" descr=""/>
            <p:cNvSpPr/>
            <p:nvPr/>
          </p:nvSpPr>
          <p:spPr>
            <a:xfrm>
              <a:off x="6124683" y="2666203"/>
              <a:ext cx="635" cy="635"/>
            </a:xfrm>
            <a:custGeom>
              <a:avLst/>
              <a:gdLst/>
              <a:ahLst/>
              <a:cxnLst/>
              <a:rect l="l" t="t" r="r" b="b"/>
              <a:pathLst>
                <a:path w="635" h="635">
                  <a:moveTo>
                    <a:pt x="0" y="609"/>
                  </a:moveTo>
                  <a:lnTo>
                    <a:pt x="38" y="355"/>
                  </a:lnTo>
                  <a:lnTo>
                    <a:pt x="190" y="177"/>
                  </a:lnTo>
                  <a:lnTo>
                    <a:pt x="355" y="50"/>
                  </a:lnTo>
                  <a:lnTo>
                    <a:pt x="584" y="0"/>
                  </a:lnTo>
                </a:path>
              </a:pathLst>
            </a:custGeom>
            <a:ln w="3175">
              <a:solidFill>
                <a:srgbClr val="565658"/>
              </a:solidFill>
            </a:ln>
          </p:spPr>
          <p:txBody>
            <a:bodyPr wrap="square" lIns="0" tIns="0" rIns="0" bIns="0" rtlCol="0"/>
            <a:lstStyle/>
            <a:p/>
          </p:txBody>
        </p:sp>
        <p:sp>
          <p:nvSpPr>
            <p:cNvPr id="4660" name="object 4660" descr=""/>
            <p:cNvSpPr/>
            <p:nvPr/>
          </p:nvSpPr>
          <p:spPr>
            <a:xfrm>
              <a:off x="6123443" y="2666381"/>
              <a:ext cx="635" cy="635"/>
            </a:xfrm>
            <a:custGeom>
              <a:avLst/>
              <a:gdLst/>
              <a:ahLst/>
              <a:cxnLst/>
              <a:rect l="l" t="t" r="r" b="b"/>
              <a:pathLst>
                <a:path w="635" h="635">
                  <a:moveTo>
                    <a:pt x="0" y="431"/>
                  </a:moveTo>
                  <a:lnTo>
                    <a:pt x="12" y="241"/>
                  </a:lnTo>
                  <a:lnTo>
                    <a:pt x="76" y="88"/>
                  </a:lnTo>
                </a:path>
              </a:pathLst>
            </a:custGeom>
            <a:ln w="3175">
              <a:solidFill>
                <a:srgbClr val="565658"/>
              </a:solidFill>
            </a:ln>
          </p:spPr>
          <p:txBody>
            <a:bodyPr wrap="square" lIns="0" tIns="0" rIns="0" bIns="0" rtlCol="0"/>
            <a:lstStyle/>
            <a:p/>
          </p:txBody>
        </p:sp>
        <p:sp>
          <p:nvSpPr>
            <p:cNvPr id="4661" name="object 4661" descr=""/>
            <p:cNvSpPr/>
            <p:nvPr/>
          </p:nvSpPr>
          <p:spPr>
            <a:xfrm>
              <a:off x="6132623" y="2666813"/>
              <a:ext cx="1270" cy="0"/>
            </a:xfrm>
            <a:custGeom>
              <a:avLst/>
              <a:gdLst/>
              <a:ahLst/>
              <a:cxnLst/>
              <a:rect l="l" t="t" r="r" b="b"/>
              <a:pathLst>
                <a:path w="1270" h="0">
                  <a:moveTo>
                    <a:pt x="1219" y="0"/>
                  </a:moveTo>
                  <a:lnTo>
                    <a:pt x="139" y="0"/>
                  </a:lnTo>
                  <a:lnTo>
                    <a:pt x="0" y="0"/>
                  </a:lnTo>
                </a:path>
              </a:pathLst>
            </a:custGeom>
            <a:ln w="3175">
              <a:solidFill>
                <a:srgbClr val="565658"/>
              </a:solidFill>
            </a:ln>
          </p:spPr>
          <p:txBody>
            <a:bodyPr wrap="square" lIns="0" tIns="0" rIns="0" bIns="0" rtlCol="0"/>
            <a:lstStyle/>
            <a:p/>
          </p:txBody>
        </p:sp>
        <p:sp>
          <p:nvSpPr>
            <p:cNvPr id="4662" name="object 4662" descr=""/>
            <p:cNvSpPr/>
            <p:nvPr/>
          </p:nvSpPr>
          <p:spPr>
            <a:xfrm>
              <a:off x="6124681" y="2666813"/>
              <a:ext cx="1905" cy="0"/>
            </a:xfrm>
            <a:custGeom>
              <a:avLst/>
              <a:gdLst/>
              <a:ahLst/>
              <a:cxnLst/>
              <a:rect l="l" t="t" r="r" b="b"/>
              <a:pathLst>
                <a:path w="1904" h="0">
                  <a:moveTo>
                    <a:pt x="1409" y="0"/>
                  </a:moveTo>
                  <a:lnTo>
                    <a:pt x="825" y="0"/>
                  </a:lnTo>
                  <a:lnTo>
                    <a:pt x="0" y="0"/>
                  </a:lnTo>
                </a:path>
              </a:pathLst>
            </a:custGeom>
            <a:ln w="3175">
              <a:solidFill>
                <a:srgbClr val="565658"/>
              </a:solidFill>
            </a:ln>
          </p:spPr>
          <p:txBody>
            <a:bodyPr wrap="square" lIns="0" tIns="0" rIns="0" bIns="0" rtlCol="0"/>
            <a:lstStyle/>
            <a:p/>
          </p:txBody>
        </p:sp>
        <p:sp>
          <p:nvSpPr>
            <p:cNvPr id="4663" name="object 4663" descr=""/>
            <p:cNvSpPr/>
            <p:nvPr/>
          </p:nvSpPr>
          <p:spPr>
            <a:xfrm>
              <a:off x="6133296" y="2666203"/>
              <a:ext cx="635" cy="635"/>
            </a:xfrm>
            <a:custGeom>
              <a:avLst/>
              <a:gdLst/>
              <a:ahLst/>
              <a:cxnLst/>
              <a:rect l="l" t="t" r="r" b="b"/>
              <a:pathLst>
                <a:path w="635" h="635">
                  <a:moveTo>
                    <a:pt x="546" y="609"/>
                  </a:moveTo>
                  <a:lnTo>
                    <a:pt x="482" y="355"/>
                  </a:lnTo>
                  <a:lnTo>
                    <a:pt x="368" y="177"/>
                  </a:lnTo>
                  <a:lnTo>
                    <a:pt x="203" y="50"/>
                  </a:lnTo>
                  <a:lnTo>
                    <a:pt x="0" y="0"/>
                  </a:lnTo>
                </a:path>
              </a:pathLst>
            </a:custGeom>
            <a:ln w="3175">
              <a:solidFill>
                <a:srgbClr val="565658"/>
              </a:solidFill>
            </a:ln>
          </p:spPr>
          <p:txBody>
            <a:bodyPr wrap="square" lIns="0" tIns="0" rIns="0" bIns="0" rtlCol="0"/>
            <a:lstStyle/>
            <a:p/>
          </p:txBody>
        </p:sp>
        <p:sp>
          <p:nvSpPr>
            <p:cNvPr id="4664" name="object 4664" descr=""/>
            <p:cNvSpPr/>
            <p:nvPr/>
          </p:nvSpPr>
          <p:spPr>
            <a:xfrm>
              <a:off x="6124026" y="2665679"/>
              <a:ext cx="635" cy="635"/>
            </a:xfrm>
            <a:custGeom>
              <a:avLst/>
              <a:gdLst/>
              <a:ahLst/>
              <a:cxnLst/>
              <a:rect l="l" t="t" r="r" b="b"/>
              <a:pathLst>
                <a:path w="635" h="635">
                  <a:moveTo>
                    <a:pt x="0" y="533"/>
                  </a:moveTo>
                  <a:lnTo>
                    <a:pt x="25" y="381"/>
                  </a:lnTo>
                  <a:lnTo>
                    <a:pt x="50" y="215"/>
                  </a:lnTo>
                  <a:lnTo>
                    <a:pt x="63" y="0"/>
                  </a:lnTo>
                </a:path>
              </a:pathLst>
            </a:custGeom>
            <a:ln w="3175">
              <a:solidFill>
                <a:srgbClr val="565658"/>
              </a:solidFill>
            </a:ln>
          </p:spPr>
          <p:txBody>
            <a:bodyPr wrap="square" lIns="0" tIns="0" rIns="0" bIns="0" rtlCol="0"/>
            <a:lstStyle/>
            <a:p/>
          </p:txBody>
        </p:sp>
        <p:sp>
          <p:nvSpPr>
            <p:cNvPr id="4665" name="object 4665" descr=""/>
            <p:cNvSpPr/>
            <p:nvPr/>
          </p:nvSpPr>
          <p:spPr>
            <a:xfrm>
              <a:off x="6122893" y="2665685"/>
              <a:ext cx="1270" cy="1905"/>
            </a:xfrm>
            <a:custGeom>
              <a:avLst/>
              <a:gdLst/>
              <a:ahLst/>
              <a:cxnLst/>
              <a:rect l="l" t="t" r="r" b="b"/>
              <a:pathLst>
                <a:path w="1270" h="1905">
                  <a:moveTo>
                    <a:pt x="1193" y="0"/>
                  </a:moveTo>
                  <a:lnTo>
                    <a:pt x="774" y="88"/>
                  </a:lnTo>
                  <a:lnTo>
                    <a:pt x="431" y="266"/>
                  </a:lnTo>
                  <a:lnTo>
                    <a:pt x="190" y="546"/>
                  </a:lnTo>
                  <a:lnTo>
                    <a:pt x="38" y="914"/>
                  </a:lnTo>
                  <a:lnTo>
                    <a:pt x="0" y="1320"/>
                  </a:lnTo>
                </a:path>
              </a:pathLst>
            </a:custGeom>
            <a:ln w="3175">
              <a:solidFill>
                <a:srgbClr val="565658"/>
              </a:solidFill>
            </a:ln>
          </p:spPr>
          <p:txBody>
            <a:bodyPr wrap="square" lIns="0" tIns="0" rIns="0" bIns="0" rtlCol="0"/>
            <a:lstStyle/>
            <a:p/>
          </p:txBody>
        </p:sp>
        <p:sp>
          <p:nvSpPr>
            <p:cNvPr id="4666" name="object 4666" descr=""/>
            <p:cNvSpPr/>
            <p:nvPr/>
          </p:nvSpPr>
          <p:spPr>
            <a:xfrm>
              <a:off x="6122910" y="2666813"/>
              <a:ext cx="1905" cy="3810"/>
            </a:xfrm>
            <a:custGeom>
              <a:avLst/>
              <a:gdLst/>
              <a:ahLst/>
              <a:cxnLst/>
              <a:rect l="l" t="t" r="r" b="b"/>
              <a:pathLst>
                <a:path w="1904" h="3810">
                  <a:moveTo>
                    <a:pt x="533" y="0"/>
                  </a:moveTo>
                  <a:lnTo>
                    <a:pt x="330" y="114"/>
                  </a:lnTo>
                  <a:lnTo>
                    <a:pt x="190" y="165"/>
                  </a:lnTo>
                  <a:lnTo>
                    <a:pt x="0" y="190"/>
                  </a:lnTo>
                </a:path>
                <a:path w="1904" h="3810">
                  <a:moveTo>
                    <a:pt x="533" y="0"/>
                  </a:moveTo>
                  <a:lnTo>
                    <a:pt x="787" y="1930"/>
                  </a:lnTo>
                  <a:lnTo>
                    <a:pt x="1142" y="3200"/>
                  </a:lnTo>
                  <a:lnTo>
                    <a:pt x="1498" y="3568"/>
                  </a:lnTo>
                </a:path>
              </a:pathLst>
            </a:custGeom>
            <a:ln w="3175">
              <a:solidFill>
                <a:srgbClr val="565658"/>
              </a:solidFill>
            </a:ln>
          </p:spPr>
          <p:txBody>
            <a:bodyPr wrap="square" lIns="0" tIns="0" rIns="0" bIns="0" rtlCol="0"/>
            <a:lstStyle/>
            <a:p/>
          </p:txBody>
        </p:sp>
        <p:sp>
          <p:nvSpPr>
            <p:cNvPr id="4667" name="object 4667" descr=""/>
            <p:cNvSpPr/>
            <p:nvPr/>
          </p:nvSpPr>
          <p:spPr>
            <a:xfrm>
              <a:off x="6124100" y="2670365"/>
              <a:ext cx="635" cy="635"/>
            </a:xfrm>
            <a:custGeom>
              <a:avLst/>
              <a:gdLst/>
              <a:ahLst/>
              <a:cxnLst/>
              <a:rect l="l" t="t" r="r" b="b"/>
              <a:pathLst>
                <a:path w="635" h="635">
                  <a:moveTo>
                    <a:pt x="0" y="596"/>
                  </a:moveTo>
                  <a:lnTo>
                    <a:pt x="241" y="558"/>
                  </a:lnTo>
                  <a:lnTo>
                    <a:pt x="406" y="419"/>
                  </a:lnTo>
                  <a:lnTo>
                    <a:pt x="533" y="228"/>
                  </a:lnTo>
                  <a:lnTo>
                    <a:pt x="584" y="0"/>
                  </a:lnTo>
                </a:path>
              </a:pathLst>
            </a:custGeom>
            <a:ln w="3175">
              <a:solidFill>
                <a:srgbClr val="565658"/>
              </a:solidFill>
            </a:ln>
          </p:spPr>
          <p:txBody>
            <a:bodyPr wrap="square" lIns="0" tIns="0" rIns="0" bIns="0" rtlCol="0"/>
            <a:lstStyle/>
            <a:p/>
          </p:txBody>
        </p:sp>
        <p:sp>
          <p:nvSpPr>
            <p:cNvPr id="4668" name="object 4668" descr=""/>
            <p:cNvSpPr/>
            <p:nvPr/>
          </p:nvSpPr>
          <p:spPr>
            <a:xfrm>
              <a:off x="6124683" y="2670379"/>
              <a:ext cx="9525" cy="0"/>
            </a:xfrm>
            <a:custGeom>
              <a:avLst/>
              <a:gdLst/>
              <a:ahLst/>
              <a:cxnLst/>
              <a:rect l="l" t="t" r="r" b="b"/>
              <a:pathLst>
                <a:path w="9525" h="0">
                  <a:moveTo>
                    <a:pt x="0" y="0"/>
                  </a:moveTo>
                  <a:lnTo>
                    <a:pt x="0" y="0"/>
                  </a:lnTo>
                  <a:lnTo>
                    <a:pt x="8077" y="0"/>
                  </a:lnTo>
                  <a:lnTo>
                    <a:pt x="9156" y="0"/>
                  </a:lnTo>
                </a:path>
              </a:pathLst>
            </a:custGeom>
            <a:ln w="3175">
              <a:solidFill>
                <a:srgbClr val="565658"/>
              </a:solidFill>
            </a:ln>
          </p:spPr>
          <p:txBody>
            <a:bodyPr wrap="square" lIns="0" tIns="0" rIns="0" bIns="0" rtlCol="0"/>
            <a:lstStyle/>
            <a:p/>
          </p:txBody>
        </p:sp>
        <p:sp>
          <p:nvSpPr>
            <p:cNvPr id="4669" name="object 4669" descr=""/>
            <p:cNvSpPr/>
            <p:nvPr/>
          </p:nvSpPr>
          <p:spPr>
            <a:xfrm>
              <a:off x="6135460" y="2665679"/>
              <a:ext cx="635" cy="1270"/>
            </a:xfrm>
            <a:custGeom>
              <a:avLst/>
              <a:gdLst/>
              <a:ahLst/>
              <a:cxnLst/>
              <a:rect l="l" t="t" r="r" b="b"/>
              <a:pathLst>
                <a:path w="635" h="1269">
                  <a:moveTo>
                    <a:pt x="0" y="533"/>
                  </a:moveTo>
                  <a:lnTo>
                    <a:pt x="558" y="901"/>
                  </a:lnTo>
                  <a:lnTo>
                    <a:pt x="558" y="1130"/>
                  </a:lnTo>
                </a:path>
                <a:path w="635" h="1269">
                  <a:moveTo>
                    <a:pt x="0" y="533"/>
                  </a:moveTo>
                  <a:lnTo>
                    <a:pt x="25" y="381"/>
                  </a:lnTo>
                  <a:lnTo>
                    <a:pt x="25" y="215"/>
                  </a:lnTo>
                  <a:lnTo>
                    <a:pt x="25" y="0"/>
                  </a:lnTo>
                </a:path>
              </a:pathLst>
            </a:custGeom>
            <a:ln w="3175">
              <a:solidFill>
                <a:srgbClr val="565658"/>
              </a:solidFill>
            </a:ln>
          </p:spPr>
          <p:txBody>
            <a:bodyPr wrap="square" lIns="0" tIns="0" rIns="0" bIns="0" rtlCol="0"/>
            <a:lstStyle/>
            <a:p/>
          </p:txBody>
        </p:sp>
        <p:sp>
          <p:nvSpPr>
            <p:cNvPr id="4670" name="object 4670" descr=""/>
            <p:cNvSpPr/>
            <p:nvPr/>
          </p:nvSpPr>
          <p:spPr>
            <a:xfrm>
              <a:off x="6122903" y="2667006"/>
              <a:ext cx="1270" cy="4445"/>
            </a:xfrm>
            <a:custGeom>
              <a:avLst/>
              <a:gdLst/>
              <a:ahLst/>
              <a:cxnLst/>
              <a:rect l="l" t="t" r="r" b="b"/>
              <a:pathLst>
                <a:path w="1270" h="4444">
                  <a:moveTo>
                    <a:pt x="0" y="0"/>
                  </a:moveTo>
                  <a:lnTo>
                    <a:pt x="12" y="279"/>
                  </a:lnTo>
                  <a:lnTo>
                    <a:pt x="228" y="2146"/>
                  </a:lnTo>
                  <a:lnTo>
                    <a:pt x="584" y="3581"/>
                  </a:lnTo>
                  <a:lnTo>
                    <a:pt x="901" y="3962"/>
                  </a:lnTo>
                </a:path>
              </a:pathLst>
            </a:custGeom>
            <a:ln w="3175">
              <a:solidFill>
                <a:srgbClr val="565658"/>
              </a:solidFill>
            </a:ln>
          </p:spPr>
          <p:txBody>
            <a:bodyPr wrap="square" lIns="0" tIns="0" rIns="0" bIns="0" rtlCol="0"/>
            <a:lstStyle/>
            <a:p/>
          </p:txBody>
        </p:sp>
        <p:sp>
          <p:nvSpPr>
            <p:cNvPr id="4671" name="object 4671" descr=""/>
            <p:cNvSpPr/>
            <p:nvPr/>
          </p:nvSpPr>
          <p:spPr>
            <a:xfrm>
              <a:off x="6123820" y="2670365"/>
              <a:ext cx="635" cy="635"/>
            </a:xfrm>
            <a:custGeom>
              <a:avLst/>
              <a:gdLst/>
              <a:ahLst/>
              <a:cxnLst/>
              <a:rect l="l" t="t" r="r" b="b"/>
              <a:pathLst>
                <a:path w="635" h="635">
                  <a:moveTo>
                    <a:pt x="0" y="596"/>
                  </a:moveTo>
                  <a:lnTo>
                    <a:pt x="254" y="558"/>
                  </a:lnTo>
                  <a:lnTo>
                    <a:pt x="419" y="419"/>
                  </a:lnTo>
                  <a:lnTo>
                    <a:pt x="546" y="228"/>
                  </a:lnTo>
                  <a:lnTo>
                    <a:pt x="584" y="0"/>
                  </a:lnTo>
                </a:path>
              </a:pathLst>
            </a:custGeom>
            <a:ln w="3175">
              <a:solidFill>
                <a:srgbClr val="565658"/>
              </a:solidFill>
            </a:ln>
          </p:spPr>
          <p:txBody>
            <a:bodyPr wrap="square" lIns="0" tIns="0" rIns="0" bIns="0" rtlCol="0"/>
            <a:lstStyle/>
            <a:p/>
          </p:txBody>
        </p:sp>
        <p:sp>
          <p:nvSpPr>
            <p:cNvPr id="4672" name="object 4672" descr=""/>
            <p:cNvSpPr/>
            <p:nvPr/>
          </p:nvSpPr>
          <p:spPr>
            <a:xfrm>
              <a:off x="6017843" y="2670379"/>
              <a:ext cx="9525" cy="0"/>
            </a:xfrm>
            <a:custGeom>
              <a:avLst/>
              <a:gdLst/>
              <a:ahLst/>
              <a:cxnLst/>
              <a:rect l="l" t="t" r="r" b="b"/>
              <a:pathLst>
                <a:path w="9525" h="0">
                  <a:moveTo>
                    <a:pt x="0" y="0"/>
                  </a:moveTo>
                  <a:lnTo>
                    <a:pt x="939" y="0"/>
                  </a:lnTo>
                  <a:lnTo>
                    <a:pt x="2578" y="0"/>
                  </a:lnTo>
                  <a:lnTo>
                    <a:pt x="6604" y="0"/>
                  </a:lnTo>
                  <a:lnTo>
                    <a:pt x="8229" y="0"/>
                  </a:lnTo>
                  <a:lnTo>
                    <a:pt x="9169" y="0"/>
                  </a:lnTo>
                </a:path>
              </a:pathLst>
            </a:custGeom>
            <a:ln w="3175">
              <a:solidFill>
                <a:srgbClr val="565658"/>
              </a:solidFill>
            </a:ln>
          </p:spPr>
          <p:txBody>
            <a:bodyPr wrap="square" lIns="0" tIns="0" rIns="0" bIns="0" rtlCol="0"/>
            <a:lstStyle/>
            <a:p/>
          </p:txBody>
        </p:sp>
        <p:sp>
          <p:nvSpPr>
            <p:cNvPr id="4673" name="object 4673" descr=""/>
            <p:cNvSpPr/>
            <p:nvPr/>
          </p:nvSpPr>
          <p:spPr>
            <a:xfrm>
              <a:off x="6027020" y="2670365"/>
              <a:ext cx="635" cy="635"/>
            </a:xfrm>
            <a:custGeom>
              <a:avLst/>
              <a:gdLst/>
              <a:ahLst/>
              <a:cxnLst/>
              <a:rect l="l" t="t" r="r" b="b"/>
              <a:pathLst>
                <a:path w="635" h="635">
                  <a:moveTo>
                    <a:pt x="571" y="596"/>
                  </a:moveTo>
                  <a:lnTo>
                    <a:pt x="342" y="558"/>
                  </a:lnTo>
                  <a:lnTo>
                    <a:pt x="165" y="419"/>
                  </a:lnTo>
                  <a:lnTo>
                    <a:pt x="38" y="228"/>
                  </a:lnTo>
                  <a:lnTo>
                    <a:pt x="0" y="0"/>
                  </a:lnTo>
                </a:path>
              </a:pathLst>
            </a:custGeom>
            <a:ln w="3175">
              <a:solidFill>
                <a:srgbClr val="565658"/>
              </a:solidFill>
            </a:ln>
          </p:spPr>
          <p:txBody>
            <a:bodyPr wrap="square" lIns="0" tIns="0" rIns="0" bIns="0" rtlCol="0"/>
            <a:lstStyle/>
            <a:p/>
          </p:txBody>
        </p:sp>
        <p:sp>
          <p:nvSpPr>
            <p:cNvPr id="4674" name="object 4674" descr=""/>
            <p:cNvSpPr/>
            <p:nvPr/>
          </p:nvSpPr>
          <p:spPr>
            <a:xfrm>
              <a:off x="6216437" y="2665685"/>
              <a:ext cx="635" cy="1905"/>
            </a:xfrm>
            <a:custGeom>
              <a:avLst/>
              <a:gdLst/>
              <a:ahLst/>
              <a:cxnLst/>
              <a:rect l="l" t="t" r="r" b="b"/>
              <a:pathLst>
                <a:path w="635" h="1905">
                  <a:moveTo>
                    <a:pt x="457" y="0"/>
                  </a:moveTo>
                  <a:lnTo>
                    <a:pt x="342" y="241"/>
                  </a:lnTo>
                  <a:lnTo>
                    <a:pt x="241" y="533"/>
                  </a:lnTo>
                  <a:lnTo>
                    <a:pt x="152" y="901"/>
                  </a:lnTo>
                  <a:lnTo>
                    <a:pt x="0" y="1320"/>
                  </a:lnTo>
                </a:path>
              </a:pathLst>
            </a:custGeom>
            <a:ln w="3175">
              <a:solidFill>
                <a:srgbClr val="565658"/>
              </a:solidFill>
            </a:ln>
          </p:spPr>
          <p:txBody>
            <a:bodyPr wrap="square" lIns="0" tIns="0" rIns="0" bIns="0" rtlCol="0"/>
            <a:lstStyle/>
            <a:p/>
          </p:txBody>
        </p:sp>
        <p:sp>
          <p:nvSpPr>
            <p:cNvPr id="4675" name="object 4675" descr=""/>
            <p:cNvSpPr/>
            <p:nvPr/>
          </p:nvSpPr>
          <p:spPr>
            <a:xfrm>
              <a:off x="6124093" y="2670365"/>
              <a:ext cx="10795" cy="635"/>
            </a:xfrm>
            <a:custGeom>
              <a:avLst/>
              <a:gdLst/>
              <a:ahLst/>
              <a:cxnLst/>
              <a:rect l="l" t="t" r="r" b="b"/>
              <a:pathLst>
                <a:path w="10795" h="635">
                  <a:moveTo>
                    <a:pt x="10312" y="596"/>
                  </a:moveTo>
                  <a:lnTo>
                    <a:pt x="10312" y="596"/>
                  </a:lnTo>
                  <a:lnTo>
                    <a:pt x="914" y="596"/>
                  </a:lnTo>
                  <a:lnTo>
                    <a:pt x="0" y="596"/>
                  </a:lnTo>
                </a:path>
                <a:path w="10795" h="635">
                  <a:moveTo>
                    <a:pt x="10312" y="596"/>
                  </a:moveTo>
                  <a:lnTo>
                    <a:pt x="10083" y="558"/>
                  </a:lnTo>
                  <a:lnTo>
                    <a:pt x="9918" y="419"/>
                  </a:lnTo>
                  <a:lnTo>
                    <a:pt x="9779" y="228"/>
                  </a:lnTo>
                  <a:lnTo>
                    <a:pt x="9753" y="0"/>
                  </a:lnTo>
                </a:path>
              </a:pathLst>
            </a:custGeom>
            <a:ln w="3175">
              <a:solidFill>
                <a:srgbClr val="565658"/>
              </a:solidFill>
            </a:ln>
          </p:spPr>
          <p:txBody>
            <a:bodyPr wrap="square" lIns="0" tIns="0" rIns="0" bIns="0" rtlCol="0"/>
            <a:lstStyle/>
            <a:p/>
          </p:txBody>
        </p:sp>
        <p:sp>
          <p:nvSpPr>
            <p:cNvPr id="4676" name="object 4676" descr=""/>
            <p:cNvSpPr/>
            <p:nvPr/>
          </p:nvSpPr>
          <p:spPr>
            <a:xfrm>
              <a:off x="6134326" y="2666798"/>
              <a:ext cx="1905" cy="3810"/>
            </a:xfrm>
            <a:custGeom>
              <a:avLst/>
              <a:gdLst/>
              <a:ahLst/>
              <a:cxnLst/>
              <a:rect l="l" t="t" r="r" b="b"/>
              <a:pathLst>
                <a:path w="1904" h="3810">
                  <a:moveTo>
                    <a:pt x="0" y="3581"/>
                  </a:moveTo>
                  <a:lnTo>
                    <a:pt x="787" y="3048"/>
                  </a:lnTo>
                  <a:lnTo>
                    <a:pt x="1409" y="1600"/>
                  </a:lnTo>
                  <a:lnTo>
                    <a:pt x="1701" y="0"/>
                  </a:lnTo>
                </a:path>
              </a:pathLst>
            </a:custGeom>
            <a:ln w="3175">
              <a:solidFill>
                <a:srgbClr val="565658"/>
              </a:solidFill>
            </a:ln>
          </p:spPr>
          <p:txBody>
            <a:bodyPr wrap="square" lIns="0" tIns="0" rIns="0" bIns="0" rtlCol="0"/>
            <a:lstStyle/>
            <a:p/>
          </p:txBody>
        </p:sp>
        <p:sp>
          <p:nvSpPr>
            <p:cNvPr id="4677" name="object 4677" descr=""/>
            <p:cNvSpPr/>
            <p:nvPr/>
          </p:nvSpPr>
          <p:spPr>
            <a:xfrm>
              <a:off x="6136031" y="2666813"/>
              <a:ext cx="635" cy="635"/>
            </a:xfrm>
            <a:custGeom>
              <a:avLst/>
              <a:gdLst/>
              <a:ahLst/>
              <a:cxnLst/>
              <a:rect l="l" t="t" r="r" b="b"/>
              <a:pathLst>
                <a:path w="635" h="635">
                  <a:moveTo>
                    <a:pt x="0" y="0"/>
                  </a:moveTo>
                  <a:lnTo>
                    <a:pt x="241" y="114"/>
                  </a:lnTo>
                  <a:lnTo>
                    <a:pt x="406" y="165"/>
                  </a:lnTo>
                  <a:lnTo>
                    <a:pt x="596" y="190"/>
                  </a:lnTo>
                </a:path>
              </a:pathLst>
            </a:custGeom>
            <a:ln w="3175">
              <a:solidFill>
                <a:srgbClr val="565658"/>
              </a:solidFill>
            </a:ln>
          </p:spPr>
          <p:txBody>
            <a:bodyPr wrap="square" lIns="0" tIns="0" rIns="0" bIns="0" rtlCol="0"/>
            <a:lstStyle/>
            <a:p/>
          </p:txBody>
        </p:sp>
        <p:sp>
          <p:nvSpPr>
            <p:cNvPr id="4678" name="object 4678" descr=""/>
            <p:cNvSpPr/>
            <p:nvPr/>
          </p:nvSpPr>
          <p:spPr>
            <a:xfrm>
              <a:off x="6135483" y="2665685"/>
              <a:ext cx="1270" cy="1905"/>
            </a:xfrm>
            <a:custGeom>
              <a:avLst/>
              <a:gdLst/>
              <a:ahLst/>
              <a:cxnLst/>
              <a:rect l="l" t="t" r="r" b="b"/>
              <a:pathLst>
                <a:path w="1270" h="1905">
                  <a:moveTo>
                    <a:pt x="1142" y="1320"/>
                  </a:moveTo>
                  <a:lnTo>
                    <a:pt x="1142" y="990"/>
                  </a:lnTo>
                  <a:lnTo>
                    <a:pt x="1028" y="609"/>
                  </a:lnTo>
                  <a:lnTo>
                    <a:pt x="774" y="279"/>
                  </a:lnTo>
                  <a:lnTo>
                    <a:pt x="419" y="88"/>
                  </a:lnTo>
                  <a:lnTo>
                    <a:pt x="0" y="0"/>
                  </a:lnTo>
                </a:path>
              </a:pathLst>
            </a:custGeom>
            <a:ln w="3175">
              <a:solidFill>
                <a:srgbClr val="565658"/>
              </a:solidFill>
            </a:ln>
          </p:spPr>
          <p:txBody>
            <a:bodyPr wrap="square" lIns="0" tIns="0" rIns="0" bIns="0" rtlCol="0"/>
            <a:lstStyle/>
            <a:p/>
          </p:txBody>
        </p:sp>
        <p:sp>
          <p:nvSpPr>
            <p:cNvPr id="4679" name="object 4679" descr=""/>
            <p:cNvSpPr/>
            <p:nvPr/>
          </p:nvSpPr>
          <p:spPr>
            <a:xfrm>
              <a:off x="6027281" y="2666798"/>
              <a:ext cx="1905" cy="4445"/>
            </a:xfrm>
            <a:custGeom>
              <a:avLst/>
              <a:gdLst/>
              <a:ahLst/>
              <a:cxnLst/>
              <a:rect l="l" t="t" r="r" b="b"/>
              <a:pathLst>
                <a:path w="1904" h="4444">
                  <a:moveTo>
                    <a:pt x="0" y="3581"/>
                  </a:moveTo>
                  <a:lnTo>
                    <a:pt x="25" y="3810"/>
                  </a:lnTo>
                  <a:lnTo>
                    <a:pt x="177" y="3975"/>
                  </a:lnTo>
                  <a:lnTo>
                    <a:pt x="330" y="4114"/>
                  </a:lnTo>
                  <a:lnTo>
                    <a:pt x="558" y="4178"/>
                  </a:lnTo>
                </a:path>
                <a:path w="1904" h="4444">
                  <a:moveTo>
                    <a:pt x="0" y="3581"/>
                  </a:moveTo>
                  <a:lnTo>
                    <a:pt x="596" y="3060"/>
                  </a:lnTo>
                  <a:lnTo>
                    <a:pt x="1079" y="1625"/>
                  </a:lnTo>
                  <a:lnTo>
                    <a:pt x="1320" y="0"/>
                  </a:lnTo>
                </a:path>
              </a:pathLst>
            </a:custGeom>
            <a:ln w="3175">
              <a:solidFill>
                <a:srgbClr val="565658"/>
              </a:solidFill>
            </a:ln>
          </p:spPr>
          <p:txBody>
            <a:bodyPr wrap="square" lIns="0" tIns="0" rIns="0" bIns="0" rtlCol="0"/>
            <a:lstStyle/>
            <a:p/>
          </p:txBody>
        </p:sp>
        <p:sp>
          <p:nvSpPr>
            <p:cNvPr id="4680" name="object 4680" descr=""/>
            <p:cNvSpPr/>
            <p:nvPr/>
          </p:nvSpPr>
          <p:spPr>
            <a:xfrm>
              <a:off x="6025694" y="2666203"/>
              <a:ext cx="1905" cy="635"/>
            </a:xfrm>
            <a:custGeom>
              <a:avLst/>
              <a:gdLst/>
              <a:ahLst/>
              <a:cxnLst/>
              <a:rect l="l" t="t" r="r" b="b"/>
              <a:pathLst>
                <a:path w="1904" h="635">
                  <a:moveTo>
                    <a:pt x="1320" y="609"/>
                  </a:moveTo>
                  <a:lnTo>
                    <a:pt x="1269" y="355"/>
                  </a:lnTo>
                  <a:lnTo>
                    <a:pt x="1142" y="177"/>
                  </a:lnTo>
                  <a:lnTo>
                    <a:pt x="965" y="50"/>
                  </a:lnTo>
                  <a:lnTo>
                    <a:pt x="749" y="0"/>
                  </a:lnTo>
                </a:path>
                <a:path w="1904" h="635">
                  <a:moveTo>
                    <a:pt x="1320" y="609"/>
                  </a:moveTo>
                  <a:lnTo>
                    <a:pt x="380" y="609"/>
                  </a:lnTo>
                  <a:lnTo>
                    <a:pt x="0" y="609"/>
                  </a:lnTo>
                </a:path>
              </a:pathLst>
            </a:custGeom>
            <a:ln w="3175">
              <a:solidFill>
                <a:srgbClr val="565658"/>
              </a:solidFill>
            </a:ln>
          </p:spPr>
          <p:txBody>
            <a:bodyPr wrap="square" lIns="0" tIns="0" rIns="0" bIns="0" rtlCol="0"/>
            <a:lstStyle/>
            <a:p/>
          </p:txBody>
        </p:sp>
        <p:sp>
          <p:nvSpPr>
            <p:cNvPr id="4681" name="object 4681" descr=""/>
            <p:cNvSpPr/>
            <p:nvPr/>
          </p:nvSpPr>
          <p:spPr>
            <a:xfrm>
              <a:off x="6017843" y="2666813"/>
              <a:ext cx="1905" cy="0"/>
            </a:xfrm>
            <a:custGeom>
              <a:avLst/>
              <a:gdLst/>
              <a:ahLst/>
              <a:cxnLst/>
              <a:rect l="l" t="t" r="r" b="b"/>
              <a:pathLst>
                <a:path w="1904" h="0">
                  <a:moveTo>
                    <a:pt x="1320" y="0"/>
                  </a:moveTo>
                  <a:lnTo>
                    <a:pt x="952" y="0"/>
                  </a:lnTo>
                  <a:lnTo>
                    <a:pt x="0" y="0"/>
                  </a:lnTo>
                </a:path>
              </a:pathLst>
            </a:custGeom>
            <a:ln w="3175">
              <a:solidFill>
                <a:srgbClr val="565658"/>
              </a:solidFill>
            </a:ln>
          </p:spPr>
          <p:txBody>
            <a:bodyPr wrap="square" lIns="0" tIns="0" rIns="0" bIns="0" rtlCol="0"/>
            <a:lstStyle/>
            <a:p/>
          </p:txBody>
        </p:sp>
        <p:sp>
          <p:nvSpPr>
            <p:cNvPr id="4682" name="object 4682" descr=""/>
            <p:cNvSpPr/>
            <p:nvPr/>
          </p:nvSpPr>
          <p:spPr>
            <a:xfrm>
              <a:off x="6017272" y="2670365"/>
              <a:ext cx="635" cy="635"/>
            </a:xfrm>
            <a:custGeom>
              <a:avLst/>
              <a:gdLst/>
              <a:ahLst/>
              <a:cxnLst/>
              <a:rect l="l" t="t" r="r" b="b"/>
              <a:pathLst>
                <a:path w="635" h="635">
                  <a:moveTo>
                    <a:pt x="0" y="596"/>
                  </a:moveTo>
                  <a:lnTo>
                    <a:pt x="228" y="558"/>
                  </a:lnTo>
                  <a:lnTo>
                    <a:pt x="381" y="419"/>
                  </a:lnTo>
                  <a:lnTo>
                    <a:pt x="533" y="228"/>
                  </a:lnTo>
                  <a:lnTo>
                    <a:pt x="558" y="0"/>
                  </a:lnTo>
                </a:path>
              </a:pathLst>
            </a:custGeom>
            <a:ln w="3175">
              <a:solidFill>
                <a:srgbClr val="565658"/>
              </a:solidFill>
            </a:ln>
          </p:spPr>
          <p:txBody>
            <a:bodyPr wrap="square" lIns="0" tIns="0" rIns="0" bIns="0" rtlCol="0"/>
            <a:lstStyle/>
            <a:p/>
          </p:txBody>
        </p:sp>
        <p:sp>
          <p:nvSpPr>
            <p:cNvPr id="4683" name="object 4683" descr=""/>
            <p:cNvSpPr/>
            <p:nvPr/>
          </p:nvSpPr>
          <p:spPr>
            <a:xfrm>
              <a:off x="6017266" y="2670962"/>
              <a:ext cx="10795" cy="0"/>
            </a:xfrm>
            <a:custGeom>
              <a:avLst/>
              <a:gdLst/>
              <a:ahLst/>
              <a:cxnLst/>
              <a:rect l="l" t="t" r="r" b="b"/>
              <a:pathLst>
                <a:path w="10795" h="0">
                  <a:moveTo>
                    <a:pt x="10325" y="0"/>
                  </a:moveTo>
                  <a:lnTo>
                    <a:pt x="10325" y="0"/>
                  </a:lnTo>
                  <a:lnTo>
                    <a:pt x="1066" y="0"/>
                  </a:lnTo>
                  <a:lnTo>
                    <a:pt x="0" y="0"/>
                  </a:lnTo>
                </a:path>
              </a:pathLst>
            </a:custGeom>
            <a:ln w="3175">
              <a:solidFill>
                <a:srgbClr val="565658"/>
              </a:solidFill>
            </a:ln>
          </p:spPr>
          <p:txBody>
            <a:bodyPr wrap="square" lIns="0" tIns="0" rIns="0" bIns="0" rtlCol="0"/>
            <a:lstStyle/>
            <a:p/>
          </p:txBody>
        </p:sp>
        <p:sp>
          <p:nvSpPr>
            <p:cNvPr id="4684" name="object 4684" descr=""/>
            <p:cNvSpPr/>
            <p:nvPr/>
          </p:nvSpPr>
          <p:spPr>
            <a:xfrm>
              <a:off x="5921234" y="2666203"/>
              <a:ext cx="635" cy="635"/>
            </a:xfrm>
            <a:custGeom>
              <a:avLst/>
              <a:gdLst/>
              <a:ahLst/>
              <a:cxnLst/>
              <a:rect l="l" t="t" r="r" b="b"/>
              <a:pathLst>
                <a:path w="635" h="635">
                  <a:moveTo>
                    <a:pt x="571" y="609"/>
                  </a:moveTo>
                  <a:lnTo>
                    <a:pt x="584" y="457"/>
                  </a:lnTo>
                  <a:lnTo>
                    <a:pt x="520" y="304"/>
                  </a:lnTo>
                  <a:lnTo>
                    <a:pt x="431" y="177"/>
                  </a:lnTo>
                  <a:lnTo>
                    <a:pt x="215" y="38"/>
                  </a:lnTo>
                  <a:lnTo>
                    <a:pt x="0" y="0"/>
                  </a:lnTo>
                </a:path>
              </a:pathLst>
            </a:custGeom>
            <a:ln w="3175">
              <a:solidFill>
                <a:srgbClr val="565658"/>
              </a:solidFill>
            </a:ln>
          </p:spPr>
          <p:txBody>
            <a:bodyPr wrap="square" lIns="0" tIns="0" rIns="0" bIns="0" rtlCol="0"/>
            <a:lstStyle/>
            <a:p/>
          </p:txBody>
        </p:sp>
        <p:sp>
          <p:nvSpPr>
            <p:cNvPr id="4685" name="object 4685" descr=""/>
            <p:cNvSpPr/>
            <p:nvPr/>
          </p:nvSpPr>
          <p:spPr>
            <a:xfrm>
              <a:off x="5919510" y="2666203"/>
              <a:ext cx="635" cy="635"/>
            </a:xfrm>
            <a:custGeom>
              <a:avLst/>
              <a:gdLst/>
              <a:ahLst/>
              <a:cxnLst/>
              <a:rect l="l" t="t" r="r" b="b"/>
              <a:pathLst>
                <a:path w="635" h="635">
                  <a:moveTo>
                    <a:pt x="571" y="609"/>
                  </a:moveTo>
                  <a:lnTo>
                    <a:pt x="533" y="355"/>
                  </a:lnTo>
                  <a:lnTo>
                    <a:pt x="406" y="177"/>
                  </a:lnTo>
                  <a:lnTo>
                    <a:pt x="215" y="50"/>
                  </a:lnTo>
                  <a:lnTo>
                    <a:pt x="0" y="0"/>
                  </a:lnTo>
                </a:path>
              </a:pathLst>
            </a:custGeom>
            <a:ln w="3175">
              <a:solidFill>
                <a:srgbClr val="565658"/>
              </a:solidFill>
            </a:ln>
          </p:spPr>
          <p:txBody>
            <a:bodyPr wrap="square" lIns="0" tIns="0" rIns="0" bIns="0" rtlCol="0"/>
            <a:lstStyle/>
            <a:p/>
          </p:txBody>
        </p:sp>
        <p:sp>
          <p:nvSpPr>
            <p:cNvPr id="4686" name="object 4686" descr=""/>
            <p:cNvSpPr/>
            <p:nvPr/>
          </p:nvSpPr>
          <p:spPr>
            <a:xfrm>
              <a:off x="5920454" y="2666798"/>
              <a:ext cx="1905" cy="3810"/>
            </a:xfrm>
            <a:custGeom>
              <a:avLst/>
              <a:gdLst/>
              <a:ahLst/>
              <a:cxnLst/>
              <a:rect l="l" t="t" r="r" b="b"/>
              <a:pathLst>
                <a:path w="1904" h="3810">
                  <a:moveTo>
                    <a:pt x="0" y="3581"/>
                  </a:moveTo>
                  <a:lnTo>
                    <a:pt x="635" y="3048"/>
                  </a:lnTo>
                  <a:lnTo>
                    <a:pt x="1117" y="1600"/>
                  </a:lnTo>
                  <a:lnTo>
                    <a:pt x="1346" y="0"/>
                  </a:lnTo>
                </a:path>
              </a:pathLst>
            </a:custGeom>
            <a:ln w="3175">
              <a:solidFill>
                <a:srgbClr val="565658"/>
              </a:solidFill>
            </a:ln>
          </p:spPr>
          <p:txBody>
            <a:bodyPr wrap="square" lIns="0" tIns="0" rIns="0" bIns="0" rtlCol="0"/>
            <a:lstStyle/>
            <a:p/>
          </p:txBody>
        </p:sp>
        <p:sp>
          <p:nvSpPr>
            <p:cNvPr id="4687" name="object 4687" descr=""/>
            <p:cNvSpPr/>
            <p:nvPr/>
          </p:nvSpPr>
          <p:spPr>
            <a:xfrm>
              <a:off x="5921805" y="2666813"/>
              <a:ext cx="635" cy="635"/>
            </a:xfrm>
            <a:custGeom>
              <a:avLst/>
              <a:gdLst/>
              <a:ahLst/>
              <a:cxnLst/>
              <a:rect l="l" t="t" r="r" b="b"/>
              <a:pathLst>
                <a:path w="635" h="635">
                  <a:moveTo>
                    <a:pt x="0" y="0"/>
                  </a:moveTo>
                  <a:lnTo>
                    <a:pt x="228" y="114"/>
                  </a:lnTo>
                  <a:lnTo>
                    <a:pt x="368" y="165"/>
                  </a:lnTo>
                  <a:lnTo>
                    <a:pt x="571" y="190"/>
                  </a:lnTo>
                </a:path>
              </a:pathLst>
            </a:custGeom>
            <a:ln w="3175">
              <a:solidFill>
                <a:srgbClr val="565658"/>
              </a:solidFill>
            </a:ln>
          </p:spPr>
          <p:txBody>
            <a:bodyPr wrap="square" lIns="0" tIns="0" rIns="0" bIns="0" rtlCol="0"/>
            <a:lstStyle/>
            <a:p/>
          </p:txBody>
        </p:sp>
        <p:sp>
          <p:nvSpPr>
            <p:cNvPr id="4688" name="object 4688" descr=""/>
            <p:cNvSpPr/>
            <p:nvPr/>
          </p:nvSpPr>
          <p:spPr>
            <a:xfrm>
              <a:off x="6210978" y="2667000"/>
              <a:ext cx="5715" cy="4445"/>
            </a:xfrm>
            <a:custGeom>
              <a:avLst/>
              <a:gdLst/>
              <a:ahLst/>
              <a:cxnLst/>
              <a:rect l="l" t="t" r="r" b="b"/>
              <a:pathLst>
                <a:path w="5714" h="4444">
                  <a:moveTo>
                    <a:pt x="0" y="3962"/>
                  </a:moveTo>
                  <a:lnTo>
                    <a:pt x="1930" y="3632"/>
                  </a:lnTo>
                  <a:lnTo>
                    <a:pt x="3644" y="2641"/>
                  </a:lnTo>
                  <a:lnTo>
                    <a:pt x="4940" y="1130"/>
                  </a:lnTo>
                  <a:lnTo>
                    <a:pt x="5346" y="292"/>
                  </a:lnTo>
                  <a:lnTo>
                    <a:pt x="5461" y="0"/>
                  </a:lnTo>
                </a:path>
              </a:pathLst>
            </a:custGeom>
            <a:ln w="3175">
              <a:solidFill>
                <a:srgbClr val="565658"/>
              </a:solidFill>
            </a:ln>
          </p:spPr>
          <p:txBody>
            <a:bodyPr wrap="square" lIns="0" tIns="0" rIns="0" bIns="0" rtlCol="0"/>
            <a:lstStyle/>
            <a:p/>
          </p:txBody>
        </p:sp>
        <p:sp>
          <p:nvSpPr>
            <p:cNvPr id="4689" name="object 4689" descr=""/>
            <p:cNvSpPr/>
            <p:nvPr/>
          </p:nvSpPr>
          <p:spPr>
            <a:xfrm>
              <a:off x="6134324" y="2667000"/>
              <a:ext cx="2540" cy="4445"/>
            </a:xfrm>
            <a:custGeom>
              <a:avLst/>
              <a:gdLst/>
              <a:ahLst/>
              <a:cxnLst/>
              <a:rect l="l" t="t" r="r" b="b"/>
              <a:pathLst>
                <a:path w="2539" h="4444">
                  <a:moveTo>
                    <a:pt x="558" y="3962"/>
                  </a:moveTo>
                  <a:lnTo>
                    <a:pt x="317" y="3924"/>
                  </a:lnTo>
                  <a:lnTo>
                    <a:pt x="165" y="3784"/>
                  </a:lnTo>
                  <a:lnTo>
                    <a:pt x="25" y="3594"/>
                  </a:lnTo>
                  <a:lnTo>
                    <a:pt x="0" y="3365"/>
                  </a:lnTo>
                </a:path>
                <a:path w="2539" h="4444">
                  <a:moveTo>
                    <a:pt x="558" y="3962"/>
                  </a:moveTo>
                  <a:lnTo>
                    <a:pt x="1358" y="3365"/>
                  </a:lnTo>
                  <a:lnTo>
                    <a:pt x="1879" y="2222"/>
                  </a:lnTo>
                  <a:lnTo>
                    <a:pt x="2006" y="1765"/>
                  </a:lnTo>
                  <a:lnTo>
                    <a:pt x="2298" y="0"/>
                  </a:lnTo>
                </a:path>
              </a:pathLst>
            </a:custGeom>
            <a:ln w="3175">
              <a:solidFill>
                <a:srgbClr val="565658"/>
              </a:solidFill>
            </a:ln>
          </p:spPr>
          <p:txBody>
            <a:bodyPr wrap="square" lIns="0" tIns="0" rIns="0" bIns="0" rtlCol="0"/>
            <a:lstStyle/>
            <a:p/>
          </p:txBody>
        </p:sp>
        <p:sp>
          <p:nvSpPr>
            <p:cNvPr id="4690" name="object 4690" descr=""/>
            <p:cNvSpPr/>
            <p:nvPr/>
          </p:nvSpPr>
          <p:spPr>
            <a:xfrm>
              <a:off x="6027844" y="2667006"/>
              <a:ext cx="1905" cy="4445"/>
            </a:xfrm>
            <a:custGeom>
              <a:avLst/>
              <a:gdLst/>
              <a:ahLst/>
              <a:cxnLst/>
              <a:rect l="l" t="t" r="r" b="b"/>
              <a:pathLst>
                <a:path w="1904" h="4444">
                  <a:moveTo>
                    <a:pt x="1384" y="0"/>
                  </a:moveTo>
                  <a:lnTo>
                    <a:pt x="1346" y="279"/>
                  </a:lnTo>
                  <a:lnTo>
                    <a:pt x="1117" y="1803"/>
                  </a:lnTo>
                  <a:lnTo>
                    <a:pt x="1041" y="2209"/>
                  </a:lnTo>
                  <a:lnTo>
                    <a:pt x="622" y="3365"/>
                  </a:lnTo>
                  <a:lnTo>
                    <a:pt x="0" y="3962"/>
                  </a:lnTo>
                </a:path>
              </a:pathLst>
            </a:custGeom>
            <a:ln w="3175">
              <a:solidFill>
                <a:srgbClr val="565658"/>
              </a:solidFill>
            </a:ln>
          </p:spPr>
          <p:txBody>
            <a:bodyPr wrap="square" lIns="0" tIns="0" rIns="0" bIns="0" rtlCol="0"/>
            <a:lstStyle/>
            <a:p/>
          </p:txBody>
        </p:sp>
        <p:sp>
          <p:nvSpPr>
            <p:cNvPr id="4691" name="object 4691" descr=""/>
            <p:cNvSpPr/>
            <p:nvPr/>
          </p:nvSpPr>
          <p:spPr>
            <a:xfrm>
              <a:off x="6028050" y="2666203"/>
              <a:ext cx="1270" cy="1270"/>
            </a:xfrm>
            <a:custGeom>
              <a:avLst/>
              <a:gdLst/>
              <a:ahLst/>
              <a:cxnLst/>
              <a:rect l="l" t="t" r="r" b="b"/>
              <a:pathLst>
                <a:path w="1270" h="1269">
                  <a:moveTo>
                    <a:pt x="558" y="609"/>
                  </a:moveTo>
                  <a:lnTo>
                    <a:pt x="800" y="736"/>
                  </a:lnTo>
                  <a:lnTo>
                    <a:pt x="939" y="787"/>
                  </a:lnTo>
                  <a:lnTo>
                    <a:pt x="1181" y="800"/>
                  </a:lnTo>
                </a:path>
                <a:path w="1270" h="1269">
                  <a:moveTo>
                    <a:pt x="558" y="609"/>
                  </a:moveTo>
                  <a:lnTo>
                    <a:pt x="558" y="444"/>
                  </a:lnTo>
                  <a:lnTo>
                    <a:pt x="507" y="292"/>
                  </a:lnTo>
                  <a:lnTo>
                    <a:pt x="355" y="139"/>
                  </a:lnTo>
                  <a:lnTo>
                    <a:pt x="203" y="38"/>
                  </a:lnTo>
                  <a:lnTo>
                    <a:pt x="0" y="0"/>
                  </a:lnTo>
                </a:path>
              </a:pathLst>
            </a:custGeom>
            <a:ln w="3175">
              <a:solidFill>
                <a:srgbClr val="565658"/>
              </a:solidFill>
            </a:ln>
          </p:spPr>
          <p:txBody>
            <a:bodyPr wrap="square" lIns="0" tIns="0" rIns="0" bIns="0" rtlCol="0"/>
            <a:lstStyle/>
            <a:p/>
          </p:txBody>
        </p:sp>
        <p:sp>
          <p:nvSpPr>
            <p:cNvPr id="4692" name="object 4692" descr=""/>
            <p:cNvSpPr/>
            <p:nvPr/>
          </p:nvSpPr>
          <p:spPr>
            <a:xfrm>
              <a:off x="6017843" y="2666203"/>
              <a:ext cx="635" cy="635"/>
            </a:xfrm>
            <a:custGeom>
              <a:avLst/>
              <a:gdLst/>
              <a:ahLst/>
              <a:cxnLst/>
              <a:rect l="l" t="t" r="r" b="b"/>
              <a:pathLst>
                <a:path w="635" h="635">
                  <a:moveTo>
                    <a:pt x="0" y="609"/>
                  </a:moveTo>
                  <a:lnTo>
                    <a:pt x="38" y="355"/>
                  </a:lnTo>
                  <a:lnTo>
                    <a:pt x="165" y="177"/>
                  </a:lnTo>
                  <a:lnTo>
                    <a:pt x="330" y="50"/>
                  </a:lnTo>
                  <a:lnTo>
                    <a:pt x="558" y="0"/>
                  </a:lnTo>
                </a:path>
              </a:pathLst>
            </a:custGeom>
            <a:ln w="3175">
              <a:solidFill>
                <a:srgbClr val="565658"/>
              </a:solidFill>
            </a:ln>
          </p:spPr>
          <p:txBody>
            <a:bodyPr wrap="square" lIns="0" tIns="0" rIns="0" bIns="0" rtlCol="0"/>
            <a:lstStyle/>
            <a:p/>
          </p:txBody>
        </p:sp>
        <p:sp>
          <p:nvSpPr>
            <p:cNvPr id="4693" name="object 4693" descr=""/>
            <p:cNvSpPr/>
            <p:nvPr/>
          </p:nvSpPr>
          <p:spPr>
            <a:xfrm>
              <a:off x="6016894" y="2670365"/>
              <a:ext cx="635" cy="635"/>
            </a:xfrm>
            <a:custGeom>
              <a:avLst/>
              <a:gdLst/>
              <a:ahLst/>
              <a:cxnLst/>
              <a:rect l="l" t="t" r="r" b="b"/>
              <a:pathLst>
                <a:path w="635" h="635">
                  <a:moveTo>
                    <a:pt x="0" y="596"/>
                  </a:moveTo>
                  <a:lnTo>
                    <a:pt x="228" y="558"/>
                  </a:lnTo>
                  <a:lnTo>
                    <a:pt x="393" y="419"/>
                  </a:lnTo>
                  <a:lnTo>
                    <a:pt x="533" y="228"/>
                  </a:lnTo>
                  <a:lnTo>
                    <a:pt x="571" y="0"/>
                  </a:lnTo>
                </a:path>
              </a:pathLst>
            </a:custGeom>
            <a:ln w="3175">
              <a:solidFill>
                <a:srgbClr val="565658"/>
              </a:solidFill>
            </a:ln>
          </p:spPr>
          <p:txBody>
            <a:bodyPr wrap="square" lIns="0" tIns="0" rIns="0" bIns="0" rtlCol="0"/>
            <a:lstStyle/>
            <a:p/>
          </p:txBody>
        </p:sp>
        <p:sp>
          <p:nvSpPr>
            <p:cNvPr id="4694" name="object 4694" descr=""/>
            <p:cNvSpPr/>
            <p:nvPr/>
          </p:nvSpPr>
          <p:spPr>
            <a:xfrm>
              <a:off x="5921232" y="2665685"/>
              <a:ext cx="1270" cy="1905"/>
            </a:xfrm>
            <a:custGeom>
              <a:avLst/>
              <a:gdLst/>
              <a:ahLst/>
              <a:cxnLst/>
              <a:rect l="l" t="t" r="r" b="b"/>
              <a:pathLst>
                <a:path w="1270" h="1905">
                  <a:moveTo>
                    <a:pt x="1142" y="1320"/>
                  </a:moveTo>
                  <a:lnTo>
                    <a:pt x="1117" y="990"/>
                  </a:lnTo>
                  <a:lnTo>
                    <a:pt x="1003" y="609"/>
                  </a:lnTo>
                  <a:lnTo>
                    <a:pt x="761" y="279"/>
                  </a:lnTo>
                  <a:lnTo>
                    <a:pt x="406" y="88"/>
                  </a:lnTo>
                  <a:lnTo>
                    <a:pt x="0" y="0"/>
                  </a:lnTo>
                </a:path>
              </a:pathLst>
            </a:custGeom>
            <a:ln w="3175">
              <a:solidFill>
                <a:srgbClr val="565658"/>
              </a:solidFill>
            </a:ln>
          </p:spPr>
          <p:txBody>
            <a:bodyPr wrap="square" lIns="0" tIns="0" rIns="0" bIns="0" rtlCol="0"/>
            <a:lstStyle/>
            <a:p/>
          </p:txBody>
        </p:sp>
        <p:sp>
          <p:nvSpPr>
            <p:cNvPr id="4695" name="object 4695" descr=""/>
            <p:cNvSpPr/>
            <p:nvPr/>
          </p:nvSpPr>
          <p:spPr>
            <a:xfrm>
              <a:off x="5921229" y="2665685"/>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4696" name="object 4696" descr=""/>
            <p:cNvSpPr/>
            <p:nvPr/>
          </p:nvSpPr>
          <p:spPr>
            <a:xfrm>
              <a:off x="5910904" y="2666203"/>
              <a:ext cx="635" cy="635"/>
            </a:xfrm>
            <a:custGeom>
              <a:avLst/>
              <a:gdLst/>
              <a:ahLst/>
              <a:cxnLst/>
              <a:rect l="l" t="t" r="r" b="b"/>
              <a:pathLst>
                <a:path w="635" h="635">
                  <a:moveTo>
                    <a:pt x="0" y="609"/>
                  </a:moveTo>
                  <a:lnTo>
                    <a:pt x="38" y="355"/>
                  </a:lnTo>
                  <a:lnTo>
                    <a:pt x="190" y="177"/>
                  </a:lnTo>
                  <a:lnTo>
                    <a:pt x="342" y="50"/>
                  </a:lnTo>
                  <a:lnTo>
                    <a:pt x="571" y="0"/>
                  </a:lnTo>
                </a:path>
              </a:pathLst>
            </a:custGeom>
            <a:ln w="3175">
              <a:solidFill>
                <a:srgbClr val="565658"/>
              </a:solidFill>
            </a:ln>
          </p:spPr>
          <p:txBody>
            <a:bodyPr wrap="square" lIns="0" tIns="0" rIns="0" bIns="0" rtlCol="0"/>
            <a:lstStyle/>
            <a:p/>
          </p:txBody>
        </p:sp>
        <p:sp>
          <p:nvSpPr>
            <p:cNvPr id="4697" name="object 4697" descr=""/>
            <p:cNvSpPr/>
            <p:nvPr/>
          </p:nvSpPr>
          <p:spPr>
            <a:xfrm>
              <a:off x="5918761" y="2666813"/>
              <a:ext cx="1905" cy="0"/>
            </a:xfrm>
            <a:custGeom>
              <a:avLst/>
              <a:gdLst/>
              <a:ahLst/>
              <a:cxnLst/>
              <a:rect l="l" t="t" r="r" b="b"/>
              <a:pathLst>
                <a:path w="1904" h="0">
                  <a:moveTo>
                    <a:pt x="1320" y="0"/>
                  </a:moveTo>
                  <a:lnTo>
                    <a:pt x="380" y="0"/>
                  </a:lnTo>
                  <a:lnTo>
                    <a:pt x="0" y="0"/>
                  </a:lnTo>
                </a:path>
              </a:pathLst>
            </a:custGeom>
            <a:ln w="3175">
              <a:solidFill>
                <a:srgbClr val="565658"/>
              </a:solidFill>
            </a:ln>
          </p:spPr>
          <p:txBody>
            <a:bodyPr wrap="square" lIns="0" tIns="0" rIns="0" bIns="0" rtlCol="0"/>
            <a:lstStyle/>
            <a:p/>
          </p:txBody>
        </p:sp>
        <p:sp>
          <p:nvSpPr>
            <p:cNvPr id="4698" name="object 4698" descr=""/>
            <p:cNvSpPr/>
            <p:nvPr/>
          </p:nvSpPr>
          <p:spPr>
            <a:xfrm>
              <a:off x="5910897" y="2666813"/>
              <a:ext cx="1905" cy="0"/>
            </a:xfrm>
            <a:custGeom>
              <a:avLst/>
              <a:gdLst/>
              <a:ahLst/>
              <a:cxnLst/>
              <a:rect l="l" t="t" r="r" b="b"/>
              <a:pathLst>
                <a:path w="1904" h="0">
                  <a:moveTo>
                    <a:pt x="1320" y="0"/>
                  </a:moveTo>
                  <a:lnTo>
                    <a:pt x="952" y="0"/>
                  </a:lnTo>
                  <a:lnTo>
                    <a:pt x="0" y="0"/>
                  </a:lnTo>
                </a:path>
              </a:pathLst>
            </a:custGeom>
            <a:ln w="3175">
              <a:solidFill>
                <a:srgbClr val="565658"/>
              </a:solidFill>
            </a:ln>
          </p:spPr>
          <p:txBody>
            <a:bodyPr wrap="square" lIns="0" tIns="0" rIns="0" bIns="0" rtlCol="0"/>
            <a:lstStyle/>
            <a:p/>
          </p:txBody>
        </p:sp>
        <p:sp>
          <p:nvSpPr>
            <p:cNvPr id="4699" name="object 4699" descr=""/>
            <p:cNvSpPr/>
            <p:nvPr/>
          </p:nvSpPr>
          <p:spPr>
            <a:xfrm>
              <a:off x="5920454" y="2670379"/>
              <a:ext cx="635" cy="635"/>
            </a:xfrm>
            <a:custGeom>
              <a:avLst/>
              <a:gdLst/>
              <a:ahLst/>
              <a:cxnLst/>
              <a:rect l="l" t="t" r="r" b="b"/>
              <a:pathLst>
                <a:path w="635" h="635">
                  <a:moveTo>
                    <a:pt x="0" y="0"/>
                  </a:moveTo>
                  <a:lnTo>
                    <a:pt x="38" y="228"/>
                  </a:lnTo>
                  <a:lnTo>
                    <a:pt x="190" y="393"/>
                  </a:lnTo>
                  <a:lnTo>
                    <a:pt x="342" y="533"/>
                  </a:lnTo>
                  <a:lnTo>
                    <a:pt x="571" y="596"/>
                  </a:lnTo>
                </a:path>
              </a:pathLst>
            </a:custGeom>
            <a:ln w="3175">
              <a:solidFill>
                <a:srgbClr val="565658"/>
              </a:solidFill>
            </a:ln>
          </p:spPr>
          <p:txBody>
            <a:bodyPr wrap="square" lIns="0" tIns="0" rIns="0" bIns="0" rtlCol="0"/>
            <a:lstStyle/>
            <a:p/>
          </p:txBody>
        </p:sp>
        <p:sp>
          <p:nvSpPr>
            <p:cNvPr id="4700" name="object 4700" descr=""/>
            <p:cNvSpPr/>
            <p:nvPr/>
          </p:nvSpPr>
          <p:spPr>
            <a:xfrm>
              <a:off x="5921029" y="2667006"/>
              <a:ext cx="1905" cy="4445"/>
            </a:xfrm>
            <a:custGeom>
              <a:avLst/>
              <a:gdLst/>
              <a:ahLst/>
              <a:cxnLst/>
              <a:rect l="l" t="t" r="r" b="b"/>
              <a:pathLst>
                <a:path w="1904" h="4444">
                  <a:moveTo>
                    <a:pt x="1346" y="0"/>
                  </a:moveTo>
                  <a:lnTo>
                    <a:pt x="1308" y="279"/>
                  </a:lnTo>
                  <a:lnTo>
                    <a:pt x="1092" y="1752"/>
                  </a:lnTo>
                  <a:lnTo>
                    <a:pt x="1028" y="2209"/>
                  </a:lnTo>
                  <a:lnTo>
                    <a:pt x="622" y="3365"/>
                  </a:lnTo>
                  <a:lnTo>
                    <a:pt x="0" y="3962"/>
                  </a:lnTo>
                </a:path>
              </a:pathLst>
            </a:custGeom>
            <a:ln w="3175">
              <a:solidFill>
                <a:srgbClr val="565658"/>
              </a:solidFill>
            </a:ln>
          </p:spPr>
          <p:txBody>
            <a:bodyPr wrap="square" lIns="0" tIns="0" rIns="0" bIns="0" rtlCol="0"/>
            <a:lstStyle/>
            <a:p/>
          </p:txBody>
        </p:sp>
        <p:sp>
          <p:nvSpPr>
            <p:cNvPr id="4701" name="object 4701" descr=""/>
            <p:cNvSpPr/>
            <p:nvPr/>
          </p:nvSpPr>
          <p:spPr>
            <a:xfrm>
              <a:off x="6168420" y="2670962"/>
              <a:ext cx="43180" cy="0"/>
            </a:xfrm>
            <a:custGeom>
              <a:avLst/>
              <a:gdLst/>
              <a:ahLst/>
              <a:cxnLst/>
              <a:rect l="l" t="t" r="r" b="b"/>
              <a:pathLst>
                <a:path w="43179" h="0">
                  <a:moveTo>
                    <a:pt x="42557" y="0"/>
                  </a:moveTo>
                  <a:lnTo>
                    <a:pt x="42557" y="0"/>
                  </a:lnTo>
                  <a:lnTo>
                    <a:pt x="12293" y="0"/>
                  </a:lnTo>
                  <a:lnTo>
                    <a:pt x="0" y="0"/>
                  </a:lnTo>
                </a:path>
              </a:pathLst>
            </a:custGeom>
            <a:ln w="3175">
              <a:solidFill>
                <a:srgbClr val="565658"/>
              </a:solidFill>
            </a:ln>
          </p:spPr>
          <p:txBody>
            <a:bodyPr wrap="square" lIns="0" tIns="0" rIns="0" bIns="0" rtlCol="0"/>
            <a:lstStyle/>
            <a:p/>
          </p:txBody>
        </p:sp>
        <p:sp>
          <p:nvSpPr>
            <p:cNvPr id="4702" name="object 4702" descr=""/>
            <p:cNvSpPr/>
            <p:nvPr/>
          </p:nvSpPr>
          <p:spPr>
            <a:xfrm>
              <a:off x="6028085" y="2665685"/>
              <a:ext cx="1270" cy="1905"/>
            </a:xfrm>
            <a:custGeom>
              <a:avLst/>
              <a:gdLst/>
              <a:ahLst/>
              <a:cxnLst/>
              <a:rect l="l" t="t" r="r" b="b"/>
              <a:pathLst>
                <a:path w="1270" h="1905">
                  <a:moveTo>
                    <a:pt x="1142" y="1320"/>
                  </a:moveTo>
                  <a:lnTo>
                    <a:pt x="1117" y="977"/>
                  </a:lnTo>
                  <a:lnTo>
                    <a:pt x="990" y="609"/>
                  </a:lnTo>
                  <a:lnTo>
                    <a:pt x="736" y="279"/>
                  </a:lnTo>
                  <a:lnTo>
                    <a:pt x="393" y="76"/>
                  </a:lnTo>
                  <a:lnTo>
                    <a:pt x="0" y="0"/>
                  </a:lnTo>
                </a:path>
              </a:pathLst>
            </a:custGeom>
            <a:ln w="3175">
              <a:solidFill>
                <a:srgbClr val="565658"/>
              </a:solidFill>
            </a:ln>
          </p:spPr>
          <p:txBody>
            <a:bodyPr wrap="square" lIns="0" tIns="0" rIns="0" bIns="0" rtlCol="0"/>
            <a:lstStyle/>
            <a:p/>
          </p:txBody>
        </p:sp>
        <p:sp>
          <p:nvSpPr>
            <p:cNvPr id="4703" name="object 4703" descr=""/>
            <p:cNvSpPr/>
            <p:nvPr/>
          </p:nvSpPr>
          <p:spPr>
            <a:xfrm>
              <a:off x="6028067" y="2665685"/>
              <a:ext cx="635" cy="635"/>
            </a:xfrm>
            <a:custGeom>
              <a:avLst/>
              <a:gdLst/>
              <a:ahLst/>
              <a:cxnLst/>
              <a:rect l="l" t="t" r="r" b="b"/>
              <a:pathLst>
                <a:path w="635" h="635">
                  <a:moveTo>
                    <a:pt x="25" y="0"/>
                  </a:moveTo>
                  <a:lnTo>
                    <a:pt x="0" y="215"/>
                  </a:lnTo>
                  <a:lnTo>
                    <a:pt x="0" y="381"/>
                  </a:lnTo>
                </a:path>
              </a:pathLst>
            </a:custGeom>
            <a:ln w="3175">
              <a:solidFill>
                <a:srgbClr val="565658"/>
              </a:solidFill>
            </a:ln>
          </p:spPr>
          <p:txBody>
            <a:bodyPr wrap="square" lIns="0" tIns="0" rIns="0" bIns="0" rtlCol="0"/>
            <a:lstStyle/>
            <a:p/>
          </p:txBody>
        </p:sp>
        <p:sp>
          <p:nvSpPr>
            <p:cNvPr id="4704" name="object 4704" descr=""/>
            <p:cNvSpPr/>
            <p:nvPr/>
          </p:nvSpPr>
          <p:spPr>
            <a:xfrm>
              <a:off x="6016124" y="2666212"/>
              <a:ext cx="635" cy="635"/>
            </a:xfrm>
            <a:custGeom>
              <a:avLst/>
              <a:gdLst/>
              <a:ahLst/>
              <a:cxnLst/>
              <a:rect l="l" t="t" r="r" b="b"/>
              <a:pathLst>
                <a:path w="635" h="635">
                  <a:moveTo>
                    <a:pt x="571" y="0"/>
                  </a:moveTo>
                  <a:lnTo>
                    <a:pt x="330" y="25"/>
                  </a:lnTo>
                  <a:lnTo>
                    <a:pt x="0" y="419"/>
                  </a:lnTo>
                  <a:lnTo>
                    <a:pt x="0" y="596"/>
                  </a:lnTo>
                </a:path>
              </a:pathLst>
            </a:custGeom>
            <a:ln w="3175">
              <a:solidFill>
                <a:srgbClr val="565658"/>
              </a:solidFill>
            </a:ln>
          </p:spPr>
          <p:txBody>
            <a:bodyPr wrap="square" lIns="0" tIns="0" rIns="0" bIns="0" rtlCol="0"/>
            <a:lstStyle/>
            <a:p/>
          </p:txBody>
        </p:sp>
        <p:sp>
          <p:nvSpPr>
            <p:cNvPr id="4705" name="object 4705" descr=""/>
            <p:cNvSpPr/>
            <p:nvPr/>
          </p:nvSpPr>
          <p:spPr>
            <a:xfrm>
              <a:off x="6015549" y="2666803"/>
              <a:ext cx="635" cy="635"/>
            </a:xfrm>
            <a:custGeom>
              <a:avLst/>
              <a:gdLst/>
              <a:ahLst/>
              <a:cxnLst/>
              <a:rect l="l" t="t" r="r" b="b"/>
              <a:pathLst>
                <a:path w="635" h="635">
                  <a:moveTo>
                    <a:pt x="0" y="203"/>
                  </a:moveTo>
                  <a:lnTo>
                    <a:pt x="190" y="165"/>
                  </a:lnTo>
                  <a:lnTo>
                    <a:pt x="342" y="126"/>
                  </a:lnTo>
                  <a:lnTo>
                    <a:pt x="482" y="63"/>
                  </a:lnTo>
                </a:path>
              </a:pathLst>
            </a:custGeom>
            <a:ln w="3175">
              <a:solidFill>
                <a:srgbClr val="565658"/>
              </a:solidFill>
            </a:ln>
          </p:spPr>
          <p:txBody>
            <a:bodyPr wrap="square" lIns="0" tIns="0" rIns="0" bIns="0" rtlCol="0"/>
            <a:lstStyle/>
            <a:p/>
          </p:txBody>
        </p:sp>
        <p:sp>
          <p:nvSpPr>
            <p:cNvPr id="4706" name="object 4706" descr=""/>
            <p:cNvSpPr/>
            <p:nvPr/>
          </p:nvSpPr>
          <p:spPr>
            <a:xfrm>
              <a:off x="6015548" y="2667000"/>
              <a:ext cx="1905" cy="4445"/>
            </a:xfrm>
            <a:custGeom>
              <a:avLst/>
              <a:gdLst/>
              <a:ahLst/>
              <a:cxnLst/>
              <a:rect l="l" t="t" r="r" b="b"/>
              <a:pathLst>
                <a:path w="1904" h="4444">
                  <a:moveTo>
                    <a:pt x="1346" y="3962"/>
                  </a:moveTo>
                  <a:lnTo>
                    <a:pt x="838" y="3581"/>
                  </a:lnTo>
                  <a:lnTo>
                    <a:pt x="304" y="2146"/>
                  </a:lnTo>
                  <a:lnTo>
                    <a:pt x="25" y="292"/>
                  </a:lnTo>
                  <a:lnTo>
                    <a:pt x="0" y="0"/>
                  </a:lnTo>
                </a:path>
              </a:pathLst>
            </a:custGeom>
            <a:ln w="3175">
              <a:solidFill>
                <a:srgbClr val="565658"/>
              </a:solidFill>
            </a:ln>
          </p:spPr>
          <p:txBody>
            <a:bodyPr wrap="square" lIns="0" tIns="0" rIns="0" bIns="0" rtlCol="0"/>
            <a:lstStyle/>
            <a:p/>
          </p:txBody>
        </p:sp>
        <p:sp>
          <p:nvSpPr>
            <p:cNvPr id="4707" name="object 4707" descr=""/>
            <p:cNvSpPr/>
            <p:nvPr/>
          </p:nvSpPr>
          <p:spPr>
            <a:xfrm>
              <a:off x="5909774" y="2665685"/>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4708" name="object 4708" descr=""/>
            <p:cNvSpPr/>
            <p:nvPr/>
          </p:nvSpPr>
          <p:spPr>
            <a:xfrm>
              <a:off x="5909178" y="2666212"/>
              <a:ext cx="635" cy="635"/>
            </a:xfrm>
            <a:custGeom>
              <a:avLst/>
              <a:gdLst/>
              <a:ahLst/>
              <a:cxnLst/>
              <a:rect l="l" t="t" r="r" b="b"/>
              <a:pathLst>
                <a:path w="635" h="635">
                  <a:moveTo>
                    <a:pt x="596" y="0"/>
                  </a:moveTo>
                  <a:lnTo>
                    <a:pt x="355" y="25"/>
                  </a:lnTo>
                  <a:lnTo>
                    <a:pt x="203" y="114"/>
                  </a:lnTo>
                  <a:lnTo>
                    <a:pt x="76" y="254"/>
                  </a:lnTo>
                  <a:lnTo>
                    <a:pt x="0" y="419"/>
                  </a:lnTo>
                  <a:lnTo>
                    <a:pt x="0" y="596"/>
                  </a:lnTo>
                </a:path>
              </a:pathLst>
            </a:custGeom>
            <a:ln w="3175">
              <a:solidFill>
                <a:srgbClr val="565658"/>
              </a:solidFill>
            </a:ln>
          </p:spPr>
          <p:txBody>
            <a:bodyPr wrap="square" lIns="0" tIns="0" rIns="0" bIns="0" rtlCol="0"/>
            <a:lstStyle/>
            <a:p/>
          </p:txBody>
        </p:sp>
        <p:sp>
          <p:nvSpPr>
            <p:cNvPr id="4709" name="object 4709" descr=""/>
            <p:cNvSpPr/>
            <p:nvPr/>
          </p:nvSpPr>
          <p:spPr>
            <a:xfrm>
              <a:off x="5910904" y="2670379"/>
              <a:ext cx="9525" cy="0"/>
            </a:xfrm>
            <a:custGeom>
              <a:avLst/>
              <a:gdLst/>
              <a:ahLst/>
              <a:cxnLst/>
              <a:rect l="l" t="t" r="r" b="b"/>
              <a:pathLst>
                <a:path w="9525" h="0">
                  <a:moveTo>
                    <a:pt x="0" y="0"/>
                  </a:moveTo>
                  <a:lnTo>
                    <a:pt x="939" y="0"/>
                  </a:lnTo>
                  <a:lnTo>
                    <a:pt x="2590" y="0"/>
                  </a:lnTo>
                  <a:lnTo>
                    <a:pt x="6591" y="0"/>
                  </a:lnTo>
                  <a:lnTo>
                    <a:pt x="8229" y="0"/>
                  </a:lnTo>
                  <a:lnTo>
                    <a:pt x="9182" y="0"/>
                  </a:lnTo>
                </a:path>
              </a:pathLst>
            </a:custGeom>
            <a:ln w="3175">
              <a:solidFill>
                <a:srgbClr val="565658"/>
              </a:solidFill>
            </a:ln>
          </p:spPr>
          <p:txBody>
            <a:bodyPr wrap="square" lIns="0" tIns="0" rIns="0" bIns="0" rtlCol="0"/>
            <a:lstStyle/>
            <a:p/>
          </p:txBody>
        </p:sp>
        <p:sp>
          <p:nvSpPr>
            <p:cNvPr id="4710" name="object 4710" descr=""/>
            <p:cNvSpPr/>
            <p:nvPr/>
          </p:nvSpPr>
          <p:spPr>
            <a:xfrm>
              <a:off x="5920087" y="2670365"/>
              <a:ext cx="635" cy="635"/>
            </a:xfrm>
            <a:custGeom>
              <a:avLst/>
              <a:gdLst/>
              <a:ahLst/>
              <a:cxnLst/>
              <a:rect l="l" t="t" r="r" b="b"/>
              <a:pathLst>
                <a:path w="635" h="635">
                  <a:moveTo>
                    <a:pt x="571" y="596"/>
                  </a:moveTo>
                  <a:lnTo>
                    <a:pt x="342" y="558"/>
                  </a:lnTo>
                  <a:lnTo>
                    <a:pt x="177" y="419"/>
                  </a:lnTo>
                  <a:lnTo>
                    <a:pt x="38" y="228"/>
                  </a:lnTo>
                  <a:lnTo>
                    <a:pt x="0" y="0"/>
                  </a:lnTo>
                </a:path>
              </a:pathLst>
            </a:custGeom>
            <a:ln w="3175">
              <a:solidFill>
                <a:srgbClr val="565658"/>
              </a:solidFill>
            </a:ln>
          </p:spPr>
          <p:txBody>
            <a:bodyPr wrap="square" lIns="0" tIns="0" rIns="0" bIns="0" rtlCol="0"/>
            <a:lstStyle/>
            <a:p/>
          </p:txBody>
        </p:sp>
        <p:sp>
          <p:nvSpPr>
            <p:cNvPr id="4711" name="object 4711" descr=""/>
            <p:cNvSpPr/>
            <p:nvPr/>
          </p:nvSpPr>
          <p:spPr>
            <a:xfrm>
              <a:off x="6168421" y="2665021"/>
              <a:ext cx="48895" cy="6350"/>
            </a:xfrm>
            <a:custGeom>
              <a:avLst/>
              <a:gdLst/>
              <a:ahLst/>
              <a:cxnLst/>
              <a:rect l="l" t="t" r="r" b="b"/>
              <a:pathLst>
                <a:path w="48895" h="6350">
                  <a:moveTo>
                    <a:pt x="444" y="0"/>
                  </a:moveTo>
                  <a:lnTo>
                    <a:pt x="444" y="0"/>
                  </a:lnTo>
                  <a:lnTo>
                    <a:pt x="48374" y="0"/>
                  </a:lnTo>
                  <a:lnTo>
                    <a:pt x="48856" y="0"/>
                  </a:lnTo>
                </a:path>
                <a:path w="48895" h="6350">
                  <a:moveTo>
                    <a:pt x="444" y="0"/>
                  </a:moveTo>
                  <a:lnTo>
                    <a:pt x="393" y="2286"/>
                  </a:lnTo>
                  <a:lnTo>
                    <a:pt x="304" y="4191"/>
                  </a:lnTo>
                  <a:lnTo>
                    <a:pt x="165" y="5499"/>
                  </a:lnTo>
                  <a:lnTo>
                    <a:pt x="0" y="5956"/>
                  </a:lnTo>
                </a:path>
              </a:pathLst>
            </a:custGeom>
            <a:ln w="3175">
              <a:solidFill>
                <a:srgbClr val="565658"/>
              </a:solidFill>
            </a:ln>
          </p:spPr>
          <p:txBody>
            <a:bodyPr wrap="square" lIns="0" tIns="0" rIns="0" bIns="0" rtlCol="0"/>
            <a:lstStyle/>
            <a:p/>
          </p:txBody>
        </p:sp>
        <p:sp>
          <p:nvSpPr>
            <p:cNvPr id="4712" name="object 4712" descr=""/>
            <p:cNvSpPr/>
            <p:nvPr/>
          </p:nvSpPr>
          <p:spPr>
            <a:xfrm>
              <a:off x="6022599" y="2665679"/>
              <a:ext cx="635" cy="635"/>
            </a:xfrm>
            <a:custGeom>
              <a:avLst/>
              <a:gdLst/>
              <a:ahLst/>
              <a:cxnLst/>
              <a:rect l="l" t="t" r="r" b="b"/>
              <a:pathLst>
                <a:path w="635" h="635">
                  <a:moveTo>
                    <a:pt x="0" y="533"/>
                  </a:moveTo>
                  <a:lnTo>
                    <a:pt x="25" y="381"/>
                  </a:lnTo>
                  <a:lnTo>
                    <a:pt x="50" y="215"/>
                  </a:lnTo>
                  <a:lnTo>
                    <a:pt x="50" y="0"/>
                  </a:lnTo>
                </a:path>
              </a:pathLst>
            </a:custGeom>
            <a:ln w="3175">
              <a:solidFill>
                <a:srgbClr val="565658"/>
              </a:solidFill>
            </a:ln>
          </p:spPr>
          <p:txBody>
            <a:bodyPr wrap="square" lIns="0" tIns="0" rIns="0" bIns="0" rtlCol="0"/>
            <a:lstStyle/>
            <a:p/>
          </p:txBody>
        </p:sp>
        <p:sp>
          <p:nvSpPr>
            <p:cNvPr id="4713" name="object 4713" descr=""/>
            <p:cNvSpPr/>
            <p:nvPr/>
          </p:nvSpPr>
          <p:spPr>
            <a:xfrm>
              <a:off x="6015553" y="2665685"/>
              <a:ext cx="1270" cy="1905"/>
            </a:xfrm>
            <a:custGeom>
              <a:avLst/>
              <a:gdLst/>
              <a:ahLst/>
              <a:cxnLst/>
              <a:rect l="l" t="t" r="r" b="b"/>
              <a:pathLst>
                <a:path w="1270" h="1905">
                  <a:moveTo>
                    <a:pt x="1142" y="0"/>
                  </a:moveTo>
                  <a:lnTo>
                    <a:pt x="1142" y="533"/>
                  </a:lnTo>
                </a:path>
                <a:path w="1270" h="1905">
                  <a:moveTo>
                    <a:pt x="1142" y="0"/>
                  </a:moveTo>
                  <a:lnTo>
                    <a:pt x="711" y="88"/>
                  </a:lnTo>
                  <a:lnTo>
                    <a:pt x="393" y="266"/>
                  </a:lnTo>
                  <a:lnTo>
                    <a:pt x="165" y="546"/>
                  </a:lnTo>
                  <a:lnTo>
                    <a:pt x="0" y="914"/>
                  </a:lnTo>
                  <a:lnTo>
                    <a:pt x="0" y="1320"/>
                  </a:lnTo>
                </a:path>
              </a:pathLst>
            </a:custGeom>
            <a:ln w="3175">
              <a:solidFill>
                <a:srgbClr val="565658"/>
              </a:solidFill>
            </a:ln>
          </p:spPr>
          <p:txBody>
            <a:bodyPr wrap="square" lIns="0" tIns="0" rIns="0" bIns="0" rtlCol="0"/>
            <a:lstStyle/>
            <a:p/>
          </p:txBody>
        </p:sp>
        <p:sp>
          <p:nvSpPr>
            <p:cNvPr id="4714" name="object 4714" descr=""/>
            <p:cNvSpPr/>
            <p:nvPr/>
          </p:nvSpPr>
          <p:spPr>
            <a:xfrm>
              <a:off x="5908606" y="2665685"/>
              <a:ext cx="1270" cy="1905"/>
            </a:xfrm>
            <a:custGeom>
              <a:avLst/>
              <a:gdLst/>
              <a:ahLst/>
              <a:cxnLst/>
              <a:rect l="l" t="t" r="r" b="b"/>
              <a:pathLst>
                <a:path w="1270" h="1905">
                  <a:moveTo>
                    <a:pt x="1168" y="0"/>
                  </a:moveTo>
                  <a:lnTo>
                    <a:pt x="736" y="88"/>
                  </a:lnTo>
                  <a:lnTo>
                    <a:pt x="419" y="266"/>
                  </a:lnTo>
                  <a:lnTo>
                    <a:pt x="177" y="546"/>
                  </a:lnTo>
                  <a:lnTo>
                    <a:pt x="38" y="914"/>
                  </a:lnTo>
                  <a:lnTo>
                    <a:pt x="0" y="1320"/>
                  </a:lnTo>
                </a:path>
              </a:pathLst>
            </a:custGeom>
            <a:ln w="3175">
              <a:solidFill>
                <a:srgbClr val="565658"/>
              </a:solidFill>
            </a:ln>
          </p:spPr>
          <p:txBody>
            <a:bodyPr wrap="square" lIns="0" tIns="0" rIns="0" bIns="0" rtlCol="0"/>
            <a:lstStyle/>
            <a:p/>
          </p:txBody>
        </p:sp>
        <p:sp>
          <p:nvSpPr>
            <p:cNvPr id="4715" name="object 4715" descr=""/>
            <p:cNvSpPr/>
            <p:nvPr/>
          </p:nvSpPr>
          <p:spPr>
            <a:xfrm>
              <a:off x="5908609" y="2666803"/>
              <a:ext cx="635" cy="635"/>
            </a:xfrm>
            <a:custGeom>
              <a:avLst/>
              <a:gdLst/>
              <a:ahLst/>
              <a:cxnLst/>
              <a:rect l="l" t="t" r="r" b="b"/>
              <a:pathLst>
                <a:path w="635" h="635">
                  <a:moveTo>
                    <a:pt x="0" y="203"/>
                  </a:moveTo>
                  <a:lnTo>
                    <a:pt x="203" y="165"/>
                  </a:lnTo>
                  <a:lnTo>
                    <a:pt x="355" y="126"/>
                  </a:lnTo>
                  <a:lnTo>
                    <a:pt x="508" y="63"/>
                  </a:lnTo>
                </a:path>
              </a:pathLst>
            </a:custGeom>
            <a:ln w="3175">
              <a:solidFill>
                <a:srgbClr val="565658"/>
              </a:solidFill>
            </a:ln>
          </p:spPr>
          <p:txBody>
            <a:bodyPr wrap="square" lIns="0" tIns="0" rIns="0" bIns="0" rtlCol="0"/>
            <a:lstStyle/>
            <a:p/>
          </p:txBody>
        </p:sp>
        <p:sp>
          <p:nvSpPr>
            <p:cNvPr id="4716" name="object 4716" descr=""/>
            <p:cNvSpPr/>
            <p:nvPr/>
          </p:nvSpPr>
          <p:spPr>
            <a:xfrm>
              <a:off x="5909180" y="2666813"/>
              <a:ext cx="1905" cy="3810"/>
            </a:xfrm>
            <a:custGeom>
              <a:avLst/>
              <a:gdLst/>
              <a:ahLst/>
              <a:cxnLst/>
              <a:rect l="l" t="t" r="r" b="b"/>
              <a:pathLst>
                <a:path w="1904" h="3810">
                  <a:moveTo>
                    <a:pt x="0" y="0"/>
                  </a:moveTo>
                  <a:lnTo>
                    <a:pt x="304" y="1930"/>
                  </a:lnTo>
                  <a:lnTo>
                    <a:pt x="850" y="3200"/>
                  </a:lnTo>
                  <a:lnTo>
                    <a:pt x="1346" y="3568"/>
                  </a:lnTo>
                </a:path>
              </a:pathLst>
            </a:custGeom>
            <a:ln w="3175">
              <a:solidFill>
                <a:srgbClr val="565658"/>
              </a:solidFill>
            </a:ln>
          </p:spPr>
          <p:txBody>
            <a:bodyPr wrap="square" lIns="0" tIns="0" rIns="0" bIns="0" rtlCol="0"/>
            <a:lstStyle/>
            <a:p/>
          </p:txBody>
        </p:sp>
        <p:sp>
          <p:nvSpPr>
            <p:cNvPr id="4717" name="object 4717" descr=""/>
            <p:cNvSpPr/>
            <p:nvPr/>
          </p:nvSpPr>
          <p:spPr>
            <a:xfrm>
              <a:off x="5910327" y="2670365"/>
              <a:ext cx="635" cy="635"/>
            </a:xfrm>
            <a:custGeom>
              <a:avLst/>
              <a:gdLst/>
              <a:ahLst/>
              <a:cxnLst/>
              <a:rect l="l" t="t" r="r" b="b"/>
              <a:pathLst>
                <a:path w="635" h="635">
                  <a:moveTo>
                    <a:pt x="0" y="596"/>
                  </a:moveTo>
                  <a:lnTo>
                    <a:pt x="228" y="558"/>
                  </a:lnTo>
                  <a:lnTo>
                    <a:pt x="393" y="419"/>
                  </a:lnTo>
                  <a:lnTo>
                    <a:pt x="533" y="228"/>
                  </a:lnTo>
                  <a:lnTo>
                    <a:pt x="571" y="0"/>
                  </a:lnTo>
                </a:path>
              </a:pathLst>
            </a:custGeom>
            <a:ln w="3175">
              <a:solidFill>
                <a:srgbClr val="565658"/>
              </a:solidFill>
            </a:ln>
          </p:spPr>
          <p:txBody>
            <a:bodyPr wrap="square" lIns="0" tIns="0" rIns="0" bIns="0" rtlCol="0"/>
            <a:lstStyle/>
            <a:p/>
          </p:txBody>
        </p:sp>
        <p:sp>
          <p:nvSpPr>
            <p:cNvPr id="4718" name="object 4718" descr=""/>
            <p:cNvSpPr/>
            <p:nvPr/>
          </p:nvSpPr>
          <p:spPr>
            <a:xfrm>
              <a:off x="5910346" y="2670962"/>
              <a:ext cx="10795" cy="0"/>
            </a:xfrm>
            <a:custGeom>
              <a:avLst/>
              <a:gdLst/>
              <a:ahLst/>
              <a:cxnLst/>
              <a:rect l="l" t="t" r="r" b="b"/>
              <a:pathLst>
                <a:path w="10795" h="0">
                  <a:moveTo>
                    <a:pt x="10312" y="0"/>
                  </a:moveTo>
                  <a:lnTo>
                    <a:pt x="10312" y="0"/>
                  </a:lnTo>
                  <a:lnTo>
                    <a:pt x="1054" y="0"/>
                  </a:lnTo>
                  <a:lnTo>
                    <a:pt x="0" y="0"/>
                  </a:lnTo>
                </a:path>
              </a:pathLst>
            </a:custGeom>
            <a:ln w="3175">
              <a:solidFill>
                <a:srgbClr val="565658"/>
              </a:solidFill>
            </a:ln>
          </p:spPr>
          <p:txBody>
            <a:bodyPr wrap="square" lIns="0" tIns="0" rIns="0" bIns="0" rtlCol="0"/>
            <a:lstStyle/>
            <a:p/>
          </p:txBody>
        </p:sp>
        <p:sp>
          <p:nvSpPr>
            <p:cNvPr id="4719" name="object 4719" descr=""/>
            <p:cNvSpPr/>
            <p:nvPr/>
          </p:nvSpPr>
          <p:spPr>
            <a:xfrm>
              <a:off x="6168859" y="2663248"/>
              <a:ext cx="48895" cy="0"/>
            </a:xfrm>
            <a:custGeom>
              <a:avLst/>
              <a:gdLst/>
              <a:ahLst/>
              <a:cxnLst/>
              <a:rect l="l" t="t" r="r" b="b"/>
              <a:pathLst>
                <a:path w="48895" h="0">
                  <a:moveTo>
                    <a:pt x="47929" y="0"/>
                  </a:moveTo>
                  <a:lnTo>
                    <a:pt x="48425" y="0"/>
                  </a:lnTo>
                  <a:lnTo>
                    <a:pt x="47929" y="0"/>
                  </a:lnTo>
                  <a:lnTo>
                    <a:pt x="44780" y="0"/>
                  </a:lnTo>
                  <a:lnTo>
                    <a:pt x="13868" y="0"/>
                  </a:lnTo>
                  <a:lnTo>
                    <a:pt x="0" y="0"/>
                  </a:lnTo>
                </a:path>
              </a:pathLst>
            </a:custGeom>
            <a:ln w="3175">
              <a:solidFill>
                <a:srgbClr val="565658"/>
              </a:solidFill>
            </a:ln>
          </p:spPr>
          <p:txBody>
            <a:bodyPr wrap="square" lIns="0" tIns="0" rIns="0" bIns="0" rtlCol="0"/>
            <a:lstStyle/>
            <a:p/>
          </p:txBody>
        </p:sp>
        <p:sp>
          <p:nvSpPr>
            <p:cNvPr id="4720" name="object 4720" descr=""/>
            <p:cNvSpPr/>
            <p:nvPr/>
          </p:nvSpPr>
          <p:spPr>
            <a:xfrm>
              <a:off x="6022648" y="2665021"/>
              <a:ext cx="0" cy="1270"/>
            </a:xfrm>
            <a:custGeom>
              <a:avLst/>
              <a:gdLst/>
              <a:ahLst/>
              <a:cxnLst/>
              <a:rect l="l" t="t" r="r" b="b"/>
              <a:pathLst>
                <a:path w="0" h="1269">
                  <a:moveTo>
                    <a:pt x="0" y="0"/>
                  </a:moveTo>
                  <a:lnTo>
                    <a:pt x="0" y="228"/>
                  </a:lnTo>
                  <a:lnTo>
                    <a:pt x="0" y="520"/>
                  </a:lnTo>
                  <a:lnTo>
                    <a:pt x="0" y="673"/>
                  </a:lnTo>
                </a:path>
              </a:pathLst>
            </a:custGeom>
            <a:ln w="3175">
              <a:solidFill>
                <a:srgbClr val="565658"/>
              </a:solidFill>
            </a:ln>
          </p:spPr>
          <p:txBody>
            <a:bodyPr wrap="square" lIns="0" tIns="0" rIns="0" bIns="0" rtlCol="0"/>
            <a:lstStyle/>
            <a:p/>
          </p:txBody>
        </p:sp>
        <p:sp>
          <p:nvSpPr>
            <p:cNvPr id="4721" name="object 4721" descr=""/>
            <p:cNvSpPr/>
            <p:nvPr/>
          </p:nvSpPr>
          <p:spPr>
            <a:xfrm>
              <a:off x="6022215" y="2665685"/>
              <a:ext cx="635" cy="635"/>
            </a:xfrm>
            <a:custGeom>
              <a:avLst/>
              <a:gdLst/>
              <a:ahLst/>
              <a:cxnLst/>
              <a:rect l="l" t="t" r="r" b="b"/>
              <a:pathLst>
                <a:path w="635" h="635">
                  <a:moveTo>
                    <a:pt x="0" y="0"/>
                  </a:moveTo>
                  <a:lnTo>
                    <a:pt x="419" y="0"/>
                  </a:lnTo>
                </a:path>
                <a:path w="635" h="635">
                  <a:moveTo>
                    <a:pt x="0" y="0"/>
                  </a:moveTo>
                  <a:lnTo>
                    <a:pt x="0" y="533"/>
                  </a:lnTo>
                </a:path>
              </a:pathLst>
            </a:custGeom>
            <a:ln w="3175">
              <a:solidFill>
                <a:srgbClr val="565658"/>
              </a:solidFill>
            </a:ln>
          </p:spPr>
          <p:txBody>
            <a:bodyPr wrap="square" lIns="0" tIns="0" rIns="0" bIns="0" rtlCol="0"/>
            <a:lstStyle/>
            <a:p/>
          </p:txBody>
        </p:sp>
        <p:sp>
          <p:nvSpPr>
            <p:cNvPr id="4722" name="object 4722" descr=""/>
            <p:cNvSpPr/>
            <p:nvPr/>
          </p:nvSpPr>
          <p:spPr>
            <a:xfrm>
              <a:off x="5908615" y="2667000"/>
              <a:ext cx="2540" cy="4445"/>
            </a:xfrm>
            <a:custGeom>
              <a:avLst/>
              <a:gdLst/>
              <a:ahLst/>
              <a:cxnLst/>
              <a:rect l="l" t="t" r="r" b="b"/>
              <a:pathLst>
                <a:path w="2539" h="4444">
                  <a:moveTo>
                    <a:pt x="1346" y="3962"/>
                  </a:moveTo>
                  <a:lnTo>
                    <a:pt x="838" y="3581"/>
                  </a:lnTo>
                  <a:lnTo>
                    <a:pt x="304" y="2146"/>
                  </a:lnTo>
                  <a:lnTo>
                    <a:pt x="0" y="0"/>
                  </a:lnTo>
                </a:path>
                <a:path w="2539" h="4444">
                  <a:moveTo>
                    <a:pt x="1346" y="3962"/>
                  </a:moveTo>
                  <a:lnTo>
                    <a:pt x="1574" y="3924"/>
                  </a:lnTo>
                  <a:lnTo>
                    <a:pt x="1727" y="3784"/>
                  </a:lnTo>
                  <a:lnTo>
                    <a:pt x="1879" y="3594"/>
                  </a:lnTo>
                  <a:lnTo>
                    <a:pt x="1917" y="3365"/>
                  </a:lnTo>
                </a:path>
              </a:pathLst>
            </a:custGeom>
            <a:ln w="3175">
              <a:solidFill>
                <a:srgbClr val="565658"/>
              </a:solidFill>
            </a:ln>
          </p:spPr>
          <p:txBody>
            <a:bodyPr wrap="square" lIns="0" tIns="0" rIns="0" bIns="0" rtlCol="0"/>
            <a:lstStyle/>
            <a:p/>
          </p:txBody>
        </p:sp>
        <p:sp>
          <p:nvSpPr>
            <p:cNvPr id="4723" name="object 4723" descr=""/>
            <p:cNvSpPr/>
            <p:nvPr/>
          </p:nvSpPr>
          <p:spPr>
            <a:xfrm>
              <a:off x="6168810" y="2662640"/>
              <a:ext cx="47625" cy="0"/>
            </a:xfrm>
            <a:custGeom>
              <a:avLst/>
              <a:gdLst/>
              <a:ahLst/>
              <a:cxnLst/>
              <a:rect l="l" t="t" r="r" b="b"/>
              <a:pathLst>
                <a:path w="47625" h="0">
                  <a:moveTo>
                    <a:pt x="0" y="0"/>
                  </a:moveTo>
                  <a:lnTo>
                    <a:pt x="13728" y="0"/>
                  </a:lnTo>
                  <a:lnTo>
                    <a:pt x="26149" y="0"/>
                  </a:lnTo>
                  <a:lnTo>
                    <a:pt x="36372" y="0"/>
                  </a:lnTo>
                  <a:lnTo>
                    <a:pt x="43637" y="0"/>
                  </a:lnTo>
                  <a:lnTo>
                    <a:pt x="47396" y="0"/>
                  </a:lnTo>
                </a:path>
              </a:pathLst>
            </a:custGeom>
            <a:ln w="3175">
              <a:solidFill>
                <a:srgbClr val="565658"/>
              </a:solidFill>
            </a:ln>
          </p:spPr>
          <p:txBody>
            <a:bodyPr wrap="square" lIns="0" tIns="0" rIns="0" bIns="0" rtlCol="0"/>
            <a:lstStyle/>
            <a:p/>
          </p:txBody>
        </p:sp>
        <p:sp>
          <p:nvSpPr>
            <p:cNvPr id="4724" name="object 4724" descr=""/>
            <p:cNvSpPr/>
            <p:nvPr/>
          </p:nvSpPr>
          <p:spPr>
            <a:xfrm>
              <a:off x="6168802" y="2662639"/>
              <a:ext cx="635" cy="635"/>
            </a:xfrm>
            <a:custGeom>
              <a:avLst/>
              <a:gdLst/>
              <a:ahLst/>
              <a:cxnLst/>
              <a:rect l="l" t="t" r="r" b="b"/>
              <a:pathLst>
                <a:path w="635" h="635">
                  <a:moveTo>
                    <a:pt x="63" y="609"/>
                  </a:moveTo>
                  <a:lnTo>
                    <a:pt x="38" y="355"/>
                  </a:lnTo>
                  <a:lnTo>
                    <a:pt x="38" y="190"/>
                  </a:lnTo>
                  <a:lnTo>
                    <a:pt x="25" y="50"/>
                  </a:lnTo>
                </a:path>
              </a:pathLst>
            </a:custGeom>
            <a:ln w="3175">
              <a:solidFill>
                <a:srgbClr val="565658"/>
              </a:solidFill>
            </a:ln>
          </p:spPr>
          <p:txBody>
            <a:bodyPr wrap="square" lIns="0" tIns="0" rIns="0" bIns="0" rtlCol="0"/>
            <a:lstStyle/>
            <a:p/>
          </p:txBody>
        </p:sp>
        <p:sp>
          <p:nvSpPr>
            <p:cNvPr id="4725" name="object 4725" descr=""/>
            <p:cNvSpPr/>
            <p:nvPr/>
          </p:nvSpPr>
          <p:spPr>
            <a:xfrm>
              <a:off x="5897085" y="2669781"/>
              <a:ext cx="1270" cy="1270"/>
            </a:xfrm>
            <a:custGeom>
              <a:avLst/>
              <a:gdLst/>
              <a:ahLst/>
              <a:cxnLst/>
              <a:rect l="l" t="t" r="r" b="b"/>
              <a:pathLst>
                <a:path w="1270" h="1269">
                  <a:moveTo>
                    <a:pt x="1193" y="1181"/>
                  </a:moveTo>
                  <a:lnTo>
                    <a:pt x="736" y="1104"/>
                  </a:lnTo>
                  <a:lnTo>
                    <a:pt x="342" y="838"/>
                  </a:lnTo>
                  <a:lnTo>
                    <a:pt x="76" y="444"/>
                  </a:lnTo>
                  <a:lnTo>
                    <a:pt x="0" y="0"/>
                  </a:lnTo>
                </a:path>
              </a:pathLst>
            </a:custGeom>
            <a:ln w="3175">
              <a:solidFill>
                <a:srgbClr val="565658"/>
              </a:solidFill>
            </a:ln>
          </p:spPr>
          <p:txBody>
            <a:bodyPr wrap="square" lIns="0" tIns="0" rIns="0" bIns="0" rtlCol="0"/>
            <a:lstStyle/>
            <a:p/>
          </p:txBody>
        </p:sp>
        <p:sp>
          <p:nvSpPr>
            <p:cNvPr id="4726" name="object 4726" descr=""/>
            <p:cNvSpPr/>
            <p:nvPr/>
          </p:nvSpPr>
          <p:spPr>
            <a:xfrm>
              <a:off x="5897087" y="2665021"/>
              <a:ext cx="0" cy="5080"/>
            </a:xfrm>
            <a:custGeom>
              <a:avLst/>
              <a:gdLst/>
              <a:ahLst/>
              <a:cxnLst/>
              <a:rect l="l" t="t" r="r" b="b"/>
              <a:pathLst>
                <a:path w="0" h="5080">
                  <a:moveTo>
                    <a:pt x="0" y="0"/>
                  </a:moveTo>
                  <a:lnTo>
                    <a:pt x="0" y="4762"/>
                  </a:lnTo>
                </a:path>
              </a:pathLst>
            </a:custGeom>
            <a:ln w="3175">
              <a:solidFill>
                <a:srgbClr val="565658"/>
              </a:solidFill>
            </a:ln>
          </p:spPr>
          <p:txBody>
            <a:bodyPr wrap="square" lIns="0" tIns="0" rIns="0" bIns="0" rtlCol="0"/>
            <a:lstStyle/>
            <a:p/>
          </p:txBody>
        </p:sp>
        <p:sp>
          <p:nvSpPr>
            <p:cNvPr id="4727" name="object 4727" descr=""/>
            <p:cNvSpPr/>
            <p:nvPr/>
          </p:nvSpPr>
          <p:spPr>
            <a:xfrm>
              <a:off x="6022599" y="2662653"/>
              <a:ext cx="146685" cy="0"/>
            </a:xfrm>
            <a:custGeom>
              <a:avLst/>
              <a:gdLst/>
              <a:ahLst/>
              <a:cxnLst/>
              <a:rect l="l" t="t" r="r" b="b"/>
              <a:pathLst>
                <a:path w="146685" h="0">
                  <a:moveTo>
                    <a:pt x="0" y="0"/>
                  </a:moveTo>
                  <a:lnTo>
                    <a:pt x="125628" y="0"/>
                  </a:lnTo>
                  <a:lnTo>
                    <a:pt x="146202" y="0"/>
                  </a:lnTo>
                </a:path>
              </a:pathLst>
            </a:custGeom>
            <a:ln w="3175">
              <a:solidFill>
                <a:srgbClr val="565658"/>
              </a:solidFill>
            </a:ln>
          </p:spPr>
          <p:txBody>
            <a:bodyPr wrap="square" lIns="0" tIns="0" rIns="0" bIns="0" rtlCol="0"/>
            <a:lstStyle/>
            <a:p/>
          </p:txBody>
        </p:sp>
        <p:sp>
          <p:nvSpPr>
            <p:cNvPr id="4728" name="object 4728" descr=""/>
            <p:cNvSpPr/>
            <p:nvPr/>
          </p:nvSpPr>
          <p:spPr>
            <a:xfrm>
              <a:off x="6022597" y="2662639"/>
              <a:ext cx="635" cy="635"/>
            </a:xfrm>
            <a:custGeom>
              <a:avLst/>
              <a:gdLst/>
              <a:ahLst/>
              <a:cxnLst/>
              <a:rect l="l" t="t" r="r" b="b"/>
              <a:pathLst>
                <a:path w="635" h="635">
                  <a:moveTo>
                    <a:pt x="50" y="609"/>
                  </a:moveTo>
                  <a:lnTo>
                    <a:pt x="50" y="355"/>
                  </a:lnTo>
                  <a:lnTo>
                    <a:pt x="25" y="190"/>
                  </a:lnTo>
                  <a:lnTo>
                    <a:pt x="12" y="50"/>
                  </a:lnTo>
                </a:path>
              </a:pathLst>
            </a:custGeom>
            <a:ln w="3175">
              <a:solidFill>
                <a:srgbClr val="565658"/>
              </a:solidFill>
            </a:ln>
          </p:spPr>
          <p:txBody>
            <a:bodyPr wrap="square" lIns="0" tIns="0" rIns="0" bIns="0" rtlCol="0"/>
            <a:lstStyle/>
            <a:p/>
          </p:txBody>
        </p:sp>
        <p:sp>
          <p:nvSpPr>
            <p:cNvPr id="4729" name="object 4729" descr=""/>
            <p:cNvSpPr/>
            <p:nvPr/>
          </p:nvSpPr>
          <p:spPr>
            <a:xfrm>
              <a:off x="5897085" y="2665021"/>
              <a:ext cx="1270" cy="6350"/>
            </a:xfrm>
            <a:custGeom>
              <a:avLst/>
              <a:gdLst/>
              <a:ahLst/>
              <a:cxnLst/>
              <a:rect l="l" t="t" r="r" b="b"/>
              <a:pathLst>
                <a:path w="1270" h="6350">
                  <a:moveTo>
                    <a:pt x="1193" y="0"/>
                  </a:moveTo>
                  <a:lnTo>
                    <a:pt x="1193" y="5956"/>
                  </a:lnTo>
                </a:path>
                <a:path w="1270" h="6350">
                  <a:moveTo>
                    <a:pt x="1193" y="0"/>
                  </a:moveTo>
                  <a:lnTo>
                    <a:pt x="736" y="0"/>
                  </a:lnTo>
                  <a:lnTo>
                    <a:pt x="342" y="0"/>
                  </a:lnTo>
                  <a:lnTo>
                    <a:pt x="76" y="0"/>
                  </a:lnTo>
                </a:path>
              </a:pathLst>
            </a:custGeom>
            <a:ln w="3175">
              <a:solidFill>
                <a:srgbClr val="565658"/>
              </a:solidFill>
            </a:ln>
          </p:spPr>
          <p:txBody>
            <a:bodyPr wrap="square" lIns="0" tIns="0" rIns="0" bIns="0" rtlCol="0"/>
            <a:lstStyle/>
            <a:p/>
          </p:txBody>
        </p:sp>
        <p:sp>
          <p:nvSpPr>
            <p:cNvPr id="4730" name="object 4730" descr=""/>
            <p:cNvSpPr/>
            <p:nvPr/>
          </p:nvSpPr>
          <p:spPr>
            <a:xfrm>
              <a:off x="6022215" y="2662653"/>
              <a:ext cx="0" cy="635"/>
            </a:xfrm>
            <a:custGeom>
              <a:avLst/>
              <a:gdLst/>
              <a:ahLst/>
              <a:cxnLst/>
              <a:rect l="l" t="t" r="r" b="b"/>
              <a:pathLst>
                <a:path w="0" h="635">
                  <a:moveTo>
                    <a:pt x="0" y="0"/>
                  </a:moveTo>
                  <a:lnTo>
                    <a:pt x="0" y="609"/>
                  </a:lnTo>
                </a:path>
              </a:pathLst>
            </a:custGeom>
            <a:ln w="3175">
              <a:solidFill>
                <a:srgbClr val="565658"/>
              </a:solidFill>
            </a:ln>
          </p:spPr>
          <p:txBody>
            <a:bodyPr wrap="square" lIns="0" tIns="0" rIns="0" bIns="0" rtlCol="0"/>
            <a:lstStyle/>
            <a:p/>
          </p:txBody>
        </p:sp>
        <p:sp>
          <p:nvSpPr>
            <p:cNvPr id="4731" name="object 4731" descr=""/>
            <p:cNvSpPr/>
            <p:nvPr/>
          </p:nvSpPr>
          <p:spPr>
            <a:xfrm>
              <a:off x="5897085" y="2663248"/>
              <a:ext cx="1270" cy="0"/>
            </a:xfrm>
            <a:custGeom>
              <a:avLst/>
              <a:gdLst/>
              <a:ahLst/>
              <a:cxnLst/>
              <a:rect l="l" t="t" r="r" b="b"/>
              <a:pathLst>
                <a:path w="1270" h="0">
                  <a:moveTo>
                    <a:pt x="1193" y="0"/>
                  </a:moveTo>
                  <a:lnTo>
                    <a:pt x="736" y="0"/>
                  </a:lnTo>
                  <a:lnTo>
                    <a:pt x="342" y="0"/>
                  </a:lnTo>
                  <a:lnTo>
                    <a:pt x="76" y="0"/>
                  </a:lnTo>
                </a:path>
              </a:pathLst>
            </a:custGeom>
            <a:ln w="3175">
              <a:solidFill>
                <a:srgbClr val="565658"/>
              </a:solidFill>
            </a:ln>
          </p:spPr>
          <p:txBody>
            <a:bodyPr wrap="square" lIns="0" tIns="0" rIns="0" bIns="0" rtlCol="0"/>
            <a:lstStyle/>
            <a:p/>
          </p:txBody>
        </p:sp>
        <p:sp>
          <p:nvSpPr>
            <p:cNvPr id="4732" name="object 4732" descr=""/>
            <p:cNvSpPr/>
            <p:nvPr/>
          </p:nvSpPr>
          <p:spPr>
            <a:xfrm>
              <a:off x="5897086" y="2662653"/>
              <a:ext cx="635" cy="635"/>
            </a:xfrm>
            <a:custGeom>
              <a:avLst/>
              <a:gdLst/>
              <a:ahLst/>
              <a:cxnLst/>
              <a:rect l="l" t="t" r="r" b="b"/>
              <a:pathLst>
                <a:path w="635" h="635">
                  <a:moveTo>
                    <a:pt x="584" y="0"/>
                  </a:moveTo>
                  <a:lnTo>
                    <a:pt x="330" y="38"/>
                  </a:lnTo>
                  <a:lnTo>
                    <a:pt x="177" y="177"/>
                  </a:lnTo>
                  <a:lnTo>
                    <a:pt x="50" y="355"/>
                  </a:lnTo>
                  <a:lnTo>
                    <a:pt x="0" y="609"/>
                  </a:lnTo>
                </a:path>
              </a:pathLst>
            </a:custGeom>
            <a:ln w="3175">
              <a:solidFill>
                <a:srgbClr val="565658"/>
              </a:solidFill>
            </a:ln>
          </p:spPr>
          <p:txBody>
            <a:bodyPr wrap="square" lIns="0" tIns="0" rIns="0" bIns="0" rtlCol="0"/>
            <a:lstStyle/>
            <a:p/>
          </p:txBody>
        </p:sp>
        <p:sp>
          <p:nvSpPr>
            <p:cNvPr id="4733" name="object 4733" descr=""/>
            <p:cNvSpPr/>
            <p:nvPr/>
          </p:nvSpPr>
          <p:spPr>
            <a:xfrm>
              <a:off x="5898278" y="2662653"/>
              <a:ext cx="124460" cy="635"/>
            </a:xfrm>
            <a:custGeom>
              <a:avLst/>
              <a:gdLst/>
              <a:ahLst/>
              <a:cxnLst/>
              <a:rect l="l" t="t" r="r" b="b"/>
              <a:pathLst>
                <a:path w="124460" h="635">
                  <a:moveTo>
                    <a:pt x="0" y="0"/>
                  </a:moveTo>
                  <a:lnTo>
                    <a:pt x="70688" y="0"/>
                  </a:lnTo>
                  <a:lnTo>
                    <a:pt x="123926" y="0"/>
                  </a:lnTo>
                </a:path>
                <a:path w="124460" h="635">
                  <a:moveTo>
                    <a:pt x="0" y="0"/>
                  </a:moveTo>
                  <a:lnTo>
                    <a:pt x="0" y="609"/>
                  </a:lnTo>
                </a:path>
              </a:pathLst>
            </a:custGeom>
            <a:ln w="3175">
              <a:solidFill>
                <a:srgbClr val="565658"/>
              </a:solidFill>
            </a:ln>
          </p:spPr>
          <p:txBody>
            <a:bodyPr wrap="square" lIns="0" tIns="0" rIns="0" bIns="0" rtlCol="0"/>
            <a:lstStyle/>
            <a:p/>
          </p:txBody>
        </p:sp>
        <p:sp>
          <p:nvSpPr>
            <p:cNvPr id="4734" name="object 4734" descr=""/>
            <p:cNvSpPr/>
            <p:nvPr/>
          </p:nvSpPr>
          <p:spPr>
            <a:xfrm>
              <a:off x="6063969" y="2533147"/>
              <a:ext cx="1270" cy="1270"/>
            </a:xfrm>
            <a:custGeom>
              <a:avLst/>
              <a:gdLst/>
              <a:ahLst/>
              <a:cxnLst/>
              <a:rect l="l" t="t" r="r" b="b"/>
              <a:pathLst>
                <a:path w="1270" h="1269">
                  <a:moveTo>
                    <a:pt x="1270" y="0"/>
                  </a:moveTo>
                  <a:lnTo>
                    <a:pt x="635" y="101"/>
                  </a:lnTo>
                  <a:lnTo>
                    <a:pt x="431" y="266"/>
                  </a:lnTo>
                  <a:lnTo>
                    <a:pt x="254" y="368"/>
                  </a:lnTo>
                  <a:lnTo>
                    <a:pt x="76" y="685"/>
                  </a:lnTo>
                </a:path>
              </a:pathLst>
            </a:custGeom>
            <a:ln w="3175">
              <a:solidFill>
                <a:srgbClr val="565658"/>
              </a:solidFill>
            </a:ln>
          </p:spPr>
          <p:txBody>
            <a:bodyPr wrap="square" lIns="0" tIns="0" rIns="0" bIns="0" rtlCol="0"/>
            <a:lstStyle/>
            <a:p/>
          </p:txBody>
        </p:sp>
        <p:sp>
          <p:nvSpPr>
            <p:cNvPr id="4735" name="object 4735" descr=""/>
            <p:cNvSpPr/>
            <p:nvPr/>
          </p:nvSpPr>
          <p:spPr>
            <a:xfrm>
              <a:off x="6074869" y="2533147"/>
              <a:ext cx="1270" cy="1270"/>
            </a:xfrm>
            <a:custGeom>
              <a:avLst/>
              <a:gdLst/>
              <a:ahLst/>
              <a:cxnLst/>
              <a:rect l="l" t="t" r="r" b="b"/>
              <a:pathLst>
                <a:path w="1270" h="1269">
                  <a:moveTo>
                    <a:pt x="1054" y="787"/>
                  </a:moveTo>
                  <a:lnTo>
                    <a:pt x="850" y="469"/>
                  </a:lnTo>
                  <a:lnTo>
                    <a:pt x="508" y="139"/>
                  </a:lnTo>
                  <a:lnTo>
                    <a:pt x="0" y="0"/>
                  </a:lnTo>
                </a:path>
              </a:pathLst>
            </a:custGeom>
            <a:ln w="3175">
              <a:solidFill>
                <a:srgbClr val="565658"/>
              </a:solidFill>
            </a:ln>
          </p:spPr>
          <p:txBody>
            <a:bodyPr wrap="square" lIns="0" tIns="0" rIns="0" bIns="0" rtlCol="0"/>
            <a:lstStyle/>
            <a:p/>
          </p:txBody>
        </p:sp>
        <p:sp>
          <p:nvSpPr>
            <p:cNvPr id="4736" name="object 4736" descr=""/>
            <p:cNvSpPr/>
            <p:nvPr/>
          </p:nvSpPr>
          <p:spPr>
            <a:xfrm>
              <a:off x="6062037" y="2533934"/>
              <a:ext cx="2540" cy="1905"/>
            </a:xfrm>
            <a:custGeom>
              <a:avLst/>
              <a:gdLst/>
              <a:ahLst/>
              <a:cxnLst/>
              <a:rect l="l" t="t" r="r" b="b"/>
              <a:pathLst>
                <a:path w="2539" h="1905">
                  <a:moveTo>
                    <a:pt x="1930" y="0"/>
                  </a:moveTo>
                  <a:lnTo>
                    <a:pt x="1790" y="254"/>
                  </a:lnTo>
                  <a:lnTo>
                    <a:pt x="1447" y="825"/>
                  </a:lnTo>
                  <a:lnTo>
                    <a:pt x="1193" y="1054"/>
                  </a:lnTo>
                  <a:lnTo>
                    <a:pt x="673" y="1397"/>
                  </a:lnTo>
                  <a:lnTo>
                    <a:pt x="0" y="1587"/>
                  </a:lnTo>
                </a:path>
              </a:pathLst>
            </a:custGeom>
            <a:ln w="3175">
              <a:solidFill>
                <a:srgbClr val="565658"/>
              </a:solidFill>
            </a:ln>
          </p:spPr>
          <p:txBody>
            <a:bodyPr wrap="square" lIns="0" tIns="0" rIns="0" bIns="0" rtlCol="0"/>
            <a:lstStyle/>
            <a:p/>
          </p:txBody>
        </p:sp>
        <p:sp>
          <p:nvSpPr>
            <p:cNvPr id="4737" name="object 4737" descr=""/>
            <p:cNvSpPr/>
            <p:nvPr/>
          </p:nvSpPr>
          <p:spPr>
            <a:xfrm>
              <a:off x="6075931" y="2533928"/>
              <a:ext cx="2540" cy="1905"/>
            </a:xfrm>
            <a:custGeom>
              <a:avLst/>
              <a:gdLst/>
              <a:ahLst/>
              <a:cxnLst/>
              <a:rect l="l" t="t" r="r" b="b"/>
              <a:pathLst>
                <a:path w="2539" h="1905">
                  <a:moveTo>
                    <a:pt x="2286" y="1587"/>
                  </a:moveTo>
                  <a:lnTo>
                    <a:pt x="1270" y="1397"/>
                  </a:lnTo>
                  <a:lnTo>
                    <a:pt x="495" y="838"/>
                  </a:lnTo>
                  <a:lnTo>
                    <a:pt x="406" y="673"/>
                  </a:lnTo>
                  <a:lnTo>
                    <a:pt x="0" y="0"/>
                  </a:lnTo>
                </a:path>
              </a:pathLst>
            </a:custGeom>
            <a:ln w="3175">
              <a:solidFill>
                <a:srgbClr val="565658"/>
              </a:solidFill>
            </a:ln>
          </p:spPr>
          <p:txBody>
            <a:bodyPr wrap="square" lIns="0" tIns="0" rIns="0" bIns="0" rtlCol="0"/>
            <a:lstStyle/>
            <a:p/>
          </p:txBody>
        </p:sp>
        <p:sp>
          <p:nvSpPr>
            <p:cNvPr id="4738" name="object 4738" descr=""/>
            <p:cNvSpPr/>
            <p:nvPr/>
          </p:nvSpPr>
          <p:spPr>
            <a:xfrm>
              <a:off x="5897087" y="2543242"/>
              <a:ext cx="1270" cy="635"/>
            </a:xfrm>
            <a:custGeom>
              <a:avLst/>
              <a:gdLst/>
              <a:ahLst/>
              <a:cxnLst/>
              <a:rect l="l" t="t" r="r" b="b"/>
              <a:pathLst>
                <a:path w="1270" h="635">
                  <a:moveTo>
                    <a:pt x="0" y="0"/>
                  </a:moveTo>
                  <a:lnTo>
                    <a:pt x="38" y="241"/>
                  </a:lnTo>
                  <a:lnTo>
                    <a:pt x="177" y="431"/>
                  </a:lnTo>
                  <a:lnTo>
                    <a:pt x="342" y="546"/>
                  </a:lnTo>
                  <a:lnTo>
                    <a:pt x="635" y="584"/>
                  </a:lnTo>
                  <a:lnTo>
                    <a:pt x="952" y="584"/>
                  </a:lnTo>
                  <a:lnTo>
                    <a:pt x="1181" y="584"/>
                  </a:lnTo>
                </a:path>
              </a:pathLst>
            </a:custGeom>
            <a:ln w="3175">
              <a:solidFill>
                <a:srgbClr val="565658"/>
              </a:solidFill>
            </a:ln>
          </p:spPr>
          <p:txBody>
            <a:bodyPr wrap="square" lIns="0" tIns="0" rIns="0" bIns="0" rtlCol="0"/>
            <a:lstStyle/>
            <a:p/>
          </p:txBody>
        </p:sp>
        <p:sp>
          <p:nvSpPr>
            <p:cNvPr id="4739" name="object 4739" descr=""/>
            <p:cNvSpPr/>
            <p:nvPr/>
          </p:nvSpPr>
          <p:spPr>
            <a:xfrm>
              <a:off x="6216206" y="2543654"/>
              <a:ext cx="635" cy="635"/>
            </a:xfrm>
            <a:custGeom>
              <a:avLst/>
              <a:gdLst/>
              <a:ahLst/>
              <a:cxnLst/>
              <a:rect l="l" t="t" r="r" b="b"/>
              <a:pathLst>
                <a:path w="635" h="635">
                  <a:moveTo>
                    <a:pt x="0" y="177"/>
                  </a:moveTo>
                  <a:lnTo>
                    <a:pt x="254" y="127"/>
                  </a:lnTo>
                  <a:lnTo>
                    <a:pt x="406" y="12"/>
                  </a:lnTo>
                </a:path>
              </a:pathLst>
            </a:custGeom>
            <a:ln w="3175">
              <a:solidFill>
                <a:srgbClr val="565658"/>
              </a:solidFill>
            </a:ln>
          </p:spPr>
          <p:txBody>
            <a:bodyPr wrap="square" lIns="0" tIns="0" rIns="0" bIns="0" rtlCol="0"/>
            <a:lstStyle/>
            <a:p/>
          </p:txBody>
        </p:sp>
        <p:sp>
          <p:nvSpPr>
            <p:cNvPr id="4740" name="object 4740" descr=""/>
            <p:cNvSpPr/>
            <p:nvPr/>
          </p:nvSpPr>
          <p:spPr>
            <a:xfrm>
              <a:off x="6068928" y="2533147"/>
              <a:ext cx="6350" cy="0"/>
            </a:xfrm>
            <a:custGeom>
              <a:avLst/>
              <a:gdLst/>
              <a:ahLst/>
              <a:cxnLst/>
              <a:rect l="l" t="t" r="r" b="b"/>
              <a:pathLst>
                <a:path w="6350" h="0">
                  <a:moveTo>
                    <a:pt x="0" y="0"/>
                  </a:moveTo>
                  <a:lnTo>
                    <a:pt x="2057" y="0"/>
                  </a:lnTo>
                  <a:lnTo>
                    <a:pt x="3949" y="0"/>
                  </a:lnTo>
                  <a:lnTo>
                    <a:pt x="5308" y="0"/>
                  </a:lnTo>
                  <a:lnTo>
                    <a:pt x="5943" y="0"/>
                  </a:lnTo>
                </a:path>
              </a:pathLst>
            </a:custGeom>
            <a:ln w="3175">
              <a:solidFill>
                <a:srgbClr val="565658"/>
              </a:solidFill>
            </a:ln>
          </p:spPr>
          <p:txBody>
            <a:bodyPr wrap="square" lIns="0" tIns="0" rIns="0" bIns="0" rtlCol="0"/>
            <a:lstStyle/>
            <a:p/>
          </p:txBody>
        </p:sp>
        <p:sp>
          <p:nvSpPr>
            <p:cNvPr id="4741" name="object 4741" descr=""/>
            <p:cNvSpPr/>
            <p:nvPr/>
          </p:nvSpPr>
          <p:spPr>
            <a:xfrm>
              <a:off x="6065022" y="2533147"/>
              <a:ext cx="6350" cy="0"/>
            </a:xfrm>
            <a:custGeom>
              <a:avLst/>
              <a:gdLst/>
              <a:ahLst/>
              <a:cxnLst/>
              <a:rect l="l" t="t" r="r" b="b"/>
              <a:pathLst>
                <a:path w="6350" h="0">
                  <a:moveTo>
                    <a:pt x="0" y="0"/>
                  </a:moveTo>
                  <a:lnTo>
                    <a:pt x="635" y="0"/>
                  </a:lnTo>
                  <a:lnTo>
                    <a:pt x="2019" y="0"/>
                  </a:lnTo>
                  <a:lnTo>
                    <a:pt x="3911" y="0"/>
                  </a:lnTo>
                  <a:lnTo>
                    <a:pt x="5943" y="0"/>
                  </a:lnTo>
                </a:path>
              </a:pathLst>
            </a:custGeom>
            <a:ln w="3175">
              <a:solidFill>
                <a:srgbClr val="565658"/>
              </a:solidFill>
            </a:ln>
          </p:spPr>
          <p:txBody>
            <a:bodyPr wrap="square" lIns="0" tIns="0" rIns="0" bIns="0" rtlCol="0"/>
            <a:lstStyle/>
            <a:p/>
          </p:txBody>
        </p:sp>
        <p:sp>
          <p:nvSpPr>
            <p:cNvPr id="4742" name="object 4742" descr=""/>
            <p:cNvSpPr/>
            <p:nvPr/>
          </p:nvSpPr>
          <p:spPr>
            <a:xfrm>
              <a:off x="6063907" y="2533934"/>
              <a:ext cx="7620" cy="0"/>
            </a:xfrm>
            <a:custGeom>
              <a:avLst/>
              <a:gdLst/>
              <a:ahLst/>
              <a:cxnLst/>
              <a:rect l="l" t="t" r="r" b="b"/>
              <a:pathLst>
                <a:path w="7620" h="0">
                  <a:moveTo>
                    <a:pt x="7315" y="0"/>
                  </a:moveTo>
                  <a:lnTo>
                    <a:pt x="4762" y="0"/>
                  </a:lnTo>
                  <a:lnTo>
                    <a:pt x="2463" y="0"/>
                  </a:lnTo>
                  <a:lnTo>
                    <a:pt x="774" y="0"/>
                  </a:lnTo>
                  <a:lnTo>
                    <a:pt x="0" y="0"/>
                  </a:lnTo>
                </a:path>
              </a:pathLst>
            </a:custGeom>
            <a:ln w="3175">
              <a:solidFill>
                <a:srgbClr val="565658"/>
              </a:solidFill>
            </a:ln>
          </p:spPr>
          <p:txBody>
            <a:bodyPr wrap="square" lIns="0" tIns="0" rIns="0" bIns="0" rtlCol="0"/>
            <a:lstStyle/>
            <a:p/>
          </p:txBody>
        </p:sp>
        <p:sp>
          <p:nvSpPr>
            <p:cNvPr id="4743" name="object 4743" descr=""/>
            <p:cNvSpPr/>
            <p:nvPr/>
          </p:nvSpPr>
          <p:spPr>
            <a:xfrm>
              <a:off x="6068697" y="2533934"/>
              <a:ext cx="7620" cy="0"/>
            </a:xfrm>
            <a:custGeom>
              <a:avLst/>
              <a:gdLst/>
              <a:ahLst/>
              <a:cxnLst/>
              <a:rect l="l" t="t" r="r" b="b"/>
              <a:pathLst>
                <a:path w="7620" h="0">
                  <a:moveTo>
                    <a:pt x="7226" y="0"/>
                  </a:moveTo>
                  <a:lnTo>
                    <a:pt x="6502" y="0"/>
                  </a:lnTo>
                  <a:lnTo>
                    <a:pt x="4826" y="0"/>
                  </a:lnTo>
                  <a:lnTo>
                    <a:pt x="2527" y="0"/>
                  </a:lnTo>
                  <a:lnTo>
                    <a:pt x="0" y="0"/>
                  </a:lnTo>
                </a:path>
              </a:pathLst>
            </a:custGeom>
            <a:ln w="3175">
              <a:solidFill>
                <a:srgbClr val="565658"/>
              </a:solidFill>
            </a:ln>
          </p:spPr>
          <p:txBody>
            <a:bodyPr wrap="square" lIns="0" tIns="0" rIns="0" bIns="0" rtlCol="0"/>
            <a:lstStyle/>
            <a:p/>
          </p:txBody>
        </p:sp>
        <p:sp>
          <p:nvSpPr>
            <p:cNvPr id="4744" name="object 4744" descr=""/>
            <p:cNvSpPr/>
            <p:nvPr/>
          </p:nvSpPr>
          <p:spPr>
            <a:xfrm>
              <a:off x="6123442" y="2539668"/>
              <a:ext cx="635" cy="635"/>
            </a:xfrm>
            <a:custGeom>
              <a:avLst/>
              <a:gdLst/>
              <a:ahLst/>
              <a:cxnLst/>
              <a:rect l="l" t="t" r="r" b="b"/>
              <a:pathLst>
                <a:path w="635" h="635">
                  <a:moveTo>
                    <a:pt x="584" y="609"/>
                  </a:moveTo>
                  <a:lnTo>
                    <a:pt x="368" y="571"/>
                  </a:lnTo>
                  <a:lnTo>
                    <a:pt x="203" y="469"/>
                  </a:lnTo>
                  <a:lnTo>
                    <a:pt x="63" y="342"/>
                  </a:lnTo>
                  <a:lnTo>
                    <a:pt x="0" y="177"/>
                  </a:lnTo>
                  <a:lnTo>
                    <a:pt x="0" y="0"/>
                  </a:lnTo>
                </a:path>
              </a:pathLst>
            </a:custGeom>
            <a:ln w="3175">
              <a:solidFill>
                <a:srgbClr val="565658"/>
              </a:solidFill>
            </a:ln>
          </p:spPr>
          <p:txBody>
            <a:bodyPr wrap="square" lIns="0" tIns="0" rIns="0" bIns="0" rtlCol="0"/>
            <a:lstStyle/>
            <a:p/>
          </p:txBody>
        </p:sp>
        <p:sp>
          <p:nvSpPr>
            <p:cNvPr id="4745" name="object 4745" descr=""/>
            <p:cNvSpPr/>
            <p:nvPr/>
          </p:nvSpPr>
          <p:spPr>
            <a:xfrm>
              <a:off x="6124681" y="2539668"/>
              <a:ext cx="635" cy="635"/>
            </a:xfrm>
            <a:custGeom>
              <a:avLst/>
              <a:gdLst/>
              <a:ahLst/>
              <a:cxnLst/>
              <a:rect l="l" t="t" r="r" b="b"/>
              <a:pathLst>
                <a:path w="635" h="635">
                  <a:moveTo>
                    <a:pt x="596" y="609"/>
                  </a:moveTo>
                  <a:lnTo>
                    <a:pt x="342" y="558"/>
                  </a:lnTo>
                  <a:lnTo>
                    <a:pt x="190" y="431"/>
                  </a:lnTo>
                  <a:lnTo>
                    <a:pt x="50" y="241"/>
                  </a:lnTo>
                  <a:lnTo>
                    <a:pt x="0" y="0"/>
                  </a:lnTo>
                </a:path>
              </a:pathLst>
            </a:custGeom>
            <a:ln w="3175">
              <a:solidFill>
                <a:srgbClr val="565658"/>
              </a:solidFill>
            </a:ln>
          </p:spPr>
          <p:txBody>
            <a:bodyPr wrap="square" lIns="0" tIns="0" rIns="0" bIns="0" rtlCol="0"/>
            <a:lstStyle/>
            <a:p/>
          </p:txBody>
        </p:sp>
        <p:sp>
          <p:nvSpPr>
            <p:cNvPr id="4746" name="object 4746" descr=""/>
            <p:cNvSpPr/>
            <p:nvPr/>
          </p:nvSpPr>
          <p:spPr>
            <a:xfrm>
              <a:off x="6123438" y="2536117"/>
              <a:ext cx="1270" cy="3810"/>
            </a:xfrm>
            <a:custGeom>
              <a:avLst/>
              <a:gdLst/>
              <a:ahLst/>
              <a:cxnLst/>
              <a:rect l="l" t="t" r="r" b="b"/>
              <a:pathLst>
                <a:path w="1270" h="3810">
                  <a:moveTo>
                    <a:pt x="977" y="0"/>
                  </a:moveTo>
                  <a:lnTo>
                    <a:pt x="533" y="533"/>
                  </a:lnTo>
                  <a:lnTo>
                    <a:pt x="177" y="1981"/>
                  </a:lnTo>
                  <a:lnTo>
                    <a:pt x="0" y="3568"/>
                  </a:lnTo>
                </a:path>
              </a:pathLst>
            </a:custGeom>
            <a:ln w="3175">
              <a:solidFill>
                <a:srgbClr val="565658"/>
              </a:solidFill>
            </a:ln>
          </p:spPr>
          <p:txBody>
            <a:bodyPr wrap="square" lIns="0" tIns="0" rIns="0" bIns="0" rtlCol="0"/>
            <a:lstStyle/>
            <a:p/>
          </p:txBody>
        </p:sp>
        <p:sp>
          <p:nvSpPr>
            <p:cNvPr id="4747" name="object 4747" descr=""/>
            <p:cNvSpPr/>
            <p:nvPr/>
          </p:nvSpPr>
          <p:spPr>
            <a:xfrm>
              <a:off x="6122910" y="2539461"/>
              <a:ext cx="635" cy="635"/>
            </a:xfrm>
            <a:custGeom>
              <a:avLst/>
              <a:gdLst/>
              <a:ahLst/>
              <a:cxnLst/>
              <a:rect l="l" t="t" r="r" b="b"/>
              <a:pathLst>
                <a:path w="635" h="635">
                  <a:moveTo>
                    <a:pt x="533" y="215"/>
                  </a:moveTo>
                  <a:lnTo>
                    <a:pt x="330" y="76"/>
                  </a:lnTo>
                  <a:lnTo>
                    <a:pt x="190" y="38"/>
                  </a:lnTo>
                  <a:lnTo>
                    <a:pt x="0" y="0"/>
                  </a:lnTo>
                </a:path>
              </a:pathLst>
            </a:custGeom>
            <a:ln w="3175">
              <a:solidFill>
                <a:srgbClr val="565658"/>
              </a:solidFill>
            </a:ln>
          </p:spPr>
          <p:txBody>
            <a:bodyPr wrap="square" lIns="0" tIns="0" rIns="0" bIns="0" rtlCol="0"/>
            <a:lstStyle/>
            <a:p/>
          </p:txBody>
        </p:sp>
        <p:sp>
          <p:nvSpPr>
            <p:cNvPr id="4748" name="object 4748" descr=""/>
            <p:cNvSpPr/>
            <p:nvPr/>
          </p:nvSpPr>
          <p:spPr>
            <a:xfrm>
              <a:off x="6122903" y="2539484"/>
              <a:ext cx="1270" cy="1905"/>
            </a:xfrm>
            <a:custGeom>
              <a:avLst/>
              <a:gdLst/>
              <a:ahLst/>
              <a:cxnLst/>
              <a:rect l="l" t="t" r="r" b="b"/>
              <a:pathLst>
                <a:path w="1270" h="1905">
                  <a:moveTo>
                    <a:pt x="0" y="0"/>
                  </a:moveTo>
                  <a:lnTo>
                    <a:pt x="12" y="317"/>
                  </a:lnTo>
                  <a:lnTo>
                    <a:pt x="152" y="711"/>
                  </a:lnTo>
                  <a:lnTo>
                    <a:pt x="406" y="1028"/>
                  </a:lnTo>
                  <a:lnTo>
                    <a:pt x="762" y="1231"/>
                  </a:lnTo>
                  <a:lnTo>
                    <a:pt x="1181" y="1320"/>
                  </a:lnTo>
                </a:path>
              </a:pathLst>
            </a:custGeom>
            <a:ln w="3175">
              <a:solidFill>
                <a:srgbClr val="565658"/>
              </a:solidFill>
            </a:ln>
          </p:spPr>
          <p:txBody>
            <a:bodyPr wrap="square" lIns="0" tIns="0" rIns="0" bIns="0" rtlCol="0"/>
            <a:lstStyle/>
            <a:p/>
          </p:txBody>
        </p:sp>
        <p:sp>
          <p:nvSpPr>
            <p:cNvPr id="4749" name="object 4749" descr=""/>
            <p:cNvSpPr/>
            <p:nvPr/>
          </p:nvSpPr>
          <p:spPr>
            <a:xfrm>
              <a:off x="6124026" y="2540278"/>
              <a:ext cx="635" cy="635"/>
            </a:xfrm>
            <a:custGeom>
              <a:avLst/>
              <a:gdLst/>
              <a:ahLst/>
              <a:cxnLst/>
              <a:rect l="l" t="t" r="r" b="b"/>
              <a:pathLst>
                <a:path w="635" h="635">
                  <a:moveTo>
                    <a:pt x="0" y="0"/>
                  </a:moveTo>
                  <a:lnTo>
                    <a:pt x="25" y="152"/>
                  </a:lnTo>
                  <a:lnTo>
                    <a:pt x="50" y="304"/>
                  </a:lnTo>
                  <a:lnTo>
                    <a:pt x="63" y="533"/>
                  </a:lnTo>
                </a:path>
              </a:pathLst>
            </a:custGeom>
            <a:ln w="3175">
              <a:solidFill>
                <a:srgbClr val="565658"/>
              </a:solidFill>
            </a:ln>
          </p:spPr>
          <p:txBody>
            <a:bodyPr wrap="square" lIns="0" tIns="0" rIns="0" bIns="0" rtlCol="0"/>
            <a:lstStyle/>
            <a:p/>
          </p:txBody>
        </p:sp>
        <p:sp>
          <p:nvSpPr>
            <p:cNvPr id="4750" name="object 4750" descr=""/>
            <p:cNvSpPr/>
            <p:nvPr/>
          </p:nvSpPr>
          <p:spPr>
            <a:xfrm>
              <a:off x="6133296" y="2539677"/>
              <a:ext cx="635" cy="635"/>
            </a:xfrm>
            <a:custGeom>
              <a:avLst/>
              <a:gdLst/>
              <a:ahLst/>
              <a:cxnLst/>
              <a:rect l="l" t="t" r="r" b="b"/>
              <a:pathLst>
                <a:path w="635" h="635">
                  <a:moveTo>
                    <a:pt x="546" y="0"/>
                  </a:moveTo>
                  <a:lnTo>
                    <a:pt x="482" y="241"/>
                  </a:lnTo>
                  <a:lnTo>
                    <a:pt x="368" y="419"/>
                  </a:lnTo>
                  <a:lnTo>
                    <a:pt x="203" y="546"/>
                  </a:lnTo>
                  <a:lnTo>
                    <a:pt x="0" y="596"/>
                  </a:lnTo>
                </a:path>
              </a:pathLst>
            </a:custGeom>
            <a:ln w="3175">
              <a:solidFill>
                <a:srgbClr val="565658"/>
              </a:solidFill>
            </a:ln>
          </p:spPr>
          <p:txBody>
            <a:bodyPr wrap="square" lIns="0" tIns="0" rIns="0" bIns="0" rtlCol="0"/>
            <a:lstStyle/>
            <a:p/>
          </p:txBody>
        </p:sp>
        <p:sp>
          <p:nvSpPr>
            <p:cNvPr id="4751" name="object 4751" descr=""/>
            <p:cNvSpPr/>
            <p:nvPr/>
          </p:nvSpPr>
          <p:spPr>
            <a:xfrm>
              <a:off x="6123819" y="2535521"/>
              <a:ext cx="635" cy="635"/>
            </a:xfrm>
            <a:custGeom>
              <a:avLst/>
              <a:gdLst/>
              <a:ahLst/>
              <a:cxnLst/>
              <a:rect l="l" t="t" r="r" b="b"/>
              <a:pathLst>
                <a:path w="635" h="635">
                  <a:moveTo>
                    <a:pt x="596" y="596"/>
                  </a:moveTo>
                  <a:lnTo>
                    <a:pt x="558" y="355"/>
                  </a:lnTo>
                  <a:lnTo>
                    <a:pt x="419" y="177"/>
                  </a:lnTo>
                  <a:lnTo>
                    <a:pt x="241" y="50"/>
                  </a:lnTo>
                  <a:lnTo>
                    <a:pt x="0" y="0"/>
                  </a:lnTo>
                </a:path>
              </a:pathLst>
            </a:custGeom>
            <a:ln w="3175">
              <a:solidFill>
                <a:srgbClr val="565658"/>
              </a:solidFill>
            </a:ln>
          </p:spPr>
          <p:txBody>
            <a:bodyPr wrap="square" lIns="0" tIns="0" rIns="0" bIns="0" rtlCol="0"/>
            <a:lstStyle/>
            <a:p/>
          </p:txBody>
        </p:sp>
        <p:sp>
          <p:nvSpPr>
            <p:cNvPr id="4752" name="object 4752" descr=""/>
            <p:cNvSpPr/>
            <p:nvPr/>
          </p:nvSpPr>
          <p:spPr>
            <a:xfrm>
              <a:off x="6122903" y="2535522"/>
              <a:ext cx="1270" cy="4445"/>
            </a:xfrm>
            <a:custGeom>
              <a:avLst/>
              <a:gdLst/>
              <a:ahLst/>
              <a:cxnLst/>
              <a:rect l="l" t="t" r="r" b="b"/>
              <a:pathLst>
                <a:path w="1270" h="4444">
                  <a:moveTo>
                    <a:pt x="0" y="3962"/>
                  </a:moveTo>
                  <a:lnTo>
                    <a:pt x="12" y="3670"/>
                  </a:lnTo>
                  <a:lnTo>
                    <a:pt x="165" y="2197"/>
                  </a:lnTo>
                  <a:lnTo>
                    <a:pt x="254" y="1739"/>
                  </a:lnTo>
                  <a:lnTo>
                    <a:pt x="508" y="596"/>
                  </a:lnTo>
                  <a:lnTo>
                    <a:pt x="901" y="0"/>
                  </a:lnTo>
                </a:path>
              </a:pathLst>
            </a:custGeom>
            <a:ln w="3175">
              <a:solidFill>
                <a:srgbClr val="565658"/>
              </a:solidFill>
            </a:ln>
          </p:spPr>
          <p:txBody>
            <a:bodyPr wrap="square" lIns="0" tIns="0" rIns="0" bIns="0" rtlCol="0"/>
            <a:lstStyle/>
            <a:p/>
          </p:txBody>
        </p:sp>
        <p:sp>
          <p:nvSpPr>
            <p:cNvPr id="4753" name="object 4753" descr=""/>
            <p:cNvSpPr/>
            <p:nvPr/>
          </p:nvSpPr>
          <p:spPr>
            <a:xfrm>
              <a:off x="6027020" y="2535515"/>
              <a:ext cx="635" cy="635"/>
            </a:xfrm>
            <a:custGeom>
              <a:avLst/>
              <a:gdLst/>
              <a:ahLst/>
              <a:cxnLst/>
              <a:rect l="l" t="t" r="r" b="b"/>
              <a:pathLst>
                <a:path w="635" h="635">
                  <a:moveTo>
                    <a:pt x="571" y="0"/>
                  </a:moveTo>
                  <a:lnTo>
                    <a:pt x="342" y="50"/>
                  </a:lnTo>
                  <a:lnTo>
                    <a:pt x="165" y="190"/>
                  </a:lnTo>
                  <a:lnTo>
                    <a:pt x="38" y="368"/>
                  </a:lnTo>
                  <a:lnTo>
                    <a:pt x="0" y="596"/>
                  </a:lnTo>
                </a:path>
              </a:pathLst>
            </a:custGeom>
            <a:ln w="3175">
              <a:solidFill>
                <a:srgbClr val="565658"/>
              </a:solidFill>
            </a:ln>
          </p:spPr>
          <p:txBody>
            <a:bodyPr wrap="square" lIns="0" tIns="0" rIns="0" bIns="0" rtlCol="0"/>
            <a:lstStyle/>
            <a:p/>
          </p:txBody>
        </p:sp>
        <p:sp>
          <p:nvSpPr>
            <p:cNvPr id="4754" name="object 4754" descr=""/>
            <p:cNvSpPr/>
            <p:nvPr/>
          </p:nvSpPr>
          <p:spPr>
            <a:xfrm>
              <a:off x="6017845" y="2536117"/>
              <a:ext cx="9525" cy="0"/>
            </a:xfrm>
            <a:custGeom>
              <a:avLst/>
              <a:gdLst/>
              <a:ahLst/>
              <a:cxnLst/>
              <a:rect l="l" t="t" r="r" b="b"/>
              <a:pathLst>
                <a:path w="9525" h="0">
                  <a:moveTo>
                    <a:pt x="9169" y="0"/>
                  </a:moveTo>
                  <a:lnTo>
                    <a:pt x="9169" y="0"/>
                  </a:lnTo>
                  <a:lnTo>
                    <a:pt x="939" y="0"/>
                  </a:lnTo>
                  <a:lnTo>
                    <a:pt x="0" y="0"/>
                  </a:lnTo>
                </a:path>
              </a:pathLst>
            </a:custGeom>
            <a:ln w="3175">
              <a:solidFill>
                <a:srgbClr val="565658"/>
              </a:solidFill>
            </a:ln>
          </p:spPr>
          <p:txBody>
            <a:bodyPr wrap="square" lIns="0" tIns="0" rIns="0" bIns="0" rtlCol="0"/>
            <a:lstStyle/>
            <a:p/>
          </p:txBody>
        </p:sp>
        <p:sp>
          <p:nvSpPr>
            <p:cNvPr id="4755" name="object 4755" descr=""/>
            <p:cNvSpPr/>
            <p:nvPr/>
          </p:nvSpPr>
          <p:spPr>
            <a:xfrm>
              <a:off x="6017843" y="2539677"/>
              <a:ext cx="1905" cy="0"/>
            </a:xfrm>
            <a:custGeom>
              <a:avLst/>
              <a:gdLst/>
              <a:ahLst/>
              <a:cxnLst/>
              <a:rect l="l" t="t" r="r" b="b"/>
              <a:pathLst>
                <a:path w="1904" h="0">
                  <a:moveTo>
                    <a:pt x="0" y="0"/>
                  </a:moveTo>
                  <a:lnTo>
                    <a:pt x="939" y="0"/>
                  </a:lnTo>
                  <a:lnTo>
                    <a:pt x="1320" y="0"/>
                  </a:lnTo>
                </a:path>
              </a:pathLst>
            </a:custGeom>
            <a:ln w="3175">
              <a:solidFill>
                <a:srgbClr val="565658"/>
              </a:solidFill>
            </a:ln>
          </p:spPr>
          <p:txBody>
            <a:bodyPr wrap="square" lIns="0" tIns="0" rIns="0" bIns="0" rtlCol="0"/>
            <a:lstStyle/>
            <a:p/>
          </p:txBody>
        </p:sp>
        <p:sp>
          <p:nvSpPr>
            <p:cNvPr id="4756" name="object 4756" descr=""/>
            <p:cNvSpPr/>
            <p:nvPr/>
          </p:nvSpPr>
          <p:spPr>
            <a:xfrm>
              <a:off x="6025694" y="2539677"/>
              <a:ext cx="1905" cy="0"/>
            </a:xfrm>
            <a:custGeom>
              <a:avLst/>
              <a:gdLst/>
              <a:ahLst/>
              <a:cxnLst/>
              <a:rect l="l" t="t" r="r" b="b"/>
              <a:pathLst>
                <a:path w="1904" h="0">
                  <a:moveTo>
                    <a:pt x="0" y="0"/>
                  </a:moveTo>
                  <a:lnTo>
                    <a:pt x="368" y="0"/>
                  </a:lnTo>
                  <a:lnTo>
                    <a:pt x="1320" y="0"/>
                  </a:lnTo>
                </a:path>
              </a:pathLst>
            </a:custGeom>
            <a:ln w="3175">
              <a:solidFill>
                <a:srgbClr val="565658"/>
              </a:solidFill>
            </a:ln>
          </p:spPr>
          <p:txBody>
            <a:bodyPr wrap="square" lIns="0" tIns="0" rIns="0" bIns="0" rtlCol="0"/>
            <a:lstStyle/>
            <a:p/>
          </p:txBody>
        </p:sp>
        <p:sp>
          <p:nvSpPr>
            <p:cNvPr id="4757" name="object 4757" descr=""/>
            <p:cNvSpPr/>
            <p:nvPr/>
          </p:nvSpPr>
          <p:spPr>
            <a:xfrm>
              <a:off x="6026443" y="2539677"/>
              <a:ext cx="635" cy="635"/>
            </a:xfrm>
            <a:custGeom>
              <a:avLst/>
              <a:gdLst/>
              <a:ahLst/>
              <a:cxnLst/>
              <a:rect l="l" t="t" r="r" b="b"/>
              <a:pathLst>
                <a:path w="635" h="635">
                  <a:moveTo>
                    <a:pt x="571" y="0"/>
                  </a:moveTo>
                  <a:lnTo>
                    <a:pt x="520" y="241"/>
                  </a:lnTo>
                  <a:lnTo>
                    <a:pt x="393" y="419"/>
                  </a:lnTo>
                  <a:lnTo>
                    <a:pt x="215" y="546"/>
                  </a:lnTo>
                  <a:lnTo>
                    <a:pt x="0" y="596"/>
                  </a:lnTo>
                </a:path>
              </a:pathLst>
            </a:custGeom>
            <a:ln w="3175">
              <a:solidFill>
                <a:srgbClr val="565658"/>
              </a:solidFill>
            </a:ln>
          </p:spPr>
          <p:txBody>
            <a:bodyPr wrap="square" lIns="0" tIns="0" rIns="0" bIns="0" rtlCol="0"/>
            <a:lstStyle/>
            <a:p/>
          </p:txBody>
        </p:sp>
        <p:sp>
          <p:nvSpPr>
            <p:cNvPr id="4758" name="object 4758" descr=""/>
            <p:cNvSpPr/>
            <p:nvPr/>
          </p:nvSpPr>
          <p:spPr>
            <a:xfrm>
              <a:off x="6027275" y="2536108"/>
              <a:ext cx="1905" cy="3810"/>
            </a:xfrm>
            <a:custGeom>
              <a:avLst/>
              <a:gdLst/>
              <a:ahLst/>
              <a:cxnLst/>
              <a:rect l="l" t="t" r="r" b="b"/>
              <a:pathLst>
                <a:path w="1904" h="3810">
                  <a:moveTo>
                    <a:pt x="1333" y="3568"/>
                  </a:moveTo>
                  <a:lnTo>
                    <a:pt x="1016" y="1625"/>
                  </a:lnTo>
                  <a:lnTo>
                    <a:pt x="508" y="342"/>
                  </a:lnTo>
                  <a:lnTo>
                    <a:pt x="0" y="0"/>
                  </a:lnTo>
                </a:path>
              </a:pathLst>
            </a:custGeom>
            <a:ln w="3175">
              <a:solidFill>
                <a:srgbClr val="565658"/>
              </a:solidFill>
            </a:ln>
          </p:spPr>
          <p:txBody>
            <a:bodyPr wrap="square" lIns="0" tIns="0" rIns="0" bIns="0" rtlCol="0"/>
            <a:lstStyle/>
            <a:p/>
          </p:txBody>
        </p:sp>
        <p:sp>
          <p:nvSpPr>
            <p:cNvPr id="4759" name="object 4759" descr=""/>
            <p:cNvSpPr/>
            <p:nvPr/>
          </p:nvSpPr>
          <p:spPr>
            <a:xfrm>
              <a:off x="6027280" y="2535515"/>
              <a:ext cx="635" cy="635"/>
            </a:xfrm>
            <a:custGeom>
              <a:avLst/>
              <a:gdLst/>
              <a:ahLst/>
              <a:cxnLst/>
              <a:rect l="l" t="t" r="r" b="b"/>
              <a:pathLst>
                <a:path w="635" h="635">
                  <a:moveTo>
                    <a:pt x="571" y="0"/>
                  </a:moveTo>
                  <a:lnTo>
                    <a:pt x="330" y="50"/>
                  </a:lnTo>
                  <a:lnTo>
                    <a:pt x="177" y="190"/>
                  </a:lnTo>
                  <a:lnTo>
                    <a:pt x="38" y="368"/>
                  </a:lnTo>
                  <a:lnTo>
                    <a:pt x="0" y="596"/>
                  </a:lnTo>
                </a:path>
              </a:pathLst>
            </a:custGeom>
            <a:ln w="3175">
              <a:solidFill>
                <a:srgbClr val="565658"/>
              </a:solidFill>
            </a:ln>
          </p:spPr>
          <p:txBody>
            <a:bodyPr wrap="square" lIns="0" tIns="0" rIns="0" bIns="0" rtlCol="0"/>
            <a:lstStyle/>
            <a:p/>
          </p:txBody>
        </p:sp>
        <p:sp>
          <p:nvSpPr>
            <p:cNvPr id="4760" name="object 4760" descr=""/>
            <p:cNvSpPr/>
            <p:nvPr/>
          </p:nvSpPr>
          <p:spPr>
            <a:xfrm>
              <a:off x="6135492" y="2540412"/>
              <a:ext cx="0" cy="635"/>
            </a:xfrm>
            <a:custGeom>
              <a:avLst/>
              <a:gdLst/>
              <a:ahLst/>
              <a:cxnLst/>
              <a:rect l="l" t="t" r="r" b="b"/>
              <a:pathLst>
                <a:path w="0" h="635">
                  <a:moveTo>
                    <a:pt x="0" y="393"/>
                  </a:moveTo>
                  <a:lnTo>
                    <a:pt x="0" y="177"/>
                  </a:lnTo>
                  <a:lnTo>
                    <a:pt x="0" y="0"/>
                  </a:lnTo>
                </a:path>
              </a:pathLst>
            </a:custGeom>
            <a:ln w="3175">
              <a:solidFill>
                <a:srgbClr val="565658"/>
              </a:solidFill>
            </a:ln>
          </p:spPr>
          <p:txBody>
            <a:bodyPr wrap="square" lIns="0" tIns="0" rIns="0" bIns="0" rtlCol="0"/>
            <a:lstStyle/>
            <a:p/>
          </p:txBody>
        </p:sp>
        <p:sp>
          <p:nvSpPr>
            <p:cNvPr id="4761" name="object 4761" descr=""/>
            <p:cNvSpPr/>
            <p:nvPr/>
          </p:nvSpPr>
          <p:spPr>
            <a:xfrm>
              <a:off x="6135460" y="2539677"/>
              <a:ext cx="635" cy="635"/>
            </a:xfrm>
            <a:custGeom>
              <a:avLst/>
              <a:gdLst/>
              <a:ahLst/>
              <a:cxnLst/>
              <a:rect l="l" t="t" r="r" b="b"/>
              <a:pathLst>
                <a:path w="635" h="635">
                  <a:moveTo>
                    <a:pt x="571" y="0"/>
                  </a:moveTo>
                  <a:lnTo>
                    <a:pt x="584" y="177"/>
                  </a:lnTo>
                  <a:lnTo>
                    <a:pt x="533" y="330"/>
                  </a:lnTo>
                  <a:lnTo>
                    <a:pt x="381" y="469"/>
                  </a:lnTo>
                  <a:lnTo>
                    <a:pt x="241" y="558"/>
                  </a:lnTo>
                  <a:lnTo>
                    <a:pt x="25" y="596"/>
                  </a:lnTo>
                </a:path>
              </a:pathLst>
            </a:custGeom>
            <a:ln w="3175">
              <a:solidFill>
                <a:srgbClr val="565658"/>
              </a:solidFill>
            </a:ln>
          </p:spPr>
          <p:txBody>
            <a:bodyPr wrap="square" lIns="0" tIns="0" rIns="0" bIns="0" rtlCol="0"/>
            <a:lstStyle/>
            <a:p/>
          </p:txBody>
        </p:sp>
        <p:sp>
          <p:nvSpPr>
            <p:cNvPr id="4762" name="object 4762" descr=""/>
            <p:cNvSpPr/>
            <p:nvPr/>
          </p:nvSpPr>
          <p:spPr>
            <a:xfrm>
              <a:off x="6124685" y="2536117"/>
              <a:ext cx="9525" cy="0"/>
            </a:xfrm>
            <a:custGeom>
              <a:avLst/>
              <a:gdLst/>
              <a:ahLst/>
              <a:cxnLst/>
              <a:rect l="l" t="t" r="r" b="b"/>
              <a:pathLst>
                <a:path w="9525" h="0">
                  <a:moveTo>
                    <a:pt x="9156" y="0"/>
                  </a:moveTo>
                  <a:lnTo>
                    <a:pt x="9156" y="0"/>
                  </a:lnTo>
                  <a:lnTo>
                    <a:pt x="825" y="0"/>
                  </a:lnTo>
                  <a:lnTo>
                    <a:pt x="0" y="0"/>
                  </a:lnTo>
                </a:path>
              </a:pathLst>
            </a:custGeom>
            <a:ln w="3175">
              <a:solidFill>
                <a:srgbClr val="565658"/>
              </a:solidFill>
            </a:ln>
          </p:spPr>
          <p:txBody>
            <a:bodyPr wrap="square" lIns="0" tIns="0" rIns="0" bIns="0" rtlCol="0"/>
            <a:lstStyle/>
            <a:p/>
          </p:txBody>
        </p:sp>
        <p:sp>
          <p:nvSpPr>
            <p:cNvPr id="4763" name="object 4763" descr=""/>
            <p:cNvSpPr/>
            <p:nvPr/>
          </p:nvSpPr>
          <p:spPr>
            <a:xfrm>
              <a:off x="6124098" y="2535521"/>
              <a:ext cx="635" cy="635"/>
            </a:xfrm>
            <a:custGeom>
              <a:avLst/>
              <a:gdLst/>
              <a:ahLst/>
              <a:cxnLst/>
              <a:rect l="l" t="t" r="r" b="b"/>
              <a:pathLst>
                <a:path w="635" h="635">
                  <a:moveTo>
                    <a:pt x="584" y="596"/>
                  </a:moveTo>
                  <a:lnTo>
                    <a:pt x="533" y="355"/>
                  </a:lnTo>
                  <a:lnTo>
                    <a:pt x="406" y="177"/>
                  </a:lnTo>
                  <a:lnTo>
                    <a:pt x="241" y="50"/>
                  </a:lnTo>
                  <a:lnTo>
                    <a:pt x="0" y="0"/>
                  </a:lnTo>
                </a:path>
              </a:pathLst>
            </a:custGeom>
            <a:ln w="3175">
              <a:solidFill>
                <a:srgbClr val="565658"/>
              </a:solidFill>
            </a:ln>
          </p:spPr>
          <p:txBody>
            <a:bodyPr wrap="square" lIns="0" tIns="0" rIns="0" bIns="0" rtlCol="0"/>
            <a:lstStyle/>
            <a:p/>
          </p:txBody>
        </p:sp>
        <p:sp>
          <p:nvSpPr>
            <p:cNvPr id="4764" name="object 4764" descr=""/>
            <p:cNvSpPr/>
            <p:nvPr/>
          </p:nvSpPr>
          <p:spPr>
            <a:xfrm>
              <a:off x="6216311" y="2540273"/>
              <a:ext cx="635" cy="635"/>
            </a:xfrm>
            <a:custGeom>
              <a:avLst/>
              <a:gdLst/>
              <a:ahLst/>
              <a:cxnLst/>
              <a:rect l="l" t="t" r="r" b="b"/>
              <a:pathLst>
                <a:path w="635" h="635">
                  <a:moveTo>
                    <a:pt x="584" y="533"/>
                  </a:moveTo>
                  <a:lnTo>
                    <a:pt x="507" y="317"/>
                  </a:lnTo>
                  <a:lnTo>
                    <a:pt x="368" y="139"/>
                  </a:lnTo>
                  <a:lnTo>
                    <a:pt x="215" y="38"/>
                  </a:lnTo>
                  <a:lnTo>
                    <a:pt x="0" y="0"/>
                  </a:lnTo>
                </a:path>
              </a:pathLst>
            </a:custGeom>
            <a:ln w="3175">
              <a:solidFill>
                <a:srgbClr val="565658"/>
              </a:solidFill>
            </a:ln>
          </p:spPr>
          <p:txBody>
            <a:bodyPr wrap="square" lIns="0" tIns="0" rIns="0" bIns="0" rtlCol="0"/>
            <a:lstStyle/>
            <a:p/>
          </p:txBody>
        </p:sp>
        <p:sp>
          <p:nvSpPr>
            <p:cNvPr id="4765" name="object 4765" descr=""/>
            <p:cNvSpPr/>
            <p:nvPr/>
          </p:nvSpPr>
          <p:spPr>
            <a:xfrm>
              <a:off x="6017272" y="2535515"/>
              <a:ext cx="10795" cy="635"/>
            </a:xfrm>
            <a:custGeom>
              <a:avLst/>
              <a:gdLst/>
              <a:ahLst/>
              <a:cxnLst/>
              <a:rect l="l" t="t" r="r" b="b"/>
              <a:pathLst>
                <a:path w="10795" h="635">
                  <a:moveTo>
                    <a:pt x="0" y="0"/>
                  </a:moveTo>
                  <a:lnTo>
                    <a:pt x="0" y="0"/>
                  </a:lnTo>
                  <a:lnTo>
                    <a:pt x="9258" y="0"/>
                  </a:lnTo>
                  <a:lnTo>
                    <a:pt x="10312" y="0"/>
                  </a:lnTo>
                </a:path>
                <a:path w="10795" h="635">
                  <a:moveTo>
                    <a:pt x="0" y="0"/>
                  </a:moveTo>
                  <a:lnTo>
                    <a:pt x="228" y="50"/>
                  </a:lnTo>
                  <a:lnTo>
                    <a:pt x="381" y="190"/>
                  </a:lnTo>
                  <a:lnTo>
                    <a:pt x="533" y="368"/>
                  </a:lnTo>
                  <a:lnTo>
                    <a:pt x="558" y="596"/>
                  </a:lnTo>
                </a:path>
              </a:pathLst>
            </a:custGeom>
            <a:ln w="3175">
              <a:solidFill>
                <a:srgbClr val="565658"/>
              </a:solidFill>
            </a:ln>
          </p:spPr>
          <p:txBody>
            <a:bodyPr wrap="square" lIns="0" tIns="0" rIns="0" bIns="0" rtlCol="0"/>
            <a:lstStyle/>
            <a:p/>
          </p:txBody>
        </p:sp>
        <p:sp>
          <p:nvSpPr>
            <p:cNvPr id="4766" name="object 4766" descr=""/>
            <p:cNvSpPr/>
            <p:nvPr/>
          </p:nvSpPr>
          <p:spPr>
            <a:xfrm>
              <a:off x="6016118" y="2536117"/>
              <a:ext cx="1905" cy="3810"/>
            </a:xfrm>
            <a:custGeom>
              <a:avLst/>
              <a:gdLst/>
              <a:ahLst/>
              <a:cxnLst/>
              <a:rect l="l" t="t" r="r" b="b"/>
              <a:pathLst>
                <a:path w="1904" h="3810">
                  <a:moveTo>
                    <a:pt x="1346" y="0"/>
                  </a:moveTo>
                  <a:lnTo>
                    <a:pt x="711" y="533"/>
                  </a:lnTo>
                  <a:lnTo>
                    <a:pt x="228" y="1981"/>
                  </a:lnTo>
                  <a:lnTo>
                    <a:pt x="0" y="3568"/>
                  </a:lnTo>
                </a:path>
              </a:pathLst>
            </a:custGeom>
            <a:ln w="3175">
              <a:solidFill>
                <a:srgbClr val="565658"/>
              </a:solidFill>
            </a:ln>
          </p:spPr>
          <p:txBody>
            <a:bodyPr wrap="square" lIns="0" tIns="0" rIns="0" bIns="0" rtlCol="0"/>
            <a:lstStyle/>
            <a:p/>
          </p:txBody>
        </p:sp>
        <p:sp>
          <p:nvSpPr>
            <p:cNvPr id="4767" name="object 4767" descr=""/>
            <p:cNvSpPr/>
            <p:nvPr/>
          </p:nvSpPr>
          <p:spPr>
            <a:xfrm>
              <a:off x="6017843" y="2539677"/>
              <a:ext cx="635" cy="635"/>
            </a:xfrm>
            <a:custGeom>
              <a:avLst/>
              <a:gdLst/>
              <a:ahLst/>
              <a:cxnLst/>
              <a:rect l="l" t="t" r="r" b="b"/>
              <a:pathLst>
                <a:path w="635" h="635">
                  <a:moveTo>
                    <a:pt x="0" y="0"/>
                  </a:moveTo>
                  <a:lnTo>
                    <a:pt x="38" y="241"/>
                  </a:lnTo>
                  <a:lnTo>
                    <a:pt x="165" y="419"/>
                  </a:lnTo>
                  <a:lnTo>
                    <a:pt x="330" y="546"/>
                  </a:lnTo>
                  <a:lnTo>
                    <a:pt x="558" y="596"/>
                  </a:lnTo>
                </a:path>
              </a:pathLst>
            </a:custGeom>
            <a:ln w="3175">
              <a:solidFill>
                <a:srgbClr val="565658"/>
              </a:solidFill>
            </a:ln>
          </p:spPr>
          <p:txBody>
            <a:bodyPr wrap="square" lIns="0" tIns="0" rIns="0" bIns="0" rtlCol="0"/>
            <a:lstStyle/>
            <a:p/>
          </p:txBody>
        </p:sp>
        <p:sp>
          <p:nvSpPr>
            <p:cNvPr id="4768" name="object 4768" descr=""/>
            <p:cNvSpPr/>
            <p:nvPr/>
          </p:nvSpPr>
          <p:spPr>
            <a:xfrm>
              <a:off x="6028050" y="2539677"/>
              <a:ext cx="635" cy="635"/>
            </a:xfrm>
            <a:custGeom>
              <a:avLst/>
              <a:gdLst/>
              <a:ahLst/>
              <a:cxnLst/>
              <a:rect l="l" t="t" r="r" b="b"/>
              <a:pathLst>
                <a:path w="635" h="635">
                  <a:moveTo>
                    <a:pt x="558" y="0"/>
                  </a:moveTo>
                  <a:lnTo>
                    <a:pt x="558" y="177"/>
                  </a:lnTo>
                  <a:lnTo>
                    <a:pt x="482" y="330"/>
                  </a:lnTo>
                  <a:lnTo>
                    <a:pt x="342" y="482"/>
                  </a:lnTo>
                  <a:lnTo>
                    <a:pt x="190" y="571"/>
                  </a:lnTo>
                  <a:lnTo>
                    <a:pt x="0" y="596"/>
                  </a:lnTo>
                </a:path>
              </a:pathLst>
            </a:custGeom>
            <a:ln w="3175">
              <a:solidFill>
                <a:srgbClr val="565658"/>
              </a:solidFill>
            </a:ln>
          </p:spPr>
          <p:txBody>
            <a:bodyPr wrap="square" lIns="0" tIns="0" rIns="0" bIns="0" rtlCol="0"/>
            <a:lstStyle/>
            <a:p/>
          </p:txBody>
        </p:sp>
        <p:sp>
          <p:nvSpPr>
            <p:cNvPr id="4769" name="object 4769" descr=""/>
            <p:cNvSpPr/>
            <p:nvPr/>
          </p:nvSpPr>
          <p:spPr>
            <a:xfrm>
              <a:off x="6027851" y="2535515"/>
              <a:ext cx="1905" cy="4445"/>
            </a:xfrm>
            <a:custGeom>
              <a:avLst/>
              <a:gdLst/>
              <a:ahLst/>
              <a:cxnLst/>
              <a:rect l="l" t="t" r="r" b="b"/>
              <a:pathLst>
                <a:path w="1904" h="4444">
                  <a:moveTo>
                    <a:pt x="0" y="0"/>
                  </a:moveTo>
                  <a:lnTo>
                    <a:pt x="508" y="368"/>
                  </a:lnTo>
                  <a:lnTo>
                    <a:pt x="1041" y="1803"/>
                  </a:lnTo>
                  <a:lnTo>
                    <a:pt x="1333" y="3670"/>
                  </a:lnTo>
                  <a:lnTo>
                    <a:pt x="1371" y="3962"/>
                  </a:lnTo>
                </a:path>
              </a:pathLst>
            </a:custGeom>
            <a:ln w="3175">
              <a:solidFill>
                <a:srgbClr val="565658"/>
              </a:solidFill>
            </a:ln>
          </p:spPr>
          <p:txBody>
            <a:bodyPr wrap="square" lIns="0" tIns="0" rIns="0" bIns="0" rtlCol="0"/>
            <a:lstStyle/>
            <a:p/>
          </p:txBody>
        </p:sp>
        <p:sp>
          <p:nvSpPr>
            <p:cNvPr id="4770" name="object 4770" descr=""/>
            <p:cNvSpPr/>
            <p:nvPr/>
          </p:nvSpPr>
          <p:spPr>
            <a:xfrm>
              <a:off x="6135492" y="2539485"/>
              <a:ext cx="1270" cy="1905"/>
            </a:xfrm>
            <a:custGeom>
              <a:avLst/>
              <a:gdLst/>
              <a:ahLst/>
              <a:cxnLst/>
              <a:rect l="l" t="t" r="r" b="b"/>
              <a:pathLst>
                <a:path w="1270" h="1905">
                  <a:moveTo>
                    <a:pt x="0" y="1320"/>
                  </a:moveTo>
                  <a:lnTo>
                    <a:pt x="419" y="1231"/>
                  </a:lnTo>
                  <a:lnTo>
                    <a:pt x="749" y="1041"/>
                  </a:lnTo>
                  <a:lnTo>
                    <a:pt x="990" y="762"/>
                  </a:lnTo>
                  <a:lnTo>
                    <a:pt x="1130" y="393"/>
                  </a:lnTo>
                  <a:lnTo>
                    <a:pt x="1143" y="0"/>
                  </a:lnTo>
                </a:path>
              </a:pathLst>
            </a:custGeom>
            <a:ln w="3175">
              <a:solidFill>
                <a:srgbClr val="565658"/>
              </a:solidFill>
            </a:ln>
          </p:spPr>
          <p:txBody>
            <a:bodyPr wrap="square" lIns="0" tIns="0" rIns="0" bIns="0" rtlCol="0"/>
            <a:lstStyle/>
            <a:p/>
          </p:txBody>
        </p:sp>
        <p:sp>
          <p:nvSpPr>
            <p:cNvPr id="4771" name="object 4771" descr=""/>
            <p:cNvSpPr/>
            <p:nvPr/>
          </p:nvSpPr>
          <p:spPr>
            <a:xfrm>
              <a:off x="6136029" y="2539484"/>
              <a:ext cx="635" cy="635"/>
            </a:xfrm>
            <a:custGeom>
              <a:avLst/>
              <a:gdLst/>
              <a:ahLst/>
              <a:cxnLst/>
              <a:rect l="l" t="t" r="r" b="b"/>
              <a:pathLst>
                <a:path w="635" h="635">
                  <a:moveTo>
                    <a:pt x="596" y="0"/>
                  </a:moveTo>
                  <a:lnTo>
                    <a:pt x="393" y="25"/>
                  </a:lnTo>
                  <a:lnTo>
                    <a:pt x="228" y="63"/>
                  </a:lnTo>
                  <a:lnTo>
                    <a:pt x="88" y="127"/>
                  </a:lnTo>
                </a:path>
              </a:pathLst>
            </a:custGeom>
            <a:ln w="3175">
              <a:solidFill>
                <a:srgbClr val="565658"/>
              </a:solidFill>
            </a:ln>
          </p:spPr>
          <p:txBody>
            <a:bodyPr wrap="square" lIns="0" tIns="0" rIns="0" bIns="0" rtlCol="0"/>
            <a:lstStyle/>
            <a:p/>
          </p:txBody>
        </p:sp>
        <p:sp>
          <p:nvSpPr>
            <p:cNvPr id="4772" name="object 4772" descr=""/>
            <p:cNvSpPr/>
            <p:nvPr/>
          </p:nvSpPr>
          <p:spPr>
            <a:xfrm>
              <a:off x="6134317" y="2536108"/>
              <a:ext cx="1905" cy="3810"/>
            </a:xfrm>
            <a:custGeom>
              <a:avLst/>
              <a:gdLst/>
              <a:ahLst/>
              <a:cxnLst/>
              <a:rect l="l" t="t" r="r" b="b"/>
              <a:pathLst>
                <a:path w="1904" h="3810">
                  <a:moveTo>
                    <a:pt x="1714" y="3568"/>
                  </a:moveTo>
                  <a:lnTo>
                    <a:pt x="1320" y="1638"/>
                  </a:lnTo>
                  <a:lnTo>
                    <a:pt x="634" y="342"/>
                  </a:lnTo>
                  <a:lnTo>
                    <a:pt x="0" y="0"/>
                  </a:lnTo>
                </a:path>
              </a:pathLst>
            </a:custGeom>
            <a:ln w="3175">
              <a:solidFill>
                <a:srgbClr val="565658"/>
              </a:solidFill>
            </a:ln>
          </p:spPr>
          <p:txBody>
            <a:bodyPr wrap="square" lIns="0" tIns="0" rIns="0" bIns="0" rtlCol="0"/>
            <a:lstStyle/>
            <a:p/>
          </p:txBody>
        </p:sp>
        <p:sp>
          <p:nvSpPr>
            <p:cNvPr id="4773" name="object 4773" descr=""/>
            <p:cNvSpPr/>
            <p:nvPr/>
          </p:nvSpPr>
          <p:spPr>
            <a:xfrm>
              <a:off x="6133847" y="2535515"/>
              <a:ext cx="635" cy="635"/>
            </a:xfrm>
            <a:custGeom>
              <a:avLst/>
              <a:gdLst/>
              <a:ahLst/>
              <a:cxnLst/>
              <a:rect l="l" t="t" r="r" b="b"/>
              <a:pathLst>
                <a:path w="635" h="635">
                  <a:moveTo>
                    <a:pt x="558" y="0"/>
                  </a:moveTo>
                  <a:lnTo>
                    <a:pt x="330" y="50"/>
                  </a:lnTo>
                  <a:lnTo>
                    <a:pt x="165" y="190"/>
                  </a:lnTo>
                  <a:lnTo>
                    <a:pt x="25" y="368"/>
                  </a:lnTo>
                  <a:lnTo>
                    <a:pt x="0" y="596"/>
                  </a:lnTo>
                </a:path>
              </a:pathLst>
            </a:custGeom>
            <a:ln w="3175">
              <a:solidFill>
                <a:srgbClr val="565658"/>
              </a:solidFill>
            </a:ln>
          </p:spPr>
          <p:txBody>
            <a:bodyPr wrap="square" lIns="0" tIns="0" rIns="0" bIns="0" rtlCol="0"/>
            <a:lstStyle/>
            <a:p/>
          </p:txBody>
        </p:sp>
        <p:sp>
          <p:nvSpPr>
            <p:cNvPr id="4774" name="object 4774" descr=""/>
            <p:cNvSpPr/>
            <p:nvPr/>
          </p:nvSpPr>
          <p:spPr>
            <a:xfrm>
              <a:off x="6124100" y="2535515"/>
              <a:ext cx="10795" cy="0"/>
            </a:xfrm>
            <a:custGeom>
              <a:avLst/>
              <a:gdLst/>
              <a:ahLst/>
              <a:cxnLst/>
              <a:rect l="l" t="t" r="r" b="b"/>
              <a:pathLst>
                <a:path w="10795" h="0">
                  <a:moveTo>
                    <a:pt x="0" y="0"/>
                  </a:moveTo>
                  <a:lnTo>
                    <a:pt x="0" y="0"/>
                  </a:lnTo>
                  <a:lnTo>
                    <a:pt x="9080" y="0"/>
                  </a:lnTo>
                  <a:lnTo>
                    <a:pt x="10312" y="0"/>
                  </a:lnTo>
                </a:path>
              </a:pathLst>
            </a:custGeom>
            <a:ln w="3175">
              <a:solidFill>
                <a:srgbClr val="565658"/>
              </a:solidFill>
            </a:ln>
          </p:spPr>
          <p:txBody>
            <a:bodyPr wrap="square" lIns="0" tIns="0" rIns="0" bIns="0" rtlCol="0"/>
            <a:lstStyle/>
            <a:p/>
          </p:txBody>
        </p:sp>
        <p:sp>
          <p:nvSpPr>
            <p:cNvPr id="4775" name="object 4775" descr=""/>
            <p:cNvSpPr/>
            <p:nvPr/>
          </p:nvSpPr>
          <p:spPr>
            <a:xfrm>
              <a:off x="6216435" y="2539484"/>
              <a:ext cx="635" cy="1270"/>
            </a:xfrm>
            <a:custGeom>
              <a:avLst/>
              <a:gdLst/>
              <a:ahLst/>
              <a:cxnLst/>
              <a:rect l="l" t="t" r="r" b="b"/>
              <a:pathLst>
                <a:path w="635" h="1269">
                  <a:moveTo>
                    <a:pt x="0" y="0"/>
                  </a:moveTo>
                  <a:lnTo>
                    <a:pt x="114" y="330"/>
                  </a:lnTo>
                  <a:lnTo>
                    <a:pt x="241" y="723"/>
                  </a:lnTo>
                  <a:lnTo>
                    <a:pt x="317" y="1041"/>
                  </a:lnTo>
                </a:path>
              </a:pathLst>
            </a:custGeom>
            <a:ln w="3175">
              <a:solidFill>
                <a:srgbClr val="565658"/>
              </a:solidFill>
            </a:ln>
          </p:spPr>
          <p:txBody>
            <a:bodyPr wrap="square" lIns="0" tIns="0" rIns="0" bIns="0" rtlCol="0"/>
            <a:lstStyle/>
            <a:p/>
          </p:txBody>
        </p:sp>
        <p:sp>
          <p:nvSpPr>
            <p:cNvPr id="4776" name="object 4776" descr=""/>
            <p:cNvSpPr/>
            <p:nvPr/>
          </p:nvSpPr>
          <p:spPr>
            <a:xfrm>
              <a:off x="6016894" y="2535515"/>
              <a:ext cx="635" cy="635"/>
            </a:xfrm>
            <a:custGeom>
              <a:avLst/>
              <a:gdLst/>
              <a:ahLst/>
              <a:cxnLst/>
              <a:rect l="l" t="t" r="r" b="b"/>
              <a:pathLst>
                <a:path w="635" h="635">
                  <a:moveTo>
                    <a:pt x="0" y="0"/>
                  </a:moveTo>
                  <a:lnTo>
                    <a:pt x="228" y="50"/>
                  </a:lnTo>
                  <a:lnTo>
                    <a:pt x="393" y="190"/>
                  </a:lnTo>
                  <a:lnTo>
                    <a:pt x="533" y="368"/>
                  </a:lnTo>
                  <a:lnTo>
                    <a:pt x="571" y="596"/>
                  </a:lnTo>
                </a:path>
              </a:pathLst>
            </a:custGeom>
            <a:ln w="3175">
              <a:solidFill>
                <a:srgbClr val="565658"/>
              </a:solidFill>
            </a:ln>
          </p:spPr>
          <p:txBody>
            <a:bodyPr wrap="square" lIns="0" tIns="0" rIns="0" bIns="0" rtlCol="0"/>
            <a:lstStyle/>
            <a:p/>
          </p:txBody>
        </p:sp>
        <p:sp>
          <p:nvSpPr>
            <p:cNvPr id="4777" name="object 4777" descr=""/>
            <p:cNvSpPr/>
            <p:nvPr/>
          </p:nvSpPr>
          <p:spPr>
            <a:xfrm>
              <a:off x="5920459" y="2536108"/>
              <a:ext cx="1905" cy="3810"/>
            </a:xfrm>
            <a:custGeom>
              <a:avLst/>
              <a:gdLst/>
              <a:ahLst/>
              <a:cxnLst/>
              <a:rect l="l" t="t" r="r" b="b"/>
              <a:pathLst>
                <a:path w="1904" h="3810">
                  <a:moveTo>
                    <a:pt x="1346" y="3568"/>
                  </a:moveTo>
                  <a:lnTo>
                    <a:pt x="1041" y="1638"/>
                  </a:lnTo>
                  <a:lnTo>
                    <a:pt x="482" y="342"/>
                  </a:lnTo>
                  <a:lnTo>
                    <a:pt x="0" y="0"/>
                  </a:lnTo>
                </a:path>
              </a:pathLst>
            </a:custGeom>
            <a:ln w="3175">
              <a:solidFill>
                <a:srgbClr val="565658"/>
              </a:solidFill>
            </a:ln>
          </p:spPr>
          <p:txBody>
            <a:bodyPr wrap="square" lIns="0" tIns="0" rIns="0" bIns="0" rtlCol="0"/>
            <a:lstStyle/>
            <a:p/>
          </p:txBody>
        </p:sp>
        <p:sp>
          <p:nvSpPr>
            <p:cNvPr id="4778" name="object 4778" descr=""/>
            <p:cNvSpPr/>
            <p:nvPr/>
          </p:nvSpPr>
          <p:spPr>
            <a:xfrm>
              <a:off x="5919510" y="2539677"/>
              <a:ext cx="635" cy="635"/>
            </a:xfrm>
            <a:custGeom>
              <a:avLst/>
              <a:gdLst/>
              <a:ahLst/>
              <a:cxnLst/>
              <a:rect l="l" t="t" r="r" b="b"/>
              <a:pathLst>
                <a:path w="635" h="635">
                  <a:moveTo>
                    <a:pt x="571" y="0"/>
                  </a:moveTo>
                  <a:lnTo>
                    <a:pt x="533" y="241"/>
                  </a:lnTo>
                  <a:lnTo>
                    <a:pt x="406" y="419"/>
                  </a:lnTo>
                  <a:lnTo>
                    <a:pt x="215" y="546"/>
                  </a:lnTo>
                  <a:lnTo>
                    <a:pt x="0" y="596"/>
                  </a:lnTo>
                </a:path>
              </a:pathLst>
            </a:custGeom>
            <a:ln w="3175">
              <a:solidFill>
                <a:srgbClr val="565658"/>
              </a:solidFill>
            </a:ln>
          </p:spPr>
          <p:txBody>
            <a:bodyPr wrap="square" lIns="0" tIns="0" rIns="0" bIns="0" rtlCol="0"/>
            <a:lstStyle/>
            <a:p/>
          </p:txBody>
        </p:sp>
        <p:sp>
          <p:nvSpPr>
            <p:cNvPr id="4779" name="object 4779" descr=""/>
            <p:cNvSpPr/>
            <p:nvPr/>
          </p:nvSpPr>
          <p:spPr>
            <a:xfrm>
              <a:off x="5921234" y="2539677"/>
              <a:ext cx="635" cy="635"/>
            </a:xfrm>
            <a:custGeom>
              <a:avLst/>
              <a:gdLst/>
              <a:ahLst/>
              <a:cxnLst/>
              <a:rect l="l" t="t" r="r" b="b"/>
              <a:pathLst>
                <a:path w="635" h="635">
                  <a:moveTo>
                    <a:pt x="571" y="0"/>
                  </a:moveTo>
                  <a:lnTo>
                    <a:pt x="571" y="177"/>
                  </a:lnTo>
                  <a:lnTo>
                    <a:pt x="508" y="330"/>
                  </a:lnTo>
                  <a:lnTo>
                    <a:pt x="368" y="469"/>
                  </a:lnTo>
                  <a:lnTo>
                    <a:pt x="215" y="558"/>
                  </a:lnTo>
                  <a:lnTo>
                    <a:pt x="12" y="596"/>
                  </a:lnTo>
                </a:path>
              </a:pathLst>
            </a:custGeom>
            <a:ln w="3175">
              <a:solidFill>
                <a:srgbClr val="565658"/>
              </a:solidFill>
            </a:ln>
          </p:spPr>
          <p:txBody>
            <a:bodyPr wrap="square" lIns="0" tIns="0" rIns="0" bIns="0" rtlCol="0"/>
            <a:lstStyle/>
            <a:p/>
          </p:txBody>
        </p:sp>
        <p:sp>
          <p:nvSpPr>
            <p:cNvPr id="4780" name="object 4780" descr=""/>
            <p:cNvSpPr/>
            <p:nvPr/>
          </p:nvSpPr>
          <p:spPr>
            <a:xfrm>
              <a:off x="5921804" y="2539484"/>
              <a:ext cx="635" cy="635"/>
            </a:xfrm>
            <a:custGeom>
              <a:avLst/>
              <a:gdLst/>
              <a:ahLst/>
              <a:cxnLst/>
              <a:rect l="l" t="t" r="r" b="b"/>
              <a:pathLst>
                <a:path w="635" h="635">
                  <a:moveTo>
                    <a:pt x="571" y="0"/>
                  </a:moveTo>
                  <a:lnTo>
                    <a:pt x="368" y="25"/>
                  </a:lnTo>
                  <a:lnTo>
                    <a:pt x="215" y="63"/>
                  </a:lnTo>
                  <a:lnTo>
                    <a:pt x="0" y="203"/>
                  </a:lnTo>
                </a:path>
              </a:pathLst>
            </a:custGeom>
            <a:ln w="3175">
              <a:solidFill>
                <a:srgbClr val="565658"/>
              </a:solidFill>
            </a:ln>
          </p:spPr>
          <p:txBody>
            <a:bodyPr wrap="square" lIns="0" tIns="0" rIns="0" bIns="0" rtlCol="0"/>
            <a:lstStyle/>
            <a:p/>
          </p:txBody>
        </p:sp>
        <p:sp>
          <p:nvSpPr>
            <p:cNvPr id="4781" name="object 4781" descr=""/>
            <p:cNvSpPr/>
            <p:nvPr/>
          </p:nvSpPr>
          <p:spPr>
            <a:xfrm>
              <a:off x="6015549" y="2535522"/>
              <a:ext cx="1905" cy="4445"/>
            </a:xfrm>
            <a:custGeom>
              <a:avLst/>
              <a:gdLst/>
              <a:ahLst/>
              <a:cxnLst/>
              <a:rect l="l" t="t" r="r" b="b"/>
              <a:pathLst>
                <a:path w="1904" h="4444">
                  <a:moveTo>
                    <a:pt x="0" y="3962"/>
                  </a:moveTo>
                  <a:lnTo>
                    <a:pt x="25" y="3670"/>
                  </a:lnTo>
                  <a:lnTo>
                    <a:pt x="241" y="2197"/>
                  </a:lnTo>
                  <a:lnTo>
                    <a:pt x="317" y="1739"/>
                  </a:lnTo>
                  <a:lnTo>
                    <a:pt x="723" y="596"/>
                  </a:lnTo>
                  <a:lnTo>
                    <a:pt x="1333" y="0"/>
                  </a:lnTo>
                </a:path>
              </a:pathLst>
            </a:custGeom>
            <a:ln w="3175">
              <a:solidFill>
                <a:srgbClr val="565658"/>
              </a:solidFill>
            </a:ln>
          </p:spPr>
          <p:txBody>
            <a:bodyPr wrap="square" lIns="0" tIns="0" rIns="0" bIns="0" rtlCol="0"/>
            <a:lstStyle/>
            <a:p/>
          </p:txBody>
        </p:sp>
        <p:sp>
          <p:nvSpPr>
            <p:cNvPr id="4782" name="object 4782" descr=""/>
            <p:cNvSpPr/>
            <p:nvPr/>
          </p:nvSpPr>
          <p:spPr>
            <a:xfrm>
              <a:off x="6015554" y="2539461"/>
              <a:ext cx="1270" cy="1270"/>
            </a:xfrm>
            <a:custGeom>
              <a:avLst/>
              <a:gdLst/>
              <a:ahLst/>
              <a:cxnLst/>
              <a:rect l="l" t="t" r="r" b="b"/>
              <a:pathLst>
                <a:path w="1270" h="1269">
                  <a:moveTo>
                    <a:pt x="571" y="215"/>
                  </a:moveTo>
                  <a:lnTo>
                    <a:pt x="330" y="76"/>
                  </a:lnTo>
                  <a:lnTo>
                    <a:pt x="177" y="38"/>
                  </a:lnTo>
                  <a:lnTo>
                    <a:pt x="0" y="0"/>
                  </a:lnTo>
                </a:path>
                <a:path w="1270" h="1269">
                  <a:moveTo>
                    <a:pt x="571" y="215"/>
                  </a:moveTo>
                  <a:lnTo>
                    <a:pt x="546" y="368"/>
                  </a:lnTo>
                  <a:lnTo>
                    <a:pt x="596" y="520"/>
                  </a:lnTo>
                  <a:lnTo>
                    <a:pt x="749" y="673"/>
                  </a:lnTo>
                  <a:lnTo>
                    <a:pt x="914" y="774"/>
                  </a:lnTo>
                  <a:lnTo>
                    <a:pt x="1130" y="812"/>
                  </a:lnTo>
                </a:path>
              </a:pathLst>
            </a:custGeom>
            <a:ln w="3175">
              <a:solidFill>
                <a:srgbClr val="565658"/>
              </a:solidFill>
            </a:ln>
          </p:spPr>
          <p:txBody>
            <a:bodyPr wrap="square" lIns="0" tIns="0" rIns="0" bIns="0" rtlCol="0"/>
            <a:lstStyle/>
            <a:p/>
          </p:txBody>
        </p:sp>
        <p:sp>
          <p:nvSpPr>
            <p:cNvPr id="4783" name="object 4783" descr=""/>
            <p:cNvSpPr/>
            <p:nvPr/>
          </p:nvSpPr>
          <p:spPr>
            <a:xfrm>
              <a:off x="6028043" y="2540278"/>
              <a:ext cx="635" cy="635"/>
            </a:xfrm>
            <a:custGeom>
              <a:avLst/>
              <a:gdLst/>
              <a:ahLst/>
              <a:cxnLst/>
              <a:rect l="l" t="t" r="r" b="b"/>
              <a:pathLst>
                <a:path w="635" h="635">
                  <a:moveTo>
                    <a:pt x="0" y="0"/>
                  </a:moveTo>
                  <a:lnTo>
                    <a:pt x="38" y="152"/>
                  </a:lnTo>
                  <a:lnTo>
                    <a:pt x="38" y="304"/>
                  </a:lnTo>
                  <a:lnTo>
                    <a:pt x="50" y="533"/>
                  </a:lnTo>
                </a:path>
              </a:pathLst>
            </a:custGeom>
            <a:ln w="3175">
              <a:solidFill>
                <a:srgbClr val="565658"/>
              </a:solidFill>
            </a:ln>
          </p:spPr>
          <p:txBody>
            <a:bodyPr wrap="square" lIns="0" tIns="0" rIns="0" bIns="0" rtlCol="0"/>
            <a:lstStyle/>
            <a:p/>
          </p:txBody>
        </p:sp>
        <p:sp>
          <p:nvSpPr>
            <p:cNvPr id="4784" name="object 4784" descr=""/>
            <p:cNvSpPr/>
            <p:nvPr/>
          </p:nvSpPr>
          <p:spPr>
            <a:xfrm>
              <a:off x="6028085" y="2539484"/>
              <a:ext cx="1270" cy="1905"/>
            </a:xfrm>
            <a:custGeom>
              <a:avLst/>
              <a:gdLst/>
              <a:ahLst/>
              <a:cxnLst/>
              <a:rect l="l" t="t" r="r" b="b"/>
              <a:pathLst>
                <a:path w="1270" h="1905">
                  <a:moveTo>
                    <a:pt x="1142" y="0"/>
                  </a:moveTo>
                  <a:lnTo>
                    <a:pt x="1104" y="393"/>
                  </a:lnTo>
                  <a:lnTo>
                    <a:pt x="939" y="762"/>
                  </a:lnTo>
                  <a:lnTo>
                    <a:pt x="698" y="1066"/>
                  </a:lnTo>
                  <a:lnTo>
                    <a:pt x="368" y="1231"/>
                  </a:lnTo>
                  <a:lnTo>
                    <a:pt x="0" y="1320"/>
                  </a:lnTo>
                </a:path>
              </a:pathLst>
            </a:custGeom>
            <a:ln w="3175">
              <a:solidFill>
                <a:srgbClr val="565658"/>
              </a:solidFill>
            </a:ln>
          </p:spPr>
          <p:txBody>
            <a:bodyPr wrap="square" lIns="0" tIns="0" rIns="0" bIns="0" rtlCol="0"/>
            <a:lstStyle/>
            <a:p/>
          </p:txBody>
        </p:sp>
        <p:sp>
          <p:nvSpPr>
            <p:cNvPr id="4785" name="object 4785" descr=""/>
            <p:cNvSpPr/>
            <p:nvPr/>
          </p:nvSpPr>
          <p:spPr>
            <a:xfrm>
              <a:off x="6134324" y="2535515"/>
              <a:ext cx="2540" cy="4445"/>
            </a:xfrm>
            <a:custGeom>
              <a:avLst/>
              <a:gdLst/>
              <a:ahLst/>
              <a:cxnLst/>
              <a:rect l="l" t="t" r="r" b="b"/>
              <a:pathLst>
                <a:path w="2539" h="4444">
                  <a:moveTo>
                    <a:pt x="558" y="0"/>
                  </a:moveTo>
                  <a:lnTo>
                    <a:pt x="1206" y="368"/>
                  </a:lnTo>
                  <a:lnTo>
                    <a:pt x="1879" y="1816"/>
                  </a:lnTo>
                  <a:lnTo>
                    <a:pt x="2298" y="3962"/>
                  </a:lnTo>
                </a:path>
                <a:path w="2539" h="4444">
                  <a:moveTo>
                    <a:pt x="558" y="0"/>
                  </a:moveTo>
                  <a:lnTo>
                    <a:pt x="317" y="50"/>
                  </a:lnTo>
                  <a:lnTo>
                    <a:pt x="165" y="190"/>
                  </a:lnTo>
                  <a:lnTo>
                    <a:pt x="25" y="368"/>
                  </a:lnTo>
                  <a:lnTo>
                    <a:pt x="0" y="596"/>
                  </a:lnTo>
                </a:path>
              </a:pathLst>
            </a:custGeom>
            <a:ln w="3175">
              <a:solidFill>
                <a:srgbClr val="565658"/>
              </a:solidFill>
            </a:ln>
          </p:spPr>
          <p:txBody>
            <a:bodyPr wrap="square" lIns="0" tIns="0" rIns="0" bIns="0" rtlCol="0"/>
            <a:lstStyle/>
            <a:p/>
          </p:txBody>
        </p:sp>
        <p:sp>
          <p:nvSpPr>
            <p:cNvPr id="4786" name="object 4786" descr=""/>
            <p:cNvSpPr/>
            <p:nvPr/>
          </p:nvSpPr>
          <p:spPr>
            <a:xfrm>
              <a:off x="6210974" y="2535522"/>
              <a:ext cx="5715" cy="4445"/>
            </a:xfrm>
            <a:custGeom>
              <a:avLst/>
              <a:gdLst/>
              <a:ahLst/>
              <a:cxnLst/>
              <a:rect l="l" t="t" r="r" b="b"/>
              <a:pathLst>
                <a:path w="5714" h="4444">
                  <a:moveTo>
                    <a:pt x="5461" y="3962"/>
                  </a:moveTo>
                  <a:lnTo>
                    <a:pt x="5359" y="3670"/>
                  </a:lnTo>
                  <a:lnTo>
                    <a:pt x="4940" y="2819"/>
                  </a:lnTo>
                  <a:lnTo>
                    <a:pt x="3632" y="1308"/>
                  </a:lnTo>
                  <a:lnTo>
                    <a:pt x="1943" y="317"/>
                  </a:lnTo>
                  <a:lnTo>
                    <a:pt x="0" y="0"/>
                  </a:lnTo>
                </a:path>
              </a:pathLst>
            </a:custGeom>
            <a:ln w="3175">
              <a:solidFill>
                <a:srgbClr val="565658"/>
              </a:solidFill>
            </a:ln>
          </p:spPr>
          <p:txBody>
            <a:bodyPr wrap="square" lIns="0" tIns="0" rIns="0" bIns="0" rtlCol="0"/>
            <a:lstStyle/>
            <a:p/>
          </p:txBody>
        </p:sp>
        <p:sp>
          <p:nvSpPr>
            <p:cNvPr id="4787" name="object 4787" descr=""/>
            <p:cNvSpPr/>
            <p:nvPr/>
          </p:nvSpPr>
          <p:spPr>
            <a:xfrm>
              <a:off x="5920453" y="2535515"/>
              <a:ext cx="2540" cy="4445"/>
            </a:xfrm>
            <a:custGeom>
              <a:avLst/>
              <a:gdLst/>
              <a:ahLst/>
              <a:cxnLst/>
              <a:rect l="l" t="t" r="r" b="b"/>
              <a:pathLst>
                <a:path w="2539" h="4444">
                  <a:moveTo>
                    <a:pt x="571" y="0"/>
                  </a:moveTo>
                  <a:lnTo>
                    <a:pt x="1079" y="368"/>
                  </a:lnTo>
                  <a:lnTo>
                    <a:pt x="1612" y="1816"/>
                  </a:lnTo>
                  <a:lnTo>
                    <a:pt x="1892" y="3670"/>
                  </a:lnTo>
                  <a:lnTo>
                    <a:pt x="1917" y="3962"/>
                  </a:lnTo>
                </a:path>
                <a:path w="2539" h="4444">
                  <a:moveTo>
                    <a:pt x="571" y="0"/>
                  </a:moveTo>
                  <a:lnTo>
                    <a:pt x="342" y="50"/>
                  </a:lnTo>
                  <a:lnTo>
                    <a:pt x="190" y="190"/>
                  </a:lnTo>
                  <a:lnTo>
                    <a:pt x="38" y="368"/>
                  </a:lnTo>
                  <a:lnTo>
                    <a:pt x="0" y="596"/>
                  </a:lnTo>
                </a:path>
              </a:pathLst>
            </a:custGeom>
            <a:ln w="3175">
              <a:solidFill>
                <a:srgbClr val="565658"/>
              </a:solidFill>
            </a:ln>
          </p:spPr>
          <p:txBody>
            <a:bodyPr wrap="square" lIns="0" tIns="0" rIns="0" bIns="0" rtlCol="0"/>
            <a:lstStyle/>
            <a:p/>
          </p:txBody>
        </p:sp>
        <p:sp>
          <p:nvSpPr>
            <p:cNvPr id="4788" name="object 4788" descr=""/>
            <p:cNvSpPr/>
            <p:nvPr/>
          </p:nvSpPr>
          <p:spPr>
            <a:xfrm>
              <a:off x="5910902" y="2539668"/>
              <a:ext cx="635" cy="635"/>
            </a:xfrm>
            <a:custGeom>
              <a:avLst/>
              <a:gdLst/>
              <a:ahLst/>
              <a:cxnLst/>
              <a:rect l="l" t="t" r="r" b="b"/>
              <a:pathLst>
                <a:path w="635" h="635">
                  <a:moveTo>
                    <a:pt x="571" y="609"/>
                  </a:moveTo>
                  <a:lnTo>
                    <a:pt x="342" y="558"/>
                  </a:lnTo>
                  <a:lnTo>
                    <a:pt x="177" y="431"/>
                  </a:lnTo>
                  <a:lnTo>
                    <a:pt x="38" y="241"/>
                  </a:lnTo>
                  <a:lnTo>
                    <a:pt x="0" y="0"/>
                  </a:lnTo>
                </a:path>
              </a:pathLst>
            </a:custGeom>
            <a:ln w="3175">
              <a:solidFill>
                <a:srgbClr val="565658"/>
              </a:solidFill>
            </a:ln>
          </p:spPr>
          <p:txBody>
            <a:bodyPr wrap="square" lIns="0" tIns="0" rIns="0" bIns="0" rtlCol="0"/>
            <a:lstStyle/>
            <a:p/>
          </p:txBody>
        </p:sp>
        <p:sp>
          <p:nvSpPr>
            <p:cNvPr id="4789" name="object 4789" descr=""/>
            <p:cNvSpPr/>
            <p:nvPr/>
          </p:nvSpPr>
          <p:spPr>
            <a:xfrm>
              <a:off x="5921229" y="2540415"/>
              <a:ext cx="0" cy="635"/>
            </a:xfrm>
            <a:custGeom>
              <a:avLst/>
              <a:gdLst/>
              <a:ahLst/>
              <a:cxnLst/>
              <a:rect l="l" t="t" r="r" b="b"/>
              <a:pathLst>
                <a:path w="0" h="635">
                  <a:moveTo>
                    <a:pt x="0" y="0"/>
                  </a:moveTo>
                  <a:lnTo>
                    <a:pt x="0" y="381"/>
                  </a:lnTo>
                </a:path>
              </a:pathLst>
            </a:custGeom>
            <a:ln w="3175">
              <a:solidFill>
                <a:srgbClr val="565658"/>
              </a:solidFill>
            </a:ln>
          </p:spPr>
          <p:txBody>
            <a:bodyPr wrap="square" lIns="0" tIns="0" rIns="0" bIns="0" rtlCol="0"/>
            <a:lstStyle/>
            <a:p/>
          </p:txBody>
        </p:sp>
        <p:sp>
          <p:nvSpPr>
            <p:cNvPr id="4790" name="object 4790" descr=""/>
            <p:cNvSpPr/>
            <p:nvPr/>
          </p:nvSpPr>
          <p:spPr>
            <a:xfrm>
              <a:off x="5921229" y="2539485"/>
              <a:ext cx="1270" cy="1905"/>
            </a:xfrm>
            <a:custGeom>
              <a:avLst/>
              <a:gdLst/>
              <a:ahLst/>
              <a:cxnLst/>
              <a:rect l="l" t="t" r="r" b="b"/>
              <a:pathLst>
                <a:path w="1270" h="1905">
                  <a:moveTo>
                    <a:pt x="0" y="1320"/>
                  </a:moveTo>
                  <a:lnTo>
                    <a:pt x="419" y="1231"/>
                  </a:lnTo>
                  <a:lnTo>
                    <a:pt x="749" y="1041"/>
                  </a:lnTo>
                  <a:lnTo>
                    <a:pt x="965" y="762"/>
                  </a:lnTo>
                  <a:lnTo>
                    <a:pt x="1130" y="393"/>
                  </a:lnTo>
                  <a:lnTo>
                    <a:pt x="1155" y="0"/>
                  </a:lnTo>
                </a:path>
              </a:pathLst>
            </a:custGeom>
            <a:ln w="3175">
              <a:solidFill>
                <a:srgbClr val="565658"/>
              </a:solidFill>
            </a:ln>
          </p:spPr>
          <p:txBody>
            <a:bodyPr wrap="square" lIns="0" tIns="0" rIns="0" bIns="0" rtlCol="0"/>
            <a:lstStyle/>
            <a:p/>
          </p:txBody>
        </p:sp>
        <p:sp>
          <p:nvSpPr>
            <p:cNvPr id="4791" name="object 4791" descr=""/>
            <p:cNvSpPr/>
            <p:nvPr/>
          </p:nvSpPr>
          <p:spPr>
            <a:xfrm>
              <a:off x="6015553" y="2539485"/>
              <a:ext cx="1270" cy="1905"/>
            </a:xfrm>
            <a:custGeom>
              <a:avLst/>
              <a:gdLst/>
              <a:ahLst/>
              <a:cxnLst/>
              <a:rect l="l" t="t" r="r" b="b"/>
              <a:pathLst>
                <a:path w="1270" h="1905">
                  <a:moveTo>
                    <a:pt x="1142" y="1320"/>
                  </a:moveTo>
                  <a:lnTo>
                    <a:pt x="749" y="1231"/>
                  </a:lnTo>
                  <a:lnTo>
                    <a:pt x="380" y="1028"/>
                  </a:lnTo>
                  <a:lnTo>
                    <a:pt x="114" y="698"/>
                  </a:lnTo>
                  <a:lnTo>
                    <a:pt x="0" y="330"/>
                  </a:lnTo>
                  <a:lnTo>
                    <a:pt x="0" y="0"/>
                  </a:lnTo>
                </a:path>
              </a:pathLst>
            </a:custGeom>
            <a:ln w="3175">
              <a:solidFill>
                <a:srgbClr val="565658"/>
              </a:solidFill>
            </a:ln>
          </p:spPr>
          <p:txBody>
            <a:bodyPr wrap="square" lIns="0" tIns="0" rIns="0" bIns="0" rtlCol="0"/>
            <a:lstStyle/>
            <a:p/>
          </p:txBody>
        </p:sp>
        <p:sp>
          <p:nvSpPr>
            <p:cNvPr id="4792" name="object 4792" descr=""/>
            <p:cNvSpPr/>
            <p:nvPr/>
          </p:nvSpPr>
          <p:spPr>
            <a:xfrm>
              <a:off x="6016696" y="2540278"/>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4793" name="object 4793" descr=""/>
            <p:cNvSpPr/>
            <p:nvPr/>
          </p:nvSpPr>
          <p:spPr>
            <a:xfrm>
              <a:off x="6022599" y="2540278"/>
              <a:ext cx="635" cy="635"/>
            </a:xfrm>
            <a:custGeom>
              <a:avLst/>
              <a:gdLst/>
              <a:ahLst/>
              <a:cxnLst/>
              <a:rect l="l" t="t" r="r" b="b"/>
              <a:pathLst>
                <a:path w="635" h="635">
                  <a:moveTo>
                    <a:pt x="0" y="0"/>
                  </a:moveTo>
                  <a:lnTo>
                    <a:pt x="25" y="152"/>
                  </a:lnTo>
                  <a:lnTo>
                    <a:pt x="50" y="304"/>
                  </a:lnTo>
                  <a:lnTo>
                    <a:pt x="50" y="533"/>
                  </a:lnTo>
                </a:path>
              </a:pathLst>
            </a:custGeom>
            <a:ln w="3175">
              <a:solidFill>
                <a:srgbClr val="565658"/>
              </a:solidFill>
            </a:ln>
          </p:spPr>
          <p:txBody>
            <a:bodyPr wrap="square" lIns="0" tIns="0" rIns="0" bIns="0" rtlCol="0"/>
            <a:lstStyle/>
            <a:p/>
          </p:txBody>
        </p:sp>
        <p:sp>
          <p:nvSpPr>
            <p:cNvPr id="4794" name="object 4794" descr=""/>
            <p:cNvSpPr/>
            <p:nvPr/>
          </p:nvSpPr>
          <p:spPr>
            <a:xfrm>
              <a:off x="6168420" y="2535515"/>
              <a:ext cx="42545" cy="0"/>
            </a:xfrm>
            <a:custGeom>
              <a:avLst/>
              <a:gdLst/>
              <a:ahLst/>
              <a:cxnLst/>
              <a:rect l="l" t="t" r="r" b="b"/>
              <a:pathLst>
                <a:path w="42545" h="0">
                  <a:moveTo>
                    <a:pt x="0" y="0"/>
                  </a:moveTo>
                  <a:lnTo>
                    <a:pt x="0" y="0"/>
                  </a:lnTo>
                  <a:lnTo>
                    <a:pt x="42481" y="0"/>
                  </a:lnTo>
                </a:path>
              </a:pathLst>
            </a:custGeom>
            <a:ln w="3175">
              <a:solidFill>
                <a:srgbClr val="565658"/>
              </a:solidFill>
            </a:ln>
          </p:spPr>
          <p:txBody>
            <a:bodyPr wrap="square" lIns="0" tIns="0" rIns="0" bIns="0" rtlCol="0"/>
            <a:lstStyle/>
            <a:p/>
          </p:txBody>
        </p:sp>
        <p:sp>
          <p:nvSpPr>
            <p:cNvPr id="4795" name="object 4795" descr=""/>
            <p:cNvSpPr/>
            <p:nvPr/>
          </p:nvSpPr>
          <p:spPr>
            <a:xfrm>
              <a:off x="5920087" y="2535515"/>
              <a:ext cx="635" cy="635"/>
            </a:xfrm>
            <a:custGeom>
              <a:avLst/>
              <a:gdLst/>
              <a:ahLst/>
              <a:cxnLst/>
              <a:rect l="l" t="t" r="r" b="b"/>
              <a:pathLst>
                <a:path w="635" h="635">
                  <a:moveTo>
                    <a:pt x="571" y="0"/>
                  </a:moveTo>
                  <a:lnTo>
                    <a:pt x="342" y="50"/>
                  </a:lnTo>
                  <a:lnTo>
                    <a:pt x="177" y="190"/>
                  </a:lnTo>
                  <a:lnTo>
                    <a:pt x="38" y="368"/>
                  </a:lnTo>
                  <a:lnTo>
                    <a:pt x="0" y="596"/>
                  </a:lnTo>
                </a:path>
              </a:pathLst>
            </a:custGeom>
            <a:ln w="3175">
              <a:solidFill>
                <a:srgbClr val="565658"/>
              </a:solidFill>
            </a:ln>
          </p:spPr>
          <p:txBody>
            <a:bodyPr wrap="square" lIns="0" tIns="0" rIns="0" bIns="0" rtlCol="0"/>
            <a:lstStyle/>
            <a:p/>
          </p:txBody>
        </p:sp>
        <p:sp>
          <p:nvSpPr>
            <p:cNvPr id="4796" name="object 4796" descr=""/>
            <p:cNvSpPr/>
            <p:nvPr/>
          </p:nvSpPr>
          <p:spPr>
            <a:xfrm>
              <a:off x="5910900" y="2536117"/>
              <a:ext cx="9525" cy="0"/>
            </a:xfrm>
            <a:custGeom>
              <a:avLst/>
              <a:gdLst/>
              <a:ahLst/>
              <a:cxnLst/>
              <a:rect l="l" t="t" r="r" b="b"/>
              <a:pathLst>
                <a:path w="9525" h="0">
                  <a:moveTo>
                    <a:pt x="9182" y="0"/>
                  </a:moveTo>
                  <a:lnTo>
                    <a:pt x="8242" y="0"/>
                  </a:lnTo>
                  <a:lnTo>
                    <a:pt x="6591" y="0"/>
                  </a:lnTo>
                  <a:lnTo>
                    <a:pt x="2578" y="0"/>
                  </a:lnTo>
                  <a:lnTo>
                    <a:pt x="939" y="0"/>
                  </a:lnTo>
                  <a:lnTo>
                    <a:pt x="0" y="0"/>
                  </a:lnTo>
                </a:path>
              </a:pathLst>
            </a:custGeom>
            <a:ln w="3175">
              <a:solidFill>
                <a:srgbClr val="565658"/>
              </a:solidFill>
            </a:ln>
          </p:spPr>
          <p:txBody>
            <a:bodyPr wrap="square" lIns="0" tIns="0" rIns="0" bIns="0" rtlCol="0"/>
            <a:lstStyle/>
            <a:p/>
          </p:txBody>
        </p:sp>
        <p:sp>
          <p:nvSpPr>
            <p:cNvPr id="4797" name="object 4797" descr=""/>
            <p:cNvSpPr/>
            <p:nvPr/>
          </p:nvSpPr>
          <p:spPr>
            <a:xfrm>
              <a:off x="5909178" y="2539668"/>
              <a:ext cx="635" cy="1270"/>
            </a:xfrm>
            <a:custGeom>
              <a:avLst/>
              <a:gdLst/>
              <a:ahLst/>
              <a:cxnLst/>
              <a:rect l="l" t="t" r="r" b="b"/>
              <a:pathLst>
                <a:path w="635" h="1269">
                  <a:moveTo>
                    <a:pt x="596" y="609"/>
                  </a:moveTo>
                  <a:lnTo>
                    <a:pt x="25" y="241"/>
                  </a:lnTo>
                  <a:lnTo>
                    <a:pt x="0" y="0"/>
                  </a:lnTo>
                </a:path>
                <a:path w="635" h="1269">
                  <a:moveTo>
                    <a:pt x="596" y="609"/>
                  </a:moveTo>
                  <a:lnTo>
                    <a:pt x="596" y="1143"/>
                  </a:lnTo>
                </a:path>
              </a:pathLst>
            </a:custGeom>
            <a:ln w="3175">
              <a:solidFill>
                <a:srgbClr val="565658"/>
              </a:solidFill>
            </a:ln>
          </p:spPr>
          <p:txBody>
            <a:bodyPr wrap="square" lIns="0" tIns="0" rIns="0" bIns="0" rtlCol="0"/>
            <a:lstStyle/>
            <a:p/>
          </p:txBody>
        </p:sp>
        <p:sp>
          <p:nvSpPr>
            <p:cNvPr id="4798" name="object 4798" descr=""/>
            <p:cNvSpPr/>
            <p:nvPr/>
          </p:nvSpPr>
          <p:spPr>
            <a:xfrm>
              <a:off x="6022215" y="2540278"/>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4799" name="object 4799" descr=""/>
            <p:cNvSpPr/>
            <p:nvPr/>
          </p:nvSpPr>
          <p:spPr>
            <a:xfrm>
              <a:off x="6022216" y="2540806"/>
              <a:ext cx="635" cy="1270"/>
            </a:xfrm>
            <a:custGeom>
              <a:avLst/>
              <a:gdLst/>
              <a:ahLst/>
              <a:cxnLst/>
              <a:rect l="l" t="t" r="r" b="b"/>
              <a:pathLst>
                <a:path w="635" h="1269">
                  <a:moveTo>
                    <a:pt x="431" y="0"/>
                  </a:moveTo>
                  <a:lnTo>
                    <a:pt x="0" y="0"/>
                  </a:lnTo>
                </a:path>
                <a:path w="635" h="1269">
                  <a:moveTo>
                    <a:pt x="431" y="0"/>
                  </a:moveTo>
                  <a:lnTo>
                    <a:pt x="431" y="139"/>
                  </a:lnTo>
                  <a:lnTo>
                    <a:pt x="431" y="431"/>
                  </a:lnTo>
                  <a:lnTo>
                    <a:pt x="431" y="660"/>
                  </a:lnTo>
                </a:path>
              </a:pathLst>
            </a:custGeom>
            <a:ln w="3175">
              <a:solidFill>
                <a:srgbClr val="565658"/>
              </a:solidFill>
            </a:ln>
          </p:spPr>
          <p:txBody>
            <a:bodyPr wrap="square" lIns="0" tIns="0" rIns="0" bIns="0" rtlCol="0"/>
            <a:lstStyle/>
            <a:p/>
          </p:txBody>
        </p:sp>
        <p:sp>
          <p:nvSpPr>
            <p:cNvPr id="4800" name="object 4800" descr=""/>
            <p:cNvSpPr/>
            <p:nvPr/>
          </p:nvSpPr>
          <p:spPr>
            <a:xfrm>
              <a:off x="6168421" y="2535526"/>
              <a:ext cx="635" cy="6350"/>
            </a:xfrm>
            <a:custGeom>
              <a:avLst/>
              <a:gdLst/>
              <a:ahLst/>
              <a:cxnLst/>
              <a:rect l="l" t="t" r="r" b="b"/>
              <a:pathLst>
                <a:path w="635" h="6350">
                  <a:moveTo>
                    <a:pt x="444" y="5930"/>
                  </a:moveTo>
                  <a:lnTo>
                    <a:pt x="393" y="3670"/>
                  </a:lnTo>
                  <a:lnTo>
                    <a:pt x="304" y="1739"/>
                  </a:lnTo>
                  <a:lnTo>
                    <a:pt x="165" y="431"/>
                  </a:lnTo>
                  <a:lnTo>
                    <a:pt x="0" y="0"/>
                  </a:lnTo>
                </a:path>
              </a:pathLst>
            </a:custGeom>
            <a:ln w="3175">
              <a:solidFill>
                <a:srgbClr val="565658"/>
              </a:solidFill>
            </a:ln>
          </p:spPr>
          <p:txBody>
            <a:bodyPr wrap="square" lIns="0" tIns="0" rIns="0" bIns="0" rtlCol="0"/>
            <a:lstStyle/>
            <a:p/>
          </p:txBody>
        </p:sp>
        <p:sp>
          <p:nvSpPr>
            <p:cNvPr id="4801" name="object 4801" descr=""/>
            <p:cNvSpPr/>
            <p:nvPr/>
          </p:nvSpPr>
          <p:spPr>
            <a:xfrm>
              <a:off x="5910327" y="2535515"/>
              <a:ext cx="10795" cy="0"/>
            </a:xfrm>
            <a:custGeom>
              <a:avLst/>
              <a:gdLst/>
              <a:ahLst/>
              <a:cxnLst/>
              <a:rect l="l" t="t" r="r" b="b"/>
              <a:pathLst>
                <a:path w="10795" h="0">
                  <a:moveTo>
                    <a:pt x="0" y="0"/>
                  </a:moveTo>
                  <a:lnTo>
                    <a:pt x="1079" y="0"/>
                  </a:lnTo>
                  <a:lnTo>
                    <a:pt x="2908" y="0"/>
                  </a:lnTo>
                  <a:lnTo>
                    <a:pt x="7429" y="0"/>
                  </a:lnTo>
                  <a:lnTo>
                    <a:pt x="9258" y="0"/>
                  </a:lnTo>
                  <a:lnTo>
                    <a:pt x="10325" y="0"/>
                  </a:lnTo>
                </a:path>
              </a:pathLst>
            </a:custGeom>
            <a:ln w="3175">
              <a:solidFill>
                <a:srgbClr val="565658"/>
              </a:solidFill>
            </a:ln>
          </p:spPr>
          <p:txBody>
            <a:bodyPr wrap="square" lIns="0" tIns="0" rIns="0" bIns="0" rtlCol="0"/>
            <a:lstStyle/>
            <a:p/>
          </p:txBody>
        </p:sp>
        <p:sp>
          <p:nvSpPr>
            <p:cNvPr id="4802" name="object 4802" descr=""/>
            <p:cNvSpPr/>
            <p:nvPr/>
          </p:nvSpPr>
          <p:spPr>
            <a:xfrm>
              <a:off x="5910336" y="2535512"/>
              <a:ext cx="635" cy="635"/>
            </a:xfrm>
            <a:custGeom>
              <a:avLst/>
              <a:gdLst/>
              <a:ahLst/>
              <a:cxnLst/>
              <a:rect l="l" t="t" r="r" b="b"/>
              <a:pathLst>
                <a:path w="635" h="635">
                  <a:moveTo>
                    <a:pt x="393" y="177"/>
                  </a:moveTo>
                  <a:lnTo>
                    <a:pt x="203" y="50"/>
                  </a:lnTo>
                  <a:lnTo>
                    <a:pt x="0" y="0"/>
                  </a:lnTo>
                </a:path>
              </a:pathLst>
            </a:custGeom>
            <a:ln w="3175">
              <a:solidFill>
                <a:srgbClr val="565658"/>
              </a:solidFill>
            </a:ln>
          </p:spPr>
          <p:txBody>
            <a:bodyPr wrap="square" lIns="0" tIns="0" rIns="0" bIns="0" rtlCol="0"/>
            <a:lstStyle/>
            <a:p/>
          </p:txBody>
        </p:sp>
        <p:sp>
          <p:nvSpPr>
            <p:cNvPr id="4803" name="object 4803" descr=""/>
            <p:cNvSpPr/>
            <p:nvPr/>
          </p:nvSpPr>
          <p:spPr>
            <a:xfrm>
              <a:off x="5909192" y="2536117"/>
              <a:ext cx="1905" cy="3810"/>
            </a:xfrm>
            <a:custGeom>
              <a:avLst/>
              <a:gdLst/>
              <a:ahLst/>
              <a:cxnLst/>
              <a:rect l="l" t="t" r="r" b="b"/>
              <a:pathLst>
                <a:path w="1904" h="3810">
                  <a:moveTo>
                    <a:pt x="1346" y="0"/>
                  </a:moveTo>
                  <a:lnTo>
                    <a:pt x="723" y="533"/>
                  </a:lnTo>
                  <a:lnTo>
                    <a:pt x="215" y="1981"/>
                  </a:lnTo>
                  <a:lnTo>
                    <a:pt x="0" y="3568"/>
                  </a:lnTo>
                </a:path>
              </a:pathLst>
            </a:custGeom>
            <a:ln w="3175">
              <a:solidFill>
                <a:srgbClr val="565658"/>
              </a:solidFill>
            </a:ln>
          </p:spPr>
          <p:txBody>
            <a:bodyPr wrap="square" lIns="0" tIns="0" rIns="0" bIns="0" rtlCol="0"/>
            <a:lstStyle/>
            <a:p/>
          </p:txBody>
        </p:sp>
        <p:sp>
          <p:nvSpPr>
            <p:cNvPr id="4804" name="object 4804" descr=""/>
            <p:cNvSpPr/>
            <p:nvPr/>
          </p:nvSpPr>
          <p:spPr>
            <a:xfrm>
              <a:off x="5908609" y="2539461"/>
              <a:ext cx="635" cy="635"/>
            </a:xfrm>
            <a:custGeom>
              <a:avLst/>
              <a:gdLst/>
              <a:ahLst/>
              <a:cxnLst/>
              <a:rect l="l" t="t" r="r" b="b"/>
              <a:pathLst>
                <a:path w="635" h="635">
                  <a:moveTo>
                    <a:pt x="571" y="215"/>
                  </a:moveTo>
                  <a:lnTo>
                    <a:pt x="342" y="76"/>
                  </a:lnTo>
                  <a:lnTo>
                    <a:pt x="203" y="38"/>
                  </a:lnTo>
                  <a:lnTo>
                    <a:pt x="0" y="0"/>
                  </a:lnTo>
                </a:path>
              </a:pathLst>
            </a:custGeom>
            <a:ln w="3175">
              <a:solidFill>
                <a:srgbClr val="565658"/>
              </a:solidFill>
            </a:ln>
          </p:spPr>
          <p:txBody>
            <a:bodyPr wrap="square" lIns="0" tIns="0" rIns="0" bIns="0" rtlCol="0"/>
            <a:lstStyle/>
            <a:p/>
          </p:txBody>
        </p:sp>
        <p:sp>
          <p:nvSpPr>
            <p:cNvPr id="4805" name="object 4805" descr=""/>
            <p:cNvSpPr/>
            <p:nvPr/>
          </p:nvSpPr>
          <p:spPr>
            <a:xfrm>
              <a:off x="5908609" y="2539484"/>
              <a:ext cx="1270" cy="1905"/>
            </a:xfrm>
            <a:custGeom>
              <a:avLst/>
              <a:gdLst/>
              <a:ahLst/>
              <a:cxnLst/>
              <a:rect l="l" t="t" r="r" b="b"/>
              <a:pathLst>
                <a:path w="1270" h="1905">
                  <a:moveTo>
                    <a:pt x="0" y="0"/>
                  </a:moveTo>
                  <a:lnTo>
                    <a:pt x="25" y="317"/>
                  </a:lnTo>
                  <a:lnTo>
                    <a:pt x="152" y="711"/>
                  </a:lnTo>
                  <a:lnTo>
                    <a:pt x="368" y="1028"/>
                  </a:lnTo>
                  <a:lnTo>
                    <a:pt x="736" y="1231"/>
                  </a:lnTo>
                  <a:lnTo>
                    <a:pt x="1155" y="1320"/>
                  </a:lnTo>
                </a:path>
              </a:pathLst>
            </a:custGeom>
            <a:ln w="3175">
              <a:solidFill>
                <a:srgbClr val="565658"/>
              </a:solidFill>
            </a:ln>
          </p:spPr>
          <p:txBody>
            <a:bodyPr wrap="square" lIns="0" tIns="0" rIns="0" bIns="0" rtlCol="0"/>
            <a:lstStyle/>
            <a:p/>
          </p:txBody>
        </p:sp>
        <p:sp>
          <p:nvSpPr>
            <p:cNvPr id="4806" name="object 4806" descr=""/>
            <p:cNvSpPr/>
            <p:nvPr/>
          </p:nvSpPr>
          <p:spPr>
            <a:xfrm>
              <a:off x="6168859" y="2541456"/>
              <a:ext cx="48895" cy="0"/>
            </a:xfrm>
            <a:custGeom>
              <a:avLst/>
              <a:gdLst/>
              <a:ahLst/>
              <a:cxnLst/>
              <a:rect l="l" t="t" r="r" b="b"/>
              <a:pathLst>
                <a:path w="48895" h="0">
                  <a:moveTo>
                    <a:pt x="47929" y="0"/>
                  </a:moveTo>
                  <a:lnTo>
                    <a:pt x="48425" y="0"/>
                  </a:lnTo>
                  <a:lnTo>
                    <a:pt x="47929" y="0"/>
                  </a:lnTo>
                  <a:lnTo>
                    <a:pt x="44780" y="0"/>
                  </a:lnTo>
                  <a:lnTo>
                    <a:pt x="13868" y="0"/>
                  </a:lnTo>
                  <a:lnTo>
                    <a:pt x="0" y="0"/>
                  </a:lnTo>
                </a:path>
              </a:pathLst>
            </a:custGeom>
            <a:ln w="3175">
              <a:solidFill>
                <a:srgbClr val="565658"/>
              </a:solidFill>
            </a:ln>
          </p:spPr>
          <p:txBody>
            <a:bodyPr wrap="square" lIns="0" tIns="0" rIns="0" bIns="0" rtlCol="0"/>
            <a:lstStyle/>
            <a:p/>
          </p:txBody>
        </p:sp>
        <p:sp>
          <p:nvSpPr>
            <p:cNvPr id="4807" name="object 4807" descr=""/>
            <p:cNvSpPr/>
            <p:nvPr/>
          </p:nvSpPr>
          <p:spPr>
            <a:xfrm>
              <a:off x="5909966" y="2535521"/>
              <a:ext cx="635" cy="635"/>
            </a:xfrm>
            <a:custGeom>
              <a:avLst/>
              <a:gdLst/>
              <a:ahLst/>
              <a:cxnLst/>
              <a:rect l="l" t="t" r="r" b="b"/>
              <a:pathLst>
                <a:path w="635" h="635">
                  <a:moveTo>
                    <a:pt x="571" y="596"/>
                  </a:moveTo>
                  <a:lnTo>
                    <a:pt x="520" y="355"/>
                  </a:lnTo>
                  <a:lnTo>
                    <a:pt x="381" y="177"/>
                  </a:lnTo>
                  <a:lnTo>
                    <a:pt x="215" y="50"/>
                  </a:lnTo>
                  <a:lnTo>
                    <a:pt x="0" y="0"/>
                  </a:lnTo>
                </a:path>
              </a:pathLst>
            </a:custGeom>
            <a:ln w="3175">
              <a:solidFill>
                <a:srgbClr val="565658"/>
              </a:solidFill>
            </a:ln>
          </p:spPr>
          <p:txBody>
            <a:bodyPr wrap="square" lIns="0" tIns="0" rIns="0" bIns="0" rtlCol="0"/>
            <a:lstStyle/>
            <a:p/>
          </p:txBody>
        </p:sp>
        <p:sp>
          <p:nvSpPr>
            <p:cNvPr id="4808" name="object 4808" descr=""/>
            <p:cNvSpPr/>
            <p:nvPr/>
          </p:nvSpPr>
          <p:spPr>
            <a:xfrm>
              <a:off x="5908609" y="2535522"/>
              <a:ext cx="1905" cy="4445"/>
            </a:xfrm>
            <a:custGeom>
              <a:avLst/>
              <a:gdLst/>
              <a:ahLst/>
              <a:cxnLst/>
              <a:rect l="l" t="t" r="r" b="b"/>
              <a:pathLst>
                <a:path w="1904" h="4444">
                  <a:moveTo>
                    <a:pt x="0" y="3962"/>
                  </a:moveTo>
                  <a:lnTo>
                    <a:pt x="254" y="2197"/>
                  </a:lnTo>
                  <a:lnTo>
                    <a:pt x="317" y="1739"/>
                  </a:lnTo>
                  <a:lnTo>
                    <a:pt x="723" y="596"/>
                  </a:lnTo>
                  <a:lnTo>
                    <a:pt x="1346" y="0"/>
                  </a:lnTo>
                </a:path>
              </a:pathLst>
            </a:custGeom>
            <a:ln w="3175">
              <a:solidFill>
                <a:srgbClr val="565658"/>
              </a:solidFill>
            </a:ln>
          </p:spPr>
          <p:txBody>
            <a:bodyPr wrap="square" lIns="0" tIns="0" rIns="0" bIns="0" rtlCol="0"/>
            <a:lstStyle/>
            <a:p/>
          </p:txBody>
        </p:sp>
        <p:sp>
          <p:nvSpPr>
            <p:cNvPr id="4809" name="object 4809" descr=""/>
            <p:cNvSpPr/>
            <p:nvPr/>
          </p:nvSpPr>
          <p:spPr>
            <a:xfrm>
              <a:off x="6022608" y="2543831"/>
              <a:ext cx="146685" cy="0"/>
            </a:xfrm>
            <a:custGeom>
              <a:avLst/>
              <a:gdLst/>
              <a:ahLst/>
              <a:cxnLst/>
              <a:rect l="l" t="t" r="r" b="b"/>
              <a:pathLst>
                <a:path w="146685" h="0">
                  <a:moveTo>
                    <a:pt x="146202" y="0"/>
                  </a:moveTo>
                  <a:lnTo>
                    <a:pt x="53301" y="0"/>
                  </a:lnTo>
                  <a:lnTo>
                    <a:pt x="0" y="0"/>
                  </a:lnTo>
                </a:path>
              </a:pathLst>
            </a:custGeom>
            <a:ln w="3175">
              <a:solidFill>
                <a:srgbClr val="565658"/>
              </a:solidFill>
            </a:ln>
          </p:spPr>
          <p:txBody>
            <a:bodyPr wrap="square" lIns="0" tIns="0" rIns="0" bIns="0" rtlCol="0"/>
            <a:lstStyle/>
            <a:p/>
          </p:txBody>
        </p:sp>
        <p:sp>
          <p:nvSpPr>
            <p:cNvPr id="4810" name="object 4810" descr=""/>
            <p:cNvSpPr/>
            <p:nvPr/>
          </p:nvSpPr>
          <p:spPr>
            <a:xfrm>
              <a:off x="6168802" y="2543242"/>
              <a:ext cx="48895" cy="635"/>
            </a:xfrm>
            <a:custGeom>
              <a:avLst/>
              <a:gdLst/>
              <a:ahLst/>
              <a:cxnLst/>
              <a:rect l="l" t="t" r="r" b="b"/>
              <a:pathLst>
                <a:path w="48895" h="635">
                  <a:moveTo>
                    <a:pt x="63" y="0"/>
                  </a:moveTo>
                  <a:lnTo>
                    <a:pt x="38" y="241"/>
                  </a:lnTo>
                  <a:lnTo>
                    <a:pt x="38" y="431"/>
                  </a:lnTo>
                  <a:lnTo>
                    <a:pt x="0" y="584"/>
                  </a:lnTo>
                </a:path>
                <a:path w="48895" h="635">
                  <a:moveTo>
                    <a:pt x="63" y="0"/>
                  </a:moveTo>
                  <a:lnTo>
                    <a:pt x="63" y="0"/>
                  </a:lnTo>
                  <a:lnTo>
                    <a:pt x="47993" y="0"/>
                  </a:lnTo>
                  <a:lnTo>
                    <a:pt x="48475" y="0"/>
                  </a:lnTo>
                </a:path>
              </a:pathLst>
            </a:custGeom>
            <a:ln w="3175">
              <a:solidFill>
                <a:srgbClr val="565658"/>
              </a:solidFill>
            </a:ln>
          </p:spPr>
          <p:txBody>
            <a:bodyPr wrap="square" lIns="0" tIns="0" rIns="0" bIns="0" rtlCol="0"/>
            <a:lstStyle/>
            <a:p/>
          </p:txBody>
        </p:sp>
        <p:sp>
          <p:nvSpPr>
            <p:cNvPr id="4811" name="object 4811" descr=""/>
            <p:cNvSpPr/>
            <p:nvPr/>
          </p:nvSpPr>
          <p:spPr>
            <a:xfrm>
              <a:off x="5897085" y="2535515"/>
              <a:ext cx="1270" cy="6350"/>
            </a:xfrm>
            <a:custGeom>
              <a:avLst/>
              <a:gdLst/>
              <a:ahLst/>
              <a:cxnLst/>
              <a:rect l="l" t="t" r="r" b="b"/>
              <a:pathLst>
                <a:path w="1270" h="6350">
                  <a:moveTo>
                    <a:pt x="1193" y="0"/>
                  </a:moveTo>
                  <a:lnTo>
                    <a:pt x="1193" y="5943"/>
                  </a:lnTo>
                </a:path>
                <a:path w="1270" h="6350">
                  <a:moveTo>
                    <a:pt x="1193" y="0"/>
                  </a:moveTo>
                  <a:lnTo>
                    <a:pt x="736" y="101"/>
                  </a:lnTo>
                  <a:lnTo>
                    <a:pt x="342" y="342"/>
                  </a:lnTo>
                  <a:lnTo>
                    <a:pt x="76" y="736"/>
                  </a:lnTo>
                  <a:lnTo>
                    <a:pt x="0" y="1193"/>
                  </a:lnTo>
                </a:path>
              </a:pathLst>
            </a:custGeom>
            <a:ln w="3175">
              <a:solidFill>
                <a:srgbClr val="565658"/>
              </a:solidFill>
            </a:ln>
          </p:spPr>
          <p:txBody>
            <a:bodyPr wrap="square" lIns="0" tIns="0" rIns="0" bIns="0" rtlCol="0"/>
            <a:lstStyle/>
            <a:p/>
          </p:txBody>
        </p:sp>
        <p:sp>
          <p:nvSpPr>
            <p:cNvPr id="4812" name="object 4812" descr=""/>
            <p:cNvSpPr/>
            <p:nvPr/>
          </p:nvSpPr>
          <p:spPr>
            <a:xfrm>
              <a:off x="5897087" y="2536713"/>
              <a:ext cx="0" cy="5080"/>
            </a:xfrm>
            <a:custGeom>
              <a:avLst/>
              <a:gdLst/>
              <a:ahLst/>
              <a:cxnLst/>
              <a:rect l="l" t="t" r="r" b="b"/>
              <a:pathLst>
                <a:path w="0" h="5080">
                  <a:moveTo>
                    <a:pt x="0" y="0"/>
                  </a:moveTo>
                  <a:lnTo>
                    <a:pt x="0" y="4749"/>
                  </a:lnTo>
                </a:path>
              </a:pathLst>
            </a:custGeom>
            <a:ln w="3175">
              <a:solidFill>
                <a:srgbClr val="565658"/>
              </a:solidFill>
            </a:ln>
          </p:spPr>
          <p:txBody>
            <a:bodyPr wrap="square" lIns="0" tIns="0" rIns="0" bIns="0" rtlCol="0"/>
            <a:lstStyle/>
            <a:p/>
          </p:txBody>
        </p:sp>
        <p:sp>
          <p:nvSpPr>
            <p:cNvPr id="4813" name="object 4813" descr=""/>
            <p:cNvSpPr/>
            <p:nvPr/>
          </p:nvSpPr>
          <p:spPr>
            <a:xfrm>
              <a:off x="5897085" y="2541456"/>
              <a:ext cx="1270" cy="0"/>
            </a:xfrm>
            <a:custGeom>
              <a:avLst/>
              <a:gdLst/>
              <a:ahLst/>
              <a:cxnLst/>
              <a:rect l="l" t="t" r="r" b="b"/>
              <a:pathLst>
                <a:path w="1270" h="0">
                  <a:moveTo>
                    <a:pt x="1193" y="0"/>
                  </a:moveTo>
                  <a:lnTo>
                    <a:pt x="736" y="0"/>
                  </a:lnTo>
                  <a:lnTo>
                    <a:pt x="342" y="0"/>
                  </a:lnTo>
                  <a:lnTo>
                    <a:pt x="76" y="0"/>
                  </a:lnTo>
                </a:path>
              </a:pathLst>
            </a:custGeom>
            <a:ln w="3175">
              <a:solidFill>
                <a:srgbClr val="565658"/>
              </a:solidFill>
            </a:ln>
          </p:spPr>
          <p:txBody>
            <a:bodyPr wrap="square" lIns="0" tIns="0" rIns="0" bIns="0" rtlCol="0"/>
            <a:lstStyle/>
            <a:p/>
          </p:txBody>
        </p:sp>
        <p:sp>
          <p:nvSpPr>
            <p:cNvPr id="4814" name="object 4814" descr=""/>
            <p:cNvSpPr/>
            <p:nvPr/>
          </p:nvSpPr>
          <p:spPr>
            <a:xfrm>
              <a:off x="6022215" y="2543242"/>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4815" name="object 4815" descr=""/>
            <p:cNvSpPr/>
            <p:nvPr/>
          </p:nvSpPr>
          <p:spPr>
            <a:xfrm>
              <a:off x="6168797" y="2543831"/>
              <a:ext cx="47625" cy="0"/>
            </a:xfrm>
            <a:custGeom>
              <a:avLst/>
              <a:gdLst/>
              <a:ahLst/>
              <a:cxnLst/>
              <a:rect l="l" t="t" r="r" b="b"/>
              <a:pathLst>
                <a:path w="47625" h="0">
                  <a:moveTo>
                    <a:pt x="47409" y="0"/>
                  </a:moveTo>
                  <a:lnTo>
                    <a:pt x="43637" y="0"/>
                  </a:lnTo>
                  <a:lnTo>
                    <a:pt x="36372" y="0"/>
                  </a:lnTo>
                  <a:lnTo>
                    <a:pt x="26162" y="0"/>
                  </a:lnTo>
                  <a:lnTo>
                    <a:pt x="13728" y="0"/>
                  </a:lnTo>
                  <a:lnTo>
                    <a:pt x="0" y="0"/>
                  </a:lnTo>
                </a:path>
              </a:pathLst>
            </a:custGeom>
            <a:ln w="3175">
              <a:solidFill>
                <a:srgbClr val="565658"/>
              </a:solidFill>
            </a:ln>
          </p:spPr>
          <p:txBody>
            <a:bodyPr wrap="square" lIns="0" tIns="0" rIns="0" bIns="0" rtlCol="0"/>
            <a:lstStyle/>
            <a:p/>
          </p:txBody>
        </p:sp>
        <p:sp>
          <p:nvSpPr>
            <p:cNvPr id="4816" name="object 4816" descr=""/>
            <p:cNvSpPr/>
            <p:nvPr/>
          </p:nvSpPr>
          <p:spPr>
            <a:xfrm>
              <a:off x="5897087" y="2543242"/>
              <a:ext cx="1270" cy="0"/>
            </a:xfrm>
            <a:custGeom>
              <a:avLst/>
              <a:gdLst/>
              <a:ahLst/>
              <a:cxnLst/>
              <a:rect l="l" t="t" r="r" b="b"/>
              <a:pathLst>
                <a:path w="1270" h="0">
                  <a:moveTo>
                    <a:pt x="0" y="0"/>
                  </a:moveTo>
                  <a:lnTo>
                    <a:pt x="330" y="0"/>
                  </a:lnTo>
                  <a:lnTo>
                    <a:pt x="723" y="0"/>
                  </a:lnTo>
                  <a:lnTo>
                    <a:pt x="1181" y="0"/>
                  </a:lnTo>
                </a:path>
              </a:pathLst>
            </a:custGeom>
            <a:ln w="3175">
              <a:solidFill>
                <a:srgbClr val="565658"/>
              </a:solidFill>
            </a:ln>
          </p:spPr>
          <p:txBody>
            <a:bodyPr wrap="square" lIns="0" tIns="0" rIns="0" bIns="0" rtlCol="0"/>
            <a:lstStyle/>
            <a:p/>
          </p:txBody>
        </p:sp>
        <p:sp>
          <p:nvSpPr>
            <p:cNvPr id="4817" name="object 4817" descr=""/>
            <p:cNvSpPr/>
            <p:nvPr/>
          </p:nvSpPr>
          <p:spPr>
            <a:xfrm>
              <a:off x="5898278" y="2543242"/>
              <a:ext cx="0" cy="635"/>
            </a:xfrm>
            <a:custGeom>
              <a:avLst/>
              <a:gdLst/>
              <a:ahLst/>
              <a:cxnLst/>
              <a:rect l="l" t="t" r="r" b="b"/>
              <a:pathLst>
                <a:path w="0" h="635">
                  <a:moveTo>
                    <a:pt x="0" y="0"/>
                  </a:moveTo>
                  <a:lnTo>
                    <a:pt x="0" y="584"/>
                  </a:lnTo>
                </a:path>
              </a:pathLst>
            </a:custGeom>
            <a:ln w="3175">
              <a:solidFill>
                <a:srgbClr val="565658"/>
              </a:solidFill>
            </a:ln>
          </p:spPr>
          <p:txBody>
            <a:bodyPr wrap="square" lIns="0" tIns="0" rIns="0" bIns="0" rtlCol="0"/>
            <a:lstStyle/>
            <a:p/>
          </p:txBody>
        </p:sp>
        <p:sp>
          <p:nvSpPr>
            <p:cNvPr id="4818" name="object 4818" descr=""/>
            <p:cNvSpPr/>
            <p:nvPr/>
          </p:nvSpPr>
          <p:spPr>
            <a:xfrm>
              <a:off x="5898276" y="2543831"/>
              <a:ext cx="124460" cy="0"/>
            </a:xfrm>
            <a:custGeom>
              <a:avLst/>
              <a:gdLst/>
              <a:ahLst/>
              <a:cxnLst/>
              <a:rect l="l" t="t" r="r" b="b"/>
              <a:pathLst>
                <a:path w="124460" h="0">
                  <a:moveTo>
                    <a:pt x="123939" y="0"/>
                  </a:moveTo>
                  <a:lnTo>
                    <a:pt x="0" y="0"/>
                  </a:lnTo>
                </a:path>
              </a:pathLst>
            </a:custGeom>
            <a:ln w="3175">
              <a:solidFill>
                <a:srgbClr val="565658"/>
              </a:solidFill>
            </a:ln>
          </p:spPr>
          <p:txBody>
            <a:bodyPr wrap="square" lIns="0" tIns="0" rIns="0" bIns="0" rtlCol="0"/>
            <a:lstStyle/>
            <a:p/>
          </p:txBody>
        </p:sp>
        <p:sp>
          <p:nvSpPr>
            <p:cNvPr id="4819" name="object 4819" descr=""/>
            <p:cNvSpPr/>
            <p:nvPr/>
          </p:nvSpPr>
          <p:spPr>
            <a:xfrm>
              <a:off x="5897086" y="2543247"/>
              <a:ext cx="635" cy="635"/>
            </a:xfrm>
            <a:custGeom>
              <a:avLst/>
              <a:gdLst/>
              <a:ahLst/>
              <a:cxnLst/>
              <a:rect l="l" t="t" r="r" b="b"/>
              <a:pathLst>
                <a:path w="635" h="635">
                  <a:moveTo>
                    <a:pt x="584" y="584"/>
                  </a:moveTo>
                  <a:lnTo>
                    <a:pt x="330" y="533"/>
                  </a:lnTo>
                  <a:lnTo>
                    <a:pt x="177" y="419"/>
                  </a:lnTo>
                  <a:lnTo>
                    <a:pt x="50" y="228"/>
                  </a:lnTo>
                  <a:lnTo>
                    <a:pt x="0" y="0"/>
                  </a:lnTo>
                </a:path>
              </a:pathLst>
            </a:custGeom>
            <a:ln w="3175">
              <a:solidFill>
                <a:srgbClr val="565658"/>
              </a:solidFill>
            </a:ln>
          </p:spPr>
          <p:txBody>
            <a:bodyPr wrap="square" lIns="0" tIns="0" rIns="0" bIns="0" rtlCol="0"/>
            <a:lstStyle/>
            <a:p/>
          </p:txBody>
        </p:sp>
        <p:sp>
          <p:nvSpPr>
            <p:cNvPr id="4820" name="object 4820" descr=""/>
            <p:cNvSpPr/>
            <p:nvPr/>
          </p:nvSpPr>
          <p:spPr>
            <a:xfrm>
              <a:off x="5777081" y="2549047"/>
              <a:ext cx="1270" cy="1270"/>
            </a:xfrm>
            <a:custGeom>
              <a:avLst/>
              <a:gdLst/>
              <a:ahLst/>
              <a:cxnLst/>
              <a:rect l="l" t="t" r="r" b="b"/>
              <a:pathLst>
                <a:path w="1270" h="1269">
                  <a:moveTo>
                    <a:pt x="1092" y="0"/>
                  </a:moveTo>
                  <a:lnTo>
                    <a:pt x="825" y="368"/>
                  </a:lnTo>
                  <a:lnTo>
                    <a:pt x="444" y="635"/>
                  </a:lnTo>
                  <a:lnTo>
                    <a:pt x="0" y="723"/>
                  </a:lnTo>
                </a:path>
              </a:pathLst>
            </a:custGeom>
            <a:ln w="3175">
              <a:solidFill>
                <a:srgbClr val="565658"/>
              </a:solidFill>
            </a:ln>
          </p:spPr>
          <p:txBody>
            <a:bodyPr wrap="square" lIns="0" tIns="0" rIns="0" bIns="0" rtlCol="0"/>
            <a:lstStyle/>
            <a:p/>
          </p:txBody>
        </p:sp>
        <p:sp>
          <p:nvSpPr>
            <p:cNvPr id="4821" name="object 4821" descr=""/>
            <p:cNvSpPr/>
            <p:nvPr/>
          </p:nvSpPr>
          <p:spPr>
            <a:xfrm>
              <a:off x="5778178" y="2548767"/>
              <a:ext cx="635" cy="2540"/>
            </a:xfrm>
            <a:custGeom>
              <a:avLst/>
              <a:gdLst/>
              <a:ahLst/>
              <a:cxnLst/>
              <a:rect l="l" t="t" r="r" b="b"/>
              <a:pathLst>
                <a:path w="635" h="2539">
                  <a:moveTo>
                    <a:pt x="88" y="2197"/>
                  </a:moveTo>
                  <a:lnTo>
                    <a:pt x="88" y="1295"/>
                  </a:lnTo>
                  <a:lnTo>
                    <a:pt x="88" y="520"/>
                  </a:lnTo>
                  <a:lnTo>
                    <a:pt x="88" y="0"/>
                  </a:lnTo>
                  <a:lnTo>
                    <a:pt x="0" y="279"/>
                  </a:lnTo>
                </a:path>
              </a:pathLst>
            </a:custGeom>
            <a:ln w="3175">
              <a:solidFill>
                <a:srgbClr val="565658"/>
              </a:solidFill>
            </a:ln>
          </p:spPr>
          <p:txBody>
            <a:bodyPr wrap="square" lIns="0" tIns="0" rIns="0" bIns="0" rtlCol="0"/>
            <a:lstStyle/>
            <a:p/>
          </p:txBody>
        </p:sp>
        <p:sp>
          <p:nvSpPr>
            <p:cNvPr id="4822" name="object 4822" descr=""/>
            <p:cNvSpPr/>
            <p:nvPr/>
          </p:nvSpPr>
          <p:spPr>
            <a:xfrm>
              <a:off x="6110879" y="2562838"/>
              <a:ext cx="2540" cy="2540"/>
            </a:xfrm>
            <a:custGeom>
              <a:avLst/>
              <a:gdLst/>
              <a:ahLst/>
              <a:cxnLst/>
              <a:rect l="l" t="t" r="r" b="b"/>
              <a:pathLst>
                <a:path w="2539" h="2539">
                  <a:moveTo>
                    <a:pt x="0" y="0"/>
                  </a:moveTo>
                  <a:lnTo>
                    <a:pt x="2171" y="1485"/>
                  </a:lnTo>
                  <a:lnTo>
                    <a:pt x="1841" y="2374"/>
                  </a:lnTo>
                </a:path>
              </a:pathLst>
            </a:custGeom>
            <a:ln w="3175">
              <a:solidFill>
                <a:srgbClr val="565658"/>
              </a:solidFill>
            </a:ln>
          </p:spPr>
          <p:txBody>
            <a:bodyPr wrap="square" lIns="0" tIns="0" rIns="0" bIns="0" rtlCol="0"/>
            <a:lstStyle/>
            <a:p/>
          </p:txBody>
        </p:sp>
        <p:sp>
          <p:nvSpPr>
            <p:cNvPr id="4823" name="object 4823" descr=""/>
            <p:cNvSpPr/>
            <p:nvPr/>
          </p:nvSpPr>
          <p:spPr>
            <a:xfrm>
              <a:off x="6102073" y="2562838"/>
              <a:ext cx="6350" cy="635"/>
            </a:xfrm>
            <a:custGeom>
              <a:avLst/>
              <a:gdLst/>
              <a:ahLst/>
              <a:cxnLst/>
              <a:rect l="l" t="t" r="r" b="b"/>
              <a:pathLst>
                <a:path w="6350" h="635">
                  <a:moveTo>
                    <a:pt x="0" y="0"/>
                  </a:moveTo>
                  <a:lnTo>
                    <a:pt x="4597" y="0"/>
                  </a:lnTo>
                  <a:lnTo>
                    <a:pt x="6172" y="0"/>
                  </a:lnTo>
                  <a:lnTo>
                    <a:pt x="3962" y="444"/>
                  </a:lnTo>
                </a:path>
              </a:pathLst>
            </a:custGeom>
            <a:ln w="3175">
              <a:solidFill>
                <a:srgbClr val="565658"/>
              </a:solidFill>
            </a:ln>
          </p:spPr>
          <p:txBody>
            <a:bodyPr wrap="square" lIns="0" tIns="0" rIns="0" bIns="0" rtlCol="0"/>
            <a:lstStyle/>
            <a:p/>
          </p:txBody>
        </p:sp>
        <p:sp>
          <p:nvSpPr>
            <p:cNvPr id="4824" name="object 4824" descr=""/>
            <p:cNvSpPr/>
            <p:nvPr/>
          </p:nvSpPr>
          <p:spPr>
            <a:xfrm>
              <a:off x="6102315" y="2563285"/>
              <a:ext cx="3810" cy="5715"/>
            </a:xfrm>
            <a:custGeom>
              <a:avLst/>
              <a:gdLst/>
              <a:ahLst/>
              <a:cxnLst/>
              <a:rect l="l" t="t" r="r" b="b"/>
              <a:pathLst>
                <a:path w="3810" h="5714">
                  <a:moveTo>
                    <a:pt x="0" y="5295"/>
                  </a:moveTo>
                  <a:lnTo>
                    <a:pt x="508" y="3098"/>
                  </a:lnTo>
                  <a:lnTo>
                    <a:pt x="1803" y="1219"/>
                  </a:lnTo>
                  <a:lnTo>
                    <a:pt x="3708" y="0"/>
                  </a:lnTo>
                </a:path>
              </a:pathLst>
            </a:custGeom>
            <a:ln w="3175">
              <a:solidFill>
                <a:srgbClr val="565658"/>
              </a:solidFill>
            </a:ln>
          </p:spPr>
          <p:txBody>
            <a:bodyPr wrap="square" lIns="0" tIns="0" rIns="0" bIns="0" rtlCol="0"/>
            <a:lstStyle/>
            <a:p/>
          </p:txBody>
        </p:sp>
        <p:sp>
          <p:nvSpPr>
            <p:cNvPr id="4825" name="object 4825" descr=""/>
            <p:cNvSpPr/>
            <p:nvPr/>
          </p:nvSpPr>
          <p:spPr>
            <a:xfrm>
              <a:off x="6102073" y="2562838"/>
              <a:ext cx="5080" cy="635"/>
            </a:xfrm>
            <a:custGeom>
              <a:avLst/>
              <a:gdLst/>
              <a:ahLst/>
              <a:cxnLst/>
              <a:rect l="l" t="t" r="r" b="b"/>
              <a:pathLst>
                <a:path w="5079" h="635">
                  <a:moveTo>
                    <a:pt x="0" y="0"/>
                  </a:moveTo>
                  <a:lnTo>
                    <a:pt x="4597" y="0"/>
                  </a:lnTo>
                  <a:lnTo>
                    <a:pt x="3962" y="444"/>
                  </a:lnTo>
                </a:path>
              </a:pathLst>
            </a:custGeom>
            <a:ln w="3175">
              <a:solidFill>
                <a:srgbClr val="565658"/>
              </a:solidFill>
            </a:ln>
          </p:spPr>
          <p:txBody>
            <a:bodyPr wrap="square" lIns="0" tIns="0" rIns="0" bIns="0" rtlCol="0"/>
            <a:lstStyle/>
            <a:p/>
          </p:txBody>
        </p:sp>
        <p:sp>
          <p:nvSpPr>
            <p:cNvPr id="4826" name="object 4826" descr=""/>
            <p:cNvSpPr/>
            <p:nvPr/>
          </p:nvSpPr>
          <p:spPr>
            <a:xfrm>
              <a:off x="5778263" y="2535515"/>
              <a:ext cx="1270" cy="6350"/>
            </a:xfrm>
            <a:custGeom>
              <a:avLst/>
              <a:gdLst/>
              <a:ahLst/>
              <a:cxnLst/>
              <a:rect l="l" t="t" r="r" b="b"/>
              <a:pathLst>
                <a:path w="1270" h="6350">
                  <a:moveTo>
                    <a:pt x="1193" y="0"/>
                  </a:moveTo>
                  <a:lnTo>
                    <a:pt x="736" y="101"/>
                  </a:lnTo>
                  <a:lnTo>
                    <a:pt x="368" y="342"/>
                  </a:lnTo>
                  <a:lnTo>
                    <a:pt x="101" y="736"/>
                  </a:lnTo>
                  <a:lnTo>
                    <a:pt x="0" y="1549"/>
                  </a:lnTo>
                  <a:lnTo>
                    <a:pt x="0" y="2578"/>
                  </a:lnTo>
                  <a:lnTo>
                    <a:pt x="0" y="4127"/>
                  </a:lnTo>
                  <a:lnTo>
                    <a:pt x="0" y="5943"/>
                  </a:lnTo>
                </a:path>
              </a:pathLst>
            </a:custGeom>
            <a:ln w="3175">
              <a:solidFill>
                <a:srgbClr val="565658"/>
              </a:solidFill>
            </a:ln>
          </p:spPr>
          <p:txBody>
            <a:bodyPr wrap="square" lIns="0" tIns="0" rIns="0" bIns="0" rtlCol="0"/>
            <a:lstStyle/>
            <a:p/>
          </p:txBody>
        </p:sp>
        <p:sp>
          <p:nvSpPr>
            <p:cNvPr id="4827" name="object 4827" descr=""/>
            <p:cNvSpPr/>
            <p:nvPr/>
          </p:nvSpPr>
          <p:spPr>
            <a:xfrm>
              <a:off x="5983212" y="2621651"/>
              <a:ext cx="6350" cy="6350"/>
            </a:xfrm>
            <a:custGeom>
              <a:avLst/>
              <a:gdLst/>
              <a:ahLst/>
              <a:cxnLst/>
              <a:rect l="l" t="t" r="r" b="b"/>
              <a:pathLst>
                <a:path w="6350" h="6350">
                  <a:moveTo>
                    <a:pt x="5943" y="0"/>
                  </a:moveTo>
                  <a:lnTo>
                    <a:pt x="5499" y="2273"/>
                  </a:lnTo>
                  <a:lnTo>
                    <a:pt x="4203" y="4203"/>
                  </a:lnTo>
                  <a:lnTo>
                    <a:pt x="2286" y="5499"/>
                  </a:lnTo>
                  <a:lnTo>
                    <a:pt x="0" y="5943"/>
                  </a:lnTo>
                </a:path>
              </a:pathLst>
            </a:custGeom>
            <a:ln w="3175">
              <a:solidFill>
                <a:srgbClr val="565658"/>
              </a:solidFill>
            </a:ln>
          </p:spPr>
          <p:txBody>
            <a:bodyPr wrap="square" lIns="0" tIns="0" rIns="0" bIns="0" rtlCol="0"/>
            <a:lstStyle/>
            <a:p/>
          </p:txBody>
        </p:sp>
        <p:sp>
          <p:nvSpPr>
            <p:cNvPr id="4828" name="object 4828" descr=""/>
            <p:cNvSpPr/>
            <p:nvPr/>
          </p:nvSpPr>
          <p:spPr>
            <a:xfrm>
              <a:off x="5983210" y="2578887"/>
              <a:ext cx="6350" cy="6350"/>
            </a:xfrm>
            <a:custGeom>
              <a:avLst/>
              <a:gdLst/>
              <a:ahLst/>
              <a:cxnLst/>
              <a:rect l="l" t="t" r="r" b="b"/>
              <a:pathLst>
                <a:path w="6350" h="6350">
                  <a:moveTo>
                    <a:pt x="0" y="0"/>
                  </a:moveTo>
                  <a:lnTo>
                    <a:pt x="2273" y="457"/>
                  </a:lnTo>
                  <a:lnTo>
                    <a:pt x="4191" y="1739"/>
                  </a:lnTo>
                  <a:lnTo>
                    <a:pt x="5499" y="3670"/>
                  </a:lnTo>
                  <a:lnTo>
                    <a:pt x="5956" y="5943"/>
                  </a:lnTo>
                </a:path>
              </a:pathLst>
            </a:custGeom>
            <a:ln w="3175">
              <a:solidFill>
                <a:srgbClr val="565658"/>
              </a:solidFill>
            </a:ln>
          </p:spPr>
          <p:txBody>
            <a:bodyPr wrap="square" lIns="0" tIns="0" rIns="0" bIns="0" rtlCol="0"/>
            <a:lstStyle/>
            <a:p/>
          </p:txBody>
        </p:sp>
        <p:sp>
          <p:nvSpPr>
            <p:cNvPr id="4829" name="object 4829" descr=""/>
            <p:cNvSpPr/>
            <p:nvPr/>
          </p:nvSpPr>
          <p:spPr>
            <a:xfrm>
              <a:off x="5924995" y="2621659"/>
              <a:ext cx="6350" cy="6350"/>
            </a:xfrm>
            <a:custGeom>
              <a:avLst/>
              <a:gdLst/>
              <a:ahLst/>
              <a:cxnLst/>
              <a:rect l="l" t="t" r="r" b="b"/>
              <a:pathLst>
                <a:path w="6350" h="6350">
                  <a:moveTo>
                    <a:pt x="5943" y="5930"/>
                  </a:moveTo>
                  <a:lnTo>
                    <a:pt x="3683" y="5499"/>
                  </a:lnTo>
                  <a:lnTo>
                    <a:pt x="1739" y="4203"/>
                  </a:lnTo>
                  <a:lnTo>
                    <a:pt x="444" y="2260"/>
                  </a:lnTo>
                  <a:lnTo>
                    <a:pt x="0" y="0"/>
                  </a:lnTo>
                </a:path>
              </a:pathLst>
            </a:custGeom>
            <a:ln w="3175">
              <a:solidFill>
                <a:srgbClr val="565658"/>
              </a:solidFill>
            </a:ln>
          </p:spPr>
          <p:txBody>
            <a:bodyPr wrap="square" lIns="0" tIns="0" rIns="0" bIns="0" rtlCol="0"/>
            <a:lstStyle/>
            <a:p/>
          </p:txBody>
        </p:sp>
        <p:sp>
          <p:nvSpPr>
            <p:cNvPr id="4830" name="object 4830" descr=""/>
            <p:cNvSpPr/>
            <p:nvPr/>
          </p:nvSpPr>
          <p:spPr>
            <a:xfrm>
              <a:off x="5925006" y="2578885"/>
              <a:ext cx="6350" cy="6350"/>
            </a:xfrm>
            <a:custGeom>
              <a:avLst/>
              <a:gdLst/>
              <a:ahLst/>
              <a:cxnLst/>
              <a:rect l="l" t="t" r="r" b="b"/>
              <a:pathLst>
                <a:path w="6350" h="6350">
                  <a:moveTo>
                    <a:pt x="0" y="5943"/>
                  </a:moveTo>
                  <a:lnTo>
                    <a:pt x="431" y="3682"/>
                  </a:lnTo>
                  <a:lnTo>
                    <a:pt x="1727" y="1752"/>
                  </a:lnTo>
                  <a:lnTo>
                    <a:pt x="3657" y="444"/>
                  </a:lnTo>
                  <a:lnTo>
                    <a:pt x="5930" y="0"/>
                  </a:lnTo>
                </a:path>
              </a:pathLst>
            </a:custGeom>
            <a:ln w="3175">
              <a:solidFill>
                <a:srgbClr val="565658"/>
              </a:solidFill>
            </a:ln>
          </p:spPr>
          <p:txBody>
            <a:bodyPr wrap="square" lIns="0" tIns="0" rIns="0" bIns="0" rtlCol="0"/>
            <a:lstStyle/>
            <a:p/>
          </p:txBody>
        </p:sp>
        <p:sp>
          <p:nvSpPr>
            <p:cNvPr id="4831" name="object 4831" descr=""/>
            <p:cNvSpPr/>
            <p:nvPr/>
          </p:nvSpPr>
          <p:spPr>
            <a:xfrm>
              <a:off x="6163214" y="2558685"/>
              <a:ext cx="3810" cy="1905"/>
            </a:xfrm>
            <a:custGeom>
              <a:avLst/>
              <a:gdLst/>
              <a:ahLst/>
              <a:cxnLst/>
              <a:rect l="l" t="t" r="r" b="b"/>
              <a:pathLst>
                <a:path w="3810" h="1905">
                  <a:moveTo>
                    <a:pt x="3568" y="1777"/>
                  </a:moveTo>
                  <a:lnTo>
                    <a:pt x="3467" y="1231"/>
                  </a:lnTo>
                  <a:lnTo>
                    <a:pt x="3251" y="736"/>
                  </a:lnTo>
                  <a:lnTo>
                    <a:pt x="2984" y="457"/>
                  </a:lnTo>
                  <a:lnTo>
                    <a:pt x="2514" y="152"/>
                  </a:lnTo>
                  <a:lnTo>
                    <a:pt x="1993" y="0"/>
                  </a:lnTo>
                  <a:lnTo>
                    <a:pt x="1790" y="0"/>
                  </a:lnTo>
                  <a:lnTo>
                    <a:pt x="88" y="1244"/>
                  </a:lnTo>
                  <a:lnTo>
                    <a:pt x="0" y="1777"/>
                  </a:lnTo>
                </a:path>
              </a:pathLst>
            </a:custGeom>
            <a:ln w="3175">
              <a:solidFill>
                <a:srgbClr val="565658"/>
              </a:solidFill>
            </a:ln>
          </p:spPr>
          <p:txBody>
            <a:bodyPr wrap="square" lIns="0" tIns="0" rIns="0" bIns="0" rtlCol="0"/>
            <a:lstStyle/>
            <a:p/>
          </p:txBody>
        </p:sp>
        <p:sp>
          <p:nvSpPr>
            <p:cNvPr id="4832" name="object 4832" descr=""/>
            <p:cNvSpPr/>
            <p:nvPr/>
          </p:nvSpPr>
          <p:spPr>
            <a:xfrm>
              <a:off x="6162976" y="2558444"/>
              <a:ext cx="4445" cy="2540"/>
            </a:xfrm>
            <a:custGeom>
              <a:avLst/>
              <a:gdLst/>
              <a:ahLst/>
              <a:cxnLst/>
              <a:rect l="l" t="t" r="r" b="b"/>
              <a:pathLst>
                <a:path w="4445" h="2539">
                  <a:moveTo>
                    <a:pt x="0" y="2019"/>
                  </a:moveTo>
                  <a:lnTo>
                    <a:pt x="1943" y="0"/>
                  </a:lnTo>
                  <a:lnTo>
                    <a:pt x="2247" y="12"/>
                  </a:lnTo>
                  <a:lnTo>
                    <a:pt x="2844" y="190"/>
                  </a:lnTo>
                  <a:lnTo>
                    <a:pt x="3365" y="533"/>
                  </a:lnTo>
                  <a:lnTo>
                    <a:pt x="3670" y="838"/>
                  </a:lnTo>
                  <a:lnTo>
                    <a:pt x="3962" y="1384"/>
                  </a:lnTo>
                  <a:lnTo>
                    <a:pt x="4051" y="2019"/>
                  </a:lnTo>
                </a:path>
              </a:pathLst>
            </a:custGeom>
            <a:ln w="3175">
              <a:solidFill>
                <a:srgbClr val="565658"/>
              </a:solidFill>
            </a:ln>
          </p:spPr>
          <p:txBody>
            <a:bodyPr wrap="square" lIns="0" tIns="0" rIns="0" bIns="0" rtlCol="0"/>
            <a:lstStyle/>
            <a:p/>
          </p:txBody>
        </p:sp>
        <p:sp>
          <p:nvSpPr>
            <p:cNvPr id="4833" name="object 4833" descr=""/>
            <p:cNvSpPr/>
            <p:nvPr/>
          </p:nvSpPr>
          <p:spPr>
            <a:xfrm>
              <a:off x="6112722" y="2567594"/>
              <a:ext cx="50800" cy="0"/>
            </a:xfrm>
            <a:custGeom>
              <a:avLst/>
              <a:gdLst/>
              <a:ahLst/>
              <a:cxnLst/>
              <a:rect l="l" t="t" r="r" b="b"/>
              <a:pathLst>
                <a:path w="50800" h="0">
                  <a:moveTo>
                    <a:pt x="50253" y="0"/>
                  </a:moveTo>
                  <a:lnTo>
                    <a:pt x="32257" y="0"/>
                  </a:lnTo>
                  <a:lnTo>
                    <a:pt x="15303" y="0"/>
                  </a:lnTo>
                  <a:lnTo>
                    <a:pt x="3987" y="0"/>
                  </a:lnTo>
                  <a:lnTo>
                    <a:pt x="0" y="0"/>
                  </a:lnTo>
                </a:path>
              </a:pathLst>
            </a:custGeom>
            <a:ln w="3175">
              <a:solidFill>
                <a:srgbClr val="565658"/>
              </a:solidFill>
            </a:ln>
          </p:spPr>
          <p:txBody>
            <a:bodyPr wrap="square" lIns="0" tIns="0" rIns="0" bIns="0" rtlCol="0"/>
            <a:lstStyle/>
            <a:p/>
          </p:txBody>
        </p:sp>
        <p:sp>
          <p:nvSpPr>
            <p:cNvPr id="4834" name="object 4834" descr=""/>
            <p:cNvSpPr/>
            <p:nvPr/>
          </p:nvSpPr>
          <p:spPr>
            <a:xfrm>
              <a:off x="6167018" y="2567594"/>
              <a:ext cx="50800" cy="0"/>
            </a:xfrm>
            <a:custGeom>
              <a:avLst/>
              <a:gdLst/>
              <a:ahLst/>
              <a:cxnLst/>
              <a:rect l="l" t="t" r="r" b="b"/>
              <a:pathLst>
                <a:path w="50800" h="0">
                  <a:moveTo>
                    <a:pt x="45504" y="0"/>
                  </a:moveTo>
                  <a:lnTo>
                    <a:pt x="46278" y="0"/>
                  </a:lnTo>
                  <a:lnTo>
                    <a:pt x="50266" y="0"/>
                  </a:lnTo>
                  <a:lnTo>
                    <a:pt x="46278" y="0"/>
                  </a:lnTo>
                  <a:lnTo>
                    <a:pt x="45758" y="0"/>
                  </a:lnTo>
                  <a:lnTo>
                    <a:pt x="34950" y="0"/>
                  </a:lnTo>
                  <a:lnTo>
                    <a:pt x="17983" y="0"/>
                  </a:lnTo>
                  <a:lnTo>
                    <a:pt x="0" y="0"/>
                  </a:lnTo>
                </a:path>
              </a:pathLst>
            </a:custGeom>
            <a:ln w="3175">
              <a:solidFill>
                <a:srgbClr val="565658"/>
              </a:solidFill>
            </a:ln>
          </p:spPr>
          <p:txBody>
            <a:bodyPr wrap="square" lIns="0" tIns="0" rIns="0" bIns="0" rtlCol="0"/>
            <a:lstStyle/>
            <a:p/>
          </p:txBody>
        </p:sp>
        <p:sp>
          <p:nvSpPr>
            <p:cNvPr id="4835" name="object 4835" descr=""/>
            <p:cNvSpPr/>
            <p:nvPr/>
          </p:nvSpPr>
          <p:spPr>
            <a:xfrm>
              <a:off x="5777089" y="2550964"/>
              <a:ext cx="1270" cy="0"/>
            </a:xfrm>
            <a:custGeom>
              <a:avLst/>
              <a:gdLst/>
              <a:ahLst/>
              <a:cxnLst/>
              <a:rect l="l" t="t" r="r" b="b"/>
              <a:pathLst>
                <a:path w="1270" h="0">
                  <a:moveTo>
                    <a:pt x="0" y="0"/>
                  </a:moveTo>
                  <a:lnTo>
                    <a:pt x="444" y="0"/>
                  </a:lnTo>
                  <a:lnTo>
                    <a:pt x="825" y="0"/>
                  </a:lnTo>
                  <a:lnTo>
                    <a:pt x="1092" y="0"/>
                  </a:lnTo>
                </a:path>
              </a:pathLst>
            </a:custGeom>
            <a:ln w="3175">
              <a:solidFill>
                <a:srgbClr val="565658"/>
              </a:solidFill>
            </a:ln>
          </p:spPr>
          <p:txBody>
            <a:bodyPr wrap="square" lIns="0" tIns="0" rIns="0" bIns="0" rtlCol="0"/>
            <a:lstStyle/>
            <a:p/>
          </p:txBody>
        </p:sp>
        <p:sp>
          <p:nvSpPr>
            <p:cNvPr id="4836" name="object 4836" descr=""/>
            <p:cNvSpPr/>
            <p:nvPr/>
          </p:nvSpPr>
          <p:spPr>
            <a:xfrm>
              <a:off x="5777089" y="2549766"/>
              <a:ext cx="0" cy="1270"/>
            </a:xfrm>
            <a:custGeom>
              <a:avLst/>
              <a:gdLst/>
              <a:ahLst/>
              <a:cxnLst/>
              <a:rect l="l" t="t" r="r" b="b"/>
              <a:pathLst>
                <a:path w="0" h="1269">
                  <a:moveTo>
                    <a:pt x="0" y="0"/>
                  </a:moveTo>
                  <a:lnTo>
                    <a:pt x="0" y="1206"/>
                  </a:lnTo>
                </a:path>
              </a:pathLst>
            </a:custGeom>
            <a:ln w="3175">
              <a:solidFill>
                <a:srgbClr val="565658"/>
              </a:solidFill>
            </a:ln>
          </p:spPr>
          <p:txBody>
            <a:bodyPr wrap="square" lIns="0" tIns="0" rIns="0" bIns="0" rtlCol="0"/>
            <a:lstStyle/>
            <a:p/>
          </p:txBody>
        </p:sp>
        <p:sp>
          <p:nvSpPr>
            <p:cNvPr id="4837" name="object 4837" descr=""/>
            <p:cNvSpPr/>
            <p:nvPr/>
          </p:nvSpPr>
          <p:spPr>
            <a:xfrm>
              <a:off x="5777089" y="2555249"/>
              <a:ext cx="1270" cy="0"/>
            </a:xfrm>
            <a:custGeom>
              <a:avLst/>
              <a:gdLst/>
              <a:ahLst/>
              <a:cxnLst/>
              <a:rect l="l" t="t" r="r" b="b"/>
              <a:pathLst>
                <a:path w="1270" h="0">
                  <a:moveTo>
                    <a:pt x="0" y="0"/>
                  </a:moveTo>
                  <a:lnTo>
                    <a:pt x="444" y="0"/>
                  </a:lnTo>
                  <a:lnTo>
                    <a:pt x="825" y="0"/>
                  </a:lnTo>
                  <a:lnTo>
                    <a:pt x="1092" y="0"/>
                  </a:lnTo>
                </a:path>
              </a:pathLst>
            </a:custGeom>
            <a:ln w="3175">
              <a:solidFill>
                <a:srgbClr val="565658"/>
              </a:solidFill>
            </a:ln>
          </p:spPr>
          <p:txBody>
            <a:bodyPr wrap="square" lIns="0" tIns="0" rIns="0" bIns="0" rtlCol="0"/>
            <a:lstStyle/>
            <a:p/>
          </p:txBody>
        </p:sp>
        <p:sp>
          <p:nvSpPr>
            <p:cNvPr id="4838" name="object 4838" descr=""/>
            <p:cNvSpPr/>
            <p:nvPr/>
          </p:nvSpPr>
          <p:spPr>
            <a:xfrm>
              <a:off x="5777089" y="2548585"/>
              <a:ext cx="1270" cy="1270"/>
            </a:xfrm>
            <a:custGeom>
              <a:avLst/>
              <a:gdLst/>
              <a:ahLst/>
              <a:cxnLst/>
              <a:rect l="l" t="t" r="r" b="b"/>
              <a:pathLst>
                <a:path w="1270" h="1269">
                  <a:moveTo>
                    <a:pt x="0" y="1181"/>
                  </a:moveTo>
                  <a:lnTo>
                    <a:pt x="444" y="1104"/>
                  </a:lnTo>
                  <a:lnTo>
                    <a:pt x="825" y="850"/>
                  </a:lnTo>
                  <a:lnTo>
                    <a:pt x="1092" y="457"/>
                  </a:lnTo>
                  <a:lnTo>
                    <a:pt x="1181" y="0"/>
                  </a:lnTo>
                </a:path>
              </a:pathLst>
            </a:custGeom>
            <a:ln w="3175">
              <a:solidFill>
                <a:srgbClr val="565658"/>
              </a:solidFill>
            </a:ln>
          </p:spPr>
          <p:txBody>
            <a:bodyPr wrap="square" lIns="0" tIns="0" rIns="0" bIns="0" rtlCol="0"/>
            <a:lstStyle/>
            <a:p/>
          </p:txBody>
        </p:sp>
        <p:sp>
          <p:nvSpPr>
            <p:cNvPr id="4839" name="object 4839" descr=""/>
            <p:cNvSpPr/>
            <p:nvPr/>
          </p:nvSpPr>
          <p:spPr>
            <a:xfrm>
              <a:off x="5777089" y="2555249"/>
              <a:ext cx="0" cy="3810"/>
            </a:xfrm>
            <a:custGeom>
              <a:avLst/>
              <a:gdLst/>
              <a:ahLst/>
              <a:cxnLst/>
              <a:rect l="l" t="t" r="r" b="b"/>
              <a:pathLst>
                <a:path w="0" h="3810">
                  <a:moveTo>
                    <a:pt x="0" y="0"/>
                  </a:moveTo>
                  <a:lnTo>
                    <a:pt x="0" y="3505"/>
                  </a:lnTo>
                </a:path>
              </a:pathLst>
            </a:custGeom>
            <a:ln w="3175">
              <a:solidFill>
                <a:srgbClr val="565658"/>
              </a:solidFill>
            </a:ln>
          </p:spPr>
          <p:txBody>
            <a:bodyPr wrap="square" lIns="0" tIns="0" rIns="0" bIns="0" rtlCol="0"/>
            <a:lstStyle/>
            <a:p/>
          </p:txBody>
        </p:sp>
        <p:sp>
          <p:nvSpPr>
            <p:cNvPr id="4840" name="object 4840" descr=""/>
            <p:cNvSpPr/>
            <p:nvPr/>
          </p:nvSpPr>
          <p:spPr>
            <a:xfrm>
              <a:off x="5777089" y="2557577"/>
              <a:ext cx="1270" cy="87630"/>
            </a:xfrm>
            <a:custGeom>
              <a:avLst/>
              <a:gdLst/>
              <a:ahLst/>
              <a:cxnLst/>
              <a:rect l="l" t="t" r="r" b="b"/>
              <a:pathLst>
                <a:path w="1270" h="87630">
                  <a:moveTo>
                    <a:pt x="0" y="1181"/>
                  </a:moveTo>
                  <a:lnTo>
                    <a:pt x="444" y="1092"/>
                  </a:lnTo>
                  <a:lnTo>
                    <a:pt x="825" y="838"/>
                  </a:lnTo>
                  <a:lnTo>
                    <a:pt x="1092" y="444"/>
                  </a:lnTo>
                  <a:lnTo>
                    <a:pt x="1181" y="0"/>
                  </a:lnTo>
                </a:path>
                <a:path w="1270" h="87630">
                  <a:moveTo>
                    <a:pt x="0" y="1181"/>
                  </a:moveTo>
                  <a:lnTo>
                    <a:pt x="0" y="87248"/>
                  </a:lnTo>
                </a:path>
              </a:pathLst>
            </a:custGeom>
            <a:ln w="3175">
              <a:solidFill>
                <a:srgbClr val="565658"/>
              </a:solidFill>
            </a:ln>
          </p:spPr>
          <p:txBody>
            <a:bodyPr wrap="square" lIns="0" tIns="0" rIns="0" bIns="0" rtlCol="0"/>
            <a:lstStyle/>
            <a:p/>
          </p:txBody>
        </p:sp>
        <p:sp>
          <p:nvSpPr>
            <p:cNvPr id="4841" name="object 4841" descr=""/>
            <p:cNvSpPr/>
            <p:nvPr/>
          </p:nvSpPr>
          <p:spPr>
            <a:xfrm>
              <a:off x="5777086" y="2644824"/>
              <a:ext cx="1270" cy="0"/>
            </a:xfrm>
            <a:custGeom>
              <a:avLst/>
              <a:gdLst/>
              <a:ahLst/>
              <a:cxnLst/>
              <a:rect l="l" t="t" r="r" b="b"/>
              <a:pathLst>
                <a:path w="1270" h="0">
                  <a:moveTo>
                    <a:pt x="1181" y="0"/>
                  </a:moveTo>
                  <a:lnTo>
                    <a:pt x="1092" y="0"/>
                  </a:lnTo>
                  <a:lnTo>
                    <a:pt x="190" y="0"/>
                  </a:lnTo>
                  <a:lnTo>
                    <a:pt x="0" y="0"/>
                  </a:lnTo>
                </a:path>
              </a:pathLst>
            </a:custGeom>
            <a:ln w="3175">
              <a:solidFill>
                <a:srgbClr val="565658"/>
              </a:solidFill>
            </a:ln>
          </p:spPr>
          <p:txBody>
            <a:bodyPr wrap="square" lIns="0" tIns="0" rIns="0" bIns="0" rtlCol="0"/>
            <a:lstStyle/>
            <a:p/>
          </p:txBody>
        </p:sp>
        <p:sp>
          <p:nvSpPr>
            <p:cNvPr id="4842" name="object 4842" descr=""/>
            <p:cNvSpPr/>
            <p:nvPr/>
          </p:nvSpPr>
          <p:spPr>
            <a:xfrm>
              <a:off x="5778509" y="2605031"/>
              <a:ext cx="1270" cy="0"/>
            </a:xfrm>
            <a:custGeom>
              <a:avLst/>
              <a:gdLst/>
              <a:ahLst/>
              <a:cxnLst/>
              <a:rect l="l" t="t" r="r" b="b"/>
              <a:pathLst>
                <a:path w="1270" h="0">
                  <a:moveTo>
                    <a:pt x="0" y="0"/>
                  </a:moveTo>
                  <a:lnTo>
                    <a:pt x="266" y="0"/>
                  </a:lnTo>
                  <a:lnTo>
                    <a:pt x="584" y="0"/>
                  </a:lnTo>
                  <a:lnTo>
                    <a:pt x="939" y="0"/>
                  </a:lnTo>
                </a:path>
              </a:pathLst>
            </a:custGeom>
            <a:ln w="3175">
              <a:solidFill>
                <a:srgbClr val="565658"/>
              </a:solidFill>
            </a:ln>
          </p:spPr>
          <p:txBody>
            <a:bodyPr wrap="square" lIns="0" tIns="0" rIns="0" bIns="0" rtlCol="0"/>
            <a:lstStyle/>
            <a:p/>
          </p:txBody>
        </p:sp>
        <p:sp>
          <p:nvSpPr>
            <p:cNvPr id="4843" name="object 4843" descr=""/>
            <p:cNvSpPr/>
            <p:nvPr/>
          </p:nvSpPr>
          <p:spPr>
            <a:xfrm>
              <a:off x="5785386" y="2601463"/>
              <a:ext cx="1905" cy="3810"/>
            </a:xfrm>
            <a:custGeom>
              <a:avLst/>
              <a:gdLst/>
              <a:ahLst/>
              <a:cxnLst/>
              <a:rect l="l" t="t" r="r" b="b"/>
              <a:pathLst>
                <a:path w="1904" h="3810">
                  <a:moveTo>
                    <a:pt x="0" y="3568"/>
                  </a:moveTo>
                  <a:lnTo>
                    <a:pt x="711" y="3428"/>
                  </a:lnTo>
                  <a:lnTo>
                    <a:pt x="1257" y="3035"/>
                  </a:lnTo>
                  <a:lnTo>
                    <a:pt x="1651" y="2463"/>
                  </a:lnTo>
                  <a:lnTo>
                    <a:pt x="1803" y="1777"/>
                  </a:lnTo>
                  <a:lnTo>
                    <a:pt x="1651" y="1104"/>
                  </a:lnTo>
                  <a:lnTo>
                    <a:pt x="1257" y="520"/>
                  </a:lnTo>
                  <a:lnTo>
                    <a:pt x="711" y="139"/>
                  </a:lnTo>
                  <a:lnTo>
                    <a:pt x="0" y="0"/>
                  </a:lnTo>
                </a:path>
              </a:pathLst>
            </a:custGeom>
            <a:ln w="3175">
              <a:solidFill>
                <a:srgbClr val="565658"/>
              </a:solidFill>
            </a:ln>
          </p:spPr>
          <p:txBody>
            <a:bodyPr wrap="square" lIns="0" tIns="0" rIns="0" bIns="0" rtlCol="0"/>
            <a:lstStyle/>
            <a:p/>
          </p:txBody>
        </p:sp>
        <p:sp>
          <p:nvSpPr>
            <p:cNvPr id="4844" name="object 4844" descr=""/>
            <p:cNvSpPr/>
            <p:nvPr/>
          </p:nvSpPr>
          <p:spPr>
            <a:xfrm>
              <a:off x="6115100" y="2562851"/>
              <a:ext cx="2540" cy="2540"/>
            </a:xfrm>
            <a:custGeom>
              <a:avLst/>
              <a:gdLst/>
              <a:ahLst/>
              <a:cxnLst/>
              <a:rect l="l" t="t" r="r" b="b"/>
              <a:pathLst>
                <a:path w="2539" h="2539">
                  <a:moveTo>
                    <a:pt x="2184" y="2374"/>
                  </a:moveTo>
                  <a:lnTo>
                    <a:pt x="673" y="114"/>
                  </a:lnTo>
                  <a:lnTo>
                    <a:pt x="0" y="0"/>
                  </a:lnTo>
                </a:path>
              </a:pathLst>
            </a:custGeom>
            <a:ln w="3175">
              <a:solidFill>
                <a:srgbClr val="565658"/>
              </a:solidFill>
            </a:ln>
          </p:spPr>
          <p:txBody>
            <a:bodyPr wrap="square" lIns="0" tIns="0" rIns="0" bIns="0" rtlCol="0"/>
            <a:lstStyle/>
            <a:p/>
          </p:txBody>
        </p:sp>
        <p:sp>
          <p:nvSpPr>
            <p:cNvPr id="4845" name="object 4845" descr=""/>
            <p:cNvSpPr/>
            <p:nvPr/>
          </p:nvSpPr>
          <p:spPr>
            <a:xfrm>
              <a:off x="6070578" y="2562838"/>
              <a:ext cx="8890" cy="6350"/>
            </a:xfrm>
            <a:custGeom>
              <a:avLst/>
              <a:gdLst/>
              <a:ahLst/>
              <a:cxnLst/>
              <a:rect l="l" t="t" r="r" b="b"/>
              <a:pathLst>
                <a:path w="8889" h="6350">
                  <a:moveTo>
                    <a:pt x="8420" y="0"/>
                  </a:moveTo>
                  <a:lnTo>
                    <a:pt x="190" y="4648"/>
                  </a:lnTo>
                  <a:lnTo>
                    <a:pt x="0" y="5740"/>
                  </a:lnTo>
                </a:path>
              </a:pathLst>
            </a:custGeom>
            <a:ln w="3175">
              <a:solidFill>
                <a:srgbClr val="565658"/>
              </a:solidFill>
            </a:ln>
          </p:spPr>
          <p:txBody>
            <a:bodyPr wrap="square" lIns="0" tIns="0" rIns="0" bIns="0" rtlCol="0"/>
            <a:lstStyle/>
            <a:p/>
          </p:txBody>
        </p:sp>
        <p:sp>
          <p:nvSpPr>
            <p:cNvPr id="4846" name="object 4846" descr=""/>
            <p:cNvSpPr/>
            <p:nvPr/>
          </p:nvSpPr>
          <p:spPr>
            <a:xfrm>
              <a:off x="5778263" y="2605255"/>
              <a:ext cx="1270" cy="0"/>
            </a:xfrm>
            <a:custGeom>
              <a:avLst/>
              <a:gdLst/>
              <a:ahLst/>
              <a:cxnLst/>
              <a:rect l="l" t="t" r="r" b="b"/>
              <a:pathLst>
                <a:path w="1270" h="0">
                  <a:moveTo>
                    <a:pt x="1193" y="0"/>
                  </a:moveTo>
                  <a:lnTo>
                    <a:pt x="736" y="0"/>
                  </a:lnTo>
                  <a:lnTo>
                    <a:pt x="368" y="0"/>
                  </a:lnTo>
                  <a:lnTo>
                    <a:pt x="101" y="0"/>
                  </a:lnTo>
                </a:path>
              </a:pathLst>
            </a:custGeom>
            <a:ln w="3175">
              <a:solidFill>
                <a:srgbClr val="565658"/>
              </a:solidFill>
            </a:ln>
          </p:spPr>
          <p:txBody>
            <a:bodyPr wrap="square" lIns="0" tIns="0" rIns="0" bIns="0" rtlCol="0"/>
            <a:lstStyle/>
            <a:p/>
          </p:txBody>
        </p:sp>
        <p:sp>
          <p:nvSpPr>
            <p:cNvPr id="4847" name="object 4847" descr=""/>
            <p:cNvSpPr/>
            <p:nvPr/>
          </p:nvSpPr>
          <p:spPr>
            <a:xfrm>
              <a:off x="5785386" y="2601224"/>
              <a:ext cx="2540" cy="4445"/>
            </a:xfrm>
            <a:custGeom>
              <a:avLst/>
              <a:gdLst/>
              <a:ahLst/>
              <a:cxnLst/>
              <a:rect l="l" t="t" r="r" b="b"/>
              <a:pathLst>
                <a:path w="2539" h="4444">
                  <a:moveTo>
                    <a:pt x="0" y="0"/>
                  </a:moveTo>
                  <a:lnTo>
                    <a:pt x="774" y="152"/>
                  </a:lnTo>
                  <a:lnTo>
                    <a:pt x="1447" y="596"/>
                  </a:lnTo>
                  <a:lnTo>
                    <a:pt x="1879" y="1231"/>
                  </a:lnTo>
                  <a:lnTo>
                    <a:pt x="2032" y="2019"/>
                  </a:lnTo>
                  <a:lnTo>
                    <a:pt x="1879" y="2794"/>
                  </a:lnTo>
                  <a:lnTo>
                    <a:pt x="1447" y="3441"/>
                  </a:lnTo>
                  <a:lnTo>
                    <a:pt x="774" y="3873"/>
                  </a:lnTo>
                  <a:lnTo>
                    <a:pt x="0" y="4051"/>
                  </a:lnTo>
                </a:path>
              </a:pathLst>
            </a:custGeom>
            <a:ln w="3175">
              <a:solidFill>
                <a:srgbClr val="565658"/>
              </a:solidFill>
            </a:ln>
          </p:spPr>
          <p:txBody>
            <a:bodyPr wrap="square" lIns="0" tIns="0" rIns="0" bIns="0" rtlCol="0"/>
            <a:lstStyle/>
            <a:p/>
          </p:txBody>
        </p:sp>
        <p:sp>
          <p:nvSpPr>
            <p:cNvPr id="4848" name="object 4848" descr=""/>
            <p:cNvSpPr/>
            <p:nvPr/>
          </p:nvSpPr>
          <p:spPr>
            <a:xfrm>
              <a:off x="5778771" y="2601453"/>
              <a:ext cx="1270" cy="0"/>
            </a:xfrm>
            <a:custGeom>
              <a:avLst/>
              <a:gdLst/>
              <a:ahLst/>
              <a:cxnLst/>
              <a:rect l="l" t="t" r="r" b="b"/>
              <a:pathLst>
                <a:path w="1270" h="0">
                  <a:moveTo>
                    <a:pt x="685" y="0"/>
                  </a:moveTo>
                  <a:lnTo>
                    <a:pt x="330" y="0"/>
                  </a:lnTo>
                  <a:lnTo>
                    <a:pt x="0" y="0"/>
                  </a:lnTo>
                </a:path>
              </a:pathLst>
            </a:custGeom>
            <a:ln w="3175">
              <a:solidFill>
                <a:srgbClr val="565658"/>
              </a:solidFill>
            </a:ln>
          </p:spPr>
          <p:txBody>
            <a:bodyPr wrap="square" lIns="0" tIns="0" rIns="0" bIns="0" rtlCol="0"/>
            <a:lstStyle/>
            <a:p/>
          </p:txBody>
        </p:sp>
        <p:sp>
          <p:nvSpPr>
            <p:cNvPr id="4849" name="object 4849" descr=""/>
            <p:cNvSpPr/>
            <p:nvPr/>
          </p:nvSpPr>
          <p:spPr>
            <a:xfrm>
              <a:off x="6097094" y="2562838"/>
              <a:ext cx="5080" cy="6350"/>
            </a:xfrm>
            <a:custGeom>
              <a:avLst/>
              <a:gdLst/>
              <a:ahLst/>
              <a:cxnLst/>
              <a:rect l="l" t="t" r="r" b="b"/>
              <a:pathLst>
                <a:path w="5079" h="6350">
                  <a:moveTo>
                    <a:pt x="4978" y="0"/>
                  </a:moveTo>
                  <a:lnTo>
                    <a:pt x="3111" y="444"/>
                  </a:lnTo>
                  <a:lnTo>
                    <a:pt x="1523" y="1676"/>
                  </a:lnTo>
                  <a:lnTo>
                    <a:pt x="431" y="3530"/>
                  </a:lnTo>
                  <a:lnTo>
                    <a:pt x="0" y="5740"/>
                  </a:lnTo>
                </a:path>
              </a:pathLst>
            </a:custGeom>
            <a:ln w="3175">
              <a:solidFill>
                <a:srgbClr val="565658"/>
              </a:solidFill>
            </a:ln>
          </p:spPr>
          <p:txBody>
            <a:bodyPr wrap="square" lIns="0" tIns="0" rIns="0" bIns="0" rtlCol="0"/>
            <a:lstStyle/>
            <a:p/>
          </p:txBody>
        </p:sp>
        <p:sp>
          <p:nvSpPr>
            <p:cNvPr id="4850" name="object 4850" descr=""/>
            <p:cNvSpPr/>
            <p:nvPr/>
          </p:nvSpPr>
          <p:spPr>
            <a:xfrm>
              <a:off x="6112726" y="2565226"/>
              <a:ext cx="5080" cy="0"/>
            </a:xfrm>
            <a:custGeom>
              <a:avLst/>
              <a:gdLst/>
              <a:ahLst/>
              <a:cxnLst/>
              <a:rect l="l" t="t" r="r" b="b"/>
              <a:pathLst>
                <a:path w="5079" h="0">
                  <a:moveTo>
                    <a:pt x="4559" y="0"/>
                  </a:moveTo>
                  <a:lnTo>
                    <a:pt x="3975" y="0"/>
                  </a:lnTo>
                  <a:lnTo>
                    <a:pt x="507" y="0"/>
                  </a:lnTo>
                  <a:lnTo>
                    <a:pt x="0" y="0"/>
                  </a:lnTo>
                  <a:lnTo>
                    <a:pt x="507" y="0"/>
                  </a:lnTo>
                </a:path>
              </a:pathLst>
            </a:custGeom>
            <a:ln w="3175">
              <a:solidFill>
                <a:srgbClr val="565658"/>
              </a:solidFill>
            </a:ln>
          </p:spPr>
          <p:txBody>
            <a:bodyPr wrap="square" lIns="0" tIns="0" rIns="0" bIns="0" rtlCol="0"/>
            <a:lstStyle/>
            <a:p/>
          </p:txBody>
        </p:sp>
        <p:sp>
          <p:nvSpPr>
            <p:cNvPr id="4851" name="object 4851" descr=""/>
            <p:cNvSpPr/>
            <p:nvPr/>
          </p:nvSpPr>
          <p:spPr>
            <a:xfrm>
              <a:off x="6114987" y="2562537"/>
              <a:ext cx="3810" cy="3175"/>
            </a:xfrm>
            <a:custGeom>
              <a:avLst/>
              <a:gdLst/>
              <a:ahLst/>
              <a:cxnLst/>
              <a:rect l="l" t="t" r="r" b="b"/>
              <a:pathLst>
                <a:path w="3810" h="3175">
                  <a:moveTo>
                    <a:pt x="3289" y="2019"/>
                  </a:moveTo>
                  <a:lnTo>
                    <a:pt x="3022" y="2336"/>
                  </a:lnTo>
                  <a:lnTo>
                    <a:pt x="2298" y="2692"/>
                  </a:lnTo>
                </a:path>
                <a:path w="3810" h="3175">
                  <a:moveTo>
                    <a:pt x="3289" y="2019"/>
                  </a:moveTo>
                  <a:lnTo>
                    <a:pt x="2959" y="1295"/>
                  </a:lnTo>
                  <a:lnTo>
                    <a:pt x="2349" y="647"/>
                  </a:lnTo>
                  <a:lnTo>
                    <a:pt x="1587" y="203"/>
                  </a:lnTo>
                  <a:lnTo>
                    <a:pt x="762" y="0"/>
                  </a:lnTo>
                  <a:lnTo>
                    <a:pt x="0" y="101"/>
                  </a:lnTo>
                </a:path>
              </a:pathLst>
            </a:custGeom>
            <a:ln w="3175">
              <a:solidFill>
                <a:srgbClr val="565658"/>
              </a:solidFill>
            </a:ln>
          </p:spPr>
          <p:txBody>
            <a:bodyPr wrap="square" lIns="0" tIns="0" rIns="0" bIns="0" rtlCol="0"/>
            <a:lstStyle/>
            <a:p/>
          </p:txBody>
        </p:sp>
        <p:sp>
          <p:nvSpPr>
            <p:cNvPr id="4852" name="object 4852" descr=""/>
            <p:cNvSpPr/>
            <p:nvPr/>
          </p:nvSpPr>
          <p:spPr>
            <a:xfrm>
              <a:off x="6114994" y="2562610"/>
              <a:ext cx="635" cy="635"/>
            </a:xfrm>
            <a:custGeom>
              <a:avLst/>
              <a:gdLst/>
              <a:ahLst/>
              <a:cxnLst/>
              <a:rect l="l" t="t" r="r" b="b"/>
              <a:pathLst>
                <a:path w="635" h="635">
                  <a:moveTo>
                    <a:pt x="114" y="228"/>
                  </a:moveTo>
                  <a:lnTo>
                    <a:pt x="0" y="0"/>
                  </a:lnTo>
                </a:path>
              </a:pathLst>
            </a:custGeom>
            <a:ln w="3175">
              <a:solidFill>
                <a:srgbClr val="565658"/>
              </a:solidFill>
            </a:ln>
          </p:spPr>
          <p:txBody>
            <a:bodyPr wrap="square" lIns="0" tIns="0" rIns="0" bIns="0" rtlCol="0"/>
            <a:lstStyle/>
            <a:p/>
          </p:txBody>
        </p:sp>
        <p:sp>
          <p:nvSpPr>
            <p:cNvPr id="4853" name="object 4853" descr=""/>
            <p:cNvSpPr/>
            <p:nvPr/>
          </p:nvSpPr>
          <p:spPr>
            <a:xfrm>
              <a:off x="6093682" y="2561453"/>
              <a:ext cx="2540" cy="1905"/>
            </a:xfrm>
            <a:custGeom>
              <a:avLst/>
              <a:gdLst/>
              <a:ahLst/>
              <a:cxnLst/>
              <a:rect l="l" t="t" r="r" b="b"/>
              <a:pathLst>
                <a:path w="2539" h="1905">
                  <a:moveTo>
                    <a:pt x="596" y="1181"/>
                  </a:moveTo>
                  <a:lnTo>
                    <a:pt x="431" y="1130"/>
                  </a:lnTo>
                  <a:lnTo>
                    <a:pt x="495" y="965"/>
                  </a:lnTo>
                  <a:lnTo>
                    <a:pt x="622" y="838"/>
                  </a:lnTo>
                  <a:lnTo>
                    <a:pt x="901" y="609"/>
                  </a:lnTo>
                  <a:lnTo>
                    <a:pt x="1397" y="304"/>
                  </a:lnTo>
                  <a:lnTo>
                    <a:pt x="1917" y="0"/>
                  </a:lnTo>
                </a:path>
                <a:path w="2539" h="1905">
                  <a:moveTo>
                    <a:pt x="596" y="1181"/>
                  </a:moveTo>
                  <a:lnTo>
                    <a:pt x="393" y="1295"/>
                  </a:lnTo>
                  <a:lnTo>
                    <a:pt x="203" y="1371"/>
                  </a:lnTo>
                  <a:lnTo>
                    <a:pt x="0" y="1409"/>
                  </a:lnTo>
                </a:path>
              </a:pathLst>
            </a:custGeom>
            <a:ln w="3175">
              <a:solidFill>
                <a:srgbClr val="565658"/>
              </a:solidFill>
            </a:ln>
          </p:spPr>
          <p:txBody>
            <a:bodyPr wrap="square" lIns="0" tIns="0" rIns="0" bIns="0" rtlCol="0"/>
            <a:lstStyle/>
            <a:p/>
          </p:txBody>
        </p:sp>
        <p:sp>
          <p:nvSpPr>
            <p:cNvPr id="4854" name="object 4854" descr=""/>
            <p:cNvSpPr/>
            <p:nvPr/>
          </p:nvSpPr>
          <p:spPr>
            <a:xfrm>
              <a:off x="6078998" y="2560463"/>
              <a:ext cx="635" cy="2540"/>
            </a:xfrm>
            <a:custGeom>
              <a:avLst/>
              <a:gdLst/>
              <a:ahLst/>
              <a:cxnLst/>
              <a:rect l="l" t="t" r="r" b="b"/>
              <a:pathLst>
                <a:path w="635" h="2539">
                  <a:moveTo>
                    <a:pt x="0" y="2374"/>
                  </a:moveTo>
                  <a:lnTo>
                    <a:pt x="63" y="2197"/>
                  </a:lnTo>
                  <a:lnTo>
                    <a:pt x="127" y="1676"/>
                  </a:lnTo>
                  <a:lnTo>
                    <a:pt x="165" y="901"/>
                  </a:lnTo>
                  <a:lnTo>
                    <a:pt x="177" y="0"/>
                  </a:lnTo>
                </a:path>
              </a:pathLst>
            </a:custGeom>
            <a:ln w="3175">
              <a:solidFill>
                <a:srgbClr val="565658"/>
              </a:solidFill>
            </a:ln>
          </p:spPr>
          <p:txBody>
            <a:bodyPr wrap="square" lIns="0" tIns="0" rIns="0" bIns="0" rtlCol="0"/>
            <a:lstStyle/>
            <a:p/>
          </p:txBody>
        </p:sp>
        <p:sp>
          <p:nvSpPr>
            <p:cNvPr id="4855" name="object 4855" descr=""/>
            <p:cNvSpPr/>
            <p:nvPr/>
          </p:nvSpPr>
          <p:spPr>
            <a:xfrm>
              <a:off x="6068754" y="2560473"/>
              <a:ext cx="10795" cy="8255"/>
            </a:xfrm>
            <a:custGeom>
              <a:avLst/>
              <a:gdLst/>
              <a:ahLst/>
              <a:cxnLst/>
              <a:rect l="l" t="t" r="r" b="b"/>
              <a:pathLst>
                <a:path w="10795" h="8255">
                  <a:moveTo>
                    <a:pt x="0" y="8013"/>
                  </a:moveTo>
                  <a:lnTo>
                    <a:pt x="266" y="6489"/>
                  </a:lnTo>
                  <a:lnTo>
                    <a:pt x="812" y="5079"/>
                  </a:lnTo>
                  <a:lnTo>
                    <a:pt x="1739" y="3708"/>
                  </a:lnTo>
                  <a:lnTo>
                    <a:pt x="5143" y="1130"/>
                  </a:lnTo>
                  <a:lnTo>
                    <a:pt x="10414" y="0"/>
                  </a:lnTo>
                </a:path>
              </a:pathLst>
            </a:custGeom>
            <a:ln w="3175">
              <a:solidFill>
                <a:srgbClr val="565658"/>
              </a:solidFill>
            </a:ln>
          </p:spPr>
          <p:txBody>
            <a:bodyPr wrap="square" lIns="0" tIns="0" rIns="0" bIns="0" rtlCol="0"/>
            <a:lstStyle/>
            <a:p/>
          </p:txBody>
        </p:sp>
        <p:sp>
          <p:nvSpPr>
            <p:cNvPr id="4856" name="object 4856" descr=""/>
            <p:cNvSpPr/>
            <p:nvPr/>
          </p:nvSpPr>
          <p:spPr>
            <a:xfrm>
              <a:off x="6068756" y="2568492"/>
              <a:ext cx="1905" cy="635"/>
            </a:xfrm>
            <a:custGeom>
              <a:avLst/>
              <a:gdLst/>
              <a:ahLst/>
              <a:cxnLst/>
              <a:rect l="l" t="t" r="r" b="b"/>
              <a:pathLst>
                <a:path w="1904" h="635">
                  <a:moveTo>
                    <a:pt x="1816" y="88"/>
                  </a:moveTo>
                  <a:lnTo>
                    <a:pt x="1485" y="63"/>
                  </a:lnTo>
                  <a:lnTo>
                    <a:pt x="1028" y="63"/>
                  </a:lnTo>
                  <a:lnTo>
                    <a:pt x="711" y="50"/>
                  </a:lnTo>
                  <a:lnTo>
                    <a:pt x="533" y="38"/>
                  </a:lnTo>
                  <a:lnTo>
                    <a:pt x="0" y="0"/>
                  </a:lnTo>
                </a:path>
              </a:pathLst>
            </a:custGeom>
            <a:ln w="3175">
              <a:solidFill>
                <a:srgbClr val="565658"/>
              </a:solidFill>
            </a:ln>
          </p:spPr>
          <p:txBody>
            <a:bodyPr wrap="square" lIns="0" tIns="0" rIns="0" bIns="0" rtlCol="0"/>
            <a:lstStyle/>
            <a:p/>
          </p:txBody>
        </p:sp>
        <p:sp>
          <p:nvSpPr>
            <p:cNvPr id="4857" name="object 4857" descr=""/>
            <p:cNvSpPr/>
            <p:nvPr/>
          </p:nvSpPr>
          <p:spPr>
            <a:xfrm>
              <a:off x="5778263" y="2644824"/>
              <a:ext cx="1270" cy="0"/>
            </a:xfrm>
            <a:custGeom>
              <a:avLst/>
              <a:gdLst/>
              <a:ahLst/>
              <a:cxnLst/>
              <a:rect l="l" t="t" r="r" b="b"/>
              <a:pathLst>
                <a:path w="1270" h="0">
                  <a:moveTo>
                    <a:pt x="1193" y="0"/>
                  </a:moveTo>
                  <a:lnTo>
                    <a:pt x="736" y="0"/>
                  </a:lnTo>
                  <a:lnTo>
                    <a:pt x="368" y="0"/>
                  </a:lnTo>
                  <a:lnTo>
                    <a:pt x="101" y="0"/>
                  </a:lnTo>
                </a:path>
              </a:pathLst>
            </a:custGeom>
            <a:ln w="3175">
              <a:solidFill>
                <a:srgbClr val="565658"/>
              </a:solidFill>
            </a:ln>
          </p:spPr>
          <p:txBody>
            <a:bodyPr wrap="square" lIns="0" tIns="0" rIns="0" bIns="0" rtlCol="0"/>
            <a:lstStyle/>
            <a:p/>
          </p:txBody>
        </p:sp>
        <p:sp>
          <p:nvSpPr>
            <p:cNvPr id="4858" name="object 4858" descr=""/>
            <p:cNvSpPr/>
            <p:nvPr/>
          </p:nvSpPr>
          <p:spPr>
            <a:xfrm>
              <a:off x="5778267" y="2601224"/>
              <a:ext cx="1270" cy="0"/>
            </a:xfrm>
            <a:custGeom>
              <a:avLst/>
              <a:gdLst/>
              <a:ahLst/>
              <a:cxnLst/>
              <a:rect l="l" t="t" r="r" b="b"/>
              <a:pathLst>
                <a:path w="1270" h="0">
                  <a:moveTo>
                    <a:pt x="0" y="0"/>
                  </a:moveTo>
                  <a:lnTo>
                    <a:pt x="342" y="0"/>
                  </a:lnTo>
                  <a:lnTo>
                    <a:pt x="723" y="0"/>
                  </a:lnTo>
                  <a:lnTo>
                    <a:pt x="1181" y="0"/>
                  </a:lnTo>
                </a:path>
              </a:pathLst>
            </a:custGeom>
            <a:ln w="3175">
              <a:solidFill>
                <a:srgbClr val="565658"/>
              </a:solidFill>
            </a:ln>
          </p:spPr>
          <p:txBody>
            <a:bodyPr wrap="square" lIns="0" tIns="0" rIns="0" bIns="0" rtlCol="0"/>
            <a:lstStyle/>
            <a:p/>
          </p:txBody>
        </p:sp>
        <p:sp>
          <p:nvSpPr>
            <p:cNvPr id="4859" name="object 4859" descr=""/>
            <p:cNvSpPr/>
            <p:nvPr/>
          </p:nvSpPr>
          <p:spPr>
            <a:xfrm>
              <a:off x="5778267" y="2535519"/>
              <a:ext cx="1270" cy="6350"/>
            </a:xfrm>
            <a:custGeom>
              <a:avLst/>
              <a:gdLst/>
              <a:ahLst/>
              <a:cxnLst/>
              <a:rect l="l" t="t" r="r" b="b"/>
              <a:pathLst>
                <a:path w="1270" h="6350">
                  <a:moveTo>
                    <a:pt x="0" y="1193"/>
                  </a:moveTo>
                  <a:lnTo>
                    <a:pt x="0" y="5943"/>
                  </a:lnTo>
                </a:path>
                <a:path w="1270" h="6350">
                  <a:moveTo>
                    <a:pt x="0" y="1193"/>
                  </a:moveTo>
                  <a:lnTo>
                    <a:pt x="101" y="736"/>
                  </a:lnTo>
                  <a:lnTo>
                    <a:pt x="342" y="355"/>
                  </a:lnTo>
                  <a:lnTo>
                    <a:pt x="723" y="76"/>
                  </a:lnTo>
                  <a:lnTo>
                    <a:pt x="1181" y="0"/>
                  </a:lnTo>
                </a:path>
              </a:pathLst>
            </a:custGeom>
            <a:ln w="3175">
              <a:solidFill>
                <a:srgbClr val="565658"/>
              </a:solidFill>
            </a:ln>
          </p:spPr>
          <p:txBody>
            <a:bodyPr wrap="square" lIns="0" tIns="0" rIns="0" bIns="0" rtlCol="0"/>
            <a:lstStyle/>
            <a:p/>
          </p:txBody>
        </p:sp>
        <p:sp>
          <p:nvSpPr>
            <p:cNvPr id="4860" name="object 4860" descr=""/>
            <p:cNvSpPr/>
            <p:nvPr/>
          </p:nvSpPr>
          <p:spPr>
            <a:xfrm>
              <a:off x="6067235" y="2644824"/>
              <a:ext cx="27940" cy="0"/>
            </a:xfrm>
            <a:custGeom>
              <a:avLst/>
              <a:gdLst/>
              <a:ahLst/>
              <a:cxnLst/>
              <a:rect l="l" t="t" r="r" b="b"/>
              <a:pathLst>
                <a:path w="27939" h="0">
                  <a:moveTo>
                    <a:pt x="0" y="0"/>
                  </a:moveTo>
                  <a:lnTo>
                    <a:pt x="1612" y="0"/>
                  </a:lnTo>
                  <a:lnTo>
                    <a:pt x="9842" y="0"/>
                  </a:lnTo>
                  <a:lnTo>
                    <a:pt x="27635" y="0"/>
                  </a:lnTo>
                </a:path>
              </a:pathLst>
            </a:custGeom>
            <a:ln w="3175">
              <a:solidFill>
                <a:srgbClr val="565658"/>
              </a:solidFill>
            </a:ln>
          </p:spPr>
          <p:txBody>
            <a:bodyPr wrap="square" lIns="0" tIns="0" rIns="0" bIns="0" rtlCol="0"/>
            <a:lstStyle/>
            <a:p/>
          </p:txBody>
        </p:sp>
        <p:sp>
          <p:nvSpPr>
            <p:cNvPr id="4861" name="object 4861" descr=""/>
            <p:cNvSpPr/>
            <p:nvPr/>
          </p:nvSpPr>
          <p:spPr>
            <a:xfrm>
              <a:off x="6097110" y="2568581"/>
              <a:ext cx="5715" cy="0"/>
            </a:xfrm>
            <a:custGeom>
              <a:avLst/>
              <a:gdLst/>
              <a:ahLst/>
              <a:cxnLst/>
              <a:rect l="l" t="t" r="r" b="b"/>
              <a:pathLst>
                <a:path w="5714" h="0">
                  <a:moveTo>
                    <a:pt x="4610" y="0"/>
                  </a:moveTo>
                  <a:lnTo>
                    <a:pt x="5206" y="0"/>
                  </a:lnTo>
                  <a:lnTo>
                    <a:pt x="4610" y="0"/>
                  </a:lnTo>
                  <a:lnTo>
                    <a:pt x="3873" y="0"/>
                  </a:lnTo>
                  <a:lnTo>
                    <a:pt x="0" y="0"/>
                  </a:lnTo>
                </a:path>
              </a:pathLst>
            </a:custGeom>
            <a:ln w="3175">
              <a:solidFill>
                <a:srgbClr val="565658"/>
              </a:solidFill>
            </a:ln>
          </p:spPr>
          <p:txBody>
            <a:bodyPr wrap="square" lIns="0" tIns="0" rIns="0" bIns="0" rtlCol="0"/>
            <a:lstStyle/>
            <a:p/>
          </p:txBody>
        </p:sp>
        <p:sp>
          <p:nvSpPr>
            <p:cNvPr id="4862" name="object 4862" descr=""/>
            <p:cNvSpPr/>
            <p:nvPr/>
          </p:nvSpPr>
          <p:spPr>
            <a:xfrm>
              <a:off x="6118277" y="2553345"/>
              <a:ext cx="18415" cy="11430"/>
            </a:xfrm>
            <a:custGeom>
              <a:avLst/>
              <a:gdLst/>
              <a:ahLst/>
              <a:cxnLst/>
              <a:rect l="l" t="t" r="r" b="b"/>
              <a:pathLst>
                <a:path w="18414" h="11430">
                  <a:moveTo>
                    <a:pt x="18249" y="2374"/>
                  </a:moveTo>
                  <a:lnTo>
                    <a:pt x="3759" y="7137"/>
                  </a:lnTo>
                  <a:lnTo>
                    <a:pt x="0" y="11214"/>
                  </a:lnTo>
                </a:path>
                <a:path w="18414" h="11430">
                  <a:moveTo>
                    <a:pt x="18249" y="2374"/>
                  </a:moveTo>
                  <a:lnTo>
                    <a:pt x="17360" y="114"/>
                  </a:lnTo>
                  <a:lnTo>
                    <a:pt x="16941" y="0"/>
                  </a:lnTo>
                </a:path>
              </a:pathLst>
            </a:custGeom>
            <a:ln w="3175">
              <a:solidFill>
                <a:srgbClr val="565658"/>
              </a:solidFill>
            </a:ln>
          </p:spPr>
          <p:txBody>
            <a:bodyPr wrap="square" lIns="0" tIns="0" rIns="0" bIns="0" rtlCol="0"/>
            <a:lstStyle/>
            <a:p/>
          </p:txBody>
        </p:sp>
        <p:sp>
          <p:nvSpPr>
            <p:cNvPr id="4863" name="object 4863" descr=""/>
            <p:cNvSpPr/>
            <p:nvPr/>
          </p:nvSpPr>
          <p:spPr>
            <a:xfrm>
              <a:off x="6114996" y="2553350"/>
              <a:ext cx="20320" cy="9525"/>
            </a:xfrm>
            <a:custGeom>
              <a:avLst/>
              <a:gdLst/>
              <a:ahLst/>
              <a:cxnLst/>
              <a:rect l="l" t="t" r="r" b="b"/>
              <a:pathLst>
                <a:path w="20320" h="9525">
                  <a:moveTo>
                    <a:pt x="0" y="9283"/>
                  </a:moveTo>
                  <a:lnTo>
                    <a:pt x="4203" y="5003"/>
                  </a:lnTo>
                  <a:lnTo>
                    <a:pt x="7594" y="2832"/>
                  </a:lnTo>
                  <a:lnTo>
                    <a:pt x="13271" y="749"/>
                  </a:lnTo>
                  <a:lnTo>
                    <a:pt x="18630" y="25"/>
                  </a:lnTo>
                  <a:lnTo>
                    <a:pt x="20231" y="0"/>
                  </a:lnTo>
                </a:path>
              </a:pathLst>
            </a:custGeom>
            <a:ln w="3175">
              <a:solidFill>
                <a:srgbClr val="565658"/>
              </a:solidFill>
            </a:ln>
          </p:spPr>
          <p:txBody>
            <a:bodyPr wrap="square" lIns="0" tIns="0" rIns="0" bIns="0" rtlCol="0"/>
            <a:lstStyle/>
            <a:p/>
          </p:txBody>
        </p:sp>
        <p:sp>
          <p:nvSpPr>
            <p:cNvPr id="4864" name="object 4864" descr=""/>
            <p:cNvSpPr/>
            <p:nvPr/>
          </p:nvSpPr>
          <p:spPr>
            <a:xfrm>
              <a:off x="6095579" y="2553345"/>
              <a:ext cx="34925" cy="8255"/>
            </a:xfrm>
            <a:custGeom>
              <a:avLst/>
              <a:gdLst/>
              <a:ahLst/>
              <a:cxnLst/>
              <a:rect l="l" t="t" r="r" b="b"/>
              <a:pathLst>
                <a:path w="34925" h="8255">
                  <a:moveTo>
                    <a:pt x="34467" y="0"/>
                  </a:moveTo>
                  <a:lnTo>
                    <a:pt x="11810" y="3340"/>
                  </a:lnTo>
                  <a:lnTo>
                    <a:pt x="0" y="8115"/>
                  </a:lnTo>
                </a:path>
              </a:pathLst>
            </a:custGeom>
            <a:ln w="3175">
              <a:solidFill>
                <a:srgbClr val="565658"/>
              </a:solidFill>
            </a:ln>
          </p:spPr>
          <p:txBody>
            <a:bodyPr wrap="square" lIns="0" tIns="0" rIns="0" bIns="0" rtlCol="0"/>
            <a:lstStyle/>
            <a:p/>
          </p:txBody>
        </p:sp>
        <p:sp>
          <p:nvSpPr>
            <p:cNvPr id="4865" name="object 4865" descr=""/>
            <p:cNvSpPr/>
            <p:nvPr/>
          </p:nvSpPr>
          <p:spPr>
            <a:xfrm>
              <a:off x="6095146" y="2560463"/>
              <a:ext cx="635" cy="1270"/>
            </a:xfrm>
            <a:custGeom>
              <a:avLst/>
              <a:gdLst/>
              <a:ahLst/>
              <a:cxnLst/>
              <a:rect l="l" t="t" r="r" b="b"/>
              <a:pathLst>
                <a:path w="635" h="1269">
                  <a:moveTo>
                    <a:pt x="0" y="0"/>
                  </a:moveTo>
                  <a:lnTo>
                    <a:pt x="215" y="431"/>
                  </a:lnTo>
                  <a:lnTo>
                    <a:pt x="304" y="622"/>
                  </a:lnTo>
                  <a:lnTo>
                    <a:pt x="355" y="774"/>
                  </a:lnTo>
                </a:path>
              </a:pathLst>
            </a:custGeom>
            <a:ln w="3175">
              <a:solidFill>
                <a:srgbClr val="565658"/>
              </a:solidFill>
            </a:ln>
          </p:spPr>
          <p:txBody>
            <a:bodyPr wrap="square" lIns="0" tIns="0" rIns="0" bIns="0" rtlCol="0"/>
            <a:lstStyle/>
            <a:p/>
          </p:txBody>
        </p:sp>
        <p:sp>
          <p:nvSpPr>
            <p:cNvPr id="4866" name="object 4866" descr=""/>
            <p:cNvSpPr/>
            <p:nvPr/>
          </p:nvSpPr>
          <p:spPr>
            <a:xfrm>
              <a:off x="6093569" y="2560463"/>
              <a:ext cx="1905" cy="2540"/>
            </a:xfrm>
            <a:custGeom>
              <a:avLst/>
              <a:gdLst/>
              <a:ahLst/>
              <a:cxnLst/>
              <a:rect l="l" t="t" r="r" b="b"/>
              <a:pathLst>
                <a:path w="1904" h="2539">
                  <a:moveTo>
                    <a:pt x="114" y="2374"/>
                  </a:moveTo>
                  <a:lnTo>
                    <a:pt x="0" y="2197"/>
                  </a:lnTo>
                  <a:lnTo>
                    <a:pt x="1041" y="584"/>
                  </a:lnTo>
                  <a:lnTo>
                    <a:pt x="1574" y="0"/>
                  </a:lnTo>
                </a:path>
              </a:pathLst>
            </a:custGeom>
            <a:ln w="3175">
              <a:solidFill>
                <a:srgbClr val="565658"/>
              </a:solidFill>
            </a:ln>
          </p:spPr>
          <p:txBody>
            <a:bodyPr wrap="square" lIns="0" tIns="0" rIns="0" bIns="0" rtlCol="0"/>
            <a:lstStyle/>
            <a:p/>
          </p:txBody>
        </p:sp>
        <p:sp>
          <p:nvSpPr>
            <p:cNvPr id="4867" name="object 4867" descr=""/>
            <p:cNvSpPr/>
            <p:nvPr/>
          </p:nvSpPr>
          <p:spPr>
            <a:xfrm>
              <a:off x="6065419" y="2644824"/>
              <a:ext cx="1905" cy="0"/>
            </a:xfrm>
            <a:custGeom>
              <a:avLst/>
              <a:gdLst/>
              <a:ahLst/>
              <a:cxnLst/>
              <a:rect l="l" t="t" r="r" b="b"/>
              <a:pathLst>
                <a:path w="1904" h="0">
                  <a:moveTo>
                    <a:pt x="1816" y="0"/>
                  </a:moveTo>
                  <a:lnTo>
                    <a:pt x="1333" y="0"/>
                  </a:lnTo>
                  <a:lnTo>
                    <a:pt x="711" y="0"/>
                  </a:lnTo>
                  <a:lnTo>
                    <a:pt x="0" y="0"/>
                  </a:lnTo>
                </a:path>
              </a:pathLst>
            </a:custGeom>
            <a:ln w="3175">
              <a:solidFill>
                <a:srgbClr val="565658"/>
              </a:solidFill>
            </a:ln>
          </p:spPr>
          <p:txBody>
            <a:bodyPr wrap="square" lIns="0" tIns="0" rIns="0" bIns="0" rtlCol="0"/>
            <a:lstStyle/>
            <a:p/>
          </p:txBody>
        </p:sp>
        <p:sp>
          <p:nvSpPr>
            <p:cNvPr id="4868" name="object 4868" descr=""/>
            <p:cNvSpPr/>
            <p:nvPr/>
          </p:nvSpPr>
          <p:spPr>
            <a:xfrm>
              <a:off x="5779455" y="2644824"/>
              <a:ext cx="243204" cy="0"/>
            </a:xfrm>
            <a:custGeom>
              <a:avLst/>
              <a:gdLst/>
              <a:ahLst/>
              <a:cxnLst/>
              <a:rect l="l" t="t" r="r" b="b"/>
              <a:pathLst>
                <a:path w="243204" h="0">
                  <a:moveTo>
                    <a:pt x="242760" y="0"/>
                  </a:moveTo>
                  <a:lnTo>
                    <a:pt x="150279" y="0"/>
                  </a:lnTo>
                  <a:lnTo>
                    <a:pt x="57619" y="0"/>
                  </a:lnTo>
                  <a:lnTo>
                    <a:pt x="0" y="0"/>
                  </a:lnTo>
                </a:path>
              </a:pathLst>
            </a:custGeom>
            <a:ln w="3175">
              <a:solidFill>
                <a:srgbClr val="565658"/>
              </a:solidFill>
            </a:ln>
          </p:spPr>
          <p:txBody>
            <a:bodyPr wrap="square" lIns="0" tIns="0" rIns="0" bIns="0" rtlCol="0"/>
            <a:lstStyle/>
            <a:p/>
          </p:txBody>
        </p:sp>
        <p:sp>
          <p:nvSpPr>
            <p:cNvPr id="4869" name="object 4869" descr=""/>
            <p:cNvSpPr/>
            <p:nvPr/>
          </p:nvSpPr>
          <p:spPr>
            <a:xfrm>
              <a:off x="5778263" y="2541456"/>
              <a:ext cx="1270" cy="0"/>
            </a:xfrm>
            <a:custGeom>
              <a:avLst/>
              <a:gdLst/>
              <a:ahLst/>
              <a:cxnLst/>
              <a:rect l="l" t="t" r="r" b="b"/>
              <a:pathLst>
                <a:path w="1270" h="0">
                  <a:moveTo>
                    <a:pt x="1193" y="0"/>
                  </a:moveTo>
                  <a:lnTo>
                    <a:pt x="736" y="0"/>
                  </a:lnTo>
                  <a:lnTo>
                    <a:pt x="368" y="0"/>
                  </a:lnTo>
                  <a:lnTo>
                    <a:pt x="101" y="0"/>
                  </a:lnTo>
                </a:path>
              </a:pathLst>
            </a:custGeom>
            <a:ln w="3175">
              <a:solidFill>
                <a:srgbClr val="565658"/>
              </a:solidFill>
            </a:ln>
          </p:spPr>
          <p:txBody>
            <a:bodyPr wrap="square" lIns="0" tIns="0" rIns="0" bIns="0" rtlCol="0"/>
            <a:lstStyle/>
            <a:p/>
          </p:txBody>
        </p:sp>
        <p:sp>
          <p:nvSpPr>
            <p:cNvPr id="4870" name="object 4870" descr=""/>
            <p:cNvSpPr/>
            <p:nvPr/>
          </p:nvSpPr>
          <p:spPr>
            <a:xfrm>
              <a:off x="5779457" y="253551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4871" name="object 4871" descr=""/>
            <p:cNvSpPr/>
            <p:nvPr/>
          </p:nvSpPr>
          <p:spPr>
            <a:xfrm>
              <a:off x="6094874" y="2644824"/>
              <a:ext cx="4445" cy="0"/>
            </a:xfrm>
            <a:custGeom>
              <a:avLst/>
              <a:gdLst/>
              <a:ahLst/>
              <a:cxnLst/>
              <a:rect l="l" t="t" r="r" b="b"/>
              <a:pathLst>
                <a:path w="4445" h="0">
                  <a:moveTo>
                    <a:pt x="4229" y="0"/>
                  </a:moveTo>
                  <a:lnTo>
                    <a:pt x="4229" y="0"/>
                  </a:lnTo>
                  <a:lnTo>
                    <a:pt x="0" y="0"/>
                  </a:lnTo>
                </a:path>
              </a:pathLst>
            </a:custGeom>
            <a:ln w="3175">
              <a:solidFill>
                <a:srgbClr val="565658"/>
              </a:solidFill>
            </a:ln>
          </p:spPr>
          <p:txBody>
            <a:bodyPr wrap="square" lIns="0" tIns="0" rIns="0" bIns="0" rtlCol="0"/>
            <a:lstStyle/>
            <a:p/>
          </p:txBody>
        </p:sp>
        <p:sp>
          <p:nvSpPr>
            <p:cNvPr id="4872" name="object 4872" descr=""/>
            <p:cNvSpPr/>
            <p:nvPr/>
          </p:nvSpPr>
          <p:spPr>
            <a:xfrm>
              <a:off x="6136525" y="2553345"/>
              <a:ext cx="13970" cy="2540"/>
            </a:xfrm>
            <a:custGeom>
              <a:avLst/>
              <a:gdLst/>
              <a:ahLst/>
              <a:cxnLst/>
              <a:rect l="l" t="t" r="r" b="b"/>
              <a:pathLst>
                <a:path w="13970" h="2539">
                  <a:moveTo>
                    <a:pt x="13550" y="2374"/>
                  </a:moveTo>
                  <a:lnTo>
                    <a:pt x="8458" y="2374"/>
                  </a:lnTo>
                  <a:lnTo>
                    <a:pt x="6540" y="2374"/>
                  </a:lnTo>
                  <a:lnTo>
                    <a:pt x="0" y="2374"/>
                  </a:lnTo>
                </a:path>
                <a:path w="13970" h="2539">
                  <a:moveTo>
                    <a:pt x="13550" y="2374"/>
                  </a:moveTo>
                  <a:lnTo>
                    <a:pt x="13500" y="1460"/>
                  </a:lnTo>
                  <a:lnTo>
                    <a:pt x="13347" y="698"/>
                  </a:lnTo>
                  <a:lnTo>
                    <a:pt x="13144" y="177"/>
                  </a:lnTo>
                  <a:lnTo>
                    <a:pt x="12865" y="0"/>
                  </a:lnTo>
                </a:path>
              </a:pathLst>
            </a:custGeom>
            <a:ln w="3175">
              <a:solidFill>
                <a:srgbClr val="565658"/>
              </a:solidFill>
            </a:ln>
          </p:spPr>
          <p:txBody>
            <a:bodyPr wrap="square" lIns="0" tIns="0" rIns="0" bIns="0" rtlCol="0"/>
            <a:lstStyle/>
            <a:p/>
          </p:txBody>
        </p:sp>
        <p:sp>
          <p:nvSpPr>
            <p:cNvPr id="4873" name="object 4873" descr=""/>
            <p:cNvSpPr/>
            <p:nvPr/>
          </p:nvSpPr>
          <p:spPr>
            <a:xfrm>
              <a:off x="6130047" y="2552151"/>
              <a:ext cx="635" cy="1270"/>
            </a:xfrm>
            <a:custGeom>
              <a:avLst/>
              <a:gdLst/>
              <a:ahLst/>
              <a:cxnLst/>
              <a:rect l="l" t="t" r="r" b="b"/>
              <a:pathLst>
                <a:path w="635" h="1269">
                  <a:moveTo>
                    <a:pt x="0" y="1193"/>
                  </a:moveTo>
                  <a:lnTo>
                    <a:pt x="50" y="838"/>
                  </a:lnTo>
                  <a:lnTo>
                    <a:pt x="88" y="469"/>
                  </a:lnTo>
                  <a:lnTo>
                    <a:pt x="88" y="0"/>
                  </a:lnTo>
                </a:path>
              </a:pathLst>
            </a:custGeom>
            <a:ln w="3175">
              <a:solidFill>
                <a:srgbClr val="565658"/>
              </a:solidFill>
            </a:ln>
          </p:spPr>
          <p:txBody>
            <a:bodyPr wrap="square" lIns="0" tIns="0" rIns="0" bIns="0" rtlCol="0"/>
            <a:lstStyle/>
            <a:p/>
          </p:txBody>
        </p:sp>
        <p:sp>
          <p:nvSpPr>
            <p:cNvPr id="4874" name="object 4874" descr=""/>
            <p:cNvSpPr/>
            <p:nvPr/>
          </p:nvSpPr>
          <p:spPr>
            <a:xfrm>
              <a:off x="6095146" y="2552170"/>
              <a:ext cx="35560" cy="8890"/>
            </a:xfrm>
            <a:custGeom>
              <a:avLst/>
              <a:gdLst/>
              <a:ahLst/>
              <a:cxnLst/>
              <a:rect l="l" t="t" r="r" b="b"/>
              <a:pathLst>
                <a:path w="35560" h="8889">
                  <a:moveTo>
                    <a:pt x="0" y="8293"/>
                  </a:moveTo>
                  <a:lnTo>
                    <a:pt x="11976" y="3416"/>
                  </a:lnTo>
                  <a:lnTo>
                    <a:pt x="34988" y="0"/>
                  </a:lnTo>
                </a:path>
              </a:pathLst>
            </a:custGeom>
            <a:ln w="3175">
              <a:solidFill>
                <a:srgbClr val="565658"/>
              </a:solidFill>
            </a:ln>
          </p:spPr>
          <p:txBody>
            <a:bodyPr wrap="square" lIns="0" tIns="0" rIns="0" bIns="0" rtlCol="0"/>
            <a:lstStyle/>
            <a:p/>
          </p:txBody>
        </p:sp>
        <p:sp>
          <p:nvSpPr>
            <p:cNvPr id="4875" name="object 4875" descr=""/>
            <p:cNvSpPr/>
            <p:nvPr/>
          </p:nvSpPr>
          <p:spPr>
            <a:xfrm>
              <a:off x="5895897" y="253551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4876" name="object 4876" descr=""/>
            <p:cNvSpPr/>
            <p:nvPr/>
          </p:nvSpPr>
          <p:spPr>
            <a:xfrm>
              <a:off x="6150083" y="2552154"/>
              <a:ext cx="19050" cy="3810"/>
            </a:xfrm>
            <a:custGeom>
              <a:avLst/>
              <a:gdLst/>
              <a:ahLst/>
              <a:cxnLst/>
              <a:rect l="l" t="t" r="r" b="b"/>
              <a:pathLst>
                <a:path w="19050" h="3810">
                  <a:moveTo>
                    <a:pt x="18783" y="0"/>
                  </a:moveTo>
                  <a:lnTo>
                    <a:pt x="15252" y="927"/>
                  </a:lnTo>
                  <a:lnTo>
                    <a:pt x="6667" y="2882"/>
                  </a:lnTo>
                  <a:lnTo>
                    <a:pt x="0" y="3568"/>
                  </a:lnTo>
                </a:path>
              </a:pathLst>
            </a:custGeom>
            <a:ln w="3175">
              <a:solidFill>
                <a:srgbClr val="565658"/>
              </a:solidFill>
            </a:ln>
          </p:spPr>
          <p:txBody>
            <a:bodyPr wrap="square" lIns="0" tIns="0" rIns="0" bIns="0" rtlCol="0"/>
            <a:lstStyle/>
            <a:p/>
          </p:txBody>
        </p:sp>
        <p:sp>
          <p:nvSpPr>
            <p:cNvPr id="4877" name="object 4877" descr=""/>
            <p:cNvSpPr/>
            <p:nvPr/>
          </p:nvSpPr>
          <p:spPr>
            <a:xfrm>
              <a:off x="6149401" y="2552151"/>
              <a:ext cx="19685" cy="1270"/>
            </a:xfrm>
            <a:custGeom>
              <a:avLst/>
              <a:gdLst/>
              <a:ahLst/>
              <a:cxnLst/>
              <a:rect l="l" t="t" r="r" b="b"/>
              <a:pathLst>
                <a:path w="19685" h="1269">
                  <a:moveTo>
                    <a:pt x="0" y="1193"/>
                  </a:moveTo>
                  <a:lnTo>
                    <a:pt x="15773" y="317"/>
                  </a:lnTo>
                  <a:lnTo>
                    <a:pt x="19456" y="0"/>
                  </a:lnTo>
                </a:path>
              </a:pathLst>
            </a:custGeom>
            <a:ln w="3175">
              <a:solidFill>
                <a:srgbClr val="565658"/>
              </a:solidFill>
            </a:ln>
          </p:spPr>
          <p:txBody>
            <a:bodyPr wrap="square" lIns="0" tIns="0" rIns="0" bIns="0" rtlCol="0"/>
            <a:lstStyle/>
            <a:p/>
          </p:txBody>
        </p:sp>
        <p:sp>
          <p:nvSpPr>
            <p:cNvPr id="4878" name="object 4878" descr=""/>
            <p:cNvSpPr/>
            <p:nvPr/>
          </p:nvSpPr>
          <p:spPr>
            <a:xfrm>
              <a:off x="5895897" y="2543831"/>
              <a:ext cx="126364" cy="0"/>
            </a:xfrm>
            <a:custGeom>
              <a:avLst/>
              <a:gdLst/>
              <a:ahLst/>
              <a:cxnLst/>
              <a:rect l="l" t="t" r="r" b="b"/>
              <a:pathLst>
                <a:path w="126364" h="0">
                  <a:moveTo>
                    <a:pt x="0" y="0"/>
                  </a:moveTo>
                  <a:lnTo>
                    <a:pt x="12611" y="0"/>
                  </a:lnTo>
                  <a:lnTo>
                    <a:pt x="126326" y="0"/>
                  </a:lnTo>
                </a:path>
              </a:pathLst>
            </a:custGeom>
            <a:ln w="3175">
              <a:solidFill>
                <a:srgbClr val="565658"/>
              </a:solidFill>
            </a:ln>
          </p:spPr>
          <p:txBody>
            <a:bodyPr wrap="square" lIns="0" tIns="0" rIns="0" bIns="0" rtlCol="0"/>
            <a:lstStyle/>
            <a:p/>
          </p:txBody>
        </p:sp>
        <p:sp>
          <p:nvSpPr>
            <p:cNvPr id="4879" name="object 4879" descr=""/>
            <p:cNvSpPr/>
            <p:nvPr/>
          </p:nvSpPr>
          <p:spPr>
            <a:xfrm>
              <a:off x="6022638" y="2543831"/>
              <a:ext cx="194945" cy="0"/>
            </a:xfrm>
            <a:custGeom>
              <a:avLst/>
              <a:gdLst/>
              <a:ahLst/>
              <a:cxnLst/>
              <a:rect l="l" t="t" r="r" b="b"/>
              <a:pathLst>
                <a:path w="194945" h="0">
                  <a:moveTo>
                    <a:pt x="146227" y="0"/>
                  </a:moveTo>
                  <a:lnTo>
                    <a:pt x="133642" y="0"/>
                  </a:lnTo>
                  <a:lnTo>
                    <a:pt x="0" y="0"/>
                  </a:lnTo>
                </a:path>
                <a:path w="194945" h="0">
                  <a:moveTo>
                    <a:pt x="146227" y="0"/>
                  </a:moveTo>
                  <a:lnTo>
                    <a:pt x="162369" y="0"/>
                  </a:lnTo>
                  <a:lnTo>
                    <a:pt x="179324" y="0"/>
                  </a:lnTo>
                  <a:lnTo>
                    <a:pt x="190652" y="0"/>
                  </a:lnTo>
                  <a:lnTo>
                    <a:pt x="194640" y="0"/>
                  </a:lnTo>
                </a:path>
              </a:pathLst>
            </a:custGeom>
            <a:ln w="3175">
              <a:solidFill>
                <a:srgbClr val="565658"/>
              </a:solidFill>
            </a:ln>
          </p:spPr>
          <p:txBody>
            <a:bodyPr wrap="square" lIns="0" tIns="0" rIns="0" bIns="0" rtlCol="0"/>
            <a:lstStyle/>
            <a:p/>
          </p:txBody>
        </p:sp>
        <p:sp>
          <p:nvSpPr>
            <p:cNvPr id="4880" name="object 4880" descr=""/>
            <p:cNvSpPr/>
            <p:nvPr/>
          </p:nvSpPr>
          <p:spPr>
            <a:xfrm>
              <a:off x="6124199" y="2647206"/>
              <a:ext cx="92710" cy="635"/>
            </a:xfrm>
            <a:custGeom>
              <a:avLst/>
              <a:gdLst/>
              <a:ahLst/>
              <a:cxnLst/>
              <a:rect l="l" t="t" r="r" b="b"/>
              <a:pathLst>
                <a:path w="92710" h="635">
                  <a:moveTo>
                    <a:pt x="0" y="0"/>
                  </a:moveTo>
                  <a:lnTo>
                    <a:pt x="0" y="0"/>
                  </a:lnTo>
                  <a:lnTo>
                    <a:pt x="91884" y="0"/>
                  </a:lnTo>
                  <a:lnTo>
                    <a:pt x="92341" y="88"/>
                  </a:lnTo>
                </a:path>
              </a:pathLst>
            </a:custGeom>
            <a:ln w="3175">
              <a:solidFill>
                <a:srgbClr val="565658"/>
              </a:solidFill>
            </a:ln>
          </p:spPr>
          <p:txBody>
            <a:bodyPr wrap="square" lIns="0" tIns="0" rIns="0" bIns="0" rtlCol="0"/>
            <a:lstStyle/>
            <a:p/>
          </p:txBody>
        </p:sp>
        <p:sp>
          <p:nvSpPr>
            <p:cNvPr id="4881" name="object 4881" descr=""/>
            <p:cNvSpPr/>
            <p:nvPr/>
          </p:nvSpPr>
          <p:spPr>
            <a:xfrm>
              <a:off x="6124205" y="2647209"/>
              <a:ext cx="92710" cy="635"/>
            </a:xfrm>
            <a:custGeom>
              <a:avLst/>
              <a:gdLst/>
              <a:ahLst/>
              <a:cxnLst/>
              <a:rect l="l" t="t" r="r" b="b"/>
              <a:pathLst>
                <a:path w="92710" h="635">
                  <a:moveTo>
                    <a:pt x="92341" y="88"/>
                  </a:moveTo>
                  <a:lnTo>
                    <a:pt x="89941" y="0"/>
                  </a:lnTo>
                  <a:lnTo>
                    <a:pt x="84226" y="0"/>
                  </a:lnTo>
                  <a:lnTo>
                    <a:pt x="75184" y="0"/>
                  </a:lnTo>
                  <a:lnTo>
                    <a:pt x="9956" y="0"/>
                  </a:lnTo>
                  <a:lnTo>
                    <a:pt x="0" y="0"/>
                  </a:lnTo>
                </a:path>
              </a:pathLst>
            </a:custGeom>
            <a:ln w="3175">
              <a:solidFill>
                <a:srgbClr val="565658"/>
              </a:solidFill>
            </a:ln>
          </p:spPr>
          <p:txBody>
            <a:bodyPr wrap="square" lIns="0" tIns="0" rIns="0" bIns="0" rtlCol="0"/>
            <a:lstStyle/>
            <a:p/>
          </p:txBody>
        </p:sp>
        <p:sp>
          <p:nvSpPr>
            <p:cNvPr id="4882" name="object 4882" descr=""/>
            <p:cNvSpPr/>
            <p:nvPr/>
          </p:nvSpPr>
          <p:spPr>
            <a:xfrm>
              <a:off x="6217183" y="2647945"/>
              <a:ext cx="635" cy="635"/>
            </a:xfrm>
            <a:custGeom>
              <a:avLst/>
              <a:gdLst/>
              <a:ahLst/>
              <a:cxnLst/>
              <a:rect l="l" t="t" r="r" b="b"/>
              <a:pathLst>
                <a:path w="635" h="635">
                  <a:moveTo>
                    <a:pt x="101" y="444"/>
                  </a:moveTo>
                  <a:lnTo>
                    <a:pt x="0" y="0"/>
                  </a:lnTo>
                </a:path>
              </a:pathLst>
            </a:custGeom>
            <a:ln w="3175">
              <a:solidFill>
                <a:srgbClr val="565658"/>
              </a:solidFill>
            </a:ln>
          </p:spPr>
          <p:txBody>
            <a:bodyPr wrap="square" lIns="0" tIns="0" rIns="0" bIns="0" rtlCol="0"/>
            <a:lstStyle/>
            <a:p/>
          </p:txBody>
        </p:sp>
        <p:sp>
          <p:nvSpPr>
            <p:cNvPr id="4883" name="object 4883" descr=""/>
            <p:cNvSpPr/>
            <p:nvPr/>
          </p:nvSpPr>
          <p:spPr>
            <a:xfrm>
              <a:off x="6216557" y="2647298"/>
              <a:ext cx="635" cy="635"/>
            </a:xfrm>
            <a:custGeom>
              <a:avLst/>
              <a:gdLst/>
              <a:ahLst/>
              <a:cxnLst/>
              <a:rect l="l" t="t" r="r" b="b"/>
              <a:pathLst>
                <a:path w="635" h="635">
                  <a:moveTo>
                    <a:pt x="368" y="253"/>
                  </a:moveTo>
                  <a:lnTo>
                    <a:pt x="368" y="253"/>
                  </a:lnTo>
                  <a:lnTo>
                    <a:pt x="0" y="0"/>
                  </a:lnTo>
                </a:path>
              </a:pathLst>
            </a:custGeom>
            <a:ln w="3175">
              <a:solidFill>
                <a:srgbClr val="565658"/>
              </a:solidFill>
            </a:ln>
          </p:spPr>
          <p:txBody>
            <a:bodyPr wrap="square" lIns="0" tIns="0" rIns="0" bIns="0" rtlCol="0"/>
            <a:lstStyle/>
            <a:p/>
          </p:txBody>
        </p:sp>
        <p:sp>
          <p:nvSpPr>
            <p:cNvPr id="4884" name="object 4884" descr=""/>
            <p:cNvSpPr/>
            <p:nvPr/>
          </p:nvSpPr>
          <p:spPr>
            <a:xfrm>
              <a:off x="6098855" y="2644812"/>
              <a:ext cx="5715" cy="2540"/>
            </a:xfrm>
            <a:custGeom>
              <a:avLst/>
              <a:gdLst/>
              <a:ahLst/>
              <a:cxnLst/>
              <a:rect l="l" t="t" r="r" b="b"/>
              <a:pathLst>
                <a:path w="5714" h="2539">
                  <a:moveTo>
                    <a:pt x="3733" y="2108"/>
                  </a:moveTo>
                  <a:lnTo>
                    <a:pt x="5562" y="2374"/>
                  </a:lnTo>
                  <a:lnTo>
                    <a:pt x="4114" y="2374"/>
                  </a:lnTo>
                  <a:lnTo>
                    <a:pt x="0" y="2374"/>
                  </a:lnTo>
                </a:path>
                <a:path w="5714" h="2539">
                  <a:moveTo>
                    <a:pt x="3733" y="2108"/>
                  </a:moveTo>
                  <a:lnTo>
                    <a:pt x="2120" y="1295"/>
                  </a:lnTo>
                  <a:lnTo>
                    <a:pt x="800" y="0"/>
                  </a:lnTo>
                </a:path>
              </a:pathLst>
            </a:custGeom>
            <a:ln w="3175">
              <a:solidFill>
                <a:srgbClr val="565658"/>
              </a:solidFill>
            </a:ln>
          </p:spPr>
          <p:txBody>
            <a:bodyPr wrap="square" lIns="0" tIns="0" rIns="0" bIns="0" rtlCol="0"/>
            <a:lstStyle/>
            <a:p/>
          </p:txBody>
        </p:sp>
        <p:sp>
          <p:nvSpPr>
            <p:cNvPr id="4885" name="object 4885" descr=""/>
            <p:cNvSpPr/>
            <p:nvPr/>
          </p:nvSpPr>
          <p:spPr>
            <a:xfrm>
              <a:off x="6208506" y="2644831"/>
              <a:ext cx="3810" cy="2540"/>
            </a:xfrm>
            <a:custGeom>
              <a:avLst/>
              <a:gdLst/>
              <a:ahLst/>
              <a:cxnLst/>
              <a:rect l="l" t="t" r="r" b="b"/>
              <a:pathLst>
                <a:path w="3810" h="2539">
                  <a:moveTo>
                    <a:pt x="3327" y="2374"/>
                  </a:moveTo>
                  <a:lnTo>
                    <a:pt x="1917" y="2082"/>
                  </a:lnTo>
                  <a:lnTo>
                    <a:pt x="1511" y="1765"/>
                  </a:lnTo>
                  <a:lnTo>
                    <a:pt x="736" y="1244"/>
                  </a:lnTo>
                  <a:lnTo>
                    <a:pt x="431" y="698"/>
                  </a:lnTo>
                  <a:lnTo>
                    <a:pt x="0" y="0"/>
                  </a:lnTo>
                </a:path>
              </a:pathLst>
            </a:custGeom>
            <a:ln w="3175">
              <a:solidFill>
                <a:srgbClr val="565658"/>
              </a:solidFill>
            </a:ln>
          </p:spPr>
          <p:txBody>
            <a:bodyPr wrap="square" lIns="0" tIns="0" rIns="0" bIns="0" rtlCol="0"/>
            <a:lstStyle/>
            <a:p/>
          </p:txBody>
        </p:sp>
        <p:sp>
          <p:nvSpPr>
            <p:cNvPr id="4886" name="object 4886" descr=""/>
            <p:cNvSpPr/>
            <p:nvPr/>
          </p:nvSpPr>
          <p:spPr>
            <a:xfrm>
              <a:off x="6118156" y="2644824"/>
              <a:ext cx="3810" cy="2540"/>
            </a:xfrm>
            <a:custGeom>
              <a:avLst/>
              <a:gdLst/>
              <a:ahLst/>
              <a:cxnLst/>
              <a:rect l="l" t="t" r="r" b="b"/>
              <a:pathLst>
                <a:path w="3810" h="2539">
                  <a:moveTo>
                    <a:pt x="3327" y="0"/>
                  </a:moveTo>
                  <a:lnTo>
                    <a:pt x="2908" y="698"/>
                  </a:lnTo>
                  <a:lnTo>
                    <a:pt x="2590" y="1231"/>
                  </a:lnTo>
                  <a:lnTo>
                    <a:pt x="1816" y="1765"/>
                  </a:lnTo>
                  <a:lnTo>
                    <a:pt x="1409" y="2095"/>
                  </a:lnTo>
                  <a:lnTo>
                    <a:pt x="0" y="2374"/>
                  </a:lnTo>
                </a:path>
              </a:pathLst>
            </a:custGeom>
            <a:ln w="3175">
              <a:solidFill>
                <a:srgbClr val="565658"/>
              </a:solidFill>
            </a:ln>
          </p:spPr>
          <p:txBody>
            <a:bodyPr wrap="square" lIns="0" tIns="0" rIns="0" bIns="0" rtlCol="0"/>
            <a:lstStyle/>
            <a:p/>
          </p:txBody>
        </p:sp>
        <p:sp>
          <p:nvSpPr>
            <p:cNvPr id="4887" name="object 4887" descr=""/>
            <p:cNvSpPr/>
            <p:nvPr/>
          </p:nvSpPr>
          <p:spPr>
            <a:xfrm>
              <a:off x="6121477" y="2644824"/>
              <a:ext cx="87630" cy="0"/>
            </a:xfrm>
            <a:custGeom>
              <a:avLst/>
              <a:gdLst/>
              <a:ahLst/>
              <a:cxnLst/>
              <a:rect l="l" t="t" r="r" b="b"/>
              <a:pathLst>
                <a:path w="87629" h="0">
                  <a:moveTo>
                    <a:pt x="87033" y="0"/>
                  </a:moveTo>
                  <a:lnTo>
                    <a:pt x="83515" y="0"/>
                  </a:lnTo>
                  <a:lnTo>
                    <a:pt x="3530" y="0"/>
                  </a:lnTo>
                  <a:lnTo>
                    <a:pt x="0" y="0"/>
                  </a:lnTo>
                </a:path>
              </a:pathLst>
            </a:custGeom>
            <a:ln w="3175">
              <a:solidFill>
                <a:srgbClr val="565658"/>
              </a:solidFill>
            </a:ln>
          </p:spPr>
          <p:txBody>
            <a:bodyPr wrap="square" lIns="0" tIns="0" rIns="0" bIns="0" rtlCol="0"/>
            <a:lstStyle/>
            <a:p/>
          </p:txBody>
        </p:sp>
        <p:sp>
          <p:nvSpPr>
            <p:cNvPr id="4888" name="object 4888" descr=""/>
            <p:cNvSpPr/>
            <p:nvPr/>
          </p:nvSpPr>
          <p:spPr>
            <a:xfrm>
              <a:off x="6127886" y="2652926"/>
              <a:ext cx="3175" cy="635"/>
            </a:xfrm>
            <a:custGeom>
              <a:avLst/>
              <a:gdLst/>
              <a:ahLst/>
              <a:cxnLst/>
              <a:rect l="l" t="t" r="r" b="b"/>
              <a:pathLst>
                <a:path w="3175" h="635">
                  <a:moveTo>
                    <a:pt x="1473" y="165"/>
                  </a:moveTo>
                  <a:lnTo>
                    <a:pt x="863" y="127"/>
                  </a:lnTo>
                  <a:lnTo>
                    <a:pt x="368" y="76"/>
                  </a:lnTo>
                  <a:lnTo>
                    <a:pt x="50" y="63"/>
                  </a:lnTo>
                  <a:lnTo>
                    <a:pt x="177" y="0"/>
                  </a:lnTo>
                  <a:lnTo>
                    <a:pt x="596" y="12"/>
                  </a:lnTo>
                  <a:lnTo>
                    <a:pt x="1168" y="50"/>
                  </a:lnTo>
                  <a:lnTo>
                    <a:pt x="1777" y="76"/>
                  </a:lnTo>
                  <a:lnTo>
                    <a:pt x="2349" y="114"/>
                  </a:lnTo>
                  <a:lnTo>
                    <a:pt x="2743" y="165"/>
                  </a:lnTo>
                  <a:lnTo>
                    <a:pt x="2946" y="177"/>
                  </a:lnTo>
                  <a:lnTo>
                    <a:pt x="2578" y="190"/>
                  </a:lnTo>
                  <a:lnTo>
                    <a:pt x="2070" y="177"/>
                  </a:lnTo>
                  <a:lnTo>
                    <a:pt x="1473" y="165"/>
                  </a:lnTo>
                </a:path>
              </a:pathLst>
            </a:custGeom>
            <a:ln w="3175">
              <a:solidFill>
                <a:srgbClr val="565658"/>
              </a:solidFill>
            </a:ln>
          </p:spPr>
          <p:txBody>
            <a:bodyPr wrap="square" lIns="0" tIns="0" rIns="0" bIns="0" rtlCol="0"/>
            <a:lstStyle/>
            <a:p/>
          </p:txBody>
        </p:sp>
        <p:sp>
          <p:nvSpPr>
            <p:cNvPr id="4889" name="object 4889" descr=""/>
            <p:cNvSpPr/>
            <p:nvPr/>
          </p:nvSpPr>
          <p:spPr>
            <a:xfrm>
              <a:off x="5786520" y="2670466"/>
              <a:ext cx="1905" cy="635"/>
            </a:xfrm>
            <a:custGeom>
              <a:avLst/>
              <a:gdLst/>
              <a:ahLst/>
              <a:cxnLst/>
              <a:rect l="l" t="t" r="r" b="b"/>
              <a:pathLst>
                <a:path w="1904" h="635">
                  <a:moveTo>
                    <a:pt x="1333" y="25"/>
                  </a:moveTo>
                  <a:lnTo>
                    <a:pt x="660" y="0"/>
                  </a:lnTo>
                  <a:lnTo>
                    <a:pt x="0" y="25"/>
                  </a:lnTo>
                </a:path>
              </a:pathLst>
            </a:custGeom>
            <a:ln w="3175">
              <a:solidFill>
                <a:srgbClr val="565658"/>
              </a:solidFill>
            </a:ln>
          </p:spPr>
          <p:txBody>
            <a:bodyPr wrap="square" lIns="0" tIns="0" rIns="0" bIns="0" rtlCol="0"/>
            <a:lstStyle/>
            <a:p/>
          </p:txBody>
        </p:sp>
        <p:sp>
          <p:nvSpPr>
            <p:cNvPr id="4890" name="object 4890" descr=""/>
            <p:cNvSpPr/>
            <p:nvPr/>
          </p:nvSpPr>
          <p:spPr>
            <a:xfrm>
              <a:off x="5787866" y="2670480"/>
              <a:ext cx="4445" cy="635"/>
            </a:xfrm>
            <a:custGeom>
              <a:avLst/>
              <a:gdLst/>
              <a:ahLst/>
              <a:cxnLst/>
              <a:rect l="l" t="t" r="r" b="b"/>
              <a:pathLst>
                <a:path w="4445" h="635">
                  <a:moveTo>
                    <a:pt x="3975" y="482"/>
                  </a:moveTo>
                  <a:lnTo>
                    <a:pt x="3619" y="457"/>
                  </a:lnTo>
                  <a:lnTo>
                    <a:pt x="2806" y="342"/>
                  </a:lnTo>
                  <a:lnTo>
                    <a:pt x="1841" y="190"/>
                  </a:lnTo>
                  <a:lnTo>
                    <a:pt x="0" y="0"/>
                  </a:lnTo>
                </a:path>
              </a:pathLst>
            </a:custGeom>
            <a:ln w="3175">
              <a:solidFill>
                <a:srgbClr val="565658"/>
              </a:solidFill>
            </a:ln>
          </p:spPr>
          <p:txBody>
            <a:bodyPr wrap="square" lIns="0" tIns="0" rIns="0" bIns="0" rtlCol="0"/>
            <a:lstStyle/>
            <a:p/>
          </p:txBody>
        </p:sp>
        <p:sp>
          <p:nvSpPr>
            <p:cNvPr id="4891" name="object 4891" descr=""/>
            <p:cNvSpPr/>
            <p:nvPr/>
          </p:nvSpPr>
          <p:spPr>
            <a:xfrm>
              <a:off x="6118606" y="2647206"/>
              <a:ext cx="5715" cy="0"/>
            </a:xfrm>
            <a:custGeom>
              <a:avLst/>
              <a:gdLst/>
              <a:ahLst/>
              <a:cxnLst/>
              <a:rect l="l" t="t" r="r" b="b"/>
              <a:pathLst>
                <a:path w="5714" h="0">
                  <a:moveTo>
                    <a:pt x="0" y="0"/>
                  </a:moveTo>
                  <a:lnTo>
                    <a:pt x="0" y="0"/>
                  </a:lnTo>
                  <a:lnTo>
                    <a:pt x="3035" y="0"/>
                  </a:lnTo>
                  <a:lnTo>
                    <a:pt x="5600" y="0"/>
                  </a:lnTo>
                </a:path>
              </a:pathLst>
            </a:custGeom>
            <a:ln w="3175">
              <a:solidFill>
                <a:srgbClr val="565658"/>
              </a:solidFill>
            </a:ln>
          </p:spPr>
          <p:txBody>
            <a:bodyPr wrap="square" lIns="0" tIns="0" rIns="0" bIns="0" rtlCol="0"/>
            <a:lstStyle/>
            <a:p/>
          </p:txBody>
        </p:sp>
        <p:sp>
          <p:nvSpPr>
            <p:cNvPr id="4892" name="object 4892" descr=""/>
            <p:cNvSpPr/>
            <p:nvPr/>
          </p:nvSpPr>
          <p:spPr>
            <a:xfrm>
              <a:off x="6124199" y="2647206"/>
              <a:ext cx="92075" cy="0"/>
            </a:xfrm>
            <a:custGeom>
              <a:avLst/>
              <a:gdLst/>
              <a:ahLst/>
              <a:cxnLst/>
              <a:rect l="l" t="t" r="r" b="b"/>
              <a:pathLst>
                <a:path w="92075" h="0">
                  <a:moveTo>
                    <a:pt x="0" y="0"/>
                  </a:moveTo>
                  <a:lnTo>
                    <a:pt x="0" y="0"/>
                  </a:lnTo>
                  <a:lnTo>
                    <a:pt x="91884" y="0"/>
                  </a:lnTo>
                  <a:lnTo>
                    <a:pt x="89941" y="0"/>
                  </a:lnTo>
                  <a:lnTo>
                    <a:pt x="0" y="0"/>
                  </a:lnTo>
                </a:path>
              </a:pathLst>
            </a:custGeom>
            <a:ln w="3175">
              <a:solidFill>
                <a:srgbClr val="565658"/>
              </a:solidFill>
            </a:ln>
          </p:spPr>
          <p:txBody>
            <a:bodyPr wrap="square" lIns="0" tIns="0" rIns="0" bIns="0" rtlCol="0"/>
            <a:lstStyle/>
            <a:p/>
          </p:txBody>
        </p:sp>
        <p:sp>
          <p:nvSpPr>
            <p:cNvPr id="4893" name="object 4893" descr=""/>
            <p:cNvSpPr/>
            <p:nvPr/>
          </p:nvSpPr>
          <p:spPr>
            <a:xfrm>
              <a:off x="5882322" y="2670491"/>
              <a:ext cx="4445" cy="635"/>
            </a:xfrm>
            <a:custGeom>
              <a:avLst/>
              <a:gdLst/>
              <a:ahLst/>
              <a:cxnLst/>
              <a:rect l="l" t="t" r="r" b="b"/>
              <a:pathLst>
                <a:path w="4445" h="635">
                  <a:moveTo>
                    <a:pt x="3975" y="0"/>
                  </a:moveTo>
                  <a:lnTo>
                    <a:pt x="2133" y="177"/>
                  </a:lnTo>
                  <a:lnTo>
                    <a:pt x="1181" y="317"/>
                  </a:lnTo>
                  <a:lnTo>
                    <a:pt x="342" y="444"/>
                  </a:lnTo>
                  <a:lnTo>
                    <a:pt x="0" y="482"/>
                  </a:lnTo>
                </a:path>
              </a:pathLst>
            </a:custGeom>
            <a:ln w="3175">
              <a:solidFill>
                <a:srgbClr val="565658"/>
              </a:solidFill>
            </a:ln>
          </p:spPr>
          <p:txBody>
            <a:bodyPr wrap="square" lIns="0" tIns="0" rIns="0" bIns="0" rtlCol="0"/>
            <a:lstStyle/>
            <a:p/>
          </p:txBody>
        </p:sp>
        <p:sp>
          <p:nvSpPr>
            <p:cNvPr id="4894" name="object 4894" descr=""/>
            <p:cNvSpPr/>
            <p:nvPr/>
          </p:nvSpPr>
          <p:spPr>
            <a:xfrm>
              <a:off x="5886304" y="2670466"/>
              <a:ext cx="1905" cy="635"/>
            </a:xfrm>
            <a:custGeom>
              <a:avLst/>
              <a:gdLst/>
              <a:ahLst/>
              <a:cxnLst/>
              <a:rect l="l" t="t" r="r" b="b"/>
              <a:pathLst>
                <a:path w="1904" h="635">
                  <a:moveTo>
                    <a:pt x="1346" y="25"/>
                  </a:moveTo>
                  <a:lnTo>
                    <a:pt x="660" y="0"/>
                  </a:lnTo>
                  <a:lnTo>
                    <a:pt x="0" y="25"/>
                  </a:lnTo>
                </a:path>
              </a:pathLst>
            </a:custGeom>
            <a:ln w="3175">
              <a:solidFill>
                <a:srgbClr val="565658"/>
              </a:solidFill>
            </a:ln>
          </p:spPr>
          <p:txBody>
            <a:bodyPr wrap="square" lIns="0" tIns="0" rIns="0" bIns="0" rtlCol="0"/>
            <a:lstStyle/>
            <a:p/>
          </p:txBody>
        </p:sp>
        <p:sp>
          <p:nvSpPr>
            <p:cNvPr id="4895" name="object 4895" descr=""/>
            <p:cNvSpPr/>
            <p:nvPr/>
          </p:nvSpPr>
          <p:spPr>
            <a:xfrm>
              <a:off x="5782533" y="2670491"/>
              <a:ext cx="4445" cy="635"/>
            </a:xfrm>
            <a:custGeom>
              <a:avLst/>
              <a:gdLst/>
              <a:ahLst/>
              <a:cxnLst/>
              <a:rect l="l" t="t" r="r" b="b"/>
              <a:pathLst>
                <a:path w="4445" h="635">
                  <a:moveTo>
                    <a:pt x="3975" y="0"/>
                  </a:moveTo>
                  <a:lnTo>
                    <a:pt x="2108" y="177"/>
                  </a:lnTo>
                  <a:lnTo>
                    <a:pt x="1155" y="317"/>
                  </a:lnTo>
                  <a:lnTo>
                    <a:pt x="330" y="444"/>
                  </a:lnTo>
                  <a:lnTo>
                    <a:pt x="0" y="482"/>
                  </a:lnTo>
                </a:path>
              </a:pathLst>
            </a:custGeom>
            <a:ln w="3175">
              <a:solidFill>
                <a:srgbClr val="565658"/>
              </a:solidFill>
            </a:ln>
          </p:spPr>
          <p:txBody>
            <a:bodyPr wrap="square" lIns="0" tIns="0" rIns="0" bIns="0" rtlCol="0"/>
            <a:lstStyle/>
            <a:p/>
          </p:txBody>
        </p:sp>
        <p:sp>
          <p:nvSpPr>
            <p:cNvPr id="4896" name="object 4896" descr=""/>
            <p:cNvSpPr/>
            <p:nvPr/>
          </p:nvSpPr>
          <p:spPr>
            <a:xfrm>
              <a:off x="5783190" y="2670962"/>
              <a:ext cx="9525" cy="0"/>
            </a:xfrm>
            <a:custGeom>
              <a:avLst/>
              <a:gdLst/>
              <a:ahLst/>
              <a:cxnLst/>
              <a:rect l="l" t="t" r="r" b="b"/>
              <a:pathLst>
                <a:path w="9525" h="0">
                  <a:moveTo>
                    <a:pt x="9029" y="0"/>
                  </a:moveTo>
                  <a:lnTo>
                    <a:pt x="7975" y="0"/>
                  </a:lnTo>
                  <a:lnTo>
                    <a:pt x="6184" y="0"/>
                  </a:lnTo>
                  <a:lnTo>
                    <a:pt x="3987" y="0"/>
                  </a:lnTo>
                  <a:lnTo>
                    <a:pt x="1803" y="0"/>
                  </a:lnTo>
                  <a:lnTo>
                    <a:pt x="0" y="0"/>
                  </a:lnTo>
                </a:path>
              </a:pathLst>
            </a:custGeom>
            <a:ln w="3175">
              <a:solidFill>
                <a:srgbClr val="565658"/>
              </a:solidFill>
            </a:ln>
          </p:spPr>
          <p:txBody>
            <a:bodyPr wrap="square" lIns="0" tIns="0" rIns="0" bIns="0" rtlCol="0"/>
            <a:lstStyle/>
            <a:p/>
          </p:txBody>
        </p:sp>
        <p:sp>
          <p:nvSpPr>
            <p:cNvPr id="4897" name="object 4897" descr=""/>
            <p:cNvSpPr/>
            <p:nvPr/>
          </p:nvSpPr>
          <p:spPr>
            <a:xfrm>
              <a:off x="6100535" y="2647324"/>
              <a:ext cx="635" cy="635"/>
            </a:xfrm>
            <a:custGeom>
              <a:avLst/>
              <a:gdLst/>
              <a:ahLst/>
              <a:cxnLst/>
              <a:rect l="l" t="t" r="r" b="b"/>
              <a:pathLst>
                <a:path w="635" h="635">
                  <a:moveTo>
                    <a:pt x="0" y="0"/>
                  </a:moveTo>
                  <a:lnTo>
                    <a:pt x="0" y="0"/>
                  </a:lnTo>
                  <a:lnTo>
                    <a:pt x="38" y="12"/>
                  </a:lnTo>
                </a:path>
              </a:pathLst>
            </a:custGeom>
            <a:ln w="3175">
              <a:solidFill>
                <a:srgbClr val="565658"/>
              </a:solidFill>
            </a:ln>
          </p:spPr>
          <p:txBody>
            <a:bodyPr wrap="square" lIns="0" tIns="0" rIns="0" bIns="0" rtlCol="0"/>
            <a:lstStyle/>
            <a:p/>
          </p:txBody>
        </p:sp>
        <p:sp>
          <p:nvSpPr>
            <p:cNvPr id="4898" name="object 4898" descr=""/>
            <p:cNvSpPr/>
            <p:nvPr/>
          </p:nvSpPr>
          <p:spPr>
            <a:xfrm>
              <a:off x="6118606" y="2647206"/>
              <a:ext cx="635" cy="635"/>
            </a:xfrm>
            <a:custGeom>
              <a:avLst/>
              <a:gdLst/>
              <a:ahLst/>
              <a:cxnLst/>
              <a:rect l="l" t="t" r="r" b="b"/>
              <a:pathLst>
                <a:path w="635" h="635">
                  <a:moveTo>
                    <a:pt x="0" y="0"/>
                  </a:moveTo>
                  <a:lnTo>
                    <a:pt x="254" y="25"/>
                  </a:lnTo>
                  <a:lnTo>
                    <a:pt x="469" y="127"/>
                  </a:lnTo>
                </a:path>
              </a:pathLst>
            </a:custGeom>
            <a:ln w="3175">
              <a:solidFill>
                <a:srgbClr val="565658"/>
              </a:solidFill>
            </a:ln>
          </p:spPr>
          <p:txBody>
            <a:bodyPr wrap="square" lIns="0" tIns="0" rIns="0" bIns="0" rtlCol="0"/>
            <a:lstStyle/>
            <a:p/>
          </p:txBody>
        </p:sp>
        <p:sp>
          <p:nvSpPr>
            <p:cNvPr id="4899" name="object 4899" descr=""/>
            <p:cNvSpPr/>
            <p:nvPr/>
          </p:nvSpPr>
          <p:spPr>
            <a:xfrm>
              <a:off x="6119077" y="2647322"/>
              <a:ext cx="4445" cy="1270"/>
            </a:xfrm>
            <a:custGeom>
              <a:avLst/>
              <a:gdLst/>
              <a:ahLst/>
              <a:cxnLst/>
              <a:rect l="l" t="t" r="r" b="b"/>
              <a:pathLst>
                <a:path w="4445" h="1269">
                  <a:moveTo>
                    <a:pt x="0" y="12"/>
                  </a:moveTo>
                  <a:lnTo>
                    <a:pt x="215" y="0"/>
                  </a:lnTo>
                  <a:lnTo>
                    <a:pt x="584" y="38"/>
                  </a:lnTo>
                  <a:lnTo>
                    <a:pt x="1028" y="152"/>
                  </a:lnTo>
                  <a:lnTo>
                    <a:pt x="1955" y="393"/>
                  </a:lnTo>
                  <a:lnTo>
                    <a:pt x="2552" y="571"/>
                  </a:lnTo>
                  <a:lnTo>
                    <a:pt x="3035" y="736"/>
                  </a:lnTo>
                  <a:lnTo>
                    <a:pt x="4152" y="1079"/>
                  </a:lnTo>
                </a:path>
              </a:pathLst>
            </a:custGeom>
            <a:ln w="3175">
              <a:solidFill>
                <a:srgbClr val="565658"/>
              </a:solidFill>
            </a:ln>
          </p:spPr>
          <p:txBody>
            <a:bodyPr wrap="square" lIns="0" tIns="0" rIns="0" bIns="0" rtlCol="0"/>
            <a:lstStyle/>
            <a:p/>
          </p:txBody>
        </p:sp>
        <p:sp>
          <p:nvSpPr>
            <p:cNvPr id="4900" name="object 4900" descr=""/>
            <p:cNvSpPr/>
            <p:nvPr/>
          </p:nvSpPr>
          <p:spPr>
            <a:xfrm>
              <a:off x="6123233" y="2647206"/>
              <a:ext cx="1270" cy="1270"/>
            </a:xfrm>
            <a:custGeom>
              <a:avLst/>
              <a:gdLst/>
              <a:ahLst/>
              <a:cxnLst/>
              <a:rect l="l" t="t" r="r" b="b"/>
              <a:pathLst>
                <a:path w="1270" h="1269">
                  <a:moveTo>
                    <a:pt x="965" y="0"/>
                  </a:moveTo>
                  <a:lnTo>
                    <a:pt x="609" y="88"/>
                  </a:lnTo>
                  <a:lnTo>
                    <a:pt x="279" y="330"/>
                  </a:lnTo>
                  <a:lnTo>
                    <a:pt x="88" y="736"/>
                  </a:lnTo>
                  <a:lnTo>
                    <a:pt x="0" y="1181"/>
                  </a:lnTo>
                </a:path>
              </a:pathLst>
            </a:custGeom>
            <a:ln w="3175">
              <a:solidFill>
                <a:srgbClr val="565658"/>
              </a:solidFill>
            </a:ln>
          </p:spPr>
          <p:txBody>
            <a:bodyPr wrap="square" lIns="0" tIns="0" rIns="0" bIns="0" rtlCol="0"/>
            <a:lstStyle/>
            <a:p/>
          </p:txBody>
        </p:sp>
        <p:sp>
          <p:nvSpPr>
            <p:cNvPr id="4901" name="object 4901" descr=""/>
            <p:cNvSpPr/>
            <p:nvPr/>
          </p:nvSpPr>
          <p:spPr>
            <a:xfrm>
              <a:off x="6123228" y="2648389"/>
              <a:ext cx="94615" cy="0"/>
            </a:xfrm>
            <a:custGeom>
              <a:avLst/>
              <a:gdLst/>
              <a:ahLst/>
              <a:cxnLst/>
              <a:rect l="l" t="t" r="r" b="b"/>
              <a:pathLst>
                <a:path w="94614" h="0">
                  <a:moveTo>
                    <a:pt x="94056" y="0"/>
                  </a:moveTo>
                  <a:lnTo>
                    <a:pt x="94056" y="0"/>
                  </a:lnTo>
                  <a:lnTo>
                    <a:pt x="10223" y="0"/>
                  </a:lnTo>
                  <a:lnTo>
                    <a:pt x="0" y="0"/>
                  </a:lnTo>
                </a:path>
              </a:pathLst>
            </a:custGeom>
            <a:ln w="3175">
              <a:solidFill>
                <a:srgbClr val="565658"/>
              </a:solidFill>
            </a:ln>
          </p:spPr>
          <p:txBody>
            <a:bodyPr wrap="square" lIns="0" tIns="0" rIns="0" bIns="0" rtlCol="0"/>
            <a:lstStyle/>
            <a:p/>
          </p:txBody>
        </p:sp>
        <p:sp>
          <p:nvSpPr>
            <p:cNvPr id="4902" name="object 4902" descr=""/>
            <p:cNvSpPr/>
            <p:nvPr/>
          </p:nvSpPr>
          <p:spPr>
            <a:xfrm>
              <a:off x="5881937" y="2670962"/>
              <a:ext cx="9525" cy="0"/>
            </a:xfrm>
            <a:custGeom>
              <a:avLst/>
              <a:gdLst/>
              <a:ahLst/>
              <a:cxnLst/>
              <a:rect l="l" t="t" r="r" b="b"/>
              <a:pathLst>
                <a:path w="9525" h="0">
                  <a:moveTo>
                    <a:pt x="9029" y="0"/>
                  </a:moveTo>
                  <a:lnTo>
                    <a:pt x="7251" y="0"/>
                  </a:lnTo>
                  <a:lnTo>
                    <a:pt x="5054" y="0"/>
                  </a:lnTo>
                  <a:lnTo>
                    <a:pt x="2857" y="0"/>
                  </a:lnTo>
                  <a:lnTo>
                    <a:pt x="1041" y="0"/>
                  </a:lnTo>
                  <a:lnTo>
                    <a:pt x="0" y="0"/>
                  </a:lnTo>
                </a:path>
              </a:pathLst>
            </a:custGeom>
            <a:ln w="3175">
              <a:solidFill>
                <a:srgbClr val="565658"/>
              </a:solidFill>
            </a:ln>
          </p:spPr>
          <p:txBody>
            <a:bodyPr wrap="square" lIns="0" tIns="0" rIns="0" bIns="0" rtlCol="0"/>
            <a:lstStyle/>
            <a:p/>
          </p:txBody>
        </p:sp>
        <p:sp>
          <p:nvSpPr>
            <p:cNvPr id="4903" name="object 4903" descr=""/>
            <p:cNvSpPr/>
            <p:nvPr/>
          </p:nvSpPr>
          <p:spPr>
            <a:xfrm>
              <a:off x="5887655" y="2670480"/>
              <a:ext cx="4445" cy="635"/>
            </a:xfrm>
            <a:custGeom>
              <a:avLst/>
              <a:gdLst/>
              <a:ahLst/>
              <a:cxnLst/>
              <a:rect l="l" t="t" r="r" b="b"/>
              <a:pathLst>
                <a:path w="4445" h="635">
                  <a:moveTo>
                    <a:pt x="3987" y="482"/>
                  </a:moveTo>
                  <a:lnTo>
                    <a:pt x="3632" y="457"/>
                  </a:lnTo>
                  <a:lnTo>
                    <a:pt x="2806" y="342"/>
                  </a:lnTo>
                  <a:lnTo>
                    <a:pt x="1854" y="190"/>
                  </a:lnTo>
                  <a:lnTo>
                    <a:pt x="0" y="0"/>
                  </a:lnTo>
                </a:path>
              </a:pathLst>
            </a:custGeom>
            <a:ln w="3175">
              <a:solidFill>
                <a:srgbClr val="565658"/>
              </a:solidFill>
            </a:ln>
          </p:spPr>
          <p:txBody>
            <a:bodyPr wrap="square" lIns="0" tIns="0" rIns="0" bIns="0" rtlCol="0"/>
            <a:lstStyle/>
            <a:p/>
          </p:txBody>
        </p:sp>
        <p:sp>
          <p:nvSpPr>
            <p:cNvPr id="4904" name="object 4904" descr=""/>
            <p:cNvSpPr/>
            <p:nvPr/>
          </p:nvSpPr>
          <p:spPr>
            <a:xfrm>
              <a:off x="5778267" y="2669777"/>
              <a:ext cx="1270" cy="1270"/>
            </a:xfrm>
            <a:custGeom>
              <a:avLst/>
              <a:gdLst/>
              <a:ahLst/>
              <a:cxnLst/>
              <a:rect l="l" t="t" r="r" b="b"/>
              <a:pathLst>
                <a:path w="1270" h="1269">
                  <a:moveTo>
                    <a:pt x="0" y="0"/>
                  </a:moveTo>
                  <a:lnTo>
                    <a:pt x="101" y="444"/>
                  </a:lnTo>
                  <a:lnTo>
                    <a:pt x="342" y="838"/>
                  </a:lnTo>
                  <a:lnTo>
                    <a:pt x="723" y="1104"/>
                  </a:lnTo>
                  <a:lnTo>
                    <a:pt x="1181" y="1193"/>
                  </a:lnTo>
                </a:path>
              </a:pathLst>
            </a:custGeom>
            <a:ln w="3175">
              <a:solidFill>
                <a:srgbClr val="565658"/>
              </a:solidFill>
            </a:ln>
          </p:spPr>
          <p:txBody>
            <a:bodyPr wrap="square" lIns="0" tIns="0" rIns="0" bIns="0" rtlCol="0"/>
            <a:lstStyle/>
            <a:p/>
          </p:txBody>
        </p:sp>
        <p:sp>
          <p:nvSpPr>
            <p:cNvPr id="4905" name="object 4905" descr=""/>
            <p:cNvSpPr/>
            <p:nvPr/>
          </p:nvSpPr>
          <p:spPr>
            <a:xfrm>
              <a:off x="5778267" y="2665021"/>
              <a:ext cx="0" cy="5080"/>
            </a:xfrm>
            <a:custGeom>
              <a:avLst/>
              <a:gdLst/>
              <a:ahLst/>
              <a:cxnLst/>
              <a:rect l="l" t="t" r="r" b="b"/>
              <a:pathLst>
                <a:path w="0" h="5080">
                  <a:moveTo>
                    <a:pt x="0" y="0"/>
                  </a:moveTo>
                  <a:lnTo>
                    <a:pt x="0" y="4762"/>
                  </a:lnTo>
                </a:path>
              </a:pathLst>
            </a:custGeom>
            <a:ln w="3175">
              <a:solidFill>
                <a:srgbClr val="565658"/>
              </a:solidFill>
            </a:ln>
          </p:spPr>
          <p:txBody>
            <a:bodyPr wrap="square" lIns="0" tIns="0" rIns="0" bIns="0" rtlCol="0"/>
            <a:lstStyle/>
            <a:p/>
          </p:txBody>
        </p:sp>
        <p:sp>
          <p:nvSpPr>
            <p:cNvPr id="4906" name="object 4906" descr=""/>
            <p:cNvSpPr/>
            <p:nvPr/>
          </p:nvSpPr>
          <p:spPr>
            <a:xfrm>
              <a:off x="6094862" y="2644824"/>
              <a:ext cx="5080" cy="2540"/>
            </a:xfrm>
            <a:custGeom>
              <a:avLst/>
              <a:gdLst/>
              <a:ahLst/>
              <a:cxnLst/>
              <a:rect l="l" t="t" r="r" b="b"/>
              <a:pathLst>
                <a:path w="5079" h="2539">
                  <a:moveTo>
                    <a:pt x="0" y="0"/>
                  </a:moveTo>
                  <a:lnTo>
                    <a:pt x="3568" y="0"/>
                  </a:lnTo>
                  <a:lnTo>
                    <a:pt x="4775" y="0"/>
                  </a:lnTo>
                </a:path>
                <a:path w="5079" h="2539">
                  <a:moveTo>
                    <a:pt x="0" y="0"/>
                  </a:moveTo>
                  <a:lnTo>
                    <a:pt x="1092" y="1282"/>
                  </a:lnTo>
                  <a:lnTo>
                    <a:pt x="2463" y="2108"/>
                  </a:lnTo>
                  <a:lnTo>
                    <a:pt x="3975" y="2374"/>
                  </a:lnTo>
                </a:path>
              </a:pathLst>
            </a:custGeom>
            <a:ln w="3175">
              <a:solidFill>
                <a:srgbClr val="565658"/>
              </a:solidFill>
            </a:ln>
          </p:spPr>
          <p:txBody>
            <a:bodyPr wrap="square" lIns="0" tIns="0" rIns="0" bIns="0" rtlCol="0"/>
            <a:lstStyle/>
            <a:p/>
          </p:txBody>
        </p:sp>
        <p:sp>
          <p:nvSpPr>
            <p:cNvPr id="4907" name="object 4907" descr=""/>
            <p:cNvSpPr/>
            <p:nvPr/>
          </p:nvSpPr>
          <p:spPr>
            <a:xfrm>
              <a:off x="6100089" y="2647206"/>
              <a:ext cx="635" cy="1270"/>
            </a:xfrm>
            <a:custGeom>
              <a:avLst/>
              <a:gdLst/>
              <a:ahLst/>
              <a:cxnLst/>
              <a:rect l="l" t="t" r="r" b="b"/>
              <a:pathLst>
                <a:path w="635" h="1269">
                  <a:moveTo>
                    <a:pt x="0" y="0"/>
                  </a:moveTo>
                  <a:lnTo>
                    <a:pt x="76" y="330"/>
                  </a:lnTo>
                  <a:lnTo>
                    <a:pt x="88" y="698"/>
                  </a:lnTo>
                  <a:lnTo>
                    <a:pt x="88" y="965"/>
                  </a:lnTo>
                  <a:lnTo>
                    <a:pt x="88" y="1117"/>
                  </a:lnTo>
                </a:path>
              </a:pathLst>
            </a:custGeom>
            <a:ln w="3175">
              <a:solidFill>
                <a:srgbClr val="565658"/>
              </a:solidFill>
            </a:ln>
          </p:spPr>
          <p:txBody>
            <a:bodyPr wrap="square" lIns="0" tIns="0" rIns="0" bIns="0" rtlCol="0"/>
            <a:lstStyle/>
            <a:p/>
          </p:txBody>
        </p:sp>
        <p:sp>
          <p:nvSpPr>
            <p:cNvPr id="4908" name="object 4908" descr=""/>
            <p:cNvSpPr/>
            <p:nvPr/>
          </p:nvSpPr>
          <p:spPr>
            <a:xfrm>
              <a:off x="6100182" y="2647335"/>
              <a:ext cx="635" cy="1270"/>
            </a:xfrm>
            <a:custGeom>
              <a:avLst/>
              <a:gdLst/>
              <a:ahLst/>
              <a:cxnLst/>
              <a:rect l="l" t="t" r="r" b="b"/>
              <a:pathLst>
                <a:path w="635" h="1269">
                  <a:moveTo>
                    <a:pt x="0" y="1054"/>
                  </a:moveTo>
                  <a:lnTo>
                    <a:pt x="152" y="723"/>
                  </a:lnTo>
                  <a:lnTo>
                    <a:pt x="266" y="393"/>
                  </a:lnTo>
                  <a:lnTo>
                    <a:pt x="330" y="165"/>
                  </a:lnTo>
                  <a:lnTo>
                    <a:pt x="381" y="0"/>
                  </a:lnTo>
                </a:path>
              </a:pathLst>
            </a:custGeom>
            <a:ln w="3175">
              <a:solidFill>
                <a:srgbClr val="565658"/>
              </a:solidFill>
            </a:ln>
          </p:spPr>
          <p:txBody>
            <a:bodyPr wrap="square" lIns="0" tIns="0" rIns="0" bIns="0" rtlCol="0"/>
            <a:lstStyle/>
            <a:p/>
          </p:txBody>
        </p:sp>
        <p:sp>
          <p:nvSpPr>
            <p:cNvPr id="4909" name="object 4909" descr=""/>
            <p:cNvSpPr/>
            <p:nvPr/>
          </p:nvSpPr>
          <p:spPr>
            <a:xfrm>
              <a:off x="6100573" y="2647335"/>
              <a:ext cx="29845" cy="6350"/>
            </a:xfrm>
            <a:custGeom>
              <a:avLst/>
              <a:gdLst/>
              <a:ahLst/>
              <a:cxnLst/>
              <a:rect l="l" t="t" r="r" b="b"/>
              <a:pathLst>
                <a:path w="29845" h="6350">
                  <a:moveTo>
                    <a:pt x="0" y="0"/>
                  </a:moveTo>
                  <a:lnTo>
                    <a:pt x="14363" y="4343"/>
                  </a:lnTo>
                  <a:lnTo>
                    <a:pt x="21221" y="5372"/>
                  </a:lnTo>
                  <a:lnTo>
                    <a:pt x="29476" y="5816"/>
                  </a:lnTo>
                </a:path>
              </a:pathLst>
            </a:custGeom>
            <a:ln w="3175">
              <a:solidFill>
                <a:srgbClr val="565658"/>
              </a:solidFill>
            </a:ln>
          </p:spPr>
          <p:txBody>
            <a:bodyPr wrap="square" lIns="0" tIns="0" rIns="0" bIns="0" rtlCol="0"/>
            <a:lstStyle/>
            <a:p/>
          </p:txBody>
        </p:sp>
        <p:sp>
          <p:nvSpPr>
            <p:cNvPr id="4910" name="object 4910" descr=""/>
            <p:cNvSpPr/>
            <p:nvPr/>
          </p:nvSpPr>
          <p:spPr>
            <a:xfrm>
              <a:off x="6119068" y="2647330"/>
              <a:ext cx="17145" cy="6350"/>
            </a:xfrm>
            <a:custGeom>
              <a:avLst/>
              <a:gdLst/>
              <a:ahLst/>
              <a:cxnLst/>
              <a:rect l="l" t="t" r="r" b="b"/>
              <a:pathLst>
                <a:path w="17145" h="6350">
                  <a:moveTo>
                    <a:pt x="16814" y="5816"/>
                  </a:moveTo>
                  <a:lnTo>
                    <a:pt x="10515" y="5194"/>
                  </a:lnTo>
                  <a:lnTo>
                    <a:pt x="6362" y="3949"/>
                  </a:lnTo>
                  <a:lnTo>
                    <a:pt x="1384" y="1155"/>
                  </a:lnTo>
                  <a:lnTo>
                    <a:pt x="0" y="0"/>
                  </a:lnTo>
                </a:path>
              </a:pathLst>
            </a:custGeom>
            <a:ln w="3175">
              <a:solidFill>
                <a:srgbClr val="565658"/>
              </a:solidFill>
            </a:ln>
          </p:spPr>
          <p:txBody>
            <a:bodyPr wrap="square" lIns="0" tIns="0" rIns="0" bIns="0" rtlCol="0"/>
            <a:lstStyle/>
            <a:p/>
          </p:txBody>
        </p:sp>
        <p:sp>
          <p:nvSpPr>
            <p:cNvPr id="4911" name="object 4911" descr=""/>
            <p:cNvSpPr/>
            <p:nvPr/>
          </p:nvSpPr>
          <p:spPr>
            <a:xfrm>
              <a:off x="6135879" y="2651955"/>
              <a:ext cx="1270" cy="1270"/>
            </a:xfrm>
            <a:custGeom>
              <a:avLst/>
              <a:gdLst/>
              <a:ahLst/>
              <a:cxnLst/>
              <a:rect l="l" t="t" r="r" b="b"/>
              <a:pathLst>
                <a:path w="1270" h="1269">
                  <a:moveTo>
                    <a:pt x="647" y="0"/>
                  </a:moveTo>
                  <a:lnTo>
                    <a:pt x="215" y="1130"/>
                  </a:lnTo>
                  <a:lnTo>
                    <a:pt x="0" y="1193"/>
                  </a:lnTo>
                </a:path>
              </a:pathLst>
            </a:custGeom>
            <a:ln w="3175">
              <a:solidFill>
                <a:srgbClr val="565658"/>
              </a:solidFill>
            </a:ln>
          </p:spPr>
          <p:txBody>
            <a:bodyPr wrap="square" lIns="0" tIns="0" rIns="0" bIns="0" rtlCol="0"/>
            <a:lstStyle/>
            <a:p/>
          </p:txBody>
        </p:sp>
        <p:sp>
          <p:nvSpPr>
            <p:cNvPr id="4912" name="object 4912" descr=""/>
            <p:cNvSpPr/>
            <p:nvPr/>
          </p:nvSpPr>
          <p:spPr>
            <a:xfrm>
              <a:off x="6123237" y="2648389"/>
              <a:ext cx="13335" cy="3810"/>
            </a:xfrm>
            <a:custGeom>
              <a:avLst/>
              <a:gdLst/>
              <a:ahLst/>
              <a:cxnLst/>
              <a:rect l="l" t="t" r="r" b="b"/>
              <a:pathLst>
                <a:path w="13335" h="3810">
                  <a:moveTo>
                    <a:pt x="0" y="0"/>
                  </a:moveTo>
                  <a:lnTo>
                    <a:pt x="3340" y="1752"/>
                  </a:lnTo>
                  <a:lnTo>
                    <a:pt x="7289" y="2959"/>
                  </a:lnTo>
                  <a:lnTo>
                    <a:pt x="13284" y="3568"/>
                  </a:lnTo>
                </a:path>
              </a:pathLst>
            </a:custGeom>
            <a:ln w="3175">
              <a:solidFill>
                <a:srgbClr val="565658"/>
              </a:solidFill>
            </a:ln>
          </p:spPr>
          <p:txBody>
            <a:bodyPr wrap="square" lIns="0" tIns="0" rIns="0" bIns="0" rtlCol="0"/>
            <a:lstStyle/>
            <a:p/>
          </p:txBody>
        </p:sp>
        <p:sp>
          <p:nvSpPr>
            <p:cNvPr id="4913" name="object 4913" descr=""/>
            <p:cNvSpPr/>
            <p:nvPr/>
          </p:nvSpPr>
          <p:spPr>
            <a:xfrm>
              <a:off x="5779457" y="2665021"/>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4914" name="object 4914" descr=""/>
            <p:cNvSpPr/>
            <p:nvPr/>
          </p:nvSpPr>
          <p:spPr>
            <a:xfrm>
              <a:off x="5778267" y="2665021"/>
              <a:ext cx="1270" cy="0"/>
            </a:xfrm>
            <a:custGeom>
              <a:avLst/>
              <a:gdLst/>
              <a:ahLst/>
              <a:cxnLst/>
              <a:rect l="l" t="t" r="r" b="b"/>
              <a:pathLst>
                <a:path w="1270" h="0">
                  <a:moveTo>
                    <a:pt x="0" y="0"/>
                  </a:moveTo>
                  <a:lnTo>
                    <a:pt x="342" y="0"/>
                  </a:lnTo>
                  <a:lnTo>
                    <a:pt x="723" y="0"/>
                  </a:lnTo>
                  <a:lnTo>
                    <a:pt x="1181" y="0"/>
                  </a:lnTo>
                </a:path>
              </a:pathLst>
            </a:custGeom>
            <a:ln w="3175">
              <a:solidFill>
                <a:srgbClr val="565658"/>
              </a:solidFill>
            </a:ln>
          </p:spPr>
          <p:txBody>
            <a:bodyPr wrap="square" lIns="0" tIns="0" rIns="0" bIns="0" rtlCol="0"/>
            <a:lstStyle/>
            <a:p/>
          </p:txBody>
        </p:sp>
        <p:sp>
          <p:nvSpPr>
            <p:cNvPr id="4915" name="object 4915" descr=""/>
            <p:cNvSpPr/>
            <p:nvPr/>
          </p:nvSpPr>
          <p:spPr>
            <a:xfrm>
              <a:off x="6067023" y="2644824"/>
              <a:ext cx="27940" cy="0"/>
            </a:xfrm>
            <a:custGeom>
              <a:avLst/>
              <a:gdLst/>
              <a:ahLst/>
              <a:cxnLst/>
              <a:rect l="l" t="t" r="r" b="b"/>
              <a:pathLst>
                <a:path w="27939" h="0">
                  <a:moveTo>
                    <a:pt x="27838" y="0"/>
                  </a:moveTo>
                  <a:lnTo>
                    <a:pt x="10058" y="0"/>
                  </a:lnTo>
                  <a:lnTo>
                    <a:pt x="1574" y="0"/>
                  </a:lnTo>
                  <a:lnTo>
                    <a:pt x="0" y="0"/>
                  </a:lnTo>
                </a:path>
              </a:pathLst>
            </a:custGeom>
            <a:ln w="3175">
              <a:solidFill>
                <a:srgbClr val="565658"/>
              </a:solidFill>
            </a:ln>
          </p:spPr>
          <p:txBody>
            <a:bodyPr wrap="square" lIns="0" tIns="0" rIns="0" bIns="0" rtlCol="0"/>
            <a:lstStyle/>
            <a:p/>
          </p:txBody>
        </p:sp>
        <p:sp>
          <p:nvSpPr>
            <p:cNvPr id="4916" name="object 4916" descr=""/>
            <p:cNvSpPr/>
            <p:nvPr/>
          </p:nvSpPr>
          <p:spPr>
            <a:xfrm>
              <a:off x="6067018" y="2644824"/>
              <a:ext cx="6350" cy="2540"/>
            </a:xfrm>
            <a:custGeom>
              <a:avLst/>
              <a:gdLst/>
              <a:ahLst/>
              <a:cxnLst/>
              <a:rect l="l" t="t" r="r" b="b"/>
              <a:pathLst>
                <a:path w="6350" h="2539">
                  <a:moveTo>
                    <a:pt x="0" y="0"/>
                  </a:moveTo>
                  <a:lnTo>
                    <a:pt x="1752" y="1282"/>
                  </a:lnTo>
                  <a:lnTo>
                    <a:pt x="3975" y="2108"/>
                  </a:lnTo>
                  <a:lnTo>
                    <a:pt x="5588" y="2349"/>
                  </a:lnTo>
                  <a:lnTo>
                    <a:pt x="6337" y="2374"/>
                  </a:lnTo>
                </a:path>
              </a:pathLst>
            </a:custGeom>
            <a:ln w="3175">
              <a:solidFill>
                <a:srgbClr val="565658"/>
              </a:solidFill>
            </a:ln>
          </p:spPr>
          <p:txBody>
            <a:bodyPr wrap="square" lIns="0" tIns="0" rIns="0" bIns="0" rtlCol="0"/>
            <a:lstStyle/>
            <a:p/>
          </p:txBody>
        </p:sp>
        <p:sp>
          <p:nvSpPr>
            <p:cNvPr id="4917" name="object 4917" descr=""/>
            <p:cNvSpPr/>
            <p:nvPr/>
          </p:nvSpPr>
          <p:spPr>
            <a:xfrm>
              <a:off x="6073353" y="2647208"/>
              <a:ext cx="635" cy="1270"/>
            </a:xfrm>
            <a:custGeom>
              <a:avLst/>
              <a:gdLst/>
              <a:ahLst/>
              <a:cxnLst/>
              <a:rect l="l" t="t" r="r" b="b"/>
              <a:pathLst>
                <a:path w="635" h="1269">
                  <a:moveTo>
                    <a:pt x="101" y="1181"/>
                  </a:moveTo>
                  <a:lnTo>
                    <a:pt x="88" y="736"/>
                  </a:lnTo>
                  <a:lnTo>
                    <a:pt x="76" y="330"/>
                  </a:lnTo>
                  <a:lnTo>
                    <a:pt x="50" y="76"/>
                  </a:lnTo>
                </a:path>
              </a:pathLst>
            </a:custGeom>
            <a:ln w="3175">
              <a:solidFill>
                <a:srgbClr val="565658"/>
              </a:solidFill>
            </a:ln>
          </p:spPr>
          <p:txBody>
            <a:bodyPr wrap="square" lIns="0" tIns="0" rIns="0" bIns="0" rtlCol="0"/>
            <a:lstStyle/>
            <a:p/>
          </p:txBody>
        </p:sp>
        <p:sp>
          <p:nvSpPr>
            <p:cNvPr id="4918" name="object 4918" descr=""/>
            <p:cNvSpPr/>
            <p:nvPr/>
          </p:nvSpPr>
          <p:spPr>
            <a:xfrm>
              <a:off x="6100180" y="2648393"/>
              <a:ext cx="30480" cy="6350"/>
            </a:xfrm>
            <a:custGeom>
              <a:avLst/>
              <a:gdLst/>
              <a:ahLst/>
              <a:cxnLst/>
              <a:rect l="l" t="t" r="r" b="b"/>
              <a:pathLst>
                <a:path w="30479" h="6350">
                  <a:moveTo>
                    <a:pt x="29959" y="5930"/>
                  </a:moveTo>
                  <a:lnTo>
                    <a:pt x="21589" y="5499"/>
                  </a:lnTo>
                  <a:lnTo>
                    <a:pt x="0" y="0"/>
                  </a:lnTo>
                </a:path>
                <a:path w="30479" h="6350">
                  <a:moveTo>
                    <a:pt x="29959" y="5930"/>
                  </a:moveTo>
                  <a:lnTo>
                    <a:pt x="29959" y="5473"/>
                  </a:lnTo>
                  <a:lnTo>
                    <a:pt x="29921" y="5105"/>
                  </a:lnTo>
                  <a:lnTo>
                    <a:pt x="29883" y="4825"/>
                  </a:lnTo>
                </a:path>
              </a:pathLst>
            </a:custGeom>
            <a:ln w="3175">
              <a:solidFill>
                <a:srgbClr val="565658"/>
              </a:solidFill>
            </a:ln>
          </p:spPr>
          <p:txBody>
            <a:bodyPr wrap="square" lIns="0" tIns="0" rIns="0" bIns="0" rtlCol="0"/>
            <a:lstStyle/>
            <a:p/>
          </p:txBody>
        </p:sp>
        <p:sp>
          <p:nvSpPr>
            <p:cNvPr id="4919" name="object 4919" descr=""/>
            <p:cNvSpPr/>
            <p:nvPr/>
          </p:nvSpPr>
          <p:spPr>
            <a:xfrm>
              <a:off x="6153047" y="2651953"/>
              <a:ext cx="635" cy="1270"/>
            </a:xfrm>
            <a:custGeom>
              <a:avLst/>
              <a:gdLst/>
              <a:ahLst/>
              <a:cxnLst/>
              <a:rect l="l" t="t" r="r" b="b"/>
              <a:pathLst>
                <a:path w="635" h="1269">
                  <a:moveTo>
                    <a:pt x="0" y="1193"/>
                  </a:moveTo>
                  <a:lnTo>
                    <a:pt x="203" y="838"/>
                  </a:lnTo>
                  <a:lnTo>
                    <a:pt x="241" y="457"/>
                  </a:lnTo>
                  <a:lnTo>
                    <a:pt x="266" y="0"/>
                  </a:lnTo>
                </a:path>
              </a:pathLst>
            </a:custGeom>
            <a:ln w="3175">
              <a:solidFill>
                <a:srgbClr val="565658"/>
              </a:solidFill>
            </a:ln>
          </p:spPr>
          <p:txBody>
            <a:bodyPr wrap="square" lIns="0" tIns="0" rIns="0" bIns="0" rtlCol="0"/>
            <a:lstStyle/>
            <a:p/>
          </p:txBody>
        </p:sp>
        <p:sp>
          <p:nvSpPr>
            <p:cNvPr id="4920" name="object 4920" descr=""/>
            <p:cNvSpPr/>
            <p:nvPr/>
          </p:nvSpPr>
          <p:spPr>
            <a:xfrm>
              <a:off x="6136527" y="2651955"/>
              <a:ext cx="17145" cy="0"/>
            </a:xfrm>
            <a:custGeom>
              <a:avLst/>
              <a:gdLst/>
              <a:ahLst/>
              <a:cxnLst/>
              <a:rect l="l" t="t" r="r" b="b"/>
              <a:pathLst>
                <a:path w="17145" h="0">
                  <a:moveTo>
                    <a:pt x="0" y="0"/>
                  </a:moveTo>
                  <a:lnTo>
                    <a:pt x="406" y="0"/>
                  </a:lnTo>
                  <a:lnTo>
                    <a:pt x="8077" y="0"/>
                  </a:lnTo>
                  <a:lnTo>
                    <a:pt x="16802" y="0"/>
                  </a:lnTo>
                </a:path>
              </a:pathLst>
            </a:custGeom>
            <a:ln w="3175">
              <a:solidFill>
                <a:srgbClr val="565658"/>
              </a:solidFill>
            </a:ln>
          </p:spPr>
          <p:txBody>
            <a:bodyPr wrap="square" lIns="0" tIns="0" rIns="0" bIns="0" rtlCol="0"/>
            <a:lstStyle/>
            <a:p/>
          </p:txBody>
        </p:sp>
        <p:sp>
          <p:nvSpPr>
            <p:cNvPr id="4921" name="object 4921" descr=""/>
            <p:cNvSpPr/>
            <p:nvPr/>
          </p:nvSpPr>
          <p:spPr>
            <a:xfrm>
              <a:off x="5895897" y="2665021"/>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4922" name="object 4922" descr=""/>
            <p:cNvSpPr/>
            <p:nvPr/>
          </p:nvSpPr>
          <p:spPr>
            <a:xfrm>
              <a:off x="5778267" y="2644824"/>
              <a:ext cx="1270" cy="0"/>
            </a:xfrm>
            <a:custGeom>
              <a:avLst/>
              <a:gdLst/>
              <a:ahLst/>
              <a:cxnLst/>
              <a:rect l="l" t="t" r="r" b="b"/>
              <a:pathLst>
                <a:path w="1270" h="0">
                  <a:moveTo>
                    <a:pt x="0" y="0"/>
                  </a:moveTo>
                  <a:lnTo>
                    <a:pt x="342" y="0"/>
                  </a:lnTo>
                  <a:lnTo>
                    <a:pt x="723" y="0"/>
                  </a:lnTo>
                  <a:lnTo>
                    <a:pt x="1181" y="0"/>
                  </a:lnTo>
                </a:path>
              </a:pathLst>
            </a:custGeom>
            <a:ln w="3175">
              <a:solidFill>
                <a:srgbClr val="565658"/>
              </a:solidFill>
            </a:ln>
          </p:spPr>
          <p:txBody>
            <a:bodyPr wrap="square" lIns="0" tIns="0" rIns="0" bIns="0" rtlCol="0"/>
            <a:lstStyle/>
            <a:p/>
          </p:txBody>
        </p:sp>
        <p:sp>
          <p:nvSpPr>
            <p:cNvPr id="4923" name="object 4923" descr=""/>
            <p:cNvSpPr/>
            <p:nvPr/>
          </p:nvSpPr>
          <p:spPr>
            <a:xfrm>
              <a:off x="6065710" y="2644824"/>
              <a:ext cx="1270" cy="0"/>
            </a:xfrm>
            <a:custGeom>
              <a:avLst/>
              <a:gdLst/>
              <a:ahLst/>
              <a:cxnLst/>
              <a:rect l="l" t="t" r="r" b="b"/>
              <a:pathLst>
                <a:path w="1270" h="0">
                  <a:moveTo>
                    <a:pt x="0" y="0"/>
                  </a:moveTo>
                  <a:lnTo>
                    <a:pt x="381" y="0"/>
                  </a:lnTo>
                  <a:lnTo>
                    <a:pt x="571" y="0"/>
                  </a:lnTo>
                  <a:lnTo>
                    <a:pt x="1066" y="0"/>
                  </a:lnTo>
                </a:path>
              </a:pathLst>
            </a:custGeom>
            <a:ln w="3175">
              <a:solidFill>
                <a:srgbClr val="565658"/>
              </a:solidFill>
            </a:ln>
          </p:spPr>
          <p:txBody>
            <a:bodyPr wrap="square" lIns="0" tIns="0" rIns="0" bIns="0" rtlCol="0"/>
            <a:lstStyle/>
            <a:p/>
          </p:txBody>
        </p:sp>
        <p:sp>
          <p:nvSpPr>
            <p:cNvPr id="4924" name="object 4924" descr=""/>
            <p:cNvSpPr/>
            <p:nvPr/>
          </p:nvSpPr>
          <p:spPr>
            <a:xfrm>
              <a:off x="6065720" y="2644820"/>
              <a:ext cx="8255" cy="3810"/>
            </a:xfrm>
            <a:custGeom>
              <a:avLst/>
              <a:gdLst/>
              <a:ahLst/>
              <a:cxnLst/>
              <a:rect l="l" t="t" r="r" b="b"/>
              <a:pathLst>
                <a:path w="8254" h="3810">
                  <a:moveTo>
                    <a:pt x="7734" y="3568"/>
                  </a:moveTo>
                  <a:lnTo>
                    <a:pt x="6857" y="3543"/>
                  </a:lnTo>
                  <a:lnTo>
                    <a:pt x="2565" y="2247"/>
                  </a:lnTo>
                  <a:lnTo>
                    <a:pt x="0" y="0"/>
                  </a:lnTo>
                </a:path>
              </a:pathLst>
            </a:custGeom>
            <a:ln w="3175">
              <a:solidFill>
                <a:srgbClr val="565658"/>
              </a:solidFill>
            </a:ln>
          </p:spPr>
          <p:txBody>
            <a:bodyPr wrap="square" lIns="0" tIns="0" rIns="0" bIns="0" rtlCol="0"/>
            <a:lstStyle/>
            <a:p/>
          </p:txBody>
        </p:sp>
        <p:sp>
          <p:nvSpPr>
            <p:cNvPr id="4925" name="object 4925" descr=""/>
            <p:cNvSpPr/>
            <p:nvPr/>
          </p:nvSpPr>
          <p:spPr>
            <a:xfrm>
              <a:off x="6153042" y="2653130"/>
              <a:ext cx="15875" cy="1270"/>
            </a:xfrm>
            <a:custGeom>
              <a:avLst/>
              <a:gdLst/>
              <a:ahLst/>
              <a:cxnLst/>
              <a:rect l="l" t="t" r="r" b="b"/>
              <a:pathLst>
                <a:path w="15875" h="1269">
                  <a:moveTo>
                    <a:pt x="15824" y="1193"/>
                  </a:moveTo>
                  <a:lnTo>
                    <a:pt x="11976" y="800"/>
                  </a:lnTo>
                  <a:lnTo>
                    <a:pt x="7353" y="381"/>
                  </a:lnTo>
                  <a:lnTo>
                    <a:pt x="4648" y="177"/>
                  </a:lnTo>
                  <a:lnTo>
                    <a:pt x="3441" y="101"/>
                  </a:lnTo>
                  <a:lnTo>
                    <a:pt x="0" y="0"/>
                  </a:lnTo>
                </a:path>
              </a:pathLst>
            </a:custGeom>
            <a:ln w="3175">
              <a:solidFill>
                <a:srgbClr val="565658"/>
              </a:solidFill>
            </a:ln>
          </p:spPr>
          <p:txBody>
            <a:bodyPr wrap="square" lIns="0" tIns="0" rIns="0" bIns="0" rtlCol="0"/>
            <a:lstStyle/>
            <a:p/>
          </p:txBody>
        </p:sp>
        <p:sp>
          <p:nvSpPr>
            <p:cNvPr id="4926" name="object 4926" descr=""/>
            <p:cNvSpPr/>
            <p:nvPr/>
          </p:nvSpPr>
          <p:spPr>
            <a:xfrm>
              <a:off x="6153320" y="2651955"/>
              <a:ext cx="15875" cy="2540"/>
            </a:xfrm>
            <a:custGeom>
              <a:avLst/>
              <a:gdLst/>
              <a:ahLst/>
              <a:cxnLst/>
              <a:rect l="l" t="t" r="r" b="b"/>
              <a:pathLst>
                <a:path w="15875" h="2539">
                  <a:moveTo>
                    <a:pt x="0" y="0"/>
                  </a:moveTo>
                  <a:lnTo>
                    <a:pt x="2425" y="101"/>
                  </a:lnTo>
                  <a:lnTo>
                    <a:pt x="4572" y="317"/>
                  </a:lnTo>
                  <a:lnTo>
                    <a:pt x="11772" y="1574"/>
                  </a:lnTo>
                  <a:lnTo>
                    <a:pt x="15481" y="2362"/>
                  </a:lnTo>
                </a:path>
              </a:pathLst>
            </a:custGeom>
            <a:ln w="3175">
              <a:solidFill>
                <a:srgbClr val="565658"/>
              </a:solidFill>
            </a:ln>
          </p:spPr>
          <p:txBody>
            <a:bodyPr wrap="square" lIns="0" tIns="0" rIns="0" bIns="0" rtlCol="0"/>
            <a:lstStyle/>
            <a:p/>
          </p:txBody>
        </p:sp>
        <p:sp>
          <p:nvSpPr>
            <p:cNvPr id="4927" name="object 4927" descr=""/>
            <p:cNvSpPr/>
            <p:nvPr/>
          </p:nvSpPr>
          <p:spPr>
            <a:xfrm>
              <a:off x="5779457" y="2644824"/>
              <a:ext cx="243204" cy="0"/>
            </a:xfrm>
            <a:custGeom>
              <a:avLst/>
              <a:gdLst/>
              <a:ahLst/>
              <a:cxnLst/>
              <a:rect l="l" t="t" r="r" b="b"/>
              <a:pathLst>
                <a:path w="243204" h="0">
                  <a:moveTo>
                    <a:pt x="0" y="0"/>
                  </a:moveTo>
                  <a:lnTo>
                    <a:pt x="57619" y="0"/>
                  </a:lnTo>
                  <a:lnTo>
                    <a:pt x="238823" y="0"/>
                  </a:lnTo>
                  <a:lnTo>
                    <a:pt x="242760" y="0"/>
                  </a:lnTo>
                </a:path>
              </a:pathLst>
            </a:custGeom>
            <a:ln w="3175">
              <a:solidFill>
                <a:srgbClr val="565658"/>
              </a:solidFill>
            </a:ln>
          </p:spPr>
          <p:txBody>
            <a:bodyPr wrap="square" lIns="0" tIns="0" rIns="0" bIns="0" rtlCol="0"/>
            <a:lstStyle/>
            <a:p/>
          </p:txBody>
        </p:sp>
        <p:sp>
          <p:nvSpPr>
            <p:cNvPr id="4928" name="object 4928" descr=""/>
            <p:cNvSpPr/>
            <p:nvPr/>
          </p:nvSpPr>
          <p:spPr>
            <a:xfrm>
              <a:off x="6168866" y="2662653"/>
              <a:ext cx="47625" cy="0"/>
            </a:xfrm>
            <a:custGeom>
              <a:avLst/>
              <a:gdLst/>
              <a:ahLst/>
              <a:cxnLst/>
              <a:rect l="l" t="t" r="r" b="b"/>
              <a:pathLst>
                <a:path w="47625" h="0">
                  <a:moveTo>
                    <a:pt x="0" y="0"/>
                  </a:moveTo>
                  <a:lnTo>
                    <a:pt x="7061" y="0"/>
                  </a:lnTo>
                  <a:lnTo>
                    <a:pt x="25615" y="0"/>
                  </a:lnTo>
                  <a:lnTo>
                    <a:pt x="39776" y="0"/>
                  </a:lnTo>
                  <a:lnTo>
                    <a:pt x="47409" y="0"/>
                  </a:lnTo>
                </a:path>
              </a:pathLst>
            </a:custGeom>
            <a:ln w="3175">
              <a:solidFill>
                <a:srgbClr val="565658"/>
              </a:solidFill>
            </a:ln>
          </p:spPr>
          <p:txBody>
            <a:bodyPr wrap="square" lIns="0" tIns="0" rIns="0" bIns="0" rtlCol="0"/>
            <a:lstStyle/>
            <a:p/>
          </p:txBody>
        </p:sp>
        <p:sp>
          <p:nvSpPr>
            <p:cNvPr id="4929" name="object 4929" descr=""/>
            <p:cNvSpPr/>
            <p:nvPr/>
          </p:nvSpPr>
          <p:spPr>
            <a:xfrm>
              <a:off x="5895876" y="2662653"/>
              <a:ext cx="126364" cy="0"/>
            </a:xfrm>
            <a:custGeom>
              <a:avLst/>
              <a:gdLst/>
              <a:ahLst/>
              <a:cxnLst/>
              <a:rect l="l" t="t" r="r" b="b"/>
              <a:pathLst>
                <a:path w="126364" h="0">
                  <a:moveTo>
                    <a:pt x="126339" y="0"/>
                  </a:moveTo>
                  <a:lnTo>
                    <a:pt x="103466" y="0"/>
                  </a:lnTo>
                  <a:lnTo>
                    <a:pt x="0" y="0"/>
                  </a:lnTo>
                </a:path>
              </a:pathLst>
            </a:custGeom>
            <a:ln w="3175">
              <a:solidFill>
                <a:srgbClr val="565658"/>
              </a:solidFill>
            </a:ln>
          </p:spPr>
          <p:txBody>
            <a:bodyPr wrap="square" lIns="0" tIns="0" rIns="0" bIns="0" rtlCol="0"/>
            <a:lstStyle/>
            <a:p/>
          </p:txBody>
        </p:sp>
        <p:sp>
          <p:nvSpPr>
            <p:cNvPr id="4930" name="object 4930" descr=""/>
            <p:cNvSpPr/>
            <p:nvPr/>
          </p:nvSpPr>
          <p:spPr>
            <a:xfrm>
              <a:off x="6022648" y="2662653"/>
              <a:ext cx="146685" cy="0"/>
            </a:xfrm>
            <a:custGeom>
              <a:avLst/>
              <a:gdLst/>
              <a:ahLst/>
              <a:cxnLst/>
              <a:rect l="l" t="t" r="r" b="b"/>
              <a:pathLst>
                <a:path w="146685" h="0">
                  <a:moveTo>
                    <a:pt x="0" y="0"/>
                  </a:moveTo>
                  <a:lnTo>
                    <a:pt x="18707" y="0"/>
                  </a:lnTo>
                  <a:lnTo>
                    <a:pt x="75920" y="0"/>
                  </a:lnTo>
                  <a:lnTo>
                    <a:pt x="146215" y="0"/>
                  </a:lnTo>
                </a:path>
              </a:pathLst>
            </a:custGeom>
            <a:ln w="3175">
              <a:solidFill>
                <a:srgbClr val="565658"/>
              </a:solidFill>
            </a:ln>
          </p:spPr>
          <p:txBody>
            <a:bodyPr wrap="square" lIns="0" tIns="0" rIns="0" bIns="0" rtlCol="0"/>
            <a:lstStyle/>
            <a:p/>
          </p:txBody>
        </p:sp>
        <p:sp>
          <p:nvSpPr>
            <p:cNvPr id="4931" name="object 4931" descr=""/>
            <p:cNvSpPr/>
            <p:nvPr/>
          </p:nvSpPr>
          <p:spPr>
            <a:xfrm>
              <a:off x="5544553" y="2529761"/>
              <a:ext cx="26034" cy="15240"/>
            </a:xfrm>
            <a:custGeom>
              <a:avLst/>
              <a:gdLst/>
              <a:ahLst/>
              <a:cxnLst/>
              <a:rect l="l" t="t" r="r" b="b"/>
              <a:pathLst>
                <a:path w="26035" h="15239">
                  <a:moveTo>
                    <a:pt x="25552" y="0"/>
                  </a:moveTo>
                  <a:lnTo>
                    <a:pt x="24244" y="381"/>
                  </a:lnTo>
                  <a:lnTo>
                    <a:pt x="19380" y="2032"/>
                  </a:lnTo>
                  <a:lnTo>
                    <a:pt x="17830" y="2755"/>
                  </a:lnTo>
                  <a:lnTo>
                    <a:pt x="14998" y="3975"/>
                  </a:lnTo>
                  <a:lnTo>
                    <a:pt x="13563" y="4762"/>
                  </a:lnTo>
                  <a:lnTo>
                    <a:pt x="11798" y="5727"/>
                  </a:lnTo>
                  <a:lnTo>
                    <a:pt x="8432" y="8051"/>
                  </a:lnTo>
                  <a:lnTo>
                    <a:pt x="4737" y="10655"/>
                  </a:lnTo>
                  <a:lnTo>
                    <a:pt x="2019" y="13119"/>
                  </a:lnTo>
                  <a:lnTo>
                    <a:pt x="825" y="14338"/>
                  </a:lnTo>
                  <a:lnTo>
                    <a:pt x="0" y="15176"/>
                  </a:lnTo>
                </a:path>
              </a:pathLst>
            </a:custGeom>
            <a:ln w="3175">
              <a:solidFill>
                <a:srgbClr val="565658"/>
              </a:solidFill>
            </a:ln>
          </p:spPr>
          <p:txBody>
            <a:bodyPr wrap="square" lIns="0" tIns="0" rIns="0" bIns="0" rtlCol="0"/>
            <a:lstStyle/>
            <a:p/>
          </p:txBody>
        </p:sp>
        <p:sp>
          <p:nvSpPr>
            <p:cNvPr id="4932" name="object 4932" descr=""/>
            <p:cNvSpPr/>
            <p:nvPr/>
          </p:nvSpPr>
          <p:spPr>
            <a:xfrm>
              <a:off x="5535696" y="2567954"/>
              <a:ext cx="635" cy="73025"/>
            </a:xfrm>
            <a:custGeom>
              <a:avLst/>
              <a:gdLst/>
              <a:ahLst/>
              <a:cxnLst/>
              <a:rect l="l" t="t" r="r" b="b"/>
              <a:pathLst>
                <a:path w="635" h="73025">
                  <a:moveTo>
                    <a:pt x="0" y="0"/>
                  </a:moveTo>
                  <a:lnTo>
                    <a:pt x="0" y="22186"/>
                  </a:lnTo>
                  <a:lnTo>
                    <a:pt x="292" y="44056"/>
                  </a:lnTo>
                  <a:lnTo>
                    <a:pt x="0" y="73025"/>
                  </a:lnTo>
                </a:path>
              </a:pathLst>
            </a:custGeom>
            <a:ln w="3175">
              <a:solidFill>
                <a:srgbClr val="565658"/>
              </a:solidFill>
            </a:ln>
          </p:spPr>
          <p:txBody>
            <a:bodyPr wrap="square" lIns="0" tIns="0" rIns="0" bIns="0" rtlCol="0"/>
            <a:lstStyle/>
            <a:p/>
          </p:txBody>
        </p:sp>
        <p:sp>
          <p:nvSpPr>
            <p:cNvPr id="4933" name="object 4933" descr=""/>
            <p:cNvSpPr/>
            <p:nvPr/>
          </p:nvSpPr>
          <p:spPr>
            <a:xfrm>
              <a:off x="5544550" y="2661549"/>
              <a:ext cx="26034" cy="15240"/>
            </a:xfrm>
            <a:custGeom>
              <a:avLst/>
              <a:gdLst/>
              <a:ahLst/>
              <a:cxnLst/>
              <a:rect l="l" t="t" r="r" b="b"/>
              <a:pathLst>
                <a:path w="26035" h="15239">
                  <a:moveTo>
                    <a:pt x="0" y="0"/>
                  </a:moveTo>
                  <a:lnTo>
                    <a:pt x="825" y="838"/>
                  </a:lnTo>
                  <a:lnTo>
                    <a:pt x="2044" y="2070"/>
                  </a:lnTo>
                  <a:lnTo>
                    <a:pt x="4711" y="4508"/>
                  </a:lnTo>
                  <a:lnTo>
                    <a:pt x="8445" y="7112"/>
                  </a:lnTo>
                  <a:lnTo>
                    <a:pt x="11823" y="9448"/>
                  </a:lnTo>
                  <a:lnTo>
                    <a:pt x="13563" y="10388"/>
                  </a:lnTo>
                  <a:lnTo>
                    <a:pt x="14986" y="11188"/>
                  </a:lnTo>
                  <a:lnTo>
                    <a:pt x="17830" y="12407"/>
                  </a:lnTo>
                  <a:lnTo>
                    <a:pt x="19367" y="13144"/>
                  </a:lnTo>
                  <a:lnTo>
                    <a:pt x="24244" y="14808"/>
                  </a:lnTo>
                  <a:lnTo>
                    <a:pt x="25552" y="15163"/>
                  </a:lnTo>
                </a:path>
              </a:pathLst>
            </a:custGeom>
            <a:ln w="3175">
              <a:solidFill>
                <a:srgbClr val="565658"/>
              </a:solidFill>
            </a:ln>
          </p:spPr>
          <p:txBody>
            <a:bodyPr wrap="square" lIns="0" tIns="0" rIns="0" bIns="0" rtlCol="0"/>
            <a:lstStyle/>
            <a:p/>
          </p:txBody>
        </p:sp>
        <p:sp>
          <p:nvSpPr>
            <p:cNvPr id="4934" name="object 4934" descr=""/>
            <p:cNvSpPr/>
            <p:nvPr/>
          </p:nvSpPr>
          <p:spPr>
            <a:xfrm>
              <a:off x="5591220" y="2544724"/>
              <a:ext cx="635" cy="1270"/>
            </a:xfrm>
            <a:custGeom>
              <a:avLst/>
              <a:gdLst/>
              <a:ahLst/>
              <a:cxnLst/>
              <a:rect l="l" t="t" r="r" b="b"/>
              <a:pathLst>
                <a:path w="635" h="1269">
                  <a:moveTo>
                    <a:pt x="0" y="0"/>
                  </a:moveTo>
                  <a:lnTo>
                    <a:pt x="165" y="571"/>
                  </a:lnTo>
                  <a:lnTo>
                    <a:pt x="419" y="889"/>
                  </a:lnTo>
                </a:path>
              </a:pathLst>
            </a:custGeom>
            <a:ln w="3175">
              <a:solidFill>
                <a:srgbClr val="565658"/>
              </a:solidFill>
            </a:ln>
          </p:spPr>
          <p:txBody>
            <a:bodyPr wrap="square" lIns="0" tIns="0" rIns="0" bIns="0" rtlCol="0"/>
            <a:lstStyle/>
            <a:p/>
          </p:txBody>
        </p:sp>
        <p:sp>
          <p:nvSpPr>
            <p:cNvPr id="4935" name="object 4935" descr=""/>
            <p:cNvSpPr/>
            <p:nvPr/>
          </p:nvSpPr>
          <p:spPr>
            <a:xfrm>
              <a:off x="5590923" y="2533396"/>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4936" name="object 4936" descr=""/>
            <p:cNvSpPr/>
            <p:nvPr/>
          </p:nvSpPr>
          <p:spPr>
            <a:xfrm>
              <a:off x="5590475" y="2544727"/>
              <a:ext cx="635" cy="1905"/>
            </a:xfrm>
            <a:custGeom>
              <a:avLst/>
              <a:gdLst/>
              <a:ahLst/>
              <a:cxnLst/>
              <a:rect l="l" t="t" r="r" b="b"/>
              <a:pathLst>
                <a:path w="635" h="1905">
                  <a:moveTo>
                    <a:pt x="596" y="1485"/>
                  </a:moveTo>
                  <a:lnTo>
                    <a:pt x="279" y="1130"/>
                  </a:lnTo>
                  <a:lnTo>
                    <a:pt x="0" y="88"/>
                  </a:lnTo>
                </a:path>
              </a:pathLst>
            </a:custGeom>
            <a:ln w="3175">
              <a:solidFill>
                <a:srgbClr val="565658"/>
              </a:solidFill>
            </a:ln>
          </p:spPr>
          <p:txBody>
            <a:bodyPr wrap="square" lIns="0" tIns="0" rIns="0" bIns="0" rtlCol="0"/>
            <a:lstStyle/>
            <a:p/>
          </p:txBody>
        </p:sp>
        <p:sp>
          <p:nvSpPr>
            <p:cNvPr id="4937" name="object 4937" descr=""/>
            <p:cNvSpPr/>
            <p:nvPr/>
          </p:nvSpPr>
          <p:spPr>
            <a:xfrm>
              <a:off x="5591071" y="2545618"/>
              <a:ext cx="635" cy="635"/>
            </a:xfrm>
            <a:custGeom>
              <a:avLst/>
              <a:gdLst/>
              <a:ahLst/>
              <a:cxnLst/>
              <a:rect l="l" t="t" r="r" b="b"/>
              <a:pathLst>
                <a:path w="635" h="635">
                  <a:moveTo>
                    <a:pt x="584" y="0"/>
                  </a:moveTo>
                  <a:lnTo>
                    <a:pt x="546" y="241"/>
                  </a:lnTo>
                  <a:lnTo>
                    <a:pt x="393" y="406"/>
                  </a:lnTo>
                  <a:lnTo>
                    <a:pt x="228" y="546"/>
                  </a:lnTo>
                  <a:lnTo>
                    <a:pt x="0" y="596"/>
                  </a:lnTo>
                </a:path>
              </a:pathLst>
            </a:custGeom>
            <a:ln w="3175">
              <a:solidFill>
                <a:srgbClr val="565658"/>
              </a:solidFill>
            </a:ln>
          </p:spPr>
          <p:txBody>
            <a:bodyPr wrap="square" lIns="0" tIns="0" rIns="0" bIns="0" rtlCol="0"/>
            <a:lstStyle/>
            <a:p/>
          </p:txBody>
        </p:sp>
        <p:sp>
          <p:nvSpPr>
            <p:cNvPr id="4938" name="object 4938" descr=""/>
            <p:cNvSpPr/>
            <p:nvPr/>
          </p:nvSpPr>
          <p:spPr>
            <a:xfrm>
              <a:off x="5592926" y="2545618"/>
              <a:ext cx="635" cy="0"/>
            </a:xfrm>
            <a:custGeom>
              <a:avLst/>
              <a:gdLst/>
              <a:ahLst/>
              <a:cxnLst/>
              <a:rect l="l" t="t" r="r" b="b"/>
              <a:pathLst>
                <a:path w="635" h="0">
                  <a:moveTo>
                    <a:pt x="0" y="0"/>
                  </a:moveTo>
                  <a:lnTo>
                    <a:pt x="215" y="0"/>
                  </a:lnTo>
                  <a:lnTo>
                    <a:pt x="368" y="0"/>
                  </a:lnTo>
                  <a:lnTo>
                    <a:pt x="584" y="0"/>
                  </a:lnTo>
                </a:path>
              </a:pathLst>
            </a:custGeom>
            <a:ln w="3175">
              <a:solidFill>
                <a:srgbClr val="565658"/>
              </a:solidFill>
            </a:ln>
          </p:spPr>
          <p:txBody>
            <a:bodyPr wrap="square" lIns="0" tIns="0" rIns="0" bIns="0" rtlCol="0"/>
            <a:lstStyle/>
            <a:p/>
          </p:txBody>
        </p:sp>
        <p:sp>
          <p:nvSpPr>
            <p:cNvPr id="4939" name="object 4939" descr=""/>
            <p:cNvSpPr/>
            <p:nvPr/>
          </p:nvSpPr>
          <p:spPr>
            <a:xfrm>
              <a:off x="5592139" y="2534402"/>
              <a:ext cx="1270" cy="11430"/>
            </a:xfrm>
            <a:custGeom>
              <a:avLst/>
              <a:gdLst/>
              <a:ahLst/>
              <a:cxnLst/>
              <a:rect l="l" t="t" r="r" b="b"/>
              <a:pathLst>
                <a:path w="1270" h="11430">
                  <a:moveTo>
                    <a:pt x="787" y="5232"/>
                  </a:moveTo>
                  <a:lnTo>
                    <a:pt x="787" y="11226"/>
                  </a:lnTo>
                </a:path>
                <a:path w="1270" h="11430">
                  <a:moveTo>
                    <a:pt x="787" y="5232"/>
                  </a:moveTo>
                  <a:lnTo>
                    <a:pt x="736" y="3492"/>
                  </a:lnTo>
                  <a:lnTo>
                    <a:pt x="571" y="1943"/>
                  </a:lnTo>
                  <a:lnTo>
                    <a:pt x="368" y="762"/>
                  </a:lnTo>
                  <a:lnTo>
                    <a:pt x="63" y="88"/>
                  </a:lnTo>
                </a:path>
              </a:pathLst>
            </a:custGeom>
            <a:ln w="3175">
              <a:solidFill>
                <a:srgbClr val="565658"/>
              </a:solidFill>
            </a:ln>
          </p:spPr>
          <p:txBody>
            <a:bodyPr wrap="square" lIns="0" tIns="0" rIns="0" bIns="0" rtlCol="0"/>
            <a:lstStyle/>
            <a:p/>
          </p:txBody>
        </p:sp>
        <p:sp>
          <p:nvSpPr>
            <p:cNvPr id="4940" name="object 4940" descr=""/>
            <p:cNvSpPr/>
            <p:nvPr/>
          </p:nvSpPr>
          <p:spPr>
            <a:xfrm>
              <a:off x="5590919" y="2533391"/>
              <a:ext cx="1270" cy="1270"/>
            </a:xfrm>
            <a:custGeom>
              <a:avLst/>
              <a:gdLst/>
              <a:ahLst/>
              <a:cxnLst/>
              <a:rect l="l" t="t" r="r" b="b"/>
              <a:pathLst>
                <a:path w="1270" h="1269">
                  <a:moveTo>
                    <a:pt x="1219" y="1003"/>
                  </a:moveTo>
                  <a:lnTo>
                    <a:pt x="622" y="482"/>
                  </a:lnTo>
                  <a:lnTo>
                    <a:pt x="0" y="0"/>
                  </a:lnTo>
                </a:path>
              </a:pathLst>
            </a:custGeom>
            <a:ln w="3175">
              <a:solidFill>
                <a:srgbClr val="565658"/>
              </a:solidFill>
            </a:ln>
          </p:spPr>
          <p:txBody>
            <a:bodyPr wrap="square" lIns="0" tIns="0" rIns="0" bIns="0" rtlCol="0"/>
            <a:lstStyle/>
            <a:p/>
          </p:txBody>
        </p:sp>
        <p:sp>
          <p:nvSpPr>
            <p:cNvPr id="4941" name="object 4941" descr=""/>
            <p:cNvSpPr/>
            <p:nvPr/>
          </p:nvSpPr>
          <p:spPr>
            <a:xfrm>
              <a:off x="5590923" y="2532812"/>
              <a:ext cx="635" cy="635"/>
            </a:xfrm>
            <a:custGeom>
              <a:avLst/>
              <a:gdLst/>
              <a:ahLst/>
              <a:cxnLst/>
              <a:rect l="l" t="t" r="r" b="b"/>
              <a:pathLst>
                <a:path w="635" h="635">
                  <a:moveTo>
                    <a:pt x="0" y="584"/>
                  </a:moveTo>
                  <a:lnTo>
                    <a:pt x="50" y="355"/>
                  </a:lnTo>
                  <a:lnTo>
                    <a:pt x="177" y="203"/>
                  </a:lnTo>
                  <a:lnTo>
                    <a:pt x="330" y="50"/>
                  </a:lnTo>
                  <a:lnTo>
                    <a:pt x="558" y="0"/>
                  </a:lnTo>
                </a:path>
              </a:pathLst>
            </a:custGeom>
            <a:ln w="3175">
              <a:solidFill>
                <a:srgbClr val="565658"/>
              </a:solidFill>
            </a:ln>
          </p:spPr>
          <p:txBody>
            <a:bodyPr wrap="square" lIns="0" tIns="0" rIns="0" bIns="0" rtlCol="0"/>
            <a:lstStyle/>
            <a:p/>
          </p:txBody>
        </p:sp>
        <p:sp>
          <p:nvSpPr>
            <p:cNvPr id="4942" name="object 4942" descr=""/>
            <p:cNvSpPr/>
            <p:nvPr/>
          </p:nvSpPr>
          <p:spPr>
            <a:xfrm>
              <a:off x="5590235" y="2533313"/>
              <a:ext cx="1270" cy="5080"/>
            </a:xfrm>
            <a:custGeom>
              <a:avLst/>
              <a:gdLst/>
              <a:ahLst/>
              <a:cxnLst/>
              <a:rect l="l" t="t" r="r" b="b"/>
              <a:pathLst>
                <a:path w="1270" h="5080">
                  <a:moveTo>
                    <a:pt x="0" y="50"/>
                  </a:moveTo>
                  <a:lnTo>
                    <a:pt x="215" y="12"/>
                  </a:lnTo>
                  <a:lnTo>
                    <a:pt x="381" y="0"/>
                  </a:lnTo>
                  <a:lnTo>
                    <a:pt x="533" y="12"/>
                  </a:lnTo>
                  <a:lnTo>
                    <a:pt x="673" y="50"/>
                  </a:lnTo>
                </a:path>
                <a:path w="1270" h="5080">
                  <a:moveTo>
                    <a:pt x="0" y="50"/>
                  </a:moveTo>
                  <a:lnTo>
                    <a:pt x="0" y="4876"/>
                  </a:lnTo>
                </a:path>
              </a:pathLst>
            </a:custGeom>
            <a:ln w="3175">
              <a:solidFill>
                <a:srgbClr val="565658"/>
              </a:solidFill>
            </a:ln>
          </p:spPr>
          <p:txBody>
            <a:bodyPr wrap="square" lIns="0" tIns="0" rIns="0" bIns="0" rtlCol="0"/>
            <a:lstStyle/>
            <a:p/>
          </p:txBody>
        </p:sp>
        <p:sp>
          <p:nvSpPr>
            <p:cNvPr id="4943" name="object 4943" descr=""/>
            <p:cNvSpPr/>
            <p:nvPr/>
          </p:nvSpPr>
          <p:spPr>
            <a:xfrm>
              <a:off x="5578562" y="2541456"/>
              <a:ext cx="9525" cy="0"/>
            </a:xfrm>
            <a:custGeom>
              <a:avLst/>
              <a:gdLst/>
              <a:ahLst/>
              <a:cxnLst/>
              <a:rect l="l" t="t" r="r" b="b"/>
              <a:pathLst>
                <a:path w="9525" h="0">
                  <a:moveTo>
                    <a:pt x="9080" y="0"/>
                  </a:moveTo>
                  <a:lnTo>
                    <a:pt x="0" y="0"/>
                  </a:lnTo>
                </a:path>
              </a:pathLst>
            </a:custGeom>
            <a:ln w="3175">
              <a:solidFill>
                <a:srgbClr val="565658"/>
              </a:solidFill>
            </a:ln>
          </p:spPr>
          <p:txBody>
            <a:bodyPr wrap="square" lIns="0" tIns="0" rIns="0" bIns="0" rtlCol="0"/>
            <a:lstStyle/>
            <a:p/>
          </p:txBody>
        </p:sp>
        <p:sp>
          <p:nvSpPr>
            <p:cNvPr id="4944" name="object 4944" descr=""/>
            <p:cNvSpPr/>
            <p:nvPr/>
          </p:nvSpPr>
          <p:spPr>
            <a:xfrm>
              <a:off x="5578412" y="2541456"/>
              <a:ext cx="635" cy="2540"/>
            </a:xfrm>
            <a:custGeom>
              <a:avLst/>
              <a:gdLst/>
              <a:ahLst/>
              <a:cxnLst/>
              <a:rect l="l" t="t" r="r" b="b"/>
              <a:pathLst>
                <a:path w="635" h="2539">
                  <a:moveTo>
                    <a:pt x="139" y="0"/>
                  </a:moveTo>
                  <a:lnTo>
                    <a:pt x="0" y="1003"/>
                  </a:lnTo>
                  <a:lnTo>
                    <a:pt x="241" y="2044"/>
                  </a:lnTo>
                </a:path>
              </a:pathLst>
            </a:custGeom>
            <a:ln w="3175">
              <a:solidFill>
                <a:srgbClr val="565658"/>
              </a:solidFill>
            </a:ln>
          </p:spPr>
          <p:txBody>
            <a:bodyPr wrap="square" lIns="0" tIns="0" rIns="0" bIns="0" rtlCol="0"/>
            <a:lstStyle/>
            <a:p/>
          </p:txBody>
        </p:sp>
        <p:sp>
          <p:nvSpPr>
            <p:cNvPr id="4945" name="object 4945" descr=""/>
            <p:cNvSpPr/>
            <p:nvPr/>
          </p:nvSpPr>
          <p:spPr>
            <a:xfrm>
              <a:off x="5578645" y="2543497"/>
              <a:ext cx="4445" cy="3175"/>
            </a:xfrm>
            <a:custGeom>
              <a:avLst/>
              <a:gdLst/>
              <a:ahLst/>
              <a:cxnLst/>
              <a:rect l="l" t="t" r="r" b="b"/>
              <a:pathLst>
                <a:path w="4445" h="3175">
                  <a:moveTo>
                    <a:pt x="0" y="0"/>
                  </a:moveTo>
                  <a:lnTo>
                    <a:pt x="914" y="1371"/>
                  </a:lnTo>
                  <a:lnTo>
                    <a:pt x="2197" y="2298"/>
                  </a:lnTo>
                  <a:lnTo>
                    <a:pt x="4089" y="2705"/>
                  </a:lnTo>
                </a:path>
              </a:pathLst>
            </a:custGeom>
            <a:ln w="3175">
              <a:solidFill>
                <a:srgbClr val="565658"/>
              </a:solidFill>
            </a:ln>
          </p:spPr>
          <p:txBody>
            <a:bodyPr wrap="square" lIns="0" tIns="0" rIns="0" bIns="0" rtlCol="0"/>
            <a:lstStyle/>
            <a:p/>
          </p:txBody>
        </p:sp>
        <p:sp>
          <p:nvSpPr>
            <p:cNvPr id="4946" name="object 4946" descr=""/>
            <p:cNvSpPr/>
            <p:nvPr/>
          </p:nvSpPr>
          <p:spPr>
            <a:xfrm>
              <a:off x="5592313" y="2546213"/>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4947" name="object 4947" descr=""/>
            <p:cNvSpPr/>
            <p:nvPr/>
          </p:nvSpPr>
          <p:spPr>
            <a:xfrm>
              <a:off x="5593515" y="2539634"/>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4948" name="object 4948" descr=""/>
            <p:cNvSpPr/>
            <p:nvPr/>
          </p:nvSpPr>
          <p:spPr>
            <a:xfrm>
              <a:off x="5583494" y="2524819"/>
              <a:ext cx="1270" cy="0"/>
            </a:xfrm>
            <a:custGeom>
              <a:avLst/>
              <a:gdLst/>
              <a:ahLst/>
              <a:cxnLst/>
              <a:rect l="l" t="t" r="r" b="b"/>
              <a:pathLst>
                <a:path w="1270" h="0">
                  <a:moveTo>
                    <a:pt x="0" y="0"/>
                  </a:moveTo>
                  <a:lnTo>
                    <a:pt x="0" y="0"/>
                  </a:lnTo>
                  <a:lnTo>
                    <a:pt x="990" y="0"/>
                  </a:lnTo>
                </a:path>
              </a:pathLst>
            </a:custGeom>
            <a:ln w="3175">
              <a:solidFill>
                <a:srgbClr val="565658"/>
              </a:solidFill>
            </a:ln>
          </p:spPr>
          <p:txBody>
            <a:bodyPr wrap="square" lIns="0" tIns="0" rIns="0" bIns="0" rtlCol="0"/>
            <a:lstStyle/>
            <a:p/>
          </p:txBody>
        </p:sp>
        <p:sp>
          <p:nvSpPr>
            <p:cNvPr id="4949" name="object 4949" descr=""/>
            <p:cNvSpPr/>
            <p:nvPr/>
          </p:nvSpPr>
          <p:spPr>
            <a:xfrm>
              <a:off x="5592132" y="2533811"/>
              <a:ext cx="1905" cy="6350"/>
            </a:xfrm>
            <a:custGeom>
              <a:avLst/>
              <a:gdLst/>
              <a:ahLst/>
              <a:cxnLst/>
              <a:rect l="l" t="t" r="r" b="b"/>
              <a:pathLst>
                <a:path w="1904" h="6350">
                  <a:moveTo>
                    <a:pt x="558" y="0"/>
                  </a:moveTo>
                  <a:lnTo>
                    <a:pt x="914" y="850"/>
                  </a:lnTo>
                  <a:lnTo>
                    <a:pt x="1155" y="2171"/>
                  </a:lnTo>
                  <a:lnTo>
                    <a:pt x="1308" y="3898"/>
                  </a:lnTo>
                  <a:lnTo>
                    <a:pt x="1384" y="5816"/>
                  </a:lnTo>
                </a:path>
                <a:path w="1904" h="6350">
                  <a:moveTo>
                    <a:pt x="558" y="0"/>
                  </a:moveTo>
                  <a:lnTo>
                    <a:pt x="330" y="63"/>
                  </a:lnTo>
                  <a:lnTo>
                    <a:pt x="177" y="203"/>
                  </a:lnTo>
                  <a:lnTo>
                    <a:pt x="50" y="368"/>
                  </a:lnTo>
                  <a:lnTo>
                    <a:pt x="0" y="596"/>
                  </a:lnTo>
                </a:path>
              </a:pathLst>
            </a:custGeom>
            <a:ln w="3175">
              <a:solidFill>
                <a:srgbClr val="565658"/>
              </a:solidFill>
            </a:ln>
          </p:spPr>
          <p:txBody>
            <a:bodyPr wrap="square" lIns="0" tIns="0" rIns="0" bIns="0" rtlCol="0"/>
            <a:lstStyle/>
            <a:p/>
          </p:txBody>
        </p:sp>
        <p:sp>
          <p:nvSpPr>
            <p:cNvPr id="4950" name="object 4950" descr=""/>
            <p:cNvSpPr/>
            <p:nvPr/>
          </p:nvSpPr>
          <p:spPr>
            <a:xfrm>
              <a:off x="5590090" y="2532724"/>
              <a:ext cx="3175" cy="1270"/>
            </a:xfrm>
            <a:custGeom>
              <a:avLst/>
              <a:gdLst/>
              <a:ahLst/>
              <a:cxnLst/>
              <a:rect l="l" t="t" r="r" b="b"/>
              <a:pathLst>
                <a:path w="3175" h="1269">
                  <a:moveTo>
                    <a:pt x="1397" y="88"/>
                  </a:moveTo>
                  <a:lnTo>
                    <a:pt x="1993" y="571"/>
                  </a:lnTo>
                  <a:lnTo>
                    <a:pt x="2603" y="1092"/>
                  </a:lnTo>
                </a:path>
                <a:path w="3175" h="1269">
                  <a:moveTo>
                    <a:pt x="1397" y="88"/>
                  </a:moveTo>
                  <a:lnTo>
                    <a:pt x="1092" y="38"/>
                  </a:lnTo>
                  <a:lnTo>
                    <a:pt x="774" y="0"/>
                  </a:lnTo>
                  <a:lnTo>
                    <a:pt x="393" y="25"/>
                  </a:lnTo>
                  <a:lnTo>
                    <a:pt x="0" y="50"/>
                  </a:lnTo>
                </a:path>
              </a:pathLst>
            </a:custGeom>
            <a:ln w="3175">
              <a:solidFill>
                <a:srgbClr val="565658"/>
              </a:solidFill>
            </a:ln>
          </p:spPr>
          <p:txBody>
            <a:bodyPr wrap="square" lIns="0" tIns="0" rIns="0" bIns="0" rtlCol="0"/>
            <a:lstStyle/>
            <a:p/>
          </p:txBody>
        </p:sp>
        <p:sp>
          <p:nvSpPr>
            <p:cNvPr id="4951" name="object 4951" descr=""/>
            <p:cNvSpPr/>
            <p:nvPr/>
          </p:nvSpPr>
          <p:spPr>
            <a:xfrm>
              <a:off x="5590086" y="2532775"/>
              <a:ext cx="635" cy="635"/>
            </a:xfrm>
            <a:custGeom>
              <a:avLst/>
              <a:gdLst/>
              <a:ahLst/>
              <a:cxnLst/>
              <a:rect l="l" t="t" r="r" b="b"/>
              <a:pathLst>
                <a:path w="635" h="635">
                  <a:moveTo>
                    <a:pt x="0" y="0"/>
                  </a:moveTo>
                  <a:lnTo>
                    <a:pt x="88" y="190"/>
                  </a:lnTo>
                  <a:lnTo>
                    <a:pt x="127" y="368"/>
                  </a:lnTo>
                  <a:lnTo>
                    <a:pt x="152" y="584"/>
                  </a:lnTo>
                </a:path>
              </a:pathLst>
            </a:custGeom>
            <a:ln w="3175">
              <a:solidFill>
                <a:srgbClr val="565658"/>
              </a:solidFill>
            </a:ln>
          </p:spPr>
          <p:txBody>
            <a:bodyPr wrap="square" lIns="0" tIns="0" rIns="0" bIns="0" rtlCol="0"/>
            <a:lstStyle/>
            <a:p/>
          </p:txBody>
        </p:sp>
        <p:sp>
          <p:nvSpPr>
            <p:cNvPr id="4952" name="object 4952" descr=""/>
            <p:cNvSpPr/>
            <p:nvPr/>
          </p:nvSpPr>
          <p:spPr>
            <a:xfrm>
              <a:off x="5587555" y="2533364"/>
              <a:ext cx="3175" cy="635"/>
            </a:xfrm>
            <a:custGeom>
              <a:avLst/>
              <a:gdLst/>
              <a:ahLst/>
              <a:cxnLst/>
              <a:rect l="l" t="t" r="r" b="b"/>
              <a:pathLst>
                <a:path w="3175" h="635">
                  <a:moveTo>
                    <a:pt x="2679" y="0"/>
                  </a:moveTo>
                  <a:lnTo>
                    <a:pt x="1346" y="177"/>
                  </a:lnTo>
                  <a:lnTo>
                    <a:pt x="0" y="393"/>
                  </a:lnTo>
                </a:path>
              </a:pathLst>
            </a:custGeom>
            <a:ln w="3175">
              <a:solidFill>
                <a:srgbClr val="565658"/>
              </a:solidFill>
            </a:ln>
          </p:spPr>
          <p:txBody>
            <a:bodyPr wrap="square" lIns="0" tIns="0" rIns="0" bIns="0" rtlCol="0"/>
            <a:lstStyle/>
            <a:p/>
          </p:txBody>
        </p:sp>
        <p:sp>
          <p:nvSpPr>
            <p:cNvPr id="4953" name="object 4953" descr=""/>
            <p:cNvSpPr/>
            <p:nvPr/>
          </p:nvSpPr>
          <p:spPr>
            <a:xfrm>
              <a:off x="5578544" y="2533773"/>
              <a:ext cx="9525" cy="8255"/>
            </a:xfrm>
            <a:custGeom>
              <a:avLst/>
              <a:gdLst/>
              <a:ahLst/>
              <a:cxnLst/>
              <a:rect l="l" t="t" r="r" b="b"/>
              <a:pathLst>
                <a:path w="9525" h="8255">
                  <a:moveTo>
                    <a:pt x="9016" y="0"/>
                  </a:moveTo>
                  <a:lnTo>
                    <a:pt x="4317" y="1905"/>
                  </a:lnTo>
                  <a:lnTo>
                    <a:pt x="1625" y="4406"/>
                  </a:lnTo>
                  <a:lnTo>
                    <a:pt x="0" y="7683"/>
                  </a:lnTo>
                </a:path>
              </a:pathLst>
            </a:custGeom>
            <a:ln w="3175">
              <a:solidFill>
                <a:srgbClr val="565658"/>
              </a:solidFill>
            </a:ln>
          </p:spPr>
          <p:txBody>
            <a:bodyPr wrap="square" lIns="0" tIns="0" rIns="0" bIns="0" rtlCol="0"/>
            <a:lstStyle/>
            <a:p/>
          </p:txBody>
        </p:sp>
        <p:sp>
          <p:nvSpPr>
            <p:cNvPr id="4954" name="object 4954" descr=""/>
            <p:cNvSpPr/>
            <p:nvPr/>
          </p:nvSpPr>
          <p:spPr>
            <a:xfrm>
              <a:off x="5578012" y="2541321"/>
              <a:ext cx="635" cy="635"/>
            </a:xfrm>
            <a:custGeom>
              <a:avLst/>
              <a:gdLst/>
              <a:ahLst/>
              <a:cxnLst/>
              <a:rect l="l" t="t" r="r" b="b"/>
              <a:pathLst>
                <a:path w="635" h="635">
                  <a:moveTo>
                    <a:pt x="0" y="0"/>
                  </a:moveTo>
                  <a:lnTo>
                    <a:pt x="177" y="25"/>
                  </a:lnTo>
                  <a:lnTo>
                    <a:pt x="342" y="88"/>
                  </a:lnTo>
                  <a:lnTo>
                    <a:pt x="533" y="139"/>
                  </a:lnTo>
                </a:path>
              </a:pathLst>
            </a:custGeom>
            <a:ln w="3175">
              <a:solidFill>
                <a:srgbClr val="565658"/>
              </a:solidFill>
            </a:ln>
          </p:spPr>
          <p:txBody>
            <a:bodyPr wrap="square" lIns="0" tIns="0" rIns="0" bIns="0" rtlCol="0"/>
            <a:lstStyle/>
            <a:p/>
          </p:txBody>
        </p:sp>
        <p:sp>
          <p:nvSpPr>
            <p:cNvPr id="4955" name="object 4955" descr=""/>
            <p:cNvSpPr/>
            <p:nvPr/>
          </p:nvSpPr>
          <p:spPr>
            <a:xfrm>
              <a:off x="5577876" y="2541326"/>
              <a:ext cx="635" cy="2540"/>
            </a:xfrm>
            <a:custGeom>
              <a:avLst/>
              <a:gdLst/>
              <a:ahLst/>
              <a:cxnLst/>
              <a:rect l="l" t="t" r="r" b="b"/>
              <a:pathLst>
                <a:path w="635" h="2539">
                  <a:moveTo>
                    <a:pt x="253" y="2425"/>
                  </a:moveTo>
                  <a:lnTo>
                    <a:pt x="0" y="1206"/>
                  </a:lnTo>
                  <a:lnTo>
                    <a:pt x="139" y="0"/>
                  </a:lnTo>
                </a:path>
              </a:pathLst>
            </a:custGeom>
            <a:ln w="3175">
              <a:solidFill>
                <a:srgbClr val="565658"/>
              </a:solidFill>
            </a:ln>
          </p:spPr>
          <p:txBody>
            <a:bodyPr wrap="square" lIns="0" tIns="0" rIns="0" bIns="0" rtlCol="0"/>
            <a:lstStyle/>
            <a:p/>
          </p:txBody>
        </p:sp>
        <p:sp>
          <p:nvSpPr>
            <p:cNvPr id="4956" name="object 4956" descr=""/>
            <p:cNvSpPr/>
            <p:nvPr/>
          </p:nvSpPr>
          <p:spPr>
            <a:xfrm>
              <a:off x="5578137" y="2543497"/>
              <a:ext cx="635" cy="635"/>
            </a:xfrm>
            <a:custGeom>
              <a:avLst/>
              <a:gdLst/>
              <a:ahLst/>
              <a:cxnLst/>
              <a:rect l="l" t="t" r="r" b="b"/>
              <a:pathLst>
                <a:path w="635" h="635">
                  <a:moveTo>
                    <a:pt x="508" y="0"/>
                  </a:moveTo>
                  <a:lnTo>
                    <a:pt x="368" y="50"/>
                  </a:lnTo>
                  <a:lnTo>
                    <a:pt x="228" y="101"/>
                  </a:lnTo>
                  <a:lnTo>
                    <a:pt x="0" y="254"/>
                  </a:lnTo>
                </a:path>
              </a:pathLst>
            </a:custGeom>
            <a:ln w="3175">
              <a:solidFill>
                <a:srgbClr val="565658"/>
              </a:solidFill>
            </a:ln>
          </p:spPr>
          <p:txBody>
            <a:bodyPr wrap="square" lIns="0" tIns="0" rIns="0" bIns="0" rtlCol="0"/>
            <a:lstStyle/>
            <a:p/>
          </p:txBody>
        </p:sp>
        <p:sp>
          <p:nvSpPr>
            <p:cNvPr id="4957" name="object 4957" descr=""/>
            <p:cNvSpPr/>
            <p:nvPr/>
          </p:nvSpPr>
          <p:spPr>
            <a:xfrm>
              <a:off x="5578143" y="2543748"/>
              <a:ext cx="4445" cy="3175"/>
            </a:xfrm>
            <a:custGeom>
              <a:avLst/>
              <a:gdLst/>
              <a:ahLst/>
              <a:cxnLst/>
              <a:rect l="l" t="t" r="r" b="b"/>
              <a:pathLst>
                <a:path w="4445" h="3175">
                  <a:moveTo>
                    <a:pt x="4190" y="3060"/>
                  </a:moveTo>
                  <a:lnTo>
                    <a:pt x="2260" y="2603"/>
                  </a:lnTo>
                  <a:lnTo>
                    <a:pt x="901" y="1549"/>
                  </a:lnTo>
                  <a:lnTo>
                    <a:pt x="0" y="0"/>
                  </a:lnTo>
                </a:path>
              </a:pathLst>
            </a:custGeom>
            <a:ln w="3175">
              <a:solidFill>
                <a:srgbClr val="565658"/>
              </a:solidFill>
            </a:ln>
          </p:spPr>
          <p:txBody>
            <a:bodyPr wrap="square" lIns="0" tIns="0" rIns="0" bIns="0" rtlCol="0"/>
            <a:lstStyle/>
            <a:p/>
          </p:txBody>
        </p:sp>
        <p:sp>
          <p:nvSpPr>
            <p:cNvPr id="4958" name="object 4958" descr=""/>
            <p:cNvSpPr/>
            <p:nvPr/>
          </p:nvSpPr>
          <p:spPr>
            <a:xfrm>
              <a:off x="5582332" y="2546213"/>
              <a:ext cx="6350" cy="635"/>
            </a:xfrm>
            <a:custGeom>
              <a:avLst/>
              <a:gdLst/>
              <a:ahLst/>
              <a:cxnLst/>
              <a:rect l="l" t="t" r="r" b="b"/>
              <a:pathLst>
                <a:path w="6350" h="635">
                  <a:moveTo>
                    <a:pt x="406" y="0"/>
                  </a:moveTo>
                  <a:lnTo>
                    <a:pt x="241" y="50"/>
                  </a:lnTo>
                  <a:lnTo>
                    <a:pt x="114" y="177"/>
                  </a:lnTo>
                  <a:lnTo>
                    <a:pt x="38" y="368"/>
                  </a:lnTo>
                  <a:lnTo>
                    <a:pt x="0" y="596"/>
                  </a:lnTo>
                </a:path>
                <a:path w="6350" h="635">
                  <a:moveTo>
                    <a:pt x="406" y="0"/>
                  </a:moveTo>
                  <a:lnTo>
                    <a:pt x="3124" y="0"/>
                  </a:lnTo>
                  <a:lnTo>
                    <a:pt x="5930" y="0"/>
                  </a:lnTo>
                </a:path>
              </a:pathLst>
            </a:custGeom>
            <a:ln w="3175">
              <a:solidFill>
                <a:srgbClr val="565658"/>
              </a:solidFill>
            </a:ln>
          </p:spPr>
          <p:txBody>
            <a:bodyPr wrap="square" lIns="0" tIns="0" rIns="0" bIns="0" rtlCol="0"/>
            <a:lstStyle/>
            <a:p/>
          </p:txBody>
        </p:sp>
        <p:sp>
          <p:nvSpPr>
            <p:cNvPr id="4959" name="object 4959" descr=""/>
            <p:cNvSpPr/>
            <p:nvPr/>
          </p:nvSpPr>
          <p:spPr>
            <a:xfrm>
              <a:off x="5588250" y="2546213"/>
              <a:ext cx="1905" cy="0"/>
            </a:xfrm>
            <a:custGeom>
              <a:avLst/>
              <a:gdLst/>
              <a:ahLst/>
              <a:cxnLst/>
              <a:rect l="l" t="t" r="r" b="b"/>
              <a:pathLst>
                <a:path w="1904" h="0">
                  <a:moveTo>
                    <a:pt x="0" y="0"/>
                  </a:moveTo>
                  <a:lnTo>
                    <a:pt x="889" y="0"/>
                  </a:lnTo>
                  <a:lnTo>
                    <a:pt x="1892" y="0"/>
                  </a:lnTo>
                </a:path>
              </a:pathLst>
            </a:custGeom>
            <a:ln w="3175">
              <a:solidFill>
                <a:srgbClr val="565658"/>
              </a:solidFill>
            </a:ln>
          </p:spPr>
          <p:txBody>
            <a:bodyPr wrap="square" lIns="0" tIns="0" rIns="0" bIns="0" rtlCol="0"/>
            <a:lstStyle/>
            <a:p/>
          </p:txBody>
        </p:sp>
        <p:sp>
          <p:nvSpPr>
            <p:cNvPr id="4960" name="object 4960" descr=""/>
            <p:cNvSpPr/>
            <p:nvPr/>
          </p:nvSpPr>
          <p:spPr>
            <a:xfrm>
              <a:off x="5590142" y="2546213"/>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4961" name="object 4961" descr=""/>
            <p:cNvSpPr/>
            <p:nvPr/>
          </p:nvSpPr>
          <p:spPr>
            <a:xfrm>
              <a:off x="5592304" y="2660264"/>
              <a:ext cx="635" cy="635"/>
            </a:xfrm>
            <a:custGeom>
              <a:avLst/>
              <a:gdLst/>
              <a:ahLst/>
              <a:cxnLst/>
              <a:rect l="l" t="t" r="r" b="b"/>
              <a:pathLst>
                <a:path w="635" h="635">
                  <a:moveTo>
                    <a:pt x="622" y="596"/>
                  </a:moveTo>
                  <a:lnTo>
                    <a:pt x="571" y="355"/>
                  </a:lnTo>
                  <a:lnTo>
                    <a:pt x="419" y="190"/>
                  </a:lnTo>
                  <a:lnTo>
                    <a:pt x="215" y="50"/>
                  </a:lnTo>
                  <a:lnTo>
                    <a:pt x="0" y="0"/>
                  </a:lnTo>
                </a:path>
              </a:pathLst>
            </a:custGeom>
            <a:ln w="3175">
              <a:solidFill>
                <a:srgbClr val="565658"/>
              </a:solidFill>
            </a:ln>
          </p:spPr>
          <p:txBody>
            <a:bodyPr wrap="square" lIns="0" tIns="0" rIns="0" bIns="0" rtlCol="0"/>
            <a:lstStyle/>
            <a:p/>
          </p:txBody>
        </p:sp>
        <p:sp>
          <p:nvSpPr>
            <p:cNvPr id="4962" name="object 4962" descr=""/>
            <p:cNvSpPr/>
            <p:nvPr/>
          </p:nvSpPr>
          <p:spPr>
            <a:xfrm>
              <a:off x="5592313" y="2659682"/>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4963" name="object 4963" descr=""/>
            <p:cNvSpPr/>
            <p:nvPr/>
          </p:nvSpPr>
          <p:spPr>
            <a:xfrm>
              <a:off x="5574032" y="2524819"/>
              <a:ext cx="9525" cy="0"/>
            </a:xfrm>
            <a:custGeom>
              <a:avLst/>
              <a:gdLst/>
              <a:ahLst/>
              <a:cxnLst/>
              <a:rect l="l" t="t" r="r" b="b"/>
              <a:pathLst>
                <a:path w="9525" h="0">
                  <a:moveTo>
                    <a:pt x="9461" y="0"/>
                  </a:moveTo>
                  <a:lnTo>
                    <a:pt x="9461" y="0"/>
                  </a:lnTo>
                  <a:lnTo>
                    <a:pt x="0" y="0"/>
                  </a:lnTo>
                  <a:lnTo>
                    <a:pt x="241" y="0"/>
                  </a:lnTo>
                </a:path>
              </a:pathLst>
            </a:custGeom>
            <a:ln w="3175">
              <a:solidFill>
                <a:srgbClr val="565658"/>
              </a:solidFill>
            </a:ln>
          </p:spPr>
          <p:txBody>
            <a:bodyPr wrap="square" lIns="0" tIns="0" rIns="0" bIns="0" rtlCol="0"/>
            <a:lstStyle/>
            <a:p/>
          </p:txBody>
        </p:sp>
        <p:sp>
          <p:nvSpPr>
            <p:cNvPr id="4964" name="object 4964" descr=""/>
            <p:cNvSpPr/>
            <p:nvPr/>
          </p:nvSpPr>
          <p:spPr>
            <a:xfrm>
              <a:off x="5583495" y="2524825"/>
              <a:ext cx="2540" cy="3810"/>
            </a:xfrm>
            <a:custGeom>
              <a:avLst/>
              <a:gdLst/>
              <a:ahLst/>
              <a:cxnLst/>
              <a:rect l="l" t="t" r="r" b="b"/>
              <a:pathLst>
                <a:path w="2539" h="3810">
                  <a:moveTo>
                    <a:pt x="2349" y="3759"/>
                  </a:moveTo>
                  <a:lnTo>
                    <a:pt x="1181" y="2667"/>
                  </a:lnTo>
                  <a:lnTo>
                    <a:pt x="584" y="1663"/>
                  </a:lnTo>
                  <a:lnTo>
                    <a:pt x="152" y="558"/>
                  </a:lnTo>
                  <a:lnTo>
                    <a:pt x="0" y="0"/>
                  </a:lnTo>
                </a:path>
              </a:pathLst>
            </a:custGeom>
            <a:ln w="3175">
              <a:solidFill>
                <a:srgbClr val="565658"/>
              </a:solidFill>
            </a:ln>
          </p:spPr>
          <p:txBody>
            <a:bodyPr wrap="square" lIns="0" tIns="0" rIns="0" bIns="0" rtlCol="0"/>
            <a:lstStyle/>
            <a:p/>
          </p:txBody>
        </p:sp>
        <p:sp>
          <p:nvSpPr>
            <p:cNvPr id="4965" name="object 4965" descr=""/>
            <p:cNvSpPr/>
            <p:nvPr/>
          </p:nvSpPr>
          <p:spPr>
            <a:xfrm>
              <a:off x="5586422" y="2528828"/>
              <a:ext cx="8890" cy="5080"/>
            </a:xfrm>
            <a:custGeom>
              <a:avLst/>
              <a:gdLst/>
              <a:ahLst/>
              <a:cxnLst/>
              <a:rect l="l" t="t" r="r" b="b"/>
              <a:pathLst>
                <a:path w="8889" h="5080">
                  <a:moveTo>
                    <a:pt x="8686" y="4889"/>
                  </a:moveTo>
                  <a:lnTo>
                    <a:pt x="3594" y="1384"/>
                  </a:lnTo>
                  <a:lnTo>
                    <a:pt x="0" y="0"/>
                  </a:lnTo>
                </a:path>
              </a:pathLst>
            </a:custGeom>
            <a:ln w="3175">
              <a:solidFill>
                <a:srgbClr val="565658"/>
              </a:solidFill>
            </a:ln>
          </p:spPr>
          <p:txBody>
            <a:bodyPr wrap="square" lIns="0" tIns="0" rIns="0" bIns="0" rtlCol="0"/>
            <a:lstStyle/>
            <a:p/>
          </p:txBody>
        </p:sp>
        <p:sp>
          <p:nvSpPr>
            <p:cNvPr id="4966" name="object 4966" descr=""/>
            <p:cNvSpPr/>
            <p:nvPr/>
          </p:nvSpPr>
          <p:spPr>
            <a:xfrm>
              <a:off x="5593937" y="2533755"/>
              <a:ext cx="635" cy="6350"/>
            </a:xfrm>
            <a:custGeom>
              <a:avLst/>
              <a:gdLst/>
              <a:ahLst/>
              <a:cxnLst/>
              <a:rect l="l" t="t" r="r" b="b"/>
              <a:pathLst>
                <a:path w="635" h="6350">
                  <a:moveTo>
                    <a:pt x="0" y="0"/>
                  </a:moveTo>
                  <a:lnTo>
                    <a:pt x="25" y="673"/>
                  </a:lnTo>
                  <a:lnTo>
                    <a:pt x="63" y="1993"/>
                  </a:lnTo>
                  <a:lnTo>
                    <a:pt x="101" y="3797"/>
                  </a:lnTo>
                  <a:lnTo>
                    <a:pt x="165" y="5854"/>
                  </a:lnTo>
                </a:path>
              </a:pathLst>
            </a:custGeom>
            <a:ln w="3175">
              <a:solidFill>
                <a:srgbClr val="565658"/>
              </a:solidFill>
            </a:ln>
          </p:spPr>
          <p:txBody>
            <a:bodyPr wrap="square" lIns="0" tIns="0" rIns="0" bIns="0" rtlCol="0"/>
            <a:lstStyle/>
            <a:p/>
          </p:txBody>
        </p:sp>
        <p:sp>
          <p:nvSpPr>
            <p:cNvPr id="4967" name="object 4967" descr=""/>
            <p:cNvSpPr/>
            <p:nvPr/>
          </p:nvSpPr>
          <p:spPr>
            <a:xfrm>
              <a:off x="5587370" y="2532784"/>
              <a:ext cx="3175" cy="1270"/>
            </a:xfrm>
            <a:custGeom>
              <a:avLst/>
              <a:gdLst/>
              <a:ahLst/>
              <a:cxnLst/>
              <a:rect l="l" t="t" r="r" b="b"/>
              <a:pathLst>
                <a:path w="3175" h="1269">
                  <a:moveTo>
                    <a:pt x="0" y="419"/>
                  </a:moveTo>
                  <a:lnTo>
                    <a:pt x="1358" y="165"/>
                  </a:lnTo>
                  <a:lnTo>
                    <a:pt x="2717" y="0"/>
                  </a:lnTo>
                </a:path>
                <a:path w="3175" h="1269">
                  <a:moveTo>
                    <a:pt x="0" y="419"/>
                  </a:moveTo>
                  <a:lnTo>
                    <a:pt x="101" y="609"/>
                  </a:lnTo>
                  <a:lnTo>
                    <a:pt x="165" y="787"/>
                  </a:lnTo>
                  <a:lnTo>
                    <a:pt x="215" y="990"/>
                  </a:lnTo>
                </a:path>
              </a:pathLst>
            </a:custGeom>
            <a:ln w="3175">
              <a:solidFill>
                <a:srgbClr val="565658"/>
              </a:solidFill>
            </a:ln>
          </p:spPr>
          <p:txBody>
            <a:bodyPr wrap="square" lIns="0" tIns="0" rIns="0" bIns="0" rtlCol="0"/>
            <a:lstStyle/>
            <a:p/>
          </p:txBody>
        </p:sp>
        <p:sp>
          <p:nvSpPr>
            <p:cNvPr id="4968" name="object 4968" descr=""/>
            <p:cNvSpPr/>
            <p:nvPr/>
          </p:nvSpPr>
          <p:spPr>
            <a:xfrm>
              <a:off x="5578012" y="2533205"/>
              <a:ext cx="9525" cy="8255"/>
            </a:xfrm>
            <a:custGeom>
              <a:avLst/>
              <a:gdLst/>
              <a:ahLst/>
              <a:cxnLst/>
              <a:rect l="l" t="t" r="r" b="b"/>
              <a:pathLst>
                <a:path w="9525" h="8255">
                  <a:moveTo>
                    <a:pt x="0" y="8115"/>
                  </a:moveTo>
                  <a:lnTo>
                    <a:pt x="1701" y="4648"/>
                  </a:lnTo>
                  <a:lnTo>
                    <a:pt x="4483" y="1993"/>
                  </a:lnTo>
                  <a:lnTo>
                    <a:pt x="5219" y="1511"/>
                  </a:lnTo>
                  <a:lnTo>
                    <a:pt x="9359" y="0"/>
                  </a:lnTo>
                </a:path>
              </a:pathLst>
            </a:custGeom>
            <a:ln w="3175">
              <a:solidFill>
                <a:srgbClr val="565658"/>
              </a:solidFill>
            </a:ln>
          </p:spPr>
          <p:txBody>
            <a:bodyPr wrap="square" lIns="0" tIns="0" rIns="0" bIns="0" rtlCol="0"/>
            <a:lstStyle/>
            <a:p/>
          </p:txBody>
        </p:sp>
        <p:sp>
          <p:nvSpPr>
            <p:cNvPr id="4969" name="object 4969" descr=""/>
            <p:cNvSpPr/>
            <p:nvPr/>
          </p:nvSpPr>
          <p:spPr>
            <a:xfrm>
              <a:off x="5535687" y="2543751"/>
              <a:ext cx="42545" cy="26034"/>
            </a:xfrm>
            <a:custGeom>
              <a:avLst/>
              <a:gdLst/>
              <a:ahLst/>
              <a:cxnLst/>
              <a:rect l="l" t="t" r="r" b="b"/>
              <a:pathLst>
                <a:path w="42545" h="26035">
                  <a:moveTo>
                    <a:pt x="42443" y="0"/>
                  </a:moveTo>
                  <a:lnTo>
                    <a:pt x="9029" y="20358"/>
                  </a:lnTo>
                  <a:lnTo>
                    <a:pt x="6324" y="23025"/>
                  </a:lnTo>
                  <a:lnTo>
                    <a:pt x="6057" y="23241"/>
                  </a:lnTo>
                  <a:lnTo>
                    <a:pt x="3721" y="25044"/>
                  </a:lnTo>
                  <a:lnTo>
                    <a:pt x="2666" y="25514"/>
                  </a:lnTo>
                  <a:lnTo>
                    <a:pt x="1054" y="25323"/>
                  </a:lnTo>
                  <a:lnTo>
                    <a:pt x="380" y="24498"/>
                  </a:lnTo>
                  <a:lnTo>
                    <a:pt x="114" y="23863"/>
                  </a:lnTo>
                  <a:lnTo>
                    <a:pt x="0" y="21742"/>
                  </a:lnTo>
                </a:path>
              </a:pathLst>
            </a:custGeom>
            <a:ln w="3175">
              <a:solidFill>
                <a:srgbClr val="565658"/>
              </a:solidFill>
            </a:ln>
          </p:spPr>
          <p:txBody>
            <a:bodyPr wrap="square" lIns="0" tIns="0" rIns="0" bIns="0" rtlCol="0"/>
            <a:lstStyle/>
            <a:p/>
          </p:txBody>
        </p:sp>
        <p:sp>
          <p:nvSpPr>
            <p:cNvPr id="4970" name="object 4970" descr=""/>
            <p:cNvSpPr/>
            <p:nvPr/>
          </p:nvSpPr>
          <p:spPr>
            <a:xfrm>
              <a:off x="5582334" y="2546808"/>
              <a:ext cx="5715" cy="0"/>
            </a:xfrm>
            <a:custGeom>
              <a:avLst/>
              <a:gdLst/>
              <a:ahLst/>
              <a:cxnLst/>
              <a:rect l="l" t="t" r="r" b="b"/>
              <a:pathLst>
                <a:path w="5714" h="0">
                  <a:moveTo>
                    <a:pt x="5549" y="0"/>
                  </a:moveTo>
                  <a:lnTo>
                    <a:pt x="2730" y="0"/>
                  </a:lnTo>
                  <a:lnTo>
                    <a:pt x="0" y="0"/>
                  </a:lnTo>
                </a:path>
              </a:pathLst>
            </a:custGeom>
            <a:ln w="3175">
              <a:solidFill>
                <a:srgbClr val="565658"/>
              </a:solidFill>
            </a:ln>
          </p:spPr>
          <p:txBody>
            <a:bodyPr wrap="square" lIns="0" tIns="0" rIns="0" bIns="0" rtlCol="0"/>
            <a:lstStyle/>
            <a:p/>
          </p:txBody>
        </p:sp>
        <p:sp>
          <p:nvSpPr>
            <p:cNvPr id="4971" name="object 4971" descr=""/>
            <p:cNvSpPr/>
            <p:nvPr/>
          </p:nvSpPr>
          <p:spPr>
            <a:xfrm>
              <a:off x="5587894" y="2546213"/>
              <a:ext cx="635" cy="635"/>
            </a:xfrm>
            <a:custGeom>
              <a:avLst/>
              <a:gdLst/>
              <a:ahLst/>
              <a:cxnLst/>
              <a:rect l="l" t="t" r="r" b="b"/>
              <a:pathLst>
                <a:path w="635" h="635">
                  <a:moveTo>
                    <a:pt x="355" y="0"/>
                  </a:moveTo>
                  <a:lnTo>
                    <a:pt x="215" y="50"/>
                  </a:lnTo>
                  <a:lnTo>
                    <a:pt x="25" y="368"/>
                  </a:lnTo>
                  <a:lnTo>
                    <a:pt x="0" y="596"/>
                  </a:lnTo>
                </a:path>
              </a:pathLst>
            </a:custGeom>
            <a:ln w="3175">
              <a:solidFill>
                <a:srgbClr val="565658"/>
              </a:solidFill>
            </a:ln>
          </p:spPr>
          <p:txBody>
            <a:bodyPr wrap="square" lIns="0" tIns="0" rIns="0" bIns="0" rtlCol="0"/>
            <a:lstStyle/>
            <a:p/>
          </p:txBody>
        </p:sp>
        <p:sp>
          <p:nvSpPr>
            <p:cNvPr id="4972" name="object 4972" descr=""/>
            <p:cNvSpPr/>
            <p:nvPr/>
          </p:nvSpPr>
          <p:spPr>
            <a:xfrm>
              <a:off x="5587894" y="2546808"/>
              <a:ext cx="2540" cy="113030"/>
            </a:xfrm>
            <a:custGeom>
              <a:avLst/>
              <a:gdLst/>
              <a:ahLst/>
              <a:cxnLst/>
              <a:rect l="l" t="t" r="r" b="b"/>
              <a:pathLst>
                <a:path w="2539" h="113030">
                  <a:moveTo>
                    <a:pt x="2247" y="0"/>
                  </a:moveTo>
                  <a:lnTo>
                    <a:pt x="1041" y="0"/>
                  </a:lnTo>
                  <a:lnTo>
                    <a:pt x="0" y="0"/>
                  </a:lnTo>
                </a:path>
                <a:path w="2539" h="113030">
                  <a:moveTo>
                    <a:pt x="2247" y="0"/>
                  </a:moveTo>
                  <a:lnTo>
                    <a:pt x="2247" y="112852"/>
                  </a:lnTo>
                </a:path>
              </a:pathLst>
            </a:custGeom>
            <a:ln w="3175">
              <a:solidFill>
                <a:srgbClr val="565658"/>
              </a:solidFill>
            </a:ln>
          </p:spPr>
          <p:txBody>
            <a:bodyPr wrap="square" lIns="0" tIns="0" rIns="0" bIns="0" rtlCol="0"/>
            <a:lstStyle/>
            <a:p/>
          </p:txBody>
        </p:sp>
        <p:sp>
          <p:nvSpPr>
            <p:cNvPr id="4973" name="object 4973" descr=""/>
            <p:cNvSpPr/>
            <p:nvPr/>
          </p:nvSpPr>
          <p:spPr>
            <a:xfrm>
              <a:off x="5590142" y="2659682"/>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4974" name="object 4974" descr=""/>
            <p:cNvSpPr/>
            <p:nvPr/>
          </p:nvSpPr>
          <p:spPr>
            <a:xfrm>
              <a:off x="5588250" y="2660265"/>
              <a:ext cx="1905" cy="0"/>
            </a:xfrm>
            <a:custGeom>
              <a:avLst/>
              <a:gdLst/>
              <a:ahLst/>
              <a:cxnLst/>
              <a:rect l="l" t="t" r="r" b="b"/>
              <a:pathLst>
                <a:path w="1904" h="0">
                  <a:moveTo>
                    <a:pt x="1892" y="0"/>
                  </a:moveTo>
                  <a:lnTo>
                    <a:pt x="889" y="0"/>
                  </a:lnTo>
                  <a:lnTo>
                    <a:pt x="0" y="0"/>
                  </a:lnTo>
                </a:path>
              </a:pathLst>
            </a:custGeom>
            <a:ln w="3175">
              <a:solidFill>
                <a:srgbClr val="565658"/>
              </a:solidFill>
            </a:ln>
          </p:spPr>
          <p:txBody>
            <a:bodyPr wrap="square" lIns="0" tIns="0" rIns="0" bIns="0" rtlCol="0"/>
            <a:lstStyle/>
            <a:p/>
          </p:txBody>
        </p:sp>
        <p:sp>
          <p:nvSpPr>
            <p:cNvPr id="4975" name="object 4975" descr=""/>
            <p:cNvSpPr/>
            <p:nvPr/>
          </p:nvSpPr>
          <p:spPr>
            <a:xfrm>
              <a:off x="5591236" y="2660861"/>
              <a:ext cx="635" cy="1270"/>
            </a:xfrm>
            <a:custGeom>
              <a:avLst/>
              <a:gdLst/>
              <a:ahLst/>
              <a:cxnLst/>
              <a:rect l="l" t="t" r="r" b="b"/>
              <a:pathLst>
                <a:path w="635" h="1269">
                  <a:moveTo>
                    <a:pt x="419" y="0"/>
                  </a:moveTo>
                  <a:lnTo>
                    <a:pt x="139" y="304"/>
                  </a:lnTo>
                  <a:lnTo>
                    <a:pt x="0" y="889"/>
                  </a:lnTo>
                </a:path>
              </a:pathLst>
            </a:custGeom>
            <a:ln w="3175">
              <a:solidFill>
                <a:srgbClr val="565658"/>
              </a:solidFill>
            </a:ln>
          </p:spPr>
          <p:txBody>
            <a:bodyPr wrap="square" lIns="0" tIns="0" rIns="0" bIns="0" rtlCol="0"/>
            <a:lstStyle/>
            <a:p/>
          </p:txBody>
        </p:sp>
        <p:sp>
          <p:nvSpPr>
            <p:cNvPr id="4976" name="object 4976" descr=""/>
            <p:cNvSpPr/>
            <p:nvPr/>
          </p:nvSpPr>
          <p:spPr>
            <a:xfrm>
              <a:off x="5592926" y="2660861"/>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4977" name="object 4977" descr=""/>
            <p:cNvSpPr/>
            <p:nvPr/>
          </p:nvSpPr>
          <p:spPr>
            <a:xfrm>
              <a:off x="5592313" y="2659682"/>
              <a:ext cx="1270" cy="1270"/>
            </a:xfrm>
            <a:custGeom>
              <a:avLst/>
              <a:gdLst/>
              <a:ahLst/>
              <a:cxnLst/>
              <a:rect l="l" t="t" r="r" b="b"/>
              <a:pathLst>
                <a:path w="1270" h="1269">
                  <a:moveTo>
                    <a:pt x="0" y="0"/>
                  </a:moveTo>
                  <a:lnTo>
                    <a:pt x="393" y="63"/>
                  </a:lnTo>
                  <a:lnTo>
                    <a:pt x="762" y="266"/>
                  </a:lnTo>
                  <a:lnTo>
                    <a:pt x="1016" y="571"/>
                  </a:lnTo>
                  <a:lnTo>
                    <a:pt x="1181" y="939"/>
                  </a:lnTo>
                  <a:lnTo>
                    <a:pt x="1206" y="1181"/>
                  </a:lnTo>
                </a:path>
              </a:pathLst>
            </a:custGeom>
            <a:ln w="3175">
              <a:solidFill>
                <a:srgbClr val="565658"/>
              </a:solidFill>
            </a:ln>
          </p:spPr>
          <p:txBody>
            <a:bodyPr wrap="square" lIns="0" tIns="0" rIns="0" bIns="0" rtlCol="0"/>
            <a:lstStyle/>
            <a:p/>
          </p:txBody>
        </p:sp>
        <p:sp>
          <p:nvSpPr>
            <p:cNvPr id="4978" name="object 4978" descr=""/>
            <p:cNvSpPr/>
            <p:nvPr/>
          </p:nvSpPr>
          <p:spPr>
            <a:xfrm>
              <a:off x="5595108" y="2533723"/>
              <a:ext cx="1905" cy="6350"/>
            </a:xfrm>
            <a:custGeom>
              <a:avLst/>
              <a:gdLst/>
              <a:ahLst/>
              <a:cxnLst/>
              <a:rect l="l" t="t" r="r" b="b"/>
              <a:pathLst>
                <a:path w="1904" h="6350">
                  <a:moveTo>
                    <a:pt x="812" y="5842"/>
                  </a:moveTo>
                  <a:lnTo>
                    <a:pt x="812" y="5486"/>
                  </a:lnTo>
                  <a:lnTo>
                    <a:pt x="749" y="3784"/>
                  </a:lnTo>
                  <a:lnTo>
                    <a:pt x="736" y="3556"/>
                  </a:lnTo>
                  <a:lnTo>
                    <a:pt x="546" y="1866"/>
                  </a:lnTo>
                  <a:lnTo>
                    <a:pt x="304" y="622"/>
                  </a:lnTo>
                  <a:lnTo>
                    <a:pt x="0" y="0"/>
                  </a:lnTo>
                </a:path>
                <a:path w="1904" h="6350">
                  <a:moveTo>
                    <a:pt x="812" y="5842"/>
                  </a:moveTo>
                  <a:lnTo>
                    <a:pt x="1066" y="5842"/>
                  </a:lnTo>
                  <a:lnTo>
                    <a:pt x="1270" y="5842"/>
                  </a:lnTo>
                  <a:lnTo>
                    <a:pt x="1409" y="5842"/>
                  </a:lnTo>
                </a:path>
              </a:pathLst>
            </a:custGeom>
            <a:ln w="3175">
              <a:solidFill>
                <a:srgbClr val="565658"/>
              </a:solidFill>
            </a:ln>
          </p:spPr>
          <p:txBody>
            <a:bodyPr wrap="square" lIns="0" tIns="0" rIns="0" bIns="0" rtlCol="0"/>
            <a:lstStyle/>
            <a:p/>
          </p:txBody>
        </p:sp>
        <p:sp>
          <p:nvSpPr>
            <p:cNvPr id="4979" name="object 4979" descr=""/>
            <p:cNvSpPr/>
            <p:nvPr/>
          </p:nvSpPr>
          <p:spPr>
            <a:xfrm>
              <a:off x="5584884" y="2528774"/>
              <a:ext cx="1905" cy="635"/>
            </a:xfrm>
            <a:custGeom>
              <a:avLst/>
              <a:gdLst/>
              <a:ahLst/>
              <a:cxnLst/>
              <a:rect l="l" t="t" r="r" b="b"/>
              <a:pathLst>
                <a:path w="1904" h="635">
                  <a:moveTo>
                    <a:pt x="1536" y="50"/>
                  </a:moveTo>
                  <a:lnTo>
                    <a:pt x="761" y="12"/>
                  </a:lnTo>
                  <a:lnTo>
                    <a:pt x="0" y="0"/>
                  </a:lnTo>
                </a:path>
              </a:pathLst>
            </a:custGeom>
            <a:ln w="3175">
              <a:solidFill>
                <a:srgbClr val="565658"/>
              </a:solidFill>
            </a:ln>
          </p:spPr>
          <p:txBody>
            <a:bodyPr wrap="square" lIns="0" tIns="0" rIns="0" bIns="0" rtlCol="0"/>
            <a:lstStyle/>
            <a:p/>
          </p:txBody>
        </p:sp>
        <p:sp>
          <p:nvSpPr>
            <p:cNvPr id="4980" name="object 4980" descr=""/>
            <p:cNvSpPr/>
            <p:nvPr/>
          </p:nvSpPr>
          <p:spPr>
            <a:xfrm>
              <a:off x="5584883" y="2528763"/>
              <a:ext cx="9525" cy="5080"/>
            </a:xfrm>
            <a:custGeom>
              <a:avLst/>
              <a:gdLst/>
              <a:ahLst/>
              <a:cxnLst/>
              <a:rect l="l" t="t" r="r" b="b"/>
              <a:pathLst>
                <a:path w="9525" h="5080">
                  <a:moveTo>
                    <a:pt x="0" y="0"/>
                  </a:moveTo>
                  <a:lnTo>
                    <a:pt x="4546" y="1803"/>
                  </a:lnTo>
                  <a:lnTo>
                    <a:pt x="9042" y="4978"/>
                  </a:lnTo>
                </a:path>
              </a:pathLst>
            </a:custGeom>
            <a:ln w="3175">
              <a:solidFill>
                <a:srgbClr val="565658"/>
              </a:solidFill>
            </a:ln>
          </p:spPr>
          <p:txBody>
            <a:bodyPr wrap="square" lIns="0" tIns="0" rIns="0" bIns="0" rtlCol="0"/>
            <a:lstStyle/>
            <a:p/>
          </p:txBody>
        </p:sp>
        <p:sp>
          <p:nvSpPr>
            <p:cNvPr id="4981" name="object 4981" descr=""/>
            <p:cNvSpPr/>
            <p:nvPr/>
          </p:nvSpPr>
          <p:spPr>
            <a:xfrm>
              <a:off x="5536651" y="2533194"/>
              <a:ext cx="50800" cy="33020"/>
            </a:xfrm>
            <a:custGeom>
              <a:avLst/>
              <a:gdLst/>
              <a:ahLst/>
              <a:cxnLst/>
              <a:rect l="l" t="t" r="r" b="b"/>
              <a:pathLst>
                <a:path w="50800" h="33019">
                  <a:moveTo>
                    <a:pt x="7899" y="11747"/>
                  </a:moveTo>
                  <a:lnTo>
                    <a:pt x="0" y="30518"/>
                  </a:lnTo>
                  <a:lnTo>
                    <a:pt x="774" y="32270"/>
                  </a:lnTo>
                  <a:lnTo>
                    <a:pt x="1714" y="32651"/>
                  </a:lnTo>
                  <a:lnTo>
                    <a:pt x="2235" y="32575"/>
                  </a:lnTo>
                  <a:lnTo>
                    <a:pt x="3251" y="32092"/>
                  </a:lnTo>
                  <a:lnTo>
                    <a:pt x="5740" y="29895"/>
                  </a:lnTo>
                  <a:lnTo>
                    <a:pt x="8407" y="26860"/>
                  </a:lnTo>
                  <a:lnTo>
                    <a:pt x="13220" y="21018"/>
                  </a:lnTo>
                  <a:lnTo>
                    <a:pt x="19710" y="13995"/>
                  </a:lnTo>
                  <a:lnTo>
                    <a:pt x="27571" y="7518"/>
                  </a:lnTo>
                  <a:lnTo>
                    <a:pt x="29362" y="6349"/>
                  </a:lnTo>
                  <a:lnTo>
                    <a:pt x="37579" y="2438"/>
                  </a:lnTo>
                  <a:lnTo>
                    <a:pt x="46647" y="342"/>
                  </a:lnTo>
                  <a:lnTo>
                    <a:pt x="50711" y="0"/>
                  </a:lnTo>
                </a:path>
              </a:pathLst>
            </a:custGeom>
            <a:ln w="3175">
              <a:solidFill>
                <a:srgbClr val="565658"/>
              </a:solidFill>
            </a:ln>
          </p:spPr>
          <p:txBody>
            <a:bodyPr wrap="square" lIns="0" tIns="0" rIns="0" bIns="0" rtlCol="0"/>
            <a:lstStyle/>
            <a:p/>
          </p:txBody>
        </p:sp>
        <p:sp>
          <p:nvSpPr>
            <p:cNvPr id="4982" name="object 4982" descr=""/>
            <p:cNvSpPr/>
            <p:nvPr/>
          </p:nvSpPr>
          <p:spPr>
            <a:xfrm>
              <a:off x="5587884" y="2546808"/>
              <a:ext cx="0" cy="113030"/>
            </a:xfrm>
            <a:custGeom>
              <a:avLst/>
              <a:gdLst/>
              <a:ahLst/>
              <a:cxnLst/>
              <a:rect l="l" t="t" r="r" b="b"/>
              <a:pathLst>
                <a:path w="0" h="113030">
                  <a:moveTo>
                    <a:pt x="0" y="0"/>
                  </a:moveTo>
                  <a:lnTo>
                    <a:pt x="0" y="112852"/>
                  </a:lnTo>
                </a:path>
              </a:pathLst>
            </a:custGeom>
            <a:ln w="3175">
              <a:solidFill>
                <a:srgbClr val="565658"/>
              </a:solidFill>
            </a:ln>
          </p:spPr>
          <p:txBody>
            <a:bodyPr wrap="square" lIns="0" tIns="0" rIns="0" bIns="0" rtlCol="0"/>
            <a:lstStyle/>
            <a:p/>
          </p:txBody>
        </p:sp>
        <p:sp>
          <p:nvSpPr>
            <p:cNvPr id="4983" name="object 4983" descr=""/>
            <p:cNvSpPr/>
            <p:nvPr/>
          </p:nvSpPr>
          <p:spPr>
            <a:xfrm>
              <a:off x="5587884" y="2659682"/>
              <a:ext cx="2540" cy="635"/>
            </a:xfrm>
            <a:custGeom>
              <a:avLst/>
              <a:gdLst/>
              <a:ahLst/>
              <a:cxnLst/>
              <a:rect l="l" t="t" r="r" b="b"/>
              <a:pathLst>
                <a:path w="2539" h="635">
                  <a:moveTo>
                    <a:pt x="0" y="0"/>
                  </a:moveTo>
                  <a:lnTo>
                    <a:pt x="1054" y="0"/>
                  </a:lnTo>
                  <a:lnTo>
                    <a:pt x="2260" y="0"/>
                  </a:lnTo>
                </a:path>
                <a:path w="2539" h="635">
                  <a:moveTo>
                    <a:pt x="0" y="0"/>
                  </a:moveTo>
                  <a:lnTo>
                    <a:pt x="25" y="241"/>
                  </a:lnTo>
                  <a:lnTo>
                    <a:pt x="114" y="419"/>
                  </a:lnTo>
                  <a:lnTo>
                    <a:pt x="368" y="596"/>
                  </a:lnTo>
                </a:path>
              </a:pathLst>
            </a:custGeom>
            <a:ln w="3175">
              <a:solidFill>
                <a:srgbClr val="565658"/>
              </a:solidFill>
            </a:ln>
          </p:spPr>
          <p:txBody>
            <a:bodyPr wrap="square" lIns="0" tIns="0" rIns="0" bIns="0" rtlCol="0"/>
            <a:lstStyle/>
            <a:p/>
          </p:txBody>
        </p:sp>
        <p:sp>
          <p:nvSpPr>
            <p:cNvPr id="4984" name="object 4984" descr=""/>
            <p:cNvSpPr/>
            <p:nvPr/>
          </p:nvSpPr>
          <p:spPr>
            <a:xfrm>
              <a:off x="5582725" y="2660265"/>
              <a:ext cx="5715" cy="0"/>
            </a:xfrm>
            <a:custGeom>
              <a:avLst/>
              <a:gdLst/>
              <a:ahLst/>
              <a:cxnLst/>
              <a:rect l="l" t="t" r="r" b="b"/>
              <a:pathLst>
                <a:path w="5714" h="0">
                  <a:moveTo>
                    <a:pt x="5524" y="0"/>
                  </a:moveTo>
                  <a:lnTo>
                    <a:pt x="2743" y="0"/>
                  </a:lnTo>
                  <a:lnTo>
                    <a:pt x="0" y="0"/>
                  </a:lnTo>
                </a:path>
              </a:pathLst>
            </a:custGeom>
            <a:ln w="3175">
              <a:solidFill>
                <a:srgbClr val="565658"/>
              </a:solidFill>
            </a:ln>
          </p:spPr>
          <p:txBody>
            <a:bodyPr wrap="square" lIns="0" tIns="0" rIns="0" bIns="0" rtlCol="0"/>
            <a:lstStyle/>
            <a:p/>
          </p:txBody>
        </p:sp>
        <p:sp>
          <p:nvSpPr>
            <p:cNvPr id="4985" name="object 4985" descr=""/>
            <p:cNvSpPr/>
            <p:nvPr/>
          </p:nvSpPr>
          <p:spPr>
            <a:xfrm>
              <a:off x="5590476" y="2660280"/>
              <a:ext cx="635" cy="1905"/>
            </a:xfrm>
            <a:custGeom>
              <a:avLst/>
              <a:gdLst/>
              <a:ahLst/>
              <a:cxnLst/>
              <a:rect l="l" t="t" r="r" b="b"/>
              <a:pathLst>
                <a:path w="635" h="1905">
                  <a:moveTo>
                    <a:pt x="0" y="1473"/>
                  </a:moveTo>
                  <a:lnTo>
                    <a:pt x="266" y="355"/>
                  </a:lnTo>
                  <a:lnTo>
                    <a:pt x="584" y="0"/>
                  </a:lnTo>
                </a:path>
              </a:pathLst>
            </a:custGeom>
            <a:ln w="3175">
              <a:solidFill>
                <a:srgbClr val="565658"/>
              </a:solidFill>
            </a:ln>
          </p:spPr>
          <p:txBody>
            <a:bodyPr wrap="square" lIns="0" tIns="0" rIns="0" bIns="0" rtlCol="0"/>
            <a:lstStyle/>
            <a:p/>
          </p:txBody>
        </p:sp>
        <p:sp>
          <p:nvSpPr>
            <p:cNvPr id="4986" name="object 4986" descr=""/>
            <p:cNvSpPr/>
            <p:nvPr/>
          </p:nvSpPr>
          <p:spPr>
            <a:xfrm>
              <a:off x="5590923" y="2668289"/>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4987" name="object 4987" descr=""/>
            <p:cNvSpPr/>
            <p:nvPr/>
          </p:nvSpPr>
          <p:spPr>
            <a:xfrm>
              <a:off x="5590923" y="2672092"/>
              <a:ext cx="1270" cy="1270"/>
            </a:xfrm>
            <a:custGeom>
              <a:avLst/>
              <a:gdLst/>
              <a:ahLst/>
              <a:cxnLst/>
              <a:rect l="l" t="t" r="r" b="b"/>
              <a:pathLst>
                <a:path w="1270" h="1269">
                  <a:moveTo>
                    <a:pt x="0" y="990"/>
                  </a:moveTo>
                  <a:lnTo>
                    <a:pt x="622" y="507"/>
                  </a:lnTo>
                  <a:lnTo>
                    <a:pt x="1219" y="0"/>
                  </a:lnTo>
                </a:path>
              </a:pathLst>
            </a:custGeom>
            <a:ln w="3175">
              <a:solidFill>
                <a:srgbClr val="565658"/>
              </a:solidFill>
            </a:ln>
          </p:spPr>
          <p:txBody>
            <a:bodyPr wrap="square" lIns="0" tIns="0" rIns="0" bIns="0" rtlCol="0"/>
            <a:lstStyle/>
            <a:p/>
          </p:txBody>
        </p:sp>
        <p:sp>
          <p:nvSpPr>
            <p:cNvPr id="4988" name="object 4988" descr=""/>
            <p:cNvSpPr/>
            <p:nvPr/>
          </p:nvSpPr>
          <p:spPr>
            <a:xfrm>
              <a:off x="5592139" y="2666851"/>
              <a:ext cx="1270" cy="5715"/>
            </a:xfrm>
            <a:custGeom>
              <a:avLst/>
              <a:gdLst/>
              <a:ahLst/>
              <a:cxnLst/>
              <a:rect l="l" t="t" r="r" b="b"/>
              <a:pathLst>
                <a:path w="1270" h="5714">
                  <a:moveTo>
                    <a:pt x="0" y="5245"/>
                  </a:moveTo>
                  <a:lnTo>
                    <a:pt x="292" y="4673"/>
                  </a:lnTo>
                  <a:lnTo>
                    <a:pt x="546" y="3568"/>
                  </a:lnTo>
                  <a:lnTo>
                    <a:pt x="723" y="2070"/>
                  </a:lnTo>
                  <a:lnTo>
                    <a:pt x="787" y="342"/>
                  </a:lnTo>
                  <a:lnTo>
                    <a:pt x="787" y="0"/>
                  </a:lnTo>
                </a:path>
              </a:pathLst>
            </a:custGeom>
            <a:ln w="3175">
              <a:solidFill>
                <a:srgbClr val="565658"/>
              </a:solidFill>
            </a:ln>
          </p:spPr>
          <p:txBody>
            <a:bodyPr wrap="square" lIns="0" tIns="0" rIns="0" bIns="0" rtlCol="0"/>
            <a:lstStyle/>
            <a:p/>
          </p:txBody>
        </p:sp>
        <p:sp>
          <p:nvSpPr>
            <p:cNvPr id="4989" name="object 4989" descr=""/>
            <p:cNvSpPr/>
            <p:nvPr/>
          </p:nvSpPr>
          <p:spPr>
            <a:xfrm>
              <a:off x="5593515" y="2660861"/>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4990" name="object 4990" descr=""/>
            <p:cNvSpPr/>
            <p:nvPr/>
          </p:nvSpPr>
          <p:spPr>
            <a:xfrm>
              <a:off x="5595921" y="2539565"/>
              <a:ext cx="0" cy="127635"/>
            </a:xfrm>
            <a:custGeom>
              <a:avLst/>
              <a:gdLst/>
              <a:ahLst/>
              <a:cxnLst/>
              <a:rect l="l" t="t" r="r" b="b"/>
              <a:pathLst>
                <a:path w="0" h="127635">
                  <a:moveTo>
                    <a:pt x="0" y="0"/>
                  </a:moveTo>
                  <a:lnTo>
                    <a:pt x="0" y="127355"/>
                  </a:lnTo>
                </a:path>
              </a:pathLst>
            </a:custGeom>
            <a:ln w="3175">
              <a:solidFill>
                <a:srgbClr val="565658"/>
              </a:solidFill>
            </a:ln>
          </p:spPr>
          <p:txBody>
            <a:bodyPr wrap="square" lIns="0" tIns="0" rIns="0" bIns="0" rtlCol="0"/>
            <a:lstStyle/>
            <a:p/>
          </p:txBody>
        </p:sp>
        <p:sp>
          <p:nvSpPr>
            <p:cNvPr id="4991" name="object 4991" descr=""/>
            <p:cNvSpPr/>
            <p:nvPr/>
          </p:nvSpPr>
          <p:spPr>
            <a:xfrm>
              <a:off x="5570100" y="2528725"/>
              <a:ext cx="15240" cy="1270"/>
            </a:xfrm>
            <a:custGeom>
              <a:avLst/>
              <a:gdLst/>
              <a:ahLst/>
              <a:cxnLst/>
              <a:rect l="l" t="t" r="r" b="b"/>
              <a:pathLst>
                <a:path w="15239" h="1269">
                  <a:moveTo>
                    <a:pt x="14782" y="38"/>
                  </a:moveTo>
                  <a:lnTo>
                    <a:pt x="10629" y="0"/>
                  </a:lnTo>
                  <a:lnTo>
                    <a:pt x="8991" y="38"/>
                  </a:lnTo>
                  <a:lnTo>
                    <a:pt x="4457" y="381"/>
                  </a:lnTo>
                  <a:lnTo>
                    <a:pt x="1269" y="774"/>
                  </a:lnTo>
                  <a:lnTo>
                    <a:pt x="0" y="1041"/>
                  </a:lnTo>
                </a:path>
              </a:pathLst>
            </a:custGeom>
            <a:ln w="3175">
              <a:solidFill>
                <a:srgbClr val="565658"/>
              </a:solidFill>
            </a:ln>
          </p:spPr>
          <p:txBody>
            <a:bodyPr wrap="square" lIns="0" tIns="0" rIns="0" bIns="0" rtlCol="0"/>
            <a:lstStyle/>
            <a:p/>
          </p:txBody>
        </p:sp>
        <p:sp>
          <p:nvSpPr>
            <p:cNvPr id="4992" name="object 4992" descr=""/>
            <p:cNvSpPr/>
            <p:nvPr/>
          </p:nvSpPr>
          <p:spPr>
            <a:xfrm>
              <a:off x="5582334" y="2659682"/>
              <a:ext cx="5715" cy="0"/>
            </a:xfrm>
            <a:custGeom>
              <a:avLst/>
              <a:gdLst/>
              <a:ahLst/>
              <a:cxnLst/>
              <a:rect l="l" t="t" r="r" b="b"/>
              <a:pathLst>
                <a:path w="5714" h="0">
                  <a:moveTo>
                    <a:pt x="0" y="0"/>
                  </a:moveTo>
                  <a:lnTo>
                    <a:pt x="2717" y="0"/>
                  </a:lnTo>
                  <a:lnTo>
                    <a:pt x="5549" y="0"/>
                  </a:lnTo>
                </a:path>
              </a:pathLst>
            </a:custGeom>
            <a:ln w="3175">
              <a:solidFill>
                <a:srgbClr val="565658"/>
              </a:solidFill>
            </a:ln>
          </p:spPr>
          <p:txBody>
            <a:bodyPr wrap="square" lIns="0" tIns="0" rIns="0" bIns="0" rtlCol="0"/>
            <a:lstStyle/>
            <a:p/>
          </p:txBody>
        </p:sp>
        <p:sp>
          <p:nvSpPr>
            <p:cNvPr id="4993" name="object 4993" descr=""/>
            <p:cNvSpPr/>
            <p:nvPr/>
          </p:nvSpPr>
          <p:spPr>
            <a:xfrm>
              <a:off x="5578649" y="2659668"/>
              <a:ext cx="4445" cy="3810"/>
            </a:xfrm>
            <a:custGeom>
              <a:avLst/>
              <a:gdLst/>
              <a:ahLst/>
              <a:cxnLst/>
              <a:rect l="l" t="t" r="r" b="b"/>
              <a:pathLst>
                <a:path w="4445" h="3810">
                  <a:moveTo>
                    <a:pt x="4089" y="596"/>
                  </a:moveTo>
                  <a:lnTo>
                    <a:pt x="3924" y="558"/>
                  </a:lnTo>
                  <a:lnTo>
                    <a:pt x="3797" y="419"/>
                  </a:lnTo>
                  <a:lnTo>
                    <a:pt x="3721" y="228"/>
                  </a:lnTo>
                  <a:lnTo>
                    <a:pt x="3683" y="0"/>
                  </a:lnTo>
                </a:path>
                <a:path w="4445" h="3810">
                  <a:moveTo>
                    <a:pt x="4089" y="596"/>
                  </a:moveTo>
                  <a:lnTo>
                    <a:pt x="3365" y="660"/>
                  </a:lnTo>
                  <a:lnTo>
                    <a:pt x="2324" y="952"/>
                  </a:lnTo>
                  <a:lnTo>
                    <a:pt x="1930" y="1155"/>
                  </a:lnTo>
                  <a:lnTo>
                    <a:pt x="812" y="2044"/>
                  </a:lnTo>
                  <a:lnTo>
                    <a:pt x="0" y="3327"/>
                  </a:lnTo>
                </a:path>
              </a:pathLst>
            </a:custGeom>
            <a:ln w="3175">
              <a:solidFill>
                <a:srgbClr val="565658"/>
              </a:solidFill>
            </a:ln>
          </p:spPr>
          <p:txBody>
            <a:bodyPr wrap="square" lIns="0" tIns="0" rIns="0" bIns="0" rtlCol="0"/>
            <a:lstStyle/>
            <a:p/>
          </p:txBody>
        </p:sp>
        <p:sp>
          <p:nvSpPr>
            <p:cNvPr id="4994" name="object 4994" descr=""/>
            <p:cNvSpPr/>
            <p:nvPr/>
          </p:nvSpPr>
          <p:spPr>
            <a:xfrm>
              <a:off x="5578403" y="2662993"/>
              <a:ext cx="635" cy="2540"/>
            </a:xfrm>
            <a:custGeom>
              <a:avLst/>
              <a:gdLst/>
              <a:ahLst/>
              <a:cxnLst/>
              <a:rect l="l" t="t" r="r" b="b"/>
              <a:pathLst>
                <a:path w="635" h="2539">
                  <a:moveTo>
                    <a:pt x="241" y="0"/>
                  </a:moveTo>
                  <a:lnTo>
                    <a:pt x="0" y="952"/>
                  </a:lnTo>
                  <a:lnTo>
                    <a:pt x="139" y="2032"/>
                  </a:lnTo>
                </a:path>
              </a:pathLst>
            </a:custGeom>
            <a:ln w="3175">
              <a:solidFill>
                <a:srgbClr val="565658"/>
              </a:solidFill>
            </a:ln>
          </p:spPr>
          <p:txBody>
            <a:bodyPr wrap="square" lIns="0" tIns="0" rIns="0" bIns="0" rtlCol="0"/>
            <a:lstStyle/>
            <a:p/>
          </p:txBody>
        </p:sp>
        <p:sp>
          <p:nvSpPr>
            <p:cNvPr id="4995" name="object 4995" descr=""/>
            <p:cNvSpPr/>
            <p:nvPr/>
          </p:nvSpPr>
          <p:spPr>
            <a:xfrm>
              <a:off x="5578562" y="2665021"/>
              <a:ext cx="9525" cy="0"/>
            </a:xfrm>
            <a:custGeom>
              <a:avLst/>
              <a:gdLst/>
              <a:ahLst/>
              <a:cxnLst/>
              <a:rect l="l" t="t" r="r" b="b"/>
              <a:pathLst>
                <a:path w="9525" h="0">
                  <a:moveTo>
                    <a:pt x="9080" y="0"/>
                  </a:moveTo>
                  <a:lnTo>
                    <a:pt x="0" y="0"/>
                  </a:lnTo>
                </a:path>
              </a:pathLst>
            </a:custGeom>
            <a:ln w="3175">
              <a:solidFill>
                <a:srgbClr val="565658"/>
              </a:solidFill>
            </a:ln>
          </p:spPr>
          <p:txBody>
            <a:bodyPr wrap="square" lIns="0" tIns="0" rIns="0" bIns="0" rtlCol="0"/>
            <a:lstStyle/>
            <a:p/>
          </p:txBody>
        </p:sp>
        <p:sp>
          <p:nvSpPr>
            <p:cNvPr id="4996" name="object 4996" descr=""/>
            <p:cNvSpPr/>
            <p:nvPr/>
          </p:nvSpPr>
          <p:spPr>
            <a:xfrm>
              <a:off x="5590235" y="2668289"/>
              <a:ext cx="0" cy="5080"/>
            </a:xfrm>
            <a:custGeom>
              <a:avLst/>
              <a:gdLst/>
              <a:ahLst/>
              <a:cxnLst/>
              <a:rect l="l" t="t" r="r" b="b"/>
              <a:pathLst>
                <a:path w="0" h="5080">
                  <a:moveTo>
                    <a:pt x="0" y="0"/>
                  </a:moveTo>
                  <a:lnTo>
                    <a:pt x="0" y="4838"/>
                  </a:lnTo>
                </a:path>
              </a:pathLst>
            </a:custGeom>
            <a:ln w="3175">
              <a:solidFill>
                <a:srgbClr val="565658"/>
              </a:solidFill>
            </a:ln>
          </p:spPr>
          <p:txBody>
            <a:bodyPr wrap="square" lIns="0" tIns="0" rIns="0" bIns="0" rtlCol="0"/>
            <a:lstStyle/>
            <a:p/>
          </p:txBody>
        </p:sp>
        <p:sp>
          <p:nvSpPr>
            <p:cNvPr id="4997" name="object 4997" descr=""/>
            <p:cNvSpPr/>
            <p:nvPr/>
          </p:nvSpPr>
          <p:spPr>
            <a:xfrm>
              <a:off x="5590225" y="2673083"/>
              <a:ext cx="1270" cy="635"/>
            </a:xfrm>
            <a:custGeom>
              <a:avLst/>
              <a:gdLst/>
              <a:ahLst/>
              <a:cxnLst/>
              <a:rect l="l" t="t" r="r" b="b"/>
              <a:pathLst>
                <a:path w="1270" h="635">
                  <a:moveTo>
                    <a:pt x="698" y="0"/>
                  </a:moveTo>
                  <a:lnTo>
                    <a:pt x="495" y="63"/>
                  </a:lnTo>
                  <a:lnTo>
                    <a:pt x="342" y="88"/>
                  </a:lnTo>
                  <a:lnTo>
                    <a:pt x="152" y="63"/>
                  </a:lnTo>
                  <a:lnTo>
                    <a:pt x="0" y="50"/>
                  </a:lnTo>
                </a:path>
              </a:pathLst>
            </a:custGeom>
            <a:ln w="3175">
              <a:solidFill>
                <a:srgbClr val="565658"/>
              </a:solidFill>
            </a:ln>
          </p:spPr>
          <p:txBody>
            <a:bodyPr wrap="square" lIns="0" tIns="0" rIns="0" bIns="0" rtlCol="0"/>
            <a:lstStyle/>
            <a:p/>
          </p:txBody>
        </p:sp>
        <p:sp>
          <p:nvSpPr>
            <p:cNvPr id="4998" name="object 4998" descr=""/>
            <p:cNvSpPr/>
            <p:nvPr/>
          </p:nvSpPr>
          <p:spPr>
            <a:xfrm>
              <a:off x="5590928" y="2673082"/>
              <a:ext cx="635" cy="635"/>
            </a:xfrm>
            <a:custGeom>
              <a:avLst/>
              <a:gdLst/>
              <a:ahLst/>
              <a:cxnLst/>
              <a:rect l="l" t="t" r="r" b="b"/>
              <a:pathLst>
                <a:path w="635" h="635">
                  <a:moveTo>
                    <a:pt x="558" y="584"/>
                  </a:moveTo>
                  <a:lnTo>
                    <a:pt x="330" y="533"/>
                  </a:lnTo>
                  <a:lnTo>
                    <a:pt x="165" y="393"/>
                  </a:lnTo>
                  <a:lnTo>
                    <a:pt x="50" y="228"/>
                  </a:lnTo>
                  <a:lnTo>
                    <a:pt x="0" y="0"/>
                  </a:lnTo>
                </a:path>
              </a:pathLst>
            </a:custGeom>
            <a:ln w="3175">
              <a:solidFill>
                <a:srgbClr val="565658"/>
              </a:solidFill>
            </a:ln>
          </p:spPr>
          <p:txBody>
            <a:bodyPr wrap="square" lIns="0" tIns="0" rIns="0" bIns="0" rtlCol="0"/>
            <a:lstStyle/>
            <a:p/>
          </p:txBody>
        </p:sp>
        <p:sp>
          <p:nvSpPr>
            <p:cNvPr id="4999" name="object 4999" descr=""/>
            <p:cNvSpPr/>
            <p:nvPr/>
          </p:nvSpPr>
          <p:spPr>
            <a:xfrm>
              <a:off x="5591485" y="2672084"/>
              <a:ext cx="1270" cy="1905"/>
            </a:xfrm>
            <a:custGeom>
              <a:avLst/>
              <a:gdLst/>
              <a:ahLst/>
              <a:cxnLst/>
              <a:rect l="l" t="t" r="r" b="b"/>
              <a:pathLst>
                <a:path w="1270" h="1905">
                  <a:moveTo>
                    <a:pt x="1206" y="584"/>
                  </a:moveTo>
                  <a:lnTo>
                    <a:pt x="596" y="1104"/>
                  </a:lnTo>
                  <a:lnTo>
                    <a:pt x="0" y="1587"/>
                  </a:lnTo>
                </a:path>
                <a:path w="1270" h="1905">
                  <a:moveTo>
                    <a:pt x="1206" y="584"/>
                  </a:moveTo>
                  <a:lnTo>
                    <a:pt x="977" y="533"/>
                  </a:lnTo>
                  <a:lnTo>
                    <a:pt x="825" y="393"/>
                  </a:lnTo>
                  <a:lnTo>
                    <a:pt x="698" y="228"/>
                  </a:lnTo>
                  <a:lnTo>
                    <a:pt x="647" y="0"/>
                  </a:lnTo>
                </a:path>
              </a:pathLst>
            </a:custGeom>
            <a:ln w="3175">
              <a:solidFill>
                <a:srgbClr val="565658"/>
              </a:solidFill>
            </a:ln>
          </p:spPr>
          <p:txBody>
            <a:bodyPr wrap="square" lIns="0" tIns="0" rIns="0" bIns="0" rtlCol="0"/>
            <a:lstStyle/>
            <a:p/>
          </p:txBody>
        </p:sp>
        <p:sp>
          <p:nvSpPr>
            <p:cNvPr id="5000" name="object 5000" descr=""/>
            <p:cNvSpPr/>
            <p:nvPr/>
          </p:nvSpPr>
          <p:spPr>
            <a:xfrm>
              <a:off x="5592677" y="2666845"/>
              <a:ext cx="1270" cy="6350"/>
            </a:xfrm>
            <a:custGeom>
              <a:avLst/>
              <a:gdLst/>
              <a:ahLst/>
              <a:cxnLst/>
              <a:rect l="l" t="t" r="r" b="b"/>
              <a:pathLst>
                <a:path w="1270" h="6350">
                  <a:moveTo>
                    <a:pt x="838" y="0"/>
                  </a:moveTo>
                  <a:lnTo>
                    <a:pt x="825" y="381"/>
                  </a:lnTo>
                  <a:lnTo>
                    <a:pt x="761" y="2286"/>
                  </a:lnTo>
                  <a:lnTo>
                    <a:pt x="571" y="3975"/>
                  </a:lnTo>
                  <a:lnTo>
                    <a:pt x="304" y="5194"/>
                  </a:lnTo>
                  <a:lnTo>
                    <a:pt x="0" y="5816"/>
                  </a:lnTo>
                </a:path>
              </a:pathLst>
            </a:custGeom>
            <a:ln w="3175">
              <a:solidFill>
                <a:srgbClr val="565658"/>
              </a:solidFill>
            </a:ln>
          </p:spPr>
          <p:txBody>
            <a:bodyPr wrap="square" lIns="0" tIns="0" rIns="0" bIns="0" rtlCol="0"/>
            <a:lstStyle/>
            <a:p/>
          </p:txBody>
        </p:sp>
        <p:sp>
          <p:nvSpPr>
            <p:cNvPr id="5001" name="object 5001" descr=""/>
            <p:cNvSpPr/>
            <p:nvPr/>
          </p:nvSpPr>
          <p:spPr>
            <a:xfrm>
              <a:off x="5595109" y="2666931"/>
              <a:ext cx="1270" cy="6350"/>
            </a:xfrm>
            <a:custGeom>
              <a:avLst/>
              <a:gdLst/>
              <a:ahLst/>
              <a:cxnLst/>
              <a:rect l="l" t="t" r="r" b="b"/>
              <a:pathLst>
                <a:path w="1270" h="6350">
                  <a:moveTo>
                    <a:pt x="0" y="5829"/>
                  </a:moveTo>
                  <a:lnTo>
                    <a:pt x="304" y="5143"/>
                  </a:lnTo>
                  <a:lnTo>
                    <a:pt x="355" y="4978"/>
                  </a:lnTo>
                  <a:lnTo>
                    <a:pt x="571" y="3835"/>
                  </a:lnTo>
                  <a:lnTo>
                    <a:pt x="609" y="3644"/>
                  </a:lnTo>
                  <a:lnTo>
                    <a:pt x="762" y="1904"/>
                  </a:lnTo>
                  <a:lnTo>
                    <a:pt x="812" y="0"/>
                  </a:lnTo>
                </a:path>
              </a:pathLst>
            </a:custGeom>
            <a:ln w="3175">
              <a:solidFill>
                <a:srgbClr val="565658"/>
              </a:solidFill>
            </a:ln>
          </p:spPr>
          <p:txBody>
            <a:bodyPr wrap="square" lIns="0" tIns="0" rIns="0" bIns="0" rtlCol="0"/>
            <a:lstStyle/>
            <a:p/>
          </p:txBody>
        </p:sp>
        <p:sp>
          <p:nvSpPr>
            <p:cNvPr id="5002" name="object 5002" descr=""/>
            <p:cNvSpPr/>
            <p:nvPr/>
          </p:nvSpPr>
          <p:spPr>
            <a:xfrm>
              <a:off x="5583508" y="2681659"/>
              <a:ext cx="1270" cy="0"/>
            </a:xfrm>
            <a:custGeom>
              <a:avLst/>
              <a:gdLst/>
              <a:ahLst/>
              <a:cxnLst/>
              <a:rect l="l" t="t" r="r" b="b"/>
              <a:pathLst>
                <a:path w="1270" h="0">
                  <a:moveTo>
                    <a:pt x="1015" y="0"/>
                  </a:moveTo>
                  <a:lnTo>
                    <a:pt x="1015" y="0"/>
                  </a:lnTo>
                  <a:lnTo>
                    <a:pt x="76" y="0"/>
                  </a:lnTo>
                </a:path>
              </a:pathLst>
            </a:custGeom>
            <a:ln w="3175">
              <a:solidFill>
                <a:srgbClr val="565658"/>
              </a:solidFill>
            </a:ln>
          </p:spPr>
          <p:txBody>
            <a:bodyPr wrap="square" lIns="0" tIns="0" rIns="0" bIns="0" rtlCol="0"/>
            <a:lstStyle/>
            <a:p/>
          </p:txBody>
        </p:sp>
        <p:sp>
          <p:nvSpPr>
            <p:cNvPr id="5003" name="object 5003" descr=""/>
            <p:cNvSpPr/>
            <p:nvPr/>
          </p:nvSpPr>
          <p:spPr>
            <a:xfrm>
              <a:off x="5578130" y="2659678"/>
              <a:ext cx="4445" cy="3175"/>
            </a:xfrm>
            <a:custGeom>
              <a:avLst/>
              <a:gdLst/>
              <a:ahLst/>
              <a:cxnLst/>
              <a:rect l="l" t="t" r="r" b="b"/>
              <a:pathLst>
                <a:path w="4445" h="3175">
                  <a:moveTo>
                    <a:pt x="0" y="3060"/>
                  </a:moveTo>
                  <a:lnTo>
                    <a:pt x="825" y="1612"/>
                  </a:lnTo>
                  <a:lnTo>
                    <a:pt x="1968" y="634"/>
                  </a:lnTo>
                  <a:lnTo>
                    <a:pt x="3441" y="63"/>
                  </a:lnTo>
                  <a:lnTo>
                    <a:pt x="4203" y="0"/>
                  </a:lnTo>
                </a:path>
              </a:pathLst>
            </a:custGeom>
            <a:ln w="3175">
              <a:solidFill>
                <a:srgbClr val="565658"/>
              </a:solidFill>
            </a:ln>
          </p:spPr>
          <p:txBody>
            <a:bodyPr wrap="square" lIns="0" tIns="0" rIns="0" bIns="0" rtlCol="0"/>
            <a:lstStyle/>
            <a:p/>
          </p:txBody>
        </p:sp>
        <p:sp>
          <p:nvSpPr>
            <p:cNvPr id="5004" name="object 5004" descr=""/>
            <p:cNvSpPr/>
            <p:nvPr/>
          </p:nvSpPr>
          <p:spPr>
            <a:xfrm>
              <a:off x="5578137" y="2662739"/>
              <a:ext cx="635" cy="635"/>
            </a:xfrm>
            <a:custGeom>
              <a:avLst/>
              <a:gdLst/>
              <a:ahLst/>
              <a:cxnLst/>
              <a:rect l="l" t="t" r="r" b="b"/>
              <a:pathLst>
                <a:path w="635" h="635">
                  <a:moveTo>
                    <a:pt x="508" y="253"/>
                  </a:moveTo>
                  <a:lnTo>
                    <a:pt x="368" y="203"/>
                  </a:lnTo>
                  <a:lnTo>
                    <a:pt x="228" y="152"/>
                  </a:lnTo>
                  <a:lnTo>
                    <a:pt x="101" y="76"/>
                  </a:lnTo>
                </a:path>
              </a:pathLst>
            </a:custGeom>
            <a:ln w="3175">
              <a:solidFill>
                <a:srgbClr val="565658"/>
              </a:solidFill>
            </a:ln>
          </p:spPr>
          <p:txBody>
            <a:bodyPr wrap="square" lIns="0" tIns="0" rIns="0" bIns="0" rtlCol="0"/>
            <a:lstStyle/>
            <a:p/>
          </p:txBody>
        </p:sp>
        <p:sp>
          <p:nvSpPr>
            <p:cNvPr id="5005" name="object 5005" descr=""/>
            <p:cNvSpPr/>
            <p:nvPr/>
          </p:nvSpPr>
          <p:spPr>
            <a:xfrm>
              <a:off x="5577885" y="2662745"/>
              <a:ext cx="635" cy="2540"/>
            </a:xfrm>
            <a:custGeom>
              <a:avLst/>
              <a:gdLst/>
              <a:ahLst/>
              <a:cxnLst/>
              <a:rect l="l" t="t" r="r" b="b"/>
              <a:pathLst>
                <a:path w="635" h="2539">
                  <a:moveTo>
                    <a:pt x="126" y="2413"/>
                  </a:moveTo>
                  <a:lnTo>
                    <a:pt x="0" y="1117"/>
                  </a:lnTo>
                  <a:lnTo>
                    <a:pt x="253" y="0"/>
                  </a:lnTo>
                </a:path>
              </a:pathLst>
            </a:custGeom>
            <a:ln w="3175">
              <a:solidFill>
                <a:srgbClr val="565658"/>
              </a:solidFill>
            </a:ln>
          </p:spPr>
          <p:txBody>
            <a:bodyPr wrap="square" lIns="0" tIns="0" rIns="0" bIns="0" rtlCol="0"/>
            <a:lstStyle/>
            <a:p/>
          </p:txBody>
        </p:sp>
        <p:sp>
          <p:nvSpPr>
            <p:cNvPr id="5006" name="object 5006" descr=""/>
            <p:cNvSpPr/>
            <p:nvPr/>
          </p:nvSpPr>
          <p:spPr>
            <a:xfrm>
              <a:off x="5578019" y="2665021"/>
              <a:ext cx="10160" cy="8255"/>
            </a:xfrm>
            <a:custGeom>
              <a:avLst/>
              <a:gdLst/>
              <a:ahLst/>
              <a:cxnLst/>
              <a:rect l="l" t="t" r="r" b="b"/>
              <a:pathLst>
                <a:path w="10160" h="8255">
                  <a:moveTo>
                    <a:pt x="533" y="0"/>
                  </a:moveTo>
                  <a:lnTo>
                    <a:pt x="330" y="50"/>
                  </a:lnTo>
                  <a:lnTo>
                    <a:pt x="165" y="101"/>
                  </a:lnTo>
                  <a:lnTo>
                    <a:pt x="0" y="139"/>
                  </a:lnTo>
                </a:path>
                <a:path w="10160" h="8255">
                  <a:moveTo>
                    <a:pt x="533" y="0"/>
                  </a:moveTo>
                  <a:lnTo>
                    <a:pt x="1968" y="2997"/>
                  </a:lnTo>
                  <a:lnTo>
                    <a:pt x="4241" y="5346"/>
                  </a:lnTo>
                  <a:lnTo>
                    <a:pt x="7416" y="7086"/>
                  </a:lnTo>
                  <a:lnTo>
                    <a:pt x="9550" y="7670"/>
                  </a:lnTo>
                </a:path>
              </a:pathLst>
            </a:custGeom>
            <a:ln w="3175">
              <a:solidFill>
                <a:srgbClr val="565658"/>
              </a:solidFill>
            </a:ln>
          </p:spPr>
          <p:txBody>
            <a:bodyPr wrap="square" lIns="0" tIns="0" rIns="0" bIns="0" rtlCol="0"/>
            <a:lstStyle/>
            <a:p/>
          </p:txBody>
        </p:sp>
        <p:sp>
          <p:nvSpPr>
            <p:cNvPr id="5007" name="object 5007" descr=""/>
            <p:cNvSpPr/>
            <p:nvPr/>
          </p:nvSpPr>
          <p:spPr>
            <a:xfrm>
              <a:off x="5587561" y="2672705"/>
              <a:ext cx="3175" cy="635"/>
            </a:xfrm>
            <a:custGeom>
              <a:avLst/>
              <a:gdLst/>
              <a:ahLst/>
              <a:cxnLst/>
              <a:rect l="l" t="t" r="r" b="b"/>
              <a:pathLst>
                <a:path w="3175" h="635">
                  <a:moveTo>
                    <a:pt x="0" y="0"/>
                  </a:moveTo>
                  <a:lnTo>
                    <a:pt x="1333" y="254"/>
                  </a:lnTo>
                  <a:lnTo>
                    <a:pt x="2679" y="431"/>
                  </a:lnTo>
                </a:path>
              </a:pathLst>
            </a:custGeom>
            <a:ln w="3175">
              <a:solidFill>
                <a:srgbClr val="565658"/>
              </a:solidFill>
            </a:ln>
          </p:spPr>
          <p:txBody>
            <a:bodyPr wrap="square" lIns="0" tIns="0" rIns="0" bIns="0" rtlCol="0"/>
            <a:lstStyle/>
            <a:p/>
          </p:txBody>
        </p:sp>
        <p:sp>
          <p:nvSpPr>
            <p:cNvPr id="5008" name="object 5008" descr=""/>
            <p:cNvSpPr/>
            <p:nvPr/>
          </p:nvSpPr>
          <p:spPr>
            <a:xfrm>
              <a:off x="5590082" y="2673126"/>
              <a:ext cx="635" cy="635"/>
            </a:xfrm>
            <a:custGeom>
              <a:avLst/>
              <a:gdLst/>
              <a:ahLst/>
              <a:cxnLst/>
              <a:rect l="l" t="t" r="r" b="b"/>
              <a:pathLst>
                <a:path w="635" h="635">
                  <a:moveTo>
                    <a:pt x="152" y="0"/>
                  </a:moveTo>
                  <a:lnTo>
                    <a:pt x="114" y="215"/>
                  </a:lnTo>
                  <a:lnTo>
                    <a:pt x="101" y="393"/>
                  </a:lnTo>
                  <a:lnTo>
                    <a:pt x="50" y="520"/>
                  </a:lnTo>
                </a:path>
              </a:pathLst>
            </a:custGeom>
            <a:ln w="3175">
              <a:solidFill>
                <a:srgbClr val="565658"/>
              </a:solidFill>
            </a:ln>
          </p:spPr>
          <p:txBody>
            <a:bodyPr wrap="square" lIns="0" tIns="0" rIns="0" bIns="0" rtlCol="0"/>
            <a:lstStyle/>
            <a:p/>
          </p:txBody>
        </p:sp>
        <p:sp>
          <p:nvSpPr>
            <p:cNvPr id="5009" name="object 5009" descr=""/>
            <p:cNvSpPr/>
            <p:nvPr/>
          </p:nvSpPr>
          <p:spPr>
            <a:xfrm>
              <a:off x="5590086" y="2673665"/>
              <a:ext cx="1905" cy="635"/>
            </a:xfrm>
            <a:custGeom>
              <a:avLst/>
              <a:gdLst/>
              <a:ahLst/>
              <a:cxnLst/>
              <a:rect l="l" t="t" r="r" b="b"/>
              <a:pathLst>
                <a:path w="1904" h="635">
                  <a:moveTo>
                    <a:pt x="0" y="50"/>
                  </a:moveTo>
                  <a:lnTo>
                    <a:pt x="279" y="63"/>
                  </a:lnTo>
                  <a:lnTo>
                    <a:pt x="673" y="88"/>
                  </a:lnTo>
                  <a:lnTo>
                    <a:pt x="1016" y="63"/>
                  </a:lnTo>
                  <a:lnTo>
                    <a:pt x="1244" y="50"/>
                  </a:lnTo>
                  <a:lnTo>
                    <a:pt x="1397" y="0"/>
                  </a:lnTo>
                </a:path>
              </a:pathLst>
            </a:custGeom>
            <a:ln w="3175">
              <a:solidFill>
                <a:srgbClr val="565658"/>
              </a:solidFill>
            </a:ln>
          </p:spPr>
          <p:txBody>
            <a:bodyPr wrap="square" lIns="0" tIns="0" rIns="0" bIns="0" rtlCol="0"/>
            <a:lstStyle/>
            <a:p/>
          </p:txBody>
        </p:sp>
        <p:sp>
          <p:nvSpPr>
            <p:cNvPr id="5010" name="object 5010" descr=""/>
            <p:cNvSpPr/>
            <p:nvPr/>
          </p:nvSpPr>
          <p:spPr>
            <a:xfrm>
              <a:off x="5593920" y="2666869"/>
              <a:ext cx="635" cy="6350"/>
            </a:xfrm>
            <a:custGeom>
              <a:avLst/>
              <a:gdLst/>
              <a:ahLst/>
              <a:cxnLst/>
              <a:rect l="l" t="t" r="r" b="b"/>
              <a:pathLst>
                <a:path w="635" h="6350">
                  <a:moveTo>
                    <a:pt x="165" y="0"/>
                  </a:moveTo>
                  <a:lnTo>
                    <a:pt x="114" y="2070"/>
                  </a:lnTo>
                  <a:lnTo>
                    <a:pt x="63" y="3860"/>
                  </a:lnTo>
                  <a:lnTo>
                    <a:pt x="38" y="5194"/>
                  </a:lnTo>
                  <a:lnTo>
                    <a:pt x="0" y="5867"/>
                  </a:lnTo>
                </a:path>
              </a:pathLst>
            </a:custGeom>
            <a:ln w="3175">
              <a:solidFill>
                <a:srgbClr val="565658"/>
              </a:solidFill>
            </a:ln>
          </p:spPr>
          <p:txBody>
            <a:bodyPr wrap="square" lIns="0" tIns="0" rIns="0" bIns="0" rtlCol="0"/>
            <a:lstStyle/>
            <a:p/>
          </p:txBody>
        </p:sp>
        <p:sp>
          <p:nvSpPr>
            <p:cNvPr id="5011" name="object 5011" descr=""/>
            <p:cNvSpPr/>
            <p:nvPr/>
          </p:nvSpPr>
          <p:spPr>
            <a:xfrm>
              <a:off x="5586421" y="2672776"/>
              <a:ext cx="8890" cy="5080"/>
            </a:xfrm>
            <a:custGeom>
              <a:avLst/>
              <a:gdLst/>
              <a:ahLst/>
              <a:cxnLst/>
              <a:rect l="l" t="t" r="r" b="b"/>
              <a:pathLst>
                <a:path w="8889" h="5080">
                  <a:moveTo>
                    <a:pt x="0" y="4889"/>
                  </a:moveTo>
                  <a:lnTo>
                    <a:pt x="5130" y="2654"/>
                  </a:lnTo>
                  <a:lnTo>
                    <a:pt x="8686" y="0"/>
                  </a:lnTo>
                </a:path>
              </a:pathLst>
            </a:custGeom>
            <a:ln w="3175">
              <a:solidFill>
                <a:srgbClr val="565658"/>
              </a:solidFill>
            </a:ln>
          </p:spPr>
          <p:txBody>
            <a:bodyPr wrap="square" lIns="0" tIns="0" rIns="0" bIns="0" rtlCol="0"/>
            <a:lstStyle/>
            <a:p/>
          </p:txBody>
        </p:sp>
        <p:sp>
          <p:nvSpPr>
            <p:cNvPr id="5012" name="object 5012" descr=""/>
            <p:cNvSpPr/>
            <p:nvPr/>
          </p:nvSpPr>
          <p:spPr>
            <a:xfrm>
              <a:off x="5574032" y="2677900"/>
              <a:ext cx="12065" cy="3810"/>
            </a:xfrm>
            <a:custGeom>
              <a:avLst/>
              <a:gdLst/>
              <a:ahLst/>
              <a:cxnLst/>
              <a:rect l="l" t="t" r="r" b="b"/>
              <a:pathLst>
                <a:path w="12064" h="3810">
                  <a:moveTo>
                    <a:pt x="9461" y="3759"/>
                  </a:moveTo>
                  <a:lnTo>
                    <a:pt x="9613" y="3213"/>
                  </a:lnTo>
                  <a:lnTo>
                    <a:pt x="9982" y="2235"/>
                  </a:lnTo>
                  <a:lnTo>
                    <a:pt x="10287" y="1638"/>
                  </a:lnTo>
                  <a:lnTo>
                    <a:pt x="10693" y="1054"/>
                  </a:lnTo>
                  <a:lnTo>
                    <a:pt x="11811" y="0"/>
                  </a:lnTo>
                </a:path>
                <a:path w="12064" h="3810">
                  <a:moveTo>
                    <a:pt x="9461" y="3759"/>
                  </a:moveTo>
                  <a:lnTo>
                    <a:pt x="9461" y="3759"/>
                  </a:lnTo>
                  <a:lnTo>
                    <a:pt x="0" y="3759"/>
                  </a:lnTo>
                  <a:lnTo>
                    <a:pt x="241" y="3759"/>
                  </a:lnTo>
                </a:path>
              </a:pathLst>
            </a:custGeom>
            <a:ln w="3175">
              <a:solidFill>
                <a:srgbClr val="565658"/>
              </a:solidFill>
            </a:ln>
          </p:spPr>
          <p:txBody>
            <a:bodyPr wrap="square" lIns="0" tIns="0" rIns="0" bIns="0" rtlCol="0"/>
            <a:lstStyle/>
            <a:p/>
          </p:txBody>
        </p:sp>
        <p:sp>
          <p:nvSpPr>
            <p:cNvPr id="5013" name="object 5013" descr=""/>
            <p:cNvSpPr/>
            <p:nvPr/>
          </p:nvSpPr>
          <p:spPr>
            <a:xfrm>
              <a:off x="5535696" y="2637232"/>
              <a:ext cx="42545" cy="26034"/>
            </a:xfrm>
            <a:custGeom>
              <a:avLst/>
              <a:gdLst/>
              <a:ahLst/>
              <a:cxnLst/>
              <a:rect l="l" t="t" r="r" b="b"/>
              <a:pathLst>
                <a:path w="42545" h="26035">
                  <a:moveTo>
                    <a:pt x="0" y="3746"/>
                  </a:moveTo>
                  <a:lnTo>
                    <a:pt x="114" y="1625"/>
                  </a:lnTo>
                  <a:lnTo>
                    <a:pt x="355" y="1003"/>
                  </a:lnTo>
                  <a:lnTo>
                    <a:pt x="1041" y="177"/>
                  </a:lnTo>
                  <a:lnTo>
                    <a:pt x="2679" y="0"/>
                  </a:lnTo>
                  <a:lnTo>
                    <a:pt x="4622" y="1066"/>
                  </a:lnTo>
                  <a:lnTo>
                    <a:pt x="6083" y="2235"/>
                  </a:lnTo>
                  <a:lnTo>
                    <a:pt x="7467" y="3568"/>
                  </a:lnTo>
                  <a:lnTo>
                    <a:pt x="10337" y="6540"/>
                  </a:lnTo>
                  <a:lnTo>
                    <a:pt x="15836" y="12217"/>
                  </a:lnTo>
                  <a:lnTo>
                    <a:pt x="38061" y="24930"/>
                  </a:lnTo>
                  <a:lnTo>
                    <a:pt x="42443" y="25514"/>
                  </a:lnTo>
                </a:path>
              </a:pathLst>
            </a:custGeom>
            <a:ln w="3175">
              <a:solidFill>
                <a:srgbClr val="565658"/>
              </a:solidFill>
            </a:ln>
          </p:spPr>
          <p:txBody>
            <a:bodyPr wrap="square" lIns="0" tIns="0" rIns="0" bIns="0" rtlCol="0"/>
            <a:lstStyle/>
            <a:p/>
          </p:txBody>
        </p:sp>
        <p:sp>
          <p:nvSpPr>
            <p:cNvPr id="5014" name="object 5014" descr=""/>
            <p:cNvSpPr/>
            <p:nvPr/>
          </p:nvSpPr>
          <p:spPr>
            <a:xfrm>
              <a:off x="5578010" y="2665159"/>
              <a:ext cx="9525" cy="8255"/>
            </a:xfrm>
            <a:custGeom>
              <a:avLst/>
              <a:gdLst/>
              <a:ahLst/>
              <a:cxnLst/>
              <a:rect l="l" t="t" r="r" b="b"/>
              <a:pathLst>
                <a:path w="9525" h="8255">
                  <a:moveTo>
                    <a:pt x="9359" y="8127"/>
                  </a:moveTo>
                  <a:lnTo>
                    <a:pt x="1485" y="3162"/>
                  </a:lnTo>
                  <a:lnTo>
                    <a:pt x="0" y="0"/>
                  </a:lnTo>
                </a:path>
              </a:pathLst>
            </a:custGeom>
            <a:ln w="3175">
              <a:solidFill>
                <a:srgbClr val="565658"/>
              </a:solidFill>
            </a:ln>
          </p:spPr>
          <p:txBody>
            <a:bodyPr wrap="square" lIns="0" tIns="0" rIns="0" bIns="0" rtlCol="0"/>
            <a:lstStyle/>
            <a:p/>
          </p:txBody>
        </p:sp>
        <p:sp>
          <p:nvSpPr>
            <p:cNvPr id="5015" name="object 5015" descr=""/>
            <p:cNvSpPr/>
            <p:nvPr/>
          </p:nvSpPr>
          <p:spPr>
            <a:xfrm>
              <a:off x="5587346" y="2672705"/>
              <a:ext cx="635" cy="635"/>
            </a:xfrm>
            <a:custGeom>
              <a:avLst/>
              <a:gdLst/>
              <a:ahLst/>
              <a:cxnLst/>
              <a:rect l="l" t="t" r="r" b="b"/>
              <a:pathLst>
                <a:path w="635" h="635">
                  <a:moveTo>
                    <a:pt x="215" y="0"/>
                  </a:moveTo>
                  <a:lnTo>
                    <a:pt x="177" y="215"/>
                  </a:lnTo>
                  <a:lnTo>
                    <a:pt x="114" y="381"/>
                  </a:lnTo>
                  <a:lnTo>
                    <a:pt x="50" y="520"/>
                  </a:lnTo>
                </a:path>
              </a:pathLst>
            </a:custGeom>
            <a:ln w="3175">
              <a:solidFill>
                <a:srgbClr val="565658"/>
              </a:solidFill>
            </a:ln>
          </p:spPr>
          <p:txBody>
            <a:bodyPr wrap="square" lIns="0" tIns="0" rIns="0" bIns="0" rtlCol="0"/>
            <a:lstStyle/>
            <a:p/>
          </p:txBody>
        </p:sp>
        <p:sp>
          <p:nvSpPr>
            <p:cNvPr id="5016" name="object 5016" descr=""/>
            <p:cNvSpPr/>
            <p:nvPr/>
          </p:nvSpPr>
          <p:spPr>
            <a:xfrm>
              <a:off x="5587368" y="2673284"/>
              <a:ext cx="3175" cy="635"/>
            </a:xfrm>
            <a:custGeom>
              <a:avLst/>
              <a:gdLst/>
              <a:ahLst/>
              <a:cxnLst/>
              <a:rect l="l" t="t" r="r" b="b"/>
              <a:pathLst>
                <a:path w="3175" h="635">
                  <a:moveTo>
                    <a:pt x="2717" y="431"/>
                  </a:moveTo>
                  <a:lnTo>
                    <a:pt x="1358" y="228"/>
                  </a:lnTo>
                  <a:lnTo>
                    <a:pt x="0" y="0"/>
                  </a:lnTo>
                </a:path>
              </a:pathLst>
            </a:custGeom>
            <a:ln w="3175">
              <a:solidFill>
                <a:srgbClr val="565658"/>
              </a:solidFill>
            </a:ln>
          </p:spPr>
          <p:txBody>
            <a:bodyPr wrap="square" lIns="0" tIns="0" rIns="0" bIns="0" rtlCol="0"/>
            <a:lstStyle/>
            <a:p/>
          </p:txBody>
        </p:sp>
        <p:sp>
          <p:nvSpPr>
            <p:cNvPr id="5017" name="object 5017" descr=""/>
            <p:cNvSpPr/>
            <p:nvPr/>
          </p:nvSpPr>
          <p:spPr>
            <a:xfrm>
              <a:off x="5584882" y="2672735"/>
              <a:ext cx="9525" cy="5080"/>
            </a:xfrm>
            <a:custGeom>
              <a:avLst/>
              <a:gdLst/>
              <a:ahLst/>
              <a:cxnLst/>
              <a:rect l="l" t="t" r="r" b="b"/>
              <a:pathLst>
                <a:path w="9525" h="5080">
                  <a:moveTo>
                    <a:pt x="9055" y="0"/>
                  </a:moveTo>
                  <a:lnTo>
                    <a:pt x="4533" y="3187"/>
                  </a:lnTo>
                  <a:lnTo>
                    <a:pt x="0" y="4978"/>
                  </a:lnTo>
                </a:path>
              </a:pathLst>
            </a:custGeom>
            <a:ln w="3175">
              <a:solidFill>
                <a:srgbClr val="565658"/>
              </a:solidFill>
            </a:ln>
          </p:spPr>
          <p:txBody>
            <a:bodyPr wrap="square" lIns="0" tIns="0" rIns="0" bIns="0" rtlCol="0"/>
            <a:lstStyle/>
            <a:p/>
          </p:txBody>
        </p:sp>
        <p:sp>
          <p:nvSpPr>
            <p:cNvPr id="5018" name="object 5018" descr=""/>
            <p:cNvSpPr/>
            <p:nvPr/>
          </p:nvSpPr>
          <p:spPr>
            <a:xfrm>
              <a:off x="5536646" y="2640712"/>
              <a:ext cx="50800" cy="33020"/>
            </a:xfrm>
            <a:custGeom>
              <a:avLst/>
              <a:gdLst/>
              <a:ahLst/>
              <a:cxnLst/>
              <a:rect l="l" t="t" r="r" b="b"/>
              <a:pathLst>
                <a:path w="50800" h="33019">
                  <a:moveTo>
                    <a:pt x="50723" y="32575"/>
                  </a:moveTo>
                  <a:lnTo>
                    <a:pt x="15392" y="14046"/>
                  </a:lnTo>
                  <a:lnTo>
                    <a:pt x="6883" y="3924"/>
                  </a:lnTo>
                  <a:lnTo>
                    <a:pt x="4102" y="1117"/>
                  </a:lnTo>
                  <a:lnTo>
                    <a:pt x="2235" y="0"/>
                  </a:lnTo>
                  <a:lnTo>
                    <a:pt x="761" y="304"/>
                  </a:lnTo>
                  <a:lnTo>
                    <a:pt x="0" y="2057"/>
                  </a:lnTo>
                  <a:lnTo>
                    <a:pt x="5753" y="18783"/>
                  </a:lnTo>
                  <a:lnTo>
                    <a:pt x="7899" y="20828"/>
                  </a:lnTo>
                </a:path>
              </a:pathLst>
            </a:custGeom>
            <a:ln w="3175">
              <a:solidFill>
                <a:srgbClr val="565658"/>
              </a:solidFill>
            </a:ln>
          </p:spPr>
          <p:txBody>
            <a:bodyPr wrap="square" lIns="0" tIns="0" rIns="0" bIns="0" rtlCol="0"/>
            <a:lstStyle/>
            <a:p/>
          </p:txBody>
        </p:sp>
        <p:sp>
          <p:nvSpPr>
            <p:cNvPr id="5019" name="object 5019" descr=""/>
            <p:cNvSpPr/>
            <p:nvPr/>
          </p:nvSpPr>
          <p:spPr>
            <a:xfrm>
              <a:off x="5570105" y="2676704"/>
              <a:ext cx="15240" cy="1270"/>
            </a:xfrm>
            <a:custGeom>
              <a:avLst/>
              <a:gdLst/>
              <a:ahLst/>
              <a:cxnLst/>
              <a:rect l="l" t="t" r="r" b="b"/>
              <a:pathLst>
                <a:path w="15239" h="1269">
                  <a:moveTo>
                    <a:pt x="0" y="0"/>
                  </a:moveTo>
                  <a:lnTo>
                    <a:pt x="1257" y="266"/>
                  </a:lnTo>
                  <a:lnTo>
                    <a:pt x="4445" y="673"/>
                  </a:lnTo>
                  <a:lnTo>
                    <a:pt x="8991" y="1003"/>
                  </a:lnTo>
                  <a:lnTo>
                    <a:pt x="10642" y="1054"/>
                  </a:lnTo>
                  <a:lnTo>
                    <a:pt x="14795" y="1028"/>
                  </a:lnTo>
                </a:path>
              </a:pathLst>
            </a:custGeom>
            <a:ln w="3175">
              <a:solidFill>
                <a:srgbClr val="565658"/>
              </a:solidFill>
            </a:ln>
          </p:spPr>
          <p:txBody>
            <a:bodyPr wrap="square" lIns="0" tIns="0" rIns="0" bIns="0" rtlCol="0"/>
            <a:lstStyle/>
            <a:p/>
          </p:txBody>
        </p:sp>
        <p:sp>
          <p:nvSpPr>
            <p:cNvPr id="5020" name="object 5020" descr=""/>
            <p:cNvSpPr/>
            <p:nvPr/>
          </p:nvSpPr>
          <p:spPr>
            <a:xfrm>
              <a:off x="5950294" y="2609205"/>
              <a:ext cx="3175" cy="3175"/>
            </a:xfrm>
            <a:custGeom>
              <a:avLst/>
              <a:gdLst/>
              <a:ahLst/>
              <a:cxnLst/>
              <a:rect l="l" t="t" r="r" b="b"/>
              <a:pathLst>
                <a:path w="3175" h="3175">
                  <a:moveTo>
                    <a:pt x="0" y="2921"/>
                  </a:moveTo>
                  <a:lnTo>
                    <a:pt x="1168" y="2095"/>
                  </a:lnTo>
                  <a:lnTo>
                    <a:pt x="2209" y="1104"/>
                  </a:lnTo>
                  <a:lnTo>
                    <a:pt x="3136" y="0"/>
                  </a:lnTo>
                </a:path>
              </a:pathLst>
            </a:custGeom>
            <a:ln w="3175">
              <a:solidFill>
                <a:srgbClr val="565658"/>
              </a:solidFill>
            </a:ln>
          </p:spPr>
          <p:txBody>
            <a:bodyPr wrap="square" lIns="0" tIns="0" rIns="0" bIns="0" rtlCol="0"/>
            <a:lstStyle/>
            <a:p/>
          </p:txBody>
        </p:sp>
        <p:sp>
          <p:nvSpPr>
            <p:cNvPr id="5021" name="object 5021" descr=""/>
            <p:cNvSpPr/>
            <p:nvPr/>
          </p:nvSpPr>
          <p:spPr>
            <a:xfrm>
              <a:off x="5944905" y="2592839"/>
              <a:ext cx="2540" cy="635"/>
            </a:xfrm>
            <a:custGeom>
              <a:avLst/>
              <a:gdLst/>
              <a:ahLst/>
              <a:cxnLst/>
              <a:rect l="l" t="t" r="r" b="b"/>
              <a:pathLst>
                <a:path w="2539" h="635">
                  <a:moveTo>
                    <a:pt x="0" y="0"/>
                  </a:moveTo>
                  <a:lnTo>
                    <a:pt x="1358" y="88"/>
                  </a:lnTo>
                  <a:lnTo>
                    <a:pt x="2108" y="304"/>
                  </a:lnTo>
                </a:path>
              </a:pathLst>
            </a:custGeom>
            <a:ln w="3175">
              <a:solidFill>
                <a:srgbClr val="565658"/>
              </a:solidFill>
            </a:ln>
          </p:spPr>
          <p:txBody>
            <a:bodyPr wrap="square" lIns="0" tIns="0" rIns="0" bIns="0" rtlCol="0"/>
            <a:lstStyle/>
            <a:p/>
          </p:txBody>
        </p:sp>
        <p:sp>
          <p:nvSpPr>
            <p:cNvPr id="5022" name="object 5022" descr=""/>
            <p:cNvSpPr/>
            <p:nvPr/>
          </p:nvSpPr>
          <p:spPr>
            <a:xfrm>
              <a:off x="5950647" y="2594700"/>
              <a:ext cx="3810" cy="3810"/>
            </a:xfrm>
            <a:custGeom>
              <a:avLst/>
              <a:gdLst/>
              <a:ahLst/>
              <a:cxnLst/>
              <a:rect l="l" t="t" r="r" b="b"/>
              <a:pathLst>
                <a:path w="3810" h="3810">
                  <a:moveTo>
                    <a:pt x="0" y="0"/>
                  </a:moveTo>
                  <a:lnTo>
                    <a:pt x="1003" y="635"/>
                  </a:lnTo>
                  <a:lnTo>
                    <a:pt x="2971" y="2882"/>
                  </a:lnTo>
                  <a:lnTo>
                    <a:pt x="3378" y="3759"/>
                  </a:lnTo>
                </a:path>
              </a:pathLst>
            </a:custGeom>
            <a:ln w="3175">
              <a:solidFill>
                <a:srgbClr val="565658"/>
              </a:solidFill>
            </a:ln>
          </p:spPr>
          <p:txBody>
            <a:bodyPr wrap="square" lIns="0" tIns="0" rIns="0" bIns="0" rtlCol="0"/>
            <a:lstStyle/>
            <a:p/>
          </p:txBody>
        </p:sp>
        <p:sp>
          <p:nvSpPr>
            <p:cNvPr id="5023" name="object 5023" descr=""/>
            <p:cNvSpPr/>
            <p:nvPr/>
          </p:nvSpPr>
          <p:spPr>
            <a:xfrm>
              <a:off x="5950299" y="2611151"/>
              <a:ext cx="1905" cy="1270"/>
            </a:xfrm>
            <a:custGeom>
              <a:avLst/>
              <a:gdLst/>
              <a:ahLst/>
              <a:cxnLst/>
              <a:rect l="l" t="t" r="r" b="b"/>
              <a:pathLst>
                <a:path w="1904" h="1269">
                  <a:moveTo>
                    <a:pt x="1358" y="0"/>
                  </a:moveTo>
                  <a:lnTo>
                    <a:pt x="0" y="965"/>
                  </a:lnTo>
                </a:path>
              </a:pathLst>
            </a:custGeom>
            <a:ln w="3175">
              <a:solidFill>
                <a:srgbClr val="565658"/>
              </a:solidFill>
            </a:ln>
          </p:spPr>
          <p:txBody>
            <a:bodyPr wrap="square" lIns="0" tIns="0" rIns="0" bIns="0" rtlCol="0"/>
            <a:lstStyle/>
            <a:p/>
          </p:txBody>
        </p:sp>
        <p:sp>
          <p:nvSpPr>
            <p:cNvPr id="5024" name="object 5024" descr=""/>
            <p:cNvSpPr/>
            <p:nvPr/>
          </p:nvSpPr>
          <p:spPr>
            <a:xfrm>
              <a:off x="5944891" y="2613341"/>
              <a:ext cx="2540" cy="635"/>
            </a:xfrm>
            <a:custGeom>
              <a:avLst/>
              <a:gdLst/>
              <a:ahLst/>
              <a:cxnLst/>
              <a:rect l="l" t="t" r="r" b="b"/>
              <a:pathLst>
                <a:path w="2539" h="635">
                  <a:moveTo>
                    <a:pt x="2133" y="0"/>
                  </a:moveTo>
                  <a:lnTo>
                    <a:pt x="1371" y="215"/>
                  </a:lnTo>
                  <a:lnTo>
                    <a:pt x="0" y="292"/>
                  </a:lnTo>
                </a:path>
              </a:pathLst>
            </a:custGeom>
            <a:ln w="3175">
              <a:solidFill>
                <a:srgbClr val="565658"/>
              </a:solidFill>
            </a:ln>
          </p:spPr>
          <p:txBody>
            <a:bodyPr wrap="square" lIns="0" tIns="0" rIns="0" bIns="0" rtlCol="0"/>
            <a:lstStyle/>
            <a:p/>
          </p:txBody>
        </p:sp>
        <p:sp>
          <p:nvSpPr>
            <p:cNvPr id="5025" name="object 5025" descr=""/>
            <p:cNvSpPr/>
            <p:nvPr/>
          </p:nvSpPr>
          <p:spPr>
            <a:xfrm>
              <a:off x="5942746" y="2611276"/>
              <a:ext cx="2540" cy="635"/>
            </a:xfrm>
            <a:custGeom>
              <a:avLst/>
              <a:gdLst/>
              <a:ahLst/>
              <a:cxnLst/>
              <a:rect l="l" t="t" r="r" b="b"/>
              <a:pathLst>
                <a:path w="2539" h="635">
                  <a:moveTo>
                    <a:pt x="0" y="0"/>
                  </a:moveTo>
                  <a:lnTo>
                    <a:pt x="1257" y="254"/>
                  </a:lnTo>
                  <a:lnTo>
                    <a:pt x="2146" y="266"/>
                  </a:lnTo>
                </a:path>
              </a:pathLst>
            </a:custGeom>
            <a:ln w="3175">
              <a:solidFill>
                <a:srgbClr val="565658"/>
              </a:solidFill>
            </a:ln>
          </p:spPr>
          <p:txBody>
            <a:bodyPr wrap="square" lIns="0" tIns="0" rIns="0" bIns="0" rtlCol="0"/>
            <a:lstStyle/>
            <a:p/>
          </p:txBody>
        </p:sp>
        <p:sp>
          <p:nvSpPr>
            <p:cNvPr id="5026" name="object 5026" descr=""/>
            <p:cNvSpPr/>
            <p:nvPr/>
          </p:nvSpPr>
          <p:spPr>
            <a:xfrm>
              <a:off x="5936460" y="2604975"/>
              <a:ext cx="8890" cy="6985"/>
            </a:xfrm>
            <a:custGeom>
              <a:avLst/>
              <a:gdLst/>
              <a:ahLst/>
              <a:cxnLst/>
              <a:rect l="l" t="t" r="r" b="b"/>
              <a:pathLst>
                <a:path w="8889" h="6985">
                  <a:moveTo>
                    <a:pt x="8445" y="6883"/>
                  </a:moveTo>
                  <a:lnTo>
                    <a:pt x="368" y="1270"/>
                  </a:lnTo>
                  <a:lnTo>
                    <a:pt x="0" y="0"/>
                  </a:lnTo>
                </a:path>
              </a:pathLst>
            </a:custGeom>
            <a:ln w="3175">
              <a:solidFill>
                <a:srgbClr val="565658"/>
              </a:solidFill>
            </a:ln>
          </p:spPr>
          <p:txBody>
            <a:bodyPr wrap="square" lIns="0" tIns="0" rIns="0" bIns="0" rtlCol="0"/>
            <a:lstStyle/>
            <a:p/>
          </p:txBody>
        </p:sp>
        <p:sp>
          <p:nvSpPr>
            <p:cNvPr id="5027" name="object 5027" descr=""/>
            <p:cNvSpPr/>
            <p:nvPr/>
          </p:nvSpPr>
          <p:spPr>
            <a:xfrm>
              <a:off x="5934498" y="2600845"/>
              <a:ext cx="5080" cy="11430"/>
            </a:xfrm>
            <a:custGeom>
              <a:avLst/>
              <a:gdLst/>
              <a:ahLst/>
              <a:cxnLst/>
              <a:rect l="l" t="t" r="r" b="b"/>
              <a:pathLst>
                <a:path w="5079" h="11430">
                  <a:moveTo>
                    <a:pt x="304" y="0"/>
                  </a:moveTo>
                  <a:lnTo>
                    <a:pt x="76" y="1104"/>
                  </a:lnTo>
                  <a:lnTo>
                    <a:pt x="0" y="2527"/>
                  </a:lnTo>
                  <a:lnTo>
                    <a:pt x="101" y="3962"/>
                  </a:lnTo>
                  <a:lnTo>
                    <a:pt x="4495" y="10985"/>
                  </a:lnTo>
                  <a:lnTo>
                    <a:pt x="4953" y="11226"/>
                  </a:lnTo>
                </a:path>
              </a:pathLst>
            </a:custGeom>
            <a:ln w="3175">
              <a:solidFill>
                <a:srgbClr val="565658"/>
              </a:solidFill>
            </a:ln>
          </p:spPr>
          <p:txBody>
            <a:bodyPr wrap="square" lIns="0" tIns="0" rIns="0" bIns="0" rtlCol="0"/>
            <a:lstStyle/>
            <a:p/>
          </p:txBody>
        </p:sp>
        <p:sp>
          <p:nvSpPr>
            <p:cNvPr id="5028" name="object 5028" descr=""/>
            <p:cNvSpPr/>
            <p:nvPr/>
          </p:nvSpPr>
          <p:spPr>
            <a:xfrm>
              <a:off x="5942524" y="2613341"/>
              <a:ext cx="2540" cy="635"/>
            </a:xfrm>
            <a:custGeom>
              <a:avLst/>
              <a:gdLst/>
              <a:ahLst/>
              <a:cxnLst/>
              <a:rect l="l" t="t" r="r" b="b"/>
              <a:pathLst>
                <a:path w="2539" h="635">
                  <a:moveTo>
                    <a:pt x="0" y="0"/>
                  </a:moveTo>
                  <a:lnTo>
                    <a:pt x="431" y="114"/>
                  </a:lnTo>
                  <a:lnTo>
                    <a:pt x="1866" y="292"/>
                  </a:lnTo>
                  <a:lnTo>
                    <a:pt x="2374" y="292"/>
                  </a:lnTo>
                </a:path>
              </a:pathLst>
            </a:custGeom>
            <a:ln w="3175">
              <a:solidFill>
                <a:srgbClr val="565658"/>
              </a:solidFill>
            </a:ln>
          </p:spPr>
          <p:txBody>
            <a:bodyPr wrap="square" lIns="0" tIns="0" rIns="0" bIns="0" rtlCol="0"/>
            <a:lstStyle/>
            <a:p/>
          </p:txBody>
        </p:sp>
        <p:sp>
          <p:nvSpPr>
            <p:cNvPr id="5029" name="object 5029" descr=""/>
            <p:cNvSpPr/>
            <p:nvPr/>
          </p:nvSpPr>
          <p:spPr>
            <a:xfrm>
              <a:off x="5944905" y="2613244"/>
              <a:ext cx="3175" cy="635"/>
            </a:xfrm>
            <a:custGeom>
              <a:avLst/>
              <a:gdLst/>
              <a:ahLst/>
              <a:cxnLst/>
              <a:rect l="l" t="t" r="r" b="b"/>
              <a:pathLst>
                <a:path w="3175" h="635">
                  <a:moveTo>
                    <a:pt x="0" y="393"/>
                  </a:moveTo>
                  <a:lnTo>
                    <a:pt x="1435" y="304"/>
                  </a:lnTo>
                  <a:lnTo>
                    <a:pt x="2832" y="0"/>
                  </a:lnTo>
                </a:path>
              </a:pathLst>
            </a:custGeom>
            <a:ln w="3175">
              <a:solidFill>
                <a:srgbClr val="565658"/>
              </a:solidFill>
            </a:ln>
          </p:spPr>
          <p:txBody>
            <a:bodyPr wrap="square" lIns="0" tIns="0" rIns="0" bIns="0" rtlCol="0"/>
            <a:lstStyle/>
            <a:p/>
          </p:txBody>
        </p:sp>
        <p:sp>
          <p:nvSpPr>
            <p:cNvPr id="5030" name="object 5030" descr=""/>
            <p:cNvSpPr/>
            <p:nvPr/>
          </p:nvSpPr>
          <p:spPr>
            <a:xfrm>
              <a:off x="5936380" y="2594353"/>
              <a:ext cx="3175" cy="3175"/>
            </a:xfrm>
            <a:custGeom>
              <a:avLst/>
              <a:gdLst/>
              <a:ahLst/>
              <a:cxnLst/>
              <a:rect l="l" t="t" r="r" b="b"/>
              <a:pathLst>
                <a:path w="3175" h="3175">
                  <a:moveTo>
                    <a:pt x="3124" y="0"/>
                  </a:moveTo>
                  <a:lnTo>
                    <a:pt x="1955" y="838"/>
                  </a:lnTo>
                  <a:lnTo>
                    <a:pt x="901" y="1828"/>
                  </a:lnTo>
                  <a:lnTo>
                    <a:pt x="0" y="2933"/>
                  </a:lnTo>
                </a:path>
              </a:pathLst>
            </a:custGeom>
            <a:ln w="3175">
              <a:solidFill>
                <a:srgbClr val="565658"/>
              </a:solidFill>
            </a:ln>
          </p:spPr>
          <p:txBody>
            <a:bodyPr wrap="square" lIns="0" tIns="0" rIns="0" bIns="0" rtlCol="0"/>
            <a:lstStyle/>
            <a:p/>
          </p:txBody>
        </p:sp>
        <p:sp>
          <p:nvSpPr>
            <p:cNvPr id="5031" name="object 5031" descr=""/>
            <p:cNvSpPr/>
            <p:nvPr/>
          </p:nvSpPr>
          <p:spPr>
            <a:xfrm>
              <a:off x="5942784" y="2613346"/>
              <a:ext cx="2540" cy="635"/>
            </a:xfrm>
            <a:custGeom>
              <a:avLst/>
              <a:gdLst/>
              <a:ahLst/>
              <a:cxnLst/>
              <a:rect l="l" t="t" r="r" b="b"/>
              <a:pathLst>
                <a:path w="2539" h="635">
                  <a:moveTo>
                    <a:pt x="2120" y="292"/>
                  </a:moveTo>
                  <a:lnTo>
                    <a:pt x="761" y="203"/>
                  </a:lnTo>
                  <a:lnTo>
                    <a:pt x="0" y="0"/>
                  </a:lnTo>
                </a:path>
              </a:pathLst>
            </a:custGeom>
            <a:ln w="3175">
              <a:solidFill>
                <a:srgbClr val="565658"/>
              </a:solidFill>
            </a:ln>
          </p:spPr>
          <p:txBody>
            <a:bodyPr wrap="square" lIns="0" tIns="0" rIns="0" bIns="0" rtlCol="0"/>
            <a:lstStyle/>
            <a:p/>
          </p:txBody>
        </p:sp>
        <p:sp>
          <p:nvSpPr>
            <p:cNvPr id="5032" name="object 5032" descr=""/>
            <p:cNvSpPr/>
            <p:nvPr/>
          </p:nvSpPr>
          <p:spPr>
            <a:xfrm>
              <a:off x="5934514" y="2600284"/>
              <a:ext cx="5080" cy="12065"/>
            </a:xfrm>
            <a:custGeom>
              <a:avLst/>
              <a:gdLst/>
              <a:ahLst/>
              <a:cxnLst/>
              <a:rect l="l" t="t" r="r" b="b"/>
              <a:pathLst>
                <a:path w="5079" h="12064">
                  <a:moveTo>
                    <a:pt x="4648" y="11506"/>
                  </a:moveTo>
                  <a:lnTo>
                    <a:pt x="3632" y="10858"/>
                  </a:lnTo>
                  <a:lnTo>
                    <a:pt x="1663" y="8623"/>
                  </a:lnTo>
                  <a:lnTo>
                    <a:pt x="419" y="5905"/>
                  </a:lnTo>
                  <a:lnTo>
                    <a:pt x="0" y="2946"/>
                  </a:lnTo>
                  <a:lnTo>
                    <a:pt x="419" y="0"/>
                  </a:lnTo>
                </a:path>
              </a:pathLst>
            </a:custGeom>
            <a:ln w="3175">
              <a:solidFill>
                <a:srgbClr val="565658"/>
              </a:solidFill>
            </a:ln>
          </p:spPr>
          <p:txBody>
            <a:bodyPr wrap="square" lIns="0" tIns="0" rIns="0" bIns="0" rtlCol="0"/>
            <a:lstStyle/>
            <a:p/>
          </p:txBody>
        </p:sp>
        <p:sp>
          <p:nvSpPr>
            <p:cNvPr id="5033" name="object 5033" descr=""/>
            <p:cNvSpPr/>
            <p:nvPr/>
          </p:nvSpPr>
          <p:spPr>
            <a:xfrm>
              <a:off x="5936006" y="2594358"/>
              <a:ext cx="3810" cy="3810"/>
            </a:xfrm>
            <a:custGeom>
              <a:avLst/>
              <a:gdLst/>
              <a:ahLst/>
              <a:cxnLst/>
              <a:rect l="l" t="t" r="r" b="b"/>
              <a:pathLst>
                <a:path w="3810" h="3810">
                  <a:moveTo>
                    <a:pt x="0" y="3492"/>
                  </a:moveTo>
                  <a:lnTo>
                    <a:pt x="190" y="3213"/>
                  </a:lnTo>
                  <a:lnTo>
                    <a:pt x="2146" y="977"/>
                  </a:lnTo>
                  <a:lnTo>
                    <a:pt x="3505" y="0"/>
                  </a:lnTo>
                </a:path>
              </a:pathLst>
            </a:custGeom>
            <a:ln w="3175">
              <a:solidFill>
                <a:srgbClr val="565658"/>
              </a:solidFill>
            </a:ln>
          </p:spPr>
          <p:txBody>
            <a:bodyPr wrap="square" lIns="0" tIns="0" rIns="0" bIns="0" rtlCol="0"/>
            <a:lstStyle/>
            <a:p/>
          </p:txBody>
        </p:sp>
        <p:sp>
          <p:nvSpPr>
            <p:cNvPr id="5034" name="object 5034" descr=""/>
            <p:cNvSpPr/>
            <p:nvPr/>
          </p:nvSpPr>
          <p:spPr>
            <a:xfrm>
              <a:off x="5942808" y="2592844"/>
              <a:ext cx="2540" cy="635"/>
            </a:xfrm>
            <a:custGeom>
              <a:avLst/>
              <a:gdLst/>
              <a:ahLst/>
              <a:cxnLst/>
              <a:rect l="l" t="t" r="r" b="b"/>
              <a:pathLst>
                <a:path w="2539" h="635">
                  <a:moveTo>
                    <a:pt x="0" y="304"/>
                  </a:moveTo>
                  <a:lnTo>
                    <a:pt x="723" y="63"/>
                  </a:lnTo>
                  <a:lnTo>
                    <a:pt x="2108" y="0"/>
                  </a:lnTo>
                </a:path>
              </a:pathLst>
            </a:custGeom>
            <a:ln w="3175">
              <a:solidFill>
                <a:srgbClr val="565658"/>
              </a:solidFill>
            </a:ln>
          </p:spPr>
          <p:txBody>
            <a:bodyPr wrap="square" lIns="0" tIns="0" rIns="0" bIns="0" rtlCol="0"/>
            <a:lstStyle/>
            <a:p/>
          </p:txBody>
        </p:sp>
        <p:sp>
          <p:nvSpPr>
            <p:cNvPr id="5035" name="object 5035" descr=""/>
            <p:cNvSpPr/>
            <p:nvPr/>
          </p:nvSpPr>
          <p:spPr>
            <a:xfrm>
              <a:off x="5964652" y="2618084"/>
              <a:ext cx="635" cy="635"/>
            </a:xfrm>
            <a:custGeom>
              <a:avLst/>
              <a:gdLst/>
              <a:ahLst/>
              <a:cxnLst/>
              <a:rect l="l" t="t" r="r" b="b"/>
              <a:pathLst>
                <a:path w="635" h="635">
                  <a:moveTo>
                    <a:pt x="393" y="266"/>
                  </a:moveTo>
                  <a:lnTo>
                    <a:pt x="228" y="152"/>
                  </a:lnTo>
                  <a:lnTo>
                    <a:pt x="0" y="0"/>
                  </a:lnTo>
                </a:path>
              </a:pathLst>
            </a:custGeom>
            <a:ln w="3175">
              <a:solidFill>
                <a:srgbClr val="565658"/>
              </a:solidFill>
            </a:ln>
          </p:spPr>
          <p:txBody>
            <a:bodyPr wrap="square" lIns="0" tIns="0" rIns="0" bIns="0" rtlCol="0"/>
            <a:lstStyle/>
            <a:p/>
          </p:txBody>
        </p:sp>
        <p:sp>
          <p:nvSpPr>
            <p:cNvPr id="5036" name="object 5036" descr=""/>
            <p:cNvSpPr/>
            <p:nvPr/>
          </p:nvSpPr>
          <p:spPr>
            <a:xfrm>
              <a:off x="5961406" y="2618360"/>
              <a:ext cx="3810" cy="1270"/>
            </a:xfrm>
            <a:custGeom>
              <a:avLst/>
              <a:gdLst/>
              <a:ahLst/>
              <a:cxnLst/>
              <a:rect l="l" t="t" r="r" b="b"/>
              <a:pathLst>
                <a:path w="3810" h="1269">
                  <a:moveTo>
                    <a:pt x="0" y="698"/>
                  </a:moveTo>
                  <a:lnTo>
                    <a:pt x="2806" y="698"/>
                  </a:lnTo>
                  <a:lnTo>
                    <a:pt x="3454" y="647"/>
                  </a:lnTo>
                  <a:lnTo>
                    <a:pt x="3657" y="533"/>
                  </a:lnTo>
                  <a:lnTo>
                    <a:pt x="3759" y="241"/>
                  </a:lnTo>
                  <a:lnTo>
                    <a:pt x="3733" y="114"/>
                  </a:lnTo>
                </a:path>
              </a:pathLst>
            </a:custGeom>
            <a:ln w="3175">
              <a:solidFill>
                <a:srgbClr val="565658"/>
              </a:solidFill>
            </a:ln>
          </p:spPr>
          <p:txBody>
            <a:bodyPr wrap="square" lIns="0" tIns="0" rIns="0" bIns="0" rtlCol="0"/>
            <a:lstStyle/>
            <a:p/>
          </p:txBody>
        </p:sp>
        <p:sp>
          <p:nvSpPr>
            <p:cNvPr id="5037" name="object 5037" descr=""/>
            <p:cNvSpPr/>
            <p:nvPr/>
          </p:nvSpPr>
          <p:spPr>
            <a:xfrm>
              <a:off x="5960613" y="2619065"/>
              <a:ext cx="1270" cy="1270"/>
            </a:xfrm>
            <a:custGeom>
              <a:avLst/>
              <a:gdLst/>
              <a:ahLst/>
              <a:cxnLst/>
              <a:rect l="l" t="t" r="r" b="b"/>
              <a:pathLst>
                <a:path w="1270" h="1269">
                  <a:moveTo>
                    <a:pt x="0" y="533"/>
                  </a:moveTo>
                  <a:lnTo>
                    <a:pt x="304" y="647"/>
                  </a:lnTo>
                  <a:lnTo>
                    <a:pt x="558" y="609"/>
                  </a:lnTo>
                  <a:lnTo>
                    <a:pt x="723" y="469"/>
                  </a:lnTo>
                  <a:lnTo>
                    <a:pt x="774" y="203"/>
                  </a:lnTo>
                  <a:lnTo>
                    <a:pt x="787" y="0"/>
                  </a:lnTo>
                </a:path>
              </a:pathLst>
            </a:custGeom>
            <a:ln w="3175">
              <a:solidFill>
                <a:srgbClr val="565658"/>
              </a:solidFill>
            </a:ln>
          </p:spPr>
          <p:txBody>
            <a:bodyPr wrap="square" lIns="0" tIns="0" rIns="0" bIns="0" rtlCol="0"/>
            <a:lstStyle/>
            <a:p/>
          </p:txBody>
        </p:sp>
        <p:sp>
          <p:nvSpPr>
            <p:cNvPr id="5038" name="object 5038" descr=""/>
            <p:cNvSpPr/>
            <p:nvPr/>
          </p:nvSpPr>
          <p:spPr>
            <a:xfrm>
              <a:off x="5961599" y="2616346"/>
              <a:ext cx="635" cy="635"/>
            </a:xfrm>
            <a:custGeom>
              <a:avLst/>
              <a:gdLst/>
              <a:ahLst/>
              <a:cxnLst/>
              <a:rect l="l" t="t" r="r" b="b"/>
              <a:pathLst>
                <a:path w="635" h="635">
                  <a:moveTo>
                    <a:pt x="215" y="114"/>
                  </a:moveTo>
                  <a:lnTo>
                    <a:pt x="114" y="50"/>
                  </a:lnTo>
                  <a:lnTo>
                    <a:pt x="0" y="0"/>
                  </a:lnTo>
                </a:path>
              </a:pathLst>
            </a:custGeom>
            <a:ln w="3175">
              <a:solidFill>
                <a:srgbClr val="565658"/>
              </a:solidFill>
            </a:ln>
          </p:spPr>
          <p:txBody>
            <a:bodyPr wrap="square" lIns="0" tIns="0" rIns="0" bIns="0" rtlCol="0"/>
            <a:lstStyle/>
            <a:p/>
          </p:txBody>
        </p:sp>
        <p:sp>
          <p:nvSpPr>
            <p:cNvPr id="5039" name="object 5039" descr=""/>
            <p:cNvSpPr/>
            <p:nvPr/>
          </p:nvSpPr>
          <p:spPr>
            <a:xfrm>
              <a:off x="5960494" y="2619059"/>
              <a:ext cx="635" cy="635"/>
            </a:xfrm>
            <a:custGeom>
              <a:avLst/>
              <a:gdLst/>
              <a:ahLst/>
              <a:cxnLst/>
              <a:rect l="l" t="t" r="r" b="b"/>
              <a:pathLst>
                <a:path w="635" h="635">
                  <a:moveTo>
                    <a:pt x="0" y="0"/>
                  </a:moveTo>
                  <a:lnTo>
                    <a:pt x="25" y="304"/>
                  </a:lnTo>
                  <a:lnTo>
                    <a:pt x="88" y="482"/>
                  </a:lnTo>
                </a:path>
              </a:pathLst>
            </a:custGeom>
            <a:ln w="3175">
              <a:solidFill>
                <a:srgbClr val="565658"/>
              </a:solidFill>
            </a:ln>
          </p:spPr>
          <p:txBody>
            <a:bodyPr wrap="square" lIns="0" tIns="0" rIns="0" bIns="0" rtlCol="0"/>
            <a:lstStyle/>
            <a:p/>
          </p:txBody>
        </p:sp>
        <p:sp>
          <p:nvSpPr>
            <p:cNvPr id="5040" name="object 5040" descr=""/>
            <p:cNvSpPr/>
            <p:nvPr/>
          </p:nvSpPr>
          <p:spPr>
            <a:xfrm>
              <a:off x="5961458" y="2616253"/>
              <a:ext cx="635" cy="635"/>
            </a:xfrm>
            <a:custGeom>
              <a:avLst/>
              <a:gdLst/>
              <a:ahLst/>
              <a:cxnLst/>
              <a:rect l="l" t="t" r="r" b="b"/>
              <a:pathLst>
                <a:path w="635" h="635">
                  <a:moveTo>
                    <a:pt x="165" y="88"/>
                  </a:moveTo>
                  <a:lnTo>
                    <a:pt x="76" y="50"/>
                  </a:lnTo>
                  <a:lnTo>
                    <a:pt x="0" y="0"/>
                  </a:lnTo>
                </a:path>
              </a:pathLst>
            </a:custGeom>
            <a:ln w="3175">
              <a:solidFill>
                <a:srgbClr val="565658"/>
              </a:solidFill>
            </a:ln>
          </p:spPr>
          <p:txBody>
            <a:bodyPr wrap="square" lIns="0" tIns="0" rIns="0" bIns="0" rtlCol="0"/>
            <a:lstStyle/>
            <a:p/>
          </p:txBody>
        </p:sp>
        <p:sp>
          <p:nvSpPr>
            <p:cNvPr id="5041" name="object 5041" descr=""/>
            <p:cNvSpPr/>
            <p:nvPr/>
          </p:nvSpPr>
          <p:spPr>
            <a:xfrm>
              <a:off x="5959316" y="2618960"/>
              <a:ext cx="1270" cy="635"/>
            </a:xfrm>
            <a:custGeom>
              <a:avLst/>
              <a:gdLst/>
              <a:ahLst/>
              <a:cxnLst/>
              <a:rect l="l" t="t" r="r" b="b"/>
              <a:pathLst>
                <a:path w="1270" h="635">
                  <a:moveTo>
                    <a:pt x="0" y="0"/>
                  </a:moveTo>
                  <a:lnTo>
                    <a:pt x="165" y="63"/>
                  </a:lnTo>
                  <a:lnTo>
                    <a:pt x="787" y="101"/>
                  </a:lnTo>
                  <a:lnTo>
                    <a:pt x="1181" y="101"/>
                  </a:lnTo>
                </a:path>
              </a:pathLst>
            </a:custGeom>
            <a:ln w="3175">
              <a:solidFill>
                <a:srgbClr val="565658"/>
              </a:solidFill>
            </a:ln>
          </p:spPr>
          <p:txBody>
            <a:bodyPr wrap="square" lIns="0" tIns="0" rIns="0" bIns="0" rtlCol="0"/>
            <a:lstStyle/>
            <a:p/>
          </p:txBody>
        </p:sp>
        <p:sp>
          <p:nvSpPr>
            <p:cNvPr id="5042" name="object 5042" descr=""/>
            <p:cNvSpPr/>
            <p:nvPr/>
          </p:nvSpPr>
          <p:spPr>
            <a:xfrm>
              <a:off x="5961284" y="2616199"/>
              <a:ext cx="635" cy="635"/>
            </a:xfrm>
            <a:custGeom>
              <a:avLst/>
              <a:gdLst/>
              <a:ahLst/>
              <a:cxnLst/>
              <a:rect l="l" t="t" r="r" b="b"/>
              <a:pathLst>
                <a:path w="635" h="635">
                  <a:moveTo>
                    <a:pt x="177" y="63"/>
                  </a:moveTo>
                  <a:lnTo>
                    <a:pt x="76" y="38"/>
                  </a:lnTo>
                  <a:lnTo>
                    <a:pt x="0" y="0"/>
                  </a:lnTo>
                </a:path>
              </a:pathLst>
            </a:custGeom>
            <a:ln w="3175">
              <a:solidFill>
                <a:srgbClr val="565658"/>
              </a:solidFill>
            </a:ln>
          </p:spPr>
          <p:txBody>
            <a:bodyPr wrap="square" lIns="0" tIns="0" rIns="0" bIns="0" rtlCol="0"/>
            <a:lstStyle/>
            <a:p/>
          </p:txBody>
        </p:sp>
        <p:sp>
          <p:nvSpPr>
            <p:cNvPr id="5043" name="object 5043" descr=""/>
            <p:cNvSpPr/>
            <p:nvPr/>
          </p:nvSpPr>
          <p:spPr>
            <a:xfrm>
              <a:off x="5959163" y="2618407"/>
              <a:ext cx="635" cy="635"/>
            </a:xfrm>
            <a:custGeom>
              <a:avLst/>
              <a:gdLst/>
              <a:ahLst/>
              <a:cxnLst/>
              <a:rect l="l" t="t" r="r" b="b"/>
              <a:pathLst>
                <a:path w="635" h="635">
                  <a:moveTo>
                    <a:pt x="152" y="0"/>
                  </a:moveTo>
                  <a:lnTo>
                    <a:pt x="0" y="203"/>
                  </a:lnTo>
                  <a:lnTo>
                    <a:pt x="0" y="342"/>
                  </a:lnTo>
                  <a:lnTo>
                    <a:pt x="152" y="546"/>
                  </a:lnTo>
                </a:path>
              </a:pathLst>
            </a:custGeom>
            <a:ln w="3175">
              <a:solidFill>
                <a:srgbClr val="565658"/>
              </a:solidFill>
            </a:ln>
          </p:spPr>
          <p:txBody>
            <a:bodyPr wrap="square" lIns="0" tIns="0" rIns="0" bIns="0" rtlCol="0"/>
            <a:lstStyle/>
            <a:p/>
          </p:txBody>
        </p:sp>
        <p:sp>
          <p:nvSpPr>
            <p:cNvPr id="5044" name="object 5044" descr=""/>
            <p:cNvSpPr/>
            <p:nvPr/>
          </p:nvSpPr>
          <p:spPr>
            <a:xfrm>
              <a:off x="5960501" y="2616181"/>
              <a:ext cx="1270" cy="2540"/>
            </a:xfrm>
            <a:custGeom>
              <a:avLst/>
              <a:gdLst/>
              <a:ahLst/>
              <a:cxnLst/>
              <a:rect l="l" t="t" r="r" b="b"/>
              <a:pathLst>
                <a:path w="1270" h="2539">
                  <a:moveTo>
                    <a:pt x="787" y="12"/>
                  </a:moveTo>
                  <a:lnTo>
                    <a:pt x="0" y="1155"/>
                  </a:lnTo>
                  <a:lnTo>
                    <a:pt x="0" y="2120"/>
                  </a:lnTo>
                </a:path>
              </a:pathLst>
            </a:custGeom>
            <a:ln w="3175">
              <a:solidFill>
                <a:srgbClr val="565658"/>
              </a:solidFill>
            </a:ln>
          </p:spPr>
          <p:txBody>
            <a:bodyPr wrap="square" lIns="0" tIns="0" rIns="0" bIns="0" rtlCol="0"/>
            <a:lstStyle/>
            <a:p/>
          </p:txBody>
        </p:sp>
        <p:sp>
          <p:nvSpPr>
            <p:cNvPr id="5045" name="object 5045" descr=""/>
            <p:cNvSpPr/>
            <p:nvPr/>
          </p:nvSpPr>
          <p:spPr>
            <a:xfrm>
              <a:off x="5959313" y="2618295"/>
              <a:ext cx="1270" cy="635"/>
            </a:xfrm>
            <a:custGeom>
              <a:avLst/>
              <a:gdLst/>
              <a:ahLst/>
              <a:cxnLst/>
              <a:rect l="l" t="t" r="r" b="b"/>
              <a:pathLst>
                <a:path w="1270" h="635">
                  <a:moveTo>
                    <a:pt x="1181" y="0"/>
                  </a:moveTo>
                  <a:lnTo>
                    <a:pt x="508" y="0"/>
                  </a:lnTo>
                  <a:lnTo>
                    <a:pt x="127" y="38"/>
                  </a:lnTo>
                </a:path>
              </a:pathLst>
            </a:custGeom>
            <a:ln w="3175">
              <a:solidFill>
                <a:srgbClr val="565658"/>
              </a:solidFill>
            </a:ln>
          </p:spPr>
          <p:txBody>
            <a:bodyPr wrap="square" lIns="0" tIns="0" rIns="0" bIns="0" rtlCol="0"/>
            <a:lstStyle/>
            <a:p/>
          </p:txBody>
        </p:sp>
        <p:sp>
          <p:nvSpPr>
            <p:cNvPr id="5046" name="object 5046" descr=""/>
            <p:cNvSpPr/>
            <p:nvPr/>
          </p:nvSpPr>
          <p:spPr>
            <a:xfrm>
              <a:off x="5975404" y="2616870"/>
              <a:ext cx="1905" cy="1905"/>
            </a:xfrm>
            <a:custGeom>
              <a:avLst/>
              <a:gdLst/>
              <a:ahLst/>
              <a:cxnLst/>
              <a:rect l="l" t="t" r="r" b="b"/>
              <a:pathLst>
                <a:path w="1904" h="1905">
                  <a:moveTo>
                    <a:pt x="1473" y="1282"/>
                  </a:moveTo>
                  <a:lnTo>
                    <a:pt x="952" y="774"/>
                  </a:lnTo>
                  <a:lnTo>
                    <a:pt x="0" y="0"/>
                  </a:lnTo>
                </a:path>
              </a:pathLst>
            </a:custGeom>
            <a:ln w="3175">
              <a:solidFill>
                <a:srgbClr val="565658"/>
              </a:solidFill>
            </a:ln>
          </p:spPr>
          <p:txBody>
            <a:bodyPr wrap="square" lIns="0" tIns="0" rIns="0" bIns="0" rtlCol="0"/>
            <a:lstStyle/>
            <a:p/>
          </p:txBody>
        </p:sp>
        <p:sp>
          <p:nvSpPr>
            <p:cNvPr id="5047" name="object 5047" descr=""/>
            <p:cNvSpPr/>
            <p:nvPr/>
          </p:nvSpPr>
          <p:spPr>
            <a:xfrm>
              <a:off x="5974106" y="2616602"/>
              <a:ext cx="1905" cy="3810"/>
            </a:xfrm>
            <a:custGeom>
              <a:avLst/>
              <a:gdLst/>
              <a:ahLst/>
              <a:cxnLst/>
              <a:rect l="l" t="t" r="r" b="b"/>
              <a:pathLst>
                <a:path w="1904" h="3810">
                  <a:moveTo>
                    <a:pt x="1308" y="266"/>
                  </a:moveTo>
                  <a:lnTo>
                    <a:pt x="825" y="38"/>
                  </a:lnTo>
                  <a:lnTo>
                    <a:pt x="469" y="0"/>
                  </a:lnTo>
                  <a:lnTo>
                    <a:pt x="254" y="76"/>
                  </a:lnTo>
                  <a:lnTo>
                    <a:pt x="101" y="215"/>
                  </a:lnTo>
                  <a:lnTo>
                    <a:pt x="12" y="368"/>
                  </a:lnTo>
                  <a:lnTo>
                    <a:pt x="0" y="939"/>
                  </a:lnTo>
                  <a:lnTo>
                    <a:pt x="0" y="2882"/>
                  </a:lnTo>
                  <a:lnTo>
                    <a:pt x="38" y="3060"/>
                  </a:lnTo>
                  <a:lnTo>
                    <a:pt x="139" y="3200"/>
                  </a:lnTo>
                </a:path>
              </a:pathLst>
            </a:custGeom>
            <a:ln w="3175">
              <a:solidFill>
                <a:srgbClr val="565658"/>
              </a:solidFill>
            </a:ln>
          </p:spPr>
          <p:txBody>
            <a:bodyPr wrap="square" lIns="0" tIns="0" rIns="0" bIns="0" rtlCol="0"/>
            <a:lstStyle/>
            <a:p/>
          </p:txBody>
        </p:sp>
        <p:sp>
          <p:nvSpPr>
            <p:cNvPr id="5048" name="object 5048" descr=""/>
            <p:cNvSpPr/>
            <p:nvPr/>
          </p:nvSpPr>
          <p:spPr>
            <a:xfrm>
              <a:off x="5976871" y="2618156"/>
              <a:ext cx="1905" cy="1270"/>
            </a:xfrm>
            <a:custGeom>
              <a:avLst/>
              <a:gdLst/>
              <a:ahLst/>
              <a:cxnLst/>
              <a:rect l="l" t="t" r="r" b="b"/>
              <a:pathLst>
                <a:path w="1904" h="1269">
                  <a:moveTo>
                    <a:pt x="1879" y="698"/>
                  </a:moveTo>
                  <a:lnTo>
                    <a:pt x="1498" y="787"/>
                  </a:lnTo>
                  <a:lnTo>
                    <a:pt x="1028" y="736"/>
                  </a:lnTo>
                  <a:lnTo>
                    <a:pt x="749" y="634"/>
                  </a:lnTo>
                  <a:lnTo>
                    <a:pt x="0" y="0"/>
                  </a:lnTo>
                </a:path>
              </a:pathLst>
            </a:custGeom>
            <a:ln w="3175">
              <a:solidFill>
                <a:srgbClr val="565658"/>
              </a:solidFill>
            </a:ln>
          </p:spPr>
          <p:txBody>
            <a:bodyPr wrap="square" lIns="0" tIns="0" rIns="0" bIns="0" rtlCol="0"/>
            <a:lstStyle/>
            <a:p/>
          </p:txBody>
        </p:sp>
        <p:sp>
          <p:nvSpPr>
            <p:cNvPr id="5049" name="object 5049" descr=""/>
            <p:cNvSpPr/>
            <p:nvPr/>
          </p:nvSpPr>
          <p:spPr>
            <a:xfrm>
              <a:off x="5974255" y="2619782"/>
              <a:ext cx="1270" cy="635"/>
            </a:xfrm>
            <a:custGeom>
              <a:avLst/>
              <a:gdLst/>
              <a:ahLst/>
              <a:cxnLst/>
              <a:rect l="l" t="t" r="r" b="b"/>
              <a:pathLst>
                <a:path w="1270" h="635">
                  <a:moveTo>
                    <a:pt x="0" y="38"/>
                  </a:moveTo>
                  <a:lnTo>
                    <a:pt x="177" y="114"/>
                  </a:lnTo>
                  <a:lnTo>
                    <a:pt x="419" y="114"/>
                  </a:lnTo>
                  <a:lnTo>
                    <a:pt x="596" y="50"/>
                  </a:lnTo>
                </a:path>
              </a:pathLst>
            </a:custGeom>
            <a:ln w="3175">
              <a:solidFill>
                <a:srgbClr val="565658"/>
              </a:solidFill>
            </a:ln>
          </p:spPr>
          <p:txBody>
            <a:bodyPr wrap="square" lIns="0" tIns="0" rIns="0" bIns="0" rtlCol="0"/>
            <a:lstStyle/>
            <a:p/>
          </p:txBody>
        </p:sp>
        <p:sp>
          <p:nvSpPr>
            <p:cNvPr id="5050" name="object 5050" descr=""/>
            <p:cNvSpPr/>
            <p:nvPr/>
          </p:nvSpPr>
          <p:spPr>
            <a:xfrm>
              <a:off x="5978762" y="2618581"/>
              <a:ext cx="635" cy="635"/>
            </a:xfrm>
            <a:custGeom>
              <a:avLst/>
              <a:gdLst/>
              <a:ahLst/>
              <a:cxnLst/>
              <a:rect l="l" t="t" r="r" b="b"/>
              <a:pathLst>
                <a:path w="635" h="635">
                  <a:moveTo>
                    <a:pt x="304" y="0"/>
                  </a:moveTo>
                  <a:lnTo>
                    <a:pt x="101" y="215"/>
                  </a:lnTo>
                  <a:lnTo>
                    <a:pt x="0" y="279"/>
                  </a:lnTo>
                </a:path>
              </a:pathLst>
            </a:custGeom>
            <a:ln w="3175">
              <a:solidFill>
                <a:srgbClr val="565658"/>
              </a:solidFill>
            </a:ln>
          </p:spPr>
          <p:txBody>
            <a:bodyPr wrap="square" lIns="0" tIns="0" rIns="0" bIns="0" rtlCol="0"/>
            <a:lstStyle/>
            <a:p/>
          </p:txBody>
        </p:sp>
        <p:sp>
          <p:nvSpPr>
            <p:cNvPr id="5051" name="object 5051" descr=""/>
            <p:cNvSpPr/>
            <p:nvPr/>
          </p:nvSpPr>
          <p:spPr>
            <a:xfrm>
              <a:off x="5974918" y="2619403"/>
              <a:ext cx="635" cy="635"/>
            </a:xfrm>
            <a:custGeom>
              <a:avLst/>
              <a:gdLst/>
              <a:ahLst/>
              <a:cxnLst/>
              <a:rect l="l" t="t" r="r" b="b"/>
              <a:pathLst>
                <a:path w="635" h="635">
                  <a:moveTo>
                    <a:pt x="0" y="380"/>
                  </a:moveTo>
                  <a:lnTo>
                    <a:pt x="88" y="241"/>
                  </a:lnTo>
                  <a:lnTo>
                    <a:pt x="139" y="0"/>
                  </a:lnTo>
                </a:path>
              </a:pathLst>
            </a:custGeom>
            <a:ln w="3175">
              <a:solidFill>
                <a:srgbClr val="565658"/>
              </a:solidFill>
            </a:ln>
          </p:spPr>
          <p:txBody>
            <a:bodyPr wrap="square" lIns="0" tIns="0" rIns="0" bIns="0" rtlCol="0"/>
            <a:lstStyle/>
            <a:p/>
          </p:txBody>
        </p:sp>
        <p:sp>
          <p:nvSpPr>
            <p:cNvPr id="5052" name="object 5052" descr=""/>
            <p:cNvSpPr/>
            <p:nvPr/>
          </p:nvSpPr>
          <p:spPr>
            <a:xfrm>
              <a:off x="5978725" y="2617545"/>
              <a:ext cx="635" cy="1270"/>
            </a:xfrm>
            <a:custGeom>
              <a:avLst/>
              <a:gdLst/>
              <a:ahLst/>
              <a:cxnLst/>
              <a:rect l="l" t="t" r="r" b="b"/>
              <a:pathLst>
                <a:path w="635" h="1269">
                  <a:moveTo>
                    <a:pt x="0" y="0"/>
                  </a:moveTo>
                  <a:lnTo>
                    <a:pt x="266" y="215"/>
                  </a:lnTo>
                  <a:lnTo>
                    <a:pt x="406" y="457"/>
                  </a:lnTo>
                  <a:lnTo>
                    <a:pt x="431" y="736"/>
                  </a:lnTo>
                  <a:lnTo>
                    <a:pt x="368" y="977"/>
                  </a:lnTo>
                </a:path>
              </a:pathLst>
            </a:custGeom>
            <a:ln w="3175">
              <a:solidFill>
                <a:srgbClr val="565658"/>
              </a:solidFill>
            </a:ln>
          </p:spPr>
          <p:txBody>
            <a:bodyPr wrap="square" lIns="0" tIns="0" rIns="0" bIns="0" rtlCol="0"/>
            <a:lstStyle/>
            <a:p/>
          </p:txBody>
        </p:sp>
        <p:sp>
          <p:nvSpPr>
            <p:cNvPr id="5053" name="object 5053" descr=""/>
            <p:cNvSpPr/>
            <p:nvPr/>
          </p:nvSpPr>
          <p:spPr>
            <a:xfrm>
              <a:off x="5975055" y="2617719"/>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054" name="object 5054" descr=""/>
            <p:cNvSpPr/>
            <p:nvPr/>
          </p:nvSpPr>
          <p:spPr>
            <a:xfrm>
              <a:off x="5978391" y="2617433"/>
              <a:ext cx="635" cy="635"/>
            </a:xfrm>
            <a:custGeom>
              <a:avLst/>
              <a:gdLst/>
              <a:ahLst/>
              <a:cxnLst/>
              <a:rect l="l" t="t" r="r" b="b"/>
              <a:pathLst>
                <a:path w="635" h="635">
                  <a:moveTo>
                    <a:pt x="0" y="0"/>
                  </a:moveTo>
                  <a:lnTo>
                    <a:pt x="228" y="76"/>
                  </a:lnTo>
                  <a:lnTo>
                    <a:pt x="317" y="114"/>
                  </a:lnTo>
                </a:path>
              </a:pathLst>
            </a:custGeom>
            <a:ln w="3175">
              <a:solidFill>
                <a:srgbClr val="565658"/>
              </a:solidFill>
            </a:ln>
          </p:spPr>
          <p:txBody>
            <a:bodyPr wrap="square" lIns="0" tIns="0" rIns="0" bIns="0" rtlCol="0"/>
            <a:lstStyle/>
            <a:p/>
          </p:txBody>
        </p:sp>
        <p:sp>
          <p:nvSpPr>
            <p:cNvPr id="5055" name="object 5055" descr=""/>
            <p:cNvSpPr/>
            <p:nvPr/>
          </p:nvSpPr>
          <p:spPr>
            <a:xfrm>
              <a:off x="5975055" y="2617719"/>
              <a:ext cx="635" cy="635"/>
            </a:xfrm>
            <a:custGeom>
              <a:avLst/>
              <a:gdLst/>
              <a:ahLst/>
              <a:cxnLst/>
              <a:rect l="l" t="t" r="r" b="b"/>
              <a:pathLst>
                <a:path w="635" h="635">
                  <a:moveTo>
                    <a:pt x="0" y="0"/>
                  </a:moveTo>
                  <a:lnTo>
                    <a:pt x="127" y="76"/>
                  </a:lnTo>
                  <a:lnTo>
                    <a:pt x="266" y="165"/>
                  </a:lnTo>
                </a:path>
              </a:pathLst>
            </a:custGeom>
            <a:ln w="3175">
              <a:solidFill>
                <a:srgbClr val="565658"/>
              </a:solidFill>
            </a:ln>
          </p:spPr>
          <p:txBody>
            <a:bodyPr wrap="square" lIns="0" tIns="0" rIns="0" bIns="0" rtlCol="0"/>
            <a:lstStyle/>
            <a:p/>
          </p:txBody>
        </p:sp>
        <p:sp>
          <p:nvSpPr>
            <p:cNvPr id="5056" name="object 5056" descr=""/>
            <p:cNvSpPr/>
            <p:nvPr/>
          </p:nvSpPr>
          <p:spPr>
            <a:xfrm>
              <a:off x="5977981" y="2617272"/>
              <a:ext cx="635" cy="635"/>
            </a:xfrm>
            <a:custGeom>
              <a:avLst/>
              <a:gdLst/>
              <a:ahLst/>
              <a:cxnLst/>
              <a:rect l="l" t="t" r="r" b="b"/>
              <a:pathLst>
                <a:path w="635" h="635">
                  <a:moveTo>
                    <a:pt x="0" y="0"/>
                  </a:moveTo>
                  <a:lnTo>
                    <a:pt x="177" y="88"/>
                  </a:lnTo>
                  <a:lnTo>
                    <a:pt x="406" y="165"/>
                  </a:lnTo>
                </a:path>
              </a:pathLst>
            </a:custGeom>
            <a:ln w="3175">
              <a:solidFill>
                <a:srgbClr val="565658"/>
              </a:solidFill>
            </a:ln>
          </p:spPr>
          <p:txBody>
            <a:bodyPr wrap="square" lIns="0" tIns="0" rIns="0" bIns="0" rtlCol="0"/>
            <a:lstStyle/>
            <a:p/>
          </p:txBody>
        </p:sp>
        <p:sp>
          <p:nvSpPr>
            <p:cNvPr id="5057" name="object 5057" descr=""/>
            <p:cNvSpPr/>
            <p:nvPr/>
          </p:nvSpPr>
          <p:spPr>
            <a:xfrm>
              <a:off x="5975309" y="2617867"/>
              <a:ext cx="1270" cy="1270"/>
            </a:xfrm>
            <a:custGeom>
              <a:avLst/>
              <a:gdLst/>
              <a:ahLst/>
              <a:cxnLst/>
              <a:rect l="l" t="t" r="r" b="b"/>
              <a:pathLst>
                <a:path w="1270" h="1269">
                  <a:moveTo>
                    <a:pt x="0" y="0"/>
                  </a:moveTo>
                  <a:lnTo>
                    <a:pt x="304" y="266"/>
                  </a:lnTo>
                  <a:lnTo>
                    <a:pt x="762" y="673"/>
                  </a:lnTo>
                </a:path>
              </a:pathLst>
            </a:custGeom>
            <a:ln w="3175">
              <a:solidFill>
                <a:srgbClr val="565658"/>
              </a:solidFill>
            </a:ln>
          </p:spPr>
          <p:txBody>
            <a:bodyPr wrap="square" lIns="0" tIns="0" rIns="0" bIns="0" rtlCol="0"/>
            <a:lstStyle/>
            <a:p/>
          </p:txBody>
        </p:sp>
        <p:sp>
          <p:nvSpPr>
            <p:cNvPr id="5058" name="object 5058" descr=""/>
            <p:cNvSpPr/>
            <p:nvPr/>
          </p:nvSpPr>
          <p:spPr>
            <a:xfrm>
              <a:off x="5977832" y="2616619"/>
              <a:ext cx="1270" cy="1270"/>
            </a:xfrm>
            <a:custGeom>
              <a:avLst/>
              <a:gdLst/>
              <a:ahLst/>
              <a:cxnLst/>
              <a:rect l="l" t="t" r="r" b="b"/>
              <a:pathLst>
                <a:path w="1270" h="1269">
                  <a:moveTo>
                    <a:pt x="1079" y="88"/>
                  </a:moveTo>
                  <a:lnTo>
                    <a:pt x="507" y="0"/>
                  </a:lnTo>
                  <a:lnTo>
                    <a:pt x="241" y="38"/>
                  </a:lnTo>
                  <a:lnTo>
                    <a:pt x="25" y="241"/>
                  </a:lnTo>
                  <a:lnTo>
                    <a:pt x="0" y="380"/>
                  </a:lnTo>
                  <a:lnTo>
                    <a:pt x="38" y="546"/>
                  </a:lnTo>
                </a:path>
              </a:pathLst>
            </a:custGeom>
            <a:ln w="3175">
              <a:solidFill>
                <a:srgbClr val="565658"/>
              </a:solidFill>
            </a:ln>
          </p:spPr>
          <p:txBody>
            <a:bodyPr wrap="square" lIns="0" tIns="0" rIns="0" bIns="0" rtlCol="0"/>
            <a:lstStyle/>
            <a:p/>
          </p:txBody>
        </p:sp>
        <p:sp>
          <p:nvSpPr>
            <p:cNvPr id="5059" name="object 5059" descr=""/>
            <p:cNvSpPr/>
            <p:nvPr/>
          </p:nvSpPr>
          <p:spPr>
            <a:xfrm>
              <a:off x="5976077" y="2618531"/>
              <a:ext cx="1270" cy="1270"/>
            </a:xfrm>
            <a:custGeom>
              <a:avLst/>
              <a:gdLst/>
              <a:ahLst/>
              <a:cxnLst/>
              <a:rect l="l" t="t" r="r" b="b"/>
              <a:pathLst>
                <a:path w="1270" h="1269">
                  <a:moveTo>
                    <a:pt x="0" y="0"/>
                  </a:moveTo>
                  <a:lnTo>
                    <a:pt x="419" y="419"/>
                  </a:lnTo>
                  <a:lnTo>
                    <a:pt x="711" y="711"/>
                  </a:lnTo>
                </a:path>
              </a:pathLst>
            </a:custGeom>
            <a:ln w="3175">
              <a:solidFill>
                <a:srgbClr val="565658"/>
              </a:solidFill>
            </a:ln>
          </p:spPr>
          <p:txBody>
            <a:bodyPr wrap="square" lIns="0" tIns="0" rIns="0" bIns="0" rtlCol="0"/>
            <a:lstStyle/>
            <a:p/>
          </p:txBody>
        </p:sp>
        <p:sp>
          <p:nvSpPr>
            <p:cNvPr id="5060" name="object 5060" descr=""/>
            <p:cNvSpPr/>
            <p:nvPr/>
          </p:nvSpPr>
          <p:spPr>
            <a:xfrm>
              <a:off x="5978916" y="2616709"/>
              <a:ext cx="1270" cy="2540"/>
            </a:xfrm>
            <a:custGeom>
              <a:avLst/>
              <a:gdLst/>
              <a:ahLst/>
              <a:cxnLst/>
              <a:rect l="l" t="t" r="r" b="b"/>
              <a:pathLst>
                <a:path w="1270" h="2539">
                  <a:moveTo>
                    <a:pt x="888" y="2362"/>
                  </a:moveTo>
                  <a:lnTo>
                    <a:pt x="1066" y="1778"/>
                  </a:lnTo>
                  <a:lnTo>
                    <a:pt x="1015" y="1054"/>
                  </a:lnTo>
                  <a:lnTo>
                    <a:pt x="749" y="558"/>
                  </a:lnTo>
                  <a:lnTo>
                    <a:pt x="342" y="165"/>
                  </a:lnTo>
                  <a:lnTo>
                    <a:pt x="0" y="0"/>
                  </a:lnTo>
                </a:path>
              </a:pathLst>
            </a:custGeom>
            <a:ln w="3175">
              <a:solidFill>
                <a:srgbClr val="565658"/>
              </a:solidFill>
            </a:ln>
          </p:spPr>
          <p:txBody>
            <a:bodyPr wrap="square" lIns="0" tIns="0" rIns="0" bIns="0" rtlCol="0"/>
            <a:lstStyle/>
            <a:p/>
          </p:txBody>
        </p:sp>
        <p:sp>
          <p:nvSpPr>
            <p:cNvPr id="5061" name="object 5061" descr=""/>
            <p:cNvSpPr/>
            <p:nvPr/>
          </p:nvSpPr>
          <p:spPr>
            <a:xfrm>
              <a:off x="5976791" y="2619231"/>
              <a:ext cx="635" cy="635"/>
            </a:xfrm>
            <a:custGeom>
              <a:avLst/>
              <a:gdLst/>
              <a:ahLst/>
              <a:cxnLst/>
              <a:rect l="l" t="t" r="r" b="b"/>
              <a:pathLst>
                <a:path w="635" h="635">
                  <a:moveTo>
                    <a:pt x="0" y="0"/>
                  </a:moveTo>
                  <a:lnTo>
                    <a:pt x="266" y="203"/>
                  </a:lnTo>
                  <a:lnTo>
                    <a:pt x="635" y="406"/>
                  </a:lnTo>
                </a:path>
              </a:pathLst>
            </a:custGeom>
            <a:ln w="3175">
              <a:solidFill>
                <a:srgbClr val="565658"/>
              </a:solidFill>
            </a:ln>
          </p:spPr>
          <p:txBody>
            <a:bodyPr wrap="square" lIns="0" tIns="0" rIns="0" bIns="0" rtlCol="0"/>
            <a:lstStyle/>
            <a:p/>
          </p:txBody>
        </p:sp>
        <p:sp>
          <p:nvSpPr>
            <p:cNvPr id="5062" name="object 5062" descr=""/>
            <p:cNvSpPr/>
            <p:nvPr/>
          </p:nvSpPr>
          <p:spPr>
            <a:xfrm>
              <a:off x="5979439" y="2619093"/>
              <a:ext cx="635" cy="635"/>
            </a:xfrm>
            <a:custGeom>
              <a:avLst/>
              <a:gdLst/>
              <a:ahLst/>
              <a:cxnLst/>
              <a:rect l="l" t="t" r="r" b="b"/>
              <a:pathLst>
                <a:path w="635" h="635">
                  <a:moveTo>
                    <a:pt x="0" y="380"/>
                  </a:moveTo>
                  <a:lnTo>
                    <a:pt x="215" y="190"/>
                  </a:lnTo>
                  <a:lnTo>
                    <a:pt x="342" y="0"/>
                  </a:lnTo>
                </a:path>
              </a:pathLst>
            </a:custGeom>
            <a:ln w="3175">
              <a:solidFill>
                <a:srgbClr val="565658"/>
              </a:solidFill>
            </a:ln>
          </p:spPr>
          <p:txBody>
            <a:bodyPr wrap="square" lIns="0" tIns="0" rIns="0" bIns="0" rtlCol="0"/>
            <a:lstStyle/>
            <a:p/>
          </p:txBody>
        </p:sp>
        <p:sp>
          <p:nvSpPr>
            <p:cNvPr id="5063" name="object 5063" descr=""/>
            <p:cNvSpPr/>
            <p:nvPr/>
          </p:nvSpPr>
          <p:spPr>
            <a:xfrm>
              <a:off x="5977417" y="2619635"/>
              <a:ext cx="1905" cy="635"/>
            </a:xfrm>
            <a:custGeom>
              <a:avLst/>
              <a:gdLst/>
              <a:ahLst/>
              <a:cxnLst/>
              <a:rect l="l" t="t" r="r" b="b"/>
              <a:pathLst>
                <a:path w="1904" h="635">
                  <a:moveTo>
                    <a:pt x="0" y="0"/>
                  </a:moveTo>
                  <a:lnTo>
                    <a:pt x="736" y="203"/>
                  </a:lnTo>
                  <a:lnTo>
                    <a:pt x="1511" y="101"/>
                  </a:lnTo>
                </a:path>
              </a:pathLst>
            </a:custGeom>
            <a:ln w="3175">
              <a:solidFill>
                <a:srgbClr val="565658"/>
              </a:solidFill>
            </a:ln>
          </p:spPr>
          <p:txBody>
            <a:bodyPr wrap="square" lIns="0" tIns="0" rIns="0" bIns="0" rtlCol="0"/>
            <a:lstStyle/>
            <a:p/>
          </p:txBody>
        </p:sp>
        <p:sp>
          <p:nvSpPr>
            <p:cNvPr id="5064" name="object 5064" descr=""/>
            <p:cNvSpPr/>
            <p:nvPr/>
          </p:nvSpPr>
          <p:spPr>
            <a:xfrm>
              <a:off x="5978925" y="2619480"/>
              <a:ext cx="635" cy="635"/>
            </a:xfrm>
            <a:custGeom>
              <a:avLst/>
              <a:gdLst/>
              <a:ahLst/>
              <a:cxnLst/>
              <a:rect l="l" t="t" r="r" b="b"/>
              <a:pathLst>
                <a:path w="635" h="635">
                  <a:moveTo>
                    <a:pt x="0" y="253"/>
                  </a:moveTo>
                  <a:lnTo>
                    <a:pt x="279" y="139"/>
                  </a:lnTo>
                  <a:lnTo>
                    <a:pt x="520" y="0"/>
                  </a:lnTo>
                </a:path>
              </a:pathLst>
            </a:custGeom>
            <a:ln w="3175">
              <a:solidFill>
                <a:srgbClr val="565658"/>
              </a:solidFill>
            </a:ln>
          </p:spPr>
          <p:txBody>
            <a:bodyPr wrap="square" lIns="0" tIns="0" rIns="0" bIns="0" rtlCol="0"/>
            <a:lstStyle/>
            <a:p/>
          </p:txBody>
        </p:sp>
        <p:sp>
          <p:nvSpPr>
            <p:cNvPr id="5065" name="object 5065" descr=""/>
            <p:cNvSpPr/>
            <p:nvPr/>
          </p:nvSpPr>
          <p:spPr>
            <a:xfrm>
              <a:off x="5977505" y="2587358"/>
              <a:ext cx="1270" cy="1905"/>
            </a:xfrm>
            <a:custGeom>
              <a:avLst/>
              <a:gdLst/>
              <a:ahLst/>
              <a:cxnLst/>
              <a:rect l="l" t="t" r="r" b="b"/>
              <a:pathLst>
                <a:path w="1270" h="1905">
                  <a:moveTo>
                    <a:pt x="774" y="1308"/>
                  </a:moveTo>
                  <a:lnTo>
                    <a:pt x="241" y="685"/>
                  </a:lnTo>
                  <a:lnTo>
                    <a:pt x="25" y="317"/>
                  </a:lnTo>
                  <a:lnTo>
                    <a:pt x="38" y="101"/>
                  </a:lnTo>
                </a:path>
              </a:pathLst>
            </a:custGeom>
            <a:ln w="3175">
              <a:solidFill>
                <a:srgbClr val="565658"/>
              </a:solidFill>
            </a:ln>
          </p:spPr>
          <p:txBody>
            <a:bodyPr wrap="square" lIns="0" tIns="0" rIns="0" bIns="0" rtlCol="0"/>
            <a:lstStyle/>
            <a:p/>
          </p:txBody>
        </p:sp>
        <p:sp>
          <p:nvSpPr>
            <p:cNvPr id="5066" name="object 5066" descr=""/>
            <p:cNvSpPr/>
            <p:nvPr/>
          </p:nvSpPr>
          <p:spPr>
            <a:xfrm>
              <a:off x="5974007" y="2588661"/>
              <a:ext cx="6350" cy="1270"/>
            </a:xfrm>
            <a:custGeom>
              <a:avLst/>
              <a:gdLst/>
              <a:ahLst/>
              <a:cxnLst/>
              <a:rect l="l" t="t" r="r" b="b"/>
              <a:pathLst>
                <a:path w="6350" h="1269">
                  <a:moveTo>
                    <a:pt x="5816" y="749"/>
                  </a:moveTo>
                  <a:lnTo>
                    <a:pt x="5651" y="812"/>
                  </a:lnTo>
                  <a:lnTo>
                    <a:pt x="5092" y="850"/>
                  </a:lnTo>
                  <a:lnTo>
                    <a:pt x="2882" y="850"/>
                  </a:lnTo>
                  <a:lnTo>
                    <a:pt x="0" y="419"/>
                  </a:lnTo>
                  <a:lnTo>
                    <a:pt x="12" y="266"/>
                  </a:lnTo>
                  <a:lnTo>
                    <a:pt x="114" y="139"/>
                  </a:lnTo>
                  <a:lnTo>
                    <a:pt x="304" y="38"/>
                  </a:lnTo>
                  <a:lnTo>
                    <a:pt x="736" y="0"/>
                  </a:lnTo>
                  <a:lnTo>
                    <a:pt x="4279" y="0"/>
                  </a:lnTo>
                </a:path>
              </a:pathLst>
            </a:custGeom>
            <a:ln w="3175">
              <a:solidFill>
                <a:srgbClr val="565658"/>
              </a:solidFill>
            </a:ln>
          </p:spPr>
          <p:txBody>
            <a:bodyPr wrap="square" lIns="0" tIns="0" rIns="0" bIns="0" rtlCol="0"/>
            <a:lstStyle/>
            <a:p/>
          </p:txBody>
        </p:sp>
        <p:sp>
          <p:nvSpPr>
            <p:cNvPr id="5067" name="object 5067" descr=""/>
            <p:cNvSpPr/>
            <p:nvPr/>
          </p:nvSpPr>
          <p:spPr>
            <a:xfrm>
              <a:off x="5977634" y="2587250"/>
              <a:ext cx="635" cy="635"/>
            </a:xfrm>
            <a:custGeom>
              <a:avLst/>
              <a:gdLst/>
              <a:ahLst/>
              <a:cxnLst/>
              <a:rect l="l" t="t" r="r" b="b"/>
              <a:pathLst>
                <a:path w="635" h="635">
                  <a:moveTo>
                    <a:pt x="0" y="114"/>
                  </a:moveTo>
                  <a:lnTo>
                    <a:pt x="317" y="0"/>
                  </a:lnTo>
                  <a:lnTo>
                    <a:pt x="520" y="50"/>
                  </a:lnTo>
                </a:path>
              </a:pathLst>
            </a:custGeom>
            <a:ln w="3175">
              <a:solidFill>
                <a:srgbClr val="565658"/>
              </a:solidFill>
            </a:ln>
          </p:spPr>
          <p:txBody>
            <a:bodyPr wrap="square" lIns="0" tIns="0" rIns="0" bIns="0" rtlCol="0"/>
            <a:lstStyle/>
            <a:p/>
          </p:txBody>
        </p:sp>
        <p:sp>
          <p:nvSpPr>
            <p:cNvPr id="5068" name="object 5068" descr=""/>
            <p:cNvSpPr/>
            <p:nvPr/>
          </p:nvSpPr>
          <p:spPr>
            <a:xfrm>
              <a:off x="5978497" y="2587717"/>
              <a:ext cx="1905" cy="1905"/>
            </a:xfrm>
            <a:custGeom>
              <a:avLst/>
              <a:gdLst/>
              <a:ahLst/>
              <a:cxnLst/>
              <a:rect l="l" t="t" r="r" b="b"/>
              <a:pathLst>
                <a:path w="1904" h="1905">
                  <a:moveTo>
                    <a:pt x="0" y="0"/>
                  </a:moveTo>
                  <a:lnTo>
                    <a:pt x="1358" y="1193"/>
                  </a:lnTo>
                  <a:lnTo>
                    <a:pt x="1485" y="1346"/>
                  </a:lnTo>
                  <a:lnTo>
                    <a:pt x="1485" y="1498"/>
                  </a:lnTo>
                  <a:lnTo>
                    <a:pt x="1320" y="1701"/>
                  </a:lnTo>
                </a:path>
              </a:pathLst>
            </a:custGeom>
            <a:ln w="3175">
              <a:solidFill>
                <a:srgbClr val="565658"/>
              </a:solidFill>
            </a:ln>
          </p:spPr>
          <p:txBody>
            <a:bodyPr wrap="square" lIns="0" tIns="0" rIns="0" bIns="0" rtlCol="0"/>
            <a:lstStyle/>
            <a:p/>
          </p:txBody>
        </p:sp>
        <p:sp>
          <p:nvSpPr>
            <p:cNvPr id="5069" name="object 5069" descr=""/>
            <p:cNvSpPr/>
            <p:nvPr/>
          </p:nvSpPr>
          <p:spPr>
            <a:xfrm>
              <a:off x="5978254" y="2587364"/>
              <a:ext cx="635" cy="635"/>
            </a:xfrm>
            <a:custGeom>
              <a:avLst/>
              <a:gdLst/>
              <a:ahLst/>
              <a:cxnLst/>
              <a:rect l="l" t="t" r="r" b="b"/>
              <a:pathLst>
                <a:path w="635" h="635">
                  <a:moveTo>
                    <a:pt x="0" y="0"/>
                  </a:moveTo>
                  <a:lnTo>
                    <a:pt x="101" y="139"/>
                  </a:lnTo>
                  <a:lnTo>
                    <a:pt x="254" y="342"/>
                  </a:lnTo>
                </a:path>
              </a:pathLst>
            </a:custGeom>
            <a:ln w="3175">
              <a:solidFill>
                <a:srgbClr val="565658"/>
              </a:solidFill>
            </a:ln>
          </p:spPr>
          <p:txBody>
            <a:bodyPr wrap="square" lIns="0" tIns="0" rIns="0" bIns="0" rtlCol="0"/>
            <a:lstStyle/>
            <a:p/>
          </p:txBody>
        </p:sp>
        <p:sp>
          <p:nvSpPr>
            <p:cNvPr id="5070" name="object 5070" descr=""/>
            <p:cNvSpPr/>
            <p:nvPr/>
          </p:nvSpPr>
          <p:spPr>
            <a:xfrm>
              <a:off x="5960065" y="2588885"/>
              <a:ext cx="1905" cy="635"/>
            </a:xfrm>
            <a:custGeom>
              <a:avLst/>
              <a:gdLst/>
              <a:ahLst/>
              <a:cxnLst/>
              <a:rect l="l" t="t" r="r" b="b"/>
              <a:pathLst>
                <a:path w="1904" h="635">
                  <a:moveTo>
                    <a:pt x="1638" y="228"/>
                  </a:moveTo>
                  <a:lnTo>
                    <a:pt x="1320" y="381"/>
                  </a:lnTo>
                  <a:lnTo>
                    <a:pt x="660" y="419"/>
                  </a:lnTo>
                  <a:lnTo>
                    <a:pt x="228" y="228"/>
                  </a:lnTo>
                  <a:lnTo>
                    <a:pt x="0" y="0"/>
                  </a:lnTo>
                </a:path>
              </a:pathLst>
            </a:custGeom>
            <a:ln w="3175">
              <a:solidFill>
                <a:srgbClr val="565658"/>
              </a:solidFill>
            </a:ln>
          </p:spPr>
          <p:txBody>
            <a:bodyPr wrap="square" lIns="0" tIns="0" rIns="0" bIns="0" rtlCol="0"/>
            <a:lstStyle/>
            <a:p/>
          </p:txBody>
        </p:sp>
        <p:sp>
          <p:nvSpPr>
            <p:cNvPr id="5071" name="object 5071" descr=""/>
            <p:cNvSpPr/>
            <p:nvPr/>
          </p:nvSpPr>
          <p:spPr>
            <a:xfrm>
              <a:off x="5959946" y="2588007"/>
              <a:ext cx="635" cy="1270"/>
            </a:xfrm>
            <a:custGeom>
              <a:avLst/>
              <a:gdLst/>
              <a:ahLst/>
              <a:cxnLst/>
              <a:rect l="l" t="t" r="r" b="b"/>
              <a:pathLst>
                <a:path w="635" h="1269">
                  <a:moveTo>
                    <a:pt x="126" y="889"/>
                  </a:moveTo>
                  <a:lnTo>
                    <a:pt x="0" y="635"/>
                  </a:lnTo>
                  <a:lnTo>
                    <a:pt x="0" y="381"/>
                  </a:lnTo>
                  <a:lnTo>
                    <a:pt x="101" y="165"/>
                  </a:lnTo>
                  <a:lnTo>
                    <a:pt x="266" y="0"/>
                  </a:lnTo>
                </a:path>
              </a:pathLst>
            </a:custGeom>
            <a:ln w="3175">
              <a:solidFill>
                <a:srgbClr val="565658"/>
              </a:solidFill>
            </a:ln>
          </p:spPr>
          <p:txBody>
            <a:bodyPr wrap="square" lIns="0" tIns="0" rIns="0" bIns="0" rtlCol="0"/>
            <a:lstStyle/>
            <a:p/>
          </p:txBody>
        </p:sp>
        <p:sp>
          <p:nvSpPr>
            <p:cNvPr id="5072" name="object 5072" descr=""/>
            <p:cNvSpPr/>
            <p:nvPr/>
          </p:nvSpPr>
          <p:spPr>
            <a:xfrm>
              <a:off x="5961697" y="2588369"/>
              <a:ext cx="635" cy="1270"/>
            </a:xfrm>
            <a:custGeom>
              <a:avLst/>
              <a:gdLst/>
              <a:ahLst/>
              <a:cxnLst/>
              <a:rect l="l" t="t" r="r" b="b"/>
              <a:pathLst>
                <a:path w="635" h="1269">
                  <a:moveTo>
                    <a:pt x="266" y="0"/>
                  </a:moveTo>
                  <a:lnTo>
                    <a:pt x="241" y="406"/>
                  </a:lnTo>
                  <a:lnTo>
                    <a:pt x="127" y="622"/>
                  </a:lnTo>
                  <a:lnTo>
                    <a:pt x="0" y="749"/>
                  </a:lnTo>
                </a:path>
              </a:pathLst>
            </a:custGeom>
            <a:ln w="3175">
              <a:solidFill>
                <a:srgbClr val="565658"/>
              </a:solidFill>
            </a:ln>
          </p:spPr>
          <p:txBody>
            <a:bodyPr wrap="square" lIns="0" tIns="0" rIns="0" bIns="0" rtlCol="0"/>
            <a:lstStyle/>
            <a:p/>
          </p:txBody>
        </p:sp>
        <p:sp>
          <p:nvSpPr>
            <p:cNvPr id="5073" name="object 5073" descr=""/>
            <p:cNvSpPr/>
            <p:nvPr/>
          </p:nvSpPr>
          <p:spPr>
            <a:xfrm>
              <a:off x="5960209" y="2587672"/>
              <a:ext cx="1270" cy="635"/>
            </a:xfrm>
            <a:custGeom>
              <a:avLst/>
              <a:gdLst/>
              <a:ahLst/>
              <a:cxnLst/>
              <a:rect l="l" t="t" r="r" b="b"/>
              <a:pathLst>
                <a:path w="1270" h="635">
                  <a:moveTo>
                    <a:pt x="0" y="342"/>
                  </a:moveTo>
                  <a:lnTo>
                    <a:pt x="342" y="165"/>
                  </a:lnTo>
                  <a:lnTo>
                    <a:pt x="825" y="0"/>
                  </a:lnTo>
                </a:path>
              </a:pathLst>
            </a:custGeom>
            <a:ln w="3175">
              <a:solidFill>
                <a:srgbClr val="565658"/>
              </a:solidFill>
            </a:ln>
          </p:spPr>
          <p:txBody>
            <a:bodyPr wrap="square" lIns="0" tIns="0" rIns="0" bIns="0" rtlCol="0"/>
            <a:lstStyle/>
            <a:p/>
          </p:txBody>
        </p:sp>
        <p:sp>
          <p:nvSpPr>
            <p:cNvPr id="5074" name="object 5074" descr=""/>
            <p:cNvSpPr/>
            <p:nvPr/>
          </p:nvSpPr>
          <p:spPr>
            <a:xfrm>
              <a:off x="5961944" y="2587947"/>
              <a:ext cx="635" cy="635"/>
            </a:xfrm>
            <a:custGeom>
              <a:avLst/>
              <a:gdLst/>
              <a:ahLst/>
              <a:cxnLst/>
              <a:rect l="l" t="t" r="r" b="b"/>
              <a:pathLst>
                <a:path w="635" h="635">
                  <a:moveTo>
                    <a:pt x="101" y="0"/>
                  </a:moveTo>
                  <a:lnTo>
                    <a:pt x="0" y="215"/>
                  </a:lnTo>
                  <a:lnTo>
                    <a:pt x="0" y="368"/>
                  </a:lnTo>
                </a:path>
              </a:pathLst>
            </a:custGeom>
            <a:ln w="3175">
              <a:solidFill>
                <a:srgbClr val="565658"/>
              </a:solidFill>
            </a:ln>
          </p:spPr>
          <p:txBody>
            <a:bodyPr wrap="square" lIns="0" tIns="0" rIns="0" bIns="0" rtlCol="0"/>
            <a:lstStyle/>
            <a:p/>
          </p:txBody>
        </p:sp>
        <p:sp>
          <p:nvSpPr>
            <p:cNvPr id="5075" name="object 5075" descr=""/>
            <p:cNvSpPr/>
            <p:nvPr/>
          </p:nvSpPr>
          <p:spPr>
            <a:xfrm>
              <a:off x="5961034" y="2587566"/>
              <a:ext cx="635" cy="635"/>
            </a:xfrm>
            <a:custGeom>
              <a:avLst/>
              <a:gdLst/>
              <a:ahLst/>
              <a:cxnLst/>
              <a:rect l="l" t="t" r="r" b="b"/>
              <a:pathLst>
                <a:path w="635" h="635">
                  <a:moveTo>
                    <a:pt x="0" y="101"/>
                  </a:moveTo>
                  <a:lnTo>
                    <a:pt x="114" y="50"/>
                  </a:lnTo>
                  <a:lnTo>
                    <a:pt x="165" y="0"/>
                  </a:lnTo>
                </a:path>
              </a:pathLst>
            </a:custGeom>
            <a:ln w="3175">
              <a:solidFill>
                <a:srgbClr val="565658"/>
              </a:solidFill>
            </a:ln>
          </p:spPr>
          <p:txBody>
            <a:bodyPr wrap="square" lIns="0" tIns="0" rIns="0" bIns="0" rtlCol="0"/>
            <a:lstStyle/>
            <a:p/>
          </p:txBody>
        </p:sp>
        <p:sp>
          <p:nvSpPr>
            <p:cNvPr id="5076" name="object 5076" descr=""/>
            <p:cNvSpPr/>
            <p:nvPr/>
          </p:nvSpPr>
          <p:spPr>
            <a:xfrm>
              <a:off x="5962043" y="2587870"/>
              <a:ext cx="635" cy="635"/>
            </a:xfrm>
            <a:custGeom>
              <a:avLst/>
              <a:gdLst/>
              <a:ahLst/>
              <a:cxnLst/>
              <a:rect l="l" t="t" r="r" b="b"/>
              <a:pathLst>
                <a:path w="635" h="635">
                  <a:moveTo>
                    <a:pt x="622" y="101"/>
                  </a:moveTo>
                  <a:lnTo>
                    <a:pt x="469" y="0"/>
                  </a:lnTo>
                  <a:lnTo>
                    <a:pt x="292" y="0"/>
                  </a:lnTo>
                  <a:lnTo>
                    <a:pt x="88" y="25"/>
                  </a:lnTo>
                </a:path>
              </a:pathLst>
            </a:custGeom>
            <a:ln w="3175">
              <a:solidFill>
                <a:srgbClr val="565658"/>
              </a:solidFill>
            </a:ln>
          </p:spPr>
          <p:txBody>
            <a:bodyPr wrap="square" lIns="0" tIns="0" rIns="0" bIns="0" rtlCol="0"/>
            <a:lstStyle/>
            <a:p/>
          </p:txBody>
        </p:sp>
        <p:sp>
          <p:nvSpPr>
            <p:cNvPr id="5077" name="object 5077" descr=""/>
            <p:cNvSpPr/>
            <p:nvPr/>
          </p:nvSpPr>
          <p:spPr>
            <a:xfrm>
              <a:off x="5961119" y="2587112"/>
              <a:ext cx="635" cy="635"/>
            </a:xfrm>
            <a:custGeom>
              <a:avLst/>
              <a:gdLst/>
              <a:ahLst/>
              <a:cxnLst/>
              <a:rect l="l" t="t" r="r" b="b"/>
              <a:pathLst>
                <a:path w="635" h="635">
                  <a:moveTo>
                    <a:pt x="63" y="457"/>
                  </a:moveTo>
                  <a:lnTo>
                    <a:pt x="152" y="241"/>
                  </a:lnTo>
                  <a:lnTo>
                    <a:pt x="0" y="0"/>
                  </a:lnTo>
                </a:path>
              </a:pathLst>
            </a:custGeom>
            <a:ln w="3175">
              <a:solidFill>
                <a:srgbClr val="565658"/>
              </a:solidFill>
            </a:ln>
          </p:spPr>
          <p:txBody>
            <a:bodyPr wrap="square" lIns="0" tIns="0" rIns="0" bIns="0" rtlCol="0"/>
            <a:lstStyle/>
            <a:p/>
          </p:txBody>
        </p:sp>
        <p:sp>
          <p:nvSpPr>
            <p:cNvPr id="5078" name="object 5078" descr=""/>
            <p:cNvSpPr/>
            <p:nvPr/>
          </p:nvSpPr>
          <p:spPr>
            <a:xfrm>
              <a:off x="5962676" y="2587969"/>
              <a:ext cx="635" cy="1270"/>
            </a:xfrm>
            <a:custGeom>
              <a:avLst/>
              <a:gdLst/>
              <a:ahLst/>
              <a:cxnLst/>
              <a:rect l="l" t="t" r="r" b="b"/>
              <a:pathLst>
                <a:path w="635" h="1269">
                  <a:moveTo>
                    <a:pt x="317" y="939"/>
                  </a:moveTo>
                  <a:lnTo>
                    <a:pt x="152" y="698"/>
                  </a:lnTo>
                  <a:lnTo>
                    <a:pt x="88" y="444"/>
                  </a:lnTo>
                  <a:lnTo>
                    <a:pt x="76" y="152"/>
                  </a:lnTo>
                  <a:lnTo>
                    <a:pt x="0" y="0"/>
                  </a:lnTo>
                </a:path>
              </a:pathLst>
            </a:custGeom>
            <a:ln w="3175">
              <a:solidFill>
                <a:srgbClr val="565658"/>
              </a:solidFill>
            </a:ln>
          </p:spPr>
          <p:txBody>
            <a:bodyPr wrap="square" lIns="0" tIns="0" rIns="0" bIns="0" rtlCol="0"/>
            <a:lstStyle/>
            <a:p/>
          </p:txBody>
        </p:sp>
        <p:sp>
          <p:nvSpPr>
            <p:cNvPr id="5079" name="object 5079" descr=""/>
            <p:cNvSpPr/>
            <p:nvPr/>
          </p:nvSpPr>
          <p:spPr>
            <a:xfrm>
              <a:off x="5960289" y="2586995"/>
              <a:ext cx="1270" cy="635"/>
            </a:xfrm>
            <a:custGeom>
              <a:avLst/>
              <a:gdLst/>
              <a:ahLst/>
              <a:cxnLst/>
              <a:rect l="l" t="t" r="r" b="b"/>
              <a:pathLst>
                <a:path w="1270" h="635">
                  <a:moveTo>
                    <a:pt x="825" y="114"/>
                  </a:moveTo>
                  <a:lnTo>
                    <a:pt x="622" y="25"/>
                  </a:lnTo>
                  <a:lnTo>
                    <a:pt x="368" y="0"/>
                  </a:lnTo>
                  <a:lnTo>
                    <a:pt x="0" y="101"/>
                  </a:lnTo>
                </a:path>
              </a:pathLst>
            </a:custGeom>
            <a:ln w="3175">
              <a:solidFill>
                <a:srgbClr val="565658"/>
              </a:solidFill>
            </a:ln>
          </p:spPr>
          <p:txBody>
            <a:bodyPr wrap="square" lIns="0" tIns="0" rIns="0" bIns="0" rtlCol="0"/>
            <a:lstStyle/>
            <a:p/>
          </p:txBody>
        </p:sp>
        <p:sp>
          <p:nvSpPr>
            <p:cNvPr id="5080" name="object 5080" descr=""/>
            <p:cNvSpPr/>
            <p:nvPr/>
          </p:nvSpPr>
          <p:spPr>
            <a:xfrm>
              <a:off x="5962994" y="2588189"/>
              <a:ext cx="1905" cy="1270"/>
            </a:xfrm>
            <a:custGeom>
              <a:avLst/>
              <a:gdLst/>
              <a:ahLst/>
              <a:cxnLst/>
              <a:rect l="l" t="t" r="r" b="b"/>
              <a:pathLst>
                <a:path w="1904" h="1269">
                  <a:moveTo>
                    <a:pt x="1308" y="0"/>
                  </a:moveTo>
                  <a:lnTo>
                    <a:pt x="1358" y="203"/>
                  </a:lnTo>
                  <a:lnTo>
                    <a:pt x="1358" y="457"/>
                  </a:lnTo>
                  <a:lnTo>
                    <a:pt x="1181" y="723"/>
                  </a:lnTo>
                  <a:lnTo>
                    <a:pt x="939" y="876"/>
                  </a:lnTo>
                  <a:lnTo>
                    <a:pt x="533" y="914"/>
                  </a:lnTo>
                  <a:lnTo>
                    <a:pt x="215" y="850"/>
                  </a:lnTo>
                  <a:lnTo>
                    <a:pt x="0" y="723"/>
                  </a:lnTo>
                </a:path>
              </a:pathLst>
            </a:custGeom>
            <a:ln w="3175">
              <a:solidFill>
                <a:srgbClr val="565658"/>
              </a:solidFill>
            </a:ln>
          </p:spPr>
          <p:txBody>
            <a:bodyPr wrap="square" lIns="0" tIns="0" rIns="0" bIns="0" rtlCol="0"/>
            <a:lstStyle/>
            <a:p/>
          </p:txBody>
        </p:sp>
        <p:sp>
          <p:nvSpPr>
            <p:cNvPr id="5081" name="object 5081" descr=""/>
            <p:cNvSpPr/>
            <p:nvPr/>
          </p:nvSpPr>
          <p:spPr>
            <a:xfrm>
              <a:off x="5959757" y="2587085"/>
              <a:ext cx="635" cy="635"/>
            </a:xfrm>
            <a:custGeom>
              <a:avLst/>
              <a:gdLst/>
              <a:ahLst/>
              <a:cxnLst/>
              <a:rect l="l" t="t" r="r" b="b"/>
              <a:pathLst>
                <a:path w="635" h="635">
                  <a:moveTo>
                    <a:pt x="533" y="0"/>
                  </a:moveTo>
                  <a:lnTo>
                    <a:pt x="253" y="114"/>
                  </a:lnTo>
                  <a:lnTo>
                    <a:pt x="0" y="292"/>
                  </a:lnTo>
                </a:path>
              </a:pathLst>
            </a:custGeom>
            <a:ln w="3175">
              <a:solidFill>
                <a:srgbClr val="565658"/>
              </a:solidFill>
            </a:ln>
          </p:spPr>
          <p:txBody>
            <a:bodyPr wrap="square" lIns="0" tIns="0" rIns="0" bIns="0" rtlCol="0"/>
            <a:lstStyle/>
            <a:p/>
          </p:txBody>
        </p:sp>
        <p:sp>
          <p:nvSpPr>
            <p:cNvPr id="5082" name="object 5082" descr=""/>
            <p:cNvSpPr/>
            <p:nvPr/>
          </p:nvSpPr>
          <p:spPr>
            <a:xfrm>
              <a:off x="5964110" y="2588003"/>
              <a:ext cx="635" cy="635"/>
            </a:xfrm>
            <a:custGeom>
              <a:avLst/>
              <a:gdLst/>
              <a:ahLst/>
              <a:cxnLst/>
              <a:rect l="l" t="t" r="r" b="b"/>
              <a:pathLst>
                <a:path w="635" h="635">
                  <a:moveTo>
                    <a:pt x="0" y="0"/>
                  </a:moveTo>
                  <a:lnTo>
                    <a:pt x="101" y="76"/>
                  </a:lnTo>
                  <a:lnTo>
                    <a:pt x="203" y="190"/>
                  </a:lnTo>
                </a:path>
              </a:pathLst>
            </a:custGeom>
            <a:ln w="3175">
              <a:solidFill>
                <a:srgbClr val="565658"/>
              </a:solidFill>
            </a:ln>
          </p:spPr>
          <p:txBody>
            <a:bodyPr wrap="square" lIns="0" tIns="0" rIns="0" bIns="0" rtlCol="0"/>
            <a:lstStyle/>
            <a:p/>
          </p:txBody>
        </p:sp>
        <p:sp>
          <p:nvSpPr>
            <p:cNvPr id="5083" name="object 5083" descr=""/>
            <p:cNvSpPr/>
            <p:nvPr/>
          </p:nvSpPr>
          <p:spPr>
            <a:xfrm>
              <a:off x="5959331" y="2587371"/>
              <a:ext cx="635" cy="635"/>
            </a:xfrm>
            <a:custGeom>
              <a:avLst/>
              <a:gdLst/>
              <a:ahLst/>
              <a:cxnLst/>
              <a:rect l="l" t="t" r="r" b="b"/>
              <a:pathLst>
                <a:path w="635" h="635">
                  <a:moveTo>
                    <a:pt x="419" y="0"/>
                  </a:moveTo>
                  <a:lnTo>
                    <a:pt x="177" y="228"/>
                  </a:lnTo>
                  <a:lnTo>
                    <a:pt x="0" y="495"/>
                  </a:lnTo>
                </a:path>
              </a:pathLst>
            </a:custGeom>
            <a:ln w="3175">
              <a:solidFill>
                <a:srgbClr val="565658"/>
              </a:solidFill>
            </a:ln>
          </p:spPr>
          <p:txBody>
            <a:bodyPr wrap="square" lIns="0" tIns="0" rIns="0" bIns="0" rtlCol="0"/>
            <a:lstStyle/>
            <a:p/>
          </p:txBody>
        </p:sp>
        <p:sp>
          <p:nvSpPr>
            <p:cNvPr id="5084" name="object 5084" descr=""/>
            <p:cNvSpPr/>
            <p:nvPr/>
          </p:nvSpPr>
          <p:spPr>
            <a:xfrm>
              <a:off x="5963824" y="2587866"/>
              <a:ext cx="635" cy="635"/>
            </a:xfrm>
            <a:custGeom>
              <a:avLst/>
              <a:gdLst/>
              <a:ahLst/>
              <a:cxnLst/>
              <a:rect l="l" t="t" r="r" b="b"/>
              <a:pathLst>
                <a:path w="635" h="635">
                  <a:moveTo>
                    <a:pt x="0" y="0"/>
                  </a:moveTo>
                  <a:lnTo>
                    <a:pt x="177" y="63"/>
                  </a:lnTo>
                  <a:lnTo>
                    <a:pt x="292" y="139"/>
                  </a:lnTo>
                </a:path>
              </a:pathLst>
            </a:custGeom>
            <a:ln w="3175">
              <a:solidFill>
                <a:srgbClr val="565658"/>
              </a:solidFill>
            </a:ln>
          </p:spPr>
          <p:txBody>
            <a:bodyPr wrap="square" lIns="0" tIns="0" rIns="0" bIns="0" rtlCol="0"/>
            <a:lstStyle/>
            <a:p/>
          </p:txBody>
        </p:sp>
        <p:sp>
          <p:nvSpPr>
            <p:cNvPr id="5085" name="object 5085" descr=""/>
            <p:cNvSpPr/>
            <p:nvPr/>
          </p:nvSpPr>
          <p:spPr>
            <a:xfrm>
              <a:off x="5959163" y="2587853"/>
              <a:ext cx="635" cy="1905"/>
            </a:xfrm>
            <a:custGeom>
              <a:avLst/>
              <a:gdLst/>
              <a:ahLst/>
              <a:cxnLst/>
              <a:rect l="l" t="t" r="r" b="b"/>
              <a:pathLst>
                <a:path w="635" h="1905">
                  <a:moveTo>
                    <a:pt x="165" y="0"/>
                  </a:moveTo>
                  <a:lnTo>
                    <a:pt x="0" y="469"/>
                  </a:lnTo>
                  <a:lnTo>
                    <a:pt x="25" y="1028"/>
                  </a:lnTo>
                  <a:lnTo>
                    <a:pt x="139" y="1333"/>
                  </a:lnTo>
                </a:path>
              </a:pathLst>
            </a:custGeom>
            <a:ln w="3175">
              <a:solidFill>
                <a:srgbClr val="565658"/>
              </a:solidFill>
            </a:ln>
          </p:spPr>
          <p:txBody>
            <a:bodyPr wrap="square" lIns="0" tIns="0" rIns="0" bIns="0" rtlCol="0"/>
            <a:lstStyle/>
            <a:p/>
          </p:txBody>
        </p:sp>
        <p:sp>
          <p:nvSpPr>
            <p:cNvPr id="5086" name="object 5086" descr=""/>
            <p:cNvSpPr/>
            <p:nvPr/>
          </p:nvSpPr>
          <p:spPr>
            <a:xfrm>
              <a:off x="5963502" y="2587748"/>
              <a:ext cx="635" cy="635"/>
            </a:xfrm>
            <a:custGeom>
              <a:avLst/>
              <a:gdLst/>
              <a:ahLst/>
              <a:cxnLst/>
              <a:rect l="l" t="t" r="r" b="b"/>
              <a:pathLst>
                <a:path w="635" h="635">
                  <a:moveTo>
                    <a:pt x="0" y="0"/>
                  </a:moveTo>
                  <a:lnTo>
                    <a:pt x="165" y="50"/>
                  </a:lnTo>
                  <a:lnTo>
                    <a:pt x="317" y="127"/>
                  </a:lnTo>
                </a:path>
              </a:pathLst>
            </a:custGeom>
            <a:ln w="3175">
              <a:solidFill>
                <a:srgbClr val="565658"/>
              </a:solidFill>
            </a:ln>
          </p:spPr>
          <p:txBody>
            <a:bodyPr wrap="square" lIns="0" tIns="0" rIns="0" bIns="0" rtlCol="0"/>
            <a:lstStyle/>
            <a:p/>
          </p:txBody>
        </p:sp>
        <p:sp>
          <p:nvSpPr>
            <p:cNvPr id="5087" name="object 5087" descr=""/>
            <p:cNvSpPr/>
            <p:nvPr/>
          </p:nvSpPr>
          <p:spPr>
            <a:xfrm>
              <a:off x="5959316" y="2589193"/>
              <a:ext cx="635" cy="635"/>
            </a:xfrm>
            <a:custGeom>
              <a:avLst/>
              <a:gdLst/>
              <a:ahLst/>
              <a:cxnLst/>
              <a:rect l="l" t="t" r="r" b="b"/>
              <a:pathLst>
                <a:path w="635" h="635">
                  <a:moveTo>
                    <a:pt x="0" y="0"/>
                  </a:moveTo>
                  <a:lnTo>
                    <a:pt x="177" y="266"/>
                  </a:lnTo>
                  <a:lnTo>
                    <a:pt x="393" y="520"/>
                  </a:lnTo>
                </a:path>
              </a:pathLst>
            </a:custGeom>
            <a:ln w="3175">
              <a:solidFill>
                <a:srgbClr val="565658"/>
              </a:solidFill>
            </a:ln>
          </p:spPr>
          <p:txBody>
            <a:bodyPr wrap="square" lIns="0" tIns="0" rIns="0" bIns="0" rtlCol="0"/>
            <a:lstStyle/>
            <a:p/>
          </p:txBody>
        </p:sp>
        <p:sp>
          <p:nvSpPr>
            <p:cNvPr id="5088" name="object 5088" descr=""/>
            <p:cNvSpPr/>
            <p:nvPr/>
          </p:nvSpPr>
          <p:spPr>
            <a:xfrm>
              <a:off x="5963325" y="2587131"/>
              <a:ext cx="1905" cy="2540"/>
            </a:xfrm>
            <a:custGeom>
              <a:avLst/>
              <a:gdLst/>
              <a:ahLst/>
              <a:cxnLst/>
              <a:rect l="l" t="t" r="r" b="b"/>
              <a:pathLst>
                <a:path w="1904" h="2539">
                  <a:moveTo>
                    <a:pt x="1689" y="2006"/>
                  </a:moveTo>
                  <a:lnTo>
                    <a:pt x="469" y="0"/>
                  </a:lnTo>
                  <a:lnTo>
                    <a:pt x="215" y="38"/>
                  </a:lnTo>
                  <a:lnTo>
                    <a:pt x="12" y="228"/>
                  </a:lnTo>
                  <a:lnTo>
                    <a:pt x="38" y="482"/>
                  </a:lnTo>
                  <a:lnTo>
                    <a:pt x="165" y="635"/>
                  </a:lnTo>
                </a:path>
              </a:pathLst>
            </a:custGeom>
            <a:ln w="3175">
              <a:solidFill>
                <a:srgbClr val="565658"/>
              </a:solidFill>
            </a:ln>
          </p:spPr>
          <p:txBody>
            <a:bodyPr wrap="square" lIns="0" tIns="0" rIns="0" bIns="0" rtlCol="0"/>
            <a:lstStyle/>
            <a:p/>
          </p:txBody>
        </p:sp>
        <p:sp>
          <p:nvSpPr>
            <p:cNvPr id="5089" name="object 5089" descr=""/>
            <p:cNvSpPr/>
            <p:nvPr/>
          </p:nvSpPr>
          <p:spPr>
            <a:xfrm>
              <a:off x="5959731" y="2589714"/>
              <a:ext cx="635" cy="635"/>
            </a:xfrm>
            <a:custGeom>
              <a:avLst/>
              <a:gdLst/>
              <a:ahLst/>
              <a:cxnLst/>
              <a:rect l="l" t="t" r="r" b="b"/>
              <a:pathLst>
                <a:path w="635" h="635">
                  <a:moveTo>
                    <a:pt x="0" y="0"/>
                  </a:moveTo>
                  <a:lnTo>
                    <a:pt x="266" y="203"/>
                  </a:lnTo>
                  <a:lnTo>
                    <a:pt x="596" y="330"/>
                  </a:lnTo>
                </a:path>
              </a:pathLst>
            </a:custGeom>
            <a:ln w="3175">
              <a:solidFill>
                <a:srgbClr val="565658"/>
              </a:solidFill>
            </a:ln>
          </p:spPr>
          <p:txBody>
            <a:bodyPr wrap="square" lIns="0" tIns="0" rIns="0" bIns="0" rtlCol="0"/>
            <a:lstStyle/>
            <a:p/>
          </p:txBody>
        </p:sp>
        <p:sp>
          <p:nvSpPr>
            <p:cNvPr id="5090" name="object 5090" descr=""/>
            <p:cNvSpPr/>
            <p:nvPr/>
          </p:nvSpPr>
          <p:spPr>
            <a:xfrm>
              <a:off x="5964259" y="2589127"/>
              <a:ext cx="1270" cy="1270"/>
            </a:xfrm>
            <a:custGeom>
              <a:avLst/>
              <a:gdLst/>
              <a:ahLst/>
              <a:cxnLst/>
              <a:rect l="l" t="t" r="r" b="b"/>
              <a:pathLst>
                <a:path w="1270" h="1269">
                  <a:moveTo>
                    <a:pt x="0" y="723"/>
                  </a:moveTo>
                  <a:lnTo>
                    <a:pt x="457" y="457"/>
                  </a:lnTo>
                  <a:lnTo>
                    <a:pt x="749" y="0"/>
                  </a:lnTo>
                </a:path>
              </a:pathLst>
            </a:custGeom>
            <a:ln w="3175">
              <a:solidFill>
                <a:srgbClr val="565658"/>
              </a:solidFill>
            </a:ln>
          </p:spPr>
          <p:txBody>
            <a:bodyPr wrap="square" lIns="0" tIns="0" rIns="0" bIns="0" rtlCol="0"/>
            <a:lstStyle/>
            <a:p/>
          </p:txBody>
        </p:sp>
        <p:sp>
          <p:nvSpPr>
            <p:cNvPr id="5091" name="object 5091" descr=""/>
            <p:cNvSpPr/>
            <p:nvPr/>
          </p:nvSpPr>
          <p:spPr>
            <a:xfrm>
              <a:off x="5960327" y="2590043"/>
              <a:ext cx="1270" cy="635"/>
            </a:xfrm>
            <a:custGeom>
              <a:avLst/>
              <a:gdLst/>
              <a:ahLst/>
              <a:cxnLst/>
              <a:rect l="l" t="t" r="r" b="b"/>
              <a:pathLst>
                <a:path w="1270" h="635">
                  <a:moveTo>
                    <a:pt x="0" y="0"/>
                  </a:moveTo>
                  <a:lnTo>
                    <a:pt x="635" y="101"/>
                  </a:lnTo>
                  <a:lnTo>
                    <a:pt x="1257" y="38"/>
                  </a:lnTo>
                </a:path>
              </a:pathLst>
            </a:custGeom>
            <a:ln w="3175">
              <a:solidFill>
                <a:srgbClr val="565658"/>
              </a:solidFill>
            </a:ln>
          </p:spPr>
          <p:txBody>
            <a:bodyPr wrap="square" lIns="0" tIns="0" rIns="0" bIns="0" rtlCol="0"/>
            <a:lstStyle/>
            <a:p/>
          </p:txBody>
        </p:sp>
        <p:sp>
          <p:nvSpPr>
            <p:cNvPr id="5092" name="object 5092" descr=""/>
            <p:cNvSpPr/>
            <p:nvPr/>
          </p:nvSpPr>
          <p:spPr>
            <a:xfrm>
              <a:off x="5963005" y="2589801"/>
              <a:ext cx="1270" cy="635"/>
            </a:xfrm>
            <a:custGeom>
              <a:avLst/>
              <a:gdLst/>
              <a:ahLst/>
              <a:cxnLst/>
              <a:rect l="l" t="t" r="r" b="b"/>
              <a:pathLst>
                <a:path w="1270" h="635">
                  <a:moveTo>
                    <a:pt x="0" y="0"/>
                  </a:moveTo>
                  <a:lnTo>
                    <a:pt x="558" y="139"/>
                  </a:lnTo>
                  <a:lnTo>
                    <a:pt x="1244" y="50"/>
                  </a:lnTo>
                </a:path>
              </a:pathLst>
            </a:custGeom>
            <a:ln w="3175">
              <a:solidFill>
                <a:srgbClr val="565658"/>
              </a:solidFill>
            </a:ln>
          </p:spPr>
          <p:txBody>
            <a:bodyPr wrap="square" lIns="0" tIns="0" rIns="0" bIns="0" rtlCol="0"/>
            <a:lstStyle/>
            <a:p/>
          </p:txBody>
        </p:sp>
        <p:sp>
          <p:nvSpPr>
            <p:cNvPr id="5093" name="object 5093" descr=""/>
            <p:cNvSpPr/>
            <p:nvPr/>
          </p:nvSpPr>
          <p:spPr>
            <a:xfrm>
              <a:off x="5961585" y="2589432"/>
              <a:ext cx="1270" cy="1270"/>
            </a:xfrm>
            <a:custGeom>
              <a:avLst/>
              <a:gdLst/>
              <a:ahLst/>
              <a:cxnLst/>
              <a:rect l="l" t="t" r="r" b="b"/>
              <a:pathLst>
                <a:path w="1270" h="1269">
                  <a:moveTo>
                    <a:pt x="0" y="647"/>
                  </a:moveTo>
                  <a:lnTo>
                    <a:pt x="469" y="393"/>
                  </a:lnTo>
                  <a:lnTo>
                    <a:pt x="863" y="0"/>
                  </a:lnTo>
                </a:path>
              </a:pathLst>
            </a:custGeom>
            <a:ln w="3175">
              <a:solidFill>
                <a:srgbClr val="565658"/>
              </a:solidFill>
            </a:ln>
          </p:spPr>
          <p:txBody>
            <a:bodyPr wrap="square" lIns="0" tIns="0" rIns="0" bIns="0" rtlCol="0"/>
            <a:lstStyle/>
            <a:p/>
          </p:txBody>
        </p:sp>
        <p:sp>
          <p:nvSpPr>
            <p:cNvPr id="5094" name="object 5094" descr=""/>
            <p:cNvSpPr/>
            <p:nvPr/>
          </p:nvSpPr>
          <p:spPr>
            <a:xfrm>
              <a:off x="5962448" y="2589423"/>
              <a:ext cx="635" cy="635"/>
            </a:xfrm>
            <a:custGeom>
              <a:avLst/>
              <a:gdLst/>
              <a:ahLst/>
              <a:cxnLst/>
              <a:rect l="l" t="t" r="r" b="b"/>
              <a:pathLst>
                <a:path w="635" h="635">
                  <a:moveTo>
                    <a:pt x="0" y="0"/>
                  </a:moveTo>
                  <a:lnTo>
                    <a:pt x="279" y="228"/>
                  </a:lnTo>
                  <a:lnTo>
                    <a:pt x="558" y="381"/>
                  </a:lnTo>
                </a:path>
              </a:pathLst>
            </a:custGeom>
            <a:ln w="3175">
              <a:solidFill>
                <a:srgbClr val="565658"/>
              </a:solidFill>
            </a:ln>
          </p:spPr>
          <p:txBody>
            <a:bodyPr wrap="square" lIns="0" tIns="0" rIns="0" bIns="0" rtlCol="0"/>
            <a:lstStyle/>
            <a:p/>
          </p:txBody>
        </p:sp>
        <p:sp>
          <p:nvSpPr>
            <p:cNvPr id="5095" name="object 5095" descr=""/>
            <p:cNvSpPr/>
            <p:nvPr/>
          </p:nvSpPr>
          <p:spPr>
            <a:xfrm>
              <a:off x="5983520" y="2621948"/>
              <a:ext cx="5080" cy="5080"/>
            </a:xfrm>
            <a:custGeom>
              <a:avLst/>
              <a:gdLst/>
              <a:ahLst/>
              <a:cxnLst/>
              <a:rect l="l" t="t" r="r" b="b"/>
              <a:pathLst>
                <a:path w="5079" h="5080">
                  <a:moveTo>
                    <a:pt x="0" y="4762"/>
                  </a:moveTo>
                  <a:lnTo>
                    <a:pt x="1803" y="4406"/>
                  </a:lnTo>
                  <a:lnTo>
                    <a:pt x="3352" y="3365"/>
                  </a:lnTo>
                  <a:lnTo>
                    <a:pt x="4381" y="1828"/>
                  </a:lnTo>
                  <a:lnTo>
                    <a:pt x="4749" y="0"/>
                  </a:lnTo>
                </a:path>
              </a:pathLst>
            </a:custGeom>
            <a:ln w="3175">
              <a:solidFill>
                <a:srgbClr val="565658"/>
              </a:solidFill>
            </a:ln>
          </p:spPr>
          <p:txBody>
            <a:bodyPr wrap="square" lIns="0" tIns="0" rIns="0" bIns="0" rtlCol="0"/>
            <a:lstStyle/>
            <a:p/>
          </p:txBody>
        </p:sp>
        <p:sp>
          <p:nvSpPr>
            <p:cNvPr id="5096" name="object 5096" descr=""/>
            <p:cNvSpPr/>
            <p:nvPr/>
          </p:nvSpPr>
          <p:spPr>
            <a:xfrm>
              <a:off x="5930655" y="2626710"/>
              <a:ext cx="53340" cy="0"/>
            </a:xfrm>
            <a:custGeom>
              <a:avLst/>
              <a:gdLst/>
              <a:ahLst/>
              <a:cxnLst/>
              <a:rect l="l" t="t" r="r" b="b"/>
              <a:pathLst>
                <a:path w="53339" h="0">
                  <a:moveTo>
                    <a:pt x="0" y="0"/>
                  </a:moveTo>
                  <a:lnTo>
                    <a:pt x="25387" y="0"/>
                  </a:lnTo>
                  <a:lnTo>
                    <a:pt x="38633" y="0"/>
                  </a:lnTo>
                  <a:lnTo>
                    <a:pt x="49022" y="0"/>
                  </a:lnTo>
                  <a:lnTo>
                    <a:pt x="52870" y="0"/>
                  </a:lnTo>
                </a:path>
              </a:pathLst>
            </a:custGeom>
            <a:ln w="3175">
              <a:solidFill>
                <a:srgbClr val="565658"/>
              </a:solidFill>
            </a:ln>
          </p:spPr>
          <p:txBody>
            <a:bodyPr wrap="square" lIns="0" tIns="0" rIns="0" bIns="0" rtlCol="0"/>
            <a:lstStyle/>
            <a:p/>
          </p:txBody>
        </p:sp>
        <p:sp>
          <p:nvSpPr>
            <p:cNvPr id="5097" name="object 5097" descr=""/>
            <p:cNvSpPr/>
            <p:nvPr/>
          </p:nvSpPr>
          <p:spPr>
            <a:xfrm>
              <a:off x="5988276" y="2584530"/>
              <a:ext cx="0" cy="37465"/>
            </a:xfrm>
            <a:custGeom>
              <a:avLst/>
              <a:gdLst/>
              <a:ahLst/>
              <a:cxnLst/>
              <a:rect l="l" t="t" r="r" b="b"/>
              <a:pathLst>
                <a:path w="0" h="37464">
                  <a:moveTo>
                    <a:pt x="0" y="0"/>
                  </a:moveTo>
                  <a:lnTo>
                    <a:pt x="0" y="37426"/>
                  </a:lnTo>
                </a:path>
              </a:pathLst>
            </a:custGeom>
            <a:ln w="3175">
              <a:solidFill>
                <a:srgbClr val="565658"/>
              </a:solidFill>
            </a:ln>
          </p:spPr>
          <p:txBody>
            <a:bodyPr wrap="square" lIns="0" tIns="0" rIns="0" bIns="0" rtlCol="0"/>
            <a:lstStyle/>
            <a:p/>
          </p:txBody>
        </p:sp>
        <p:sp>
          <p:nvSpPr>
            <p:cNvPr id="5098" name="object 5098" descr=""/>
            <p:cNvSpPr/>
            <p:nvPr/>
          </p:nvSpPr>
          <p:spPr>
            <a:xfrm>
              <a:off x="5925886" y="2621948"/>
              <a:ext cx="5080" cy="5080"/>
            </a:xfrm>
            <a:custGeom>
              <a:avLst/>
              <a:gdLst/>
              <a:ahLst/>
              <a:cxnLst/>
              <a:rect l="l" t="t" r="r" b="b"/>
              <a:pathLst>
                <a:path w="5079" h="5080">
                  <a:moveTo>
                    <a:pt x="0" y="0"/>
                  </a:moveTo>
                  <a:lnTo>
                    <a:pt x="355" y="1828"/>
                  </a:lnTo>
                  <a:lnTo>
                    <a:pt x="1397" y="3365"/>
                  </a:lnTo>
                  <a:lnTo>
                    <a:pt x="2933" y="4394"/>
                  </a:lnTo>
                  <a:lnTo>
                    <a:pt x="4762" y="4762"/>
                  </a:lnTo>
                </a:path>
              </a:pathLst>
            </a:custGeom>
            <a:ln w="3175">
              <a:solidFill>
                <a:srgbClr val="565658"/>
              </a:solidFill>
            </a:ln>
          </p:spPr>
          <p:txBody>
            <a:bodyPr wrap="square" lIns="0" tIns="0" rIns="0" bIns="0" rtlCol="0"/>
            <a:lstStyle/>
            <a:p/>
          </p:txBody>
        </p:sp>
        <p:sp>
          <p:nvSpPr>
            <p:cNvPr id="5099" name="object 5099" descr=""/>
            <p:cNvSpPr/>
            <p:nvPr/>
          </p:nvSpPr>
          <p:spPr>
            <a:xfrm>
              <a:off x="5983513" y="2579767"/>
              <a:ext cx="5080" cy="5080"/>
            </a:xfrm>
            <a:custGeom>
              <a:avLst/>
              <a:gdLst/>
              <a:ahLst/>
              <a:cxnLst/>
              <a:rect l="l" t="t" r="r" b="b"/>
              <a:pathLst>
                <a:path w="5079" h="5080">
                  <a:moveTo>
                    <a:pt x="4762" y="4762"/>
                  </a:moveTo>
                  <a:lnTo>
                    <a:pt x="4394" y="2933"/>
                  </a:lnTo>
                  <a:lnTo>
                    <a:pt x="3352" y="1396"/>
                  </a:lnTo>
                  <a:lnTo>
                    <a:pt x="1828" y="368"/>
                  </a:lnTo>
                  <a:lnTo>
                    <a:pt x="0" y="0"/>
                  </a:lnTo>
                </a:path>
              </a:pathLst>
            </a:custGeom>
            <a:ln w="3175">
              <a:solidFill>
                <a:srgbClr val="565658"/>
              </a:solidFill>
            </a:ln>
          </p:spPr>
          <p:txBody>
            <a:bodyPr wrap="square" lIns="0" tIns="0" rIns="0" bIns="0" rtlCol="0"/>
            <a:lstStyle/>
            <a:p/>
          </p:txBody>
        </p:sp>
        <p:sp>
          <p:nvSpPr>
            <p:cNvPr id="5100" name="object 5100" descr=""/>
            <p:cNvSpPr/>
            <p:nvPr/>
          </p:nvSpPr>
          <p:spPr>
            <a:xfrm>
              <a:off x="5925886" y="2584530"/>
              <a:ext cx="0" cy="37465"/>
            </a:xfrm>
            <a:custGeom>
              <a:avLst/>
              <a:gdLst/>
              <a:ahLst/>
              <a:cxnLst/>
              <a:rect l="l" t="t" r="r" b="b"/>
              <a:pathLst>
                <a:path w="0" h="37464">
                  <a:moveTo>
                    <a:pt x="0" y="0"/>
                  </a:moveTo>
                  <a:lnTo>
                    <a:pt x="0" y="37426"/>
                  </a:lnTo>
                </a:path>
              </a:pathLst>
            </a:custGeom>
            <a:ln w="3175">
              <a:solidFill>
                <a:srgbClr val="565658"/>
              </a:solidFill>
            </a:ln>
          </p:spPr>
          <p:txBody>
            <a:bodyPr wrap="square" lIns="0" tIns="0" rIns="0" bIns="0" rtlCol="0"/>
            <a:lstStyle/>
            <a:p/>
          </p:txBody>
        </p:sp>
        <p:sp>
          <p:nvSpPr>
            <p:cNvPr id="5101" name="object 5101" descr=""/>
            <p:cNvSpPr/>
            <p:nvPr/>
          </p:nvSpPr>
          <p:spPr>
            <a:xfrm>
              <a:off x="5930637" y="2579774"/>
              <a:ext cx="53340" cy="0"/>
            </a:xfrm>
            <a:custGeom>
              <a:avLst/>
              <a:gdLst/>
              <a:ahLst/>
              <a:cxnLst/>
              <a:rect l="l" t="t" r="r" b="b"/>
              <a:pathLst>
                <a:path w="53339" h="0">
                  <a:moveTo>
                    <a:pt x="52882" y="0"/>
                  </a:moveTo>
                  <a:lnTo>
                    <a:pt x="49034" y="0"/>
                  </a:lnTo>
                  <a:lnTo>
                    <a:pt x="38633" y="0"/>
                  </a:lnTo>
                  <a:lnTo>
                    <a:pt x="34480" y="0"/>
                  </a:lnTo>
                  <a:lnTo>
                    <a:pt x="4305" y="0"/>
                  </a:lnTo>
                  <a:lnTo>
                    <a:pt x="0" y="0"/>
                  </a:lnTo>
                </a:path>
              </a:pathLst>
            </a:custGeom>
            <a:ln w="3175">
              <a:solidFill>
                <a:srgbClr val="565658"/>
              </a:solidFill>
            </a:ln>
          </p:spPr>
          <p:txBody>
            <a:bodyPr wrap="square" lIns="0" tIns="0" rIns="0" bIns="0" rtlCol="0"/>
            <a:lstStyle/>
            <a:p/>
          </p:txBody>
        </p:sp>
        <p:sp>
          <p:nvSpPr>
            <p:cNvPr id="5102" name="object 5102" descr=""/>
            <p:cNvSpPr/>
            <p:nvPr/>
          </p:nvSpPr>
          <p:spPr>
            <a:xfrm>
              <a:off x="5925892" y="2579774"/>
              <a:ext cx="5080" cy="5080"/>
            </a:xfrm>
            <a:custGeom>
              <a:avLst/>
              <a:gdLst/>
              <a:ahLst/>
              <a:cxnLst/>
              <a:rect l="l" t="t" r="r" b="b"/>
              <a:pathLst>
                <a:path w="5079" h="5080">
                  <a:moveTo>
                    <a:pt x="4762" y="0"/>
                  </a:moveTo>
                  <a:lnTo>
                    <a:pt x="2946" y="342"/>
                  </a:lnTo>
                  <a:lnTo>
                    <a:pt x="1396" y="1397"/>
                  </a:lnTo>
                  <a:lnTo>
                    <a:pt x="342" y="2946"/>
                  </a:lnTo>
                  <a:lnTo>
                    <a:pt x="0" y="4749"/>
                  </a:lnTo>
                </a:path>
              </a:pathLst>
            </a:custGeom>
            <a:ln w="3175">
              <a:solidFill>
                <a:srgbClr val="565658"/>
              </a:solidFill>
            </a:ln>
          </p:spPr>
          <p:txBody>
            <a:bodyPr wrap="square" lIns="0" tIns="0" rIns="0" bIns="0" rtlCol="0"/>
            <a:lstStyle/>
            <a:p/>
          </p:txBody>
        </p:sp>
        <p:sp>
          <p:nvSpPr>
            <p:cNvPr id="5103" name="object 5103" descr=""/>
            <p:cNvSpPr/>
            <p:nvPr/>
          </p:nvSpPr>
          <p:spPr>
            <a:xfrm>
              <a:off x="5936883" y="2606300"/>
              <a:ext cx="11430" cy="5715"/>
            </a:xfrm>
            <a:custGeom>
              <a:avLst/>
              <a:gdLst/>
              <a:ahLst/>
              <a:cxnLst/>
              <a:rect l="l" t="t" r="r" b="b"/>
              <a:pathLst>
                <a:path w="11429" h="5714">
                  <a:moveTo>
                    <a:pt x="11290" y="4851"/>
                  </a:moveTo>
                  <a:lnTo>
                    <a:pt x="8013" y="5537"/>
                  </a:lnTo>
                  <a:lnTo>
                    <a:pt x="4622" y="4825"/>
                  </a:lnTo>
                  <a:lnTo>
                    <a:pt x="1778" y="2832"/>
                  </a:lnTo>
                  <a:lnTo>
                    <a:pt x="0" y="0"/>
                  </a:lnTo>
                </a:path>
              </a:pathLst>
            </a:custGeom>
            <a:ln w="3175">
              <a:solidFill>
                <a:srgbClr val="565658"/>
              </a:solidFill>
            </a:ln>
          </p:spPr>
          <p:txBody>
            <a:bodyPr wrap="square" lIns="0" tIns="0" rIns="0" bIns="0" rtlCol="0"/>
            <a:lstStyle/>
            <a:p/>
          </p:txBody>
        </p:sp>
        <p:sp>
          <p:nvSpPr>
            <p:cNvPr id="5104" name="object 5104" descr=""/>
            <p:cNvSpPr/>
            <p:nvPr/>
          </p:nvSpPr>
          <p:spPr>
            <a:xfrm>
              <a:off x="5937123" y="2606253"/>
              <a:ext cx="15875" cy="5715"/>
            </a:xfrm>
            <a:custGeom>
              <a:avLst/>
              <a:gdLst/>
              <a:ahLst/>
              <a:cxnLst/>
              <a:rect l="l" t="t" r="r" b="b"/>
              <a:pathLst>
                <a:path w="15875" h="5714">
                  <a:moveTo>
                    <a:pt x="0" y="0"/>
                  </a:moveTo>
                  <a:lnTo>
                    <a:pt x="1714" y="2717"/>
                  </a:lnTo>
                  <a:lnTo>
                    <a:pt x="4483" y="4648"/>
                  </a:lnTo>
                  <a:lnTo>
                    <a:pt x="7772" y="5334"/>
                  </a:lnTo>
                  <a:lnTo>
                    <a:pt x="11074" y="4648"/>
                  </a:lnTo>
                  <a:lnTo>
                    <a:pt x="13843" y="2717"/>
                  </a:lnTo>
                  <a:lnTo>
                    <a:pt x="15570" y="0"/>
                  </a:lnTo>
                </a:path>
              </a:pathLst>
            </a:custGeom>
            <a:ln w="3175">
              <a:solidFill>
                <a:srgbClr val="565658"/>
              </a:solidFill>
            </a:ln>
          </p:spPr>
          <p:txBody>
            <a:bodyPr wrap="square" lIns="0" tIns="0" rIns="0" bIns="0" rtlCol="0"/>
            <a:lstStyle/>
            <a:p/>
          </p:txBody>
        </p:sp>
        <p:sp>
          <p:nvSpPr>
            <p:cNvPr id="5105" name="object 5105" descr=""/>
            <p:cNvSpPr/>
            <p:nvPr/>
          </p:nvSpPr>
          <p:spPr>
            <a:xfrm>
              <a:off x="5936639" y="2605360"/>
              <a:ext cx="8255" cy="6985"/>
            </a:xfrm>
            <a:custGeom>
              <a:avLst/>
              <a:gdLst/>
              <a:ahLst/>
              <a:cxnLst/>
              <a:rect l="l" t="t" r="r" b="b"/>
              <a:pathLst>
                <a:path w="8254" h="6985">
                  <a:moveTo>
                    <a:pt x="0" y="0"/>
                  </a:moveTo>
                  <a:lnTo>
                    <a:pt x="584" y="1790"/>
                  </a:lnTo>
                  <a:lnTo>
                    <a:pt x="2159" y="3975"/>
                  </a:lnTo>
                  <a:lnTo>
                    <a:pt x="4343" y="5549"/>
                  </a:lnTo>
                  <a:lnTo>
                    <a:pt x="6908" y="6388"/>
                  </a:lnTo>
                  <a:lnTo>
                    <a:pt x="8255" y="6489"/>
                  </a:lnTo>
                </a:path>
              </a:pathLst>
            </a:custGeom>
            <a:ln w="3175">
              <a:solidFill>
                <a:srgbClr val="565658"/>
              </a:solidFill>
            </a:ln>
          </p:spPr>
          <p:txBody>
            <a:bodyPr wrap="square" lIns="0" tIns="0" rIns="0" bIns="0" rtlCol="0"/>
            <a:lstStyle/>
            <a:p/>
          </p:txBody>
        </p:sp>
        <p:sp>
          <p:nvSpPr>
            <p:cNvPr id="5106" name="object 5106" descr=""/>
            <p:cNvSpPr/>
            <p:nvPr/>
          </p:nvSpPr>
          <p:spPr>
            <a:xfrm>
              <a:off x="6229162" y="2555720"/>
              <a:ext cx="635" cy="635"/>
            </a:xfrm>
            <a:custGeom>
              <a:avLst/>
              <a:gdLst/>
              <a:ahLst/>
              <a:cxnLst/>
              <a:rect l="l" t="t" r="r" b="b"/>
              <a:pathLst>
                <a:path w="635" h="635">
                  <a:moveTo>
                    <a:pt x="469" y="0"/>
                  </a:moveTo>
                  <a:lnTo>
                    <a:pt x="203" y="215"/>
                  </a:lnTo>
                  <a:lnTo>
                    <a:pt x="0" y="469"/>
                  </a:lnTo>
                </a:path>
              </a:pathLst>
            </a:custGeom>
            <a:ln w="3175">
              <a:solidFill>
                <a:srgbClr val="565658"/>
              </a:solidFill>
            </a:ln>
          </p:spPr>
          <p:txBody>
            <a:bodyPr wrap="square" lIns="0" tIns="0" rIns="0" bIns="0" rtlCol="0"/>
            <a:lstStyle/>
            <a:p/>
          </p:txBody>
        </p:sp>
        <p:sp>
          <p:nvSpPr>
            <p:cNvPr id="5107" name="object 5107" descr=""/>
            <p:cNvSpPr/>
            <p:nvPr/>
          </p:nvSpPr>
          <p:spPr>
            <a:xfrm>
              <a:off x="6244732" y="2650289"/>
              <a:ext cx="635" cy="635"/>
            </a:xfrm>
            <a:custGeom>
              <a:avLst/>
              <a:gdLst/>
              <a:ahLst/>
              <a:cxnLst/>
              <a:rect l="l" t="t" r="r" b="b"/>
              <a:pathLst>
                <a:path w="635" h="635">
                  <a:moveTo>
                    <a:pt x="0" y="469"/>
                  </a:moveTo>
                  <a:lnTo>
                    <a:pt x="254" y="254"/>
                  </a:lnTo>
                  <a:lnTo>
                    <a:pt x="469" y="0"/>
                  </a:lnTo>
                </a:path>
              </a:pathLst>
            </a:custGeom>
            <a:ln w="3175">
              <a:solidFill>
                <a:srgbClr val="565658"/>
              </a:solidFill>
            </a:ln>
          </p:spPr>
          <p:txBody>
            <a:bodyPr wrap="square" lIns="0" tIns="0" rIns="0" bIns="0" rtlCol="0"/>
            <a:lstStyle/>
            <a:p/>
          </p:txBody>
        </p:sp>
        <p:sp>
          <p:nvSpPr>
            <p:cNvPr id="5108" name="object 5108" descr=""/>
            <p:cNvSpPr/>
            <p:nvPr/>
          </p:nvSpPr>
          <p:spPr>
            <a:xfrm>
              <a:off x="6244727" y="2555721"/>
              <a:ext cx="635" cy="635"/>
            </a:xfrm>
            <a:custGeom>
              <a:avLst/>
              <a:gdLst/>
              <a:ahLst/>
              <a:cxnLst/>
              <a:rect l="l" t="t" r="r" b="b"/>
              <a:pathLst>
                <a:path w="635" h="635">
                  <a:moveTo>
                    <a:pt x="469" y="469"/>
                  </a:moveTo>
                  <a:lnTo>
                    <a:pt x="241" y="203"/>
                  </a:lnTo>
                  <a:lnTo>
                    <a:pt x="0" y="0"/>
                  </a:lnTo>
                </a:path>
              </a:pathLst>
            </a:custGeom>
            <a:ln w="3175">
              <a:solidFill>
                <a:srgbClr val="565658"/>
              </a:solidFill>
            </a:ln>
          </p:spPr>
          <p:txBody>
            <a:bodyPr wrap="square" lIns="0" tIns="0" rIns="0" bIns="0" rtlCol="0"/>
            <a:lstStyle/>
            <a:p/>
          </p:txBody>
        </p:sp>
        <p:sp>
          <p:nvSpPr>
            <p:cNvPr id="5109" name="object 5109" descr=""/>
            <p:cNvSpPr/>
            <p:nvPr/>
          </p:nvSpPr>
          <p:spPr>
            <a:xfrm>
              <a:off x="6225582" y="2561958"/>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5110" name="object 5110" descr=""/>
            <p:cNvSpPr/>
            <p:nvPr/>
          </p:nvSpPr>
          <p:spPr>
            <a:xfrm>
              <a:off x="6225582" y="2636508"/>
              <a:ext cx="0" cy="13970"/>
            </a:xfrm>
            <a:custGeom>
              <a:avLst/>
              <a:gdLst/>
              <a:ahLst/>
              <a:cxnLst/>
              <a:rect l="l" t="t" r="r" b="b"/>
              <a:pathLst>
                <a:path w="0" h="13969">
                  <a:moveTo>
                    <a:pt x="0" y="0"/>
                  </a:moveTo>
                  <a:lnTo>
                    <a:pt x="0" y="13766"/>
                  </a:lnTo>
                </a:path>
              </a:pathLst>
            </a:custGeom>
            <a:ln w="3175">
              <a:solidFill>
                <a:srgbClr val="565658"/>
              </a:solidFill>
            </a:ln>
          </p:spPr>
          <p:txBody>
            <a:bodyPr wrap="square" lIns="0" tIns="0" rIns="0" bIns="0" rtlCol="0"/>
            <a:lstStyle/>
            <a:p/>
          </p:txBody>
        </p:sp>
        <p:sp>
          <p:nvSpPr>
            <p:cNvPr id="5111" name="object 5111" descr=""/>
            <p:cNvSpPr/>
            <p:nvPr/>
          </p:nvSpPr>
          <p:spPr>
            <a:xfrm>
              <a:off x="6225582" y="2563055"/>
              <a:ext cx="0" cy="73660"/>
            </a:xfrm>
            <a:custGeom>
              <a:avLst/>
              <a:gdLst/>
              <a:ahLst/>
              <a:cxnLst/>
              <a:rect l="l" t="t" r="r" b="b"/>
              <a:pathLst>
                <a:path w="0" h="73660">
                  <a:moveTo>
                    <a:pt x="0" y="0"/>
                  </a:moveTo>
                  <a:lnTo>
                    <a:pt x="0" y="73456"/>
                  </a:lnTo>
                </a:path>
              </a:pathLst>
            </a:custGeom>
            <a:ln w="3175">
              <a:solidFill>
                <a:srgbClr val="565658"/>
              </a:solidFill>
            </a:ln>
          </p:spPr>
          <p:txBody>
            <a:bodyPr wrap="square" lIns="0" tIns="0" rIns="0" bIns="0" rtlCol="0"/>
            <a:lstStyle/>
            <a:p/>
          </p:txBody>
        </p:sp>
        <p:sp>
          <p:nvSpPr>
            <p:cNvPr id="5112" name="object 5112" descr=""/>
            <p:cNvSpPr/>
            <p:nvPr/>
          </p:nvSpPr>
          <p:spPr>
            <a:xfrm>
              <a:off x="6225582" y="2556191"/>
              <a:ext cx="0" cy="6350"/>
            </a:xfrm>
            <a:custGeom>
              <a:avLst/>
              <a:gdLst/>
              <a:ahLst/>
              <a:cxnLst/>
              <a:rect l="l" t="t" r="r" b="b"/>
              <a:pathLst>
                <a:path w="0" h="6350">
                  <a:moveTo>
                    <a:pt x="0" y="0"/>
                  </a:moveTo>
                  <a:lnTo>
                    <a:pt x="0" y="5765"/>
                  </a:lnTo>
                </a:path>
              </a:pathLst>
            </a:custGeom>
            <a:ln w="3175">
              <a:solidFill>
                <a:srgbClr val="565658"/>
              </a:solidFill>
            </a:ln>
          </p:spPr>
          <p:txBody>
            <a:bodyPr wrap="square" lIns="0" tIns="0" rIns="0" bIns="0" rtlCol="0"/>
            <a:lstStyle/>
            <a:p/>
          </p:txBody>
        </p:sp>
        <p:sp>
          <p:nvSpPr>
            <p:cNvPr id="5113" name="object 5113" descr=""/>
            <p:cNvSpPr/>
            <p:nvPr/>
          </p:nvSpPr>
          <p:spPr>
            <a:xfrm>
              <a:off x="6226078" y="2555720"/>
              <a:ext cx="0" cy="81280"/>
            </a:xfrm>
            <a:custGeom>
              <a:avLst/>
              <a:gdLst/>
              <a:ahLst/>
              <a:cxnLst/>
              <a:rect l="l" t="t" r="r" b="b"/>
              <a:pathLst>
                <a:path w="0" h="81280">
                  <a:moveTo>
                    <a:pt x="0" y="0"/>
                  </a:moveTo>
                  <a:lnTo>
                    <a:pt x="0" y="81140"/>
                  </a:lnTo>
                </a:path>
              </a:pathLst>
            </a:custGeom>
            <a:ln w="3175">
              <a:solidFill>
                <a:srgbClr val="565658"/>
              </a:solidFill>
            </a:ln>
          </p:spPr>
          <p:txBody>
            <a:bodyPr wrap="square" lIns="0" tIns="0" rIns="0" bIns="0" rtlCol="0"/>
            <a:lstStyle/>
            <a:p/>
          </p:txBody>
        </p:sp>
        <p:sp>
          <p:nvSpPr>
            <p:cNvPr id="5114" name="object 5114" descr=""/>
            <p:cNvSpPr/>
            <p:nvPr/>
          </p:nvSpPr>
          <p:spPr>
            <a:xfrm>
              <a:off x="6226078" y="2636855"/>
              <a:ext cx="0" cy="13970"/>
            </a:xfrm>
            <a:custGeom>
              <a:avLst/>
              <a:gdLst/>
              <a:ahLst/>
              <a:cxnLst/>
              <a:rect l="l" t="t" r="r" b="b"/>
              <a:pathLst>
                <a:path w="0" h="13969">
                  <a:moveTo>
                    <a:pt x="0" y="0"/>
                  </a:moveTo>
                  <a:lnTo>
                    <a:pt x="0" y="13919"/>
                  </a:lnTo>
                </a:path>
              </a:pathLst>
            </a:custGeom>
            <a:ln w="3175">
              <a:solidFill>
                <a:srgbClr val="565658"/>
              </a:solidFill>
            </a:ln>
          </p:spPr>
          <p:txBody>
            <a:bodyPr wrap="square" lIns="0" tIns="0" rIns="0" bIns="0" rtlCol="0"/>
            <a:lstStyle/>
            <a:p/>
          </p:txBody>
        </p:sp>
        <p:sp>
          <p:nvSpPr>
            <p:cNvPr id="5115" name="object 5115" descr=""/>
            <p:cNvSpPr/>
            <p:nvPr/>
          </p:nvSpPr>
          <p:spPr>
            <a:xfrm>
              <a:off x="6228676" y="2555720"/>
              <a:ext cx="0" cy="81280"/>
            </a:xfrm>
            <a:custGeom>
              <a:avLst/>
              <a:gdLst/>
              <a:ahLst/>
              <a:cxnLst/>
              <a:rect l="l" t="t" r="r" b="b"/>
              <a:pathLst>
                <a:path w="0" h="81280">
                  <a:moveTo>
                    <a:pt x="0" y="0"/>
                  </a:moveTo>
                  <a:lnTo>
                    <a:pt x="0" y="81140"/>
                  </a:lnTo>
                </a:path>
              </a:pathLst>
            </a:custGeom>
            <a:ln w="3175">
              <a:solidFill>
                <a:srgbClr val="565658"/>
              </a:solidFill>
            </a:ln>
          </p:spPr>
          <p:txBody>
            <a:bodyPr wrap="square" lIns="0" tIns="0" rIns="0" bIns="0" rtlCol="0"/>
            <a:lstStyle/>
            <a:p/>
          </p:txBody>
        </p:sp>
        <p:sp>
          <p:nvSpPr>
            <p:cNvPr id="5116" name="object 5116" descr=""/>
            <p:cNvSpPr/>
            <p:nvPr/>
          </p:nvSpPr>
          <p:spPr>
            <a:xfrm>
              <a:off x="6228676" y="2636855"/>
              <a:ext cx="0" cy="13970"/>
            </a:xfrm>
            <a:custGeom>
              <a:avLst/>
              <a:gdLst/>
              <a:ahLst/>
              <a:cxnLst/>
              <a:rect l="l" t="t" r="r" b="b"/>
              <a:pathLst>
                <a:path w="0" h="13969">
                  <a:moveTo>
                    <a:pt x="0" y="0"/>
                  </a:moveTo>
                  <a:lnTo>
                    <a:pt x="0" y="13919"/>
                  </a:lnTo>
                </a:path>
              </a:pathLst>
            </a:custGeom>
            <a:ln w="3175">
              <a:solidFill>
                <a:srgbClr val="565658"/>
              </a:solidFill>
            </a:ln>
          </p:spPr>
          <p:txBody>
            <a:bodyPr wrap="square" lIns="0" tIns="0" rIns="0" bIns="0" rtlCol="0"/>
            <a:lstStyle/>
            <a:p/>
          </p:txBody>
        </p:sp>
        <p:sp>
          <p:nvSpPr>
            <p:cNvPr id="5117" name="object 5117" descr=""/>
            <p:cNvSpPr/>
            <p:nvPr/>
          </p:nvSpPr>
          <p:spPr>
            <a:xfrm>
              <a:off x="6229148" y="2556191"/>
              <a:ext cx="0" cy="80645"/>
            </a:xfrm>
            <a:custGeom>
              <a:avLst/>
              <a:gdLst/>
              <a:ahLst/>
              <a:cxnLst/>
              <a:rect l="l" t="t" r="r" b="b"/>
              <a:pathLst>
                <a:path w="0" h="80644">
                  <a:moveTo>
                    <a:pt x="0" y="0"/>
                  </a:moveTo>
                  <a:lnTo>
                    <a:pt x="0" y="80327"/>
                  </a:lnTo>
                </a:path>
              </a:pathLst>
            </a:custGeom>
            <a:ln w="3175">
              <a:solidFill>
                <a:srgbClr val="565658"/>
              </a:solidFill>
            </a:ln>
          </p:spPr>
          <p:txBody>
            <a:bodyPr wrap="square" lIns="0" tIns="0" rIns="0" bIns="0" rtlCol="0"/>
            <a:lstStyle/>
            <a:p/>
          </p:txBody>
        </p:sp>
        <p:sp>
          <p:nvSpPr>
            <p:cNvPr id="5118" name="object 5118" descr=""/>
            <p:cNvSpPr/>
            <p:nvPr/>
          </p:nvSpPr>
          <p:spPr>
            <a:xfrm>
              <a:off x="6229148" y="2636508"/>
              <a:ext cx="0" cy="13970"/>
            </a:xfrm>
            <a:custGeom>
              <a:avLst/>
              <a:gdLst/>
              <a:ahLst/>
              <a:cxnLst/>
              <a:rect l="l" t="t" r="r" b="b"/>
              <a:pathLst>
                <a:path w="0" h="13969">
                  <a:moveTo>
                    <a:pt x="0" y="0"/>
                  </a:moveTo>
                  <a:lnTo>
                    <a:pt x="0" y="13766"/>
                  </a:lnTo>
                </a:path>
              </a:pathLst>
            </a:custGeom>
            <a:ln w="3175">
              <a:solidFill>
                <a:srgbClr val="565658"/>
              </a:solidFill>
            </a:ln>
          </p:spPr>
          <p:txBody>
            <a:bodyPr wrap="square" lIns="0" tIns="0" rIns="0" bIns="0" rtlCol="0"/>
            <a:lstStyle/>
            <a:p/>
          </p:txBody>
        </p:sp>
        <p:sp>
          <p:nvSpPr>
            <p:cNvPr id="5119" name="object 5119" descr=""/>
            <p:cNvSpPr/>
            <p:nvPr/>
          </p:nvSpPr>
          <p:spPr>
            <a:xfrm>
              <a:off x="6229162" y="2636512"/>
              <a:ext cx="635" cy="635"/>
            </a:xfrm>
            <a:custGeom>
              <a:avLst/>
              <a:gdLst/>
              <a:ahLst/>
              <a:cxnLst/>
              <a:rect l="l" t="t" r="r" b="b"/>
              <a:pathLst>
                <a:path w="635" h="635">
                  <a:moveTo>
                    <a:pt x="469" y="342"/>
                  </a:moveTo>
                  <a:lnTo>
                    <a:pt x="203" y="190"/>
                  </a:lnTo>
                  <a:lnTo>
                    <a:pt x="0" y="0"/>
                  </a:lnTo>
                </a:path>
              </a:pathLst>
            </a:custGeom>
            <a:ln w="3175">
              <a:solidFill>
                <a:srgbClr val="565658"/>
              </a:solidFill>
            </a:ln>
          </p:spPr>
          <p:txBody>
            <a:bodyPr wrap="square" lIns="0" tIns="0" rIns="0" bIns="0" rtlCol="0"/>
            <a:lstStyle/>
            <a:p/>
          </p:txBody>
        </p:sp>
        <p:sp>
          <p:nvSpPr>
            <p:cNvPr id="5120" name="object 5120" descr=""/>
            <p:cNvSpPr/>
            <p:nvPr/>
          </p:nvSpPr>
          <p:spPr>
            <a:xfrm>
              <a:off x="6229632" y="2555720"/>
              <a:ext cx="0" cy="81280"/>
            </a:xfrm>
            <a:custGeom>
              <a:avLst/>
              <a:gdLst/>
              <a:ahLst/>
              <a:cxnLst/>
              <a:rect l="l" t="t" r="r" b="b"/>
              <a:pathLst>
                <a:path w="0" h="81280">
                  <a:moveTo>
                    <a:pt x="0" y="0"/>
                  </a:moveTo>
                  <a:lnTo>
                    <a:pt x="0" y="81140"/>
                  </a:lnTo>
                </a:path>
              </a:pathLst>
            </a:custGeom>
            <a:ln w="3175">
              <a:solidFill>
                <a:srgbClr val="565658"/>
              </a:solidFill>
            </a:ln>
          </p:spPr>
          <p:txBody>
            <a:bodyPr wrap="square" lIns="0" tIns="0" rIns="0" bIns="0" rtlCol="0"/>
            <a:lstStyle/>
            <a:p/>
          </p:txBody>
        </p:sp>
        <p:sp>
          <p:nvSpPr>
            <p:cNvPr id="5121" name="object 5121" descr=""/>
            <p:cNvSpPr/>
            <p:nvPr/>
          </p:nvSpPr>
          <p:spPr>
            <a:xfrm>
              <a:off x="6229632" y="2636855"/>
              <a:ext cx="0" cy="13970"/>
            </a:xfrm>
            <a:custGeom>
              <a:avLst/>
              <a:gdLst/>
              <a:ahLst/>
              <a:cxnLst/>
              <a:rect l="l" t="t" r="r" b="b"/>
              <a:pathLst>
                <a:path w="0" h="13969">
                  <a:moveTo>
                    <a:pt x="0" y="0"/>
                  </a:moveTo>
                  <a:lnTo>
                    <a:pt x="0" y="13919"/>
                  </a:lnTo>
                </a:path>
              </a:pathLst>
            </a:custGeom>
            <a:ln w="3175">
              <a:solidFill>
                <a:srgbClr val="565658"/>
              </a:solidFill>
            </a:ln>
          </p:spPr>
          <p:txBody>
            <a:bodyPr wrap="square" lIns="0" tIns="0" rIns="0" bIns="0" rtlCol="0"/>
            <a:lstStyle/>
            <a:p/>
          </p:txBody>
        </p:sp>
        <p:sp>
          <p:nvSpPr>
            <p:cNvPr id="5122" name="object 5122" descr=""/>
            <p:cNvSpPr/>
            <p:nvPr/>
          </p:nvSpPr>
          <p:spPr>
            <a:xfrm>
              <a:off x="6244732" y="2555720"/>
              <a:ext cx="0" cy="81280"/>
            </a:xfrm>
            <a:custGeom>
              <a:avLst/>
              <a:gdLst/>
              <a:ahLst/>
              <a:cxnLst/>
              <a:rect l="l" t="t" r="r" b="b"/>
              <a:pathLst>
                <a:path w="0" h="81280">
                  <a:moveTo>
                    <a:pt x="0" y="0"/>
                  </a:moveTo>
                  <a:lnTo>
                    <a:pt x="0" y="81140"/>
                  </a:lnTo>
                </a:path>
              </a:pathLst>
            </a:custGeom>
            <a:ln w="3175">
              <a:solidFill>
                <a:srgbClr val="565658"/>
              </a:solidFill>
            </a:ln>
          </p:spPr>
          <p:txBody>
            <a:bodyPr wrap="square" lIns="0" tIns="0" rIns="0" bIns="0" rtlCol="0"/>
            <a:lstStyle/>
            <a:p/>
          </p:txBody>
        </p:sp>
        <p:sp>
          <p:nvSpPr>
            <p:cNvPr id="5123" name="object 5123" descr=""/>
            <p:cNvSpPr/>
            <p:nvPr/>
          </p:nvSpPr>
          <p:spPr>
            <a:xfrm>
              <a:off x="6244732" y="2636855"/>
              <a:ext cx="0" cy="13970"/>
            </a:xfrm>
            <a:custGeom>
              <a:avLst/>
              <a:gdLst/>
              <a:ahLst/>
              <a:cxnLst/>
              <a:rect l="l" t="t" r="r" b="b"/>
              <a:pathLst>
                <a:path w="0" h="13969">
                  <a:moveTo>
                    <a:pt x="0" y="0"/>
                  </a:moveTo>
                  <a:lnTo>
                    <a:pt x="0" y="13919"/>
                  </a:lnTo>
                </a:path>
              </a:pathLst>
            </a:custGeom>
            <a:ln w="3175">
              <a:solidFill>
                <a:srgbClr val="565658"/>
              </a:solidFill>
            </a:ln>
          </p:spPr>
          <p:txBody>
            <a:bodyPr wrap="square" lIns="0" tIns="0" rIns="0" bIns="0" rtlCol="0"/>
            <a:lstStyle/>
            <a:p/>
          </p:txBody>
        </p:sp>
        <p:sp>
          <p:nvSpPr>
            <p:cNvPr id="5124" name="object 5124" descr=""/>
            <p:cNvSpPr/>
            <p:nvPr/>
          </p:nvSpPr>
          <p:spPr>
            <a:xfrm>
              <a:off x="6244727" y="2636508"/>
              <a:ext cx="635" cy="635"/>
            </a:xfrm>
            <a:custGeom>
              <a:avLst/>
              <a:gdLst/>
              <a:ahLst/>
              <a:cxnLst/>
              <a:rect l="l" t="t" r="r" b="b"/>
              <a:pathLst>
                <a:path w="635" h="635">
                  <a:moveTo>
                    <a:pt x="469" y="0"/>
                  </a:moveTo>
                  <a:lnTo>
                    <a:pt x="241" y="203"/>
                  </a:lnTo>
                  <a:lnTo>
                    <a:pt x="0" y="342"/>
                  </a:lnTo>
                </a:path>
              </a:pathLst>
            </a:custGeom>
            <a:ln w="3175">
              <a:solidFill>
                <a:srgbClr val="565658"/>
              </a:solidFill>
            </a:ln>
          </p:spPr>
          <p:txBody>
            <a:bodyPr wrap="square" lIns="0" tIns="0" rIns="0" bIns="0" rtlCol="0"/>
            <a:lstStyle/>
            <a:p/>
          </p:txBody>
        </p:sp>
        <p:sp>
          <p:nvSpPr>
            <p:cNvPr id="5125" name="object 5125" descr=""/>
            <p:cNvSpPr/>
            <p:nvPr/>
          </p:nvSpPr>
          <p:spPr>
            <a:xfrm>
              <a:off x="6245197" y="2556191"/>
              <a:ext cx="0" cy="80645"/>
            </a:xfrm>
            <a:custGeom>
              <a:avLst/>
              <a:gdLst/>
              <a:ahLst/>
              <a:cxnLst/>
              <a:rect l="l" t="t" r="r" b="b"/>
              <a:pathLst>
                <a:path w="0" h="80644">
                  <a:moveTo>
                    <a:pt x="0" y="0"/>
                  </a:moveTo>
                  <a:lnTo>
                    <a:pt x="0" y="80327"/>
                  </a:lnTo>
                </a:path>
              </a:pathLst>
            </a:custGeom>
            <a:ln w="3175">
              <a:solidFill>
                <a:srgbClr val="565658"/>
              </a:solidFill>
            </a:ln>
          </p:spPr>
          <p:txBody>
            <a:bodyPr wrap="square" lIns="0" tIns="0" rIns="0" bIns="0" rtlCol="0"/>
            <a:lstStyle/>
            <a:p/>
          </p:txBody>
        </p:sp>
        <p:sp>
          <p:nvSpPr>
            <p:cNvPr id="5126" name="object 5126" descr=""/>
            <p:cNvSpPr/>
            <p:nvPr/>
          </p:nvSpPr>
          <p:spPr>
            <a:xfrm>
              <a:off x="6245197" y="2636508"/>
              <a:ext cx="0" cy="13970"/>
            </a:xfrm>
            <a:custGeom>
              <a:avLst/>
              <a:gdLst/>
              <a:ahLst/>
              <a:cxnLst/>
              <a:rect l="l" t="t" r="r" b="b"/>
              <a:pathLst>
                <a:path w="0" h="13969">
                  <a:moveTo>
                    <a:pt x="0" y="0"/>
                  </a:moveTo>
                  <a:lnTo>
                    <a:pt x="0" y="13766"/>
                  </a:lnTo>
                </a:path>
              </a:pathLst>
            </a:custGeom>
            <a:ln w="3175">
              <a:solidFill>
                <a:srgbClr val="565658"/>
              </a:solidFill>
            </a:ln>
          </p:spPr>
          <p:txBody>
            <a:bodyPr wrap="square" lIns="0" tIns="0" rIns="0" bIns="0" rtlCol="0"/>
            <a:lstStyle/>
            <a:p/>
          </p:txBody>
        </p:sp>
        <p:sp>
          <p:nvSpPr>
            <p:cNvPr id="5127" name="object 5127" descr=""/>
            <p:cNvSpPr/>
            <p:nvPr/>
          </p:nvSpPr>
          <p:spPr>
            <a:xfrm>
              <a:off x="5717908" y="2531392"/>
              <a:ext cx="58419" cy="4445"/>
            </a:xfrm>
            <a:custGeom>
              <a:avLst/>
              <a:gdLst/>
              <a:ahLst/>
              <a:cxnLst/>
              <a:rect l="l" t="t" r="r" b="b"/>
              <a:pathLst>
                <a:path w="58420" h="4444">
                  <a:moveTo>
                    <a:pt x="58064" y="3975"/>
                  </a:moveTo>
                  <a:lnTo>
                    <a:pt x="55321" y="3784"/>
                  </a:lnTo>
                  <a:lnTo>
                    <a:pt x="55079" y="3771"/>
                  </a:lnTo>
                  <a:lnTo>
                    <a:pt x="54140" y="3721"/>
                  </a:lnTo>
                  <a:lnTo>
                    <a:pt x="53848" y="3695"/>
                  </a:lnTo>
                  <a:lnTo>
                    <a:pt x="52806" y="3632"/>
                  </a:lnTo>
                  <a:lnTo>
                    <a:pt x="50977" y="3505"/>
                  </a:lnTo>
                  <a:lnTo>
                    <a:pt x="45935" y="3162"/>
                  </a:lnTo>
                  <a:lnTo>
                    <a:pt x="0" y="0"/>
                  </a:lnTo>
                </a:path>
              </a:pathLst>
            </a:custGeom>
            <a:ln w="3175">
              <a:solidFill>
                <a:srgbClr val="565658"/>
              </a:solidFill>
            </a:ln>
          </p:spPr>
          <p:txBody>
            <a:bodyPr wrap="square" lIns="0" tIns="0" rIns="0" bIns="0" rtlCol="0"/>
            <a:lstStyle/>
            <a:p/>
          </p:txBody>
        </p:sp>
        <p:sp>
          <p:nvSpPr>
            <p:cNvPr id="5128" name="object 5128" descr=""/>
            <p:cNvSpPr/>
            <p:nvPr/>
          </p:nvSpPr>
          <p:spPr>
            <a:xfrm>
              <a:off x="5745755" y="2524836"/>
              <a:ext cx="635" cy="3810"/>
            </a:xfrm>
            <a:custGeom>
              <a:avLst/>
              <a:gdLst/>
              <a:ahLst/>
              <a:cxnLst/>
              <a:rect l="l" t="t" r="r" b="b"/>
              <a:pathLst>
                <a:path w="635" h="3810">
                  <a:moveTo>
                    <a:pt x="190" y="3263"/>
                  </a:moveTo>
                  <a:lnTo>
                    <a:pt x="165" y="1943"/>
                  </a:lnTo>
                  <a:lnTo>
                    <a:pt x="0" y="0"/>
                  </a:lnTo>
                </a:path>
              </a:pathLst>
            </a:custGeom>
            <a:ln w="3175">
              <a:solidFill>
                <a:srgbClr val="565658"/>
              </a:solidFill>
            </a:ln>
          </p:spPr>
          <p:txBody>
            <a:bodyPr wrap="square" lIns="0" tIns="0" rIns="0" bIns="0" rtlCol="0"/>
            <a:lstStyle/>
            <a:p/>
          </p:txBody>
        </p:sp>
        <p:sp>
          <p:nvSpPr>
            <p:cNvPr id="5129" name="object 5129" descr=""/>
            <p:cNvSpPr/>
            <p:nvPr/>
          </p:nvSpPr>
          <p:spPr>
            <a:xfrm>
              <a:off x="5717917" y="2671110"/>
              <a:ext cx="58419" cy="4445"/>
            </a:xfrm>
            <a:custGeom>
              <a:avLst/>
              <a:gdLst/>
              <a:ahLst/>
              <a:cxnLst/>
              <a:rect l="l" t="t" r="r" b="b"/>
              <a:pathLst>
                <a:path w="58420" h="4444">
                  <a:moveTo>
                    <a:pt x="0" y="4000"/>
                  </a:moveTo>
                  <a:lnTo>
                    <a:pt x="16764" y="2844"/>
                  </a:lnTo>
                  <a:lnTo>
                    <a:pt x="58051" y="0"/>
                  </a:lnTo>
                </a:path>
              </a:pathLst>
            </a:custGeom>
            <a:ln w="3175">
              <a:solidFill>
                <a:srgbClr val="565658"/>
              </a:solidFill>
            </a:ln>
          </p:spPr>
          <p:txBody>
            <a:bodyPr wrap="square" lIns="0" tIns="0" rIns="0" bIns="0" rtlCol="0"/>
            <a:lstStyle/>
            <a:p/>
          </p:txBody>
        </p:sp>
        <p:sp>
          <p:nvSpPr>
            <p:cNvPr id="5130" name="object 5130" descr=""/>
            <p:cNvSpPr/>
            <p:nvPr/>
          </p:nvSpPr>
          <p:spPr>
            <a:xfrm>
              <a:off x="5721849" y="2679310"/>
              <a:ext cx="635" cy="2540"/>
            </a:xfrm>
            <a:custGeom>
              <a:avLst/>
              <a:gdLst/>
              <a:ahLst/>
              <a:cxnLst/>
              <a:rect l="l" t="t" r="r" b="b"/>
              <a:pathLst>
                <a:path w="635" h="2539">
                  <a:moveTo>
                    <a:pt x="0" y="2349"/>
                  </a:moveTo>
                  <a:lnTo>
                    <a:pt x="330" y="1320"/>
                  </a:lnTo>
                  <a:lnTo>
                    <a:pt x="444" y="0"/>
                  </a:lnTo>
                </a:path>
              </a:pathLst>
            </a:custGeom>
            <a:ln w="3175">
              <a:solidFill>
                <a:srgbClr val="565658"/>
              </a:solidFill>
            </a:ln>
          </p:spPr>
          <p:txBody>
            <a:bodyPr wrap="square" lIns="0" tIns="0" rIns="0" bIns="0" rtlCol="0"/>
            <a:lstStyle/>
            <a:p/>
          </p:txBody>
        </p:sp>
        <p:sp>
          <p:nvSpPr>
            <p:cNvPr id="5131" name="object 5131" descr=""/>
            <p:cNvSpPr/>
            <p:nvPr/>
          </p:nvSpPr>
          <p:spPr>
            <a:xfrm>
              <a:off x="5704603" y="2618109"/>
              <a:ext cx="6350" cy="6350"/>
            </a:xfrm>
            <a:custGeom>
              <a:avLst/>
              <a:gdLst/>
              <a:ahLst/>
              <a:cxnLst/>
              <a:rect l="l" t="t" r="r" b="b"/>
              <a:pathLst>
                <a:path w="6350" h="6350">
                  <a:moveTo>
                    <a:pt x="0" y="2959"/>
                  </a:moveTo>
                  <a:lnTo>
                    <a:pt x="63" y="2336"/>
                  </a:lnTo>
                  <a:lnTo>
                    <a:pt x="558" y="1206"/>
                  </a:lnTo>
                  <a:lnTo>
                    <a:pt x="1498" y="368"/>
                  </a:lnTo>
                  <a:lnTo>
                    <a:pt x="2667" y="0"/>
                  </a:lnTo>
                  <a:lnTo>
                    <a:pt x="3898" y="139"/>
                  </a:lnTo>
                  <a:lnTo>
                    <a:pt x="4965" y="761"/>
                  </a:lnTo>
                  <a:lnTo>
                    <a:pt x="5689" y="1739"/>
                  </a:lnTo>
                  <a:lnTo>
                    <a:pt x="5943" y="2959"/>
                  </a:lnTo>
                  <a:lnTo>
                    <a:pt x="5689" y="4178"/>
                  </a:lnTo>
                  <a:lnTo>
                    <a:pt x="4965" y="5156"/>
                  </a:lnTo>
                  <a:lnTo>
                    <a:pt x="3898" y="5765"/>
                  </a:lnTo>
                  <a:lnTo>
                    <a:pt x="2667" y="5905"/>
                  </a:lnTo>
                  <a:lnTo>
                    <a:pt x="1498" y="5537"/>
                  </a:lnTo>
                  <a:lnTo>
                    <a:pt x="558" y="4698"/>
                  </a:lnTo>
                  <a:lnTo>
                    <a:pt x="63" y="3568"/>
                  </a:lnTo>
                  <a:lnTo>
                    <a:pt x="0" y="2959"/>
                  </a:lnTo>
                </a:path>
              </a:pathLst>
            </a:custGeom>
            <a:ln w="3175">
              <a:solidFill>
                <a:srgbClr val="565658"/>
              </a:solidFill>
            </a:ln>
          </p:spPr>
          <p:txBody>
            <a:bodyPr wrap="square" lIns="0" tIns="0" rIns="0" bIns="0" rtlCol="0"/>
            <a:lstStyle/>
            <a:p/>
          </p:txBody>
        </p:sp>
        <p:sp>
          <p:nvSpPr>
            <p:cNvPr id="5132" name="object 5132" descr=""/>
            <p:cNvSpPr/>
            <p:nvPr/>
          </p:nvSpPr>
          <p:spPr>
            <a:xfrm>
              <a:off x="5705075" y="2618578"/>
              <a:ext cx="5080" cy="5080"/>
            </a:xfrm>
            <a:custGeom>
              <a:avLst/>
              <a:gdLst/>
              <a:ahLst/>
              <a:cxnLst/>
              <a:rect l="l" t="t" r="r" b="b"/>
              <a:pathLst>
                <a:path w="5079" h="5080">
                  <a:moveTo>
                    <a:pt x="5003" y="2489"/>
                  </a:moveTo>
                  <a:lnTo>
                    <a:pt x="2768" y="0"/>
                  </a:lnTo>
                  <a:lnTo>
                    <a:pt x="2260" y="0"/>
                  </a:lnTo>
                  <a:lnTo>
                    <a:pt x="0" y="2489"/>
                  </a:lnTo>
                  <a:lnTo>
                    <a:pt x="50" y="2997"/>
                  </a:lnTo>
                  <a:lnTo>
                    <a:pt x="2260" y="4965"/>
                  </a:lnTo>
                  <a:lnTo>
                    <a:pt x="2768" y="4965"/>
                  </a:lnTo>
                  <a:lnTo>
                    <a:pt x="5003" y="2489"/>
                  </a:lnTo>
                </a:path>
              </a:pathLst>
            </a:custGeom>
            <a:ln w="3175">
              <a:solidFill>
                <a:srgbClr val="565658"/>
              </a:solidFill>
            </a:ln>
          </p:spPr>
          <p:txBody>
            <a:bodyPr wrap="square" lIns="0" tIns="0" rIns="0" bIns="0" rtlCol="0"/>
            <a:lstStyle/>
            <a:p/>
          </p:txBody>
        </p:sp>
        <p:sp>
          <p:nvSpPr>
            <p:cNvPr id="5133" name="object 5133" descr=""/>
            <p:cNvSpPr/>
            <p:nvPr/>
          </p:nvSpPr>
          <p:spPr>
            <a:xfrm>
              <a:off x="5705075" y="2582933"/>
              <a:ext cx="5080" cy="5080"/>
            </a:xfrm>
            <a:custGeom>
              <a:avLst/>
              <a:gdLst/>
              <a:ahLst/>
              <a:cxnLst/>
              <a:rect l="l" t="t" r="r" b="b"/>
              <a:pathLst>
                <a:path w="5079" h="5080">
                  <a:moveTo>
                    <a:pt x="5003" y="2489"/>
                  </a:moveTo>
                  <a:lnTo>
                    <a:pt x="2768" y="0"/>
                  </a:lnTo>
                  <a:lnTo>
                    <a:pt x="2260" y="0"/>
                  </a:lnTo>
                  <a:lnTo>
                    <a:pt x="0" y="2489"/>
                  </a:lnTo>
                  <a:lnTo>
                    <a:pt x="50" y="3022"/>
                  </a:lnTo>
                  <a:lnTo>
                    <a:pt x="2260" y="4965"/>
                  </a:lnTo>
                  <a:lnTo>
                    <a:pt x="2768" y="4965"/>
                  </a:lnTo>
                  <a:lnTo>
                    <a:pt x="5003" y="2489"/>
                  </a:lnTo>
                </a:path>
              </a:pathLst>
            </a:custGeom>
            <a:ln w="3175">
              <a:solidFill>
                <a:srgbClr val="565658"/>
              </a:solidFill>
            </a:ln>
          </p:spPr>
          <p:txBody>
            <a:bodyPr wrap="square" lIns="0" tIns="0" rIns="0" bIns="0" rtlCol="0"/>
            <a:lstStyle/>
            <a:p/>
          </p:txBody>
        </p:sp>
        <p:sp>
          <p:nvSpPr>
            <p:cNvPr id="5134" name="object 5134" descr=""/>
            <p:cNvSpPr/>
            <p:nvPr/>
          </p:nvSpPr>
          <p:spPr>
            <a:xfrm>
              <a:off x="5704603" y="2582463"/>
              <a:ext cx="6350" cy="6350"/>
            </a:xfrm>
            <a:custGeom>
              <a:avLst/>
              <a:gdLst/>
              <a:ahLst/>
              <a:cxnLst/>
              <a:rect l="l" t="t" r="r" b="b"/>
              <a:pathLst>
                <a:path w="6350" h="6350">
                  <a:moveTo>
                    <a:pt x="0" y="2959"/>
                  </a:moveTo>
                  <a:lnTo>
                    <a:pt x="63" y="2336"/>
                  </a:lnTo>
                  <a:lnTo>
                    <a:pt x="558" y="1206"/>
                  </a:lnTo>
                  <a:lnTo>
                    <a:pt x="1498" y="380"/>
                  </a:lnTo>
                  <a:lnTo>
                    <a:pt x="2667" y="0"/>
                  </a:lnTo>
                  <a:lnTo>
                    <a:pt x="3898" y="139"/>
                  </a:lnTo>
                  <a:lnTo>
                    <a:pt x="4965" y="749"/>
                  </a:lnTo>
                  <a:lnTo>
                    <a:pt x="5689" y="1752"/>
                  </a:lnTo>
                  <a:lnTo>
                    <a:pt x="5943" y="2959"/>
                  </a:lnTo>
                  <a:lnTo>
                    <a:pt x="5689" y="4165"/>
                  </a:lnTo>
                  <a:lnTo>
                    <a:pt x="4965" y="5156"/>
                  </a:lnTo>
                  <a:lnTo>
                    <a:pt x="3898" y="5791"/>
                  </a:lnTo>
                  <a:lnTo>
                    <a:pt x="2667" y="5905"/>
                  </a:lnTo>
                  <a:lnTo>
                    <a:pt x="1498" y="5537"/>
                  </a:lnTo>
                  <a:lnTo>
                    <a:pt x="558" y="4698"/>
                  </a:lnTo>
                  <a:lnTo>
                    <a:pt x="63" y="3568"/>
                  </a:lnTo>
                  <a:lnTo>
                    <a:pt x="0" y="2959"/>
                  </a:lnTo>
                </a:path>
              </a:pathLst>
            </a:custGeom>
            <a:ln w="3175">
              <a:solidFill>
                <a:srgbClr val="565658"/>
              </a:solidFill>
            </a:ln>
          </p:spPr>
          <p:txBody>
            <a:bodyPr wrap="square" lIns="0" tIns="0" rIns="0" bIns="0" rtlCol="0"/>
            <a:lstStyle/>
            <a:p/>
          </p:txBody>
        </p:sp>
        <p:sp>
          <p:nvSpPr>
            <p:cNvPr id="5135" name="object 5135" descr=""/>
            <p:cNvSpPr/>
            <p:nvPr/>
          </p:nvSpPr>
          <p:spPr>
            <a:xfrm>
              <a:off x="5698068" y="2575974"/>
              <a:ext cx="19050" cy="45720"/>
            </a:xfrm>
            <a:custGeom>
              <a:avLst/>
              <a:gdLst/>
              <a:ahLst/>
              <a:cxnLst/>
              <a:rect l="l" t="t" r="r" b="b"/>
              <a:pathLst>
                <a:path w="19050" h="45719">
                  <a:moveTo>
                    <a:pt x="19011" y="9448"/>
                  </a:moveTo>
                  <a:lnTo>
                    <a:pt x="10617" y="0"/>
                  </a:lnTo>
                  <a:lnTo>
                    <a:pt x="7416" y="177"/>
                  </a:lnTo>
                  <a:lnTo>
                    <a:pt x="4470" y="1384"/>
                  </a:lnTo>
                  <a:lnTo>
                    <a:pt x="2095" y="3505"/>
                  </a:lnTo>
                  <a:lnTo>
                    <a:pt x="533" y="6299"/>
                  </a:lnTo>
                  <a:lnTo>
                    <a:pt x="0" y="9448"/>
                  </a:lnTo>
                </a:path>
                <a:path w="19050" h="45719">
                  <a:moveTo>
                    <a:pt x="19011" y="9448"/>
                  </a:moveTo>
                  <a:lnTo>
                    <a:pt x="19011" y="45097"/>
                  </a:lnTo>
                </a:path>
              </a:pathLst>
            </a:custGeom>
            <a:ln w="3175">
              <a:solidFill>
                <a:srgbClr val="565658"/>
              </a:solidFill>
            </a:ln>
          </p:spPr>
          <p:txBody>
            <a:bodyPr wrap="square" lIns="0" tIns="0" rIns="0" bIns="0" rtlCol="0"/>
            <a:lstStyle/>
            <a:p/>
          </p:txBody>
        </p:sp>
        <p:sp>
          <p:nvSpPr>
            <p:cNvPr id="5136" name="object 5136" descr=""/>
            <p:cNvSpPr/>
            <p:nvPr/>
          </p:nvSpPr>
          <p:spPr>
            <a:xfrm>
              <a:off x="5717080" y="2585423"/>
              <a:ext cx="2540" cy="0"/>
            </a:xfrm>
            <a:custGeom>
              <a:avLst/>
              <a:gdLst/>
              <a:ahLst/>
              <a:cxnLst/>
              <a:rect l="l" t="t" r="r" b="b"/>
              <a:pathLst>
                <a:path w="2539" h="0">
                  <a:moveTo>
                    <a:pt x="2387" y="0"/>
                  </a:moveTo>
                  <a:lnTo>
                    <a:pt x="1485" y="0"/>
                  </a:lnTo>
                  <a:lnTo>
                    <a:pt x="698" y="0"/>
                  </a:lnTo>
                  <a:lnTo>
                    <a:pt x="190" y="0"/>
                  </a:lnTo>
                  <a:lnTo>
                    <a:pt x="0" y="0"/>
                  </a:lnTo>
                </a:path>
              </a:pathLst>
            </a:custGeom>
            <a:ln w="3175">
              <a:solidFill>
                <a:srgbClr val="565658"/>
              </a:solidFill>
            </a:ln>
          </p:spPr>
          <p:txBody>
            <a:bodyPr wrap="square" lIns="0" tIns="0" rIns="0" bIns="0" rtlCol="0"/>
            <a:lstStyle/>
            <a:p/>
          </p:txBody>
        </p:sp>
        <p:sp>
          <p:nvSpPr>
            <p:cNvPr id="5137" name="object 5137" descr=""/>
            <p:cNvSpPr/>
            <p:nvPr/>
          </p:nvSpPr>
          <p:spPr>
            <a:xfrm>
              <a:off x="5695685" y="2573612"/>
              <a:ext cx="24130" cy="12065"/>
            </a:xfrm>
            <a:custGeom>
              <a:avLst/>
              <a:gdLst/>
              <a:ahLst/>
              <a:cxnLst/>
              <a:rect l="l" t="t" r="r" b="b"/>
              <a:pathLst>
                <a:path w="24129" h="12064">
                  <a:moveTo>
                    <a:pt x="0" y="11810"/>
                  </a:moveTo>
                  <a:lnTo>
                    <a:pt x="13258" y="0"/>
                  </a:lnTo>
                  <a:lnTo>
                    <a:pt x="17094" y="1117"/>
                  </a:lnTo>
                  <a:lnTo>
                    <a:pt x="20332" y="3454"/>
                  </a:lnTo>
                  <a:lnTo>
                    <a:pt x="22631" y="6705"/>
                  </a:lnTo>
                  <a:lnTo>
                    <a:pt x="23698" y="10566"/>
                  </a:lnTo>
                  <a:lnTo>
                    <a:pt x="23774" y="11810"/>
                  </a:lnTo>
                </a:path>
              </a:pathLst>
            </a:custGeom>
            <a:ln w="3175">
              <a:solidFill>
                <a:srgbClr val="565658"/>
              </a:solidFill>
            </a:ln>
          </p:spPr>
          <p:txBody>
            <a:bodyPr wrap="square" lIns="0" tIns="0" rIns="0" bIns="0" rtlCol="0"/>
            <a:lstStyle/>
            <a:p/>
          </p:txBody>
        </p:sp>
        <p:sp>
          <p:nvSpPr>
            <p:cNvPr id="5138" name="object 5138" descr=""/>
            <p:cNvSpPr/>
            <p:nvPr/>
          </p:nvSpPr>
          <p:spPr>
            <a:xfrm>
              <a:off x="5695685" y="2585423"/>
              <a:ext cx="2540" cy="36195"/>
            </a:xfrm>
            <a:custGeom>
              <a:avLst/>
              <a:gdLst/>
              <a:ahLst/>
              <a:cxnLst/>
              <a:rect l="l" t="t" r="r" b="b"/>
              <a:pathLst>
                <a:path w="2539" h="36194">
                  <a:moveTo>
                    <a:pt x="2387" y="0"/>
                  </a:moveTo>
                  <a:lnTo>
                    <a:pt x="2184" y="0"/>
                  </a:lnTo>
                  <a:lnTo>
                    <a:pt x="1689" y="0"/>
                  </a:lnTo>
                  <a:lnTo>
                    <a:pt x="914" y="0"/>
                  </a:lnTo>
                  <a:lnTo>
                    <a:pt x="0" y="0"/>
                  </a:lnTo>
                </a:path>
                <a:path w="2539" h="36194">
                  <a:moveTo>
                    <a:pt x="2387" y="0"/>
                  </a:moveTo>
                  <a:lnTo>
                    <a:pt x="2387" y="35648"/>
                  </a:lnTo>
                </a:path>
              </a:pathLst>
            </a:custGeom>
            <a:ln w="3175">
              <a:solidFill>
                <a:srgbClr val="565658"/>
              </a:solidFill>
            </a:ln>
          </p:spPr>
          <p:txBody>
            <a:bodyPr wrap="square" lIns="0" tIns="0" rIns="0" bIns="0" rtlCol="0"/>
            <a:lstStyle/>
            <a:p/>
          </p:txBody>
        </p:sp>
        <p:sp>
          <p:nvSpPr>
            <p:cNvPr id="5139" name="object 5139" descr=""/>
            <p:cNvSpPr/>
            <p:nvPr/>
          </p:nvSpPr>
          <p:spPr>
            <a:xfrm>
              <a:off x="5698073" y="2621068"/>
              <a:ext cx="19050" cy="9525"/>
            </a:xfrm>
            <a:custGeom>
              <a:avLst/>
              <a:gdLst/>
              <a:ahLst/>
              <a:cxnLst/>
              <a:rect l="l" t="t" r="r" b="b"/>
              <a:pathLst>
                <a:path w="19050" h="9525">
                  <a:moveTo>
                    <a:pt x="0" y="0"/>
                  </a:moveTo>
                  <a:lnTo>
                    <a:pt x="8394" y="9436"/>
                  </a:lnTo>
                  <a:lnTo>
                    <a:pt x="11595" y="9271"/>
                  </a:lnTo>
                  <a:lnTo>
                    <a:pt x="14528" y="8064"/>
                  </a:lnTo>
                  <a:lnTo>
                    <a:pt x="16903" y="5943"/>
                  </a:lnTo>
                  <a:lnTo>
                    <a:pt x="18478" y="3149"/>
                  </a:lnTo>
                  <a:lnTo>
                    <a:pt x="19011" y="0"/>
                  </a:lnTo>
                </a:path>
              </a:pathLst>
            </a:custGeom>
            <a:ln w="3175">
              <a:solidFill>
                <a:srgbClr val="565658"/>
              </a:solidFill>
            </a:ln>
          </p:spPr>
          <p:txBody>
            <a:bodyPr wrap="square" lIns="0" tIns="0" rIns="0" bIns="0" rtlCol="0"/>
            <a:lstStyle/>
            <a:p/>
          </p:txBody>
        </p:sp>
        <p:sp>
          <p:nvSpPr>
            <p:cNvPr id="5140" name="object 5140" descr=""/>
            <p:cNvSpPr/>
            <p:nvPr/>
          </p:nvSpPr>
          <p:spPr>
            <a:xfrm>
              <a:off x="5717080" y="2621068"/>
              <a:ext cx="2540" cy="0"/>
            </a:xfrm>
            <a:custGeom>
              <a:avLst/>
              <a:gdLst/>
              <a:ahLst/>
              <a:cxnLst/>
              <a:rect l="l" t="t" r="r" b="b"/>
              <a:pathLst>
                <a:path w="2539" h="0">
                  <a:moveTo>
                    <a:pt x="2387" y="0"/>
                  </a:moveTo>
                  <a:lnTo>
                    <a:pt x="1485" y="0"/>
                  </a:lnTo>
                  <a:lnTo>
                    <a:pt x="698" y="0"/>
                  </a:lnTo>
                  <a:lnTo>
                    <a:pt x="190" y="0"/>
                  </a:lnTo>
                  <a:lnTo>
                    <a:pt x="0" y="0"/>
                  </a:lnTo>
                </a:path>
              </a:pathLst>
            </a:custGeom>
            <a:ln w="3175">
              <a:solidFill>
                <a:srgbClr val="565658"/>
              </a:solidFill>
            </a:ln>
          </p:spPr>
          <p:txBody>
            <a:bodyPr wrap="square" lIns="0" tIns="0" rIns="0" bIns="0" rtlCol="0"/>
            <a:lstStyle/>
            <a:p/>
          </p:txBody>
        </p:sp>
        <p:sp>
          <p:nvSpPr>
            <p:cNvPr id="5141" name="object 5141" descr=""/>
            <p:cNvSpPr/>
            <p:nvPr/>
          </p:nvSpPr>
          <p:spPr>
            <a:xfrm>
              <a:off x="5719468" y="2585423"/>
              <a:ext cx="0" cy="36195"/>
            </a:xfrm>
            <a:custGeom>
              <a:avLst/>
              <a:gdLst/>
              <a:ahLst/>
              <a:cxnLst/>
              <a:rect l="l" t="t" r="r" b="b"/>
              <a:pathLst>
                <a:path w="0" h="36194">
                  <a:moveTo>
                    <a:pt x="0" y="0"/>
                  </a:moveTo>
                  <a:lnTo>
                    <a:pt x="0" y="35648"/>
                  </a:lnTo>
                </a:path>
              </a:pathLst>
            </a:custGeom>
            <a:ln w="3175">
              <a:solidFill>
                <a:srgbClr val="565658"/>
              </a:solidFill>
            </a:ln>
          </p:spPr>
          <p:txBody>
            <a:bodyPr wrap="square" lIns="0" tIns="0" rIns="0" bIns="0" rtlCol="0"/>
            <a:lstStyle/>
            <a:p/>
          </p:txBody>
        </p:sp>
        <p:sp>
          <p:nvSpPr>
            <p:cNvPr id="5142" name="object 5142" descr=""/>
            <p:cNvSpPr/>
            <p:nvPr/>
          </p:nvSpPr>
          <p:spPr>
            <a:xfrm>
              <a:off x="5695685" y="2585423"/>
              <a:ext cx="0" cy="36195"/>
            </a:xfrm>
            <a:custGeom>
              <a:avLst/>
              <a:gdLst/>
              <a:ahLst/>
              <a:cxnLst/>
              <a:rect l="l" t="t" r="r" b="b"/>
              <a:pathLst>
                <a:path w="0" h="36194">
                  <a:moveTo>
                    <a:pt x="0" y="0"/>
                  </a:moveTo>
                  <a:lnTo>
                    <a:pt x="0" y="35648"/>
                  </a:lnTo>
                </a:path>
              </a:pathLst>
            </a:custGeom>
            <a:ln w="3175">
              <a:solidFill>
                <a:srgbClr val="565658"/>
              </a:solidFill>
            </a:ln>
          </p:spPr>
          <p:txBody>
            <a:bodyPr wrap="square" lIns="0" tIns="0" rIns="0" bIns="0" rtlCol="0"/>
            <a:lstStyle/>
            <a:p/>
          </p:txBody>
        </p:sp>
        <p:sp>
          <p:nvSpPr>
            <p:cNvPr id="5143" name="object 5143" descr=""/>
            <p:cNvSpPr/>
            <p:nvPr/>
          </p:nvSpPr>
          <p:spPr>
            <a:xfrm>
              <a:off x="5695685" y="2621068"/>
              <a:ext cx="2540" cy="0"/>
            </a:xfrm>
            <a:custGeom>
              <a:avLst/>
              <a:gdLst/>
              <a:ahLst/>
              <a:cxnLst/>
              <a:rect l="l" t="t" r="r" b="b"/>
              <a:pathLst>
                <a:path w="2539" h="0">
                  <a:moveTo>
                    <a:pt x="2387" y="0"/>
                  </a:moveTo>
                  <a:lnTo>
                    <a:pt x="2184" y="0"/>
                  </a:lnTo>
                  <a:lnTo>
                    <a:pt x="1689" y="0"/>
                  </a:lnTo>
                  <a:lnTo>
                    <a:pt x="914" y="0"/>
                  </a:lnTo>
                  <a:lnTo>
                    <a:pt x="0" y="0"/>
                  </a:lnTo>
                </a:path>
              </a:pathLst>
            </a:custGeom>
            <a:ln w="3175">
              <a:solidFill>
                <a:srgbClr val="565658"/>
              </a:solidFill>
            </a:ln>
          </p:spPr>
          <p:txBody>
            <a:bodyPr wrap="square" lIns="0" tIns="0" rIns="0" bIns="0" rtlCol="0"/>
            <a:lstStyle/>
            <a:p/>
          </p:txBody>
        </p:sp>
        <p:sp>
          <p:nvSpPr>
            <p:cNvPr id="5144" name="object 5144" descr=""/>
            <p:cNvSpPr/>
            <p:nvPr/>
          </p:nvSpPr>
          <p:spPr>
            <a:xfrm>
              <a:off x="5695706" y="2621068"/>
              <a:ext cx="24130" cy="12065"/>
            </a:xfrm>
            <a:custGeom>
              <a:avLst/>
              <a:gdLst/>
              <a:ahLst/>
              <a:cxnLst/>
              <a:rect l="l" t="t" r="r" b="b"/>
              <a:pathLst>
                <a:path w="24129" h="12064">
                  <a:moveTo>
                    <a:pt x="23761" y="0"/>
                  </a:moveTo>
                  <a:lnTo>
                    <a:pt x="10490" y="11798"/>
                  </a:lnTo>
                  <a:lnTo>
                    <a:pt x="6667" y="10680"/>
                  </a:lnTo>
                  <a:lnTo>
                    <a:pt x="3428" y="8343"/>
                  </a:lnTo>
                  <a:lnTo>
                    <a:pt x="1130" y="5092"/>
                  </a:lnTo>
                  <a:lnTo>
                    <a:pt x="50" y="1231"/>
                  </a:lnTo>
                  <a:lnTo>
                    <a:pt x="0" y="0"/>
                  </a:lnTo>
                </a:path>
              </a:pathLst>
            </a:custGeom>
            <a:ln w="3175">
              <a:solidFill>
                <a:srgbClr val="565658"/>
              </a:solidFill>
            </a:ln>
          </p:spPr>
          <p:txBody>
            <a:bodyPr wrap="square" lIns="0" tIns="0" rIns="0" bIns="0" rtlCol="0"/>
            <a:lstStyle/>
            <a:p/>
          </p:txBody>
        </p:sp>
        <p:sp>
          <p:nvSpPr>
            <p:cNvPr id="5145" name="object 5145" descr=""/>
            <p:cNvSpPr/>
            <p:nvPr/>
          </p:nvSpPr>
          <p:spPr>
            <a:xfrm>
              <a:off x="5699842" y="2524819"/>
              <a:ext cx="20320" cy="0"/>
            </a:xfrm>
            <a:custGeom>
              <a:avLst/>
              <a:gdLst/>
              <a:ahLst/>
              <a:cxnLst/>
              <a:rect l="l" t="t" r="r" b="b"/>
              <a:pathLst>
                <a:path w="20320" h="0">
                  <a:moveTo>
                    <a:pt x="15278" y="0"/>
                  </a:moveTo>
                  <a:lnTo>
                    <a:pt x="16471" y="0"/>
                  </a:lnTo>
                  <a:lnTo>
                    <a:pt x="18148" y="0"/>
                  </a:lnTo>
                  <a:lnTo>
                    <a:pt x="20104" y="0"/>
                  </a:lnTo>
                </a:path>
                <a:path w="20320" h="0">
                  <a:moveTo>
                    <a:pt x="15278" y="0"/>
                  </a:moveTo>
                  <a:lnTo>
                    <a:pt x="8534" y="0"/>
                  </a:lnTo>
                  <a:lnTo>
                    <a:pt x="0" y="0"/>
                  </a:lnTo>
                </a:path>
              </a:pathLst>
            </a:custGeom>
            <a:ln w="3175">
              <a:solidFill>
                <a:srgbClr val="565658"/>
              </a:solidFill>
            </a:ln>
          </p:spPr>
          <p:txBody>
            <a:bodyPr wrap="square" lIns="0" tIns="0" rIns="0" bIns="0" rtlCol="0"/>
            <a:lstStyle/>
            <a:p/>
          </p:txBody>
        </p:sp>
        <p:sp>
          <p:nvSpPr>
            <p:cNvPr id="5146" name="object 5146" descr=""/>
            <p:cNvSpPr/>
            <p:nvPr/>
          </p:nvSpPr>
          <p:spPr>
            <a:xfrm>
              <a:off x="5699847" y="2524819"/>
              <a:ext cx="15875" cy="1270"/>
            </a:xfrm>
            <a:custGeom>
              <a:avLst/>
              <a:gdLst/>
              <a:ahLst/>
              <a:cxnLst/>
              <a:rect l="l" t="t" r="r" b="b"/>
              <a:pathLst>
                <a:path w="15875" h="1269">
                  <a:moveTo>
                    <a:pt x="0" y="0"/>
                  </a:moveTo>
                  <a:lnTo>
                    <a:pt x="304" y="0"/>
                  </a:lnTo>
                  <a:lnTo>
                    <a:pt x="7175" y="266"/>
                  </a:lnTo>
                  <a:lnTo>
                    <a:pt x="12877" y="609"/>
                  </a:lnTo>
                  <a:lnTo>
                    <a:pt x="14922" y="762"/>
                  </a:lnTo>
                  <a:lnTo>
                    <a:pt x="15278" y="787"/>
                  </a:lnTo>
                </a:path>
              </a:pathLst>
            </a:custGeom>
            <a:ln w="3175">
              <a:solidFill>
                <a:srgbClr val="565658"/>
              </a:solidFill>
            </a:ln>
          </p:spPr>
          <p:txBody>
            <a:bodyPr wrap="square" lIns="0" tIns="0" rIns="0" bIns="0" rtlCol="0"/>
            <a:lstStyle/>
            <a:p/>
          </p:txBody>
        </p:sp>
        <p:sp>
          <p:nvSpPr>
            <p:cNvPr id="5147" name="object 5147" descr=""/>
            <p:cNvSpPr/>
            <p:nvPr/>
          </p:nvSpPr>
          <p:spPr>
            <a:xfrm>
              <a:off x="5715119" y="2525613"/>
              <a:ext cx="19685" cy="1270"/>
            </a:xfrm>
            <a:custGeom>
              <a:avLst/>
              <a:gdLst/>
              <a:ahLst/>
              <a:cxnLst/>
              <a:rect l="l" t="t" r="r" b="b"/>
              <a:pathLst>
                <a:path w="19685" h="1269">
                  <a:moveTo>
                    <a:pt x="4825" y="0"/>
                  </a:moveTo>
                  <a:lnTo>
                    <a:pt x="2603" y="0"/>
                  </a:lnTo>
                  <a:lnTo>
                    <a:pt x="787" y="0"/>
                  </a:lnTo>
                  <a:lnTo>
                    <a:pt x="0" y="0"/>
                  </a:lnTo>
                </a:path>
                <a:path w="19685" h="1269">
                  <a:moveTo>
                    <a:pt x="4825" y="0"/>
                  </a:moveTo>
                  <a:lnTo>
                    <a:pt x="19557" y="1041"/>
                  </a:lnTo>
                </a:path>
              </a:pathLst>
            </a:custGeom>
            <a:ln w="3175">
              <a:solidFill>
                <a:srgbClr val="565658"/>
              </a:solidFill>
            </a:ln>
          </p:spPr>
          <p:txBody>
            <a:bodyPr wrap="square" lIns="0" tIns="0" rIns="0" bIns="0" rtlCol="0"/>
            <a:lstStyle/>
            <a:p/>
          </p:txBody>
        </p:sp>
        <p:sp>
          <p:nvSpPr>
            <p:cNvPr id="5148" name="object 5148" descr=""/>
            <p:cNvSpPr/>
            <p:nvPr/>
          </p:nvSpPr>
          <p:spPr>
            <a:xfrm>
              <a:off x="5734530" y="2526639"/>
              <a:ext cx="635" cy="6350"/>
            </a:xfrm>
            <a:custGeom>
              <a:avLst/>
              <a:gdLst/>
              <a:ahLst/>
              <a:cxnLst/>
              <a:rect l="l" t="t" r="r" b="b"/>
              <a:pathLst>
                <a:path w="635" h="6350">
                  <a:moveTo>
                    <a:pt x="253" y="5930"/>
                  </a:moveTo>
                  <a:lnTo>
                    <a:pt x="63" y="5499"/>
                  </a:lnTo>
                  <a:lnTo>
                    <a:pt x="0" y="4203"/>
                  </a:lnTo>
                  <a:lnTo>
                    <a:pt x="0" y="2260"/>
                  </a:lnTo>
                  <a:lnTo>
                    <a:pt x="152" y="0"/>
                  </a:lnTo>
                </a:path>
              </a:pathLst>
            </a:custGeom>
            <a:ln w="3175">
              <a:solidFill>
                <a:srgbClr val="565658"/>
              </a:solidFill>
            </a:ln>
          </p:spPr>
          <p:txBody>
            <a:bodyPr wrap="square" lIns="0" tIns="0" rIns="0" bIns="0" rtlCol="0"/>
            <a:lstStyle/>
            <a:p/>
          </p:txBody>
        </p:sp>
        <p:sp>
          <p:nvSpPr>
            <p:cNvPr id="5149" name="object 5149" descr=""/>
            <p:cNvSpPr/>
            <p:nvPr/>
          </p:nvSpPr>
          <p:spPr>
            <a:xfrm>
              <a:off x="5734678" y="2526642"/>
              <a:ext cx="11430" cy="1905"/>
            </a:xfrm>
            <a:custGeom>
              <a:avLst/>
              <a:gdLst/>
              <a:ahLst/>
              <a:cxnLst/>
              <a:rect l="l" t="t" r="r" b="b"/>
              <a:pathLst>
                <a:path w="11429" h="1905">
                  <a:moveTo>
                    <a:pt x="0" y="0"/>
                  </a:moveTo>
                  <a:lnTo>
                    <a:pt x="3149" y="342"/>
                  </a:lnTo>
                  <a:lnTo>
                    <a:pt x="4000" y="419"/>
                  </a:lnTo>
                  <a:lnTo>
                    <a:pt x="5143" y="558"/>
                  </a:lnTo>
                  <a:lnTo>
                    <a:pt x="6769" y="749"/>
                  </a:lnTo>
                  <a:lnTo>
                    <a:pt x="7493" y="825"/>
                  </a:lnTo>
                  <a:lnTo>
                    <a:pt x="9118" y="1054"/>
                  </a:lnTo>
                  <a:lnTo>
                    <a:pt x="9525" y="1104"/>
                  </a:lnTo>
                  <a:lnTo>
                    <a:pt x="10007" y="1168"/>
                  </a:lnTo>
                  <a:lnTo>
                    <a:pt x="11099" y="1346"/>
                  </a:lnTo>
                  <a:lnTo>
                    <a:pt x="11264" y="1397"/>
                  </a:lnTo>
                </a:path>
              </a:pathLst>
            </a:custGeom>
            <a:ln w="3175">
              <a:solidFill>
                <a:srgbClr val="565658"/>
              </a:solidFill>
            </a:ln>
          </p:spPr>
          <p:txBody>
            <a:bodyPr wrap="square" lIns="0" tIns="0" rIns="0" bIns="0" rtlCol="0"/>
            <a:lstStyle/>
            <a:p/>
          </p:txBody>
        </p:sp>
        <p:sp>
          <p:nvSpPr>
            <p:cNvPr id="5150" name="object 5150" descr=""/>
            <p:cNvSpPr/>
            <p:nvPr/>
          </p:nvSpPr>
          <p:spPr>
            <a:xfrm>
              <a:off x="5734680" y="2524819"/>
              <a:ext cx="11430" cy="0"/>
            </a:xfrm>
            <a:custGeom>
              <a:avLst/>
              <a:gdLst/>
              <a:ahLst/>
              <a:cxnLst/>
              <a:rect l="l" t="t" r="r" b="b"/>
              <a:pathLst>
                <a:path w="11429" h="0">
                  <a:moveTo>
                    <a:pt x="11099" y="0"/>
                  </a:moveTo>
                  <a:lnTo>
                    <a:pt x="9118" y="0"/>
                  </a:lnTo>
                  <a:lnTo>
                    <a:pt x="5143" y="0"/>
                  </a:lnTo>
                  <a:lnTo>
                    <a:pt x="0" y="0"/>
                  </a:lnTo>
                </a:path>
              </a:pathLst>
            </a:custGeom>
            <a:ln w="3175">
              <a:solidFill>
                <a:srgbClr val="565658"/>
              </a:solidFill>
            </a:ln>
          </p:spPr>
          <p:txBody>
            <a:bodyPr wrap="square" lIns="0" tIns="0" rIns="0" bIns="0" rtlCol="0"/>
            <a:lstStyle/>
            <a:p/>
          </p:txBody>
        </p:sp>
        <p:sp>
          <p:nvSpPr>
            <p:cNvPr id="5151" name="object 5151" descr=""/>
            <p:cNvSpPr/>
            <p:nvPr/>
          </p:nvSpPr>
          <p:spPr>
            <a:xfrm>
              <a:off x="5655409" y="2524825"/>
              <a:ext cx="635" cy="1905"/>
            </a:xfrm>
            <a:custGeom>
              <a:avLst/>
              <a:gdLst/>
              <a:ahLst/>
              <a:cxnLst/>
              <a:rect l="l" t="t" r="r" b="b"/>
              <a:pathLst>
                <a:path w="635" h="1905">
                  <a:moveTo>
                    <a:pt x="0" y="1600"/>
                  </a:moveTo>
                  <a:lnTo>
                    <a:pt x="254" y="1358"/>
                  </a:lnTo>
                  <a:lnTo>
                    <a:pt x="419" y="850"/>
                  </a:lnTo>
                  <a:lnTo>
                    <a:pt x="546" y="152"/>
                  </a:lnTo>
                  <a:lnTo>
                    <a:pt x="558" y="0"/>
                  </a:lnTo>
                </a:path>
              </a:pathLst>
            </a:custGeom>
            <a:ln w="3175">
              <a:solidFill>
                <a:srgbClr val="565658"/>
              </a:solidFill>
            </a:ln>
          </p:spPr>
          <p:txBody>
            <a:bodyPr wrap="square" lIns="0" tIns="0" rIns="0" bIns="0" rtlCol="0"/>
            <a:lstStyle/>
            <a:p/>
          </p:txBody>
        </p:sp>
        <p:sp>
          <p:nvSpPr>
            <p:cNvPr id="5152" name="object 5152" descr=""/>
            <p:cNvSpPr/>
            <p:nvPr/>
          </p:nvSpPr>
          <p:spPr>
            <a:xfrm>
              <a:off x="5655974" y="2524819"/>
              <a:ext cx="3175" cy="0"/>
            </a:xfrm>
            <a:custGeom>
              <a:avLst/>
              <a:gdLst/>
              <a:ahLst/>
              <a:cxnLst/>
              <a:rect l="l" t="t" r="r" b="b"/>
              <a:pathLst>
                <a:path w="3175" h="0">
                  <a:moveTo>
                    <a:pt x="0" y="0"/>
                  </a:moveTo>
                  <a:lnTo>
                    <a:pt x="520" y="0"/>
                  </a:lnTo>
                  <a:lnTo>
                    <a:pt x="1397" y="0"/>
                  </a:lnTo>
                  <a:lnTo>
                    <a:pt x="1968" y="0"/>
                  </a:lnTo>
                  <a:lnTo>
                    <a:pt x="2476" y="0"/>
                  </a:lnTo>
                  <a:lnTo>
                    <a:pt x="2946" y="0"/>
                  </a:lnTo>
                </a:path>
              </a:pathLst>
            </a:custGeom>
            <a:ln w="3175">
              <a:solidFill>
                <a:srgbClr val="565658"/>
              </a:solidFill>
            </a:ln>
          </p:spPr>
          <p:txBody>
            <a:bodyPr wrap="square" lIns="0" tIns="0" rIns="0" bIns="0" rtlCol="0"/>
            <a:lstStyle/>
            <a:p/>
          </p:txBody>
        </p:sp>
        <p:sp>
          <p:nvSpPr>
            <p:cNvPr id="5153" name="object 5153" descr=""/>
            <p:cNvSpPr/>
            <p:nvPr/>
          </p:nvSpPr>
          <p:spPr>
            <a:xfrm>
              <a:off x="5658932" y="2524819"/>
              <a:ext cx="41275" cy="0"/>
            </a:xfrm>
            <a:custGeom>
              <a:avLst/>
              <a:gdLst/>
              <a:ahLst/>
              <a:cxnLst/>
              <a:rect l="l" t="t" r="r" b="b"/>
              <a:pathLst>
                <a:path w="41275" h="0">
                  <a:moveTo>
                    <a:pt x="0" y="0"/>
                  </a:moveTo>
                  <a:lnTo>
                    <a:pt x="0" y="0"/>
                  </a:lnTo>
                  <a:lnTo>
                    <a:pt x="39865" y="0"/>
                  </a:lnTo>
                  <a:lnTo>
                    <a:pt x="40919" y="0"/>
                  </a:lnTo>
                </a:path>
              </a:pathLst>
            </a:custGeom>
            <a:ln w="3175">
              <a:solidFill>
                <a:srgbClr val="565658"/>
              </a:solidFill>
            </a:ln>
          </p:spPr>
          <p:txBody>
            <a:bodyPr wrap="square" lIns="0" tIns="0" rIns="0" bIns="0" rtlCol="0"/>
            <a:lstStyle/>
            <a:p/>
          </p:txBody>
        </p:sp>
        <p:sp>
          <p:nvSpPr>
            <p:cNvPr id="5154" name="object 5154" descr=""/>
            <p:cNvSpPr/>
            <p:nvPr/>
          </p:nvSpPr>
          <p:spPr>
            <a:xfrm>
              <a:off x="5715123" y="2525611"/>
              <a:ext cx="5080" cy="6350"/>
            </a:xfrm>
            <a:custGeom>
              <a:avLst/>
              <a:gdLst/>
              <a:ahLst/>
              <a:cxnLst/>
              <a:rect l="l" t="t" r="r" b="b"/>
              <a:pathLst>
                <a:path w="5079" h="6350">
                  <a:moveTo>
                    <a:pt x="4940" y="5930"/>
                  </a:moveTo>
                  <a:lnTo>
                    <a:pt x="2984" y="5372"/>
                  </a:lnTo>
                  <a:lnTo>
                    <a:pt x="1384" y="4076"/>
                  </a:lnTo>
                  <a:lnTo>
                    <a:pt x="330" y="2184"/>
                  </a:lnTo>
                  <a:lnTo>
                    <a:pt x="266" y="1930"/>
                  </a:lnTo>
                  <a:lnTo>
                    <a:pt x="0" y="0"/>
                  </a:lnTo>
                </a:path>
                <a:path w="5079" h="6350">
                  <a:moveTo>
                    <a:pt x="4940" y="5930"/>
                  </a:moveTo>
                  <a:lnTo>
                    <a:pt x="4762" y="5486"/>
                  </a:lnTo>
                  <a:lnTo>
                    <a:pt x="4686" y="4216"/>
                  </a:lnTo>
                  <a:lnTo>
                    <a:pt x="4699" y="2260"/>
                  </a:lnTo>
                  <a:lnTo>
                    <a:pt x="4826" y="0"/>
                  </a:lnTo>
                </a:path>
              </a:pathLst>
            </a:custGeom>
            <a:ln w="3175">
              <a:solidFill>
                <a:srgbClr val="565658"/>
              </a:solidFill>
            </a:ln>
          </p:spPr>
          <p:txBody>
            <a:bodyPr wrap="square" lIns="0" tIns="0" rIns="0" bIns="0" rtlCol="0"/>
            <a:lstStyle/>
            <a:p/>
          </p:txBody>
        </p:sp>
        <p:sp>
          <p:nvSpPr>
            <p:cNvPr id="5155" name="object 5155" descr=""/>
            <p:cNvSpPr/>
            <p:nvPr/>
          </p:nvSpPr>
          <p:spPr>
            <a:xfrm>
              <a:off x="5652296" y="2524819"/>
              <a:ext cx="2540" cy="0"/>
            </a:xfrm>
            <a:custGeom>
              <a:avLst/>
              <a:gdLst/>
              <a:ahLst/>
              <a:cxnLst/>
              <a:rect l="l" t="t" r="r" b="b"/>
              <a:pathLst>
                <a:path w="2539" h="0">
                  <a:moveTo>
                    <a:pt x="0" y="0"/>
                  </a:moveTo>
                  <a:lnTo>
                    <a:pt x="990" y="0"/>
                  </a:lnTo>
                  <a:lnTo>
                    <a:pt x="1803" y="0"/>
                  </a:lnTo>
                  <a:lnTo>
                    <a:pt x="2273" y="0"/>
                  </a:lnTo>
                </a:path>
              </a:pathLst>
            </a:custGeom>
            <a:ln w="3175">
              <a:solidFill>
                <a:srgbClr val="565658"/>
              </a:solidFill>
            </a:ln>
          </p:spPr>
          <p:txBody>
            <a:bodyPr wrap="square" lIns="0" tIns="0" rIns="0" bIns="0" rtlCol="0"/>
            <a:lstStyle/>
            <a:p/>
          </p:txBody>
        </p:sp>
        <p:sp>
          <p:nvSpPr>
            <p:cNvPr id="5156" name="object 5156" descr=""/>
            <p:cNvSpPr/>
            <p:nvPr/>
          </p:nvSpPr>
          <p:spPr>
            <a:xfrm>
              <a:off x="5654584" y="2526418"/>
              <a:ext cx="1270" cy="635"/>
            </a:xfrm>
            <a:custGeom>
              <a:avLst/>
              <a:gdLst/>
              <a:ahLst/>
              <a:cxnLst/>
              <a:rect l="l" t="t" r="r" b="b"/>
              <a:pathLst>
                <a:path w="1270" h="635">
                  <a:moveTo>
                    <a:pt x="0" y="304"/>
                  </a:moveTo>
                  <a:lnTo>
                    <a:pt x="419" y="139"/>
                  </a:lnTo>
                  <a:lnTo>
                    <a:pt x="838" y="0"/>
                  </a:lnTo>
                </a:path>
              </a:pathLst>
            </a:custGeom>
            <a:ln w="3175">
              <a:solidFill>
                <a:srgbClr val="565658"/>
              </a:solidFill>
            </a:ln>
          </p:spPr>
          <p:txBody>
            <a:bodyPr wrap="square" lIns="0" tIns="0" rIns="0" bIns="0" rtlCol="0"/>
            <a:lstStyle/>
            <a:p/>
          </p:txBody>
        </p:sp>
        <p:sp>
          <p:nvSpPr>
            <p:cNvPr id="5157" name="object 5157" descr=""/>
            <p:cNvSpPr/>
            <p:nvPr/>
          </p:nvSpPr>
          <p:spPr>
            <a:xfrm>
              <a:off x="5655409" y="2526425"/>
              <a:ext cx="3810" cy="3810"/>
            </a:xfrm>
            <a:custGeom>
              <a:avLst/>
              <a:gdLst/>
              <a:ahLst/>
              <a:cxnLst/>
              <a:rect l="l" t="t" r="r" b="b"/>
              <a:pathLst>
                <a:path w="3810" h="3810">
                  <a:moveTo>
                    <a:pt x="0" y="0"/>
                  </a:moveTo>
                  <a:lnTo>
                    <a:pt x="279" y="1308"/>
                  </a:lnTo>
                  <a:lnTo>
                    <a:pt x="990" y="2413"/>
                  </a:lnTo>
                  <a:lnTo>
                    <a:pt x="2070" y="3187"/>
                  </a:lnTo>
                  <a:lnTo>
                    <a:pt x="3302" y="3530"/>
                  </a:lnTo>
                </a:path>
              </a:pathLst>
            </a:custGeom>
            <a:ln w="3175">
              <a:solidFill>
                <a:srgbClr val="565658"/>
              </a:solidFill>
            </a:ln>
          </p:spPr>
          <p:txBody>
            <a:bodyPr wrap="square" lIns="0" tIns="0" rIns="0" bIns="0" rtlCol="0"/>
            <a:lstStyle/>
            <a:p/>
          </p:txBody>
        </p:sp>
        <p:sp>
          <p:nvSpPr>
            <p:cNvPr id="5158" name="object 5158" descr=""/>
            <p:cNvSpPr/>
            <p:nvPr/>
          </p:nvSpPr>
          <p:spPr>
            <a:xfrm>
              <a:off x="5658703" y="2524819"/>
              <a:ext cx="635" cy="5715"/>
            </a:xfrm>
            <a:custGeom>
              <a:avLst/>
              <a:gdLst/>
              <a:ahLst/>
              <a:cxnLst/>
              <a:rect l="l" t="t" r="r" b="b"/>
              <a:pathLst>
                <a:path w="635" h="5714">
                  <a:moveTo>
                    <a:pt x="228" y="0"/>
                  </a:moveTo>
                  <a:lnTo>
                    <a:pt x="190" y="1511"/>
                  </a:lnTo>
                  <a:lnTo>
                    <a:pt x="139" y="3263"/>
                  </a:lnTo>
                  <a:lnTo>
                    <a:pt x="76" y="4559"/>
                  </a:lnTo>
                  <a:lnTo>
                    <a:pt x="0" y="5143"/>
                  </a:lnTo>
                </a:path>
              </a:pathLst>
            </a:custGeom>
            <a:ln w="3175">
              <a:solidFill>
                <a:srgbClr val="565658"/>
              </a:solidFill>
            </a:ln>
          </p:spPr>
          <p:txBody>
            <a:bodyPr wrap="square" lIns="0" tIns="0" rIns="0" bIns="0" rtlCol="0"/>
            <a:lstStyle/>
            <a:p/>
          </p:txBody>
        </p:sp>
        <p:sp>
          <p:nvSpPr>
            <p:cNvPr id="5159" name="object 5159" descr=""/>
            <p:cNvSpPr/>
            <p:nvPr/>
          </p:nvSpPr>
          <p:spPr>
            <a:xfrm>
              <a:off x="5658709" y="2529971"/>
              <a:ext cx="59690" cy="1905"/>
            </a:xfrm>
            <a:custGeom>
              <a:avLst/>
              <a:gdLst/>
              <a:ahLst/>
              <a:cxnLst/>
              <a:rect l="l" t="t" r="r" b="b"/>
              <a:pathLst>
                <a:path w="59689" h="1905">
                  <a:moveTo>
                    <a:pt x="59194" y="1409"/>
                  </a:moveTo>
                  <a:lnTo>
                    <a:pt x="23075" y="406"/>
                  </a:lnTo>
                  <a:lnTo>
                    <a:pt x="20929" y="368"/>
                  </a:lnTo>
                  <a:lnTo>
                    <a:pt x="10464" y="215"/>
                  </a:lnTo>
                  <a:lnTo>
                    <a:pt x="0" y="0"/>
                  </a:lnTo>
                </a:path>
              </a:pathLst>
            </a:custGeom>
            <a:ln w="3175">
              <a:solidFill>
                <a:srgbClr val="565658"/>
              </a:solidFill>
            </a:ln>
          </p:spPr>
          <p:txBody>
            <a:bodyPr wrap="square" lIns="0" tIns="0" rIns="0" bIns="0" rtlCol="0"/>
            <a:lstStyle/>
            <a:p/>
          </p:txBody>
        </p:sp>
        <p:sp>
          <p:nvSpPr>
            <p:cNvPr id="5160" name="object 5160" descr=""/>
            <p:cNvSpPr/>
            <p:nvPr/>
          </p:nvSpPr>
          <p:spPr>
            <a:xfrm>
              <a:off x="5641760" y="2524819"/>
              <a:ext cx="2540" cy="0"/>
            </a:xfrm>
            <a:custGeom>
              <a:avLst/>
              <a:gdLst/>
              <a:ahLst/>
              <a:cxnLst/>
              <a:rect l="l" t="t" r="r" b="b"/>
              <a:pathLst>
                <a:path w="2539" h="0">
                  <a:moveTo>
                    <a:pt x="0" y="0"/>
                  </a:moveTo>
                  <a:lnTo>
                    <a:pt x="482" y="0"/>
                  </a:lnTo>
                  <a:lnTo>
                    <a:pt x="1295" y="0"/>
                  </a:lnTo>
                  <a:lnTo>
                    <a:pt x="2298" y="0"/>
                  </a:lnTo>
                </a:path>
              </a:pathLst>
            </a:custGeom>
            <a:ln w="3175">
              <a:solidFill>
                <a:srgbClr val="565658"/>
              </a:solidFill>
            </a:ln>
          </p:spPr>
          <p:txBody>
            <a:bodyPr wrap="square" lIns="0" tIns="0" rIns="0" bIns="0" rtlCol="0"/>
            <a:lstStyle/>
            <a:p/>
          </p:txBody>
        </p:sp>
        <p:sp>
          <p:nvSpPr>
            <p:cNvPr id="5161" name="object 5161" descr=""/>
            <p:cNvSpPr/>
            <p:nvPr/>
          </p:nvSpPr>
          <p:spPr>
            <a:xfrm>
              <a:off x="5652298" y="2526723"/>
              <a:ext cx="2540" cy="635"/>
            </a:xfrm>
            <a:custGeom>
              <a:avLst/>
              <a:gdLst/>
              <a:ahLst/>
              <a:cxnLst/>
              <a:rect l="l" t="t" r="r" b="b"/>
              <a:pathLst>
                <a:path w="2539" h="635">
                  <a:moveTo>
                    <a:pt x="2286" y="0"/>
                  </a:moveTo>
                  <a:lnTo>
                    <a:pt x="1968" y="177"/>
                  </a:lnTo>
                  <a:lnTo>
                    <a:pt x="1816" y="228"/>
                  </a:lnTo>
                  <a:lnTo>
                    <a:pt x="1397" y="292"/>
                  </a:lnTo>
                  <a:lnTo>
                    <a:pt x="990" y="317"/>
                  </a:lnTo>
                  <a:lnTo>
                    <a:pt x="685" y="342"/>
                  </a:lnTo>
                  <a:lnTo>
                    <a:pt x="0" y="304"/>
                  </a:lnTo>
                </a:path>
              </a:pathLst>
            </a:custGeom>
            <a:ln w="3175">
              <a:solidFill>
                <a:srgbClr val="565658"/>
              </a:solidFill>
            </a:ln>
          </p:spPr>
          <p:txBody>
            <a:bodyPr wrap="square" lIns="0" tIns="0" rIns="0" bIns="0" rtlCol="0"/>
            <a:lstStyle/>
            <a:p/>
          </p:txBody>
        </p:sp>
        <p:sp>
          <p:nvSpPr>
            <p:cNvPr id="5162" name="object 5162" descr=""/>
            <p:cNvSpPr/>
            <p:nvPr/>
          </p:nvSpPr>
          <p:spPr>
            <a:xfrm>
              <a:off x="5654574" y="2526727"/>
              <a:ext cx="3810" cy="3810"/>
            </a:xfrm>
            <a:custGeom>
              <a:avLst/>
              <a:gdLst/>
              <a:ahLst/>
              <a:cxnLst/>
              <a:rect l="l" t="t" r="r" b="b"/>
              <a:pathLst>
                <a:path w="3810" h="3810">
                  <a:moveTo>
                    <a:pt x="3327" y="3530"/>
                  </a:moveTo>
                  <a:lnTo>
                    <a:pt x="2070" y="3213"/>
                  </a:lnTo>
                  <a:lnTo>
                    <a:pt x="1003" y="2413"/>
                  </a:lnTo>
                  <a:lnTo>
                    <a:pt x="279" y="1308"/>
                  </a:lnTo>
                  <a:lnTo>
                    <a:pt x="0" y="0"/>
                  </a:lnTo>
                </a:path>
              </a:pathLst>
            </a:custGeom>
            <a:ln w="3175">
              <a:solidFill>
                <a:srgbClr val="565658"/>
              </a:solidFill>
            </a:ln>
          </p:spPr>
          <p:txBody>
            <a:bodyPr wrap="square" lIns="0" tIns="0" rIns="0" bIns="0" rtlCol="0"/>
            <a:lstStyle/>
            <a:p/>
          </p:txBody>
        </p:sp>
        <p:sp>
          <p:nvSpPr>
            <p:cNvPr id="5163" name="object 5163" descr=""/>
            <p:cNvSpPr/>
            <p:nvPr/>
          </p:nvSpPr>
          <p:spPr>
            <a:xfrm>
              <a:off x="5657889" y="2529966"/>
              <a:ext cx="1270" cy="635"/>
            </a:xfrm>
            <a:custGeom>
              <a:avLst/>
              <a:gdLst/>
              <a:ahLst/>
              <a:cxnLst/>
              <a:rect l="l" t="t" r="r" b="b"/>
              <a:pathLst>
                <a:path w="1270" h="635">
                  <a:moveTo>
                    <a:pt x="825" y="0"/>
                  </a:moveTo>
                  <a:lnTo>
                    <a:pt x="419" y="152"/>
                  </a:lnTo>
                  <a:lnTo>
                    <a:pt x="0" y="279"/>
                  </a:lnTo>
                </a:path>
              </a:pathLst>
            </a:custGeom>
            <a:ln w="3175">
              <a:solidFill>
                <a:srgbClr val="565658"/>
              </a:solidFill>
            </a:ln>
          </p:spPr>
          <p:txBody>
            <a:bodyPr wrap="square" lIns="0" tIns="0" rIns="0" bIns="0" rtlCol="0"/>
            <a:lstStyle/>
            <a:p/>
          </p:txBody>
        </p:sp>
        <p:sp>
          <p:nvSpPr>
            <p:cNvPr id="5164" name="object 5164" descr=""/>
            <p:cNvSpPr/>
            <p:nvPr/>
          </p:nvSpPr>
          <p:spPr>
            <a:xfrm>
              <a:off x="5641760" y="2526624"/>
              <a:ext cx="2540" cy="635"/>
            </a:xfrm>
            <a:custGeom>
              <a:avLst/>
              <a:gdLst/>
              <a:ahLst/>
              <a:cxnLst/>
              <a:rect l="l" t="t" r="r" b="b"/>
              <a:pathLst>
                <a:path w="2539" h="635">
                  <a:moveTo>
                    <a:pt x="0" y="0"/>
                  </a:moveTo>
                  <a:lnTo>
                    <a:pt x="1524" y="381"/>
                  </a:lnTo>
                  <a:lnTo>
                    <a:pt x="2298" y="381"/>
                  </a:lnTo>
                </a:path>
              </a:pathLst>
            </a:custGeom>
            <a:ln w="3175">
              <a:solidFill>
                <a:srgbClr val="565658"/>
              </a:solidFill>
            </a:ln>
          </p:spPr>
          <p:txBody>
            <a:bodyPr wrap="square" lIns="0" tIns="0" rIns="0" bIns="0" rtlCol="0"/>
            <a:lstStyle/>
            <a:p/>
          </p:txBody>
        </p:sp>
        <p:sp>
          <p:nvSpPr>
            <p:cNvPr id="5165" name="object 5165" descr=""/>
            <p:cNvSpPr/>
            <p:nvPr/>
          </p:nvSpPr>
          <p:spPr>
            <a:xfrm>
              <a:off x="5652154" y="2527037"/>
              <a:ext cx="6350" cy="3810"/>
            </a:xfrm>
            <a:custGeom>
              <a:avLst/>
              <a:gdLst/>
              <a:ahLst/>
              <a:cxnLst/>
              <a:rect l="l" t="t" r="r" b="b"/>
              <a:pathLst>
                <a:path w="6350" h="3810">
                  <a:moveTo>
                    <a:pt x="0" y="3543"/>
                  </a:moveTo>
                  <a:lnTo>
                    <a:pt x="38" y="3162"/>
                  </a:lnTo>
                  <a:lnTo>
                    <a:pt x="50" y="2336"/>
                  </a:lnTo>
                  <a:lnTo>
                    <a:pt x="101" y="1257"/>
                  </a:lnTo>
                  <a:lnTo>
                    <a:pt x="139" y="0"/>
                  </a:lnTo>
                </a:path>
                <a:path w="6350" h="3810">
                  <a:moveTo>
                    <a:pt x="0" y="3543"/>
                  </a:moveTo>
                  <a:lnTo>
                    <a:pt x="1727" y="3555"/>
                  </a:lnTo>
                  <a:lnTo>
                    <a:pt x="3505" y="3530"/>
                  </a:lnTo>
                  <a:lnTo>
                    <a:pt x="4914" y="3403"/>
                  </a:lnTo>
                  <a:lnTo>
                    <a:pt x="5740" y="3238"/>
                  </a:lnTo>
                </a:path>
              </a:pathLst>
            </a:custGeom>
            <a:ln w="3175">
              <a:solidFill>
                <a:srgbClr val="565658"/>
              </a:solidFill>
            </a:ln>
          </p:spPr>
          <p:txBody>
            <a:bodyPr wrap="square" lIns="0" tIns="0" rIns="0" bIns="0" rtlCol="0"/>
            <a:lstStyle/>
            <a:p/>
          </p:txBody>
        </p:sp>
        <p:sp>
          <p:nvSpPr>
            <p:cNvPr id="5166" name="object 5166" descr=""/>
            <p:cNvSpPr/>
            <p:nvPr/>
          </p:nvSpPr>
          <p:spPr>
            <a:xfrm>
              <a:off x="5775906" y="2601453"/>
              <a:ext cx="1270" cy="0"/>
            </a:xfrm>
            <a:custGeom>
              <a:avLst/>
              <a:gdLst/>
              <a:ahLst/>
              <a:cxnLst/>
              <a:rect l="l" t="t" r="r" b="b"/>
              <a:pathLst>
                <a:path w="1270" h="0">
                  <a:moveTo>
                    <a:pt x="939" y="0"/>
                  </a:moveTo>
                  <a:lnTo>
                    <a:pt x="673" y="0"/>
                  </a:lnTo>
                  <a:lnTo>
                    <a:pt x="317" y="0"/>
                  </a:lnTo>
                  <a:lnTo>
                    <a:pt x="0" y="0"/>
                  </a:lnTo>
                </a:path>
              </a:pathLst>
            </a:custGeom>
            <a:ln w="3175">
              <a:solidFill>
                <a:srgbClr val="565658"/>
              </a:solidFill>
            </a:ln>
          </p:spPr>
          <p:txBody>
            <a:bodyPr wrap="square" lIns="0" tIns="0" rIns="0" bIns="0" rtlCol="0"/>
            <a:lstStyle/>
            <a:p/>
          </p:txBody>
        </p:sp>
        <p:sp>
          <p:nvSpPr>
            <p:cNvPr id="5167" name="object 5167" descr=""/>
            <p:cNvSpPr/>
            <p:nvPr/>
          </p:nvSpPr>
          <p:spPr>
            <a:xfrm>
              <a:off x="5637389" y="2524819"/>
              <a:ext cx="3175" cy="0"/>
            </a:xfrm>
            <a:custGeom>
              <a:avLst/>
              <a:gdLst/>
              <a:ahLst/>
              <a:cxnLst/>
              <a:rect l="l" t="t" r="r" b="b"/>
              <a:pathLst>
                <a:path w="3175" h="0">
                  <a:moveTo>
                    <a:pt x="0" y="0"/>
                  </a:moveTo>
                  <a:lnTo>
                    <a:pt x="1143" y="0"/>
                  </a:lnTo>
                  <a:lnTo>
                    <a:pt x="2095" y="0"/>
                  </a:lnTo>
                  <a:lnTo>
                    <a:pt x="2743" y="0"/>
                  </a:lnTo>
                  <a:lnTo>
                    <a:pt x="2971" y="0"/>
                  </a:lnTo>
                </a:path>
              </a:pathLst>
            </a:custGeom>
            <a:ln w="3175">
              <a:solidFill>
                <a:srgbClr val="565658"/>
              </a:solidFill>
            </a:ln>
          </p:spPr>
          <p:txBody>
            <a:bodyPr wrap="square" lIns="0" tIns="0" rIns="0" bIns="0" rtlCol="0"/>
            <a:lstStyle/>
            <a:p/>
          </p:txBody>
        </p:sp>
        <p:sp>
          <p:nvSpPr>
            <p:cNvPr id="5168" name="object 5168" descr=""/>
            <p:cNvSpPr/>
            <p:nvPr/>
          </p:nvSpPr>
          <p:spPr>
            <a:xfrm>
              <a:off x="5640359" y="2524819"/>
              <a:ext cx="635" cy="1905"/>
            </a:xfrm>
            <a:custGeom>
              <a:avLst/>
              <a:gdLst/>
              <a:ahLst/>
              <a:cxnLst/>
              <a:rect l="l" t="t" r="r" b="b"/>
              <a:pathLst>
                <a:path w="635" h="1905">
                  <a:moveTo>
                    <a:pt x="0" y="0"/>
                  </a:moveTo>
                  <a:lnTo>
                    <a:pt x="139" y="685"/>
                  </a:lnTo>
                  <a:lnTo>
                    <a:pt x="304" y="1219"/>
                  </a:lnTo>
                  <a:lnTo>
                    <a:pt x="546" y="1447"/>
                  </a:lnTo>
                </a:path>
              </a:pathLst>
            </a:custGeom>
            <a:ln w="3175">
              <a:solidFill>
                <a:srgbClr val="565658"/>
              </a:solidFill>
            </a:ln>
          </p:spPr>
          <p:txBody>
            <a:bodyPr wrap="square" lIns="0" tIns="0" rIns="0" bIns="0" rtlCol="0"/>
            <a:lstStyle/>
            <a:p/>
          </p:txBody>
        </p:sp>
        <p:sp>
          <p:nvSpPr>
            <p:cNvPr id="5169" name="object 5169" descr=""/>
            <p:cNvSpPr/>
            <p:nvPr/>
          </p:nvSpPr>
          <p:spPr>
            <a:xfrm>
              <a:off x="5640910" y="2526263"/>
              <a:ext cx="1270" cy="635"/>
            </a:xfrm>
            <a:custGeom>
              <a:avLst/>
              <a:gdLst/>
              <a:ahLst/>
              <a:cxnLst/>
              <a:rect l="l" t="t" r="r" b="b"/>
              <a:pathLst>
                <a:path w="1270" h="635">
                  <a:moveTo>
                    <a:pt x="0" y="0"/>
                  </a:moveTo>
                  <a:lnTo>
                    <a:pt x="419" y="177"/>
                  </a:lnTo>
                  <a:lnTo>
                    <a:pt x="838" y="355"/>
                  </a:lnTo>
                </a:path>
              </a:pathLst>
            </a:custGeom>
            <a:ln w="3175">
              <a:solidFill>
                <a:srgbClr val="565658"/>
              </a:solidFill>
            </a:ln>
          </p:spPr>
          <p:txBody>
            <a:bodyPr wrap="square" lIns="0" tIns="0" rIns="0" bIns="0" rtlCol="0"/>
            <a:lstStyle/>
            <a:p/>
          </p:txBody>
        </p:sp>
        <p:sp>
          <p:nvSpPr>
            <p:cNvPr id="5170" name="object 5170" descr=""/>
            <p:cNvSpPr/>
            <p:nvPr/>
          </p:nvSpPr>
          <p:spPr>
            <a:xfrm>
              <a:off x="5638394" y="2526624"/>
              <a:ext cx="3810" cy="3810"/>
            </a:xfrm>
            <a:custGeom>
              <a:avLst/>
              <a:gdLst/>
              <a:ahLst/>
              <a:cxnLst/>
              <a:rect l="l" t="t" r="r" b="b"/>
              <a:pathLst>
                <a:path w="3810" h="3810">
                  <a:moveTo>
                    <a:pt x="3365" y="0"/>
                  </a:moveTo>
                  <a:lnTo>
                    <a:pt x="3086" y="1308"/>
                  </a:lnTo>
                  <a:lnTo>
                    <a:pt x="2349" y="2425"/>
                  </a:lnTo>
                  <a:lnTo>
                    <a:pt x="1269" y="3200"/>
                  </a:lnTo>
                  <a:lnTo>
                    <a:pt x="0" y="3530"/>
                  </a:lnTo>
                </a:path>
              </a:pathLst>
            </a:custGeom>
            <a:ln w="3175">
              <a:solidFill>
                <a:srgbClr val="565658"/>
              </a:solidFill>
            </a:ln>
          </p:spPr>
          <p:txBody>
            <a:bodyPr wrap="square" lIns="0" tIns="0" rIns="0" bIns="0" rtlCol="0"/>
            <a:lstStyle/>
            <a:p/>
          </p:txBody>
        </p:sp>
        <p:sp>
          <p:nvSpPr>
            <p:cNvPr id="5171" name="object 5171" descr=""/>
            <p:cNvSpPr/>
            <p:nvPr/>
          </p:nvSpPr>
          <p:spPr>
            <a:xfrm>
              <a:off x="5638412" y="2530152"/>
              <a:ext cx="6350" cy="635"/>
            </a:xfrm>
            <a:custGeom>
              <a:avLst/>
              <a:gdLst/>
              <a:ahLst/>
              <a:cxnLst/>
              <a:rect l="l" t="t" r="r" b="b"/>
              <a:pathLst>
                <a:path w="6350" h="635">
                  <a:moveTo>
                    <a:pt x="0" y="0"/>
                  </a:moveTo>
                  <a:lnTo>
                    <a:pt x="723" y="177"/>
                  </a:lnTo>
                  <a:lnTo>
                    <a:pt x="2057" y="317"/>
                  </a:lnTo>
                  <a:lnTo>
                    <a:pt x="3771" y="406"/>
                  </a:lnTo>
                  <a:lnTo>
                    <a:pt x="5740" y="381"/>
                  </a:lnTo>
                </a:path>
              </a:pathLst>
            </a:custGeom>
            <a:ln w="3175">
              <a:solidFill>
                <a:srgbClr val="565658"/>
              </a:solidFill>
            </a:ln>
          </p:spPr>
          <p:txBody>
            <a:bodyPr wrap="square" lIns="0" tIns="0" rIns="0" bIns="0" rtlCol="0"/>
            <a:lstStyle/>
            <a:p/>
          </p:txBody>
        </p:sp>
        <p:sp>
          <p:nvSpPr>
            <p:cNvPr id="5172" name="object 5172" descr=""/>
            <p:cNvSpPr/>
            <p:nvPr/>
          </p:nvSpPr>
          <p:spPr>
            <a:xfrm>
              <a:off x="5644065" y="2527011"/>
              <a:ext cx="635" cy="3810"/>
            </a:xfrm>
            <a:custGeom>
              <a:avLst/>
              <a:gdLst/>
              <a:ahLst/>
              <a:cxnLst/>
              <a:rect l="l" t="t" r="r" b="b"/>
              <a:pathLst>
                <a:path w="635" h="3810">
                  <a:moveTo>
                    <a:pt x="76" y="3530"/>
                  </a:moveTo>
                  <a:lnTo>
                    <a:pt x="63" y="3149"/>
                  </a:lnTo>
                  <a:lnTo>
                    <a:pt x="50" y="2349"/>
                  </a:lnTo>
                  <a:lnTo>
                    <a:pt x="25" y="1257"/>
                  </a:lnTo>
                  <a:lnTo>
                    <a:pt x="0" y="0"/>
                  </a:lnTo>
                </a:path>
              </a:pathLst>
            </a:custGeom>
            <a:ln w="3175">
              <a:solidFill>
                <a:srgbClr val="565658"/>
              </a:solidFill>
            </a:ln>
          </p:spPr>
          <p:txBody>
            <a:bodyPr wrap="square" lIns="0" tIns="0" rIns="0" bIns="0" rtlCol="0"/>
            <a:lstStyle/>
            <a:p/>
          </p:txBody>
        </p:sp>
        <p:sp>
          <p:nvSpPr>
            <p:cNvPr id="5173" name="object 5173" descr=""/>
            <p:cNvSpPr/>
            <p:nvPr/>
          </p:nvSpPr>
          <p:spPr>
            <a:xfrm>
              <a:off x="5651732" y="2527024"/>
              <a:ext cx="635" cy="3810"/>
            </a:xfrm>
            <a:custGeom>
              <a:avLst/>
              <a:gdLst/>
              <a:ahLst/>
              <a:cxnLst/>
              <a:rect l="l" t="t" r="r" b="b"/>
              <a:pathLst>
                <a:path w="635" h="3810">
                  <a:moveTo>
                    <a:pt x="0" y="3543"/>
                  </a:moveTo>
                  <a:lnTo>
                    <a:pt x="0" y="3149"/>
                  </a:lnTo>
                  <a:lnTo>
                    <a:pt x="25" y="2349"/>
                  </a:lnTo>
                  <a:lnTo>
                    <a:pt x="63" y="1257"/>
                  </a:lnTo>
                  <a:lnTo>
                    <a:pt x="114" y="0"/>
                  </a:lnTo>
                </a:path>
              </a:pathLst>
            </a:custGeom>
            <a:ln w="3175">
              <a:solidFill>
                <a:srgbClr val="565658"/>
              </a:solidFill>
            </a:ln>
          </p:spPr>
          <p:txBody>
            <a:bodyPr wrap="square" lIns="0" tIns="0" rIns="0" bIns="0" rtlCol="0"/>
            <a:lstStyle/>
            <a:p/>
          </p:txBody>
        </p:sp>
        <p:sp>
          <p:nvSpPr>
            <p:cNvPr id="5174" name="object 5174" descr=""/>
            <p:cNvSpPr/>
            <p:nvPr/>
          </p:nvSpPr>
          <p:spPr>
            <a:xfrm>
              <a:off x="5777089" y="2536644"/>
              <a:ext cx="0" cy="5080"/>
            </a:xfrm>
            <a:custGeom>
              <a:avLst/>
              <a:gdLst/>
              <a:ahLst/>
              <a:cxnLst/>
              <a:rect l="l" t="t" r="r" b="b"/>
              <a:pathLst>
                <a:path w="0" h="5080">
                  <a:moveTo>
                    <a:pt x="0" y="0"/>
                  </a:moveTo>
                  <a:lnTo>
                    <a:pt x="0" y="4749"/>
                  </a:lnTo>
                </a:path>
              </a:pathLst>
            </a:custGeom>
            <a:ln w="3175">
              <a:solidFill>
                <a:srgbClr val="565658"/>
              </a:solidFill>
            </a:ln>
          </p:spPr>
          <p:txBody>
            <a:bodyPr wrap="square" lIns="0" tIns="0" rIns="0" bIns="0" rtlCol="0"/>
            <a:lstStyle/>
            <a:p/>
          </p:txBody>
        </p:sp>
        <p:sp>
          <p:nvSpPr>
            <p:cNvPr id="5175" name="object 5175" descr=""/>
            <p:cNvSpPr/>
            <p:nvPr/>
          </p:nvSpPr>
          <p:spPr>
            <a:xfrm>
              <a:off x="5777089" y="2541401"/>
              <a:ext cx="0" cy="60325"/>
            </a:xfrm>
            <a:custGeom>
              <a:avLst/>
              <a:gdLst/>
              <a:ahLst/>
              <a:cxnLst/>
              <a:rect l="l" t="t" r="r" b="b"/>
              <a:pathLst>
                <a:path w="0" h="60325">
                  <a:moveTo>
                    <a:pt x="0" y="0"/>
                  </a:moveTo>
                  <a:lnTo>
                    <a:pt x="0" y="59829"/>
                  </a:lnTo>
                </a:path>
              </a:pathLst>
            </a:custGeom>
            <a:ln w="3175">
              <a:solidFill>
                <a:srgbClr val="565658"/>
              </a:solidFill>
            </a:ln>
          </p:spPr>
          <p:txBody>
            <a:bodyPr wrap="square" lIns="0" tIns="0" rIns="0" bIns="0" rtlCol="0"/>
            <a:lstStyle/>
            <a:p/>
          </p:txBody>
        </p:sp>
        <p:sp>
          <p:nvSpPr>
            <p:cNvPr id="5176" name="object 5176" descr=""/>
            <p:cNvSpPr/>
            <p:nvPr/>
          </p:nvSpPr>
          <p:spPr>
            <a:xfrm>
              <a:off x="5775891" y="2601224"/>
              <a:ext cx="1270" cy="0"/>
            </a:xfrm>
            <a:custGeom>
              <a:avLst/>
              <a:gdLst/>
              <a:ahLst/>
              <a:cxnLst/>
              <a:rect l="l" t="t" r="r" b="b"/>
              <a:pathLst>
                <a:path w="1270" h="0">
                  <a:moveTo>
                    <a:pt x="0" y="0"/>
                  </a:moveTo>
                  <a:lnTo>
                    <a:pt x="444" y="0"/>
                  </a:lnTo>
                  <a:lnTo>
                    <a:pt x="838" y="0"/>
                  </a:lnTo>
                  <a:lnTo>
                    <a:pt x="1092" y="0"/>
                  </a:lnTo>
                </a:path>
              </a:pathLst>
            </a:custGeom>
            <a:ln w="3175">
              <a:solidFill>
                <a:srgbClr val="565658"/>
              </a:solidFill>
            </a:ln>
          </p:spPr>
          <p:txBody>
            <a:bodyPr wrap="square" lIns="0" tIns="0" rIns="0" bIns="0" rtlCol="0"/>
            <a:lstStyle/>
            <a:p/>
          </p:txBody>
        </p:sp>
        <p:sp>
          <p:nvSpPr>
            <p:cNvPr id="5177" name="object 5177" descr=""/>
            <p:cNvSpPr/>
            <p:nvPr/>
          </p:nvSpPr>
          <p:spPr>
            <a:xfrm>
              <a:off x="5769947" y="2601453"/>
              <a:ext cx="6350" cy="0"/>
            </a:xfrm>
            <a:custGeom>
              <a:avLst/>
              <a:gdLst/>
              <a:ahLst/>
              <a:cxnLst/>
              <a:rect l="l" t="t" r="r" b="b"/>
              <a:pathLst>
                <a:path w="6350" h="0">
                  <a:moveTo>
                    <a:pt x="5943" y="0"/>
                  </a:moveTo>
                  <a:lnTo>
                    <a:pt x="0" y="0"/>
                  </a:lnTo>
                </a:path>
              </a:pathLst>
            </a:custGeom>
            <a:ln w="3175">
              <a:solidFill>
                <a:srgbClr val="565658"/>
              </a:solidFill>
            </a:ln>
          </p:spPr>
          <p:txBody>
            <a:bodyPr wrap="square" lIns="0" tIns="0" rIns="0" bIns="0" rtlCol="0"/>
            <a:lstStyle/>
            <a:p/>
          </p:txBody>
        </p:sp>
        <p:sp>
          <p:nvSpPr>
            <p:cNvPr id="5178" name="object 5178" descr=""/>
            <p:cNvSpPr/>
            <p:nvPr/>
          </p:nvSpPr>
          <p:spPr>
            <a:xfrm>
              <a:off x="5775920" y="2535438"/>
              <a:ext cx="1270" cy="1270"/>
            </a:xfrm>
            <a:custGeom>
              <a:avLst/>
              <a:gdLst/>
              <a:ahLst/>
              <a:cxnLst/>
              <a:rect l="l" t="t" r="r" b="b"/>
              <a:pathLst>
                <a:path w="1270" h="1269">
                  <a:moveTo>
                    <a:pt x="1168" y="1206"/>
                  </a:moveTo>
                  <a:lnTo>
                    <a:pt x="1066" y="762"/>
                  </a:lnTo>
                  <a:lnTo>
                    <a:pt x="838" y="368"/>
                  </a:lnTo>
                  <a:lnTo>
                    <a:pt x="431" y="114"/>
                  </a:lnTo>
                  <a:lnTo>
                    <a:pt x="0" y="0"/>
                  </a:lnTo>
                </a:path>
              </a:pathLst>
            </a:custGeom>
            <a:ln w="3175">
              <a:solidFill>
                <a:srgbClr val="565658"/>
              </a:solidFill>
            </a:ln>
          </p:spPr>
          <p:txBody>
            <a:bodyPr wrap="square" lIns="0" tIns="0" rIns="0" bIns="0" rtlCol="0"/>
            <a:lstStyle/>
            <a:p/>
          </p:txBody>
        </p:sp>
        <p:sp>
          <p:nvSpPr>
            <p:cNvPr id="5179" name="object 5179" descr=""/>
            <p:cNvSpPr/>
            <p:nvPr/>
          </p:nvSpPr>
          <p:spPr>
            <a:xfrm>
              <a:off x="5575512" y="2524819"/>
              <a:ext cx="10160" cy="0"/>
            </a:xfrm>
            <a:custGeom>
              <a:avLst/>
              <a:gdLst/>
              <a:ahLst/>
              <a:cxnLst/>
              <a:rect l="l" t="t" r="r" b="b"/>
              <a:pathLst>
                <a:path w="10160" h="0">
                  <a:moveTo>
                    <a:pt x="9613" y="0"/>
                  </a:moveTo>
                  <a:lnTo>
                    <a:pt x="0" y="0"/>
                  </a:lnTo>
                </a:path>
              </a:pathLst>
            </a:custGeom>
            <a:ln w="3175">
              <a:solidFill>
                <a:srgbClr val="565658"/>
              </a:solidFill>
            </a:ln>
          </p:spPr>
          <p:txBody>
            <a:bodyPr wrap="square" lIns="0" tIns="0" rIns="0" bIns="0" rtlCol="0"/>
            <a:lstStyle/>
            <a:p/>
          </p:txBody>
        </p:sp>
        <p:sp>
          <p:nvSpPr>
            <p:cNvPr id="5180" name="object 5180" descr=""/>
            <p:cNvSpPr/>
            <p:nvPr/>
          </p:nvSpPr>
          <p:spPr>
            <a:xfrm>
              <a:off x="5585115" y="2524819"/>
              <a:ext cx="52705" cy="0"/>
            </a:xfrm>
            <a:custGeom>
              <a:avLst/>
              <a:gdLst/>
              <a:ahLst/>
              <a:cxnLst/>
              <a:rect l="l" t="t" r="r" b="b"/>
              <a:pathLst>
                <a:path w="52704" h="0">
                  <a:moveTo>
                    <a:pt x="52273" y="0"/>
                  </a:moveTo>
                  <a:lnTo>
                    <a:pt x="52273" y="0"/>
                  </a:lnTo>
                  <a:lnTo>
                    <a:pt x="5841" y="0"/>
                  </a:lnTo>
                  <a:lnTo>
                    <a:pt x="0" y="0"/>
                  </a:lnTo>
                </a:path>
              </a:pathLst>
            </a:custGeom>
            <a:ln w="3175">
              <a:solidFill>
                <a:srgbClr val="565658"/>
              </a:solidFill>
            </a:ln>
          </p:spPr>
          <p:txBody>
            <a:bodyPr wrap="square" lIns="0" tIns="0" rIns="0" bIns="0" rtlCol="0"/>
            <a:lstStyle/>
            <a:p/>
          </p:txBody>
        </p:sp>
        <p:sp>
          <p:nvSpPr>
            <p:cNvPr id="5181" name="object 5181" descr=""/>
            <p:cNvSpPr/>
            <p:nvPr/>
          </p:nvSpPr>
          <p:spPr>
            <a:xfrm>
              <a:off x="5637385" y="2524819"/>
              <a:ext cx="635" cy="5080"/>
            </a:xfrm>
            <a:custGeom>
              <a:avLst/>
              <a:gdLst/>
              <a:ahLst/>
              <a:cxnLst/>
              <a:rect l="l" t="t" r="r" b="b"/>
              <a:pathLst>
                <a:path w="635" h="5080">
                  <a:moveTo>
                    <a:pt x="165" y="5003"/>
                  </a:moveTo>
                  <a:lnTo>
                    <a:pt x="114" y="4381"/>
                  </a:lnTo>
                  <a:lnTo>
                    <a:pt x="50" y="3086"/>
                  </a:lnTo>
                  <a:lnTo>
                    <a:pt x="12" y="1295"/>
                  </a:lnTo>
                  <a:lnTo>
                    <a:pt x="0" y="0"/>
                  </a:lnTo>
                </a:path>
              </a:pathLst>
            </a:custGeom>
            <a:ln w="3175">
              <a:solidFill>
                <a:srgbClr val="565658"/>
              </a:solidFill>
            </a:ln>
          </p:spPr>
          <p:txBody>
            <a:bodyPr wrap="square" lIns="0" tIns="0" rIns="0" bIns="0" rtlCol="0"/>
            <a:lstStyle/>
            <a:p/>
          </p:txBody>
        </p:sp>
        <p:sp>
          <p:nvSpPr>
            <p:cNvPr id="5182" name="object 5182" descr=""/>
            <p:cNvSpPr/>
            <p:nvPr/>
          </p:nvSpPr>
          <p:spPr>
            <a:xfrm>
              <a:off x="5637532" y="2526263"/>
              <a:ext cx="3810" cy="3810"/>
            </a:xfrm>
            <a:custGeom>
              <a:avLst/>
              <a:gdLst/>
              <a:ahLst/>
              <a:cxnLst/>
              <a:rect l="l" t="t" r="r" b="b"/>
              <a:pathLst>
                <a:path w="3810" h="3810">
                  <a:moveTo>
                    <a:pt x="3378" y="0"/>
                  </a:moveTo>
                  <a:lnTo>
                    <a:pt x="3086" y="1308"/>
                  </a:lnTo>
                  <a:lnTo>
                    <a:pt x="2362" y="2451"/>
                  </a:lnTo>
                  <a:lnTo>
                    <a:pt x="1282" y="3213"/>
                  </a:lnTo>
                  <a:lnTo>
                    <a:pt x="0" y="3556"/>
                  </a:lnTo>
                </a:path>
              </a:pathLst>
            </a:custGeom>
            <a:ln w="3175">
              <a:solidFill>
                <a:srgbClr val="565658"/>
              </a:solidFill>
            </a:ln>
          </p:spPr>
          <p:txBody>
            <a:bodyPr wrap="square" lIns="0" tIns="0" rIns="0" bIns="0" rtlCol="0"/>
            <a:lstStyle/>
            <a:p/>
          </p:txBody>
        </p:sp>
        <p:sp>
          <p:nvSpPr>
            <p:cNvPr id="5183" name="object 5183" descr=""/>
            <p:cNvSpPr/>
            <p:nvPr/>
          </p:nvSpPr>
          <p:spPr>
            <a:xfrm>
              <a:off x="5637549" y="2529822"/>
              <a:ext cx="1270" cy="635"/>
            </a:xfrm>
            <a:custGeom>
              <a:avLst/>
              <a:gdLst/>
              <a:ahLst/>
              <a:cxnLst/>
              <a:rect l="l" t="t" r="r" b="b"/>
              <a:pathLst>
                <a:path w="1270" h="635">
                  <a:moveTo>
                    <a:pt x="863" y="330"/>
                  </a:moveTo>
                  <a:lnTo>
                    <a:pt x="444" y="152"/>
                  </a:lnTo>
                  <a:lnTo>
                    <a:pt x="0" y="0"/>
                  </a:lnTo>
                </a:path>
              </a:pathLst>
            </a:custGeom>
            <a:ln w="3175">
              <a:solidFill>
                <a:srgbClr val="565658"/>
              </a:solidFill>
            </a:ln>
          </p:spPr>
          <p:txBody>
            <a:bodyPr wrap="square" lIns="0" tIns="0" rIns="0" bIns="0" rtlCol="0"/>
            <a:lstStyle/>
            <a:p/>
          </p:txBody>
        </p:sp>
        <p:sp>
          <p:nvSpPr>
            <p:cNvPr id="5184" name="object 5184" descr=""/>
            <p:cNvSpPr/>
            <p:nvPr/>
          </p:nvSpPr>
          <p:spPr>
            <a:xfrm>
              <a:off x="5644530" y="2526987"/>
              <a:ext cx="635" cy="3810"/>
            </a:xfrm>
            <a:custGeom>
              <a:avLst/>
              <a:gdLst/>
              <a:ahLst/>
              <a:cxnLst/>
              <a:rect l="l" t="t" r="r" b="b"/>
              <a:pathLst>
                <a:path w="635" h="3810">
                  <a:moveTo>
                    <a:pt x="101" y="3543"/>
                  </a:moveTo>
                  <a:lnTo>
                    <a:pt x="88" y="3174"/>
                  </a:lnTo>
                  <a:lnTo>
                    <a:pt x="76" y="2349"/>
                  </a:lnTo>
                  <a:lnTo>
                    <a:pt x="50" y="1282"/>
                  </a:lnTo>
                  <a:lnTo>
                    <a:pt x="0" y="0"/>
                  </a:lnTo>
                </a:path>
              </a:pathLst>
            </a:custGeom>
            <a:ln w="3175">
              <a:solidFill>
                <a:srgbClr val="565658"/>
              </a:solidFill>
            </a:ln>
          </p:spPr>
          <p:txBody>
            <a:bodyPr wrap="square" lIns="0" tIns="0" rIns="0" bIns="0" rtlCol="0"/>
            <a:lstStyle/>
            <a:p/>
          </p:txBody>
        </p:sp>
        <p:sp>
          <p:nvSpPr>
            <p:cNvPr id="5185" name="object 5185" descr=""/>
            <p:cNvSpPr/>
            <p:nvPr/>
          </p:nvSpPr>
          <p:spPr>
            <a:xfrm>
              <a:off x="5644633" y="2530479"/>
              <a:ext cx="7620" cy="2540"/>
            </a:xfrm>
            <a:custGeom>
              <a:avLst/>
              <a:gdLst/>
              <a:ahLst/>
              <a:cxnLst/>
              <a:rect l="l" t="t" r="r" b="b"/>
              <a:pathLst>
                <a:path w="7620" h="2539">
                  <a:moveTo>
                    <a:pt x="7099" y="88"/>
                  </a:moveTo>
                  <a:lnTo>
                    <a:pt x="3543" y="0"/>
                  </a:lnTo>
                  <a:lnTo>
                    <a:pt x="0" y="50"/>
                  </a:lnTo>
                </a:path>
                <a:path w="7620" h="2539">
                  <a:moveTo>
                    <a:pt x="7099" y="88"/>
                  </a:moveTo>
                  <a:lnTo>
                    <a:pt x="6794" y="914"/>
                  </a:lnTo>
                  <a:lnTo>
                    <a:pt x="6413" y="1917"/>
                  </a:lnTo>
                </a:path>
              </a:pathLst>
            </a:custGeom>
            <a:ln w="3175">
              <a:solidFill>
                <a:srgbClr val="565658"/>
              </a:solidFill>
            </a:ln>
          </p:spPr>
          <p:txBody>
            <a:bodyPr wrap="square" lIns="0" tIns="0" rIns="0" bIns="0" rtlCol="0"/>
            <a:lstStyle/>
            <a:p/>
          </p:txBody>
        </p:sp>
        <p:sp>
          <p:nvSpPr>
            <p:cNvPr id="5186" name="object 5186" descr=""/>
            <p:cNvSpPr/>
            <p:nvPr/>
          </p:nvSpPr>
          <p:spPr>
            <a:xfrm>
              <a:off x="5651056" y="2532391"/>
              <a:ext cx="125095" cy="3175"/>
            </a:xfrm>
            <a:custGeom>
              <a:avLst/>
              <a:gdLst/>
              <a:ahLst/>
              <a:cxnLst/>
              <a:rect l="l" t="t" r="r" b="b"/>
              <a:pathLst>
                <a:path w="125095" h="3175">
                  <a:moveTo>
                    <a:pt x="0" y="0"/>
                  </a:moveTo>
                  <a:lnTo>
                    <a:pt x="71488" y="1663"/>
                  </a:lnTo>
                  <a:lnTo>
                    <a:pt x="124879" y="3048"/>
                  </a:lnTo>
                </a:path>
              </a:pathLst>
            </a:custGeom>
            <a:ln w="3175">
              <a:solidFill>
                <a:srgbClr val="565658"/>
              </a:solidFill>
            </a:ln>
          </p:spPr>
          <p:txBody>
            <a:bodyPr wrap="square" lIns="0" tIns="0" rIns="0" bIns="0" rtlCol="0"/>
            <a:lstStyle/>
            <a:p/>
          </p:txBody>
        </p:sp>
        <p:sp>
          <p:nvSpPr>
            <p:cNvPr id="5187" name="object 5187" descr=""/>
            <p:cNvSpPr/>
            <p:nvPr/>
          </p:nvSpPr>
          <p:spPr>
            <a:xfrm>
              <a:off x="5775891" y="2535444"/>
              <a:ext cx="635" cy="6350"/>
            </a:xfrm>
            <a:custGeom>
              <a:avLst/>
              <a:gdLst/>
              <a:ahLst/>
              <a:cxnLst/>
              <a:rect l="l" t="t" r="r" b="b"/>
              <a:pathLst>
                <a:path w="635" h="6350">
                  <a:moveTo>
                    <a:pt x="0" y="5956"/>
                  </a:moveTo>
                  <a:lnTo>
                    <a:pt x="0" y="4660"/>
                  </a:lnTo>
                  <a:lnTo>
                    <a:pt x="25" y="3683"/>
                  </a:lnTo>
                  <a:lnTo>
                    <a:pt x="25" y="2806"/>
                  </a:lnTo>
                  <a:lnTo>
                    <a:pt x="25" y="1765"/>
                  </a:lnTo>
                  <a:lnTo>
                    <a:pt x="25" y="1333"/>
                  </a:lnTo>
                  <a:lnTo>
                    <a:pt x="38" y="457"/>
                  </a:lnTo>
                  <a:lnTo>
                    <a:pt x="38" y="0"/>
                  </a:lnTo>
                </a:path>
              </a:pathLst>
            </a:custGeom>
            <a:ln w="3175">
              <a:solidFill>
                <a:srgbClr val="565658"/>
              </a:solidFill>
            </a:ln>
          </p:spPr>
          <p:txBody>
            <a:bodyPr wrap="square" lIns="0" tIns="0" rIns="0" bIns="0" rtlCol="0"/>
            <a:lstStyle/>
            <a:p/>
          </p:txBody>
        </p:sp>
        <p:sp>
          <p:nvSpPr>
            <p:cNvPr id="5188" name="object 5188" descr=""/>
            <p:cNvSpPr/>
            <p:nvPr/>
          </p:nvSpPr>
          <p:spPr>
            <a:xfrm>
              <a:off x="5775882" y="2541401"/>
              <a:ext cx="1270" cy="0"/>
            </a:xfrm>
            <a:custGeom>
              <a:avLst/>
              <a:gdLst/>
              <a:ahLst/>
              <a:cxnLst/>
              <a:rect l="l" t="t" r="r" b="b"/>
              <a:pathLst>
                <a:path w="1270" h="0">
                  <a:moveTo>
                    <a:pt x="1206" y="0"/>
                  </a:moveTo>
                  <a:lnTo>
                    <a:pt x="850" y="0"/>
                  </a:lnTo>
                  <a:lnTo>
                    <a:pt x="457" y="0"/>
                  </a:lnTo>
                  <a:lnTo>
                    <a:pt x="0" y="0"/>
                  </a:lnTo>
                </a:path>
              </a:pathLst>
            </a:custGeom>
            <a:ln w="3175">
              <a:solidFill>
                <a:srgbClr val="565658"/>
              </a:solidFill>
            </a:ln>
          </p:spPr>
          <p:txBody>
            <a:bodyPr wrap="square" lIns="0" tIns="0" rIns="0" bIns="0" rtlCol="0"/>
            <a:lstStyle/>
            <a:p/>
          </p:txBody>
        </p:sp>
        <p:sp>
          <p:nvSpPr>
            <p:cNvPr id="5189" name="object 5189" descr=""/>
            <p:cNvSpPr/>
            <p:nvPr/>
          </p:nvSpPr>
          <p:spPr>
            <a:xfrm>
              <a:off x="5775891" y="2541401"/>
              <a:ext cx="0" cy="60325"/>
            </a:xfrm>
            <a:custGeom>
              <a:avLst/>
              <a:gdLst/>
              <a:ahLst/>
              <a:cxnLst/>
              <a:rect l="l" t="t" r="r" b="b"/>
              <a:pathLst>
                <a:path w="0" h="60325">
                  <a:moveTo>
                    <a:pt x="0" y="0"/>
                  </a:moveTo>
                  <a:lnTo>
                    <a:pt x="0" y="59829"/>
                  </a:lnTo>
                </a:path>
              </a:pathLst>
            </a:custGeom>
            <a:ln w="3175">
              <a:solidFill>
                <a:srgbClr val="565658"/>
              </a:solidFill>
            </a:ln>
          </p:spPr>
          <p:txBody>
            <a:bodyPr wrap="square" lIns="0" tIns="0" rIns="0" bIns="0" rtlCol="0"/>
            <a:lstStyle/>
            <a:p/>
          </p:txBody>
        </p:sp>
        <p:sp>
          <p:nvSpPr>
            <p:cNvPr id="5190" name="object 5190" descr=""/>
            <p:cNvSpPr/>
            <p:nvPr/>
          </p:nvSpPr>
          <p:spPr>
            <a:xfrm>
              <a:off x="5769945" y="2601224"/>
              <a:ext cx="6350" cy="0"/>
            </a:xfrm>
            <a:custGeom>
              <a:avLst/>
              <a:gdLst/>
              <a:ahLst/>
              <a:cxnLst/>
              <a:rect l="l" t="t" r="r" b="b"/>
              <a:pathLst>
                <a:path w="6350" h="0">
                  <a:moveTo>
                    <a:pt x="0" y="0"/>
                  </a:moveTo>
                  <a:lnTo>
                    <a:pt x="5956" y="0"/>
                  </a:lnTo>
                </a:path>
              </a:pathLst>
            </a:custGeom>
            <a:ln w="3175">
              <a:solidFill>
                <a:srgbClr val="565658"/>
              </a:solidFill>
            </a:ln>
          </p:spPr>
          <p:txBody>
            <a:bodyPr wrap="square" lIns="0" tIns="0" rIns="0" bIns="0" rtlCol="0"/>
            <a:lstStyle/>
            <a:p/>
          </p:txBody>
        </p:sp>
        <p:sp>
          <p:nvSpPr>
            <p:cNvPr id="5191" name="object 5191" descr=""/>
            <p:cNvSpPr/>
            <p:nvPr/>
          </p:nvSpPr>
          <p:spPr>
            <a:xfrm>
              <a:off x="5768167" y="2601453"/>
              <a:ext cx="1905" cy="3810"/>
            </a:xfrm>
            <a:custGeom>
              <a:avLst/>
              <a:gdLst/>
              <a:ahLst/>
              <a:cxnLst/>
              <a:rect l="l" t="t" r="r" b="b"/>
              <a:pathLst>
                <a:path w="1904" h="3810">
                  <a:moveTo>
                    <a:pt x="1777" y="0"/>
                  </a:moveTo>
                  <a:lnTo>
                    <a:pt x="1308" y="76"/>
                  </a:lnTo>
                  <a:lnTo>
                    <a:pt x="634" y="419"/>
                  </a:lnTo>
                  <a:lnTo>
                    <a:pt x="165" y="1041"/>
                  </a:lnTo>
                  <a:lnTo>
                    <a:pt x="0" y="1790"/>
                  </a:lnTo>
                  <a:lnTo>
                    <a:pt x="165" y="2540"/>
                  </a:lnTo>
                  <a:lnTo>
                    <a:pt x="634" y="3149"/>
                  </a:lnTo>
                  <a:lnTo>
                    <a:pt x="1308" y="3492"/>
                  </a:lnTo>
                </a:path>
              </a:pathLst>
            </a:custGeom>
            <a:ln w="3175">
              <a:solidFill>
                <a:srgbClr val="565658"/>
              </a:solidFill>
            </a:ln>
          </p:spPr>
          <p:txBody>
            <a:bodyPr wrap="square" lIns="0" tIns="0" rIns="0" bIns="0" rtlCol="0"/>
            <a:lstStyle/>
            <a:p/>
          </p:txBody>
        </p:sp>
        <p:sp>
          <p:nvSpPr>
            <p:cNvPr id="5192" name="object 5192" descr=""/>
            <p:cNvSpPr/>
            <p:nvPr/>
          </p:nvSpPr>
          <p:spPr>
            <a:xfrm>
              <a:off x="5585100" y="2524830"/>
              <a:ext cx="2540" cy="4445"/>
            </a:xfrm>
            <a:custGeom>
              <a:avLst/>
              <a:gdLst/>
              <a:ahLst/>
              <a:cxnLst/>
              <a:rect l="l" t="t" r="r" b="b"/>
              <a:pathLst>
                <a:path w="2539" h="4444">
                  <a:moveTo>
                    <a:pt x="2108" y="4025"/>
                  </a:moveTo>
                  <a:lnTo>
                    <a:pt x="1485" y="3606"/>
                  </a:lnTo>
                  <a:lnTo>
                    <a:pt x="1028" y="2971"/>
                  </a:lnTo>
                  <a:lnTo>
                    <a:pt x="596" y="2070"/>
                  </a:lnTo>
                  <a:lnTo>
                    <a:pt x="393" y="1574"/>
                  </a:lnTo>
                  <a:lnTo>
                    <a:pt x="0" y="0"/>
                  </a:lnTo>
                </a:path>
              </a:pathLst>
            </a:custGeom>
            <a:ln w="3175">
              <a:solidFill>
                <a:srgbClr val="565658"/>
              </a:solidFill>
            </a:ln>
          </p:spPr>
          <p:txBody>
            <a:bodyPr wrap="square" lIns="0" tIns="0" rIns="0" bIns="0" rtlCol="0"/>
            <a:lstStyle/>
            <a:p/>
          </p:txBody>
        </p:sp>
        <p:sp>
          <p:nvSpPr>
            <p:cNvPr id="5193" name="object 5193" descr=""/>
            <p:cNvSpPr/>
            <p:nvPr/>
          </p:nvSpPr>
          <p:spPr>
            <a:xfrm>
              <a:off x="5587207" y="2528858"/>
              <a:ext cx="50800" cy="1270"/>
            </a:xfrm>
            <a:custGeom>
              <a:avLst/>
              <a:gdLst/>
              <a:ahLst/>
              <a:cxnLst/>
              <a:rect l="l" t="t" r="r" b="b"/>
              <a:pathLst>
                <a:path w="50800" h="1269">
                  <a:moveTo>
                    <a:pt x="50342" y="965"/>
                  </a:moveTo>
                  <a:lnTo>
                    <a:pt x="8585" y="304"/>
                  </a:lnTo>
                  <a:lnTo>
                    <a:pt x="812" y="38"/>
                  </a:lnTo>
                  <a:lnTo>
                    <a:pt x="0" y="0"/>
                  </a:lnTo>
                </a:path>
              </a:pathLst>
            </a:custGeom>
            <a:ln w="3175">
              <a:solidFill>
                <a:srgbClr val="565658"/>
              </a:solidFill>
            </a:ln>
          </p:spPr>
          <p:txBody>
            <a:bodyPr wrap="square" lIns="0" tIns="0" rIns="0" bIns="0" rtlCol="0"/>
            <a:lstStyle/>
            <a:p/>
          </p:txBody>
        </p:sp>
        <p:sp>
          <p:nvSpPr>
            <p:cNvPr id="5194" name="object 5194" descr=""/>
            <p:cNvSpPr/>
            <p:nvPr/>
          </p:nvSpPr>
          <p:spPr>
            <a:xfrm>
              <a:off x="5644629" y="2530548"/>
              <a:ext cx="6985" cy="1905"/>
            </a:xfrm>
            <a:custGeom>
              <a:avLst/>
              <a:gdLst/>
              <a:ahLst/>
              <a:cxnLst/>
              <a:rect l="l" t="t" r="r" b="b"/>
              <a:pathLst>
                <a:path w="6985" h="1905">
                  <a:moveTo>
                    <a:pt x="660" y="1854"/>
                  </a:moveTo>
                  <a:lnTo>
                    <a:pt x="342" y="901"/>
                  </a:lnTo>
                  <a:lnTo>
                    <a:pt x="0" y="0"/>
                  </a:lnTo>
                </a:path>
                <a:path w="6985" h="1905">
                  <a:moveTo>
                    <a:pt x="660" y="1854"/>
                  </a:moveTo>
                  <a:lnTo>
                    <a:pt x="3543" y="1803"/>
                  </a:lnTo>
                  <a:lnTo>
                    <a:pt x="6438" y="1841"/>
                  </a:lnTo>
                </a:path>
              </a:pathLst>
            </a:custGeom>
            <a:ln w="3175">
              <a:solidFill>
                <a:srgbClr val="565658"/>
              </a:solidFill>
            </a:ln>
          </p:spPr>
          <p:txBody>
            <a:bodyPr wrap="square" lIns="0" tIns="0" rIns="0" bIns="0" rtlCol="0"/>
            <a:lstStyle/>
            <a:p/>
          </p:txBody>
        </p:sp>
        <p:sp>
          <p:nvSpPr>
            <p:cNvPr id="5195" name="object 5195" descr=""/>
            <p:cNvSpPr/>
            <p:nvPr/>
          </p:nvSpPr>
          <p:spPr>
            <a:xfrm>
              <a:off x="5650932" y="2532390"/>
              <a:ext cx="635" cy="6350"/>
            </a:xfrm>
            <a:custGeom>
              <a:avLst/>
              <a:gdLst/>
              <a:ahLst/>
              <a:cxnLst/>
              <a:rect l="l" t="t" r="r" b="b"/>
              <a:pathLst>
                <a:path w="635" h="6350">
                  <a:moveTo>
                    <a:pt x="0" y="5867"/>
                  </a:moveTo>
                  <a:lnTo>
                    <a:pt x="38" y="3797"/>
                  </a:lnTo>
                  <a:lnTo>
                    <a:pt x="88" y="2006"/>
                  </a:lnTo>
                  <a:lnTo>
                    <a:pt x="114" y="673"/>
                  </a:lnTo>
                  <a:lnTo>
                    <a:pt x="127" y="0"/>
                  </a:lnTo>
                </a:path>
              </a:pathLst>
            </a:custGeom>
            <a:ln w="3175">
              <a:solidFill>
                <a:srgbClr val="565658"/>
              </a:solidFill>
            </a:ln>
          </p:spPr>
          <p:txBody>
            <a:bodyPr wrap="square" lIns="0" tIns="0" rIns="0" bIns="0" rtlCol="0"/>
            <a:lstStyle/>
            <a:p/>
          </p:txBody>
        </p:sp>
        <p:sp>
          <p:nvSpPr>
            <p:cNvPr id="5196" name="object 5196" descr=""/>
            <p:cNvSpPr/>
            <p:nvPr/>
          </p:nvSpPr>
          <p:spPr>
            <a:xfrm>
              <a:off x="5650910" y="2538251"/>
              <a:ext cx="125095" cy="3175"/>
            </a:xfrm>
            <a:custGeom>
              <a:avLst/>
              <a:gdLst/>
              <a:ahLst/>
              <a:cxnLst/>
              <a:rect l="l" t="t" r="r" b="b"/>
              <a:pathLst>
                <a:path w="125095" h="3175">
                  <a:moveTo>
                    <a:pt x="124980" y="3149"/>
                  </a:moveTo>
                  <a:lnTo>
                    <a:pt x="71488" y="1714"/>
                  </a:lnTo>
                  <a:lnTo>
                    <a:pt x="0" y="0"/>
                  </a:lnTo>
                </a:path>
              </a:pathLst>
            </a:custGeom>
            <a:ln w="3175">
              <a:solidFill>
                <a:srgbClr val="565658"/>
              </a:solidFill>
            </a:ln>
          </p:spPr>
          <p:txBody>
            <a:bodyPr wrap="square" lIns="0" tIns="0" rIns="0" bIns="0" rtlCol="0"/>
            <a:lstStyle/>
            <a:p/>
          </p:txBody>
        </p:sp>
        <p:sp>
          <p:nvSpPr>
            <p:cNvPr id="5197" name="object 5197" descr=""/>
            <p:cNvSpPr/>
            <p:nvPr/>
          </p:nvSpPr>
          <p:spPr>
            <a:xfrm>
              <a:off x="5767926" y="2601216"/>
              <a:ext cx="2540" cy="4445"/>
            </a:xfrm>
            <a:custGeom>
              <a:avLst/>
              <a:gdLst/>
              <a:ahLst/>
              <a:cxnLst/>
              <a:rect l="l" t="t" r="r" b="b"/>
              <a:pathLst>
                <a:path w="2539" h="4444">
                  <a:moveTo>
                    <a:pt x="2019" y="4038"/>
                  </a:moveTo>
                  <a:lnTo>
                    <a:pt x="0" y="2044"/>
                  </a:lnTo>
                  <a:lnTo>
                    <a:pt x="1904" y="0"/>
                  </a:lnTo>
                </a:path>
              </a:pathLst>
            </a:custGeom>
            <a:ln w="3175">
              <a:solidFill>
                <a:srgbClr val="565658"/>
              </a:solidFill>
            </a:ln>
          </p:spPr>
          <p:txBody>
            <a:bodyPr wrap="square" lIns="0" tIns="0" rIns="0" bIns="0" rtlCol="0"/>
            <a:lstStyle/>
            <a:p/>
          </p:txBody>
        </p:sp>
        <p:sp>
          <p:nvSpPr>
            <p:cNvPr id="5198" name="object 5198" descr=""/>
            <p:cNvSpPr/>
            <p:nvPr/>
          </p:nvSpPr>
          <p:spPr>
            <a:xfrm>
              <a:off x="5769945" y="2605031"/>
              <a:ext cx="6350" cy="0"/>
            </a:xfrm>
            <a:custGeom>
              <a:avLst/>
              <a:gdLst/>
              <a:ahLst/>
              <a:cxnLst/>
              <a:rect l="l" t="t" r="r" b="b"/>
              <a:pathLst>
                <a:path w="6350" h="0">
                  <a:moveTo>
                    <a:pt x="0" y="0"/>
                  </a:moveTo>
                  <a:lnTo>
                    <a:pt x="5956" y="0"/>
                  </a:lnTo>
                </a:path>
              </a:pathLst>
            </a:custGeom>
            <a:ln w="3175">
              <a:solidFill>
                <a:srgbClr val="565658"/>
              </a:solidFill>
            </a:ln>
          </p:spPr>
          <p:txBody>
            <a:bodyPr wrap="square" lIns="0" tIns="0" rIns="0" bIns="0" rtlCol="0"/>
            <a:lstStyle/>
            <a:p/>
          </p:txBody>
        </p:sp>
        <p:sp>
          <p:nvSpPr>
            <p:cNvPr id="5199" name="object 5199" descr=""/>
            <p:cNvSpPr/>
            <p:nvPr/>
          </p:nvSpPr>
          <p:spPr>
            <a:xfrm>
              <a:off x="5775891" y="2605031"/>
              <a:ext cx="1270" cy="0"/>
            </a:xfrm>
            <a:custGeom>
              <a:avLst/>
              <a:gdLst/>
              <a:ahLst/>
              <a:cxnLst/>
              <a:rect l="l" t="t" r="r" b="b"/>
              <a:pathLst>
                <a:path w="1270" h="0">
                  <a:moveTo>
                    <a:pt x="0" y="0"/>
                  </a:moveTo>
                  <a:lnTo>
                    <a:pt x="330" y="0"/>
                  </a:lnTo>
                  <a:lnTo>
                    <a:pt x="685" y="0"/>
                  </a:lnTo>
                  <a:lnTo>
                    <a:pt x="889" y="0"/>
                  </a:lnTo>
                </a:path>
              </a:pathLst>
            </a:custGeom>
            <a:ln w="3175">
              <a:solidFill>
                <a:srgbClr val="565658"/>
              </a:solidFill>
            </a:ln>
          </p:spPr>
          <p:txBody>
            <a:bodyPr wrap="square" lIns="0" tIns="0" rIns="0" bIns="0" rtlCol="0"/>
            <a:lstStyle/>
            <a:p/>
          </p:txBody>
        </p:sp>
        <p:sp>
          <p:nvSpPr>
            <p:cNvPr id="5200" name="object 5200" descr=""/>
            <p:cNvSpPr/>
            <p:nvPr/>
          </p:nvSpPr>
          <p:spPr>
            <a:xfrm>
              <a:off x="5587201" y="2528854"/>
              <a:ext cx="58419" cy="5080"/>
            </a:xfrm>
            <a:custGeom>
              <a:avLst/>
              <a:gdLst/>
              <a:ahLst/>
              <a:cxnLst/>
              <a:rect l="l" t="t" r="r" b="b"/>
              <a:pathLst>
                <a:path w="58420" h="5080">
                  <a:moveTo>
                    <a:pt x="8547" y="4838"/>
                  </a:moveTo>
                  <a:lnTo>
                    <a:pt x="3632" y="1435"/>
                  </a:lnTo>
                  <a:lnTo>
                    <a:pt x="0" y="0"/>
                  </a:lnTo>
                </a:path>
                <a:path w="58420" h="5080">
                  <a:moveTo>
                    <a:pt x="8547" y="4838"/>
                  </a:moveTo>
                  <a:lnTo>
                    <a:pt x="58089" y="3555"/>
                  </a:lnTo>
                </a:path>
              </a:pathLst>
            </a:custGeom>
            <a:ln w="3175">
              <a:solidFill>
                <a:srgbClr val="565658"/>
              </a:solidFill>
            </a:ln>
          </p:spPr>
          <p:txBody>
            <a:bodyPr wrap="square" lIns="0" tIns="0" rIns="0" bIns="0" rtlCol="0"/>
            <a:lstStyle/>
            <a:p/>
          </p:txBody>
        </p:sp>
        <p:sp>
          <p:nvSpPr>
            <p:cNvPr id="5201" name="object 5201" descr=""/>
            <p:cNvSpPr/>
            <p:nvPr/>
          </p:nvSpPr>
          <p:spPr>
            <a:xfrm>
              <a:off x="5645286" y="2532414"/>
              <a:ext cx="635" cy="6350"/>
            </a:xfrm>
            <a:custGeom>
              <a:avLst/>
              <a:gdLst/>
              <a:ahLst/>
              <a:cxnLst/>
              <a:rect l="l" t="t" r="r" b="b"/>
              <a:pathLst>
                <a:path w="635" h="6350">
                  <a:moveTo>
                    <a:pt x="165" y="5854"/>
                  </a:moveTo>
                  <a:lnTo>
                    <a:pt x="101" y="3784"/>
                  </a:lnTo>
                  <a:lnTo>
                    <a:pt x="50" y="1993"/>
                  </a:lnTo>
                  <a:lnTo>
                    <a:pt x="12" y="673"/>
                  </a:lnTo>
                  <a:lnTo>
                    <a:pt x="0" y="0"/>
                  </a:lnTo>
                </a:path>
              </a:pathLst>
            </a:custGeom>
            <a:ln w="3175">
              <a:solidFill>
                <a:srgbClr val="565658"/>
              </a:solidFill>
            </a:ln>
          </p:spPr>
          <p:txBody>
            <a:bodyPr wrap="square" lIns="0" tIns="0" rIns="0" bIns="0" rtlCol="0"/>
            <a:lstStyle/>
            <a:p/>
          </p:txBody>
        </p:sp>
        <p:sp>
          <p:nvSpPr>
            <p:cNvPr id="5202" name="object 5202" descr=""/>
            <p:cNvSpPr/>
            <p:nvPr/>
          </p:nvSpPr>
          <p:spPr>
            <a:xfrm>
              <a:off x="5645446" y="2538232"/>
              <a:ext cx="5715" cy="635"/>
            </a:xfrm>
            <a:custGeom>
              <a:avLst/>
              <a:gdLst/>
              <a:ahLst/>
              <a:cxnLst/>
              <a:rect l="l" t="t" r="r" b="b"/>
              <a:pathLst>
                <a:path w="5714" h="635">
                  <a:moveTo>
                    <a:pt x="5486" y="25"/>
                  </a:moveTo>
                  <a:lnTo>
                    <a:pt x="2743" y="0"/>
                  </a:lnTo>
                  <a:lnTo>
                    <a:pt x="0" y="25"/>
                  </a:lnTo>
                </a:path>
              </a:pathLst>
            </a:custGeom>
            <a:ln w="3175">
              <a:solidFill>
                <a:srgbClr val="565658"/>
              </a:solidFill>
            </a:ln>
          </p:spPr>
          <p:txBody>
            <a:bodyPr wrap="square" lIns="0" tIns="0" rIns="0" bIns="0" rtlCol="0"/>
            <a:lstStyle/>
            <a:p/>
          </p:txBody>
        </p:sp>
        <p:sp>
          <p:nvSpPr>
            <p:cNvPr id="5203" name="object 5203" descr=""/>
            <p:cNvSpPr/>
            <p:nvPr/>
          </p:nvSpPr>
          <p:spPr>
            <a:xfrm>
              <a:off x="5769947" y="2605255"/>
              <a:ext cx="6350" cy="0"/>
            </a:xfrm>
            <a:custGeom>
              <a:avLst/>
              <a:gdLst/>
              <a:ahLst/>
              <a:cxnLst/>
              <a:rect l="l" t="t" r="r" b="b"/>
              <a:pathLst>
                <a:path w="6350" h="0">
                  <a:moveTo>
                    <a:pt x="5943" y="0"/>
                  </a:moveTo>
                  <a:lnTo>
                    <a:pt x="0" y="0"/>
                  </a:lnTo>
                </a:path>
              </a:pathLst>
            </a:custGeom>
            <a:ln w="3175">
              <a:solidFill>
                <a:srgbClr val="565658"/>
              </a:solidFill>
            </a:ln>
          </p:spPr>
          <p:txBody>
            <a:bodyPr wrap="square" lIns="0" tIns="0" rIns="0" bIns="0" rtlCol="0"/>
            <a:lstStyle/>
            <a:p/>
          </p:txBody>
        </p:sp>
        <p:sp>
          <p:nvSpPr>
            <p:cNvPr id="5204" name="object 5204" descr=""/>
            <p:cNvSpPr/>
            <p:nvPr/>
          </p:nvSpPr>
          <p:spPr>
            <a:xfrm>
              <a:off x="5775882" y="2605255"/>
              <a:ext cx="1270" cy="60325"/>
            </a:xfrm>
            <a:custGeom>
              <a:avLst/>
              <a:gdLst/>
              <a:ahLst/>
              <a:cxnLst/>
              <a:rect l="l" t="t" r="r" b="b"/>
              <a:pathLst>
                <a:path w="1270" h="60325">
                  <a:moveTo>
                    <a:pt x="1206" y="0"/>
                  </a:moveTo>
                  <a:lnTo>
                    <a:pt x="850" y="0"/>
                  </a:lnTo>
                  <a:lnTo>
                    <a:pt x="457" y="0"/>
                  </a:lnTo>
                  <a:lnTo>
                    <a:pt x="0" y="0"/>
                  </a:lnTo>
                </a:path>
                <a:path w="1270" h="60325">
                  <a:moveTo>
                    <a:pt x="1206" y="0"/>
                  </a:moveTo>
                  <a:lnTo>
                    <a:pt x="1206" y="59842"/>
                  </a:lnTo>
                </a:path>
              </a:pathLst>
            </a:custGeom>
            <a:ln w="3175">
              <a:solidFill>
                <a:srgbClr val="565658"/>
              </a:solidFill>
            </a:ln>
          </p:spPr>
          <p:txBody>
            <a:bodyPr wrap="square" lIns="0" tIns="0" rIns="0" bIns="0" rtlCol="0"/>
            <a:lstStyle/>
            <a:p/>
          </p:txBody>
        </p:sp>
        <p:sp>
          <p:nvSpPr>
            <p:cNvPr id="5205" name="object 5205" descr=""/>
            <p:cNvSpPr/>
            <p:nvPr/>
          </p:nvSpPr>
          <p:spPr>
            <a:xfrm>
              <a:off x="5595758" y="2533711"/>
              <a:ext cx="1270" cy="6350"/>
            </a:xfrm>
            <a:custGeom>
              <a:avLst/>
              <a:gdLst/>
              <a:ahLst/>
              <a:cxnLst/>
              <a:rect l="l" t="t" r="r" b="b"/>
              <a:pathLst>
                <a:path w="1270" h="6350">
                  <a:moveTo>
                    <a:pt x="876" y="5842"/>
                  </a:moveTo>
                  <a:lnTo>
                    <a:pt x="812" y="3911"/>
                  </a:lnTo>
                  <a:lnTo>
                    <a:pt x="647" y="2184"/>
                  </a:lnTo>
                  <a:lnTo>
                    <a:pt x="406" y="863"/>
                  </a:lnTo>
                  <a:lnTo>
                    <a:pt x="63" y="88"/>
                  </a:lnTo>
                </a:path>
              </a:pathLst>
            </a:custGeom>
            <a:ln w="3175">
              <a:solidFill>
                <a:srgbClr val="565658"/>
              </a:solidFill>
            </a:ln>
          </p:spPr>
          <p:txBody>
            <a:bodyPr wrap="square" lIns="0" tIns="0" rIns="0" bIns="0" rtlCol="0"/>
            <a:lstStyle/>
            <a:p/>
          </p:txBody>
        </p:sp>
        <p:sp>
          <p:nvSpPr>
            <p:cNvPr id="5206" name="object 5206" descr=""/>
            <p:cNvSpPr/>
            <p:nvPr/>
          </p:nvSpPr>
          <p:spPr>
            <a:xfrm>
              <a:off x="5596632" y="2538269"/>
              <a:ext cx="48895" cy="1270"/>
            </a:xfrm>
            <a:custGeom>
              <a:avLst/>
              <a:gdLst/>
              <a:ahLst/>
              <a:cxnLst/>
              <a:rect l="l" t="t" r="r" b="b"/>
              <a:pathLst>
                <a:path w="48895" h="1269">
                  <a:moveTo>
                    <a:pt x="48818" y="0"/>
                  </a:moveTo>
                  <a:lnTo>
                    <a:pt x="0" y="1270"/>
                  </a:lnTo>
                </a:path>
              </a:pathLst>
            </a:custGeom>
            <a:ln w="3175">
              <a:solidFill>
                <a:srgbClr val="565658"/>
              </a:solidFill>
            </a:ln>
          </p:spPr>
          <p:txBody>
            <a:bodyPr wrap="square" lIns="0" tIns="0" rIns="0" bIns="0" rtlCol="0"/>
            <a:lstStyle/>
            <a:p/>
          </p:txBody>
        </p:sp>
        <p:sp>
          <p:nvSpPr>
            <p:cNvPr id="5207" name="object 5207" descr=""/>
            <p:cNvSpPr/>
            <p:nvPr/>
          </p:nvSpPr>
          <p:spPr>
            <a:xfrm>
              <a:off x="5775891" y="2605255"/>
              <a:ext cx="0" cy="60325"/>
            </a:xfrm>
            <a:custGeom>
              <a:avLst/>
              <a:gdLst/>
              <a:ahLst/>
              <a:cxnLst/>
              <a:rect l="l" t="t" r="r" b="b"/>
              <a:pathLst>
                <a:path w="0" h="60325">
                  <a:moveTo>
                    <a:pt x="0" y="0"/>
                  </a:moveTo>
                  <a:lnTo>
                    <a:pt x="0" y="59842"/>
                  </a:lnTo>
                </a:path>
              </a:pathLst>
            </a:custGeom>
            <a:ln w="3175">
              <a:solidFill>
                <a:srgbClr val="565658"/>
              </a:solidFill>
            </a:ln>
          </p:spPr>
          <p:txBody>
            <a:bodyPr wrap="square" lIns="0" tIns="0" rIns="0" bIns="0" rtlCol="0"/>
            <a:lstStyle/>
            <a:p/>
          </p:txBody>
        </p:sp>
        <p:sp>
          <p:nvSpPr>
            <p:cNvPr id="5208" name="object 5208" descr=""/>
            <p:cNvSpPr/>
            <p:nvPr/>
          </p:nvSpPr>
          <p:spPr>
            <a:xfrm>
              <a:off x="5775891" y="2665090"/>
              <a:ext cx="1270" cy="0"/>
            </a:xfrm>
            <a:custGeom>
              <a:avLst/>
              <a:gdLst/>
              <a:ahLst/>
              <a:cxnLst/>
              <a:rect l="l" t="t" r="r" b="b"/>
              <a:pathLst>
                <a:path w="1270" h="0">
                  <a:moveTo>
                    <a:pt x="0" y="0"/>
                  </a:moveTo>
                  <a:lnTo>
                    <a:pt x="444" y="0"/>
                  </a:lnTo>
                  <a:lnTo>
                    <a:pt x="838" y="0"/>
                  </a:lnTo>
                  <a:lnTo>
                    <a:pt x="1092" y="0"/>
                  </a:lnTo>
                </a:path>
              </a:pathLst>
            </a:custGeom>
            <a:ln w="3175">
              <a:solidFill>
                <a:srgbClr val="565658"/>
              </a:solidFill>
            </a:ln>
          </p:spPr>
          <p:txBody>
            <a:bodyPr wrap="square" lIns="0" tIns="0" rIns="0" bIns="0" rtlCol="0"/>
            <a:lstStyle/>
            <a:p/>
          </p:txBody>
        </p:sp>
        <p:sp>
          <p:nvSpPr>
            <p:cNvPr id="5209" name="object 5209" descr=""/>
            <p:cNvSpPr/>
            <p:nvPr/>
          </p:nvSpPr>
          <p:spPr>
            <a:xfrm>
              <a:off x="5777089" y="2665090"/>
              <a:ext cx="0" cy="5080"/>
            </a:xfrm>
            <a:custGeom>
              <a:avLst/>
              <a:gdLst/>
              <a:ahLst/>
              <a:cxnLst/>
              <a:rect l="l" t="t" r="r" b="b"/>
              <a:pathLst>
                <a:path w="0" h="5080">
                  <a:moveTo>
                    <a:pt x="0" y="0"/>
                  </a:moveTo>
                  <a:lnTo>
                    <a:pt x="0" y="4762"/>
                  </a:lnTo>
                </a:path>
              </a:pathLst>
            </a:custGeom>
            <a:ln w="3175">
              <a:solidFill>
                <a:srgbClr val="565658"/>
              </a:solidFill>
            </a:ln>
          </p:spPr>
          <p:txBody>
            <a:bodyPr wrap="square" lIns="0" tIns="0" rIns="0" bIns="0" rtlCol="0"/>
            <a:lstStyle/>
            <a:p/>
          </p:txBody>
        </p:sp>
        <p:sp>
          <p:nvSpPr>
            <p:cNvPr id="5210" name="object 5210" descr=""/>
            <p:cNvSpPr/>
            <p:nvPr/>
          </p:nvSpPr>
          <p:spPr>
            <a:xfrm>
              <a:off x="5596634" y="2539553"/>
              <a:ext cx="0" cy="127635"/>
            </a:xfrm>
            <a:custGeom>
              <a:avLst/>
              <a:gdLst/>
              <a:ahLst/>
              <a:cxnLst/>
              <a:rect l="l" t="t" r="r" b="b"/>
              <a:pathLst>
                <a:path w="0" h="127635">
                  <a:moveTo>
                    <a:pt x="0" y="0"/>
                  </a:moveTo>
                  <a:lnTo>
                    <a:pt x="0" y="127393"/>
                  </a:lnTo>
                </a:path>
              </a:pathLst>
            </a:custGeom>
            <a:ln w="3175">
              <a:solidFill>
                <a:srgbClr val="565658"/>
              </a:solidFill>
            </a:ln>
          </p:spPr>
          <p:txBody>
            <a:bodyPr wrap="square" lIns="0" tIns="0" rIns="0" bIns="0" rtlCol="0"/>
            <a:lstStyle/>
            <a:p/>
          </p:txBody>
        </p:sp>
        <p:sp>
          <p:nvSpPr>
            <p:cNvPr id="5211" name="object 5211" descr=""/>
            <p:cNvSpPr/>
            <p:nvPr/>
          </p:nvSpPr>
          <p:spPr>
            <a:xfrm>
              <a:off x="5650932" y="2665085"/>
              <a:ext cx="125095" cy="3175"/>
            </a:xfrm>
            <a:custGeom>
              <a:avLst/>
              <a:gdLst/>
              <a:ahLst/>
              <a:cxnLst/>
              <a:rect l="l" t="t" r="r" b="b"/>
              <a:pathLst>
                <a:path w="125095" h="3175">
                  <a:moveTo>
                    <a:pt x="0" y="3136"/>
                  </a:moveTo>
                  <a:lnTo>
                    <a:pt x="71462" y="1422"/>
                  </a:lnTo>
                  <a:lnTo>
                    <a:pt x="124980" y="0"/>
                  </a:lnTo>
                </a:path>
              </a:pathLst>
            </a:custGeom>
            <a:ln w="3175">
              <a:solidFill>
                <a:srgbClr val="565658"/>
              </a:solidFill>
            </a:ln>
          </p:spPr>
          <p:txBody>
            <a:bodyPr wrap="square" lIns="0" tIns="0" rIns="0" bIns="0" rtlCol="0"/>
            <a:lstStyle/>
            <a:p/>
          </p:txBody>
        </p:sp>
        <p:sp>
          <p:nvSpPr>
            <p:cNvPr id="5212" name="object 5212" descr=""/>
            <p:cNvSpPr/>
            <p:nvPr/>
          </p:nvSpPr>
          <p:spPr>
            <a:xfrm>
              <a:off x="5775891" y="2665074"/>
              <a:ext cx="1270" cy="6350"/>
            </a:xfrm>
            <a:custGeom>
              <a:avLst/>
              <a:gdLst/>
              <a:ahLst/>
              <a:cxnLst/>
              <a:rect l="l" t="t" r="r" b="b"/>
              <a:pathLst>
                <a:path w="1270" h="6350">
                  <a:moveTo>
                    <a:pt x="38" y="5956"/>
                  </a:moveTo>
                  <a:lnTo>
                    <a:pt x="38" y="5803"/>
                  </a:lnTo>
                  <a:lnTo>
                    <a:pt x="38" y="5499"/>
                  </a:lnTo>
                  <a:lnTo>
                    <a:pt x="38" y="5054"/>
                  </a:lnTo>
                  <a:lnTo>
                    <a:pt x="25" y="4216"/>
                  </a:lnTo>
                  <a:lnTo>
                    <a:pt x="25" y="3721"/>
                  </a:lnTo>
                  <a:lnTo>
                    <a:pt x="25" y="2286"/>
                  </a:lnTo>
                  <a:lnTo>
                    <a:pt x="0" y="1981"/>
                  </a:lnTo>
                  <a:lnTo>
                    <a:pt x="0" y="0"/>
                  </a:lnTo>
                </a:path>
                <a:path w="1270" h="6350">
                  <a:moveTo>
                    <a:pt x="38" y="5956"/>
                  </a:moveTo>
                  <a:lnTo>
                    <a:pt x="469" y="5854"/>
                  </a:lnTo>
                  <a:lnTo>
                    <a:pt x="850" y="5588"/>
                  </a:lnTo>
                  <a:lnTo>
                    <a:pt x="1092" y="5232"/>
                  </a:lnTo>
                  <a:lnTo>
                    <a:pt x="1193" y="4762"/>
                  </a:lnTo>
                </a:path>
              </a:pathLst>
            </a:custGeom>
            <a:ln w="3175">
              <a:solidFill>
                <a:srgbClr val="565658"/>
              </a:solidFill>
            </a:ln>
          </p:spPr>
          <p:txBody>
            <a:bodyPr wrap="square" lIns="0" tIns="0" rIns="0" bIns="0" rtlCol="0"/>
            <a:lstStyle/>
            <a:p/>
          </p:txBody>
        </p:sp>
        <p:sp>
          <p:nvSpPr>
            <p:cNvPr id="5213" name="object 5213" descr=""/>
            <p:cNvSpPr/>
            <p:nvPr/>
          </p:nvSpPr>
          <p:spPr>
            <a:xfrm>
              <a:off x="5595748" y="2666943"/>
              <a:ext cx="1270" cy="6350"/>
            </a:xfrm>
            <a:custGeom>
              <a:avLst/>
              <a:gdLst/>
              <a:ahLst/>
              <a:cxnLst/>
              <a:rect l="l" t="t" r="r" b="b"/>
              <a:pathLst>
                <a:path w="1270" h="6350">
                  <a:moveTo>
                    <a:pt x="0" y="5842"/>
                  </a:moveTo>
                  <a:lnTo>
                    <a:pt x="330" y="5207"/>
                  </a:lnTo>
                  <a:lnTo>
                    <a:pt x="609" y="3975"/>
                  </a:lnTo>
                  <a:lnTo>
                    <a:pt x="812" y="2286"/>
                  </a:lnTo>
                  <a:lnTo>
                    <a:pt x="876" y="0"/>
                  </a:lnTo>
                </a:path>
              </a:pathLst>
            </a:custGeom>
            <a:ln w="3175">
              <a:solidFill>
                <a:srgbClr val="565658"/>
              </a:solidFill>
            </a:ln>
          </p:spPr>
          <p:txBody>
            <a:bodyPr wrap="square" lIns="0" tIns="0" rIns="0" bIns="0" rtlCol="0"/>
            <a:lstStyle/>
            <a:p/>
          </p:txBody>
        </p:sp>
        <p:sp>
          <p:nvSpPr>
            <p:cNvPr id="5214" name="object 5214" descr=""/>
            <p:cNvSpPr/>
            <p:nvPr/>
          </p:nvSpPr>
          <p:spPr>
            <a:xfrm>
              <a:off x="5596634" y="2666937"/>
              <a:ext cx="48895" cy="1270"/>
            </a:xfrm>
            <a:custGeom>
              <a:avLst/>
              <a:gdLst/>
              <a:ahLst/>
              <a:cxnLst/>
              <a:rect l="l" t="t" r="r" b="b"/>
              <a:pathLst>
                <a:path w="48895" h="1269">
                  <a:moveTo>
                    <a:pt x="0" y="0"/>
                  </a:moveTo>
                  <a:lnTo>
                    <a:pt x="48806" y="1270"/>
                  </a:lnTo>
                </a:path>
              </a:pathLst>
            </a:custGeom>
            <a:ln w="3175">
              <a:solidFill>
                <a:srgbClr val="565658"/>
              </a:solidFill>
            </a:ln>
          </p:spPr>
          <p:txBody>
            <a:bodyPr wrap="square" lIns="0" tIns="0" rIns="0" bIns="0" rtlCol="0"/>
            <a:lstStyle/>
            <a:p/>
          </p:txBody>
        </p:sp>
        <p:sp>
          <p:nvSpPr>
            <p:cNvPr id="5215" name="object 5215" descr=""/>
            <p:cNvSpPr/>
            <p:nvPr/>
          </p:nvSpPr>
          <p:spPr>
            <a:xfrm>
              <a:off x="5645451" y="2668209"/>
              <a:ext cx="5715" cy="635"/>
            </a:xfrm>
            <a:custGeom>
              <a:avLst/>
              <a:gdLst/>
              <a:ahLst/>
              <a:cxnLst/>
              <a:rect l="l" t="t" r="r" b="b"/>
              <a:pathLst>
                <a:path w="5714" h="635">
                  <a:moveTo>
                    <a:pt x="0" y="0"/>
                  </a:moveTo>
                  <a:lnTo>
                    <a:pt x="2743" y="38"/>
                  </a:lnTo>
                  <a:lnTo>
                    <a:pt x="5486" y="0"/>
                  </a:lnTo>
                </a:path>
              </a:pathLst>
            </a:custGeom>
            <a:ln w="3175">
              <a:solidFill>
                <a:srgbClr val="565658"/>
              </a:solidFill>
            </a:ln>
          </p:spPr>
          <p:txBody>
            <a:bodyPr wrap="square" lIns="0" tIns="0" rIns="0" bIns="0" rtlCol="0"/>
            <a:lstStyle/>
            <a:p/>
          </p:txBody>
        </p:sp>
        <p:sp>
          <p:nvSpPr>
            <p:cNvPr id="5216" name="object 5216" descr=""/>
            <p:cNvSpPr/>
            <p:nvPr/>
          </p:nvSpPr>
          <p:spPr>
            <a:xfrm>
              <a:off x="5650929" y="2668227"/>
              <a:ext cx="635" cy="6350"/>
            </a:xfrm>
            <a:custGeom>
              <a:avLst/>
              <a:gdLst/>
              <a:ahLst/>
              <a:cxnLst/>
              <a:rect l="l" t="t" r="r" b="b"/>
              <a:pathLst>
                <a:path w="635" h="6350">
                  <a:moveTo>
                    <a:pt x="126" y="5867"/>
                  </a:moveTo>
                  <a:lnTo>
                    <a:pt x="114" y="5181"/>
                  </a:lnTo>
                  <a:lnTo>
                    <a:pt x="76" y="3873"/>
                  </a:lnTo>
                  <a:lnTo>
                    <a:pt x="38" y="2057"/>
                  </a:lnTo>
                  <a:lnTo>
                    <a:pt x="0" y="0"/>
                  </a:lnTo>
                </a:path>
              </a:pathLst>
            </a:custGeom>
            <a:ln w="3175">
              <a:solidFill>
                <a:srgbClr val="565658"/>
              </a:solidFill>
            </a:ln>
          </p:spPr>
          <p:txBody>
            <a:bodyPr wrap="square" lIns="0" tIns="0" rIns="0" bIns="0" rtlCol="0"/>
            <a:lstStyle/>
            <a:p/>
          </p:txBody>
        </p:sp>
        <p:sp>
          <p:nvSpPr>
            <p:cNvPr id="5217" name="object 5217" descr=""/>
            <p:cNvSpPr/>
            <p:nvPr/>
          </p:nvSpPr>
          <p:spPr>
            <a:xfrm>
              <a:off x="5651050" y="2671031"/>
              <a:ext cx="125095" cy="3175"/>
            </a:xfrm>
            <a:custGeom>
              <a:avLst/>
              <a:gdLst/>
              <a:ahLst/>
              <a:cxnLst/>
              <a:rect l="l" t="t" r="r" b="b"/>
              <a:pathLst>
                <a:path w="125095" h="3175">
                  <a:moveTo>
                    <a:pt x="124879" y="0"/>
                  </a:moveTo>
                  <a:lnTo>
                    <a:pt x="71488" y="1409"/>
                  </a:lnTo>
                  <a:lnTo>
                    <a:pt x="0" y="3048"/>
                  </a:lnTo>
                </a:path>
              </a:pathLst>
            </a:custGeom>
            <a:ln w="3175">
              <a:solidFill>
                <a:srgbClr val="565658"/>
              </a:solidFill>
            </a:ln>
          </p:spPr>
          <p:txBody>
            <a:bodyPr wrap="square" lIns="0" tIns="0" rIns="0" bIns="0" rtlCol="0"/>
            <a:lstStyle/>
            <a:p/>
          </p:txBody>
        </p:sp>
        <p:sp>
          <p:nvSpPr>
            <p:cNvPr id="5218" name="object 5218" descr=""/>
            <p:cNvSpPr/>
            <p:nvPr/>
          </p:nvSpPr>
          <p:spPr>
            <a:xfrm>
              <a:off x="5703629" y="2675109"/>
              <a:ext cx="14604" cy="635"/>
            </a:xfrm>
            <a:custGeom>
              <a:avLst/>
              <a:gdLst/>
              <a:ahLst/>
              <a:cxnLst/>
              <a:rect l="l" t="t" r="r" b="b"/>
              <a:pathLst>
                <a:path w="14604" h="635">
                  <a:moveTo>
                    <a:pt x="0" y="622"/>
                  </a:moveTo>
                  <a:lnTo>
                    <a:pt x="7416" y="355"/>
                  </a:lnTo>
                  <a:lnTo>
                    <a:pt x="14211" y="0"/>
                  </a:lnTo>
                </a:path>
              </a:pathLst>
            </a:custGeom>
            <a:ln w="3175">
              <a:solidFill>
                <a:srgbClr val="565658"/>
              </a:solidFill>
            </a:ln>
          </p:spPr>
          <p:txBody>
            <a:bodyPr wrap="square" lIns="0" tIns="0" rIns="0" bIns="0" rtlCol="0"/>
            <a:lstStyle/>
            <a:p/>
          </p:txBody>
        </p:sp>
        <p:sp>
          <p:nvSpPr>
            <p:cNvPr id="5219" name="object 5219" descr=""/>
            <p:cNvSpPr/>
            <p:nvPr/>
          </p:nvSpPr>
          <p:spPr>
            <a:xfrm>
              <a:off x="5699847" y="2675741"/>
              <a:ext cx="3810" cy="6350"/>
            </a:xfrm>
            <a:custGeom>
              <a:avLst/>
              <a:gdLst/>
              <a:ahLst/>
              <a:cxnLst/>
              <a:rect l="l" t="t" r="r" b="b"/>
              <a:pathLst>
                <a:path w="3810" h="6350">
                  <a:moveTo>
                    <a:pt x="0" y="5918"/>
                  </a:moveTo>
                  <a:lnTo>
                    <a:pt x="266" y="3733"/>
                  </a:lnTo>
                  <a:lnTo>
                    <a:pt x="1054" y="1854"/>
                  </a:lnTo>
                  <a:lnTo>
                    <a:pt x="2286" y="558"/>
                  </a:lnTo>
                  <a:lnTo>
                    <a:pt x="3784" y="0"/>
                  </a:lnTo>
                </a:path>
              </a:pathLst>
            </a:custGeom>
            <a:ln w="3175">
              <a:solidFill>
                <a:srgbClr val="565658"/>
              </a:solidFill>
            </a:ln>
          </p:spPr>
          <p:txBody>
            <a:bodyPr wrap="square" lIns="0" tIns="0" rIns="0" bIns="0" rtlCol="0"/>
            <a:lstStyle/>
            <a:p/>
          </p:txBody>
        </p:sp>
        <p:sp>
          <p:nvSpPr>
            <p:cNvPr id="5220" name="object 5220" descr=""/>
            <p:cNvSpPr/>
            <p:nvPr/>
          </p:nvSpPr>
          <p:spPr>
            <a:xfrm>
              <a:off x="5699854" y="2679309"/>
              <a:ext cx="22860" cy="2540"/>
            </a:xfrm>
            <a:custGeom>
              <a:avLst/>
              <a:gdLst/>
              <a:ahLst/>
              <a:cxnLst/>
              <a:rect l="l" t="t" r="r" b="b"/>
              <a:pathLst>
                <a:path w="22860" h="2539">
                  <a:moveTo>
                    <a:pt x="22453" y="0"/>
                  </a:moveTo>
                  <a:lnTo>
                    <a:pt x="6883" y="2108"/>
                  </a:lnTo>
                  <a:lnTo>
                    <a:pt x="0" y="2349"/>
                  </a:lnTo>
                </a:path>
              </a:pathLst>
            </a:custGeom>
            <a:ln w="3175">
              <a:solidFill>
                <a:srgbClr val="565658"/>
              </a:solidFill>
            </a:ln>
          </p:spPr>
          <p:txBody>
            <a:bodyPr wrap="square" lIns="0" tIns="0" rIns="0" bIns="0" rtlCol="0"/>
            <a:lstStyle/>
            <a:p/>
          </p:txBody>
        </p:sp>
        <p:sp>
          <p:nvSpPr>
            <p:cNvPr id="5221" name="object 5221" descr=""/>
            <p:cNvSpPr/>
            <p:nvPr/>
          </p:nvSpPr>
          <p:spPr>
            <a:xfrm>
              <a:off x="5699852" y="2681659"/>
              <a:ext cx="22860" cy="0"/>
            </a:xfrm>
            <a:custGeom>
              <a:avLst/>
              <a:gdLst/>
              <a:ahLst/>
              <a:cxnLst/>
              <a:rect l="l" t="t" r="r" b="b"/>
              <a:pathLst>
                <a:path w="22860" h="0">
                  <a:moveTo>
                    <a:pt x="21996" y="0"/>
                  </a:moveTo>
                  <a:lnTo>
                    <a:pt x="22428" y="0"/>
                  </a:lnTo>
                  <a:lnTo>
                    <a:pt x="17360" y="0"/>
                  </a:lnTo>
                  <a:lnTo>
                    <a:pt x="5397" y="0"/>
                  </a:lnTo>
                  <a:lnTo>
                    <a:pt x="0" y="0"/>
                  </a:lnTo>
                </a:path>
              </a:pathLst>
            </a:custGeom>
            <a:ln w="3175">
              <a:solidFill>
                <a:srgbClr val="565658"/>
              </a:solidFill>
            </a:ln>
          </p:spPr>
          <p:txBody>
            <a:bodyPr wrap="square" lIns="0" tIns="0" rIns="0" bIns="0" rtlCol="0"/>
            <a:lstStyle/>
            <a:p/>
          </p:txBody>
        </p:sp>
        <p:sp>
          <p:nvSpPr>
            <p:cNvPr id="5222" name="object 5222" descr=""/>
            <p:cNvSpPr/>
            <p:nvPr/>
          </p:nvSpPr>
          <p:spPr>
            <a:xfrm>
              <a:off x="5587201" y="2672785"/>
              <a:ext cx="8890" cy="5080"/>
            </a:xfrm>
            <a:custGeom>
              <a:avLst/>
              <a:gdLst/>
              <a:ahLst/>
              <a:cxnLst/>
              <a:rect l="l" t="t" r="r" b="b"/>
              <a:pathLst>
                <a:path w="8889" h="5080">
                  <a:moveTo>
                    <a:pt x="8547" y="0"/>
                  </a:moveTo>
                  <a:lnTo>
                    <a:pt x="3632" y="3403"/>
                  </a:lnTo>
                  <a:lnTo>
                    <a:pt x="0" y="4864"/>
                  </a:lnTo>
                </a:path>
              </a:pathLst>
            </a:custGeom>
            <a:ln w="3175">
              <a:solidFill>
                <a:srgbClr val="565658"/>
              </a:solidFill>
            </a:ln>
          </p:spPr>
          <p:txBody>
            <a:bodyPr wrap="square" lIns="0" tIns="0" rIns="0" bIns="0" rtlCol="0"/>
            <a:lstStyle/>
            <a:p/>
          </p:txBody>
        </p:sp>
        <p:sp>
          <p:nvSpPr>
            <p:cNvPr id="5223" name="object 5223" descr=""/>
            <p:cNvSpPr/>
            <p:nvPr/>
          </p:nvSpPr>
          <p:spPr>
            <a:xfrm>
              <a:off x="5595747" y="2668227"/>
              <a:ext cx="50165" cy="6350"/>
            </a:xfrm>
            <a:custGeom>
              <a:avLst/>
              <a:gdLst/>
              <a:ahLst/>
              <a:cxnLst/>
              <a:rect l="l" t="t" r="r" b="b"/>
              <a:pathLst>
                <a:path w="50164" h="6350">
                  <a:moveTo>
                    <a:pt x="49542" y="5854"/>
                  </a:moveTo>
                  <a:lnTo>
                    <a:pt x="0" y="4559"/>
                  </a:lnTo>
                </a:path>
                <a:path w="50164" h="6350">
                  <a:moveTo>
                    <a:pt x="49542" y="5854"/>
                  </a:moveTo>
                  <a:lnTo>
                    <a:pt x="49568" y="5168"/>
                  </a:lnTo>
                  <a:lnTo>
                    <a:pt x="49580" y="3835"/>
                  </a:lnTo>
                  <a:lnTo>
                    <a:pt x="49644" y="2044"/>
                  </a:lnTo>
                  <a:lnTo>
                    <a:pt x="49707" y="0"/>
                  </a:lnTo>
                </a:path>
              </a:pathLst>
            </a:custGeom>
            <a:ln w="3175">
              <a:solidFill>
                <a:srgbClr val="565658"/>
              </a:solidFill>
            </a:ln>
          </p:spPr>
          <p:txBody>
            <a:bodyPr wrap="square" lIns="0" tIns="0" rIns="0" bIns="0" rtlCol="0"/>
            <a:lstStyle/>
            <a:p/>
          </p:txBody>
        </p:sp>
        <p:sp>
          <p:nvSpPr>
            <p:cNvPr id="5224" name="object 5224" descr=""/>
            <p:cNvSpPr/>
            <p:nvPr/>
          </p:nvSpPr>
          <p:spPr>
            <a:xfrm>
              <a:off x="5645291" y="2674081"/>
              <a:ext cx="6985" cy="3175"/>
            </a:xfrm>
            <a:custGeom>
              <a:avLst/>
              <a:gdLst/>
              <a:ahLst/>
              <a:cxnLst/>
              <a:rect l="l" t="t" r="r" b="b"/>
              <a:pathLst>
                <a:path w="6985" h="3175">
                  <a:moveTo>
                    <a:pt x="5765" y="12"/>
                  </a:moveTo>
                  <a:lnTo>
                    <a:pt x="2882" y="38"/>
                  </a:lnTo>
                  <a:lnTo>
                    <a:pt x="0" y="0"/>
                  </a:lnTo>
                </a:path>
                <a:path w="6985" h="3175">
                  <a:moveTo>
                    <a:pt x="5765" y="12"/>
                  </a:moveTo>
                  <a:lnTo>
                    <a:pt x="6299" y="1473"/>
                  </a:lnTo>
                  <a:lnTo>
                    <a:pt x="6756" y="2654"/>
                  </a:lnTo>
                </a:path>
              </a:pathLst>
            </a:custGeom>
            <a:ln w="3175">
              <a:solidFill>
                <a:srgbClr val="565658"/>
              </a:solidFill>
            </a:ln>
          </p:spPr>
          <p:txBody>
            <a:bodyPr wrap="square" lIns="0" tIns="0" rIns="0" bIns="0" rtlCol="0"/>
            <a:lstStyle/>
            <a:p/>
          </p:txBody>
        </p:sp>
        <p:sp>
          <p:nvSpPr>
            <p:cNvPr id="5225" name="object 5225" descr=""/>
            <p:cNvSpPr/>
            <p:nvPr/>
          </p:nvSpPr>
          <p:spPr>
            <a:xfrm>
              <a:off x="5652042" y="2675726"/>
              <a:ext cx="52069" cy="1270"/>
            </a:xfrm>
            <a:custGeom>
              <a:avLst/>
              <a:gdLst/>
              <a:ahLst/>
              <a:cxnLst/>
              <a:rect l="l" t="t" r="r" b="b"/>
              <a:pathLst>
                <a:path w="52070" h="1269">
                  <a:moveTo>
                    <a:pt x="0" y="1003"/>
                  </a:moveTo>
                  <a:lnTo>
                    <a:pt x="4165" y="876"/>
                  </a:lnTo>
                  <a:lnTo>
                    <a:pt x="15087" y="609"/>
                  </a:lnTo>
                  <a:lnTo>
                    <a:pt x="25615" y="431"/>
                  </a:lnTo>
                  <a:lnTo>
                    <a:pt x="28486" y="380"/>
                  </a:lnTo>
                  <a:lnTo>
                    <a:pt x="38341" y="266"/>
                  </a:lnTo>
                  <a:lnTo>
                    <a:pt x="47282" y="114"/>
                  </a:lnTo>
                  <a:lnTo>
                    <a:pt x="50584" y="38"/>
                  </a:lnTo>
                  <a:lnTo>
                    <a:pt x="51600" y="0"/>
                  </a:lnTo>
                </a:path>
              </a:pathLst>
            </a:custGeom>
            <a:ln w="3175">
              <a:solidFill>
                <a:srgbClr val="565658"/>
              </a:solidFill>
            </a:ln>
          </p:spPr>
          <p:txBody>
            <a:bodyPr wrap="square" lIns="0" tIns="0" rIns="0" bIns="0" rtlCol="0"/>
            <a:lstStyle/>
            <a:p/>
          </p:txBody>
        </p:sp>
        <p:sp>
          <p:nvSpPr>
            <p:cNvPr id="5226" name="object 5226" descr=""/>
            <p:cNvSpPr/>
            <p:nvPr/>
          </p:nvSpPr>
          <p:spPr>
            <a:xfrm>
              <a:off x="5651923" y="2676732"/>
              <a:ext cx="635" cy="5080"/>
            </a:xfrm>
            <a:custGeom>
              <a:avLst/>
              <a:gdLst/>
              <a:ahLst/>
              <a:cxnLst/>
              <a:rect l="l" t="t" r="r" b="b"/>
              <a:pathLst>
                <a:path w="635" h="5080">
                  <a:moveTo>
                    <a:pt x="50" y="4927"/>
                  </a:moveTo>
                  <a:lnTo>
                    <a:pt x="25" y="3098"/>
                  </a:lnTo>
                  <a:lnTo>
                    <a:pt x="0" y="2565"/>
                  </a:lnTo>
                  <a:lnTo>
                    <a:pt x="25" y="1587"/>
                  </a:lnTo>
                  <a:lnTo>
                    <a:pt x="38" y="800"/>
                  </a:lnTo>
                  <a:lnTo>
                    <a:pt x="50" y="495"/>
                  </a:lnTo>
                  <a:lnTo>
                    <a:pt x="114" y="0"/>
                  </a:lnTo>
                </a:path>
              </a:pathLst>
            </a:custGeom>
            <a:ln w="3175">
              <a:solidFill>
                <a:srgbClr val="565658"/>
              </a:solidFill>
            </a:ln>
          </p:spPr>
          <p:txBody>
            <a:bodyPr wrap="square" lIns="0" tIns="0" rIns="0" bIns="0" rtlCol="0"/>
            <a:lstStyle/>
            <a:p/>
          </p:txBody>
        </p:sp>
        <p:sp>
          <p:nvSpPr>
            <p:cNvPr id="5227" name="object 5227" descr=""/>
            <p:cNvSpPr/>
            <p:nvPr/>
          </p:nvSpPr>
          <p:spPr>
            <a:xfrm>
              <a:off x="5651968" y="2681659"/>
              <a:ext cx="48260" cy="0"/>
            </a:xfrm>
            <a:custGeom>
              <a:avLst/>
              <a:gdLst/>
              <a:ahLst/>
              <a:cxnLst/>
              <a:rect l="l" t="t" r="r" b="b"/>
              <a:pathLst>
                <a:path w="48260" h="0">
                  <a:moveTo>
                    <a:pt x="47878" y="0"/>
                  </a:moveTo>
                  <a:lnTo>
                    <a:pt x="47878" y="0"/>
                  </a:lnTo>
                  <a:lnTo>
                    <a:pt x="3886" y="0"/>
                  </a:lnTo>
                  <a:lnTo>
                    <a:pt x="0" y="0"/>
                  </a:lnTo>
                </a:path>
              </a:pathLst>
            </a:custGeom>
            <a:ln w="3175">
              <a:solidFill>
                <a:srgbClr val="565658"/>
              </a:solidFill>
            </a:ln>
          </p:spPr>
          <p:txBody>
            <a:bodyPr wrap="square" lIns="0" tIns="0" rIns="0" bIns="0" rtlCol="0"/>
            <a:lstStyle/>
            <a:p/>
          </p:txBody>
        </p:sp>
        <p:sp>
          <p:nvSpPr>
            <p:cNvPr id="5228" name="object 5228" descr=""/>
            <p:cNvSpPr/>
            <p:nvPr/>
          </p:nvSpPr>
          <p:spPr>
            <a:xfrm>
              <a:off x="5585126" y="2677633"/>
              <a:ext cx="2540" cy="4445"/>
            </a:xfrm>
            <a:custGeom>
              <a:avLst/>
              <a:gdLst/>
              <a:ahLst/>
              <a:cxnLst/>
              <a:rect l="l" t="t" r="r" b="b"/>
              <a:pathLst>
                <a:path w="2539" h="4444">
                  <a:moveTo>
                    <a:pt x="0" y="4025"/>
                  </a:moveTo>
                  <a:lnTo>
                    <a:pt x="1638" y="266"/>
                  </a:lnTo>
                  <a:lnTo>
                    <a:pt x="2095" y="0"/>
                  </a:lnTo>
                </a:path>
              </a:pathLst>
            </a:custGeom>
            <a:ln w="3175">
              <a:solidFill>
                <a:srgbClr val="565658"/>
              </a:solidFill>
            </a:ln>
          </p:spPr>
          <p:txBody>
            <a:bodyPr wrap="square" lIns="0" tIns="0" rIns="0" bIns="0" rtlCol="0"/>
            <a:lstStyle/>
            <a:p/>
          </p:txBody>
        </p:sp>
        <p:sp>
          <p:nvSpPr>
            <p:cNvPr id="5229" name="object 5229" descr=""/>
            <p:cNvSpPr/>
            <p:nvPr/>
          </p:nvSpPr>
          <p:spPr>
            <a:xfrm>
              <a:off x="5587208" y="2676631"/>
              <a:ext cx="57150" cy="1270"/>
            </a:xfrm>
            <a:custGeom>
              <a:avLst/>
              <a:gdLst/>
              <a:ahLst/>
              <a:cxnLst/>
              <a:rect l="l" t="t" r="r" b="b"/>
              <a:pathLst>
                <a:path w="57150" h="1269">
                  <a:moveTo>
                    <a:pt x="0" y="1003"/>
                  </a:moveTo>
                  <a:lnTo>
                    <a:pt x="4076" y="838"/>
                  </a:lnTo>
                  <a:lnTo>
                    <a:pt x="7175" y="736"/>
                  </a:lnTo>
                  <a:lnTo>
                    <a:pt x="15760" y="431"/>
                  </a:lnTo>
                  <a:lnTo>
                    <a:pt x="25273" y="177"/>
                  </a:lnTo>
                  <a:lnTo>
                    <a:pt x="28727" y="114"/>
                  </a:lnTo>
                  <a:lnTo>
                    <a:pt x="39077" y="0"/>
                  </a:lnTo>
                  <a:lnTo>
                    <a:pt x="49898" y="25"/>
                  </a:lnTo>
                  <a:lnTo>
                    <a:pt x="57111" y="165"/>
                  </a:lnTo>
                </a:path>
              </a:pathLst>
            </a:custGeom>
            <a:ln w="3175">
              <a:solidFill>
                <a:srgbClr val="565658"/>
              </a:solidFill>
            </a:ln>
          </p:spPr>
          <p:txBody>
            <a:bodyPr wrap="square" lIns="0" tIns="0" rIns="0" bIns="0" rtlCol="0"/>
            <a:lstStyle/>
            <a:p/>
          </p:txBody>
        </p:sp>
        <p:sp>
          <p:nvSpPr>
            <p:cNvPr id="5230" name="object 5230" descr=""/>
            <p:cNvSpPr/>
            <p:nvPr/>
          </p:nvSpPr>
          <p:spPr>
            <a:xfrm>
              <a:off x="5644315" y="2674093"/>
              <a:ext cx="8255" cy="3175"/>
            </a:xfrm>
            <a:custGeom>
              <a:avLst/>
              <a:gdLst/>
              <a:ahLst/>
              <a:cxnLst/>
              <a:rect l="l" t="t" r="r" b="b"/>
              <a:pathLst>
                <a:path w="8254" h="3175">
                  <a:moveTo>
                    <a:pt x="0" y="2692"/>
                  </a:moveTo>
                  <a:lnTo>
                    <a:pt x="469" y="1422"/>
                  </a:lnTo>
                  <a:lnTo>
                    <a:pt x="977" y="0"/>
                  </a:lnTo>
                </a:path>
                <a:path w="8254" h="3175">
                  <a:moveTo>
                    <a:pt x="0" y="2692"/>
                  </a:moveTo>
                  <a:lnTo>
                    <a:pt x="3860" y="2717"/>
                  </a:lnTo>
                  <a:lnTo>
                    <a:pt x="7721" y="2641"/>
                  </a:lnTo>
                </a:path>
              </a:pathLst>
            </a:custGeom>
            <a:ln w="3175">
              <a:solidFill>
                <a:srgbClr val="565658"/>
              </a:solidFill>
            </a:ln>
          </p:spPr>
          <p:txBody>
            <a:bodyPr wrap="square" lIns="0" tIns="0" rIns="0" bIns="0" rtlCol="0"/>
            <a:lstStyle/>
            <a:p/>
          </p:txBody>
        </p:sp>
        <p:sp>
          <p:nvSpPr>
            <p:cNvPr id="5231" name="object 5231" descr=""/>
            <p:cNvSpPr/>
            <p:nvPr/>
          </p:nvSpPr>
          <p:spPr>
            <a:xfrm>
              <a:off x="5644430" y="2681659"/>
              <a:ext cx="7620" cy="0"/>
            </a:xfrm>
            <a:custGeom>
              <a:avLst/>
              <a:gdLst/>
              <a:ahLst/>
              <a:cxnLst/>
              <a:rect l="l" t="t" r="r" b="b"/>
              <a:pathLst>
                <a:path w="7620" h="0">
                  <a:moveTo>
                    <a:pt x="7543" y="0"/>
                  </a:moveTo>
                  <a:lnTo>
                    <a:pt x="0" y="0"/>
                  </a:lnTo>
                </a:path>
              </a:pathLst>
            </a:custGeom>
            <a:ln w="3175">
              <a:solidFill>
                <a:srgbClr val="565658"/>
              </a:solidFill>
            </a:ln>
          </p:spPr>
          <p:txBody>
            <a:bodyPr wrap="square" lIns="0" tIns="0" rIns="0" bIns="0" rtlCol="0"/>
            <a:lstStyle/>
            <a:p/>
          </p:txBody>
        </p:sp>
        <p:sp>
          <p:nvSpPr>
            <p:cNvPr id="5232" name="object 5232" descr=""/>
            <p:cNvSpPr/>
            <p:nvPr/>
          </p:nvSpPr>
          <p:spPr>
            <a:xfrm>
              <a:off x="5585117" y="2681659"/>
              <a:ext cx="59690" cy="0"/>
            </a:xfrm>
            <a:custGeom>
              <a:avLst/>
              <a:gdLst/>
              <a:ahLst/>
              <a:cxnLst/>
              <a:rect l="l" t="t" r="r" b="b"/>
              <a:pathLst>
                <a:path w="59689" h="0">
                  <a:moveTo>
                    <a:pt x="59334" y="0"/>
                  </a:moveTo>
                  <a:lnTo>
                    <a:pt x="59334" y="0"/>
                  </a:lnTo>
                  <a:lnTo>
                    <a:pt x="3327" y="0"/>
                  </a:lnTo>
                  <a:lnTo>
                    <a:pt x="0" y="0"/>
                  </a:lnTo>
                </a:path>
              </a:pathLst>
            </a:custGeom>
            <a:ln w="3175">
              <a:solidFill>
                <a:srgbClr val="565658"/>
              </a:solidFill>
            </a:ln>
          </p:spPr>
          <p:txBody>
            <a:bodyPr wrap="square" lIns="0" tIns="0" rIns="0" bIns="0" rtlCol="0"/>
            <a:lstStyle/>
            <a:p/>
          </p:txBody>
        </p:sp>
        <p:sp>
          <p:nvSpPr>
            <p:cNvPr id="5233" name="object 5233" descr=""/>
            <p:cNvSpPr/>
            <p:nvPr/>
          </p:nvSpPr>
          <p:spPr>
            <a:xfrm>
              <a:off x="5644315" y="2676785"/>
              <a:ext cx="635" cy="5080"/>
            </a:xfrm>
            <a:custGeom>
              <a:avLst/>
              <a:gdLst/>
              <a:ahLst/>
              <a:cxnLst/>
              <a:rect l="l" t="t" r="r" b="b"/>
              <a:pathLst>
                <a:path w="635" h="5080">
                  <a:moveTo>
                    <a:pt x="0" y="0"/>
                  </a:moveTo>
                  <a:lnTo>
                    <a:pt x="76" y="508"/>
                  </a:lnTo>
                  <a:lnTo>
                    <a:pt x="88" y="800"/>
                  </a:lnTo>
                  <a:lnTo>
                    <a:pt x="127" y="1587"/>
                  </a:lnTo>
                  <a:lnTo>
                    <a:pt x="152" y="2540"/>
                  </a:lnTo>
                  <a:lnTo>
                    <a:pt x="152" y="3073"/>
                  </a:lnTo>
                  <a:lnTo>
                    <a:pt x="139" y="4876"/>
                  </a:lnTo>
                </a:path>
              </a:pathLst>
            </a:custGeom>
            <a:ln w="3175">
              <a:solidFill>
                <a:srgbClr val="565658"/>
              </a:solidFill>
            </a:ln>
          </p:spPr>
          <p:txBody>
            <a:bodyPr wrap="square" lIns="0" tIns="0" rIns="0" bIns="0" rtlCol="0"/>
            <a:lstStyle/>
            <a:p/>
          </p:txBody>
        </p:sp>
        <p:sp>
          <p:nvSpPr>
            <p:cNvPr id="5234" name="object 5234" descr=""/>
            <p:cNvSpPr/>
            <p:nvPr/>
          </p:nvSpPr>
          <p:spPr>
            <a:xfrm>
              <a:off x="5397423" y="2634734"/>
              <a:ext cx="635" cy="5715"/>
            </a:xfrm>
            <a:custGeom>
              <a:avLst/>
              <a:gdLst/>
              <a:ahLst/>
              <a:cxnLst/>
              <a:rect l="l" t="t" r="r" b="b"/>
              <a:pathLst>
                <a:path w="635" h="5714">
                  <a:moveTo>
                    <a:pt x="469" y="0"/>
                  </a:moveTo>
                  <a:lnTo>
                    <a:pt x="126" y="1435"/>
                  </a:lnTo>
                  <a:lnTo>
                    <a:pt x="0" y="2679"/>
                  </a:lnTo>
                  <a:lnTo>
                    <a:pt x="76" y="4038"/>
                  </a:lnTo>
                  <a:lnTo>
                    <a:pt x="304" y="5334"/>
                  </a:lnTo>
                </a:path>
              </a:pathLst>
            </a:custGeom>
            <a:ln w="3175">
              <a:solidFill>
                <a:srgbClr val="565658"/>
              </a:solidFill>
            </a:ln>
          </p:spPr>
          <p:txBody>
            <a:bodyPr wrap="square" lIns="0" tIns="0" rIns="0" bIns="0" rtlCol="0"/>
            <a:lstStyle/>
            <a:p/>
          </p:txBody>
        </p:sp>
        <p:sp>
          <p:nvSpPr>
            <p:cNvPr id="5235" name="object 5235" descr=""/>
            <p:cNvSpPr/>
            <p:nvPr/>
          </p:nvSpPr>
          <p:spPr>
            <a:xfrm>
              <a:off x="5949660" y="2607425"/>
              <a:ext cx="5715" cy="5715"/>
            </a:xfrm>
            <a:custGeom>
              <a:avLst/>
              <a:gdLst/>
              <a:ahLst/>
              <a:cxnLst/>
              <a:rect l="l" t="t" r="r" b="b"/>
              <a:pathLst>
                <a:path w="5714" h="5714">
                  <a:moveTo>
                    <a:pt x="5334" y="0"/>
                  </a:moveTo>
                  <a:lnTo>
                    <a:pt x="3898" y="1435"/>
                  </a:lnTo>
                  <a:lnTo>
                    <a:pt x="2641" y="2705"/>
                  </a:lnTo>
                  <a:lnTo>
                    <a:pt x="1308" y="4038"/>
                  </a:lnTo>
                  <a:lnTo>
                    <a:pt x="0" y="5346"/>
                  </a:lnTo>
                </a:path>
              </a:pathLst>
            </a:custGeom>
            <a:ln w="3175">
              <a:solidFill>
                <a:srgbClr val="565658"/>
              </a:solidFill>
            </a:ln>
          </p:spPr>
          <p:txBody>
            <a:bodyPr wrap="square" lIns="0" tIns="0" rIns="0" bIns="0" rtlCol="0"/>
            <a:lstStyle/>
            <a:p/>
          </p:txBody>
        </p:sp>
        <p:sp>
          <p:nvSpPr>
            <p:cNvPr id="5236" name="object 5236" descr=""/>
            <p:cNvSpPr/>
            <p:nvPr/>
          </p:nvSpPr>
          <p:spPr>
            <a:xfrm>
              <a:off x="5949090" y="2593149"/>
              <a:ext cx="6350" cy="6350"/>
            </a:xfrm>
            <a:custGeom>
              <a:avLst/>
              <a:gdLst/>
              <a:ahLst/>
              <a:cxnLst/>
              <a:rect l="l" t="t" r="r" b="b"/>
              <a:pathLst>
                <a:path w="6350" h="6350">
                  <a:moveTo>
                    <a:pt x="0" y="0"/>
                  </a:moveTo>
                  <a:lnTo>
                    <a:pt x="1435" y="1435"/>
                  </a:lnTo>
                  <a:lnTo>
                    <a:pt x="2705" y="2692"/>
                  </a:lnTo>
                  <a:lnTo>
                    <a:pt x="4038" y="4038"/>
                  </a:lnTo>
                  <a:lnTo>
                    <a:pt x="5334" y="5346"/>
                  </a:lnTo>
                  <a:lnTo>
                    <a:pt x="5905" y="5892"/>
                  </a:lnTo>
                </a:path>
              </a:pathLst>
            </a:custGeom>
            <a:ln w="3175">
              <a:solidFill>
                <a:srgbClr val="565658"/>
              </a:solidFill>
            </a:ln>
          </p:spPr>
          <p:txBody>
            <a:bodyPr wrap="square" lIns="0" tIns="0" rIns="0" bIns="0" rtlCol="0"/>
            <a:lstStyle/>
            <a:p/>
          </p:txBody>
        </p:sp>
        <p:sp>
          <p:nvSpPr>
            <p:cNvPr id="5237" name="object 5237" descr=""/>
            <p:cNvSpPr/>
            <p:nvPr/>
          </p:nvSpPr>
          <p:spPr>
            <a:xfrm>
              <a:off x="5397423" y="2640638"/>
              <a:ext cx="635" cy="8890"/>
            </a:xfrm>
            <a:custGeom>
              <a:avLst/>
              <a:gdLst/>
              <a:ahLst/>
              <a:cxnLst/>
              <a:rect l="l" t="t" r="r" b="b"/>
              <a:pathLst>
                <a:path w="635" h="8889">
                  <a:moveTo>
                    <a:pt x="469" y="0"/>
                  </a:moveTo>
                  <a:lnTo>
                    <a:pt x="126" y="2044"/>
                  </a:lnTo>
                  <a:lnTo>
                    <a:pt x="0" y="3835"/>
                  </a:lnTo>
                  <a:lnTo>
                    <a:pt x="76" y="5715"/>
                  </a:lnTo>
                  <a:lnTo>
                    <a:pt x="304" y="7581"/>
                  </a:lnTo>
                  <a:lnTo>
                    <a:pt x="469" y="8369"/>
                  </a:lnTo>
                </a:path>
              </a:pathLst>
            </a:custGeom>
            <a:ln w="3175">
              <a:solidFill>
                <a:srgbClr val="565658"/>
              </a:solidFill>
            </a:ln>
          </p:spPr>
          <p:txBody>
            <a:bodyPr wrap="square" lIns="0" tIns="0" rIns="0" bIns="0" rtlCol="0"/>
            <a:lstStyle/>
            <a:p/>
          </p:txBody>
        </p:sp>
        <p:sp>
          <p:nvSpPr>
            <p:cNvPr id="5238" name="object 5238" descr=""/>
            <p:cNvSpPr/>
            <p:nvPr/>
          </p:nvSpPr>
          <p:spPr>
            <a:xfrm>
              <a:off x="5940721" y="2613341"/>
              <a:ext cx="8890" cy="0"/>
            </a:xfrm>
            <a:custGeom>
              <a:avLst/>
              <a:gdLst/>
              <a:ahLst/>
              <a:cxnLst/>
              <a:rect l="l" t="t" r="r" b="b"/>
              <a:pathLst>
                <a:path w="8889" h="0">
                  <a:moveTo>
                    <a:pt x="8369" y="0"/>
                  </a:moveTo>
                  <a:lnTo>
                    <a:pt x="6324" y="0"/>
                  </a:lnTo>
                  <a:lnTo>
                    <a:pt x="4533" y="0"/>
                  </a:lnTo>
                  <a:lnTo>
                    <a:pt x="2641" y="0"/>
                  </a:lnTo>
                  <a:lnTo>
                    <a:pt x="787" y="0"/>
                  </a:lnTo>
                  <a:lnTo>
                    <a:pt x="0" y="0"/>
                  </a:lnTo>
                </a:path>
              </a:pathLst>
            </a:custGeom>
            <a:ln w="3175">
              <a:solidFill>
                <a:srgbClr val="565658"/>
              </a:solidFill>
            </a:ln>
          </p:spPr>
          <p:txBody>
            <a:bodyPr wrap="square" lIns="0" tIns="0" rIns="0" bIns="0" rtlCol="0"/>
            <a:lstStyle/>
            <a:p/>
          </p:txBody>
        </p:sp>
        <p:sp>
          <p:nvSpPr>
            <p:cNvPr id="5239" name="object 5239" descr=""/>
            <p:cNvSpPr/>
            <p:nvPr/>
          </p:nvSpPr>
          <p:spPr>
            <a:xfrm>
              <a:off x="5940713" y="2593149"/>
              <a:ext cx="8890" cy="0"/>
            </a:xfrm>
            <a:custGeom>
              <a:avLst/>
              <a:gdLst/>
              <a:ahLst/>
              <a:cxnLst/>
              <a:rect l="l" t="t" r="r" b="b"/>
              <a:pathLst>
                <a:path w="8889" h="0">
                  <a:moveTo>
                    <a:pt x="0" y="0"/>
                  </a:moveTo>
                  <a:lnTo>
                    <a:pt x="2044" y="0"/>
                  </a:lnTo>
                  <a:lnTo>
                    <a:pt x="3835" y="0"/>
                  </a:lnTo>
                  <a:lnTo>
                    <a:pt x="5727" y="0"/>
                  </a:lnTo>
                  <a:lnTo>
                    <a:pt x="7581" y="0"/>
                  </a:lnTo>
                  <a:lnTo>
                    <a:pt x="8369" y="0"/>
                  </a:lnTo>
                </a:path>
              </a:pathLst>
            </a:custGeom>
            <a:ln w="3175">
              <a:solidFill>
                <a:srgbClr val="565658"/>
              </a:solidFill>
            </a:ln>
          </p:spPr>
          <p:txBody>
            <a:bodyPr wrap="square" lIns="0" tIns="0" rIns="0" bIns="0" rtlCol="0"/>
            <a:lstStyle/>
            <a:p/>
          </p:txBody>
        </p:sp>
        <p:sp>
          <p:nvSpPr>
            <p:cNvPr id="5240" name="object 5240" descr=""/>
            <p:cNvSpPr/>
            <p:nvPr/>
          </p:nvSpPr>
          <p:spPr>
            <a:xfrm>
              <a:off x="5397423" y="2649004"/>
              <a:ext cx="635" cy="6350"/>
            </a:xfrm>
            <a:custGeom>
              <a:avLst/>
              <a:gdLst/>
              <a:ahLst/>
              <a:cxnLst/>
              <a:rect l="l" t="t" r="r" b="b"/>
              <a:pathLst>
                <a:path w="635" h="6350">
                  <a:moveTo>
                    <a:pt x="469" y="0"/>
                  </a:moveTo>
                  <a:lnTo>
                    <a:pt x="126" y="1447"/>
                  </a:lnTo>
                  <a:lnTo>
                    <a:pt x="0" y="2717"/>
                  </a:lnTo>
                  <a:lnTo>
                    <a:pt x="76" y="4038"/>
                  </a:lnTo>
                  <a:lnTo>
                    <a:pt x="304" y="5372"/>
                  </a:lnTo>
                  <a:lnTo>
                    <a:pt x="469" y="5918"/>
                  </a:lnTo>
                </a:path>
              </a:pathLst>
            </a:custGeom>
            <a:ln w="3175">
              <a:solidFill>
                <a:srgbClr val="565658"/>
              </a:solidFill>
            </a:ln>
          </p:spPr>
          <p:txBody>
            <a:bodyPr wrap="square" lIns="0" tIns="0" rIns="0" bIns="0" rtlCol="0"/>
            <a:lstStyle/>
            <a:p/>
          </p:txBody>
        </p:sp>
        <p:sp>
          <p:nvSpPr>
            <p:cNvPr id="5241" name="object 5241" descr=""/>
            <p:cNvSpPr/>
            <p:nvPr/>
          </p:nvSpPr>
          <p:spPr>
            <a:xfrm>
              <a:off x="5934820" y="2607423"/>
              <a:ext cx="6350" cy="6350"/>
            </a:xfrm>
            <a:custGeom>
              <a:avLst/>
              <a:gdLst/>
              <a:ahLst/>
              <a:cxnLst/>
              <a:rect l="l" t="t" r="r" b="b"/>
              <a:pathLst>
                <a:path w="6350" h="6350">
                  <a:moveTo>
                    <a:pt x="5892" y="5918"/>
                  </a:moveTo>
                  <a:lnTo>
                    <a:pt x="4457" y="4457"/>
                  </a:lnTo>
                  <a:lnTo>
                    <a:pt x="3200" y="3213"/>
                  </a:lnTo>
                  <a:lnTo>
                    <a:pt x="1866" y="1879"/>
                  </a:lnTo>
                  <a:lnTo>
                    <a:pt x="546" y="571"/>
                  </a:lnTo>
                  <a:lnTo>
                    <a:pt x="0" y="0"/>
                  </a:lnTo>
                </a:path>
              </a:pathLst>
            </a:custGeom>
            <a:ln w="3175">
              <a:solidFill>
                <a:srgbClr val="565658"/>
              </a:solidFill>
            </a:ln>
          </p:spPr>
          <p:txBody>
            <a:bodyPr wrap="square" lIns="0" tIns="0" rIns="0" bIns="0" rtlCol="0"/>
            <a:lstStyle/>
            <a:p/>
          </p:txBody>
        </p:sp>
        <p:sp>
          <p:nvSpPr>
            <p:cNvPr id="5242" name="object 5242" descr=""/>
            <p:cNvSpPr/>
            <p:nvPr/>
          </p:nvSpPr>
          <p:spPr>
            <a:xfrm>
              <a:off x="5934802" y="2593148"/>
              <a:ext cx="6350" cy="6350"/>
            </a:xfrm>
            <a:custGeom>
              <a:avLst/>
              <a:gdLst/>
              <a:ahLst/>
              <a:cxnLst/>
              <a:rect l="l" t="t" r="r" b="b"/>
              <a:pathLst>
                <a:path w="6350" h="6350">
                  <a:moveTo>
                    <a:pt x="0" y="5905"/>
                  </a:moveTo>
                  <a:lnTo>
                    <a:pt x="1447" y="4457"/>
                  </a:lnTo>
                  <a:lnTo>
                    <a:pt x="2705" y="3213"/>
                  </a:lnTo>
                  <a:lnTo>
                    <a:pt x="4025" y="1866"/>
                  </a:lnTo>
                  <a:lnTo>
                    <a:pt x="5334" y="571"/>
                  </a:lnTo>
                  <a:lnTo>
                    <a:pt x="5905" y="0"/>
                  </a:lnTo>
                </a:path>
              </a:pathLst>
            </a:custGeom>
            <a:ln w="3175">
              <a:solidFill>
                <a:srgbClr val="565658"/>
              </a:solidFill>
            </a:ln>
          </p:spPr>
          <p:txBody>
            <a:bodyPr wrap="square" lIns="0" tIns="0" rIns="0" bIns="0" rtlCol="0"/>
            <a:lstStyle/>
            <a:p/>
          </p:txBody>
        </p:sp>
        <p:sp>
          <p:nvSpPr>
            <p:cNvPr id="5243" name="object 5243" descr=""/>
            <p:cNvSpPr/>
            <p:nvPr/>
          </p:nvSpPr>
          <p:spPr>
            <a:xfrm>
              <a:off x="5954994" y="2599053"/>
              <a:ext cx="0" cy="4445"/>
            </a:xfrm>
            <a:custGeom>
              <a:avLst/>
              <a:gdLst/>
              <a:ahLst/>
              <a:cxnLst/>
              <a:rect l="l" t="t" r="r" b="b"/>
              <a:pathLst>
                <a:path w="0" h="4444">
                  <a:moveTo>
                    <a:pt x="0" y="0"/>
                  </a:moveTo>
                  <a:lnTo>
                    <a:pt x="0" y="4178"/>
                  </a:lnTo>
                </a:path>
              </a:pathLst>
            </a:custGeom>
            <a:ln w="3175">
              <a:solidFill>
                <a:srgbClr val="565658"/>
              </a:solidFill>
            </a:ln>
          </p:spPr>
          <p:txBody>
            <a:bodyPr wrap="square" lIns="0" tIns="0" rIns="0" bIns="0" rtlCol="0"/>
            <a:lstStyle/>
            <a:p/>
          </p:txBody>
        </p:sp>
        <p:sp>
          <p:nvSpPr>
            <p:cNvPr id="5244" name="object 5244" descr=""/>
            <p:cNvSpPr/>
            <p:nvPr/>
          </p:nvSpPr>
          <p:spPr>
            <a:xfrm>
              <a:off x="5954994" y="2605887"/>
              <a:ext cx="0" cy="1905"/>
            </a:xfrm>
            <a:custGeom>
              <a:avLst/>
              <a:gdLst/>
              <a:ahLst/>
              <a:cxnLst/>
              <a:rect l="l" t="t" r="r" b="b"/>
              <a:pathLst>
                <a:path w="0" h="1905">
                  <a:moveTo>
                    <a:pt x="0" y="0"/>
                  </a:moveTo>
                  <a:lnTo>
                    <a:pt x="0" y="1524"/>
                  </a:lnTo>
                </a:path>
              </a:pathLst>
            </a:custGeom>
            <a:ln w="3175">
              <a:solidFill>
                <a:srgbClr val="565658"/>
              </a:solidFill>
            </a:ln>
          </p:spPr>
          <p:txBody>
            <a:bodyPr wrap="square" lIns="0" tIns="0" rIns="0" bIns="0" rtlCol="0"/>
            <a:lstStyle/>
            <a:p/>
          </p:txBody>
        </p:sp>
        <p:sp>
          <p:nvSpPr>
            <p:cNvPr id="5245" name="object 5245" descr=""/>
            <p:cNvSpPr/>
            <p:nvPr/>
          </p:nvSpPr>
          <p:spPr>
            <a:xfrm>
              <a:off x="5397423" y="2654920"/>
              <a:ext cx="635" cy="0"/>
            </a:xfrm>
            <a:custGeom>
              <a:avLst/>
              <a:gdLst/>
              <a:ahLst/>
              <a:cxnLst/>
              <a:rect l="l" t="t" r="r" b="b"/>
              <a:pathLst>
                <a:path w="635" h="0">
                  <a:moveTo>
                    <a:pt x="469" y="0"/>
                  </a:moveTo>
                  <a:lnTo>
                    <a:pt x="126" y="0"/>
                  </a:lnTo>
                  <a:lnTo>
                    <a:pt x="0" y="0"/>
                  </a:lnTo>
                </a:path>
              </a:pathLst>
            </a:custGeom>
            <a:ln w="3175">
              <a:solidFill>
                <a:srgbClr val="565658"/>
              </a:solidFill>
            </a:ln>
          </p:spPr>
          <p:txBody>
            <a:bodyPr wrap="square" lIns="0" tIns="0" rIns="0" bIns="0" rtlCol="0"/>
            <a:lstStyle/>
            <a:p/>
          </p:txBody>
        </p:sp>
        <p:sp>
          <p:nvSpPr>
            <p:cNvPr id="5246" name="object 5246" descr=""/>
            <p:cNvSpPr/>
            <p:nvPr/>
          </p:nvSpPr>
          <p:spPr>
            <a:xfrm>
              <a:off x="5934802" y="2599053"/>
              <a:ext cx="0" cy="1905"/>
            </a:xfrm>
            <a:custGeom>
              <a:avLst/>
              <a:gdLst/>
              <a:ahLst/>
              <a:cxnLst/>
              <a:rect l="l" t="t" r="r" b="b"/>
              <a:pathLst>
                <a:path w="0" h="1905">
                  <a:moveTo>
                    <a:pt x="0" y="0"/>
                  </a:moveTo>
                  <a:lnTo>
                    <a:pt x="0" y="1536"/>
                  </a:lnTo>
                </a:path>
              </a:pathLst>
            </a:custGeom>
            <a:ln w="3175">
              <a:solidFill>
                <a:srgbClr val="565658"/>
              </a:solidFill>
            </a:ln>
          </p:spPr>
          <p:txBody>
            <a:bodyPr wrap="square" lIns="0" tIns="0" rIns="0" bIns="0" rtlCol="0"/>
            <a:lstStyle/>
            <a:p/>
          </p:txBody>
        </p:sp>
        <p:sp>
          <p:nvSpPr>
            <p:cNvPr id="5247" name="object 5247" descr=""/>
            <p:cNvSpPr/>
            <p:nvPr/>
          </p:nvSpPr>
          <p:spPr>
            <a:xfrm>
              <a:off x="5397242" y="2635020"/>
              <a:ext cx="0" cy="19685"/>
            </a:xfrm>
            <a:custGeom>
              <a:avLst/>
              <a:gdLst/>
              <a:ahLst/>
              <a:cxnLst/>
              <a:rect l="l" t="t" r="r" b="b"/>
              <a:pathLst>
                <a:path w="0" h="19685">
                  <a:moveTo>
                    <a:pt x="0" y="0"/>
                  </a:moveTo>
                  <a:lnTo>
                    <a:pt x="0" y="19608"/>
                  </a:lnTo>
                </a:path>
              </a:pathLst>
            </a:custGeom>
            <a:ln w="3175">
              <a:solidFill>
                <a:srgbClr val="565658"/>
              </a:solidFill>
            </a:ln>
          </p:spPr>
          <p:txBody>
            <a:bodyPr wrap="square" lIns="0" tIns="0" rIns="0" bIns="0" rtlCol="0"/>
            <a:lstStyle/>
            <a:p/>
          </p:txBody>
        </p:sp>
        <p:sp>
          <p:nvSpPr>
            <p:cNvPr id="5248" name="object 5248" descr=""/>
            <p:cNvSpPr/>
            <p:nvPr/>
          </p:nvSpPr>
          <p:spPr>
            <a:xfrm>
              <a:off x="5935094" y="2603239"/>
              <a:ext cx="19685" cy="10160"/>
            </a:xfrm>
            <a:custGeom>
              <a:avLst/>
              <a:gdLst/>
              <a:ahLst/>
              <a:cxnLst/>
              <a:rect l="l" t="t" r="r" b="b"/>
              <a:pathLst>
                <a:path w="19685" h="10160">
                  <a:moveTo>
                    <a:pt x="0" y="0"/>
                  </a:moveTo>
                  <a:lnTo>
                    <a:pt x="9779" y="9791"/>
                  </a:lnTo>
                  <a:lnTo>
                    <a:pt x="11176" y="9715"/>
                  </a:lnTo>
                  <a:lnTo>
                    <a:pt x="19494" y="1460"/>
                  </a:lnTo>
                  <a:lnTo>
                    <a:pt x="19608" y="0"/>
                  </a:lnTo>
                </a:path>
              </a:pathLst>
            </a:custGeom>
            <a:ln w="3175">
              <a:solidFill>
                <a:srgbClr val="565658"/>
              </a:solidFill>
            </a:ln>
          </p:spPr>
          <p:txBody>
            <a:bodyPr wrap="square" lIns="0" tIns="0" rIns="0" bIns="0" rtlCol="0"/>
            <a:lstStyle/>
            <a:p/>
          </p:txBody>
        </p:sp>
        <p:sp>
          <p:nvSpPr>
            <p:cNvPr id="5249" name="object 5249" descr=""/>
            <p:cNvSpPr/>
            <p:nvPr/>
          </p:nvSpPr>
          <p:spPr>
            <a:xfrm>
              <a:off x="5935087" y="2593448"/>
              <a:ext cx="19685" cy="10160"/>
            </a:xfrm>
            <a:custGeom>
              <a:avLst/>
              <a:gdLst/>
              <a:ahLst/>
              <a:cxnLst/>
              <a:rect l="l" t="t" r="r" b="b"/>
              <a:pathLst>
                <a:path w="19685" h="10160">
                  <a:moveTo>
                    <a:pt x="19621" y="9791"/>
                  </a:moveTo>
                  <a:lnTo>
                    <a:pt x="9842" y="0"/>
                  </a:lnTo>
                  <a:lnTo>
                    <a:pt x="8445" y="88"/>
                  </a:lnTo>
                  <a:lnTo>
                    <a:pt x="114" y="8331"/>
                  </a:lnTo>
                  <a:lnTo>
                    <a:pt x="0" y="9791"/>
                  </a:lnTo>
                </a:path>
              </a:pathLst>
            </a:custGeom>
            <a:ln w="3175">
              <a:solidFill>
                <a:srgbClr val="565658"/>
              </a:solidFill>
            </a:ln>
          </p:spPr>
          <p:txBody>
            <a:bodyPr wrap="square" lIns="0" tIns="0" rIns="0" bIns="0" rtlCol="0"/>
            <a:lstStyle/>
            <a:p/>
          </p:txBody>
        </p:sp>
        <p:sp>
          <p:nvSpPr>
            <p:cNvPr id="5250" name="object 5250" descr=""/>
            <p:cNvSpPr/>
            <p:nvPr/>
          </p:nvSpPr>
          <p:spPr>
            <a:xfrm>
              <a:off x="5944377" y="2609385"/>
              <a:ext cx="6350" cy="3175"/>
            </a:xfrm>
            <a:custGeom>
              <a:avLst/>
              <a:gdLst/>
              <a:ahLst/>
              <a:cxnLst/>
              <a:rect l="l" t="t" r="r" b="b"/>
              <a:pathLst>
                <a:path w="6350" h="3175">
                  <a:moveTo>
                    <a:pt x="6134" y="0"/>
                  </a:moveTo>
                  <a:lnTo>
                    <a:pt x="469" y="2705"/>
                  </a:lnTo>
                  <a:lnTo>
                    <a:pt x="0" y="2705"/>
                  </a:lnTo>
                </a:path>
              </a:pathLst>
            </a:custGeom>
            <a:ln w="3175">
              <a:solidFill>
                <a:srgbClr val="565658"/>
              </a:solidFill>
            </a:ln>
          </p:spPr>
          <p:txBody>
            <a:bodyPr wrap="square" lIns="0" tIns="0" rIns="0" bIns="0" rtlCol="0"/>
            <a:lstStyle/>
            <a:p/>
          </p:txBody>
        </p:sp>
        <p:sp>
          <p:nvSpPr>
            <p:cNvPr id="5251" name="object 5251" descr=""/>
            <p:cNvSpPr/>
            <p:nvPr/>
          </p:nvSpPr>
          <p:spPr>
            <a:xfrm>
              <a:off x="5936657" y="2606868"/>
              <a:ext cx="8255" cy="5715"/>
            </a:xfrm>
            <a:custGeom>
              <a:avLst/>
              <a:gdLst/>
              <a:ahLst/>
              <a:cxnLst/>
              <a:rect l="l" t="t" r="r" b="b"/>
              <a:pathLst>
                <a:path w="8254" h="5714">
                  <a:moveTo>
                    <a:pt x="7708" y="5219"/>
                  </a:moveTo>
                  <a:lnTo>
                    <a:pt x="355" y="812"/>
                  </a:lnTo>
                  <a:lnTo>
                    <a:pt x="0" y="0"/>
                  </a:lnTo>
                </a:path>
              </a:pathLst>
            </a:custGeom>
            <a:ln w="3175">
              <a:solidFill>
                <a:srgbClr val="565658"/>
              </a:solidFill>
            </a:ln>
          </p:spPr>
          <p:txBody>
            <a:bodyPr wrap="square" lIns="0" tIns="0" rIns="0" bIns="0" rtlCol="0"/>
            <a:lstStyle/>
            <a:p/>
          </p:txBody>
        </p:sp>
        <p:sp>
          <p:nvSpPr>
            <p:cNvPr id="5252" name="object 5252" descr=""/>
            <p:cNvSpPr/>
            <p:nvPr/>
          </p:nvSpPr>
          <p:spPr>
            <a:xfrm>
              <a:off x="5936639" y="2597636"/>
              <a:ext cx="2540" cy="3175"/>
            </a:xfrm>
            <a:custGeom>
              <a:avLst/>
              <a:gdLst/>
              <a:ahLst/>
              <a:cxnLst/>
              <a:rect l="l" t="t" r="r" b="b"/>
              <a:pathLst>
                <a:path w="2539" h="3175">
                  <a:moveTo>
                    <a:pt x="0" y="3048"/>
                  </a:moveTo>
                  <a:lnTo>
                    <a:pt x="571" y="1879"/>
                  </a:lnTo>
                  <a:lnTo>
                    <a:pt x="1308" y="850"/>
                  </a:lnTo>
                  <a:lnTo>
                    <a:pt x="2133" y="0"/>
                  </a:lnTo>
                </a:path>
              </a:pathLst>
            </a:custGeom>
            <a:ln w="3175">
              <a:solidFill>
                <a:srgbClr val="565658"/>
              </a:solidFill>
            </a:ln>
          </p:spPr>
          <p:txBody>
            <a:bodyPr wrap="square" lIns="0" tIns="0" rIns="0" bIns="0" rtlCol="0"/>
            <a:lstStyle/>
            <a:p/>
          </p:txBody>
        </p:sp>
        <p:sp>
          <p:nvSpPr>
            <p:cNvPr id="5253" name="object 5253" descr=""/>
            <p:cNvSpPr/>
            <p:nvPr/>
          </p:nvSpPr>
          <p:spPr>
            <a:xfrm>
              <a:off x="5938760" y="2594941"/>
              <a:ext cx="8255" cy="3175"/>
            </a:xfrm>
            <a:custGeom>
              <a:avLst/>
              <a:gdLst/>
              <a:ahLst/>
              <a:cxnLst/>
              <a:rect l="l" t="t" r="r" b="b"/>
              <a:pathLst>
                <a:path w="8254" h="3175">
                  <a:moveTo>
                    <a:pt x="0" y="2692"/>
                  </a:moveTo>
                  <a:lnTo>
                    <a:pt x="5676" y="0"/>
                  </a:lnTo>
                  <a:lnTo>
                    <a:pt x="6959" y="12"/>
                  </a:lnTo>
                  <a:lnTo>
                    <a:pt x="8216" y="241"/>
                  </a:lnTo>
                </a:path>
              </a:pathLst>
            </a:custGeom>
            <a:ln w="3175">
              <a:solidFill>
                <a:srgbClr val="565658"/>
              </a:solidFill>
            </a:ln>
          </p:spPr>
          <p:txBody>
            <a:bodyPr wrap="square" lIns="0" tIns="0" rIns="0" bIns="0" rtlCol="0"/>
            <a:lstStyle/>
            <a:p/>
          </p:txBody>
        </p:sp>
        <p:sp>
          <p:nvSpPr>
            <p:cNvPr id="5254" name="object 5254" descr=""/>
            <p:cNvSpPr/>
            <p:nvPr/>
          </p:nvSpPr>
          <p:spPr>
            <a:xfrm>
              <a:off x="5952632" y="2600170"/>
              <a:ext cx="635" cy="3175"/>
            </a:xfrm>
            <a:custGeom>
              <a:avLst/>
              <a:gdLst/>
              <a:ahLst/>
              <a:cxnLst/>
              <a:rect l="l" t="t" r="r" b="b"/>
              <a:pathLst>
                <a:path w="635" h="3175">
                  <a:moveTo>
                    <a:pt x="0" y="0"/>
                  </a:moveTo>
                  <a:lnTo>
                    <a:pt x="342" y="1143"/>
                  </a:lnTo>
                  <a:lnTo>
                    <a:pt x="546" y="2400"/>
                  </a:lnTo>
                  <a:lnTo>
                    <a:pt x="584" y="3073"/>
                  </a:lnTo>
                </a:path>
              </a:pathLst>
            </a:custGeom>
            <a:ln w="3175">
              <a:solidFill>
                <a:srgbClr val="565658"/>
              </a:solidFill>
            </a:ln>
          </p:spPr>
          <p:txBody>
            <a:bodyPr wrap="square" lIns="0" tIns="0" rIns="0" bIns="0" rtlCol="0"/>
            <a:lstStyle/>
            <a:p/>
          </p:txBody>
        </p:sp>
        <p:sp>
          <p:nvSpPr>
            <p:cNvPr id="5255" name="object 5255" descr=""/>
            <p:cNvSpPr/>
            <p:nvPr/>
          </p:nvSpPr>
          <p:spPr>
            <a:xfrm>
              <a:off x="5952337" y="2603239"/>
              <a:ext cx="1270" cy="3810"/>
            </a:xfrm>
            <a:custGeom>
              <a:avLst/>
              <a:gdLst/>
              <a:ahLst/>
              <a:cxnLst/>
              <a:rect l="l" t="t" r="r" b="b"/>
              <a:pathLst>
                <a:path w="1270" h="3810">
                  <a:moveTo>
                    <a:pt x="876" y="0"/>
                  </a:moveTo>
                  <a:lnTo>
                    <a:pt x="774" y="1270"/>
                  </a:lnTo>
                  <a:lnTo>
                    <a:pt x="508" y="2527"/>
                  </a:lnTo>
                  <a:lnTo>
                    <a:pt x="0" y="3721"/>
                  </a:lnTo>
                </a:path>
              </a:pathLst>
            </a:custGeom>
            <a:ln w="3175">
              <a:solidFill>
                <a:srgbClr val="565658"/>
              </a:solidFill>
            </a:ln>
          </p:spPr>
          <p:txBody>
            <a:bodyPr wrap="square" lIns="0" tIns="0" rIns="0" bIns="0" rtlCol="0"/>
            <a:lstStyle/>
            <a:p/>
          </p:txBody>
        </p:sp>
        <p:sp>
          <p:nvSpPr>
            <p:cNvPr id="5256" name="object 5256" descr=""/>
            <p:cNvSpPr/>
            <p:nvPr/>
          </p:nvSpPr>
          <p:spPr>
            <a:xfrm>
              <a:off x="5950503" y="2609099"/>
              <a:ext cx="635" cy="635"/>
            </a:xfrm>
            <a:custGeom>
              <a:avLst/>
              <a:gdLst/>
              <a:ahLst/>
              <a:cxnLst/>
              <a:rect l="l" t="t" r="r" b="b"/>
              <a:pathLst>
                <a:path w="635" h="635">
                  <a:moveTo>
                    <a:pt x="292" y="0"/>
                  </a:moveTo>
                  <a:lnTo>
                    <a:pt x="0" y="292"/>
                  </a:lnTo>
                </a:path>
              </a:pathLst>
            </a:custGeom>
            <a:ln w="3175">
              <a:solidFill>
                <a:srgbClr val="565658"/>
              </a:solidFill>
            </a:ln>
          </p:spPr>
          <p:txBody>
            <a:bodyPr wrap="square" lIns="0" tIns="0" rIns="0" bIns="0" rtlCol="0"/>
            <a:lstStyle/>
            <a:p/>
          </p:txBody>
        </p:sp>
        <p:sp>
          <p:nvSpPr>
            <p:cNvPr id="5257" name="object 5257" descr=""/>
            <p:cNvSpPr/>
            <p:nvPr/>
          </p:nvSpPr>
          <p:spPr>
            <a:xfrm>
              <a:off x="5939302" y="2594419"/>
              <a:ext cx="14604" cy="8890"/>
            </a:xfrm>
            <a:custGeom>
              <a:avLst/>
              <a:gdLst/>
              <a:ahLst/>
              <a:cxnLst/>
              <a:rect l="l" t="t" r="r" b="b"/>
              <a:pathLst>
                <a:path w="14604" h="8889">
                  <a:moveTo>
                    <a:pt x="14439" y="8293"/>
                  </a:moveTo>
                  <a:lnTo>
                    <a:pt x="5549" y="0"/>
                  </a:lnTo>
                  <a:lnTo>
                    <a:pt x="3175" y="520"/>
                  </a:lnTo>
                  <a:lnTo>
                    <a:pt x="1041" y="1689"/>
                  </a:lnTo>
                  <a:lnTo>
                    <a:pt x="0" y="2679"/>
                  </a:lnTo>
                </a:path>
              </a:pathLst>
            </a:custGeom>
            <a:ln w="3175">
              <a:solidFill>
                <a:srgbClr val="565658"/>
              </a:solidFill>
            </a:ln>
          </p:spPr>
          <p:txBody>
            <a:bodyPr wrap="square" lIns="0" tIns="0" rIns="0" bIns="0" rtlCol="0"/>
            <a:lstStyle/>
            <a:p/>
          </p:txBody>
        </p:sp>
        <p:sp>
          <p:nvSpPr>
            <p:cNvPr id="5258" name="object 5258" descr=""/>
            <p:cNvSpPr/>
            <p:nvPr/>
          </p:nvSpPr>
          <p:spPr>
            <a:xfrm>
              <a:off x="5935094" y="2593524"/>
              <a:ext cx="19685" cy="10160"/>
            </a:xfrm>
            <a:custGeom>
              <a:avLst/>
              <a:gdLst/>
              <a:ahLst/>
              <a:cxnLst/>
              <a:rect l="l" t="t" r="r" b="b"/>
              <a:pathLst>
                <a:path w="19685" h="10160">
                  <a:moveTo>
                    <a:pt x="0" y="9715"/>
                  </a:moveTo>
                  <a:lnTo>
                    <a:pt x="8509" y="0"/>
                  </a:lnTo>
                  <a:lnTo>
                    <a:pt x="11112" y="0"/>
                  </a:lnTo>
                  <a:lnTo>
                    <a:pt x="19558" y="8661"/>
                  </a:lnTo>
                  <a:lnTo>
                    <a:pt x="19608" y="9715"/>
                  </a:lnTo>
                </a:path>
              </a:pathLst>
            </a:custGeom>
            <a:ln w="3175">
              <a:solidFill>
                <a:srgbClr val="565658"/>
              </a:solidFill>
            </a:ln>
          </p:spPr>
          <p:txBody>
            <a:bodyPr wrap="square" lIns="0" tIns="0" rIns="0" bIns="0" rtlCol="0"/>
            <a:lstStyle/>
            <a:p/>
          </p:txBody>
        </p:sp>
        <p:sp>
          <p:nvSpPr>
            <p:cNvPr id="5259" name="object 5259" descr=""/>
            <p:cNvSpPr/>
            <p:nvPr/>
          </p:nvSpPr>
          <p:spPr>
            <a:xfrm>
              <a:off x="5949089" y="2593148"/>
              <a:ext cx="6350" cy="10160"/>
            </a:xfrm>
            <a:custGeom>
              <a:avLst/>
              <a:gdLst/>
              <a:ahLst/>
              <a:cxnLst/>
              <a:rect l="l" t="t" r="r" b="b"/>
              <a:pathLst>
                <a:path w="6350" h="10160">
                  <a:moveTo>
                    <a:pt x="5905" y="5905"/>
                  </a:moveTo>
                  <a:lnTo>
                    <a:pt x="5905" y="10083"/>
                  </a:lnTo>
                </a:path>
                <a:path w="6350" h="10160">
                  <a:moveTo>
                    <a:pt x="5905" y="5905"/>
                  </a:moveTo>
                  <a:lnTo>
                    <a:pt x="4444" y="4457"/>
                  </a:lnTo>
                  <a:lnTo>
                    <a:pt x="4000" y="4000"/>
                  </a:lnTo>
                  <a:lnTo>
                    <a:pt x="2082" y="2095"/>
                  </a:lnTo>
                  <a:lnTo>
                    <a:pt x="1866" y="1841"/>
                  </a:lnTo>
                  <a:lnTo>
                    <a:pt x="558" y="546"/>
                  </a:lnTo>
                  <a:lnTo>
                    <a:pt x="0" y="0"/>
                  </a:lnTo>
                </a:path>
              </a:pathLst>
            </a:custGeom>
            <a:ln w="3175">
              <a:solidFill>
                <a:srgbClr val="565658"/>
              </a:solidFill>
            </a:ln>
          </p:spPr>
          <p:txBody>
            <a:bodyPr wrap="square" lIns="0" tIns="0" rIns="0" bIns="0" rtlCol="0"/>
            <a:lstStyle/>
            <a:p/>
          </p:txBody>
        </p:sp>
        <p:sp>
          <p:nvSpPr>
            <p:cNvPr id="5260" name="object 5260" descr=""/>
            <p:cNvSpPr/>
            <p:nvPr/>
          </p:nvSpPr>
          <p:spPr>
            <a:xfrm>
              <a:off x="5940721" y="2593149"/>
              <a:ext cx="8890" cy="0"/>
            </a:xfrm>
            <a:custGeom>
              <a:avLst/>
              <a:gdLst/>
              <a:ahLst/>
              <a:cxnLst/>
              <a:rect l="l" t="t" r="r" b="b"/>
              <a:pathLst>
                <a:path w="8889" h="0">
                  <a:moveTo>
                    <a:pt x="8369" y="0"/>
                  </a:moveTo>
                  <a:lnTo>
                    <a:pt x="6311" y="0"/>
                  </a:lnTo>
                  <a:lnTo>
                    <a:pt x="5549" y="0"/>
                  </a:lnTo>
                  <a:lnTo>
                    <a:pt x="2628" y="0"/>
                  </a:lnTo>
                  <a:lnTo>
                    <a:pt x="787" y="0"/>
                  </a:lnTo>
                  <a:lnTo>
                    <a:pt x="0" y="0"/>
                  </a:lnTo>
                </a:path>
              </a:pathLst>
            </a:custGeom>
            <a:ln w="3175">
              <a:solidFill>
                <a:srgbClr val="565658"/>
              </a:solidFill>
            </a:ln>
          </p:spPr>
          <p:txBody>
            <a:bodyPr wrap="square" lIns="0" tIns="0" rIns="0" bIns="0" rtlCol="0"/>
            <a:lstStyle/>
            <a:p/>
          </p:txBody>
        </p:sp>
        <p:sp>
          <p:nvSpPr>
            <p:cNvPr id="5261" name="object 5261" descr=""/>
            <p:cNvSpPr/>
            <p:nvPr/>
          </p:nvSpPr>
          <p:spPr>
            <a:xfrm>
              <a:off x="5934820" y="2593149"/>
              <a:ext cx="6350" cy="6350"/>
            </a:xfrm>
            <a:custGeom>
              <a:avLst/>
              <a:gdLst/>
              <a:ahLst/>
              <a:cxnLst/>
              <a:rect l="l" t="t" r="r" b="b"/>
              <a:pathLst>
                <a:path w="6350" h="6350">
                  <a:moveTo>
                    <a:pt x="5892" y="0"/>
                  </a:moveTo>
                  <a:lnTo>
                    <a:pt x="4444" y="1447"/>
                  </a:lnTo>
                  <a:lnTo>
                    <a:pt x="3797" y="2082"/>
                  </a:lnTo>
                  <a:lnTo>
                    <a:pt x="3174" y="2717"/>
                  </a:lnTo>
                  <a:lnTo>
                    <a:pt x="1854" y="4051"/>
                  </a:lnTo>
                  <a:lnTo>
                    <a:pt x="533" y="5359"/>
                  </a:lnTo>
                  <a:lnTo>
                    <a:pt x="0" y="5892"/>
                  </a:lnTo>
                </a:path>
              </a:pathLst>
            </a:custGeom>
            <a:ln w="3175">
              <a:solidFill>
                <a:srgbClr val="565658"/>
              </a:solidFill>
            </a:ln>
          </p:spPr>
          <p:txBody>
            <a:bodyPr wrap="square" lIns="0" tIns="0" rIns="0" bIns="0" rtlCol="0"/>
            <a:lstStyle/>
            <a:p/>
          </p:txBody>
        </p:sp>
        <p:sp>
          <p:nvSpPr>
            <p:cNvPr id="5262" name="object 5262" descr=""/>
            <p:cNvSpPr/>
            <p:nvPr/>
          </p:nvSpPr>
          <p:spPr>
            <a:xfrm>
              <a:off x="5934802" y="2599053"/>
              <a:ext cx="0" cy="4445"/>
            </a:xfrm>
            <a:custGeom>
              <a:avLst/>
              <a:gdLst/>
              <a:ahLst/>
              <a:cxnLst/>
              <a:rect l="l" t="t" r="r" b="b"/>
              <a:pathLst>
                <a:path w="0" h="4444">
                  <a:moveTo>
                    <a:pt x="0" y="0"/>
                  </a:moveTo>
                  <a:lnTo>
                    <a:pt x="0" y="4178"/>
                  </a:lnTo>
                </a:path>
              </a:pathLst>
            </a:custGeom>
            <a:ln w="3175">
              <a:solidFill>
                <a:srgbClr val="565658"/>
              </a:solidFill>
            </a:ln>
          </p:spPr>
          <p:txBody>
            <a:bodyPr wrap="square" lIns="0" tIns="0" rIns="0" bIns="0" rtlCol="0"/>
            <a:lstStyle/>
            <a:p/>
          </p:txBody>
        </p:sp>
        <p:sp>
          <p:nvSpPr>
            <p:cNvPr id="5263" name="object 5263" descr=""/>
            <p:cNvSpPr/>
            <p:nvPr/>
          </p:nvSpPr>
          <p:spPr>
            <a:xfrm>
              <a:off x="5397409" y="2654920"/>
              <a:ext cx="635" cy="0"/>
            </a:xfrm>
            <a:custGeom>
              <a:avLst/>
              <a:gdLst/>
              <a:ahLst/>
              <a:cxnLst/>
              <a:rect l="l" t="t" r="r" b="b"/>
              <a:pathLst>
                <a:path w="635" h="0">
                  <a:moveTo>
                    <a:pt x="0" y="0"/>
                  </a:moveTo>
                  <a:lnTo>
                    <a:pt x="393" y="0"/>
                  </a:lnTo>
                </a:path>
              </a:pathLst>
            </a:custGeom>
            <a:ln w="3175">
              <a:solidFill>
                <a:srgbClr val="565658"/>
              </a:solidFill>
            </a:ln>
          </p:spPr>
          <p:txBody>
            <a:bodyPr wrap="square" lIns="0" tIns="0" rIns="0" bIns="0" rtlCol="0"/>
            <a:lstStyle/>
            <a:p/>
          </p:txBody>
        </p:sp>
        <p:sp>
          <p:nvSpPr>
            <p:cNvPr id="5264" name="object 5264" descr=""/>
            <p:cNvSpPr/>
            <p:nvPr/>
          </p:nvSpPr>
          <p:spPr>
            <a:xfrm>
              <a:off x="5397423" y="2649001"/>
              <a:ext cx="635" cy="6350"/>
            </a:xfrm>
            <a:custGeom>
              <a:avLst/>
              <a:gdLst/>
              <a:ahLst/>
              <a:cxnLst/>
              <a:rect l="l" t="t" r="r" b="b"/>
              <a:pathLst>
                <a:path w="635" h="6350">
                  <a:moveTo>
                    <a:pt x="469" y="5918"/>
                  </a:moveTo>
                  <a:lnTo>
                    <a:pt x="126" y="4470"/>
                  </a:lnTo>
                  <a:lnTo>
                    <a:pt x="63" y="4013"/>
                  </a:lnTo>
                  <a:lnTo>
                    <a:pt x="0" y="3213"/>
                  </a:lnTo>
                  <a:lnTo>
                    <a:pt x="50" y="2095"/>
                  </a:lnTo>
                  <a:lnTo>
                    <a:pt x="76" y="1854"/>
                  </a:lnTo>
                  <a:lnTo>
                    <a:pt x="304" y="558"/>
                  </a:lnTo>
                  <a:lnTo>
                    <a:pt x="469" y="0"/>
                  </a:lnTo>
                </a:path>
              </a:pathLst>
            </a:custGeom>
            <a:ln w="3175">
              <a:solidFill>
                <a:srgbClr val="565658"/>
              </a:solidFill>
            </a:ln>
          </p:spPr>
          <p:txBody>
            <a:bodyPr wrap="square" lIns="0" tIns="0" rIns="0" bIns="0" rtlCol="0"/>
            <a:lstStyle/>
            <a:p/>
          </p:txBody>
        </p:sp>
        <p:sp>
          <p:nvSpPr>
            <p:cNvPr id="5265" name="object 5265" descr=""/>
            <p:cNvSpPr/>
            <p:nvPr/>
          </p:nvSpPr>
          <p:spPr>
            <a:xfrm>
              <a:off x="5397423" y="2640635"/>
              <a:ext cx="635" cy="8890"/>
            </a:xfrm>
            <a:custGeom>
              <a:avLst/>
              <a:gdLst/>
              <a:ahLst/>
              <a:cxnLst/>
              <a:rect l="l" t="t" r="r" b="b"/>
              <a:pathLst>
                <a:path w="635" h="8889">
                  <a:moveTo>
                    <a:pt x="469" y="8369"/>
                  </a:moveTo>
                  <a:lnTo>
                    <a:pt x="126" y="6311"/>
                  </a:lnTo>
                  <a:lnTo>
                    <a:pt x="50" y="5537"/>
                  </a:lnTo>
                  <a:lnTo>
                    <a:pt x="0" y="4546"/>
                  </a:lnTo>
                  <a:lnTo>
                    <a:pt x="76" y="2654"/>
                  </a:lnTo>
                  <a:lnTo>
                    <a:pt x="304" y="787"/>
                  </a:lnTo>
                  <a:lnTo>
                    <a:pt x="469" y="0"/>
                  </a:lnTo>
                </a:path>
              </a:pathLst>
            </a:custGeom>
            <a:ln w="3175">
              <a:solidFill>
                <a:srgbClr val="565658"/>
              </a:solidFill>
            </a:ln>
          </p:spPr>
          <p:txBody>
            <a:bodyPr wrap="square" lIns="0" tIns="0" rIns="0" bIns="0" rtlCol="0"/>
            <a:lstStyle/>
            <a:p/>
          </p:txBody>
        </p:sp>
        <p:sp>
          <p:nvSpPr>
            <p:cNvPr id="5266" name="object 5266" descr=""/>
            <p:cNvSpPr/>
            <p:nvPr/>
          </p:nvSpPr>
          <p:spPr>
            <a:xfrm>
              <a:off x="5397423" y="2634720"/>
              <a:ext cx="635" cy="6350"/>
            </a:xfrm>
            <a:custGeom>
              <a:avLst/>
              <a:gdLst/>
              <a:ahLst/>
              <a:cxnLst/>
              <a:rect l="l" t="t" r="r" b="b"/>
              <a:pathLst>
                <a:path w="635" h="6350">
                  <a:moveTo>
                    <a:pt x="469" y="5918"/>
                  </a:moveTo>
                  <a:lnTo>
                    <a:pt x="126" y="4470"/>
                  </a:lnTo>
                  <a:lnTo>
                    <a:pt x="50" y="3835"/>
                  </a:lnTo>
                  <a:lnTo>
                    <a:pt x="0" y="3213"/>
                  </a:lnTo>
                  <a:lnTo>
                    <a:pt x="76" y="1866"/>
                  </a:lnTo>
                  <a:lnTo>
                    <a:pt x="304" y="571"/>
                  </a:lnTo>
                  <a:lnTo>
                    <a:pt x="469" y="0"/>
                  </a:lnTo>
                </a:path>
              </a:pathLst>
            </a:custGeom>
            <a:ln w="3175">
              <a:solidFill>
                <a:srgbClr val="565658"/>
              </a:solidFill>
            </a:ln>
          </p:spPr>
          <p:txBody>
            <a:bodyPr wrap="square" lIns="0" tIns="0" rIns="0" bIns="0" rtlCol="0"/>
            <a:lstStyle/>
            <a:p/>
          </p:txBody>
        </p:sp>
        <p:sp>
          <p:nvSpPr>
            <p:cNvPr id="5267" name="object 5267" descr=""/>
            <p:cNvSpPr/>
            <p:nvPr/>
          </p:nvSpPr>
          <p:spPr>
            <a:xfrm>
              <a:off x="5397550" y="2634734"/>
              <a:ext cx="635" cy="0"/>
            </a:xfrm>
            <a:custGeom>
              <a:avLst/>
              <a:gdLst/>
              <a:ahLst/>
              <a:cxnLst/>
              <a:rect l="l" t="t" r="r" b="b"/>
              <a:pathLst>
                <a:path w="635" h="0">
                  <a:moveTo>
                    <a:pt x="342" y="0"/>
                  </a:moveTo>
                  <a:lnTo>
                    <a:pt x="0" y="0"/>
                  </a:lnTo>
                </a:path>
              </a:pathLst>
            </a:custGeom>
            <a:ln w="3175">
              <a:solidFill>
                <a:srgbClr val="565658"/>
              </a:solidFill>
            </a:ln>
          </p:spPr>
          <p:txBody>
            <a:bodyPr wrap="square" lIns="0" tIns="0" rIns="0" bIns="0" rtlCol="0"/>
            <a:lstStyle/>
            <a:p/>
          </p:txBody>
        </p:sp>
        <p:sp>
          <p:nvSpPr>
            <p:cNvPr id="5268" name="object 5268" descr=""/>
            <p:cNvSpPr/>
            <p:nvPr/>
          </p:nvSpPr>
          <p:spPr>
            <a:xfrm>
              <a:off x="5397242" y="2635020"/>
              <a:ext cx="0" cy="19685"/>
            </a:xfrm>
            <a:custGeom>
              <a:avLst/>
              <a:gdLst/>
              <a:ahLst/>
              <a:cxnLst/>
              <a:rect l="l" t="t" r="r" b="b"/>
              <a:pathLst>
                <a:path w="0" h="19685">
                  <a:moveTo>
                    <a:pt x="0" y="0"/>
                  </a:moveTo>
                  <a:lnTo>
                    <a:pt x="0" y="19608"/>
                  </a:lnTo>
                </a:path>
              </a:pathLst>
            </a:custGeom>
            <a:ln w="3175">
              <a:solidFill>
                <a:srgbClr val="565658"/>
              </a:solidFill>
            </a:ln>
          </p:spPr>
          <p:txBody>
            <a:bodyPr wrap="square" lIns="0" tIns="0" rIns="0" bIns="0" rtlCol="0"/>
            <a:lstStyle/>
            <a:p/>
          </p:txBody>
        </p:sp>
        <p:sp>
          <p:nvSpPr>
            <p:cNvPr id="5269" name="object 5269" descr=""/>
            <p:cNvSpPr/>
            <p:nvPr/>
          </p:nvSpPr>
          <p:spPr>
            <a:xfrm>
              <a:off x="5934802" y="2603239"/>
              <a:ext cx="0" cy="4445"/>
            </a:xfrm>
            <a:custGeom>
              <a:avLst/>
              <a:gdLst/>
              <a:ahLst/>
              <a:cxnLst/>
              <a:rect l="l" t="t" r="r" b="b"/>
              <a:pathLst>
                <a:path w="0" h="4444">
                  <a:moveTo>
                    <a:pt x="0" y="0"/>
                  </a:moveTo>
                  <a:lnTo>
                    <a:pt x="0" y="4178"/>
                  </a:lnTo>
                </a:path>
              </a:pathLst>
            </a:custGeom>
            <a:ln w="3175">
              <a:solidFill>
                <a:srgbClr val="565658"/>
              </a:solidFill>
            </a:ln>
          </p:spPr>
          <p:txBody>
            <a:bodyPr wrap="square" lIns="0" tIns="0" rIns="0" bIns="0" rtlCol="0"/>
            <a:lstStyle/>
            <a:p/>
          </p:txBody>
        </p:sp>
        <p:sp>
          <p:nvSpPr>
            <p:cNvPr id="5270" name="object 5270" descr=""/>
            <p:cNvSpPr/>
            <p:nvPr/>
          </p:nvSpPr>
          <p:spPr>
            <a:xfrm>
              <a:off x="5934802" y="2607425"/>
              <a:ext cx="6350" cy="6350"/>
            </a:xfrm>
            <a:custGeom>
              <a:avLst/>
              <a:gdLst/>
              <a:ahLst/>
              <a:cxnLst/>
              <a:rect l="l" t="t" r="r" b="b"/>
              <a:pathLst>
                <a:path w="6350" h="6350">
                  <a:moveTo>
                    <a:pt x="0" y="0"/>
                  </a:moveTo>
                  <a:lnTo>
                    <a:pt x="1460" y="1447"/>
                  </a:lnTo>
                  <a:lnTo>
                    <a:pt x="1917" y="1905"/>
                  </a:lnTo>
                  <a:lnTo>
                    <a:pt x="3822" y="3822"/>
                  </a:lnTo>
                  <a:lnTo>
                    <a:pt x="4038" y="4051"/>
                  </a:lnTo>
                  <a:lnTo>
                    <a:pt x="5359" y="5359"/>
                  </a:lnTo>
                  <a:lnTo>
                    <a:pt x="5905" y="5918"/>
                  </a:lnTo>
                </a:path>
              </a:pathLst>
            </a:custGeom>
            <a:ln w="3175">
              <a:solidFill>
                <a:srgbClr val="565658"/>
              </a:solidFill>
            </a:ln>
          </p:spPr>
          <p:txBody>
            <a:bodyPr wrap="square" lIns="0" tIns="0" rIns="0" bIns="0" rtlCol="0"/>
            <a:lstStyle/>
            <a:p/>
          </p:txBody>
        </p:sp>
        <p:sp>
          <p:nvSpPr>
            <p:cNvPr id="5271" name="object 5271" descr=""/>
            <p:cNvSpPr/>
            <p:nvPr/>
          </p:nvSpPr>
          <p:spPr>
            <a:xfrm>
              <a:off x="5940713" y="2613341"/>
              <a:ext cx="8890" cy="0"/>
            </a:xfrm>
            <a:custGeom>
              <a:avLst/>
              <a:gdLst/>
              <a:ahLst/>
              <a:cxnLst/>
              <a:rect l="l" t="t" r="r" b="b"/>
              <a:pathLst>
                <a:path w="8889" h="0">
                  <a:moveTo>
                    <a:pt x="0" y="0"/>
                  </a:moveTo>
                  <a:lnTo>
                    <a:pt x="0" y="0"/>
                  </a:lnTo>
                  <a:lnTo>
                    <a:pt x="7594" y="0"/>
                  </a:lnTo>
                  <a:lnTo>
                    <a:pt x="8369" y="0"/>
                  </a:lnTo>
                </a:path>
              </a:pathLst>
            </a:custGeom>
            <a:ln w="3175">
              <a:solidFill>
                <a:srgbClr val="565658"/>
              </a:solidFill>
            </a:ln>
          </p:spPr>
          <p:txBody>
            <a:bodyPr wrap="square" lIns="0" tIns="0" rIns="0" bIns="0" rtlCol="0"/>
            <a:lstStyle/>
            <a:p/>
          </p:txBody>
        </p:sp>
        <p:sp>
          <p:nvSpPr>
            <p:cNvPr id="5272" name="object 5272" descr=""/>
            <p:cNvSpPr/>
            <p:nvPr/>
          </p:nvSpPr>
          <p:spPr>
            <a:xfrm>
              <a:off x="5949090" y="2607423"/>
              <a:ext cx="6350" cy="6350"/>
            </a:xfrm>
            <a:custGeom>
              <a:avLst/>
              <a:gdLst/>
              <a:ahLst/>
              <a:cxnLst/>
              <a:rect l="l" t="t" r="r" b="b"/>
              <a:pathLst>
                <a:path w="6350" h="6350">
                  <a:moveTo>
                    <a:pt x="0" y="5918"/>
                  </a:moveTo>
                  <a:lnTo>
                    <a:pt x="1447" y="4457"/>
                  </a:lnTo>
                  <a:lnTo>
                    <a:pt x="2095" y="3810"/>
                  </a:lnTo>
                  <a:lnTo>
                    <a:pt x="4038" y="1866"/>
                  </a:lnTo>
                  <a:lnTo>
                    <a:pt x="5346" y="571"/>
                  </a:lnTo>
                  <a:lnTo>
                    <a:pt x="5905" y="0"/>
                  </a:lnTo>
                </a:path>
              </a:pathLst>
            </a:custGeom>
            <a:ln w="3175">
              <a:solidFill>
                <a:srgbClr val="565658"/>
              </a:solidFill>
            </a:ln>
          </p:spPr>
          <p:txBody>
            <a:bodyPr wrap="square" lIns="0" tIns="0" rIns="0" bIns="0" rtlCol="0"/>
            <a:lstStyle/>
            <a:p/>
          </p:txBody>
        </p:sp>
        <p:sp>
          <p:nvSpPr>
            <p:cNvPr id="5273" name="object 5273" descr=""/>
            <p:cNvSpPr/>
            <p:nvPr/>
          </p:nvSpPr>
          <p:spPr>
            <a:xfrm>
              <a:off x="5954994" y="2603239"/>
              <a:ext cx="0" cy="4445"/>
            </a:xfrm>
            <a:custGeom>
              <a:avLst/>
              <a:gdLst/>
              <a:ahLst/>
              <a:cxnLst/>
              <a:rect l="l" t="t" r="r" b="b"/>
              <a:pathLst>
                <a:path w="0" h="4444">
                  <a:moveTo>
                    <a:pt x="0" y="0"/>
                  </a:moveTo>
                  <a:lnTo>
                    <a:pt x="0" y="4178"/>
                  </a:lnTo>
                </a:path>
              </a:pathLst>
            </a:custGeom>
            <a:ln w="3175">
              <a:solidFill>
                <a:srgbClr val="565658"/>
              </a:solidFill>
            </a:ln>
          </p:spPr>
          <p:txBody>
            <a:bodyPr wrap="square" lIns="0" tIns="0" rIns="0" bIns="0" rtlCol="0"/>
            <a:lstStyle/>
            <a:p/>
          </p:txBody>
        </p:sp>
        <p:sp>
          <p:nvSpPr>
            <p:cNvPr id="5274" name="object 5274" descr=""/>
            <p:cNvSpPr/>
            <p:nvPr/>
          </p:nvSpPr>
          <p:spPr>
            <a:xfrm>
              <a:off x="5935087" y="2603239"/>
              <a:ext cx="19685" cy="10160"/>
            </a:xfrm>
            <a:custGeom>
              <a:avLst/>
              <a:gdLst/>
              <a:ahLst/>
              <a:cxnLst/>
              <a:rect l="l" t="t" r="r" b="b"/>
              <a:pathLst>
                <a:path w="19685" h="10160">
                  <a:moveTo>
                    <a:pt x="19621" y="0"/>
                  </a:moveTo>
                  <a:lnTo>
                    <a:pt x="11112" y="9728"/>
                  </a:lnTo>
                  <a:lnTo>
                    <a:pt x="8509" y="9728"/>
                  </a:lnTo>
                  <a:lnTo>
                    <a:pt x="76" y="1079"/>
                  </a:lnTo>
                  <a:lnTo>
                    <a:pt x="0" y="0"/>
                  </a:lnTo>
                </a:path>
              </a:pathLst>
            </a:custGeom>
            <a:ln w="3175">
              <a:solidFill>
                <a:srgbClr val="565658"/>
              </a:solidFill>
            </a:ln>
          </p:spPr>
          <p:txBody>
            <a:bodyPr wrap="square" lIns="0" tIns="0" rIns="0" bIns="0" rtlCol="0"/>
            <a:lstStyle/>
            <a:p/>
          </p:txBody>
        </p:sp>
        <p:sp>
          <p:nvSpPr>
            <p:cNvPr id="5275" name="object 5275" descr=""/>
            <p:cNvSpPr/>
            <p:nvPr/>
          </p:nvSpPr>
          <p:spPr>
            <a:xfrm>
              <a:off x="5951038" y="2602724"/>
              <a:ext cx="3175" cy="6350"/>
            </a:xfrm>
            <a:custGeom>
              <a:avLst/>
              <a:gdLst/>
              <a:ahLst/>
              <a:cxnLst/>
              <a:rect l="l" t="t" r="r" b="b"/>
              <a:pathLst>
                <a:path w="3175" h="6350">
                  <a:moveTo>
                    <a:pt x="0" y="6121"/>
                  </a:moveTo>
                  <a:lnTo>
                    <a:pt x="1409" y="4444"/>
                  </a:lnTo>
                  <a:lnTo>
                    <a:pt x="2413" y="2146"/>
                  </a:lnTo>
                  <a:lnTo>
                    <a:pt x="2717" y="0"/>
                  </a:lnTo>
                </a:path>
              </a:pathLst>
            </a:custGeom>
            <a:ln w="3175">
              <a:solidFill>
                <a:srgbClr val="565658"/>
              </a:solidFill>
            </a:ln>
          </p:spPr>
          <p:txBody>
            <a:bodyPr wrap="square" lIns="0" tIns="0" rIns="0" bIns="0" rtlCol="0"/>
            <a:lstStyle/>
            <a:p/>
          </p:txBody>
        </p:sp>
        <p:sp>
          <p:nvSpPr>
            <p:cNvPr id="5276" name="object 5276" descr=""/>
            <p:cNvSpPr/>
            <p:nvPr/>
          </p:nvSpPr>
          <p:spPr>
            <a:xfrm>
              <a:off x="5946932" y="2607124"/>
              <a:ext cx="1270" cy="635"/>
            </a:xfrm>
            <a:custGeom>
              <a:avLst/>
              <a:gdLst/>
              <a:ahLst/>
              <a:cxnLst/>
              <a:rect l="l" t="t" r="r" b="b"/>
              <a:pathLst>
                <a:path w="1270" h="635">
                  <a:moveTo>
                    <a:pt x="0" y="393"/>
                  </a:moveTo>
                  <a:lnTo>
                    <a:pt x="723" y="0"/>
                  </a:lnTo>
                </a:path>
              </a:pathLst>
            </a:custGeom>
            <a:ln w="3175">
              <a:solidFill>
                <a:srgbClr val="565658"/>
              </a:solidFill>
            </a:ln>
          </p:spPr>
          <p:txBody>
            <a:bodyPr wrap="square" lIns="0" tIns="0" rIns="0" bIns="0" rtlCol="0"/>
            <a:lstStyle/>
            <a:p/>
          </p:txBody>
        </p:sp>
        <p:sp>
          <p:nvSpPr>
            <p:cNvPr id="5277" name="object 5277" descr=""/>
            <p:cNvSpPr/>
            <p:nvPr/>
          </p:nvSpPr>
          <p:spPr>
            <a:xfrm>
              <a:off x="5944884" y="2598488"/>
              <a:ext cx="5080" cy="3810"/>
            </a:xfrm>
            <a:custGeom>
              <a:avLst/>
              <a:gdLst/>
              <a:ahLst/>
              <a:cxnLst/>
              <a:rect l="l" t="t" r="r" b="b"/>
              <a:pathLst>
                <a:path w="5079" h="3810">
                  <a:moveTo>
                    <a:pt x="4597" y="3479"/>
                  </a:moveTo>
                  <a:lnTo>
                    <a:pt x="4241" y="2565"/>
                  </a:lnTo>
                  <a:lnTo>
                    <a:pt x="3695" y="1765"/>
                  </a:lnTo>
                  <a:lnTo>
                    <a:pt x="3009" y="1079"/>
                  </a:lnTo>
                  <a:lnTo>
                    <a:pt x="2197" y="520"/>
                  </a:lnTo>
                  <a:lnTo>
                    <a:pt x="1282" y="177"/>
                  </a:lnTo>
                  <a:lnTo>
                    <a:pt x="330" y="25"/>
                  </a:lnTo>
                  <a:lnTo>
                    <a:pt x="0" y="0"/>
                  </a:lnTo>
                </a:path>
              </a:pathLst>
            </a:custGeom>
            <a:ln w="3175">
              <a:solidFill>
                <a:srgbClr val="565658"/>
              </a:solidFill>
            </a:ln>
          </p:spPr>
          <p:txBody>
            <a:bodyPr wrap="square" lIns="0" tIns="0" rIns="0" bIns="0" rtlCol="0"/>
            <a:lstStyle/>
            <a:p/>
          </p:txBody>
        </p:sp>
        <p:sp>
          <p:nvSpPr>
            <p:cNvPr id="5278" name="object 5278" descr=""/>
            <p:cNvSpPr/>
            <p:nvPr/>
          </p:nvSpPr>
          <p:spPr>
            <a:xfrm>
              <a:off x="5942530" y="2598483"/>
              <a:ext cx="2540" cy="1270"/>
            </a:xfrm>
            <a:custGeom>
              <a:avLst/>
              <a:gdLst/>
              <a:ahLst/>
              <a:cxnLst/>
              <a:rect l="l" t="t" r="r" b="b"/>
              <a:pathLst>
                <a:path w="2539" h="1269">
                  <a:moveTo>
                    <a:pt x="2374" y="0"/>
                  </a:moveTo>
                  <a:lnTo>
                    <a:pt x="1409" y="101"/>
                  </a:lnTo>
                  <a:lnTo>
                    <a:pt x="558" y="368"/>
                  </a:lnTo>
                  <a:lnTo>
                    <a:pt x="0" y="647"/>
                  </a:lnTo>
                </a:path>
              </a:pathLst>
            </a:custGeom>
            <a:ln w="3175">
              <a:solidFill>
                <a:srgbClr val="565658"/>
              </a:solidFill>
            </a:ln>
          </p:spPr>
          <p:txBody>
            <a:bodyPr wrap="square" lIns="0" tIns="0" rIns="0" bIns="0" rtlCol="0"/>
            <a:lstStyle/>
            <a:p/>
          </p:txBody>
        </p:sp>
        <p:sp>
          <p:nvSpPr>
            <p:cNvPr id="5279" name="object 5279" descr=""/>
            <p:cNvSpPr/>
            <p:nvPr/>
          </p:nvSpPr>
          <p:spPr>
            <a:xfrm>
              <a:off x="5940276" y="2599122"/>
              <a:ext cx="2540" cy="3175"/>
            </a:xfrm>
            <a:custGeom>
              <a:avLst/>
              <a:gdLst/>
              <a:ahLst/>
              <a:cxnLst/>
              <a:rect l="l" t="t" r="r" b="b"/>
              <a:pathLst>
                <a:path w="2539" h="3175">
                  <a:moveTo>
                    <a:pt x="2247" y="0"/>
                  </a:moveTo>
                  <a:lnTo>
                    <a:pt x="1460" y="571"/>
                  </a:lnTo>
                  <a:lnTo>
                    <a:pt x="800" y="1295"/>
                  </a:lnTo>
                  <a:lnTo>
                    <a:pt x="304" y="2133"/>
                  </a:lnTo>
                  <a:lnTo>
                    <a:pt x="0" y="3048"/>
                  </a:lnTo>
                </a:path>
              </a:pathLst>
            </a:custGeom>
            <a:ln w="3175">
              <a:solidFill>
                <a:srgbClr val="565658"/>
              </a:solidFill>
            </a:ln>
          </p:spPr>
          <p:txBody>
            <a:bodyPr wrap="square" lIns="0" tIns="0" rIns="0" bIns="0" rtlCol="0"/>
            <a:lstStyle/>
            <a:p/>
          </p:txBody>
        </p:sp>
        <p:sp>
          <p:nvSpPr>
            <p:cNvPr id="5280" name="object 5280" descr=""/>
            <p:cNvSpPr/>
            <p:nvPr/>
          </p:nvSpPr>
          <p:spPr>
            <a:xfrm>
              <a:off x="5978461" y="2596821"/>
              <a:ext cx="2540" cy="3175"/>
            </a:xfrm>
            <a:custGeom>
              <a:avLst/>
              <a:gdLst/>
              <a:ahLst/>
              <a:cxnLst/>
              <a:rect l="l" t="t" r="r" b="b"/>
              <a:pathLst>
                <a:path w="2539" h="3175">
                  <a:moveTo>
                    <a:pt x="2032" y="0"/>
                  </a:moveTo>
                  <a:lnTo>
                    <a:pt x="1765" y="850"/>
                  </a:lnTo>
                  <a:lnTo>
                    <a:pt x="1320" y="1663"/>
                  </a:lnTo>
                  <a:lnTo>
                    <a:pt x="736" y="2374"/>
                  </a:lnTo>
                  <a:lnTo>
                    <a:pt x="0" y="2895"/>
                  </a:lnTo>
                </a:path>
              </a:pathLst>
            </a:custGeom>
            <a:ln w="3175">
              <a:solidFill>
                <a:srgbClr val="565658"/>
              </a:solidFill>
            </a:ln>
          </p:spPr>
          <p:txBody>
            <a:bodyPr wrap="square" lIns="0" tIns="0" rIns="0" bIns="0" rtlCol="0"/>
            <a:lstStyle/>
            <a:p/>
          </p:txBody>
        </p:sp>
        <p:sp>
          <p:nvSpPr>
            <p:cNvPr id="5281" name="object 5281" descr=""/>
            <p:cNvSpPr/>
            <p:nvPr/>
          </p:nvSpPr>
          <p:spPr>
            <a:xfrm>
              <a:off x="5979254" y="2598514"/>
              <a:ext cx="1905" cy="1270"/>
            </a:xfrm>
            <a:custGeom>
              <a:avLst/>
              <a:gdLst/>
              <a:ahLst/>
              <a:cxnLst/>
              <a:rect l="l" t="t" r="r" b="b"/>
              <a:pathLst>
                <a:path w="1904" h="1269">
                  <a:moveTo>
                    <a:pt x="1295" y="0"/>
                  </a:moveTo>
                  <a:lnTo>
                    <a:pt x="0" y="736"/>
                  </a:lnTo>
                </a:path>
              </a:pathLst>
            </a:custGeom>
            <a:ln w="3175">
              <a:solidFill>
                <a:srgbClr val="565658"/>
              </a:solidFill>
            </a:ln>
          </p:spPr>
          <p:txBody>
            <a:bodyPr wrap="square" lIns="0" tIns="0" rIns="0" bIns="0" rtlCol="0"/>
            <a:lstStyle/>
            <a:p/>
          </p:txBody>
        </p:sp>
        <p:sp>
          <p:nvSpPr>
            <p:cNvPr id="5282" name="object 5282" descr=""/>
            <p:cNvSpPr/>
            <p:nvPr/>
          </p:nvSpPr>
          <p:spPr>
            <a:xfrm>
              <a:off x="5980549" y="2596821"/>
              <a:ext cx="0" cy="1905"/>
            </a:xfrm>
            <a:custGeom>
              <a:avLst/>
              <a:gdLst/>
              <a:ahLst/>
              <a:cxnLst/>
              <a:rect l="l" t="t" r="r" b="b"/>
              <a:pathLst>
                <a:path w="0" h="1905">
                  <a:moveTo>
                    <a:pt x="0" y="0"/>
                  </a:moveTo>
                  <a:lnTo>
                    <a:pt x="0" y="1701"/>
                  </a:lnTo>
                </a:path>
              </a:pathLst>
            </a:custGeom>
            <a:ln w="3175">
              <a:solidFill>
                <a:srgbClr val="565658"/>
              </a:solidFill>
            </a:ln>
          </p:spPr>
          <p:txBody>
            <a:bodyPr wrap="square" lIns="0" tIns="0" rIns="0" bIns="0" rtlCol="0"/>
            <a:lstStyle/>
            <a:p/>
          </p:txBody>
        </p:sp>
        <p:sp>
          <p:nvSpPr>
            <p:cNvPr id="5283" name="object 5283" descr=""/>
            <p:cNvSpPr/>
            <p:nvPr/>
          </p:nvSpPr>
          <p:spPr>
            <a:xfrm>
              <a:off x="5972279" y="2596814"/>
              <a:ext cx="2540" cy="3175"/>
            </a:xfrm>
            <a:custGeom>
              <a:avLst/>
              <a:gdLst/>
              <a:ahLst/>
              <a:cxnLst/>
              <a:rect l="l" t="t" r="r" b="b"/>
              <a:pathLst>
                <a:path w="2539" h="3175">
                  <a:moveTo>
                    <a:pt x="2032" y="2895"/>
                  </a:moveTo>
                  <a:lnTo>
                    <a:pt x="1308" y="2362"/>
                  </a:lnTo>
                  <a:lnTo>
                    <a:pt x="698" y="1676"/>
                  </a:lnTo>
                  <a:lnTo>
                    <a:pt x="254" y="850"/>
                  </a:lnTo>
                  <a:lnTo>
                    <a:pt x="0" y="0"/>
                  </a:lnTo>
                </a:path>
              </a:pathLst>
            </a:custGeom>
            <a:ln w="3175">
              <a:solidFill>
                <a:srgbClr val="565658"/>
              </a:solidFill>
            </a:ln>
          </p:spPr>
          <p:txBody>
            <a:bodyPr wrap="square" lIns="0" tIns="0" rIns="0" bIns="0" rtlCol="0"/>
            <a:lstStyle/>
            <a:p/>
          </p:txBody>
        </p:sp>
        <p:sp>
          <p:nvSpPr>
            <p:cNvPr id="5284" name="object 5284" descr=""/>
            <p:cNvSpPr/>
            <p:nvPr/>
          </p:nvSpPr>
          <p:spPr>
            <a:xfrm>
              <a:off x="5974306" y="2599710"/>
              <a:ext cx="4445" cy="635"/>
            </a:xfrm>
            <a:custGeom>
              <a:avLst/>
              <a:gdLst/>
              <a:ahLst/>
              <a:cxnLst/>
              <a:rect l="l" t="t" r="r" b="b"/>
              <a:pathLst>
                <a:path w="4445" h="635">
                  <a:moveTo>
                    <a:pt x="4152" y="0"/>
                  </a:moveTo>
                  <a:lnTo>
                    <a:pt x="3174" y="406"/>
                  </a:lnTo>
                  <a:lnTo>
                    <a:pt x="2057" y="558"/>
                  </a:lnTo>
                  <a:lnTo>
                    <a:pt x="977" y="406"/>
                  </a:lnTo>
                  <a:lnTo>
                    <a:pt x="0" y="0"/>
                  </a:lnTo>
                </a:path>
              </a:pathLst>
            </a:custGeom>
            <a:ln w="3175">
              <a:solidFill>
                <a:srgbClr val="565658"/>
              </a:solidFill>
            </a:ln>
          </p:spPr>
          <p:txBody>
            <a:bodyPr wrap="square" lIns="0" tIns="0" rIns="0" bIns="0" rtlCol="0"/>
            <a:lstStyle/>
            <a:p/>
          </p:txBody>
        </p:sp>
        <p:sp>
          <p:nvSpPr>
            <p:cNvPr id="5285" name="object 5285" descr=""/>
            <p:cNvSpPr/>
            <p:nvPr/>
          </p:nvSpPr>
          <p:spPr>
            <a:xfrm>
              <a:off x="5974293" y="2599708"/>
              <a:ext cx="2540" cy="1270"/>
            </a:xfrm>
            <a:custGeom>
              <a:avLst/>
              <a:gdLst/>
              <a:ahLst/>
              <a:cxnLst/>
              <a:rect l="l" t="t" r="r" b="b"/>
              <a:pathLst>
                <a:path w="2539" h="1269">
                  <a:moveTo>
                    <a:pt x="2095" y="1206"/>
                  </a:moveTo>
                  <a:lnTo>
                    <a:pt x="952" y="558"/>
                  </a:lnTo>
                  <a:lnTo>
                    <a:pt x="0" y="0"/>
                  </a:lnTo>
                </a:path>
              </a:pathLst>
            </a:custGeom>
            <a:ln w="3175">
              <a:solidFill>
                <a:srgbClr val="565658"/>
              </a:solidFill>
            </a:ln>
          </p:spPr>
          <p:txBody>
            <a:bodyPr wrap="square" lIns="0" tIns="0" rIns="0" bIns="0" rtlCol="0"/>
            <a:lstStyle/>
            <a:p/>
          </p:txBody>
        </p:sp>
        <p:sp>
          <p:nvSpPr>
            <p:cNvPr id="5286" name="object 5286" descr=""/>
            <p:cNvSpPr/>
            <p:nvPr/>
          </p:nvSpPr>
          <p:spPr>
            <a:xfrm>
              <a:off x="5976363" y="2599710"/>
              <a:ext cx="2540" cy="1270"/>
            </a:xfrm>
            <a:custGeom>
              <a:avLst/>
              <a:gdLst/>
              <a:ahLst/>
              <a:cxnLst/>
              <a:rect l="l" t="t" r="r" b="b"/>
              <a:pathLst>
                <a:path w="2539" h="1269">
                  <a:moveTo>
                    <a:pt x="2095" y="0"/>
                  </a:moveTo>
                  <a:lnTo>
                    <a:pt x="1143" y="558"/>
                  </a:lnTo>
                  <a:lnTo>
                    <a:pt x="0" y="1206"/>
                  </a:lnTo>
                </a:path>
              </a:pathLst>
            </a:custGeom>
            <a:ln w="3175">
              <a:solidFill>
                <a:srgbClr val="565658"/>
              </a:solidFill>
            </a:ln>
          </p:spPr>
          <p:txBody>
            <a:bodyPr wrap="square" lIns="0" tIns="0" rIns="0" bIns="0" rtlCol="0"/>
            <a:lstStyle/>
            <a:p/>
          </p:txBody>
        </p:sp>
        <p:sp>
          <p:nvSpPr>
            <p:cNvPr id="5287" name="object 5287" descr=""/>
            <p:cNvSpPr/>
            <p:nvPr/>
          </p:nvSpPr>
          <p:spPr>
            <a:xfrm>
              <a:off x="5980549" y="2593714"/>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288" name="object 5288" descr=""/>
            <p:cNvSpPr/>
            <p:nvPr/>
          </p:nvSpPr>
          <p:spPr>
            <a:xfrm>
              <a:off x="5978459" y="2592510"/>
              <a:ext cx="2540" cy="3175"/>
            </a:xfrm>
            <a:custGeom>
              <a:avLst/>
              <a:gdLst/>
              <a:ahLst/>
              <a:cxnLst/>
              <a:rect l="l" t="t" r="r" b="b"/>
              <a:pathLst>
                <a:path w="2539" h="3175">
                  <a:moveTo>
                    <a:pt x="0" y="0"/>
                  </a:moveTo>
                  <a:lnTo>
                    <a:pt x="787" y="469"/>
                  </a:lnTo>
                  <a:lnTo>
                    <a:pt x="2095" y="1206"/>
                  </a:lnTo>
                </a:path>
                <a:path w="2539" h="3175">
                  <a:moveTo>
                    <a:pt x="0" y="0"/>
                  </a:moveTo>
                  <a:lnTo>
                    <a:pt x="736" y="533"/>
                  </a:lnTo>
                  <a:lnTo>
                    <a:pt x="1333" y="1219"/>
                  </a:lnTo>
                  <a:lnTo>
                    <a:pt x="1765" y="2044"/>
                  </a:lnTo>
                  <a:lnTo>
                    <a:pt x="2032" y="2882"/>
                  </a:lnTo>
                </a:path>
              </a:pathLst>
            </a:custGeom>
            <a:ln w="3175">
              <a:solidFill>
                <a:srgbClr val="565658"/>
              </a:solidFill>
            </a:ln>
          </p:spPr>
          <p:txBody>
            <a:bodyPr wrap="square" lIns="0" tIns="0" rIns="0" bIns="0" rtlCol="0"/>
            <a:lstStyle/>
            <a:p/>
          </p:txBody>
        </p:sp>
        <p:sp>
          <p:nvSpPr>
            <p:cNvPr id="5289" name="object 5289" descr=""/>
            <p:cNvSpPr/>
            <p:nvPr/>
          </p:nvSpPr>
          <p:spPr>
            <a:xfrm>
              <a:off x="5974311" y="2591952"/>
              <a:ext cx="4445" cy="635"/>
            </a:xfrm>
            <a:custGeom>
              <a:avLst/>
              <a:gdLst/>
              <a:ahLst/>
              <a:cxnLst/>
              <a:rect l="l" t="t" r="r" b="b"/>
              <a:pathLst>
                <a:path w="4445" h="635">
                  <a:moveTo>
                    <a:pt x="0" y="558"/>
                  </a:moveTo>
                  <a:lnTo>
                    <a:pt x="977" y="139"/>
                  </a:lnTo>
                  <a:lnTo>
                    <a:pt x="2082" y="0"/>
                  </a:lnTo>
                  <a:lnTo>
                    <a:pt x="3175" y="139"/>
                  </a:lnTo>
                  <a:lnTo>
                    <a:pt x="4152" y="558"/>
                  </a:lnTo>
                </a:path>
              </a:pathLst>
            </a:custGeom>
            <a:ln w="3175">
              <a:solidFill>
                <a:srgbClr val="565658"/>
              </a:solidFill>
            </a:ln>
          </p:spPr>
          <p:txBody>
            <a:bodyPr wrap="square" lIns="0" tIns="0" rIns="0" bIns="0" rtlCol="0"/>
            <a:lstStyle/>
            <a:p/>
          </p:txBody>
        </p:sp>
        <p:sp>
          <p:nvSpPr>
            <p:cNvPr id="5290" name="object 5290" descr=""/>
            <p:cNvSpPr/>
            <p:nvPr/>
          </p:nvSpPr>
          <p:spPr>
            <a:xfrm>
              <a:off x="5972283" y="2592505"/>
              <a:ext cx="2540" cy="3175"/>
            </a:xfrm>
            <a:custGeom>
              <a:avLst/>
              <a:gdLst/>
              <a:ahLst/>
              <a:cxnLst/>
              <a:rect l="l" t="t" r="r" b="b"/>
              <a:pathLst>
                <a:path w="2539" h="3175">
                  <a:moveTo>
                    <a:pt x="0" y="2895"/>
                  </a:moveTo>
                  <a:lnTo>
                    <a:pt x="254" y="2044"/>
                  </a:lnTo>
                  <a:lnTo>
                    <a:pt x="711" y="1231"/>
                  </a:lnTo>
                  <a:lnTo>
                    <a:pt x="1295" y="533"/>
                  </a:lnTo>
                  <a:lnTo>
                    <a:pt x="2032" y="0"/>
                  </a:lnTo>
                </a:path>
              </a:pathLst>
            </a:custGeom>
            <a:ln w="3175">
              <a:solidFill>
                <a:srgbClr val="565658"/>
              </a:solidFill>
            </a:ln>
          </p:spPr>
          <p:txBody>
            <a:bodyPr wrap="square" lIns="0" tIns="0" rIns="0" bIns="0" rtlCol="0"/>
            <a:lstStyle/>
            <a:p/>
          </p:txBody>
        </p:sp>
        <p:sp>
          <p:nvSpPr>
            <p:cNvPr id="5291" name="object 5291" descr=""/>
            <p:cNvSpPr/>
            <p:nvPr/>
          </p:nvSpPr>
          <p:spPr>
            <a:xfrm>
              <a:off x="5972227" y="2596821"/>
              <a:ext cx="0" cy="1905"/>
            </a:xfrm>
            <a:custGeom>
              <a:avLst/>
              <a:gdLst/>
              <a:ahLst/>
              <a:cxnLst/>
              <a:rect l="l" t="t" r="r" b="b"/>
              <a:pathLst>
                <a:path w="0" h="1905">
                  <a:moveTo>
                    <a:pt x="0" y="0"/>
                  </a:moveTo>
                  <a:lnTo>
                    <a:pt x="0" y="1701"/>
                  </a:lnTo>
                </a:path>
              </a:pathLst>
            </a:custGeom>
            <a:ln w="3175">
              <a:solidFill>
                <a:srgbClr val="565658"/>
              </a:solidFill>
            </a:ln>
          </p:spPr>
          <p:txBody>
            <a:bodyPr wrap="square" lIns="0" tIns="0" rIns="0" bIns="0" rtlCol="0"/>
            <a:lstStyle/>
            <a:p/>
          </p:txBody>
        </p:sp>
        <p:sp>
          <p:nvSpPr>
            <p:cNvPr id="5292" name="object 5292" descr=""/>
            <p:cNvSpPr/>
            <p:nvPr/>
          </p:nvSpPr>
          <p:spPr>
            <a:xfrm>
              <a:off x="5972215" y="2598504"/>
              <a:ext cx="2540" cy="1270"/>
            </a:xfrm>
            <a:custGeom>
              <a:avLst/>
              <a:gdLst/>
              <a:ahLst/>
              <a:cxnLst/>
              <a:rect l="l" t="t" r="r" b="b"/>
              <a:pathLst>
                <a:path w="2539" h="1269">
                  <a:moveTo>
                    <a:pt x="2095" y="1206"/>
                  </a:moveTo>
                  <a:lnTo>
                    <a:pt x="1295" y="762"/>
                  </a:lnTo>
                  <a:lnTo>
                    <a:pt x="0" y="0"/>
                  </a:lnTo>
                </a:path>
              </a:pathLst>
            </a:custGeom>
            <a:ln w="3175">
              <a:solidFill>
                <a:srgbClr val="565658"/>
              </a:solidFill>
            </a:ln>
          </p:spPr>
          <p:txBody>
            <a:bodyPr wrap="square" lIns="0" tIns="0" rIns="0" bIns="0" rtlCol="0"/>
            <a:lstStyle/>
            <a:p/>
          </p:txBody>
        </p:sp>
        <p:sp>
          <p:nvSpPr>
            <p:cNvPr id="5293" name="object 5293" descr=""/>
            <p:cNvSpPr/>
            <p:nvPr/>
          </p:nvSpPr>
          <p:spPr>
            <a:xfrm>
              <a:off x="5976388" y="2591308"/>
              <a:ext cx="2540" cy="1270"/>
            </a:xfrm>
            <a:custGeom>
              <a:avLst/>
              <a:gdLst/>
              <a:ahLst/>
              <a:cxnLst/>
              <a:rect l="l" t="t" r="r" b="b"/>
              <a:pathLst>
                <a:path w="2539" h="1269">
                  <a:moveTo>
                    <a:pt x="0" y="0"/>
                  </a:moveTo>
                  <a:lnTo>
                    <a:pt x="1117" y="660"/>
                  </a:lnTo>
                  <a:lnTo>
                    <a:pt x="2095" y="1219"/>
                  </a:lnTo>
                </a:path>
              </a:pathLst>
            </a:custGeom>
            <a:ln w="3175">
              <a:solidFill>
                <a:srgbClr val="565658"/>
              </a:solidFill>
            </a:ln>
          </p:spPr>
          <p:txBody>
            <a:bodyPr wrap="square" lIns="0" tIns="0" rIns="0" bIns="0" rtlCol="0"/>
            <a:lstStyle/>
            <a:p/>
          </p:txBody>
        </p:sp>
        <p:sp>
          <p:nvSpPr>
            <p:cNvPr id="5294" name="object 5294" descr=""/>
            <p:cNvSpPr/>
            <p:nvPr/>
          </p:nvSpPr>
          <p:spPr>
            <a:xfrm>
              <a:off x="5974311" y="2591304"/>
              <a:ext cx="2540" cy="1270"/>
            </a:xfrm>
            <a:custGeom>
              <a:avLst/>
              <a:gdLst/>
              <a:ahLst/>
              <a:cxnLst/>
              <a:rect l="l" t="t" r="r" b="b"/>
              <a:pathLst>
                <a:path w="2539" h="1269">
                  <a:moveTo>
                    <a:pt x="0" y="1206"/>
                  </a:moveTo>
                  <a:lnTo>
                    <a:pt x="939" y="673"/>
                  </a:lnTo>
                  <a:lnTo>
                    <a:pt x="2082" y="0"/>
                  </a:lnTo>
                </a:path>
              </a:pathLst>
            </a:custGeom>
            <a:ln w="3175">
              <a:solidFill>
                <a:srgbClr val="565658"/>
              </a:solidFill>
            </a:ln>
          </p:spPr>
          <p:txBody>
            <a:bodyPr wrap="square" lIns="0" tIns="0" rIns="0" bIns="0" rtlCol="0"/>
            <a:lstStyle/>
            <a:p/>
          </p:txBody>
        </p:sp>
        <p:sp>
          <p:nvSpPr>
            <p:cNvPr id="5295" name="object 5295" descr=""/>
            <p:cNvSpPr/>
            <p:nvPr/>
          </p:nvSpPr>
          <p:spPr>
            <a:xfrm>
              <a:off x="5972227" y="2592978"/>
              <a:ext cx="1905" cy="2540"/>
            </a:xfrm>
            <a:custGeom>
              <a:avLst/>
              <a:gdLst/>
              <a:ahLst/>
              <a:cxnLst/>
              <a:rect l="l" t="t" r="r" b="b"/>
              <a:pathLst>
                <a:path w="1904" h="2539">
                  <a:moveTo>
                    <a:pt x="0" y="736"/>
                  </a:moveTo>
                  <a:lnTo>
                    <a:pt x="1295" y="0"/>
                  </a:lnTo>
                </a:path>
                <a:path w="1904" h="2539">
                  <a:moveTo>
                    <a:pt x="0" y="736"/>
                  </a:moveTo>
                  <a:lnTo>
                    <a:pt x="0" y="2425"/>
                  </a:lnTo>
                </a:path>
              </a:pathLst>
            </a:custGeom>
            <a:ln w="3175">
              <a:solidFill>
                <a:srgbClr val="565658"/>
              </a:solidFill>
            </a:ln>
          </p:spPr>
          <p:txBody>
            <a:bodyPr wrap="square" lIns="0" tIns="0" rIns="0" bIns="0" rtlCol="0"/>
            <a:lstStyle/>
            <a:p/>
          </p:txBody>
        </p:sp>
        <p:sp>
          <p:nvSpPr>
            <p:cNvPr id="5296" name="object 5296" descr=""/>
            <p:cNvSpPr/>
            <p:nvPr/>
          </p:nvSpPr>
          <p:spPr>
            <a:xfrm>
              <a:off x="5978461" y="2611083"/>
              <a:ext cx="2540" cy="3175"/>
            </a:xfrm>
            <a:custGeom>
              <a:avLst/>
              <a:gdLst/>
              <a:ahLst/>
              <a:cxnLst/>
              <a:rect l="l" t="t" r="r" b="b"/>
              <a:pathLst>
                <a:path w="2539" h="3175">
                  <a:moveTo>
                    <a:pt x="2032" y="0"/>
                  </a:moveTo>
                  <a:lnTo>
                    <a:pt x="1765" y="838"/>
                  </a:lnTo>
                  <a:lnTo>
                    <a:pt x="1320" y="1663"/>
                  </a:lnTo>
                  <a:lnTo>
                    <a:pt x="736" y="2349"/>
                  </a:lnTo>
                  <a:lnTo>
                    <a:pt x="0" y="2882"/>
                  </a:lnTo>
                </a:path>
              </a:pathLst>
            </a:custGeom>
            <a:ln w="3175">
              <a:solidFill>
                <a:srgbClr val="565658"/>
              </a:solidFill>
            </a:ln>
          </p:spPr>
          <p:txBody>
            <a:bodyPr wrap="square" lIns="0" tIns="0" rIns="0" bIns="0" rtlCol="0"/>
            <a:lstStyle/>
            <a:p/>
          </p:txBody>
        </p:sp>
        <p:sp>
          <p:nvSpPr>
            <p:cNvPr id="5297" name="object 5297" descr=""/>
            <p:cNvSpPr/>
            <p:nvPr/>
          </p:nvSpPr>
          <p:spPr>
            <a:xfrm>
              <a:off x="5979254" y="2612764"/>
              <a:ext cx="1905" cy="1270"/>
            </a:xfrm>
            <a:custGeom>
              <a:avLst/>
              <a:gdLst/>
              <a:ahLst/>
              <a:cxnLst/>
              <a:rect l="l" t="t" r="r" b="b"/>
              <a:pathLst>
                <a:path w="1904" h="1269">
                  <a:moveTo>
                    <a:pt x="1295" y="0"/>
                  </a:moveTo>
                  <a:lnTo>
                    <a:pt x="0" y="749"/>
                  </a:lnTo>
                </a:path>
              </a:pathLst>
            </a:custGeom>
            <a:ln w="3175">
              <a:solidFill>
                <a:srgbClr val="565658"/>
              </a:solidFill>
            </a:ln>
          </p:spPr>
          <p:txBody>
            <a:bodyPr wrap="square" lIns="0" tIns="0" rIns="0" bIns="0" rtlCol="0"/>
            <a:lstStyle/>
            <a:p/>
          </p:txBody>
        </p:sp>
        <p:sp>
          <p:nvSpPr>
            <p:cNvPr id="5298" name="object 5298" descr=""/>
            <p:cNvSpPr/>
            <p:nvPr/>
          </p:nvSpPr>
          <p:spPr>
            <a:xfrm>
              <a:off x="5980549" y="2611083"/>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299" name="object 5299" descr=""/>
            <p:cNvSpPr/>
            <p:nvPr/>
          </p:nvSpPr>
          <p:spPr>
            <a:xfrm>
              <a:off x="5972279" y="2611078"/>
              <a:ext cx="2540" cy="3175"/>
            </a:xfrm>
            <a:custGeom>
              <a:avLst/>
              <a:gdLst/>
              <a:ahLst/>
              <a:cxnLst/>
              <a:rect l="l" t="t" r="r" b="b"/>
              <a:pathLst>
                <a:path w="2539" h="3175">
                  <a:moveTo>
                    <a:pt x="2032" y="2895"/>
                  </a:moveTo>
                  <a:lnTo>
                    <a:pt x="1308" y="2349"/>
                  </a:lnTo>
                  <a:lnTo>
                    <a:pt x="698" y="1676"/>
                  </a:lnTo>
                  <a:lnTo>
                    <a:pt x="254" y="850"/>
                  </a:lnTo>
                  <a:lnTo>
                    <a:pt x="0" y="0"/>
                  </a:lnTo>
                </a:path>
              </a:pathLst>
            </a:custGeom>
            <a:ln w="3175">
              <a:solidFill>
                <a:srgbClr val="565658"/>
              </a:solidFill>
            </a:ln>
          </p:spPr>
          <p:txBody>
            <a:bodyPr wrap="square" lIns="0" tIns="0" rIns="0" bIns="0" rtlCol="0"/>
            <a:lstStyle/>
            <a:p/>
          </p:txBody>
        </p:sp>
        <p:sp>
          <p:nvSpPr>
            <p:cNvPr id="5300" name="object 5300" descr=""/>
            <p:cNvSpPr/>
            <p:nvPr/>
          </p:nvSpPr>
          <p:spPr>
            <a:xfrm>
              <a:off x="5974306" y="2613973"/>
              <a:ext cx="4445" cy="635"/>
            </a:xfrm>
            <a:custGeom>
              <a:avLst/>
              <a:gdLst/>
              <a:ahLst/>
              <a:cxnLst/>
              <a:rect l="l" t="t" r="r" b="b"/>
              <a:pathLst>
                <a:path w="4445" h="635">
                  <a:moveTo>
                    <a:pt x="4152" y="0"/>
                  </a:moveTo>
                  <a:lnTo>
                    <a:pt x="3174" y="406"/>
                  </a:lnTo>
                  <a:lnTo>
                    <a:pt x="2057" y="558"/>
                  </a:lnTo>
                  <a:lnTo>
                    <a:pt x="977" y="406"/>
                  </a:lnTo>
                  <a:lnTo>
                    <a:pt x="0" y="0"/>
                  </a:lnTo>
                </a:path>
              </a:pathLst>
            </a:custGeom>
            <a:ln w="3175">
              <a:solidFill>
                <a:srgbClr val="565658"/>
              </a:solidFill>
            </a:ln>
          </p:spPr>
          <p:txBody>
            <a:bodyPr wrap="square" lIns="0" tIns="0" rIns="0" bIns="0" rtlCol="0"/>
            <a:lstStyle/>
            <a:p/>
          </p:txBody>
        </p:sp>
        <p:sp>
          <p:nvSpPr>
            <p:cNvPr id="5301" name="object 5301" descr=""/>
            <p:cNvSpPr/>
            <p:nvPr/>
          </p:nvSpPr>
          <p:spPr>
            <a:xfrm>
              <a:off x="5974293" y="2613970"/>
              <a:ext cx="2540" cy="1270"/>
            </a:xfrm>
            <a:custGeom>
              <a:avLst/>
              <a:gdLst/>
              <a:ahLst/>
              <a:cxnLst/>
              <a:rect l="l" t="t" r="r" b="b"/>
              <a:pathLst>
                <a:path w="2539" h="1269">
                  <a:moveTo>
                    <a:pt x="2095" y="1206"/>
                  </a:moveTo>
                  <a:lnTo>
                    <a:pt x="952" y="546"/>
                  </a:lnTo>
                  <a:lnTo>
                    <a:pt x="0" y="0"/>
                  </a:lnTo>
                </a:path>
              </a:pathLst>
            </a:custGeom>
            <a:ln w="3175">
              <a:solidFill>
                <a:srgbClr val="565658"/>
              </a:solidFill>
            </a:ln>
          </p:spPr>
          <p:txBody>
            <a:bodyPr wrap="square" lIns="0" tIns="0" rIns="0" bIns="0" rtlCol="0"/>
            <a:lstStyle/>
            <a:p/>
          </p:txBody>
        </p:sp>
        <p:sp>
          <p:nvSpPr>
            <p:cNvPr id="5302" name="object 5302" descr=""/>
            <p:cNvSpPr/>
            <p:nvPr/>
          </p:nvSpPr>
          <p:spPr>
            <a:xfrm>
              <a:off x="5976363" y="2613973"/>
              <a:ext cx="2540" cy="1270"/>
            </a:xfrm>
            <a:custGeom>
              <a:avLst/>
              <a:gdLst/>
              <a:ahLst/>
              <a:cxnLst/>
              <a:rect l="l" t="t" r="r" b="b"/>
              <a:pathLst>
                <a:path w="2539" h="1269">
                  <a:moveTo>
                    <a:pt x="2095" y="0"/>
                  </a:moveTo>
                  <a:lnTo>
                    <a:pt x="1143" y="558"/>
                  </a:lnTo>
                  <a:lnTo>
                    <a:pt x="0" y="1206"/>
                  </a:lnTo>
                </a:path>
              </a:pathLst>
            </a:custGeom>
            <a:ln w="3175">
              <a:solidFill>
                <a:srgbClr val="565658"/>
              </a:solidFill>
            </a:ln>
          </p:spPr>
          <p:txBody>
            <a:bodyPr wrap="square" lIns="0" tIns="0" rIns="0" bIns="0" rtlCol="0"/>
            <a:lstStyle/>
            <a:p/>
          </p:txBody>
        </p:sp>
        <p:sp>
          <p:nvSpPr>
            <p:cNvPr id="5303" name="object 5303" descr=""/>
            <p:cNvSpPr/>
            <p:nvPr/>
          </p:nvSpPr>
          <p:spPr>
            <a:xfrm>
              <a:off x="5980549" y="2607976"/>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304" name="object 5304" descr=""/>
            <p:cNvSpPr/>
            <p:nvPr/>
          </p:nvSpPr>
          <p:spPr>
            <a:xfrm>
              <a:off x="5978459" y="2606767"/>
              <a:ext cx="2540" cy="3175"/>
            </a:xfrm>
            <a:custGeom>
              <a:avLst/>
              <a:gdLst/>
              <a:ahLst/>
              <a:cxnLst/>
              <a:rect l="l" t="t" r="r" b="b"/>
              <a:pathLst>
                <a:path w="2539" h="3175">
                  <a:moveTo>
                    <a:pt x="0" y="0"/>
                  </a:moveTo>
                  <a:lnTo>
                    <a:pt x="787" y="457"/>
                  </a:lnTo>
                  <a:lnTo>
                    <a:pt x="2095" y="1206"/>
                  </a:lnTo>
                </a:path>
                <a:path w="2539" h="3175">
                  <a:moveTo>
                    <a:pt x="0" y="0"/>
                  </a:moveTo>
                  <a:lnTo>
                    <a:pt x="736" y="546"/>
                  </a:lnTo>
                  <a:lnTo>
                    <a:pt x="1333" y="1219"/>
                  </a:lnTo>
                  <a:lnTo>
                    <a:pt x="1765" y="2032"/>
                  </a:lnTo>
                  <a:lnTo>
                    <a:pt x="2032" y="2882"/>
                  </a:lnTo>
                </a:path>
              </a:pathLst>
            </a:custGeom>
            <a:ln w="3175">
              <a:solidFill>
                <a:srgbClr val="565658"/>
              </a:solidFill>
            </a:ln>
          </p:spPr>
          <p:txBody>
            <a:bodyPr wrap="square" lIns="0" tIns="0" rIns="0" bIns="0" rtlCol="0"/>
            <a:lstStyle/>
            <a:p/>
          </p:txBody>
        </p:sp>
        <p:sp>
          <p:nvSpPr>
            <p:cNvPr id="5305" name="object 5305" descr=""/>
            <p:cNvSpPr/>
            <p:nvPr/>
          </p:nvSpPr>
          <p:spPr>
            <a:xfrm>
              <a:off x="5974311" y="2606221"/>
              <a:ext cx="4445" cy="635"/>
            </a:xfrm>
            <a:custGeom>
              <a:avLst/>
              <a:gdLst/>
              <a:ahLst/>
              <a:cxnLst/>
              <a:rect l="l" t="t" r="r" b="b"/>
              <a:pathLst>
                <a:path w="4445" h="635">
                  <a:moveTo>
                    <a:pt x="0" y="546"/>
                  </a:moveTo>
                  <a:lnTo>
                    <a:pt x="977" y="127"/>
                  </a:lnTo>
                  <a:lnTo>
                    <a:pt x="2082" y="0"/>
                  </a:lnTo>
                  <a:lnTo>
                    <a:pt x="3175" y="127"/>
                  </a:lnTo>
                  <a:lnTo>
                    <a:pt x="4152" y="546"/>
                  </a:lnTo>
                </a:path>
              </a:pathLst>
            </a:custGeom>
            <a:ln w="3175">
              <a:solidFill>
                <a:srgbClr val="565658"/>
              </a:solidFill>
            </a:ln>
          </p:spPr>
          <p:txBody>
            <a:bodyPr wrap="square" lIns="0" tIns="0" rIns="0" bIns="0" rtlCol="0"/>
            <a:lstStyle/>
            <a:p/>
          </p:txBody>
        </p:sp>
        <p:sp>
          <p:nvSpPr>
            <p:cNvPr id="5306" name="object 5306" descr=""/>
            <p:cNvSpPr/>
            <p:nvPr/>
          </p:nvSpPr>
          <p:spPr>
            <a:xfrm>
              <a:off x="5972283" y="2606787"/>
              <a:ext cx="2540" cy="3175"/>
            </a:xfrm>
            <a:custGeom>
              <a:avLst/>
              <a:gdLst/>
              <a:ahLst/>
              <a:cxnLst/>
              <a:rect l="l" t="t" r="r" b="b"/>
              <a:pathLst>
                <a:path w="2539" h="3175">
                  <a:moveTo>
                    <a:pt x="0" y="2870"/>
                  </a:moveTo>
                  <a:lnTo>
                    <a:pt x="254" y="2019"/>
                  </a:lnTo>
                  <a:lnTo>
                    <a:pt x="711" y="1206"/>
                  </a:lnTo>
                  <a:lnTo>
                    <a:pt x="1295" y="520"/>
                  </a:lnTo>
                  <a:lnTo>
                    <a:pt x="2032" y="0"/>
                  </a:lnTo>
                </a:path>
              </a:pathLst>
            </a:custGeom>
            <a:ln w="3175">
              <a:solidFill>
                <a:srgbClr val="565658"/>
              </a:solidFill>
            </a:ln>
          </p:spPr>
          <p:txBody>
            <a:bodyPr wrap="square" lIns="0" tIns="0" rIns="0" bIns="0" rtlCol="0"/>
            <a:lstStyle/>
            <a:p/>
          </p:txBody>
        </p:sp>
        <p:sp>
          <p:nvSpPr>
            <p:cNvPr id="5307" name="object 5307" descr=""/>
            <p:cNvSpPr/>
            <p:nvPr/>
          </p:nvSpPr>
          <p:spPr>
            <a:xfrm>
              <a:off x="5972227" y="2611083"/>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308" name="object 5308" descr=""/>
            <p:cNvSpPr/>
            <p:nvPr/>
          </p:nvSpPr>
          <p:spPr>
            <a:xfrm>
              <a:off x="5972215" y="2612767"/>
              <a:ext cx="2540" cy="1270"/>
            </a:xfrm>
            <a:custGeom>
              <a:avLst/>
              <a:gdLst/>
              <a:ahLst/>
              <a:cxnLst/>
              <a:rect l="l" t="t" r="r" b="b"/>
              <a:pathLst>
                <a:path w="2539" h="1269">
                  <a:moveTo>
                    <a:pt x="2095" y="1206"/>
                  </a:moveTo>
                  <a:lnTo>
                    <a:pt x="1295" y="749"/>
                  </a:lnTo>
                  <a:lnTo>
                    <a:pt x="0" y="0"/>
                  </a:lnTo>
                </a:path>
              </a:pathLst>
            </a:custGeom>
            <a:ln w="3175">
              <a:solidFill>
                <a:srgbClr val="565658"/>
              </a:solidFill>
            </a:ln>
          </p:spPr>
          <p:txBody>
            <a:bodyPr wrap="square" lIns="0" tIns="0" rIns="0" bIns="0" rtlCol="0"/>
            <a:lstStyle/>
            <a:p/>
          </p:txBody>
        </p:sp>
        <p:sp>
          <p:nvSpPr>
            <p:cNvPr id="5309" name="object 5309" descr=""/>
            <p:cNvSpPr/>
            <p:nvPr/>
          </p:nvSpPr>
          <p:spPr>
            <a:xfrm>
              <a:off x="5976388" y="2605565"/>
              <a:ext cx="2540" cy="1270"/>
            </a:xfrm>
            <a:custGeom>
              <a:avLst/>
              <a:gdLst/>
              <a:ahLst/>
              <a:cxnLst/>
              <a:rect l="l" t="t" r="r" b="b"/>
              <a:pathLst>
                <a:path w="2539" h="1269">
                  <a:moveTo>
                    <a:pt x="0" y="0"/>
                  </a:moveTo>
                  <a:lnTo>
                    <a:pt x="1117" y="660"/>
                  </a:lnTo>
                  <a:lnTo>
                    <a:pt x="2095" y="1206"/>
                  </a:lnTo>
                </a:path>
              </a:pathLst>
            </a:custGeom>
            <a:ln w="3175">
              <a:solidFill>
                <a:srgbClr val="565658"/>
              </a:solidFill>
            </a:ln>
          </p:spPr>
          <p:txBody>
            <a:bodyPr wrap="square" lIns="0" tIns="0" rIns="0" bIns="0" rtlCol="0"/>
            <a:lstStyle/>
            <a:p/>
          </p:txBody>
        </p:sp>
        <p:sp>
          <p:nvSpPr>
            <p:cNvPr id="5310" name="object 5310" descr=""/>
            <p:cNvSpPr/>
            <p:nvPr/>
          </p:nvSpPr>
          <p:spPr>
            <a:xfrm>
              <a:off x="5974311" y="2605561"/>
              <a:ext cx="2540" cy="1270"/>
            </a:xfrm>
            <a:custGeom>
              <a:avLst/>
              <a:gdLst/>
              <a:ahLst/>
              <a:cxnLst/>
              <a:rect l="l" t="t" r="r" b="b"/>
              <a:pathLst>
                <a:path w="2539" h="1269">
                  <a:moveTo>
                    <a:pt x="0" y="1206"/>
                  </a:moveTo>
                  <a:lnTo>
                    <a:pt x="939" y="660"/>
                  </a:lnTo>
                  <a:lnTo>
                    <a:pt x="2082" y="0"/>
                  </a:lnTo>
                </a:path>
              </a:pathLst>
            </a:custGeom>
            <a:ln w="3175">
              <a:solidFill>
                <a:srgbClr val="565658"/>
              </a:solidFill>
            </a:ln>
          </p:spPr>
          <p:txBody>
            <a:bodyPr wrap="square" lIns="0" tIns="0" rIns="0" bIns="0" rtlCol="0"/>
            <a:lstStyle/>
            <a:p/>
          </p:txBody>
        </p:sp>
        <p:sp>
          <p:nvSpPr>
            <p:cNvPr id="5311" name="object 5311" descr=""/>
            <p:cNvSpPr/>
            <p:nvPr/>
          </p:nvSpPr>
          <p:spPr>
            <a:xfrm>
              <a:off x="5972227" y="2607227"/>
              <a:ext cx="1905" cy="2540"/>
            </a:xfrm>
            <a:custGeom>
              <a:avLst/>
              <a:gdLst/>
              <a:ahLst/>
              <a:cxnLst/>
              <a:rect l="l" t="t" r="r" b="b"/>
              <a:pathLst>
                <a:path w="1904" h="2539">
                  <a:moveTo>
                    <a:pt x="0" y="749"/>
                  </a:moveTo>
                  <a:lnTo>
                    <a:pt x="1295" y="0"/>
                  </a:lnTo>
                </a:path>
                <a:path w="1904" h="2539">
                  <a:moveTo>
                    <a:pt x="0" y="749"/>
                  </a:moveTo>
                  <a:lnTo>
                    <a:pt x="0" y="2438"/>
                  </a:lnTo>
                </a:path>
              </a:pathLst>
            </a:custGeom>
            <a:ln w="3175">
              <a:solidFill>
                <a:srgbClr val="565658"/>
              </a:solidFill>
            </a:ln>
          </p:spPr>
          <p:txBody>
            <a:bodyPr wrap="square" lIns="0" tIns="0" rIns="0" bIns="0" rtlCol="0"/>
            <a:lstStyle/>
            <a:p/>
          </p:txBody>
        </p:sp>
        <p:sp>
          <p:nvSpPr>
            <p:cNvPr id="5312" name="object 5312" descr=""/>
            <p:cNvSpPr/>
            <p:nvPr/>
          </p:nvSpPr>
          <p:spPr>
            <a:xfrm>
              <a:off x="5964212" y="2611083"/>
              <a:ext cx="2540" cy="3175"/>
            </a:xfrm>
            <a:custGeom>
              <a:avLst/>
              <a:gdLst/>
              <a:ahLst/>
              <a:cxnLst/>
              <a:rect l="l" t="t" r="r" b="b"/>
              <a:pathLst>
                <a:path w="2539" h="3175">
                  <a:moveTo>
                    <a:pt x="2006" y="0"/>
                  </a:moveTo>
                  <a:lnTo>
                    <a:pt x="1752" y="838"/>
                  </a:lnTo>
                  <a:lnTo>
                    <a:pt x="1320" y="1663"/>
                  </a:lnTo>
                  <a:lnTo>
                    <a:pt x="723" y="2349"/>
                  </a:lnTo>
                  <a:lnTo>
                    <a:pt x="0" y="2882"/>
                  </a:lnTo>
                </a:path>
              </a:pathLst>
            </a:custGeom>
            <a:ln w="3175">
              <a:solidFill>
                <a:srgbClr val="565658"/>
              </a:solidFill>
            </a:ln>
          </p:spPr>
          <p:txBody>
            <a:bodyPr wrap="square" lIns="0" tIns="0" rIns="0" bIns="0" rtlCol="0"/>
            <a:lstStyle/>
            <a:p/>
          </p:txBody>
        </p:sp>
        <p:sp>
          <p:nvSpPr>
            <p:cNvPr id="5313" name="object 5313" descr=""/>
            <p:cNvSpPr/>
            <p:nvPr/>
          </p:nvSpPr>
          <p:spPr>
            <a:xfrm>
              <a:off x="5965004" y="2612764"/>
              <a:ext cx="1270" cy="1270"/>
            </a:xfrm>
            <a:custGeom>
              <a:avLst/>
              <a:gdLst/>
              <a:ahLst/>
              <a:cxnLst/>
              <a:rect l="l" t="t" r="r" b="b"/>
              <a:pathLst>
                <a:path w="1270" h="1269">
                  <a:moveTo>
                    <a:pt x="1270" y="0"/>
                  </a:moveTo>
                  <a:lnTo>
                    <a:pt x="0" y="749"/>
                  </a:lnTo>
                </a:path>
              </a:pathLst>
            </a:custGeom>
            <a:ln w="3175">
              <a:solidFill>
                <a:srgbClr val="565658"/>
              </a:solidFill>
            </a:ln>
          </p:spPr>
          <p:txBody>
            <a:bodyPr wrap="square" lIns="0" tIns="0" rIns="0" bIns="0" rtlCol="0"/>
            <a:lstStyle/>
            <a:p/>
          </p:txBody>
        </p:sp>
        <p:sp>
          <p:nvSpPr>
            <p:cNvPr id="5314" name="object 5314" descr=""/>
            <p:cNvSpPr/>
            <p:nvPr/>
          </p:nvSpPr>
          <p:spPr>
            <a:xfrm>
              <a:off x="5966274" y="2611083"/>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315" name="object 5315" descr=""/>
            <p:cNvSpPr/>
            <p:nvPr/>
          </p:nvSpPr>
          <p:spPr>
            <a:xfrm>
              <a:off x="5958028" y="2611078"/>
              <a:ext cx="2540" cy="3175"/>
            </a:xfrm>
            <a:custGeom>
              <a:avLst/>
              <a:gdLst/>
              <a:ahLst/>
              <a:cxnLst/>
              <a:rect l="l" t="t" r="r" b="b"/>
              <a:pathLst>
                <a:path w="2539" h="3175">
                  <a:moveTo>
                    <a:pt x="2032" y="2895"/>
                  </a:moveTo>
                  <a:lnTo>
                    <a:pt x="1295" y="2349"/>
                  </a:lnTo>
                  <a:lnTo>
                    <a:pt x="685" y="1676"/>
                  </a:lnTo>
                  <a:lnTo>
                    <a:pt x="241" y="850"/>
                  </a:lnTo>
                  <a:lnTo>
                    <a:pt x="0" y="0"/>
                  </a:lnTo>
                </a:path>
              </a:pathLst>
            </a:custGeom>
            <a:ln w="3175">
              <a:solidFill>
                <a:srgbClr val="565658"/>
              </a:solidFill>
            </a:ln>
          </p:spPr>
          <p:txBody>
            <a:bodyPr wrap="square" lIns="0" tIns="0" rIns="0" bIns="0" rtlCol="0"/>
            <a:lstStyle/>
            <a:p/>
          </p:txBody>
        </p:sp>
        <p:sp>
          <p:nvSpPr>
            <p:cNvPr id="5316" name="object 5316" descr=""/>
            <p:cNvSpPr/>
            <p:nvPr/>
          </p:nvSpPr>
          <p:spPr>
            <a:xfrm>
              <a:off x="5960056" y="2613973"/>
              <a:ext cx="4445" cy="635"/>
            </a:xfrm>
            <a:custGeom>
              <a:avLst/>
              <a:gdLst/>
              <a:ahLst/>
              <a:cxnLst/>
              <a:rect l="l" t="t" r="r" b="b"/>
              <a:pathLst>
                <a:path w="4445" h="635">
                  <a:moveTo>
                    <a:pt x="4152" y="0"/>
                  </a:moveTo>
                  <a:lnTo>
                    <a:pt x="3149" y="406"/>
                  </a:lnTo>
                  <a:lnTo>
                    <a:pt x="2057" y="558"/>
                  </a:lnTo>
                  <a:lnTo>
                    <a:pt x="977" y="406"/>
                  </a:lnTo>
                  <a:lnTo>
                    <a:pt x="0" y="0"/>
                  </a:lnTo>
                </a:path>
              </a:pathLst>
            </a:custGeom>
            <a:ln w="3175">
              <a:solidFill>
                <a:srgbClr val="565658"/>
              </a:solidFill>
            </a:ln>
          </p:spPr>
          <p:txBody>
            <a:bodyPr wrap="square" lIns="0" tIns="0" rIns="0" bIns="0" rtlCol="0"/>
            <a:lstStyle/>
            <a:p/>
          </p:txBody>
        </p:sp>
        <p:sp>
          <p:nvSpPr>
            <p:cNvPr id="5317" name="object 5317" descr=""/>
            <p:cNvSpPr/>
            <p:nvPr/>
          </p:nvSpPr>
          <p:spPr>
            <a:xfrm>
              <a:off x="5960042" y="2613970"/>
              <a:ext cx="2540" cy="1270"/>
            </a:xfrm>
            <a:custGeom>
              <a:avLst/>
              <a:gdLst/>
              <a:ahLst/>
              <a:cxnLst/>
              <a:rect l="l" t="t" r="r" b="b"/>
              <a:pathLst>
                <a:path w="2539" h="1269">
                  <a:moveTo>
                    <a:pt x="2082" y="1206"/>
                  </a:moveTo>
                  <a:lnTo>
                    <a:pt x="952" y="546"/>
                  </a:lnTo>
                  <a:lnTo>
                    <a:pt x="0" y="0"/>
                  </a:lnTo>
                </a:path>
              </a:pathLst>
            </a:custGeom>
            <a:ln w="3175">
              <a:solidFill>
                <a:srgbClr val="565658"/>
              </a:solidFill>
            </a:ln>
          </p:spPr>
          <p:txBody>
            <a:bodyPr wrap="square" lIns="0" tIns="0" rIns="0" bIns="0" rtlCol="0"/>
            <a:lstStyle/>
            <a:p/>
          </p:txBody>
        </p:sp>
        <p:sp>
          <p:nvSpPr>
            <p:cNvPr id="5318" name="object 5318" descr=""/>
            <p:cNvSpPr/>
            <p:nvPr/>
          </p:nvSpPr>
          <p:spPr>
            <a:xfrm>
              <a:off x="5962114" y="2613973"/>
              <a:ext cx="2540" cy="1270"/>
            </a:xfrm>
            <a:custGeom>
              <a:avLst/>
              <a:gdLst/>
              <a:ahLst/>
              <a:cxnLst/>
              <a:rect l="l" t="t" r="r" b="b"/>
              <a:pathLst>
                <a:path w="2539" h="1269">
                  <a:moveTo>
                    <a:pt x="2095" y="0"/>
                  </a:moveTo>
                  <a:lnTo>
                    <a:pt x="1143" y="558"/>
                  </a:lnTo>
                  <a:lnTo>
                    <a:pt x="0" y="1206"/>
                  </a:lnTo>
                </a:path>
              </a:pathLst>
            </a:custGeom>
            <a:ln w="3175">
              <a:solidFill>
                <a:srgbClr val="565658"/>
              </a:solidFill>
            </a:ln>
          </p:spPr>
          <p:txBody>
            <a:bodyPr wrap="square" lIns="0" tIns="0" rIns="0" bIns="0" rtlCol="0"/>
            <a:lstStyle/>
            <a:p/>
          </p:txBody>
        </p:sp>
        <p:sp>
          <p:nvSpPr>
            <p:cNvPr id="5319" name="object 5319" descr=""/>
            <p:cNvSpPr/>
            <p:nvPr/>
          </p:nvSpPr>
          <p:spPr>
            <a:xfrm>
              <a:off x="5966274" y="2607976"/>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320" name="object 5320" descr=""/>
            <p:cNvSpPr/>
            <p:nvPr/>
          </p:nvSpPr>
          <p:spPr>
            <a:xfrm>
              <a:off x="5964209" y="2606767"/>
              <a:ext cx="2540" cy="3175"/>
            </a:xfrm>
            <a:custGeom>
              <a:avLst/>
              <a:gdLst/>
              <a:ahLst/>
              <a:cxnLst/>
              <a:rect l="l" t="t" r="r" b="b"/>
              <a:pathLst>
                <a:path w="2539" h="3175">
                  <a:moveTo>
                    <a:pt x="0" y="0"/>
                  </a:moveTo>
                  <a:lnTo>
                    <a:pt x="787" y="457"/>
                  </a:lnTo>
                  <a:lnTo>
                    <a:pt x="2082" y="1206"/>
                  </a:lnTo>
                </a:path>
                <a:path w="2539" h="3175">
                  <a:moveTo>
                    <a:pt x="0" y="0"/>
                  </a:moveTo>
                  <a:lnTo>
                    <a:pt x="736" y="546"/>
                  </a:lnTo>
                  <a:lnTo>
                    <a:pt x="1333" y="1219"/>
                  </a:lnTo>
                  <a:lnTo>
                    <a:pt x="1765" y="2032"/>
                  </a:lnTo>
                  <a:lnTo>
                    <a:pt x="2019" y="2882"/>
                  </a:lnTo>
                </a:path>
              </a:pathLst>
            </a:custGeom>
            <a:ln w="3175">
              <a:solidFill>
                <a:srgbClr val="565658"/>
              </a:solidFill>
            </a:ln>
          </p:spPr>
          <p:txBody>
            <a:bodyPr wrap="square" lIns="0" tIns="0" rIns="0" bIns="0" rtlCol="0"/>
            <a:lstStyle/>
            <a:p/>
          </p:txBody>
        </p:sp>
        <p:sp>
          <p:nvSpPr>
            <p:cNvPr id="5321" name="object 5321" descr=""/>
            <p:cNvSpPr/>
            <p:nvPr/>
          </p:nvSpPr>
          <p:spPr>
            <a:xfrm>
              <a:off x="5960060" y="2606221"/>
              <a:ext cx="4445" cy="635"/>
            </a:xfrm>
            <a:custGeom>
              <a:avLst/>
              <a:gdLst/>
              <a:ahLst/>
              <a:cxnLst/>
              <a:rect l="l" t="t" r="r" b="b"/>
              <a:pathLst>
                <a:path w="4445" h="635">
                  <a:moveTo>
                    <a:pt x="0" y="546"/>
                  </a:moveTo>
                  <a:lnTo>
                    <a:pt x="977" y="127"/>
                  </a:lnTo>
                  <a:lnTo>
                    <a:pt x="2070" y="0"/>
                  </a:lnTo>
                  <a:lnTo>
                    <a:pt x="3162" y="127"/>
                  </a:lnTo>
                  <a:lnTo>
                    <a:pt x="4152" y="546"/>
                  </a:lnTo>
                </a:path>
              </a:pathLst>
            </a:custGeom>
            <a:ln w="3175">
              <a:solidFill>
                <a:srgbClr val="565658"/>
              </a:solidFill>
            </a:ln>
          </p:spPr>
          <p:txBody>
            <a:bodyPr wrap="square" lIns="0" tIns="0" rIns="0" bIns="0" rtlCol="0"/>
            <a:lstStyle/>
            <a:p/>
          </p:txBody>
        </p:sp>
        <p:sp>
          <p:nvSpPr>
            <p:cNvPr id="5322" name="object 5322" descr=""/>
            <p:cNvSpPr/>
            <p:nvPr/>
          </p:nvSpPr>
          <p:spPr>
            <a:xfrm>
              <a:off x="5958032" y="2606787"/>
              <a:ext cx="2540" cy="3175"/>
            </a:xfrm>
            <a:custGeom>
              <a:avLst/>
              <a:gdLst/>
              <a:ahLst/>
              <a:cxnLst/>
              <a:rect l="l" t="t" r="r" b="b"/>
              <a:pathLst>
                <a:path w="2539" h="3175">
                  <a:moveTo>
                    <a:pt x="0" y="2870"/>
                  </a:moveTo>
                  <a:lnTo>
                    <a:pt x="254" y="2019"/>
                  </a:lnTo>
                  <a:lnTo>
                    <a:pt x="685" y="1206"/>
                  </a:lnTo>
                  <a:lnTo>
                    <a:pt x="1295" y="520"/>
                  </a:lnTo>
                  <a:lnTo>
                    <a:pt x="2032" y="0"/>
                  </a:lnTo>
                </a:path>
              </a:pathLst>
            </a:custGeom>
            <a:ln w="3175">
              <a:solidFill>
                <a:srgbClr val="565658"/>
              </a:solidFill>
            </a:ln>
          </p:spPr>
          <p:txBody>
            <a:bodyPr wrap="square" lIns="0" tIns="0" rIns="0" bIns="0" rtlCol="0"/>
            <a:lstStyle/>
            <a:p/>
          </p:txBody>
        </p:sp>
        <p:sp>
          <p:nvSpPr>
            <p:cNvPr id="5323" name="object 5323" descr=""/>
            <p:cNvSpPr/>
            <p:nvPr/>
          </p:nvSpPr>
          <p:spPr>
            <a:xfrm>
              <a:off x="5957976" y="2611083"/>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324" name="object 5324" descr=""/>
            <p:cNvSpPr/>
            <p:nvPr/>
          </p:nvSpPr>
          <p:spPr>
            <a:xfrm>
              <a:off x="5957965" y="2612767"/>
              <a:ext cx="2540" cy="1270"/>
            </a:xfrm>
            <a:custGeom>
              <a:avLst/>
              <a:gdLst/>
              <a:ahLst/>
              <a:cxnLst/>
              <a:rect l="l" t="t" r="r" b="b"/>
              <a:pathLst>
                <a:path w="2539" h="1269">
                  <a:moveTo>
                    <a:pt x="2095" y="1206"/>
                  </a:moveTo>
                  <a:lnTo>
                    <a:pt x="1282" y="749"/>
                  </a:lnTo>
                  <a:lnTo>
                    <a:pt x="0" y="0"/>
                  </a:lnTo>
                </a:path>
              </a:pathLst>
            </a:custGeom>
            <a:ln w="3175">
              <a:solidFill>
                <a:srgbClr val="565658"/>
              </a:solidFill>
            </a:ln>
          </p:spPr>
          <p:txBody>
            <a:bodyPr wrap="square" lIns="0" tIns="0" rIns="0" bIns="0" rtlCol="0"/>
            <a:lstStyle/>
            <a:p/>
          </p:txBody>
        </p:sp>
        <p:sp>
          <p:nvSpPr>
            <p:cNvPr id="5325" name="object 5325" descr=""/>
            <p:cNvSpPr/>
            <p:nvPr/>
          </p:nvSpPr>
          <p:spPr>
            <a:xfrm>
              <a:off x="5962125" y="2605565"/>
              <a:ext cx="2540" cy="1270"/>
            </a:xfrm>
            <a:custGeom>
              <a:avLst/>
              <a:gdLst/>
              <a:ahLst/>
              <a:cxnLst/>
              <a:rect l="l" t="t" r="r" b="b"/>
              <a:pathLst>
                <a:path w="2539" h="1269">
                  <a:moveTo>
                    <a:pt x="0" y="0"/>
                  </a:moveTo>
                  <a:lnTo>
                    <a:pt x="1130" y="660"/>
                  </a:lnTo>
                  <a:lnTo>
                    <a:pt x="2108" y="1206"/>
                  </a:lnTo>
                </a:path>
              </a:pathLst>
            </a:custGeom>
            <a:ln w="3175">
              <a:solidFill>
                <a:srgbClr val="565658"/>
              </a:solidFill>
            </a:ln>
          </p:spPr>
          <p:txBody>
            <a:bodyPr wrap="square" lIns="0" tIns="0" rIns="0" bIns="0" rtlCol="0"/>
            <a:lstStyle/>
            <a:p/>
          </p:txBody>
        </p:sp>
        <p:sp>
          <p:nvSpPr>
            <p:cNvPr id="5326" name="object 5326" descr=""/>
            <p:cNvSpPr/>
            <p:nvPr/>
          </p:nvSpPr>
          <p:spPr>
            <a:xfrm>
              <a:off x="5960060" y="2605561"/>
              <a:ext cx="2540" cy="1270"/>
            </a:xfrm>
            <a:custGeom>
              <a:avLst/>
              <a:gdLst/>
              <a:ahLst/>
              <a:cxnLst/>
              <a:rect l="l" t="t" r="r" b="b"/>
              <a:pathLst>
                <a:path w="2539" h="1269">
                  <a:moveTo>
                    <a:pt x="0" y="1206"/>
                  </a:moveTo>
                  <a:lnTo>
                    <a:pt x="927" y="660"/>
                  </a:lnTo>
                  <a:lnTo>
                    <a:pt x="2070" y="0"/>
                  </a:lnTo>
                </a:path>
              </a:pathLst>
            </a:custGeom>
            <a:ln w="3175">
              <a:solidFill>
                <a:srgbClr val="565658"/>
              </a:solidFill>
            </a:ln>
          </p:spPr>
          <p:txBody>
            <a:bodyPr wrap="square" lIns="0" tIns="0" rIns="0" bIns="0" rtlCol="0"/>
            <a:lstStyle/>
            <a:p/>
          </p:txBody>
        </p:sp>
        <p:sp>
          <p:nvSpPr>
            <p:cNvPr id="5327" name="object 5327" descr=""/>
            <p:cNvSpPr/>
            <p:nvPr/>
          </p:nvSpPr>
          <p:spPr>
            <a:xfrm>
              <a:off x="5957976" y="2606770"/>
              <a:ext cx="2540" cy="3175"/>
            </a:xfrm>
            <a:custGeom>
              <a:avLst/>
              <a:gdLst/>
              <a:ahLst/>
              <a:cxnLst/>
              <a:rect l="l" t="t" r="r" b="b"/>
              <a:pathLst>
                <a:path w="2539" h="3175">
                  <a:moveTo>
                    <a:pt x="0" y="1206"/>
                  </a:moveTo>
                  <a:lnTo>
                    <a:pt x="1282" y="457"/>
                  </a:lnTo>
                  <a:lnTo>
                    <a:pt x="2095" y="0"/>
                  </a:lnTo>
                </a:path>
                <a:path w="2539" h="3175">
                  <a:moveTo>
                    <a:pt x="0" y="1206"/>
                  </a:moveTo>
                  <a:lnTo>
                    <a:pt x="0" y="2895"/>
                  </a:lnTo>
                </a:path>
              </a:pathLst>
            </a:custGeom>
            <a:ln w="3175">
              <a:solidFill>
                <a:srgbClr val="565658"/>
              </a:solidFill>
            </a:ln>
          </p:spPr>
          <p:txBody>
            <a:bodyPr wrap="square" lIns="0" tIns="0" rIns="0" bIns="0" rtlCol="0"/>
            <a:lstStyle/>
            <a:p/>
          </p:txBody>
        </p:sp>
        <p:sp>
          <p:nvSpPr>
            <p:cNvPr id="5328" name="object 5328" descr=""/>
            <p:cNvSpPr/>
            <p:nvPr/>
          </p:nvSpPr>
          <p:spPr>
            <a:xfrm>
              <a:off x="5964212" y="2596821"/>
              <a:ext cx="2540" cy="3175"/>
            </a:xfrm>
            <a:custGeom>
              <a:avLst/>
              <a:gdLst/>
              <a:ahLst/>
              <a:cxnLst/>
              <a:rect l="l" t="t" r="r" b="b"/>
              <a:pathLst>
                <a:path w="2539" h="3175">
                  <a:moveTo>
                    <a:pt x="2006" y="0"/>
                  </a:moveTo>
                  <a:lnTo>
                    <a:pt x="1752" y="850"/>
                  </a:lnTo>
                  <a:lnTo>
                    <a:pt x="1320" y="1663"/>
                  </a:lnTo>
                  <a:lnTo>
                    <a:pt x="723" y="2374"/>
                  </a:lnTo>
                  <a:lnTo>
                    <a:pt x="0" y="2895"/>
                  </a:lnTo>
                </a:path>
              </a:pathLst>
            </a:custGeom>
            <a:ln w="3175">
              <a:solidFill>
                <a:srgbClr val="565658"/>
              </a:solidFill>
            </a:ln>
          </p:spPr>
          <p:txBody>
            <a:bodyPr wrap="square" lIns="0" tIns="0" rIns="0" bIns="0" rtlCol="0"/>
            <a:lstStyle/>
            <a:p/>
          </p:txBody>
        </p:sp>
        <p:sp>
          <p:nvSpPr>
            <p:cNvPr id="5329" name="object 5329" descr=""/>
            <p:cNvSpPr/>
            <p:nvPr/>
          </p:nvSpPr>
          <p:spPr>
            <a:xfrm>
              <a:off x="5965004" y="2598514"/>
              <a:ext cx="1270" cy="1270"/>
            </a:xfrm>
            <a:custGeom>
              <a:avLst/>
              <a:gdLst/>
              <a:ahLst/>
              <a:cxnLst/>
              <a:rect l="l" t="t" r="r" b="b"/>
              <a:pathLst>
                <a:path w="1270" h="1269">
                  <a:moveTo>
                    <a:pt x="1270" y="0"/>
                  </a:moveTo>
                  <a:lnTo>
                    <a:pt x="0" y="736"/>
                  </a:lnTo>
                </a:path>
              </a:pathLst>
            </a:custGeom>
            <a:ln w="3175">
              <a:solidFill>
                <a:srgbClr val="565658"/>
              </a:solidFill>
            </a:ln>
          </p:spPr>
          <p:txBody>
            <a:bodyPr wrap="square" lIns="0" tIns="0" rIns="0" bIns="0" rtlCol="0"/>
            <a:lstStyle/>
            <a:p/>
          </p:txBody>
        </p:sp>
        <p:sp>
          <p:nvSpPr>
            <p:cNvPr id="5330" name="object 5330" descr=""/>
            <p:cNvSpPr/>
            <p:nvPr/>
          </p:nvSpPr>
          <p:spPr>
            <a:xfrm>
              <a:off x="5966274" y="2596821"/>
              <a:ext cx="0" cy="1905"/>
            </a:xfrm>
            <a:custGeom>
              <a:avLst/>
              <a:gdLst/>
              <a:ahLst/>
              <a:cxnLst/>
              <a:rect l="l" t="t" r="r" b="b"/>
              <a:pathLst>
                <a:path w="0" h="1905">
                  <a:moveTo>
                    <a:pt x="0" y="0"/>
                  </a:moveTo>
                  <a:lnTo>
                    <a:pt x="0" y="1701"/>
                  </a:lnTo>
                </a:path>
              </a:pathLst>
            </a:custGeom>
            <a:ln w="3175">
              <a:solidFill>
                <a:srgbClr val="565658"/>
              </a:solidFill>
            </a:ln>
          </p:spPr>
          <p:txBody>
            <a:bodyPr wrap="square" lIns="0" tIns="0" rIns="0" bIns="0" rtlCol="0"/>
            <a:lstStyle/>
            <a:p/>
          </p:txBody>
        </p:sp>
        <p:sp>
          <p:nvSpPr>
            <p:cNvPr id="5331" name="object 5331" descr=""/>
            <p:cNvSpPr/>
            <p:nvPr/>
          </p:nvSpPr>
          <p:spPr>
            <a:xfrm>
              <a:off x="5958028" y="2596814"/>
              <a:ext cx="2540" cy="3175"/>
            </a:xfrm>
            <a:custGeom>
              <a:avLst/>
              <a:gdLst/>
              <a:ahLst/>
              <a:cxnLst/>
              <a:rect l="l" t="t" r="r" b="b"/>
              <a:pathLst>
                <a:path w="2539" h="3175">
                  <a:moveTo>
                    <a:pt x="2032" y="2895"/>
                  </a:moveTo>
                  <a:lnTo>
                    <a:pt x="1295" y="2362"/>
                  </a:lnTo>
                  <a:lnTo>
                    <a:pt x="685" y="1676"/>
                  </a:lnTo>
                  <a:lnTo>
                    <a:pt x="241" y="850"/>
                  </a:lnTo>
                  <a:lnTo>
                    <a:pt x="0" y="0"/>
                  </a:lnTo>
                </a:path>
              </a:pathLst>
            </a:custGeom>
            <a:ln w="3175">
              <a:solidFill>
                <a:srgbClr val="565658"/>
              </a:solidFill>
            </a:ln>
          </p:spPr>
          <p:txBody>
            <a:bodyPr wrap="square" lIns="0" tIns="0" rIns="0" bIns="0" rtlCol="0"/>
            <a:lstStyle/>
            <a:p/>
          </p:txBody>
        </p:sp>
        <p:sp>
          <p:nvSpPr>
            <p:cNvPr id="5332" name="object 5332" descr=""/>
            <p:cNvSpPr/>
            <p:nvPr/>
          </p:nvSpPr>
          <p:spPr>
            <a:xfrm>
              <a:off x="5960056" y="2599710"/>
              <a:ext cx="4445" cy="635"/>
            </a:xfrm>
            <a:custGeom>
              <a:avLst/>
              <a:gdLst/>
              <a:ahLst/>
              <a:cxnLst/>
              <a:rect l="l" t="t" r="r" b="b"/>
              <a:pathLst>
                <a:path w="4445" h="635">
                  <a:moveTo>
                    <a:pt x="4152" y="0"/>
                  </a:moveTo>
                  <a:lnTo>
                    <a:pt x="3149" y="406"/>
                  </a:lnTo>
                  <a:lnTo>
                    <a:pt x="2057" y="558"/>
                  </a:lnTo>
                  <a:lnTo>
                    <a:pt x="977" y="406"/>
                  </a:lnTo>
                  <a:lnTo>
                    <a:pt x="0" y="0"/>
                  </a:lnTo>
                </a:path>
              </a:pathLst>
            </a:custGeom>
            <a:ln w="3175">
              <a:solidFill>
                <a:srgbClr val="565658"/>
              </a:solidFill>
            </a:ln>
          </p:spPr>
          <p:txBody>
            <a:bodyPr wrap="square" lIns="0" tIns="0" rIns="0" bIns="0" rtlCol="0"/>
            <a:lstStyle/>
            <a:p/>
          </p:txBody>
        </p:sp>
        <p:sp>
          <p:nvSpPr>
            <p:cNvPr id="5333" name="object 5333" descr=""/>
            <p:cNvSpPr/>
            <p:nvPr/>
          </p:nvSpPr>
          <p:spPr>
            <a:xfrm>
              <a:off x="5960042" y="2599708"/>
              <a:ext cx="2540" cy="1270"/>
            </a:xfrm>
            <a:custGeom>
              <a:avLst/>
              <a:gdLst/>
              <a:ahLst/>
              <a:cxnLst/>
              <a:rect l="l" t="t" r="r" b="b"/>
              <a:pathLst>
                <a:path w="2539" h="1269">
                  <a:moveTo>
                    <a:pt x="2082" y="1206"/>
                  </a:moveTo>
                  <a:lnTo>
                    <a:pt x="952" y="558"/>
                  </a:lnTo>
                  <a:lnTo>
                    <a:pt x="0" y="0"/>
                  </a:lnTo>
                </a:path>
              </a:pathLst>
            </a:custGeom>
            <a:ln w="3175">
              <a:solidFill>
                <a:srgbClr val="565658"/>
              </a:solidFill>
            </a:ln>
          </p:spPr>
          <p:txBody>
            <a:bodyPr wrap="square" lIns="0" tIns="0" rIns="0" bIns="0" rtlCol="0"/>
            <a:lstStyle/>
            <a:p/>
          </p:txBody>
        </p:sp>
        <p:sp>
          <p:nvSpPr>
            <p:cNvPr id="5334" name="object 5334" descr=""/>
            <p:cNvSpPr/>
            <p:nvPr/>
          </p:nvSpPr>
          <p:spPr>
            <a:xfrm>
              <a:off x="5962114" y="2599710"/>
              <a:ext cx="2540" cy="1270"/>
            </a:xfrm>
            <a:custGeom>
              <a:avLst/>
              <a:gdLst/>
              <a:ahLst/>
              <a:cxnLst/>
              <a:rect l="l" t="t" r="r" b="b"/>
              <a:pathLst>
                <a:path w="2539" h="1269">
                  <a:moveTo>
                    <a:pt x="2095" y="0"/>
                  </a:moveTo>
                  <a:lnTo>
                    <a:pt x="1143" y="558"/>
                  </a:lnTo>
                  <a:lnTo>
                    <a:pt x="0" y="1206"/>
                  </a:lnTo>
                </a:path>
              </a:pathLst>
            </a:custGeom>
            <a:ln w="3175">
              <a:solidFill>
                <a:srgbClr val="565658"/>
              </a:solidFill>
            </a:ln>
          </p:spPr>
          <p:txBody>
            <a:bodyPr wrap="square" lIns="0" tIns="0" rIns="0" bIns="0" rtlCol="0"/>
            <a:lstStyle/>
            <a:p/>
          </p:txBody>
        </p:sp>
        <p:sp>
          <p:nvSpPr>
            <p:cNvPr id="5335" name="object 5335" descr=""/>
            <p:cNvSpPr/>
            <p:nvPr/>
          </p:nvSpPr>
          <p:spPr>
            <a:xfrm>
              <a:off x="5966274" y="2593714"/>
              <a:ext cx="0" cy="1905"/>
            </a:xfrm>
            <a:custGeom>
              <a:avLst/>
              <a:gdLst/>
              <a:ahLst/>
              <a:cxnLst/>
              <a:rect l="l" t="t" r="r" b="b"/>
              <a:pathLst>
                <a:path w="0" h="1905">
                  <a:moveTo>
                    <a:pt x="0" y="0"/>
                  </a:moveTo>
                  <a:lnTo>
                    <a:pt x="0" y="1689"/>
                  </a:lnTo>
                </a:path>
              </a:pathLst>
            </a:custGeom>
            <a:ln w="3175">
              <a:solidFill>
                <a:srgbClr val="565658"/>
              </a:solidFill>
            </a:ln>
          </p:spPr>
          <p:txBody>
            <a:bodyPr wrap="square" lIns="0" tIns="0" rIns="0" bIns="0" rtlCol="0"/>
            <a:lstStyle/>
            <a:p/>
          </p:txBody>
        </p:sp>
        <p:sp>
          <p:nvSpPr>
            <p:cNvPr id="5336" name="object 5336" descr=""/>
            <p:cNvSpPr/>
            <p:nvPr/>
          </p:nvSpPr>
          <p:spPr>
            <a:xfrm>
              <a:off x="5964209" y="2592510"/>
              <a:ext cx="2540" cy="3175"/>
            </a:xfrm>
            <a:custGeom>
              <a:avLst/>
              <a:gdLst/>
              <a:ahLst/>
              <a:cxnLst/>
              <a:rect l="l" t="t" r="r" b="b"/>
              <a:pathLst>
                <a:path w="2539" h="3175">
                  <a:moveTo>
                    <a:pt x="0" y="0"/>
                  </a:moveTo>
                  <a:lnTo>
                    <a:pt x="787" y="469"/>
                  </a:lnTo>
                  <a:lnTo>
                    <a:pt x="2082" y="1206"/>
                  </a:lnTo>
                </a:path>
                <a:path w="2539" h="3175">
                  <a:moveTo>
                    <a:pt x="0" y="0"/>
                  </a:moveTo>
                  <a:lnTo>
                    <a:pt x="736" y="533"/>
                  </a:lnTo>
                  <a:lnTo>
                    <a:pt x="1333" y="1219"/>
                  </a:lnTo>
                  <a:lnTo>
                    <a:pt x="1765" y="2044"/>
                  </a:lnTo>
                  <a:lnTo>
                    <a:pt x="2019" y="2882"/>
                  </a:lnTo>
                </a:path>
              </a:pathLst>
            </a:custGeom>
            <a:ln w="3175">
              <a:solidFill>
                <a:srgbClr val="565658"/>
              </a:solidFill>
            </a:ln>
          </p:spPr>
          <p:txBody>
            <a:bodyPr wrap="square" lIns="0" tIns="0" rIns="0" bIns="0" rtlCol="0"/>
            <a:lstStyle/>
            <a:p/>
          </p:txBody>
        </p:sp>
        <p:sp>
          <p:nvSpPr>
            <p:cNvPr id="5337" name="object 5337" descr=""/>
            <p:cNvSpPr/>
            <p:nvPr/>
          </p:nvSpPr>
          <p:spPr>
            <a:xfrm>
              <a:off x="5960060" y="2591952"/>
              <a:ext cx="4445" cy="635"/>
            </a:xfrm>
            <a:custGeom>
              <a:avLst/>
              <a:gdLst/>
              <a:ahLst/>
              <a:cxnLst/>
              <a:rect l="l" t="t" r="r" b="b"/>
              <a:pathLst>
                <a:path w="4445" h="635">
                  <a:moveTo>
                    <a:pt x="0" y="558"/>
                  </a:moveTo>
                  <a:lnTo>
                    <a:pt x="977" y="139"/>
                  </a:lnTo>
                  <a:lnTo>
                    <a:pt x="2070" y="0"/>
                  </a:lnTo>
                  <a:lnTo>
                    <a:pt x="3162" y="139"/>
                  </a:lnTo>
                  <a:lnTo>
                    <a:pt x="4152" y="558"/>
                  </a:lnTo>
                </a:path>
              </a:pathLst>
            </a:custGeom>
            <a:ln w="3175">
              <a:solidFill>
                <a:srgbClr val="565658"/>
              </a:solidFill>
            </a:ln>
          </p:spPr>
          <p:txBody>
            <a:bodyPr wrap="square" lIns="0" tIns="0" rIns="0" bIns="0" rtlCol="0"/>
            <a:lstStyle/>
            <a:p/>
          </p:txBody>
        </p:sp>
        <p:sp>
          <p:nvSpPr>
            <p:cNvPr id="5338" name="object 5338" descr=""/>
            <p:cNvSpPr/>
            <p:nvPr/>
          </p:nvSpPr>
          <p:spPr>
            <a:xfrm>
              <a:off x="5958032" y="2592505"/>
              <a:ext cx="2540" cy="3175"/>
            </a:xfrm>
            <a:custGeom>
              <a:avLst/>
              <a:gdLst/>
              <a:ahLst/>
              <a:cxnLst/>
              <a:rect l="l" t="t" r="r" b="b"/>
              <a:pathLst>
                <a:path w="2539" h="3175">
                  <a:moveTo>
                    <a:pt x="0" y="2895"/>
                  </a:moveTo>
                  <a:lnTo>
                    <a:pt x="254" y="2044"/>
                  </a:lnTo>
                  <a:lnTo>
                    <a:pt x="685" y="1231"/>
                  </a:lnTo>
                  <a:lnTo>
                    <a:pt x="1295" y="533"/>
                  </a:lnTo>
                  <a:lnTo>
                    <a:pt x="2032" y="0"/>
                  </a:lnTo>
                </a:path>
              </a:pathLst>
            </a:custGeom>
            <a:ln w="3175">
              <a:solidFill>
                <a:srgbClr val="565658"/>
              </a:solidFill>
            </a:ln>
          </p:spPr>
          <p:txBody>
            <a:bodyPr wrap="square" lIns="0" tIns="0" rIns="0" bIns="0" rtlCol="0"/>
            <a:lstStyle/>
            <a:p/>
          </p:txBody>
        </p:sp>
        <p:sp>
          <p:nvSpPr>
            <p:cNvPr id="5339" name="object 5339" descr=""/>
            <p:cNvSpPr/>
            <p:nvPr/>
          </p:nvSpPr>
          <p:spPr>
            <a:xfrm>
              <a:off x="5957976" y="2596821"/>
              <a:ext cx="0" cy="1905"/>
            </a:xfrm>
            <a:custGeom>
              <a:avLst/>
              <a:gdLst/>
              <a:ahLst/>
              <a:cxnLst/>
              <a:rect l="l" t="t" r="r" b="b"/>
              <a:pathLst>
                <a:path w="0" h="1905">
                  <a:moveTo>
                    <a:pt x="0" y="0"/>
                  </a:moveTo>
                  <a:lnTo>
                    <a:pt x="0" y="1701"/>
                  </a:lnTo>
                </a:path>
              </a:pathLst>
            </a:custGeom>
            <a:ln w="3175">
              <a:solidFill>
                <a:srgbClr val="565658"/>
              </a:solidFill>
            </a:ln>
          </p:spPr>
          <p:txBody>
            <a:bodyPr wrap="square" lIns="0" tIns="0" rIns="0" bIns="0" rtlCol="0"/>
            <a:lstStyle/>
            <a:p/>
          </p:txBody>
        </p:sp>
        <p:sp>
          <p:nvSpPr>
            <p:cNvPr id="5340" name="object 5340" descr=""/>
            <p:cNvSpPr/>
            <p:nvPr/>
          </p:nvSpPr>
          <p:spPr>
            <a:xfrm>
              <a:off x="5957965" y="2598504"/>
              <a:ext cx="2540" cy="1270"/>
            </a:xfrm>
            <a:custGeom>
              <a:avLst/>
              <a:gdLst/>
              <a:ahLst/>
              <a:cxnLst/>
              <a:rect l="l" t="t" r="r" b="b"/>
              <a:pathLst>
                <a:path w="2539" h="1269">
                  <a:moveTo>
                    <a:pt x="2095" y="1206"/>
                  </a:moveTo>
                  <a:lnTo>
                    <a:pt x="1282" y="762"/>
                  </a:lnTo>
                  <a:lnTo>
                    <a:pt x="0" y="0"/>
                  </a:lnTo>
                </a:path>
              </a:pathLst>
            </a:custGeom>
            <a:ln w="3175">
              <a:solidFill>
                <a:srgbClr val="565658"/>
              </a:solidFill>
            </a:ln>
          </p:spPr>
          <p:txBody>
            <a:bodyPr wrap="square" lIns="0" tIns="0" rIns="0" bIns="0" rtlCol="0"/>
            <a:lstStyle/>
            <a:p/>
          </p:txBody>
        </p:sp>
        <p:sp>
          <p:nvSpPr>
            <p:cNvPr id="5341" name="object 5341" descr=""/>
            <p:cNvSpPr/>
            <p:nvPr/>
          </p:nvSpPr>
          <p:spPr>
            <a:xfrm>
              <a:off x="5962125" y="2591308"/>
              <a:ext cx="2540" cy="1270"/>
            </a:xfrm>
            <a:custGeom>
              <a:avLst/>
              <a:gdLst/>
              <a:ahLst/>
              <a:cxnLst/>
              <a:rect l="l" t="t" r="r" b="b"/>
              <a:pathLst>
                <a:path w="2539" h="1269">
                  <a:moveTo>
                    <a:pt x="0" y="0"/>
                  </a:moveTo>
                  <a:lnTo>
                    <a:pt x="1130" y="660"/>
                  </a:lnTo>
                  <a:lnTo>
                    <a:pt x="2108" y="1219"/>
                  </a:lnTo>
                </a:path>
              </a:pathLst>
            </a:custGeom>
            <a:ln w="3175">
              <a:solidFill>
                <a:srgbClr val="565658"/>
              </a:solidFill>
            </a:ln>
          </p:spPr>
          <p:txBody>
            <a:bodyPr wrap="square" lIns="0" tIns="0" rIns="0" bIns="0" rtlCol="0"/>
            <a:lstStyle/>
            <a:p/>
          </p:txBody>
        </p:sp>
        <p:sp>
          <p:nvSpPr>
            <p:cNvPr id="5342" name="object 5342" descr=""/>
            <p:cNvSpPr/>
            <p:nvPr/>
          </p:nvSpPr>
          <p:spPr>
            <a:xfrm>
              <a:off x="5960060" y="2591304"/>
              <a:ext cx="2540" cy="1270"/>
            </a:xfrm>
            <a:custGeom>
              <a:avLst/>
              <a:gdLst/>
              <a:ahLst/>
              <a:cxnLst/>
              <a:rect l="l" t="t" r="r" b="b"/>
              <a:pathLst>
                <a:path w="2539" h="1269">
                  <a:moveTo>
                    <a:pt x="0" y="1206"/>
                  </a:moveTo>
                  <a:lnTo>
                    <a:pt x="927" y="673"/>
                  </a:lnTo>
                  <a:lnTo>
                    <a:pt x="2070" y="0"/>
                  </a:lnTo>
                </a:path>
              </a:pathLst>
            </a:custGeom>
            <a:ln w="3175">
              <a:solidFill>
                <a:srgbClr val="565658"/>
              </a:solidFill>
            </a:ln>
          </p:spPr>
          <p:txBody>
            <a:bodyPr wrap="square" lIns="0" tIns="0" rIns="0" bIns="0" rtlCol="0"/>
            <a:lstStyle/>
            <a:p/>
          </p:txBody>
        </p:sp>
        <p:sp>
          <p:nvSpPr>
            <p:cNvPr id="5343" name="object 5343" descr=""/>
            <p:cNvSpPr/>
            <p:nvPr/>
          </p:nvSpPr>
          <p:spPr>
            <a:xfrm>
              <a:off x="5957976" y="2592508"/>
              <a:ext cx="2540" cy="3175"/>
            </a:xfrm>
            <a:custGeom>
              <a:avLst/>
              <a:gdLst/>
              <a:ahLst/>
              <a:cxnLst/>
              <a:rect l="l" t="t" r="r" b="b"/>
              <a:pathLst>
                <a:path w="2539" h="3175">
                  <a:moveTo>
                    <a:pt x="0" y="1206"/>
                  </a:moveTo>
                  <a:lnTo>
                    <a:pt x="1282" y="469"/>
                  </a:lnTo>
                  <a:lnTo>
                    <a:pt x="2095" y="0"/>
                  </a:lnTo>
                </a:path>
                <a:path w="2539" h="3175">
                  <a:moveTo>
                    <a:pt x="0" y="1206"/>
                  </a:moveTo>
                  <a:lnTo>
                    <a:pt x="0" y="2895"/>
                  </a:lnTo>
                </a:path>
              </a:pathLst>
            </a:custGeom>
            <a:ln w="3175">
              <a:solidFill>
                <a:srgbClr val="565658"/>
              </a:solidFill>
            </a:ln>
          </p:spPr>
          <p:txBody>
            <a:bodyPr wrap="square" lIns="0" tIns="0" rIns="0" bIns="0" rtlCol="0"/>
            <a:lstStyle/>
            <a:p/>
          </p:txBody>
        </p:sp>
        <p:sp>
          <p:nvSpPr>
            <p:cNvPr id="5344" name="object 5344" descr=""/>
            <p:cNvSpPr/>
            <p:nvPr/>
          </p:nvSpPr>
          <p:spPr>
            <a:xfrm>
              <a:off x="5437084" y="2517691"/>
              <a:ext cx="6350" cy="635"/>
            </a:xfrm>
            <a:custGeom>
              <a:avLst/>
              <a:gdLst/>
              <a:ahLst/>
              <a:cxnLst/>
              <a:rect l="l" t="t" r="r" b="b"/>
              <a:pathLst>
                <a:path w="6350" h="635">
                  <a:moveTo>
                    <a:pt x="6337" y="114"/>
                  </a:moveTo>
                  <a:lnTo>
                    <a:pt x="5219" y="0"/>
                  </a:lnTo>
                  <a:lnTo>
                    <a:pt x="3162" y="0"/>
                  </a:lnTo>
                  <a:lnTo>
                    <a:pt x="1117" y="0"/>
                  </a:lnTo>
                  <a:lnTo>
                    <a:pt x="254" y="0"/>
                  </a:lnTo>
                  <a:lnTo>
                    <a:pt x="0" y="114"/>
                  </a:lnTo>
                </a:path>
              </a:pathLst>
            </a:custGeom>
            <a:ln w="3175">
              <a:solidFill>
                <a:srgbClr val="565658"/>
              </a:solidFill>
            </a:ln>
          </p:spPr>
          <p:txBody>
            <a:bodyPr wrap="square" lIns="0" tIns="0" rIns="0" bIns="0" rtlCol="0"/>
            <a:lstStyle/>
            <a:p/>
          </p:txBody>
        </p:sp>
        <p:sp>
          <p:nvSpPr>
            <p:cNvPr id="5345" name="object 5345" descr=""/>
            <p:cNvSpPr/>
            <p:nvPr/>
          </p:nvSpPr>
          <p:spPr>
            <a:xfrm>
              <a:off x="5437345" y="2517687"/>
              <a:ext cx="6350" cy="0"/>
            </a:xfrm>
            <a:custGeom>
              <a:avLst/>
              <a:gdLst/>
              <a:ahLst/>
              <a:cxnLst/>
              <a:rect l="l" t="t" r="r" b="b"/>
              <a:pathLst>
                <a:path w="6350" h="0">
                  <a:moveTo>
                    <a:pt x="0" y="0"/>
                  </a:moveTo>
                  <a:lnTo>
                    <a:pt x="850" y="0"/>
                  </a:lnTo>
                  <a:lnTo>
                    <a:pt x="2908" y="0"/>
                  </a:lnTo>
                  <a:lnTo>
                    <a:pt x="4965" y="0"/>
                  </a:lnTo>
                  <a:lnTo>
                    <a:pt x="5816" y="0"/>
                  </a:lnTo>
                </a:path>
              </a:pathLst>
            </a:custGeom>
            <a:ln w="3175">
              <a:solidFill>
                <a:srgbClr val="565658"/>
              </a:solidFill>
            </a:ln>
          </p:spPr>
          <p:txBody>
            <a:bodyPr wrap="square" lIns="0" tIns="0" rIns="0" bIns="0" rtlCol="0"/>
            <a:lstStyle/>
            <a:p/>
          </p:txBody>
        </p:sp>
        <p:sp>
          <p:nvSpPr>
            <p:cNvPr id="5346" name="object 5346" descr=""/>
            <p:cNvSpPr/>
            <p:nvPr/>
          </p:nvSpPr>
          <p:spPr>
            <a:xfrm>
              <a:off x="5436984" y="2518059"/>
              <a:ext cx="6985" cy="0"/>
            </a:xfrm>
            <a:custGeom>
              <a:avLst/>
              <a:gdLst/>
              <a:ahLst/>
              <a:cxnLst/>
              <a:rect l="l" t="t" r="r" b="b"/>
              <a:pathLst>
                <a:path w="6985" h="0">
                  <a:moveTo>
                    <a:pt x="5587" y="0"/>
                  </a:moveTo>
                  <a:lnTo>
                    <a:pt x="6527" y="0"/>
                  </a:lnTo>
                  <a:lnTo>
                    <a:pt x="5587" y="0"/>
                  </a:lnTo>
                  <a:lnTo>
                    <a:pt x="3289" y="0"/>
                  </a:lnTo>
                  <a:lnTo>
                    <a:pt x="952" y="0"/>
                  </a:lnTo>
                  <a:lnTo>
                    <a:pt x="0" y="0"/>
                  </a:lnTo>
                </a:path>
              </a:pathLst>
            </a:custGeom>
            <a:ln w="3175">
              <a:solidFill>
                <a:srgbClr val="565658"/>
              </a:solidFill>
            </a:ln>
          </p:spPr>
          <p:txBody>
            <a:bodyPr wrap="square" lIns="0" tIns="0" rIns="0" bIns="0" rtlCol="0"/>
            <a:lstStyle/>
            <a:p/>
          </p:txBody>
        </p:sp>
        <p:sp>
          <p:nvSpPr>
            <p:cNvPr id="5347" name="object 5347" descr=""/>
            <p:cNvSpPr/>
            <p:nvPr/>
          </p:nvSpPr>
          <p:spPr>
            <a:xfrm>
              <a:off x="5460849" y="2517691"/>
              <a:ext cx="6350" cy="635"/>
            </a:xfrm>
            <a:custGeom>
              <a:avLst/>
              <a:gdLst/>
              <a:ahLst/>
              <a:cxnLst/>
              <a:rect l="l" t="t" r="r" b="b"/>
              <a:pathLst>
                <a:path w="6350" h="635">
                  <a:moveTo>
                    <a:pt x="6324" y="114"/>
                  </a:moveTo>
                  <a:lnTo>
                    <a:pt x="6070" y="0"/>
                  </a:lnTo>
                  <a:lnTo>
                    <a:pt x="5219" y="0"/>
                  </a:lnTo>
                  <a:lnTo>
                    <a:pt x="3149" y="0"/>
                  </a:lnTo>
                  <a:lnTo>
                    <a:pt x="1104" y="0"/>
                  </a:lnTo>
                  <a:lnTo>
                    <a:pt x="0" y="114"/>
                  </a:lnTo>
                </a:path>
                <a:path w="6350" h="635">
                  <a:moveTo>
                    <a:pt x="6324" y="114"/>
                  </a:moveTo>
                  <a:lnTo>
                    <a:pt x="5219" y="0"/>
                  </a:lnTo>
                  <a:lnTo>
                    <a:pt x="3149" y="0"/>
                  </a:lnTo>
                  <a:lnTo>
                    <a:pt x="1104" y="0"/>
                  </a:lnTo>
                  <a:lnTo>
                    <a:pt x="253" y="0"/>
                  </a:lnTo>
                  <a:lnTo>
                    <a:pt x="0" y="114"/>
                  </a:lnTo>
                </a:path>
              </a:pathLst>
            </a:custGeom>
            <a:ln w="3175">
              <a:solidFill>
                <a:srgbClr val="565658"/>
              </a:solidFill>
            </a:ln>
          </p:spPr>
          <p:txBody>
            <a:bodyPr wrap="square" lIns="0" tIns="0" rIns="0" bIns="0" rtlCol="0"/>
            <a:lstStyle/>
            <a:p/>
          </p:txBody>
        </p:sp>
        <p:sp>
          <p:nvSpPr>
            <p:cNvPr id="5348" name="object 5348" descr=""/>
            <p:cNvSpPr/>
            <p:nvPr/>
          </p:nvSpPr>
          <p:spPr>
            <a:xfrm>
              <a:off x="5461108" y="2517687"/>
              <a:ext cx="6350" cy="0"/>
            </a:xfrm>
            <a:custGeom>
              <a:avLst/>
              <a:gdLst/>
              <a:ahLst/>
              <a:cxnLst/>
              <a:rect l="l" t="t" r="r" b="b"/>
              <a:pathLst>
                <a:path w="6350" h="0">
                  <a:moveTo>
                    <a:pt x="0" y="0"/>
                  </a:moveTo>
                  <a:lnTo>
                    <a:pt x="838" y="0"/>
                  </a:lnTo>
                  <a:lnTo>
                    <a:pt x="2908" y="0"/>
                  </a:lnTo>
                  <a:lnTo>
                    <a:pt x="4965" y="0"/>
                  </a:lnTo>
                  <a:lnTo>
                    <a:pt x="5816" y="0"/>
                  </a:lnTo>
                </a:path>
              </a:pathLst>
            </a:custGeom>
            <a:ln w="3175">
              <a:solidFill>
                <a:srgbClr val="565658"/>
              </a:solidFill>
            </a:ln>
          </p:spPr>
          <p:txBody>
            <a:bodyPr wrap="square" lIns="0" tIns="0" rIns="0" bIns="0" rtlCol="0"/>
            <a:lstStyle/>
            <a:p/>
          </p:txBody>
        </p:sp>
        <p:sp>
          <p:nvSpPr>
            <p:cNvPr id="5349" name="object 5349" descr=""/>
            <p:cNvSpPr/>
            <p:nvPr/>
          </p:nvSpPr>
          <p:spPr>
            <a:xfrm>
              <a:off x="5460741" y="2518059"/>
              <a:ext cx="6985" cy="0"/>
            </a:xfrm>
            <a:custGeom>
              <a:avLst/>
              <a:gdLst/>
              <a:ahLst/>
              <a:cxnLst/>
              <a:rect l="l" t="t" r="r" b="b"/>
              <a:pathLst>
                <a:path w="6985" h="0">
                  <a:moveTo>
                    <a:pt x="5587" y="0"/>
                  </a:moveTo>
                  <a:lnTo>
                    <a:pt x="6540" y="0"/>
                  </a:lnTo>
                  <a:lnTo>
                    <a:pt x="5587" y="0"/>
                  </a:lnTo>
                  <a:lnTo>
                    <a:pt x="3276" y="0"/>
                  </a:lnTo>
                  <a:lnTo>
                    <a:pt x="965" y="0"/>
                  </a:lnTo>
                  <a:lnTo>
                    <a:pt x="0" y="0"/>
                  </a:lnTo>
                </a:path>
              </a:pathLst>
            </a:custGeom>
            <a:ln w="3175">
              <a:solidFill>
                <a:srgbClr val="565658"/>
              </a:solidFill>
            </a:ln>
          </p:spPr>
          <p:txBody>
            <a:bodyPr wrap="square" lIns="0" tIns="0" rIns="0" bIns="0" rtlCol="0"/>
            <a:lstStyle/>
            <a:p/>
          </p:txBody>
        </p:sp>
        <p:sp>
          <p:nvSpPr>
            <p:cNvPr id="5350" name="object 5350" descr=""/>
            <p:cNvSpPr/>
            <p:nvPr/>
          </p:nvSpPr>
          <p:spPr>
            <a:xfrm>
              <a:off x="5523510" y="2717198"/>
              <a:ext cx="3810" cy="635"/>
            </a:xfrm>
            <a:custGeom>
              <a:avLst/>
              <a:gdLst/>
              <a:ahLst/>
              <a:cxnLst/>
              <a:rect l="l" t="t" r="r" b="b"/>
              <a:pathLst>
                <a:path w="3810" h="635">
                  <a:moveTo>
                    <a:pt x="0" y="0"/>
                  </a:moveTo>
                  <a:lnTo>
                    <a:pt x="1104" y="101"/>
                  </a:lnTo>
                  <a:lnTo>
                    <a:pt x="3530" y="101"/>
                  </a:lnTo>
                </a:path>
              </a:pathLst>
            </a:custGeom>
            <a:ln w="3175">
              <a:solidFill>
                <a:srgbClr val="565658"/>
              </a:solidFill>
            </a:ln>
          </p:spPr>
          <p:txBody>
            <a:bodyPr wrap="square" lIns="0" tIns="0" rIns="0" bIns="0" rtlCol="0"/>
            <a:lstStyle/>
            <a:p/>
          </p:txBody>
        </p:sp>
        <p:sp>
          <p:nvSpPr>
            <p:cNvPr id="5351" name="object 5351" descr=""/>
            <p:cNvSpPr/>
            <p:nvPr/>
          </p:nvSpPr>
          <p:spPr>
            <a:xfrm>
              <a:off x="5523736" y="2717303"/>
              <a:ext cx="3810" cy="0"/>
            </a:xfrm>
            <a:custGeom>
              <a:avLst/>
              <a:gdLst/>
              <a:ahLst/>
              <a:cxnLst/>
              <a:rect l="l" t="t" r="r" b="b"/>
              <a:pathLst>
                <a:path w="3810" h="0">
                  <a:moveTo>
                    <a:pt x="3301" y="0"/>
                  </a:moveTo>
                  <a:lnTo>
                    <a:pt x="876" y="0"/>
                  </a:lnTo>
                  <a:lnTo>
                    <a:pt x="0" y="0"/>
                  </a:lnTo>
                </a:path>
              </a:pathLst>
            </a:custGeom>
            <a:ln w="3175">
              <a:solidFill>
                <a:srgbClr val="565658"/>
              </a:solidFill>
            </a:ln>
          </p:spPr>
          <p:txBody>
            <a:bodyPr wrap="square" lIns="0" tIns="0" rIns="0" bIns="0" rtlCol="0"/>
            <a:lstStyle/>
            <a:p/>
          </p:txBody>
        </p:sp>
        <p:sp>
          <p:nvSpPr>
            <p:cNvPr id="5352" name="object 5352" descr=""/>
            <p:cNvSpPr/>
            <p:nvPr/>
          </p:nvSpPr>
          <p:spPr>
            <a:xfrm>
              <a:off x="5523405" y="2716944"/>
              <a:ext cx="3810" cy="0"/>
            </a:xfrm>
            <a:custGeom>
              <a:avLst/>
              <a:gdLst/>
              <a:ahLst/>
              <a:cxnLst/>
              <a:rect l="l" t="t" r="r" b="b"/>
              <a:pathLst>
                <a:path w="3810" h="0">
                  <a:moveTo>
                    <a:pt x="0" y="0"/>
                  </a:moveTo>
                  <a:lnTo>
                    <a:pt x="939" y="0"/>
                  </a:lnTo>
                  <a:lnTo>
                    <a:pt x="3251" y="0"/>
                  </a:lnTo>
                </a:path>
              </a:pathLst>
            </a:custGeom>
            <a:ln w="3175">
              <a:solidFill>
                <a:srgbClr val="565658"/>
              </a:solidFill>
            </a:ln>
          </p:spPr>
          <p:txBody>
            <a:bodyPr wrap="square" lIns="0" tIns="0" rIns="0" bIns="0" rtlCol="0"/>
            <a:lstStyle/>
            <a:p/>
          </p:txBody>
        </p:sp>
        <p:sp>
          <p:nvSpPr>
            <p:cNvPr id="5353" name="object 5353" descr=""/>
            <p:cNvSpPr/>
            <p:nvPr/>
          </p:nvSpPr>
          <p:spPr>
            <a:xfrm>
              <a:off x="5523407" y="2716944"/>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5354" name="object 5354" descr=""/>
            <p:cNvSpPr/>
            <p:nvPr/>
          </p:nvSpPr>
          <p:spPr>
            <a:xfrm>
              <a:off x="5728100" y="2717202"/>
              <a:ext cx="1905" cy="635"/>
            </a:xfrm>
            <a:custGeom>
              <a:avLst/>
              <a:gdLst/>
              <a:ahLst/>
              <a:cxnLst/>
              <a:rect l="l" t="t" r="r" b="b"/>
              <a:pathLst>
                <a:path w="1904" h="635">
                  <a:moveTo>
                    <a:pt x="0" y="101"/>
                  </a:moveTo>
                  <a:lnTo>
                    <a:pt x="228" y="101"/>
                  </a:lnTo>
                  <a:lnTo>
                    <a:pt x="1092" y="101"/>
                  </a:lnTo>
                  <a:lnTo>
                    <a:pt x="1320" y="0"/>
                  </a:lnTo>
                </a:path>
              </a:pathLst>
            </a:custGeom>
            <a:ln w="3175">
              <a:solidFill>
                <a:srgbClr val="565658"/>
              </a:solidFill>
            </a:ln>
          </p:spPr>
          <p:txBody>
            <a:bodyPr wrap="square" lIns="0" tIns="0" rIns="0" bIns="0" rtlCol="0"/>
            <a:lstStyle/>
            <a:p/>
          </p:txBody>
        </p:sp>
        <p:sp>
          <p:nvSpPr>
            <p:cNvPr id="5355" name="object 5355" descr=""/>
            <p:cNvSpPr/>
            <p:nvPr/>
          </p:nvSpPr>
          <p:spPr>
            <a:xfrm>
              <a:off x="5728328" y="2717202"/>
              <a:ext cx="1270" cy="635"/>
            </a:xfrm>
            <a:custGeom>
              <a:avLst/>
              <a:gdLst/>
              <a:ahLst/>
              <a:cxnLst/>
              <a:rect l="l" t="t" r="r" b="b"/>
              <a:pathLst>
                <a:path w="1270" h="635">
                  <a:moveTo>
                    <a:pt x="0" y="101"/>
                  </a:moveTo>
                  <a:lnTo>
                    <a:pt x="0" y="101"/>
                  </a:lnTo>
                  <a:lnTo>
                    <a:pt x="1104" y="0"/>
                  </a:lnTo>
                </a:path>
              </a:pathLst>
            </a:custGeom>
            <a:ln w="3175">
              <a:solidFill>
                <a:srgbClr val="565658"/>
              </a:solidFill>
            </a:ln>
          </p:spPr>
          <p:txBody>
            <a:bodyPr wrap="square" lIns="0" tIns="0" rIns="0" bIns="0" rtlCol="0"/>
            <a:lstStyle/>
            <a:p/>
          </p:txBody>
        </p:sp>
        <p:sp>
          <p:nvSpPr>
            <p:cNvPr id="5356" name="object 5356" descr=""/>
            <p:cNvSpPr/>
            <p:nvPr/>
          </p:nvSpPr>
          <p:spPr>
            <a:xfrm>
              <a:off x="5728092" y="2717303"/>
              <a:ext cx="1270" cy="0"/>
            </a:xfrm>
            <a:custGeom>
              <a:avLst/>
              <a:gdLst/>
              <a:ahLst/>
              <a:cxnLst/>
              <a:rect l="l" t="t" r="r" b="b"/>
              <a:pathLst>
                <a:path w="1270" h="0">
                  <a:moveTo>
                    <a:pt x="1092" y="0"/>
                  </a:moveTo>
                  <a:lnTo>
                    <a:pt x="228" y="0"/>
                  </a:lnTo>
                  <a:lnTo>
                    <a:pt x="0" y="0"/>
                  </a:lnTo>
                </a:path>
              </a:pathLst>
            </a:custGeom>
            <a:ln w="3175">
              <a:solidFill>
                <a:srgbClr val="565658"/>
              </a:solidFill>
            </a:ln>
          </p:spPr>
          <p:txBody>
            <a:bodyPr wrap="square" lIns="0" tIns="0" rIns="0" bIns="0" rtlCol="0"/>
            <a:lstStyle/>
            <a:p/>
          </p:txBody>
        </p:sp>
        <p:sp>
          <p:nvSpPr>
            <p:cNvPr id="5357" name="object 5357" descr=""/>
            <p:cNvSpPr/>
            <p:nvPr/>
          </p:nvSpPr>
          <p:spPr>
            <a:xfrm>
              <a:off x="5728100" y="2716944"/>
              <a:ext cx="1905" cy="0"/>
            </a:xfrm>
            <a:custGeom>
              <a:avLst/>
              <a:gdLst/>
              <a:ahLst/>
              <a:cxnLst/>
              <a:rect l="l" t="t" r="r" b="b"/>
              <a:pathLst>
                <a:path w="1904" h="0">
                  <a:moveTo>
                    <a:pt x="0" y="0"/>
                  </a:moveTo>
                  <a:lnTo>
                    <a:pt x="482" y="0"/>
                  </a:lnTo>
                  <a:lnTo>
                    <a:pt x="1435" y="0"/>
                  </a:lnTo>
                  <a:lnTo>
                    <a:pt x="482" y="0"/>
                  </a:lnTo>
                </a:path>
              </a:pathLst>
            </a:custGeom>
            <a:ln w="3175">
              <a:solidFill>
                <a:srgbClr val="565658"/>
              </a:solidFill>
            </a:ln>
          </p:spPr>
          <p:txBody>
            <a:bodyPr wrap="square" lIns="0" tIns="0" rIns="0" bIns="0" rtlCol="0"/>
            <a:lstStyle/>
            <a:p/>
          </p:txBody>
        </p:sp>
        <p:sp>
          <p:nvSpPr>
            <p:cNvPr id="5358" name="object 5358" descr=""/>
            <p:cNvSpPr/>
            <p:nvPr/>
          </p:nvSpPr>
          <p:spPr>
            <a:xfrm>
              <a:off x="5710311" y="2483605"/>
              <a:ext cx="3810" cy="0"/>
            </a:xfrm>
            <a:custGeom>
              <a:avLst/>
              <a:gdLst/>
              <a:ahLst/>
              <a:cxnLst/>
              <a:rect l="l" t="t" r="r" b="b"/>
              <a:pathLst>
                <a:path w="3810" h="0">
                  <a:moveTo>
                    <a:pt x="2539" y="0"/>
                  </a:moveTo>
                  <a:lnTo>
                    <a:pt x="3505" y="0"/>
                  </a:lnTo>
                  <a:lnTo>
                    <a:pt x="2539" y="0"/>
                  </a:lnTo>
                  <a:lnTo>
                    <a:pt x="241" y="0"/>
                  </a:lnTo>
                  <a:lnTo>
                    <a:pt x="0" y="0"/>
                  </a:lnTo>
                </a:path>
              </a:pathLst>
            </a:custGeom>
            <a:ln w="3175">
              <a:solidFill>
                <a:srgbClr val="565658"/>
              </a:solidFill>
            </a:ln>
          </p:spPr>
          <p:txBody>
            <a:bodyPr wrap="square" lIns="0" tIns="0" rIns="0" bIns="0" rtlCol="0"/>
            <a:lstStyle/>
            <a:p/>
          </p:txBody>
        </p:sp>
        <p:sp>
          <p:nvSpPr>
            <p:cNvPr id="5359" name="object 5359" descr=""/>
            <p:cNvSpPr/>
            <p:nvPr/>
          </p:nvSpPr>
          <p:spPr>
            <a:xfrm>
              <a:off x="5710122" y="2723136"/>
              <a:ext cx="3810" cy="635"/>
            </a:xfrm>
            <a:custGeom>
              <a:avLst/>
              <a:gdLst/>
              <a:ahLst/>
              <a:cxnLst/>
              <a:rect l="l" t="t" r="r" b="b"/>
              <a:pathLst>
                <a:path w="3810" h="635">
                  <a:moveTo>
                    <a:pt x="0" y="101"/>
                  </a:moveTo>
                  <a:lnTo>
                    <a:pt x="419" y="101"/>
                  </a:lnTo>
                  <a:lnTo>
                    <a:pt x="2489" y="101"/>
                  </a:lnTo>
                  <a:lnTo>
                    <a:pt x="3340" y="101"/>
                  </a:lnTo>
                  <a:lnTo>
                    <a:pt x="3594" y="0"/>
                  </a:lnTo>
                </a:path>
              </a:pathLst>
            </a:custGeom>
            <a:ln w="3175">
              <a:solidFill>
                <a:srgbClr val="565658"/>
              </a:solidFill>
            </a:ln>
          </p:spPr>
          <p:txBody>
            <a:bodyPr wrap="square" lIns="0" tIns="0" rIns="0" bIns="0" rtlCol="0"/>
            <a:lstStyle/>
            <a:p/>
          </p:txBody>
        </p:sp>
        <p:sp>
          <p:nvSpPr>
            <p:cNvPr id="5360" name="object 5360" descr=""/>
            <p:cNvSpPr/>
            <p:nvPr/>
          </p:nvSpPr>
          <p:spPr>
            <a:xfrm>
              <a:off x="5710302" y="2722885"/>
              <a:ext cx="3810" cy="0"/>
            </a:xfrm>
            <a:custGeom>
              <a:avLst/>
              <a:gdLst/>
              <a:ahLst/>
              <a:cxnLst/>
              <a:rect l="l" t="t" r="r" b="b"/>
              <a:pathLst>
                <a:path w="3810" h="0">
                  <a:moveTo>
                    <a:pt x="0" y="0"/>
                  </a:moveTo>
                  <a:lnTo>
                    <a:pt x="254" y="0"/>
                  </a:lnTo>
                  <a:lnTo>
                    <a:pt x="2565" y="0"/>
                  </a:lnTo>
                  <a:lnTo>
                    <a:pt x="3505" y="0"/>
                  </a:lnTo>
                </a:path>
              </a:pathLst>
            </a:custGeom>
            <a:ln w="3175">
              <a:solidFill>
                <a:srgbClr val="565658"/>
              </a:solidFill>
            </a:ln>
          </p:spPr>
          <p:txBody>
            <a:bodyPr wrap="square" lIns="0" tIns="0" rIns="0" bIns="0" rtlCol="0"/>
            <a:lstStyle/>
            <a:p/>
          </p:txBody>
        </p:sp>
        <p:sp>
          <p:nvSpPr>
            <p:cNvPr id="5361" name="object 5361" descr=""/>
            <p:cNvSpPr/>
            <p:nvPr/>
          </p:nvSpPr>
          <p:spPr>
            <a:xfrm>
              <a:off x="5590221" y="2483252"/>
              <a:ext cx="4445" cy="635"/>
            </a:xfrm>
            <a:custGeom>
              <a:avLst/>
              <a:gdLst/>
              <a:ahLst/>
              <a:cxnLst/>
              <a:rect l="l" t="t" r="r" b="b"/>
              <a:pathLst>
                <a:path w="4445" h="635">
                  <a:moveTo>
                    <a:pt x="4025" y="0"/>
                  </a:moveTo>
                  <a:lnTo>
                    <a:pt x="3162" y="0"/>
                  </a:lnTo>
                  <a:lnTo>
                    <a:pt x="1104" y="0"/>
                  </a:lnTo>
                  <a:lnTo>
                    <a:pt x="254" y="0"/>
                  </a:lnTo>
                  <a:lnTo>
                    <a:pt x="0" y="101"/>
                  </a:lnTo>
                </a:path>
              </a:pathLst>
            </a:custGeom>
            <a:ln w="3175">
              <a:solidFill>
                <a:srgbClr val="565658"/>
              </a:solidFill>
            </a:ln>
          </p:spPr>
          <p:txBody>
            <a:bodyPr wrap="square" lIns="0" tIns="0" rIns="0" bIns="0" rtlCol="0"/>
            <a:lstStyle/>
            <a:p/>
          </p:txBody>
        </p:sp>
        <p:sp>
          <p:nvSpPr>
            <p:cNvPr id="5362" name="object 5362" descr=""/>
            <p:cNvSpPr/>
            <p:nvPr/>
          </p:nvSpPr>
          <p:spPr>
            <a:xfrm>
              <a:off x="5590118" y="2483605"/>
              <a:ext cx="4445" cy="0"/>
            </a:xfrm>
            <a:custGeom>
              <a:avLst/>
              <a:gdLst/>
              <a:ahLst/>
              <a:cxnLst/>
              <a:rect l="l" t="t" r="r" b="b"/>
              <a:pathLst>
                <a:path w="4445" h="0">
                  <a:moveTo>
                    <a:pt x="4178" y="0"/>
                  </a:moveTo>
                  <a:lnTo>
                    <a:pt x="3263" y="0"/>
                  </a:lnTo>
                  <a:lnTo>
                    <a:pt x="965" y="0"/>
                  </a:lnTo>
                  <a:lnTo>
                    <a:pt x="0" y="0"/>
                  </a:lnTo>
                </a:path>
              </a:pathLst>
            </a:custGeom>
            <a:ln w="3175">
              <a:solidFill>
                <a:srgbClr val="565658"/>
              </a:solidFill>
            </a:ln>
          </p:spPr>
          <p:txBody>
            <a:bodyPr wrap="square" lIns="0" tIns="0" rIns="0" bIns="0" rtlCol="0"/>
            <a:lstStyle/>
            <a:p/>
          </p:txBody>
        </p:sp>
        <p:sp>
          <p:nvSpPr>
            <p:cNvPr id="5363" name="object 5363" descr=""/>
            <p:cNvSpPr/>
            <p:nvPr/>
          </p:nvSpPr>
          <p:spPr>
            <a:xfrm>
              <a:off x="5590119" y="2722885"/>
              <a:ext cx="4445" cy="0"/>
            </a:xfrm>
            <a:custGeom>
              <a:avLst/>
              <a:gdLst/>
              <a:ahLst/>
              <a:cxnLst/>
              <a:rect l="l" t="t" r="r" b="b"/>
              <a:pathLst>
                <a:path w="4445" h="0">
                  <a:moveTo>
                    <a:pt x="965" y="0"/>
                  </a:moveTo>
                  <a:lnTo>
                    <a:pt x="0" y="0"/>
                  </a:lnTo>
                  <a:lnTo>
                    <a:pt x="965" y="0"/>
                  </a:lnTo>
                  <a:lnTo>
                    <a:pt x="3263" y="0"/>
                  </a:lnTo>
                  <a:lnTo>
                    <a:pt x="4165" y="0"/>
                  </a:lnTo>
                </a:path>
              </a:pathLst>
            </a:custGeom>
            <a:ln w="3175">
              <a:solidFill>
                <a:srgbClr val="565658"/>
              </a:solidFill>
            </a:ln>
          </p:spPr>
          <p:txBody>
            <a:bodyPr wrap="square" lIns="0" tIns="0" rIns="0" bIns="0" rtlCol="0"/>
            <a:lstStyle/>
            <a:p/>
          </p:txBody>
        </p:sp>
        <p:sp>
          <p:nvSpPr>
            <p:cNvPr id="5364" name="object 5364" descr=""/>
            <p:cNvSpPr/>
            <p:nvPr/>
          </p:nvSpPr>
          <p:spPr>
            <a:xfrm>
              <a:off x="6126196" y="2669666"/>
              <a:ext cx="6350" cy="635"/>
            </a:xfrm>
            <a:custGeom>
              <a:avLst/>
              <a:gdLst/>
              <a:ahLst/>
              <a:cxnLst/>
              <a:rect l="l" t="t" r="r" b="b"/>
              <a:pathLst>
                <a:path w="6350" h="635">
                  <a:moveTo>
                    <a:pt x="0" y="0"/>
                  </a:moveTo>
                  <a:lnTo>
                    <a:pt x="1104" y="101"/>
                  </a:lnTo>
                  <a:lnTo>
                    <a:pt x="3175" y="101"/>
                  </a:lnTo>
                  <a:lnTo>
                    <a:pt x="5207" y="101"/>
                  </a:lnTo>
                  <a:lnTo>
                    <a:pt x="6083" y="101"/>
                  </a:lnTo>
                  <a:lnTo>
                    <a:pt x="6311" y="0"/>
                  </a:lnTo>
                </a:path>
              </a:pathLst>
            </a:custGeom>
            <a:ln w="3175">
              <a:solidFill>
                <a:srgbClr val="565658"/>
              </a:solidFill>
            </a:ln>
          </p:spPr>
          <p:txBody>
            <a:bodyPr wrap="square" lIns="0" tIns="0" rIns="0" bIns="0" rtlCol="0"/>
            <a:lstStyle/>
            <a:p/>
          </p:txBody>
        </p:sp>
        <p:sp>
          <p:nvSpPr>
            <p:cNvPr id="5365" name="object 5365" descr=""/>
            <p:cNvSpPr/>
            <p:nvPr/>
          </p:nvSpPr>
          <p:spPr>
            <a:xfrm>
              <a:off x="6126091" y="2669411"/>
              <a:ext cx="6985" cy="0"/>
            </a:xfrm>
            <a:custGeom>
              <a:avLst/>
              <a:gdLst/>
              <a:ahLst/>
              <a:cxnLst/>
              <a:rect l="l" t="t" r="r" b="b"/>
              <a:pathLst>
                <a:path w="6985" h="0">
                  <a:moveTo>
                    <a:pt x="0" y="0"/>
                  </a:moveTo>
                  <a:lnTo>
                    <a:pt x="952" y="0"/>
                  </a:lnTo>
                  <a:lnTo>
                    <a:pt x="3263" y="0"/>
                  </a:lnTo>
                  <a:lnTo>
                    <a:pt x="5575" y="0"/>
                  </a:lnTo>
                  <a:lnTo>
                    <a:pt x="6515" y="0"/>
                  </a:lnTo>
                  <a:lnTo>
                    <a:pt x="5575" y="0"/>
                  </a:lnTo>
                </a:path>
              </a:pathLst>
            </a:custGeom>
            <a:ln w="3175">
              <a:solidFill>
                <a:srgbClr val="565658"/>
              </a:solidFill>
            </a:ln>
          </p:spPr>
          <p:txBody>
            <a:bodyPr wrap="square" lIns="0" tIns="0" rIns="0" bIns="0" rtlCol="0"/>
            <a:lstStyle/>
            <a:p/>
          </p:txBody>
        </p:sp>
        <p:sp>
          <p:nvSpPr>
            <p:cNvPr id="5366" name="object 5366" descr=""/>
            <p:cNvSpPr/>
            <p:nvPr/>
          </p:nvSpPr>
          <p:spPr>
            <a:xfrm>
              <a:off x="6126092" y="2669411"/>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5367" name="object 5367" descr=""/>
            <p:cNvSpPr/>
            <p:nvPr/>
          </p:nvSpPr>
          <p:spPr>
            <a:xfrm>
              <a:off x="6126177" y="2536710"/>
              <a:ext cx="6350" cy="635"/>
            </a:xfrm>
            <a:custGeom>
              <a:avLst/>
              <a:gdLst/>
              <a:ahLst/>
              <a:cxnLst/>
              <a:rect l="l" t="t" r="r" b="b"/>
              <a:pathLst>
                <a:path w="6350" h="635">
                  <a:moveTo>
                    <a:pt x="6337" y="101"/>
                  </a:moveTo>
                  <a:lnTo>
                    <a:pt x="5232" y="0"/>
                  </a:lnTo>
                  <a:lnTo>
                    <a:pt x="3175" y="0"/>
                  </a:lnTo>
                  <a:lnTo>
                    <a:pt x="1117" y="0"/>
                  </a:lnTo>
                  <a:lnTo>
                    <a:pt x="266" y="0"/>
                  </a:lnTo>
                  <a:lnTo>
                    <a:pt x="0" y="101"/>
                  </a:lnTo>
                </a:path>
              </a:pathLst>
            </a:custGeom>
            <a:ln w="3175">
              <a:solidFill>
                <a:srgbClr val="565658"/>
              </a:solidFill>
            </a:ln>
          </p:spPr>
          <p:txBody>
            <a:bodyPr wrap="square" lIns="0" tIns="0" rIns="0" bIns="0" rtlCol="0"/>
            <a:lstStyle/>
            <a:p/>
          </p:txBody>
        </p:sp>
        <p:sp>
          <p:nvSpPr>
            <p:cNvPr id="5368" name="object 5368" descr=""/>
            <p:cNvSpPr/>
            <p:nvPr/>
          </p:nvSpPr>
          <p:spPr>
            <a:xfrm>
              <a:off x="6126450" y="2536713"/>
              <a:ext cx="6350" cy="0"/>
            </a:xfrm>
            <a:custGeom>
              <a:avLst/>
              <a:gdLst/>
              <a:ahLst/>
              <a:cxnLst/>
              <a:rect l="l" t="t" r="r" b="b"/>
              <a:pathLst>
                <a:path w="6350" h="0">
                  <a:moveTo>
                    <a:pt x="0" y="0"/>
                  </a:moveTo>
                  <a:lnTo>
                    <a:pt x="838" y="0"/>
                  </a:lnTo>
                  <a:lnTo>
                    <a:pt x="4965" y="0"/>
                  </a:lnTo>
                  <a:lnTo>
                    <a:pt x="5816" y="0"/>
                  </a:lnTo>
                </a:path>
              </a:pathLst>
            </a:custGeom>
            <a:ln w="3175">
              <a:solidFill>
                <a:srgbClr val="565658"/>
              </a:solidFill>
            </a:ln>
          </p:spPr>
          <p:txBody>
            <a:bodyPr wrap="square" lIns="0" tIns="0" rIns="0" bIns="0" rtlCol="0"/>
            <a:lstStyle/>
            <a:p/>
          </p:txBody>
        </p:sp>
        <p:sp>
          <p:nvSpPr>
            <p:cNvPr id="5369" name="object 5369" descr=""/>
            <p:cNvSpPr/>
            <p:nvPr/>
          </p:nvSpPr>
          <p:spPr>
            <a:xfrm>
              <a:off x="6126086" y="2537066"/>
              <a:ext cx="6985" cy="0"/>
            </a:xfrm>
            <a:custGeom>
              <a:avLst/>
              <a:gdLst/>
              <a:ahLst/>
              <a:cxnLst/>
              <a:rect l="l" t="t" r="r" b="b"/>
              <a:pathLst>
                <a:path w="6985" h="0">
                  <a:moveTo>
                    <a:pt x="6527" y="0"/>
                  </a:moveTo>
                  <a:lnTo>
                    <a:pt x="5588" y="0"/>
                  </a:lnTo>
                  <a:lnTo>
                    <a:pt x="3276" y="0"/>
                  </a:lnTo>
                  <a:lnTo>
                    <a:pt x="965" y="0"/>
                  </a:lnTo>
                  <a:lnTo>
                    <a:pt x="0" y="0"/>
                  </a:lnTo>
                  <a:lnTo>
                    <a:pt x="965" y="0"/>
                  </a:lnTo>
                </a:path>
              </a:pathLst>
            </a:custGeom>
            <a:ln w="3175">
              <a:solidFill>
                <a:srgbClr val="565658"/>
              </a:solidFill>
            </a:ln>
          </p:spPr>
          <p:txBody>
            <a:bodyPr wrap="square" lIns="0" tIns="0" rIns="0" bIns="0" rtlCol="0"/>
            <a:lstStyle/>
            <a:p/>
          </p:txBody>
        </p:sp>
        <p:sp>
          <p:nvSpPr>
            <p:cNvPr id="5370" name="object 5370" descr=""/>
            <p:cNvSpPr/>
            <p:nvPr/>
          </p:nvSpPr>
          <p:spPr>
            <a:xfrm>
              <a:off x="6131665" y="2537066"/>
              <a:ext cx="1270" cy="0"/>
            </a:xfrm>
            <a:custGeom>
              <a:avLst/>
              <a:gdLst/>
              <a:ahLst/>
              <a:cxnLst/>
              <a:rect l="l" t="t" r="r" b="b"/>
              <a:pathLst>
                <a:path w="1270" h="0">
                  <a:moveTo>
                    <a:pt x="0" y="0"/>
                  </a:moveTo>
                  <a:lnTo>
                    <a:pt x="939" y="0"/>
                  </a:lnTo>
                </a:path>
              </a:pathLst>
            </a:custGeom>
            <a:ln w="3175">
              <a:solidFill>
                <a:srgbClr val="565658"/>
              </a:solidFill>
            </a:ln>
          </p:spPr>
          <p:txBody>
            <a:bodyPr wrap="square" lIns="0" tIns="0" rIns="0" bIns="0" rtlCol="0"/>
            <a:lstStyle/>
            <a:p/>
          </p:txBody>
        </p:sp>
        <p:sp>
          <p:nvSpPr>
            <p:cNvPr id="5371" name="object 5371" descr=""/>
            <p:cNvSpPr/>
            <p:nvPr/>
          </p:nvSpPr>
          <p:spPr>
            <a:xfrm>
              <a:off x="5587654" y="2538201"/>
              <a:ext cx="1270" cy="6985"/>
            </a:xfrm>
            <a:custGeom>
              <a:avLst/>
              <a:gdLst/>
              <a:ahLst/>
              <a:cxnLst/>
              <a:rect l="l" t="t" r="r" b="b"/>
              <a:pathLst>
                <a:path w="1270" h="6985">
                  <a:moveTo>
                    <a:pt x="825" y="0"/>
                  </a:moveTo>
                  <a:lnTo>
                    <a:pt x="558" y="241"/>
                  </a:lnTo>
                  <a:lnTo>
                    <a:pt x="406" y="571"/>
                  </a:lnTo>
                  <a:lnTo>
                    <a:pt x="139" y="1143"/>
                  </a:lnTo>
                  <a:lnTo>
                    <a:pt x="114" y="1689"/>
                  </a:lnTo>
                  <a:lnTo>
                    <a:pt x="0" y="3251"/>
                  </a:lnTo>
                  <a:lnTo>
                    <a:pt x="50" y="3975"/>
                  </a:lnTo>
                  <a:lnTo>
                    <a:pt x="139" y="5384"/>
                  </a:lnTo>
                  <a:lnTo>
                    <a:pt x="495" y="6184"/>
                  </a:lnTo>
                  <a:lnTo>
                    <a:pt x="825" y="6540"/>
                  </a:lnTo>
                </a:path>
              </a:pathLst>
            </a:custGeom>
            <a:ln w="3175">
              <a:solidFill>
                <a:srgbClr val="565658"/>
              </a:solidFill>
            </a:ln>
          </p:spPr>
          <p:txBody>
            <a:bodyPr wrap="square" lIns="0" tIns="0" rIns="0" bIns="0" rtlCol="0"/>
            <a:lstStyle/>
            <a:p/>
          </p:txBody>
        </p:sp>
        <p:sp>
          <p:nvSpPr>
            <p:cNvPr id="5372" name="object 5372" descr=""/>
            <p:cNvSpPr/>
            <p:nvPr/>
          </p:nvSpPr>
          <p:spPr>
            <a:xfrm>
              <a:off x="5588400" y="2540607"/>
              <a:ext cx="635" cy="1905"/>
            </a:xfrm>
            <a:custGeom>
              <a:avLst/>
              <a:gdLst/>
              <a:ahLst/>
              <a:cxnLst/>
              <a:rect l="l" t="t" r="r" b="b"/>
              <a:pathLst>
                <a:path w="635" h="1905">
                  <a:moveTo>
                    <a:pt x="0" y="0"/>
                  </a:moveTo>
                  <a:lnTo>
                    <a:pt x="50" y="850"/>
                  </a:lnTo>
                  <a:lnTo>
                    <a:pt x="0" y="1714"/>
                  </a:lnTo>
                </a:path>
              </a:pathLst>
            </a:custGeom>
            <a:ln w="3175">
              <a:solidFill>
                <a:srgbClr val="565658"/>
              </a:solidFill>
            </a:ln>
          </p:spPr>
          <p:txBody>
            <a:bodyPr wrap="square" lIns="0" tIns="0" rIns="0" bIns="0" rtlCol="0"/>
            <a:lstStyle/>
            <a:p/>
          </p:txBody>
        </p:sp>
        <p:sp>
          <p:nvSpPr>
            <p:cNvPr id="5373" name="object 5373" descr=""/>
            <p:cNvSpPr/>
            <p:nvPr/>
          </p:nvSpPr>
          <p:spPr>
            <a:xfrm>
              <a:off x="5588146" y="2542319"/>
              <a:ext cx="635" cy="1270"/>
            </a:xfrm>
            <a:custGeom>
              <a:avLst/>
              <a:gdLst/>
              <a:ahLst/>
              <a:cxnLst/>
              <a:rect l="l" t="t" r="r" b="b"/>
              <a:pathLst>
                <a:path w="635" h="1269">
                  <a:moveTo>
                    <a:pt x="253" y="0"/>
                  </a:moveTo>
                  <a:lnTo>
                    <a:pt x="139" y="622"/>
                  </a:lnTo>
                  <a:lnTo>
                    <a:pt x="0" y="838"/>
                  </a:lnTo>
                </a:path>
              </a:pathLst>
            </a:custGeom>
            <a:ln w="3175">
              <a:solidFill>
                <a:srgbClr val="565658"/>
              </a:solidFill>
            </a:ln>
          </p:spPr>
          <p:txBody>
            <a:bodyPr wrap="square" lIns="0" tIns="0" rIns="0" bIns="0" rtlCol="0"/>
            <a:lstStyle/>
            <a:p/>
          </p:txBody>
        </p:sp>
        <p:sp>
          <p:nvSpPr>
            <p:cNvPr id="5374" name="object 5374" descr=""/>
            <p:cNvSpPr/>
            <p:nvPr/>
          </p:nvSpPr>
          <p:spPr>
            <a:xfrm>
              <a:off x="5588139" y="2539751"/>
              <a:ext cx="635" cy="1270"/>
            </a:xfrm>
            <a:custGeom>
              <a:avLst/>
              <a:gdLst/>
              <a:ahLst/>
              <a:cxnLst/>
              <a:rect l="l" t="t" r="r" b="b"/>
              <a:pathLst>
                <a:path w="635" h="1269">
                  <a:moveTo>
                    <a:pt x="0" y="0"/>
                  </a:moveTo>
                  <a:lnTo>
                    <a:pt x="152" y="228"/>
                  </a:lnTo>
                  <a:lnTo>
                    <a:pt x="254" y="850"/>
                  </a:lnTo>
                </a:path>
              </a:pathLst>
            </a:custGeom>
            <a:ln w="3175">
              <a:solidFill>
                <a:srgbClr val="565658"/>
              </a:solidFill>
            </a:ln>
          </p:spPr>
          <p:txBody>
            <a:bodyPr wrap="square" lIns="0" tIns="0" rIns="0" bIns="0" rtlCol="0"/>
            <a:lstStyle/>
            <a:p/>
          </p:txBody>
        </p:sp>
        <p:sp>
          <p:nvSpPr>
            <p:cNvPr id="5375" name="object 5375" descr=""/>
            <p:cNvSpPr/>
            <p:nvPr/>
          </p:nvSpPr>
          <p:spPr>
            <a:xfrm>
              <a:off x="5587884" y="2542319"/>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5376" name="object 5376" descr=""/>
            <p:cNvSpPr/>
            <p:nvPr/>
          </p:nvSpPr>
          <p:spPr>
            <a:xfrm>
              <a:off x="5587873" y="2542324"/>
              <a:ext cx="635" cy="1270"/>
            </a:xfrm>
            <a:custGeom>
              <a:avLst/>
              <a:gdLst/>
              <a:ahLst/>
              <a:cxnLst/>
              <a:rect l="l" t="t" r="r" b="b"/>
              <a:pathLst>
                <a:path w="635" h="1269">
                  <a:moveTo>
                    <a:pt x="266" y="850"/>
                  </a:moveTo>
                  <a:lnTo>
                    <a:pt x="254" y="393"/>
                  </a:lnTo>
                  <a:lnTo>
                    <a:pt x="0" y="0"/>
                  </a:lnTo>
                </a:path>
                <a:path w="635" h="1269">
                  <a:moveTo>
                    <a:pt x="266" y="850"/>
                  </a:moveTo>
                  <a:lnTo>
                    <a:pt x="127" y="596"/>
                  </a:lnTo>
                  <a:lnTo>
                    <a:pt x="0" y="0"/>
                  </a:lnTo>
                </a:path>
              </a:pathLst>
            </a:custGeom>
            <a:ln w="3175">
              <a:solidFill>
                <a:srgbClr val="565658"/>
              </a:solidFill>
            </a:ln>
          </p:spPr>
          <p:txBody>
            <a:bodyPr wrap="square" lIns="0" tIns="0" rIns="0" bIns="0" rtlCol="0"/>
            <a:lstStyle/>
            <a:p/>
          </p:txBody>
        </p:sp>
        <p:sp>
          <p:nvSpPr>
            <p:cNvPr id="5377" name="object 5377" descr=""/>
            <p:cNvSpPr/>
            <p:nvPr/>
          </p:nvSpPr>
          <p:spPr>
            <a:xfrm>
              <a:off x="5587884" y="2539756"/>
              <a:ext cx="635" cy="1270"/>
            </a:xfrm>
            <a:custGeom>
              <a:avLst/>
              <a:gdLst/>
              <a:ahLst/>
              <a:cxnLst/>
              <a:rect l="l" t="t" r="r" b="b"/>
              <a:pathLst>
                <a:path w="635" h="1269">
                  <a:moveTo>
                    <a:pt x="0" y="850"/>
                  </a:moveTo>
                  <a:lnTo>
                    <a:pt x="114" y="215"/>
                  </a:lnTo>
                  <a:lnTo>
                    <a:pt x="266" y="0"/>
                  </a:lnTo>
                </a:path>
                <a:path w="635" h="1269">
                  <a:moveTo>
                    <a:pt x="0" y="850"/>
                  </a:moveTo>
                  <a:lnTo>
                    <a:pt x="266" y="381"/>
                  </a:lnTo>
                  <a:lnTo>
                    <a:pt x="266" y="0"/>
                  </a:lnTo>
                </a:path>
                <a:path w="635" h="1269">
                  <a:moveTo>
                    <a:pt x="0" y="850"/>
                  </a:moveTo>
                  <a:lnTo>
                    <a:pt x="520" y="850"/>
                  </a:lnTo>
                </a:path>
              </a:pathLst>
            </a:custGeom>
            <a:ln w="3175">
              <a:solidFill>
                <a:srgbClr val="565658"/>
              </a:solidFill>
            </a:ln>
          </p:spPr>
          <p:txBody>
            <a:bodyPr wrap="square" lIns="0" tIns="0" rIns="0" bIns="0" rtlCol="0"/>
            <a:lstStyle/>
            <a:p/>
          </p:txBody>
        </p:sp>
        <p:sp>
          <p:nvSpPr>
            <p:cNvPr id="5378" name="object 5378" descr=""/>
            <p:cNvSpPr/>
            <p:nvPr/>
          </p:nvSpPr>
          <p:spPr>
            <a:xfrm>
              <a:off x="5587846" y="2540604"/>
              <a:ext cx="635" cy="1905"/>
            </a:xfrm>
            <a:custGeom>
              <a:avLst/>
              <a:gdLst/>
              <a:ahLst/>
              <a:cxnLst/>
              <a:rect l="l" t="t" r="r" b="b"/>
              <a:pathLst>
                <a:path w="635" h="1905">
                  <a:moveTo>
                    <a:pt x="38" y="1714"/>
                  </a:moveTo>
                  <a:lnTo>
                    <a:pt x="152" y="622"/>
                  </a:lnTo>
                  <a:lnTo>
                    <a:pt x="38" y="0"/>
                  </a:lnTo>
                </a:path>
                <a:path w="635" h="1905">
                  <a:moveTo>
                    <a:pt x="38" y="1714"/>
                  </a:moveTo>
                  <a:lnTo>
                    <a:pt x="0" y="850"/>
                  </a:lnTo>
                  <a:lnTo>
                    <a:pt x="38" y="0"/>
                  </a:lnTo>
                </a:path>
              </a:pathLst>
            </a:custGeom>
            <a:ln w="3175">
              <a:solidFill>
                <a:srgbClr val="565658"/>
              </a:solidFill>
            </a:ln>
          </p:spPr>
          <p:txBody>
            <a:bodyPr wrap="square" lIns="0" tIns="0" rIns="0" bIns="0" rtlCol="0"/>
            <a:lstStyle/>
            <a:p/>
          </p:txBody>
        </p:sp>
        <p:sp>
          <p:nvSpPr>
            <p:cNvPr id="5379" name="object 5379" descr=""/>
            <p:cNvSpPr/>
            <p:nvPr/>
          </p:nvSpPr>
          <p:spPr>
            <a:xfrm>
              <a:off x="5587643" y="2538548"/>
              <a:ext cx="1270" cy="6350"/>
            </a:xfrm>
            <a:custGeom>
              <a:avLst/>
              <a:gdLst/>
              <a:ahLst/>
              <a:cxnLst/>
              <a:rect l="l" t="t" r="r" b="b"/>
              <a:pathLst>
                <a:path w="1270" h="6350">
                  <a:moveTo>
                    <a:pt x="0" y="2908"/>
                  </a:moveTo>
                  <a:lnTo>
                    <a:pt x="139" y="4991"/>
                  </a:lnTo>
                  <a:lnTo>
                    <a:pt x="495" y="5816"/>
                  </a:lnTo>
                  <a:lnTo>
                    <a:pt x="863" y="4991"/>
                  </a:lnTo>
                  <a:lnTo>
                    <a:pt x="1003" y="2908"/>
                  </a:lnTo>
                  <a:lnTo>
                    <a:pt x="863" y="850"/>
                  </a:lnTo>
                  <a:lnTo>
                    <a:pt x="495" y="0"/>
                  </a:lnTo>
                  <a:lnTo>
                    <a:pt x="139" y="850"/>
                  </a:lnTo>
                  <a:lnTo>
                    <a:pt x="0" y="2908"/>
                  </a:lnTo>
                </a:path>
              </a:pathLst>
            </a:custGeom>
            <a:ln w="3175">
              <a:solidFill>
                <a:srgbClr val="565658"/>
              </a:solidFill>
            </a:ln>
          </p:spPr>
          <p:txBody>
            <a:bodyPr wrap="square" lIns="0" tIns="0" rIns="0" bIns="0" rtlCol="0"/>
            <a:lstStyle/>
            <a:p/>
          </p:txBody>
        </p:sp>
        <p:sp>
          <p:nvSpPr>
            <p:cNvPr id="5380" name="object 5380" descr=""/>
            <p:cNvSpPr/>
            <p:nvPr/>
          </p:nvSpPr>
          <p:spPr>
            <a:xfrm>
              <a:off x="5588226" y="2538201"/>
              <a:ext cx="1270" cy="6985"/>
            </a:xfrm>
            <a:custGeom>
              <a:avLst/>
              <a:gdLst/>
              <a:ahLst/>
              <a:cxnLst/>
              <a:rect l="l" t="t" r="r" b="b"/>
              <a:pathLst>
                <a:path w="1270" h="6985">
                  <a:moveTo>
                    <a:pt x="253" y="0"/>
                  </a:moveTo>
                  <a:lnTo>
                    <a:pt x="647" y="952"/>
                  </a:lnTo>
                  <a:lnTo>
                    <a:pt x="825" y="3251"/>
                  </a:lnTo>
                  <a:lnTo>
                    <a:pt x="647" y="5575"/>
                  </a:lnTo>
                  <a:lnTo>
                    <a:pt x="253" y="6540"/>
                  </a:lnTo>
                  <a:lnTo>
                    <a:pt x="0" y="5930"/>
                  </a:lnTo>
                </a:path>
              </a:pathLst>
            </a:custGeom>
            <a:ln w="3175">
              <a:solidFill>
                <a:srgbClr val="565658"/>
              </a:solidFill>
            </a:ln>
          </p:spPr>
          <p:txBody>
            <a:bodyPr wrap="square" lIns="0" tIns="0" rIns="0" bIns="0" rtlCol="0"/>
            <a:lstStyle/>
            <a:p/>
          </p:txBody>
        </p:sp>
        <p:sp>
          <p:nvSpPr>
            <p:cNvPr id="5381" name="object 5381" descr=""/>
            <p:cNvSpPr/>
            <p:nvPr/>
          </p:nvSpPr>
          <p:spPr>
            <a:xfrm>
              <a:off x="5591655" y="2538201"/>
              <a:ext cx="635" cy="6985"/>
            </a:xfrm>
            <a:custGeom>
              <a:avLst/>
              <a:gdLst/>
              <a:ahLst/>
              <a:cxnLst/>
              <a:rect l="l" t="t" r="r" b="b"/>
              <a:pathLst>
                <a:path w="635" h="6985">
                  <a:moveTo>
                    <a:pt x="0" y="0"/>
                  </a:moveTo>
                  <a:lnTo>
                    <a:pt x="393" y="952"/>
                  </a:lnTo>
                  <a:lnTo>
                    <a:pt x="546" y="3251"/>
                  </a:lnTo>
                  <a:lnTo>
                    <a:pt x="393" y="5575"/>
                  </a:lnTo>
                  <a:lnTo>
                    <a:pt x="0" y="6540"/>
                  </a:lnTo>
                </a:path>
              </a:pathLst>
            </a:custGeom>
            <a:ln w="3175">
              <a:solidFill>
                <a:srgbClr val="565658"/>
              </a:solidFill>
            </a:ln>
          </p:spPr>
          <p:txBody>
            <a:bodyPr wrap="square" lIns="0" tIns="0" rIns="0" bIns="0" rtlCol="0"/>
            <a:lstStyle/>
            <a:p/>
          </p:txBody>
        </p:sp>
        <p:sp>
          <p:nvSpPr>
            <p:cNvPr id="5382" name="object 5382" descr=""/>
            <p:cNvSpPr/>
            <p:nvPr/>
          </p:nvSpPr>
          <p:spPr>
            <a:xfrm>
              <a:off x="5587654" y="2661753"/>
              <a:ext cx="1270" cy="6985"/>
            </a:xfrm>
            <a:custGeom>
              <a:avLst/>
              <a:gdLst/>
              <a:ahLst/>
              <a:cxnLst/>
              <a:rect l="l" t="t" r="r" b="b"/>
              <a:pathLst>
                <a:path w="1270" h="6985">
                  <a:moveTo>
                    <a:pt x="825" y="0"/>
                  </a:moveTo>
                  <a:lnTo>
                    <a:pt x="558" y="241"/>
                  </a:lnTo>
                  <a:lnTo>
                    <a:pt x="406" y="571"/>
                  </a:lnTo>
                  <a:lnTo>
                    <a:pt x="139" y="1168"/>
                  </a:lnTo>
                  <a:lnTo>
                    <a:pt x="114" y="1689"/>
                  </a:lnTo>
                  <a:lnTo>
                    <a:pt x="0" y="3276"/>
                  </a:lnTo>
                  <a:lnTo>
                    <a:pt x="50" y="3975"/>
                  </a:lnTo>
                  <a:lnTo>
                    <a:pt x="139" y="5384"/>
                  </a:lnTo>
                  <a:lnTo>
                    <a:pt x="495" y="6184"/>
                  </a:lnTo>
                  <a:lnTo>
                    <a:pt x="825" y="6540"/>
                  </a:lnTo>
                </a:path>
              </a:pathLst>
            </a:custGeom>
            <a:ln w="3175">
              <a:solidFill>
                <a:srgbClr val="565658"/>
              </a:solidFill>
            </a:ln>
          </p:spPr>
          <p:txBody>
            <a:bodyPr wrap="square" lIns="0" tIns="0" rIns="0" bIns="0" rtlCol="0"/>
            <a:lstStyle/>
            <a:p/>
          </p:txBody>
        </p:sp>
        <p:sp>
          <p:nvSpPr>
            <p:cNvPr id="5383" name="object 5383" descr=""/>
            <p:cNvSpPr/>
            <p:nvPr/>
          </p:nvSpPr>
          <p:spPr>
            <a:xfrm>
              <a:off x="5588400" y="2664171"/>
              <a:ext cx="635" cy="1905"/>
            </a:xfrm>
            <a:custGeom>
              <a:avLst/>
              <a:gdLst/>
              <a:ahLst/>
              <a:cxnLst/>
              <a:rect l="l" t="t" r="r" b="b"/>
              <a:pathLst>
                <a:path w="635" h="1905">
                  <a:moveTo>
                    <a:pt x="0" y="0"/>
                  </a:moveTo>
                  <a:lnTo>
                    <a:pt x="50" y="850"/>
                  </a:lnTo>
                  <a:lnTo>
                    <a:pt x="0" y="1714"/>
                  </a:lnTo>
                </a:path>
              </a:pathLst>
            </a:custGeom>
            <a:ln w="3175">
              <a:solidFill>
                <a:srgbClr val="565658"/>
              </a:solidFill>
            </a:ln>
          </p:spPr>
          <p:txBody>
            <a:bodyPr wrap="square" lIns="0" tIns="0" rIns="0" bIns="0" rtlCol="0"/>
            <a:lstStyle/>
            <a:p/>
          </p:txBody>
        </p:sp>
        <p:sp>
          <p:nvSpPr>
            <p:cNvPr id="5384" name="object 5384" descr=""/>
            <p:cNvSpPr/>
            <p:nvPr/>
          </p:nvSpPr>
          <p:spPr>
            <a:xfrm>
              <a:off x="5588146" y="2665883"/>
              <a:ext cx="635" cy="1270"/>
            </a:xfrm>
            <a:custGeom>
              <a:avLst/>
              <a:gdLst/>
              <a:ahLst/>
              <a:cxnLst/>
              <a:rect l="l" t="t" r="r" b="b"/>
              <a:pathLst>
                <a:path w="635" h="1269">
                  <a:moveTo>
                    <a:pt x="253" y="0"/>
                  </a:moveTo>
                  <a:lnTo>
                    <a:pt x="139" y="622"/>
                  </a:lnTo>
                  <a:lnTo>
                    <a:pt x="0" y="838"/>
                  </a:lnTo>
                </a:path>
              </a:pathLst>
            </a:custGeom>
            <a:ln w="3175">
              <a:solidFill>
                <a:srgbClr val="565658"/>
              </a:solidFill>
            </a:ln>
          </p:spPr>
          <p:txBody>
            <a:bodyPr wrap="square" lIns="0" tIns="0" rIns="0" bIns="0" rtlCol="0"/>
            <a:lstStyle/>
            <a:p/>
          </p:txBody>
        </p:sp>
        <p:sp>
          <p:nvSpPr>
            <p:cNvPr id="5385" name="object 5385" descr=""/>
            <p:cNvSpPr/>
            <p:nvPr/>
          </p:nvSpPr>
          <p:spPr>
            <a:xfrm>
              <a:off x="5588139" y="2663304"/>
              <a:ext cx="635" cy="1270"/>
            </a:xfrm>
            <a:custGeom>
              <a:avLst/>
              <a:gdLst/>
              <a:ahLst/>
              <a:cxnLst/>
              <a:rect l="l" t="t" r="r" b="b"/>
              <a:pathLst>
                <a:path w="635" h="1269">
                  <a:moveTo>
                    <a:pt x="0" y="0"/>
                  </a:moveTo>
                  <a:lnTo>
                    <a:pt x="152" y="241"/>
                  </a:lnTo>
                  <a:lnTo>
                    <a:pt x="254" y="850"/>
                  </a:lnTo>
                </a:path>
              </a:pathLst>
            </a:custGeom>
            <a:ln w="3175">
              <a:solidFill>
                <a:srgbClr val="565658"/>
              </a:solidFill>
            </a:ln>
          </p:spPr>
          <p:txBody>
            <a:bodyPr wrap="square" lIns="0" tIns="0" rIns="0" bIns="0" rtlCol="0"/>
            <a:lstStyle/>
            <a:p/>
          </p:txBody>
        </p:sp>
        <p:sp>
          <p:nvSpPr>
            <p:cNvPr id="5386" name="object 5386" descr=""/>
            <p:cNvSpPr/>
            <p:nvPr/>
          </p:nvSpPr>
          <p:spPr>
            <a:xfrm>
              <a:off x="5587873" y="2665882"/>
              <a:ext cx="635" cy="1270"/>
            </a:xfrm>
            <a:custGeom>
              <a:avLst/>
              <a:gdLst/>
              <a:ahLst/>
              <a:cxnLst/>
              <a:rect l="l" t="t" r="r" b="b"/>
              <a:pathLst>
                <a:path w="635" h="1269">
                  <a:moveTo>
                    <a:pt x="266" y="850"/>
                  </a:moveTo>
                  <a:lnTo>
                    <a:pt x="254" y="406"/>
                  </a:lnTo>
                  <a:lnTo>
                    <a:pt x="0" y="0"/>
                  </a:lnTo>
                </a:path>
                <a:path w="635" h="1269">
                  <a:moveTo>
                    <a:pt x="266" y="850"/>
                  </a:moveTo>
                  <a:lnTo>
                    <a:pt x="127" y="609"/>
                  </a:lnTo>
                  <a:lnTo>
                    <a:pt x="0" y="0"/>
                  </a:lnTo>
                </a:path>
              </a:pathLst>
            </a:custGeom>
            <a:ln w="3175">
              <a:solidFill>
                <a:srgbClr val="565658"/>
              </a:solidFill>
            </a:ln>
          </p:spPr>
          <p:txBody>
            <a:bodyPr wrap="square" lIns="0" tIns="0" rIns="0" bIns="0" rtlCol="0"/>
            <a:lstStyle/>
            <a:p/>
          </p:txBody>
        </p:sp>
        <p:sp>
          <p:nvSpPr>
            <p:cNvPr id="5387" name="object 5387" descr=""/>
            <p:cNvSpPr/>
            <p:nvPr/>
          </p:nvSpPr>
          <p:spPr>
            <a:xfrm>
              <a:off x="5587884" y="2663308"/>
              <a:ext cx="635" cy="1270"/>
            </a:xfrm>
            <a:custGeom>
              <a:avLst/>
              <a:gdLst/>
              <a:ahLst/>
              <a:cxnLst/>
              <a:rect l="l" t="t" r="r" b="b"/>
              <a:pathLst>
                <a:path w="635" h="1269">
                  <a:moveTo>
                    <a:pt x="0" y="863"/>
                  </a:moveTo>
                  <a:lnTo>
                    <a:pt x="114" y="228"/>
                  </a:lnTo>
                  <a:lnTo>
                    <a:pt x="266" y="0"/>
                  </a:lnTo>
                </a:path>
                <a:path w="635" h="1269">
                  <a:moveTo>
                    <a:pt x="0" y="863"/>
                  </a:moveTo>
                  <a:lnTo>
                    <a:pt x="266" y="393"/>
                  </a:lnTo>
                  <a:lnTo>
                    <a:pt x="266" y="0"/>
                  </a:lnTo>
                </a:path>
                <a:path w="635" h="1269">
                  <a:moveTo>
                    <a:pt x="0" y="863"/>
                  </a:moveTo>
                  <a:lnTo>
                    <a:pt x="520" y="863"/>
                  </a:lnTo>
                </a:path>
              </a:pathLst>
            </a:custGeom>
            <a:ln w="3175">
              <a:solidFill>
                <a:srgbClr val="565658"/>
              </a:solidFill>
            </a:ln>
          </p:spPr>
          <p:txBody>
            <a:bodyPr wrap="square" lIns="0" tIns="0" rIns="0" bIns="0" rtlCol="0"/>
            <a:lstStyle/>
            <a:p/>
          </p:txBody>
        </p:sp>
        <p:sp>
          <p:nvSpPr>
            <p:cNvPr id="5388" name="object 5388" descr=""/>
            <p:cNvSpPr/>
            <p:nvPr/>
          </p:nvSpPr>
          <p:spPr>
            <a:xfrm>
              <a:off x="5587846" y="2664169"/>
              <a:ext cx="635" cy="1905"/>
            </a:xfrm>
            <a:custGeom>
              <a:avLst/>
              <a:gdLst/>
              <a:ahLst/>
              <a:cxnLst/>
              <a:rect l="l" t="t" r="r" b="b"/>
              <a:pathLst>
                <a:path w="635" h="1905">
                  <a:moveTo>
                    <a:pt x="38" y="1714"/>
                  </a:moveTo>
                  <a:lnTo>
                    <a:pt x="152" y="609"/>
                  </a:lnTo>
                  <a:lnTo>
                    <a:pt x="38" y="0"/>
                  </a:lnTo>
                </a:path>
                <a:path w="635" h="1905">
                  <a:moveTo>
                    <a:pt x="38" y="1714"/>
                  </a:moveTo>
                  <a:lnTo>
                    <a:pt x="0" y="850"/>
                  </a:lnTo>
                  <a:lnTo>
                    <a:pt x="38" y="0"/>
                  </a:lnTo>
                </a:path>
              </a:pathLst>
            </a:custGeom>
            <a:ln w="3175">
              <a:solidFill>
                <a:srgbClr val="565658"/>
              </a:solidFill>
            </a:ln>
          </p:spPr>
          <p:txBody>
            <a:bodyPr wrap="square" lIns="0" tIns="0" rIns="0" bIns="0" rtlCol="0"/>
            <a:lstStyle/>
            <a:p/>
          </p:txBody>
        </p:sp>
        <p:sp>
          <p:nvSpPr>
            <p:cNvPr id="5389" name="object 5389" descr=""/>
            <p:cNvSpPr/>
            <p:nvPr/>
          </p:nvSpPr>
          <p:spPr>
            <a:xfrm>
              <a:off x="5587643" y="2662113"/>
              <a:ext cx="1270" cy="6350"/>
            </a:xfrm>
            <a:custGeom>
              <a:avLst/>
              <a:gdLst/>
              <a:ahLst/>
              <a:cxnLst/>
              <a:rect l="l" t="t" r="r" b="b"/>
              <a:pathLst>
                <a:path w="1270" h="6350">
                  <a:moveTo>
                    <a:pt x="0" y="2908"/>
                  </a:moveTo>
                  <a:lnTo>
                    <a:pt x="139" y="4965"/>
                  </a:lnTo>
                  <a:lnTo>
                    <a:pt x="495" y="5816"/>
                  </a:lnTo>
                  <a:lnTo>
                    <a:pt x="863" y="4965"/>
                  </a:lnTo>
                  <a:lnTo>
                    <a:pt x="1003" y="2908"/>
                  </a:lnTo>
                  <a:lnTo>
                    <a:pt x="863" y="850"/>
                  </a:lnTo>
                  <a:lnTo>
                    <a:pt x="495" y="0"/>
                  </a:lnTo>
                  <a:lnTo>
                    <a:pt x="139" y="850"/>
                  </a:lnTo>
                  <a:lnTo>
                    <a:pt x="0" y="2908"/>
                  </a:lnTo>
                </a:path>
              </a:pathLst>
            </a:custGeom>
            <a:ln w="3175">
              <a:solidFill>
                <a:srgbClr val="565658"/>
              </a:solidFill>
            </a:ln>
          </p:spPr>
          <p:txBody>
            <a:bodyPr wrap="square" lIns="0" tIns="0" rIns="0" bIns="0" rtlCol="0"/>
            <a:lstStyle/>
            <a:p/>
          </p:txBody>
        </p:sp>
        <p:sp>
          <p:nvSpPr>
            <p:cNvPr id="5390" name="object 5390" descr=""/>
            <p:cNvSpPr/>
            <p:nvPr/>
          </p:nvSpPr>
          <p:spPr>
            <a:xfrm>
              <a:off x="5588226" y="2661753"/>
              <a:ext cx="1270" cy="6985"/>
            </a:xfrm>
            <a:custGeom>
              <a:avLst/>
              <a:gdLst/>
              <a:ahLst/>
              <a:cxnLst/>
              <a:rect l="l" t="t" r="r" b="b"/>
              <a:pathLst>
                <a:path w="1270" h="6985">
                  <a:moveTo>
                    <a:pt x="253" y="0"/>
                  </a:moveTo>
                  <a:lnTo>
                    <a:pt x="647" y="952"/>
                  </a:lnTo>
                  <a:lnTo>
                    <a:pt x="825" y="3276"/>
                  </a:lnTo>
                  <a:lnTo>
                    <a:pt x="647" y="5588"/>
                  </a:lnTo>
                  <a:lnTo>
                    <a:pt x="253" y="6540"/>
                  </a:lnTo>
                  <a:lnTo>
                    <a:pt x="0" y="5956"/>
                  </a:lnTo>
                </a:path>
              </a:pathLst>
            </a:custGeom>
            <a:ln w="3175">
              <a:solidFill>
                <a:srgbClr val="565658"/>
              </a:solidFill>
            </a:ln>
          </p:spPr>
          <p:txBody>
            <a:bodyPr wrap="square" lIns="0" tIns="0" rIns="0" bIns="0" rtlCol="0"/>
            <a:lstStyle/>
            <a:p/>
          </p:txBody>
        </p:sp>
        <p:sp>
          <p:nvSpPr>
            <p:cNvPr id="5391" name="object 5391" descr=""/>
            <p:cNvSpPr/>
            <p:nvPr/>
          </p:nvSpPr>
          <p:spPr>
            <a:xfrm>
              <a:off x="5591655" y="2661753"/>
              <a:ext cx="635" cy="6985"/>
            </a:xfrm>
            <a:custGeom>
              <a:avLst/>
              <a:gdLst/>
              <a:ahLst/>
              <a:cxnLst/>
              <a:rect l="l" t="t" r="r" b="b"/>
              <a:pathLst>
                <a:path w="635" h="6985">
                  <a:moveTo>
                    <a:pt x="0" y="0"/>
                  </a:moveTo>
                  <a:lnTo>
                    <a:pt x="393" y="952"/>
                  </a:lnTo>
                  <a:lnTo>
                    <a:pt x="546" y="3276"/>
                  </a:lnTo>
                  <a:lnTo>
                    <a:pt x="393" y="5588"/>
                  </a:lnTo>
                  <a:lnTo>
                    <a:pt x="0" y="6540"/>
                  </a:lnTo>
                </a:path>
              </a:pathLst>
            </a:custGeom>
            <a:ln w="3175">
              <a:solidFill>
                <a:srgbClr val="565658"/>
              </a:solidFill>
            </a:ln>
          </p:spPr>
          <p:txBody>
            <a:bodyPr wrap="square" lIns="0" tIns="0" rIns="0" bIns="0" rtlCol="0"/>
            <a:lstStyle/>
            <a:p/>
          </p:txBody>
        </p:sp>
        <p:sp>
          <p:nvSpPr>
            <p:cNvPr id="5392" name="object 5392" descr=""/>
            <p:cNvSpPr/>
            <p:nvPr/>
          </p:nvSpPr>
          <p:spPr>
            <a:xfrm>
              <a:off x="5912336" y="2669666"/>
              <a:ext cx="6350" cy="635"/>
            </a:xfrm>
            <a:custGeom>
              <a:avLst/>
              <a:gdLst/>
              <a:ahLst/>
              <a:cxnLst/>
              <a:rect l="l" t="t" r="r" b="b"/>
              <a:pathLst>
                <a:path w="6350" h="635">
                  <a:moveTo>
                    <a:pt x="0" y="0"/>
                  </a:moveTo>
                  <a:lnTo>
                    <a:pt x="1104" y="101"/>
                  </a:lnTo>
                  <a:lnTo>
                    <a:pt x="3175" y="101"/>
                  </a:lnTo>
                  <a:lnTo>
                    <a:pt x="5207" y="101"/>
                  </a:lnTo>
                  <a:lnTo>
                    <a:pt x="6070" y="101"/>
                  </a:lnTo>
                  <a:lnTo>
                    <a:pt x="6324" y="0"/>
                  </a:lnTo>
                </a:path>
              </a:pathLst>
            </a:custGeom>
            <a:ln w="3175">
              <a:solidFill>
                <a:srgbClr val="565658"/>
              </a:solidFill>
            </a:ln>
          </p:spPr>
          <p:txBody>
            <a:bodyPr wrap="square" lIns="0" tIns="0" rIns="0" bIns="0" rtlCol="0"/>
            <a:lstStyle/>
            <a:p/>
          </p:txBody>
        </p:sp>
        <p:sp>
          <p:nvSpPr>
            <p:cNvPr id="5393" name="object 5393" descr=""/>
            <p:cNvSpPr/>
            <p:nvPr/>
          </p:nvSpPr>
          <p:spPr>
            <a:xfrm>
              <a:off x="5912218" y="2669411"/>
              <a:ext cx="6985" cy="0"/>
            </a:xfrm>
            <a:custGeom>
              <a:avLst/>
              <a:gdLst/>
              <a:ahLst/>
              <a:cxnLst/>
              <a:rect l="l" t="t" r="r" b="b"/>
              <a:pathLst>
                <a:path w="6985" h="0">
                  <a:moveTo>
                    <a:pt x="0" y="0"/>
                  </a:moveTo>
                  <a:lnTo>
                    <a:pt x="965" y="0"/>
                  </a:lnTo>
                  <a:lnTo>
                    <a:pt x="3276" y="0"/>
                  </a:lnTo>
                  <a:lnTo>
                    <a:pt x="5588" y="0"/>
                  </a:lnTo>
                  <a:lnTo>
                    <a:pt x="6540" y="0"/>
                  </a:lnTo>
                  <a:lnTo>
                    <a:pt x="5588" y="0"/>
                  </a:lnTo>
                </a:path>
              </a:pathLst>
            </a:custGeom>
            <a:ln w="3175">
              <a:solidFill>
                <a:srgbClr val="565658"/>
              </a:solidFill>
            </a:ln>
          </p:spPr>
          <p:txBody>
            <a:bodyPr wrap="square" lIns="0" tIns="0" rIns="0" bIns="0" rtlCol="0"/>
            <a:lstStyle/>
            <a:p/>
          </p:txBody>
        </p:sp>
        <p:sp>
          <p:nvSpPr>
            <p:cNvPr id="5394" name="object 5394" descr=""/>
            <p:cNvSpPr/>
            <p:nvPr/>
          </p:nvSpPr>
          <p:spPr>
            <a:xfrm>
              <a:off x="5912227" y="2669411"/>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395" name="object 5395" descr=""/>
            <p:cNvSpPr/>
            <p:nvPr/>
          </p:nvSpPr>
          <p:spPr>
            <a:xfrm>
              <a:off x="6019251" y="2669666"/>
              <a:ext cx="6350" cy="635"/>
            </a:xfrm>
            <a:custGeom>
              <a:avLst/>
              <a:gdLst/>
              <a:ahLst/>
              <a:cxnLst/>
              <a:rect l="l" t="t" r="r" b="b"/>
              <a:pathLst>
                <a:path w="6350" h="635">
                  <a:moveTo>
                    <a:pt x="0" y="0"/>
                  </a:moveTo>
                  <a:lnTo>
                    <a:pt x="1104" y="101"/>
                  </a:lnTo>
                  <a:lnTo>
                    <a:pt x="3175" y="101"/>
                  </a:lnTo>
                  <a:lnTo>
                    <a:pt x="5219" y="101"/>
                  </a:lnTo>
                  <a:lnTo>
                    <a:pt x="6096" y="101"/>
                  </a:lnTo>
                  <a:lnTo>
                    <a:pt x="6337" y="0"/>
                  </a:lnTo>
                </a:path>
              </a:pathLst>
            </a:custGeom>
            <a:ln w="3175">
              <a:solidFill>
                <a:srgbClr val="565658"/>
              </a:solidFill>
            </a:ln>
          </p:spPr>
          <p:txBody>
            <a:bodyPr wrap="square" lIns="0" tIns="0" rIns="0" bIns="0" rtlCol="0"/>
            <a:lstStyle/>
            <a:p/>
          </p:txBody>
        </p:sp>
        <p:sp>
          <p:nvSpPr>
            <p:cNvPr id="5396" name="object 5396" descr=""/>
            <p:cNvSpPr/>
            <p:nvPr/>
          </p:nvSpPr>
          <p:spPr>
            <a:xfrm>
              <a:off x="6019523" y="2669777"/>
              <a:ext cx="6350" cy="0"/>
            </a:xfrm>
            <a:custGeom>
              <a:avLst/>
              <a:gdLst/>
              <a:ahLst/>
              <a:cxnLst/>
              <a:rect l="l" t="t" r="r" b="b"/>
              <a:pathLst>
                <a:path w="6350" h="0">
                  <a:moveTo>
                    <a:pt x="5816" y="0"/>
                  </a:moveTo>
                  <a:lnTo>
                    <a:pt x="4953" y="0"/>
                  </a:lnTo>
                  <a:lnTo>
                    <a:pt x="825" y="0"/>
                  </a:lnTo>
                  <a:lnTo>
                    <a:pt x="0" y="0"/>
                  </a:lnTo>
                </a:path>
              </a:pathLst>
            </a:custGeom>
            <a:ln w="3175">
              <a:solidFill>
                <a:srgbClr val="565658"/>
              </a:solidFill>
            </a:ln>
          </p:spPr>
          <p:txBody>
            <a:bodyPr wrap="square" lIns="0" tIns="0" rIns="0" bIns="0" rtlCol="0"/>
            <a:lstStyle/>
            <a:p/>
          </p:txBody>
        </p:sp>
        <p:sp>
          <p:nvSpPr>
            <p:cNvPr id="5397" name="object 5397" descr=""/>
            <p:cNvSpPr/>
            <p:nvPr/>
          </p:nvSpPr>
          <p:spPr>
            <a:xfrm>
              <a:off x="6019163" y="2669411"/>
              <a:ext cx="6985" cy="0"/>
            </a:xfrm>
            <a:custGeom>
              <a:avLst/>
              <a:gdLst/>
              <a:ahLst/>
              <a:cxnLst/>
              <a:rect l="l" t="t" r="r" b="b"/>
              <a:pathLst>
                <a:path w="6985" h="0">
                  <a:moveTo>
                    <a:pt x="0" y="0"/>
                  </a:moveTo>
                  <a:lnTo>
                    <a:pt x="952" y="0"/>
                  </a:lnTo>
                  <a:lnTo>
                    <a:pt x="3263" y="0"/>
                  </a:lnTo>
                  <a:lnTo>
                    <a:pt x="5575" y="0"/>
                  </a:lnTo>
                  <a:lnTo>
                    <a:pt x="6527" y="0"/>
                  </a:lnTo>
                  <a:lnTo>
                    <a:pt x="5575" y="0"/>
                  </a:lnTo>
                </a:path>
              </a:pathLst>
            </a:custGeom>
            <a:ln w="3175">
              <a:solidFill>
                <a:srgbClr val="565658"/>
              </a:solidFill>
            </a:ln>
          </p:spPr>
          <p:txBody>
            <a:bodyPr wrap="square" lIns="0" tIns="0" rIns="0" bIns="0" rtlCol="0"/>
            <a:lstStyle/>
            <a:p/>
          </p:txBody>
        </p:sp>
        <p:sp>
          <p:nvSpPr>
            <p:cNvPr id="5398" name="object 5398" descr=""/>
            <p:cNvSpPr/>
            <p:nvPr/>
          </p:nvSpPr>
          <p:spPr>
            <a:xfrm>
              <a:off x="6019160" y="2669411"/>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399" name="object 5399" descr=""/>
            <p:cNvSpPr/>
            <p:nvPr/>
          </p:nvSpPr>
          <p:spPr>
            <a:xfrm>
              <a:off x="5912336" y="2536710"/>
              <a:ext cx="6350" cy="635"/>
            </a:xfrm>
            <a:custGeom>
              <a:avLst/>
              <a:gdLst/>
              <a:ahLst/>
              <a:cxnLst/>
              <a:rect l="l" t="t" r="r" b="b"/>
              <a:pathLst>
                <a:path w="6350" h="635">
                  <a:moveTo>
                    <a:pt x="6324" y="101"/>
                  </a:moveTo>
                  <a:lnTo>
                    <a:pt x="5219" y="0"/>
                  </a:lnTo>
                  <a:lnTo>
                    <a:pt x="3149" y="0"/>
                  </a:lnTo>
                  <a:lnTo>
                    <a:pt x="1104" y="0"/>
                  </a:lnTo>
                  <a:lnTo>
                    <a:pt x="241" y="0"/>
                  </a:lnTo>
                  <a:lnTo>
                    <a:pt x="0" y="101"/>
                  </a:lnTo>
                </a:path>
              </a:pathLst>
            </a:custGeom>
            <a:ln w="3175">
              <a:solidFill>
                <a:srgbClr val="565658"/>
              </a:solidFill>
            </a:ln>
          </p:spPr>
          <p:txBody>
            <a:bodyPr wrap="square" lIns="0" tIns="0" rIns="0" bIns="0" rtlCol="0"/>
            <a:lstStyle/>
            <a:p/>
          </p:txBody>
        </p:sp>
        <p:sp>
          <p:nvSpPr>
            <p:cNvPr id="5400" name="object 5400" descr=""/>
            <p:cNvSpPr/>
            <p:nvPr/>
          </p:nvSpPr>
          <p:spPr>
            <a:xfrm>
              <a:off x="5912584" y="2536713"/>
              <a:ext cx="6350" cy="0"/>
            </a:xfrm>
            <a:custGeom>
              <a:avLst/>
              <a:gdLst/>
              <a:ahLst/>
              <a:cxnLst/>
              <a:rect l="l" t="t" r="r" b="b"/>
              <a:pathLst>
                <a:path w="6350" h="0">
                  <a:moveTo>
                    <a:pt x="0" y="0"/>
                  </a:moveTo>
                  <a:lnTo>
                    <a:pt x="863" y="0"/>
                  </a:lnTo>
                  <a:lnTo>
                    <a:pt x="4978" y="0"/>
                  </a:lnTo>
                  <a:lnTo>
                    <a:pt x="5816" y="0"/>
                  </a:lnTo>
                </a:path>
              </a:pathLst>
            </a:custGeom>
            <a:ln w="3175">
              <a:solidFill>
                <a:srgbClr val="565658"/>
              </a:solidFill>
            </a:ln>
          </p:spPr>
          <p:txBody>
            <a:bodyPr wrap="square" lIns="0" tIns="0" rIns="0" bIns="0" rtlCol="0"/>
            <a:lstStyle/>
            <a:p/>
          </p:txBody>
        </p:sp>
        <p:sp>
          <p:nvSpPr>
            <p:cNvPr id="5401" name="object 5401" descr=""/>
            <p:cNvSpPr/>
            <p:nvPr/>
          </p:nvSpPr>
          <p:spPr>
            <a:xfrm>
              <a:off x="5912226" y="2537066"/>
              <a:ext cx="6985" cy="0"/>
            </a:xfrm>
            <a:custGeom>
              <a:avLst/>
              <a:gdLst/>
              <a:ahLst/>
              <a:cxnLst/>
              <a:rect l="l" t="t" r="r" b="b"/>
              <a:pathLst>
                <a:path w="6985" h="0">
                  <a:moveTo>
                    <a:pt x="6540" y="0"/>
                  </a:moveTo>
                  <a:lnTo>
                    <a:pt x="5575" y="0"/>
                  </a:lnTo>
                  <a:lnTo>
                    <a:pt x="3263" y="0"/>
                  </a:lnTo>
                  <a:lnTo>
                    <a:pt x="952" y="0"/>
                  </a:lnTo>
                  <a:lnTo>
                    <a:pt x="0" y="0"/>
                  </a:lnTo>
                  <a:lnTo>
                    <a:pt x="952" y="0"/>
                  </a:lnTo>
                </a:path>
              </a:pathLst>
            </a:custGeom>
            <a:ln w="3175">
              <a:solidFill>
                <a:srgbClr val="565658"/>
              </a:solidFill>
            </a:ln>
          </p:spPr>
          <p:txBody>
            <a:bodyPr wrap="square" lIns="0" tIns="0" rIns="0" bIns="0" rtlCol="0"/>
            <a:lstStyle/>
            <a:p/>
          </p:txBody>
        </p:sp>
        <p:sp>
          <p:nvSpPr>
            <p:cNvPr id="5402" name="object 5402" descr=""/>
            <p:cNvSpPr/>
            <p:nvPr/>
          </p:nvSpPr>
          <p:spPr>
            <a:xfrm>
              <a:off x="5917806" y="2537066"/>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403" name="object 5403" descr=""/>
            <p:cNvSpPr/>
            <p:nvPr/>
          </p:nvSpPr>
          <p:spPr>
            <a:xfrm>
              <a:off x="6019257" y="2536710"/>
              <a:ext cx="6350" cy="635"/>
            </a:xfrm>
            <a:custGeom>
              <a:avLst/>
              <a:gdLst/>
              <a:ahLst/>
              <a:cxnLst/>
              <a:rect l="l" t="t" r="r" b="b"/>
              <a:pathLst>
                <a:path w="6350" h="635">
                  <a:moveTo>
                    <a:pt x="6324" y="101"/>
                  </a:moveTo>
                  <a:lnTo>
                    <a:pt x="5219" y="0"/>
                  </a:lnTo>
                  <a:lnTo>
                    <a:pt x="3149" y="0"/>
                  </a:lnTo>
                  <a:lnTo>
                    <a:pt x="1104" y="0"/>
                  </a:lnTo>
                  <a:lnTo>
                    <a:pt x="253" y="0"/>
                  </a:lnTo>
                  <a:lnTo>
                    <a:pt x="0" y="101"/>
                  </a:lnTo>
                </a:path>
              </a:pathLst>
            </a:custGeom>
            <a:ln w="3175">
              <a:solidFill>
                <a:srgbClr val="565658"/>
              </a:solidFill>
            </a:ln>
          </p:spPr>
          <p:txBody>
            <a:bodyPr wrap="square" lIns="0" tIns="0" rIns="0" bIns="0" rtlCol="0"/>
            <a:lstStyle/>
            <a:p/>
          </p:txBody>
        </p:sp>
        <p:sp>
          <p:nvSpPr>
            <p:cNvPr id="5404" name="object 5404" descr=""/>
            <p:cNvSpPr/>
            <p:nvPr/>
          </p:nvSpPr>
          <p:spPr>
            <a:xfrm>
              <a:off x="6019261" y="2536713"/>
              <a:ext cx="1270" cy="635"/>
            </a:xfrm>
            <a:custGeom>
              <a:avLst/>
              <a:gdLst/>
              <a:ahLst/>
              <a:cxnLst/>
              <a:rect l="l" t="t" r="r" b="b"/>
              <a:pathLst>
                <a:path w="1270" h="635">
                  <a:moveTo>
                    <a:pt x="1104" y="0"/>
                  </a:moveTo>
                  <a:lnTo>
                    <a:pt x="1104" y="0"/>
                  </a:lnTo>
                  <a:lnTo>
                    <a:pt x="0" y="88"/>
                  </a:lnTo>
                </a:path>
              </a:pathLst>
            </a:custGeom>
            <a:ln w="3175">
              <a:solidFill>
                <a:srgbClr val="565658"/>
              </a:solidFill>
            </a:ln>
          </p:spPr>
          <p:txBody>
            <a:bodyPr wrap="square" lIns="0" tIns="0" rIns="0" bIns="0" rtlCol="0"/>
            <a:lstStyle/>
            <a:p/>
          </p:txBody>
        </p:sp>
        <p:sp>
          <p:nvSpPr>
            <p:cNvPr id="5405" name="object 5405" descr=""/>
            <p:cNvSpPr/>
            <p:nvPr/>
          </p:nvSpPr>
          <p:spPr>
            <a:xfrm>
              <a:off x="6019518" y="2536713"/>
              <a:ext cx="6350" cy="0"/>
            </a:xfrm>
            <a:custGeom>
              <a:avLst/>
              <a:gdLst/>
              <a:ahLst/>
              <a:cxnLst/>
              <a:rect l="l" t="t" r="r" b="b"/>
              <a:pathLst>
                <a:path w="6350" h="0">
                  <a:moveTo>
                    <a:pt x="0" y="0"/>
                  </a:moveTo>
                  <a:lnTo>
                    <a:pt x="838" y="0"/>
                  </a:lnTo>
                  <a:lnTo>
                    <a:pt x="4965" y="0"/>
                  </a:lnTo>
                  <a:lnTo>
                    <a:pt x="5816" y="0"/>
                  </a:lnTo>
                </a:path>
              </a:pathLst>
            </a:custGeom>
            <a:ln w="3175">
              <a:solidFill>
                <a:srgbClr val="565658"/>
              </a:solidFill>
            </a:ln>
          </p:spPr>
          <p:txBody>
            <a:bodyPr wrap="square" lIns="0" tIns="0" rIns="0" bIns="0" rtlCol="0"/>
            <a:lstStyle/>
            <a:p/>
          </p:txBody>
        </p:sp>
        <p:sp>
          <p:nvSpPr>
            <p:cNvPr id="5406" name="object 5406" descr=""/>
            <p:cNvSpPr/>
            <p:nvPr/>
          </p:nvSpPr>
          <p:spPr>
            <a:xfrm>
              <a:off x="6019153" y="2537066"/>
              <a:ext cx="6985" cy="0"/>
            </a:xfrm>
            <a:custGeom>
              <a:avLst/>
              <a:gdLst/>
              <a:ahLst/>
              <a:cxnLst/>
              <a:rect l="l" t="t" r="r" b="b"/>
              <a:pathLst>
                <a:path w="6985" h="0">
                  <a:moveTo>
                    <a:pt x="6540" y="0"/>
                  </a:moveTo>
                  <a:lnTo>
                    <a:pt x="5587" y="0"/>
                  </a:lnTo>
                  <a:lnTo>
                    <a:pt x="3263" y="0"/>
                  </a:lnTo>
                  <a:lnTo>
                    <a:pt x="952" y="0"/>
                  </a:lnTo>
                  <a:lnTo>
                    <a:pt x="0" y="0"/>
                  </a:lnTo>
                  <a:lnTo>
                    <a:pt x="952" y="0"/>
                  </a:lnTo>
                </a:path>
              </a:pathLst>
            </a:custGeom>
            <a:ln w="3175">
              <a:solidFill>
                <a:srgbClr val="565658"/>
              </a:solidFill>
            </a:ln>
          </p:spPr>
          <p:txBody>
            <a:bodyPr wrap="square" lIns="0" tIns="0" rIns="0" bIns="0" rtlCol="0"/>
            <a:lstStyle/>
            <a:p/>
          </p:txBody>
        </p:sp>
        <p:sp>
          <p:nvSpPr>
            <p:cNvPr id="5407" name="object 5407" descr=""/>
            <p:cNvSpPr/>
            <p:nvPr/>
          </p:nvSpPr>
          <p:spPr>
            <a:xfrm>
              <a:off x="6024732" y="2537066"/>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408" name="object 5408" descr=""/>
            <p:cNvSpPr/>
            <p:nvPr/>
          </p:nvSpPr>
          <p:spPr>
            <a:xfrm>
              <a:off x="5983508" y="2583049"/>
              <a:ext cx="1905" cy="1270"/>
            </a:xfrm>
            <a:custGeom>
              <a:avLst/>
              <a:gdLst/>
              <a:ahLst/>
              <a:cxnLst/>
              <a:rect l="l" t="t" r="r" b="b"/>
              <a:pathLst>
                <a:path w="1904" h="1269">
                  <a:moveTo>
                    <a:pt x="1295" y="736"/>
                  </a:moveTo>
                  <a:lnTo>
                    <a:pt x="1041" y="431"/>
                  </a:lnTo>
                  <a:lnTo>
                    <a:pt x="0" y="0"/>
                  </a:lnTo>
                </a:path>
              </a:pathLst>
            </a:custGeom>
            <a:ln w="3175">
              <a:solidFill>
                <a:srgbClr val="565658"/>
              </a:solidFill>
            </a:ln>
          </p:spPr>
          <p:txBody>
            <a:bodyPr wrap="square" lIns="0" tIns="0" rIns="0" bIns="0" rtlCol="0"/>
            <a:lstStyle/>
            <a:p/>
          </p:txBody>
        </p:sp>
        <p:sp>
          <p:nvSpPr>
            <p:cNvPr id="5409" name="object 5409" descr=""/>
            <p:cNvSpPr/>
            <p:nvPr/>
          </p:nvSpPr>
          <p:spPr>
            <a:xfrm>
              <a:off x="5984803" y="2583775"/>
              <a:ext cx="635" cy="1905"/>
            </a:xfrm>
            <a:custGeom>
              <a:avLst/>
              <a:gdLst/>
              <a:ahLst/>
              <a:cxnLst/>
              <a:rect l="l" t="t" r="r" b="b"/>
              <a:pathLst>
                <a:path w="635" h="1905">
                  <a:moveTo>
                    <a:pt x="0" y="1498"/>
                  </a:moveTo>
                  <a:lnTo>
                    <a:pt x="215" y="762"/>
                  </a:lnTo>
                  <a:lnTo>
                    <a:pt x="0" y="0"/>
                  </a:lnTo>
                </a:path>
              </a:pathLst>
            </a:custGeom>
            <a:ln w="3175">
              <a:solidFill>
                <a:srgbClr val="565658"/>
              </a:solidFill>
            </a:ln>
          </p:spPr>
          <p:txBody>
            <a:bodyPr wrap="square" lIns="0" tIns="0" rIns="0" bIns="0" rtlCol="0"/>
            <a:lstStyle/>
            <a:p/>
          </p:txBody>
        </p:sp>
        <p:sp>
          <p:nvSpPr>
            <p:cNvPr id="5410" name="object 5410" descr=""/>
            <p:cNvSpPr/>
            <p:nvPr/>
          </p:nvSpPr>
          <p:spPr>
            <a:xfrm>
              <a:off x="5982657" y="2582800"/>
              <a:ext cx="1905" cy="635"/>
            </a:xfrm>
            <a:custGeom>
              <a:avLst/>
              <a:gdLst/>
              <a:ahLst/>
              <a:cxnLst/>
              <a:rect l="l" t="t" r="r" b="b"/>
              <a:pathLst>
                <a:path w="1904" h="635">
                  <a:moveTo>
                    <a:pt x="0" y="241"/>
                  </a:moveTo>
                  <a:lnTo>
                    <a:pt x="850" y="0"/>
                  </a:lnTo>
                  <a:lnTo>
                    <a:pt x="1714" y="241"/>
                  </a:lnTo>
                </a:path>
                <a:path w="1904" h="635">
                  <a:moveTo>
                    <a:pt x="0" y="241"/>
                  </a:moveTo>
                  <a:lnTo>
                    <a:pt x="635" y="241"/>
                  </a:lnTo>
                  <a:lnTo>
                    <a:pt x="1714" y="241"/>
                  </a:lnTo>
                </a:path>
              </a:pathLst>
            </a:custGeom>
            <a:ln w="3175">
              <a:solidFill>
                <a:srgbClr val="565658"/>
              </a:solidFill>
            </a:ln>
          </p:spPr>
          <p:txBody>
            <a:bodyPr wrap="square" lIns="0" tIns="0" rIns="0" bIns="0" rtlCol="0"/>
            <a:lstStyle/>
            <a:p/>
          </p:txBody>
        </p:sp>
        <p:sp>
          <p:nvSpPr>
            <p:cNvPr id="5411" name="object 5411" descr=""/>
            <p:cNvSpPr/>
            <p:nvPr/>
          </p:nvSpPr>
          <p:spPr>
            <a:xfrm>
              <a:off x="5982007" y="2583786"/>
              <a:ext cx="635" cy="1905"/>
            </a:xfrm>
            <a:custGeom>
              <a:avLst/>
              <a:gdLst/>
              <a:ahLst/>
              <a:cxnLst/>
              <a:rect l="l" t="t" r="r" b="b"/>
              <a:pathLst>
                <a:path w="635" h="1905">
                  <a:moveTo>
                    <a:pt x="215" y="0"/>
                  </a:moveTo>
                  <a:lnTo>
                    <a:pt x="0" y="736"/>
                  </a:lnTo>
                  <a:lnTo>
                    <a:pt x="215" y="1498"/>
                  </a:lnTo>
                </a:path>
              </a:pathLst>
            </a:custGeom>
            <a:ln w="3175">
              <a:solidFill>
                <a:srgbClr val="565658"/>
              </a:solidFill>
            </a:ln>
          </p:spPr>
          <p:txBody>
            <a:bodyPr wrap="square" lIns="0" tIns="0" rIns="0" bIns="0" rtlCol="0"/>
            <a:lstStyle/>
            <a:p/>
          </p:txBody>
        </p:sp>
        <p:sp>
          <p:nvSpPr>
            <p:cNvPr id="5412" name="object 5412" descr=""/>
            <p:cNvSpPr/>
            <p:nvPr/>
          </p:nvSpPr>
          <p:spPr>
            <a:xfrm>
              <a:off x="5983520" y="2585282"/>
              <a:ext cx="1905" cy="1270"/>
            </a:xfrm>
            <a:custGeom>
              <a:avLst/>
              <a:gdLst/>
              <a:ahLst/>
              <a:cxnLst/>
              <a:rect l="l" t="t" r="r" b="b"/>
              <a:pathLst>
                <a:path w="1904" h="1269">
                  <a:moveTo>
                    <a:pt x="0" y="723"/>
                  </a:moveTo>
                  <a:lnTo>
                    <a:pt x="1028" y="304"/>
                  </a:lnTo>
                  <a:lnTo>
                    <a:pt x="1282" y="0"/>
                  </a:lnTo>
                </a:path>
              </a:pathLst>
            </a:custGeom>
            <a:ln w="3175">
              <a:solidFill>
                <a:srgbClr val="565658"/>
              </a:solidFill>
            </a:ln>
          </p:spPr>
          <p:txBody>
            <a:bodyPr wrap="square" lIns="0" tIns="0" rIns="0" bIns="0" rtlCol="0"/>
            <a:lstStyle/>
            <a:p/>
          </p:txBody>
        </p:sp>
        <p:sp>
          <p:nvSpPr>
            <p:cNvPr id="5413" name="object 5413" descr=""/>
            <p:cNvSpPr/>
            <p:nvPr/>
          </p:nvSpPr>
          <p:spPr>
            <a:xfrm>
              <a:off x="5984375" y="2583041"/>
              <a:ext cx="1270" cy="1905"/>
            </a:xfrm>
            <a:custGeom>
              <a:avLst/>
              <a:gdLst/>
              <a:ahLst/>
              <a:cxnLst/>
              <a:rect l="l" t="t" r="r" b="b"/>
              <a:pathLst>
                <a:path w="1270" h="1905">
                  <a:moveTo>
                    <a:pt x="0" y="0"/>
                  </a:moveTo>
                  <a:lnTo>
                    <a:pt x="863" y="1485"/>
                  </a:lnTo>
                </a:path>
                <a:path w="1270" h="1905">
                  <a:moveTo>
                    <a:pt x="0" y="0"/>
                  </a:moveTo>
                  <a:lnTo>
                    <a:pt x="635" y="622"/>
                  </a:lnTo>
                  <a:lnTo>
                    <a:pt x="863" y="1485"/>
                  </a:lnTo>
                </a:path>
              </a:pathLst>
            </a:custGeom>
            <a:ln w="3175">
              <a:solidFill>
                <a:srgbClr val="565658"/>
              </a:solidFill>
            </a:ln>
          </p:spPr>
          <p:txBody>
            <a:bodyPr wrap="square" lIns="0" tIns="0" rIns="0" bIns="0" rtlCol="0"/>
            <a:lstStyle/>
            <a:p/>
          </p:txBody>
        </p:sp>
        <p:sp>
          <p:nvSpPr>
            <p:cNvPr id="5414" name="object 5414" descr=""/>
            <p:cNvSpPr/>
            <p:nvPr/>
          </p:nvSpPr>
          <p:spPr>
            <a:xfrm>
              <a:off x="5981808" y="2583044"/>
              <a:ext cx="1270" cy="1905"/>
            </a:xfrm>
            <a:custGeom>
              <a:avLst/>
              <a:gdLst/>
              <a:ahLst/>
              <a:cxnLst/>
              <a:rect l="l" t="t" r="r" b="b"/>
              <a:pathLst>
                <a:path w="1270" h="1905">
                  <a:moveTo>
                    <a:pt x="0" y="1485"/>
                  </a:moveTo>
                  <a:lnTo>
                    <a:pt x="228" y="622"/>
                  </a:lnTo>
                  <a:lnTo>
                    <a:pt x="838" y="0"/>
                  </a:lnTo>
                </a:path>
                <a:path w="1270" h="1905">
                  <a:moveTo>
                    <a:pt x="0" y="1485"/>
                  </a:moveTo>
                  <a:lnTo>
                    <a:pt x="838" y="0"/>
                  </a:lnTo>
                </a:path>
              </a:pathLst>
            </a:custGeom>
            <a:ln w="3175">
              <a:solidFill>
                <a:srgbClr val="565658"/>
              </a:solidFill>
            </a:ln>
          </p:spPr>
          <p:txBody>
            <a:bodyPr wrap="square" lIns="0" tIns="0" rIns="0" bIns="0" rtlCol="0"/>
            <a:lstStyle/>
            <a:p/>
          </p:txBody>
        </p:sp>
        <p:sp>
          <p:nvSpPr>
            <p:cNvPr id="5415" name="object 5415" descr=""/>
            <p:cNvSpPr/>
            <p:nvPr/>
          </p:nvSpPr>
          <p:spPr>
            <a:xfrm>
              <a:off x="5984373" y="2584530"/>
              <a:ext cx="1270" cy="1905"/>
            </a:xfrm>
            <a:custGeom>
              <a:avLst/>
              <a:gdLst/>
              <a:ahLst/>
              <a:cxnLst/>
              <a:rect l="l" t="t" r="r" b="b"/>
              <a:pathLst>
                <a:path w="1270" h="1905">
                  <a:moveTo>
                    <a:pt x="863" y="0"/>
                  </a:moveTo>
                  <a:lnTo>
                    <a:pt x="0" y="1473"/>
                  </a:lnTo>
                </a:path>
                <a:path w="1270" h="1905">
                  <a:moveTo>
                    <a:pt x="863" y="0"/>
                  </a:moveTo>
                  <a:lnTo>
                    <a:pt x="609" y="863"/>
                  </a:lnTo>
                  <a:lnTo>
                    <a:pt x="0" y="1473"/>
                  </a:lnTo>
                </a:path>
              </a:pathLst>
            </a:custGeom>
            <a:ln w="3175">
              <a:solidFill>
                <a:srgbClr val="565658"/>
              </a:solidFill>
            </a:ln>
          </p:spPr>
          <p:txBody>
            <a:bodyPr wrap="square" lIns="0" tIns="0" rIns="0" bIns="0" rtlCol="0"/>
            <a:lstStyle/>
            <a:p/>
          </p:txBody>
        </p:sp>
        <p:sp>
          <p:nvSpPr>
            <p:cNvPr id="5416" name="object 5416" descr=""/>
            <p:cNvSpPr/>
            <p:nvPr/>
          </p:nvSpPr>
          <p:spPr>
            <a:xfrm>
              <a:off x="5981806" y="2584532"/>
              <a:ext cx="1270" cy="1905"/>
            </a:xfrm>
            <a:custGeom>
              <a:avLst/>
              <a:gdLst/>
              <a:ahLst/>
              <a:cxnLst/>
              <a:rect l="l" t="t" r="r" b="b"/>
              <a:pathLst>
                <a:path w="1270" h="1905">
                  <a:moveTo>
                    <a:pt x="850" y="1473"/>
                  </a:moveTo>
                  <a:lnTo>
                    <a:pt x="203" y="863"/>
                  </a:lnTo>
                  <a:lnTo>
                    <a:pt x="0" y="0"/>
                  </a:lnTo>
                </a:path>
                <a:path w="1270" h="1905">
                  <a:moveTo>
                    <a:pt x="850" y="1473"/>
                  </a:moveTo>
                  <a:lnTo>
                    <a:pt x="0" y="0"/>
                  </a:lnTo>
                </a:path>
              </a:pathLst>
            </a:custGeom>
            <a:ln w="3175">
              <a:solidFill>
                <a:srgbClr val="565658"/>
              </a:solidFill>
            </a:ln>
          </p:spPr>
          <p:txBody>
            <a:bodyPr wrap="square" lIns="0" tIns="0" rIns="0" bIns="0" rtlCol="0"/>
            <a:lstStyle/>
            <a:p/>
          </p:txBody>
        </p:sp>
        <p:sp>
          <p:nvSpPr>
            <p:cNvPr id="5417" name="object 5417" descr=""/>
            <p:cNvSpPr/>
            <p:nvPr/>
          </p:nvSpPr>
          <p:spPr>
            <a:xfrm>
              <a:off x="5982661" y="2586006"/>
              <a:ext cx="1905" cy="635"/>
            </a:xfrm>
            <a:custGeom>
              <a:avLst/>
              <a:gdLst/>
              <a:ahLst/>
              <a:cxnLst/>
              <a:rect l="l" t="t" r="r" b="b"/>
              <a:pathLst>
                <a:path w="1904" h="635">
                  <a:moveTo>
                    <a:pt x="1714" y="0"/>
                  </a:moveTo>
                  <a:lnTo>
                    <a:pt x="622" y="0"/>
                  </a:lnTo>
                  <a:lnTo>
                    <a:pt x="0" y="0"/>
                  </a:lnTo>
                </a:path>
                <a:path w="1904" h="635">
                  <a:moveTo>
                    <a:pt x="1714" y="0"/>
                  </a:moveTo>
                  <a:lnTo>
                    <a:pt x="850" y="254"/>
                  </a:lnTo>
                  <a:lnTo>
                    <a:pt x="0" y="0"/>
                  </a:lnTo>
                </a:path>
              </a:pathLst>
            </a:custGeom>
            <a:ln w="3175">
              <a:solidFill>
                <a:srgbClr val="565658"/>
              </a:solidFill>
            </a:ln>
          </p:spPr>
          <p:txBody>
            <a:bodyPr wrap="square" lIns="0" tIns="0" rIns="0" bIns="0" rtlCol="0"/>
            <a:lstStyle/>
            <a:p/>
          </p:txBody>
        </p:sp>
        <p:sp>
          <p:nvSpPr>
            <p:cNvPr id="5418" name="object 5418" descr=""/>
            <p:cNvSpPr/>
            <p:nvPr/>
          </p:nvSpPr>
          <p:spPr>
            <a:xfrm>
              <a:off x="5980611" y="2581628"/>
              <a:ext cx="6350" cy="6350"/>
            </a:xfrm>
            <a:custGeom>
              <a:avLst/>
              <a:gdLst/>
              <a:ahLst/>
              <a:cxnLst/>
              <a:rect l="l" t="t" r="r" b="b"/>
              <a:pathLst>
                <a:path w="6350" h="6350">
                  <a:moveTo>
                    <a:pt x="2908" y="5816"/>
                  </a:moveTo>
                  <a:lnTo>
                    <a:pt x="4978" y="4965"/>
                  </a:lnTo>
                  <a:lnTo>
                    <a:pt x="5803" y="2908"/>
                  </a:lnTo>
                  <a:lnTo>
                    <a:pt x="4978" y="850"/>
                  </a:lnTo>
                  <a:lnTo>
                    <a:pt x="2908" y="0"/>
                  </a:lnTo>
                  <a:lnTo>
                    <a:pt x="825" y="850"/>
                  </a:lnTo>
                  <a:lnTo>
                    <a:pt x="0" y="2908"/>
                  </a:lnTo>
                  <a:lnTo>
                    <a:pt x="825" y="4965"/>
                  </a:lnTo>
                  <a:lnTo>
                    <a:pt x="2908" y="5816"/>
                  </a:lnTo>
                </a:path>
              </a:pathLst>
            </a:custGeom>
            <a:ln w="3175">
              <a:solidFill>
                <a:srgbClr val="565658"/>
              </a:solidFill>
            </a:ln>
          </p:spPr>
          <p:txBody>
            <a:bodyPr wrap="square" lIns="0" tIns="0" rIns="0" bIns="0" rtlCol="0"/>
            <a:lstStyle/>
            <a:p/>
          </p:txBody>
        </p:sp>
        <p:sp>
          <p:nvSpPr>
            <p:cNvPr id="5419" name="object 5419" descr=""/>
            <p:cNvSpPr/>
            <p:nvPr/>
          </p:nvSpPr>
          <p:spPr>
            <a:xfrm>
              <a:off x="5980243" y="2581257"/>
              <a:ext cx="6985" cy="6985"/>
            </a:xfrm>
            <a:custGeom>
              <a:avLst/>
              <a:gdLst/>
              <a:ahLst/>
              <a:cxnLst/>
              <a:rect l="l" t="t" r="r" b="b"/>
              <a:pathLst>
                <a:path w="6985" h="6985">
                  <a:moveTo>
                    <a:pt x="3276" y="6540"/>
                  </a:moveTo>
                  <a:lnTo>
                    <a:pt x="965" y="5587"/>
                  </a:lnTo>
                  <a:lnTo>
                    <a:pt x="0" y="3276"/>
                  </a:lnTo>
                  <a:lnTo>
                    <a:pt x="965" y="965"/>
                  </a:lnTo>
                  <a:lnTo>
                    <a:pt x="3276" y="0"/>
                  </a:lnTo>
                  <a:lnTo>
                    <a:pt x="5575" y="965"/>
                  </a:lnTo>
                  <a:lnTo>
                    <a:pt x="6540" y="3276"/>
                  </a:lnTo>
                  <a:lnTo>
                    <a:pt x="5575" y="5587"/>
                  </a:lnTo>
                  <a:lnTo>
                    <a:pt x="3276" y="6540"/>
                  </a:lnTo>
                </a:path>
              </a:pathLst>
            </a:custGeom>
            <a:ln w="3175">
              <a:solidFill>
                <a:srgbClr val="565658"/>
              </a:solidFill>
            </a:ln>
          </p:spPr>
          <p:txBody>
            <a:bodyPr wrap="square" lIns="0" tIns="0" rIns="0" bIns="0" rtlCol="0"/>
            <a:lstStyle/>
            <a:p/>
          </p:txBody>
        </p:sp>
        <p:sp>
          <p:nvSpPr>
            <p:cNvPr id="5420" name="object 5420" descr=""/>
            <p:cNvSpPr/>
            <p:nvPr/>
          </p:nvSpPr>
          <p:spPr>
            <a:xfrm>
              <a:off x="5983508" y="2620467"/>
              <a:ext cx="1905" cy="1270"/>
            </a:xfrm>
            <a:custGeom>
              <a:avLst/>
              <a:gdLst/>
              <a:ahLst/>
              <a:cxnLst/>
              <a:rect l="l" t="t" r="r" b="b"/>
              <a:pathLst>
                <a:path w="1904" h="1269">
                  <a:moveTo>
                    <a:pt x="1295" y="749"/>
                  </a:moveTo>
                  <a:lnTo>
                    <a:pt x="1041" y="444"/>
                  </a:lnTo>
                  <a:lnTo>
                    <a:pt x="0" y="0"/>
                  </a:lnTo>
                </a:path>
              </a:pathLst>
            </a:custGeom>
            <a:ln w="3175">
              <a:solidFill>
                <a:srgbClr val="565658"/>
              </a:solidFill>
            </a:ln>
          </p:spPr>
          <p:txBody>
            <a:bodyPr wrap="square" lIns="0" tIns="0" rIns="0" bIns="0" rtlCol="0"/>
            <a:lstStyle/>
            <a:p/>
          </p:txBody>
        </p:sp>
        <p:sp>
          <p:nvSpPr>
            <p:cNvPr id="5421" name="object 5421" descr=""/>
            <p:cNvSpPr/>
            <p:nvPr/>
          </p:nvSpPr>
          <p:spPr>
            <a:xfrm>
              <a:off x="5984803" y="2621212"/>
              <a:ext cx="635" cy="1905"/>
            </a:xfrm>
            <a:custGeom>
              <a:avLst/>
              <a:gdLst/>
              <a:ahLst/>
              <a:cxnLst/>
              <a:rect l="l" t="t" r="r" b="b"/>
              <a:pathLst>
                <a:path w="635" h="1905">
                  <a:moveTo>
                    <a:pt x="0" y="1485"/>
                  </a:moveTo>
                  <a:lnTo>
                    <a:pt x="215" y="736"/>
                  </a:lnTo>
                  <a:lnTo>
                    <a:pt x="0" y="0"/>
                  </a:lnTo>
                </a:path>
              </a:pathLst>
            </a:custGeom>
            <a:ln w="3175">
              <a:solidFill>
                <a:srgbClr val="565658"/>
              </a:solidFill>
            </a:ln>
          </p:spPr>
          <p:txBody>
            <a:bodyPr wrap="square" lIns="0" tIns="0" rIns="0" bIns="0" rtlCol="0"/>
            <a:lstStyle/>
            <a:p/>
          </p:txBody>
        </p:sp>
        <p:sp>
          <p:nvSpPr>
            <p:cNvPr id="5422" name="object 5422" descr=""/>
            <p:cNvSpPr/>
            <p:nvPr/>
          </p:nvSpPr>
          <p:spPr>
            <a:xfrm>
              <a:off x="5982657" y="2620218"/>
              <a:ext cx="1905" cy="635"/>
            </a:xfrm>
            <a:custGeom>
              <a:avLst/>
              <a:gdLst/>
              <a:ahLst/>
              <a:cxnLst/>
              <a:rect l="l" t="t" r="r" b="b"/>
              <a:pathLst>
                <a:path w="1904" h="635">
                  <a:moveTo>
                    <a:pt x="0" y="253"/>
                  </a:moveTo>
                  <a:lnTo>
                    <a:pt x="850" y="0"/>
                  </a:lnTo>
                  <a:lnTo>
                    <a:pt x="1714" y="253"/>
                  </a:lnTo>
                </a:path>
                <a:path w="1904" h="635">
                  <a:moveTo>
                    <a:pt x="0" y="253"/>
                  </a:moveTo>
                  <a:lnTo>
                    <a:pt x="635" y="253"/>
                  </a:lnTo>
                  <a:lnTo>
                    <a:pt x="1714" y="253"/>
                  </a:lnTo>
                </a:path>
              </a:pathLst>
            </a:custGeom>
            <a:ln w="3175">
              <a:solidFill>
                <a:srgbClr val="565658"/>
              </a:solidFill>
            </a:ln>
          </p:spPr>
          <p:txBody>
            <a:bodyPr wrap="square" lIns="0" tIns="0" rIns="0" bIns="0" rtlCol="0"/>
            <a:lstStyle/>
            <a:p/>
          </p:txBody>
        </p:sp>
        <p:sp>
          <p:nvSpPr>
            <p:cNvPr id="5423" name="object 5423" descr=""/>
            <p:cNvSpPr/>
            <p:nvPr/>
          </p:nvSpPr>
          <p:spPr>
            <a:xfrm>
              <a:off x="5982007" y="2621216"/>
              <a:ext cx="635" cy="1905"/>
            </a:xfrm>
            <a:custGeom>
              <a:avLst/>
              <a:gdLst/>
              <a:ahLst/>
              <a:cxnLst/>
              <a:rect l="l" t="t" r="r" b="b"/>
              <a:pathLst>
                <a:path w="635" h="1905">
                  <a:moveTo>
                    <a:pt x="215" y="0"/>
                  </a:moveTo>
                  <a:lnTo>
                    <a:pt x="0" y="723"/>
                  </a:lnTo>
                  <a:lnTo>
                    <a:pt x="215" y="1485"/>
                  </a:lnTo>
                </a:path>
              </a:pathLst>
            </a:custGeom>
            <a:ln w="3175">
              <a:solidFill>
                <a:srgbClr val="565658"/>
              </a:solidFill>
            </a:ln>
          </p:spPr>
          <p:txBody>
            <a:bodyPr wrap="square" lIns="0" tIns="0" rIns="0" bIns="0" rtlCol="0"/>
            <a:lstStyle/>
            <a:p/>
          </p:txBody>
        </p:sp>
        <p:sp>
          <p:nvSpPr>
            <p:cNvPr id="5424" name="object 5424" descr=""/>
            <p:cNvSpPr/>
            <p:nvPr/>
          </p:nvSpPr>
          <p:spPr>
            <a:xfrm>
              <a:off x="5983520" y="2622706"/>
              <a:ext cx="1905" cy="1270"/>
            </a:xfrm>
            <a:custGeom>
              <a:avLst/>
              <a:gdLst/>
              <a:ahLst/>
              <a:cxnLst/>
              <a:rect l="l" t="t" r="r" b="b"/>
              <a:pathLst>
                <a:path w="1904" h="1269">
                  <a:moveTo>
                    <a:pt x="0" y="736"/>
                  </a:moveTo>
                  <a:lnTo>
                    <a:pt x="1028" y="304"/>
                  </a:lnTo>
                  <a:lnTo>
                    <a:pt x="1282" y="0"/>
                  </a:lnTo>
                </a:path>
              </a:pathLst>
            </a:custGeom>
            <a:ln w="3175">
              <a:solidFill>
                <a:srgbClr val="565658"/>
              </a:solidFill>
            </a:ln>
          </p:spPr>
          <p:txBody>
            <a:bodyPr wrap="square" lIns="0" tIns="0" rIns="0" bIns="0" rtlCol="0"/>
            <a:lstStyle/>
            <a:p/>
          </p:txBody>
        </p:sp>
        <p:sp>
          <p:nvSpPr>
            <p:cNvPr id="5425" name="object 5425" descr=""/>
            <p:cNvSpPr/>
            <p:nvPr/>
          </p:nvSpPr>
          <p:spPr>
            <a:xfrm>
              <a:off x="5984375" y="2620472"/>
              <a:ext cx="1270" cy="1905"/>
            </a:xfrm>
            <a:custGeom>
              <a:avLst/>
              <a:gdLst/>
              <a:ahLst/>
              <a:cxnLst/>
              <a:rect l="l" t="t" r="r" b="b"/>
              <a:pathLst>
                <a:path w="1270" h="1905">
                  <a:moveTo>
                    <a:pt x="0" y="0"/>
                  </a:moveTo>
                  <a:lnTo>
                    <a:pt x="863" y="1473"/>
                  </a:lnTo>
                </a:path>
                <a:path w="1270" h="1905">
                  <a:moveTo>
                    <a:pt x="0" y="0"/>
                  </a:moveTo>
                  <a:lnTo>
                    <a:pt x="635" y="635"/>
                  </a:lnTo>
                  <a:lnTo>
                    <a:pt x="863" y="1473"/>
                  </a:lnTo>
                </a:path>
              </a:pathLst>
            </a:custGeom>
            <a:ln w="3175">
              <a:solidFill>
                <a:srgbClr val="565658"/>
              </a:solidFill>
            </a:ln>
          </p:spPr>
          <p:txBody>
            <a:bodyPr wrap="square" lIns="0" tIns="0" rIns="0" bIns="0" rtlCol="0"/>
            <a:lstStyle/>
            <a:p/>
          </p:txBody>
        </p:sp>
        <p:sp>
          <p:nvSpPr>
            <p:cNvPr id="5426" name="object 5426" descr=""/>
            <p:cNvSpPr/>
            <p:nvPr/>
          </p:nvSpPr>
          <p:spPr>
            <a:xfrm>
              <a:off x="5981808" y="2620475"/>
              <a:ext cx="1270" cy="1905"/>
            </a:xfrm>
            <a:custGeom>
              <a:avLst/>
              <a:gdLst/>
              <a:ahLst/>
              <a:cxnLst/>
              <a:rect l="l" t="t" r="r" b="b"/>
              <a:pathLst>
                <a:path w="1270" h="1905">
                  <a:moveTo>
                    <a:pt x="0" y="1473"/>
                  </a:moveTo>
                  <a:lnTo>
                    <a:pt x="228" y="634"/>
                  </a:lnTo>
                  <a:lnTo>
                    <a:pt x="838" y="0"/>
                  </a:lnTo>
                </a:path>
                <a:path w="1270" h="1905">
                  <a:moveTo>
                    <a:pt x="0" y="1473"/>
                  </a:moveTo>
                  <a:lnTo>
                    <a:pt x="838" y="0"/>
                  </a:lnTo>
                </a:path>
              </a:pathLst>
            </a:custGeom>
            <a:ln w="3175">
              <a:solidFill>
                <a:srgbClr val="565658"/>
              </a:solidFill>
            </a:ln>
          </p:spPr>
          <p:txBody>
            <a:bodyPr wrap="square" lIns="0" tIns="0" rIns="0" bIns="0" rtlCol="0"/>
            <a:lstStyle/>
            <a:p/>
          </p:txBody>
        </p:sp>
        <p:sp>
          <p:nvSpPr>
            <p:cNvPr id="5427" name="object 5427" descr=""/>
            <p:cNvSpPr/>
            <p:nvPr/>
          </p:nvSpPr>
          <p:spPr>
            <a:xfrm>
              <a:off x="5984373" y="2621948"/>
              <a:ext cx="1270" cy="1905"/>
            </a:xfrm>
            <a:custGeom>
              <a:avLst/>
              <a:gdLst/>
              <a:ahLst/>
              <a:cxnLst/>
              <a:rect l="l" t="t" r="r" b="b"/>
              <a:pathLst>
                <a:path w="1270" h="1905">
                  <a:moveTo>
                    <a:pt x="863" y="0"/>
                  </a:moveTo>
                  <a:lnTo>
                    <a:pt x="0" y="1511"/>
                  </a:lnTo>
                </a:path>
                <a:path w="1270" h="1905">
                  <a:moveTo>
                    <a:pt x="863" y="0"/>
                  </a:moveTo>
                  <a:lnTo>
                    <a:pt x="609" y="863"/>
                  </a:lnTo>
                  <a:lnTo>
                    <a:pt x="0" y="1511"/>
                  </a:lnTo>
                </a:path>
              </a:pathLst>
            </a:custGeom>
            <a:ln w="3175">
              <a:solidFill>
                <a:srgbClr val="565658"/>
              </a:solidFill>
            </a:ln>
          </p:spPr>
          <p:txBody>
            <a:bodyPr wrap="square" lIns="0" tIns="0" rIns="0" bIns="0" rtlCol="0"/>
            <a:lstStyle/>
            <a:p/>
          </p:txBody>
        </p:sp>
        <p:sp>
          <p:nvSpPr>
            <p:cNvPr id="5428" name="object 5428" descr=""/>
            <p:cNvSpPr/>
            <p:nvPr/>
          </p:nvSpPr>
          <p:spPr>
            <a:xfrm>
              <a:off x="5981806" y="2621944"/>
              <a:ext cx="1270" cy="1905"/>
            </a:xfrm>
            <a:custGeom>
              <a:avLst/>
              <a:gdLst/>
              <a:ahLst/>
              <a:cxnLst/>
              <a:rect l="l" t="t" r="r" b="b"/>
              <a:pathLst>
                <a:path w="1270" h="1905">
                  <a:moveTo>
                    <a:pt x="850" y="1498"/>
                  </a:moveTo>
                  <a:lnTo>
                    <a:pt x="203" y="863"/>
                  </a:lnTo>
                  <a:lnTo>
                    <a:pt x="0" y="0"/>
                  </a:lnTo>
                </a:path>
                <a:path w="1270" h="1905">
                  <a:moveTo>
                    <a:pt x="850" y="1498"/>
                  </a:moveTo>
                  <a:lnTo>
                    <a:pt x="0" y="0"/>
                  </a:lnTo>
                </a:path>
              </a:pathLst>
            </a:custGeom>
            <a:ln w="3175">
              <a:solidFill>
                <a:srgbClr val="565658"/>
              </a:solidFill>
            </a:ln>
          </p:spPr>
          <p:txBody>
            <a:bodyPr wrap="square" lIns="0" tIns="0" rIns="0" bIns="0" rtlCol="0"/>
            <a:lstStyle/>
            <a:p/>
          </p:txBody>
        </p:sp>
        <p:sp>
          <p:nvSpPr>
            <p:cNvPr id="5429" name="object 5429" descr=""/>
            <p:cNvSpPr/>
            <p:nvPr/>
          </p:nvSpPr>
          <p:spPr>
            <a:xfrm>
              <a:off x="5982661" y="2623443"/>
              <a:ext cx="1905" cy="635"/>
            </a:xfrm>
            <a:custGeom>
              <a:avLst/>
              <a:gdLst/>
              <a:ahLst/>
              <a:cxnLst/>
              <a:rect l="l" t="t" r="r" b="b"/>
              <a:pathLst>
                <a:path w="1904" h="635">
                  <a:moveTo>
                    <a:pt x="1714" y="0"/>
                  </a:moveTo>
                  <a:lnTo>
                    <a:pt x="622" y="0"/>
                  </a:lnTo>
                  <a:lnTo>
                    <a:pt x="0" y="0"/>
                  </a:lnTo>
                </a:path>
                <a:path w="1904" h="635">
                  <a:moveTo>
                    <a:pt x="1714" y="0"/>
                  </a:moveTo>
                  <a:lnTo>
                    <a:pt x="850" y="254"/>
                  </a:lnTo>
                  <a:lnTo>
                    <a:pt x="0" y="0"/>
                  </a:lnTo>
                </a:path>
              </a:pathLst>
            </a:custGeom>
            <a:ln w="3175">
              <a:solidFill>
                <a:srgbClr val="565658"/>
              </a:solidFill>
            </a:ln>
          </p:spPr>
          <p:txBody>
            <a:bodyPr wrap="square" lIns="0" tIns="0" rIns="0" bIns="0" rtlCol="0"/>
            <a:lstStyle/>
            <a:p/>
          </p:txBody>
        </p:sp>
        <p:sp>
          <p:nvSpPr>
            <p:cNvPr id="5430" name="object 5430" descr=""/>
            <p:cNvSpPr/>
            <p:nvPr/>
          </p:nvSpPr>
          <p:spPr>
            <a:xfrm>
              <a:off x="5980611" y="2619046"/>
              <a:ext cx="6350" cy="6350"/>
            </a:xfrm>
            <a:custGeom>
              <a:avLst/>
              <a:gdLst/>
              <a:ahLst/>
              <a:cxnLst/>
              <a:rect l="l" t="t" r="r" b="b"/>
              <a:pathLst>
                <a:path w="6350" h="6350">
                  <a:moveTo>
                    <a:pt x="2908" y="5816"/>
                  </a:moveTo>
                  <a:lnTo>
                    <a:pt x="4978" y="4978"/>
                  </a:lnTo>
                  <a:lnTo>
                    <a:pt x="5803" y="2908"/>
                  </a:lnTo>
                  <a:lnTo>
                    <a:pt x="4978" y="850"/>
                  </a:lnTo>
                  <a:lnTo>
                    <a:pt x="2908" y="0"/>
                  </a:lnTo>
                  <a:lnTo>
                    <a:pt x="825" y="850"/>
                  </a:lnTo>
                  <a:lnTo>
                    <a:pt x="0" y="2908"/>
                  </a:lnTo>
                  <a:lnTo>
                    <a:pt x="825" y="4978"/>
                  </a:lnTo>
                  <a:lnTo>
                    <a:pt x="2908" y="5816"/>
                  </a:lnTo>
                </a:path>
              </a:pathLst>
            </a:custGeom>
            <a:ln w="3175">
              <a:solidFill>
                <a:srgbClr val="565658"/>
              </a:solidFill>
            </a:ln>
          </p:spPr>
          <p:txBody>
            <a:bodyPr wrap="square" lIns="0" tIns="0" rIns="0" bIns="0" rtlCol="0"/>
            <a:lstStyle/>
            <a:p/>
          </p:txBody>
        </p:sp>
        <p:sp>
          <p:nvSpPr>
            <p:cNvPr id="5431" name="object 5431" descr=""/>
            <p:cNvSpPr/>
            <p:nvPr/>
          </p:nvSpPr>
          <p:spPr>
            <a:xfrm>
              <a:off x="5980243" y="2618675"/>
              <a:ext cx="6985" cy="6985"/>
            </a:xfrm>
            <a:custGeom>
              <a:avLst/>
              <a:gdLst/>
              <a:ahLst/>
              <a:cxnLst/>
              <a:rect l="l" t="t" r="r" b="b"/>
              <a:pathLst>
                <a:path w="6985" h="6985">
                  <a:moveTo>
                    <a:pt x="3276" y="6540"/>
                  </a:moveTo>
                  <a:lnTo>
                    <a:pt x="965" y="5587"/>
                  </a:lnTo>
                  <a:lnTo>
                    <a:pt x="0" y="3276"/>
                  </a:lnTo>
                  <a:lnTo>
                    <a:pt x="965" y="965"/>
                  </a:lnTo>
                  <a:lnTo>
                    <a:pt x="3276" y="0"/>
                  </a:lnTo>
                  <a:lnTo>
                    <a:pt x="5575" y="965"/>
                  </a:lnTo>
                  <a:lnTo>
                    <a:pt x="6540" y="3276"/>
                  </a:lnTo>
                  <a:lnTo>
                    <a:pt x="5575" y="5587"/>
                  </a:lnTo>
                  <a:lnTo>
                    <a:pt x="3276" y="6540"/>
                  </a:lnTo>
                </a:path>
              </a:pathLst>
            </a:custGeom>
            <a:ln w="3175">
              <a:solidFill>
                <a:srgbClr val="565658"/>
              </a:solidFill>
            </a:ln>
          </p:spPr>
          <p:txBody>
            <a:bodyPr wrap="square" lIns="0" tIns="0" rIns="0" bIns="0" rtlCol="0"/>
            <a:lstStyle/>
            <a:p/>
          </p:txBody>
        </p:sp>
        <p:sp>
          <p:nvSpPr>
            <p:cNvPr id="5432" name="object 5432" descr=""/>
            <p:cNvSpPr/>
            <p:nvPr/>
          </p:nvSpPr>
          <p:spPr>
            <a:xfrm>
              <a:off x="5930643" y="2620467"/>
              <a:ext cx="1905" cy="1270"/>
            </a:xfrm>
            <a:custGeom>
              <a:avLst/>
              <a:gdLst/>
              <a:ahLst/>
              <a:cxnLst/>
              <a:rect l="l" t="t" r="r" b="b"/>
              <a:pathLst>
                <a:path w="1904" h="1269">
                  <a:moveTo>
                    <a:pt x="1282" y="749"/>
                  </a:moveTo>
                  <a:lnTo>
                    <a:pt x="1028" y="444"/>
                  </a:lnTo>
                  <a:lnTo>
                    <a:pt x="0" y="0"/>
                  </a:lnTo>
                </a:path>
              </a:pathLst>
            </a:custGeom>
            <a:ln w="3175">
              <a:solidFill>
                <a:srgbClr val="565658"/>
              </a:solidFill>
            </a:ln>
          </p:spPr>
          <p:txBody>
            <a:bodyPr wrap="square" lIns="0" tIns="0" rIns="0" bIns="0" rtlCol="0"/>
            <a:lstStyle/>
            <a:p/>
          </p:txBody>
        </p:sp>
        <p:sp>
          <p:nvSpPr>
            <p:cNvPr id="5433" name="object 5433" descr=""/>
            <p:cNvSpPr/>
            <p:nvPr/>
          </p:nvSpPr>
          <p:spPr>
            <a:xfrm>
              <a:off x="5931926" y="2621212"/>
              <a:ext cx="635" cy="1905"/>
            </a:xfrm>
            <a:custGeom>
              <a:avLst/>
              <a:gdLst/>
              <a:ahLst/>
              <a:cxnLst/>
              <a:rect l="l" t="t" r="r" b="b"/>
              <a:pathLst>
                <a:path w="635" h="1905">
                  <a:moveTo>
                    <a:pt x="0" y="1485"/>
                  </a:moveTo>
                  <a:lnTo>
                    <a:pt x="215" y="736"/>
                  </a:lnTo>
                  <a:lnTo>
                    <a:pt x="0" y="0"/>
                  </a:lnTo>
                </a:path>
              </a:pathLst>
            </a:custGeom>
            <a:ln w="3175">
              <a:solidFill>
                <a:srgbClr val="565658"/>
              </a:solidFill>
            </a:ln>
          </p:spPr>
          <p:txBody>
            <a:bodyPr wrap="square" lIns="0" tIns="0" rIns="0" bIns="0" rtlCol="0"/>
            <a:lstStyle/>
            <a:p/>
          </p:txBody>
        </p:sp>
        <p:sp>
          <p:nvSpPr>
            <p:cNvPr id="5434" name="object 5434" descr=""/>
            <p:cNvSpPr/>
            <p:nvPr/>
          </p:nvSpPr>
          <p:spPr>
            <a:xfrm>
              <a:off x="5929786" y="2620218"/>
              <a:ext cx="1905" cy="635"/>
            </a:xfrm>
            <a:custGeom>
              <a:avLst/>
              <a:gdLst/>
              <a:ahLst/>
              <a:cxnLst/>
              <a:rect l="l" t="t" r="r" b="b"/>
              <a:pathLst>
                <a:path w="1904" h="635">
                  <a:moveTo>
                    <a:pt x="0" y="253"/>
                  </a:moveTo>
                  <a:lnTo>
                    <a:pt x="863" y="0"/>
                  </a:lnTo>
                  <a:lnTo>
                    <a:pt x="1714" y="253"/>
                  </a:lnTo>
                </a:path>
                <a:path w="1904" h="635">
                  <a:moveTo>
                    <a:pt x="0" y="253"/>
                  </a:moveTo>
                  <a:lnTo>
                    <a:pt x="622" y="253"/>
                  </a:lnTo>
                  <a:lnTo>
                    <a:pt x="1714" y="253"/>
                  </a:lnTo>
                </a:path>
              </a:pathLst>
            </a:custGeom>
            <a:ln w="3175">
              <a:solidFill>
                <a:srgbClr val="565658"/>
              </a:solidFill>
            </a:ln>
          </p:spPr>
          <p:txBody>
            <a:bodyPr wrap="square" lIns="0" tIns="0" rIns="0" bIns="0" rtlCol="0"/>
            <a:lstStyle/>
            <a:p/>
          </p:txBody>
        </p:sp>
        <p:sp>
          <p:nvSpPr>
            <p:cNvPr id="5435" name="object 5435" descr=""/>
            <p:cNvSpPr/>
            <p:nvPr/>
          </p:nvSpPr>
          <p:spPr>
            <a:xfrm>
              <a:off x="5929142" y="2621216"/>
              <a:ext cx="635" cy="1905"/>
            </a:xfrm>
            <a:custGeom>
              <a:avLst/>
              <a:gdLst/>
              <a:ahLst/>
              <a:cxnLst/>
              <a:rect l="l" t="t" r="r" b="b"/>
              <a:pathLst>
                <a:path w="635" h="1905">
                  <a:moveTo>
                    <a:pt x="215" y="0"/>
                  </a:moveTo>
                  <a:lnTo>
                    <a:pt x="0" y="723"/>
                  </a:lnTo>
                  <a:lnTo>
                    <a:pt x="215" y="1485"/>
                  </a:lnTo>
                </a:path>
              </a:pathLst>
            </a:custGeom>
            <a:ln w="3175">
              <a:solidFill>
                <a:srgbClr val="565658"/>
              </a:solidFill>
            </a:ln>
          </p:spPr>
          <p:txBody>
            <a:bodyPr wrap="square" lIns="0" tIns="0" rIns="0" bIns="0" rtlCol="0"/>
            <a:lstStyle/>
            <a:p/>
          </p:txBody>
        </p:sp>
        <p:sp>
          <p:nvSpPr>
            <p:cNvPr id="5436" name="object 5436" descr=""/>
            <p:cNvSpPr/>
            <p:nvPr/>
          </p:nvSpPr>
          <p:spPr>
            <a:xfrm>
              <a:off x="5929359" y="2622706"/>
              <a:ext cx="3175" cy="1270"/>
            </a:xfrm>
            <a:custGeom>
              <a:avLst/>
              <a:gdLst/>
              <a:ahLst/>
              <a:cxnLst/>
              <a:rect l="l" t="t" r="r" b="b"/>
              <a:pathLst>
                <a:path w="3175" h="1269">
                  <a:moveTo>
                    <a:pt x="1295" y="736"/>
                  </a:moveTo>
                  <a:lnTo>
                    <a:pt x="228" y="304"/>
                  </a:lnTo>
                  <a:lnTo>
                    <a:pt x="0" y="0"/>
                  </a:lnTo>
                </a:path>
                <a:path w="3175" h="1269">
                  <a:moveTo>
                    <a:pt x="1295" y="736"/>
                  </a:moveTo>
                  <a:lnTo>
                    <a:pt x="2336" y="304"/>
                  </a:lnTo>
                  <a:lnTo>
                    <a:pt x="2565" y="0"/>
                  </a:lnTo>
                </a:path>
              </a:pathLst>
            </a:custGeom>
            <a:ln w="3175">
              <a:solidFill>
                <a:srgbClr val="565658"/>
              </a:solidFill>
            </a:ln>
          </p:spPr>
          <p:txBody>
            <a:bodyPr wrap="square" lIns="0" tIns="0" rIns="0" bIns="0" rtlCol="0"/>
            <a:lstStyle/>
            <a:p/>
          </p:txBody>
        </p:sp>
        <p:sp>
          <p:nvSpPr>
            <p:cNvPr id="5437" name="object 5437" descr=""/>
            <p:cNvSpPr/>
            <p:nvPr/>
          </p:nvSpPr>
          <p:spPr>
            <a:xfrm>
              <a:off x="5931491" y="2620472"/>
              <a:ext cx="1270" cy="1905"/>
            </a:xfrm>
            <a:custGeom>
              <a:avLst/>
              <a:gdLst/>
              <a:ahLst/>
              <a:cxnLst/>
              <a:rect l="l" t="t" r="r" b="b"/>
              <a:pathLst>
                <a:path w="1270" h="1905">
                  <a:moveTo>
                    <a:pt x="0" y="0"/>
                  </a:moveTo>
                  <a:lnTo>
                    <a:pt x="863" y="1473"/>
                  </a:lnTo>
                </a:path>
                <a:path w="1270" h="1905">
                  <a:moveTo>
                    <a:pt x="0" y="0"/>
                  </a:moveTo>
                  <a:lnTo>
                    <a:pt x="635" y="635"/>
                  </a:lnTo>
                  <a:lnTo>
                    <a:pt x="863" y="1473"/>
                  </a:lnTo>
                </a:path>
              </a:pathLst>
            </a:custGeom>
            <a:ln w="3175">
              <a:solidFill>
                <a:srgbClr val="565658"/>
              </a:solidFill>
            </a:ln>
          </p:spPr>
          <p:txBody>
            <a:bodyPr wrap="square" lIns="0" tIns="0" rIns="0" bIns="0" rtlCol="0"/>
            <a:lstStyle/>
            <a:p/>
          </p:txBody>
        </p:sp>
        <p:sp>
          <p:nvSpPr>
            <p:cNvPr id="5438" name="object 5438" descr=""/>
            <p:cNvSpPr/>
            <p:nvPr/>
          </p:nvSpPr>
          <p:spPr>
            <a:xfrm>
              <a:off x="5928925" y="2620475"/>
              <a:ext cx="1270" cy="1905"/>
            </a:xfrm>
            <a:custGeom>
              <a:avLst/>
              <a:gdLst/>
              <a:ahLst/>
              <a:cxnLst/>
              <a:rect l="l" t="t" r="r" b="b"/>
              <a:pathLst>
                <a:path w="1270" h="1905">
                  <a:moveTo>
                    <a:pt x="0" y="1473"/>
                  </a:moveTo>
                  <a:lnTo>
                    <a:pt x="254" y="634"/>
                  </a:lnTo>
                  <a:lnTo>
                    <a:pt x="863" y="0"/>
                  </a:lnTo>
                </a:path>
                <a:path w="1270" h="1905">
                  <a:moveTo>
                    <a:pt x="0" y="1473"/>
                  </a:moveTo>
                  <a:lnTo>
                    <a:pt x="863" y="0"/>
                  </a:lnTo>
                </a:path>
              </a:pathLst>
            </a:custGeom>
            <a:ln w="3175">
              <a:solidFill>
                <a:srgbClr val="565658"/>
              </a:solidFill>
            </a:ln>
          </p:spPr>
          <p:txBody>
            <a:bodyPr wrap="square" lIns="0" tIns="0" rIns="0" bIns="0" rtlCol="0"/>
            <a:lstStyle/>
            <a:p/>
          </p:txBody>
        </p:sp>
        <p:sp>
          <p:nvSpPr>
            <p:cNvPr id="5439" name="object 5439" descr=""/>
            <p:cNvSpPr/>
            <p:nvPr/>
          </p:nvSpPr>
          <p:spPr>
            <a:xfrm>
              <a:off x="5931490" y="2621948"/>
              <a:ext cx="1270" cy="1905"/>
            </a:xfrm>
            <a:custGeom>
              <a:avLst/>
              <a:gdLst/>
              <a:ahLst/>
              <a:cxnLst/>
              <a:rect l="l" t="t" r="r" b="b"/>
              <a:pathLst>
                <a:path w="1270" h="1905">
                  <a:moveTo>
                    <a:pt x="863" y="0"/>
                  </a:moveTo>
                  <a:lnTo>
                    <a:pt x="0" y="1511"/>
                  </a:lnTo>
                </a:path>
                <a:path w="1270" h="1905">
                  <a:moveTo>
                    <a:pt x="863" y="0"/>
                  </a:moveTo>
                  <a:lnTo>
                    <a:pt x="622" y="863"/>
                  </a:lnTo>
                  <a:lnTo>
                    <a:pt x="0" y="1511"/>
                  </a:lnTo>
                </a:path>
              </a:pathLst>
            </a:custGeom>
            <a:ln w="3175">
              <a:solidFill>
                <a:srgbClr val="565658"/>
              </a:solidFill>
            </a:ln>
          </p:spPr>
          <p:txBody>
            <a:bodyPr wrap="square" lIns="0" tIns="0" rIns="0" bIns="0" rtlCol="0"/>
            <a:lstStyle/>
            <a:p/>
          </p:txBody>
        </p:sp>
        <p:sp>
          <p:nvSpPr>
            <p:cNvPr id="5440" name="object 5440" descr=""/>
            <p:cNvSpPr/>
            <p:nvPr/>
          </p:nvSpPr>
          <p:spPr>
            <a:xfrm>
              <a:off x="5928922" y="2621944"/>
              <a:ext cx="1270" cy="1905"/>
            </a:xfrm>
            <a:custGeom>
              <a:avLst/>
              <a:gdLst/>
              <a:ahLst/>
              <a:cxnLst/>
              <a:rect l="l" t="t" r="r" b="b"/>
              <a:pathLst>
                <a:path w="1270" h="1905">
                  <a:moveTo>
                    <a:pt x="863" y="1498"/>
                  </a:moveTo>
                  <a:lnTo>
                    <a:pt x="228" y="863"/>
                  </a:lnTo>
                  <a:lnTo>
                    <a:pt x="0" y="0"/>
                  </a:lnTo>
                </a:path>
                <a:path w="1270" h="1905">
                  <a:moveTo>
                    <a:pt x="863" y="1498"/>
                  </a:moveTo>
                  <a:lnTo>
                    <a:pt x="0" y="0"/>
                  </a:lnTo>
                </a:path>
              </a:pathLst>
            </a:custGeom>
            <a:ln w="3175">
              <a:solidFill>
                <a:srgbClr val="565658"/>
              </a:solidFill>
            </a:ln>
          </p:spPr>
          <p:txBody>
            <a:bodyPr wrap="square" lIns="0" tIns="0" rIns="0" bIns="0" rtlCol="0"/>
            <a:lstStyle/>
            <a:p/>
          </p:txBody>
        </p:sp>
        <p:sp>
          <p:nvSpPr>
            <p:cNvPr id="5441" name="object 5441" descr=""/>
            <p:cNvSpPr/>
            <p:nvPr/>
          </p:nvSpPr>
          <p:spPr>
            <a:xfrm>
              <a:off x="5929790" y="2623443"/>
              <a:ext cx="1905" cy="635"/>
            </a:xfrm>
            <a:custGeom>
              <a:avLst/>
              <a:gdLst/>
              <a:ahLst/>
              <a:cxnLst/>
              <a:rect l="l" t="t" r="r" b="b"/>
              <a:pathLst>
                <a:path w="1904" h="635">
                  <a:moveTo>
                    <a:pt x="1701" y="0"/>
                  </a:moveTo>
                  <a:lnTo>
                    <a:pt x="609" y="0"/>
                  </a:lnTo>
                  <a:lnTo>
                    <a:pt x="0" y="0"/>
                  </a:lnTo>
                </a:path>
                <a:path w="1904" h="635">
                  <a:moveTo>
                    <a:pt x="1701" y="0"/>
                  </a:moveTo>
                  <a:lnTo>
                    <a:pt x="863" y="254"/>
                  </a:lnTo>
                  <a:lnTo>
                    <a:pt x="0" y="0"/>
                  </a:lnTo>
                </a:path>
              </a:pathLst>
            </a:custGeom>
            <a:ln w="3175">
              <a:solidFill>
                <a:srgbClr val="565658"/>
              </a:solidFill>
            </a:ln>
          </p:spPr>
          <p:txBody>
            <a:bodyPr wrap="square" lIns="0" tIns="0" rIns="0" bIns="0" rtlCol="0"/>
            <a:lstStyle/>
            <a:p/>
          </p:txBody>
        </p:sp>
        <p:sp>
          <p:nvSpPr>
            <p:cNvPr id="5442" name="object 5442" descr=""/>
            <p:cNvSpPr/>
            <p:nvPr/>
          </p:nvSpPr>
          <p:spPr>
            <a:xfrm>
              <a:off x="5927746" y="2619046"/>
              <a:ext cx="6350" cy="6350"/>
            </a:xfrm>
            <a:custGeom>
              <a:avLst/>
              <a:gdLst/>
              <a:ahLst/>
              <a:cxnLst/>
              <a:rect l="l" t="t" r="r" b="b"/>
              <a:pathLst>
                <a:path w="6350" h="6350">
                  <a:moveTo>
                    <a:pt x="2908" y="5816"/>
                  </a:moveTo>
                  <a:lnTo>
                    <a:pt x="4965" y="4978"/>
                  </a:lnTo>
                  <a:lnTo>
                    <a:pt x="5816" y="2908"/>
                  </a:lnTo>
                  <a:lnTo>
                    <a:pt x="4965" y="850"/>
                  </a:lnTo>
                  <a:lnTo>
                    <a:pt x="2908" y="0"/>
                  </a:lnTo>
                  <a:lnTo>
                    <a:pt x="825" y="850"/>
                  </a:lnTo>
                  <a:lnTo>
                    <a:pt x="0" y="2908"/>
                  </a:lnTo>
                  <a:lnTo>
                    <a:pt x="825" y="4978"/>
                  </a:lnTo>
                  <a:lnTo>
                    <a:pt x="2908" y="5816"/>
                  </a:lnTo>
                </a:path>
              </a:pathLst>
            </a:custGeom>
            <a:ln w="3175">
              <a:solidFill>
                <a:srgbClr val="565658"/>
              </a:solidFill>
            </a:ln>
          </p:spPr>
          <p:txBody>
            <a:bodyPr wrap="square" lIns="0" tIns="0" rIns="0" bIns="0" rtlCol="0"/>
            <a:lstStyle/>
            <a:p/>
          </p:txBody>
        </p:sp>
        <p:sp>
          <p:nvSpPr>
            <p:cNvPr id="5443" name="object 5443" descr=""/>
            <p:cNvSpPr/>
            <p:nvPr/>
          </p:nvSpPr>
          <p:spPr>
            <a:xfrm>
              <a:off x="5927378" y="2618675"/>
              <a:ext cx="6985" cy="6985"/>
            </a:xfrm>
            <a:custGeom>
              <a:avLst/>
              <a:gdLst/>
              <a:ahLst/>
              <a:cxnLst/>
              <a:rect l="l" t="t" r="r" b="b"/>
              <a:pathLst>
                <a:path w="6985" h="6985">
                  <a:moveTo>
                    <a:pt x="3276" y="6540"/>
                  </a:moveTo>
                  <a:lnTo>
                    <a:pt x="965" y="5587"/>
                  </a:lnTo>
                  <a:lnTo>
                    <a:pt x="0" y="3276"/>
                  </a:lnTo>
                  <a:lnTo>
                    <a:pt x="965" y="965"/>
                  </a:lnTo>
                  <a:lnTo>
                    <a:pt x="3276" y="0"/>
                  </a:lnTo>
                  <a:lnTo>
                    <a:pt x="5575" y="965"/>
                  </a:lnTo>
                  <a:lnTo>
                    <a:pt x="6540" y="3276"/>
                  </a:lnTo>
                  <a:lnTo>
                    <a:pt x="5575" y="5587"/>
                  </a:lnTo>
                  <a:lnTo>
                    <a:pt x="3276" y="6540"/>
                  </a:lnTo>
                </a:path>
              </a:pathLst>
            </a:custGeom>
            <a:ln w="3175">
              <a:solidFill>
                <a:srgbClr val="565658"/>
              </a:solidFill>
            </a:ln>
          </p:spPr>
          <p:txBody>
            <a:bodyPr wrap="square" lIns="0" tIns="0" rIns="0" bIns="0" rtlCol="0"/>
            <a:lstStyle/>
            <a:p/>
          </p:txBody>
        </p:sp>
        <p:sp>
          <p:nvSpPr>
            <p:cNvPr id="5444" name="object 5444" descr=""/>
            <p:cNvSpPr/>
            <p:nvPr/>
          </p:nvSpPr>
          <p:spPr>
            <a:xfrm>
              <a:off x="5930643" y="2583049"/>
              <a:ext cx="1905" cy="1270"/>
            </a:xfrm>
            <a:custGeom>
              <a:avLst/>
              <a:gdLst/>
              <a:ahLst/>
              <a:cxnLst/>
              <a:rect l="l" t="t" r="r" b="b"/>
              <a:pathLst>
                <a:path w="1904" h="1269">
                  <a:moveTo>
                    <a:pt x="1282" y="736"/>
                  </a:moveTo>
                  <a:lnTo>
                    <a:pt x="1028" y="431"/>
                  </a:lnTo>
                  <a:lnTo>
                    <a:pt x="0" y="0"/>
                  </a:lnTo>
                </a:path>
              </a:pathLst>
            </a:custGeom>
            <a:ln w="3175">
              <a:solidFill>
                <a:srgbClr val="565658"/>
              </a:solidFill>
            </a:ln>
          </p:spPr>
          <p:txBody>
            <a:bodyPr wrap="square" lIns="0" tIns="0" rIns="0" bIns="0" rtlCol="0"/>
            <a:lstStyle/>
            <a:p/>
          </p:txBody>
        </p:sp>
        <p:sp>
          <p:nvSpPr>
            <p:cNvPr id="5445" name="object 5445" descr=""/>
            <p:cNvSpPr/>
            <p:nvPr/>
          </p:nvSpPr>
          <p:spPr>
            <a:xfrm>
              <a:off x="5929359" y="2583041"/>
              <a:ext cx="1905" cy="1270"/>
            </a:xfrm>
            <a:custGeom>
              <a:avLst/>
              <a:gdLst/>
              <a:ahLst/>
              <a:cxnLst/>
              <a:rect l="l" t="t" r="r" b="b"/>
              <a:pathLst>
                <a:path w="1904" h="1269">
                  <a:moveTo>
                    <a:pt x="1295" y="0"/>
                  </a:moveTo>
                  <a:lnTo>
                    <a:pt x="228" y="444"/>
                  </a:lnTo>
                  <a:lnTo>
                    <a:pt x="0" y="736"/>
                  </a:lnTo>
                </a:path>
              </a:pathLst>
            </a:custGeom>
            <a:ln w="3175">
              <a:solidFill>
                <a:srgbClr val="565658"/>
              </a:solidFill>
            </a:ln>
          </p:spPr>
          <p:txBody>
            <a:bodyPr wrap="square" lIns="0" tIns="0" rIns="0" bIns="0" rtlCol="0"/>
            <a:lstStyle/>
            <a:p/>
          </p:txBody>
        </p:sp>
        <p:sp>
          <p:nvSpPr>
            <p:cNvPr id="5446" name="object 5446" descr=""/>
            <p:cNvSpPr/>
            <p:nvPr/>
          </p:nvSpPr>
          <p:spPr>
            <a:xfrm>
              <a:off x="5931926" y="2583775"/>
              <a:ext cx="635" cy="1905"/>
            </a:xfrm>
            <a:custGeom>
              <a:avLst/>
              <a:gdLst/>
              <a:ahLst/>
              <a:cxnLst/>
              <a:rect l="l" t="t" r="r" b="b"/>
              <a:pathLst>
                <a:path w="635" h="1905">
                  <a:moveTo>
                    <a:pt x="0" y="1498"/>
                  </a:moveTo>
                  <a:lnTo>
                    <a:pt x="215" y="762"/>
                  </a:lnTo>
                  <a:lnTo>
                    <a:pt x="0" y="0"/>
                  </a:lnTo>
                </a:path>
              </a:pathLst>
            </a:custGeom>
            <a:ln w="3175">
              <a:solidFill>
                <a:srgbClr val="565658"/>
              </a:solidFill>
            </a:ln>
          </p:spPr>
          <p:txBody>
            <a:bodyPr wrap="square" lIns="0" tIns="0" rIns="0" bIns="0" rtlCol="0"/>
            <a:lstStyle/>
            <a:p/>
          </p:txBody>
        </p:sp>
        <p:sp>
          <p:nvSpPr>
            <p:cNvPr id="5447" name="object 5447" descr=""/>
            <p:cNvSpPr/>
            <p:nvPr/>
          </p:nvSpPr>
          <p:spPr>
            <a:xfrm>
              <a:off x="5929786" y="2582800"/>
              <a:ext cx="1905" cy="635"/>
            </a:xfrm>
            <a:custGeom>
              <a:avLst/>
              <a:gdLst/>
              <a:ahLst/>
              <a:cxnLst/>
              <a:rect l="l" t="t" r="r" b="b"/>
              <a:pathLst>
                <a:path w="1904" h="635">
                  <a:moveTo>
                    <a:pt x="0" y="241"/>
                  </a:moveTo>
                  <a:lnTo>
                    <a:pt x="863" y="0"/>
                  </a:lnTo>
                  <a:lnTo>
                    <a:pt x="1714" y="241"/>
                  </a:lnTo>
                </a:path>
                <a:path w="1904" h="635">
                  <a:moveTo>
                    <a:pt x="0" y="241"/>
                  </a:moveTo>
                  <a:lnTo>
                    <a:pt x="622" y="241"/>
                  </a:lnTo>
                  <a:lnTo>
                    <a:pt x="1714" y="241"/>
                  </a:lnTo>
                </a:path>
              </a:pathLst>
            </a:custGeom>
            <a:ln w="3175">
              <a:solidFill>
                <a:srgbClr val="565658"/>
              </a:solidFill>
            </a:ln>
          </p:spPr>
          <p:txBody>
            <a:bodyPr wrap="square" lIns="0" tIns="0" rIns="0" bIns="0" rtlCol="0"/>
            <a:lstStyle/>
            <a:p/>
          </p:txBody>
        </p:sp>
        <p:sp>
          <p:nvSpPr>
            <p:cNvPr id="5448" name="object 5448" descr=""/>
            <p:cNvSpPr/>
            <p:nvPr/>
          </p:nvSpPr>
          <p:spPr>
            <a:xfrm>
              <a:off x="5929142" y="2583786"/>
              <a:ext cx="635" cy="1905"/>
            </a:xfrm>
            <a:custGeom>
              <a:avLst/>
              <a:gdLst/>
              <a:ahLst/>
              <a:cxnLst/>
              <a:rect l="l" t="t" r="r" b="b"/>
              <a:pathLst>
                <a:path w="635" h="1905">
                  <a:moveTo>
                    <a:pt x="215" y="0"/>
                  </a:moveTo>
                  <a:lnTo>
                    <a:pt x="0" y="736"/>
                  </a:lnTo>
                  <a:lnTo>
                    <a:pt x="215" y="1498"/>
                  </a:lnTo>
                </a:path>
              </a:pathLst>
            </a:custGeom>
            <a:ln w="3175">
              <a:solidFill>
                <a:srgbClr val="565658"/>
              </a:solidFill>
            </a:ln>
          </p:spPr>
          <p:txBody>
            <a:bodyPr wrap="square" lIns="0" tIns="0" rIns="0" bIns="0" rtlCol="0"/>
            <a:lstStyle/>
            <a:p/>
          </p:txBody>
        </p:sp>
        <p:sp>
          <p:nvSpPr>
            <p:cNvPr id="5449" name="object 5449" descr=""/>
            <p:cNvSpPr/>
            <p:nvPr/>
          </p:nvSpPr>
          <p:spPr>
            <a:xfrm>
              <a:off x="5930655" y="2585282"/>
              <a:ext cx="1270" cy="1270"/>
            </a:xfrm>
            <a:custGeom>
              <a:avLst/>
              <a:gdLst/>
              <a:ahLst/>
              <a:cxnLst/>
              <a:rect l="l" t="t" r="r" b="b"/>
              <a:pathLst>
                <a:path w="1270" h="1269">
                  <a:moveTo>
                    <a:pt x="0" y="723"/>
                  </a:moveTo>
                  <a:lnTo>
                    <a:pt x="1041" y="304"/>
                  </a:lnTo>
                  <a:lnTo>
                    <a:pt x="1270" y="0"/>
                  </a:lnTo>
                </a:path>
              </a:pathLst>
            </a:custGeom>
            <a:ln w="3175">
              <a:solidFill>
                <a:srgbClr val="565658"/>
              </a:solidFill>
            </a:ln>
          </p:spPr>
          <p:txBody>
            <a:bodyPr wrap="square" lIns="0" tIns="0" rIns="0" bIns="0" rtlCol="0"/>
            <a:lstStyle/>
            <a:p/>
          </p:txBody>
        </p:sp>
        <p:sp>
          <p:nvSpPr>
            <p:cNvPr id="5450" name="object 5450" descr=""/>
            <p:cNvSpPr/>
            <p:nvPr/>
          </p:nvSpPr>
          <p:spPr>
            <a:xfrm>
              <a:off x="5931491" y="2583041"/>
              <a:ext cx="1270" cy="1905"/>
            </a:xfrm>
            <a:custGeom>
              <a:avLst/>
              <a:gdLst/>
              <a:ahLst/>
              <a:cxnLst/>
              <a:rect l="l" t="t" r="r" b="b"/>
              <a:pathLst>
                <a:path w="1270" h="1905">
                  <a:moveTo>
                    <a:pt x="0" y="0"/>
                  </a:moveTo>
                  <a:lnTo>
                    <a:pt x="863" y="1485"/>
                  </a:lnTo>
                </a:path>
                <a:path w="1270" h="1905">
                  <a:moveTo>
                    <a:pt x="0" y="0"/>
                  </a:moveTo>
                  <a:lnTo>
                    <a:pt x="635" y="622"/>
                  </a:lnTo>
                  <a:lnTo>
                    <a:pt x="863" y="1485"/>
                  </a:lnTo>
                </a:path>
              </a:pathLst>
            </a:custGeom>
            <a:ln w="3175">
              <a:solidFill>
                <a:srgbClr val="565658"/>
              </a:solidFill>
            </a:ln>
          </p:spPr>
          <p:txBody>
            <a:bodyPr wrap="square" lIns="0" tIns="0" rIns="0" bIns="0" rtlCol="0"/>
            <a:lstStyle/>
            <a:p/>
          </p:txBody>
        </p:sp>
        <p:sp>
          <p:nvSpPr>
            <p:cNvPr id="5451" name="object 5451" descr=""/>
            <p:cNvSpPr/>
            <p:nvPr/>
          </p:nvSpPr>
          <p:spPr>
            <a:xfrm>
              <a:off x="5928925" y="2583044"/>
              <a:ext cx="1270" cy="1905"/>
            </a:xfrm>
            <a:custGeom>
              <a:avLst/>
              <a:gdLst/>
              <a:ahLst/>
              <a:cxnLst/>
              <a:rect l="l" t="t" r="r" b="b"/>
              <a:pathLst>
                <a:path w="1270" h="1905">
                  <a:moveTo>
                    <a:pt x="0" y="1485"/>
                  </a:moveTo>
                  <a:lnTo>
                    <a:pt x="254" y="622"/>
                  </a:lnTo>
                  <a:lnTo>
                    <a:pt x="863" y="0"/>
                  </a:lnTo>
                </a:path>
                <a:path w="1270" h="1905">
                  <a:moveTo>
                    <a:pt x="0" y="1485"/>
                  </a:moveTo>
                  <a:lnTo>
                    <a:pt x="863" y="0"/>
                  </a:lnTo>
                </a:path>
              </a:pathLst>
            </a:custGeom>
            <a:ln w="3175">
              <a:solidFill>
                <a:srgbClr val="565658"/>
              </a:solidFill>
            </a:ln>
          </p:spPr>
          <p:txBody>
            <a:bodyPr wrap="square" lIns="0" tIns="0" rIns="0" bIns="0" rtlCol="0"/>
            <a:lstStyle/>
            <a:p/>
          </p:txBody>
        </p:sp>
        <p:sp>
          <p:nvSpPr>
            <p:cNvPr id="5452" name="object 5452" descr=""/>
            <p:cNvSpPr/>
            <p:nvPr/>
          </p:nvSpPr>
          <p:spPr>
            <a:xfrm>
              <a:off x="5931490" y="2584530"/>
              <a:ext cx="1270" cy="1905"/>
            </a:xfrm>
            <a:custGeom>
              <a:avLst/>
              <a:gdLst/>
              <a:ahLst/>
              <a:cxnLst/>
              <a:rect l="l" t="t" r="r" b="b"/>
              <a:pathLst>
                <a:path w="1270" h="1905">
                  <a:moveTo>
                    <a:pt x="863" y="0"/>
                  </a:moveTo>
                  <a:lnTo>
                    <a:pt x="0" y="1473"/>
                  </a:lnTo>
                </a:path>
                <a:path w="1270" h="1905">
                  <a:moveTo>
                    <a:pt x="863" y="0"/>
                  </a:moveTo>
                  <a:lnTo>
                    <a:pt x="622" y="863"/>
                  </a:lnTo>
                  <a:lnTo>
                    <a:pt x="0" y="1473"/>
                  </a:lnTo>
                </a:path>
              </a:pathLst>
            </a:custGeom>
            <a:ln w="3175">
              <a:solidFill>
                <a:srgbClr val="565658"/>
              </a:solidFill>
            </a:ln>
          </p:spPr>
          <p:txBody>
            <a:bodyPr wrap="square" lIns="0" tIns="0" rIns="0" bIns="0" rtlCol="0"/>
            <a:lstStyle/>
            <a:p/>
          </p:txBody>
        </p:sp>
        <p:sp>
          <p:nvSpPr>
            <p:cNvPr id="5453" name="object 5453" descr=""/>
            <p:cNvSpPr/>
            <p:nvPr/>
          </p:nvSpPr>
          <p:spPr>
            <a:xfrm>
              <a:off x="5928922" y="2584532"/>
              <a:ext cx="1270" cy="1905"/>
            </a:xfrm>
            <a:custGeom>
              <a:avLst/>
              <a:gdLst/>
              <a:ahLst/>
              <a:cxnLst/>
              <a:rect l="l" t="t" r="r" b="b"/>
              <a:pathLst>
                <a:path w="1270" h="1905">
                  <a:moveTo>
                    <a:pt x="863" y="1473"/>
                  </a:moveTo>
                  <a:lnTo>
                    <a:pt x="228" y="863"/>
                  </a:lnTo>
                  <a:lnTo>
                    <a:pt x="0" y="0"/>
                  </a:lnTo>
                </a:path>
                <a:path w="1270" h="1905">
                  <a:moveTo>
                    <a:pt x="863" y="1473"/>
                  </a:moveTo>
                  <a:lnTo>
                    <a:pt x="0" y="0"/>
                  </a:lnTo>
                </a:path>
              </a:pathLst>
            </a:custGeom>
            <a:ln w="3175">
              <a:solidFill>
                <a:srgbClr val="565658"/>
              </a:solidFill>
            </a:ln>
          </p:spPr>
          <p:txBody>
            <a:bodyPr wrap="square" lIns="0" tIns="0" rIns="0" bIns="0" rtlCol="0"/>
            <a:lstStyle/>
            <a:p/>
          </p:txBody>
        </p:sp>
        <p:sp>
          <p:nvSpPr>
            <p:cNvPr id="5454" name="object 5454" descr=""/>
            <p:cNvSpPr/>
            <p:nvPr/>
          </p:nvSpPr>
          <p:spPr>
            <a:xfrm>
              <a:off x="5929790" y="2586006"/>
              <a:ext cx="1905" cy="635"/>
            </a:xfrm>
            <a:custGeom>
              <a:avLst/>
              <a:gdLst/>
              <a:ahLst/>
              <a:cxnLst/>
              <a:rect l="l" t="t" r="r" b="b"/>
              <a:pathLst>
                <a:path w="1904" h="635">
                  <a:moveTo>
                    <a:pt x="1701" y="0"/>
                  </a:moveTo>
                  <a:lnTo>
                    <a:pt x="609" y="0"/>
                  </a:lnTo>
                  <a:lnTo>
                    <a:pt x="0" y="0"/>
                  </a:lnTo>
                </a:path>
                <a:path w="1904" h="635">
                  <a:moveTo>
                    <a:pt x="1701" y="0"/>
                  </a:moveTo>
                  <a:lnTo>
                    <a:pt x="863" y="254"/>
                  </a:lnTo>
                  <a:lnTo>
                    <a:pt x="0" y="0"/>
                  </a:lnTo>
                </a:path>
              </a:pathLst>
            </a:custGeom>
            <a:ln w="3175">
              <a:solidFill>
                <a:srgbClr val="565658"/>
              </a:solidFill>
            </a:ln>
          </p:spPr>
          <p:txBody>
            <a:bodyPr wrap="square" lIns="0" tIns="0" rIns="0" bIns="0" rtlCol="0"/>
            <a:lstStyle/>
            <a:p/>
          </p:txBody>
        </p:sp>
        <p:sp>
          <p:nvSpPr>
            <p:cNvPr id="5455" name="object 5455" descr=""/>
            <p:cNvSpPr/>
            <p:nvPr/>
          </p:nvSpPr>
          <p:spPr>
            <a:xfrm>
              <a:off x="5927746" y="2581628"/>
              <a:ext cx="6350" cy="6350"/>
            </a:xfrm>
            <a:custGeom>
              <a:avLst/>
              <a:gdLst/>
              <a:ahLst/>
              <a:cxnLst/>
              <a:rect l="l" t="t" r="r" b="b"/>
              <a:pathLst>
                <a:path w="6350" h="6350">
                  <a:moveTo>
                    <a:pt x="2908" y="5816"/>
                  </a:moveTo>
                  <a:lnTo>
                    <a:pt x="4965" y="4965"/>
                  </a:lnTo>
                  <a:lnTo>
                    <a:pt x="5816" y="2908"/>
                  </a:lnTo>
                  <a:lnTo>
                    <a:pt x="4965" y="850"/>
                  </a:lnTo>
                  <a:lnTo>
                    <a:pt x="2908" y="0"/>
                  </a:lnTo>
                  <a:lnTo>
                    <a:pt x="825" y="850"/>
                  </a:lnTo>
                  <a:lnTo>
                    <a:pt x="0" y="2908"/>
                  </a:lnTo>
                  <a:lnTo>
                    <a:pt x="825" y="4965"/>
                  </a:lnTo>
                  <a:lnTo>
                    <a:pt x="2908" y="5816"/>
                  </a:lnTo>
                </a:path>
              </a:pathLst>
            </a:custGeom>
            <a:ln w="3175">
              <a:solidFill>
                <a:srgbClr val="565658"/>
              </a:solidFill>
            </a:ln>
          </p:spPr>
          <p:txBody>
            <a:bodyPr wrap="square" lIns="0" tIns="0" rIns="0" bIns="0" rtlCol="0"/>
            <a:lstStyle/>
            <a:p/>
          </p:txBody>
        </p:sp>
        <p:sp>
          <p:nvSpPr>
            <p:cNvPr id="5456" name="object 5456" descr=""/>
            <p:cNvSpPr/>
            <p:nvPr/>
          </p:nvSpPr>
          <p:spPr>
            <a:xfrm>
              <a:off x="5927378" y="2581257"/>
              <a:ext cx="6985" cy="6985"/>
            </a:xfrm>
            <a:custGeom>
              <a:avLst/>
              <a:gdLst/>
              <a:ahLst/>
              <a:cxnLst/>
              <a:rect l="l" t="t" r="r" b="b"/>
              <a:pathLst>
                <a:path w="6985" h="6985">
                  <a:moveTo>
                    <a:pt x="3276" y="6540"/>
                  </a:moveTo>
                  <a:lnTo>
                    <a:pt x="965" y="5587"/>
                  </a:lnTo>
                  <a:lnTo>
                    <a:pt x="0" y="3276"/>
                  </a:lnTo>
                  <a:lnTo>
                    <a:pt x="965" y="965"/>
                  </a:lnTo>
                  <a:lnTo>
                    <a:pt x="3276" y="0"/>
                  </a:lnTo>
                  <a:lnTo>
                    <a:pt x="5575" y="965"/>
                  </a:lnTo>
                  <a:lnTo>
                    <a:pt x="6540" y="3276"/>
                  </a:lnTo>
                  <a:lnTo>
                    <a:pt x="5575" y="5587"/>
                  </a:lnTo>
                  <a:lnTo>
                    <a:pt x="3276" y="6540"/>
                  </a:lnTo>
                </a:path>
              </a:pathLst>
            </a:custGeom>
            <a:ln w="3175">
              <a:solidFill>
                <a:srgbClr val="565658"/>
              </a:solidFill>
            </a:ln>
          </p:spPr>
          <p:txBody>
            <a:bodyPr wrap="square" lIns="0" tIns="0" rIns="0" bIns="0" rtlCol="0"/>
            <a:lstStyle/>
            <a:p/>
          </p:txBody>
        </p:sp>
        <p:sp>
          <p:nvSpPr>
            <p:cNvPr id="5457" name="object 5457" descr=""/>
            <p:cNvSpPr/>
            <p:nvPr/>
          </p:nvSpPr>
          <p:spPr>
            <a:xfrm>
              <a:off x="5395705" y="2644824"/>
              <a:ext cx="1905" cy="0"/>
            </a:xfrm>
            <a:custGeom>
              <a:avLst/>
              <a:gdLst/>
              <a:ahLst/>
              <a:cxnLst/>
              <a:rect l="l" t="t" r="r" b="b"/>
              <a:pathLst>
                <a:path w="1904" h="0">
                  <a:moveTo>
                    <a:pt x="1536" y="0"/>
                  </a:moveTo>
                  <a:lnTo>
                    <a:pt x="0" y="0"/>
                  </a:lnTo>
                </a:path>
              </a:pathLst>
            </a:custGeom>
            <a:ln w="3175">
              <a:solidFill>
                <a:srgbClr val="565658"/>
              </a:solidFill>
            </a:ln>
          </p:spPr>
          <p:txBody>
            <a:bodyPr wrap="square" lIns="0" tIns="0" rIns="0" bIns="0" rtlCol="0"/>
            <a:lstStyle/>
            <a:p/>
          </p:txBody>
        </p:sp>
        <p:sp>
          <p:nvSpPr>
            <p:cNvPr id="5458" name="object 5458" descr=""/>
            <p:cNvSpPr/>
            <p:nvPr/>
          </p:nvSpPr>
          <p:spPr>
            <a:xfrm>
              <a:off x="5395691" y="2646883"/>
              <a:ext cx="0" cy="5715"/>
            </a:xfrm>
            <a:custGeom>
              <a:avLst/>
              <a:gdLst/>
              <a:ahLst/>
              <a:cxnLst/>
              <a:rect l="l" t="t" r="r" b="b"/>
              <a:pathLst>
                <a:path w="0" h="5714">
                  <a:moveTo>
                    <a:pt x="0" y="0"/>
                  </a:moveTo>
                  <a:lnTo>
                    <a:pt x="0" y="5664"/>
                  </a:lnTo>
                </a:path>
              </a:pathLst>
            </a:custGeom>
            <a:ln w="3175">
              <a:solidFill>
                <a:srgbClr val="565658"/>
              </a:solidFill>
            </a:ln>
          </p:spPr>
          <p:txBody>
            <a:bodyPr wrap="square" lIns="0" tIns="0" rIns="0" bIns="0" rtlCol="0"/>
            <a:lstStyle/>
            <a:p/>
          </p:txBody>
        </p:sp>
        <p:sp>
          <p:nvSpPr>
            <p:cNvPr id="5459" name="object 5459" descr=""/>
            <p:cNvSpPr/>
            <p:nvPr/>
          </p:nvSpPr>
          <p:spPr>
            <a:xfrm>
              <a:off x="5395691" y="2652551"/>
              <a:ext cx="1905" cy="0"/>
            </a:xfrm>
            <a:custGeom>
              <a:avLst/>
              <a:gdLst/>
              <a:ahLst/>
              <a:cxnLst/>
              <a:rect l="l" t="t" r="r" b="b"/>
              <a:pathLst>
                <a:path w="1904" h="0">
                  <a:moveTo>
                    <a:pt x="0" y="0"/>
                  </a:moveTo>
                  <a:lnTo>
                    <a:pt x="1549" y="0"/>
                  </a:lnTo>
                </a:path>
              </a:pathLst>
            </a:custGeom>
            <a:ln w="3175">
              <a:solidFill>
                <a:srgbClr val="565658"/>
              </a:solidFill>
            </a:ln>
          </p:spPr>
          <p:txBody>
            <a:bodyPr wrap="square" lIns="0" tIns="0" rIns="0" bIns="0" rtlCol="0"/>
            <a:lstStyle/>
            <a:p/>
          </p:txBody>
        </p:sp>
        <p:sp>
          <p:nvSpPr>
            <p:cNvPr id="5460" name="object 5460" descr=""/>
            <p:cNvSpPr/>
            <p:nvPr/>
          </p:nvSpPr>
          <p:spPr>
            <a:xfrm>
              <a:off x="5937178" y="2606327"/>
              <a:ext cx="8255" cy="5715"/>
            </a:xfrm>
            <a:custGeom>
              <a:avLst/>
              <a:gdLst/>
              <a:ahLst/>
              <a:cxnLst/>
              <a:rect l="l" t="t" r="r" b="b"/>
              <a:pathLst>
                <a:path w="8254" h="5714">
                  <a:moveTo>
                    <a:pt x="0" y="0"/>
                  </a:moveTo>
                  <a:lnTo>
                    <a:pt x="1231" y="2133"/>
                  </a:lnTo>
                  <a:lnTo>
                    <a:pt x="3060" y="3797"/>
                  </a:lnTo>
                  <a:lnTo>
                    <a:pt x="5283" y="4864"/>
                  </a:lnTo>
                  <a:lnTo>
                    <a:pt x="7708" y="5219"/>
                  </a:lnTo>
                </a:path>
              </a:pathLst>
            </a:custGeom>
            <a:ln w="3175">
              <a:solidFill>
                <a:srgbClr val="565658"/>
              </a:solidFill>
            </a:ln>
          </p:spPr>
          <p:txBody>
            <a:bodyPr wrap="square" lIns="0" tIns="0" rIns="0" bIns="0" rtlCol="0"/>
            <a:lstStyle/>
            <a:p/>
          </p:txBody>
        </p:sp>
        <p:sp>
          <p:nvSpPr>
            <p:cNvPr id="5461" name="object 5461" descr=""/>
            <p:cNvSpPr/>
            <p:nvPr/>
          </p:nvSpPr>
          <p:spPr>
            <a:xfrm>
              <a:off x="5937184" y="2606323"/>
              <a:ext cx="8255" cy="5715"/>
            </a:xfrm>
            <a:custGeom>
              <a:avLst/>
              <a:gdLst/>
              <a:ahLst/>
              <a:cxnLst/>
              <a:rect l="l" t="t" r="r" b="b"/>
              <a:pathLst>
                <a:path w="8254" h="5714">
                  <a:moveTo>
                    <a:pt x="7721" y="5232"/>
                  </a:moveTo>
                  <a:lnTo>
                    <a:pt x="5283" y="4864"/>
                  </a:lnTo>
                  <a:lnTo>
                    <a:pt x="3073" y="3810"/>
                  </a:lnTo>
                  <a:lnTo>
                    <a:pt x="1244" y="2133"/>
                  </a:lnTo>
                  <a:lnTo>
                    <a:pt x="0" y="0"/>
                  </a:lnTo>
                </a:path>
              </a:pathLst>
            </a:custGeom>
            <a:ln w="3175">
              <a:solidFill>
                <a:srgbClr val="565658"/>
              </a:solidFill>
            </a:ln>
          </p:spPr>
          <p:txBody>
            <a:bodyPr wrap="square" lIns="0" tIns="0" rIns="0" bIns="0" rtlCol="0"/>
            <a:lstStyle/>
            <a:p/>
          </p:txBody>
        </p:sp>
        <p:sp>
          <p:nvSpPr>
            <p:cNvPr id="5462" name="object 5462" descr=""/>
            <p:cNvSpPr/>
            <p:nvPr/>
          </p:nvSpPr>
          <p:spPr>
            <a:xfrm>
              <a:off x="5937178" y="2594925"/>
              <a:ext cx="8255" cy="5715"/>
            </a:xfrm>
            <a:custGeom>
              <a:avLst/>
              <a:gdLst/>
              <a:ahLst/>
              <a:cxnLst/>
              <a:rect l="l" t="t" r="r" b="b"/>
              <a:pathLst>
                <a:path w="8254" h="5714">
                  <a:moveTo>
                    <a:pt x="0" y="5232"/>
                  </a:moveTo>
                  <a:lnTo>
                    <a:pt x="292" y="4533"/>
                  </a:lnTo>
                  <a:lnTo>
                    <a:pt x="1841" y="2451"/>
                  </a:lnTo>
                  <a:lnTo>
                    <a:pt x="3962" y="901"/>
                  </a:lnTo>
                  <a:lnTo>
                    <a:pt x="6413" y="101"/>
                  </a:lnTo>
                  <a:lnTo>
                    <a:pt x="7708" y="0"/>
                  </a:lnTo>
                </a:path>
              </a:pathLst>
            </a:custGeom>
            <a:ln w="3175">
              <a:solidFill>
                <a:srgbClr val="565658"/>
              </a:solidFill>
            </a:ln>
          </p:spPr>
          <p:txBody>
            <a:bodyPr wrap="square" lIns="0" tIns="0" rIns="0" bIns="0" rtlCol="0"/>
            <a:lstStyle/>
            <a:p/>
          </p:txBody>
        </p:sp>
        <p:sp>
          <p:nvSpPr>
            <p:cNvPr id="5463" name="object 5463" descr=""/>
            <p:cNvSpPr/>
            <p:nvPr/>
          </p:nvSpPr>
          <p:spPr>
            <a:xfrm>
              <a:off x="5395705" y="2637104"/>
              <a:ext cx="1905" cy="0"/>
            </a:xfrm>
            <a:custGeom>
              <a:avLst/>
              <a:gdLst/>
              <a:ahLst/>
              <a:cxnLst/>
              <a:rect l="l" t="t" r="r" b="b"/>
              <a:pathLst>
                <a:path w="1904" h="0">
                  <a:moveTo>
                    <a:pt x="1536" y="0"/>
                  </a:moveTo>
                  <a:lnTo>
                    <a:pt x="0" y="0"/>
                  </a:lnTo>
                </a:path>
              </a:pathLst>
            </a:custGeom>
            <a:ln w="3175">
              <a:solidFill>
                <a:srgbClr val="565658"/>
              </a:solidFill>
            </a:ln>
          </p:spPr>
          <p:txBody>
            <a:bodyPr wrap="square" lIns="0" tIns="0" rIns="0" bIns="0" rtlCol="0"/>
            <a:lstStyle/>
            <a:p/>
          </p:txBody>
        </p:sp>
        <p:sp>
          <p:nvSpPr>
            <p:cNvPr id="5464" name="object 5464" descr=""/>
            <p:cNvSpPr/>
            <p:nvPr/>
          </p:nvSpPr>
          <p:spPr>
            <a:xfrm>
              <a:off x="5395691" y="2637104"/>
              <a:ext cx="0" cy="8255"/>
            </a:xfrm>
            <a:custGeom>
              <a:avLst/>
              <a:gdLst/>
              <a:ahLst/>
              <a:cxnLst/>
              <a:rect l="l" t="t" r="r" b="b"/>
              <a:pathLst>
                <a:path w="0" h="8255">
                  <a:moveTo>
                    <a:pt x="0" y="0"/>
                  </a:moveTo>
                  <a:lnTo>
                    <a:pt x="0" y="7721"/>
                  </a:lnTo>
                </a:path>
              </a:pathLst>
            </a:custGeom>
            <a:ln w="3175">
              <a:solidFill>
                <a:srgbClr val="565658"/>
              </a:solidFill>
            </a:ln>
          </p:spPr>
          <p:txBody>
            <a:bodyPr wrap="square" lIns="0" tIns="0" rIns="0" bIns="0" rtlCol="0"/>
            <a:lstStyle/>
            <a:p/>
          </p:txBody>
        </p:sp>
        <p:sp>
          <p:nvSpPr>
            <p:cNvPr id="5465" name="object 5465" descr=""/>
            <p:cNvSpPr/>
            <p:nvPr/>
          </p:nvSpPr>
          <p:spPr>
            <a:xfrm>
              <a:off x="5395691" y="2644824"/>
              <a:ext cx="1905" cy="0"/>
            </a:xfrm>
            <a:custGeom>
              <a:avLst/>
              <a:gdLst/>
              <a:ahLst/>
              <a:cxnLst/>
              <a:rect l="l" t="t" r="r" b="b"/>
              <a:pathLst>
                <a:path w="1904" h="0">
                  <a:moveTo>
                    <a:pt x="0" y="0"/>
                  </a:moveTo>
                  <a:lnTo>
                    <a:pt x="1549" y="0"/>
                  </a:lnTo>
                </a:path>
              </a:pathLst>
            </a:custGeom>
            <a:ln w="3175">
              <a:solidFill>
                <a:srgbClr val="565658"/>
              </a:solidFill>
            </a:ln>
          </p:spPr>
          <p:txBody>
            <a:bodyPr wrap="square" lIns="0" tIns="0" rIns="0" bIns="0" rtlCol="0"/>
            <a:lstStyle/>
            <a:p/>
          </p:txBody>
        </p:sp>
        <p:sp>
          <p:nvSpPr>
            <p:cNvPr id="5466" name="object 5466" descr=""/>
            <p:cNvSpPr/>
            <p:nvPr/>
          </p:nvSpPr>
          <p:spPr>
            <a:xfrm>
              <a:off x="5944905" y="2594930"/>
              <a:ext cx="8255" cy="5715"/>
            </a:xfrm>
            <a:custGeom>
              <a:avLst/>
              <a:gdLst/>
              <a:ahLst/>
              <a:cxnLst/>
              <a:rect l="l" t="t" r="r" b="b"/>
              <a:pathLst>
                <a:path w="8254" h="5714">
                  <a:moveTo>
                    <a:pt x="0" y="0"/>
                  </a:moveTo>
                  <a:lnTo>
                    <a:pt x="1308" y="101"/>
                  </a:lnTo>
                  <a:lnTo>
                    <a:pt x="3771" y="901"/>
                  </a:lnTo>
                  <a:lnTo>
                    <a:pt x="5867" y="2425"/>
                  </a:lnTo>
                  <a:lnTo>
                    <a:pt x="7404" y="4546"/>
                  </a:lnTo>
                  <a:lnTo>
                    <a:pt x="7708" y="5219"/>
                  </a:lnTo>
                </a:path>
              </a:pathLst>
            </a:custGeom>
            <a:ln w="3175">
              <a:solidFill>
                <a:srgbClr val="565658"/>
              </a:solidFill>
            </a:ln>
          </p:spPr>
          <p:txBody>
            <a:bodyPr wrap="square" lIns="0" tIns="0" rIns="0" bIns="0" rtlCol="0"/>
            <a:lstStyle/>
            <a:p/>
          </p:txBody>
        </p:sp>
        <p:sp>
          <p:nvSpPr>
            <p:cNvPr id="5467" name="object 5467" descr=""/>
            <p:cNvSpPr/>
            <p:nvPr/>
          </p:nvSpPr>
          <p:spPr>
            <a:xfrm>
              <a:off x="5944910" y="2606327"/>
              <a:ext cx="8255" cy="5715"/>
            </a:xfrm>
            <a:custGeom>
              <a:avLst/>
              <a:gdLst/>
              <a:ahLst/>
              <a:cxnLst/>
              <a:rect l="l" t="t" r="r" b="b"/>
              <a:pathLst>
                <a:path w="8254" h="5714">
                  <a:moveTo>
                    <a:pt x="7721" y="0"/>
                  </a:moveTo>
                  <a:lnTo>
                    <a:pt x="7416" y="685"/>
                  </a:lnTo>
                  <a:lnTo>
                    <a:pt x="5867" y="2806"/>
                  </a:lnTo>
                  <a:lnTo>
                    <a:pt x="3759" y="4330"/>
                  </a:lnTo>
                  <a:lnTo>
                    <a:pt x="1295" y="5130"/>
                  </a:lnTo>
                  <a:lnTo>
                    <a:pt x="0" y="5219"/>
                  </a:lnTo>
                </a:path>
              </a:pathLst>
            </a:custGeom>
            <a:ln w="3175">
              <a:solidFill>
                <a:srgbClr val="565658"/>
              </a:solidFill>
            </a:ln>
          </p:spPr>
          <p:txBody>
            <a:bodyPr wrap="square" lIns="0" tIns="0" rIns="0" bIns="0" rtlCol="0"/>
            <a:lstStyle/>
            <a:p/>
          </p:txBody>
        </p:sp>
        <p:sp>
          <p:nvSpPr>
            <p:cNvPr id="5468" name="object 5468" descr=""/>
            <p:cNvSpPr/>
            <p:nvPr/>
          </p:nvSpPr>
          <p:spPr>
            <a:xfrm>
              <a:off x="5944905" y="2598483"/>
              <a:ext cx="5080" cy="9525"/>
            </a:xfrm>
            <a:custGeom>
              <a:avLst/>
              <a:gdLst/>
              <a:ahLst/>
              <a:cxnLst/>
              <a:rect l="l" t="t" r="r" b="b"/>
              <a:pathLst>
                <a:path w="5079" h="9525">
                  <a:moveTo>
                    <a:pt x="0" y="0"/>
                  </a:moveTo>
                  <a:lnTo>
                    <a:pt x="1816" y="368"/>
                  </a:lnTo>
                  <a:lnTo>
                    <a:pt x="3352" y="1397"/>
                  </a:lnTo>
                  <a:lnTo>
                    <a:pt x="4381" y="2946"/>
                  </a:lnTo>
                  <a:lnTo>
                    <a:pt x="4737" y="4762"/>
                  </a:lnTo>
                  <a:lnTo>
                    <a:pt x="4381" y="6591"/>
                  </a:lnTo>
                  <a:lnTo>
                    <a:pt x="3352" y="8128"/>
                  </a:lnTo>
                  <a:lnTo>
                    <a:pt x="1816" y="9144"/>
                  </a:lnTo>
                  <a:lnTo>
                    <a:pt x="0" y="9512"/>
                  </a:lnTo>
                </a:path>
              </a:pathLst>
            </a:custGeom>
            <a:ln w="3175">
              <a:solidFill>
                <a:srgbClr val="565658"/>
              </a:solidFill>
            </a:ln>
          </p:spPr>
          <p:txBody>
            <a:bodyPr wrap="square" lIns="0" tIns="0" rIns="0" bIns="0" rtlCol="0"/>
            <a:lstStyle/>
            <a:p/>
          </p:txBody>
        </p:sp>
        <p:sp>
          <p:nvSpPr>
            <p:cNvPr id="5469" name="object 5469" descr=""/>
            <p:cNvSpPr/>
            <p:nvPr/>
          </p:nvSpPr>
          <p:spPr>
            <a:xfrm>
              <a:off x="5940155" y="2598483"/>
              <a:ext cx="9525" cy="9525"/>
            </a:xfrm>
            <a:custGeom>
              <a:avLst/>
              <a:gdLst/>
              <a:ahLst/>
              <a:cxnLst/>
              <a:rect l="l" t="t" r="r" b="b"/>
              <a:pathLst>
                <a:path w="9525" h="9525">
                  <a:moveTo>
                    <a:pt x="4749" y="9512"/>
                  </a:moveTo>
                  <a:lnTo>
                    <a:pt x="6565" y="9169"/>
                  </a:lnTo>
                  <a:lnTo>
                    <a:pt x="8102" y="8115"/>
                  </a:lnTo>
                  <a:lnTo>
                    <a:pt x="9131" y="6578"/>
                  </a:lnTo>
                  <a:lnTo>
                    <a:pt x="9486" y="4762"/>
                  </a:lnTo>
                  <a:lnTo>
                    <a:pt x="9131" y="2933"/>
                  </a:lnTo>
                  <a:lnTo>
                    <a:pt x="8102" y="1409"/>
                  </a:lnTo>
                  <a:lnTo>
                    <a:pt x="6565" y="368"/>
                  </a:lnTo>
                  <a:lnTo>
                    <a:pt x="4749" y="0"/>
                  </a:lnTo>
                </a:path>
                <a:path w="9525" h="9525">
                  <a:moveTo>
                    <a:pt x="4749" y="9512"/>
                  </a:moveTo>
                  <a:lnTo>
                    <a:pt x="0" y="4432"/>
                  </a:lnTo>
                  <a:lnTo>
                    <a:pt x="165" y="3467"/>
                  </a:lnTo>
                  <a:lnTo>
                    <a:pt x="4419" y="12"/>
                  </a:lnTo>
                  <a:lnTo>
                    <a:pt x="4749" y="0"/>
                  </a:lnTo>
                </a:path>
              </a:pathLst>
            </a:custGeom>
            <a:ln w="3175">
              <a:solidFill>
                <a:srgbClr val="565658"/>
              </a:solidFill>
            </a:ln>
          </p:spPr>
          <p:txBody>
            <a:bodyPr wrap="square" lIns="0" tIns="0" rIns="0" bIns="0" rtlCol="0"/>
            <a:lstStyle/>
            <a:p/>
          </p:txBody>
        </p:sp>
        <p:sp>
          <p:nvSpPr>
            <p:cNvPr id="5470" name="object 5470" descr=""/>
            <p:cNvSpPr/>
            <p:nvPr/>
          </p:nvSpPr>
          <p:spPr>
            <a:xfrm>
              <a:off x="5944905" y="2598483"/>
              <a:ext cx="5080" cy="9525"/>
            </a:xfrm>
            <a:custGeom>
              <a:avLst/>
              <a:gdLst/>
              <a:ahLst/>
              <a:cxnLst/>
              <a:rect l="l" t="t" r="r" b="b"/>
              <a:pathLst>
                <a:path w="5079" h="9525">
                  <a:moveTo>
                    <a:pt x="0" y="0"/>
                  </a:moveTo>
                  <a:lnTo>
                    <a:pt x="4737" y="5092"/>
                  </a:lnTo>
                  <a:lnTo>
                    <a:pt x="4572" y="6045"/>
                  </a:lnTo>
                  <a:lnTo>
                    <a:pt x="304" y="9499"/>
                  </a:lnTo>
                  <a:lnTo>
                    <a:pt x="0" y="9512"/>
                  </a:lnTo>
                </a:path>
              </a:pathLst>
            </a:custGeom>
            <a:ln w="3175">
              <a:solidFill>
                <a:srgbClr val="565658"/>
              </a:solidFill>
            </a:ln>
          </p:spPr>
          <p:txBody>
            <a:bodyPr wrap="square" lIns="0" tIns="0" rIns="0" bIns="0" rtlCol="0"/>
            <a:lstStyle/>
            <a:p/>
          </p:txBody>
        </p:sp>
        <p:sp>
          <p:nvSpPr>
            <p:cNvPr id="5471" name="object 5471" descr=""/>
            <p:cNvSpPr/>
            <p:nvPr/>
          </p:nvSpPr>
          <p:spPr>
            <a:xfrm>
              <a:off x="5939218" y="2603834"/>
              <a:ext cx="5715" cy="5715"/>
            </a:xfrm>
            <a:custGeom>
              <a:avLst/>
              <a:gdLst/>
              <a:ahLst/>
              <a:cxnLst/>
              <a:rect l="l" t="t" r="r" b="b"/>
              <a:pathLst>
                <a:path w="5714" h="5714">
                  <a:moveTo>
                    <a:pt x="0" y="0"/>
                  </a:moveTo>
                  <a:lnTo>
                    <a:pt x="4787" y="5029"/>
                  </a:lnTo>
                  <a:lnTo>
                    <a:pt x="5676" y="5118"/>
                  </a:lnTo>
                </a:path>
              </a:pathLst>
            </a:custGeom>
            <a:ln w="3175">
              <a:solidFill>
                <a:srgbClr val="565658"/>
              </a:solidFill>
            </a:ln>
          </p:spPr>
          <p:txBody>
            <a:bodyPr wrap="square" lIns="0" tIns="0" rIns="0" bIns="0" rtlCol="0"/>
            <a:lstStyle/>
            <a:p/>
          </p:txBody>
        </p:sp>
        <p:sp>
          <p:nvSpPr>
            <p:cNvPr id="5472" name="object 5472" descr=""/>
            <p:cNvSpPr/>
            <p:nvPr/>
          </p:nvSpPr>
          <p:spPr>
            <a:xfrm>
              <a:off x="5947943" y="2604788"/>
              <a:ext cx="2540" cy="3810"/>
            </a:xfrm>
            <a:custGeom>
              <a:avLst/>
              <a:gdLst/>
              <a:ahLst/>
              <a:cxnLst/>
              <a:rect l="l" t="t" r="r" b="b"/>
              <a:pathLst>
                <a:path w="2539" h="3810">
                  <a:moveTo>
                    <a:pt x="0" y="3276"/>
                  </a:moveTo>
                  <a:lnTo>
                    <a:pt x="825" y="2628"/>
                  </a:lnTo>
                  <a:lnTo>
                    <a:pt x="1536" y="1854"/>
                  </a:lnTo>
                  <a:lnTo>
                    <a:pt x="2108" y="914"/>
                  </a:lnTo>
                  <a:lnTo>
                    <a:pt x="2451" y="0"/>
                  </a:lnTo>
                </a:path>
              </a:pathLst>
            </a:custGeom>
            <a:ln w="3175">
              <a:solidFill>
                <a:srgbClr val="565658"/>
              </a:solidFill>
            </a:ln>
          </p:spPr>
          <p:txBody>
            <a:bodyPr wrap="square" lIns="0" tIns="0" rIns="0" bIns="0" rtlCol="0"/>
            <a:lstStyle/>
            <a:p/>
          </p:txBody>
        </p:sp>
        <p:sp>
          <p:nvSpPr>
            <p:cNvPr id="5473" name="object 5473" descr=""/>
            <p:cNvSpPr/>
            <p:nvPr/>
          </p:nvSpPr>
          <p:spPr>
            <a:xfrm>
              <a:off x="5950696" y="2601703"/>
              <a:ext cx="635" cy="3175"/>
            </a:xfrm>
            <a:custGeom>
              <a:avLst/>
              <a:gdLst/>
              <a:ahLst/>
              <a:cxnLst/>
              <a:rect l="l" t="t" r="r" b="b"/>
              <a:pathLst>
                <a:path w="635" h="3175">
                  <a:moveTo>
                    <a:pt x="0" y="3086"/>
                  </a:moveTo>
                  <a:lnTo>
                    <a:pt x="190" y="2019"/>
                  </a:lnTo>
                  <a:lnTo>
                    <a:pt x="177" y="914"/>
                  </a:lnTo>
                  <a:lnTo>
                    <a:pt x="0" y="0"/>
                  </a:lnTo>
                </a:path>
              </a:pathLst>
            </a:custGeom>
            <a:ln w="3175">
              <a:solidFill>
                <a:srgbClr val="565658"/>
              </a:solidFill>
            </a:ln>
          </p:spPr>
          <p:txBody>
            <a:bodyPr wrap="square" lIns="0" tIns="0" rIns="0" bIns="0" rtlCol="0"/>
            <a:lstStyle/>
            <a:p/>
          </p:txBody>
        </p:sp>
        <p:sp>
          <p:nvSpPr>
            <p:cNvPr id="5474" name="object 5474" descr=""/>
            <p:cNvSpPr/>
            <p:nvPr/>
          </p:nvSpPr>
          <p:spPr>
            <a:xfrm>
              <a:off x="5946958" y="2597929"/>
              <a:ext cx="3810" cy="3810"/>
            </a:xfrm>
            <a:custGeom>
              <a:avLst/>
              <a:gdLst/>
              <a:ahLst/>
              <a:cxnLst/>
              <a:rect l="l" t="t" r="r" b="b"/>
              <a:pathLst>
                <a:path w="3810" h="3810">
                  <a:moveTo>
                    <a:pt x="3441" y="3771"/>
                  </a:moveTo>
                  <a:lnTo>
                    <a:pt x="3048" y="2768"/>
                  </a:lnTo>
                  <a:lnTo>
                    <a:pt x="2501" y="1879"/>
                  </a:lnTo>
                  <a:lnTo>
                    <a:pt x="1778" y="1092"/>
                  </a:lnTo>
                  <a:lnTo>
                    <a:pt x="901" y="457"/>
                  </a:lnTo>
                  <a:lnTo>
                    <a:pt x="0" y="0"/>
                  </a:lnTo>
                </a:path>
              </a:pathLst>
            </a:custGeom>
            <a:ln w="3175">
              <a:solidFill>
                <a:srgbClr val="565658"/>
              </a:solidFill>
            </a:ln>
          </p:spPr>
          <p:txBody>
            <a:bodyPr wrap="square" lIns="0" tIns="0" rIns="0" bIns="0" rtlCol="0"/>
            <a:lstStyle/>
            <a:p/>
          </p:txBody>
        </p:sp>
        <p:sp>
          <p:nvSpPr>
            <p:cNvPr id="5475" name="object 5475" descr=""/>
            <p:cNvSpPr/>
            <p:nvPr/>
          </p:nvSpPr>
          <p:spPr>
            <a:xfrm>
              <a:off x="5939390" y="2598415"/>
              <a:ext cx="2540" cy="3810"/>
            </a:xfrm>
            <a:custGeom>
              <a:avLst/>
              <a:gdLst/>
              <a:ahLst/>
              <a:cxnLst/>
              <a:rect l="l" t="t" r="r" b="b"/>
              <a:pathLst>
                <a:path w="2539" h="3810">
                  <a:moveTo>
                    <a:pt x="2476" y="0"/>
                  </a:moveTo>
                  <a:lnTo>
                    <a:pt x="1625" y="647"/>
                  </a:lnTo>
                  <a:lnTo>
                    <a:pt x="927" y="1447"/>
                  </a:lnTo>
                  <a:lnTo>
                    <a:pt x="355" y="2362"/>
                  </a:lnTo>
                  <a:lnTo>
                    <a:pt x="0" y="3352"/>
                  </a:lnTo>
                </a:path>
              </a:pathLst>
            </a:custGeom>
            <a:ln w="3175">
              <a:solidFill>
                <a:srgbClr val="565658"/>
              </a:solidFill>
            </a:ln>
          </p:spPr>
          <p:txBody>
            <a:bodyPr wrap="square" lIns="0" tIns="0" rIns="0" bIns="0" rtlCol="0"/>
            <a:lstStyle/>
            <a:p/>
          </p:txBody>
        </p:sp>
        <p:sp>
          <p:nvSpPr>
            <p:cNvPr id="5476" name="object 5476" descr=""/>
            <p:cNvSpPr/>
            <p:nvPr/>
          </p:nvSpPr>
          <p:spPr>
            <a:xfrm>
              <a:off x="5940232" y="2599126"/>
              <a:ext cx="2540" cy="6985"/>
            </a:xfrm>
            <a:custGeom>
              <a:avLst/>
              <a:gdLst/>
              <a:ahLst/>
              <a:cxnLst/>
              <a:rect l="l" t="t" r="r" b="b"/>
              <a:pathLst>
                <a:path w="2539" h="6985">
                  <a:moveTo>
                    <a:pt x="673" y="6667"/>
                  </a:moveTo>
                  <a:lnTo>
                    <a:pt x="0" y="5016"/>
                  </a:lnTo>
                  <a:lnTo>
                    <a:pt x="0" y="3225"/>
                  </a:lnTo>
                  <a:lnTo>
                    <a:pt x="685" y="1536"/>
                  </a:lnTo>
                  <a:lnTo>
                    <a:pt x="1943" y="228"/>
                  </a:lnTo>
                  <a:lnTo>
                    <a:pt x="2285" y="0"/>
                  </a:lnTo>
                </a:path>
              </a:pathLst>
            </a:custGeom>
            <a:ln w="3175">
              <a:solidFill>
                <a:srgbClr val="565658"/>
              </a:solidFill>
            </a:ln>
          </p:spPr>
          <p:txBody>
            <a:bodyPr wrap="square" lIns="0" tIns="0" rIns="0" bIns="0" rtlCol="0"/>
            <a:lstStyle/>
            <a:p/>
          </p:txBody>
        </p:sp>
        <p:sp>
          <p:nvSpPr>
            <p:cNvPr id="5477" name="object 5477" descr=""/>
            <p:cNvSpPr/>
            <p:nvPr/>
          </p:nvSpPr>
          <p:spPr>
            <a:xfrm>
              <a:off x="5940257" y="2598483"/>
              <a:ext cx="5080" cy="9525"/>
            </a:xfrm>
            <a:custGeom>
              <a:avLst/>
              <a:gdLst/>
              <a:ahLst/>
              <a:cxnLst/>
              <a:rect l="l" t="t" r="r" b="b"/>
              <a:pathLst>
                <a:path w="5079" h="9525">
                  <a:moveTo>
                    <a:pt x="4648" y="0"/>
                  </a:moveTo>
                  <a:lnTo>
                    <a:pt x="3568" y="127"/>
                  </a:lnTo>
                  <a:lnTo>
                    <a:pt x="1917" y="863"/>
                  </a:lnTo>
                  <a:lnTo>
                    <a:pt x="660" y="2171"/>
                  </a:lnTo>
                  <a:lnTo>
                    <a:pt x="0" y="3848"/>
                  </a:lnTo>
                  <a:lnTo>
                    <a:pt x="0" y="5651"/>
                  </a:lnTo>
                  <a:lnTo>
                    <a:pt x="660" y="7353"/>
                  </a:lnTo>
                  <a:lnTo>
                    <a:pt x="1917" y="8648"/>
                  </a:lnTo>
                  <a:lnTo>
                    <a:pt x="3568" y="9385"/>
                  </a:lnTo>
                  <a:lnTo>
                    <a:pt x="4648" y="9512"/>
                  </a:lnTo>
                </a:path>
              </a:pathLst>
            </a:custGeom>
            <a:ln w="3175">
              <a:solidFill>
                <a:srgbClr val="565658"/>
              </a:solidFill>
            </a:ln>
          </p:spPr>
          <p:txBody>
            <a:bodyPr wrap="square" lIns="0" tIns="0" rIns="0" bIns="0" rtlCol="0"/>
            <a:lstStyle/>
            <a:p/>
          </p:txBody>
        </p:sp>
        <p:sp>
          <p:nvSpPr>
            <p:cNvPr id="5478" name="object 5478" descr=""/>
            <p:cNvSpPr/>
            <p:nvPr/>
          </p:nvSpPr>
          <p:spPr>
            <a:xfrm>
              <a:off x="5944905" y="2595524"/>
              <a:ext cx="1905" cy="635"/>
            </a:xfrm>
            <a:custGeom>
              <a:avLst/>
              <a:gdLst/>
              <a:ahLst/>
              <a:cxnLst/>
              <a:rect l="l" t="t" r="r" b="b"/>
              <a:pathLst>
                <a:path w="1904" h="635">
                  <a:moveTo>
                    <a:pt x="0" y="0"/>
                  </a:moveTo>
                  <a:lnTo>
                    <a:pt x="1600" y="177"/>
                  </a:lnTo>
                </a:path>
              </a:pathLst>
            </a:custGeom>
            <a:ln w="3175">
              <a:solidFill>
                <a:srgbClr val="565658"/>
              </a:solidFill>
            </a:ln>
          </p:spPr>
          <p:txBody>
            <a:bodyPr wrap="square" lIns="0" tIns="0" rIns="0" bIns="0" rtlCol="0"/>
            <a:lstStyle/>
            <a:p/>
          </p:txBody>
        </p:sp>
        <p:sp>
          <p:nvSpPr>
            <p:cNvPr id="5479" name="object 5479" descr=""/>
            <p:cNvSpPr/>
            <p:nvPr/>
          </p:nvSpPr>
          <p:spPr>
            <a:xfrm>
              <a:off x="5951714" y="2599593"/>
              <a:ext cx="1270" cy="3810"/>
            </a:xfrm>
            <a:custGeom>
              <a:avLst/>
              <a:gdLst/>
              <a:ahLst/>
              <a:cxnLst/>
              <a:rect l="l" t="t" r="r" b="b"/>
              <a:pathLst>
                <a:path w="1270" h="3810">
                  <a:moveTo>
                    <a:pt x="0" y="0"/>
                  </a:moveTo>
                  <a:lnTo>
                    <a:pt x="749" y="2120"/>
                  </a:lnTo>
                  <a:lnTo>
                    <a:pt x="901" y="3657"/>
                  </a:lnTo>
                </a:path>
              </a:pathLst>
            </a:custGeom>
            <a:ln w="3175">
              <a:solidFill>
                <a:srgbClr val="565658"/>
              </a:solidFill>
            </a:ln>
          </p:spPr>
          <p:txBody>
            <a:bodyPr wrap="square" lIns="0" tIns="0" rIns="0" bIns="0" rtlCol="0"/>
            <a:lstStyle/>
            <a:p/>
          </p:txBody>
        </p:sp>
        <p:sp>
          <p:nvSpPr>
            <p:cNvPr id="5480" name="object 5480" descr=""/>
            <p:cNvSpPr/>
            <p:nvPr/>
          </p:nvSpPr>
          <p:spPr>
            <a:xfrm>
              <a:off x="5944910" y="2594925"/>
              <a:ext cx="8255" cy="8890"/>
            </a:xfrm>
            <a:custGeom>
              <a:avLst/>
              <a:gdLst/>
              <a:ahLst/>
              <a:cxnLst/>
              <a:rect l="l" t="t" r="r" b="b"/>
              <a:pathLst>
                <a:path w="8254" h="8889">
                  <a:moveTo>
                    <a:pt x="7721" y="5232"/>
                  </a:moveTo>
                  <a:lnTo>
                    <a:pt x="7721" y="8318"/>
                  </a:lnTo>
                </a:path>
                <a:path w="8254" h="8889">
                  <a:moveTo>
                    <a:pt x="7721" y="5232"/>
                  </a:moveTo>
                  <a:lnTo>
                    <a:pt x="7340" y="4394"/>
                  </a:lnTo>
                  <a:lnTo>
                    <a:pt x="5905" y="2476"/>
                  </a:lnTo>
                  <a:lnTo>
                    <a:pt x="3975" y="1028"/>
                  </a:lnTo>
                  <a:lnTo>
                    <a:pt x="1727" y="190"/>
                  </a:lnTo>
                  <a:lnTo>
                    <a:pt x="0" y="0"/>
                  </a:lnTo>
                </a:path>
              </a:pathLst>
            </a:custGeom>
            <a:ln w="3175">
              <a:solidFill>
                <a:srgbClr val="565658"/>
              </a:solidFill>
            </a:ln>
          </p:spPr>
          <p:txBody>
            <a:bodyPr wrap="square" lIns="0" tIns="0" rIns="0" bIns="0" rtlCol="0"/>
            <a:lstStyle/>
            <a:p/>
          </p:txBody>
        </p:sp>
        <p:sp>
          <p:nvSpPr>
            <p:cNvPr id="5481" name="object 5481" descr=""/>
            <p:cNvSpPr/>
            <p:nvPr/>
          </p:nvSpPr>
          <p:spPr>
            <a:xfrm>
              <a:off x="5395705" y="2652551"/>
              <a:ext cx="1905" cy="0"/>
            </a:xfrm>
            <a:custGeom>
              <a:avLst/>
              <a:gdLst/>
              <a:ahLst/>
              <a:cxnLst/>
              <a:rect l="l" t="t" r="r" b="b"/>
              <a:pathLst>
                <a:path w="1904" h="0">
                  <a:moveTo>
                    <a:pt x="1536" y="0"/>
                  </a:moveTo>
                  <a:lnTo>
                    <a:pt x="0" y="0"/>
                  </a:lnTo>
                </a:path>
              </a:pathLst>
            </a:custGeom>
            <a:ln w="3175">
              <a:solidFill>
                <a:srgbClr val="565658"/>
              </a:solidFill>
            </a:ln>
          </p:spPr>
          <p:txBody>
            <a:bodyPr wrap="square" lIns="0" tIns="0" rIns="0" bIns="0" rtlCol="0"/>
            <a:lstStyle/>
            <a:p/>
          </p:txBody>
        </p:sp>
        <p:sp>
          <p:nvSpPr>
            <p:cNvPr id="5482" name="object 5482" descr=""/>
            <p:cNvSpPr/>
            <p:nvPr/>
          </p:nvSpPr>
          <p:spPr>
            <a:xfrm>
              <a:off x="5937178" y="2603754"/>
              <a:ext cx="0" cy="3175"/>
            </a:xfrm>
            <a:custGeom>
              <a:avLst/>
              <a:gdLst/>
              <a:ahLst/>
              <a:cxnLst/>
              <a:rect l="l" t="t" r="r" b="b"/>
              <a:pathLst>
                <a:path w="0" h="3175">
                  <a:moveTo>
                    <a:pt x="0" y="0"/>
                  </a:moveTo>
                  <a:lnTo>
                    <a:pt x="0" y="2578"/>
                  </a:lnTo>
                </a:path>
              </a:pathLst>
            </a:custGeom>
            <a:ln w="3175">
              <a:solidFill>
                <a:srgbClr val="565658"/>
              </a:solidFill>
            </a:ln>
          </p:spPr>
          <p:txBody>
            <a:bodyPr wrap="square" lIns="0" tIns="0" rIns="0" bIns="0" rtlCol="0"/>
            <a:lstStyle/>
            <a:p/>
          </p:txBody>
        </p:sp>
        <p:sp>
          <p:nvSpPr>
            <p:cNvPr id="5483" name="object 5483" descr=""/>
            <p:cNvSpPr/>
            <p:nvPr/>
          </p:nvSpPr>
          <p:spPr>
            <a:xfrm>
              <a:off x="5937178" y="2600157"/>
              <a:ext cx="0" cy="3175"/>
            </a:xfrm>
            <a:custGeom>
              <a:avLst/>
              <a:gdLst/>
              <a:ahLst/>
              <a:cxnLst/>
              <a:rect l="l" t="t" r="r" b="b"/>
              <a:pathLst>
                <a:path w="0" h="3175">
                  <a:moveTo>
                    <a:pt x="0" y="0"/>
                  </a:moveTo>
                  <a:lnTo>
                    <a:pt x="0" y="3086"/>
                  </a:lnTo>
                </a:path>
              </a:pathLst>
            </a:custGeom>
            <a:ln w="3175">
              <a:solidFill>
                <a:srgbClr val="565658"/>
              </a:solidFill>
            </a:ln>
          </p:spPr>
          <p:txBody>
            <a:bodyPr wrap="square" lIns="0" tIns="0" rIns="0" bIns="0" rtlCol="0"/>
            <a:lstStyle/>
            <a:p/>
          </p:txBody>
        </p:sp>
        <p:sp>
          <p:nvSpPr>
            <p:cNvPr id="5484" name="object 5484" descr=""/>
            <p:cNvSpPr/>
            <p:nvPr/>
          </p:nvSpPr>
          <p:spPr>
            <a:xfrm>
              <a:off x="5395108" y="2644824"/>
              <a:ext cx="0" cy="8255"/>
            </a:xfrm>
            <a:custGeom>
              <a:avLst/>
              <a:gdLst/>
              <a:ahLst/>
              <a:cxnLst/>
              <a:rect l="l" t="t" r="r" b="b"/>
              <a:pathLst>
                <a:path w="0" h="8255">
                  <a:moveTo>
                    <a:pt x="0" y="0"/>
                  </a:moveTo>
                  <a:lnTo>
                    <a:pt x="0" y="7721"/>
                  </a:lnTo>
                </a:path>
              </a:pathLst>
            </a:custGeom>
            <a:ln w="3175">
              <a:solidFill>
                <a:srgbClr val="565658"/>
              </a:solidFill>
            </a:ln>
          </p:spPr>
          <p:txBody>
            <a:bodyPr wrap="square" lIns="0" tIns="0" rIns="0" bIns="0" rtlCol="0"/>
            <a:lstStyle/>
            <a:p/>
          </p:txBody>
        </p:sp>
        <p:sp>
          <p:nvSpPr>
            <p:cNvPr id="5485" name="object 5485" descr=""/>
            <p:cNvSpPr/>
            <p:nvPr/>
          </p:nvSpPr>
          <p:spPr>
            <a:xfrm>
              <a:off x="5395108" y="2652551"/>
              <a:ext cx="635" cy="0"/>
            </a:xfrm>
            <a:custGeom>
              <a:avLst/>
              <a:gdLst/>
              <a:ahLst/>
              <a:cxnLst/>
              <a:rect l="l" t="t" r="r" b="b"/>
              <a:pathLst>
                <a:path w="635" h="0">
                  <a:moveTo>
                    <a:pt x="0" y="0"/>
                  </a:moveTo>
                  <a:lnTo>
                    <a:pt x="355" y="0"/>
                  </a:lnTo>
                  <a:lnTo>
                    <a:pt x="584" y="0"/>
                  </a:lnTo>
                </a:path>
              </a:pathLst>
            </a:custGeom>
            <a:ln w="3175">
              <a:solidFill>
                <a:srgbClr val="565658"/>
              </a:solidFill>
            </a:ln>
          </p:spPr>
          <p:txBody>
            <a:bodyPr wrap="square" lIns="0" tIns="0" rIns="0" bIns="0" rtlCol="0"/>
            <a:lstStyle/>
            <a:p/>
          </p:txBody>
        </p:sp>
        <p:sp>
          <p:nvSpPr>
            <p:cNvPr id="5486" name="object 5486" descr=""/>
            <p:cNvSpPr/>
            <p:nvPr/>
          </p:nvSpPr>
          <p:spPr>
            <a:xfrm>
              <a:off x="5395691" y="2644824"/>
              <a:ext cx="0" cy="8255"/>
            </a:xfrm>
            <a:custGeom>
              <a:avLst/>
              <a:gdLst/>
              <a:ahLst/>
              <a:cxnLst/>
              <a:rect l="l" t="t" r="r" b="b"/>
              <a:pathLst>
                <a:path w="0" h="8255">
                  <a:moveTo>
                    <a:pt x="0" y="0"/>
                  </a:moveTo>
                  <a:lnTo>
                    <a:pt x="0" y="7721"/>
                  </a:lnTo>
                </a:path>
              </a:pathLst>
            </a:custGeom>
            <a:ln w="3175">
              <a:solidFill>
                <a:srgbClr val="565658"/>
              </a:solidFill>
            </a:ln>
          </p:spPr>
          <p:txBody>
            <a:bodyPr wrap="square" lIns="0" tIns="0" rIns="0" bIns="0" rtlCol="0"/>
            <a:lstStyle/>
            <a:p/>
          </p:txBody>
        </p:sp>
        <p:sp>
          <p:nvSpPr>
            <p:cNvPr id="5487" name="object 5487" descr=""/>
            <p:cNvSpPr/>
            <p:nvPr/>
          </p:nvSpPr>
          <p:spPr>
            <a:xfrm>
              <a:off x="5937184" y="2603257"/>
              <a:ext cx="8255" cy="8255"/>
            </a:xfrm>
            <a:custGeom>
              <a:avLst/>
              <a:gdLst/>
              <a:ahLst/>
              <a:cxnLst/>
              <a:rect l="l" t="t" r="r" b="b"/>
              <a:pathLst>
                <a:path w="8254" h="8255">
                  <a:moveTo>
                    <a:pt x="7721" y="7708"/>
                  </a:moveTo>
                  <a:lnTo>
                    <a:pt x="139" y="1536"/>
                  </a:lnTo>
                  <a:lnTo>
                    <a:pt x="0" y="0"/>
                  </a:lnTo>
                </a:path>
              </a:pathLst>
            </a:custGeom>
            <a:ln w="3175">
              <a:solidFill>
                <a:srgbClr val="565658"/>
              </a:solidFill>
            </a:ln>
          </p:spPr>
          <p:txBody>
            <a:bodyPr wrap="square" lIns="0" tIns="0" rIns="0" bIns="0" rtlCol="0"/>
            <a:lstStyle/>
            <a:p/>
          </p:txBody>
        </p:sp>
        <p:sp>
          <p:nvSpPr>
            <p:cNvPr id="5488" name="object 5488" descr=""/>
            <p:cNvSpPr/>
            <p:nvPr/>
          </p:nvSpPr>
          <p:spPr>
            <a:xfrm>
              <a:off x="5937178" y="2603239"/>
              <a:ext cx="0" cy="3175"/>
            </a:xfrm>
            <a:custGeom>
              <a:avLst/>
              <a:gdLst/>
              <a:ahLst/>
              <a:cxnLst/>
              <a:rect l="l" t="t" r="r" b="b"/>
              <a:pathLst>
                <a:path w="0" h="3175">
                  <a:moveTo>
                    <a:pt x="0" y="0"/>
                  </a:moveTo>
                  <a:lnTo>
                    <a:pt x="0" y="3086"/>
                  </a:lnTo>
                </a:path>
              </a:pathLst>
            </a:custGeom>
            <a:ln w="3175">
              <a:solidFill>
                <a:srgbClr val="565658"/>
              </a:solidFill>
            </a:ln>
          </p:spPr>
          <p:txBody>
            <a:bodyPr wrap="square" lIns="0" tIns="0" rIns="0" bIns="0" rtlCol="0"/>
            <a:lstStyle/>
            <a:p/>
          </p:txBody>
        </p:sp>
        <p:sp>
          <p:nvSpPr>
            <p:cNvPr id="5489" name="object 5489" descr=""/>
            <p:cNvSpPr/>
            <p:nvPr/>
          </p:nvSpPr>
          <p:spPr>
            <a:xfrm>
              <a:off x="5937178" y="2606327"/>
              <a:ext cx="8255" cy="5715"/>
            </a:xfrm>
            <a:custGeom>
              <a:avLst/>
              <a:gdLst/>
              <a:ahLst/>
              <a:cxnLst/>
              <a:rect l="l" t="t" r="r" b="b"/>
              <a:pathLst>
                <a:path w="8254" h="5714">
                  <a:moveTo>
                    <a:pt x="0" y="0"/>
                  </a:moveTo>
                  <a:lnTo>
                    <a:pt x="381" y="838"/>
                  </a:lnTo>
                  <a:lnTo>
                    <a:pt x="1816" y="2768"/>
                  </a:lnTo>
                  <a:lnTo>
                    <a:pt x="3733" y="4216"/>
                  </a:lnTo>
                  <a:lnTo>
                    <a:pt x="5981" y="5054"/>
                  </a:lnTo>
                  <a:lnTo>
                    <a:pt x="7708" y="5219"/>
                  </a:lnTo>
                </a:path>
              </a:pathLst>
            </a:custGeom>
            <a:ln w="3175">
              <a:solidFill>
                <a:srgbClr val="565658"/>
              </a:solidFill>
            </a:ln>
          </p:spPr>
          <p:txBody>
            <a:bodyPr wrap="square" lIns="0" tIns="0" rIns="0" bIns="0" rtlCol="0"/>
            <a:lstStyle/>
            <a:p/>
          </p:txBody>
        </p:sp>
        <p:sp>
          <p:nvSpPr>
            <p:cNvPr id="5490" name="object 5490" descr=""/>
            <p:cNvSpPr/>
            <p:nvPr/>
          </p:nvSpPr>
          <p:spPr>
            <a:xfrm>
              <a:off x="5395108" y="2637104"/>
              <a:ext cx="635" cy="0"/>
            </a:xfrm>
            <a:custGeom>
              <a:avLst/>
              <a:gdLst/>
              <a:ahLst/>
              <a:cxnLst/>
              <a:rect l="l" t="t" r="r" b="b"/>
              <a:pathLst>
                <a:path w="635" h="0">
                  <a:moveTo>
                    <a:pt x="0" y="0"/>
                  </a:moveTo>
                  <a:lnTo>
                    <a:pt x="355" y="0"/>
                  </a:lnTo>
                  <a:lnTo>
                    <a:pt x="584" y="0"/>
                  </a:lnTo>
                </a:path>
              </a:pathLst>
            </a:custGeom>
            <a:ln w="3175">
              <a:solidFill>
                <a:srgbClr val="565658"/>
              </a:solidFill>
            </a:ln>
          </p:spPr>
          <p:txBody>
            <a:bodyPr wrap="square" lIns="0" tIns="0" rIns="0" bIns="0" rtlCol="0"/>
            <a:lstStyle/>
            <a:p/>
          </p:txBody>
        </p:sp>
        <p:sp>
          <p:nvSpPr>
            <p:cNvPr id="5491" name="object 5491" descr=""/>
            <p:cNvSpPr/>
            <p:nvPr/>
          </p:nvSpPr>
          <p:spPr>
            <a:xfrm>
              <a:off x="5395691" y="2637104"/>
              <a:ext cx="1905" cy="0"/>
            </a:xfrm>
            <a:custGeom>
              <a:avLst/>
              <a:gdLst/>
              <a:ahLst/>
              <a:cxnLst/>
              <a:rect l="l" t="t" r="r" b="b"/>
              <a:pathLst>
                <a:path w="1904" h="0">
                  <a:moveTo>
                    <a:pt x="0" y="0"/>
                  </a:moveTo>
                  <a:lnTo>
                    <a:pt x="1549" y="0"/>
                  </a:lnTo>
                </a:path>
              </a:pathLst>
            </a:custGeom>
            <a:ln w="3175">
              <a:solidFill>
                <a:srgbClr val="565658"/>
              </a:solidFill>
            </a:ln>
          </p:spPr>
          <p:txBody>
            <a:bodyPr wrap="square" lIns="0" tIns="0" rIns="0" bIns="0" rtlCol="0"/>
            <a:lstStyle/>
            <a:p/>
          </p:txBody>
        </p:sp>
        <p:sp>
          <p:nvSpPr>
            <p:cNvPr id="5492" name="object 5492" descr=""/>
            <p:cNvSpPr/>
            <p:nvPr/>
          </p:nvSpPr>
          <p:spPr>
            <a:xfrm>
              <a:off x="5937184" y="2594930"/>
              <a:ext cx="8255" cy="5715"/>
            </a:xfrm>
            <a:custGeom>
              <a:avLst/>
              <a:gdLst/>
              <a:ahLst/>
              <a:cxnLst/>
              <a:rect l="l" t="t" r="r" b="b"/>
              <a:pathLst>
                <a:path w="8254" h="5714">
                  <a:moveTo>
                    <a:pt x="7721" y="0"/>
                  </a:moveTo>
                  <a:lnTo>
                    <a:pt x="5981" y="177"/>
                  </a:lnTo>
                  <a:lnTo>
                    <a:pt x="3733" y="1003"/>
                  </a:lnTo>
                  <a:lnTo>
                    <a:pt x="1816" y="2463"/>
                  </a:lnTo>
                  <a:lnTo>
                    <a:pt x="393" y="4394"/>
                  </a:lnTo>
                  <a:lnTo>
                    <a:pt x="0" y="5219"/>
                  </a:lnTo>
                </a:path>
              </a:pathLst>
            </a:custGeom>
            <a:ln w="3175">
              <a:solidFill>
                <a:srgbClr val="565658"/>
              </a:solidFill>
            </a:ln>
          </p:spPr>
          <p:txBody>
            <a:bodyPr wrap="square" lIns="0" tIns="0" rIns="0" bIns="0" rtlCol="0"/>
            <a:lstStyle/>
            <a:p/>
          </p:txBody>
        </p:sp>
        <p:sp>
          <p:nvSpPr>
            <p:cNvPr id="5493" name="object 5493" descr=""/>
            <p:cNvSpPr/>
            <p:nvPr/>
          </p:nvSpPr>
          <p:spPr>
            <a:xfrm>
              <a:off x="5937178" y="2600157"/>
              <a:ext cx="0" cy="3175"/>
            </a:xfrm>
            <a:custGeom>
              <a:avLst/>
              <a:gdLst/>
              <a:ahLst/>
              <a:cxnLst/>
              <a:rect l="l" t="t" r="r" b="b"/>
              <a:pathLst>
                <a:path w="0" h="3175">
                  <a:moveTo>
                    <a:pt x="0" y="0"/>
                  </a:moveTo>
                  <a:lnTo>
                    <a:pt x="0" y="2565"/>
                  </a:lnTo>
                </a:path>
              </a:pathLst>
            </a:custGeom>
            <a:ln w="3175">
              <a:solidFill>
                <a:srgbClr val="565658"/>
              </a:solidFill>
            </a:ln>
          </p:spPr>
          <p:txBody>
            <a:bodyPr wrap="square" lIns="0" tIns="0" rIns="0" bIns="0" rtlCol="0"/>
            <a:lstStyle/>
            <a:p/>
          </p:txBody>
        </p:sp>
        <p:sp>
          <p:nvSpPr>
            <p:cNvPr id="5494" name="object 5494" descr=""/>
            <p:cNvSpPr/>
            <p:nvPr/>
          </p:nvSpPr>
          <p:spPr>
            <a:xfrm>
              <a:off x="5937178" y="2595518"/>
              <a:ext cx="8255" cy="8255"/>
            </a:xfrm>
            <a:custGeom>
              <a:avLst/>
              <a:gdLst/>
              <a:ahLst/>
              <a:cxnLst/>
              <a:rect l="l" t="t" r="r" b="b"/>
              <a:pathLst>
                <a:path w="8254" h="8255">
                  <a:moveTo>
                    <a:pt x="0" y="7721"/>
                  </a:moveTo>
                  <a:lnTo>
                    <a:pt x="6096" y="177"/>
                  </a:lnTo>
                  <a:lnTo>
                    <a:pt x="7708" y="0"/>
                  </a:lnTo>
                </a:path>
              </a:pathLst>
            </a:custGeom>
            <a:ln w="3175">
              <a:solidFill>
                <a:srgbClr val="565658"/>
              </a:solidFill>
            </a:ln>
          </p:spPr>
          <p:txBody>
            <a:bodyPr wrap="square" lIns="0" tIns="0" rIns="0" bIns="0" rtlCol="0"/>
            <a:lstStyle/>
            <a:p/>
          </p:txBody>
        </p:sp>
        <p:sp>
          <p:nvSpPr>
            <p:cNvPr id="5495" name="object 5495" descr=""/>
            <p:cNvSpPr/>
            <p:nvPr/>
          </p:nvSpPr>
          <p:spPr>
            <a:xfrm>
              <a:off x="5395310" y="2637104"/>
              <a:ext cx="635" cy="8255"/>
            </a:xfrm>
            <a:custGeom>
              <a:avLst/>
              <a:gdLst/>
              <a:ahLst/>
              <a:cxnLst/>
              <a:rect l="l" t="t" r="r" b="b"/>
              <a:pathLst>
                <a:path w="635" h="8255">
                  <a:moveTo>
                    <a:pt x="380" y="0"/>
                  </a:moveTo>
                  <a:lnTo>
                    <a:pt x="380" y="7721"/>
                  </a:lnTo>
                </a:path>
                <a:path w="635" h="8255">
                  <a:moveTo>
                    <a:pt x="380" y="0"/>
                  </a:moveTo>
                  <a:lnTo>
                    <a:pt x="0" y="0"/>
                  </a:lnTo>
                </a:path>
              </a:pathLst>
            </a:custGeom>
            <a:ln w="3175">
              <a:solidFill>
                <a:srgbClr val="565658"/>
              </a:solidFill>
            </a:ln>
          </p:spPr>
          <p:txBody>
            <a:bodyPr wrap="square" lIns="0" tIns="0" rIns="0" bIns="0" rtlCol="0"/>
            <a:lstStyle/>
            <a:p/>
          </p:txBody>
        </p:sp>
        <p:sp>
          <p:nvSpPr>
            <p:cNvPr id="5496" name="object 5496" descr=""/>
            <p:cNvSpPr/>
            <p:nvPr/>
          </p:nvSpPr>
          <p:spPr>
            <a:xfrm>
              <a:off x="5395108" y="2637104"/>
              <a:ext cx="0" cy="8255"/>
            </a:xfrm>
            <a:custGeom>
              <a:avLst/>
              <a:gdLst/>
              <a:ahLst/>
              <a:cxnLst/>
              <a:rect l="l" t="t" r="r" b="b"/>
              <a:pathLst>
                <a:path w="0" h="8255">
                  <a:moveTo>
                    <a:pt x="0" y="0"/>
                  </a:moveTo>
                  <a:lnTo>
                    <a:pt x="0" y="7721"/>
                  </a:lnTo>
                </a:path>
              </a:pathLst>
            </a:custGeom>
            <a:ln w="3175">
              <a:solidFill>
                <a:srgbClr val="565658"/>
              </a:solidFill>
            </a:ln>
          </p:spPr>
          <p:txBody>
            <a:bodyPr wrap="square" lIns="0" tIns="0" rIns="0" bIns="0" rtlCol="0"/>
            <a:lstStyle/>
            <a:p/>
          </p:txBody>
        </p:sp>
        <p:sp>
          <p:nvSpPr>
            <p:cNvPr id="5497" name="object 5497" descr=""/>
            <p:cNvSpPr/>
            <p:nvPr/>
          </p:nvSpPr>
          <p:spPr>
            <a:xfrm>
              <a:off x="5944905" y="2606323"/>
              <a:ext cx="8255" cy="5715"/>
            </a:xfrm>
            <a:custGeom>
              <a:avLst/>
              <a:gdLst/>
              <a:ahLst/>
              <a:cxnLst/>
              <a:rect l="l" t="t" r="r" b="b"/>
              <a:pathLst>
                <a:path w="8254" h="5714">
                  <a:moveTo>
                    <a:pt x="0" y="5232"/>
                  </a:moveTo>
                  <a:lnTo>
                    <a:pt x="1727" y="5041"/>
                  </a:lnTo>
                  <a:lnTo>
                    <a:pt x="3975" y="4216"/>
                  </a:lnTo>
                  <a:lnTo>
                    <a:pt x="5892" y="2794"/>
                  </a:lnTo>
                  <a:lnTo>
                    <a:pt x="7340" y="838"/>
                  </a:lnTo>
                  <a:lnTo>
                    <a:pt x="7708" y="0"/>
                  </a:lnTo>
                </a:path>
              </a:pathLst>
            </a:custGeom>
            <a:ln w="3175">
              <a:solidFill>
                <a:srgbClr val="565658"/>
              </a:solidFill>
            </a:ln>
          </p:spPr>
          <p:txBody>
            <a:bodyPr wrap="square" lIns="0" tIns="0" rIns="0" bIns="0" rtlCol="0"/>
            <a:lstStyle/>
            <a:p/>
          </p:txBody>
        </p:sp>
        <p:sp>
          <p:nvSpPr>
            <p:cNvPr id="5498" name="object 5498" descr=""/>
            <p:cNvSpPr/>
            <p:nvPr/>
          </p:nvSpPr>
          <p:spPr>
            <a:xfrm>
              <a:off x="5952175" y="2603239"/>
              <a:ext cx="635" cy="3175"/>
            </a:xfrm>
            <a:custGeom>
              <a:avLst/>
              <a:gdLst/>
              <a:ahLst/>
              <a:cxnLst/>
              <a:rect l="l" t="t" r="r" b="b"/>
              <a:pathLst>
                <a:path w="635" h="3175">
                  <a:moveTo>
                    <a:pt x="457" y="0"/>
                  </a:moveTo>
                  <a:lnTo>
                    <a:pt x="457" y="3086"/>
                  </a:lnTo>
                </a:path>
                <a:path w="635" h="3175">
                  <a:moveTo>
                    <a:pt x="457" y="0"/>
                  </a:moveTo>
                  <a:lnTo>
                    <a:pt x="292" y="1549"/>
                  </a:lnTo>
                  <a:lnTo>
                    <a:pt x="0" y="2362"/>
                  </a:lnTo>
                </a:path>
              </a:pathLst>
            </a:custGeom>
            <a:ln w="3175">
              <a:solidFill>
                <a:srgbClr val="565658"/>
              </a:solidFill>
            </a:ln>
          </p:spPr>
          <p:txBody>
            <a:bodyPr wrap="square" lIns="0" tIns="0" rIns="0" bIns="0" rtlCol="0"/>
            <a:lstStyle/>
            <a:p/>
          </p:txBody>
        </p:sp>
        <p:sp>
          <p:nvSpPr>
            <p:cNvPr id="5499" name="object 5499" descr=""/>
            <p:cNvSpPr/>
            <p:nvPr/>
          </p:nvSpPr>
          <p:spPr>
            <a:xfrm>
              <a:off x="5944881" y="2610885"/>
              <a:ext cx="1270" cy="635"/>
            </a:xfrm>
            <a:custGeom>
              <a:avLst/>
              <a:gdLst/>
              <a:ahLst/>
              <a:cxnLst/>
              <a:rect l="l" t="t" r="r" b="b"/>
              <a:pathLst>
                <a:path w="1270" h="635">
                  <a:moveTo>
                    <a:pt x="723" y="0"/>
                  </a:moveTo>
                  <a:lnTo>
                    <a:pt x="0" y="76"/>
                  </a:lnTo>
                </a:path>
              </a:pathLst>
            </a:custGeom>
            <a:ln w="3175">
              <a:solidFill>
                <a:srgbClr val="565658"/>
              </a:solidFill>
            </a:ln>
          </p:spPr>
          <p:txBody>
            <a:bodyPr wrap="square" lIns="0" tIns="0" rIns="0" bIns="0" rtlCol="0"/>
            <a:lstStyle/>
            <a:p/>
          </p:txBody>
        </p:sp>
        <p:sp>
          <p:nvSpPr>
            <p:cNvPr id="5500" name="object 5500" descr=""/>
            <p:cNvSpPr/>
            <p:nvPr/>
          </p:nvSpPr>
          <p:spPr>
            <a:xfrm>
              <a:off x="5395108" y="2644824"/>
              <a:ext cx="0" cy="8255"/>
            </a:xfrm>
            <a:custGeom>
              <a:avLst/>
              <a:gdLst/>
              <a:ahLst/>
              <a:cxnLst/>
              <a:rect l="l" t="t" r="r" b="b"/>
              <a:pathLst>
                <a:path w="0" h="8255">
                  <a:moveTo>
                    <a:pt x="0" y="0"/>
                  </a:moveTo>
                  <a:lnTo>
                    <a:pt x="0" y="7721"/>
                  </a:lnTo>
                </a:path>
              </a:pathLst>
            </a:custGeom>
            <a:ln w="3175">
              <a:solidFill>
                <a:srgbClr val="565658"/>
              </a:solidFill>
            </a:ln>
          </p:spPr>
          <p:txBody>
            <a:bodyPr wrap="square" lIns="0" tIns="0" rIns="0" bIns="0" rtlCol="0"/>
            <a:lstStyle/>
            <a:p/>
          </p:txBody>
        </p:sp>
        <p:sp>
          <p:nvSpPr>
            <p:cNvPr id="5501" name="object 5501" descr=""/>
            <p:cNvSpPr/>
            <p:nvPr/>
          </p:nvSpPr>
          <p:spPr>
            <a:xfrm>
              <a:off x="5395108" y="2637860"/>
              <a:ext cx="0" cy="6985"/>
            </a:xfrm>
            <a:custGeom>
              <a:avLst/>
              <a:gdLst/>
              <a:ahLst/>
              <a:cxnLst/>
              <a:rect l="l" t="t" r="r" b="b"/>
              <a:pathLst>
                <a:path w="0" h="6985">
                  <a:moveTo>
                    <a:pt x="0" y="0"/>
                  </a:moveTo>
                  <a:lnTo>
                    <a:pt x="0" y="6972"/>
                  </a:lnTo>
                </a:path>
              </a:pathLst>
            </a:custGeom>
            <a:ln w="3175">
              <a:solidFill>
                <a:srgbClr val="565658"/>
              </a:solidFill>
            </a:ln>
          </p:spPr>
          <p:txBody>
            <a:bodyPr wrap="square" lIns="0" tIns="0" rIns="0" bIns="0" rtlCol="0"/>
            <a:lstStyle/>
            <a:p/>
          </p:txBody>
        </p:sp>
        <p:sp>
          <p:nvSpPr>
            <p:cNvPr id="5502" name="object 5502" descr=""/>
            <p:cNvSpPr/>
            <p:nvPr/>
          </p:nvSpPr>
          <p:spPr>
            <a:xfrm>
              <a:off x="5395108" y="2638089"/>
              <a:ext cx="0" cy="6985"/>
            </a:xfrm>
            <a:custGeom>
              <a:avLst/>
              <a:gdLst/>
              <a:ahLst/>
              <a:cxnLst/>
              <a:rect l="l" t="t" r="r" b="b"/>
              <a:pathLst>
                <a:path w="0" h="6985">
                  <a:moveTo>
                    <a:pt x="0" y="0"/>
                  </a:moveTo>
                  <a:lnTo>
                    <a:pt x="0" y="6731"/>
                  </a:lnTo>
                </a:path>
              </a:pathLst>
            </a:custGeom>
            <a:ln w="3175">
              <a:solidFill>
                <a:srgbClr val="565658"/>
              </a:solidFill>
            </a:ln>
          </p:spPr>
          <p:txBody>
            <a:bodyPr wrap="square" lIns="0" tIns="0" rIns="0" bIns="0" rtlCol="0"/>
            <a:lstStyle/>
            <a:p/>
          </p:txBody>
        </p:sp>
        <p:sp>
          <p:nvSpPr>
            <p:cNvPr id="5503" name="object 5503" descr=""/>
            <p:cNvSpPr/>
            <p:nvPr/>
          </p:nvSpPr>
          <p:spPr>
            <a:xfrm>
              <a:off x="5395108" y="2644824"/>
              <a:ext cx="0" cy="7620"/>
            </a:xfrm>
            <a:custGeom>
              <a:avLst/>
              <a:gdLst/>
              <a:ahLst/>
              <a:cxnLst/>
              <a:rect l="l" t="t" r="r" b="b"/>
              <a:pathLst>
                <a:path w="0" h="7619">
                  <a:moveTo>
                    <a:pt x="0" y="0"/>
                  </a:moveTo>
                  <a:lnTo>
                    <a:pt x="0" y="7594"/>
                  </a:lnTo>
                </a:path>
              </a:pathLst>
            </a:custGeom>
            <a:ln w="3175">
              <a:solidFill>
                <a:srgbClr val="565658"/>
              </a:solidFill>
            </a:ln>
          </p:spPr>
          <p:txBody>
            <a:bodyPr wrap="square" lIns="0" tIns="0" rIns="0" bIns="0" rtlCol="0"/>
            <a:lstStyle/>
            <a:p/>
          </p:txBody>
        </p:sp>
        <p:sp>
          <p:nvSpPr>
            <p:cNvPr id="5504" name="object 5504" descr=""/>
            <p:cNvSpPr/>
            <p:nvPr/>
          </p:nvSpPr>
          <p:spPr>
            <a:xfrm>
              <a:off x="5937184" y="2595524"/>
              <a:ext cx="8255" cy="8255"/>
            </a:xfrm>
            <a:custGeom>
              <a:avLst/>
              <a:gdLst/>
              <a:ahLst/>
              <a:cxnLst/>
              <a:rect l="l" t="t" r="r" b="b"/>
              <a:pathLst>
                <a:path w="8254" h="8255">
                  <a:moveTo>
                    <a:pt x="7721" y="0"/>
                  </a:moveTo>
                  <a:lnTo>
                    <a:pt x="63" y="6743"/>
                  </a:lnTo>
                  <a:lnTo>
                    <a:pt x="0" y="7708"/>
                  </a:lnTo>
                </a:path>
              </a:pathLst>
            </a:custGeom>
            <a:ln w="3175">
              <a:solidFill>
                <a:srgbClr val="565658"/>
              </a:solidFill>
            </a:ln>
          </p:spPr>
          <p:txBody>
            <a:bodyPr wrap="square" lIns="0" tIns="0" rIns="0" bIns="0" rtlCol="0"/>
            <a:lstStyle/>
            <a:p/>
          </p:txBody>
        </p:sp>
        <p:sp>
          <p:nvSpPr>
            <p:cNvPr id="5505" name="object 5505" descr=""/>
            <p:cNvSpPr/>
            <p:nvPr/>
          </p:nvSpPr>
          <p:spPr>
            <a:xfrm>
              <a:off x="5937178" y="2603239"/>
              <a:ext cx="8255" cy="8255"/>
            </a:xfrm>
            <a:custGeom>
              <a:avLst/>
              <a:gdLst/>
              <a:ahLst/>
              <a:cxnLst/>
              <a:rect l="l" t="t" r="r" b="b"/>
              <a:pathLst>
                <a:path w="8254" h="8255">
                  <a:moveTo>
                    <a:pt x="0" y="0"/>
                  </a:moveTo>
                  <a:lnTo>
                    <a:pt x="6756" y="7670"/>
                  </a:lnTo>
                  <a:lnTo>
                    <a:pt x="7708" y="7721"/>
                  </a:lnTo>
                </a:path>
              </a:pathLst>
            </a:custGeom>
            <a:ln w="3175">
              <a:solidFill>
                <a:srgbClr val="565658"/>
              </a:solidFill>
            </a:ln>
          </p:spPr>
          <p:txBody>
            <a:bodyPr wrap="square" lIns="0" tIns="0" rIns="0" bIns="0" rtlCol="0"/>
            <a:lstStyle/>
            <a:p/>
          </p:txBody>
        </p:sp>
        <p:sp>
          <p:nvSpPr>
            <p:cNvPr id="5506" name="object 5506" descr=""/>
            <p:cNvSpPr/>
            <p:nvPr/>
          </p:nvSpPr>
          <p:spPr>
            <a:xfrm>
              <a:off x="5944905" y="2603257"/>
              <a:ext cx="8255" cy="8255"/>
            </a:xfrm>
            <a:custGeom>
              <a:avLst/>
              <a:gdLst/>
              <a:ahLst/>
              <a:cxnLst/>
              <a:rect l="l" t="t" r="r" b="b"/>
              <a:pathLst>
                <a:path w="8254" h="8255">
                  <a:moveTo>
                    <a:pt x="0" y="7708"/>
                  </a:moveTo>
                  <a:lnTo>
                    <a:pt x="7645" y="952"/>
                  </a:lnTo>
                  <a:lnTo>
                    <a:pt x="7708" y="0"/>
                  </a:lnTo>
                </a:path>
              </a:pathLst>
            </a:custGeom>
            <a:ln w="3175">
              <a:solidFill>
                <a:srgbClr val="565658"/>
              </a:solidFill>
            </a:ln>
          </p:spPr>
          <p:txBody>
            <a:bodyPr wrap="square" lIns="0" tIns="0" rIns="0" bIns="0" rtlCol="0"/>
            <a:lstStyle/>
            <a:p/>
          </p:txBody>
        </p:sp>
        <p:sp>
          <p:nvSpPr>
            <p:cNvPr id="5507" name="object 5507" descr=""/>
            <p:cNvSpPr/>
            <p:nvPr/>
          </p:nvSpPr>
          <p:spPr>
            <a:xfrm>
              <a:off x="5944910" y="2595518"/>
              <a:ext cx="8255" cy="8255"/>
            </a:xfrm>
            <a:custGeom>
              <a:avLst/>
              <a:gdLst/>
              <a:ahLst/>
              <a:cxnLst/>
              <a:rect l="l" t="t" r="r" b="b"/>
              <a:pathLst>
                <a:path w="8254" h="8255">
                  <a:moveTo>
                    <a:pt x="7721" y="7721"/>
                  </a:moveTo>
                  <a:lnTo>
                    <a:pt x="952" y="76"/>
                  </a:lnTo>
                  <a:lnTo>
                    <a:pt x="0" y="0"/>
                  </a:lnTo>
                </a:path>
              </a:pathLst>
            </a:custGeom>
            <a:ln w="3175">
              <a:solidFill>
                <a:srgbClr val="565658"/>
              </a:solidFill>
            </a:ln>
          </p:spPr>
          <p:txBody>
            <a:bodyPr wrap="square" lIns="0" tIns="0" rIns="0" bIns="0" rtlCol="0"/>
            <a:lstStyle/>
            <a:p/>
          </p:txBody>
        </p:sp>
        <p:sp>
          <p:nvSpPr>
            <p:cNvPr id="5508" name="object 5508" descr=""/>
            <p:cNvSpPr/>
            <p:nvPr/>
          </p:nvSpPr>
          <p:spPr>
            <a:xfrm>
              <a:off x="5944903" y="2609508"/>
              <a:ext cx="4445" cy="1905"/>
            </a:xfrm>
            <a:custGeom>
              <a:avLst/>
              <a:gdLst/>
              <a:ahLst/>
              <a:cxnLst/>
              <a:rect l="l" t="t" r="r" b="b"/>
              <a:pathLst>
                <a:path w="4445" h="1905">
                  <a:moveTo>
                    <a:pt x="4292" y="0"/>
                  </a:moveTo>
                  <a:lnTo>
                    <a:pt x="3225" y="622"/>
                  </a:lnTo>
                  <a:lnTo>
                    <a:pt x="2082" y="1054"/>
                  </a:lnTo>
                  <a:lnTo>
                    <a:pt x="863" y="1282"/>
                  </a:lnTo>
                  <a:lnTo>
                    <a:pt x="0" y="1333"/>
                  </a:lnTo>
                </a:path>
              </a:pathLst>
            </a:custGeom>
            <a:ln w="3175">
              <a:solidFill>
                <a:srgbClr val="565658"/>
              </a:solidFill>
            </a:ln>
          </p:spPr>
          <p:txBody>
            <a:bodyPr wrap="square" lIns="0" tIns="0" rIns="0" bIns="0" rtlCol="0"/>
            <a:lstStyle/>
            <a:p/>
          </p:txBody>
        </p:sp>
        <p:sp>
          <p:nvSpPr>
            <p:cNvPr id="5509" name="object 5509" descr=""/>
            <p:cNvSpPr/>
            <p:nvPr/>
          </p:nvSpPr>
          <p:spPr>
            <a:xfrm>
              <a:off x="5937300" y="2595642"/>
              <a:ext cx="7620" cy="14604"/>
            </a:xfrm>
            <a:custGeom>
              <a:avLst/>
              <a:gdLst/>
              <a:ahLst/>
              <a:cxnLst/>
              <a:rect l="l" t="t" r="r" b="b"/>
              <a:pathLst>
                <a:path w="7620" h="14605">
                  <a:moveTo>
                    <a:pt x="4038" y="14325"/>
                  </a:moveTo>
                  <a:lnTo>
                    <a:pt x="0" y="7239"/>
                  </a:lnTo>
                  <a:lnTo>
                    <a:pt x="152" y="6019"/>
                  </a:lnTo>
                  <a:lnTo>
                    <a:pt x="7099" y="12"/>
                  </a:lnTo>
                  <a:lnTo>
                    <a:pt x="7594" y="0"/>
                  </a:lnTo>
                </a:path>
              </a:pathLst>
            </a:custGeom>
            <a:ln w="3175">
              <a:solidFill>
                <a:srgbClr val="565658"/>
              </a:solidFill>
            </a:ln>
          </p:spPr>
          <p:txBody>
            <a:bodyPr wrap="square" lIns="0" tIns="0" rIns="0" bIns="0" rtlCol="0"/>
            <a:lstStyle/>
            <a:p/>
          </p:txBody>
        </p:sp>
        <p:sp>
          <p:nvSpPr>
            <p:cNvPr id="5510" name="object 5510" descr=""/>
            <p:cNvSpPr/>
            <p:nvPr/>
          </p:nvSpPr>
          <p:spPr>
            <a:xfrm>
              <a:off x="5393676" y="2644824"/>
              <a:ext cx="0" cy="3175"/>
            </a:xfrm>
            <a:custGeom>
              <a:avLst/>
              <a:gdLst/>
              <a:ahLst/>
              <a:cxnLst/>
              <a:rect l="l" t="t" r="r" b="b"/>
              <a:pathLst>
                <a:path w="0" h="3175">
                  <a:moveTo>
                    <a:pt x="0" y="0"/>
                  </a:moveTo>
                  <a:lnTo>
                    <a:pt x="0" y="2895"/>
                  </a:lnTo>
                </a:path>
              </a:pathLst>
            </a:custGeom>
            <a:ln w="3175">
              <a:solidFill>
                <a:srgbClr val="565658"/>
              </a:solidFill>
            </a:ln>
          </p:spPr>
          <p:txBody>
            <a:bodyPr wrap="square" lIns="0" tIns="0" rIns="0" bIns="0" rtlCol="0"/>
            <a:lstStyle/>
            <a:p/>
          </p:txBody>
        </p:sp>
        <p:sp>
          <p:nvSpPr>
            <p:cNvPr id="5511" name="object 5511" descr=""/>
            <p:cNvSpPr/>
            <p:nvPr/>
          </p:nvSpPr>
          <p:spPr>
            <a:xfrm>
              <a:off x="5393676" y="2641395"/>
              <a:ext cx="0" cy="3810"/>
            </a:xfrm>
            <a:custGeom>
              <a:avLst/>
              <a:gdLst/>
              <a:ahLst/>
              <a:cxnLst/>
              <a:rect l="l" t="t" r="r" b="b"/>
              <a:pathLst>
                <a:path w="0" h="3810">
                  <a:moveTo>
                    <a:pt x="0" y="0"/>
                  </a:moveTo>
                  <a:lnTo>
                    <a:pt x="0" y="3441"/>
                  </a:lnTo>
                </a:path>
              </a:pathLst>
            </a:custGeom>
            <a:ln w="3175">
              <a:solidFill>
                <a:srgbClr val="565658"/>
              </a:solidFill>
            </a:ln>
          </p:spPr>
          <p:txBody>
            <a:bodyPr wrap="square" lIns="0" tIns="0" rIns="0" bIns="0" rtlCol="0"/>
            <a:lstStyle/>
            <a:p/>
          </p:txBody>
        </p:sp>
        <p:sp>
          <p:nvSpPr>
            <p:cNvPr id="5512" name="object 5512" descr=""/>
            <p:cNvSpPr/>
            <p:nvPr/>
          </p:nvSpPr>
          <p:spPr>
            <a:xfrm>
              <a:off x="5944905" y="2610029"/>
              <a:ext cx="3810" cy="1270"/>
            </a:xfrm>
            <a:custGeom>
              <a:avLst/>
              <a:gdLst/>
              <a:ahLst/>
              <a:cxnLst/>
              <a:rect l="l" t="t" r="r" b="b"/>
              <a:pathLst>
                <a:path w="3810" h="1269">
                  <a:moveTo>
                    <a:pt x="0" y="825"/>
                  </a:moveTo>
                  <a:lnTo>
                    <a:pt x="1219" y="723"/>
                  </a:lnTo>
                  <a:lnTo>
                    <a:pt x="2413" y="419"/>
                  </a:lnTo>
                  <a:lnTo>
                    <a:pt x="3429" y="0"/>
                  </a:lnTo>
                </a:path>
              </a:pathLst>
            </a:custGeom>
            <a:ln w="3175">
              <a:solidFill>
                <a:srgbClr val="565658"/>
              </a:solidFill>
            </a:ln>
          </p:spPr>
          <p:txBody>
            <a:bodyPr wrap="square" lIns="0" tIns="0" rIns="0" bIns="0" rtlCol="0"/>
            <a:lstStyle/>
            <a:p/>
          </p:txBody>
        </p:sp>
        <p:sp>
          <p:nvSpPr>
            <p:cNvPr id="5513" name="object 5513" descr=""/>
            <p:cNvSpPr/>
            <p:nvPr/>
          </p:nvSpPr>
          <p:spPr>
            <a:xfrm>
              <a:off x="5941463" y="2595636"/>
              <a:ext cx="3810" cy="1270"/>
            </a:xfrm>
            <a:custGeom>
              <a:avLst/>
              <a:gdLst/>
              <a:ahLst/>
              <a:cxnLst/>
              <a:rect l="l" t="t" r="r" b="b"/>
              <a:pathLst>
                <a:path w="3810" h="1269">
                  <a:moveTo>
                    <a:pt x="3441" y="0"/>
                  </a:moveTo>
                  <a:lnTo>
                    <a:pt x="2222" y="101"/>
                  </a:lnTo>
                  <a:lnTo>
                    <a:pt x="1016" y="393"/>
                  </a:lnTo>
                  <a:lnTo>
                    <a:pt x="0" y="812"/>
                  </a:lnTo>
                </a:path>
              </a:pathLst>
            </a:custGeom>
            <a:ln w="3175">
              <a:solidFill>
                <a:srgbClr val="565658"/>
              </a:solidFill>
            </a:ln>
          </p:spPr>
          <p:txBody>
            <a:bodyPr wrap="square" lIns="0" tIns="0" rIns="0" bIns="0" rtlCol="0"/>
            <a:lstStyle/>
            <a:p/>
          </p:txBody>
        </p:sp>
        <p:sp>
          <p:nvSpPr>
            <p:cNvPr id="5514" name="object 5514" descr=""/>
            <p:cNvSpPr/>
            <p:nvPr/>
          </p:nvSpPr>
          <p:spPr>
            <a:xfrm>
              <a:off x="5940041" y="2596455"/>
              <a:ext cx="1905" cy="1270"/>
            </a:xfrm>
            <a:custGeom>
              <a:avLst/>
              <a:gdLst/>
              <a:ahLst/>
              <a:cxnLst/>
              <a:rect l="l" t="t" r="r" b="b"/>
              <a:pathLst>
                <a:path w="1904" h="1269">
                  <a:moveTo>
                    <a:pt x="1409" y="0"/>
                  </a:moveTo>
                  <a:lnTo>
                    <a:pt x="901" y="292"/>
                  </a:lnTo>
                  <a:lnTo>
                    <a:pt x="393" y="647"/>
                  </a:lnTo>
                  <a:lnTo>
                    <a:pt x="0" y="914"/>
                  </a:lnTo>
                </a:path>
              </a:pathLst>
            </a:custGeom>
            <a:ln w="3175">
              <a:solidFill>
                <a:srgbClr val="565658"/>
              </a:solidFill>
            </a:ln>
          </p:spPr>
          <p:txBody>
            <a:bodyPr wrap="square" lIns="0" tIns="0" rIns="0" bIns="0" rtlCol="0"/>
            <a:lstStyle/>
            <a:p/>
          </p:txBody>
        </p:sp>
        <p:sp>
          <p:nvSpPr>
            <p:cNvPr id="5515" name="object 5515" descr=""/>
            <p:cNvSpPr/>
            <p:nvPr/>
          </p:nvSpPr>
          <p:spPr>
            <a:xfrm>
              <a:off x="5392987" y="2640440"/>
              <a:ext cx="1270" cy="1270"/>
            </a:xfrm>
            <a:custGeom>
              <a:avLst/>
              <a:gdLst/>
              <a:ahLst/>
              <a:cxnLst/>
              <a:rect l="l" t="t" r="r" b="b"/>
              <a:pathLst>
                <a:path w="1270" h="1269">
                  <a:moveTo>
                    <a:pt x="0" y="0"/>
                  </a:moveTo>
                  <a:lnTo>
                    <a:pt x="342" y="317"/>
                  </a:lnTo>
                  <a:lnTo>
                    <a:pt x="622" y="787"/>
                  </a:lnTo>
                  <a:lnTo>
                    <a:pt x="685" y="1257"/>
                  </a:lnTo>
                </a:path>
              </a:pathLst>
            </a:custGeom>
            <a:ln w="3175">
              <a:solidFill>
                <a:srgbClr val="565658"/>
              </a:solidFill>
            </a:ln>
          </p:spPr>
          <p:txBody>
            <a:bodyPr wrap="square" lIns="0" tIns="0" rIns="0" bIns="0" rtlCol="0"/>
            <a:lstStyle/>
            <a:p/>
          </p:txBody>
        </p:sp>
        <p:sp>
          <p:nvSpPr>
            <p:cNvPr id="5516" name="object 5516" descr=""/>
            <p:cNvSpPr/>
            <p:nvPr/>
          </p:nvSpPr>
          <p:spPr>
            <a:xfrm>
              <a:off x="5392977" y="2639986"/>
              <a:ext cx="1270" cy="1905"/>
            </a:xfrm>
            <a:custGeom>
              <a:avLst/>
              <a:gdLst/>
              <a:ahLst/>
              <a:cxnLst/>
              <a:rect l="l" t="t" r="r" b="b"/>
              <a:pathLst>
                <a:path w="1270" h="1905">
                  <a:moveTo>
                    <a:pt x="698" y="1409"/>
                  </a:moveTo>
                  <a:lnTo>
                    <a:pt x="622" y="876"/>
                  </a:lnTo>
                  <a:lnTo>
                    <a:pt x="381" y="355"/>
                  </a:lnTo>
                  <a:lnTo>
                    <a:pt x="0" y="0"/>
                  </a:lnTo>
                </a:path>
              </a:pathLst>
            </a:custGeom>
            <a:ln w="3175">
              <a:solidFill>
                <a:srgbClr val="565658"/>
              </a:solidFill>
            </a:ln>
          </p:spPr>
          <p:txBody>
            <a:bodyPr wrap="square" lIns="0" tIns="0" rIns="0" bIns="0" rtlCol="0"/>
            <a:lstStyle/>
            <a:p/>
          </p:txBody>
        </p:sp>
        <p:sp>
          <p:nvSpPr>
            <p:cNvPr id="5517" name="object 5517" descr=""/>
            <p:cNvSpPr/>
            <p:nvPr/>
          </p:nvSpPr>
          <p:spPr>
            <a:xfrm>
              <a:off x="5948013" y="2608559"/>
              <a:ext cx="1270" cy="1270"/>
            </a:xfrm>
            <a:custGeom>
              <a:avLst/>
              <a:gdLst/>
              <a:ahLst/>
              <a:cxnLst/>
              <a:rect l="l" t="t" r="r" b="b"/>
              <a:pathLst>
                <a:path w="1270" h="1269">
                  <a:moveTo>
                    <a:pt x="1270" y="0"/>
                  </a:moveTo>
                  <a:lnTo>
                    <a:pt x="952" y="266"/>
                  </a:lnTo>
                  <a:lnTo>
                    <a:pt x="469" y="571"/>
                  </a:lnTo>
                  <a:lnTo>
                    <a:pt x="0" y="825"/>
                  </a:lnTo>
                </a:path>
              </a:pathLst>
            </a:custGeom>
            <a:ln w="3175">
              <a:solidFill>
                <a:srgbClr val="565658"/>
              </a:solidFill>
            </a:ln>
          </p:spPr>
          <p:txBody>
            <a:bodyPr wrap="square" lIns="0" tIns="0" rIns="0" bIns="0" rtlCol="0"/>
            <a:lstStyle/>
            <a:p/>
          </p:txBody>
        </p:sp>
        <p:sp>
          <p:nvSpPr>
            <p:cNvPr id="5518" name="object 5518" descr=""/>
            <p:cNvSpPr/>
            <p:nvPr/>
          </p:nvSpPr>
          <p:spPr>
            <a:xfrm>
              <a:off x="5948346" y="2609114"/>
              <a:ext cx="1905" cy="1270"/>
            </a:xfrm>
            <a:custGeom>
              <a:avLst/>
              <a:gdLst/>
              <a:ahLst/>
              <a:cxnLst/>
              <a:rect l="l" t="t" r="r" b="b"/>
              <a:pathLst>
                <a:path w="1904" h="1269">
                  <a:moveTo>
                    <a:pt x="0" y="914"/>
                  </a:moveTo>
                  <a:lnTo>
                    <a:pt x="508" y="622"/>
                  </a:lnTo>
                  <a:lnTo>
                    <a:pt x="1016" y="266"/>
                  </a:lnTo>
                  <a:lnTo>
                    <a:pt x="1409" y="0"/>
                  </a:lnTo>
                </a:path>
              </a:pathLst>
            </a:custGeom>
            <a:ln w="3175">
              <a:solidFill>
                <a:srgbClr val="565658"/>
              </a:solidFill>
            </a:ln>
          </p:spPr>
          <p:txBody>
            <a:bodyPr wrap="square" lIns="0" tIns="0" rIns="0" bIns="0" rtlCol="0"/>
            <a:lstStyle/>
            <a:p/>
          </p:txBody>
        </p:sp>
        <p:sp>
          <p:nvSpPr>
            <p:cNvPr id="5519" name="object 5519" descr=""/>
            <p:cNvSpPr/>
            <p:nvPr/>
          </p:nvSpPr>
          <p:spPr>
            <a:xfrm>
              <a:off x="5392139" y="2644947"/>
              <a:ext cx="0" cy="3175"/>
            </a:xfrm>
            <a:custGeom>
              <a:avLst/>
              <a:gdLst/>
              <a:ahLst/>
              <a:cxnLst/>
              <a:rect l="l" t="t" r="r" b="b"/>
              <a:pathLst>
                <a:path w="0" h="3175">
                  <a:moveTo>
                    <a:pt x="0" y="0"/>
                  </a:moveTo>
                  <a:lnTo>
                    <a:pt x="0" y="2768"/>
                  </a:lnTo>
                </a:path>
              </a:pathLst>
            </a:custGeom>
            <a:ln w="3175">
              <a:solidFill>
                <a:srgbClr val="565658"/>
              </a:solidFill>
            </a:ln>
          </p:spPr>
          <p:txBody>
            <a:bodyPr wrap="square" lIns="0" tIns="0" rIns="0" bIns="0" rtlCol="0"/>
            <a:lstStyle/>
            <a:p/>
          </p:txBody>
        </p:sp>
        <p:sp>
          <p:nvSpPr>
            <p:cNvPr id="5520" name="object 5520" descr=""/>
            <p:cNvSpPr/>
            <p:nvPr/>
          </p:nvSpPr>
          <p:spPr>
            <a:xfrm>
              <a:off x="5391059" y="2643056"/>
              <a:ext cx="1270" cy="1270"/>
            </a:xfrm>
            <a:custGeom>
              <a:avLst/>
              <a:gdLst/>
              <a:ahLst/>
              <a:cxnLst/>
              <a:rect l="l" t="t" r="r" b="b"/>
              <a:pathLst>
                <a:path w="1270" h="1269">
                  <a:moveTo>
                    <a:pt x="0" y="0"/>
                  </a:moveTo>
                  <a:lnTo>
                    <a:pt x="368" y="50"/>
                  </a:lnTo>
                  <a:lnTo>
                    <a:pt x="711" y="228"/>
                  </a:lnTo>
                  <a:lnTo>
                    <a:pt x="990" y="533"/>
                  </a:lnTo>
                  <a:lnTo>
                    <a:pt x="1143" y="825"/>
                  </a:lnTo>
                </a:path>
              </a:pathLst>
            </a:custGeom>
            <a:ln w="3175">
              <a:solidFill>
                <a:srgbClr val="565658"/>
              </a:solidFill>
            </a:ln>
          </p:spPr>
          <p:txBody>
            <a:bodyPr wrap="square" lIns="0" tIns="0" rIns="0" bIns="0" rtlCol="0"/>
            <a:lstStyle/>
            <a:p/>
          </p:txBody>
        </p:sp>
        <p:sp>
          <p:nvSpPr>
            <p:cNvPr id="5521" name="object 5521" descr=""/>
            <p:cNvSpPr/>
            <p:nvPr/>
          </p:nvSpPr>
          <p:spPr>
            <a:xfrm>
              <a:off x="5939193" y="2602644"/>
              <a:ext cx="635" cy="1270"/>
            </a:xfrm>
            <a:custGeom>
              <a:avLst/>
              <a:gdLst/>
              <a:ahLst/>
              <a:cxnLst/>
              <a:rect l="l" t="t" r="r" b="b"/>
              <a:pathLst>
                <a:path w="635" h="1269">
                  <a:moveTo>
                    <a:pt x="25" y="0"/>
                  </a:moveTo>
                  <a:lnTo>
                    <a:pt x="25" y="152"/>
                  </a:lnTo>
                  <a:lnTo>
                    <a:pt x="12" y="355"/>
                  </a:lnTo>
                  <a:lnTo>
                    <a:pt x="0" y="609"/>
                  </a:lnTo>
                  <a:lnTo>
                    <a:pt x="12" y="787"/>
                  </a:lnTo>
                  <a:lnTo>
                    <a:pt x="12" y="1028"/>
                  </a:lnTo>
                  <a:lnTo>
                    <a:pt x="25" y="1193"/>
                  </a:lnTo>
                </a:path>
              </a:pathLst>
            </a:custGeom>
            <a:ln w="3175">
              <a:solidFill>
                <a:srgbClr val="565658"/>
              </a:solidFill>
            </a:ln>
          </p:spPr>
          <p:txBody>
            <a:bodyPr wrap="square" lIns="0" tIns="0" rIns="0" bIns="0" rtlCol="0"/>
            <a:lstStyle/>
            <a:p/>
          </p:txBody>
        </p:sp>
        <p:sp>
          <p:nvSpPr>
            <p:cNvPr id="5522" name="object 5522" descr=""/>
            <p:cNvSpPr/>
            <p:nvPr/>
          </p:nvSpPr>
          <p:spPr>
            <a:xfrm>
              <a:off x="5940018" y="2602644"/>
              <a:ext cx="0" cy="1270"/>
            </a:xfrm>
            <a:custGeom>
              <a:avLst/>
              <a:gdLst/>
              <a:ahLst/>
              <a:cxnLst/>
              <a:rect l="l" t="t" r="r" b="b"/>
              <a:pathLst>
                <a:path w="0" h="1269">
                  <a:moveTo>
                    <a:pt x="0" y="0"/>
                  </a:moveTo>
                  <a:lnTo>
                    <a:pt x="0" y="1193"/>
                  </a:lnTo>
                </a:path>
                <a:path w="0" h="1269">
                  <a:moveTo>
                    <a:pt x="0" y="0"/>
                  </a:moveTo>
                  <a:lnTo>
                    <a:pt x="0" y="1193"/>
                  </a:lnTo>
                </a:path>
              </a:pathLst>
            </a:custGeom>
            <a:ln w="3175">
              <a:solidFill>
                <a:srgbClr val="565658"/>
              </a:solidFill>
            </a:ln>
          </p:spPr>
          <p:txBody>
            <a:bodyPr wrap="square" lIns="0" tIns="0" rIns="0" bIns="0" rtlCol="0"/>
            <a:lstStyle/>
            <a:p/>
          </p:txBody>
        </p:sp>
        <p:sp>
          <p:nvSpPr>
            <p:cNvPr id="5523" name="object 5523" descr=""/>
            <p:cNvSpPr/>
            <p:nvPr/>
          </p:nvSpPr>
          <p:spPr>
            <a:xfrm>
              <a:off x="5391056" y="2643054"/>
              <a:ext cx="1270" cy="1270"/>
            </a:xfrm>
            <a:custGeom>
              <a:avLst/>
              <a:gdLst/>
              <a:ahLst/>
              <a:cxnLst/>
              <a:rect l="l" t="t" r="r" b="b"/>
              <a:pathLst>
                <a:path w="1270" h="1269">
                  <a:moveTo>
                    <a:pt x="1193" y="1181"/>
                  </a:moveTo>
                  <a:lnTo>
                    <a:pt x="1092" y="723"/>
                  </a:lnTo>
                  <a:lnTo>
                    <a:pt x="863" y="355"/>
                  </a:lnTo>
                  <a:lnTo>
                    <a:pt x="469" y="88"/>
                  </a:lnTo>
                  <a:lnTo>
                    <a:pt x="0" y="0"/>
                  </a:lnTo>
                </a:path>
              </a:pathLst>
            </a:custGeom>
            <a:ln w="3175">
              <a:solidFill>
                <a:srgbClr val="565658"/>
              </a:solidFill>
            </a:ln>
          </p:spPr>
          <p:txBody>
            <a:bodyPr wrap="square" lIns="0" tIns="0" rIns="0" bIns="0" rtlCol="0"/>
            <a:lstStyle/>
            <a:p/>
          </p:txBody>
        </p:sp>
        <p:sp>
          <p:nvSpPr>
            <p:cNvPr id="5524" name="object 5524" descr=""/>
            <p:cNvSpPr/>
            <p:nvPr/>
          </p:nvSpPr>
          <p:spPr>
            <a:xfrm>
              <a:off x="5390831" y="2643056"/>
              <a:ext cx="635" cy="635"/>
            </a:xfrm>
            <a:custGeom>
              <a:avLst/>
              <a:gdLst/>
              <a:ahLst/>
              <a:cxnLst/>
              <a:rect l="l" t="t" r="r" b="b"/>
              <a:pathLst>
                <a:path w="635" h="635">
                  <a:moveTo>
                    <a:pt x="215" y="0"/>
                  </a:moveTo>
                  <a:lnTo>
                    <a:pt x="38" y="63"/>
                  </a:lnTo>
                </a:path>
              </a:pathLst>
            </a:custGeom>
            <a:ln w="3175">
              <a:solidFill>
                <a:srgbClr val="565658"/>
              </a:solidFill>
            </a:ln>
          </p:spPr>
          <p:txBody>
            <a:bodyPr wrap="square" lIns="0" tIns="0" rIns="0" bIns="0" rtlCol="0"/>
            <a:lstStyle/>
            <a:p/>
          </p:txBody>
        </p:sp>
        <p:sp>
          <p:nvSpPr>
            <p:cNvPr id="5525" name="object 5525" descr=""/>
            <p:cNvSpPr/>
            <p:nvPr/>
          </p:nvSpPr>
          <p:spPr>
            <a:xfrm>
              <a:off x="5389801" y="2643156"/>
              <a:ext cx="1270" cy="1905"/>
            </a:xfrm>
            <a:custGeom>
              <a:avLst/>
              <a:gdLst/>
              <a:ahLst/>
              <a:cxnLst/>
              <a:rect l="l" t="t" r="r" b="b"/>
              <a:pathLst>
                <a:path w="1270" h="1905">
                  <a:moveTo>
                    <a:pt x="1054" y="0"/>
                  </a:moveTo>
                  <a:lnTo>
                    <a:pt x="279" y="1219"/>
                  </a:lnTo>
                  <a:lnTo>
                    <a:pt x="0" y="1663"/>
                  </a:lnTo>
                </a:path>
              </a:pathLst>
            </a:custGeom>
            <a:ln w="3175">
              <a:solidFill>
                <a:srgbClr val="565658"/>
              </a:solidFill>
            </a:ln>
          </p:spPr>
          <p:txBody>
            <a:bodyPr wrap="square" lIns="0" tIns="0" rIns="0" bIns="0" rtlCol="0"/>
            <a:lstStyle/>
            <a:p/>
          </p:txBody>
        </p:sp>
        <p:sp>
          <p:nvSpPr>
            <p:cNvPr id="5526" name="object 5526" descr=""/>
            <p:cNvSpPr/>
            <p:nvPr/>
          </p:nvSpPr>
          <p:spPr>
            <a:xfrm>
              <a:off x="5944903" y="2610656"/>
              <a:ext cx="1905" cy="635"/>
            </a:xfrm>
            <a:custGeom>
              <a:avLst/>
              <a:gdLst/>
              <a:ahLst/>
              <a:cxnLst/>
              <a:rect l="l" t="t" r="r" b="b"/>
              <a:pathLst>
                <a:path w="1904" h="635">
                  <a:moveTo>
                    <a:pt x="1663" y="0"/>
                  </a:moveTo>
                  <a:lnTo>
                    <a:pt x="444" y="190"/>
                  </a:lnTo>
                  <a:lnTo>
                    <a:pt x="0" y="203"/>
                  </a:lnTo>
                </a:path>
              </a:pathLst>
            </a:custGeom>
            <a:ln w="3175">
              <a:solidFill>
                <a:srgbClr val="565658"/>
              </a:solidFill>
            </a:ln>
          </p:spPr>
          <p:txBody>
            <a:bodyPr wrap="square" lIns="0" tIns="0" rIns="0" bIns="0" rtlCol="0"/>
            <a:lstStyle/>
            <a:p/>
          </p:txBody>
        </p:sp>
        <p:sp>
          <p:nvSpPr>
            <p:cNvPr id="5527" name="object 5527" descr=""/>
            <p:cNvSpPr/>
            <p:nvPr/>
          </p:nvSpPr>
          <p:spPr>
            <a:xfrm>
              <a:off x="5943243" y="2595619"/>
              <a:ext cx="1905" cy="635"/>
            </a:xfrm>
            <a:custGeom>
              <a:avLst/>
              <a:gdLst/>
              <a:ahLst/>
              <a:cxnLst/>
              <a:rect l="l" t="t" r="r" b="b"/>
              <a:pathLst>
                <a:path w="1904" h="635">
                  <a:moveTo>
                    <a:pt x="0" y="203"/>
                  </a:moveTo>
                  <a:lnTo>
                    <a:pt x="1219" y="25"/>
                  </a:lnTo>
                  <a:lnTo>
                    <a:pt x="1651" y="0"/>
                  </a:lnTo>
                </a:path>
              </a:pathLst>
            </a:custGeom>
            <a:ln w="3175">
              <a:solidFill>
                <a:srgbClr val="565658"/>
              </a:solidFill>
            </a:ln>
          </p:spPr>
          <p:txBody>
            <a:bodyPr wrap="square" lIns="0" tIns="0" rIns="0" bIns="0" rtlCol="0"/>
            <a:lstStyle/>
            <a:p/>
          </p:txBody>
        </p:sp>
        <p:sp>
          <p:nvSpPr>
            <p:cNvPr id="5528" name="object 5528" descr=""/>
            <p:cNvSpPr/>
            <p:nvPr/>
          </p:nvSpPr>
          <p:spPr>
            <a:xfrm>
              <a:off x="5944900" y="2604789"/>
              <a:ext cx="5715" cy="4445"/>
            </a:xfrm>
            <a:custGeom>
              <a:avLst/>
              <a:gdLst/>
              <a:ahLst/>
              <a:cxnLst/>
              <a:rect l="l" t="t" r="r" b="b"/>
              <a:pathLst>
                <a:path w="5714" h="4444">
                  <a:moveTo>
                    <a:pt x="5499" y="0"/>
                  </a:moveTo>
                  <a:lnTo>
                    <a:pt x="977" y="4076"/>
                  </a:lnTo>
                  <a:lnTo>
                    <a:pt x="0" y="4152"/>
                  </a:lnTo>
                </a:path>
              </a:pathLst>
            </a:custGeom>
            <a:ln w="3175">
              <a:solidFill>
                <a:srgbClr val="565658"/>
              </a:solidFill>
            </a:ln>
          </p:spPr>
          <p:txBody>
            <a:bodyPr wrap="square" lIns="0" tIns="0" rIns="0" bIns="0" rtlCol="0"/>
            <a:lstStyle/>
            <a:p/>
          </p:txBody>
        </p:sp>
        <p:sp>
          <p:nvSpPr>
            <p:cNvPr id="5529" name="object 5529" descr=""/>
            <p:cNvSpPr/>
            <p:nvPr/>
          </p:nvSpPr>
          <p:spPr>
            <a:xfrm>
              <a:off x="5939216" y="2597546"/>
              <a:ext cx="5715" cy="11430"/>
            </a:xfrm>
            <a:custGeom>
              <a:avLst/>
              <a:gdLst/>
              <a:ahLst/>
              <a:cxnLst/>
              <a:rect l="l" t="t" r="r" b="b"/>
              <a:pathLst>
                <a:path w="5714" h="11430">
                  <a:moveTo>
                    <a:pt x="5689" y="11404"/>
                  </a:moveTo>
                  <a:lnTo>
                    <a:pt x="0" y="6134"/>
                  </a:lnTo>
                  <a:lnTo>
                    <a:pt x="25" y="5067"/>
                  </a:lnTo>
                  <a:lnTo>
                    <a:pt x="4838" y="50"/>
                  </a:lnTo>
                  <a:lnTo>
                    <a:pt x="5689" y="0"/>
                  </a:lnTo>
                </a:path>
              </a:pathLst>
            </a:custGeom>
            <a:ln w="3175">
              <a:solidFill>
                <a:srgbClr val="565658"/>
              </a:solidFill>
            </a:ln>
          </p:spPr>
          <p:txBody>
            <a:bodyPr wrap="square" lIns="0" tIns="0" rIns="0" bIns="0" rtlCol="0"/>
            <a:lstStyle/>
            <a:p/>
          </p:txBody>
        </p:sp>
        <p:sp>
          <p:nvSpPr>
            <p:cNvPr id="5530" name="object 5530" descr=""/>
            <p:cNvSpPr/>
            <p:nvPr/>
          </p:nvSpPr>
          <p:spPr>
            <a:xfrm>
              <a:off x="5944905" y="2597540"/>
              <a:ext cx="5715" cy="4445"/>
            </a:xfrm>
            <a:custGeom>
              <a:avLst/>
              <a:gdLst/>
              <a:ahLst/>
              <a:cxnLst/>
              <a:rect l="l" t="t" r="r" b="b"/>
              <a:pathLst>
                <a:path w="5714" h="4444">
                  <a:moveTo>
                    <a:pt x="0" y="0"/>
                  </a:moveTo>
                  <a:lnTo>
                    <a:pt x="5130" y="3225"/>
                  </a:lnTo>
                  <a:lnTo>
                    <a:pt x="5486" y="4152"/>
                  </a:lnTo>
                </a:path>
              </a:pathLst>
            </a:custGeom>
            <a:ln w="3175">
              <a:solidFill>
                <a:srgbClr val="565658"/>
              </a:solidFill>
            </a:ln>
          </p:spPr>
          <p:txBody>
            <a:bodyPr wrap="square" lIns="0" tIns="0" rIns="0" bIns="0" rtlCol="0"/>
            <a:lstStyle/>
            <a:p/>
          </p:txBody>
        </p:sp>
        <p:sp>
          <p:nvSpPr>
            <p:cNvPr id="5531" name="object 5531" descr=""/>
            <p:cNvSpPr/>
            <p:nvPr/>
          </p:nvSpPr>
          <p:spPr>
            <a:xfrm>
              <a:off x="5938911" y="2597242"/>
              <a:ext cx="6350" cy="12065"/>
            </a:xfrm>
            <a:custGeom>
              <a:avLst/>
              <a:gdLst/>
              <a:ahLst/>
              <a:cxnLst/>
              <a:rect l="l" t="t" r="r" b="b"/>
              <a:pathLst>
                <a:path w="6350" h="12064">
                  <a:moveTo>
                    <a:pt x="5994" y="0"/>
                  </a:moveTo>
                  <a:lnTo>
                    <a:pt x="0" y="6413"/>
                  </a:lnTo>
                  <a:lnTo>
                    <a:pt x="177" y="7505"/>
                  </a:lnTo>
                  <a:lnTo>
                    <a:pt x="5689" y="11988"/>
                  </a:lnTo>
                  <a:lnTo>
                    <a:pt x="5994" y="11988"/>
                  </a:lnTo>
                </a:path>
              </a:pathLst>
            </a:custGeom>
            <a:ln w="3175">
              <a:solidFill>
                <a:srgbClr val="565658"/>
              </a:solidFill>
            </a:ln>
          </p:spPr>
          <p:txBody>
            <a:bodyPr wrap="square" lIns="0" tIns="0" rIns="0" bIns="0" rtlCol="0"/>
            <a:lstStyle/>
            <a:p/>
          </p:txBody>
        </p:sp>
        <p:sp>
          <p:nvSpPr>
            <p:cNvPr id="5532" name="object 5532" descr=""/>
            <p:cNvSpPr/>
            <p:nvPr/>
          </p:nvSpPr>
          <p:spPr>
            <a:xfrm>
              <a:off x="5944905" y="2604790"/>
              <a:ext cx="6350" cy="4445"/>
            </a:xfrm>
            <a:custGeom>
              <a:avLst/>
              <a:gdLst/>
              <a:ahLst/>
              <a:cxnLst/>
              <a:rect l="l" t="t" r="r" b="b"/>
              <a:pathLst>
                <a:path w="6350" h="4444">
                  <a:moveTo>
                    <a:pt x="0" y="4445"/>
                  </a:moveTo>
                  <a:lnTo>
                    <a:pt x="5715" y="254"/>
                  </a:lnTo>
                  <a:lnTo>
                    <a:pt x="5791" y="0"/>
                  </a:lnTo>
                </a:path>
              </a:pathLst>
            </a:custGeom>
            <a:ln w="3175">
              <a:solidFill>
                <a:srgbClr val="565658"/>
              </a:solidFill>
            </a:ln>
          </p:spPr>
          <p:txBody>
            <a:bodyPr wrap="square" lIns="0" tIns="0" rIns="0" bIns="0" rtlCol="0"/>
            <a:lstStyle/>
            <a:p/>
          </p:txBody>
        </p:sp>
        <p:sp>
          <p:nvSpPr>
            <p:cNvPr id="5533" name="object 5533" descr=""/>
            <p:cNvSpPr/>
            <p:nvPr/>
          </p:nvSpPr>
          <p:spPr>
            <a:xfrm>
              <a:off x="5939226" y="2603840"/>
              <a:ext cx="2540" cy="4445"/>
            </a:xfrm>
            <a:custGeom>
              <a:avLst/>
              <a:gdLst/>
              <a:ahLst/>
              <a:cxnLst/>
              <a:rect l="l" t="t" r="r" b="b"/>
              <a:pathLst>
                <a:path w="2539" h="4444">
                  <a:moveTo>
                    <a:pt x="2311" y="3975"/>
                  </a:moveTo>
                  <a:lnTo>
                    <a:pt x="876" y="2501"/>
                  </a:lnTo>
                  <a:lnTo>
                    <a:pt x="88" y="495"/>
                  </a:lnTo>
                  <a:lnTo>
                    <a:pt x="0" y="0"/>
                  </a:lnTo>
                </a:path>
              </a:pathLst>
            </a:custGeom>
            <a:ln w="3175">
              <a:solidFill>
                <a:srgbClr val="565658"/>
              </a:solidFill>
            </a:ln>
          </p:spPr>
          <p:txBody>
            <a:bodyPr wrap="square" lIns="0" tIns="0" rIns="0" bIns="0" rtlCol="0"/>
            <a:lstStyle/>
            <a:p/>
          </p:txBody>
        </p:sp>
        <p:sp>
          <p:nvSpPr>
            <p:cNvPr id="5534" name="object 5534" descr=""/>
            <p:cNvSpPr/>
            <p:nvPr/>
          </p:nvSpPr>
          <p:spPr>
            <a:xfrm>
              <a:off x="5939244" y="2600129"/>
              <a:ext cx="1270" cy="2540"/>
            </a:xfrm>
            <a:custGeom>
              <a:avLst/>
              <a:gdLst/>
              <a:ahLst/>
              <a:cxnLst/>
              <a:rect l="l" t="t" r="r" b="b"/>
              <a:pathLst>
                <a:path w="1270" h="2539">
                  <a:moveTo>
                    <a:pt x="0" y="2489"/>
                  </a:moveTo>
                  <a:lnTo>
                    <a:pt x="63" y="2032"/>
                  </a:lnTo>
                  <a:lnTo>
                    <a:pt x="863" y="0"/>
                  </a:lnTo>
                </a:path>
              </a:pathLst>
            </a:custGeom>
            <a:ln w="3175">
              <a:solidFill>
                <a:srgbClr val="565658"/>
              </a:solidFill>
            </a:ln>
          </p:spPr>
          <p:txBody>
            <a:bodyPr wrap="square" lIns="0" tIns="0" rIns="0" bIns="0" rtlCol="0"/>
            <a:lstStyle/>
            <a:p/>
          </p:txBody>
        </p:sp>
        <p:sp>
          <p:nvSpPr>
            <p:cNvPr id="5535" name="object 5535" descr=""/>
            <p:cNvSpPr/>
            <p:nvPr/>
          </p:nvSpPr>
          <p:spPr>
            <a:xfrm>
              <a:off x="5939305" y="2597540"/>
              <a:ext cx="10795" cy="11430"/>
            </a:xfrm>
            <a:custGeom>
              <a:avLst/>
              <a:gdLst/>
              <a:ahLst/>
              <a:cxnLst/>
              <a:rect l="l" t="t" r="r" b="b"/>
              <a:pathLst>
                <a:path w="10795" h="11430">
                  <a:moveTo>
                    <a:pt x="5600" y="0"/>
                  </a:moveTo>
                  <a:lnTo>
                    <a:pt x="4305" y="152"/>
                  </a:lnTo>
                  <a:lnTo>
                    <a:pt x="2324" y="1041"/>
                  </a:lnTo>
                  <a:lnTo>
                    <a:pt x="812" y="2616"/>
                  </a:lnTo>
                  <a:lnTo>
                    <a:pt x="0" y="4610"/>
                  </a:lnTo>
                  <a:lnTo>
                    <a:pt x="0" y="6794"/>
                  </a:lnTo>
                  <a:lnTo>
                    <a:pt x="812" y="8801"/>
                  </a:lnTo>
                  <a:lnTo>
                    <a:pt x="2324" y="10375"/>
                  </a:lnTo>
                  <a:lnTo>
                    <a:pt x="4305" y="11264"/>
                  </a:lnTo>
                  <a:lnTo>
                    <a:pt x="5600" y="11404"/>
                  </a:lnTo>
                </a:path>
                <a:path w="10795" h="11430">
                  <a:moveTo>
                    <a:pt x="5600" y="0"/>
                  </a:moveTo>
                  <a:lnTo>
                    <a:pt x="7416" y="279"/>
                  </a:lnTo>
                  <a:lnTo>
                    <a:pt x="9029" y="1168"/>
                  </a:lnTo>
                  <a:lnTo>
                    <a:pt x="10248" y="2425"/>
                  </a:lnTo>
                </a:path>
              </a:pathLst>
            </a:custGeom>
            <a:ln w="3175">
              <a:solidFill>
                <a:srgbClr val="565658"/>
              </a:solidFill>
            </a:ln>
          </p:spPr>
          <p:txBody>
            <a:bodyPr wrap="square" lIns="0" tIns="0" rIns="0" bIns="0" rtlCol="0"/>
            <a:lstStyle/>
            <a:p/>
          </p:txBody>
        </p:sp>
        <p:sp>
          <p:nvSpPr>
            <p:cNvPr id="5536" name="object 5536" descr=""/>
            <p:cNvSpPr/>
            <p:nvPr/>
          </p:nvSpPr>
          <p:spPr>
            <a:xfrm>
              <a:off x="5949673" y="2600170"/>
              <a:ext cx="1270" cy="1905"/>
            </a:xfrm>
            <a:custGeom>
              <a:avLst/>
              <a:gdLst/>
              <a:ahLst/>
              <a:cxnLst/>
              <a:rect l="l" t="t" r="r" b="b"/>
              <a:pathLst>
                <a:path w="1270" h="1905">
                  <a:moveTo>
                    <a:pt x="0" y="0"/>
                  </a:moveTo>
                  <a:lnTo>
                    <a:pt x="723" y="1524"/>
                  </a:lnTo>
                </a:path>
              </a:pathLst>
            </a:custGeom>
            <a:ln w="3175">
              <a:solidFill>
                <a:srgbClr val="565658"/>
              </a:solidFill>
            </a:ln>
          </p:spPr>
          <p:txBody>
            <a:bodyPr wrap="square" lIns="0" tIns="0" rIns="0" bIns="0" rtlCol="0"/>
            <a:lstStyle/>
            <a:p/>
          </p:txBody>
        </p:sp>
        <p:sp>
          <p:nvSpPr>
            <p:cNvPr id="5537" name="object 5537" descr=""/>
            <p:cNvSpPr/>
            <p:nvPr/>
          </p:nvSpPr>
          <p:spPr>
            <a:xfrm>
              <a:off x="5944900" y="2597549"/>
              <a:ext cx="5715" cy="4445"/>
            </a:xfrm>
            <a:custGeom>
              <a:avLst/>
              <a:gdLst/>
              <a:ahLst/>
              <a:cxnLst/>
              <a:rect l="l" t="t" r="r" b="b"/>
              <a:pathLst>
                <a:path w="5714" h="4444">
                  <a:moveTo>
                    <a:pt x="5499" y="4152"/>
                  </a:moveTo>
                  <a:lnTo>
                    <a:pt x="4724" y="2476"/>
                  </a:lnTo>
                  <a:lnTo>
                    <a:pt x="3428" y="1142"/>
                  </a:lnTo>
                  <a:lnTo>
                    <a:pt x="1816" y="292"/>
                  </a:lnTo>
                  <a:lnTo>
                    <a:pt x="0" y="0"/>
                  </a:lnTo>
                </a:path>
              </a:pathLst>
            </a:custGeom>
            <a:ln w="3175">
              <a:solidFill>
                <a:srgbClr val="565658"/>
              </a:solidFill>
            </a:ln>
          </p:spPr>
          <p:txBody>
            <a:bodyPr wrap="square" lIns="0" tIns="0" rIns="0" bIns="0" rtlCol="0"/>
            <a:lstStyle/>
            <a:p/>
          </p:txBody>
        </p:sp>
        <p:sp>
          <p:nvSpPr>
            <p:cNvPr id="5538" name="object 5538" descr=""/>
            <p:cNvSpPr/>
            <p:nvPr/>
          </p:nvSpPr>
          <p:spPr>
            <a:xfrm>
              <a:off x="5944900" y="2604789"/>
              <a:ext cx="5715" cy="4445"/>
            </a:xfrm>
            <a:custGeom>
              <a:avLst/>
              <a:gdLst/>
              <a:ahLst/>
              <a:cxnLst/>
              <a:rect l="l" t="t" r="r" b="b"/>
              <a:pathLst>
                <a:path w="5714" h="4444">
                  <a:moveTo>
                    <a:pt x="5499" y="0"/>
                  </a:moveTo>
                  <a:lnTo>
                    <a:pt x="4724" y="1663"/>
                  </a:lnTo>
                  <a:lnTo>
                    <a:pt x="3428" y="2984"/>
                  </a:lnTo>
                  <a:lnTo>
                    <a:pt x="1816" y="3860"/>
                  </a:lnTo>
                  <a:lnTo>
                    <a:pt x="0" y="4152"/>
                  </a:lnTo>
                </a:path>
              </a:pathLst>
            </a:custGeom>
            <a:ln w="3175">
              <a:solidFill>
                <a:srgbClr val="565658"/>
              </a:solidFill>
            </a:ln>
          </p:spPr>
          <p:txBody>
            <a:bodyPr wrap="square" lIns="0" tIns="0" rIns="0" bIns="0" rtlCol="0"/>
            <a:lstStyle/>
            <a:p/>
          </p:txBody>
        </p:sp>
        <p:sp>
          <p:nvSpPr>
            <p:cNvPr id="5539" name="object 5539" descr=""/>
            <p:cNvSpPr/>
            <p:nvPr/>
          </p:nvSpPr>
          <p:spPr>
            <a:xfrm>
              <a:off x="5944905" y="2604798"/>
              <a:ext cx="5715" cy="4445"/>
            </a:xfrm>
            <a:custGeom>
              <a:avLst/>
              <a:gdLst/>
              <a:ahLst/>
              <a:cxnLst/>
              <a:rect l="l" t="t" r="r" b="b"/>
              <a:pathLst>
                <a:path w="5714" h="4444">
                  <a:moveTo>
                    <a:pt x="0" y="4152"/>
                  </a:moveTo>
                  <a:lnTo>
                    <a:pt x="1816" y="3848"/>
                  </a:lnTo>
                  <a:lnTo>
                    <a:pt x="3429" y="2984"/>
                  </a:lnTo>
                  <a:lnTo>
                    <a:pt x="4711" y="1650"/>
                  </a:lnTo>
                  <a:lnTo>
                    <a:pt x="5486" y="0"/>
                  </a:lnTo>
                </a:path>
              </a:pathLst>
            </a:custGeom>
            <a:ln w="3175">
              <a:solidFill>
                <a:srgbClr val="565658"/>
              </a:solidFill>
            </a:ln>
          </p:spPr>
          <p:txBody>
            <a:bodyPr wrap="square" lIns="0" tIns="0" rIns="0" bIns="0" rtlCol="0"/>
            <a:lstStyle/>
            <a:p/>
          </p:txBody>
        </p:sp>
        <p:sp>
          <p:nvSpPr>
            <p:cNvPr id="5540" name="object 5540" descr=""/>
            <p:cNvSpPr/>
            <p:nvPr/>
          </p:nvSpPr>
          <p:spPr>
            <a:xfrm>
              <a:off x="5944905" y="2601691"/>
              <a:ext cx="6350" cy="7620"/>
            </a:xfrm>
            <a:custGeom>
              <a:avLst/>
              <a:gdLst/>
              <a:ahLst/>
              <a:cxnLst/>
              <a:rect l="l" t="t" r="r" b="b"/>
              <a:pathLst>
                <a:path w="6350" h="7619">
                  <a:moveTo>
                    <a:pt x="0" y="7543"/>
                  </a:moveTo>
                  <a:lnTo>
                    <a:pt x="5994" y="1549"/>
                  </a:lnTo>
                  <a:lnTo>
                    <a:pt x="5791" y="0"/>
                  </a:lnTo>
                </a:path>
              </a:pathLst>
            </a:custGeom>
            <a:ln w="3175">
              <a:solidFill>
                <a:srgbClr val="565658"/>
              </a:solidFill>
            </a:ln>
          </p:spPr>
          <p:txBody>
            <a:bodyPr wrap="square" lIns="0" tIns="0" rIns="0" bIns="0" rtlCol="0"/>
            <a:lstStyle/>
            <a:p/>
          </p:txBody>
        </p:sp>
        <p:sp>
          <p:nvSpPr>
            <p:cNvPr id="5541" name="object 5541" descr=""/>
            <p:cNvSpPr/>
            <p:nvPr/>
          </p:nvSpPr>
          <p:spPr>
            <a:xfrm>
              <a:off x="5944893" y="2597231"/>
              <a:ext cx="6350" cy="5080"/>
            </a:xfrm>
            <a:custGeom>
              <a:avLst/>
              <a:gdLst/>
              <a:ahLst/>
              <a:cxnLst/>
              <a:rect l="l" t="t" r="r" b="b"/>
              <a:pathLst>
                <a:path w="6350" h="5080">
                  <a:moveTo>
                    <a:pt x="5803" y="4470"/>
                  </a:moveTo>
                  <a:lnTo>
                    <a:pt x="5651" y="3962"/>
                  </a:lnTo>
                  <a:lnTo>
                    <a:pt x="4622" y="2184"/>
                  </a:lnTo>
                  <a:lnTo>
                    <a:pt x="3060" y="825"/>
                  </a:lnTo>
                  <a:lnTo>
                    <a:pt x="1130" y="114"/>
                  </a:lnTo>
                  <a:lnTo>
                    <a:pt x="0" y="0"/>
                  </a:lnTo>
                </a:path>
              </a:pathLst>
            </a:custGeom>
            <a:ln w="3175">
              <a:solidFill>
                <a:srgbClr val="565658"/>
              </a:solidFill>
            </a:ln>
          </p:spPr>
          <p:txBody>
            <a:bodyPr wrap="square" lIns="0" tIns="0" rIns="0" bIns="0" rtlCol="0"/>
            <a:lstStyle/>
            <a:p/>
          </p:txBody>
        </p:sp>
        <p:sp>
          <p:nvSpPr>
            <p:cNvPr id="5542" name="object 5542" descr=""/>
            <p:cNvSpPr/>
            <p:nvPr/>
          </p:nvSpPr>
          <p:spPr>
            <a:xfrm>
              <a:off x="5939000" y="2597246"/>
              <a:ext cx="6350" cy="12065"/>
            </a:xfrm>
            <a:custGeom>
              <a:avLst/>
              <a:gdLst/>
              <a:ahLst/>
              <a:cxnLst/>
              <a:rect l="l" t="t" r="r" b="b"/>
              <a:pathLst>
                <a:path w="6350" h="12064">
                  <a:moveTo>
                    <a:pt x="5905" y="11988"/>
                  </a:moveTo>
                  <a:lnTo>
                    <a:pt x="3835" y="11620"/>
                  </a:lnTo>
                  <a:lnTo>
                    <a:pt x="2044" y="10579"/>
                  </a:lnTo>
                  <a:lnTo>
                    <a:pt x="698" y="8991"/>
                  </a:lnTo>
                  <a:lnTo>
                    <a:pt x="0" y="7035"/>
                  </a:lnTo>
                  <a:lnTo>
                    <a:pt x="0" y="4952"/>
                  </a:lnTo>
                  <a:lnTo>
                    <a:pt x="698" y="2984"/>
                  </a:lnTo>
                  <a:lnTo>
                    <a:pt x="2044" y="1396"/>
                  </a:lnTo>
                  <a:lnTo>
                    <a:pt x="3835" y="368"/>
                  </a:lnTo>
                  <a:lnTo>
                    <a:pt x="5905" y="0"/>
                  </a:lnTo>
                </a:path>
              </a:pathLst>
            </a:custGeom>
            <a:ln w="3175">
              <a:solidFill>
                <a:srgbClr val="565658"/>
              </a:solidFill>
            </a:ln>
          </p:spPr>
          <p:txBody>
            <a:bodyPr wrap="square" lIns="0" tIns="0" rIns="0" bIns="0" rtlCol="0"/>
            <a:lstStyle/>
            <a:p/>
          </p:txBody>
        </p:sp>
        <p:sp>
          <p:nvSpPr>
            <p:cNvPr id="5543" name="object 5543" descr=""/>
            <p:cNvSpPr/>
            <p:nvPr/>
          </p:nvSpPr>
          <p:spPr>
            <a:xfrm>
              <a:off x="5942835" y="2597242"/>
              <a:ext cx="2540" cy="635"/>
            </a:xfrm>
            <a:custGeom>
              <a:avLst/>
              <a:gdLst/>
              <a:ahLst/>
              <a:cxnLst/>
              <a:rect l="l" t="t" r="r" b="b"/>
              <a:pathLst>
                <a:path w="2539" h="635">
                  <a:moveTo>
                    <a:pt x="2070" y="0"/>
                  </a:moveTo>
                  <a:lnTo>
                    <a:pt x="0" y="368"/>
                  </a:lnTo>
                </a:path>
              </a:pathLst>
            </a:custGeom>
            <a:ln w="3175">
              <a:solidFill>
                <a:srgbClr val="565658"/>
              </a:solidFill>
            </a:ln>
          </p:spPr>
          <p:txBody>
            <a:bodyPr wrap="square" lIns="0" tIns="0" rIns="0" bIns="0" rtlCol="0"/>
            <a:lstStyle/>
            <a:p/>
          </p:txBody>
        </p:sp>
        <p:sp>
          <p:nvSpPr>
            <p:cNvPr id="5544" name="object 5544" descr=""/>
            <p:cNvSpPr/>
            <p:nvPr/>
          </p:nvSpPr>
          <p:spPr>
            <a:xfrm>
              <a:off x="5938984" y="2598645"/>
              <a:ext cx="6350" cy="10795"/>
            </a:xfrm>
            <a:custGeom>
              <a:avLst/>
              <a:gdLst/>
              <a:ahLst/>
              <a:cxnLst/>
              <a:rect l="l" t="t" r="r" b="b"/>
              <a:pathLst>
                <a:path w="6350" h="10794">
                  <a:moveTo>
                    <a:pt x="2057" y="0"/>
                  </a:moveTo>
                  <a:lnTo>
                    <a:pt x="736" y="1600"/>
                  </a:lnTo>
                  <a:lnTo>
                    <a:pt x="0" y="3556"/>
                  </a:lnTo>
                  <a:lnTo>
                    <a:pt x="0" y="5638"/>
                  </a:lnTo>
                  <a:lnTo>
                    <a:pt x="736" y="7607"/>
                  </a:lnTo>
                  <a:lnTo>
                    <a:pt x="2057" y="9194"/>
                  </a:lnTo>
                  <a:lnTo>
                    <a:pt x="3873" y="10236"/>
                  </a:lnTo>
                  <a:lnTo>
                    <a:pt x="5918" y="10591"/>
                  </a:lnTo>
                </a:path>
              </a:pathLst>
            </a:custGeom>
            <a:ln w="3175">
              <a:solidFill>
                <a:srgbClr val="565658"/>
              </a:solidFill>
            </a:ln>
          </p:spPr>
          <p:txBody>
            <a:bodyPr wrap="square" lIns="0" tIns="0" rIns="0" bIns="0" rtlCol="0"/>
            <a:lstStyle/>
            <a:p/>
          </p:txBody>
        </p:sp>
        <p:sp>
          <p:nvSpPr>
            <p:cNvPr id="5545" name="object 5545" descr=""/>
            <p:cNvSpPr/>
            <p:nvPr/>
          </p:nvSpPr>
          <p:spPr>
            <a:xfrm>
              <a:off x="5944905" y="2597242"/>
              <a:ext cx="6350" cy="5080"/>
            </a:xfrm>
            <a:custGeom>
              <a:avLst/>
              <a:gdLst/>
              <a:ahLst/>
              <a:cxnLst/>
              <a:rect l="l" t="t" r="r" b="b"/>
              <a:pathLst>
                <a:path w="6350" h="5080">
                  <a:moveTo>
                    <a:pt x="0" y="0"/>
                  </a:moveTo>
                  <a:lnTo>
                    <a:pt x="1117" y="101"/>
                  </a:lnTo>
                  <a:lnTo>
                    <a:pt x="3048" y="838"/>
                  </a:lnTo>
                  <a:lnTo>
                    <a:pt x="4610" y="2171"/>
                  </a:lnTo>
                  <a:lnTo>
                    <a:pt x="5651" y="3962"/>
                  </a:lnTo>
                  <a:lnTo>
                    <a:pt x="5791" y="4470"/>
                  </a:lnTo>
                </a:path>
              </a:pathLst>
            </a:custGeom>
            <a:ln w="3175">
              <a:solidFill>
                <a:srgbClr val="565658"/>
              </a:solidFill>
            </a:ln>
          </p:spPr>
          <p:txBody>
            <a:bodyPr wrap="square" lIns="0" tIns="0" rIns="0" bIns="0" rtlCol="0"/>
            <a:lstStyle/>
            <a:p/>
          </p:txBody>
        </p:sp>
        <p:sp>
          <p:nvSpPr>
            <p:cNvPr id="5546" name="object 5546" descr=""/>
            <p:cNvSpPr/>
            <p:nvPr/>
          </p:nvSpPr>
          <p:spPr>
            <a:xfrm>
              <a:off x="5944893" y="2601701"/>
              <a:ext cx="6350" cy="7620"/>
            </a:xfrm>
            <a:custGeom>
              <a:avLst/>
              <a:gdLst/>
              <a:ahLst/>
              <a:cxnLst/>
              <a:rect l="l" t="t" r="r" b="b"/>
              <a:pathLst>
                <a:path w="6350" h="7619">
                  <a:moveTo>
                    <a:pt x="5803" y="0"/>
                  </a:moveTo>
                  <a:lnTo>
                    <a:pt x="1130" y="7429"/>
                  </a:lnTo>
                  <a:lnTo>
                    <a:pt x="0" y="7556"/>
                  </a:lnTo>
                </a:path>
              </a:pathLst>
            </a:custGeom>
            <a:ln w="3175">
              <a:solidFill>
                <a:srgbClr val="565658"/>
              </a:solidFill>
            </a:ln>
          </p:spPr>
          <p:txBody>
            <a:bodyPr wrap="square" lIns="0" tIns="0" rIns="0" bIns="0" rtlCol="0"/>
            <a:lstStyle/>
            <a:p/>
          </p:txBody>
        </p:sp>
        <p:sp>
          <p:nvSpPr>
            <p:cNvPr id="5547" name="object 5547" descr=""/>
            <p:cNvSpPr/>
            <p:nvPr/>
          </p:nvSpPr>
          <p:spPr>
            <a:xfrm>
              <a:off x="5944905" y="2597052"/>
              <a:ext cx="6350" cy="12700"/>
            </a:xfrm>
            <a:custGeom>
              <a:avLst/>
              <a:gdLst/>
              <a:ahLst/>
              <a:cxnLst/>
              <a:rect l="l" t="t" r="r" b="b"/>
              <a:pathLst>
                <a:path w="6350" h="12700">
                  <a:moveTo>
                    <a:pt x="0" y="12369"/>
                  </a:moveTo>
                  <a:lnTo>
                    <a:pt x="6172" y="6197"/>
                  </a:lnTo>
                  <a:lnTo>
                    <a:pt x="5816" y="4102"/>
                  </a:lnTo>
                  <a:lnTo>
                    <a:pt x="4762" y="2260"/>
                  </a:lnTo>
                  <a:lnTo>
                    <a:pt x="3149" y="876"/>
                  </a:lnTo>
                  <a:lnTo>
                    <a:pt x="1155" y="127"/>
                  </a:lnTo>
                  <a:lnTo>
                    <a:pt x="0" y="0"/>
                  </a:lnTo>
                </a:path>
              </a:pathLst>
            </a:custGeom>
            <a:ln w="3175">
              <a:solidFill>
                <a:srgbClr val="565658"/>
              </a:solidFill>
            </a:ln>
          </p:spPr>
          <p:txBody>
            <a:bodyPr wrap="square" lIns="0" tIns="0" rIns="0" bIns="0" rtlCol="0"/>
            <a:lstStyle/>
            <a:p/>
          </p:txBody>
        </p:sp>
        <p:sp>
          <p:nvSpPr>
            <p:cNvPr id="5548" name="object 5548" descr=""/>
            <p:cNvSpPr/>
            <p:nvPr/>
          </p:nvSpPr>
          <p:spPr>
            <a:xfrm>
              <a:off x="5943391" y="2596371"/>
              <a:ext cx="4445" cy="635"/>
            </a:xfrm>
            <a:custGeom>
              <a:avLst/>
              <a:gdLst/>
              <a:ahLst/>
              <a:cxnLst/>
              <a:rect l="l" t="t" r="r" b="b"/>
              <a:pathLst>
                <a:path w="4445" h="635">
                  <a:moveTo>
                    <a:pt x="0" y="139"/>
                  </a:moveTo>
                  <a:lnTo>
                    <a:pt x="1104" y="0"/>
                  </a:lnTo>
                  <a:lnTo>
                    <a:pt x="2197" y="12"/>
                  </a:lnTo>
                  <a:lnTo>
                    <a:pt x="3289" y="215"/>
                  </a:lnTo>
                  <a:lnTo>
                    <a:pt x="4330" y="584"/>
                  </a:lnTo>
                </a:path>
              </a:pathLst>
            </a:custGeom>
            <a:ln w="3175">
              <a:solidFill>
                <a:srgbClr val="565658"/>
              </a:solidFill>
            </a:ln>
          </p:spPr>
          <p:txBody>
            <a:bodyPr wrap="square" lIns="0" tIns="0" rIns="0" bIns="0" rtlCol="0"/>
            <a:lstStyle/>
            <a:p/>
          </p:txBody>
        </p:sp>
        <p:sp>
          <p:nvSpPr>
            <p:cNvPr id="5549" name="object 5549" descr=""/>
            <p:cNvSpPr/>
            <p:nvPr/>
          </p:nvSpPr>
          <p:spPr>
            <a:xfrm>
              <a:off x="5944887" y="2595633"/>
              <a:ext cx="3175" cy="1270"/>
            </a:xfrm>
            <a:custGeom>
              <a:avLst/>
              <a:gdLst/>
              <a:ahLst/>
              <a:cxnLst/>
              <a:rect l="l" t="t" r="r" b="b"/>
              <a:pathLst>
                <a:path w="3175" h="1269">
                  <a:moveTo>
                    <a:pt x="3124" y="673"/>
                  </a:moveTo>
                  <a:lnTo>
                    <a:pt x="1968" y="266"/>
                  </a:lnTo>
                  <a:lnTo>
                    <a:pt x="787" y="38"/>
                  </a:lnTo>
                  <a:lnTo>
                    <a:pt x="0" y="0"/>
                  </a:lnTo>
                </a:path>
              </a:pathLst>
            </a:custGeom>
            <a:ln w="3175">
              <a:solidFill>
                <a:srgbClr val="565658"/>
              </a:solidFill>
            </a:ln>
          </p:spPr>
          <p:txBody>
            <a:bodyPr wrap="square" lIns="0" tIns="0" rIns="0" bIns="0" rtlCol="0"/>
            <a:lstStyle/>
            <a:p/>
          </p:txBody>
        </p:sp>
        <p:sp>
          <p:nvSpPr>
            <p:cNvPr id="5550" name="object 5550" descr=""/>
            <p:cNvSpPr/>
            <p:nvPr/>
          </p:nvSpPr>
          <p:spPr>
            <a:xfrm>
              <a:off x="5943241" y="2595636"/>
              <a:ext cx="1905" cy="635"/>
            </a:xfrm>
            <a:custGeom>
              <a:avLst/>
              <a:gdLst/>
              <a:ahLst/>
              <a:cxnLst/>
              <a:rect l="l" t="t" r="r" b="b"/>
              <a:pathLst>
                <a:path w="1904" h="635">
                  <a:moveTo>
                    <a:pt x="1663" y="0"/>
                  </a:moveTo>
                  <a:lnTo>
                    <a:pt x="1219" y="12"/>
                  </a:lnTo>
                  <a:lnTo>
                    <a:pt x="0" y="190"/>
                  </a:lnTo>
                </a:path>
              </a:pathLst>
            </a:custGeom>
            <a:ln w="3175">
              <a:solidFill>
                <a:srgbClr val="565658"/>
              </a:solidFill>
            </a:ln>
          </p:spPr>
          <p:txBody>
            <a:bodyPr wrap="square" lIns="0" tIns="0" rIns="0" bIns="0" rtlCol="0"/>
            <a:lstStyle/>
            <a:p/>
          </p:txBody>
        </p:sp>
        <p:sp>
          <p:nvSpPr>
            <p:cNvPr id="5551" name="object 5551" descr=""/>
            <p:cNvSpPr/>
            <p:nvPr/>
          </p:nvSpPr>
          <p:spPr>
            <a:xfrm>
              <a:off x="5387792" y="2638070"/>
              <a:ext cx="0" cy="10160"/>
            </a:xfrm>
            <a:custGeom>
              <a:avLst/>
              <a:gdLst/>
              <a:ahLst/>
              <a:cxnLst/>
              <a:rect l="l" t="t" r="r" b="b"/>
              <a:pathLst>
                <a:path w="0" h="10160">
                  <a:moveTo>
                    <a:pt x="0" y="0"/>
                  </a:moveTo>
                  <a:lnTo>
                    <a:pt x="0" y="9563"/>
                  </a:lnTo>
                </a:path>
              </a:pathLst>
            </a:custGeom>
            <a:ln w="3175">
              <a:solidFill>
                <a:srgbClr val="565658"/>
              </a:solidFill>
            </a:ln>
          </p:spPr>
          <p:txBody>
            <a:bodyPr wrap="square" lIns="0" tIns="0" rIns="0" bIns="0" rtlCol="0"/>
            <a:lstStyle/>
            <a:p/>
          </p:txBody>
        </p:sp>
        <p:sp>
          <p:nvSpPr>
            <p:cNvPr id="5552" name="object 5552" descr=""/>
            <p:cNvSpPr/>
            <p:nvPr/>
          </p:nvSpPr>
          <p:spPr>
            <a:xfrm>
              <a:off x="5390855" y="2643215"/>
              <a:ext cx="635" cy="635"/>
            </a:xfrm>
            <a:custGeom>
              <a:avLst/>
              <a:gdLst/>
              <a:ahLst/>
              <a:cxnLst/>
              <a:rect l="l" t="t" r="r" b="b"/>
              <a:pathLst>
                <a:path w="635" h="635">
                  <a:moveTo>
                    <a:pt x="0" y="101"/>
                  </a:moveTo>
                  <a:lnTo>
                    <a:pt x="165" y="25"/>
                  </a:lnTo>
                </a:path>
              </a:pathLst>
            </a:custGeom>
            <a:ln w="3175">
              <a:solidFill>
                <a:srgbClr val="565658"/>
              </a:solidFill>
            </a:ln>
          </p:spPr>
          <p:txBody>
            <a:bodyPr wrap="square" lIns="0" tIns="0" rIns="0" bIns="0" rtlCol="0"/>
            <a:lstStyle/>
            <a:p/>
          </p:txBody>
        </p:sp>
        <p:sp>
          <p:nvSpPr>
            <p:cNvPr id="5553" name="object 5553" descr=""/>
            <p:cNvSpPr/>
            <p:nvPr/>
          </p:nvSpPr>
          <p:spPr>
            <a:xfrm>
              <a:off x="5392139" y="2644936"/>
              <a:ext cx="0" cy="2540"/>
            </a:xfrm>
            <a:custGeom>
              <a:avLst/>
              <a:gdLst/>
              <a:ahLst/>
              <a:cxnLst/>
              <a:rect l="l" t="t" r="r" b="b"/>
              <a:pathLst>
                <a:path w="0" h="2539">
                  <a:moveTo>
                    <a:pt x="0" y="0"/>
                  </a:moveTo>
                  <a:lnTo>
                    <a:pt x="0" y="2501"/>
                  </a:lnTo>
                </a:path>
              </a:pathLst>
            </a:custGeom>
            <a:ln w="3175">
              <a:solidFill>
                <a:srgbClr val="565658"/>
              </a:solidFill>
            </a:ln>
          </p:spPr>
          <p:txBody>
            <a:bodyPr wrap="square" lIns="0" tIns="0" rIns="0" bIns="0" rtlCol="0"/>
            <a:lstStyle/>
            <a:p/>
          </p:txBody>
        </p:sp>
        <p:sp>
          <p:nvSpPr>
            <p:cNvPr id="5554" name="object 5554" descr=""/>
            <p:cNvSpPr/>
            <p:nvPr/>
          </p:nvSpPr>
          <p:spPr>
            <a:xfrm>
              <a:off x="5392139" y="2647434"/>
              <a:ext cx="635" cy="635"/>
            </a:xfrm>
            <a:custGeom>
              <a:avLst/>
              <a:gdLst/>
              <a:ahLst/>
              <a:cxnLst/>
              <a:rect l="l" t="t" r="r" b="b"/>
              <a:pathLst>
                <a:path w="635" h="635">
                  <a:moveTo>
                    <a:pt x="0" y="0"/>
                  </a:moveTo>
                  <a:lnTo>
                    <a:pt x="50" y="139"/>
                  </a:lnTo>
                  <a:lnTo>
                    <a:pt x="254" y="228"/>
                  </a:lnTo>
                </a:path>
              </a:pathLst>
            </a:custGeom>
            <a:ln w="3175">
              <a:solidFill>
                <a:srgbClr val="565658"/>
              </a:solidFill>
            </a:ln>
          </p:spPr>
          <p:txBody>
            <a:bodyPr wrap="square" lIns="0" tIns="0" rIns="0" bIns="0" rtlCol="0"/>
            <a:lstStyle/>
            <a:p/>
          </p:txBody>
        </p:sp>
        <p:sp>
          <p:nvSpPr>
            <p:cNvPr id="5555" name="object 5555" descr=""/>
            <p:cNvSpPr/>
            <p:nvPr/>
          </p:nvSpPr>
          <p:spPr>
            <a:xfrm>
              <a:off x="5392977" y="2640448"/>
              <a:ext cx="1270" cy="6985"/>
            </a:xfrm>
            <a:custGeom>
              <a:avLst/>
              <a:gdLst/>
              <a:ahLst/>
              <a:cxnLst/>
              <a:rect l="l" t="t" r="r" b="b"/>
              <a:pathLst>
                <a:path w="1270" h="6985">
                  <a:moveTo>
                    <a:pt x="698" y="1257"/>
                  </a:moveTo>
                  <a:lnTo>
                    <a:pt x="698" y="6985"/>
                  </a:lnTo>
                </a:path>
                <a:path w="1270" h="6985">
                  <a:moveTo>
                    <a:pt x="698" y="1257"/>
                  </a:moveTo>
                  <a:lnTo>
                    <a:pt x="596" y="723"/>
                  </a:lnTo>
                  <a:lnTo>
                    <a:pt x="330" y="279"/>
                  </a:lnTo>
                  <a:lnTo>
                    <a:pt x="0" y="0"/>
                  </a:lnTo>
                </a:path>
              </a:pathLst>
            </a:custGeom>
            <a:ln w="3175">
              <a:solidFill>
                <a:srgbClr val="565658"/>
              </a:solidFill>
            </a:ln>
          </p:spPr>
          <p:txBody>
            <a:bodyPr wrap="square" lIns="0" tIns="0" rIns="0" bIns="0" rtlCol="0"/>
            <a:lstStyle/>
            <a:p/>
          </p:txBody>
        </p:sp>
        <p:sp>
          <p:nvSpPr>
            <p:cNvPr id="5556" name="object 5556" descr=""/>
            <p:cNvSpPr/>
            <p:nvPr/>
          </p:nvSpPr>
          <p:spPr>
            <a:xfrm>
              <a:off x="5387793" y="2638065"/>
              <a:ext cx="5715" cy="2540"/>
            </a:xfrm>
            <a:custGeom>
              <a:avLst/>
              <a:gdLst/>
              <a:ahLst/>
              <a:cxnLst/>
              <a:rect l="l" t="t" r="r" b="b"/>
              <a:pathLst>
                <a:path w="5714" h="2539">
                  <a:moveTo>
                    <a:pt x="5194" y="2374"/>
                  </a:moveTo>
                  <a:lnTo>
                    <a:pt x="4267" y="1752"/>
                  </a:lnTo>
                  <a:lnTo>
                    <a:pt x="3898" y="1549"/>
                  </a:lnTo>
                  <a:lnTo>
                    <a:pt x="2603" y="850"/>
                  </a:lnTo>
                  <a:lnTo>
                    <a:pt x="1308" y="330"/>
                  </a:lnTo>
                  <a:lnTo>
                    <a:pt x="0" y="0"/>
                  </a:lnTo>
                </a:path>
              </a:pathLst>
            </a:custGeom>
            <a:ln w="3175">
              <a:solidFill>
                <a:srgbClr val="565658"/>
              </a:solidFill>
            </a:ln>
          </p:spPr>
          <p:txBody>
            <a:bodyPr wrap="square" lIns="0" tIns="0" rIns="0" bIns="0" rtlCol="0"/>
            <a:lstStyle/>
            <a:p/>
          </p:txBody>
        </p:sp>
        <p:sp>
          <p:nvSpPr>
            <p:cNvPr id="5557" name="object 5557" descr=""/>
            <p:cNvSpPr/>
            <p:nvPr/>
          </p:nvSpPr>
          <p:spPr>
            <a:xfrm>
              <a:off x="5942095" y="2604603"/>
              <a:ext cx="10160" cy="5715"/>
            </a:xfrm>
            <a:custGeom>
              <a:avLst/>
              <a:gdLst/>
              <a:ahLst/>
              <a:cxnLst/>
              <a:rect l="l" t="t" r="r" b="b"/>
              <a:pathLst>
                <a:path w="10160" h="5714">
                  <a:moveTo>
                    <a:pt x="9563" y="0"/>
                  </a:moveTo>
                  <a:lnTo>
                    <a:pt x="9067" y="1511"/>
                  </a:lnTo>
                  <a:lnTo>
                    <a:pt x="7797" y="3378"/>
                  </a:lnTo>
                  <a:lnTo>
                    <a:pt x="5981" y="4749"/>
                  </a:lnTo>
                  <a:lnTo>
                    <a:pt x="3835" y="5448"/>
                  </a:lnTo>
                  <a:lnTo>
                    <a:pt x="1562" y="5410"/>
                  </a:lnTo>
                  <a:lnTo>
                    <a:pt x="0" y="4914"/>
                  </a:lnTo>
                </a:path>
              </a:pathLst>
            </a:custGeom>
            <a:ln w="3175">
              <a:solidFill>
                <a:srgbClr val="565658"/>
              </a:solidFill>
            </a:ln>
          </p:spPr>
          <p:txBody>
            <a:bodyPr wrap="square" lIns="0" tIns="0" rIns="0" bIns="0" rtlCol="0"/>
            <a:lstStyle/>
            <a:p/>
          </p:txBody>
        </p:sp>
        <p:sp>
          <p:nvSpPr>
            <p:cNvPr id="5558" name="object 5558" descr=""/>
            <p:cNvSpPr/>
            <p:nvPr/>
          </p:nvSpPr>
          <p:spPr>
            <a:xfrm>
              <a:off x="5949283" y="2604597"/>
              <a:ext cx="2540" cy="4445"/>
            </a:xfrm>
            <a:custGeom>
              <a:avLst/>
              <a:gdLst/>
              <a:ahLst/>
              <a:cxnLst/>
              <a:rect l="l" t="t" r="r" b="b"/>
              <a:pathLst>
                <a:path w="2539" h="4444">
                  <a:moveTo>
                    <a:pt x="0" y="3962"/>
                  </a:moveTo>
                  <a:lnTo>
                    <a:pt x="609" y="3390"/>
                  </a:lnTo>
                  <a:lnTo>
                    <a:pt x="838" y="3136"/>
                  </a:lnTo>
                  <a:lnTo>
                    <a:pt x="1524" y="2184"/>
                  </a:lnTo>
                  <a:lnTo>
                    <a:pt x="2044" y="1143"/>
                  </a:lnTo>
                  <a:lnTo>
                    <a:pt x="2362" y="0"/>
                  </a:lnTo>
                </a:path>
              </a:pathLst>
            </a:custGeom>
            <a:ln w="3175">
              <a:solidFill>
                <a:srgbClr val="565658"/>
              </a:solidFill>
            </a:ln>
          </p:spPr>
          <p:txBody>
            <a:bodyPr wrap="square" lIns="0" tIns="0" rIns="0" bIns="0" rtlCol="0"/>
            <a:lstStyle/>
            <a:p/>
          </p:txBody>
        </p:sp>
        <p:sp>
          <p:nvSpPr>
            <p:cNvPr id="5559" name="object 5559" descr=""/>
            <p:cNvSpPr/>
            <p:nvPr/>
          </p:nvSpPr>
          <p:spPr>
            <a:xfrm>
              <a:off x="5938151" y="2596413"/>
              <a:ext cx="10160" cy="5715"/>
            </a:xfrm>
            <a:custGeom>
              <a:avLst/>
              <a:gdLst/>
              <a:ahLst/>
              <a:cxnLst/>
              <a:rect l="l" t="t" r="r" b="b"/>
              <a:pathLst>
                <a:path w="10160" h="5714">
                  <a:moveTo>
                    <a:pt x="0" y="5460"/>
                  </a:moveTo>
                  <a:lnTo>
                    <a:pt x="482" y="3949"/>
                  </a:lnTo>
                  <a:lnTo>
                    <a:pt x="1752" y="2095"/>
                  </a:lnTo>
                  <a:lnTo>
                    <a:pt x="3568" y="723"/>
                  </a:lnTo>
                  <a:lnTo>
                    <a:pt x="5715" y="0"/>
                  </a:lnTo>
                  <a:lnTo>
                    <a:pt x="7988" y="50"/>
                  </a:lnTo>
                  <a:lnTo>
                    <a:pt x="9563" y="546"/>
                  </a:lnTo>
                </a:path>
              </a:pathLst>
            </a:custGeom>
            <a:ln w="3175">
              <a:solidFill>
                <a:srgbClr val="565658"/>
              </a:solidFill>
            </a:ln>
          </p:spPr>
          <p:txBody>
            <a:bodyPr wrap="square" lIns="0" tIns="0" rIns="0" bIns="0" rtlCol="0"/>
            <a:lstStyle/>
            <a:p/>
          </p:txBody>
        </p:sp>
        <p:sp>
          <p:nvSpPr>
            <p:cNvPr id="5560" name="object 5560" descr=""/>
            <p:cNvSpPr/>
            <p:nvPr/>
          </p:nvSpPr>
          <p:spPr>
            <a:xfrm>
              <a:off x="5938151" y="2597931"/>
              <a:ext cx="2540" cy="4445"/>
            </a:xfrm>
            <a:custGeom>
              <a:avLst/>
              <a:gdLst/>
              <a:ahLst/>
              <a:cxnLst/>
              <a:rect l="l" t="t" r="r" b="b"/>
              <a:pathLst>
                <a:path w="2539" h="4444">
                  <a:moveTo>
                    <a:pt x="2362" y="0"/>
                  </a:moveTo>
                  <a:lnTo>
                    <a:pt x="1752" y="571"/>
                  </a:lnTo>
                  <a:lnTo>
                    <a:pt x="1536" y="812"/>
                  </a:lnTo>
                  <a:lnTo>
                    <a:pt x="838" y="1752"/>
                  </a:lnTo>
                  <a:lnTo>
                    <a:pt x="317" y="2819"/>
                  </a:lnTo>
                  <a:lnTo>
                    <a:pt x="0" y="3949"/>
                  </a:lnTo>
                </a:path>
              </a:pathLst>
            </a:custGeom>
            <a:ln w="3175">
              <a:solidFill>
                <a:srgbClr val="565658"/>
              </a:solidFill>
            </a:ln>
          </p:spPr>
          <p:txBody>
            <a:bodyPr wrap="square" lIns="0" tIns="0" rIns="0" bIns="0" rtlCol="0"/>
            <a:lstStyle/>
            <a:p/>
          </p:txBody>
        </p:sp>
        <p:sp>
          <p:nvSpPr>
            <p:cNvPr id="5561" name="object 5561" descr=""/>
            <p:cNvSpPr/>
            <p:nvPr/>
          </p:nvSpPr>
          <p:spPr>
            <a:xfrm>
              <a:off x="5387792" y="2648309"/>
              <a:ext cx="0" cy="4445"/>
            </a:xfrm>
            <a:custGeom>
              <a:avLst/>
              <a:gdLst/>
              <a:ahLst/>
              <a:cxnLst/>
              <a:rect l="l" t="t" r="r" b="b"/>
              <a:pathLst>
                <a:path w="0" h="4444">
                  <a:moveTo>
                    <a:pt x="0" y="0"/>
                  </a:moveTo>
                  <a:lnTo>
                    <a:pt x="0" y="4102"/>
                  </a:lnTo>
                </a:path>
              </a:pathLst>
            </a:custGeom>
            <a:ln w="3175">
              <a:solidFill>
                <a:srgbClr val="565658"/>
              </a:solidFill>
            </a:ln>
          </p:spPr>
          <p:txBody>
            <a:bodyPr wrap="square" lIns="0" tIns="0" rIns="0" bIns="0" rtlCol="0"/>
            <a:lstStyle/>
            <a:p/>
          </p:txBody>
        </p:sp>
        <p:sp>
          <p:nvSpPr>
            <p:cNvPr id="5562" name="object 5562" descr=""/>
            <p:cNvSpPr/>
            <p:nvPr/>
          </p:nvSpPr>
          <p:spPr>
            <a:xfrm>
              <a:off x="5387792" y="2638070"/>
              <a:ext cx="0" cy="10160"/>
            </a:xfrm>
            <a:custGeom>
              <a:avLst/>
              <a:gdLst/>
              <a:ahLst/>
              <a:cxnLst/>
              <a:rect l="l" t="t" r="r" b="b"/>
              <a:pathLst>
                <a:path w="0" h="10160">
                  <a:moveTo>
                    <a:pt x="0" y="0"/>
                  </a:moveTo>
                  <a:lnTo>
                    <a:pt x="0" y="9563"/>
                  </a:lnTo>
                </a:path>
              </a:pathLst>
            </a:custGeom>
            <a:ln w="3175">
              <a:solidFill>
                <a:srgbClr val="565658"/>
              </a:solidFill>
            </a:ln>
          </p:spPr>
          <p:txBody>
            <a:bodyPr wrap="square" lIns="0" tIns="0" rIns="0" bIns="0" rtlCol="0"/>
            <a:lstStyle/>
            <a:p/>
          </p:txBody>
        </p:sp>
        <p:sp>
          <p:nvSpPr>
            <p:cNvPr id="5563" name="object 5563" descr=""/>
            <p:cNvSpPr/>
            <p:nvPr/>
          </p:nvSpPr>
          <p:spPr>
            <a:xfrm>
              <a:off x="5944905" y="2597062"/>
              <a:ext cx="6350" cy="12700"/>
            </a:xfrm>
            <a:custGeom>
              <a:avLst/>
              <a:gdLst/>
              <a:ahLst/>
              <a:cxnLst/>
              <a:rect l="l" t="t" r="r" b="b"/>
              <a:pathLst>
                <a:path w="6350" h="12700">
                  <a:moveTo>
                    <a:pt x="0" y="0"/>
                  </a:moveTo>
                  <a:lnTo>
                    <a:pt x="6146" y="6451"/>
                  </a:lnTo>
                  <a:lnTo>
                    <a:pt x="6019" y="7569"/>
                  </a:lnTo>
                  <a:lnTo>
                    <a:pt x="533" y="12331"/>
                  </a:lnTo>
                  <a:lnTo>
                    <a:pt x="0" y="12357"/>
                  </a:lnTo>
                </a:path>
              </a:pathLst>
            </a:custGeom>
            <a:ln w="3175">
              <a:solidFill>
                <a:srgbClr val="565658"/>
              </a:solidFill>
            </a:ln>
          </p:spPr>
          <p:txBody>
            <a:bodyPr wrap="square" lIns="0" tIns="0" rIns="0" bIns="0" rtlCol="0"/>
            <a:lstStyle/>
            <a:p/>
          </p:txBody>
        </p:sp>
        <p:sp>
          <p:nvSpPr>
            <p:cNvPr id="5564" name="object 5564" descr=""/>
            <p:cNvSpPr/>
            <p:nvPr/>
          </p:nvSpPr>
          <p:spPr>
            <a:xfrm>
              <a:off x="5938746" y="2597052"/>
              <a:ext cx="6350" cy="12700"/>
            </a:xfrm>
            <a:custGeom>
              <a:avLst/>
              <a:gdLst/>
              <a:ahLst/>
              <a:cxnLst/>
              <a:rect l="l" t="t" r="r" b="b"/>
              <a:pathLst>
                <a:path w="6350" h="12700">
                  <a:moveTo>
                    <a:pt x="6159" y="12369"/>
                  </a:moveTo>
                  <a:lnTo>
                    <a:pt x="0" y="5905"/>
                  </a:lnTo>
                  <a:lnTo>
                    <a:pt x="139" y="4800"/>
                  </a:lnTo>
                  <a:lnTo>
                    <a:pt x="5613" y="25"/>
                  </a:lnTo>
                  <a:lnTo>
                    <a:pt x="6159" y="0"/>
                  </a:lnTo>
                </a:path>
              </a:pathLst>
            </a:custGeom>
            <a:ln w="3175">
              <a:solidFill>
                <a:srgbClr val="565658"/>
              </a:solidFill>
            </a:ln>
          </p:spPr>
          <p:txBody>
            <a:bodyPr wrap="square" lIns="0" tIns="0" rIns="0" bIns="0" rtlCol="0"/>
            <a:lstStyle/>
            <a:p/>
          </p:txBody>
        </p:sp>
        <p:sp>
          <p:nvSpPr>
            <p:cNvPr id="5565" name="object 5565" descr=""/>
            <p:cNvSpPr/>
            <p:nvPr/>
          </p:nvSpPr>
          <p:spPr>
            <a:xfrm>
              <a:off x="5948015" y="2596294"/>
              <a:ext cx="5080" cy="8890"/>
            </a:xfrm>
            <a:custGeom>
              <a:avLst/>
              <a:gdLst/>
              <a:ahLst/>
              <a:cxnLst/>
              <a:rect l="l" t="t" r="r" b="b"/>
              <a:pathLst>
                <a:path w="5079" h="8889">
                  <a:moveTo>
                    <a:pt x="4343" y="8445"/>
                  </a:moveTo>
                  <a:lnTo>
                    <a:pt x="4495" y="7226"/>
                  </a:lnTo>
                  <a:lnTo>
                    <a:pt x="4432" y="6007"/>
                  </a:lnTo>
                  <a:lnTo>
                    <a:pt x="4178" y="4800"/>
                  </a:lnTo>
                  <a:lnTo>
                    <a:pt x="368" y="190"/>
                  </a:lnTo>
                  <a:lnTo>
                    <a:pt x="0" y="0"/>
                  </a:lnTo>
                </a:path>
              </a:pathLst>
            </a:custGeom>
            <a:ln w="3175">
              <a:solidFill>
                <a:srgbClr val="565658"/>
              </a:solidFill>
            </a:ln>
          </p:spPr>
          <p:txBody>
            <a:bodyPr wrap="square" lIns="0" tIns="0" rIns="0" bIns="0" rtlCol="0"/>
            <a:lstStyle/>
            <a:p/>
          </p:txBody>
        </p:sp>
        <p:sp>
          <p:nvSpPr>
            <p:cNvPr id="5566" name="object 5566" descr=""/>
            <p:cNvSpPr/>
            <p:nvPr/>
          </p:nvSpPr>
          <p:spPr>
            <a:xfrm>
              <a:off x="5938163" y="2596360"/>
              <a:ext cx="10160" cy="5715"/>
            </a:xfrm>
            <a:custGeom>
              <a:avLst/>
              <a:gdLst/>
              <a:ahLst/>
              <a:cxnLst/>
              <a:rect l="l" t="t" r="r" b="b"/>
              <a:pathLst>
                <a:path w="10160" h="5714">
                  <a:moveTo>
                    <a:pt x="9563" y="596"/>
                  </a:moveTo>
                  <a:lnTo>
                    <a:pt x="8458" y="215"/>
                  </a:lnTo>
                  <a:lnTo>
                    <a:pt x="7327" y="0"/>
                  </a:lnTo>
                  <a:lnTo>
                    <a:pt x="6159" y="0"/>
                  </a:lnTo>
                  <a:lnTo>
                    <a:pt x="152" y="4775"/>
                  </a:lnTo>
                  <a:lnTo>
                    <a:pt x="0" y="5511"/>
                  </a:lnTo>
                </a:path>
              </a:pathLst>
            </a:custGeom>
            <a:ln w="3175">
              <a:solidFill>
                <a:srgbClr val="565658"/>
              </a:solidFill>
            </a:ln>
          </p:spPr>
          <p:txBody>
            <a:bodyPr wrap="square" lIns="0" tIns="0" rIns="0" bIns="0" rtlCol="0"/>
            <a:lstStyle/>
            <a:p/>
          </p:txBody>
        </p:sp>
        <p:sp>
          <p:nvSpPr>
            <p:cNvPr id="5567" name="object 5567" descr=""/>
            <p:cNvSpPr/>
            <p:nvPr/>
          </p:nvSpPr>
          <p:spPr>
            <a:xfrm>
              <a:off x="5937286" y="2601738"/>
              <a:ext cx="5080" cy="8890"/>
            </a:xfrm>
            <a:custGeom>
              <a:avLst/>
              <a:gdLst/>
              <a:ahLst/>
              <a:cxnLst/>
              <a:rect l="l" t="t" r="r" b="b"/>
              <a:pathLst>
                <a:path w="5079" h="8889">
                  <a:moveTo>
                    <a:pt x="152" y="0"/>
                  </a:moveTo>
                  <a:lnTo>
                    <a:pt x="0" y="1219"/>
                  </a:lnTo>
                  <a:lnTo>
                    <a:pt x="63" y="2451"/>
                  </a:lnTo>
                  <a:lnTo>
                    <a:pt x="317" y="3670"/>
                  </a:lnTo>
                  <a:lnTo>
                    <a:pt x="4127" y="8267"/>
                  </a:lnTo>
                  <a:lnTo>
                    <a:pt x="4495" y="8445"/>
                  </a:lnTo>
                </a:path>
              </a:pathLst>
            </a:custGeom>
            <a:ln w="3175">
              <a:solidFill>
                <a:srgbClr val="565658"/>
              </a:solidFill>
            </a:ln>
          </p:spPr>
          <p:txBody>
            <a:bodyPr wrap="square" lIns="0" tIns="0" rIns="0" bIns="0" rtlCol="0"/>
            <a:lstStyle/>
            <a:p/>
          </p:txBody>
        </p:sp>
        <p:sp>
          <p:nvSpPr>
            <p:cNvPr id="5568" name="object 5568" descr=""/>
            <p:cNvSpPr/>
            <p:nvPr/>
          </p:nvSpPr>
          <p:spPr>
            <a:xfrm>
              <a:off x="5942071" y="2604619"/>
              <a:ext cx="10160" cy="5715"/>
            </a:xfrm>
            <a:custGeom>
              <a:avLst/>
              <a:gdLst/>
              <a:ahLst/>
              <a:cxnLst/>
              <a:rect l="l" t="t" r="r" b="b"/>
              <a:pathLst>
                <a:path w="10160" h="5714">
                  <a:moveTo>
                    <a:pt x="0" y="4914"/>
                  </a:moveTo>
                  <a:lnTo>
                    <a:pt x="1104" y="5295"/>
                  </a:lnTo>
                  <a:lnTo>
                    <a:pt x="2235" y="5473"/>
                  </a:lnTo>
                  <a:lnTo>
                    <a:pt x="3403" y="5499"/>
                  </a:lnTo>
                  <a:lnTo>
                    <a:pt x="4546" y="5295"/>
                  </a:lnTo>
                  <a:lnTo>
                    <a:pt x="9410" y="736"/>
                  </a:lnTo>
                  <a:lnTo>
                    <a:pt x="9563" y="0"/>
                  </a:lnTo>
                </a:path>
              </a:pathLst>
            </a:custGeom>
            <a:ln w="3175">
              <a:solidFill>
                <a:srgbClr val="565658"/>
              </a:solidFill>
            </a:ln>
          </p:spPr>
          <p:txBody>
            <a:bodyPr wrap="square" lIns="0" tIns="0" rIns="0" bIns="0" rtlCol="0"/>
            <a:lstStyle/>
            <a:p/>
          </p:txBody>
        </p:sp>
        <p:sp>
          <p:nvSpPr>
            <p:cNvPr id="5569" name="object 5569" descr=""/>
            <p:cNvSpPr/>
            <p:nvPr/>
          </p:nvSpPr>
          <p:spPr>
            <a:xfrm>
              <a:off x="5387793" y="2637377"/>
              <a:ext cx="5715" cy="3175"/>
            </a:xfrm>
            <a:custGeom>
              <a:avLst/>
              <a:gdLst/>
              <a:ahLst/>
              <a:cxnLst/>
              <a:rect l="l" t="t" r="r" b="b"/>
              <a:pathLst>
                <a:path w="5714" h="3175">
                  <a:moveTo>
                    <a:pt x="5194" y="2603"/>
                  </a:moveTo>
                  <a:lnTo>
                    <a:pt x="3886" y="1689"/>
                  </a:lnTo>
                  <a:lnTo>
                    <a:pt x="2578" y="914"/>
                  </a:lnTo>
                  <a:lnTo>
                    <a:pt x="1308" y="355"/>
                  </a:lnTo>
                  <a:lnTo>
                    <a:pt x="0" y="0"/>
                  </a:lnTo>
                </a:path>
              </a:pathLst>
            </a:custGeom>
            <a:ln w="3175">
              <a:solidFill>
                <a:srgbClr val="565658"/>
              </a:solidFill>
            </a:ln>
          </p:spPr>
          <p:txBody>
            <a:bodyPr wrap="square" lIns="0" tIns="0" rIns="0" bIns="0" rtlCol="0"/>
            <a:lstStyle/>
            <a:p/>
          </p:txBody>
        </p:sp>
        <p:sp>
          <p:nvSpPr>
            <p:cNvPr id="5570" name="object 5570" descr=""/>
            <p:cNvSpPr/>
            <p:nvPr/>
          </p:nvSpPr>
          <p:spPr>
            <a:xfrm>
              <a:off x="5387792" y="2638070"/>
              <a:ext cx="5715" cy="2540"/>
            </a:xfrm>
            <a:custGeom>
              <a:avLst/>
              <a:gdLst/>
              <a:ahLst/>
              <a:cxnLst/>
              <a:rect l="l" t="t" r="r" b="b"/>
              <a:pathLst>
                <a:path w="5714" h="2539">
                  <a:moveTo>
                    <a:pt x="0" y="0"/>
                  </a:moveTo>
                  <a:lnTo>
                    <a:pt x="1308" y="317"/>
                  </a:lnTo>
                  <a:lnTo>
                    <a:pt x="2603" y="838"/>
                  </a:lnTo>
                  <a:lnTo>
                    <a:pt x="3898" y="1524"/>
                  </a:lnTo>
                  <a:lnTo>
                    <a:pt x="5207" y="2374"/>
                  </a:lnTo>
                </a:path>
              </a:pathLst>
            </a:custGeom>
            <a:ln w="3175">
              <a:solidFill>
                <a:srgbClr val="565658"/>
              </a:solidFill>
            </a:ln>
          </p:spPr>
          <p:txBody>
            <a:bodyPr wrap="square" lIns="0" tIns="0" rIns="0" bIns="0" rtlCol="0"/>
            <a:lstStyle/>
            <a:p/>
          </p:txBody>
        </p:sp>
        <p:sp>
          <p:nvSpPr>
            <p:cNvPr id="5571" name="object 5571" descr=""/>
            <p:cNvSpPr/>
            <p:nvPr/>
          </p:nvSpPr>
          <p:spPr>
            <a:xfrm>
              <a:off x="5949741" y="2604743"/>
              <a:ext cx="3175" cy="4445"/>
            </a:xfrm>
            <a:custGeom>
              <a:avLst/>
              <a:gdLst/>
              <a:ahLst/>
              <a:cxnLst/>
              <a:rect l="l" t="t" r="r" b="b"/>
              <a:pathLst>
                <a:path w="3175" h="4444">
                  <a:moveTo>
                    <a:pt x="0" y="4368"/>
                  </a:moveTo>
                  <a:lnTo>
                    <a:pt x="914" y="3454"/>
                  </a:lnTo>
                  <a:lnTo>
                    <a:pt x="1676" y="2413"/>
                  </a:lnTo>
                  <a:lnTo>
                    <a:pt x="2247" y="1244"/>
                  </a:lnTo>
                  <a:lnTo>
                    <a:pt x="2616" y="0"/>
                  </a:lnTo>
                </a:path>
              </a:pathLst>
            </a:custGeom>
            <a:ln w="3175">
              <a:solidFill>
                <a:srgbClr val="565658"/>
              </a:solidFill>
            </a:ln>
          </p:spPr>
          <p:txBody>
            <a:bodyPr wrap="square" lIns="0" tIns="0" rIns="0" bIns="0" rtlCol="0"/>
            <a:lstStyle/>
            <a:p/>
          </p:txBody>
        </p:sp>
        <p:sp>
          <p:nvSpPr>
            <p:cNvPr id="5572" name="object 5572" descr=""/>
            <p:cNvSpPr/>
            <p:nvPr/>
          </p:nvSpPr>
          <p:spPr>
            <a:xfrm>
              <a:off x="5949283" y="2604603"/>
              <a:ext cx="2540" cy="4445"/>
            </a:xfrm>
            <a:custGeom>
              <a:avLst/>
              <a:gdLst/>
              <a:ahLst/>
              <a:cxnLst/>
              <a:rect l="l" t="t" r="r" b="b"/>
              <a:pathLst>
                <a:path w="2539" h="4444">
                  <a:moveTo>
                    <a:pt x="2374" y="0"/>
                  </a:moveTo>
                  <a:lnTo>
                    <a:pt x="2044" y="1130"/>
                  </a:lnTo>
                  <a:lnTo>
                    <a:pt x="1524" y="2171"/>
                  </a:lnTo>
                  <a:lnTo>
                    <a:pt x="838" y="3136"/>
                  </a:lnTo>
                  <a:lnTo>
                    <a:pt x="0" y="3962"/>
                  </a:lnTo>
                </a:path>
              </a:pathLst>
            </a:custGeom>
            <a:ln w="3175">
              <a:solidFill>
                <a:srgbClr val="565658"/>
              </a:solidFill>
            </a:ln>
          </p:spPr>
          <p:txBody>
            <a:bodyPr wrap="square" lIns="0" tIns="0" rIns="0" bIns="0" rtlCol="0"/>
            <a:lstStyle/>
            <a:p/>
          </p:txBody>
        </p:sp>
        <p:sp>
          <p:nvSpPr>
            <p:cNvPr id="5573" name="object 5573" descr=""/>
            <p:cNvSpPr/>
            <p:nvPr/>
          </p:nvSpPr>
          <p:spPr>
            <a:xfrm>
              <a:off x="5939000" y="2597246"/>
              <a:ext cx="6350" cy="12065"/>
            </a:xfrm>
            <a:custGeom>
              <a:avLst/>
              <a:gdLst/>
              <a:ahLst/>
              <a:cxnLst/>
              <a:rect l="l" t="t" r="r" b="b"/>
              <a:pathLst>
                <a:path w="6350" h="12064">
                  <a:moveTo>
                    <a:pt x="5905" y="11988"/>
                  </a:moveTo>
                  <a:lnTo>
                    <a:pt x="3835" y="11620"/>
                  </a:lnTo>
                  <a:lnTo>
                    <a:pt x="2044" y="10579"/>
                  </a:lnTo>
                  <a:lnTo>
                    <a:pt x="698" y="8991"/>
                  </a:lnTo>
                  <a:lnTo>
                    <a:pt x="0" y="7035"/>
                  </a:lnTo>
                  <a:lnTo>
                    <a:pt x="0" y="4952"/>
                  </a:lnTo>
                  <a:lnTo>
                    <a:pt x="698" y="2984"/>
                  </a:lnTo>
                  <a:lnTo>
                    <a:pt x="2044" y="1396"/>
                  </a:lnTo>
                  <a:lnTo>
                    <a:pt x="3835" y="368"/>
                  </a:lnTo>
                  <a:lnTo>
                    <a:pt x="5905" y="0"/>
                  </a:lnTo>
                </a:path>
              </a:pathLst>
            </a:custGeom>
            <a:ln w="3175">
              <a:solidFill>
                <a:srgbClr val="565658"/>
              </a:solidFill>
            </a:ln>
          </p:spPr>
          <p:txBody>
            <a:bodyPr wrap="square" lIns="0" tIns="0" rIns="0" bIns="0" rtlCol="0"/>
            <a:lstStyle/>
            <a:p/>
          </p:txBody>
        </p:sp>
        <p:sp>
          <p:nvSpPr>
            <p:cNvPr id="5574" name="object 5574" descr=""/>
            <p:cNvSpPr/>
            <p:nvPr/>
          </p:nvSpPr>
          <p:spPr>
            <a:xfrm>
              <a:off x="5938809" y="2597062"/>
              <a:ext cx="6350" cy="12700"/>
            </a:xfrm>
            <a:custGeom>
              <a:avLst/>
              <a:gdLst/>
              <a:ahLst/>
              <a:cxnLst/>
              <a:rect l="l" t="t" r="r" b="b"/>
              <a:pathLst>
                <a:path w="6350" h="12700">
                  <a:moveTo>
                    <a:pt x="6096" y="0"/>
                  </a:moveTo>
                  <a:lnTo>
                    <a:pt x="3975" y="355"/>
                  </a:lnTo>
                  <a:lnTo>
                    <a:pt x="2108" y="1447"/>
                  </a:lnTo>
                  <a:lnTo>
                    <a:pt x="749" y="3086"/>
                  </a:lnTo>
                  <a:lnTo>
                    <a:pt x="0" y="5118"/>
                  </a:lnTo>
                  <a:lnTo>
                    <a:pt x="0" y="7251"/>
                  </a:lnTo>
                  <a:lnTo>
                    <a:pt x="749" y="9258"/>
                  </a:lnTo>
                  <a:lnTo>
                    <a:pt x="2108" y="10922"/>
                  </a:lnTo>
                  <a:lnTo>
                    <a:pt x="3975" y="11988"/>
                  </a:lnTo>
                  <a:lnTo>
                    <a:pt x="6096" y="12357"/>
                  </a:lnTo>
                </a:path>
              </a:pathLst>
            </a:custGeom>
            <a:ln w="3175">
              <a:solidFill>
                <a:srgbClr val="565658"/>
              </a:solidFill>
            </a:ln>
          </p:spPr>
          <p:txBody>
            <a:bodyPr wrap="square" lIns="0" tIns="0" rIns="0" bIns="0" rtlCol="0"/>
            <a:lstStyle/>
            <a:p/>
          </p:txBody>
        </p:sp>
        <p:sp>
          <p:nvSpPr>
            <p:cNvPr id="5575" name="object 5575" descr=""/>
            <p:cNvSpPr/>
            <p:nvPr/>
          </p:nvSpPr>
          <p:spPr>
            <a:xfrm>
              <a:off x="5387792" y="2652334"/>
              <a:ext cx="7620" cy="0"/>
            </a:xfrm>
            <a:custGeom>
              <a:avLst/>
              <a:gdLst/>
              <a:ahLst/>
              <a:cxnLst/>
              <a:rect l="l" t="t" r="r" b="b"/>
              <a:pathLst>
                <a:path w="7620" h="0">
                  <a:moveTo>
                    <a:pt x="0" y="0"/>
                  </a:moveTo>
                  <a:lnTo>
                    <a:pt x="7315" y="0"/>
                  </a:lnTo>
                </a:path>
              </a:pathLst>
            </a:custGeom>
            <a:ln w="3175">
              <a:solidFill>
                <a:srgbClr val="565658"/>
              </a:solidFill>
            </a:ln>
          </p:spPr>
          <p:txBody>
            <a:bodyPr wrap="square" lIns="0" tIns="0" rIns="0" bIns="0" rtlCol="0"/>
            <a:lstStyle/>
            <a:p/>
          </p:txBody>
        </p:sp>
        <p:sp>
          <p:nvSpPr>
            <p:cNvPr id="5576" name="object 5576" descr=""/>
            <p:cNvSpPr/>
            <p:nvPr/>
          </p:nvSpPr>
          <p:spPr>
            <a:xfrm>
              <a:off x="5393676" y="2644824"/>
              <a:ext cx="0" cy="3175"/>
            </a:xfrm>
            <a:custGeom>
              <a:avLst/>
              <a:gdLst/>
              <a:ahLst/>
              <a:cxnLst/>
              <a:rect l="l" t="t" r="r" b="b"/>
              <a:pathLst>
                <a:path w="0" h="3175">
                  <a:moveTo>
                    <a:pt x="0" y="0"/>
                  </a:moveTo>
                  <a:lnTo>
                    <a:pt x="0" y="2895"/>
                  </a:lnTo>
                </a:path>
              </a:pathLst>
            </a:custGeom>
            <a:ln w="3175">
              <a:solidFill>
                <a:srgbClr val="565658"/>
              </a:solidFill>
            </a:ln>
          </p:spPr>
          <p:txBody>
            <a:bodyPr wrap="square" lIns="0" tIns="0" rIns="0" bIns="0" rtlCol="0"/>
            <a:lstStyle/>
            <a:p/>
          </p:txBody>
        </p:sp>
        <p:sp>
          <p:nvSpPr>
            <p:cNvPr id="5577" name="object 5577" descr=""/>
            <p:cNvSpPr/>
            <p:nvPr/>
          </p:nvSpPr>
          <p:spPr>
            <a:xfrm>
              <a:off x="5393422" y="2647707"/>
              <a:ext cx="635" cy="635"/>
            </a:xfrm>
            <a:custGeom>
              <a:avLst/>
              <a:gdLst/>
              <a:ahLst/>
              <a:cxnLst/>
              <a:rect l="l" t="t" r="r" b="b"/>
              <a:pathLst>
                <a:path w="635" h="635">
                  <a:moveTo>
                    <a:pt x="253" y="0"/>
                  </a:moveTo>
                  <a:lnTo>
                    <a:pt x="177" y="177"/>
                  </a:lnTo>
                  <a:lnTo>
                    <a:pt x="0" y="241"/>
                  </a:lnTo>
                </a:path>
              </a:pathLst>
            </a:custGeom>
            <a:ln w="3175">
              <a:solidFill>
                <a:srgbClr val="565658"/>
              </a:solidFill>
            </a:ln>
          </p:spPr>
          <p:txBody>
            <a:bodyPr wrap="square" lIns="0" tIns="0" rIns="0" bIns="0" rtlCol="0"/>
            <a:lstStyle/>
            <a:p/>
          </p:txBody>
        </p:sp>
        <p:sp>
          <p:nvSpPr>
            <p:cNvPr id="5578" name="object 5578" descr=""/>
            <p:cNvSpPr/>
            <p:nvPr/>
          </p:nvSpPr>
          <p:spPr>
            <a:xfrm>
              <a:off x="5392126" y="2647715"/>
              <a:ext cx="635" cy="635"/>
            </a:xfrm>
            <a:custGeom>
              <a:avLst/>
              <a:gdLst/>
              <a:ahLst/>
              <a:cxnLst/>
              <a:rect l="l" t="t" r="r" b="b"/>
              <a:pathLst>
                <a:path w="635" h="635">
                  <a:moveTo>
                    <a:pt x="241" y="228"/>
                  </a:moveTo>
                  <a:lnTo>
                    <a:pt x="63" y="165"/>
                  </a:lnTo>
                  <a:lnTo>
                    <a:pt x="0" y="0"/>
                  </a:lnTo>
                </a:path>
              </a:pathLst>
            </a:custGeom>
            <a:ln w="3175">
              <a:solidFill>
                <a:srgbClr val="565658"/>
              </a:solidFill>
            </a:ln>
          </p:spPr>
          <p:txBody>
            <a:bodyPr wrap="square" lIns="0" tIns="0" rIns="0" bIns="0" rtlCol="0"/>
            <a:lstStyle/>
            <a:p/>
          </p:txBody>
        </p:sp>
        <p:sp>
          <p:nvSpPr>
            <p:cNvPr id="5579" name="object 5579" descr=""/>
            <p:cNvSpPr/>
            <p:nvPr/>
          </p:nvSpPr>
          <p:spPr>
            <a:xfrm>
              <a:off x="5392139" y="2644947"/>
              <a:ext cx="0" cy="3175"/>
            </a:xfrm>
            <a:custGeom>
              <a:avLst/>
              <a:gdLst/>
              <a:ahLst/>
              <a:cxnLst/>
              <a:rect l="l" t="t" r="r" b="b"/>
              <a:pathLst>
                <a:path w="0" h="3175">
                  <a:moveTo>
                    <a:pt x="0" y="0"/>
                  </a:moveTo>
                  <a:lnTo>
                    <a:pt x="0" y="2768"/>
                  </a:lnTo>
                </a:path>
              </a:pathLst>
            </a:custGeom>
            <a:ln w="3175">
              <a:solidFill>
                <a:srgbClr val="565658"/>
              </a:solidFill>
            </a:ln>
          </p:spPr>
          <p:txBody>
            <a:bodyPr wrap="square" lIns="0" tIns="0" rIns="0" bIns="0" rtlCol="0"/>
            <a:lstStyle/>
            <a:p/>
          </p:txBody>
        </p:sp>
        <p:sp>
          <p:nvSpPr>
            <p:cNvPr id="5580" name="object 5580" descr=""/>
            <p:cNvSpPr/>
            <p:nvPr/>
          </p:nvSpPr>
          <p:spPr>
            <a:xfrm>
              <a:off x="5387794" y="2644824"/>
              <a:ext cx="2540" cy="3175"/>
            </a:xfrm>
            <a:custGeom>
              <a:avLst/>
              <a:gdLst/>
              <a:ahLst/>
              <a:cxnLst/>
              <a:rect l="l" t="t" r="r" b="b"/>
              <a:pathLst>
                <a:path w="2539" h="3175">
                  <a:moveTo>
                    <a:pt x="2006" y="0"/>
                  </a:moveTo>
                  <a:lnTo>
                    <a:pt x="1231" y="1219"/>
                  </a:lnTo>
                  <a:lnTo>
                    <a:pt x="482" y="2425"/>
                  </a:lnTo>
                  <a:lnTo>
                    <a:pt x="0" y="3124"/>
                  </a:lnTo>
                </a:path>
              </a:pathLst>
            </a:custGeom>
            <a:ln w="3175">
              <a:solidFill>
                <a:srgbClr val="565658"/>
              </a:solidFill>
            </a:ln>
          </p:spPr>
          <p:txBody>
            <a:bodyPr wrap="square" lIns="0" tIns="0" rIns="0" bIns="0" rtlCol="0"/>
            <a:lstStyle/>
            <a:p/>
          </p:txBody>
        </p:sp>
        <p:sp>
          <p:nvSpPr>
            <p:cNvPr id="5581" name="object 5581" descr=""/>
            <p:cNvSpPr/>
            <p:nvPr/>
          </p:nvSpPr>
          <p:spPr>
            <a:xfrm>
              <a:off x="5387792" y="2647943"/>
              <a:ext cx="0" cy="4445"/>
            </a:xfrm>
            <a:custGeom>
              <a:avLst/>
              <a:gdLst/>
              <a:ahLst/>
              <a:cxnLst/>
              <a:rect l="l" t="t" r="r" b="b"/>
              <a:pathLst>
                <a:path w="0" h="4444">
                  <a:moveTo>
                    <a:pt x="0" y="0"/>
                  </a:moveTo>
                  <a:lnTo>
                    <a:pt x="0" y="4394"/>
                  </a:lnTo>
                </a:path>
              </a:pathLst>
            </a:custGeom>
            <a:ln w="3175">
              <a:solidFill>
                <a:srgbClr val="565658"/>
              </a:solidFill>
            </a:ln>
          </p:spPr>
          <p:txBody>
            <a:bodyPr wrap="square" lIns="0" tIns="0" rIns="0" bIns="0" rtlCol="0"/>
            <a:lstStyle/>
            <a:p/>
          </p:txBody>
        </p:sp>
        <p:sp>
          <p:nvSpPr>
            <p:cNvPr id="5582" name="object 5582" descr=""/>
            <p:cNvSpPr/>
            <p:nvPr/>
          </p:nvSpPr>
          <p:spPr>
            <a:xfrm>
              <a:off x="5395108" y="2644824"/>
              <a:ext cx="0" cy="7620"/>
            </a:xfrm>
            <a:custGeom>
              <a:avLst/>
              <a:gdLst/>
              <a:ahLst/>
              <a:cxnLst/>
              <a:rect l="l" t="t" r="r" b="b"/>
              <a:pathLst>
                <a:path w="0" h="7619">
                  <a:moveTo>
                    <a:pt x="0" y="0"/>
                  </a:moveTo>
                  <a:lnTo>
                    <a:pt x="0" y="7505"/>
                  </a:lnTo>
                </a:path>
              </a:pathLst>
            </a:custGeom>
            <a:ln w="3175">
              <a:solidFill>
                <a:srgbClr val="565658"/>
              </a:solidFill>
            </a:ln>
          </p:spPr>
          <p:txBody>
            <a:bodyPr wrap="square" lIns="0" tIns="0" rIns="0" bIns="0" rtlCol="0"/>
            <a:lstStyle/>
            <a:p/>
          </p:txBody>
        </p:sp>
        <p:sp>
          <p:nvSpPr>
            <p:cNvPr id="5583" name="object 5583" descr=""/>
            <p:cNvSpPr/>
            <p:nvPr/>
          </p:nvSpPr>
          <p:spPr>
            <a:xfrm>
              <a:off x="5942480" y="2610448"/>
              <a:ext cx="2540" cy="635"/>
            </a:xfrm>
            <a:custGeom>
              <a:avLst/>
              <a:gdLst/>
              <a:ahLst/>
              <a:cxnLst/>
              <a:rect l="l" t="t" r="r" b="b"/>
              <a:pathLst>
                <a:path w="2539" h="635">
                  <a:moveTo>
                    <a:pt x="2425" y="406"/>
                  </a:moveTo>
                  <a:lnTo>
                    <a:pt x="1206" y="304"/>
                  </a:lnTo>
                  <a:lnTo>
                    <a:pt x="0" y="0"/>
                  </a:lnTo>
                </a:path>
              </a:pathLst>
            </a:custGeom>
            <a:ln w="3175">
              <a:solidFill>
                <a:srgbClr val="565658"/>
              </a:solidFill>
            </a:ln>
          </p:spPr>
          <p:txBody>
            <a:bodyPr wrap="square" lIns="0" tIns="0" rIns="0" bIns="0" rtlCol="0"/>
            <a:lstStyle/>
            <a:p/>
          </p:txBody>
        </p:sp>
        <p:sp>
          <p:nvSpPr>
            <p:cNvPr id="5584" name="object 5584" descr=""/>
            <p:cNvSpPr/>
            <p:nvPr/>
          </p:nvSpPr>
          <p:spPr>
            <a:xfrm>
              <a:off x="5937378" y="2601733"/>
              <a:ext cx="4445" cy="8890"/>
            </a:xfrm>
            <a:custGeom>
              <a:avLst/>
              <a:gdLst/>
              <a:ahLst/>
              <a:cxnLst/>
              <a:rect l="l" t="t" r="r" b="b"/>
              <a:pathLst>
                <a:path w="4445" h="8889">
                  <a:moveTo>
                    <a:pt x="4406" y="8445"/>
                  </a:moveTo>
                  <a:lnTo>
                    <a:pt x="4076" y="8280"/>
                  </a:lnTo>
                  <a:lnTo>
                    <a:pt x="2158" y="6896"/>
                  </a:lnTo>
                  <a:lnTo>
                    <a:pt x="749" y="4952"/>
                  </a:lnTo>
                  <a:lnTo>
                    <a:pt x="0" y="2692"/>
                  </a:lnTo>
                  <a:lnTo>
                    <a:pt x="0" y="317"/>
                  </a:lnTo>
                  <a:lnTo>
                    <a:pt x="63" y="0"/>
                  </a:lnTo>
                </a:path>
              </a:pathLst>
            </a:custGeom>
            <a:ln w="3175">
              <a:solidFill>
                <a:srgbClr val="565658"/>
              </a:solidFill>
            </a:ln>
          </p:spPr>
          <p:txBody>
            <a:bodyPr wrap="square" lIns="0" tIns="0" rIns="0" bIns="0" rtlCol="0"/>
            <a:lstStyle/>
            <a:p/>
          </p:txBody>
        </p:sp>
        <p:sp>
          <p:nvSpPr>
            <p:cNvPr id="5585" name="object 5585" descr=""/>
            <p:cNvSpPr/>
            <p:nvPr/>
          </p:nvSpPr>
          <p:spPr>
            <a:xfrm>
              <a:off x="5937439" y="2597369"/>
              <a:ext cx="3175" cy="4445"/>
            </a:xfrm>
            <a:custGeom>
              <a:avLst/>
              <a:gdLst/>
              <a:ahLst/>
              <a:cxnLst/>
              <a:rect l="l" t="t" r="r" b="b"/>
              <a:pathLst>
                <a:path w="3175" h="4444">
                  <a:moveTo>
                    <a:pt x="0" y="4368"/>
                  </a:moveTo>
                  <a:lnTo>
                    <a:pt x="2362" y="228"/>
                  </a:lnTo>
                  <a:lnTo>
                    <a:pt x="2616" y="0"/>
                  </a:lnTo>
                </a:path>
              </a:pathLst>
            </a:custGeom>
            <a:ln w="3175">
              <a:solidFill>
                <a:srgbClr val="565658"/>
              </a:solidFill>
            </a:ln>
          </p:spPr>
          <p:txBody>
            <a:bodyPr wrap="square" lIns="0" tIns="0" rIns="0" bIns="0" rtlCol="0"/>
            <a:lstStyle/>
            <a:p/>
          </p:txBody>
        </p:sp>
        <p:sp>
          <p:nvSpPr>
            <p:cNvPr id="5586" name="object 5586" descr=""/>
            <p:cNvSpPr/>
            <p:nvPr/>
          </p:nvSpPr>
          <p:spPr>
            <a:xfrm>
              <a:off x="5941451" y="2595642"/>
              <a:ext cx="3810" cy="1270"/>
            </a:xfrm>
            <a:custGeom>
              <a:avLst/>
              <a:gdLst/>
              <a:ahLst/>
              <a:cxnLst/>
              <a:rect l="l" t="t" r="r" b="b"/>
              <a:pathLst>
                <a:path w="3810" h="1269">
                  <a:moveTo>
                    <a:pt x="0" y="812"/>
                  </a:moveTo>
                  <a:lnTo>
                    <a:pt x="2247" y="76"/>
                  </a:lnTo>
                  <a:lnTo>
                    <a:pt x="3441" y="0"/>
                  </a:lnTo>
                </a:path>
              </a:pathLst>
            </a:custGeom>
            <a:ln w="3175">
              <a:solidFill>
                <a:srgbClr val="565658"/>
              </a:solidFill>
            </a:ln>
          </p:spPr>
          <p:txBody>
            <a:bodyPr wrap="square" lIns="0" tIns="0" rIns="0" bIns="0" rtlCol="0"/>
            <a:lstStyle/>
            <a:p/>
          </p:txBody>
        </p:sp>
        <p:sp>
          <p:nvSpPr>
            <p:cNvPr id="5587" name="object 5587" descr=""/>
            <p:cNvSpPr/>
            <p:nvPr/>
          </p:nvSpPr>
          <p:spPr>
            <a:xfrm>
              <a:off x="5937378" y="2597987"/>
              <a:ext cx="2540" cy="10795"/>
            </a:xfrm>
            <a:custGeom>
              <a:avLst/>
              <a:gdLst/>
              <a:ahLst/>
              <a:cxnLst/>
              <a:rect l="l" t="t" r="r" b="b"/>
              <a:pathLst>
                <a:path w="2539" h="10794">
                  <a:moveTo>
                    <a:pt x="2044" y="0"/>
                  </a:moveTo>
                  <a:lnTo>
                    <a:pt x="749" y="1816"/>
                  </a:lnTo>
                  <a:lnTo>
                    <a:pt x="0" y="4064"/>
                  </a:lnTo>
                  <a:lnTo>
                    <a:pt x="0" y="6438"/>
                  </a:lnTo>
                  <a:lnTo>
                    <a:pt x="749" y="8686"/>
                  </a:lnTo>
                  <a:lnTo>
                    <a:pt x="2146" y="10642"/>
                  </a:lnTo>
                </a:path>
              </a:pathLst>
            </a:custGeom>
            <a:ln w="3175">
              <a:solidFill>
                <a:srgbClr val="565658"/>
              </a:solidFill>
            </a:ln>
          </p:spPr>
          <p:txBody>
            <a:bodyPr wrap="square" lIns="0" tIns="0" rIns="0" bIns="0" rtlCol="0"/>
            <a:lstStyle/>
            <a:p/>
          </p:txBody>
        </p:sp>
        <p:sp>
          <p:nvSpPr>
            <p:cNvPr id="5588" name="object 5588" descr=""/>
            <p:cNvSpPr/>
            <p:nvPr/>
          </p:nvSpPr>
          <p:spPr>
            <a:xfrm>
              <a:off x="5387794" y="2643317"/>
              <a:ext cx="3175" cy="4445"/>
            </a:xfrm>
            <a:custGeom>
              <a:avLst/>
              <a:gdLst/>
              <a:ahLst/>
              <a:cxnLst/>
              <a:rect l="l" t="t" r="r" b="b"/>
              <a:pathLst>
                <a:path w="3175" h="4444">
                  <a:moveTo>
                    <a:pt x="3060" y="0"/>
                  </a:moveTo>
                  <a:lnTo>
                    <a:pt x="2298" y="1092"/>
                  </a:lnTo>
                  <a:lnTo>
                    <a:pt x="1523" y="2197"/>
                  </a:lnTo>
                  <a:lnTo>
                    <a:pt x="774" y="3289"/>
                  </a:lnTo>
                  <a:lnTo>
                    <a:pt x="0" y="4318"/>
                  </a:lnTo>
                </a:path>
              </a:pathLst>
            </a:custGeom>
            <a:ln w="3175">
              <a:solidFill>
                <a:srgbClr val="565658"/>
              </a:solidFill>
            </a:ln>
          </p:spPr>
          <p:txBody>
            <a:bodyPr wrap="square" lIns="0" tIns="0" rIns="0" bIns="0" rtlCol="0"/>
            <a:lstStyle/>
            <a:p/>
          </p:txBody>
        </p:sp>
        <p:sp>
          <p:nvSpPr>
            <p:cNvPr id="5589" name="object 5589" descr=""/>
            <p:cNvSpPr/>
            <p:nvPr/>
          </p:nvSpPr>
          <p:spPr>
            <a:xfrm>
              <a:off x="5387792" y="2644819"/>
              <a:ext cx="2540" cy="3175"/>
            </a:xfrm>
            <a:custGeom>
              <a:avLst/>
              <a:gdLst/>
              <a:ahLst/>
              <a:cxnLst/>
              <a:rect l="l" t="t" r="r" b="b"/>
              <a:pathLst>
                <a:path w="2539" h="3175">
                  <a:moveTo>
                    <a:pt x="0" y="3124"/>
                  </a:moveTo>
                  <a:lnTo>
                    <a:pt x="762" y="1968"/>
                  </a:lnTo>
                  <a:lnTo>
                    <a:pt x="1524" y="774"/>
                  </a:lnTo>
                  <a:lnTo>
                    <a:pt x="2019" y="0"/>
                  </a:lnTo>
                </a:path>
              </a:pathLst>
            </a:custGeom>
            <a:ln w="3175">
              <a:solidFill>
                <a:srgbClr val="565658"/>
              </a:solidFill>
            </a:ln>
          </p:spPr>
          <p:txBody>
            <a:bodyPr wrap="square" lIns="0" tIns="0" rIns="0" bIns="0" rtlCol="0"/>
            <a:lstStyle/>
            <a:p/>
          </p:txBody>
        </p:sp>
        <p:sp>
          <p:nvSpPr>
            <p:cNvPr id="5590" name="object 5590" descr=""/>
            <p:cNvSpPr/>
            <p:nvPr/>
          </p:nvSpPr>
          <p:spPr>
            <a:xfrm>
              <a:off x="5389801" y="2643173"/>
              <a:ext cx="1270" cy="1905"/>
            </a:xfrm>
            <a:custGeom>
              <a:avLst/>
              <a:gdLst/>
              <a:ahLst/>
              <a:cxnLst/>
              <a:rect l="l" t="t" r="r" b="b"/>
              <a:pathLst>
                <a:path w="1270" h="1905">
                  <a:moveTo>
                    <a:pt x="0" y="1650"/>
                  </a:moveTo>
                  <a:lnTo>
                    <a:pt x="292" y="1206"/>
                  </a:lnTo>
                  <a:lnTo>
                    <a:pt x="1041" y="0"/>
                  </a:lnTo>
                </a:path>
              </a:pathLst>
            </a:custGeom>
            <a:ln w="3175">
              <a:solidFill>
                <a:srgbClr val="565658"/>
              </a:solidFill>
            </a:ln>
          </p:spPr>
          <p:txBody>
            <a:bodyPr wrap="square" lIns="0" tIns="0" rIns="0" bIns="0" rtlCol="0"/>
            <a:lstStyle/>
            <a:p/>
          </p:txBody>
        </p:sp>
        <p:sp>
          <p:nvSpPr>
            <p:cNvPr id="5591" name="object 5591" descr=""/>
            <p:cNvSpPr/>
            <p:nvPr/>
          </p:nvSpPr>
          <p:spPr>
            <a:xfrm>
              <a:off x="5942074" y="2609523"/>
              <a:ext cx="4445" cy="635"/>
            </a:xfrm>
            <a:custGeom>
              <a:avLst/>
              <a:gdLst/>
              <a:ahLst/>
              <a:cxnLst/>
              <a:rect l="l" t="t" r="r" b="b"/>
              <a:pathLst>
                <a:path w="4445" h="635">
                  <a:moveTo>
                    <a:pt x="4330" y="444"/>
                  </a:moveTo>
                  <a:lnTo>
                    <a:pt x="3225" y="609"/>
                  </a:lnTo>
                  <a:lnTo>
                    <a:pt x="2133" y="571"/>
                  </a:lnTo>
                  <a:lnTo>
                    <a:pt x="1041" y="380"/>
                  </a:lnTo>
                  <a:lnTo>
                    <a:pt x="0" y="0"/>
                  </a:lnTo>
                </a:path>
              </a:pathLst>
            </a:custGeom>
            <a:ln w="3175">
              <a:solidFill>
                <a:srgbClr val="565658"/>
              </a:solidFill>
            </a:ln>
          </p:spPr>
          <p:txBody>
            <a:bodyPr wrap="square" lIns="0" tIns="0" rIns="0" bIns="0" rtlCol="0"/>
            <a:lstStyle/>
            <a:p/>
          </p:txBody>
        </p:sp>
        <p:sp>
          <p:nvSpPr>
            <p:cNvPr id="5592" name="object 5592" descr=""/>
            <p:cNvSpPr/>
            <p:nvPr/>
          </p:nvSpPr>
          <p:spPr>
            <a:xfrm>
              <a:off x="5941785" y="2610179"/>
              <a:ext cx="3175" cy="1270"/>
            </a:xfrm>
            <a:custGeom>
              <a:avLst/>
              <a:gdLst/>
              <a:ahLst/>
              <a:cxnLst/>
              <a:rect l="l" t="t" r="r" b="b"/>
              <a:pathLst>
                <a:path w="3175" h="1269">
                  <a:moveTo>
                    <a:pt x="0" y="0"/>
                  </a:moveTo>
                  <a:lnTo>
                    <a:pt x="1155" y="393"/>
                  </a:lnTo>
                  <a:lnTo>
                    <a:pt x="2336" y="622"/>
                  </a:lnTo>
                  <a:lnTo>
                    <a:pt x="3124" y="673"/>
                  </a:lnTo>
                </a:path>
              </a:pathLst>
            </a:custGeom>
            <a:ln w="3175">
              <a:solidFill>
                <a:srgbClr val="565658"/>
              </a:solidFill>
            </a:ln>
          </p:spPr>
          <p:txBody>
            <a:bodyPr wrap="square" lIns="0" tIns="0" rIns="0" bIns="0" rtlCol="0"/>
            <a:lstStyle/>
            <a:p/>
          </p:txBody>
        </p:sp>
        <p:sp>
          <p:nvSpPr>
            <p:cNvPr id="5593" name="object 5593" descr=""/>
            <p:cNvSpPr/>
            <p:nvPr/>
          </p:nvSpPr>
          <p:spPr>
            <a:xfrm>
              <a:off x="5944905" y="2610651"/>
              <a:ext cx="1905" cy="635"/>
            </a:xfrm>
            <a:custGeom>
              <a:avLst/>
              <a:gdLst/>
              <a:ahLst/>
              <a:cxnLst/>
              <a:rect l="l" t="t" r="r" b="b"/>
              <a:pathLst>
                <a:path w="1904" h="635">
                  <a:moveTo>
                    <a:pt x="0" y="203"/>
                  </a:moveTo>
                  <a:lnTo>
                    <a:pt x="431" y="177"/>
                  </a:lnTo>
                  <a:lnTo>
                    <a:pt x="1651" y="0"/>
                  </a:lnTo>
                </a:path>
              </a:pathLst>
            </a:custGeom>
            <a:ln w="3175">
              <a:solidFill>
                <a:srgbClr val="565658"/>
              </a:solidFill>
            </a:ln>
          </p:spPr>
          <p:txBody>
            <a:bodyPr wrap="square" lIns="0" tIns="0" rIns="0" bIns="0" rtlCol="0"/>
            <a:lstStyle/>
            <a:p/>
          </p:txBody>
        </p:sp>
        <p:sp>
          <p:nvSpPr>
            <p:cNvPr id="5594" name="object 5594" descr=""/>
            <p:cNvSpPr/>
            <p:nvPr/>
          </p:nvSpPr>
          <p:spPr>
            <a:xfrm>
              <a:off x="5387792" y="2637371"/>
              <a:ext cx="5715" cy="3175"/>
            </a:xfrm>
            <a:custGeom>
              <a:avLst/>
              <a:gdLst/>
              <a:ahLst/>
              <a:cxnLst/>
              <a:rect l="l" t="t" r="r" b="b"/>
              <a:pathLst>
                <a:path w="5714" h="3175">
                  <a:moveTo>
                    <a:pt x="0" y="0"/>
                  </a:moveTo>
                  <a:lnTo>
                    <a:pt x="4470" y="2095"/>
                  </a:lnTo>
                  <a:lnTo>
                    <a:pt x="4864" y="2362"/>
                  </a:lnTo>
                  <a:lnTo>
                    <a:pt x="5207" y="2616"/>
                  </a:lnTo>
                </a:path>
              </a:pathLst>
            </a:custGeom>
            <a:ln w="3175">
              <a:solidFill>
                <a:srgbClr val="565658"/>
              </a:solidFill>
            </a:ln>
          </p:spPr>
          <p:txBody>
            <a:bodyPr wrap="square" lIns="0" tIns="0" rIns="0" bIns="0" rtlCol="0"/>
            <a:lstStyle/>
            <a:p/>
          </p:txBody>
        </p:sp>
        <p:sp>
          <p:nvSpPr>
            <p:cNvPr id="5595" name="object 5595" descr=""/>
            <p:cNvSpPr/>
            <p:nvPr/>
          </p:nvSpPr>
          <p:spPr>
            <a:xfrm>
              <a:off x="5392987" y="2639981"/>
              <a:ext cx="1270" cy="1905"/>
            </a:xfrm>
            <a:custGeom>
              <a:avLst/>
              <a:gdLst/>
              <a:ahLst/>
              <a:cxnLst/>
              <a:rect l="l" t="t" r="r" b="b"/>
              <a:pathLst>
                <a:path w="1270" h="1905">
                  <a:moveTo>
                    <a:pt x="0" y="0"/>
                  </a:moveTo>
                  <a:lnTo>
                    <a:pt x="393" y="431"/>
                  </a:lnTo>
                  <a:lnTo>
                    <a:pt x="647" y="965"/>
                  </a:lnTo>
                  <a:lnTo>
                    <a:pt x="685" y="1409"/>
                  </a:lnTo>
                </a:path>
              </a:pathLst>
            </a:custGeom>
            <a:ln w="3175">
              <a:solidFill>
                <a:srgbClr val="565658"/>
              </a:solidFill>
            </a:ln>
          </p:spPr>
          <p:txBody>
            <a:bodyPr wrap="square" lIns="0" tIns="0" rIns="0" bIns="0" rtlCol="0"/>
            <a:lstStyle/>
            <a:p/>
          </p:txBody>
        </p:sp>
        <p:sp>
          <p:nvSpPr>
            <p:cNvPr id="5596" name="object 5596" descr=""/>
            <p:cNvSpPr/>
            <p:nvPr/>
          </p:nvSpPr>
          <p:spPr>
            <a:xfrm>
              <a:off x="5393676" y="2641395"/>
              <a:ext cx="0" cy="3810"/>
            </a:xfrm>
            <a:custGeom>
              <a:avLst/>
              <a:gdLst/>
              <a:ahLst/>
              <a:cxnLst/>
              <a:rect l="l" t="t" r="r" b="b"/>
              <a:pathLst>
                <a:path w="0" h="3810">
                  <a:moveTo>
                    <a:pt x="0" y="0"/>
                  </a:moveTo>
                  <a:lnTo>
                    <a:pt x="0" y="3441"/>
                  </a:lnTo>
                </a:path>
              </a:pathLst>
            </a:custGeom>
            <a:ln w="3175">
              <a:solidFill>
                <a:srgbClr val="565658"/>
              </a:solidFill>
            </a:ln>
          </p:spPr>
          <p:txBody>
            <a:bodyPr wrap="square" lIns="0" tIns="0" rIns="0" bIns="0" rtlCol="0"/>
            <a:lstStyle/>
            <a:p/>
          </p:txBody>
        </p:sp>
        <p:sp>
          <p:nvSpPr>
            <p:cNvPr id="5597" name="object 5597" descr=""/>
            <p:cNvSpPr/>
            <p:nvPr/>
          </p:nvSpPr>
          <p:spPr>
            <a:xfrm>
              <a:off x="5395108" y="2637222"/>
              <a:ext cx="0" cy="7620"/>
            </a:xfrm>
            <a:custGeom>
              <a:avLst/>
              <a:gdLst/>
              <a:ahLst/>
              <a:cxnLst/>
              <a:rect l="l" t="t" r="r" b="b"/>
              <a:pathLst>
                <a:path w="0" h="7619">
                  <a:moveTo>
                    <a:pt x="0" y="0"/>
                  </a:moveTo>
                  <a:lnTo>
                    <a:pt x="0" y="7594"/>
                  </a:lnTo>
                </a:path>
              </a:pathLst>
            </a:custGeom>
            <a:ln w="3175">
              <a:solidFill>
                <a:srgbClr val="565658"/>
              </a:solidFill>
            </a:ln>
          </p:spPr>
          <p:txBody>
            <a:bodyPr wrap="square" lIns="0" tIns="0" rIns="0" bIns="0" rtlCol="0"/>
            <a:lstStyle/>
            <a:p/>
          </p:txBody>
        </p:sp>
        <p:sp>
          <p:nvSpPr>
            <p:cNvPr id="5598" name="object 5598" descr=""/>
            <p:cNvSpPr/>
            <p:nvPr/>
          </p:nvSpPr>
          <p:spPr>
            <a:xfrm>
              <a:off x="5944905" y="2595636"/>
              <a:ext cx="3175" cy="1270"/>
            </a:xfrm>
            <a:custGeom>
              <a:avLst/>
              <a:gdLst/>
              <a:ahLst/>
              <a:cxnLst/>
              <a:rect l="l" t="t" r="r" b="b"/>
              <a:pathLst>
                <a:path w="3175" h="1269">
                  <a:moveTo>
                    <a:pt x="0" y="0"/>
                  </a:moveTo>
                  <a:lnTo>
                    <a:pt x="1219" y="101"/>
                  </a:lnTo>
                  <a:lnTo>
                    <a:pt x="2413" y="393"/>
                  </a:lnTo>
                  <a:lnTo>
                    <a:pt x="3111" y="685"/>
                  </a:lnTo>
                </a:path>
              </a:pathLst>
            </a:custGeom>
            <a:ln w="3175">
              <a:solidFill>
                <a:srgbClr val="565658"/>
              </a:solidFill>
            </a:ln>
          </p:spPr>
          <p:txBody>
            <a:bodyPr wrap="square" lIns="0" tIns="0" rIns="0" bIns="0" rtlCol="0"/>
            <a:lstStyle/>
            <a:p/>
          </p:txBody>
        </p:sp>
        <p:sp>
          <p:nvSpPr>
            <p:cNvPr id="5599" name="object 5599" descr=""/>
            <p:cNvSpPr/>
            <p:nvPr/>
          </p:nvSpPr>
          <p:spPr>
            <a:xfrm>
              <a:off x="5948012" y="2596306"/>
              <a:ext cx="4445" cy="8890"/>
            </a:xfrm>
            <a:custGeom>
              <a:avLst/>
              <a:gdLst/>
              <a:ahLst/>
              <a:cxnLst/>
              <a:rect l="l" t="t" r="r" b="b"/>
              <a:pathLst>
                <a:path w="4445" h="8889">
                  <a:moveTo>
                    <a:pt x="0" y="0"/>
                  </a:moveTo>
                  <a:lnTo>
                    <a:pt x="330" y="177"/>
                  </a:lnTo>
                  <a:lnTo>
                    <a:pt x="2247" y="1562"/>
                  </a:lnTo>
                  <a:lnTo>
                    <a:pt x="3670" y="3479"/>
                  </a:lnTo>
                  <a:lnTo>
                    <a:pt x="4406" y="5740"/>
                  </a:lnTo>
                  <a:lnTo>
                    <a:pt x="4406" y="8128"/>
                  </a:lnTo>
                  <a:lnTo>
                    <a:pt x="4343" y="8458"/>
                  </a:lnTo>
                </a:path>
              </a:pathLst>
            </a:custGeom>
            <a:ln w="3175">
              <a:solidFill>
                <a:srgbClr val="565658"/>
              </a:solidFill>
            </a:ln>
          </p:spPr>
          <p:txBody>
            <a:bodyPr wrap="square" lIns="0" tIns="0" rIns="0" bIns="0" rtlCol="0"/>
            <a:lstStyle/>
            <a:p/>
          </p:txBody>
        </p:sp>
        <p:sp>
          <p:nvSpPr>
            <p:cNvPr id="5600" name="object 5600" descr=""/>
            <p:cNvSpPr/>
            <p:nvPr/>
          </p:nvSpPr>
          <p:spPr>
            <a:xfrm>
              <a:off x="5949743" y="2604739"/>
              <a:ext cx="3175" cy="4445"/>
            </a:xfrm>
            <a:custGeom>
              <a:avLst/>
              <a:gdLst/>
              <a:ahLst/>
              <a:cxnLst/>
              <a:rect l="l" t="t" r="r" b="b"/>
              <a:pathLst>
                <a:path w="3175" h="4444">
                  <a:moveTo>
                    <a:pt x="2616" y="0"/>
                  </a:moveTo>
                  <a:lnTo>
                    <a:pt x="2273" y="1193"/>
                  </a:lnTo>
                  <a:lnTo>
                    <a:pt x="1917" y="1943"/>
                  </a:lnTo>
                  <a:lnTo>
                    <a:pt x="1752" y="2298"/>
                  </a:lnTo>
                  <a:lnTo>
                    <a:pt x="1054" y="3314"/>
                  </a:lnTo>
                  <a:lnTo>
                    <a:pt x="520" y="3886"/>
                  </a:lnTo>
                  <a:lnTo>
                    <a:pt x="254" y="4165"/>
                  </a:lnTo>
                  <a:lnTo>
                    <a:pt x="0" y="4368"/>
                  </a:lnTo>
                </a:path>
              </a:pathLst>
            </a:custGeom>
            <a:ln w="3175">
              <a:solidFill>
                <a:srgbClr val="565658"/>
              </a:solidFill>
            </a:ln>
          </p:spPr>
          <p:txBody>
            <a:bodyPr wrap="square" lIns="0" tIns="0" rIns="0" bIns="0" rtlCol="0"/>
            <a:lstStyle/>
            <a:p/>
          </p:txBody>
        </p:sp>
        <p:sp>
          <p:nvSpPr>
            <p:cNvPr id="5601" name="object 5601" descr=""/>
            <p:cNvSpPr/>
            <p:nvPr/>
          </p:nvSpPr>
          <p:spPr>
            <a:xfrm>
              <a:off x="5944904" y="2610029"/>
              <a:ext cx="3810" cy="1270"/>
            </a:xfrm>
            <a:custGeom>
              <a:avLst/>
              <a:gdLst/>
              <a:ahLst/>
              <a:cxnLst/>
              <a:rect l="l" t="t" r="r" b="b"/>
              <a:pathLst>
                <a:path w="3810" h="1269">
                  <a:moveTo>
                    <a:pt x="3441" y="0"/>
                  </a:moveTo>
                  <a:lnTo>
                    <a:pt x="1193" y="711"/>
                  </a:lnTo>
                  <a:lnTo>
                    <a:pt x="0" y="800"/>
                  </a:lnTo>
                </a:path>
              </a:pathLst>
            </a:custGeom>
            <a:ln w="3175">
              <a:solidFill>
                <a:srgbClr val="565658"/>
              </a:solidFill>
            </a:ln>
          </p:spPr>
          <p:txBody>
            <a:bodyPr wrap="square" lIns="0" tIns="0" rIns="0" bIns="0" rtlCol="0"/>
            <a:lstStyle/>
            <a:p/>
          </p:txBody>
        </p:sp>
        <p:sp>
          <p:nvSpPr>
            <p:cNvPr id="5602" name="object 5602" descr=""/>
            <p:cNvSpPr/>
            <p:nvPr/>
          </p:nvSpPr>
          <p:spPr>
            <a:xfrm>
              <a:off x="5937439" y="2597378"/>
              <a:ext cx="3175" cy="4445"/>
            </a:xfrm>
            <a:custGeom>
              <a:avLst/>
              <a:gdLst/>
              <a:ahLst/>
              <a:cxnLst/>
              <a:rect l="l" t="t" r="r" b="b"/>
              <a:pathLst>
                <a:path w="3175" h="4444">
                  <a:moveTo>
                    <a:pt x="2616" y="0"/>
                  </a:moveTo>
                  <a:lnTo>
                    <a:pt x="1714" y="901"/>
                  </a:lnTo>
                  <a:lnTo>
                    <a:pt x="939" y="1955"/>
                  </a:lnTo>
                  <a:lnTo>
                    <a:pt x="368" y="3111"/>
                  </a:lnTo>
                  <a:lnTo>
                    <a:pt x="0" y="4356"/>
                  </a:lnTo>
                </a:path>
              </a:pathLst>
            </a:custGeom>
            <a:ln w="3175">
              <a:solidFill>
                <a:srgbClr val="565658"/>
              </a:solidFill>
            </a:ln>
          </p:spPr>
          <p:txBody>
            <a:bodyPr wrap="square" lIns="0" tIns="0" rIns="0" bIns="0" rtlCol="0"/>
            <a:lstStyle/>
            <a:p/>
          </p:txBody>
        </p:sp>
        <p:sp>
          <p:nvSpPr>
            <p:cNvPr id="5603" name="object 5603" descr=""/>
            <p:cNvSpPr/>
            <p:nvPr/>
          </p:nvSpPr>
          <p:spPr>
            <a:xfrm>
              <a:off x="5938151" y="2597924"/>
              <a:ext cx="2540" cy="4445"/>
            </a:xfrm>
            <a:custGeom>
              <a:avLst/>
              <a:gdLst/>
              <a:ahLst/>
              <a:cxnLst/>
              <a:rect l="l" t="t" r="r" b="b"/>
              <a:pathLst>
                <a:path w="2539" h="4444">
                  <a:moveTo>
                    <a:pt x="0" y="3949"/>
                  </a:moveTo>
                  <a:lnTo>
                    <a:pt x="317" y="2832"/>
                  </a:lnTo>
                  <a:lnTo>
                    <a:pt x="838" y="1778"/>
                  </a:lnTo>
                  <a:lnTo>
                    <a:pt x="1524" y="825"/>
                  </a:lnTo>
                  <a:lnTo>
                    <a:pt x="2362" y="0"/>
                  </a:lnTo>
                </a:path>
              </a:pathLst>
            </a:custGeom>
            <a:ln w="3175">
              <a:solidFill>
                <a:srgbClr val="565658"/>
              </a:solidFill>
            </a:ln>
          </p:spPr>
          <p:txBody>
            <a:bodyPr wrap="square" lIns="0" tIns="0" rIns="0" bIns="0" rtlCol="0"/>
            <a:lstStyle/>
            <a:p/>
          </p:txBody>
        </p:sp>
        <p:sp>
          <p:nvSpPr>
            <p:cNvPr id="5604" name="object 5604" descr=""/>
            <p:cNvSpPr/>
            <p:nvPr/>
          </p:nvSpPr>
          <p:spPr>
            <a:xfrm>
              <a:off x="6209770" y="264206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605" name="object 5605" descr=""/>
            <p:cNvSpPr/>
            <p:nvPr/>
          </p:nvSpPr>
          <p:spPr>
            <a:xfrm>
              <a:off x="6211332" y="2643639"/>
              <a:ext cx="1905" cy="0"/>
            </a:xfrm>
            <a:custGeom>
              <a:avLst/>
              <a:gdLst/>
              <a:ahLst/>
              <a:cxnLst/>
              <a:rect l="l" t="t" r="r" b="b"/>
              <a:pathLst>
                <a:path w="1904" h="0">
                  <a:moveTo>
                    <a:pt x="1549" y="0"/>
                  </a:moveTo>
                  <a:lnTo>
                    <a:pt x="1549" y="0"/>
                  </a:lnTo>
                  <a:lnTo>
                    <a:pt x="25" y="0"/>
                  </a:lnTo>
                </a:path>
              </a:pathLst>
            </a:custGeom>
            <a:ln w="3175">
              <a:solidFill>
                <a:srgbClr val="565658"/>
              </a:solidFill>
            </a:ln>
          </p:spPr>
          <p:txBody>
            <a:bodyPr wrap="square" lIns="0" tIns="0" rIns="0" bIns="0" rtlCol="0"/>
            <a:lstStyle/>
            <a:p/>
          </p:txBody>
        </p:sp>
        <p:sp>
          <p:nvSpPr>
            <p:cNvPr id="5606" name="object 5606" descr=""/>
            <p:cNvSpPr/>
            <p:nvPr/>
          </p:nvSpPr>
          <p:spPr>
            <a:xfrm>
              <a:off x="6208499" y="264206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607" name="object 5607" descr=""/>
            <p:cNvSpPr/>
            <p:nvPr/>
          </p:nvSpPr>
          <p:spPr>
            <a:xfrm>
              <a:off x="6217868" y="2601224"/>
              <a:ext cx="2540" cy="4445"/>
            </a:xfrm>
            <a:custGeom>
              <a:avLst/>
              <a:gdLst/>
              <a:ahLst/>
              <a:cxnLst/>
              <a:rect l="l" t="t" r="r" b="b"/>
              <a:pathLst>
                <a:path w="2539" h="4444">
                  <a:moveTo>
                    <a:pt x="0" y="0"/>
                  </a:moveTo>
                  <a:lnTo>
                    <a:pt x="2019" y="1955"/>
                  </a:lnTo>
                  <a:lnTo>
                    <a:pt x="2019" y="2184"/>
                  </a:lnTo>
                  <a:lnTo>
                    <a:pt x="1866" y="2768"/>
                  </a:lnTo>
                  <a:lnTo>
                    <a:pt x="1549" y="3314"/>
                  </a:lnTo>
                  <a:lnTo>
                    <a:pt x="1092" y="3708"/>
                  </a:lnTo>
                  <a:lnTo>
                    <a:pt x="533" y="3975"/>
                  </a:lnTo>
                  <a:lnTo>
                    <a:pt x="0" y="4038"/>
                  </a:lnTo>
                </a:path>
              </a:pathLst>
            </a:custGeom>
            <a:ln w="3175">
              <a:solidFill>
                <a:srgbClr val="565658"/>
              </a:solidFill>
            </a:ln>
          </p:spPr>
          <p:txBody>
            <a:bodyPr wrap="square" lIns="0" tIns="0" rIns="0" bIns="0" rtlCol="0"/>
            <a:lstStyle/>
            <a:p/>
          </p:txBody>
        </p:sp>
        <p:sp>
          <p:nvSpPr>
            <p:cNvPr id="5608" name="object 5608" descr=""/>
            <p:cNvSpPr/>
            <p:nvPr/>
          </p:nvSpPr>
          <p:spPr>
            <a:xfrm>
              <a:off x="6225582" y="2600864"/>
              <a:ext cx="0" cy="635"/>
            </a:xfrm>
            <a:custGeom>
              <a:avLst/>
              <a:gdLst/>
              <a:ahLst/>
              <a:cxnLst/>
              <a:rect l="l" t="t" r="r" b="b"/>
              <a:pathLst>
                <a:path w="0" h="635">
                  <a:moveTo>
                    <a:pt x="0" y="0"/>
                  </a:moveTo>
                  <a:lnTo>
                    <a:pt x="0" y="355"/>
                  </a:lnTo>
                </a:path>
              </a:pathLst>
            </a:custGeom>
            <a:ln w="3175">
              <a:solidFill>
                <a:srgbClr val="565658"/>
              </a:solidFill>
            </a:ln>
          </p:spPr>
          <p:txBody>
            <a:bodyPr wrap="square" lIns="0" tIns="0" rIns="0" bIns="0" rtlCol="0"/>
            <a:lstStyle/>
            <a:p/>
          </p:txBody>
        </p:sp>
        <p:sp>
          <p:nvSpPr>
            <p:cNvPr id="5609" name="object 5609" descr=""/>
            <p:cNvSpPr/>
            <p:nvPr/>
          </p:nvSpPr>
          <p:spPr>
            <a:xfrm>
              <a:off x="6225582" y="2563985"/>
              <a:ext cx="0" cy="37465"/>
            </a:xfrm>
            <a:custGeom>
              <a:avLst/>
              <a:gdLst/>
              <a:ahLst/>
              <a:cxnLst/>
              <a:rect l="l" t="t" r="r" b="b"/>
              <a:pathLst>
                <a:path w="0" h="37464">
                  <a:moveTo>
                    <a:pt x="0" y="0"/>
                  </a:moveTo>
                  <a:lnTo>
                    <a:pt x="0" y="36880"/>
                  </a:lnTo>
                </a:path>
              </a:pathLst>
            </a:custGeom>
            <a:ln w="3175">
              <a:solidFill>
                <a:srgbClr val="565658"/>
              </a:solidFill>
            </a:ln>
          </p:spPr>
          <p:txBody>
            <a:bodyPr wrap="square" lIns="0" tIns="0" rIns="0" bIns="0" rtlCol="0"/>
            <a:lstStyle/>
            <a:p/>
          </p:txBody>
        </p:sp>
        <p:sp>
          <p:nvSpPr>
            <p:cNvPr id="5610" name="object 5610" descr=""/>
            <p:cNvSpPr/>
            <p:nvPr/>
          </p:nvSpPr>
          <p:spPr>
            <a:xfrm>
              <a:off x="6211332" y="2619988"/>
              <a:ext cx="0" cy="24130"/>
            </a:xfrm>
            <a:custGeom>
              <a:avLst/>
              <a:gdLst/>
              <a:ahLst/>
              <a:cxnLst/>
              <a:rect l="l" t="t" r="r" b="b"/>
              <a:pathLst>
                <a:path w="0" h="24130">
                  <a:moveTo>
                    <a:pt x="0" y="0"/>
                  </a:moveTo>
                  <a:lnTo>
                    <a:pt x="0" y="23647"/>
                  </a:lnTo>
                </a:path>
              </a:pathLst>
            </a:custGeom>
            <a:ln w="3175">
              <a:solidFill>
                <a:srgbClr val="565658"/>
              </a:solidFill>
            </a:ln>
          </p:spPr>
          <p:txBody>
            <a:bodyPr wrap="square" lIns="0" tIns="0" rIns="0" bIns="0" rtlCol="0"/>
            <a:lstStyle/>
            <a:p/>
          </p:txBody>
        </p:sp>
        <p:sp>
          <p:nvSpPr>
            <p:cNvPr id="5611" name="object 5611" descr=""/>
            <p:cNvSpPr/>
            <p:nvPr/>
          </p:nvSpPr>
          <p:spPr>
            <a:xfrm>
              <a:off x="6212526" y="2643284"/>
              <a:ext cx="635" cy="635"/>
            </a:xfrm>
            <a:custGeom>
              <a:avLst/>
              <a:gdLst/>
              <a:ahLst/>
              <a:cxnLst/>
              <a:rect l="l" t="t" r="r" b="b"/>
              <a:pathLst>
                <a:path w="635" h="635">
                  <a:moveTo>
                    <a:pt x="355" y="355"/>
                  </a:moveTo>
                  <a:lnTo>
                    <a:pt x="203" y="330"/>
                  </a:lnTo>
                  <a:lnTo>
                    <a:pt x="38" y="127"/>
                  </a:lnTo>
                  <a:lnTo>
                    <a:pt x="0" y="0"/>
                  </a:lnTo>
                </a:path>
              </a:pathLst>
            </a:custGeom>
            <a:ln w="3175">
              <a:solidFill>
                <a:srgbClr val="565658"/>
              </a:solidFill>
            </a:ln>
          </p:spPr>
          <p:txBody>
            <a:bodyPr wrap="square" lIns="0" tIns="0" rIns="0" bIns="0" rtlCol="0"/>
            <a:lstStyle/>
            <a:p/>
          </p:txBody>
        </p:sp>
        <p:sp>
          <p:nvSpPr>
            <p:cNvPr id="5612" name="object 5612" descr=""/>
            <p:cNvSpPr/>
            <p:nvPr/>
          </p:nvSpPr>
          <p:spPr>
            <a:xfrm>
              <a:off x="6211328" y="2619977"/>
              <a:ext cx="1270" cy="635"/>
            </a:xfrm>
            <a:custGeom>
              <a:avLst/>
              <a:gdLst/>
              <a:ahLst/>
              <a:cxnLst/>
              <a:rect l="l" t="t" r="r" b="b"/>
              <a:pathLst>
                <a:path w="1270" h="635">
                  <a:moveTo>
                    <a:pt x="1193" y="495"/>
                  </a:moveTo>
                  <a:lnTo>
                    <a:pt x="1104" y="304"/>
                  </a:lnTo>
                  <a:lnTo>
                    <a:pt x="850" y="152"/>
                  </a:lnTo>
                  <a:lnTo>
                    <a:pt x="469" y="50"/>
                  </a:lnTo>
                  <a:lnTo>
                    <a:pt x="0" y="0"/>
                  </a:lnTo>
                </a:path>
              </a:pathLst>
            </a:custGeom>
            <a:ln w="3175">
              <a:solidFill>
                <a:srgbClr val="565658"/>
              </a:solidFill>
            </a:ln>
          </p:spPr>
          <p:txBody>
            <a:bodyPr wrap="square" lIns="0" tIns="0" rIns="0" bIns="0" rtlCol="0"/>
            <a:lstStyle/>
            <a:p/>
          </p:txBody>
        </p:sp>
        <p:sp>
          <p:nvSpPr>
            <p:cNvPr id="5613" name="object 5613" descr=""/>
            <p:cNvSpPr/>
            <p:nvPr/>
          </p:nvSpPr>
          <p:spPr>
            <a:xfrm>
              <a:off x="6212522" y="2605031"/>
              <a:ext cx="0" cy="38735"/>
            </a:xfrm>
            <a:custGeom>
              <a:avLst/>
              <a:gdLst/>
              <a:ahLst/>
              <a:cxnLst/>
              <a:rect l="l" t="t" r="r" b="b"/>
              <a:pathLst>
                <a:path w="0" h="38735">
                  <a:moveTo>
                    <a:pt x="0" y="0"/>
                  </a:moveTo>
                  <a:lnTo>
                    <a:pt x="0" y="38239"/>
                  </a:lnTo>
                </a:path>
              </a:pathLst>
            </a:custGeom>
            <a:ln w="3175">
              <a:solidFill>
                <a:srgbClr val="565658"/>
              </a:solidFill>
            </a:ln>
          </p:spPr>
          <p:txBody>
            <a:bodyPr wrap="square" lIns="0" tIns="0" rIns="0" bIns="0" rtlCol="0"/>
            <a:lstStyle/>
            <a:p/>
          </p:txBody>
        </p:sp>
        <p:sp>
          <p:nvSpPr>
            <p:cNvPr id="5614" name="object 5614" descr=""/>
            <p:cNvSpPr/>
            <p:nvPr/>
          </p:nvSpPr>
          <p:spPr>
            <a:xfrm>
              <a:off x="6217868" y="2601463"/>
              <a:ext cx="1905" cy="3810"/>
            </a:xfrm>
            <a:custGeom>
              <a:avLst/>
              <a:gdLst/>
              <a:ahLst/>
              <a:cxnLst/>
              <a:rect l="l" t="t" r="r" b="b"/>
              <a:pathLst>
                <a:path w="1904" h="3810">
                  <a:moveTo>
                    <a:pt x="0" y="3568"/>
                  </a:moveTo>
                  <a:lnTo>
                    <a:pt x="1778" y="1917"/>
                  </a:lnTo>
                  <a:lnTo>
                    <a:pt x="1778" y="1777"/>
                  </a:lnTo>
                  <a:lnTo>
                    <a:pt x="533" y="76"/>
                  </a:lnTo>
                  <a:lnTo>
                    <a:pt x="0" y="0"/>
                  </a:lnTo>
                </a:path>
              </a:pathLst>
            </a:custGeom>
            <a:ln w="3175">
              <a:solidFill>
                <a:srgbClr val="565658"/>
              </a:solidFill>
            </a:ln>
          </p:spPr>
          <p:txBody>
            <a:bodyPr wrap="square" lIns="0" tIns="0" rIns="0" bIns="0" rtlCol="0"/>
            <a:lstStyle/>
            <a:p/>
          </p:txBody>
        </p:sp>
        <p:sp>
          <p:nvSpPr>
            <p:cNvPr id="5615" name="object 5615" descr=""/>
            <p:cNvSpPr/>
            <p:nvPr/>
          </p:nvSpPr>
          <p:spPr>
            <a:xfrm>
              <a:off x="6211332" y="2643284"/>
              <a:ext cx="1270" cy="635"/>
            </a:xfrm>
            <a:custGeom>
              <a:avLst/>
              <a:gdLst/>
              <a:ahLst/>
              <a:cxnLst/>
              <a:rect l="l" t="t" r="r" b="b"/>
              <a:pathLst>
                <a:path w="1270" h="635">
                  <a:moveTo>
                    <a:pt x="0" y="342"/>
                  </a:moveTo>
                  <a:lnTo>
                    <a:pt x="266" y="342"/>
                  </a:lnTo>
                  <a:lnTo>
                    <a:pt x="444" y="330"/>
                  </a:lnTo>
                  <a:lnTo>
                    <a:pt x="596" y="292"/>
                  </a:lnTo>
                  <a:lnTo>
                    <a:pt x="736" y="254"/>
                  </a:lnTo>
                  <a:lnTo>
                    <a:pt x="901" y="215"/>
                  </a:lnTo>
                  <a:lnTo>
                    <a:pt x="1104" y="114"/>
                  </a:lnTo>
                </a:path>
              </a:pathLst>
            </a:custGeom>
            <a:ln w="3175">
              <a:solidFill>
                <a:srgbClr val="565658"/>
              </a:solidFill>
            </a:ln>
          </p:spPr>
          <p:txBody>
            <a:bodyPr wrap="square" lIns="0" tIns="0" rIns="0" bIns="0" rtlCol="0"/>
            <a:lstStyle/>
            <a:p/>
          </p:txBody>
        </p:sp>
        <p:sp>
          <p:nvSpPr>
            <p:cNvPr id="5616" name="object 5616" descr=""/>
            <p:cNvSpPr/>
            <p:nvPr/>
          </p:nvSpPr>
          <p:spPr>
            <a:xfrm>
              <a:off x="6212522" y="2605031"/>
              <a:ext cx="635" cy="635"/>
            </a:xfrm>
            <a:custGeom>
              <a:avLst/>
              <a:gdLst/>
              <a:ahLst/>
              <a:cxnLst/>
              <a:rect l="l" t="t" r="r" b="b"/>
              <a:pathLst>
                <a:path w="635" h="635">
                  <a:moveTo>
                    <a:pt x="0" y="0"/>
                  </a:moveTo>
                  <a:lnTo>
                    <a:pt x="76" y="177"/>
                  </a:lnTo>
                  <a:lnTo>
                    <a:pt x="254" y="228"/>
                  </a:lnTo>
                </a:path>
              </a:pathLst>
            </a:custGeom>
            <a:ln w="3175">
              <a:solidFill>
                <a:srgbClr val="565658"/>
              </a:solidFill>
            </a:ln>
          </p:spPr>
          <p:txBody>
            <a:bodyPr wrap="square" lIns="0" tIns="0" rIns="0" bIns="0" rtlCol="0"/>
            <a:lstStyle/>
            <a:p/>
          </p:txBody>
        </p:sp>
        <p:sp>
          <p:nvSpPr>
            <p:cNvPr id="5617" name="object 5617" descr=""/>
            <p:cNvSpPr/>
            <p:nvPr/>
          </p:nvSpPr>
          <p:spPr>
            <a:xfrm>
              <a:off x="6212522" y="2565120"/>
              <a:ext cx="0" cy="36830"/>
            </a:xfrm>
            <a:custGeom>
              <a:avLst/>
              <a:gdLst/>
              <a:ahLst/>
              <a:cxnLst/>
              <a:rect l="l" t="t" r="r" b="b"/>
              <a:pathLst>
                <a:path w="0" h="36830">
                  <a:moveTo>
                    <a:pt x="0" y="0"/>
                  </a:moveTo>
                  <a:lnTo>
                    <a:pt x="0" y="36347"/>
                  </a:lnTo>
                </a:path>
              </a:pathLst>
            </a:custGeom>
            <a:ln w="3175">
              <a:solidFill>
                <a:srgbClr val="565658"/>
              </a:solidFill>
            </a:ln>
          </p:spPr>
          <p:txBody>
            <a:bodyPr wrap="square" lIns="0" tIns="0" rIns="0" bIns="0" rtlCol="0"/>
            <a:lstStyle/>
            <a:p/>
          </p:txBody>
        </p:sp>
        <p:sp>
          <p:nvSpPr>
            <p:cNvPr id="5618" name="object 5618" descr=""/>
            <p:cNvSpPr/>
            <p:nvPr/>
          </p:nvSpPr>
          <p:spPr>
            <a:xfrm>
              <a:off x="6212318" y="2568792"/>
              <a:ext cx="635" cy="0"/>
            </a:xfrm>
            <a:custGeom>
              <a:avLst/>
              <a:gdLst/>
              <a:ahLst/>
              <a:cxnLst/>
              <a:rect l="l" t="t" r="r" b="b"/>
              <a:pathLst>
                <a:path w="635" h="0">
                  <a:moveTo>
                    <a:pt x="0" y="0"/>
                  </a:moveTo>
                  <a:lnTo>
                    <a:pt x="381" y="0"/>
                  </a:lnTo>
                  <a:lnTo>
                    <a:pt x="558" y="0"/>
                  </a:lnTo>
                </a:path>
              </a:pathLst>
            </a:custGeom>
            <a:ln w="3175">
              <a:solidFill>
                <a:srgbClr val="565658"/>
              </a:solidFill>
            </a:ln>
          </p:spPr>
          <p:txBody>
            <a:bodyPr wrap="square" lIns="0" tIns="0" rIns="0" bIns="0" rtlCol="0"/>
            <a:lstStyle/>
            <a:p/>
          </p:txBody>
        </p:sp>
        <p:sp>
          <p:nvSpPr>
            <p:cNvPr id="5619" name="object 5619" descr=""/>
            <p:cNvSpPr/>
            <p:nvPr/>
          </p:nvSpPr>
          <p:spPr>
            <a:xfrm>
              <a:off x="6112898" y="2602024"/>
              <a:ext cx="43815" cy="0"/>
            </a:xfrm>
            <a:custGeom>
              <a:avLst/>
              <a:gdLst/>
              <a:ahLst/>
              <a:cxnLst/>
              <a:rect l="l" t="t" r="r" b="b"/>
              <a:pathLst>
                <a:path w="43814" h="0">
                  <a:moveTo>
                    <a:pt x="88" y="0"/>
                  </a:moveTo>
                  <a:lnTo>
                    <a:pt x="88" y="0"/>
                  </a:lnTo>
                  <a:lnTo>
                    <a:pt x="35166" y="0"/>
                  </a:lnTo>
                  <a:lnTo>
                    <a:pt x="43205" y="0"/>
                  </a:lnTo>
                </a:path>
              </a:pathLst>
            </a:custGeom>
            <a:ln w="3175">
              <a:solidFill>
                <a:srgbClr val="565658"/>
              </a:solidFill>
            </a:ln>
          </p:spPr>
          <p:txBody>
            <a:bodyPr wrap="square" lIns="0" tIns="0" rIns="0" bIns="0" rtlCol="0"/>
            <a:lstStyle/>
            <a:p/>
          </p:txBody>
        </p:sp>
        <p:sp>
          <p:nvSpPr>
            <p:cNvPr id="5620" name="object 5620" descr=""/>
            <p:cNvSpPr/>
            <p:nvPr/>
          </p:nvSpPr>
          <p:spPr>
            <a:xfrm>
              <a:off x="6184676" y="2605304"/>
              <a:ext cx="8890" cy="6350"/>
            </a:xfrm>
            <a:custGeom>
              <a:avLst/>
              <a:gdLst/>
              <a:ahLst/>
              <a:cxnLst/>
              <a:rect l="l" t="t" r="r" b="b"/>
              <a:pathLst>
                <a:path w="8889" h="6350">
                  <a:moveTo>
                    <a:pt x="8597" y="0"/>
                  </a:moveTo>
                  <a:lnTo>
                    <a:pt x="0" y="5308"/>
                  </a:lnTo>
                  <a:lnTo>
                    <a:pt x="152" y="6121"/>
                  </a:lnTo>
                </a:path>
              </a:pathLst>
            </a:custGeom>
            <a:ln w="3175">
              <a:solidFill>
                <a:srgbClr val="565658"/>
              </a:solidFill>
            </a:ln>
          </p:spPr>
          <p:txBody>
            <a:bodyPr wrap="square" lIns="0" tIns="0" rIns="0" bIns="0" rtlCol="0"/>
            <a:lstStyle/>
            <a:p/>
          </p:txBody>
        </p:sp>
        <p:sp>
          <p:nvSpPr>
            <p:cNvPr id="5621" name="object 5621" descr=""/>
            <p:cNvSpPr/>
            <p:nvPr/>
          </p:nvSpPr>
          <p:spPr>
            <a:xfrm>
              <a:off x="6183842" y="2611433"/>
              <a:ext cx="1270" cy="635"/>
            </a:xfrm>
            <a:custGeom>
              <a:avLst/>
              <a:gdLst/>
              <a:ahLst/>
              <a:cxnLst/>
              <a:rect l="l" t="t" r="r" b="b"/>
              <a:pathLst>
                <a:path w="1270" h="635">
                  <a:moveTo>
                    <a:pt x="0" y="393"/>
                  </a:moveTo>
                  <a:lnTo>
                    <a:pt x="241" y="292"/>
                  </a:lnTo>
                  <a:lnTo>
                    <a:pt x="495" y="177"/>
                  </a:lnTo>
                  <a:lnTo>
                    <a:pt x="749" y="101"/>
                  </a:lnTo>
                  <a:lnTo>
                    <a:pt x="990" y="0"/>
                  </a:lnTo>
                </a:path>
              </a:pathLst>
            </a:custGeom>
            <a:ln w="3175">
              <a:solidFill>
                <a:srgbClr val="565658"/>
              </a:solidFill>
            </a:ln>
          </p:spPr>
          <p:txBody>
            <a:bodyPr wrap="square" lIns="0" tIns="0" rIns="0" bIns="0" rtlCol="0"/>
            <a:lstStyle/>
            <a:p/>
          </p:txBody>
        </p:sp>
        <p:sp>
          <p:nvSpPr>
            <p:cNvPr id="5622" name="object 5622" descr=""/>
            <p:cNvSpPr/>
            <p:nvPr/>
          </p:nvSpPr>
          <p:spPr>
            <a:xfrm>
              <a:off x="6210141" y="2618097"/>
              <a:ext cx="1270" cy="635"/>
            </a:xfrm>
            <a:custGeom>
              <a:avLst/>
              <a:gdLst/>
              <a:ahLst/>
              <a:cxnLst/>
              <a:rect l="l" t="t" r="r" b="b"/>
              <a:pathLst>
                <a:path w="1270" h="635">
                  <a:moveTo>
                    <a:pt x="0" y="0"/>
                  </a:moveTo>
                  <a:lnTo>
                    <a:pt x="901" y="177"/>
                  </a:lnTo>
                  <a:lnTo>
                    <a:pt x="1193" y="304"/>
                  </a:lnTo>
                </a:path>
              </a:pathLst>
            </a:custGeom>
            <a:ln w="3175">
              <a:solidFill>
                <a:srgbClr val="565658"/>
              </a:solidFill>
            </a:ln>
          </p:spPr>
          <p:txBody>
            <a:bodyPr wrap="square" lIns="0" tIns="0" rIns="0" bIns="0" rtlCol="0"/>
            <a:lstStyle/>
            <a:p/>
          </p:txBody>
        </p:sp>
        <p:sp>
          <p:nvSpPr>
            <p:cNvPr id="5623" name="object 5623" descr=""/>
            <p:cNvSpPr/>
            <p:nvPr/>
          </p:nvSpPr>
          <p:spPr>
            <a:xfrm>
              <a:off x="6211927" y="2589107"/>
              <a:ext cx="635" cy="0"/>
            </a:xfrm>
            <a:custGeom>
              <a:avLst/>
              <a:gdLst/>
              <a:ahLst/>
              <a:cxnLst/>
              <a:rect l="l" t="t" r="r" b="b"/>
              <a:pathLst>
                <a:path w="635" h="0">
                  <a:moveTo>
                    <a:pt x="0" y="0"/>
                  </a:moveTo>
                  <a:lnTo>
                    <a:pt x="228" y="0"/>
                  </a:lnTo>
                  <a:lnTo>
                    <a:pt x="406" y="0"/>
                  </a:lnTo>
                  <a:lnTo>
                    <a:pt x="546" y="0"/>
                  </a:lnTo>
                </a:path>
              </a:pathLst>
            </a:custGeom>
            <a:ln w="3175">
              <a:solidFill>
                <a:srgbClr val="565658"/>
              </a:solidFill>
            </a:ln>
          </p:spPr>
          <p:txBody>
            <a:bodyPr wrap="square" lIns="0" tIns="0" rIns="0" bIns="0" rtlCol="0"/>
            <a:lstStyle/>
            <a:p/>
          </p:txBody>
        </p:sp>
        <p:sp>
          <p:nvSpPr>
            <p:cNvPr id="5624" name="object 5624" descr=""/>
            <p:cNvSpPr/>
            <p:nvPr/>
          </p:nvSpPr>
          <p:spPr>
            <a:xfrm>
              <a:off x="6211927" y="2617378"/>
              <a:ext cx="635" cy="0"/>
            </a:xfrm>
            <a:custGeom>
              <a:avLst/>
              <a:gdLst/>
              <a:ahLst/>
              <a:cxnLst/>
              <a:rect l="l" t="t" r="r" b="b"/>
              <a:pathLst>
                <a:path w="635" h="0">
                  <a:moveTo>
                    <a:pt x="0" y="0"/>
                  </a:moveTo>
                  <a:lnTo>
                    <a:pt x="228" y="0"/>
                  </a:lnTo>
                  <a:lnTo>
                    <a:pt x="406" y="0"/>
                  </a:lnTo>
                  <a:lnTo>
                    <a:pt x="546" y="0"/>
                  </a:lnTo>
                </a:path>
              </a:pathLst>
            </a:custGeom>
            <a:ln w="3175">
              <a:solidFill>
                <a:srgbClr val="565658"/>
              </a:solidFill>
            </a:ln>
          </p:spPr>
          <p:txBody>
            <a:bodyPr wrap="square" lIns="0" tIns="0" rIns="0" bIns="0" rtlCol="0"/>
            <a:lstStyle/>
            <a:p/>
          </p:txBody>
        </p:sp>
        <p:sp>
          <p:nvSpPr>
            <p:cNvPr id="5625" name="object 5625" descr=""/>
            <p:cNvSpPr/>
            <p:nvPr/>
          </p:nvSpPr>
          <p:spPr>
            <a:xfrm>
              <a:off x="6225582" y="2560420"/>
              <a:ext cx="0" cy="3175"/>
            </a:xfrm>
            <a:custGeom>
              <a:avLst/>
              <a:gdLst/>
              <a:ahLst/>
              <a:cxnLst/>
              <a:rect l="l" t="t" r="r" b="b"/>
              <a:pathLst>
                <a:path w="0" h="3175">
                  <a:moveTo>
                    <a:pt x="0" y="0"/>
                  </a:moveTo>
                  <a:lnTo>
                    <a:pt x="0" y="2971"/>
                  </a:lnTo>
                </a:path>
              </a:pathLst>
            </a:custGeom>
            <a:ln w="3175">
              <a:solidFill>
                <a:srgbClr val="565658"/>
              </a:solidFill>
            </a:ln>
          </p:spPr>
          <p:txBody>
            <a:bodyPr wrap="square" lIns="0" tIns="0" rIns="0" bIns="0" rtlCol="0"/>
            <a:lstStyle/>
            <a:p/>
          </p:txBody>
        </p:sp>
        <p:sp>
          <p:nvSpPr>
            <p:cNvPr id="5626" name="object 5626" descr=""/>
            <p:cNvSpPr/>
            <p:nvPr/>
          </p:nvSpPr>
          <p:spPr>
            <a:xfrm>
              <a:off x="6212526" y="2568792"/>
              <a:ext cx="635" cy="635"/>
            </a:xfrm>
            <a:custGeom>
              <a:avLst/>
              <a:gdLst/>
              <a:ahLst/>
              <a:cxnLst/>
              <a:rect l="l" t="t" r="r" b="b"/>
              <a:pathLst>
                <a:path w="635" h="635">
                  <a:moveTo>
                    <a:pt x="355" y="0"/>
                  </a:moveTo>
                  <a:lnTo>
                    <a:pt x="203" y="12"/>
                  </a:lnTo>
                  <a:lnTo>
                    <a:pt x="38" y="215"/>
                  </a:lnTo>
                </a:path>
              </a:pathLst>
            </a:custGeom>
            <a:ln w="3175">
              <a:solidFill>
                <a:srgbClr val="565658"/>
              </a:solidFill>
            </a:ln>
          </p:spPr>
          <p:txBody>
            <a:bodyPr wrap="square" lIns="0" tIns="0" rIns="0" bIns="0" rtlCol="0"/>
            <a:lstStyle/>
            <a:p/>
          </p:txBody>
        </p:sp>
        <p:sp>
          <p:nvSpPr>
            <p:cNvPr id="5627" name="object 5627" descr=""/>
            <p:cNvSpPr/>
            <p:nvPr/>
          </p:nvSpPr>
          <p:spPr>
            <a:xfrm>
              <a:off x="6212511" y="2564922"/>
              <a:ext cx="635" cy="635"/>
            </a:xfrm>
            <a:custGeom>
              <a:avLst/>
              <a:gdLst/>
              <a:ahLst/>
              <a:cxnLst/>
              <a:rect l="l" t="t" r="r" b="b"/>
              <a:pathLst>
                <a:path w="635" h="635">
                  <a:moveTo>
                    <a:pt x="253" y="0"/>
                  </a:moveTo>
                  <a:lnTo>
                    <a:pt x="63" y="76"/>
                  </a:lnTo>
                </a:path>
              </a:pathLst>
            </a:custGeom>
            <a:ln w="3175">
              <a:solidFill>
                <a:srgbClr val="565658"/>
              </a:solidFill>
            </a:ln>
          </p:spPr>
          <p:txBody>
            <a:bodyPr wrap="square" lIns="0" tIns="0" rIns="0" bIns="0" rtlCol="0"/>
            <a:lstStyle/>
            <a:p/>
          </p:txBody>
        </p:sp>
        <p:sp>
          <p:nvSpPr>
            <p:cNvPr id="5628" name="object 5628" descr=""/>
            <p:cNvSpPr/>
            <p:nvPr/>
          </p:nvSpPr>
          <p:spPr>
            <a:xfrm>
              <a:off x="6225582" y="2557071"/>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5629" name="object 5629" descr=""/>
            <p:cNvSpPr/>
            <p:nvPr/>
          </p:nvSpPr>
          <p:spPr>
            <a:xfrm>
              <a:off x="6211332" y="2617099"/>
              <a:ext cx="0" cy="1905"/>
            </a:xfrm>
            <a:custGeom>
              <a:avLst/>
              <a:gdLst/>
              <a:ahLst/>
              <a:cxnLst/>
              <a:rect l="l" t="t" r="r" b="b"/>
              <a:pathLst>
                <a:path w="0" h="1905">
                  <a:moveTo>
                    <a:pt x="0" y="0"/>
                  </a:moveTo>
                  <a:lnTo>
                    <a:pt x="0" y="1308"/>
                  </a:lnTo>
                </a:path>
              </a:pathLst>
            </a:custGeom>
            <a:ln w="3175">
              <a:solidFill>
                <a:srgbClr val="565658"/>
              </a:solidFill>
            </a:ln>
          </p:spPr>
          <p:txBody>
            <a:bodyPr wrap="square" lIns="0" tIns="0" rIns="0" bIns="0" rtlCol="0"/>
            <a:lstStyle/>
            <a:p/>
          </p:txBody>
        </p:sp>
        <p:sp>
          <p:nvSpPr>
            <p:cNvPr id="5630" name="object 5630" descr=""/>
            <p:cNvSpPr/>
            <p:nvPr/>
          </p:nvSpPr>
          <p:spPr>
            <a:xfrm>
              <a:off x="6211927" y="2586021"/>
              <a:ext cx="635" cy="3175"/>
            </a:xfrm>
            <a:custGeom>
              <a:avLst/>
              <a:gdLst/>
              <a:ahLst/>
              <a:cxnLst/>
              <a:rect l="l" t="t" r="r" b="b"/>
              <a:pathLst>
                <a:path w="635" h="3175">
                  <a:moveTo>
                    <a:pt x="0" y="3086"/>
                  </a:moveTo>
                  <a:lnTo>
                    <a:pt x="152" y="2362"/>
                  </a:lnTo>
                  <a:lnTo>
                    <a:pt x="330" y="1689"/>
                  </a:lnTo>
                  <a:lnTo>
                    <a:pt x="406" y="1371"/>
                  </a:lnTo>
                  <a:lnTo>
                    <a:pt x="520" y="889"/>
                  </a:lnTo>
                  <a:lnTo>
                    <a:pt x="596" y="0"/>
                  </a:lnTo>
                </a:path>
              </a:pathLst>
            </a:custGeom>
            <a:ln w="3175">
              <a:solidFill>
                <a:srgbClr val="565658"/>
              </a:solidFill>
            </a:ln>
          </p:spPr>
          <p:txBody>
            <a:bodyPr wrap="square" lIns="0" tIns="0" rIns="0" bIns="0" rtlCol="0"/>
            <a:lstStyle/>
            <a:p/>
          </p:txBody>
        </p:sp>
        <p:sp>
          <p:nvSpPr>
            <p:cNvPr id="5631" name="object 5631" descr=""/>
            <p:cNvSpPr/>
            <p:nvPr/>
          </p:nvSpPr>
          <p:spPr>
            <a:xfrm>
              <a:off x="6212562" y="2564681"/>
              <a:ext cx="635" cy="635"/>
            </a:xfrm>
            <a:custGeom>
              <a:avLst/>
              <a:gdLst/>
              <a:ahLst/>
              <a:cxnLst/>
              <a:rect l="l" t="t" r="r" b="b"/>
              <a:pathLst>
                <a:path w="635" h="635">
                  <a:moveTo>
                    <a:pt x="203" y="241"/>
                  </a:moveTo>
                  <a:lnTo>
                    <a:pt x="114" y="76"/>
                  </a:lnTo>
                </a:path>
              </a:pathLst>
            </a:custGeom>
            <a:ln w="3175">
              <a:solidFill>
                <a:srgbClr val="565658"/>
              </a:solidFill>
            </a:ln>
          </p:spPr>
          <p:txBody>
            <a:bodyPr wrap="square" lIns="0" tIns="0" rIns="0" bIns="0" rtlCol="0"/>
            <a:lstStyle/>
            <a:p/>
          </p:txBody>
        </p:sp>
        <p:sp>
          <p:nvSpPr>
            <p:cNvPr id="5632" name="object 5632" descr=""/>
            <p:cNvSpPr/>
            <p:nvPr/>
          </p:nvSpPr>
          <p:spPr>
            <a:xfrm>
              <a:off x="6113711" y="2569132"/>
              <a:ext cx="49530" cy="0"/>
            </a:xfrm>
            <a:custGeom>
              <a:avLst/>
              <a:gdLst/>
              <a:ahLst/>
              <a:cxnLst/>
              <a:rect l="l" t="t" r="r" b="b"/>
              <a:pathLst>
                <a:path w="49529" h="0">
                  <a:moveTo>
                    <a:pt x="49275" y="0"/>
                  </a:moveTo>
                  <a:lnTo>
                    <a:pt x="49275" y="0"/>
                  </a:lnTo>
                  <a:lnTo>
                    <a:pt x="393" y="0"/>
                  </a:lnTo>
                  <a:lnTo>
                    <a:pt x="0" y="0"/>
                  </a:lnTo>
                </a:path>
              </a:pathLst>
            </a:custGeom>
            <a:ln w="3175">
              <a:solidFill>
                <a:srgbClr val="565658"/>
              </a:solidFill>
            </a:ln>
          </p:spPr>
          <p:txBody>
            <a:bodyPr wrap="square" lIns="0" tIns="0" rIns="0" bIns="0" rtlCol="0"/>
            <a:lstStyle/>
            <a:p/>
          </p:txBody>
        </p:sp>
        <p:sp>
          <p:nvSpPr>
            <p:cNvPr id="5633" name="object 5633" descr=""/>
            <p:cNvSpPr/>
            <p:nvPr/>
          </p:nvSpPr>
          <p:spPr>
            <a:xfrm>
              <a:off x="6119910" y="2611827"/>
              <a:ext cx="64135" cy="0"/>
            </a:xfrm>
            <a:custGeom>
              <a:avLst/>
              <a:gdLst/>
              <a:ahLst/>
              <a:cxnLst/>
              <a:rect l="l" t="t" r="r" b="b"/>
              <a:pathLst>
                <a:path w="64135" h="0">
                  <a:moveTo>
                    <a:pt x="63931" y="0"/>
                  </a:moveTo>
                  <a:lnTo>
                    <a:pt x="63931" y="0"/>
                  </a:lnTo>
                  <a:lnTo>
                    <a:pt x="0" y="0"/>
                  </a:lnTo>
                  <a:lnTo>
                    <a:pt x="558" y="0"/>
                  </a:lnTo>
                </a:path>
              </a:pathLst>
            </a:custGeom>
            <a:ln w="3175">
              <a:solidFill>
                <a:srgbClr val="565658"/>
              </a:solidFill>
            </a:ln>
          </p:spPr>
          <p:txBody>
            <a:bodyPr wrap="square" lIns="0" tIns="0" rIns="0" bIns="0" rtlCol="0"/>
            <a:lstStyle/>
            <a:p/>
          </p:txBody>
        </p:sp>
        <p:sp>
          <p:nvSpPr>
            <p:cNvPr id="5634" name="object 5634" descr=""/>
            <p:cNvSpPr/>
            <p:nvPr/>
          </p:nvSpPr>
          <p:spPr>
            <a:xfrm>
              <a:off x="6205391" y="2618097"/>
              <a:ext cx="0" cy="1270"/>
            </a:xfrm>
            <a:custGeom>
              <a:avLst/>
              <a:gdLst/>
              <a:ahLst/>
              <a:cxnLst/>
              <a:rect l="l" t="t" r="r" b="b"/>
              <a:pathLst>
                <a:path w="0" h="1269">
                  <a:moveTo>
                    <a:pt x="0" y="0"/>
                  </a:moveTo>
                  <a:lnTo>
                    <a:pt x="0" y="736"/>
                  </a:lnTo>
                </a:path>
              </a:pathLst>
            </a:custGeom>
            <a:ln w="3175">
              <a:solidFill>
                <a:srgbClr val="565658"/>
              </a:solidFill>
            </a:ln>
          </p:spPr>
          <p:txBody>
            <a:bodyPr wrap="square" lIns="0" tIns="0" rIns="0" bIns="0" rtlCol="0"/>
            <a:lstStyle/>
            <a:p/>
          </p:txBody>
        </p:sp>
        <p:sp>
          <p:nvSpPr>
            <p:cNvPr id="5635" name="object 5635" descr=""/>
            <p:cNvSpPr/>
            <p:nvPr/>
          </p:nvSpPr>
          <p:spPr>
            <a:xfrm>
              <a:off x="6183835" y="2611816"/>
              <a:ext cx="22225" cy="31750"/>
            </a:xfrm>
            <a:custGeom>
              <a:avLst/>
              <a:gdLst/>
              <a:ahLst/>
              <a:cxnLst/>
              <a:rect l="l" t="t" r="r" b="b"/>
              <a:pathLst>
                <a:path w="22225" h="31750">
                  <a:moveTo>
                    <a:pt x="21716" y="31483"/>
                  </a:moveTo>
                  <a:lnTo>
                    <a:pt x="1803" y="4292"/>
                  </a:lnTo>
                  <a:lnTo>
                    <a:pt x="0" y="0"/>
                  </a:lnTo>
                </a:path>
              </a:pathLst>
            </a:custGeom>
            <a:ln w="3175">
              <a:solidFill>
                <a:srgbClr val="565658"/>
              </a:solidFill>
            </a:ln>
          </p:spPr>
          <p:txBody>
            <a:bodyPr wrap="square" lIns="0" tIns="0" rIns="0" bIns="0" rtlCol="0"/>
            <a:lstStyle/>
            <a:p/>
          </p:txBody>
        </p:sp>
        <p:sp>
          <p:nvSpPr>
            <p:cNvPr id="5636" name="object 5636" descr=""/>
            <p:cNvSpPr/>
            <p:nvPr/>
          </p:nvSpPr>
          <p:spPr>
            <a:xfrm>
              <a:off x="6211332" y="2588070"/>
              <a:ext cx="0" cy="1905"/>
            </a:xfrm>
            <a:custGeom>
              <a:avLst/>
              <a:gdLst/>
              <a:ahLst/>
              <a:cxnLst/>
              <a:rect l="l" t="t" r="r" b="b"/>
              <a:pathLst>
                <a:path w="0" h="1905">
                  <a:moveTo>
                    <a:pt x="0" y="0"/>
                  </a:moveTo>
                  <a:lnTo>
                    <a:pt x="0" y="1308"/>
                  </a:lnTo>
                </a:path>
              </a:pathLst>
            </a:custGeom>
            <a:ln w="3175">
              <a:solidFill>
                <a:srgbClr val="565658"/>
              </a:solidFill>
            </a:ln>
          </p:spPr>
          <p:txBody>
            <a:bodyPr wrap="square" lIns="0" tIns="0" rIns="0" bIns="0" rtlCol="0"/>
            <a:lstStyle/>
            <a:p/>
          </p:txBody>
        </p:sp>
        <p:sp>
          <p:nvSpPr>
            <p:cNvPr id="5637" name="object 5637" descr=""/>
            <p:cNvSpPr/>
            <p:nvPr/>
          </p:nvSpPr>
          <p:spPr>
            <a:xfrm>
              <a:off x="6198263" y="2611896"/>
              <a:ext cx="7620" cy="6350"/>
            </a:xfrm>
            <a:custGeom>
              <a:avLst/>
              <a:gdLst/>
              <a:ahLst/>
              <a:cxnLst/>
              <a:rect l="l" t="t" r="r" b="b"/>
              <a:pathLst>
                <a:path w="7620" h="6350">
                  <a:moveTo>
                    <a:pt x="1181" y="253"/>
                  </a:moveTo>
                  <a:lnTo>
                    <a:pt x="1638" y="2527"/>
                  </a:lnTo>
                  <a:lnTo>
                    <a:pt x="2921" y="4457"/>
                  </a:lnTo>
                  <a:lnTo>
                    <a:pt x="4838" y="5753"/>
                  </a:lnTo>
                  <a:lnTo>
                    <a:pt x="7124" y="6197"/>
                  </a:lnTo>
                </a:path>
                <a:path w="7620" h="6350">
                  <a:moveTo>
                    <a:pt x="1181" y="253"/>
                  </a:moveTo>
                  <a:lnTo>
                    <a:pt x="850" y="76"/>
                  </a:lnTo>
                  <a:lnTo>
                    <a:pt x="444" y="12"/>
                  </a:lnTo>
                  <a:lnTo>
                    <a:pt x="0" y="0"/>
                  </a:lnTo>
                </a:path>
              </a:pathLst>
            </a:custGeom>
            <a:ln w="3175">
              <a:solidFill>
                <a:srgbClr val="565658"/>
              </a:solidFill>
            </a:ln>
          </p:spPr>
          <p:txBody>
            <a:bodyPr wrap="square" lIns="0" tIns="0" rIns="0" bIns="0" rtlCol="0"/>
            <a:lstStyle/>
            <a:p/>
          </p:txBody>
        </p:sp>
        <p:sp>
          <p:nvSpPr>
            <p:cNvPr id="5638" name="object 5638" descr=""/>
            <p:cNvSpPr/>
            <p:nvPr/>
          </p:nvSpPr>
          <p:spPr>
            <a:xfrm>
              <a:off x="6211375" y="2568792"/>
              <a:ext cx="1270" cy="0"/>
            </a:xfrm>
            <a:custGeom>
              <a:avLst/>
              <a:gdLst/>
              <a:ahLst/>
              <a:cxnLst/>
              <a:rect l="l" t="t" r="r" b="b"/>
              <a:pathLst>
                <a:path w="1270" h="0">
                  <a:moveTo>
                    <a:pt x="0" y="0"/>
                  </a:moveTo>
                  <a:lnTo>
                    <a:pt x="0" y="0"/>
                  </a:lnTo>
                  <a:lnTo>
                    <a:pt x="838" y="0"/>
                  </a:lnTo>
                </a:path>
              </a:pathLst>
            </a:custGeom>
            <a:ln w="3175">
              <a:solidFill>
                <a:srgbClr val="565658"/>
              </a:solidFill>
            </a:ln>
          </p:spPr>
          <p:txBody>
            <a:bodyPr wrap="square" lIns="0" tIns="0" rIns="0" bIns="0" rtlCol="0"/>
            <a:lstStyle/>
            <a:p/>
          </p:txBody>
        </p:sp>
        <p:sp>
          <p:nvSpPr>
            <p:cNvPr id="5639" name="object 5639" descr=""/>
            <p:cNvSpPr/>
            <p:nvPr/>
          </p:nvSpPr>
          <p:spPr>
            <a:xfrm>
              <a:off x="6162963" y="2568798"/>
              <a:ext cx="635" cy="635"/>
            </a:xfrm>
            <a:custGeom>
              <a:avLst/>
              <a:gdLst/>
              <a:ahLst/>
              <a:cxnLst/>
              <a:rect l="l" t="t" r="r" b="b"/>
              <a:pathLst>
                <a:path w="635" h="635">
                  <a:moveTo>
                    <a:pt x="253" y="0"/>
                  </a:moveTo>
                  <a:lnTo>
                    <a:pt x="50" y="152"/>
                  </a:lnTo>
                  <a:lnTo>
                    <a:pt x="0" y="317"/>
                  </a:lnTo>
                </a:path>
              </a:pathLst>
            </a:custGeom>
            <a:ln w="3175">
              <a:solidFill>
                <a:srgbClr val="565658"/>
              </a:solidFill>
            </a:ln>
          </p:spPr>
          <p:txBody>
            <a:bodyPr wrap="square" lIns="0" tIns="0" rIns="0" bIns="0" rtlCol="0"/>
            <a:lstStyle/>
            <a:p/>
          </p:txBody>
        </p:sp>
        <p:sp>
          <p:nvSpPr>
            <p:cNvPr id="5640" name="object 5640" descr=""/>
            <p:cNvSpPr/>
            <p:nvPr/>
          </p:nvSpPr>
          <p:spPr>
            <a:xfrm>
              <a:off x="6156086" y="2602024"/>
              <a:ext cx="0" cy="1270"/>
            </a:xfrm>
            <a:custGeom>
              <a:avLst/>
              <a:gdLst/>
              <a:ahLst/>
              <a:cxnLst/>
              <a:rect l="l" t="t" r="r" b="b"/>
              <a:pathLst>
                <a:path w="0" h="1269">
                  <a:moveTo>
                    <a:pt x="0" y="0"/>
                  </a:moveTo>
                  <a:lnTo>
                    <a:pt x="0" y="1155"/>
                  </a:lnTo>
                </a:path>
              </a:pathLst>
            </a:custGeom>
            <a:ln w="3175">
              <a:solidFill>
                <a:srgbClr val="565658"/>
              </a:solidFill>
            </a:ln>
          </p:spPr>
          <p:txBody>
            <a:bodyPr wrap="square" lIns="0" tIns="0" rIns="0" bIns="0" rtlCol="0"/>
            <a:lstStyle/>
            <a:p/>
          </p:txBody>
        </p:sp>
        <p:sp>
          <p:nvSpPr>
            <p:cNvPr id="5641" name="object 5641" descr=""/>
            <p:cNvSpPr/>
            <p:nvPr/>
          </p:nvSpPr>
          <p:spPr>
            <a:xfrm>
              <a:off x="6198279" y="2611894"/>
              <a:ext cx="7620" cy="6985"/>
            </a:xfrm>
            <a:custGeom>
              <a:avLst/>
              <a:gdLst/>
              <a:ahLst/>
              <a:cxnLst/>
              <a:rect l="l" t="t" r="r" b="b"/>
              <a:pathLst>
                <a:path w="7620" h="6985">
                  <a:moveTo>
                    <a:pt x="7112" y="6946"/>
                  </a:moveTo>
                  <a:lnTo>
                    <a:pt x="5803" y="6819"/>
                  </a:lnTo>
                  <a:lnTo>
                    <a:pt x="3505" y="5981"/>
                  </a:lnTo>
                  <a:lnTo>
                    <a:pt x="1612" y="4406"/>
                  </a:lnTo>
                  <a:lnTo>
                    <a:pt x="406" y="2362"/>
                  </a:lnTo>
                  <a:lnTo>
                    <a:pt x="0" y="0"/>
                  </a:lnTo>
                </a:path>
              </a:pathLst>
            </a:custGeom>
            <a:ln w="3175">
              <a:solidFill>
                <a:srgbClr val="565658"/>
              </a:solidFill>
            </a:ln>
          </p:spPr>
          <p:txBody>
            <a:bodyPr wrap="square" lIns="0" tIns="0" rIns="0" bIns="0" rtlCol="0"/>
            <a:lstStyle/>
            <a:p/>
          </p:txBody>
        </p:sp>
        <p:sp>
          <p:nvSpPr>
            <p:cNvPr id="5642" name="object 5642" descr=""/>
            <p:cNvSpPr/>
            <p:nvPr/>
          </p:nvSpPr>
          <p:spPr>
            <a:xfrm>
              <a:off x="6210138" y="2586013"/>
              <a:ext cx="2540" cy="2540"/>
            </a:xfrm>
            <a:custGeom>
              <a:avLst/>
              <a:gdLst/>
              <a:ahLst/>
              <a:cxnLst/>
              <a:rect l="l" t="t" r="r" b="b"/>
              <a:pathLst>
                <a:path w="2539" h="2539">
                  <a:moveTo>
                    <a:pt x="1193" y="2057"/>
                  </a:moveTo>
                  <a:lnTo>
                    <a:pt x="1612" y="1752"/>
                  </a:lnTo>
                  <a:lnTo>
                    <a:pt x="2184" y="939"/>
                  </a:lnTo>
                  <a:lnTo>
                    <a:pt x="2387" y="0"/>
                  </a:lnTo>
                </a:path>
                <a:path w="2539" h="2539">
                  <a:moveTo>
                    <a:pt x="1193" y="2057"/>
                  </a:moveTo>
                  <a:lnTo>
                    <a:pt x="927" y="2184"/>
                  </a:lnTo>
                  <a:lnTo>
                    <a:pt x="0" y="2362"/>
                  </a:lnTo>
                </a:path>
              </a:pathLst>
            </a:custGeom>
            <a:ln w="3175">
              <a:solidFill>
                <a:srgbClr val="565658"/>
              </a:solidFill>
            </a:ln>
          </p:spPr>
          <p:txBody>
            <a:bodyPr wrap="square" lIns="0" tIns="0" rIns="0" bIns="0" rtlCol="0"/>
            <a:lstStyle/>
            <a:p/>
          </p:txBody>
        </p:sp>
        <p:sp>
          <p:nvSpPr>
            <p:cNvPr id="5643" name="object 5643" descr=""/>
            <p:cNvSpPr/>
            <p:nvPr/>
          </p:nvSpPr>
          <p:spPr>
            <a:xfrm>
              <a:off x="6193282" y="2602024"/>
              <a:ext cx="4445" cy="3810"/>
            </a:xfrm>
            <a:custGeom>
              <a:avLst/>
              <a:gdLst/>
              <a:ahLst/>
              <a:cxnLst/>
              <a:rect l="l" t="t" r="r" b="b"/>
              <a:pathLst>
                <a:path w="4445" h="3810">
                  <a:moveTo>
                    <a:pt x="4152" y="0"/>
                  </a:moveTo>
                  <a:lnTo>
                    <a:pt x="660" y="3136"/>
                  </a:lnTo>
                  <a:lnTo>
                    <a:pt x="0" y="3276"/>
                  </a:lnTo>
                </a:path>
              </a:pathLst>
            </a:custGeom>
            <a:ln w="3175">
              <a:solidFill>
                <a:srgbClr val="565658"/>
              </a:solidFill>
            </a:ln>
          </p:spPr>
          <p:txBody>
            <a:bodyPr wrap="square" lIns="0" tIns="0" rIns="0" bIns="0" rtlCol="0"/>
            <a:lstStyle/>
            <a:p/>
          </p:txBody>
        </p:sp>
        <p:sp>
          <p:nvSpPr>
            <p:cNvPr id="5644" name="object 5644" descr=""/>
            <p:cNvSpPr/>
            <p:nvPr/>
          </p:nvSpPr>
          <p:spPr>
            <a:xfrm>
              <a:off x="6113551" y="2603171"/>
              <a:ext cx="42545" cy="0"/>
            </a:xfrm>
            <a:custGeom>
              <a:avLst/>
              <a:gdLst/>
              <a:ahLst/>
              <a:cxnLst/>
              <a:rect l="l" t="t" r="r" b="b"/>
              <a:pathLst>
                <a:path w="42545" h="0">
                  <a:moveTo>
                    <a:pt x="0" y="0"/>
                  </a:moveTo>
                  <a:lnTo>
                    <a:pt x="609" y="0"/>
                  </a:lnTo>
                  <a:lnTo>
                    <a:pt x="42125" y="0"/>
                  </a:lnTo>
                  <a:lnTo>
                    <a:pt x="42532" y="0"/>
                  </a:lnTo>
                </a:path>
              </a:pathLst>
            </a:custGeom>
            <a:ln w="3175">
              <a:solidFill>
                <a:srgbClr val="565658"/>
              </a:solidFill>
            </a:ln>
          </p:spPr>
          <p:txBody>
            <a:bodyPr wrap="square" lIns="0" tIns="0" rIns="0" bIns="0" rtlCol="0"/>
            <a:lstStyle/>
            <a:p/>
          </p:txBody>
        </p:sp>
        <p:sp>
          <p:nvSpPr>
            <p:cNvPr id="5645" name="object 5645" descr=""/>
            <p:cNvSpPr/>
            <p:nvPr/>
          </p:nvSpPr>
          <p:spPr>
            <a:xfrm>
              <a:off x="6192865" y="2603171"/>
              <a:ext cx="635" cy="2540"/>
            </a:xfrm>
            <a:custGeom>
              <a:avLst/>
              <a:gdLst/>
              <a:ahLst/>
              <a:cxnLst/>
              <a:rect l="l" t="t" r="r" b="b"/>
              <a:pathLst>
                <a:path w="635" h="2539">
                  <a:moveTo>
                    <a:pt x="0" y="0"/>
                  </a:moveTo>
                  <a:lnTo>
                    <a:pt x="101" y="444"/>
                  </a:lnTo>
                  <a:lnTo>
                    <a:pt x="241" y="1206"/>
                  </a:lnTo>
                  <a:lnTo>
                    <a:pt x="406" y="2133"/>
                  </a:lnTo>
                </a:path>
              </a:pathLst>
            </a:custGeom>
            <a:ln w="3175">
              <a:solidFill>
                <a:srgbClr val="565658"/>
              </a:solidFill>
            </a:ln>
          </p:spPr>
          <p:txBody>
            <a:bodyPr wrap="square" lIns="0" tIns="0" rIns="0" bIns="0" rtlCol="0"/>
            <a:lstStyle/>
            <a:p/>
          </p:txBody>
        </p:sp>
        <p:sp>
          <p:nvSpPr>
            <p:cNvPr id="5646" name="object 5646" descr=""/>
            <p:cNvSpPr/>
            <p:nvPr/>
          </p:nvSpPr>
          <p:spPr>
            <a:xfrm>
              <a:off x="6212090" y="2568904"/>
              <a:ext cx="635" cy="635"/>
            </a:xfrm>
            <a:custGeom>
              <a:avLst/>
              <a:gdLst/>
              <a:ahLst/>
              <a:cxnLst/>
              <a:rect l="l" t="t" r="r" b="b"/>
              <a:pathLst>
                <a:path w="635" h="635">
                  <a:moveTo>
                    <a:pt x="431" y="215"/>
                  </a:moveTo>
                  <a:lnTo>
                    <a:pt x="304" y="114"/>
                  </a:lnTo>
                  <a:lnTo>
                    <a:pt x="0" y="0"/>
                  </a:lnTo>
                </a:path>
              </a:pathLst>
            </a:custGeom>
            <a:ln w="3175">
              <a:solidFill>
                <a:srgbClr val="565658"/>
              </a:solidFill>
            </a:ln>
          </p:spPr>
          <p:txBody>
            <a:bodyPr wrap="square" lIns="0" tIns="0" rIns="0" bIns="0" rtlCol="0"/>
            <a:lstStyle/>
            <a:p/>
          </p:txBody>
        </p:sp>
        <p:sp>
          <p:nvSpPr>
            <p:cNvPr id="5647" name="object 5647" descr=""/>
            <p:cNvSpPr/>
            <p:nvPr/>
          </p:nvSpPr>
          <p:spPr>
            <a:xfrm>
              <a:off x="6212076" y="2568792"/>
              <a:ext cx="635" cy="635"/>
            </a:xfrm>
            <a:custGeom>
              <a:avLst/>
              <a:gdLst/>
              <a:ahLst/>
              <a:cxnLst/>
              <a:rect l="l" t="t" r="r" b="b"/>
              <a:pathLst>
                <a:path w="635" h="635">
                  <a:moveTo>
                    <a:pt x="241" y="0"/>
                  </a:moveTo>
                  <a:lnTo>
                    <a:pt x="63" y="50"/>
                  </a:lnTo>
                </a:path>
              </a:pathLst>
            </a:custGeom>
            <a:ln w="3175">
              <a:solidFill>
                <a:srgbClr val="565658"/>
              </a:solidFill>
            </a:ln>
          </p:spPr>
          <p:txBody>
            <a:bodyPr wrap="square" lIns="0" tIns="0" rIns="0" bIns="0" rtlCol="0"/>
            <a:lstStyle/>
            <a:p/>
          </p:txBody>
        </p:sp>
        <p:sp>
          <p:nvSpPr>
            <p:cNvPr id="5648" name="object 5648" descr=""/>
            <p:cNvSpPr/>
            <p:nvPr/>
          </p:nvSpPr>
          <p:spPr>
            <a:xfrm>
              <a:off x="6113985" y="2568792"/>
              <a:ext cx="49530" cy="0"/>
            </a:xfrm>
            <a:custGeom>
              <a:avLst/>
              <a:gdLst/>
              <a:ahLst/>
              <a:cxnLst/>
              <a:rect l="l" t="t" r="r" b="b"/>
              <a:pathLst>
                <a:path w="49529" h="0">
                  <a:moveTo>
                    <a:pt x="0" y="0"/>
                  </a:moveTo>
                  <a:lnTo>
                    <a:pt x="749" y="0"/>
                  </a:lnTo>
                  <a:lnTo>
                    <a:pt x="40462" y="0"/>
                  </a:lnTo>
                  <a:lnTo>
                    <a:pt x="49225" y="0"/>
                  </a:lnTo>
                </a:path>
              </a:pathLst>
            </a:custGeom>
            <a:ln w="3175">
              <a:solidFill>
                <a:srgbClr val="565658"/>
              </a:solidFill>
            </a:ln>
          </p:spPr>
          <p:txBody>
            <a:bodyPr wrap="square" lIns="0" tIns="0" rIns="0" bIns="0" rtlCol="0"/>
            <a:lstStyle/>
            <a:p/>
          </p:txBody>
        </p:sp>
        <p:sp>
          <p:nvSpPr>
            <p:cNvPr id="5649" name="object 5649" descr=""/>
            <p:cNvSpPr/>
            <p:nvPr/>
          </p:nvSpPr>
          <p:spPr>
            <a:xfrm>
              <a:off x="6183702" y="2603178"/>
              <a:ext cx="9525" cy="8890"/>
            </a:xfrm>
            <a:custGeom>
              <a:avLst/>
              <a:gdLst/>
              <a:ahLst/>
              <a:cxnLst/>
              <a:rect l="l" t="t" r="r" b="b"/>
              <a:pathLst>
                <a:path w="9525" h="8889">
                  <a:moveTo>
                    <a:pt x="139" y="8648"/>
                  </a:moveTo>
                  <a:lnTo>
                    <a:pt x="5295" y="1346"/>
                  </a:lnTo>
                  <a:lnTo>
                    <a:pt x="9156" y="0"/>
                  </a:lnTo>
                </a:path>
              </a:pathLst>
            </a:custGeom>
            <a:ln w="3175">
              <a:solidFill>
                <a:srgbClr val="565658"/>
              </a:solidFill>
            </a:ln>
          </p:spPr>
          <p:txBody>
            <a:bodyPr wrap="square" lIns="0" tIns="0" rIns="0" bIns="0" rtlCol="0"/>
            <a:lstStyle/>
            <a:p/>
          </p:txBody>
        </p:sp>
        <p:sp>
          <p:nvSpPr>
            <p:cNvPr id="5650" name="object 5650" descr=""/>
            <p:cNvSpPr/>
            <p:nvPr/>
          </p:nvSpPr>
          <p:spPr>
            <a:xfrm>
              <a:off x="6212572" y="2557264"/>
              <a:ext cx="6350" cy="7620"/>
            </a:xfrm>
            <a:custGeom>
              <a:avLst/>
              <a:gdLst/>
              <a:ahLst/>
              <a:cxnLst/>
              <a:rect l="l" t="t" r="r" b="b"/>
              <a:pathLst>
                <a:path w="6350" h="7619">
                  <a:moveTo>
                    <a:pt x="6083" y="0"/>
                  </a:moveTo>
                  <a:lnTo>
                    <a:pt x="5829" y="304"/>
                  </a:lnTo>
                  <a:lnTo>
                    <a:pt x="4648" y="1727"/>
                  </a:lnTo>
                  <a:lnTo>
                    <a:pt x="3225" y="3441"/>
                  </a:lnTo>
                  <a:lnTo>
                    <a:pt x="2692" y="4127"/>
                  </a:lnTo>
                  <a:lnTo>
                    <a:pt x="1701" y="5295"/>
                  </a:lnTo>
                  <a:lnTo>
                    <a:pt x="1396" y="5689"/>
                  </a:lnTo>
                  <a:lnTo>
                    <a:pt x="317" y="7035"/>
                  </a:lnTo>
                  <a:lnTo>
                    <a:pt x="0" y="7416"/>
                  </a:lnTo>
                </a:path>
              </a:pathLst>
            </a:custGeom>
            <a:ln w="3175">
              <a:solidFill>
                <a:srgbClr val="565658"/>
              </a:solidFill>
            </a:ln>
          </p:spPr>
          <p:txBody>
            <a:bodyPr wrap="square" lIns="0" tIns="0" rIns="0" bIns="0" rtlCol="0"/>
            <a:lstStyle/>
            <a:p/>
          </p:txBody>
        </p:sp>
        <p:sp>
          <p:nvSpPr>
            <p:cNvPr id="5651" name="object 5651" descr=""/>
            <p:cNvSpPr/>
            <p:nvPr/>
          </p:nvSpPr>
          <p:spPr>
            <a:xfrm>
              <a:off x="6121402" y="2643540"/>
              <a:ext cx="635" cy="635"/>
            </a:xfrm>
            <a:custGeom>
              <a:avLst/>
              <a:gdLst/>
              <a:ahLst/>
              <a:cxnLst/>
              <a:rect l="l" t="t" r="r" b="b"/>
              <a:pathLst>
                <a:path w="635" h="635">
                  <a:moveTo>
                    <a:pt x="0" y="0"/>
                  </a:moveTo>
                  <a:lnTo>
                    <a:pt x="254" y="101"/>
                  </a:lnTo>
                </a:path>
              </a:pathLst>
            </a:custGeom>
            <a:ln w="3175">
              <a:solidFill>
                <a:srgbClr val="565658"/>
              </a:solidFill>
            </a:ln>
          </p:spPr>
          <p:txBody>
            <a:bodyPr wrap="square" lIns="0" tIns="0" rIns="0" bIns="0" rtlCol="0"/>
            <a:lstStyle/>
            <a:p/>
          </p:txBody>
        </p:sp>
        <p:sp>
          <p:nvSpPr>
            <p:cNvPr id="5652" name="object 5652" descr=""/>
            <p:cNvSpPr/>
            <p:nvPr/>
          </p:nvSpPr>
          <p:spPr>
            <a:xfrm>
              <a:off x="6112987" y="2602024"/>
              <a:ext cx="635" cy="1270"/>
            </a:xfrm>
            <a:custGeom>
              <a:avLst/>
              <a:gdLst/>
              <a:ahLst/>
              <a:cxnLst/>
              <a:rect l="l" t="t" r="r" b="b"/>
              <a:pathLst>
                <a:path w="635" h="1269">
                  <a:moveTo>
                    <a:pt x="0" y="0"/>
                  </a:moveTo>
                  <a:lnTo>
                    <a:pt x="50" y="304"/>
                  </a:lnTo>
                  <a:lnTo>
                    <a:pt x="76" y="482"/>
                  </a:lnTo>
                  <a:lnTo>
                    <a:pt x="266" y="749"/>
                  </a:lnTo>
                  <a:lnTo>
                    <a:pt x="368" y="889"/>
                  </a:lnTo>
                  <a:lnTo>
                    <a:pt x="546" y="1155"/>
                  </a:lnTo>
                </a:path>
              </a:pathLst>
            </a:custGeom>
            <a:ln w="3175">
              <a:solidFill>
                <a:srgbClr val="565658"/>
              </a:solidFill>
            </a:ln>
          </p:spPr>
          <p:txBody>
            <a:bodyPr wrap="square" lIns="0" tIns="0" rIns="0" bIns="0" rtlCol="0"/>
            <a:lstStyle/>
            <a:p/>
          </p:txBody>
        </p:sp>
        <p:sp>
          <p:nvSpPr>
            <p:cNvPr id="5653" name="object 5653" descr=""/>
            <p:cNvSpPr/>
            <p:nvPr/>
          </p:nvSpPr>
          <p:spPr>
            <a:xfrm>
              <a:off x="6113706" y="2568792"/>
              <a:ext cx="635" cy="635"/>
            </a:xfrm>
            <a:custGeom>
              <a:avLst/>
              <a:gdLst/>
              <a:ahLst/>
              <a:cxnLst/>
              <a:rect l="l" t="t" r="r" b="b"/>
              <a:pathLst>
                <a:path w="635" h="635">
                  <a:moveTo>
                    <a:pt x="279" y="0"/>
                  </a:moveTo>
                  <a:lnTo>
                    <a:pt x="114" y="101"/>
                  </a:lnTo>
                  <a:lnTo>
                    <a:pt x="0" y="330"/>
                  </a:lnTo>
                </a:path>
              </a:pathLst>
            </a:custGeom>
            <a:ln w="3175">
              <a:solidFill>
                <a:srgbClr val="565658"/>
              </a:solidFill>
            </a:ln>
          </p:spPr>
          <p:txBody>
            <a:bodyPr wrap="square" lIns="0" tIns="0" rIns="0" bIns="0" rtlCol="0"/>
            <a:lstStyle/>
            <a:p/>
          </p:txBody>
        </p:sp>
        <p:sp>
          <p:nvSpPr>
            <p:cNvPr id="5654" name="object 5654" descr=""/>
            <p:cNvSpPr/>
            <p:nvPr/>
          </p:nvSpPr>
          <p:spPr>
            <a:xfrm>
              <a:off x="6113551" y="2603171"/>
              <a:ext cx="6985" cy="8890"/>
            </a:xfrm>
            <a:custGeom>
              <a:avLst/>
              <a:gdLst/>
              <a:ahLst/>
              <a:cxnLst/>
              <a:rect l="l" t="t" r="r" b="b"/>
              <a:pathLst>
                <a:path w="6985" h="8889">
                  <a:moveTo>
                    <a:pt x="0" y="0"/>
                  </a:moveTo>
                  <a:lnTo>
                    <a:pt x="3251" y="1917"/>
                  </a:lnTo>
                  <a:lnTo>
                    <a:pt x="5511" y="4965"/>
                  </a:lnTo>
                  <a:lnTo>
                    <a:pt x="6375" y="8648"/>
                  </a:lnTo>
                </a:path>
              </a:pathLst>
            </a:custGeom>
            <a:ln w="3175">
              <a:solidFill>
                <a:srgbClr val="565658"/>
              </a:solidFill>
            </a:ln>
          </p:spPr>
          <p:txBody>
            <a:bodyPr wrap="square" lIns="0" tIns="0" rIns="0" bIns="0" rtlCol="0"/>
            <a:lstStyle/>
            <a:p/>
          </p:txBody>
        </p:sp>
        <p:sp>
          <p:nvSpPr>
            <p:cNvPr id="5655" name="object 5655" descr=""/>
            <p:cNvSpPr/>
            <p:nvPr/>
          </p:nvSpPr>
          <p:spPr>
            <a:xfrm>
              <a:off x="6214172" y="2643776"/>
              <a:ext cx="5080" cy="5715"/>
            </a:xfrm>
            <a:custGeom>
              <a:avLst/>
              <a:gdLst/>
              <a:ahLst/>
              <a:cxnLst/>
              <a:rect l="l" t="t" r="r" b="b"/>
              <a:pathLst>
                <a:path w="5079" h="5714">
                  <a:moveTo>
                    <a:pt x="0" y="0"/>
                  </a:moveTo>
                  <a:lnTo>
                    <a:pt x="203" y="266"/>
                  </a:lnTo>
                  <a:lnTo>
                    <a:pt x="1079" y="1320"/>
                  </a:lnTo>
                  <a:lnTo>
                    <a:pt x="2692" y="3263"/>
                  </a:lnTo>
                  <a:lnTo>
                    <a:pt x="3060" y="3708"/>
                  </a:lnTo>
                  <a:lnTo>
                    <a:pt x="3873" y="4686"/>
                  </a:lnTo>
                  <a:lnTo>
                    <a:pt x="4495" y="5422"/>
                  </a:lnTo>
                </a:path>
              </a:pathLst>
            </a:custGeom>
            <a:ln w="3175">
              <a:solidFill>
                <a:srgbClr val="565658"/>
              </a:solidFill>
            </a:ln>
          </p:spPr>
          <p:txBody>
            <a:bodyPr wrap="square" lIns="0" tIns="0" rIns="0" bIns="0" rtlCol="0"/>
            <a:lstStyle/>
            <a:p/>
          </p:txBody>
        </p:sp>
        <p:sp>
          <p:nvSpPr>
            <p:cNvPr id="5656" name="object 5656" descr=""/>
            <p:cNvSpPr/>
            <p:nvPr/>
          </p:nvSpPr>
          <p:spPr>
            <a:xfrm>
              <a:off x="6212527" y="2564686"/>
              <a:ext cx="635" cy="635"/>
            </a:xfrm>
            <a:custGeom>
              <a:avLst/>
              <a:gdLst/>
              <a:ahLst/>
              <a:cxnLst/>
              <a:rect l="l" t="t" r="r" b="b"/>
              <a:pathLst>
                <a:path w="635" h="635">
                  <a:moveTo>
                    <a:pt x="50" y="0"/>
                  </a:moveTo>
                  <a:lnTo>
                    <a:pt x="0" y="165"/>
                  </a:lnTo>
                </a:path>
              </a:pathLst>
            </a:custGeom>
            <a:ln w="3175">
              <a:solidFill>
                <a:srgbClr val="565658"/>
              </a:solidFill>
            </a:ln>
          </p:spPr>
          <p:txBody>
            <a:bodyPr wrap="square" lIns="0" tIns="0" rIns="0" bIns="0" rtlCol="0"/>
            <a:lstStyle/>
            <a:p/>
          </p:txBody>
        </p:sp>
        <p:sp>
          <p:nvSpPr>
            <p:cNvPr id="5657" name="object 5657" descr=""/>
            <p:cNvSpPr/>
            <p:nvPr/>
          </p:nvSpPr>
          <p:spPr>
            <a:xfrm>
              <a:off x="6112964" y="2569132"/>
              <a:ext cx="1270" cy="33020"/>
            </a:xfrm>
            <a:custGeom>
              <a:avLst/>
              <a:gdLst/>
              <a:ahLst/>
              <a:cxnLst/>
              <a:rect l="l" t="t" r="r" b="b"/>
              <a:pathLst>
                <a:path w="1270" h="33019">
                  <a:moveTo>
                    <a:pt x="736" y="0"/>
                  </a:moveTo>
                  <a:lnTo>
                    <a:pt x="469" y="8051"/>
                  </a:lnTo>
                  <a:lnTo>
                    <a:pt x="0" y="32880"/>
                  </a:lnTo>
                </a:path>
              </a:pathLst>
            </a:custGeom>
            <a:ln w="3175">
              <a:solidFill>
                <a:srgbClr val="565658"/>
              </a:solidFill>
            </a:ln>
          </p:spPr>
          <p:txBody>
            <a:bodyPr wrap="square" lIns="0" tIns="0" rIns="0" bIns="0" rtlCol="0"/>
            <a:lstStyle/>
            <a:p/>
          </p:txBody>
        </p:sp>
        <p:sp>
          <p:nvSpPr>
            <p:cNvPr id="5658" name="object 5658" descr=""/>
            <p:cNvSpPr/>
            <p:nvPr/>
          </p:nvSpPr>
          <p:spPr>
            <a:xfrm>
              <a:off x="6166777" y="2568815"/>
              <a:ext cx="635" cy="635"/>
            </a:xfrm>
            <a:custGeom>
              <a:avLst/>
              <a:gdLst/>
              <a:ahLst/>
              <a:cxnLst/>
              <a:rect l="l" t="t" r="r" b="b"/>
              <a:pathLst>
                <a:path w="635" h="635">
                  <a:moveTo>
                    <a:pt x="228" y="317"/>
                  </a:moveTo>
                  <a:lnTo>
                    <a:pt x="215" y="177"/>
                  </a:lnTo>
                  <a:lnTo>
                    <a:pt x="114" y="50"/>
                  </a:lnTo>
                </a:path>
              </a:pathLst>
            </a:custGeom>
            <a:ln w="3175">
              <a:solidFill>
                <a:srgbClr val="565658"/>
              </a:solidFill>
            </a:ln>
          </p:spPr>
          <p:txBody>
            <a:bodyPr wrap="square" lIns="0" tIns="0" rIns="0" bIns="0" rtlCol="0"/>
            <a:lstStyle/>
            <a:p/>
          </p:txBody>
        </p:sp>
        <p:sp>
          <p:nvSpPr>
            <p:cNvPr id="5659" name="object 5659" descr=""/>
            <p:cNvSpPr/>
            <p:nvPr/>
          </p:nvSpPr>
          <p:spPr>
            <a:xfrm>
              <a:off x="6203432" y="2592378"/>
              <a:ext cx="4445" cy="4445"/>
            </a:xfrm>
            <a:custGeom>
              <a:avLst/>
              <a:gdLst/>
              <a:ahLst/>
              <a:cxnLst/>
              <a:rect l="l" t="t" r="r" b="b"/>
              <a:pathLst>
                <a:path w="4445" h="4444">
                  <a:moveTo>
                    <a:pt x="0" y="1955"/>
                  </a:moveTo>
                  <a:lnTo>
                    <a:pt x="177" y="1168"/>
                  </a:lnTo>
                  <a:lnTo>
                    <a:pt x="647" y="495"/>
                  </a:lnTo>
                  <a:lnTo>
                    <a:pt x="1358" y="88"/>
                  </a:lnTo>
                  <a:lnTo>
                    <a:pt x="2159" y="0"/>
                  </a:lnTo>
                  <a:lnTo>
                    <a:pt x="2933" y="266"/>
                  </a:lnTo>
                  <a:lnTo>
                    <a:pt x="3530" y="787"/>
                  </a:lnTo>
                  <a:lnTo>
                    <a:pt x="3886" y="1549"/>
                  </a:lnTo>
                  <a:lnTo>
                    <a:pt x="3886" y="2362"/>
                  </a:lnTo>
                  <a:lnTo>
                    <a:pt x="3530" y="3111"/>
                  </a:lnTo>
                  <a:lnTo>
                    <a:pt x="2933" y="3657"/>
                  </a:lnTo>
                  <a:lnTo>
                    <a:pt x="2159" y="3898"/>
                  </a:lnTo>
                  <a:lnTo>
                    <a:pt x="1358" y="3809"/>
                  </a:lnTo>
                  <a:lnTo>
                    <a:pt x="647" y="3403"/>
                  </a:lnTo>
                  <a:lnTo>
                    <a:pt x="177" y="2743"/>
                  </a:lnTo>
                  <a:lnTo>
                    <a:pt x="0" y="1955"/>
                  </a:lnTo>
                </a:path>
              </a:pathLst>
            </a:custGeom>
            <a:ln w="3175">
              <a:solidFill>
                <a:srgbClr val="565658"/>
              </a:solidFill>
            </a:ln>
          </p:spPr>
          <p:txBody>
            <a:bodyPr wrap="square" lIns="0" tIns="0" rIns="0" bIns="0" rtlCol="0"/>
            <a:lstStyle/>
            <a:p/>
          </p:txBody>
        </p:sp>
        <p:sp>
          <p:nvSpPr>
            <p:cNvPr id="5660" name="object 5660" descr=""/>
            <p:cNvSpPr/>
            <p:nvPr/>
          </p:nvSpPr>
          <p:spPr>
            <a:xfrm>
              <a:off x="6210141" y="2586480"/>
              <a:ext cx="1270" cy="1270"/>
            </a:xfrm>
            <a:custGeom>
              <a:avLst/>
              <a:gdLst/>
              <a:ahLst/>
              <a:cxnLst/>
              <a:rect l="l" t="t" r="r" b="b"/>
              <a:pathLst>
                <a:path w="1270" h="1269">
                  <a:moveTo>
                    <a:pt x="0" y="1168"/>
                  </a:moveTo>
                  <a:lnTo>
                    <a:pt x="355" y="1104"/>
                  </a:lnTo>
                  <a:lnTo>
                    <a:pt x="711" y="939"/>
                  </a:lnTo>
                  <a:lnTo>
                    <a:pt x="977" y="685"/>
                  </a:lnTo>
                  <a:lnTo>
                    <a:pt x="1143" y="342"/>
                  </a:lnTo>
                  <a:lnTo>
                    <a:pt x="1193" y="0"/>
                  </a:lnTo>
                </a:path>
              </a:pathLst>
            </a:custGeom>
            <a:ln w="3175">
              <a:solidFill>
                <a:srgbClr val="565658"/>
              </a:solidFill>
            </a:ln>
          </p:spPr>
          <p:txBody>
            <a:bodyPr wrap="square" lIns="0" tIns="0" rIns="0" bIns="0" rtlCol="0"/>
            <a:lstStyle/>
            <a:p/>
          </p:txBody>
        </p:sp>
        <p:sp>
          <p:nvSpPr>
            <p:cNvPr id="5661" name="object 5661" descr=""/>
            <p:cNvSpPr/>
            <p:nvPr/>
          </p:nvSpPr>
          <p:spPr>
            <a:xfrm>
              <a:off x="6196895" y="2594147"/>
              <a:ext cx="1905" cy="635"/>
            </a:xfrm>
            <a:custGeom>
              <a:avLst/>
              <a:gdLst/>
              <a:ahLst/>
              <a:cxnLst/>
              <a:rect l="l" t="t" r="r" b="b"/>
              <a:pathLst>
                <a:path w="1904" h="635">
                  <a:moveTo>
                    <a:pt x="0" y="0"/>
                  </a:moveTo>
                  <a:lnTo>
                    <a:pt x="647" y="228"/>
                  </a:lnTo>
                  <a:lnTo>
                    <a:pt x="1371" y="419"/>
                  </a:lnTo>
                </a:path>
              </a:pathLst>
            </a:custGeom>
            <a:ln w="3175">
              <a:solidFill>
                <a:srgbClr val="565658"/>
              </a:solidFill>
            </a:ln>
          </p:spPr>
          <p:txBody>
            <a:bodyPr wrap="square" lIns="0" tIns="0" rIns="0" bIns="0" rtlCol="0"/>
            <a:lstStyle/>
            <a:p/>
          </p:txBody>
        </p:sp>
        <p:sp>
          <p:nvSpPr>
            <p:cNvPr id="5662" name="object 5662" descr=""/>
            <p:cNvSpPr/>
            <p:nvPr/>
          </p:nvSpPr>
          <p:spPr>
            <a:xfrm>
              <a:off x="6199572" y="2570614"/>
              <a:ext cx="12065" cy="20320"/>
            </a:xfrm>
            <a:custGeom>
              <a:avLst/>
              <a:gdLst/>
              <a:ahLst/>
              <a:cxnLst/>
              <a:rect l="l" t="t" r="r" b="b"/>
              <a:pathLst>
                <a:path w="12064" h="20319">
                  <a:moveTo>
                    <a:pt x="11760" y="0"/>
                  </a:moveTo>
                  <a:lnTo>
                    <a:pt x="2082" y="15125"/>
                  </a:lnTo>
                  <a:lnTo>
                    <a:pt x="0" y="19938"/>
                  </a:lnTo>
                </a:path>
                <a:path w="12064" h="20319">
                  <a:moveTo>
                    <a:pt x="11760" y="0"/>
                  </a:moveTo>
                  <a:lnTo>
                    <a:pt x="11760" y="15875"/>
                  </a:lnTo>
                </a:path>
              </a:pathLst>
            </a:custGeom>
            <a:ln w="3175">
              <a:solidFill>
                <a:srgbClr val="565658"/>
              </a:solidFill>
            </a:ln>
          </p:spPr>
          <p:txBody>
            <a:bodyPr wrap="square" lIns="0" tIns="0" rIns="0" bIns="0" rtlCol="0"/>
            <a:lstStyle/>
            <a:p/>
          </p:txBody>
        </p:sp>
        <p:sp>
          <p:nvSpPr>
            <p:cNvPr id="5663" name="object 5663" descr=""/>
            <p:cNvSpPr/>
            <p:nvPr/>
          </p:nvSpPr>
          <p:spPr>
            <a:xfrm>
              <a:off x="6203432" y="2610194"/>
              <a:ext cx="4445" cy="4445"/>
            </a:xfrm>
            <a:custGeom>
              <a:avLst/>
              <a:gdLst/>
              <a:ahLst/>
              <a:cxnLst/>
              <a:rect l="l" t="t" r="r" b="b"/>
              <a:pathLst>
                <a:path w="4445" h="4444">
                  <a:moveTo>
                    <a:pt x="0" y="1955"/>
                  </a:moveTo>
                  <a:lnTo>
                    <a:pt x="177" y="1168"/>
                  </a:lnTo>
                  <a:lnTo>
                    <a:pt x="647" y="507"/>
                  </a:lnTo>
                  <a:lnTo>
                    <a:pt x="1358" y="101"/>
                  </a:lnTo>
                  <a:lnTo>
                    <a:pt x="2159" y="0"/>
                  </a:lnTo>
                  <a:lnTo>
                    <a:pt x="2933" y="253"/>
                  </a:lnTo>
                  <a:lnTo>
                    <a:pt x="3530" y="787"/>
                  </a:lnTo>
                  <a:lnTo>
                    <a:pt x="3886" y="1549"/>
                  </a:lnTo>
                  <a:lnTo>
                    <a:pt x="3886" y="2362"/>
                  </a:lnTo>
                  <a:lnTo>
                    <a:pt x="3530" y="3124"/>
                  </a:lnTo>
                  <a:lnTo>
                    <a:pt x="2933" y="3670"/>
                  </a:lnTo>
                  <a:lnTo>
                    <a:pt x="2159" y="3911"/>
                  </a:lnTo>
                  <a:lnTo>
                    <a:pt x="1358" y="3822"/>
                  </a:lnTo>
                  <a:lnTo>
                    <a:pt x="647" y="3403"/>
                  </a:lnTo>
                  <a:lnTo>
                    <a:pt x="177" y="2743"/>
                  </a:lnTo>
                  <a:lnTo>
                    <a:pt x="0" y="1955"/>
                  </a:lnTo>
                </a:path>
              </a:pathLst>
            </a:custGeom>
            <a:ln w="3175">
              <a:solidFill>
                <a:srgbClr val="565658"/>
              </a:solidFill>
            </a:ln>
          </p:spPr>
          <p:txBody>
            <a:bodyPr wrap="square" lIns="0" tIns="0" rIns="0" bIns="0" rtlCol="0"/>
            <a:lstStyle/>
            <a:p/>
          </p:txBody>
        </p:sp>
        <p:sp>
          <p:nvSpPr>
            <p:cNvPr id="5664" name="object 5664" descr=""/>
            <p:cNvSpPr/>
            <p:nvPr/>
          </p:nvSpPr>
          <p:spPr>
            <a:xfrm>
              <a:off x="6218645" y="2556897"/>
              <a:ext cx="1270" cy="635"/>
            </a:xfrm>
            <a:custGeom>
              <a:avLst/>
              <a:gdLst/>
              <a:ahLst/>
              <a:cxnLst/>
              <a:rect l="l" t="t" r="r" b="b"/>
              <a:pathLst>
                <a:path w="1270" h="635">
                  <a:moveTo>
                    <a:pt x="711" y="0"/>
                  </a:moveTo>
                  <a:lnTo>
                    <a:pt x="406" y="76"/>
                  </a:lnTo>
                  <a:lnTo>
                    <a:pt x="76" y="292"/>
                  </a:lnTo>
                </a:path>
              </a:pathLst>
            </a:custGeom>
            <a:ln w="3175">
              <a:solidFill>
                <a:srgbClr val="565658"/>
              </a:solidFill>
            </a:ln>
          </p:spPr>
          <p:txBody>
            <a:bodyPr wrap="square" lIns="0" tIns="0" rIns="0" bIns="0" rtlCol="0"/>
            <a:lstStyle/>
            <a:p/>
          </p:txBody>
        </p:sp>
        <p:sp>
          <p:nvSpPr>
            <p:cNvPr id="5665" name="object 5665" descr=""/>
            <p:cNvSpPr/>
            <p:nvPr/>
          </p:nvSpPr>
          <p:spPr>
            <a:xfrm>
              <a:off x="6208752" y="2568792"/>
              <a:ext cx="635" cy="635"/>
            </a:xfrm>
            <a:custGeom>
              <a:avLst/>
              <a:gdLst/>
              <a:ahLst/>
              <a:cxnLst/>
              <a:rect l="l" t="t" r="r" b="b"/>
              <a:pathLst>
                <a:path w="635" h="635">
                  <a:moveTo>
                    <a:pt x="0" y="0"/>
                  </a:moveTo>
                  <a:lnTo>
                    <a:pt x="228" y="101"/>
                  </a:lnTo>
                  <a:lnTo>
                    <a:pt x="304" y="330"/>
                  </a:lnTo>
                </a:path>
              </a:pathLst>
            </a:custGeom>
            <a:ln w="3175">
              <a:solidFill>
                <a:srgbClr val="565658"/>
              </a:solidFill>
            </a:ln>
          </p:spPr>
          <p:txBody>
            <a:bodyPr wrap="square" lIns="0" tIns="0" rIns="0" bIns="0" rtlCol="0"/>
            <a:lstStyle/>
            <a:p/>
          </p:txBody>
        </p:sp>
        <p:sp>
          <p:nvSpPr>
            <p:cNvPr id="5666" name="object 5666" descr=""/>
            <p:cNvSpPr/>
            <p:nvPr/>
          </p:nvSpPr>
          <p:spPr>
            <a:xfrm>
              <a:off x="6211332" y="2568900"/>
              <a:ext cx="635" cy="1905"/>
            </a:xfrm>
            <a:custGeom>
              <a:avLst/>
              <a:gdLst/>
              <a:ahLst/>
              <a:cxnLst/>
              <a:rect l="l" t="t" r="r" b="b"/>
              <a:pathLst>
                <a:path w="635" h="1905">
                  <a:moveTo>
                    <a:pt x="0" y="1714"/>
                  </a:moveTo>
                  <a:lnTo>
                    <a:pt x="88" y="939"/>
                  </a:lnTo>
                  <a:lnTo>
                    <a:pt x="101" y="774"/>
                  </a:lnTo>
                  <a:lnTo>
                    <a:pt x="177" y="0"/>
                  </a:lnTo>
                </a:path>
              </a:pathLst>
            </a:custGeom>
            <a:ln w="3175">
              <a:solidFill>
                <a:srgbClr val="565658"/>
              </a:solidFill>
            </a:ln>
          </p:spPr>
          <p:txBody>
            <a:bodyPr wrap="square" lIns="0" tIns="0" rIns="0" bIns="0" rtlCol="0"/>
            <a:lstStyle/>
            <a:p/>
          </p:txBody>
        </p:sp>
        <p:sp>
          <p:nvSpPr>
            <p:cNvPr id="5667" name="object 5667" descr=""/>
            <p:cNvSpPr/>
            <p:nvPr/>
          </p:nvSpPr>
          <p:spPr>
            <a:xfrm>
              <a:off x="6209066" y="2568904"/>
              <a:ext cx="2540" cy="635"/>
            </a:xfrm>
            <a:custGeom>
              <a:avLst/>
              <a:gdLst/>
              <a:ahLst/>
              <a:cxnLst/>
              <a:rect l="l" t="t" r="r" b="b"/>
              <a:pathLst>
                <a:path w="2539" h="635">
                  <a:moveTo>
                    <a:pt x="2438" y="0"/>
                  </a:moveTo>
                  <a:lnTo>
                    <a:pt x="1663" y="63"/>
                  </a:lnTo>
                  <a:lnTo>
                    <a:pt x="546" y="177"/>
                  </a:lnTo>
                  <a:lnTo>
                    <a:pt x="0" y="241"/>
                  </a:lnTo>
                </a:path>
              </a:pathLst>
            </a:custGeom>
            <a:ln w="3175">
              <a:solidFill>
                <a:srgbClr val="565658"/>
              </a:solidFill>
            </a:ln>
          </p:spPr>
          <p:txBody>
            <a:bodyPr wrap="square" lIns="0" tIns="0" rIns="0" bIns="0" rtlCol="0"/>
            <a:lstStyle/>
            <a:p/>
          </p:txBody>
        </p:sp>
        <p:sp>
          <p:nvSpPr>
            <p:cNvPr id="5668" name="object 5668" descr=""/>
            <p:cNvSpPr/>
            <p:nvPr/>
          </p:nvSpPr>
          <p:spPr>
            <a:xfrm>
              <a:off x="6167013" y="2569132"/>
              <a:ext cx="42545" cy="0"/>
            </a:xfrm>
            <a:custGeom>
              <a:avLst/>
              <a:gdLst/>
              <a:ahLst/>
              <a:cxnLst/>
              <a:rect l="l" t="t" r="r" b="b"/>
              <a:pathLst>
                <a:path w="42545" h="0">
                  <a:moveTo>
                    <a:pt x="42049" y="0"/>
                  </a:moveTo>
                  <a:lnTo>
                    <a:pt x="42049" y="0"/>
                  </a:lnTo>
                  <a:lnTo>
                    <a:pt x="9664" y="0"/>
                  </a:lnTo>
                  <a:lnTo>
                    <a:pt x="0" y="0"/>
                  </a:lnTo>
                </a:path>
              </a:pathLst>
            </a:custGeom>
            <a:ln w="3175">
              <a:solidFill>
                <a:srgbClr val="565658"/>
              </a:solidFill>
            </a:ln>
          </p:spPr>
          <p:txBody>
            <a:bodyPr wrap="square" lIns="0" tIns="0" rIns="0" bIns="0" rtlCol="0"/>
            <a:lstStyle/>
            <a:p/>
          </p:txBody>
        </p:sp>
        <p:sp>
          <p:nvSpPr>
            <p:cNvPr id="5669" name="object 5669" descr=""/>
            <p:cNvSpPr/>
            <p:nvPr/>
          </p:nvSpPr>
          <p:spPr>
            <a:xfrm>
              <a:off x="6219360" y="2556909"/>
              <a:ext cx="1270" cy="635"/>
            </a:xfrm>
            <a:custGeom>
              <a:avLst/>
              <a:gdLst/>
              <a:ahLst/>
              <a:cxnLst/>
              <a:rect l="l" t="t" r="r" b="b"/>
              <a:pathLst>
                <a:path w="1270" h="635">
                  <a:moveTo>
                    <a:pt x="660" y="38"/>
                  </a:moveTo>
                  <a:lnTo>
                    <a:pt x="901" y="0"/>
                  </a:lnTo>
                  <a:lnTo>
                    <a:pt x="0" y="0"/>
                  </a:lnTo>
                </a:path>
              </a:pathLst>
            </a:custGeom>
            <a:ln w="3175">
              <a:solidFill>
                <a:srgbClr val="565658"/>
              </a:solidFill>
            </a:ln>
          </p:spPr>
          <p:txBody>
            <a:bodyPr wrap="square" lIns="0" tIns="0" rIns="0" bIns="0" rtlCol="0"/>
            <a:lstStyle/>
            <a:p/>
          </p:txBody>
        </p:sp>
        <p:sp>
          <p:nvSpPr>
            <p:cNvPr id="5670" name="object 5670" descr=""/>
            <p:cNvSpPr/>
            <p:nvPr/>
          </p:nvSpPr>
          <p:spPr>
            <a:xfrm>
              <a:off x="6166783" y="2568792"/>
              <a:ext cx="42545" cy="0"/>
            </a:xfrm>
            <a:custGeom>
              <a:avLst/>
              <a:gdLst/>
              <a:ahLst/>
              <a:cxnLst/>
              <a:rect l="l" t="t" r="r" b="b"/>
              <a:pathLst>
                <a:path w="42545" h="0">
                  <a:moveTo>
                    <a:pt x="0" y="0"/>
                  </a:moveTo>
                  <a:lnTo>
                    <a:pt x="9804" y="0"/>
                  </a:lnTo>
                  <a:lnTo>
                    <a:pt x="19456" y="0"/>
                  </a:lnTo>
                  <a:lnTo>
                    <a:pt x="28282" y="0"/>
                  </a:lnTo>
                  <a:lnTo>
                    <a:pt x="35877" y="0"/>
                  </a:lnTo>
                  <a:lnTo>
                    <a:pt x="41960" y="0"/>
                  </a:lnTo>
                </a:path>
              </a:pathLst>
            </a:custGeom>
            <a:ln w="3175">
              <a:solidFill>
                <a:srgbClr val="565658"/>
              </a:solidFill>
            </a:ln>
          </p:spPr>
          <p:txBody>
            <a:bodyPr wrap="square" lIns="0" tIns="0" rIns="0" bIns="0" rtlCol="0"/>
            <a:lstStyle/>
            <a:p/>
          </p:txBody>
        </p:sp>
        <p:sp>
          <p:nvSpPr>
            <p:cNvPr id="5671" name="object 5671" descr=""/>
            <p:cNvSpPr/>
            <p:nvPr/>
          </p:nvSpPr>
          <p:spPr>
            <a:xfrm>
              <a:off x="6198067" y="2589907"/>
              <a:ext cx="1905" cy="1270"/>
            </a:xfrm>
            <a:custGeom>
              <a:avLst/>
              <a:gdLst/>
              <a:ahLst/>
              <a:cxnLst/>
              <a:rect l="l" t="t" r="r" b="b"/>
              <a:pathLst>
                <a:path w="1904" h="1269">
                  <a:moveTo>
                    <a:pt x="0" y="0"/>
                  </a:moveTo>
                  <a:lnTo>
                    <a:pt x="431" y="254"/>
                  </a:lnTo>
                  <a:lnTo>
                    <a:pt x="698" y="355"/>
                  </a:lnTo>
                  <a:lnTo>
                    <a:pt x="952" y="469"/>
                  </a:lnTo>
                  <a:lnTo>
                    <a:pt x="1511" y="673"/>
                  </a:lnTo>
                </a:path>
              </a:pathLst>
            </a:custGeom>
            <a:ln w="3175">
              <a:solidFill>
                <a:srgbClr val="565658"/>
              </a:solidFill>
            </a:ln>
          </p:spPr>
          <p:txBody>
            <a:bodyPr wrap="square" lIns="0" tIns="0" rIns="0" bIns="0" rtlCol="0"/>
            <a:lstStyle/>
            <a:p/>
          </p:txBody>
        </p:sp>
        <p:sp>
          <p:nvSpPr>
            <p:cNvPr id="5672" name="object 5672" descr=""/>
            <p:cNvSpPr/>
            <p:nvPr/>
          </p:nvSpPr>
          <p:spPr>
            <a:xfrm>
              <a:off x="6205391" y="2587649"/>
              <a:ext cx="0" cy="1270"/>
            </a:xfrm>
            <a:custGeom>
              <a:avLst/>
              <a:gdLst/>
              <a:ahLst/>
              <a:cxnLst/>
              <a:rect l="l" t="t" r="r" b="b"/>
              <a:pathLst>
                <a:path w="0" h="1269">
                  <a:moveTo>
                    <a:pt x="0" y="0"/>
                  </a:moveTo>
                  <a:lnTo>
                    <a:pt x="0" y="723"/>
                  </a:lnTo>
                </a:path>
              </a:pathLst>
            </a:custGeom>
            <a:ln w="3175">
              <a:solidFill>
                <a:srgbClr val="565658"/>
              </a:solidFill>
            </a:ln>
          </p:spPr>
          <p:txBody>
            <a:bodyPr wrap="square" lIns="0" tIns="0" rIns="0" bIns="0" rtlCol="0"/>
            <a:lstStyle/>
            <a:p/>
          </p:txBody>
        </p:sp>
        <p:sp>
          <p:nvSpPr>
            <p:cNvPr id="5673" name="object 5673" descr=""/>
            <p:cNvSpPr/>
            <p:nvPr/>
          </p:nvSpPr>
          <p:spPr>
            <a:xfrm>
              <a:off x="6198067" y="2569130"/>
              <a:ext cx="11430" cy="20955"/>
            </a:xfrm>
            <a:custGeom>
              <a:avLst/>
              <a:gdLst/>
              <a:ahLst/>
              <a:cxnLst/>
              <a:rect l="l" t="t" r="r" b="b"/>
              <a:pathLst>
                <a:path w="11429" h="20955">
                  <a:moveTo>
                    <a:pt x="0" y="20777"/>
                  </a:moveTo>
                  <a:lnTo>
                    <a:pt x="1981" y="15684"/>
                  </a:lnTo>
                  <a:lnTo>
                    <a:pt x="3886" y="11722"/>
                  </a:lnTo>
                  <a:lnTo>
                    <a:pt x="6629" y="6807"/>
                  </a:lnTo>
                  <a:lnTo>
                    <a:pt x="9372" y="2438"/>
                  </a:lnTo>
                  <a:lnTo>
                    <a:pt x="10998" y="0"/>
                  </a:lnTo>
                </a:path>
              </a:pathLst>
            </a:custGeom>
            <a:ln w="3175">
              <a:solidFill>
                <a:srgbClr val="565658"/>
              </a:solidFill>
            </a:ln>
          </p:spPr>
          <p:txBody>
            <a:bodyPr wrap="square" lIns="0" tIns="0" rIns="0" bIns="0" rtlCol="0"/>
            <a:lstStyle/>
            <a:p/>
          </p:txBody>
        </p:sp>
        <p:sp>
          <p:nvSpPr>
            <p:cNvPr id="5674" name="object 5674" descr=""/>
            <p:cNvSpPr/>
            <p:nvPr/>
          </p:nvSpPr>
          <p:spPr>
            <a:xfrm>
              <a:off x="6199568" y="2587649"/>
              <a:ext cx="6350" cy="3175"/>
            </a:xfrm>
            <a:custGeom>
              <a:avLst/>
              <a:gdLst/>
              <a:ahLst/>
              <a:cxnLst/>
              <a:rect l="l" t="t" r="r" b="b"/>
              <a:pathLst>
                <a:path w="6350" h="3175">
                  <a:moveTo>
                    <a:pt x="0" y="2908"/>
                  </a:moveTo>
                  <a:lnTo>
                    <a:pt x="1574" y="1358"/>
                  </a:lnTo>
                  <a:lnTo>
                    <a:pt x="3568" y="342"/>
                  </a:lnTo>
                  <a:lnTo>
                    <a:pt x="5816" y="0"/>
                  </a:lnTo>
                </a:path>
              </a:pathLst>
            </a:custGeom>
            <a:ln w="3175">
              <a:solidFill>
                <a:srgbClr val="565658"/>
              </a:solidFill>
            </a:ln>
          </p:spPr>
          <p:txBody>
            <a:bodyPr wrap="square" lIns="0" tIns="0" rIns="0" bIns="0" rtlCol="0"/>
            <a:lstStyle/>
            <a:p/>
          </p:txBody>
        </p:sp>
        <p:sp>
          <p:nvSpPr>
            <p:cNvPr id="5675" name="object 5675" descr=""/>
            <p:cNvSpPr/>
            <p:nvPr/>
          </p:nvSpPr>
          <p:spPr>
            <a:xfrm>
              <a:off x="6196895" y="2589918"/>
              <a:ext cx="1270" cy="4445"/>
            </a:xfrm>
            <a:custGeom>
              <a:avLst/>
              <a:gdLst/>
              <a:ahLst/>
              <a:cxnLst/>
              <a:rect l="l" t="t" r="r" b="b"/>
              <a:pathLst>
                <a:path w="1270" h="4444">
                  <a:moveTo>
                    <a:pt x="0" y="4229"/>
                  </a:moveTo>
                  <a:lnTo>
                    <a:pt x="546" y="2082"/>
                  </a:lnTo>
                  <a:lnTo>
                    <a:pt x="1181" y="0"/>
                  </a:lnTo>
                </a:path>
              </a:pathLst>
            </a:custGeom>
            <a:ln w="3175">
              <a:solidFill>
                <a:srgbClr val="565658"/>
              </a:solidFill>
            </a:ln>
          </p:spPr>
          <p:txBody>
            <a:bodyPr wrap="square" lIns="0" tIns="0" rIns="0" bIns="0" rtlCol="0"/>
            <a:lstStyle/>
            <a:p/>
          </p:txBody>
        </p:sp>
        <p:sp>
          <p:nvSpPr>
            <p:cNvPr id="5676" name="object 5676" descr=""/>
            <p:cNvSpPr/>
            <p:nvPr/>
          </p:nvSpPr>
          <p:spPr>
            <a:xfrm>
              <a:off x="6218655" y="2649215"/>
              <a:ext cx="1270" cy="635"/>
            </a:xfrm>
            <a:custGeom>
              <a:avLst/>
              <a:gdLst/>
              <a:ahLst/>
              <a:cxnLst/>
              <a:rect l="l" t="t" r="r" b="b"/>
              <a:pathLst>
                <a:path w="1270" h="635">
                  <a:moveTo>
                    <a:pt x="0" y="0"/>
                  </a:moveTo>
                  <a:lnTo>
                    <a:pt x="266" y="241"/>
                  </a:lnTo>
                  <a:lnTo>
                    <a:pt x="406" y="304"/>
                  </a:lnTo>
                  <a:lnTo>
                    <a:pt x="711" y="355"/>
                  </a:lnTo>
                </a:path>
              </a:pathLst>
            </a:custGeom>
            <a:ln w="3175">
              <a:solidFill>
                <a:srgbClr val="565658"/>
              </a:solidFill>
            </a:ln>
          </p:spPr>
          <p:txBody>
            <a:bodyPr wrap="square" lIns="0" tIns="0" rIns="0" bIns="0" rtlCol="0"/>
            <a:lstStyle/>
            <a:p/>
          </p:txBody>
        </p:sp>
        <p:sp>
          <p:nvSpPr>
            <p:cNvPr id="5677" name="object 5677" descr=""/>
            <p:cNvSpPr/>
            <p:nvPr/>
          </p:nvSpPr>
          <p:spPr>
            <a:xfrm>
              <a:off x="6163217" y="2574727"/>
              <a:ext cx="3810" cy="1905"/>
            </a:xfrm>
            <a:custGeom>
              <a:avLst/>
              <a:gdLst/>
              <a:ahLst/>
              <a:cxnLst/>
              <a:rect l="l" t="t" r="r" b="b"/>
              <a:pathLst>
                <a:path w="3810" h="1905">
                  <a:moveTo>
                    <a:pt x="0" y="0"/>
                  </a:moveTo>
                  <a:lnTo>
                    <a:pt x="1638" y="1778"/>
                  </a:lnTo>
                  <a:lnTo>
                    <a:pt x="1778" y="1778"/>
                  </a:lnTo>
                  <a:lnTo>
                    <a:pt x="3467" y="533"/>
                  </a:lnTo>
                  <a:lnTo>
                    <a:pt x="3568" y="0"/>
                  </a:lnTo>
                </a:path>
              </a:pathLst>
            </a:custGeom>
            <a:ln w="3175">
              <a:solidFill>
                <a:srgbClr val="565658"/>
              </a:solidFill>
            </a:ln>
          </p:spPr>
          <p:txBody>
            <a:bodyPr wrap="square" lIns="0" tIns="0" rIns="0" bIns="0" rtlCol="0"/>
            <a:lstStyle/>
            <a:p/>
          </p:txBody>
        </p:sp>
        <p:sp>
          <p:nvSpPr>
            <p:cNvPr id="5678" name="object 5678" descr=""/>
            <p:cNvSpPr/>
            <p:nvPr/>
          </p:nvSpPr>
          <p:spPr>
            <a:xfrm>
              <a:off x="6198260" y="2590557"/>
              <a:ext cx="1905" cy="4445"/>
            </a:xfrm>
            <a:custGeom>
              <a:avLst/>
              <a:gdLst/>
              <a:ahLst/>
              <a:cxnLst/>
              <a:rect l="l" t="t" r="r" b="b"/>
              <a:pathLst>
                <a:path w="1904" h="4444">
                  <a:moveTo>
                    <a:pt x="1308" y="0"/>
                  </a:moveTo>
                  <a:lnTo>
                    <a:pt x="266" y="2184"/>
                  </a:lnTo>
                  <a:lnTo>
                    <a:pt x="0" y="4013"/>
                  </a:lnTo>
                </a:path>
              </a:pathLst>
            </a:custGeom>
            <a:ln w="3175">
              <a:solidFill>
                <a:srgbClr val="565658"/>
              </a:solidFill>
            </a:ln>
          </p:spPr>
          <p:txBody>
            <a:bodyPr wrap="square" lIns="0" tIns="0" rIns="0" bIns="0" rtlCol="0"/>
            <a:lstStyle/>
            <a:p/>
          </p:txBody>
        </p:sp>
        <p:sp>
          <p:nvSpPr>
            <p:cNvPr id="5679" name="object 5679" descr=""/>
            <p:cNvSpPr/>
            <p:nvPr/>
          </p:nvSpPr>
          <p:spPr>
            <a:xfrm>
              <a:off x="6198272" y="2594930"/>
              <a:ext cx="0" cy="17145"/>
            </a:xfrm>
            <a:custGeom>
              <a:avLst/>
              <a:gdLst/>
              <a:ahLst/>
              <a:cxnLst/>
              <a:rect l="l" t="t" r="r" b="b"/>
              <a:pathLst>
                <a:path w="0" h="17144">
                  <a:moveTo>
                    <a:pt x="0" y="0"/>
                  </a:moveTo>
                  <a:lnTo>
                    <a:pt x="0" y="16967"/>
                  </a:lnTo>
                </a:path>
              </a:pathLst>
            </a:custGeom>
            <a:ln w="3175">
              <a:solidFill>
                <a:srgbClr val="565658"/>
              </a:solidFill>
            </a:ln>
          </p:spPr>
          <p:txBody>
            <a:bodyPr wrap="square" lIns="0" tIns="0" rIns="0" bIns="0" rtlCol="0"/>
            <a:lstStyle/>
            <a:p/>
          </p:txBody>
        </p:sp>
        <p:sp>
          <p:nvSpPr>
            <p:cNvPr id="5680" name="object 5680" descr=""/>
            <p:cNvSpPr/>
            <p:nvPr/>
          </p:nvSpPr>
          <p:spPr>
            <a:xfrm>
              <a:off x="6212420" y="2586006"/>
              <a:ext cx="635" cy="1270"/>
            </a:xfrm>
            <a:custGeom>
              <a:avLst/>
              <a:gdLst/>
              <a:ahLst/>
              <a:cxnLst/>
              <a:rect l="l" t="t" r="r" b="b"/>
              <a:pathLst>
                <a:path w="635" h="1269">
                  <a:moveTo>
                    <a:pt x="101" y="0"/>
                  </a:moveTo>
                  <a:lnTo>
                    <a:pt x="0" y="711"/>
                  </a:lnTo>
                </a:path>
              </a:pathLst>
            </a:custGeom>
            <a:ln w="3175">
              <a:solidFill>
                <a:srgbClr val="565658"/>
              </a:solidFill>
            </a:ln>
          </p:spPr>
          <p:txBody>
            <a:bodyPr wrap="square" lIns="0" tIns="0" rIns="0" bIns="0" rtlCol="0"/>
            <a:lstStyle/>
            <a:p/>
          </p:txBody>
        </p:sp>
        <p:sp>
          <p:nvSpPr>
            <p:cNvPr id="5681" name="object 5681" descr=""/>
            <p:cNvSpPr/>
            <p:nvPr/>
          </p:nvSpPr>
          <p:spPr>
            <a:xfrm>
              <a:off x="6210136" y="2587990"/>
              <a:ext cx="1905" cy="635"/>
            </a:xfrm>
            <a:custGeom>
              <a:avLst/>
              <a:gdLst/>
              <a:ahLst/>
              <a:cxnLst/>
              <a:rect l="l" t="t" r="r" b="b"/>
              <a:pathLst>
                <a:path w="1904" h="635">
                  <a:moveTo>
                    <a:pt x="1308" y="0"/>
                  </a:moveTo>
                  <a:lnTo>
                    <a:pt x="939" y="228"/>
                  </a:lnTo>
                  <a:lnTo>
                    <a:pt x="749" y="266"/>
                  </a:lnTo>
                  <a:lnTo>
                    <a:pt x="0" y="406"/>
                  </a:lnTo>
                </a:path>
              </a:pathLst>
            </a:custGeom>
            <a:ln w="3175">
              <a:solidFill>
                <a:srgbClr val="565658"/>
              </a:solidFill>
            </a:ln>
          </p:spPr>
          <p:txBody>
            <a:bodyPr wrap="square" lIns="0" tIns="0" rIns="0" bIns="0" rtlCol="0"/>
            <a:lstStyle/>
            <a:p/>
          </p:txBody>
        </p:sp>
        <p:sp>
          <p:nvSpPr>
            <p:cNvPr id="5682" name="object 5682" descr=""/>
            <p:cNvSpPr/>
            <p:nvPr/>
          </p:nvSpPr>
          <p:spPr>
            <a:xfrm>
              <a:off x="6199447" y="2588380"/>
              <a:ext cx="6350" cy="6350"/>
            </a:xfrm>
            <a:custGeom>
              <a:avLst/>
              <a:gdLst/>
              <a:ahLst/>
              <a:cxnLst/>
              <a:rect l="l" t="t" r="r" b="b"/>
              <a:pathLst>
                <a:path w="6350" h="6350">
                  <a:moveTo>
                    <a:pt x="5943" y="0"/>
                  </a:moveTo>
                  <a:lnTo>
                    <a:pt x="3683" y="457"/>
                  </a:lnTo>
                  <a:lnTo>
                    <a:pt x="1752" y="1752"/>
                  </a:lnTo>
                  <a:lnTo>
                    <a:pt x="444" y="3682"/>
                  </a:lnTo>
                  <a:lnTo>
                    <a:pt x="0" y="5956"/>
                  </a:lnTo>
                </a:path>
              </a:pathLst>
            </a:custGeom>
            <a:ln w="3175">
              <a:solidFill>
                <a:srgbClr val="565658"/>
              </a:solidFill>
            </a:ln>
          </p:spPr>
          <p:txBody>
            <a:bodyPr wrap="square" lIns="0" tIns="0" rIns="0" bIns="0" rtlCol="0"/>
            <a:lstStyle/>
            <a:p/>
          </p:txBody>
        </p:sp>
        <p:sp>
          <p:nvSpPr>
            <p:cNvPr id="5683" name="object 5683" descr=""/>
            <p:cNvSpPr/>
            <p:nvPr/>
          </p:nvSpPr>
          <p:spPr>
            <a:xfrm>
              <a:off x="6173914" y="2603171"/>
              <a:ext cx="19050" cy="0"/>
            </a:xfrm>
            <a:custGeom>
              <a:avLst/>
              <a:gdLst/>
              <a:ahLst/>
              <a:cxnLst/>
              <a:rect l="l" t="t" r="r" b="b"/>
              <a:pathLst>
                <a:path w="19050" h="0">
                  <a:moveTo>
                    <a:pt x="0" y="0"/>
                  </a:moveTo>
                  <a:lnTo>
                    <a:pt x="5321" y="0"/>
                  </a:lnTo>
                  <a:lnTo>
                    <a:pt x="12750" y="0"/>
                  </a:lnTo>
                  <a:lnTo>
                    <a:pt x="18948" y="0"/>
                  </a:lnTo>
                </a:path>
              </a:pathLst>
            </a:custGeom>
            <a:ln w="3175">
              <a:solidFill>
                <a:srgbClr val="565658"/>
              </a:solidFill>
            </a:ln>
          </p:spPr>
          <p:txBody>
            <a:bodyPr wrap="square" lIns="0" tIns="0" rIns="0" bIns="0" rtlCol="0"/>
            <a:lstStyle/>
            <a:p/>
          </p:txBody>
        </p:sp>
        <p:sp>
          <p:nvSpPr>
            <p:cNvPr id="5684" name="object 5684" descr=""/>
            <p:cNvSpPr/>
            <p:nvPr/>
          </p:nvSpPr>
          <p:spPr>
            <a:xfrm>
              <a:off x="6156083" y="2606166"/>
              <a:ext cx="18415" cy="1270"/>
            </a:xfrm>
            <a:custGeom>
              <a:avLst/>
              <a:gdLst/>
              <a:ahLst/>
              <a:cxnLst/>
              <a:rect l="l" t="t" r="r" b="b"/>
              <a:pathLst>
                <a:path w="18414" h="1269">
                  <a:moveTo>
                    <a:pt x="17830" y="0"/>
                  </a:moveTo>
                  <a:lnTo>
                    <a:pt x="12598" y="1003"/>
                  </a:lnTo>
                  <a:lnTo>
                    <a:pt x="8928" y="1231"/>
                  </a:lnTo>
                  <a:lnTo>
                    <a:pt x="3594" y="736"/>
                  </a:lnTo>
                  <a:lnTo>
                    <a:pt x="0" y="0"/>
                  </a:lnTo>
                </a:path>
              </a:pathLst>
            </a:custGeom>
            <a:ln w="3175">
              <a:solidFill>
                <a:srgbClr val="565658"/>
              </a:solidFill>
            </a:ln>
          </p:spPr>
          <p:txBody>
            <a:bodyPr wrap="square" lIns="0" tIns="0" rIns="0" bIns="0" rtlCol="0"/>
            <a:lstStyle/>
            <a:p/>
          </p:txBody>
        </p:sp>
        <p:sp>
          <p:nvSpPr>
            <p:cNvPr id="5685" name="object 5685" descr=""/>
            <p:cNvSpPr/>
            <p:nvPr/>
          </p:nvSpPr>
          <p:spPr>
            <a:xfrm>
              <a:off x="6197446" y="2594930"/>
              <a:ext cx="1270" cy="7620"/>
            </a:xfrm>
            <a:custGeom>
              <a:avLst/>
              <a:gdLst/>
              <a:ahLst/>
              <a:cxnLst/>
              <a:rect l="l" t="t" r="r" b="b"/>
              <a:pathLst>
                <a:path w="1270" h="7619">
                  <a:moveTo>
                    <a:pt x="825" y="0"/>
                  </a:moveTo>
                  <a:lnTo>
                    <a:pt x="292" y="2743"/>
                  </a:lnTo>
                  <a:lnTo>
                    <a:pt x="0" y="7086"/>
                  </a:lnTo>
                </a:path>
              </a:pathLst>
            </a:custGeom>
            <a:ln w="3175">
              <a:solidFill>
                <a:srgbClr val="565658"/>
              </a:solidFill>
            </a:ln>
          </p:spPr>
          <p:txBody>
            <a:bodyPr wrap="square" lIns="0" tIns="0" rIns="0" bIns="0" rtlCol="0"/>
            <a:lstStyle/>
            <a:p/>
          </p:txBody>
        </p:sp>
        <p:sp>
          <p:nvSpPr>
            <p:cNvPr id="5686" name="object 5686" descr=""/>
            <p:cNvSpPr/>
            <p:nvPr/>
          </p:nvSpPr>
          <p:spPr>
            <a:xfrm>
              <a:off x="6208752" y="2568792"/>
              <a:ext cx="3175" cy="0"/>
            </a:xfrm>
            <a:custGeom>
              <a:avLst/>
              <a:gdLst/>
              <a:ahLst/>
              <a:cxnLst/>
              <a:rect l="l" t="t" r="r" b="b"/>
              <a:pathLst>
                <a:path w="3175" h="0">
                  <a:moveTo>
                    <a:pt x="0" y="0"/>
                  </a:moveTo>
                  <a:lnTo>
                    <a:pt x="1790" y="0"/>
                  </a:lnTo>
                  <a:lnTo>
                    <a:pt x="2628" y="0"/>
                  </a:lnTo>
                </a:path>
              </a:pathLst>
            </a:custGeom>
            <a:ln w="3175">
              <a:solidFill>
                <a:srgbClr val="565658"/>
              </a:solidFill>
            </a:ln>
          </p:spPr>
          <p:txBody>
            <a:bodyPr wrap="square" lIns="0" tIns="0" rIns="0" bIns="0" rtlCol="0"/>
            <a:lstStyle/>
            <a:p/>
          </p:txBody>
        </p:sp>
        <p:sp>
          <p:nvSpPr>
            <p:cNvPr id="5687" name="object 5687" descr=""/>
            <p:cNvSpPr/>
            <p:nvPr/>
          </p:nvSpPr>
          <p:spPr>
            <a:xfrm>
              <a:off x="6162979" y="2574714"/>
              <a:ext cx="4445" cy="2540"/>
            </a:xfrm>
            <a:custGeom>
              <a:avLst/>
              <a:gdLst/>
              <a:ahLst/>
              <a:cxnLst/>
              <a:rect l="l" t="t" r="r" b="b"/>
              <a:pathLst>
                <a:path w="4445" h="2539">
                  <a:moveTo>
                    <a:pt x="4025" y="0"/>
                  </a:moveTo>
                  <a:lnTo>
                    <a:pt x="2082" y="2019"/>
                  </a:lnTo>
                  <a:lnTo>
                    <a:pt x="1854" y="2006"/>
                  </a:lnTo>
                  <a:lnTo>
                    <a:pt x="1270" y="1866"/>
                  </a:lnTo>
                  <a:lnTo>
                    <a:pt x="723" y="1549"/>
                  </a:lnTo>
                  <a:lnTo>
                    <a:pt x="317" y="1117"/>
                  </a:lnTo>
                  <a:lnTo>
                    <a:pt x="63" y="533"/>
                  </a:lnTo>
                  <a:lnTo>
                    <a:pt x="0" y="0"/>
                  </a:lnTo>
                </a:path>
              </a:pathLst>
            </a:custGeom>
            <a:ln w="3175">
              <a:solidFill>
                <a:srgbClr val="565658"/>
              </a:solidFill>
            </a:ln>
          </p:spPr>
          <p:txBody>
            <a:bodyPr wrap="square" lIns="0" tIns="0" rIns="0" bIns="0" rtlCol="0"/>
            <a:lstStyle/>
            <a:p/>
          </p:txBody>
        </p:sp>
        <p:sp>
          <p:nvSpPr>
            <p:cNvPr id="5688" name="object 5688" descr=""/>
            <p:cNvSpPr/>
            <p:nvPr/>
          </p:nvSpPr>
          <p:spPr>
            <a:xfrm>
              <a:off x="6156086" y="2588985"/>
              <a:ext cx="18415" cy="9525"/>
            </a:xfrm>
            <a:custGeom>
              <a:avLst/>
              <a:gdLst/>
              <a:ahLst/>
              <a:cxnLst/>
              <a:rect l="l" t="t" r="r" b="b"/>
              <a:pathLst>
                <a:path w="18414" h="9525">
                  <a:moveTo>
                    <a:pt x="0" y="8915"/>
                  </a:moveTo>
                  <a:lnTo>
                    <a:pt x="8915" y="0"/>
                  </a:lnTo>
                  <a:lnTo>
                    <a:pt x="10287" y="114"/>
                  </a:lnTo>
                  <a:lnTo>
                    <a:pt x="17576" y="6807"/>
                  </a:lnTo>
                  <a:lnTo>
                    <a:pt x="17830" y="8915"/>
                  </a:lnTo>
                </a:path>
              </a:pathLst>
            </a:custGeom>
            <a:ln w="3175">
              <a:solidFill>
                <a:srgbClr val="565658"/>
              </a:solidFill>
            </a:ln>
          </p:spPr>
          <p:txBody>
            <a:bodyPr wrap="square" lIns="0" tIns="0" rIns="0" bIns="0" rtlCol="0"/>
            <a:lstStyle/>
            <a:p/>
          </p:txBody>
        </p:sp>
        <p:sp>
          <p:nvSpPr>
            <p:cNvPr id="5689" name="object 5689" descr=""/>
            <p:cNvSpPr/>
            <p:nvPr/>
          </p:nvSpPr>
          <p:spPr>
            <a:xfrm>
              <a:off x="6198263" y="2594334"/>
              <a:ext cx="1270" cy="635"/>
            </a:xfrm>
            <a:custGeom>
              <a:avLst/>
              <a:gdLst/>
              <a:ahLst/>
              <a:cxnLst/>
              <a:rect l="l" t="t" r="r" b="b"/>
              <a:pathLst>
                <a:path w="1270" h="635">
                  <a:moveTo>
                    <a:pt x="1181" y="0"/>
                  </a:moveTo>
                  <a:lnTo>
                    <a:pt x="850" y="177"/>
                  </a:lnTo>
                  <a:lnTo>
                    <a:pt x="444" y="241"/>
                  </a:lnTo>
                  <a:lnTo>
                    <a:pt x="0" y="241"/>
                  </a:lnTo>
                </a:path>
              </a:pathLst>
            </a:custGeom>
            <a:ln w="3175">
              <a:solidFill>
                <a:srgbClr val="565658"/>
              </a:solidFill>
            </a:ln>
          </p:spPr>
          <p:txBody>
            <a:bodyPr wrap="square" lIns="0" tIns="0" rIns="0" bIns="0" rtlCol="0"/>
            <a:lstStyle/>
            <a:p/>
          </p:txBody>
        </p:sp>
        <p:sp>
          <p:nvSpPr>
            <p:cNvPr id="5690" name="object 5690" descr=""/>
            <p:cNvSpPr/>
            <p:nvPr/>
          </p:nvSpPr>
          <p:spPr>
            <a:xfrm>
              <a:off x="6192865" y="2602015"/>
              <a:ext cx="3175" cy="1270"/>
            </a:xfrm>
            <a:custGeom>
              <a:avLst/>
              <a:gdLst/>
              <a:ahLst/>
              <a:cxnLst/>
              <a:rect l="l" t="t" r="r" b="b"/>
              <a:pathLst>
                <a:path w="3175" h="1269">
                  <a:moveTo>
                    <a:pt x="0" y="1155"/>
                  </a:moveTo>
                  <a:lnTo>
                    <a:pt x="3149" y="152"/>
                  </a:lnTo>
                  <a:lnTo>
                    <a:pt x="3175" y="0"/>
                  </a:lnTo>
                </a:path>
              </a:pathLst>
            </a:custGeom>
            <a:ln w="3175">
              <a:solidFill>
                <a:srgbClr val="565658"/>
              </a:solidFill>
            </a:ln>
          </p:spPr>
          <p:txBody>
            <a:bodyPr wrap="square" lIns="0" tIns="0" rIns="0" bIns="0" rtlCol="0"/>
            <a:lstStyle/>
            <a:p/>
          </p:txBody>
        </p:sp>
        <p:sp>
          <p:nvSpPr>
            <p:cNvPr id="5691" name="object 5691" descr=""/>
            <p:cNvSpPr/>
            <p:nvPr/>
          </p:nvSpPr>
          <p:spPr>
            <a:xfrm>
              <a:off x="6211339" y="2568915"/>
              <a:ext cx="1270" cy="1905"/>
            </a:xfrm>
            <a:custGeom>
              <a:avLst/>
              <a:gdLst/>
              <a:ahLst/>
              <a:cxnLst/>
              <a:rect l="l" t="t" r="r" b="b"/>
              <a:pathLst>
                <a:path w="1270" h="1905">
                  <a:moveTo>
                    <a:pt x="749" y="0"/>
                  </a:moveTo>
                  <a:lnTo>
                    <a:pt x="444" y="736"/>
                  </a:lnTo>
                  <a:lnTo>
                    <a:pt x="368" y="927"/>
                  </a:lnTo>
                  <a:lnTo>
                    <a:pt x="12" y="1676"/>
                  </a:lnTo>
                </a:path>
              </a:pathLst>
            </a:custGeom>
            <a:ln w="3175">
              <a:solidFill>
                <a:srgbClr val="565658"/>
              </a:solidFill>
            </a:ln>
          </p:spPr>
          <p:txBody>
            <a:bodyPr wrap="square" lIns="0" tIns="0" rIns="0" bIns="0" rtlCol="0"/>
            <a:lstStyle/>
            <a:p/>
          </p:txBody>
        </p:sp>
        <p:sp>
          <p:nvSpPr>
            <p:cNvPr id="5692" name="object 5692" descr=""/>
            <p:cNvSpPr/>
            <p:nvPr/>
          </p:nvSpPr>
          <p:spPr>
            <a:xfrm>
              <a:off x="6196027" y="2594506"/>
              <a:ext cx="1270" cy="7620"/>
            </a:xfrm>
            <a:custGeom>
              <a:avLst/>
              <a:gdLst/>
              <a:ahLst/>
              <a:cxnLst/>
              <a:rect l="l" t="t" r="r" b="b"/>
              <a:pathLst>
                <a:path w="1270" h="7619">
                  <a:moveTo>
                    <a:pt x="0" y="7518"/>
                  </a:moveTo>
                  <a:lnTo>
                    <a:pt x="292" y="2908"/>
                  </a:lnTo>
                  <a:lnTo>
                    <a:pt x="800" y="0"/>
                  </a:lnTo>
                </a:path>
              </a:pathLst>
            </a:custGeom>
            <a:ln w="3175">
              <a:solidFill>
                <a:srgbClr val="565658"/>
              </a:solidFill>
            </a:ln>
          </p:spPr>
          <p:txBody>
            <a:bodyPr wrap="square" lIns="0" tIns="0" rIns="0" bIns="0" rtlCol="0"/>
            <a:lstStyle/>
            <a:p/>
          </p:txBody>
        </p:sp>
        <p:sp>
          <p:nvSpPr>
            <p:cNvPr id="5693" name="object 5693" descr=""/>
            <p:cNvSpPr/>
            <p:nvPr/>
          </p:nvSpPr>
          <p:spPr>
            <a:xfrm>
              <a:off x="6210141" y="2587649"/>
              <a:ext cx="0" cy="1270"/>
            </a:xfrm>
            <a:custGeom>
              <a:avLst/>
              <a:gdLst/>
              <a:ahLst/>
              <a:cxnLst/>
              <a:rect l="l" t="t" r="r" b="b"/>
              <a:pathLst>
                <a:path w="0" h="1269">
                  <a:moveTo>
                    <a:pt x="0" y="0"/>
                  </a:moveTo>
                  <a:lnTo>
                    <a:pt x="0" y="723"/>
                  </a:lnTo>
                </a:path>
              </a:pathLst>
            </a:custGeom>
            <a:ln w="3175">
              <a:solidFill>
                <a:srgbClr val="565658"/>
              </a:solidFill>
            </a:ln>
          </p:spPr>
          <p:txBody>
            <a:bodyPr wrap="square" lIns="0" tIns="0" rIns="0" bIns="0" rtlCol="0"/>
            <a:lstStyle/>
            <a:p/>
          </p:txBody>
        </p:sp>
        <p:sp>
          <p:nvSpPr>
            <p:cNvPr id="5694" name="object 5694" descr=""/>
            <p:cNvSpPr/>
            <p:nvPr/>
          </p:nvSpPr>
          <p:spPr>
            <a:xfrm>
              <a:off x="6211328" y="2586006"/>
              <a:ext cx="1270" cy="635"/>
            </a:xfrm>
            <a:custGeom>
              <a:avLst/>
              <a:gdLst/>
              <a:ahLst/>
              <a:cxnLst/>
              <a:rect l="l" t="t" r="r" b="b"/>
              <a:pathLst>
                <a:path w="1270" h="635">
                  <a:moveTo>
                    <a:pt x="1193" y="0"/>
                  </a:moveTo>
                  <a:lnTo>
                    <a:pt x="1104" y="203"/>
                  </a:lnTo>
                  <a:lnTo>
                    <a:pt x="850" y="342"/>
                  </a:lnTo>
                  <a:lnTo>
                    <a:pt x="469" y="444"/>
                  </a:lnTo>
                  <a:lnTo>
                    <a:pt x="0" y="495"/>
                  </a:lnTo>
                </a:path>
              </a:pathLst>
            </a:custGeom>
            <a:ln w="3175">
              <a:solidFill>
                <a:srgbClr val="565658"/>
              </a:solidFill>
            </a:ln>
          </p:spPr>
          <p:txBody>
            <a:bodyPr wrap="square" lIns="0" tIns="0" rIns="0" bIns="0" rtlCol="0"/>
            <a:lstStyle/>
            <a:p/>
          </p:txBody>
        </p:sp>
        <p:sp>
          <p:nvSpPr>
            <p:cNvPr id="5695" name="object 5695" descr=""/>
            <p:cNvSpPr/>
            <p:nvPr/>
          </p:nvSpPr>
          <p:spPr>
            <a:xfrm>
              <a:off x="6196027" y="2602024"/>
              <a:ext cx="1905" cy="0"/>
            </a:xfrm>
            <a:custGeom>
              <a:avLst/>
              <a:gdLst/>
              <a:ahLst/>
              <a:cxnLst/>
              <a:rect l="l" t="t" r="r" b="b"/>
              <a:pathLst>
                <a:path w="1904" h="0">
                  <a:moveTo>
                    <a:pt x="0" y="0"/>
                  </a:moveTo>
                  <a:lnTo>
                    <a:pt x="431" y="0"/>
                  </a:lnTo>
                  <a:lnTo>
                    <a:pt x="914" y="0"/>
                  </a:lnTo>
                  <a:lnTo>
                    <a:pt x="1409" y="0"/>
                  </a:lnTo>
                </a:path>
              </a:pathLst>
            </a:custGeom>
            <a:ln w="3175">
              <a:solidFill>
                <a:srgbClr val="565658"/>
              </a:solidFill>
            </a:ln>
          </p:spPr>
          <p:txBody>
            <a:bodyPr wrap="square" lIns="0" tIns="0" rIns="0" bIns="0" rtlCol="0"/>
            <a:lstStyle/>
            <a:p/>
          </p:txBody>
        </p:sp>
        <p:sp>
          <p:nvSpPr>
            <p:cNvPr id="5696" name="object 5696" descr=""/>
            <p:cNvSpPr/>
            <p:nvPr/>
          </p:nvSpPr>
          <p:spPr>
            <a:xfrm>
              <a:off x="6173914" y="2602024"/>
              <a:ext cx="22225" cy="1270"/>
            </a:xfrm>
            <a:custGeom>
              <a:avLst/>
              <a:gdLst/>
              <a:ahLst/>
              <a:cxnLst/>
              <a:rect l="l" t="t" r="r" b="b"/>
              <a:pathLst>
                <a:path w="22225" h="1269">
                  <a:moveTo>
                    <a:pt x="0" y="0"/>
                  </a:moveTo>
                  <a:lnTo>
                    <a:pt x="0" y="1155"/>
                  </a:lnTo>
                </a:path>
                <a:path w="22225" h="1269">
                  <a:moveTo>
                    <a:pt x="0" y="0"/>
                  </a:moveTo>
                  <a:lnTo>
                    <a:pt x="2578" y="0"/>
                  </a:lnTo>
                  <a:lnTo>
                    <a:pt x="7772" y="0"/>
                  </a:lnTo>
                  <a:lnTo>
                    <a:pt x="15303" y="0"/>
                  </a:lnTo>
                  <a:lnTo>
                    <a:pt x="16027" y="0"/>
                  </a:lnTo>
                  <a:lnTo>
                    <a:pt x="22123" y="0"/>
                  </a:lnTo>
                </a:path>
              </a:pathLst>
            </a:custGeom>
            <a:ln w="3175">
              <a:solidFill>
                <a:srgbClr val="565658"/>
              </a:solidFill>
            </a:ln>
          </p:spPr>
          <p:txBody>
            <a:bodyPr wrap="square" lIns="0" tIns="0" rIns="0" bIns="0" rtlCol="0"/>
            <a:lstStyle/>
            <a:p/>
          </p:txBody>
        </p:sp>
        <p:sp>
          <p:nvSpPr>
            <p:cNvPr id="5697" name="object 5697" descr=""/>
            <p:cNvSpPr/>
            <p:nvPr/>
          </p:nvSpPr>
          <p:spPr>
            <a:xfrm>
              <a:off x="6156086" y="2603171"/>
              <a:ext cx="0" cy="3175"/>
            </a:xfrm>
            <a:custGeom>
              <a:avLst/>
              <a:gdLst/>
              <a:ahLst/>
              <a:cxnLst/>
              <a:rect l="l" t="t" r="r" b="b"/>
              <a:pathLst>
                <a:path w="0" h="3175">
                  <a:moveTo>
                    <a:pt x="0" y="0"/>
                  </a:moveTo>
                  <a:lnTo>
                    <a:pt x="0" y="3009"/>
                  </a:lnTo>
                </a:path>
              </a:pathLst>
            </a:custGeom>
            <a:ln w="3175">
              <a:solidFill>
                <a:srgbClr val="565658"/>
              </a:solidFill>
            </a:ln>
          </p:spPr>
          <p:txBody>
            <a:bodyPr wrap="square" lIns="0" tIns="0" rIns="0" bIns="0" rtlCol="0"/>
            <a:lstStyle/>
            <a:p/>
          </p:txBody>
        </p:sp>
        <p:sp>
          <p:nvSpPr>
            <p:cNvPr id="5698" name="object 5698" descr=""/>
            <p:cNvSpPr/>
            <p:nvPr/>
          </p:nvSpPr>
          <p:spPr>
            <a:xfrm>
              <a:off x="6211504" y="2568877"/>
              <a:ext cx="635" cy="635"/>
            </a:xfrm>
            <a:custGeom>
              <a:avLst/>
              <a:gdLst/>
              <a:ahLst/>
              <a:cxnLst/>
              <a:rect l="l" t="t" r="r" b="b"/>
              <a:pathLst>
                <a:path w="635" h="635">
                  <a:moveTo>
                    <a:pt x="584" y="38"/>
                  </a:moveTo>
                  <a:lnTo>
                    <a:pt x="419" y="0"/>
                  </a:lnTo>
                  <a:lnTo>
                    <a:pt x="228" y="0"/>
                  </a:lnTo>
                  <a:lnTo>
                    <a:pt x="0" y="38"/>
                  </a:lnTo>
                </a:path>
              </a:pathLst>
            </a:custGeom>
            <a:ln w="3175">
              <a:solidFill>
                <a:srgbClr val="565658"/>
              </a:solidFill>
            </a:ln>
          </p:spPr>
          <p:txBody>
            <a:bodyPr wrap="square" lIns="0" tIns="0" rIns="0" bIns="0" rtlCol="0"/>
            <a:lstStyle/>
            <a:p/>
          </p:txBody>
        </p:sp>
        <p:sp>
          <p:nvSpPr>
            <p:cNvPr id="5699" name="object 5699" descr=""/>
            <p:cNvSpPr/>
            <p:nvPr/>
          </p:nvSpPr>
          <p:spPr>
            <a:xfrm>
              <a:off x="6196815" y="2594514"/>
              <a:ext cx="1905" cy="635"/>
            </a:xfrm>
            <a:custGeom>
              <a:avLst/>
              <a:gdLst/>
              <a:ahLst/>
              <a:cxnLst/>
              <a:rect l="l" t="t" r="r" b="b"/>
              <a:pathLst>
                <a:path w="1904" h="635">
                  <a:moveTo>
                    <a:pt x="0" y="0"/>
                  </a:moveTo>
                  <a:lnTo>
                    <a:pt x="685" y="228"/>
                  </a:lnTo>
                  <a:lnTo>
                    <a:pt x="1460" y="406"/>
                  </a:lnTo>
                </a:path>
              </a:pathLst>
            </a:custGeom>
            <a:ln w="3175">
              <a:solidFill>
                <a:srgbClr val="565658"/>
              </a:solidFill>
            </a:ln>
          </p:spPr>
          <p:txBody>
            <a:bodyPr wrap="square" lIns="0" tIns="0" rIns="0" bIns="0" rtlCol="0"/>
            <a:lstStyle/>
            <a:p/>
          </p:txBody>
        </p:sp>
        <p:sp>
          <p:nvSpPr>
            <p:cNvPr id="5700" name="object 5700" descr=""/>
            <p:cNvSpPr/>
            <p:nvPr/>
          </p:nvSpPr>
          <p:spPr>
            <a:xfrm>
              <a:off x="6173914" y="2603171"/>
              <a:ext cx="0" cy="3175"/>
            </a:xfrm>
            <a:custGeom>
              <a:avLst/>
              <a:gdLst/>
              <a:ahLst/>
              <a:cxnLst/>
              <a:rect l="l" t="t" r="r" b="b"/>
              <a:pathLst>
                <a:path w="0" h="3175">
                  <a:moveTo>
                    <a:pt x="0" y="0"/>
                  </a:moveTo>
                  <a:lnTo>
                    <a:pt x="0" y="3009"/>
                  </a:lnTo>
                </a:path>
              </a:pathLst>
            </a:custGeom>
            <a:ln w="3175">
              <a:solidFill>
                <a:srgbClr val="565658"/>
              </a:solidFill>
            </a:ln>
          </p:spPr>
          <p:txBody>
            <a:bodyPr wrap="square" lIns="0" tIns="0" rIns="0" bIns="0" rtlCol="0"/>
            <a:lstStyle/>
            <a:p/>
          </p:txBody>
        </p:sp>
        <p:sp>
          <p:nvSpPr>
            <p:cNvPr id="5701" name="object 5701" descr=""/>
            <p:cNvSpPr/>
            <p:nvPr/>
          </p:nvSpPr>
          <p:spPr>
            <a:xfrm>
              <a:off x="6211375" y="2568792"/>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5702" name="object 5702" descr=""/>
            <p:cNvSpPr/>
            <p:nvPr/>
          </p:nvSpPr>
          <p:spPr>
            <a:xfrm>
              <a:off x="5949320" y="2597156"/>
              <a:ext cx="3175" cy="6350"/>
            </a:xfrm>
            <a:custGeom>
              <a:avLst/>
              <a:gdLst/>
              <a:ahLst/>
              <a:cxnLst/>
              <a:rect l="l" t="t" r="r" b="b"/>
              <a:pathLst>
                <a:path w="3175" h="6350">
                  <a:moveTo>
                    <a:pt x="3175" y="6083"/>
                  </a:moveTo>
                  <a:lnTo>
                    <a:pt x="3098" y="4889"/>
                  </a:lnTo>
                  <a:lnTo>
                    <a:pt x="2336" y="2641"/>
                  </a:lnTo>
                  <a:lnTo>
                    <a:pt x="965" y="711"/>
                  </a:lnTo>
                  <a:lnTo>
                    <a:pt x="0" y="0"/>
                  </a:lnTo>
                </a:path>
              </a:pathLst>
            </a:custGeom>
            <a:ln w="3175">
              <a:solidFill>
                <a:srgbClr val="565658"/>
              </a:solidFill>
            </a:ln>
          </p:spPr>
          <p:txBody>
            <a:bodyPr wrap="square" lIns="0" tIns="0" rIns="0" bIns="0" rtlCol="0"/>
            <a:lstStyle/>
            <a:p/>
          </p:txBody>
        </p:sp>
        <p:sp>
          <p:nvSpPr>
            <p:cNvPr id="5703" name="object 5703" descr=""/>
            <p:cNvSpPr/>
            <p:nvPr/>
          </p:nvSpPr>
          <p:spPr>
            <a:xfrm>
              <a:off x="5367533" y="2552074"/>
              <a:ext cx="0" cy="12065"/>
            </a:xfrm>
            <a:custGeom>
              <a:avLst/>
              <a:gdLst/>
              <a:ahLst/>
              <a:cxnLst/>
              <a:rect l="l" t="t" r="r" b="b"/>
              <a:pathLst>
                <a:path w="0" h="12064">
                  <a:moveTo>
                    <a:pt x="0" y="0"/>
                  </a:moveTo>
                  <a:lnTo>
                    <a:pt x="0" y="11823"/>
                  </a:lnTo>
                </a:path>
              </a:pathLst>
            </a:custGeom>
            <a:ln w="3175">
              <a:solidFill>
                <a:srgbClr val="565658"/>
              </a:solidFill>
            </a:ln>
          </p:spPr>
          <p:txBody>
            <a:bodyPr wrap="square" lIns="0" tIns="0" rIns="0" bIns="0" rtlCol="0"/>
            <a:lstStyle/>
            <a:p/>
          </p:txBody>
        </p:sp>
        <p:sp>
          <p:nvSpPr>
            <p:cNvPr id="5704" name="object 5704" descr=""/>
            <p:cNvSpPr/>
            <p:nvPr/>
          </p:nvSpPr>
          <p:spPr>
            <a:xfrm>
              <a:off x="5371259" y="2552056"/>
              <a:ext cx="635" cy="12065"/>
            </a:xfrm>
            <a:custGeom>
              <a:avLst/>
              <a:gdLst/>
              <a:ahLst/>
              <a:cxnLst/>
              <a:rect l="l" t="t" r="r" b="b"/>
              <a:pathLst>
                <a:path w="635" h="12064">
                  <a:moveTo>
                    <a:pt x="0" y="11823"/>
                  </a:moveTo>
                  <a:lnTo>
                    <a:pt x="0" y="7835"/>
                  </a:lnTo>
                  <a:lnTo>
                    <a:pt x="38" y="3619"/>
                  </a:lnTo>
                  <a:lnTo>
                    <a:pt x="63" y="838"/>
                  </a:lnTo>
                  <a:lnTo>
                    <a:pt x="101" y="0"/>
                  </a:lnTo>
                </a:path>
              </a:pathLst>
            </a:custGeom>
            <a:ln w="3175">
              <a:solidFill>
                <a:srgbClr val="565658"/>
              </a:solidFill>
            </a:ln>
          </p:spPr>
          <p:txBody>
            <a:bodyPr wrap="square" lIns="0" tIns="0" rIns="0" bIns="0" rtlCol="0"/>
            <a:lstStyle/>
            <a:p/>
          </p:txBody>
        </p:sp>
        <p:sp>
          <p:nvSpPr>
            <p:cNvPr id="5705" name="object 5705" descr=""/>
            <p:cNvSpPr/>
            <p:nvPr/>
          </p:nvSpPr>
          <p:spPr>
            <a:xfrm>
              <a:off x="5395107" y="2652551"/>
              <a:ext cx="635" cy="0"/>
            </a:xfrm>
            <a:custGeom>
              <a:avLst/>
              <a:gdLst/>
              <a:ahLst/>
              <a:cxnLst/>
              <a:rect l="l" t="t" r="r" b="b"/>
              <a:pathLst>
                <a:path w="635" h="0">
                  <a:moveTo>
                    <a:pt x="584" y="0"/>
                  </a:moveTo>
                  <a:lnTo>
                    <a:pt x="203" y="0"/>
                  </a:lnTo>
                  <a:lnTo>
                    <a:pt x="12" y="0"/>
                  </a:lnTo>
                </a:path>
              </a:pathLst>
            </a:custGeom>
            <a:ln w="3175">
              <a:solidFill>
                <a:srgbClr val="565658"/>
              </a:solidFill>
            </a:ln>
          </p:spPr>
          <p:txBody>
            <a:bodyPr wrap="square" lIns="0" tIns="0" rIns="0" bIns="0" rtlCol="0"/>
            <a:lstStyle/>
            <a:p/>
          </p:txBody>
        </p:sp>
        <p:sp>
          <p:nvSpPr>
            <p:cNvPr id="5706" name="object 5706" descr=""/>
            <p:cNvSpPr/>
            <p:nvPr/>
          </p:nvSpPr>
          <p:spPr>
            <a:xfrm>
              <a:off x="5393447" y="2647424"/>
              <a:ext cx="635" cy="635"/>
            </a:xfrm>
            <a:custGeom>
              <a:avLst/>
              <a:gdLst/>
              <a:ahLst/>
              <a:cxnLst/>
              <a:rect l="l" t="t" r="r" b="b"/>
              <a:pathLst>
                <a:path w="635" h="635">
                  <a:moveTo>
                    <a:pt x="0" y="215"/>
                  </a:moveTo>
                  <a:lnTo>
                    <a:pt x="165" y="165"/>
                  </a:lnTo>
                  <a:lnTo>
                    <a:pt x="254" y="0"/>
                  </a:lnTo>
                </a:path>
              </a:pathLst>
            </a:custGeom>
            <a:ln w="3175">
              <a:solidFill>
                <a:srgbClr val="565658"/>
              </a:solidFill>
            </a:ln>
          </p:spPr>
          <p:txBody>
            <a:bodyPr wrap="square" lIns="0" tIns="0" rIns="0" bIns="0" rtlCol="0"/>
            <a:lstStyle/>
            <a:p/>
          </p:txBody>
        </p:sp>
        <p:sp>
          <p:nvSpPr>
            <p:cNvPr id="5707" name="object 5707" descr=""/>
            <p:cNvSpPr/>
            <p:nvPr/>
          </p:nvSpPr>
          <p:spPr>
            <a:xfrm>
              <a:off x="5388597" y="2643328"/>
              <a:ext cx="2540" cy="3810"/>
            </a:xfrm>
            <a:custGeom>
              <a:avLst/>
              <a:gdLst/>
              <a:ahLst/>
              <a:cxnLst/>
              <a:rect l="l" t="t" r="r" b="b"/>
              <a:pathLst>
                <a:path w="2539" h="3810">
                  <a:moveTo>
                    <a:pt x="0" y="3213"/>
                  </a:moveTo>
                  <a:lnTo>
                    <a:pt x="812" y="2057"/>
                  </a:lnTo>
                  <a:lnTo>
                    <a:pt x="1612" y="901"/>
                  </a:lnTo>
                  <a:lnTo>
                    <a:pt x="1917" y="469"/>
                  </a:lnTo>
                  <a:lnTo>
                    <a:pt x="2235" y="0"/>
                  </a:lnTo>
                </a:path>
              </a:pathLst>
            </a:custGeom>
            <a:ln w="3175">
              <a:solidFill>
                <a:srgbClr val="565658"/>
              </a:solidFill>
            </a:ln>
          </p:spPr>
          <p:txBody>
            <a:bodyPr wrap="square" lIns="0" tIns="0" rIns="0" bIns="0" rtlCol="0"/>
            <a:lstStyle/>
            <a:p/>
          </p:txBody>
        </p:sp>
        <p:sp>
          <p:nvSpPr>
            <p:cNvPr id="5708" name="object 5708" descr=""/>
            <p:cNvSpPr/>
            <p:nvPr/>
          </p:nvSpPr>
          <p:spPr>
            <a:xfrm>
              <a:off x="5366341" y="2553264"/>
              <a:ext cx="0" cy="10795"/>
            </a:xfrm>
            <a:custGeom>
              <a:avLst/>
              <a:gdLst/>
              <a:ahLst/>
              <a:cxnLst/>
              <a:rect l="l" t="t" r="r" b="b"/>
              <a:pathLst>
                <a:path w="0" h="10794">
                  <a:moveTo>
                    <a:pt x="0" y="0"/>
                  </a:moveTo>
                  <a:lnTo>
                    <a:pt x="0" y="10617"/>
                  </a:lnTo>
                </a:path>
              </a:pathLst>
            </a:custGeom>
            <a:ln w="3175">
              <a:solidFill>
                <a:srgbClr val="565658"/>
              </a:solidFill>
            </a:ln>
          </p:spPr>
          <p:txBody>
            <a:bodyPr wrap="square" lIns="0" tIns="0" rIns="0" bIns="0" rtlCol="0"/>
            <a:lstStyle/>
            <a:p/>
          </p:txBody>
        </p:sp>
        <p:sp>
          <p:nvSpPr>
            <p:cNvPr id="5709" name="object 5709" descr=""/>
            <p:cNvSpPr/>
            <p:nvPr/>
          </p:nvSpPr>
          <p:spPr>
            <a:xfrm>
              <a:off x="5366341" y="2642598"/>
              <a:ext cx="0" cy="10795"/>
            </a:xfrm>
            <a:custGeom>
              <a:avLst/>
              <a:gdLst/>
              <a:ahLst/>
              <a:cxnLst/>
              <a:rect l="l" t="t" r="r" b="b"/>
              <a:pathLst>
                <a:path w="0" h="10794">
                  <a:moveTo>
                    <a:pt x="0" y="0"/>
                  </a:moveTo>
                  <a:lnTo>
                    <a:pt x="0" y="10617"/>
                  </a:lnTo>
                </a:path>
              </a:pathLst>
            </a:custGeom>
            <a:ln w="3175">
              <a:solidFill>
                <a:srgbClr val="565658"/>
              </a:solidFill>
            </a:ln>
          </p:spPr>
          <p:txBody>
            <a:bodyPr wrap="square" lIns="0" tIns="0" rIns="0" bIns="0" rtlCol="0"/>
            <a:lstStyle/>
            <a:p/>
          </p:txBody>
        </p:sp>
        <p:sp>
          <p:nvSpPr>
            <p:cNvPr id="5710" name="object 5710" descr=""/>
            <p:cNvSpPr/>
            <p:nvPr/>
          </p:nvSpPr>
          <p:spPr>
            <a:xfrm>
              <a:off x="5371284" y="2553800"/>
              <a:ext cx="635" cy="10160"/>
            </a:xfrm>
            <a:custGeom>
              <a:avLst/>
              <a:gdLst/>
              <a:ahLst/>
              <a:cxnLst/>
              <a:rect l="l" t="t" r="r" b="b"/>
              <a:pathLst>
                <a:path w="635" h="10160">
                  <a:moveTo>
                    <a:pt x="0" y="9944"/>
                  </a:moveTo>
                  <a:lnTo>
                    <a:pt x="0" y="6680"/>
                  </a:lnTo>
                  <a:lnTo>
                    <a:pt x="25" y="3098"/>
                  </a:lnTo>
                  <a:lnTo>
                    <a:pt x="50" y="736"/>
                  </a:lnTo>
                  <a:lnTo>
                    <a:pt x="76" y="0"/>
                  </a:lnTo>
                </a:path>
              </a:pathLst>
            </a:custGeom>
            <a:ln w="3175">
              <a:solidFill>
                <a:srgbClr val="565658"/>
              </a:solidFill>
            </a:ln>
          </p:spPr>
          <p:txBody>
            <a:bodyPr wrap="square" lIns="0" tIns="0" rIns="0" bIns="0" rtlCol="0"/>
            <a:lstStyle/>
            <a:p/>
          </p:txBody>
        </p:sp>
        <p:sp>
          <p:nvSpPr>
            <p:cNvPr id="5711" name="object 5711" descr=""/>
            <p:cNvSpPr/>
            <p:nvPr/>
          </p:nvSpPr>
          <p:spPr>
            <a:xfrm>
              <a:off x="5367533" y="2642598"/>
              <a:ext cx="0" cy="12065"/>
            </a:xfrm>
            <a:custGeom>
              <a:avLst/>
              <a:gdLst/>
              <a:ahLst/>
              <a:cxnLst/>
              <a:rect l="l" t="t" r="r" b="b"/>
              <a:pathLst>
                <a:path w="0" h="12064">
                  <a:moveTo>
                    <a:pt x="0" y="0"/>
                  </a:moveTo>
                  <a:lnTo>
                    <a:pt x="0" y="11823"/>
                  </a:lnTo>
                </a:path>
              </a:pathLst>
            </a:custGeom>
            <a:ln w="3175">
              <a:solidFill>
                <a:srgbClr val="565658"/>
              </a:solidFill>
            </a:ln>
          </p:spPr>
          <p:txBody>
            <a:bodyPr wrap="square" lIns="0" tIns="0" rIns="0" bIns="0" rtlCol="0"/>
            <a:lstStyle/>
            <a:p/>
          </p:txBody>
        </p:sp>
        <p:sp>
          <p:nvSpPr>
            <p:cNvPr id="5712" name="object 5712" descr=""/>
            <p:cNvSpPr/>
            <p:nvPr/>
          </p:nvSpPr>
          <p:spPr>
            <a:xfrm>
              <a:off x="5387792" y="2637222"/>
              <a:ext cx="0" cy="5080"/>
            </a:xfrm>
            <a:custGeom>
              <a:avLst/>
              <a:gdLst/>
              <a:ahLst/>
              <a:cxnLst/>
              <a:rect l="l" t="t" r="r" b="b"/>
              <a:pathLst>
                <a:path w="0" h="5080">
                  <a:moveTo>
                    <a:pt x="0" y="0"/>
                  </a:moveTo>
                  <a:lnTo>
                    <a:pt x="0" y="4495"/>
                  </a:lnTo>
                </a:path>
              </a:pathLst>
            </a:custGeom>
            <a:ln w="3175">
              <a:solidFill>
                <a:srgbClr val="565658"/>
              </a:solidFill>
            </a:ln>
          </p:spPr>
          <p:txBody>
            <a:bodyPr wrap="square" lIns="0" tIns="0" rIns="0" bIns="0" rtlCol="0"/>
            <a:lstStyle/>
            <a:p/>
          </p:txBody>
        </p:sp>
        <p:sp>
          <p:nvSpPr>
            <p:cNvPr id="5713" name="object 5713" descr=""/>
            <p:cNvSpPr/>
            <p:nvPr/>
          </p:nvSpPr>
          <p:spPr>
            <a:xfrm>
              <a:off x="5392126" y="2647424"/>
              <a:ext cx="635" cy="635"/>
            </a:xfrm>
            <a:custGeom>
              <a:avLst/>
              <a:gdLst/>
              <a:ahLst/>
              <a:cxnLst/>
              <a:rect l="l" t="t" r="r" b="b"/>
              <a:pathLst>
                <a:path w="635" h="635">
                  <a:moveTo>
                    <a:pt x="241" y="215"/>
                  </a:moveTo>
                  <a:lnTo>
                    <a:pt x="63" y="165"/>
                  </a:lnTo>
                  <a:lnTo>
                    <a:pt x="0" y="0"/>
                  </a:lnTo>
                </a:path>
              </a:pathLst>
            </a:custGeom>
            <a:ln w="3175">
              <a:solidFill>
                <a:srgbClr val="565658"/>
              </a:solidFill>
            </a:ln>
          </p:spPr>
          <p:txBody>
            <a:bodyPr wrap="square" lIns="0" tIns="0" rIns="0" bIns="0" rtlCol="0"/>
            <a:lstStyle/>
            <a:p/>
          </p:txBody>
        </p:sp>
        <p:sp>
          <p:nvSpPr>
            <p:cNvPr id="5714" name="object 5714" descr=""/>
            <p:cNvSpPr/>
            <p:nvPr/>
          </p:nvSpPr>
          <p:spPr>
            <a:xfrm>
              <a:off x="5393422" y="2647434"/>
              <a:ext cx="635" cy="635"/>
            </a:xfrm>
            <a:custGeom>
              <a:avLst/>
              <a:gdLst/>
              <a:ahLst/>
              <a:cxnLst/>
              <a:rect l="l" t="t" r="r" b="b"/>
              <a:pathLst>
                <a:path w="635" h="635">
                  <a:moveTo>
                    <a:pt x="253" y="0"/>
                  </a:moveTo>
                  <a:lnTo>
                    <a:pt x="177" y="139"/>
                  </a:lnTo>
                  <a:lnTo>
                    <a:pt x="0" y="228"/>
                  </a:lnTo>
                </a:path>
              </a:pathLst>
            </a:custGeom>
            <a:ln w="3175">
              <a:solidFill>
                <a:srgbClr val="565658"/>
              </a:solidFill>
            </a:ln>
          </p:spPr>
          <p:txBody>
            <a:bodyPr wrap="square" lIns="0" tIns="0" rIns="0" bIns="0" rtlCol="0"/>
            <a:lstStyle/>
            <a:p/>
          </p:txBody>
        </p:sp>
        <p:sp>
          <p:nvSpPr>
            <p:cNvPr id="5715" name="object 5715" descr=""/>
            <p:cNvSpPr/>
            <p:nvPr/>
          </p:nvSpPr>
          <p:spPr>
            <a:xfrm>
              <a:off x="5393447" y="2647715"/>
              <a:ext cx="635" cy="635"/>
            </a:xfrm>
            <a:custGeom>
              <a:avLst/>
              <a:gdLst/>
              <a:ahLst/>
              <a:cxnLst/>
              <a:rect l="l" t="t" r="r" b="b"/>
              <a:pathLst>
                <a:path w="635" h="635">
                  <a:moveTo>
                    <a:pt x="0" y="228"/>
                  </a:moveTo>
                  <a:lnTo>
                    <a:pt x="165" y="165"/>
                  </a:lnTo>
                  <a:lnTo>
                    <a:pt x="254" y="0"/>
                  </a:lnTo>
                </a:path>
              </a:pathLst>
            </a:custGeom>
            <a:ln w="3175">
              <a:solidFill>
                <a:srgbClr val="565658"/>
              </a:solidFill>
            </a:ln>
          </p:spPr>
          <p:txBody>
            <a:bodyPr wrap="square" lIns="0" tIns="0" rIns="0" bIns="0" rtlCol="0"/>
            <a:lstStyle/>
            <a:p/>
          </p:txBody>
        </p:sp>
        <p:sp>
          <p:nvSpPr>
            <p:cNvPr id="5716" name="object 5716" descr=""/>
            <p:cNvSpPr/>
            <p:nvPr/>
          </p:nvSpPr>
          <p:spPr>
            <a:xfrm>
              <a:off x="5397242" y="2635020"/>
              <a:ext cx="0" cy="19685"/>
            </a:xfrm>
            <a:custGeom>
              <a:avLst/>
              <a:gdLst/>
              <a:ahLst/>
              <a:cxnLst/>
              <a:rect l="l" t="t" r="r" b="b"/>
              <a:pathLst>
                <a:path w="0" h="19685">
                  <a:moveTo>
                    <a:pt x="0" y="0"/>
                  </a:moveTo>
                  <a:lnTo>
                    <a:pt x="0" y="19608"/>
                  </a:lnTo>
                </a:path>
              </a:pathLst>
            </a:custGeom>
            <a:ln w="3175">
              <a:solidFill>
                <a:srgbClr val="565658"/>
              </a:solidFill>
            </a:ln>
          </p:spPr>
          <p:txBody>
            <a:bodyPr wrap="square" lIns="0" tIns="0" rIns="0" bIns="0" rtlCol="0"/>
            <a:lstStyle/>
            <a:p/>
          </p:txBody>
        </p:sp>
        <p:sp>
          <p:nvSpPr>
            <p:cNvPr id="5717" name="object 5717" descr=""/>
            <p:cNvSpPr/>
            <p:nvPr/>
          </p:nvSpPr>
          <p:spPr>
            <a:xfrm>
              <a:off x="5392139" y="2647707"/>
              <a:ext cx="635" cy="635"/>
            </a:xfrm>
            <a:custGeom>
              <a:avLst/>
              <a:gdLst/>
              <a:ahLst/>
              <a:cxnLst/>
              <a:rect l="l" t="t" r="r" b="b"/>
              <a:pathLst>
                <a:path w="635" h="635">
                  <a:moveTo>
                    <a:pt x="0" y="0"/>
                  </a:moveTo>
                  <a:lnTo>
                    <a:pt x="50" y="177"/>
                  </a:lnTo>
                  <a:lnTo>
                    <a:pt x="254" y="241"/>
                  </a:lnTo>
                </a:path>
              </a:pathLst>
            </a:custGeom>
            <a:ln w="3175">
              <a:solidFill>
                <a:srgbClr val="565658"/>
              </a:solidFill>
            </a:ln>
          </p:spPr>
          <p:txBody>
            <a:bodyPr wrap="square" lIns="0" tIns="0" rIns="0" bIns="0" rtlCol="0"/>
            <a:lstStyle/>
            <a:p/>
          </p:txBody>
        </p:sp>
        <p:sp>
          <p:nvSpPr>
            <p:cNvPr id="5718" name="object 5718" descr=""/>
            <p:cNvSpPr/>
            <p:nvPr/>
          </p:nvSpPr>
          <p:spPr>
            <a:xfrm>
              <a:off x="5391056" y="2643218"/>
              <a:ext cx="1270" cy="1270"/>
            </a:xfrm>
            <a:custGeom>
              <a:avLst/>
              <a:gdLst/>
              <a:ahLst/>
              <a:cxnLst/>
              <a:rect l="l" t="t" r="r" b="b"/>
              <a:pathLst>
                <a:path w="1270" h="1269">
                  <a:moveTo>
                    <a:pt x="1193" y="1079"/>
                  </a:moveTo>
                  <a:lnTo>
                    <a:pt x="380" y="50"/>
                  </a:lnTo>
                  <a:lnTo>
                    <a:pt x="0" y="0"/>
                  </a:lnTo>
                </a:path>
              </a:pathLst>
            </a:custGeom>
            <a:ln w="3175">
              <a:solidFill>
                <a:srgbClr val="565658"/>
              </a:solidFill>
            </a:ln>
          </p:spPr>
          <p:txBody>
            <a:bodyPr wrap="square" lIns="0" tIns="0" rIns="0" bIns="0" rtlCol="0"/>
            <a:lstStyle/>
            <a:p/>
          </p:txBody>
        </p:sp>
        <p:sp>
          <p:nvSpPr>
            <p:cNvPr id="5719" name="object 5719" descr=""/>
            <p:cNvSpPr/>
            <p:nvPr/>
          </p:nvSpPr>
          <p:spPr>
            <a:xfrm>
              <a:off x="5374645" y="2642743"/>
              <a:ext cx="635" cy="10160"/>
            </a:xfrm>
            <a:custGeom>
              <a:avLst/>
              <a:gdLst/>
              <a:ahLst/>
              <a:cxnLst/>
              <a:rect l="l" t="t" r="r" b="b"/>
              <a:pathLst>
                <a:path w="635" h="10160">
                  <a:moveTo>
                    <a:pt x="0" y="9944"/>
                  </a:moveTo>
                  <a:lnTo>
                    <a:pt x="25" y="9220"/>
                  </a:lnTo>
                  <a:lnTo>
                    <a:pt x="50" y="6858"/>
                  </a:lnTo>
                  <a:lnTo>
                    <a:pt x="88" y="3263"/>
                  </a:lnTo>
                  <a:lnTo>
                    <a:pt x="88" y="0"/>
                  </a:lnTo>
                </a:path>
              </a:pathLst>
            </a:custGeom>
            <a:ln w="3175">
              <a:solidFill>
                <a:srgbClr val="565658"/>
              </a:solidFill>
            </a:ln>
          </p:spPr>
          <p:txBody>
            <a:bodyPr wrap="square" lIns="0" tIns="0" rIns="0" bIns="0" rtlCol="0"/>
            <a:lstStyle/>
            <a:p/>
          </p:txBody>
        </p:sp>
        <p:sp>
          <p:nvSpPr>
            <p:cNvPr id="5720" name="object 5720" descr=""/>
            <p:cNvSpPr/>
            <p:nvPr/>
          </p:nvSpPr>
          <p:spPr>
            <a:xfrm>
              <a:off x="5372109" y="2653878"/>
              <a:ext cx="1270" cy="1270"/>
            </a:xfrm>
            <a:custGeom>
              <a:avLst/>
              <a:gdLst/>
              <a:ahLst/>
              <a:cxnLst/>
              <a:rect l="l" t="t" r="r" b="b"/>
              <a:pathLst>
                <a:path w="1270" h="1269">
                  <a:moveTo>
                    <a:pt x="0" y="0"/>
                  </a:moveTo>
                  <a:lnTo>
                    <a:pt x="101" y="457"/>
                  </a:lnTo>
                  <a:lnTo>
                    <a:pt x="342" y="838"/>
                  </a:lnTo>
                  <a:lnTo>
                    <a:pt x="723" y="1104"/>
                  </a:lnTo>
                  <a:lnTo>
                    <a:pt x="876" y="1155"/>
                  </a:lnTo>
                  <a:lnTo>
                    <a:pt x="1193" y="1193"/>
                  </a:lnTo>
                </a:path>
              </a:pathLst>
            </a:custGeom>
            <a:ln w="3175">
              <a:solidFill>
                <a:srgbClr val="565658"/>
              </a:solidFill>
            </a:ln>
          </p:spPr>
          <p:txBody>
            <a:bodyPr wrap="square" lIns="0" tIns="0" rIns="0" bIns="0" rtlCol="0"/>
            <a:lstStyle/>
            <a:p/>
          </p:txBody>
        </p:sp>
        <p:sp>
          <p:nvSpPr>
            <p:cNvPr id="5721" name="object 5721" descr=""/>
            <p:cNvSpPr/>
            <p:nvPr/>
          </p:nvSpPr>
          <p:spPr>
            <a:xfrm>
              <a:off x="5374642" y="2552056"/>
              <a:ext cx="635" cy="12065"/>
            </a:xfrm>
            <a:custGeom>
              <a:avLst/>
              <a:gdLst/>
              <a:ahLst/>
              <a:cxnLst/>
              <a:rect l="l" t="t" r="r" b="b"/>
              <a:pathLst>
                <a:path w="635" h="12064">
                  <a:moveTo>
                    <a:pt x="101" y="11823"/>
                  </a:moveTo>
                  <a:lnTo>
                    <a:pt x="101" y="7797"/>
                  </a:lnTo>
                  <a:lnTo>
                    <a:pt x="76" y="3568"/>
                  </a:lnTo>
                  <a:lnTo>
                    <a:pt x="50" y="825"/>
                  </a:lnTo>
                  <a:lnTo>
                    <a:pt x="0" y="0"/>
                  </a:lnTo>
                </a:path>
              </a:pathLst>
            </a:custGeom>
            <a:ln w="3175">
              <a:solidFill>
                <a:srgbClr val="565658"/>
              </a:solidFill>
            </a:ln>
          </p:spPr>
          <p:txBody>
            <a:bodyPr wrap="square" lIns="0" tIns="0" rIns="0" bIns="0" rtlCol="0"/>
            <a:lstStyle/>
            <a:p/>
          </p:txBody>
        </p:sp>
        <p:sp>
          <p:nvSpPr>
            <p:cNvPr id="5722" name="object 5722" descr=""/>
            <p:cNvSpPr/>
            <p:nvPr/>
          </p:nvSpPr>
          <p:spPr>
            <a:xfrm>
              <a:off x="5368785" y="2572132"/>
              <a:ext cx="635" cy="635"/>
            </a:xfrm>
            <a:custGeom>
              <a:avLst/>
              <a:gdLst/>
              <a:ahLst/>
              <a:cxnLst/>
              <a:rect l="l" t="t" r="r" b="b"/>
              <a:pathLst>
                <a:path w="635" h="635">
                  <a:moveTo>
                    <a:pt x="0" y="596"/>
                  </a:moveTo>
                  <a:lnTo>
                    <a:pt x="38" y="368"/>
                  </a:lnTo>
                  <a:lnTo>
                    <a:pt x="203" y="190"/>
                  </a:lnTo>
                  <a:lnTo>
                    <a:pt x="368" y="50"/>
                  </a:lnTo>
                  <a:lnTo>
                    <a:pt x="596" y="0"/>
                  </a:lnTo>
                </a:path>
              </a:pathLst>
            </a:custGeom>
            <a:ln w="3175">
              <a:solidFill>
                <a:srgbClr val="565658"/>
              </a:solidFill>
            </a:ln>
          </p:spPr>
          <p:txBody>
            <a:bodyPr wrap="square" lIns="0" tIns="0" rIns="0" bIns="0" rtlCol="0"/>
            <a:lstStyle/>
            <a:p/>
          </p:txBody>
        </p:sp>
        <p:sp>
          <p:nvSpPr>
            <p:cNvPr id="5723" name="object 5723" descr=""/>
            <p:cNvSpPr/>
            <p:nvPr/>
          </p:nvSpPr>
          <p:spPr>
            <a:xfrm>
              <a:off x="5370916" y="2634330"/>
              <a:ext cx="635" cy="635"/>
            </a:xfrm>
            <a:custGeom>
              <a:avLst/>
              <a:gdLst/>
              <a:ahLst/>
              <a:cxnLst/>
              <a:rect l="l" t="t" r="r" b="b"/>
              <a:pathLst>
                <a:path w="635" h="635">
                  <a:moveTo>
                    <a:pt x="609" y="609"/>
                  </a:moveTo>
                  <a:lnTo>
                    <a:pt x="558" y="355"/>
                  </a:lnTo>
                  <a:lnTo>
                    <a:pt x="419" y="177"/>
                  </a:lnTo>
                  <a:lnTo>
                    <a:pt x="241" y="50"/>
                  </a:lnTo>
                  <a:lnTo>
                    <a:pt x="0" y="0"/>
                  </a:lnTo>
                </a:path>
              </a:pathLst>
            </a:custGeom>
            <a:ln w="3175">
              <a:solidFill>
                <a:srgbClr val="565658"/>
              </a:solidFill>
            </a:ln>
          </p:spPr>
          <p:txBody>
            <a:bodyPr wrap="square" lIns="0" tIns="0" rIns="0" bIns="0" rtlCol="0"/>
            <a:lstStyle/>
            <a:p/>
          </p:txBody>
        </p:sp>
        <p:sp>
          <p:nvSpPr>
            <p:cNvPr id="5724" name="object 5724" descr=""/>
            <p:cNvSpPr/>
            <p:nvPr/>
          </p:nvSpPr>
          <p:spPr>
            <a:xfrm>
              <a:off x="5368784" y="2633735"/>
              <a:ext cx="635" cy="635"/>
            </a:xfrm>
            <a:custGeom>
              <a:avLst/>
              <a:gdLst/>
              <a:ahLst/>
              <a:cxnLst/>
              <a:rect l="l" t="t" r="r" b="b"/>
              <a:pathLst>
                <a:path w="635" h="635">
                  <a:moveTo>
                    <a:pt x="596" y="609"/>
                  </a:moveTo>
                  <a:lnTo>
                    <a:pt x="355" y="558"/>
                  </a:lnTo>
                  <a:lnTo>
                    <a:pt x="203" y="419"/>
                  </a:lnTo>
                  <a:lnTo>
                    <a:pt x="50" y="241"/>
                  </a:lnTo>
                  <a:lnTo>
                    <a:pt x="0" y="0"/>
                  </a:lnTo>
                </a:path>
              </a:pathLst>
            </a:custGeom>
            <a:ln w="3175">
              <a:solidFill>
                <a:srgbClr val="565658"/>
              </a:solidFill>
            </a:ln>
          </p:spPr>
          <p:txBody>
            <a:bodyPr wrap="square" lIns="0" tIns="0" rIns="0" bIns="0" rtlCol="0"/>
            <a:lstStyle/>
            <a:p/>
          </p:txBody>
        </p:sp>
        <p:sp>
          <p:nvSpPr>
            <p:cNvPr id="5725" name="object 5725" descr=""/>
            <p:cNvSpPr/>
            <p:nvPr/>
          </p:nvSpPr>
          <p:spPr>
            <a:xfrm>
              <a:off x="5373300" y="2653874"/>
              <a:ext cx="1270" cy="1270"/>
            </a:xfrm>
            <a:custGeom>
              <a:avLst/>
              <a:gdLst/>
              <a:ahLst/>
              <a:cxnLst/>
              <a:rect l="l" t="t" r="r" b="b"/>
              <a:pathLst>
                <a:path w="1270" h="1269">
                  <a:moveTo>
                    <a:pt x="0" y="1193"/>
                  </a:moveTo>
                  <a:lnTo>
                    <a:pt x="1066" y="508"/>
                  </a:lnTo>
                  <a:lnTo>
                    <a:pt x="1193" y="0"/>
                  </a:lnTo>
                </a:path>
              </a:pathLst>
            </a:custGeom>
            <a:ln w="3175">
              <a:solidFill>
                <a:srgbClr val="565658"/>
              </a:solidFill>
            </a:ln>
          </p:spPr>
          <p:txBody>
            <a:bodyPr wrap="square" lIns="0" tIns="0" rIns="0" bIns="0" rtlCol="0"/>
            <a:lstStyle/>
            <a:p/>
          </p:txBody>
        </p:sp>
        <p:sp>
          <p:nvSpPr>
            <p:cNvPr id="5726" name="object 5726" descr=""/>
            <p:cNvSpPr/>
            <p:nvPr/>
          </p:nvSpPr>
          <p:spPr>
            <a:xfrm>
              <a:off x="5374645" y="2642594"/>
              <a:ext cx="635" cy="12065"/>
            </a:xfrm>
            <a:custGeom>
              <a:avLst/>
              <a:gdLst/>
              <a:ahLst/>
              <a:cxnLst/>
              <a:rect l="l" t="t" r="r" b="b"/>
              <a:pathLst>
                <a:path w="635" h="12064">
                  <a:moveTo>
                    <a:pt x="0" y="11823"/>
                  </a:moveTo>
                  <a:lnTo>
                    <a:pt x="38" y="11010"/>
                  </a:lnTo>
                  <a:lnTo>
                    <a:pt x="76" y="8242"/>
                  </a:lnTo>
                  <a:lnTo>
                    <a:pt x="101" y="4038"/>
                  </a:lnTo>
                  <a:lnTo>
                    <a:pt x="101" y="0"/>
                  </a:lnTo>
                </a:path>
              </a:pathLst>
            </a:custGeom>
            <a:ln w="3175">
              <a:solidFill>
                <a:srgbClr val="565658"/>
              </a:solidFill>
            </a:ln>
          </p:spPr>
          <p:txBody>
            <a:bodyPr wrap="square" lIns="0" tIns="0" rIns="0" bIns="0" rtlCol="0"/>
            <a:lstStyle/>
            <a:p/>
          </p:txBody>
        </p:sp>
        <p:sp>
          <p:nvSpPr>
            <p:cNvPr id="5727" name="object 5727" descr=""/>
            <p:cNvSpPr/>
            <p:nvPr/>
          </p:nvSpPr>
          <p:spPr>
            <a:xfrm>
              <a:off x="5373299" y="2642598"/>
              <a:ext cx="1270" cy="0"/>
            </a:xfrm>
            <a:custGeom>
              <a:avLst/>
              <a:gdLst/>
              <a:ahLst/>
              <a:cxnLst/>
              <a:rect l="l" t="t" r="r" b="b"/>
              <a:pathLst>
                <a:path w="1270" h="0">
                  <a:moveTo>
                    <a:pt x="1079" y="0"/>
                  </a:moveTo>
                  <a:lnTo>
                    <a:pt x="1104" y="0"/>
                  </a:lnTo>
                  <a:lnTo>
                    <a:pt x="330" y="0"/>
                  </a:lnTo>
                  <a:lnTo>
                    <a:pt x="0" y="0"/>
                  </a:lnTo>
                </a:path>
              </a:pathLst>
            </a:custGeom>
            <a:ln w="3175">
              <a:solidFill>
                <a:srgbClr val="565658"/>
              </a:solidFill>
            </a:ln>
          </p:spPr>
          <p:txBody>
            <a:bodyPr wrap="square" lIns="0" tIns="0" rIns="0" bIns="0" rtlCol="0"/>
            <a:lstStyle/>
            <a:p/>
          </p:txBody>
        </p:sp>
        <p:sp>
          <p:nvSpPr>
            <p:cNvPr id="5728" name="object 5728" descr=""/>
            <p:cNvSpPr/>
            <p:nvPr/>
          </p:nvSpPr>
          <p:spPr>
            <a:xfrm>
              <a:off x="5372106" y="2642598"/>
              <a:ext cx="1270" cy="12700"/>
            </a:xfrm>
            <a:custGeom>
              <a:avLst/>
              <a:gdLst/>
              <a:ahLst/>
              <a:cxnLst/>
              <a:rect l="l" t="t" r="r" b="b"/>
              <a:pathLst>
                <a:path w="1270" h="12700">
                  <a:moveTo>
                    <a:pt x="1193" y="0"/>
                  </a:moveTo>
                  <a:lnTo>
                    <a:pt x="1193" y="12471"/>
                  </a:lnTo>
                </a:path>
                <a:path w="1270" h="12700">
                  <a:moveTo>
                    <a:pt x="1193" y="0"/>
                  </a:moveTo>
                  <a:lnTo>
                    <a:pt x="1193" y="0"/>
                  </a:lnTo>
                  <a:lnTo>
                    <a:pt x="0" y="0"/>
                  </a:lnTo>
                </a:path>
              </a:pathLst>
            </a:custGeom>
            <a:ln w="3175">
              <a:solidFill>
                <a:srgbClr val="565658"/>
              </a:solidFill>
            </a:ln>
          </p:spPr>
          <p:txBody>
            <a:bodyPr wrap="square" lIns="0" tIns="0" rIns="0" bIns="0" rtlCol="0"/>
            <a:lstStyle/>
            <a:p/>
          </p:txBody>
        </p:sp>
        <p:sp>
          <p:nvSpPr>
            <p:cNvPr id="5729" name="object 5729" descr=""/>
            <p:cNvSpPr/>
            <p:nvPr/>
          </p:nvSpPr>
          <p:spPr>
            <a:xfrm>
              <a:off x="5399853" y="2561660"/>
              <a:ext cx="0" cy="7620"/>
            </a:xfrm>
            <a:custGeom>
              <a:avLst/>
              <a:gdLst/>
              <a:ahLst/>
              <a:cxnLst/>
              <a:rect l="l" t="t" r="r" b="b"/>
              <a:pathLst>
                <a:path w="0" h="7619">
                  <a:moveTo>
                    <a:pt x="0" y="0"/>
                  </a:moveTo>
                  <a:lnTo>
                    <a:pt x="0" y="7188"/>
                  </a:lnTo>
                </a:path>
              </a:pathLst>
            </a:custGeom>
            <a:ln w="3175">
              <a:solidFill>
                <a:srgbClr val="565658"/>
              </a:solidFill>
            </a:ln>
          </p:spPr>
          <p:txBody>
            <a:bodyPr wrap="square" lIns="0" tIns="0" rIns="0" bIns="0" rtlCol="0"/>
            <a:lstStyle/>
            <a:p/>
          </p:txBody>
        </p:sp>
        <p:sp>
          <p:nvSpPr>
            <p:cNvPr id="5730" name="object 5730" descr=""/>
            <p:cNvSpPr/>
            <p:nvPr/>
          </p:nvSpPr>
          <p:spPr>
            <a:xfrm>
              <a:off x="5399853" y="2590086"/>
              <a:ext cx="0" cy="7620"/>
            </a:xfrm>
            <a:custGeom>
              <a:avLst/>
              <a:gdLst/>
              <a:ahLst/>
              <a:cxnLst/>
              <a:rect l="l" t="t" r="r" b="b"/>
              <a:pathLst>
                <a:path w="0" h="7619">
                  <a:moveTo>
                    <a:pt x="0" y="0"/>
                  </a:moveTo>
                  <a:lnTo>
                    <a:pt x="0" y="7213"/>
                  </a:lnTo>
                </a:path>
              </a:pathLst>
            </a:custGeom>
            <a:ln w="3175">
              <a:solidFill>
                <a:srgbClr val="565658"/>
              </a:solidFill>
            </a:ln>
          </p:spPr>
          <p:txBody>
            <a:bodyPr wrap="square" lIns="0" tIns="0" rIns="0" bIns="0" rtlCol="0"/>
            <a:lstStyle/>
            <a:p/>
          </p:txBody>
        </p:sp>
        <p:sp>
          <p:nvSpPr>
            <p:cNvPr id="5731" name="object 5731" descr=""/>
            <p:cNvSpPr/>
            <p:nvPr/>
          </p:nvSpPr>
          <p:spPr>
            <a:xfrm>
              <a:off x="5399511" y="2570605"/>
              <a:ext cx="635" cy="1270"/>
            </a:xfrm>
            <a:custGeom>
              <a:avLst/>
              <a:gdLst/>
              <a:ahLst/>
              <a:cxnLst/>
              <a:rect l="l" t="t" r="r" b="b"/>
              <a:pathLst>
                <a:path w="635" h="1269">
                  <a:moveTo>
                    <a:pt x="0" y="660"/>
                  </a:moveTo>
                  <a:lnTo>
                    <a:pt x="127" y="0"/>
                  </a:lnTo>
                </a:path>
              </a:pathLst>
            </a:custGeom>
            <a:ln w="3175">
              <a:solidFill>
                <a:srgbClr val="565658"/>
              </a:solidFill>
            </a:ln>
          </p:spPr>
          <p:txBody>
            <a:bodyPr wrap="square" lIns="0" tIns="0" rIns="0" bIns="0" rtlCol="0"/>
            <a:lstStyle/>
            <a:p/>
          </p:txBody>
        </p:sp>
        <p:sp>
          <p:nvSpPr>
            <p:cNvPr id="5732" name="object 5732" descr=""/>
            <p:cNvSpPr/>
            <p:nvPr/>
          </p:nvSpPr>
          <p:spPr>
            <a:xfrm>
              <a:off x="5399853" y="2597298"/>
              <a:ext cx="0" cy="7620"/>
            </a:xfrm>
            <a:custGeom>
              <a:avLst/>
              <a:gdLst/>
              <a:ahLst/>
              <a:cxnLst/>
              <a:rect l="l" t="t" r="r" b="b"/>
              <a:pathLst>
                <a:path w="0" h="7619">
                  <a:moveTo>
                    <a:pt x="0" y="0"/>
                  </a:moveTo>
                  <a:lnTo>
                    <a:pt x="0" y="7213"/>
                  </a:lnTo>
                </a:path>
              </a:pathLst>
            </a:custGeom>
            <a:ln w="3175">
              <a:solidFill>
                <a:srgbClr val="565658"/>
              </a:solidFill>
            </a:ln>
          </p:spPr>
          <p:txBody>
            <a:bodyPr wrap="square" lIns="0" tIns="0" rIns="0" bIns="0" rtlCol="0"/>
            <a:lstStyle/>
            <a:p/>
          </p:txBody>
        </p:sp>
        <p:sp>
          <p:nvSpPr>
            <p:cNvPr id="5733" name="object 5733" descr=""/>
            <p:cNvSpPr/>
            <p:nvPr/>
          </p:nvSpPr>
          <p:spPr>
            <a:xfrm>
              <a:off x="5399853" y="2554460"/>
              <a:ext cx="0" cy="7620"/>
            </a:xfrm>
            <a:custGeom>
              <a:avLst/>
              <a:gdLst/>
              <a:ahLst/>
              <a:cxnLst/>
              <a:rect l="l" t="t" r="r" b="b"/>
              <a:pathLst>
                <a:path w="0" h="7619">
                  <a:moveTo>
                    <a:pt x="0" y="0"/>
                  </a:moveTo>
                  <a:lnTo>
                    <a:pt x="0" y="7200"/>
                  </a:lnTo>
                </a:path>
              </a:pathLst>
            </a:custGeom>
            <a:ln w="3175">
              <a:solidFill>
                <a:srgbClr val="565658"/>
              </a:solidFill>
            </a:ln>
          </p:spPr>
          <p:txBody>
            <a:bodyPr wrap="square" lIns="0" tIns="0" rIns="0" bIns="0" rtlCol="0"/>
            <a:lstStyle/>
            <a:p/>
          </p:txBody>
        </p:sp>
        <p:sp>
          <p:nvSpPr>
            <p:cNvPr id="5734" name="object 5734" descr=""/>
            <p:cNvSpPr/>
            <p:nvPr/>
          </p:nvSpPr>
          <p:spPr>
            <a:xfrm>
              <a:off x="5399511" y="2606249"/>
              <a:ext cx="635" cy="1270"/>
            </a:xfrm>
            <a:custGeom>
              <a:avLst/>
              <a:gdLst/>
              <a:ahLst/>
              <a:cxnLst/>
              <a:rect l="l" t="t" r="r" b="b"/>
              <a:pathLst>
                <a:path w="635" h="1269">
                  <a:moveTo>
                    <a:pt x="0" y="660"/>
                  </a:moveTo>
                  <a:lnTo>
                    <a:pt x="127" y="0"/>
                  </a:lnTo>
                </a:path>
              </a:pathLst>
            </a:custGeom>
            <a:ln w="3175">
              <a:solidFill>
                <a:srgbClr val="565658"/>
              </a:solidFill>
            </a:ln>
          </p:spPr>
          <p:txBody>
            <a:bodyPr wrap="square" lIns="0" tIns="0" rIns="0" bIns="0" rtlCol="0"/>
            <a:lstStyle/>
            <a:p/>
          </p:txBody>
        </p:sp>
        <p:sp>
          <p:nvSpPr>
            <p:cNvPr id="5735" name="object 5735" descr=""/>
            <p:cNvSpPr/>
            <p:nvPr/>
          </p:nvSpPr>
          <p:spPr>
            <a:xfrm>
              <a:off x="5710122" y="2483252"/>
              <a:ext cx="2540" cy="0"/>
            </a:xfrm>
            <a:custGeom>
              <a:avLst/>
              <a:gdLst/>
              <a:ahLst/>
              <a:cxnLst/>
              <a:rect l="l" t="t" r="r" b="b"/>
              <a:pathLst>
                <a:path w="2539" h="0">
                  <a:moveTo>
                    <a:pt x="0" y="0"/>
                  </a:moveTo>
                  <a:lnTo>
                    <a:pt x="2489" y="0"/>
                  </a:lnTo>
                </a:path>
              </a:pathLst>
            </a:custGeom>
            <a:ln w="3175">
              <a:solidFill>
                <a:srgbClr val="565658"/>
              </a:solidFill>
            </a:ln>
          </p:spPr>
          <p:txBody>
            <a:bodyPr wrap="square" lIns="0" tIns="0" rIns="0" bIns="0" rtlCol="0"/>
            <a:lstStyle/>
            <a:p/>
          </p:txBody>
        </p:sp>
        <p:sp>
          <p:nvSpPr>
            <p:cNvPr id="5736" name="object 5736" descr=""/>
            <p:cNvSpPr/>
            <p:nvPr/>
          </p:nvSpPr>
          <p:spPr>
            <a:xfrm>
              <a:off x="5712608" y="2723136"/>
              <a:ext cx="1270" cy="635"/>
            </a:xfrm>
            <a:custGeom>
              <a:avLst/>
              <a:gdLst/>
              <a:ahLst/>
              <a:cxnLst/>
              <a:rect l="l" t="t" r="r" b="b"/>
              <a:pathLst>
                <a:path w="1270" h="635">
                  <a:moveTo>
                    <a:pt x="0" y="101"/>
                  </a:moveTo>
                  <a:lnTo>
                    <a:pt x="0" y="101"/>
                  </a:lnTo>
                  <a:lnTo>
                    <a:pt x="1104" y="0"/>
                  </a:lnTo>
                </a:path>
              </a:pathLst>
            </a:custGeom>
            <a:ln w="3175">
              <a:solidFill>
                <a:srgbClr val="565658"/>
              </a:solidFill>
            </a:ln>
          </p:spPr>
          <p:txBody>
            <a:bodyPr wrap="square" lIns="0" tIns="0" rIns="0" bIns="0" rtlCol="0"/>
            <a:lstStyle/>
            <a:p/>
          </p:txBody>
        </p:sp>
        <p:sp>
          <p:nvSpPr>
            <p:cNvPr id="5737" name="object 5737" descr=""/>
            <p:cNvSpPr/>
            <p:nvPr/>
          </p:nvSpPr>
          <p:spPr>
            <a:xfrm>
              <a:off x="5568190" y="2486154"/>
              <a:ext cx="635" cy="1270"/>
            </a:xfrm>
            <a:custGeom>
              <a:avLst/>
              <a:gdLst/>
              <a:ahLst/>
              <a:cxnLst/>
              <a:rect l="l" t="t" r="r" b="b"/>
              <a:pathLst>
                <a:path w="635" h="1269">
                  <a:moveTo>
                    <a:pt x="0" y="800"/>
                  </a:moveTo>
                  <a:lnTo>
                    <a:pt x="25" y="673"/>
                  </a:lnTo>
                  <a:lnTo>
                    <a:pt x="50" y="507"/>
                  </a:lnTo>
                  <a:lnTo>
                    <a:pt x="76" y="368"/>
                  </a:lnTo>
                  <a:lnTo>
                    <a:pt x="114" y="139"/>
                  </a:lnTo>
                  <a:lnTo>
                    <a:pt x="127" y="0"/>
                  </a:lnTo>
                </a:path>
              </a:pathLst>
            </a:custGeom>
            <a:ln w="3175">
              <a:solidFill>
                <a:srgbClr val="565658"/>
              </a:solidFill>
            </a:ln>
          </p:spPr>
          <p:txBody>
            <a:bodyPr wrap="square" lIns="0" tIns="0" rIns="0" bIns="0" rtlCol="0"/>
            <a:lstStyle/>
            <a:p/>
          </p:txBody>
        </p:sp>
        <p:sp>
          <p:nvSpPr>
            <p:cNvPr id="5738" name="object 5738" descr=""/>
            <p:cNvSpPr/>
            <p:nvPr/>
          </p:nvSpPr>
          <p:spPr>
            <a:xfrm>
              <a:off x="5710113" y="2483243"/>
              <a:ext cx="3810" cy="635"/>
            </a:xfrm>
            <a:custGeom>
              <a:avLst/>
              <a:gdLst/>
              <a:ahLst/>
              <a:cxnLst/>
              <a:rect l="l" t="t" r="r" b="b"/>
              <a:pathLst>
                <a:path w="3810" h="635">
                  <a:moveTo>
                    <a:pt x="3594" y="101"/>
                  </a:moveTo>
                  <a:lnTo>
                    <a:pt x="2489" y="0"/>
                  </a:lnTo>
                  <a:lnTo>
                    <a:pt x="0" y="0"/>
                  </a:lnTo>
                </a:path>
              </a:pathLst>
            </a:custGeom>
            <a:ln w="3175">
              <a:solidFill>
                <a:srgbClr val="565658"/>
              </a:solidFill>
            </a:ln>
          </p:spPr>
          <p:txBody>
            <a:bodyPr wrap="square" lIns="0" tIns="0" rIns="0" bIns="0" rtlCol="0"/>
            <a:lstStyle/>
            <a:p/>
          </p:txBody>
        </p:sp>
        <p:sp>
          <p:nvSpPr>
            <p:cNvPr id="5739" name="object 5739" descr=""/>
            <p:cNvSpPr/>
            <p:nvPr/>
          </p:nvSpPr>
          <p:spPr>
            <a:xfrm>
              <a:off x="5711530" y="2485900"/>
              <a:ext cx="635" cy="635"/>
            </a:xfrm>
            <a:custGeom>
              <a:avLst/>
              <a:gdLst/>
              <a:ahLst/>
              <a:cxnLst/>
              <a:rect l="l" t="t" r="r" b="b"/>
              <a:pathLst>
                <a:path w="635" h="635">
                  <a:moveTo>
                    <a:pt x="0" y="0"/>
                  </a:moveTo>
                  <a:lnTo>
                    <a:pt x="88" y="25"/>
                  </a:lnTo>
                  <a:lnTo>
                    <a:pt x="101" y="50"/>
                  </a:lnTo>
                </a:path>
              </a:pathLst>
            </a:custGeom>
            <a:ln w="3175">
              <a:solidFill>
                <a:srgbClr val="565658"/>
              </a:solidFill>
            </a:ln>
          </p:spPr>
          <p:txBody>
            <a:bodyPr wrap="square" lIns="0" tIns="0" rIns="0" bIns="0" rtlCol="0"/>
            <a:lstStyle/>
            <a:p/>
          </p:txBody>
        </p:sp>
        <p:sp>
          <p:nvSpPr>
            <p:cNvPr id="5740" name="object 5740" descr=""/>
            <p:cNvSpPr/>
            <p:nvPr/>
          </p:nvSpPr>
          <p:spPr>
            <a:xfrm>
              <a:off x="5590476" y="2483252"/>
              <a:ext cx="3810" cy="0"/>
            </a:xfrm>
            <a:custGeom>
              <a:avLst/>
              <a:gdLst/>
              <a:ahLst/>
              <a:cxnLst/>
              <a:rect l="l" t="t" r="r" b="b"/>
              <a:pathLst>
                <a:path w="3810" h="0">
                  <a:moveTo>
                    <a:pt x="0" y="0"/>
                  </a:moveTo>
                  <a:lnTo>
                    <a:pt x="850" y="0"/>
                  </a:lnTo>
                  <a:lnTo>
                    <a:pt x="3771" y="0"/>
                  </a:lnTo>
                </a:path>
              </a:pathLst>
            </a:custGeom>
            <a:ln w="3175">
              <a:solidFill>
                <a:srgbClr val="565658"/>
              </a:solidFill>
            </a:ln>
          </p:spPr>
          <p:txBody>
            <a:bodyPr wrap="square" lIns="0" tIns="0" rIns="0" bIns="0" rtlCol="0"/>
            <a:lstStyle/>
            <a:p/>
          </p:txBody>
        </p:sp>
        <p:sp>
          <p:nvSpPr>
            <p:cNvPr id="5741" name="object 5741" descr=""/>
            <p:cNvSpPr/>
            <p:nvPr/>
          </p:nvSpPr>
          <p:spPr>
            <a:xfrm>
              <a:off x="5557471" y="2719121"/>
              <a:ext cx="635" cy="635"/>
            </a:xfrm>
            <a:custGeom>
              <a:avLst/>
              <a:gdLst/>
              <a:ahLst/>
              <a:cxnLst/>
              <a:rect l="l" t="t" r="r" b="b"/>
              <a:pathLst>
                <a:path w="635" h="635">
                  <a:moveTo>
                    <a:pt x="88" y="253"/>
                  </a:moveTo>
                  <a:lnTo>
                    <a:pt x="50" y="215"/>
                  </a:lnTo>
                  <a:lnTo>
                    <a:pt x="0" y="0"/>
                  </a:lnTo>
                </a:path>
              </a:pathLst>
            </a:custGeom>
            <a:ln w="3175">
              <a:solidFill>
                <a:srgbClr val="565658"/>
              </a:solidFill>
            </a:ln>
          </p:spPr>
          <p:txBody>
            <a:bodyPr wrap="square" lIns="0" tIns="0" rIns="0" bIns="0" rtlCol="0"/>
            <a:lstStyle/>
            <a:p/>
          </p:txBody>
        </p:sp>
        <p:sp>
          <p:nvSpPr>
            <p:cNvPr id="5742" name="object 5742" descr=""/>
            <p:cNvSpPr/>
            <p:nvPr/>
          </p:nvSpPr>
          <p:spPr>
            <a:xfrm>
              <a:off x="5711534" y="2720521"/>
              <a:ext cx="635" cy="635"/>
            </a:xfrm>
            <a:custGeom>
              <a:avLst/>
              <a:gdLst/>
              <a:ahLst/>
              <a:cxnLst/>
              <a:rect l="l" t="t" r="r" b="b"/>
              <a:pathLst>
                <a:path w="635" h="635">
                  <a:moveTo>
                    <a:pt x="101" y="0"/>
                  </a:moveTo>
                  <a:lnTo>
                    <a:pt x="88" y="25"/>
                  </a:lnTo>
                  <a:lnTo>
                    <a:pt x="0" y="63"/>
                  </a:lnTo>
                </a:path>
              </a:pathLst>
            </a:custGeom>
            <a:ln w="3175">
              <a:solidFill>
                <a:srgbClr val="565658"/>
              </a:solidFill>
            </a:ln>
          </p:spPr>
          <p:txBody>
            <a:bodyPr wrap="square" lIns="0" tIns="0" rIns="0" bIns="0" rtlCol="0"/>
            <a:lstStyle/>
            <a:p/>
          </p:txBody>
        </p:sp>
        <p:sp>
          <p:nvSpPr>
            <p:cNvPr id="5743" name="object 5743" descr=""/>
            <p:cNvSpPr/>
            <p:nvPr/>
          </p:nvSpPr>
          <p:spPr>
            <a:xfrm>
              <a:off x="5591326" y="2723238"/>
              <a:ext cx="3175" cy="0"/>
            </a:xfrm>
            <a:custGeom>
              <a:avLst/>
              <a:gdLst/>
              <a:ahLst/>
              <a:cxnLst/>
              <a:rect l="l" t="t" r="r" b="b"/>
              <a:pathLst>
                <a:path w="3175" h="0">
                  <a:moveTo>
                    <a:pt x="2921" y="0"/>
                  </a:moveTo>
                  <a:lnTo>
                    <a:pt x="0" y="0"/>
                  </a:lnTo>
                </a:path>
              </a:pathLst>
            </a:custGeom>
            <a:ln w="3175">
              <a:solidFill>
                <a:srgbClr val="565658"/>
              </a:solidFill>
            </a:ln>
          </p:spPr>
          <p:txBody>
            <a:bodyPr wrap="square" lIns="0" tIns="0" rIns="0" bIns="0" rtlCol="0"/>
            <a:lstStyle/>
            <a:p/>
          </p:txBody>
        </p:sp>
        <p:sp>
          <p:nvSpPr>
            <p:cNvPr id="5744" name="object 5744" descr=""/>
            <p:cNvSpPr/>
            <p:nvPr/>
          </p:nvSpPr>
          <p:spPr>
            <a:xfrm>
              <a:off x="5637607" y="2465256"/>
              <a:ext cx="1905" cy="1905"/>
            </a:xfrm>
            <a:custGeom>
              <a:avLst/>
              <a:gdLst/>
              <a:ahLst/>
              <a:cxnLst/>
              <a:rect l="l" t="t" r="r" b="b"/>
              <a:pathLst>
                <a:path w="1904" h="1905">
                  <a:moveTo>
                    <a:pt x="1777" y="1358"/>
                  </a:moveTo>
                  <a:lnTo>
                    <a:pt x="1155" y="1142"/>
                  </a:lnTo>
                  <a:lnTo>
                    <a:pt x="622" y="812"/>
                  </a:lnTo>
                  <a:lnTo>
                    <a:pt x="380" y="596"/>
                  </a:lnTo>
                  <a:lnTo>
                    <a:pt x="12" y="25"/>
                  </a:lnTo>
                </a:path>
              </a:pathLst>
            </a:custGeom>
            <a:ln w="3175">
              <a:solidFill>
                <a:srgbClr val="565658"/>
              </a:solidFill>
            </a:ln>
          </p:spPr>
          <p:txBody>
            <a:bodyPr wrap="square" lIns="0" tIns="0" rIns="0" bIns="0" rtlCol="0"/>
            <a:lstStyle/>
            <a:p/>
          </p:txBody>
        </p:sp>
        <p:sp>
          <p:nvSpPr>
            <p:cNvPr id="5745" name="object 5745" descr=""/>
            <p:cNvSpPr/>
            <p:nvPr/>
          </p:nvSpPr>
          <p:spPr>
            <a:xfrm>
              <a:off x="5710105" y="2723238"/>
              <a:ext cx="3810" cy="0"/>
            </a:xfrm>
            <a:custGeom>
              <a:avLst/>
              <a:gdLst/>
              <a:ahLst/>
              <a:cxnLst/>
              <a:rect l="l" t="t" r="r" b="b"/>
              <a:pathLst>
                <a:path w="3810" h="0">
                  <a:moveTo>
                    <a:pt x="3352" y="0"/>
                  </a:moveTo>
                  <a:lnTo>
                    <a:pt x="2501" y="0"/>
                  </a:lnTo>
                  <a:lnTo>
                    <a:pt x="0" y="0"/>
                  </a:lnTo>
                </a:path>
              </a:pathLst>
            </a:custGeom>
            <a:ln w="3175">
              <a:solidFill>
                <a:srgbClr val="565658"/>
              </a:solidFill>
            </a:ln>
          </p:spPr>
          <p:txBody>
            <a:bodyPr wrap="square" lIns="0" tIns="0" rIns="0" bIns="0" rtlCol="0"/>
            <a:lstStyle/>
            <a:p/>
          </p:txBody>
        </p:sp>
        <p:sp>
          <p:nvSpPr>
            <p:cNvPr id="5746" name="object 5746" descr=""/>
            <p:cNvSpPr/>
            <p:nvPr/>
          </p:nvSpPr>
          <p:spPr>
            <a:xfrm>
              <a:off x="5601963" y="2465256"/>
              <a:ext cx="1905" cy="1905"/>
            </a:xfrm>
            <a:custGeom>
              <a:avLst/>
              <a:gdLst/>
              <a:ahLst/>
              <a:cxnLst/>
              <a:rect l="l" t="t" r="r" b="b"/>
              <a:pathLst>
                <a:path w="1904" h="1905">
                  <a:moveTo>
                    <a:pt x="1777" y="1358"/>
                  </a:moveTo>
                  <a:lnTo>
                    <a:pt x="1155" y="1142"/>
                  </a:lnTo>
                  <a:lnTo>
                    <a:pt x="622" y="812"/>
                  </a:lnTo>
                  <a:lnTo>
                    <a:pt x="380" y="596"/>
                  </a:lnTo>
                  <a:lnTo>
                    <a:pt x="12" y="25"/>
                  </a:lnTo>
                </a:path>
              </a:pathLst>
            </a:custGeom>
            <a:ln w="3175">
              <a:solidFill>
                <a:srgbClr val="565658"/>
              </a:solidFill>
            </a:ln>
          </p:spPr>
          <p:txBody>
            <a:bodyPr wrap="square" lIns="0" tIns="0" rIns="0" bIns="0" rtlCol="0"/>
            <a:lstStyle/>
            <a:p/>
          </p:txBody>
        </p:sp>
        <p:sp>
          <p:nvSpPr>
            <p:cNvPr id="5747" name="object 5747" descr=""/>
            <p:cNvSpPr/>
            <p:nvPr/>
          </p:nvSpPr>
          <p:spPr>
            <a:xfrm>
              <a:off x="5482365" y="2543920"/>
              <a:ext cx="1905" cy="4445"/>
            </a:xfrm>
            <a:custGeom>
              <a:avLst/>
              <a:gdLst/>
              <a:ahLst/>
              <a:cxnLst/>
              <a:rect l="l" t="t" r="r" b="b"/>
              <a:pathLst>
                <a:path w="1904" h="4444">
                  <a:moveTo>
                    <a:pt x="0" y="4140"/>
                  </a:moveTo>
                  <a:lnTo>
                    <a:pt x="914" y="1993"/>
                  </a:lnTo>
                  <a:lnTo>
                    <a:pt x="1841" y="0"/>
                  </a:lnTo>
                </a:path>
              </a:pathLst>
            </a:custGeom>
            <a:ln w="3175">
              <a:solidFill>
                <a:srgbClr val="565658"/>
              </a:solidFill>
            </a:ln>
          </p:spPr>
          <p:txBody>
            <a:bodyPr wrap="square" lIns="0" tIns="0" rIns="0" bIns="0" rtlCol="0"/>
            <a:lstStyle/>
            <a:p/>
          </p:txBody>
        </p:sp>
        <p:sp>
          <p:nvSpPr>
            <p:cNvPr id="5748" name="object 5748" descr=""/>
            <p:cNvSpPr/>
            <p:nvPr/>
          </p:nvSpPr>
          <p:spPr>
            <a:xfrm>
              <a:off x="5475711" y="2550628"/>
              <a:ext cx="5715" cy="17780"/>
            </a:xfrm>
            <a:custGeom>
              <a:avLst/>
              <a:gdLst/>
              <a:ahLst/>
              <a:cxnLst/>
              <a:rect l="l" t="t" r="r" b="b"/>
              <a:pathLst>
                <a:path w="5714" h="17780">
                  <a:moveTo>
                    <a:pt x="5587" y="0"/>
                  </a:moveTo>
                  <a:lnTo>
                    <a:pt x="1092" y="13017"/>
                  </a:lnTo>
                  <a:lnTo>
                    <a:pt x="0" y="17551"/>
                  </a:lnTo>
                </a:path>
              </a:pathLst>
            </a:custGeom>
            <a:ln w="3175">
              <a:solidFill>
                <a:srgbClr val="565658"/>
              </a:solidFill>
            </a:ln>
          </p:spPr>
          <p:txBody>
            <a:bodyPr wrap="square" lIns="0" tIns="0" rIns="0" bIns="0" rtlCol="0"/>
            <a:lstStyle/>
            <a:p/>
          </p:txBody>
        </p:sp>
        <p:sp>
          <p:nvSpPr>
            <p:cNvPr id="5749" name="object 5749" descr=""/>
            <p:cNvSpPr/>
            <p:nvPr/>
          </p:nvSpPr>
          <p:spPr>
            <a:xfrm>
              <a:off x="5490197" y="2674112"/>
              <a:ext cx="1270" cy="1905"/>
            </a:xfrm>
            <a:custGeom>
              <a:avLst/>
              <a:gdLst/>
              <a:ahLst/>
              <a:cxnLst/>
              <a:rect l="l" t="t" r="r" b="b"/>
              <a:pathLst>
                <a:path w="1270" h="1905">
                  <a:moveTo>
                    <a:pt x="0" y="0"/>
                  </a:moveTo>
                  <a:lnTo>
                    <a:pt x="1104" y="1866"/>
                  </a:lnTo>
                </a:path>
              </a:pathLst>
            </a:custGeom>
            <a:ln w="3175">
              <a:solidFill>
                <a:srgbClr val="565658"/>
              </a:solidFill>
            </a:ln>
          </p:spPr>
          <p:txBody>
            <a:bodyPr wrap="square" lIns="0" tIns="0" rIns="0" bIns="0" rtlCol="0"/>
            <a:lstStyle/>
            <a:p/>
          </p:txBody>
        </p:sp>
        <p:sp>
          <p:nvSpPr>
            <p:cNvPr id="5750" name="object 5750" descr=""/>
            <p:cNvSpPr/>
            <p:nvPr/>
          </p:nvSpPr>
          <p:spPr>
            <a:xfrm>
              <a:off x="5475882" y="2639267"/>
              <a:ext cx="1270" cy="5080"/>
            </a:xfrm>
            <a:custGeom>
              <a:avLst/>
              <a:gdLst/>
              <a:ahLst/>
              <a:cxnLst/>
              <a:rect l="l" t="t" r="r" b="b"/>
              <a:pathLst>
                <a:path w="1270" h="5080">
                  <a:moveTo>
                    <a:pt x="1219" y="4546"/>
                  </a:moveTo>
                  <a:lnTo>
                    <a:pt x="0" y="0"/>
                  </a:lnTo>
                </a:path>
              </a:pathLst>
            </a:custGeom>
            <a:ln w="3175">
              <a:solidFill>
                <a:srgbClr val="565658"/>
              </a:solidFill>
            </a:ln>
          </p:spPr>
          <p:txBody>
            <a:bodyPr wrap="square" lIns="0" tIns="0" rIns="0" bIns="0" rtlCol="0"/>
            <a:lstStyle/>
            <a:p/>
          </p:txBody>
        </p:sp>
        <p:sp>
          <p:nvSpPr>
            <p:cNvPr id="5751" name="object 5751" descr=""/>
            <p:cNvSpPr/>
            <p:nvPr/>
          </p:nvSpPr>
          <p:spPr>
            <a:xfrm>
              <a:off x="5481019" y="2655143"/>
              <a:ext cx="1270" cy="2540"/>
            </a:xfrm>
            <a:custGeom>
              <a:avLst/>
              <a:gdLst/>
              <a:ahLst/>
              <a:cxnLst/>
              <a:rect l="l" t="t" r="r" b="b"/>
              <a:pathLst>
                <a:path w="1270" h="2539">
                  <a:moveTo>
                    <a:pt x="850" y="2108"/>
                  </a:moveTo>
                  <a:lnTo>
                    <a:pt x="850" y="2108"/>
                  </a:lnTo>
                  <a:lnTo>
                    <a:pt x="0" y="0"/>
                  </a:lnTo>
                </a:path>
              </a:pathLst>
            </a:custGeom>
            <a:ln w="3175">
              <a:solidFill>
                <a:srgbClr val="565658"/>
              </a:solidFill>
            </a:ln>
          </p:spPr>
          <p:txBody>
            <a:bodyPr wrap="square" lIns="0" tIns="0" rIns="0" bIns="0" rtlCol="0"/>
            <a:lstStyle/>
            <a:p/>
          </p:txBody>
        </p:sp>
        <p:sp>
          <p:nvSpPr>
            <p:cNvPr id="5752" name="object 5752" descr=""/>
            <p:cNvSpPr/>
            <p:nvPr/>
          </p:nvSpPr>
          <p:spPr>
            <a:xfrm>
              <a:off x="5475882" y="2562664"/>
              <a:ext cx="1270" cy="5080"/>
            </a:xfrm>
            <a:custGeom>
              <a:avLst/>
              <a:gdLst/>
              <a:ahLst/>
              <a:cxnLst/>
              <a:rect l="l" t="t" r="r" b="b"/>
              <a:pathLst>
                <a:path w="1270" h="5080">
                  <a:moveTo>
                    <a:pt x="1219" y="0"/>
                  </a:moveTo>
                  <a:lnTo>
                    <a:pt x="0" y="4559"/>
                  </a:lnTo>
                </a:path>
              </a:pathLst>
            </a:custGeom>
            <a:ln w="3175">
              <a:solidFill>
                <a:srgbClr val="565658"/>
              </a:solidFill>
            </a:ln>
          </p:spPr>
          <p:txBody>
            <a:bodyPr wrap="square" lIns="0" tIns="0" rIns="0" bIns="0" rtlCol="0"/>
            <a:lstStyle/>
            <a:p/>
          </p:txBody>
        </p:sp>
        <p:sp>
          <p:nvSpPr>
            <p:cNvPr id="5753" name="object 5753" descr=""/>
            <p:cNvSpPr/>
            <p:nvPr/>
          </p:nvSpPr>
          <p:spPr>
            <a:xfrm>
              <a:off x="5489943" y="2673690"/>
              <a:ext cx="635" cy="635"/>
            </a:xfrm>
            <a:custGeom>
              <a:avLst/>
              <a:gdLst/>
              <a:ahLst/>
              <a:cxnLst/>
              <a:rect l="l" t="t" r="r" b="b"/>
              <a:pathLst>
                <a:path w="635" h="635">
                  <a:moveTo>
                    <a:pt x="0" y="0"/>
                  </a:moveTo>
                  <a:lnTo>
                    <a:pt x="254" y="419"/>
                  </a:lnTo>
                </a:path>
              </a:pathLst>
            </a:custGeom>
            <a:ln w="3175">
              <a:solidFill>
                <a:srgbClr val="565658"/>
              </a:solidFill>
            </a:ln>
          </p:spPr>
          <p:txBody>
            <a:bodyPr wrap="square" lIns="0" tIns="0" rIns="0" bIns="0" rtlCol="0"/>
            <a:lstStyle/>
            <a:p/>
          </p:txBody>
        </p:sp>
        <p:sp>
          <p:nvSpPr>
            <p:cNvPr id="5754" name="object 5754" descr=""/>
            <p:cNvSpPr/>
            <p:nvPr/>
          </p:nvSpPr>
          <p:spPr>
            <a:xfrm>
              <a:off x="5491661" y="2676568"/>
              <a:ext cx="1270" cy="1905"/>
            </a:xfrm>
            <a:custGeom>
              <a:avLst/>
              <a:gdLst/>
              <a:ahLst/>
              <a:cxnLst/>
              <a:rect l="l" t="t" r="r" b="b"/>
              <a:pathLst>
                <a:path w="1270" h="1905">
                  <a:moveTo>
                    <a:pt x="0" y="0"/>
                  </a:moveTo>
                  <a:lnTo>
                    <a:pt x="889" y="1447"/>
                  </a:lnTo>
                  <a:lnTo>
                    <a:pt x="1003" y="1600"/>
                  </a:lnTo>
                </a:path>
              </a:pathLst>
            </a:custGeom>
            <a:ln w="3175">
              <a:solidFill>
                <a:srgbClr val="565658"/>
              </a:solidFill>
            </a:ln>
          </p:spPr>
          <p:txBody>
            <a:bodyPr wrap="square" lIns="0" tIns="0" rIns="0" bIns="0" rtlCol="0"/>
            <a:lstStyle/>
            <a:p/>
          </p:txBody>
        </p:sp>
        <p:sp>
          <p:nvSpPr>
            <p:cNvPr id="5755" name="object 5755" descr=""/>
            <p:cNvSpPr/>
            <p:nvPr/>
          </p:nvSpPr>
          <p:spPr>
            <a:xfrm>
              <a:off x="5481218" y="2552154"/>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5756" name="object 5756" descr=""/>
            <p:cNvSpPr/>
            <p:nvPr/>
          </p:nvSpPr>
          <p:spPr>
            <a:xfrm>
              <a:off x="5489943" y="2673690"/>
              <a:ext cx="1270" cy="1905"/>
            </a:xfrm>
            <a:custGeom>
              <a:avLst/>
              <a:gdLst/>
              <a:ahLst/>
              <a:cxnLst/>
              <a:rect l="l" t="t" r="r" b="b"/>
              <a:pathLst>
                <a:path w="1270" h="1905">
                  <a:moveTo>
                    <a:pt x="0" y="0"/>
                  </a:moveTo>
                  <a:lnTo>
                    <a:pt x="1257" y="1879"/>
                  </a:lnTo>
                </a:path>
              </a:pathLst>
            </a:custGeom>
            <a:ln w="3175">
              <a:solidFill>
                <a:srgbClr val="565658"/>
              </a:solidFill>
            </a:ln>
          </p:spPr>
          <p:txBody>
            <a:bodyPr wrap="square" lIns="0" tIns="0" rIns="0" bIns="0" rtlCol="0"/>
            <a:lstStyle/>
            <a:p/>
          </p:txBody>
        </p:sp>
        <p:sp>
          <p:nvSpPr>
            <p:cNvPr id="5757" name="object 5757" descr=""/>
            <p:cNvSpPr/>
            <p:nvPr/>
          </p:nvSpPr>
          <p:spPr>
            <a:xfrm>
              <a:off x="5506246" y="2696448"/>
              <a:ext cx="635" cy="635"/>
            </a:xfrm>
            <a:custGeom>
              <a:avLst/>
              <a:gdLst/>
              <a:ahLst/>
              <a:cxnLst/>
              <a:rect l="l" t="t" r="r" b="b"/>
              <a:pathLst>
                <a:path w="635" h="635">
                  <a:moveTo>
                    <a:pt x="0" y="0"/>
                  </a:moveTo>
                  <a:lnTo>
                    <a:pt x="444" y="558"/>
                  </a:lnTo>
                </a:path>
              </a:pathLst>
            </a:custGeom>
            <a:ln w="3175">
              <a:solidFill>
                <a:srgbClr val="565658"/>
              </a:solidFill>
            </a:ln>
          </p:spPr>
          <p:txBody>
            <a:bodyPr wrap="square" lIns="0" tIns="0" rIns="0" bIns="0" rtlCol="0"/>
            <a:lstStyle/>
            <a:p/>
          </p:txBody>
        </p:sp>
        <p:sp>
          <p:nvSpPr>
            <p:cNvPr id="5758" name="object 5758" descr=""/>
            <p:cNvSpPr/>
            <p:nvPr/>
          </p:nvSpPr>
          <p:spPr>
            <a:xfrm>
              <a:off x="5480057" y="2652254"/>
              <a:ext cx="2540" cy="5080"/>
            </a:xfrm>
            <a:custGeom>
              <a:avLst/>
              <a:gdLst/>
              <a:ahLst/>
              <a:cxnLst/>
              <a:rect l="l" t="t" r="r" b="b"/>
              <a:pathLst>
                <a:path w="2539" h="5080">
                  <a:moveTo>
                    <a:pt x="1930" y="4483"/>
                  </a:moveTo>
                  <a:lnTo>
                    <a:pt x="0" y="0"/>
                  </a:lnTo>
                </a:path>
              </a:pathLst>
            </a:custGeom>
            <a:ln w="3175">
              <a:solidFill>
                <a:srgbClr val="565658"/>
              </a:solidFill>
            </a:ln>
          </p:spPr>
          <p:txBody>
            <a:bodyPr wrap="square" lIns="0" tIns="0" rIns="0" bIns="0" rtlCol="0"/>
            <a:lstStyle/>
            <a:p/>
          </p:txBody>
        </p:sp>
        <p:sp>
          <p:nvSpPr>
            <p:cNvPr id="5759" name="object 5759" descr=""/>
            <p:cNvSpPr/>
            <p:nvPr/>
          </p:nvSpPr>
          <p:spPr>
            <a:xfrm>
              <a:off x="5475668" y="2638440"/>
              <a:ext cx="2540" cy="7620"/>
            </a:xfrm>
            <a:custGeom>
              <a:avLst/>
              <a:gdLst/>
              <a:ahLst/>
              <a:cxnLst/>
              <a:rect l="l" t="t" r="r" b="b"/>
              <a:pathLst>
                <a:path w="2539" h="7619">
                  <a:moveTo>
                    <a:pt x="2095" y="7010"/>
                  </a:moveTo>
                  <a:lnTo>
                    <a:pt x="0" y="0"/>
                  </a:lnTo>
                </a:path>
              </a:pathLst>
            </a:custGeom>
            <a:ln w="3175">
              <a:solidFill>
                <a:srgbClr val="565658"/>
              </a:solidFill>
            </a:ln>
          </p:spPr>
          <p:txBody>
            <a:bodyPr wrap="square" lIns="0" tIns="0" rIns="0" bIns="0" rtlCol="0"/>
            <a:lstStyle/>
            <a:p/>
          </p:txBody>
        </p:sp>
        <p:sp>
          <p:nvSpPr>
            <p:cNvPr id="5760" name="object 5760" descr=""/>
            <p:cNvSpPr/>
            <p:nvPr/>
          </p:nvSpPr>
          <p:spPr>
            <a:xfrm>
              <a:off x="5500922" y="2508231"/>
              <a:ext cx="7620" cy="8255"/>
            </a:xfrm>
            <a:custGeom>
              <a:avLst/>
              <a:gdLst/>
              <a:ahLst/>
              <a:cxnLst/>
              <a:rect l="l" t="t" r="r" b="b"/>
              <a:pathLst>
                <a:path w="7620" h="8255">
                  <a:moveTo>
                    <a:pt x="7010" y="0"/>
                  </a:moveTo>
                  <a:lnTo>
                    <a:pt x="5791" y="1244"/>
                  </a:lnTo>
                  <a:lnTo>
                    <a:pt x="0" y="8191"/>
                  </a:lnTo>
                </a:path>
              </a:pathLst>
            </a:custGeom>
            <a:ln w="3175">
              <a:solidFill>
                <a:srgbClr val="565658"/>
              </a:solidFill>
            </a:ln>
          </p:spPr>
          <p:txBody>
            <a:bodyPr wrap="square" lIns="0" tIns="0" rIns="0" bIns="0" rtlCol="0"/>
            <a:lstStyle/>
            <a:p/>
          </p:txBody>
        </p:sp>
        <p:sp>
          <p:nvSpPr>
            <p:cNvPr id="5761" name="object 5761" descr=""/>
            <p:cNvSpPr/>
            <p:nvPr/>
          </p:nvSpPr>
          <p:spPr>
            <a:xfrm>
              <a:off x="5489929" y="2531529"/>
              <a:ext cx="1270" cy="1270"/>
            </a:xfrm>
            <a:custGeom>
              <a:avLst/>
              <a:gdLst/>
              <a:ahLst/>
              <a:cxnLst/>
              <a:rect l="l" t="t" r="r" b="b"/>
              <a:pathLst>
                <a:path w="1270" h="1269">
                  <a:moveTo>
                    <a:pt x="876" y="0"/>
                  </a:moveTo>
                  <a:lnTo>
                    <a:pt x="0" y="1257"/>
                  </a:lnTo>
                </a:path>
              </a:pathLst>
            </a:custGeom>
            <a:ln w="3175">
              <a:solidFill>
                <a:srgbClr val="565658"/>
              </a:solidFill>
            </a:ln>
          </p:spPr>
          <p:txBody>
            <a:bodyPr wrap="square" lIns="0" tIns="0" rIns="0" bIns="0" rtlCol="0"/>
            <a:lstStyle/>
            <a:p/>
          </p:txBody>
        </p:sp>
        <p:sp>
          <p:nvSpPr>
            <p:cNvPr id="5762" name="object 5762" descr=""/>
            <p:cNvSpPr/>
            <p:nvPr/>
          </p:nvSpPr>
          <p:spPr>
            <a:xfrm>
              <a:off x="5483314" y="2525579"/>
              <a:ext cx="1270" cy="635"/>
            </a:xfrm>
            <a:custGeom>
              <a:avLst/>
              <a:gdLst/>
              <a:ahLst/>
              <a:cxnLst/>
              <a:rect l="l" t="t" r="r" b="b"/>
              <a:pathLst>
                <a:path w="1270" h="635">
                  <a:moveTo>
                    <a:pt x="0" y="139"/>
                  </a:moveTo>
                  <a:lnTo>
                    <a:pt x="673" y="0"/>
                  </a:lnTo>
                </a:path>
              </a:pathLst>
            </a:custGeom>
            <a:ln w="3175">
              <a:solidFill>
                <a:srgbClr val="565658"/>
              </a:solidFill>
            </a:ln>
          </p:spPr>
          <p:txBody>
            <a:bodyPr wrap="square" lIns="0" tIns="0" rIns="0" bIns="0" rtlCol="0"/>
            <a:lstStyle/>
            <a:p/>
          </p:txBody>
        </p:sp>
        <p:sp>
          <p:nvSpPr>
            <p:cNvPr id="5763" name="object 5763" descr=""/>
            <p:cNvSpPr/>
            <p:nvPr/>
          </p:nvSpPr>
          <p:spPr>
            <a:xfrm>
              <a:off x="5485894" y="2522500"/>
              <a:ext cx="1905" cy="1905"/>
            </a:xfrm>
            <a:custGeom>
              <a:avLst/>
              <a:gdLst/>
              <a:ahLst/>
              <a:cxnLst/>
              <a:rect l="l" t="t" r="r" b="b"/>
              <a:pathLst>
                <a:path w="1904" h="1905">
                  <a:moveTo>
                    <a:pt x="0" y="1841"/>
                  </a:moveTo>
                  <a:lnTo>
                    <a:pt x="1295" y="0"/>
                  </a:lnTo>
                </a:path>
              </a:pathLst>
            </a:custGeom>
            <a:ln w="3175">
              <a:solidFill>
                <a:srgbClr val="565658"/>
              </a:solidFill>
            </a:ln>
          </p:spPr>
          <p:txBody>
            <a:bodyPr wrap="square" lIns="0" tIns="0" rIns="0" bIns="0" rtlCol="0"/>
            <a:lstStyle/>
            <a:p/>
          </p:txBody>
        </p:sp>
        <p:sp>
          <p:nvSpPr>
            <p:cNvPr id="5764" name="object 5764" descr=""/>
            <p:cNvSpPr/>
            <p:nvPr/>
          </p:nvSpPr>
          <p:spPr>
            <a:xfrm>
              <a:off x="5480045" y="2544941"/>
              <a:ext cx="4445" cy="9525"/>
            </a:xfrm>
            <a:custGeom>
              <a:avLst/>
              <a:gdLst/>
              <a:ahLst/>
              <a:cxnLst/>
              <a:rect l="l" t="t" r="r" b="b"/>
              <a:pathLst>
                <a:path w="4445" h="9525">
                  <a:moveTo>
                    <a:pt x="4013" y="0"/>
                  </a:moveTo>
                  <a:lnTo>
                    <a:pt x="0" y="9271"/>
                  </a:lnTo>
                </a:path>
              </a:pathLst>
            </a:custGeom>
            <a:ln w="3175">
              <a:solidFill>
                <a:srgbClr val="565658"/>
              </a:solidFill>
            </a:ln>
          </p:spPr>
          <p:txBody>
            <a:bodyPr wrap="square" lIns="0" tIns="0" rIns="0" bIns="0" rtlCol="0"/>
            <a:lstStyle/>
            <a:p/>
          </p:txBody>
        </p:sp>
        <p:sp>
          <p:nvSpPr>
            <p:cNvPr id="5765" name="object 5765" descr=""/>
            <p:cNvSpPr/>
            <p:nvPr/>
          </p:nvSpPr>
          <p:spPr>
            <a:xfrm>
              <a:off x="5475668" y="2561027"/>
              <a:ext cx="2540" cy="7620"/>
            </a:xfrm>
            <a:custGeom>
              <a:avLst/>
              <a:gdLst/>
              <a:ahLst/>
              <a:cxnLst/>
              <a:rect l="l" t="t" r="r" b="b"/>
              <a:pathLst>
                <a:path w="2539" h="7619">
                  <a:moveTo>
                    <a:pt x="2095" y="0"/>
                  </a:moveTo>
                  <a:lnTo>
                    <a:pt x="0" y="7023"/>
                  </a:lnTo>
                </a:path>
              </a:pathLst>
            </a:custGeom>
            <a:ln w="3175">
              <a:solidFill>
                <a:srgbClr val="565658"/>
              </a:solidFill>
            </a:ln>
          </p:spPr>
          <p:txBody>
            <a:bodyPr wrap="square" lIns="0" tIns="0" rIns="0" bIns="0" rtlCol="0"/>
            <a:lstStyle/>
            <a:p/>
          </p:txBody>
        </p:sp>
        <p:sp>
          <p:nvSpPr>
            <p:cNvPr id="5766" name="object 5766" descr=""/>
            <p:cNvSpPr/>
            <p:nvPr/>
          </p:nvSpPr>
          <p:spPr>
            <a:xfrm>
              <a:off x="5475718" y="2638288"/>
              <a:ext cx="5715" cy="17780"/>
            </a:xfrm>
            <a:custGeom>
              <a:avLst/>
              <a:gdLst/>
              <a:ahLst/>
              <a:cxnLst/>
              <a:rect l="l" t="t" r="r" b="b"/>
              <a:pathLst>
                <a:path w="5714" h="17780">
                  <a:moveTo>
                    <a:pt x="0" y="0"/>
                  </a:moveTo>
                  <a:lnTo>
                    <a:pt x="1092" y="4546"/>
                  </a:lnTo>
                  <a:lnTo>
                    <a:pt x="5588" y="17576"/>
                  </a:lnTo>
                </a:path>
              </a:pathLst>
            </a:custGeom>
            <a:ln w="3175">
              <a:solidFill>
                <a:srgbClr val="565658"/>
              </a:solidFill>
            </a:ln>
          </p:spPr>
          <p:txBody>
            <a:bodyPr wrap="square" lIns="0" tIns="0" rIns="0" bIns="0" rtlCol="0"/>
            <a:lstStyle/>
            <a:p/>
          </p:txBody>
        </p:sp>
        <p:sp>
          <p:nvSpPr>
            <p:cNvPr id="5767" name="object 5767" descr=""/>
            <p:cNvSpPr/>
            <p:nvPr/>
          </p:nvSpPr>
          <p:spPr>
            <a:xfrm>
              <a:off x="5382980" y="2596442"/>
              <a:ext cx="635" cy="635"/>
            </a:xfrm>
            <a:custGeom>
              <a:avLst/>
              <a:gdLst/>
              <a:ahLst/>
              <a:cxnLst/>
              <a:rect l="l" t="t" r="r" b="b"/>
              <a:pathLst>
                <a:path w="635" h="635">
                  <a:moveTo>
                    <a:pt x="0" y="0"/>
                  </a:moveTo>
                  <a:lnTo>
                    <a:pt x="50" y="228"/>
                  </a:lnTo>
                  <a:lnTo>
                    <a:pt x="203" y="406"/>
                  </a:lnTo>
                  <a:lnTo>
                    <a:pt x="355" y="546"/>
                  </a:lnTo>
                  <a:lnTo>
                    <a:pt x="596" y="584"/>
                  </a:lnTo>
                </a:path>
              </a:pathLst>
            </a:custGeom>
            <a:ln w="3175">
              <a:solidFill>
                <a:srgbClr val="565658"/>
              </a:solidFill>
            </a:ln>
          </p:spPr>
          <p:txBody>
            <a:bodyPr wrap="square" lIns="0" tIns="0" rIns="0" bIns="0" rtlCol="0"/>
            <a:lstStyle/>
            <a:p/>
          </p:txBody>
        </p:sp>
        <p:sp>
          <p:nvSpPr>
            <p:cNvPr id="5768" name="object 5768" descr=""/>
            <p:cNvSpPr/>
            <p:nvPr/>
          </p:nvSpPr>
          <p:spPr>
            <a:xfrm>
              <a:off x="5383587" y="2568512"/>
              <a:ext cx="4445" cy="0"/>
            </a:xfrm>
            <a:custGeom>
              <a:avLst/>
              <a:gdLst/>
              <a:ahLst/>
              <a:cxnLst/>
              <a:rect l="l" t="t" r="r" b="b"/>
              <a:pathLst>
                <a:path w="4445" h="0">
                  <a:moveTo>
                    <a:pt x="0" y="0"/>
                  </a:moveTo>
                  <a:lnTo>
                    <a:pt x="4419" y="0"/>
                  </a:lnTo>
                </a:path>
              </a:pathLst>
            </a:custGeom>
            <a:ln w="3175">
              <a:solidFill>
                <a:srgbClr val="565658"/>
              </a:solidFill>
            </a:ln>
          </p:spPr>
          <p:txBody>
            <a:bodyPr wrap="square" lIns="0" tIns="0" rIns="0" bIns="0" rtlCol="0"/>
            <a:lstStyle/>
            <a:p/>
          </p:txBody>
        </p:sp>
        <p:sp>
          <p:nvSpPr>
            <p:cNvPr id="5769" name="object 5769" descr=""/>
            <p:cNvSpPr/>
            <p:nvPr/>
          </p:nvSpPr>
          <p:spPr>
            <a:xfrm>
              <a:off x="5381808" y="2567330"/>
              <a:ext cx="1905" cy="1905"/>
            </a:xfrm>
            <a:custGeom>
              <a:avLst/>
              <a:gdLst/>
              <a:ahLst/>
              <a:cxnLst/>
              <a:rect l="l" t="t" r="r" b="b"/>
              <a:pathLst>
                <a:path w="1904" h="1905">
                  <a:moveTo>
                    <a:pt x="0" y="1777"/>
                  </a:moveTo>
                  <a:lnTo>
                    <a:pt x="127" y="1092"/>
                  </a:lnTo>
                  <a:lnTo>
                    <a:pt x="508" y="533"/>
                  </a:lnTo>
                  <a:lnTo>
                    <a:pt x="1079" y="126"/>
                  </a:lnTo>
                  <a:lnTo>
                    <a:pt x="1765" y="0"/>
                  </a:lnTo>
                </a:path>
              </a:pathLst>
            </a:custGeom>
            <a:ln w="3175">
              <a:solidFill>
                <a:srgbClr val="565658"/>
              </a:solidFill>
            </a:ln>
          </p:spPr>
          <p:txBody>
            <a:bodyPr wrap="square" lIns="0" tIns="0" rIns="0" bIns="0" rtlCol="0"/>
            <a:lstStyle/>
            <a:p/>
          </p:txBody>
        </p:sp>
        <p:sp>
          <p:nvSpPr>
            <p:cNvPr id="5770" name="object 5770" descr=""/>
            <p:cNvSpPr/>
            <p:nvPr/>
          </p:nvSpPr>
          <p:spPr>
            <a:xfrm>
              <a:off x="5390123" y="2571266"/>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5771" name="object 5771" descr=""/>
            <p:cNvSpPr/>
            <p:nvPr/>
          </p:nvSpPr>
          <p:spPr>
            <a:xfrm>
              <a:off x="5383577" y="2598217"/>
              <a:ext cx="4445" cy="0"/>
            </a:xfrm>
            <a:custGeom>
              <a:avLst/>
              <a:gdLst/>
              <a:ahLst/>
              <a:cxnLst/>
              <a:rect l="l" t="t" r="r" b="b"/>
              <a:pathLst>
                <a:path w="4445" h="0">
                  <a:moveTo>
                    <a:pt x="4432" y="0"/>
                  </a:moveTo>
                  <a:lnTo>
                    <a:pt x="0" y="0"/>
                  </a:lnTo>
                </a:path>
              </a:pathLst>
            </a:custGeom>
            <a:ln w="3175">
              <a:solidFill>
                <a:srgbClr val="565658"/>
              </a:solidFill>
            </a:ln>
          </p:spPr>
          <p:txBody>
            <a:bodyPr wrap="square" lIns="0" tIns="0" rIns="0" bIns="0" rtlCol="0"/>
            <a:lstStyle/>
            <a:p/>
          </p:txBody>
        </p:sp>
        <p:sp>
          <p:nvSpPr>
            <p:cNvPr id="5772" name="object 5772" descr=""/>
            <p:cNvSpPr/>
            <p:nvPr/>
          </p:nvSpPr>
          <p:spPr>
            <a:xfrm>
              <a:off x="5381809" y="2596439"/>
              <a:ext cx="1905" cy="1905"/>
            </a:xfrm>
            <a:custGeom>
              <a:avLst/>
              <a:gdLst/>
              <a:ahLst/>
              <a:cxnLst/>
              <a:rect l="l" t="t" r="r" b="b"/>
              <a:pathLst>
                <a:path w="1904" h="1905">
                  <a:moveTo>
                    <a:pt x="1777" y="1777"/>
                  </a:moveTo>
                  <a:lnTo>
                    <a:pt x="1066" y="1650"/>
                  </a:lnTo>
                  <a:lnTo>
                    <a:pt x="507" y="1244"/>
                  </a:lnTo>
                  <a:lnTo>
                    <a:pt x="126" y="673"/>
                  </a:lnTo>
                  <a:lnTo>
                    <a:pt x="0" y="0"/>
                  </a:lnTo>
                </a:path>
              </a:pathLst>
            </a:custGeom>
            <a:ln w="3175">
              <a:solidFill>
                <a:srgbClr val="565658"/>
              </a:solidFill>
            </a:ln>
          </p:spPr>
          <p:txBody>
            <a:bodyPr wrap="square" lIns="0" tIns="0" rIns="0" bIns="0" rtlCol="0"/>
            <a:lstStyle/>
            <a:p/>
          </p:txBody>
        </p:sp>
        <p:sp>
          <p:nvSpPr>
            <p:cNvPr id="5773" name="object 5773" descr=""/>
            <p:cNvSpPr/>
            <p:nvPr/>
          </p:nvSpPr>
          <p:spPr>
            <a:xfrm>
              <a:off x="5383570" y="2597038"/>
              <a:ext cx="4445" cy="0"/>
            </a:xfrm>
            <a:custGeom>
              <a:avLst/>
              <a:gdLst/>
              <a:ahLst/>
              <a:cxnLst/>
              <a:rect l="l" t="t" r="r" b="b"/>
              <a:pathLst>
                <a:path w="4445" h="0">
                  <a:moveTo>
                    <a:pt x="4419" y="0"/>
                  </a:moveTo>
                  <a:lnTo>
                    <a:pt x="0" y="0"/>
                  </a:lnTo>
                </a:path>
              </a:pathLst>
            </a:custGeom>
            <a:ln w="3175">
              <a:solidFill>
                <a:srgbClr val="565658"/>
              </a:solidFill>
            </a:ln>
          </p:spPr>
          <p:txBody>
            <a:bodyPr wrap="square" lIns="0" tIns="0" rIns="0" bIns="0" rtlCol="0"/>
            <a:lstStyle/>
            <a:p/>
          </p:txBody>
        </p:sp>
        <p:sp>
          <p:nvSpPr>
            <p:cNvPr id="5774" name="object 5774" descr=""/>
            <p:cNvSpPr/>
            <p:nvPr/>
          </p:nvSpPr>
          <p:spPr>
            <a:xfrm>
              <a:off x="5391313" y="2571266"/>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5775" name="object 5775" descr=""/>
            <p:cNvSpPr/>
            <p:nvPr/>
          </p:nvSpPr>
          <p:spPr>
            <a:xfrm>
              <a:off x="5383587" y="2567334"/>
              <a:ext cx="5080" cy="0"/>
            </a:xfrm>
            <a:custGeom>
              <a:avLst/>
              <a:gdLst/>
              <a:ahLst/>
              <a:cxnLst/>
              <a:rect l="l" t="t" r="r" b="b"/>
              <a:pathLst>
                <a:path w="5079" h="0">
                  <a:moveTo>
                    <a:pt x="0" y="0"/>
                  </a:moveTo>
                  <a:lnTo>
                    <a:pt x="4559" y="0"/>
                  </a:lnTo>
                </a:path>
              </a:pathLst>
            </a:custGeom>
            <a:ln w="3175">
              <a:solidFill>
                <a:srgbClr val="565658"/>
              </a:solidFill>
            </a:ln>
          </p:spPr>
          <p:txBody>
            <a:bodyPr wrap="square" lIns="0" tIns="0" rIns="0" bIns="0" rtlCol="0"/>
            <a:lstStyle/>
            <a:p/>
          </p:txBody>
        </p:sp>
        <p:sp>
          <p:nvSpPr>
            <p:cNvPr id="5776" name="object 5776" descr=""/>
            <p:cNvSpPr/>
            <p:nvPr/>
          </p:nvSpPr>
          <p:spPr>
            <a:xfrm>
              <a:off x="5521643" y="2710172"/>
              <a:ext cx="635" cy="0"/>
            </a:xfrm>
            <a:custGeom>
              <a:avLst/>
              <a:gdLst/>
              <a:ahLst/>
              <a:cxnLst/>
              <a:rect l="l" t="t" r="r" b="b"/>
              <a:pathLst>
                <a:path w="635" h="0">
                  <a:moveTo>
                    <a:pt x="0" y="0"/>
                  </a:moveTo>
                  <a:lnTo>
                    <a:pt x="241" y="0"/>
                  </a:lnTo>
                  <a:lnTo>
                    <a:pt x="431" y="0"/>
                  </a:lnTo>
                </a:path>
              </a:pathLst>
            </a:custGeom>
            <a:ln w="3175">
              <a:solidFill>
                <a:srgbClr val="565658"/>
              </a:solidFill>
            </a:ln>
          </p:spPr>
          <p:txBody>
            <a:bodyPr wrap="square" lIns="0" tIns="0" rIns="0" bIns="0" rtlCol="0"/>
            <a:lstStyle/>
            <a:p/>
          </p:txBody>
        </p:sp>
        <p:sp>
          <p:nvSpPr>
            <p:cNvPr id="5777" name="object 5777" descr=""/>
            <p:cNvSpPr/>
            <p:nvPr/>
          </p:nvSpPr>
          <p:spPr>
            <a:xfrm>
              <a:off x="6038263" y="2670962"/>
              <a:ext cx="0" cy="635"/>
            </a:xfrm>
            <a:custGeom>
              <a:avLst/>
              <a:gdLst/>
              <a:ahLst/>
              <a:cxnLst/>
              <a:rect l="l" t="t" r="r" b="b"/>
              <a:pathLst>
                <a:path w="0" h="635">
                  <a:moveTo>
                    <a:pt x="0" y="0"/>
                  </a:moveTo>
                  <a:lnTo>
                    <a:pt x="0" y="571"/>
                  </a:lnTo>
                </a:path>
              </a:pathLst>
            </a:custGeom>
            <a:ln w="3175">
              <a:solidFill>
                <a:srgbClr val="565658"/>
              </a:solidFill>
            </a:ln>
          </p:spPr>
          <p:txBody>
            <a:bodyPr wrap="square" lIns="0" tIns="0" rIns="0" bIns="0" rtlCol="0"/>
            <a:lstStyle/>
            <a:p/>
          </p:txBody>
        </p:sp>
        <p:sp>
          <p:nvSpPr>
            <p:cNvPr id="5778" name="object 5778" descr=""/>
            <p:cNvSpPr/>
            <p:nvPr/>
          </p:nvSpPr>
          <p:spPr>
            <a:xfrm>
              <a:off x="6026294" y="2534431"/>
              <a:ext cx="0" cy="1270"/>
            </a:xfrm>
            <a:custGeom>
              <a:avLst/>
              <a:gdLst/>
              <a:ahLst/>
              <a:cxnLst/>
              <a:rect l="l" t="t" r="r" b="b"/>
              <a:pathLst>
                <a:path w="0" h="1269">
                  <a:moveTo>
                    <a:pt x="0" y="0"/>
                  </a:moveTo>
                  <a:lnTo>
                    <a:pt x="0" y="749"/>
                  </a:lnTo>
                </a:path>
              </a:pathLst>
            </a:custGeom>
            <a:ln w="3175">
              <a:solidFill>
                <a:srgbClr val="565658"/>
              </a:solidFill>
            </a:ln>
          </p:spPr>
          <p:txBody>
            <a:bodyPr wrap="square" lIns="0" tIns="0" rIns="0" bIns="0" rtlCol="0"/>
            <a:lstStyle/>
            <a:p/>
          </p:txBody>
        </p:sp>
        <p:sp>
          <p:nvSpPr>
            <p:cNvPr id="5779" name="object 5779" descr=""/>
            <p:cNvSpPr/>
            <p:nvPr/>
          </p:nvSpPr>
          <p:spPr>
            <a:xfrm>
              <a:off x="5522605" y="2712336"/>
              <a:ext cx="10160" cy="11430"/>
            </a:xfrm>
            <a:custGeom>
              <a:avLst/>
              <a:gdLst/>
              <a:ahLst/>
              <a:cxnLst/>
              <a:rect l="l" t="t" r="r" b="b"/>
              <a:pathLst>
                <a:path w="10160" h="11430">
                  <a:moveTo>
                    <a:pt x="0" y="0"/>
                  </a:moveTo>
                  <a:lnTo>
                    <a:pt x="4902" y="5486"/>
                  </a:lnTo>
                  <a:lnTo>
                    <a:pt x="5600" y="6235"/>
                  </a:lnTo>
                  <a:lnTo>
                    <a:pt x="8547" y="9563"/>
                  </a:lnTo>
                  <a:lnTo>
                    <a:pt x="8966" y="10071"/>
                  </a:lnTo>
                  <a:lnTo>
                    <a:pt x="9817" y="10998"/>
                  </a:lnTo>
                </a:path>
              </a:pathLst>
            </a:custGeom>
            <a:ln w="3175">
              <a:solidFill>
                <a:srgbClr val="565658"/>
              </a:solidFill>
            </a:ln>
          </p:spPr>
          <p:txBody>
            <a:bodyPr wrap="square" lIns="0" tIns="0" rIns="0" bIns="0" rtlCol="0"/>
            <a:lstStyle/>
            <a:p/>
          </p:txBody>
        </p:sp>
        <p:sp>
          <p:nvSpPr>
            <p:cNvPr id="5780" name="object 5780" descr=""/>
            <p:cNvSpPr/>
            <p:nvPr/>
          </p:nvSpPr>
          <p:spPr>
            <a:xfrm>
              <a:off x="5742486" y="2514494"/>
              <a:ext cx="0" cy="10795"/>
            </a:xfrm>
            <a:custGeom>
              <a:avLst/>
              <a:gdLst/>
              <a:ahLst/>
              <a:cxnLst/>
              <a:rect l="l" t="t" r="r" b="b"/>
              <a:pathLst>
                <a:path w="0" h="10794">
                  <a:moveTo>
                    <a:pt x="0" y="0"/>
                  </a:moveTo>
                  <a:lnTo>
                    <a:pt x="0" y="10325"/>
                  </a:lnTo>
                </a:path>
              </a:pathLst>
            </a:custGeom>
            <a:ln w="3175">
              <a:solidFill>
                <a:srgbClr val="565658"/>
              </a:solidFill>
            </a:ln>
          </p:spPr>
          <p:txBody>
            <a:bodyPr wrap="square" lIns="0" tIns="0" rIns="0" bIns="0" rtlCol="0"/>
            <a:lstStyle/>
            <a:p/>
          </p:txBody>
        </p:sp>
        <p:sp>
          <p:nvSpPr>
            <p:cNvPr id="5781" name="object 5781" descr=""/>
            <p:cNvSpPr/>
            <p:nvPr/>
          </p:nvSpPr>
          <p:spPr>
            <a:xfrm>
              <a:off x="5724669" y="2514494"/>
              <a:ext cx="0" cy="10795"/>
            </a:xfrm>
            <a:custGeom>
              <a:avLst/>
              <a:gdLst/>
              <a:ahLst/>
              <a:cxnLst/>
              <a:rect l="l" t="t" r="r" b="b"/>
              <a:pathLst>
                <a:path w="0" h="10794">
                  <a:moveTo>
                    <a:pt x="0" y="0"/>
                  </a:moveTo>
                  <a:lnTo>
                    <a:pt x="0" y="10325"/>
                  </a:lnTo>
                </a:path>
              </a:pathLst>
            </a:custGeom>
            <a:ln w="3175">
              <a:solidFill>
                <a:srgbClr val="565658"/>
              </a:solidFill>
            </a:ln>
          </p:spPr>
          <p:txBody>
            <a:bodyPr wrap="square" lIns="0" tIns="0" rIns="0" bIns="0" rtlCol="0"/>
            <a:lstStyle/>
            <a:p/>
          </p:txBody>
        </p:sp>
        <p:sp>
          <p:nvSpPr>
            <p:cNvPr id="5782" name="object 5782" descr=""/>
            <p:cNvSpPr/>
            <p:nvPr/>
          </p:nvSpPr>
          <p:spPr>
            <a:xfrm>
              <a:off x="5742659" y="2726300"/>
              <a:ext cx="635" cy="1270"/>
            </a:xfrm>
            <a:custGeom>
              <a:avLst/>
              <a:gdLst/>
              <a:ahLst/>
              <a:cxnLst/>
              <a:rect l="l" t="t" r="r" b="b"/>
              <a:pathLst>
                <a:path w="635" h="1269">
                  <a:moveTo>
                    <a:pt x="0" y="863"/>
                  </a:moveTo>
                  <a:lnTo>
                    <a:pt x="177" y="596"/>
                  </a:lnTo>
                  <a:lnTo>
                    <a:pt x="279" y="457"/>
                  </a:lnTo>
                  <a:lnTo>
                    <a:pt x="406" y="266"/>
                  </a:lnTo>
                  <a:lnTo>
                    <a:pt x="469" y="0"/>
                  </a:lnTo>
                </a:path>
              </a:pathLst>
            </a:custGeom>
            <a:ln w="3175">
              <a:solidFill>
                <a:srgbClr val="565658"/>
              </a:solidFill>
            </a:ln>
          </p:spPr>
          <p:txBody>
            <a:bodyPr wrap="square" lIns="0" tIns="0" rIns="0" bIns="0" rtlCol="0"/>
            <a:lstStyle/>
            <a:p/>
          </p:txBody>
        </p:sp>
        <p:sp>
          <p:nvSpPr>
            <p:cNvPr id="5783" name="object 5783" descr=""/>
            <p:cNvSpPr/>
            <p:nvPr/>
          </p:nvSpPr>
          <p:spPr>
            <a:xfrm>
              <a:off x="5702463" y="2749856"/>
              <a:ext cx="17780" cy="8255"/>
            </a:xfrm>
            <a:custGeom>
              <a:avLst/>
              <a:gdLst/>
              <a:ahLst/>
              <a:cxnLst/>
              <a:rect l="l" t="t" r="r" b="b"/>
              <a:pathLst>
                <a:path w="17779" h="8255">
                  <a:moveTo>
                    <a:pt x="0" y="7835"/>
                  </a:moveTo>
                  <a:lnTo>
                    <a:pt x="9728" y="5778"/>
                  </a:lnTo>
                  <a:lnTo>
                    <a:pt x="13919" y="2730"/>
                  </a:lnTo>
                  <a:lnTo>
                    <a:pt x="17703" y="0"/>
                  </a:lnTo>
                </a:path>
              </a:pathLst>
            </a:custGeom>
            <a:ln w="3175">
              <a:solidFill>
                <a:srgbClr val="565658"/>
              </a:solidFill>
            </a:ln>
          </p:spPr>
          <p:txBody>
            <a:bodyPr wrap="square" lIns="0" tIns="0" rIns="0" bIns="0" rtlCol="0"/>
            <a:lstStyle/>
            <a:p/>
          </p:txBody>
        </p:sp>
        <p:sp>
          <p:nvSpPr>
            <p:cNvPr id="5784" name="object 5784" descr=""/>
            <p:cNvSpPr/>
            <p:nvPr/>
          </p:nvSpPr>
          <p:spPr>
            <a:xfrm>
              <a:off x="5532440" y="2723343"/>
              <a:ext cx="7620" cy="7620"/>
            </a:xfrm>
            <a:custGeom>
              <a:avLst/>
              <a:gdLst/>
              <a:ahLst/>
              <a:cxnLst/>
              <a:rect l="l" t="t" r="r" b="b"/>
              <a:pathLst>
                <a:path w="7620" h="7619">
                  <a:moveTo>
                    <a:pt x="0" y="0"/>
                  </a:moveTo>
                  <a:lnTo>
                    <a:pt x="3530" y="3619"/>
                  </a:lnTo>
                  <a:lnTo>
                    <a:pt x="7226" y="7073"/>
                  </a:lnTo>
                </a:path>
              </a:pathLst>
            </a:custGeom>
            <a:ln w="3175">
              <a:solidFill>
                <a:srgbClr val="565658"/>
              </a:solidFill>
            </a:ln>
          </p:spPr>
          <p:txBody>
            <a:bodyPr wrap="square" lIns="0" tIns="0" rIns="0" bIns="0" rtlCol="0"/>
            <a:lstStyle/>
            <a:p/>
          </p:txBody>
        </p:sp>
        <p:sp>
          <p:nvSpPr>
            <p:cNvPr id="5785" name="object 5785" descr=""/>
            <p:cNvSpPr/>
            <p:nvPr/>
          </p:nvSpPr>
          <p:spPr>
            <a:xfrm>
              <a:off x="5586421" y="2677653"/>
              <a:ext cx="635" cy="635"/>
            </a:xfrm>
            <a:custGeom>
              <a:avLst/>
              <a:gdLst/>
              <a:ahLst/>
              <a:cxnLst/>
              <a:rect l="l" t="t" r="r" b="b"/>
              <a:pathLst>
                <a:path w="635" h="635">
                  <a:moveTo>
                    <a:pt x="0" y="12"/>
                  </a:moveTo>
                  <a:lnTo>
                    <a:pt x="165" y="0"/>
                  </a:lnTo>
                </a:path>
              </a:pathLst>
            </a:custGeom>
            <a:ln w="3175">
              <a:solidFill>
                <a:srgbClr val="565658"/>
              </a:solidFill>
            </a:ln>
          </p:spPr>
          <p:txBody>
            <a:bodyPr wrap="square" lIns="0" tIns="0" rIns="0" bIns="0" rtlCol="0"/>
            <a:lstStyle/>
            <a:p/>
          </p:txBody>
        </p:sp>
        <p:sp>
          <p:nvSpPr>
            <p:cNvPr id="5786" name="object 5786" descr=""/>
            <p:cNvSpPr/>
            <p:nvPr/>
          </p:nvSpPr>
          <p:spPr>
            <a:xfrm>
              <a:off x="5585844" y="2528584"/>
              <a:ext cx="635" cy="635"/>
            </a:xfrm>
            <a:custGeom>
              <a:avLst/>
              <a:gdLst/>
              <a:ahLst/>
              <a:cxnLst/>
              <a:rect l="l" t="t" r="r" b="b"/>
              <a:pathLst>
                <a:path w="635" h="635">
                  <a:moveTo>
                    <a:pt x="0" y="0"/>
                  </a:moveTo>
                  <a:lnTo>
                    <a:pt x="152" y="0"/>
                  </a:lnTo>
                  <a:lnTo>
                    <a:pt x="393" y="50"/>
                  </a:lnTo>
                </a:path>
              </a:pathLst>
            </a:custGeom>
            <a:ln w="3175">
              <a:solidFill>
                <a:srgbClr val="565658"/>
              </a:solidFill>
            </a:ln>
          </p:spPr>
          <p:txBody>
            <a:bodyPr wrap="square" lIns="0" tIns="0" rIns="0" bIns="0" rtlCol="0"/>
            <a:lstStyle/>
            <a:p/>
          </p:txBody>
        </p:sp>
        <p:sp>
          <p:nvSpPr>
            <p:cNvPr id="5787" name="object 5787" descr=""/>
            <p:cNvSpPr/>
            <p:nvPr/>
          </p:nvSpPr>
          <p:spPr>
            <a:xfrm>
              <a:off x="5586130" y="2677787"/>
              <a:ext cx="635" cy="635"/>
            </a:xfrm>
            <a:custGeom>
              <a:avLst/>
              <a:gdLst/>
              <a:ahLst/>
              <a:cxnLst/>
              <a:rect l="l" t="t" r="r" b="b"/>
              <a:pathLst>
                <a:path w="635" h="635">
                  <a:moveTo>
                    <a:pt x="0" y="101"/>
                  </a:moveTo>
                  <a:lnTo>
                    <a:pt x="152" y="38"/>
                  </a:lnTo>
                </a:path>
              </a:pathLst>
            </a:custGeom>
            <a:ln w="3175">
              <a:solidFill>
                <a:srgbClr val="565658"/>
              </a:solidFill>
            </a:ln>
          </p:spPr>
          <p:txBody>
            <a:bodyPr wrap="square" lIns="0" tIns="0" rIns="0" bIns="0" rtlCol="0"/>
            <a:lstStyle/>
            <a:p/>
          </p:txBody>
        </p:sp>
        <p:sp>
          <p:nvSpPr>
            <p:cNvPr id="5788" name="object 5788" descr=""/>
            <p:cNvSpPr/>
            <p:nvPr/>
          </p:nvSpPr>
          <p:spPr>
            <a:xfrm>
              <a:off x="5569834" y="2524819"/>
              <a:ext cx="4445" cy="5080"/>
            </a:xfrm>
            <a:custGeom>
              <a:avLst/>
              <a:gdLst/>
              <a:ahLst/>
              <a:cxnLst/>
              <a:rect l="l" t="t" r="r" b="b"/>
              <a:pathLst>
                <a:path w="4445" h="5080">
                  <a:moveTo>
                    <a:pt x="4445" y="0"/>
                  </a:moveTo>
                  <a:lnTo>
                    <a:pt x="4076" y="774"/>
                  </a:lnTo>
                  <a:lnTo>
                    <a:pt x="3771" y="1803"/>
                  </a:lnTo>
                  <a:lnTo>
                    <a:pt x="3390" y="2413"/>
                  </a:lnTo>
                  <a:lnTo>
                    <a:pt x="2781" y="3327"/>
                  </a:lnTo>
                  <a:lnTo>
                    <a:pt x="2286" y="3733"/>
                  </a:lnTo>
                  <a:lnTo>
                    <a:pt x="1358" y="4445"/>
                  </a:lnTo>
                  <a:lnTo>
                    <a:pt x="406" y="4775"/>
                  </a:lnTo>
                  <a:lnTo>
                    <a:pt x="0" y="4965"/>
                  </a:lnTo>
                  <a:lnTo>
                    <a:pt x="266" y="4953"/>
                  </a:lnTo>
                </a:path>
              </a:pathLst>
            </a:custGeom>
            <a:ln w="3175">
              <a:solidFill>
                <a:srgbClr val="565658"/>
              </a:solidFill>
            </a:ln>
          </p:spPr>
          <p:txBody>
            <a:bodyPr wrap="square" lIns="0" tIns="0" rIns="0" bIns="0" rtlCol="0"/>
            <a:lstStyle/>
            <a:p/>
          </p:txBody>
        </p:sp>
        <p:sp>
          <p:nvSpPr>
            <p:cNvPr id="5789" name="object 5789" descr=""/>
            <p:cNvSpPr/>
            <p:nvPr/>
          </p:nvSpPr>
          <p:spPr>
            <a:xfrm>
              <a:off x="5717917" y="2672862"/>
              <a:ext cx="33020" cy="2540"/>
            </a:xfrm>
            <a:custGeom>
              <a:avLst/>
              <a:gdLst/>
              <a:ahLst/>
              <a:cxnLst/>
              <a:rect l="l" t="t" r="r" b="b"/>
              <a:pathLst>
                <a:path w="33020" h="2539">
                  <a:moveTo>
                    <a:pt x="0" y="2247"/>
                  </a:moveTo>
                  <a:lnTo>
                    <a:pt x="16764" y="1092"/>
                  </a:lnTo>
                  <a:lnTo>
                    <a:pt x="32600" y="0"/>
                  </a:lnTo>
                </a:path>
              </a:pathLst>
            </a:custGeom>
            <a:ln w="3175">
              <a:solidFill>
                <a:srgbClr val="565658"/>
              </a:solidFill>
            </a:ln>
          </p:spPr>
          <p:txBody>
            <a:bodyPr wrap="square" lIns="0" tIns="0" rIns="0" bIns="0" rtlCol="0"/>
            <a:lstStyle/>
            <a:p/>
          </p:txBody>
        </p:sp>
        <p:sp>
          <p:nvSpPr>
            <p:cNvPr id="5790" name="object 5790" descr=""/>
            <p:cNvSpPr/>
            <p:nvPr/>
          </p:nvSpPr>
          <p:spPr>
            <a:xfrm>
              <a:off x="5570230" y="2676878"/>
              <a:ext cx="4445" cy="5080"/>
            </a:xfrm>
            <a:custGeom>
              <a:avLst/>
              <a:gdLst/>
              <a:ahLst/>
              <a:cxnLst/>
              <a:rect l="l" t="t" r="r" b="b"/>
              <a:pathLst>
                <a:path w="4445" h="5080">
                  <a:moveTo>
                    <a:pt x="0" y="0"/>
                  </a:moveTo>
                  <a:lnTo>
                    <a:pt x="965" y="342"/>
                  </a:lnTo>
                  <a:lnTo>
                    <a:pt x="1155" y="508"/>
                  </a:lnTo>
                  <a:lnTo>
                    <a:pt x="2374" y="1460"/>
                  </a:lnTo>
                  <a:lnTo>
                    <a:pt x="2667" y="1905"/>
                  </a:lnTo>
                  <a:lnTo>
                    <a:pt x="3378" y="2997"/>
                  </a:lnTo>
                  <a:lnTo>
                    <a:pt x="3682" y="4000"/>
                  </a:lnTo>
                  <a:lnTo>
                    <a:pt x="4038" y="4775"/>
                  </a:lnTo>
                </a:path>
              </a:pathLst>
            </a:custGeom>
            <a:ln w="3175">
              <a:solidFill>
                <a:srgbClr val="565658"/>
              </a:solidFill>
            </a:ln>
          </p:spPr>
          <p:txBody>
            <a:bodyPr wrap="square" lIns="0" tIns="0" rIns="0" bIns="0" rtlCol="0"/>
            <a:lstStyle/>
            <a:p/>
          </p:txBody>
        </p:sp>
        <p:sp>
          <p:nvSpPr>
            <p:cNvPr id="5791" name="object 5791" descr=""/>
            <p:cNvSpPr/>
            <p:nvPr/>
          </p:nvSpPr>
          <p:spPr>
            <a:xfrm>
              <a:off x="5575512" y="2681659"/>
              <a:ext cx="10160" cy="0"/>
            </a:xfrm>
            <a:custGeom>
              <a:avLst/>
              <a:gdLst/>
              <a:ahLst/>
              <a:cxnLst/>
              <a:rect l="l" t="t" r="r" b="b"/>
              <a:pathLst>
                <a:path w="10160" h="0">
                  <a:moveTo>
                    <a:pt x="9613" y="0"/>
                  </a:moveTo>
                  <a:lnTo>
                    <a:pt x="0" y="0"/>
                  </a:lnTo>
                </a:path>
              </a:pathLst>
            </a:custGeom>
            <a:ln w="3175">
              <a:solidFill>
                <a:srgbClr val="565658"/>
              </a:solidFill>
            </a:ln>
          </p:spPr>
          <p:txBody>
            <a:bodyPr wrap="square" lIns="0" tIns="0" rIns="0" bIns="0" rtlCol="0"/>
            <a:lstStyle/>
            <a:p/>
          </p:txBody>
        </p:sp>
        <p:sp>
          <p:nvSpPr>
            <p:cNvPr id="5792" name="object 5792" descr=""/>
            <p:cNvSpPr/>
            <p:nvPr/>
          </p:nvSpPr>
          <p:spPr>
            <a:xfrm>
              <a:off x="5595109" y="2672633"/>
              <a:ext cx="635" cy="635"/>
            </a:xfrm>
            <a:custGeom>
              <a:avLst/>
              <a:gdLst/>
              <a:ahLst/>
              <a:cxnLst/>
              <a:rect l="l" t="t" r="r" b="b"/>
              <a:pathLst>
                <a:path w="635" h="635">
                  <a:moveTo>
                    <a:pt x="0" y="126"/>
                  </a:moveTo>
                  <a:lnTo>
                    <a:pt x="254" y="101"/>
                  </a:lnTo>
                  <a:lnTo>
                    <a:pt x="393" y="0"/>
                  </a:lnTo>
                </a:path>
              </a:pathLst>
            </a:custGeom>
            <a:ln w="3175">
              <a:solidFill>
                <a:srgbClr val="565658"/>
              </a:solidFill>
            </a:ln>
          </p:spPr>
          <p:txBody>
            <a:bodyPr wrap="square" lIns="0" tIns="0" rIns="0" bIns="0" rtlCol="0"/>
            <a:lstStyle/>
            <a:p/>
          </p:txBody>
        </p:sp>
        <p:sp>
          <p:nvSpPr>
            <p:cNvPr id="5793" name="object 5793" descr=""/>
            <p:cNvSpPr/>
            <p:nvPr/>
          </p:nvSpPr>
          <p:spPr>
            <a:xfrm>
              <a:off x="5399853" y="2654795"/>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5794" name="object 5794" descr=""/>
            <p:cNvSpPr/>
            <p:nvPr/>
          </p:nvSpPr>
          <p:spPr>
            <a:xfrm>
              <a:off x="5398662" y="254573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795" name="object 5795" descr=""/>
            <p:cNvSpPr/>
            <p:nvPr/>
          </p:nvSpPr>
          <p:spPr>
            <a:xfrm>
              <a:off x="5393683" y="2654795"/>
              <a:ext cx="3810" cy="0"/>
            </a:xfrm>
            <a:custGeom>
              <a:avLst/>
              <a:gdLst/>
              <a:ahLst/>
              <a:cxnLst/>
              <a:rect l="l" t="t" r="r" b="b"/>
              <a:pathLst>
                <a:path w="3810" h="0">
                  <a:moveTo>
                    <a:pt x="3670" y="0"/>
                  </a:moveTo>
                  <a:lnTo>
                    <a:pt x="0" y="0"/>
                  </a:lnTo>
                </a:path>
              </a:pathLst>
            </a:custGeom>
            <a:ln w="3175">
              <a:solidFill>
                <a:srgbClr val="565658"/>
              </a:solidFill>
            </a:ln>
          </p:spPr>
          <p:txBody>
            <a:bodyPr wrap="square" lIns="0" tIns="0" rIns="0" bIns="0" rtlCol="0"/>
            <a:lstStyle/>
            <a:p/>
          </p:txBody>
        </p:sp>
        <p:sp>
          <p:nvSpPr>
            <p:cNvPr id="5796" name="object 5796" descr=""/>
            <p:cNvSpPr/>
            <p:nvPr/>
          </p:nvSpPr>
          <p:spPr>
            <a:xfrm>
              <a:off x="5393676" y="2654795"/>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5797" name="object 5797" descr=""/>
            <p:cNvSpPr/>
            <p:nvPr/>
          </p:nvSpPr>
          <p:spPr>
            <a:xfrm>
              <a:off x="5370916" y="2584013"/>
              <a:ext cx="635" cy="635"/>
            </a:xfrm>
            <a:custGeom>
              <a:avLst/>
              <a:gdLst/>
              <a:ahLst/>
              <a:cxnLst/>
              <a:rect l="l" t="t" r="r" b="b"/>
              <a:pathLst>
                <a:path w="635" h="635">
                  <a:moveTo>
                    <a:pt x="609" y="609"/>
                  </a:moveTo>
                  <a:lnTo>
                    <a:pt x="558" y="355"/>
                  </a:lnTo>
                  <a:lnTo>
                    <a:pt x="419" y="190"/>
                  </a:lnTo>
                  <a:lnTo>
                    <a:pt x="241" y="63"/>
                  </a:lnTo>
                  <a:lnTo>
                    <a:pt x="0" y="0"/>
                  </a:lnTo>
                </a:path>
              </a:pathLst>
            </a:custGeom>
            <a:ln w="3175">
              <a:solidFill>
                <a:srgbClr val="565658"/>
              </a:solidFill>
            </a:ln>
          </p:spPr>
          <p:txBody>
            <a:bodyPr wrap="square" lIns="0" tIns="0" rIns="0" bIns="0" rtlCol="0"/>
            <a:lstStyle/>
            <a:p/>
          </p:txBody>
        </p:sp>
        <p:sp>
          <p:nvSpPr>
            <p:cNvPr id="5798" name="object 5798" descr=""/>
            <p:cNvSpPr/>
            <p:nvPr/>
          </p:nvSpPr>
          <p:spPr>
            <a:xfrm>
              <a:off x="5399853" y="254573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799" name="object 5799" descr=""/>
            <p:cNvSpPr/>
            <p:nvPr/>
          </p:nvSpPr>
          <p:spPr>
            <a:xfrm>
              <a:off x="5370919" y="2621859"/>
              <a:ext cx="635" cy="635"/>
            </a:xfrm>
            <a:custGeom>
              <a:avLst/>
              <a:gdLst/>
              <a:ahLst/>
              <a:cxnLst/>
              <a:rect l="l" t="t" r="r" b="b"/>
              <a:pathLst>
                <a:path w="635" h="635">
                  <a:moveTo>
                    <a:pt x="0" y="609"/>
                  </a:moveTo>
                  <a:lnTo>
                    <a:pt x="254" y="558"/>
                  </a:lnTo>
                  <a:lnTo>
                    <a:pt x="419" y="419"/>
                  </a:lnTo>
                  <a:lnTo>
                    <a:pt x="558" y="241"/>
                  </a:lnTo>
                  <a:lnTo>
                    <a:pt x="609" y="0"/>
                  </a:lnTo>
                </a:path>
              </a:pathLst>
            </a:custGeom>
            <a:ln w="3175">
              <a:solidFill>
                <a:srgbClr val="565658"/>
              </a:solidFill>
            </a:ln>
          </p:spPr>
          <p:txBody>
            <a:bodyPr wrap="square" lIns="0" tIns="0" rIns="0" bIns="0" rtlCol="0"/>
            <a:lstStyle/>
            <a:p/>
          </p:txBody>
        </p:sp>
        <p:sp>
          <p:nvSpPr>
            <p:cNvPr id="5800" name="object 5800" descr=""/>
            <p:cNvSpPr/>
            <p:nvPr/>
          </p:nvSpPr>
          <p:spPr>
            <a:xfrm>
              <a:off x="5398433" y="254573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01" name="object 5801" descr=""/>
            <p:cNvSpPr/>
            <p:nvPr/>
          </p:nvSpPr>
          <p:spPr>
            <a:xfrm>
              <a:off x="5368784" y="2583425"/>
              <a:ext cx="635" cy="635"/>
            </a:xfrm>
            <a:custGeom>
              <a:avLst/>
              <a:gdLst/>
              <a:ahLst/>
              <a:cxnLst/>
              <a:rect l="l" t="t" r="r" b="b"/>
              <a:pathLst>
                <a:path w="635" h="635">
                  <a:moveTo>
                    <a:pt x="596" y="596"/>
                  </a:moveTo>
                  <a:lnTo>
                    <a:pt x="355" y="558"/>
                  </a:lnTo>
                  <a:lnTo>
                    <a:pt x="203" y="419"/>
                  </a:lnTo>
                  <a:lnTo>
                    <a:pt x="50" y="241"/>
                  </a:lnTo>
                  <a:lnTo>
                    <a:pt x="0" y="0"/>
                  </a:lnTo>
                </a:path>
              </a:pathLst>
            </a:custGeom>
            <a:ln w="3175">
              <a:solidFill>
                <a:srgbClr val="565658"/>
              </a:solidFill>
            </a:ln>
          </p:spPr>
          <p:txBody>
            <a:bodyPr wrap="square" lIns="0" tIns="0" rIns="0" bIns="0" rtlCol="0"/>
            <a:lstStyle/>
            <a:p/>
          </p:txBody>
        </p:sp>
        <p:sp>
          <p:nvSpPr>
            <p:cNvPr id="5802" name="object 5802" descr=""/>
            <p:cNvSpPr/>
            <p:nvPr/>
          </p:nvSpPr>
          <p:spPr>
            <a:xfrm>
              <a:off x="5398433" y="2606910"/>
              <a:ext cx="0" cy="27940"/>
            </a:xfrm>
            <a:custGeom>
              <a:avLst/>
              <a:gdLst/>
              <a:ahLst/>
              <a:cxnLst/>
              <a:rect l="l" t="t" r="r" b="b"/>
              <a:pathLst>
                <a:path w="0" h="27939">
                  <a:moveTo>
                    <a:pt x="0" y="0"/>
                  </a:moveTo>
                  <a:lnTo>
                    <a:pt x="0" y="27813"/>
                  </a:lnTo>
                </a:path>
              </a:pathLst>
            </a:custGeom>
            <a:ln w="3175">
              <a:solidFill>
                <a:srgbClr val="565658"/>
              </a:solidFill>
            </a:ln>
          </p:spPr>
          <p:txBody>
            <a:bodyPr wrap="square" lIns="0" tIns="0" rIns="0" bIns="0" rtlCol="0"/>
            <a:lstStyle/>
            <a:p/>
          </p:txBody>
        </p:sp>
        <p:sp>
          <p:nvSpPr>
            <p:cNvPr id="5803" name="object 5803" descr=""/>
            <p:cNvSpPr/>
            <p:nvPr/>
          </p:nvSpPr>
          <p:spPr>
            <a:xfrm>
              <a:off x="5398433" y="2571266"/>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5804" name="object 5804" descr=""/>
            <p:cNvSpPr/>
            <p:nvPr/>
          </p:nvSpPr>
          <p:spPr>
            <a:xfrm>
              <a:off x="5398433" y="2551670"/>
              <a:ext cx="0" cy="635"/>
            </a:xfrm>
            <a:custGeom>
              <a:avLst/>
              <a:gdLst/>
              <a:ahLst/>
              <a:cxnLst/>
              <a:rect l="l" t="t" r="r" b="b"/>
              <a:pathLst>
                <a:path w="0" h="635">
                  <a:moveTo>
                    <a:pt x="0" y="0"/>
                  </a:moveTo>
                  <a:lnTo>
                    <a:pt x="0" y="381"/>
                  </a:lnTo>
                </a:path>
              </a:pathLst>
            </a:custGeom>
            <a:ln w="3175">
              <a:solidFill>
                <a:srgbClr val="565658"/>
              </a:solidFill>
            </a:ln>
          </p:spPr>
          <p:txBody>
            <a:bodyPr wrap="square" lIns="0" tIns="0" rIns="0" bIns="0" rtlCol="0"/>
            <a:lstStyle/>
            <a:p/>
          </p:txBody>
        </p:sp>
        <p:sp>
          <p:nvSpPr>
            <p:cNvPr id="5805" name="object 5805" descr=""/>
            <p:cNvSpPr/>
            <p:nvPr/>
          </p:nvSpPr>
          <p:spPr>
            <a:xfrm>
              <a:off x="5398433" y="2654920"/>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5806" name="object 5806" descr=""/>
            <p:cNvSpPr/>
            <p:nvPr/>
          </p:nvSpPr>
          <p:spPr>
            <a:xfrm>
              <a:off x="5398662" y="2606910"/>
              <a:ext cx="0" cy="27940"/>
            </a:xfrm>
            <a:custGeom>
              <a:avLst/>
              <a:gdLst/>
              <a:ahLst/>
              <a:cxnLst/>
              <a:rect l="l" t="t" r="r" b="b"/>
              <a:pathLst>
                <a:path w="0" h="27939">
                  <a:moveTo>
                    <a:pt x="0" y="0"/>
                  </a:moveTo>
                  <a:lnTo>
                    <a:pt x="0" y="27813"/>
                  </a:lnTo>
                </a:path>
              </a:pathLst>
            </a:custGeom>
            <a:ln w="3175">
              <a:solidFill>
                <a:srgbClr val="565658"/>
              </a:solidFill>
            </a:ln>
          </p:spPr>
          <p:txBody>
            <a:bodyPr wrap="square" lIns="0" tIns="0" rIns="0" bIns="0" rtlCol="0"/>
            <a:lstStyle/>
            <a:p/>
          </p:txBody>
        </p:sp>
        <p:sp>
          <p:nvSpPr>
            <p:cNvPr id="5807" name="object 5807" descr=""/>
            <p:cNvSpPr/>
            <p:nvPr/>
          </p:nvSpPr>
          <p:spPr>
            <a:xfrm>
              <a:off x="5398662" y="2571266"/>
              <a:ext cx="0" cy="16510"/>
            </a:xfrm>
            <a:custGeom>
              <a:avLst/>
              <a:gdLst/>
              <a:ahLst/>
              <a:cxnLst/>
              <a:rect l="l" t="t" r="r" b="b"/>
              <a:pathLst>
                <a:path w="0" h="16510">
                  <a:moveTo>
                    <a:pt x="0" y="0"/>
                  </a:moveTo>
                  <a:lnTo>
                    <a:pt x="0" y="16433"/>
                  </a:lnTo>
                </a:path>
              </a:pathLst>
            </a:custGeom>
            <a:ln w="3175">
              <a:solidFill>
                <a:srgbClr val="565658"/>
              </a:solidFill>
            </a:ln>
          </p:spPr>
          <p:txBody>
            <a:bodyPr wrap="square" lIns="0" tIns="0" rIns="0" bIns="0" rtlCol="0"/>
            <a:lstStyle/>
            <a:p/>
          </p:txBody>
        </p:sp>
        <p:sp>
          <p:nvSpPr>
            <p:cNvPr id="5808" name="object 5808" descr=""/>
            <p:cNvSpPr/>
            <p:nvPr/>
          </p:nvSpPr>
          <p:spPr>
            <a:xfrm>
              <a:off x="5398662" y="2551670"/>
              <a:ext cx="0" cy="635"/>
            </a:xfrm>
            <a:custGeom>
              <a:avLst/>
              <a:gdLst/>
              <a:ahLst/>
              <a:cxnLst/>
              <a:rect l="l" t="t" r="r" b="b"/>
              <a:pathLst>
                <a:path w="0" h="635">
                  <a:moveTo>
                    <a:pt x="0" y="0"/>
                  </a:moveTo>
                  <a:lnTo>
                    <a:pt x="0" y="381"/>
                  </a:lnTo>
                </a:path>
              </a:pathLst>
            </a:custGeom>
            <a:ln w="3175">
              <a:solidFill>
                <a:srgbClr val="565658"/>
              </a:solidFill>
            </a:ln>
          </p:spPr>
          <p:txBody>
            <a:bodyPr wrap="square" lIns="0" tIns="0" rIns="0" bIns="0" rtlCol="0"/>
            <a:lstStyle/>
            <a:p/>
          </p:txBody>
        </p:sp>
        <p:sp>
          <p:nvSpPr>
            <p:cNvPr id="5809" name="object 5809" descr=""/>
            <p:cNvSpPr/>
            <p:nvPr/>
          </p:nvSpPr>
          <p:spPr>
            <a:xfrm>
              <a:off x="5398662" y="2654920"/>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5810" name="object 5810" descr=""/>
            <p:cNvSpPr/>
            <p:nvPr/>
          </p:nvSpPr>
          <p:spPr>
            <a:xfrm>
              <a:off x="5393676" y="2551670"/>
              <a:ext cx="0" cy="635"/>
            </a:xfrm>
            <a:custGeom>
              <a:avLst/>
              <a:gdLst/>
              <a:ahLst/>
              <a:cxnLst/>
              <a:rect l="l" t="t" r="r" b="b"/>
              <a:pathLst>
                <a:path w="0" h="635">
                  <a:moveTo>
                    <a:pt x="0" y="0"/>
                  </a:moveTo>
                  <a:lnTo>
                    <a:pt x="0" y="381"/>
                  </a:lnTo>
                </a:path>
              </a:pathLst>
            </a:custGeom>
            <a:ln w="3175">
              <a:solidFill>
                <a:srgbClr val="565658"/>
              </a:solidFill>
            </a:ln>
          </p:spPr>
          <p:txBody>
            <a:bodyPr wrap="square" lIns="0" tIns="0" rIns="0" bIns="0" rtlCol="0"/>
            <a:lstStyle/>
            <a:p/>
          </p:txBody>
        </p:sp>
        <p:sp>
          <p:nvSpPr>
            <p:cNvPr id="5811" name="object 5811" descr=""/>
            <p:cNvSpPr/>
            <p:nvPr/>
          </p:nvSpPr>
          <p:spPr>
            <a:xfrm>
              <a:off x="5393676" y="2571266"/>
              <a:ext cx="0" cy="1905"/>
            </a:xfrm>
            <a:custGeom>
              <a:avLst/>
              <a:gdLst/>
              <a:ahLst/>
              <a:cxnLst/>
              <a:rect l="l" t="t" r="r" b="b"/>
              <a:pathLst>
                <a:path w="0" h="1905">
                  <a:moveTo>
                    <a:pt x="0" y="0"/>
                  </a:moveTo>
                  <a:lnTo>
                    <a:pt x="0" y="1358"/>
                  </a:lnTo>
                </a:path>
              </a:pathLst>
            </a:custGeom>
            <a:ln w="3175">
              <a:solidFill>
                <a:srgbClr val="565658"/>
              </a:solidFill>
            </a:ln>
          </p:spPr>
          <p:txBody>
            <a:bodyPr wrap="square" lIns="0" tIns="0" rIns="0" bIns="0" rtlCol="0"/>
            <a:lstStyle/>
            <a:p/>
          </p:txBody>
        </p:sp>
        <p:sp>
          <p:nvSpPr>
            <p:cNvPr id="5812" name="object 5812" descr=""/>
            <p:cNvSpPr/>
            <p:nvPr/>
          </p:nvSpPr>
          <p:spPr>
            <a:xfrm>
              <a:off x="5396057" y="2606910"/>
              <a:ext cx="0" cy="23495"/>
            </a:xfrm>
            <a:custGeom>
              <a:avLst/>
              <a:gdLst/>
              <a:ahLst/>
              <a:cxnLst/>
              <a:rect l="l" t="t" r="r" b="b"/>
              <a:pathLst>
                <a:path w="0" h="23494">
                  <a:moveTo>
                    <a:pt x="0" y="0"/>
                  </a:moveTo>
                  <a:lnTo>
                    <a:pt x="0" y="23025"/>
                  </a:lnTo>
                </a:path>
              </a:pathLst>
            </a:custGeom>
            <a:ln w="3175">
              <a:solidFill>
                <a:srgbClr val="565658"/>
              </a:solidFill>
            </a:ln>
          </p:spPr>
          <p:txBody>
            <a:bodyPr wrap="square" lIns="0" tIns="0" rIns="0" bIns="0" rtlCol="0"/>
            <a:lstStyle/>
            <a:p/>
          </p:txBody>
        </p:sp>
        <p:sp>
          <p:nvSpPr>
            <p:cNvPr id="5813" name="object 5813" descr=""/>
            <p:cNvSpPr/>
            <p:nvPr/>
          </p:nvSpPr>
          <p:spPr>
            <a:xfrm>
              <a:off x="5396057" y="2576536"/>
              <a:ext cx="0" cy="11430"/>
            </a:xfrm>
            <a:custGeom>
              <a:avLst/>
              <a:gdLst/>
              <a:ahLst/>
              <a:cxnLst/>
              <a:rect l="l" t="t" r="r" b="b"/>
              <a:pathLst>
                <a:path w="0" h="11430">
                  <a:moveTo>
                    <a:pt x="0" y="0"/>
                  </a:moveTo>
                  <a:lnTo>
                    <a:pt x="0" y="11163"/>
                  </a:lnTo>
                </a:path>
              </a:pathLst>
            </a:custGeom>
            <a:ln w="3175">
              <a:solidFill>
                <a:srgbClr val="565658"/>
              </a:solidFill>
            </a:ln>
          </p:spPr>
          <p:txBody>
            <a:bodyPr wrap="square" lIns="0" tIns="0" rIns="0" bIns="0" rtlCol="0"/>
            <a:lstStyle/>
            <a:p/>
          </p:txBody>
        </p:sp>
        <p:sp>
          <p:nvSpPr>
            <p:cNvPr id="5814" name="object 5814" descr=""/>
            <p:cNvSpPr/>
            <p:nvPr/>
          </p:nvSpPr>
          <p:spPr>
            <a:xfrm>
              <a:off x="5393676" y="2633860"/>
              <a:ext cx="0" cy="3810"/>
            </a:xfrm>
            <a:custGeom>
              <a:avLst/>
              <a:gdLst/>
              <a:ahLst/>
              <a:cxnLst/>
              <a:rect l="l" t="t" r="r" b="b"/>
              <a:pathLst>
                <a:path w="0" h="3810">
                  <a:moveTo>
                    <a:pt x="0" y="0"/>
                  </a:moveTo>
                  <a:lnTo>
                    <a:pt x="0" y="3390"/>
                  </a:lnTo>
                </a:path>
              </a:pathLst>
            </a:custGeom>
            <a:ln w="3175">
              <a:solidFill>
                <a:srgbClr val="565658"/>
              </a:solidFill>
            </a:ln>
          </p:spPr>
          <p:txBody>
            <a:bodyPr wrap="square" lIns="0" tIns="0" rIns="0" bIns="0" rtlCol="0"/>
            <a:lstStyle/>
            <a:p/>
          </p:txBody>
        </p:sp>
        <p:sp>
          <p:nvSpPr>
            <p:cNvPr id="5815" name="object 5815" descr=""/>
            <p:cNvSpPr/>
            <p:nvPr/>
          </p:nvSpPr>
          <p:spPr>
            <a:xfrm>
              <a:off x="5393676" y="2652334"/>
              <a:ext cx="0" cy="2540"/>
            </a:xfrm>
            <a:custGeom>
              <a:avLst/>
              <a:gdLst/>
              <a:ahLst/>
              <a:cxnLst/>
              <a:rect l="l" t="t" r="r" b="b"/>
              <a:pathLst>
                <a:path w="0" h="2539">
                  <a:moveTo>
                    <a:pt x="0" y="0"/>
                  </a:moveTo>
                  <a:lnTo>
                    <a:pt x="0" y="2463"/>
                  </a:lnTo>
                </a:path>
              </a:pathLst>
            </a:custGeom>
            <a:ln w="3175">
              <a:solidFill>
                <a:srgbClr val="565658"/>
              </a:solidFill>
            </a:ln>
          </p:spPr>
          <p:txBody>
            <a:bodyPr wrap="square" lIns="0" tIns="0" rIns="0" bIns="0" rtlCol="0"/>
            <a:lstStyle/>
            <a:p/>
          </p:txBody>
        </p:sp>
        <p:sp>
          <p:nvSpPr>
            <p:cNvPr id="5816" name="object 5816" descr=""/>
            <p:cNvSpPr/>
            <p:nvPr/>
          </p:nvSpPr>
          <p:spPr>
            <a:xfrm>
              <a:off x="5368785" y="2622455"/>
              <a:ext cx="635" cy="635"/>
            </a:xfrm>
            <a:custGeom>
              <a:avLst/>
              <a:gdLst/>
              <a:ahLst/>
              <a:cxnLst/>
              <a:rect l="l" t="t" r="r" b="b"/>
              <a:pathLst>
                <a:path w="635" h="635">
                  <a:moveTo>
                    <a:pt x="0" y="596"/>
                  </a:moveTo>
                  <a:lnTo>
                    <a:pt x="38" y="355"/>
                  </a:lnTo>
                  <a:lnTo>
                    <a:pt x="203" y="177"/>
                  </a:lnTo>
                  <a:lnTo>
                    <a:pt x="368" y="50"/>
                  </a:lnTo>
                  <a:lnTo>
                    <a:pt x="596" y="0"/>
                  </a:lnTo>
                </a:path>
              </a:pathLst>
            </a:custGeom>
            <a:ln w="3175">
              <a:solidFill>
                <a:srgbClr val="565658"/>
              </a:solidFill>
            </a:ln>
          </p:spPr>
          <p:txBody>
            <a:bodyPr wrap="square" lIns="0" tIns="0" rIns="0" bIns="0" rtlCol="0"/>
            <a:lstStyle/>
            <a:p/>
          </p:txBody>
        </p:sp>
        <p:sp>
          <p:nvSpPr>
            <p:cNvPr id="5817" name="object 5817" descr=""/>
            <p:cNvSpPr/>
            <p:nvPr/>
          </p:nvSpPr>
          <p:spPr>
            <a:xfrm>
              <a:off x="5393676" y="2545735"/>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18" name="object 5818" descr=""/>
            <p:cNvSpPr/>
            <p:nvPr/>
          </p:nvSpPr>
          <p:spPr>
            <a:xfrm>
              <a:off x="5380362" y="2548656"/>
              <a:ext cx="8890" cy="0"/>
            </a:xfrm>
            <a:custGeom>
              <a:avLst/>
              <a:gdLst/>
              <a:ahLst/>
              <a:cxnLst/>
              <a:rect l="l" t="t" r="r" b="b"/>
              <a:pathLst>
                <a:path w="8889" h="0">
                  <a:moveTo>
                    <a:pt x="0" y="0"/>
                  </a:moveTo>
                  <a:lnTo>
                    <a:pt x="8420" y="0"/>
                  </a:lnTo>
                </a:path>
              </a:pathLst>
            </a:custGeom>
            <a:ln w="3175">
              <a:solidFill>
                <a:srgbClr val="565658"/>
              </a:solidFill>
            </a:ln>
          </p:spPr>
          <p:txBody>
            <a:bodyPr wrap="square" lIns="0" tIns="0" rIns="0" bIns="0" rtlCol="0"/>
            <a:lstStyle/>
            <a:p/>
          </p:txBody>
        </p:sp>
        <p:sp>
          <p:nvSpPr>
            <p:cNvPr id="5819" name="object 5819" descr=""/>
            <p:cNvSpPr/>
            <p:nvPr/>
          </p:nvSpPr>
          <p:spPr>
            <a:xfrm>
              <a:off x="5380362" y="2657821"/>
              <a:ext cx="8890" cy="0"/>
            </a:xfrm>
            <a:custGeom>
              <a:avLst/>
              <a:gdLst/>
              <a:ahLst/>
              <a:cxnLst/>
              <a:rect l="l" t="t" r="r" b="b"/>
              <a:pathLst>
                <a:path w="8889" h="0">
                  <a:moveTo>
                    <a:pt x="0" y="0"/>
                  </a:moveTo>
                  <a:lnTo>
                    <a:pt x="8559" y="0"/>
                  </a:lnTo>
                </a:path>
              </a:pathLst>
            </a:custGeom>
            <a:ln w="3175">
              <a:solidFill>
                <a:srgbClr val="565658"/>
              </a:solidFill>
            </a:ln>
          </p:spPr>
          <p:txBody>
            <a:bodyPr wrap="square" lIns="0" tIns="0" rIns="0" bIns="0" rtlCol="0"/>
            <a:lstStyle/>
            <a:p/>
          </p:txBody>
        </p:sp>
        <p:sp>
          <p:nvSpPr>
            <p:cNvPr id="5820" name="object 5820" descr=""/>
            <p:cNvSpPr/>
            <p:nvPr/>
          </p:nvSpPr>
          <p:spPr>
            <a:xfrm>
              <a:off x="5385075" y="2600546"/>
              <a:ext cx="2540" cy="5715"/>
            </a:xfrm>
            <a:custGeom>
              <a:avLst/>
              <a:gdLst/>
              <a:ahLst/>
              <a:cxnLst/>
              <a:rect l="l" t="t" r="r" b="b"/>
              <a:pathLst>
                <a:path w="2539" h="5714">
                  <a:moveTo>
                    <a:pt x="0" y="5397"/>
                  </a:moveTo>
                  <a:lnTo>
                    <a:pt x="1016" y="4787"/>
                  </a:lnTo>
                  <a:lnTo>
                    <a:pt x="1701" y="3848"/>
                  </a:lnTo>
                  <a:lnTo>
                    <a:pt x="1943" y="2705"/>
                  </a:lnTo>
                  <a:lnTo>
                    <a:pt x="1701" y="1536"/>
                  </a:lnTo>
                  <a:lnTo>
                    <a:pt x="1016" y="584"/>
                  </a:lnTo>
                  <a:lnTo>
                    <a:pt x="0" y="0"/>
                  </a:lnTo>
                </a:path>
              </a:pathLst>
            </a:custGeom>
            <a:ln w="3175">
              <a:solidFill>
                <a:srgbClr val="565658"/>
              </a:solidFill>
            </a:ln>
          </p:spPr>
          <p:txBody>
            <a:bodyPr wrap="square" lIns="0" tIns="0" rIns="0" bIns="0" rtlCol="0"/>
            <a:lstStyle/>
            <a:p/>
          </p:txBody>
        </p:sp>
        <p:sp>
          <p:nvSpPr>
            <p:cNvPr id="5821" name="object 5821" descr=""/>
            <p:cNvSpPr/>
            <p:nvPr/>
          </p:nvSpPr>
          <p:spPr>
            <a:xfrm>
              <a:off x="5380362" y="2598825"/>
              <a:ext cx="1905" cy="635"/>
            </a:xfrm>
            <a:custGeom>
              <a:avLst/>
              <a:gdLst/>
              <a:ahLst/>
              <a:cxnLst/>
              <a:rect l="l" t="t" r="r" b="b"/>
              <a:pathLst>
                <a:path w="1904" h="635">
                  <a:moveTo>
                    <a:pt x="0" y="457"/>
                  </a:moveTo>
                  <a:lnTo>
                    <a:pt x="431" y="165"/>
                  </a:lnTo>
                  <a:lnTo>
                    <a:pt x="1092" y="0"/>
                  </a:lnTo>
                  <a:lnTo>
                    <a:pt x="1752" y="101"/>
                  </a:lnTo>
                </a:path>
              </a:pathLst>
            </a:custGeom>
            <a:ln w="3175">
              <a:solidFill>
                <a:srgbClr val="565658"/>
              </a:solidFill>
            </a:ln>
          </p:spPr>
          <p:txBody>
            <a:bodyPr wrap="square" lIns="0" tIns="0" rIns="0" bIns="0" rtlCol="0"/>
            <a:lstStyle/>
            <a:p/>
          </p:txBody>
        </p:sp>
        <p:sp>
          <p:nvSpPr>
            <p:cNvPr id="5822" name="object 5822" descr=""/>
            <p:cNvSpPr/>
            <p:nvPr/>
          </p:nvSpPr>
          <p:spPr>
            <a:xfrm>
              <a:off x="5385075" y="2605943"/>
              <a:ext cx="635" cy="635"/>
            </a:xfrm>
            <a:custGeom>
              <a:avLst/>
              <a:gdLst/>
              <a:ahLst/>
              <a:cxnLst/>
              <a:rect l="l" t="t" r="r" b="b"/>
              <a:pathLst>
                <a:path w="635" h="635">
                  <a:moveTo>
                    <a:pt x="0" y="0"/>
                  </a:moveTo>
                  <a:lnTo>
                    <a:pt x="63" y="165"/>
                  </a:lnTo>
                  <a:lnTo>
                    <a:pt x="127" y="355"/>
                  </a:lnTo>
                  <a:lnTo>
                    <a:pt x="190" y="571"/>
                  </a:lnTo>
                </a:path>
              </a:pathLst>
            </a:custGeom>
            <a:ln w="3175">
              <a:solidFill>
                <a:srgbClr val="565658"/>
              </a:solidFill>
            </a:ln>
          </p:spPr>
          <p:txBody>
            <a:bodyPr wrap="square" lIns="0" tIns="0" rIns="0" bIns="0" rtlCol="0"/>
            <a:lstStyle/>
            <a:p/>
          </p:txBody>
        </p:sp>
        <p:sp>
          <p:nvSpPr>
            <p:cNvPr id="5823" name="object 5823" descr=""/>
            <p:cNvSpPr/>
            <p:nvPr/>
          </p:nvSpPr>
          <p:spPr>
            <a:xfrm>
              <a:off x="5380362" y="2563880"/>
              <a:ext cx="7620" cy="0"/>
            </a:xfrm>
            <a:custGeom>
              <a:avLst/>
              <a:gdLst/>
              <a:ahLst/>
              <a:cxnLst/>
              <a:rect l="l" t="t" r="r" b="b"/>
              <a:pathLst>
                <a:path w="7620" h="0">
                  <a:moveTo>
                    <a:pt x="0" y="0"/>
                  </a:moveTo>
                  <a:lnTo>
                    <a:pt x="7531" y="0"/>
                  </a:lnTo>
                </a:path>
              </a:pathLst>
            </a:custGeom>
            <a:ln w="3175">
              <a:solidFill>
                <a:srgbClr val="565658"/>
              </a:solidFill>
            </a:ln>
          </p:spPr>
          <p:txBody>
            <a:bodyPr wrap="square" lIns="0" tIns="0" rIns="0" bIns="0" rtlCol="0"/>
            <a:lstStyle/>
            <a:p/>
          </p:txBody>
        </p:sp>
        <p:sp>
          <p:nvSpPr>
            <p:cNvPr id="5824" name="object 5824" descr=""/>
            <p:cNvSpPr/>
            <p:nvPr/>
          </p:nvSpPr>
          <p:spPr>
            <a:xfrm>
              <a:off x="5380362" y="2657456"/>
              <a:ext cx="8890" cy="0"/>
            </a:xfrm>
            <a:custGeom>
              <a:avLst/>
              <a:gdLst/>
              <a:ahLst/>
              <a:cxnLst/>
              <a:rect l="l" t="t" r="r" b="b"/>
              <a:pathLst>
                <a:path w="8889" h="0">
                  <a:moveTo>
                    <a:pt x="0" y="0"/>
                  </a:moveTo>
                  <a:lnTo>
                    <a:pt x="8559" y="0"/>
                  </a:lnTo>
                </a:path>
              </a:pathLst>
            </a:custGeom>
            <a:ln w="3175">
              <a:solidFill>
                <a:srgbClr val="565658"/>
              </a:solidFill>
            </a:ln>
          </p:spPr>
          <p:txBody>
            <a:bodyPr wrap="square" lIns="0" tIns="0" rIns="0" bIns="0" rtlCol="0"/>
            <a:lstStyle/>
            <a:p/>
          </p:txBody>
        </p:sp>
        <p:sp>
          <p:nvSpPr>
            <p:cNvPr id="5825" name="object 5825" descr=""/>
            <p:cNvSpPr/>
            <p:nvPr/>
          </p:nvSpPr>
          <p:spPr>
            <a:xfrm>
              <a:off x="5380377" y="2607206"/>
              <a:ext cx="1905" cy="635"/>
            </a:xfrm>
            <a:custGeom>
              <a:avLst/>
              <a:gdLst/>
              <a:ahLst/>
              <a:cxnLst/>
              <a:rect l="l" t="t" r="r" b="b"/>
              <a:pathLst>
                <a:path w="1904" h="635">
                  <a:moveTo>
                    <a:pt x="1739" y="355"/>
                  </a:moveTo>
                  <a:lnTo>
                    <a:pt x="1066" y="431"/>
                  </a:lnTo>
                  <a:lnTo>
                    <a:pt x="419" y="279"/>
                  </a:lnTo>
                  <a:lnTo>
                    <a:pt x="0" y="0"/>
                  </a:lnTo>
                </a:path>
              </a:pathLst>
            </a:custGeom>
            <a:ln w="3175">
              <a:solidFill>
                <a:srgbClr val="565658"/>
              </a:solidFill>
            </a:ln>
          </p:spPr>
          <p:txBody>
            <a:bodyPr wrap="square" lIns="0" tIns="0" rIns="0" bIns="0" rtlCol="0"/>
            <a:lstStyle/>
            <a:p/>
          </p:txBody>
        </p:sp>
        <p:sp>
          <p:nvSpPr>
            <p:cNvPr id="5826" name="object 5826" descr=""/>
            <p:cNvSpPr/>
            <p:nvPr/>
          </p:nvSpPr>
          <p:spPr>
            <a:xfrm>
              <a:off x="5380362" y="2642598"/>
              <a:ext cx="0" cy="15240"/>
            </a:xfrm>
            <a:custGeom>
              <a:avLst/>
              <a:gdLst/>
              <a:ahLst/>
              <a:cxnLst/>
              <a:rect l="l" t="t" r="r" b="b"/>
              <a:pathLst>
                <a:path w="0" h="15239">
                  <a:moveTo>
                    <a:pt x="0" y="0"/>
                  </a:moveTo>
                  <a:lnTo>
                    <a:pt x="0" y="14859"/>
                  </a:lnTo>
                </a:path>
              </a:pathLst>
            </a:custGeom>
            <a:ln w="3175">
              <a:solidFill>
                <a:srgbClr val="565658"/>
              </a:solidFill>
            </a:ln>
          </p:spPr>
          <p:txBody>
            <a:bodyPr wrap="square" lIns="0" tIns="0" rIns="0" bIns="0" rtlCol="0"/>
            <a:lstStyle/>
            <a:p/>
          </p:txBody>
        </p:sp>
        <p:sp>
          <p:nvSpPr>
            <p:cNvPr id="5827" name="object 5827" descr=""/>
            <p:cNvSpPr/>
            <p:nvPr/>
          </p:nvSpPr>
          <p:spPr>
            <a:xfrm>
              <a:off x="5381914" y="2607002"/>
              <a:ext cx="635" cy="635"/>
            </a:xfrm>
            <a:custGeom>
              <a:avLst/>
              <a:gdLst/>
              <a:ahLst/>
              <a:cxnLst/>
              <a:rect l="l" t="t" r="r" b="b"/>
              <a:pathLst>
                <a:path w="635" h="635">
                  <a:moveTo>
                    <a:pt x="203" y="558"/>
                  </a:moveTo>
                  <a:lnTo>
                    <a:pt x="139" y="317"/>
                  </a:lnTo>
                  <a:lnTo>
                    <a:pt x="63" y="165"/>
                  </a:lnTo>
                  <a:lnTo>
                    <a:pt x="25" y="38"/>
                  </a:lnTo>
                </a:path>
              </a:pathLst>
            </a:custGeom>
            <a:ln w="3175">
              <a:solidFill>
                <a:srgbClr val="565658"/>
              </a:solidFill>
            </a:ln>
          </p:spPr>
          <p:txBody>
            <a:bodyPr wrap="square" lIns="0" tIns="0" rIns="0" bIns="0" rtlCol="0"/>
            <a:lstStyle/>
            <a:p/>
          </p:txBody>
        </p:sp>
        <p:sp>
          <p:nvSpPr>
            <p:cNvPr id="5828" name="object 5828" descr=""/>
            <p:cNvSpPr/>
            <p:nvPr/>
          </p:nvSpPr>
          <p:spPr>
            <a:xfrm>
              <a:off x="5380362" y="2549035"/>
              <a:ext cx="0" cy="15240"/>
            </a:xfrm>
            <a:custGeom>
              <a:avLst/>
              <a:gdLst/>
              <a:ahLst/>
              <a:cxnLst/>
              <a:rect l="l" t="t" r="r" b="b"/>
              <a:pathLst>
                <a:path w="0" h="15239">
                  <a:moveTo>
                    <a:pt x="0" y="0"/>
                  </a:moveTo>
                  <a:lnTo>
                    <a:pt x="0" y="14846"/>
                  </a:lnTo>
                </a:path>
              </a:pathLst>
            </a:custGeom>
            <a:ln w="3175">
              <a:solidFill>
                <a:srgbClr val="565658"/>
              </a:solidFill>
            </a:ln>
          </p:spPr>
          <p:txBody>
            <a:bodyPr wrap="square" lIns="0" tIns="0" rIns="0" bIns="0" rtlCol="0"/>
            <a:lstStyle/>
            <a:p/>
          </p:txBody>
        </p:sp>
        <p:sp>
          <p:nvSpPr>
            <p:cNvPr id="5829" name="object 5829" descr=""/>
            <p:cNvSpPr/>
            <p:nvPr/>
          </p:nvSpPr>
          <p:spPr>
            <a:xfrm>
              <a:off x="5380366" y="2549035"/>
              <a:ext cx="8890" cy="0"/>
            </a:xfrm>
            <a:custGeom>
              <a:avLst/>
              <a:gdLst/>
              <a:ahLst/>
              <a:cxnLst/>
              <a:rect l="l" t="t" r="r" b="b"/>
              <a:pathLst>
                <a:path w="8889" h="0">
                  <a:moveTo>
                    <a:pt x="8559" y="0"/>
                  </a:moveTo>
                  <a:lnTo>
                    <a:pt x="0" y="0"/>
                  </a:lnTo>
                </a:path>
              </a:pathLst>
            </a:custGeom>
            <a:ln w="3175">
              <a:solidFill>
                <a:srgbClr val="565658"/>
              </a:solidFill>
            </a:ln>
          </p:spPr>
          <p:txBody>
            <a:bodyPr wrap="square" lIns="0" tIns="0" rIns="0" bIns="0" rtlCol="0"/>
            <a:lstStyle/>
            <a:p/>
          </p:txBody>
        </p:sp>
        <p:sp>
          <p:nvSpPr>
            <p:cNvPr id="5830" name="object 5830" descr=""/>
            <p:cNvSpPr/>
            <p:nvPr/>
          </p:nvSpPr>
          <p:spPr>
            <a:xfrm>
              <a:off x="5385057" y="2599970"/>
              <a:ext cx="635" cy="635"/>
            </a:xfrm>
            <a:custGeom>
              <a:avLst/>
              <a:gdLst/>
              <a:ahLst/>
              <a:cxnLst/>
              <a:rect l="l" t="t" r="r" b="b"/>
              <a:pathLst>
                <a:path w="635" h="635">
                  <a:moveTo>
                    <a:pt x="203" y="0"/>
                  </a:moveTo>
                  <a:lnTo>
                    <a:pt x="139" y="228"/>
                  </a:lnTo>
                  <a:lnTo>
                    <a:pt x="63" y="406"/>
                  </a:lnTo>
                  <a:lnTo>
                    <a:pt x="12" y="533"/>
                  </a:lnTo>
                </a:path>
              </a:pathLst>
            </a:custGeom>
            <a:ln w="3175">
              <a:solidFill>
                <a:srgbClr val="565658"/>
              </a:solidFill>
            </a:ln>
          </p:spPr>
          <p:txBody>
            <a:bodyPr wrap="square" lIns="0" tIns="0" rIns="0" bIns="0" rtlCol="0"/>
            <a:lstStyle/>
            <a:p/>
          </p:txBody>
        </p:sp>
        <p:sp>
          <p:nvSpPr>
            <p:cNvPr id="5831" name="object 5831" descr=""/>
            <p:cNvSpPr/>
            <p:nvPr/>
          </p:nvSpPr>
          <p:spPr>
            <a:xfrm>
              <a:off x="5380362" y="2642598"/>
              <a:ext cx="7620" cy="0"/>
            </a:xfrm>
            <a:custGeom>
              <a:avLst/>
              <a:gdLst/>
              <a:ahLst/>
              <a:cxnLst/>
              <a:rect l="l" t="t" r="r" b="b"/>
              <a:pathLst>
                <a:path w="7620" h="0">
                  <a:moveTo>
                    <a:pt x="7429" y="0"/>
                  </a:moveTo>
                  <a:lnTo>
                    <a:pt x="0" y="0"/>
                  </a:lnTo>
                </a:path>
              </a:pathLst>
            </a:custGeom>
            <a:ln w="3175">
              <a:solidFill>
                <a:srgbClr val="565658"/>
              </a:solidFill>
            </a:ln>
          </p:spPr>
          <p:txBody>
            <a:bodyPr wrap="square" lIns="0" tIns="0" rIns="0" bIns="0" rtlCol="0"/>
            <a:lstStyle/>
            <a:p/>
          </p:txBody>
        </p:sp>
        <p:sp>
          <p:nvSpPr>
            <p:cNvPr id="5832" name="object 5832" descr=""/>
            <p:cNvSpPr/>
            <p:nvPr/>
          </p:nvSpPr>
          <p:spPr>
            <a:xfrm>
              <a:off x="5380362" y="2605875"/>
              <a:ext cx="1905" cy="1270"/>
            </a:xfrm>
            <a:custGeom>
              <a:avLst/>
              <a:gdLst/>
              <a:ahLst/>
              <a:cxnLst/>
              <a:rect l="l" t="t" r="r" b="b"/>
              <a:pathLst>
                <a:path w="1904" h="1269">
                  <a:moveTo>
                    <a:pt x="0" y="0"/>
                  </a:moveTo>
                  <a:lnTo>
                    <a:pt x="88" y="431"/>
                  </a:lnTo>
                  <a:lnTo>
                    <a:pt x="330" y="812"/>
                  </a:lnTo>
                  <a:lnTo>
                    <a:pt x="711" y="1066"/>
                  </a:lnTo>
                  <a:lnTo>
                    <a:pt x="1130" y="1193"/>
                  </a:lnTo>
                  <a:lnTo>
                    <a:pt x="1562" y="1130"/>
                  </a:lnTo>
                </a:path>
              </a:pathLst>
            </a:custGeom>
            <a:ln w="3175">
              <a:solidFill>
                <a:srgbClr val="565658"/>
              </a:solidFill>
            </a:ln>
          </p:spPr>
          <p:txBody>
            <a:bodyPr wrap="square" lIns="0" tIns="0" rIns="0" bIns="0" rtlCol="0"/>
            <a:lstStyle/>
            <a:p/>
          </p:txBody>
        </p:sp>
        <p:sp>
          <p:nvSpPr>
            <p:cNvPr id="5833" name="object 5833" descr=""/>
            <p:cNvSpPr/>
            <p:nvPr/>
          </p:nvSpPr>
          <p:spPr>
            <a:xfrm>
              <a:off x="5380369" y="2598921"/>
              <a:ext cx="1905" cy="1905"/>
            </a:xfrm>
            <a:custGeom>
              <a:avLst/>
              <a:gdLst/>
              <a:ahLst/>
              <a:cxnLst/>
              <a:rect l="l" t="t" r="r" b="b"/>
              <a:pathLst>
                <a:path w="1904" h="1905">
                  <a:moveTo>
                    <a:pt x="1562" y="571"/>
                  </a:moveTo>
                  <a:lnTo>
                    <a:pt x="1625" y="406"/>
                  </a:lnTo>
                  <a:lnTo>
                    <a:pt x="1676" y="215"/>
                  </a:lnTo>
                  <a:lnTo>
                    <a:pt x="1752" y="0"/>
                  </a:lnTo>
                </a:path>
                <a:path w="1904" h="1905">
                  <a:moveTo>
                    <a:pt x="1562" y="571"/>
                  </a:moveTo>
                  <a:lnTo>
                    <a:pt x="1117" y="507"/>
                  </a:lnTo>
                  <a:lnTo>
                    <a:pt x="685" y="609"/>
                  </a:lnTo>
                  <a:lnTo>
                    <a:pt x="330" y="876"/>
                  </a:lnTo>
                  <a:lnTo>
                    <a:pt x="76" y="1244"/>
                  </a:lnTo>
                  <a:lnTo>
                    <a:pt x="0" y="1701"/>
                  </a:lnTo>
                </a:path>
              </a:pathLst>
            </a:custGeom>
            <a:ln w="3175">
              <a:solidFill>
                <a:srgbClr val="565658"/>
              </a:solidFill>
            </a:ln>
          </p:spPr>
          <p:txBody>
            <a:bodyPr wrap="square" lIns="0" tIns="0" rIns="0" bIns="0" rtlCol="0"/>
            <a:lstStyle/>
            <a:p/>
          </p:txBody>
        </p:sp>
        <p:sp>
          <p:nvSpPr>
            <p:cNvPr id="5834" name="object 5834" descr=""/>
            <p:cNvSpPr/>
            <p:nvPr/>
          </p:nvSpPr>
          <p:spPr>
            <a:xfrm>
              <a:off x="5380362" y="2599282"/>
              <a:ext cx="0" cy="1905"/>
            </a:xfrm>
            <a:custGeom>
              <a:avLst/>
              <a:gdLst/>
              <a:ahLst/>
              <a:cxnLst/>
              <a:rect l="l" t="t" r="r" b="b"/>
              <a:pathLst>
                <a:path w="0" h="1905">
                  <a:moveTo>
                    <a:pt x="0" y="0"/>
                  </a:moveTo>
                  <a:lnTo>
                    <a:pt x="0" y="1320"/>
                  </a:lnTo>
                </a:path>
              </a:pathLst>
            </a:custGeom>
            <a:ln w="3175">
              <a:solidFill>
                <a:srgbClr val="565658"/>
              </a:solidFill>
            </a:ln>
          </p:spPr>
          <p:txBody>
            <a:bodyPr wrap="square" lIns="0" tIns="0" rIns="0" bIns="0" rtlCol="0"/>
            <a:lstStyle/>
            <a:p/>
          </p:txBody>
        </p:sp>
        <p:sp>
          <p:nvSpPr>
            <p:cNvPr id="5835" name="object 5835" descr=""/>
            <p:cNvSpPr/>
            <p:nvPr/>
          </p:nvSpPr>
          <p:spPr>
            <a:xfrm>
              <a:off x="5380362" y="2605875"/>
              <a:ext cx="0" cy="1905"/>
            </a:xfrm>
            <a:custGeom>
              <a:avLst/>
              <a:gdLst/>
              <a:ahLst/>
              <a:cxnLst/>
              <a:rect l="l" t="t" r="r" b="b"/>
              <a:pathLst>
                <a:path w="0" h="1905">
                  <a:moveTo>
                    <a:pt x="0" y="0"/>
                  </a:moveTo>
                  <a:lnTo>
                    <a:pt x="0" y="1320"/>
                  </a:lnTo>
                </a:path>
              </a:pathLst>
            </a:custGeom>
            <a:ln w="3175">
              <a:solidFill>
                <a:srgbClr val="565658"/>
              </a:solidFill>
            </a:ln>
          </p:spPr>
          <p:txBody>
            <a:bodyPr wrap="square" lIns="0" tIns="0" rIns="0" bIns="0" rtlCol="0"/>
            <a:lstStyle/>
            <a:p/>
          </p:txBody>
        </p:sp>
        <p:sp>
          <p:nvSpPr>
            <p:cNvPr id="5836" name="object 5836" descr=""/>
            <p:cNvSpPr/>
            <p:nvPr/>
          </p:nvSpPr>
          <p:spPr>
            <a:xfrm>
              <a:off x="5385261" y="2599970"/>
              <a:ext cx="2540" cy="6985"/>
            </a:xfrm>
            <a:custGeom>
              <a:avLst/>
              <a:gdLst/>
              <a:ahLst/>
              <a:cxnLst/>
              <a:rect l="l" t="t" r="r" b="b"/>
              <a:pathLst>
                <a:path w="2539" h="6985">
                  <a:moveTo>
                    <a:pt x="0" y="0"/>
                  </a:moveTo>
                  <a:lnTo>
                    <a:pt x="1219" y="736"/>
                  </a:lnTo>
                  <a:lnTo>
                    <a:pt x="2082" y="1879"/>
                  </a:lnTo>
                  <a:lnTo>
                    <a:pt x="2362" y="3276"/>
                  </a:lnTo>
                  <a:lnTo>
                    <a:pt x="2082" y="4648"/>
                  </a:lnTo>
                  <a:lnTo>
                    <a:pt x="1219" y="5816"/>
                  </a:lnTo>
                  <a:lnTo>
                    <a:pt x="0" y="6540"/>
                  </a:lnTo>
                </a:path>
              </a:pathLst>
            </a:custGeom>
            <a:ln w="3175">
              <a:solidFill>
                <a:srgbClr val="565658"/>
              </a:solidFill>
            </a:ln>
          </p:spPr>
          <p:txBody>
            <a:bodyPr wrap="square" lIns="0" tIns="0" rIns="0" bIns="0" rtlCol="0"/>
            <a:lstStyle/>
            <a:p/>
          </p:txBody>
        </p:sp>
        <p:sp>
          <p:nvSpPr>
            <p:cNvPr id="5837" name="object 5837" descr=""/>
            <p:cNvSpPr/>
            <p:nvPr/>
          </p:nvSpPr>
          <p:spPr>
            <a:xfrm>
              <a:off x="5382980" y="2569108"/>
              <a:ext cx="0" cy="27940"/>
            </a:xfrm>
            <a:custGeom>
              <a:avLst/>
              <a:gdLst/>
              <a:ahLst/>
              <a:cxnLst/>
              <a:rect l="l" t="t" r="r" b="b"/>
              <a:pathLst>
                <a:path w="0" h="27939">
                  <a:moveTo>
                    <a:pt x="0" y="0"/>
                  </a:moveTo>
                  <a:lnTo>
                    <a:pt x="0" y="27330"/>
                  </a:lnTo>
                </a:path>
              </a:pathLst>
            </a:custGeom>
            <a:ln w="3175">
              <a:solidFill>
                <a:srgbClr val="565658"/>
              </a:solidFill>
            </a:ln>
          </p:spPr>
          <p:txBody>
            <a:bodyPr wrap="square" lIns="0" tIns="0" rIns="0" bIns="0" rtlCol="0"/>
            <a:lstStyle/>
            <a:p/>
          </p:txBody>
        </p:sp>
        <p:sp>
          <p:nvSpPr>
            <p:cNvPr id="5838" name="object 5838" descr=""/>
            <p:cNvSpPr/>
            <p:nvPr/>
          </p:nvSpPr>
          <p:spPr>
            <a:xfrm>
              <a:off x="5382977" y="2568512"/>
              <a:ext cx="635" cy="635"/>
            </a:xfrm>
            <a:custGeom>
              <a:avLst/>
              <a:gdLst/>
              <a:ahLst/>
              <a:cxnLst/>
              <a:rect l="l" t="t" r="r" b="b"/>
              <a:pathLst>
                <a:path w="635" h="635">
                  <a:moveTo>
                    <a:pt x="609" y="0"/>
                  </a:moveTo>
                  <a:lnTo>
                    <a:pt x="355" y="50"/>
                  </a:lnTo>
                  <a:lnTo>
                    <a:pt x="190" y="177"/>
                  </a:lnTo>
                  <a:lnTo>
                    <a:pt x="63" y="368"/>
                  </a:lnTo>
                  <a:lnTo>
                    <a:pt x="0" y="609"/>
                  </a:lnTo>
                </a:path>
              </a:pathLst>
            </a:custGeom>
            <a:ln w="3175">
              <a:solidFill>
                <a:srgbClr val="565658"/>
              </a:solidFill>
            </a:ln>
          </p:spPr>
          <p:txBody>
            <a:bodyPr wrap="square" lIns="0" tIns="0" rIns="0" bIns="0" rtlCol="0"/>
            <a:lstStyle/>
            <a:p/>
          </p:txBody>
        </p:sp>
        <p:sp>
          <p:nvSpPr>
            <p:cNvPr id="5839" name="object 5839" descr=""/>
            <p:cNvSpPr/>
            <p:nvPr/>
          </p:nvSpPr>
          <p:spPr>
            <a:xfrm>
              <a:off x="5373300" y="2563880"/>
              <a:ext cx="1270" cy="0"/>
            </a:xfrm>
            <a:custGeom>
              <a:avLst/>
              <a:gdLst/>
              <a:ahLst/>
              <a:cxnLst/>
              <a:rect l="l" t="t" r="r" b="b"/>
              <a:pathLst>
                <a:path w="1270" h="0">
                  <a:moveTo>
                    <a:pt x="0" y="0"/>
                  </a:moveTo>
                  <a:lnTo>
                    <a:pt x="0" y="0"/>
                  </a:lnTo>
                  <a:lnTo>
                    <a:pt x="1193" y="0"/>
                  </a:lnTo>
                </a:path>
              </a:pathLst>
            </a:custGeom>
            <a:ln w="3175">
              <a:solidFill>
                <a:srgbClr val="565658"/>
              </a:solidFill>
            </a:ln>
          </p:spPr>
          <p:txBody>
            <a:bodyPr wrap="square" lIns="0" tIns="0" rIns="0" bIns="0" rtlCol="0"/>
            <a:lstStyle/>
            <a:p/>
          </p:txBody>
        </p:sp>
        <p:sp>
          <p:nvSpPr>
            <p:cNvPr id="5840" name="object 5840" descr=""/>
            <p:cNvSpPr/>
            <p:nvPr/>
          </p:nvSpPr>
          <p:spPr>
            <a:xfrm>
              <a:off x="5373300" y="2551422"/>
              <a:ext cx="0" cy="12700"/>
            </a:xfrm>
            <a:custGeom>
              <a:avLst/>
              <a:gdLst/>
              <a:ahLst/>
              <a:cxnLst/>
              <a:rect l="l" t="t" r="r" b="b"/>
              <a:pathLst>
                <a:path w="0" h="12700">
                  <a:moveTo>
                    <a:pt x="0" y="0"/>
                  </a:moveTo>
                  <a:lnTo>
                    <a:pt x="0" y="12458"/>
                  </a:lnTo>
                </a:path>
              </a:pathLst>
            </a:custGeom>
            <a:ln w="3175">
              <a:solidFill>
                <a:srgbClr val="565658"/>
              </a:solidFill>
            </a:ln>
          </p:spPr>
          <p:txBody>
            <a:bodyPr wrap="square" lIns="0" tIns="0" rIns="0" bIns="0" rtlCol="0"/>
            <a:lstStyle/>
            <a:p/>
          </p:txBody>
        </p:sp>
        <p:sp>
          <p:nvSpPr>
            <p:cNvPr id="5841" name="object 5841" descr=""/>
            <p:cNvSpPr/>
            <p:nvPr/>
          </p:nvSpPr>
          <p:spPr>
            <a:xfrm>
              <a:off x="5374642" y="2553800"/>
              <a:ext cx="635" cy="10160"/>
            </a:xfrm>
            <a:custGeom>
              <a:avLst/>
              <a:gdLst/>
              <a:ahLst/>
              <a:cxnLst/>
              <a:rect l="l" t="t" r="r" b="b"/>
              <a:pathLst>
                <a:path w="635" h="10160">
                  <a:moveTo>
                    <a:pt x="88" y="9944"/>
                  </a:moveTo>
                  <a:lnTo>
                    <a:pt x="88" y="6680"/>
                  </a:lnTo>
                  <a:lnTo>
                    <a:pt x="63" y="3098"/>
                  </a:lnTo>
                  <a:lnTo>
                    <a:pt x="38" y="736"/>
                  </a:lnTo>
                  <a:lnTo>
                    <a:pt x="0" y="0"/>
                  </a:lnTo>
                </a:path>
              </a:pathLst>
            </a:custGeom>
            <a:ln w="3175">
              <a:solidFill>
                <a:srgbClr val="565658"/>
              </a:solidFill>
            </a:ln>
          </p:spPr>
          <p:txBody>
            <a:bodyPr wrap="square" lIns="0" tIns="0" rIns="0" bIns="0" rtlCol="0"/>
            <a:lstStyle/>
            <a:p/>
          </p:txBody>
        </p:sp>
        <p:sp>
          <p:nvSpPr>
            <p:cNvPr id="5842" name="object 5842" descr=""/>
            <p:cNvSpPr/>
            <p:nvPr/>
          </p:nvSpPr>
          <p:spPr>
            <a:xfrm>
              <a:off x="5371263" y="2642594"/>
              <a:ext cx="635" cy="12065"/>
            </a:xfrm>
            <a:custGeom>
              <a:avLst/>
              <a:gdLst/>
              <a:ahLst/>
              <a:cxnLst/>
              <a:rect l="l" t="t" r="r" b="b"/>
              <a:pathLst>
                <a:path w="635" h="12064">
                  <a:moveTo>
                    <a:pt x="101" y="11823"/>
                  </a:moveTo>
                  <a:lnTo>
                    <a:pt x="50" y="11010"/>
                  </a:lnTo>
                  <a:lnTo>
                    <a:pt x="25" y="8255"/>
                  </a:lnTo>
                  <a:lnTo>
                    <a:pt x="0" y="4025"/>
                  </a:lnTo>
                  <a:lnTo>
                    <a:pt x="0" y="0"/>
                  </a:lnTo>
                </a:path>
              </a:pathLst>
            </a:custGeom>
            <a:ln w="3175">
              <a:solidFill>
                <a:srgbClr val="565658"/>
              </a:solidFill>
            </a:ln>
          </p:spPr>
          <p:txBody>
            <a:bodyPr wrap="square" lIns="0" tIns="0" rIns="0" bIns="0" rtlCol="0"/>
            <a:lstStyle/>
            <a:p/>
          </p:txBody>
        </p:sp>
        <p:sp>
          <p:nvSpPr>
            <p:cNvPr id="5843" name="object 5843" descr=""/>
            <p:cNvSpPr/>
            <p:nvPr/>
          </p:nvSpPr>
          <p:spPr>
            <a:xfrm>
              <a:off x="5373290" y="2551407"/>
              <a:ext cx="1270" cy="1270"/>
            </a:xfrm>
            <a:custGeom>
              <a:avLst/>
              <a:gdLst/>
              <a:ahLst/>
              <a:cxnLst/>
              <a:rect l="l" t="t" r="r" b="b"/>
              <a:pathLst>
                <a:path w="1270" h="1269">
                  <a:moveTo>
                    <a:pt x="1206" y="1193"/>
                  </a:moveTo>
                  <a:lnTo>
                    <a:pt x="330" y="50"/>
                  </a:lnTo>
                  <a:lnTo>
                    <a:pt x="0" y="0"/>
                  </a:lnTo>
                </a:path>
              </a:pathLst>
            </a:custGeom>
            <a:ln w="3175">
              <a:solidFill>
                <a:srgbClr val="565658"/>
              </a:solidFill>
            </a:ln>
          </p:spPr>
          <p:txBody>
            <a:bodyPr wrap="square" lIns="0" tIns="0" rIns="0" bIns="0" rtlCol="0"/>
            <a:lstStyle/>
            <a:p/>
          </p:txBody>
        </p:sp>
        <p:sp>
          <p:nvSpPr>
            <p:cNvPr id="5844" name="object 5844" descr=""/>
            <p:cNvSpPr/>
            <p:nvPr/>
          </p:nvSpPr>
          <p:spPr>
            <a:xfrm>
              <a:off x="5371275" y="2642730"/>
              <a:ext cx="635" cy="10160"/>
            </a:xfrm>
            <a:custGeom>
              <a:avLst/>
              <a:gdLst/>
              <a:ahLst/>
              <a:cxnLst/>
              <a:rect l="l" t="t" r="r" b="b"/>
              <a:pathLst>
                <a:path w="635" h="10160">
                  <a:moveTo>
                    <a:pt x="88" y="9956"/>
                  </a:moveTo>
                  <a:lnTo>
                    <a:pt x="50" y="9232"/>
                  </a:lnTo>
                  <a:lnTo>
                    <a:pt x="25" y="6870"/>
                  </a:lnTo>
                  <a:lnTo>
                    <a:pt x="0" y="3276"/>
                  </a:lnTo>
                  <a:lnTo>
                    <a:pt x="0" y="0"/>
                  </a:lnTo>
                </a:path>
              </a:pathLst>
            </a:custGeom>
            <a:ln w="3175">
              <a:solidFill>
                <a:srgbClr val="565658"/>
              </a:solidFill>
            </a:ln>
          </p:spPr>
          <p:txBody>
            <a:bodyPr wrap="square" lIns="0" tIns="0" rIns="0" bIns="0" rtlCol="0"/>
            <a:lstStyle/>
            <a:p/>
          </p:txBody>
        </p:sp>
        <p:sp>
          <p:nvSpPr>
            <p:cNvPr id="5845" name="object 5845" descr=""/>
            <p:cNvSpPr/>
            <p:nvPr/>
          </p:nvSpPr>
          <p:spPr>
            <a:xfrm>
              <a:off x="5372106" y="2563880"/>
              <a:ext cx="1270" cy="0"/>
            </a:xfrm>
            <a:custGeom>
              <a:avLst/>
              <a:gdLst/>
              <a:ahLst/>
              <a:cxnLst/>
              <a:rect l="l" t="t" r="r" b="b"/>
              <a:pathLst>
                <a:path w="1270" h="0">
                  <a:moveTo>
                    <a:pt x="114" y="0"/>
                  </a:moveTo>
                  <a:lnTo>
                    <a:pt x="101" y="0"/>
                  </a:lnTo>
                  <a:lnTo>
                    <a:pt x="876" y="0"/>
                  </a:lnTo>
                  <a:lnTo>
                    <a:pt x="1193" y="0"/>
                  </a:lnTo>
                </a:path>
              </a:pathLst>
            </a:custGeom>
            <a:ln w="3175">
              <a:solidFill>
                <a:srgbClr val="565658"/>
              </a:solidFill>
            </a:ln>
          </p:spPr>
          <p:txBody>
            <a:bodyPr wrap="square" lIns="0" tIns="0" rIns="0" bIns="0" rtlCol="0"/>
            <a:lstStyle/>
            <a:p/>
          </p:txBody>
        </p:sp>
        <p:sp>
          <p:nvSpPr>
            <p:cNvPr id="5846" name="object 5846" descr=""/>
            <p:cNvSpPr/>
            <p:nvPr/>
          </p:nvSpPr>
          <p:spPr>
            <a:xfrm>
              <a:off x="5370919" y="2571538"/>
              <a:ext cx="635" cy="635"/>
            </a:xfrm>
            <a:custGeom>
              <a:avLst/>
              <a:gdLst/>
              <a:ahLst/>
              <a:cxnLst/>
              <a:rect l="l" t="t" r="r" b="b"/>
              <a:pathLst>
                <a:path w="635" h="635">
                  <a:moveTo>
                    <a:pt x="0" y="596"/>
                  </a:moveTo>
                  <a:lnTo>
                    <a:pt x="254" y="571"/>
                  </a:lnTo>
                  <a:lnTo>
                    <a:pt x="419" y="419"/>
                  </a:lnTo>
                  <a:lnTo>
                    <a:pt x="558" y="241"/>
                  </a:lnTo>
                  <a:lnTo>
                    <a:pt x="609" y="0"/>
                  </a:lnTo>
                </a:path>
              </a:pathLst>
            </a:custGeom>
            <a:ln w="3175">
              <a:solidFill>
                <a:srgbClr val="565658"/>
              </a:solidFill>
            </a:ln>
          </p:spPr>
          <p:txBody>
            <a:bodyPr wrap="square" lIns="0" tIns="0" rIns="0" bIns="0" rtlCol="0"/>
            <a:lstStyle/>
            <a:p/>
          </p:txBody>
        </p:sp>
        <p:sp>
          <p:nvSpPr>
            <p:cNvPr id="5847" name="object 5847" descr=""/>
            <p:cNvSpPr/>
            <p:nvPr/>
          </p:nvSpPr>
          <p:spPr>
            <a:xfrm>
              <a:off x="5372106" y="2551422"/>
              <a:ext cx="1270" cy="1270"/>
            </a:xfrm>
            <a:custGeom>
              <a:avLst/>
              <a:gdLst/>
              <a:ahLst/>
              <a:cxnLst/>
              <a:rect l="l" t="t" r="r" b="b"/>
              <a:pathLst>
                <a:path w="1270" h="1269">
                  <a:moveTo>
                    <a:pt x="1193" y="0"/>
                  </a:moveTo>
                  <a:lnTo>
                    <a:pt x="101" y="723"/>
                  </a:lnTo>
                  <a:lnTo>
                    <a:pt x="0" y="1181"/>
                  </a:lnTo>
                </a:path>
              </a:pathLst>
            </a:custGeom>
            <a:ln w="3175">
              <a:solidFill>
                <a:srgbClr val="565658"/>
              </a:solidFill>
            </a:ln>
          </p:spPr>
          <p:txBody>
            <a:bodyPr wrap="square" lIns="0" tIns="0" rIns="0" bIns="0" rtlCol="0"/>
            <a:lstStyle/>
            <a:p/>
          </p:txBody>
        </p:sp>
        <p:sp>
          <p:nvSpPr>
            <p:cNvPr id="5848" name="object 5848" descr=""/>
            <p:cNvSpPr/>
            <p:nvPr/>
          </p:nvSpPr>
          <p:spPr>
            <a:xfrm>
              <a:off x="5497852" y="2685944"/>
              <a:ext cx="1905" cy="2540"/>
            </a:xfrm>
            <a:custGeom>
              <a:avLst/>
              <a:gdLst/>
              <a:ahLst/>
              <a:cxnLst/>
              <a:rect l="l" t="t" r="r" b="b"/>
              <a:pathLst>
                <a:path w="1904" h="2539">
                  <a:moveTo>
                    <a:pt x="1752" y="2374"/>
                  </a:moveTo>
                  <a:lnTo>
                    <a:pt x="1625" y="2222"/>
                  </a:lnTo>
                  <a:lnTo>
                    <a:pt x="1028" y="1397"/>
                  </a:lnTo>
                  <a:lnTo>
                    <a:pt x="558" y="774"/>
                  </a:lnTo>
                  <a:lnTo>
                    <a:pt x="241" y="342"/>
                  </a:lnTo>
                  <a:lnTo>
                    <a:pt x="50" y="76"/>
                  </a:lnTo>
                  <a:lnTo>
                    <a:pt x="177" y="177"/>
                  </a:lnTo>
                </a:path>
              </a:pathLst>
            </a:custGeom>
            <a:ln w="3175">
              <a:solidFill>
                <a:srgbClr val="565658"/>
              </a:solidFill>
            </a:ln>
          </p:spPr>
          <p:txBody>
            <a:bodyPr wrap="square" lIns="0" tIns="0" rIns="0" bIns="0" rtlCol="0"/>
            <a:lstStyle/>
            <a:p/>
          </p:txBody>
        </p:sp>
        <p:sp>
          <p:nvSpPr>
            <p:cNvPr id="5849" name="object 5849" descr=""/>
            <p:cNvSpPr/>
            <p:nvPr/>
          </p:nvSpPr>
          <p:spPr>
            <a:xfrm>
              <a:off x="5723628" y="2727090"/>
              <a:ext cx="4445" cy="5715"/>
            </a:xfrm>
            <a:custGeom>
              <a:avLst/>
              <a:gdLst/>
              <a:ahLst/>
              <a:cxnLst/>
              <a:rect l="l" t="t" r="r" b="b"/>
              <a:pathLst>
                <a:path w="4445" h="5714">
                  <a:moveTo>
                    <a:pt x="0" y="5537"/>
                  </a:moveTo>
                  <a:lnTo>
                    <a:pt x="1790" y="3136"/>
                  </a:lnTo>
                  <a:lnTo>
                    <a:pt x="4203" y="0"/>
                  </a:lnTo>
                </a:path>
              </a:pathLst>
            </a:custGeom>
            <a:ln w="3175">
              <a:solidFill>
                <a:srgbClr val="565658"/>
              </a:solidFill>
            </a:ln>
          </p:spPr>
          <p:txBody>
            <a:bodyPr wrap="square" lIns="0" tIns="0" rIns="0" bIns="0" rtlCol="0"/>
            <a:lstStyle/>
            <a:p/>
          </p:txBody>
        </p:sp>
        <p:sp>
          <p:nvSpPr>
            <p:cNvPr id="5850" name="object 5850" descr=""/>
            <p:cNvSpPr/>
            <p:nvPr/>
          </p:nvSpPr>
          <p:spPr>
            <a:xfrm>
              <a:off x="5522616" y="2482837"/>
              <a:ext cx="10160" cy="11430"/>
            </a:xfrm>
            <a:custGeom>
              <a:avLst/>
              <a:gdLst/>
              <a:ahLst/>
              <a:cxnLst/>
              <a:rect l="l" t="t" r="r" b="b"/>
              <a:pathLst>
                <a:path w="10160" h="11430">
                  <a:moveTo>
                    <a:pt x="10121" y="0"/>
                  </a:moveTo>
                  <a:lnTo>
                    <a:pt x="9486" y="685"/>
                  </a:lnTo>
                  <a:lnTo>
                    <a:pt x="9296" y="876"/>
                  </a:lnTo>
                  <a:lnTo>
                    <a:pt x="9004" y="1206"/>
                  </a:lnTo>
                  <a:lnTo>
                    <a:pt x="8534" y="1727"/>
                  </a:lnTo>
                  <a:lnTo>
                    <a:pt x="4254" y="6565"/>
                  </a:lnTo>
                  <a:lnTo>
                    <a:pt x="1130" y="10045"/>
                  </a:lnTo>
                  <a:lnTo>
                    <a:pt x="0" y="11303"/>
                  </a:lnTo>
                </a:path>
              </a:pathLst>
            </a:custGeom>
            <a:ln w="3175">
              <a:solidFill>
                <a:srgbClr val="565658"/>
              </a:solidFill>
            </a:ln>
          </p:spPr>
          <p:txBody>
            <a:bodyPr wrap="square" lIns="0" tIns="0" rIns="0" bIns="0" rtlCol="0"/>
            <a:lstStyle/>
            <a:p/>
          </p:txBody>
        </p:sp>
        <p:sp>
          <p:nvSpPr>
            <p:cNvPr id="5851" name="object 5851" descr=""/>
            <p:cNvSpPr/>
            <p:nvPr/>
          </p:nvSpPr>
          <p:spPr>
            <a:xfrm>
              <a:off x="5489935" y="2530499"/>
              <a:ext cx="1905" cy="2540"/>
            </a:xfrm>
            <a:custGeom>
              <a:avLst/>
              <a:gdLst/>
              <a:ahLst/>
              <a:cxnLst/>
              <a:rect l="l" t="t" r="r" b="b"/>
              <a:pathLst>
                <a:path w="1904" h="2539">
                  <a:moveTo>
                    <a:pt x="1371" y="0"/>
                  </a:moveTo>
                  <a:lnTo>
                    <a:pt x="0" y="2286"/>
                  </a:lnTo>
                </a:path>
              </a:pathLst>
            </a:custGeom>
            <a:ln w="3175">
              <a:solidFill>
                <a:srgbClr val="565658"/>
              </a:solidFill>
            </a:ln>
          </p:spPr>
          <p:txBody>
            <a:bodyPr wrap="square" lIns="0" tIns="0" rIns="0" bIns="0" rtlCol="0"/>
            <a:lstStyle/>
            <a:p/>
          </p:txBody>
        </p:sp>
        <p:sp>
          <p:nvSpPr>
            <p:cNvPr id="5852" name="object 5852" descr=""/>
            <p:cNvSpPr/>
            <p:nvPr/>
          </p:nvSpPr>
          <p:spPr>
            <a:xfrm>
              <a:off x="5387990" y="2604511"/>
              <a:ext cx="0" cy="1270"/>
            </a:xfrm>
            <a:custGeom>
              <a:avLst/>
              <a:gdLst/>
              <a:ahLst/>
              <a:cxnLst/>
              <a:rect l="l" t="t" r="r" b="b"/>
              <a:pathLst>
                <a:path w="0" h="1269">
                  <a:moveTo>
                    <a:pt x="0" y="0"/>
                  </a:moveTo>
                  <a:lnTo>
                    <a:pt x="0" y="825"/>
                  </a:lnTo>
                </a:path>
              </a:pathLst>
            </a:custGeom>
            <a:ln w="3175">
              <a:solidFill>
                <a:srgbClr val="565658"/>
              </a:solidFill>
            </a:ln>
          </p:spPr>
          <p:txBody>
            <a:bodyPr wrap="square" lIns="0" tIns="0" rIns="0" bIns="0" rtlCol="0"/>
            <a:lstStyle/>
            <a:p/>
          </p:txBody>
        </p:sp>
        <p:sp>
          <p:nvSpPr>
            <p:cNvPr id="5853" name="object 5853" descr=""/>
            <p:cNvSpPr/>
            <p:nvPr/>
          </p:nvSpPr>
          <p:spPr>
            <a:xfrm>
              <a:off x="5576880" y="2455389"/>
              <a:ext cx="15875" cy="635"/>
            </a:xfrm>
            <a:custGeom>
              <a:avLst/>
              <a:gdLst/>
              <a:ahLst/>
              <a:cxnLst/>
              <a:rect l="l" t="t" r="r" b="b"/>
              <a:pathLst>
                <a:path w="15875" h="635">
                  <a:moveTo>
                    <a:pt x="15519" y="634"/>
                  </a:moveTo>
                  <a:lnTo>
                    <a:pt x="11925" y="634"/>
                  </a:lnTo>
                  <a:lnTo>
                    <a:pt x="11772" y="634"/>
                  </a:lnTo>
                  <a:lnTo>
                    <a:pt x="11290" y="634"/>
                  </a:lnTo>
                  <a:lnTo>
                    <a:pt x="5397" y="596"/>
                  </a:lnTo>
                  <a:lnTo>
                    <a:pt x="5118" y="596"/>
                  </a:lnTo>
                  <a:lnTo>
                    <a:pt x="1777" y="558"/>
                  </a:lnTo>
                  <a:lnTo>
                    <a:pt x="609" y="355"/>
                  </a:lnTo>
                  <a:lnTo>
                    <a:pt x="126" y="355"/>
                  </a:lnTo>
                  <a:lnTo>
                    <a:pt x="215" y="101"/>
                  </a:lnTo>
                  <a:lnTo>
                    <a:pt x="0" y="0"/>
                  </a:lnTo>
                </a:path>
              </a:pathLst>
            </a:custGeom>
            <a:ln w="3175">
              <a:solidFill>
                <a:srgbClr val="565658"/>
              </a:solidFill>
            </a:ln>
          </p:spPr>
          <p:txBody>
            <a:bodyPr wrap="square" lIns="0" tIns="0" rIns="0" bIns="0" rtlCol="0"/>
            <a:lstStyle/>
            <a:p/>
          </p:txBody>
        </p:sp>
        <p:sp>
          <p:nvSpPr>
            <p:cNvPr id="5854" name="object 5854" descr=""/>
            <p:cNvSpPr/>
            <p:nvPr/>
          </p:nvSpPr>
          <p:spPr>
            <a:xfrm>
              <a:off x="5481771" y="2680468"/>
              <a:ext cx="2540" cy="635"/>
            </a:xfrm>
            <a:custGeom>
              <a:avLst/>
              <a:gdLst/>
              <a:ahLst/>
              <a:cxnLst/>
              <a:rect l="l" t="t" r="r" b="b"/>
              <a:pathLst>
                <a:path w="2539" h="635">
                  <a:moveTo>
                    <a:pt x="0" y="0"/>
                  </a:moveTo>
                  <a:lnTo>
                    <a:pt x="2197" y="419"/>
                  </a:lnTo>
                </a:path>
              </a:pathLst>
            </a:custGeom>
            <a:ln w="3175">
              <a:solidFill>
                <a:srgbClr val="565658"/>
              </a:solidFill>
            </a:ln>
          </p:spPr>
          <p:txBody>
            <a:bodyPr wrap="square" lIns="0" tIns="0" rIns="0" bIns="0" rtlCol="0"/>
            <a:lstStyle/>
            <a:p/>
          </p:txBody>
        </p:sp>
        <p:sp>
          <p:nvSpPr>
            <p:cNvPr id="5855" name="object 5855" descr=""/>
            <p:cNvSpPr/>
            <p:nvPr/>
          </p:nvSpPr>
          <p:spPr>
            <a:xfrm>
              <a:off x="5485894" y="2682143"/>
              <a:ext cx="1905" cy="3810"/>
            </a:xfrm>
            <a:custGeom>
              <a:avLst/>
              <a:gdLst/>
              <a:ahLst/>
              <a:cxnLst/>
              <a:rect l="l" t="t" r="r" b="b"/>
              <a:pathLst>
                <a:path w="1904" h="3810">
                  <a:moveTo>
                    <a:pt x="0" y="0"/>
                  </a:moveTo>
                  <a:lnTo>
                    <a:pt x="1295" y="1841"/>
                  </a:lnTo>
                  <a:lnTo>
                    <a:pt x="1333" y="2006"/>
                  </a:lnTo>
                  <a:lnTo>
                    <a:pt x="1739" y="3594"/>
                  </a:lnTo>
                </a:path>
              </a:pathLst>
            </a:custGeom>
            <a:ln w="3175">
              <a:solidFill>
                <a:srgbClr val="565658"/>
              </a:solidFill>
            </a:ln>
          </p:spPr>
          <p:txBody>
            <a:bodyPr wrap="square" lIns="0" tIns="0" rIns="0" bIns="0" rtlCol="0"/>
            <a:lstStyle/>
            <a:p/>
          </p:txBody>
        </p:sp>
        <p:sp>
          <p:nvSpPr>
            <p:cNvPr id="5856" name="object 5856" descr=""/>
            <p:cNvSpPr/>
            <p:nvPr/>
          </p:nvSpPr>
          <p:spPr>
            <a:xfrm>
              <a:off x="5728100" y="2714321"/>
              <a:ext cx="0" cy="12065"/>
            </a:xfrm>
            <a:custGeom>
              <a:avLst/>
              <a:gdLst/>
              <a:ahLst/>
              <a:cxnLst/>
              <a:rect l="l" t="t" r="r" b="b"/>
              <a:pathLst>
                <a:path w="0" h="12064">
                  <a:moveTo>
                    <a:pt x="0" y="0"/>
                  </a:moveTo>
                  <a:lnTo>
                    <a:pt x="0" y="11976"/>
                  </a:lnTo>
                </a:path>
              </a:pathLst>
            </a:custGeom>
            <a:ln w="3175">
              <a:solidFill>
                <a:srgbClr val="565658"/>
              </a:solidFill>
            </a:ln>
          </p:spPr>
          <p:txBody>
            <a:bodyPr wrap="square" lIns="0" tIns="0" rIns="0" bIns="0" rtlCol="0"/>
            <a:lstStyle/>
            <a:p/>
          </p:txBody>
        </p:sp>
        <p:sp>
          <p:nvSpPr>
            <p:cNvPr id="5857" name="object 5857" descr=""/>
            <p:cNvSpPr/>
            <p:nvPr/>
          </p:nvSpPr>
          <p:spPr>
            <a:xfrm>
              <a:off x="5491652" y="2525037"/>
              <a:ext cx="3810" cy="1270"/>
            </a:xfrm>
            <a:custGeom>
              <a:avLst/>
              <a:gdLst/>
              <a:ahLst/>
              <a:cxnLst/>
              <a:rect l="l" t="t" r="r" b="b"/>
              <a:pathLst>
                <a:path w="3810" h="1269">
                  <a:moveTo>
                    <a:pt x="3289" y="0"/>
                  </a:moveTo>
                  <a:lnTo>
                    <a:pt x="2184" y="546"/>
                  </a:lnTo>
                  <a:lnTo>
                    <a:pt x="1803" y="723"/>
                  </a:lnTo>
                  <a:lnTo>
                    <a:pt x="0" y="977"/>
                  </a:lnTo>
                </a:path>
              </a:pathLst>
            </a:custGeom>
            <a:ln w="3175">
              <a:solidFill>
                <a:srgbClr val="565658"/>
              </a:solidFill>
            </a:ln>
          </p:spPr>
          <p:txBody>
            <a:bodyPr wrap="square" lIns="0" tIns="0" rIns="0" bIns="0" rtlCol="0"/>
            <a:lstStyle/>
            <a:p/>
          </p:txBody>
        </p:sp>
        <p:sp>
          <p:nvSpPr>
            <p:cNvPr id="5858" name="object 5858" descr=""/>
            <p:cNvSpPr/>
            <p:nvPr/>
          </p:nvSpPr>
          <p:spPr>
            <a:xfrm>
              <a:off x="5551440" y="2726333"/>
              <a:ext cx="635" cy="1270"/>
            </a:xfrm>
            <a:custGeom>
              <a:avLst/>
              <a:gdLst/>
              <a:ahLst/>
              <a:cxnLst/>
              <a:rect l="l" t="t" r="r" b="b"/>
              <a:pathLst>
                <a:path w="635" h="1269">
                  <a:moveTo>
                    <a:pt x="0" y="0"/>
                  </a:moveTo>
                  <a:lnTo>
                    <a:pt x="38" y="215"/>
                  </a:lnTo>
                  <a:lnTo>
                    <a:pt x="63" y="431"/>
                  </a:lnTo>
                  <a:lnTo>
                    <a:pt x="165" y="571"/>
                  </a:lnTo>
                  <a:lnTo>
                    <a:pt x="254" y="749"/>
                  </a:lnTo>
                </a:path>
              </a:pathLst>
            </a:custGeom>
            <a:ln w="3175">
              <a:solidFill>
                <a:srgbClr val="565658"/>
              </a:solidFill>
            </a:ln>
          </p:spPr>
          <p:txBody>
            <a:bodyPr wrap="square" lIns="0" tIns="0" rIns="0" bIns="0" rtlCol="0"/>
            <a:lstStyle/>
            <a:p/>
          </p:txBody>
        </p:sp>
        <p:sp>
          <p:nvSpPr>
            <p:cNvPr id="5859" name="object 5859" descr=""/>
            <p:cNvSpPr/>
            <p:nvPr/>
          </p:nvSpPr>
          <p:spPr>
            <a:xfrm>
              <a:off x="5702329" y="2448800"/>
              <a:ext cx="16510" cy="6350"/>
            </a:xfrm>
            <a:custGeom>
              <a:avLst/>
              <a:gdLst/>
              <a:ahLst/>
              <a:cxnLst/>
              <a:rect l="l" t="t" r="r" b="b"/>
              <a:pathLst>
                <a:path w="16510" h="6350">
                  <a:moveTo>
                    <a:pt x="16090" y="6019"/>
                  </a:moveTo>
                  <a:lnTo>
                    <a:pt x="13639" y="4457"/>
                  </a:lnTo>
                  <a:lnTo>
                    <a:pt x="10274" y="2311"/>
                  </a:lnTo>
                  <a:lnTo>
                    <a:pt x="9550" y="1866"/>
                  </a:lnTo>
                  <a:lnTo>
                    <a:pt x="0" y="0"/>
                  </a:lnTo>
                </a:path>
              </a:pathLst>
            </a:custGeom>
            <a:ln w="3175">
              <a:solidFill>
                <a:srgbClr val="565658"/>
              </a:solidFill>
            </a:ln>
          </p:spPr>
          <p:txBody>
            <a:bodyPr wrap="square" lIns="0" tIns="0" rIns="0" bIns="0" rtlCol="0"/>
            <a:lstStyle/>
            <a:p/>
          </p:txBody>
        </p:sp>
        <p:sp>
          <p:nvSpPr>
            <p:cNvPr id="5860" name="object 5860" descr=""/>
            <p:cNvSpPr/>
            <p:nvPr/>
          </p:nvSpPr>
          <p:spPr>
            <a:xfrm>
              <a:off x="5592403" y="2456013"/>
              <a:ext cx="127635" cy="1270"/>
            </a:xfrm>
            <a:custGeom>
              <a:avLst/>
              <a:gdLst/>
              <a:ahLst/>
              <a:cxnLst/>
              <a:rect l="l" t="t" r="r" b="b"/>
              <a:pathLst>
                <a:path w="127635" h="1269">
                  <a:moveTo>
                    <a:pt x="127635" y="698"/>
                  </a:moveTo>
                  <a:lnTo>
                    <a:pt x="126695" y="584"/>
                  </a:lnTo>
                  <a:lnTo>
                    <a:pt x="126212" y="571"/>
                  </a:lnTo>
                  <a:lnTo>
                    <a:pt x="122402" y="507"/>
                  </a:lnTo>
                  <a:lnTo>
                    <a:pt x="122237" y="507"/>
                  </a:lnTo>
                  <a:lnTo>
                    <a:pt x="117475" y="457"/>
                  </a:lnTo>
                  <a:lnTo>
                    <a:pt x="117132" y="444"/>
                  </a:lnTo>
                  <a:lnTo>
                    <a:pt x="109689" y="419"/>
                  </a:lnTo>
                  <a:lnTo>
                    <a:pt x="109296" y="393"/>
                  </a:lnTo>
                  <a:lnTo>
                    <a:pt x="101777" y="368"/>
                  </a:lnTo>
                  <a:lnTo>
                    <a:pt x="101206" y="368"/>
                  </a:lnTo>
                  <a:lnTo>
                    <a:pt x="90906" y="317"/>
                  </a:lnTo>
                  <a:lnTo>
                    <a:pt x="90347" y="304"/>
                  </a:lnTo>
                  <a:lnTo>
                    <a:pt x="80924" y="279"/>
                  </a:lnTo>
                  <a:lnTo>
                    <a:pt x="80200" y="266"/>
                  </a:lnTo>
                  <a:lnTo>
                    <a:pt x="68199" y="215"/>
                  </a:lnTo>
                  <a:lnTo>
                    <a:pt x="57213" y="177"/>
                  </a:lnTo>
                  <a:lnTo>
                    <a:pt x="44043" y="152"/>
                  </a:lnTo>
                  <a:lnTo>
                    <a:pt x="43421" y="152"/>
                  </a:lnTo>
                  <a:lnTo>
                    <a:pt x="33337" y="114"/>
                  </a:lnTo>
                  <a:lnTo>
                    <a:pt x="32613" y="114"/>
                  </a:lnTo>
                  <a:lnTo>
                    <a:pt x="21234" y="76"/>
                  </a:lnTo>
                  <a:lnTo>
                    <a:pt x="20701" y="76"/>
                  </a:lnTo>
                  <a:lnTo>
                    <a:pt x="11988" y="50"/>
                  </a:lnTo>
                  <a:lnTo>
                    <a:pt x="11404" y="50"/>
                  </a:lnTo>
                  <a:lnTo>
                    <a:pt x="2336" y="12"/>
                  </a:lnTo>
                  <a:lnTo>
                    <a:pt x="101" y="0"/>
                  </a:lnTo>
                </a:path>
              </a:pathLst>
            </a:custGeom>
            <a:ln w="3175">
              <a:solidFill>
                <a:srgbClr val="565658"/>
              </a:solidFill>
            </a:ln>
          </p:spPr>
          <p:txBody>
            <a:bodyPr wrap="square" lIns="0" tIns="0" rIns="0" bIns="0" rtlCol="0"/>
            <a:lstStyle/>
            <a:p/>
          </p:txBody>
        </p:sp>
        <p:sp>
          <p:nvSpPr>
            <p:cNvPr id="5861" name="object 5861" descr=""/>
            <p:cNvSpPr/>
            <p:nvPr/>
          </p:nvSpPr>
          <p:spPr>
            <a:xfrm>
              <a:off x="5491656" y="2528304"/>
              <a:ext cx="1270" cy="1905"/>
            </a:xfrm>
            <a:custGeom>
              <a:avLst/>
              <a:gdLst/>
              <a:ahLst/>
              <a:cxnLst/>
              <a:rect l="l" t="t" r="r" b="b"/>
              <a:pathLst>
                <a:path w="1270" h="1905">
                  <a:moveTo>
                    <a:pt x="1003" y="0"/>
                  </a:moveTo>
                  <a:lnTo>
                    <a:pt x="889" y="165"/>
                  </a:lnTo>
                  <a:lnTo>
                    <a:pt x="0" y="1612"/>
                  </a:lnTo>
                </a:path>
              </a:pathLst>
            </a:custGeom>
            <a:ln w="3175">
              <a:solidFill>
                <a:srgbClr val="565658"/>
              </a:solidFill>
            </a:ln>
          </p:spPr>
          <p:txBody>
            <a:bodyPr wrap="square" lIns="0" tIns="0" rIns="0" bIns="0" rtlCol="0"/>
            <a:lstStyle/>
            <a:p/>
          </p:txBody>
        </p:sp>
        <p:sp>
          <p:nvSpPr>
            <p:cNvPr id="5862" name="object 5862" descr=""/>
            <p:cNvSpPr/>
            <p:nvPr/>
          </p:nvSpPr>
          <p:spPr>
            <a:xfrm>
              <a:off x="5489944" y="2530623"/>
              <a:ext cx="1270" cy="2540"/>
            </a:xfrm>
            <a:custGeom>
              <a:avLst/>
              <a:gdLst/>
              <a:ahLst/>
              <a:cxnLst/>
              <a:rect l="l" t="t" r="r" b="b"/>
              <a:pathLst>
                <a:path w="1270" h="2539">
                  <a:moveTo>
                    <a:pt x="1270" y="0"/>
                  </a:moveTo>
                  <a:lnTo>
                    <a:pt x="1270" y="0"/>
                  </a:lnTo>
                  <a:lnTo>
                    <a:pt x="0" y="2159"/>
                  </a:lnTo>
                </a:path>
              </a:pathLst>
            </a:custGeom>
            <a:ln w="3175">
              <a:solidFill>
                <a:srgbClr val="565658"/>
              </a:solidFill>
            </a:ln>
          </p:spPr>
          <p:txBody>
            <a:bodyPr wrap="square" lIns="0" tIns="0" rIns="0" bIns="0" rtlCol="0"/>
            <a:lstStyle/>
            <a:p/>
          </p:txBody>
        </p:sp>
        <p:sp>
          <p:nvSpPr>
            <p:cNvPr id="5863" name="object 5863" descr=""/>
            <p:cNvSpPr/>
            <p:nvPr/>
          </p:nvSpPr>
          <p:spPr>
            <a:xfrm>
              <a:off x="5551440" y="2714321"/>
              <a:ext cx="0" cy="12065"/>
            </a:xfrm>
            <a:custGeom>
              <a:avLst/>
              <a:gdLst/>
              <a:ahLst/>
              <a:cxnLst/>
              <a:rect l="l" t="t" r="r" b="b"/>
              <a:pathLst>
                <a:path w="0" h="12064">
                  <a:moveTo>
                    <a:pt x="0" y="0"/>
                  </a:moveTo>
                  <a:lnTo>
                    <a:pt x="0" y="12014"/>
                  </a:lnTo>
                </a:path>
              </a:pathLst>
            </a:custGeom>
            <a:ln w="3175">
              <a:solidFill>
                <a:srgbClr val="565658"/>
              </a:solidFill>
            </a:ln>
          </p:spPr>
          <p:txBody>
            <a:bodyPr wrap="square" lIns="0" tIns="0" rIns="0" bIns="0" rtlCol="0"/>
            <a:lstStyle/>
            <a:p/>
          </p:txBody>
        </p:sp>
        <p:sp>
          <p:nvSpPr>
            <p:cNvPr id="5864" name="object 5864" descr=""/>
            <p:cNvSpPr/>
            <p:nvPr/>
          </p:nvSpPr>
          <p:spPr>
            <a:xfrm>
              <a:off x="5742703" y="2479338"/>
              <a:ext cx="635" cy="1270"/>
            </a:xfrm>
            <a:custGeom>
              <a:avLst/>
              <a:gdLst/>
              <a:ahLst/>
              <a:cxnLst/>
              <a:rect l="l" t="t" r="r" b="b"/>
              <a:pathLst>
                <a:path w="635" h="1269">
                  <a:moveTo>
                    <a:pt x="241" y="850"/>
                  </a:moveTo>
                  <a:lnTo>
                    <a:pt x="190" y="533"/>
                  </a:lnTo>
                  <a:lnTo>
                    <a:pt x="139" y="381"/>
                  </a:lnTo>
                  <a:lnTo>
                    <a:pt x="127" y="152"/>
                  </a:lnTo>
                  <a:lnTo>
                    <a:pt x="0" y="0"/>
                  </a:lnTo>
                </a:path>
              </a:pathLst>
            </a:custGeom>
            <a:ln w="3175">
              <a:solidFill>
                <a:srgbClr val="565658"/>
              </a:solidFill>
            </a:ln>
          </p:spPr>
          <p:txBody>
            <a:bodyPr wrap="square" lIns="0" tIns="0" rIns="0" bIns="0" rtlCol="0"/>
            <a:lstStyle/>
            <a:p/>
          </p:txBody>
        </p:sp>
        <p:sp>
          <p:nvSpPr>
            <p:cNvPr id="5865" name="object 5865" descr=""/>
            <p:cNvSpPr/>
            <p:nvPr/>
          </p:nvSpPr>
          <p:spPr>
            <a:xfrm>
              <a:off x="5491661" y="2680468"/>
              <a:ext cx="3175" cy="1270"/>
            </a:xfrm>
            <a:custGeom>
              <a:avLst/>
              <a:gdLst/>
              <a:ahLst/>
              <a:cxnLst/>
              <a:rect l="l" t="t" r="r" b="b"/>
              <a:pathLst>
                <a:path w="3175" h="1269">
                  <a:moveTo>
                    <a:pt x="0" y="0"/>
                  </a:moveTo>
                  <a:lnTo>
                    <a:pt x="1841" y="292"/>
                  </a:lnTo>
                  <a:lnTo>
                    <a:pt x="3048" y="927"/>
                  </a:lnTo>
                </a:path>
              </a:pathLst>
            </a:custGeom>
            <a:ln w="3175">
              <a:solidFill>
                <a:srgbClr val="565658"/>
              </a:solidFill>
            </a:ln>
          </p:spPr>
          <p:txBody>
            <a:bodyPr wrap="square" lIns="0" tIns="0" rIns="0" bIns="0" rtlCol="0"/>
            <a:lstStyle/>
            <a:p/>
          </p:txBody>
        </p:sp>
        <p:sp>
          <p:nvSpPr>
            <p:cNvPr id="5866" name="object 5866" descr=""/>
            <p:cNvSpPr/>
            <p:nvPr/>
          </p:nvSpPr>
          <p:spPr>
            <a:xfrm>
              <a:off x="5492647" y="2525247"/>
              <a:ext cx="2540" cy="3175"/>
            </a:xfrm>
            <a:custGeom>
              <a:avLst/>
              <a:gdLst/>
              <a:ahLst/>
              <a:cxnLst/>
              <a:rect l="l" t="t" r="r" b="b"/>
              <a:pathLst>
                <a:path w="2539" h="3175">
                  <a:moveTo>
                    <a:pt x="2120" y="0"/>
                  </a:moveTo>
                  <a:lnTo>
                    <a:pt x="1765" y="495"/>
                  </a:lnTo>
                  <a:lnTo>
                    <a:pt x="177" y="2806"/>
                  </a:lnTo>
                  <a:lnTo>
                    <a:pt x="0" y="3060"/>
                  </a:lnTo>
                </a:path>
              </a:pathLst>
            </a:custGeom>
            <a:ln w="3175">
              <a:solidFill>
                <a:srgbClr val="565658"/>
              </a:solidFill>
            </a:ln>
          </p:spPr>
          <p:txBody>
            <a:bodyPr wrap="square" lIns="0" tIns="0" rIns="0" bIns="0" rtlCol="0"/>
            <a:lstStyle/>
            <a:p/>
          </p:txBody>
        </p:sp>
        <p:sp>
          <p:nvSpPr>
            <p:cNvPr id="5867" name="object 5867" descr=""/>
            <p:cNvSpPr/>
            <p:nvPr/>
          </p:nvSpPr>
          <p:spPr>
            <a:xfrm>
              <a:off x="5576880" y="2449375"/>
              <a:ext cx="9525" cy="6350"/>
            </a:xfrm>
            <a:custGeom>
              <a:avLst/>
              <a:gdLst/>
              <a:ahLst/>
              <a:cxnLst/>
              <a:rect l="l" t="t" r="r" b="b"/>
              <a:pathLst>
                <a:path w="9525" h="6350">
                  <a:moveTo>
                    <a:pt x="9423" y="0"/>
                  </a:moveTo>
                  <a:lnTo>
                    <a:pt x="5435" y="660"/>
                  </a:lnTo>
                  <a:lnTo>
                    <a:pt x="4800" y="876"/>
                  </a:lnTo>
                  <a:lnTo>
                    <a:pt x="2336" y="2286"/>
                  </a:lnTo>
                  <a:lnTo>
                    <a:pt x="241" y="4991"/>
                  </a:lnTo>
                  <a:lnTo>
                    <a:pt x="0" y="6007"/>
                  </a:lnTo>
                </a:path>
              </a:pathLst>
            </a:custGeom>
            <a:ln w="3175">
              <a:solidFill>
                <a:srgbClr val="565658"/>
              </a:solidFill>
            </a:ln>
          </p:spPr>
          <p:txBody>
            <a:bodyPr wrap="square" lIns="0" tIns="0" rIns="0" bIns="0" rtlCol="0"/>
            <a:lstStyle/>
            <a:p/>
          </p:txBody>
        </p:sp>
        <p:sp>
          <p:nvSpPr>
            <p:cNvPr id="5868" name="object 5868" descr=""/>
            <p:cNvSpPr/>
            <p:nvPr/>
          </p:nvSpPr>
          <p:spPr>
            <a:xfrm>
              <a:off x="5728091" y="2713831"/>
              <a:ext cx="635" cy="635"/>
            </a:xfrm>
            <a:custGeom>
              <a:avLst/>
              <a:gdLst/>
              <a:ahLst/>
              <a:cxnLst/>
              <a:rect l="l" t="t" r="r" b="b"/>
              <a:pathLst>
                <a:path w="635" h="635">
                  <a:moveTo>
                    <a:pt x="88" y="0"/>
                  </a:moveTo>
                  <a:lnTo>
                    <a:pt x="12" y="228"/>
                  </a:lnTo>
                  <a:lnTo>
                    <a:pt x="0" y="393"/>
                  </a:lnTo>
                </a:path>
              </a:pathLst>
            </a:custGeom>
            <a:ln w="3175">
              <a:solidFill>
                <a:srgbClr val="565658"/>
              </a:solidFill>
            </a:ln>
          </p:spPr>
          <p:txBody>
            <a:bodyPr wrap="square" lIns="0" tIns="0" rIns="0" bIns="0" rtlCol="0"/>
            <a:lstStyle/>
            <a:p/>
          </p:txBody>
        </p:sp>
        <p:sp>
          <p:nvSpPr>
            <p:cNvPr id="5869" name="object 5869" descr=""/>
            <p:cNvSpPr/>
            <p:nvPr/>
          </p:nvSpPr>
          <p:spPr>
            <a:xfrm>
              <a:off x="5585194" y="2448786"/>
              <a:ext cx="1270" cy="635"/>
            </a:xfrm>
            <a:custGeom>
              <a:avLst/>
              <a:gdLst/>
              <a:ahLst/>
              <a:cxnLst/>
              <a:rect l="l" t="t" r="r" b="b"/>
              <a:pathLst>
                <a:path w="1270" h="635">
                  <a:moveTo>
                    <a:pt x="1257" y="0"/>
                  </a:moveTo>
                  <a:lnTo>
                    <a:pt x="0" y="152"/>
                  </a:lnTo>
                </a:path>
              </a:pathLst>
            </a:custGeom>
            <a:ln w="3175">
              <a:solidFill>
                <a:srgbClr val="565658"/>
              </a:solidFill>
            </a:ln>
          </p:spPr>
          <p:txBody>
            <a:bodyPr wrap="square" lIns="0" tIns="0" rIns="0" bIns="0" rtlCol="0"/>
            <a:lstStyle/>
            <a:p/>
          </p:txBody>
        </p:sp>
        <p:sp>
          <p:nvSpPr>
            <p:cNvPr id="5870" name="object 5870" descr=""/>
            <p:cNvSpPr/>
            <p:nvPr/>
          </p:nvSpPr>
          <p:spPr>
            <a:xfrm>
              <a:off x="5577475" y="2449134"/>
              <a:ext cx="6350" cy="5715"/>
            </a:xfrm>
            <a:custGeom>
              <a:avLst/>
              <a:gdLst/>
              <a:ahLst/>
              <a:cxnLst/>
              <a:rect l="l" t="t" r="r" b="b"/>
              <a:pathLst>
                <a:path w="6350" h="5714">
                  <a:moveTo>
                    <a:pt x="6007" y="0"/>
                  </a:moveTo>
                  <a:lnTo>
                    <a:pt x="4597" y="469"/>
                  </a:lnTo>
                  <a:lnTo>
                    <a:pt x="3911" y="711"/>
                  </a:lnTo>
                  <a:lnTo>
                    <a:pt x="2984" y="1282"/>
                  </a:lnTo>
                  <a:lnTo>
                    <a:pt x="1778" y="2070"/>
                  </a:lnTo>
                  <a:lnTo>
                    <a:pt x="469" y="3619"/>
                  </a:lnTo>
                  <a:lnTo>
                    <a:pt x="368" y="3759"/>
                  </a:lnTo>
                  <a:lnTo>
                    <a:pt x="190" y="4445"/>
                  </a:lnTo>
                  <a:lnTo>
                    <a:pt x="0" y="5130"/>
                  </a:lnTo>
                </a:path>
              </a:pathLst>
            </a:custGeom>
            <a:ln w="3175">
              <a:solidFill>
                <a:srgbClr val="565658"/>
              </a:solidFill>
            </a:ln>
          </p:spPr>
          <p:txBody>
            <a:bodyPr wrap="square" lIns="0" tIns="0" rIns="0" bIns="0" rtlCol="0"/>
            <a:lstStyle/>
            <a:p/>
          </p:txBody>
        </p:sp>
        <p:sp>
          <p:nvSpPr>
            <p:cNvPr id="5871" name="object 5871" descr=""/>
            <p:cNvSpPr/>
            <p:nvPr/>
          </p:nvSpPr>
          <p:spPr>
            <a:xfrm>
              <a:off x="5492659" y="2678174"/>
              <a:ext cx="1270" cy="1270"/>
            </a:xfrm>
            <a:custGeom>
              <a:avLst/>
              <a:gdLst/>
              <a:ahLst/>
              <a:cxnLst/>
              <a:rect l="l" t="t" r="r" b="b"/>
              <a:pathLst>
                <a:path w="1270" h="1269">
                  <a:moveTo>
                    <a:pt x="0" y="0"/>
                  </a:moveTo>
                  <a:lnTo>
                    <a:pt x="50" y="63"/>
                  </a:lnTo>
                  <a:lnTo>
                    <a:pt x="711" y="1054"/>
                  </a:lnTo>
                </a:path>
              </a:pathLst>
            </a:custGeom>
            <a:ln w="3175">
              <a:solidFill>
                <a:srgbClr val="565658"/>
              </a:solidFill>
            </a:ln>
          </p:spPr>
          <p:txBody>
            <a:bodyPr wrap="square" lIns="0" tIns="0" rIns="0" bIns="0" rtlCol="0"/>
            <a:lstStyle/>
            <a:p/>
          </p:txBody>
        </p:sp>
        <p:sp>
          <p:nvSpPr>
            <p:cNvPr id="5872" name="object 5872" descr=""/>
            <p:cNvSpPr/>
            <p:nvPr/>
          </p:nvSpPr>
          <p:spPr>
            <a:xfrm>
              <a:off x="5718859" y="2455701"/>
              <a:ext cx="0" cy="1270"/>
            </a:xfrm>
            <a:custGeom>
              <a:avLst/>
              <a:gdLst/>
              <a:ahLst/>
              <a:cxnLst/>
              <a:rect l="l" t="t" r="r" b="b"/>
              <a:pathLst>
                <a:path w="0" h="1269">
                  <a:moveTo>
                    <a:pt x="0" y="0"/>
                  </a:moveTo>
                  <a:lnTo>
                    <a:pt x="0" y="1079"/>
                  </a:lnTo>
                </a:path>
              </a:pathLst>
            </a:custGeom>
            <a:ln w="3175">
              <a:solidFill>
                <a:srgbClr val="565658"/>
              </a:solidFill>
            </a:ln>
          </p:spPr>
          <p:txBody>
            <a:bodyPr wrap="square" lIns="0" tIns="0" rIns="0" bIns="0" rtlCol="0"/>
            <a:lstStyle/>
            <a:p/>
          </p:txBody>
        </p:sp>
        <p:sp>
          <p:nvSpPr>
            <p:cNvPr id="5873" name="object 5873" descr=""/>
            <p:cNvSpPr/>
            <p:nvPr/>
          </p:nvSpPr>
          <p:spPr>
            <a:xfrm>
              <a:off x="5387990" y="2568859"/>
              <a:ext cx="0" cy="1270"/>
            </a:xfrm>
            <a:custGeom>
              <a:avLst/>
              <a:gdLst/>
              <a:ahLst/>
              <a:cxnLst/>
              <a:rect l="l" t="t" r="r" b="b"/>
              <a:pathLst>
                <a:path w="0" h="1269">
                  <a:moveTo>
                    <a:pt x="0" y="0"/>
                  </a:moveTo>
                  <a:lnTo>
                    <a:pt x="0" y="825"/>
                  </a:lnTo>
                </a:path>
              </a:pathLst>
            </a:custGeom>
            <a:ln w="3175">
              <a:solidFill>
                <a:srgbClr val="565658"/>
              </a:solidFill>
            </a:ln>
          </p:spPr>
          <p:txBody>
            <a:bodyPr wrap="square" lIns="0" tIns="0" rIns="0" bIns="0" rtlCol="0"/>
            <a:lstStyle/>
            <a:p/>
          </p:txBody>
        </p:sp>
        <p:sp>
          <p:nvSpPr>
            <p:cNvPr id="5874" name="object 5874" descr=""/>
            <p:cNvSpPr/>
            <p:nvPr/>
          </p:nvSpPr>
          <p:spPr>
            <a:xfrm>
              <a:off x="5718415" y="2454812"/>
              <a:ext cx="635" cy="1270"/>
            </a:xfrm>
            <a:custGeom>
              <a:avLst/>
              <a:gdLst/>
              <a:ahLst/>
              <a:cxnLst/>
              <a:rect l="l" t="t" r="r" b="b"/>
              <a:pathLst>
                <a:path w="635" h="1269">
                  <a:moveTo>
                    <a:pt x="444" y="889"/>
                  </a:moveTo>
                  <a:lnTo>
                    <a:pt x="381" y="635"/>
                  </a:lnTo>
                  <a:lnTo>
                    <a:pt x="304" y="406"/>
                  </a:lnTo>
                  <a:lnTo>
                    <a:pt x="177" y="190"/>
                  </a:lnTo>
                  <a:lnTo>
                    <a:pt x="25" y="38"/>
                  </a:lnTo>
                </a:path>
              </a:pathLst>
            </a:custGeom>
            <a:ln w="3175">
              <a:solidFill>
                <a:srgbClr val="565658"/>
              </a:solidFill>
            </a:ln>
          </p:spPr>
          <p:txBody>
            <a:bodyPr wrap="square" lIns="0" tIns="0" rIns="0" bIns="0" rtlCol="0"/>
            <a:lstStyle/>
            <a:p/>
          </p:txBody>
        </p:sp>
        <p:sp>
          <p:nvSpPr>
            <p:cNvPr id="5875" name="object 5875" descr=""/>
            <p:cNvSpPr/>
            <p:nvPr/>
          </p:nvSpPr>
          <p:spPr>
            <a:xfrm>
              <a:off x="5727833" y="2726295"/>
              <a:ext cx="635" cy="1270"/>
            </a:xfrm>
            <a:custGeom>
              <a:avLst/>
              <a:gdLst/>
              <a:ahLst/>
              <a:cxnLst/>
              <a:rect l="l" t="t" r="r" b="b"/>
              <a:pathLst>
                <a:path w="635" h="1269">
                  <a:moveTo>
                    <a:pt x="0" y="787"/>
                  </a:moveTo>
                  <a:lnTo>
                    <a:pt x="101" y="596"/>
                  </a:lnTo>
                  <a:lnTo>
                    <a:pt x="228" y="292"/>
                  </a:lnTo>
                  <a:lnTo>
                    <a:pt x="254" y="139"/>
                  </a:lnTo>
                  <a:lnTo>
                    <a:pt x="266" y="0"/>
                  </a:lnTo>
                </a:path>
              </a:pathLst>
            </a:custGeom>
            <a:ln w="3175">
              <a:solidFill>
                <a:srgbClr val="565658"/>
              </a:solidFill>
            </a:ln>
          </p:spPr>
          <p:txBody>
            <a:bodyPr wrap="square" lIns="0" tIns="0" rIns="0" bIns="0" rtlCol="0"/>
            <a:lstStyle/>
            <a:p/>
          </p:txBody>
        </p:sp>
        <p:sp>
          <p:nvSpPr>
            <p:cNvPr id="5876" name="object 5876" descr=""/>
            <p:cNvSpPr/>
            <p:nvPr/>
          </p:nvSpPr>
          <p:spPr>
            <a:xfrm>
              <a:off x="5374496" y="2642598"/>
              <a:ext cx="0" cy="11430"/>
            </a:xfrm>
            <a:custGeom>
              <a:avLst/>
              <a:gdLst/>
              <a:ahLst/>
              <a:cxnLst/>
              <a:rect l="l" t="t" r="r" b="b"/>
              <a:pathLst>
                <a:path w="0" h="11430">
                  <a:moveTo>
                    <a:pt x="0" y="0"/>
                  </a:moveTo>
                  <a:lnTo>
                    <a:pt x="0" y="10883"/>
                  </a:lnTo>
                </a:path>
              </a:pathLst>
            </a:custGeom>
            <a:ln w="3175">
              <a:solidFill>
                <a:srgbClr val="565658"/>
              </a:solidFill>
            </a:ln>
          </p:spPr>
          <p:txBody>
            <a:bodyPr wrap="square" lIns="0" tIns="0" rIns="0" bIns="0" rtlCol="0"/>
            <a:lstStyle/>
            <a:p/>
          </p:txBody>
        </p:sp>
        <p:sp>
          <p:nvSpPr>
            <p:cNvPr id="5877" name="object 5877" descr=""/>
            <p:cNvSpPr/>
            <p:nvPr/>
          </p:nvSpPr>
          <p:spPr>
            <a:xfrm>
              <a:off x="5372109" y="2553003"/>
              <a:ext cx="0" cy="11430"/>
            </a:xfrm>
            <a:custGeom>
              <a:avLst/>
              <a:gdLst/>
              <a:ahLst/>
              <a:cxnLst/>
              <a:rect l="l" t="t" r="r" b="b"/>
              <a:pathLst>
                <a:path w="0" h="11430">
                  <a:moveTo>
                    <a:pt x="0" y="0"/>
                  </a:moveTo>
                  <a:lnTo>
                    <a:pt x="0" y="10883"/>
                  </a:lnTo>
                </a:path>
              </a:pathLst>
            </a:custGeom>
            <a:ln w="3175">
              <a:solidFill>
                <a:srgbClr val="565658"/>
              </a:solidFill>
            </a:ln>
          </p:spPr>
          <p:txBody>
            <a:bodyPr wrap="square" lIns="0" tIns="0" rIns="0" bIns="0" rtlCol="0"/>
            <a:lstStyle/>
            <a:p/>
          </p:txBody>
        </p:sp>
        <p:sp>
          <p:nvSpPr>
            <p:cNvPr id="5878" name="object 5878" descr=""/>
            <p:cNvSpPr/>
            <p:nvPr/>
          </p:nvSpPr>
          <p:spPr>
            <a:xfrm>
              <a:off x="5372106" y="2551422"/>
              <a:ext cx="1270" cy="1905"/>
            </a:xfrm>
            <a:custGeom>
              <a:avLst/>
              <a:gdLst/>
              <a:ahLst/>
              <a:cxnLst/>
              <a:rect l="l" t="t" r="r" b="b"/>
              <a:pathLst>
                <a:path w="1270" h="1905">
                  <a:moveTo>
                    <a:pt x="1193" y="0"/>
                  </a:moveTo>
                  <a:lnTo>
                    <a:pt x="0" y="1181"/>
                  </a:lnTo>
                  <a:lnTo>
                    <a:pt x="0" y="1587"/>
                  </a:lnTo>
                </a:path>
              </a:pathLst>
            </a:custGeom>
            <a:ln w="3175">
              <a:solidFill>
                <a:srgbClr val="565658"/>
              </a:solidFill>
            </a:ln>
          </p:spPr>
          <p:txBody>
            <a:bodyPr wrap="square" lIns="0" tIns="0" rIns="0" bIns="0" rtlCol="0"/>
            <a:lstStyle/>
            <a:p/>
          </p:txBody>
        </p:sp>
        <p:sp>
          <p:nvSpPr>
            <p:cNvPr id="5879" name="object 5879" descr=""/>
            <p:cNvSpPr/>
            <p:nvPr/>
          </p:nvSpPr>
          <p:spPr>
            <a:xfrm>
              <a:off x="5373290" y="2551416"/>
              <a:ext cx="1270" cy="1905"/>
            </a:xfrm>
            <a:custGeom>
              <a:avLst/>
              <a:gdLst/>
              <a:ahLst/>
              <a:cxnLst/>
              <a:rect l="l" t="t" r="r" b="b"/>
              <a:pathLst>
                <a:path w="1270" h="1905">
                  <a:moveTo>
                    <a:pt x="1206" y="1587"/>
                  </a:moveTo>
                  <a:lnTo>
                    <a:pt x="1206" y="1181"/>
                  </a:lnTo>
                  <a:lnTo>
                    <a:pt x="1104" y="749"/>
                  </a:lnTo>
                  <a:lnTo>
                    <a:pt x="330" y="38"/>
                  </a:lnTo>
                  <a:lnTo>
                    <a:pt x="0" y="0"/>
                  </a:lnTo>
                </a:path>
              </a:pathLst>
            </a:custGeom>
            <a:ln w="3175">
              <a:solidFill>
                <a:srgbClr val="565658"/>
              </a:solidFill>
            </a:ln>
          </p:spPr>
          <p:txBody>
            <a:bodyPr wrap="square" lIns="0" tIns="0" rIns="0" bIns="0" rtlCol="0"/>
            <a:lstStyle/>
            <a:p/>
          </p:txBody>
        </p:sp>
        <p:sp>
          <p:nvSpPr>
            <p:cNvPr id="5880" name="object 5880" descr=""/>
            <p:cNvSpPr/>
            <p:nvPr/>
          </p:nvSpPr>
          <p:spPr>
            <a:xfrm>
              <a:off x="5372109" y="2642598"/>
              <a:ext cx="0" cy="11430"/>
            </a:xfrm>
            <a:custGeom>
              <a:avLst/>
              <a:gdLst/>
              <a:ahLst/>
              <a:cxnLst/>
              <a:rect l="l" t="t" r="r" b="b"/>
              <a:pathLst>
                <a:path w="0" h="11430">
                  <a:moveTo>
                    <a:pt x="0" y="0"/>
                  </a:moveTo>
                  <a:lnTo>
                    <a:pt x="0" y="10883"/>
                  </a:lnTo>
                </a:path>
              </a:pathLst>
            </a:custGeom>
            <a:ln w="3175">
              <a:solidFill>
                <a:srgbClr val="565658"/>
              </a:solidFill>
            </a:ln>
          </p:spPr>
          <p:txBody>
            <a:bodyPr wrap="square" lIns="0" tIns="0" rIns="0" bIns="0" rtlCol="0"/>
            <a:lstStyle/>
            <a:p/>
          </p:txBody>
        </p:sp>
        <p:sp>
          <p:nvSpPr>
            <p:cNvPr id="5881" name="object 5881" descr=""/>
            <p:cNvSpPr/>
            <p:nvPr/>
          </p:nvSpPr>
          <p:spPr>
            <a:xfrm>
              <a:off x="5372109" y="2653481"/>
              <a:ext cx="1270" cy="1905"/>
            </a:xfrm>
            <a:custGeom>
              <a:avLst/>
              <a:gdLst/>
              <a:ahLst/>
              <a:cxnLst/>
              <a:rect l="l" t="t" r="r" b="b"/>
              <a:pathLst>
                <a:path w="1270" h="1905">
                  <a:moveTo>
                    <a:pt x="0" y="0"/>
                  </a:moveTo>
                  <a:lnTo>
                    <a:pt x="0" y="393"/>
                  </a:lnTo>
                  <a:lnTo>
                    <a:pt x="101" y="863"/>
                  </a:lnTo>
                  <a:lnTo>
                    <a:pt x="876" y="1549"/>
                  </a:lnTo>
                  <a:lnTo>
                    <a:pt x="1193" y="1587"/>
                  </a:lnTo>
                </a:path>
              </a:pathLst>
            </a:custGeom>
            <a:ln w="3175">
              <a:solidFill>
                <a:srgbClr val="565658"/>
              </a:solidFill>
            </a:ln>
          </p:spPr>
          <p:txBody>
            <a:bodyPr wrap="square" lIns="0" tIns="0" rIns="0" bIns="0" rtlCol="0"/>
            <a:lstStyle/>
            <a:p/>
          </p:txBody>
        </p:sp>
        <p:sp>
          <p:nvSpPr>
            <p:cNvPr id="5882" name="object 5882" descr=""/>
            <p:cNvSpPr/>
            <p:nvPr/>
          </p:nvSpPr>
          <p:spPr>
            <a:xfrm>
              <a:off x="5374496" y="2553003"/>
              <a:ext cx="0" cy="11430"/>
            </a:xfrm>
            <a:custGeom>
              <a:avLst/>
              <a:gdLst/>
              <a:ahLst/>
              <a:cxnLst/>
              <a:rect l="l" t="t" r="r" b="b"/>
              <a:pathLst>
                <a:path w="0" h="11430">
                  <a:moveTo>
                    <a:pt x="0" y="0"/>
                  </a:moveTo>
                  <a:lnTo>
                    <a:pt x="0" y="10883"/>
                  </a:lnTo>
                </a:path>
              </a:pathLst>
            </a:custGeom>
            <a:ln w="3175">
              <a:solidFill>
                <a:srgbClr val="565658"/>
              </a:solidFill>
            </a:ln>
          </p:spPr>
          <p:txBody>
            <a:bodyPr wrap="square" lIns="0" tIns="0" rIns="0" bIns="0" rtlCol="0"/>
            <a:lstStyle/>
            <a:p/>
          </p:txBody>
        </p:sp>
        <p:sp>
          <p:nvSpPr>
            <p:cNvPr id="5883" name="object 5883" descr=""/>
            <p:cNvSpPr/>
            <p:nvPr/>
          </p:nvSpPr>
          <p:spPr>
            <a:xfrm>
              <a:off x="5373300" y="2653481"/>
              <a:ext cx="1270" cy="1905"/>
            </a:xfrm>
            <a:custGeom>
              <a:avLst/>
              <a:gdLst/>
              <a:ahLst/>
              <a:cxnLst/>
              <a:rect l="l" t="t" r="r" b="b"/>
              <a:pathLst>
                <a:path w="1270" h="1905">
                  <a:moveTo>
                    <a:pt x="0" y="1587"/>
                  </a:moveTo>
                  <a:lnTo>
                    <a:pt x="1066" y="901"/>
                  </a:lnTo>
                  <a:lnTo>
                    <a:pt x="1193" y="393"/>
                  </a:lnTo>
                  <a:lnTo>
                    <a:pt x="1193" y="0"/>
                  </a:lnTo>
                </a:path>
              </a:pathLst>
            </a:custGeom>
            <a:ln w="3175">
              <a:solidFill>
                <a:srgbClr val="565658"/>
              </a:solidFill>
            </a:ln>
          </p:spPr>
          <p:txBody>
            <a:bodyPr wrap="square" lIns="0" tIns="0" rIns="0" bIns="0" rtlCol="0"/>
            <a:lstStyle/>
            <a:p/>
          </p:txBody>
        </p:sp>
        <p:sp>
          <p:nvSpPr>
            <p:cNvPr id="5884" name="object 5884" descr=""/>
            <p:cNvSpPr/>
            <p:nvPr/>
          </p:nvSpPr>
          <p:spPr>
            <a:xfrm>
              <a:off x="5523119" y="2713143"/>
              <a:ext cx="635" cy="635"/>
            </a:xfrm>
            <a:custGeom>
              <a:avLst/>
              <a:gdLst/>
              <a:ahLst/>
              <a:cxnLst/>
              <a:rect l="l" t="t" r="r" b="b"/>
              <a:pathLst>
                <a:path w="635" h="635">
                  <a:moveTo>
                    <a:pt x="0" y="0"/>
                  </a:moveTo>
                  <a:lnTo>
                    <a:pt x="304" y="139"/>
                  </a:lnTo>
                </a:path>
              </a:pathLst>
            </a:custGeom>
            <a:ln w="3175">
              <a:solidFill>
                <a:srgbClr val="565658"/>
              </a:solidFill>
            </a:ln>
          </p:spPr>
          <p:txBody>
            <a:bodyPr wrap="square" lIns="0" tIns="0" rIns="0" bIns="0" rtlCol="0"/>
            <a:lstStyle/>
            <a:p/>
          </p:txBody>
        </p:sp>
        <p:sp>
          <p:nvSpPr>
            <p:cNvPr id="5885" name="object 5885" descr=""/>
            <p:cNvSpPr/>
            <p:nvPr/>
          </p:nvSpPr>
          <p:spPr>
            <a:xfrm>
              <a:off x="5535559" y="2713143"/>
              <a:ext cx="635" cy="635"/>
            </a:xfrm>
            <a:custGeom>
              <a:avLst/>
              <a:gdLst/>
              <a:ahLst/>
              <a:cxnLst/>
              <a:rect l="l" t="t" r="r" b="b"/>
              <a:pathLst>
                <a:path w="635" h="635">
                  <a:moveTo>
                    <a:pt x="0" y="0"/>
                  </a:moveTo>
                  <a:lnTo>
                    <a:pt x="50" y="241"/>
                  </a:lnTo>
                  <a:lnTo>
                    <a:pt x="190" y="419"/>
                  </a:lnTo>
                </a:path>
              </a:pathLst>
            </a:custGeom>
            <a:ln w="3175">
              <a:solidFill>
                <a:srgbClr val="565658"/>
              </a:solidFill>
            </a:ln>
          </p:spPr>
          <p:txBody>
            <a:bodyPr wrap="square" lIns="0" tIns="0" rIns="0" bIns="0" rtlCol="0"/>
            <a:lstStyle/>
            <a:p/>
          </p:txBody>
        </p:sp>
        <p:sp>
          <p:nvSpPr>
            <p:cNvPr id="5886" name="object 5886" descr=""/>
            <p:cNvSpPr/>
            <p:nvPr/>
          </p:nvSpPr>
          <p:spPr>
            <a:xfrm>
              <a:off x="5500721" y="2692183"/>
              <a:ext cx="2540" cy="635"/>
            </a:xfrm>
            <a:custGeom>
              <a:avLst/>
              <a:gdLst/>
              <a:ahLst/>
              <a:cxnLst/>
              <a:rect l="l" t="t" r="r" b="b"/>
              <a:pathLst>
                <a:path w="2539" h="635">
                  <a:moveTo>
                    <a:pt x="0" y="0"/>
                  </a:moveTo>
                  <a:lnTo>
                    <a:pt x="762" y="177"/>
                  </a:lnTo>
                  <a:lnTo>
                    <a:pt x="1714" y="177"/>
                  </a:lnTo>
                  <a:lnTo>
                    <a:pt x="2120" y="177"/>
                  </a:lnTo>
                </a:path>
              </a:pathLst>
            </a:custGeom>
            <a:ln w="3175">
              <a:solidFill>
                <a:srgbClr val="565658"/>
              </a:solidFill>
            </a:ln>
          </p:spPr>
          <p:txBody>
            <a:bodyPr wrap="square" lIns="0" tIns="0" rIns="0" bIns="0" rtlCol="0"/>
            <a:lstStyle/>
            <a:p/>
          </p:txBody>
        </p:sp>
        <p:sp>
          <p:nvSpPr>
            <p:cNvPr id="5887" name="object 5887" descr=""/>
            <p:cNvSpPr/>
            <p:nvPr/>
          </p:nvSpPr>
          <p:spPr>
            <a:xfrm>
              <a:off x="5522201" y="2712014"/>
              <a:ext cx="635" cy="635"/>
            </a:xfrm>
            <a:custGeom>
              <a:avLst/>
              <a:gdLst/>
              <a:ahLst/>
              <a:cxnLst/>
              <a:rect l="l" t="t" r="r" b="b"/>
              <a:pathLst>
                <a:path w="635" h="635">
                  <a:moveTo>
                    <a:pt x="12" y="0"/>
                  </a:moveTo>
                  <a:lnTo>
                    <a:pt x="76" y="177"/>
                  </a:lnTo>
                  <a:lnTo>
                    <a:pt x="88" y="355"/>
                  </a:lnTo>
                </a:path>
              </a:pathLst>
            </a:custGeom>
            <a:ln w="3175">
              <a:solidFill>
                <a:srgbClr val="565658"/>
              </a:solidFill>
            </a:ln>
          </p:spPr>
          <p:txBody>
            <a:bodyPr wrap="square" lIns="0" tIns="0" rIns="0" bIns="0" rtlCol="0"/>
            <a:lstStyle/>
            <a:p/>
          </p:txBody>
        </p:sp>
        <p:sp>
          <p:nvSpPr>
            <p:cNvPr id="5888" name="object 5888" descr=""/>
            <p:cNvSpPr/>
            <p:nvPr/>
          </p:nvSpPr>
          <p:spPr>
            <a:xfrm>
              <a:off x="5551219" y="2713145"/>
              <a:ext cx="635" cy="635"/>
            </a:xfrm>
            <a:custGeom>
              <a:avLst/>
              <a:gdLst/>
              <a:ahLst/>
              <a:cxnLst/>
              <a:rect l="l" t="t" r="r" b="b"/>
              <a:pathLst>
                <a:path w="635" h="635">
                  <a:moveTo>
                    <a:pt x="165" y="393"/>
                  </a:moveTo>
                  <a:lnTo>
                    <a:pt x="38" y="215"/>
                  </a:lnTo>
                  <a:lnTo>
                    <a:pt x="0" y="0"/>
                  </a:lnTo>
                </a:path>
              </a:pathLst>
            </a:custGeom>
            <a:ln w="3175">
              <a:solidFill>
                <a:srgbClr val="565658"/>
              </a:solidFill>
            </a:ln>
          </p:spPr>
          <p:txBody>
            <a:bodyPr wrap="square" lIns="0" tIns="0" rIns="0" bIns="0" rtlCol="0"/>
            <a:lstStyle/>
            <a:p/>
          </p:txBody>
        </p:sp>
        <p:sp>
          <p:nvSpPr>
            <p:cNvPr id="5889" name="object 5889" descr=""/>
            <p:cNvSpPr/>
            <p:nvPr/>
          </p:nvSpPr>
          <p:spPr>
            <a:xfrm>
              <a:off x="5504695" y="2694682"/>
              <a:ext cx="3175" cy="3175"/>
            </a:xfrm>
            <a:custGeom>
              <a:avLst/>
              <a:gdLst/>
              <a:ahLst/>
              <a:cxnLst/>
              <a:rect l="l" t="t" r="r" b="b"/>
              <a:pathLst>
                <a:path w="3175" h="3175">
                  <a:moveTo>
                    <a:pt x="0" y="0"/>
                  </a:moveTo>
                  <a:lnTo>
                    <a:pt x="2616" y="2971"/>
                  </a:lnTo>
                </a:path>
              </a:pathLst>
            </a:custGeom>
            <a:ln w="3175">
              <a:solidFill>
                <a:srgbClr val="565658"/>
              </a:solidFill>
            </a:ln>
          </p:spPr>
          <p:txBody>
            <a:bodyPr wrap="square" lIns="0" tIns="0" rIns="0" bIns="0" rtlCol="0"/>
            <a:lstStyle/>
            <a:p/>
          </p:txBody>
        </p:sp>
        <p:sp>
          <p:nvSpPr>
            <p:cNvPr id="5890" name="object 5890" descr=""/>
            <p:cNvSpPr/>
            <p:nvPr/>
          </p:nvSpPr>
          <p:spPr>
            <a:xfrm>
              <a:off x="5509787" y="2700355"/>
              <a:ext cx="3175" cy="3810"/>
            </a:xfrm>
            <a:custGeom>
              <a:avLst/>
              <a:gdLst/>
              <a:ahLst/>
              <a:cxnLst/>
              <a:rect l="l" t="t" r="r" b="b"/>
              <a:pathLst>
                <a:path w="3175" h="3810">
                  <a:moveTo>
                    <a:pt x="0" y="0"/>
                  </a:moveTo>
                  <a:lnTo>
                    <a:pt x="1104" y="1168"/>
                  </a:lnTo>
                  <a:lnTo>
                    <a:pt x="2463" y="2552"/>
                  </a:lnTo>
                  <a:lnTo>
                    <a:pt x="3149" y="3213"/>
                  </a:lnTo>
                  <a:lnTo>
                    <a:pt x="3060" y="3048"/>
                  </a:lnTo>
                </a:path>
              </a:pathLst>
            </a:custGeom>
            <a:ln w="3175">
              <a:solidFill>
                <a:srgbClr val="565658"/>
              </a:solidFill>
            </a:ln>
          </p:spPr>
          <p:txBody>
            <a:bodyPr wrap="square" lIns="0" tIns="0" rIns="0" bIns="0" rtlCol="0"/>
            <a:lstStyle/>
            <a:p/>
          </p:txBody>
        </p:sp>
        <p:sp>
          <p:nvSpPr>
            <p:cNvPr id="5891" name="object 5891" descr=""/>
            <p:cNvSpPr/>
            <p:nvPr/>
          </p:nvSpPr>
          <p:spPr>
            <a:xfrm>
              <a:off x="5727994" y="2726301"/>
              <a:ext cx="635" cy="0"/>
            </a:xfrm>
            <a:custGeom>
              <a:avLst/>
              <a:gdLst/>
              <a:ahLst/>
              <a:cxnLst/>
              <a:rect l="l" t="t" r="r" b="b"/>
              <a:pathLst>
                <a:path w="635" h="0">
                  <a:moveTo>
                    <a:pt x="0" y="0"/>
                  </a:moveTo>
                  <a:lnTo>
                    <a:pt x="88" y="0"/>
                  </a:lnTo>
                  <a:lnTo>
                    <a:pt x="101" y="0"/>
                  </a:lnTo>
                </a:path>
              </a:pathLst>
            </a:custGeom>
            <a:ln w="3175">
              <a:solidFill>
                <a:srgbClr val="565658"/>
              </a:solidFill>
            </a:ln>
          </p:spPr>
          <p:txBody>
            <a:bodyPr wrap="square" lIns="0" tIns="0" rIns="0" bIns="0" rtlCol="0"/>
            <a:lstStyle/>
            <a:p/>
          </p:txBody>
        </p:sp>
        <p:sp>
          <p:nvSpPr>
            <p:cNvPr id="5892" name="object 5892" descr=""/>
            <p:cNvSpPr/>
            <p:nvPr/>
          </p:nvSpPr>
          <p:spPr>
            <a:xfrm>
              <a:off x="5504700" y="2694626"/>
              <a:ext cx="635" cy="635"/>
            </a:xfrm>
            <a:custGeom>
              <a:avLst/>
              <a:gdLst/>
              <a:ahLst/>
              <a:cxnLst/>
              <a:rect l="l" t="t" r="r" b="b"/>
              <a:pathLst>
                <a:path w="635" h="635">
                  <a:moveTo>
                    <a:pt x="63" y="0"/>
                  </a:moveTo>
                  <a:lnTo>
                    <a:pt x="0" y="50"/>
                  </a:lnTo>
                </a:path>
              </a:pathLst>
            </a:custGeom>
            <a:ln w="3175">
              <a:solidFill>
                <a:srgbClr val="565658"/>
              </a:solidFill>
            </a:ln>
          </p:spPr>
          <p:txBody>
            <a:bodyPr wrap="square" lIns="0" tIns="0" rIns="0" bIns="0" rtlCol="0"/>
            <a:lstStyle/>
            <a:p/>
          </p:txBody>
        </p:sp>
        <p:sp>
          <p:nvSpPr>
            <p:cNvPr id="5893" name="object 5893" descr=""/>
            <p:cNvSpPr/>
            <p:nvPr/>
          </p:nvSpPr>
          <p:spPr>
            <a:xfrm>
              <a:off x="5536099" y="2726462"/>
              <a:ext cx="6350" cy="6985"/>
            </a:xfrm>
            <a:custGeom>
              <a:avLst/>
              <a:gdLst/>
              <a:ahLst/>
              <a:cxnLst/>
              <a:rect l="l" t="t" r="r" b="b"/>
              <a:pathLst>
                <a:path w="6350" h="6985">
                  <a:moveTo>
                    <a:pt x="0" y="0"/>
                  </a:moveTo>
                  <a:lnTo>
                    <a:pt x="3060" y="3416"/>
                  </a:lnTo>
                  <a:lnTo>
                    <a:pt x="3670" y="4051"/>
                  </a:lnTo>
                  <a:lnTo>
                    <a:pt x="6261" y="6731"/>
                  </a:lnTo>
                </a:path>
              </a:pathLst>
            </a:custGeom>
            <a:ln w="3175">
              <a:solidFill>
                <a:srgbClr val="565658"/>
              </a:solidFill>
            </a:ln>
          </p:spPr>
          <p:txBody>
            <a:bodyPr wrap="square" lIns="0" tIns="0" rIns="0" bIns="0" rtlCol="0"/>
            <a:lstStyle/>
            <a:p/>
          </p:txBody>
        </p:sp>
        <p:sp>
          <p:nvSpPr>
            <p:cNvPr id="5894" name="object 5894" descr=""/>
            <p:cNvSpPr/>
            <p:nvPr/>
          </p:nvSpPr>
          <p:spPr>
            <a:xfrm>
              <a:off x="5552054" y="2502246"/>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5895" name="object 5895" descr=""/>
            <p:cNvSpPr/>
            <p:nvPr/>
          </p:nvSpPr>
          <p:spPr>
            <a:xfrm>
              <a:off x="5535813" y="2725669"/>
              <a:ext cx="635" cy="1270"/>
            </a:xfrm>
            <a:custGeom>
              <a:avLst/>
              <a:gdLst/>
              <a:ahLst/>
              <a:cxnLst/>
              <a:rect l="l" t="t" r="r" b="b"/>
              <a:pathLst>
                <a:path w="635" h="1269">
                  <a:moveTo>
                    <a:pt x="0" y="0"/>
                  </a:moveTo>
                  <a:lnTo>
                    <a:pt x="25" y="228"/>
                  </a:lnTo>
                  <a:lnTo>
                    <a:pt x="38" y="355"/>
                  </a:lnTo>
                  <a:lnTo>
                    <a:pt x="203" y="685"/>
                  </a:lnTo>
                </a:path>
              </a:pathLst>
            </a:custGeom>
            <a:ln w="3175">
              <a:solidFill>
                <a:srgbClr val="565658"/>
              </a:solidFill>
            </a:ln>
          </p:spPr>
          <p:txBody>
            <a:bodyPr wrap="square" lIns="0" tIns="0" rIns="0" bIns="0" rtlCol="0"/>
            <a:lstStyle/>
            <a:p/>
          </p:txBody>
        </p:sp>
        <p:sp>
          <p:nvSpPr>
            <p:cNvPr id="5896" name="object 5896" descr=""/>
            <p:cNvSpPr/>
            <p:nvPr/>
          </p:nvSpPr>
          <p:spPr>
            <a:xfrm>
              <a:off x="5497846" y="2685923"/>
              <a:ext cx="635" cy="635"/>
            </a:xfrm>
            <a:custGeom>
              <a:avLst/>
              <a:gdLst/>
              <a:ahLst/>
              <a:cxnLst/>
              <a:rect l="l" t="t" r="r" b="b"/>
              <a:pathLst>
                <a:path w="635" h="635">
                  <a:moveTo>
                    <a:pt x="406" y="355"/>
                  </a:moveTo>
                  <a:lnTo>
                    <a:pt x="241" y="254"/>
                  </a:lnTo>
                  <a:lnTo>
                    <a:pt x="0" y="0"/>
                  </a:lnTo>
                </a:path>
              </a:pathLst>
            </a:custGeom>
            <a:ln w="3175">
              <a:solidFill>
                <a:srgbClr val="565658"/>
              </a:solidFill>
            </a:ln>
          </p:spPr>
          <p:txBody>
            <a:bodyPr wrap="square" lIns="0" tIns="0" rIns="0" bIns="0" rtlCol="0"/>
            <a:lstStyle/>
            <a:p/>
          </p:txBody>
        </p:sp>
        <p:sp>
          <p:nvSpPr>
            <p:cNvPr id="5897" name="object 5897" descr=""/>
            <p:cNvSpPr/>
            <p:nvPr/>
          </p:nvSpPr>
          <p:spPr>
            <a:xfrm>
              <a:off x="5552060" y="2502246"/>
              <a:ext cx="635" cy="0"/>
            </a:xfrm>
            <a:custGeom>
              <a:avLst/>
              <a:gdLst/>
              <a:ahLst/>
              <a:cxnLst/>
              <a:rect l="l" t="t" r="r" b="b"/>
              <a:pathLst>
                <a:path w="635" h="0">
                  <a:moveTo>
                    <a:pt x="0" y="0"/>
                  </a:moveTo>
                  <a:lnTo>
                    <a:pt x="25" y="0"/>
                  </a:lnTo>
                </a:path>
                <a:path w="635" h="0">
                  <a:moveTo>
                    <a:pt x="0" y="0"/>
                  </a:moveTo>
                  <a:lnTo>
                    <a:pt x="25" y="0"/>
                  </a:lnTo>
                </a:path>
              </a:pathLst>
            </a:custGeom>
            <a:ln w="3175">
              <a:solidFill>
                <a:srgbClr val="565658"/>
              </a:solidFill>
            </a:ln>
          </p:spPr>
          <p:txBody>
            <a:bodyPr wrap="square" lIns="0" tIns="0" rIns="0" bIns="0" rtlCol="0"/>
            <a:lstStyle/>
            <a:p/>
          </p:txBody>
        </p:sp>
        <p:sp>
          <p:nvSpPr>
            <p:cNvPr id="5898" name="object 5898" descr=""/>
            <p:cNvSpPr/>
            <p:nvPr/>
          </p:nvSpPr>
          <p:spPr>
            <a:xfrm>
              <a:off x="5727709" y="2727075"/>
              <a:ext cx="635" cy="635"/>
            </a:xfrm>
            <a:custGeom>
              <a:avLst/>
              <a:gdLst/>
              <a:ahLst/>
              <a:cxnLst/>
              <a:rect l="l" t="t" r="r" b="b"/>
              <a:pathLst>
                <a:path w="635" h="635">
                  <a:moveTo>
                    <a:pt x="0" y="88"/>
                  </a:moveTo>
                  <a:lnTo>
                    <a:pt x="114" y="38"/>
                  </a:lnTo>
                  <a:lnTo>
                    <a:pt x="127" y="0"/>
                  </a:lnTo>
                </a:path>
              </a:pathLst>
            </a:custGeom>
            <a:ln w="3175">
              <a:solidFill>
                <a:srgbClr val="565658"/>
              </a:solidFill>
            </a:ln>
          </p:spPr>
          <p:txBody>
            <a:bodyPr wrap="square" lIns="0" tIns="0" rIns="0" bIns="0" rtlCol="0"/>
            <a:lstStyle/>
            <a:p/>
          </p:txBody>
        </p:sp>
        <p:sp>
          <p:nvSpPr>
            <p:cNvPr id="5899" name="object 5899" descr=""/>
            <p:cNvSpPr/>
            <p:nvPr/>
          </p:nvSpPr>
          <p:spPr>
            <a:xfrm>
              <a:off x="5474521" y="2629135"/>
              <a:ext cx="10795" cy="34925"/>
            </a:xfrm>
            <a:custGeom>
              <a:avLst/>
              <a:gdLst/>
              <a:ahLst/>
              <a:cxnLst/>
              <a:rect l="l" t="t" r="r" b="b"/>
              <a:pathLst>
                <a:path w="10795" h="34925">
                  <a:moveTo>
                    <a:pt x="0" y="0"/>
                  </a:moveTo>
                  <a:lnTo>
                    <a:pt x="8064" y="29819"/>
                  </a:lnTo>
                  <a:lnTo>
                    <a:pt x="10223" y="34632"/>
                  </a:lnTo>
                </a:path>
              </a:pathLst>
            </a:custGeom>
            <a:ln w="3175">
              <a:solidFill>
                <a:srgbClr val="565658"/>
              </a:solidFill>
            </a:ln>
          </p:spPr>
          <p:txBody>
            <a:bodyPr wrap="square" lIns="0" tIns="0" rIns="0" bIns="0" rtlCol="0"/>
            <a:lstStyle/>
            <a:p/>
          </p:txBody>
        </p:sp>
        <p:sp>
          <p:nvSpPr>
            <p:cNvPr id="5900" name="object 5900" descr=""/>
            <p:cNvSpPr/>
            <p:nvPr/>
          </p:nvSpPr>
          <p:spPr>
            <a:xfrm>
              <a:off x="5522268" y="2712355"/>
              <a:ext cx="1270" cy="1270"/>
            </a:xfrm>
            <a:custGeom>
              <a:avLst/>
              <a:gdLst/>
              <a:ahLst/>
              <a:cxnLst/>
              <a:rect l="l" t="t" r="r" b="b"/>
              <a:pathLst>
                <a:path w="1270" h="1269">
                  <a:moveTo>
                    <a:pt x="850" y="787"/>
                  </a:moveTo>
                  <a:lnTo>
                    <a:pt x="228" y="215"/>
                  </a:lnTo>
                  <a:lnTo>
                    <a:pt x="101" y="88"/>
                  </a:lnTo>
                </a:path>
              </a:pathLst>
            </a:custGeom>
            <a:ln w="3175">
              <a:solidFill>
                <a:srgbClr val="565658"/>
              </a:solidFill>
            </a:ln>
          </p:spPr>
          <p:txBody>
            <a:bodyPr wrap="square" lIns="0" tIns="0" rIns="0" bIns="0" rtlCol="0"/>
            <a:lstStyle/>
            <a:p/>
          </p:txBody>
        </p:sp>
        <p:sp>
          <p:nvSpPr>
            <p:cNvPr id="5901" name="object 5901" descr=""/>
            <p:cNvSpPr/>
            <p:nvPr/>
          </p:nvSpPr>
          <p:spPr>
            <a:xfrm>
              <a:off x="5721539" y="2734701"/>
              <a:ext cx="635" cy="1905"/>
            </a:xfrm>
            <a:custGeom>
              <a:avLst/>
              <a:gdLst/>
              <a:ahLst/>
              <a:cxnLst/>
              <a:rect l="l" t="t" r="r" b="b"/>
              <a:pathLst>
                <a:path w="635" h="1905">
                  <a:moveTo>
                    <a:pt x="0" y="1689"/>
                  </a:moveTo>
                  <a:lnTo>
                    <a:pt x="25" y="1485"/>
                  </a:lnTo>
                  <a:lnTo>
                    <a:pt x="190" y="1003"/>
                  </a:lnTo>
                  <a:lnTo>
                    <a:pt x="355" y="596"/>
                  </a:lnTo>
                  <a:lnTo>
                    <a:pt x="457" y="368"/>
                  </a:lnTo>
                  <a:lnTo>
                    <a:pt x="622" y="0"/>
                  </a:lnTo>
                </a:path>
              </a:pathLst>
            </a:custGeom>
            <a:ln w="3175">
              <a:solidFill>
                <a:srgbClr val="565658"/>
              </a:solidFill>
            </a:ln>
          </p:spPr>
          <p:txBody>
            <a:bodyPr wrap="square" lIns="0" tIns="0" rIns="0" bIns="0" rtlCol="0"/>
            <a:lstStyle/>
            <a:p/>
          </p:txBody>
        </p:sp>
        <p:sp>
          <p:nvSpPr>
            <p:cNvPr id="5902" name="object 5902" descr=""/>
            <p:cNvSpPr/>
            <p:nvPr/>
          </p:nvSpPr>
          <p:spPr>
            <a:xfrm>
              <a:off x="5523603" y="2713738"/>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5903" name="object 5903" descr=""/>
            <p:cNvSpPr/>
            <p:nvPr/>
          </p:nvSpPr>
          <p:spPr>
            <a:xfrm>
              <a:off x="5551081" y="2515319"/>
              <a:ext cx="635" cy="635"/>
            </a:xfrm>
            <a:custGeom>
              <a:avLst/>
              <a:gdLst/>
              <a:ahLst/>
              <a:cxnLst/>
              <a:rect l="l" t="t" r="r" b="b"/>
              <a:pathLst>
                <a:path w="635" h="635">
                  <a:moveTo>
                    <a:pt x="0" y="0"/>
                  </a:moveTo>
                  <a:lnTo>
                    <a:pt x="317" y="368"/>
                  </a:lnTo>
                </a:path>
              </a:pathLst>
            </a:custGeom>
            <a:ln w="3175">
              <a:solidFill>
                <a:srgbClr val="565658"/>
              </a:solidFill>
            </a:ln>
          </p:spPr>
          <p:txBody>
            <a:bodyPr wrap="square" lIns="0" tIns="0" rIns="0" bIns="0" rtlCol="0"/>
            <a:lstStyle/>
            <a:p/>
          </p:txBody>
        </p:sp>
        <p:sp>
          <p:nvSpPr>
            <p:cNvPr id="5904" name="object 5904" descr=""/>
            <p:cNvSpPr/>
            <p:nvPr/>
          </p:nvSpPr>
          <p:spPr>
            <a:xfrm>
              <a:off x="6257314" y="2627009"/>
              <a:ext cx="6350" cy="0"/>
            </a:xfrm>
            <a:custGeom>
              <a:avLst/>
              <a:gdLst/>
              <a:ahLst/>
              <a:cxnLst/>
              <a:rect l="l" t="t" r="r" b="b"/>
              <a:pathLst>
                <a:path w="6350" h="0">
                  <a:moveTo>
                    <a:pt x="0" y="0"/>
                  </a:moveTo>
                  <a:lnTo>
                    <a:pt x="5816" y="0"/>
                  </a:lnTo>
                </a:path>
              </a:pathLst>
            </a:custGeom>
            <a:ln w="3175">
              <a:solidFill>
                <a:srgbClr val="565658"/>
              </a:solidFill>
            </a:ln>
          </p:spPr>
          <p:txBody>
            <a:bodyPr wrap="square" lIns="0" tIns="0" rIns="0" bIns="0" rtlCol="0"/>
            <a:lstStyle/>
            <a:p/>
          </p:txBody>
        </p:sp>
        <p:sp>
          <p:nvSpPr>
            <p:cNvPr id="5905" name="object 5905" descr=""/>
            <p:cNvSpPr/>
            <p:nvPr/>
          </p:nvSpPr>
          <p:spPr>
            <a:xfrm>
              <a:off x="6257669" y="2579483"/>
              <a:ext cx="5715" cy="0"/>
            </a:xfrm>
            <a:custGeom>
              <a:avLst/>
              <a:gdLst/>
              <a:ahLst/>
              <a:cxnLst/>
              <a:rect l="l" t="t" r="r" b="b"/>
              <a:pathLst>
                <a:path w="5714" h="0">
                  <a:moveTo>
                    <a:pt x="5461" y="0"/>
                  </a:moveTo>
                  <a:lnTo>
                    <a:pt x="0" y="0"/>
                  </a:lnTo>
                </a:path>
              </a:pathLst>
            </a:custGeom>
            <a:ln w="3175">
              <a:solidFill>
                <a:srgbClr val="565658"/>
              </a:solidFill>
            </a:ln>
          </p:spPr>
          <p:txBody>
            <a:bodyPr wrap="square" lIns="0" tIns="0" rIns="0" bIns="0" rtlCol="0"/>
            <a:lstStyle/>
            <a:p/>
          </p:txBody>
        </p:sp>
        <p:sp>
          <p:nvSpPr>
            <p:cNvPr id="5906" name="object 5906" descr=""/>
            <p:cNvSpPr/>
            <p:nvPr/>
          </p:nvSpPr>
          <p:spPr>
            <a:xfrm>
              <a:off x="6245786" y="2641097"/>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5907" name="object 5907" descr=""/>
            <p:cNvSpPr/>
            <p:nvPr/>
          </p:nvSpPr>
          <p:spPr>
            <a:xfrm>
              <a:off x="6257568" y="2578237"/>
              <a:ext cx="635" cy="6350"/>
            </a:xfrm>
            <a:custGeom>
              <a:avLst/>
              <a:gdLst/>
              <a:ahLst/>
              <a:cxnLst/>
              <a:rect l="l" t="t" r="r" b="b"/>
              <a:pathLst>
                <a:path w="635" h="6350">
                  <a:moveTo>
                    <a:pt x="0" y="6324"/>
                  </a:moveTo>
                  <a:lnTo>
                    <a:pt x="101" y="6083"/>
                  </a:lnTo>
                  <a:lnTo>
                    <a:pt x="101" y="5219"/>
                  </a:lnTo>
                  <a:lnTo>
                    <a:pt x="101" y="3149"/>
                  </a:lnTo>
                  <a:lnTo>
                    <a:pt x="101" y="1117"/>
                  </a:lnTo>
                  <a:lnTo>
                    <a:pt x="0" y="0"/>
                  </a:lnTo>
                </a:path>
              </a:pathLst>
            </a:custGeom>
            <a:ln w="3175">
              <a:solidFill>
                <a:srgbClr val="565658"/>
              </a:solidFill>
            </a:ln>
          </p:spPr>
          <p:txBody>
            <a:bodyPr wrap="square" lIns="0" tIns="0" rIns="0" bIns="0" rtlCol="0"/>
            <a:lstStyle/>
            <a:p/>
          </p:txBody>
        </p:sp>
        <p:sp>
          <p:nvSpPr>
            <p:cNvPr id="5908" name="object 5908" descr=""/>
            <p:cNvSpPr/>
            <p:nvPr/>
          </p:nvSpPr>
          <p:spPr>
            <a:xfrm>
              <a:off x="6257568" y="2621917"/>
              <a:ext cx="635" cy="6350"/>
            </a:xfrm>
            <a:custGeom>
              <a:avLst/>
              <a:gdLst/>
              <a:ahLst/>
              <a:cxnLst/>
              <a:rect l="l" t="t" r="r" b="b"/>
              <a:pathLst>
                <a:path w="635" h="6350">
                  <a:moveTo>
                    <a:pt x="0" y="6324"/>
                  </a:moveTo>
                  <a:lnTo>
                    <a:pt x="101" y="6070"/>
                  </a:lnTo>
                  <a:lnTo>
                    <a:pt x="101" y="5219"/>
                  </a:lnTo>
                  <a:lnTo>
                    <a:pt x="101" y="3162"/>
                  </a:lnTo>
                  <a:lnTo>
                    <a:pt x="101" y="1130"/>
                  </a:lnTo>
                  <a:lnTo>
                    <a:pt x="0" y="0"/>
                  </a:lnTo>
                </a:path>
              </a:pathLst>
            </a:custGeom>
            <a:ln w="3175">
              <a:solidFill>
                <a:srgbClr val="565658"/>
              </a:solidFill>
            </a:ln>
          </p:spPr>
          <p:txBody>
            <a:bodyPr wrap="square" lIns="0" tIns="0" rIns="0" bIns="0" rtlCol="0"/>
            <a:lstStyle/>
            <a:p/>
          </p:txBody>
        </p:sp>
        <p:sp>
          <p:nvSpPr>
            <p:cNvPr id="5909" name="object 5909" descr=""/>
            <p:cNvSpPr/>
            <p:nvPr/>
          </p:nvSpPr>
          <p:spPr>
            <a:xfrm>
              <a:off x="5573119" y="2509378"/>
              <a:ext cx="1270" cy="635"/>
            </a:xfrm>
            <a:custGeom>
              <a:avLst/>
              <a:gdLst/>
              <a:ahLst/>
              <a:cxnLst/>
              <a:rect l="l" t="t" r="r" b="b"/>
              <a:pathLst>
                <a:path w="1270" h="635">
                  <a:moveTo>
                    <a:pt x="0" y="0"/>
                  </a:moveTo>
                  <a:lnTo>
                    <a:pt x="330" y="0"/>
                  </a:lnTo>
                  <a:lnTo>
                    <a:pt x="584" y="177"/>
                  </a:lnTo>
                  <a:lnTo>
                    <a:pt x="698" y="330"/>
                  </a:lnTo>
                  <a:lnTo>
                    <a:pt x="736" y="495"/>
                  </a:lnTo>
                  <a:lnTo>
                    <a:pt x="863" y="495"/>
                  </a:lnTo>
                  <a:lnTo>
                    <a:pt x="1016" y="533"/>
                  </a:lnTo>
                </a:path>
              </a:pathLst>
            </a:custGeom>
            <a:ln w="3175">
              <a:solidFill>
                <a:srgbClr val="565658"/>
              </a:solidFill>
            </a:ln>
          </p:spPr>
          <p:txBody>
            <a:bodyPr wrap="square" lIns="0" tIns="0" rIns="0" bIns="0" rtlCol="0"/>
            <a:lstStyle/>
            <a:p/>
          </p:txBody>
        </p:sp>
        <p:sp>
          <p:nvSpPr>
            <p:cNvPr id="5910" name="object 5910" descr=""/>
            <p:cNvSpPr/>
            <p:nvPr/>
          </p:nvSpPr>
          <p:spPr>
            <a:xfrm>
              <a:off x="5563672" y="2470503"/>
              <a:ext cx="3175" cy="2540"/>
            </a:xfrm>
            <a:custGeom>
              <a:avLst/>
              <a:gdLst/>
              <a:ahLst/>
              <a:cxnLst/>
              <a:rect l="l" t="t" r="r" b="b"/>
              <a:pathLst>
                <a:path w="3175" h="2539">
                  <a:moveTo>
                    <a:pt x="3048" y="0"/>
                  </a:moveTo>
                  <a:lnTo>
                    <a:pt x="2844" y="114"/>
                  </a:lnTo>
                  <a:lnTo>
                    <a:pt x="1892" y="787"/>
                  </a:lnTo>
                  <a:lnTo>
                    <a:pt x="0" y="2463"/>
                  </a:lnTo>
                </a:path>
              </a:pathLst>
            </a:custGeom>
            <a:ln w="3175">
              <a:solidFill>
                <a:srgbClr val="565658"/>
              </a:solidFill>
            </a:ln>
          </p:spPr>
          <p:txBody>
            <a:bodyPr wrap="square" lIns="0" tIns="0" rIns="0" bIns="0" rtlCol="0"/>
            <a:lstStyle/>
            <a:p/>
          </p:txBody>
        </p:sp>
        <p:sp>
          <p:nvSpPr>
            <p:cNvPr id="5911" name="object 5911" descr=""/>
            <p:cNvSpPr/>
            <p:nvPr/>
          </p:nvSpPr>
          <p:spPr>
            <a:xfrm>
              <a:off x="6245780" y="2564916"/>
              <a:ext cx="635" cy="635"/>
            </a:xfrm>
            <a:custGeom>
              <a:avLst/>
              <a:gdLst/>
              <a:ahLst/>
              <a:cxnLst/>
              <a:rect l="l" t="t" r="r" b="b"/>
              <a:pathLst>
                <a:path w="635" h="635">
                  <a:moveTo>
                    <a:pt x="495" y="0"/>
                  </a:moveTo>
                  <a:lnTo>
                    <a:pt x="0" y="469"/>
                  </a:lnTo>
                </a:path>
              </a:pathLst>
            </a:custGeom>
            <a:ln w="3175">
              <a:solidFill>
                <a:srgbClr val="565658"/>
              </a:solidFill>
            </a:ln>
          </p:spPr>
          <p:txBody>
            <a:bodyPr wrap="square" lIns="0" tIns="0" rIns="0" bIns="0" rtlCol="0"/>
            <a:lstStyle/>
            <a:p/>
          </p:txBody>
        </p:sp>
        <p:sp>
          <p:nvSpPr>
            <p:cNvPr id="5912" name="object 5912" descr=""/>
            <p:cNvSpPr/>
            <p:nvPr/>
          </p:nvSpPr>
          <p:spPr>
            <a:xfrm>
              <a:off x="5705800" y="2475206"/>
              <a:ext cx="0" cy="635"/>
            </a:xfrm>
            <a:custGeom>
              <a:avLst/>
              <a:gdLst/>
              <a:ahLst/>
              <a:cxnLst/>
              <a:rect l="l" t="t" r="r" b="b"/>
              <a:pathLst>
                <a:path w="0" h="635">
                  <a:moveTo>
                    <a:pt x="0" y="190"/>
                  </a:moveTo>
                  <a:lnTo>
                    <a:pt x="0" y="190"/>
                  </a:lnTo>
                  <a:lnTo>
                    <a:pt x="0" y="0"/>
                  </a:lnTo>
                </a:path>
              </a:pathLst>
            </a:custGeom>
            <a:ln w="3175">
              <a:solidFill>
                <a:srgbClr val="565658"/>
              </a:solidFill>
            </a:ln>
          </p:spPr>
          <p:txBody>
            <a:bodyPr wrap="square" lIns="0" tIns="0" rIns="0" bIns="0" rtlCol="0"/>
            <a:lstStyle/>
            <a:p/>
          </p:txBody>
        </p:sp>
        <p:sp>
          <p:nvSpPr>
            <p:cNvPr id="5913" name="object 5913" descr=""/>
            <p:cNvSpPr/>
            <p:nvPr/>
          </p:nvSpPr>
          <p:spPr>
            <a:xfrm>
              <a:off x="6257318" y="2608187"/>
              <a:ext cx="635" cy="635"/>
            </a:xfrm>
            <a:custGeom>
              <a:avLst/>
              <a:gdLst/>
              <a:ahLst/>
              <a:cxnLst/>
              <a:rect l="l" t="t" r="r" b="b"/>
              <a:pathLst>
                <a:path w="635" h="635">
                  <a:moveTo>
                    <a:pt x="355" y="533"/>
                  </a:moveTo>
                  <a:lnTo>
                    <a:pt x="254" y="114"/>
                  </a:lnTo>
                  <a:lnTo>
                    <a:pt x="88" y="76"/>
                  </a:lnTo>
                </a:path>
              </a:pathLst>
            </a:custGeom>
            <a:ln w="3175">
              <a:solidFill>
                <a:srgbClr val="565658"/>
              </a:solidFill>
            </a:ln>
          </p:spPr>
          <p:txBody>
            <a:bodyPr wrap="square" lIns="0" tIns="0" rIns="0" bIns="0" rtlCol="0"/>
            <a:lstStyle/>
            <a:p/>
          </p:txBody>
        </p:sp>
        <p:sp>
          <p:nvSpPr>
            <p:cNvPr id="5914" name="object 5914" descr=""/>
            <p:cNvSpPr/>
            <p:nvPr/>
          </p:nvSpPr>
          <p:spPr>
            <a:xfrm>
              <a:off x="5437084" y="2517691"/>
              <a:ext cx="6350" cy="635"/>
            </a:xfrm>
            <a:custGeom>
              <a:avLst/>
              <a:gdLst/>
              <a:ahLst/>
              <a:cxnLst/>
              <a:rect l="l" t="t" r="r" b="b"/>
              <a:pathLst>
                <a:path w="6350" h="635">
                  <a:moveTo>
                    <a:pt x="6337" y="114"/>
                  </a:moveTo>
                  <a:lnTo>
                    <a:pt x="6083" y="0"/>
                  </a:lnTo>
                  <a:lnTo>
                    <a:pt x="5219" y="0"/>
                  </a:lnTo>
                  <a:lnTo>
                    <a:pt x="3162" y="0"/>
                  </a:lnTo>
                  <a:lnTo>
                    <a:pt x="1117" y="0"/>
                  </a:lnTo>
                  <a:lnTo>
                    <a:pt x="0" y="114"/>
                  </a:lnTo>
                </a:path>
              </a:pathLst>
            </a:custGeom>
            <a:ln w="3175">
              <a:solidFill>
                <a:srgbClr val="565658"/>
              </a:solidFill>
            </a:ln>
          </p:spPr>
          <p:txBody>
            <a:bodyPr wrap="square" lIns="0" tIns="0" rIns="0" bIns="0" rtlCol="0"/>
            <a:lstStyle/>
            <a:p/>
          </p:txBody>
        </p:sp>
        <p:sp>
          <p:nvSpPr>
            <p:cNvPr id="5915" name="object 5915" descr=""/>
            <p:cNvSpPr/>
            <p:nvPr/>
          </p:nvSpPr>
          <p:spPr>
            <a:xfrm>
              <a:off x="6245197" y="2638021"/>
              <a:ext cx="635" cy="0"/>
            </a:xfrm>
            <a:custGeom>
              <a:avLst/>
              <a:gdLst/>
              <a:ahLst/>
              <a:cxnLst/>
              <a:rect l="l" t="t" r="r" b="b"/>
              <a:pathLst>
                <a:path w="635" h="0">
                  <a:moveTo>
                    <a:pt x="0" y="0"/>
                  </a:moveTo>
                  <a:lnTo>
                    <a:pt x="495" y="0"/>
                  </a:lnTo>
                  <a:lnTo>
                    <a:pt x="584" y="0"/>
                  </a:lnTo>
                </a:path>
              </a:pathLst>
            </a:custGeom>
            <a:ln w="3175">
              <a:solidFill>
                <a:srgbClr val="565658"/>
              </a:solidFill>
            </a:ln>
          </p:spPr>
          <p:txBody>
            <a:bodyPr wrap="square" lIns="0" tIns="0" rIns="0" bIns="0" rtlCol="0"/>
            <a:lstStyle/>
            <a:p/>
          </p:txBody>
        </p:sp>
        <p:sp>
          <p:nvSpPr>
            <p:cNvPr id="5916" name="object 5916" descr=""/>
            <p:cNvSpPr/>
            <p:nvPr/>
          </p:nvSpPr>
          <p:spPr>
            <a:xfrm>
              <a:off x="5775972" y="2669777"/>
              <a:ext cx="1270" cy="1905"/>
            </a:xfrm>
            <a:custGeom>
              <a:avLst/>
              <a:gdLst/>
              <a:ahLst/>
              <a:cxnLst/>
              <a:rect l="l" t="t" r="r" b="b"/>
              <a:pathLst>
                <a:path w="1270" h="1905">
                  <a:moveTo>
                    <a:pt x="0" y="1346"/>
                  </a:moveTo>
                  <a:lnTo>
                    <a:pt x="304" y="1257"/>
                  </a:lnTo>
                  <a:lnTo>
                    <a:pt x="482" y="1155"/>
                  </a:lnTo>
                  <a:lnTo>
                    <a:pt x="787" y="952"/>
                  </a:lnTo>
                  <a:lnTo>
                    <a:pt x="1028" y="584"/>
                  </a:lnTo>
                  <a:lnTo>
                    <a:pt x="1117" y="63"/>
                  </a:lnTo>
                </a:path>
              </a:pathLst>
            </a:custGeom>
            <a:ln w="3175">
              <a:solidFill>
                <a:srgbClr val="565658"/>
              </a:solidFill>
            </a:ln>
          </p:spPr>
          <p:txBody>
            <a:bodyPr wrap="square" lIns="0" tIns="0" rIns="0" bIns="0" rtlCol="0"/>
            <a:lstStyle/>
            <a:p/>
          </p:txBody>
        </p:sp>
        <p:sp>
          <p:nvSpPr>
            <p:cNvPr id="5917" name="object 5917" descr=""/>
            <p:cNvSpPr/>
            <p:nvPr/>
          </p:nvSpPr>
          <p:spPr>
            <a:xfrm>
              <a:off x="5747105" y="2533476"/>
              <a:ext cx="3810" cy="635"/>
            </a:xfrm>
            <a:custGeom>
              <a:avLst/>
              <a:gdLst/>
              <a:ahLst/>
              <a:cxnLst/>
              <a:rect l="l" t="t" r="r" b="b"/>
              <a:pathLst>
                <a:path w="3810" h="635">
                  <a:moveTo>
                    <a:pt x="0" y="0"/>
                  </a:moveTo>
                  <a:lnTo>
                    <a:pt x="1612" y="139"/>
                  </a:lnTo>
                  <a:lnTo>
                    <a:pt x="2260" y="203"/>
                  </a:lnTo>
                  <a:lnTo>
                    <a:pt x="3568" y="304"/>
                  </a:lnTo>
                  <a:lnTo>
                    <a:pt x="3352" y="254"/>
                  </a:lnTo>
                </a:path>
              </a:pathLst>
            </a:custGeom>
            <a:ln w="3175">
              <a:solidFill>
                <a:srgbClr val="565658"/>
              </a:solidFill>
            </a:ln>
          </p:spPr>
          <p:txBody>
            <a:bodyPr wrap="square" lIns="0" tIns="0" rIns="0" bIns="0" rtlCol="0"/>
            <a:lstStyle/>
            <a:p/>
          </p:txBody>
        </p:sp>
        <p:sp>
          <p:nvSpPr>
            <p:cNvPr id="5918" name="object 5918" descr=""/>
            <p:cNvSpPr/>
            <p:nvPr/>
          </p:nvSpPr>
          <p:spPr>
            <a:xfrm>
              <a:off x="5745928" y="2528095"/>
              <a:ext cx="4445" cy="5715"/>
            </a:xfrm>
            <a:custGeom>
              <a:avLst/>
              <a:gdLst/>
              <a:ahLst/>
              <a:cxnLst/>
              <a:rect l="l" t="t" r="r" b="b"/>
              <a:pathLst>
                <a:path w="4445" h="5714">
                  <a:moveTo>
                    <a:pt x="3949" y="5486"/>
                  </a:moveTo>
                  <a:lnTo>
                    <a:pt x="3403" y="5346"/>
                  </a:lnTo>
                  <a:lnTo>
                    <a:pt x="2959" y="5029"/>
                  </a:lnTo>
                  <a:lnTo>
                    <a:pt x="1625" y="4064"/>
                  </a:lnTo>
                  <a:lnTo>
                    <a:pt x="1142" y="3302"/>
                  </a:lnTo>
                  <a:lnTo>
                    <a:pt x="431" y="2184"/>
                  </a:lnTo>
                  <a:lnTo>
                    <a:pt x="228" y="1130"/>
                  </a:lnTo>
                  <a:lnTo>
                    <a:pt x="0" y="0"/>
                  </a:lnTo>
                </a:path>
              </a:pathLst>
            </a:custGeom>
            <a:ln w="3175">
              <a:solidFill>
                <a:srgbClr val="565658"/>
              </a:solidFill>
            </a:ln>
          </p:spPr>
          <p:txBody>
            <a:bodyPr wrap="square" lIns="0" tIns="0" rIns="0" bIns="0" rtlCol="0"/>
            <a:lstStyle/>
            <a:p/>
          </p:txBody>
        </p:sp>
        <p:sp>
          <p:nvSpPr>
            <p:cNvPr id="5919" name="object 5919" descr=""/>
            <p:cNvSpPr/>
            <p:nvPr/>
          </p:nvSpPr>
          <p:spPr>
            <a:xfrm>
              <a:off x="6225582" y="2561896"/>
              <a:ext cx="0" cy="635"/>
            </a:xfrm>
            <a:custGeom>
              <a:avLst/>
              <a:gdLst/>
              <a:ahLst/>
              <a:cxnLst/>
              <a:rect l="l" t="t" r="r" b="b"/>
              <a:pathLst>
                <a:path w="0" h="635">
                  <a:moveTo>
                    <a:pt x="0" y="0"/>
                  </a:moveTo>
                  <a:lnTo>
                    <a:pt x="0" y="50"/>
                  </a:lnTo>
                </a:path>
              </a:pathLst>
            </a:custGeom>
            <a:ln w="3175">
              <a:solidFill>
                <a:srgbClr val="565658"/>
              </a:solidFill>
            </a:ln>
          </p:spPr>
          <p:txBody>
            <a:bodyPr wrap="square" lIns="0" tIns="0" rIns="0" bIns="0" rtlCol="0"/>
            <a:lstStyle/>
            <a:p/>
          </p:txBody>
        </p:sp>
        <p:sp>
          <p:nvSpPr>
            <p:cNvPr id="5920" name="object 5920" descr=""/>
            <p:cNvSpPr/>
            <p:nvPr/>
          </p:nvSpPr>
          <p:spPr>
            <a:xfrm>
              <a:off x="5775929" y="2535359"/>
              <a:ext cx="635" cy="635"/>
            </a:xfrm>
            <a:custGeom>
              <a:avLst/>
              <a:gdLst/>
              <a:ahLst/>
              <a:cxnLst/>
              <a:rect l="l" t="t" r="r" b="b"/>
              <a:pathLst>
                <a:path w="635" h="635">
                  <a:moveTo>
                    <a:pt x="0" y="88"/>
                  </a:moveTo>
                  <a:lnTo>
                    <a:pt x="38" y="25"/>
                  </a:lnTo>
                  <a:lnTo>
                    <a:pt x="38" y="0"/>
                  </a:lnTo>
                </a:path>
              </a:pathLst>
            </a:custGeom>
            <a:ln w="3175">
              <a:solidFill>
                <a:srgbClr val="565658"/>
              </a:solidFill>
            </a:ln>
          </p:spPr>
          <p:txBody>
            <a:bodyPr wrap="square" lIns="0" tIns="0" rIns="0" bIns="0" rtlCol="0"/>
            <a:lstStyle/>
            <a:p/>
          </p:txBody>
        </p:sp>
        <p:sp>
          <p:nvSpPr>
            <p:cNvPr id="5921" name="object 5921" descr=""/>
            <p:cNvSpPr/>
            <p:nvPr/>
          </p:nvSpPr>
          <p:spPr>
            <a:xfrm>
              <a:off x="5934802" y="2603239"/>
              <a:ext cx="0" cy="4445"/>
            </a:xfrm>
            <a:custGeom>
              <a:avLst/>
              <a:gdLst/>
              <a:ahLst/>
              <a:cxnLst/>
              <a:rect l="l" t="t" r="r" b="b"/>
              <a:pathLst>
                <a:path w="0" h="4444">
                  <a:moveTo>
                    <a:pt x="0" y="0"/>
                  </a:moveTo>
                  <a:lnTo>
                    <a:pt x="0" y="4178"/>
                  </a:lnTo>
                </a:path>
              </a:pathLst>
            </a:custGeom>
            <a:ln w="3175">
              <a:solidFill>
                <a:srgbClr val="565658"/>
              </a:solidFill>
            </a:ln>
          </p:spPr>
          <p:txBody>
            <a:bodyPr wrap="square" lIns="0" tIns="0" rIns="0" bIns="0" rtlCol="0"/>
            <a:lstStyle/>
            <a:p/>
          </p:txBody>
        </p:sp>
        <p:sp>
          <p:nvSpPr>
            <p:cNvPr id="5922" name="object 5922" descr=""/>
            <p:cNvSpPr/>
            <p:nvPr/>
          </p:nvSpPr>
          <p:spPr>
            <a:xfrm>
              <a:off x="5725157" y="2531882"/>
              <a:ext cx="635" cy="635"/>
            </a:xfrm>
            <a:custGeom>
              <a:avLst/>
              <a:gdLst/>
              <a:ahLst/>
              <a:cxnLst/>
              <a:rect l="l" t="t" r="r" b="b"/>
              <a:pathLst>
                <a:path w="635" h="635">
                  <a:moveTo>
                    <a:pt x="393" y="25"/>
                  </a:moveTo>
                  <a:lnTo>
                    <a:pt x="0" y="0"/>
                  </a:lnTo>
                </a:path>
              </a:pathLst>
            </a:custGeom>
            <a:ln w="3175">
              <a:solidFill>
                <a:srgbClr val="565658"/>
              </a:solidFill>
            </a:ln>
          </p:spPr>
          <p:txBody>
            <a:bodyPr wrap="square" lIns="0" tIns="0" rIns="0" bIns="0" rtlCol="0"/>
            <a:lstStyle/>
            <a:p/>
          </p:txBody>
        </p:sp>
        <p:sp>
          <p:nvSpPr>
            <p:cNvPr id="5923" name="object 5923" descr=""/>
            <p:cNvSpPr/>
            <p:nvPr/>
          </p:nvSpPr>
          <p:spPr>
            <a:xfrm>
              <a:off x="5775971" y="2535367"/>
              <a:ext cx="1270" cy="1905"/>
            </a:xfrm>
            <a:custGeom>
              <a:avLst/>
              <a:gdLst/>
              <a:ahLst/>
              <a:cxnLst/>
              <a:rect l="l" t="t" r="r" b="b"/>
              <a:pathLst>
                <a:path w="1270" h="1905">
                  <a:moveTo>
                    <a:pt x="1117" y="1346"/>
                  </a:moveTo>
                  <a:lnTo>
                    <a:pt x="1117" y="1181"/>
                  </a:lnTo>
                  <a:lnTo>
                    <a:pt x="1016" y="761"/>
                  </a:lnTo>
                  <a:lnTo>
                    <a:pt x="850" y="482"/>
                  </a:lnTo>
                  <a:lnTo>
                    <a:pt x="482" y="165"/>
                  </a:lnTo>
                  <a:lnTo>
                    <a:pt x="292" y="88"/>
                  </a:lnTo>
                  <a:lnTo>
                    <a:pt x="0" y="0"/>
                  </a:lnTo>
                </a:path>
              </a:pathLst>
            </a:custGeom>
            <a:ln w="3175">
              <a:solidFill>
                <a:srgbClr val="565658"/>
              </a:solidFill>
            </a:ln>
          </p:spPr>
          <p:txBody>
            <a:bodyPr wrap="square" lIns="0" tIns="0" rIns="0" bIns="0" rtlCol="0"/>
            <a:lstStyle/>
            <a:p/>
          </p:txBody>
        </p:sp>
        <p:sp>
          <p:nvSpPr>
            <p:cNvPr id="5924" name="object 5924" descr=""/>
            <p:cNvSpPr/>
            <p:nvPr/>
          </p:nvSpPr>
          <p:spPr>
            <a:xfrm>
              <a:off x="6245202" y="2628025"/>
              <a:ext cx="635" cy="0"/>
            </a:xfrm>
            <a:custGeom>
              <a:avLst/>
              <a:gdLst/>
              <a:ahLst/>
              <a:cxnLst/>
              <a:rect l="l" t="t" r="r" b="b"/>
              <a:pathLst>
                <a:path w="635" h="0">
                  <a:moveTo>
                    <a:pt x="584" y="0"/>
                  </a:moveTo>
                  <a:lnTo>
                    <a:pt x="0" y="0"/>
                  </a:lnTo>
                </a:path>
              </a:pathLst>
            </a:custGeom>
            <a:ln w="3175">
              <a:solidFill>
                <a:srgbClr val="565658"/>
              </a:solidFill>
            </a:ln>
          </p:spPr>
          <p:txBody>
            <a:bodyPr wrap="square" lIns="0" tIns="0" rIns="0" bIns="0" rtlCol="0"/>
            <a:lstStyle/>
            <a:p/>
          </p:txBody>
        </p:sp>
        <p:sp>
          <p:nvSpPr>
            <p:cNvPr id="5925" name="object 5925" descr=""/>
            <p:cNvSpPr/>
            <p:nvPr/>
          </p:nvSpPr>
          <p:spPr>
            <a:xfrm>
              <a:off x="6245202" y="2568457"/>
              <a:ext cx="635" cy="0"/>
            </a:xfrm>
            <a:custGeom>
              <a:avLst/>
              <a:gdLst/>
              <a:ahLst/>
              <a:cxnLst/>
              <a:rect l="l" t="t" r="r" b="b"/>
              <a:pathLst>
                <a:path w="635" h="0">
                  <a:moveTo>
                    <a:pt x="584" y="0"/>
                  </a:moveTo>
                  <a:lnTo>
                    <a:pt x="482" y="0"/>
                  </a:lnTo>
                  <a:lnTo>
                    <a:pt x="0" y="0"/>
                  </a:lnTo>
                </a:path>
              </a:pathLst>
            </a:custGeom>
            <a:ln w="3175">
              <a:solidFill>
                <a:srgbClr val="565658"/>
              </a:solidFill>
            </a:ln>
          </p:spPr>
          <p:txBody>
            <a:bodyPr wrap="square" lIns="0" tIns="0" rIns="0" bIns="0" rtlCol="0"/>
            <a:lstStyle/>
            <a:p/>
          </p:txBody>
        </p:sp>
        <p:sp>
          <p:nvSpPr>
            <p:cNvPr id="5926" name="object 5926" descr=""/>
            <p:cNvSpPr/>
            <p:nvPr/>
          </p:nvSpPr>
          <p:spPr>
            <a:xfrm>
              <a:off x="5722301" y="2674621"/>
              <a:ext cx="3175" cy="5080"/>
            </a:xfrm>
            <a:custGeom>
              <a:avLst/>
              <a:gdLst/>
              <a:ahLst/>
              <a:cxnLst/>
              <a:rect l="l" t="t" r="r" b="b"/>
              <a:pathLst>
                <a:path w="3175" h="5080">
                  <a:moveTo>
                    <a:pt x="2641" y="0"/>
                  </a:moveTo>
                  <a:lnTo>
                    <a:pt x="1574" y="812"/>
                  </a:lnTo>
                  <a:lnTo>
                    <a:pt x="1104" y="1676"/>
                  </a:lnTo>
                  <a:lnTo>
                    <a:pt x="558" y="2425"/>
                  </a:lnTo>
                  <a:lnTo>
                    <a:pt x="469" y="2603"/>
                  </a:lnTo>
                  <a:lnTo>
                    <a:pt x="444" y="2794"/>
                  </a:lnTo>
                  <a:lnTo>
                    <a:pt x="0" y="4686"/>
                  </a:lnTo>
                </a:path>
              </a:pathLst>
            </a:custGeom>
            <a:ln w="3175">
              <a:solidFill>
                <a:srgbClr val="565658"/>
              </a:solidFill>
            </a:ln>
          </p:spPr>
          <p:txBody>
            <a:bodyPr wrap="square" lIns="0" tIns="0" rIns="0" bIns="0" rtlCol="0"/>
            <a:lstStyle/>
            <a:p/>
          </p:txBody>
        </p:sp>
        <p:sp>
          <p:nvSpPr>
            <p:cNvPr id="5927" name="object 5927" descr=""/>
            <p:cNvSpPr/>
            <p:nvPr/>
          </p:nvSpPr>
          <p:spPr>
            <a:xfrm>
              <a:off x="6211915" y="2670661"/>
              <a:ext cx="1270" cy="635"/>
            </a:xfrm>
            <a:custGeom>
              <a:avLst/>
              <a:gdLst/>
              <a:ahLst/>
              <a:cxnLst/>
              <a:rect l="l" t="t" r="r" b="b"/>
              <a:pathLst>
                <a:path w="1270" h="635">
                  <a:moveTo>
                    <a:pt x="0" y="126"/>
                  </a:moveTo>
                  <a:lnTo>
                    <a:pt x="787" y="0"/>
                  </a:lnTo>
                </a:path>
              </a:pathLst>
            </a:custGeom>
            <a:ln w="3175">
              <a:solidFill>
                <a:srgbClr val="565658"/>
              </a:solidFill>
            </a:ln>
          </p:spPr>
          <p:txBody>
            <a:bodyPr wrap="square" lIns="0" tIns="0" rIns="0" bIns="0" rtlCol="0"/>
            <a:lstStyle/>
            <a:p/>
          </p:txBody>
        </p:sp>
        <p:sp>
          <p:nvSpPr>
            <p:cNvPr id="5928" name="object 5928" descr=""/>
            <p:cNvSpPr/>
            <p:nvPr/>
          </p:nvSpPr>
          <p:spPr>
            <a:xfrm>
              <a:off x="6216425" y="2666454"/>
              <a:ext cx="635" cy="635"/>
            </a:xfrm>
            <a:custGeom>
              <a:avLst/>
              <a:gdLst/>
              <a:ahLst/>
              <a:cxnLst/>
              <a:rect l="l" t="t" r="r" b="b"/>
              <a:pathLst>
                <a:path w="635" h="635">
                  <a:moveTo>
                    <a:pt x="177" y="0"/>
                  </a:moveTo>
                  <a:lnTo>
                    <a:pt x="139" y="152"/>
                  </a:lnTo>
                  <a:lnTo>
                    <a:pt x="63" y="406"/>
                  </a:lnTo>
                  <a:lnTo>
                    <a:pt x="0" y="533"/>
                  </a:lnTo>
                </a:path>
              </a:pathLst>
            </a:custGeom>
            <a:ln w="3175">
              <a:solidFill>
                <a:srgbClr val="565658"/>
              </a:solidFill>
            </a:ln>
          </p:spPr>
          <p:txBody>
            <a:bodyPr wrap="square" lIns="0" tIns="0" rIns="0" bIns="0" rtlCol="0"/>
            <a:lstStyle/>
            <a:p/>
          </p:txBody>
        </p:sp>
        <p:sp>
          <p:nvSpPr>
            <p:cNvPr id="5929" name="object 5929" descr=""/>
            <p:cNvSpPr/>
            <p:nvPr/>
          </p:nvSpPr>
          <p:spPr>
            <a:xfrm>
              <a:off x="5897670" y="2662640"/>
              <a:ext cx="635" cy="0"/>
            </a:xfrm>
            <a:custGeom>
              <a:avLst/>
              <a:gdLst/>
              <a:ahLst/>
              <a:cxnLst/>
              <a:rect l="l" t="t" r="r" b="b"/>
              <a:pathLst>
                <a:path w="635" h="0">
                  <a:moveTo>
                    <a:pt x="0" y="0"/>
                  </a:moveTo>
                  <a:lnTo>
                    <a:pt x="177" y="0"/>
                  </a:lnTo>
                  <a:lnTo>
                    <a:pt x="368" y="0"/>
                  </a:lnTo>
                  <a:lnTo>
                    <a:pt x="596" y="0"/>
                  </a:lnTo>
                </a:path>
              </a:pathLst>
            </a:custGeom>
            <a:ln w="3175">
              <a:solidFill>
                <a:srgbClr val="565658"/>
              </a:solidFill>
            </a:ln>
          </p:spPr>
          <p:txBody>
            <a:bodyPr wrap="square" lIns="0" tIns="0" rIns="0" bIns="0" rtlCol="0"/>
            <a:lstStyle/>
            <a:p/>
          </p:txBody>
        </p:sp>
        <p:sp>
          <p:nvSpPr>
            <p:cNvPr id="5930" name="object 5930" descr=""/>
            <p:cNvSpPr/>
            <p:nvPr/>
          </p:nvSpPr>
          <p:spPr>
            <a:xfrm>
              <a:off x="6210970" y="2535533"/>
              <a:ext cx="2540" cy="635"/>
            </a:xfrm>
            <a:custGeom>
              <a:avLst/>
              <a:gdLst/>
              <a:ahLst/>
              <a:cxnLst/>
              <a:rect l="l" t="t" r="r" b="b"/>
              <a:pathLst>
                <a:path w="2539" h="635">
                  <a:moveTo>
                    <a:pt x="1930" y="330"/>
                  </a:moveTo>
                  <a:lnTo>
                    <a:pt x="1714" y="304"/>
                  </a:lnTo>
                  <a:lnTo>
                    <a:pt x="0" y="0"/>
                  </a:lnTo>
                </a:path>
              </a:pathLst>
            </a:custGeom>
            <a:ln w="3175">
              <a:solidFill>
                <a:srgbClr val="565658"/>
              </a:solidFill>
            </a:ln>
          </p:spPr>
          <p:txBody>
            <a:bodyPr wrap="square" lIns="0" tIns="0" rIns="0" bIns="0" rtlCol="0"/>
            <a:lstStyle/>
            <a:p/>
          </p:txBody>
        </p:sp>
        <p:sp>
          <p:nvSpPr>
            <p:cNvPr id="5931" name="object 5931" descr=""/>
            <p:cNvSpPr/>
            <p:nvPr/>
          </p:nvSpPr>
          <p:spPr>
            <a:xfrm>
              <a:off x="6133439" y="2643639"/>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5932" name="object 5932" descr=""/>
            <p:cNvSpPr/>
            <p:nvPr/>
          </p:nvSpPr>
          <p:spPr>
            <a:xfrm>
              <a:off x="5540156" y="2547329"/>
              <a:ext cx="2540" cy="3175"/>
            </a:xfrm>
            <a:custGeom>
              <a:avLst/>
              <a:gdLst/>
              <a:ahLst/>
              <a:cxnLst/>
              <a:rect l="l" t="t" r="r" b="b"/>
              <a:pathLst>
                <a:path w="2539" h="3175">
                  <a:moveTo>
                    <a:pt x="2044" y="0"/>
                  </a:moveTo>
                  <a:lnTo>
                    <a:pt x="1879" y="165"/>
                  </a:lnTo>
                  <a:lnTo>
                    <a:pt x="203" y="2768"/>
                  </a:lnTo>
                  <a:lnTo>
                    <a:pt x="0" y="3124"/>
                  </a:lnTo>
                </a:path>
              </a:pathLst>
            </a:custGeom>
            <a:ln w="3175">
              <a:solidFill>
                <a:srgbClr val="565658"/>
              </a:solidFill>
            </a:ln>
          </p:spPr>
          <p:txBody>
            <a:bodyPr wrap="square" lIns="0" tIns="0" rIns="0" bIns="0" rtlCol="0"/>
            <a:lstStyle/>
            <a:p/>
          </p:txBody>
        </p:sp>
        <p:sp>
          <p:nvSpPr>
            <p:cNvPr id="5933" name="object 5933" descr=""/>
            <p:cNvSpPr/>
            <p:nvPr/>
          </p:nvSpPr>
          <p:spPr>
            <a:xfrm>
              <a:off x="5535686" y="2553313"/>
              <a:ext cx="3175" cy="12700"/>
            </a:xfrm>
            <a:custGeom>
              <a:avLst/>
              <a:gdLst/>
              <a:ahLst/>
              <a:cxnLst/>
              <a:rect l="l" t="t" r="r" b="b"/>
              <a:pathLst>
                <a:path w="3175" h="12700">
                  <a:moveTo>
                    <a:pt x="2819" y="0"/>
                  </a:moveTo>
                  <a:lnTo>
                    <a:pt x="50" y="9779"/>
                  </a:lnTo>
                  <a:lnTo>
                    <a:pt x="0" y="10083"/>
                  </a:lnTo>
                  <a:lnTo>
                    <a:pt x="12" y="12179"/>
                  </a:lnTo>
                </a:path>
              </a:pathLst>
            </a:custGeom>
            <a:ln w="3175">
              <a:solidFill>
                <a:srgbClr val="565658"/>
              </a:solidFill>
            </a:ln>
          </p:spPr>
          <p:txBody>
            <a:bodyPr wrap="square" lIns="0" tIns="0" rIns="0" bIns="0" rtlCol="0"/>
            <a:lstStyle/>
            <a:p/>
          </p:txBody>
        </p:sp>
        <p:sp>
          <p:nvSpPr>
            <p:cNvPr id="5934" name="object 5934" descr=""/>
            <p:cNvSpPr/>
            <p:nvPr/>
          </p:nvSpPr>
          <p:spPr>
            <a:xfrm>
              <a:off x="6022599" y="2543247"/>
              <a:ext cx="635" cy="635"/>
            </a:xfrm>
            <a:custGeom>
              <a:avLst/>
              <a:gdLst/>
              <a:ahLst/>
              <a:cxnLst/>
              <a:rect l="l" t="t" r="r" b="b"/>
              <a:pathLst>
                <a:path w="635" h="635">
                  <a:moveTo>
                    <a:pt x="0" y="584"/>
                  </a:moveTo>
                  <a:lnTo>
                    <a:pt x="25" y="419"/>
                  </a:lnTo>
                  <a:lnTo>
                    <a:pt x="50" y="228"/>
                  </a:lnTo>
                  <a:lnTo>
                    <a:pt x="50" y="0"/>
                  </a:lnTo>
                </a:path>
              </a:pathLst>
            </a:custGeom>
            <a:ln w="3175">
              <a:solidFill>
                <a:srgbClr val="565658"/>
              </a:solidFill>
            </a:ln>
          </p:spPr>
          <p:txBody>
            <a:bodyPr wrap="square" lIns="0" tIns="0" rIns="0" bIns="0" rtlCol="0"/>
            <a:lstStyle/>
            <a:p/>
          </p:txBody>
        </p:sp>
        <p:sp>
          <p:nvSpPr>
            <p:cNvPr id="5935" name="object 5935" descr=""/>
            <p:cNvSpPr/>
            <p:nvPr/>
          </p:nvSpPr>
          <p:spPr>
            <a:xfrm>
              <a:off x="6216306" y="2665946"/>
              <a:ext cx="635" cy="1270"/>
            </a:xfrm>
            <a:custGeom>
              <a:avLst/>
              <a:gdLst/>
              <a:ahLst/>
              <a:cxnLst/>
              <a:rect l="l" t="t" r="r" b="b"/>
              <a:pathLst>
                <a:path w="635" h="1269">
                  <a:moveTo>
                    <a:pt x="0" y="266"/>
                  </a:moveTo>
                  <a:lnTo>
                    <a:pt x="190" y="241"/>
                  </a:lnTo>
                  <a:lnTo>
                    <a:pt x="330" y="152"/>
                  </a:lnTo>
                  <a:lnTo>
                    <a:pt x="469" y="0"/>
                  </a:lnTo>
                  <a:lnTo>
                    <a:pt x="254" y="723"/>
                  </a:lnTo>
                  <a:lnTo>
                    <a:pt x="177" y="952"/>
                  </a:lnTo>
                </a:path>
              </a:pathLst>
            </a:custGeom>
            <a:ln w="3175">
              <a:solidFill>
                <a:srgbClr val="565658"/>
              </a:solidFill>
            </a:ln>
          </p:spPr>
          <p:txBody>
            <a:bodyPr wrap="square" lIns="0" tIns="0" rIns="0" bIns="0" rtlCol="0"/>
            <a:lstStyle/>
            <a:p/>
          </p:txBody>
        </p:sp>
        <p:sp>
          <p:nvSpPr>
            <p:cNvPr id="5936" name="object 5936" descr=""/>
            <p:cNvSpPr/>
            <p:nvPr/>
          </p:nvSpPr>
          <p:spPr>
            <a:xfrm>
              <a:off x="6124683" y="2539677"/>
              <a:ext cx="1905" cy="0"/>
            </a:xfrm>
            <a:custGeom>
              <a:avLst/>
              <a:gdLst/>
              <a:ahLst/>
              <a:cxnLst/>
              <a:rect l="l" t="t" r="r" b="b"/>
              <a:pathLst>
                <a:path w="1904" h="0">
                  <a:moveTo>
                    <a:pt x="0" y="0"/>
                  </a:moveTo>
                  <a:lnTo>
                    <a:pt x="812" y="0"/>
                  </a:lnTo>
                  <a:lnTo>
                    <a:pt x="1409" y="0"/>
                  </a:lnTo>
                </a:path>
              </a:pathLst>
            </a:custGeom>
            <a:ln w="3175">
              <a:solidFill>
                <a:srgbClr val="565658"/>
              </a:solidFill>
            </a:ln>
          </p:spPr>
          <p:txBody>
            <a:bodyPr wrap="square" lIns="0" tIns="0" rIns="0" bIns="0" rtlCol="0"/>
            <a:lstStyle/>
            <a:p/>
          </p:txBody>
        </p:sp>
        <p:sp>
          <p:nvSpPr>
            <p:cNvPr id="5937" name="object 5937" descr=""/>
            <p:cNvSpPr/>
            <p:nvPr/>
          </p:nvSpPr>
          <p:spPr>
            <a:xfrm>
              <a:off x="6132614" y="2539677"/>
              <a:ext cx="1270" cy="0"/>
            </a:xfrm>
            <a:custGeom>
              <a:avLst/>
              <a:gdLst/>
              <a:ahLst/>
              <a:cxnLst/>
              <a:rect l="l" t="t" r="r" b="b"/>
              <a:pathLst>
                <a:path w="1270" h="0">
                  <a:moveTo>
                    <a:pt x="0" y="0"/>
                  </a:moveTo>
                  <a:lnTo>
                    <a:pt x="152" y="0"/>
                  </a:lnTo>
                  <a:lnTo>
                    <a:pt x="1219" y="0"/>
                  </a:lnTo>
                </a:path>
              </a:pathLst>
            </a:custGeom>
            <a:ln w="3175">
              <a:solidFill>
                <a:srgbClr val="565658"/>
              </a:solidFill>
            </a:ln>
          </p:spPr>
          <p:txBody>
            <a:bodyPr wrap="square" lIns="0" tIns="0" rIns="0" bIns="0" rtlCol="0"/>
            <a:lstStyle/>
            <a:p/>
          </p:txBody>
        </p:sp>
        <p:sp>
          <p:nvSpPr>
            <p:cNvPr id="5938" name="object 5938" descr=""/>
            <p:cNvSpPr/>
            <p:nvPr/>
          </p:nvSpPr>
          <p:spPr>
            <a:xfrm>
              <a:off x="5897669" y="2543831"/>
              <a:ext cx="635" cy="0"/>
            </a:xfrm>
            <a:custGeom>
              <a:avLst/>
              <a:gdLst/>
              <a:ahLst/>
              <a:cxnLst/>
              <a:rect l="l" t="t" r="r" b="b"/>
              <a:pathLst>
                <a:path w="635" h="0">
                  <a:moveTo>
                    <a:pt x="609" y="0"/>
                  </a:moveTo>
                  <a:lnTo>
                    <a:pt x="355" y="0"/>
                  </a:lnTo>
                  <a:lnTo>
                    <a:pt x="177" y="0"/>
                  </a:lnTo>
                  <a:lnTo>
                    <a:pt x="0" y="0"/>
                  </a:lnTo>
                </a:path>
              </a:pathLst>
            </a:custGeom>
            <a:ln w="3175">
              <a:solidFill>
                <a:srgbClr val="565658"/>
              </a:solidFill>
            </a:ln>
          </p:spPr>
          <p:txBody>
            <a:bodyPr wrap="square" lIns="0" tIns="0" rIns="0" bIns="0" rtlCol="0"/>
            <a:lstStyle/>
            <a:p/>
          </p:txBody>
        </p:sp>
        <p:sp>
          <p:nvSpPr>
            <p:cNvPr id="5939" name="object 5939" descr=""/>
            <p:cNvSpPr/>
            <p:nvPr/>
          </p:nvSpPr>
          <p:spPr>
            <a:xfrm>
              <a:off x="6028608" y="2539461"/>
              <a:ext cx="635" cy="635"/>
            </a:xfrm>
            <a:custGeom>
              <a:avLst/>
              <a:gdLst/>
              <a:ahLst/>
              <a:cxnLst/>
              <a:rect l="l" t="t" r="r" b="b"/>
              <a:pathLst>
                <a:path w="635" h="635">
                  <a:moveTo>
                    <a:pt x="0" y="215"/>
                  </a:moveTo>
                  <a:lnTo>
                    <a:pt x="241" y="76"/>
                  </a:lnTo>
                  <a:lnTo>
                    <a:pt x="381" y="38"/>
                  </a:lnTo>
                  <a:lnTo>
                    <a:pt x="622" y="0"/>
                  </a:lnTo>
                </a:path>
              </a:pathLst>
            </a:custGeom>
            <a:ln w="3175">
              <a:solidFill>
                <a:srgbClr val="565658"/>
              </a:solidFill>
            </a:ln>
          </p:spPr>
          <p:txBody>
            <a:bodyPr wrap="square" lIns="0" tIns="0" rIns="0" bIns="0" rtlCol="0"/>
            <a:lstStyle/>
            <a:p/>
          </p:txBody>
        </p:sp>
        <p:sp>
          <p:nvSpPr>
            <p:cNvPr id="5940" name="object 5940" descr=""/>
            <p:cNvSpPr/>
            <p:nvPr/>
          </p:nvSpPr>
          <p:spPr>
            <a:xfrm>
              <a:off x="6016125" y="2666813"/>
              <a:ext cx="1905" cy="3810"/>
            </a:xfrm>
            <a:custGeom>
              <a:avLst/>
              <a:gdLst/>
              <a:ahLst/>
              <a:cxnLst/>
              <a:rect l="l" t="t" r="r" b="b"/>
              <a:pathLst>
                <a:path w="1904" h="3810">
                  <a:moveTo>
                    <a:pt x="0" y="0"/>
                  </a:moveTo>
                  <a:lnTo>
                    <a:pt x="292" y="1930"/>
                  </a:lnTo>
                  <a:lnTo>
                    <a:pt x="838" y="3200"/>
                  </a:lnTo>
                  <a:lnTo>
                    <a:pt x="1333" y="3568"/>
                  </a:lnTo>
                </a:path>
              </a:pathLst>
            </a:custGeom>
            <a:ln w="3175">
              <a:solidFill>
                <a:srgbClr val="565658"/>
              </a:solidFill>
            </a:ln>
          </p:spPr>
          <p:txBody>
            <a:bodyPr wrap="square" lIns="0" tIns="0" rIns="0" bIns="0" rtlCol="0"/>
            <a:lstStyle/>
            <a:p/>
          </p:txBody>
        </p:sp>
        <p:sp>
          <p:nvSpPr>
            <p:cNvPr id="5941" name="object 5941" descr=""/>
            <p:cNvSpPr/>
            <p:nvPr/>
          </p:nvSpPr>
          <p:spPr>
            <a:xfrm>
              <a:off x="5910904" y="2539677"/>
              <a:ext cx="1905" cy="0"/>
            </a:xfrm>
            <a:custGeom>
              <a:avLst/>
              <a:gdLst/>
              <a:ahLst/>
              <a:cxnLst/>
              <a:rect l="l" t="t" r="r" b="b"/>
              <a:pathLst>
                <a:path w="1904" h="0">
                  <a:moveTo>
                    <a:pt x="0" y="0"/>
                  </a:moveTo>
                  <a:lnTo>
                    <a:pt x="939" y="0"/>
                  </a:lnTo>
                  <a:lnTo>
                    <a:pt x="1320" y="0"/>
                  </a:lnTo>
                </a:path>
              </a:pathLst>
            </a:custGeom>
            <a:ln w="3175">
              <a:solidFill>
                <a:srgbClr val="565658"/>
              </a:solidFill>
            </a:ln>
          </p:spPr>
          <p:txBody>
            <a:bodyPr wrap="square" lIns="0" tIns="0" rIns="0" bIns="0" rtlCol="0"/>
            <a:lstStyle/>
            <a:p/>
          </p:txBody>
        </p:sp>
        <p:sp>
          <p:nvSpPr>
            <p:cNvPr id="5942" name="object 5942" descr=""/>
            <p:cNvSpPr/>
            <p:nvPr/>
          </p:nvSpPr>
          <p:spPr>
            <a:xfrm>
              <a:off x="5918766" y="2539677"/>
              <a:ext cx="1905" cy="0"/>
            </a:xfrm>
            <a:custGeom>
              <a:avLst/>
              <a:gdLst/>
              <a:ahLst/>
              <a:cxnLst/>
              <a:rect l="l" t="t" r="r" b="b"/>
              <a:pathLst>
                <a:path w="1904" h="0">
                  <a:moveTo>
                    <a:pt x="0" y="0"/>
                  </a:moveTo>
                  <a:lnTo>
                    <a:pt x="355" y="0"/>
                  </a:lnTo>
                  <a:lnTo>
                    <a:pt x="1320" y="0"/>
                  </a:lnTo>
                </a:path>
              </a:pathLst>
            </a:custGeom>
            <a:ln w="3175">
              <a:solidFill>
                <a:srgbClr val="565658"/>
              </a:solidFill>
            </a:ln>
          </p:spPr>
          <p:txBody>
            <a:bodyPr wrap="square" lIns="0" tIns="0" rIns="0" bIns="0" rtlCol="0"/>
            <a:lstStyle/>
            <a:p/>
          </p:txBody>
        </p:sp>
        <p:sp>
          <p:nvSpPr>
            <p:cNvPr id="5943" name="object 5943" descr=""/>
            <p:cNvSpPr/>
            <p:nvPr/>
          </p:nvSpPr>
          <p:spPr>
            <a:xfrm>
              <a:off x="5897085" y="2535515"/>
              <a:ext cx="1270" cy="6350"/>
            </a:xfrm>
            <a:custGeom>
              <a:avLst/>
              <a:gdLst/>
              <a:ahLst/>
              <a:cxnLst/>
              <a:rect l="l" t="t" r="r" b="b"/>
              <a:pathLst>
                <a:path w="1270" h="6350">
                  <a:moveTo>
                    <a:pt x="1193" y="0"/>
                  </a:moveTo>
                  <a:lnTo>
                    <a:pt x="736" y="101"/>
                  </a:lnTo>
                  <a:lnTo>
                    <a:pt x="342" y="342"/>
                  </a:lnTo>
                  <a:lnTo>
                    <a:pt x="76" y="736"/>
                  </a:lnTo>
                  <a:lnTo>
                    <a:pt x="0" y="1549"/>
                  </a:lnTo>
                  <a:lnTo>
                    <a:pt x="0" y="2578"/>
                  </a:lnTo>
                  <a:lnTo>
                    <a:pt x="0" y="4127"/>
                  </a:lnTo>
                  <a:lnTo>
                    <a:pt x="0" y="5943"/>
                  </a:lnTo>
                </a:path>
              </a:pathLst>
            </a:custGeom>
            <a:ln w="3175">
              <a:solidFill>
                <a:srgbClr val="565658"/>
              </a:solidFill>
            </a:ln>
          </p:spPr>
          <p:txBody>
            <a:bodyPr wrap="square" lIns="0" tIns="0" rIns="0" bIns="0" rtlCol="0"/>
            <a:lstStyle/>
            <a:p/>
          </p:txBody>
        </p:sp>
        <p:sp>
          <p:nvSpPr>
            <p:cNvPr id="5944" name="object 5944" descr=""/>
            <p:cNvSpPr/>
            <p:nvPr/>
          </p:nvSpPr>
          <p:spPr>
            <a:xfrm>
              <a:off x="6216308" y="2539484"/>
              <a:ext cx="635" cy="1270"/>
            </a:xfrm>
            <a:custGeom>
              <a:avLst/>
              <a:gdLst/>
              <a:ahLst/>
              <a:cxnLst/>
              <a:rect l="l" t="t" r="r" b="b"/>
              <a:pathLst>
                <a:path w="635" h="1269">
                  <a:moveTo>
                    <a:pt x="126" y="0"/>
                  </a:moveTo>
                  <a:lnTo>
                    <a:pt x="241" y="317"/>
                  </a:lnTo>
                  <a:lnTo>
                    <a:pt x="292" y="469"/>
                  </a:lnTo>
                  <a:lnTo>
                    <a:pt x="355" y="685"/>
                  </a:lnTo>
                  <a:lnTo>
                    <a:pt x="380" y="825"/>
                  </a:lnTo>
                  <a:lnTo>
                    <a:pt x="469" y="1054"/>
                  </a:lnTo>
                  <a:lnTo>
                    <a:pt x="380" y="927"/>
                  </a:lnTo>
                  <a:lnTo>
                    <a:pt x="190" y="825"/>
                  </a:lnTo>
                  <a:lnTo>
                    <a:pt x="0" y="787"/>
                  </a:lnTo>
                </a:path>
              </a:pathLst>
            </a:custGeom>
            <a:ln w="3175">
              <a:solidFill>
                <a:srgbClr val="565658"/>
              </a:solidFill>
            </a:ln>
          </p:spPr>
          <p:txBody>
            <a:bodyPr wrap="square" lIns="0" tIns="0" rIns="0" bIns="0" rtlCol="0"/>
            <a:lstStyle/>
            <a:p/>
          </p:txBody>
        </p:sp>
        <p:sp>
          <p:nvSpPr>
            <p:cNvPr id="5945" name="object 5945" descr=""/>
            <p:cNvSpPr/>
            <p:nvPr/>
          </p:nvSpPr>
          <p:spPr>
            <a:xfrm>
              <a:off x="6196542" y="2643639"/>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5946" name="object 5946" descr=""/>
            <p:cNvSpPr/>
            <p:nvPr/>
          </p:nvSpPr>
          <p:spPr>
            <a:xfrm>
              <a:off x="6248650" y="2588704"/>
              <a:ext cx="635" cy="6350"/>
            </a:xfrm>
            <a:custGeom>
              <a:avLst/>
              <a:gdLst/>
              <a:ahLst/>
              <a:cxnLst/>
              <a:rect l="l" t="t" r="r" b="b"/>
              <a:pathLst>
                <a:path w="635" h="6350">
                  <a:moveTo>
                    <a:pt x="0" y="6324"/>
                  </a:moveTo>
                  <a:lnTo>
                    <a:pt x="114" y="6083"/>
                  </a:lnTo>
                  <a:lnTo>
                    <a:pt x="114" y="5207"/>
                  </a:lnTo>
                  <a:lnTo>
                    <a:pt x="114" y="1117"/>
                  </a:lnTo>
                  <a:lnTo>
                    <a:pt x="0" y="0"/>
                  </a:lnTo>
                </a:path>
              </a:pathLst>
            </a:custGeom>
            <a:ln w="3175">
              <a:solidFill>
                <a:srgbClr val="565658"/>
              </a:solidFill>
            </a:ln>
          </p:spPr>
          <p:txBody>
            <a:bodyPr wrap="square" lIns="0" tIns="0" rIns="0" bIns="0" rtlCol="0"/>
            <a:lstStyle/>
            <a:p/>
          </p:txBody>
        </p:sp>
        <p:sp>
          <p:nvSpPr>
            <p:cNvPr id="5947" name="object 5947" descr=""/>
            <p:cNvSpPr/>
            <p:nvPr/>
          </p:nvSpPr>
          <p:spPr>
            <a:xfrm>
              <a:off x="6248406" y="2631275"/>
              <a:ext cx="635" cy="635"/>
            </a:xfrm>
            <a:custGeom>
              <a:avLst/>
              <a:gdLst/>
              <a:ahLst/>
              <a:cxnLst/>
              <a:rect l="l" t="t" r="r" b="b"/>
              <a:pathLst>
                <a:path w="635" h="635">
                  <a:moveTo>
                    <a:pt x="355" y="520"/>
                  </a:moveTo>
                  <a:lnTo>
                    <a:pt x="241" y="101"/>
                  </a:lnTo>
                  <a:lnTo>
                    <a:pt x="101" y="76"/>
                  </a:lnTo>
                </a:path>
              </a:pathLst>
            </a:custGeom>
            <a:ln w="3175">
              <a:solidFill>
                <a:srgbClr val="565658"/>
              </a:solidFill>
            </a:ln>
          </p:spPr>
          <p:txBody>
            <a:bodyPr wrap="square" lIns="0" tIns="0" rIns="0" bIns="0" rtlCol="0"/>
            <a:lstStyle/>
            <a:p/>
          </p:txBody>
        </p:sp>
        <p:sp>
          <p:nvSpPr>
            <p:cNvPr id="5948" name="object 5948" descr=""/>
            <p:cNvSpPr/>
            <p:nvPr/>
          </p:nvSpPr>
          <p:spPr>
            <a:xfrm>
              <a:off x="5535671" y="2640979"/>
              <a:ext cx="3175" cy="12700"/>
            </a:xfrm>
            <a:custGeom>
              <a:avLst/>
              <a:gdLst/>
              <a:ahLst/>
              <a:cxnLst/>
              <a:rect l="l" t="t" r="r" b="b"/>
              <a:pathLst>
                <a:path w="3175" h="12700">
                  <a:moveTo>
                    <a:pt x="25" y="0"/>
                  </a:moveTo>
                  <a:lnTo>
                    <a:pt x="0" y="2120"/>
                  </a:lnTo>
                  <a:lnTo>
                    <a:pt x="50" y="2400"/>
                  </a:lnTo>
                  <a:lnTo>
                    <a:pt x="101" y="2616"/>
                  </a:lnTo>
                  <a:lnTo>
                    <a:pt x="520" y="4711"/>
                  </a:lnTo>
                  <a:lnTo>
                    <a:pt x="927" y="6591"/>
                  </a:lnTo>
                  <a:lnTo>
                    <a:pt x="1193" y="7581"/>
                  </a:lnTo>
                  <a:lnTo>
                    <a:pt x="1625" y="9309"/>
                  </a:lnTo>
                  <a:lnTo>
                    <a:pt x="1968" y="10172"/>
                  </a:lnTo>
                  <a:lnTo>
                    <a:pt x="2578" y="11709"/>
                  </a:lnTo>
                  <a:lnTo>
                    <a:pt x="2794" y="12141"/>
                  </a:lnTo>
                </a:path>
              </a:pathLst>
            </a:custGeom>
            <a:ln w="3175">
              <a:solidFill>
                <a:srgbClr val="565658"/>
              </a:solidFill>
            </a:ln>
          </p:spPr>
          <p:txBody>
            <a:bodyPr wrap="square" lIns="0" tIns="0" rIns="0" bIns="0" rtlCol="0"/>
            <a:lstStyle/>
            <a:p/>
          </p:txBody>
        </p:sp>
        <p:sp>
          <p:nvSpPr>
            <p:cNvPr id="5949" name="object 5949" descr=""/>
            <p:cNvSpPr/>
            <p:nvPr/>
          </p:nvSpPr>
          <p:spPr>
            <a:xfrm>
              <a:off x="5540166" y="2656036"/>
              <a:ext cx="2540" cy="3175"/>
            </a:xfrm>
            <a:custGeom>
              <a:avLst/>
              <a:gdLst/>
              <a:ahLst/>
              <a:cxnLst/>
              <a:rect l="l" t="t" r="r" b="b"/>
              <a:pathLst>
                <a:path w="2539" h="3175">
                  <a:moveTo>
                    <a:pt x="0" y="0"/>
                  </a:moveTo>
                  <a:lnTo>
                    <a:pt x="215" y="342"/>
                  </a:lnTo>
                  <a:lnTo>
                    <a:pt x="1879" y="2959"/>
                  </a:lnTo>
                  <a:lnTo>
                    <a:pt x="2044" y="3124"/>
                  </a:lnTo>
                </a:path>
              </a:pathLst>
            </a:custGeom>
            <a:ln w="3175">
              <a:solidFill>
                <a:srgbClr val="565658"/>
              </a:solidFill>
            </a:ln>
          </p:spPr>
          <p:txBody>
            <a:bodyPr wrap="square" lIns="0" tIns="0" rIns="0" bIns="0" rtlCol="0"/>
            <a:lstStyle/>
            <a:p/>
          </p:txBody>
        </p:sp>
        <p:sp>
          <p:nvSpPr>
            <p:cNvPr id="5950" name="object 5950" descr=""/>
            <p:cNvSpPr/>
            <p:nvPr/>
          </p:nvSpPr>
          <p:spPr>
            <a:xfrm>
              <a:off x="5595513" y="2533863"/>
              <a:ext cx="1270" cy="5715"/>
            </a:xfrm>
            <a:custGeom>
              <a:avLst/>
              <a:gdLst/>
              <a:ahLst/>
              <a:cxnLst/>
              <a:rect l="l" t="t" r="r" b="b"/>
              <a:pathLst>
                <a:path w="1270" h="5714">
                  <a:moveTo>
                    <a:pt x="990" y="5702"/>
                  </a:moveTo>
                  <a:lnTo>
                    <a:pt x="1003" y="5524"/>
                  </a:lnTo>
                  <a:lnTo>
                    <a:pt x="1003" y="5384"/>
                  </a:lnTo>
                  <a:lnTo>
                    <a:pt x="914" y="3594"/>
                  </a:lnTo>
                  <a:lnTo>
                    <a:pt x="787" y="2527"/>
                  </a:lnTo>
                  <a:lnTo>
                    <a:pt x="736" y="2031"/>
                  </a:lnTo>
                  <a:lnTo>
                    <a:pt x="507" y="990"/>
                  </a:lnTo>
                  <a:lnTo>
                    <a:pt x="482" y="812"/>
                  </a:lnTo>
                  <a:lnTo>
                    <a:pt x="279" y="457"/>
                  </a:lnTo>
                  <a:lnTo>
                    <a:pt x="177" y="215"/>
                  </a:lnTo>
                  <a:lnTo>
                    <a:pt x="63" y="63"/>
                  </a:lnTo>
                </a:path>
              </a:pathLst>
            </a:custGeom>
            <a:ln w="3175">
              <a:solidFill>
                <a:srgbClr val="565658"/>
              </a:solidFill>
            </a:ln>
          </p:spPr>
          <p:txBody>
            <a:bodyPr wrap="square" lIns="0" tIns="0" rIns="0" bIns="0" rtlCol="0"/>
            <a:lstStyle/>
            <a:p/>
          </p:txBody>
        </p:sp>
        <p:sp>
          <p:nvSpPr>
            <p:cNvPr id="5951" name="object 5951" descr=""/>
            <p:cNvSpPr/>
            <p:nvPr/>
          </p:nvSpPr>
          <p:spPr>
            <a:xfrm>
              <a:off x="5584536" y="2677786"/>
              <a:ext cx="1905" cy="4445"/>
            </a:xfrm>
            <a:custGeom>
              <a:avLst/>
              <a:gdLst/>
              <a:ahLst/>
              <a:cxnLst/>
              <a:rect l="l" t="t" r="r" b="b"/>
              <a:pathLst>
                <a:path w="1904" h="4444">
                  <a:moveTo>
                    <a:pt x="0" y="3873"/>
                  </a:moveTo>
                  <a:lnTo>
                    <a:pt x="609" y="1828"/>
                  </a:lnTo>
                  <a:lnTo>
                    <a:pt x="685" y="1587"/>
                  </a:lnTo>
                  <a:lnTo>
                    <a:pt x="1244" y="800"/>
                  </a:lnTo>
                  <a:lnTo>
                    <a:pt x="1498" y="469"/>
                  </a:lnTo>
                  <a:lnTo>
                    <a:pt x="1651" y="203"/>
                  </a:lnTo>
                  <a:lnTo>
                    <a:pt x="1778" y="0"/>
                  </a:lnTo>
                </a:path>
              </a:pathLst>
            </a:custGeom>
            <a:ln w="3175">
              <a:solidFill>
                <a:srgbClr val="565658"/>
              </a:solidFill>
            </a:ln>
          </p:spPr>
          <p:txBody>
            <a:bodyPr wrap="square" lIns="0" tIns="0" rIns="0" bIns="0" rtlCol="0"/>
            <a:lstStyle/>
            <a:p/>
          </p:txBody>
        </p:sp>
        <p:sp>
          <p:nvSpPr>
            <p:cNvPr id="5952" name="object 5952" descr=""/>
            <p:cNvSpPr/>
            <p:nvPr/>
          </p:nvSpPr>
          <p:spPr>
            <a:xfrm>
              <a:off x="5952916" y="2601087"/>
              <a:ext cx="0" cy="5715"/>
            </a:xfrm>
            <a:custGeom>
              <a:avLst/>
              <a:gdLst/>
              <a:ahLst/>
              <a:cxnLst/>
              <a:rect l="l" t="t" r="r" b="b"/>
              <a:pathLst>
                <a:path w="0" h="5714">
                  <a:moveTo>
                    <a:pt x="0" y="0"/>
                  </a:moveTo>
                  <a:lnTo>
                    <a:pt x="0" y="5207"/>
                  </a:lnTo>
                </a:path>
              </a:pathLst>
            </a:custGeom>
            <a:ln w="3175">
              <a:solidFill>
                <a:srgbClr val="565658"/>
              </a:solidFill>
            </a:ln>
          </p:spPr>
          <p:txBody>
            <a:bodyPr wrap="square" lIns="0" tIns="0" rIns="0" bIns="0" rtlCol="0"/>
            <a:lstStyle/>
            <a:p/>
          </p:txBody>
        </p:sp>
        <p:sp>
          <p:nvSpPr>
            <p:cNvPr id="5953" name="object 5953" descr=""/>
            <p:cNvSpPr/>
            <p:nvPr/>
          </p:nvSpPr>
          <p:spPr>
            <a:xfrm>
              <a:off x="5591071" y="2660264"/>
              <a:ext cx="635" cy="635"/>
            </a:xfrm>
            <a:custGeom>
              <a:avLst/>
              <a:gdLst/>
              <a:ahLst/>
              <a:cxnLst/>
              <a:rect l="l" t="t" r="r" b="b"/>
              <a:pathLst>
                <a:path w="635" h="635">
                  <a:moveTo>
                    <a:pt x="584" y="596"/>
                  </a:moveTo>
                  <a:lnTo>
                    <a:pt x="546" y="355"/>
                  </a:lnTo>
                  <a:lnTo>
                    <a:pt x="393" y="190"/>
                  </a:lnTo>
                  <a:lnTo>
                    <a:pt x="228" y="50"/>
                  </a:lnTo>
                  <a:lnTo>
                    <a:pt x="0" y="0"/>
                  </a:lnTo>
                </a:path>
              </a:pathLst>
            </a:custGeom>
            <a:ln w="3175">
              <a:solidFill>
                <a:srgbClr val="565658"/>
              </a:solidFill>
            </a:ln>
          </p:spPr>
          <p:txBody>
            <a:bodyPr wrap="square" lIns="0" tIns="0" rIns="0" bIns="0" rtlCol="0"/>
            <a:lstStyle/>
            <a:p/>
          </p:txBody>
        </p:sp>
        <p:sp>
          <p:nvSpPr>
            <p:cNvPr id="5954" name="object 5954" descr=""/>
            <p:cNvSpPr/>
            <p:nvPr/>
          </p:nvSpPr>
          <p:spPr>
            <a:xfrm>
              <a:off x="5585844" y="2677654"/>
              <a:ext cx="635" cy="635"/>
            </a:xfrm>
            <a:custGeom>
              <a:avLst/>
              <a:gdLst/>
              <a:ahLst/>
              <a:cxnLst/>
              <a:rect l="l" t="t" r="r" b="b"/>
              <a:pathLst>
                <a:path w="635" h="635">
                  <a:moveTo>
                    <a:pt x="0" y="241"/>
                  </a:moveTo>
                  <a:lnTo>
                    <a:pt x="292" y="88"/>
                  </a:lnTo>
                  <a:lnTo>
                    <a:pt x="571" y="0"/>
                  </a:lnTo>
                </a:path>
              </a:pathLst>
            </a:custGeom>
            <a:ln w="3175">
              <a:solidFill>
                <a:srgbClr val="565658"/>
              </a:solidFill>
            </a:ln>
          </p:spPr>
          <p:txBody>
            <a:bodyPr wrap="square" lIns="0" tIns="0" rIns="0" bIns="0" rtlCol="0"/>
            <a:lstStyle/>
            <a:p/>
          </p:txBody>
        </p:sp>
        <p:sp>
          <p:nvSpPr>
            <p:cNvPr id="5955" name="object 5955" descr=""/>
            <p:cNvSpPr/>
            <p:nvPr/>
          </p:nvSpPr>
          <p:spPr>
            <a:xfrm>
              <a:off x="5944905" y="2610679"/>
              <a:ext cx="3810" cy="1270"/>
            </a:xfrm>
            <a:custGeom>
              <a:avLst/>
              <a:gdLst/>
              <a:ahLst/>
              <a:cxnLst/>
              <a:rect l="l" t="t" r="r" b="b"/>
              <a:pathLst>
                <a:path w="3810" h="1269">
                  <a:moveTo>
                    <a:pt x="0" y="876"/>
                  </a:moveTo>
                  <a:lnTo>
                    <a:pt x="1270" y="774"/>
                  </a:lnTo>
                  <a:lnTo>
                    <a:pt x="2540" y="495"/>
                  </a:lnTo>
                  <a:lnTo>
                    <a:pt x="3721" y="0"/>
                  </a:lnTo>
                </a:path>
              </a:pathLst>
            </a:custGeom>
            <a:ln w="3175">
              <a:solidFill>
                <a:srgbClr val="565658"/>
              </a:solidFill>
            </a:ln>
          </p:spPr>
          <p:txBody>
            <a:bodyPr wrap="square" lIns="0" tIns="0" rIns="0" bIns="0" rtlCol="0"/>
            <a:lstStyle/>
            <a:p/>
          </p:txBody>
        </p:sp>
        <p:sp>
          <p:nvSpPr>
            <p:cNvPr id="5956" name="object 5956" descr=""/>
            <p:cNvSpPr/>
            <p:nvPr/>
          </p:nvSpPr>
          <p:spPr>
            <a:xfrm>
              <a:off x="5944898" y="2611425"/>
              <a:ext cx="3175" cy="635"/>
            </a:xfrm>
            <a:custGeom>
              <a:avLst/>
              <a:gdLst/>
              <a:ahLst/>
              <a:cxnLst/>
              <a:rect l="l" t="t" r="r" b="b"/>
              <a:pathLst>
                <a:path w="3175" h="635">
                  <a:moveTo>
                    <a:pt x="2692" y="0"/>
                  </a:moveTo>
                  <a:lnTo>
                    <a:pt x="1409" y="304"/>
                  </a:lnTo>
                  <a:lnTo>
                    <a:pt x="165" y="419"/>
                  </a:lnTo>
                  <a:lnTo>
                    <a:pt x="0" y="419"/>
                  </a:lnTo>
                </a:path>
              </a:pathLst>
            </a:custGeom>
            <a:ln w="3175">
              <a:solidFill>
                <a:srgbClr val="565658"/>
              </a:solidFill>
            </a:ln>
          </p:spPr>
          <p:txBody>
            <a:bodyPr wrap="square" lIns="0" tIns="0" rIns="0" bIns="0" rtlCol="0"/>
            <a:lstStyle/>
            <a:p/>
          </p:txBody>
        </p:sp>
        <p:sp>
          <p:nvSpPr>
            <p:cNvPr id="5957" name="object 5957" descr=""/>
            <p:cNvSpPr/>
            <p:nvPr/>
          </p:nvSpPr>
          <p:spPr>
            <a:xfrm>
              <a:off x="5592931" y="2666845"/>
              <a:ext cx="635" cy="0"/>
            </a:xfrm>
            <a:custGeom>
              <a:avLst/>
              <a:gdLst/>
              <a:ahLst/>
              <a:cxnLst/>
              <a:rect l="l" t="t" r="r" b="b"/>
              <a:pathLst>
                <a:path w="635" h="0">
                  <a:moveTo>
                    <a:pt x="584" y="0"/>
                  </a:moveTo>
                  <a:lnTo>
                    <a:pt x="355" y="0"/>
                  </a:lnTo>
                  <a:lnTo>
                    <a:pt x="203" y="0"/>
                  </a:lnTo>
                  <a:lnTo>
                    <a:pt x="76" y="0"/>
                  </a:lnTo>
                </a:path>
              </a:pathLst>
            </a:custGeom>
            <a:ln w="3175">
              <a:solidFill>
                <a:srgbClr val="565658"/>
              </a:solidFill>
            </a:ln>
          </p:spPr>
          <p:txBody>
            <a:bodyPr wrap="square" lIns="0" tIns="0" rIns="0" bIns="0" rtlCol="0"/>
            <a:lstStyle/>
            <a:p/>
          </p:txBody>
        </p:sp>
        <p:sp>
          <p:nvSpPr>
            <p:cNvPr id="5958" name="object 5958" descr=""/>
            <p:cNvSpPr/>
            <p:nvPr/>
          </p:nvSpPr>
          <p:spPr>
            <a:xfrm>
              <a:off x="5584538" y="2524821"/>
              <a:ext cx="1905" cy="4445"/>
            </a:xfrm>
            <a:custGeom>
              <a:avLst/>
              <a:gdLst/>
              <a:ahLst/>
              <a:cxnLst/>
              <a:rect l="l" t="t" r="r" b="b"/>
              <a:pathLst>
                <a:path w="1904" h="4444">
                  <a:moveTo>
                    <a:pt x="1790" y="3873"/>
                  </a:moveTo>
                  <a:lnTo>
                    <a:pt x="1587" y="3619"/>
                  </a:lnTo>
                  <a:lnTo>
                    <a:pt x="1295" y="3225"/>
                  </a:lnTo>
                  <a:lnTo>
                    <a:pt x="1181" y="3098"/>
                  </a:lnTo>
                  <a:lnTo>
                    <a:pt x="965" y="2844"/>
                  </a:lnTo>
                  <a:lnTo>
                    <a:pt x="469" y="1511"/>
                  </a:lnTo>
                  <a:lnTo>
                    <a:pt x="304" y="1168"/>
                  </a:lnTo>
                  <a:lnTo>
                    <a:pt x="127" y="673"/>
                  </a:lnTo>
                  <a:lnTo>
                    <a:pt x="50" y="266"/>
                  </a:lnTo>
                  <a:lnTo>
                    <a:pt x="0" y="0"/>
                  </a:lnTo>
                </a:path>
              </a:pathLst>
            </a:custGeom>
            <a:ln w="3175">
              <a:solidFill>
                <a:srgbClr val="565658"/>
              </a:solidFill>
            </a:ln>
          </p:spPr>
          <p:txBody>
            <a:bodyPr wrap="square" lIns="0" tIns="0" rIns="0" bIns="0" rtlCol="0"/>
            <a:lstStyle/>
            <a:p/>
          </p:txBody>
        </p:sp>
        <p:sp>
          <p:nvSpPr>
            <p:cNvPr id="5959" name="object 5959" descr=""/>
            <p:cNvSpPr/>
            <p:nvPr/>
          </p:nvSpPr>
          <p:spPr>
            <a:xfrm>
              <a:off x="5595109" y="2533717"/>
              <a:ext cx="635" cy="635"/>
            </a:xfrm>
            <a:custGeom>
              <a:avLst/>
              <a:gdLst/>
              <a:ahLst/>
              <a:cxnLst/>
              <a:rect l="l" t="t" r="r" b="b"/>
              <a:pathLst>
                <a:path w="635" h="635">
                  <a:moveTo>
                    <a:pt x="0" y="0"/>
                  </a:moveTo>
                  <a:lnTo>
                    <a:pt x="203" y="12"/>
                  </a:lnTo>
                  <a:lnTo>
                    <a:pt x="355" y="101"/>
                  </a:lnTo>
                </a:path>
              </a:pathLst>
            </a:custGeom>
            <a:ln w="3175">
              <a:solidFill>
                <a:srgbClr val="565658"/>
              </a:solidFill>
            </a:ln>
          </p:spPr>
          <p:txBody>
            <a:bodyPr wrap="square" lIns="0" tIns="0" rIns="0" bIns="0" rtlCol="0"/>
            <a:lstStyle/>
            <a:p/>
          </p:txBody>
        </p:sp>
        <p:sp>
          <p:nvSpPr>
            <p:cNvPr id="5960" name="object 5960" descr=""/>
            <p:cNvSpPr/>
            <p:nvPr/>
          </p:nvSpPr>
          <p:spPr>
            <a:xfrm>
              <a:off x="5592931" y="2660861"/>
              <a:ext cx="635" cy="0"/>
            </a:xfrm>
            <a:custGeom>
              <a:avLst/>
              <a:gdLst/>
              <a:ahLst/>
              <a:cxnLst/>
              <a:rect l="l" t="t" r="r" b="b"/>
              <a:pathLst>
                <a:path w="635" h="0">
                  <a:moveTo>
                    <a:pt x="584" y="0"/>
                  </a:moveTo>
                  <a:lnTo>
                    <a:pt x="355" y="0"/>
                  </a:lnTo>
                  <a:lnTo>
                    <a:pt x="203" y="0"/>
                  </a:lnTo>
                  <a:lnTo>
                    <a:pt x="76" y="0"/>
                  </a:lnTo>
                </a:path>
              </a:pathLst>
            </a:custGeom>
            <a:ln w="3175">
              <a:solidFill>
                <a:srgbClr val="565658"/>
              </a:solidFill>
            </a:ln>
          </p:spPr>
          <p:txBody>
            <a:bodyPr wrap="square" lIns="0" tIns="0" rIns="0" bIns="0" rtlCol="0"/>
            <a:lstStyle/>
            <a:p/>
          </p:txBody>
        </p:sp>
        <p:sp>
          <p:nvSpPr>
            <p:cNvPr id="5961" name="object 5961" descr=""/>
            <p:cNvSpPr/>
            <p:nvPr/>
          </p:nvSpPr>
          <p:spPr>
            <a:xfrm>
              <a:off x="5585850" y="2528571"/>
              <a:ext cx="635" cy="635"/>
            </a:xfrm>
            <a:custGeom>
              <a:avLst/>
              <a:gdLst/>
              <a:ahLst/>
              <a:cxnLst/>
              <a:rect l="l" t="t" r="r" b="b"/>
              <a:pathLst>
                <a:path w="635" h="635">
                  <a:moveTo>
                    <a:pt x="571" y="253"/>
                  </a:moveTo>
                  <a:lnTo>
                    <a:pt x="292" y="165"/>
                  </a:lnTo>
                  <a:lnTo>
                    <a:pt x="0" y="0"/>
                  </a:lnTo>
                </a:path>
              </a:pathLst>
            </a:custGeom>
            <a:ln w="3175">
              <a:solidFill>
                <a:srgbClr val="565658"/>
              </a:solidFill>
            </a:ln>
          </p:spPr>
          <p:txBody>
            <a:bodyPr wrap="square" lIns="0" tIns="0" rIns="0" bIns="0" rtlCol="0"/>
            <a:lstStyle/>
            <a:p/>
          </p:txBody>
        </p:sp>
        <p:sp>
          <p:nvSpPr>
            <p:cNvPr id="5962" name="object 5962" descr=""/>
            <p:cNvSpPr/>
            <p:nvPr/>
          </p:nvSpPr>
          <p:spPr>
            <a:xfrm>
              <a:off x="5592931" y="2539634"/>
              <a:ext cx="635" cy="0"/>
            </a:xfrm>
            <a:custGeom>
              <a:avLst/>
              <a:gdLst/>
              <a:ahLst/>
              <a:cxnLst/>
              <a:rect l="l" t="t" r="r" b="b"/>
              <a:pathLst>
                <a:path w="635" h="0">
                  <a:moveTo>
                    <a:pt x="584" y="0"/>
                  </a:moveTo>
                  <a:lnTo>
                    <a:pt x="355" y="0"/>
                  </a:lnTo>
                  <a:lnTo>
                    <a:pt x="203" y="0"/>
                  </a:lnTo>
                  <a:lnTo>
                    <a:pt x="76" y="0"/>
                  </a:lnTo>
                </a:path>
              </a:pathLst>
            </a:custGeom>
            <a:ln w="3175">
              <a:solidFill>
                <a:srgbClr val="565658"/>
              </a:solidFill>
            </a:ln>
          </p:spPr>
          <p:txBody>
            <a:bodyPr wrap="square" lIns="0" tIns="0" rIns="0" bIns="0" rtlCol="0"/>
            <a:lstStyle/>
            <a:p/>
          </p:txBody>
        </p:sp>
        <p:sp>
          <p:nvSpPr>
            <p:cNvPr id="5963" name="object 5963" descr=""/>
            <p:cNvSpPr/>
            <p:nvPr/>
          </p:nvSpPr>
          <p:spPr>
            <a:xfrm>
              <a:off x="5595921" y="2666912"/>
              <a:ext cx="635" cy="0"/>
            </a:xfrm>
            <a:custGeom>
              <a:avLst/>
              <a:gdLst/>
              <a:ahLst/>
              <a:cxnLst/>
              <a:rect l="l" t="t" r="r" b="b"/>
              <a:pathLst>
                <a:path w="635" h="0">
                  <a:moveTo>
                    <a:pt x="0" y="0"/>
                  </a:moveTo>
                  <a:lnTo>
                    <a:pt x="254" y="0"/>
                  </a:lnTo>
                  <a:lnTo>
                    <a:pt x="457" y="0"/>
                  </a:lnTo>
                  <a:lnTo>
                    <a:pt x="596" y="0"/>
                  </a:lnTo>
                </a:path>
              </a:pathLst>
            </a:custGeom>
            <a:ln w="3175">
              <a:solidFill>
                <a:srgbClr val="565658"/>
              </a:solidFill>
            </a:ln>
          </p:spPr>
          <p:txBody>
            <a:bodyPr wrap="square" lIns="0" tIns="0" rIns="0" bIns="0" rtlCol="0"/>
            <a:lstStyle/>
            <a:p/>
          </p:txBody>
        </p:sp>
        <p:sp>
          <p:nvSpPr>
            <p:cNvPr id="5964" name="object 5964" descr=""/>
            <p:cNvSpPr/>
            <p:nvPr/>
          </p:nvSpPr>
          <p:spPr>
            <a:xfrm>
              <a:off x="5596504" y="2539565"/>
              <a:ext cx="0" cy="127635"/>
            </a:xfrm>
            <a:custGeom>
              <a:avLst/>
              <a:gdLst/>
              <a:ahLst/>
              <a:cxnLst/>
              <a:rect l="l" t="t" r="r" b="b"/>
              <a:pathLst>
                <a:path w="0" h="127635">
                  <a:moveTo>
                    <a:pt x="0" y="0"/>
                  </a:moveTo>
                  <a:lnTo>
                    <a:pt x="0" y="127355"/>
                  </a:lnTo>
                </a:path>
              </a:pathLst>
            </a:custGeom>
            <a:ln w="3175">
              <a:solidFill>
                <a:srgbClr val="565658"/>
              </a:solidFill>
            </a:ln>
          </p:spPr>
          <p:txBody>
            <a:bodyPr wrap="square" lIns="0" tIns="0" rIns="0" bIns="0" rtlCol="0"/>
            <a:lstStyle/>
            <a:p/>
          </p:txBody>
        </p:sp>
        <p:sp>
          <p:nvSpPr>
            <p:cNvPr id="5965" name="object 5965" descr=""/>
            <p:cNvSpPr/>
            <p:nvPr/>
          </p:nvSpPr>
          <p:spPr>
            <a:xfrm>
              <a:off x="5944905" y="2610919"/>
              <a:ext cx="4445" cy="1270"/>
            </a:xfrm>
            <a:custGeom>
              <a:avLst/>
              <a:gdLst/>
              <a:ahLst/>
              <a:cxnLst/>
              <a:rect l="l" t="t" r="r" b="b"/>
              <a:pathLst>
                <a:path w="4445" h="1269">
                  <a:moveTo>
                    <a:pt x="0" y="939"/>
                  </a:moveTo>
                  <a:lnTo>
                    <a:pt x="1333" y="838"/>
                  </a:lnTo>
                  <a:lnTo>
                    <a:pt x="3924" y="0"/>
                  </a:lnTo>
                </a:path>
              </a:pathLst>
            </a:custGeom>
            <a:ln w="3175">
              <a:solidFill>
                <a:srgbClr val="565658"/>
              </a:solidFill>
            </a:ln>
          </p:spPr>
          <p:txBody>
            <a:bodyPr wrap="square" lIns="0" tIns="0" rIns="0" bIns="0" rtlCol="0"/>
            <a:lstStyle/>
            <a:p/>
          </p:txBody>
        </p:sp>
        <p:sp>
          <p:nvSpPr>
            <p:cNvPr id="5966" name="object 5966" descr=""/>
            <p:cNvSpPr/>
            <p:nvPr/>
          </p:nvSpPr>
          <p:spPr>
            <a:xfrm>
              <a:off x="5586584" y="2528825"/>
              <a:ext cx="9525" cy="5080"/>
            </a:xfrm>
            <a:custGeom>
              <a:avLst/>
              <a:gdLst/>
              <a:ahLst/>
              <a:cxnLst/>
              <a:rect l="l" t="t" r="r" b="b"/>
              <a:pathLst>
                <a:path w="9525" h="5080">
                  <a:moveTo>
                    <a:pt x="8928" y="5029"/>
                  </a:moveTo>
                  <a:lnTo>
                    <a:pt x="6794" y="3581"/>
                  </a:lnTo>
                  <a:lnTo>
                    <a:pt x="3708" y="1460"/>
                  </a:lnTo>
                  <a:lnTo>
                    <a:pt x="1866" y="736"/>
                  </a:lnTo>
                  <a:lnTo>
                    <a:pt x="660" y="279"/>
                  </a:lnTo>
                  <a:lnTo>
                    <a:pt x="228" y="101"/>
                  </a:lnTo>
                  <a:lnTo>
                    <a:pt x="0" y="0"/>
                  </a:lnTo>
                </a:path>
              </a:pathLst>
            </a:custGeom>
            <a:ln w="3175">
              <a:solidFill>
                <a:srgbClr val="565658"/>
              </a:solidFill>
            </a:ln>
          </p:spPr>
          <p:txBody>
            <a:bodyPr wrap="square" lIns="0" tIns="0" rIns="0" bIns="0" rtlCol="0"/>
            <a:lstStyle/>
            <a:p/>
          </p:txBody>
        </p:sp>
        <p:sp>
          <p:nvSpPr>
            <p:cNvPr id="5967" name="object 5967" descr=""/>
            <p:cNvSpPr/>
            <p:nvPr/>
          </p:nvSpPr>
          <p:spPr>
            <a:xfrm>
              <a:off x="5592309" y="2545618"/>
              <a:ext cx="1270" cy="1270"/>
            </a:xfrm>
            <a:custGeom>
              <a:avLst/>
              <a:gdLst/>
              <a:ahLst/>
              <a:cxnLst/>
              <a:rect l="l" t="t" r="r" b="b"/>
              <a:pathLst>
                <a:path w="1270" h="1269">
                  <a:moveTo>
                    <a:pt x="1206" y="0"/>
                  </a:moveTo>
                  <a:lnTo>
                    <a:pt x="1130" y="393"/>
                  </a:lnTo>
                  <a:lnTo>
                    <a:pt x="939" y="736"/>
                  </a:lnTo>
                  <a:lnTo>
                    <a:pt x="660" y="1003"/>
                  </a:lnTo>
                  <a:lnTo>
                    <a:pt x="292" y="1155"/>
                  </a:lnTo>
                  <a:lnTo>
                    <a:pt x="0" y="1193"/>
                  </a:lnTo>
                </a:path>
              </a:pathLst>
            </a:custGeom>
            <a:ln w="3175">
              <a:solidFill>
                <a:srgbClr val="565658"/>
              </a:solidFill>
            </a:ln>
          </p:spPr>
          <p:txBody>
            <a:bodyPr wrap="square" lIns="0" tIns="0" rIns="0" bIns="0" rtlCol="0"/>
            <a:lstStyle/>
            <a:p/>
          </p:txBody>
        </p:sp>
        <p:sp>
          <p:nvSpPr>
            <p:cNvPr id="5968" name="object 5968" descr=""/>
            <p:cNvSpPr/>
            <p:nvPr/>
          </p:nvSpPr>
          <p:spPr>
            <a:xfrm>
              <a:off x="5592313" y="2545628"/>
              <a:ext cx="635" cy="635"/>
            </a:xfrm>
            <a:custGeom>
              <a:avLst/>
              <a:gdLst/>
              <a:ahLst/>
              <a:cxnLst/>
              <a:rect l="l" t="t" r="r" b="b"/>
              <a:pathLst>
                <a:path w="635" h="635">
                  <a:moveTo>
                    <a:pt x="0" y="584"/>
                  </a:moveTo>
                  <a:lnTo>
                    <a:pt x="152" y="558"/>
                  </a:lnTo>
                  <a:lnTo>
                    <a:pt x="317" y="495"/>
                  </a:lnTo>
                  <a:lnTo>
                    <a:pt x="495" y="355"/>
                  </a:lnTo>
                  <a:lnTo>
                    <a:pt x="558" y="228"/>
                  </a:lnTo>
                  <a:lnTo>
                    <a:pt x="622" y="0"/>
                  </a:lnTo>
                </a:path>
              </a:pathLst>
            </a:custGeom>
            <a:ln w="3175">
              <a:solidFill>
                <a:srgbClr val="565658"/>
              </a:solidFill>
            </a:ln>
          </p:spPr>
          <p:txBody>
            <a:bodyPr wrap="square" lIns="0" tIns="0" rIns="0" bIns="0" rtlCol="0"/>
            <a:lstStyle/>
            <a:p/>
          </p:txBody>
        </p:sp>
        <p:sp>
          <p:nvSpPr>
            <p:cNvPr id="5969" name="object 5969" descr=""/>
            <p:cNvSpPr/>
            <p:nvPr/>
          </p:nvSpPr>
          <p:spPr>
            <a:xfrm>
              <a:off x="5586576" y="2672631"/>
              <a:ext cx="9525" cy="5080"/>
            </a:xfrm>
            <a:custGeom>
              <a:avLst/>
              <a:gdLst/>
              <a:ahLst/>
              <a:cxnLst/>
              <a:rect l="l" t="t" r="r" b="b"/>
              <a:pathLst>
                <a:path w="9525" h="5080">
                  <a:moveTo>
                    <a:pt x="0" y="5016"/>
                  </a:moveTo>
                  <a:lnTo>
                    <a:pt x="266" y="4889"/>
                  </a:lnTo>
                  <a:lnTo>
                    <a:pt x="825" y="4660"/>
                  </a:lnTo>
                  <a:lnTo>
                    <a:pt x="1879" y="4203"/>
                  </a:lnTo>
                  <a:lnTo>
                    <a:pt x="3340" y="3555"/>
                  </a:lnTo>
                  <a:lnTo>
                    <a:pt x="3733" y="3365"/>
                  </a:lnTo>
                  <a:lnTo>
                    <a:pt x="5270" y="2679"/>
                  </a:lnTo>
                  <a:lnTo>
                    <a:pt x="7962" y="736"/>
                  </a:lnTo>
                  <a:lnTo>
                    <a:pt x="8940" y="0"/>
                  </a:lnTo>
                </a:path>
              </a:pathLst>
            </a:custGeom>
            <a:ln w="3175">
              <a:solidFill>
                <a:srgbClr val="565658"/>
              </a:solidFill>
            </a:ln>
          </p:spPr>
          <p:txBody>
            <a:bodyPr wrap="square" lIns="0" tIns="0" rIns="0" bIns="0" rtlCol="0"/>
            <a:lstStyle/>
            <a:p/>
          </p:txBody>
        </p:sp>
        <p:sp>
          <p:nvSpPr>
            <p:cNvPr id="5970" name="object 5970" descr=""/>
            <p:cNvSpPr/>
            <p:nvPr/>
          </p:nvSpPr>
          <p:spPr>
            <a:xfrm>
              <a:off x="5595512" y="2666921"/>
              <a:ext cx="1270" cy="5715"/>
            </a:xfrm>
            <a:custGeom>
              <a:avLst/>
              <a:gdLst/>
              <a:ahLst/>
              <a:cxnLst/>
              <a:rect l="l" t="t" r="r" b="b"/>
              <a:pathLst>
                <a:path w="1270" h="5714">
                  <a:moveTo>
                    <a:pt x="0" y="5702"/>
                  </a:moveTo>
                  <a:lnTo>
                    <a:pt x="190" y="5511"/>
                  </a:lnTo>
                  <a:lnTo>
                    <a:pt x="393" y="4991"/>
                  </a:lnTo>
                  <a:lnTo>
                    <a:pt x="546" y="4622"/>
                  </a:lnTo>
                  <a:lnTo>
                    <a:pt x="609" y="4330"/>
                  </a:lnTo>
                  <a:lnTo>
                    <a:pt x="787" y="3378"/>
                  </a:lnTo>
                  <a:lnTo>
                    <a:pt x="863" y="2628"/>
                  </a:lnTo>
                  <a:lnTo>
                    <a:pt x="939" y="1765"/>
                  </a:lnTo>
                  <a:lnTo>
                    <a:pt x="977" y="0"/>
                  </a:lnTo>
                </a:path>
              </a:pathLst>
            </a:custGeom>
            <a:ln w="3175">
              <a:solidFill>
                <a:srgbClr val="565658"/>
              </a:solidFill>
            </a:ln>
          </p:spPr>
          <p:txBody>
            <a:bodyPr wrap="square" lIns="0" tIns="0" rIns="0" bIns="0" rtlCol="0"/>
            <a:lstStyle/>
            <a:p/>
          </p:txBody>
        </p:sp>
        <p:sp>
          <p:nvSpPr>
            <p:cNvPr id="5971" name="object 5971" descr=""/>
            <p:cNvSpPr/>
            <p:nvPr/>
          </p:nvSpPr>
          <p:spPr>
            <a:xfrm>
              <a:off x="5912341" y="2536713"/>
              <a:ext cx="1270" cy="635"/>
            </a:xfrm>
            <a:custGeom>
              <a:avLst/>
              <a:gdLst/>
              <a:ahLst/>
              <a:cxnLst/>
              <a:rect l="l" t="t" r="r" b="b"/>
              <a:pathLst>
                <a:path w="1270" h="635">
                  <a:moveTo>
                    <a:pt x="1104" y="0"/>
                  </a:moveTo>
                  <a:lnTo>
                    <a:pt x="1104" y="0"/>
                  </a:lnTo>
                  <a:lnTo>
                    <a:pt x="0" y="88"/>
                  </a:lnTo>
                </a:path>
              </a:pathLst>
            </a:custGeom>
            <a:ln w="3175">
              <a:solidFill>
                <a:srgbClr val="565658"/>
              </a:solidFill>
            </a:ln>
          </p:spPr>
          <p:txBody>
            <a:bodyPr wrap="square" lIns="0" tIns="0" rIns="0" bIns="0" rtlCol="0"/>
            <a:lstStyle/>
            <a:p/>
          </p:txBody>
        </p:sp>
        <p:sp>
          <p:nvSpPr>
            <p:cNvPr id="5972" name="object 5972" descr=""/>
            <p:cNvSpPr/>
            <p:nvPr/>
          </p:nvSpPr>
          <p:spPr>
            <a:xfrm>
              <a:off x="6024478" y="2669676"/>
              <a:ext cx="1270" cy="635"/>
            </a:xfrm>
            <a:custGeom>
              <a:avLst/>
              <a:gdLst/>
              <a:ahLst/>
              <a:cxnLst/>
              <a:rect l="l" t="t" r="r" b="b"/>
              <a:pathLst>
                <a:path w="1270" h="635">
                  <a:moveTo>
                    <a:pt x="0" y="101"/>
                  </a:moveTo>
                  <a:lnTo>
                    <a:pt x="0" y="101"/>
                  </a:lnTo>
                  <a:lnTo>
                    <a:pt x="1104" y="0"/>
                  </a:lnTo>
                </a:path>
              </a:pathLst>
            </a:custGeom>
            <a:ln w="3175">
              <a:solidFill>
                <a:srgbClr val="565658"/>
              </a:solidFill>
            </a:ln>
          </p:spPr>
          <p:txBody>
            <a:bodyPr wrap="square" lIns="0" tIns="0" rIns="0" bIns="0" rtlCol="0"/>
            <a:lstStyle/>
            <a:p/>
          </p:txBody>
        </p:sp>
        <p:sp>
          <p:nvSpPr>
            <p:cNvPr id="5973" name="object 5973" descr=""/>
            <p:cNvSpPr/>
            <p:nvPr/>
          </p:nvSpPr>
          <p:spPr>
            <a:xfrm>
              <a:off x="5917563" y="2669676"/>
              <a:ext cx="1270" cy="635"/>
            </a:xfrm>
            <a:custGeom>
              <a:avLst/>
              <a:gdLst/>
              <a:ahLst/>
              <a:cxnLst/>
              <a:rect l="l" t="t" r="r" b="b"/>
              <a:pathLst>
                <a:path w="1270" h="635">
                  <a:moveTo>
                    <a:pt x="0" y="101"/>
                  </a:moveTo>
                  <a:lnTo>
                    <a:pt x="0" y="101"/>
                  </a:lnTo>
                  <a:lnTo>
                    <a:pt x="1104" y="0"/>
                  </a:lnTo>
                </a:path>
              </a:pathLst>
            </a:custGeom>
            <a:ln w="3175">
              <a:solidFill>
                <a:srgbClr val="565658"/>
              </a:solidFill>
            </a:ln>
          </p:spPr>
          <p:txBody>
            <a:bodyPr wrap="square" lIns="0" tIns="0" rIns="0" bIns="0" rtlCol="0"/>
            <a:lstStyle/>
            <a:p/>
          </p:txBody>
        </p:sp>
        <p:sp>
          <p:nvSpPr>
            <p:cNvPr id="5974" name="object 5974" descr=""/>
            <p:cNvSpPr/>
            <p:nvPr/>
          </p:nvSpPr>
          <p:spPr>
            <a:xfrm>
              <a:off x="5912584" y="2669777"/>
              <a:ext cx="6350" cy="0"/>
            </a:xfrm>
            <a:custGeom>
              <a:avLst/>
              <a:gdLst/>
              <a:ahLst/>
              <a:cxnLst/>
              <a:rect l="l" t="t" r="r" b="b"/>
              <a:pathLst>
                <a:path w="6350" h="0">
                  <a:moveTo>
                    <a:pt x="5816" y="0"/>
                  </a:moveTo>
                  <a:lnTo>
                    <a:pt x="4965" y="0"/>
                  </a:lnTo>
                  <a:lnTo>
                    <a:pt x="863" y="0"/>
                  </a:lnTo>
                  <a:lnTo>
                    <a:pt x="0" y="0"/>
                  </a:lnTo>
                </a:path>
              </a:pathLst>
            </a:custGeom>
            <a:ln w="3175">
              <a:solidFill>
                <a:srgbClr val="565658"/>
              </a:solidFill>
            </a:ln>
          </p:spPr>
          <p:txBody>
            <a:bodyPr wrap="square" lIns="0" tIns="0" rIns="0" bIns="0" rtlCol="0"/>
            <a:lstStyle/>
            <a:p/>
          </p:txBody>
        </p:sp>
        <p:sp>
          <p:nvSpPr>
            <p:cNvPr id="5975" name="object 5975" descr=""/>
            <p:cNvSpPr/>
            <p:nvPr/>
          </p:nvSpPr>
          <p:spPr>
            <a:xfrm>
              <a:off x="6126189" y="2536713"/>
              <a:ext cx="1270" cy="635"/>
            </a:xfrm>
            <a:custGeom>
              <a:avLst/>
              <a:gdLst/>
              <a:ahLst/>
              <a:cxnLst/>
              <a:rect l="l" t="t" r="r" b="b"/>
              <a:pathLst>
                <a:path w="1270" h="635">
                  <a:moveTo>
                    <a:pt x="1104" y="0"/>
                  </a:moveTo>
                  <a:lnTo>
                    <a:pt x="1104" y="0"/>
                  </a:lnTo>
                  <a:lnTo>
                    <a:pt x="0" y="88"/>
                  </a:lnTo>
                </a:path>
              </a:pathLst>
            </a:custGeom>
            <a:ln w="3175">
              <a:solidFill>
                <a:srgbClr val="565658"/>
              </a:solidFill>
            </a:ln>
          </p:spPr>
          <p:txBody>
            <a:bodyPr wrap="square" lIns="0" tIns="0" rIns="0" bIns="0" rtlCol="0"/>
            <a:lstStyle/>
            <a:p/>
          </p:txBody>
        </p:sp>
        <p:sp>
          <p:nvSpPr>
            <p:cNvPr id="5976" name="object 5976" descr=""/>
            <p:cNvSpPr/>
            <p:nvPr/>
          </p:nvSpPr>
          <p:spPr>
            <a:xfrm>
              <a:off x="6126457" y="2669777"/>
              <a:ext cx="6350" cy="0"/>
            </a:xfrm>
            <a:custGeom>
              <a:avLst/>
              <a:gdLst/>
              <a:ahLst/>
              <a:cxnLst/>
              <a:rect l="l" t="t" r="r" b="b"/>
              <a:pathLst>
                <a:path w="6350" h="0">
                  <a:moveTo>
                    <a:pt x="5816" y="0"/>
                  </a:moveTo>
                  <a:lnTo>
                    <a:pt x="4953" y="0"/>
                  </a:lnTo>
                  <a:lnTo>
                    <a:pt x="838" y="0"/>
                  </a:lnTo>
                  <a:lnTo>
                    <a:pt x="0" y="0"/>
                  </a:lnTo>
                </a:path>
              </a:pathLst>
            </a:custGeom>
            <a:ln w="3175">
              <a:solidFill>
                <a:srgbClr val="565658"/>
              </a:solidFill>
            </a:ln>
          </p:spPr>
          <p:txBody>
            <a:bodyPr wrap="square" lIns="0" tIns="0" rIns="0" bIns="0" rtlCol="0"/>
            <a:lstStyle/>
            <a:p/>
          </p:txBody>
        </p:sp>
        <p:sp>
          <p:nvSpPr>
            <p:cNvPr id="5977" name="object 5977" descr=""/>
            <p:cNvSpPr/>
            <p:nvPr/>
          </p:nvSpPr>
          <p:spPr>
            <a:xfrm>
              <a:off x="5590222" y="2723139"/>
              <a:ext cx="4445" cy="635"/>
            </a:xfrm>
            <a:custGeom>
              <a:avLst/>
              <a:gdLst/>
              <a:ahLst/>
              <a:cxnLst/>
              <a:rect l="l" t="t" r="r" b="b"/>
              <a:pathLst>
                <a:path w="4445" h="635">
                  <a:moveTo>
                    <a:pt x="0" y="0"/>
                  </a:moveTo>
                  <a:lnTo>
                    <a:pt x="1104" y="101"/>
                  </a:lnTo>
                  <a:lnTo>
                    <a:pt x="4025" y="101"/>
                  </a:lnTo>
                </a:path>
              </a:pathLst>
            </a:custGeom>
            <a:ln w="3175">
              <a:solidFill>
                <a:srgbClr val="565658"/>
              </a:solidFill>
            </a:ln>
          </p:spPr>
          <p:txBody>
            <a:bodyPr wrap="square" lIns="0" tIns="0" rIns="0" bIns="0" rtlCol="0"/>
            <a:lstStyle/>
            <a:p/>
          </p:txBody>
        </p:sp>
        <p:sp>
          <p:nvSpPr>
            <p:cNvPr id="5978" name="object 5978" descr=""/>
            <p:cNvSpPr/>
            <p:nvPr/>
          </p:nvSpPr>
          <p:spPr>
            <a:xfrm>
              <a:off x="5587884" y="2665883"/>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5979" name="object 5979" descr=""/>
            <p:cNvSpPr/>
            <p:nvPr/>
          </p:nvSpPr>
          <p:spPr>
            <a:xfrm>
              <a:off x="6131411" y="2669676"/>
              <a:ext cx="1270" cy="635"/>
            </a:xfrm>
            <a:custGeom>
              <a:avLst/>
              <a:gdLst/>
              <a:ahLst/>
              <a:cxnLst/>
              <a:rect l="l" t="t" r="r" b="b"/>
              <a:pathLst>
                <a:path w="1270" h="635">
                  <a:moveTo>
                    <a:pt x="0" y="101"/>
                  </a:moveTo>
                  <a:lnTo>
                    <a:pt x="0" y="101"/>
                  </a:lnTo>
                  <a:lnTo>
                    <a:pt x="1104" y="0"/>
                  </a:lnTo>
                </a:path>
              </a:pathLst>
            </a:custGeom>
            <a:ln w="3175">
              <a:solidFill>
                <a:srgbClr val="565658"/>
              </a:solidFill>
            </a:ln>
          </p:spPr>
          <p:txBody>
            <a:bodyPr wrap="square" lIns="0" tIns="0" rIns="0" bIns="0" rtlCol="0"/>
            <a:lstStyle/>
            <a:p/>
          </p:txBody>
        </p:sp>
        <p:sp>
          <p:nvSpPr>
            <p:cNvPr id="5980" name="object 5980" descr=""/>
            <p:cNvSpPr/>
            <p:nvPr/>
          </p:nvSpPr>
          <p:spPr>
            <a:xfrm>
              <a:off x="5573106" y="2684456"/>
              <a:ext cx="1270" cy="1270"/>
            </a:xfrm>
            <a:custGeom>
              <a:avLst/>
              <a:gdLst/>
              <a:ahLst/>
              <a:cxnLst/>
              <a:rect l="l" t="t" r="r" b="b"/>
              <a:pathLst>
                <a:path w="1270" h="1269">
                  <a:moveTo>
                    <a:pt x="825" y="0"/>
                  </a:moveTo>
                  <a:lnTo>
                    <a:pt x="914" y="76"/>
                  </a:lnTo>
                  <a:lnTo>
                    <a:pt x="1003" y="254"/>
                  </a:lnTo>
                </a:path>
                <a:path w="1270" h="1269">
                  <a:moveTo>
                    <a:pt x="825" y="0"/>
                  </a:moveTo>
                  <a:lnTo>
                    <a:pt x="863" y="254"/>
                  </a:lnTo>
                  <a:lnTo>
                    <a:pt x="825" y="495"/>
                  </a:lnTo>
                  <a:lnTo>
                    <a:pt x="596" y="596"/>
                  </a:lnTo>
                  <a:lnTo>
                    <a:pt x="444" y="609"/>
                  </a:lnTo>
                  <a:lnTo>
                    <a:pt x="406" y="787"/>
                  </a:lnTo>
                  <a:lnTo>
                    <a:pt x="101" y="723"/>
                  </a:lnTo>
                </a:path>
              </a:pathLst>
            </a:custGeom>
            <a:ln w="3175">
              <a:solidFill>
                <a:srgbClr val="565658"/>
              </a:solidFill>
            </a:ln>
          </p:spPr>
          <p:txBody>
            <a:bodyPr wrap="square" lIns="0" tIns="0" rIns="0" bIns="0" rtlCol="0"/>
            <a:lstStyle/>
            <a:p/>
          </p:txBody>
        </p:sp>
        <p:sp>
          <p:nvSpPr>
            <p:cNvPr id="5981" name="object 5981" descr=""/>
            <p:cNvSpPr/>
            <p:nvPr/>
          </p:nvSpPr>
          <p:spPr>
            <a:xfrm>
              <a:off x="5574689" y="2469897"/>
              <a:ext cx="3175" cy="3175"/>
            </a:xfrm>
            <a:custGeom>
              <a:avLst/>
              <a:gdLst/>
              <a:ahLst/>
              <a:cxnLst/>
              <a:rect l="l" t="t" r="r" b="b"/>
              <a:pathLst>
                <a:path w="3175" h="3175">
                  <a:moveTo>
                    <a:pt x="0" y="2806"/>
                  </a:moveTo>
                  <a:lnTo>
                    <a:pt x="203" y="2616"/>
                  </a:lnTo>
                  <a:lnTo>
                    <a:pt x="635" y="2197"/>
                  </a:lnTo>
                  <a:lnTo>
                    <a:pt x="1054" y="1816"/>
                  </a:lnTo>
                  <a:lnTo>
                    <a:pt x="1866" y="1092"/>
                  </a:lnTo>
                  <a:lnTo>
                    <a:pt x="2273" y="762"/>
                  </a:lnTo>
                  <a:lnTo>
                    <a:pt x="2743" y="368"/>
                  </a:lnTo>
                  <a:lnTo>
                    <a:pt x="3175" y="0"/>
                  </a:lnTo>
                </a:path>
              </a:pathLst>
            </a:custGeom>
            <a:ln w="3175">
              <a:solidFill>
                <a:srgbClr val="565658"/>
              </a:solidFill>
            </a:ln>
          </p:spPr>
          <p:txBody>
            <a:bodyPr wrap="square" lIns="0" tIns="0" rIns="0" bIns="0" rtlCol="0"/>
            <a:lstStyle/>
            <a:p/>
          </p:txBody>
        </p:sp>
        <p:sp>
          <p:nvSpPr>
            <p:cNvPr id="5982" name="object 5982" descr=""/>
            <p:cNvSpPr/>
            <p:nvPr/>
          </p:nvSpPr>
          <p:spPr>
            <a:xfrm>
              <a:off x="5593397" y="2720422"/>
              <a:ext cx="3810" cy="9525"/>
            </a:xfrm>
            <a:custGeom>
              <a:avLst/>
              <a:gdLst/>
              <a:ahLst/>
              <a:cxnLst/>
              <a:rect l="l" t="t" r="r" b="b"/>
              <a:pathLst>
                <a:path w="3810" h="9525">
                  <a:moveTo>
                    <a:pt x="0" y="0"/>
                  </a:moveTo>
                  <a:lnTo>
                    <a:pt x="355" y="1219"/>
                  </a:lnTo>
                  <a:lnTo>
                    <a:pt x="774" y="2641"/>
                  </a:lnTo>
                  <a:lnTo>
                    <a:pt x="3225" y="8547"/>
                  </a:lnTo>
                  <a:lnTo>
                    <a:pt x="3606" y="9461"/>
                  </a:lnTo>
                </a:path>
              </a:pathLst>
            </a:custGeom>
            <a:ln w="3175">
              <a:solidFill>
                <a:srgbClr val="565658"/>
              </a:solidFill>
            </a:ln>
          </p:spPr>
          <p:txBody>
            <a:bodyPr wrap="square" lIns="0" tIns="0" rIns="0" bIns="0" rtlCol="0"/>
            <a:lstStyle/>
            <a:p/>
          </p:txBody>
        </p:sp>
        <p:sp>
          <p:nvSpPr>
            <p:cNvPr id="5983" name="object 5983" descr=""/>
            <p:cNvSpPr/>
            <p:nvPr/>
          </p:nvSpPr>
          <p:spPr>
            <a:xfrm>
              <a:off x="5597254" y="2730437"/>
              <a:ext cx="1270" cy="2540"/>
            </a:xfrm>
            <a:custGeom>
              <a:avLst/>
              <a:gdLst/>
              <a:ahLst/>
              <a:cxnLst/>
              <a:rect l="l" t="t" r="r" b="b"/>
              <a:pathLst>
                <a:path w="1270" h="2539">
                  <a:moveTo>
                    <a:pt x="0" y="0"/>
                  </a:moveTo>
                  <a:lnTo>
                    <a:pt x="749" y="1739"/>
                  </a:lnTo>
                  <a:lnTo>
                    <a:pt x="787" y="1917"/>
                  </a:lnTo>
                  <a:lnTo>
                    <a:pt x="787" y="2108"/>
                  </a:lnTo>
                  <a:lnTo>
                    <a:pt x="850" y="2501"/>
                  </a:lnTo>
                </a:path>
              </a:pathLst>
            </a:custGeom>
            <a:ln w="3175">
              <a:solidFill>
                <a:srgbClr val="565658"/>
              </a:solidFill>
            </a:ln>
          </p:spPr>
          <p:txBody>
            <a:bodyPr wrap="square" lIns="0" tIns="0" rIns="0" bIns="0" rtlCol="0"/>
            <a:lstStyle/>
            <a:p/>
          </p:txBody>
        </p:sp>
        <p:sp>
          <p:nvSpPr>
            <p:cNvPr id="5984" name="object 5984" descr=""/>
            <p:cNvSpPr/>
            <p:nvPr/>
          </p:nvSpPr>
          <p:spPr>
            <a:xfrm>
              <a:off x="5597000" y="2473566"/>
              <a:ext cx="1270" cy="3175"/>
            </a:xfrm>
            <a:custGeom>
              <a:avLst/>
              <a:gdLst/>
              <a:ahLst/>
              <a:cxnLst/>
              <a:rect l="l" t="t" r="r" b="b"/>
              <a:pathLst>
                <a:path w="1270" h="3175">
                  <a:moveTo>
                    <a:pt x="1079" y="0"/>
                  </a:moveTo>
                  <a:lnTo>
                    <a:pt x="1079" y="419"/>
                  </a:lnTo>
                  <a:lnTo>
                    <a:pt x="825" y="1155"/>
                  </a:lnTo>
                  <a:lnTo>
                    <a:pt x="444" y="2171"/>
                  </a:lnTo>
                  <a:lnTo>
                    <a:pt x="317" y="2413"/>
                  </a:lnTo>
                  <a:lnTo>
                    <a:pt x="0" y="3048"/>
                  </a:lnTo>
                </a:path>
              </a:pathLst>
            </a:custGeom>
            <a:ln w="3175">
              <a:solidFill>
                <a:srgbClr val="565658"/>
              </a:solidFill>
            </a:ln>
          </p:spPr>
          <p:txBody>
            <a:bodyPr wrap="square" lIns="0" tIns="0" rIns="0" bIns="0" rtlCol="0"/>
            <a:lstStyle/>
            <a:p/>
          </p:txBody>
        </p:sp>
        <p:sp>
          <p:nvSpPr>
            <p:cNvPr id="5985" name="object 5985" descr=""/>
            <p:cNvSpPr/>
            <p:nvPr/>
          </p:nvSpPr>
          <p:spPr>
            <a:xfrm>
              <a:off x="5705800" y="2727528"/>
              <a:ext cx="1905" cy="3810"/>
            </a:xfrm>
            <a:custGeom>
              <a:avLst/>
              <a:gdLst/>
              <a:ahLst/>
              <a:cxnLst/>
              <a:rect l="l" t="t" r="r" b="b"/>
              <a:pathLst>
                <a:path w="1904" h="3810">
                  <a:moveTo>
                    <a:pt x="0" y="3759"/>
                  </a:moveTo>
                  <a:lnTo>
                    <a:pt x="88" y="3390"/>
                  </a:lnTo>
                  <a:lnTo>
                    <a:pt x="101" y="3136"/>
                  </a:lnTo>
                  <a:lnTo>
                    <a:pt x="254" y="2806"/>
                  </a:lnTo>
                  <a:lnTo>
                    <a:pt x="482" y="2311"/>
                  </a:lnTo>
                  <a:lnTo>
                    <a:pt x="647" y="1968"/>
                  </a:lnTo>
                  <a:lnTo>
                    <a:pt x="863" y="1511"/>
                  </a:lnTo>
                  <a:lnTo>
                    <a:pt x="1320" y="762"/>
                  </a:lnTo>
                  <a:lnTo>
                    <a:pt x="1790" y="0"/>
                  </a:lnTo>
                </a:path>
              </a:pathLst>
            </a:custGeom>
            <a:ln w="3175">
              <a:solidFill>
                <a:srgbClr val="565658"/>
              </a:solidFill>
            </a:ln>
          </p:spPr>
          <p:txBody>
            <a:bodyPr wrap="square" lIns="0" tIns="0" rIns="0" bIns="0" rtlCol="0"/>
            <a:lstStyle/>
            <a:p/>
          </p:txBody>
        </p:sp>
        <p:sp>
          <p:nvSpPr>
            <p:cNvPr id="5986" name="object 5986" descr=""/>
            <p:cNvSpPr/>
            <p:nvPr/>
          </p:nvSpPr>
          <p:spPr>
            <a:xfrm>
              <a:off x="5592883" y="2486082"/>
              <a:ext cx="635" cy="1270"/>
            </a:xfrm>
            <a:custGeom>
              <a:avLst/>
              <a:gdLst/>
              <a:ahLst/>
              <a:cxnLst/>
              <a:rect l="l" t="t" r="r" b="b"/>
              <a:pathLst>
                <a:path w="635" h="1269">
                  <a:moveTo>
                    <a:pt x="0" y="723"/>
                  </a:moveTo>
                  <a:lnTo>
                    <a:pt x="406" y="279"/>
                  </a:lnTo>
                  <a:lnTo>
                    <a:pt x="520" y="0"/>
                  </a:lnTo>
                </a:path>
              </a:pathLst>
            </a:custGeom>
            <a:ln w="3175">
              <a:solidFill>
                <a:srgbClr val="565658"/>
              </a:solidFill>
            </a:ln>
          </p:spPr>
          <p:txBody>
            <a:bodyPr wrap="square" lIns="0" tIns="0" rIns="0" bIns="0" rtlCol="0"/>
            <a:lstStyle/>
            <a:p/>
          </p:txBody>
        </p:sp>
        <p:sp>
          <p:nvSpPr>
            <p:cNvPr id="5987" name="object 5987" descr=""/>
            <p:cNvSpPr/>
            <p:nvPr/>
          </p:nvSpPr>
          <p:spPr>
            <a:xfrm>
              <a:off x="5570688" y="2472704"/>
              <a:ext cx="4445" cy="5715"/>
            </a:xfrm>
            <a:custGeom>
              <a:avLst/>
              <a:gdLst/>
              <a:ahLst/>
              <a:cxnLst/>
              <a:rect l="l" t="t" r="r" b="b"/>
              <a:pathLst>
                <a:path w="4445" h="5714">
                  <a:moveTo>
                    <a:pt x="4000" y="0"/>
                  </a:moveTo>
                  <a:lnTo>
                    <a:pt x="1473" y="3352"/>
                  </a:lnTo>
                  <a:lnTo>
                    <a:pt x="279" y="4978"/>
                  </a:lnTo>
                  <a:lnTo>
                    <a:pt x="0" y="5524"/>
                  </a:lnTo>
                </a:path>
              </a:pathLst>
            </a:custGeom>
            <a:ln w="3175">
              <a:solidFill>
                <a:srgbClr val="565658"/>
              </a:solidFill>
            </a:ln>
          </p:spPr>
          <p:txBody>
            <a:bodyPr wrap="square" lIns="0" tIns="0" rIns="0" bIns="0" rtlCol="0"/>
            <a:lstStyle/>
            <a:p/>
          </p:txBody>
        </p:sp>
        <p:sp>
          <p:nvSpPr>
            <p:cNvPr id="5988" name="object 5988" descr=""/>
            <p:cNvSpPr/>
            <p:nvPr/>
          </p:nvSpPr>
          <p:spPr>
            <a:xfrm>
              <a:off x="5595616" y="2476599"/>
              <a:ext cx="1905" cy="3810"/>
            </a:xfrm>
            <a:custGeom>
              <a:avLst/>
              <a:gdLst/>
              <a:ahLst/>
              <a:cxnLst/>
              <a:rect l="l" t="t" r="r" b="b"/>
              <a:pathLst>
                <a:path w="1904" h="3810">
                  <a:moveTo>
                    <a:pt x="1384" y="0"/>
                  </a:moveTo>
                  <a:lnTo>
                    <a:pt x="1015" y="914"/>
                  </a:lnTo>
                  <a:lnTo>
                    <a:pt x="0" y="3378"/>
                  </a:lnTo>
                </a:path>
              </a:pathLst>
            </a:custGeom>
            <a:ln w="3175">
              <a:solidFill>
                <a:srgbClr val="565658"/>
              </a:solidFill>
            </a:ln>
          </p:spPr>
          <p:txBody>
            <a:bodyPr wrap="square" lIns="0" tIns="0" rIns="0" bIns="0" rtlCol="0"/>
            <a:lstStyle/>
            <a:p/>
          </p:txBody>
        </p:sp>
        <p:sp>
          <p:nvSpPr>
            <p:cNvPr id="5989" name="object 5989" descr=""/>
            <p:cNvSpPr/>
            <p:nvPr/>
          </p:nvSpPr>
          <p:spPr>
            <a:xfrm>
              <a:off x="5593411" y="2481596"/>
              <a:ext cx="1905" cy="5080"/>
            </a:xfrm>
            <a:custGeom>
              <a:avLst/>
              <a:gdLst/>
              <a:ahLst/>
              <a:cxnLst/>
              <a:rect l="l" t="t" r="r" b="b"/>
              <a:pathLst>
                <a:path w="1904" h="5080">
                  <a:moveTo>
                    <a:pt x="1524" y="0"/>
                  </a:moveTo>
                  <a:lnTo>
                    <a:pt x="774" y="1803"/>
                  </a:lnTo>
                  <a:lnTo>
                    <a:pt x="355" y="3238"/>
                  </a:lnTo>
                  <a:lnTo>
                    <a:pt x="0" y="4483"/>
                  </a:lnTo>
                </a:path>
              </a:pathLst>
            </a:custGeom>
            <a:ln w="3175">
              <a:solidFill>
                <a:srgbClr val="565658"/>
              </a:solidFill>
            </a:ln>
          </p:spPr>
          <p:txBody>
            <a:bodyPr wrap="square" lIns="0" tIns="0" rIns="0" bIns="0" rtlCol="0"/>
            <a:lstStyle/>
            <a:p/>
          </p:txBody>
        </p:sp>
        <p:sp>
          <p:nvSpPr>
            <p:cNvPr id="5990" name="object 5990" descr=""/>
            <p:cNvSpPr/>
            <p:nvPr/>
          </p:nvSpPr>
          <p:spPr>
            <a:xfrm>
              <a:off x="5721365" y="2682849"/>
              <a:ext cx="0" cy="33655"/>
            </a:xfrm>
            <a:custGeom>
              <a:avLst/>
              <a:gdLst/>
              <a:ahLst/>
              <a:cxnLst/>
              <a:rect l="l" t="t" r="r" b="b"/>
              <a:pathLst>
                <a:path w="0" h="33655">
                  <a:moveTo>
                    <a:pt x="0" y="0"/>
                  </a:moveTo>
                  <a:lnTo>
                    <a:pt x="0" y="33274"/>
                  </a:lnTo>
                </a:path>
              </a:pathLst>
            </a:custGeom>
            <a:ln w="3175">
              <a:solidFill>
                <a:srgbClr val="565658"/>
              </a:solidFill>
            </a:ln>
          </p:spPr>
          <p:txBody>
            <a:bodyPr wrap="square" lIns="0" tIns="0" rIns="0" bIns="0" rtlCol="0"/>
            <a:lstStyle/>
            <a:p/>
          </p:txBody>
        </p:sp>
        <p:sp>
          <p:nvSpPr>
            <p:cNvPr id="5991" name="object 5991" descr=""/>
            <p:cNvSpPr/>
            <p:nvPr/>
          </p:nvSpPr>
          <p:spPr>
            <a:xfrm>
              <a:off x="5564166" y="2733787"/>
              <a:ext cx="3810" cy="3175"/>
            </a:xfrm>
            <a:custGeom>
              <a:avLst/>
              <a:gdLst/>
              <a:ahLst/>
              <a:cxnLst/>
              <a:rect l="l" t="t" r="r" b="b"/>
              <a:pathLst>
                <a:path w="3810" h="3175">
                  <a:moveTo>
                    <a:pt x="0" y="0"/>
                  </a:moveTo>
                  <a:lnTo>
                    <a:pt x="495" y="419"/>
                  </a:lnTo>
                  <a:lnTo>
                    <a:pt x="1892" y="1689"/>
                  </a:lnTo>
                  <a:lnTo>
                    <a:pt x="2235" y="1955"/>
                  </a:lnTo>
                  <a:lnTo>
                    <a:pt x="2921" y="2476"/>
                  </a:lnTo>
                  <a:lnTo>
                    <a:pt x="3352" y="2806"/>
                  </a:lnTo>
                </a:path>
              </a:pathLst>
            </a:custGeom>
            <a:ln w="3175">
              <a:solidFill>
                <a:srgbClr val="565658"/>
              </a:solidFill>
            </a:ln>
          </p:spPr>
          <p:txBody>
            <a:bodyPr wrap="square" lIns="0" tIns="0" rIns="0" bIns="0" rtlCol="0"/>
            <a:lstStyle/>
            <a:p/>
          </p:txBody>
        </p:sp>
        <p:sp>
          <p:nvSpPr>
            <p:cNvPr id="5992" name="object 5992" descr=""/>
            <p:cNvSpPr/>
            <p:nvPr/>
          </p:nvSpPr>
          <p:spPr>
            <a:xfrm>
              <a:off x="5711635" y="2485956"/>
              <a:ext cx="635" cy="1270"/>
            </a:xfrm>
            <a:custGeom>
              <a:avLst/>
              <a:gdLst/>
              <a:ahLst/>
              <a:cxnLst/>
              <a:rect l="l" t="t" r="r" b="b"/>
              <a:pathLst>
                <a:path w="635" h="1269">
                  <a:moveTo>
                    <a:pt x="0" y="0"/>
                  </a:moveTo>
                  <a:lnTo>
                    <a:pt x="177" y="304"/>
                  </a:lnTo>
                  <a:lnTo>
                    <a:pt x="330" y="533"/>
                  </a:lnTo>
                  <a:lnTo>
                    <a:pt x="482" y="711"/>
                  </a:lnTo>
                </a:path>
              </a:pathLst>
            </a:custGeom>
            <a:ln w="3175">
              <a:solidFill>
                <a:srgbClr val="565658"/>
              </a:solidFill>
            </a:ln>
          </p:spPr>
          <p:txBody>
            <a:bodyPr wrap="square" lIns="0" tIns="0" rIns="0" bIns="0" rtlCol="0"/>
            <a:lstStyle/>
            <a:p/>
          </p:txBody>
        </p:sp>
        <p:sp>
          <p:nvSpPr>
            <p:cNvPr id="5993" name="object 5993" descr=""/>
            <p:cNvSpPr/>
            <p:nvPr/>
          </p:nvSpPr>
          <p:spPr>
            <a:xfrm>
              <a:off x="5592927" y="2719686"/>
              <a:ext cx="635" cy="1270"/>
            </a:xfrm>
            <a:custGeom>
              <a:avLst/>
              <a:gdLst/>
              <a:ahLst/>
              <a:cxnLst/>
              <a:rect l="l" t="t" r="r" b="b"/>
              <a:pathLst>
                <a:path w="635" h="1269">
                  <a:moveTo>
                    <a:pt x="469" y="736"/>
                  </a:moveTo>
                  <a:lnTo>
                    <a:pt x="393" y="469"/>
                  </a:lnTo>
                  <a:lnTo>
                    <a:pt x="253" y="266"/>
                  </a:lnTo>
                  <a:lnTo>
                    <a:pt x="165" y="114"/>
                  </a:lnTo>
                  <a:lnTo>
                    <a:pt x="0" y="0"/>
                  </a:lnTo>
                </a:path>
              </a:pathLst>
            </a:custGeom>
            <a:ln w="3175">
              <a:solidFill>
                <a:srgbClr val="565658"/>
              </a:solidFill>
            </a:ln>
          </p:spPr>
          <p:txBody>
            <a:bodyPr wrap="square" lIns="0" tIns="0" rIns="0" bIns="0" rtlCol="0"/>
            <a:lstStyle/>
            <a:p/>
          </p:txBody>
        </p:sp>
        <p:sp>
          <p:nvSpPr>
            <p:cNvPr id="5994" name="object 5994" descr=""/>
            <p:cNvSpPr/>
            <p:nvPr/>
          </p:nvSpPr>
          <p:spPr>
            <a:xfrm>
              <a:off x="5707585" y="2720519"/>
              <a:ext cx="4445" cy="7620"/>
            </a:xfrm>
            <a:custGeom>
              <a:avLst/>
              <a:gdLst/>
              <a:ahLst/>
              <a:cxnLst/>
              <a:rect l="l" t="t" r="r" b="b"/>
              <a:pathLst>
                <a:path w="4445" h="7619">
                  <a:moveTo>
                    <a:pt x="0" y="6997"/>
                  </a:moveTo>
                  <a:lnTo>
                    <a:pt x="1447" y="4724"/>
                  </a:lnTo>
                  <a:lnTo>
                    <a:pt x="2133" y="3606"/>
                  </a:lnTo>
                  <a:lnTo>
                    <a:pt x="3378" y="1244"/>
                  </a:lnTo>
                  <a:lnTo>
                    <a:pt x="4038" y="0"/>
                  </a:lnTo>
                </a:path>
              </a:pathLst>
            </a:custGeom>
            <a:ln w="3175">
              <a:solidFill>
                <a:srgbClr val="565658"/>
              </a:solidFill>
            </a:ln>
          </p:spPr>
          <p:txBody>
            <a:bodyPr wrap="square" lIns="0" tIns="0" rIns="0" bIns="0" rtlCol="0"/>
            <a:lstStyle/>
            <a:p/>
          </p:txBody>
        </p:sp>
        <p:sp>
          <p:nvSpPr>
            <p:cNvPr id="5995" name="object 5995" descr=""/>
            <p:cNvSpPr/>
            <p:nvPr/>
          </p:nvSpPr>
          <p:spPr>
            <a:xfrm>
              <a:off x="5564166" y="2469809"/>
              <a:ext cx="3810" cy="3175"/>
            </a:xfrm>
            <a:custGeom>
              <a:avLst/>
              <a:gdLst/>
              <a:ahLst/>
              <a:cxnLst/>
              <a:rect l="l" t="t" r="r" b="b"/>
              <a:pathLst>
                <a:path w="3810" h="3175">
                  <a:moveTo>
                    <a:pt x="0" y="2882"/>
                  </a:moveTo>
                  <a:lnTo>
                    <a:pt x="152" y="2768"/>
                  </a:lnTo>
                  <a:lnTo>
                    <a:pt x="660" y="2285"/>
                  </a:lnTo>
                  <a:lnTo>
                    <a:pt x="965" y="2019"/>
                  </a:lnTo>
                  <a:lnTo>
                    <a:pt x="1917" y="1168"/>
                  </a:lnTo>
                  <a:lnTo>
                    <a:pt x="2222" y="952"/>
                  </a:lnTo>
                  <a:lnTo>
                    <a:pt x="2870" y="444"/>
                  </a:lnTo>
                  <a:lnTo>
                    <a:pt x="3175" y="190"/>
                  </a:lnTo>
                  <a:lnTo>
                    <a:pt x="3441" y="0"/>
                  </a:lnTo>
                </a:path>
              </a:pathLst>
            </a:custGeom>
            <a:ln w="3175">
              <a:solidFill>
                <a:srgbClr val="565658"/>
              </a:solidFill>
            </a:ln>
          </p:spPr>
          <p:txBody>
            <a:bodyPr wrap="square" lIns="0" tIns="0" rIns="0" bIns="0" rtlCol="0"/>
            <a:lstStyle/>
            <a:p/>
          </p:txBody>
        </p:sp>
        <p:sp>
          <p:nvSpPr>
            <p:cNvPr id="5996" name="object 5996" descr=""/>
            <p:cNvSpPr/>
            <p:nvPr/>
          </p:nvSpPr>
          <p:spPr>
            <a:xfrm>
              <a:off x="5559294" y="2479687"/>
              <a:ext cx="635" cy="635"/>
            </a:xfrm>
            <a:custGeom>
              <a:avLst/>
              <a:gdLst/>
              <a:ahLst/>
              <a:cxnLst/>
              <a:rect l="l" t="t" r="r" b="b"/>
              <a:pathLst>
                <a:path w="635" h="635">
                  <a:moveTo>
                    <a:pt x="126" y="0"/>
                  </a:moveTo>
                  <a:lnTo>
                    <a:pt x="0" y="292"/>
                  </a:lnTo>
                </a:path>
              </a:pathLst>
            </a:custGeom>
            <a:ln w="3175">
              <a:solidFill>
                <a:srgbClr val="565658"/>
              </a:solidFill>
            </a:ln>
          </p:spPr>
          <p:txBody>
            <a:bodyPr wrap="square" lIns="0" tIns="0" rIns="0" bIns="0" rtlCol="0"/>
            <a:lstStyle/>
            <a:p/>
          </p:txBody>
        </p:sp>
        <p:sp>
          <p:nvSpPr>
            <p:cNvPr id="5997" name="object 5997" descr=""/>
            <p:cNvSpPr/>
            <p:nvPr/>
          </p:nvSpPr>
          <p:spPr>
            <a:xfrm>
              <a:off x="5557819" y="2484797"/>
              <a:ext cx="635" cy="635"/>
            </a:xfrm>
            <a:custGeom>
              <a:avLst/>
              <a:gdLst/>
              <a:ahLst/>
              <a:cxnLst/>
              <a:rect l="l" t="t" r="r" b="b"/>
              <a:pathLst>
                <a:path w="635" h="635">
                  <a:moveTo>
                    <a:pt x="76" y="0"/>
                  </a:moveTo>
                  <a:lnTo>
                    <a:pt x="0" y="406"/>
                  </a:lnTo>
                </a:path>
              </a:pathLst>
            </a:custGeom>
            <a:ln w="3175">
              <a:solidFill>
                <a:srgbClr val="565658"/>
              </a:solidFill>
            </a:ln>
          </p:spPr>
          <p:txBody>
            <a:bodyPr wrap="square" lIns="0" tIns="0" rIns="0" bIns="0" rtlCol="0"/>
            <a:lstStyle/>
            <a:p/>
          </p:txBody>
        </p:sp>
        <p:sp>
          <p:nvSpPr>
            <p:cNvPr id="5998" name="object 5998" descr=""/>
            <p:cNvSpPr/>
            <p:nvPr/>
          </p:nvSpPr>
          <p:spPr>
            <a:xfrm>
              <a:off x="5620895" y="2465022"/>
              <a:ext cx="2540" cy="1905"/>
            </a:xfrm>
            <a:custGeom>
              <a:avLst/>
              <a:gdLst/>
              <a:ahLst/>
              <a:cxnLst/>
              <a:rect l="l" t="t" r="r" b="b"/>
              <a:pathLst>
                <a:path w="2539" h="1905">
                  <a:moveTo>
                    <a:pt x="2298" y="0"/>
                  </a:moveTo>
                  <a:lnTo>
                    <a:pt x="1904" y="673"/>
                  </a:lnTo>
                  <a:lnTo>
                    <a:pt x="1816" y="838"/>
                  </a:lnTo>
                  <a:lnTo>
                    <a:pt x="1104" y="1308"/>
                  </a:lnTo>
                  <a:lnTo>
                    <a:pt x="0" y="1587"/>
                  </a:lnTo>
                </a:path>
              </a:pathLst>
            </a:custGeom>
            <a:ln w="3175">
              <a:solidFill>
                <a:srgbClr val="565658"/>
              </a:solidFill>
            </a:ln>
          </p:spPr>
          <p:txBody>
            <a:bodyPr wrap="square" lIns="0" tIns="0" rIns="0" bIns="0" rtlCol="0"/>
            <a:lstStyle/>
            <a:p/>
          </p:txBody>
        </p:sp>
        <p:sp>
          <p:nvSpPr>
            <p:cNvPr id="5999" name="object 5999" descr=""/>
            <p:cNvSpPr/>
            <p:nvPr/>
          </p:nvSpPr>
          <p:spPr>
            <a:xfrm>
              <a:off x="5557833" y="2721291"/>
              <a:ext cx="635" cy="635"/>
            </a:xfrm>
            <a:custGeom>
              <a:avLst/>
              <a:gdLst/>
              <a:ahLst/>
              <a:cxnLst/>
              <a:rect l="l" t="t" r="r" b="b"/>
              <a:pathLst>
                <a:path w="635" h="635">
                  <a:moveTo>
                    <a:pt x="0" y="0"/>
                  </a:moveTo>
                  <a:lnTo>
                    <a:pt x="63" y="381"/>
                  </a:lnTo>
                </a:path>
              </a:pathLst>
            </a:custGeom>
            <a:ln w="3175">
              <a:solidFill>
                <a:srgbClr val="565658"/>
              </a:solidFill>
            </a:ln>
          </p:spPr>
          <p:txBody>
            <a:bodyPr wrap="square" lIns="0" tIns="0" rIns="0" bIns="0" rtlCol="0"/>
            <a:lstStyle/>
            <a:p/>
          </p:txBody>
        </p:sp>
        <p:sp>
          <p:nvSpPr>
            <p:cNvPr id="6000" name="object 6000" descr=""/>
            <p:cNvSpPr/>
            <p:nvPr/>
          </p:nvSpPr>
          <p:spPr>
            <a:xfrm>
              <a:off x="5559291" y="2726506"/>
              <a:ext cx="635" cy="635"/>
            </a:xfrm>
            <a:custGeom>
              <a:avLst/>
              <a:gdLst/>
              <a:ahLst/>
              <a:cxnLst/>
              <a:rect l="l" t="t" r="r" b="b"/>
              <a:pathLst>
                <a:path w="635" h="635">
                  <a:moveTo>
                    <a:pt x="0" y="0"/>
                  </a:moveTo>
                  <a:lnTo>
                    <a:pt x="139" y="279"/>
                  </a:lnTo>
                </a:path>
              </a:pathLst>
            </a:custGeom>
            <a:ln w="3175">
              <a:solidFill>
                <a:srgbClr val="565658"/>
              </a:solidFill>
            </a:ln>
          </p:spPr>
          <p:txBody>
            <a:bodyPr wrap="square" lIns="0" tIns="0" rIns="0" bIns="0" rtlCol="0"/>
            <a:lstStyle/>
            <a:p/>
          </p:txBody>
        </p:sp>
        <p:sp>
          <p:nvSpPr>
            <p:cNvPr id="6001" name="object 6001" descr=""/>
            <p:cNvSpPr/>
            <p:nvPr/>
          </p:nvSpPr>
          <p:spPr>
            <a:xfrm>
              <a:off x="5552370" y="2717899"/>
              <a:ext cx="635" cy="0"/>
            </a:xfrm>
            <a:custGeom>
              <a:avLst/>
              <a:gdLst/>
              <a:ahLst/>
              <a:cxnLst/>
              <a:rect l="l" t="t" r="r" b="b"/>
              <a:pathLst>
                <a:path w="635" h="0">
                  <a:moveTo>
                    <a:pt x="0" y="0"/>
                  </a:moveTo>
                  <a:lnTo>
                    <a:pt x="127" y="0"/>
                  </a:lnTo>
                </a:path>
              </a:pathLst>
            </a:custGeom>
            <a:ln w="3175">
              <a:solidFill>
                <a:srgbClr val="565658"/>
              </a:solidFill>
            </a:ln>
          </p:spPr>
          <p:txBody>
            <a:bodyPr wrap="square" lIns="0" tIns="0" rIns="0" bIns="0" rtlCol="0"/>
            <a:lstStyle/>
            <a:p/>
          </p:txBody>
        </p:sp>
        <p:sp>
          <p:nvSpPr>
            <p:cNvPr id="6002" name="object 6002" descr=""/>
            <p:cNvSpPr/>
            <p:nvPr/>
          </p:nvSpPr>
          <p:spPr>
            <a:xfrm>
              <a:off x="5574689" y="2733774"/>
              <a:ext cx="3175" cy="2540"/>
            </a:xfrm>
            <a:custGeom>
              <a:avLst/>
              <a:gdLst/>
              <a:ahLst/>
              <a:cxnLst/>
              <a:rect l="l" t="t" r="r" b="b"/>
              <a:pathLst>
                <a:path w="3175" h="2539">
                  <a:moveTo>
                    <a:pt x="0" y="0"/>
                  </a:moveTo>
                  <a:lnTo>
                    <a:pt x="685" y="622"/>
                  </a:lnTo>
                  <a:lnTo>
                    <a:pt x="1854" y="1701"/>
                  </a:lnTo>
                  <a:lnTo>
                    <a:pt x="2298" y="2082"/>
                  </a:lnTo>
                  <a:lnTo>
                    <a:pt x="2806" y="2489"/>
                  </a:lnTo>
                </a:path>
              </a:pathLst>
            </a:custGeom>
            <a:ln w="3175">
              <a:solidFill>
                <a:srgbClr val="565658"/>
              </a:solidFill>
            </a:ln>
          </p:spPr>
          <p:txBody>
            <a:bodyPr wrap="square" lIns="0" tIns="0" rIns="0" bIns="0" rtlCol="0"/>
            <a:lstStyle/>
            <a:p/>
          </p:txBody>
        </p:sp>
        <p:sp>
          <p:nvSpPr>
            <p:cNvPr id="6003" name="object 6003" descr=""/>
            <p:cNvSpPr/>
            <p:nvPr/>
          </p:nvSpPr>
          <p:spPr>
            <a:xfrm>
              <a:off x="5585263" y="2465022"/>
              <a:ext cx="2540" cy="1905"/>
            </a:xfrm>
            <a:custGeom>
              <a:avLst/>
              <a:gdLst/>
              <a:ahLst/>
              <a:cxnLst/>
              <a:rect l="l" t="t" r="r" b="b"/>
              <a:pathLst>
                <a:path w="2539" h="1905">
                  <a:moveTo>
                    <a:pt x="2298" y="0"/>
                  </a:moveTo>
                  <a:lnTo>
                    <a:pt x="1892" y="673"/>
                  </a:lnTo>
                  <a:lnTo>
                    <a:pt x="1803" y="838"/>
                  </a:lnTo>
                  <a:lnTo>
                    <a:pt x="1117" y="1308"/>
                  </a:lnTo>
                  <a:lnTo>
                    <a:pt x="0" y="1587"/>
                  </a:lnTo>
                </a:path>
              </a:pathLst>
            </a:custGeom>
            <a:ln w="3175">
              <a:solidFill>
                <a:srgbClr val="565658"/>
              </a:solidFill>
            </a:ln>
          </p:spPr>
          <p:txBody>
            <a:bodyPr wrap="square" lIns="0" tIns="0" rIns="0" bIns="0" rtlCol="0"/>
            <a:lstStyle/>
            <a:p/>
          </p:txBody>
        </p:sp>
        <p:sp>
          <p:nvSpPr>
            <p:cNvPr id="6004" name="object 6004" descr=""/>
            <p:cNvSpPr/>
            <p:nvPr/>
          </p:nvSpPr>
          <p:spPr>
            <a:xfrm>
              <a:off x="5570516" y="2727964"/>
              <a:ext cx="4445" cy="6350"/>
            </a:xfrm>
            <a:custGeom>
              <a:avLst/>
              <a:gdLst/>
              <a:ahLst/>
              <a:cxnLst/>
              <a:rect l="l" t="t" r="r" b="b"/>
              <a:pathLst>
                <a:path w="4445" h="6350">
                  <a:moveTo>
                    <a:pt x="0" y="0"/>
                  </a:moveTo>
                  <a:lnTo>
                    <a:pt x="444" y="850"/>
                  </a:lnTo>
                  <a:lnTo>
                    <a:pt x="1651" y="2451"/>
                  </a:lnTo>
                  <a:lnTo>
                    <a:pt x="4165" y="5816"/>
                  </a:lnTo>
                </a:path>
              </a:pathLst>
            </a:custGeom>
            <a:ln w="3175">
              <a:solidFill>
                <a:srgbClr val="565658"/>
              </a:solidFill>
            </a:ln>
          </p:spPr>
          <p:txBody>
            <a:bodyPr wrap="square" lIns="0" tIns="0" rIns="0" bIns="0" rtlCol="0"/>
            <a:lstStyle/>
            <a:p/>
          </p:txBody>
        </p:sp>
        <p:sp>
          <p:nvSpPr>
            <p:cNvPr id="6005" name="object 6005" descr=""/>
            <p:cNvSpPr/>
            <p:nvPr/>
          </p:nvSpPr>
          <p:spPr>
            <a:xfrm>
              <a:off x="5585949" y="2486806"/>
              <a:ext cx="6985" cy="635"/>
            </a:xfrm>
            <a:custGeom>
              <a:avLst/>
              <a:gdLst/>
              <a:ahLst/>
              <a:cxnLst/>
              <a:rect l="l" t="t" r="r" b="b"/>
              <a:pathLst>
                <a:path w="6985" h="635">
                  <a:moveTo>
                    <a:pt x="6934" y="0"/>
                  </a:moveTo>
                  <a:lnTo>
                    <a:pt x="3365" y="0"/>
                  </a:lnTo>
                  <a:lnTo>
                    <a:pt x="0" y="38"/>
                  </a:lnTo>
                </a:path>
              </a:pathLst>
            </a:custGeom>
            <a:ln w="3175">
              <a:solidFill>
                <a:srgbClr val="565658"/>
              </a:solidFill>
            </a:ln>
          </p:spPr>
          <p:txBody>
            <a:bodyPr wrap="square" lIns="0" tIns="0" rIns="0" bIns="0" rtlCol="0"/>
            <a:lstStyle/>
            <a:p/>
          </p:txBody>
        </p:sp>
        <p:sp>
          <p:nvSpPr>
            <p:cNvPr id="6006" name="object 6006" descr=""/>
            <p:cNvSpPr/>
            <p:nvPr/>
          </p:nvSpPr>
          <p:spPr>
            <a:xfrm>
              <a:off x="5707597" y="2478958"/>
              <a:ext cx="4445" cy="7620"/>
            </a:xfrm>
            <a:custGeom>
              <a:avLst/>
              <a:gdLst/>
              <a:ahLst/>
              <a:cxnLst/>
              <a:rect l="l" t="t" r="r" b="b"/>
              <a:pathLst>
                <a:path w="4445" h="7619">
                  <a:moveTo>
                    <a:pt x="4038" y="6997"/>
                  </a:moveTo>
                  <a:lnTo>
                    <a:pt x="3365" y="5765"/>
                  </a:lnTo>
                  <a:lnTo>
                    <a:pt x="2108" y="3403"/>
                  </a:lnTo>
                  <a:lnTo>
                    <a:pt x="1422" y="2273"/>
                  </a:lnTo>
                  <a:lnTo>
                    <a:pt x="0" y="0"/>
                  </a:lnTo>
                </a:path>
              </a:pathLst>
            </a:custGeom>
            <a:ln w="3175">
              <a:solidFill>
                <a:srgbClr val="565658"/>
              </a:solidFill>
            </a:ln>
          </p:spPr>
          <p:txBody>
            <a:bodyPr wrap="square" lIns="0" tIns="0" rIns="0" bIns="0" rtlCol="0"/>
            <a:lstStyle/>
            <a:p/>
          </p:txBody>
        </p:sp>
        <p:sp>
          <p:nvSpPr>
            <p:cNvPr id="6007" name="object 6007" descr=""/>
            <p:cNvSpPr/>
            <p:nvPr/>
          </p:nvSpPr>
          <p:spPr>
            <a:xfrm>
              <a:off x="6248647" y="2642535"/>
              <a:ext cx="635" cy="1270"/>
            </a:xfrm>
            <a:custGeom>
              <a:avLst/>
              <a:gdLst/>
              <a:ahLst/>
              <a:cxnLst/>
              <a:rect l="l" t="t" r="r" b="b"/>
              <a:pathLst>
                <a:path w="635" h="1269">
                  <a:moveTo>
                    <a:pt x="114" y="1104"/>
                  </a:moveTo>
                  <a:lnTo>
                    <a:pt x="114" y="1104"/>
                  </a:lnTo>
                  <a:lnTo>
                    <a:pt x="0" y="0"/>
                  </a:lnTo>
                </a:path>
              </a:pathLst>
            </a:custGeom>
            <a:ln w="3175">
              <a:solidFill>
                <a:srgbClr val="565658"/>
              </a:solidFill>
            </a:ln>
          </p:spPr>
          <p:txBody>
            <a:bodyPr wrap="square" lIns="0" tIns="0" rIns="0" bIns="0" rtlCol="0"/>
            <a:lstStyle/>
            <a:p/>
          </p:txBody>
        </p:sp>
        <p:sp>
          <p:nvSpPr>
            <p:cNvPr id="6008" name="object 6008" descr=""/>
            <p:cNvSpPr/>
            <p:nvPr/>
          </p:nvSpPr>
          <p:spPr>
            <a:xfrm>
              <a:off x="5929359" y="2620472"/>
              <a:ext cx="1905" cy="1270"/>
            </a:xfrm>
            <a:custGeom>
              <a:avLst/>
              <a:gdLst/>
              <a:ahLst/>
              <a:cxnLst/>
              <a:rect l="l" t="t" r="r" b="b"/>
              <a:pathLst>
                <a:path w="1904" h="1269">
                  <a:moveTo>
                    <a:pt x="1295" y="0"/>
                  </a:moveTo>
                  <a:lnTo>
                    <a:pt x="228" y="431"/>
                  </a:lnTo>
                  <a:lnTo>
                    <a:pt x="0" y="736"/>
                  </a:lnTo>
                </a:path>
              </a:pathLst>
            </a:custGeom>
            <a:ln w="3175">
              <a:solidFill>
                <a:srgbClr val="565658"/>
              </a:solidFill>
            </a:ln>
          </p:spPr>
          <p:txBody>
            <a:bodyPr wrap="square" lIns="0" tIns="0" rIns="0" bIns="0" rtlCol="0"/>
            <a:lstStyle/>
            <a:p/>
          </p:txBody>
        </p:sp>
        <p:sp>
          <p:nvSpPr>
            <p:cNvPr id="6009" name="object 6009" descr=""/>
            <p:cNvSpPr/>
            <p:nvPr/>
          </p:nvSpPr>
          <p:spPr>
            <a:xfrm>
              <a:off x="5929359" y="2585282"/>
              <a:ext cx="1905" cy="1270"/>
            </a:xfrm>
            <a:custGeom>
              <a:avLst/>
              <a:gdLst/>
              <a:ahLst/>
              <a:cxnLst/>
              <a:rect l="l" t="t" r="r" b="b"/>
              <a:pathLst>
                <a:path w="1904" h="1269">
                  <a:moveTo>
                    <a:pt x="1295" y="723"/>
                  </a:moveTo>
                  <a:lnTo>
                    <a:pt x="228" y="304"/>
                  </a:lnTo>
                  <a:lnTo>
                    <a:pt x="0" y="0"/>
                  </a:lnTo>
                </a:path>
              </a:pathLst>
            </a:custGeom>
            <a:ln w="3175">
              <a:solidFill>
                <a:srgbClr val="565658"/>
              </a:solidFill>
            </a:ln>
          </p:spPr>
          <p:txBody>
            <a:bodyPr wrap="square" lIns="0" tIns="0" rIns="0" bIns="0" rtlCol="0"/>
            <a:lstStyle/>
            <a:p/>
          </p:txBody>
        </p:sp>
        <p:sp>
          <p:nvSpPr>
            <p:cNvPr id="6010" name="object 6010" descr=""/>
            <p:cNvSpPr/>
            <p:nvPr/>
          </p:nvSpPr>
          <p:spPr>
            <a:xfrm>
              <a:off x="5944905" y="2610654"/>
              <a:ext cx="3810" cy="1270"/>
            </a:xfrm>
            <a:custGeom>
              <a:avLst/>
              <a:gdLst/>
              <a:ahLst/>
              <a:cxnLst/>
              <a:rect l="l" t="t" r="r" b="b"/>
              <a:pathLst>
                <a:path w="3810" h="1269">
                  <a:moveTo>
                    <a:pt x="0" y="901"/>
                  </a:moveTo>
                  <a:lnTo>
                    <a:pt x="1308" y="800"/>
                  </a:lnTo>
                  <a:lnTo>
                    <a:pt x="3771" y="0"/>
                  </a:lnTo>
                </a:path>
              </a:pathLst>
            </a:custGeom>
            <a:ln w="3175">
              <a:solidFill>
                <a:srgbClr val="565658"/>
              </a:solidFill>
            </a:ln>
          </p:spPr>
          <p:txBody>
            <a:bodyPr wrap="square" lIns="0" tIns="0" rIns="0" bIns="0" rtlCol="0"/>
            <a:lstStyle/>
            <a:p/>
          </p:txBody>
        </p:sp>
        <p:sp>
          <p:nvSpPr>
            <p:cNvPr id="6011" name="object 6011" descr=""/>
            <p:cNvSpPr/>
            <p:nvPr/>
          </p:nvSpPr>
          <p:spPr>
            <a:xfrm>
              <a:off x="5944905" y="2595636"/>
              <a:ext cx="7620" cy="7620"/>
            </a:xfrm>
            <a:custGeom>
              <a:avLst/>
              <a:gdLst/>
              <a:ahLst/>
              <a:cxnLst/>
              <a:rect l="l" t="t" r="r" b="b"/>
              <a:pathLst>
                <a:path w="7620" h="7619">
                  <a:moveTo>
                    <a:pt x="0" y="0"/>
                  </a:moveTo>
                  <a:lnTo>
                    <a:pt x="7556" y="6731"/>
                  </a:lnTo>
                  <a:lnTo>
                    <a:pt x="7594" y="7594"/>
                  </a:lnTo>
                </a:path>
              </a:pathLst>
            </a:custGeom>
            <a:ln w="3175">
              <a:solidFill>
                <a:srgbClr val="565658"/>
              </a:solidFill>
            </a:ln>
          </p:spPr>
          <p:txBody>
            <a:bodyPr wrap="square" lIns="0" tIns="0" rIns="0" bIns="0" rtlCol="0"/>
            <a:lstStyle/>
            <a:p/>
          </p:txBody>
        </p:sp>
        <p:sp>
          <p:nvSpPr>
            <p:cNvPr id="6012" name="object 6012" descr=""/>
            <p:cNvSpPr/>
            <p:nvPr/>
          </p:nvSpPr>
          <p:spPr>
            <a:xfrm>
              <a:off x="5947242" y="2597720"/>
              <a:ext cx="2540" cy="1905"/>
            </a:xfrm>
            <a:custGeom>
              <a:avLst/>
              <a:gdLst/>
              <a:ahLst/>
              <a:cxnLst/>
              <a:rect l="l" t="t" r="r" b="b"/>
              <a:pathLst>
                <a:path w="2539" h="1905">
                  <a:moveTo>
                    <a:pt x="2159" y="1600"/>
                  </a:moveTo>
                  <a:lnTo>
                    <a:pt x="1816" y="1193"/>
                  </a:lnTo>
                  <a:lnTo>
                    <a:pt x="952" y="507"/>
                  </a:lnTo>
                  <a:lnTo>
                    <a:pt x="0" y="0"/>
                  </a:lnTo>
                </a:path>
              </a:pathLst>
            </a:custGeom>
            <a:ln w="3175">
              <a:solidFill>
                <a:srgbClr val="565658"/>
              </a:solidFill>
            </a:ln>
          </p:spPr>
          <p:txBody>
            <a:bodyPr wrap="square" lIns="0" tIns="0" rIns="0" bIns="0" rtlCol="0"/>
            <a:lstStyle/>
            <a:p/>
          </p:txBody>
        </p:sp>
        <p:sp>
          <p:nvSpPr>
            <p:cNvPr id="6013" name="object 6013" descr=""/>
            <p:cNvSpPr/>
            <p:nvPr/>
          </p:nvSpPr>
          <p:spPr>
            <a:xfrm>
              <a:off x="5941785" y="2596421"/>
              <a:ext cx="2540" cy="1270"/>
            </a:xfrm>
            <a:custGeom>
              <a:avLst/>
              <a:gdLst/>
              <a:ahLst/>
              <a:cxnLst/>
              <a:rect l="l" t="t" r="r" b="b"/>
              <a:pathLst>
                <a:path w="2539" h="1269">
                  <a:moveTo>
                    <a:pt x="0" y="673"/>
                  </a:moveTo>
                  <a:lnTo>
                    <a:pt x="1079" y="241"/>
                  </a:lnTo>
                  <a:lnTo>
                    <a:pt x="2108" y="0"/>
                  </a:lnTo>
                </a:path>
              </a:pathLst>
            </a:custGeom>
            <a:ln w="3175">
              <a:solidFill>
                <a:srgbClr val="565658"/>
              </a:solidFill>
            </a:ln>
          </p:spPr>
          <p:txBody>
            <a:bodyPr wrap="square" lIns="0" tIns="0" rIns="0" bIns="0" rtlCol="0"/>
            <a:lstStyle/>
            <a:p/>
          </p:txBody>
        </p:sp>
        <p:sp>
          <p:nvSpPr>
            <p:cNvPr id="6014" name="object 6014" descr=""/>
            <p:cNvSpPr/>
            <p:nvPr/>
          </p:nvSpPr>
          <p:spPr>
            <a:xfrm>
              <a:off x="5946932" y="2609385"/>
              <a:ext cx="1270" cy="635"/>
            </a:xfrm>
            <a:custGeom>
              <a:avLst/>
              <a:gdLst/>
              <a:ahLst/>
              <a:cxnLst/>
              <a:rect l="l" t="t" r="r" b="b"/>
              <a:pathLst>
                <a:path w="1270" h="635">
                  <a:moveTo>
                    <a:pt x="1079" y="0"/>
                  </a:moveTo>
                  <a:lnTo>
                    <a:pt x="0" y="431"/>
                  </a:lnTo>
                </a:path>
              </a:pathLst>
            </a:custGeom>
            <a:ln w="3175">
              <a:solidFill>
                <a:srgbClr val="565658"/>
              </a:solidFill>
            </a:ln>
          </p:spPr>
          <p:txBody>
            <a:bodyPr wrap="square" lIns="0" tIns="0" rIns="0" bIns="0" rtlCol="0"/>
            <a:lstStyle/>
            <a:p/>
          </p:txBody>
        </p:sp>
        <p:sp>
          <p:nvSpPr>
            <p:cNvPr id="6015" name="object 6015" descr=""/>
            <p:cNvSpPr/>
            <p:nvPr/>
          </p:nvSpPr>
          <p:spPr>
            <a:xfrm>
              <a:off x="6219126" y="2649531"/>
              <a:ext cx="635" cy="635"/>
            </a:xfrm>
            <a:custGeom>
              <a:avLst/>
              <a:gdLst/>
              <a:ahLst/>
              <a:cxnLst/>
              <a:rect l="l" t="t" r="r" b="b"/>
              <a:pathLst>
                <a:path w="635" h="635">
                  <a:moveTo>
                    <a:pt x="0" y="0"/>
                  </a:moveTo>
                  <a:lnTo>
                    <a:pt x="0" y="0"/>
                  </a:lnTo>
                  <a:lnTo>
                    <a:pt x="254" y="50"/>
                  </a:lnTo>
                </a:path>
              </a:pathLst>
            </a:custGeom>
            <a:ln w="3175">
              <a:solidFill>
                <a:srgbClr val="565658"/>
              </a:solidFill>
            </a:ln>
          </p:spPr>
          <p:txBody>
            <a:bodyPr wrap="square" lIns="0" tIns="0" rIns="0" bIns="0" rtlCol="0"/>
            <a:lstStyle/>
            <a:p/>
          </p:txBody>
        </p:sp>
        <p:sp>
          <p:nvSpPr>
            <p:cNvPr id="6016" name="object 6016" descr=""/>
            <p:cNvSpPr/>
            <p:nvPr/>
          </p:nvSpPr>
          <p:spPr>
            <a:xfrm>
              <a:off x="6214036" y="2643589"/>
              <a:ext cx="635" cy="635"/>
            </a:xfrm>
            <a:custGeom>
              <a:avLst/>
              <a:gdLst/>
              <a:ahLst/>
              <a:cxnLst/>
              <a:rect l="l" t="t" r="r" b="b"/>
              <a:pathLst>
                <a:path w="635" h="635">
                  <a:moveTo>
                    <a:pt x="0" y="50"/>
                  </a:moveTo>
                  <a:lnTo>
                    <a:pt x="254" y="25"/>
                  </a:lnTo>
                </a:path>
              </a:pathLst>
            </a:custGeom>
            <a:ln w="3175">
              <a:solidFill>
                <a:srgbClr val="565658"/>
              </a:solidFill>
            </a:ln>
          </p:spPr>
          <p:txBody>
            <a:bodyPr wrap="square" lIns="0" tIns="0" rIns="0" bIns="0" rtlCol="0"/>
            <a:lstStyle/>
            <a:p/>
          </p:txBody>
        </p:sp>
        <p:sp>
          <p:nvSpPr>
            <p:cNvPr id="6017" name="object 6017" descr=""/>
            <p:cNvSpPr/>
            <p:nvPr/>
          </p:nvSpPr>
          <p:spPr>
            <a:xfrm>
              <a:off x="6212765" y="2605255"/>
              <a:ext cx="0" cy="38735"/>
            </a:xfrm>
            <a:custGeom>
              <a:avLst/>
              <a:gdLst/>
              <a:ahLst/>
              <a:cxnLst/>
              <a:rect l="l" t="t" r="r" b="b"/>
              <a:pathLst>
                <a:path w="0" h="38735">
                  <a:moveTo>
                    <a:pt x="0" y="0"/>
                  </a:moveTo>
                  <a:lnTo>
                    <a:pt x="0" y="38227"/>
                  </a:lnTo>
                </a:path>
              </a:pathLst>
            </a:custGeom>
            <a:ln w="3175">
              <a:solidFill>
                <a:srgbClr val="565658"/>
              </a:solidFill>
            </a:ln>
          </p:spPr>
          <p:txBody>
            <a:bodyPr wrap="square" lIns="0" tIns="0" rIns="0" bIns="0" rtlCol="0"/>
            <a:lstStyle/>
            <a:p/>
          </p:txBody>
        </p:sp>
        <p:sp>
          <p:nvSpPr>
            <p:cNvPr id="6018" name="object 6018" descr=""/>
            <p:cNvSpPr/>
            <p:nvPr/>
          </p:nvSpPr>
          <p:spPr>
            <a:xfrm>
              <a:off x="6214147" y="2643689"/>
              <a:ext cx="635" cy="635"/>
            </a:xfrm>
            <a:custGeom>
              <a:avLst/>
              <a:gdLst/>
              <a:ahLst/>
              <a:cxnLst/>
              <a:rect l="l" t="t" r="r" b="b"/>
              <a:pathLst>
                <a:path w="635" h="635">
                  <a:moveTo>
                    <a:pt x="50" y="0"/>
                  </a:moveTo>
                </a:path>
              </a:pathLst>
            </a:custGeom>
            <a:ln w="3175">
              <a:solidFill>
                <a:srgbClr val="565658"/>
              </a:solidFill>
            </a:ln>
          </p:spPr>
          <p:txBody>
            <a:bodyPr wrap="square" lIns="0" tIns="0" rIns="0" bIns="0" rtlCol="0"/>
            <a:lstStyle/>
            <a:p/>
          </p:txBody>
        </p:sp>
        <p:sp>
          <p:nvSpPr>
            <p:cNvPr id="6019" name="object 6019" descr=""/>
            <p:cNvSpPr/>
            <p:nvPr/>
          </p:nvSpPr>
          <p:spPr>
            <a:xfrm>
              <a:off x="6214192" y="2643583"/>
              <a:ext cx="635" cy="635"/>
            </a:xfrm>
            <a:custGeom>
              <a:avLst/>
              <a:gdLst/>
              <a:ahLst/>
              <a:cxnLst/>
              <a:rect l="l" t="t" r="r" b="b"/>
              <a:pathLst>
                <a:path w="635" h="635">
                  <a:moveTo>
                    <a:pt x="177" y="0"/>
                  </a:moveTo>
                  <a:lnTo>
                    <a:pt x="0" y="101"/>
                  </a:lnTo>
                </a:path>
              </a:pathLst>
            </a:custGeom>
            <a:ln w="3175">
              <a:solidFill>
                <a:srgbClr val="565658"/>
              </a:solidFill>
            </a:ln>
          </p:spPr>
          <p:txBody>
            <a:bodyPr wrap="square" lIns="0" tIns="0" rIns="0" bIns="0" rtlCol="0"/>
            <a:lstStyle/>
            <a:p/>
          </p:txBody>
        </p:sp>
        <p:sp>
          <p:nvSpPr>
            <p:cNvPr id="6020" name="object 6020" descr=""/>
            <p:cNvSpPr/>
            <p:nvPr/>
          </p:nvSpPr>
          <p:spPr>
            <a:xfrm>
              <a:off x="6225582" y="2605255"/>
              <a:ext cx="0" cy="635"/>
            </a:xfrm>
            <a:custGeom>
              <a:avLst/>
              <a:gdLst/>
              <a:ahLst/>
              <a:cxnLst/>
              <a:rect l="l" t="t" r="r" b="b"/>
              <a:pathLst>
                <a:path w="0" h="635">
                  <a:moveTo>
                    <a:pt x="0" y="0"/>
                  </a:moveTo>
                  <a:lnTo>
                    <a:pt x="0" y="355"/>
                  </a:lnTo>
                </a:path>
              </a:pathLst>
            </a:custGeom>
            <a:ln w="3175">
              <a:solidFill>
                <a:srgbClr val="565658"/>
              </a:solidFill>
            </a:ln>
          </p:spPr>
          <p:txBody>
            <a:bodyPr wrap="square" lIns="0" tIns="0" rIns="0" bIns="0" rtlCol="0"/>
            <a:lstStyle/>
            <a:p/>
          </p:txBody>
        </p:sp>
        <p:sp>
          <p:nvSpPr>
            <p:cNvPr id="6021" name="object 6021" descr=""/>
            <p:cNvSpPr/>
            <p:nvPr/>
          </p:nvSpPr>
          <p:spPr>
            <a:xfrm>
              <a:off x="6225582" y="2605955"/>
              <a:ext cx="0" cy="43815"/>
            </a:xfrm>
            <a:custGeom>
              <a:avLst/>
              <a:gdLst/>
              <a:ahLst/>
              <a:cxnLst/>
              <a:rect l="l" t="t" r="r" b="b"/>
              <a:pathLst>
                <a:path w="0" h="43814">
                  <a:moveTo>
                    <a:pt x="0" y="0"/>
                  </a:moveTo>
                  <a:lnTo>
                    <a:pt x="0" y="43446"/>
                  </a:lnTo>
                </a:path>
              </a:pathLst>
            </a:custGeom>
            <a:ln w="3175">
              <a:solidFill>
                <a:srgbClr val="565658"/>
              </a:solidFill>
            </a:ln>
          </p:spPr>
          <p:txBody>
            <a:bodyPr wrap="square" lIns="0" tIns="0" rIns="0" bIns="0" rtlCol="0"/>
            <a:lstStyle/>
            <a:p/>
          </p:txBody>
        </p:sp>
        <p:sp>
          <p:nvSpPr>
            <p:cNvPr id="6022" name="object 6022" descr=""/>
            <p:cNvSpPr/>
            <p:nvPr/>
          </p:nvSpPr>
          <p:spPr>
            <a:xfrm>
              <a:off x="6225582" y="2605627"/>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6023" name="object 6023" descr=""/>
            <p:cNvSpPr/>
            <p:nvPr/>
          </p:nvSpPr>
          <p:spPr>
            <a:xfrm>
              <a:off x="6219115" y="2649406"/>
              <a:ext cx="635" cy="635"/>
            </a:xfrm>
            <a:custGeom>
              <a:avLst/>
              <a:gdLst/>
              <a:ahLst/>
              <a:cxnLst/>
              <a:rect l="l" t="t" r="r" b="b"/>
              <a:pathLst>
                <a:path w="635" h="635">
                  <a:moveTo>
                    <a:pt x="0" y="0"/>
                  </a:moveTo>
                  <a:lnTo>
                    <a:pt x="114" y="139"/>
                  </a:lnTo>
                  <a:lnTo>
                    <a:pt x="254" y="190"/>
                  </a:lnTo>
                </a:path>
              </a:pathLst>
            </a:custGeom>
            <a:ln w="3175">
              <a:solidFill>
                <a:srgbClr val="565658"/>
              </a:solidFill>
            </a:ln>
          </p:spPr>
          <p:txBody>
            <a:bodyPr wrap="square" lIns="0" tIns="0" rIns="0" bIns="0" rtlCol="0"/>
            <a:lstStyle/>
            <a:p/>
          </p:txBody>
        </p:sp>
        <p:sp>
          <p:nvSpPr>
            <p:cNvPr id="6024" name="object 6024" descr=""/>
            <p:cNvSpPr/>
            <p:nvPr/>
          </p:nvSpPr>
          <p:spPr>
            <a:xfrm>
              <a:off x="6212818" y="2643589"/>
              <a:ext cx="635" cy="635"/>
            </a:xfrm>
            <a:custGeom>
              <a:avLst/>
              <a:gdLst/>
              <a:ahLst/>
              <a:cxnLst/>
              <a:rect l="l" t="t" r="r" b="b"/>
              <a:pathLst>
                <a:path w="635" h="635">
                  <a:moveTo>
                    <a:pt x="63" y="50"/>
                  </a:moveTo>
                  <a:lnTo>
                    <a:pt x="25" y="25"/>
                  </a:lnTo>
                  <a:lnTo>
                    <a:pt x="0" y="0"/>
                  </a:lnTo>
                </a:path>
              </a:pathLst>
            </a:custGeom>
            <a:ln w="3175">
              <a:solidFill>
                <a:srgbClr val="565658"/>
              </a:solidFill>
            </a:ln>
          </p:spPr>
          <p:txBody>
            <a:bodyPr wrap="square" lIns="0" tIns="0" rIns="0" bIns="0" rtlCol="0"/>
            <a:lstStyle/>
            <a:p/>
          </p:txBody>
        </p:sp>
        <p:sp>
          <p:nvSpPr>
            <p:cNvPr id="6025" name="object 6025" descr=""/>
            <p:cNvSpPr/>
            <p:nvPr/>
          </p:nvSpPr>
          <p:spPr>
            <a:xfrm>
              <a:off x="6218655" y="2649215"/>
              <a:ext cx="635" cy="635"/>
            </a:xfrm>
            <a:custGeom>
              <a:avLst/>
              <a:gdLst/>
              <a:ahLst/>
              <a:cxnLst/>
              <a:rect l="l" t="t" r="r" b="b"/>
              <a:pathLst>
                <a:path w="635" h="635">
                  <a:moveTo>
                    <a:pt x="0" y="0"/>
                  </a:moveTo>
                  <a:lnTo>
                    <a:pt x="241" y="165"/>
                  </a:lnTo>
                  <a:lnTo>
                    <a:pt x="457" y="215"/>
                  </a:lnTo>
                </a:path>
              </a:pathLst>
            </a:custGeom>
            <a:ln w="3175">
              <a:solidFill>
                <a:srgbClr val="565658"/>
              </a:solidFill>
            </a:ln>
          </p:spPr>
          <p:txBody>
            <a:bodyPr wrap="square" lIns="0" tIns="0" rIns="0" bIns="0" rtlCol="0"/>
            <a:lstStyle/>
            <a:p/>
          </p:txBody>
        </p:sp>
        <p:sp>
          <p:nvSpPr>
            <p:cNvPr id="6026" name="object 6026" descr=""/>
            <p:cNvSpPr/>
            <p:nvPr/>
          </p:nvSpPr>
          <p:spPr>
            <a:xfrm>
              <a:off x="6112187" y="2563297"/>
              <a:ext cx="1270" cy="2540"/>
            </a:xfrm>
            <a:custGeom>
              <a:avLst/>
              <a:gdLst/>
              <a:ahLst/>
              <a:cxnLst/>
              <a:rect l="l" t="t" r="r" b="b"/>
              <a:pathLst>
                <a:path w="1270" h="2539">
                  <a:moveTo>
                    <a:pt x="0" y="0"/>
                  </a:moveTo>
                  <a:lnTo>
                    <a:pt x="342" y="254"/>
                  </a:lnTo>
                  <a:lnTo>
                    <a:pt x="584" y="584"/>
                  </a:lnTo>
                  <a:lnTo>
                    <a:pt x="876" y="1016"/>
                  </a:lnTo>
                  <a:lnTo>
                    <a:pt x="533" y="1917"/>
                  </a:lnTo>
                </a:path>
              </a:pathLst>
            </a:custGeom>
            <a:ln w="3175">
              <a:solidFill>
                <a:srgbClr val="565658"/>
              </a:solidFill>
            </a:ln>
          </p:spPr>
          <p:txBody>
            <a:bodyPr wrap="square" lIns="0" tIns="0" rIns="0" bIns="0" rtlCol="0"/>
            <a:lstStyle/>
            <a:p/>
          </p:txBody>
        </p:sp>
        <p:sp>
          <p:nvSpPr>
            <p:cNvPr id="6027" name="object 6027" descr=""/>
            <p:cNvSpPr/>
            <p:nvPr/>
          </p:nvSpPr>
          <p:spPr>
            <a:xfrm>
              <a:off x="6212681" y="2643583"/>
              <a:ext cx="635" cy="635"/>
            </a:xfrm>
            <a:custGeom>
              <a:avLst/>
              <a:gdLst/>
              <a:ahLst/>
              <a:cxnLst/>
              <a:rect l="l" t="t" r="r" b="b"/>
              <a:pathLst>
                <a:path w="635" h="635">
                  <a:moveTo>
                    <a:pt x="139" y="0"/>
                  </a:moveTo>
                  <a:lnTo>
                    <a:pt x="0" y="0"/>
                  </a:lnTo>
                </a:path>
              </a:pathLst>
            </a:custGeom>
            <a:ln w="3175">
              <a:solidFill>
                <a:srgbClr val="565658"/>
              </a:solidFill>
            </a:ln>
          </p:spPr>
          <p:txBody>
            <a:bodyPr wrap="square" lIns="0" tIns="0" rIns="0" bIns="0" rtlCol="0"/>
            <a:lstStyle/>
            <a:p/>
          </p:txBody>
        </p:sp>
        <p:sp>
          <p:nvSpPr>
            <p:cNvPr id="6028" name="object 6028" descr=""/>
            <p:cNvSpPr/>
            <p:nvPr/>
          </p:nvSpPr>
          <p:spPr>
            <a:xfrm>
              <a:off x="6214032" y="2643638"/>
              <a:ext cx="635" cy="635"/>
            </a:xfrm>
            <a:custGeom>
              <a:avLst/>
              <a:gdLst/>
              <a:ahLst/>
              <a:cxnLst/>
              <a:rect l="l" t="t" r="r" b="b"/>
              <a:pathLst>
                <a:path w="635" h="635">
                  <a:moveTo>
                    <a:pt x="165" y="50"/>
                  </a:moveTo>
                  <a:lnTo>
                    <a:pt x="0" y="0"/>
                  </a:lnTo>
                </a:path>
              </a:pathLst>
            </a:custGeom>
            <a:ln w="3175">
              <a:solidFill>
                <a:srgbClr val="565658"/>
              </a:solidFill>
            </a:ln>
          </p:spPr>
          <p:txBody>
            <a:bodyPr wrap="square" lIns="0" tIns="0" rIns="0" bIns="0" rtlCol="0"/>
            <a:lstStyle/>
            <a:p/>
          </p:txBody>
        </p:sp>
        <p:sp>
          <p:nvSpPr>
            <p:cNvPr id="6029" name="object 6029" descr=""/>
            <p:cNvSpPr/>
            <p:nvPr/>
          </p:nvSpPr>
          <p:spPr>
            <a:xfrm>
              <a:off x="6214370" y="2643583"/>
              <a:ext cx="5080" cy="6350"/>
            </a:xfrm>
            <a:custGeom>
              <a:avLst/>
              <a:gdLst/>
              <a:ahLst/>
              <a:cxnLst/>
              <a:rect l="l" t="t" r="r" b="b"/>
              <a:pathLst>
                <a:path w="5079" h="6350">
                  <a:moveTo>
                    <a:pt x="0" y="0"/>
                  </a:moveTo>
                  <a:lnTo>
                    <a:pt x="1320" y="1676"/>
                  </a:lnTo>
                  <a:lnTo>
                    <a:pt x="3302" y="4089"/>
                  </a:lnTo>
                  <a:lnTo>
                    <a:pt x="4749" y="5816"/>
                  </a:lnTo>
                </a:path>
              </a:pathLst>
            </a:custGeom>
            <a:ln w="3175">
              <a:solidFill>
                <a:srgbClr val="565658"/>
              </a:solidFill>
            </a:ln>
          </p:spPr>
          <p:txBody>
            <a:bodyPr wrap="square" lIns="0" tIns="0" rIns="0" bIns="0" rtlCol="0"/>
            <a:lstStyle/>
            <a:p/>
          </p:txBody>
        </p:sp>
        <p:sp>
          <p:nvSpPr>
            <p:cNvPr id="6030" name="object 6030" descr=""/>
            <p:cNvSpPr/>
            <p:nvPr/>
          </p:nvSpPr>
          <p:spPr>
            <a:xfrm>
              <a:off x="6212765" y="2643478"/>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6031" name="object 6031" descr=""/>
            <p:cNvSpPr/>
            <p:nvPr/>
          </p:nvSpPr>
          <p:spPr>
            <a:xfrm>
              <a:off x="5626431" y="2507870"/>
              <a:ext cx="0" cy="200025"/>
            </a:xfrm>
            <a:custGeom>
              <a:avLst/>
              <a:gdLst/>
              <a:ahLst/>
              <a:cxnLst/>
              <a:rect l="l" t="t" r="r" b="b"/>
              <a:pathLst>
                <a:path w="0" h="200025">
                  <a:moveTo>
                    <a:pt x="0" y="199821"/>
                  </a:moveTo>
                  <a:lnTo>
                    <a:pt x="0" y="0"/>
                  </a:lnTo>
                </a:path>
              </a:pathLst>
            </a:custGeom>
            <a:ln w="3175">
              <a:solidFill>
                <a:srgbClr val="EE2D29"/>
              </a:solidFill>
              <a:prstDash val="lgDash"/>
            </a:ln>
          </p:spPr>
          <p:txBody>
            <a:bodyPr wrap="square" lIns="0" tIns="0" rIns="0" bIns="0" rtlCol="0"/>
            <a:lstStyle/>
            <a:p/>
          </p:txBody>
        </p:sp>
        <p:sp>
          <p:nvSpPr>
            <p:cNvPr id="6032" name="object 6032" descr=""/>
            <p:cNvSpPr/>
            <p:nvPr/>
          </p:nvSpPr>
          <p:spPr>
            <a:xfrm>
              <a:off x="5290510" y="2603239"/>
              <a:ext cx="1093470" cy="0"/>
            </a:xfrm>
            <a:custGeom>
              <a:avLst/>
              <a:gdLst/>
              <a:ahLst/>
              <a:cxnLst/>
              <a:rect l="l" t="t" r="r" b="b"/>
              <a:pathLst>
                <a:path w="1093470" h="0">
                  <a:moveTo>
                    <a:pt x="1093152" y="0"/>
                  </a:moveTo>
                  <a:lnTo>
                    <a:pt x="0" y="0"/>
                  </a:lnTo>
                </a:path>
              </a:pathLst>
            </a:custGeom>
            <a:ln w="3175">
              <a:solidFill>
                <a:srgbClr val="EE2D29"/>
              </a:solidFill>
              <a:prstDash val="lgDash"/>
            </a:ln>
          </p:spPr>
          <p:txBody>
            <a:bodyPr wrap="square" lIns="0" tIns="0" rIns="0" bIns="0" rtlCol="0"/>
            <a:lstStyle/>
            <a:p/>
          </p:txBody>
        </p:sp>
        <p:sp>
          <p:nvSpPr>
            <p:cNvPr id="6033" name="object 6033" descr=""/>
            <p:cNvSpPr/>
            <p:nvPr/>
          </p:nvSpPr>
          <p:spPr>
            <a:xfrm>
              <a:off x="5713205" y="2236413"/>
              <a:ext cx="290195" cy="367030"/>
            </a:xfrm>
            <a:custGeom>
              <a:avLst/>
              <a:gdLst/>
              <a:ahLst/>
              <a:cxnLst/>
              <a:rect l="l" t="t" r="r" b="b"/>
              <a:pathLst>
                <a:path w="290195" h="367030">
                  <a:moveTo>
                    <a:pt x="290182" y="366826"/>
                  </a:moveTo>
                  <a:lnTo>
                    <a:pt x="287256" y="319804"/>
                  </a:lnTo>
                  <a:lnTo>
                    <a:pt x="278691" y="274317"/>
                  </a:lnTo>
                  <a:lnTo>
                    <a:pt x="264802" y="230764"/>
                  </a:lnTo>
                  <a:lnTo>
                    <a:pt x="245906" y="189547"/>
                  </a:lnTo>
                  <a:lnTo>
                    <a:pt x="222319" y="151064"/>
                  </a:lnTo>
                  <a:lnTo>
                    <a:pt x="194357" y="115716"/>
                  </a:lnTo>
                  <a:lnTo>
                    <a:pt x="162337" y="83903"/>
                  </a:lnTo>
                  <a:lnTo>
                    <a:pt x="126575" y="56025"/>
                  </a:lnTo>
                  <a:lnTo>
                    <a:pt x="87387" y="32482"/>
                  </a:lnTo>
                  <a:lnTo>
                    <a:pt x="45090" y="13673"/>
                  </a:lnTo>
                  <a:lnTo>
                    <a:pt x="0" y="0"/>
                  </a:lnTo>
                </a:path>
              </a:pathLst>
            </a:custGeom>
            <a:ln w="3175">
              <a:solidFill>
                <a:srgbClr val="565658"/>
              </a:solidFill>
            </a:ln>
          </p:spPr>
          <p:txBody>
            <a:bodyPr wrap="square" lIns="0" tIns="0" rIns="0" bIns="0" rtlCol="0"/>
            <a:lstStyle/>
            <a:p/>
          </p:txBody>
        </p:sp>
        <p:sp>
          <p:nvSpPr>
            <p:cNvPr id="6034" name="object 6034" descr=""/>
            <p:cNvSpPr/>
            <p:nvPr/>
          </p:nvSpPr>
          <p:spPr>
            <a:xfrm>
              <a:off x="5255190" y="2227144"/>
              <a:ext cx="346075" cy="311150"/>
            </a:xfrm>
            <a:custGeom>
              <a:avLst/>
              <a:gdLst/>
              <a:ahLst/>
              <a:cxnLst/>
              <a:rect l="l" t="t" r="r" b="b"/>
              <a:pathLst>
                <a:path w="346075" h="311150">
                  <a:moveTo>
                    <a:pt x="345617" y="0"/>
                  </a:moveTo>
                  <a:lnTo>
                    <a:pt x="299270" y="6047"/>
                  </a:lnTo>
                  <a:lnTo>
                    <a:pt x="254796" y="17531"/>
                  </a:lnTo>
                  <a:lnTo>
                    <a:pt x="212567" y="34119"/>
                  </a:lnTo>
                  <a:lnTo>
                    <a:pt x="172952" y="55479"/>
                  </a:lnTo>
                  <a:lnTo>
                    <a:pt x="136324" y="81277"/>
                  </a:lnTo>
                  <a:lnTo>
                    <a:pt x="103051" y="111181"/>
                  </a:lnTo>
                  <a:lnTo>
                    <a:pt x="73505" y="144859"/>
                  </a:lnTo>
                  <a:lnTo>
                    <a:pt x="48056" y="181976"/>
                  </a:lnTo>
                  <a:lnTo>
                    <a:pt x="27075" y="222201"/>
                  </a:lnTo>
                  <a:lnTo>
                    <a:pt x="10933" y="265200"/>
                  </a:lnTo>
                  <a:lnTo>
                    <a:pt x="0" y="310642"/>
                  </a:lnTo>
                </a:path>
              </a:pathLst>
            </a:custGeom>
            <a:ln w="3175">
              <a:solidFill>
                <a:srgbClr val="565658"/>
              </a:solidFill>
            </a:ln>
          </p:spPr>
          <p:txBody>
            <a:bodyPr wrap="square" lIns="0" tIns="0" rIns="0" bIns="0" rtlCol="0"/>
            <a:lstStyle/>
            <a:p/>
          </p:txBody>
        </p:sp>
        <p:sp>
          <p:nvSpPr>
            <p:cNvPr id="6035" name="object 6035" descr=""/>
            <p:cNvSpPr/>
            <p:nvPr/>
          </p:nvSpPr>
          <p:spPr>
            <a:xfrm>
              <a:off x="5987792" y="2530710"/>
              <a:ext cx="17780" cy="73025"/>
            </a:xfrm>
            <a:custGeom>
              <a:avLst/>
              <a:gdLst/>
              <a:ahLst/>
              <a:cxnLst/>
              <a:rect l="l" t="t" r="r" b="b"/>
              <a:pathLst>
                <a:path w="17779" h="73025">
                  <a:moveTo>
                    <a:pt x="17640" y="0"/>
                  </a:moveTo>
                  <a:lnTo>
                    <a:pt x="0" y="2514"/>
                  </a:lnTo>
                  <a:lnTo>
                    <a:pt x="15595" y="72529"/>
                  </a:lnTo>
                  <a:lnTo>
                    <a:pt x="17640" y="0"/>
                  </a:lnTo>
                  <a:close/>
                </a:path>
              </a:pathLst>
            </a:custGeom>
            <a:solidFill>
              <a:srgbClr val="050000"/>
            </a:solidFill>
          </p:spPr>
          <p:txBody>
            <a:bodyPr wrap="square" lIns="0" tIns="0" rIns="0" bIns="0" rtlCol="0"/>
            <a:lstStyle/>
            <a:p/>
          </p:txBody>
        </p:sp>
        <p:sp>
          <p:nvSpPr>
            <p:cNvPr id="6036" name="object 6036" descr=""/>
            <p:cNvSpPr/>
            <p:nvPr/>
          </p:nvSpPr>
          <p:spPr>
            <a:xfrm>
              <a:off x="5255180" y="2465999"/>
              <a:ext cx="27940" cy="72390"/>
            </a:xfrm>
            <a:custGeom>
              <a:avLst/>
              <a:gdLst/>
              <a:ahLst/>
              <a:cxnLst/>
              <a:rect l="l" t="t" r="r" b="b"/>
              <a:pathLst>
                <a:path w="27939" h="72389">
                  <a:moveTo>
                    <a:pt x="10604" y="0"/>
                  </a:moveTo>
                  <a:lnTo>
                    <a:pt x="0" y="71780"/>
                  </a:lnTo>
                  <a:lnTo>
                    <a:pt x="27520" y="5537"/>
                  </a:lnTo>
                  <a:lnTo>
                    <a:pt x="10604" y="0"/>
                  </a:lnTo>
                  <a:close/>
                </a:path>
              </a:pathLst>
            </a:custGeom>
            <a:solidFill>
              <a:srgbClr val="565658"/>
            </a:solidFill>
          </p:spPr>
          <p:txBody>
            <a:bodyPr wrap="square" lIns="0" tIns="0" rIns="0" bIns="0" rtlCol="0"/>
            <a:lstStyle/>
            <a:p/>
          </p:txBody>
        </p:sp>
      </p:grpSp>
      <p:sp>
        <p:nvSpPr>
          <p:cNvPr id="6037" name="object 6037" descr=""/>
          <p:cNvSpPr txBox="1"/>
          <p:nvPr/>
        </p:nvSpPr>
        <p:spPr>
          <a:xfrm>
            <a:off x="5573749" y="2162493"/>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170°</a:t>
            </a:r>
            <a:endParaRPr sz="550">
              <a:latin typeface="Microsoft YaHei"/>
              <a:cs typeface="Microsoft YaHei"/>
            </a:endParaRPr>
          </a:p>
        </p:txBody>
      </p:sp>
      <p:grpSp>
        <p:nvGrpSpPr>
          <p:cNvPr id="6038" name="object 6038" descr=""/>
          <p:cNvGrpSpPr/>
          <p:nvPr/>
        </p:nvGrpSpPr>
        <p:grpSpPr>
          <a:xfrm>
            <a:off x="5253387" y="2601653"/>
            <a:ext cx="752475" cy="379730"/>
            <a:chOff x="5253387" y="2601653"/>
            <a:chExt cx="752475" cy="379730"/>
          </a:xfrm>
        </p:grpSpPr>
        <p:sp>
          <p:nvSpPr>
            <p:cNvPr id="6039" name="object 6039" descr=""/>
            <p:cNvSpPr/>
            <p:nvPr/>
          </p:nvSpPr>
          <p:spPr>
            <a:xfrm>
              <a:off x="5254975" y="2668736"/>
              <a:ext cx="346710" cy="311150"/>
            </a:xfrm>
            <a:custGeom>
              <a:avLst/>
              <a:gdLst/>
              <a:ahLst/>
              <a:cxnLst/>
              <a:rect l="l" t="t" r="r" b="b"/>
              <a:pathLst>
                <a:path w="346710" h="311150">
                  <a:moveTo>
                    <a:pt x="0" y="0"/>
                  </a:moveTo>
                  <a:lnTo>
                    <a:pt x="10959" y="45536"/>
                  </a:lnTo>
                  <a:lnTo>
                    <a:pt x="27145" y="88620"/>
                  </a:lnTo>
                  <a:lnTo>
                    <a:pt x="48184" y="128917"/>
                  </a:lnTo>
                  <a:lnTo>
                    <a:pt x="73705" y="166093"/>
                  </a:lnTo>
                  <a:lnTo>
                    <a:pt x="103333" y="199814"/>
                  </a:lnTo>
                  <a:lnTo>
                    <a:pt x="136697" y="229745"/>
                  </a:lnTo>
                  <a:lnTo>
                    <a:pt x="173425" y="255552"/>
                  </a:lnTo>
                  <a:lnTo>
                    <a:pt x="213144" y="276901"/>
                  </a:lnTo>
                  <a:lnTo>
                    <a:pt x="255481" y="293458"/>
                  </a:lnTo>
                  <a:lnTo>
                    <a:pt x="300063" y="304888"/>
                  </a:lnTo>
                  <a:lnTo>
                    <a:pt x="346519" y="310857"/>
                  </a:lnTo>
                </a:path>
              </a:pathLst>
            </a:custGeom>
            <a:ln w="3175">
              <a:solidFill>
                <a:srgbClr val="565658"/>
              </a:solidFill>
            </a:ln>
          </p:spPr>
          <p:txBody>
            <a:bodyPr wrap="square" lIns="0" tIns="0" rIns="0" bIns="0" rtlCol="0"/>
            <a:lstStyle/>
            <a:p/>
          </p:txBody>
        </p:sp>
        <p:sp>
          <p:nvSpPr>
            <p:cNvPr id="6040" name="object 6040" descr=""/>
            <p:cNvSpPr/>
            <p:nvPr/>
          </p:nvSpPr>
          <p:spPr>
            <a:xfrm>
              <a:off x="5713917" y="2603241"/>
              <a:ext cx="290195" cy="367030"/>
            </a:xfrm>
            <a:custGeom>
              <a:avLst/>
              <a:gdLst/>
              <a:ahLst/>
              <a:cxnLst/>
              <a:rect l="l" t="t" r="r" b="b"/>
              <a:pathLst>
                <a:path w="290195" h="367030">
                  <a:moveTo>
                    <a:pt x="0" y="366902"/>
                  </a:moveTo>
                  <a:lnTo>
                    <a:pt x="45027" y="353164"/>
                  </a:lnTo>
                  <a:lnTo>
                    <a:pt x="87259" y="334306"/>
                  </a:lnTo>
                  <a:lnTo>
                    <a:pt x="126383" y="310727"/>
                  </a:lnTo>
                  <a:lnTo>
                    <a:pt x="162084" y="282826"/>
                  </a:lnTo>
                  <a:lnTo>
                    <a:pt x="194045" y="251002"/>
                  </a:lnTo>
                  <a:lnTo>
                    <a:pt x="221953" y="215653"/>
                  </a:lnTo>
                  <a:lnTo>
                    <a:pt x="245493" y="177178"/>
                  </a:lnTo>
                  <a:lnTo>
                    <a:pt x="264350" y="135977"/>
                  </a:lnTo>
                  <a:lnTo>
                    <a:pt x="278209" y="92448"/>
                  </a:lnTo>
                  <a:lnTo>
                    <a:pt x="286755" y="46989"/>
                  </a:lnTo>
                  <a:lnTo>
                    <a:pt x="289674" y="0"/>
                  </a:lnTo>
                </a:path>
              </a:pathLst>
            </a:custGeom>
            <a:ln w="3175">
              <a:solidFill>
                <a:srgbClr val="565658"/>
              </a:solidFill>
            </a:ln>
          </p:spPr>
          <p:txBody>
            <a:bodyPr wrap="square" lIns="0" tIns="0" rIns="0" bIns="0" rtlCol="0"/>
            <a:lstStyle/>
            <a:p/>
          </p:txBody>
        </p:sp>
        <p:sp>
          <p:nvSpPr>
            <p:cNvPr id="6041" name="object 6041" descr=""/>
            <p:cNvSpPr/>
            <p:nvPr/>
          </p:nvSpPr>
          <p:spPr>
            <a:xfrm>
              <a:off x="5254975" y="2668736"/>
              <a:ext cx="27940" cy="72390"/>
            </a:xfrm>
            <a:custGeom>
              <a:avLst/>
              <a:gdLst/>
              <a:ahLst/>
              <a:cxnLst/>
              <a:rect l="l" t="t" r="r" b="b"/>
              <a:pathLst>
                <a:path w="27939" h="72389">
                  <a:moveTo>
                    <a:pt x="0" y="0"/>
                  </a:moveTo>
                  <a:lnTo>
                    <a:pt x="10591" y="71793"/>
                  </a:lnTo>
                  <a:lnTo>
                    <a:pt x="27508" y="66268"/>
                  </a:lnTo>
                  <a:lnTo>
                    <a:pt x="0" y="0"/>
                  </a:lnTo>
                  <a:close/>
                </a:path>
              </a:pathLst>
            </a:custGeom>
            <a:solidFill>
              <a:srgbClr val="565658"/>
            </a:solidFill>
          </p:spPr>
          <p:txBody>
            <a:bodyPr wrap="square" lIns="0" tIns="0" rIns="0" bIns="0" rtlCol="0"/>
            <a:lstStyle/>
            <a:p/>
          </p:txBody>
        </p:sp>
        <p:sp>
          <p:nvSpPr>
            <p:cNvPr id="6042" name="object 6042" descr=""/>
            <p:cNvSpPr/>
            <p:nvPr/>
          </p:nvSpPr>
          <p:spPr>
            <a:xfrm>
              <a:off x="5988009" y="2603240"/>
              <a:ext cx="17780" cy="73025"/>
            </a:xfrm>
            <a:custGeom>
              <a:avLst/>
              <a:gdLst/>
              <a:ahLst/>
              <a:cxnLst/>
              <a:rect l="l" t="t" r="r" b="b"/>
              <a:pathLst>
                <a:path w="17779" h="73025">
                  <a:moveTo>
                    <a:pt x="15595" y="0"/>
                  </a:moveTo>
                  <a:lnTo>
                    <a:pt x="0" y="70040"/>
                  </a:lnTo>
                  <a:lnTo>
                    <a:pt x="17653" y="72529"/>
                  </a:lnTo>
                  <a:lnTo>
                    <a:pt x="15595" y="0"/>
                  </a:lnTo>
                  <a:close/>
                </a:path>
              </a:pathLst>
            </a:custGeom>
            <a:solidFill>
              <a:srgbClr val="050000"/>
            </a:solidFill>
          </p:spPr>
          <p:txBody>
            <a:bodyPr wrap="square" lIns="0" tIns="0" rIns="0" bIns="0" rtlCol="0"/>
            <a:lstStyle/>
            <a:p/>
          </p:txBody>
        </p:sp>
      </p:grpSp>
      <p:sp>
        <p:nvSpPr>
          <p:cNvPr id="6043" name="object 6043" descr=""/>
          <p:cNvSpPr txBox="1"/>
          <p:nvPr/>
        </p:nvSpPr>
        <p:spPr>
          <a:xfrm>
            <a:off x="5576018" y="2903396"/>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170°</a:t>
            </a:r>
            <a:endParaRPr sz="550">
              <a:latin typeface="Microsoft YaHei"/>
              <a:cs typeface="Microsoft YaHei"/>
            </a:endParaRPr>
          </a:p>
        </p:txBody>
      </p:sp>
      <p:grpSp>
        <p:nvGrpSpPr>
          <p:cNvPr id="6044" name="object 6044" descr=""/>
          <p:cNvGrpSpPr/>
          <p:nvPr/>
        </p:nvGrpSpPr>
        <p:grpSpPr>
          <a:xfrm>
            <a:off x="5624828" y="1937333"/>
            <a:ext cx="850900" cy="668020"/>
            <a:chOff x="5624828" y="1937333"/>
            <a:chExt cx="850900" cy="668020"/>
          </a:xfrm>
        </p:grpSpPr>
        <p:sp>
          <p:nvSpPr>
            <p:cNvPr id="6045" name="object 6045" descr=""/>
            <p:cNvSpPr/>
            <p:nvPr/>
          </p:nvSpPr>
          <p:spPr>
            <a:xfrm>
              <a:off x="5626416" y="1938920"/>
              <a:ext cx="847725" cy="664845"/>
            </a:xfrm>
            <a:custGeom>
              <a:avLst/>
              <a:gdLst/>
              <a:ahLst/>
              <a:cxnLst/>
              <a:rect l="l" t="t" r="r" b="b"/>
              <a:pathLst>
                <a:path w="847725" h="664844">
                  <a:moveTo>
                    <a:pt x="847585" y="0"/>
                  </a:moveTo>
                  <a:lnTo>
                    <a:pt x="0" y="664324"/>
                  </a:lnTo>
                </a:path>
              </a:pathLst>
            </a:custGeom>
            <a:ln w="3175">
              <a:solidFill>
                <a:srgbClr val="565658"/>
              </a:solidFill>
            </a:ln>
          </p:spPr>
          <p:txBody>
            <a:bodyPr wrap="square" lIns="0" tIns="0" rIns="0" bIns="0" rtlCol="0"/>
            <a:lstStyle/>
            <a:p/>
          </p:txBody>
        </p:sp>
        <p:sp>
          <p:nvSpPr>
            <p:cNvPr id="6046" name="object 6046" descr=""/>
            <p:cNvSpPr/>
            <p:nvPr/>
          </p:nvSpPr>
          <p:spPr>
            <a:xfrm>
              <a:off x="6412406" y="1938920"/>
              <a:ext cx="61594" cy="51435"/>
            </a:xfrm>
            <a:custGeom>
              <a:avLst/>
              <a:gdLst/>
              <a:ahLst/>
              <a:cxnLst/>
              <a:rect l="l" t="t" r="r" b="b"/>
              <a:pathLst>
                <a:path w="61595" h="51435">
                  <a:moveTo>
                    <a:pt x="61595" y="0"/>
                  </a:moveTo>
                  <a:lnTo>
                    <a:pt x="0" y="36957"/>
                  </a:lnTo>
                  <a:lnTo>
                    <a:pt x="10998" y="50990"/>
                  </a:lnTo>
                  <a:lnTo>
                    <a:pt x="61595" y="0"/>
                  </a:lnTo>
                  <a:close/>
                </a:path>
              </a:pathLst>
            </a:custGeom>
            <a:solidFill>
              <a:srgbClr val="565658"/>
            </a:solidFill>
          </p:spPr>
          <p:txBody>
            <a:bodyPr wrap="square" lIns="0" tIns="0" rIns="0" bIns="0" rtlCol="0"/>
            <a:lstStyle/>
            <a:p/>
          </p:txBody>
        </p:sp>
      </p:grpSp>
      <p:sp>
        <p:nvSpPr>
          <p:cNvPr id="6047" name="object 6047" descr=""/>
          <p:cNvSpPr txBox="1"/>
          <p:nvPr/>
        </p:nvSpPr>
        <p:spPr>
          <a:xfrm>
            <a:off x="6260033" y="2189368"/>
            <a:ext cx="300990" cy="192405"/>
          </a:xfrm>
          <a:prstGeom prst="rect">
            <a:avLst/>
          </a:prstGeom>
        </p:spPr>
        <p:txBody>
          <a:bodyPr wrap="square" lIns="0" tIns="20320" rIns="0" bIns="0" rtlCol="0" vert="horz">
            <a:spAutoFit/>
          </a:bodyPr>
          <a:lstStyle/>
          <a:p>
            <a:pPr marL="12700" marR="5080">
              <a:lnSpc>
                <a:spcPts val="630"/>
              </a:lnSpc>
              <a:spcBef>
                <a:spcPts val="160"/>
              </a:spcBef>
            </a:pPr>
            <a:r>
              <a:rPr dirty="0" sz="550" spc="-10">
                <a:solidFill>
                  <a:srgbClr val="565658"/>
                </a:solidFill>
                <a:latin typeface="Microsoft YaHei"/>
                <a:cs typeface="Microsoft YaHei"/>
              </a:rPr>
              <a:t>R706.82</a:t>
            </a:r>
            <a:r>
              <a:rPr dirty="0" sz="550" spc="500">
                <a:solidFill>
                  <a:srgbClr val="565658"/>
                </a:solidFill>
                <a:latin typeface="Microsoft YaHei"/>
                <a:cs typeface="Microsoft YaHei"/>
              </a:rPr>
              <a:t> </a:t>
            </a:r>
            <a:r>
              <a:rPr dirty="0" sz="550" spc="-10">
                <a:solidFill>
                  <a:srgbClr val="565658"/>
                </a:solidFill>
                <a:latin typeface="Microsoft YaHei"/>
                <a:cs typeface="Microsoft YaHei"/>
              </a:rPr>
              <a:t>R906.41</a:t>
            </a:r>
            <a:endParaRPr sz="550">
              <a:latin typeface="Microsoft YaHei"/>
              <a:cs typeface="Microsoft YaHei"/>
            </a:endParaRPr>
          </a:p>
        </p:txBody>
      </p:sp>
      <p:grpSp>
        <p:nvGrpSpPr>
          <p:cNvPr id="6048" name="object 6048" descr=""/>
          <p:cNvGrpSpPr/>
          <p:nvPr/>
        </p:nvGrpSpPr>
        <p:grpSpPr>
          <a:xfrm>
            <a:off x="6179774" y="2211751"/>
            <a:ext cx="62865" cy="144145"/>
            <a:chOff x="6179774" y="2211751"/>
            <a:chExt cx="62865" cy="144145"/>
          </a:xfrm>
        </p:grpSpPr>
        <p:sp>
          <p:nvSpPr>
            <p:cNvPr id="6049" name="object 6049" descr=""/>
            <p:cNvSpPr/>
            <p:nvPr/>
          </p:nvSpPr>
          <p:spPr>
            <a:xfrm>
              <a:off x="6179769" y="2211755"/>
              <a:ext cx="62865" cy="62865"/>
            </a:xfrm>
            <a:custGeom>
              <a:avLst/>
              <a:gdLst/>
              <a:ahLst/>
              <a:cxnLst/>
              <a:rect l="l" t="t" r="r" b="b"/>
              <a:pathLst>
                <a:path w="62864" h="62864">
                  <a:moveTo>
                    <a:pt x="39763" y="28448"/>
                  </a:moveTo>
                  <a:lnTo>
                    <a:pt x="38023" y="30048"/>
                  </a:lnTo>
                  <a:lnTo>
                    <a:pt x="34798" y="31140"/>
                  </a:lnTo>
                  <a:lnTo>
                    <a:pt x="24320" y="32461"/>
                  </a:lnTo>
                  <a:lnTo>
                    <a:pt x="21463" y="34493"/>
                  </a:lnTo>
                  <a:lnTo>
                    <a:pt x="21628" y="37846"/>
                  </a:lnTo>
                  <a:lnTo>
                    <a:pt x="21463" y="41033"/>
                  </a:lnTo>
                  <a:lnTo>
                    <a:pt x="23749" y="42583"/>
                  </a:lnTo>
                  <a:lnTo>
                    <a:pt x="28397" y="42430"/>
                  </a:lnTo>
                  <a:lnTo>
                    <a:pt x="35382" y="41998"/>
                  </a:lnTo>
                  <a:lnTo>
                    <a:pt x="39179" y="38722"/>
                  </a:lnTo>
                  <a:lnTo>
                    <a:pt x="39763" y="32600"/>
                  </a:lnTo>
                  <a:lnTo>
                    <a:pt x="39763" y="28448"/>
                  </a:lnTo>
                  <a:close/>
                </a:path>
                <a:path w="62864" h="62864">
                  <a:moveTo>
                    <a:pt x="62369" y="31178"/>
                  </a:moveTo>
                  <a:lnTo>
                    <a:pt x="59918" y="19050"/>
                  </a:lnTo>
                  <a:lnTo>
                    <a:pt x="55727" y="12839"/>
                  </a:lnTo>
                  <a:lnTo>
                    <a:pt x="53238" y="9131"/>
                  </a:lnTo>
                  <a:lnTo>
                    <a:pt x="47650" y="5372"/>
                  </a:lnTo>
                  <a:lnTo>
                    <a:pt x="47650" y="46151"/>
                  </a:lnTo>
                  <a:lnTo>
                    <a:pt x="41300" y="46151"/>
                  </a:lnTo>
                  <a:lnTo>
                    <a:pt x="40424" y="44970"/>
                  </a:lnTo>
                  <a:lnTo>
                    <a:pt x="39890" y="43307"/>
                  </a:lnTo>
                  <a:lnTo>
                    <a:pt x="39839" y="43154"/>
                  </a:lnTo>
                  <a:lnTo>
                    <a:pt x="39560" y="40665"/>
                  </a:lnTo>
                  <a:lnTo>
                    <a:pt x="36931" y="44754"/>
                  </a:lnTo>
                  <a:lnTo>
                    <a:pt x="32258" y="46875"/>
                  </a:lnTo>
                  <a:lnTo>
                    <a:pt x="25565" y="47028"/>
                  </a:lnTo>
                  <a:lnTo>
                    <a:pt x="18859" y="46736"/>
                  </a:lnTo>
                  <a:lnTo>
                    <a:pt x="15367" y="43751"/>
                  </a:lnTo>
                  <a:lnTo>
                    <a:pt x="15074" y="38061"/>
                  </a:lnTo>
                  <a:lnTo>
                    <a:pt x="15074" y="32232"/>
                  </a:lnTo>
                  <a:lnTo>
                    <a:pt x="19075" y="28803"/>
                  </a:lnTo>
                  <a:lnTo>
                    <a:pt x="27101" y="27800"/>
                  </a:lnTo>
                  <a:lnTo>
                    <a:pt x="34099" y="26771"/>
                  </a:lnTo>
                  <a:lnTo>
                    <a:pt x="38150" y="25603"/>
                  </a:lnTo>
                  <a:lnTo>
                    <a:pt x="39319" y="24295"/>
                  </a:lnTo>
                  <a:lnTo>
                    <a:pt x="39344" y="23863"/>
                  </a:lnTo>
                  <a:lnTo>
                    <a:pt x="39611" y="19913"/>
                  </a:lnTo>
                  <a:lnTo>
                    <a:pt x="39624" y="19786"/>
                  </a:lnTo>
                  <a:lnTo>
                    <a:pt x="37007" y="17653"/>
                  </a:lnTo>
                  <a:lnTo>
                    <a:pt x="31470" y="17957"/>
                  </a:lnTo>
                  <a:lnTo>
                    <a:pt x="26365" y="17957"/>
                  </a:lnTo>
                  <a:lnTo>
                    <a:pt x="23380" y="19913"/>
                  </a:lnTo>
                  <a:lnTo>
                    <a:pt x="22504" y="23863"/>
                  </a:lnTo>
                  <a:lnTo>
                    <a:pt x="16167" y="22771"/>
                  </a:lnTo>
                  <a:lnTo>
                    <a:pt x="17754" y="16192"/>
                  </a:lnTo>
                  <a:lnTo>
                    <a:pt x="22669" y="13131"/>
                  </a:lnTo>
                  <a:lnTo>
                    <a:pt x="31470" y="13131"/>
                  </a:lnTo>
                  <a:lnTo>
                    <a:pt x="41529" y="12839"/>
                  </a:lnTo>
                  <a:lnTo>
                    <a:pt x="46329" y="17157"/>
                  </a:lnTo>
                  <a:lnTo>
                    <a:pt x="46050" y="22771"/>
                  </a:lnTo>
                  <a:lnTo>
                    <a:pt x="45999" y="23863"/>
                  </a:lnTo>
                  <a:lnTo>
                    <a:pt x="45897" y="41998"/>
                  </a:lnTo>
                  <a:lnTo>
                    <a:pt x="46469" y="44259"/>
                  </a:lnTo>
                  <a:lnTo>
                    <a:pt x="47650" y="46151"/>
                  </a:lnTo>
                  <a:lnTo>
                    <a:pt x="47650" y="5372"/>
                  </a:lnTo>
                  <a:lnTo>
                    <a:pt x="43319" y="2451"/>
                  </a:lnTo>
                  <a:lnTo>
                    <a:pt x="31191" y="0"/>
                  </a:lnTo>
                  <a:lnTo>
                    <a:pt x="19050" y="2451"/>
                  </a:lnTo>
                  <a:lnTo>
                    <a:pt x="9131" y="9131"/>
                  </a:lnTo>
                  <a:lnTo>
                    <a:pt x="2451" y="19050"/>
                  </a:lnTo>
                  <a:lnTo>
                    <a:pt x="0" y="31178"/>
                  </a:lnTo>
                  <a:lnTo>
                    <a:pt x="2425" y="43154"/>
                  </a:lnTo>
                  <a:lnTo>
                    <a:pt x="2451" y="43307"/>
                  </a:lnTo>
                  <a:lnTo>
                    <a:pt x="9131" y="53213"/>
                  </a:lnTo>
                  <a:lnTo>
                    <a:pt x="19050" y="59893"/>
                  </a:lnTo>
                  <a:lnTo>
                    <a:pt x="31191" y="62344"/>
                  </a:lnTo>
                  <a:lnTo>
                    <a:pt x="43319" y="59893"/>
                  </a:lnTo>
                  <a:lnTo>
                    <a:pt x="53238" y="53213"/>
                  </a:lnTo>
                  <a:lnTo>
                    <a:pt x="57404" y="47028"/>
                  </a:lnTo>
                  <a:lnTo>
                    <a:pt x="58000" y="46151"/>
                  </a:lnTo>
                  <a:lnTo>
                    <a:pt x="59918" y="43307"/>
                  </a:lnTo>
                  <a:lnTo>
                    <a:pt x="62369" y="31178"/>
                  </a:lnTo>
                  <a:close/>
                </a:path>
              </a:pathLst>
            </a:custGeom>
            <a:solidFill>
              <a:srgbClr val="EF4136"/>
            </a:solidFill>
          </p:spPr>
          <p:txBody>
            <a:bodyPr wrap="square" lIns="0" tIns="0" rIns="0" bIns="0" rtlCol="0"/>
            <a:lstStyle/>
            <a:p/>
          </p:txBody>
        </p:sp>
        <p:sp>
          <p:nvSpPr>
            <p:cNvPr id="6050" name="object 6050" descr=""/>
            <p:cNvSpPr/>
            <p:nvPr/>
          </p:nvSpPr>
          <p:spPr>
            <a:xfrm>
              <a:off x="6180353" y="2293429"/>
              <a:ext cx="62230" cy="62230"/>
            </a:xfrm>
            <a:custGeom>
              <a:avLst/>
              <a:gdLst/>
              <a:ahLst/>
              <a:cxnLst/>
              <a:rect l="l" t="t" r="r" b="b"/>
              <a:pathLst>
                <a:path w="62229" h="62230">
                  <a:moveTo>
                    <a:pt x="42379" y="35763"/>
                  </a:moveTo>
                  <a:lnTo>
                    <a:pt x="42087" y="28371"/>
                  </a:lnTo>
                  <a:lnTo>
                    <a:pt x="39116" y="24536"/>
                  </a:lnTo>
                  <a:lnTo>
                    <a:pt x="33477" y="24244"/>
                  </a:lnTo>
                  <a:lnTo>
                    <a:pt x="28117" y="24968"/>
                  </a:lnTo>
                  <a:lnTo>
                    <a:pt x="25222" y="28168"/>
                  </a:lnTo>
                  <a:lnTo>
                    <a:pt x="24765" y="33794"/>
                  </a:lnTo>
                  <a:lnTo>
                    <a:pt x="24765" y="37719"/>
                  </a:lnTo>
                  <a:lnTo>
                    <a:pt x="25057" y="44234"/>
                  </a:lnTo>
                  <a:lnTo>
                    <a:pt x="27940" y="47650"/>
                  </a:lnTo>
                  <a:lnTo>
                    <a:pt x="33477" y="47929"/>
                  </a:lnTo>
                  <a:lnTo>
                    <a:pt x="39408" y="47929"/>
                  </a:lnTo>
                  <a:lnTo>
                    <a:pt x="42379" y="43865"/>
                  </a:lnTo>
                  <a:lnTo>
                    <a:pt x="42379" y="35763"/>
                  </a:lnTo>
                  <a:close/>
                </a:path>
                <a:path w="62229" h="62230">
                  <a:moveTo>
                    <a:pt x="61988" y="30975"/>
                  </a:moveTo>
                  <a:lnTo>
                    <a:pt x="59651" y="19456"/>
                  </a:lnTo>
                  <a:lnTo>
                    <a:pt x="59575" y="19037"/>
                  </a:lnTo>
                  <a:lnTo>
                    <a:pt x="52908" y="9067"/>
                  </a:lnTo>
                  <a:lnTo>
                    <a:pt x="48755" y="6273"/>
                  </a:lnTo>
                  <a:lnTo>
                    <a:pt x="48755" y="30975"/>
                  </a:lnTo>
                  <a:lnTo>
                    <a:pt x="48755" y="46901"/>
                  </a:lnTo>
                  <a:lnTo>
                    <a:pt x="44323" y="52565"/>
                  </a:lnTo>
                  <a:lnTo>
                    <a:pt x="35636" y="52705"/>
                  </a:lnTo>
                  <a:lnTo>
                    <a:pt x="30708" y="52705"/>
                  </a:lnTo>
                  <a:lnTo>
                    <a:pt x="29146" y="51854"/>
                  </a:lnTo>
                  <a:lnTo>
                    <a:pt x="27165" y="50761"/>
                  </a:lnTo>
                  <a:lnTo>
                    <a:pt x="25006" y="46901"/>
                  </a:lnTo>
                  <a:lnTo>
                    <a:pt x="24980" y="51854"/>
                  </a:lnTo>
                  <a:lnTo>
                    <a:pt x="18262" y="51854"/>
                  </a:lnTo>
                  <a:lnTo>
                    <a:pt x="18262" y="5981"/>
                  </a:lnTo>
                  <a:lnTo>
                    <a:pt x="24980" y="5981"/>
                  </a:lnTo>
                  <a:lnTo>
                    <a:pt x="24980" y="25336"/>
                  </a:lnTo>
                  <a:lnTo>
                    <a:pt x="27305" y="21145"/>
                  </a:lnTo>
                  <a:lnTo>
                    <a:pt x="30937" y="19037"/>
                  </a:lnTo>
                  <a:lnTo>
                    <a:pt x="35864" y="19037"/>
                  </a:lnTo>
                  <a:lnTo>
                    <a:pt x="44246" y="19456"/>
                  </a:lnTo>
                  <a:lnTo>
                    <a:pt x="48602" y="25031"/>
                  </a:lnTo>
                  <a:lnTo>
                    <a:pt x="48755" y="30975"/>
                  </a:lnTo>
                  <a:lnTo>
                    <a:pt x="48755" y="6273"/>
                  </a:lnTo>
                  <a:lnTo>
                    <a:pt x="48323" y="5981"/>
                  </a:lnTo>
                  <a:lnTo>
                    <a:pt x="43053" y="2438"/>
                  </a:lnTo>
                  <a:lnTo>
                    <a:pt x="31000" y="0"/>
                  </a:lnTo>
                  <a:lnTo>
                    <a:pt x="18935" y="2438"/>
                  </a:lnTo>
                  <a:lnTo>
                    <a:pt x="9080" y="9067"/>
                  </a:lnTo>
                  <a:lnTo>
                    <a:pt x="2413" y="19037"/>
                  </a:lnTo>
                  <a:lnTo>
                    <a:pt x="0" y="30975"/>
                  </a:lnTo>
                  <a:lnTo>
                    <a:pt x="2425" y="43040"/>
                  </a:lnTo>
                  <a:lnTo>
                    <a:pt x="8864" y="52565"/>
                  </a:lnTo>
                  <a:lnTo>
                    <a:pt x="8953" y="52705"/>
                  </a:lnTo>
                  <a:lnTo>
                    <a:pt x="9080" y="52895"/>
                  </a:lnTo>
                  <a:lnTo>
                    <a:pt x="18935" y="59537"/>
                  </a:lnTo>
                  <a:lnTo>
                    <a:pt x="31000" y="61963"/>
                  </a:lnTo>
                  <a:lnTo>
                    <a:pt x="43053" y="59537"/>
                  </a:lnTo>
                  <a:lnTo>
                    <a:pt x="52908" y="52895"/>
                  </a:lnTo>
                  <a:lnTo>
                    <a:pt x="53022" y="52705"/>
                  </a:lnTo>
                  <a:lnTo>
                    <a:pt x="59550" y="43040"/>
                  </a:lnTo>
                  <a:lnTo>
                    <a:pt x="61988" y="30975"/>
                  </a:lnTo>
                  <a:close/>
                </a:path>
              </a:pathLst>
            </a:custGeom>
            <a:solidFill>
              <a:srgbClr val="00AEEF"/>
            </a:solidFill>
          </p:spPr>
          <p:txBody>
            <a:bodyPr wrap="square" lIns="0" tIns="0" rIns="0" bIns="0" rtlCol="0"/>
            <a:lstStyle/>
            <a:p/>
          </p:txBody>
        </p:sp>
      </p:grpSp>
      <p:sp>
        <p:nvSpPr>
          <p:cNvPr id="6051" name="object 6051" descr=""/>
          <p:cNvSpPr txBox="1"/>
          <p:nvPr/>
        </p:nvSpPr>
        <p:spPr>
          <a:xfrm>
            <a:off x="5700962" y="794245"/>
            <a:ext cx="51562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XB7/XB7h</a:t>
            </a:r>
            <a:endParaRPr sz="800">
              <a:latin typeface="Microsoft JhengHei"/>
              <a:cs typeface="Microsoft JhengHei"/>
            </a:endParaRPr>
          </a:p>
        </p:txBody>
      </p:sp>
      <p:sp>
        <p:nvSpPr>
          <p:cNvPr id="6052" name="object 6052" descr=""/>
          <p:cNvSpPr txBox="1"/>
          <p:nvPr/>
        </p:nvSpPr>
        <p:spPr>
          <a:xfrm>
            <a:off x="6612314" y="794245"/>
            <a:ext cx="27686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XB7L</a:t>
            </a:r>
            <a:endParaRPr sz="800">
              <a:latin typeface="Microsoft JhengHei"/>
              <a:cs typeface="Microsoft JhengHei"/>
            </a:endParaRPr>
          </a:p>
        </p:txBody>
      </p:sp>
      <p:grpSp>
        <p:nvGrpSpPr>
          <p:cNvPr id="6053" name="object 6053" descr=""/>
          <p:cNvGrpSpPr/>
          <p:nvPr/>
        </p:nvGrpSpPr>
        <p:grpSpPr>
          <a:xfrm>
            <a:off x="5555828" y="814063"/>
            <a:ext cx="1014094" cy="108585"/>
            <a:chOff x="5555828" y="814063"/>
            <a:chExt cx="1014094" cy="108585"/>
          </a:xfrm>
        </p:grpSpPr>
        <p:pic>
          <p:nvPicPr>
            <p:cNvPr id="6054" name="object 6054" descr=""/>
            <p:cNvPicPr/>
            <p:nvPr/>
          </p:nvPicPr>
          <p:blipFill>
            <a:blip r:embed="rId3" cstate="print"/>
            <a:stretch>
              <a:fillRect/>
            </a:stretch>
          </p:blipFill>
          <p:spPr>
            <a:xfrm>
              <a:off x="6461484" y="814063"/>
              <a:ext cx="108038" cy="108000"/>
            </a:xfrm>
            <a:prstGeom prst="rect">
              <a:avLst/>
            </a:prstGeom>
          </p:spPr>
        </p:pic>
        <p:pic>
          <p:nvPicPr>
            <p:cNvPr id="6055" name="object 6055" descr=""/>
            <p:cNvPicPr/>
            <p:nvPr/>
          </p:nvPicPr>
          <p:blipFill>
            <a:blip r:embed="rId4" cstate="print"/>
            <a:stretch>
              <a:fillRect/>
            </a:stretch>
          </p:blipFill>
          <p:spPr>
            <a:xfrm>
              <a:off x="5555828" y="814063"/>
              <a:ext cx="108038" cy="108000"/>
            </a:xfrm>
            <a:prstGeom prst="rect">
              <a:avLst/>
            </a:prstGeom>
          </p:spPr>
        </p:pic>
      </p:grpSp>
      <p:sp>
        <p:nvSpPr>
          <p:cNvPr id="6056" name="object 6056" descr=""/>
          <p:cNvSpPr txBox="1"/>
          <p:nvPr/>
        </p:nvSpPr>
        <p:spPr>
          <a:xfrm>
            <a:off x="671189" y="4716339"/>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6057" name="object 6057" descr=""/>
          <p:cNvGrpSpPr/>
          <p:nvPr/>
        </p:nvGrpSpPr>
        <p:grpSpPr>
          <a:xfrm>
            <a:off x="683907" y="4982362"/>
            <a:ext cx="6192520" cy="25400"/>
            <a:chOff x="683907" y="4982362"/>
            <a:chExt cx="6192520" cy="25400"/>
          </a:xfrm>
        </p:grpSpPr>
        <p:sp>
          <p:nvSpPr>
            <p:cNvPr id="6058" name="object 6058" descr=""/>
            <p:cNvSpPr/>
            <p:nvPr/>
          </p:nvSpPr>
          <p:spPr>
            <a:xfrm>
              <a:off x="683907" y="4992979"/>
              <a:ext cx="6192520" cy="3810"/>
            </a:xfrm>
            <a:custGeom>
              <a:avLst/>
              <a:gdLst/>
              <a:ahLst/>
              <a:cxnLst/>
              <a:rect l="l" t="t" r="r" b="b"/>
              <a:pathLst>
                <a:path w="6192520" h="3810">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6059" name="object 6059" descr=""/>
            <p:cNvSpPr/>
            <p:nvPr/>
          </p:nvSpPr>
          <p:spPr>
            <a:xfrm>
              <a:off x="683907" y="4982362"/>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6060" name="object 6060" descr=""/>
          <p:cNvSpPr txBox="1"/>
          <p:nvPr/>
        </p:nvSpPr>
        <p:spPr>
          <a:xfrm>
            <a:off x="671202" y="684486"/>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6061" name="object 6061" descr=""/>
          <p:cNvGrpSpPr/>
          <p:nvPr/>
        </p:nvGrpSpPr>
        <p:grpSpPr>
          <a:xfrm>
            <a:off x="683907" y="943965"/>
            <a:ext cx="6192520" cy="25400"/>
            <a:chOff x="683907" y="943965"/>
            <a:chExt cx="6192520" cy="25400"/>
          </a:xfrm>
        </p:grpSpPr>
        <p:sp>
          <p:nvSpPr>
            <p:cNvPr id="6062" name="object 6062" descr=""/>
            <p:cNvSpPr/>
            <p:nvPr/>
          </p:nvSpPr>
          <p:spPr>
            <a:xfrm>
              <a:off x="683907" y="954595"/>
              <a:ext cx="6192520" cy="3810"/>
            </a:xfrm>
            <a:custGeom>
              <a:avLst/>
              <a:gdLst/>
              <a:ahLst/>
              <a:cxnLst/>
              <a:rect l="l" t="t" r="r" b="b"/>
              <a:pathLst>
                <a:path w="6192520" h="3809">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6063" name="object 6063" descr=""/>
            <p:cNvSpPr/>
            <p:nvPr/>
          </p:nvSpPr>
          <p:spPr>
            <a:xfrm>
              <a:off x="683920" y="943965"/>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pic>
        <p:nvPicPr>
          <p:cNvPr id="6064" name="object 6064" descr=""/>
          <p:cNvPicPr/>
          <p:nvPr/>
        </p:nvPicPr>
        <p:blipFill>
          <a:blip r:embed="rId5" cstate="print"/>
          <a:stretch>
            <a:fillRect/>
          </a:stretch>
        </p:blipFill>
        <p:spPr>
          <a:xfrm>
            <a:off x="4056555" y="5548340"/>
            <a:ext cx="2292754" cy="2897023"/>
          </a:xfrm>
          <a:prstGeom prst="rect">
            <a:avLst/>
          </a:prstGeom>
        </p:spPr>
      </p:pic>
      <p:sp>
        <p:nvSpPr>
          <p:cNvPr id="6065" name="object 6065" descr=""/>
          <p:cNvSpPr txBox="1"/>
          <p:nvPr/>
        </p:nvSpPr>
        <p:spPr>
          <a:xfrm>
            <a:off x="5086524" y="5312717"/>
            <a:ext cx="54483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XB7&amp;XB7L</a:t>
            </a:r>
            <a:endParaRPr sz="800">
              <a:latin typeface="Microsoft JhengHei"/>
              <a:cs typeface="Microsoft JhengHei"/>
            </a:endParaRPr>
          </a:p>
        </p:txBody>
      </p:sp>
      <p:sp>
        <p:nvSpPr>
          <p:cNvPr id="6066" name="object 6066"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26</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descr=""/>
          <p:cNvGraphicFramePr>
            <a:graphicFrameLocks noGrp="1"/>
          </p:cNvGraphicFramePr>
          <p:nvPr/>
        </p:nvGraphicFramePr>
        <p:xfrm>
          <a:off x="919876" y="4743174"/>
          <a:ext cx="5829935" cy="4773295"/>
        </p:xfrm>
        <a:graphic>
          <a:graphicData uri="http://schemas.openxmlformats.org/drawingml/2006/table">
            <a:tbl>
              <a:tblPr firstRow="1" bandRow="1">
                <a:tableStyleId>{2D5ABB26-0587-4C30-8999-92F81FD0307C}</a:tableStyleId>
              </a:tblPr>
              <a:tblGrid>
                <a:gridCol w="928369"/>
                <a:gridCol w="521334"/>
                <a:gridCol w="1042670"/>
                <a:gridCol w="1120775"/>
                <a:gridCol w="2140585"/>
              </a:tblGrid>
              <a:tr h="190500">
                <a:tc gridSpan="2">
                  <a:txBody>
                    <a:bodyPr/>
                    <a:lstStyle/>
                    <a:p>
                      <a:pPr marL="1270">
                        <a:lnSpc>
                          <a:spcPct val="100000"/>
                        </a:lnSpc>
                        <a:spcBef>
                          <a:spcPts val="260"/>
                        </a:spcBef>
                      </a:pPr>
                      <a:r>
                        <a:rPr dirty="0" sz="900" spc="70">
                          <a:solidFill>
                            <a:srgbClr val="58595B"/>
                          </a:solidFill>
                          <a:latin typeface="SimSun"/>
                          <a:cs typeface="SimSun"/>
                        </a:rPr>
                        <a:t>自由度</a:t>
                      </a:r>
                      <a:endParaRPr sz="900">
                        <a:latin typeface="SimSun"/>
                        <a:cs typeface="SimSun"/>
                      </a:endParaRPr>
                    </a:p>
                  </a:txBody>
                  <a:tcPr marL="0" marR="0" marB="0" marT="33020">
                    <a:lnR w="3175">
                      <a:solidFill>
                        <a:srgbClr val="939498"/>
                      </a:solidFill>
                      <a:prstDash val="solid"/>
                    </a:lnR>
                    <a:lnT w="12700">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marL="986155">
                        <a:lnSpc>
                          <a:spcPct val="100000"/>
                        </a:lnSpc>
                        <a:spcBef>
                          <a:spcPts val="270"/>
                        </a:spcBef>
                        <a:tabLst>
                          <a:tab pos="3227705" algn="l"/>
                        </a:tabLst>
                      </a:pPr>
                      <a:r>
                        <a:rPr dirty="0" sz="900" spc="-50">
                          <a:solidFill>
                            <a:srgbClr val="58595B"/>
                          </a:solidFill>
                          <a:latin typeface="SimSun"/>
                          <a:cs typeface="SimSun"/>
                        </a:rPr>
                        <a:t>6</a:t>
                      </a:r>
                      <a:r>
                        <a:rPr dirty="0" sz="900">
                          <a:solidFill>
                            <a:srgbClr val="58595B"/>
                          </a:solidFill>
                          <a:latin typeface="SimSun"/>
                          <a:cs typeface="SimSun"/>
                        </a:rPr>
                        <a:t>	</a:t>
                      </a:r>
                      <a:r>
                        <a:rPr dirty="0" sz="900" spc="-50">
                          <a:solidFill>
                            <a:srgbClr val="58595B"/>
                          </a:solidFill>
                          <a:latin typeface="SimSun"/>
                          <a:cs typeface="SimSun"/>
                        </a:rPr>
                        <a:t>6</a:t>
                      </a:r>
                      <a:endParaRPr sz="900">
                        <a:latin typeface="SimSun"/>
                        <a:cs typeface="SimSun"/>
                      </a:endParaRPr>
                    </a:p>
                  </a:txBody>
                  <a:tcPr marL="0" marR="0" marB="0" marT="3429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254"/>
                        </a:spcBef>
                      </a:pPr>
                      <a:r>
                        <a:rPr dirty="0" sz="900" spc="80">
                          <a:solidFill>
                            <a:srgbClr val="58595B"/>
                          </a:solidFill>
                          <a:latin typeface="SimSun"/>
                          <a:cs typeface="SimSun"/>
                        </a:rPr>
                        <a:t>最大工作半径</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R="107950">
                        <a:lnSpc>
                          <a:spcPct val="100000"/>
                        </a:lnSpc>
                        <a:spcBef>
                          <a:spcPts val="265"/>
                        </a:spcBef>
                      </a:pPr>
                      <a:r>
                        <a:rPr dirty="0" sz="900" spc="240">
                          <a:solidFill>
                            <a:srgbClr val="58595B"/>
                          </a:solidFill>
                          <a:latin typeface="SimSun"/>
                          <a:cs typeface="SimSun"/>
                        </a:rPr>
                        <a:t>707mm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54"/>
                        </a:spcBef>
                      </a:pPr>
                      <a:r>
                        <a:rPr dirty="0" sz="900" spc="240">
                          <a:solidFill>
                            <a:srgbClr val="58595B"/>
                          </a:solidFill>
                          <a:latin typeface="SimSun"/>
                          <a:cs typeface="SimSun"/>
                        </a:rPr>
                        <a:t>906mm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80">
                          <a:solidFill>
                            <a:srgbClr val="58595B"/>
                          </a:solidFill>
                          <a:latin typeface="SimSun"/>
                          <a:cs typeface="SimSun"/>
                        </a:rPr>
                        <a:t>重复定位精度</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709295">
                        <a:lnSpc>
                          <a:spcPct val="100000"/>
                        </a:lnSpc>
                        <a:spcBef>
                          <a:spcPts val="260"/>
                        </a:spcBef>
                      </a:pPr>
                      <a:r>
                        <a:rPr dirty="0" sz="900" spc="160">
                          <a:solidFill>
                            <a:srgbClr val="58595B"/>
                          </a:solidFill>
                          <a:latin typeface="SimSun"/>
                          <a:cs typeface="SimSun"/>
                        </a:rPr>
                        <a:t>±0.02mm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50"/>
                        </a:spcBef>
                      </a:pPr>
                      <a:r>
                        <a:rPr dirty="0" sz="900" spc="160">
                          <a:solidFill>
                            <a:srgbClr val="58595B"/>
                          </a:solidFill>
                          <a:latin typeface="SimSun"/>
                          <a:cs typeface="SimSun"/>
                        </a:rPr>
                        <a:t>±0.03mm </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75">
                          <a:solidFill>
                            <a:srgbClr val="58595B"/>
                          </a:solidFill>
                          <a:latin typeface="SimSun"/>
                          <a:cs typeface="SimSun"/>
                        </a:rPr>
                        <a:t>手腕负载</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R="109220">
                        <a:lnSpc>
                          <a:spcPct val="100000"/>
                        </a:lnSpc>
                        <a:spcBef>
                          <a:spcPts val="254"/>
                        </a:spcBef>
                      </a:pPr>
                      <a:r>
                        <a:rPr dirty="0" sz="900">
                          <a:solidFill>
                            <a:srgbClr val="58595B"/>
                          </a:solidFill>
                          <a:latin typeface="SimSun"/>
                          <a:cs typeface="SimSun"/>
                        </a:rPr>
                        <a:t>7</a:t>
                      </a:r>
                      <a:r>
                        <a:rPr dirty="0" sz="900" spc="-315">
                          <a:solidFill>
                            <a:srgbClr val="58595B"/>
                          </a:solidFill>
                          <a:latin typeface="SimSun"/>
                          <a:cs typeface="SimSun"/>
                        </a:rPr>
                        <a:t> </a:t>
                      </a:r>
                      <a:r>
                        <a:rPr dirty="0" sz="900" spc="60">
                          <a:solidFill>
                            <a:srgbClr val="58595B"/>
                          </a:solidFill>
                          <a:latin typeface="SimSun"/>
                          <a:cs typeface="SimSun"/>
                        </a:rPr>
                        <a:t>kg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2865">
                        <a:lnSpc>
                          <a:spcPct val="100000"/>
                        </a:lnSpc>
                        <a:spcBef>
                          <a:spcPts val="250"/>
                        </a:spcBef>
                      </a:pPr>
                      <a:r>
                        <a:rPr dirty="0" sz="900">
                          <a:solidFill>
                            <a:srgbClr val="58595B"/>
                          </a:solidFill>
                          <a:latin typeface="SimSun"/>
                          <a:cs typeface="SimSun"/>
                        </a:rPr>
                        <a:t>7</a:t>
                      </a:r>
                      <a:r>
                        <a:rPr dirty="0" sz="900" spc="-315">
                          <a:solidFill>
                            <a:srgbClr val="58595B"/>
                          </a:solidFill>
                          <a:latin typeface="SimSun"/>
                          <a:cs typeface="SimSun"/>
                        </a:rPr>
                        <a:t> </a:t>
                      </a:r>
                      <a:r>
                        <a:rPr dirty="0" sz="900" spc="60">
                          <a:solidFill>
                            <a:srgbClr val="58595B"/>
                          </a:solidFill>
                          <a:latin typeface="SimSun"/>
                          <a:cs typeface="SimSun"/>
                        </a:rPr>
                        <a:t>kg </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20"/>
                        </a:spcBef>
                      </a:pPr>
                      <a:endParaRPr sz="900">
                        <a:latin typeface="Times New Roman"/>
                        <a:cs typeface="Times New Roman"/>
                      </a:endParaRPr>
                    </a:p>
                    <a:p>
                      <a:pPr>
                        <a:lnSpc>
                          <a:spcPct val="100000"/>
                        </a:lnSpc>
                        <a:spcBef>
                          <a:spcPts val="5"/>
                        </a:spcBef>
                      </a:pPr>
                      <a:r>
                        <a:rPr dirty="0" sz="900" spc="75">
                          <a:solidFill>
                            <a:srgbClr val="58595B"/>
                          </a:solidFill>
                          <a:latin typeface="SimSun"/>
                          <a:cs typeface="SimSun"/>
                        </a:rPr>
                        <a:t>运动范围</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30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873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644525">
                        <a:lnSpc>
                          <a:spcPct val="100000"/>
                        </a:lnSpc>
                        <a:spcBef>
                          <a:spcPts val="250"/>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300"/>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81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691515">
                        <a:lnSpc>
                          <a:spcPct val="100000"/>
                        </a:lnSpc>
                        <a:spcBef>
                          <a:spcPts val="260"/>
                        </a:spcBef>
                      </a:pPr>
                      <a:r>
                        <a:rPr dirty="0" sz="900">
                          <a:solidFill>
                            <a:srgbClr val="58595B"/>
                          </a:solidFill>
                          <a:latin typeface="SimSun"/>
                          <a:cs typeface="SimSun"/>
                        </a:rPr>
                        <a:t>-</a:t>
                      </a:r>
                      <a:r>
                        <a:rPr dirty="0" sz="900" spc="-10">
                          <a:solidFill>
                            <a:srgbClr val="58595B"/>
                          </a:solidFill>
                          <a:latin typeface="SimSun"/>
                          <a:cs typeface="SimSun"/>
                        </a:rPr>
                        <a:t>96°~+135°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3500">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96°~+130° </a:t>
                      </a:r>
                      <a:endParaRPr sz="900">
                        <a:latin typeface="SimSun"/>
                        <a:cs typeface="SimSun"/>
                      </a:endParaRPr>
                    </a:p>
                  </a:txBody>
                  <a:tcPr marL="0" marR="0" marB="0" marT="3048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95"/>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74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691515">
                        <a:lnSpc>
                          <a:spcPct val="100000"/>
                        </a:lnSpc>
                        <a:spcBef>
                          <a:spcPts val="254"/>
                        </a:spcBef>
                      </a:pPr>
                      <a:r>
                        <a:rPr dirty="0" sz="900">
                          <a:solidFill>
                            <a:srgbClr val="58595B"/>
                          </a:solidFill>
                          <a:latin typeface="SimSun"/>
                          <a:cs typeface="SimSun"/>
                        </a:rPr>
                        <a:t>-</a:t>
                      </a:r>
                      <a:r>
                        <a:rPr dirty="0" sz="900" spc="-10">
                          <a:solidFill>
                            <a:srgbClr val="58595B"/>
                          </a:solidFill>
                          <a:latin typeface="SimSun"/>
                          <a:cs typeface="SimSun"/>
                        </a:rPr>
                        <a:t>195°~+65°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3500">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195°~+65° </a:t>
                      </a:r>
                      <a:endParaRPr sz="900">
                        <a:latin typeface="SimSun"/>
                        <a:cs typeface="SimSun"/>
                      </a:endParaRPr>
                    </a:p>
                  </a:txBody>
                  <a:tcPr marL="0" marR="0" marB="0" marT="2984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90"/>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68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644525">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2920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85"/>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61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644525">
                        <a:lnSpc>
                          <a:spcPct val="100000"/>
                        </a:lnSpc>
                        <a:spcBef>
                          <a:spcPts val="234"/>
                        </a:spcBef>
                      </a:pPr>
                      <a:r>
                        <a:rPr dirty="0" sz="900">
                          <a:solidFill>
                            <a:srgbClr val="58595B"/>
                          </a:solidFill>
                          <a:latin typeface="SimSun"/>
                          <a:cs typeface="SimSun"/>
                        </a:rPr>
                        <a:t>-</a:t>
                      </a:r>
                      <a:r>
                        <a:rPr dirty="0" sz="900" spc="-10">
                          <a:solidFill>
                            <a:srgbClr val="58595B"/>
                          </a:solidFill>
                          <a:latin typeface="SimSun"/>
                          <a:cs typeface="SimSun"/>
                        </a:rPr>
                        <a:t>120°~+120° </a:t>
                      </a:r>
                      <a:endParaRPr sz="900">
                        <a:latin typeface="SimSun"/>
                        <a:cs typeface="SimSun"/>
                      </a:endParaRPr>
                    </a:p>
                  </a:txBody>
                  <a:tcPr marL="0" marR="0" marB="0" marT="2984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120°~+120°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80"/>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55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marL="64452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920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95"/>
                        </a:spcBef>
                      </a:pPr>
                      <a:endParaRPr sz="900">
                        <a:latin typeface="Times New Roman"/>
                        <a:cs typeface="Times New Roman"/>
                      </a:endParaRPr>
                    </a:p>
                    <a:p>
                      <a:pPr>
                        <a:lnSpc>
                          <a:spcPct val="100000"/>
                        </a:lnSpc>
                      </a:pPr>
                      <a:r>
                        <a:rPr dirty="0" sz="900" spc="75">
                          <a:solidFill>
                            <a:srgbClr val="58595B"/>
                          </a:solidFill>
                          <a:latin typeface="SimSun"/>
                          <a:cs typeface="SimSun"/>
                        </a:rPr>
                        <a:t>最大速度</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algn="ctr" marR="107950">
                        <a:lnSpc>
                          <a:spcPct val="100000"/>
                        </a:lnSpc>
                        <a:spcBef>
                          <a:spcPts val="225"/>
                        </a:spcBef>
                      </a:pPr>
                      <a:r>
                        <a:rPr dirty="0" sz="900" spc="-10">
                          <a:solidFill>
                            <a:srgbClr val="58595B"/>
                          </a:solidFill>
                          <a:latin typeface="SimSun"/>
                          <a:cs typeface="SimSun"/>
                        </a:rPr>
                        <a:t>440°/s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19"/>
                        </a:spcBef>
                      </a:pPr>
                      <a:r>
                        <a:rPr dirty="0" sz="900" spc="-10">
                          <a:solidFill>
                            <a:srgbClr val="58595B"/>
                          </a:solidFill>
                          <a:latin typeface="SimSun"/>
                          <a:cs typeface="SimSun"/>
                        </a:rPr>
                        <a:t>355°/s </a:t>
                      </a:r>
                      <a:endParaRPr sz="900">
                        <a:latin typeface="SimSun"/>
                        <a:cs typeface="SimSun"/>
                      </a:endParaRPr>
                    </a:p>
                  </a:txBody>
                  <a:tcPr marL="0" marR="0" marB="0" marT="2793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algn="ctr" marR="107950">
                        <a:lnSpc>
                          <a:spcPct val="100000"/>
                        </a:lnSpc>
                        <a:spcBef>
                          <a:spcPts val="220"/>
                        </a:spcBef>
                      </a:pPr>
                      <a:r>
                        <a:rPr dirty="0" sz="900" spc="-10">
                          <a:solidFill>
                            <a:srgbClr val="58595B"/>
                          </a:solidFill>
                          <a:latin typeface="SimSun"/>
                          <a:cs typeface="SimSun"/>
                        </a:rPr>
                        <a:t>355°/s </a:t>
                      </a:r>
                      <a:endParaRPr sz="90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15"/>
                        </a:spcBef>
                      </a:pPr>
                      <a:r>
                        <a:rPr dirty="0" sz="900" spc="-10">
                          <a:solidFill>
                            <a:srgbClr val="58595B"/>
                          </a:solidFill>
                          <a:latin typeface="SimSun"/>
                          <a:cs typeface="SimSun"/>
                        </a:rPr>
                        <a:t>355°/s </a:t>
                      </a:r>
                      <a:endParaRPr sz="900">
                        <a:latin typeface="SimSun"/>
                        <a:cs typeface="SimSun"/>
                      </a:endParaRPr>
                    </a:p>
                  </a:txBody>
                  <a:tcPr marL="0" marR="0" marB="0" marT="2730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70"/>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42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algn="ctr" marR="107950">
                        <a:lnSpc>
                          <a:spcPct val="100000"/>
                        </a:lnSpc>
                        <a:spcBef>
                          <a:spcPts val="215"/>
                        </a:spcBef>
                      </a:pPr>
                      <a:r>
                        <a:rPr dirty="0" sz="900" spc="-10">
                          <a:solidFill>
                            <a:srgbClr val="58595B"/>
                          </a:solidFill>
                          <a:latin typeface="SimSun"/>
                          <a:cs typeface="SimSun"/>
                        </a:rPr>
                        <a:t>440°/s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10"/>
                        </a:spcBef>
                      </a:pPr>
                      <a:r>
                        <a:rPr dirty="0" sz="900" spc="-10">
                          <a:solidFill>
                            <a:srgbClr val="58595B"/>
                          </a:solidFill>
                          <a:latin typeface="SimSun"/>
                          <a:cs typeface="SimSun"/>
                        </a:rPr>
                        <a:t>355°/s </a:t>
                      </a:r>
                      <a:endParaRPr sz="90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65"/>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algn="ctr" marR="107950">
                        <a:lnSpc>
                          <a:spcPct val="100000"/>
                        </a:lnSpc>
                        <a:spcBef>
                          <a:spcPts val="210"/>
                        </a:spcBef>
                      </a:pPr>
                      <a:r>
                        <a:rPr dirty="0" sz="900" spc="-10">
                          <a:solidFill>
                            <a:srgbClr val="58595B"/>
                          </a:solidFill>
                          <a:latin typeface="SimSun"/>
                          <a:cs typeface="SimSun"/>
                        </a:rPr>
                        <a:t>480°/s </a:t>
                      </a:r>
                      <a:endParaRPr sz="9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04"/>
                        </a:spcBef>
                      </a:pPr>
                      <a:r>
                        <a:rPr dirty="0" sz="900" spc="-10">
                          <a:solidFill>
                            <a:srgbClr val="58595B"/>
                          </a:solidFill>
                          <a:latin typeface="SimSun"/>
                          <a:cs typeface="SimSun"/>
                        </a:rPr>
                        <a:t>480°/s </a:t>
                      </a:r>
                      <a:endParaRPr sz="900">
                        <a:latin typeface="SimSun"/>
                        <a:cs typeface="SimSun"/>
                      </a:endParaRPr>
                    </a:p>
                  </a:txBody>
                  <a:tcPr marL="0" marR="0" marB="0" marT="26034">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60"/>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2">
                  <a:txBody>
                    <a:bodyPr/>
                    <a:lstStyle/>
                    <a:p>
                      <a:pPr algn="ctr" marR="107950">
                        <a:lnSpc>
                          <a:spcPct val="100000"/>
                        </a:lnSpc>
                        <a:spcBef>
                          <a:spcPts val="209"/>
                        </a:spcBef>
                      </a:pPr>
                      <a:r>
                        <a:rPr dirty="0" sz="900" spc="-10">
                          <a:solidFill>
                            <a:srgbClr val="58595B"/>
                          </a:solidFill>
                          <a:latin typeface="SimSun"/>
                          <a:cs typeface="SimSun"/>
                        </a:rPr>
                        <a:t>450°/s </a:t>
                      </a:r>
                      <a:endParaRPr sz="900">
                        <a:latin typeface="SimSun"/>
                        <a:cs typeface="SimSun"/>
                      </a:endParaRPr>
                    </a:p>
                  </a:txBody>
                  <a:tcPr marL="0" marR="0" marB="0" marT="2666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200"/>
                        </a:spcBef>
                      </a:pPr>
                      <a:r>
                        <a:rPr dirty="0" sz="900" spc="-10">
                          <a:solidFill>
                            <a:srgbClr val="58595B"/>
                          </a:solidFill>
                          <a:latin typeface="SimSun"/>
                          <a:cs typeface="SimSun"/>
                        </a:rPr>
                        <a:t>450°/s </a:t>
                      </a:r>
                      <a:endParaRPr sz="900">
                        <a:latin typeface="SimSun"/>
                        <a:cs typeface="SimSun"/>
                      </a:endParaRPr>
                    </a:p>
                  </a:txBody>
                  <a:tcPr marL="0" marR="0" marB="0" marT="2540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54"/>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368935">
                        <a:lnSpc>
                          <a:spcPct val="100000"/>
                        </a:lnSpc>
                        <a:spcBef>
                          <a:spcPts val="265"/>
                        </a:spcBef>
                      </a:pPr>
                      <a:r>
                        <a:rPr dirty="0" sz="900" spc="-10">
                          <a:solidFill>
                            <a:srgbClr val="58595B"/>
                          </a:solidFill>
                          <a:latin typeface="SimSun"/>
                          <a:cs typeface="SimSun"/>
                        </a:rPr>
                        <a:t>705°/s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05">
                        <a:lnSpc>
                          <a:spcPct val="100000"/>
                        </a:lnSpc>
                        <a:spcBef>
                          <a:spcPts val="265"/>
                        </a:spcBef>
                      </a:pPr>
                      <a:r>
                        <a:rPr dirty="0" sz="900" spc="-10">
                          <a:solidFill>
                            <a:srgbClr val="58595B"/>
                          </a:solidFill>
                          <a:latin typeface="SimSun"/>
                          <a:cs typeface="SimSun"/>
                        </a:rPr>
                        <a:t>900°/s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8265">
                        <a:lnSpc>
                          <a:spcPct val="100000"/>
                        </a:lnSpc>
                        <a:spcBef>
                          <a:spcPts val="265"/>
                        </a:spcBef>
                      </a:pPr>
                      <a:r>
                        <a:rPr dirty="0" sz="900" spc="-10">
                          <a:solidFill>
                            <a:srgbClr val="58595B"/>
                          </a:solidFill>
                          <a:latin typeface="SimSun"/>
                          <a:cs typeface="SimSun"/>
                        </a:rPr>
                        <a:t>705°/s </a:t>
                      </a:r>
                      <a:endParaRPr sz="900">
                        <a:latin typeface="SimSun"/>
                        <a:cs typeface="SimSun"/>
                      </a:endParaRPr>
                    </a:p>
                  </a:txBody>
                  <a:tcPr marL="0" marR="0" marB="0" marT="3365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90"/>
                        </a:spcBef>
                      </a:pPr>
                      <a:r>
                        <a:rPr dirty="0" sz="900" spc="75">
                          <a:solidFill>
                            <a:srgbClr val="58595B"/>
                          </a:solidFill>
                          <a:latin typeface="SimSun"/>
                          <a:cs typeface="SimSun"/>
                        </a:rPr>
                        <a:t>工作温度</a:t>
                      </a:r>
                      <a:endParaRPr sz="900">
                        <a:latin typeface="SimSun"/>
                        <a:cs typeface="SimSun"/>
                      </a:endParaRPr>
                    </a:p>
                  </a:txBody>
                  <a:tcPr marL="0" marR="0" marB="0" marT="2413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710565">
                        <a:lnSpc>
                          <a:spcPct val="100000"/>
                        </a:lnSpc>
                        <a:spcBef>
                          <a:spcPts val="200"/>
                        </a:spcBef>
                      </a:pPr>
                      <a:r>
                        <a:rPr dirty="0" sz="900" spc="100">
                          <a:solidFill>
                            <a:srgbClr val="58595B"/>
                          </a:solidFill>
                          <a:latin typeface="SimSun"/>
                          <a:cs typeface="SimSun"/>
                        </a:rPr>
                        <a:t>0℃~+40℃ </a:t>
                      </a:r>
                      <a:endParaRPr sz="9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195"/>
                        </a:spcBef>
                      </a:pPr>
                      <a:r>
                        <a:rPr dirty="0" sz="900" spc="100">
                          <a:solidFill>
                            <a:srgbClr val="58595B"/>
                          </a:solidFill>
                          <a:latin typeface="SimSun"/>
                          <a:cs typeface="SimSun"/>
                        </a:rPr>
                        <a:t>0℃~+40℃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85"/>
                        </a:spcBef>
                      </a:pPr>
                      <a:r>
                        <a:rPr dirty="0" sz="900" spc="75">
                          <a:solidFill>
                            <a:srgbClr val="58595B"/>
                          </a:solidFill>
                          <a:latin typeface="SimSun"/>
                          <a:cs typeface="SimSun"/>
                        </a:rPr>
                        <a:t>储藏温度</a:t>
                      </a:r>
                      <a:endParaRPr sz="900">
                        <a:latin typeface="SimSun"/>
                        <a:cs typeface="SimSun"/>
                      </a:endParaRPr>
                    </a:p>
                  </a:txBody>
                  <a:tcPr marL="0" marR="0" marB="0" marT="2349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647700">
                        <a:lnSpc>
                          <a:spcPct val="100000"/>
                        </a:lnSpc>
                        <a:spcBef>
                          <a:spcPts val="195"/>
                        </a:spcBef>
                      </a:pPr>
                      <a:r>
                        <a:rPr dirty="0" sz="900" spc="100">
                          <a:solidFill>
                            <a:srgbClr val="58595B"/>
                          </a:solidFill>
                          <a:latin typeface="SimSun"/>
                          <a:cs typeface="SimSun"/>
                        </a:rPr>
                        <a:t>-</a:t>
                      </a:r>
                      <a:r>
                        <a:rPr dirty="0" sz="900" spc="85">
                          <a:solidFill>
                            <a:srgbClr val="58595B"/>
                          </a:solidFill>
                          <a:latin typeface="SimSun"/>
                          <a:cs typeface="SimSun"/>
                        </a:rPr>
                        <a:t>10℃~+55℃ </a:t>
                      </a:r>
                      <a:endParaRPr sz="9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190"/>
                        </a:spcBef>
                      </a:pPr>
                      <a:r>
                        <a:rPr dirty="0" sz="900" spc="100">
                          <a:solidFill>
                            <a:srgbClr val="58595B"/>
                          </a:solidFill>
                          <a:latin typeface="SimSun"/>
                          <a:cs typeface="SimSun"/>
                        </a:rPr>
                        <a:t>-</a:t>
                      </a:r>
                      <a:r>
                        <a:rPr dirty="0" sz="900" spc="85">
                          <a:solidFill>
                            <a:srgbClr val="58595B"/>
                          </a:solidFill>
                          <a:latin typeface="SimSun"/>
                          <a:cs typeface="SimSun"/>
                        </a:rPr>
                        <a:t>10℃~+55℃ </a:t>
                      </a:r>
                      <a:endParaRPr sz="9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80"/>
                        </a:spcBef>
                      </a:pPr>
                      <a:r>
                        <a:rPr dirty="0" sz="900" spc="75">
                          <a:solidFill>
                            <a:srgbClr val="58595B"/>
                          </a:solidFill>
                          <a:latin typeface="SimSun"/>
                          <a:cs typeface="SimSun"/>
                        </a:rPr>
                        <a:t>防护等级</a:t>
                      </a:r>
                      <a:endParaRPr sz="900">
                        <a:latin typeface="SimSun"/>
                        <a:cs typeface="SimSun"/>
                      </a:endParaRPr>
                    </a:p>
                  </a:txBody>
                  <a:tcPr marL="0" marR="0" marB="0" marT="2286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R="89535">
                        <a:lnSpc>
                          <a:spcPct val="100000"/>
                        </a:lnSpc>
                        <a:spcBef>
                          <a:spcPts val="190"/>
                        </a:spcBef>
                      </a:pPr>
                      <a:r>
                        <a:rPr dirty="0" sz="900" spc="50">
                          <a:solidFill>
                            <a:srgbClr val="58595B"/>
                          </a:solidFill>
                          <a:latin typeface="SimSun"/>
                          <a:cs typeface="SimSun"/>
                        </a:rPr>
                        <a:t>IP67 </a:t>
                      </a:r>
                      <a:endParaRPr sz="9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185"/>
                        </a:spcBef>
                      </a:pPr>
                      <a:r>
                        <a:rPr dirty="0" sz="900" spc="50">
                          <a:solidFill>
                            <a:srgbClr val="58595B"/>
                          </a:solidFill>
                          <a:latin typeface="SimSun"/>
                          <a:cs typeface="SimSun"/>
                        </a:rPr>
                        <a:t>IP67 </a:t>
                      </a:r>
                      <a:endParaRPr sz="9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5"/>
                        </a:spcBef>
                      </a:pPr>
                      <a:r>
                        <a:rPr dirty="0" sz="900" spc="75">
                          <a:solidFill>
                            <a:srgbClr val="58595B"/>
                          </a:solidFill>
                          <a:latin typeface="SimSun"/>
                          <a:cs typeface="SimSun"/>
                        </a:rPr>
                        <a:t>安装方式</a:t>
                      </a:r>
                      <a:endParaRPr sz="900">
                        <a:latin typeface="SimSun"/>
                        <a:cs typeface="SimSun"/>
                      </a:endParaRPr>
                    </a:p>
                  </a:txBody>
                  <a:tcPr marL="0" marR="0" marB="0" marT="2222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R="107950">
                        <a:lnSpc>
                          <a:spcPct val="100000"/>
                        </a:lnSpc>
                        <a:spcBef>
                          <a:spcPts val="185"/>
                        </a:spcBef>
                      </a:pPr>
                      <a:r>
                        <a:rPr dirty="0" sz="900" spc="-20">
                          <a:solidFill>
                            <a:srgbClr val="58595B"/>
                          </a:solidFill>
                          <a:latin typeface="SimSun"/>
                          <a:cs typeface="SimSun"/>
                        </a:rPr>
                        <a:t>地面，悬挂</a:t>
                      </a:r>
                      <a:endParaRPr sz="900">
                        <a:latin typeface="SimSun"/>
                        <a:cs typeface="SimSun"/>
                      </a:endParaRPr>
                    </a:p>
                  </a:txBody>
                  <a:tcPr marL="0" marR="0" marB="0" marT="234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180"/>
                        </a:spcBef>
                      </a:pPr>
                      <a:r>
                        <a:rPr dirty="0" sz="900" spc="-20">
                          <a:solidFill>
                            <a:srgbClr val="58595B"/>
                          </a:solidFill>
                          <a:latin typeface="SimSun"/>
                          <a:cs typeface="SimSun"/>
                        </a:rPr>
                        <a:t>地面，悬挂</a:t>
                      </a:r>
                      <a:endParaRPr sz="90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0"/>
                        </a:spcBef>
                      </a:pPr>
                      <a:r>
                        <a:rPr dirty="0" sz="900" spc="75">
                          <a:solidFill>
                            <a:srgbClr val="58595B"/>
                          </a:solidFill>
                          <a:latin typeface="SimSun"/>
                          <a:cs typeface="SimSun"/>
                        </a:rPr>
                        <a:t>噪音水平</a:t>
                      </a:r>
                      <a:endParaRPr sz="900">
                        <a:latin typeface="SimSun"/>
                        <a:cs typeface="SimSun"/>
                      </a:endParaRPr>
                    </a:p>
                  </a:txBody>
                  <a:tcPr marL="0" marR="0" marB="0" marT="2159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marL="197485">
                        <a:lnSpc>
                          <a:spcPct val="100000"/>
                        </a:lnSpc>
                        <a:spcBef>
                          <a:spcPts val="260"/>
                        </a:spcBef>
                      </a:pPr>
                      <a:r>
                        <a:rPr dirty="0" sz="900" spc="80">
                          <a:solidFill>
                            <a:srgbClr val="58595B"/>
                          </a:solidFill>
                          <a:latin typeface="SimSun"/>
                          <a:cs typeface="SimSun"/>
                        </a:rPr>
                        <a:t>≤70dB(A)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7465">
                        <a:lnSpc>
                          <a:spcPct val="100000"/>
                        </a:lnSpc>
                        <a:spcBef>
                          <a:spcPts val="260"/>
                        </a:spcBef>
                      </a:pPr>
                      <a:r>
                        <a:rPr dirty="0" sz="900" spc="80">
                          <a:solidFill>
                            <a:srgbClr val="58595B"/>
                          </a:solidFill>
                          <a:latin typeface="SimSun"/>
                          <a:cs typeface="SimSun"/>
                        </a:rPr>
                        <a:t>≤75dB(A)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64135">
                        <a:lnSpc>
                          <a:spcPct val="100000"/>
                        </a:lnSpc>
                        <a:spcBef>
                          <a:spcPts val="175"/>
                        </a:spcBef>
                      </a:pPr>
                      <a:r>
                        <a:rPr dirty="0" sz="900" spc="80">
                          <a:solidFill>
                            <a:srgbClr val="58595B"/>
                          </a:solidFill>
                          <a:latin typeface="SimSun"/>
                          <a:cs typeface="SimSun"/>
                        </a:rPr>
                        <a:t>≤70dB(A) </a:t>
                      </a:r>
                      <a:endParaRPr sz="9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0"/>
                        </a:spcBef>
                      </a:pPr>
                      <a:r>
                        <a:rPr dirty="0" sz="900" spc="75">
                          <a:solidFill>
                            <a:srgbClr val="58595B"/>
                          </a:solidFill>
                          <a:latin typeface="SimSun"/>
                          <a:cs typeface="SimSun"/>
                        </a:rPr>
                        <a:t>本体质量</a:t>
                      </a:r>
                      <a:endParaRPr sz="900">
                        <a:latin typeface="SimSun"/>
                        <a:cs typeface="SimSun"/>
                      </a:endParaRPr>
                    </a:p>
                  </a:txBody>
                  <a:tcPr marL="0" marR="0" marB="0" marT="2159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R="100965">
                        <a:lnSpc>
                          <a:spcPct val="100000"/>
                        </a:lnSpc>
                        <a:spcBef>
                          <a:spcPts val="275"/>
                        </a:spcBef>
                      </a:pPr>
                      <a:r>
                        <a:rPr dirty="0" sz="900" spc="-35">
                          <a:solidFill>
                            <a:srgbClr val="58595B"/>
                          </a:solidFill>
                          <a:latin typeface="SimSun"/>
                          <a:cs typeface="SimSun"/>
                        </a:rPr>
                        <a:t>约 </a:t>
                      </a:r>
                      <a:r>
                        <a:rPr dirty="0" sz="900" spc="90">
                          <a:solidFill>
                            <a:srgbClr val="58595B"/>
                          </a:solidFill>
                          <a:latin typeface="SimSun"/>
                          <a:cs typeface="SimSun"/>
                        </a:rPr>
                        <a:t>50kg</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34290">
                        <a:lnSpc>
                          <a:spcPct val="100000"/>
                        </a:lnSpc>
                        <a:spcBef>
                          <a:spcPts val="170"/>
                        </a:spcBef>
                      </a:pPr>
                      <a:r>
                        <a:rPr dirty="0" sz="900" spc="-35">
                          <a:solidFill>
                            <a:srgbClr val="58595B"/>
                          </a:solidFill>
                          <a:latin typeface="SimSun"/>
                          <a:cs typeface="SimSun"/>
                        </a:rPr>
                        <a:t>约 </a:t>
                      </a:r>
                      <a:r>
                        <a:rPr dirty="0" sz="900" spc="90">
                          <a:solidFill>
                            <a:srgbClr val="58595B"/>
                          </a:solidFill>
                          <a:latin typeface="SimSun"/>
                          <a:cs typeface="SimSun"/>
                        </a:rPr>
                        <a:t>52kg</a:t>
                      </a:r>
                      <a:endParaRPr sz="9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65"/>
                        </a:spcBef>
                      </a:pPr>
                      <a:r>
                        <a:rPr dirty="0" sz="900" spc="75">
                          <a:solidFill>
                            <a:srgbClr val="58595B"/>
                          </a:solidFill>
                          <a:latin typeface="SimSun"/>
                          <a:cs typeface="SimSun"/>
                        </a:rPr>
                        <a:t>集成气源</a:t>
                      </a:r>
                      <a:endParaRPr sz="9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693420">
                        <a:lnSpc>
                          <a:spcPct val="100000"/>
                        </a:lnSpc>
                        <a:spcBef>
                          <a:spcPts val="170"/>
                        </a:spcBef>
                      </a:pPr>
                      <a:r>
                        <a:rPr dirty="0" sz="900">
                          <a:solidFill>
                            <a:srgbClr val="58595B"/>
                          </a:solidFill>
                          <a:latin typeface="SimSun"/>
                          <a:cs typeface="SimSun"/>
                        </a:rPr>
                        <a:t>4-</a:t>
                      </a:r>
                      <a:r>
                        <a:rPr dirty="0" sz="900" spc="-340">
                          <a:solidFill>
                            <a:srgbClr val="58595B"/>
                          </a:solidFill>
                          <a:latin typeface="SimSun"/>
                          <a:cs typeface="SimSun"/>
                        </a:rPr>
                        <a:t> </a:t>
                      </a:r>
                      <a:r>
                        <a:rPr dirty="0" sz="900" spc="-75">
                          <a:solidFill>
                            <a:srgbClr val="58595B"/>
                          </a:solidFill>
                          <a:latin typeface="SimSun"/>
                          <a:cs typeface="SimSun"/>
                        </a:rPr>
                        <a:t>Φ4，5</a:t>
                      </a:r>
                      <a:r>
                        <a:rPr dirty="0" sz="900" spc="-350">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15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4135">
                        <a:lnSpc>
                          <a:spcPct val="100000"/>
                        </a:lnSpc>
                        <a:spcBef>
                          <a:spcPts val="165"/>
                        </a:spcBef>
                      </a:pPr>
                      <a:r>
                        <a:rPr dirty="0" sz="900">
                          <a:solidFill>
                            <a:srgbClr val="58595B"/>
                          </a:solidFill>
                          <a:latin typeface="SimSun"/>
                          <a:cs typeface="SimSun"/>
                        </a:rPr>
                        <a:t>4-</a:t>
                      </a:r>
                      <a:r>
                        <a:rPr dirty="0" sz="900" spc="-340">
                          <a:solidFill>
                            <a:srgbClr val="58595B"/>
                          </a:solidFill>
                          <a:latin typeface="SimSun"/>
                          <a:cs typeface="SimSun"/>
                        </a:rPr>
                        <a:t> </a:t>
                      </a:r>
                      <a:r>
                        <a:rPr dirty="0" sz="900" spc="-75">
                          <a:solidFill>
                            <a:srgbClr val="58595B"/>
                          </a:solidFill>
                          <a:latin typeface="SimSun"/>
                          <a:cs typeface="SimSun"/>
                        </a:rPr>
                        <a:t>Φ4，5</a:t>
                      </a:r>
                      <a:r>
                        <a:rPr dirty="0" sz="900" spc="-350">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99390">
                <a:tc gridSpan="2">
                  <a:txBody>
                    <a:bodyPr/>
                    <a:lstStyle/>
                    <a:p>
                      <a:pPr marL="1270">
                        <a:lnSpc>
                          <a:spcPct val="100000"/>
                        </a:lnSpc>
                        <a:spcBef>
                          <a:spcPts val="160"/>
                        </a:spcBef>
                      </a:pPr>
                      <a:r>
                        <a:rPr dirty="0" sz="900" spc="80">
                          <a:solidFill>
                            <a:srgbClr val="58595B"/>
                          </a:solidFill>
                          <a:latin typeface="SimSun"/>
                          <a:cs typeface="SimSun"/>
                        </a:rPr>
                        <a:t>集成信号源</a:t>
                      </a:r>
                      <a:endParaRPr sz="900">
                        <a:latin typeface="SimSun"/>
                        <a:cs typeface="SimSun"/>
                      </a:endParaRPr>
                    </a:p>
                  </a:txBody>
                  <a:tcPr marL="0" marR="0" marB="0" marT="2032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marL="569595">
                        <a:lnSpc>
                          <a:spcPct val="100000"/>
                        </a:lnSpc>
                        <a:spcBef>
                          <a:spcPts val="170"/>
                        </a:spcBef>
                      </a:pPr>
                      <a:r>
                        <a:rPr dirty="0" sz="900">
                          <a:solidFill>
                            <a:srgbClr val="58595B"/>
                          </a:solidFill>
                          <a:latin typeface="SimSun"/>
                          <a:cs typeface="SimSun"/>
                        </a:rPr>
                        <a:t>8</a:t>
                      </a:r>
                      <a:r>
                        <a:rPr dirty="0" sz="900" spc="-290">
                          <a:solidFill>
                            <a:srgbClr val="58595B"/>
                          </a:solidFill>
                          <a:latin typeface="SimSun"/>
                          <a:cs typeface="SimSun"/>
                        </a:rPr>
                        <a:t> 路</a:t>
                      </a:r>
                      <a:r>
                        <a:rPr dirty="0" sz="900">
                          <a:solidFill>
                            <a:srgbClr val="58595B"/>
                          </a:solidFill>
                          <a:latin typeface="SimSun"/>
                          <a:cs typeface="SimSun"/>
                        </a:rPr>
                        <a:t>（30V，0</a:t>
                      </a:r>
                      <a:r>
                        <a:rPr dirty="0" sz="900" spc="-25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15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105410">
                        <a:lnSpc>
                          <a:spcPct val="100000"/>
                        </a:lnSpc>
                        <a:spcBef>
                          <a:spcPts val="165"/>
                        </a:spcBef>
                      </a:pPr>
                      <a:r>
                        <a:rPr dirty="0" sz="900">
                          <a:solidFill>
                            <a:srgbClr val="58595B"/>
                          </a:solidFill>
                          <a:latin typeface="SimSun"/>
                          <a:cs typeface="SimSun"/>
                        </a:rPr>
                        <a:t>8</a:t>
                      </a:r>
                      <a:r>
                        <a:rPr dirty="0" sz="900" spc="-290">
                          <a:solidFill>
                            <a:srgbClr val="58595B"/>
                          </a:solidFill>
                          <a:latin typeface="SimSun"/>
                          <a:cs typeface="SimSun"/>
                        </a:rPr>
                        <a:t> 路</a:t>
                      </a:r>
                      <a:r>
                        <a:rPr dirty="0" sz="900">
                          <a:solidFill>
                            <a:srgbClr val="58595B"/>
                          </a:solidFill>
                          <a:latin typeface="SimSun"/>
                          <a:cs typeface="SimSun"/>
                        </a:rPr>
                        <a:t>（30V，0</a:t>
                      </a:r>
                      <a:r>
                        <a:rPr dirty="0" sz="900" spc="-25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92405">
                <a:tc gridSpan="2">
                  <a:txBody>
                    <a:bodyPr/>
                    <a:lstStyle/>
                    <a:p>
                      <a:pPr marL="1270">
                        <a:lnSpc>
                          <a:spcPct val="100000"/>
                        </a:lnSpc>
                        <a:spcBef>
                          <a:spcPts val="85"/>
                        </a:spcBef>
                      </a:pPr>
                      <a:r>
                        <a:rPr dirty="0" sz="900" spc="90">
                          <a:solidFill>
                            <a:srgbClr val="58595B"/>
                          </a:solidFill>
                          <a:latin typeface="SimSun"/>
                          <a:cs typeface="SimSun"/>
                        </a:rPr>
                        <a:t>ISO</a:t>
                      </a:r>
                      <a:r>
                        <a:rPr dirty="0" sz="900" spc="85">
                          <a:solidFill>
                            <a:srgbClr val="58595B"/>
                          </a:solidFill>
                          <a:latin typeface="SimSun"/>
                          <a:cs typeface="SimSun"/>
                        </a:rPr>
                        <a:t>场景平均功耗</a:t>
                      </a:r>
                      <a:endParaRPr sz="900">
                        <a:latin typeface="SimSun"/>
                        <a:cs typeface="SimSun"/>
                      </a:endParaRPr>
                    </a:p>
                  </a:txBody>
                  <a:tcPr marL="0" marR="0" marB="0" marT="1079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2">
                  <a:txBody>
                    <a:bodyPr/>
                    <a:lstStyle/>
                    <a:p>
                      <a:pPr algn="ctr" marR="133985">
                        <a:lnSpc>
                          <a:spcPct val="100000"/>
                        </a:lnSpc>
                        <a:spcBef>
                          <a:spcPts val="95"/>
                        </a:spcBef>
                      </a:pPr>
                      <a:r>
                        <a:rPr dirty="0" sz="900" spc="50">
                          <a:solidFill>
                            <a:srgbClr val="58595B"/>
                          </a:solidFill>
                          <a:latin typeface="SimSun"/>
                          <a:cs typeface="SimSun"/>
                        </a:rPr>
                        <a:t>0.52</a:t>
                      </a:r>
                      <a:r>
                        <a:rPr dirty="0" sz="900" spc="-345">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120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38100">
                        <a:lnSpc>
                          <a:spcPct val="100000"/>
                        </a:lnSpc>
                        <a:spcBef>
                          <a:spcPts val="90"/>
                        </a:spcBef>
                      </a:pPr>
                      <a:r>
                        <a:rPr dirty="0" sz="900" spc="50">
                          <a:solidFill>
                            <a:srgbClr val="58595B"/>
                          </a:solidFill>
                          <a:latin typeface="SimSun"/>
                          <a:cs typeface="SimSun"/>
                        </a:rPr>
                        <a:t>0.52</a:t>
                      </a:r>
                      <a:r>
                        <a:rPr dirty="0" sz="900" spc="-345">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11430">
                    <a:lnL w="3175">
                      <a:solidFill>
                        <a:srgbClr val="939498"/>
                      </a:solidFill>
                      <a:prstDash val="solid"/>
                    </a:lnL>
                    <a:lnT w="3175">
                      <a:solidFill>
                        <a:srgbClr val="939498"/>
                      </a:solidFill>
                      <a:prstDash val="solid"/>
                    </a:lnT>
                    <a:lnB w="3175">
                      <a:solidFill>
                        <a:srgbClr val="939498"/>
                      </a:solidFill>
                      <a:prstDash val="solid"/>
                    </a:lnB>
                  </a:tcPr>
                </a:tc>
              </a:tr>
            </a:tbl>
          </a:graphicData>
        </a:graphic>
      </p:graphicFrame>
      <p:sp>
        <p:nvSpPr>
          <p:cNvPr id="3" name="object 3" descr=""/>
          <p:cNvSpPr txBox="1"/>
          <p:nvPr/>
        </p:nvSpPr>
        <p:spPr>
          <a:xfrm>
            <a:off x="908613" y="4541416"/>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58595B"/>
                </a:solidFill>
                <a:latin typeface="Microsoft JhengHei"/>
                <a:cs typeface="Microsoft JhengHei"/>
              </a:rPr>
              <a:t>产品名称</a:t>
            </a:r>
            <a:endParaRPr sz="1000">
              <a:latin typeface="Microsoft JhengHei"/>
              <a:cs typeface="Microsoft JhengHei"/>
            </a:endParaRPr>
          </a:p>
        </p:txBody>
      </p:sp>
      <p:sp>
        <p:nvSpPr>
          <p:cNvPr id="4" name="object 4" descr=""/>
          <p:cNvSpPr txBox="1"/>
          <p:nvPr/>
        </p:nvSpPr>
        <p:spPr>
          <a:xfrm>
            <a:off x="2791470" y="4541403"/>
            <a:ext cx="281940" cy="177800"/>
          </a:xfrm>
          <a:prstGeom prst="rect">
            <a:avLst/>
          </a:prstGeom>
        </p:spPr>
        <p:txBody>
          <a:bodyPr wrap="square" lIns="0" tIns="12700" rIns="0" bIns="0" rtlCol="0" vert="horz">
            <a:spAutoFit/>
          </a:bodyPr>
          <a:lstStyle/>
          <a:p>
            <a:pPr marL="12700">
              <a:lnSpc>
                <a:spcPct val="100000"/>
              </a:lnSpc>
              <a:spcBef>
                <a:spcPts val="100"/>
              </a:spcBef>
            </a:pPr>
            <a:r>
              <a:rPr dirty="0" sz="1000" spc="-25" b="1">
                <a:solidFill>
                  <a:srgbClr val="58595B"/>
                </a:solidFill>
                <a:latin typeface="Microsoft JhengHei"/>
                <a:cs typeface="Microsoft JhengHei"/>
              </a:rPr>
              <a:t>XB7</a:t>
            </a:r>
            <a:endParaRPr sz="1000">
              <a:latin typeface="Microsoft JhengHei"/>
              <a:cs typeface="Microsoft JhengHei"/>
            </a:endParaRPr>
          </a:p>
        </p:txBody>
      </p:sp>
      <p:sp>
        <p:nvSpPr>
          <p:cNvPr id="5" name="object 5" descr=""/>
          <p:cNvSpPr txBox="1"/>
          <p:nvPr/>
        </p:nvSpPr>
        <p:spPr>
          <a:xfrm>
            <a:off x="3772926" y="4541403"/>
            <a:ext cx="368300" cy="177800"/>
          </a:xfrm>
          <a:prstGeom prst="rect">
            <a:avLst/>
          </a:prstGeom>
        </p:spPr>
        <p:txBody>
          <a:bodyPr wrap="square" lIns="0" tIns="12700" rIns="0" bIns="0" rtlCol="0" vert="horz">
            <a:spAutoFit/>
          </a:bodyPr>
          <a:lstStyle/>
          <a:p>
            <a:pPr marL="12700">
              <a:lnSpc>
                <a:spcPct val="100000"/>
              </a:lnSpc>
              <a:spcBef>
                <a:spcPts val="100"/>
              </a:spcBef>
            </a:pPr>
            <a:r>
              <a:rPr dirty="0" sz="1000" spc="-20" b="1">
                <a:solidFill>
                  <a:srgbClr val="58595B"/>
                </a:solidFill>
                <a:latin typeface="Microsoft JhengHei"/>
                <a:cs typeface="Microsoft JhengHei"/>
              </a:rPr>
              <a:t>XB7h</a:t>
            </a:r>
            <a:endParaRPr sz="1000">
              <a:latin typeface="Microsoft JhengHei"/>
              <a:cs typeface="Microsoft JhengHei"/>
            </a:endParaRPr>
          </a:p>
        </p:txBody>
      </p:sp>
      <p:sp>
        <p:nvSpPr>
          <p:cNvPr id="6" name="object 6" descr=""/>
          <p:cNvSpPr txBox="1"/>
          <p:nvPr/>
        </p:nvSpPr>
        <p:spPr>
          <a:xfrm>
            <a:off x="5449453" y="4541403"/>
            <a:ext cx="360045" cy="177800"/>
          </a:xfrm>
          <a:prstGeom prst="rect">
            <a:avLst/>
          </a:prstGeom>
        </p:spPr>
        <p:txBody>
          <a:bodyPr wrap="square" lIns="0" tIns="12700" rIns="0" bIns="0" rtlCol="0" vert="horz">
            <a:spAutoFit/>
          </a:bodyPr>
          <a:lstStyle/>
          <a:p>
            <a:pPr marL="12700">
              <a:lnSpc>
                <a:spcPct val="100000"/>
              </a:lnSpc>
              <a:spcBef>
                <a:spcPts val="100"/>
              </a:spcBef>
            </a:pPr>
            <a:r>
              <a:rPr dirty="0" sz="1000" spc="-20" b="1">
                <a:solidFill>
                  <a:srgbClr val="58595B"/>
                </a:solidFill>
                <a:latin typeface="Microsoft JhengHei"/>
                <a:cs typeface="Microsoft JhengHei"/>
              </a:rPr>
              <a:t>XB7L</a:t>
            </a:r>
            <a:endParaRPr sz="1000">
              <a:latin typeface="Microsoft JhengHei"/>
              <a:cs typeface="Microsoft JhengHei"/>
            </a:endParaRPr>
          </a:p>
        </p:txBody>
      </p:sp>
      <p:sp>
        <p:nvSpPr>
          <p:cNvPr id="7" name="object 7" descr=""/>
          <p:cNvSpPr txBox="1"/>
          <p:nvPr/>
        </p:nvSpPr>
        <p:spPr>
          <a:xfrm>
            <a:off x="671202" y="4036057"/>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本体参数</a:t>
            </a:r>
            <a:endParaRPr sz="1400">
              <a:latin typeface="Microsoft JhengHei"/>
              <a:cs typeface="Microsoft JhengHei"/>
            </a:endParaRPr>
          </a:p>
        </p:txBody>
      </p:sp>
      <p:grpSp>
        <p:nvGrpSpPr>
          <p:cNvPr id="8" name="object 8" descr=""/>
          <p:cNvGrpSpPr/>
          <p:nvPr/>
        </p:nvGrpSpPr>
        <p:grpSpPr>
          <a:xfrm>
            <a:off x="683907" y="4295521"/>
            <a:ext cx="6192520" cy="25400"/>
            <a:chOff x="683907" y="4295521"/>
            <a:chExt cx="6192520" cy="25400"/>
          </a:xfrm>
        </p:grpSpPr>
        <p:sp>
          <p:nvSpPr>
            <p:cNvPr id="9" name="object 9" descr=""/>
            <p:cNvSpPr/>
            <p:nvPr/>
          </p:nvSpPr>
          <p:spPr>
            <a:xfrm>
              <a:off x="683907" y="4306163"/>
              <a:ext cx="6192520" cy="3810"/>
            </a:xfrm>
            <a:custGeom>
              <a:avLst/>
              <a:gdLst/>
              <a:ahLst/>
              <a:cxnLst/>
              <a:rect l="l" t="t" r="r" b="b"/>
              <a:pathLst>
                <a:path w="6192520" h="3810">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10" name="object 10" descr=""/>
            <p:cNvSpPr/>
            <p:nvPr/>
          </p:nvSpPr>
          <p:spPr>
            <a:xfrm>
              <a:off x="683907" y="4295521"/>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11" name="object 11" descr=""/>
          <p:cNvSpPr txBox="1"/>
          <p:nvPr/>
        </p:nvSpPr>
        <p:spPr>
          <a:xfrm>
            <a:off x="671202" y="684498"/>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2" name="object 12" descr=""/>
          <p:cNvGrpSpPr/>
          <p:nvPr/>
        </p:nvGrpSpPr>
        <p:grpSpPr>
          <a:xfrm>
            <a:off x="683907" y="943965"/>
            <a:ext cx="6192520" cy="25400"/>
            <a:chOff x="683907" y="943965"/>
            <a:chExt cx="6192520" cy="25400"/>
          </a:xfrm>
        </p:grpSpPr>
        <p:sp>
          <p:nvSpPr>
            <p:cNvPr id="13" name="object 13" descr=""/>
            <p:cNvSpPr/>
            <p:nvPr/>
          </p:nvSpPr>
          <p:spPr>
            <a:xfrm>
              <a:off x="683907" y="954608"/>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4" name="object 14" descr=""/>
            <p:cNvSpPr/>
            <p:nvPr/>
          </p:nvSpPr>
          <p:spPr>
            <a:xfrm>
              <a:off x="683907" y="943965"/>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pic>
        <p:nvPicPr>
          <p:cNvPr id="15" name="object 15" descr=""/>
          <p:cNvPicPr/>
          <p:nvPr/>
        </p:nvPicPr>
        <p:blipFill>
          <a:blip r:embed="rId2" cstate="print"/>
          <a:stretch>
            <a:fillRect/>
          </a:stretch>
        </p:blipFill>
        <p:spPr>
          <a:xfrm>
            <a:off x="4677774" y="1418663"/>
            <a:ext cx="1312778" cy="1310087"/>
          </a:xfrm>
          <a:prstGeom prst="rect">
            <a:avLst/>
          </a:prstGeom>
        </p:spPr>
      </p:pic>
      <p:pic>
        <p:nvPicPr>
          <p:cNvPr id="16" name="object 16" descr=""/>
          <p:cNvPicPr/>
          <p:nvPr/>
        </p:nvPicPr>
        <p:blipFill>
          <a:blip r:embed="rId3" cstate="print"/>
          <a:stretch>
            <a:fillRect/>
          </a:stretch>
        </p:blipFill>
        <p:spPr>
          <a:xfrm>
            <a:off x="5089422" y="2897711"/>
            <a:ext cx="489186" cy="838191"/>
          </a:xfrm>
          <a:prstGeom prst="rect">
            <a:avLst/>
          </a:prstGeom>
        </p:spPr>
      </p:pic>
      <p:pic>
        <p:nvPicPr>
          <p:cNvPr id="17" name="object 17" descr=""/>
          <p:cNvPicPr/>
          <p:nvPr/>
        </p:nvPicPr>
        <p:blipFill>
          <a:blip r:embed="rId4" cstate="print"/>
          <a:stretch>
            <a:fillRect/>
          </a:stretch>
        </p:blipFill>
        <p:spPr>
          <a:xfrm>
            <a:off x="1716246" y="1077782"/>
            <a:ext cx="2139696" cy="2921508"/>
          </a:xfrm>
          <a:prstGeom prst="rect">
            <a:avLst/>
          </a:prstGeom>
        </p:spPr>
      </p:pic>
      <p:sp>
        <p:nvSpPr>
          <p:cNvPr id="18" name="object 18" descr=""/>
          <p:cNvSpPr txBox="1"/>
          <p:nvPr/>
        </p:nvSpPr>
        <p:spPr>
          <a:xfrm>
            <a:off x="2688306" y="1054037"/>
            <a:ext cx="28321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XB7h</a:t>
            </a:r>
            <a:endParaRPr sz="800">
              <a:latin typeface="Microsoft JhengHei"/>
              <a:cs typeface="Microsoft JhengHei"/>
            </a:endParaRPr>
          </a:p>
        </p:txBody>
      </p:sp>
      <p:sp>
        <p:nvSpPr>
          <p:cNvPr id="20" name="object 20"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27</a:t>
            </a:r>
          </a:p>
        </p:txBody>
      </p:sp>
      <p:sp>
        <p:nvSpPr>
          <p:cNvPr id="19" name="object 19" descr=""/>
          <p:cNvSpPr txBox="1"/>
          <p:nvPr/>
        </p:nvSpPr>
        <p:spPr>
          <a:xfrm>
            <a:off x="5097039" y="1054037"/>
            <a:ext cx="54483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XB7&amp;XB7L</a:t>
            </a:r>
            <a:endParaRPr sz="800">
              <a:latin typeface="Microsoft JhengHei"/>
              <a:cs typeface="Microsoft JhengHei"/>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4545531" y="7374150"/>
            <a:ext cx="2144395" cy="2160905"/>
            <a:chOff x="4545531" y="7374150"/>
            <a:chExt cx="2144395" cy="2160905"/>
          </a:xfrm>
        </p:grpSpPr>
        <p:sp>
          <p:nvSpPr>
            <p:cNvPr id="3" name="object 3" descr=""/>
            <p:cNvSpPr/>
            <p:nvPr/>
          </p:nvSpPr>
          <p:spPr>
            <a:xfrm>
              <a:off x="4548706" y="7377329"/>
              <a:ext cx="2138045" cy="2154555"/>
            </a:xfrm>
            <a:custGeom>
              <a:avLst/>
              <a:gdLst/>
              <a:ahLst/>
              <a:cxnLst/>
              <a:rect l="l" t="t" r="r" b="b"/>
              <a:pathLst>
                <a:path w="2138045" h="2154554">
                  <a:moveTo>
                    <a:pt x="1062011" y="0"/>
                  </a:moveTo>
                  <a:lnTo>
                    <a:pt x="1015250" y="1007"/>
                  </a:lnTo>
                  <a:lnTo>
                    <a:pt x="968218" y="4075"/>
                  </a:lnTo>
                  <a:lnTo>
                    <a:pt x="920966" y="9239"/>
                  </a:lnTo>
                  <a:lnTo>
                    <a:pt x="873544" y="16533"/>
                  </a:lnTo>
                  <a:lnTo>
                    <a:pt x="823762" y="26524"/>
                  </a:lnTo>
                  <a:lnTo>
                    <a:pt x="774743" y="38784"/>
                  </a:lnTo>
                  <a:lnTo>
                    <a:pt x="726550" y="53266"/>
                  </a:lnTo>
                  <a:lnTo>
                    <a:pt x="679251" y="69923"/>
                  </a:lnTo>
                  <a:lnTo>
                    <a:pt x="632912" y="88708"/>
                  </a:lnTo>
                  <a:lnTo>
                    <a:pt x="587600" y="109574"/>
                  </a:lnTo>
                  <a:lnTo>
                    <a:pt x="543380" y="132474"/>
                  </a:lnTo>
                  <a:lnTo>
                    <a:pt x="500319" y="157361"/>
                  </a:lnTo>
                  <a:lnTo>
                    <a:pt x="458483" y="184188"/>
                  </a:lnTo>
                  <a:lnTo>
                    <a:pt x="417938" y="212908"/>
                  </a:lnTo>
                  <a:lnTo>
                    <a:pt x="378751" y="243475"/>
                  </a:lnTo>
                  <a:lnTo>
                    <a:pt x="340988" y="275841"/>
                  </a:lnTo>
                  <a:lnTo>
                    <a:pt x="304715" y="309959"/>
                  </a:lnTo>
                  <a:lnTo>
                    <a:pt x="269999" y="345783"/>
                  </a:lnTo>
                  <a:lnTo>
                    <a:pt x="236905" y="383266"/>
                  </a:lnTo>
                  <a:lnTo>
                    <a:pt x="205501" y="422360"/>
                  </a:lnTo>
                  <a:lnTo>
                    <a:pt x="175852" y="463018"/>
                  </a:lnTo>
                  <a:lnTo>
                    <a:pt x="148024" y="505194"/>
                  </a:lnTo>
                  <a:lnTo>
                    <a:pt x="122085" y="548841"/>
                  </a:lnTo>
                  <a:lnTo>
                    <a:pt x="97640" y="594842"/>
                  </a:lnTo>
                  <a:lnTo>
                    <a:pt x="75478" y="641903"/>
                  </a:lnTo>
                  <a:lnTo>
                    <a:pt x="55630" y="689938"/>
                  </a:lnTo>
                  <a:lnTo>
                    <a:pt x="38127" y="738860"/>
                  </a:lnTo>
                  <a:lnTo>
                    <a:pt x="23000" y="788583"/>
                  </a:lnTo>
                  <a:lnTo>
                    <a:pt x="10281" y="839022"/>
                  </a:lnTo>
                  <a:lnTo>
                    <a:pt x="0" y="890090"/>
                  </a:lnTo>
                  <a:lnTo>
                    <a:pt x="1060538" y="1077097"/>
                  </a:lnTo>
                  <a:lnTo>
                    <a:pt x="0" y="1264079"/>
                  </a:lnTo>
                  <a:lnTo>
                    <a:pt x="9362" y="1311139"/>
                  </a:lnTo>
                  <a:lnTo>
                    <a:pt x="20670" y="1357310"/>
                  </a:lnTo>
                  <a:lnTo>
                    <a:pt x="33871" y="1402557"/>
                  </a:lnTo>
                  <a:lnTo>
                    <a:pt x="48916" y="1446844"/>
                  </a:lnTo>
                  <a:lnTo>
                    <a:pt x="65753" y="1490137"/>
                  </a:lnTo>
                  <a:lnTo>
                    <a:pt x="84332" y="1532398"/>
                  </a:lnTo>
                  <a:lnTo>
                    <a:pt x="104602" y="1573594"/>
                  </a:lnTo>
                  <a:lnTo>
                    <a:pt x="126512" y="1613688"/>
                  </a:lnTo>
                  <a:lnTo>
                    <a:pt x="150012" y="1652644"/>
                  </a:lnTo>
                  <a:lnTo>
                    <a:pt x="175051" y="1690429"/>
                  </a:lnTo>
                  <a:lnTo>
                    <a:pt x="201578" y="1727005"/>
                  </a:lnTo>
                  <a:lnTo>
                    <a:pt x="229542" y="1762337"/>
                  </a:lnTo>
                  <a:lnTo>
                    <a:pt x="258894" y="1796390"/>
                  </a:lnTo>
                  <a:lnTo>
                    <a:pt x="289581" y="1829129"/>
                  </a:lnTo>
                  <a:lnTo>
                    <a:pt x="321554" y="1860518"/>
                  </a:lnTo>
                  <a:lnTo>
                    <a:pt x="354762" y="1890521"/>
                  </a:lnTo>
                  <a:lnTo>
                    <a:pt x="389153" y="1919102"/>
                  </a:lnTo>
                  <a:lnTo>
                    <a:pt x="424678" y="1946228"/>
                  </a:lnTo>
                  <a:lnTo>
                    <a:pt x="461286" y="1971861"/>
                  </a:lnTo>
                  <a:lnTo>
                    <a:pt x="498926" y="1995966"/>
                  </a:lnTo>
                  <a:lnTo>
                    <a:pt x="537546" y="2018509"/>
                  </a:lnTo>
                  <a:lnTo>
                    <a:pt x="577097" y="2039452"/>
                  </a:lnTo>
                  <a:lnTo>
                    <a:pt x="617528" y="2058762"/>
                  </a:lnTo>
                  <a:lnTo>
                    <a:pt x="658789" y="2076402"/>
                  </a:lnTo>
                  <a:lnTo>
                    <a:pt x="700827" y="2092337"/>
                  </a:lnTo>
                  <a:lnTo>
                    <a:pt x="743593" y="2106532"/>
                  </a:lnTo>
                  <a:lnTo>
                    <a:pt x="787036" y="2118950"/>
                  </a:lnTo>
                  <a:lnTo>
                    <a:pt x="831106" y="2129556"/>
                  </a:lnTo>
                  <a:lnTo>
                    <a:pt x="875751" y="2138316"/>
                  </a:lnTo>
                  <a:lnTo>
                    <a:pt x="920920" y="2145193"/>
                  </a:lnTo>
                  <a:lnTo>
                    <a:pt x="966564" y="2150152"/>
                  </a:lnTo>
                  <a:lnTo>
                    <a:pt x="1012632" y="2153157"/>
                  </a:lnTo>
                  <a:lnTo>
                    <a:pt x="1059072" y="2154173"/>
                  </a:lnTo>
                  <a:lnTo>
                    <a:pt x="1105834" y="2153164"/>
                  </a:lnTo>
                  <a:lnTo>
                    <a:pt x="1152868" y="2150096"/>
                  </a:lnTo>
                  <a:lnTo>
                    <a:pt x="1200122" y="2144932"/>
                  </a:lnTo>
                  <a:lnTo>
                    <a:pt x="1247546" y="2137636"/>
                  </a:lnTo>
                  <a:lnTo>
                    <a:pt x="1294604" y="2128274"/>
                  </a:lnTo>
                  <a:lnTo>
                    <a:pt x="1340773" y="2116967"/>
                  </a:lnTo>
                  <a:lnTo>
                    <a:pt x="1386018" y="2103767"/>
                  </a:lnTo>
                  <a:lnTo>
                    <a:pt x="1430304" y="2088723"/>
                  </a:lnTo>
                  <a:lnTo>
                    <a:pt x="1473595" y="2071886"/>
                  </a:lnTo>
                  <a:lnTo>
                    <a:pt x="1515855" y="2053307"/>
                  </a:lnTo>
                  <a:lnTo>
                    <a:pt x="1557050" y="2033038"/>
                  </a:lnTo>
                  <a:lnTo>
                    <a:pt x="1597143" y="2011127"/>
                  </a:lnTo>
                  <a:lnTo>
                    <a:pt x="1636098" y="1987628"/>
                  </a:lnTo>
                  <a:lnTo>
                    <a:pt x="1673882" y="1962589"/>
                  </a:lnTo>
                  <a:lnTo>
                    <a:pt x="1710457" y="1936061"/>
                  </a:lnTo>
                  <a:lnTo>
                    <a:pt x="1745789" y="1908096"/>
                  </a:lnTo>
                  <a:lnTo>
                    <a:pt x="1779842" y="1878745"/>
                  </a:lnTo>
                  <a:lnTo>
                    <a:pt x="1812580" y="1848057"/>
                  </a:lnTo>
                  <a:lnTo>
                    <a:pt x="1843969" y="1816083"/>
                  </a:lnTo>
                  <a:lnTo>
                    <a:pt x="1873971" y="1782875"/>
                  </a:lnTo>
                  <a:lnTo>
                    <a:pt x="1902553" y="1748483"/>
                  </a:lnTo>
                  <a:lnTo>
                    <a:pt x="1929678" y="1712957"/>
                  </a:lnTo>
                  <a:lnTo>
                    <a:pt x="1955311" y="1676349"/>
                  </a:lnTo>
                  <a:lnTo>
                    <a:pt x="1979417" y="1638709"/>
                  </a:lnTo>
                  <a:lnTo>
                    <a:pt x="2001959" y="1600088"/>
                  </a:lnTo>
                  <a:lnTo>
                    <a:pt x="2022903" y="1560536"/>
                  </a:lnTo>
                  <a:lnTo>
                    <a:pt x="2042213" y="1520105"/>
                  </a:lnTo>
                  <a:lnTo>
                    <a:pt x="2059854" y="1478845"/>
                  </a:lnTo>
                  <a:lnTo>
                    <a:pt x="2075789" y="1436806"/>
                  </a:lnTo>
                  <a:lnTo>
                    <a:pt x="2089983" y="1394039"/>
                  </a:lnTo>
                  <a:lnTo>
                    <a:pt x="2102402" y="1350596"/>
                  </a:lnTo>
                  <a:lnTo>
                    <a:pt x="2113009" y="1306526"/>
                  </a:lnTo>
                  <a:lnTo>
                    <a:pt x="2121768" y="1261881"/>
                  </a:lnTo>
                  <a:lnTo>
                    <a:pt x="2128646" y="1216712"/>
                  </a:lnTo>
                  <a:lnTo>
                    <a:pt x="2133605" y="1171068"/>
                  </a:lnTo>
                  <a:lnTo>
                    <a:pt x="2136610" y="1125001"/>
                  </a:lnTo>
                  <a:lnTo>
                    <a:pt x="2137626" y="1078561"/>
                  </a:lnTo>
                  <a:lnTo>
                    <a:pt x="2136618" y="1031799"/>
                  </a:lnTo>
                  <a:lnTo>
                    <a:pt x="2133549" y="984766"/>
                  </a:lnTo>
                  <a:lnTo>
                    <a:pt x="2128385" y="937513"/>
                  </a:lnTo>
                  <a:lnTo>
                    <a:pt x="2121090" y="890090"/>
                  </a:lnTo>
                  <a:lnTo>
                    <a:pt x="2111727" y="843030"/>
                  </a:lnTo>
                  <a:lnTo>
                    <a:pt x="2100419" y="796859"/>
                  </a:lnTo>
                  <a:lnTo>
                    <a:pt x="2087218" y="751612"/>
                  </a:lnTo>
                  <a:lnTo>
                    <a:pt x="2072173" y="707325"/>
                  </a:lnTo>
                  <a:lnTo>
                    <a:pt x="2055335" y="664033"/>
                  </a:lnTo>
                  <a:lnTo>
                    <a:pt x="2036756" y="621772"/>
                  </a:lnTo>
                  <a:lnTo>
                    <a:pt x="2016486" y="580576"/>
                  </a:lnTo>
                  <a:lnTo>
                    <a:pt x="1994575" y="540483"/>
                  </a:lnTo>
                  <a:lnTo>
                    <a:pt x="1971074" y="501526"/>
                  </a:lnTo>
                  <a:lnTo>
                    <a:pt x="1946035" y="463743"/>
                  </a:lnTo>
                  <a:lnTo>
                    <a:pt x="1919507" y="427167"/>
                  </a:lnTo>
                  <a:lnTo>
                    <a:pt x="1891542" y="391835"/>
                  </a:lnTo>
                  <a:lnTo>
                    <a:pt x="1862190" y="357782"/>
                  </a:lnTo>
                  <a:lnTo>
                    <a:pt x="1831502" y="325044"/>
                  </a:lnTo>
                  <a:lnTo>
                    <a:pt x="1799528" y="293655"/>
                  </a:lnTo>
                  <a:lnTo>
                    <a:pt x="1766320" y="263653"/>
                  </a:lnTo>
                  <a:lnTo>
                    <a:pt x="1731927" y="235071"/>
                  </a:lnTo>
                  <a:lnTo>
                    <a:pt x="1696402" y="207946"/>
                  </a:lnTo>
                  <a:lnTo>
                    <a:pt x="1659794" y="182313"/>
                  </a:lnTo>
                  <a:lnTo>
                    <a:pt x="1622154" y="158208"/>
                  </a:lnTo>
                  <a:lnTo>
                    <a:pt x="1583533" y="135666"/>
                  </a:lnTo>
                  <a:lnTo>
                    <a:pt x="1543981" y="114722"/>
                  </a:lnTo>
                  <a:lnTo>
                    <a:pt x="1503550" y="95413"/>
                  </a:lnTo>
                  <a:lnTo>
                    <a:pt x="1462290" y="77773"/>
                  </a:lnTo>
                  <a:lnTo>
                    <a:pt x="1420251" y="61838"/>
                  </a:lnTo>
                  <a:lnTo>
                    <a:pt x="1377485" y="47643"/>
                  </a:lnTo>
                  <a:lnTo>
                    <a:pt x="1334042" y="35225"/>
                  </a:lnTo>
                  <a:lnTo>
                    <a:pt x="1289973" y="24618"/>
                  </a:lnTo>
                  <a:lnTo>
                    <a:pt x="1245329" y="15858"/>
                  </a:lnTo>
                  <a:lnTo>
                    <a:pt x="1200160" y="8981"/>
                  </a:lnTo>
                  <a:lnTo>
                    <a:pt x="1154516" y="4022"/>
                  </a:lnTo>
                  <a:lnTo>
                    <a:pt x="1108450" y="1016"/>
                  </a:lnTo>
                  <a:lnTo>
                    <a:pt x="1062011" y="0"/>
                  </a:lnTo>
                  <a:close/>
                </a:path>
              </a:pathLst>
            </a:custGeom>
            <a:solidFill>
              <a:srgbClr val="D1D3D4"/>
            </a:solidFill>
          </p:spPr>
          <p:txBody>
            <a:bodyPr wrap="square" lIns="0" tIns="0" rIns="0" bIns="0" rtlCol="0"/>
            <a:lstStyle/>
            <a:p/>
          </p:txBody>
        </p:sp>
        <p:sp>
          <p:nvSpPr>
            <p:cNvPr id="4" name="object 4" descr=""/>
            <p:cNvSpPr/>
            <p:nvPr/>
          </p:nvSpPr>
          <p:spPr>
            <a:xfrm>
              <a:off x="4548706" y="7377325"/>
              <a:ext cx="2138045" cy="2154555"/>
            </a:xfrm>
            <a:custGeom>
              <a:avLst/>
              <a:gdLst/>
              <a:ahLst/>
              <a:cxnLst/>
              <a:rect l="l" t="t" r="r" b="b"/>
              <a:pathLst>
                <a:path w="2138045" h="2154554">
                  <a:moveTo>
                    <a:pt x="0" y="1264092"/>
                  </a:moveTo>
                  <a:lnTo>
                    <a:pt x="9362" y="1311152"/>
                  </a:lnTo>
                  <a:lnTo>
                    <a:pt x="20670" y="1357324"/>
                  </a:lnTo>
                  <a:lnTo>
                    <a:pt x="33871" y="1402572"/>
                  </a:lnTo>
                  <a:lnTo>
                    <a:pt x="48916" y="1446860"/>
                  </a:lnTo>
                  <a:lnTo>
                    <a:pt x="65753" y="1490153"/>
                  </a:lnTo>
                  <a:lnTo>
                    <a:pt x="84332" y="1532415"/>
                  </a:lnTo>
                  <a:lnTo>
                    <a:pt x="104602" y="1573611"/>
                  </a:lnTo>
                  <a:lnTo>
                    <a:pt x="126512" y="1613705"/>
                  </a:lnTo>
                  <a:lnTo>
                    <a:pt x="150012" y="1652662"/>
                  </a:lnTo>
                  <a:lnTo>
                    <a:pt x="175051" y="1690446"/>
                  </a:lnTo>
                  <a:lnTo>
                    <a:pt x="201578" y="1727022"/>
                  </a:lnTo>
                  <a:lnTo>
                    <a:pt x="229542" y="1762354"/>
                  </a:lnTo>
                  <a:lnTo>
                    <a:pt x="258894" y="1796408"/>
                  </a:lnTo>
                  <a:lnTo>
                    <a:pt x="289581" y="1829146"/>
                  </a:lnTo>
                  <a:lnTo>
                    <a:pt x="321554" y="1860534"/>
                  </a:lnTo>
                  <a:lnTo>
                    <a:pt x="354762" y="1890537"/>
                  </a:lnTo>
                  <a:lnTo>
                    <a:pt x="389153" y="1919119"/>
                  </a:lnTo>
                  <a:lnTo>
                    <a:pt x="424678" y="1946243"/>
                  </a:lnTo>
                  <a:lnTo>
                    <a:pt x="461286" y="1971876"/>
                  </a:lnTo>
                  <a:lnTo>
                    <a:pt x="498926" y="1995981"/>
                  </a:lnTo>
                  <a:lnTo>
                    <a:pt x="537546" y="2018523"/>
                  </a:lnTo>
                  <a:lnTo>
                    <a:pt x="577097" y="2039466"/>
                  </a:lnTo>
                  <a:lnTo>
                    <a:pt x="617528" y="2058775"/>
                  </a:lnTo>
                  <a:lnTo>
                    <a:pt x="658789" y="2076414"/>
                  </a:lnTo>
                  <a:lnTo>
                    <a:pt x="700827" y="2092348"/>
                  </a:lnTo>
                  <a:lnTo>
                    <a:pt x="743593" y="2106542"/>
                  </a:lnTo>
                  <a:lnTo>
                    <a:pt x="787036" y="2118959"/>
                  </a:lnTo>
                  <a:lnTo>
                    <a:pt x="831106" y="2129565"/>
                  </a:lnTo>
                  <a:lnTo>
                    <a:pt x="875751" y="2138323"/>
                  </a:lnTo>
                  <a:lnTo>
                    <a:pt x="920920" y="2145199"/>
                  </a:lnTo>
                  <a:lnTo>
                    <a:pt x="966564" y="2150157"/>
                  </a:lnTo>
                  <a:lnTo>
                    <a:pt x="1012632" y="2153161"/>
                  </a:lnTo>
                  <a:lnTo>
                    <a:pt x="1059072" y="2154177"/>
                  </a:lnTo>
                  <a:lnTo>
                    <a:pt x="1105834" y="2153167"/>
                  </a:lnTo>
                  <a:lnTo>
                    <a:pt x="1152868" y="2150097"/>
                  </a:lnTo>
                  <a:lnTo>
                    <a:pt x="1200122" y="2144932"/>
                  </a:lnTo>
                  <a:lnTo>
                    <a:pt x="1247546" y="2137636"/>
                  </a:lnTo>
                  <a:lnTo>
                    <a:pt x="1294604" y="2128272"/>
                  </a:lnTo>
                  <a:lnTo>
                    <a:pt x="1340773" y="2116963"/>
                  </a:lnTo>
                  <a:lnTo>
                    <a:pt x="1386018" y="2103761"/>
                  </a:lnTo>
                  <a:lnTo>
                    <a:pt x="1430304" y="2088715"/>
                  </a:lnTo>
                  <a:lnTo>
                    <a:pt x="1473595" y="2071877"/>
                  </a:lnTo>
                  <a:lnTo>
                    <a:pt x="1515855" y="2053297"/>
                  </a:lnTo>
                  <a:lnTo>
                    <a:pt x="1557050" y="2033027"/>
                  </a:lnTo>
                  <a:lnTo>
                    <a:pt x="1597143" y="2011116"/>
                  </a:lnTo>
                  <a:lnTo>
                    <a:pt x="1636098" y="1987615"/>
                  </a:lnTo>
                  <a:lnTo>
                    <a:pt x="1673882" y="1962575"/>
                  </a:lnTo>
                  <a:lnTo>
                    <a:pt x="1710457" y="1936048"/>
                  </a:lnTo>
                  <a:lnTo>
                    <a:pt x="1745789" y="1908082"/>
                  </a:lnTo>
                  <a:lnTo>
                    <a:pt x="1779842" y="1878731"/>
                  </a:lnTo>
                  <a:lnTo>
                    <a:pt x="1812580" y="1848042"/>
                  </a:lnTo>
                  <a:lnTo>
                    <a:pt x="1843969" y="1816069"/>
                  </a:lnTo>
                  <a:lnTo>
                    <a:pt x="1873971" y="1782861"/>
                  </a:lnTo>
                  <a:lnTo>
                    <a:pt x="1902553" y="1748469"/>
                  </a:lnTo>
                  <a:lnTo>
                    <a:pt x="1929678" y="1712944"/>
                  </a:lnTo>
                  <a:lnTo>
                    <a:pt x="1955311" y="1676337"/>
                  </a:lnTo>
                  <a:lnTo>
                    <a:pt x="1979417" y="1638697"/>
                  </a:lnTo>
                  <a:lnTo>
                    <a:pt x="2001959" y="1600077"/>
                  </a:lnTo>
                  <a:lnTo>
                    <a:pt x="2022903" y="1560526"/>
                  </a:lnTo>
                  <a:lnTo>
                    <a:pt x="2042213" y="1520095"/>
                  </a:lnTo>
                  <a:lnTo>
                    <a:pt x="2059854" y="1478836"/>
                  </a:lnTo>
                  <a:lnTo>
                    <a:pt x="2075789" y="1436798"/>
                  </a:lnTo>
                  <a:lnTo>
                    <a:pt x="2089983" y="1394033"/>
                  </a:lnTo>
                  <a:lnTo>
                    <a:pt x="2102402" y="1350591"/>
                  </a:lnTo>
                  <a:lnTo>
                    <a:pt x="2113009" y="1306523"/>
                  </a:lnTo>
                  <a:lnTo>
                    <a:pt x="2121768" y="1261879"/>
                  </a:lnTo>
                  <a:lnTo>
                    <a:pt x="2128646" y="1216711"/>
                  </a:lnTo>
                  <a:lnTo>
                    <a:pt x="2133605" y="1171069"/>
                  </a:lnTo>
                  <a:lnTo>
                    <a:pt x="2136610" y="1125003"/>
                  </a:lnTo>
                  <a:lnTo>
                    <a:pt x="2137626" y="1078565"/>
                  </a:lnTo>
                  <a:lnTo>
                    <a:pt x="2136618" y="1031806"/>
                  </a:lnTo>
                  <a:lnTo>
                    <a:pt x="2133549" y="984775"/>
                  </a:lnTo>
                  <a:lnTo>
                    <a:pt x="2128385" y="937523"/>
                  </a:lnTo>
                  <a:lnTo>
                    <a:pt x="2121090" y="890102"/>
                  </a:lnTo>
                  <a:lnTo>
                    <a:pt x="2111727" y="843042"/>
                  </a:lnTo>
                  <a:lnTo>
                    <a:pt x="2100419" y="796871"/>
                  </a:lnTo>
                  <a:lnTo>
                    <a:pt x="2087218" y="751624"/>
                  </a:lnTo>
                  <a:lnTo>
                    <a:pt x="2072173" y="707337"/>
                  </a:lnTo>
                  <a:lnTo>
                    <a:pt x="2055335" y="664045"/>
                  </a:lnTo>
                  <a:lnTo>
                    <a:pt x="2036756" y="621783"/>
                  </a:lnTo>
                  <a:lnTo>
                    <a:pt x="2016486" y="580588"/>
                  </a:lnTo>
                  <a:lnTo>
                    <a:pt x="1994575" y="540494"/>
                  </a:lnTo>
                  <a:lnTo>
                    <a:pt x="1971074" y="501537"/>
                  </a:lnTo>
                  <a:lnTo>
                    <a:pt x="1946035" y="463753"/>
                  </a:lnTo>
                  <a:lnTo>
                    <a:pt x="1919507" y="427177"/>
                  </a:lnTo>
                  <a:lnTo>
                    <a:pt x="1891542" y="391844"/>
                  </a:lnTo>
                  <a:lnTo>
                    <a:pt x="1862190" y="357791"/>
                  </a:lnTo>
                  <a:lnTo>
                    <a:pt x="1831502" y="325052"/>
                  </a:lnTo>
                  <a:lnTo>
                    <a:pt x="1799528" y="293663"/>
                  </a:lnTo>
                  <a:lnTo>
                    <a:pt x="1766320" y="263660"/>
                  </a:lnTo>
                  <a:lnTo>
                    <a:pt x="1731927" y="235078"/>
                  </a:lnTo>
                  <a:lnTo>
                    <a:pt x="1696402" y="207952"/>
                  </a:lnTo>
                  <a:lnTo>
                    <a:pt x="1659794" y="182319"/>
                  </a:lnTo>
                  <a:lnTo>
                    <a:pt x="1622154" y="158213"/>
                  </a:lnTo>
                  <a:lnTo>
                    <a:pt x="1583533" y="135670"/>
                  </a:lnTo>
                  <a:lnTo>
                    <a:pt x="1543981" y="114726"/>
                  </a:lnTo>
                  <a:lnTo>
                    <a:pt x="1503550" y="95416"/>
                  </a:lnTo>
                  <a:lnTo>
                    <a:pt x="1462290" y="77776"/>
                  </a:lnTo>
                  <a:lnTo>
                    <a:pt x="1420251" y="61840"/>
                  </a:lnTo>
                  <a:lnTo>
                    <a:pt x="1377485" y="47645"/>
                  </a:lnTo>
                  <a:lnTo>
                    <a:pt x="1334042" y="35227"/>
                  </a:lnTo>
                  <a:lnTo>
                    <a:pt x="1289973" y="24620"/>
                  </a:lnTo>
                  <a:lnTo>
                    <a:pt x="1245329" y="15859"/>
                  </a:lnTo>
                  <a:lnTo>
                    <a:pt x="1200160" y="8982"/>
                  </a:lnTo>
                  <a:lnTo>
                    <a:pt x="1154516" y="4022"/>
                  </a:lnTo>
                  <a:lnTo>
                    <a:pt x="1108450" y="1016"/>
                  </a:lnTo>
                  <a:lnTo>
                    <a:pt x="1062011" y="0"/>
                  </a:lnTo>
                  <a:lnTo>
                    <a:pt x="1015250" y="1007"/>
                  </a:lnTo>
                  <a:lnTo>
                    <a:pt x="968218" y="4075"/>
                  </a:lnTo>
                  <a:lnTo>
                    <a:pt x="920966" y="9238"/>
                  </a:lnTo>
                  <a:lnTo>
                    <a:pt x="873544" y="16533"/>
                  </a:lnTo>
                  <a:lnTo>
                    <a:pt x="826152" y="25984"/>
                  </a:lnTo>
                  <a:lnTo>
                    <a:pt x="779549" y="37457"/>
                  </a:lnTo>
                  <a:lnTo>
                    <a:pt x="733781" y="50906"/>
                  </a:lnTo>
                  <a:lnTo>
                    <a:pt x="688897" y="66282"/>
                  </a:lnTo>
                  <a:lnTo>
                    <a:pt x="644942" y="83537"/>
                  </a:lnTo>
                  <a:lnTo>
                    <a:pt x="601965" y="102626"/>
                  </a:lnTo>
                  <a:lnTo>
                    <a:pt x="560014" y="123499"/>
                  </a:lnTo>
                  <a:lnTo>
                    <a:pt x="519136" y="146110"/>
                  </a:lnTo>
                  <a:lnTo>
                    <a:pt x="479378" y="170411"/>
                  </a:lnTo>
                  <a:lnTo>
                    <a:pt x="440787" y="196354"/>
                  </a:lnTo>
                  <a:lnTo>
                    <a:pt x="403412" y="223893"/>
                  </a:lnTo>
                  <a:lnTo>
                    <a:pt x="367300" y="252979"/>
                  </a:lnTo>
                  <a:lnTo>
                    <a:pt x="332498" y="283566"/>
                  </a:lnTo>
                  <a:lnTo>
                    <a:pt x="299054" y="315605"/>
                  </a:lnTo>
                  <a:lnTo>
                    <a:pt x="267016" y="349049"/>
                  </a:lnTo>
                  <a:lnTo>
                    <a:pt x="236430" y="383851"/>
                  </a:lnTo>
                  <a:lnTo>
                    <a:pt x="207344" y="419964"/>
                  </a:lnTo>
                  <a:lnTo>
                    <a:pt x="179806" y="457339"/>
                  </a:lnTo>
                  <a:lnTo>
                    <a:pt x="153863" y="495930"/>
                  </a:lnTo>
                  <a:lnTo>
                    <a:pt x="129563" y="535688"/>
                  </a:lnTo>
                  <a:lnTo>
                    <a:pt x="106953" y="576567"/>
                  </a:lnTo>
                  <a:lnTo>
                    <a:pt x="86081" y="618519"/>
                  </a:lnTo>
                  <a:lnTo>
                    <a:pt x="66994" y="661496"/>
                  </a:lnTo>
                  <a:lnTo>
                    <a:pt x="49740" y="705451"/>
                  </a:lnTo>
                  <a:lnTo>
                    <a:pt x="34366" y="750337"/>
                  </a:lnTo>
                  <a:lnTo>
                    <a:pt x="20919" y="796105"/>
                  </a:lnTo>
                  <a:lnTo>
                    <a:pt x="9448" y="842710"/>
                  </a:lnTo>
                  <a:lnTo>
                    <a:pt x="0" y="890102"/>
                  </a:lnTo>
                </a:path>
              </a:pathLst>
            </a:custGeom>
            <a:ln w="5778">
              <a:solidFill>
                <a:srgbClr val="EE2D29"/>
              </a:solidFill>
            </a:ln>
          </p:spPr>
          <p:txBody>
            <a:bodyPr wrap="square" lIns="0" tIns="0" rIns="0" bIns="0" rtlCol="0"/>
            <a:lstStyle/>
            <a:p/>
          </p:txBody>
        </p:sp>
        <p:sp>
          <p:nvSpPr>
            <p:cNvPr id="5" name="object 5" descr=""/>
            <p:cNvSpPr/>
            <p:nvPr/>
          </p:nvSpPr>
          <p:spPr>
            <a:xfrm>
              <a:off x="4548717" y="8267426"/>
              <a:ext cx="1061085" cy="374015"/>
            </a:xfrm>
            <a:custGeom>
              <a:avLst/>
              <a:gdLst/>
              <a:ahLst/>
              <a:cxnLst/>
              <a:rect l="l" t="t" r="r" b="b"/>
              <a:pathLst>
                <a:path w="1061085" h="374015">
                  <a:moveTo>
                    <a:pt x="1060538" y="186994"/>
                  </a:moveTo>
                  <a:lnTo>
                    <a:pt x="0" y="0"/>
                  </a:lnTo>
                </a:path>
                <a:path w="1061085" h="374015">
                  <a:moveTo>
                    <a:pt x="1060538" y="186994"/>
                  </a:moveTo>
                  <a:lnTo>
                    <a:pt x="0" y="374014"/>
                  </a:lnTo>
                </a:path>
              </a:pathLst>
            </a:custGeom>
            <a:ln w="5778">
              <a:solidFill>
                <a:srgbClr val="EE2D29"/>
              </a:solidFill>
            </a:ln>
          </p:spPr>
          <p:txBody>
            <a:bodyPr wrap="square" lIns="0" tIns="0" rIns="0" bIns="0" rtlCol="0"/>
            <a:lstStyle/>
            <a:p/>
          </p:txBody>
        </p:sp>
        <p:sp>
          <p:nvSpPr>
            <p:cNvPr id="6" name="object 6" descr=""/>
            <p:cNvSpPr/>
            <p:nvPr/>
          </p:nvSpPr>
          <p:spPr>
            <a:xfrm>
              <a:off x="6095005" y="8414020"/>
              <a:ext cx="3175" cy="0"/>
            </a:xfrm>
            <a:custGeom>
              <a:avLst/>
              <a:gdLst/>
              <a:ahLst/>
              <a:cxnLst/>
              <a:rect l="l" t="t" r="r" b="b"/>
              <a:pathLst>
                <a:path w="3175" h="0">
                  <a:moveTo>
                    <a:pt x="0" y="0"/>
                  </a:moveTo>
                  <a:lnTo>
                    <a:pt x="2921" y="0"/>
                  </a:lnTo>
                </a:path>
                <a:path w="3175" h="0">
                  <a:moveTo>
                    <a:pt x="0" y="0"/>
                  </a:moveTo>
                  <a:lnTo>
                    <a:pt x="2921" y="0"/>
                  </a:lnTo>
                </a:path>
              </a:pathLst>
            </a:custGeom>
            <a:ln w="3175">
              <a:solidFill>
                <a:srgbClr val="565658"/>
              </a:solidFill>
            </a:ln>
          </p:spPr>
          <p:txBody>
            <a:bodyPr wrap="square" lIns="0" tIns="0" rIns="0" bIns="0" rtlCol="0"/>
            <a:lstStyle/>
            <a:p/>
          </p:txBody>
        </p:sp>
        <p:sp>
          <p:nvSpPr>
            <p:cNvPr id="7" name="object 7" descr=""/>
            <p:cNvSpPr/>
            <p:nvPr/>
          </p:nvSpPr>
          <p:spPr>
            <a:xfrm>
              <a:off x="6095004" y="8498387"/>
              <a:ext cx="6985" cy="0"/>
            </a:xfrm>
            <a:custGeom>
              <a:avLst/>
              <a:gdLst/>
              <a:ahLst/>
              <a:cxnLst/>
              <a:rect l="l" t="t" r="r" b="b"/>
              <a:pathLst>
                <a:path w="6985" h="0">
                  <a:moveTo>
                    <a:pt x="6426" y="0"/>
                  </a:moveTo>
                  <a:lnTo>
                    <a:pt x="0" y="0"/>
                  </a:lnTo>
                </a:path>
              </a:pathLst>
            </a:custGeom>
            <a:ln w="3175">
              <a:solidFill>
                <a:srgbClr val="565658"/>
              </a:solidFill>
            </a:ln>
          </p:spPr>
          <p:txBody>
            <a:bodyPr wrap="square" lIns="0" tIns="0" rIns="0" bIns="0" rtlCol="0"/>
            <a:lstStyle/>
            <a:p/>
          </p:txBody>
        </p:sp>
        <p:sp>
          <p:nvSpPr>
            <p:cNvPr id="8" name="object 8" descr=""/>
            <p:cNvSpPr/>
            <p:nvPr/>
          </p:nvSpPr>
          <p:spPr>
            <a:xfrm>
              <a:off x="6195352" y="8452629"/>
              <a:ext cx="5715" cy="0"/>
            </a:xfrm>
            <a:custGeom>
              <a:avLst/>
              <a:gdLst/>
              <a:ahLst/>
              <a:cxnLst/>
              <a:rect l="l" t="t" r="r" b="b"/>
              <a:pathLst>
                <a:path w="5714" h="0">
                  <a:moveTo>
                    <a:pt x="5334" y="0"/>
                  </a:moveTo>
                  <a:lnTo>
                    <a:pt x="0" y="0"/>
                  </a:lnTo>
                </a:path>
              </a:pathLst>
            </a:custGeom>
            <a:ln w="3175">
              <a:solidFill>
                <a:srgbClr val="565658"/>
              </a:solidFill>
            </a:ln>
          </p:spPr>
          <p:txBody>
            <a:bodyPr wrap="square" lIns="0" tIns="0" rIns="0" bIns="0" rtlCol="0"/>
            <a:lstStyle/>
            <a:p/>
          </p:txBody>
        </p:sp>
        <p:sp>
          <p:nvSpPr>
            <p:cNvPr id="9" name="object 9" descr=""/>
            <p:cNvSpPr/>
            <p:nvPr/>
          </p:nvSpPr>
          <p:spPr>
            <a:xfrm>
              <a:off x="6208399" y="8408080"/>
              <a:ext cx="0" cy="635"/>
            </a:xfrm>
            <a:custGeom>
              <a:avLst/>
              <a:gdLst/>
              <a:ahLst/>
              <a:cxnLst/>
              <a:rect l="l" t="t" r="r" b="b"/>
              <a:pathLst>
                <a:path w="0" h="634">
                  <a:moveTo>
                    <a:pt x="0" y="0"/>
                  </a:moveTo>
                  <a:lnTo>
                    <a:pt x="0" y="177"/>
                  </a:lnTo>
                </a:path>
              </a:pathLst>
            </a:custGeom>
            <a:ln w="3175">
              <a:solidFill>
                <a:srgbClr val="565658"/>
              </a:solidFill>
            </a:ln>
          </p:spPr>
          <p:txBody>
            <a:bodyPr wrap="square" lIns="0" tIns="0" rIns="0" bIns="0" rtlCol="0"/>
            <a:lstStyle/>
            <a:p/>
          </p:txBody>
        </p:sp>
        <p:sp>
          <p:nvSpPr>
            <p:cNvPr id="10" name="object 10" descr=""/>
            <p:cNvSpPr/>
            <p:nvPr/>
          </p:nvSpPr>
          <p:spPr>
            <a:xfrm>
              <a:off x="6202174" y="8408080"/>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11" name="object 11" descr=""/>
            <p:cNvSpPr/>
            <p:nvPr/>
          </p:nvSpPr>
          <p:spPr>
            <a:xfrm>
              <a:off x="6201935" y="8408253"/>
              <a:ext cx="6985" cy="0"/>
            </a:xfrm>
            <a:custGeom>
              <a:avLst/>
              <a:gdLst/>
              <a:ahLst/>
              <a:cxnLst/>
              <a:rect l="l" t="t" r="r" b="b"/>
              <a:pathLst>
                <a:path w="6985" h="0">
                  <a:moveTo>
                    <a:pt x="6464" y="0"/>
                  </a:moveTo>
                  <a:lnTo>
                    <a:pt x="0" y="0"/>
                  </a:lnTo>
                </a:path>
              </a:pathLst>
            </a:custGeom>
            <a:ln w="3175">
              <a:solidFill>
                <a:srgbClr val="565658"/>
              </a:solidFill>
            </a:ln>
          </p:spPr>
          <p:txBody>
            <a:bodyPr wrap="square" lIns="0" tIns="0" rIns="0" bIns="0" rtlCol="0"/>
            <a:lstStyle/>
            <a:p/>
          </p:txBody>
        </p:sp>
        <p:sp>
          <p:nvSpPr>
            <p:cNvPr id="12" name="object 12" descr=""/>
            <p:cNvSpPr/>
            <p:nvPr/>
          </p:nvSpPr>
          <p:spPr>
            <a:xfrm>
              <a:off x="6195340" y="8452629"/>
              <a:ext cx="0" cy="3810"/>
            </a:xfrm>
            <a:custGeom>
              <a:avLst/>
              <a:gdLst/>
              <a:ahLst/>
              <a:cxnLst/>
              <a:rect l="l" t="t" r="r" b="b"/>
              <a:pathLst>
                <a:path w="0" h="3809">
                  <a:moveTo>
                    <a:pt x="0" y="0"/>
                  </a:moveTo>
                  <a:lnTo>
                    <a:pt x="0" y="3581"/>
                  </a:lnTo>
                </a:path>
              </a:pathLst>
            </a:custGeom>
            <a:ln w="3175">
              <a:solidFill>
                <a:srgbClr val="565658"/>
              </a:solidFill>
            </a:ln>
          </p:spPr>
          <p:txBody>
            <a:bodyPr wrap="square" lIns="0" tIns="0" rIns="0" bIns="0" rtlCol="0"/>
            <a:lstStyle/>
            <a:p/>
          </p:txBody>
        </p:sp>
        <p:sp>
          <p:nvSpPr>
            <p:cNvPr id="13" name="object 13" descr=""/>
            <p:cNvSpPr/>
            <p:nvPr/>
          </p:nvSpPr>
          <p:spPr>
            <a:xfrm>
              <a:off x="5460403" y="8372448"/>
              <a:ext cx="635" cy="0"/>
            </a:xfrm>
            <a:custGeom>
              <a:avLst/>
              <a:gdLst/>
              <a:ahLst/>
              <a:cxnLst/>
              <a:rect l="l" t="t" r="r" b="b"/>
              <a:pathLst>
                <a:path w="635" h="0">
                  <a:moveTo>
                    <a:pt x="0" y="0"/>
                  </a:moveTo>
                  <a:lnTo>
                    <a:pt x="444" y="0"/>
                  </a:lnTo>
                </a:path>
              </a:pathLst>
            </a:custGeom>
            <a:ln w="3175">
              <a:solidFill>
                <a:srgbClr val="565658"/>
              </a:solidFill>
            </a:ln>
          </p:spPr>
          <p:txBody>
            <a:bodyPr wrap="square" lIns="0" tIns="0" rIns="0" bIns="0" rtlCol="0"/>
            <a:lstStyle/>
            <a:p/>
          </p:txBody>
        </p:sp>
        <p:sp>
          <p:nvSpPr>
            <p:cNvPr id="14" name="object 14" descr=""/>
            <p:cNvSpPr/>
            <p:nvPr/>
          </p:nvSpPr>
          <p:spPr>
            <a:xfrm>
              <a:off x="5460843" y="8372436"/>
              <a:ext cx="635" cy="635"/>
            </a:xfrm>
            <a:custGeom>
              <a:avLst/>
              <a:gdLst/>
              <a:ahLst/>
              <a:cxnLst/>
              <a:rect l="l" t="t" r="r" b="b"/>
              <a:pathLst>
                <a:path w="635" h="634">
                  <a:moveTo>
                    <a:pt x="253" y="241"/>
                  </a:moveTo>
                  <a:lnTo>
                    <a:pt x="0" y="0"/>
                  </a:lnTo>
                </a:path>
              </a:pathLst>
            </a:custGeom>
            <a:ln w="3175">
              <a:solidFill>
                <a:srgbClr val="565658"/>
              </a:solidFill>
            </a:ln>
          </p:spPr>
          <p:txBody>
            <a:bodyPr wrap="square" lIns="0" tIns="0" rIns="0" bIns="0" rtlCol="0"/>
            <a:lstStyle/>
            <a:p/>
          </p:txBody>
        </p:sp>
        <p:sp>
          <p:nvSpPr>
            <p:cNvPr id="15" name="object 15" descr=""/>
            <p:cNvSpPr/>
            <p:nvPr/>
          </p:nvSpPr>
          <p:spPr>
            <a:xfrm>
              <a:off x="5409503" y="8372448"/>
              <a:ext cx="51435" cy="0"/>
            </a:xfrm>
            <a:custGeom>
              <a:avLst/>
              <a:gdLst/>
              <a:ahLst/>
              <a:cxnLst/>
              <a:rect l="l" t="t" r="r" b="b"/>
              <a:pathLst>
                <a:path w="51435" h="0">
                  <a:moveTo>
                    <a:pt x="0" y="0"/>
                  </a:moveTo>
                  <a:lnTo>
                    <a:pt x="50901" y="0"/>
                  </a:lnTo>
                </a:path>
              </a:pathLst>
            </a:custGeom>
            <a:ln w="3175">
              <a:solidFill>
                <a:srgbClr val="565658"/>
              </a:solidFill>
            </a:ln>
          </p:spPr>
          <p:txBody>
            <a:bodyPr wrap="square" lIns="0" tIns="0" rIns="0" bIns="0" rtlCol="0"/>
            <a:lstStyle/>
            <a:p/>
          </p:txBody>
        </p:sp>
        <p:sp>
          <p:nvSpPr>
            <p:cNvPr id="16" name="object 16" descr=""/>
            <p:cNvSpPr/>
            <p:nvPr/>
          </p:nvSpPr>
          <p:spPr>
            <a:xfrm>
              <a:off x="5460387" y="8372436"/>
              <a:ext cx="635" cy="635"/>
            </a:xfrm>
            <a:custGeom>
              <a:avLst/>
              <a:gdLst/>
              <a:ahLst/>
              <a:cxnLst/>
              <a:rect l="l" t="t" r="r" b="b"/>
              <a:pathLst>
                <a:path w="635" h="634">
                  <a:moveTo>
                    <a:pt x="126" y="241"/>
                  </a:moveTo>
                  <a:lnTo>
                    <a:pt x="0" y="0"/>
                  </a:lnTo>
                </a:path>
              </a:pathLst>
            </a:custGeom>
            <a:ln w="3175">
              <a:solidFill>
                <a:srgbClr val="565658"/>
              </a:solidFill>
            </a:ln>
          </p:spPr>
          <p:txBody>
            <a:bodyPr wrap="square" lIns="0" tIns="0" rIns="0" bIns="0" rtlCol="0"/>
            <a:lstStyle/>
            <a:p/>
          </p:txBody>
        </p:sp>
        <p:sp>
          <p:nvSpPr>
            <p:cNvPr id="17" name="object 17" descr=""/>
            <p:cNvSpPr/>
            <p:nvPr/>
          </p:nvSpPr>
          <p:spPr>
            <a:xfrm>
              <a:off x="5460500" y="8372678"/>
              <a:ext cx="635" cy="3175"/>
            </a:xfrm>
            <a:custGeom>
              <a:avLst/>
              <a:gdLst/>
              <a:ahLst/>
              <a:cxnLst/>
              <a:rect l="l" t="t" r="r" b="b"/>
              <a:pathLst>
                <a:path w="635" h="3175">
                  <a:moveTo>
                    <a:pt x="596" y="0"/>
                  </a:moveTo>
                  <a:lnTo>
                    <a:pt x="0" y="0"/>
                  </a:lnTo>
                </a:path>
                <a:path w="635" h="3175">
                  <a:moveTo>
                    <a:pt x="596" y="0"/>
                  </a:moveTo>
                  <a:lnTo>
                    <a:pt x="596" y="3086"/>
                  </a:lnTo>
                </a:path>
              </a:pathLst>
            </a:custGeom>
            <a:ln w="3175">
              <a:solidFill>
                <a:srgbClr val="565658"/>
              </a:solidFill>
            </a:ln>
          </p:spPr>
          <p:txBody>
            <a:bodyPr wrap="square" lIns="0" tIns="0" rIns="0" bIns="0" rtlCol="0"/>
            <a:lstStyle/>
            <a:p/>
          </p:txBody>
        </p:sp>
        <p:sp>
          <p:nvSpPr>
            <p:cNvPr id="18" name="object 18" descr=""/>
            <p:cNvSpPr/>
            <p:nvPr/>
          </p:nvSpPr>
          <p:spPr>
            <a:xfrm>
              <a:off x="5409416" y="8372436"/>
              <a:ext cx="635" cy="635"/>
            </a:xfrm>
            <a:custGeom>
              <a:avLst/>
              <a:gdLst/>
              <a:ahLst/>
              <a:cxnLst/>
              <a:rect l="l" t="t" r="r" b="b"/>
              <a:pathLst>
                <a:path w="635" h="634">
                  <a:moveTo>
                    <a:pt x="0" y="241"/>
                  </a:moveTo>
                  <a:lnTo>
                    <a:pt x="88" y="0"/>
                  </a:lnTo>
                </a:path>
              </a:pathLst>
            </a:custGeom>
            <a:ln w="3175">
              <a:solidFill>
                <a:srgbClr val="565658"/>
              </a:solidFill>
            </a:ln>
          </p:spPr>
          <p:txBody>
            <a:bodyPr wrap="square" lIns="0" tIns="0" rIns="0" bIns="0" rtlCol="0"/>
            <a:lstStyle/>
            <a:p/>
          </p:txBody>
        </p:sp>
        <p:sp>
          <p:nvSpPr>
            <p:cNvPr id="19" name="object 19" descr=""/>
            <p:cNvSpPr/>
            <p:nvPr/>
          </p:nvSpPr>
          <p:spPr>
            <a:xfrm>
              <a:off x="5409422" y="8372678"/>
              <a:ext cx="51435" cy="0"/>
            </a:xfrm>
            <a:custGeom>
              <a:avLst/>
              <a:gdLst/>
              <a:ahLst/>
              <a:cxnLst/>
              <a:rect l="l" t="t" r="r" b="b"/>
              <a:pathLst>
                <a:path w="51435" h="0">
                  <a:moveTo>
                    <a:pt x="51092" y="0"/>
                  </a:moveTo>
                  <a:lnTo>
                    <a:pt x="0" y="0"/>
                  </a:lnTo>
                </a:path>
              </a:pathLst>
            </a:custGeom>
            <a:ln w="3175">
              <a:solidFill>
                <a:srgbClr val="565658"/>
              </a:solidFill>
            </a:ln>
          </p:spPr>
          <p:txBody>
            <a:bodyPr wrap="square" lIns="0" tIns="0" rIns="0" bIns="0" rtlCol="0"/>
            <a:lstStyle/>
            <a:p/>
          </p:txBody>
        </p:sp>
        <p:sp>
          <p:nvSpPr>
            <p:cNvPr id="20" name="object 20" descr=""/>
            <p:cNvSpPr/>
            <p:nvPr/>
          </p:nvSpPr>
          <p:spPr>
            <a:xfrm>
              <a:off x="5460514" y="8372685"/>
              <a:ext cx="635" cy="3175"/>
            </a:xfrm>
            <a:custGeom>
              <a:avLst/>
              <a:gdLst/>
              <a:ahLst/>
              <a:cxnLst/>
              <a:rect l="l" t="t" r="r" b="b"/>
              <a:pathLst>
                <a:path w="635" h="3175">
                  <a:moveTo>
                    <a:pt x="0" y="3086"/>
                  </a:moveTo>
                  <a:lnTo>
                    <a:pt x="0" y="0"/>
                  </a:lnTo>
                </a:path>
                <a:path w="635" h="3175">
                  <a:moveTo>
                    <a:pt x="0" y="3086"/>
                  </a:moveTo>
                  <a:lnTo>
                    <a:pt x="584" y="3086"/>
                  </a:lnTo>
                </a:path>
              </a:pathLst>
            </a:custGeom>
            <a:ln w="3175">
              <a:solidFill>
                <a:srgbClr val="565658"/>
              </a:solidFill>
            </a:ln>
          </p:spPr>
          <p:txBody>
            <a:bodyPr wrap="square" lIns="0" tIns="0" rIns="0" bIns="0" rtlCol="0"/>
            <a:lstStyle/>
            <a:p/>
          </p:txBody>
        </p:sp>
        <p:sp>
          <p:nvSpPr>
            <p:cNvPr id="21" name="object 21" descr=""/>
            <p:cNvSpPr/>
            <p:nvPr/>
          </p:nvSpPr>
          <p:spPr>
            <a:xfrm>
              <a:off x="5408806" y="8372678"/>
              <a:ext cx="635" cy="3175"/>
            </a:xfrm>
            <a:custGeom>
              <a:avLst/>
              <a:gdLst/>
              <a:ahLst/>
              <a:cxnLst/>
              <a:rect l="l" t="t" r="r" b="b"/>
              <a:pathLst>
                <a:path w="635" h="3175">
                  <a:moveTo>
                    <a:pt x="609" y="0"/>
                  </a:moveTo>
                  <a:lnTo>
                    <a:pt x="0" y="0"/>
                  </a:lnTo>
                </a:path>
                <a:path w="635" h="3175">
                  <a:moveTo>
                    <a:pt x="609" y="0"/>
                  </a:moveTo>
                  <a:lnTo>
                    <a:pt x="609" y="3086"/>
                  </a:lnTo>
                </a:path>
              </a:pathLst>
            </a:custGeom>
            <a:ln w="3175">
              <a:solidFill>
                <a:srgbClr val="565658"/>
              </a:solidFill>
            </a:ln>
          </p:spPr>
          <p:txBody>
            <a:bodyPr wrap="square" lIns="0" tIns="0" rIns="0" bIns="0" rtlCol="0"/>
            <a:lstStyle/>
            <a:p/>
          </p:txBody>
        </p:sp>
        <p:sp>
          <p:nvSpPr>
            <p:cNvPr id="22" name="object 22" descr=""/>
            <p:cNvSpPr/>
            <p:nvPr/>
          </p:nvSpPr>
          <p:spPr>
            <a:xfrm>
              <a:off x="5409416" y="8375771"/>
              <a:ext cx="51435" cy="0"/>
            </a:xfrm>
            <a:custGeom>
              <a:avLst/>
              <a:gdLst/>
              <a:ahLst/>
              <a:cxnLst/>
              <a:rect l="l" t="t" r="r" b="b"/>
              <a:pathLst>
                <a:path w="51435" h="0">
                  <a:moveTo>
                    <a:pt x="0" y="0"/>
                  </a:moveTo>
                  <a:lnTo>
                    <a:pt x="51079" y="0"/>
                  </a:lnTo>
                </a:path>
              </a:pathLst>
            </a:custGeom>
            <a:ln w="3175">
              <a:solidFill>
                <a:srgbClr val="565658"/>
              </a:solidFill>
            </a:ln>
          </p:spPr>
          <p:txBody>
            <a:bodyPr wrap="square" lIns="0" tIns="0" rIns="0" bIns="0" rtlCol="0"/>
            <a:lstStyle/>
            <a:p/>
          </p:txBody>
        </p:sp>
        <p:sp>
          <p:nvSpPr>
            <p:cNvPr id="23" name="object 23" descr=""/>
            <p:cNvSpPr/>
            <p:nvPr/>
          </p:nvSpPr>
          <p:spPr>
            <a:xfrm>
              <a:off x="5408809" y="8372685"/>
              <a:ext cx="635" cy="3175"/>
            </a:xfrm>
            <a:custGeom>
              <a:avLst/>
              <a:gdLst/>
              <a:ahLst/>
              <a:cxnLst/>
              <a:rect l="l" t="t" r="r" b="b"/>
              <a:pathLst>
                <a:path w="635" h="3175">
                  <a:moveTo>
                    <a:pt x="0" y="3086"/>
                  </a:moveTo>
                  <a:lnTo>
                    <a:pt x="0" y="0"/>
                  </a:lnTo>
                </a:path>
                <a:path w="635" h="3175">
                  <a:moveTo>
                    <a:pt x="0" y="3086"/>
                  </a:moveTo>
                  <a:lnTo>
                    <a:pt x="609" y="3086"/>
                  </a:lnTo>
                </a:path>
              </a:pathLst>
            </a:custGeom>
            <a:ln w="3175">
              <a:solidFill>
                <a:srgbClr val="565658"/>
              </a:solidFill>
            </a:ln>
          </p:spPr>
          <p:txBody>
            <a:bodyPr wrap="square" lIns="0" tIns="0" rIns="0" bIns="0" rtlCol="0"/>
            <a:lstStyle/>
            <a:p/>
          </p:txBody>
        </p:sp>
        <p:sp>
          <p:nvSpPr>
            <p:cNvPr id="24" name="object 24" descr=""/>
            <p:cNvSpPr/>
            <p:nvPr/>
          </p:nvSpPr>
          <p:spPr>
            <a:xfrm>
              <a:off x="5371141" y="8417642"/>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25" name="object 25" descr=""/>
            <p:cNvSpPr/>
            <p:nvPr/>
          </p:nvSpPr>
          <p:spPr>
            <a:xfrm>
              <a:off x="5371141" y="8422441"/>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26" name="object 26" descr=""/>
            <p:cNvSpPr/>
            <p:nvPr/>
          </p:nvSpPr>
          <p:spPr>
            <a:xfrm>
              <a:off x="5371141" y="8408036"/>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27" name="object 27" descr=""/>
            <p:cNvSpPr/>
            <p:nvPr/>
          </p:nvSpPr>
          <p:spPr>
            <a:xfrm>
              <a:off x="5371141" y="8403230"/>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28" name="object 28" descr=""/>
            <p:cNvSpPr/>
            <p:nvPr/>
          </p:nvSpPr>
          <p:spPr>
            <a:xfrm>
              <a:off x="5371141" y="8453286"/>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29" name="object 29" descr=""/>
            <p:cNvSpPr/>
            <p:nvPr/>
          </p:nvSpPr>
          <p:spPr>
            <a:xfrm>
              <a:off x="5371141" y="8458086"/>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0" name="object 30" descr=""/>
            <p:cNvSpPr/>
            <p:nvPr/>
          </p:nvSpPr>
          <p:spPr>
            <a:xfrm>
              <a:off x="5371141" y="8443675"/>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1" name="object 31" descr=""/>
            <p:cNvSpPr/>
            <p:nvPr/>
          </p:nvSpPr>
          <p:spPr>
            <a:xfrm>
              <a:off x="5371141" y="8438875"/>
              <a:ext cx="11430" cy="0"/>
            </a:xfrm>
            <a:custGeom>
              <a:avLst/>
              <a:gdLst/>
              <a:ahLst/>
              <a:cxnLst/>
              <a:rect l="l" t="t" r="r" b="b"/>
              <a:pathLst>
                <a:path w="11429" h="0">
                  <a:moveTo>
                    <a:pt x="11188" y="0"/>
                  </a:moveTo>
                  <a:lnTo>
                    <a:pt x="0" y="0"/>
                  </a:lnTo>
                </a:path>
              </a:pathLst>
            </a:custGeom>
            <a:ln w="3175">
              <a:solidFill>
                <a:srgbClr val="565658"/>
              </a:solidFill>
            </a:ln>
          </p:spPr>
          <p:txBody>
            <a:bodyPr wrap="square" lIns="0" tIns="0" rIns="0" bIns="0" rtlCol="0"/>
            <a:lstStyle/>
            <a:p/>
          </p:txBody>
        </p:sp>
        <p:sp>
          <p:nvSpPr>
            <p:cNvPr id="32" name="object 32" descr=""/>
            <p:cNvSpPr/>
            <p:nvPr/>
          </p:nvSpPr>
          <p:spPr>
            <a:xfrm>
              <a:off x="5382677" y="8377191"/>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33" name="object 33" descr=""/>
            <p:cNvSpPr/>
            <p:nvPr/>
          </p:nvSpPr>
          <p:spPr>
            <a:xfrm>
              <a:off x="5382677" y="8380534"/>
              <a:ext cx="0" cy="11430"/>
            </a:xfrm>
            <a:custGeom>
              <a:avLst/>
              <a:gdLst/>
              <a:ahLst/>
              <a:cxnLst/>
              <a:rect l="l" t="t" r="r" b="b"/>
              <a:pathLst>
                <a:path w="0" h="11429">
                  <a:moveTo>
                    <a:pt x="0" y="11137"/>
                  </a:moveTo>
                  <a:lnTo>
                    <a:pt x="0" y="0"/>
                  </a:lnTo>
                </a:path>
              </a:pathLst>
            </a:custGeom>
            <a:ln w="3175">
              <a:solidFill>
                <a:srgbClr val="565658"/>
              </a:solidFill>
            </a:ln>
          </p:spPr>
          <p:txBody>
            <a:bodyPr wrap="square" lIns="0" tIns="0" rIns="0" bIns="0" rtlCol="0"/>
            <a:lstStyle/>
            <a:p/>
          </p:txBody>
        </p:sp>
        <p:sp>
          <p:nvSpPr>
            <p:cNvPr id="34" name="object 34" descr=""/>
            <p:cNvSpPr/>
            <p:nvPr/>
          </p:nvSpPr>
          <p:spPr>
            <a:xfrm>
              <a:off x="5382677" y="8380528"/>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5" name="object 35" descr=""/>
            <p:cNvSpPr/>
            <p:nvPr/>
          </p:nvSpPr>
          <p:spPr>
            <a:xfrm>
              <a:off x="5382677" y="8391672"/>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36" name="object 36" descr=""/>
            <p:cNvSpPr/>
            <p:nvPr/>
          </p:nvSpPr>
          <p:spPr>
            <a:xfrm>
              <a:off x="5387427" y="8380528"/>
              <a:ext cx="0" cy="11430"/>
            </a:xfrm>
            <a:custGeom>
              <a:avLst/>
              <a:gdLst/>
              <a:ahLst/>
              <a:cxnLst/>
              <a:rect l="l" t="t" r="r" b="b"/>
              <a:pathLst>
                <a:path w="0" h="11429">
                  <a:moveTo>
                    <a:pt x="0" y="0"/>
                  </a:moveTo>
                  <a:lnTo>
                    <a:pt x="0" y="11137"/>
                  </a:lnTo>
                </a:path>
              </a:pathLst>
            </a:custGeom>
            <a:ln w="3175">
              <a:solidFill>
                <a:srgbClr val="565658"/>
              </a:solidFill>
            </a:ln>
          </p:spPr>
          <p:txBody>
            <a:bodyPr wrap="square" lIns="0" tIns="0" rIns="0" bIns="0" rtlCol="0"/>
            <a:lstStyle/>
            <a:p/>
          </p:txBody>
        </p:sp>
        <p:sp>
          <p:nvSpPr>
            <p:cNvPr id="37" name="object 37" descr=""/>
            <p:cNvSpPr/>
            <p:nvPr/>
          </p:nvSpPr>
          <p:spPr>
            <a:xfrm>
              <a:off x="5382677" y="8399801"/>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38" name="object 38" descr=""/>
            <p:cNvSpPr/>
            <p:nvPr/>
          </p:nvSpPr>
          <p:spPr>
            <a:xfrm>
              <a:off x="5382677" y="8453594"/>
              <a:ext cx="0" cy="1905"/>
            </a:xfrm>
            <a:custGeom>
              <a:avLst/>
              <a:gdLst/>
              <a:ahLst/>
              <a:cxnLst/>
              <a:rect l="l" t="t" r="r" b="b"/>
              <a:pathLst>
                <a:path w="0" h="1904">
                  <a:moveTo>
                    <a:pt x="0" y="1663"/>
                  </a:moveTo>
                  <a:lnTo>
                    <a:pt x="0" y="0"/>
                  </a:lnTo>
                </a:path>
              </a:pathLst>
            </a:custGeom>
            <a:ln w="3175">
              <a:solidFill>
                <a:srgbClr val="565658"/>
              </a:solidFill>
            </a:ln>
          </p:spPr>
          <p:txBody>
            <a:bodyPr wrap="square" lIns="0" tIns="0" rIns="0" bIns="0" rtlCol="0"/>
            <a:lstStyle/>
            <a:p/>
          </p:txBody>
        </p:sp>
        <p:sp>
          <p:nvSpPr>
            <p:cNvPr id="39" name="object 39" descr=""/>
            <p:cNvSpPr/>
            <p:nvPr/>
          </p:nvSpPr>
          <p:spPr>
            <a:xfrm>
              <a:off x="5382677" y="8453596"/>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40" name="object 40" descr=""/>
            <p:cNvSpPr/>
            <p:nvPr/>
          </p:nvSpPr>
          <p:spPr>
            <a:xfrm>
              <a:off x="5382677" y="8455251"/>
              <a:ext cx="0" cy="53975"/>
            </a:xfrm>
            <a:custGeom>
              <a:avLst/>
              <a:gdLst/>
              <a:ahLst/>
              <a:cxnLst/>
              <a:rect l="l" t="t" r="r" b="b"/>
              <a:pathLst>
                <a:path w="0" h="53975">
                  <a:moveTo>
                    <a:pt x="0" y="53784"/>
                  </a:moveTo>
                  <a:lnTo>
                    <a:pt x="0" y="0"/>
                  </a:lnTo>
                </a:path>
              </a:pathLst>
            </a:custGeom>
            <a:ln w="3175">
              <a:solidFill>
                <a:srgbClr val="565658"/>
              </a:solidFill>
            </a:ln>
          </p:spPr>
          <p:txBody>
            <a:bodyPr wrap="square" lIns="0" tIns="0" rIns="0" bIns="0" rtlCol="0"/>
            <a:lstStyle/>
            <a:p/>
          </p:txBody>
        </p:sp>
        <p:sp>
          <p:nvSpPr>
            <p:cNvPr id="41" name="object 41" descr=""/>
            <p:cNvSpPr/>
            <p:nvPr/>
          </p:nvSpPr>
          <p:spPr>
            <a:xfrm>
              <a:off x="5382677" y="8455258"/>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42" name="object 42" descr=""/>
            <p:cNvSpPr/>
            <p:nvPr/>
          </p:nvSpPr>
          <p:spPr>
            <a:xfrm>
              <a:off x="5387427" y="8453596"/>
              <a:ext cx="0" cy="1905"/>
            </a:xfrm>
            <a:custGeom>
              <a:avLst/>
              <a:gdLst/>
              <a:ahLst/>
              <a:cxnLst/>
              <a:rect l="l" t="t" r="r" b="b"/>
              <a:pathLst>
                <a:path w="0" h="1904">
                  <a:moveTo>
                    <a:pt x="0" y="0"/>
                  </a:moveTo>
                  <a:lnTo>
                    <a:pt x="0" y="1650"/>
                  </a:lnTo>
                </a:path>
              </a:pathLst>
            </a:custGeom>
            <a:ln w="3175">
              <a:solidFill>
                <a:srgbClr val="565658"/>
              </a:solidFill>
            </a:ln>
          </p:spPr>
          <p:txBody>
            <a:bodyPr wrap="square" lIns="0" tIns="0" rIns="0" bIns="0" rtlCol="0"/>
            <a:lstStyle/>
            <a:p/>
          </p:txBody>
        </p:sp>
        <p:sp>
          <p:nvSpPr>
            <p:cNvPr id="43" name="object 43" descr=""/>
            <p:cNvSpPr/>
            <p:nvPr/>
          </p:nvSpPr>
          <p:spPr>
            <a:xfrm>
              <a:off x="5382677" y="8509035"/>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44" name="object 44" descr=""/>
            <p:cNvSpPr/>
            <p:nvPr/>
          </p:nvSpPr>
          <p:spPr>
            <a:xfrm>
              <a:off x="5382677" y="8531644"/>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45" name="object 45" descr=""/>
            <p:cNvSpPr/>
            <p:nvPr/>
          </p:nvSpPr>
          <p:spPr>
            <a:xfrm>
              <a:off x="5382677" y="8517169"/>
              <a:ext cx="0" cy="11430"/>
            </a:xfrm>
            <a:custGeom>
              <a:avLst/>
              <a:gdLst/>
              <a:ahLst/>
              <a:cxnLst/>
              <a:rect l="l" t="t" r="r" b="b"/>
              <a:pathLst>
                <a:path w="0" h="11429">
                  <a:moveTo>
                    <a:pt x="0" y="11137"/>
                  </a:moveTo>
                  <a:lnTo>
                    <a:pt x="0" y="0"/>
                  </a:lnTo>
                </a:path>
              </a:pathLst>
            </a:custGeom>
            <a:ln w="3175">
              <a:solidFill>
                <a:srgbClr val="565658"/>
              </a:solidFill>
            </a:ln>
          </p:spPr>
          <p:txBody>
            <a:bodyPr wrap="square" lIns="0" tIns="0" rIns="0" bIns="0" rtlCol="0"/>
            <a:lstStyle/>
            <a:p/>
          </p:txBody>
        </p:sp>
        <p:sp>
          <p:nvSpPr>
            <p:cNvPr id="46" name="object 46" descr=""/>
            <p:cNvSpPr/>
            <p:nvPr/>
          </p:nvSpPr>
          <p:spPr>
            <a:xfrm>
              <a:off x="5382677" y="8517177"/>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47" name="object 47" descr=""/>
            <p:cNvSpPr/>
            <p:nvPr/>
          </p:nvSpPr>
          <p:spPr>
            <a:xfrm>
              <a:off x="5382677" y="8528307"/>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48" name="object 48" descr=""/>
            <p:cNvSpPr/>
            <p:nvPr/>
          </p:nvSpPr>
          <p:spPr>
            <a:xfrm>
              <a:off x="5387427" y="8521419"/>
              <a:ext cx="0" cy="6985"/>
            </a:xfrm>
            <a:custGeom>
              <a:avLst/>
              <a:gdLst/>
              <a:ahLst/>
              <a:cxnLst/>
              <a:rect l="l" t="t" r="r" b="b"/>
              <a:pathLst>
                <a:path w="0" h="6984">
                  <a:moveTo>
                    <a:pt x="0" y="0"/>
                  </a:moveTo>
                  <a:lnTo>
                    <a:pt x="0" y="6883"/>
                  </a:lnTo>
                </a:path>
              </a:pathLst>
            </a:custGeom>
            <a:ln w="3175">
              <a:solidFill>
                <a:srgbClr val="565658"/>
              </a:solidFill>
            </a:ln>
          </p:spPr>
          <p:txBody>
            <a:bodyPr wrap="square" lIns="0" tIns="0" rIns="0" bIns="0" rtlCol="0"/>
            <a:lstStyle/>
            <a:p/>
          </p:txBody>
        </p:sp>
        <p:sp>
          <p:nvSpPr>
            <p:cNvPr id="49" name="object 49" descr=""/>
            <p:cNvSpPr/>
            <p:nvPr/>
          </p:nvSpPr>
          <p:spPr>
            <a:xfrm>
              <a:off x="5411201" y="8376001"/>
              <a:ext cx="47625" cy="0"/>
            </a:xfrm>
            <a:custGeom>
              <a:avLst/>
              <a:gdLst/>
              <a:ahLst/>
              <a:cxnLst/>
              <a:rect l="l" t="t" r="r" b="b"/>
              <a:pathLst>
                <a:path w="47625" h="0">
                  <a:moveTo>
                    <a:pt x="0" y="0"/>
                  </a:moveTo>
                  <a:lnTo>
                    <a:pt x="47510" y="0"/>
                  </a:lnTo>
                </a:path>
              </a:pathLst>
            </a:custGeom>
            <a:ln w="3175">
              <a:solidFill>
                <a:srgbClr val="565658"/>
              </a:solidFill>
            </a:ln>
          </p:spPr>
          <p:txBody>
            <a:bodyPr wrap="square" lIns="0" tIns="0" rIns="0" bIns="0" rtlCol="0"/>
            <a:lstStyle/>
            <a:p/>
          </p:txBody>
        </p:sp>
        <p:sp>
          <p:nvSpPr>
            <p:cNvPr id="50" name="object 50" descr=""/>
            <p:cNvSpPr/>
            <p:nvPr/>
          </p:nvSpPr>
          <p:spPr>
            <a:xfrm>
              <a:off x="5470646" y="8347619"/>
              <a:ext cx="1270" cy="20955"/>
            </a:xfrm>
            <a:custGeom>
              <a:avLst/>
              <a:gdLst/>
              <a:ahLst/>
              <a:cxnLst/>
              <a:rect l="l" t="t" r="r" b="b"/>
              <a:pathLst>
                <a:path w="1270" h="20954">
                  <a:moveTo>
                    <a:pt x="0" y="20586"/>
                  </a:moveTo>
                  <a:lnTo>
                    <a:pt x="711" y="0"/>
                  </a:lnTo>
                </a:path>
              </a:pathLst>
            </a:custGeom>
            <a:ln w="3175">
              <a:solidFill>
                <a:srgbClr val="565658"/>
              </a:solidFill>
            </a:ln>
          </p:spPr>
          <p:txBody>
            <a:bodyPr wrap="square" lIns="0" tIns="0" rIns="0" bIns="0" rtlCol="0"/>
            <a:lstStyle/>
            <a:p/>
          </p:txBody>
        </p:sp>
        <p:sp>
          <p:nvSpPr>
            <p:cNvPr id="51" name="object 51" descr=""/>
            <p:cNvSpPr/>
            <p:nvPr/>
          </p:nvSpPr>
          <p:spPr>
            <a:xfrm>
              <a:off x="5470646" y="8540636"/>
              <a:ext cx="1270" cy="20955"/>
            </a:xfrm>
            <a:custGeom>
              <a:avLst/>
              <a:gdLst/>
              <a:ahLst/>
              <a:cxnLst/>
              <a:rect l="l" t="t" r="r" b="b"/>
              <a:pathLst>
                <a:path w="1270" h="20954">
                  <a:moveTo>
                    <a:pt x="0" y="0"/>
                  </a:moveTo>
                  <a:lnTo>
                    <a:pt x="711" y="20586"/>
                  </a:lnTo>
                </a:path>
              </a:pathLst>
            </a:custGeom>
            <a:ln w="3175">
              <a:solidFill>
                <a:srgbClr val="565658"/>
              </a:solidFill>
            </a:ln>
          </p:spPr>
          <p:txBody>
            <a:bodyPr wrap="square" lIns="0" tIns="0" rIns="0" bIns="0" rtlCol="0"/>
            <a:lstStyle/>
            <a:p/>
          </p:txBody>
        </p:sp>
        <p:sp>
          <p:nvSpPr>
            <p:cNvPr id="52" name="object 52" descr=""/>
            <p:cNvSpPr/>
            <p:nvPr/>
          </p:nvSpPr>
          <p:spPr>
            <a:xfrm>
              <a:off x="5470535" y="8371169"/>
              <a:ext cx="0" cy="635"/>
            </a:xfrm>
            <a:custGeom>
              <a:avLst/>
              <a:gdLst/>
              <a:ahLst/>
              <a:cxnLst/>
              <a:rect l="l" t="t" r="r" b="b"/>
              <a:pathLst>
                <a:path w="0" h="634">
                  <a:moveTo>
                    <a:pt x="0" y="292"/>
                  </a:moveTo>
                  <a:lnTo>
                    <a:pt x="0" y="0"/>
                  </a:lnTo>
                </a:path>
              </a:pathLst>
            </a:custGeom>
            <a:ln w="3175">
              <a:solidFill>
                <a:srgbClr val="565658"/>
              </a:solidFill>
            </a:ln>
          </p:spPr>
          <p:txBody>
            <a:bodyPr wrap="square" lIns="0" tIns="0" rIns="0" bIns="0" rtlCol="0"/>
            <a:lstStyle/>
            <a:p/>
          </p:txBody>
        </p:sp>
        <p:sp>
          <p:nvSpPr>
            <p:cNvPr id="53" name="object 53" descr=""/>
            <p:cNvSpPr/>
            <p:nvPr/>
          </p:nvSpPr>
          <p:spPr>
            <a:xfrm>
              <a:off x="5470535" y="8368205"/>
              <a:ext cx="635" cy="3175"/>
            </a:xfrm>
            <a:custGeom>
              <a:avLst/>
              <a:gdLst/>
              <a:ahLst/>
              <a:cxnLst/>
              <a:rect l="l" t="t" r="r" b="b"/>
              <a:pathLst>
                <a:path w="635" h="3175">
                  <a:moveTo>
                    <a:pt x="0" y="2959"/>
                  </a:moveTo>
                  <a:lnTo>
                    <a:pt x="114" y="0"/>
                  </a:lnTo>
                </a:path>
              </a:pathLst>
            </a:custGeom>
            <a:ln w="3175">
              <a:solidFill>
                <a:srgbClr val="565658"/>
              </a:solidFill>
            </a:ln>
          </p:spPr>
          <p:txBody>
            <a:bodyPr wrap="square" lIns="0" tIns="0" rIns="0" bIns="0" rtlCol="0"/>
            <a:lstStyle/>
            <a:p/>
          </p:txBody>
        </p:sp>
        <p:sp>
          <p:nvSpPr>
            <p:cNvPr id="54" name="object 54" descr=""/>
            <p:cNvSpPr/>
            <p:nvPr/>
          </p:nvSpPr>
          <p:spPr>
            <a:xfrm>
              <a:off x="5472903" y="8371257"/>
              <a:ext cx="0" cy="635"/>
            </a:xfrm>
            <a:custGeom>
              <a:avLst/>
              <a:gdLst/>
              <a:ahLst/>
              <a:cxnLst/>
              <a:rect l="l" t="t" r="r" b="b"/>
              <a:pathLst>
                <a:path w="0" h="634">
                  <a:moveTo>
                    <a:pt x="0" y="0"/>
                  </a:moveTo>
                  <a:lnTo>
                    <a:pt x="0" y="215"/>
                  </a:lnTo>
                </a:path>
              </a:pathLst>
            </a:custGeom>
            <a:ln w="3175">
              <a:solidFill>
                <a:srgbClr val="565658"/>
              </a:solidFill>
            </a:ln>
          </p:spPr>
          <p:txBody>
            <a:bodyPr wrap="square" lIns="0" tIns="0" rIns="0" bIns="0" rtlCol="0"/>
            <a:lstStyle/>
            <a:p/>
          </p:txBody>
        </p:sp>
        <p:sp>
          <p:nvSpPr>
            <p:cNvPr id="55" name="object 55" descr=""/>
            <p:cNvSpPr/>
            <p:nvPr/>
          </p:nvSpPr>
          <p:spPr>
            <a:xfrm>
              <a:off x="5472901" y="8368032"/>
              <a:ext cx="635" cy="3810"/>
            </a:xfrm>
            <a:custGeom>
              <a:avLst/>
              <a:gdLst/>
              <a:ahLst/>
              <a:cxnLst/>
              <a:rect l="l" t="t" r="r" b="b"/>
              <a:pathLst>
                <a:path w="635" h="3809">
                  <a:moveTo>
                    <a:pt x="114" y="0"/>
                  </a:moveTo>
                  <a:lnTo>
                    <a:pt x="0" y="3200"/>
                  </a:lnTo>
                </a:path>
              </a:pathLst>
            </a:custGeom>
            <a:ln w="3175">
              <a:solidFill>
                <a:srgbClr val="565658"/>
              </a:solidFill>
            </a:ln>
          </p:spPr>
          <p:txBody>
            <a:bodyPr wrap="square" lIns="0" tIns="0" rIns="0" bIns="0" rtlCol="0"/>
            <a:lstStyle/>
            <a:p/>
          </p:txBody>
        </p:sp>
        <p:sp>
          <p:nvSpPr>
            <p:cNvPr id="56" name="object 56" descr=""/>
            <p:cNvSpPr/>
            <p:nvPr/>
          </p:nvSpPr>
          <p:spPr>
            <a:xfrm>
              <a:off x="5470532" y="8537665"/>
              <a:ext cx="635" cy="3175"/>
            </a:xfrm>
            <a:custGeom>
              <a:avLst/>
              <a:gdLst/>
              <a:ahLst/>
              <a:cxnLst/>
              <a:rect l="l" t="t" r="r" b="b"/>
              <a:pathLst>
                <a:path w="635" h="3175">
                  <a:moveTo>
                    <a:pt x="114" y="2971"/>
                  </a:moveTo>
                  <a:lnTo>
                    <a:pt x="0" y="0"/>
                  </a:lnTo>
                </a:path>
              </a:pathLst>
            </a:custGeom>
            <a:ln w="3175">
              <a:solidFill>
                <a:srgbClr val="565658"/>
              </a:solidFill>
            </a:ln>
          </p:spPr>
          <p:txBody>
            <a:bodyPr wrap="square" lIns="0" tIns="0" rIns="0" bIns="0" rtlCol="0"/>
            <a:lstStyle/>
            <a:p/>
          </p:txBody>
        </p:sp>
        <p:sp>
          <p:nvSpPr>
            <p:cNvPr id="57" name="object 57" descr=""/>
            <p:cNvSpPr/>
            <p:nvPr/>
          </p:nvSpPr>
          <p:spPr>
            <a:xfrm>
              <a:off x="5470522" y="8537385"/>
              <a:ext cx="635" cy="635"/>
            </a:xfrm>
            <a:custGeom>
              <a:avLst/>
              <a:gdLst/>
              <a:ahLst/>
              <a:cxnLst/>
              <a:rect l="l" t="t" r="r" b="b"/>
              <a:pathLst>
                <a:path w="635" h="634">
                  <a:moveTo>
                    <a:pt x="12" y="292"/>
                  </a:moveTo>
                  <a:lnTo>
                    <a:pt x="0" y="0"/>
                  </a:lnTo>
                </a:path>
              </a:pathLst>
            </a:custGeom>
            <a:ln w="3175">
              <a:solidFill>
                <a:srgbClr val="565658"/>
              </a:solidFill>
            </a:ln>
          </p:spPr>
          <p:txBody>
            <a:bodyPr wrap="square" lIns="0" tIns="0" rIns="0" bIns="0" rtlCol="0"/>
            <a:lstStyle/>
            <a:p/>
          </p:txBody>
        </p:sp>
        <p:sp>
          <p:nvSpPr>
            <p:cNvPr id="58" name="object 58" descr=""/>
            <p:cNvSpPr/>
            <p:nvPr/>
          </p:nvSpPr>
          <p:spPr>
            <a:xfrm>
              <a:off x="5472903" y="8537585"/>
              <a:ext cx="635" cy="3810"/>
            </a:xfrm>
            <a:custGeom>
              <a:avLst/>
              <a:gdLst/>
              <a:ahLst/>
              <a:cxnLst/>
              <a:rect l="l" t="t" r="r" b="b"/>
              <a:pathLst>
                <a:path w="635" h="3809">
                  <a:moveTo>
                    <a:pt x="0" y="0"/>
                  </a:moveTo>
                  <a:lnTo>
                    <a:pt x="114" y="3213"/>
                  </a:lnTo>
                </a:path>
              </a:pathLst>
            </a:custGeom>
            <a:ln w="3175">
              <a:solidFill>
                <a:srgbClr val="565658"/>
              </a:solidFill>
            </a:ln>
          </p:spPr>
          <p:txBody>
            <a:bodyPr wrap="square" lIns="0" tIns="0" rIns="0" bIns="0" rtlCol="0"/>
            <a:lstStyle/>
            <a:p/>
          </p:txBody>
        </p:sp>
        <p:sp>
          <p:nvSpPr>
            <p:cNvPr id="59" name="object 59" descr=""/>
            <p:cNvSpPr/>
            <p:nvPr/>
          </p:nvSpPr>
          <p:spPr>
            <a:xfrm>
              <a:off x="5472903" y="8537380"/>
              <a:ext cx="0" cy="635"/>
            </a:xfrm>
            <a:custGeom>
              <a:avLst/>
              <a:gdLst/>
              <a:ahLst/>
              <a:cxnLst/>
              <a:rect l="l" t="t" r="r" b="b"/>
              <a:pathLst>
                <a:path w="0" h="634">
                  <a:moveTo>
                    <a:pt x="0" y="0"/>
                  </a:moveTo>
                  <a:lnTo>
                    <a:pt x="0" y="215"/>
                  </a:lnTo>
                </a:path>
              </a:pathLst>
            </a:custGeom>
            <a:ln w="3175">
              <a:solidFill>
                <a:srgbClr val="565658"/>
              </a:solidFill>
            </a:ln>
          </p:spPr>
          <p:txBody>
            <a:bodyPr wrap="square" lIns="0" tIns="0" rIns="0" bIns="0" rtlCol="0"/>
            <a:lstStyle/>
            <a:p/>
          </p:txBody>
        </p:sp>
        <p:sp>
          <p:nvSpPr>
            <p:cNvPr id="60" name="object 60" descr=""/>
            <p:cNvSpPr/>
            <p:nvPr/>
          </p:nvSpPr>
          <p:spPr>
            <a:xfrm>
              <a:off x="5387427" y="8377191"/>
              <a:ext cx="87630" cy="0"/>
            </a:xfrm>
            <a:custGeom>
              <a:avLst/>
              <a:gdLst/>
              <a:ahLst/>
              <a:cxnLst/>
              <a:rect l="l" t="t" r="r" b="b"/>
              <a:pathLst>
                <a:path w="87629" h="0">
                  <a:moveTo>
                    <a:pt x="0" y="0"/>
                  </a:moveTo>
                  <a:lnTo>
                    <a:pt x="87045" y="0"/>
                  </a:lnTo>
                </a:path>
              </a:pathLst>
            </a:custGeom>
            <a:ln w="3175">
              <a:solidFill>
                <a:srgbClr val="565658"/>
              </a:solidFill>
            </a:ln>
          </p:spPr>
          <p:txBody>
            <a:bodyPr wrap="square" lIns="0" tIns="0" rIns="0" bIns="0" rtlCol="0"/>
            <a:lstStyle/>
            <a:p/>
          </p:txBody>
        </p:sp>
        <p:sp>
          <p:nvSpPr>
            <p:cNvPr id="61" name="object 61" descr=""/>
            <p:cNvSpPr/>
            <p:nvPr/>
          </p:nvSpPr>
          <p:spPr>
            <a:xfrm>
              <a:off x="5387426" y="8380528"/>
              <a:ext cx="83185" cy="0"/>
            </a:xfrm>
            <a:custGeom>
              <a:avLst/>
              <a:gdLst/>
              <a:ahLst/>
              <a:cxnLst/>
              <a:rect l="l" t="t" r="r" b="b"/>
              <a:pathLst>
                <a:path w="83185" h="0">
                  <a:moveTo>
                    <a:pt x="83108" y="0"/>
                  </a:moveTo>
                  <a:lnTo>
                    <a:pt x="0" y="0"/>
                  </a:lnTo>
                </a:path>
              </a:pathLst>
            </a:custGeom>
            <a:ln w="3175">
              <a:solidFill>
                <a:srgbClr val="565658"/>
              </a:solidFill>
            </a:ln>
          </p:spPr>
          <p:txBody>
            <a:bodyPr wrap="square" lIns="0" tIns="0" rIns="0" bIns="0" rtlCol="0"/>
            <a:lstStyle/>
            <a:p/>
          </p:txBody>
        </p:sp>
        <p:sp>
          <p:nvSpPr>
            <p:cNvPr id="62" name="object 62" descr=""/>
            <p:cNvSpPr/>
            <p:nvPr/>
          </p:nvSpPr>
          <p:spPr>
            <a:xfrm>
              <a:off x="5387433" y="8531644"/>
              <a:ext cx="87630" cy="0"/>
            </a:xfrm>
            <a:custGeom>
              <a:avLst/>
              <a:gdLst/>
              <a:ahLst/>
              <a:cxnLst/>
              <a:rect l="l" t="t" r="r" b="b"/>
              <a:pathLst>
                <a:path w="87629" h="0">
                  <a:moveTo>
                    <a:pt x="87045" y="0"/>
                  </a:moveTo>
                  <a:lnTo>
                    <a:pt x="0" y="0"/>
                  </a:lnTo>
                </a:path>
              </a:pathLst>
            </a:custGeom>
            <a:ln w="3175">
              <a:solidFill>
                <a:srgbClr val="565658"/>
              </a:solidFill>
            </a:ln>
          </p:spPr>
          <p:txBody>
            <a:bodyPr wrap="square" lIns="0" tIns="0" rIns="0" bIns="0" rtlCol="0"/>
            <a:lstStyle/>
            <a:p/>
          </p:txBody>
        </p:sp>
        <p:sp>
          <p:nvSpPr>
            <p:cNvPr id="63" name="object 63" descr=""/>
            <p:cNvSpPr/>
            <p:nvPr/>
          </p:nvSpPr>
          <p:spPr>
            <a:xfrm>
              <a:off x="5387427" y="8380534"/>
              <a:ext cx="0" cy="11430"/>
            </a:xfrm>
            <a:custGeom>
              <a:avLst/>
              <a:gdLst/>
              <a:ahLst/>
              <a:cxnLst/>
              <a:rect l="l" t="t" r="r" b="b"/>
              <a:pathLst>
                <a:path w="0" h="11429">
                  <a:moveTo>
                    <a:pt x="0" y="11137"/>
                  </a:moveTo>
                  <a:lnTo>
                    <a:pt x="0" y="0"/>
                  </a:lnTo>
                </a:path>
              </a:pathLst>
            </a:custGeom>
            <a:ln w="3175">
              <a:solidFill>
                <a:srgbClr val="565658"/>
              </a:solidFill>
            </a:ln>
          </p:spPr>
          <p:txBody>
            <a:bodyPr wrap="square" lIns="0" tIns="0" rIns="0" bIns="0" rtlCol="0"/>
            <a:lstStyle/>
            <a:p/>
          </p:txBody>
        </p:sp>
        <p:sp>
          <p:nvSpPr>
            <p:cNvPr id="64" name="object 64" descr=""/>
            <p:cNvSpPr/>
            <p:nvPr/>
          </p:nvSpPr>
          <p:spPr>
            <a:xfrm>
              <a:off x="5387427" y="8528307"/>
              <a:ext cx="83185" cy="0"/>
            </a:xfrm>
            <a:custGeom>
              <a:avLst/>
              <a:gdLst/>
              <a:ahLst/>
              <a:cxnLst/>
              <a:rect l="l" t="t" r="r" b="b"/>
              <a:pathLst>
                <a:path w="83185" h="0">
                  <a:moveTo>
                    <a:pt x="0" y="0"/>
                  </a:moveTo>
                  <a:lnTo>
                    <a:pt x="83108" y="0"/>
                  </a:lnTo>
                </a:path>
              </a:pathLst>
            </a:custGeom>
            <a:ln w="3175">
              <a:solidFill>
                <a:srgbClr val="565658"/>
              </a:solidFill>
            </a:ln>
          </p:spPr>
          <p:txBody>
            <a:bodyPr wrap="square" lIns="0" tIns="0" rIns="0" bIns="0" rtlCol="0"/>
            <a:lstStyle/>
            <a:p/>
          </p:txBody>
        </p:sp>
        <p:sp>
          <p:nvSpPr>
            <p:cNvPr id="65" name="object 65" descr=""/>
            <p:cNvSpPr/>
            <p:nvPr/>
          </p:nvSpPr>
          <p:spPr>
            <a:xfrm>
              <a:off x="5387427" y="8399786"/>
              <a:ext cx="0" cy="53975"/>
            </a:xfrm>
            <a:custGeom>
              <a:avLst/>
              <a:gdLst/>
              <a:ahLst/>
              <a:cxnLst/>
              <a:rect l="l" t="t" r="r" b="b"/>
              <a:pathLst>
                <a:path w="0" h="53975">
                  <a:moveTo>
                    <a:pt x="0" y="53809"/>
                  </a:moveTo>
                  <a:lnTo>
                    <a:pt x="0" y="0"/>
                  </a:lnTo>
                </a:path>
              </a:pathLst>
            </a:custGeom>
            <a:ln w="3175">
              <a:solidFill>
                <a:srgbClr val="565658"/>
              </a:solidFill>
            </a:ln>
          </p:spPr>
          <p:txBody>
            <a:bodyPr wrap="square" lIns="0" tIns="0" rIns="0" bIns="0" rtlCol="0"/>
            <a:lstStyle/>
            <a:p/>
          </p:txBody>
        </p:sp>
        <p:sp>
          <p:nvSpPr>
            <p:cNvPr id="66" name="object 66" descr=""/>
            <p:cNvSpPr/>
            <p:nvPr/>
          </p:nvSpPr>
          <p:spPr>
            <a:xfrm>
              <a:off x="5387427" y="8391672"/>
              <a:ext cx="76835" cy="0"/>
            </a:xfrm>
            <a:custGeom>
              <a:avLst/>
              <a:gdLst/>
              <a:ahLst/>
              <a:cxnLst/>
              <a:rect l="l" t="t" r="r" b="b"/>
              <a:pathLst>
                <a:path w="76835" h="0">
                  <a:moveTo>
                    <a:pt x="0" y="0"/>
                  </a:moveTo>
                  <a:lnTo>
                    <a:pt x="76733" y="0"/>
                  </a:lnTo>
                </a:path>
              </a:pathLst>
            </a:custGeom>
            <a:ln w="3175">
              <a:solidFill>
                <a:srgbClr val="565658"/>
              </a:solidFill>
            </a:ln>
          </p:spPr>
          <p:txBody>
            <a:bodyPr wrap="square" lIns="0" tIns="0" rIns="0" bIns="0" rtlCol="0"/>
            <a:lstStyle/>
            <a:p/>
          </p:txBody>
        </p:sp>
        <p:sp>
          <p:nvSpPr>
            <p:cNvPr id="67" name="object 67" descr=""/>
            <p:cNvSpPr/>
            <p:nvPr/>
          </p:nvSpPr>
          <p:spPr>
            <a:xfrm>
              <a:off x="5387427" y="8453594"/>
              <a:ext cx="0" cy="1905"/>
            </a:xfrm>
            <a:custGeom>
              <a:avLst/>
              <a:gdLst/>
              <a:ahLst/>
              <a:cxnLst/>
              <a:rect l="l" t="t" r="r" b="b"/>
              <a:pathLst>
                <a:path w="0" h="1904">
                  <a:moveTo>
                    <a:pt x="0" y="1663"/>
                  </a:moveTo>
                  <a:lnTo>
                    <a:pt x="0" y="0"/>
                  </a:lnTo>
                </a:path>
              </a:pathLst>
            </a:custGeom>
            <a:ln w="3175">
              <a:solidFill>
                <a:srgbClr val="565658"/>
              </a:solidFill>
            </a:ln>
          </p:spPr>
          <p:txBody>
            <a:bodyPr wrap="square" lIns="0" tIns="0" rIns="0" bIns="0" rtlCol="0"/>
            <a:lstStyle/>
            <a:p/>
          </p:txBody>
        </p:sp>
        <p:sp>
          <p:nvSpPr>
            <p:cNvPr id="68" name="object 68" descr=""/>
            <p:cNvSpPr/>
            <p:nvPr/>
          </p:nvSpPr>
          <p:spPr>
            <a:xfrm>
              <a:off x="5387427" y="8453596"/>
              <a:ext cx="20955" cy="0"/>
            </a:xfrm>
            <a:custGeom>
              <a:avLst/>
              <a:gdLst/>
              <a:ahLst/>
              <a:cxnLst/>
              <a:rect l="l" t="t" r="r" b="b"/>
              <a:pathLst>
                <a:path w="20954" h="0">
                  <a:moveTo>
                    <a:pt x="0" y="0"/>
                  </a:moveTo>
                  <a:lnTo>
                    <a:pt x="20815" y="0"/>
                  </a:lnTo>
                </a:path>
              </a:pathLst>
            </a:custGeom>
            <a:ln w="3175">
              <a:solidFill>
                <a:srgbClr val="565658"/>
              </a:solidFill>
            </a:ln>
          </p:spPr>
          <p:txBody>
            <a:bodyPr wrap="square" lIns="0" tIns="0" rIns="0" bIns="0" rtlCol="0"/>
            <a:lstStyle/>
            <a:p/>
          </p:txBody>
        </p:sp>
        <p:sp>
          <p:nvSpPr>
            <p:cNvPr id="69" name="object 69" descr=""/>
            <p:cNvSpPr/>
            <p:nvPr/>
          </p:nvSpPr>
          <p:spPr>
            <a:xfrm>
              <a:off x="5387433" y="8399801"/>
              <a:ext cx="71755" cy="0"/>
            </a:xfrm>
            <a:custGeom>
              <a:avLst/>
              <a:gdLst/>
              <a:ahLst/>
              <a:cxnLst/>
              <a:rect l="l" t="t" r="r" b="b"/>
              <a:pathLst>
                <a:path w="71754" h="0">
                  <a:moveTo>
                    <a:pt x="71170" y="0"/>
                  </a:moveTo>
                  <a:lnTo>
                    <a:pt x="0" y="0"/>
                  </a:lnTo>
                </a:path>
              </a:pathLst>
            </a:custGeom>
            <a:ln w="3175">
              <a:solidFill>
                <a:srgbClr val="565658"/>
              </a:solidFill>
            </a:ln>
          </p:spPr>
          <p:txBody>
            <a:bodyPr wrap="square" lIns="0" tIns="0" rIns="0" bIns="0" rtlCol="0"/>
            <a:lstStyle/>
            <a:p/>
          </p:txBody>
        </p:sp>
        <p:sp>
          <p:nvSpPr>
            <p:cNvPr id="70" name="object 70" descr=""/>
            <p:cNvSpPr/>
            <p:nvPr/>
          </p:nvSpPr>
          <p:spPr>
            <a:xfrm>
              <a:off x="5387440" y="8517177"/>
              <a:ext cx="76835" cy="0"/>
            </a:xfrm>
            <a:custGeom>
              <a:avLst/>
              <a:gdLst/>
              <a:ahLst/>
              <a:cxnLst/>
              <a:rect l="l" t="t" r="r" b="b"/>
              <a:pathLst>
                <a:path w="76835" h="0">
                  <a:moveTo>
                    <a:pt x="76720" y="0"/>
                  </a:moveTo>
                  <a:lnTo>
                    <a:pt x="0" y="0"/>
                  </a:lnTo>
                </a:path>
              </a:pathLst>
            </a:custGeom>
            <a:ln w="3175">
              <a:solidFill>
                <a:srgbClr val="565658"/>
              </a:solidFill>
            </a:ln>
          </p:spPr>
          <p:txBody>
            <a:bodyPr wrap="square" lIns="0" tIns="0" rIns="0" bIns="0" rtlCol="0"/>
            <a:lstStyle/>
            <a:p/>
          </p:txBody>
        </p:sp>
        <p:sp>
          <p:nvSpPr>
            <p:cNvPr id="71" name="object 71" descr=""/>
            <p:cNvSpPr/>
            <p:nvPr/>
          </p:nvSpPr>
          <p:spPr>
            <a:xfrm>
              <a:off x="5387427" y="8455251"/>
              <a:ext cx="0" cy="53975"/>
            </a:xfrm>
            <a:custGeom>
              <a:avLst/>
              <a:gdLst/>
              <a:ahLst/>
              <a:cxnLst/>
              <a:rect l="l" t="t" r="r" b="b"/>
              <a:pathLst>
                <a:path w="0" h="53975">
                  <a:moveTo>
                    <a:pt x="0" y="53784"/>
                  </a:moveTo>
                  <a:lnTo>
                    <a:pt x="0" y="0"/>
                  </a:lnTo>
                </a:path>
              </a:pathLst>
            </a:custGeom>
            <a:ln w="3175">
              <a:solidFill>
                <a:srgbClr val="565658"/>
              </a:solidFill>
            </a:ln>
          </p:spPr>
          <p:txBody>
            <a:bodyPr wrap="square" lIns="0" tIns="0" rIns="0" bIns="0" rtlCol="0"/>
            <a:lstStyle/>
            <a:p/>
          </p:txBody>
        </p:sp>
        <p:sp>
          <p:nvSpPr>
            <p:cNvPr id="72" name="object 72" descr=""/>
            <p:cNvSpPr/>
            <p:nvPr/>
          </p:nvSpPr>
          <p:spPr>
            <a:xfrm>
              <a:off x="5387436" y="8455258"/>
              <a:ext cx="20955" cy="0"/>
            </a:xfrm>
            <a:custGeom>
              <a:avLst/>
              <a:gdLst/>
              <a:ahLst/>
              <a:cxnLst/>
              <a:rect l="l" t="t" r="r" b="b"/>
              <a:pathLst>
                <a:path w="20954" h="0">
                  <a:moveTo>
                    <a:pt x="20802" y="0"/>
                  </a:moveTo>
                  <a:lnTo>
                    <a:pt x="0" y="0"/>
                  </a:lnTo>
                </a:path>
              </a:pathLst>
            </a:custGeom>
            <a:ln w="3175">
              <a:solidFill>
                <a:srgbClr val="565658"/>
              </a:solidFill>
            </a:ln>
          </p:spPr>
          <p:txBody>
            <a:bodyPr wrap="square" lIns="0" tIns="0" rIns="0" bIns="0" rtlCol="0"/>
            <a:lstStyle/>
            <a:p/>
          </p:txBody>
        </p:sp>
        <p:sp>
          <p:nvSpPr>
            <p:cNvPr id="73" name="object 73" descr=""/>
            <p:cNvSpPr/>
            <p:nvPr/>
          </p:nvSpPr>
          <p:spPr>
            <a:xfrm>
              <a:off x="5434022" y="8427327"/>
              <a:ext cx="17145" cy="635"/>
            </a:xfrm>
            <a:custGeom>
              <a:avLst/>
              <a:gdLst/>
              <a:ahLst/>
              <a:cxnLst/>
              <a:rect l="l" t="t" r="r" b="b"/>
              <a:pathLst>
                <a:path w="17145" h="634">
                  <a:moveTo>
                    <a:pt x="0" y="584"/>
                  </a:moveTo>
                  <a:lnTo>
                    <a:pt x="16560" y="0"/>
                  </a:lnTo>
                </a:path>
              </a:pathLst>
            </a:custGeom>
            <a:ln w="3175">
              <a:solidFill>
                <a:srgbClr val="565658"/>
              </a:solidFill>
            </a:ln>
          </p:spPr>
          <p:txBody>
            <a:bodyPr wrap="square" lIns="0" tIns="0" rIns="0" bIns="0" rtlCol="0"/>
            <a:lstStyle/>
            <a:p/>
          </p:txBody>
        </p:sp>
        <p:sp>
          <p:nvSpPr>
            <p:cNvPr id="74" name="object 74" descr=""/>
            <p:cNvSpPr/>
            <p:nvPr/>
          </p:nvSpPr>
          <p:spPr>
            <a:xfrm>
              <a:off x="5387427" y="8509035"/>
              <a:ext cx="71755" cy="0"/>
            </a:xfrm>
            <a:custGeom>
              <a:avLst/>
              <a:gdLst/>
              <a:ahLst/>
              <a:cxnLst/>
              <a:rect l="l" t="t" r="r" b="b"/>
              <a:pathLst>
                <a:path w="71754" h="0">
                  <a:moveTo>
                    <a:pt x="0" y="0"/>
                  </a:moveTo>
                  <a:lnTo>
                    <a:pt x="71183" y="0"/>
                  </a:lnTo>
                </a:path>
              </a:pathLst>
            </a:custGeom>
            <a:ln w="3175">
              <a:solidFill>
                <a:srgbClr val="565658"/>
              </a:solidFill>
            </a:ln>
          </p:spPr>
          <p:txBody>
            <a:bodyPr wrap="square" lIns="0" tIns="0" rIns="0" bIns="0" rtlCol="0"/>
            <a:lstStyle/>
            <a:p/>
          </p:txBody>
        </p:sp>
        <p:sp>
          <p:nvSpPr>
            <p:cNvPr id="75" name="object 75" descr=""/>
            <p:cNvSpPr/>
            <p:nvPr/>
          </p:nvSpPr>
          <p:spPr>
            <a:xfrm>
              <a:off x="5434233" y="8433064"/>
              <a:ext cx="17145" cy="635"/>
            </a:xfrm>
            <a:custGeom>
              <a:avLst/>
              <a:gdLst/>
              <a:ahLst/>
              <a:cxnLst/>
              <a:rect l="l" t="t" r="r" b="b"/>
              <a:pathLst>
                <a:path w="17145" h="634">
                  <a:moveTo>
                    <a:pt x="0" y="571"/>
                  </a:moveTo>
                  <a:lnTo>
                    <a:pt x="16560" y="0"/>
                  </a:lnTo>
                </a:path>
              </a:pathLst>
            </a:custGeom>
            <a:ln w="3175">
              <a:solidFill>
                <a:srgbClr val="565658"/>
              </a:solidFill>
            </a:ln>
          </p:spPr>
          <p:txBody>
            <a:bodyPr wrap="square" lIns="0" tIns="0" rIns="0" bIns="0" rtlCol="0"/>
            <a:lstStyle/>
            <a:p/>
          </p:txBody>
        </p:sp>
        <p:sp>
          <p:nvSpPr>
            <p:cNvPr id="76" name="object 76" descr=""/>
            <p:cNvSpPr/>
            <p:nvPr/>
          </p:nvSpPr>
          <p:spPr>
            <a:xfrm>
              <a:off x="5434006" y="8480924"/>
              <a:ext cx="17145" cy="635"/>
            </a:xfrm>
            <a:custGeom>
              <a:avLst/>
              <a:gdLst/>
              <a:ahLst/>
              <a:cxnLst/>
              <a:rect l="l" t="t" r="r" b="b"/>
              <a:pathLst>
                <a:path w="17145" h="634">
                  <a:moveTo>
                    <a:pt x="16573" y="584"/>
                  </a:moveTo>
                  <a:lnTo>
                    <a:pt x="0" y="0"/>
                  </a:lnTo>
                </a:path>
              </a:pathLst>
            </a:custGeom>
            <a:ln w="3175">
              <a:solidFill>
                <a:srgbClr val="565658"/>
              </a:solidFill>
            </a:ln>
          </p:spPr>
          <p:txBody>
            <a:bodyPr wrap="square" lIns="0" tIns="0" rIns="0" bIns="0" rtlCol="0"/>
            <a:lstStyle/>
            <a:p/>
          </p:txBody>
        </p:sp>
        <p:sp>
          <p:nvSpPr>
            <p:cNvPr id="77" name="object 77" descr=""/>
            <p:cNvSpPr/>
            <p:nvPr/>
          </p:nvSpPr>
          <p:spPr>
            <a:xfrm>
              <a:off x="5434229" y="8475193"/>
              <a:ext cx="17145" cy="635"/>
            </a:xfrm>
            <a:custGeom>
              <a:avLst/>
              <a:gdLst/>
              <a:ahLst/>
              <a:cxnLst/>
              <a:rect l="l" t="t" r="r" b="b"/>
              <a:pathLst>
                <a:path w="17145" h="634">
                  <a:moveTo>
                    <a:pt x="16560" y="596"/>
                  </a:moveTo>
                  <a:lnTo>
                    <a:pt x="0" y="0"/>
                  </a:lnTo>
                </a:path>
              </a:pathLst>
            </a:custGeom>
            <a:ln w="3175">
              <a:solidFill>
                <a:srgbClr val="565658"/>
              </a:solidFill>
            </a:ln>
          </p:spPr>
          <p:txBody>
            <a:bodyPr wrap="square" lIns="0" tIns="0" rIns="0" bIns="0" rtlCol="0"/>
            <a:lstStyle/>
            <a:p/>
          </p:txBody>
        </p:sp>
        <p:sp>
          <p:nvSpPr>
            <p:cNvPr id="78" name="object 78" descr=""/>
            <p:cNvSpPr/>
            <p:nvPr/>
          </p:nvSpPr>
          <p:spPr>
            <a:xfrm>
              <a:off x="5477506" y="8531644"/>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79" name="object 79" descr=""/>
            <p:cNvSpPr/>
            <p:nvPr/>
          </p:nvSpPr>
          <p:spPr>
            <a:xfrm>
              <a:off x="5477793" y="8531644"/>
              <a:ext cx="5080" cy="0"/>
            </a:xfrm>
            <a:custGeom>
              <a:avLst/>
              <a:gdLst/>
              <a:ahLst/>
              <a:cxnLst/>
              <a:rect l="l" t="t" r="r" b="b"/>
              <a:pathLst>
                <a:path w="5079" h="0">
                  <a:moveTo>
                    <a:pt x="4635" y="0"/>
                  </a:moveTo>
                  <a:lnTo>
                    <a:pt x="0" y="0"/>
                  </a:lnTo>
                </a:path>
              </a:pathLst>
            </a:custGeom>
            <a:ln w="3175">
              <a:solidFill>
                <a:srgbClr val="565658"/>
              </a:solidFill>
            </a:ln>
          </p:spPr>
          <p:txBody>
            <a:bodyPr wrap="square" lIns="0" tIns="0" rIns="0" bIns="0" rtlCol="0"/>
            <a:lstStyle/>
            <a:p/>
          </p:txBody>
        </p:sp>
        <p:sp>
          <p:nvSpPr>
            <p:cNvPr id="80" name="object 80" descr=""/>
            <p:cNvSpPr/>
            <p:nvPr/>
          </p:nvSpPr>
          <p:spPr>
            <a:xfrm>
              <a:off x="5518643" y="8548282"/>
              <a:ext cx="0" cy="13335"/>
            </a:xfrm>
            <a:custGeom>
              <a:avLst/>
              <a:gdLst/>
              <a:ahLst/>
              <a:cxnLst/>
              <a:rect l="l" t="t" r="r" b="b"/>
              <a:pathLst>
                <a:path w="0" h="13334">
                  <a:moveTo>
                    <a:pt x="0" y="0"/>
                  </a:moveTo>
                  <a:lnTo>
                    <a:pt x="0" y="13068"/>
                  </a:lnTo>
                </a:path>
              </a:pathLst>
            </a:custGeom>
            <a:ln w="3175">
              <a:solidFill>
                <a:srgbClr val="565658"/>
              </a:solidFill>
            </a:ln>
          </p:spPr>
          <p:txBody>
            <a:bodyPr wrap="square" lIns="0" tIns="0" rIns="0" bIns="0" rtlCol="0"/>
            <a:lstStyle/>
            <a:p/>
          </p:txBody>
        </p:sp>
        <p:sp>
          <p:nvSpPr>
            <p:cNvPr id="81" name="object 81" descr=""/>
            <p:cNvSpPr/>
            <p:nvPr/>
          </p:nvSpPr>
          <p:spPr>
            <a:xfrm>
              <a:off x="5726023" y="8356982"/>
              <a:ext cx="0" cy="12065"/>
            </a:xfrm>
            <a:custGeom>
              <a:avLst/>
              <a:gdLst/>
              <a:ahLst/>
              <a:cxnLst/>
              <a:rect l="l" t="t" r="r" b="b"/>
              <a:pathLst>
                <a:path w="0" h="12065">
                  <a:moveTo>
                    <a:pt x="0" y="11887"/>
                  </a:moveTo>
                  <a:lnTo>
                    <a:pt x="0" y="0"/>
                  </a:lnTo>
                </a:path>
              </a:pathLst>
            </a:custGeom>
            <a:ln w="3175">
              <a:solidFill>
                <a:srgbClr val="565658"/>
              </a:solidFill>
            </a:ln>
          </p:spPr>
          <p:txBody>
            <a:bodyPr wrap="square" lIns="0" tIns="0" rIns="0" bIns="0" rtlCol="0"/>
            <a:lstStyle/>
            <a:p/>
          </p:txBody>
        </p:sp>
        <p:sp>
          <p:nvSpPr>
            <p:cNvPr id="82" name="object 82" descr=""/>
            <p:cNvSpPr/>
            <p:nvPr/>
          </p:nvSpPr>
          <p:spPr>
            <a:xfrm>
              <a:off x="5525477" y="8354620"/>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83" name="object 83" descr=""/>
            <p:cNvSpPr/>
            <p:nvPr/>
          </p:nvSpPr>
          <p:spPr>
            <a:xfrm>
              <a:off x="5526534" y="8353428"/>
              <a:ext cx="8890" cy="0"/>
            </a:xfrm>
            <a:custGeom>
              <a:avLst/>
              <a:gdLst/>
              <a:ahLst/>
              <a:cxnLst/>
              <a:rect l="l" t="t" r="r" b="b"/>
              <a:pathLst>
                <a:path w="8889" h="0">
                  <a:moveTo>
                    <a:pt x="8343" y="0"/>
                  </a:moveTo>
                  <a:lnTo>
                    <a:pt x="0" y="0"/>
                  </a:lnTo>
                </a:path>
              </a:pathLst>
            </a:custGeom>
            <a:ln w="3175">
              <a:solidFill>
                <a:srgbClr val="565658"/>
              </a:solidFill>
            </a:ln>
          </p:spPr>
          <p:txBody>
            <a:bodyPr wrap="square" lIns="0" tIns="0" rIns="0" bIns="0" rtlCol="0"/>
            <a:lstStyle/>
            <a:p/>
          </p:txBody>
        </p:sp>
        <p:sp>
          <p:nvSpPr>
            <p:cNvPr id="84" name="object 84" descr=""/>
            <p:cNvSpPr/>
            <p:nvPr/>
          </p:nvSpPr>
          <p:spPr>
            <a:xfrm>
              <a:off x="5524845" y="8354617"/>
              <a:ext cx="0" cy="6350"/>
            </a:xfrm>
            <a:custGeom>
              <a:avLst/>
              <a:gdLst/>
              <a:ahLst/>
              <a:cxnLst/>
              <a:rect l="l" t="t" r="r" b="b"/>
              <a:pathLst>
                <a:path w="0" h="6350">
                  <a:moveTo>
                    <a:pt x="0" y="5943"/>
                  </a:moveTo>
                  <a:lnTo>
                    <a:pt x="0" y="0"/>
                  </a:lnTo>
                </a:path>
              </a:pathLst>
            </a:custGeom>
            <a:ln w="3175">
              <a:solidFill>
                <a:srgbClr val="565658"/>
              </a:solidFill>
            </a:ln>
          </p:spPr>
          <p:txBody>
            <a:bodyPr wrap="square" lIns="0" tIns="0" rIns="0" bIns="0" rtlCol="0"/>
            <a:lstStyle/>
            <a:p/>
          </p:txBody>
        </p:sp>
        <p:sp>
          <p:nvSpPr>
            <p:cNvPr id="85" name="object 85" descr=""/>
            <p:cNvSpPr/>
            <p:nvPr/>
          </p:nvSpPr>
          <p:spPr>
            <a:xfrm>
              <a:off x="5524496" y="8366494"/>
              <a:ext cx="6350" cy="0"/>
            </a:xfrm>
            <a:custGeom>
              <a:avLst/>
              <a:gdLst/>
              <a:ahLst/>
              <a:cxnLst/>
              <a:rect l="l" t="t" r="r" b="b"/>
              <a:pathLst>
                <a:path w="6350" h="0">
                  <a:moveTo>
                    <a:pt x="5892" y="0"/>
                  </a:moveTo>
                  <a:lnTo>
                    <a:pt x="0" y="0"/>
                  </a:lnTo>
                </a:path>
              </a:pathLst>
            </a:custGeom>
            <a:ln w="3175">
              <a:solidFill>
                <a:srgbClr val="565658"/>
              </a:solidFill>
            </a:ln>
          </p:spPr>
          <p:txBody>
            <a:bodyPr wrap="square" lIns="0" tIns="0" rIns="0" bIns="0" rtlCol="0"/>
            <a:lstStyle/>
            <a:p/>
          </p:txBody>
        </p:sp>
        <p:sp>
          <p:nvSpPr>
            <p:cNvPr id="86" name="object 86" descr=""/>
            <p:cNvSpPr/>
            <p:nvPr/>
          </p:nvSpPr>
          <p:spPr>
            <a:xfrm>
              <a:off x="5517728" y="8366494"/>
              <a:ext cx="6985" cy="0"/>
            </a:xfrm>
            <a:custGeom>
              <a:avLst/>
              <a:gdLst/>
              <a:ahLst/>
              <a:cxnLst/>
              <a:rect l="l" t="t" r="r" b="b"/>
              <a:pathLst>
                <a:path w="6985" h="0">
                  <a:moveTo>
                    <a:pt x="6769" y="0"/>
                  </a:moveTo>
                  <a:lnTo>
                    <a:pt x="0" y="0"/>
                  </a:lnTo>
                </a:path>
              </a:pathLst>
            </a:custGeom>
            <a:ln w="3175">
              <a:solidFill>
                <a:srgbClr val="565658"/>
              </a:solidFill>
            </a:ln>
          </p:spPr>
          <p:txBody>
            <a:bodyPr wrap="square" lIns="0" tIns="0" rIns="0" bIns="0" rtlCol="0"/>
            <a:lstStyle/>
            <a:p/>
          </p:txBody>
        </p:sp>
        <p:sp>
          <p:nvSpPr>
            <p:cNvPr id="87" name="object 87" descr=""/>
            <p:cNvSpPr/>
            <p:nvPr/>
          </p:nvSpPr>
          <p:spPr>
            <a:xfrm>
              <a:off x="5468252" y="8394400"/>
              <a:ext cx="0" cy="120650"/>
            </a:xfrm>
            <a:custGeom>
              <a:avLst/>
              <a:gdLst/>
              <a:ahLst/>
              <a:cxnLst/>
              <a:rect l="l" t="t" r="r" b="b"/>
              <a:pathLst>
                <a:path w="0" h="120650">
                  <a:moveTo>
                    <a:pt x="0" y="0"/>
                  </a:moveTo>
                  <a:lnTo>
                    <a:pt x="0" y="120040"/>
                  </a:lnTo>
                </a:path>
              </a:pathLst>
            </a:custGeom>
            <a:ln w="3175">
              <a:solidFill>
                <a:srgbClr val="565658"/>
              </a:solidFill>
            </a:ln>
          </p:spPr>
          <p:txBody>
            <a:bodyPr wrap="square" lIns="0" tIns="0" rIns="0" bIns="0" rtlCol="0"/>
            <a:lstStyle/>
            <a:p/>
          </p:txBody>
        </p:sp>
        <p:sp>
          <p:nvSpPr>
            <p:cNvPr id="88" name="object 88" descr=""/>
            <p:cNvSpPr/>
            <p:nvPr/>
          </p:nvSpPr>
          <p:spPr>
            <a:xfrm>
              <a:off x="5477803" y="8531644"/>
              <a:ext cx="6985" cy="0"/>
            </a:xfrm>
            <a:custGeom>
              <a:avLst/>
              <a:gdLst/>
              <a:ahLst/>
              <a:cxnLst/>
              <a:rect l="l" t="t" r="r" b="b"/>
              <a:pathLst>
                <a:path w="6985" h="0">
                  <a:moveTo>
                    <a:pt x="0" y="0"/>
                  </a:moveTo>
                  <a:lnTo>
                    <a:pt x="6438" y="0"/>
                  </a:lnTo>
                </a:path>
              </a:pathLst>
            </a:custGeom>
            <a:ln w="3175">
              <a:solidFill>
                <a:srgbClr val="565658"/>
              </a:solidFill>
            </a:ln>
          </p:spPr>
          <p:txBody>
            <a:bodyPr wrap="square" lIns="0" tIns="0" rIns="0" bIns="0" rtlCol="0"/>
            <a:lstStyle/>
            <a:p/>
          </p:txBody>
        </p:sp>
        <p:sp>
          <p:nvSpPr>
            <p:cNvPr id="89" name="object 89" descr=""/>
            <p:cNvSpPr/>
            <p:nvPr/>
          </p:nvSpPr>
          <p:spPr>
            <a:xfrm>
              <a:off x="5518643" y="8360561"/>
              <a:ext cx="6350" cy="0"/>
            </a:xfrm>
            <a:custGeom>
              <a:avLst/>
              <a:gdLst/>
              <a:ahLst/>
              <a:cxnLst/>
              <a:rect l="l" t="t" r="r" b="b"/>
              <a:pathLst>
                <a:path w="6350" h="0">
                  <a:moveTo>
                    <a:pt x="0" y="0"/>
                  </a:moveTo>
                  <a:lnTo>
                    <a:pt x="6210" y="0"/>
                  </a:lnTo>
                </a:path>
              </a:pathLst>
            </a:custGeom>
            <a:ln w="3175">
              <a:solidFill>
                <a:srgbClr val="565658"/>
              </a:solidFill>
            </a:ln>
          </p:spPr>
          <p:txBody>
            <a:bodyPr wrap="square" lIns="0" tIns="0" rIns="0" bIns="0" rtlCol="0"/>
            <a:lstStyle/>
            <a:p/>
          </p:txBody>
        </p:sp>
        <p:sp>
          <p:nvSpPr>
            <p:cNvPr id="90" name="object 90" descr=""/>
            <p:cNvSpPr/>
            <p:nvPr/>
          </p:nvSpPr>
          <p:spPr>
            <a:xfrm>
              <a:off x="5512356" y="8360561"/>
              <a:ext cx="6350" cy="0"/>
            </a:xfrm>
            <a:custGeom>
              <a:avLst/>
              <a:gdLst/>
              <a:ahLst/>
              <a:cxnLst/>
              <a:rect l="l" t="t" r="r" b="b"/>
              <a:pathLst>
                <a:path w="6350" h="0">
                  <a:moveTo>
                    <a:pt x="0" y="0"/>
                  </a:moveTo>
                  <a:lnTo>
                    <a:pt x="6286" y="0"/>
                  </a:lnTo>
                </a:path>
              </a:pathLst>
            </a:custGeom>
            <a:ln w="3175">
              <a:solidFill>
                <a:srgbClr val="565658"/>
              </a:solidFill>
            </a:ln>
          </p:spPr>
          <p:txBody>
            <a:bodyPr wrap="square" lIns="0" tIns="0" rIns="0" bIns="0" rtlCol="0"/>
            <a:lstStyle/>
            <a:p/>
          </p:txBody>
        </p:sp>
        <p:sp>
          <p:nvSpPr>
            <p:cNvPr id="91" name="object 91" descr=""/>
            <p:cNvSpPr/>
            <p:nvPr/>
          </p:nvSpPr>
          <p:spPr>
            <a:xfrm>
              <a:off x="5518643" y="8331979"/>
              <a:ext cx="0" cy="29209"/>
            </a:xfrm>
            <a:custGeom>
              <a:avLst/>
              <a:gdLst/>
              <a:ahLst/>
              <a:cxnLst/>
              <a:rect l="l" t="t" r="r" b="b"/>
              <a:pathLst>
                <a:path w="0" h="29209">
                  <a:moveTo>
                    <a:pt x="0" y="0"/>
                  </a:moveTo>
                  <a:lnTo>
                    <a:pt x="0" y="28587"/>
                  </a:lnTo>
                </a:path>
              </a:pathLst>
            </a:custGeom>
            <a:ln w="3175">
              <a:solidFill>
                <a:srgbClr val="565658"/>
              </a:solidFill>
            </a:ln>
          </p:spPr>
          <p:txBody>
            <a:bodyPr wrap="square" lIns="0" tIns="0" rIns="0" bIns="0" rtlCol="0"/>
            <a:lstStyle/>
            <a:p/>
          </p:txBody>
        </p:sp>
        <p:sp>
          <p:nvSpPr>
            <p:cNvPr id="92" name="object 92" descr=""/>
            <p:cNvSpPr/>
            <p:nvPr/>
          </p:nvSpPr>
          <p:spPr>
            <a:xfrm>
              <a:off x="5505397" y="8345330"/>
              <a:ext cx="635" cy="635"/>
            </a:xfrm>
            <a:custGeom>
              <a:avLst/>
              <a:gdLst/>
              <a:ahLst/>
              <a:cxnLst/>
              <a:rect l="l" t="t" r="r" b="b"/>
              <a:pathLst>
                <a:path w="635" h="634">
                  <a:moveTo>
                    <a:pt x="0" y="25"/>
                  </a:moveTo>
                  <a:lnTo>
                    <a:pt x="25" y="0"/>
                  </a:lnTo>
                </a:path>
              </a:pathLst>
            </a:custGeom>
            <a:ln w="3175">
              <a:solidFill>
                <a:srgbClr val="565658"/>
              </a:solidFill>
            </a:ln>
          </p:spPr>
          <p:txBody>
            <a:bodyPr wrap="square" lIns="0" tIns="0" rIns="0" bIns="0" rtlCol="0"/>
            <a:lstStyle/>
            <a:p/>
          </p:txBody>
        </p:sp>
        <p:sp>
          <p:nvSpPr>
            <p:cNvPr id="93" name="object 93" descr=""/>
            <p:cNvSpPr/>
            <p:nvPr/>
          </p:nvSpPr>
          <p:spPr>
            <a:xfrm>
              <a:off x="5521265" y="8312439"/>
              <a:ext cx="20955" cy="18415"/>
            </a:xfrm>
            <a:custGeom>
              <a:avLst/>
              <a:gdLst/>
              <a:ahLst/>
              <a:cxnLst/>
              <a:rect l="l" t="t" r="r" b="b"/>
              <a:pathLst>
                <a:path w="20954" h="18415">
                  <a:moveTo>
                    <a:pt x="20447" y="0"/>
                  </a:moveTo>
                  <a:lnTo>
                    <a:pt x="0" y="18072"/>
                  </a:lnTo>
                </a:path>
              </a:pathLst>
            </a:custGeom>
            <a:ln w="3175">
              <a:solidFill>
                <a:srgbClr val="565658"/>
              </a:solidFill>
            </a:ln>
          </p:spPr>
          <p:txBody>
            <a:bodyPr wrap="square" lIns="0" tIns="0" rIns="0" bIns="0" rtlCol="0"/>
            <a:lstStyle/>
            <a:p/>
          </p:txBody>
        </p:sp>
        <p:sp>
          <p:nvSpPr>
            <p:cNvPr id="94" name="object 94" descr=""/>
            <p:cNvSpPr/>
            <p:nvPr/>
          </p:nvSpPr>
          <p:spPr>
            <a:xfrm>
              <a:off x="5541723" y="8307261"/>
              <a:ext cx="6350" cy="5715"/>
            </a:xfrm>
            <a:custGeom>
              <a:avLst/>
              <a:gdLst/>
              <a:ahLst/>
              <a:cxnLst/>
              <a:rect l="l" t="t" r="r" b="b"/>
              <a:pathLst>
                <a:path w="6350" h="5715">
                  <a:moveTo>
                    <a:pt x="5854" y="0"/>
                  </a:moveTo>
                  <a:lnTo>
                    <a:pt x="0" y="5181"/>
                  </a:lnTo>
                </a:path>
              </a:pathLst>
            </a:custGeom>
            <a:ln w="3175">
              <a:solidFill>
                <a:srgbClr val="565658"/>
              </a:solidFill>
            </a:ln>
          </p:spPr>
          <p:txBody>
            <a:bodyPr wrap="square" lIns="0" tIns="0" rIns="0" bIns="0" rtlCol="0"/>
            <a:lstStyle/>
            <a:p/>
          </p:txBody>
        </p:sp>
        <p:sp>
          <p:nvSpPr>
            <p:cNvPr id="95" name="object 95" descr=""/>
            <p:cNvSpPr/>
            <p:nvPr/>
          </p:nvSpPr>
          <p:spPr>
            <a:xfrm>
              <a:off x="5564829" y="8299969"/>
              <a:ext cx="3810" cy="0"/>
            </a:xfrm>
            <a:custGeom>
              <a:avLst/>
              <a:gdLst/>
              <a:ahLst/>
              <a:cxnLst/>
              <a:rect l="l" t="t" r="r" b="b"/>
              <a:pathLst>
                <a:path w="3810" h="0">
                  <a:moveTo>
                    <a:pt x="0" y="0"/>
                  </a:moveTo>
                  <a:lnTo>
                    <a:pt x="3771" y="0"/>
                  </a:lnTo>
                </a:path>
              </a:pathLst>
            </a:custGeom>
            <a:ln w="3175">
              <a:solidFill>
                <a:srgbClr val="565658"/>
              </a:solidFill>
            </a:ln>
          </p:spPr>
          <p:txBody>
            <a:bodyPr wrap="square" lIns="0" tIns="0" rIns="0" bIns="0" rtlCol="0"/>
            <a:lstStyle/>
            <a:p/>
          </p:txBody>
        </p:sp>
        <p:sp>
          <p:nvSpPr>
            <p:cNvPr id="96" name="object 96" descr=""/>
            <p:cNvSpPr/>
            <p:nvPr/>
          </p:nvSpPr>
          <p:spPr>
            <a:xfrm>
              <a:off x="5710817" y="8565507"/>
              <a:ext cx="0" cy="12065"/>
            </a:xfrm>
            <a:custGeom>
              <a:avLst/>
              <a:gdLst/>
              <a:ahLst/>
              <a:cxnLst/>
              <a:rect l="l" t="t" r="r" b="b"/>
              <a:pathLst>
                <a:path w="0" h="12065">
                  <a:moveTo>
                    <a:pt x="0" y="11976"/>
                  </a:moveTo>
                  <a:lnTo>
                    <a:pt x="0" y="0"/>
                  </a:lnTo>
                </a:path>
              </a:pathLst>
            </a:custGeom>
            <a:ln w="3175">
              <a:solidFill>
                <a:srgbClr val="565658"/>
              </a:solidFill>
            </a:ln>
          </p:spPr>
          <p:txBody>
            <a:bodyPr wrap="square" lIns="0" tIns="0" rIns="0" bIns="0" rtlCol="0"/>
            <a:lstStyle/>
            <a:p/>
          </p:txBody>
        </p:sp>
        <p:sp>
          <p:nvSpPr>
            <p:cNvPr id="97" name="object 97" descr=""/>
            <p:cNvSpPr/>
            <p:nvPr/>
          </p:nvSpPr>
          <p:spPr>
            <a:xfrm>
              <a:off x="5710975" y="8564914"/>
              <a:ext cx="5715" cy="0"/>
            </a:xfrm>
            <a:custGeom>
              <a:avLst/>
              <a:gdLst/>
              <a:ahLst/>
              <a:cxnLst/>
              <a:rect l="l" t="t" r="r" b="b"/>
              <a:pathLst>
                <a:path w="5714" h="0">
                  <a:moveTo>
                    <a:pt x="5499" y="0"/>
                  </a:moveTo>
                  <a:lnTo>
                    <a:pt x="0" y="0"/>
                  </a:lnTo>
                </a:path>
              </a:pathLst>
            </a:custGeom>
            <a:ln w="3175">
              <a:solidFill>
                <a:srgbClr val="565658"/>
              </a:solidFill>
            </a:ln>
          </p:spPr>
          <p:txBody>
            <a:bodyPr wrap="square" lIns="0" tIns="0" rIns="0" bIns="0" rtlCol="0"/>
            <a:lstStyle/>
            <a:p/>
          </p:txBody>
        </p:sp>
        <p:sp>
          <p:nvSpPr>
            <p:cNvPr id="98" name="object 98" descr=""/>
            <p:cNvSpPr/>
            <p:nvPr/>
          </p:nvSpPr>
          <p:spPr>
            <a:xfrm>
              <a:off x="5716821" y="8565507"/>
              <a:ext cx="0" cy="12065"/>
            </a:xfrm>
            <a:custGeom>
              <a:avLst/>
              <a:gdLst/>
              <a:ahLst/>
              <a:cxnLst/>
              <a:rect l="l" t="t" r="r" b="b"/>
              <a:pathLst>
                <a:path w="0" h="12065">
                  <a:moveTo>
                    <a:pt x="0" y="11976"/>
                  </a:moveTo>
                  <a:lnTo>
                    <a:pt x="0" y="0"/>
                  </a:lnTo>
                </a:path>
              </a:pathLst>
            </a:custGeom>
            <a:ln w="3175">
              <a:solidFill>
                <a:srgbClr val="565658"/>
              </a:solidFill>
            </a:ln>
          </p:spPr>
          <p:txBody>
            <a:bodyPr wrap="square" lIns="0" tIns="0" rIns="0" bIns="0" rtlCol="0"/>
            <a:lstStyle/>
            <a:p/>
          </p:txBody>
        </p:sp>
        <p:sp>
          <p:nvSpPr>
            <p:cNvPr id="99" name="object 99" descr=""/>
            <p:cNvSpPr/>
            <p:nvPr/>
          </p:nvSpPr>
          <p:spPr>
            <a:xfrm>
              <a:off x="5717515" y="8565503"/>
              <a:ext cx="0" cy="12065"/>
            </a:xfrm>
            <a:custGeom>
              <a:avLst/>
              <a:gdLst/>
              <a:ahLst/>
              <a:cxnLst/>
              <a:rect l="l" t="t" r="r" b="b"/>
              <a:pathLst>
                <a:path w="0" h="12065">
                  <a:moveTo>
                    <a:pt x="0" y="0"/>
                  </a:moveTo>
                  <a:lnTo>
                    <a:pt x="0" y="11976"/>
                  </a:lnTo>
                </a:path>
              </a:pathLst>
            </a:custGeom>
            <a:ln w="3175">
              <a:solidFill>
                <a:srgbClr val="565658"/>
              </a:solidFill>
            </a:ln>
          </p:spPr>
          <p:txBody>
            <a:bodyPr wrap="square" lIns="0" tIns="0" rIns="0" bIns="0" rtlCol="0"/>
            <a:lstStyle/>
            <a:p/>
          </p:txBody>
        </p:sp>
        <p:sp>
          <p:nvSpPr>
            <p:cNvPr id="100" name="object 100" descr=""/>
            <p:cNvSpPr/>
            <p:nvPr/>
          </p:nvSpPr>
          <p:spPr>
            <a:xfrm>
              <a:off x="5515900" y="8564914"/>
              <a:ext cx="3175" cy="0"/>
            </a:xfrm>
            <a:custGeom>
              <a:avLst/>
              <a:gdLst/>
              <a:ahLst/>
              <a:cxnLst/>
              <a:rect l="l" t="t" r="r" b="b"/>
              <a:pathLst>
                <a:path w="3175" h="0">
                  <a:moveTo>
                    <a:pt x="2743" y="0"/>
                  </a:moveTo>
                  <a:lnTo>
                    <a:pt x="0" y="0"/>
                  </a:lnTo>
                </a:path>
              </a:pathLst>
            </a:custGeom>
            <a:ln w="3175">
              <a:solidFill>
                <a:srgbClr val="565658"/>
              </a:solidFill>
            </a:ln>
          </p:spPr>
          <p:txBody>
            <a:bodyPr wrap="square" lIns="0" tIns="0" rIns="0" bIns="0" rtlCol="0"/>
            <a:lstStyle/>
            <a:p/>
          </p:txBody>
        </p:sp>
        <p:sp>
          <p:nvSpPr>
            <p:cNvPr id="101" name="object 101" descr=""/>
            <p:cNvSpPr/>
            <p:nvPr/>
          </p:nvSpPr>
          <p:spPr>
            <a:xfrm>
              <a:off x="5515494" y="8565503"/>
              <a:ext cx="0" cy="8255"/>
            </a:xfrm>
            <a:custGeom>
              <a:avLst/>
              <a:gdLst/>
              <a:ahLst/>
              <a:cxnLst/>
              <a:rect l="l" t="t" r="r" b="b"/>
              <a:pathLst>
                <a:path w="0" h="8254">
                  <a:moveTo>
                    <a:pt x="0" y="0"/>
                  </a:moveTo>
                  <a:lnTo>
                    <a:pt x="0" y="8115"/>
                  </a:lnTo>
                </a:path>
              </a:pathLst>
            </a:custGeom>
            <a:ln w="3175">
              <a:solidFill>
                <a:srgbClr val="565658"/>
              </a:solidFill>
            </a:ln>
          </p:spPr>
          <p:txBody>
            <a:bodyPr wrap="square" lIns="0" tIns="0" rIns="0" bIns="0" rtlCol="0"/>
            <a:lstStyle/>
            <a:p/>
          </p:txBody>
        </p:sp>
        <p:sp>
          <p:nvSpPr>
            <p:cNvPr id="102" name="object 102" descr=""/>
            <p:cNvSpPr/>
            <p:nvPr/>
          </p:nvSpPr>
          <p:spPr>
            <a:xfrm>
              <a:off x="5515344" y="8564318"/>
              <a:ext cx="3175" cy="0"/>
            </a:xfrm>
            <a:custGeom>
              <a:avLst/>
              <a:gdLst/>
              <a:ahLst/>
              <a:cxnLst/>
              <a:rect l="l" t="t" r="r" b="b"/>
              <a:pathLst>
                <a:path w="3175" h="0">
                  <a:moveTo>
                    <a:pt x="0" y="0"/>
                  </a:moveTo>
                  <a:lnTo>
                    <a:pt x="3035" y="0"/>
                  </a:lnTo>
                </a:path>
              </a:pathLst>
            </a:custGeom>
            <a:ln w="3175">
              <a:solidFill>
                <a:srgbClr val="565658"/>
              </a:solidFill>
            </a:ln>
          </p:spPr>
          <p:txBody>
            <a:bodyPr wrap="square" lIns="0" tIns="0" rIns="0" bIns="0" rtlCol="0"/>
            <a:lstStyle/>
            <a:p/>
          </p:txBody>
        </p:sp>
        <p:sp>
          <p:nvSpPr>
            <p:cNvPr id="103" name="object 103" descr=""/>
            <p:cNvSpPr/>
            <p:nvPr/>
          </p:nvSpPr>
          <p:spPr>
            <a:xfrm>
              <a:off x="5534258" y="8565503"/>
              <a:ext cx="0" cy="12065"/>
            </a:xfrm>
            <a:custGeom>
              <a:avLst/>
              <a:gdLst/>
              <a:ahLst/>
              <a:cxnLst/>
              <a:rect l="l" t="t" r="r" b="b"/>
              <a:pathLst>
                <a:path w="0" h="12065">
                  <a:moveTo>
                    <a:pt x="0" y="0"/>
                  </a:moveTo>
                  <a:lnTo>
                    <a:pt x="0" y="12001"/>
                  </a:lnTo>
                </a:path>
              </a:pathLst>
            </a:custGeom>
            <a:ln w="3175">
              <a:solidFill>
                <a:srgbClr val="565658"/>
              </a:solidFill>
            </a:ln>
          </p:spPr>
          <p:txBody>
            <a:bodyPr wrap="square" lIns="0" tIns="0" rIns="0" bIns="0" rtlCol="0"/>
            <a:lstStyle/>
            <a:p/>
          </p:txBody>
        </p:sp>
        <p:sp>
          <p:nvSpPr>
            <p:cNvPr id="104" name="object 104" descr=""/>
            <p:cNvSpPr/>
            <p:nvPr/>
          </p:nvSpPr>
          <p:spPr>
            <a:xfrm>
              <a:off x="5514935" y="8565504"/>
              <a:ext cx="0" cy="8255"/>
            </a:xfrm>
            <a:custGeom>
              <a:avLst/>
              <a:gdLst/>
              <a:ahLst/>
              <a:cxnLst/>
              <a:rect l="l" t="t" r="r" b="b"/>
              <a:pathLst>
                <a:path w="0" h="8254">
                  <a:moveTo>
                    <a:pt x="0" y="8115"/>
                  </a:moveTo>
                  <a:lnTo>
                    <a:pt x="0" y="0"/>
                  </a:lnTo>
                </a:path>
              </a:pathLst>
            </a:custGeom>
            <a:ln w="3175">
              <a:solidFill>
                <a:srgbClr val="565658"/>
              </a:solidFill>
            </a:ln>
          </p:spPr>
          <p:txBody>
            <a:bodyPr wrap="square" lIns="0" tIns="0" rIns="0" bIns="0" rtlCol="0"/>
            <a:lstStyle/>
            <a:p/>
          </p:txBody>
        </p:sp>
        <p:sp>
          <p:nvSpPr>
            <p:cNvPr id="105" name="object 105" descr=""/>
            <p:cNvSpPr/>
            <p:nvPr/>
          </p:nvSpPr>
          <p:spPr>
            <a:xfrm>
              <a:off x="5532051" y="8564318"/>
              <a:ext cx="2540" cy="0"/>
            </a:xfrm>
            <a:custGeom>
              <a:avLst/>
              <a:gdLst/>
              <a:ahLst/>
              <a:cxnLst/>
              <a:rect l="l" t="t" r="r" b="b"/>
              <a:pathLst>
                <a:path w="2539" h="0">
                  <a:moveTo>
                    <a:pt x="0" y="0"/>
                  </a:moveTo>
                  <a:lnTo>
                    <a:pt x="1993" y="0"/>
                  </a:lnTo>
                </a:path>
              </a:pathLst>
            </a:custGeom>
            <a:ln w="3175">
              <a:solidFill>
                <a:srgbClr val="565658"/>
              </a:solidFill>
            </a:ln>
          </p:spPr>
          <p:txBody>
            <a:bodyPr wrap="square" lIns="0" tIns="0" rIns="0" bIns="0" rtlCol="0"/>
            <a:lstStyle/>
            <a:p/>
          </p:txBody>
        </p:sp>
        <p:sp>
          <p:nvSpPr>
            <p:cNvPr id="106" name="object 106" descr=""/>
            <p:cNvSpPr/>
            <p:nvPr/>
          </p:nvSpPr>
          <p:spPr>
            <a:xfrm>
              <a:off x="5504431" y="8561943"/>
              <a:ext cx="1270" cy="1270"/>
            </a:xfrm>
            <a:custGeom>
              <a:avLst/>
              <a:gdLst/>
              <a:ahLst/>
              <a:cxnLst/>
              <a:rect l="l" t="t" r="r" b="b"/>
              <a:pathLst>
                <a:path w="1270" h="1270">
                  <a:moveTo>
                    <a:pt x="0" y="0"/>
                  </a:moveTo>
                  <a:lnTo>
                    <a:pt x="850" y="723"/>
                  </a:lnTo>
                </a:path>
              </a:pathLst>
            </a:custGeom>
            <a:ln w="3175">
              <a:solidFill>
                <a:srgbClr val="565658"/>
              </a:solidFill>
            </a:ln>
          </p:spPr>
          <p:txBody>
            <a:bodyPr wrap="square" lIns="0" tIns="0" rIns="0" bIns="0" rtlCol="0"/>
            <a:lstStyle/>
            <a:p/>
          </p:txBody>
        </p:sp>
        <p:sp>
          <p:nvSpPr>
            <p:cNvPr id="107" name="object 107" descr=""/>
            <p:cNvSpPr/>
            <p:nvPr/>
          </p:nvSpPr>
          <p:spPr>
            <a:xfrm>
              <a:off x="5518607" y="8565503"/>
              <a:ext cx="0" cy="11430"/>
            </a:xfrm>
            <a:custGeom>
              <a:avLst/>
              <a:gdLst/>
              <a:ahLst/>
              <a:cxnLst/>
              <a:rect l="l" t="t" r="r" b="b"/>
              <a:pathLst>
                <a:path w="0" h="11429">
                  <a:moveTo>
                    <a:pt x="0" y="0"/>
                  </a:moveTo>
                  <a:lnTo>
                    <a:pt x="0" y="11353"/>
                  </a:lnTo>
                </a:path>
              </a:pathLst>
            </a:custGeom>
            <a:ln w="3175">
              <a:solidFill>
                <a:srgbClr val="565658"/>
              </a:solidFill>
            </a:ln>
          </p:spPr>
          <p:txBody>
            <a:bodyPr wrap="square" lIns="0" tIns="0" rIns="0" bIns="0" rtlCol="0"/>
            <a:lstStyle/>
            <a:p/>
          </p:txBody>
        </p:sp>
        <p:sp>
          <p:nvSpPr>
            <p:cNvPr id="108" name="object 108" descr=""/>
            <p:cNvSpPr/>
            <p:nvPr/>
          </p:nvSpPr>
          <p:spPr>
            <a:xfrm>
              <a:off x="5532373" y="8565503"/>
              <a:ext cx="0" cy="12065"/>
            </a:xfrm>
            <a:custGeom>
              <a:avLst/>
              <a:gdLst/>
              <a:ahLst/>
              <a:cxnLst/>
              <a:rect l="l" t="t" r="r" b="b"/>
              <a:pathLst>
                <a:path w="0" h="12065">
                  <a:moveTo>
                    <a:pt x="0" y="0"/>
                  </a:moveTo>
                  <a:lnTo>
                    <a:pt x="0" y="12001"/>
                  </a:lnTo>
                </a:path>
              </a:pathLst>
            </a:custGeom>
            <a:ln w="3175">
              <a:solidFill>
                <a:srgbClr val="565658"/>
              </a:solidFill>
            </a:ln>
          </p:spPr>
          <p:txBody>
            <a:bodyPr wrap="square" lIns="0" tIns="0" rIns="0" bIns="0" rtlCol="0"/>
            <a:lstStyle/>
            <a:p/>
          </p:txBody>
        </p:sp>
        <p:sp>
          <p:nvSpPr>
            <p:cNvPr id="109" name="object 109" descr=""/>
            <p:cNvSpPr/>
            <p:nvPr/>
          </p:nvSpPr>
          <p:spPr>
            <a:xfrm>
              <a:off x="5505385" y="8563493"/>
              <a:ext cx="635" cy="635"/>
            </a:xfrm>
            <a:custGeom>
              <a:avLst/>
              <a:gdLst/>
              <a:ahLst/>
              <a:cxnLst/>
              <a:rect l="l" t="t" r="r" b="b"/>
              <a:pathLst>
                <a:path w="635" h="634">
                  <a:moveTo>
                    <a:pt x="38" y="25"/>
                  </a:moveTo>
                  <a:lnTo>
                    <a:pt x="0" y="0"/>
                  </a:lnTo>
                </a:path>
              </a:pathLst>
            </a:custGeom>
            <a:ln w="3175">
              <a:solidFill>
                <a:srgbClr val="565658"/>
              </a:solidFill>
            </a:ln>
          </p:spPr>
          <p:txBody>
            <a:bodyPr wrap="square" lIns="0" tIns="0" rIns="0" bIns="0" rtlCol="0"/>
            <a:lstStyle/>
            <a:p/>
          </p:txBody>
        </p:sp>
        <p:sp>
          <p:nvSpPr>
            <p:cNvPr id="110" name="object 110" descr=""/>
            <p:cNvSpPr/>
            <p:nvPr/>
          </p:nvSpPr>
          <p:spPr>
            <a:xfrm>
              <a:off x="5518607" y="8576850"/>
              <a:ext cx="635" cy="635"/>
            </a:xfrm>
            <a:custGeom>
              <a:avLst/>
              <a:gdLst/>
              <a:ahLst/>
              <a:cxnLst/>
              <a:rect l="l" t="t" r="r" b="b"/>
              <a:pathLst>
                <a:path w="635" h="634">
                  <a:moveTo>
                    <a:pt x="0" y="0"/>
                  </a:moveTo>
                  <a:lnTo>
                    <a:pt x="38" y="12"/>
                  </a:lnTo>
                </a:path>
              </a:pathLst>
            </a:custGeom>
            <a:ln w="3175">
              <a:solidFill>
                <a:srgbClr val="565658"/>
              </a:solidFill>
            </a:ln>
          </p:spPr>
          <p:txBody>
            <a:bodyPr wrap="square" lIns="0" tIns="0" rIns="0" bIns="0" rtlCol="0"/>
            <a:lstStyle/>
            <a:p/>
          </p:txBody>
        </p:sp>
        <p:sp>
          <p:nvSpPr>
            <p:cNvPr id="111" name="object 111" descr=""/>
            <p:cNvSpPr/>
            <p:nvPr/>
          </p:nvSpPr>
          <p:spPr>
            <a:xfrm>
              <a:off x="5518643" y="8561943"/>
              <a:ext cx="0" cy="15240"/>
            </a:xfrm>
            <a:custGeom>
              <a:avLst/>
              <a:gdLst/>
              <a:ahLst/>
              <a:cxnLst/>
              <a:rect l="l" t="t" r="r" b="b"/>
              <a:pathLst>
                <a:path w="0" h="15240">
                  <a:moveTo>
                    <a:pt x="0" y="0"/>
                  </a:moveTo>
                  <a:lnTo>
                    <a:pt x="0" y="14922"/>
                  </a:lnTo>
                </a:path>
              </a:pathLst>
            </a:custGeom>
            <a:ln w="3175">
              <a:solidFill>
                <a:srgbClr val="565658"/>
              </a:solidFill>
            </a:ln>
          </p:spPr>
          <p:txBody>
            <a:bodyPr wrap="square" lIns="0" tIns="0" rIns="0" bIns="0" rtlCol="0"/>
            <a:lstStyle/>
            <a:p/>
          </p:txBody>
        </p:sp>
        <p:sp>
          <p:nvSpPr>
            <p:cNvPr id="112" name="object 112" descr=""/>
            <p:cNvSpPr/>
            <p:nvPr/>
          </p:nvSpPr>
          <p:spPr>
            <a:xfrm>
              <a:off x="5531827" y="8565501"/>
              <a:ext cx="0" cy="12065"/>
            </a:xfrm>
            <a:custGeom>
              <a:avLst/>
              <a:gdLst/>
              <a:ahLst/>
              <a:cxnLst/>
              <a:rect l="l" t="t" r="r" b="b"/>
              <a:pathLst>
                <a:path w="0" h="12065">
                  <a:moveTo>
                    <a:pt x="0" y="12014"/>
                  </a:moveTo>
                  <a:lnTo>
                    <a:pt x="0" y="0"/>
                  </a:lnTo>
                </a:path>
              </a:pathLst>
            </a:custGeom>
            <a:ln w="3175">
              <a:solidFill>
                <a:srgbClr val="565658"/>
              </a:solidFill>
            </a:ln>
          </p:spPr>
          <p:txBody>
            <a:bodyPr wrap="square" lIns="0" tIns="0" rIns="0" bIns="0" rtlCol="0"/>
            <a:lstStyle/>
            <a:p/>
          </p:txBody>
        </p:sp>
        <p:sp>
          <p:nvSpPr>
            <p:cNvPr id="113" name="object 113" descr=""/>
            <p:cNvSpPr/>
            <p:nvPr/>
          </p:nvSpPr>
          <p:spPr>
            <a:xfrm>
              <a:off x="5518903" y="8577663"/>
              <a:ext cx="635" cy="635"/>
            </a:xfrm>
            <a:custGeom>
              <a:avLst/>
              <a:gdLst/>
              <a:ahLst/>
              <a:cxnLst/>
              <a:rect l="l" t="t" r="r" b="b"/>
              <a:pathLst>
                <a:path w="635" h="634">
                  <a:moveTo>
                    <a:pt x="50" y="12"/>
                  </a:moveTo>
                  <a:lnTo>
                    <a:pt x="0" y="0"/>
                  </a:lnTo>
                </a:path>
              </a:pathLst>
            </a:custGeom>
            <a:ln w="3175">
              <a:solidFill>
                <a:srgbClr val="565658"/>
              </a:solidFill>
            </a:ln>
          </p:spPr>
          <p:txBody>
            <a:bodyPr wrap="square" lIns="0" tIns="0" rIns="0" bIns="0" rtlCol="0"/>
            <a:lstStyle/>
            <a:p/>
          </p:txBody>
        </p:sp>
        <p:sp>
          <p:nvSpPr>
            <p:cNvPr id="114" name="object 114" descr=""/>
            <p:cNvSpPr/>
            <p:nvPr/>
          </p:nvSpPr>
          <p:spPr>
            <a:xfrm>
              <a:off x="5707499" y="8365317"/>
              <a:ext cx="635" cy="635"/>
            </a:xfrm>
            <a:custGeom>
              <a:avLst/>
              <a:gdLst/>
              <a:ahLst/>
              <a:cxnLst/>
              <a:rect l="l" t="t" r="r" b="b"/>
              <a:pathLst>
                <a:path w="635" h="634">
                  <a:moveTo>
                    <a:pt x="342" y="0"/>
                  </a:moveTo>
                  <a:lnTo>
                    <a:pt x="0" y="355"/>
                  </a:lnTo>
                </a:path>
              </a:pathLst>
            </a:custGeom>
            <a:ln w="3175">
              <a:solidFill>
                <a:srgbClr val="565658"/>
              </a:solidFill>
            </a:ln>
          </p:spPr>
          <p:txBody>
            <a:bodyPr wrap="square" lIns="0" tIns="0" rIns="0" bIns="0" rtlCol="0"/>
            <a:lstStyle/>
            <a:p/>
          </p:txBody>
        </p:sp>
        <p:sp>
          <p:nvSpPr>
            <p:cNvPr id="115" name="object 115" descr=""/>
            <p:cNvSpPr/>
            <p:nvPr/>
          </p:nvSpPr>
          <p:spPr>
            <a:xfrm>
              <a:off x="5724987" y="8365327"/>
              <a:ext cx="635" cy="635"/>
            </a:xfrm>
            <a:custGeom>
              <a:avLst/>
              <a:gdLst/>
              <a:ahLst/>
              <a:cxnLst/>
              <a:rect l="l" t="t" r="r" b="b"/>
              <a:pathLst>
                <a:path w="635" h="634">
                  <a:moveTo>
                    <a:pt x="317" y="342"/>
                  </a:moveTo>
                  <a:lnTo>
                    <a:pt x="0" y="0"/>
                  </a:lnTo>
                </a:path>
              </a:pathLst>
            </a:custGeom>
            <a:ln w="3175">
              <a:solidFill>
                <a:srgbClr val="565658"/>
              </a:solidFill>
            </a:ln>
          </p:spPr>
          <p:txBody>
            <a:bodyPr wrap="square" lIns="0" tIns="0" rIns="0" bIns="0" rtlCol="0"/>
            <a:lstStyle/>
            <a:p/>
          </p:txBody>
        </p:sp>
        <p:sp>
          <p:nvSpPr>
            <p:cNvPr id="116" name="object 116" descr=""/>
            <p:cNvSpPr/>
            <p:nvPr/>
          </p:nvSpPr>
          <p:spPr>
            <a:xfrm>
              <a:off x="6027068" y="8522714"/>
              <a:ext cx="3175" cy="0"/>
            </a:xfrm>
            <a:custGeom>
              <a:avLst/>
              <a:gdLst/>
              <a:ahLst/>
              <a:cxnLst/>
              <a:rect l="l" t="t" r="r" b="b"/>
              <a:pathLst>
                <a:path w="3175" h="0">
                  <a:moveTo>
                    <a:pt x="3073" y="0"/>
                  </a:moveTo>
                  <a:lnTo>
                    <a:pt x="0" y="0"/>
                  </a:lnTo>
                </a:path>
              </a:pathLst>
            </a:custGeom>
            <a:ln w="3175">
              <a:solidFill>
                <a:srgbClr val="565658"/>
              </a:solidFill>
            </a:ln>
          </p:spPr>
          <p:txBody>
            <a:bodyPr wrap="square" lIns="0" tIns="0" rIns="0" bIns="0" rtlCol="0"/>
            <a:lstStyle/>
            <a:p/>
          </p:txBody>
        </p:sp>
        <p:sp>
          <p:nvSpPr>
            <p:cNvPr id="117" name="object 117" descr=""/>
            <p:cNvSpPr/>
            <p:nvPr/>
          </p:nvSpPr>
          <p:spPr>
            <a:xfrm>
              <a:off x="6027600" y="8384044"/>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18" name="object 118" descr=""/>
            <p:cNvSpPr/>
            <p:nvPr/>
          </p:nvSpPr>
          <p:spPr>
            <a:xfrm>
              <a:off x="6029162" y="8385606"/>
              <a:ext cx="5715" cy="0"/>
            </a:xfrm>
            <a:custGeom>
              <a:avLst/>
              <a:gdLst/>
              <a:ahLst/>
              <a:cxnLst/>
              <a:rect l="l" t="t" r="r" b="b"/>
              <a:pathLst>
                <a:path w="5714" h="0">
                  <a:moveTo>
                    <a:pt x="0" y="0"/>
                  </a:moveTo>
                  <a:lnTo>
                    <a:pt x="5359" y="0"/>
                  </a:lnTo>
                </a:path>
              </a:pathLst>
            </a:custGeom>
            <a:ln w="3175">
              <a:solidFill>
                <a:srgbClr val="565658"/>
              </a:solidFill>
            </a:ln>
          </p:spPr>
          <p:txBody>
            <a:bodyPr wrap="square" lIns="0" tIns="0" rIns="0" bIns="0" rtlCol="0"/>
            <a:lstStyle/>
            <a:p/>
          </p:txBody>
        </p:sp>
        <p:sp>
          <p:nvSpPr>
            <p:cNvPr id="119" name="object 119" descr=""/>
            <p:cNvSpPr/>
            <p:nvPr/>
          </p:nvSpPr>
          <p:spPr>
            <a:xfrm>
              <a:off x="6097188" y="8385606"/>
              <a:ext cx="17780" cy="0"/>
            </a:xfrm>
            <a:custGeom>
              <a:avLst/>
              <a:gdLst/>
              <a:ahLst/>
              <a:cxnLst/>
              <a:rect l="l" t="t" r="r" b="b"/>
              <a:pathLst>
                <a:path w="17779" h="0">
                  <a:moveTo>
                    <a:pt x="0" y="0"/>
                  </a:moveTo>
                  <a:lnTo>
                    <a:pt x="17741" y="0"/>
                  </a:lnTo>
                </a:path>
              </a:pathLst>
            </a:custGeom>
            <a:ln w="3175">
              <a:solidFill>
                <a:srgbClr val="565658"/>
              </a:solidFill>
            </a:ln>
          </p:spPr>
          <p:txBody>
            <a:bodyPr wrap="square" lIns="0" tIns="0" rIns="0" bIns="0" rtlCol="0"/>
            <a:lstStyle/>
            <a:p/>
          </p:txBody>
        </p:sp>
        <p:sp>
          <p:nvSpPr>
            <p:cNvPr id="120" name="object 120" descr=""/>
            <p:cNvSpPr/>
            <p:nvPr/>
          </p:nvSpPr>
          <p:spPr>
            <a:xfrm>
              <a:off x="6089623" y="8385606"/>
              <a:ext cx="5715" cy="0"/>
            </a:xfrm>
            <a:custGeom>
              <a:avLst/>
              <a:gdLst/>
              <a:ahLst/>
              <a:cxnLst/>
              <a:rect l="l" t="t" r="r" b="b"/>
              <a:pathLst>
                <a:path w="5714" h="0">
                  <a:moveTo>
                    <a:pt x="0" y="0"/>
                  </a:moveTo>
                  <a:lnTo>
                    <a:pt x="5664" y="0"/>
                  </a:lnTo>
                </a:path>
              </a:pathLst>
            </a:custGeom>
            <a:ln w="3175">
              <a:solidFill>
                <a:srgbClr val="565658"/>
              </a:solidFill>
            </a:ln>
          </p:spPr>
          <p:txBody>
            <a:bodyPr wrap="square" lIns="0" tIns="0" rIns="0" bIns="0" rtlCol="0"/>
            <a:lstStyle/>
            <a:p/>
          </p:txBody>
        </p:sp>
        <p:sp>
          <p:nvSpPr>
            <p:cNvPr id="121" name="object 121" descr=""/>
            <p:cNvSpPr/>
            <p:nvPr/>
          </p:nvSpPr>
          <p:spPr>
            <a:xfrm>
              <a:off x="5966026" y="8522714"/>
              <a:ext cx="17780" cy="0"/>
            </a:xfrm>
            <a:custGeom>
              <a:avLst/>
              <a:gdLst/>
              <a:ahLst/>
              <a:cxnLst/>
              <a:rect l="l" t="t" r="r" b="b"/>
              <a:pathLst>
                <a:path w="17779" h="0">
                  <a:moveTo>
                    <a:pt x="17779" y="0"/>
                  </a:moveTo>
                  <a:lnTo>
                    <a:pt x="0" y="0"/>
                  </a:lnTo>
                </a:path>
              </a:pathLst>
            </a:custGeom>
            <a:ln w="3175">
              <a:solidFill>
                <a:srgbClr val="565658"/>
              </a:solidFill>
            </a:ln>
          </p:spPr>
          <p:txBody>
            <a:bodyPr wrap="square" lIns="0" tIns="0" rIns="0" bIns="0" rtlCol="0"/>
            <a:lstStyle/>
            <a:p/>
          </p:txBody>
        </p:sp>
        <p:sp>
          <p:nvSpPr>
            <p:cNvPr id="122" name="object 122" descr=""/>
            <p:cNvSpPr/>
            <p:nvPr/>
          </p:nvSpPr>
          <p:spPr>
            <a:xfrm>
              <a:off x="5985682" y="8522714"/>
              <a:ext cx="5715" cy="0"/>
            </a:xfrm>
            <a:custGeom>
              <a:avLst/>
              <a:gdLst/>
              <a:ahLst/>
              <a:cxnLst/>
              <a:rect l="l" t="t" r="r" b="b"/>
              <a:pathLst>
                <a:path w="5714" h="0">
                  <a:moveTo>
                    <a:pt x="5676" y="0"/>
                  </a:moveTo>
                  <a:lnTo>
                    <a:pt x="0" y="0"/>
                  </a:lnTo>
                </a:path>
              </a:pathLst>
            </a:custGeom>
            <a:ln w="3175">
              <a:solidFill>
                <a:srgbClr val="565658"/>
              </a:solidFill>
            </a:ln>
          </p:spPr>
          <p:txBody>
            <a:bodyPr wrap="square" lIns="0" tIns="0" rIns="0" bIns="0" rtlCol="0"/>
            <a:lstStyle/>
            <a:p/>
          </p:txBody>
        </p:sp>
        <p:sp>
          <p:nvSpPr>
            <p:cNvPr id="123" name="object 123" descr=""/>
            <p:cNvSpPr/>
            <p:nvPr/>
          </p:nvSpPr>
          <p:spPr>
            <a:xfrm>
              <a:off x="5989735" y="8385606"/>
              <a:ext cx="1270" cy="0"/>
            </a:xfrm>
            <a:custGeom>
              <a:avLst/>
              <a:gdLst/>
              <a:ahLst/>
              <a:cxnLst/>
              <a:rect l="l" t="t" r="r" b="b"/>
              <a:pathLst>
                <a:path w="1270" h="0">
                  <a:moveTo>
                    <a:pt x="0" y="0"/>
                  </a:moveTo>
                  <a:lnTo>
                    <a:pt x="1016" y="0"/>
                  </a:lnTo>
                </a:path>
              </a:pathLst>
            </a:custGeom>
            <a:ln w="3175">
              <a:solidFill>
                <a:srgbClr val="565658"/>
              </a:solidFill>
            </a:ln>
          </p:spPr>
          <p:txBody>
            <a:bodyPr wrap="square" lIns="0" tIns="0" rIns="0" bIns="0" rtlCol="0"/>
            <a:lstStyle/>
            <a:p/>
          </p:txBody>
        </p:sp>
        <p:sp>
          <p:nvSpPr>
            <p:cNvPr id="124" name="object 124" descr=""/>
            <p:cNvSpPr/>
            <p:nvPr/>
          </p:nvSpPr>
          <p:spPr>
            <a:xfrm>
              <a:off x="5966033" y="8385606"/>
              <a:ext cx="24130" cy="0"/>
            </a:xfrm>
            <a:custGeom>
              <a:avLst/>
              <a:gdLst/>
              <a:ahLst/>
              <a:cxnLst/>
              <a:rect l="l" t="t" r="r" b="b"/>
              <a:pathLst>
                <a:path w="24129" h="0">
                  <a:moveTo>
                    <a:pt x="0" y="0"/>
                  </a:moveTo>
                  <a:lnTo>
                    <a:pt x="23698" y="0"/>
                  </a:lnTo>
                </a:path>
              </a:pathLst>
            </a:custGeom>
            <a:ln w="3175">
              <a:solidFill>
                <a:srgbClr val="565658"/>
              </a:solidFill>
            </a:ln>
          </p:spPr>
          <p:txBody>
            <a:bodyPr wrap="square" lIns="0" tIns="0" rIns="0" bIns="0" rtlCol="0"/>
            <a:lstStyle/>
            <a:p/>
          </p:txBody>
        </p:sp>
        <p:sp>
          <p:nvSpPr>
            <p:cNvPr id="125" name="object 125" descr=""/>
            <p:cNvSpPr/>
            <p:nvPr/>
          </p:nvSpPr>
          <p:spPr>
            <a:xfrm>
              <a:off x="6090244" y="8522714"/>
              <a:ext cx="1270" cy="0"/>
            </a:xfrm>
            <a:custGeom>
              <a:avLst/>
              <a:gdLst/>
              <a:ahLst/>
              <a:cxnLst/>
              <a:rect l="l" t="t" r="r" b="b"/>
              <a:pathLst>
                <a:path w="1270" h="0">
                  <a:moveTo>
                    <a:pt x="990" y="0"/>
                  </a:moveTo>
                  <a:lnTo>
                    <a:pt x="0" y="0"/>
                  </a:lnTo>
                </a:path>
              </a:pathLst>
            </a:custGeom>
            <a:ln w="3175">
              <a:solidFill>
                <a:srgbClr val="565658"/>
              </a:solidFill>
            </a:ln>
          </p:spPr>
          <p:txBody>
            <a:bodyPr wrap="square" lIns="0" tIns="0" rIns="0" bIns="0" rtlCol="0"/>
            <a:lstStyle/>
            <a:p/>
          </p:txBody>
        </p:sp>
        <p:sp>
          <p:nvSpPr>
            <p:cNvPr id="126" name="object 126" descr=""/>
            <p:cNvSpPr/>
            <p:nvPr/>
          </p:nvSpPr>
          <p:spPr>
            <a:xfrm>
              <a:off x="6091238" y="8522714"/>
              <a:ext cx="24130" cy="0"/>
            </a:xfrm>
            <a:custGeom>
              <a:avLst/>
              <a:gdLst/>
              <a:ahLst/>
              <a:cxnLst/>
              <a:rect l="l" t="t" r="r" b="b"/>
              <a:pathLst>
                <a:path w="24129" h="0">
                  <a:moveTo>
                    <a:pt x="23698" y="0"/>
                  </a:moveTo>
                  <a:lnTo>
                    <a:pt x="0" y="0"/>
                  </a:lnTo>
                </a:path>
              </a:pathLst>
            </a:custGeom>
            <a:ln w="3175">
              <a:solidFill>
                <a:srgbClr val="565658"/>
              </a:solidFill>
            </a:ln>
          </p:spPr>
          <p:txBody>
            <a:bodyPr wrap="square" lIns="0" tIns="0" rIns="0" bIns="0" rtlCol="0"/>
            <a:lstStyle/>
            <a:p/>
          </p:txBody>
        </p:sp>
        <p:sp>
          <p:nvSpPr>
            <p:cNvPr id="127" name="object 127" descr=""/>
            <p:cNvSpPr/>
            <p:nvPr/>
          </p:nvSpPr>
          <p:spPr>
            <a:xfrm>
              <a:off x="5994547" y="8385606"/>
              <a:ext cx="14604" cy="0"/>
            </a:xfrm>
            <a:custGeom>
              <a:avLst/>
              <a:gdLst/>
              <a:ahLst/>
              <a:cxnLst/>
              <a:rect l="l" t="t" r="r" b="b"/>
              <a:pathLst>
                <a:path w="14604" h="0">
                  <a:moveTo>
                    <a:pt x="0" y="0"/>
                  </a:moveTo>
                  <a:lnTo>
                    <a:pt x="14554" y="0"/>
                  </a:lnTo>
                </a:path>
              </a:pathLst>
            </a:custGeom>
            <a:ln w="3175">
              <a:solidFill>
                <a:srgbClr val="565658"/>
              </a:solidFill>
            </a:ln>
          </p:spPr>
          <p:txBody>
            <a:bodyPr wrap="square" lIns="0" tIns="0" rIns="0" bIns="0" rtlCol="0"/>
            <a:lstStyle/>
            <a:p/>
          </p:txBody>
        </p:sp>
        <p:sp>
          <p:nvSpPr>
            <p:cNvPr id="128" name="object 128" descr=""/>
            <p:cNvSpPr/>
            <p:nvPr/>
          </p:nvSpPr>
          <p:spPr>
            <a:xfrm>
              <a:off x="6009119" y="8385606"/>
              <a:ext cx="2540" cy="0"/>
            </a:xfrm>
            <a:custGeom>
              <a:avLst/>
              <a:gdLst/>
              <a:ahLst/>
              <a:cxnLst/>
              <a:rect l="l" t="t" r="r" b="b"/>
              <a:pathLst>
                <a:path w="2539" h="0">
                  <a:moveTo>
                    <a:pt x="0" y="0"/>
                  </a:moveTo>
                  <a:lnTo>
                    <a:pt x="1981" y="0"/>
                  </a:lnTo>
                </a:path>
              </a:pathLst>
            </a:custGeom>
            <a:ln w="3175">
              <a:solidFill>
                <a:srgbClr val="565658"/>
              </a:solidFill>
            </a:ln>
          </p:spPr>
          <p:txBody>
            <a:bodyPr wrap="square" lIns="0" tIns="0" rIns="0" bIns="0" rtlCol="0"/>
            <a:lstStyle/>
            <a:p/>
          </p:txBody>
        </p:sp>
        <p:sp>
          <p:nvSpPr>
            <p:cNvPr id="129" name="object 129" descr=""/>
            <p:cNvSpPr/>
            <p:nvPr/>
          </p:nvSpPr>
          <p:spPr>
            <a:xfrm>
              <a:off x="6011104" y="8385606"/>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130" name="object 130" descr=""/>
            <p:cNvSpPr/>
            <p:nvPr/>
          </p:nvSpPr>
          <p:spPr>
            <a:xfrm>
              <a:off x="6071868" y="8522714"/>
              <a:ext cx="14604" cy="0"/>
            </a:xfrm>
            <a:custGeom>
              <a:avLst/>
              <a:gdLst/>
              <a:ahLst/>
              <a:cxnLst/>
              <a:rect l="l" t="t" r="r" b="b"/>
              <a:pathLst>
                <a:path w="14604" h="0">
                  <a:moveTo>
                    <a:pt x="14579" y="0"/>
                  </a:moveTo>
                  <a:lnTo>
                    <a:pt x="0" y="0"/>
                  </a:lnTo>
                </a:path>
              </a:pathLst>
            </a:custGeom>
            <a:ln w="3175">
              <a:solidFill>
                <a:srgbClr val="565658"/>
              </a:solidFill>
            </a:ln>
          </p:spPr>
          <p:txBody>
            <a:bodyPr wrap="square" lIns="0" tIns="0" rIns="0" bIns="0" rtlCol="0"/>
            <a:lstStyle/>
            <a:p/>
          </p:txBody>
        </p:sp>
        <p:sp>
          <p:nvSpPr>
            <p:cNvPr id="131" name="object 131" descr=""/>
            <p:cNvSpPr/>
            <p:nvPr/>
          </p:nvSpPr>
          <p:spPr>
            <a:xfrm>
              <a:off x="6069882" y="8522714"/>
              <a:ext cx="2540" cy="0"/>
            </a:xfrm>
            <a:custGeom>
              <a:avLst/>
              <a:gdLst/>
              <a:ahLst/>
              <a:cxnLst/>
              <a:rect l="l" t="t" r="r" b="b"/>
              <a:pathLst>
                <a:path w="2539" h="0">
                  <a:moveTo>
                    <a:pt x="1981" y="0"/>
                  </a:moveTo>
                  <a:lnTo>
                    <a:pt x="0" y="0"/>
                  </a:lnTo>
                </a:path>
              </a:pathLst>
            </a:custGeom>
            <a:ln w="3175">
              <a:solidFill>
                <a:srgbClr val="565658"/>
              </a:solidFill>
            </a:ln>
          </p:spPr>
          <p:txBody>
            <a:bodyPr wrap="square" lIns="0" tIns="0" rIns="0" bIns="0" rtlCol="0"/>
            <a:lstStyle/>
            <a:p/>
          </p:txBody>
        </p:sp>
        <p:sp>
          <p:nvSpPr>
            <p:cNvPr id="132" name="object 132" descr=""/>
            <p:cNvSpPr/>
            <p:nvPr/>
          </p:nvSpPr>
          <p:spPr>
            <a:xfrm>
              <a:off x="6067922" y="8522714"/>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133" name="object 133" descr=""/>
            <p:cNvSpPr/>
            <p:nvPr/>
          </p:nvSpPr>
          <p:spPr>
            <a:xfrm>
              <a:off x="5684464" y="8532837"/>
              <a:ext cx="1270" cy="1270"/>
            </a:xfrm>
            <a:custGeom>
              <a:avLst/>
              <a:gdLst/>
              <a:ahLst/>
              <a:cxnLst/>
              <a:rect l="l" t="t" r="r" b="b"/>
              <a:pathLst>
                <a:path w="1270" h="1270">
                  <a:moveTo>
                    <a:pt x="0" y="1193"/>
                  </a:moveTo>
                  <a:lnTo>
                    <a:pt x="1181" y="0"/>
                  </a:lnTo>
                </a:path>
              </a:pathLst>
            </a:custGeom>
            <a:ln w="3175">
              <a:solidFill>
                <a:srgbClr val="565658"/>
              </a:solidFill>
            </a:ln>
          </p:spPr>
          <p:txBody>
            <a:bodyPr wrap="square" lIns="0" tIns="0" rIns="0" bIns="0" rtlCol="0"/>
            <a:lstStyle/>
            <a:p/>
          </p:txBody>
        </p:sp>
        <p:sp>
          <p:nvSpPr>
            <p:cNvPr id="134" name="object 134" descr=""/>
            <p:cNvSpPr/>
            <p:nvPr/>
          </p:nvSpPr>
          <p:spPr>
            <a:xfrm>
              <a:off x="5576340" y="8532835"/>
              <a:ext cx="1270" cy="1270"/>
            </a:xfrm>
            <a:custGeom>
              <a:avLst/>
              <a:gdLst/>
              <a:ahLst/>
              <a:cxnLst/>
              <a:rect l="l" t="t" r="r" b="b"/>
              <a:pathLst>
                <a:path w="1270" h="1270">
                  <a:moveTo>
                    <a:pt x="0" y="0"/>
                  </a:moveTo>
                  <a:lnTo>
                    <a:pt x="1193" y="1193"/>
                  </a:lnTo>
                </a:path>
              </a:pathLst>
            </a:custGeom>
            <a:ln w="3175">
              <a:solidFill>
                <a:srgbClr val="565658"/>
              </a:solidFill>
            </a:ln>
          </p:spPr>
          <p:txBody>
            <a:bodyPr wrap="square" lIns="0" tIns="0" rIns="0" bIns="0" rtlCol="0"/>
            <a:lstStyle/>
            <a:p/>
          </p:txBody>
        </p:sp>
        <p:sp>
          <p:nvSpPr>
            <p:cNvPr id="135" name="object 135" descr=""/>
            <p:cNvSpPr/>
            <p:nvPr/>
          </p:nvSpPr>
          <p:spPr>
            <a:xfrm>
              <a:off x="5557612" y="8539960"/>
              <a:ext cx="0" cy="27940"/>
            </a:xfrm>
            <a:custGeom>
              <a:avLst/>
              <a:gdLst/>
              <a:ahLst/>
              <a:cxnLst/>
              <a:rect l="l" t="t" r="r" b="b"/>
              <a:pathLst>
                <a:path w="0" h="27940">
                  <a:moveTo>
                    <a:pt x="0" y="0"/>
                  </a:moveTo>
                  <a:lnTo>
                    <a:pt x="0" y="27343"/>
                  </a:lnTo>
                </a:path>
              </a:pathLst>
            </a:custGeom>
            <a:ln w="3175">
              <a:solidFill>
                <a:srgbClr val="565658"/>
              </a:solidFill>
            </a:ln>
          </p:spPr>
          <p:txBody>
            <a:bodyPr wrap="square" lIns="0" tIns="0" rIns="0" bIns="0" rtlCol="0"/>
            <a:lstStyle/>
            <a:p/>
          </p:txBody>
        </p:sp>
        <p:sp>
          <p:nvSpPr>
            <p:cNvPr id="136" name="object 136" descr=""/>
            <p:cNvSpPr/>
            <p:nvPr/>
          </p:nvSpPr>
          <p:spPr>
            <a:xfrm>
              <a:off x="5535188" y="8567884"/>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137" name="object 137" descr=""/>
            <p:cNvSpPr/>
            <p:nvPr/>
          </p:nvSpPr>
          <p:spPr>
            <a:xfrm>
              <a:off x="5557612" y="8567884"/>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138" name="object 138" descr=""/>
            <p:cNvSpPr/>
            <p:nvPr/>
          </p:nvSpPr>
          <p:spPr>
            <a:xfrm>
              <a:off x="5629222" y="8362086"/>
              <a:ext cx="0" cy="13335"/>
            </a:xfrm>
            <a:custGeom>
              <a:avLst/>
              <a:gdLst/>
              <a:ahLst/>
              <a:cxnLst/>
              <a:rect l="l" t="t" r="r" b="b"/>
              <a:pathLst>
                <a:path w="0" h="13334">
                  <a:moveTo>
                    <a:pt x="0" y="0"/>
                  </a:moveTo>
                  <a:lnTo>
                    <a:pt x="0" y="12725"/>
                  </a:lnTo>
                </a:path>
              </a:pathLst>
            </a:custGeom>
            <a:ln w="3175">
              <a:solidFill>
                <a:srgbClr val="565658"/>
              </a:solidFill>
            </a:ln>
          </p:spPr>
          <p:txBody>
            <a:bodyPr wrap="square" lIns="0" tIns="0" rIns="0" bIns="0" rtlCol="0"/>
            <a:lstStyle/>
            <a:p/>
          </p:txBody>
        </p:sp>
        <p:sp>
          <p:nvSpPr>
            <p:cNvPr id="139" name="object 139" descr=""/>
            <p:cNvSpPr/>
            <p:nvPr/>
          </p:nvSpPr>
          <p:spPr>
            <a:xfrm>
              <a:off x="5629222" y="8374823"/>
              <a:ext cx="3810" cy="0"/>
            </a:xfrm>
            <a:custGeom>
              <a:avLst/>
              <a:gdLst/>
              <a:ahLst/>
              <a:cxnLst/>
              <a:rect l="l" t="t" r="r" b="b"/>
              <a:pathLst>
                <a:path w="3810" h="0">
                  <a:moveTo>
                    <a:pt x="0" y="0"/>
                  </a:moveTo>
                  <a:lnTo>
                    <a:pt x="3556" y="0"/>
                  </a:lnTo>
                </a:path>
              </a:pathLst>
            </a:custGeom>
            <a:ln w="3175">
              <a:solidFill>
                <a:srgbClr val="565658"/>
              </a:solidFill>
            </a:ln>
          </p:spPr>
          <p:txBody>
            <a:bodyPr wrap="square" lIns="0" tIns="0" rIns="0" bIns="0" rtlCol="0"/>
            <a:lstStyle/>
            <a:p/>
          </p:txBody>
        </p:sp>
        <p:sp>
          <p:nvSpPr>
            <p:cNvPr id="140" name="object 140" descr=""/>
            <p:cNvSpPr/>
            <p:nvPr/>
          </p:nvSpPr>
          <p:spPr>
            <a:xfrm>
              <a:off x="5628975" y="8361751"/>
              <a:ext cx="635" cy="635"/>
            </a:xfrm>
            <a:custGeom>
              <a:avLst/>
              <a:gdLst/>
              <a:ahLst/>
              <a:cxnLst/>
              <a:rect l="l" t="t" r="r" b="b"/>
              <a:pathLst>
                <a:path w="635" h="634">
                  <a:moveTo>
                    <a:pt x="0" y="0"/>
                  </a:moveTo>
                  <a:lnTo>
                    <a:pt x="241" y="330"/>
                  </a:lnTo>
                </a:path>
              </a:pathLst>
            </a:custGeom>
            <a:ln w="3175">
              <a:solidFill>
                <a:srgbClr val="565658"/>
              </a:solidFill>
            </a:ln>
          </p:spPr>
          <p:txBody>
            <a:bodyPr wrap="square" lIns="0" tIns="0" rIns="0" bIns="0" rtlCol="0"/>
            <a:lstStyle/>
            <a:p/>
          </p:txBody>
        </p:sp>
        <p:sp>
          <p:nvSpPr>
            <p:cNvPr id="141" name="object 141" descr=""/>
            <p:cNvSpPr/>
            <p:nvPr/>
          </p:nvSpPr>
          <p:spPr>
            <a:xfrm>
              <a:off x="5628975" y="8361754"/>
              <a:ext cx="0" cy="13335"/>
            </a:xfrm>
            <a:custGeom>
              <a:avLst/>
              <a:gdLst/>
              <a:ahLst/>
              <a:cxnLst/>
              <a:rect l="l" t="t" r="r" b="b"/>
              <a:pathLst>
                <a:path w="0" h="13334">
                  <a:moveTo>
                    <a:pt x="0" y="13068"/>
                  </a:moveTo>
                  <a:lnTo>
                    <a:pt x="0" y="0"/>
                  </a:lnTo>
                </a:path>
              </a:pathLst>
            </a:custGeom>
            <a:ln w="3175">
              <a:solidFill>
                <a:srgbClr val="565658"/>
              </a:solidFill>
            </a:ln>
          </p:spPr>
          <p:txBody>
            <a:bodyPr wrap="square" lIns="0" tIns="0" rIns="0" bIns="0" rtlCol="0"/>
            <a:lstStyle/>
            <a:p/>
          </p:txBody>
        </p:sp>
        <p:sp>
          <p:nvSpPr>
            <p:cNvPr id="142" name="object 142" descr=""/>
            <p:cNvSpPr/>
            <p:nvPr/>
          </p:nvSpPr>
          <p:spPr>
            <a:xfrm>
              <a:off x="5628968" y="8374823"/>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143" name="object 143" descr=""/>
            <p:cNvSpPr/>
            <p:nvPr/>
          </p:nvSpPr>
          <p:spPr>
            <a:xfrm>
              <a:off x="5632782" y="8362085"/>
              <a:ext cx="0" cy="13335"/>
            </a:xfrm>
            <a:custGeom>
              <a:avLst/>
              <a:gdLst/>
              <a:ahLst/>
              <a:cxnLst/>
              <a:rect l="l" t="t" r="r" b="b"/>
              <a:pathLst>
                <a:path w="0" h="13334">
                  <a:moveTo>
                    <a:pt x="0" y="12738"/>
                  </a:moveTo>
                  <a:lnTo>
                    <a:pt x="0" y="0"/>
                  </a:lnTo>
                </a:path>
              </a:pathLst>
            </a:custGeom>
            <a:ln w="3175">
              <a:solidFill>
                <a:srgbClr val="565658"/>
              </a:solidFill>
            </a:ln>
          </p:spPr>
          <p:txBody>
            <a:bodyPr wrap="square" lIns="0" tIns="0" rIns="0" bIns="0" rtlCol="0"/>
            <a:lstStyle/>
            <a:p/>
          </p:txBody>
        </p:sp>
        <p:sp>
          <p:nvSpPr>
            <p:cNvPr id="144" name="object 144" descr=""/>
            <p:cNvSpPr/>
            <p:nvPr/>
          </p:nvSpPr>
          <p:spPr>
            <a:xfrm>
              <a:off x="5632782" y="8361756"/>
              <a:ext cx="635" cy="635"/>
            </a:xfrm>
            <a:custGeom>
              <a:avLst/>
              <a:gdLst/>
              <a:ahLst/>
              <a:cxnLst/>
              <a:rect l="l" t="t" r="r" b="b"/>
              <a:pathLst>
                <a:path w="635" h="634">
                  <a:moveTo>
                    <a:pt x="0" y="330"/>
                  </a:moveTo>
                  <a:lnTo>
                    <a:pt x="241" y="0"/>
                  </a:lnTo>
                </a:path>
              </a:pathLst>
            </a:custGeom>
            <a:ln w="3175">
              <a:solidFill>
                <a:srgbClr val="565658"/>
              </a:solidFill>
            </a:ln>
          </p:spPr>
          <p:txBody>
            <a:bodyPr wrap="square" lIns="0" tIns="0" rIns="0" bIns="0" rtlCol="0"/>
            <a:lstStyle/>
            <a:p/>
          </p:txBody>
        </p:sp>
        <p:sp>
          <p:nvSpPr>
            <p:cNvPr id="145" name="object 145" descr=""/>
            <p:cNvSpPr/>
            <p:nvPr/>
          </p:nvSpPr>
          <p:spPr>
            <a:xfrm>
              <a:off x="5632764" y="8374823"/>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146" name="object 146" descr=""/>
            <p:cNvSpPr/>
            <p:nvPr/>
          </p:nvSpPr>
          <p:spPr>
            <a:xfrm>
              <a:off x="5633018" y="8361751"/>
              <a:ext cx="0" cy="13335"/>
            </a:xfrm>
            <a:custGeom>
              <a:avLst/>
              <a:gdLst/>
              <a:ahLst/>
              <a:cxnLst/>
              <a:rect l="l" t="t" r="r" b="b"/>
              <a:pathLst>
                <a:path w="0" h="13334">
                  <a:moveTo>
                    <a:pt x="0" y="0"/>
                  </a:moveTo>
                  <a:lnTo>
                    <a:pt x="0" y="13055"/>
                  </a:lnTo>
                </a:path>
              </a:pathLst>
            </a:custGeom>
            <a:ln w="3175">
              <a:solidFill>
                <a:srgbClr val="565658"/>
              </a:solidFill>
            </a:ln>
          </p:spPr>
          <p:txBody>
            <a:bodyPr wrap="square" lIns="0" tIns="0" rIns="0" bIns="0" rtlCol="0"/>
            <a:lstStyle/>
            <a:p/>
          </p:txBody>
        </p:sp>
        <p:sp>
          <p:nvSpPr>
            <p:cNvPr id="147" name="object 147" descr=""/>
            <p:cNvSpPr/>
            <p:nvPr/>
          </p:nvSpPr>
          <p:spPr>
            <a:xfrm>
              <a:off x="5549943" y="8360561"/>
              <a:ext cx="6350" cy="0"/>
            </a:xfrm>
            <a:custGeom>
              <a:avLst/>
              <a:gdLst/>
              <a:ahLst/>
              <a:cxnLst/>
              <a:rect l="l" t="t" r="r" b="b"/>
              <a:pathLst>
                <a:path w="6350" h="0">
                  <a:moveTo>
                    <a:pt x="5994" y="0"/>
                  </a:moveTo>
                  <a:lnTo>
                    <a:pt x="0" y="0"/>
                  </a:lnTo>
                </a:path>
              </a:pathLst>
            </a:custGeom>
            <a:ln w="3175">
              <a:solidFill>
                <a:srgbClr val="565658"/>
              </a:solidFill>
            </a:ln>
          </p:spPr>
          <p:txBody>
            <a:bodyPr wrap="square" lIns="0" tIns="0" rIns="0" bIns="0" rtlCol="0"/>
            <a:lstStyle/>
            <a:p/>
          </p:txBody>
        </p:sp>
        <p:sp>
          <p:nvSpPr>
            <p:cNvPr id="148" name="object 148" descr=""/>
            <p:cNvSpPr/>
            <p:nvPr/>
          </p:nvSpPr>
          <p:spPr>
            <a:xfrm>
              <a:off x="5548918" y="8361751"/>
              <a:ext cx="0" cy="7620"/>
            </a:xfrm>
            <a:custGeom>
              <a:avLst/>
              <a:gdLst/>
              <a:ahLst/>
              <a:cxnLst/>
              <a:rect l="l" t="t" r="r" b="b"/>
              <a:pathLst>
                <a:path w="0" h="7620">
                  <a:moveTo>
                    <a:pt x="0" y="0"/>
                  </a:moveTo>
                  <a:lnTo>
                    <a:pt x="0" y="7111"/>
                  </a:lnTo>
                </a:path>
              </a:pathLst>
            </a:custGeom>
            <a:ln w="3175">
              <a:solidFill>
                <a:srgbClr val="565658"/>
              </a:solidFill>
            </a:ln>
          </p:spPr>
          <p:txBody>
            <a:bodyPr wrap="square" lIns="0" tIns="0" rIns="0" bIns="0" rtlCol="0"/>
            <a:lstStyle/>
            <a:p/>
          </p:txBody>
        </p:sp>
        <p:sp>
          <p:nvSpPr>
            <p:cNvPr id="149" name="object 149" descr=""/>
            <p:cNvSpPr/>
            <p:nvPr/>
          </p:nvSpPr>
          <p:spPr>
            <a:xfrm>
              <a:off x="5548782" y="8359376"/>
              <a:ext cx="8890" cy="0"/>
            </a:xfrm>
            <a:custGeom>
              <a:avLst/>
              <a:gdLst/>
              <a:ahLst/>
              <a:cxnLst/>
              <a:rect l="l" t="t" r="r" b="b"/>
              <a:pathLst>
                <a:path w="8889" h="0">
                  <a:moveTo>
                    <a:pt x="0" y="0"/>
                  </a:moveTo>
                  <a:lnTo>
                    <a:pt x="8839" y="0"/>
                  </a:lnTo>
                </a:path>
              </a:pathLst>
            </a:custGeom>
            <a:ln w="3175">
              <a:solidFill>
                <a:srgbClr val="565658"/>
              </a:solidFill>
            </a:ln>
          </p:spPr>
          <p:txBody>
            <a:bodyPr wrap="square" lIns="0" tIns="0" rIns="0" bIns="0" rtlCol="0"/>
            <a:lstStyle/>
            <a:p/>
          </p:txBody>
        </p:sp>
        <p:sp>
          <p:nvSpPr>
            <p:cNvPr id="150" name="object 150" descr=""/>
            <p:cNvSpPr/>
            <p:nvPr/>
          </p:nvSpPr>
          <p:spPr>
            <a:xfrm>
              <a:off x="5548397" y="8361757"/>
              <a:ext cx="0" cy="7620"/>
            </a:xfrm>
            <a:custGeom>
              <a:avLst/>
              <a:gdLst/>
              <a:ahLst/>
              <a:cxnLst/>
              <a:rect l="l" t="t" r="r" b="b"/>
              <a:pathLst>
                <a:path w="0" h="7620">
                  <a:moveTo>
                    <a:pt x="0" y="7111"/>
                  </a:moveTo>
                  <a:lnTo>
                    <a:pt x="0" y="0"/>
                  </a:lnTo>
                </a:path>
              </a:pathLst>
            </a:custGeom>
            <a:ln w="3175">
              <a:solidFill>
                <a:srgbClr val="565658"/>
              </a:solidFill>
            </a:ln>
          </p:spPr>
          <p:txBody>
            <a:bodyPr wrap="square" lIns="0" tIns="0" rIns="0" bIns="0" rtlCol="0"/>
            <a:lstStyle/>
            <a:p/>
          </p:txBody>
        </p:sp>
        <p:sp>
          <p:nvSpPr>
            <p:cNvPr id="151" name="object 151" descr=""/>
            <p:cNvSpPr/>
            <p:nvPr/>
          </p:nvSpPr>
          <p:spPr>
            <a:xfrm>
              <a:off x="5557612" y="8341547"/>
              <a:ext cx="0" cy="18415"/>
            </a:xfrm>
            <a:custGeom>
              <a:avLst/>
              <a:gdLst/>
              <a:ahLst/>
              <a:cxnLst/>
              <a:rect l="l" t="t" r="r" b="b"/>
              <a:pathLst>
                <a:path w="0" h="18415">
                  <a:moveTo>
                    <a:pt x="0" y="0"/>
                  </a:moveTo>
                  <a:lnTo>
                    <a:pt x="0" y="17830"/>
                  </a:lnTo>
                </a:path>
              </a:pathLst>
            </a:custGeom>
            <a:ln w="3175">
              <a:solidFill>
                <a:srgbClr val="565658"/>
              </a:solidFill>
            </a:ln>
          </p:spPr>
          <p:txBody>
            <a:bodyPr wrap="square" lIns="0" tIns="0" rIns="0" bIns="0" rtlCol="0"/>
            <a:lstStyle/>
            <a:p/>
          </p:txBody>
        </p:sp>
        <p:sp>
          <p:nvSpPr>
            <p:cNvPr id="152" name="object 152" descr=""/>
            <p:cNvSpPr/>
            <p:nvPr/>
          </p:nvSpPr>
          <p:spPr>
            <a:xfrm>
              <a:off x="5539070" y="8368869"/>
              <a:ext cx="9525" cy="0"/>
            </a:xfrm>
            <a:custGeom>
              <a:avLst/>
              <a:gdLst/>
              <a:ahLst/>
              <a:cxnLst/>
              <a:rect l="l" t="t" r="r" b="b"/>
              <a:pathLst>
                <a:path w="9525" h="0">
                  <a:moveTo>
                    <a:pt x="0" y="0"/>
                  </a:moveTo>
                  <a:lnTo>
                    <a:pt x="9321" y="0"/>
                  </a:lnTo>
                </a:path>
              </a:pathLst>
            </a:custGeom>
            <a:ln w="3175">
              <a:solidFill>
                <a:srgbClr val="565658"/>
              </a:solidFill>
            </a:ln>
          </p:spPr>
          <p:txBody>
            <a:bodyPr wrap="square" lIns="0" tIns="0" rIns="0" bIns="0" rtlCol="0"/>
            <a:lstStyle/>
            <a:p/>
          </p:txBody>
        </p:sp>
        <p:sp>
          <p:nvSpPr>
            <p:cNvPr id="153" name="object 153" descr=""/>
            <p:cNvSpPr/>
            <p:nvPr/>
          </p:nvSpPr>
          <p:spPr>
            <a:xfrm>
              <a:off x="5542616" y="8372448"/>
              <a:ext cx="10160" cy="0"/>
            </a:xfrm>
            <a:custGeom>
              <a:avLst/>
              <a:gdLst/>
              <a:ahLst/>
              <a:cxnLst/>
              <a:rect l="l" t="t" r="r" b="b"/>
              <a:pathLst>
                <a:path w="10160" h="0">
                  <a:moveTo>
                    <a:pt x="9563" y="0"/>
                  </a:moveTo>
                  <a:lnTo>
                    <a:pt x="0" y="0"/>
                  </a:lnTo>
                </a:path>
              </a:pathLst>
            </a:custGeom>
            <a:ln w="3175">
              <a:solidFill>
                <a:srgbClr val="565658"/>
              </a:solidFill>
            </a:ln>
          </p:spPr>
          <p:txBody>
            <a:bodyPr wrap="square" lIns="0" tIns="0" rIns="0" bIns="0" rtlCol="0"/>
            <a:lstStyle/>
            <a:p/>
          </p:txBody>
        </p:sp>
        <p:sp>
          <p:nvSpPr>
            <p:cNvPr id="154" name="object 154" descr=""/>
            <p:cNvSpPr/>
            <p:nvPr/>
          </p:nvSpPr>
          <p:spPr>
            <a:xfrm>
              <a:off x="5546982" y="8323861"/>
              <a:ext cx="635" cy="0"/>
            </a:xfrm>
            <a:custGeom>
              <a:avLst/>
              <a:gdLst/>
              <a:ahLst/>
              <a:cxnLst/>
              <a:rect l="l" t="t" r="r" b="b"/>
              <a:pathLst>
                <a:path w="635" h="0">
                  <a:moveTo>
                    <a:pt x="25" y="0"/>
                  </a:moveTo>
                  <a:lnTo>
                    <a:pt x="0" y="0"/>
                  </a:lnTo>
                </a:path>
              </a:pathLst>
            </a:custGeom>
            <a:ln w="3175">
              <a:solidFill>
                <a:srgbClr val="565658"/>
              </a:solidFill>
            </a:ln>
          </p:spPr>
          <p:txBody>
            <a:bodyPr wrap="square" lIns="0" tIns="0" rIns="0" bIns="0" rtlCol="0"/>
            <a:lstStyle/>
            <a:p/>
          </p:txBody>
        </p:sp>
        <p:sp>
          <p:nvSpPr>
            <p:cNvPr id="155" name="object 155" descr=""/>
            <p:cNvSpPr/>
            <p:nvPr/>
          </p:nvSpPr>
          <p:spPr>
            <a:xfrm>
              <a:off x="5540509" y="8337330"/>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156" name="object 156" descr=""/>
            <p:cNvSpPr/>
            <p:nvPr/>
          </p:nvSpPr>
          <p:spPr>
            <a:xfrm>
              <a:off x="5557512" y="8323861"/>
              <a:ext cx="635" cy="635"/>
            </a:xfrm>
            <a:custGeom>
              <a:avLst/>
              <a:gdLst/>
              <a:ahLst/>
              <a:cxnLst/>
              <a:rect l="l" t="t" r="r" b="b"/>
              <a:pathLst>
                <a:path w="635" h="634">
                  <a:moveTo>
                    <a:pt x="25" y="0"/>
                  </a:moveTo>
                  <a:lnTo>
                    <a:pt x="0" y="25"/>
                  </a:lnTo>
                </a:path>
              </a:pathLst>
            </a:custGeom>
            <a:ln w="3175">
              <a:solidFill>
                <a:srgbClr val="565658"/>
              </a:solidFill>
            </a:ln>
          </p:spPr>
          <p:txBody>
            <a:bodyPr wrap="square" lIns="0" tIns="0" rIns="0" bIns="0" rtlCol="0"/>
            <a:lstStyle/>
            <a:p/>
          </p:txBody>
        </p:sp>
        <p:sp>
          <p:nvSpPr>
            <p:cNvPr id="157" name="object 157" descr=""/>
            <p:cNvSpPr/>
            <p:nvPr/>
          </p:nvSpPr>
          <p:spPr>
            <a:xfrm>
              <a:off x="5557612" y="8339758"/>
              <a:ext cx="0" cy="1270"/>
            </a:xfrm>
            <a:custGeom>
              <a:avLst/>
              <a:gdLst/>
              <a:ahLst/>
              <a:cxnLst/>
              <a:rect l="l" t="t" r="r" b="b"/>
              <a:pathLst>
                <a:path w="0" h="1270">
                  <a:moveTo>
                    <a:pt x="0" y="1193"/>
                  </a:moveTo>
                  <a:lnTo>
                    <a:pt x="0" y="0"/>
                  </a:lnTo>
                </a:path>
              </a:pathLst>
            </a:custGeom>
            <a:ln w="3175">
              <a:solidFill>
                <a:srgbClr val="565658"/>
              </a:solidFill>
            </a:ln>
          </p:spPr>
          <p:txBody>
            <a:bodyPr wrap="square" lIns="0" tIns="0" rIns="0" bIns="0" rtlCol="0"/>
            <a:lstStyle/>
            <a:p/>
          </p:txBody>
        </p:sp>
        <p:sp>
          <p:nvSpPr>
            <p:cNvPr id="158" name="object 158" descr=""/>
            <p:cNvSpPr/>
            <p:nvPr/>
          </p:nvSpPr>
          <p:spPr>
            <a:xfrm>
              <a:off x="5535188" y="8339758"/>
              <a:ext cx="0" cy="1270"/>
            </a:xfrm>
            <a:custGeom>
              <a:avLst/>
              <a:gdLst/>
              <a:ahLst/>
              <a:cxnLst/>
              <a:rect l="l" t="t" r="r" b="b"/>
              <a:pathLst>
                <a:path w="0" h="1270">
                  <a:moveTo>
                    <a:pt x="0" y="1193"/>
                  </a:moveTo>
                  <a:lnTo>
                    <a:pt x="0" y="0"/>
                  </a:lnTo>
                </a:path>
              </a:pathLst>
            </a:custGeom>
            <a:ln w="3175">
              <a:solidFill>
                <a:srgbClr val="565658"/>
              </a:solidFill>
            </a:ln>
          </p:spPr>
          <p:txBody>
            <a:bodyPr wrap="square" lIns="0" tIns="0" rIns="0" bIns="0" rtlCol="0"/>
            <a:lstStyle/>
            <a:p/>
          </p:txBody>
        </p:sp>
        <p:sp>
          <p:nvSpPr>
            <p:cNvPr id="159" name="object 159" descr=""/>
            <p:cNvSpPr/>
            <p:nvPr/>
          </p:nvSpPr>
          <p:spPr>
            <a:xfrm>
              <a:off x="6236925" y="8435849"/>
              <a:ext cx="3810" cy="0"/>
            </a:xfrm>
            <a:custGeom>
              <a:avLst/>
              <a:gdLst/>
              <a:ahLst/>
              <a:cxnLst/>
              <a:rect l="l" t="t" r="r" b="b"/>
              <a:pathLst>
                <a:path w="3810" h="0">
                  <a:moveTo>
                    <a:pt x="0" y="0"/>
                  </a:moveTo>
                  <a:lnTo>
                    <a:pt x="3213" y="0"/>
                  </a:lnTo>
                </a:path>
              </a:pathLst>
            </a:custGeom>
            <a:ln w="3175">
              <a:solidFill>
                <a:srgbClr val="565658"/>
              </a:solidFill>
            </a:ln>
          </p:spPr>
          <p:txBody>
            <a:bodyPr wrap="square" lIns="0" tIns="0" rIns="0" bIns="0" rtlCol="0"/>
            <a:lstStyle/>
            <a:p/>
          </p:txBody>
        </p:sp>
        <p:sp>
          <p:nvSpPr>
            <p:cNvPr id="160" name="object 160" descr=""/>
            <p:cNvSpPr/>
            <p:nvPr/>
          </p:nvSpPr>
          <p:spPr>
            <a:xfrm>
              <a:off x="6236925" y="8429312"/>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61" name="object 161" descr=""/>
            <p:cNvSpPr/>
            <p:nvPr/>
          </p:nvSpPr>
          <p:spPr>
            <a:xfrm>
              <a:off x="6236925" y="8472994"/>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62" name="object 162" descr=""/>
            <p:cNvSpPr/>
            <p:nvPr/>
          </p:nvSpPr>
          <p:spPr>
            <a:xfrm>
              <a:off x="6236925" y="8479536"/>
              <a:ext cx="3810" cy="0"/>
            </a:xfrm>
            <a:custGeom>
              <a:avLst/>
              <a:gdLst/>
              <a:ahLst/>
              <a:cxnLst/>
              <a:rect l="l" t="t" r="r" b="b"/>
              <a:pathLst>
                <a:path w="3810" h="0">
                  <a:moveTo>
                    <a:pt x="0" y="0"/>
                  </a:moveTo>
                  <a:lnTo>
                    <a:pt x="3213" y="0"/>
                  </a:lnTo>
                </a:path>
              </a:pathLst>
            </a:custGeom>
            <a:ln w="3175">
              <a:solidFill>
                <a:srgbClr val="565658"/>
              </a:solidFill>
            </a:ln>
          </p:spPr>
          <p:txBody>
            <a:bodyPr wrap="square" lIns="0" tIns="0" rIns="0" bIns="0" rtlCol="0"/>
            <a:lstStyle/>
            <a:p/>
          </p:txBody>
        </p:sp>
        <p:sp>
          <p:nvSpPr>
            <p:cNvPr id="163" name="object 163" descr=""/>
            <p:cNvSpPr/>
            <p:nvPr/>
          </p:nvSpPr>
          <p:spPr>
            <a:xfrm>
              <a:off x="6245969" y="8430666"/>
              <a:ext cx="635" cy="635"/>
            </a:xfrm>
            <a:custGeom>
              <a:avLst/>
              <a:gdLst/>
              <a:ahLst/>
              <a:cxnLst/>
              <a:rect l="l" t="t" r="r" b="b"/>
              <a:pathLst>
                <a:path w="635" h="634">
                  <a:moveTo>
                    <a:pt x="469" y="469"/>
                  </a:moveTo>
                  <a:lnTo>
                    <a:pt x="0" y="0"/>
                  </a:lnTo>
                </a:path>
              </a:pathLst>
            </a:custGeom>
            <a:ln w="3175">
              <a:solidFill>
                <a:srgbClr val="565658"/>
              </a:solidFill>
            </a:ln>
          </p:spPr>
          <p:txBody>
            <a:bodyPr wrap="square" lIns="0" tIns="0" rIns="0" bIns="0" rtlCol="0"/>
            <a:lstStyle/>
            <a:p/>
          </p:txBody>
        </p:sp>
        <p:sp>
          <p:nvSpPr>
            <p:cNvPr id="164" name="object 164" descr=""/>
            <p:cNvSpPr/>
            <p:nvPr/>
          </p:nvSpPr>
          <p:spPr>
            <a:xfrm>
              <a:off x="6245955" y="8477714"/>
              <a:ext cx="635" cy="635"/>
            </a:xfrm>
            <a:custGeom>
              <a:avLst/>
              <a:gdLst/>
              <a:ahLst/>
              <a:cxnLst/>
              <a:rect l="l" t="t" r="r" b="b"/>
              <a:pathLst>
                <a:path w="635" h="634">
                  <a:moveTo>
                    <a:pt x="0" y="469"/>
                  </a:moveTo>
                  <a:lnTo>
                    <a:pt x="457" y="0"/>
                  </a:lnTo>
                </a:path>
              </a:pathLst>
            </a:custGeom>
            <a:ln w="3175">
              <a:solidFill>
                <a:srgbClr val="565658"/>
              </a:solidFill>
            </a:ln>
          </p:spPr>
          <p:txBody>
            <a:bodyPr wrap="square" lIns="0" tIns="0" rIns="0" bIns="0" rtlCol="0"/>
            <a:lstStyle/>
            <a:p/>
          </p:txBody>
        </p:sp>
        <p:sp>
          <p:nvSpPr>
            <p:cNvPr id="165" name="object 165" descr=""/>
            <p:cNvSpPr/>
            <p:nvPr/>
          </p:nvSpPr>
          <p:spPr>
            <a:xfrm>
              <a:off x="6233367" y="8452629"/>
              <a:ext cx="3175" cy="0"/>
            </a:xfrm>
            <a:custGeom>
              <a:avLst/>
              <a:gdLst/>
              <a:ahLst/>
              <a:cxnLst/>
              <a:rect l="l" t="t" r="r" b="b"/>
              <a:pathLst>
                <a:path w="3175" h="0">
                  <a:moveTo>
                    <a:pt x="0" y="0"/>
                  </a:moveTo>
                  <a:lnTo>
                    <a:pt x="3086" y="0"/>
                  </a:lnTo>
                </a:path>
              </a:pathLst>
            </a:custGeom>
            <a:ln w="3175">
              <a:solidFill>
                <a:srgbClr val="565658"/>
              </a:solidFill>
            </a:ln>
          </p:spPr>
          <p:txBody>
            <a:bodyPr wrap="square" lIns="0" tIns="0" rIns="0" bIns="0" rtlCol="0"/>
            <a:lstStyle/>
            <a:p/>
          </p:txBody>
        </p:sp>
        <p:sp>
          <p:nvSpPr>
            <p:cNvPr id="166" name="object 166" descr=""/>
            <p:cNvSpPr/>
            <p:nvPr/>
          </p:nvSpPr>
          <p:spPr>
            <a:xfrm>
              <a:off x="6236441" y="8452629"/>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167" name="object 167" descr=""/>
            <p:cNvSpPr/>
            <p:nvPr/>
          </p:nvSpPr>
          <p:spPr>
            <a:xfrm>
              <a:off x="6233367" y="8456207"/>
              <a:ext cx="3175" cy="0"/>
            </a:xfrm>
            <a:custGeom>
              <a:avLst/>
              <a:gdLst/>
              <a:ahLst/>
              <a:cxnLst/>
              <a:rect l="l" t="t" r="r" b="b"/>
              <a:pathLst>
                <a:path w="3175" h="0">
                  <a:moveTo>
                    <a:pt x="0" y="0"/>
                  </a:moveTo>
                  <a:lnTo>
                    <a:pt x="3086" y="0"/>
                  </a:lnTo>
                </a:path>
              </a:pathLst>
            </a:custGeom>
            <a:ln w="3175">
              <a:solidFill>
                <a:srgbClr val="565658"/>
              </a:solidFill>
            </a:ln>
          </p:spPr>
          <p:txBody>
            <a:bodyPr wrap="square" lIns="0" tIns="0" rIns="0" bIns="0" rtlCol="0"/>
            <a:lstStyle/>
            <a:p/>
          </p:txBody>
        </p:sp>
        <p:sp>
          <p:nvSpPr>
            <p:cNvPr id="168" name="object 168" descr=""/>
            <p:cNvSpPr/>
            <p:nvPr/>
          </p:nvSpPr>
          <p:spPr>
            <a:xfrm>
              <a:off x="6236441" y="8456207"/>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169" name="object 169" descr=""/>
            <p:cNvSpPr/>
            <p:nvPr/>
          </p:nvSpPr>
          <p:spPr>
            <a:xfrm>
              <a:off x="6228020" y="8408700"/>
              <a:ext cx="3810" cy="0"/>
            </a:xfrm>
            <a:custGeom>
              <a:avLst/>
              <a:gdLst/>
              <a:ahLst/>
              <a:cxnLst/>
              <a:rect l="l" t="t" r="r" b="b"/>
              <a:pathLst>
                <a:path w="3810" h="0">
                  <a:moveTo>
                    <a:pt x="3200" y="0"/>
                  </a:moveTo>
                  <a:lnTo>
                    <a:pt x="0" y="0"/>
                  </a:lnTo>
                </a:path>
              </a:pathLst>
            </a:custGeom>
            <a:ln w="3175">
              <a:solidFill>
                <a:srgbClr val="565658"/>
              </a:solidFill>
            </a:ln>
          </p:spPr>
          <p:txBody>
            <a:bodyPr wrap="square" lIns="0" tIns="0" rIns="0" bIns="0" rtlCol="0"/>
            <a:lstStyle/>
            <a:p/>
          </p:txBody>
        </p:sp>
        <p:sp>
          <p:nvSpPr>
            <p:cNvPr id="170" name="object 170" descr=""/>
            <p:cNvSpPr/>
            <p:nvPr/>
          </p:nvSpPr>
          <p:spPr>
            <a:xfrm>
              <a:off x="6228020" y="8493619"/>
              <a:ext cx="3810" cy="0"/>
            </a:xfrm>
            <a:custGeom>
              <a:avLst/>
              <a:gdLst/>
              <a:ahLst/>
              <a:cxnLst/>
              <a:rect l="l" t="t" r="r" b="b"/>
              <a:pathLst>
                <a:path w="3810" h="0">
                  <a:moveTo>
                    <a:pt x="3200" y="0"/>
                  </a:moveTo>
                  <a:lnTo>
                    <a:pt x="0" y="0"/>
                  </a:lnTo>
                </a:path>
              </a:pathLst>
            </a:custGeom>
            <a:ln w="3175">
              <a:solidFill>
                <a:srgbClr val="565658"/>
              </a:solidFill>
            </a:ln>
          </p:spPr>
          <p:txBody>
            <a:bodyPr wrap="square" lIns="0" tIns="0" rIns="0" bIns="0" rtlCol="0"/>
            <a:lstStyle/>
            <a:p/>
          </p:txBody>
        </p:sp>
        <p:sp>
          <p:nvSpPr>
            <p:cNvPr id="171" name="object 171" descr=""/>
            <p:cNvSpPr/>
            <p:nvPr/>
          </p:nvSpPr>
          <p:spPr>
            <a:xfrm>
              <a:off x="6228021" y="8500155"/>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172" name="object 172" descr=""/>
            <p:cNvSpPr/>
            <p:nvPr/>
          </p:nvSpPr>
          <p:spPr>
            <a:xfrm>
              <a:off x="6228021" y="8446316"/>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173" name="object 173" descr=""/>
            <p:cNvSpPr/>
            <p:nvPr/>
          </p:nvSpPr>
          <p:spPr>
            <a:xfrm>
              <a:off x="6228020" y="8439779"/>
              <a:ext cx="3810" cy="0"/>
            </a:xfrm>
            <a:custGeom>
              <a:avLst/>
              <a:gdLst/>
              <a:ahLst/>
              <a:cxnLst/>
              <a:rect l="l" t="t" r="r" b="b"/>
              <a:pathLst>
                <a:path w="3810" h="0">
                  <a:moveTo>
                    <a:pt x="3200" y="0"/>
                  </a:moveTo>
                  <a:lnTo>
                    <a:pt x="0" y="0"/>
                  </a:lnTo>
                </a:path>
              </a:pathLst>
            </a:custGeom>
            <a:ln w="3175">
              <a:solidFill>
                <a:srgbClr val="565658"/>
              </a:solidFill>
            </a:ln>
          </p:spPr>
          <p:txBody>
            <a:bodyPr wrap="square" lIns="0" tIns="0" rIns="0" bIns="0" rtlCol="0"/>
            <a:lstStyle/>
            <a:p/>
          </p:txBody>
        </p:sp>
        <p:sp>
          <p:nvSpPr>
            <p:cNvPr id="174" name="object 174" descr=""/>
            <p:cNvSpPr/>
            <p:nvPr/>
          </p:nvSpPr>
          <p:spPr>
            <a:xfrm>
              <a:off x="5372220" y="8398108"/>
              <a:ext cx="4445" cy="0"/>
            </a:xfrm>
            <a:custGeom>
              <a:avLst/>
              <a:gdLst/>
              <a:ahLst/>
              <a:cxnLst/>
              <a:rect l="l" t="t" r="r" b="b"/>
              <a:pathLst>
                <a:path w="4445" h="0">
                  <a:moveTo>
                    <a:pt x="4279" y="0"/>
                  </a:moveTo>
                  <a:lnTo>
                    <a:pt x="0" y="0"/>
                  </a:lnTo>
                </a:path>
              </a:pathLst>
            </a:custGeom>
            <a:ln w="3175">
              <a:solidFill>
                <a:srgbClr val="565658"/>
              </a:solidFill>
            </a:ln>
          </p:spPr>
          <p:txBody>
            <a:bodyPr wrap="square" lIns="0" tIns="0" rIns="0" bIns="0" rtlCol="0"/>
            <a:lstStyle/>
            <a:p/>
          </p:txBody>
        </p:sp>
        <p:sp>
          <p:nvSpPr>
            <p:cNvPr id="175" name="object 175" descr=""/>
            <p:cNvSpPr/>
            <p:nvPr/>
          </p:nvSpPr>
          <p:spPr>
            <a:xfrm>
              <a:off x="5372221" y="8510734"/>
              <a:ext cx="4445" cy="0"/>
            </a:xfrm>
            <a:custGeom>
              <a:avLst/>
              <a:gdLst/>
              <a:ahLst/>
              <a:cxnLst/>
              <a:rect l="l" t="t" r="r" b="b"/>
              <a:pathLst>
                <a:path w="4445" h="0">
                  <a:moveTo>
                    <a:pt x="0" y="0"/>
                  </a:moveTo>
                  <a:lnTo>
                    <a:pt x="4267" y="0"/>
                  </a:lnTo>
                </a:path>
              </a:pathLst>
            </a:custGeom>
            <a:ln w="3175">
              <a:solidFill>
                <a:srgbClr val="565658"/>
              </a:solidFill>
            </a:ln>
          </p:spPr>
          <p:txBody>
            <a:bodyPr wrap="square" lIns="0" tIns="0" rIns="0" bIns="0" rtlCol="0"/>
            <a:lstStyle/>
            <a:p/>
          </p:txBody>
        </p:sp>
        <p:sp>
          <p:nvSpPr>
            <p:cNvPr id="176" name="object 176" descr=""/>
            <p:cNvSpPr/>
            <p:nvPr/>
          </p:nvSpPr>
          <p:spPr>
            <a:xfrm>
              <a:off x="6106250" y="8517989"/>
              <a:ext cx="1270" cy="0"/>
            </a:xfrm>
            <a:custGeom>
              <a:avLst/>
              <a:gdLst/>
              <a:ahLst/>
              <a:cxnLst/>
              <a:rect l="l" t="t" r="r" b="b"/>
              <a:pathLst>
                <a:path w="1270" h="0">
                  <a:moveTo>
                    <a:pt x="1257" y="0"/>
                  </a:moveTo>
                  <a:lnTo>
                    <a:pt x="0" y="0"/>
                  </a:lnTo>
                </a:path>
              </a:pathLst>
            </a:custGeom>
            <a:ln w="3175">
              <a:solidFill>
                <a:srgbClr val="565658"/>
              </a:solidFill>
            </a:ln>
          </p:spPr>
          <p:txBody>
            <a:bodyPr wrap="square" lIns="0" tIns="0" rIns="0" bIns="0" rtlCol="0"/>
            <a:lstStyle/>
            <a:p/>
          </p:txBody>
        </p:sp>
        <p:sp>
          <p:nvSpPr>
            <p:cNvPr id="177" name="object 177" descr=""/>
            <p:cNvSpPr/>
            <p:nvPr/>
          </p:nvSpPr>
          <p:spPr>
            <a:xfrm>
              <a:off x="6106854" y="8517394"/>
              <a:ext cx="11430" cy="0"/>
            </a:xfrm>
            <a:custGeom>
              <a:avLst/>
              <a:gdLst/>
              <a:ahLst/>
              <a:cxnLst/>
              <a:rect l="l" t="t" r="r" b="b"/>
              <a:pathLst>
                <a:path w="11429" h="0">
                  <a:moveTo>
                    <a:pt x="11429" y="0"/>
                  </a:moveTo>
                  <a:lnTo>
                    <a:pt x="0" y="0"/>
                  </a:lnTo>
                </a:path>
              </a:pathLst>
            </a:custGeom>
            <a:ln w="3175">
              <a:solidFill>
                <a:srgbClr val="565658"/>
              </a:solidFill>
            </a:ln>
          </p:spPr>
          <p:txBody>
            <a:bodyPr wrap="square" lIns="0" tIns="0" rIns="0" bIns="0" rtlCol="0"/>
            <a:lstStyle/>
            <a:p/>
          </p:txBody>
        </p:sp>
        <p:sp>
          <p:nvSpPr>
            <p:cNvPr id="178" name="object 178" descr=""/>
            <p:cNvSpPr/>
            <p:nvPr/>
          </p:nvSpPr>
          <p:spPr>
            <a:xfrm>
              <a:off x="6107234" y="8521555"/>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179" name="object 179" descr=""/>
            <p:cNvSpPr/>
            <p:nvPr/>
          </p:nvSpPr>
          <p:spPr>
            <a:xfrm>
              <a:off x="6116660" y="8517989"/>
              <a:ext cx="0" cy="3810"/>
            </a:xfrm>
            <a:custGeom>
              <a:avLst/>
              <a:gdLst/>
              <a:ahLst/>
              <a:cxnLst/>
              <a:rect l="l" t="t" r="r" b="b"/>
              <a:pathLst>
                <a:path w="0" h="3809">
                  <a:moveTo>
                    <a:pt x="0" y="0"/>
                  </a:moveTo>
                  <a:lnTo>
                    <a:pt x="0" y="3568"/>
                  </a:lnTo>
                </a:path>
              </a:pathLst>
            </a:custGeom>
            <a:ln w="3175">
              <a:solidFill>
                <a:srgbClr val="565658"/>
              </a:solidFill>
            </a:ln>
          </p:spPr>
          <p:txBody>
            <a:bodyPr wrap="square" lIns="0" tIns="0" rIns="0" bIns="0" rtlCol="0"/>
            <a:lstStyle/>
            <a:p/>
          </p:txBody>
        </p:sp>
        <p:sp>
          <p:nvSpPr>
            <p:cNvPr id="180" name="object 180" descr=""/>
            <p:cNvSpPr/>
            <p:nvPr/>
          </p:nvSpPr>
          <p:spPr>
            <a:xfrm>
              <a:off x="6116671" y="8517989"/>
              <a:ext cx="2540" cy="0"/>
            </a:xfrm>
            <a:custGeom>
              <a:avLst/>
              <a:gdLst/>
              <a:ahLst/>
              <a:cxnLst/>
              <a:rect l="l" t="t" r="r" b="b"/>
              <a:pathLst>
                <a:path w="2539" h="0">
                  <a:moveTo>
                    <a:pt x="2184" y="0"/>
                  </a:moveTo>
                  <a:lnTo>
                    <a:pt x="0" y="0"/>
                  </a:lnTo>
                </a:path>
              </a:pathLst>
            </a:custGeom>
            <a:ln w="3175">
              <a:solidFill>
                <a:srgbClr val="565658"/>
              </a:solidFill>
            </a:ln>
          </p:spPr>
          <p:txBody>
            <a:bodyPr wrap="square" lIns="0" tIns="0" rIns="0" bIns="0" rtlCol="0"/>
            <a:lstStyle/>
            <a:p/>
          </p:txBody>
        </p:sp>
        <p:sp>
          <p:nvSpPr>
            <p:cNvPr id="181" name="object 181" descr=""/>
            <p:cNvSpPr/>
            <p:nvPr/>
          </p:nvSpPr>
          <p:spPr>
            <a:xfrm>
              <a:off x="6106911" y="8516867"/>
              <a:ext cx="11430" cy="0"/>
            </a:xfrm>
            <a:custGeom>
              <a:avLst/>
              <a:gdLst/>
              <a:ahLst/>
              <a:cxnLst/>
              <a:rect l="l" t="t" r="r" b="b"/>
              <a:pathLst>
                <a:path w="11429" h="0">
                  <a:moveTo>
                    <a:pt x="0" y="0"/>
                  </a:moveTo>
                  <a:lnTo>
                    <a:pt x="11404" y="0"/>
                  </a:lnTo>
                </a:path>
              </a:pathLst>
            </a:custGeom>
            <a:ln w="3175">
              <a:solidFill>
                <a:srgbClr val="565658"/>
              </a:solidFill>
            </a:ln>
          </p:spPr>
          <p:txBody>
            <a:bodyPr wrap="square" lIns="0" tIns="0" rIns="0" bIns="0" rtlCol="0"/>
            <a:lstStyle/>
            <a:p/>
          </p:txBody>
        </p:sp>
        <p:sp>
          <p:nvSpPr>
            <p:cNvPr id="182" name="object 182" descr=""/>
            <p:cNvSpPr/>
            <p:nvPr/>
          </p:nvSpPr>
          <p:spPr>
            <a:xfrm>
              <a:off x="6106657" y="8522138"/>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183" name="object 183" descr=""/>
            <p:cNvSpPr/>
            <p:nvPr/>
          </p:nvSpPr>
          <p:spPr>
            <a:xfrm>
              <a:off x="6009839" y="8521555"/>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184" name="object 184" descr=""/>
            <p:cNvSpPr/>
            <p:nvPr/>
          </p:nvSpPr>
          <p:spPr>
            <a:xfrm>
              <a:off x="6009839" y="8517989"/>
              <a:ext cx="0" cy="3810"/>
            </a:xfrm>
            <a:custGeom>
              <a:avLst/>
              <a:gdLst/>
              <a:ahLst/>
              <a:cxnLst/>
              <a:rect l="l" t="t" r="r" b="b"/>
              <a:pathLst>
                <a:path w="0" h="3809">
                  <a:moveTo>
                    <a:pt x="0" y="0"/>
                  </a:moveTo>
                  <a:lnTo>
                    <a:pt x="0" y="3568"/>
                  </a:lnTo>
                </a:path>
              </a:pathLst>
            </a:custGeom>
            <a:ln w="3175">
              <a:solidFill>
                <a:srgbClr val="565658"/>
              </a:solidFill>
            </a:ln>
          </p:spPr>
          <p:txBody>
            <a:bodyPr wrap="square" lIns="0" tIns="0" rIns="0" bIns="0" rtlCol="0"/>
            <a:lstStyle/>
            <a:p/>
          </p:txBody>
        </p:sp>
        <p:sp>
          <p:nvSpPr>
            <p:cNvPr id="185" name="object 185" descr=""/>
            <p:cNvSpPr/>
            <p:nvPr/>
          </p:nvSpPr>
          <p:spPr>
            <a:xfrm>
              <a:off x="6116660" y="8521555"/>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186" name="object 186" descr=""/>
            <p:cNvSpPr/>
            <p:nvPr/>
          </p:nvSpPr>
          <p:spPr>
            <a:xfrm>
              <a:off x="6010664" y="8522138"/>
              <a:ext cx="96520" cy="0"/>
            </a:xfrm>
            <a:custGeom>
              <a:avLst/>
              <a:gdLst/>
              <a:ahLst/>
              <a:cxnLst/>
              <a:rect l="l" t="t" r="r" b="b"/>
              <a:pathLst>
                <a:path w="96520" h="0">
                  <a:moveTo>
                    <a:pt x="95973" y="0"/>
                  </a:moveTo>
                  <a:lnTo>
                    <a:pt x="0" y="0"/>
                  </a:lnTo>
                </a:path>
              </a:pathLst>
            </a:custGeom>
            <a:ln w="3175">
              <a:solidFill>
                <a:srgbClr val="565658"/>
              </a:solidFill>
            </a:ln>
          </p:spPr>
          <p:txBody>
            <a:bodyPr wrap="square" lIns="0" tIns="0" rIns="0" bIns="0" rtlCol="0"/>
            <a:lstStyle/>
            <a:p/>
          </p:txBody>
        </p:sp>
        <p:sp>
          <p:nvSpPr>
            <p:cNvPr id="187" name="object 187" descr=""/>
            <p:cNvSpPr/>
            <p:nvPr/>
          </p:nvSpPr>
          <p:spPr>
            <a:xfrm>
              <a:off x="6010403" y="8522138"/>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188" name="object 188" descr=""/>
            <p:cNvSpPr/>
            <p:nvPr/>
          </p:nvSpPr>
          <p:spPr>
            <a:xfrm>
              <a:off x="6009839" y="8517989"/>
              <a:ext cx="1905" cy="0"/>
            </a:xfrm>
            <a:custGeom>
              <a:avLst/>
              <a:gdLst/>
              <a:ahLst/>
              <a:cxnLst/>
              <a:rect l="l" t="t" r="r" b="b"/>
              <a:pathLst>
                <a:path w="1904" h="0">
                  <a:moveTo>
                    <a:pt x="1587" y="0"/>
                  </a:moveTo>
                  <a:lnTo>
                    <a:pt x="0" y="0"/>
                  </a:lnTo>
                </a:path>
              </a:pathLst>
            </a:custGeom>
            <a:ln w="3175">
              <a:solidFill>
                <a:srgbClr val="565658"/>
              </a:solidFill>
            </a:ln>
          </p:spPr>
          <p:txBody>
            <a:bodyPr wrap="square" lIns="0" tIns="0" rIns="0" bIns="0" rtlCol="0"/>
            <a:lstStyle/>
            <a:p/>
          </p:txBody>
        </p:sp>
        <p:sp>
          <p:nvSpPr>
            <p:cNvPr id="189" name="object 189" descr=""/>
            <p:cNvSpPr/>
            <p:nvPr/>
          </p:nvSpPr>
          <p:spPr>
            <a:xfrm>
              <a:off x="6000661" y="8517989"/>
              <a:ext cx="0" cy="3810"/>
            </a:xfrm>
            <a:custGeom>
              <a:avLst/>
              <a:gdLst/>
              <a:ahLst/>
              <a:cxnLst/>
              <a:rect l="l" t="t" r="r" b="b"/>
              <a:pathLst>
                <a:path w="0" h="3809">
                  <a:moveTo>
                    <a:pt x="0" y="0"/>
                  </a:moveTo>
                  <a:lnTo>
                    <a:pt x="0" y="3568"/>
                  </a:lnTo>
                </a:path>
              </a:pathLst>
            </a:custGeom>
            <a:ln w="3175">
              <a:solidFill>
                <a:srgbClr val="565658"/>
              </a:solidFill>
            </a:ln>
          </p:spPr>
          <p:txBody>
            <a:bodyPr wrap="square" lIns="0" tIns="0" rIns="0" bIns="0" rtlCol="0"/>
            <a:lstStyle/>
            <a:p/>
          </p:txBody>
        </p:sp>
        <p:sp>
          <p:nvSpPr>
            <p:cNvPr id="190" name="object 190" descr=""/>
            <p:cNvSpPr/>
            <p:nvPr/>
          </p:nvSpPr>
          <p:spPr>
            <a:xfrm>
              <a:off x="6000288" y="8521555"/>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191" name="object 191" descr=""/>
            <p:cNvSpPr/>
            <p:nvPr/>
          </p:nvSpPr>
          <p:spPr>
            <a:xfrm>
              <a:off x="5902902" y="8517989"/>
              <a:ext cx="1905" cy="0"/>
            </a:xfrm>
            <a:custGeom>
              <a:avLst/>
              <a:gdLst/>
              <a:ahLst/>
              <a:cxnLst/>
              <a:rect l="l" t="t" r="r" b="b"/>
              <a:pathLst>
                <a:path w="1904" h="0">
                  <a:moveTo>
                    <a:pt x="1727" y="0"/>
                  </a:moveTo>
                  <a:lnTo>
                    <a:pt x="0" y="0"/>
                  </a:lnTo>
                </a:path>
              </a:pathLst>
            </a:custGeom>
            <a:ln w="3175">
              <a:solidFill>
                <a:srgbClr val="565658"/>
              </a:solidFill>
            </a:ln>
          </p:spPr>
          <p:txBody>
            <a:bodyPr wrap="square" lIns="0" tIns="0" rIns="0" bIns="0" rtlCol="0"/>
            <a:lstStyle/>
            <a:p/>
          </p:txBody>
        </p:sp>
        <p:sp>
          <p:nvSpPr>
            <p:cNvPr id="192" name="object 192" descr=""/>
            <p:cNvSpPr/>
            <p:nvPr/>
          </p:nvSpPr>
          <p:spPr>
            <a:xfrm>
              <a:off x="6117231" y="8522138"/>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193" name="object 193" descr=""/>
            <p:cNvSpPr/>
            <p:nvPr/>
          </p:nvSpPr>
          <p:spPr>
            <a:xfrm>
              <a:off x="5999735" y="8522138"/>
              <a:ext cx="635" cy="0"/>
            </a:xfrm>
            <a:custGeom>
              <a:avLst/>
              <a:gdLst/>
              <a:ahLst/>
              <a:cxnLst/>
              <a:rect l="l" t="t" r="r" b="b"/>
              <a:pathLst>
                <a:path w="635" h="0">
                  <a:moveTo>
                    <a:pt x="355" y="0"/>
                  </a:moveTo>
                  <a:lnTo>
                    <a:pt x="0" y="0"/>
                  </a:lnTo>
                </a:path>
              </a:pathLst>
            </a:custGeom>
            <a:ln w="3175">
              <a:solidFill>
                <a:srgbClr val="565658"/>
              </a:solidFill>
            </a:ln>
          </p:spPr>
          <p:txBody>
            <a:bodyPr wrap="square" lIns="0" tIns="0" rIns="0" bIns="0" rtlCol="0"/>
            <a:lstStyle/>
            <a:p/>
          </p:txBody>
        </p:sp>
        <p:sp>
          <p:nvSpPr>
            <p:cNvPr id="194" name="object 194" descr=""/>
            <p:cNvSpPr/>
            <p:nvPr/>
          </p:nvSpPr>
          <p:spPr>
            <a:xfrm>
              <a:off x="5892604" y="8517394"/>
              <a:ext cx="12065" cy="0"/>
            </a:xfrm>
            <a:custGeom>
              <a:avLst/>
              <a:gdLst/>
              <a:ahLst/>
              <a:cxnLst/>
              <a:rect l="l" t="t" r="r" b="b"/>
              <a:pathLst>
                <a:path w="12064" h="0">
                  <a:moveTo>
                    <a:pt x="11442" y="0"/>
                  </a:moveTo>
                  <a:lnTo>
                    <a:pt x="0" y="0"/>
                  </a:lnTo>
                </a:path>
              </a:pathLst>
            </a:custGeom>
            <a:ln w="3175">
              <a:solidFill>
                <a:srgbClr val="565658"/>
              </a:solidFill>
            </a:ln>
          </p:spPr>
          <p:txBody>
            <a:bodyPr wrap="square" lIns="0" tIns="0" rIns="0" bIns="0" rtlCol="0"/>
            <a:lstStyle/>
            <a:p/>
          </p:txBody>
        </p:sp>
        <p:sp>
          <p:nvSpPr>
            <p:cNvPr id="195" name="object 195" descr=""/>
            <p:cNvSpPr/>
            <p:nvPr/>
          </p:nvSpPr>
          <p:spPr>
            <a:xfrm>
              <a:off x="5902905" y="8517989"/>
              <a:ext cx="0" cy="3810"/>
            </a:xfrm>
            <a:custGeom>
              <a:avLst/>
              <a:gdLst/>
              <a:ahLst/>
              <a:cxnLst/>
              <a:rect l="l" t="t" r="r" b="b"/>
              <a:pathLst>
                <a:path w="0" h="3809">
                  <a:moveTo>
                    <a:pt x="0" y="0"/>
                  </a:moveTo>
                  <a:lnTo>
                    <a:pt x="0" y="3568"/>
                  </a:lnTo>
                </a:path>
              </a:pathLst>
            </a:custGeom>
            <a:ln w="3175">
              <a:solidFill>
                <a:srgbClr val="565658"/>
              </a:solidFill>
            </a:ln>
          </p:spPr>
          <p:txBody>
            <a:bodyPr wrap="square" lIns="0" tIns="0" rIns="0" bIns="0" rtlCol="0"/>
            <a:lstStyle/>
            <a:p/>
          </p:txBody>
        </p:sp>
        <p:sp>
          <p:nvSpPr>
            <p:cNvPr id="196" name="object 196" descr=""/>
            <p:cNvSpPr/>
            <p:nvPr/>
          </p:nvSpPr>
          <p:spPr>
            <a:xfrm>
              <a:off x="5902905" y="8521555"/>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197" name="object 197" descr=""/>
            <p:cNvSpPr/>
            <p:nvPr/>
          </p:nvSpPr>
          <p:spPr>
            <a:xfrm>
              <a:off x="5903859" y="8522138"/>
              <a:ext cx="95885" cy="0"/>
            </a:xfrm>
            <a:custGeom>
              <a:avLst/>
              <a:gdLst/>
              <a:ahLst/>
              <a:cxnLst/>
              <a:rect l="l" t="t" r="r" b="b"/>
              <a:pathLst>
                <a:path w="95885" h="0">
                  <a:moveTo>
                    <a:pt x="95859" y="0"/>
                  </a:moveTo>
                  <a:lnTo>
                    <a:pt x="0" y="0"/>
                  </a:lnTo>
                </a:path>
              </a:pathLst>
            </a:custGeom>
            <a:ln w="3175">
              <a:solidFill>
                <a:srgbClr val="565658"/>
              </a:solidFill>
            </a:ln>
          </p:spPr>
          <p:txBody>
            <a:bodyPr wrap="square" lIns="0" tIns="0" rIns="0" bIns="0" rtlCol="0"/>
            <a:lstStyle/>
            <a:p/>
          </p:txBody>
        </p:sp>
        <p:sp>
          <p:nvSpPr>
            <p:cNvPr id="198" name="object 198" descr=""/>
            <p:cNvSpPr/>
            <p:nvPr/>
          </p:nvSpPr>
          <p:spPr>
            <a:xfrm>
              <a:off x="6117710" y="8522138"/>
              <a:ext cx="33655" cy="0"/>
            </a:xfrm>
            <a:custGeom>
              <a:avLst/>
              <a:gdLst/>
              <a:ahLst/>
              <a:cxnLst/>
              <a:rect l="l" t="t" r="r" b="b"/>
              <a:pathLst>
                <a:path w="33654" h="0">
                  <a:moveTo>
                    <a:pt x="33527" y="0"/>
                  </a:moveTo>
                  <a:lnTo>
                    <a:pt x="0" y="0"/>
                  </a:lnTo>
                </a:path>
              </a:pathLst>
            </a:custGeom>
            <a:ln w="3175">
              <a:solidFill>
                <a:srgbClr val="565658"/>
              </a:solidFill>
            </a:ln>
          </p:spPr>
          <p:txBody>
            <a:bodyPr wrap="square" lIns="0" tIns="0" rIns="0" bIns="0" rtlCol="0"/>
            <a:lstStyle/>
            <a:p/>
          </p:txBody>
        </p:sp>
        <p:sp>
          <p:nvSpPr>
            <p:cNvPr id="199" name="object 199" descr=""/>
            <p:cNvSpPr/>
            <p:nvPr/>
          </p:nvSpPr>
          <p:spPr>
            <a:xfrm>
              <a:off x="6005419" y="8517394"/>
              <a:ext cx="5715" cy="0"/>
            </a:xfrm>
            <a:custGeom>
              <a:avLst/>
              <a:gdLst/>
              <a:ahLst/>
              <a:cxnLst/>
              <a:rect l="l" t="t" r="r" b="b"/>
              <a:pathLst>
                <a:path w="5714" h="0">
                  <a:moveTo>
                    <a:pt x="5448" y="0"/>
                  </a:moveTo>
                  <a:lnTo>
                    <a:pt x="0" y="0"/>
                  </a:lnTo>
                </a:path>
              </a:pathLst>
            </a:custGeom>
            <a:ln w="3175">
              <a:solidFill>
                <a:srgbClr val="565658"/>
              </a:solidFill>
            </a:ln>
          </p:spPr>
          <p:txBody>
            <a:bodyPr wrap="square" lIns="0" tIns="0" rIns="0" bIns="0" rtlCol="0"/>
            <a:lstStyle/>
            <a:p/>
          </p:txBody>
        </p:sp>
        <p:sp>
          <p:nvSpPr>
            <p:cNvPr id="200" name="object 200" descr=""/>
            <p:cNvSpPr/>
            <p:nvPr/>
          </p:nvSpPr>
          <p:spPr>
            <a:xfrm>
              <a:off x="5892599" y="8516867"/>
              <a:ext cx="12065" cy="0"/>
            </a:xfrm>
            <a:custGeom>
              <a:avLst/>
              <a:gdLst/>
              <a:ahLst/>
              <a:cxnLst/>
              <a:rect l="l" t="t" r="r" b="b"/>
              <a:pathLst>
                <a:path w="12064" h="0">
                  <a:moveTo>
                    <a:pt x="0" y="0"/>
                  </a:moveTo>
                  <a:lnTo>
                    <a:pt x="11442" y="0"/>
                  </a:lnTo>
                </a:path>
              </a:pathLst>
            </a:custGeom>
            <a:ln w="3175">
              <a:solidFill>
                <a:srgbClr val="565658"/>
              </a:solidFill>
            </a:ln>
          </p:spPr>
          <p:txBody>
            <a:bodyPr wrap="square" lIns="0" tIns="0" rIns="0" bIns="0" rtlCol="0"/>
            <a:lstStyle/>
            <a:p/>
          </p:txBody>
        </p:sp>
        <p:sp>
          <p:nvSpPr>
            <p:cNvPr id="201" name="object 201" descr=""/>
            <p:cNvSpPr/>
            <p:nvPr/>
          </p:nvSpPr>
          <p:spPr>
            <a:xfrm>
              <a:off x="5892001" y="8517989"/>
              <a:ext cx="1905" cy="3810"/>
            </a:xfrm>
            <a:custGeom>
              <a:avLst/>
              <a:gdLst/>
              <a:ahLst/>
              <a:cxnLst/>
              <a:rect l="l" t="t" r="r" b="b"/>
              <a:pathLst>
                <a:path w="1904" h="3809">
                  <a:moveTo>
                    <a:pt x="1727" y="0"/>
                  </a:moveTo>
                  <a:lnTo>
                    <a:pt x="0" y="0"/>
                  </a:lnTo>
                </a:path>
                <a:path w="1904" h="3809">
                  <a:moveTo>
                    <a:pt x="1727" y="0"/>
                  </a:moveTo>
                  <a:lnTo>
                    <a:pt x="1727" y="3568"/>
                  </a:lnTo>
                </a:path>
              </a:pathLst>
            </a:custGeom>
            <a:ln w="3175">
              <a:solidFill>
                <a:srgbClr val="565658"/>
              </a:solidFill>
            </a:ln>
          </p:spPr>
          <p:txBody>
            <a:bodyPr wrap="square" lIns="0" tIns="0" rIns="0" bIns="0" rtlCol="0"/>
            <a:lstStyle/>
            <a:p/>
          </p:txBody>
        </p:sp>
        <p:sp>
          <p:nvSpPr>
            <p:cNvPr id="202" name="object 202" descr=""/>
            <p:cNvSpPr/>
            <p:nvPr/>
          </p:nvSpPr>
          <p:spPr>
            <a:xfrm>
              <a:off x="5903480" y="8522138"/>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203" name="object 203" descr=""/>
            <p:cNvSpPr/>
            <p:nvPr/>
          </p:nvSpPr>
          <p:spPr>
            <a:xfrm>
              <a:off x="6005473" y="8516867"/>
              <a:ext cx="5715" cy="0"/>
            </a:xfrm>
            <a:custGeom>
              <a:avLst/>
              <a:gdLst/>
              <a:ahLst/>
              <a:cxnLst/>
              <a:rect l="l" t="t" r="r" b="b"/>
              <a:pathLst>
                <a:path w="5714" h="0">
                  <a:moveTo>
                    <a:pt x="0" y="0"/>
                  </a:moveTo>
                  <a:lnTo>
                    <a:pt x="5448" y="0"/>
                  </a:lnTo>
                </a:path>
              </a:pathLst>
            </a:custGeom>
            <a:ln w="3175">
              <a:solidFill>
                <a:srgbClr val="565658"/>
              </a:solidFill>
            </a:ln>
          </p:spPr>
          <p:txBody>
            <a:bodyPr wrap="square" lIns="0" tIns="0" rIns="0" bIns="0" rtlCol="0"/>
            <a:lstStyle/>
            <a:p/>
          </p:txBody>
        </p:sp>
        <p:sp>
          <p:nvSpPr>
            <p:cNvPr id="204" name="object 204" descr=""/>
            <p:cNvSpPr/>
            <p:nvPr/>
          </p:nvSpPr>
          <p:spPr>
            <a:xfrm>
              <a:off x="6005055" y="8517394"/>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205" name="object 205" descr=""/>
            <p:cNvSpPr/>
            <p:nvPr/>
          </p:nvSpPr>
          <p:spPr>
            <a:xfrm>
              <a:off x="5999501" y="8517394"/>
              <a:ext cx="5715" cy="0"/>
            </a:xfrm>
            <a:custGeom>
              <a:avLst/>
              <a:gdLst/>
              <a:ahLst/>
              <a:cxnLst/>
              <a:rect l="l" t="t" r="r" b="b"/>
              <a:pathLst>
                <a:path w="5714" h="0">
                  <a:moveTo>
                    <a:pt x="5537" y="0"/>
                  </a:moveTo>
                  <a:lnTo>
                    <a:pt x="0" y="0"/>
                  </a:lnTo>
                </a:path>
              </a:pathLst>
            </a:custGeom>
            <a:ln w="3175">
              <a:solidFill>
                <a:srgbClr val="565658"/>
              </a:solidFill>
            </a:ln>
          </p:spPr>
          <p:txBody>
            <a:bodyPr wrap="square" lIns="0" tIns="0" rIns="0" bIns="0" rtlCol="0"/>
            <a:lstStyle/>
            <a:p/>
          </p:txBody>
        </p:sp>
        <p:sp>
          <p:nvSpPr>
            <p:cNvPr id="206" name="object 206" descr=""/>
            <p:cNvSpPr/>
            <p:nvPr/>
          </p:nvSpPr>
          <p:spPr>
            <a:xfrm>
              <a:off x="5893356" y="8521555"/>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207" name="object 207" descr=""/>
            <p:cNvSpPr/>
            <p:nvPr/>
          </p:nvSpPr>
          <p:spPr>
            <a:xfrm>
              <a:off x="6151684" y="8514425"/>
              <a:ext cx="0" cy="1905"/>
            </a:xfrm>
            <a:custGeom>
              <a:avLst/>
              <a:gdLst/>
              <a:ahLst/>
              <a:cxnLst/>
              <a:rect l="l" t="t" r="r" b="b"/>
              <a:pathLst>
                <a:path w="0" h="1904">
                  <a:moveTo>
                    <a:pt x="0" y="1777"/>
                  </a:moveTo>
                  <a:lnTo>
                    <a:pt x="0" y="0"/>
                  </a:lnTo>
                </a:path>
              </a:pathLst>
            </a:custGeom>
            <a:ln w="3175">
              <a:solidFill>
                <a:srgbClr val="565658"/>
              </a:solidFill>
            </a:ln>
          </p:spPr>
          <p:txBody>
            <a:bodyPr wrap="square" lIns="0" tIns="0" rIns="0" bIns="0" rtlCol="0"/>
            <a:lstStyle/>
            <a:p/>
          </p:txBody>
        </p:sp>
        <p:sp>
          <p:nvSpPr>
            <p:cNvPr id="208" name="object 208" descr=""/>
            <p:cNvSpPr/>
            <p:nvPr/>
          </p:nvSpPr>
          <p:spPr>
            <a:xfrm>
              <a:off x="6005473" y="8516203"/>
              <a:ext cx="146685" cy="0"/>
            </a:xfrm>
            <a:custGeom>
              <a:avLst/>
              <a:gdLst/>
              <a:ahLst/>
              <a:cxnLst/>
              <a:rect l="l" t="t" r="r" b="b"/>
              <a:pathLst>
                <a:path w="146685" h="0">
                  <a:moveTo>
                    <a:pt x="0" y="0"/>
                  </a:moveTo>
                  <a:lnTo>
                    <a:pt x="146215" y="0"/>
                  </a:lnTo>
                </a:path>
              </a:pathLst>
            </a:custGeom>
            <a:ln w="3175">
              <a:solidFill>
                <a:srgbClr val="565658"/>
              </a:solidFill>
            </a:ln>
          </p:spPr>
          <p:txBody>
            <a:bodyPr wrap="square" lIns="0" tIns="0" rIns="0" bIns="0" rtlCol="0"/>
            <a:lstStyle/>
            <a:p/>
          </p:txBody>
        </p:sp>
        <p:sp>
          <p:nvSpPr>
            <p:cNvPr id="209" name="object 209" descr=""/>
            <p:cNvSpPr/>
            <p:nvPr/>
          </p:nvSpPr>
          <p:spPr>
            <a:xfrm>
              <a:off x="5999520" y="8516867"/>
              <a:ext cx="5715" cy="0"/>
            </a:xfrm>
            <a:custGeom>
              <a:avLst/>
              <a:gdLst/>
              <a:ahLst/>
              <a:cxnLst/>
              <a:rect l="l" t="t" r="r" b="b"/>
              <a:pathLst>
                <a:path w="5714" h="0">
                  <a:moveTo>
                    <a:pt x="0" y="0"/>
                  </a:moveTo>
                  <a:lnTo>
                    <a:pt x="5524" y="0"/>
                  </a:lnTo>
                </a:path>
              </a:pathLst>
            </a:custGeom>
            <a:ln w="3175">
              <a:solidFill>
                <a:srgbClr val="565658"/>
              </a:solidFill>
            </a:ln>
          </p:spPr>
          <p:txBody>
            <a:bodyPr wrap="square" lIns="0" tIns="0" rIns="0" bIns="0" rtlCol="0"/>
            <a:lstStyle/>
            <a:p/>
          </p:txBody>
        </p:sp>
        <p:sp>
          <p:nvSpPr>
            <p:cNvPr id="210" name="object 210" descr=""/>
            <p:cNvSpPr/>
            <p:nvPr/>
          </p:nvSpPr>
          <p:spPr>
            <a:xfrm>
              <a:off x="5892789" y="8522138"/>
              <a:ext cx="635" cy="0"/>
            </a:xfrm>
            <a:custGeom>
              <a:avLst/>
              <a:gdLst/>
              <a:ahLst/>
              <a:cxnLst/>
              <a:rect l="l" t="t" r="r" b="b"/>
              <a:pathLst>
                <a:path w="635" h="0">
                  <a:moveTo>
                    <a:pt x="355" y="0"/>
                  </a:moveTo>
                  <a:lnTo>
                    <a:pt x="0" y="0"/>
                  </a:lnTo>
                </a:path>
              </a:pathLst>
            </a:custGeom>
            <a:ln w="3175">
              <a:solidFill>
                <a:srgbClr val="565658"/>
              </a:solidFill>
            </a:ln>
          </p:spPr>
          <p:txBody>
            <a:bodyPr wrap="square" lIns="0" tIns="0" rIns="0" bIns="0" rtlCol="0"/>
            <a:lstStyle/>
            <a:p/>
          </p:txBody>
        </p:sp>
        <p:sp>
          <p:nvSpPr>
            <p:cNvPr id="211" name="object 211" descr=""/>
            <p:cNvSpPr/>
            <p:nvPr/>
          </p:nvSpPr>
          <p:spPr>
            <a:xfrm>
              <a:off x="6005456" y="8514424"/>
              <a:ext cx="146685" cy="0"/>
            </a:xfrm>
            <a:custGeom>
              <a:avLst/>
              <a:gdLst/>
              <a:ahLst/>
              <a:cxnLst/>
              <a:rect l="l" t="t" r="r" b="b"/>
              <a:pathLst>
                <a:path w="146685" h="0">
                  <a:moveTo>
                    <a:pt x="146227" y="0"/>
                  </a:moveTo>
                  <a:lnTo>
                    <a:pt x="0" y="0"/>
                  </a:lnTo>
                </a:path>
              </a:pathLst>
            </a:custGeom>
            <a:ln w="3175">
              <a:solidFill>
                <a:srgbClr val="565658"/>
              </a:solidFill>
            </a:ln>
          </p:spPr>
          <p:txBody>
            <a:bodyPr wrap="square" lIns="0" tIns="0" rIns="0" bIns="0" rtlCol="0"/>
            <a:lstStyle/>
            <a:p/>
          </p:txBody>
        </p:sp>
        <p:sp>
          <p:nvSpPr>
            <p:cNvPr id="212" name="object 212" descr=""/>
            <p:cNvSpPr/>
            <p:nvPr/>
          </p:nvSpPr>
          <p:spPr>
            <a:xfrm>
              <a:off x="6005473" y="8514424"/>
              <a:ext cx="0" cy="1905"/>
            </a:xfrm>
            <a:custGeom>
              <a:avLst/>
              <a:gdLst/>
              <a:ahLst/>
              <a:cxnLst/>
              <a:rect l="l" t="t" r="r" b="b"/>
              <a:pathLst>
                <a:path w="0" h="1904">
                  <a:moveTo>
                    <a:pt x="0" y="0"/>
                  </a:moveTo>
                  <a:lnTo>
                    <a:pt x="0" y="1778"/>
                  </a:lnTo>
                </a:path>
              </a:pathLst>
            </a:custGeom>
            <a:ln w="3175">
              <a:solidFill>
                <a:srgbClr val="565658"/>
              </a:solidFill>
            </a:ln>
          </p:spPr>
          <p:txBody>
            <a:bodyPr wrap="square" lIns="0" tIns="0" rIns="0" bIns="0" rtlCol="0"/>
            <a:lstStyle/>
            <a:p/>
          </p:txBody>
        </p:sp>
        <p:sp>
          <p:nvSpPr>
            <p:cNvPr id="213" name="object 213" descr=""/>
            <p:cNvSpPr/>
            <p:nvPr/>
          </p:nvSpPr>
          <p:spPr>
            <a:xfrm>
              <a:off x="6005038" y="8516203"/>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214" name="object 214" descr=""/>
            <p:cNvSpPr/>
            <p:nvPr/>
          </p:nvSpPr>
          <p:spPr>
            <a:xfrm>
              <a:off x="6005038" y="8516194"/>
              <a:ext cx="0" cy="1270"/>
            </a:xfrm>
            <a:custGeom>
              <a:avLst/>
              <a:gdLst/>
              <a:ahLst/>
              <a:cxnLst/>
              <a:rect l="l" t="t" r="r" b="b"/>
              <a:pathLst>
                <a:path w="0" h="1270">
                  <a:moveTo>
                    <a:pt x="0" y="673"/>
                  </a:moveTo>
                  <a:lnTo>
                    <a:pt x="0" y="0"/>
                  </a:lnTo>
                </a:path>
              </a:pathLst>
            </a:custGeom>
            <a:ln w="3175">
              <a:solidFill>
                <a:srgbClr val="565658"/>
              </a:solidFill>
            </a:ln>
          </p:spPr>
          <p:txBody>
            <a:bodyPr wrap="square" lIns="0" tIns="0" rIns="0" bIns="0" rtlCol="0"/>
            <a:lstStyle/>
            <a:p/>
          </p:txBody>
        </p:sp>
        <p:sp>
          <p:nvSpPr>
            <p:cNvPr id="215" name="object 215" descr=""/>
            <p:cNvSpPr/>
            <p:nvPr/>
          </p:nvSpPr>
          <p:spPr>
            <a:xfrm>
              <a:off x="5881089" y="8522138"/>
              <a:ext cx="12065" cy="0"/>
            </a:xfrm>
            <a:custGeom>
              <a:avLst/>
              <a:gdLst/>
              <a:ahLst/>
              <a:cxnLst/>
              <a:rect l="l" t="t" r="r" b="b"/>
              <a:pathLst>
                <a:path w="12064" h="0">
                  <a:moveTo>
                    <a:pt x="11696" y="0"/>
                  </a:moveTo>
                  <a:lnTo>
                    <a:pt x="0" y="0"/>
                  </a:lnTo>
                </a:path>
              </a:pathLst>
            </a:custGeom>
            <a:ln w="3175">
              <a:solidFill>
                <a:srgbClr val="565658"/>
              </a:solidFill>
            </a:ln>
          </p:spPr>
          <p:txBody>
            <a:bodyPr wrap="square" lIns="0" tIns="0" rIns="0" bIns="0" rtlCol="0"/>
            <a:lstStyle/>
            <a:p/>
          </p:txBody>
        </p:sp>
        <p:sp>
          <p:nvSpPr>
            <p:cNvPr id="216" name="object 216" descr=""/>
            <p:cNvSpPr/>
            <p:nvPr/>
          </p:nvSpPr>
          <p:spPr>
            <a:xfrm>
              <a:off x="6005041" y="8514424"/>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217" name="object 217" descr=""/>
            <p:cNvSpPr/>
            <p:nvPr/>
          </p:nvSpPr>
          <p:spPr>
            <a:xfrm>
              <a:off x="6005038" y="8514425"/>
              <a:ext cx="0" cy="1905"/>
            </a:xfrm>
            <a:custGeom>
              <a:avLst/>
              <a:gdLst/>
              <a:ahLst/>
              <a:cxnLst/>
              <a:rect l="l" t="t" r="r" b="b"/>
              <a:pathLst>
                <a:path w="0" h="1904">
                  <a:moveTo>
                    <a:pt x="0" y="1777"/>
                  </a:moveTo>
                  <a:lnTo>
                    <a:pt x="0" y="0"/>
                  </a:lnTo>
                </a:path>
              </a:pathLst>
            </a:custGeom>
            <a:ln w="3175">
              <a:solidFill>
                <a:srgbClr val="565658"/>
              </a:solidFill>
            </a:ln>
          </p:spPr>
          <p:txBody>
            <a:bodyPr wrap="square" lIns="0" tIns="0" rIns="0" bIns="0" rtlCol="0"/>
            <a:lstStyle/>
            <a:p/>
          </p:txBody>
        </p:sp>
        <p:sp>
          <p:nvSpPr>
            <p:cNvPr id="218" name="object 218" descr=""/>
            <p:cNvSpPr/>
            <p:nvPr/>
          </p:nvSpPr>
          <p:spPr>
            <a:xfrm>
              <a:off x="5881101" y="8516203"/>
              <a:ext cx="124460" cy="0"/>
            </a:xfrm>
            <a:custGeom>
              <a:avLst/>
              <a:gdLst/>
              <a:ahLst/>
              <a:cxnLst/>
              <a:rect l="l" t="t" r="r" b="b"/>
              <a:pathLst>
                <a:path w="124460" h="0">
                  <a:moveTo>
                    <a:pt x="0" y="0"/>
                  </a:moveTo>
                  <a:lnTo>
                    <a:pt x="123926" y="0"/>
                  </a:lnTo>
                </a:path>
              </a:pathLst>
            </a:custGeom>
            <a:ln w="3175">
              <a:solidFill>
                <a:srgbClr val="565658"/>
              </a:solidFill>
            </a:ln>
          </p:spPr>
          <p:txBody>
            <a:bodyPr wrap="square" lIns="0" tIns="0" rIns="0" bIns="0" rtlCol="0"/>
            <a:lstStyle/>
            <a:p/>
          </p:txBody>
        </p:sp>
        <p:sp>
          <p:nvSpPr>
            <p:cNvPr id="219" name="object 219" descr=""/>
            <p:cNvSpPr/>
            <p:nvPr/>
          </p:nvSpPr>
          <p:spPr>
            <a:xfrm>
              <a:off x="5879911" y="8514425"/>
              <a:ext cx="0" cy="1905"/>
            </a:xfrm>
            <a:custGeom>
              <a:avLst/>
              <a:gdLst/>
              <a:ahLst/>
              <a:cxnLst/>
              <a:rect l="l" t="t" r="r" b="b"/>
              <a:pathLst>
                <a:path w="0" h="1904">
                  <a:moveTo>
                    <a:pt x="0" y="1777"/>
                  </a:moveTo>
                  <a:lnTo>
                    <a:pt x="0" y="0"/>
                  </a:lnTo>
                </a:path>
              </a:pathLst>
            </a:custGeom>
            <a:ln w="3175">
              <a:solidFill>
                <a:srgbClr val="565658"/>
              </a:solidFill>
            </a:ln>
          </p:spPr>
          <p:txBody>
            <a:bodyPr wrap="square" lIns="0" tIns="0" rIns="0" bIns="0" rtlCol="0"/>
            <a:lstStyle/>
            <a:p/>
          </p:txBody>
        </p:sp>
        <p:sp>
          <p:nvSpPr>
            <p:cNvPr id="220" name="object 220" descr=""/>
            <p:cNvSpPr/>
            <p:nvPr/>
          </p:nvSpPr>
          <p:spPr>
            <a:xfrm>
              <a:off x="5881099" y="8514424"/>
              <a:ext cx="124460" cy="0"/>
            </a:xfrm>
            <a:custGeom>
              <a:avLst/>
              <a:gdLst/>
              <a:ahLst/>
              <a:cxnLst/>
              <a:rect l="l" t="t" r="r" b="b"/>
              <a:pathLst>
                <a:path w="124460" h="0">
                  <a:moveTo>
                    <a:pt x="123939" y="0"/>
                  </a:moveTo>
                  <a:lnTo>
                    <a:pt x="0" y="0"/>
                  </a:lnTo>
                </a:path>
              </a:pathLst>
            </a:custGeom>
            <a:ln w="3175">
              <a:solidFill>
                <a:srgbClr val="565658"/>
              </a:solidFill>
            </a:ln>
          </p:spPr>
          <p:txBody>
            <a:bodyPr wrap="square" lIns="0" tIns="0" rIns="0" bIns="0" rtlCol="0"/>
            <a:lstStyle/>
            <a:p/>
          </p:txBody>
        </p:sp>
        <p:sp>
          <p:nvSpPr>
            <p:cNvPr id="221" name="object 221" descr=""/>
            <p:cNvSpPr/>
            <p:nvPr/>
          </p:nvSpPr>
          <p:spPr>
            <a:xfrm>
              <a:off x="5881101" y="8514424"/>
              <a:ext cx="0" cy="1905"/>
            </a:xfrm>
            <a:custGeom>
              <a:avLst/>
              <a:gdLst/>
              <a:ahLst/>
              <a:cxnLst/>
              <a:rect l="l" t="t" r="r" b="b"/>
              <a:pathLst>
                <a:path w="0" h="1904">
                  <a:moveTo>
                    <a:pt x="0" y="0"/>
                  </a:moveTo>
                  <a:lnTo>
                    <a:pt x="0" y="1778"/>
                  </a:lnTo>
                </a:path>
              </a:pathLst>
            </a:custGeom>
            <a:ln w="3175">
              <a:solidFill>
                <a:srgbClr val="565658"/>
              </a:solidFill>
            </a:ln>
          </p:spPr>
          <p:txBody>
            <a:bodyPr wrap="square" lIns="0" tIns="0" rIns="0" bIns="0" rtlCol="0"/>
            <a:lstStyle/>
            <a:p/>
          </p:txBody>
        </p:sp>
        <p:sp>
          <p:nvSpPr>
            <p:cNvPr id="222" name="object 222" descr=""/>
            <p:cNvSpPr/>
            <p:nvPr/>
          </p:nvSpPr>
          <p:spPr>
            <a:xfrm>
              <a:off x="6200103" y="8392635"/>
              <a:ext cx="0" cy="1905"/>
            </a:xfrm>
            <a:custGeom>
              <a:avLst/>
              <a:gdLst/>
              <a:ahLst/>
              <a:cxnLst/>
              <a:rect l="l" t="t" r="r" b="b"/>
              <a:pathLst>
                <a:path w="0" h="1904">
                  <a:moveTo>
                    <a:pt x="0" y="1790"/>
                  </a:moveTo>
                  <a:lnTo>
                    <a:pt x="0" y="0"/>
                  </a:lnTo>
                </a:path>
              </a:pathLst>
            </a:custGeom>
            <a:ln w="3175">
              <a:solidFill>
                <a:srgbClr val="565658"/>
              </a:solidFill>
            </a:ln>
          </p:spPr>
          <p:txBody>
            <a:bodyPr wrap="square" lIns="0" tIns="0" rIns="0" bIns="0" rtlCol="0"/>
            <a:lstStyle/>
            <a:p/>
          </p:txBody>
        </p:sp>
        <p:sp>
          <p:nvSpPr>
            <p:cNvPr id="223" name="object 223" descr=""/>
            <p:cNvSpPr/>
            <p:nvPr/>
          </p:nvSpPr>
          <p:spPr>
            <a:xfrm>
              <a:off x="6106266" y="8390859"/>
              <a:ext cx="1270" cy="0"/>
            </a:xfrm>
            <a:custGeom>
              <a:avLst/>
              <a:gdLst/>
              <a:ahLst/>
              <a:cxnLst/>
              <a:rect l="l" t="t" r="r" b="b"/>
              <a:pathLst>
                <a:path w="1270" h="0">
                  <a:moveTo>
                    <a:pt x="0" y="0"/>
                  </a:moveTo>
                  <a:lnTo>
                    <a:pt x="1231" y="0"/>
                  </a:lnTo>
                </a:path>
              </a:pathLst>
            </a:custGeom>
            <a:ln w="3175">
              <a:solidFill>
                <a:srgbClr val="565658"/>
              </a:solidFill>
            </a:ln>
          </p:spPr>
          <p:txBody>
            <a:bodyPr wrap="square" lIns="0" tIns="0" rIns="0" bIns="0" rtlCol="0"/>
            <a:lstStyle/>
            <a:p/>
          </p:txBody>
        </p:sp>
        <p:sp>
          <p:nvSpPr>
            <p:cNvPr id="224" name="object 224" descr=""/>
            <p:cNvSpPr/>
            <p:nvPr/>
          </p:nvSpPr>
          <p:spPr>
            <a:xfrm>
              <a:off x="6009839" y="8387290"/>
              <a:ext cx="0" cy="3810"/>
            </a:xfrm>
            <a:custGeom>
              <a:avLst/>
              <a:gdLst/>
              <a:ahLst/>
              <a:cxnLst/>
              <a:rect l="l" t="t" r="r" b="b"/>
              <a:pathLst>
                <a:path w="0" h="3809">
                  <a:moveTo>
                    <a:pt x="0" y="3568"/>
                  </a:moveTo>
                  <a:lnTo>
                    <a:pt x="0" y="0"/>
                  </a:lnTo>
                </a:path>
              </a:pathLst>
            </a:custGeom>
            <a:ln w="3175">
              <a:solidFill>
                <a:srgbClr val="565658"/>
              </a:solidFill>
            </a:ln>
          </p:spPr>
          <p:txBody>
            <a:bodyPr wrap="square" lIns="0" tIns="0" rIns="0" bIns="0" rtlCol="0"/>
            <a:lstStyle/>
            <a:p/>
          </p:txBody>
        </p:sp>
        <p:sp>
          <p:nvSpPr>
            <p:cNvPr id="225" name="object 225" descr=""/>
            <p:cNvSpPr/>
            <p:nvPr/>
          </p:nvSpPr>
          <p:spPr>
            <a:xfrm>
              <a:off x="6009832" y="8387293"/>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226" name="object 226" descr=""/>
            <p:cNvSpPr/>
            <p:nvPr/>
          </p:nvSpPr>
          <p:spPr>
            <a:xfrm>
              <a:off x="6106849" y="8391455"/>
              <a:ext cx="11430" cy="0"/>
            </a:xfrm>
            <a:custGeom>
              <a:avLst/>
              <a:gdLst/>
              <a:ahLst/>
              <a:cxnLst/>
              <a:rect l="l" t="t" r="r" b="b"/>
              <a:pathLst>
                <a:path w="11429" h="0">
                  <a:moveTo>
                    <a:pt x="0" y="0"/>
                  </a:moveTo>
                  <a:lnTo>
                    <a:pt x="11417" y="0"/>
                  </a:lnTo>
                </a:path>
              </a:pathLst>
            </a:custGeom>
            <a:ln w="3175">
              <a:solidFill>
                <a:srgbClr val="565658"/>
              </a:solidFill>
            </a:ln>
          </p:spPr>
          <p:txBody>
            <a:bodyPr wrap="square" lIns="0" tIns="0" rIns="0" bIns="0" rtlCol="0"/>
            <a:lstStyle/>
            <a:p/>
          </p:txBody>
        </p:sp>
        <p:sp>
          <p:nvSpPr>
            <p:cNvPr id="227" name="object 227" descr=""/>
            <p:cNvSpPr/>
            <p:nvPr/>
          </p:nvSpPr>
          <p:spPr>
            <a:xfrm>
              <a:off x="6107240" y="8387293"/>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228" name="object 228" descr=""/>
            <p:cNvSpPr/>
            <p:nvPr/>
          </p:nvSpPr>
          <p:spPr>
            <a:xfrm>
              <a:off x="6000661" y="8387290"/>
              <a:ext cx="0" cy="3810"/>
            </a:xfrm>
            <a:custGeom>
              <a:avLst/>
              <a:gdLst/>
              <a:ahLst/>
              <a:cxnLst/>
              <a:rect l="l" t="t" r="r" b="b"/>
              <a:pathLst>
                <a:path w="0" h="3809">
                  <a:moveTo>
                    <a:pt x="0" y="3568"/>
                  </a:moveTo>
                  <a:lnTo>
                    <a:pt x="0" y="0"/>
                  </a:lnTo>
                </a:path>
              </a:pathLst>
            </a:custGeom>
            <a:ln w="3175">
              <a:solidFill>
                <a:srgbClr val="565658"/>
              </a:solidFill>
            </a:ln>
          </p:spPr>
          <p:txBody>
            <a:bodyPr wrap="square" lIns="0" tIns="0" rIns="0" bIns="0" rtlCol="0"/>
            <a:lstStyle/>
            <a:p/>
          </p:txBody>
        </p:sp>
        <p:sp>
          <p:nvSpPr>
            <p:cNvPr id="229" name="object 229" descr=""/>
            <p:cNvSpPr/>
            <p:nvPr/>
          </p:nvSpPr>
          <p:spPr>
            <a:xfrm>
              <a:off x="6009839" y="8390859"/>
              <a:ext cx="1905" cy="0"/>
            </a:xfrm>
            <a:custGeom>
              <a:avLst/>
              <a:gdLst/>
              <a:ahLst/>
              <a:cxnLst/>
              <a:rect l="l" t="t" r="r" b="b"/>
              <a:pathLst>
                <a:path w="1904" h="0">
                  <a:moveTo>
                    <a:pt x="0" y="0"/>
                  </a:moveTo>
                  <a:lnTo>
                    <a:pt x="1587" y="0"/>
                  </a:lnTo>
                </a:path>
              </a:pathLst>
            </a:custGeom>
            <a:ln w="3175">
              <a:solidFill>
                <a:srgbClr val="565658"/>
              </a:solidFill>
            </a:ln>
          </p:spPr>
          <p:txBody>
            <a:bodyPr wrap="square" lIns="0" tIns="0" rIns="0" bIns="0" rtlCol="0"/>
            <a:lstStyle/>
            <a:p/>
          </p:txBody>
        </p:sp>
        <p:sp>
          <p:nvSpPr>
            <p:cNvPr id="230" name="object 230" descr=""/>
            <p:cNvSpPr/>
            <p:nvPr/>
          </p:nvSpPr>
          <p:spPr>
            <a:xfrm>
              <a:off x="6010409" y="8386699"/>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231" name="object 231" descr=""/>
            <p:cNvSpPr/>
            <p:nvPr/>
          </p:nvSpPr>
          <p:spPr>
            <a:xfrm>
              <a:off x="6010669" y="8386699"/>
              <a:ext cx="96520" cy="0"/>
            </a:xfrm>
            <a:custGeom>
              <a:avLst/>
              <a:gdLst/>
              <a:ahLst/>
              <a:cxnLst/>
              <a:rect l="l" t="t" r="r" b="b"/>
              <a:pathLst>
                <a:path w="96520" h="0">
                  <a:moveTo>
                    <a:pt x="0" y="0"/>
                  </a:moveTo>
                  <a:lnTo>
                    <a:pt x="95986" y="0"/>
                  </a:lnTo>
                </a:path>
              </a:pathLst>
            </a:custGeom>
            <a:ln w="3175">
              <a:solidFill>
                <a:srgbClr val="565658"/>
              </a:solidFill>
            </a:ln>
          </p:spPr>
          <p:txBody>
            <a:bodyPr wrap="square" lIns="0" tIns="0" rIns="0" bIns="0" rtlCol="0"/>
            <a:lstStyle/>
            <a:p/>
          </p:txBody>
        </p:sp>
        <p:sp>
          <p:nvSpPr>
            <p:cNvPr id="232" name="object 232" descr=""/>
            <p:cNvSpPr/>
            <p:nvPr/>
          </p:nvSpPr>
          <p:spPr>
            <a:xfrm>
              <a:off x="6106911" y="8391982"/>
              <a:ext cx="11430" cy="0"/>
            </a:xfrm>
            <a:custGeom>
              <a:avLst/>
              <a:gdLst/>
              <a:ahLst/>
              <a:cxnLst/>
              <a:rect l="l" t="t" r="r" b="b"/>
              <a:pathLst>
                <a:path w="11429" h="0">
                  <a:moveTo>
                    <a:pt x="0" y="0"/>
                  </a:moveTo>
                  <a:lnTo>
                    <a:pt x="11404" y="0"/>
                  </a:lnTo>
                </a:path>
              </a:pathLst>
            </a:custGeom>
            <a:ln w="3175">
              <a:solidFill>
                <a:srgbClr val="565658"/>
              </a:solidFill>
            </a:ln>
          </p:spPr>
          <p:txBody>
            <a:bodyPr wrap="square" lIns="0" tIns="0" rIns="0" bIns="0" rtlCol="0"/>
            <a:lstStyle/>
            <a:p/>
          </p:txBody>
        </p:sp>
        <p:sp>
          <p:nvSpPr>
            <p:cNvPr id="233" name="object 233" descr=""/>
            <p:cNvSpPr/>
            <p:nvPr/>
          </p:nvSpPr>
          <p:spPr>
            <a:xfrm>
              <a:off x="6116660" y="8387290"/>
              <a:ext cx="2540" cy="3810"/>
            </a:xfrm>
            <a:custGeom>
              <a:avLst/>
              <a:gdLst/>
              <a:ahLst/>
              <a:cxnLst/>
              <a:rect l="l" t="t" r="r" b="b"/>
              <a:pathLst>
                <a:path w="2539" h="3809">
                  <a:moveTo>
                    <a:pt x="0" y="3568"/>
                  </a:moveTo>
                  <a:lnTo>
                    <a:pt x="2184" y="3568"/>
                  </a:lnTo>
                </a:path>
                <a:path w="2539" h="3809">
                  <a:moveTo>
                    <a:pt x="0" y="3568"/>
                  </a:moveTo>
                  <a:lnTo>
                    <a:pt x="0" y="0"/>
                  </a:lnTo>
                </a:path>
              </a:pathLst>
            </a:custGeom>
            <a:ln w="3175">
              <a:solidFill>
                <a:srgbClr val="565658"/>
              </a:solidFill>
            </a:ln>
          </p:spPr>
          <p:txBody>
            <a:bodyPr wrap="square" lIns="0" tIns="0" rIns="0" bIns="0" rtlCol="0"/>
            <a:lstStyle/>
            <a:p/>
          </p:txBody>
        </p:sp>
        <p:sp>
          <p:nvSpPr>
            <p:cNvPr id="234" name="object 234" descr=""/>
            <p:cNvSpPr/>
            <p:nvPr/>
          </p:nvSpPr>
          <p:spPr>
            <a:xfrm>
              <a:off x="6000305" y="8387293"/>
              <a:ext cx="635" cy="0"/>
            </a:xfrm>
            <a:custGeom>
              <a:avLst/>
              <a:gdLst/>
              <a:ahLst/>
              <a:cxnLst/>
              <a:rect l="l" t="t" r="r" b="b"/>
              <a:pathLst>
                <a:path w="635" h="0">
                  <a:moveTo>
                    <a:pt x="355" y="0"/>
                  </a:moveTo>
                  <a:lnTo>
                    <a:pt x="0" y="0"/>
                  </a:lnTo>
                </a:path>
              </a:pathLst>
            </a:custGeom>
            <a:ln w="3175">
              <a:solidFill>
                <a:srgbClr val="565658"/>
              </a:solidFill>
            </a:ln>
          </p:spPr>
          <p:txBody>
            <a:bodyPr wrap="square" lIns="0" tIns="0" rIns="0" bIns="0" rtlCol="0"/>
            <a:lstStyle/>
            <a:p/>
          </p:txBody>
        </p:sp>
        <p:sp>
          <p:nvSpPr>
            <p:cNvPr id="235" name="object 235" descr=""/>
            <p:cNvSpPr/>
            <p:nvPr/>
          </p:nvSpPr>
          <p:spPr>
            <a:xfrm>
              <a:off x="5998949" y="8390859"/>
              <a:ext cx="1905" cy="0"/>
            </a:xfrm>
            <a:custGeom>
              <a:avLst/>
              <a:gdLst/>
              <a:ahLst/>
              <a:cxnLst/>
              <a:rect l="l" t="t" r="r" b="b"/>
              <a:pathLst>
                <a:path w="1904" h="0">
                  <a:moveTo>
                    <a:pt x="0" y="0"/>
                  </a:moveTo>
                  <a:lnTo>
                    <a:pt x="1714" y="0"/>
                  </a:lnTo>
                </a:path>
              </a:pathLst>
            </a:custGeom>
            <a:ln w="3175">
              <a:solidFill>
                <a:srgbClr val="565658"/>
              </a:solidFill>
            </a:ln>
          </p:spPr>
          <p:txBody>
            <a:bodyPr wrap="square" lIns="0" tIns="0" rIns="0" bIns="0" rtlCol="0"/>
            <a:lstStyle/>
            <a:p/>
          </p:txBody>
        </p:sp>
        <p:sp>
          <p:nvSpPr>
            <p:cNvPr id="236" name="object 236" descr=""/>
            <p:cNvSpPr/>
            <p:nvPr/>
          </p:nvSpPr>
          <p:spPr>
            <a:xfrm>
              <a:off x="6116674" y="8387293"/>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237" name="object 237" descr=""/>
            <p:cNvSpPr/>
            <p:nvPr/>
          </p:nvSpPr>
          <p:spPr>
            <a:xfrm>
              <a:off x="5999718" y="8386699"/>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238" name="object 238" descr=""/>
            <p:cNvSpPr/>
            <p:nvPr/>
          </p:nvSpPr>
          <p:spPr>
            <a:xfrm>
              <a:off x="5902905" y="8390859"/>
              <a:ext cx="1905" cy="0"/>
            </a:xfrm>
            <a:custGeom>
              <a:avLst/>
              <a:gdLst/>
              <a:ahLst/>
              <a:cxnLst/>
              <a:rect l="l" t="t" r="r" b="b"/>
              <a:pathLst>
                <a:path w="1904" h="0">
                  <a:moveTo>
                    <a:pt x="0" y="0"/>
                  </a:moveTo>
                  <a:lnTo>
                    <a:pt x="1714" y="0"/>
                  </a:lnTo>
                </a:path>
              </a:pathLst>
            </a:custGeom>
            <a:ln w="3175">
              <a:solidFill>
                <a:srgbClr val="565658"/>
              </a:solidFill>
            </a:ln>
          </p:spPr>
          <p:txBody>
            <a:bodyPr wrap="square" lIns="0" tIns="0" rIns="0" bIns="0" rtlCol="0"/>
            <a:lstStyle/>
            <a:p/>
          </p:txBody>
        </p:sp>
        <p:sp>
          <p:nvSpPr>
            <p:cNvPr id="239" name="object 239" descr=""/>
            <p:cNvSpPr/>
            <p:nvPr/>
          </p:nvSpPr>
          <p:spPr>
            <a:xfrm>
              <a:off x="6005423" y="8391455"/>
              <a:ext cx="5715" cy="0"/>
            </a:xfrm>
            <a:custGeom>
              <a:avLst/>
              <a:gdLst/>
              <a:ahLst/>
              <a:cxnLst/>
              <a:rect l="l" t="t" r="r" b="b"/>
              <a:pathLst>
                <a:path w="5714" h="0">
                  <a:moveTo>
                    <a:pt x="0" y="0"/>
                  </a:moveTo>
                  <a:lnTo>
                    <a:pt x="5448" y="0"/>
                  </a:lnTo>
                </a:path>
              </a:pathLst>
            </a:custGeom>
            <a:ln w="3175">
              <a:solidFill>
                <a:srgbClr val="565658"/>
              </a:solidFill>
            </a:ln>
          </p:spPr>
          <p:txBody>
            <a:bodyPr wrap="square" lIns="0" tIns="0" rIns="0" bIns="0" rtlCol="0"/>
            <a:lstStyle/>
            <a:p/>
          </p:txBody>
        </p:sp>
        <p:sp>
          <p:nvSpPr>
            <p:cNvPr id="240" name="object 240" descr=""/>
            <p:cNvSpPr/>
            <p:nvPr/>
          </p:nvSpPr>
          <p:spPr>
            <a:xfrm>
              <a:off x="5903848" y="8386699"/>
              <a:ext cx="95885" cy="0"/>
            </a:xfrm>
            <a:custGeom>
              <a:avLst/>
              <a:gdLst/>
              <a:ahLst/>
              <a:cxnLst/>
              <a:rect l="l" t="t" r="r" b="b"/>
              <a:pathLst>
                <a:path w="95885" h="0">
                  <a:moveTo>
                    <a:pt x="0" y="0"/>
                  </a:moveTo>
                  <a:lnTo>
                    <a:pt x="95872" y="0"/>
                  </a:lnTo>
                </a:path>
              </a:pathLst>
            </a:custGeom>
            <a:ln w="3175">
              <a:solidFill>
                <a:srgbClr val="565658"/>
              </a:solidFill>
            </a:ln>
          </p:spPr>
          <p:txBody>
            <a:bodyPr wrap="square" lIns="0" tIns="0" rIns="0" bIns="0" rtlCol="0"/>
            <a:lstStyle/>
            <a:p/>
          </p:txBody>
        </p:sp>
        <p:sp>
          <p:nvSpPr>
            <p:cNvPr id="241" name="object 241" descr=""/>
            <p:cNvSpPr/>
            <p:nvPr/>
          </p:nvSpPr>
          <p:spPr>
            <a:xfrm>
              <a:off x="5902909" y="8387293"/>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242" name="object 242" descr=""/>
            <p:cNvSpPr/>
            <p:nvPr/>
          </p:nvSpPr>
          <p:spPr>
            <a:xfrm>
              <a:off x="5902905" y="8387290"/>
              <a:ext cx="0" cy="3810"/>
            </a:xfrm>
            <a:custGeom>
              <a:avLst/>
              <a:gdLst/>
              <a:ahLst/>
              <a:cxnLst/>
              <a:rect l="l" t="t" r="r" b="b"/>
              <a:pathLst>
                <a:path w="0" h="3809">
                  <a:moveTo>
                    <a:pt x="0" y="3568"/>
                  </a:moveTo>
                  <a:lnTo>
                    <a:pt x="0" y="0"/>
                  </a:lnTo>
                </a:path>
              </a:pathLst>
            </a:custGeom>
            <a:ln w="3175">
              <a:solidFill>
                <a:srgbClr val="565658"/>
              </a:solidFill>
            </a:ln>
          </p:spPr>
          <p:txBody>
            <a:bodyPr wrap="square" lIns="0" tIns="0" rIns="0" bIns="0" rtlCol="0"/>
            <a:lstStyle/>
            <a:p/>
          </p:txBody>
        </p:sp>
        <p:sp>
          <p:nvSpPr>
            <p:cNvPr id="243" name="object 243" descr=""/>
            <p:cNvSpPr/>
            <p:nvPr/>
          </p:nvSpPr>
          <p:spPr>
            <a:xfrm>
              <a:off x="5892599" y="8391455"/>
              <a:ext cx="12065" cy="0"/>
            </a:xfrm>
            <a:custGeom>
              <a:avLst/>
              <a:gdLst/>
              <a:ahLst/>
              <a:cxnLst/>
              <a:rect l="l" t="t" r="r" b="b"/>
              <a:pathLst>
                <a:path w="12064" h="0">
                  <a:moveTo>
                    <a:pt x="0" y="0"/>
                  </a:moveTo>
                  <a:lnTo>
                    <a:pt x="11442" y="0"/>
                  </a:lnTo>
                </a:path>
              </a:pathLst>
            </a:custGeom>
            <a:ln w="3175">
              <a:solidFill>
                <a:srgbClr val="565658"/>
              </a:solidFill>
            </a:ln>
          </p:spPr>
          <p:txBody>
            <a:bodyPr wrap="square" lIns="0" tIns="0" rIns="0" bIns="0" rtlCol="0"/>
            <a:lstStyle/>
            <a:p/>
          </p:txBody>
        </p:sp>
        <p:sp>
          <p:nvSpPr>
            <p:cNvPr id="244" name="object 244" descr=""/>
            <p:cNvSpPr/>
            <p:nvPr/>
          </p:nvSpPr>
          <p:spPr>
            <a:xfrm>
              <a:off x="5999520" y="8391455"/>
              <a:ext cx="5715" cy="0"/>
            </a:xfrm>
            <a:custGeom>
              <a:avLst/>
              <a:gdLst/>
              <a:ahLst/>
              <a:cxnLst/>
              <a:rect l="l" t="t" r="r" b="b"/>
              <a:pathLst>
                <a:path w="5714" h="0">
                  <a:moveTo>
                    <a:pt x="0" y="0"/>
                  </a:moveTo>
                  <a:lnTo>
                    <a:pt x="5524" y="0"/>
                  </a:lnTo>
                </a:path>
              </a:pathLst>
            </a:custGeom>
            <a:ln w="3175">
              <a:solidFill>
                <a:srgbClr val="565658"/>
              </a:solidFill>
            </a:ln>
          </p:spPr>
          <p:txBody>
            <a:bodyPr wrap="square" lIns="0" tIns="0" rIns="0" bIns="0" rtlCol="0"/>
            <a:lstStyle/>
            <a:p/>
          </p:txBody>
        </p:sp>
        <p:sp>
          <p:nvSpPr>
            <p:cNvPr id="245" name="object 245" descr=""/>
            <p:cNvSpPr/>
            <p:nvPr/>
          </p:nvSpPr>
          <p:spPr>
            <a:xfrm>
              <a:off x="6005038" y="8391455"/>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246" name="object 246" descr=""/>
            <p:cNvSpPr/>
            <p:nvPr/>
          </p:nvSpPr>
          <p:spPr>
            <a:xfrm>
              <a:off x="6005456" y="8391982"/>
              <a:ext cx="5715" cy="0"/>
            </a:xfrm>
            <a:custGeom>
              <a:avLst/>
              <a:gdLst/>
              <a:ahLst/>
              <a:cxnLst/>
              <a:rect l="l" t="t" r="r" b="b"/>
              <a:pathLst>
                <a:path w="5714" h="0">
                  <a:moveTo>
                    <a:pt x="5461" y="0"/>
                  </a:moveTo>
                  <a:lnTo>
                    <a:pt x="0" y="0"/>
                  </a:lnTo>
                </a:path>
              </a:pathLst>
            </a:custGeom>
            <a:ln w="3175">
              <a:solidFill>
                <a:srgbClr val="565658"/>
              </a:solidFill>
            </a:ln>
          </p:spPr>
          <p:txBody>
            <a:bodyPr wrap="square" lIns="0" tIns="0" rIns="0" bIns="0" rtlCol="0"/>
            <a:lstStyle/>
            <a:p/>
          </p:txBody>
        </p:sp>
        <p:sp>
          <p:nvSpPr>
            <p:cNvPr id="247" name="object 247" descr=""/>
            <p:cNvSpPr/>
            <p:nvPr/>
          </p:nvSpPr>
          <p:spPr>
            <a:xfrm>
              <a:off x="6117701" y="8386699"/>
              <a:ext cx="33655" cy="0"/>
            </a:xfrm>
            <a:custGeom>
              <a:avLst/>
              <a:gdLst/>
              <a:ahLst/>
              <a:cxnLst/>
              <a:rect l="l" t="t" r="r" b="b"/>
              <a:pathLst>
                <a:path w="33654" h="0">
                  <a:moveTo>
                    <a:pt x="0" y="0"/>
                  </a:moveTo>
                  <a:lnTo>
                    <a:pt x="33528" y="0"/>
                  </a:lnTo>
                </a:path>
              </a:pathLst>
            </a:custGeom>
            <a:ln w="3175">
              <a:solidFill>
                <a:srgbClr val="565658"/>
              </a:solidFill>
            </a:ln>
          </p:spPr>
          <p:txBody>
            <a:bodyPr wrap="square" lIns="0" tIns="0" rIns="0" bIns="0" rtlCol="0"/>
            <a:lstStyle/>
            <a:p/>
          </p:txBody>
        </p:sp>
        <p:sp>
          <p:nvSpPr>
            <p:cNvPr id="248" name="object 248" descr=""/>
            <p:cNvSpPr/>
            <p:nvPr/>
          </p:nvSpPr>
          <p:spPr>
            <a:xfrm>
              <a:off x="5893728" y="8387290"/>
              <a:ext cx="0" cy="3810"/>
            </a:xfrm>
            <a:custGeom>
              <a:avLst/>
              <a:gdLst/>
              <a:ahLst/>
              <a:cxnLst/>
              <a:rect l="l" t="t" r="r" b="b"/>
              <a:pathLst>
                <a:path w="0" h="3809">
                  <a:moveTo>
                    <a:pt x="0" y="3568"/>
                  </a:moveTo>
                  <a:lnTo>
                    <a:pt x="0" y="0"/>
                  </a:lnTo>
                </a:path>
              </a:pathLst>
            </a:custGeom>
            <a:ln w="3175">
              <a:solidFill>
                <a:srgbClr val="565658"/>
              </a:solidFill>
            </a:ln>
          </p:spPr>
          <p:txBody>
            <a:bodyPr wrap="square" lIns="0" tIns="0" rIns="0" bIns="0" rtlCol="0"/>
            <a:lstStyle/>
            <a:p/>
          </p:txBody>
        </p:sp>
        <p:sp>
          <p:nvSpPr>
            <p:cNvPr id="249" name="object 249" descr=""/>
            <p:cNvSpPr/>
            <p:nvPr/>
          </p:nvSpPr>
          <p:spPr>
            <a:xfrm>
              <a:off x="5892003" y="8390859"/>
              <a:ext cx="1905" cy="0"/>
            </a:xfrm>
            <a:custGeom>
              <a:avLst/>
              <a:gdLst/>
              <a:ahLst/>
              <a:cxnLst/>
              <a:rect l="l" t="t" r="r" b="b"/>
              <a:pathLst>
                <a:path w="1904" h="0">
                  <a:moveTo>
                    <a:pt x="0" y="0"/>
                  </a:moveTo>
                  <a:lnTo>
                    <a:pt x="1714" y="0"/>
                  </a:lnTo>
                </a:path>
              </a:pathLst>
            </a:custGeom>
            <a:ln w="3175">
              <a:solidFill>
                <a:srgbClr val="565658"/>
              </a:solidFill>
            </a:ln>
          </p:spPr>
          <p:txBody>
            <a:bodyPr wrap="square" lIns="0" tIns="0" rIns="0" bIns="0" rtlCol="0"/>
            <a:lstStyle/>
            <a:p/>
          </p:txBody>
        </p:sp>
        <p:sp>
          <p:nvSpPr>
            <p:cNvPr id="250" name="object 250" descr=""/>
            <p:cNvSpPr/>
            <p:nvPr/>
          </p:nvSpPr>
          <p:spPr>
            <a:xfrm>
              <a:off x="5892599" y="8391982"/>
              <a:ext cx="12065" cy="0"/>
            </a:xfrm>
            <a:custGeom>
              <a:avLst/>
              <a:gdLst/>
              <a:ahLst/>
              <a:cxnLst/>
              <a:rect l="l" t="t" r="r" b="b"/>
              <a:pathLst>
                <a:path w="12064" h="0">
                  <a:moveTo>
                    <a:pt x="0" y="0"/>
                  </a:moveTo>
                  <a:lnTo>
                    <a:pt x="11442" y="0"/>
                  </a:lnTo>
                </a:path>
              </a:pathLst>
            </a:custGeom>
            <a:ln w="3175">
              <a:solidFill>
                <a:srgbClr val="565658"/>
              </a:solidFill>
            </a:ln>
          </p:spPr>
          <p:txBody>
            <a:bodyPr wrap="square" lIns="0" tIns="0" rIns="0" bIns="0" rtlCol="0"/>
            <a:lstStyle/>
            <a:p/>
          </p:txBody>
        </p:sp>
        <p:sp>
          <p:nvSpPr>
            <p:cNvPr id="251" name="object 251" descr=""/>
            <p:cNvSpPr/>
            <p:nvPr/>
          </p:nvSpPr>
          <p:spPr>
            <a:xfrm>
              <a:off x="5999501" y="8391982"/>
              <a:ext cx="5715" cy="0"/>
            </a:xfrm>
            <a:custGeom>
              <a:avLst/>
              <a:gdLst/>
              <a:ahLst/>
              <a:cxnLst/>
              <a:rect l="l" t="t" r="r" b="b"/>
              <a:pathLst>
                <a:path w="5714" h="0">
                  <a:moveTo>
                    <a:pt x="5537" y="0"/>
                  </a:moveTo>
                  <a:lnTo>
                    <a:pt x="0" y="0"/>
                  </a:lnTo>
                </a:path>
              </a:pathLst>
            </a:custGeom>
            <a:ln w="3175">
              <a:solidFill>
                <a:srgbClr val="565658"/>
              </a:solidFill>
            </a:ln>
          </p:spPr>
          <p:txBody>
            <a:bodyPr wrap="square" lIns="0" tIns="0" rIns="0" bIns="0" rtlCol="0"/>
            <a:lstStyle/>
            <a:p/>
          </p:txBody>
        </p:sp>
        <p:sp>
          <p:nvSpPr>
            <p:cNvPr id="252" name="object 252" descr=""/>
            <p:cNvSpPr/>
            <p:nvPr/>
          </p:nvSpPr>
          <p:spPr>
            <a:xfrm>
              <a:off x="6005456" y="8392638"/>
              <a:ext cx="146685" cy="0"/>
            </a:xfrm>
            <a:custGeom>
              <a:avLst/>
              <a:gdLst/>
              <a:ahLst/>
              <a:cxnLst/>
              <a:rect l="l" t="t" r="r" b="b"/>
              <a:pathLst>
                <a:path w="146685" h="0">
                  <a:moveTo>
                    <a:pt x="146227" y="0"/>
                  </a:moveTo>
                  <a:lnTo>
                    <a:pt x="0" y="0"/>
                  </a:lnTo>
                </a:path>
              </a:pathLst>
            </a:custGeom>
            <a:ln w="3175">
              <a:solidFill>
                <a:srgbClr val="565658"/>
              </a:solidFill>
            </a:ln>
          </p:spPr>
          <p:txBody>
            <a:bodyPr wrap="square" lIns="0" tIns="0" rIns="0" bIns="0" rtlCol="0"/>
            <a:lstStyle/>
            <a:p/>
          </p:txBody>
        </p:sp>
        <p:sp>
          <p:nvSpPr>
            <p:cNvPr id="253" name="object 253" descr=""/>
            <p:cNvSpPr/>
            <p:nvPr/>
          </p:nvSpPr>
          <p:spPr>
            <a:xfrm>
              <a:off x="5893359" y="8387293"/>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254" name="object 254" descr=""/>
            <p:cNvSpPr/>
            <p:nvPr/>
          </p:nvSpPr>
          <p:spPr>
            <a:xfrm>
              <a:off x="6005038" y="8391965"/>
              <a:ext cx="635" cy="1270"/>
            </a:xfrm>
            <a:custGeom>
              <a:avLst/>
              <a:gdLst/>
              <a:ahLst/>
              <a:cxnLst/>
              <a:rect l="l" t="t" r="r" b="b"/>
              <a:pathLst>
                <a:path w="635" h="1270">
                  <a:moveTo>
                    <a:pt x="0" y="673"/>
                  </a:moveTo>
                  <a:lnTo>
                    <a:pt x="0" y="0"/>
                  </a:lnTo>
                </a:path>
                <a:path w="635" h="1270">
                  <a:moveTo>
                    <a:pt x="0" y="673"/>
                  </a:moveTo>
                  <a:lnTo>
                    <a:pt x="419" y="673"/>
                  </a:lnTo>
                </a:path>
              </a:pathLst>
            </a:custGeom>
            <a:ln w="3175">
              <a:solidFill>
                <a:srgbClr val="565658"/>
              </a:solidFill>
            </a:ln>
          </p:spPr>
          <p:txBody>
            <a:bodyPr wrap="square" lIns="0" tIns="0" rIns="0" bIns="0" rtlCol="0"/>
            <a:lstStyle/>
            <a:p/>
          </p:txBody>
        </p:sp>
        <p:sp>
          <p:nvSpPr>
            <p:cNvPr id="255" name="object 255" descr=""/>
            <p:cNvSpPr/>
            <p:nvPr/>
          </p:nvSpPr>
          <p:spPr>
            <a:xfrm>
              <a:off x="6005473" y="8392638"/>
              <a:ext cx="0" cy="1905"/>
            </a:xfrm>
            <a:custGeom>
              <a:avLst/>
              <a:gdLst/>
              <a:ahLst/>
              <a:cxnLst/>
              <a:rect l="l" t="t" r="r" b="b"/>
              <a:pathLst>
                <a:path w="0" h="1904">
                  <a:moveTo>
                    <a:pt x="0" y="0"/>
                  </a:moveTo>
                  <a:lnTo>
                    <a:pt x="0" y="1777"/>
                  </a:lnTo>
                </a:path>
              </a:pathLst>
            </a:custGeom>
            <a:ln w="3175">
              <a:solidFill>
                <a:srgbClr val="565658"/>
              </a:solidFill>
            </a:ln>
          </p:spPr>
          <p:txBody>
            <a:bodyPr wrap="square" lIns="0" tIns="0" rIns="0" bIns="0" rtlCol="0"/>
            <a:lstStyle/>
            <a:p/>
          </p:txBody>
        </p:sp>
        <p:sp>
          <p:nvSpPr>
            <p:cNvPr id="256" name="object 256" descr=""/>
            <p:cNvSpPr/>
            <p:nvPr/>
          </p:nvSpPr>
          <p:spPr>
            <a:xfrm>
              <a:off x="6005473" y="8394425"/>
              <a:ext cx="146685" cy="0"/>
            </a:xfrm>
            <a:custGeom>
              <a:avLst/>
              <a:gdLst/>
              <a:ahLst/>
              <a:cxnLst/>
              <a:rect l="l" t="t" r="r" b="b"/>
              <a:pathLst>
                <a:path w="146685" h="0">
                  <a:moveTo>
                    <a:pt x="0" y="0"/>
                  </a:moveTo>
                  <a:lnTo>
                    <a:pt x="146215" y="0"/>
                  </a:lnTo>
                </a:path>
              </a:pathLst>
            </a:custGeom>
            <a:ln w="3175">
              <a:solidFill>
                <a:srgbClr val="565658"/>
              </a:solidFill>
            </a:ln>
          </p:spPr>
          <p:txBody>
            <a:bodyPr wrap="square" lIns="0" tIns="0" rIns="0" bIns="0" rtlCol="0"/>
            <a:lstStyle/>
            <a:p/>
          </p:txBody>
        </p:sp>
        <p:sp>
          <p:nvSpPr>
            <p:cNvPr id="257" name="object 257" descr=""/>
            <p:cNvSpPr/>
            <p:nvPr/>
          </p:nvSpPr>
          <p:spPr>
            <a:xfrm>
              <a:off x="6151684" y="8392638"/>
              <a:ext cx="0" cy="1905"/>
            </a:xfrm>
            <a:custGeom>
              <a:avLst/>
              <a:gdLst/>
              <a:ahLst/>
              <a:cxnLst/>
              <a:rect l="l" t="t" r="r" b="b"/>
              <a:pathLst>
                <a:path w="0" h="1904">
                  <a:moveTo>
                    <a:pt x="0" y="0"/>
                  </a:moveTo>
                  <a:lnTo>
                    <a:pt x="0" y="1777"/>
                  </a:lnTo>
                </a:path>
              </a:pathLst>
            </a:custGeom>
            <a:ln w="3175">
              <a:solidFill>
                <a:srgbClr val="565658"/>
              </a:solidFill>
            </a:ln>
          </p:spPr>
          <p:txBody>
            <a:bodyPr wrap="square" lIns="0" tIns="0" rIns="0" bIns="0" rtlCol="0"/>
            <a:lstStyle/>
            <a:p/>
          </p:txBody>
        </p:sp>
        <p:sp>
          <p:nvSpPr>
            <p:cNvPr id="258" name="object 258" descr=""/>
            <p:cNvSpPr/>
            <p:nvPr/>
          </p:nvSpPr>
          <p:spPr>
            <a:xfrm>
              <a:off x="5892785" y="8386699"/>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259" name="object 259" descr=""/>
            <p:cNvSpPr/>
            <p:nvPr/>
          </p:nvSpPr>
          <p:spPr>
            <a:xfrm>
              <a:off x="5881099" y="8392638"/>
              <a:ext cx="124460" cy="0"/>
            </a:xfrm>
            <a:custGeom>
              <a:avLst/>
              <a:gdLst/>
              <a:ahLst/>
              <a:cxnLst/>
              <a:rect l="l" t="t" r="r" b="b"/>
              <a:pathLst>
                <a:path w="124460" h="0">
                  <a:moveTo>
                    <a:pt x="123939" y="0"/>
                  </a:moveTo>
                  <a:lnTo>
                    <a:pt x="0" y="0"/>
                  </a:lnTo>
                </a:path>
              </a:pathLst>
            </a:custGeom>
            <a:ln w="3175">
              <a:solidFill>
                <a:srgbClr val="565658"/>
              </a:solidFill>
            </a:ln>
          </p:spPr>
          <p:txBody>
            <a:bodyPr wrap="square" lIns="0" tIns="0" rIns="0" bIns="0" rtlCol="0"/>
            <a:lstStyle/>
            <a:p/>
          </p:txBody>
        </p:sp>
        <p:sp>
          <p:nvSpPr>
            <p:cNvPr id="260" name="object 260" descr=""/>
            <p:cNvSpPr/>
            <p:nvPr/>
          </p:nvSpPr>
          <p:spPr>
            <a:xfrm>
              <a:off x="6005038" y="8392635"/>
              <a:ext cx="635" cy="1905"/>
            </a:xfrm>
            <a:custGeom>
              <a:avLst/>
              <a:gdLst/>
              <a:ahLst/>
              <a:cxnLst/>
              <a:rect l="l" t="t" r="r" b="b"/>
              <a:pathLst>
                <a:path w="635" h="1904">
                  <a:moveTo>
                    <a:pt x="0" y="1790"/>
                  </a:moveTo>
                  <a:lnTo>
                    <a:pt x="0" y="0"/>
                  </a:lnTo>
                </a:path>
                <a:path w="635" h="1904">
                  <a:moveTo>
                    <a:pt x="0" y="1790"/>
                  </a:moveTo>
                  <a:lnTo>
                    <a:pt x="419" y="1790"/>
                  </a:lnTo>
                </a:path>
              </a:pathLst>
            </a:custGeom>
            <a:ln w="3175">
              <a:solidFill>
                <a:srgbClr val="565658"/>
              </a:solidFill>
            </a:ln>
          </p:spPr>
          <p:txBody>
            <a:bodyPr wrap="square" lIns="0" tIns="0" rIns="0" bIns="0" rtlCol="0"/>
            <a:lstStyle/>
            <a:p/>
          </p:txBody>
        </p:sp>
        <p:sp>
          <p:nvSpPr>
            <p:cNvPr id="261" name="object 261" descr=""/>
            <p:cNvSpPr/>
            <p:nvPr/>
          </p:nvSpPr>
          <p:spPr>
            <a:xfrm>
              <a:off x="5881101" y="8386699"/>
              <a:ext cx="12065" cy="0"/>
            </a:xfrm>
            <a:custGeom>
              <a:avLst/>
              <a:gdLst/>
              <a:ahLst/>
              <a:cxnLst/>
              <a:rect l="l" t="t" r="r" b="b"/>
              <a:pathLst>
                <a:path w="12064" h="0">
                  <a:moveTo>
                    <a:pt x="0" y="0"/>
                  </a:moveTo>
                  <a:lnTo>
                    <a:pt x="11684" y="0"/>
                  </a:lnTo>
                </a:path>
              </a:pathLst>
            </a:custGeom>
            <a:ln w="3175">
              <a:solidFill>
                <a:srgbClr val="565658"/>
              </a:solidFill>
            </a:ln>
          </p:spPr>
          <p:txBody>
            <a:bodyPr wrap="square" lIns="0" tIns="0" rIns="0" bIns="0" rtlCol="0"/>
            <a:lstStyle/>
            <a:p/>
          </p:txBody>
        </p:sp>
        <p:sp>
          <p:nvSpPr>
            <p:cNvPr id="262" name="object 262" descr=""/>
            <p:cNvSpPr/>
            <p:nvPr/>
          </p:nvSpPr>
          <p:spPr>
            <a:xfrm>
              <a:off x="5881101" y="8392638"/>
              <a:ext cx="0" cy="1905"/>
            </a:xfrm>
            <a:custGeom>
              <a:avLst/>
              <a:gdLst/>
              <a:ahLst/>
              <a:cxnLst/>
              <a:rect l="l" t="t" r="r" b="b"/>
              <a:pathLst>
                <a:path w="0" h="1904">
                  <a:moveTo>
                    <a:pt x="0" y="0"/>
                  </a:moveTo>
                  <a:lnTo>
                    <a:pt x="0" y="1777"/>
                  </a:lnTo>
                </a:path>
              </a:pathLst>
            </a:custGeom>
            <a:ln w="3175">
              <a:solidFill>
                <a:srgbClr val="565658"/>
              </a:solidFill>
            </a:ln>
          </p:spPr>
          <p:txBody>
            <a:bodyPr wrap="square" lIns="0" tIns="0" rIns="0" bIns="0" rtlCol="0"/>
            <a:lstStyle/>
            <a:p/>
          </p:txBody>
        </p:sp>
        <p:sp>
          <p:nvSpPr>
            <p:cNvPr id="263" name="object 263" descr=""/>
            <p:cNvSpPr/>
            <p:nvPr/>
          </p:nvSpPr>
          <p:spPr>
            <a:xfrm>
              <a:off x="5881101" y="8394425"/>
              <a:ext cx="124460" cy="0"/>
            </a:xfrm>
            <a:custGeom>
              <a:avLst/>
              <a:gdLst/>
              <a:ahLst/>
              <a:cxnLst/>
              <a:rect l="l" t="t" r="r" b="b"/>
              <a:pathLst>
                <a:path w="124460" h="0">
                  <a:moveTo>
                    <a:pt x="0" y="0"/>
                  </a:moveTo>
                  <a:lnTo>
                    <a:pt x="123926" y="0"/>
                  </a:lnTo>
                </a:path>
              </a:pathLst>
            </a:custGeom>
            <a:ln w="3175">
              <a:solidFill>
                <a:srgbClr val="565658"/>
              </a:solidFill>
            </a:ln>
          </p:spPr>
          <p:txBody>
            <a:bodyPr wrap="square" lIns="0" tIns="0" rIns="0" bIns="0" rtlCol="0"/>
            <a:lstStyle/>
            <a:p/>
          </p:txBody>
        </p:sp>
        <p:sp>
          <p:nvSpPr>
            <p:cNvPr id="264" name="object 264" descr=""/>
            <p:cNvSpPr/>
            <p:nvPr/>
          </p:nvSpPr>
          <p:spPr>
            <a:xfrm>
              <a:off x="6005055" y="8395008"/>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265" name="object 265" descr=""/>
            <p:cNvSpPr/>
            <p:nvPr/>
          </p:nvSpPr>
          <p:spPr>
            <a:xfrm>
              <a:off x="5879911" y="8392635"/>
              <a:ext cx="0" cy="1905"/>
            </a:xfrm>
            <a:custGeom>
              <a:avLst/>
              <a:gdLst/>
              <a:ahLst/>
              <a:cxnLst/>
              <a:rect l="l" t="t" r="r" b="b"/>
              <a:pathLst>
                <a:path w="0" h="1904">
                  <a:moveTo>
                    <a:pt x="0" y="1790"/>
                  </a:moveTo>
                  <a:lnTo>
                    <a:pt x="0" y="0"/>
                  </a:lnTo>
                </a:path>
              </a:pathLst>
            </a:custGeom>
            <a:ln w="3175">
              <a:solidFill>
                <a:srgbClr val="565658"/>
              </a:solidFill>
            </a:ln>
          </p:spPr>
          <p:txBody>
            <a:bodyPr wrap="square" lIns="0" tIns="0" rIns="0" bIns="0" rtlCol="0"/>
            <a:lstStyle/>
            <a:p/>
          </p:txBody>
        </p:sp>
        <p:sp>
          <p:nvSpPr>
            <p:cNvPr id="266" name="object 266" descr=""/>
            <p:cNvSpPr/>
            <p:nvPr/>
          </p:nvSpPr>
          <p:spPr>
            <a:xfrm>
              <a:off x="6095551" y="8416401"/>
              <a:ext cx="0" cy="2540"/>
            </a:xfrm>
            <a:custGeom>
              <a:avLst/>
              <a:gdLst/>
              <a:ahLst/>
              <a:cxnLst/>
              <a:rect l="l" t="t" r="r" b="b"/>
              <a:pathLst>
                <a:path w="0" h="2540">
                  <a:moveTo>
                    <a:pt x="0" y="0"/>
                  </a:moveTo>
                  <a:lnTo>
                    <a:pt x="0" y="2387"/>
                  </a:lnTo>
                </a:path>
              </a:pathLst>
            </a:custGeom>
            <a:ln w="3175">
              <a:solidFill>
                <a:srgbClr val="565658"/>
              </a:solidFill>
            </a:ln>
          </p:spPr>
          <p:txBody>
            <a:bodyPr wrap="square" lIns="0" tIns="0" rIns="0" bIns="0" rtlCol="0"/>
            <a:lstStyle/>
            <a:p/>
          </p:txBody>
        </p:sp>
        <p:sp>
          <p:nvSpPr>
            <p:cNvPr id="267" name="object 267" descr=""/>
            <p:cNvSpPr/>
            <p:nvPr/>
          </p:nvSpPr>
          <p:spPr>
            <a:xfrm>
              <a:off x="6200103" y="8395007"/>
              <a:ext cx="0" cy="15240"/>
            </a:xfrm>
            <a:custGeom>
              <a:avLst/>
              <a:gdLst/>
              <a:ahLst/>
              <a:cxnLst/>
              <a:rect l="l" t="t" r="r" b="b"/>
              <a:pathLst>
                <a:path w="0" h="15240">
                  <a:moveTo>
                    <a:pt x="0" y="14858"/>
                  </a:moveTo>
                  <a:lnTo>
                    <a:pt x="0" y="0"/>
                  </a:lnTo>
                </a:path>
              </a:pathLst>
            </a:custGeom>
            <a:ln w="3175">
              <a:solidFill>
                <a:srgbClr val="565658"/>
              </a:solidFill>
            </a:ln>
          </p:spPr>
          <p:txBody>
            <a:bodyPr wrap="square" lIns="0" tIns="0" rIns="0" bIns="0" rtlCol="0"/>
            <a:lstStyle/>
            <a:p/>
          </p:txBody>
        </p:sp>
        <p:sp>
          <p:nvSpPr>
            <p:cNvPr id="268" name="object 268" descr=""/>
            <p:cNvSpPr/>
            <p:nvPr/>
          </p:nvSpPr>
          <p:spPr>
            <a:xfrm>
              <a:off x="5971974" y="8436015"/>
              <a:ext cx="0" cy="36830"/>
            </a:xfrm>
            <a:custGeom>
              <a:avLst/>
              <a:gdLst/>
              <a:ahLst/>
              <a:cxnLst/>
              <a:rect l="l" t="t" r="r" b="b"/>
              <a:pathLst>
                <a:path w="0" h="36829">
                  <a:moveTo>
                    <a:pt x="0" y="36817"/>
                  </a:moveTo>
                  <a:lnTo>
                    <a:pt x="0" y="0"/>
                  </a:lnTo>
                </a:path>
              </a:pathLst>
            </a:custGeom>
            <a:ln w="3175">
              <a:solidFill>
                <a:srgbClr val="565658"/>
              </a:solidFill>
            </a:ln>
          </p:spPr>
          <p:txBody>
            <a:bodyPr wrap="square" lIns="0" tIns="0" rIns="0" bIns="0" rtlCol="0"/>
            <a:lstStyle/>
            <a:p/>
          </p:txBody>
        </p:sp>
        <p:sp>
          <p:nvSpPr>
            <p:cNvPr id="269" name="object 269" descr=""/>
            <p:cNvSpPr/>
            <p:nvPr/>
          </p:nvSpPr>
          <p:spPr>
            <a:xfrm>
              <a:off x="5913757" y="8478774"/>
              <a:ext cx="52705" cy="0"/>
            </a:xfrm>
            <a:custGeom>
              <a:avLst/>
              <a:gdLst/>
              <a:ahLst/>
              <a:cxnLst/>
              <a:rect l="l" t="t" r="r" b="b"/>
              <a:pathLst>
                <a:path w="52704" h="0">
                  <a:moveTo>
                    <a:pt x="0" y="0"/>
                  </a:moveTo>
                  <a:lnTo>
                    <a:pt x="52273" y="0"/>
                  </a:lnTo>
                </a:path>
              </a:pathLst>
            </a:custGeom>
            <a:ln w="3175">
              <a:solidFill>
                <a:srgbClr val="565658"/>
              </a:solidFill>
            </a:ln>
          </p:spPr>
          <p:txBody>
            <a:bodyPr wrap="square" lIns="0" tIns="0" rIns="0" bIns="0" rtlCol="0"/>
            <a:lstStyle/>
            <a:p/>
          </p:txBody>
        </p:sp>
        <p:sp>
          <p:nvSpPr>
            <p:cNvPr id="270" name="object 270" descr=""/>
            <p:cNvSpPr/>
            <p:nvPr/>
          </p:nvSpPr>
          <p:spPr>
            <a:xfrm>
              <a:off x="5913759" y="8430069"/>
              <a:ext cx="52705" cy="0"/>
            </a:xfrm>
            <a:custGeom>
              <a:avLst/>
              <a:gdLst/>
              <a:ahLst/>
              <a:cxnLst/>
              <a:rect l="l" t="t" r="r" b="b"/>
              <a:pathLst>
                <a:path w="52704" h="0">
                  <a:moveTo>
                    <a:pt x="52273" y="0"/>
                  </a:moveTo>
                  <a:lnTo>
                    <a:pt x="0" y="0"/>
                  </a:lnTo>
                </a:path>
              </a:pathLst>
            </a:custGeom>
            <a:ln w="3175">
              <a:solidFill>
                <a:srgbClr val="565658"/>
              </a:solidFill>
            </a:ln>
          </p:spPr>
          <p:txBody>
            <a:bodyPr wrap="square" lIns="0" tIns="0" rIns="0" bIns="0" rtlCol="0"/>
            <a:lstStyle/>
            <a:p/>
          </p:txBody>
        </p:sp>
        <p:sp>
          <p:nvSpPr>
            <p:cNvPr id="271" name="object 271" descr=""/>
            <p:cNvSpPr/>
            <p:nvPr/>
          </p:nvSpPr>
          <p:spPr>
            <a:xfrm>
              <a:off x="5907829" y="8436010"/>
              <a:ext cx="0" cy="36830"/>
            </a:xfrm>
            <a:custGeom>
              <a:avLst/>
              <a:gdLst/>
              <a:ahLst/>
              <a:cxnLst/>
              <a:rect l="l" t="t" r="r" b="b"/>
              <a:pathLst>
                <a:path w="0" h="36829">
                  <a:moveTo>
                    <a:pt x="0" y="0"/>
                  </a:moveTo>
                  <a:lnTo>
                    <a:pt x="0" y="36817"/>
                  </a:lnTo>
                </a:path>
              </a:pathLst>
            </a:custGeom>
            <a:ln w="3175">
              <a:solidFill>
                <a:srgbClr val="565658"/>
              </a:solidFill>
            </a:ln>
          </p:spPr>
          <p:txBody>
            <a:bodyPr wrap="square" lIns="0" tIns="0" rIns="0" bIns="0" rtlCol="0"/>
            <a:lstStyle/>
            <a:p/>
          </p:txBody>
        </p:sp>
        <p:sp>
          <p:nvSpPr>
            <p:cNvPr id="272" name="object 272" descr=""/>
            <p:cNvSpPr/>
            <p:nvPr/>
          </p:nvSpPr>
          <p:spPr>
            <a:xfrm>
              <a:off x="6146041" y="8411645"/>
              <a:ext cx="0" cy="7620"/>
            </a:xfrm>
            <a:custGeom>
              <a:avLst/>
              <a:gdLst/>
              <a:ahLst/>
              <a:cxnLst/>
              <a:rect l="l" t="t" r="r" b="b"/>
              <a:pathLst>
                <a:path w="0" h="7620">
                  <a:moveTo>
                    <a:pt x="0" y="0"/>
                  </a:moveTo>
                  <a:lnTo>
                    <a:pt x="0" y="7112"/>
                  </a:lnTo>
                </a:path>
              </a:pathLst>
            </a:custGeom>
            <a:ln w="3175">
              <a:solidFill>
                <a:srgbClr val="565658"/>
              </a:solidFill>
            </a:ln>
          </p:spPr>
          <p:txBody>
            <a:bodyPr wrap="square" lIns="0" tIns="0" rIns="0" bIns="0" rtlCol="0"/>
            <a:lstStyle/>
            <a:p/>
          </p:txBody>
        </p:sp>
        <p:sp>
          <p:nvSpPr>
            <p:cNvPr id="273" name="object 273" descr=""/>
            <p:cNvSpPr/>
            <p:nvPr/>
          </p:nvSpPr>
          <p:spPr>
            <a:xfrm>
              <a:off x="6146041" y="8418776"/>
              <a:ext cx="3810" cy="0"/>
            </a:xfrm>
            <a:custGeom>
              <a:avLst/>
              <a:gdLst/>
              <a:ahLst/>
              <a:cxnLst/>
              <a:rect l="l" t="t" r="r" b="b"/>
              <a:pathLst>
                <a:path w="3810" h="0">
                  <a:moveTo>
                    <a:pt x="0" y="0"/>
                  </a:moveTo>
                  <a:lnTo>
                    <a:pt x="3556" y="0"/>
                  </a:lnTo>
                </a:path>
              </a:pathLst>
            </a:custGeom>
            <a:ln w="3175">
              <a:solidFill>
                <a:srgbClr val="565658"/>
              </a:solidFill>
            </a:ln>
          </p:spPr>
          <p:txBody>
            <a:bodyPr wrap="square" lIns="0" tIns="0" rIns="0" bIns="0" rtlCol="0"/>
            <a:lstStyle/>
            <a:p/>
          </p:txBody>
        </p:sp>
        <p:sp>
          <p:nvSpPr>
            <p:cNvPr id="274" name="object 274" descr=""/>
            <p:cNvSpPr/>
            <p:nvPr/>
          </p:nvSpPr>
          <p:spPr>
            <a:xfrm>
              <a:off x="6145792" y="8411645"/>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275" name="object 275" descr=""/>
            <p:cNvSpPr/>
            <p:nvPr/>
          </p:nvSpPr>
          <p:spPr>
            <a:xfrm>
              <a:off x="6145792" y="8411664"/>
              <a:ext cx="0" cy="7620"/>
            </a:xfrm>
            <a:custGeom>
              <a:avLst/>
              <a:gdLst/>
              <a:ahLst/>
              <a:cxnLst/>
              <a:rect l="l" t="t" r="r" b="b"/>
              <a:pathLst>
                <a:path w="0" h="7620">
                  <a:moveTo>
                    <a:pt x="0" y="7111"/>
                  </a:moveTo>
                  <a:lnTo>
                    <a:pt x="0" y="0"/>
                  </a:lnTo>
                </a:path>
              </a:pathLst>
            </a:custGeom>
            <a:ln w="3175">
              <a:solidFill>
                <a:srgbClr val="565658"/>
              </a:solidFill>
            </a:ln>
          </p:spPr>
          <p:txBody>
            <a:bodyPr wrap="square" lIns="0" tIns="0" rIns="0" bIns="0" rtlCol="0"/>
            <a:lstStyle/>
            <a:p/>
          </p:txBody>
        </p:sp>
        <p:sp>
          <p:nvSpPr>
            <p:cNvPr id="276" name="object 276" descr=""/>
            <p:cNvSpPr/>
            <p:nvPr/>
          </p:nvSpPr>
          <p:spPr>
            <a:xfrm>
              <a:off x="6145787" y="8418776"/>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277" name="object 277" descr=""/>
            <p:cNvSpPr/>
            <p:nvPr/>
          </p:nvSpPr>
          <p:spPr>
            <a:xfrm>
              <a:off x="6149601" y="8411664"/>
              <a:ext cx="0" cy="7620"/>
            </a:xfrm>
            <a:custGeom>
              <a:avLst/>
              <a:gdLst/>
              <a:ahLst/>
              <a:cxnLst/>
              <a:rect l="l" t="t" r="r" b="b"/>
              <a:pathLst>
                <a:path w="0" h="7620">
                  <a:moveTo>
                    <a:pt x="0" y="7111"/>
                  </a:moveTo>
                  <a:lnTo>
                    <a:pt x="0" y="0"/>
                  </a:lnTo>
                </a:path>
              </a:pathLst>
            </a:custGeom>
            <a:ln w="3175">
              <a:solidFill>
                <a:srgbClr val="565658"/>
              </a:solidFill>
            </a:ln>
          </p:spPr>
          <p:txBody>
            <a:bodyPr wrap="square" lIns="0" tIns="0" rIns="0" bIns="0" rtlCol="0"/>
            <a:lstStyle/>
            <a:p/>
          </p:txBody>
        </p:sp>
        <p:sp>
          <p:nvSpPr>
            <p:cNvPr id="278" name="object 278" descr=""/>
            <p:cNvSpPr/>
            <p:nvPr/>
          </p:nvSpPr>
          <p:spPr>
            <a:xfrm>
              <a:off x="6149601" y="8411645"/>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279" name="object 279" descr=""/>
            <p:cNvSpPr/>
            <p:nvPr/>
          </p:nvSpPr>
          <p:spPr>
            <a:xfrm>
              <a:off x="6149595" y="8418776"/>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280" name="object 280" descr=""/>
            <p:cNvSpPr/>
            <p:nvPr/>
          </p:nvSpPr>
          <p:spPr>
            <a:xfrm>
              <a:off x="6149849" y="8411645"/>
              <a:ext cx="0" cy="7620"/>
            </a:xfrm>
            <a:custGeom>
              <a:avLst/>
              <a:gdLst/>
              <a:ahLst/>
              <a:cxnLst/>
              <a:rect l="l" t="t" r="r" b="b"/>
              <a:pathLst>
                <a:path w="0" h="7620">
                  <a:moveTo>
                    <a:pt x="0" y="0"/>
                  </a:moveTo>
                  <a:lnTo>
                    <a:pt x="0" y="7112"/>
                  </a:lnTo>
                </a:path>
              </a:pathLst>
            </a:custGeom>
            <a:ln w="3175">
              <a:solidFill>
                <a:srgbClr val="565658"/>
              </a:solidFill>
            </a:ln>
          </p:spPr>
          <p:txBody>
            <a:bodyPr wrap="square" lIns="0" tIns="0" rIns="0" bIns="0" rtlCol="0"/>
            <a:lstStyle/>
            <a:p/>
          </p:txBody>
        </p:sp>
        <p:sp>
          <p:nvSpPr>
            <p:cNvPr id="281" name="object 281" descr=""/>
            <p:cNvSpPr/>
            <p:nvPr/>
          </p:nvSpPr>
          <p:spPr>
            <a:xfrm>
              <a:off x="5759907" y="8402151"/>
              <a:ext cx="0" cy="4445"/>
            </a:xfrm>
            <a:custGeom>
              <a:avLst/>
              <a:gdLst/>
              <a:ahLst/>
              <a:cxnLst/>
              <a:rect l="l" t="t" r="r" b="b"/>
              <a:pathLst>
                <a:path w="0" h="4445">
                  <a:moveTo>
                    <a:pt x="0" y="4279"/>
                  </a:moveTo>
                  <a:lnTo>
                    <a:pt x="0" y="0"/>
                  </a:lnTo>
                </a:path>
              </a:pathLst>
            </a:custGeom>
            <a:ln w="3175">
              <a:solidFill>
                <a:srgbClr val="565658"/>
              </a:solidFill>
            </a:ln>
          </p:spPr>
          <p:txBody>
            <a:bodyPr wrap="square" lIns="0" tIns="0" rIns="0" bIns="0" rtlCol="0"/>
            <a:lstStyle/>
            <a:p/>
          </p:txBody>
        </p:sp>
        <p:sp>
          <p:nvSpPr>
            <p:cNvPr id="282" name="object 282" descr=""/>
            <p:cNvSpPr/>
            <p:nvPr/>
          </p:nvSpPr>
          <p:spPr>
            <a:xfrm>
              <a:off x="5761085" y="8456195"/>
              <a:ext cx="635" cy="635"/>
            </a:xfrm>
            <a:custGeom>
              <a:avLst/>
              <a:gdLst/>
              <a:ahLst/>
              <a:cxnLst/>
              <a:rect l="l" t="t" r="r" b="b"/>
              <a:pathLst>
                <a:path w="635" h="634">
                  <a:moveTo>
                    <a:pt x="0" y="241"/>
                  </a:moveTo>
                  <a:lnTo>
                    <a:pt x="254" y="0"/>
                  </a:lnTo>
                </a:path>
              </a:pathLst>
            </a:custGeom>
            <a:ln w="3175">
              <a:solidFill>
                <a:srgbClr val="565658"/>
              </a:solidFill>
            </a:ln>
          </p:spPr>
          <p:txBody>
            <a:bodyPr wrap="square" lIns="0" tIns="0" rIns="0" bIns="0" rtlCol="0"/>
            <a:lstStyle/>
            <a:p/>
          </p:txBody>
        </p:sp>
        <p:sp>
          <p:nvSpPr>
            <p:cNvPr id="283" name="object 283" descr=""/>
            <p:cNvSpPr/>
            <p:nvPr/>
          </p:nvSpPr>
          <p:spPr>
            <a:xfrm>
              <a:off x="5762275" y="8456207"/>
              <a:ext cx="6350" cy="0"/>
            </a:xfrm>
            <a:custGeom>
              <a:avLst/>
              <a:gdLst/>
              <a:ahLst/>
              <a:cxnLst/>
              <a:rect l="l" t="t" r="r" b="b"/>
              <a:pathLst>
                <a:path w="6350" h="0">
                  <a:moveTo>
                    <a:pt x="0" y="0"/>
                  </a:moveTo>
                  <a:lnTo>
                    <a:pt x="5930" y="0"/>
                  </a:lnTo>
                </a:path>
              </a:pathLst>
            </a:custGeom>
            <a:ln w="3175">
              <a:solidFill>
                <a:srgbClr val="565658"/>
              </a:solidFill>
            </a:ln>
          </p:spPr>
          <p:txBody>
            <a:bodyPr wrap="square" lIns="0" tIns="0" rIns="0" bIns="0" rtlCol="0"/>
            <a:lstStyle/>
            <a:p/>
          </p:txBody>
        </p:sp>
        <p:sp>
          <p:nvSpPr>
            <p:cNvPr id="284" name="object 284" descr=""/>
            <p:cNvSpPr/>
            <p:nvPr/>
          </p:nvSpPr>
          <p:spPr>
            <a:xfrm>
              <a:off x="5768204" y="8456207"/>
              <a:ext cx="0" cy="635"/>
            </a:xfrm>
            <a:custGeom>
              <a:avLst/>
              <a:gdLst/>
              <a:ahLst/>
              <a:cxnLst/>
              <a:rect l="l" t="t" r="r" b="b"/>
              <a:pathLst>
                <a:path w="0" h="634">
                  <a:moveTo>
                    <a:pt x="0" y="0"/>
                  </a:moveTo>
                  <a:lnTo>
                    <a:pt x="0" y="241"/>
                  </a:lnTo>
                </a:path>
              </a:pathLst>
            </a:custGeom>
            <a:ln w="3175">
              <a:solidFill>
                <a:srgbClr val="565658"/>
              </a:solidFill>
            </a:ln>
          </p:spPr>
          <p:txBody>
            <a:bodyPr wrap="square" lIns="0" tIns="0" rIns="0" bIns="0" rtlCol="0"/>
            <a:lstStyle/>
            <a:p/>
          </p:txBody>
        </p:sp>
        <p:sp>
          <p:nvSpPr>
            <p:cNvPr id="285" name="object 285" descr=""/>
            <p:cNvSpPr/>
            <p:nvPr/>
          </p:nvSpPr>
          <p:spPr>
            <a:xfrm>
              <a:off x="5761085" y="8452399"/>
              <a:ext cx="0" cy="4445"/>
            </a:xfrm>
            <a:custGeom>
              <a:avLst/>
              <a:gdLst/>
              <a:ahLst/>
              <a:cxnLst/>
              <a:rect l="l" t="t" r="r" b="b"/>
              <a:pathLst>
                <a:path w="0" h="4445">
                  <a:moveTo>
                    <a:pt x="0" y="0"/>
                  </a:moveTo>
                  <a:lnTo>
                    <a:pt x="0" y="4051"/>
                  </a:lnTo>
                </a:path>
              </a:pathLst>
            </a:custGeom>
            <a:ln w="3175">
              <a:solidFill>
                <a:srgbClr val="565658"/>
              </a:solidFill>
            </a:ln>
          </p:spPr>
          <p:txBody>
            <a:bodyPr wrap="square" lIns="0" tIns="0" rIns="0" bIns="0" rtlCol="0"/>
            <a:lstStyle/>
            <a:p/>
          </p:txBody>
        </p:sp>
        <p:sp>
          <p:nvSpPr>
            <p:cNvPr id="286" name="object 286" descr=""/>
            <p:cNvSpPr/>
            <p:nvPr/>
          </p:nvSpPr>
          <p:spPr>
            <a:xfrm>
              <a:off x="5761085" y="8456439"/>
              <a:ext cx="0" cy="40005"/>
            </a:xfrm>
            <a:custGeom>
              <a:avLst/>
              <a:gdLst/>
              <a:ahLst/>
              <a:cxnLst/>
              <a:rect l="l" t="t" r="r" b="b"/>
              <a:pathLst>
                <a:path w="0" h="40004">
                  <a:moveTo>
                    <a:pt x="0" y="39560"/>
                  </a:moveTo>
                  <a:lnTo>
                    <a:pt x="0" y="0"/>
                  </a:lnTo>
                </a:path>
              </a:pathLst>
            </a:custGeom>
            <a:ln w="3175">
              <a:solidFill>
                <a:srgbClr val="565658"/>
              </a:solidFill>
            </a:ln>
          </p:spPr>
          <p:txBody>
            <a:bodyPr wrap="square" lIns="0" tIns="0" rIns="0" bIns="0" rtlCol="0"/>
            <a:lstStyle/>
            <a:p/>
          </p:txBody>
        </p:sp>
        <p:sp>
          <p:nvSpPr>
            <p:cNvPr id="287" name="object 287" descr=""/>
            <p:cNvSpPr/>
            <p:nvPr/>
          </p:nvSpPr>
          <p:spPr>
            <a:xfrm>
              <a:off x="5762275" y="8456195"/>
              <a:ext cx="0" cy="635"/>
            </a:xfrm>
            <a:custGeom>
              <a:avLst/>
              <a:gdLst/>
              <a:ahLst/>
              <a:cxnLst/>
              <a:rect l="l" t="t" r="r" b="b"/>
              <a:pathLst>
                <a:path w="0" h="634">
                  <a:moveTo>
                    <a:pt x="0" y="241"/>
                  </a:moveTo>
                  <a:lnTo>
                    <a:pt x="0" y="0"/>
                  </a:lnTo>
                </a:path>
              </a:pathLst>
            </a:custGeom>
            <a:ln w="3175">
              <a:solidFill>
                <a:srgbClr val="565658"/>
              </a:solidFill>
            </a:ln>
          </p:spPr>
          <p:txBody>
            <a:bodyPr wrap="square" lIns="0" tIns="0" rIns="0" bIns="0" rtlCol="0"/>
            <a:lstStyle/>
            <a:p/>
          </p:txBody>
        </p:sp>
        <p:sp>
          <p:nvSpPr>
            <p:cNvPr id="288" name="object 288" descr=""/>
            <p:cNvSpPr/>
            <p:nvPr/>
          </p:nvSpPr>
          <p:spPr>
            <a:xfrm>
              <a:off x="5762273" y="8456437"/>
              <a:ext cx="6350" cy="0"/>
            </a:xfrm>
            <a:custGeom>
              <a:avLst/>
              <a:gdLst/>
              <a:ahLst/>
              <a:cxnLst/>
              <a:rect l="l" t="t" r="r" b="b"/>
              <a:pathLst>
                <a:path w="6350" h="0">
                  <a:moveTo>
                    <a:pt x="5930" y="0"/>
                  </a:moveTo>
                  <a:lnTo>
                    <a:pt x="0" y="0"/>
                  </a:lnTo>
                </a:path>
              </a:pathLst>
            </a:custGeom>
            <a:ln w="3175">
              <a:solidFill>
                <a:srgbClr val="565658"/>
              </a:solidFill>
            </a:ln>
          </p:spPr>
          <p:txBody>
            <a:bodyPr wrap="square" lIns="0" tIns="0" rIns="0" bIns="0" rtlCol="0"/>
            <a:lstStyle/>
            <a:p/>
          </p:txBody>
        </p:sp>
        <p:sp>
          <p:nvSpPr>
            <p:cNvPr id="289" name="object 289" descr=""/>
            <p:cNvSpPr/>
            <p:nvPr/>
          </p:nvSpPr>
          <p:spPr>
            <a:xfrm>
              <a:off x="5768204" y="8452399"/>
              <a:ext cx="0" cy="635"/>
            </a:xfrm>
            <a:custGeom>
              <a:avLst/>
              <a:gdLst/>
              <a:ahLst/>
              <a:cxnLst/>
              <a:rect l="l" t="t" r="r" b="b"/>
              <a:pathLst>
                <a:path w="0" h="634">
                  <a:moveTo>
                    <a:pt x="0" y="0"/>
                  </a:moveTo>
                  <a:lnTo>
                    <a:pt x="0" y="253"/>
                  </a:lnTo>
                </a:path>
              </a:pathLst>
            </a:custGeom>
            <a:ln w="3175">
              <a:solidFill>
                <a:srgbClr val="565658"/>
              </a:solidFill>
            </a:ln>
          </p:spPr>
          <p:txBody>
            <a:bodyPr wrap="square" lIns="0" tIns="0" rIns="0" bIns="0" rtlCol="0"/>
            <a:lstStyle/>
            <a:p/>
          </p:txBody>
        </p:sp>
        <p:sp>
          <p:nvSpPr>
            <p:cNvPr id="290" name="object 290" descr=""/>
            <p:cNvSpPr/>
            <p:nvPr/>
          </p:nvSpPr>
          <p:spPr>
            <a:xfrm>
              <a:off x="5762273" y="8452629"/>
              <a:ext cx="6350" cy="0"/>
            </a:xfrm>
            <a:custGeom>
              <a:avLst/>
              <a:gdLst/>
              <a:ahLst/>
              <a:cxnLst/>
              <a:rect l="l" t="t" r="r" b="b"/>
              <a:pathLst>
                <a:path w="6350" h="0">
                  <a:moveTo>
                    <a:pt x="5930" y="0"/>
                  </a:moveTo>
                  <a:lnTo>
                    <a:pt x="0" y="0"/>
                  </a:lnTo>
                </a:path>
              </a:pathLst>
            </a:custGeom>
            <a:ln w="3175">
              <a:solidFill>
                <a:srgbClr val="565658"/>
              </a:solidFill>
            </a:ln>
          </p:spPr>
          <p:txBody>
            <a:bodyPr wrap="square" lIns="0" tIns="0" rIns="0" bIns="0" rtlCol="0"/>
            <a:lstStyle/>
            <a:p/>
          </p:txBody>
        </p:sp>
        <p:sp>
          <p:nvSpPr>
            <p:cNvPr id="291" name="object 291" descr=""/>
            <p:cNvSpPr/>
            <p:nvPr/>
          </p:nvSpPr>
          <p:spPr>
            <a:xfrm>
              <a:off x="5761079" y="8452388"/>
              <a:ext cx="635" cy="635"/>
            </a:xfrm>
            <a:custGeom>
              <a:avLst/>
              <a:gdLst/>
              <a:ahLst/>
              <a:cxnLst/>
              <a:rect l="l" t="t" r="r" b="b"/>
              <a:pathLst>
                <a:path w="635" h="634">
                  <a:moveTo>
                    <a:pt x="253" y="241"/>
                  </a:moveTo>
                  <a:lnTo>
                    <a:pt x="0" y="0"/>
                  </a:lnTo>
                </a:path>
              </a:pathLst>
            </a:custGeom>
            <a:ln w="3175">
              <a:solidFill>
                <a:srgbClr val="565658"/>
              </a:solidFill>
            </a:ln>
          </p:spPr>
          <p:txBody>
            <a:bodyPr wrap="square" lIns="0" tIns="0" rIns="0" bIns="0" rtlCol="0"/>
            <a:lstStyle/>
            <a:p/>
          </p:txBody>
        </p:sp>
        <p:sp>
          <p:nvSpPr>
            <p:cNvPr id="292" name="object 292" descr=""/>
            <p:cNvSpPr/>
            <p:nvPr/>
          </p:nvSpPr>
          <p:spPr>
            <a:xfrm>
              <a:off x="6053381" y="8419763"/>
              <a:ext cx="26670" cy="0"/>
            </a:xfrm>
            <a:custGeom>
              <a:avLst/>
              <a:gdLst/>
              <a:ahLst/>
              <a:cxnLst/>
              <a:rect l="l" t="t" r="r" b="b"/>
              <a:pathLst>
                <a:path w="26670" h="0">
                  <a:moveTo>
                    <a:pt x="26542" y="0"/>
                  </a:moveTo>
                  <a:lnTo>
                    <a:pt x="0" y="0"/>
                  </a:lnTo>
                </a:path>
              </a:pathLst>
            </a:custGeom>
            <a:ln w="3175">
              <a:solidFill>
                <a:srgbClr val="565658"/>
              </a:solidFill>
            </a:ln>
          </p:spPr>
          <p:txBody>
            <a:bodyPr wrap="square" lIns="0" tIns="0" rIns="0" bIns="0" rtlCol="0"/>
            <a:lstStyle/>
            <a:p/>
          </p:txBody>
        </p:sp>
        <p:sp>
          <p:nvSpPr>
            <p:cNvPr id="293" name="object 293" descr=""/>
            <p:cNvSpPr/>
            <p:nvPr/>
          </p:nvSpPr>
          <p:spPr>
            <a:xfrm>
              <a:off x="6077097" y="8413809"/>
              <a:ext cx="20955" cy="0"/>
            </a:xfrm>
            <a:custGeom>
              <a:avLst/>
              <a:gdLst/>
              <a:ahLst/>
              <a:cxnLst/>
              <a:rect l="l" t="t" r="r" b="b"/>
              <a:pathLst>
                <a:path w="20954" h="0">
                  <a:moveTo>
                    <a:pt x="0" y="0"/>
                  </a:moveTo>
                  <a:lnTo>
                    <a:pt x="20726" y="0"/>
                  </a:lnTo>
                </a:path>
              </a:pathLst>
            </a:custGeom>
            <a:ln w="3175">
              <a:solidFill>
                <a:srgbClr val="565658"/>
              </a:solidFill>
            </a:ln>
          </p:spPr>
          <p:txBody>
            <a:bodyPr wrap="square" lIns="0" tIns="0" rIns="0" bIns="0" rtlCol="0"/>
            <a:lstStyle/>
            <a:p/>
          </p:txBody>
        </p:sp>
        <p:sp>
          <p:nvSpPr>
            <p:cNvPr id="294" name="object 294" descr=""/>
            <p:cNvSpPr/>
            <p:nvPr/>
          </p:nvSpPr>
          <p:spPr>
            <a:xfrm>
              <a:off x="6076507" y="8414020"/>
              <a:ext cx="21590" cy="0"/>
            </a:xfrm>
            <a:custGeom>
              <a:avLst/>
              <a:gdLst/>
              <a:ahLst/>
              <a:cxnLst/>
              <a:rect l="l" t="t" r="r" b="b"/>
              <a:pathLst>
                <a:path w="21589" h="0">
                  <a:moveTo>
                    <a:pt x="21424" y="0"/>
                  </a:moveTo>
                  <a:lnTo>
                    <a:pt x="0" y="0"/>
                  </a:lnTo>
                </a:path>
              </a:pathLst>
            </a:custGeom>
            <a:ln w="3175">
              <a:solidFill>
                <a:srgbClr val="565658"/>
              </a:solidFill>
            </a:ln>
          </p:spPr>
          <p:txBody>
            <a:bodyPr wrap="square" lIns="0" tIns="0" rIns="0" bIns="0" rtlCol="0"/>
            <a:lstStyle/>
            <a:p/>
          </p:txBody>
        </p:sp>
        <p:sp>
          <p:nvSpPr>
            <p:cNvPr id="295" name="object 295" descr=""/>
            <p:cNvSpPr/>
            <p:nvPr/>
          </p:nvSpPr>
          <p:spPr>
            <a:xfrm>
              <a:off x="6061807" y="8414020"/>
              <a:ext cx="15240" cy="0"/>
            </a:xfrm>
            <a:custGeom>
              <a:avLst/>
              <a:gdLst/>
              <a:ahLst/>
              <a:cxnLst/>
              <a:rect l="l" t="t" r="r" b="b"/>
              <a:pathLst>
                <a:path w="15239" h="0">
                  <a:moveTo>
                    <a:pt x="14693" y="0"/>
                  </a:moveTo>
                  <a:lnTo>
                    <a:pt x="0" y="0"/>
                  </a:lnTo>
                </a:path>
              </a:pathLst>
            </a:custGeom>
            <a:ln w="3175">
              <a:solidFill>
                <a:srgbClr val="565658"/>
              </a:solidFill>
            </a:ln>
          </p:spPr>
          <p:txBody>
            <a:bodyPr wrap="square" lIns="0" tIns="0" rIns="0" bIns="0" rtlCol="0"/>
            <a:lstStyle/>
            <a:p/>
          </p:txBody>
        </p:sp>
        <p:sp>
          <p:nvSpPr>
            <p:cNvPr id="296" name="object 296" descr=""/>
            <p:cNvSpPr/>
            <p:nvPr/>
          </p:nvSpPr>
          <p:spPr>
            <a:xfrm>
              <a:off x="6050043" y="8419763"/>
              <a:ext cx="3810" cy="76835"/>
            </a:xfrm>
            <a:custGeom>
              <a:avLst/>
              <a:gdLst/>
              <a:ahLst/>
              <a:cxnLst/>
              <a:rect l="l" t="t" r="r" b="b"/>
              <a:pathLst>
                <a:path w="3810" h="76834">
                  <a:moveTo>
                    <a:pt x="3352" y="0"/>
                  </a:moveTo>
                  <a:lnTo>
                    <a:pt x="0" y="76238"/>
                  </a:lnTo>
                </a:path>
              </a:pathLst>
            </a:custGeom>
            <a:ln w="3175">
              <a:solidFill>
                <a:srgbClr val="565658"/>
              </a:solidFill>
            </a:ln>
          </p:spPr>
          <p:txBody>
            <a:bodyPr wrap="square" lIns="0" tIns="0" rIns="0" bIns="0" rtlCol="0"/>
            <a:lstStyle/>
            <a:p/>
          </p:txBody>
        </p:sp>
        <p:sp>
          <p:nvSpPr>
            <p:cNvPr id="297" name="object 297" descr=""/>
            <p:cNvSpPr/>
            <p:nvPr/>
          </p:nvSpPr>
          <p:spPr>
            <a:xfrm>
              <a:off x="5762275" y="8456437"/>
              <a:ext cx="0" cy="40005"/>
            </a:xfrm>
            <a:custGeom>
              <a:avLst/>
              <a:gdLst/>
              <a:ahLst/>
              <a:cxnLst/>
              <a:rect l="l" t="t" r="r" b="b"/>
              <a:pathLst>
                <a:path w="0" h="40004">
                  <a:moveTo>
                    <a:pt x="0" y="0"/>
                  </a:moveTo>
                  <a:lnTo>
                    <a:pt x="0" y="39573"/>
                  </a:lnTo>
                </a:path>
              </a:pathLst>
            </a:custGeom>
            <a:ln w="3175">
              <a:solidFill>
                <a:srgbClr val="565658"/>
              </a:solidFill>
            </a:ln>
          </p:spPr>
          <p:txBody>
            <a:bodyPr wrap="square" lIns="0" tIns="0" rIns="0" bIns="0" rtlCol="0"/>
            <a:lstStyle/>
            <a:p/>
          </p:txBody>
        </p:sp>
        <p:sp>
          <p:nvSpPr>
            <p:cNvPr id="298" name="object 298" descr=""/>
            <p:cNvSpPr/>
            <p:nvPr/>
          </p:nvSpPr>
          <p:spPr>
            <a:xfrm>
              <a:off x="5762275" y="8452399"/>
              <a:ext cx="6350" cy="0"/>
            </a:xfrm>
            <a:custGeom>
              <a:avLst/>
              <a:gdLst/>
              <a:ahLst/>
              <a:cxnLst/>
              <a:rect l="l" t="t" r="r" b="b"/>
              <a:pathLst>
                <a:path w="6350" h="0">
                  <a:moveTo>
                    <a:pt x="0" y="0"/>
                  </a:moveTo>
                  <a:lnTo>
                    <a:pt x="5930" y="0"/>
                  </a:lnTo>
                </a:path>
              </a:pathLst>
            </a:custGeom>
            <a:ln w="3175">
              <a:solidFill>
                <a:srgbClr val="565658"/>
              </a:solidFill>
            </a:ln>
          </p:spPr>
          <p:txBody>
            <a:bodyPr wrap="square" lIns="0" tIns="0" rIns="0" bIns="0" rtlCol="0"/>
            <a:lstStyle/>
            <a:p/>
          </p:txBody>
        </p:sp>
        <p:sp>
          <p:nvSpPr>
            <p:cNvPr id="299" name="object 299" descr=""/>
            <p:cNvSpPr/>
            <p:nvPr/>
          </p:nvSpPr>
          <p:spPr>
            <a:xfrm>
              <a:off x="5762275" y="8452388"/>
              <a:ext cx="0" cy="635"/>
            </a:xfrm>
            <a:custGeom>
              <a:avLst/>
              <a:gdLst/>
              <a:ahLst/>
              <a:cxnLst/>
              <a:rect l="l" t="t" r="r" b="b"/>
              <a:pathLst>
                <a:path w="0" h="634">
                  <a:moveTo>
                    <a:pt x="0" y="241"/>
                  </a:moveTo>
                  <a:lnTo>
                    <a:pt x="0" y="0"/>
                  </a:lnTo>
                </a:path>
              </a:pathLst>
            </a:custGeom>
            <a:ln w="3175">
              <a:solidFill>
                <a:srgbClr val="565658"/>
              </a:solidFill>
            </a:ln>
          </p:spPr>
          <p:txBody>
            <a:bodyPr wrap="square" lIns="0" tIns="0" rIns="0" bIns="0" rtlCol="0"/>
            <a:lstStyle/>
            <a:p/>
          </p:txBody>
        </p:sp>
        <p:sp>
          <p:nvSpPr>
            <p:cNvPr id="300" name="object 300" descr=""/>
            <p:cNvSpPr/>
            <p:nvPr/>
          </p:nvSpPr>
          <p:spPr>
            <a:xfrm>
              <a:off x="5761085" y="8392633"/>
              <a:ext cx="0" cy="60325"/>
            </a:xfrm>
            <a:custGeom>
              <a:avLst/>
              <a:gdLst/>
              <a:ahLst/>
              <a:cxnLst/>
              <a:rect l="l" t="t" r="r" b="b"/>
              <a:pathLst>
                <a:path w="0" h="60325">
                  <a:moveTo>
                    <a:pt x="0" y="59766"/>
                  </a:moveTo>
                  <a:lnTo>
                    <a:pt x="0" y="0"/>
                  </a:lnTo>
                </a:path>
              </a:pathLst>
            </a:custGeom>
            <a:ln w="3175">
              <a:solidFill>
                <a:srgbClr val="565658"/>
              </a:solidFill>
            </a:ln>
          </p:spPr>
          <p:txBody>
            <a:bodyPr wrap="square" lIns="0" tIns="0" rIns="0" bIns="0" rtlCol="0"/>
            <a:lstStyle/>
            <a:p/>
          </p:txBody>
        </p:sp>
        <p:sp>
          <p:nvSpPr>
            <p:cNvPr id="301" name="object 301" descr=""/>
            <p:cNvSpPr/>
            <p:nvPr/>
          </p:nvSpPr>
          <p:spPr>
            <a:xfrm>
              <a:off x="6077689" y="8419763"/>
              <a:ext cx="2540" cy="76835"/>
            </a:xfrm>
            <a:custGeom>
              <a:avLst/>
              <a:gdLst/>
              <a:ahLst/>
              <a:cxnLst/>
              <a:rect l="l" t="t" r="r" b="b"/>
              <a:pathLst>
                <a:path w="2539" h="76834">
                  <a:moveTo>
                    <a:pt x="2235" y="0"/>
                  </a:moveTo>
                  <a:lnTo>
                    <a:pt x="0" y="76238"/>
                  </a:lnTo>
                </a:path>
              </a:pathLst>
            </a:custGeom>
            <a:ln w="3175">
              <a:solidFill>
                <a:srgbClr val="565658"/>
              </a:solidFill>
            </a:ln>
          </p:spPr>
          <p:txBody>
            <a:bodyPr wrap="square" lIns="0" tIns="0" rIns="0" bIns="0" rtlCol="0"/>
            <a:lstStyle/>
            <a:p/>
          </p:txBody>
        </p:sp>
        <p:sp>
          <p:nvSpPr>
            <p:cNvPr id="302" name="object 302" descr=""/>
            <p:cNvSpPr/>
            <p:nvPr/>
          </p:nvSpPr>
          <p:spPr>
            <a:xfrm>
              <a:off x="6061990" y="8411645"/>
              <a:ext cx="16510" cy="0"/>
            </a:xfrm>
            <a:custGeom>
              <a:avLst/>
              <a:gdLst/>
              <a:ahLst/>
              <a:cxnLst/>
              <a:rect l="l" t="t" r="r" b="b"/>
              <a:pathLst>
                <a:path w="16510" h="0">
                  <a:moveTo>
                    <a:pt x="0" y="0"/>
                  </a:moveTo>
                  <a:lnTo>
                    <a:pt x="15976" y="0"/>
                  </a:lnTo>
                </a:path>
              </a:pathLst>
            </a:custGeom>
            <a:ln w="3175">
              <a:solidFill>
                <a:srgbClr val="565658"/>
              </a:solidFill>
            </a:ln>
          </p:spPr>
          <p:txBody>
            <a:bodyPr wrap="square" lIns="0" tIns="0" rIns="0" bIns="0" rtlCol="0"/>
            <a:lstStyle/>
            <a:p/>
          </p:txBody>
        </p:sp>
        <p:sp>
          <p:nvSpPr>
            <p:cNvPr id="303" name="object 303" descr=""/>
            <p:cNvSpPr/>
            <p:nvPr/>
          </p:nvSpPr>
          <p:spPr>
            <a:xfrm>
              <a:off x="6048249" y="8419673"/>
              <a:ext cx="3810" cy="76835"/>
            </a:xfrm>
            <a:custGeom>
              <a:avLst/>
              <a:gdLst/>
              <a:ahLst/>
              <a:cxnLst/>
              <a:rect l="l" t="t" r="r" b="b"/>
              <a:pathLst>
                <a:path w="3810" h="76834">
                  <a:moveTo>
                    <a:pt x="0" y="76326"/>
                  </a:moveTo>
                  <a:lnTo>
                    <a:pt x="3327" y="0"/>
                  </a:lnTo>
                </a:path>
              </a:pathLst>
            </a:custGeom>
            <a:ln w="3175">
              <a:solidFill>
                <a:srgbClr val="565658"/>
              </a:solidFill>
            </a:ln>
          </p:spPr>
          <p:txBody>
            <a:bodyPr wrap="square" lIns="0" tIns="0" rIns="0" bIns="0" rtlCol="0"/>
            <a:lstStyle/>
            <a:p/>
          </p:txBody>
        </p:sp>
        <p:sp>
          <p:nvSpPr>
            <p:cNvPr id="304" name="object 304" descr=""/>
            <p:cNvSpPr/>
            <p:nvPr/>
          </p:nvSpPr>
          <p:spPr>
            <a:xfrm>
              <a:off x="5762275" y="8392638"/>
              <a:ext cx="0" cy="60325"/>
            </a:xfrm>
            <a:custGeom>
              <a:avLst/>
              <a:gdLst/>
              <a:ahLst/>
              <a:cxnLst/>
              <a:rect l="l" t="t" r="r" b="b"/>
              <a:pathLst>
                <a:path w="0" h="60325">
                  <a:moveTo>
                    <a:pt x="0" y="0"/>
                  </a:moveTo>
                  <a:lnTo>
                    <a:pt x="0" y="59778"/>
                  </a:lnTo>
                </a:path>
              </a:pathLst>
            </a:custGeom>
            <a:ln w="3175">
              <a:solidFill>
                <a:srgbClr val="565658"/>
              </a:solidFill>
            </a:ln>
          </p:spPr>
          <p:txBody>
            <a:bodyPr wrap="square" lIns="0" tIns="0" rIns="0" bIns="0" rtlCol="0"/>
            <a:lstStyle/>
            <a:p/>
          </p:txBody>
        </p:sp>
        <p:sp>
          <p:nvSpPr>
            <p:cNvPr id="305" name="object 305" descr=""/>
            <p:cNvSpPr/>
            <p:nvPr/>
          </p:nvSpPr>
          <p:spPr>
            <a:xfrm>
              <a:off x="5762275" y="8386699"/>
              <a:ext cx="116839" cy="0"/>
            </a:xfrm>
            <a:custGeom>
              <a:avLst/>
              <a:gdLst/>
              <a:ahLst/>
              <a:cxnLst/>
              <a:rect l="l" t="t" r="r" b="b"/>
              <a:pathLst>
                <a:path w="116839" h="0">
                  <a:moveTo>
                    <a:pt x="0" y="0"/>
                  </a:moveTo>
                  <a:lnTo>
                    <a:pt x="116446" y="0"/>
                  </a:lnTo>
                </a:path>
              </a:pathLst>
            </a:custGeom>
            <a:ln w="3175">
              <a:solidFill>
                <a:srgbClr val="565658"/>
              </a:solidFill>
            </a:ln>
          </p:spPr>
          <p:txBody>
            <a:bodyPr wrap="square" lIns="0" tIns="0" rIns="0" bIns="0" rtlCol="0"/>
            <a:lstStyle/>
            <a:p/>
          </p:txBody>
        </p:sp>
        <p:sp>
          <p:nvSpPr>
            <p:cNvPr id="306" name="object 306" descr=""/>
            <p:cNvSpPr/>
            <p:nvPr/>
          </p:nvSpPr>
          <p:spPr>
            <a:xfrm>
              <a:off x="6112883" y="8404527"/>
              <a:ext cx="19685" cy="0"/>
            </a:xfrm>
            <a:custGeom>
              <a:avLst/>
              <a:gdLst/>
              <a:ahLst/>
              <a:cxnLst/>
              <a:rect l="l" t="t" r="r" b="b"/>
              <a:pathLst>
                <a:path w="19685" h="0">
                  <a:moveTo>
                    <a:pt x="19342" y="0"/>
                  </a:moveTo>
                  <a:lnTo>
                    <a:pt x="0" y="0"/>
                  </a:lnTo>
                </a:path>
              </a:pathLst>
            </a:custGeom>
            <a:ln w="3175">
              <a:solidFill>
                <a:srgbClr val="565658"/>
              </a:solidFill>
            </a:ln>
          </p:spPr>
          <p:txBody>
            <a:bodyPr wrap="square" lIns="0" tIns="0" rIns="0" bIns="0" rtlCol="0"/>
            <a:lstStyle/>
            <a:p/>
          </p:txBody>
        </p:sp>
        <p:sp>
          <p:nvSpPr>
            <p:cNvPr id="307" name="object 307" descr=""/>
            <p:cNvSpPr/>
            <p:nvPr/>
          </p:nvSpPr>
          <p:spPr>
            <a:xfrm>
              <a:off x="6005041" y="8496000"/>
              <a:ext cx="43815" cy="0"/>
            </a:xfrm>
            <a:custGeom>
              <a:avLst/>
              <a:gdLst/>
              <a:ahLst/>
              <a:cxnLst/>
              <a:rect l="l" t="t" r="r" b="b"/>
              <a:pathLst>
                <a:path w="43814" h="0">
                  <a:moveTo>
                    <a:pt x="431" y="0"/>
                  </a:moveTo>
                  <a:lnTo>
                    <a:pt x="43205" y="0"/>
                  </a:lnTo>
                </a:path>
                <a:path w="43814" h="0">
                  <a:moveTo>
                    <a:pt x="431" y="0"/>
                  </a:moveTo>
                  <a:lnTo>
                    <a:pt x="0" y="0"/>
                  </a:lnTo>
                </a:path>
              </a:pathLst>
            </a:custGeom>
            <a:ln w="3175">
              <a:solidFill>
                <a:srgbClr val="565658"/>
              </a:solidFill>
            </a:ln>
          </p:spPr>
          <p:txBody>
            <a:bodyPr wrap="square" lIns="0" tIns="0" rIns="0" bIns="0" rtlCol="0"/>
            <a:lstStyle/>
            <a:p/>
          </p:txBody>
        </p:sp>
        <p:sp>
          <p:nvSpPr>
            <p:cNvPr id="308" name="object 308" descr=""/>
            <p:cNvSpPr/>
            <p:nvPr/>
          </p:nvSpPr>
          <p:spPr>
            <a:xfrm>
              <a:off x="6005038" y="8394997"/>
              <a:ext cx="0" cy="101600"/>
            </a:xfrm>
            <a:custGeom>
              <a:avLst/>
              <a:gdLst/>
              <a:ahLst/>
              <a:cxnLst/>
              <a:rect l="l" t="t" r="r" b="b"/>
              <a:pathLst>
                <a:path w="0" h="101600">
                  <a:moveTo>
                    <a:pt x="0" y="101003"/>
                  </a:moveTo>
                  <a:lnTo>
                    <a:pt x="0" y="0"/>
                  </a:lnTo>
                </a:path>
              </a:pathLst>
            </a:custGeom>
            <a:ln w="3175">
              <a:solidFill>
                <a:srgbClr val="565658"/>
              </a:solidFill>
            </a:ln>
          </p:spPr>
          <p:txBody>
            <a:bodyPr wrap="square" lIns="0" tIns="0" rIns="0" bIns="0" rtlCol="0"/>
            <a:lstStyle/>
            <a:p/>
          </p:txBody>
        </p:sp>
        <p:sp>
          <p:nvSpPr>
            <p:cNvPr id="309" name="object 309" descr=""/>
            <p:cNvSpPr/>
            <p:nvPr/>
          </p:nvSpPr>
          <p:spPr>
            <a:xfrm>
              <a:off x="5762261" y="8392638"/>
              <a:ext cx="116839" cy="0"/>
            </a:xfrm>
            <a:custGeom>
              <a:avLst/>
              <a:gdLst/>
              <a:ahLst/>
              <a:cxnLst/>
              <a:rect l="l" t="t" r="r" b="b"/>
              <a:pathLst>
                <a:path w="116839" h="0">
                  <a:moveTo>
                    <a:pt x="116459" y="0"/>
                  </a:moveTo>
                  <a:lnTo>
                    <a:pt x="0" y="0"/>
                  </a:lnTo>
                </a:path>
              </a:pathLst>
            </a:custGeom>
            <a:ln w="3175">
              <a:solidFill>
                <a:srgbClr val="565658"/>
              </a:solidFill>
            </a:ln>
          </p:spPr>
          <p:txBody>
            <a:bodyPr wrap="square" lIns="0" tIns="0" rIns="0" bIns="0" rtlCol="0"/>
            <a:lstStyle/>
            <a:p/>
          </p:txBody>
        </p:sp>
        <p:sp>
          <p:nvSpPr>
            <p:cNvPr id="310" name="object 310" descr=""/>
            <p:cNvSpPr/>
            <p:nvPr/>
          </p:nvSpPr>
          <p:spPr>
            <a:xfrm>
              <a:off x="6112964" y="8403336"/>
              <a:ext cx="38735" cy="0"/>
            </a:xfrm>
            <a:custGeom>
              <a:avLst/>
              <a:gdLst/>
              <a:ahLst/>
              <a:cxnLst/>
              <a:rect l="l" t="t" r="r" b="b"/>
              <a:pathLst>
                <a:path w="38735" h="0">
                  <a:moveTo>
                    <a:pt x="0" y="0"/>
                  </a:moveTo>
                  <a:lnTo>
                    <a:pt x="38722" y="0"/>
                  </a:lnTo>
                </a:path>
              </a:pathLst>
            </a:custGeom>
            <a:ln w="3175">
              <a:solidFill>
                <a:srgbClr val="565658"/>
              </a:solidFill>
            </a:ln>
          </p:spPr>
          <p:txBody>
            <a:bodyPr wrap="square" lIns="0" tIns="0" rIns="0" bIns="0" rtlCol="0"/>
            <a:lstStyle/>
            <a:p/>
          </p:txBody>
        </p:sp>
        <p:sp>
          <p:nvSpPr>
            <p:cNvPr id="311" name="object 311" descr=""/>
            <p:cNvSpPr/>
            <p:nvPr/>
          </p:nvSpPr>
          <p:spPr>
            <a:xfrm>
              <a:off x="6005473" y="8395008"/>
              <a:ext cx="0" cy="101600"/>
            </a:xfrm>
            <a:custGeom>
              <a:avLst/>
              <a:gdLst/>
              <a:ahLst/>
              <a:cxnLst/>
              <a:rect l="l" t="t" r="r" b="b"/>
              <a:pathLst>
                <a:path w="0" h="101600">
                  <a:moveTo>
                    <a:pt x="0" y="0"/>
                  </a:moveTo>
                  <a:lnTo>
                    <a:pt x="0" y="101015"/>
                  </a:lnTo>
                </a:path>
              </a:pathLst>
            </a:custGeom>
            <a:ln w="3175">
              <a:solidFill>
                <a:srgbClr val="565658"/>
              </a:solidFill>
            </a:ln>
          </p:spPr>
          <p:txBody>
            <a:bodyPr wrap="square" lIns="0" tIns="0" rIns="0" bIns="0" rtlCol="0"/>
            <a:lstStyle/>
            <a:p/>
          </p:txBody>
        </p:sp>
        <p:sp>
          <p:nvSpPr>
            <p:cNvPr id="312" name="object 312" descr=""/>
            <p:cNvSpPr/>
            <p:nvPr/>
          </p:nvSpPr>
          <p:spPr>
            <a:xfrm>
              <a:off x="6005038" y="8395008"/>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313" name="object 313" descr=""/>
            <p:cNvSpPr/>
            <p:nvPr/>
          </p:nvSpPr>
          <p:spPr>
            <a:xfrm>
              <a:off x="5878720" y="8392638"/>
              <a:ext cx="0" cy="2540"/>
            </a:xfrm>
            <a:custGeom>
              <a:avLst/>
              <a:gdLst/>
              <a:ahLst/>
              <a:cxnLst/>
              <a:rect l="l" t="t" r="r" b="b"/>
              <a:pathLst>
                <a:path w="0" h="2540">
                  <a:moveTo>
                    <a:pt x="0" y="0"/>
                  </a:moveTo>
                  <a:lnTo>
                    <a:pt x="0" y="2374"/>
                  </a:lnTo>
                </a:path>
              </a:pathLst>
            </a:custGeom>
            <a:ln w="3175">
              <a:solidFill>
                <a:srgbClr val="565658"/>
              </a:solidFill>
            </a:ln>
          </p:spPr>
          <p:txBody>
            <a:bodyPr wrap="square" lIns="0" tIns="0" rIns="0" bIns="0" rtlCol="0"/>
            <a:lstStyle/>
            <a:p/>
          </p:txBody>
        </p:sp>
        <p:sp>
          <p:nvSpPr>
            <p:cNvPr id="314" name="object 314" descr=""/>
            <p:cNvSpPr/>
            <p:nvPr/>
          </p:nvSpPr>
          <p:spPr>
            <a:xfrm>
              <a:off x="6151684" y="8395004"/>
              <a:ext cx="0" cy="8890"/>
            </a:xfrm>
            <a:custGeom>
              <a:avLst/>
              <a:gdLst/>
              <a:ahLst/>
              <a:cxnLst/>
              <a:rect l="l" t="t" r="r" b="b"/>
              <a:pathLst>
                <a:path w="0" h="8890">
                  <a:moveTo>
                    <a:pt x="0" y="8331"/>
                  </a:moveTo>
                  <a:lnTo>
                    <a:pt x="0" y="0"/>
                  </a:lnTo>
                </a:path>
              </a:pathLst>
            </a:custGeom>
            <a:ln w="3175">
              <a:solidFill>
                <a:srgbClr val="565658"/>
              </a:solidFill>
            </a:ln>
          </p:spPr>
          <p:txBody>
            <a:bodyPr wrap="square" lIns="0" tIns="0" rIns="0" bIns="0" rtlCol="0"/>
            <a:lstStyle/>
            <a:p/>
          </p:txBody>
        </p:sp>
        <p:sp>
          <p:nvSpPr>
            <p:cNvPr id="315" name="object 315" descr=""/>
            <p:cNvSpPr/>
            <p:nvPr/>
          </p:nvSpPr>
          <p:spPr>
            <a:xfrm>
              <a:off x="6199123" y="8499566"/>
              <a:ext cx="1270" cy="14604"/>
            </a:xfrm>
            <a:custGeom>
              <a:avLst/>
              <a:gdLst/>
              <a:ahLst/>
              <a:cxnLst/>
              <a:rect l="l" t="t" r="r" b="b"/>
              <a:pathLst>
                <a:path w="1270" h="14604">
                  <a:moveTo>
                    <a:pt x="0" y="14249"/>
                  </a:moveTo>
                  <a:lnTo>
                    <a:pt x="965" y="0"/>
                  </a:lnTo>
                </a:path>
              </a:pathLst>
            </a:custGeom>
            <a:ln w="3175">
              <a:solidFill>
                <a:srgbClr val="565658"/>
              </a:solidFill>
            </a:ln>
          </p:spPr>
          <p:txBody>
            <a:bodyPr wrap="square" lIns="0" tIns="0" rIns="0" bIns="0" rtlCol="0"/>
            <a:lstStyle/>
            <a:p/>
          </p:txBody>
        </p:sp>
        <p:sp>
          <p:nvSpPr>
            <p:cNvPr id="316" name="object 316" descr=""/>
            <p:cNvSpPr/>
            <p:nvPr/>
          </p:nvSpPr>
          <p:spPr>
            <a:xfrm>
              <a:off x="5774665" y="8522138"/>
              <a:ext cx="90805" cy="0"/>
            </a:xfrm>
            <a:custGeom>
              <a:avLst/>
              <a:gdLst/>
              <a:ahLst/>
              <a:cxnLst/>
              <a:rect l="l" t="t" r="r" b="b"/>
              <a:pathLst>
                <a:path w="90804" h="0">
                  <a:moveTo>
                    <a:pt x="90487" y="0"/>
                  </a:moveTo>
                  <a:lnTo>
                    <a:pt x="0" y="0"/>
                  </a:lnTo>
                </a:path>
              </a:pathLst>
            </a:custGeom>
            <a:ln w="3175">
              <a:solidFill>
                <a:srgbClr val="565658"/>
              </a:solidFill>
            </a:ln>
          </p:spPr>
          <p:txBody>
            <a:bodyPr wrap="square" lIns="0" tIns="0" rIns="0" bIns="0" rtlCol="0"/>
            <a:lstStyle/>
            <a:p/>
          </p:txBody>
        </p:sp>
        <p:sp>
          <p:nvSpPr>
            <p:cNvPr id="317" name="object 317" descr=""/>
            <p:cNvSpPr/>
            <p:nvPr/>
          </p:nvSpPr>
          <p:spPr>
            <a:xfrm>
              <a:off x="6082913" y="8498387"/>
              <a:ext cx="19050" cy="0"/>
            </a:xfrm>
            <a:custGeom>
              <a:avLst/>
              <a:gdLst/>
              <a:ahLst/>
              <a:cxnLst/>
              <a:rect l="l" t="t" r="r" b="b"/>
              <a:pathLst>
                <a:path w="19050" h="0">
                  <a:moveTo>
                    <a:pt x="0" y="0"/>
                  </a:moveTo>
                  <a:lnTo>
                    <a:pt x="18516" y="0"/>
                  </a:lnTo>
                </a:path>
              </a:pathLst>
            </a:custGeom>
            <a:ln w="3175">
              <a:solidFill>
                <a:srgbClr val="565658"/>
              </a:solidFill>
            </a:ln>
          </p:spPr>
          <p:txBody>
            <a:bodyPr wrap="square" lIns="0" tIns="0" rIns="0" bIns="0" rtlCol="0"/>
            <a:lstStyle/>
            <a:p/>
          </p:txBody>
        </p:sp>
        <p:sp>
          <p:nvSpPr>
            <p:cNvPr id="318" name="object 318" descr=""/>
            <p:cNvSpPr/>
            <p:nvPr/>
          </p:nvSpPr>
          <p:spPr>
            <a:xfrm>
              <a:off x="6083384" y="8498512"/>
              <a:ext cx="19050" cy="0"/>
            </a:xfrm>
            <a:custGeom>
              <a:avLst/>
              <a:gdLst/>
              <a:ahLst/>
              <a:cxnLst/>
              <a:rect l="l" t="t" r="r" b="b"/>
              <a:pathLst>
                <a:path w="19050" h="0">
                  <a:moveTo>
                    <a:pt x="18516" y="0"/>
                  </a:moveTo>
                  <a:lnTo>
                    <a:pt x="0" y="0"/>
                  </a:lnTo>
                </a:path>
              </a:pathLst>
            </a:custGeom>
            <a:ln w="3175">
              <a:solidFill>
                <a:srgbClr val="565658"/>
              </a:solidFill>
            </a:ln>
          </p:spPr>
          <p:txBody>
            <a:bodyPr wrap="square" lIns="0" tIns="0" rIns="0" bIns="0" rtlCol="0"/>
            <a:lstStyle/>
            <a:p/>
          </p:txBody>
        </p:sp>
        <p:sp>
          <p:nvSpPr>
            <p:cNvPr id="319" name="object 319" descr=""/>
            <p:cNvSpPr/>
            <p:nvPr/>
          </p:nvSpPr>
          <p:spPr>
            <a:xfrm>
              <a:off x="5762265" y="8522138"/>
              <a:ext cx="3175" cy="0"/>
            </a:xfrm>
            <a:custGeom>
              <a:avLst/>
              <a:gdLst/>
              <a:ahLst/>
              <a:cxnLst/>
              <a:rect l="l" t="t" r="r" b="b"/>
              <a:pathLst>
                <a:path w="3175" h="0">
                  <a:moveTo>
                    <a:pt x="3073" y="0"/>
                  </a:moveTo>
                  <a:lnTo>
                    <a:pt x="0" y="0"/>
                  </a:lnTo>
                </a:path>
              </a:pathLst>
            </a:custGeom>
            <a:ln w="3175">
              <a:solidFill>
                <a:srgbClr val="565658"/>
              </a:solidFill>
            </a:ln>
          </p:spPr>
          <p:txBody>
            <a:bodyPr wrap="square" lIns="0" tIns="0" rIns="0" bIns="0" rtlCol="0"/>
            <a:lstStyle/>
            <a:p/>
          </p:txBody>
        </p:sp>
        <p:sp>
          <p:nvSpPr>
            <p:cNvPr id="320" name="object 320" descr=""/>
            <p:cNvSpPr/>
            <p:nvPr/>
          </p:nvSpPr>
          <p:spPr>
            <a:xfrm>
              <a:off x="6056173" y="8498387"/>
              <a:ext cx="27305" cy="0"/>
            </a:xfrm>
            <a:custGeom>
              <a:avLst/>
              <a:gdLst/>
              <a:ahLst/>
              <a:cxnLst/>
              <a:rect l="l" t="t" r="r" b="b"/>
              <a:pathLst>
                <a:path w="27304" h="0">
                  <a:moveTo>
                    <a:pt x="0" y="0"/>
                  </a:moveTo>
                  <a:lnTo>
                    <a:pt x="26733" y="0"/>
                  </a:lnTo>
                </a:path>
              </a:pathLst>
            </a:custGeom>
            <a:ln w="3175">
              <a:solidFill>
                <a:srgbClr val="565658"/>
              </a:solidFill>
            </a:ln>
          </p:spPr>
          <p:txBody>
            <a:bodyPr wrap="square" lIns="0" tIns="0" rIns="0" bIns="0" rtlCol="0"/>
            <a:lstStyle/>
            <a:p/>
          </p:txBody>
        </p:sp>
        <p:sp>
          <p:nvSpPr>
            <p:cNvPr id="321" name="object 321" descr=""/>
            <p:cNvSpPr/>
            <p:nvPr/>
          </p:nvSpPr>
          <p:spPr>
            <a:xfrm>
              <a:off x="5874466" y="8522138"/>
              <a:ext cx="4445" cy="0"/>
            </a:xfrm>
            <a:custGeom>
              <a:avLst/>
              <a:gdLst/>
              <a:ahLst/>
              <a:cxnLst/>
              <a:rect l="l" t="t" r="r" b="b"/>
              <a:pathLst>
                <a:path w="4445" h="0">
                  <a:moveTo>
                    <a:pt x="4254" y="0"/>
                  </a:moveTo>
                  <a:lnTo>
                    <a:pt x="0" y="0"/>
                  </a:lnTo>
                </a:path>
              </a:pathLst>
            </a:custGeom>
            <a:ln w="3175">
              <a:solidFill>
                <a:srgbClr val="565658"/>
              </a:solidFill>
            </a:ln>
          </p:spPr>
          <p:txBody>
            <a:bodyPr wrap="square" lIns="0" tIns="0" rIns="0" bIns="0" rtlCol="0"/>
            <a:lstStyle/>
            <a:p/>
          </p:txBody>
        </p:sp>
        <p:sp>
          <p:nvSpPr>
            <p:cNvPr id="322" name="object 322" descr=""/>
            <p:cNvSpPr/>
            <p:nvPr/>
          </p:nvSpPr>
          <p:spPr>
            <a:xfrm>
              <a:off x="5761085" y="8496010"/>
              <a:ext cx="0" cy="20320"/>
            </a:xfrm>
            <a:custGeom>
              <a:avLst/>
              <a:gdLst/>
              <a:ahLst/>
              <a:cxnLst/>
              <a:rect l="l" t="t" r="r" b="b"/>
              <a:pathLst>
                <a:path w="0" h="20320">
                  <a:moveTo>
                    <a:pt x="0" y="20192"/>
                  </a:moveTo>
                  <a:lnTo>
                    <a:pt x="0" y="0"/>
                  </a:lnTo>
                </a:path>
              </a:pathLst>
            </a:custGeom>
            <a:ln w="3175">
              <a:solidFill>
                <a:srgbClr val="565658"/>
              </a:solidFill>
            </a:ln>
          </p:spPr>
          <p:txBody>
            <a:bodyPr wrap="square" lIns="0" tIns="0" rIns="0" bIns="0" rtlCol="0"/>
            <a:lstStyle/>
            <a:p/>
          </p:txBody>
        </p:sp>
        <p:sp>
          <p:nvSpPr>
            <p:cNvPr id="323" name="object 323" descr=""/>
            <p:cNvSpPr/>
            <p:nvPr/>
          </p:nvSpPr>
          <p:spPr>
            <a:xfrm>
              <a:off x="6056279" y="8499566"/>
              <a:ext cx="27305" cy="0"/>
            </a:xfrm>
            <a:custGeom>
              <a:avLst/>
              <a:gdLst/>
              <a:ahLst/>
              <a:cxnLst/>
              <a:rect l="l" t="t" r="r" b="b"/>
              <a:pathLst>
                <a:path w="27304" h="0">
                  <a:moveTo>
                    <a:pt x="26720" y="0"/>
                  </a:moveTo>
                  <a:lnTo>
                    <a:pt x="0" y="0"/>
                  </a:lnTo>
                </a:path>
              </a:pathLst>
            </a:custGeom>
            <a:ln w="3175">
              <a:solidFill>
                <a:srgbClr val="565658"/>
              </a:solidFill>
            </a:ln>
          </p:spPr>
          <p:txBody>
            <a:bodyPr wrap="square" lIns="0" tIns="0" rIns="0" bIns="0" rtlCol="0"/>
            <a:lstStyle/>
            <a:p/>
          </p:txBody>
        </p:sp>
        <p:sp>
          <p:nvSpPr>
            <p:cNvPr id="324" name="object 324" descr=""/>
            <p:cNvSpPr/>
            <p:nvPr/>
          </p:nvSpPr>
          <p:spPr>
            <a:xfrm>
              <a:off x="6112865" y="8504322"/>
              <a:ext cx="23495" cy="0"/>
            </a:xfrm>
            <a:custGeom>
              <a:avLst/>
              <a:gdLst/>
              <a:ahLst/>
              <a:cxnLst/>
              <a:rect l="l" t="t" r="r" b="b"/>
              <a:pathLst>
                <a:path w="23495" h="0">
                  <a:moveTo>
                    <a:pt x="0" y="0"/>
                  </a:moveTo>
                  <a:lnTo>
                    <a:pt x="22999" y="0"/>
                  </a:lnTo>
                </a:path>
              </a:pathLst>
            </a:custGeom>
            <a:ln w="3175">
              <a:solidFill>
                <a:srgbClr val="565658"/>
              </a:solidFill>
            </a:ln>
          </p:spPr>
          <p:txBody>
            <a:bodyPr wrap="square" lIns="0" tIns="0" rIns="0" bIns="0" rtlCol="0"/>
            <a:lstStyle/>
            <a:p/>
          </p:txBody>
        </p:sp>
        <p:sp>
          <p:nvSpPr>
            <p:cNvPr id="325" name="object 325" descr=""/>
            <p:cNvSpPr/>
            <p:nvPr/>
          </p:nvSpPr>
          <p:spPr>
            <a:xfrm>
              <a:off x="5762275" y="8516203"/>
              <a:ext cx="116839" cy="0"/>
            </a:xfrm>
            <a:custGeom>
              <a:avLst/>
              <a:gdLst/>
              <a:ahLst/>
              <a:cxnLst/>
              <a:rect l="l" t="t" r="r" b="b"/>
              <a:pathLst>
                <a:path w="116839" h="0">
                  <a:moveTo>
                    <a:pt x="0" y="0"/>
                  </a:moveTo>
                  <a:lnTo>
                    <a:pt x="116446" y="0"/>
                  </a:lnTo>
                </a:path>
              </a:pathLst>
            </a:custGeom>
            <a:ln w="3175">
              <a:solidFill>
                <a:srgbClr val="565658"/>
              </a:solidFill>
            </a:ln>
          </p:spPr>
          <p:txBody>
            <a:bodyPr wrap="square" lIns="0" tIns="0" rIns="0" bIns="0" rtlCol="0"/>
            <a:lstStyle/>
            <a:p/>
          </p:txBody>
        </p:sp>
        <p:sp>
          <p:nvSpPr>
            <p:cNvPr id="326" name="object 326" descr=""/>
            <p:cNvSpPr/>
            <p:nvPr/>
          </p:nvSpPr>
          <p:spPr>
            <a:xfrm>
              <a:off x="5762275" y="8496000"/>
              <a:ext cx="0" cy="20320"/>
            </a:xfrm>
            <a:custGeom>
              <a:avLst/>
              <a:gdLst/>
              <a:ahLst/>
              <a:cxnLst/>
              <a:rect l="l" t="t" r="r" b="b"/>
              <a:pathLst>
                <a:path w="0" h="20320">
                  <a:moveTo>
                    <a:pt x="0" y="0"/>
                  </a:moveTo>
                  <a:lnTo>
                    <a:pt x="0" y="20193"/>
                  </a:lnTo>
                </a:path>
              </a:pathLst>
            </a:custGeom>
            <a:ln w="3175">
              <a:solidFill>
                <a:srgbClr val="565658"/>
              </a:solidFill>
            </a:ln>
          </p:spPr>
          <p:txBody>
            <a:bodyPr wrap="square" lIns="0" tIns="0" rIns="0" bIns="0" rtlCol="0"/>
            <a:lstStyle/>
            <a:p/>
          </p:txBody>
        </p:sp>
        <p:sp>
          <p:nvSpPr>
            <p:cNvPr id="327" name="object 327" descr=""/>
            <p:cNvSpPr/>
            <p:nvPr/>
          </p:nvSpPr>
          <p:spPr>
            <a:xfrm>
              <a:off x="6112949" y="8505506"/>
              <a:ext cx="38735" cy="0"/>
            </a:xfrm>
            <a:custGeom>
              <a:avLst/>
              <a:gdLst/>
              <a:ahLst/>
              <a:cxnLst/>
              <a:rect l="l" t="t" r="r" b="b"/>
              <a:pathLst>
                <a:path w="38735" h="0">
                  <a:moveTo>
                    <a:pt x="38735" y="0"/>
                  </a:moveTo>
                  <a:lnTo>
                    <a:pt x="0" y="0"/>
                  </a:lnTo>
                </a:path>
              </a:pathLst>
            </a:custGeom>
            <a:ln w="3175">
              <a:solidFill>
                <a:srgbClr val="565658"/>
              </a:solidFill>
            </a:ln>
          </p:spPr>
          <p:txBody>
            <a:bodyPr wrap="square" lIns="0" tIns="0" rIns="0" bIns="0" rtlCol="0"/>
            <a:lstStyle/>
            <a:p/>
          </p:txBody>
        </p:sp>
        <p:sp>
          <p:nvSpPr>
            <p:cNvPr id="328" name="object 328" descr=""/>
            <p:cNvSpPr/>
            <p:nvPr/>
          </p:nvSpPr>
          <p:spPr>
            <a:xfrm>
              <a:off x="5878720" y="8513828"/>
              <a:ext cx="0" cy="2540"/>
            </a:xfrm>
            <a:custGeom>
              <a:avLst/>
              <a:gdLst/>
              <a:ahLst/>
              <a:cxnLst/>
              <a:rect l="l" t="t" r="r" b="b"/>
              <a:pathLst>
                <a:path w="0" h="2540">
                  <a:moveTo>
                    <a:pt x="0" y="0"/>
                  </a:moveTo>
                  <a:lnTo>
                    <a:pt x="0" y="2374"/>
                  </a:lnTo>
                </a:path>
              </a:pathLst>
            </a:custGeom>
            <a:ln w="3175">
              <a:solidFill>
                <a:srgbClr val="565658"/>
              </a:solidFill>
            </a:ln>
          </p:spPr>
          <p:txBody>
            <a:bodyPr wrap="square" lIns="0" tIns="0" rIns="0" bIns="0" rtlCol="0"/>
            <a:lstStyle/>
            <a:p/>
          </p:txBody>
        </p:sp>
        <p:sp>
          <p:nvSpPr>
            <p:cNvPr id="329" name="object 329" descr=""/>
            <p:cNvSpPr/>
            <p:nvPr/>
          </p:nvSpPr>
          <p:spPr>
            <a:xfrm>
              <a:off x="6005038" y="8496000"/>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330" name="object 330" descr=""/>
            <p:cNvSpPr/>
            <p:nvPr/>
          </p:nvSpPr>
          <p:spPr>
            <a:xfrm>
              <a:off x="6005455" y="8496000"/>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331" name="object 331" descr=""/>
            <p:cNvSpPr/>
            <p:nvPr/>
          </p:nvSpPr>
          <p:spPr>
            <a:xfrm>
              <a:off x="6151684" y="8505509"/>
              <a:ext cx="0" cy="8890"/>
            </a:xfrm>
            <a:custGeom>
              <a:avLst/>
              <a:gdLst/>
              <a:ahLst/>
              <a:cxnLst/>
              <a:rect l="l" t="t" r="r" b="b"/>
              <a:pathLst>
                <a:path w="0" h="8890">
                  <a:moveTo>
                    <a:pt x="0" y="8318"/>
                  </a:moveTo>
                  <a:lnTo>
                    <a:pt x="0" y="0"/>
                  </a:lnTo>
                </a:path>
              </a:pathLst>
            </a:custGeom>
            <a:ln w="3175">
              <a:solidFill>
                <a:srgbClr val="565658"/>
              </a:solidFill>
            </a:ln>
          </p:spPr>
          <p:txBody>
            <a:bodyPr wrap="square" lIns="0" tIns="0" rIns="0" bIns="0" rtlCol="0"/>
            <a:lstStyle/>
            <a:p/>
          </p:txBody>
        </p:sp>
        <p:sp>
          <p:nvSpPr>
            <p:cNvPr id="332" name="object 332" descr=""/>
            <p:cNvSpPr/>
            <p:nvPr/>
          </p:nvSpPr>
          <p:spPr>
            <a:xfrm>
              <a:off x="6005038" y="8495997"/>
              <a:ext cx="0" cy="18415"/>
            </a:xfrm>
            <a:custGeom>
              <a:avLst/>
              <a:gdLst/>
              <a:ahLst/>
              <a:cxnLst/>
              <a:rect l="l" t="t" r="r" b="b"/>
              <a:pathLst>
                <a:path w="0" h="18415">
                  <a:moveTo>
                    <a:pt x="0" y="17830"/>
                  </a:moveTo>
                  <a:lnTo>
                    <a:pt x="0" y="0"/>
                  </a:lnTo>
                </a:path>
              </a:pathLst>
            </a:custGeom>
            <a:ln w="3175">
              <a:solidFill>
                <a:srgbClr val="565658"/>
              </a:solidFill>
            </a:ln>
          </p:spPr>
          <p:txBody>
            <a:bodyPr wrap="square" lIns="0" tIns="0" rIns="0" bIns="0" rtlCol="0"/>
            <a:lstStyle/>
            <a:p/>
          </p:txBody>
        </p:sp>
        <p:sp>
          <p:nvSpPr>
            <p:cNvPr id="333" name="object 333" descr=""/>
            <p:cNvSpPr/>
            <p:nvPr/>
          </p:nvSpPr>
          <p:spPr>
            <a:xfrm>
              <a:off x="6005473" y="8496000"/>
              <a:ext cx="0" cy="18415"/>
            </a:xfrm>
            <a:custGeom>
              <a:avLst/>
              <a:gdLst/>
              <a:ahLst/>
              <a:cxnLst/>
              <a:rect l="l" t="t" r="r" b="b"/>
              <a:pathLst>
                <a:path w="0" h="18415">
                  <a:moveTo>
                    <a:pt x="0" y="0"/>
                  </a:moveTo>
                  <a:lnTo>
                    <a:pt x="0" y="17830"/>
                  </a:lnTo>
                </a:path>
              </a:pathLst>
            </a:custGeom>
            <a:ln w="3175">
              <a:solidFill>
                <a:srgbClr val="565658"/>
              </a:solidFill>
            </a:ln>
          </p:spPr>
          <p:txBody>
            <a:bodyPr wrap="square" lIns="0" tIns="0" rIns="0" bIns="0" rtlCol="0"/>
            <a:lstStyle/>
            <a:p/>
          </p:txBody>
        </p:sp>
        <p:sp>
          <p:nvSpPr>
            <p:cNvPr id="334" name="object 334" descr=""/>
            <p:cNvSpPr/>
            <p:nvPr/>
          </p:nvSpPr>
          <p:spPr>
            <a:xfrm>
              <a:off x="6005041" y="8513828"/>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335" name="object 335" descr=""/>
            <p:cNvSpPr/>
            <p:nvPr/>
          </p:nvSpPr>
          <p:spPr>
            <a:xfrm>
              <a:off x="5574479" y="8396800"/>
              <a:ext cx="1270" cy="0"/>
            </a:xfrm>
            <a:custGeom>
              <a:avLst/>
              <a:gdLst/>
              <a:ahLst/>
              <a:cxnLst/>
              <a:rect l="l" t="t" r="r" b="b"/>
              <a:pathLst>
                <a:path w="1270" h="0">
                  <a:moveTo>
                    <a:pt x="0" y="0"/>
                  </a:moveTo>
                  <a:lnTo>
                    <a:pt x="1270" y="0"/>
                  </a:lnTo>
                </a:path>
              </a:pathLst>
            </a:custGeom>
            <a:ln w="3175">
              <a:solidFill>
                <a:srgbClr val="565658"/>
              </a:solidFill>
            </a:ln>
          </p:spPr>
          <p:txBody>
            <a:bodyPr wrap="square" lIns="0" tIns="0" rIns="0" bIns="0" rtlCol="0"/>
            <a:lstStyle/>
            <a:p/>
          </p:txBody>
        </p:sp>
        <p:sp>
          <p:nvSpPr>
            <p:cNvPr id="336" name="object 336" descr=""/>
            <p:cNvSpPr/>
            <p:nvPr/>
          </p:nvSpPr>
          <p:spPr>
            <a:xfrm>
              <a:off x="5572966" y="8397394"/>
              <a:ext cx="2540" cy="0"/>
            </a:xfrm>
            <a:custGeom>
              <a:avLst/>
              <a:gdLst/>
              <a:ahLst/>
              <a:cxnLst/>
              <a:rect l="l" t="t" r="r" b="b"/>
              <a:pathLst>
                <a:path w="2539" h="0">
                  <a:moveTo>
                    <a:pt x="0" y="0"/>
                  </a:moveTo>
                  <a:lnTo>
                    <a:pt x="2171" y="0"/>
                  </a:lnTo>
                </a:path>
              </a:pathLst>
            </a:custGeom>
            <a:ln w="3175">
              <a:solidFill>
                <a:srgbClr val="565658"/>
              </a:solidFill>
            </a:ln>
          </p:spPr>
          <p:txBody>
            <a:bodyPr wrap="square" lIns="0" tIns="0" rIns="0" bIns="0" rtlCol="0"/>
            <a:lstStyle/>
            <a:p/>
          </p:txBody>
        </p:sp>
        <p:sp>
          <p:nvSpPr>
            <p:cNvPr id="337" name="object 337" descr=""/>
            <p:cNvSpPr/>
            <p:nvPr/>
          </p:nvSpPr>
          <p:spPr>
            <a:xfrm>
              <a:off x="5572965" y="8397990"/>
              <a:ext cx="2540" cy="0"/>
            </a:xfrm>
            <a:custGeom>
              <a:avLst/>
              <a:gdLst/>
              <a:ahLst/>
              <a:cxnLst/>
              <a:rect l="l" t="t" r="r" b="b"/>
              <a:pathLst>
                <a:path w="2539" h="0">
                  <a:moveTo>
                    <a:pt x="2171" y="0"/>
                  </a:moveTo>
                  <a:lnTo>
                    <a:pt x="0" y="0"/>
                  </a:lnTo>
                </a:path>
              </a:pathLst>
            </a:custGeom>
            <a:ln w="3175">
              <a:solidFill>
                <a:srgbClr val="565658"/>
              </a:solidFill>
            </a:ln>
          </p:spPr>
          <p:txBody>
            <a:bodyPr wrap="square" lIns="0" tIns="0" rIns="0" bIns="0" rtlCol="0"/>
            <a:lstStyle/>
            <a:p/>
          </p:txBody>
        </p:sp>
        <p:sp>
          <p:nvSpPr>
            <p:cNvPr id="338" name="object 338" descr=""/>
            <p:cNvSpPr/>
            <p:nvPr/>
          </p:nvSpPr>
          <p:spPr>
            <a:xfrm>
              <a:off x="5572965" y="8511447"/>
              <a:ext cx="2540" cy="0"/>
            </a:xfrm>
            <a:custGeom>
              <a:avLst/>
              <a:gdLst/>
              <a:ahLst/>
              <a:cxnLst/>
              <a:rect l="l" t="t" r="r" b="b"/>
              <a:pathLst>
                <a:path w="2539" h="0">
                  <a:moveTo>
                    <a:pt x="2171" y="0"/>
                  </a:moveTo>
                  <a:lnTo>
                    <a:pt x="0" y="0"/>
                  </a:lnTo>
                </a:path>
              </a:pathLst>
            </a:custGeom>
            <a:ln w="3175">
              <a:solidFill>
                <a:srgbClr val="565658"/>
              </a:solidFill>
            </a:ln>
          </p:spPr>
          <p:txBody>
            <a:bodyPr wrap="square" lIns="0" tIns="0" rIns="0" bIns="0" rtlCol="0"/>
            <a:lstStyle/>
            <a:p/>
          </p:txBody>
        </p:sp>
        <p:sp>
          <p:nvSpPr>
            <p:cNvPr id="339" name="object 339" descr=""/>
            <p:cNvSpPr/>
            <p:nvPr/>
          </p:nvSpPr>
          <p:spPr>
            <a:xfrm>
              <a:off x="5576761" y="8384905"/>
              <a:ext cx="1270" cy="635"/>
            </a:xfrm>
            <a:custGeom>
              <a:avLst/>
              <a:gdLst/>
              <a:ahLst/>
              <a:cxnLst/>
              <a:rect l="l" t="t" r="r" b="b"/>
              <a:pathLst>
                <a:path w="1270" h="634">
                  <a:moveTo>
                    <a:pt x="0" y="25"/>
                  </a:moveTo>
                  <a:lnTo>
                    <a:pt x="1181" y="0"/>
                  </a:lnTo>
                </a:path>
              </a:pathLst>
            </a:custGeom>
            <a:ln w="3175">
              <a:solidFill>
                <a:srgbClr val="565658"/>
              </a:solidFill>
            </a:ln>
          </p:spPr>
          <p:txBody>
            <a:bodyPr wrap="square" lIns="0" tIns="0" rIns="0" bIns="0" rtlCol="0"/>
            <a:lstStyle/>
            <a:p/>
          </p:txBody>
        </p:sp>
        <p:sp>
          <p:nvSpPr>
            <p:cNvPr id="340" name="object 340" descr=""/>
            <p:cNvSpPr/>
            <p:nvPr/>
          </p:nvSpPr>
          <p:spPr>
            <a:xfrm>
              <a:off x="5575508" y="8384936"/>
              <a:ext cx="1270" cy="635"/>
            </a:xfrm>
            <a:custGeom>
              <a:avLst/>
              <a:gdLst/>
              <a:ahLst/>
              <a:cxnLst/>
              <a:rect l="l" t="t" r="r" b="b"/>
              <a:pathLst>
                <a:path w="1270" h="634">
                  <a:moveTo>
                    <a:pt x="0" y="50"/>
                  </a:moveTo>
                  <a:lnTo>
                    <a:pt x="1244" y="0"/>
                  </a:lnTo>
                </a:path>
              </a:pathLst>
            </a:custGeom>
            <a:ln w="3175">
              <a:solidFill>
                <a:srgbClr val="565658"/>
              </a:solidFill>
            </a:ln>
          </p:spPr>
          <p:txBody>
            <a:bodyPr wrap="square" lIns="0" tIns="0" rIns="0" bIns="0" rtlCol="0"/>
            <a:lstStyle/>
            <a:p/>
          </p:txBody>
        </p:sp>
        <p:sp>
          <p:nvSpPr>
            <p:cNvPr id="341" name="object 341" descr=""/>
            <p:cNvSpPr/>
            <p:nvPr/>
          </p:nvSpPr>
          <p:spPr>
            <a:xfrm>
              <a:off x="5572966" y="8510858"/>
              <a:ext cx="2540" cy="0"/>
            </a:xfrm>
            <a:custGeom>
              <a:avLst/>
              <a:gdLst/>
              <a:ahLst/>
              <a:cxnLst/>
              <a:rect l="l" t="t" r="r" b="b"/>
              <a:pathLst>
                <a:path w="2539" h="0">
                  <a:moveTo>
                    <a:pt x="0" y="0"/>
                  </a:moveTo>
                  <a:lnTo>
                    <a:pt x="2171" y="0"/>
                  </a:lnTo>
                </a:path>
              </a:pathLst>
            </a:custGeom>
            <a:ln w="3175">
              <a:solidFill>
                <a:srgbClr val="565658"/>
              </a:solidFill>
            </a:ln>
          </p:spPr>
          <p:txBody>
            <a:bodyPr wrap="square" lIns="0" tIns="0" rIns="0" bIns="0" rtlCol="0"/>
            <a:lstStyle/>
            <a:p/>
          </p:txBody>
        </p:sp>
        <p:sp>
          <p:nvSpPr>
            <p:cNvPr id="342" name="object 342" descr=""/>
            <p:cNvSpPr/>
            <p:nvPr/>
          </p:nvSpPr>
          <p:spPr>
            <a:xfrm>
              <a:off x="5567707" y="8379754"/>
              <a:ext cx="1270" cy="635"/>
            </a:xfrm>
            <a:custGeom>
              <a:avLst/>
              <a:gdLst/>
              <a:ahLst/>
              <a:cxnLst/>
              <a:rect l="l" t="t" r="r" b="b"/>
              <a:pathLst>
                <a:path w="1270" h="634">
                  <a:moveTo>
                    <a:pt x="0" y="190"/>
                  </a:moveTo>
                  <a:lnTo>
                    <a:pt x="952" y="0"/>
                  </a:lnTo>
                </a:path>
              </a:pathLst>
            </a:custGeom>
            <a:ln w="3175">
              <a:solidFill>
                <a:srgbClr val="565658"/>
              </a:solidFill>
            </a:ln>
          </p:spPr>
          <p:txBody>
            <a:bodyPr wrap="square" lIns="0" tIns="0" rIns="0" bIns="0" rtlCol="0"/>
            <a:lstStyle/>
            <a:p/>
          </p:txBody>
        </p:sp>
        <p:sp>
          <p:nvSpPr>
            <p:cNvPr id="343" name="object 343" descr=""/>
            <p:cNvSpPr/>
            <p:nvPr/>
          </p:nvSpPr>
          <p:spPr>
            <a:xfrm>
              <a:off x="5576910" y="8518044"/>
              <a:ext cx="1905" cy="635"/>
            </a:xfrm>
            <a:custGeom>
              <a:avLst/>
              <a:gdLst/>
              <a:ahLst/>
              <a:cxnLst/>
              <a:rect l="l" t="t" r="r" b="b"/>
              <a:pathLst>
                <a:path w="1904" h="634">
                  <a:moveTo>
                    <a:pt x="0" y="0"/>
                  </a:moveTo>
                  <a:lnTo>
                    <a:pt x="1841" y="50"/>
                  </a:lnTo>
                </a:path>
              </a:pathLst>
            </a:custGeom>
            <a:ln w="3175">
              <a:solidFill>
                <a:srgbClr val="565658"/>
              </a:solidFill>
            </a:ln>
          </p:spPr>
          <p:txBody>
            <a:bodyPr wrap="square" lIns="0" tIns="0" rIns="0" bIns="0" rtlCol="0"/>
            <a:lstStyle/>
            <a:p/>
          </p:txBody>
        </p:sp>
        <p:sp>
          <p:nvSpPr>
            <p:cNvPr id="344" name="object 344" descr=""/>
            <p:cNvSpPr/>
            <p:nvPr/>
          </p:nvSpPr>
          <p:spPr>
            <a:xfrm>
              <a:off x="5575517" y="8523866"/>
              <a:ext cx="1270" cy="635"/>
            </a:xfrm>
            <a:custGeom>
              <a:avLst/>
              <a:gdLst/>
              <a:ahLst/>
              <a:cxnLst/>
              <a:rect l="l" t="t" r="r" b="b"/>
              <a:pathLst>
                <a:path w="1270" h="634">
                  <a:moveTo>
                    <a:pt x="1244" y="50"/>
                  </a:moveTo>
                  <a:lnTo>
                    <a:pt x="0" y="0"/>
                  </a:lnTo>
                </a:path>
              </a:pathLst>
            </a:custGeom>
            <a:ln w="3175">
              <a:solidFill>
                <a:srgbClr val="565658"/>
              </a:solidFill>
            </a:ln>
          </p:spPr>
          <p:txBody>
            <a:bodyPr wrap="square" lIns="0" tIns="0" rIns="0" bIns="0" rtlCol="0"/>
            <a:lstStyle/>
            <a:p/>
          </p:txBody>
        </p:sp>
        <p:sp>
          <p:nvSpPr>
            <p:cNvPr id="345" name="object 345" descr=""/>
            <p:cNvSpPr/>
            <p:nvPr/>
          </p:nvSpPr>
          <p:spPr>
            <a:xfrm>
              <a:off x="5576759" y="8523917"/>
              <a:ext cx="1270" cy="635"/>
            </a:xfrm>
            <a:custGeom>
              <a:avLst/>
              <a:gdLst/>
              <a:ahLst/>
              <a:cxnLst/>
              <a:rect l="l" t="t" r="r" b="b"/>
              <a:pathLst>
                <a:path w="1270" h="634">
                  <a:moveTo>
                    <a:pt x="1168" y="25"/>
                  </a:moveTo>
                  <a:lnTo>
                    <a:pt x="0" y="0"/>
                  </a:lnTo>
                </a:path>
              </a:pathLst>
            </a:custGeom>
            <a:ln w="3175">
              <a:solidFill>
                <a:srgbClr val="565658"/>
              </a:solidFill>
            </a:ln>
          </p:spPr>
          <p:txBody>
            <a:bodyPr wrap="square" lIns="0" tIns="0" rIns="0" bIns="0" rtlCol="0"/>
            <a:lstStyle/>
            <a:p/>
          </p:txBody>
        </p:sp>
        <p:sp>
          <p:nvSpPr>
            <p:cNvPr id="346" name="object 346" descr=""/>
            <p:cNvSpPr/>
            <p:nvPr/>
          </p:nvSpPr>
          <p:spPr>
            <a:xfrm>
              <a:off x="5567707" y="8528890"/>
              <a:ext cx="1270" cy="635"/>
            </a:xfrm>
            <a:custGeom>
              <a:avLst/>
              <a:gdLst/>
              <a:ahLst/>
              <a:cxnLst/>
              <a:rect l="l" t="t" r="r" b="b"/>
              <a:pathLst>
                <a:path w="1270" h="634">
                  <a:moveTo>
                    <a:pt x="0" y="0"/>
                  </a:moveTo>
                  <a:lnTo>
                    <a:pt x="952" y="190"/>
                  </a:lnTo>
                </a:path>
              </a:pathLst>
            </a:custGeom>
            <a:ln w="3175">
              <a:solidFill>
                <a:srgbClr val="565658"/>
              </a:solidFill>
            </a:ln>
          </p:spPr>
          <p:txBody>
            <a:bodyPr wrap="square" lIns="0" tIns="0" rIns="0" bIns="0" rtlCol="0"/>
            <a:lstStyle/>
            <a:p/>
          </p:txBody>
        </p:sp>
        <p:sp>
          <p:nvSpPr>
            <p:cNvPr id="347" name="object 347" descr=""/>
            <p:cNvSpPr/>
            <p:nvPr/>
          </p:nvSpPr>
          <p:spPr>
            <a:xfrm>
              <a:off x="5944231" y="8468156"/>
              <a:ext cx="2540" cy="1905"/>
            </a:xfrm>
            <a:custGeom>
              <a:avLst/>
              <a:gdLst/>
              <a:ahLst/>
              <a:cxnLst/>
              <a:rect l="l" t="t" r="r" b="b"/>
              <a:pathLst>
                <a:path w="2539" h="1904">
                  <a:moveTo>
                    <a:pt x="0" y="0"/>
                  </a:moveTo>
                  <a:lnTo>
                    <a:pt x="2298" y="1320"/>
                  </a:lnTo>
                </a:path>
              </a:pathLst>
            </a:custGeom>
            <a:ln w="3175">
              <a:solidFill>
                <a:srgbClr val="565658"/>
              </a:solidFill>
            </a:ln>
          </p:spPr>
          <p:txBody>
            <a:bodyPr wrap="square" lIns="0" tIns="0" rIns="0" bIns="0" rtlCol="0"/>
            <a:lstStyle/>
            <a:p/>
          </p:txBody>
        </p:sp>
        <p:sp>
          <p:nvSpPr>
            <p:cNvPr id="348" name="object 348" descr=""/>
            <p:cNvSpPr/>
            <p:nvPr/>
          </p:nvSpPr>
          <p:spPr>
            <a:xfrm>
              <a:off x="5944231" y="8468150"/>
              <a:ext cx="0" cy="1905"/>
            </a:xfrm>
            <a:custGeom>
              <a:avLst/>
              <a:gdLst/>
              <a:ahLst/>
              <a:cxnLst/>
              <a:rect l="l" t="t" r="r" b="b"/>
              <a:pathLst>
                <a:path w="0" h="1904">
                  <a:moveTo>
                    <a:pt x="0" y="1320"/>
                  </a:moveTo>
                  <a:lnTo>
                    <a:pt x="0" y="0"/>
                  </a:lnTo>
                </a:path>
              </a:pathLst>
            </a:custGeom>
            <a:ln w="3175">
              <a:solidFill>
                <a:srgbClr val="565658"/>
              </a:solidFill>
            </a:ln>
          </p:spPr>
          <p:txBody>
            <a:bodyPr wrap="square" lIns="0" tIns="0" rIns="0" bIns="0" rtlCol="0"/>
            <a:lstStyle/>
            <a:p/>
          </p:txBody>
        </p:sp>
        <p:sp>
          <p:nvSpPr>
            <p:cNvPr id="349" name="object 349" descr=""/>
            <p:cNvSpPr/>
            <p:nvPr/>
          </p:nvSpPr>
          <p:spPr>
            <a:xfrm>
              <a:off x="5944226" y="8469471"/>
              <a:ext cx="2540" cy="0"/>
            </a:xfrm>
            <a:custGeom>
              <a:avLst/>
              <a:gdLst/>
              <a:ahLst/>
              <a:cxnLst/>
              <a:rect l="l" t="t" r="r" b="b"/>
              <a:pathLst>
                <a:path w="2539" h="0">
                  <a:moveTo>
                    <a:pt x="2298" y="0"/>
                  </a:moveTo>
                  <a:lnTo>
                    <a:pt x="0" y="0"/>
                  </a:lnTo>
                </a:path>
              </a:pathLst>
            </a:custGeom>
            <a:ln w="3175">
              <a:solidFill>
                <a:srgbClr val="565658"/>
              </a:solidFill>
            </a:ln>
          </p:spPr>
          <p:txBody>
            <a:bodyPr wrap="square" lIns="0" tIns="0" rIns="0" bIns="0" rtlCol="0"/>
            <a:lstStyle/>
            <a:p/>
          </p:txBody>
        </p:sp>
        <p:sp>
          <p:nvSpPr>
            <p:cNvPr id="350" name="object 350" descr=""/>
            <p:cNvSpPr/>
            <p:nvPr/>
          </p:nvSpPr>
          <p:spPr>
            <a:xfrm>
              <a:off x="5944647" y="8467641"/>
              <a:ext cx="3175" cy="1905"/>
            </a:xfrm>
            <a:custGeom>
              <a:avLst/>
              <a:gdLst/>
              <a:ahLst/>
              <a:cxnLst/>
              <a:rect l="l" t="t" r="r" b="b"/>
              <a:pathLst>
                <a:path w="3175" h="1904">
                  <a:moveTo>
                    <a:pt x="2819" y="1625"/>
                  </a:moveTo>
                  <a:lnTo>
                    <a:pt x="0" y="0"/>
                  </a:lnTo>
                </a:path>
              </a:pathLst>
            </a:custGeom>
            <a:ln w="3175">
              <a:solidFill>
                <a:srgbClr val="565658"/>
              </a:solidFill>
            </a:ln>
          </p:spPr>
          <p:txBody>
            <a:bodyPr wrap="square" lIns="0" tIns="0" rIns="0" bIns="0" rtlCol="0"/>
            <a:lstStyle/>
            <a:p/>
          </p:txBody>
        </p:sp>
        <p:sp>
          <p:nvSpPr>
            <p:cNvPr id="351" name="object 351" descr=""/>
            <p:cNvSpPr/>
            <p:nvPr/>
          </p:nvSpPr>
          <p:spPr>
            <a:xfrm>
              <a:off x="6208399" y="8501470"/>
              <a:ext cx="635" cy="635"/>
            </a:xfrm>
            <a:custGeom>
              <a:avLst/>
              <a:gdLst/>
              <a:ahLst/>
              <a:cxnLst/>
              <a:rect l="l" t="t" r="r" b="b"/>
              <a:pathLst>
                <a:path w="635" h="634">
                  <a:moveTo>
                    <a:pt x="0" y="0"/>
                  </a:moveTo>
                  <a:lnTo>
                    <a:pt x="482" y="469"/>
                  </a:lnTo>
                </a:path>
              </a:pathLst>
            </a:custGeom>
            <a:ln w="3175">
              <a:solidFill>
                <a:srgbClr val="565658"/>
              </a:solidFill>
            </a:ln>
          </p:spPr>
          <p:txBody>
            <a:bodyPr wrap="square" lIns="0" tIns="0" rIns="0" bIns="0" rtlCol="0"/>
            <a:lstStyle/>
            <a:p/>
          </p:txBody>
        </p:sp>
        <p:sp>
          <p:nvSpPr>
            <p:cNvPr id="352" name="object 352" descr=""/>
            <p:cNvSpPr/>
            <p:nvPr/>
          </p:nvSpPr>
          <p:spPr>
            <a:xfrm>
              <a:off x="6208401" y="8406895"/>
              <a:ext cx="635" cy="635"/>
            </a:xfrm>
            <a:custGeom>
              <a:avLst/>
              <a:gdLst/>
              <a:ahLst/>
              <a:cxnLst/>
              <a:rect l="l" t="t" r="r" b="b"/>
              <a:pathLst>
                <a:path w="635" h="634">
                  <a:moveTo>
                    <a:pt x="495" y="0"/>
                  </a:moveTo>
                  <a:lnTo>
                    <a:pt x="0" y="469"/>
                  </a:lnTo>
                </a:path>
              </a:pathLst>
            </a:custGeom>
            <a:ln w="3175">
              <a:solidFill>
                <a:srgbClr val="565658"/>
              </a:solidFill>
            </a:ln>
          </p:spPr>
          <p:txBody>
            <a:bodyPr wrap="square" lIns="0" tIns="0" rIns="0" bIns="0" rtlCol="0"/>
            <a:lstStyle/>
            <a:p/>
          </p:txBody>
        </p:sp>
        <p:sp>
          <p:nvSpPr>
            <p:cNvPr id="353" name="object 353" descr=""/>
            <p:cNvSpPr/>
            <p:nvPr/>
          </p:nvSpPr>
          <p:spPr>
            <a:xfrm>
              <a:off x="6208896" y="8501941"/>
              <a:ext cx="3175" cy="0"/>
            </a:xfrm>
            <a:custGeom>
              <a:avLst/>
              <a:gdLst/>
              <a:ahLst/>
              <a:cxnLst/>
              <a:rect l="l" t="t" r="r" b="b"/>
              <a:pathLst>
                <a:path w="3175" h="0">
                  <a:moveTo>
                    <a:pt x="0" y="0"/>
                  </a:moveTo>
                  <a:lnTo>
                    <a:pt x="2603" y="0"/>
                  </a:lnTo>
                </a:path>
              </a:pathLst>
            </a:custGeom>
            <a:ln w="3175">
              <a:solidFill>
                <a:srgbClr val="565658"/>
              </a:solidFill>
            </a:ln>
          </p:spPr>
          <p:txBody>
            <a:bodyPr wrap="square" lIns="0" tIns="0" rIns="0" bIns="0" rtlCol="0"/>
            <a:lstStyle/>
            <a:p/>
          </p:txBody>
        </p:sp>
        <p:sp>
          <p:nvSpPr>
            <p:cNvPr id="354" name="object 354" descr=""/>
            <p:cNvSpPr/>
            <p:nvPr/>
          </p:nvSpPr>
          <p:spPr>
            <a:xfrm>
              <a:off x="6208885" y="8406895"/>
              <a:ext cx="3175" cy="0"/>
            </a:xfrm>
            <a:custGeom>
              <a:avLst/>
              <a:gdLst/>
              <a:ahLst/>
              <a:cxnLst/>
              <a:rect l="l" t="t" r="r" b="b"/>
              <a:pathLst>
                <a:path w="3175" h="0">
                  <a:moveTo>
                    <a:pt x="2616" y="0"/>
                  </a:moveTo>
                  <a:lnTo>
                    <a:pt x="0" y="0"/>
                  </a:lnTo>
                </a:path>
              </a:pathLst>
            </a:custGeom>
            <a:ln w="3175">
              <a:solidFill>
                <a:srgbClr val="565658"/>
              </a:solidFill>
            </a:ln>
          </p:spPr>
          <p:txBody>
            <a:bodyPr wrap="square" lIns="0" tIns="0" rIns="0" bIns="0" rtlCol="0"/>
            <a:lstStyle/>
            <a:p/>
          </p:txBody>
        </p:sp>
        <p:sp>
          <p:nvSpPr>
            <p:cNvPr id="355" name="object 355" descr=""/>
            <p:cNvSpPr/>
            <p:nvPr/>
          </p:nvSpPr>
          <p:spPr>
            <a:xfrm>
              <a:off x="6212456" y="8501941"/>
              <a:ext cx="15240" cy="0"/>
            </a:xfrm>
            <a:custGeom>
              <a:avLst/>
              <a:gdLst/>
              <a:ahLst/>
              <a:cxnLst/>
              <a:rect l="l" t="t" r="r" b="b"/>
              <a:pathLst>
                <a:path w="15239" h="0">
                  <a:moveTo>
                    <a:pt x="0" y="0"/>
                  </a:moveTo>
                  <a:lnTo>
                    <a:pt x="15074" y="0"/>
                  </a:lnTo>
                </a:path>
              </a:pathLst>
            </a:custGeom>
            <a:ln w="3175">
              <a:solidFill>
                <a:srgbClr val="565658"/>
              </a:solidFill>
            </a:ln>
          </p:spPr>
          <p:txBody>
            <a:bodyPr wrap="square" lIns="0" tIns="0" rIns="0" bIns="0" rtlCol="0"/>
            <a:lstStyle/>
            <a:p/>
          </p:txBody>
        </p:sp>
        <p:sp>
          <p:nvSpPr>
            <p:cNvPr id="356" name="object 356" descr=""/>
            <p:cNvSpPr/>
            <p:nvPr/>
          </p:nvSpPr>
          <p:spPr>
            <a:xfrm>
              <a:off x="6212461" y="8406895"/>
              <a:ext cx="15240" cy="0"/>
            </a:xfrm>
            <a:custGeom>
              <a:avLst/>
              <a:gdLst/>
              <a:ahLst/>
              <a:cxnLst/>
              <a:rect l="l" t="t" r="r" b="b"/>
              <a:pathLst>
                <a:path w="15239" h="0">
                  <a:moveTo>
                    <a:pt x="15087" y="0"/>
                  </a:moveTo>
                  <a:lnTo>
                    <a:pt x="0" y="0"/>
                  </a:lnTo>
                </a:path>
              </a:pathLst>
            </a:custGeom>
            <a:ln w="3175">
              <a:solidFill>
                <a:srgbClr val="565658"/>
              </a:solidFill>
            </a:ln>
          </p:spPr>
          <p:txBody>
            <a:bodyPr wrap="square" lIns="0" tIns="0" rIns="0" bIns="0" rtlCol="0"/>
            <a:lstStyle/>
            <a:p/>
          </p:txBody>
        </p:sp>
        <p:sp>
          <p:nvSpPr>
            <p:cNvPr id="357" name="object 357" descr=""/>
            <p:cNvSpPr/>
            <p:nvPr/>
          </p:nvSpPr>
          <p:spPr>
            <a:xfrm>
              <a:off x="6208885" y="8488032"/>
              <a:ext cx="3175" cy="0"/>
            </a:xfrm>
            <a:custGeom>
              <a:avLst/>
              <a:gdLst/>
              <a:ahLst/>
              <a:cxnLst/>
              <a:rect l="l" t="t" r="r" b="b"/>
              <a:pathLst>
                <a:path w="3175" h="0">
                  <a:moveTo>
                    <a:pt x="2616" y="0"/>
                  </a:moveTo>
                  <a:lnTo>
                    <a:pt x="0" y="0"/>
                  </a:lnTo>
                </a:path>
              </a:pathLst>
            </a:custGeom>
            <a:ln w="3175">
              <a:solidFill>
                <a:srgbClr val="565658"/>
              </a:solidFill>
            </a:ln>
          </p:spPr>
          <p:txBody>
            <a:bodyPr wrap="square" lIns="0" tIns="0" rIns="0" bIns="0" rtlCol="0"/>
            <a:lstStyle/>
            <a:p/>
          </p:txBody>
        </p:sp>
        <p:sp>
          <p:nvSpPr>
            <p:cNvPr id="358" name="object 358" descr=""/>
            <p:cNvSpPr/>
            <p:nvPr/>
          </p:nvSpPr>
          <p:spPr>
            <a:xfrm>
              <a:off x="6211502" y="8487690"/>
              <a:ext cx="635" cy="635"/>
            </a:xfrm>
            <a:custGeom>
              <a:avLst/>
              <a:gdLst/>
              <a:ahLst/>
              <a:cxnLst/>
              <a:rect l="l" t="t" r="r" b="b"/>
              <a:pathLst>
                <a:path w="635" h="634">
                  <a:moveTo>
                    <a:pt x="469" y="0"/>
                  </a:moveTo>
                  <a:lnTo>
                    <a:pt x="0" y="342"/>
                  </a:lnTo>
                </a:path>
              </a:pathLst>
            </a:custGeom>
            <a:ln w="3175">
              <a:solidFill>
                <a:srgbClr val="565658"/>
              </a:solidFill>
            </a:ln>
          </p:spPr>
          <p:txBody>
            <a:bodyPr wrap="square" lIns="0" tIns="0" rIns="0" bIns="0" rtlCol="0"/>
            <a:lstStyle/>
            <a:p/>
          </p:txBody>
        </p:sp>
        <p:sp>
          <p:nvSpPr>
            <p:cNvPr id="359" name="object 359" descr=""/>
            <p:cNvSpPr/>
            <p:nvPr/>
          </p:nvSpPr>
          <p:spPr>
            <a:xfrm>
              <a:off x="6212461" y="8488032"/>
              <a:ext cx="15240" cy="0"/>
            </a:xfrm>
            <a:custGeom>
              <a:avLst/>
              <a:gdLst/>
              <a:ahLst/>
              <a:cxnLst/>
              <a:rect l="l" t="t" r="r" b="b"/>
              <a:pathLst>
                <a:path w="15239" h="0">
                  <a:moveTo>
                    <a:pt x="15087" y="0"/>
                  </a:moveTo>
                  <a:lnTo>
                    <a:pt x="0" y="0"/>
                  </a:lnTo>
                </a:path>
              </a:pathLst>
            </a:custGeom>
            <a:ln w="3175">
              <a:solidFill>
                <a:srgbClr val="565658"/>
              </a:solidFill>
            </a:ln>
          </p:spPr>
          <p:txBody>
            <a:bodyPr wrap="square" lIns="0" tIns="0" rIns="0" bIns="0" rtlCol="0"/>
            <a:lstStyle/>
            <a:p/>
          </p:txBody>
        </p:sp>
        <p:sp>
          <p:nvSpPr>
            <p:cNvPr id="360" name="object 360" descr=""/>
            <p:cNvSpPr/>
            <p:nvPr/>
          </p:nvSpPr>
          <p:spPr>
            <a:xfrm>
              <a:off x="5717503" y="8375995"/>
              <a:ext cx="0" cy="1905"/>
            </a:xfrm>
            <a:custGeom>
              <a:avLst/>
              <a:gdLst/>
              <a:ahLst/>
              <a:cxnLst/>
              <a:rect l="l" t="t" r="r" b="b"/>
              <a:pathLst>
                <a:path w="0" h="1904">
                  <a:moveTo>
                    <a:pt x="0" y="1828"/>
                  </a:moveTo>
                  <a:lnTo>
                    <a:pt x="0" y="0"/>
                  </a:lnTo>
                </a:path>
              </a:pathLst>
            </a:custGeom>
            <a:ln w="3175">
              <a:solidFill>
                <a:srgbClr val="565658"/>
              </a:solidFill>
            </a:ln>
          </p:spPr>
          <p:txBody>
            <a:bodyPr wrap="square" lIns="0" tIns="0" rIns="0" bIns="0" rtlCol="0"/>
            <a:lstStyle/>
            <a:p/>
          </p:txBody>
        </p:sp>
        <p:sp>
          <p:nvSpPr>
            <p:cNvPr id="361" name="object 361" descr=""/>
            <p:cNvSpPr/>
            <p:nvPr/>
          </p:nvSpPr>
          <p:spPr>
            <a:xfrm>
              <a:off x="5702771" y="8376001"/>
              <a:ext cx="15240" cy="0"/>
            </a:xfrm>
            <a:custGeom>
              <a:avLst/>
              <a:gdLst/>
              <a:ahLst/>
              <a:cxnLst/>
              <a:rect l="l" t="t" r="r" b="b"/>
              <a:pathLst>
                <a:path w="15239" h="0">
                  <a:moveTo>
                    <a:pt x="14732" y="0"/>
                  </a:moveTo>
                  <a:lnTo>
                    <a:pt x="0" y="0"/>
                  </a:lnTo>
                </a:path>
              </a:pathLst>
            </a:custGeom>
            <a:ln w="3175">
              <a:solidFill>
                <a:srgbClr val="565658"/>
              </a:solidFill>
            </a:ln>
          </p:spPr>
          <p:txBody>
            <a:bodyPr wrap="square" lIns="0" tIns="0" rIns="0" bIns="0" rtlCol="0"/>
            <a:lstStyle/>
            <a:p/>
          </p:txBody>
        </p:sp>
        <p:sp>
          <p:nvSpPr>
            <p:cNvPr id="362" name="object 362" descr=""/>
            <p:cNvSpPr/>
            <p:nvPr/>
          </p:nvSpPr>
          <p:spPr>
            <a:xfrm>
              <a:off x="5697945" y="8376008"/>
              <a:ext cx="0" cy="1270"/>
            </a:xfrm>
            <a:custGeom>
              <a:avLst/>
              <a:gdLst/>
              <a:ahLst/>
              <a:cxnLst/>
              <a:rect l="l" t="t" r="r" b="b"/>
              <a:pathLst>
                <a:path w="0" h="1270">
                  <a:moveTo>
                    <a:pt x="0" y="787"/>
                  </a:moveTo>
                  <a:lnTo>
                    <a:pt x="0" y="0"/>
                  </a:lnTo>
                </a:path>
              </a:pathLst>
            </a:custGeom>
            <a:ln w="3175">
              <a:solidFill>
                <a:srgbClr val="565658"/>
              </a:solidFill>
            </a:ln>
          </p:spPr>
          <p:txBody>
            <a:bodyPr wrap="square" lIns="0" tIns="0" rIns="0" bIns="0" rtlCol="0"/>
            <a:lstStyle/>
            <a:p/>
          </p:txBody>
        </p:sp>
        <p:sp>
          <p:nvSpPr>
            <p:cNvPr id="363" name="object 363" descr=""/>
            <p:cNvSpPr/>
            <p:nvPr/>
          </p:nvSpPr>
          <p:spPr>
            <a:xfrm>
              <a:off x="5702769" y="8376001"/>
              <a:ext cx="0" cy="1270"/>
            </a:xfrm>
            <a:custGeom>
              <a:avLst/>
              <a:gdLst/>
              <a:ahLst/>
              <a:cxnLst/>
              <a:rect l="l" t="t" r="r" b="b"/>
              <a:pathLst>
                <a:path w="0" h="1270">
                  <a:moveTo>
                    <a:pt x="0" y="0"/>
                  </a:moveTo>
                  <a:lnTo>
                    <a:pt x="0" y="787"/>
                  </a:lnTo>
                </a:path>
              </a:pathLst>
            </a:custGeom>
            <a:ln w="3175">
              <a:solidFill>
                <a:srgbClr val="565658"/>
              </a:solidFill>
            </a:ln>
          </p:spPr>
          <p:txBody>
            <a:bodyPr wrap="square" lIns="0" tIns="0" rIns="0" bIns="0" rtlCol="0"/>
            <a:lstStyle/>
            <a:p/>
          </p:txBody>
        </p:sp>
        <p:sp>
          <p:nvSpPr>
            <p:cNvPr id="364" name="object 364" descr=""/>
            <p:cNvSpPr/>
            <p:nvPr/>
          </p:nvSpPr>
          <p:spPr>
            <a:xfrm>
              <a:off x="5637409" y="8376001"/>
              <a:ext cx="1905" cy="0"/>
            </a:xfrm>
            <a:custGeom>
              <a:avLst/>
              <a:gdLst/>
              <a:ahLst/>
              <a:cxnLst/>
              <a:rect l="l" t="t" r="r" b="b"/>
              <a:pathLst>
                <a:path w="1904" h="0">
                  <a:moveTo>
                    <a:pt x="0" y="0"/>
                  </a:moveTo>
                  <a:lnTo>
                    <a:pt x="1384" y="0"/>
                  </a:lnTo>
                </a:path>
              </a:pathLst>
            </a:custGeom>
            <a:ln w="3175">
              <a:solidFill>
                <a:srgbClr val="565658"/>
              </a:solidFill>
            </a:ln>
          </p:spPr>
          <p:txBody>
            <a:bodyPr wrap="square" lIns="0" tIns="0" rIns="0" bIns="0" rtlCol="0"/>
            <a:lstStyle/>
            <a:p/>
          </p:txBody>
        </p:sp>
        <p:sp>
          <p:nvSpPr>
            <p:cNvPr id="365" name="object 365" descr=""/>
            <p:cNvSpPr/>
            <p:nvPr/>
          </p:nvSpPr>
          <p:spPr>
            <a:xfrm>
              <a:off x="5632764" y="8376001"/>
              <a:ext cx="2540" cy="635"/>
            </a:xfrm>
            <a:custGeom>
              <a:avLst/>
              <a:gdLst/>
              <a:ahLst/>
              <a:cxnLst/>
              <a:rect l="l" t="t" r="r" b="b"/>
              <a:pathLst>
                <a:path w="2539" h="634">
                  <a:moveTo>
                    <a:pt x="253" y="0"/>
                  </a:moveTo>
                  <a:lnTo>
                    <a:pt x="0" y="254"/>
                  </a:lnTo>
                </a:path>
                <a:path w="2539" h="634">
                  <a:moveTo>
                    <a:pt x="253" y="0"/>
                  </a:moveTo>
                  <a:lnTo>
                    <a:pt x="2349" y="0"/>
                  </a:lnTo>
                </a:path>
              </a:pathLst>
            </a:custGeom>
            <a:ln w="3175">
              <a:solidFill>
                <a:srgbClr val="565658"/>
              </a:solidFill>
            </a:ln>
          </p:spPr>
          <p:txBody>
            <a:bodyPr wrap="square" lIns="0" tIns="0" rIns="0" bIns="0" rtlCol="0"/>
            <a:lstStyle/>
            <a:p/>
          </p:txBody>
        </p:sp>
        <p:sp>
          <p:nvSpPr>
            <p:cNvPr id="366" name="object 366" descr=""/>
            <p:cNvSpPr/>
            <p:nvPr/>
          </p:nvSpPr>
          <p:spPr>
            <a:xfrm>
              <a:off x="5637409" y="8376001"/>
              <a:ext cx="0" cy="1905"/>
            </a:xfrm>
            <a:custGeom>
              <a:avLst/>
              <a:gdLst/>
              <a:ahLst/>
              <a:cxnLst/>
              <a:rect l="l" t="t" r="r" b="b"/>
              <a:pathLst>
                <a:path w="0" h="1904">
                  <a:moveTo>
                    <a:pt x="0" y="0"/>
                  </a:moveTo>
                  <a:lnTo>
                    <a:pt x="0" y="1905"/>
                  </a:lnTo>
                </a:path>
              </a:pathLst>
            </a:custGeom>
            <a:ln w="3175">
              <a:solidFill>
                <a:srgbClr val="565658"/>
              </a:solidFill>
            </a:ln>
          </p:spPr>
          <p:txBody>
            <a:bodyPr wrap="square" lIns="0" tIns="0" rIns="0" bIns="0" rtlCol="0"/>
            <a:lstStyle/>
            <a:p/>
          </p:txBody>
        </p:sp>
        <p:sp>
          <p:nvSpPr>
            <p:cNvPr id="367" name="object 367" descr=""/>
            <p:cNvSpPr/>
            <p:nvPr/>
          </p:nvSpPr>
          <p:spPr>
            <a:xfrm>
              <a:off x="5626879" y="8376001"/>
              <a:ext cx="2540" cy="0"/>
            </a:xfrm>
            <a:custGeom>
              <a:avLst/>
              <a:gdLst/>
              <a:ahLst/>
              <a:cxnLst/>
              <a:rect l="l" t="t" r="r" b="b"/>
              <a:pathLst>
                <a:path w="2539" h="0">
                  <a:moveTo>
                    <a:pt x="0" y="0"/>
                  </a:moveTo>
                  <a:lnTo>
                    <a:pt x="2108" y="0"/>
                  </a:lnTo>
                </a:path>
              </a:pathLst>
            </a:custGeom>
            <a:ln w="3175">
              <a:solidFill>
                <a:srgbClr val="565658"/>
              </a:solidFill>
            </a:ln>
          </p:spPr>
          <p:txBody>
            <a:bodyPr wrap="square" lIns="0" tIns="0" rIns="0" bIns="0" rtlCol="0"/>
            <a:lstStyle/>
            <a:p/>
          </p:txBody>
        </p:sp>
        <p:sp>
          <p:nvSpPr>
            <p:cNvPr id="368" name="object 368" descr=""/>
            <p:cNvSpPr/>
            <p:nvPr/>
          </p:nvSpPr>
          <p:spPr>
            <a:xfrm>
              <a:off x="5628968" y="8375989"/>
              <a:ext cx="635" cy="635"/>
            </a:xfrm>
            <a:custGeom>
              <a:avLst/>
              <a:gdLst/>
              <a:ahLst/>
              <a:cxnLst/>
              <a:rect l="l" t="t" r="r" b="b"/>
              <a:pathLst>
                <a:path w="635" h="634">
                  <a:moveTo>
                    <a:pt x="253" y="254"/>
                  </a:moveTo>
                  <a:lnTo>
                    <a:pt x="0" y="0"/>
                  </a:lnTo>
                </a:path>
              </a:pathLst>
            </a:custGeom>
            <a:ln w="3175">
              <a:solidFill>
                <a:srgbClr val="565658"/>
              </a:solidFill>
            </a:ln>
          </p:spPr>
          <p:txBody>
            <a:bodyPr wrap="square" lIns="0" tIns="0" rIns="0" bIns="0" rtlCol="0"/>
            <a:lstStyle/>
            <a:p/>
          </p:txBody>
        </p:sp>
        <p:sp>
          <p:nvSpPr>
            <p:cNvPr id="369" name="object 369" descr=""/>
            <p:cNvSpPr/>
            <p:nvPr/>
          </p:nvSpPr>
          <p:spPr>
            <a:xfrm>
              <a:off x="5629222" y="8378389"/>
              <a:ext cx="3810" cy="0"/>
            </a:xfrm>
            <a:custGeom>
              <a:avLst/>
              <a:gdLst/>
              <a:ahLst/>
              <a:cxnLst/>
              <a:rect l="l" t="t" r="r" b="b"/>
              <a:pathLst>
                <a:path w="3810" h="0">
                  <a:moveTo>
                    <a:pt x="0" y="0"/>
                  </a:moveTo>
                  <a:lnTo>
                    <a:pt x="3556" y="0"/>
                  </a:lnTo>
                </a:path>
              </a:pathLst>
            </a:custGeom>
            <a:ln w="3175">
              <a:solidFill>
                <a:srgbClr val="565658"/>
              </a:solidFill>
            </a:ln>
          </p:spPr>
          <p:txBody>
            <a:bodyPr wrap="square" lIns="0" tIns="0" rIns="0" bIns="0" rtlCol="0"/>
            <a:lstStyle/>
            <a:p/>
          </p:txBody>
        </p:sp>
        <p:sp>
          <p:nvSpPr>
            <p:cNvPr id="370" name="object 370" descr=""/>
            <p:cNvSpPr/>
            <p:nvPr/>
          </p:nvSpPr>
          <p:spPr>
            <a:xfrm>
              <a:off x="5632782" y="8378135"/>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371" name="object 371" descr=""/>
            <p:cNvSpPr/>
            <p:nvPr/>
          </p:nvSpPr>
          <p:spPr>
            <a:xfrm>
              <a:off x="5632782" y="8376241"/>
              <a:ext cx="0" cy="2540"/>
            </a:xfrm>
            <a:custGeom>
              <a:avLst/>
              <a:gdLst/>
              <a:ahLst/>
              <a:cxnLst/>
              <a:rect l="l" t="t" r="r" b="b"/>
              <a:pathLst>
                <a:path w="0" h="2540">
                  <a:moveTo>
                    <a:pt x="0" y="1917"/>
                  </a:moveTo>
                  <a:lnTo>
                    <a:pt x="0" y="0"/>
                  </a:lnTo>
                </a:path>
              </a:pathLst>
            </a:custGeom>
            <a:ln w="3175">
              <a:solidFill>
                <a:srgbClr val="565658"/>
              </a:solidFill>
            </a:ln>
          </p:spPr>
          <p:txBody>
            <a:bodyPr wrap="square" lIns="0" tIns="0" rIns="0" bIns="0" rtlCol="0"/>
            <a:lstStyle/>
            <a:p/>
          </p:txBody>
        </p:sp>
        <p:sp>
          <p:nvSpPr>
            <p:cNvPr id="372" name="object 372" descr=""/>
            <p:cNvSpPr/>
            <p:nvPr/>
          </p:nvSpPr>
          <p:spPr>
            <a:xfrm>
              <a:off x="5635114" y="8376005"/>
              <a:ext cx="0" cy="2540"/>
            </a:xfrm>
            <a:custGeom>
              <a:avLst/>
              <a:gdLst/>
              <a:ahLst/>
              <a:cxnLst/>
              <a:rect l="l" t="t" r="r" b="b"/>
              <a:pathLst>
                <a:path w="0" h="2540">
                  <a:moveTo>
                    <a:pt x="0" y="2222"/>
                  </a:moveTo>
                  <a:lnTo>
                    <a:pt x="0" y="0"/>
                  </a:lnTo>
                </a:path>
              </a:pathLst>
            </a:custGeom>
            <a:ln w="3175">
              <a:solidFill>
                <a:srgbClr val="565658"/>
              </a:solidFill>
            </a:ln>
          </p:spPr>
          <p:txBody>
            <a:bodyPr wrap="square" lIns="0" tIns="0" rIns="0" bIns="0" rtlCol="0"/>
            <a:lstStyle/>
            <a:p/>
          </p:txBody>
        </p:sp>
        <p:sp>
          <p:nvSpPr>
            <p:cNvPr id="373" name="object 373" descr=""/>
            <p:cNvSpPr/>
            <p:nvPr/>
          </p:nvSpPr>
          <p:spPr>
            <a:xfrm>
              <a:off x="5623183" y="8376001"/>
              <a:ext cx="1905" cy="0"/>
            </a:xfrm>
            <a:custGeom>
              <a:avLst/>
              <a:gdLst/>
              <a:ahLst/>
              <a:cxnLst/>
              <a:rect l="l" t="t" r="r" b="b"/>
              <a:pathLst>
                <a:path w="1904" h="0">
                  <a:moveTo>
                    <a:pt x="0" y="0"/>
                  </a:moveTo>
                  <a:lnTo>
                    <a:pt x="1384" y="0"/>
                  </a:lnTo>
                </a:path>
              </a:pathLst>
            </a:custGeom>
            <a:ln w="3175">
              <a:solidFill>
                <a:srgbClr val="565658"/>
              </a:solidFill>
            </a:ln>
          </p:spPr>
          <p:txBody>
            <a:bodyPr wrap="square" lIns="0" tIns="0" rIns="0" bIns="0" rtlCol="0"/>
            <a:lstStyle/>
            <a:p/>
          </p:txBody>
        </p:sp>
        <p:sp>
          <p:nvSpPr>
            <p:cNvPr id="374" name="object 374" descr=""/>
            <p:cNvSpPr/>
            <p:nvPr/>
          </p:nvSpPr>
          <p:spPr>
            <a:xfrm>
              <a:off x="5624584" y="8376009"/>
              <a:ext cx="0" cy="1905"/>
            </a:xfrm>
            <a:custGeom>
              <a:avLst/>
              <a:gdLst/>
              <a:ahLst/>
              <a:cxnLst/>
              <a:rect l="l" t="t" r="r" b="b"/>
              <a:pathLst>
                <a:path w="0" h="1904">
                  <a:moveTo>
                    <a:pt x="0" y="1790"/>
                  </a:moveTo>
                  <a:lnTo>
                    <a:pt x="0" y="0"/>
                  </a:lnTo>
                </a:path>
              </a:pathLst>
            </a:custGeom>
            <a:ln w="3175">
              <a:solidFill>
                <a:srgbClr val="565658"/>
              </a:solidFill>
            </a:ln>
          </p:spPr>
          <p:txBody>
            <a:bodyPr wrap="square" lIns="0" tIns="0" rIns="0" bIns="0" rtlCol="0"/>
            <a:lstStyle/>
            <a:p/>
          </p:txBody>
        </p:sp>
        <p:sp>
          <p:nvSpPr>
            <p:cNvPr id="375" name="object 375" descr=""/>
            <p:cNvSpPr/>
            <p:nvPr/>
          </p:nvSpPr>
          <p:spPr>
            <a:xfrm>
              <a:off x="5626879" y="8376001"/>
              <a:ext cx="0" cy="2540"/>
            </a:xfrm>
            <a:custGeom>
              <a:avLst/>
              <a:gdLst/>
              <a:ahLst/>
              <a:cxnLst/>
              <a:rect l="l" t="t" r="r" b="b"/>
              <a:pathLst>
                <a:path w="0" h="2540">
                  <a:moveTo>
                    <a:pt x="0" y="0"/>
                  </a:moveTo>
                  <a:lnTo>
                    <a:pt x="0" y="2197"/>
                  </a:lnTo>
                </a:path>
              </a:pathLst>
            </a:custGeom>
            <a:ln w="3175">
              <a:solidFill>
                <a:srgbClr val="565658"/>
              </a:solidFill>
            </a:ln>
          </p:spPr>
          <p:txBody>
            <a:bodyPr wrap="square" lIns="0" tIns="0" rIns="0" bIns="0" rtlCol="0"/>
            <a:lstStyle/>
            <a:p/>
          </p:txBody>
        </p:sp>
        <p:sp>
          <p:nvSpPr>
            <p:cNvPr id="376" name="object 376" descr=""/>
            <p:cNvSpPr/>
            <p:nvPr/>
          </p:nvSpPr>
          <p:spPr>
            <a:xfrm>
              <a:off x="5629222" y="8376241"/>
              <a:ext cx="0" cy="2540"/>
            </a:xfrm>
            <a:custGeom>
              <a:avLst/>
              <a:gdLst/>
              <a:ahLst/>
              <a:cxnLst/>
              <a:rect l="l" t="t" r="r" b="b"/>
              <a:pathLst>
                <a:path w="0" h="2540">
                  <a:moveTo>
                    <a:pt x="0" y="1905"/>
                  </a:moveTo>
                  <a:lnTo>
                    <a:pt x="0" y="0"/>
                  </a:lnTo>
                </a:path>
                <a:path w="0" h="2540">
                  <a:moveTo>
                    <a:pt x="0" y="1905"/>
                  </a:moveTo>
                  <a:lnTo>
                    <a:pt x="0" y="2159"/>
                  </a:lnTo>
                </a:path>
              </a:pathLst>
            </a:custGeom>
            <a:ln w="3175">
              <a:solidFill>
                <a:srgbClr val="565658"/>
              </a:solidFill>
            </a:ln>
          </p:spPr>
          <p:txBody>
            <a:bodyPr wrap="square" lIns="0" tIns="0" rIns="0" bIns="0" rtlCol="0"/>
            <a:lstStyle/>
            <a:p/>
          </p:txBody>
        </p:sp>
        <p:sp>
          <p:nvSpPr>
            <p:cNvPr id="377" name="object 377" descr=""/>
            <p:cNvSpPr/>
            <p:nvPr/>
          </p:nvSpPr>
          <p:spPr>
            <a:xfrm>
              <a:off x="5632782" y="8378159"/>
              <a:ext cx="1905" cy="635"/>
            </a:xfrm>
            <a:custGeom>
              <a:avLst/>
              <a:gdLst/>
              <a:ahLst/>
              <a:cxnLst/>
              <a:rect l="l" t="t" r="r" b="b"/>
              <a:pathLst>
                <a:path w="1904" h="634">
                  <a:moveTo>
                    <a:pt x="0" y="0"/>
                  </a:moveTo>
                  <a:lnTo>
                    <a:pt x="1879" y="38"/>
                  </a:lnTo>
                </a:path>
              </a:pathLst>
            </a:custGeom>
            <a:ln w="3175">
              <a:solidFill>
                <a:srgbClr val="565658"/>
              </a:solidFill>
            </a:ln>
          </p:spPr>
          <p:txBody>
            <a:bodyPr wrap="square" lIns="0" tIns="0" rIns="0" bIns="0" rtlCol="0"/>
            <a:lstStyle/>
            <a:p/>
          </p:txBody>
        </p:sp>
        <p:sp>
          <p:nvSpPr>
            <p:cNvPr id="378" name="object 378" descr=""/>
            <p:cNvSpPr/>
            <p:nvPr/>
          </p:nvSpPr>
          <p:spPr>
            <a:xfrm>
              <a:off x="5634668" y="8378202"/>
              <a:ext cx="635" cy="635"/>
            </a:xfrm>
            <a:custGeom>
              <a:avLst/>
              <a:gdLst/>
              <a:ahLst/>
              <a:cxnLst/>
              <a:rect l="l" t="t" r="r" b="b"/>
              <a:pathLst>
                <a:path w="635" h="634">
                  <a:moveTo>
                    <a:pt x="0" y="0"/>
                  </a:moveTo>
                  <a:lnTo>
                    <a:pt x="431" y="25"/>
                  </a:lnTo>
                </a:path>
              </a:pathLst>
            </a:custGeom>
            <a:ln w="3175">
              <a:solidFill>
                <a:srgbClr val="565658"/>
              </a:solidFill>
            </a:ln>
          </p:spPr>
          <p:txBody>
            <a:bodyPr wrap="square" lIns="0" tIns="0" rIns="0" bIns="0" rtlCol="0"/>
            <a:lstStyle/>
            <a:p/>
          </p:txBody>
        </p:sp>
        <p:sp>
          <p:nvSpPr>
            <p:cNvPr id="379" name="object 379" descr=""/>
            <p:cNvSpPr/>
            <p:nvPr/>
          </p:nvSpPr>
          <p:spPr>
            <a:xfrm>
              <a:off x="5759653" y="8452399"/>
              <a:ext cx="635" cy="635"/>
            </a:xfrm>
            <a:custGeom>
              <a:avLst/>
              <a:gdLst/>
              <a:ahLst/>
              <a:cxnLst/>
              <a:rect l="l" t="t" r="r" b="b"/>
              <a:pathLst>
                <a:path w="635" h="634">
                  <a:moveTo>
                    <a:pt x="253" y="0"/>
                  </a:moveTo>
                  <a:lnTo>
                    <a:pt x="0" y="253"/>
                  </a:lnTo>
                </a:path>
              </a:pathLst>
            </a:custGeom>
            <a:ln w="3175">
              <a:solidFill>
                <a:srgbClr val="565658"/>
              </a:solidFill>
            </a:ln>
          </p:spPr>
          <p:txBody>
            <a:bodyPr wrap="square" lIns="0" tIns="0" rIns="0" bIns="0" rtlCol="0"/>
            <a:lstStyle/>
            <a:p/>
          </p:txBody>
        </p:sp>
        <p:sp>
          <p:nvSpPr>
            <p:cNvPr id="380" name="object 380" descr=""/>
            <p:cNvSpPr/>
            <p:nvPr/>
          </p:nvSpPr>
          <p:spPr>
            <a:xfrm>
              <a:off x="5626879" y="8378177"/>
              <a:ext cx="635" cy="635"/>
            </a:xfrm>
            <a:custGeom>
              <a:avLst/>
              <a:gdLst/>
              <a:ahLst/>
              <a:cxnLst/>
              <a:rect l="l" t="t" r="r" b="b"/>
              <a:pathLst>
                <a:path w="635" h="634">
                  <a:moveTo>
                    <a:pt x="0" y="12"/>
                  </a:moveTo>
                  <a:lnTo>
                    <a:pt x="469" y="0"/>
                  </a:lnTo>
                </a:path>
              </a:pathLst>
            </a:custGeom>
            <a:ln w="3175">
              <a:solidFill>
                <a:srgbClr val="565658"/>
              </a:solidFill>
            </a:ln>
          </p:spPr>
          <p:txBody>
            <a:bodyPr wrap="square" lIns="0" tIns="0" rIns="0" bIns="0" rtlCol="0"/>
            <a:lstStyle/>
            <a:p/>
          </p:txBody>
        </p:sp>
        <p:sp>
          <p:nvSpPr>
            <p:cNvPr id="381" name="object 381" descr=""/>
            <p:cNvSpPr/>
            <p:nvPr/>
          </p:nvSpPr>
          <p:spPr>
            <a:xfrm>
              <a:off x="5627350" y="8378153"/>
              <a:ext cx="1905" cy="635"/>
            </a:xfrm>
            <a:custGeom>
              <a:avLst/>
              <a:gdLst/>
              <a:ahLst/>
              <a:cxnLst/>
              <a:rect l="l" t="t" r="r" b="b"/>
              <a:pathLst>
                <a:path w="1904" h="634">
                  <a:moveTo>
                    <a:pt x="0" y="25"/>
                  </a:moveTo>
                  <a:lnTo>
                    <a:pt x="1866" y="0"/>
                  </a:lnTo>
                </a:path>
              </a:pathLst>
            </a:custGeom>
            <a:ln w="3175">
              <a:solidFill>
                <a:srgbClr val="565658"/>
              </a:solidFill>
            </a:ln>
          </p:spPr>
          <p:txBody>
            <a:bodyPr wrap="square" lIns="0" tIns="0" rIns="0" bIns="0" rtlCol="0"/>
            <a:lstStyle/>
            <a:p/>
          </p:txBody>
        </p:sp>
        <p:sp>
          <p:nvSpPr>
            <p:cNvPr id="382" name="object 382" descr=""/>
            <p:cNvSpPr/>
            <p:nvPr/>
          </p:nvSpPr>
          <p:spPr>
            <a:xfrm>
              <a:off x="5634559" y="8381743"/>
              <a:ext cx="635" cy="635"/>
            </a:xfrm>
            <a:custGeom>
              <a:avLst/>
              <a:gdLst/>
              <a:ahLst/>
              <a:cxnLst/>
              <a:rect l="l" t="t" r="r" b="b"/>
              <a:pathLst>
                <a:path w="635" h="634">
                  <a:moveTo>
                    <a:pt x="419" y="12"/>
                  </a:moveTo>
                  <a:lnTo>
                    <a:pt x="0" y="0"/>
                  </a:lnTo>
                </a:path>
              </a:pathLst>
            </a:custGeom>
            <a:ln w="3175">
              <a:solidFill>
                <a:srgbClr val="565658"/>
              </a:solidFill>
            </a:ln>
          </p:spPr>
          <p:txBody>
            <a:bodyPr wrap="square" lIns="0" tIns="0" rIns="0" bIns="0" rtlCol="0"/>
            <a:lstStyle/>
            <a:p/>
          </p:txBody>
        </p:sp>
        <p:sp>
          <p:nvSpPr>
            <p:cNvPr id="383" name="object 383" descr=""/>
            <p:cNvSpPr/>
            <p:nvPr/>
          </p:nvSpPr>
          <p:spPr>
            <a:xfrm>
              <a:off x="5758715" y="8452399"/>
              <a:ext cx="0" cy="635"/>
            </a:xfrm>
            <a:custGeom>
              <a:avLst/>
              <a:gdLst/>
              <a:ahLst/>
              <a:cxnLst/>
              <a:rect l="l" t="t" r="r" b="b"/>
              <a:pathLst>
                <a:path w="0" h="634">
                  <a:moveTo>
                    <a:pt x="0" y="0"/>
                  </a:moveTo>
                  <a:lnTo>
                    <a:pt x="0" y="253"/>
                  </a:lnTo>
                </a:path>
              </a:pathLst>
            </a:custGeom>
            <a:ln w="3175">
              <a:solidFill>
                <a:srgbClr val="565658"/>
              </a:solidFill>
            </a:ln>
          </p:spPr>
          <p:txBody>
            <a:bodyPr wrap="square" lIns="0" tIns="0" rIns="0" bIns="0" rtlCol="0"/>
            <a:lstStyle/>
            <a:p/>
          </p:txBody>
        </p:sp>
        <p:sp>
          <p:nvSpPr>
            <p:cNvPr id="384" name="object 384" descr=""/>
            <p:cNvSpPr/>
            <p:nvPr/>
          </p:nvSpPr>
          <p:spPr>
            <a:xfrm>
              <a:off x="5626979" y="838171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5" name="object 385" descr=""/>
            <p:cNvSpPr/>
            <p:nvPr/>
          </p:nvSpPr>
          <p:spPr>
            <a:xfrm>
              <a:off x="5752763" y="8452388"/>
              <a:ext cx="0" cy="635"/>
            </a:xfrm>
            <a:custGeom>
              <a:avLst/>
              <a:gdLst/>
              <a:ahLst/>
              <a:cxnLst/>
              <a:rect l="l" t="t" r="r" b="b"/>
              <a:pathLst>
                <a:path w="0" h="634">
                  <a:moveTo>
                    <a:pt x="0" y="241"/>
                  </a:moveTo>
                  <a:lnTo>
                    <a:pt x="0" y="0"/>
                  </a:lnTo>
                </a:path>
              </a:pathLst>
            </a:custGeom>
            <a:ln w="3175">
              <a:solidFill>
                <a:srgbClr val="565658"/>
              </a:solidFill>
            </a:ln>
          </p:spPr>
          <p:txBody>
            <a:bodyPr wrap="square" lIns="0" tIns="0" rIns="0" bIns="0" rtlCol="0"/>
            <a:lstStyle/>
            <a:p/>
          </p:txBody>
        </p:sp>
        <p:sp>
          <p:nvSpPr>
            <p:cNvPr id="386" name="object 386" descr=""/>
            <p:cNvSpPr/>
            <p:nvPr/>
          </p:nvSpPr>
          <p:spPr>
            <a:xfrm>
              <a:off x="5759907" y="8452398"/>
              <a:ext cx="0" cy="4445"/>
            </a:xfrm>
            <a:custGeom>
              <a:avLst/>
              <a:gdLst/>
              <a:ahLst/>
              <a:cxnLst/>
              <a:rect l="l" t="t" r="r" b="b"/>
              <a:pathLst>
                <a:path w="0" h="4445">
                  <a:moveTo>
                    <a:pt x="0" y="4038"/>
                  </a:moveTo>
                  <a:lnTo>
                    <a:pt x="0" y="0"/>
                  </a:lnTo>
                </a:path>
              </a:pathLst>
            </a:custGeom>
            <a:ln w="3175">
              <a:solidFill>
                <a:srgbClr val="565658"/>
              </a:solidFill>
            </a:ln>
          </p:spPr>
          <p:txBody>
            <a:bodyPr wrap="square" lIns="0" tIns="0" rIns="0" bIns="0" rtlCol="0"/>
            <a:lstStyle/>
            <a:p/>
          </p:txBody>
        </p:sp>
        <p:sp>
          <p:nvSpPr>
            <p:cNvPr id="387" name="object 387" descr=""/>
            <p:cNvSpPr/>
            <p:nvPr/>
          </p:nvSpPr>
          <p:spPr>
            <a:xfrm>
              <a:off x="5752763" y="8456195"/>
              <a:ext cx="0" cy="635"/>
            </a:xfrm>
            <a:custGeom>
              <a:avLst/>
              <a:gdLst/>
              <a:ahLst/>
              <a:cxnLst/>
              <a:rect l="l" t="t" r="r" b="b"/>
              <a:pathLst>
                <a:path w="0" h="634">
                  <a:moveTo>
                    <a:pt x="0" y="241"/>
                  </a:moveTo>
                  <a:lnTo>
                    <a:pt x="0" y="0"/>
                  </a:lnTo>
                </a:path>
              </a:pathLst>
            </a:custGeom>
            <a:ln w="3175">
              <a:solidFill>
                <a:srgbClr val="565658"/>
              </a:solidFill>
            </a:ln>
          </p:spPr>
          <p:txBody>
            <a:bodyPr wrap="square" lIns="0" tIns="0" rIns="0" bIns="0" rtlCol="0"/>
            <a:lstStyle/>
            <a:p/>
          </p:txBody>
        </p:sp>
        <p:sp>
          <p:nvSpPr>
            <p:cNvPr id="388" name="object 388" descr=""/>
            <p:cNvSpPr/>
            <p:nvPr/>
          </p:nvSpPr>
          <p:spPr>
            <a:xfrm>
              <a:off x="5759653" y="8456195"/>
              <a:ext cx="635" cy="635"/>
            </a:xfrm>
            <a:custGeom>
              <a:avLst/>
              <a:gdLst/>
              <a:ahLst/>
              <a:cxnLst/>
              <a:rect l="l" t="t" r="r" b="b"/>
              <a:pathLst>
                <a:path w="635" h="634">
                  <a:moveTo>
                    <a:pt x="253" y="241"/>
                  </a:moveTo>
                  <a:lnTo>
                    <a:pt x="0" y="0"/>
                  </a:lnTo>
                </a:path>
              </a:pathLst>
            </a:custGeom>
            <a:ln w="3175">
              <a:solidFill>
                <a:srgbClr val="565658"/>
              </a:solidFill>
            </a:ln>
          </p:spPr>
          <p:txBody>
            <a:bodyPr wrap="square" lIns="0" tIns="0" rIns="0" bIns="0" rtlCol="0"/>
            <a:lstStyle/>
            <a:p/>
          </p:txBody>
        </p:sp>
        <p:sp>
          <p:nvSpPr>
            <p:cNvPr id="389" name="object 389" descr=""/>
            <p:cNvSpPr/>
            <p:nvPr/>
          </p:nvSpPr>
          <p:spPr>
            <a:xfrm>
              <a:off x="5758715" y="8456195"/>
              <a:ext cx="0" cy="635"/>
            </a:xfrm>
            <a:custGeom>
              <a:avLst/>
              <a:gdLst/>
              <a:ahLst/>
              <a:cxnLst/>
              <a:rect l="l" t="t" r="r" b="b"/>
              <a:pathLst>
                <a:path w="0" h="634">
                  <a:moveTo>
                    <a:pt x="0" y="241"/>
                  </a:moveTo>
                  <a:lnTo>
                    <a:pt x="0" y="0"/>
                  </a:lnTo>
                </a:path>
              </a:pathLst>
            </a:custGeom>
            <a:ln w="3175">
              <a:solidFill>
                <a:srgbClr val="565658"/>
              </a:solidFill>
            </a:ln>
          </p:spPr>
          <p:txBody>
            <a:bodyPr wrap="square" lIns="0" tIns="0" rIns="0" bIns="0" rtlCol="0"/>
            <a:lstStyle/>
            <a:p/>
          </p:txBody>
        </p:sp>
        <p:sp>
          <p:nvSpPr>
            <p:cNvPr id="390" name="object 390" descr=""/>
            <p:cNvSpPr/>
            <p:nvPr/>
          </p:nvSpPr>
          <p:spPr>
            <a:xfrm>
              <a:off x="5380718" y="8491814"/>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391" name="object 391" descr=""/>
            <p:cNvSpPr/>
            <p:nvPr/>
          </p:nvSpPr>
          <p:spPr>
            <a:xfrm>
              <a:off x="5382677" y="8487658"/>
              <a:ext cx="0" cy="3810"/>
            </a:xfrm>
            <a:custGeom>
              <a:avLst/>
              <a:gdLst/>
              <a:ahLst/>
              <a:cxnLst/>
              <a:rect l="l" t="t" r="r" b="b"/>
              <a:pathLst>
                <a:path w="0" h="3809">
                  <a:moveTo>
                    <a:pt x="0" y="3492"/>
                  </a:moveTo>
                  <a:lnTo>
                    <a:pt x="0" y="0"/>
                  </a:lnTo>
                </a:path>
              </a:pathLst>
            </a:custGeom>
            <a:ln w="3175">
              <a:solidFill>
                <a:srgbClr val="565658"/>
              </a:solidFill>
            </a:ln>
          </p:spPr>
          <p:txBody>
            <a:bodyPr wrap="square" lIns="0" tIns="0" rIns="0" bIns="0" rtlCol="0"/>
            <a:lstStyle/>
            <a:p/>
          </p:txBody>
        </p:sp>
        <p:sp>
          <p:nvSpPr>
            <p:cNvPr id="392" name="object 392" descr=""/>
            <p:cNvSpPr/>
            <p:nvPr/>
          </p:nvSpPr>
          <p:spPr>
            <a:xfrm>
              <a:off x="5382677" y="8485901"/>
              <a:ext cx="0" cy="1905"/>
            </a:xfrm>
            <a:custGeom>
              <a:avLst/>
              <a:gdLst/>
              <a:ahLst/>
              <a:cxnLst/>
              <a:rect l="l" t="t" r="r" b="b"/>
              <a:pathLst>
                <a:path w="0" h="1904">
                  <a:moveTo>
                    <a:pt x="0" y="1739"/>
                  </a:moveTo>
                  <a:lnTo>
                    <a:pt x="0" y="0"/>
                  </a:lnTo>
                </a:path>
              </a:pathLst>
            </a:custGeom>
            <a:ln w="3175">
              <a:solidFill>
                <a:srgbClr val="565658"/>
              </a:solidFill>
            </a:ln>
          </p:spPr>
          <p:txBody>
            <a:bodyPr wrap="square" lIns="0" tIns="0" rIns="0" bIns="0" rtlCol="0"/>
            <a:lstStyle/>
            <a:p/>
          </p:txBody>
        </p:sp>
        <p:sp>
          <p:nvSpPr>
            <p:cNvPr id="393" name="object 393" descr=""/>
            <p:cNvSpPr/>
            <p:nvPr/>
          </p:nvSpPr>
          <p:spPr>
            <a:xfrm>
              <a:off x="5380709" y="8485911"/>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394" name="object 394" descr=""/>
            <p:cNvSpPr/>
            <p:nvPr/>
          </p:nvSpPr>
          <p:spPr>
            <a:xfrm>
              <a:off x="5382677" y="8492464"/>
              <a:ext cx="0" cy="8255"/>
            </a:xfrm>
            <a:custGeom>
              <a:avLst/>
              <a:gdLst/>
              <a:ahLst/>
              <a:cxnLst/>
              <a:rect l="l" t="t" r="r" b="b"/>
              <a:pathLst>
                <a:path w="0" h="8254">
                  <a:moveTo>
                    <a:pt x="0" y="7721"/>
                  </a:moveTo>
                  <a:lnTo>
                    <a:pt x="0" y="0"/>
                  </a:lnTo>
                </a:path>
              </a:pathLst>
            </a:custGeom>
            <a:ln w="3175">
              <a:solidFill>
                <a:srgbClr val="565658"/>
              </a:solidFill>
            </a:ln>
          </p:spPr>
          <p:txBody>
            <a:bodyPr wrap="square" lIns="0" tIns="0" rIns="0" bIns="0" rtlCol="0"/>
            <a:lstStyle/>
            <a:p/>
          </p:txBody>
        </p:sp>
        <p:sp>
          <p:nvSpPr>
            <p:cNvPr id="395" name="object 395" descr=""/>
            <p:cNvSpPr/>
            <p:nvPr/>
          </p:nvSpPr>
          <p:spPr>
            <a:xfrm>
              <a:off x="5382677" y="8491824"/>
              <a:ext cx="0" cy="635"/>
            </a:xfrm>
            <a:custGeom>
              <a:avLst/>
              <a:gdLst/>
              <a:ahLst/>
              <a:cxnLst/>
              <a:rect l="l" t="t" r="r" b="b"/>
              <a:pathLst>
                <a:path w="0" h="634">
                  <a:moveTo>
                    <a:pt x="0" y="635"/>
                  </a:moveTo>
                  <a:lnTo>
                    <a:pt x="0" y="0"/>
                  </a:lnTo>
                </a:path>
              </a:pathLst>
            </a:custGeom>
            <a:ln w="3175">
              <a:solidFill>
                <a:srgbClr val="565658"/>
              </a:solidFill>
            </a:ln>
          </p:spPr>
          <p:txBody>
            <a:bodyPr wrap="square" lIns="0" tIns="0" rIns="0" bIns="0" rtlCol="0"/>
            <a:lstStyle/>
            <a:p/>
          </p:txBody>
        </p:sp>
        <p:sp>
          <p:nvSpPr>
            <p:cNvPr id="396" name="object 396" descr=""/>
            <p:cNvSpPr/>
            <p:nvPr/>
          </p:nvSpPr>
          <p:spPr>
            <a:xfrm>
              <a:off x="5380709" y="8491814"/>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397" name="object 397" descr=""/>
            <p:cNvSpPr/>
            <p:nvPr/>
          </p:nvSpPr>
          <p:spPr>
            <a:xfrm>
              <a:off x="5380718" y="8500186"/>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398" name="object 398" descr=""/>
            <p:cNvSpPr/>
            <p:nvPr/>
          </p:nvSpPr>
          <p:spPr>
            <a:xfrm>
              <a:off x="5380718" y="8506101"/>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399" name="object 399" descr=""/>
            <p:cNvSpPr/>
            <p:nvPr/>
          </p:nvSpPr>
          <p:spPr>
            <a:xfrm>
              <a:off x="5382677" y="8500183"/>
              <a:ext cx="0" cy="6350"/>
            </a:xfrm>
            <a:custGeom>
              <a:avLst/>
              <a:gdLst/>
              <a:ahLst/>
              <a:cxnLst/>
              <a:rect l="l" t="t" r="r" b="b"/>
              <a:pathLst>
                <a:path w="0" h="6350">
                  <a:moveTo>
                    <a:pt x="0" y="5918"/>
                  </a:moveTo>
                  <a:lnTo>
                    <a:pt x="0" y="0"/>
                  </a:lnTo>
                </a:path>
              </a:pathLst>
            </a:custGeom>
            <a:ln w="3175">
              <a:solidFill>
                <a:srgbClr val="565658"/>
              </a:solidFill>
            </a:ln>
          </p:spPr>
          <p:txBody>
            <a:bodyPr wrap="square" lIns="0" tIns="0" rIns="0" bIns="0" rtlCol="0"/>
            <a:lstStyle/>
            <a:p/>
          </p:txBody>
        </p:sp>
        <p:sp>
          <p:nvSpPr>
            <p:cNvPr id="400" name="object 400" descr=""/>
            <p:cNvSpPr/>
            <p:nvPr/>
          </p:nvSpPr>
          <p:spPr>
            <a:xfrm>
              <a:off x="5380709" y="8500186"/>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401" name="object 401" descr=""/>
            <p:cNvSpPr/>
            <p:nvPr/>
          </p:nvSpPr>
          <p:spPr>
            <a:xfrm>
              <a:off x="5918420" y="8459395"/>
              <a:ext cx="5715" cy="5715"/>
            </a:xfrm>
            <a:custGeom>
              <a:avLst/>
              <a:gdLst/>
              <a:ahLst/>
              <a:cxnLst/>
              <a:rect l="l" t="t" r="r" b="b"/>
              <a:pathLst>
                <a:path w="5714" h="5715">
                  <a:moveTo>
                    <a:pt x="0" y="0"/>
                  </a:moveTo>
                  <a:lnTo>
                    <a:pt x="5118" y="5130"/>
                  </a:lnTo>
                </a:path>
              </a:pathLst>
            </a:custGeom>
            <a:ln w="3175">
              <a:solidFill>
                <a:srgbClr val="565658"/>
              </a:solidFill>
            </a:ln>
          </p:spPr>
          <p:txBody>
            <a:bodyPr wrap="square" lIns="0" tIns="0" rIns="0" bIns="0" rtlCol="0"/>
            <a:lstStyle/>
            <a:p/>
          </p:txBody>
        </p:sp>
        <p:sp>
          <p:nvSpPr>
            <p:cNvPr id="402" name="object 402" descr=""/>
            <p:cNvSpPr/>
            <p:nvPr/>
          </p:nvSpPr>
          <p:spPr>
            <a:xfrm>
              <a:off x="5380718" y="8485911"/>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403" name="object 403" descr=""/>
            <p:cNvSpPr/>
            <p:nvPr/>
          </p:nvSpPr>
          <p:spPr>
            <a:xfrm>
              <a:off x="5380709" y="8506101"/>
              <a:ext cx="2540" cy="0"/>
            </a:xfrm>
            <a:custGeom>
              <a:avLst/>
              <a:gdLst/>
              <a:ahLst/>
              <a:cxnLst/>
              <a:rect l="l" t="t" r="r" b="b"/>
              <a:pathLst>
                <a:path w="2539" h="0">
                  <a:moveTo>
                    <a:pt x="1968" y="0"/>
                  </a:moveTo>
                  <a:lnTo>
                    <a:pt x="0" y="0"/>
                  </a:lnTo>
                </a:path>
              </a:pathLst>
            </a:custGeom>
            <a:ln w="3175">
              <a:solidFill>
                <a:srgbClr val="565658"/>
              </a:solidFill>
            </a:ln>
          </p:spPr>
          <p:txBody>
            <a:bodyPr wrap="square" lIns="0" tIns="0" rIns="0" bIns="0" rtlCol="0"/>
            <a:lstStyle/>
            <a:p/>
          </p:txBody>
        </p:sp>
        <p:sp>
          <p:nvSpPr>
            <p:cNvPr id="404" name="object 404" descr=""/>
            <p:cNvSpPr/>
            <p:nvPr/>
          </p:nvSpPr>
          <p:spPr>
            <a:xfrm>
              <a:off x="5919463" y="8455388"/>
              <a:ext cx="0" cy="3175"/>
            </a:xfrm>
            <a:custGeom>
              <a:avLst/>
              <a:gdLst/>
              <a:ahLst/>
              <a:cxnLst/>
              <a:rect l="l" t="t" r="r" b="b"/>
              <a:pathLst>
                <a:path w="0" h="3175">
                  <a:moveTo>
                    <a:pt x="0" y="2654"/>
                  </a:moveTo>
                  <a:lnTo>
                    <a:pt x="0" y="0"/>
                  </a:lnTo>
                </a:path>
              </a:pathLst>
            </a:custGeom>
            <a:ln w="3175">
              <a:solidFill>
                <a:srgbClr val="565658"/>
              </a:solidFill>
            </a:ln>
          </p:spPr>
          <p:txBody>
            <a:bodyPr wrap="square" lIns="0" tIns="0" rIns="0" bIns="0" rtlCol="0"/>
            <a:lstStyle/>
            <a:p/>
          </p:txBody>
        </p:sp>
        <p:sp>
          <p:nvSpPr>
            <p:cNvPr id="405" name="object 405" descr=""/>
            <p:cNvSpPr/>
            <p:nvPr/>
          </p:nvSpPr>
          <p:spPr>
            <a:xfrm>
              <a:off x="5919400" y="8454416"/>
              <a:ext cx="635" cy="1270"/>
            </a:xfrm>
            <a:custGeom>
              <a:avLst/>
              <a:gdLst/>
              <a:ahLst/>
              <a:cxnLst/>
              <a:rect l="l" t="t" r="r" b="b"/>
              <a:pathLst>
                <a:path w="635" h="1270">
                  <a:moveTo>
                    <a:pt x="63" y="990"/>
                  </a:moveTo>
                  <a:lnTo>
                    <a:pt x="0" y="0"/>
                  </a:lnTo>
                </a:path>
              </a:pathLst>
            </a:custGeom>
            <a:ln w="3175">
              <a:solidFill>
                <a:srgbClr val="565658"/>
              </a:solidFill>
            </a:ln>
          </p:spPr>
          <p:txBody>
            <a:bodyPr wrap="square" lIns="0" tIns="0" rIns="0" bIns="0" rtlCol="0"/>
            <a:lstStyle/>
            <a:p/>
          </p:txBody>
        </p:sp>
        <p:sp>
          <p:nvSpPr>
            <p:cNvPr id="406" name="object 406" descr=""/>
            <p:cNvSpPr/>
            <p:nvPr/>
          </p:nvSpPr>
          <p:spPr>
            <a:xfrm>
              <a:off x="5919401" y="8453431"/>
              <a:ext cx="635" cy="1270"/>
            </a:xfrm>
            <a:custGeom>
              <a:avLst/>
              <a:gdLst/>
              <a:ahLst/>
              <a:cxnLst/>
              <a:rect l="l" t="t" r="r" b="b"/>
              <a:pathLst>
                <a:path w="635" h="1270">
                  <a:moveTo>
                    <a:pt x="0" y="990"/>
                  </a:moveTo>
                  <a:lnTo>
                    <a:pt x="63" y="0"/>
                  </a:lnTo>
                </a:path>
              </a:pathLst>
            </a:custGeom>
            <a:ln w="3175">
              <a:solidFill>
                <a:srgbClr val="565658"/>
              </a:solidFill>
            </a:ln>
          </p:spPr>
          <p:txBody>
            <a:bodyPr wrap="square" lIns="0" tIns="0" rIns="0" bIns="0" rtlCol="0"/>
            <a:lstStyle/>
            <a:p/>
          </p:txBody>
        </p:sp>
        <p:sp>
          <p:nvSpPr>
            <p:cNvPr id="407" name="object 407" descr=""/>
            <p:cNvSpPr/>
            <p:nvPr/>
          </p:nvSpPr>
          <p:spPr>
            <a:xfrm>
              <a:off x="5919463" y="8451860"/>
              <a:ext cx="0" cy="1905"/>
            </a:xfrm>
            <a:custGeom>
              <a:avLst/>
              <a:gdLst/>
              <a:ahLst/>
              <a:cxnLst/>
              <a:rect l="l" t="t" r="r" b="b"/>
              <a:pathLst>
                <a:path w="0" h="1904">
                  <a:moveTo>
                    <a:pt x="0" y="1574"/>
                  </a:moveTo>
                  <a:lnTo>
                    <a:pt x="0" y="0"/>
                  </a:lnTo>
                </a:path>
              </a:pathLst>
            </a:custGeom>
            <a:ln w="3175">
              <a:solidFill>
                <a:srgbClr val="565658"/>
              </a:solidFill>
            </a:ln>
          </p:spPr>
          <p:txBody>
            <a:bodyPr wrap="square" lIns="0" tIns="0" rIns="0" bIns="0" rtlCol="0"/>
            <a:lstStyle/>
            <a:p/>
          </p:txBody>
        </p:sp>
        <p:sp>
          <p:nvSpPr>
            <p:cNvPr id="408" name="object 408" descr=""/>
            <p:cNvSpPr/>
            <p:nvPr/>
          </p:nvSpPr>
          <p:spPr>
            <a:xfrm>
              <a:off x="5937533" y="8454421"/>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409" name="object 409" descr=""/>
            <p:cNvSpPr/>
            <p:nvPr/>
          </p:nvSpPr>
          <p:spPr>
            <a:xfrm>
              <a:off x="5917627" y="8454421"/>
              <a:ext cx="635" cy="0"/>
            </a:xfrm>
            <a:custGeom>
              <a:avLst/>
              <a:gdLst/>
              <a:ahLst/>
              <a:cxnLst/>
              <a:rect l="l" t="t" r="r" b="b"/>
              <a:pathLst>
                <a:path w="635" h="0">
                  <a:moveTo>
                    <a:pt x="0" y="0"/>
                  </a:moveTo>
                  <a:lnTo>
                    <a:pt x="292" y="0"/>
                  </a:lnTo>
                </a:path>
              </a:pathLst>
            </a:custGeom>
            <a:ln w="3175">
              <a:solidFill>
                <a:srgbClr val="565658"/>
              </a:solidFill>
            </a:ln>
          </p:spPr>
          <p:txBody>
            <a:bodyPr wrap="square" lIns="0" tIns="0" rIns="0" bIns="0" rtlCol="0"/>
            <a:lstStyle/>
            <a:p/>
          </p:txBody>
        </p:sp>
        <p:sp>
          <p:nvSpPr>
            <p:cNvPr id="410" name="object 410" descr=""/>
            <p:cNvSpPr/>
            <p:nvPr/>
          </p:nvSpPr>
          <p:spPr>
            <a:xfrm>
              <a:off x="5380056" y="8485911"/>
              <a:ext cx="635" cy="635"/>
            </a:xfrm>
            <a:custGeom>
              <a:avLst/>
              <a:gdLst/>
              <a:ahLst/>
              <a:cxnLst/>
              <a:rect l="l" t="t" r="r" b="b"/>
              <a:pathLst>
                <a:path w="635" h="634">
                  <a:moveTo>
                    <a:pt x="177" y="0"/>
                  </a:moveTo>
                  <a:lnTo>
                    <a:pt x="0" y="279"/>
                  </a:lnTo>
                </a:path>
              </a:pathLst>
            </a:custGeom>
            <a:ln w="3175">
              <a:solidFill>
                <a:srgbClr val="565658"/>
              </a:solidFill>
            </a:ln>
          </p:spPr>
          <p:txBody>
            <a:bodyPr wrap="square" lIns="0" tIns="0" rIns="0" bIns="0" rtlCol="0"/>
            <a:lstStyle/>
            <a:p/>
          </p:txBody>
        </p:sp>
        <p:sp>
          <p:nvSpPr>
            <p:cNvPr id="411" name="object 411" descr=""/>
            <p:cNvSpPr/>
            <p:nvPr/>
          </p:nvSpPr>
          <p:spPr>
            <a:xfrm>
              <a:off x="5380060" y="8505804"/>
              <a:ext cx="635" cy="635"/>
            </a:xfrm>
            <a:custGeom>
              <a:avLst/>
              <a:gdLst/>
              <a:ahLst/>
              <a:cxnLst/>
              <a:rect l="l" t="t" r="r" b="b"/>
              <a:pathLst>
                <a:path w="635" h="634">
                  <a:moveTo>
                    <a:pt x="0" y="0"/>
                  </a:moveTo>
                  <a:lnTo>
                    <a:pt x="190" y="292"/>
                  </a:lnTo>
                </a:path>
              </a:pathLst>
            </a:custGeom>
            <a:ln w="3175">
              <a:solidFill>
                <a:srgbClr val="565658"/>
              </a:solidFill>
            </a:ln>
          </p:spPr>
          <p:txBody>
            <a:bodyPr wrap="square" lIns="0" tIns="0" rIns="0" bIns="0" rtlCol="0"/>
            <a:lstStyle/>
            <a:p/>
          </p:txBody>
        </p:sp>
        <p:sp>
          <p:nvSpPr>
            <p:cNvPr id="412" name="object 412" descr=""/>
            <p:cNvSpPr/>
            <p:nvPr/>
          </p:nvSpPr>
          <p:spPr>
            <a:xfrm>
              <a:off x="5937526" y="8454421"/>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413" name="object 413" descr=""/>
            <p:cNvSpPr/>
            <p:nvPr/>
          </p:nvSpPr>
          <p:spPr>
            <a:xfrm>
              <a:off x="5963316" y="8447996"/>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414" name="object 414" descr=""/>
            <p:cNvSpPr/>
            <p:nvPr/>
          </p:nvSpPr>
          <p:spPr>
            <a:xfrm>
              <a:off x="5963367" y="8446576"/>
              <a:ext cx="0" cy="1905"/>
            </a:xfrm>
            <a:custGeom>
              <a:avLst/>
              <a:gdLst/>
              <a:ahLst/>
              <a:cxnLst/>
              <a:rect l="l" t="t" r="r" b="b"/>
              <a:pathLst>
                <a:path w="0" h="1904">
                  <a:moveTo>
                    <a:pt x="0" y="0"/>
                  </a:moveTo>
                  <a:lnTo>
                    <a:pt x="0" y="1422"/>
                  </a:lnTo>
                </a:path>
              </a:pathLst>
            </a:custGeom>
            <a:ln w="3175">
              <a:solidFill>
                <a:srgbClr val="565658"/>
              </a:solidFill>
            </a:ln>
          </p:spPr>
          <p:txBody>
            <a:bodyPr wrap="square" lIns="0" tIns="0" rIns="0" bIns="0" rtlCol="0"/>
            <a:lstStyle/>
            <a:p/>
          </p:txBody>
        </p:sp>
        <p:sp>
          <p:nvSpPr>
            <p:cNvPr id="415" name="object 415" descr=""/>
            <p:cNvSpPr/>
            <p:nvPr/>
          </p:nvSpPr>
          <p:spPr>
            <a:xfrm>
              <a:off x="5955113" y="8447996"/>
              <a:ext cx="8255" cy="0"/>
            </a:xfrm>
            <a:custGeom>
              <a:avLst/>
              <a:gdLst/>
              <a:ahLst/>
              <a:cxnLst/>
              <a:rect l="l" t="t" r="r" b="b"/>
              <a:pathLst>
                <a:path w="8254" h="0">
                  <a:moveTo>
                    <a:pt x="8204" y="0"/>
                  </a:moveTo>
                  <a:lnTo>
                    <a:pt x="0" y="0"/>
                  </a:lnTo>
                </a:path>
              </a:pathLst>
            </a:custGeom>
            <a:ln w="3175">
              <a:solidFill>
                <a:srgbClr val="565658"/>
              </a:solidFill>
            </a:ln>
          </p:spPr>
          <p:txBody>
            <a:bodyPr wrap="square" lIns="0" tIns="0" rIns="0" bIns="0" rtlCol="0"/>
            <a:lstStyle/>
            <a:p/>
          </p:txBody>
        </p:sp>
        <p:sp>
          <p:nvSpPr>
            <p:cNvPr id="416" name="object 416" descr=""/>
            <p:cNvSpPr/>
            <p:nvPr/>
          </p:nvSpPr>
          <p:spPr>
            <a:xfrm>
              <a:off x="5963317" y="8446576"/>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417" name="object 417" descr=""/>
            <p:cNvSpPr/>
            <p:nvPr/>
          </p:nvSpPr>
          <p:spPr>
            <a:xfrm>
              <a:off x="5955107" y="8446576"/>
              <a:ext cx="8255" cy="0"/>
            </a:xfrm>
            <a:custGeom>
              <a:avLst/>
              <a:gdLst/>
              <a:ahLst/>
              <a:cxnLst/>
              <a:rect l="l" t="t" r="r" b="b"/>
              <a:pathLst>
                <a:path w="8254" h="0">
                  <a:moveTo>
                    <a:pt x="0" y="0"/>
                  </a:moveTo>
                  <a:lnTo>
                    <a:pt x="8204" y="0"/>
                  </a:lnTo>
                </a:path>
              </a:pathLst>
            </a:custGeom>
            <a:ln w="3175">
              <a:solidFill>
                <a:srgbClr val="565658"/>
              </a:solidFill>
            </a:ln>
          </p:spPr>
          <p:txBody>
            <a:bodyPr wrap="square" lIns="0" tIns="0" rIns="0" bIns="0" rtlCol="0"/>
            <a:lstStyle/>
            <a:p/>
          </p:txBody>
        </p:sp>
        <p:sp>
          <p:nvSpPr>
            <p:cNvPr id="418" name="object 418" descr=""/>
            <p:cNvSpPr/>
            <p:nvPr/>
          </p:nvSpPr>
          <p:spPr>
            <a:xfrm>
              <a:off x="5954981" y="8446574"/>
              <a:ext cx="635" cy="1905"/>
            </a:xfrm>
            <a:custGeom>
              <a:avLst/>
              <a:gdLst/>
              <a:ahLst/>
              <a:cxnLst/>
              <a:rect l="l" t="t" r="r" b="b"/>
              <a:pathLst>
                <a:path w="635" h="1904">
                  <a:moveTo>
                    <a:pt x="63" y="1422"/>
                  </a:moveTo>
                  <a:lnTo>
                    <a:pt x="63" y="0"/>
                  </a:lnTo>
                </a:path>
                <a:path w="635" h="1904">
                  <a:moveTo>
                    <a:pt x="63" y="1422"/>
                  </a:moveTo>
                  <a:lnTo>
                    <a:pt x="0" y="1422"/>
                  </a:lnTo>
                </a:path>
              </a:pathLst>
            </a:custGeom>
            <a:ln w="3175">
              <a:solidFill>
                <a:srgbClr val="565658"/>
              </a:solidFill>
            </a:ln>
          </p:spPr>
          <p:txBody>
            <a:bodyPr wrap="square" lIns="0" tIns="0" rIns="0" bIns="0" rtlCol="0"/>
            <a:lstStyle/>
            <a:p/>
          </p:txBody>
        </p:sp>
        <p:sp>
          <p:nvSpPr>
            <p:cNvPr id="419" name="object 419" descr=""/>
            <p:cNvSpPr/>
            <p:nvPr/>
          </p:nvSpPr>
          <p:spPr>
            <a:xfrm>
              <a:off x="5955045" y="8446576"/>
              <a:ext cx="635" cy="0"/>
            </a:xfrm>
            <a:custGeom>
              <a:avLst/>
              <a:gdLst/>
              <a:ahLst/>
              <a:cxnLst/>
              <a:rect l="l" t="t" r="r" b="b"/>
              <a:pathLst>
                <a:path w="635" h="0">
                  <a:moveTo>
                    <a:pt x="0" y="0"/>
                  </a:moveTo>
                  <a:lnTo>
                    <a:pt x="63" y="0"/>
                  </a:lnTo>
                </a:path>
              </a:pathLst>
            </a:custGeom>
            <a:ln w="3175">
              <a:solidFill>
                <a:srgbClr val="565658"/>
              </a:solidFill>
            </a:ln>
          </p:spPr>
          <p:txBody>
            <a:bodyPr wrap="square" lIns="0" tIns="0" rIns="0" bIns="0" rtlCol="0"/>
            <a:lstStyle/>
            <a:p/>
          </p:txBody>
        </p:sp>
        <p:sp>
          <p:nvSpPr>
            <p:cNvPr id="420" name="object 420" descr=""/>
            <p:cNvSpPr/>
            <p:nvPr/>
          </p:nvSpPr>
          <p:spPr>
            <a:xfrm>
              <a:off x="5963316" y="8462260"/>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421" name="object 421" descr=""/>
            <p:cNvSpPr/>
            <p:nvPr/>
          </p:nvSpPr>
          <p:spPr>
            <a:xfrm>
              <a:off x="5963367" y="8460839"/>
              <a:ext cx="0" cy="1905"/>
            </a:xfrm>
            <a:custGeom>
              <a:avLst/>
              <a:gdLst/>
              <a:ahLst/>
              <a:cxnLst/>
              <a:rect l="l" t="t" r="r" b="b"/>
              <a:pathLst>
                <a:path w="0" h="1904">
                  <a:moveTo>
                    <a:pt x="0" y="0"/>
                  </a:moveTo>
                  <a:lnTo>
                    <a:pt x="0" y="1422"/>
                  </a:lnTo>
                </a:path>
              </a:pathLst>
            </a:custGeom>
            <a:ln w="3175">
              <a:solidFill>
                <a:srgbClr val="565658"/>
              </a:solidFill>
            </a:ln>
          </p:spPr>
          <p:txBody>
            <a:bodyPr wrap="square" lIns="0" tIns="0" rIns="0" bIns="0" rtlCol="0"/>
            <a:lstStyle/>
            <a:p/>
          </p:txBody>
        </p:sp>
        <p:sp>
          <p:nvSpPr>
            <p:cNvPr id="422" name="object 422" descr=""/>
            <p:cNvSpPr/>
            <p:nvPr/>
          </p:nvSpPr>
          <p:spPr>
            <a:xfrm>
              <a:off x="5955113" y="8462260"/>
              <a:ext cx="8255" cy="0"/>
            </a:xfrm>
            <a:custGeom>
              <a:avLst/>
              <a:gdLst/>
              <a:ahLst/>
              <a:cxnLst/>
              <a:rect l="l" t="t" r="r" b="b"/>
              <a:pathLst>
                <a:path w="8254" h="0">
                  <a:moveTo>
                    <a:pt x="8204" y="0"/>
                  </a:moveTo>
                  <a:lnTo>
                    <a:pt x="0" y="0"/>
                  </a:lnTo>
                </a:path>
              </a:pathLst>
            </a:custGeom>
            <a:ln w="3175">
              <a:solidFill>
                <a:srgbClr val="565658"/>
              </a:solidFill>
            </a:ln>
          </p:spPr>
          <p:txBody>
            <a:bodyPr wrap="square" lIns="0" tIns="0" rIns="0" bIns="0" rtlCol="0"/>
            <a:lstStyle/>
            <a:p/>
          </p:txBody>
        </p:sp>
        <p:sp>
          <p:nvSpPr>
            <p:cNvPr id="423" name="object 423" descr=""/>
            <p:cNvSpPr/>
            <p:nvPr/>
          </p:nvSpPr>
          <p:spPr>
            <a:xfrm>
              <a:off x="5963317" y="8460839"/>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424" name="object 424" descr=""/>
            <p:cNvSpPr/>
            <p:nvPr/>
          </p:nvSpPr>
          <p:spPr>
            <a:xfrm>
              <a:off x="5955107" y="8460839"/>
              <a:ext cx="8255" cy="0"/>
            </a:xfrm>
            <a:custGeom>
              <a:avLst/>
              <a:gdLst/>
              <a:ahLst/>
              <a:cxnLst/>
              <a:rect l="l" t="t" r="r" b="b"/>
              <a:pathLst>
                <a:path w="8254" h="0">
                  <a:moveTo>
                    <a:pt x="0" y="0"/>
                  </a:moveTo>
                  <a:lnTo>
                    <a:pt x="8204" y="0"/>
                  </a:lnTo>
                </a:path>
              </a:pathLst>
            </a:custGeom>
            <a:ln w="3175">
              <a:solidFill>
                <a:srgbClr val="565658"/>
              </a:solidFill>
            </a:ln>
          </p:spPr>
          <p:txBody>
            <a:bodyPr wrap="square" lIns="0" tIns="0" rIns="0" bIns="0" rtlCol="0"/>
            <a:lstStyle/>
            <a:p/>
          </p:txBody>
        </p:sp>
        <p:sp>
          <p:nvSpPr>
            <p:cNvPr id="425" name="object 425" descr=""/>
            <p:cNvSpPr/>
            <p:nvPr/>
          </p:nvSpPr>
          <p:spPr>
            <a:xfrm>
              <a:off x="5954981" y="8460837"/>
              <a:ext cx="635" cy="1905"/>
            </a:xfrm>
            <a:custGeom>
              <a:avLst/>
              <a:gdLst/>
              <a:ahLst/>
              <a:cxnLst/>
              <a:rect l="l" t="t" r="r" b="b"/>
              <a:pathLst>
                <a:path w="635" h="1904">
                  <a:moveTo>
                    <a:pt x="63" y="1422"/>
                  </a:moveTo>
                  <a:lnTo>
                    <a:pt x="63" y="0"/>
                  </a:lnTo>
                </a:path>
                <a:path w="635" h="1904">
                  <a:moveTo>
                    <a:pt x="63" y="1422"/>
                  </a:moveTo>
                  <a:lnTo>
                    <a:pt x="0" y="1422"/>
                  </a:lnTo>
                </a:path>
              </a:pathLst>
            </a:custGeom>
            <a:ln w="3175">
              <a:solidFill>
                <a:srgbClr val="565658"/>
              </a:solidFill>
            </a:ln>
          </p:spPr>
          <p:txBody>
            <a:bodyPr wrap="square" lIns="0" tIns="0" rIns="0" bIns="0" rtlCol="0"/>
            <a:lstStyle/>
            <a:p/>
          </p:txBody>
        </p:sp>
        <p:sp>
          <p:nvSpPr>
            <p:cNvPr id="426" name="object 426" descr=""/>
            <p:cNvSpPr/>
            <p:nvPr/>
          </p:nvSpPr>
          <p:spPr>
            <a:xfrm>
              <a:off x="5955045" y="8460839"/>
              <a:ext cx="635" cy="0"/>
            </a:xfrm>
            <a:custGeom>
              <a:avLst/>
              <a:gdLst/>
              <a:ahLst/>
              <a:cxnLst/>
              <a:rect l="l" t="t" r="r" b="b"/>
              <a:pathLst>
                <a:path w="635" h="0">
                  <a:moveTo>
                    <a:pt x="0" y="0"/>
                  </a:moveTo>
                  <a:lnTo>
                    <a:pt x="63" y="0"/>
                  </a:lnTo>
                </a:path>
              </a:pathLst>
            </a:custGeom>
            <a:ln w="3175">
              <a:solidFill>
                <a:srgbClr val="565658"/>
              </a:solidFill>
            </a:ln>
          </p:spPr>
          <p:txBody>
            <a:bodyPr wrap="square" lIns="0" tIns="0" rIns="0" bIns="0" rtlCol="0"/>
            <a:lstStyle/>
            <a:p/>
          </p:txBody>
        </p:sp>
        <p:sp>
          <p:nvSpPr>
            <p:cNvPr id="427" name="object 427" descr=""/>
            <p:cNvSpPr/>
            <p:nvPr/>
          </p:nvSpPr>
          <p:spPr>
            <a:xfrm>
              <a:off x="5949041" y="8462260"/>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428" name="object 428" descr=""/>
            <p:cNvSpPr/>
            <p:nvPr/>
          </p:nvSpPr>
          <p:spPr>
            <a:xfrm>
              <a:off x="5949092" y="8460839"/>
              <a:ext cx="0" cy="1905"/>
            </a:xfrm>
            <a:custGeom>
              <a:avLst/>
              <a:gdLst/>
              <a:ahLst/>
              <a:cxnLst/>
              <a:rect l="l" t="t" r="r" b="b"/>
              <a:pathLst>
                <a:path w="0" h="1904">
                  <a:moveTo>
                    <a:pt x="0" y="0"/>
                  </a:moveTo>
                  <a:lnTo>
                    <a:pt x="0" y="1422"/>
                  </a:lnTo>
                </a:path>
              </a:pathLst>
            </a:custGeom>
            <a:ln w="3175">
              <a:solidFill>
                <a:srgbClr val="565658"/>
              </a:solidFill>
            </a:ln>
          </p:spPr>
          <p:txBody>
            <a:bodyPr wrap="square" lIns="0" tIns="0" rIns="0" bIns="0" rtlCol="0"/>
            <a:lstStyle/>
            <a:p/>
          </p:txBody>
        </p:sp>
        <p:sp>
          <p:nvSpPr>
            <p:cNvPr id="429" name="object 429" descr=""/>
            <p:cNvSpPr/>
            <p:nvPr/>
          </p:nvSpPr>
          <p:spPr>
            <a:xfrm>
              <a:off x="5940851" y="8462260"/>
              <a:ext cx="8255" cy="0"/>
            </a:xfrm>
            <a:custGeom>
              <a:avLst/>
              <a:gdLst/>
              <a:ahLst/>
              <a:cxnLst/>
              <a:rect l="l" t="t" r="r" b="b"/>
              <a:pathLst>
                <a:path w="8254" h="0">
                  <a:moveTo>
                    <a:pt x="8191" y="0"/>
                  </a:moveTo>
                  <a:lnTo>
                    <a:pt x="0" y="0"/>
                  </a:lnTo>
                </a:path>
              </a:pathLst>
            </a:custGeom>
            <a:ln w="3175">
              <a:solidFill>
                <a:srgbClr val="565658"/>
              </a:solidFill>
            </a:ln>
          </p:spPr>
          <p:txBody>
            <a:bodyPr wrap="square" lIns="0" tIns="0" rIns="0" bIns="0" rtlCol="0"/>
            <a:lstStyle/>
            <a:p/>
          </p:txBody>
        </p:sp>
        <p:sp>
          <p:nvSpPr>
            <p:cNvPr id="430" name="object 430" descr=""/>
            <p:cNvSpPr/>
            <p:nvPr/>
          </p:nvSpPr>
          <p:spPr>
            <a:xfrm>
              <a:off x="5949043" y="8460839"/>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431" name="object 431" descr=""/>
            <p:cNvSpPr/>
            <p:nvPr/>
          </p:nvSpPr>
          <p:spPr>
            <a:xfrm>
              <a:off x="5940856" y="8460839"/>
              <a:ext cx="8255" cy="0"/>
            </a:xfrm>
            <a:custGeom>
              <a:avLst/>
              <a:gdLst/>
              <a:ahLst/>
              <a:cxnLst/>
              <a:rect l="l" t="t" r="r" b="b"/>
              <a:pathLst>
                <a:path w="8254" h="0">
                  <a:moveTo>
                    <a:pt x="0" y="0"/>
                  </a:moveTo>
                  <a:lnTo>
                    <a:pt x="8204" y="0"/>
                  </a:lnTo>
                </a:path>
              </a:pathLst>
            </a:custGeom>
            <a:ln w="3175">
              <a:solidFill>
                <a:srgbClr val="565658"/>
              </a:solidFill>
            </a:ln>
          </p:spPr>
          <p:txBody>
            <a:bodyPr wrap="square" lIns="0" tIns="0" rIns="0" bIns="0" rtlCol="0"/>
            <a:lstStyle/>
            <a:p/>
          </p:txBody>
        </p:sp>
        <p:sp>
          <p:nvSpPr>
            <p:cNvPr id="432" name="object 432" descr=""/>
            <p:cNvSpPr/>
            <p:nvPr/>
          </p:nvSpPr>
          <p:spPr>
            <a:xfrm>
              <a:off x="5940730" y="8460837"/>
              <a:ext cx="635" cy="1905"/>
            </a:xfrm>
            <a:custGeom>
              <a:avLst/>
              <a:gdLst/>
              <a:ahLst/>
              <a:cxnLst/>
              <a:rect l="l" t="t" r="r" b="b"/>
              <a:pathLst>
                <a:path w="635" h="1904">
                  <a:moveTo>
                    <a:pt x="63" y="1422"/>
                  </a:moveTo>
                  <a:lnTo>
                    <a:pt x="63" y="0"/>
                  </a:lnTo>
                </a:path>
                <a:path w="635" h="1904">
                  <a:moveTo>
                    <a:pt x="63" y="1422"/>
                  </a:moveTo>
                  <a:lnTo>
                    <a:pt x="0" y="1422"/>
                  </a:lnTo>
                </a:path>
              </a:pathLst>
            </a:custGeom>
            <a:ln w="3175">
              <a:solidFill>
                <a:srgbClr val="565658"/>
              </a:solidFill>
            </a:ln>
          </p:spPr>
          <p:txBody>
            <a:bodyPr wrap="square" lIns="0" tIns="0" rIns="0" bIns="0" rtlCol="0"/>
            <a:lstStyle/>
            <a:p/>
          </p:txBody>
        </p:sp>
        <p:sp>
          <p:nvSpPr>
            <p:cNvPr id="433" name="object 433" descr=""/>
            <p:cNvSpPr/>
            <p:nvPr/>
          </p:nvSpPr>
          <p:spPr>
            <a:xfrm>
              <a:off x="5940794" y="8460839"/>
              <a:ext cx="635" cy="0"/>
            </a:xfrm>
            <a:custGeom>
              <a:avLst/>
              <a:gdLst/>
              <a:ahLst/>
              <a:cxnLst/>
              <a:rect l="l" t="t" r="r" b="b"/>
              <a:pathLst>
                <a:path w="635" h="0">
                  <a:moveTo>
                    <a:pt x="0" y="0"/>
                  </a:moveTo>
                  <a:lnTo>
                    <a:pt x="63" y="0"/>
                  </a:lnTo>
                </a:path>
              </a:pathLst>
            </a:custGeom>
            <a:ln w="3175">
              <a:solidFill>
                <a:srgbClr val="565658"/>
              </a:solidFill>
            </a:ln>
          </p:spPr>
          <p:txBody>
            <a:bodyPr wrap="square" lIns="0" tIns="0" rIns="0" bIns="0" rtlCol="0"/>
            <a:lstStyle/>
            <a:p/>
          </p:txBody>
        </p:sp>
        <p:sp>
          <p:nvSpPr>
            <p:cNvPr id="434" name="object 434" descr=""/>
            <p:cNvSpPr/>
            <p:nvPr/>
          </p:nvSpPr>
          <p:spPr>
            <a:xfrm>
              <a:off x="5949041" y="8447996"/>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435" name="object 435" descr=""/>
            <p:cNvSpPr/>
            <p:nvPr/>
          </p:nvSpPr>
          <p:spPr>
            <a:xfrm>
              <a:off x="5949092" y="8446576"/>
              <a:ext cx="0" cy="1905"/>
            </a:xfrm>
            <a:custGeom>
              <a:avLst/>
              <a:gdLst/>
              <a:ahLst/>
              <a:cxnLst/>
              <a:rect l="l" t="t" r="r" b="b"/>
              <a:pathLst>
                <a:path w="0" h="1904">
                  <a:moveTo>
                    <a:pt x="0" y="0"/>
                  </a:moveTo>
                  <a:lnTo>
                    <a:pt x="0" y="1422"/>
                  </a:lnTo>
                </a:path>
              </a:pathLst>
            </a:custGeom>
            <a:ln w="3175">
              <a:solidFill>
                <a:srgbClr val="565658"/>
              </a:solidFill>
            </a:ln>
          </p:spPr>
          <p:txBody>
            <a:bodyPr wrap="square" lIns="0" tIns="0" rIns="0" bIns="0" rtlCol="0"/>
            <a:lstStyle/>
            <a:p/>
          </p:txBody>
        </p:sp>
        <p:sp>
          <p:nvSpPr>
            <p:cNvPr id="436" name="object 436" descr=""/>
            <p:cNvSpPr/>
            <p:nvPr/>
          </p:nvSpPr>
          <p:spPr>
            <a:xfrm>
              <a:off x="5940851" y="8447996"/>
              <a:ext cx="8255" cy="0"/>
            </a:xfrm>
            <a:custGeom>
              <a:avLst/>
              <a:gdLst/>
              <a:ahLst/>
              <a:cxnLst/>
              <a:rect l="l" t="t" r="r" b="b"/>
              <a:pathLst>
                <a:path w="8254" h="0">
                  <a:moveTo>
                    <a:pt x="8191" y="0"/>
                  </a:moveTo>
                  <a:lnTo>
                    <a:pt x="0" y="0"/>
                  </a:lnTo>
                </a:path>
              </a:pathLst>
            </a:custGeom>
            <a:ln w="3175">
              <a:solidFill>
                <a:srgbClr val="565658"/>
              </a:solidFill>
            </a:ln>
          </p:spPr>
          <p:txBody>
            <a:bodyPr wrap="square" lIns="0" tIns="0" rIns="0" bIns="0" rtlCol="0"/>
            <a:lstStyle/>
            <a:p/>
          </p:txBody>
        </p:sp>
        <p:sp>
          <p:nvSpPr>
            <p:cNvPr id="437" name="object 437" descr=""/>
            <p:cNvSpPr/>
            <p:nvPr/>
          </p:nvSpPr>
          <p:spPr>
            <a:xfrm>
              <a:off x="5949043" y="8446576"/>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438" name="object 438" descr=""/>
            <p:cNvSpPr/>
            <p:nvPr/>
          </p:nvSpPr>
          <p:spPr>
            <a:xfrm>
              <a:off x="5940856" y="8446576"/>
              <a:ext cx="8255" cy="0"/>
            </a:xfrm>
            <a:custGeom>
              <a:avLst/>
              <a:gdLst/>
              <a:ahLst/>
              <a:cxnLst/>
              <a:rect l="l" t="t" r="r" b="b"/>
              <a:pathLst>
                <a:path w="8254" h="0">
                  <a:moveTo>
                    <a:pt x="0" y="0"/>
                  </a:moveTo>
                  <a:lnTo>
                    <a:pt x="8204" y="0"/>
                  </a:lnTo>
                </a:path>
              </a:pathLst>
            </a:custGeom>
            <a:ln w="3175">
              <a:solidFill>
                <a:srgbClr val="565658"/>
              </a:solidFill>
            </a:ln>
          </p:spPr>
          <p:txBody>
            <a:bodyPr wrap="square" lIns="0" tIns="0" rIns="0" bIns="0" rtlCol="0"/>
            <a:lstStyle/>
            <a:p/>
          </p:txBody>
        </p:sp>
        <p:sp>
          <p:nvSpPr>
            <p:cNvPr id="439" name="object 439" descr=""/>
            <p:cNvSpPr/>
            <p:nvPr/>
          </p:nvSpPr>
          <p:spPr>
            <a:xfrm>
              <a:off x="5940730" y="8446574"/>
              <a:ext cx="635" cy="1905"/>
            </a:xfrm>
            <a:custGeom>
              <a:avLst/>
              <a:gdLst/>
              <a:ahLst/>
              <a:cxnLst/>
              <a:rect l="l" t="t" r="r" b="b"/>
              <a:pathLst>
                <a:path w="635" h="1904">
                  <a:moveTo>
                    <a:pt x="63" y="1422"/>
                  </a:moveTo>
                  <a:lnTo>
                    <a:pt x="63" y="0"/>
                  </a:lnTo>
                </a:path>
                <a:path w="635" h="1904">
                  <a:moveTo>
                    <a:pt x="63" y="1422"/>
                  </a:moveTo>
                  <a:lnTo>
                    <a:pt x="0" y="1422"/>
                  </a:lnTo>
                </a:path>
              </a:pathLst>
            </a:custGeom>
            <a:ln w="3175">
              <a:solidFill>
                <a:srgbClr val="565658"/>
              </a:solidFill>
            </a:ln>
          </p:spPr>
          <p:txBody>
            <a:bodyPr wrap="square" lIns="0" tIns="0" rIns="0" bIns="0" rtlCol="0"/>
            <a:lstStyle/>
            <a:p/>
          </p:txBody>
        </p:sp>
        <p:sp>
          <p:nvSpPr>
            <p:cNvPr id="440" name="object 440" descr=""/>
            <p:cNvSpPr/>
            <p:nvPr/>
          </p:nvSpPr>
          <p:spPr>
            <a:xfrm>
              <a:off x="5940794" y="8446576"/>
              <a:ext cx="635" cy="0"/>
            </a:xfrm>
            <a:custGeom>
              <a:avLst/>
              <a:gdLst/>
              <a:ahLst/>
              <a:cxnLst/>
              <a:rect l="l" t="t" r="r" b="b"/>
              <a:pathLst>
                <a:path w="635" h="0">
                  <a:moveTo>
                    <a:pt x="0" y="0"/>
                  </a:moveTo>
                  <a:lnTo>
                    <a:pt x="63" y="0"/>
                  </a:lnTo>
                </a:path>
              </a:pathLst>
            </a:custGeom>
            <a:ln w="3175">
              <a:solidFill>
                <a:srgbClr val="565658"/>
              </a:solidFill>
            </a:ln>
          </p:spPr>
          <p:txBody>
            <a:bodyPr wrap="square" lIns="0" tIns="0" rIns="0" bIns="0" rtlCol="0"/>
            <a:lstStyle/>
            <a:p/>
          </p:txBody>
        </p:sp>
        <p:sp>
          <p:nvSpPr>
            <p:cNvPr id="441" name="object 441" descr=""/>
            <p:cNvSpPr/>
            <p:nvPr/>
          </p:nvSpPr>
          <p:spPr>
            <a:xfrm>
              <a:off x="5506229" y="8564914"/>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442" name="object 442" descr=""/>
            <p:cNvSpPr/>
            <p:nvPr/>
          </p:nvSpPr>
          <p:spPr>
            <a:xfrm>
              <a:off x="5712355" y="8564925"/>
              <a:ext cx="0" cy="3810"/>
            </a:xfrm>
            <a:custGeom>
              <a:avLst/>
              <a:gdLst/>
              <a:ahLst/>
              <a:cxnLst/>
              <a:rect l="l" t="t" r="r" b="b"/>
              <a:pathLst>
                <a:path w="0" h="3809">
                  <a:moveTo>
                    <a:pt x="0" y="3200"/>
                  </a:moveTo>
                  <a:lnTo>
                    <a:pt x="0" y="0"/>
                  </a:lnTo>
                </a:path>
              </a:pathLst>
            </a:custGeom>
            <a:ln w="3175">
              <a:solidFill>
                <a:srgbClr val="565658"/>
              </a:solidFill>
            </a:ln>
          </p:spPr>
          <p:txBody>
            <a:bodyPr wrap="square" lIns="0" tIns="0" rIns="0" bIns="0" rtlCol="0"/>
            <a:lstStyle/>
            <a:p/>
          </p:txBody>
        </p:sp>
        <p:sp>
          <p:nvSpPr>
            <p:cNvPr id="443" name="object 443" descr=""/>
            <p:cNvSpPr/>
            <p:nvPr/>
          </p:nvSpPr>
          <p:spPr>
            <a:xfrm>
              <a:off x="5696630" y="8570866"/>
              <a:ext cx="0" cy="3810"/>
            </a:xfrm>
            <a:custGeom>
              <a:avLst/>
              <a:gdLst/>
              <a:ahLst/>
              <a:cxnLst/>
              <a:rect l="l" t="t" r="r" b="b"/>
              <a:pathLst>
                <a:path w="0" h="3809">
                  <a:moveTo>
                    <a:pt x="0" y="3200"/>
                  </a:moveTo>
                  <a:lnTo>
                    <a:pt x="0" y="0"/>
                  </a:lnTo>
                </a:path>
              </a:pathLst>
            </a:custGeom>
            <a:ln w="3175">
              <a:solidFill>
                <a:srgbClr val="565658"/>
              </a:solidFill>
            </a:ln>
          </p:spPr>
          <p:txBody>
            <a:bodyPr wrap="square" lIns="0" tIns="0" rIns="0" bIns="0" rtlCol="0"/>
            <a:lstStyle/>
            <a:p/>
          </p:txBody>
        </p:sp>
        <p:sp>
          <p:nvSpPr>
            <p:cNvPr id="444" name="object 444" descr=""/>
            <p:cNvSpPr/>
            <p:nvPr/>
          </p:nvSpPr>
          <p:spPr>
            <a:xfrm>
              <a:off x="5572941" y="8570854"/>
              <a:ext cx="0" cy="3810"/>
            </a:xfrm>
            <a:custGeom>
              <a:avLst/>
              <a:gdLst/>
              <a:ahLst/>
              <a:cxnLst/>
              <a:rect l="l" t="t" r="r" b="b"/>
              <a:pathLst>
                <a:path w="0" h="3809">
                  <a:moveTo>
                    <a:pt x="0" y="0"/>
                  </a:moveTo>
                  <a:lnTo>
                    <a:pt x="0" y="3200"/>
                  </a:lnTo>
                </a:path>
              </a:pathLst>
            </a:custGeom>
            <a:ln w="3175">
              <a:solidFill>
                <a:srgbClr val="565658"/>
              </a:solidFill>
            </a:ln>
          </p:spPr>
          <p:txBody>
            <a:bodyPr wrap="square" lIns="0" tIns="0" rIns="0" bIns="0" rtlCol="0"/>
            <a:lstStyle/>
            <a:p/>
          </p:txBody>
        </p:sp>
        <p:sp>
          <p:nvSpPr>
            <p:cNvPr id="445" name="object 445" descr=""/>
            <p:cNvSpPr/>
            <p:nvPr/>
          </p:nvSpPr>
          <p:spPr>
            <a:xfrm>
              <a:off x="6115432" y="8517406"/>
              <a:ext cx="0" cy="3810"/>
            </a:xfrm>
            <a:custGeom>
              <a:avLst/>
              <a:gdLst/>
              <a:ahLst/>
              <a:cxnLst/>
              <a:rect l="l" t="t" r="r" b="b"/>
              <a:pathLst>
                <a:path w="0" h="3809">
                  <a:moveTo>
                    <a:pt x="0" y="3187"/>
                  </a:moveTo>
                  <a:lnTo>
                    <a:pt x="0" y="0"/>
                  </a:lnTo>
                </a:path>
              </a:pathLst>
            </a:custGeom>
            <a:ln w="3175">
              <a:solidFill>
                <a:srgbClr val="565658"/>
              </a:solidFill>
            </a:ln>
          </p:spPr>
          <p:txBody>
            <a:bodyPr wrap="square" lIns="0" tIns="0" rIns="0" bIns="0" rtlCol="0"/>
            <a:lstStyle/>
            <a:p/>
          </p:txBody>
        </p:sp>
        <p:sp>
          <p:nvSpPr>
            <p:cNvPr id="446" name="object 446" descr=""/>
            <p:cNvSpPr/>
            <p:nvPr/>
          </p:nvSpPr>
          <p:spPr>
            <a:xfrm>
              <a:off x="6108908" y="8517394"/>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447" name="object 447" descr=""/>
            <p:cNvSpPr/>
            <p:nvPr/>
          </p:nvSpPr>
          <p:spPr>
            <a:xfrm>
              <a:off x="6108908" y="8388242"/>
              <a:ext cx="0" cy="3810"/>
            </a:xfrm>
            <a:custGeom>
              <a:avLst/>
              <a:gdLst/>
              <a:ahLst/>
              <a:cxnLst/>
              <a:rect l="l" t="t" r="r" b="b"/>
              <a:pathLst>
                <a:path w="0" h="3809">
                  <a:moveTo>
                    <a:pt x="0" y="0"/>
                  </a:moveTo>
                  <a:lnTo>
                    <a:pt x="0" y="3200"/>
                  </a:lnTo>
                </a:path>
              </a:pathLst>
            </a:custGeom>
            <a:ln w="3175">
              <a:solidFill>
                <a:srgbClr val="565658"/>
              </a:solidFill>
            </a:ln>
          </p:spPr>
          <p:txBody>
            <a:bodyPr wrap="square" lIns="0" tIns="0" rIns="0" bIns="0" rtlCol="0"/>
            <a:lstStyle/>
            <a:p/>
          </p:txBody>
        </p:sp>
        <p:sp>
          <p:nvSpPr>
            <p:cNvPr id="448" name="object 448" descr=""/>
            <p:cNvSpPr/>
            <p:nvPr/>
          </p:nvSpPr>
          <p:spPr>
            <a:xfrm>
              <a:off x="6115432" y="8388254"/>
              <a:ext cx="0" cy="3810"/>
            </a:xfrm>
            <a:custGeom>
              <a:avLst/>
              <a:gdLst/>
              <a:ahLst/>
              <a:cxnLst/>
              <a:rect l="l" t="t" r="r" b="b"/>
              <a:pathLst>
                <a:path w="0" h="3809">
                  <a:moveTo>
                    <a:pt x="0" y="3200"/>
                  </a:moveTo>
                  <a:lnTo>
                    <a:pt x="0" y="0"/>
                  </a:lnTo>
                </a:path>
              </a:pathLst>
            </a:custGeom>
            <a:ln w="3175">
              <a:solidFill>
                <a:srgbClr val="565658"/>
              </a:solidFill>
            </a:ln>
          </p:spPr>
          <p:txBody>
            <a:bodyPr wrap="square" lIns="0" tIns="0" rIns="0" bIns="0" rtlCol="0"/>
            <a:lstStyle/>
            <a:p/>
          </p:txBody>
        </p:sp>
        <p:sp>
          <p:nvSpPr>
            <p:cNvPr id="449" name="object 449" descr=""/>
            <p:cNvSpPr/>
            <p:nvPr/>
          </p:nvSpPr>
          <p:spPr>
            <a:xfrm>
              <a:off x="5571304" y="8395907"/>
              <a:ext cx="3175" cy="0"/>
            </a:xfrm>
            <a:custGeom>
              <a:avLst/>
              <a:gdLst/>
              <a:ahLst/>
              <a:cxnLst/>
              <a:rect l="l" t="t" r="r" b="b"/>
              <a:pathLst>
                <a:path w="3175" h="0">
                  <a:moveTo>
                    <a:pt x="0" y="0"/>
                  </a:moveTo>
                  <a:lnTo>
                    <a:pt x="3175" y="0"/>
                  </a:lnTo>
                </a:path>
              </a:pathLst>
            </a:custGeom>
            <a:ln w="3175">
              <a:solidFill>
                <a:srgbClr val="565658"/>
              </a:solidFill>
            </a:ln>
          </p:spPr>
          <p:txBody>
            <a:bodyPr wrap="square" lIns="0" tIns="0" rIns="0" bIns="0" rtlCol="0"/>
            <a:lstStyle/>
            <a:p/>
          </p:txBody>
        </p:sp>
        <p:sp>
          <p:nvSpPr>
            <p:cNvPr id="450" name="object 450" descr=""/>
            <p:cNvSpPr/>
            <p:nvPr/>
          </p:nvSpPr>
          <p:spPr>
            <a:xfrm>
              <a:off x="5571291" y="8389383"/>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51" name="object 451" descr=""/>
            <p:cNvSpPr/>
            <p:nvPr/>
          </p:nvSpPr>
          <p:spPr>
            <a:xfrm>
              <a:off x="5571304" y="8519471"/>
              <a:ext cx="3175" cy="0"/>
            </a:xfrm>
            <a:custGeom>
              <a:avLst/>
              <a:gdLst/>
              <a:ahLst/>
              <a:cxnLst/>
              <a:rect l="l" t="t" r="r" b="b"/>
              <a:pathLst>
                <a:path w="3175" h="0">
                  <a:moveTo>
                    <a:pt x="0" y="0"/>
                  </a:moveTo>
                  <a:lnTo>
                    <a:pt x="3175" y="0"/>
                  </a:lnTo>
                </a:path>
              </a:pathLst>
            </a:custGeom>
            <a:ln w="3175">
              <a:solidFill>
                <a:srgbClr val="565658"/>
              </a:solidFill>
            </a:ln>
          </p:spPr>
          <p:txBody>
            <a:bodyPr wrap="square" lIns="0" tIns="0" rIns="0" bIns="0" rtlCol="0"/>
            <a:lstStyle/>
            <a:p/>
          </p:txBody>
        </p:sp>
        <p:sp>
          <p:nvSpPr>
            <p:cNvPr id="452" name="object 452" descr=""/>
            <p:cNvSpPr/>
            <p:nvPr/>
          </p:nvSpPr>
          <p:spPr>
            <a:xfrm>
              <a:off x="5571291" y="8512935"/>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53" name="object 453" descr=""/>
            <p:cNvSpPr/>
            <p:nvPr/>
          </p:nvSpPr>
          <p:spPr>
            <a:xfrm>
              <a:off x="5901590" y="8517406"/>
              <a:ext cx="0" cy="3810"/>
            </a:xfrm>
            <a:custGeom>
              <a:avLst/>
              <a:gdLst/>
              <a:ahLst/>
              <a:cxnLst/>
              <a:rect l="l" t="t" r="r" b="b"/>
              <a:pathLst>
                <a:path w="0" h="3809">
                  <a:moveTo>
                    <a:pt x="0" y="3187"/>
                  </a:moveTo>
                  <a:lnTo>
                    <a:pt x="0" y="0"/>
                  </a:lnTo>
                </a:path>
              </a:pathLst>
            </a:custGeom>
            <a:ln w="3175">
              <a:solidFill>
                <a:srgbClr val="565658"/>
              </a:solidFill>
            </a:ln>
          </p:spPr>
          <p:txBody>
            <a:bodyPr wrap="square" lIns="0" tIns="0" rIns="0" bIns="0" rtlCol="0"/>
            <a:lstStyle/>
            <a:p/>
          </p:txBody>
        </p:sp>
        <p:sp>
          <p:nvSpPr>
            <p:cNvPr id="454" name="object 454" descr=""/>
            <p:cNvSpPr/>
            <p:nvPr/>
          </p:nvSpPr>
          <p:spPr>
            <a:xfrm>
              <a:off x="5895042" y="8517394"/>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455" name="object 455" descr=""/>
            <p:cNvSpPr/>
            <p:nvPr/>
          </p:nvSpPr>
          <p:spPr>
            <a:xfrm>
              <a:off x="6008524" y="8517406"/>
              <a:ext cx="0" cy="3810"/>
            </a:xfrm>
            <a:custGeom>
              <a:avLst/>
              <a:gdLst/>
              <a:ahLst/>
              <a:cxnLst/>
              <a:rect l="l" t="t" r="r" b="b"/>
              <a:pathLst>
                <a:path w="0" h="3809">
                  <a:moveTo>
                    <a:pt x="0" y="3187"/>
                  </a:moveTo>
                  <a:lnTo>
                    <a:pt x="0" y="0"/>
                  </a:lnTo>
                </a:path>
              </a:pathLst>
            </a:custGeom>
            <a:ln w="3175">
              <a:solidFill>
                <a:srgbClr val="565658"/>
              </a:solidFill>
            </a:ln>
          </p:spPr>
          <p:txBody>
            <a:bodyPr wrap="square" lIns="0" tIns="0" rIns="0" bIns="0" rtlCol="0"/>
            <a:lstStyle/>
            <a:p/>
          </p:txBody>
        </p:sp>
        <p:sp>
          <p:nvSpPr>
            <p:cNvPr id="456" name="object 456" descr=""/>
            <p:cNvSpPr/>
            <p:nvPr/>
          </p:nvSpPr>
          <p:spPr>
            <a:xfrm>
              <a:off x="6001988" y="8517394"/>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457" name="object 457" descr=""/>
            <p:cNvSpPr/>
            <p:nvPr/>
          </p:nvSpPr>
          <p:spPr>
            <a:xfrm>
              <a:off x="5895042" y="8388242"/>
              <a:ext cx="0" cy="3810"/>
            </a:xfrm>
            <a:custGeom>
              <a:avLst/>
              <a:gdLst/>
              <a:ahLst/>
              <a:cxnLst/>
              <a:rect l="l" t="t" r="r" b="b"/>
              <a:pathLst>
                <a:path w="0" h="3809">
                  <a:moveTo>
                    <a:pt x="0" y="0"/>
                  </a:moveTo>
                  <a:lnTo>
                    <a:pt x="0" y="3200"/>
                  </a:lnTo>
                </a:path>
              </a:pathLst>
            </a:custGeom>
            <a:ln w="3175">
              <a:solidFill>
                <a:srgbClr val="565658"/>
              </a:solidFill>
            </a:ln>
          </p:spPr>
          <p:txBody>
            <a:bodyPr wrap="square" lIns="0" tIns="0" rIns="0" bIns="0" rtlCol="0"/>
            <a:lstStyle/>
            <a:p/>
          </p:txBody>
        </p:sp>
        <p:sp>
          <p:nvSpPr>
            <p:cNvPr id="458" name="object 458" descr=""/>
            <p:cNvSpPr/>
            <p:nvPr/>
          </p:nvSpPr>
          <p:spPr>
            <a:xfrm>
              <a:off x="5901590" y="8388254"/>
              <a:ext cx="0" cy="3810"/>
            </a:xfrm>
            <a:custGeom>
              <a:avLst/>
              <a:gdLst/>
              <a:ahLst/>
              <a:cxnLst/>
              <a:rect l="l" t="t" r="r" b="b"/>
              <a:pathLst>
                <a:path w="0" h="3809">
                  <a:moveTo>
                    <a:pt x="0" y="3200"/>
                  </a:moveTo>
                  <a:lnTo>
                    <a:pt x="0" y="0"/>
                  </a:lnTo>
                </a:path>
              </a:pathLst>
            </a:custGeom>
            <a:ln w="3175">
              <a:solidFill>
                <a:srgbClr val="565658"/>
              </a:solidFill>
            </a:ln>
          </p:spPr>
          <p:txBody>
            <a:bodyPr wrap="square" lIns="0" tIns="0" rIns="0" bIns="0" rtlCol="0"/>
            <a:lstStyle/>
            <a:p/>
          </p:txBody>
        </p:sp>
        <p:sp>
          <p:nvSpPr>
            <p:cNvPr id="459" name="object 459" descr=""/>
            <p:cNvSpPr/>
            <p:nvPr/>
          </p:nvSpPr>
          <p:spPr>
            <a:xfrm>
              <a:off x="6001988" y="8388242"/>
              <a:ext cx="0" cy="3810"/>
            </a:xfrm>
            <a:custGeom>
              <a:avLst/>
              <a:gdLst/>
              <a:ahLst/>
              <a:cxnLst/>
              <a:rect l="l" t="t" r="r" b="b"/>
              <a:pathLst>
                <a:path w="0" h="3809">
                  <a:moveTo>
                    <a:pt x="0" y="0"/>
                  </a:moveTo>
                  <a:lnTo>
                    <a:pt x="0" y="3200"/>
                  </a:lnTo>
                </a:path>
              </a:pathLst>
            </a:custGeom>
            <a:ln w="3175">
              <a:solidFill>
                <a:srgbClr val="565658"/>
              </a:solidFill>
            </a:ln>
          </p:spPr>
          <p:txBody>
            <a:bodyPr wrap="square" lIns="0" tIns="0" rIns="0" bIns="0" rtlCol="0"/>
            <a:lstStyle/>
            <a:p/>
          </p:txBody>
        </p:sp>
        <p:sp>
          <p:nvSpPr>
            <p:cNvPr id="460" name="object 460" descr=""/>
            <p:cNvSpPr/>
            <p:nvPr/>
          </p:nvSpPr>
          <p:spPr>
            <a:xfrm>
              <a:off x="6008524" y="8388254"/>
              <a:ext cx="0" cy="3810"/>
            </a:xfrm>
            <a:custGeom>
              <a:avLst/>
              <a:gdLst/>
              <a:ahLst/>
              <a:cxnLst/>
              <a:rect l="l" t="t" r="r" b="b"/>
              <a:pathLst>
                <a:path w="0" h="3809">
                  <a:moveTo>
                    <a:pt x="0" y="3200"/>
                  </a:moveTo>
                  <a:lnTo>
                    <a:pt x="0" y="0"/>
                  </a:lnTo>
                </a:path>
              </a:pathLst>
            </a:custGeom>
            <a:ln w="3175">
              <a:solidFill>
                <a:srgbClr val="565658"/>
              </a:solidFill>
            </a:ln>
          </p:spPr>
          <p:txBody>
            <a:bodyPr wrap="square" lIns="0" tIns="0" rIns="0" bIns="0" rtlCol="0"/>
            <a:lstStyle/>
            <a:p/>
          </p:txBody>
        </p:sp>
        <p:sp>
          <p:nvSpPr>
            <p:cNvPr id="461" name="object 461" descr=""/>
            <p:cNvSpPr/>
            <p:nvPr/>
          </p:nvSpPr>
          <p:spPr>
            <a:xfrm>
              <a:off x="5933217" y="8455966"/>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462" name="object 462" descr=""/>
            <p:cNvSpPr/>
            <p:nvPr/>
          </p:nvSpPr>
          <p:spPr>
            <a:xfrm>
              <a:off x="5933222" y="8452883"/>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463" name="object 463" descr=""/>
            <p:cNvSpPr/>
            <p:nvPr/>
          </p:nvSpPr>
          <p:spPr>
            <a:xfrm>
              <a:off x="5377925" y="8496000"/>
              <a:ext cx="635" cy="0"/>
            </a:xfrm>
            <a:custGeom>
              <a:avLst/>
              <a:gdLst/>
              <a:ahLst/>
              <a:cxnLst/>
              <a:rect l="l" t="t" r="r" b="b"/>
              <a:pathLst>
                <a:path w="635" h="0">
                  <a:moveTo>
                    <a:pt x="584" y="0"/>
                  </a:moveTo>
                  <a:lnTo>
                    <a:pt x="0" y="0"/>
                  </a:lnTo>
                </a:path>
              </a:pathLst>
            </a:custGeom>
            <a:ln w="3175">
              <a:solidFill>
                <a:srgbClr val="565658"/>
              </a:solidFill>
            </a:ln>
          </p:spPr>
          <p:txBody>
            <a:bodyPr wrap="square" lIns="0" tIns="0" rIns="0" bIns="0" rtlCol="0"/>
            <a:lstStyle/>
            <a:p/>
          </p:txBody>
        </p:sp>
        <p:sp>
          <p:nvSpPr>
            <p:cNvPr id="464" name="object 464" descr=""/>
            <p:cNvSpPr/>
            <p:nvPr/>
          </p:nvSpPr>
          <p:spPr>
            <a:xfrm>
              <a:off x="5927722" y="8462147"/>
              <a:ext cx="0" cy="635"/>
            </a:xfrm>
            <a:custGeom>
              <a:avLst/>
              <a:gdLst/>
              <a:ahLst/>
              <a:cxnLst/>
              <a:rect l="l" t="t" r="r" b="b"/>
              <a:pathLst>
                <a:path w="0" h="634">
                  <a:moveTo>
                    <a:pt x="0" y="584"/>
                  </a:moveTo>
                  <a:lnTo>
                    <a:pt x="0" y="0"/>
                  </a:lnTo>
                </a:path>
              </a:pathLst>
            </a:custGeom>
            <a:ln w="3175">
              <a:solidFill>
                <a:srgbClr val="565658"/>
              </a:solidFill>
            </a:ln>
          </p:spPr>
          <p:txBody>
            <a:bodyPr wrap="square" lIns="0" tIns="0" rIns="0" bIns="0" rtlCol="0"/>
            <a:lstStyle/>
            <a:p/>
          </p:txBody>
        </p:sp>
        <p:sp>
          <p:nvSpPr>
            <p:cNvPr id="465" name="object 465" descr=""/>
            <p:cNvSpPr/>
            <p:nvPr/>
          </p:nvSpPr>
          <p:spPr>
            <a:xfrm>
              <a:off x="5927722" y="8446091"/>
              <a:ext cx="0" cy="635"/>
            </a:xfrm>
            <a:custGeom>
              <a:avLst/>
              <a:gdLst/>
              <a:ahLst/>
              <a:cxnLst/>
              <a:rect l="l" t="t" r="r" b="b"/>
              <a:pathLst>
                <a:path w="0" h="634">
                  <a:moveTo>
                    <a:pt x="0" y="609"/>
                  </a:moveTo>
                  <a:lnTo>
                    <a:pt x="0" y="0"/>
                  </a:lnTo>
                </a:path>
              </a:pathLst>
            </a:custGeom>
            <a:ln w="3175">
              <a:solidFill>
                <a:srgbClr val="565658"/>
              </a:solidFill>
            </a:ln>
          </p:spPr>
          <p:txBody>
            <a:bodyPr wrap="square" lIns="0" tIns="0" rIns="0" bIns="0" rtlCol="0"/>
            <a:lstStyle/>
            <a:p/>
          </p:txBody>
        </p:sp>
        <p:sp>
          <p:nvSpPr>
            <p:cNvPr id="466" name="object 466" descr=""/>
            <p:cNvSpPr/>
            <p:nvPr/>
          </p:nvSpPr>
          <p:spPr>
            <a:xfrm>
              <a:off x="5377926" y="8496000"/>
              <a:ext cx="635" cy="0"/>
            </a:xfrm>
            <a:custGeom>
              <a:avLst/>
              <a:gdLst/>
              <a:ahLst/>
              <a:cxnLst/>
              <a:rect l="l" t="t" r="r" b="b"/>
              <a:pathLst>
                <a:path w="635" h="0">
                  <a:moveTo>
                    <a:pt x="0" y="0"/>
                  </a:moveTo>
                  <a:lnTo>
                    <a:pt x="596" y="0"/>
                  </a:lnTo>
                </a:path>
              </a:pathLst>
            </a:custGeom>
            <a:ln w="3175">
              <a:solidFill>
                <a:srgbClr val="565658"/>
              </a:solidFill>
            </a:ln>
          </p:spPr>
          <p:txBody>
            <a:bodyPr wrap="square" lIns="0" tIns="0" rIns="0" bIns="0" rtlCol="0"/>
            <a:lstStyle/>
            <a:p/>
          </p:txBody>
        </p:sp>
        <p:sp>
          <p:nvSpPr>
            <p:cNvPr id="467" name="object 467" descr=""/>
            <p:cNvSpPr/>
            <p:nvPr/>
          </p:nvSpPr>
          <p:spPr>
            <a:xfrm>
              <a:off x="5927722" y="8462148"/>
              <a:ext cx="0" cy="635"/>
            </a:xfrm>
            <a:custGeom>
              <a:avLst/>
              <a:gdLst/>
              <a:ahLst/>
              <a:cxnLst/>
              <a:rect l="l" t="t" r="r" b="b"/>
              <a:pathLst>
                <a:path w="0" h="634">
                  <a:moveTo>
                    <a:pt x="0" y="0"/>
                  </a:moveTo>
                  <a:lnTo>
                    <a:pt x="0" y="584"/>
                  </a:lnTo>
                </a:path>
              </a:pathLst>
            </a:custGeom>
            <a:ln w="3175">
              <a:solidFill>
                <a:srgbClr val="565658"/>
              </a:solidFill>
            </a:ln>
          </p:spPr>
          <p:txBody>
            <a:bodyPr wrap="square" lIns="0" tIns="0" rIns="0" bIns="0" rtlCol="0"/>
            <a:lstStyle/>
            <a:p/>
          </p:txBody>
        </p:sp>
        <p:sp>
          <p:nvSpPr>
            <p:cNvPr id="468" name="object 468" descr=""/>
            <p:cNvSpPr/>
            <p:nvPr/>
          </p:nvSpPr>
          <p:spPr>
            <a:xfrm>
              <a:off x="5930840" y="8460558"/>
              <a:ext cx="635" cy="1270"/>
            </a:xfrm>
            <a:custGeom>
              <a:avLst/>
              <a:gdLst/>
              <a:ahLst/>
              <a:cxnLst/>
              <a:rect l="l" t="t" r="r" b="b"/>
              <a:pathLst>
                <a:path w="635" h="1270">
                  <a:moveTo>
                    <a:pt x="330" y="647"/>
                  </a:moveTo>
                  <a:lnTo>
                    <a:pt x="0" y="0"/>
                  </a:lnTo>
                </a:path>
              </a:pathLst>
            </a:custGeom>
            <a:ln w="3175">
              <a:solidFill>
                <a:srgbClr val="565658"/>
              </a:solidFill>
            </a:ln>
          </p:spPr>
          <p:txBody>
            <a:bodyPr wrap="square" lIns="0" tIns="0" rIns="0" bIns="0" rtlCol="0"/>
            <a:lstStyle/>
            <a:p/>
          </p:txBody>
        </p:sp>
        <p:sp>
          <p:nvSpPr>
            <p:cNvPr id="469" name="object 469" descr=""/>
            <p:cNvSpPr/>
            <p:nvPr/>
          </p:nvSpPr>
          <p:spPr>
            <a:xfrm>
              <a:off x="5924292" y="8447628"/>
              <a:ext cx="635" cy="1270"/>
            </a:xfrm>
            <a:custGeom>
              <a:avLst/>
              <a:gdLst/>
              <a:ahLst/>
              <a:cxnLst/>
              <a:rect l="l" t="t" r="r" b="b"/>
              <a:pathLst>
                <a:path w="635" h="1270">
                  <a:moveTo>
                    <a:pt x="317" y="647"/>
                  </a:moveTo>
                  <a:lnTo>
                    <a:pt x="0" y="0"/>
                  </a:lnTo>
                </a:path>
              </a:pathLst>
            </a:custGeom>
            <a:ln w="3175">
              <a:solidFill>
                <a:srgbClr val="565658"/>
              </a:solidFill>
            </a:ln>
          </p:spPr>
          <p:txBody>
            <a:bodyPr wrap="square" lIns="0" tIns="0" rIns="0" bIns="0" rtlCol="0"/>
            <a:lstStyle/>
            <a:p/>
          </p:txBody>
        </p:sp>
        <p:sp>
          <p:nvSpPr>
            <p:cNvPr id="470" name="object 470" descr=""/>
            <p:cNvSpPr/>
            <p:nvPr/>
          </p:nvSpPr>
          <p:spPr>
            <a:xfrm>
              <a:off x="5375805" y="8491162"/>
              <a:ext cx="0" cy="635"/>
            </a:xfrm>
            <a:custGeom>
              <a:avLst/>
              <a:gdLst/>
              <a:ahLst/>
              <a:cxnLst/>
              <a:rect l="l" t="t" r="r" b="b"/>
              <a:pathLst>
                <a:path w="0" h="634">
                  <a:moveTo>
                    <a:pt x="0" y="0"/>
                  </a:moveTo>
                  <a:lnTo>
                    <a:pt x="0" y="457"/>
                  </a:lnTo>
                </a:path>
              </a:pathLst>
            </a:custGeom>
            <a:ln w="3175">
              <a:solidFill>
                <a:srgbClr val="565658"/>
              </a:solidFill>
            </a:ln>
          </p:spPr>
          <p:txBody>
            <a:bodyPr wrap="square" lIns="0" tIns="0" rIns="0" bIns="0" rtlCol="0"/>
            <a:lstStyle/>
            <a:p/>
          </p:txBody>
        </p:sp>
        <p:sp>
          <p:nvSpPr>
            <p:cNvPr id="471" name="object 471" descr=""/>
            <p:cNvSpPr/>
            <p:nvPr/>
          </p:nvSpPr>
          <p:spPr>
            <a:xfrm>
              <a:off x="5930836" y="8460567"/>
              <a:ext cx="635" cy="635"/>
            </a:xfrm>
            <a:custGeom>
              <a:avLst/>
              <a:gdLst/>
              <a:ahLst/>
              <a:cxnLst/>
              <a:rect l="l" t="t" r="r" b="b"/>
              <a:pathLst>
                <a:path w="635" h="634">
                  <a:moveTo>
                    <a:pt x="0" y="0"/>
                  </a:moveTo>
                  <a:lnTo>
                    <a:pt x="304" y="634"/>
                  </a:lnTo>
                </a:path>
              </a:pathLst>
            </a:custGeom>
            <a:ln w="3175">
              <a:solidFill>
                <a:srgbClr val="565658"/>
              </a:solidFill>
            </a:ln>
          </p:spPr>
          <p:txBody>
            <a:bodyPr wrap="square" lIns="0" tIns="0" rIns="0" bIns="0" rtlCol="0"/>
            <a:lstStyle/>
            <a:p/>
          </p:txBody>
        </p:sp>
        <p:sp>
          <p:nvSpPr>
            <p:cNvPr id="472" name="object 472" descr=""/>
            <p:cNvSpPr/>
            <p:nvPr/>
          </p:nvSpPr>
          <p:spPr>
            <a:xfrm>
              <a:off x="5932115" y="8459741"/>
              <a:ext cx="635" cy="635"/>
            </a:xfrm>
            <a:custGeom>
              <a:avLst/>
              <a:gdLst/>
              <a:ahLst/>
              <a:cxnLst/>
              <a:rect l="l" t="t" r="r" b="b"/>
              <a:pathLst>
                <a:path w="635" h="634">
                  <a:moveTo>
                    <a:pt x="444" y="546"/>
                  </a:moveTo>
                  <a:lnTo>
                    <a:pt x="0" y="0"/>
                  </a:lnTo>
                </a:path>
              </a:pathLst>
            </a:custGeom>
            <a:ln w="3175">
              <a:solidFill>
                <a:srgbClr val="565658"/>
              </a:solidFill>
            </a:ln>
          </p:spPr>
          <p:txBody>
            <a:bodyPr wrap="square" lIns="0" tIns="0" rIns="0" bIns="0" rtlCol="0"/>
            <a:lstStyle/>
            <a:p/>
          </p:txBody>
        </p:sp>
        <p:sp>
          <p:nvSpPr>
            <p:cNvPr id="473" name="object 473" descr=""/>
            <p:cNvSpPr/>
            <p:nvPr/>
          </p:nvSpPr>
          <p:spPr>
            <a:xfrm>
              <a:off x="5375186" y="8499119"/>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474" name="object 474" descr=""/>
            <p:cNvSpPr/>
            <p:nvPr/>
          </p:nvSpPr>
          <p:spPr>
            <a:xfrm>
              <a:off x="5926044" y="8447001"/>
              <a:ext cx="635" cy="1270"/>
            </a:xfrm>
            <a:custGeom>
              <a:avLst/>
              <a:gdLst/>
              <a:ahLst/>
              <a:cxnLst/>
              <a:rect l="l" t="t" r="r" b="b"/>
              <a:pathLst>
                <a:path w="635" h="1270">
                  <a:moveTo>
                    <a:pt x="165" y="685"/>
                  </a:moveTo>
                  <a:lnTo>
                    <a:pt x="0" y="0"/>
                  </a:lnTo>
                </a:path>
              </a:pathLst>
            </a:custGeom>
            <a:ln w="3175">
              <a:solidFill>
                <a:srgbClr val="565658"/>
              </a:solidFill>
            </a:ln>
          </p:spPr>
          <p:txBody>
            <a:bodyPr wrap="square" lIns="0" tIns="0" rIns="0" bIns="0" rtlCol="0"/>
            <a:lstStyle/>
            <a:p/>
          </p:txBody>
        </p:sp>
        <p:sp>
          <p:nvSpPr>
            <p:cNvPr id="475" name="object 475" descr=""/>
            <p:cNvSpPr/>
            <p:nvPr/>
          </p:nvSpPr>
          <p:spPr>
            <a:xfrm>
              <a:off x="5929223" y="8461150"/>
              <a:ext cx="635" cy="1270"/>
            </a:xfrm>
            <a:custGeom>
              <a:avLst/>
              <a:gdLst/>
              <a:ahLst/>
              <a:cxnLst/>
              <a:rect l="l" t="t" r="r" b="b"/>
              <a:pathLst>
                <a:path w="635" h="1270">
                  <a:moveTo>
                    <a:pt x="0" y="0"/>
                  </a:moveTo>
                  <a:lnTo>
                    <a:pt x="177" y="698"/>
                  </a:lnTo>
                </a:path>
              </a:pathLst>
            </a:custGeom>
            <a:ln w="3175">
              <a:solidFill>
                <a:srgbClr val="565658"/>
              </a:solidFill>
            </a:ln>
          </p:spPr>
          <p:txBody>
            <a:bodyPr wrap="square" lIns="0" tIns="0" rIns="0" bIns="0" rtlCol="0"/>
            <a:lstStyle/>
            <a:p/>
          </p:txBody>
        </p:sp>
        <p:sp>
          <p:nvSpPr>
            <p:cNvPr id="476" name="object 476" descr=""/>
            <p:cNvSpPr/>
            <p:nvPr/>
          </p:nvSpPr>
          <p:spPr>
            <a:xfrm>
              <a:off x="5922042" y="8455017"/>
              <a:ext cx="1270" cy="0"/>
            </a:xfrm>
            <a:custGeom>
              <a:avLst/>
              <a:gdLst/>
              <a:ahLst/>
              <a:cxnLst/>
              <a:rect l="l" t="t" r="r" b="b"/>
              <a:pathLst>
                <a:path w="1270" h="0">
                  <a:moveTo>
                    <a:pt x="0" y="0"/>
                  </a:moveTo>
                  <a:lnTo>
                    <a:pt x="800" y="0"/>
                  </a:lnTo>
                </a:path>
              </a:pathLst>
            </a:custGeom>
            <a:ln w="3175">
              <a:solidFill>
                <a:srgbClr val="565658"/>
              </a:solidFill>
            </a:ln>
          </p:spPr>
          <p:txBody>
            <a:bodyPr wrap="square" lIns="0" tIns="0" rIns="0" bIns="0" rtlCol="0"/>
            <a:lstStyle/>
            <a:p/>
          </p:txBody>
        </p:sp>
        <p:sp>
          <p:nvSpPr>
            <p:cNvPr id="477" name="object 477" descr=""/>
            <p:cNvSpPr/>
            <p:nvPr/>
          </p:nvSpPr>
          <p:spPr>
            <a:xfrm>
              <a:off x="5922049" y="8453826"/>
              <a:ext cx="1270" cy="0"/>
            </a:xfrm>
            <a:custGeom>
              <a:avLst/>
              <a:gdLst/>
              <a:ahLst/>
              <a:cxnLst/>
              <a:rect l="l" t="t" r="r" b="b"/>
              <a:pathLst>
                <a:path w="1270" h="0">
                  <a:moveTo>
                    <a:pt x="800" y="0"/>
                  </a:moveTo>
                  <a:lnTo>
                    <a:pt x="0" y="0"/>
                  </a:lnTo>
                </a:path>
              </a:pathLst>
            </a:custGeom>
            <a:ln w="3175">
              <a:solidFill>
                <a:srgbClr val="565658"/>
              </a:solidFill>
            </a:ln>
          </p:spPr>
          <p:txBody>
            <a:bodyPr wrap="square" lIns="0" tIns="0" rIns="0" bIns="0" rtlCol="0"/>
            <a:lstStyle/>
            <a:p/>
          </p:txBody>
        </p:sp>
        <p:sp>
          <p:nvSpPr>
            <p:cNvPr id="478" name="object 478" descr=""/>
            <p:cNvSpPr/>
            <p:nvPr/>
          </p:nvSpPr>
          <p:spPr>
            <a:xfrm>
              <a:off x="5373512" y="8494438"/>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479" name="object 479" descr=""/>
            <p:cNvSpPr/>
            <p:nvPr/>
          </p:nvSpPr>
          <p:spPr>
            <a:xfrm>
              <a:off x="5375074" y="8495403"/>
              <a:ext cx="0" cy="635"/>
            </a:xfrm>
            <a:custGeom>
              <a:avLst/>
              <a:gdLst/>
              <a:ahLst/>
              <a:cxnLst/>
              <a:rect l="l" t="t" r="r" b="b"/>
              <a:pathLst>
                <a:path w="0" h="634">
                  <a:moveTo>
                    <a:pt x="0" y="596"/>
                  </a:moveTo>
                  <a:lnTo>
                    <a:pt x="0" y="0"/>
                  </a:lnTo>
                </a:path>
              </a:pathLst>
            </a:custGeom>
            <a:ln w="3175">
              <a:solidFill>
                <a:srgbClr val="565658"/>
              </a:solidFill>
            </a:ln>
          </p:spPr>
          <p:txBody>
            <a:bodyPr wrap="square" lIns="0" tIns="0" rIns="0" bIns="0" rtlCol="0"/>
            <a:lstStyle/>
            <a:p/>
          </p:txBody>
        </p:sp>
        <p:sp>
          <p:nvSpPr>
            <p:cNvPr id="480" name="object 480" descr=""/>
            <p:cNvSpPr/>
            <p:nvPr/>
          </p:nvSpPr>
          <p:spPr>
            <a:xfrm>
              <a:off x="5373871" y="8494238"/>
              <a:ext cx="635" cy="0"/>
            </a:xfrm>
            <a:custGeom>
              <a:avLst/>
              <a:gdLst/>
              <a:ahLst/>
              <a:cxnLst/>
              <a:rect l="l" t="t" r="r" b="b"/>
              <a:pathLst>
                <a:path w="635" h="0">
                  <a:moveTo>
                    <a:pt x="12" y="0"/>
                  </a:moveTo>
                  <a:lnTo>
                    <a:pt x="0" y="0"/>
                  </a:lnTo>
                </a:path>
              </a:pathLst>
            </a:custGeom>
            <a:ln w="3175">
              <a:solidFill>
                <a:srgbClr val="565658"/>
              </a:solidFill>
            </a:ln>
          </p:spPr>
          <p:txBody>
            <a:bodyPr wrap="square" lIns="0" tIns="0" rIns="0" bIns="0" rtlCol="0"/>
            <a:lstStyle/>
            <a:p/>
          </p:txBody>
        </p:sp>
        <p:sp>
          <p:nvSpPr>
            <p:cNvPr id="481" name="object 481" descr=""/>
            <p:cNvSpPr/>
            <p:nvPr/>
          </p:nvSpPr>
          <p:spPr>
            <a:xfrm>
              <a:off x="5372619" y="8496000"/>
              <a:ext cx="2540" cy="0"/>
            </a:xfrm>
            <a:custGeom>
              <a:avLst/>
              <a:gdLst/>
              <a:ahLst/>
              <a:cxnLst/>
              <a:rect l="l" t="t" r="r" b="b"/>
              <a:pathLst>
                <a:path w="2539" h="0">
                  <a:moveTo>
                    <a:pt x="0" y="0"/>
                  </a:moveTo>
                  <a:lnTo>
                    <a:pt x="2451" y="0"/>
                  </a:lnTo>
                </a:path>
              </a:pathLst>
            </a:custGeom>
            <a:ln w="3175">
              <a:solidFill>
                <a:srgbClr val="565658"/>
              </a:solidFill>
            </a:ln>
          </p:spPr>
          <p:txBody>
            <a:bodyPr wrap="square" lIns="0" tIns="0" rIns="0" bIns="0" rtlCol="0"/>
            <a:lstStyle/>
            <a:p/>
          </p:txBody>
        </p:sp>
        <p:sp>
          <p:nvSpPr>
            <p:cNvPr id="482" name="object 482" descr=""/>
            <p:cNvSpPr/>
            <p:nvPr/>
          </p:nvSpPr>
          <p:spPr>
            <a:xfrm>
              <a:off x="5933222" y="8455966"/>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483" name="object 483" descr=""/>
            <p:cNvSpPr/>
            <p:nvPr/>
          </p:nvSpPr>
          <p:spPr>
            <a:xfrm>
              <a:off x="5930550" y="8447478"/>
              <a:ext cx="635" cy="1270"/>
            </a:xfrm>
            <a:custGeom>
              <a:avLst/>
              <a:gdLst/>
              <a:ahLst/>
              <a:cxnLst/>
              <a:rect l="l" t="t" r="r" b="b"/>
              <a:pathLst>
                <a:path w="635" h="1270">
                  <a:moveTo>
                    <a:pt x="0" y="660"/>
                  </a:moveTo>
                  <a:lnTo>
                    <a:pt x="266" y="0"/>
                  </a:lnTo>
                </a:path>
              </a:pathLst>
            </a:custGeom>
            <a:ln w="3175">
              <a:solidFill>
                <a:srgbClr val="565658"/>
              </a:solidFill>
            </a:ln>
          </p:spPr>
          <p:txBody>
            <a:bodyPr wrap="square" lIns="0" tIns="0" rIns="0" bIns="0" rtlCol="0"/>
            <a:lstStyle/>
            <a:p/>
          </p:txBody>
        </p:sp>
        <p:sp>
          <p:nvSpPr>
            <p:cNvPr id="484" name="object 484" descr=""/>
            <p:cNvSpPr/>
            <p:nvPr/>
          </p:nvSpPr>
          <p:spPr>
            <a:xfrm>
              <a:off x="5926061" y="8447004"/>
              <a:ext cx="635" cy="1270"/>
            </a:xfrm>
            <a:custGeom>
              <a:avLst/>
              <a:gdLst/>
              <a:ahLst/>
              <a:cxnLst/>
              <a:rect l="l" t="t" r="r" b="b"/>
              <a:pathLst>
                <a:path w="635" h="1270">
                  <a:moveTo>
                    <a:pt x="0" y="0"/>
                  </a:moveTo>
                  <a:lnTo>
                    <a:pt x="177" y="685"/>
                  </a:lnTo>
                </a:path>
              </a:pathLst>
            </a:custGeom>
            <a:ln w="3175">
              <a:solidFill>
                <a:srgbClr val="565658"/>
              </a:solidFill>
            </a:ln>
          </p:spPr>
          <p:txBody>
            <a:bodyPr wrap="square" lIns="0" tIns="0" rIns="0" bIns="0" rtlCol="0"/>
            <a:lstStyle/>
            <a:p/>
          </p:txBody>
        </p:sp>
        <p:sp>
          <p:nvSpPr>
            <p:cNvPr id="485" name="object 485" descr=""/>
            <p:cNvSpPr/>
            <p:nvPr/>
          </p:nvSpPr>
          <p:spPr>
            <a:xfrm>
              <a:off x="5375074" y="8495473"/>
              <a:ext cx="0" cy="635"/>
            </a:xfrm>
            <a:custGeom>
              <a:avLst/>
              <a:gdLst/>
              <a:ahLst/>
              <a:cxnLst/>
              <a:rect l="l" t="t" r="r" b="b"/>
              <a:pathLst>
                <a:path w="0" h="634">
                  <a:moveTo>
                    <a:pt x="0" y="0"/>
                  </a:moveTo>
                  <a:lnTo>
                    <a:pt x="0" y="533"/>
                  </a:lnTo>
                </a:path>
              </a:pathLst>
            </a:custGeom>
            <a:ln w="3175">
              <a:solidFill>
                <a:srgbClr val="565658"/>
              </a:solidFill>
            </a:ln>
          </p:spPr>
          <p:txBody>
            <a:bodyPr wrap="square" lIns="0" tIns="0" rIns="0" bIns="0" rtlCol="0"/>
            <a:lstStyle/>
            <a:p/>
          </p:txBody>
        </p:sp>
        <p:sp>
          <p:nvSpPr>
            <p:cNvPr id="486" name="object 486" descr=""/>
            <p:cNvSpPr/>
            <p:nvPr/>
          </p:nvSpPr>
          <p:spPr>
            <a:xfrm>
              <a:off x="5375186" y="8498822"/>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487" name="object 487" descr=""/>
            <p:cNvSpPr/>
            <p:nvPr/>
          </p:nvSpPr>
          <p:spPr>
            <a:xfrm>
              <a:off x="5370610" y="8488561"/>
              <a:ext cx="0" cy="1270"/>
            </a:xfrm>
            <a:custGeom>
              <a:avLst/>
              <a:gdLst/>
              <a:ahLst/>
              <a:cxnLst/>
              <a:rect l="l" t="t" r="r" b="b"/>
              <a:pathLst>
                <a:path w="0" h="1270">
                  <a:moveTo>
                    <a:pt x="0" y="685"/>
                  </a:moveTo>
                  <a:lnTo>
                    <a:pt x="0" y="0"/>
                  </a:lnTo>
                </a:path>
              </a:pathLst>
            </a:custGeom>
            <a:ln w="3175">
              <a:solidFill>
                <a:srgbClr val="565658"/>
              </a:solidFill>
            </a:ln>
          </p:spPr>
          <p:txBody>
            <a:bodyPr wrap="square" lIns="0" tIns="0" rIns="0" bIns="0" rtlCol="0"/>
            <a:lstStyle/>
            <a:p/>
          </p:txBody>
        </p:sp>
        <p:sp>
          <p:nvSpPr>
            <p:cNvPr id="488" name="object 488" descr=""/>
            <p:cNvSpPr/>
            <p:nvPr/>
          </p:nvSpPr>
          <p:spPr>
            <a:xfrm>
              <a:off x="5930544" y="8447482"/>
              <a:ext cx="635" cy="1270"/>
            </a:xfrm>
            <a:custGeom>
              <a:avLst/>
              <a:gdLst/>
              <a:ahLst/>
              <a:cxnLst/>
              <a:rect l="l" t="t" r="r" b="b"/>
              <a:pathLst>
                <a:path w="635" h="1270">
                  <a:moveTo>
                    <a:pt x="292" y="0"/>
                  </a:moveTo>
                  <a:lnTo>
                    <a:pt x="0" y="660"/>
                  </a:lnTo>
                </a:path>
              </a:pathLst>
            </a:custGeom>
            <a:ln w="3175">
              <a:solidFill>
                <a:srgbClr val="565658"/>
              </a:solidFill>
            </a:ln>
          </p:spPr>
          <p:txBody>
            <a:bodyPr wrap="square" lIns="0" tIns="0" rIns="0" bIns="0" rtlCol="0"/>
            <a:lstStyle/>
            <a:p/>
          </p:txBody>
        </p:sp>
        <p:sp>
          <p:nvSpPr>
            <p:cNvPr id="489" name="object 489" descr=""/>
            <p:cNvSpPr/>
            <p:nvPr/>
          </p:nvSpPr>
          <p:spPr>
            <a:xfrm>
              <a:off x="5920252" y="8452918"/>
              <a:ext cx="1270" cy="635"/>
            </a:xfrm>
            <a:custGeom>
              <a:avLst/>
              <a:gdLst/>
              <a:ahLst/>
              <a:cxnLst/>
              <a:rect l="l" t="t" r="r" b="b"/>
              <a:pathLst>
                <a:path w="1270" h="634">
                  <a:moveTo>
                    <a:pt x="723" y="139"/>
                  </a:moveTo>
                  <a:lnTo>
                    <a:pt x="0" y="0"/>
                  </a:lnTo>
                </a:path>
              </a:pathLst>
            </a:custGeom>
            <a:ln w="3175">
              <a:solidFill>
                <a:srgbClr val="565658"/>
              </a:solidFill>
            </a:ln>
          </p:spPr>
          <p:txBody>
            <a:bodyPr wrap="square" lIns="0" tIns="0" rIns="0" bIns="0" rtlCol="0"/>
            <a:lstStyle/>
            <a:p/>
          </p:txBody>
        </p:sp>
        <p:sp>
          <p:nvSpPr>
            <p:cNvPr id="490" name="object 490" descr=""/>
            <p:cNvSpPr/>
            <p:nvPr/>
          </p:nvSpPr>
          <p:spPr>
            <a:xfrm>
              <a:off x="5924609" y="8460707"/>
              <a:ext cx="635" cy="1270"/>
            </a:xfrm>
            <a:custGeom>
              <a:avLst/>
              <a:gdLst/>
              <a:ahLst/>
              <a:cxnLst/>
              <a:rect l="l" t="t" r="r" b="b"/>
              <a:pathLst>
                <a:path w="635" h="1270">
                  <a:moveTo>
                    <a:pt x="0" y="647"/>
                  </a:moveTo>
                  <a:lnTo>
                    <a:pt x="292" y="0"/>
                  </a:lnTo>
                </a:path>
              </a:pathLst>
            </a:custGeom>
            <a:ln w="3175">
              <a:solidFill>
                <a:srgbClr val="565658"/>
              </a:solidFill>
            </a:ln>
          </p:spPr>
          <p:txBody>
            <a:bodyPr wrap="square" lIns="0" tIns="0" rIns="0" bIns="0" rtlCol="0"/>
            <a:lstStyle/>
            <a:p/>
          </p:txBody>
        </p:sp>
        <p:sp>
          <p:nvSpPr>
            <p:cNvPr id="491" name="object 491" descr=""/>
            <p:cNvSpPr/>
            <p:nvPr/>
          </p:nvSpPr>
          <p:spPr>
            <a:xfrm>
              <a:off x="5934482" y="8455785"/>
              <a:ext cx="1270" cy="635"/>
            </a:xfrm>
            <a:custGeom>
              <a:avLst/>
              <a:gdLst/>
              <a:ahLst/>
              <a:cxnLst/>
              <a:rect l="l" t="t" r="r" b="b"/>
              <a:pathLst>
                <a:path w="1270" h="634">
                  <a:moveTo>
                    <a:pt x="0" y="0"/>
                  </a:moveTo>
                  <a:lnTo>
                    <a:pt x="711" y="152"/>
                  </a:lnTo>
                </a:path>
              </a:pathLst>
            </a:custGeom>
            <a:ln w="3175">
              <a:solidFill>
                <a:srgbClr val="565658"/>
              </a:solidFill>
            </a:ln>
          </p:spPr>
          <p:txBody>
            <a:bodyPr wrap="square" lIns="0" tIns="0" rIns="0" bIns="0" rtlCol="0"/>
            <a:lstStyle/>
            <a:p/>
          </p:txBody>
        </p:sp>
        <p:sp>
          <p:nvSpPr>
            <p:cNvPr id="492" name="object 492" descr=""/>
            <p:cNvSpPr/>
            <p:nvPr/>
          </p:nvSpPr>
          <p:spPr>
            <a:xfrm>
              <a:off x="5370610" y="8488552"/>
              <a:ext cx="0" cy="1270"/>
            </a:xfrm>
            <a:custGeom>
              <a:avLst/>
              <a:gdLst/>
              <a:ahLst/>
              <a:cxnLst/>
              <a:rect l="l" t="t" r="r" b="b"/>
              <a:pathLst>
                <a:path w="0" h="1270">
                  <a:moveTo>
                    <a:pt x="0" y="0"/>
                  </a:moveTo>
                  <a:lnTo>
                    <a:pt x="0" y="685"/>
                  </a:lnTo>
                </a:path>
              </a:pathLst>
            </a:custGeom>
            <a:ln w="3175">
              <a:solidFill>
                <a:srgbClr val="565658"/>
              </a:solidFill>
            </a:ln>
          </p:spPr>
          <p:txBody>
            <a:bodyPr wrap="square" lIns="0" tIns="0" rIns="0" bIns="0" rtlCol="0"/>
            <a:lstStyle/>
            <a:p/>
          </p:txBody>
        </p:sp>
        <p:sp>
          <p:nvSpPr>
            <p:cNvPr id="493" name="object 493" descr=""/>
            <p:cNvSpPr/>
            <p:nvPr/>
          </p:nvSpPr>
          <p:spPr>
            <a:xfrm>
              <a:off x="5934453" y="8455781"/>
              <a:ext cx="1270" cy="635"/>
            </a:xfrm>
            <a:custGeom>
              <a:avLst/>
              <a:gdLst/>
              <a:ahLst/>
              <a:cxnLst/>
              <a:rect l="l" t="t" r="r" b="b"/>
              <a:pathLst>
                <a:path w="1270" h="634">
                  <a:moveTo>
                    <a:pt x="723" y="139"/>
                  </a:moveTo>
                  <a:lnTo>
                    <a:pt x="0" y="0"/>
                  </a:lnTo>
                </a:path>
              </a:pathLst>
            </a:custGeom>
            <a:ln w="3175">
              <a:solidFill>
                <a:srgbClr val="565658"/>
              </a:solidFill>
            </a:ln>
          </p:spPr>
          <p:txBody>
            <a:bodyPr wrap="square" lIns="0" tIns="0" rIns="0" bIns="0" rtlCol="0"/>
            <a:lstStyle/>
            <a:p/>
          </p:txBody>
        </p:sp>
        <p:sp>
          <p:nvSpPr>
            <p:cNvPr id="494" name="object 494" descr=""/>
            <p:cNvSpPr/>
            <p:nvPr/>
          </p:nvSpPr>
          <p:spPr>
            <a:xfrm>
              <a:off x="5932101" y="8459741"/>
              <a:ext cx="635" cy="635"/>
            </a:xfrm>
            <a:custGeom>
              <a:avLst/>
              <a:gdLst/>
              <a:ahLst/>
              <a:cxnLst/>
              <a:rect l="l" t="t" r="r" b="b"/>
              <a:pathLst>
                <a:path w="635" h="634">
                  <a:moveTo>
                    <a:pt x="0" y="0"/>
                  </a:moveTo>
                  <a:lnTo>
                    <a:pt x="457" y="533"/>
                  </a:lnTo>
                </a:path>
              </a:pathLst>
            </a:custGeom>
            <a:ln w="3175">
              <a:solidFill>
                <a:srgbClr val="565658"/>
              </a:solidFill>
            </a:ln>
          </p:spPr>
          <p:txBody>
            <a:bodyPr wrap="square" lIns="0" tIns="0" rIns="0" bIns="0" rtlCol="0"/>
            <a:lstStyle/>
            <a:p/>
          </p:txBody>
        </p:sp>
        <p:sp>
          <p:nvSpPr>
            <p:cNvPr id="495" name="object 495" descr=""/>
            <p:cNvSpPr/>
            <p:nvPr/>
          </p:nvSpPr>
          <p:spPr>
            <a:xfrm>
              <a:off x="5375186" y="8499119"/>
              <a:ext cx="1270" cy="0"/>
            </a:xfrm>
            <a:custGeom>
              <a:avLst/>
              <a:gdLst/>
              <a:ahLst/>
              <a:cxnLst/>
              <a:rect l="l" t="t" r="r" b="b"/>
              <a:pathLst>
                <a:path w="1270" h="0">
                  <a:moveTo>
                    <a:pt x="1079" y="0"/>
                  </a:moveTo>
                  <a:lnTo>
                    <a:pt x="0" y="0"/>
                  </a:lnTo>
                </a:path>
              </a:pathLst>
            </a:custGeom>
            <a:ln w="3175">
              <a:solidFill>
                <a:srgbClr val="565658"/>
              </a:solidFill>
            </a:ln>
          </p:spPr>
          <p:txBody>
            <a:bodyPr wrap="square" lIns="0" tIns="0" rIns="0" bIns="0" rtlCol="0"/>
            <a:lstStyle/>
            <a:p/>
          </p:txBody>
        </p:sp>
        <p:sp>
          <p:nvSpPr>
            <p:cNvPr id="496" name="object 496" descr=""/>
            <p:cNvSpPr/>
            <p:nvPr/>
          </p:nvSpPr>
          <p:spPr>
            <a:xfrm>
              <a:off x="5374962" y="8496004"/>
              <a:ext cx="635" cy="635"/>
            </a:xfrm>
            <a:custGeom>
              <a:avLst/>
              <a:gdLst/>
              <a:ahLst/>
              <a:cxnLst/>
              <a:rect l="l" t="t" r="r" b="b"/>
              <a:pathLst>
                <a:path w="635" h="634">
                  <a:moveTo>
                    <a:pt x="0" y="126"/>
                  </a:moveTo>
                  <a:lnTo>
                    <a:pt x="114" y="0"/>
                  </a:lnTo>
                </a:path>
              </a:pathLst>
            </a:custGeom>
            <a:ln w="3175">
              <a:solidFill>
                <a:srgbClr val="565658"/>
              </a:solidFill>
            </a:ln>
          </p:spPr>
          <p:txBody>
            <a:bodyPr wrap="square" lIns="0" tIns="0" rIns="0" bIns="0" rtlCol="0"/>
            <a:lstStyle/>
            <a:p/>
          </p:txBody>
        </p:sp>
        <p:sp>
          <p:nvSpPr>
            <p:cNvPr id="497" name="object 497" descr=""/>
            <p:cNvSpPr/>
            <p:nvPr/>
          </p:nvSpPr>
          <p:spPr>
            <a:xfrm>
              <a:off x="5372623" y="8496000"/>
              <a:ext cx="2540" cy="0"/>
            </a:xfrm>
            <a:custGeom>
              <a:avLst/>
              <a:gdLst/>
              <a:ahLst/>
              <a:cxnLst/>
              <a:rect l="l" t="t" r="r" b="b"/>
              <a:pathLst>
                <a:path w="2539" h="0">
                  <a:moveTo>
                    <a:pt x="2451" y="0"/>
                  </a:moveTo>
                  <a:lnTo>
                    <a:pt x="0" y="0"/>
                  </a:lnTo>
                </a:path>
              </a:pathLst>
            </a:custGeom>
            <a:ln w="3175">
              <a:solidFill>
                <a:srgbClr val="565658"/>
              </a:solidFill>
            </a:ln>
          </p:spPr>
          <p:txBody>
            <a:bodyPr wrap="square" lIns="0" tIns="0" rIns="0" bIns="0" rtlCol="0"/>
            <a:lstStyle/>
            <a:p/>
          </p:txBody>
        </p:sp>
        <p:sp>
          <p:nvSpPr>
            <p:cNvPr id="498" name="object 498" descr=""/>
            <p:cNvSpPr/>
            <p:nvPr/>
          </p:nvSpPr>
          <p:spPr>
            <a:xfrm>
              <a:off x="5376504" y="8496000"/>
              <a:ext cx="1905" cy="0"/>
            </a:xfrm>
            <a:custGeom>
              <a:avLst/>
              <a:gdLst/>
              <a:ahLst/>
              <a:cxnLst/>
              <a:rect l="l" t="t" r="r" b="b"/>
              <a:pathLst>
                <a:path w="1904" h="0">
                  <a:moveTo>
                    <a:pt x="1422" y="0"/>
                  </a:moveTo>
                  <a:lnTo>
                    <a:pt x="0" y="0"/>
                  </a:lnTo>
                </a:path>
              </a:pathLst>
            </a:custGeom>
            <a:ln w="3175">
              <a:solidFill>
                <a:srgbClr val="565658"/>
              </a:solidFill>
            </a:ln>
          </p:spPr>
          <p:txBody>
            <a:bodyPr wrap="square" lIns="0" tIns="0" rIns="0" bIns="0" rtlCol="0"/>
            <a:lstStyle/>
            <a:p/>
          </p:txBody>
        </p:sp>
        <p:sp>
          <p:nvSpPr>
            <p:cNvPr id="499" name="object 499" descr=""/>
            <p:cNvSpPr/>
            <p:nvPr/>
          </p:nvSpPr>
          <p:spPr>
            <a:xfrm>
              <a:off x="5371057" y="8494438"/>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00" name="object 500" descr=""/>
            <p:cNvSpPr/>
            <p:nvPr/>
          </p:nvSpPr>
          <p:spPr>
            <a:xfrm>
              <a:off x="5924615" y="8460715"/>
              <a:ext cx="635" cy="1270"/>
            </a:xfrm>
            <a:custGeom>
              <a:avLst/>
              <a:gdLst/>
              <a:ahLst/>
              <a:cxnLst/>
              <a:rect l="l" t="t" r="r" b="b"/>
              <a:pathLst>
                <a:path w="635" h="1270">
                  <a:moveTo>
                    <a:pt x="279" y="0"/>
                  </a:moveTo>
                  <a:lnTo>
                    <a:pt x="0" y="647"/>
                  </a:lnTo>
                </a:path>
              </a:pathLst>
            </a:custGeom>
            <a:ln w="3175">
              <a:solidFill>
                <a:srgbClr val="565658"/>
              </a:solidFill>
            </a:ln>
          </p:spPr>
          <p:txBody>
            <a:bodyPr wrap="square" lIns="0" tIns="0" rIns="0" bIns="0" rtlCol="0"/>
            <a:lstStyle/>
            <a:p/>
          </p:txBody>
        </p:sp>
        <p:sp>
          <p:nvSpPr>
            <p:cNvPr id="501" name="object 501" descr=""/>
            <p:cNvSpPr/>
            <p:nvPr/>
          </p:nvSpPr>
          <p:spPr>
            <a:xfrm>
              <a:off x="5929206" y="8461140"/>
              <a:ext cx="635" cy="1270"/>
            </a:xfrm>
            <a:custGeom>
              <a:avLst/>
              <a:gdLst/>
              <a:ahLst/>
              <a:cxnLst/>
              <a:rect l="l" t="t" r="r" b="b"/>
              <a:pathLst>
                <a:path w="635" h="1270">
                  <a:moveTo>
                    <a:pt x="177" y="698"/>
                  </a:moveTo>
                  <a:lnTo>
                    <a:pt x="0" y="0"/>
                  </a:lnTo>
                </a:path>
              </a:pathLst>
            </a:custGeom>
            <a:ln w="3175">
              <a:solidFill>
                <a:srgbClr val="565658"/>
              </a:solidFill>
            </a:ln>
          </p:spPr>
          <p:txBody>
            <a:bodyPr wrap="square" lIns="0" tIns="0" rIns="0" bIns="0" rtlCol="0"/>
            <a:lstStyle/>
            <a:p/>
          </p:txBody>
        </p:sp>
        <p:sp>
          <p:nvSpPr>
            <p:cNvPr id="502" name="object 502" descr=""/>
            <p:cNvSpPr/>
            <p:nvPr/>
          </p:nvSpPr>
          <p:spPr>
            <a:xfrm>
              <a:off x="5370611" y="8488404"/>
              <a:ext cx="7620" cy="635"/>
            </a:xfrm>
            <a:custGeom>
              <a:avLst/>
              <a:gdLst/>
              <a:ahLst/>
              <a:cxnLst/>
              <a:rect l="l" t="t" r="r" b="b"/>
              <a:pathLst>
                <a:path w="7620" h="634">
                  <a:moveTo>
                    <a:pt x="7315" y="0"/>
                  </a:moveTo>
                  <a:lnTo>
                    <a:pt x="0" y="88"/>
                  </a:lnTo>
                </a:path>
              </a:pathLst>
            </a:custGeom>
            <a:ln w="3175">
              <a:solidFill>
                <a:srgbClr val="565658"/>
              </a:solidFill>
            </a:ln>
          </p:spPr>
          <p:txBody>
            <a:bodyPr wrap="square" lIns="0" tIns="0" rIns="0" bIns="0" rtlCol="0"/>
            <a:lstStyle/>
            <a:p/>
          </p:txBody>
        </p:sp>
        <p:sp>
          <p:nvSpPr>
            <p:cNvPr id="503" name="object 503" descr=""/>
            <p:cNvSpPr/>
            <p:nvPr/>
          </p:nvSpPr>
          <p:spPr>
            <a:xfrm>
              <a:off x="5376500" y="8496000"/>
              <a:ext cx="1905" cy="0"/>
            </a:xfrm>
            <a:custGeom>
              <a:avLst/>
              <a:gdLst/>
              <a:ahLst/>
              <a:cxnLst/>
              <a:rect l="l" t="t" r="r" b="b"/>
              <a:pathLst>
                <a:path w="1904" h="0">
                  <a:moveTo>
                    <a:pt x="0" y="0"/>
                  </a:moveTo>
                  <a:lnTo>
                    <a:pt x="1422" y="0"/>
                  </a:lnTo>
                </a:path>
              </a:pathLst>
            </a:custGeom>
            <a:ln w="3175">
              <a:solidFill>
                <a:srgbClr val="565658"/>
              </a:solidFill>
            </a:ln>
          </p:spPr>
          <p:txBody>
            <a:bodyPr wrap="square" lIns="0" tIns="0" rIns="0" bIns="0" rtlCol="0"/>
            <a:lstStyle/>
            <a:p/>
          </p:txBody>
        </p:sp>
        <p:sp>
          <p:nvSpPr>
            <p:cNvPr id="504" name="object 504" descr=""/>
            <p:cNvSpPr/>
            <p:nvPr/>
          </p:nvSpPr>
          <p:spPr>
            <a:xfrm>
              <a:off x="5920257" y="8452914"/>
              <a:ext cx="1270" cy="635"/>
            </a:xfrm>
            <a:custGeom>
              <a:avLst/>
              <a:gdLst/>
              <a:ahLst/>
              <a:cxnLst/>
              <a:rect l="l" t="t" r="r" b="b"/>
              <a:pathLst>
                <a:path w="1270" h="634">
                  <a:moveTo>
                    <a:pt x="0" y="0"/>
                  </a:moveTo>
                  <a:lnTo>
                    <a:pt x="723" y="152"/>
                  </a:lnTo>
                </a:path>
              </a:pathLst>
            </a:custGeom>
            <a:ln w="3175">
              <a:solidFill>
                <a:srgbClr val="565658"/>
              </a:solidFill>
            </a:ln>
          </p:spPr>
          <p:txBody>
            <a:bodyPr wrap="square" lIns="0" tIns="0" rIns="0" bIns="0" rtlCol="0"/>
            <a:lstStyle/>
            <a:p/>
          </p:txBody>
        </p:sp>
        <p:sp>
          <p:nvSpPr>
            <p:cNvPr id="505" name="object 505" descr=""/>
            <p:cNvSpPr/>
            <p:nvPr/>
          </p:nvSpPr>
          <p:spPr>
            <a:xfrm>
              <a:off x="5922874" y="8448554"/>
              <a:ext cx="635" cy="635"/>
            </a:xfrm>
            <a:custGeom>
              <a:avLst/>
              <a:gdLst/>
              <a:ahLst/>
              <a:cxnLst/>
              <a:rect l="l" t="t" r="r" b="b"/>
              <a:pathLst>
                <a:path w="635" h="634">
                  <a:moveTo>
                    <a:pt x="457" y="558"/>
                  </a:moveTo>
                  <a:lnTo>
                    <a:pt x="0" y="0"/>
                  </a:lnTo>
                </a:path>
              </a:pathLst>
            </a:custGeom>
            <a:ln w="3175">
              <a:solidFill>
                <a:srgbClr val="565658"/>
              </a:solidFill>
            </a:ln>
          </p:spPr>
          <p:txBody>
            <a:bodyPr wrap="square" lIns="0" tIns="0" rIns="0" bIns="0" rtlCol="0"/>
            <a:lstStyle/>
            <a:p/>
          </p:txBody>
        </p:sp>
        <p:sp>
          <p:nvSpPr>
            <p:cNvPr id="506" name="object 506" descr=""/>
            <p:cNvSpPr/>
            <p:nvPr/>
          </p:nvSpPr>
          <p:spPr>
            <a:xfrm>
              <a:off x="6192867" y="8494821"/>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507" name="object 507" descr=""/>
            <p:cNvSpPr/>
            <p:nvPr/>
          </p:nvSpPr>
          <p:spPr>
            <a:xfrm>
              <a:off x="6195580" y="8456437"/>
              <a:ext cx="5715" cy="0"/>
            </a:xfrm>
            <a:custGeom>
              <a:avLst/>
              <a:gdLst/>
              <a:ahLst/>
              <a:cxnLst/>
              <a:rect l="l" t="t" r="r" b="b"/>
              <a:pathLst>
                <a:path w="5714" h="0">
                  <a:moveTo>
                    <a:pt x="5105" y="0"/>
                  </a:moveTo>
                  <a:lnTo>
                    <a:pt x="0" y="0"/>
                  </a:lnTo>
                </a:path>
              </a:pathLst>
            </a:custGeom>
            <a:ln w="3175">
              <a:solidFill>
                <a:srgbClr val="565658"/>
              </a:solidFill>
            </a:ln>
          </p:spPr>
          <p:txBody>
            <a:bodyPr wrap="square" lIns="0" tIns="0" rIns="0" bIns="0" rtlCol="0"/>
            <a:lstStyle/>
            <a:p/>
          </p:txBody>
        </p:sp>
        <p:sp>
          <p:nvSpPr>
            <p:cNvPr id="508" name="object 508" descr=""/>
            <p:cNvSpPr/>
            <p:nvPr/>
          </p:nvSpPr>
          <p:spPr>
            <a:xfrm>
              <a:off x="6192885" y="8494810"/>
              <a:ext cx="1270" cy="0"/>
            </a:xfrm>
            <a:custGeom>
              <a:avLst/>
              <a:gdLst/>
              <a:ahLst/>
              <a:cxnLst/>
              <a:rect l="l" t="t" r="r" b="b"/>
              <a:pathLst>
                <a:path w="1270" h="0">
                  <a:moveTo>
                    <a:pt x="0" y="0"/>
                  </a:moveTo>
                  <a:lnTo>
                    <a:pt x="1270" y="0"/>
                  </a:lnTo>
                </a:path>
              </a:pathLst>
            </a:custGeom>
            <a:ln w="3175">
              <a:solidFill>
                <a:srgbClr val="565658"/>
              </a:solidFill>
            </a:ln>
          </p:spPr>
          <p:txBody>
            <a:bodyPr wrap="square" lIns="0" tIns="0" rIns="0" bIns="0" rtlCol="0"/>
            <a:lstStyle/>
            <a:p/>
          </p:txBody>
        </p:sp>
        <p:sp>
          <p:nvSpPr>
            <p:cNvPr id="509" name="object 509" descr=""/>
            <p:cNvSpPr/>
            <p:nvPr/>
          </p:nvSpPr>
          <p:spPr>
            <a:xfrm>
              <a:off x="6195340" y="8456207"/>
              <a:ext cx="5715" cy="0"/>
            </a:xfrm>
            <a:custGeom>
              <a:avLst/>
              <a:gdLst/>
              <a:ahLst/>
              <a:cxnLst/>
              <a:rect l="l" t="t" r="r" b="b"/>
              <a:pathLst>
                <a:path w="5714" h="0">
                  <a:moveTo>
                    <a:pt x="0" y="0"/>
                  </a:moveTo>
                  <a:lnTo>
                    <a:pt x="5346" y="0"/>
                  </a:lnTo>
                </a:path>
              </a:pathLst>
            </a:custGeom>
            <a:ln w="3175">
              <a:solidFill>
                <a:srgbClr val="565658"/>
              </a:solidFill>
            </a:ln>
          </p:spPr>
          <p:txBody>
            <a:bodyPr wrap="square" lIns="0" tIns="0" rIns="0" bIns="0" rtlCol="0"/>
            <a:lstStyle/>
            <a:p/>
          </p:txBody>
        </p:sp>
        <p:sp>
          <p:nvSpPr>
            <p:cNvPr id="510" name="object 510" descr=""/>
            <p:cNvSpPr/>
            <p:nvPr/>
          </p:nvSpPr>
          <p:spPr>
            <a:xfrm>
              <a:off x="6200686" y="8456195"/>
              <a:ext cx="0" cy="635"/>
            </a:xfrm>
            <a:custGeom>
              <a:avLst/>
              <a:gdLst/>
              <a:ahLst/>
              <a:cxnLst/>
              <a:rect l="l" t="t" r="r" b="b"/>
              <a:pathLst>
                <a:path w="0" h="634">
                  <a:moveTo>
                    <a:pt x="0" y="241"/>
                  </a:moveTo>
                  <a:lnTo>
                    <a:pt x="0" y="0"/>
                  </a:lnTo>
                </a:path>
              </a:pathLst>
            </a:custGeom>
            <a:ln w="3175">
              <a:solidFill>
                <a:srgbClr val="565658"/>
              </a:solidFill>
            </a:ln>
          </p:spPr>
          <p:txBody>
            <a:bodyPr wrap="square" lIns="0" tIns="0" rIns="0" bIns="0" rtlCol="0"/>
            <a:lstStyle/>
            <a:p/>
          </p:txBody>
        </p:sp>
        <p:sp>
          <p:nvSpPr>
            <p:cNvPr id="511" name="object 511" descr=""/>
            <p:cNvSpPr/>
            <p:nvPr/>
          </p:nvSpPr>
          <p:spPr>
            <a:xfrm>
              <a:off x="6193778" y="845464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12" name="object 512" descr=""/>
            <p:cNvSpPr/>
            <p:nvPr/>
          </p:nvSpPr>
          <p:spPr>
            <a:xfrm>
              <a:off x="6200686" y="8452399"/>
              <a:ext cx="0" cy="635"/>
            </a:xfrm>
            <a:custGeom>
              <a:avLst/>
              <a:gdLst/>
              <a:ahLst/>
              <a:cxnLst/>
              <a:rect l="l" t="t" r="r" b="b"/>
              <a:pathLst>
                <a:path w="0" h="634">
                  <a:moveTo>
                    <a:pt x="0" y="0"/>
                  </a:moveTo>
                  <a:lnTo>
                    <a:pt x="0" y="241"/>
                  </a:lnTo>
                </a:path>
              </a:pathLst>
            </a:custGeom>
            <a:ln w="3175">
              <a:solidFill>
                <a:srgbClr val="565658"/>
              </a:solidFill>
            </a:ln>
          </p:spPr>
          <p:txBody>
            <a:bodyPr wrap="square" lIns="0" tIns="0" rIns="0" bIns="0" rtlCol="0"/>
            <a:lstStyle/>
            <a:p/>
          </p:txBody>
        </p:sp>
        <p:sp>
          <p:nvSpPr>
            <p:cNvPr id="513" name="object 513" descr=""/>
            <p:cNvSpPr/>
            <p:nvPr/>
          </p:nvSpPr>
          <p:spPr>
            <a:xfrm>
              <a:off x="6195588" y="8452399"/>
              <a:ext cx="5715" cy="0"/>
            </a:xfrm>
            <a:custGeom>
              <a:avLst/>
              <a:gdLst/>
              <a:ahLst/>
              <a:cxnLst/>
              <a:rect l="l" t="t" r="r" b="b"/>
              <a:pathLst>
                <a:path w="5714" h="0">
                  <a:moveTo>
                    <a:pt x="0" y="0"/>
                  </a:moveTo>
                  <a:lnTo>
                    <a:pt x="5105" y="0"/>
                  </a:lnTo>
                </a:path>
              </a:pathLst>
            </a:custGeom>
            <a:ln w="3175">
              <a:solidFill>
                <a:srgbClr val="565658"/>
              </a:solidFill>
            </a:ln>
          </p:spPr>
          <p:txBody>
            <a:bodyPr wrap="square" lIns="0" tIns="0" rIns="0" bIns="0" rtlCol="0"/>
            <a:lstStyle/>
            <a:p/>
          </p:txBody>
        </p:sp>
        <p:sp>
          <p:nvSpPr>
            <p:cNvPr id="514" name="object 514" descr=""/>
            <p:cNvSpPr/>
            <p:nvPr/>
          </p:nvSpPr>
          <p:spPr>
            <a:xfrm>
              <a:off x="6194744" y="8440284"/>
              <a:ext cx="0" cy="28575"/>
            </a:xfrm>
            <a:custGeom>
              <a:avLst/>
              <a:gdLst/>
              <a:ahLst/>
              <a:cxnLst/>
              <a:rect l="l" t="t" r="r" b="b"/>
              <a:pathLst>
                <a:path w="0" h="28575">
                  <a:moveTo>
                    <a:pt x="0" y="28270"/>
                  </a:moveTo>
                  <a:lnTo>
                    <a:pt x="0" y="0"/>
                  </a:lnTo>
                </a:path>
              </a:pathLst>
            </a:custGeom>
            <a:ln w="3175">
              <a:solidFill>
                <a:srgbClr val="565658"/>
              </a:solidFill>
            </a:ln>
          </p:spPr>
          <p:txBody>
            <a:bodyPr wrap="square" lIns="0" tIns="0" rIns="0" bIns="0" rtlCol="0"/>
            <a:lstStyle/>
            <a:p/>
          </p:txBody>
        </p:sp>
        <p:sp>
          <p:nvSpPr>
            <p:cNvPr id="515" name="object 515" descr=""/>
            <p:cNvSpPr/>
            <p:nvPr/>
          </p:nvSpPr>
          <p:spPr>
            <a:xfrm>
              <a:off x="6188222" y="8469279"/>
              <a:ext cx="5080" cy="0"/>
            </a:xfrm>
            <a:custGeom>
              <a:avLst/>
              <a:gdLst/>
              <a:ahLst/>
              <a:cxnLst/>
              <a:rect l="l" t="t" r="r" b="b"/>
              <a:pathLst>
                <a:path w="5079" h="0">
                  <a:moveTo>
                    <a:pt x="4737" y="0"/>
                  </a:moveTo>
                  <a:lnTo>
                    <a:pt x="0" y="0"/>
                  </a:lnTo>
                </a:path>
              </a:pathLst>
            </a:custGeom>
            <a:ln w="3175">
              <a:solidFill>
                <a:srgbClr val="565658"/>
              </a:solidFill>
            </a:ln>
          </p:spPr>
          <p:txBody>
            <a:bodyPr wrap="square" lIns="0" tIns="0" rIns="0" bIns="0" rtlCol="0"/>
            <a:lstStyle/>
            <a:p/>
          </p:txBody>
        </p:sp>
        <p:sp>
          <p:nvSpPr>
            <p:cNvPr id="516" name="object 516" descr=""/>
            <p:cNvSpPr/>
            <p:nvPr/>
          </p:nvSpPr>
          <p:spPr>
            <a:xfrm>
              <a:off x="6194150" y="8468281"/>
              <a:ext cx="635" cy="635"/>
            </a:xfrm>
            <a:custGeom>
              <a:avLst/>
              <a:gdLst/>
              <a:ahLst/>
              <a:cxnLst/>
              <a:rect l="l" t="t" r="r" b="b"/>
              <a:pathLst>
                <a:path w="635" h="634">
                  <a:moveTo>
                    <a:pt x="0" y="0"/>
                  </a:moveTo>
                  <a:lnTo>
                    <a:pt x="609" y="279"/>
                  </a:lnTo>
                </a:path>
              </a:pathLst>
            </a:custGeom>
            <a:ln w="3175">
              <a:solidFill>
                <a:srgbClr val="565658"/>
              </a:solidFill>
            </a:ln>
          </p:spPr>
          <p:txBody>
            <a:bodyPr wrap="square" lIns="0" tIns="0" rIns="0" bIns="0" rtlCol="0"/>
            <a:lstStyle/>
            <a:p/>
          </p:txBody>
        </p:sp>
        <p:sp>
          <p:nvSpPr>
            <p:cNvPr id="517" name="object 517" descr=""/>
            <p:cNvSpPr/>
            <p:nvPr/>
          </p:nvSpPr>
          <p:spPr>
            <a:xfrm>
              <a:off x="6193778" y="8451067"/>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18" name="object 518" descr=""/>
            <p:cNvSpPr/>
            <p:nvPr/>
          </p:nvSpPr>
          <p:spPr>
            <a:xfrm>
              <a:off x="6188222" y="8470023"/>
              <a:ext cx="5080" cy="0"/>
            </a:xfrm>
            <a:custGeom>
              <a:avLst/>
              <a:gdLst/>
              <a:ahLst/>
              <a:cxnLst/>
              <a:rect l="l" t="t" r="r" b="b"/>
              <a:pathLst>
                <a:path w="5079" h="0">
                  <a:moveTo>
                    <a:pt x="4737" y="0"/>
                  </a:moveTo>
                  <a:lnTo>
                    <a:pt x="0" y="0"/>
                  </a:lnTo>
                </a:path>
              </a:pathLst>
            </a:custGeom>
            <a:ln w="3175">
              <a:solidFill>
                <a:srgbClr val="565658"/>
              </a:solidFill>
            </a:ln>
          </p:spPr>
          <p:txBody>
            <a:bodyPr wrap="square" lIns="0" tIns="0" rIns="0" bIns="0" rtlCol="0"/>
            <a:lstStyle/>
            <a:p/>
          </p:txBody>
        </p:sp>
        <p:sp>
          <p:nvSpPr>
            <p:cNvPr id="519" name="object 519" descr=""/>
            <p:cNvSpPr/>
            <p:nvPr/>
          </p:nvSpPr>
          <p:spPr>
            <a:xfrm>
              <a:off x="6194148" y="8440282"/>
              <a:ext cx="635" cy="635"/>
            </a:xfrm>
            <a:custGeom>
              <a:avLst/>
              <a:gdLst/>
              <a:ahLst/>
              <a:cxnLst/>
              <a:rect l="l" t="t" r="r" b="b"/>
              <a:pathLst>
                <a:path w="635" h="634">
                  <a:moveTo>
                    <a:pt x="596" y="0"/>
                  </a:moveTo>
                  <a:lnTo>
                    <a:pt x="0" y="266"/>
                  </a:lnTo>
                </a:path>
              </a:pathLst>
            </a:custGeom>
            <a:ln w="3175">
              <a:solidFill>
                <a:srgbClr val="565658"/>
              </a:solidFill>
            </a:ln>
          </p:spPr>
          <p:txBody>
            <a:bodyPr wrap="square" lIns="0" tIns="0" rIns="0" bIns="0" rtlCol="0"/>
            <a:lstStyle/>
            <a:p/>
          </p:txBody>
        </p:sp>
        <p:sp>
          <p:nvSpPr>
            <p:cNvPr id="520" name="object 520" descr=""/>
            <p:cNvSpPr/>
            <p:nvPr/>
          </p:nvSpPr>
          <p:spPr>
            <a:xfrm>
              <a:off x="6194150" y="8440562"/>
              <a:ext cx="0" cy="27940"/>
            </a:xfrm>
            <a:custGeom>
              <a:avLst/>
              <a:gdLst/>
              <a:ahLst/>
              <a:cxnLst/>
              <a:rect l="l" t="t" r="r" b="b"/>
              <a:pathLst>
                <a:path w="0" h="27940">
                  <a:moveTo>
                    <a:pt x="0" y="0"/>
                  </a:moveTo>
                  <a:lnTo>
                    <a:pt x="0" y="27724"/>
                  </a:lnTo>
                </a:path>
              </a:pathLst>
            </a:custGeom>
            <a:ln w="3175">
              <a:solidFill>
                <a:srgbClr val="565658"/>
              </a:solidFill>
            </a:ln>
          </p:spPr>
          <p:txBody>
            <a:bodyPr wrap="square" lIns="0" tIns="0" rIns="0" bIns="0" rtlCol="0"/>
            <a:lstStyle/>
            <a:p/>
          </p:txBody>
        </p:sp>
        <p:sp>
          <p:nvSpPr>
            <p:cNvPr id="521" name="object 521" descr=""/>
            <p:cNvSpPr/>
            <p:nvPr/>
          </p:nvSpPr>
          <p:spPr>
            <a:xfrm>
              <a:off x="6145805" y="8420308"/>
              <a:ext cx="0" cy="5715"/>
            </a:xfrm>
            <a:custGeom>
              <a:avLst/>
              <a:gdLst/>
              <a:ahLst/>
              <a:cxnLst/>
              <a:rect l="l" t="t" r="r" b="b"/>
              <a:pathLst>
                <a:path w="0" h="5715">
                  <a:moveTo>
                    <a:pt x="0" y="5588"/>
                  </a:moveTo>
                  <a:lnTo>
                    <a:pt x="0" y="0"/>
                  </a:lnTo>
                </a:path>
              </a:pathLst>
            </a:custGeom>
            <a:ln w="3175">
              <a:solidFill>
                <a:srgbClr val="565658"/>
              </a:solidFill>
            </a:ln>
          </p:spPr>
          <p:txBody>
            <a:bodyPr wrap="square" lIns="0" tIns="0" rIns="0" bIns="0" rtlCol="0"/>
            <a:lstStyle/>
            <a:p/>
          </p:txBody>
        </p:sp>
        <p:sp>
          <p:nvSpPr>
            <p:cNvPr id="522" name="object 522" descr=""/>
            <p:cNvSpPr/>
            <p:nvPr/>
          </p:nvSpPr>
          <p:spPr>
            <a:xfrm>
              <a:off x="6188222" y="8439564"/>
              <a:ext cx="5080" cy="0"/>
            </a:xfrm>
            <a:custGeom>
              <a:avLst/>
              <a:gdLst/>
              <a:ahLst/>
              <a:cxnLst/>
              <a:rect l="l" t="t" r="r" b="b"/>
              <a:pathLst>
                <a:path w="5079" h="0">
                  <a:moveTo>
                    <a:pt x="4737" y="0"/>
                  </a:moveTo>
                  <a:lnTo>
                    <a:pt x="0" y="0"/>
                  </a:lnTo>
                </a:path>
              </a:pathLst>
            </a:custGeom>
            <a:ln w="3175">
              <a:solidFill>
                <a:srgbClr val="565658"/>
              </a:solidFill>
            </a:ln>
          </p:spPr>
          <p:txBody>
            <a:bodyPr wrap="square" lIns="0" tIns="0" rIns="0" bIns="0" rtlCol="0"/>
            <a:lstStyle/>
            <a:p/>
          </p:txBody>
        </p:sp>
        <p:sp>
          <p:nvSpPr>
            <p:cNvPr id="523" name="object 523" descr=""/>
            <p:cNvSpPr/>
            <p:nvPr/>
          </p:nvSpPr>
          <p:spPr>
            <a:xfrm>
              <a:off x="6182268" y="8454410"/>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524" name="object 524" descr=""/>
            <p:cNvSpPr/>
            <p:nvPr/>
          </p:nvSpPr>
          <p:spPr>
            <a:xfrm>
              <a:off x="6138910" y="8449066"/>
              <a:ext cx="0" cy="4445"/>
            </a:xfrm>
            <a:custGeom>
              <a:avLst/>
              <a:gdLst/>
              <a:ahLst/>
              <a:cxnLst/>
              <a:rect l="l" t="t" r="r" b="b"/>
              <a:pathLst>
                <a:path w="0" h="4445">
                  <a:moveTo>
                    <a:pt x="0" y="4140"/>
                  </a:moveTo>
                  <a:lnTo>
                    <a:pt x="0" y="0"/>
                  </a:lnTo>
                </a:path>
              </a:pathLst>
            </a:custGeom>
            <a:ln w="3175">
              <a:solidFill>
                <a:srgbClr val="565658"/>
              </a:solidFill>
            </a:ln>
          </p:spPr>
          <p:txBody>
            <a:bodyPr wrap="square" lIns="0" tIns="0" rIns="0" bIns="0" rtlCol="0"/>
            <a:lstStyle/>
            <a:p/>
          </p:txBody>
        </p:sp>
        <p:sp>
          <p:nvSpPr>
            <p:cNvPr id="525" name="object 525" descr=""/>
            <p:cNvSpPr/>
            <p:nvPr/>
          </p:nvSpPr>
          <p:spPr>
            <a:xfrm>
              <a:off x="6193778" y="8418752"/>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26" name="object 526" descr=""/>
            <p:cNvSpPr/>
            <p:nvPr/>
          </p:nvSpPr>
          <p:spPr>
            <a:xfrm>
              <a:off x="6102744" y="8463004"/>
              <a:ext cx="1270" cy="31750"/>
            </a:xfrm>
            <a:custGeom>
              <a:avLst/>
              <a:gdLst/>
              <a:ahLst/>
              <a:cxnLst/>
              <a:rect l="l" t="t" r="r" b="b"/>
              <a:pathLst>
                <a:path w="1270" h="31750">
                  <a:moveTo>
                    <a:pt x="0" y="0"/>
                  </a:moveTo>
                  <a:lnTo>
                    <a:pt x="1104" y="31483"/>
                  </a:lnTo>
                </a:path>
              </a:pathLst>
            </a:custGeom>
            <a:ln w="3175">
              <a:solidFill>
                <a:srgbClr val="565658"/>
              </a:solidFill>
            </a:ln>
          </p:spPr>
          <p:txBody>
            <a:bodyPr wrap="square" lIns="0" tIns="0" rIns="0" bIns="0" rtlCol="0"/>
            <a:lstStyle/>
            <a:p/>
          </p:txBody>
        </p:sp>
        <p:sp>
          <p:nvSpPr>
            <p:cNvPr id="527" name="object 527" descr=""/>
            <p:cNvSpPr/>
            <p:nvPr/>
          </p:nvSpPr>
          <p:spPr>
            <a:xfrm>
              <a:off x="6149601" y="8419967"/>
              <a:ext cx="0" cy="635"/>
            </a:xfrm>
            <a:custGeom>
              <a:avLst/>
              <a:gdLst/>
              <a:ahLst/>
              <a:cxnLst/>
              <a:rect l="l" t="t" r="r" b="b"/>
              <a:pathLst>
                <a:path w="0" h="634">
                  <a:moveTo>
                    <a:pt x="0" y="12"/>
                  </a:moveTo>
                  <a:lnTo>
                    <a:pt x="0" y="0"/>
                  </a:lnTo>
                </a:path>
              </a:pathLst>
            </a:custGeom>
            <a:ln w="3175">
              <a:solidFill>
                <a:srgbClr val="565658"/>
              </a:solidFill>
            </a:ln>
          </p:spPr>
          <p:txBody>
            <a:bodyPr wrap="square" lIns="0" tIns="0" rIns="0" bIns="0" rtlCol="0"/>
            <a:lstStyle/>
            <a:p/>
          </p:txBody>
        </p:sp>
        <p:sp>
          <p:nvSpPr>
            <p:cNvPr id="528" name="object 528" descr=""/>
            <p:cNvSpPr/>
            <p:nvPr/>
          </p:nvSpPr>
          <p:spPr>
            <a:xfrm>
              <a:off x="6188222" y="8438824"/>
              <a:ext cx="5080" cy="0"/>
            </a:xfrm>
            <a:custGeom>
              <a:avLst/>
              <a:gdLst/>
              <a:ahLst/>
              <a:cxnLst/>
              <a:rect l="l" t="t" r="r" b="b"/>
              <a:pathLst>
                <a:path w="5079" h="0">
                  <a:moveTo>
                    <a:pt x="0" y="0"/>
                  </a:moveTo>
                  <a:lnTo>
                    <a:pt x="4737" y="0"/>
                  </a:lnTo>
                </a:path>
              </a:pathLst>
            </a:custGeom>
            <a:ln w="3175">
              <a:solidFill>
                <a:srgbClr val="565658"/>
              </a:solidFill>
            </a:ln>
          </p:spPr>
          <p:txBody>
            <a:bodyPr wrap="square" lIns="0" tIns="0" rIns="0" bIns="0" rtlCol="0"/>
            <a:lstStyle/>
            <a:p/>
          </p:txBody>
        </p:sp>
        <p:sp>
          <p:nvSpPr>
            <p:cNvPr id="529" name="object 529" descr=""/>
            <p:cNvSpPr/>
            <p:nvPr/>
          </p:nvSpPr>
          <p:spPr>
            <a:xfrm>
              <a:off x="6149601" y="8419978"/>
              <a:ext cx="0" cy="6350"/>
            </a:xfrm>
            <a:custGeom>
              <a:avLst/>
              <a:gdLst/>
              <a:ahLst/>
              <a:cxnLst/>
              <a:rect l="l" t="t" r="r" b="b"/>
              <a:pathLst>
                <a:path w="0" h="6350">
                  <a:moveTo>
                    <a:pt x="0" y="5930"/>
                  </a:moveTo>
                  <a:lnTo>
                    <a:pt x="0" y="0"/>
                  </a:lnTo>
                </a:path>
              </a:pathLst>
            </a:custGeom>
            <a:ln w="3175">
              <a:solidFill>
                <a:srgbClr val="565658"/>
              </a:solidFill>
            </a:ln>
          </p:spPr>
          <p:txBody>
            <a:bodyPr wrap="square" lIns="0" tIns="0" rIns="0" bIns="0" rtlCol="0"/>
            <a:lstStyle/>
            <a:p/>
          </p:txBody>
        </p:sp>
        <p:sp>
          <p:nvSpPr>
            <p:cNvPr id="530" name="object 530" descr=""/>
            <p:cNvSpPr/>
            <p:nvPr/>
          </p:nvSpPr>
          <p:spPr>
            <a:xfrm>
              <a:off x="6146041" y="8419967"/>
              <a:ext cx="3810" cy="0"/>
            </a:xfrm>
            <a:custGeom>
              <a:avLst/>
              <a:gdLst/>
              <a:ahLst/>
              <a:cxnLst/>
              <a:rect l="l" t="t" r="r" b="b"/>
              <a:pathLst>
                <a:path w="3810" h="0">
                  <a:moveTo>
                    <a:pt x="0" y="0"/>
                  </a:moveTo>
                  <a:lnTo>
                    <a:pt x="3556" y="0"/>
                  </a:lnTo>
                </a:path>
              </a:pathLst>
            </a:custGeom>
            <a:ln w="3175">
              <a:solidFill>
                <a:srgbClr val="565658"/>
              </a:solidFill>
            </a:ln>
          </p:spPr>
          <p:txBody>
            <a:bodyPr wrap="square" lIns="0" tIns="0" rIns="0" bIns="0" rtlCol="0"/>
            <a:lstStyle/>
            <a:p/>
          </p:txBody>
        </p:sp>
        <p:sp>
          <p:nvSpPr>
            <p:cNvPr id="531" name="object 531" descr=""/>
            <p:cNvSpPr/>
            <p:nvPr/>
          </p:nvSpPr>
          <p:spPr>
            <a:xfrm>
              <a:off x="6202174" y="8500718"/>
              <a:ext cx="1270" cy="635"/>
            </a:xfrm>
            <a:custGeom>
              <a:avLst/>
              <a:gdLst/>
              <a:ahLst/>
              <a:cxnLst/>
              <a:rect l="l" t="t" r="r" b="b"/>
              <a:pathLst>
                <a:path w="1270" h="634">
                  <a:moveTo>
                    <a:pt x="0" y="38"/>
                  </a:moveTo>
                  <a:lnTo>
                    <a:pt x="673" y="0"/>
                  </a:lnTo>
                </a:path>
              </a:pathLst>
            </a:custGeom>
            <a:ln w="3175">
              <a:solidFill>
                <a:srgbClr val="565658"/>
              </a:solidFill>
            </a:ln>
          </p:spPr>
          <p:txBody>
            <a:bodyPr wrap="square" lIns="0" tIns="0" rIns="0" bIns="0" rtlCol="0"/>
            <a:lstStyle/>
            <a:p/>
          </p:txBody>
        </p:sp>
        <p:sp>
          <p:nvSpPr>
            <p:cNvPr id="532" name="object 532" descr=""/>
            <p:cNvSpPr/>
            <p:nvPr/>
          </p:nvSpPr>
          <p:spPr>
            <a:xfrm>
              <a:off x="6149601" y="8425908"/>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533" name="object 533" descr=""/>
            <p:cNvSpPr/>
            <p:nvPr/>
          </p:nvSpPr>
          <p:spPr>
            <a:xfrm>
              <a:off x="6179639" y="8445328"/>
              <a:ext cx="635" cy="635"/>
            </a:xfrm>
            <a:custGeom>
              <a:avLst/>
              <a:gdLst/>
              <a:ahLst/>
              <a:cxnLst/>
              <a:rect l="l" t="t" r="r" b="b"/>
              <a:pathLst>
                <a:path w="635" h="634">
                  <a:moveTo>
                    <a:pt x="0" y="368"/>
                  </a:moveTo>
                  <a:lnTo>
                    <a:pt x="88" y="0"/>
                  </a:lnTo>
                </a:path>
              </a:pathLst>
            </a:custGeom>
            <a:ln w="3175">
              <a:solidFill>
                <a:srgbClr val="565658"/>
              </a:solidFill>
            </a:ln>
          </p:spPr>
          <p:txBody>
            <a:bodyPr wrap="square" lIns="0" tIns="0" rIns="0" bIns="0" rtlCol="0"/>
            <a:lstStyle/>
            <a:p/>
          </p:txBody>
        </p:sp>
        <p:sp>
          <p:nvSpPr>
            <p:cNvPr id="534" name="object 534" descr=""/>
            <p:cNvSpPr/>
            <p:nvPr/>
          </p:nvSpPr>
          <p:spPr>
            <a:xfrm>
              <a:off x="6156732" y="8449066"/>
              <a:ext cx="0" cy="4445"/>
            </a:xfrm>
            <a:custGeom>
              <a:avLst/>
              <a:gdLst/>
              <a:ahLst/>
              <a:cxnLst/>
              <a:rect l="l" t="t" r="r" b="b"/>
              <a:pathLst>
                <a:path w="0" h="4445">
                  <a:moveTo>
                    <a:pt x="0" y="4140"/>
                  </a:moveTo>
                  <a:lnTo>
                    <a:pt x="0" y="0"/>
                  </a:lnTo>
                </a:path>
              </a:pathLst>
            </a:custGeom>
            <a:ln w="3175">
              <a:solidFill>
                <a:srgbClr val="565658"/>
              </a:solidFill>
            </a:ln>
          </p:spPr>
          <p:txBody>
            <a:bodyPr wrap="square" lIns="0" tIns="0" rIns="0" bIns="0" rtlCol="0"/>
            <a:lstStyle/>
            <a:p/>
          </p:txBody>
        </p:sp>
        <p:sp>
          <p:nvSpPr>
            <p:cNvPr id="535" name="object 535" descr=""/>
            <p:cNvSpPr/>
            <p:nvPr/>
          </p:nvSpPr>
          <p:spPr>
            <a:xfrm>
              <a:off x="6146041" y="8419967"/>
              <a:ext cx="0" cy="635"/>
            </a:xfrm>
            <a:custGeom>
              <a:avLst/>
              <a:gdLst/>
              <a:ahLst/>
              <a:cxnLst/>
              <a:rect l="l" t="t" r="r" b="b"/>
              <a:pathLst>
                <a:path w="0" h="634">
                  <a:moveTo>
                    <a:pt x="0" y="0"/>
                  </a:moveTo>
                  <a:lnTo>
                    <a:pt x="0" y="12"/>
                  </a:lnTo>
                </a:path>
              </a:pathLst>
            </a:custGeom>
            <a:ln w="3175">
              <a:solidFill>
                <a:srgbClr val="565658"/>
              </a:solidFill>
            </a:ln>
          </p:spPr>
          <p:txBody>
            <a:bodyPr wrap="square" lIns="0" tIns="0" rIns="0" bIns="0" rtlCol="0"/>
            <a:lstStyle/>
            <a:p/>
          </p:txBody>
        </p:sp>
        <p:sp>
          <p:nvSpPr>
            <p:cNvPr id="536" name="object 536" descr=""/>
            <p:cNvSpPr/>
            <p:nvPr/>
          </p:nvSpPr>
          <p:spPr>
            <a:xfrm>
              <a:off x="6149836" y="8420314"/>
              <a:ext cx="0" cy="5715"/>
            </a:xfrm>
            <a:custGeom>
              <a:avLst/>
              <a:gdLst/>
              <a:ahLst/>
              <a:cxnLst/>
              <a:rect l="l" t="t" r="r" b="b"/>
              <a:pathLst>
                <a:path w="0" h="5715">
                  <a:moveTo>
                    <a:pt x="0" y="0"/>
                  </a:moveTo>
                  <a:lnTo>
                    <a:pt x="0" y="5600"/>
                  </a:lnTo>
                </a:path>
              </a:pathLst>
            </a:custGeom>
            <a:ln w="3175">
              <a:solidFill>
                <a:srgbClr val="565658"/>
              </a:solidFill>
            </a:ln>
          </p:spPr>
          <p:txBody>
            <a:bodyPr wrap="square" lIns="0" tIns="0" rIns="0" bIns="0" rtlCol="0"/>
            <a:lstStyle/>
            <a:p/>
          </p:txBody>
        </p:sp>
        <p:sp>
          <p:nvSpPr>
            <p:cNvPr id="537" name="object 537" descr=""/>
            <p:cNvSpPr/>
            <p:nvPr/>
          </p:nvSpPr>
          <p:spPr>
            <a:xfrm>
              <a:off x="6145787" y="8425908"/>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538" name="object 538" descr=""/>
            <p:cNvSpPr/>
            <p:nvPr/>
          </p:nvSpPr>
          <p:spPr>
            <a:xfrm>
              <a:off x="6146041" y="8419980"/>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539" name="object 539" descr=""/>
            <p:cNvSpPr/>
            <p:nvPr/>
          </p:nvSpPr>
          <p:spPr>
            <a:xfrm>
              <a:off x="6182268" y="8445506"/>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540" name="object 540" descr=""/>
            <p:cNvSpPr/>
            <p:nvPr/>
          </p:nvSpPr>
          <p:spPr>
            <a:xfrm>
              <a:off x="6181089" y="8445762"/>
              <a:ext cx="0" cy="635"/>
            </a:xfrm>
            <a:custGeom>
              <a:avLst/>
              <a:gdLst/>
              <a:ahLst/>
              <a:cxnLst/>
              <a:rect l="l" t="t" r="r" b="b"/>
              <a:pathLst>
                <a:path w="0" h="634">
                  <a:moveTo>
                    <a:pt x="0" y="342"/>
                  </a:moveTo>
                  <a:lnTo>
                    <a:pt x="0" y="0"/>
                  </a:lnTo>
                </a:path>
              </a:pathLst>
            </a:custGeom>
            <a:ln w="3175">
              <a:solidFill>
                <a:srgbClr val="565658"/>
              </a:solidFill>
            </a:ln>
          </p:spPr>
          <p:txBody>
            <a:bodyPr wrap="square" lIns="0" tIns="0" rIns="0" bIns="0" rtlCol="0"/>
            <a:lstStyle/>
            <a:p/>
          </p:txBody>
        </p:sp>
        <p:sp>
          <p:nvSpPr>
            <p:cNvPr id="541" name="object 541" descr=""/>
            <p:cNvSpPr/>
            <p:nvPr/>
          </p:nvSpPr>
          <p:spPr>
            <a:xfrm>
              <a:off x="5375805" y="8491165"/>
              <a:ext cx="0" cy="635"/>
            </a:xfrm>
            <a:custGeom>
              <a:avLst/>
              <a:gdLst/>
              <a:ahLst/>
              <a:cxnLst/>
              <a:rect l="l" t="t" r="r" b="b"/>
              <a:pathLst>
                <a:path w="0" h="634">
                  <a:moveTo>
                    <a:pt x="0" y="457"/>
                  </a:moveTo>
                  <a:lnTo>
                    <a:pt x="0" y="0"/>
                  </a:lnTo>
                </a:path>
              </a:pathLst>
            </a:custGeom>
            <a:ln w="3175">
              <a:solidFill>
                <a:srgbClr val="565658"/>
              </a:solidFill>
            </a:ln>
          </p:spPr>
          <p:txBody>
            <a:bodyPr wrap="square" lIns="0" tIns="0" rIns="0" bIns="0" rtlCol="0"/>
            <a:lstStyle/>
            <a:p/>
          </p:txBody>
        </p:sp>
        <p:sp>
          <p:nvSpPr>
            <p:cNvPr id="542" name="object 542" descr=""/>
            <p:cNvSpPr/>
            <p:nvPr/>
          </p:nvSpPr>
          <p:spPr>
            <a:xfrm>
              <a:off x="5375186" y="8498822"/>
              <a:ext cx="0" cy="635"/>
            </a:xfrm>
            <a:custGeom>
              <a:avLst/>
              <a:gdLst/>
              <a:ahLst/>
              <a:cxnLst/>
              <a:rect l="l" t="t" r="r" b="b"/>
              <a:pathLst>
                <a:path w="0" h="634">
                  <a:moveTo>
                    <a:pt x="0" y="0"/>
                  </a:moveTo>
                  <a:lnTo>
                    <a:pt x="0" y="292"/>
                  </a:lnTo>
                </a:path>
              </a:pathLst>
            </a:custGeom>
            <a:ln w="3175">
              <a:solidFill>
                <a:srgbClr val="565658"/>
              </a:solidFill>
            </a:ln>
          </p:spPr>
          <p:txBody>
            <a:bodyPr wrap="square" lIns="0" tIns="0" rIns="0" bIns="0" rtlCol="0"/>
            <a:lstStyle/>
            <a:p/>
          </p:txBody>
        </p:sp>
        <p:sp>
          <p:nvSpPr>
            <p:cNvPr id="543" name="object 543" descr=""/>
            <p:cNvSpPr/>
            <p:nvPr/>
          </p:nvSpPr>
          <p:spPr>
            <a:xfrm>
              <a:off x="5370610" y="8498827"/>
              <a:ext cx="0" cy="635"/>
            </a:xfrm>
            <a:custGeom>
              <a:avLst/>
              <a:gdLst/>
              <a:ahLst/>
              <a:cxnLst/>
              <a:rect l="l" t="t" r="r" b="b"/>
              <a:pathLst>
                <a:path w="0" h="634">
                  <a:moveTo>
                    <a:pt x="0" y="292"/>
                  </a:moveTo>
                  <a:lnTo>
                    <a:pt x="0" y="0"/>
                  </a:lnTo>
                </a:path>
              </a:pathLst>
            </a:custGeom>
            <a:ln w="3175">
              <a:solidFill>
                <a:srgbClr val="565658"/>
              </a:solidFill>
            </a:ln>
          </p:spPr>
          <p:txBody>
            <a:bodyPr wrap="square" lIns="0" tIns="0" rIns="0" bIns="0" rtlCol="0"/>
            <a:lstStyle/>
            <a:p/>
          </p:txBody>
        </p:sp>
        <p:sp>
          <p:nvSpPr>
            <p:cNvPr id="544" name="object 544" descr=""/>
            <p:cNvSpPr/>
            <p:nvPr/>
          </p:nvSpPr>
          <p:spPr>
            <a:xfrm>
              <a:off x="5349166" y="8504402"/>
              <a:ext cx="1270" cy="1270"/>
            </a:xfrm>
            <a:custGeom>
              <a:avLst/>
              <a:gdLst/>
              <a:ahLst/>
              <a:cxnLst/>
              <a:rect l="l" t="t" r="r" b="b"/>
              <a:pathLst>
                <a:path w="1270" h="1270">
                  <a:moveTo>
                    <a:pt x="0" y="0"/>
                  </a:moveTo>
                  <a:lnTo>
                    <a:pt x="1193" y="1206"/>
                  </a:lnTo>
                </a:path>
              </a:pathLst>
            </a:custGeom>
            <a:ln w="3175">
              <a:solidFill>
                <a:srgbClr val="565658"/>
              </a:solidFill>
            </a:ln>
          </p:spPr>
          <p:txBody>
            <a:bodyPr wrap="square" lIns="0" tIns="0" rIns="0" bIns="0" rtlCol="0"/>
            <a:lstStyle/>
            <a:p/>
          </p:txBody>
        </p:sp>
        <p:sp>
          <p:nvSpPr>
            <p:cNvPr id="545" name="object 545" descr=""/>
            <p:cNvSpPr/>
            <p:nvPr/>
          </p:nvSpPr>
          <p:spPr>
            <a:xfrm>
              <a:off x="5349166" y="8415063"/>
              <a:ext cx="1270" cy="0"/>
            </a:xfrm>
            <a:custGeom>
              <a:avLst/>
              <a:gdLst/>
              <a:ahLst/>
              <a:cxnLst/>
              <a:rect l="l" t="t" r="r" b="b"/>
              <a:pathLst>
                <a:path w="1270" h="0">
                  <a:moveTo>
                    <a:pt x="0" y="0"/>
                  </a:moveTo>
                  <a:lnTo>
                    <a:pt x="1193" y="0"/>
                  </a:lnTo>
                </a:path>
              </a:pathLst>
            </a:custGeom>
            <a:ln w="3175">
              <a:solidFill>
                <a:srgbClr val="565658"/>
              </a:solidFill>
            </a:ln>
          </p:spPr>
          <p:txBody>
            <a:bodyPr wrap="square" lIns="0" tIns="0" rIns="0" bIns="0" rtlCol="0"/>
            <a:lstStyle/>
            <a:p/>
          </p:txBody>
        </p:sp>
        <p:sp>
          <p:nvSpPr>
            <p:cNvPr id="546" name="object 546" descr=""/>
            <p:cNvSpPr/>
            <p:nvPr/>
          </p:nvSpPr>
          <p:spPr>
            <a:xfrm>
              <a:off x="5373884" y="8494228"/>
              <a:ext cx="0" cy="635"/>
            </a:xfrm>
            <a:custGeom>
              <a:avLst/>
              <a:gdLst/>
              <a:ahLst/>
              <a:cxnLst/>
              <a:rect l="l" t="t" r="r" b="b"/>
              <a:pathLst>
                <a:path w="0" h="634">
                  <a:moveTo>
                    <a:pt x="0" y="165"/>
                  </a:moveTo>
                  <a:lnTo>
                    <a:pt x="0" y="0"/>
                  </a:lnTo>
                </a:path>
              </a:pathLst>
            </a:custGeom>
            <a:ln w="3175">
              <a:solidFill>
                <a:srgbClr val="565658"/>
              </a:solidFill>
            </a:ln>
          </p:spPr>
          <p:txBody>
            <a:bodyPr wrap="square" lIns="0" tIns="0" rIns="0" bIns="0" rtlCol="0"/>
            <a:lstStyle/>
            <a:p/>
          </p:txBody>
        </p:sp>
        <p:sp>
          <p:nvSpPr>
            <p:cNvPr id="547" name="object 547" descr=""/>
            <p:cNvSpPr/>
            <p:nvPr/>
          </p:nvSpPr>
          <p:spPr>
            <a:xfrm>
              <a:off x="5349166" y="8415078"/>
              <a:ext cx="0" cy="78740"/>
            </a:xfrm>
            <a:custGeom>
              <a:avLst/>
              <a:gdLst/>
              <a:ahLst/>
              <a:cxnLst/>
              <a:rect l="l" t="t" r="r" b="b"/>
              <a:pathLst>
                <a:path w="0" h="78740">
                  <a:moveTo>
                    <a:pt x="0" y="78701"/>
                  </a:moveTo>
                  <a:lnTo>
                    <a:pt x="0" y="0"/>
                  </a:lnTo>
                </a:path>
              </a:pathLst>
            </a:custGeom>
            <a:ln w="3175">
              <a:solidFill>
                <a:srgbClr val="565658"/>
              </a:solidFill>
            </a:ln>
          </p:spPr>
          <p:txBody>
            <a:bodyPr wrap="square" lIns="0" tIns="0" rIns="0" bIns="0" rtlCol="0"/>
            <a:lstStyle/>
            <a:p/>
          </p:txBody>
        </p:sp>
        <p:sp>
          <p:nvSpPr>
            <p:cNvPr id="548" name="object 548" descr=""/>
            <p:cNvSpPr/>
            <p:nvPr/>
          </p:nvSpPr>
          <p:spPr>
            <a:xfrm>
              <a:off x="5349149" y="8403255"/>
              <a:ext cx="1270" cy="1270"/>
            </a:xfrm>
            <a:custGeom>
              <a:avLst/>
              <a:gdLst/>
              <a:ahLst/>
              <a:cxnLst/>
              <a:rect l="l" t="t" r="r" b="b"/>
              <a:pathLst>
                <a:path w="1270" h="1270">
                  <a:moveTo>
                    <a:pt x="1206" y="0"/>
                  </a:moveTo>
                  <a:lnTo>
                    <a:pt x="0" y="1206"/>
                  </a:lnTo>
                </a:path>
              </a:pathLst>
            </a:custGeom>
            <a:ln w="3175">
              <a:solidFill>
                <a:srgbClr val="565658"/>
              </a:solidFill>
            </a:ln>
          </p:spPr>
          <p:txBody>
            <a:bodyPr wrap="square" lIns="0" tIns="0" rIns="0" bIns="0" rtlCol="0"/>
            <a:lstStyle/>
            <a:p/>
          </p:txBody>
        </p:sp>
        <p:sp>
          <p:nvSpPr>
            <p:cNvPr id="549" name="object 549" descr=""/>
            <p:cNvSpPr/>
            <p:nvPr/>
          </p:nvSpPr>
          <p:spPr>
            <a:xfrm>
              <a:off x="5354187" y="8404973"/>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550" name="object 550" descr=""/>
            <p:cNvSpPr/>
            <p:nvPr/>
          </p:nvSpPr>
          <p:spPr>
            <a:xfrm>
              <a:off x="5376265" y="8498822"/>
              <a:ext cx="0" cy="635"/>
            </a:xfrm>
            <a:custGeom>
              <a:avLst/>
              <a:gdLst/>
              <a:ahLst/>
              <a:cxnLst/>
              <a:rect l="l" t="t" r="r" b="b"/>
              <a:pathLst>
                <a:path w="0" h="634">
                  <a:moveTo>
                    <a:pt x="0" y="0"/>
                  </a:moveTo>
                  <a:lnTo>
                    <a:pt x="0" y="292"/>
                  </a:lnTo>
                </a:path>
              </a:pathLst>
            </a:custGeom>
            <a:ln w="3175">
              <a:solidFill>
                <a:srgbClr val="565658"/>
              </a:solidFill>
            </a:ln>
          </p:spPr>
          <p:txBody>
            <a:bodyPr wrap="square" lIns="0" tIns="0" rIns="0" bIns="0" rtlCol="0"/>
            <a:lstStyle/>
            <a:p/>
          </p:txBody>
        </p:sp>
        <p:sp>
          <p:nvSpPr>
            <p:cNvPr id="551" name="object 551" descr=""/>
            <p:cNvSpPr/>
            <p:nvPr/>
          </p:nvSpPr>
          <p:spPr>
            <a:xfrm>
              <a:off x="5349149" y="8493780"/>
              <a:ext cx="1270" cy="0"/>
            </a:xfrm>
            <a:custGeom>
              <a:avLst/>
              <a:gdLst/>
              <a:ahLst/>
              <a:cxnLst/>
              <a:rect l="l" t="t" r="r" b="b"/>
              <a:pathLst>
                <a:path w="1270" h="0">
                  <a:moveTo>
                    <a:pt x="1206" y="0"/>
                  </a:moveTo>
                  <a:lnTo>
                    <a:pt x="0" y="0"/>
                  </a:lnTo>
                </a:path>
              </a:pathLst>
            </a:custGeom>
            <a:ln w="3175">
              <a:solidFill>
                <a:srgbClr val="565658"/>
              </a:solidFill>
            </a:ln>
          </p:spPr>
          <p:txBody>
            <a:bodyPr wrap="square" lIns="0" tIns="0" rIns="0" bIns="0" rtlCol="0"/>
            <a:lstStyle/>
            <a:p/>
          </p:txBody>
        </p:sp>
        <p:sp>
          <p:nvSpPr>
            <p:cNvPr id="552" name="object 552" descr=""/>
            <p:cNvSpPr/>
            <p:nvPr/>
          </p:nvSpPr>
          <p:spPr>
            <a:xfrm>
              <a:off x="5350356" y="8493780"/>
              <a:ext cx="3810" cy="0"/>
            </a:xfrm>
            <a:custGeom>
              <a:avLst/>
              <a:gdLst/>
              <a:ahLst/>
              <a:cxnLst/>
              <a:rect l="l" t="t" r="r" b="b"/>
              <a:pathLst>
                <a:path w="3810" h="0">
                  <a:moveTo>
                    <a:pt x="3721" y="0"/>
                  </a:moveTo>
                  <a:lnTo>
                    <a:pt x="0" y="0"/>
                  </a:lnTo>
                </a:path>
              </a:pathLst>
            </a:custGeom>
            <a:ln w="3175">
              <a:solidFill>
                <a:srgbClr val="565658"/>
              </a:solidFill>
            </a:ln>
          </p:spPr>
          <p:txBody>
            <a:bodyPr wrap="square" lIns="0" tIns="0" rIns="0" bIns="0" rtlCol="0"/>
            <a:lstStyle/>
            <a:p/>
          </p:txBody>
        </p:sp>
        <p:sp>
          <p:nvSpPr>
            <p:cNvPr id="553" name="object 553" descr=""/>
            <p:cNvSpPr/>
            <p:nvPr/>
          </p:nvSpPr>
          <p:spPr>
            <a:xfrm>
              <a:off x="5354077" y="8415063"/>
              <a:ext cx="0" cy="2540"/>
            </a:xfrm>
            <a:custGeom>
              <a:avLst/>
              <a:gdLst/>
              <a:ahLst/>
              <a:cxnLst/>
              <a:rect l="l" t="t" r="r" b="b"/>
              <a:pathLst>
                <a:path w="0" h="2540">
                  <a:moveTo>
                    <a:pt x="0" y="0"/>
                  </a:moveTo>
                  <a:lnTo>
                    <a:pt x="0" y="2374"/>
                  </a:lnTo>
                </a:path>
              </a:pathLst>
            </a:custGeom>
            <a:ln w="3175">
              <a:solidFill>
                <a:srgbClr val="565658"/>
              </a:solidFill>
            </a:ln>
          </p:spPr>
          <p:txBody>
            <a:bodyPr wrap="square" lIns="0" tIns="0" rIns="0" bIns="0" rtlCol="0"/>
            <a:lstStyle/>
            <a:p/>
          </p:txBody>
        </p:sp>
        <p:sp>
          <p:nvSpPr>
            <p:cNvPr id="554" name="object 554" descr=""/>
            <p:cNvSpPr/>
            <p:nvPr/>
          </p:nvSpPr>
          <p:spPr>
            <a:xfrm>
              <a:off x="5375186" y="8498822"/>
              <a:ext cx="1270" cy="0"/>
            </a:xfrm>
            <a:custGeom>
              <a:avLst/>
              <a:gdLst/>
              <a:ahLst/>
              <a:cxnLst/>
              <a:rect l="l" t="t" r="r" b="b"/>
              <a:pathLst>
                <a:path w="1270" h="0">
                  <a:moveTo>
                    <a:pt x="1079" y="0"/>
                  </a:moveTo>
                  <a:lnTo>
                    <a:pt x="0" y="0"/>
                  </a:lnTo>
                </a:path>
              </a:pathLst>
            </a:custGeom>
            <a:ln w="3175">
              <a:solidFill>
                <a:srgbClr val="565658"/>
              </a:solidFill>
            </a:ln>
          </p:spPr>
          <p:txBody>
            <a:bodyPr wrap="square" lIns="0" tIns="0" rIns="0" bIns="0" rtlCol="0"/>
            <a:lstStyle/>
            <a:p/>
          </p:txBody>
        </p:sp>
        <p:sp>
          <p:nvSpPr>
            <p:cNvPr id="555" name="object 555" descr=""/>
            <p:cNvSpPr/>
            <p:nvPr/>
          </p:nvSpPr>
          <p:spPr>
            <a:xfrm>
              <a:off x="5350356" y="8415063"/>
              <a:ext cx="3810" cy="0"/>
            </a:xfrm>
            <a:custGeom>
              <a:avLst/>
              <a:gdLst/>
              <a:ahLst/>
              <a:cxnLst/>
              <a:rect l="l" t="t" r="r" b="b"/>
              <a:pathLst>
                <a:path w="3810" h="0">
                  <a:moveTo>
                    <a:pt x="0" y="0"/>
                  </a:moveTo>
                  <a:lnTo>
                    <a:pt x="3721" y="0"/>
                  </a:lnTo>
                </a:path>
              </a:pathLst>
            </a:custGeom>
            <a:ln w="3175">
              <a:solidFill>
                <a:srgbClr val="565658"/>
              </a:solidFill>
            </a:ln>
          </p:spPr>
          <p:txBody>
            <a:bodyPr wrap="square" lIns="0" tIns="0" rIns="0" bIns="0" rtlCol="0"/>
            <a:lstStyle/>
            <a:p/>
          </p:txBody>
        </p:sp>
        <p:sp>
          <p:nvSpPr>
            <p:cNvPr id="556" name="object 556" descr=""/>
            <p:cNvSpPr/>
            <p:nvPr/>
          </p:nvSpPr>
          <p:spPr>
            <a:xfrm>
              <a:off x="5350353" y="8403255"/>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557" name="object 557" descr=""/>
            <p:cNvSpPr/>
            <p:nvPr/>
          </p:nvSpPr>
          <p:spPr>
            <a:xfrm>
              <a:off x="5354189" y="8403245"/>
              <a:ext cx="0" cy="1905"/>
            </a:xfrm>
            <a:custGeom>
              <a:avLst/>
              <a:gdLst/>
              <a:ahLst/>
              <a:cxnLst/>
              <a:rect l="l" t="t" r="r" b="b"/>
              <a:pathLst>
                <a:path w="0" h="1904">
                  <a:moveTo>
                    <a:pt x="0" y="1727"/>
                  </a:moveTo>
                  <a:lnTo>
                    <a:pt x="0" y="0"/>
                  </a:lnTo>
                </a:path>
              </a:pathLst>
            </a:custGeom>
            <a:ln w="3175">
              <a:solidFill>
                <a:srgbClr val="565658"/>
              </a:solidFill>
            </a:ln>
          </p:spPr>
          <p:txBody>
            <a:bodyPr wrap="square" lIns="0" tIns="0" rIns="0" bIns="0" rtlCol="0"/>
            <a:lstStyle/>
            <a:p/>
          </p:txBody>
        </p:sp>
        <p:sp>
          <p:nvSpPr>
            <p:cNvPr id="558" name="object 558" descr=""/>
            <p:cNvSpPr/>
            <p:nvPr/>
          </p:nvSpPr>
          <p:spPr>
            <a:xfrm>
              <a:off x="5350356" y="8505600"/>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559" name="object 559" descr=""/>
            <p:cNvSpPr/>
            <p:nvPr/>
          </p:nvSpPr>
          <p:spPr>
            <a:xfrm>
              <a:off x="5376265" y="8498827"/>
              <a:ext cx="0" cy="635"/>
            </a:xfrm>
            <a:custGeom>
              <a:avLst/>
              <a:gdLst/>
              <a:ahLst/>
              <a:cxnLst/>
              <a:rect l="l" t="t" r="r" b="b"/>
              <a:pathLst>
                <a:path w="0" h="634">
                  <a:moveTo>
                    <a:pt x="0" y="292"/>
                  </a:moveTo>
                  <a:lnTo>
                    <a:pt x="0" y="0"/>
                  </a:lnTo>
                </a:path>
              </a:pathLst>
            </a:custGeom>
            <a:ln w="3175">
              <a:solidFill>
                <a:srgbClr val="565658"/>
              </a:solidFill>
            </a:ln>
          </p:spPr>
          <p:txBody>
            <a:bodyPr wrap="square" lIns="0" tIns="0" rIns="0" bIns="0" rtlCol="0"/>
            <a:lstStyle/>
            <a:p/>
          </p:txBody>
        </p:sp>
        <p:sp>
          <p:nvSpPr>
            <p:cNvPr id="560" name="object 560" descr=""/>
            <p:cNvSpPr/>
            <p:nvPr/>
          </p:nvSpPr>
          <p:spPr>
            <a:xfrm>
              <a:off x="5350356" y="8415078"/>
              <a:ext cx="0" cy="78740"/>
            </a:xfrm>
            <a:custGeom>
              <a:avLst/>
              <a:gdLst/>
              <a:ahLst/>
              <a:cxnLst/>
              <a:rect l="l" t="t" r="r" b="b"/>
              <a:pathLst>
                <a:path w="0" h="78740">
                  <a:moveTo>
                    <a:pt x="0" y="78701"/>
                  </a:moveTo>
                  <a:lnTo>
                    <a:pt x="0" y="0"/>
                  </a:lnTo>
                </a:path>
              </a:pathLst>
            </a:custGeom>
            <a:ln w="3175">
              <a:solidFill>
                <a:srgbClr val="565658"/>
              </a:solidFill>
            </a:ln>
          </p:spPr>
          <p:txBody>
            <a:bodyPr wrap="square" lIns="0" tIns="0" rIns="0" bIns="0" rtlCol="0"/>
            <a:lstStyle/>
            <a:p/>
          </p:txBody>
        </p:sp>
        <p:sp>
          <p:nvSpPr>
            <p:cNvPr id="561" name="object 561" descr=""/>
            <p:cNvSpPr/>
            <p:nvPr/>
          </p:nvSpPr>
          <p:spPr>
            <a:xfrm>
              <a:off x="5370812" y="8403230"/>
              <a:ext cx="635" cy="1905"/>
            </a:xfrm>
            <a:custGeom>
              <a:avLst/>
              <a:gdLst/>
              <a:ahLst/>
              <a:cxnLst/>
              <a:rect l="l" t="t" r="r" b="b"/>
              <a:pathLst>
                <a:path w="635" h="1904">
                  <a:moveTo>
                    <a:pt x="342" y="0"/>
                  </a:moveTo>
                  <a:lnTo>
                    <a:pt x="0" y="1295"/>
                  </a:lnTo>
                </a:path>
              </a:pathLst>
            </a:custGeom>
            <a:ln w="3175">
              <a:solidFill>
                <a:srgbClr val="565658"/>
              </a:solidFill>
            </a:ln>
          </p:spPr>
          <p:txBody>
            <a:bodyPr wrap="square" lIns="0" tIns="0" rIns="0" bIns="0" rtlCol="0"/>
            <a:lstStyle/>
            <a:p/>
          </p:txBody>
        </p:sp>
        <p:sp>
          <p:nvSpPr>
            <p:cNvPr id="562" name="object 562" descr=""/>
            <p:cNvSpPr/>
            <p:nvPr/>
          </p:nvSpPr>
          <p:spPr>
            <a:xfrm>
              <a:off x="5460404" y="8376001"/>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563" name="object 563" descr=""/>
            <p:cNvSpPr/>
            <p:nvPr/>
          </p:nvSpPr>
          <p:spPr>
            <a:xfrm>
              <a:off x="5409072" y="8376001"/>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564" name="object 564" descr=""/>
            <p:cNvSpPr/>
            <p:nvPr/>
          </p:nvSpPr>
          <p:spPr>
            <a:xfrm>
              <a:off x="5409501" y="8376001"/>
              <a:ext cx="51435" cy="0"/>
            </a:xfrm>
            <a:custGeom>
              <a:avLst/>
              <a:gdLst/>
              <a:ahLst/>
              <a:cxnLst/>
              <a:rect l="l" t="t" r="r" b="b"/>
              <a:pathLst>
                <a:path w="51435" h="0">
                  <a:moveTo>
                    <a:pt x="50901" y="0"/>
                  </a:moveTo>
                  <a:lnTo>
                    <a:pt x="0" y="0"/>
                  </a:lnTo>
                </a:path>
              </a:pathLst>
            </a:custGeom>
            <a:ln w="3175">
              <a:solidFill>
                <a:srgbClr val="565658"/>
              </a:solidFill>
            </a:ln>
          </p:spPr>
          <p:txBody>
            <a:bodyPr wrap="square" lIns="0" tIns="0" rIns="0" bIns="0" rtlCol="0"/>
            <a:lstStyle/>
            <a:p/>
          </p:txBody>
        </p:sp>
        <p:sp>
          <p:nvSpPr>
            <p:cNvPr id="565" name="object 565" descr=""/>
            <p:cNvSpPr/>
            <p:nvPr/>
          </p:nvSpPr>
          <p:spPr>
            <a:xfrm>
              <a:off x="5409402" y="8375760"/>
              <a:ext cx="635" cy="635"/>
            </a:xfrm>
            <a:custGeom>
              <a:avLst/>
              <a:gdLst/>
              <a:ahLst/>
              <a:cxnLst/>
              <a:rect l="l" t="t" r="r" b="b"/>
              <a:pathLst>
                <a:path w="635" h="634">
                  <a:moveTo>
                    <a:pt x="101" y="241"/>
                  </a:moveTo>
                  <a:lnTo>
                    <a:pt x="0" y="0"/>
                  </a:lnTo>
                </a:path>
              </a:pathLst>
            </a:custGeom>
            <a:ln w="3175">
              <a:solidFill>
                <a:srgbClr val="565658"/>
              </a:solidFill>
            </a:ln>
          </p:spPr>
          <p:txBody>
            <a:bodyPr wrap="square" lIns="0" tIns="0" rIns="0" bIns="0" rtlCol="0"/>
            <a:lstStyle/>
            <a:p/>
          </p:txBody>
        </p:sp>
        <p:sp>
          <p:nvSpPr>
            <p:cNvPr id="566" name="object 566" descr=""/>
            <p:cNvSpPr/>
            <p:nvPr/>
          </p:nvSpPr>
          <p:spPr>
            <a:xfrm>
              <a:off x="5460403" y="8375760"/>
              <a:ext cx="635" cy="635"/>
            </a:xfrm>
            <a:custGeom>
              <a:avLst/>
              <a:gdLst/>
              <a:ahLst/>
              <a:cxnLst/>
              <a:rect l="l" t="t" r="r" b="b"/>
              <a:pathLst>
                <a:path w="635" h="634">
                  <a:moveTo>
                    <a:pt x="0" y="241"/>
                  </a:moveTo>
                  <a:lnTo>
                    <a:pt x="114" y="0"/>
                  </a:lnTo>
                </a:path>
              </a:pathLst>
            </a:custGeom>
            <a:ln w="3175">
              <a:solidFill>
                <a:srgbClr val="565658"/>
              </a:solidFill>
            </a:ln>
          </p:spPr>
          <p:txBody>
            <a:bodyPr wrap="square" lIns="0" tIns="0" rIns="0" bIns="0" rtlCol="0"/>
            <a:lstStyle/>
            <a:p/>
          </p:txBody>
        </p:sp>
        <p:sp>
          <p:nvSpPr>
            <p:cNvPr id="567" name="object 567" descr=""/>
            <p:cNvSpPr/>
            <p:nvPr/>
          </p:nvSpPr>
          <p:spPr>
            <a:xfrm>
              <a:off x="5408802" y="8375760"/>
              <a:ext cx="635" cy="635"/>
            </a:xfrm>
            <a:custGeom>
              <a:avLst/>
              <a:gdLst/>
              <a:ahLst/>
              <a:cxnLst/>
              <a:rect l="l" t="t" r="r" b="b"/>
              <a:pathLst>
                <a:path w="635" h="634">
                  <a:moveTo>
                    <a:pt x="253" y="241"/>
                  </a:moveTo>
                  <a:lnTo>
                    <a:pt x="0" y="0"/>
                  </a:lnTo>
                </a:path>
              </a:pathLst>
            </a:custGeom>
            <a:ln w="3175">
              <a:solidFill>
                <a:srgbClr val="565658"/>
              </a:solidFill>
            </a:ln>
          </p:spPr>
          <p:txBody>
            <a:bodyPr wrap="square" lIns="0" tIns="0" rIns="0" bIns="0" rtlCol="0"/>
            <a:lstStyle/>
            <a:p/>
          </p:txBody>
        </p:sp>
        <p:sp>
          <p:nvSpPr>
            <p:cNvPr id="568" name="object 568" descr=""/>
            <p:cNvSpPr/>
            <p:nvPr/>
          </p:nvSpPr>
          <p:spPr>
            <a:xfrm>
              <a:off x="5460861" y="8375760"/>
              <a:ext cx="635" cy="635"/>
            </a:xfrm>
            <a:custGeom>
              <a:avLst/>
              <a:gdLst/>
              <a:ahLst/>
              <a:cxnLst/>
              <a:rect l="l" t="t" r="r" b="b"/>
              <a:pathLst>
                <a:path w="635" h="634">
                  <a:moveTo>
                    <a:pt x="0" y="241"/>
                  </a:moveTo>
                  <a:lnTo>
                    <a:pt x="241" y="0"/>
                  </a:lnTo>
                </a:path>
              </a:pathLst>
            </a:custGeom>
            <a:ln w="3175">
              <a:solidFill>
                <a:srgbClr val="565658"/>
              </a:solidFill>
            </a:ln>
          </p:spPr>
          <p:txBody>
            <a:bodyPr wrap="square" lIns="0" tIns="0" rIns="0" bIns="0" rtlCol="0"/>
            <a:lstStyle/>
            <a:p/>
          </p:txBody>
        </p:sp>
        <p:sp>
          <p:nvSpPr>
            <p:cNvPr id="569" name="object 569" descr=""/>
            <p:cNvSpPr/>
            <p:nvPr/>
          </p:nvSpPr>
          <p:spPr>
            <a:xfrm>
              <a:off x="5357463" y="8503869"/>
              <a:ext cx="0" cy="1905"/>
            </a:xfrm>
            <a:custGeom>
              <a:avLst/>
              <a:gdLst/>
              <a:ahLst/>
              <a:cxnLst/>
              <a:rect l="l" t="t" r="r" b="b"/>
              <a:pathLst>
                <a:path w="0" h="1904">
                  <a:moveTo>
                    <a:pt x="0" y="0"/>
                  </a:moveTo>
                  <a:lnTo>
                    <a:pt x="0" y="1727"/>
                  </a:lnTo>
                </a:path>
              </a:pathLst>
            </a:custGeom>
            <a:ln w="3175">
              <a:solidFill>
                <a:srgbClr val="565658"/>
              </a:solidFill>
            </a:ln>
          </p:spPr>
          <p:txBody>
            <a:bodyPr wrap="square" lIns="0" tIns="0" rIns="0" bIns="0" rtlCol="0"/>
            <a:lstStyle/>
            <a:p/>
          </p:txBody>
        </p:sp>
        <p:sp>
          <p:nvSpPr>
            <p:cNvPr id="570" name="object 570" descr=""/>
            <p:cNvSpPr/>
            <p:nvPr/>
          </p:nvSpPr>
          <p:spPr>
            <a:xfrm>
              <a:off x="5351609" y="8423915"/>
              <a:ext cx="0" cy="10795"/>
            </a:xfrm>
            <a:custGeom>
              <a:avLst/>
              <a:gdLst/>
              <a:ahLst/>
              <a:cxnLst/>
              <a:rect l="l" t="t" r="r" b="b"/>
              <a:pathLst>
                <a:path w="0" h="10795">
                  <a:moveTo>
                    <a:pt x="0" y="10693"/>
                  </a:moveTo>
                  <a:lnTo>
                    <a:pt x="0" y="0"/>
                  </a:lnTo>
                </a:path>
              </a:pathLst>
            </a:custGeom>
            <a:ln w="3175">
              <a:solidFill>
                <a:srgbClr val="565658"/>
              </a:solidFill>
            </a:ln>
          </p:spPr>
          <p:txBody>
            <a:bodyPr wrap="square" lIns="0" tIns="0" rIns="0" bIns="0" rtlCol="0"/>
            <a:lstStyle/>
            <a:p/>
          </p:txBody>
        </p:sp>
        <p:sp>
          <p:nvSpPr>
            <p:cNvPr id="571" name="object 571" descr=""/>
            <p:cNvSpPr/>
            <p:nvPr/>
          </p:nvSpPr>
          <p:spPr>
            <a:xfrm>
              <a:off x="5352218" y="8485526"/>
              <a:ext cx="1905" cy="0"/>
            </a:xfrm>
            <a:custGeom>
              <a:avLst/>
              <a:gdLst/>
              <a:ahLst/>
              <a:cxnLst/>
              <a:rect l="l" t="t" r="r" b="b"/>
              <a:pathLst>
                <a:path w="1904" h="0">
                  <a:moveTo>
                    <a:pt x="1524" y="0"/>
                  </a:moveTo>
                  <a:lnTo>
                    <a:pt x="0" y="0"/>
                  </a:lnTo>
                </a:path>
              </a:pathLst>
            </a:custGeom>
            <a:ln w="3175">
              <a:solidFill>
                <a:srgbClr val="565658"/>
              </a:solidFill>
            </a:ln>
          </p:spPr>
          <p:txBody>
            <a:bodyPr wrap="square" lIns="0" tIns="0" rIns="0" bIns="0" rtlCol="0"/>
            <a:lstStyle/>
            <a:p/>
          </p:txBody>
        </p:sp>
        <p:sp>
          <p:nvSpPr>
            <p:cNvPr id="572" name="object 572" descr=""/>
            <p:cNvSpPr/>
            <p:nvPr/>
          </p:nvSpPr>
          <p:spPr>
            <a:xfrm>
              <a:off x="5357562" y="8415063"/>
              <a:ext cx="0" cy="2540"/>
            </a:xfrm>
            <a:custGeom>
              <a:avLst/>
              <a:gdLst/>
              <a:ahLst/>
              <a:cxnLst/>
              <a:rect l="l" t="t" r="r" b="b"/>
              <a:pathLst>
                <a:path w="0" h="2540">
                  <a:moveTo>
                    <a:pt x="0" y="0"/>
                  </a:moveTo>
                  <a:lnTo>
                    <a:pt x="0" y="2374"/>
                  </a:lnTo>
                </a:path>
              </a:pathLst>
            </a:custGeom>
            <a:ln w="3175">
              <a:solidFill>
                <a:srgbClr val="565658"/>
              </a:solidFill>
            </a:ln>
          </p:spPr>
          <p:txBody>
            <a:bodyPr wrap="square" lIns="0" tIns="0" rIns="0" bIns="0" rtlCol="0"/>
            <a:lstStyle/>
            <a:p/>
          </p:txBody>
        </p:sp>
        <p:sp>
          <p:nvSpPr>
            <p:cNvPr id="573" name="object 573" descr=""/>
            <p:cNvSpPr/>
            <p:nvPr/>
          </p:nvSpPr>
          <p:spPr>
            <a:xfrm>
              <a:off x="5357314" y="8419819"/>
              <a:ext cx="0" cy="69215"/>
            </a:xfrm>
            <a:custGeom>
              <a:avLst/>
              <a:gdLst/>
              <a:ahLst/>
              <a:cxnLst/>
              <a:rect l="l" t="t" r="r" b="b"/>
              <a:pathLst>
                <a:path w="0" h="69215">
                  <a:moveTo>
                    <a:pt x="0" y="0"/>
                  </a:moveTo>
                  <a:lnTo>
                    <a:pt x="0" y="69214"/>
                  </a:lnTo>
                </a:path>
              </a:pathLst>
            </a:custGeom>
            <a:ln w="3175">
              <a:solidFill>
                <a:srgbClr val="565658"/>
              </a:solidFill>
            </a:ln>
          </p:spPr>
          <p:txBody>
            <a:bodyPr wrap="square" lIns="0" tIns="0" rIns="0" bIns="0" rtlCol="0"/>
            <a:lstStyle/>
            <a:p/>
          </p:txBody>
        </p:sp>
        <p:sp>
          <p:nvSpPr>
            <p:cNvPr id="574" name="object 574" descr=""/>
            <p:cNvSpPr/>
            <p:nvPr/>
          </p:nvSpPr>
          <p:spPr>
            <a:xfrm>
              <a:off x="5357562" y="8491392"/>
              <a:ext cx="0" cy="2540"/>
            </a:xfrm>
            <a:custGeom>
              <a:avLst/>
              <a:gdLst/>
              <a:ahLst/>
              <a:cxnLst/>
              <a:rect l="l" t="t" r="r" b="b"/>
              <a:pathLst>
                <a:path w="0" h="2540">
                  <a:moveTo>
                    <a:pt x="0" y="0"/>
                  </a:moveTo>
                  <a:lnTo>
                    <a:pt x="0" y="2374"/>
                  </a:lnTo>
                </a:path>
              </a:pathLst>
            </a:custGeom>
            <a:ln w="3175">
              <a:solidFill>
                <a:srgbClr val="565658"/>
              </a:solidFill>
            </a:ln>
          </p:spPr>
          <p:txBody>
            <a:bodyPr wrap="square" lIns="0" tIns="0" rIns="0" bIns="0" rtlCol="0"/>
            <a:lstStyle/>
            <a:p/>
          </p:txBody>
        </p:sp>
        <p:sp>
          <p:nvSpPr>
            <p:cNvPr id="575" name="object 575" descr=""/>
            <p:cNvSpPr/>
            <p:nvPr/>
          </p:nvSpPr>
          <p:spPr>
            <a:xfrm>
              <a:off x="5357463" y="8403245"/>
              <a:ext cx="0" cy="1905"/>
            </a:xfrm>
            <a:custGeom>
              <a:avLst/>
              <a:gdLst/>
              <a:ahLst/>
              <a:cxnLst/>
              <a:rect l="l" t="t" r="r" b="b"/>
              <a:pathLst>
                <a:path w="0" h="1904">
                  <a:moveTo>
                    <a:pt x="0" y="1727"/>
                  </a:moveTo>
                  <a:lnTo>
                    <a:pt x="0" y="0"/>
                  </a:lnTo>
                </a:path>
              </a:pathLst>
            </a:custGeom>
            <a:ln w="3175">
              <a:solidFill>
                <a:srgbClr val="565658"/>
              </a:solidFill>
            </a:ln>
          </p:spPr>
          <p:txBody>
            <a:bodyPr wrap="square" lIns="0" tIns="0" rIns="0" bIns="0" rtlCol="0"/>
            <a:lstStyle/>
            <a:p/>
          </p:txBody>
        </p:sp>
        <p:sp>
          <p:nvSpPr>
            <p:cNvPr id="576" name="object 576" descr=""/>
            <p:cNvSpPr/>
            <p:nvPr/>
          </p:nvSpPr>
          <p:spPr>
            <a:xfrm>
              <a:off x="5357465" y="8403243"/>
              <a:ext cx="5715" cy="0"/>
            </a:xfrm>
            <a:custGeom>
              <a:avLst/>
              <a:gdLst/>
              <a:ahLst/>
              <a:cxnLst/>
              <a:rect l="l" t="t" r="r" b="b"/>
              <a:pathLst>
                <a:path w="5714" h="0">
                  <a:moveTo>
                    <a:pt x="5714" y="0"/>
                  </a:moveTo>
                  <a:lnTo>
                    <a:pt x="0" y="0"/>
                  </a:lnTo>
                </a:path>
              </a:pathLst>
            </a:custGeom>
            <a:ln w="3175">
              <a:solidFill>
                <a:srgbClr val="565658"/>
              </a:solidFill>
            </a:ln>
          </p:spPr>
          <p:txBody>
            <a:bodyPr wrap="square" lIns="0" tIns="0" rIns="0" bIns="0" rtlCol="0"/>
            <a:lstStyle/>
            <a:p/>
          </p:txBody>
        </p:sp>
        <p:sp>
          <p:nvSpPr>
            <p:cNvPr id="577" name="object 577" descr=""/>
            <p:cNvSpPr/>
            <p:nvPr/>
          </p:nvSpPr>
          <p:spPr>
            <a:xfrm>
              <a:off x="5357314" y="8403243"/>
              <a:ext cx="635" cy="0"/>
            </a:xfrm>
            <a:custGeom>
              <a:avLst/>
              <a:gdLst/>
              <a:ahLst/>
              <a:cxnLst/>
              <a:rect l="l" t="t" r="r" b="b"/>
              <a:pathLst>
                <a:path w="635" h="0">
                  <a:moveTo>
                    <a:pt x="0" y="0"/>
                  </a:moveTo>
                  <a:lnTo>
                    <a:pt x="114" y="0"/>
                  </a:lnTo>
                </a:path>
              </a:pathLst>
            </a:custGeom>
            <a:ln w="3175">
              <a:solidFill>
                <a:srgbClr val="565658"/>
              </a:solidFill>
            </a:ln>
          </p:spPr>
          <p:txBody>
            <a:bodyPr wrap="square" lIns="0" tIns="0" rIns="0" bIns="0" rtlCol="0"/>
            <a:lstStyle/>
            <a:p/>
          </p:txBody>
        </p:sp>
        <p:sp>
          <p:nvSpPr>
            <p:cNvPr id="578" name="object 578" descr=""/>
            <p:cNvSpPr/>
            <p:nvPr/>
          </p:nvSpPr>
          <p:spPr>
            <a:xfrm>
              <a:off x="5357413" y="8505600"/>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579" name="object 579" descr=""/>
            <p:cNvSpPr/>
            <p:nvPr/>
          </p:nvSpPr>
          <p:spPr>
            <a:xfrm>
              <a:off x="5357562" y="8415063"/>
              <a:ext cx="5715" cy="0"/>
            </a:xfrm>
            <a:custGeom>
              <a:avLst/>
              <a:gdLst/>
              <a:ahLst/>
              <a:cxnLst/>
              <a:rect l="l" t="t" r="r" b="b"/>
              <a:pathLst>
                <a:path w="5714" h="0">
                  <a:moveTo>
                    <a:pt x="0" y="0"/>
                  </a:moveTo>
                  <a:lnTo>
                    <a:pt x="5626" y="0"/>
                  </a:lnTo>
                </a:path>
              </a:pathLst>
            </a:custGeom>
            <a:ln w="3175">
              <a:solidFill>
                <a:srgbClr val="565658"/>
              </a:solidFill>
            </a:ln>
          </p:spPr>
          <p:txBody>
            <a:bodyPr wrap="square" lIns="0" tIns="0" rIns="0" bIns="0" rtlCol="0"/>
            <a:lstStyle/>
            <a:p/>
          </p:txBody>
        </p:sp>
        <p:sp>
          <p:nvSpPr>
            <p:cNvPr id="580" name="object 580" descr=""/>
            <p:cNvSpPr/>
            <p:nvPr/>
          </p:nvSpPr>
          <p:spPr>
            <a:xfrm>
              <a:off x="5357413" y="8503885"/>
              <a:ext cx="0" cy="1905"/>
            </a:xfrm>
            <a:custGeom>
              <a:avLst/>
              <a:gdLst/>
              <a:ahLst/>
              <a:cxnLst/>
              <a:rect l="l" t="t" r="r" b="b"/>
              <a:pathLst>
                <a:path w="0" h="1904">
                  <a:moveTo>
                    <a:pt x="0" y="1714"/>
                  </a:moveTo>
                  <a:lnTo>
                    <a:pt x="0" y="0"/>
                  </a:lnTo>
                </a:path>
              </a:pathLst>
            </a:custGeom>
            <a:ln w="3175">
              <a:solidFill>
                <a:srgbClr val="565658"/>
              </a:solidFill>
            </a:ln>
          </p:spPr>
          <p:txBody>
            <a:bodyPr wrap="square" lIns="0" tIns="0" rIns="0" bIns="0" rtlCol="0"/>
            <a:lstStyle/>
            <a:p/>
          </p:txBody>
        </p:sp>
        <p:sp>
          <p:nvSpPr>
            <p:cNvPr id="581" name="object 581" descr=""/>
            <p:cNvSpPr/>
            <p:nvPr/>
          </p:nvSpPr>
          <p:spPr>
            <a:xfrm>
              <a:off x="5356000" y="8415882"/>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82" name="object 582" descr=""/>
            <p:cNvSpPr/>
            <p:nvPr/>
          </p:nvSpPr>
          <p:spPr>
            <a:xfrm>
              <a:off x="5357308" y="8417444"/>
              <a:ext cx="635" cy="2540"/>
            </a:xfrm>
            <a:custGeom>
              <a:avLst/>
              <a:gdLst/>
              <a:ahLst/>
              <a:cxnLst/>
              <a:rect l="l" t="t" r="r" b="b"/>
              <a:pathLst>
                <a:path w="635" h="2540">
                  <a:moveTo>
                    <a:pt x="253" y="0"/>
                  </a:moveTo>
                  <a:lnTo>
                    <a:pt x="0" y="2374"/>
                  </a:lnTo>
                </a:path>
              </a:pathLst>
            </a:custGeom>
            <a:ln w="3175">
              <a:solidFill>
                <a:srgbClr val="565658"/>
              </a:solidFill>
            </a:ln>
          </p:spPr>
          <p:txBody>
            <a:bodyPr wrap="square" lIns="0" tIns="0" rIns="0" bIns="0" rtlCol="0"/>
            <a:lstStyle/>
            <a:p/>
          </p:txBody>
        </p:sp>
        <p:sp>
          <p:nvSpPr>
            <p:cNvPr id="583" name="object 583" descr=""/>
            <p:cNvSpPr/>
            <p:nvPr/>
          </p:nvSpPr>
          <p:spPr>
            <a:xfrm>
              <a:off x="5357562" y="8491388"/>
              <a:ext cx="0" cy="2540"/>
            </a:xfrm>
            <a:custGeom>
              <a:avLst/>
              <a:gdLst/>
              <a:ahLst/>
              <a:cxnLst/>
              <a:rect l="l" t="t" r="r" b="b"/>
              <a:pathLst>
                <a:path w="0" h="2540">
                  <a:moveTo>
                    <a:pt x="0" y="2540"/>
                  </a:moveTo>
                  <a:lnTo>
                    <a:pt x="0" y="0"/>
                  </a:lnTo>
                </a:path>
              </a:pathLst>
            </a:custGeom>
            <a:ln w="3175">
              <a:solidFill>
                <a:srgbClr val="565658"/>
              </a:solidFill>
            </a:ln>
          </p:spPr>
          <p:txBody>
            <a:bodyPr wrap="square" lIns="0" tIns="0" rIns="0" bIns="0" rtlCol="0"/>
            <a:lstStyle/>
            <a:p/>
          </p:txBody>
        </p:sp>
        <p:sp>
          <p:nvSpPr>
            <p:cNvPr id="584" name="object 584" descr=""/>
            <p:cNvSpPr/>
            <p:nvPr/>
          </p:nvSpPr>
          <p:spPr>
            <a:xfrm>
              <a:off x="5352204" y="8423316"/>
              <a:ext cx="1905" cy="0"/>
            </a:xfrm>
            <a:custGeom>
              <a:avLst/>
              <a:gdLst/>
              <a:ahLst/>
              <a:cxnLst/>
              <a:rect l="l" t="t" r="r" b="b"/>
              <a:pathLst>
                <a:path w="1904" h="0">
                  <a:moveTo>
                    <a:pt x="0" y="0"/>
                  </a:moveTo>
                  <a:lnTo>
                    <a:pt x="1536" y="0"/>
                  </a:lnTo>
                </a:path>
              </a:pathLst>
            </a:custGeom>
            <a:ln w="3175">
              <a:solidFill>
                <a:srgbClr val="565658"/>
              </a:solidFill>
            </a:ln>
          </p:spPr>
          <p:txBody>
            <a:bodyPr wrap="square" lIns="0" tIns="0" rIns="0" bIns="0" rtlCol="0"/>
            <a:lstStyle/>
            <a:p/>
          </p:txBody>
        </p:sp>
        <p:sp>
          <p:nvSpPr>
            <p:cNvPr id="585" name="object 585" descr=""/>
            <p:cNvSpPr/>
            <p:nvPr/>
          </p:nvSpPr>
          <p:spPr>
            <a:xfrm>
              <a:off x="5357299" y="8505600"/>
              <a:ext cx="635" cy="0"/>
            </a:xfrm>
            <a:custGeom>
              <a:avLst/>
              <a:gdLst/>
              <a:ahLst/>
              <a:cxnLst/>
              <a:rect l="l" t="t" r="r" b="b"/>
              <a:pathLst>
                <a:path w="635" h="0">
                  <a:moveTo>
                    <a:pt x="114" y="0"/>
                  </a:moveTo>
                  <a:lnTo>
                    <a:pt x="0" y="0"/>
                  </a:lnTo>
                </a:path>
              </a:pathLst>
            </a:custGeom>
            <a:ln w="3175">
              <a:solidFill>
                <a:srgbClr val="565658"/>
              </a:solidFill>
            </a:ln>
          </p:spPr>
          <p:txBody>
            <a:bodyPr wrap="square" lIns="0" tIns="0" rIns="0" bIns="0" rtlCol="0"/>
            <a:lstStyle/>
            <a:p/>
          </p:txBody>
        </p:sp>
        <p:sp>
          <p:nvSpPr>
            <p:cNvPr id="586" name="object 586" descr=""/>
            <p:cNvSpPr/>
            <p:nvPr/>
          </p:nvSpPr>
          <p:spPr>
            <a:xfrm>
              <a:off x="5357549" y="8491392"/>
              <a:ext cx="635" cy="0"/>
            </a:xfrm>
            <a:custGeom>
              <a:avLst/>
              <a:gdLst/>
              <a:ahLst/>
              <a:cxnLst/>
              <a:rect l="l" t="t" r="r" b="b"/>
              <a:pathLst>
                <a:path w="635" h="0">
                  <a:moveTo>
                    <a:pt x="12" y="0"/>
                  </a:moveTo>
                  <a:lnTo>
                    <a:pt x="0" y="0"/>
                  </a:lnTo>
                </a:path>
              </a:pathLst>
            </a:custGeom>
            <a:ln w="3175">
              <a:solidFill>
                <a:srgbClr val="565658"/>
              </a:solidFill>
            </a:ln>
          </p:spPr>
          <p:txBody>
            <a:bodyPr wrap="square" lIns="0" tIns="0" rIns="0" bIns="0" rtlCol="0"/>
            <a:lstStyle/>
            <a:p/>
          </p:txBody>
        </p:sp>
        <p:sp>
          <p:nvSpPr>
            <p:cNvPr id="587" name="object 587" descr=""/>
            <p:cNvSpPr/>
            <p:nvPr/>
          </p:nvSpPr>
          <p:spPr>
            <a:xfrm>
              <a:off x="5357463" y="8505600"/>
              <a:ext cx="6350" cy="0"/>
            </a:xfrm>
            <a:custGeom>
              <a:avLst/>
              <a:gdLst/>
              <a:ahLst/>
              <a:cxnLst/>
              <a:rect l="l" t="t" r="r" b="b"/>
              <a:pathLst>
                <a:path w="6350" h="0">
                  <a:moveTo>
                    <a:pt x="0" y="0"/>
                  </a:moveTo>
                  <a:lnTo>
                    <a:pt x="5727" y="0"/>
                  </a:lnTo>
                </a:path>
              </a:pathLst>
            </a:custGeom>
            <a:ln w="3175">
              <a:solidFill>
                <a:srgbClr val="565658"/>
              </a:solidFill>
            </a:ln>
          </p:spPr>
          <p:txBody>
            <a:bodyPr wrap="square" lIns="0" tIns="0" rIns="0" bIns="0" rtlCol="0"/>
            <a:lstStyle/>
            <a:p/>
          </p:txBody>
        </p:sp>
        <p:sp>
          <p:nvSpPr>
            <p:cNvPr id="588" name="object 588" descr=""/>
            <p:cNvSpPr/>
            <p:nvPr/>
          </p:nvSpPr>
          <p:spPr>
            <a:xfrm>
              <a:off x="5356123" y="8415078"/>
              <a:ext cx="0" cy="78740"/>
            </a:xfrm>
            <a:custGeom>
              <a:avLst/>
              <a:gdLst/>
              <a:ahLst/>
              <a:cxnLst/>
              <a:rect l="l" t="t" r="r" b="b"/>
              <a:pathLst>
                <a:path w="0" h="78740">
                  <a:moveTo>
                    <a:pt x="0" y="78701"/>
                  </a:moveTo>
                  <a:lnTo>
                    <a:pt x="0" y="0"/>
                  </a:lnTo>
                </a:path>
              </a:pathLst>
            </a:custGeom>
            <a:ln w="3175">
              <a:solidFill>
                <a:srgbClr val="565658"/>
              </a:solidFill>
            </a:ln>
          </p:spPr>
          <p:txBody>
            <a:bodyPr wrap="square" lIns="0" tIns="0" rIns="0" bIns="0" rtlCol="0"/>
            <a:lstStyle/>
            <a:p/>
          </p:txBody>
        </p:sp>
        <p:sp>
          <p:nvSpPr>
            <p:cNvPr id="589" name="object 589" descr=""/>
            <p:cNvSpPr/>
            <p:nvPr/>
          </p:nvSpPr>
          <p:spPr>
            <a:xfrm>
              <a:off x="5357413" y="8403245"/>
              <a:ext cx="0" cy="1905"/>
            </a:xfrm>
            <a:custGeom>
              <a:avLst/>
              <a:gdLst/>
              <a:ahLst/>
              <a:cxnLst/>
              <a:rect l="l" t="t" r="r" b="b"/>
              <a:pathLst>
                <a:path w="0" h="1904">
                  <a:moveTo>
                    <a:pt x="0" y="1727"/>
                  </a:moveTo>
                  <a:lnTo>
                    <a:pt x="0" y="0"/>
                  </a:lnTo>
                </a:path>
              </a:pathLst>
            </a:custGeom>
            <a:ln w="3175">
              <a:solidFill>
                <a:srgbClr val="565658"/>
              </a:solidFill>
            </a:ln>
          </p:spPr>
          <p:txBody>
            <a:bodyPr wrap="square" lIns="0" tIns="0" rIns="0" bIns="0" rtlCol="0"/>
            <a:lstStyle/>
            <a:p/>
          </p:txBody>
        </p:sp>
        <p:sp>
          <p:nvSpPr>
            <p:cNvPr id="590" name="object 590" descr=""/>
            <p:cNvSpPr/>
            <p:nvPr/>
          </p:nvSpPr>
          <p:spPr>
            <a:xfrm>
              <a:off x="5414178" y="8455233"/>
              <a:ext cx="635" cy="1905"/>
            </a:xfrm>
            <a:custGeom>
              <a:avLst/>
              <a:gdLst/>
              <a:ahLst/>
              <a:cxnLst/>
              <a:rect l="l" t="t" r="r" b="b"/>
              <a:pathLst>
                <a:path w="635" h="1904">
                  <a:moveTo>
                    <a:pt x="0" y="0"/>
                  </a:moveTo>
                  <a:lnTo>
                    <a:pt x="279" y="1320"/>
                  </a:lnTo>
                </a:path>
              </a:pathLst>
            </a:custGeom>
            <a:ln w="3175">
              <a:solidFill>
                <a:srgbClr val="565658"/>
              </a:solidFill>
            </a:ln>
          </p:spPr>
          <p:txBody>
            <a:bodyPr wrap="square" lIns="0" tIns="0" rIns="0" bIns="0" rtlCol="0"/>
            <a:lstStyle/>
            <a:p/>
          </p:txBody>
        </p:sp>
        <p:sp>
          <p:nvSpPr>
            <p:cNvPr id="591" name="object 591" descr=""/>
            <p:cNvSpPr/>
            <p:nvPr/>
          </p:nvSpPr>
          <p:spPr>
            <a:xfrm>
              <a:off x="5382347" y="8438888"/>
              <a:ext cx="635" cy="1270"/>
            </a:xfrm>
            <a:custGeom>
              <a:avLst/>
              <a:gdLst/>
              <a:ahLst/>
              <a:cxnLst/>
              <a:rect l="l" t="t" r="r" b="b"/>
              <a:pathLst>
                <a:path w="635" h="1270">
                  <a:moveTo>
                    <a:pt x="330" y="1269"/>
                  </a:moveTo>
                  <a:lnTo>
                    <a:pt x="0" y="0"/>
                  </a:lnTo>
                </a:path>
              </a:pathLst>
            </a:custGeom>
            <a:ln w="3175">
              <a:solidFill>
                <a:srgbClr val="565658"/>
              </a:solidFill>
            </a:ln>
          </p:spPr>
          <p:txBody>
            <a:bodyPr wrap="square" lIns="0" tIns="0" rIns="0" bIns="0" rtlCol="0"/>
            <a:lstStyle/>
            <a:p/>
          </p:txBody>
        </p:sp>
        <p:sp>
          <p:nvSpPr>
            <p:cNvPr id="592" name="object 592" descr=""/>
            <p:cNvSpPr/>
            <p:nvPr/>
          </p:nvSpPr>
          <p:spPr>
            <a:xfrm>
              <a:off x="5375074" y="8495417"/>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593" name="object 593" descr=""/>
            <p:cNvSpPr/>
            <p:nvPr/>
          </p:nvSpPr>
          <p:spPr>
            <a:xfrm>
              <a:off x="5370610" y="8498822"/>
              <a:ext cx="0" cy="635"/>
            </a:xfrm>
            <a:custGeom>
              <a:avLst/>
              <a:gdLst/>
              <a:ahLst/>
              <a:cxnLst/>
              <a:rect l="l" t="t" r="r" b="b"/>
              <a:pathLst>
                <a:path w="0" h="634">
                  <a:moveTo>
                    <a:pt x="0" y="0"/>
                  </a:moveTo>
                  <a:lnTo>
                    <a:pt x="0" y="292"/>
                  </a:lnTo>
                </a:path>
              </a:pathLst>
            </a:custGeom>
            <a:ln w="3175">
              <a:solidFill>
                <a:srgbClr val="565658"/>
              </a:solidFill>
            </a:ln>
          </p:spPr>
          <p:txBody>
            <a:bodyPr wrap="square" lIns="0" tIns="0" rIns="0" bIns="0" rtlCol="0"/>
            <a:lstStyle/>
            <a:p/>
          </p:txBody>
        </p:sp>
        <p:sp>
          <p:nvSpPr>
            <p:cNvPr id="594" name="object 594" descr=""/>
            <p:cNvSpPr/>
            <p:nvPr/>
          </p:nvSpPr>
          <p:spPr>
            <a:xfrm>
              <a:off x="5382347" y="8403231"/>
              <a:ext cx="635" cy="1905"/>
            </a:xfrm>
            <a:custGeom>
              <a:avLst/>
              <a:gdLst/>
              <a:ahLst/>
              <a:cxnLst/>
              <a:rect l="l" t="t" r="r" b="b"/>
              <a:pathLst>
                <a:path w="635" h="1904">
                  <a:moveTo>
                    <a:pt x="330" y="1295"/>
                  </a:moveTo>
                  <a:lnTo>
                    <a:pt x="0" y="0"/>
                  </a:lnTo>
                </a:path>
              </a:pathLst>
            </a:custGeom>
            <a:ln w="3175">
              <a:solidFill>
                <a:srgbClr val="565658"/>
              </a:solidFill>
            </a:ln>
          </p:spPr>
          <p:txBody>
            <a:bodyPr wrap="square" lIns="0" tIns="0" rIns="0" bIns="0" rtlCol="0"/>
            <a:lstStyle/>
            <a:p/>
          </p:txBody>
        </p:sp>
        <p:sp>
          <p:nvSpPr>
            <p:cNvPr id="595" name="object 595" descr=""/>
            <p:cNvSpPr/>
            <p:nvPr/>
          </p:nvSpPr>
          <p:spPr>
            <a:xfrm>
              <a:off x="5414185" y="8451488"/>
              <a:ext cx="635" cy="2540"/>
            </a:xfrm>
            <a:custGeom>
              <a:avLst/>
              <a:gdLst/>
              <a:ahLst/>
              <a:cxnLst/>
              <a:rect l="l" t="t" r="r" b="b"/>
              <a:pathLst>
                <a:path w="635" h="2540">
                  <a:moveTo>
                    <a:pt x="279" y="0"/>
                  </a:moveTo>
                  <a:lnTo>
                    <a:pt x="0" y="2133"/>
                  </a:lnTo>
                </a:path>
              </a:pathLst>
            </a:custGeom>
            <a:ln w="3175">
              <a:solidFill>
                <a:srgbClr val="565658"/>
              </a:solidFill>
            </a:ln>
          </p:spPr>
          <p:txBody>
            <a:bodyPr wrap="square" lIns="0" tIns="0" rIns="0" bIns="0" rtlCol="0"/>
            <a:lstStyle/>
            <a:p/>
          </p:txBody>
        </p:sp>
        <p:sp>
          <p:nvSpPr>
            <p:cNvPr id="596" name="object 596" descr=""/>
            <p:cNvSpPr/>
            <p:nvPr/>
          </p:nvSpPr>
          <p:spPr>
            <a:xfrm>
              <a:off x="5382329" y="8456804"/>
              <a:ext cx="635" cy="1905"/>
            </a:xfrm>
            <a:custGeom>
              <a:avLst/>
              <a:gdLst/>
              <a:ahLst/>
              <a:cxnLst/>
              <a:rect l="l" t="t" r="r" b="b"/>
              <a:pathLst>
                <a:path w="635" h="1904">
                  <a:moveTo>
                    <a:pt x="0" y="1282"/>
                  </a:moveTo>
                  <a:lnTo>
                    <a:pt x="330" y="0"/>
                  </a:lnTo>
                </a:path>
              </a:pathLst>
            </a:custGeom>
            <a:ln w="3175">
              <a:solidFill>
                <a:srgbClr val="565658"/>
              </a:solidFill>
            </a:ln>
          </p:spPr>
          <p:txBody>
            <a:bodyPr wrap="square" lIns="0" tIns="0" rIns="0" bIns="0" rtlCol="0"/>
            <a:lstStyle/>
            <a:p/>
          </p:txBody>
        </p:sp>
        <p:sp>
          <p:nvSpPr>
            <p:cNvPr id="597" name="object 597" descr=""/>
            <p:cNvSpPr/>
            <p:nvPr/>
          </p:nvSpPr>
          <p:spPr>
            <a:xfrm>
              <a:off x="5382329" y="8421146"/>
              <a:ext cx="635" cy="1905"/>
            </a:xfrm>
            <a:custGeom>
              <a:avLst/>
              <a:gdLst/>
              <a:ahLst/>
              <a:cxnLst/>
              <a:rect l="l" t="t" r="r" b="b"/>
              <a:pathLst>
                <a:path w="635" h="1904">
                  <a:moveTo>
                    <a:pt x="0" y="1295"/>
                  </a:moveTo>
                  <a:lnTo>
                    <a:pt x="330" y="0"/>
                  </a:lnTo>
                </a:path>
              </a:pathLst>
            </a:custGeom>
            <a:ln w="3175">
              <a:solidFill>
                <a:srgbClr val="565658"/>
              </a:solidFill>
            </a:ln>
          </p:spPr>
          <p:txBody>
            <a:bodyPr wrap="square" lIns="0" tIns="0" rIns="0" bIns="0" rtlCol="0"/>
            <a:lstStyle/>
            <a:p/>
          </p:txBody>
        </p:sp>
        <p:sp>
          <p:nvSpPr>
            <p:cNvPr id="598" name="object 598" descr=""/>
            <p:cNvSpPr/>
            <p:nvPr/>
          </p:nvSpPr>
          <p:spPr>
            <a:xfrm>
              <a:off x="5373673" y="8494337"/>
              <a:ext cx="0" cy="635"/>
            </a:xfrm>
            <a:custGeom>
              <a:avLst/>
              <a:gdLst/>
              <a:ahLst/>
              <a:cxnLst/>
              <a:rect l="l" t="t" r="r" b="b"/>
              <a:pathLst>
                <a:path w="0" h="634">
                  <a:moveTo>
                    <a:pt x="0" y="0"/>
                  </a:moveTo>
                  <a:lnTo>
                    <a:pt x="0" y="177"/>
                  </a:lnTo>
                </a:path>
              </a:pathLst>
            </a:custGeom>
            <a:ln w="3175">
              <a:solidFill>
                <a:srgbClr val="565658"/>
              </a:solidFill>
            </a:ln>
          </p:spPr>
          <p:txBody>
            <a:bodyPr wrap="square" lIns="0" tIns="0" rIns="0" bIns="0" rtlCol="0"/>
            <a:lstStyle/>
            <a:p/>
          </p:txBody>
        </p:sp>
        <p:sp>
          <p:nvSpPr>
            <p:cNvPr id="599" name="object 599" descr=""/>
            <p:cNvSpPr/>
            <p:nvPr/>
          </p:nvSpPr>
          <p:spPr>
            <a:xfrm>
              <a:off x="5465475" y="8399771"/>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600" name="object 600" descr=""/>
            <p:cNvSpPr/>
            <p:nvPr/>
          </p:nvSpPr>
          <p:spPr>
            <a:xfrm>
              <a:off x="5464035" y="8403336"/>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601" name="object 601" descr=""/>
            <p:cNvSpPr/>
            <p:nvPr/>
          </p:nvSpPr>
          <p:spPr>
            <a:xfrm>
              <a:off x="5457339" y="8531644"/>
              <a:ext cx="17145" cy="0"/>
            </a:xfrm>
            <a:custGeom>
              <a:avLst/>
              <a:gdLst/>
              <a:ahLst/>
              <a:cxnLst/>
              <a:rect l="l" t="t" r="r" b="b"/>
              <a:pathLst>
                <a:path w="17145" h="0">
                  <a:moveTo>
                    <a:pt x="0" y="0"/>
                  </a:moveTo>
                  <a:lnTo>
                    <a:pt x="17145" y="0"/>
                  </a:lnTo>
                </a:path>
              </a:pathLst>
            </a:custGeom>
            <a:ln w="3175">
              <a:solidFill>
                <a:srgbClr val="565658"/>
              </a:solidFill>
            </a:ln>
          </p:spPr>
          <p:txBody>
            <a:bodyPr wrap="square" lIns="0" tIns="0" rIns="0" bIns="0" rtlCol="0"/>
            <a:lstStyle/>
            <a:p/>
          </p:txBody>
        </p:sp>
        <p:sp>
          <p:nvSpPr>
            <p:cNvPr id="602" name="object 602" descr=""/>
            <p:cNvSpPr/>
            <p:nvPr/>
          </p:nvSpPr>
          <p:spPr>
            <a:xfrm>
              <a:off x="5457334" y="8377191"/>
              <a:ext cx="17145" cy="0"/>
            </a:xfrm>
            <a:custGeom>
              <a:avLst/>
              <a:gdLst/>
              <a:ahLst/>
              <a:cxnLst/>
              <a:rect l="l" t="t" r="r" b="b"/>
              <a:pathLst>
                <a:path w="17145" h="0">
                  <a:moveTo>
                    <a:pt x="17145" y="0"/>
                  </a:moveTo>
                  <a:lnTo>
                    <a:pt x="0" y="0"/>
                  </a:lnTo>
                </a:path>
              </a:pathLst>
            </a:custGeom>
            <a:ln w="3175">
              <a:solidFill>
                <a:srgbClr val="565658"/>
              </a:solidFill>
            </a:ln>
          </p:spPr>
          <p:txBody>
            <a:bodyPr wrap="square" lIns="0" tIns="0" rIns="0" bIns="0" rtlCol="0"/>
            <a:lstStyle/>
            <a:p/>
          </p:txBody>
        </p:sp>
        <p:sp>
          <p:nvSpPr>
            <p:cNvPr id="603" name="object 603" descr=""/>
            <p:cNvSpPr/>
            <p:nvPr/>
          </p:nvSpPr>
          <p:spPr>
            <a:xfrm>
              <a:off x="5366405" y="8448217"/>
              <a:ext cx="0" cy="1270"/>
            </a:xfrm>
            <a:custGeom>
              <a:avLst/>
              <a:gdLst/>
              <a:ahLst/>
              <a:cxnLst/>
              <a:rect l="l" t="t" r="r" b="b"/>
              <a:pathLst>
                <a:path w="0" h="1270">
                  <a:moveTo>
                    <a:pt x="0" y="1181"/>
                  </a:moveTo>
                  <a:lnTo>
                    <a:pt x="0" y="0"/>
                  </a:lnTo>
                </a:path>
              </a:pathLst>
            </a:custGeom>
            <a:ln w="3175">
              <a:solidFill>
                <a:srgbClr val="565658"/>
              </a:solidFill>
            </a:ln>
          </p:spPr>
          <p:txBody>
            <a:bodyPr wrap="square" lIns="0" tIns="0" rIns="0" bIns="0" rtlCol="0"/>
            <a:lstStyle/>
            <a:p/>
          </p:txBody>
        </p:sp>
        <p:sp>
          <p:nvSpPr>
            <p:cNvPr id="604" name="object 604" descr=""/>
            <p:cNvSpPr/>
            <p:nvPr/>
          </p:nvSpPr>
          <p:spPr>
            <a:xfrm>
              <a:off x="5366405" y="8418501"/>
              <a:ext cx="0" cy="1270"/>
            </a:xfrm>
            <a:custGeom>
              <a:avLst/>
              <a:gdLst/>
              <a:ahLst/>
              <a:cxnLst/>
              <a:rect l="l" t="t" r="r" b="b"/>
              <a:pathLst>
                <a:path w="0" h="1270">
                  <a:moveTo>
                    <a:pt x="0" y="1193"/>
                  </a:moveTo>
                  <a:lnTo>
                    <a:pt x="0" y="0"/>
                  </a:lnTo>
                </a:path>
              </a:pathLst>
            </a:custGeom>
            <a:ln w="3175">
              <a:solidFill>
                <a:srgbClr val="565658"/>
              </a:solidFill>
            </a:ln>
          </p:spPr>
          <p:txBody>
            <a:bodyPr wrap="square" lIns="0" tIns="0" rIns="0" bIns="0" rtlCol="0"/>
            <a:lstStyle/>
            <a:p/>
          </p:txBody>
        </p:sp>
        <p:sp>
          <p:nvSpPr>
            <p:cNvPr id="605" name="object 605" descr=""/>
            <p:cNvSpPr/>
            <p:nvPr/>
          </p:nvSpPr>
          <p:spPr>
            <a:xfrm>
              <a:off x="5370631" y="8441764"/>
              <a:ext cx="635" cy="635"/>
            </a:xfrm>
            <a:custGeom>
              <a:avLst/>
              <a:gdLst/>
              <a:ahLst/>
              <a:cxnLst/>
              <a:rect l="l" t="t" r="r" b="b"/>
              <a:pathLst>
                <a:path w="635" h="634">
                  <a:moveTo>
                    <a:pt x="114" y="0"/>
                  </a:moveTo>
                  <a:lnTo>
                    <a:pt x="0" y="126"/>
                  </a:lnTo>
                </a:path>
              </a:pathLst>
            </a:custGeom>
            <a:ln w="3175">
              <a:solidFill>
                <a:srgbClr val="565658"/>
              </a:solidFill>
            </a:ln>
          </p:spPr>
          <p:txBody>
            <a:bodyPr wrap="square" lIns="0" tIns="0" rIns="0" bIns="0" rtlCol="0"/>
            <a:lstStyle/>
            <a:p/>
          </p:txBody>
        </p:sp>
        <p:sp>
          <p:nvSpPr>
            <p:cNvPr id="606" name="object 606" descr=""/>
            <p:cNvSpPr/>
            <p:nvPr/>
          </p:nvSpPr>
          <p:spPr>
            <a:xfrm>
              <a:off x="5515245" y="8574512"/>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607" name="object 607" descr=""/>
            <p:cNvSpPr/>
            <p:nvPr/>
          </p:nvSpPr>
          <p:spPr>
            <a:xfrm>
              <a:off x="5483372" y="8542936"/>
              <a:ext cx="635" cy="635"/>
            </a:xfrm>
            <a:custGeom>
              <a:avLst/>
              <a:gdLst/>
              <a:ahLst/>
              <a:cxnLst/>
              <a:rect l="l" t="t" r="r" b="b"/>
              <a:pathLst>
                <a:path w="635" h="634">
                  <a:moveTo>
                    <a:pt x="0" y="0"/>
                  </a:moveTo>
                  <a:lnTo>
                    <a:pt x="190" y="419"/>
                  </a:lnTo>
                </a:path>
              </a:pathLst>
            </a:custGeom>
            <a:ln w="3175">
              <a:solidFill>
                <a:srgbClr val="565658"/>
              </a:solidFill>
            </a:ln>
          </p:spPr>
          <p:txBody>
            <a:bodyPr wrap="square" lIns="0" tIns="0" rIns="0" bIns="0" rtlCol="0"/>
            <a:lstStyle/>
            <a:p/>
          </p:txBody>
        </p:sp>
        <p:sp>
          <p:nvSpPr>
            <p:cNvPr id="608" name="object 608" descr=""/>
            <p:cNvSpPr/>
            <p:nvPr/>
          </p:nvSpPr>
          <p:spPr>
            <a:xfrm>
              <a:off x="5352218" y="8435204"/>
              <a:ext cx="1905" cy="0"/>
            </a:xfrm>
            <a:custGeom>
              <a:avLst/>
              <a:gdLst/>
              <a:ahLst/>
              <a:cxnLst/>
              <a:rect l="l" t="t" r="r" b="b"/>
              <a:pathLst>
                <a:path w="1904" h="0">
                  <a:moveTo>
                    <a:pt x="1524" y="0"/>
                  </a:moveTo>
                  <a:lnTo>
                    <a:pt x="0" y="0"/>
                  </a:lnTo>
                </a:path>
              </a:pathLst>
            </a:custGeom>
            <a:ln w="3175">
              <a:solidFill>
                <a:srgbClr val="565658"/>
              </a:solidFill>
            </a:ln>
          </p:spPr>
          <p:txBody>
            <a:bodyPr wrap="square" lIns="0" tIns="0" rIns="0" bIns="0" rtlCol="0"/>
            <a:lstStyle/>
            <a:p/>
          </p:txBody>
        </p:sp>
        <p:sp>
          <p:nvSpPr>
            <p:cNvPr id="609" name="object 609" descr=""/>
            <p:cNvSpPr/>
            <p:nvPr/>
          </p:nvSpPr>
          <p:spPr>
            <a:xfrm>
              <a:off x="5381471" y="8396912"/>
              <a:ext cx="1270" cy="0"/>
            </a:xfrm>
            <a:custGeom>
              <a:avLst/>
              <a:gdLst/>
              <a:ahLst/>
              <a:cxnLst/>
              <a:rect l="l" t="t" r="r" b="b"/>
              <a:pathLst>
                <a:path w="1270" h="0">
                  <a:moveTo>
                    <a:pt x="1206" y="0"/>
                  </a:moveTo>
                  <a:lnTo>
                    <a:pt x="0" y="0"/>
                  </a:lnTo>
                </a:path>
              </a:pathLst>
            </a:custGeom>
            <a:ln w="3175">
              <a:solidFill>
                <a:srgbClr val="565658"/>
              </a:solidFill>
            </a:ln>
          </p:spPr>
          <p:txBody>
            <a:bodyPr wrap="square" lIns="0" tIns="0" rIns="0" bIns="0" rtlCol="0"/>
            <a:lstStyle/>
            <a:p/>
          </p:txBody>
        </p:sp>
        <p:sp>
          <p:nvSpPr>
            <p:cNvPr id="610" name="object 610" descr=""/>
            <p:cNvSpPr/>
            <p:nvPr/>
          </p:nvSpPr>
          <p:spPr>
            <a:xfrm>
              <a:off x="5351609" y="8474243"/>
              <a:ext cx="0" cy="10795"/>
            </a:xfrm>
            <a:custGeom>
              <a:avLst/>
              <a:gdLst/>
              <a:ahLst/>
              <a:cxnLst/>
              <a:rect l="l" t="t" r="r" b="b"/>
              <a:pathLst>
                <a:path w="0" h="10795">
                  <a:moveTo>
                    <a:pt x="0" y="10680"/>
                  </a:moveTo>
                  <a:lnTo>
                    <a:pt x="0" y="0"/>
                  </a:lnTo>
                </a:path>
              </a:pathLst>
            </a:custGeom>
            <a:ln w="3175">
              <a:solidFill>
                <a:srgbClr val="565658"/>
              </a:solidFill>
            </a:ln>
          </p:spPr>
          <p:txBody>
            <a:bodyPr wrap="square" lIns="0" tIns="0" rIns="0" bIns="0" rtlCol="0"/>
            <a:lstStyle/>
            <a:p/>
          </p:txBody>
        </p:sp>
        <p:sp>
          <p:nvSpPr>
            <p:cNvPr id="611" name="object 611" descr=""/>
            <p:cNvSpPr/>
            <p:nvPr/>
          </p:nvSpPr>
          <p:spPr>
            <a:xfrm>
              <a:off x="5381486" y="8511924"/>
              <a:ext cx="1270" cy="0"/>
            </a:xfrm>
            <a:custGeom>
              <a:avLst/>
              <a:gdLst/>
              <a:ahLst/>
              <a:cxnLst/>
              <a:rect l="l" t="t" r="r" b="b"/>
              <a:pathLst>
                <a:path w="1270" h="0">
                  <a:moveTo>
                    <a:pt x="0" y="0"/>
                  </a:moveTo>
                  <a:lnTo>
                    <a:pt x="1193" y="0"/>
                  </a:lnTo>
                </a:path>
              </a:pathLst>
            </a:custGeom>
            <a:ln w="3175">
              <a:solidFill>
                <a:srgbClr val="565658"/>
              </a:solidFill>
            </a:ln>
          </p:spPr>
          <p:txBody>
            <a:bodyPr wrap="square" lIns="0" tIns="0" rIns="0" bIns="0" rtlCol="0"/>
            <a:lstStyle/>
            <a:p/>
          </p:txBody>
        </p:sp>
        <p:sp>
          <p:nvSpPr>
            <p:cNvPr id="612" name="object 612" descr=""/>
            <p:cNvSpPr/>
            <p:nvPr/>
          </p:nvSpPr>
          <p:spPr>
            <a:xfrm>
              <a:off x="5376501" y="8396912"/>
              <a:ext cx="5080" cy="0"/>
            </a:xfrm>
            <a:custGeom>
              <a:avLst/>
              <a:gdLst/>
              <a:ahLst/>
              <a:cxnLst/>
              <a:rect l="l" t="t" r="r" b="b"/>
              <a:pathLst>
                <a:path w="5079" h="0">
                  <a:moveTo>
                    <a:pt x="4749" y="0"/>
                  </a:moveTo>
                  <a:lnTo>
                    <a:pt x="0" y="0"/>
                  </a:lnTo>
                </a:path>
              </a:pathLst>
            </a:custGeom>
            <a:ln w="3175">
              <a:solidFill>
                <a:srgbClr val="565658"/>
              </a:solidFill>
            </a:ln>
          </p:spPr>
          <p:txBody>
            <a:bodyPr wrap="square" lIns="0" tIns="0" rIns="0" bIns="0" rtlCol="0"/>
            <a:lstStyle/>
            <a:p/>
          </p:txBody>
        </p:sp>
        <p:sp>
          <p:nvSpPr>
            <p:cNvPr id="613" name="object 613" descr=""/>
            <p:cNvSpPr/>
            <p:nvPr/>
          </p:nvSpPr>
          <p:spPr>
            <a:xfrm>
              <a:off x="5376500" y="8402852"/>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614" name="object 614" descr=""/>
            <p:cNvSpPr/>
            <p:nvPr/>
          </p:nvSpPr>
          <p:spPr>
            <a:xfrm>
              <a:off x="5357567" y="8493780"/>
              <a:ext cx="5715" cy="0"/>
            </a:xfrm>
            <a:custGeom>
              <a:avLst/>
              <a:gdLst/>
              <a:ahLst/>
              <a:cxnLst/>
              <a:rect l="l" t="t" r="r" b="b"/>
              <a:pathLst>
                <a:path w="5714" h="0">
                  <a:moveTo>
                    <a:pt x="5613" y="0"/>
                  </a:moveTo>
                  <a:lnTo>
                    <a:pt x="0" y="0"/>
                  </a:lnTo>
                </a:path>
              </a:pathLst>
            </a:custGeom>
            <a:ln w="3175">
              <a:solidFill>
                <a:srgbClr val="565658"/>
              </a:solidFill>
            </a:ln>
          </p:spPr>
          <p:txBody>
            <a:bodyPr wrap="square" lIns="0" tIns="0" rIns="0" bIns="0" rtlCol="0"/>
            <a:lstStyle/>
            <a:p/>
          </p:txBody>
        </p:sp>
        <p:sp>
          <p:nvSpPr>
            <p:cNvPr id="615" name="object 615" descr=""/>
            <p:cNvSpPr/>
            <p:nvPr/>
          </p:nvSpPr>
          <p:spPr>
            <a:xfrm>
              <a:off x="5357314" y="8489017"/>
              <a:ext cx="635" cy="2540"/>
            </a:xfrm>
            <a:custGeom>
              <a:avLst/>
              <a:gdLst/>
              <a:ahLst/>
              <a:cxnLst/>
              <a:rect l="l" t="t" r="r" b="b"/>
              <a:pathLst>
                <a:path w="635" h="2540">
                  <a:moveTo>
                    <a:pt x="0" y="0"/>
                  </a:moveTo>
                  <a:lnTo>
                    <a:pt x="254" y="2387"/>
                  </a:lnTo>
                </a:path>
              </a:pathLst>
            </a:custGeom>
            <a:ln w="3175">
              <a:solidFill>
                <a:srgbClr val="565658"/>
              </a:solidFill>
            </a:ln>
          </p:spPr>
          <p:txBody>
            <a:bodyPr wrap="square" lIns="0" tIns="0" rIns="0" bIns="0" rtlCol="0"/>
            <a:lstStyle/>
            <a:p/>
          </p:txBody>
        </p:sp>
        <p:sp>
          <p:nvSpPr>
            <p:cNvPr id="616" name="object 616" descr=""/>
            <p:cNvSpPr/>
            <p:nvPr/>
          </p:nvSpPr>
          <p:spPr>
            <a:xfrm>
              <a:off x="5376506" y="8481123"/>
              <a:ext cx="2540" cy="4445"/>
            </a:xfrm>
            <a:custGeom>
              <a:avLst/>
              <a:gdLst/>
              <a:ahLst/>
              <a:cxnLst/>
              <a:rect l="l" t="t" r="r" b="b"/>
              <a:pathLst>
                <a:path w="2539" h="4445">
                  <a:moveTo>
                    <a:pt x="2374" y="0"/>
                  </a:moveTo>
                  <a:lnTo>
                    <a:pt x="0" y="3924"/>
                  </a:lnTo>
                </a:path>
              </a:pathLst>
            </a:custGeom>
            <a:ln w="3175">
              <a:solidFill>
                <a:srgbClr val="565658"/>
              </a:solidFill>
            </a:ln>
          </p:spPr>
          <p:txBody>
            <a:bodyPr wrap="square" lIns="0" tIns="0" rIns="0" bIns="0" rtlCol="0"/>
            <a:lstStyle/>
            <a:p/>
          </p:txBody>
        </p:sp>
        <p:sp>
          <p:nvSpPr>
            <p:cNvPr id="617" name="object 617" descr=""/>
            <p:cNvSpPr/>
            <p:nvPr/>
          </p:nvSpPr>
          <p:spPr>
            <a:xfrm>
              <a:off x="5354350" y="8435800"/>
              <a:ext cx="0" cy="37465"/>
            </a:xfrm>
            <a:custGeom>
              <a:avLst/>
              <a:gdLst/>
              <a:ahLst/>
              <a:cxnLst/>
              <a:rect l="l" t="t" r="r" b="b"/>
              <a:pathLst>
                <a:path w="0" h="37465">
                  <a:moveTo>
                    <a:pt x="0" y="37249"/>
                  </a:moveTo>
                  <a:lnTo>
                    <a:pt x="0" y="0"/>
                  </a:lnTo>
                </a:path>
              </a:pathLst>
            </a:custGeom>
            <a:ln w="3175">
              <a:solidFill>
                <a:srgbClr val="565658"/>
              </a:solidFill>
            </a:ln>
          </p:spPr>
          <p:txBody>
            <a:bodyPr wrap="square" lIns="0" tIns="0" rIns="0" bIns="0" rtlCol="0"/>
            <a:lstStyle/>
            <a:p/>
          </p:txBody>
        </p:sp>
        <p:sp>
          <p:nvSpPr>
            <p:cNvPr id="618" name="object 618" descr=""/>
            <p:cNvSpPr/>
            <p:nvPr/>
          </p:nvSpPr>
          <p:spPr>
            <a:xfrm>
              <a:off x="5352204" y="8473644"/>
              <a:ext cx="1905" cy="0"/>
            </a:xfrm>
            <a:custGeom>
              <a:avLst/>
              <a:gdLst/>
              <a:ahLst/>
              <a:cxnLst/>
              <a:rect l="l" t="t" r="r" b="b"/>
              <a:pathLst>
                <a:path w="1904" h="0">
                  <a:moveTo>
                    <a:pt x="0" y="0"/>
                  </a:moveTo>
                  <a:lnTo>
                    <a:pt x="1536" y="0"/>
                  </a:lnTo>
                </a:path>
              </a:pathLst>
            </a:custGeom>
            <a:ln w="3175">
              <a:solidFill>
                <a:srgbClr val="565658"/>
              </a:solidFill>
            </a:ln>
          </p:spPr>
          <p:txBody>
            <a:bodyPr wrap="square" lIns="0" tIns="0" rIns="0" bIns="0" rtlCol="0"/>
            <a:lstStyle/>
            <a:p/>
          </p:txBody>
        </p:sp>
        <p:sp>
          <p:nvSpPr>
            <p:cNvPr id="619" name="object 619" descr=""/>
            <p:cNvSpPr/>
            <p:nvPr/>
          </p:nvSpPr>
          <p:spPr>
            <a:xfrm>
              <a:off x="5376500" y="8511924"/>
              <a:ext cx="5080" cy="0"/>
            </a:xfrm>
            <a:custGeom>
              <a:avLst/>
              <a:gdLst/>
              <a:ahLst/>
              <a:cxnLst/>
              <a:rect l="l" t="t" r="r" b="b"/>
              <a:pathLst>
                <a:path w="5079" h="0">
                  <a:moveTo>
                    <a:pt x="0" y="0"/>
                  </a:moveTo>
                  <a:lnTo>
                    <a:pt x="4749" y="0"/>
                  </a:lnTo>
                </a:path>
              </a:pathLst>
            </a:custGeom>
            <a:ln w="3175">
              <a:solidFill>
                <a:srgbClr val="565658"/>
              </a:solidFill>
            </a:ln>
          </p:spPr>
          <p:txBody>
            <a:bodyPr wrap="square" lIns="0" tIns="0" rIns="0" bIns="0" rtlCol="0"/>
            <a:lstStyle/>
            <a:p/>
          </p:txBody>
        </p:sp>
        <p:sp>
          <p:nvSpPr>
            <p:cNvPr id="620" name="object 620" descr=""/>
            <p:cNvSpPr/>
            <p:nvPr/>
          </p:nvSpPr>
          <p:spPr>
            <a:xfrm>
              <a:off x="5376500" y="8423799"/>
              <a:ext cx="2540" cy="4445"/>
            </a:xfrm>
            <a:custGeom>
              <a:avLst/>
              <a:gdLst/>
              <a:ahLst/>
              <a:cxnLst/>
              <a:rect l="l" t="t" r="r" b="b"/>
              <a:pathLst>
                <a:path w="2539" h="4445">
                  <a:moveTo>
                    <a:pt x="0" y="0"/>
                  </a:moveTo>
                  <a:lnTo>
                    <a:pt x="2374" y="3924"/>
                  </a:lnTo>
                </a:path>
              </a:pathLst>
            </a:custGeom>
            <a:ln w="3175">
              <a:solidFill>
                <a:srgbClr val="565658"/>
              </a:solidFill>
            </a:ln>
          </p:spPr>
          <p:txBody>
            <a:bodyPr wrap="square" lIns="0" tIns="0" rIns="0" bIns="0" rtlCol="0"/>
            <a:lstStyle/>
            <a:p/>
          </p:txBody>
        </p:sp>
        <p:sp>
          <p:nvSpPr>
            <p:cNvPr id="621" name="object 621" descr=""/>
            <p:cNvSpPr/>
            <p:nvPr/>
          </p:nvSpPr>
          <p:spPr>
            <a:xfrm>
              <a:off x="5381486" y="8402852"/>
              <a:ext cx="1270" cy="0"/>
            </a:xfrm>
            <a:custGeom>
              <a:avLst/>
              <a:gdLst/>
              <a:ahLst/>
              <a:cxnLst/>
              <a:rect l="l" t="t" r="r" b="b"/>
              <a:pathLst>
                <a:path w="1270" h="0">
                  <a:moveTo>
                    <a:pt x="0" y="0"/>
                  </a:moveTo>
                  <a:lnTo>
                    <a:pt x="1193" y="0"/>
                  </a:lnTo>
                </a:path>
              </a:pathLst>
            </a:custGeom>
            <a:ln w="3175">
              <a:solidFill>
                <a:srgbClr val="565658"/>
              </a:solidFill>
            </a:ln>
          </p:spPr>
          <p:txBody>
            <a:bodyPr wrap="square" lIns="0" tIns="0" rIns="0" bIns="0" rtlCol="0"/>
            <a:lstStyle/>
            <a:p/>
          </p:txBody>
        </p:sp>
        <p:sp>
          <p:nvSpPr>
            <p:cNvPr id="622" name="object 622" descr=""/>
            <p:cNvSpPr/>
            <p:nvPr/>
          </p:nvSpPr>
          <p:spPr>
            <a:xfrm>
              <a:off x="5364929" y="8457689"/>
              <a:ext cx="3175" cy="1270"/>
            </a:xfrm>
            <a:custGeom>
              <a:avLst/>
              <a:gdLst/>
              <a:ahLst/>
              <a:cxnLst/>
              <a:rect l="l" t="t" r="r" b="b"/>
              <a:pathLst>
                <a:path w="3175" h="1270">
                  <a:moveTo>
                    <a:pt x="3149" y="0"/>
                  </a:moveTo>
                  <a:lnTo>
                    <a:pt x="0" y="1041"/>
                  </a:lnTo>
                </a:path>
              </a:pathLst>
            </a:custGeom>
            <a:ln w="3175">
              <a:solidFill>
                <a:srgbClr val="565658"/>
              </a:solidFill>
            </a:ln>
          </p:spPr>
          <p:txBody>
            <a:bodyPr wrap="square" lIns="0" tIns="0" rIns="0" bIns="0" rtlCol="0"/>
            <a:lstStyle/>
            <a:p/>
          </p:txBody>
        </p:sp>
        <p:sp>
          <p:nvSpPr>
            <p:cNvPr id="623" name="object 623" descr=""/>
            <p:cNvSpPr/>
            <p:nvPr/>
          </p:nvSpPr>
          <p:spPr>
            <a:xfrm>
              <a:off x="5363180" y="8458377"/>
              <a:ext cx="0" cy="35560"/>
            </a:xfrm>
            <a:custGeom>
              <a:avLst/>
              <a:gdLst/>
              <a:ahLst/>
              <a:cxnLst/>
              <a:rect l="l" t="t" r="r" b="b"/>
              <a:pathLst>
                <a:path w="0" h="35559">
                  <a:moveTo>
                    <a:pt x="0" y="0"/>
                  </a:moveTo>
                  <a:lnTo>
                    <a:pt x="0" y="35407"/>
                  </a:lnTo>
                </a:path>
              </a:pathLst>
            </a:custGeom>
            <a:ln w="3175">
              <a:solidFill>
                <a:srgbClr val="565658"/>
              </a:solidFill>
            </a:ln>
          </p:spPr>
          <p:txBody>
            <a:bodyPr wrap="square" lIns="0" tIns="0" rIns="0" bIns="0" rtlCol="0"/>
            <a:lstStyle/>
            <a:p/>
          </p:txBody>
        </p:sp>
        <p:sp>
          <p:nvSpPr>
            <p:cNvPr id="624" name="object 624" descr=""/>
            <p:cNvSpPr/>
            <p:nvPr/>
          </p:nvSpPr>
          <p:spPr>
            <a:xfrm>
              <a:off x="5363180" y="8399848"/>
              <a:ext cx="0" cy="635"/>
            </a:xfrm>
            <a:custGeom>
              <a:avLst/>
              <a:gdLst/>
              <a:ahLst/>
              <a:cxnLst/>
              <a:rect l="l" t="t" r="r" b="b"/>
              <a:pathLst>
                <a:path w="0" h="634">
                  <a:moveTo>
                    <a:pt x="0" y="368"/>
                  </a:moveTo>
                  <a:lnTo>
                    <a:pt x="0" y="0"/>
                  </a:lnTo>
                </a:path>
              </a:pathLst>
            </a:custGeom>
            <a:ln w="3175">
              <a:solidFill>
                <a:srgbClr val="565658"/>
              </a:solidFill>
            </a:ln>
          </p:spPr>
          <p:txBody>
            <a:bodyPr wrap="square" lIns="0" tIns="0" rIns="0" bIns="0" rtlCol="0"/>
            <a:lstStyle/>
            <a:p/>
          </p:txBody>
        </p:sp>
        <p:sp>
          <p:nvSpPr>
            <p:cNvPr id="625" name="object 625" descr=""/>
            <p:cNvSpPr/>
            <p:nvPr/>
          </p:nvSpPr>
          <p:spPr>
            <a:xfrm>
              <a:off x="5363180" y="8508635"/>
              <a:ext cx="0" cy="635"/>
            </a:xfrm>
            <a:custGeom>
              <a:avLst/>
              <a:gdLst/>
              <a:ahLst/>
              <a:cxnLst/>
              <a:rect l="l" t="t" r="r" b="b"/>
              <a:pathLst>
                <a:path w="0" h="634">
                  <a:moveTo>
                    <a:pt x="0" y="368"/>
                  </a:moveTo>
                  <a:lnTo>
                    <a:pt x="0" y="0"/>
                  </a:lnTo>
                </a:path>
              </a:pathLst>
            </a:custGeom>
            <a:ln w="3175">
              <a:solidFill>
                <a:srgbClr val="565658"/>
              </a:solidFill>
            </a:ln>
          </p:spPr>
          <p:txBody>
            <a:bodyPr wrap="square" lIns="0" tIns="0" rIns="0" bIns="0" rtlCol="0"/>
            <a:lstStyle/>
            <a:p/>
          </p:txBody>
        </p:sp>
        <p:sp>
          <p:nvSpPr>
            <p:cNvPr id="626" name="object 626" descr=""/>
            <p:cNvSpPr/>
            <p:nvPr/>
          </p:nvSpPr>
          <p:spPr>
            <a:xfrm>
              <a:off x="5363180" y="8415063"/>
              <a:ext cx="0" cy="35560"/>
            </a:xfrm>
            <a:custGeom>
              <a:avLst/>
              <a:gdLst/>
              <a:ahLst/>
              <a:cxnLst/>
              <a:rect l="l" t="t" r="r" b="b"/>
              <a:pathLst>
                <a:path w="0" h="35559">
                  <a:moveTo>
                    <a:pt x="0" y="0"/>
                  </a:moveTo>
                  <a:lnTo>
                    <a:pt x="0" y="35407"/>
                  </a:lnTo>
                </a:path>
              </a:pathLst>
            </a:custGeom>
            <a:ln w="3175">
              <a:solidFill>
                <a:srgbClr val="565658"/>
              </a:solidFill>
            </a:ln>
          </p:spPr>
          <p:txBody>
            <a:bodyPr wrap="square" lIns="0" tIns="0" rIns="0" bIns="0" rtlCol="0"/>
            <a:lstStyle/>
            <a:p/>
          </p:txBody>
        </p:sp>
        <p:sp>
          <p:nvSpPr>
            <p:cNvPr id="627" name="object 627" descr=""/>
            <p:cNvSpPr/>
            <p:nvPr/>
          </p:nvSpPr>
          <p:spPr>
            <a:xfrm>
              <a:off x="5364755" y="8457125"/>
              <a:ext cx="3175" cy="1270"/>
            </a:xfrm>
            <a:custGeom>
              <a:avLst/>
              <a:gdLst/>
              <a:ahLst/>
              <a:cxnLst/>
              <a:rect l="l" t="t" r="r" b="b"/>
              <a:pathLst>
                <a:path w="3175" h="1270">
                  <a:moveTo>
                    <a:pt x="0" y="1054"/>
                  </a:moveTo>
                  <a:lnTo>
                    <a:pt x="3149" y="0"/>
                  </a:lnTo>
                </a:path>
              </a:pathLst>
            </a:custGeom>
            <a:ln w="3175">
              <a:solidFill>
                <a:srgbClr val="565658"/>
              </a:solidFill>
            </a:ln>
          </p:spPr>
          <p:txBody>
            <a:bodyPr wrap="square" lIns="0" tIns="0" rIns="0" bIns="0" rtlCol="0"/>
            <a:lstStyle/>
            <a:p/>
          </p:txBody>
        </p:sp>
        <p:sp>
          <p:nvSpPr>
            <p:cNvPr id="628" name="object 628" descr=""/>
            <p:cNvSpPr/>
            <p:nvPr/>
          </p:nvSpPr>
          <p:spPr>
            <a:xfrm>
              <a:off x="5364942" y="8450111"/>
              <a:ext cx="3175" cy="1270"/>
            </a:xfrm>
            <a:custGeom>
              <a:avLst/>
              <a:gdLst/>
              <a:ahLst/>
              <a:cxnLst/>
              <a:rect l="l" t="t" r="r" b="b"/>
              <a:pathLst>
                <a:path w="3175" h="1270">
                  <a:moveTo>
                    <a:pt x="0" y="0"/>
                  </a:moveTo>
                  <a:lnTo>
                    <a:pt x="3136" y="1041"/>
                  </a:lnTo>
                </a:path>
              </a:pathLst>
            </a:custGeom>
            <a:ln w="3175">
              <a:solidFill>
                <a:srgbClr val="565658"/>
              </a:solidFill>
            </a:ln>
          </p:spPr>
          <p:txBody>
            <a:bodyPr wrap="square" lIns="0" tIns="0" rIns="0" bIns="0" rtlCol="0"/>
            <a:lstStyle/>
            <a:p/>
          </p:txBody>
        </p:sp>
        <p:sp>
          <p:nvSpPr>
            <p:cNvPr id="629" name="object 629" descr=""/>
            <p:cNvSpPr/>
            <p:nvPr/>
          </p:nvSpPr>
          <p:spPr>
            <a:xfrm>
              <a:off x="5364744" y="8450670"/>
              <a:ext cx="3175" cy="1270"/>
            </a:xfrm>
            <a:custGeom>
              <a:avLst/>
              <a:gdLst/>
              <a:ahLst/>
              <a:cxnLst/>
              <a:rect l="l" t="t" r="r" b="b"/>
              <a:pathLst>
                <a:path w="3175" h="1270">
                  <a:moveTo>
                    <a:pt x="3149" y="1041"/>
                  </a:moveTo>
                  <a:lnTo>
                    <a:pt x="0" y="0"/>
                  </a:lnTo>
                </a:path>
              </a:pathLst>
            </a:custGeom>
            <a:ln w="3175">
              <a:solidFill>
                <a:srgbClr val="565658"/>
              </a:solidFill>
            </a:ln>
          </p:spPr>
          <p:txBody>
            <a:bodyPr wrap="square" lIns="0" tIns="0" rIns="0" bIns="0" rtlCol="0"/>
            <a:lstStyle/>
            <a:p/>
          </p:txBody>
        </p:sp>
        <p:sp>
          <p:nvSpPr>
            <p:cNvPr id="630" name="object 630" descr=""/>
            <p:cNvSpPr/>
            <p:nvPr/>
          </p:nvSpPr>
          <p:spPr>
            <a:xfrm>
              <a:off x="5363180" y="8451799"/>
              <a:ext cx="0" cy="5715"/>
            </a:xfrm>
            <a:custGeom>
              <a:avLst/>
              <a:gdLst/>
              <a:ahLst/>
              <a:cxnLst/>
              <a:rect l="l" t="t" r="r" b="b"/>
              <a:pathLst>
                <a:path w="0" h="5715">
                  <a:moveTo>
                    <a:pt x="0" y="5257"/>
                  </a:moveTo>
                  <a:lnTo>
                    <a:pt x="0" y="0"/>
                  </a:lnTo>
                </a:path>
              </a:pathLst>
            </a:custGeom>
            <a:ln w="3175">
              <a:solidFill>
                <a:srgbClr val="565658"/>
              </a:solidFill>
            </a:ln>
          </p:spPr>
          <p:txBody>
            <a:bodyPr wrap="square" lIns="0" tIns="0" rIns="0" bIns="0" rtlCol="0"/>
            <a:lstStyle/>
            <a:p/>
          </p:txBody>
        </p:sp>
        <p:sp>
          <p:nvSpPr>
            <p:cNvPr id="631" name="object 631" descr=""/>
            <p:cNvSpPr/>
            <p:nvPr/>
          </p:nvSpPr>
          <p:spPr>
            <a:xfrm>
              <a:off x="5364632" y="8420290"/>
              <a:ext cx="1270" cy="0"/>
            </a:xfrm>
            <a:custGeom>
              <a:avLst/>
              <a:gdLst/>
              <a:ahLst/>
              <a:cxnLst/>
              <a:rect l="l" t="t" r="r" b="b"/>
              <a:pathLst>
                <a:path w="1270" h="0">
                  <a:moveTo>
                    <a:pt x="0" y="0"/>
                  </a:moveTo>
                  <a:lnTo>
                    <a:pt x="1168" y="0"/>
                  </a:lnTo>
                </a:path>
              </a:pathLst>
            </a:custGeom>
            <a:ln w="3175">
              <a:solidFill>
                <a:srgbClr val="565658"/>
              </a:solidFill>
            </a:ln>
          </p:spPr>
          <p:txBody>
            <a:bodyPr wrap="square" lIns="0" tIns="0" rIns="0" bIns="0" rtlCol="0"/>
            <a:lstStyle/>
            <a:p/>
          </p:txBody>
        </p:sp>
        <p:sp>
          <p:nvSpPr>
            <p:cNvPr id="632" name="object 632" descr=""/>
            <p:cNvSpPr/>
            <p:nvPr/>
          </p:nvSpPr>
          <p:spPr>
            <a:xfrm>
              <a:off x="5364632" y="8420287"/>
              <a:ext cx="0" cy="27940"/>
            </a:xfrm>
            <a:custGeom>
              <a:avLst/>
              <a:gdLst/>
              <a:ahLst/>
              <a:cxnLst/>
              <a:rect l="l" t="t" r="r" b="b"/>
              <a:pathLst>
                <a:path w="0" h="27940">
                  <a:moveTo>
                    <a:pt x="0" y="27330"/>
                  </a:moveTo>
                  <a:lnTo>
                    <a:pt x="0" y="0"/>
                  </a:lnTo>
                </a:path>
              </a:pathLst>
            </a:custGeom>
            <a:ln w="3175">
              <a:solidFill>
                <a:srgbClr val="565658"/>
              </a:solidFill>
            </a:ln>
          </p:spPr>
          <p:txBody>
            <a:bodyPr wrap="square" lIns="0" tIns="0" rIns="0" bIns="0" rtlCol="0"/>
            <a:lstStyle/>
            <a:p/>
          </p:txBody>
        </p:sp>
        <p:sp>
          <p:nvSpPr>
            <p:cNvPr id="633" name="object 633" descr=""/>
            <p:cNvSpPr/>
            <p:nvPr/>
          </p:nvSpPr>
          <p:spPr>
            <a:xfrm>
              <a:off x="5364629" y="8447618"/>
              <a:ext cx="1270" cy="0"/>
            </a:xfrm>
            <a:custGeom>
              <a:avLst/>
              <a:gdLst/>
              <a:ahLst/>
              <a:cxnLst/>
              <a:rect l="l" t="t" r="r" b="b"/>
              <a:pathLst>
                <a:path w="1270" h="0">
                  <a:moveTo>
                    <a:pt x="1168" y="0"/>
                  </a:moveTo>
                  <a:lnTo>
                    <a:pt x="0" y="0"/>
                  </a:lnTo>
                </a:path>
              </a:pathLst>
            </a:custGeom>
            <a:ln w="3175">
              <a:solidFill>
                <a:srgbClr val="565658"/>
              </a:solidFill>
            </a:ln>
          </p:spPr>
          <p:txBody>
            <a:bodyPr wrap="square" lIns="0" tIns="0" rIns="0" bIns="0" rtlCol="0"/>
            <a:lstStyle/>
            <a:p/>
          </p:txBody>
        </p:sp>
        <p:sp>
          <p:nvSpPr>
            <p:cNvPr id="634" name="object 634" descr=""/>
            <p:cNvSpPr/>
            <p:nvPr/>
          </p:nvSpPr>
          <p:spPr>
            <a:xfrm>
              <a:off x="5354077" y="8417444"/>
              <a:ext cx="635" cy="0"/>
            </a:xfrm>
            <a:custGeom>
              <a:avLst/>
              <a:gdLst/>
              <a:ahLst/>
              <a:cxnLst/>
              <a:rect l="l" t="t" r="r" b="b"/>
              <a:pathLst>
                <a:path w="635" h="0">
                  <a:moveTo>
                    <a:pt x="0" y="0"/>
                  </a:moveTo>
                  <a:lnTo>
                    <a:pt x="25" y="0"/>
                  </a:lnTo>
                </a:path>
              </a:pathLst>
            </a:custGeom>
            <a:ln w="3175">
              <a:solidFill>
                <a:srgbClr val="565658"/>
              </a:solidFill>
            </a:ln>
          </p:spPr>
          <p:txBody>
            <a:bodyPr wrap="square" lIns="0" tIns="0" rIns="0" bIns="0" rtlCol="0"/>
            <a:lstStyle/>
            <a:p/>
          </p:txBody>
        </p:sp>
        <p:sp>
          <p:nvSpPr>
            <p:cNvPr id="635" name="object 635" descr=""/>
            <p:cNvSpPr/>
            <p:nvPr/>
          </p:nvSpPr>
          <p:spPr>
            <a:xfrm>
              <a:off x="5354189" y="8503869"/>
              <a:ext cx="0" cy="1905"/>
            </a:xfrm>
            <a:custGeom>
              <a:avLst/>
              <a:gdLst/>
              <a:ahLst/>
              <a:cxnLst/>
              <a:rect l="l" t="t" r="r" b="b"/>
              <a:pathLst>
                <a:path w="0" h="1904">
                  <a:moveTo>
                    <a:pt x="0" y="0"/>
                  </a:moveTo>
                  <a:lnTo>
                    <a:pt x="0" y="1727"/>
                  </a:lnTo>
                </a:path>
              </a:pathLst>
            </a:custGeom>
            <a:ln w="3175">
              <a:solidFill>
                <a:srgbClr val="565658"/>
              </a:solidFill>
            </a:ln>
          </p:spPr>
          <p:txBody>
            <a:bodyPr wrap="square" lIns="0" tIns="0" rIns="0" bIns="0" rtlCol="0"/>
            <a:lstStyle/>
            <a:p/>
          </p:txBody>
        </p:sp>
        <p:sp>
          <p:nvSpPr>
            <p:cNvPr id="636" name="object 636" descr=""/>
            <p:cNvSpPr/>
            <p:nvPr/>
          </p:nvSpPr>
          <p:spPr>
            <a:xfrm>
              <a:off x="5354102" y="8491401"/>
              <a:ext cx="0" cy="2540"/>
            </a:xfrm>
            <a:custGeom>
              <a:avLst/>
              <a:gdLst/>
              <a:ahLst/>
              <a:cxnLst/>
              <a:rect l="l" t="t" r="r" b="b"/>
              <a:pathLst>
                <a:path w="0" h="2540">
                  <a:moveTo>
                    <a:pt x="0" y="2514"/>
                  </a:moveTo>
                  <a:lnTo>
                    <a:pt x="0" y="0"/>
                  </a:lnTo>
                </a:path>
              </a:pathLst>
            </a:custGeom>
            <a:ln w="3175">
              <a:solidFill>
                <a:srgbClr val="565658"/>
              </a:solidFill>
            </a:ln>
          </p:spPr>
          <p:txBody>
            <a:bodyPr wrap="square" lIns="0" tIns="0" rIns="0" bIns="0" rtlCol="0"/>
            <a:lstStyle/>
            <a:p/>
          </p:txBody>
        </p:sp>
        <p:sp>
          <p:nvSpPr>
            <p:cNvPr id="637" name="object 637" descr=""/>
            <p:cNvSpPr/>
            <p:nvPr/>
          </p:nvSpPr>
          <p:spPr>
            <a:xfrm>
              <a:off x="5357562" y="8414932"/>
              <a:ext cx="0" cy="635"/>
            </a:xfrm>
            <a:custGeom>
              <a:avLst/>
              <a:gdLst/>
              <a:ahLst/>
              <a:cxnLst/>
              <a:rect l="l" t="t" r="r" b="b"/>
              <a:pathLst>
                <a:path w="0" h="634">
                  <a:moveTo>
                    <a:pt x="0" y="279"/>
                  </a:moveTo>
                  <a:lnTo>
                    <a:pt x="0" y="0"/>
                  </a:lnTo>
                </a:path>
              </a:pathLst>
            </a:custGeom>
            <a:ln w="3175">
              <a:solidFill>
                <a:srgbClr val="565658"/>
              </a:solidFill>
            </a:ln>
          </p:spPr>
          <p:txBody>
            <a:bodyPr wrap="square" lIns="0" tIns="0" rIns="0" bIns="0" rtlCol="0"/>
            <a:lstStyle/>
            <a:p/>
          </p:txBody>
        </p:sp>
        <p:sp>
          <p:nvSpPr>
            <p:cNvPr id="638" name="object 638" descr=""/>
            <p:cNvSpPr/>
            <p:nvPr/>
          </p:nvSpPr>
          <p:spPr>
            <a:xfrm>
              <a:off x="5354238" y="8403245"/>
              <a:ext cx="0" cy="1905"/>
            </a:xfrm>
            <a:custGeom>
              <a:avLst/>
              <a:gdLst/>
              <a:ahLst/>
              <a:cxnLst/>
              <a:rect l="l" t="t" r="r" b="b"/>
              <a:pathLst>
                <a:path w="0" h="1904">
                  <a:moveTo>
                    <a:pt x="0" y="1727"/>
                  </a:moveTo>
                  <a:lnTo>
                    <a:pt x="0" y="0"/>
                  </a:lnTo>
                </a:path>
              </a:pathLst>
            </a:custGeom>
            <a:ln w="3175">
              <a:solidFill>
                <a:srgbClr val="565658"/>
              </a:solidFill>
            </a:ln>
          </p:spPr>
          <p:txBody>
            <a:bodyPr wrap="square" lIns="0" tIns="0" rIns="0" bIns="0" rtlCol="0"/>
            <a:lstStyle/>
            <a:p/>
          </p:txBody>
        </p:sp>
        <p:sp>
          <p:nvSpPr>
            <p:cNvPr id="639" name="object 639" descr=""/>
            <p:cNvSpPr/>
            <p:nvPr/>
          </p:nvSpPr>
          <p:spPr>
            <a:xfrm>
              <a:off x="5354077" y="8491392"/>
              <a:ext cx="635" cy="0"/>
            </a:xfrm>
            <a:custGeom>
              <a:avLst/>
              <a:gdLst/>
              <a:ahLst/>
              <a:cxnLst/>
              <a:rect l="l" t="t" r="r" b="b"/>
              <a:pathLst>
                <a:path w="635" h="0">
                  <a:moveTo>
                    <a:pt x="25" y="0"/>
                  </a:moveTo>
                  <a:lnTo>
                    <a:pt x="0" y="0"/>
                  </a:lnTo>
                </a:path>
              </a:pathLst>
            </a:custGeom>
            <a:ln w="3175">
              <a:solidFill>
                <a:srgbClr val="565658"/>
              </a:solidFill>
            </a:ln>
          </p:spPr>
          <p:txBody>
            <a:bodyPr wrap="square" lIns="0" tIns="0" rIns="0" bIns="0" rtlCol="0"/>
            <a:lstStyle/>
            <a:p/>
          </p:txBody>
        </p:sp>
        <p:sp>
          <p:nvSpPr>
            <p:cNvPr id="640" name="object 640" descr=""/>
            <p:cNvSpPr/>
            <p:nvPr/>
          </p:nvSpPr>
          <p:spPr>
            <a:xfrm>
              <a:off x="5354189" y="8503869"/>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641" name="object 641" descr=""/>
            <p:cNvSpPr/>
            <p:nvPr/>
          </p:nvSpPr>
          <p:spPr>
            <a:xfrm>
              <a:off x="5354102" y="8489017"/>
              <a:ext cx="635" cy="2540"/>
            </a:xfrm>
            <a:custGeom>
              <a:avLst/>
              <a:gdLst/>
              <a:ahLst/>
              <a:cxnLst/>
              <a:rect l="l" t="t" r="r" b="b"/>
              <a:pathLst>
                <a:path w="635" h="2540">
                  <a:moveTo>
                    <a:pt x="0" y="2374"/>
                  </a:moveTo>
                  <a:lnTo>
                    <a:pt x="254" y="0"/>
                  </a:lnTo>
                </a:path>
              </a:pathLst>
            </a:custGeom>
            <a:ln w="3175">
              <a:solidFill>
                <a:srgbClr val="565658"/>
              </a:solidFill>
            </a:ln>
          </p:spPr>
          <p:txBody>
            <a:bodyPr wrap="square" lIns="0" tIns="0" rIns="0" bIns="0" rtlCol="0"/>
            <a:lstStyle/>
            <a:p/>
          </p:txBody>
        </p:sp>
        <p:sp>
          <p:nvSpPr>
            <p:cNvPr id="642" name="object 642" descr=""/>
            <p:cNvSpPr/>
            <p:nvPr/>
          </p:nvSpPr>
          <p:spPr>
            <a:xfrm>
              <a:off x="5354102" y="8414925"/>
              <a:ext cx="635" cy="635"/>
            </a:xfrm>
            <a:custGeom>
              <a:avLst/>
              <a:gdLst/>
              <a:ahLst/>
              <a:cxnLst/>
              <a:rect l="l" t="t" r="r" b="b"/>
              <a:pathLst>
                <a:path w="635" h="634">
                  <a:moveTo>
                    <a:pt x="0" y="0"/>
                  </a:moveTo>
                  <a:lnTo>
                    <a:pt x="254" y="139"/>
                  </a:lnTo>
                </a:path>
              </a:pathLst>
            </a:custGeom>
            <a:ln w="3175">
              <a:solidFill>
                <a:srgbClr val="565658"/>
              </a:solidFill>
            </a:ln>
          </p:spPr>
          <p:txBody>
            <a:bodyPr wrap="square" lIns="0" tIns="0" rIns="0" bIns="0" rtlCol="0"/>
            <a:lstStyle/>
            <a:p/>
          </p:txBody>
        </p:sp>
        <p:sp>
          <p:nvSpPr>
            <p:cNvPr id="643" name="object 643" descr=""/>
            <p:cNvSpPr/>
            <p:nvPr/>
          </p:nvSpPr>
          <p:spPr>
            <a:xfrm>
              <a:off x="5354350" y="8415063"/>
              <a:ext cx="3175" cy="0"/>
            </a:xfrm>
            <a:custGeom>
              <a:avLst/>
              <a:gdLst/>
              <a:ahLst/>
              <a:cxnLst/>
              <a:rect l="l" t="t" r="r" b="b"/>
              <a:pathLst>
                <a:path w="3175" h="0">
                  <a:moveTo>
                    <a:pt x="0" y="0"/>
                  </a:moveTo>
                  <a:lnTo>
                    <a:pt x="2946" y="0"/>
                  </a:lnTo>
                </a:path>
              </a:pathLst>
            </a:custGeom>
            <a:ln w="3175">
              <a:solidFill>
                <a:srgbClr val="565658"/>
              </a:solidFill>
            </a:ln>
          </p:spPr>
          <p:txBody>
            <a:bodyPr wrap="square" lIns="0" tIns="0" rIns="0" bIns="0" rtlCol="0"/>
            <a:lstStyle/>
            <a:p/>
          </p:txBody>
        </p:sp>
        <p:sp>
          <p:nvSpPr>
            <p:cNvPr id="644" name="object 644" descr=""/>
            <p:cNvSpPr/>
            <p:nvPr/>
          </p:nvSpPr>
          <p:spPr>
            <a:xfrm>
              <a:off x="5354096" y="8417444"/>
              <a:ext cx="635" cy="2540"/>
            </a:xfrm>
            <a:custGeom>
              <a:avLst/>
              <a:gdLst/>
              <a:ahLst/>
              <a:cxnLst/>
              <a:rect l="l" t="t" r="r" b="b"/>
              <a:pathLst>
                <a:path w="635" h="2540">
                  <a:moveTo>
                    <a:pt x="253" y="2374"/>
                  </a:moveTo>
                  <a:lnTo>
                    <a:pt x="0" y="0"/>
                  </a:lnTo>
                </a:path>
              </a:pathLst>
            </a:custGeom>
            <a:ln w="3175">
              <a:solidFill>
                <a:srgbClr val="565658"/>
              </a:solidFill>
            </a:ln>
          </p:spPr>
          <p:txBody>
            <a:bodyPr wrap="square" lIns="0" tIns="0" rIns="0" bIns="0" rtlCol="0"/>
            <a:lstStyle/>
            <a:p/>
          </p:txBody>
        </p:sp>
        <p:sp>
          <p:nvSpPr>
            <p:cNvPr id="645" name="object 645" descr=""/>
            <p:cNvSpPr/>
            <p:nvPr/>
          </p:nvSpPr>
          <p:spPr>
            <a:xfrm>
              <a:off x="5354350" y="8486122"/>
              <a:ext cx="0" cy="3175"/>
            </a:xfrm>
            <a:custGeom>
              <a:avLst/>
              <a:gdLst/>
              <a:ahLst/>
              <a:cxnLst/>
              <a:rect l="l" t="t" r="r" b="b"/>
              <a:pathLst>
                <a:path w="0" h="3175">
                  <a:moveTo>
                    <a:pt x="0" y="2895"/>
                  </a:moveTo>
                  <a:lnTo>
                    <a:pt x="0" y="0"/>
                  </a:lnTo>
                </a:path>
              </a:pathLst>
            </a:custGeom>
            <a:ln w="3175">
              <a:solidFill>
                <a:srgbClr val="565658"/>
              </a:solidFill>
            </a:ln>
          </p:spPr>
          <p:txBody>
            <a:bodyPr wrap="square" lIns="0" tIns="0" rIns="0" bIns="0" rtlCol="0"/>
            <a:lstStyle/>
            <a:p/>
          </p:txBody>
        </p:sp>
        <p:sp>
          <p:nvSpPr>
            <p:cNvPr id="646" name="object 646" descr=""/>
            <p:cNvSpPr/>
            <p:nvPr/>
          </p:nvSpPr>
          <p:spPr>
            <a:xfrm>
              <a:off x="5354102" y="8414904"/>
              <a:ext cx="0" cy="2540"/>
            </a:xfrm>
            <a:custGeom>
              <a:avLst/>
              <a:gdLst/>
              <a:ahLst/>
              <a:cxnLst/>
              <a:rect l="l" t="t" r="r" b="b"/>
              <a:pathLst>
                <a:path w="0" h="2540">
                  <a:moveTo>
                    <a:pt x="0" y="2539"/>
                  </a:moveTo>
                  <a:lnTo>
                    <a:pt x="0" y="0"/>
                  </a:lnTo>
                </a:path>
              </a:pathLst>
            </a:custGeom>
            <a:ln w="3175">
              <a:solidFill>
                <a:srgbClr val="565658"/>
              </a:solidFill>
            </a:ln>
          </p:spPr>
          <p:txBody>
            <a:bodyPr wrap="square" lIns="0" tIns="0" rIns="0" bIns="0" rtlCol="0"/>
            <a:lstStyle/>
            <a:p/>
          </p:txBody>
        </p:sp>
        <p:sp>
          <p:nvSpPr>
            <p:cNvPr id="647" name="object 647" descr=""/>
            <p:cNvSpPr/>
            <p:nvPr/>
          </p:nvSpPr>
          <p:spPr>
            <a:xfrm>
              <a:off x="5354350" y="8503875"/>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648" name="object 648" descr=""/>
            <p:cNvSpPr/>
            <p:nvPr/>
          </p:nvSpPr>
          <p:spPr>
            <a:xfrm>
              <a:off x="5354350" y="8419813"/>
              <a:ext cx="0" cy="3175"/>
            </a:xfrm>
            <a:custGeom>
              <a:avLst/>
              <a:gdLst/>
              <a:ahLst/>
              <a:cxnLst/>
              <a:rect l="l" t="t" r="r" b="b"/>
              <a:pathLst>
                <a:path w="0" h="3175">
                  <a:moveTo>
                    <a:pt x="0" y="2908"/>
                  </a:moveTo>
                  <a:lnTo>
                    <a:pt x="0" y="0"/>
                  </a:lnTo>
                </a:path>
              </a:pathLst>
            </a:custGeom>
            <a:ln w="3175">
              <a:solidFill>
                <a:srgbClr val="565658"/>
              </a:solidFill>
            </a:ln>
          </p:spPr>
          <p:txBody>
            <a:bodyPr wrap="square" lIns="0" tIns="0" rIns="0" bIns="0" rtlCol="0"/>
            <a:lstStyle/>
            <a:p/>
          </p:txBody>
        </p:sp>
        <p:sp>
          <p:nvSpPr>
            <p:cNvPr id="649" name="object 649" descr=""/>
            <p:cNvSpPr/>
            <p:nvPr/>
          </p:nvSpPr>
          <p:spPr>
            <a:xfrm>
              <a:off x="5354350" y="8403243"/>
              <a:ext cx="0" cy="1905"/>
            </a:xfrm>
            <a:custGeom>
              <a:avLst/>
              <a:gdLst/>
              <a:ahLst/>
              <a:cxnLst/>
              <a:rect l="l" t="t" r="r" b="b"/>
              <a:pathLst>
                <a:path w="0" h="1904">
                  <a:moveTo>
                    <a:pt x="0" y="0"/>
                  </a:moveTo>
                  <a:lnTo>
                    <a:pt x="0" y="1727"/>
                  </a:lnTo>
                </a:path>
              </a:pathLst>
            </a:custGeom>
            <a:ln w="3175">
              <a:solidFill>
                <a:srgbClr val="565658"/>
              </a:solidFill>
            </a:ln>
          </p:spPr>
          <p:txBody>
            <a:bodyPr wrap="square" lIns="0" tIns="0" rIns="0" bIns="0" rtlCol="0"/>
            <a:lstStyle/>
            <a:p/>
          </p:txBody>
        </p:sp>
        <p:sp>
          <p:nvSpPr>
            <p:cNvPr id="650" name="object 650" descr=""/>
            <p:cNvSpPr/>
            <p:nvPr/>
          </p:nvSpPr>
          <p:spPr>
            <a:xfrm>
              <a:off x="5354077" y="8491392"/>
              <a:ext cx="0" cy="2540"/>
            </a:xfrm>
            <a:custGeom>
              <a:avLst/>
              <a:gdLst/>
              <a:ahLst/>
              <a:cxnLst/>
              <a:rect l="l" t="t" r="r" b="b"/>
              <a:pathLst>
                <a:path w="0" h="2540">
                  <a:moveTo>
                    <a:pt x="0" y="0"/>
                  </a:moveTo>
                  <a:lnTo>
                    <a:pt x="0" y="2374"/>
                  </a:lnTo>
                </a:path>
              </a:pathLst>
            </a:custGeom>
            <a:ln w="3175">
              <a:solidFill>
                <a:srgbClr val="565658"/>
              </a:solidFill>
            </a:ln>
          </p:spPr>
          <p:txBody>
            <a:bodyPr wrap="square" lIns="0" tIns="0" rIns="0" bIns="0" rtlCol="0"/>
            <a:lstStyle/>
            <a:p/>
          </p:txBody>
        </p:sp>
        <p:sp>
          <p:nvSpPr>
            <p:cNvPr id="651" name="object 651" descr=""/>
            <p:cNvSpPr/>
            <p:nvPr/>
          </p:nvSpPr>
          <p:spPr>
            <a:xfrm>
              <a:off x="5354355" y="8493780"/>
              <a:ext cx="3175" cy="0"/>
            </a:xfrm>
            <a:custGeom>
              <a:avLst/>
              <a:gdLst/>
              <a:ahLst/>
              <a:cxnLst/>
              <a:rect l="l" t="t" r="r" b="b"/>
              <a:pathLst>
                <a:path w="3175" h="0">
                  <a:moveTo>
                    <a:pt x="2959" y="0"/>
                  </a:moveTo>
                  <a:lnTo>
                    <a:pt x="0" y="0"/>
                  </a:lnTo>
                </a:path>
              </a:pathLst>
            </a:custGeom>
            <a:ln w="3175">
              <a:solidFill>
                <a:srgbClr val="565658"/>
              </a:solidFill>
            </a:ln>
          </p:spPr>
          <p:txBody>
            <a:bodyPr wrap="square" lIns="0" tIns="0" rIns="0" bIns="0" rtlCol="0"/>
            <a:lstStyle/>
            <a:p/>
          </p:txBody>
        </p:sp>
        <p:sp>
          <p:nvSpPr>
            <p:cNvPr id="652" name="object 652" descr=""/>
            <p:cNvSpPr/>
            <p:nvPr/>
          </p:nvSpPr>
          <p:spPr>
            <a:xfrm>
              <a:off x="5354096" y="8493780"/>
              <a:ext cx="635" cy="635"/>
            </a:xfrm>
            <a:custGeom>
              <a:avLst/>
              <a:gdLst/>
              <a:ahLst/>
              <a:cxnLst/>
              <a:rect l="l" t="t" r="r" b="b"/>
              <a:pathLst>
                <a:path w="635" h="634">
                  <a:moveTo>
                    <a:pt x="253" y="0"/>
                  </a:moveTo>
                  <a:lnTo>
                    <a:pt x="0" y="139"/>
                  </a:lnTo>
                </a:path>
              </a:pathLst>
            </a:custGeom>
            <a:ln w="3175">
              <a:solidFill>
                <a:srgbClr val="565658"/>
              </a:solidFill>
            </a:ln>
          </p:spPr>
          <p:txBody>
            <a:bodyPr wrap="square" lIns="0" tIns="0" rIns="0" bIns="0" rtlCol="0"/>
            <a:lstStyle/>
            <a:p/>
          </p:txBody>
        </p:sp>
        <p:sp>
          <p:nvSpPr>
            <p:cNvPr id="653" name="object 653" descr=""/>
            <p:cNvSpPr/>
            <p:nvPr/>
          </p:nvSpPr>
          <p:spPr>
            <a:xfrm>
              <a:off x="5354236" y="8505600"/>
              <a:ext cx="635" cy="0"/>
            </a:xfrm>
            <a:custGeom>
              <a:avLst/>
              <a:gdLst/>
              <a:ahLst/>
              <a:cxnLst/>
              <a:rect l="l" t="t" r="r" b="b"/>
              <a:pathLst>
                <a:path w="635" h="0">
                  <a:moveTo>
                    <a:pt x="114" y="0"/>
                  </a:moveTo>
                  <a:lnTo>
                    <a:pt x="0" y="0"/>
                  </a:lnTo>
                </a:path>
              </a:pathLst>
            </a:custGeom>
            <a:ln w="3175">
              <a:solidFill>
                <a:srgbClr val="565658"/>
              </a:solidFill>
            </a:ln>
          </p:spPr>
          <p:txBody>
            <a:bodyPr wrap="square" lIns="0" tIns="0" rIns="0" bIns="0" rtlCol="0"/>
            <a:lstStyle/>
            <a:p/>
          </p:txBody>
        </p:sp>
        <p:sp>
          <p:nvSpPr>
            <p:cNvPr id="654" name="object 654" descr=""/>
            <p:cNvSpPr/>
            <p:nvPr/>
          </p:nvSpPr>
          <p:spPr>
            <a:xfrm>
              <a:off x="5354238" y="8403243"/>
              <a:ext cx="635" cy="0"/>
            </a:xfrm>
            <a:custGeom>
              <a:avLst/>
              <a:gdLst/>
              <a:ahLst/>
              <a:cxnLst/>
              <a:rect l="l" t="t" r="r" b="b"/>
              <a:pathLst>
                <a:path w="635" h="0">
                  <a:moveTo>
                    <a:pt x="0" y="0"/>
                  </a:moveTo>
                  <a:lnTo>
                    <a:pt x="114" y="0"/>
                  </a:lnTo>
                </a:path>
              </a:pathLst>
            </a:custGeom>
            <a:ln w="3175">
              <a:solidFill>
                <a:srgbClr val="565658"/>
              </a:solidFill>
            </a:ln>
          </p:spPr>
          <p:txBody>
            <a:bodyPr wrap="square" lIns="0" tIns="0" rIns="0" bIns="0" rtlCol="0"/>
            <a:lstStyle/>
            <a:p/>
          </p:txBody>
        </p:sp>
        <p:sp>
          <p:nvSpPr>
            <p:cNvPr id="655" name="object 655" descr=""/>
            <p:cNvSpPr/>
            <p:nvPr/>
          </p:nvSpPr>
          <p:spPr>
            <a:xfrm>
              <a:off x="5357562" y="8415221"/>
              <a:ext cx="0" cy="2540"/>
            </a:xfrm>
            <a:custGeom>
              <a:avLst/>
              <a:gdLst/>
              <a:ahLst/>
              <a:cxnLst/>
              <a:rect l="l" t="t" r="r" b="b"/>
              <a:pathLst>
                <a:path w="0" h="2540">
                  <a:moveTo>
                    <a:pt x="0" y="2222"/>
                  </a:moveTo>
                  <a:lnTo>
                    <a:pt x="0" y="0"/>
                  </a:lnTo>
                </a:path>
              </a:pathLst>
            </a:custGeom>
            <a:ln w="3175">
              <a:solidFill>
                <a:srgbClr val="565658"/>
              </a:solidFill>
            </a:ln>
          </p:spPr>
          <p:txBody>
            <a:bodyPr wrap="square" lIns="0" tIns="0" rIns="0" bIns="0" rtlCol="0"/>
            <a:lstStyle/>
            <a:p/>
          </p:txBody>
        </p:sp>
        <p:sp>
          <p:nvSpPr>
            <p:cNvPr id="656" name="object 656" descr=""/>
            <p:cNvSpPr/>
            <p:nvPr/>
          </p:nvSpPr>
          <p:spPr>
            <a:xfrm>
              <a:off x="5354238" y="8503872"/>
              <a:ext cx="0" cy="1905"/>
            </a:xfrm>
            <a:custGeom>
              <a:avLst/>
              <a:gdLst/>
              <a:ahLst/>
              <a:cxnLst/>
              <a:rect l="l" t="t" r="r" b="b"/>
              <a:pathLst>
                <a:path w="0" h="1904">
                  <a:moveTo>
                    <a:pt x="0" y="1727"/>
                  </a:moveTo>
                  <a:lnTo>
                    <a:pt x="0" y="0"/>
                  </a:lnTo>
                </a:path>
              </a:pathLst>
            </a:custGeom>
            <a:ln w="3175">
              <a:solidFill>
                <a:srgbClr val="565658"/>
              </a:solidFill>
            </a:ln>
          </p:spPr>
          <p:txBody>
            <a:bodyPr wrap="square" lIns="0" tIns="0" rIns="0" bIns="0" rtlCol="0"/>
            <a:lstStyle/>
            <a:p/>
          </p:txBody>
        </p:sp>
        <p:sp>
          <p:nvSpPr>
            <p:cNvPr id="657" name="object 657" descr=""/>
            <p:cNvSpPr/>
            <p:nvPr/>
          </p:nvSpPr>
          <p:spPr>
            <a:xfrm>
              <a:off x="5370808" y="8456802"/>
              <a:ext cx="635" cy="1270"/>
            </a:xfrm>
            <a:custGeom>
              <a:avLst/>
              <a:gdLst/>
              <a:ahLst/>
              <a:cxnLst/>
              <a:rect l="l" t="t" r="r" b="b"/>
              <a:pathLst>
                <a:path w="635" h="1270">
                  <a:moveTo>
                    <a:pt x="0" y="0"/>
                  </a:moveTo>
                  <a:lnTo>
                    <a:pt x="330" y="1270"/>
                  </a:lnTo>
                </a:path>
              </a:pathLst>
            </a:custGeom>
            <a:ln w="3175">
              <a:solidFill>
                <a:srgbClr val="565658"/>
              </a:solidFill>
            </a:ln>
          </p:spPr>
          <p:txBody>
            <a:bodyPr wrap="square" lIns="0" tIns="0" rIns="0" bIns="0" rtlCol="0"/>
            <a:lstStyle/>
            <a:p/>
          </p:txBody>
        </p:sp>
        <p:sp>
          <p:nvSpPr>
            <p:cNvPr id="658" name="object 658" descr=""/>
            <p:cNvSpPr/>
            <p:nvPr/>
          </p:nvSpPr>
          <p:spPr>
            <a:xfrm>
              <a:off x="5484300" y="8541851"/>
              <a:ext cx="3810" cy="4445"/>
            </a:xfrm>
            <a:custGeom>
              <a:avLst/>
              <a:gdLst/>
              <a:ahLst/>
              <a:cxnLst/>
              <a:rect l="l" t="t" r="r" b="b"/>
              <a:pathLst>
                <a:path w="3810" h="4445">
                  <a:moveTo>
                    <a:pt x="3213" y="4013"/>
                  </a:moveTo>
                  <a:lnTo>
                    <a:pt x="0" y="0"/>
                  </a:lnTo>
                </a:path>
              </a:pathLst>
            </a:custGeom>
            <a:ln w="3175">
              <a:solidFill>
                <a:srgbClr val="565658"/>
              </a:solidFill>
            </a:ln>
          </p:spPr>
          <p:txBody>
            <a:bodyPr wrap="square" lIns="0" tIns="0" rIns="0" bIns="0" rtlCol="0"/>
            <a:lstStyle/>
            <a:p/>
          </p:txBody>
        </p:sp>
        <p:sp>
          <p:nvSpPr>
            <p:cNvPr id="659" name="object 659" descr=""/>
            <p:cNvSpPr/>
            <p:nvPr/>
          </p:nvSpPr>
          <p:spPr>
            <a:xfrm>
              <a:off x="5483487" y="8540805"/>
              <a:ext cx="635" cy="635"/>
            </a:xfrm>
            <a:custGeom>
              <a:avLst/>
              <a:gdLst/>
              <a:ahLst/>
              <a:cxnLst/>
              <a:rect l="l" t="t" r="r" b="b"/>
              <a:pathLst>
                <a:path w="635" h="634">
                  <a:moveTo>
                    <a:pt x="368" y="457"/>
                  </a:moveTo>
                  <a:lnTo>
                    <a:pt x="0" y="0"/>
                  </a:lnTo>
                </a:path>
              </a:pathLst>
            </a:custGeom>
            <a:ln w="3175">
              <a:solidFill>
                <a:srgbClr val="565658"/>
              </a:solidFill>
            </a:ln>
          </p:spPr>
          <p:txBody>
            <a:bodyPr wrap="square" lIns="0" tIns="0" rIns="0" bIns="0" rtlCol="0"/>
            <a:lstStyle/>
            <a:p/>
          </p:txBody>
        </p:sp>
        <p:sp>
          <p:nvSpPr>
            <p:cNvPr id="660" name="object 660" descr=""/>
            <p:cNvSpPr/>
            <p:nvPr/>
          </p:nvSpPr>
          <p:spPr>
            <a:xfrm>
              <a:off x="5482855" y="8540005"/>
              <a:ext cx="635" cy="635"/>
            </a:xfrm>
            <a:custGeom>
              <a:avLst/>
              <a:gdLst/>
              <a:ahLst/>
              <a:cxnLst/>
              <a:rect l="l" t="t" r="r" b="b"/>
              <a:pathLst>
                <a:path w="635" h="634">
                  <a:moveTo>
                    <a:pt x="342" y="457"/>
                  </a:moveTo>
                  <a:lnTo>
                    <a:pt x="0" y="0"/>
                  </a:lnTo>
                </a:path>
              </a:pathLst>
            </a:custGeom>
            <a:ln w="3175">
              <a:solidFill>
                <a:srgbClr val="565658"/>
              </a:solidFill>
            </a:ln>
          </p:spPr>
          <p:txBody>
            <a:bodyPr wrap="square" lIns="0" tIns="0" rIns="0" bIns="0" rtlCol="0"/>
            <a:lstStyle/>
            <a:p/>
          </p:txBody>
        </p:sp>
        <p:sp>
          <p:nvSpPr>
            <p:cNvPr id="661" name="object 661" descr=""/>
            <p:cNvSpPr/>
            <p:nvPr/>
          </p:nvSpPr>
          <p:spPr>
            <a:xfrm>
              <a:off x="5370812" y="8438875"/>
              <a:ext cx="635" cy="1905"/>
            </a:xfrm>
            <a:custGeom>
              <a:avLst/>
              <a:gdLst/>
              <a:ahLst/>
              <a:cxnLst/>
              <a:rect l="l" t="t" r="r" b="b"/>
              <a:pathLst>
                <a:path w="635" h="1904">
                  <a:moveTo>
                    <a:pt x="342" y="0"/>
                  </a:moveTo>
                  <a:lnTo>
                    <a:pt x="0" y="1282"/>
                  </a:lnTo>
                </a:path>
              </a:pathLst>
            </a:custGeom>
            <a:ln w="3175">
              <a:solidFill>
                <a:srgbClr val="565658"/>
              </a:solidFill>
            </a:ln>
          </p:spPr>
          <p:txBody>
            <a:bodyPr wrap="square" lIns="0" tIns="0" rIns="0" bIns="0" rtlCol="0"/>
            <a:lstStyle/>
            <a:p/>
          </p:txBody>
        </p:sp>
        <p:sp>
          <p:nvSpPr>
            <p:cNvPr id="662" name="object 662" descr=""/>
            <p:cNvSpPr/>
            <p:nvPr/>
          </p:nvSpPr>
          <p:spPr>
            <a:xfrm>
              <a:off x="5370808" y="8421151"/>
              <a:ext cx="635" cy="1905"/>
            </a:xfrm>
            <a:custGeom>
              <a:avLst/>
              <a:gdLst/>
              <a:ahLst/>
              <a:cxnLst/>
              <a:rect l="l" t="t" r="r" b="b"/>
              <a:pathLst>
                <a:path w="635" h="1904">
                  <a:moveTo>
                    <a:pt x="0" y="0"/>
                  </a:moveTo>
                  <a:lnTo>
                    <a:pt x="330" y="1295"/>
                  </a:lnTo>
                </a:path>
              </a:pathLst>
            </a:custGeom>
            <a:ln w="3175">
              <a:solidFill>
                <a:srgbClr val="565658"/>
              </a:solidFill>
            </a:ln>
          </p:spPr>
          <p:txBody>
            <a:bodyPr wrap="square" lIns="0" tIns="0" rIns="0" bIns="0" rtlCol="0"/>
            <a:lstStyle/>
            <a:p/>
          </p:txBody>
        </p:sp>
        <p:sp>
          <p:nvSpPr>
            <p:cNvPr id="663" name="object 663" descr=""/>
            <p:cNvSpPr/>
            <p:nvPr/>
          </p:nvSpPr>
          <p:spPr>
            <a:xfrm>
              <a:off x="5357314" y="8415078"/>
              <a:ext cx="0" cy="78740"/>
            </a:xfrm>
            <a:custGeom>
              <a:avLst/>
              <a:gdLst/>
              <a:ahLst/>
              <a:cxnLst/>
              <a:rect l="l" t="t" r="r" b="b"/>
              <a:pathLst>
                <a:path w="0" h="78740">
                  <a:moveTo>
                    <a:pt x="0" y="78701"/>
                  </a:moveTo>
                  <a:lnTo>
                    <a:pt x="0" y="0"/>
                  </a:lnTo>
                </a:path>
              </a:pathLst>
            </a:custGeom>
            <a:ln w="3175">
              <a:solidFill>
                <a:srgbClr val="565658"/>
              </a:solidFill>
            </a:ln>
          </p:spPr>
          <p:txBody>
            <a:bodyPr wrap="square" lIns="0" tIns="0" rIns="0" bIns="0" rtlCol="0"/>
            <a:lstStyle/>
            <a:p/>
          </p:txBody>
        </p:sp>
        <p:sp>
          <p:nvSpPr>
            <p:cNvPr id="664" name="object 664" descr=""/>
            <p:cNvSpPr/>
            <p:nvPr/>
          </p:nvSpPr>
          <p:spPr>
            <a:xfrm>
              <a:off x="5354933" y="8415063"/>
              <a:ext cx="0" cy="78740"/>
            </a:xfrm>
            <a:custGeom>
              <a:avLst/>
              <a:gdLst/>
              <a:ahLst/>
              <a:cxnLst/>
              <a:rect l="l" t="t" r="r" b="b"/>
              <a:pathLst>
                <a:path w="0" h="78740">
                  <a:moveTo>
                    <a:pt x="0" y="0"/>
                  </a:moveTo>
                  <a:lnTo>
                    <a:pt x="0" y="78714"/>
                  </a:lnTo>
                </a:path>
              </a:pathLst>
            </a:custGeom>
            <a:ln w="3175">
              <a:solidFill>
                <a:srgbClr val="565658"/>
              </a:solidFill>
            </a:ln>
          </p:spPr>
          <p:txBody>
            <a:bodyPr wrap="square" lIns="0" tIns="0" rIns="0" bIns="0" rtlCol="0"/>
            <a:lstStyle/>
            <a:p/>
          </p:txBody>
        </p:sp>
        <p:sp>
          <p:nvSpPr>
            <p:cNvPr id="665" name="object 665" descr=""/>
            <p:cNvSpPr/>
            <p:nvPr/>
          </p:nvSpPr>
          <p:spPr>
            <a:xfrm>
              <a:off x="5457347" y="8393898"/>
              <a:ext cx="10795" cy="33020"/>
            </a:xfrm>
            <a:custGeom>
              <a:avLst/>
              <a:gdLst/>
              <a:ahLst/>
              <a:cxnLst/>
              <a:rect l="l" t="t" r="r" b="b"/>
              <a:pathLst>
                <a:path w="10795" h="33020">
                  <a:moveTo>
                    <a:pt x="10223" y="0"/>
                  </a:moveTo>
                  <a:lnTo>
                    <a:pt x="0" y="32918"/>
                  </a:lnTo>
                </a:path>
              </a:pathLst>
            </a:custGeom>
            <a:ln w="3175">
              <a:solidFill>
                <a:srgbClr val="565658"/>
              </a:solidFill>
            </a:ln>
          </p:spPr>
          <p:txBody>
            <a:bodyPr wrap="square" lIns="0" tIns="0" rIns="0" bIns="0" rtlCol="0"/>
            <a:lstStyle/>
            <a:p/>
          </p:txBody>
        </p:sp>
        <p:sp>
          <p:nvSpPr>
            <p:cNvPr id="666" name="object 666" descr=""/>
            <p:cNvSpPr/>
            <p:nvPr/>
          </p:nvSpPr>
          <p:spPr>
            <a:xfrm>
              <a:off x="6240138" y="8435747"/>
              <a:ext cx="635" cy="635"/>
            </a:xfrm>
            <a:custGeom>
              <a:avLst/>
              <a:gdLst/>
              <a:ahLst/>
              <a:cxnLst/>
              <a:rect l="l" t="t" r="r" b="b"/>
              <a:pathLst>
                <a:path w="635" h="634">
                  <a:moveTo>
                    <a:pt x="0" y="101"/>
                  </a:moveTo>
                  <a:lnTo>
                    <a:pt x="266" y="0"/>
                  </a:lnTo>
                </a:path>
              </a:pathLst>
            </a:custGeom>
            <a:ln w="3175">
              <a:solidFill>
                <a:srgbClr val="565658"/>
              </a:solidFill>
            </a:ln>
          </p:spPr>
          <p:txBody>
            <a:bodyPr wrap="square" lIns="0" tIns="0" rIns="0" bIns="0" rtlCol="0"/>
            <a:lstStyle/>
            <a:p/>
          </p:txBody>
        </p:sp>
        <p:sp>
          <p:nvSpPr>
            <p:cNvPr id="667" name="object 667" descr=""/>
            <p:cNvSpPr/>
            <p:nvPr/>
          </p:nvSpPr>
          <p:spPr>
            <a:xfrm>
              <a:off x="6240132" y="8429316"/>
              <a:ext cx="635" cy="635"/>
            </a:xfrm>
            <a:custGeom>
              <a:avLst/>
              <a:gdLst/>
              <a:ahLst/>
              <a:cxnLst/>
              <a:rect l="l" t="t" r="r" b="b"/>
              <a:pathLst>
                <a:path w="635" h="634">
                  <a:moveTo>
                    <a:pt x="253" y="101"/>
                  </a:moveTo>
                  <a:lnTo>
                    <a:pt x="0" y="0"/>
                  </a:lnTo>
                </a:path>
              </a:pathLst>
            </a:custGeom>
            <a:ln w="3175">
              <a:solidFill>
                <a:srgbClr val="565658"/>
              </a:solidFill>
            </a:ln>
          </p:spPr>
          <p:txBody>
            <a:bodyPr wrap="square" lIns="0" tIns="0" rIns="0" bIns="0" rtlCol="0"/>
            <a:lstStyle/>
            <a:p/>
          </p:txBody>
        </p:sp>
        <p:sp>
          <p:nvSpPr>
            <p:cNvPr id="668" name="object 668" descr=""/>
            <p:cNvSpPr/>
            <p:nvPr/>
          </p:nvSpPr>
          <p:spPr>
            <a:xfrm>
              <a:off x="5546500" y="8324147"/>
              <a:ext cx="0" cy="635"/>
            </a:xfrm>
            <a:custGeom>
              <a:avLst/>
              <a:gdLst/>
              <a:ahLst/>
              <a:cxnLst/>
              <a:rect l="l" t="t" r="r" b="b"/>
              <a:pathLst>
                <a:path w="0" h="634">
                  <a:moveTo>
                    <a:pt x="0" y="0"/>
                  </a:moveTo>
                  <a:lnTo>
                    <a:pt x="0" y="393"/>
                  </a:lnTo>
                </a:path>
              </a:pathLst>
            </a:custGeom>
            <a:ln w="3175">
              <a:solidFill>
                <a:srgbClr val="565658"/>
              </a:solidFill>
            </a:ln>
          </p:spPr>
          <p:txBody>
            <a:bodyPr wrap="square" lIns="0" tIns="0" rIns="0" bIns="0" rtlCol="0"/>
            <a:lstStyle/>
            <a:p/>
          </p:txBody>
        </p:sp>
        <p:sp>
          <p:nvSpPr>
            <p:cNvPr id="669" name="object 669" descr=""/>
            <p:cNvSpPr/>
            <p:nvPr/>
          </p:nvSpPr>
          <p:spPr>
            <a:xfrm>
              <a:off x="6240138" y="8479434"/>
              <a:ext cx="635" cy="635"/>
            </a:xfrm>
            <a:custGeom>
              <a:avLst/>
              <a:gdLst/>
              <a:ahLst/>
              <a:cxnLst/>
              <a:rect l="l" t="t" r="r" b="b"/>
              <a:pathLst>
                <a:path w="635" h="634">
                  <a:moveTo>
                    <a:pt x="0" y="101"/>
                  </a:moveTo>
                  <a:lnTo>
                    <a:pt x="266" y="0"/>
                  </a:lnTo>
                </a:path>
              </a:pathLst>
            </a:custGeom>
            <a:ln w="3175">
              <a:solidFill>
                <a:srgbClr val="565658"/>
              </a:solidFill>
            </a:ln>
          </p:spPr>
          <p:txBody>
            <a:bodyPr wrap="square" lIns="0" tIns="0" rIns="0" bIns="0" rtlCol="0"/>
            <a:lstStyle/>
            <a:p/>
          </p:txBody>
        </p:sp>
        <p:sp>
          <p:nvSpPr>
            <p:cNvPr id="670" name="object 670" descr=""/>
            <p:cNvSpPr/>
            <p:nvPr/>
          </p:nvSpPr>
          <p:spPr>
            <a:xfrm>
              <a:off x="6240132" y="8473004"/>
              <a:ext cx="635" cy="635"/>
            </a:xfrm>
            <a:custGeom>
              <a:avLst/>
              <a:gdLst/>
              <a:ahLst/>
              <a:cxnLst/>
              <a:rect l="l" t="t" r="r" b="b"/>
              <a:pathLst>
                <a:path w="635" h="634">
                  <a:moveTo>
                    <a:pt x="253" y="101"/>
                  </a:moveTo>
                  <a:lnTo>
                    <a:pt x="0" y="0"/>
                  </a:lnTo>
                </a:path>
              </a:pathLst>
            </a:custGeom>
            <a:ln w="3175">
              <a:solidFill>
                <a:srgbClr val="565658"/>
              </a:solidFill>
            </a:ln>
          </p:spPr>
          <p:txBody>
            <a:bodyPr wrap="square" lIns="0" tIns="0" rIns="0" bIns="0" rtlCol="0"/>
            <a:lstStyle/>
            <a:p/>
          </p:txBody>
        </p:sp>
        <p:sp>
          <p:nvSpPr>
            <p:cNvPr id="671" name="object 671" descr=""/>
            <p:cNvSpPr/>
            <p:nvPr/>
          </p:nvSpPr>
          <p:spPr>
            <a:xfrm>
              <a:off x="5443572" y="8369236"/>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672" name="object 672" descr=""/>
            <p:cNvSpPr/>
            <p:nvPr/>
          </p:nvSpPr>
          <p:spPr>
            <a:xfrm>
              <a:off x="5426219" y="8368982"/>
              <a:ext cx="635" cy="635"/>
            </a:xfrm>
            <a:custGeom>
              <a:avLst/>
              <a:gdLst/>
              <a:ahLst/>
              <a:cxnLst/>
              <a:rect l="l" t="t" r="r" b="b"/>
              <a:pathLst>
                <a:path w="635" h="634">
                  <a:moveTo>
                    <a:pt x="114" y="254"/>
                  </a:moveTo>
                  <a:lnTo>
                    <a:pt x="0" y="0"/>
                  </a:lnTo>
                </a:path>
              </a:pathLst>
            </a:custGeom>
            <a:ln w="3175">
              <a:solidFill>
                <a:srgbClr val="565658"/>
              </a:solidFill>
            </a:ln>
          </p:spPr>
          <p:txBody>
            <a:bodyPr wrap="square" lIns="0" tIns="0" rIns="0" bIns="0" rtlCol="0"/>
            <a:lstStyle/>
            <a:p/>
          </p:txBody>
        </p:sp>
        <p:sp>
          <p:nvSpPr>
            <p:cNvPr id="673" name="object 673" descr=""/>
            <p:cNvSpPr/>
            <p:nvPr/>
          </p:nvSpPr>
          <p:spPr>
            <a:xfrm>
              <a:off x="5419809" y="8369236"/>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674" name="object 674" descr=""/>
            <p:cNvSpPr/>
            <p:nvPr/>
          </p:nvSpPr>
          <p:spPr>
            <a:xfrm>
              <a:off x="5426333" y="8369247"/>
              <a:ext cx="0" cy="3810"/>
            </a:xfrm>
            <a:custGeom>
              <a:avLst/>
              <a:gdLst/>
              <a:ahLst/>
              <a:cxnLst/>
              <a:rect l="l" t="t" r="r" b="b"/>
              <a:pathLst>
                <a:path w="0" h="3809">
                  <a:moveTo>
                    <a:pt x="0" y="3200"/>
                  </a:moveTo>
                  <a:lnTo>
                    <a:pt x="0" y="0"/>
                  </a:lnTo>
                </a:path>
              </a:pathLst>
            </a:custGeom>
            <a:ln w="3175">
              <a:solidFill>
                <a:srgbClr val="565658"/>
              </a:solidFill>
            </a:ln>
          </p:spPr>
          <p:txBody>
            <a:bodyPr wrap="square" lIns="0" tIns="0" rIns="0" bIns="0" rtlCol="0"/>
            <a:lstStyle/>
            <a:p/>
          </p:txBody>
        </p:sp>
        <p:sp>
          <p:nvSpPr>
            <p:cNvPr id="675" name="object 675" descr=""/>
            <p:cNvSpPr/>
            <p:nvPr/>
          </p:nvSpPr>
          <p:spPr>
            <a:xfrm>
              <a:off x="5382677" y="8491141"/>
              <a:ext cx="0" cy="1270"/>
            </a:xfrm>
            <a:custGeom>
              <a:avLst/>
              <a:gdLst/>
              <a:ahLst/>
              <a:cxnLst/>
              <a:rect l="l" t="t" r="r" b="b"/>
              <a:pathLst>
                <a:path w="0" h="1270">
                  <a:moveTo>
                    <a:pt x="0" y="673"/>
                  </a:moveTo>
                  <a:lnTo>
                    <a:pt x="0" y="0"/>
                  </a:lnTo>
                </a:path>
              </a:pathLst>
            </a:custGeom>
            <a:ln w="3175">
              <a:solidFill>
                <a:srgbClr val="565658"/>
              </a:solidFill>
            </a:ln>
          </p:spPr>
          <p:txBody>
            <a:bodyPr wrap="square" lIns="0" tIns="0" rIns="0" bIns="0" rtlCol="0"/>
            <a:lstStyle/>
            <a:p/>
          </p:txBody>
        </p:sp>
        <p:sp>
          <p:nvSpPr>
            <p:cNvPr id="676" name="object 676" descr=""/>
            <p:cNvSpPr/>
            <p:nvPr/>
          </p:nvSpPr>
          <p:spPr>
            <a:xfrm>
              <a:off x="5450108" y="8369247"/>
              <a:ext cx="0" cy="3810"/>
            </a:xfrm>
            <a:custGeom>
              <a:avLst/>
              <a:gdLst/>
              <a:ahLst/>
              <a:cxnLst/>
              <a:rect l="l" t="t" r="r" b="b"/>
              <a:pathLst>
                <a:path w="0" h="3809">
                  <a:moveTo>
                    <a:pt x="0" y="3200"/>
                  </a:moveTo>
                  <a:lnTo>
                    <a:pt x="0" y="0"/>
                  </a:lnTo>
                </a:path>
              </a:pathLst>
            </a:custGeom>
            <a:ln w="3175">
              <a:solidFill>
                <a:srgbClr val="565658"/>
              </a:solidFill>
            </a:ln>
          </p:spPr>
          <p:txBody>
            <a:bodyPr wrap="square" lIns="0" tIns="0" rIns="0" bIns="0" rtlCol="0"/>
            <a:lstStyle/>
            <a:p/>
          </p:txBody>
        </p:sp>
        <p:sp>
          <p:nvSpPr>
            <p:cNvPr id="677" name="object 677" descr=""/>
            <p:cNvSpPr/>
            <p:nvPr/>
          </p:nvSpPr>
          <p:spPr>
            <a:xfrm>
              <a:off x="6208401" y="8487689"/>
              <a:ext cx="635" cy="635"/>
            </a:xfrm>
            <a:custGeom>
              <a:avLst/>
              <a:gdLst/>
              <a:ahLst/>
              <a:cxnLst/>
              <a:rect l="l" t="t" r="r" b="b"/>
              <a:pathLst>
                <a:path w="635" h="634">
                  <a:moveTo>
                    <a:pt x="495" y="342"/>
                  </a:moveTo>
                  <a:lnTo>
                    <a:pt x="0" y="0"/>
                  </a:lnTo>
                </a:path>
              </a:pathLst>
            </a:custGeom>
            <a:ln w="3175">
              <a:solidFill>
                <a:srgbClr val="565658"/>
              </a:solidFill>
            </a:ln>
          </p:spPr>
          <p:txBody>
            <a:bodyPr wrap="square" lIns="0" tIns="0" rIns="0" bIns="0" rtlCol="0"/>
            <a:lstStyle/>
            <a:p/>
          </p:txBody>
        </p:sp>
        <p:sp>
          <p:nvSpPr>
            <p:cNvPr id="678" name="object 678" descr=""/>
            <p:cNvSpPr/>
            <p:nvPr/>
          </p:nvSpPr>
          <p:spPr>
            <a:xfrm>
              <a:off x="5419807" y="8368987"/>
              <a:ext cx="635" cy="635"/>
            </a:xfrm>
            <a:custGeom>
              <a:avLst/>
              <a:gdLst/>
              <a:ahLst/>
              <a:cxnLst/>
              <a:rect l="l" t="t" r="r" b="b"/>
              <a:pathLst>
                <a:path w="635" h="634">
                  <a:moveTo>
                    <a:pt x="101" y="0"/>
                  </a:moveTo>
                  <a:lnTo>
                    <a:pt x="0" y="241"/>
                  </a:lnTo>
                </a:path>
              </a:pathLst>
            </a:custGeom>
            <a:ln w="3175">
              <a:solidFill>
                <a:srgbClr val="565658"/>
              </a:solidFill>
            </a:ln>
          </p:spPr>
          <p:txBody>
            <a:bodyPr wrap="square" lIns="0" tIns="0" rIns="0" bIns="0" rtlCol="0"/>
            <a:lstStyle/>
            <a:p/>
          </p:txBody>
        </p:sp>
        <p:sp>
          <p:nvSpPr>
            <p:cNvPr id="679" name="object 679" descr=""/>
            <p:cNvSpPr/>
            <p:nvPr/>
          </p:nvSpPr>
          <p:spPr>
            <a:xfrm>
              <a:off x="5506229" y="8568126"/>
              <a:ext cx="635" cy="635"/>
            </a:xfrm>
            <a:custGeom>
              <a:avLst/>
              <a:gdLst/>
              <a:ahLst/>
              <a:cxnLst/>
              <a:rect l="l" t="t" r="r" b="b"/>
              <a:pathLst>
                <a:path w="635" h="634">
                  <a:moveTo>
                    <a:pt x="0" y="0"/>
                  </a:moveTo>
                  <a:lnTo>
                    <a:pt x="114" y="266"/>
                  </a:lnTo>
                </a:path>
              </a:pathLst>
            </a:custGeom>
            <a:ln w="3175">
              <a:solidFill>
                <a:srgbClr val="565658"/>
              </a:solidFill>
            </a:ln>
          </p:spPr>
          <p:txBody>
            <a:bodyPr wrap="square" lIns="0" tIns="0" rIns="0" bIns="0" rtlCol="0"/>
            <a:lstStyle/>
            <a:p/>
          </p:txBody>
        </p:sp>
        <p:sp>
          <p:nvSpPr>
            <p:cNvPr id="680" name="object 680" descr=""/>
            <p:cNvSpPr/>
            <p:nvPr/>
          </p:nvSpPr>
          <p:spPr>
            <a:xfrm>
              <a:off x="5712245" y="8568113"/>
              <a:ext cx="635" cy="635"/>
            </a:xfrm>
            <a:custGeom>
              <a:avLst/>
              <a:gdLst/>
              <a:ahLst/>
              <a:cxnLst/>
              <a:rect l="l" t="t" r="r" b="b"/>
              <a:pathLst>
                <a:path w="635" h="634">
                  <a:moveTo>
                    <a:pt x="0" y="266"/>
                  </a:moveTo>
                  <a:lnTo>
                    <a:pt x="114" y="0"/>
                  </a:lnTo>
                </a:path>
              </a:pathLst>
            </a:custGeom>
            <a:ln w="3175">
              <a:solidFill>
                <a:srgbClr val="565658"/>
              </a:solidFill>
            </a:ln>
          </p:spPr>
          <p:txBody>
            <a:bodyPr wrap="square" lIns="0" tIns="0" rIns="0" bIns="0" rtlCol="0"/>
            <a:lstStyle/>
            <a:p/>
          </p:txBody>
        </p:sp>
        <p:sp>
          <p:nvSpPr>
            <p:cNvPr id="681" name="object 681" descr=""/>
            <p:cNvSpPr/>
            <p:nvPr/>
          </p:nvSpPr>
          <p:spPr>
            <a:xfrm>
              <a:off x="5443557" y="8368987"/>
              <a:ext cx="635" cy="635"/>
            </a:xfrm>
            <a:custGeom>
              <a:avLst/>
              <a:gdLst/>
              <a:ahLst/>
              <a:cxnLst/>
              <a:rect l="l" t="t" r="r" b="b"/>
              <a:pathLst>
                <a:path w="635" h="634">
                  <a:moveTo>
                    <a:pt x="114" y="0"/>
                  </a:moveTo>
                  <a:lnTo>
                    <a:pt x="0" y="241"/>
                  </a:lnTo>
                </a:path>
              </a:pathLst>
            </a:custGeom>
            <a:ln w="3175">
              <a:solidFill>
                <a:srgbClr val="565658"/>
              </a:solidFill>
            </a:ln>
          </p:spPr>
          <p:txBody>
            <a:bodyPr wrap="square" lIns="0" tIns="0" rIns="0" bIns="0" rtlCol="0"/>
            <a:lstStyle/>
            <a:p/>
          </p:txBody>
        </p:sp>
        <p:sp>
          <p:nvSpPr>
            <p:cNvPr id="682" name="object 682" descr=""/>
            <p:cNvSpPr/>
            <p:nvPr/>
          </p:nvSpPr>
          <p:spPr>
            <a:xfrm>
              <a:off x="5449981" y="8368982"/>
              <a:ext cx="635" cy="635"/>
            </a:xfrm>
            <a:custGeom>
              <a:avLst/>
              <a:gdLst/>
              <a:ahLst/>
              <a:cxnLst/>
              <a:rect l="l" t="t" r="r" b="b"/>
              <a:pathLst>
                <a:path w="635" h="634">
                  <a:moveTo>
                    <a:pt x="126" y="254"/>
                  </a:moveTo>
                  <a:lnTo>
                    <a:pt x="0" y="0"/>
                  </a:lnTo>
                </a:path>
              </a:pathLst>
            </a:custGeom>
            <a:ln w="3175">
              <a:solidFill>
                <a:srgbClr val="565658"/>
              </a:solidFill>
            </a:ln>
          </p:spPr>
          <p:txBody>
            <a:bodyPr wrap="square" lIns="0" tIns="0" rIns="0" bIns="0" rtlCol="0"/>
            <a:lstStyle/>
            <a:p/>
          </p:txBody>
        </p:sp>
        <p:sp>
          <p:nvSpPr>
            <p:cNvPr id="683" name="object 683" descr=""/>
            <p:cNvSpPr/>
            <p:nvPr/>
          </p:nvSpPr>
          <p:spPr>
            <a:xfrm>
              <a:off x="5917633" y="8454421"/>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684" name="object 684" descr=""/>
            <p:cNvSpPr/>
            <p:nvPr/>
          </p:nvSpPr>
          <p:spPr>
            <a:xfrm>
              <a:off x="5378051" y="8521406"/>
              <a:ext cx="635" cy="635"/>
            </a:xfrm>
            <a:custGeom>
              <a:avLst/>
              <a:gdLst/>
              <a:ahLst/>
              <a:cxnLst/>
              <a:rect l="l" t="t" r="r" b="b"/>
              <a:pathLst>
                <a:path w="635" h="634">
                  <a:moveTo>
                    <a:pt x="0" y="0"/>
                  </a:moveTo>
                  <a:lnTo>
                    <a:pt x="342" y="152"/>
                  </a:lnTo>
                </a:path>
              </a:pathLst>
            </a:custGeom>
            <a:ln w="3175">
              <a:solidFill>
                <a:srgbClr val="565658"/>
              </a:solidFill>
            </a:ln>
          </p:spPr>
          <p:txBody>
            <a:bodyPr wrap="square" lIns="0" tIns="0" rIns="0" bIns="0" rtlCol="0"/>
            <a:lstStyle/>
            <a:p/>
          </p:txBody>
        </p:sp>
        <p:sp>
          <p:nvSpPr>
            <p:cNvPr id="685" name="object 685" descr=""/>
            <p:cNvSpPr/>
            <p:nvPr/>
          </p:nvSpPr>
          <p:spPr>
            <a:xfrm>
              <a:off x="6107507" y="8517989"/>
              <a:ext cx="0" cy="3810"/>
            </a:xfrm>
            <a:custGeom>
              <a:avLst/>
              <a:gdLst/>
              <a:ahLst/>
              <a:cxnLst/>
              <a:rect l="l" t="t" r="r" b="b"/>
              <a:pathLst>
                <a:path w="0" h="3809">
                  <a:moveTo>
                    <a:pt x="0" y="0"/>
                  </a:moveTo>
                  <a:lnTo>
                    <a:pt x="0" y="3568"/>
                  </a:lnTo>
                </a:path>
              </a:pathLst>
            </a:custGeom>
            <a:ln w="3175">
              <a:solidFill>
                <a:srgbClr val="565658"/>
              </a:solidFill>
            </a:ln>
          </p:spPr>
          <p:txBody>
            <a:bodyPr wrap="square" lIns="0" tIns="0" rIns="0" bIns="0" rtlCol="0"/>
            <a:lstStyle/>
            <a:p/>
          </p:txBody>
        </p:sp>
        <p:sp>
          <p:nvSpPr>
            <p:cNvPr id="686" name="object 686" descr=""/>
            <p:cNvSpPr/>
            <p:nvPr/>
          </p:nvSpPr>
          <p:spPr>
            <a:xfrm>
              <a:off x="5378397" y="8387293"/>
              <a:ext cx="4445" cy="0"/>
            </a:xfrm>
            <a:custGeom>
              <a:avLst/>
              <a:gdLst/>
              <a:ahLst/>
              <a:cxnLst/>
              <a:rect l="l" t="t" r="r" b="b"/>
              <a:pathLst>
                <a:path w="4445" h="0">
                  <a:moveTo>
                    <a:pt x="4279" y="0"/>
                  </a:moveTo>
                  <a:lnTo>
                    <a:pt x="0" y="0"/>
                  </a:lnTo>
                </a:path>
              </a:pathLst>
            </a:custGeom>
            <a:ln w="3175">
              <a:solidFill>
                <a:srgbClr val="565658"/>
              </a:solidFill>
            </a:ln>
          </p:spPr>
          <p:txBody>
            <a:bodyPr wrap="square" lIns="0" tIns="0" rIns="0" bIns="0" rtlCol="0"/>
            <a:lstStyle/>
            <a:p/>
          </p:txBody>
        </p:sp>
        <p:sp>
          <p:nvSpPr>
            <p:cNvPr id="687" name="object 687" descr=""/>
            <p:cNvSpPr/>
            <p:nvPr/>
          </p:nvSpPr>
          <p:spPr>
            <a:xfrm>
              <a:off x="5378080" y="8513232"/>
              <a:ext cx="635" cy="635"/>
            </a:xfrm>
            <a:custGeom>
              <a:avLst/>
              <a:gdLst/>
              <a:ahLst/>
              <a:cxnLst/>
              <a:rect l="l" t="t" r="r" b="b"/>
              <a:pathLst>
                <a:path w="635" h="634">
                  <a:moveTo>
                    <a:pt x="317" y="0"/>
                  </a:moveTo>
                  <a:lnTo>
                    <a:pt x="0" y="139"/>
                  </a:lnTo>
                </a:path>
              </a:pathLst>
            </a:custGeom>
            <a:ln w="3175">
              <a:solidFill>
                <a:srgbClr val="565658"/>
              </a:solidFill>
            </a:ln>
          </p:spPr>
          <p:txBody>
            <a:bodyPr wrap="square" lIns="0" tIns="0" rIns="0" bIns="0" rtlCol="0"/>
            <a:lstStyle/>
            <a:p/>
          </p:txBody>
        </p:sp>
        <p:sp>
          <p:nvSpPr>
            <p:cNvPr id="688" name="object 688" descr=""/>
            <p:cNvSpPr/>
            <p:nvPr/>
          </p:nvSpPr>
          <p:spPr>
            <a:xfrm>
              <a:off x="5378397" y="8513232"/>
              <a:ext cx="4445" cy="0"/>
            </a:xfrm>
            <a:custGeom>
              <a:avLst/>
              <a:gdLst/>
              <a:ahLst/>
              <a:cxnLst/>
              <a:rect l="l" t="t" r="r" b="b"/>
              <a:pathLst>
                <a:path w="4445" h="0">
                  <a:moveTo>
                    <a:pt x="4279" y="0"/>
                  </a:moveTo>
                  <a:lnTo>
                    <a:pt x="0" y="0"/>
                  </a:lnTo>
                </a:path>
              </a:pathLst>
            </a:custGeom>
            <a:ln w="3175">
              <a:solidFill>
                <a:srgbClr val="565658"/>
              </a:solidFill>
            </a:ln>
          </p:spPr>
          <p:txBody>
            <a:bodyPr wrap="square" lIns="0" tIns="0" rIns="0" bIns="0" rtlCol="0"/>
            <a:lstStyle/>
            <a:p/>
          </p:txBody>
        </p:sp>
        <p:sp>
          <p:nvSpPr>
            <p:cNvPr id="689" name="object 689" descr=""/>
            <p:cNvSpPr/>
            <p:nvPr/>
          </p:nvSpPr>
          <p:spPr>
            <a:xfrm>
              <a:off x="6197697" y="8516626"/>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690" name="object 690" descr=""/>
            <p:cNvSpPr/>
            <p:nvPr/>
          </p:nvSpPr>
          <p:spPr>
            <a:xfrm>
              <a:off x="6081920" y="8419762"/>
              <a:ext cx="3810" cy="76835"/>
            </a:xfrm>
            <a:custGeom>
              <a:avLst/>
              <a:gdLst/>
              <a:ahLst/>
              <a:cxnLst/>
              <a:rect l="l" t="t" r="r" b="b"/>
              <a:pathLst>
                <a:path w="3810" h="76834">
                  <a:moveTo>
                    <a:pt x="0" y="76238"/>
                  </a:moveTo>
                  <a:lnTo>
                    <a:pt x="3225" y="0"/>
                  </a:lnTo>
                </a:path>
              </a:pathLst>
            </a:custGeom>
            <a:ln w="3175">
              <a:solidFill>
                <a:srgbClr val="565658"/>
              </a:solidFill>
            </a:ln>
          </p:spPr>
          <p:txBody>
            <a:bodyPr wrap="square" lIns="0" tIns="0" rIns="0" bIns="0" rtlCol="0"/>
            <a:lstStyle/>
            <a:p/>
          </p:txBody>
        </p:sp>
        <p:sp>
          <p:nvSpPr>
            <p:cNvPr id="691" name="object 691" descr=""/>
            <p:cNvSpPr/>
            <p:nvPr/>
          </p:nvSpPr>
          <p:spPr>
            <a:xfrm>
              <a:off x="6200103" y="8514425"/>
              <a:ext cx="0" cy="1905"/>
            </a:xfrm>
            <a:custGeom>
              <a:avLst/>
              <a:gdLst/>
              <a:ahLst/>
              <a:cxnLst/>
              <a:rect l="l" t="t" r="r" b="b"/>
              <a:pathLst>
                <a:path w="0" h="1904">
                  <a:moveTo>
                    <a:pt x="0" y="1777"/>
                  </a:moveTo>
                  <a:lnTo>
                    <a:pt x="0" y="0"/>
                  </a:lnTo>
                </a:path>
              </a:pathLst>
            </a:custGeom>
            <a:ln w="3175">
              <a:solidFill>
                <a:srgbClr val="565658"/>
              </a:solidFill>
            </a:ln>
          </p:spPr>
          <p:txBody>
            <a:bodyPr wrap="square" lIns="0" tIns="0" rIns="0" bIns="0" rtlCol="0"/>
            <a:lstStyle/>
            <a:p/>
          </p:txBody>
        </p:sp>
        <p:sp>
          <p:nvSpPr>
            <p:cNvPr id="692" name="object 692" descr=""/>
            <p:cNvSpPr/>
            <p:nvPr/>
          </p:nvSpPr>
          <p:spPr>
            <a:xfrm>
              <a:off x="5378397" y="8521555"/>
              <a:ext cx="4445" cy="0"/>
            </a:xfrm>
            <a:custGeom>
              <a:avLst/>
              <a:gdLst/>
              <a:ahLst/>
              <a:cxnLst/>
              <a:rect l="l" t="t" r="r" b="b"/>
              <a:pathLst>
                <a:path w="4445" h="0">
                  <a:moveTo>
                    <a:pt x="0" y="0"/>
                  </a:moveTo>
                  <a:lnTo>
                    <a:pt x="4279" y="0"/>
                  </a:lnTo>
                </a:path>
              </a:pathLst>
            </a:custGeom>
            <a:ln w="3175">
              <a:solidFill>
                <a:srgbClr val="565658"/>
              </a:solidFill>
            </a:ln>
          </p:spPr>
          <p:txBody>
            <a:bodyPr wrap="square" lIns="0" tIns="0" rIns="0" bIns="0" rtlCol="0"/>
            <a:lstStyle/>
            <a:p/>
          </p:txBody>
        </p:sp>
        <p:sp>
          <p:nvSpPr>
            <p:cNvPr id="693" name="object 693" descr=""/>
            <p:cNvSpPr/>
            <p:nvPr/>
          </p:nvSpPr>
          <p:spPr>
            <a:xfrm>
              <a:off x="6117230" y="8386699"/>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694" name="object 694" descr=""/>
            <p:cNvSpPr/>
            <p:nvPr/>
          </p:nvSpPr>
          <p:spPr>
            <a:xfrm>
              <a:off x="5903476" y="8386699"/>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695" name="object 695" descr=""/>
            <p:cNvSpPr/>
            <p:nvPr/>
          </p:nvSpPr>
          <p:spPr>
            <a:xfrm>
              <a:off x="5998946" y="8517989"/>
              <a:ext cx="1905" cy="0"/>
            </a:xfrm>
            <a:custGeom>
              <a:avLst/>
              <a:gdLst/>
              <a:ahLst/>
              <a:cxnLst/>
              <a:rect l="l" t="t" r="r" b="b"/>
              <a:pathLst>
                <a:path w="1904" h="0">
                  <a:moveTo>
                    <a:pt x="1714" y="0"/>
                  </a:moveTo>
                  <a:lnTo>
                    <a:pt x="0" y="0"/>
                  </a:lnTo>
                </a:path>
              </a:pathLst>
            </a:custGeom>
            <a:ln w="3175">
              <a:solidFill>
                <a:srgbClr val="565658"/>
              </a:solidFill>
            </a:ln>
          </p:spPr>
          <p:txBody>
            <a:bodyPr wrap="square" lIns="0" tIns="0" rIns="0" bIns="0" rtlCol="0"/>
            <a:lstStyle/>
            <a:p/>
          </p:txBody>
        </p:sp>
        <p:sp>
          <p:nvSpPr>
            <p:cNvPr id="696" name="object 696" descr=""/>
            <p:cNvSpPr/>
            <p:nvPr/>
          </p:nvSpPr>
          <p:spPr>
            <a:xfrm>
              <a:off x="6106638" y="8386699"/>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697" name="object 697" descr=""/>
            <p:cNvSpPr/>
            <p:nvPr/>
          </p:nvSpPr>
          <p:spPr>
            <a:xfrm>
              <a:off x="6199718" y="8516194"/>
              <a:ext cx="635" cy="1270"/>
            </a:xfrm>
            <a:custGeom>
              <a:avLst/>
              <a:gdLst/>
              <a:ahLst/>
              <a:cxnLst/>
              <a:rect l="l" t="t" r="r" b="b"/>
              <a:pathLst>
                <a:path w="635" h="1270">
                  <a:moveTo>
                    <a:pt x="0" y="673"/>
                  </a:moveTo>
                  <a:lnTo>
                    <a:pt x="368" y="0"/>
                  </a:lnTo>
                </a:path>
              </a:pathLst>
            </a:custGeom>
            <a:ln w="3175">
              <a:solidFill>
                <a:srgbClr val="565658"/>
              </a:solidFill>
            </a:ln>
          </p:spPr>
          <p:txBody>
            <a:bodyPr wrap="square" lIns="0" tIns="0" rIns="0" bIns="0" rtlCol="0"/>
            <a:lstStyle/>
            <a:p/>
          </p:txBody>
        </p:sp>
        <p:sp>
          <p:nvSpPr>
            <p:cNvPr id="698" name="object 698" descr=""/>
            <p:cNvSpPr/>
            <p:nvPr/>
          </p:nvSpPr>
          <p:spPr>
            <a:xfrm>
              <a:off x="6199734" y="8391965"/>
              <a:ext cx="635" cy="1270"/>
            </a:xfrm>
            <a:custGeom>
              <a:avLst/>
              <a:gdLst/>
              <a:ahLst/>
              <a:cxnLst/>
              <a:rect l="l" t="t" r="r" b="b"/>
              <a:pathLst>
                <a:path w="635" h="1270">
                  <a:moveTo>
                    <a:pt x="368" y="673"/>
                  </a:moveTo>
                  <a:lnTo>
                    <a:pt x="0" y="0"/>
                  </a:lnTo>
                </a:path>
              </a:pathLst>
            </a:custGeom>
            <a:ln w="3175">
              <a:solidFill>
                <a:srgbClr val="565658"/>
              </a:solidFill>
            </a:ln>
          </p:spPr>
          <p:txBody>
            <a:bodyPr wrap="square" lIns="0" tIns="0" rIns="0" bIns="0" rtlCol="0"/>
            <a:lstStyle/>
            <a:p/>
          </p:txBody>
        </p:sp>
        <p:sp>
          <p:nvSpPr>
            <p:cNvPr id="699" name="object 699" descr=""/>
            <p:cNvSpPr/>
            <p:nvPr/>
          </p:nvSpPr>
          <p:spPr>
            <a:xfrm>
              <a:off x="6107507" y="8387290"/>
              <a:ext cx="0" cy="3810"/>
            </a:xfrm>
            <a:custGeom>
              <a:avLst/>
              <a:gdLst/>
              <a:ahLst/>
              <a:cxnLst/>
              <a:rect l="l" t="t" r="r" b="b"/>
              <a:pathLst>
                <a:path w="0" h="3809">
                  <a:moveTo>
                    <a:pt x="0" y="3568"/>
                  </a:moveTo>
                  <a:lnTo>
                    <a:pt x="0" y="0"/>
                  </a:lnTo>
                </a:path>
              </a:pathLst>
            </a:custGeom>
            <a:ln w="3175">
              <a:solidFill>
                <a:srgbClr val="565658"/>
              </a:solidFill>
            </a:ln>
          </p:spPr>
          <p:txBody>
            <a:bodyPr wrap="square" lIns="0" tIns="0" rIns="0" bIns="0" rtlCol="0"/>
            <a:lstStyle/>
            <a:p/>
          </p:txBody>
        </p:sp>
        <p:sp>
          <p:nvSpPr>
            <p:cNvPr id="700" name="object 700" descr=""/>
            <p:cNvSpPr/>
            <p:nvPr/>
          </p:nvSpPr>
          <p:spPr>
            <a:xfrm>
              <a:off x="6231220" y="8446214"/>
              <a:ext cx="635" cy="635"/>
            </a:xfrm>
            <a:custGeom>
              <a:avLst/>
              <a:gdLst/>
              <a:ahLst/>
              <a:cxnLst/>
              <a:rect l="l" t="t" r="r" b="b"/>
              <a:pathLst>
                <a:path w="635" h="634">
                  <a:moveTo>
                    <a:pt x="0" y="101"/>
                  </a:moveTo>
                  <a:lnTo>
                    <a:pt x="266" y="0"/>
                  </a:lnTo>
                </a:path>
              </a:pathLst>
            </a:custGeom>
            <a:ln w="3175">
              <a:solidFill>
                <a:srgbClr val="565658"/>
              </a:solidFill>
            </a:ln>
          </p:spPr>
          <p:txBody>
            <a:bodyPr wrap="square" lIns="0" tIns="0" rIns="0" bIns="0" rtlCol="0"/>
            <a:lstStyle/>
            <a:p/>
          </p:txBody>
        </p:sp>
        <p:sp>
          <p:nvSpPr>
            <p:cNvPr id="701" name="object 701" descr=""/>
            <p:cNvSpPr/>
            <p:nvPr/>
          </p:nvSpPr>
          <p:spPr>
            <a:xfrm>
              <a:off x="6231201" y="8439770"/>
              <a:ext cx="635" cy="635"/>
            </a:xfrm>
            <a:custGeom>
              <a:avLst/>
              <a:gdLst/>
              <a:ahLst/>
              <a:cxnLst/>
              <a:rect l="l" t="t" r="r" b="b"/>
              <a:pathLst>
                <a:path w="635" h="634">
                  <a:moveTo>
                    <a:pt x="266" y="114"/>
                  </a:moveTo>
                  <a:lnTo>
                    <a:pt x="0" y="0"/>
                  </a:lnTo>
                </a:path>
              </a:pathLst>
            </a:custGeom>
            <a:ln w="3175">
              <a:solidFill>
                <a:srgbClr val="565658"/>
              </a:solidFill>
            </a:ln>
          </p:spPr>
          <p:txBody>
            <a:bodyPr wrap="square" lIns="0" tIns="0" rIns="0" bIns="0" rtlCol="0"/>
            <a:lstStyle/>
            <a:p/>
          </p:txBody>
        </p:sp>
        <p:sp>
          <p:nvSpPr>
            <p:cNvPr id="702" name="object 702" descr=""/>
            <p:cNvSpPr/>
            <p:nvPr/>
          </p:nvSpPr>
          <p:spPr>
            <a:xfrm>
              <a:off x="6211502" y="8406897"/>
              <a:ext cx="635" cy="635"/>
            </a:xfrm>
            <a:custGeom>
              <a:avLst/>
              <a:gdLst/>
              <a:ahLst/>
              <a:cxnLst/>
              <a:rect l="l" t="t" r="r" b="b"/>
              <a:pathLst>
                <a:path w="635" h="634">
                  <a:moveTo>
                    <a:pt x="469" y="469"/>
                  </a:moveTo>
                  <a:lnTo>
                    <a:pt x="0" y="0"/>
                  </a:lnTo>
                </a:path>
              </a:pathLst>
            </a:custGeom>
            <a:ln w="3175">
              <a:solidFill>
                <a:srgbClr val="565658"/>
              </a:solidFill>
            </a:ln>
          </p:spPr>
          <p:txBody>
            <a:bodyPr wrap="square" lIns="0" tIns="0" rIns="0" bIns="0" rtlCol="0"/>
            <a:lstStyle/>
            <a:p/>
          </p:txBody>
        </p:sp>
        <p:sp>
          <p:nvSpPr>
            <p:cNvPr id="703" name="object 703" descr=""/>
            <p:cNvSpPr/>
            <p:nvPr/>
          </p:nvSpPr>
          <p:spPr>
            <a:xfrm>
              <a:off x="5567707" y="8528839"/>
              <a:ext cx="1905" cy="635"/>
            </a:xfrm>
            <a:custGeom>
              <a:avLst/>
              <a:gdLst/>
              <a:ahLst/>
              <a:cxnLst/>
              <a:rect l="l" t="t" r="r" b="b"/>
              <a:pathLst>
                <a:path w="1904" h="634">
                  <a:moveTo>
                    <a:pt x="0" y="50"/>
                  </a:moveTo>
                  <a:lnTo>
                    <a:pt x="1536" y="0"/>
                  </a:lnTo>
                </a:path>
              </a:pathLst>
            </a:custGeom>
            <a:ln w="3175">
              <a:solidFill>
                <a:srgbClr val="565658"/>
              </a:solidFill>
            </a:ln>
          </p:spPr>
          <p:txBody>
            <a:bodyPr wrap="square" lIns="0" tIns="0" rIns="0" bIns="0" rtlCol="0"/>
            <a:lstStyle/>
            <a:p/>
          </p:txBody>
        </p:sp>
        <p:sp>
          <p:nvSpPr>
            <p:cNvPr id="704" name="object 704" descr=""/>
            <p:cNvSpPr/>
            <p:nvPr/>
          </p:nvSpPr>
          <p:spPr>
            <a:xfrm>
              <a:off x="5576903" y="8390747"/>
              <a:ext cx="1905" cy="635"/>
            </a:xfrm>
            <a:custGeom>
              <a:avLst/>
              <a:gdLst/>
              <a:ahLst/>
              <a:cxnLst/>
              <a:rect l="l" t="t" r="r" b="b"/>
              <a:pathLst>
                <a:path w="1904" h="634">
                  <a:moveTo>
                    <a:pt x="1841" y="0"/>
                  </a:moveTo>
                  <a:lnTo>
                    <a:pt x="0" y="38"/>
                  </a:lnTo>
                </a:path>
              </a:pathLst>
            </a:custGeom>
            <a:ln w="3175">
              <a:solidFill>
                <a:srgbClr val="565658"/>
              </a:solidFill>
            </a:ln>
          </p:spPr>
          <p:txBody>
            <a:bodyPr wrap="square" lIns="0" tIns="0" rIns="0" bIns="0" rtlCol="0"/>
            <a:lstStyle/>
            <a:p/>
          </p:txBody>
        </p:sp>
        <p:sp>
          <p:nvSpPr>
            <p:cNvPr id="705" name="object 705" descr=""/>
            <p:cNvSpPr/>
            <p:nvPr/>
          </p:nvSpPr>
          <p:spPr>
            <a:xfrm>
              <a:off x="5576338" y="8390790"/>
              <a:ext cx="635" cy="635"/>
            </a:xfrm>
            <a:custGeom>
              <a:avLst/>
              <a:gdLst/>
              <a:ahLst/>
              <a:cxnLst/>
              <a:rect l="l" t="t" r="r" b="b"/>
              <a:pathLst>
                <a:path w="635" h="634">
                  <a:moveTo>
                    <a:pt x="571" y="0"/>
                  </a:moveTo>
                  <a:lnTo>
                    <a:pt x="0" y="25"/>
                  </a:lnTo>
                </a:path>
              </a:pathLst>
            </a:custGeom>
            <a:ln w="3175">
              <a:solidFill>
                <a:srgbClr val="565658"/>
              </a:solidFill>
            </a:ln>
          </p:spPr>
          <p:txBody>
            <a:bodyPr wrap="square" lIns="0" tIns="0" rIns="0" bIns="0" rtlCol="0"/>
            <a:lstStyle/>
            <a:p/>
          </p:txBody>
        </p:sp>
        <p:sp>
          <p:nvSpPr>
            <p:cNvPr id="706" name="object 706" descr=""/>
            <p:cNvSpPr/>
            <p:nvPr/>
          </p:nvSpPr>
          <p:spPr>
            <a:xfrm>
              <a:off x="5574474" y="8512042"/>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707" name="object 707" descr=""/>
            <p:cNvSpPr/>
            <p:nvPr/>
          </p:nvSpPr>
          <p:spPr>
            <a:xfrm>
              <a:off x="6211501" y="8501471"/>
              <a:ext cx="635" cy="635"/>
            </a:xfrm>
            <a:custGeom>
              <a:avLst/>
              <a:gdLst/>
              <a:ahLst/>
              <a:cxnLst/>
              <a:rect l="l" t="t" r="r" b="b"/>
              <a:pathLst>
                <a:path w="635" h="634">
                  <a:moveTo>
                    <a:pt x="0" y="469"/>
                  </a:moveTo>
                  <a:lnTo>
                    <a:pt x="469" y="0"/>
                  </a:lnTo>
                </a:path>
              </a:pathLst>
            </a:custGeom>
            <a:ln w="3175">
              <a:solidFill>
                <a:srgbClr val="565658"/>
              </a:solidFill>
            </a:ln>
          </p:spPr>
          <p:txBody>
            <a:bodyPr wrap="square" lIns="0" tIns="0" rIns="0" bIns="0" rtlCol="0"/>
            <a:lstStyle/>
            <a:p/>
          </p:txBody>
        </p:sp>
        <p:sp>
          <p:nvSpPr>
            <p:cNvPr id="708" name="object 708" descr=""/>
            <p:cNvSpPr/>
            <p:nvPr/>
          </p:nvSpPr>
          <p:spPr>
            <a:xfrm>
              <a:off x="5576340" y="8518027"/>
              <a:ext cx="635" cy="635"/>
            </a:xfrm>
            <a:custGeom>
              <a:avLst/>
              <a:gdLst/>
              <a:ahLst/>
              <a:cxnLst/>
              <a:rect l="l" t="t" r="r" b="b"/>
              <a:pathLst>
                <a:path w="635" h="634">
                  <a:moveTo>
                    <a:pt x="0" y="0"/>
                  </a:moveTo>
                  <a:lnTo>
                    <a:pt x="571" y="12"/>
                  </a:lnTo>
                </a:path>
              </a:pathLst>
            </a:custGeom>
            <a:ln w="3175">
              <a:solidFill>
                <a:srgbClr val="565658"/>
              </a:solidFill>
            </a:ln>
          </p:spPr>
          <p:txBody>
            <a:bodyPr wrap="square" lIns="0" tIns="0" rIns="0" bIns="0" rtlCol="0"/>
            <a:lstStyle/>
            <a:p/>
          </p:txBody>
        </p:sp>
        <p:sp>
          <p:nvSpPr>
            <p:cNvPr id="709" name="object 709" descr=""/>
            <p:cNvSpPr/>
            <p:nvPr/>
          </p:nvSpPr>
          <p:spPr>
            <a:xfrm>
              <a:off x="5378080" y="8380162"/>
              <a:ext cx="635" cy="635"/>
            </a:xfrm>
            <a:custGeom>
              <a:avLst/>
              <a:gdLst/>
              <a:ahLst/>
              <a:cxnLst/>
              <a:rect l="l" t="t" r="r" b="b"/>
              <a:pathLst>
                <a:path w="635" h="634">
                  <a:moveTo>
                    <a:pt x="317" y="0"/>
                  </a:moveTo>
                  <a:lnTo>
                    <a:pt x="0" y="139"/>
                  </a:lnTo>
                </a:path>
              </a:pathLst>
            </a:custGeom>
            <a:ln w="3175">
              <a:solidFill>
                <a:srgbClr val="565658"/>
              </a:solidFill>
            </a:ln>
          </p:spPr>
          <p:txBody>
            <a:bodyPr wrap="square" lIns="0" tIns="0" rIns="0" bIns="0" rtlCol="0"/>
            <a:lstStyle/>
            <a:p/>
          </p:txBody>
        </p:sp>
        <p:sp>
          <p:nvSpPr>
            <p:cNvPr id="710" name="object 710" descr=""/>
            <p:cNvSpPr/>
            <p:nvPr/>
          </p:nvSpPr>
          <p:spPr>
            <a:xfrm>
              <a:off x="5378080" y="8387293"/>
              <a:ext cx="635" cy="635"/>
            </a:xfrm>
            <a:custGeom>
              <a:avLst/>
              <a:gdLst/>
              <a:ahLst/>
              <a:cxnLst/>
              <a:rect l="l" t="t" r="r" b="b"/>
              <a:pathLst>
                <a:path w="635" h="634">
                  <a:moveTo>
                    <a:pt x="317" y="0"/>
                  </a:moveTo>
                  <a:lnTo>
                    <a:pt x="0" y="139"/>
                  </a:lnTo>
                </a:path>
              </a:pathLst>
            </a:custGeom>
            <a:ln w="3175">
              <a:solidFill>
                <a:srgbClr val="565658"/>
              </a:solidFill>
            </a:ln>
          </p:spPr>
          <p:txBody>
            <a:bodyPr wrap="square" lIns="0" tIns="0" rIns="0" bIns="0" rtlCol="0"/>
            <a:lstStyle/>
            <a:p/>
          </p:txBody>
        </p:sp>
        <p:sp>
          <p:nvSpPr>
            <p:cNvPr id="711" name="object 711" descr=""/>
            <p:cNvSpPr/>
            <p:nvPr/>
          </p:nvSpPr>
          <p:spPr>
            <a:xfrm>
              <a:off x="5378051" y="8528537"/>
              <a:ext cx="635" cy="635"/>
            </a:xfrm>
            <a:custGeom>
              <a:avLst/>
              <a:gdLst/>
              <a:ahLst/>
              <a:cxnLst/>
              <a:rect l="l" t="t" r="r" b="b"/>
              <a:pathLst>
                <a:path w="635" h="634">
                  <a:moveTo>
                    <a:pt x="0" y="0"/>
                  </a:moveTo>
                  <a:lnTo>
                    <a:pt x="342" y="139"/>
                  </a:lnTo>
                </a:path>
              </a:pathLst>
            </a:custGeom>
            <a:ln w="3175">
              <a:solidFill>
                <a:srgbClr val="565658"/>
              </a:solidFill>
            </a:ln>
          </p:spPr>
          <p:txBody>
            <a:bodyPr wrap="square" lIns="0" tIns="0" rIns="0" bIns="0" rtlCol="0"/>
            <a:lstStyle/>
            <a:p/>
          </p:txBody>
        </p:sp>
        <p:sp>
          <p:nvSpPr>
            <p:cNvPr id="712" name="object 712" descr=""/>
            <p:cNvSpPr/>
            <p:nvPr/>
          </p:nvSpPr>
          <p:spPr>
            <a:xfrm>
              <a:off x="5371904" y="8398108"/>
              <a:ext cx="635" cy="635"/>
            </a:xfrm>
            <a:custGeom>
              <a:avLst/>
              <a:gdLst/>
              <a:ahLst/>
              <a:cxnLst/>
              <a:rect l="l" t="t" r="r" b="b"/>
              <a:pathLst>
                <a:path w="635" h="634">
                  <a:moveTo>
                    <a:pt x="317" y="0"/>
                  </a:moveTo>
                  <a:lnTo>
                    <a:pt x="0" y="139"/>
                  </a:lnTo>
                </a:path>
              </a:pathLst>
            </a:custGeom>
            <a:ln w="3175">
              <a:solidFill>
                <a:srgbClr val="565658"/>
              </a:solidFill>
            </a:ln>
          </p:spPr>
          <p:txBody>
            <a:bodyPr wrap="square" lIns="0" tIns="0" rIns="0" bIns="0" rtlCol="0"/>
            <a:lstStyle/>
            <a:p/>
          </p:txBody>
        </p:sp>
        <p:sp>
          <p:nvSpPr>
            <p:cNvPr id="713" name="object 713" descr=""/>
            <p:cNvSpPr/>
            <p:nvPr/>
          </p:nvSpPr>
          <p:spPr>
            <a:xfrm>
              <a:off x="5371899" y="8510597"/>
              <a:ext cx="635" cy="635"/>
            </a:xfrm>
            <a:custGeom>
              <a:avLst/>
              <a:gdLst/>
              <a:ahLst/>
              <a:cxnLst/>
              <a:rect l="l" t="t" r="r" b="b"/>
              <a:pathLst>
                <a:path w="635" h="634">
                  <a:moveTo>
                    <a:pt x="0" y="0"/>
                  </a:moveTo>
                  <a:lnTo>
                    <a:pt x="304" y="139"/>
                  </a:lnTo>
                </a:path>
              </a:pathLst>
            </a:custGeom>
            <a:ln w="3175">
              <a:solidFill>
                <a:srgbClr val="565658"/>
              </a:solidFill>
            </a:ln>
          </p:spPr>
          <p:txBody>
            <a:bodyPr wrap="square" lIns="0" tIns="0" rIns="0" bIns="0" rtlCol="0"/>
            <a:lstStyle/>
            <a:p/>
          </p:txBody>
        </p:sp>
        <p:sp>
          <p:nvSpPr>
            <p:cNvPr id="714" name="object 714" descr=""/>
            <p:cNvSpPr/>
            <p:nvPr/>
          </p:nvSpPr>
          <p:spPr>
            <a:xfrm>
              <a:off x="5378397" y="8380162"/>
              <a:ext cx="4445" cy="0"/>
            </a:xfrm>
            <a:custGeom>
              <a:avLst/>
              <a:gdLst/>
              <a:ahLst/>
              <a:cxnLst/>
              <a:rect l="l" t="t" r="r" b="b"/>
              <a:pathLst>
                <a:path w="4445" h="0">
                  <a:moveTo>
                    <a:pt x="4279" y="0"/>
                  </a:moveTo>
                  <a:lnTo>
                    <a:pt x="0" y="0"/>
                  </a:lnTo>
                </a:path>
              </a:pathLst>
            </a:custGeom>
            <a:ln w="3175">
              <a:solidFill>
                <a:srgbClr val="565658"/>
              </a:solidFill>
            </a:ln>
          </p:spPr>
          <p:txBody>
            <a:bodyPr wrap="square" lIns="0" tIns="0" rIns="0" bIns="0" rtlCol="0"/>
            <a:lstStyle/>
            <a:p/>
          </p:txBody>
        </p:sp>
        <p:sp>
          <p:nvSpPr>
            <p:cNvPr id="715" name="object 715" descr=""/>
            <p:cNvSpPr/>
            <p:nvPr/>
          </p:nvSpPr>
          <p:spPr>
            <a:xfrm>
              <a:off x="5378397" y="8528674"/>
              <a:ext cx="4445" cy="0"/>
            </a:xfrm>
            <a:custGeom>
              <a:avLst/>
              <a:gdLst/>
              <a:ahLst/>
              <a:cxnLst/>
              <a:rect l="l" t="t" r="r" b="b"/>
              <a:pathLst>
                <a:path w="4445" h="0">
                  <a:moveTo>
                    <a:pt x="0" y="0"/>
                  </a:moveTo>
                  <a:lnTo>
                    <a:pt x="4279" y="0"/>
                  </a:lnTo>
                </a:path>
              </a:pathLst>
            </a:custGeom>
            <a:ln w="3175">
              <a:solidFill>
                <a:srgbClr val="565658"/>
              </a:solidFill>
            </a:ln>
          </p:spPr>
          <p:txBody>
            <a:bodyPr wrap="square" lIns="0" tIns="0" rIns="0" bIns="0" rtlCol="0"/>
            <a:lstStyle/>
            <a:p/>
          </p:txBody>
        </p:sp>
        <p:sp>
          <p:nvSpPr>
            <p:cNvPr id="716" name="object 716" descr=""/>
            <p:cNvSpPr/>
            <p:nvPr/>
          </p:nvSpPr>
          <p:spPr>
            <a:xfrm>
              <a:off x="5378051" y="8395467"/>
              <a:ext cx="635" cy="635"/>
            </a:xfrm>
            <a:custGeom>
              <a:avLst/>
              <a:gdLst/>
              <a:ahLst/>
              <a:cxnLst/>
              <a:rect l="l" t="t" r="r" b="b"/>
              <a:pathLst>
                <a:path w="635" h="634">
                  <a:moveTo>
                    <a:pt x="0" y="0"/>
                  </a:moveTo>
                  <a:lnTo>
                    <a:pt x="342" y="139"/>
                  </a:lnTo>
                </a:path>
              </a:pathLst>
            </a:custGeom>
            <a:ln w="3175">
              <a:solidFill>
                <a:srgbClr val="565658"/>
              </a:solidFill>
            </a:ln>
          </p:spPr>
          <p:txBody>
            <a:bodyPr wrap="square" lIns="0" tIns="0" rIns="0" bIns="0" rtlCol="0"/>
            <a:lstStyle/>
            <a:p/>
          </p:txBody>
        </p:sp>
        <p:sp>
          <p:nvSpPr>
            <p:cNvPr id="717" name="object 717" descr=""/>
            <p:cNvSpPr/>
            <p:nvPr/>
          </p:nvSpPr>
          <p:spPr>
            <a:xfrm>
              <a:off x="5378397" y="8395602"/>
              <a:ext cx="4445" cy="0"/>
            </a:xfrm>
            <a:custGeom>
              <a:avLst/>
              <a:gdLst/>
              <a:ahLst/>
              <a:cxnLst/>
              <a:rect l="l" t="t" r="r" b="b"/>
              <a:pathLst>
                <a:path w="4445" h="0">
                  <a:moveTo>
                    <a:pt x="0" y="0"/>
                  </a:moveTo>
                  <a:lnTo>
                    <a:pt x="4279" y="0"/>
                  </a:lnTo>
                </a:path>
              </a:pathLst>
            </a:custGeom>
            <a:ln w="3175">
              <a:solidFill>
                <a:srgbClr val="565658"/>
              </a:solidFill>
            </a:ln>
          </p:spPr>
          <p:txBody>
            <a:bodyPr wrap="square" lIns="0" tIns="0" rIns="0" bIns="0" rtlCol="0"/>
            <a:lstStyle/>
            <a:p/>
          </p:txBody>
        </p:sp>
        <p:sp>
          <p:nvSpPr>
            <p:cNvPr id="718" name="object 718" descr=""/>
            <p:cNvSpPr/>
            <p:nvPr/>
          </p:nvSpPr>
          <p:spPr>
            <a:xfrm>
              <a:off x="5696529" y="8334522"/>
              <a:ext cx="635" cy="635"/>
            </a:xfrm>
            <a:custGeom>
              <a:avLst/>
              <a:gdLst/>
              <a:ahLst/>
              <a:cxnLst/>
              <a:rect l="l" t="t" r="r" b="b"/>
              <a:pathLst>
                <a:path w="635" h="634">
                  <a:moveTo>
                    <a:pt x="101" y="266"/>
                  </a:moveTo>
                  <a:lnTo>
                    <a:pt x="0" y="0"/>
                  </a:lnTo>
                </a:path>
              </a:pathLst>
            </a:custGeom>
            <a:ln w="3175">
              <a:solidFill>
                <a:srgbClr val="565658"/>
              </a:solidFill>
            </a:ln>
          </p:spPr>
          <p:txBody>
            <a:bodyPr wrap="square" lIns="0" tIns="0" rIns="0" bIns="0" rtlCol="0"/>
            <a:lstStyle/>
            <a:p/>
          </p:txBody>
        </p:sp>
        <p:sp>
          <p:nvSpPr>
            <p:cNvPr id="719" name="object 719" descr=""/>
            <p:cNvSpPr/>
            <p:nvPr/>
          </p:nvSpPr>
          <p:spPr>
            <a:xfrm>
              <a:off x="5895042" y="8520593"/>
              <a:ext cx="635" cy="635"/>
            </a:xfrm>
            <a:custGeom>
              <a:avLst/>
              <a:gdLst/>
              <a:ahLst/>
              <a:cxnLst/>
              <a:rect l="l" t="t" r="r" b="b"/>
              <a:pathLst>
                <a:path w="635" h="634">
                  <a:moveTo>
                    <a:pt x="0" y="0"/>
                  </a:moveTo>
                  <a:lnTo>
                    <a:pt x="127" y="254"/>
                  </a:lnTo>
                </a:path>
              </a:pathLst>
            </a:custGeom>
            <a:ln w="3175">
              <a:solidFill>
                <a:srgbClr val="565658"/>
              </a:solidFill>
            </a:ln>
          </p:spPr>
          <p:txBody>
            <a:bodyPr wrap="square" lIns="0" tIns="0" rIns="0" bIns="0" rtlCol="0"/>
            <a:lstStyle/>
            <a:p/>
          </p:txBody>
        </p:sp>
        <p:sp>
          <p:nvSpPr>
            <p:cNvPr id="720" name="object 720" descr=""/>
            <p:cNvSpPr/>
            <p:nvPr/>
          </p:nvSpPr>
          <p:spPr>
            <a:xfrm>
              <a:off x="5901479" y="8520593"/>
              <a:ext cx="635" cy="635"/>
            </a:xfrm>
            <a:custGeom>
              <a:avLst/>
              <a:gdLst/>
              <a:ahLst/>
              <a:cxnLst/>
              <a:rect l="l" t="t" r="r" b="b"/>
              <a:pathLst>
                <a:path w="635" h="634">
                  <a:moveTo>
                    <a:pt x="0" y="253"/>
                  </a:moveTo>
                  <a:lnTo>
                    <a:pt x="114" y="0"/>
                  </a:lnTo>
                </a:path>
              </a:pathLst>
            </a:custGeom>
            <a:ln w="3175">
              <a:solidFill>
                <a:srgbClr val="565658"/>
              </a:solidFill>
            </a:ln>
          </p:spPr>
          <p:txBody>
            <a:bodyPr wrap="square" lIns="0" tIns="0" rIns="0" bIns="0" rtlCol="0"/>
            <a:lstStyle/>
            <a:p/>
          </p:txBody>
        </p:sp>
        <p:sp>
          <p:nvSpPr>
            <p:cNvPr id="721" name="object 721" descr=""/>
            <p:cNvSpPr/>
            <p:nvPr/>
          </p:nvSpPr>
          <p:spPr>
            <a:xfrm>
              <a:off x="5572941" y="8334789"/>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722" name="object 722" descr=""/>
            <p:cNvSpPr/>
            <p:nvPr/>
          </p:nvSpPr>
          <p:spPr>
            <a:xfrm>
              <a:off x="5901476" y="8388000"/>
              <a:ext cx="635" cy="635"/>
            </a:xfrm>
            <a:custGeom>
              <a:avLst/>
              <a:gdLst/>
              <a:ahLst/>
              <a:cxnLst/>
              <a:rect l="l" t="t" r="r" b="b"/>
              <a:pathLst>
                <a:path w="635" h="634">
                  <a:moveTo>
                    <a:pt x="114" y="241"/>
                  </a:moveTo>
                  <a:lnTo>
                    <a:pt x="0" y="0"/>
                  </a:lnTo>
                </a:path>
              </a:pathLst>
            </a:custGeom>
            <a:ln w="3175">
              <a:solidFill>
                <a:srgbClr val="565658"/>
              </a:solidFill>
            </a:ln>
          </p:spPr>
          <p:txBody>
            <a:bodyPr wrap="square" lIns="0" tIns="0" rIns="0" bIns="0" rtlCol="0"/>
            <a:lstStyle/>
            <a:p/>
          </p:txBody>
        </p:sp>
        <p:sp>
          <p:nvSpPr>
            <p:cNvPr id="723" name="object 723" descr=""/>
            <p:cNvSpPr/>
            <p:nvPr/>
          </p:nvSpPr>
          <p:spPr>
            <a:xfrm>
              <a:off x="5572941" y="8574067"/>
              <a:ext cx="635" cy="635"/>
            </a:xfrm>
            <a:custGeom>
              <a:avLst/>
              <a:gdLst/>
              <a:ahLst/>
              <a:cxnLst/>
              <a:rect l="l" t="t" r="r" b="b"/>
              <a:pathLst>
                <a:path w="635" h="634">
                  <a:moveTo>
                    <a:pt x="0" y="0"/>
                  </a:moveTo>
                  <a:lnTo>
                    <a:pt x="114" y="241"/>
                  </a:lnTo>
                </a:path>
              </a:pathLst>
            </a:custGeom>
            <a:ln w="3175">
              <a:solidFill>
                <a:srgbClr val="565658"/>
              </a:solidFill>
            </a:ln>
          </p:spPr>
          <p:txBody>
            <a:bodyPr wrap="square" lIns="0" tIns="0" rIns="0" bIns="0" rtlCol="0"/>
            <a:lstStyle/>
            <a:p/>
          </p:txBody>
        </p:sp>
        <p:sp>
          <p:nvSpPr>
            <p:cNvPr id="724" name="object 724" descr=""/>
            <p:cNvSpPr/>
            <p:nvPr/>
          </p:nvSpPr>
          <p:spPr>
            <a:xfrm>
              <a:off x="6115330" y="8388000"/>
              <a:ext cx="635" cy="635"/>
            </a:xfrm>
            <a:custGeom>
              <a:avLst/>
              <a:gdLst/>
              <a:ahLst/>
              <a:cxnLst/>
              <a:rect l="l" t="t" r="r" b="b"/>
              <a:pathLst>
                <a:path w="635" h="634">
                  <a:moveTo>
                    <a:pt x="101" y="241"/>
                  </a:moveTo>
                  <a:lnTo>
                    <a:pt x="0" y="0"/>
                  </a:lnTo>
                </a:path>
              </a:pathLst>
            </a:custGeom>
            <a:ln w="3175">
              <a:solidFill>
                <a:srgbClr val="565658"/>
              </a:solidFill>
            </a:ln>
          </p:spPr>
          <p:txBody>
            <a:bodyPr wrap="square" lIns="0" tIns="0" rIns="0" bIns="0" rtlCol="0"/>
            <a:lstStyle/>
            <a:p/>
          </p:txBody>
        </p:sp>
        <p:sp>
          <p:nvSpPr>
            <p:cNvPr id="725" name="object 725" descr=""/>
            <p:cNvSpPr/>
            <p:nvPr/>
          </p:nvSpPr>
          <p:spPr>
            <a:xfrm>
              <a:off x="5572939" y="8334522"/>
              <a:ext cx="635" cy="635"/>
            </a:xfrm>
            <a:custGeom>
              <a:avLst/>
              <a:gdLst/>
              <a:ahLst/>
              <a:cxnLst/>
              <a:rect l="l" t="t" r="r" b="b"/>
              <a:pathLst>
                <a:path w="635" h="634">
                  <a:moveTo>
                    <a:pt x="101" y="0"/>
                  </a:moveTo>
                  <a:lnTo>
                    <a:pt x="0" y="266"/>
                  </a:lnTo>
                </a:path>
              </a:pathLst>
            </a:custGeom>
            <a:ln w="3175">
              <a:solidFill>
                <a:srgbClr val="565658"/>
              </a:solidFill>
            </a:ln>
          </p:spPr>
          <p:txBody>
            <a:bodyPr wrap="square" lIns="0" tIns="0" rIns="0" bIns="0" rtlCol="0"/>
            <a:lstStyle/>
            <a:p/>
          </p:txBody>
        </p:sp>
        <p:sp>
          <p:nvSpPr>
            <p:cNvPr id="726" name="object 726" descr=""/>
            <p:cNvSpPr/>
            <p:nvPr/>
          </p:nvSpPr>
          <p:spPr>
            <a:xfrm>
              <a:off x="6108905" y="8387994"/>
              <a:ext cx="635" cy="635"/>
            </a:xfrm>
            <a:custGeom>
              <a:avLst/>
              <a:gdLst/>
              <a:ahLst/>
              <a:cxnLst/>
              <a:rect l="l" t="t" r="r" b="b"/>
              <a:pathLst>
                <a:path w="635" h="634">
                  <a:moveTo>
                    <a:pt x="114" y="0"/>
                  </a:moveTo>
                  <a:lnTo>
                    <a:pt x="0" y="254"/>
                  </a:lnTo>
                </a:path>
              </a:pathLst>
            </a:custGeom>
            <a:ln w="3175">
              <a:solidFill>
                <a:srgbClr val="565658"/>
              </a:solidFill>
            </a:ln>
          </p:spPr>
          <p:txBody>
            <a:bodyPr wrap="square" lIns="0" tIns="0" rIns="0" bIns="0" rtlCol="0"/>
            <a:lstStyle/>
            <a:p/>
          </p:txBody>
        </p:sp>
        <p:sp>
          <p:nvSpPr>
            <p:cNvPr id="727" name="object 727" descr=""/>
            <p:cNvSpPr/>
            <p:nvPr/>
          </p:nvSpPr>
          <p:spPr>
            <a:xfrm>
              <a:off x="5571056" y="8514622"/>
              <a:ext cx="635" cy="635"/>
            </a:xfrm>
            <a:custGeom>
              <a:avLst/>
              <a:gdLst/>
              <a:ahLst/>
              <a:cxnLst/>
              <a:rect l="l" t="t" r="r" b="b"/>
              <a:pathLst>
                <a:path w="635" h="634">
                  <a:moveTo>
                    <a:pt x="0" y="0"/>
                  </a:moveTo>
                  <a:lnTo>
                    <a:pt x="63" y="126"/>
                  </a:lnTo>
                </a:path>
              </a:pathLst>
            </a:custGeom>
            <a:ln w="3175">
              <a:solidFill>
                <a:srgbClr val="565658"/>
              </a:solidFill>
            </a:ln>
          </p:spPr>
          <p:txBody>
            <a:bodyPr wrap="square" lIns="0" tIns="0" rIns="0" bIns="0" rtlCol="0"/>
            <a:lstStyle/>
            <a:p/>
          </p:txBody>
        </p:sp>
        <p:sp>
          <p:nvSpPr>
            <p:cNvPr id="728" name="object 728" descr=""/>
            <p:cNvSpPr/>
            <p:nvPr/>
          </p:nvSpPr>
          <p:spPr>
            <a:xfrm>
              <a:off x="5696530" y="8574060"/>
              <a:ext cx="635" cy="635"/>
            </a:xfrm>
            <a:custGeom>
              <a:avLst/>
              <a:gdLst/>
              <a:ahLst/>
              <a:cxnLst/>
              <a:rect l="l" t="t" r="r" b="b"/>
              <a:pathLst>
                <a:path w="635" h="634">
                  <a:moveTo>
                    <a:pt x="0" y="253"/>
                  </a:moveTo>
                  <a:lnTo>
                    <a:pt x="101" y="0"/>
                  </a:lnTo>
                </a:path>
              </a:pathLst>
            </a:custGeom>
            <a:ln w="3175">
              <a:solidFill>
                <a:srgbClr val="565658"/>
              </a:solidFill>
            </a:ln>
          </p:spPr>
          <p:txBody>
            <a:bodyPr wrap="square" lIns="0" tIns="0" rIns="0" bIns="0" rtlCol="0"/>
            <a:lstStyle/>
            <a:p/>
          </p:txBody>
        </p:sp>
        <p:sp>
          <p:nvSpPr>
            <p:cNvPr id="729" name="object 729" descr=""/>
            <p:cNvSpPr/>
            <p:nvPr/>
          </p:nvSpPr>
          <p:spPr>
            <a:xfrm>
              <a:off x="6108908" y="8520593"/>
              <a:ext cx="635" cy="635"/>
            </a:xfrm>
            <a:custGeom>
              <a:avLst/>
              <a:gdLst/>
              <a:ahLst/>
              <a:cxnLst/>
              <a:rect l="l" t="t" r="r" b="b"/>
              <a:pathLst>
                <a:path w="635" h="634">
                  <a:moveTo>
                    <a:pt x="0" y="0"/>
                  </a:moveTo>
                  <a:lnTo>
                    <a:pt x="114" y="254"/>
                  </a:lnTo>
                </a:path>
              </a:pathLst>
            </a:custGeom>
            <a:ln w="3175">
              <a:solidFill>
                <a:srgbClr val="565658"/>
              </a:solidFill>
            </a:ln>
          </p:spPr>
          <p:txBody>
            <a:bodyPr wrap="square" lIns="0" tIns="0" rIns="0" bIns="0" rtlCol="0"/>
            <a:lstStyle/>
            <a:p/>
          </p:txBody>
        </p:sp>
        <p:sp>
          <p:nvSpPr>
            <p:cNvPr id="730" name="object 730" descr=""/>
            <p:cNvSpPr/>
            <p:nvPr/>
          </p:nvSpPr>
          <p:spPr>
            <a:xfrm>
              <a:off x="5571056" y="8391063"/>
              <a:ext cx="635" cy="635"/>
            </a:xfrm>
            <a:custGeom>
              <a:avLst/>
              <a:gdLst/>
              <a:ahLst/>
              <a:cxnLst/>
              <a:rect l="l" t="t" r="r" b="b"/>
              <a:pathLst>
                <a:path w="635" h="634">
                  <a:moveTo>
                    <a:pt x="0" y="0"/>
                  </a:moveTo>
                  <a:lnTo>
                    <a:pt x="63" y="114"/>
                  </a:lnTo>
                </a:path>
              </a:pathLst>
            </a:custGeom>
            <a:ln w="3175">
              <a:solidFill>
                <a:srgbClr val="565658"/>
              </a:solidFill>
            </a:ln>
          </p:spPr>
          <p:txBody>
            <a:bodyPr wrap="square" lIns="0" tIns="0" rIns="0" bIns="0" rtlCol="0"/>
            <a:lstStyle/>
            <a:p/>
          </p:txBody>
        </p:sp>
        <p:sp>
          <p:nvSpPr>
            <p:cNvPr id="731" name="object 731" descr=""/>
            <p:cNvSpPr/>
            <p:nvPr/>
          </p:nvSpPr>
          <p:spPr>
            <a:xfrm>
              <a:off x="6008400" y="8520593"/>
              <a:ext cx="635" cy="635"/>
            </a:xfrm>
            <a:custGeom>
              <a:avLst/>
              <a:gdLst/>
              <a:ahLst/>
              <a:cxnLst/>
              <a:rect l="l" t="t" r="r" b="b"/>
              <a:pathLst>
                <a:path w="635" h="634">
                  <a:moveTo>
                    <a:pt x="0" y="253"/>
                  </a:moveTo>
                  <a:lnTo>
                    <a:pt x="127" y="0"/>
                  </a:lnTo>
                </a:path>
              </a:pathLst>
            </a:custGeom>
            <a:ln w="3175">
              <a:solidFill>
                <a:srgbClr val="565658"/>
              </a:solidFill>
            </a:ln>
          </p:spPr>
          <p:txBody>
            <a:bodyPr wrap="square" lIns="0" tIns="0" rIns="0" bIns="0" rtlCol="0"/>
            <a:lstStyle/>
            <a:p/>
          </p:txBody>
        </p:sp>
        <p:sp>
          <p:nvSpPr>
            <p:cNvPr id="732" name="object 732" descr=""/>
            <p:cNvSpPr/>
            <p:nvPr/>
          </p:nvSpPr>
          <p:spPr>
            <a:xfrm>
              <a:off x="6001960" y="8387994"/>
              <a:ext cx="635" cy="635"/>
            </a:xfrm>
            <a:custGeom>
              <a:avLst/>
              <a:gdLst/>
              <a:ahLst/>
              <a:cxnLst/>
              <a:rect l="l" t="t" r="r" b="b"/>
              <a:pathLst>
                <a:path w="635" h="634">
                  <a:moveTo>
                    <a:pt x="114" y="0"/>
                  </a:moveTo>
                  <a:lnTo>
                    <a:pt x="0" y="254"/>
                  </a:lnTo>
                </a:path>
              </a:pathLst>
            </a:custGeom>
            <a:ln w="3175">
              <a:solidFill>
                <a:srgbClr val="565658"/>
              </a:solidFill>
            </a:ln>
          </p:spPr>
          <p:txBody>
            <a:bodyPr wrap="square" lIns="0" tIns="0" rIns="0" bIns="0" rtlCol="0"/>
            <a:lstStyle/>
            <a:p/>
          </p:txBody>
        </p:sp>
        <p:sp>
          <p:nvSpPr>
            <p:cNvPr id="733" name="object 733" descr=""/>
            <p:cNvSpPr/>
            <p:nvPr/>
          </p:nvSpPr>
          <p:spPr>
            <a:xfrm>
              <a:off x="5696630" y="8334794"/>
              <a:ext cx="0" cy="3810"/>
            </a:xfrm>
            <a:custGeom>
              <a:avLst/>
              <a:gdLst/>
              <a:ahLst/>
              <a:cxnLst/>
              <a:rect l="l" t="t" r="r" b="b"/>
              <a:pathLst>
                <a:path w="0" h="3809">
                  <a:moveTo>
                    <a:pt x="0" y="3187"/>
                  </a:moveTo>
                  <a:lnTo>
                    <a:pt x="0" y="0"/>
                  </a:lnTo>
                </a:path>
              </a:pathLst>
            </a:custGeom>
            <a:ln w="3175">
              <a:solidFill>
                <a:srgbClr val="565658"/>
              </a:solidFill>
            </a:ln>
          </p:spPr>
          <p:txBody>
            <a:bodyPr wrap="square" lIns="0" tIns="0" rIns="0" bIns="0" rtlCol="0"/>
            <a:lstStyle/>
            <a:p/>
          </p:txBody>
        </p:sp>
        <p:sp>
          <p:nvSpPr>
            <p:cNvPr id="734" name="object 734" descr=""/>
            <p:cNvSpPr/>
            <p:nvPr/>
          </p:nvSpPr>
          <p:spPr>
            <a:xfrm>
              <a:off x="6001988" y="8520593"/>
              <a:ext cx="635" cy="635"/>
            </a:xfrm>
            <a:custGeom>
              <a:avLst/>
              <a:gdLst/>
              <a:ahLst/>
              <a:cxnLst/>
              <a:rect l="l" t="t" r="r" b="b"/>
              <a:pathLst>
                <a:path w="635" h="634">
                  <a:moveTo>
                    <a:pt x="0" y="0"/>
                  </a:moveTo>
                  <a:lnTo>
                    <a:pt x="101" y="254"/>
                  </a:lnTo>
                </a:path>
              </a:pathLst>
            </a:custGeom>
            <a:ln w="3175">
              <a:solidFill>
                <a:srgbClr val="565658"/>
              </a:solidFill>
            </a:ln>
          </p:spPr>
          <p:txBody>
            <a:bodyPr wrap="square" lIns="0" tIns="0" rIns="0" bIns="0" rtlCol="0"/>
            <a:lstStyle/>
            <a:p/>
          </p:txBody>
        </p:sp>
        <p:sp>
          <p:nvSpPr>
            <p:cNvPr id="735" name="object 735" descr=""/>
            <p:cNvSpPr/>
            <p:nvPr/>
          </p:nvSpPr>
          <p:spPr>
            <a:xfrm>
              <a:off x="6115333" y="8520593"/>
              <a:ext cx="635" cy="635"/>
            </a:xfrm>
            <a:custGeom>
              <a:avLst/>
              <a:gdLst/>
              <a:ahLst/>
              <a:cxnLst/>
              <a:rect l="l" t="t" r="r" b="b"/>
              <a:pathLst>
                <a:path w="635" h="634">
                  <a:moveTo>
                    <a:pt x="0" y="253"/>
                  </a:moveTo>
                  <a:lnTo>
                    <a:pt x="114" y="0"/>
                  </a:lnTo>
                </a:path>
              </a:pathLst>
            </a:custGeom>
            <a:ln w="3175">
              <a:solidFill>
                <a:srgbClr val="565658"/>
              </a:solidFill>
            </a:ln>
          </p:spPr>
          <p:txBody>
            <a:bodyPr wrap="square" lIns="0" tIns="0" rIns="0" bIns="0" rtlCol="0"/>
            <a:lstStyle/>
            <a:p/>
          </p:txBody>
        </p:sp>
        <p:sp>
          <p:nvSpPr>
            <p:cNvPr id="736" name="object 736" descr=""/>
            <p:cNvSpPr/>
            <p:nvPr/>
          </p:nvSpPr>
          <p:spPr>
            <a:xfrm>
              <a:off x="5895040" y="8387994"/>
              <a:ext cx="635" cy="635"/>
            </a:xfrm>
            <a:custGeom>
              <a:avLst/>
              <a:gdLst/>
              <a:ahLst/>
              <a:cxnLst/>
              <a:rect l="l" t="t" r="r" b="b"/>
              <a:pathLst>
                <a:path w="635" h="634">
                  <a:moveTo>
                    <a:pt x="114" y="0"/>
                  </a:moveTo>
                  <a:lnTo>
                    <a:pt x="0" y="254"/>
                  </a:lnTo>
                </a:path>
              </a:pathLst>
            </a:custGeom>
            <a:ln w="3175">
              <a:solidFill>
                <a:srgbClr val="565658"/>
              </a:solidFill>
            </a:ln>
          </p:spPr>
          <p:txBody>
            <a:bodyPr wrap="square" lIns="0" tIns="0" rIns="0" bIns="0" rtlCol="0"/>
            <a:lstStyle/>
            <a:p/>
          </p:txBody>
        </p:sp>
        <p:sp>
          <p:nvSpPr>
            <p:cNvPr id="737" name="object 737" descr=""/>
            <p:cNvSpPr/>
            <p:nvPr/>
          </p:nvSpPr>
          <p:spPr>
            <a:xfrm>
              <a:off x="5546500" y="8584311"/>
              <a:ext cx="0" cy="635"/>
            </a:xfrm>
            <a:custGeom>
              <a:avLst/>
              <a:gdLst/>
              <a:ahLst/>
              <a:cxnLst/>
              <a:rect l="l" t="t" r="r" b="b"/>
              <a:pathLst>
                <a:path w="0" h="634">
                  <a:moveTo>
                    <a:pt x="0" y="0"/>
                  </a:moveTo>
                  <a:lnTo>
                    <a:pt x="0" y="380"/>
                  </a:lnTo>
                </a:path>
              </a:pathLst>
            </a:custGeom>
            <a:ln w="3175">
              <a:solidFill>
                <a:srgbClr val="565658"/>
              </a:solidFill>
            </a:ln>
          </p:spPr>
          <p:txBody>
            <a:bodyPr wrap="square" lIns="0" tIns="0" rIns="0" bIns="0" rtlCol="0"/>
            <a:lstStyle/>
            <a:p/>
          </p:txBody>
        </p:sp>
        <p:sp>
          <p:nvSpPr>
            <p:cNvPr id="738" name="object 738" descr=""/>
            <p:cNvSpPr/>
            <p:nvPr/>
          </p:nvSpPr>
          <p:spPr>
            <a:xfrm>
              <a:off x="5556943" y="8534031"/>
              <a:ext cx="635" cy="2540"/>
            </a:xfrm>
            <a:custGeom>
              <a:avLst/>
              <a:gdLst/>
              <a:ahLst/>
              <a:cxnLst/>
              <a:rect l="l" t="t" r="r" b="b"/>
              <a:pathLst>
                <a:path w="635" h="2540">
                  <a:moveTo>
                    <a:pt x="495" y="0"/>
                  </a:moveTo>
                  <a:lnTo>
                    <a:pt x="0" y="1943"/>
                  </a:lnTo>
                </a:path>
              </a:pathLst>
            </a:custGeom>
            <a:ln w="3175">
              <a:solidFill>
                <a:srgbClr val="565658"/>
              </a:solidFill>
            </a:ln>
          </p:spPr>
          <p:txBody>
            <a:bodyPr wrap="square" lIns="0" tIns="0" rIns="0" bIns="0" rtlCol="0"/>
            <a:lstStyle/>
            <a:p/>
          </p:txBody>
        </p:sp>
        <p:sp>
          <p:nvSpPr>
            <p:cNvPr id="739" name="object 739" descr=""/>
            <p:cNvSpPr/>
            <p:nvPr/>
          </p:nvSpPr>
          <p:spPr>
            <a:xfrm>
              <a:off x="6231220" y="8500054"/>
              <a:ext cx="635" cy="635"/>
            </a:xfrm>
            <a:custGeom>
              <a:avLst/>
              <a:gdLst/>
              <a:ahLst/>
              <a:cxnLst/>
              <a:rect l="l" t="t" r="r" b="b"/>
              <a:pathLst>
                <a:path w="635" h="634">
                  <a:moveTo>
                    <a:pt x="0" y="101"/>
                  </a:moveTo>
                  <a:lnTo>
                    <a:pt x="266" y="0"/>
                  </a:lnTo>
                </a:path>
              </a:pathLst>
            </a:custGeom>
            <a:ln w="3175">
              <a:solidFill>
                <a:srgbClr val="565658"/>
              </a:solidFill>
            </a:ln>
          </p:spPr>
          <p:txBody>
            <a:bodyPr wrap="square" lIns="0" tIns="0" rIns="0" bIns="0" rtlCol="0"/>
            <a:lstStyle/>
            <a:p/>
          </p:txBody>
        </p:sp>
        <p:sp>
          <p:nvSpPr>
            <p:cNvPr id="740" name="object 740" descr=""/>
            <p:cNvSpPr/>
            <p:nvPr/>
          </p:nvSpPr>
          <p:spPr>
            <a:xfrm>
              <a:off x="6231201" y="8408697"/>
              <a:ext cx="635" cy="635"/>
            </a:xfrm>
            <a:custGeom>
              <a:avLst/>
              <a:gdLst/>
              <a:ahLst/>
              <a:cxnLst/>
              <a:rect l="l" t="t" r="r" b="b"/>
              <a:pathLst>
                <a:path w="635" h="634">
                  <a:moveTo>
                    <a:pt x="266" y="101"/>
                  </a:moveTo>
                  <a:lnTo>
                    <a:pt x="0" y="0"/>
                  </a:lnTo>
                </a:path>
              </a:pathLst>
            </a:custGeom>
            <a:ln w="3175">
              <a:solidFill>
                <a:srgbClr val="565658"/>
              </a:solidFill>
            </a:ln>
          </p:spPr>
          <p:txBody>
            <a:bodyPr wrap="square" lIns="0" tIns="0" rIns="0" bIns="0" rtlCol="0"/>
            <a:lstStyle/>
            <a:p/>
          </p:txBody>
        </p:sp>
        <p:sp>
          <p:nvSpPr>
            <p:cNvPr id="741" name="object 741" descr=""/>
            <p:cNvSpPr/>
            <p:nvPr/>
          </p:nvSpPr>
          <p:spPr>
            <a:xfrm>
              <a:off x="6231201" y="8493616"/>
              <a:ext cx="635" cy="635"/>
            </a:xfrm>
            <a:custGeom>
              <a:avLst/>
              <a:gdLst/>
              <a:ahLst/>
              <a:cxnLst/>
              <a:rect l="l" t="t" r="r" b="b"/>
              <a:pathLst>
                <a:path w="635" h="634">
                  <a:moveTo>
                    <a:pt x="266" y="101"/>
                  </a:moveTo>
                  <a:lnTo>
                    <a:pt x="0" y="0"/>
                  </a:lnTo>
                </a:path>
              </a:pathLst>
            </a:custGeom>
            <a:ln w="3175">
              <a:solidFill>
                <a:srgbClr val="565658"/>
              </a:solidFill>
            </a:ln>
          </p:spPr>
          <p:txBody>
            <a:bodyPr wrap="square" lIns="0" tIns="0" rIns="0" bIns="0" rtlCol="0"/>
            <a:lstStyle/>
            <a:p/>
          </p:txBody>
        </p:sp>
        <p:sp>
          <p:nvSpPr>
            <p:cNvPr id="742" name="object 742" descr=""/>
            <p:cNvSpPr/>
            <p:nvPr/>
          </p:nvSpPr>
          <p:spPr>
            <a:xfrm>
              <a:off x="6008397" y="8388000"/>
              <a:ext cx="635" cy="635"/>
            </a:xfrm>
            <a:custGeom>
              <a:avLst/>
              <a:gdLst/>
              <a:ahLst/>
              <a:cxnLst/>
              <a:rect l="l" t="t" r="r" b="b"/>
              <a:pathLst>
                <a:path w="635" h="634">
                  <a:moveTo>
                    <a:pt x="126" y="241"/>
                  </a:moveTo>
                  <a:lnTo>
                    <a:pt x="0" y="0"/>
                  </a:lnTo>
                </a:path>
              </a:pathLst>
            </a:custGeom>
            <a:ln w="3175">
              <a:solidFill>
                <a:srgbClr val="565658"/>
              </a:solidFill>
            </a:ln>
          </p:spPr>
          <p:txBody>
            <a:bodyPr wrap="square" lIns="0" tIns="0" rIns="0" bIns="0" rtlCol="0"/>
            <a:lstStyle/>
            <a:p/>
          </p:txBody>
        </p:sp>
        <p:sp>
          <p:nvSpPr>
            <p:cNvPr id="743" name="object 743" descr=""/>
            <p:cNvSpPr/>
            <p:nvPr/>
          </p:nvSpPr>
          <p:spPr>
            <a:xfrm>
              <a:off x="5922049" y="8455017"/>
              <a:ext cx="1270" cy="0"/>
            </a:xfrm>
            <a:custGeom>
              <a:avLst/>
              <a:gdLst/>
              <a:ahLst/>
              <a:cxnLst/>
              <a:rect l="l" t="t" r="r" b="b"/>
              <a:pathLst>
                <a:path w="1270" h="0">
                  <a:moveTo>
                    <a:pt x="800" y="0"/>
                  </a:moveTo>
                  <a:lnTo>
                    <a:pt x="0" y="0"/>
                  </a:lnTo>
                </a:path>
              </a:pathLst>
            </a:custGeom>
            <a:ln w="3175">
              <a:solidFill>
                <a:srgbClr val="565658"/>
              </a:solidFill>
            </a:ln>
          </p:spPr>
          <p:txBody>
            <a:bodyPr wrap="square" lIns="0" tIns="0" rIns="0" bIns="0" rtlCol="0"/>
            <a:lstStyle/>
            <a:p/>
          </p:txBody>
        </p:sp>
        <p:sp>
          <p:nvSpPr>
            <p:cNvPr id="744" name="object 744" descr=""/>
            <p:cNvSpPr/>
            <p:nvPr/>
          </p:nvSpPr>
          <p:spPr>
            <a:xfrm>
              <a:off x="5927722" y="8446105"/>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745" name="object 745" descr=""/>
            <p:cNvSpPr/>
            <p:nvPr/>
          </p:nvSpPr>
          <p:spPr>
            <a:xfrm>
              <a:off x="5922042" y="8453826"/>
              <a:ext cx="1270" cy="0"/>
            </a:xfrm>
            <a:custGeom>
              <a:avLst/>
              <a:gdLst/>
              <a:ahLst/>
              <a:cxnLst/>
              <a:rect l="l" t="t" r="r" b="b"/>
              <a:pathLst>
                <a:path w="1270" h="0">
                  <a:moveTo>
                    <a:pt x="0" y="0"/>
                  </a:moveTo>
                  <a:lnTo>
                    <a:pt x="800" y="0"/>
                  </a:lnTo>
                </a:path>
              </a:pathLst>
            </a:custGeom>
            <a:ln w="3175">
              <a:solidFill>
                <a:srgbClr val="565658"/>
              </a:solidFill>
            </a:ln>
          </p:spPr>
          <p:txBody>
            <a:bodyPr wrap="square" lIns="0" tIns="0" rIns="0" bIns="0" rtlCol="0"/>
            <a:lstStyle/>
            <a:p/>
          </p:txBody>
        </p:sp>
        <p:sp>
          <p:nvSpPr>
            <p:cNvPr id="746" name="object 746" descr=""/>
            <p:cNvSpPr/>
            <p:nvPr/>
          </p:nvSpPr>
          <p:spPr>
            <a:xfrm>
              <a:off x="5933217" y="8452883"/>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747" name="object 747" descr=""/>
            <p:cNvSpPr/>
            <p:nvPr/>
          </p:nvSpPr>
          <p:spPr>
            <a:xfrm>
              <a:off x="6195698" y="8494821"/>
              <a:ext cx="1270" cy="0"/>
            </a:xfrm>
            <a:custGeom>
              <a:avLst/>
              <a:gdLst/>
              <a:ahLst/>
              <a:cxnLst/>
              <a:rect l="l" t="t" r="r" b="b"/>
              <a:pathLst>
                <a:path w="1270" h="0">
                  <a:moveTo>
                    <a:pt x="1155" y="0"/>
                  </a:moveTo>
                  <a:lnTo>
                    <a:pt x="0" y="0"/>
                  </a:lnTo>
                </a:path>
              </a:pathLst>
            </a:custGeom>
            <a:ln w="3175">
              <a:solidFill>
                <a:srgbClr val="565658"/>
              </a:solidFill>
            </a:ln>
          </p:spPr>
          <p:txBody>
            <a:bodyPr wrap="square" lIns="0" tIns="0" rIns="0" bIns="0" rtlCol="0"/>
            <a:lstStyle/>
            <a:p/>
          </p:txBody>
        </p:sp>
        <p:sp>
          <p:nvSpPr>
            <p:cNvPr id="748" name="object 748" descr=""/>
            <p:cNvSpPr/>
            <p:nvPr/>
          </p:nvSpPr>
          <p:spPr>
            <a:xfrm>
              <a:off x="6208399" y="8500588"/>
              <a:ext cx="0" cy="635"/>
            </a:xfrm>
            <a:custGeom>
              <a:avLst/>
              <a:gdLst/>
              <a:ahLst/>
              <a:cxnLst/>
              <a:rect l="l" t="t" r="r" b="b"/>
              <a:pathLst>
                <a:path w="0" h="634">
                  <a:moveTo>
                    <a:pt x="0" y="0"/>
                  </a:moveTo>
                  <a:lnTo>
                    <a:pt x="0" y="190"/>
                  </a:lnTo>
                </a:path>
              </a:pathLst>
            </a:custGeom>
            <a:ln w="3175">
              <a:solidFill>
                <a:srgbClr val="565658"/>
              </a:solidFill>
            </a:ln>
          </p:spPr>
          <p:txBody>
            <a:bodyPr wrap="square" lIns="0" tIns="0" rIns="0" bIns="0" rtlCol="0"/>
            <a:lstStyle/>
            <a:p/>
          </p:txBody>
        </p:sp>
        <p:sp>
          <p:nvSpPr>
            <p:cNvPr id="749" name="object 749" descr=""/>
            <p:cNvSpPr/>
            <p:nvPr/>
          </p:nvSpPr>
          <p:spPr>
            <a:xfrm>
              <a:off x="6202189" y="8500756"/>
              <a:ext cx="6350" cy="0"/>
            </a:xfrm>
            <a:custGeom>
              <a:avLst/>
              <a:gdLst/>
              <a:ahLst/>
              <a:cxnLst/>
              <a:rect l="l" t="t" r="r" b="b"/>
              <a:pathLst>
                <a:path w="6350" h="0">
                  <a:moveTo>
                    <a:pt x="6210" y="0"/>
                  </a:moveTo>
                  <a:lnTo>
                    <a:pt x="0" y="0"/>
                  </a:lnTo>
                </a:path>
              </a:pathLst>
            </a:custGeom>
            <a:ln w="3175">
              <a:solidFill>
                <a:srgbClr val="565658"/>
              </a:solidFill>
            </a:ln>
          </p:spPr>
          <p:txBody>
            <a:bodyPr wrap="square" lIns="0" tIns="0" rIns="0" bIns="0" rtlCol="0"/>
            <a:lstStyle/>
            <a:p/>
          </p:txBody>
        </p:sp>
        <p:sp>
          <p:nvSpPr>
            <p:cNvPr id="750" name="object 750" descr=""/>
            <p:cNvSpPr/>
            <p:nvPr/>
          </p:nvSpPr>
          <p:spPr>
            <a:xfrm>
              <a:off x="6201938" y="8500588"/>
              <a:ext cx="6985" cy="0"/>
            </a:xfrm>
            <a:custGeom>
              <a:avLst/>
              <a:gdLst/>
              <a:ahLst/>
              <a:cxnLst/>
              <a:rect l="l" t="t" r="r" b="b"/>
              <a:pathLst>
                <a:path w="6985" h="0">
                  <a:moveTo>
                    <a:pt x="0" y="0"/>
                  </a:moveTo>
                  <a:lnTo>
                    <a:pt x="6464" y="0"/>
                  </a:lnTo>
                </a:path>
              </a:pathLst>
            </a:custGeom>
            <a:ln w="3175">
              <a:solidFill>
                <a:srgbClr val="565658"/>
              </a:solidFill>
            </a:ln>
          </p:spPr>
          <p:txBody>
            <a:bodyPr wrap="square" lIns="0" tIns="0" rIns="0" bIns="0" rtlCol="0"/>
            <a:lstStyle/>
            <a:p/>
          </p:txBody>
        </p:sp>
        <p:sp>
          <p:nvSpPr>
            <p:cNvPr id="751" name="object 751" descr=""/>
            <p:cNvSpPr/>
            <p:nvPr/>
          </p:nvSpPr>
          <p:spPr>
            <a:xfrm>
              <a:off x="6195639" y="8494765"/>
              <a:ext cx="1905" cy="0"/>
            </a:xfrm>
            <a:custGeom>
              <a:avLst/>
              <a:gdLst/>
              <a:ahLst/>
              <a:cxnLst/>
              <a:rect l="l" t="t" r="r" b="b"/>
              <a:pathLst>
                <a:path w="1904" h="0">
                  <a:moveTo>
                    <a:pt x="0" y="0"/>
                  </a:moveTo>
                  <a:lnTo>
                    <a:pt x="1536" y="0"/>
                  </a:lnTo>
                </a:path>
              </a:pathLst>
            </a:custGeom>
            <a:ln w="3175">
              <a:solidFill>
                <a:srgbClr val="565658"/>
              </a:solidFill>
            </a:ln>
          </p:spPr>
          <p:txBody>
            <a:bodyPr wrap="square" lIns="0" tIns="0" rIns="0" bIns="0" rtlCol="0"/>
            <a:lstStyle/>
            <a:p/>
          </p:txBody>
        </p:sp>
        <p:sp>
          <p:nvSpPr>
            <p:cNvPr id="752" name="object 752" descr=""/>
            <p:cNvSpPr/>
            <p:nvPr/>
          </p:nvSpPr>
          <p:spPr>
            <a:xfrm>
              <a:off x="6095005" y="8414020"/>
              <a:ext cx="3175" cy="0"/>
            </a:xfrm>
            <a:custGeom>
              <a:avLst/>
              <a:gdLst/>
              <a:ahLst/>
              <a:cxnLst/>
              <a:rect l="l" t="t" r="r" b="b"/>
              <a:pathLst>
                <a:path w="3175" h="0">
                  <a:moveTo>
                    <a:pt x="0" y="0"/>
                  </a:moveTo>
                  <a:lnTo>
                    <a:pt x="2921" y="0"/>
                  </a:lnTo>
                </a:path>
              </a:pathLst>
            </a:custGeom>
            <a:ln w="3175">
              <a:solidFill>
                <a:srgbClr val="565658"/>
              </a:solidFill>
            </a:ln>
          </p:spPr>
          <p:txBody>
            <a:bodyPr wrap="square" lIns="0" tIns="0" rIns="0" bIns="0" rtlCol="0"/>
            <a:lstStyle/>
            <a:p/>
          </p:txBody>
        </p:sp>
        <p:sp>
          <p:nvSpPr>
            <p:cNvPr id="753" name="object 753" descr=""/>
            <p:cNvSpPr/>
            <p:nvPr/>
          </p:nvSpPr>
          <p:spPr>
            <a:xfrm>
              <a:off x="6201480" y="8408253"/>
              <a:ext cx="635" cy="635"/>
            </a:xfrm>
            <a:custGeom>
              <a:avLst/>
              <a:gdLst/>
              <a:ahLst/>
              <a:cxnLst/>
              <a:rect l="l" t="t" r="r" b="b"/>
              <a:pathLst>
                <a:path w="635" h="634">
                  <a:moveTo>
                    <a:pt x="457" y="0"/>
                  </a:moveTo>
                  <a:lnTo>
                    <a:pt x="203" y="25"/>
                  </a:lnTo>
                  <a:lnTo>
                    <a:pt x="38" y="165"/>
                  </a:lnTo>
                </a:path>
              </a:pathLst>
            </a:custGeom>
            <a:ln w="3175">
              <a:solidFill>
                <a:srgbClr val="565658"/>
              </a:solidFill>
            </a:ln>
          </p:spPr>
          <p:txBody>
            <a:bodyPr wrap="square" lIns="0" tIns="0" rIns="0" bIns="0" rtlCol="0"/>
            <a:lstStyle/>
            <a:p/>
          </p:txBody>
        </p:sp>
        <p:sp>
          <p:nvSpPr>
            <p:cNvPr id="754" name="object 754" descr=""/>
            <p:cNvSpPr/>
            <p:nvPr/>
          </p:nvSpPr>
          <p:spPr>
            <a:xfrm>
              <a:off x="6195588" y="8416104"/>
              <a:ext cx="0" cy="36830"/>
            </a:xfrm>
            <a:custGeom>
              <a:avLst/>
              <a:gdLst/>
              <a:ahLst/>
              <a:cxnLst/>
              <a:rect l="l" t="t" r="r" b="b"/>
              <a:pathLst>
                <a:path w="0" h="36829">
                  <a:moveTo>
                    <a:pt x="0" y="0"/>
                  </a:moveTo>
                  <a:lnTo>
                    <a:pt x="0" y="36296"/>
                  </a:lnTo>
                </a:path>
              </a:pathLst>
            </a:custGeom>
            <a:ln w="3175">
              <a:solidFill>
                <a:srgbClr val="565658"/>
              </a:solidFill>
            </a:ln>
          </p:spPr>
          <p:txBody>
            <a:bodyPr wrap="square" lIns="0" tIns="0" rIns="0" bIns="0" rtlCol="0"/>
            <a:lstStyle/>
            <a:p/>
          </p:txBody>
        </p:sp>
        <p:sp>
          <p:nvSpPr>
            <p:cNvPr id="755" name="object 755" descr=""/>
            <p:cNvSpPr/>
            <p:nvPr/>
          </p:nvSpPr>
          <p:spPr>
            <a:xfrm>
              <a:off x="6194743" y="8468561"/>
              <a:ext cx="635" cy="3175"/>
            </a:xfrm>
            <a:custGeom>
              <a:avLst/>
              <a:gdLst/>
              <a:ahLst/>
              <a:cxnLst/>
              <a:rect l="l" t="t" r="r" b="b"/>
              <a:pathLst>
                <a:path w="635" h="3175">
                  <a:moveTo>
                    <a:pt x="596" y="3086"/>
                  </a:moveTo>
                  <a:lnTo>
                    <a:pt x="520" y="2209"/>
                  </a:lnTo>
                  <a:lnTo>
                    <a:pt x="406" y="1701"/>
                  </a:lnTo>
                  <a:lnTo>
                    <a:pt x="342" y="1384"/>
                  </a:lnTo>
                  <a:lnTo>
                    <a:pt x="152" y="698"/>
                  </a:lnTo>
                  <a:lnTo>
                    <a:pt x="0" y="0"/>
                  </a:lnTo>
                </a:path>
              </a:pathLst>
            </a:custGeom>
            <a:ln w="3175">
              <a:solidFill>
                <a:srgbClr val="565658"/>
              </a:solidFill>
            </a:ln>
          </p:spPr>
          <p:txBody>
            <a:bodyPr wrap="square" lIns="0" tIns="0" rIns="0" bIns="0" rtlCol="0"/>
            <a:lstStyle/>
            <a:p/>
          </p:txBody>
        </p:sp>
        <p:sp>
          <p:nvSpPr>
            <p:cNvPr id="756" name="object 756" descr=""/>
            <p:cNvSpPr/>
            <p:nvPr/>
          </p:nvSpPr>
          <p:spPr>
            <a:xfrm>
              <a:off x="6195575" y="8408253"/>
              <a:ext cx="6985" cy="8255"/>
            </a:xfrm>
            <a:custGeom>
              <a:avLst/>
              <a:gdLst/>
              <a:ahLst/>
              <a:cxnLst/>
              <a:rect l="l" t="t" r="r" b="b"/>
              <a:pathLst>
                <a:path w="6985" h="8254">
                  <a:moveTo>
                    <a:pt x="6362" y="0"/>
                  </a:moveTo>
                  <a:lnTo>
                    <a:pt x="4914" y="1739"/>
                  </a:lnTo>
                  <a:lnTo>
                    <a:pt x="4381" y="2387"/>
                  </a:lnTo>
                  <a:lnTo>
                    <a:pt x="2946" y="4152"/>
                  </a:lnTo>
                  <a:lnTo>
                    <a:pt x="1676" y="5740"/>
                  </a:lnTo>
                  <a:lnTo>
                    <a:pt x="0" y="7848"/>
                  </a:lnTo>
                </a:path>
              </a:pathLst>
            </a:custGeom>
            <a:ln w="3175">
              <a:solidFill>
                <a:srgbClr val="565658"/>
              </a:solidFill>
            </a:ln>
          </p:spPr>
          <p:txBody>
            <a:bodyPr wrap="square" lIns="0" tIns="0" rIns="0" bIns="0" rtlCol="0"/>
            <a:lstStyle/>
            <a:p/>
          </p:txBody>
        </p:sp>
        <p:sp>
          <p:nvSpPr>
            <p:cNvPr id="757" name="object 757" descr=""/>
            <p:cNvSpPr/>
            <p:nvPr/>
          </p:nvSpPr>
          <p:spPr>
            <a:xfrm>
              <a:off x="6192959" y="8469279"/>
              <a:ext cx="0" cy="1270"/>
            </a:xfrm>
            <a:custGeom>
              <a:avLst/>
              <a:gdLst/>
              <a:ahLst/>
              <a:cxnLst/>
              <a:rect l="l" t="t" r="r" b="b"/>
              <a:pathLst>
                <a:path w="0" h="1270">
                  <a:moveTo>
                    <a:pt x="0" y="0"/>
                  </a:moveTo>
                  <a:lnTo>
                    <a:pt x="0" y="736"/>
                  </a:lnTo>
                </a:path>
              </a:pathLst>
            </a:custGeom>
            <a:ln w="3175">
              <a:solidFill>
                <a:srgbClr val="565658"/>
              </a:solidFill>
            </a:ln>
          </p:spPr>
          <p:txBody>
            <a:bodyPr wrap="square" lIns="0" tIns="0" rIns="0" bIns="0" rtlCol="0"/>
            <a:lstStyle/>
            <a:p/>
          </p:txBody>
        </p:sp>
        <p:sp>
          <p:nvSpPr>
            <p:cNvPr id="758" name="object 758" descr=""/>
            <p:cNvSpPr/>
            <p:nvPr/>
          </p:nvSpPr>
          <p:spPr>
            <a:xfrm>
              <a:off x="6188035" y="8494478"/>
              <a:ext cx="635" cy="635"/>
            </a:xfrm>
            <a:custGeom>
              <a:avLst/>
              <a:gdLst/>
              <a:ahLst/>
              <a:cxnLst/>
              <a:rect l="l" t="t" r="r" b="b"/>
              <a:pathLst>
                <a:path w="635" h="634">
                  <a:moveTo>
                    <a:pt x="0" y="342"/>
                  </a:moveTo>
                  <a:lnTo>
                    <a:pt x="228" y="241"/>
                  </a:lnTo>
                  <a:lnTo>
                    <a:pt x="317" y="0"/>
                  </a:lnTo>
                </a:path>
              </a:pathLst>
            </a:custGeom>
            <a:ln w="3175">
              <a:solidFill>
                <a:srgbClr val="565658"/>
              </a:solidFill>
            </a:ln>
          </p:spPr>
          <p:txBody>
            <a:bodyPr wrap="square" lIns="0" tIns="0" rIns="0" bIns="0" rtlCol="0"/>
            <a:lstStyle/>
            <a:p/>
          </p:txBody>
        </p:sp>
        <p:sp>
          <p:nvSpPr>
            <p:cNvPr id="759" name="object 759" descr=""/>
            <p:cNvSpPr/>
            <p:nvPr/>
          </p:nvSpPr>
          <p:spPr>
            <a:xfrm>
              <a:off x="6188370" y="8494475"/>
              <a:ext cx="5080" cy="635"/>
            </a:xfrm>
            <a:custGeom>
              <a:avLst/>
              <a:gdLst/>
              <a:ahLst/>
              <a:cxnLst/>
              <a:rect l="l" t="t" r="r" b="b"/>
              <a:pathLst>
                <a:path w="5079" h="634">
                  <a:moveTo>
                    <a:pt x="0" y="0"/>
                  </a:moveTo>
                  <a:lnTo>
                    <a:pt x="838" y="88"/>
                  </a:lnTo>
                  <a:lnTo>
                    <a:pt x="1003" y="114"/>
                  </a:lnTo>
                  <a:lnTo>
                    <a:pt x="2171" y="228"/>
                  </a:lnTo>
                  <a:lnTo>
                    <a:pt x="2933" y="266"/>
                  </a:lnTo>
                  <a:lnTo>
                    <a:pt x="3378" y="304"/>
                  </a:lnTo>
                  <a:lnTo>
                    <a:pt x="3898" y="304"/>
                  </a:lnTo>
                  <a:lnTo>
                    <a:pt x="4241" y="317"/>
                  </a:lnTo>
                  <a:lnTo>
                    <a:pt x="4508" y="330"/>
                  </a:lnTo>
                </a:path>
              </a:pathLst>
            </a:custGeom>
            <a:ln w="3175">
              <a:solidFill>
                <a:srgbClr val="565658"/>
              </a:solidFill>
            </a:ln>
          </p:spPr>
          <p:txBody>
            <a:bodyPr wrap="square" lIns="0" tIns="0" rIns="0" bIns="0" rtlCol="0"/>
            <a:lstStyle/>
            <a:p/>
          </p:txBody>
        </p:sp>
        <p:sp>
          <p:nvSpPr>
            <p:cNvPr id="760" name="object 760" descr=""/>
            <p:cNvSpPr/>
            <p:nvPr/>
          </p:nvSpPr>
          <p:spPr>
            <a:xfrm>
              <a:off x="6103842" y="8494475"/>
              <a:ext cx="85090" cy="0"/>
            </a:xfrm>
            <a:custGeom>
              <a:avLst/>
              <a:gdLst/>
              <a:ahLst/>
              <a:cxnLst/>
              <a:rect l="l" t="t" r="r" b="b"/>
              <a:pathLst>
                <a:path w="85089" h="0">
                  <a:moveTo>
                    <a:pt x="266" y="0"/>
                  </a:moveTo>
                  <a:lnTo>
                    <a:pt x="0" y="0"/>
                  </a:lnTo>
                  <a:lnTo>
                    <a:pt x="266" y="0"/>
                  </a:lnTo>
                  <a:lnTo>
                    <a:pt x="2095" y="0"/>
                  </a:lnTo>
                  <a:lnTo>
                    <a:pt x="79844" y="0"/>
                  </a:lnTo>
                  <a:lnTo>
                    <a:pt x="84531" y="0"/>
                  </a:lnTo>
                </a:path>
              </a:pathLst>
            </a:custGeom>
            <a:ln w="3175">
              <a:solidFill>
                <a:srgbClr val="565658"/>
              </a:solidFill>
            </a:ln>
          </p:spPr>
          <p:txBody>
            <a:bodyPr wrap="square" lIns="0" tIns="0" rIns="0" bIns="0" rtlCol="0"/>
            <a:lstStyle/>
            <a:p/>
          </p:txBody>
        </p:sp>
        <p:sp>
          <p:nvSpPr>
            <p:cNvPr id="761" name="object 761" descr=""/>
            <p:cNvSpPr/>
            <p:nvPr/>
          </p:nvSpPr>
          <p:spPr>
            <a:xfrm>
              <a:off x="6194146" y="8469577"/>
              <a:ext cx="1270" cy="2540"/>
            </a:xfrm>
            <a:custGeom>
              <a:avLst/>
              <a:gdLst/>
              <a:ahLst/>
              <a:cxnLst/>
              <a:rect l="l" t="t" r="r" b="b"/>
              <a:pathLst>
                <a:path w="1270" h="2540">
                  <a:moveTo>
                    <a:pt x="1193" y="2070"/>
                  </a:moveTo>
                  <a:lnTo>
                    <a:pt x="977" y="1130"/>
                  </a:lnTo>
                  <a:lnTo>
                    <a:pt x="431" y="317"/>
                  </a:lnTo>
                  <a:lnTo>
                    <a:pt x="0" y="0"/>
                  </a:lnTo>
                </a:path>
              </a:pathLst>
            </a:custGeom>
            <a:ln w="3175">
              <a:solidFill>
                <a:srgbClr val="565658"/>
              </a:solidFill>
            </a:ln>
          </p:spPr>
          <p:txBody>
            <a:bodyPr wrap="square" lIns="0" tIns="0" rIns="0" bIns="0" rtlCol="0"/>
            <a:lstStyle/>
            <a:p/>
          </p:txBody>
        </p:sp>
        <p:sp>
          <p:nvSpPr>
            <p:cNvPr id="762" name="object 762" descr=""/>
            <p:cNvSpPr/>
            <p:nvPr/>
          </p:nvSpPr>
          <p:spPr>
            <a:xfrm>
              <a:off x="6195334" y="8452399"/>
              <a:ext cx="635" cy="635"/>
            </a:xfrm>
            <a:custGeom>
              <a:avLst/>
              <a:gdLst/>
              <a:ahLst/>
              <a:cxnLst/>
              <a:rect l="l" t="t" r="r" b="b"/>
              <a:pathLst>
                <a:path w="635" h="634">
                  <a:moveTo>
                    <a:pt x="253" y="0"/>
                  </a:moveTo>
                  <a:lnTo>
                    <a:pt x="101" y="25"/>
                  </a:lnTo>
                  <a:lnTo>
                    <a:pt x="0" y="165"/>
                  </a:lnTo>
                </a:path>
              </a:pathLst>
            </a:custGeom>
            <a:ln w="3175">
              <a:solidFill>
                <a:srgbClr val="565658"/>
              </a:solidFill>
            </a:ln>
          </p:spPr>
          <p:txBody>
            <a:bodyPr wrap="square" lIns="0" tIns="0" rIns="0" bIns="0" rtlCol="0"/>
            <a:lstStyle/>
            <a:p/>
          </p:txBody>
        </p:sp>
        <p:sp>
          <p:nvSpPr>
            <p:cNvPr id="763" name="object 763" descr=""/>
            <p:cNvSpPr/>
            <p:nvPr/>
          </p:nvSpPr>
          <p:spPr>
            <a:xfrm>
              <a:off x="6201920" y="8408080"/>
              <a:ext cx="635" cy="635"/>
            </a:xfrm>
            <a:custGeom>
              <a:avLst/>
              <a:gdLst/>
              <a:ahLst/>
              <a:cxnLst/>
              <a:rect l="l" t="t" r="r" b="b"/>
              <a:pathLst>
                <a:path w="635" h="634">
                  <a:moveTo>
                    <a:pt x="253" y="0"/>
                  </a:moveTo>
                  <a:lnTo>
                    <a:pt x="126" y="50"/>
                  </a:lnTo>
                  <a:lnTo>
                    <a:pt x="0" y="177"/>
                  </a:lnTo>
                </a:path>
              </a:pathLst>
            </a:custGeom>
            <a:ln w="3175">
              <a:solidFill>
                <a:srgbClr val="565658"/>
              </a:solidFill>
            </a:ln>
          </p:spPr>
          <p:txBody>
            <a:bodyPr wrap="square" lIns="0" tIns="0" rIns="0" bIns="0" rtlCol="0"/>
            <a:lstStyle/>
            <a:p/>
          </p:txBody>
        </p:sp>
        <p:sp>
          <p:nvSpPr>
            <p:cNvPr id="764" name="object 764" descr=""/>
            <p:cNvSpPr/>
            <p:nvPr/>
          </p:nvSpPr>
          <p:spPr>
            <a:xfrm>
              <a:off x="6104482" y="8494821"/>
              <a:ext cx="83820" cy="0"/>
            </a:xfrm>
            <a:custGeom>
              <a:avLst/>
              <a:gdLst/>
              <a:ahLst/>
              <a:cxnLst/>
              <a:rect l="l" t="t" r="r" b="b"/>
              <a:pathLst>
                <a:path w="83820" h="0">
                  <a:moveTo>
                    <a:pt x="83553" y="0"/>
                  </a:moveTo>
                  <a:lnTo>
                    <a:pt x="83553" y="0"/>
                  </a:lnTo>
                  <a:lnTo>
                    <a:pt x="2057" y="0"/>
                  </a:lnTo>
                  <a:lnTo>
                    <a:pt x="0" y="0"/>
                  </a:lnTo>
                </a:path>
              </a:pathLst>
            </a:custGeom>
            <a:ln w="3175">
              <a:solidFill>
                <a:srgbClr val="565658"/>
              </a:solidFill>
            </a:ln>
          </p:spPr>
          <p:txBody>
            <a:bodyPr wrap="square" lIns="0" tIns="0" rIns="0" bIns="0" rtlCol="0"/>
            <a:lstStyle/>
            <a:p/>
          </p:txBody>
        </p:sp>
        <p:sp>
          <p:nvSpPr>
            <p:cNvPr id="765" name="object 765" descr=""/>
            <p:cNvSpPr/>
            <p:nvPr/>
          </p:nvSpPr>
          <p:spPr>
            <a:xfrm>
              <a:off x="6188034" y="8494821"/>
              <a:ext cx="5080" cy="0"/>
            </a:xfrm>
            <a:custGeom>
              <a:avLst/>
              <a:gdLst/>
              <a:ahLst/>
              <a:cxnLst/>
              <a:rect l="l" t="t" r="r" b="b"/>
              <a:pathLst>
                <a:path w="5079" h="0">
                  <a:moveTo>
                    <a:pt x="4851" y="0"/>
                  </a:moveTo>
                  <a:lnTo>
                    <a:pt x="4559" y="0"/>
                  </a:lnTo>
                  <a:lnTo>
                    <a:pt x="4127" y="0"/>
                  </a:lnTo>
                  <a:lnTo>
                    <a:pt x="3111" y="0"/>
                  </a:lnTo>
                  <a:lnTo>
                    <a:pt x="863" y="0"/>
                  </a:lnTo>
                  <a:lnTo>
                    <a:pt x="0" y="0"/>
                  </a:lnTo>
                </a:path>
              </a:pathLst>
            </a:custGeom>
            <a:ln w="3175">
              <a:solidFill>
                <a:srgbClr val="565658"/>
              </a:solidFill>
            </a:ln>
          </p:spPr>
          <p:txBody>
            <a:bodyPr wrap="square" lIns="0" tIns="0" rIns="0" bIns="0" rtlCol="0"/>
            <a:lstStyle/>
            <a:p/>
          </p:txBody>
        </p:sp>
        <p:sp>
          <p:nvSpPr>
            <p:cNvPr id="766" name="object 766" descr=""/>
            <p:cNvSpPr/>
            <p:nvPr/>
          </p:nvSpPr>
          <p:spPr>
            <a:xfrm>
              <a:off x="6167658" y="8462619"/>
              <a:ext cx="25400" cy="32384"/>
            </a:xfrm>
            <a:custGeom>
              <a:avLst/>
              <a:gdLst/>
              <a:ahLst/>
              <a:cxnLst/>
              <a:rect l="l" t="t" r="r" b="b"/>
              <a:pathLst>
                <a:path w="25400" h="32384">
                  <a:moveTo>
                    <a:pt x="0" y="0"/>
                  </a:moveTo>
                  <a:lnTo>
                    <a:pt x="20535" y="27266"/>
                  </a:lnTo>
                  <a:lnTo>
                    <a:pt x="20815" y="27571"/>
                  </a:lnTo>
                  <a:lnTo>
                    <a:pt x="22987" y="29883"/>
                  </a:lnTo>
                  <a:lnTo>
                    <a:pt x="23710" y="30619"/>
                  </a:lnTo>
                  <a:lnTo>
                    <a:pt x="25146" y="32118"/>
                  </a:lnTo>
                </a:path>
              </a:pathLst>
            </a:custGeom>
            <a:ln w="3175">
              <a:solidFill>
                <a:srgbClr val="565658"/>
              </a:solidFill>
            </a:ln>
          </p:spPr>
          <p:txBody>
            <a:bodyPr wrap="square" lIns="0" tIns="0" rIns="0" bIns="0" rtlCol="0"/>
            <a:lstStyle/>
            <a:p/>
          </p:txBody>
        </p:sp>
        <p:sp>
          <p:nvSpPr>
            <p:cNvPr id="767" name="object 767" descr=""/>
            <p:cNvSpPr/>
            <p:nvPr/>
          </p:nvSpPr>
          <p:spPr>
            <a:xfrm>
              <a:off x="6192956" y="8470014"/>
              <a:ext cx="1270" cy="1270"/>
            </a:xfrm>
            <a:custGeom>
              <a:avLst/>
              <a:gdLst/>
              <a:ahLst/>
              <a:cxnLst/>
              <a:rect l="l" t="t" r="r" b="b"/>
              <a:pathLst>
                <a:path w="1270" h="1270">
                  <a:moveTo>
                    <a:pt x="1193" y="1155"/>
                  </a:moveTo>
                  <a:lnTo>
                    <a:pt x="1117" y="749"/>
                  </a:lnTo>
                  <a:lnTo>
                    <a:pt x="901" y="393"/>
                  </a:lnTo>
                  <a:lnTo>
                    <a:pt x="558" y="139"/>
                  </a:lnTo>
                  <a:lnTo>
                    <a:pt x="177" y="0"/>
                  </a:lnTo>
                  <a:lnTo>
                    <a:pt x="0" y="0"/>
                  </a:lnTo>
                </a:path>
              </a:pathLst>
            </a:custGeom>
            <a:ln w="3175">
              <a:solidFill>
                <a:srgbClr val="565658"/>
              </a:solidFill>
            </a:ln>
          </p:spPr>
          <p:txBody>
            <a:bodyPr wrap="square" lIns="0" tIns="0" rIns="0" bIns="0" rtlCol="0"/>
            <a:lstStyle/>
            <a:p/>
          </p:txBody>
        </p:sp>
        <p:sp>
          <p:nvSpPr>
            <p:cNvPr id="768" name="object 768" descr=""/>
            <p:cNvSpPr/>
            <p:nvPr/>
          </p:nvSpPr>
          <p:spPr>
            <a:xfrm>
              <a:off x="6208399" y="8452399"/>
              <a:ext cx="0" cy="4445"/>
            </a:xfrm>
            <a:custGeom>
              <a:avLst/>
              <a:gdLst/>
              <a:ahLst/>
              <a:cxnLst/>
              <a:rect l="l" t="t" r="r" b="b"/>
              <a:pathLst>
                <a:path w="0" h="4445">
                  <a:moveTo>
                    <a:pt x="0" y="0"/>
                  </a:moveTo>
                  <a:lnTo>
                    <a:pt x="0" y="4051"/>
                  </a:lnTo>
                </a:path>
              </a:pathLst>
            </a:custGeom>
            <a:ln w="3175">
              <a:solidFill>
                <a:srgbClr val="565658"/>
              </a:solidFill>
            </a:ln>
          </p:spPr>
          <p:txBody>
            <a:bodyPr wrap="square" lIns="0" tIns="0" rIns="0" bIns="0" rtlCol="0"/>
            <a:lstStyle/>
            <a:p/>
          </p:txBody>
        </p:sp>
        <p:sp>
          <p:nvSpPr>
            <p:cNvPr id="769" name="object 769" descr=""/>
            <p:cNvSpPr/>
            <p:nvPr/>
          </p:nvSpPr>
          <p:spPr>
            <a:xfrm>
              <a:off x="6195324" y="8494461"/>
              <a:ext cx="635" cy="635"/>
            </a:xfrm>
            <a:custGeom>
              <a:avLst/>
              <a:gdLst/>
              <a:ahLst/>
              <a:cxnLst/>
              <a:rect l="l" t="t" r="r" b="b"/>
              <a:pathLst>
                <a:path w="635" h="634">
                  <a:moveTo>
                    <a:pt x="190" y="304"/>
                  </a:moveTo>
                  <a:lnTo>
                    <a:pt x="38" y="139"/>
                  </a:lnTo>
                  <a:lnTo>
                    <a:pt x="0" y="0"/>
                  </a:lnTo>
                </a:path>
              </a:pathLst>
            </a:custGeom>
            <a:ln w="3175">
              <a:solidFill>
                <a:srgbClr val="565658"/>
              </a:solidFill>
            </a:ln>
          </p:spPr>
          <p:txBody>
            <a:bodyPr wrap="square" lIns="0" tIns="0" rIns="0" bIns="0" rtlCol="0"/>
            <a:lstStyle/>
            <a:p/>
          </p:txBody>
        </p:sp>
        <p:sp>
          <p:nvSpPr>
            <p:cNvPr id="770" name="object 770" descr=""/>
            <p:cNvSpPr/>
            <p:nvPr/>
          </p:nvSpPr>
          <p:spPr>
            <a:xfrm>
              <a:off x="6195340" y="8494455"/>
              <a:ext cx="635" cy="635"/>
            </a:xfrm>
            <a:custGeom>
              <a:avLst/>
              <a:gdLst/>
              <a:ahLst/>
              <a:cxnLst/>
              <a:rect l="l" t="t" r="r" b="b"/>
              <a:pathLst>
                <a:path w="635" h="634">
                  <a:moveTo>
                    <a:pt x="0" y="0"/>
                  </a:moveTo>
                  <a:lnTo>
                    <a:pt x="76" y="152"/>
                  </a:lnTo>
                  <a:lnTo>
                    <a:pt x="254" y="215"/>
                  </a:lnTo>
                </a:path>
              </a:pathLst>
            </a:custGeom>
            <a:ln w="3175">
              <a:solidFill>
                <a:srgbClr val="565658"/>
              </a:solidFill>
            </a:ln>
          </p:spPr>
          <p:txBody>
            <a:bodyPr wrap="square" lIns="0" tIns="0" rIns="0" bIns="0" rtlCol="0"/>
            <a:lstStyle/>
            <a:p/>
          </p:txBody>
        </p:sp>
        <p:sp>
          <p:nvSpPr>
            <p:cNvPr id="771" name="object 771" descr=""/>
            <p:cNvSpPr/>
            <p:nvPr/>
          </p:nvSpPr>
          <p:spPr>
            <a:xfrm>
              <a:off x="5370808" y="8417636"/>
              <a:ext cx="635" cy="2540"/>
            </a:xfrm>
            <a:custGeom>
              <a:avLst/>
              <a:gdLst/>
              <a:ahLst/>
              <a:cxnLst/>
              <a:rect l="l" t="t" r="r" b="b"/>
              <a:pathLst>
                <a:path w="635" h="2540">
                  <a:moveTo>
                    <a:pt x="0" y="2400"/>
                  </a:moveTo>
                  <a:lnTo>
                    <a:pt x="76" y="1295"/>
                  </a:lnTo>
                  <a:lnTo>
                    <a:pt x="330" y="0"/>
                  </a:lnTo>
                </a:path>
              </a:pathLst>
            </a:custGeom>
            <a:ln w="3175">
              <a:solidFill>
                <a:srgbClr val="565658"/>
              </a:solidFill>
            </a:ln>
          </p:spPr>
          <p:txBody>
            <a:bodyPr wrap="square" lIns="0" tIns="0" rIns="0" bIns="0" rtlCol="0"/>
            <a:lstStyle/>
            <a:p/>
          </p:txBody>
        </p:sp>
        <p:sp>
          <p:nvSpPr>
            <p:cNvPr id="772" name="object 772" descr=""/>
            <p:cNvSpPr/>
            <p:nvPr/>
          </p:nvSpPr>
          <p:spPr>
            <a:xfrm>
              <a:off x="5370812" y="8412841"/>
              <a:ext cx="635" cy="5080"/>
            </a:xfrm>
            <a:custGeom>
              <a:avLst/>
              <a:gdLst/>
              <a:ahLst/>
              <a:cxnLst/>
              <a:rect l="l" t="t" r="r" b="b"/>
              <a:pathLst>
                <a:path w="635" h="5079">
                  <a:moveTo>
                    <a:pt x="342" y="4800"/>
                  </a:moveTo>
                  <a:lnTo>
                    <a:pt x="63" y="2184"/>
                  </a:lnTo>
                  <a:lnTo>
                    <a:pt x="0" y="0"/>
                  </a:lnTo>
                </a:path>
              </a:pathLst>
            </a:custGeom>
            <a:ln w="3175">
              <a:solidFill>
                <a:srgbClr val="565658"/>
              </a:solidFill>
            </a:ln>
          </p:spPr>
          <p:txBody>
            <a:bodyPr wrap="square" lIns="0" tIns="0" rIns="0" bIns="0" rtlCol="0"/>
            <a:lstStyle/>
            <a:p/>
          </p:txBody>
        </p:sp>
        <p:sp>
          <p:nvSpPr>
            <p:cNvPr id="773" name="object 773" descr=""/>
            <p:cNvSpPr/>
            <p:nvPr/>
          </p:nvSpPr>
          <p:spPr>
            <a:xfrm>
              <a:off x="5370808" y="8414969"/>
              <a:ext cx="0" cy="5080"/>
            </a:xfrm>
            <a:custGeom>
              <a:avLst/>
              <a:gdLst/>
              <a:ahLst/>
              <a:cxnLst/>
              <a:rect l="l" t="t" r="r" b="b"/>
              <a:pathLst>
                <a:path w="0" h="5079">
                  <a:moveTo>
                    <a:pt x="0" y="0"/>
                  </a:moveTo>
                  <a:lnTo>
                    <a:pt x="0" y="5067"/>
                  </a:lnTo>
                </a:path>
              </a:pathLst>
            </a:custGeom>
            <a:ln w="3175">
              <a:solidFill>
                <a:srgbClr val="565658"/>
              </a:solidFill>
            </a:ln>
          </p:spPr>
          <p:txBody>
            <a:bodyPr wrap="square" lIns="0" tIns="0" rIns="0" bIns="0" rtlCol="0"/>
            <a:lstStyle/>
            <a:p/>
          </p:txBody>
        </p:sp>
        <p:sp>
          <p:nvSpPr>
            <p:cNvPr id="774" name="object 774" descr=""/>
            <p:cNvSpPr/>
            <p:nvPr/>
          </p:nvSpPr>
          <p:spPr>
            <a:xfrm>
              <a:off x="5370812" y="8420041"/>
              <a:ext cx="635" cy="2540"/>
            </a:xfrm>
            <a:custGeom>
              <a:avLst/>
              <a:gdLst/>
              <a:ahLst/>
              <a:cxnLst/>
              <a:rect l="l" t="t" r="r" b="b"/>
              <a:pathLst>
                <a:path w="635" h="2540">
                  <a:moveTo>
                    <a:pt x="342" y="2400"/>
                  </a:moveTo>
                  <a:lnTo>
                    <a:pt x="63" y="1104"/>
                  </a:lnTo>
                  <a:lnTo>
                    <a:pt x="0" y="0"/>
                  </a:lnTo>
                </a:path>
              </a:pathLst>
            </a:custGeom>
            <a:ln w="3175">
              <a:solidFill>
                <a:srgbClr val="565658"/>
              </a:solidFill>
            </a:ln>
          </p:spPr>
          <p:txBody>
            <a:bodyPr wrap="square" lIns="0" tIns="0" rIns="0" bIns="0" rtlCol="0"/>
            <a:lstStyle/>
            <a:p/>
          </p:txBody>
        </p:sp>
        <p:sp>
          <p:nvSpPr>
            <p:cNvPr id="775" name="object 775" descr=""/>
            <p:cNvSpPr/>
            <p:nvPr/>
          </p:nvSpPr>
          <p:spPr>
            <a:xfrm>
              <a:off x="5370808" y="8408036"/>
              <a:ext cx="635" cy="5080"/>
            </a:xfrm>
            <a:custGeom>
              <a:avLst/>
              <a:gdLst/>
              <a:ahLst/>
              <a:cxnLst/>
              <a:rect l="l" t="t" r="r" b="b"/>
              <a:pathLst>
                <a:path w="635" h="5079">
                  <a:moveTo>
                    <a:pt x="0" y="4800"/>
                  </a:moveTo>
                  <a:lnTo>
                    <a:pt x="76" y="2603"/>
                  </a:lnTo>
                  <a:lnTo>
                    <a:pt x="330" y="0"/>
                  </a:lnTo>
                </a:path>
              </a:pathLst>
            </a:custGeom>
            <a:ln w="3175">
              <a:solidFill>
                <a:srgbClr val="565658"/>
              </a:solidFill>
            </a:ln>
          </p:spPr>
          <p:txBody>
            <a:bodyPr wrap="square" lIns="0" tIns="0" rIns="0" bIns="0" rtlCol="0"/>
            <a:lstStyle/>
            <a:p/>
          </p:txBody>
        </p:sp>
        <p:sp>
          <p:nvSpPr>
            <p:cNvPr id="776" name="object 776" descr=""/>
            <p:cNvSpPr/>
            <p:nvPr/>
          </p:nvSpPr>
          <p:spPr>
            <a:xfrm>
              <a:off x="5370812" y="8405623"/>
              <a:ext cx="635" cy="2540"/>
            </a:xfrm>
            <a:custGeom>
              <a:avLst/>
              <a:gdLst/>
              <a:ahLst/>
              <a:cxnLst/>
              <a:rect l="l" t="t" r="r" b="b"/>
              <a:pathLst>
                <a:path w="635" h="2540">
                  <a:moveTo>
                    <a:pt x="342" y="2413"/>
                  </a:moveTo>
                  <a:lnTo>
                    <a:pt x="63" y="1130"/>
                  </a:lnTo>
                  <a:lnTo>
                    <a:pt x="0" y="0"/>
                  </a:lnTo>
                </a:path>
              </a:pathLst>
            </a:custGeom>
            <a:ln w="3175">
              <a:solidFill>
                <a:srgbClr val="565658"/>
              </a:solidFill>
            </a:ln>
          </p:spPr>
          <p:txBody>
            <a:bodyPr wrap="square" lIns="0" tIns="0" rIns="0" bIns="0" rtlCol="0"/>
            <a:lstStyle/>
            <a:p/>
          </p:txBody>
        </p:sp>
        <p:sp>
          <p:nvSpPr>
            <p:cNvPr id="777" name="object 777" descr=""/>
            <p:cNvSpPr/>
            <p:nvPr/>
          </p:nvSpPr>
          <p:spPr>
            <a:xfrm>
              <a:off x="5370808" y="8405637"/>
              <a:ext cx="0" cy="7620"/>
            </a:xfrm>
            <a:custGeom>
              <a:avLst/>
              <a:gdLst/>
              <a:ahLst/>
              <a:cxnLst/>
              <a:rect l="l" t="t" r="r" b="b"/>
              <a:pathLst>
                <a:path w="0" h="7620">
                  <a:moveTo>
                    <a:pt x="0" y="0"/>
                  </a:moveTo>
                  <a:lnTo>
                    <a:pt x="0" y="7213"/>
                  </a:lnTo>
                </a:path>
              </a:pathLst>
            </a:custGeom>
            <a:ln w="3175">
              <a:solidFill>
                <a:srgbClr val="565658"/>
              </a:solidFill>
            </a:ln>
          </p:spPr>
          <p:txBody>
            <a:bodyPr wrap="square" lIns="0" tIns="0" rIns="0" bIns="0" rtlCol="0"/>
            <a:lstStyle/>
            <a:p/>
          </p:txBody>
        </p:sp>
        <p:sp>
          <p:nvSpPr>
            <p:cNvPr id="778" name="object 778" descr=""/>
            <p:cNvSpPr/>
            <p:nvPr/>
          </p:nvSpPr>
          <p:spPr>
            <a:xfrm>
              <a:off x="5382347" y="8420036"/>
              <a:ext cx="635" cy="2540"/>
            </a:xfrm>
            <a:custGeom>
              <a:avLst/>
              <a:gdLst/>
              <a:ahLst/>
              <a:cxnLst/>
              <a:rect l="l" t="t" r="r" b="b"/>
              <a:pathLst>
                <a:path w="635" h="2540">
                  <a:moveTo>
                    <a:pt x="330" y="0"/>
                  </a:moveTo>
                  <a:lnTo>
                    <a:pt x="254" y="1104"/>
                  </a:lnTo>
                  <a:lnTo>
                    <a:pt x="0" y="2400"/>
                  </a:lnTo>
                </a:path>
              </a:pathLst>
            </a:custGeom>
            <a:ln w="3175">
              <a:solidFill>
                <a:srgbClr val="565658"/>
              </a:solidFill>
            </a:ln>
          </p:spPr>
          <p:txBody>
            <a:bodyPr wrap="square" lIns="0" tIns="0" rIns="0" bIns="0" rtlCol="0"/>
            <a:lstStyle/>
            <a:p/>
          </p:txBody>
        </p:sp>
        <p:sp>
          <p:nvSpPr>
            <p:cNvPr id="779" name="object 779" descr=""/>
            <p:cNvSpPr/>
            <p:nvPr/>
          </p:nvSpPr>
          <p:spPr>
            <a:xfrm>
              <a:off x="5382329" y="8417642"/>
              <a:ext cx="635" cy="2540"/>
            </a:xfrm>
            <a:custGeom>
              <a:avLst/>
              <a:gdLst/>
              <a:ahLst/>
              <a:cxnLst/>
              <a:rect l="l" t="t" r="r" b="b"/>
              <a:pathLst>
                <a:path w="635" h="2540">
                  <a:moveTo>
                    <a:pt x="0" y="0"/>
                  </a:moveTo>
                  <a:lnTo>
                    <a:pt x="266" y="1308"/>
                  </a:lnTo>
                  <a:lnTo>
                    <a:pt x="330" y="2400"/>
                  </a:lnTo>
                </a:path>
              </a:pathLst>
            </a:custGeom>
            <a:ln w="3175">
              <a:solidFill>
                <a:srgbClr val="565658"/>
              </a:solidFill>
            </a:ln>
          </p:spPr>
          <p:txBody>
            <a:bodyPr wrap="square" lIns="0" tIns="0" rIns="0" bIns="0" rtlCol="0"/>
            <a:lstStyle/>
            <a:p/>
          </p:txBody>
        </p:sp>
        <p:sp>
          <p:nvSpPr>
            <p:cNvPr id="780" name="object 780" descr=""/>
            <p:cNvSpPr/>
            <p:nvPr/>
          </p:nvSpPr>
          <p:spPr>
            <a:xfrm>
              <a:off x="5382347" y="8412836"/>
              <a:ext cx="635" cy="5080"/>
            </a:xfrm>
            <a:custGeom>
              <a:avLst/>
              <a:gdLst/>
              <a:ahLst/>
              <a:cxnLst/>
              <a:rect l="l" t="t" r="r" b="b"/>
              <a:pathLst>
                <a:path w="635" h="5079">
                  <a:moveTo>
                    <a:pt x="330" y="0"/>
                  </a:moveTo>
                  <a:lnTo>
                    <a:pt x="254" y="2197"/>
                  </a:lnTo>
                  <a:lnTo>
                    <a:pt x="0" y="4800"/>
                  </a:lnTo>
                </a:path>
              </a:pathLst>
            </a:custGeom>
            <a:ln w="3175">
              <a:solidFill>
                <a:srgbClr val="565658"/>
              </a:solidFill>
            </a:ln>
          </p:spPr>
          <p:txBody>
            <a:bodyPr wrap="square" lIns="0" tIns="0" rIns="0" bIns="0" rtlCol="0"/>
            <a:lstStyle/>
            <a:p/>
          </p:txBody>
        </p:sp>
        <p:sp>
          <p:nvSpPr>
            <p:cNvPr id="781" name="object 781" descr=""/>
            <p:cNvSpPr/>
            <p:nvPr/>
          </p:nvSpPr>
          <p:spPr>
            <a:xfrm>
              <a:off x="5382329" y="8408036"/>
              <a:ext cx="635" cy="5080"/>
            </a:xfrm>
            <a:custGeom>
              <a:avLst/>
              <a:gdLst/>
              <a:ahLst/>
              <a:cxnLst/>
              <a:rect l="l" t="t" r="r" b="b"/>
              <a:pathLst>
                <a:path w="635" h="5079">
                  <a:moveTo>
                    <a:pt x="0" y="0"/>
                  </a:moveTo>
                  <a:lnTo>
                    <a:pt x="266" y="2552"/>
                  </a:lnTo>
                  <a:lnTo>
                    <a:pt x="330" y="4800"/>
                  </a:lnTo>
                </a:path>
              </a:pathLst>
            </a:custGeom>
            <a:ln w="3175">
              <a:solidFill>
                <a:srgbClr val="565658"/>
              </a:solidFill>
            </a:ln>
          </p:spPr>
          <p:txBody>
            <a:bodyPr wrap="square" lIns="0" tIns="0" rIns="0" bIns="0" rtlCol="0"/>
            <a:lstStyle/>
            <a:p/>
          </p:txBody>
        </p:sp>
        <p:sp>
          <p:nvSpPr>
            <p:cNvPr id="782" name="object 782" descr=""/>
            <p:cNvSpPr/>
            <p:nvPr/>
          </p:nvSpPr>
          <p:spPr>
            <a:xfrm>
              <a:off x="5370808" y="8403236"/>
              <a:ext cx="635" cy="2540"/>
            </a:xfrm>
            <a:custGeom>
              <a:avLst/>
              <a:gdLst/>
              <a:ahLst/>
              <a:cxnLst/>
              <a:rect l="l" t="t" r="r" b="b"/>
              <a:pathLst>
                <a:path w="635" h="2540">
                  <a:moveTo>
                    <a:pt x="0" y="2400"/>
                  </a:moveTo>
                  <a:lnTo>
                    <a:pt x="76" y="1295"/>
                  </a:lnTo>
                  <a:lnTo>
                    <a:pt x="330" y="0"/>
                  </a:lnTo>
                </a:path>
              </a:pathLst>
            </a:custGeom>
            <a:ln w="3175">
              <a:solidFill>
                <a:srgbClr val="565658"/>
              </a:solidFill>
            </a:ln>
          </p:spPr>
          <p:txBody>
            <a:bodyPr wrap="square" lIns="0" tIns="0" rIns="0" bIns="0" rtlCol="0"/>
            <a:lstStyle/>
            <a:p/>
          </p:txBody>
        </p:sp>
        <p:sp>
          <p:nvSpPr>
            <p:cNvPr id="783" name="object 783" descr=""/>
            <p:cNvSpPr/>
            <p:nvPr/>
          </p:nvSpPr>
          <p:spPr>
            <a:xfrm>
              <a:off x="5382347" y="8405637"/>
              <a:ext cx="635" cy="2540"/>
            </a:xfrm>
            <a:custGeom>
              <a:avLst/>
              <a:gdLst/>
              <a:ahLst/>
              <a:cxnLst/>
              <a:rect l="l" t="t" r="r" b="b"/>
              <a:pathLst>
                <a:path w="635" h="2540">
                  <a:moveTo>
                    <a:pt x="330" y="0"/>
                  </a:moveTo>
                  <a:lnTo>
                    <a:pt x="254" y="1104"/>
                  </a:lnTo>
                  <a:lnTo>
                    <a:pt x="0" y="2400"/>
                  </a:lnTo>
                </a:path>
              </a:pathLst>
            </a:custGeom>
            <a:ln w="3175">
              <a:solidFill>
                <a:srgbClr val="565658"/>
              </a:solidFill>
            </a:ln>
          </p:spPr>
          <p:txBody>
            <a:bodyPr wrap="square" lIns="0" tIns="0" rIns="0" bIns="0" rtlCol="0"/>
            <a:lstStyle/>
            <a:p/>
          </p:txBody>
        </p:sp>
        <p:sp>
          <p:nvSpPr>
            <p:cNvPr id="784" name="object 784" descr=""/>
            <p:cNvSpPr/>
            <p:nvPr/>
          </p:nvSpPr>
          <p:spPr>
            <a:xfrm>
              <a:off x="5382329" y="8403230"/>
              <a:ext cx="635" cy="2540"/>
            </a:xfrm>
            <a:custGeom>
              <a:avLst/>
              <a:gdLst/>
              <a:ahLst/>
              <a:cxnLst/>
              <a:rect l="l" t="t" r="r" b="b"/>
              <a:pathLst>
                <a:path w="635" h="2540">
                  <a:moveTo>
                    <a:pt x="0" y="0"/>
                  </a:moveTo>
                  <a:lnTo>
                    <a:pt x="266" y="1295"/>
                  </a:lnTo>
                  <a:lnTo>
                    <a:pt x="330" y="2400"/>
                  </a:lnTo>
                </a:path>
              </a:pathLst>
            </a:custGeom>
            <a:ln w="3175">
              <a:solidFill>
                <a:srgbClr val="565658"/>
              </a:solidFill>
            </a:ln>
          </p:spPr>
          <p:txBody>
            <a:bodyPr wrap="square" lIns="0" tIns="0" rIns="0" bIns="0" rtlCol="0"/>
            <a:lstStyle/>
            <a:p/>
          </p:txBody>
        </p:sp>
        <p:sp>
          <p:nvSpPr>
            <p:cNvPr id="785" name="object 785" descr=""/>
            <p:cNvSpPr/>
            <p:nvPr/>
          </p:nvSpPr>
          <p:spPr>
            <a:xfrm>
              <a:off x="5370808" y="8453292"/>
              <a:ext cx="635" cy="2540"/>
            </a:xfrm>
            <a:custGeom>
              <a:avLst/>
              <a:gdLst/>
              <a:ahLst/>
              <a:cxnLst/>
              <a:rect l="l" t="t" r="r" b="b"/>
              <a:pathLst>
                <a:path w="635" h="2540">
                  <a:moveTo>
                    <a:pt x="0" y="2400"/>
                  </a:moveTo>
                  <a:lnTo>
                    <a:pt x="76" y="1295"/>
                  </a:lnTo>
                  <a:lnTo>
                    <a:pt x="330" y="0"/>
                  </a:lnTo>
                </a:path>
              </a:pathLst>
            </a:custGeom>
            <a:ln w="3175">
              <a:solidFill>
                <a:srgbClr val="565658"/>
              </a:solidFill>
            </a:ln>
          </p:spPr>
          <p:txBody>
            <a:bodyPr wrap="square" lIns="0" tIns="0" rIns="0" bIns="0" rtlCol="0"/>
            <a:lstStyle/>
            <a:p/>
          </p:txBody>
        </p:sp>
        <p:sp>
          <p:nvSpPr>
            <p:cNvPr id="786" name="object 786" descr=""/>
            <p:cNvSpPr/>
            <p:nvPr/>
          </p:nvSpPr>
          <p:spPr>
            <a:xfrm>
              <a:off x="5370812" y="8448485"/>
              <a:ext cx="635" cy="5080"/>
            </a:xfrm>
            <a:custGeom>
              <a:avLst/>
              <a:gdLst/>
              <a:ahLst/>
              <a:cxnLst/>
              <a:rect l="l" t="t" r="r" b="b"/>
              <a:pathLst>
                <a:path w="635" h="5079">
                  <a:moveTo>
                    <a:pt x="342" y="4800"/>
                  </a:moveTo>
                  <a:lnTo>
                    <a:pt x="63" y="2184"/>
                  </a:lnTo>
                  <a:lnTo>
                    <a:pt x="0" y="0"/>
                  </a:lnTo>
                </a:path>
              </a:pathLst>
            </a:custGeom>
            <a:ln w="3175">
              <a:solidFill>
                <a:srgbClr val="565658"/>
              </a:solidFill>
            </a:ln>
          </p:spPr>
          <p:txBody>
            <a:bodyPr wrap="square" lIns="0" tIns="0" rIns="0" bIns="0" rtlCol="0"/>
            <a:lstStyle/>
            <a:p/>
          </p:txBody>
        </p:sp>
        <p:sp>
          <p:nvSpPr>
            <p:cNvPr id="787" name="object 787" descr=""/>
            <p:cNvSpPr/>
            <p:nvPr/>
          </p:nvSpPr>
          <p:spPr>
            <a:xfrm>
              <a:off x="5370808" y="8450601"/>
              <a:ext cx="0" cy="5715"/>
            </a:xfrm>
            <a:custGeom>
              <a:avLst/>
              <a:gdLst/>
              <a:ahLst/>
              <a:cxnLst/>
              <a:rect l="l" t="t" r="r" b="b"/>
              <a:pathLst>
                <a:path w="0" h="5715">
                  <a:moveTo>
                    <a:pt x="0" y="0"/>
                  </a:moveTo>
                  <a:lnTo>
                    <a:pt x="0" y="5092"/>
                  </a:lnTo>
                </a:path>
              </a:pathLst>
            </a:custGeom>
            <a:ln w="3175">
              <a:solidFill>
                <a:srgbClr val="565658"/>
              </a:solidFill>
            </a:ln>
          </p:spPr>
          <p:txBody>
            <a:bodyPr wrap="square" lIns="0" tIns="0" rIns="0" bIns="0" rtlCol="0"/>
            <a:lstStyle/>
            <a:p/>
          </p:txBody>
        </p:sp>
        <p:sp>
          <p:nvSpPr>
            <p:cNvPr id="788" name="object 788" descr=""/>
            <p:cNvSpPr/>
            <p:nvPr/>
          </p:nvSpPr>
          <p:spPr>
            <a:xfrm>
              <a:off x="5370812" y="8455699"/>
              <a:ext cx="635" cy="2540"/>
            </a:xfrm>
            <a:custGeom>
              <a:avLst/>
              <a:gdLst/>
              <a:ahLst/>
              <a:cxnLst/>
              <a:rect l="l" t="t" r="r" b="b"/>
              <a:pathLst>
                <a:path w="635" h="2540">
                  <a:moveTo>
                    <a:pt x="342" y="2387"/>
                  </a:moveTo>
                  <a:lnTo>
                    <a:pt x="63" y="1079"/>
                  </a:lnTo>
                  <a:lnTo>
                    <a:pt x="0" y="0"/>
                  </a:lnTo>
                </a:path>
              </a:pathLst>
            </a:custGeom>
            <a:ln w="3175">
              <a:solidFill>
                <a:srgbClr val="565658"/>
              </a:solidFill>
            </a:ln>
          </p:spPr>
          <p:txBody>
            <a:bodyPr wrap="square" lIns="0" tIns="0" rIns="0" bIns="0" rtlCol="0"/>
            <a:lstStyle/>
            <a:p/>
          </p:txBody>
        </p:sp>
        <p:sp>
          <p:nvSpPr>
            <p:cNvPr id="789" name="object 789" descr=""/>
            <p:cNvSpPr/>
            <p:nvPr/>
          </p:nvSpPr>
          <p:spPr>
            <a:xfrm>
              <a:off x="5370808" y="8443680"/>
              <a:ext cx="635" cy="5080"/>
            </a:xfrm>
            <a:custGeom>
              <a:avLst/>
              <a:gdLst/>
              <a:ahLst/>
              <a:cxnLst/>
              <a:rect l="l" t="t" r="r" b="b"/>
              <a:pathLst>
                <a:path w="635" h="5079">
                  <a:moveTo>
                    <a:pt x="0" y="4800"/>
                  </a:moveTo>
                  <a:lnTo>
                    <a:pt x="76" y="2603"/>
                  </a:lnTo>
                  <a:lnTo>
                    <a:pt x="330" y="0"/>
                  </a:lnTo>
                </a:path>
              </a:pathLst>
            </a:custGeom>
            <a:ln w="3175">
              <a:solidFill>
                <a:srgbClr val="565658"/>
              </a:solidFill>
            </a:ln>
          </p:spPr>
          <p:txBody>
            <a:bodyPr wrap="square" lIns="0" tIns="0" rIns="0" bIns="0" rtlCol="0"/>
            <a:lstStyle/>
            <a:p/>
          </p:txBody>
        </p:sp>
        <p:sp>
          <p:nvSpPr>
            <p:cNvPr id="790" name="object 790" descr=""/>
            <p:cNvSpPr/>
            <p:nvPr/>
          </p:nvSpPr>
          <p:spPr>
            <a:xfrm>
              <a:off x="5370812" y="8441274"/>
              <a:ext cx="635" cy="2540"/>
            </a:xfrm>
            <a:custGeom>
              <a:avLst/>
              <a:gdLst/>
              <a:ahLst/>
              <a:cxnLst/>
              <a:rect l="l" t="t" r="r" b="b"/>
              <a:pathLst>
                <a:path w="635" h="2540">
                  <a:moveTo>
                    <a:pt x="342" y="2400"/>
                  </a:moveTo>
                  <a:lnTo>
                    <a:pt x="63" y="1092"/>
                  </a:lnTo>
                  <a:lnTo>
                    <a:pt x="0" y="0"/>
                  </a:lnTo>
                </a:path>
              </a:pathLst>
            </a:custGeom>
            <a:ln w="3175">
              <a:solidFill>
                <a:srgbClr val="565658"/>
              </a:solidFill>
            </a:ln>
          </p:spPr>
          <p:txBody>
            <a:bodyPr wrap="square" lIns="0" tIns="0" rIns="0" bIns="0" rtlCol="0"/>
            <a:lstStyle/>
            <a:p/>
          </p:txBody>
        </p:sp>
        <p:sp>
          <p:nvSpPr>
            <p:cNvPr id="791" name="object 791" descr=""/>
            <p:cNvSpPr/>
            <p:nvPr/>
          </p:nvSpPr>
          <p:spPr>
            <a:xfrm>
              <a:off x="5370808" y="8441268"/>
              <a:ext cx="0" cy="7620"/>
            </a:xfrm>
            <a:custGeom>
              <a:avLst/>
              <a:gdLst/>
              <a:ahLst/>
              <a:cxnLst/>
              <a:rect l="l" t="t" r="r" b="b"/>
              <a:pathLst>
                <a:path w="0" h="7620">
                  <a:moveTo>
                    <a:pt x="0" y="0"/>
                  </a:moveTo>
                  <a:lnTo>
                    <a:pt x="0" y="7200"/>
                  </a:lnTo>
                </a:path>
              </a:pathLst>
            </a:custGeom>
            <a:ln w="3175">
              <a:solidFill>
                <a:srgbClr val="565658"/>
              </a:solidFill>
            </a:ln>
          </p:spPr>
          <p:txBody>
            <a:bodyPr wrap="square" lIns="0" tIns="0" rIns="0" bIns="0" rtlCol="0"/>
            <a:lstStyle/>
            <a:p/>
          </p:txBody>
        </p:sp>
        <p:sp>
          <p:nvSpPr>
            <p:cNvPr id="792" name="object 792" descr=""/>
            <p:cNvSpPr/>
            <p:nvPr/>
          </p:nvSpPr>
          <p:spPr>
            <a:xfrm>
              <a:off x="5382347" y="8455692"/>
              <a:ext cx="635" cy="2540"/>
            </a:xfrm>
            <a:custGeom>
              <a:avLst/>
              <a:gdLst/>
              <a:ahLst/>
              <a:cxnLst/>
              <a:rect l="l" t="t" r="r" b="b"/>
              <a:pathLst>
                <a:path w="635" h="2540">
                  <a:moveTo>
                    <a:pt x="330" y="0"/>
                  </a:moveTo>
                  <a:lnTo>
                    <a:pt x="254" y="1092"/>
                  </a:lnTo>
                  <a:lnTo>
                    <a:pt x="0" y="2387"/>
                  </a:lnTo>
                </a:path>
              </a:pathLst>
            </a:custGeom>
            <a:ln w="3175">
              <a:solidFill>
                <a:srgbClr val="565658"/>
              </a:solidFill>
            </a:ln>
          </p:spPr>
          <p:txBody>
            <a:bodyPr wrap="square" lIns="0" tIns="0" rIns="0" bIns="0" rtlCol="0"/>
            <a:lstStyle/>
            <a:p/>
          </p:txBody>
        </p:sp>
        <p:sp>
          <p:nvSpPr>
            <p:cNvPr id="793" name="object 793" descr=""/>
            <p:cNvSpPr/>
            <p:nvPr/>
          </p:nvSpPr>
          <p:spPr>
            <a:xfrm>
              <a:off x="5382329" y="8453286"/>
              <a:ext cx="635" cy="2540"/>
            </a:xfrm>
            <a:custGeom>
              <a:avLst/>
              <a:gdLst/>
              <a:ahLst/>
              <a:cxnLst/>
              <a:rect l="l" t="t" r="r" b="b"/>
              <a:pathLst>
                <a:path w="635" h="2540">
                  <a:moveTo>
                    <a:pt x="0" y="0"/>
                  </a:moveTo>
                  <a:lnTo>
                    <a:pt x="266" y="1308"/>
                  </a:lnTo>
                  <a:lnTo>
                    <a:pt x="330" y="2400"/>
                  </a:lnTo>
                </a:path>
              </a:pathLst>
            </a:custGeom>
            <a:ln w="3175">
              <a:solidFill>
                <a:srgbClr val="565658"/>
              </a:solidFill>
            </a:ln>
          </p:spPr>
          <p:txBody>
            <a:bodyPr wrap="square" lIns="0" tIns="0" rIns="0" bIns="0" rtlCol="0"/>
            <a:lstStyle/>
            <a:p/>
          </p:txBody>
        </p:sp>
        <p:sp>
          <p:nvSpPr>
            <p:cNvPr id="794" name="object 794" descr=""/>
            <p:cNvSpPr/>
            <p:nvPr/>
          </p:nvSpPr>
          <p:spPr>
            <a:xfrm>
              <a:off x="5382347" y="8448480"/>
              <a:ext cx="635" cy="5080"/>
            </a:xfrm>
            <a:custGeom>
              <a:avLst/>
              <a:gdLst/>
              <a:ahLst/>
              <a:cxnLst/>
              <a:rect l="l" t="t" r="r" b="b"/>
              <a:pathLst>
                <a:path w="635" h="5079">
                  <a:moveTo>
                    <a:pt x="330" y="0"/>
                  </a:moveTo>
                  <a:lnTo>
                    <a:pt x="254" y="2197"/>
                  </a:lnTo>
                  <a:lnTo>
                    <a:pt x="0" y="4800"/>
                  </a:lnTo>
                </a:path>
              </a:pathLst>
            </a:custGeom>
            <a:ln w="3175">
              <a:solidFill>
                <a:srgbClr val="565658"/>
              </a:solidFill>
            </a:ln>
          </p:spPr>
          <p:txBody>
            <a:bodyPr wrap="square" lIns="0" tIns="0" rIns="0" bIns="0" rtlCol="0"/>
            <a:lstStyle/>
            <a:p/>
          </p:txBody>
        </p:sp>
        <p:sp>
          <p:nvSpPr>
            <p:cNvPr id="795" name="object 795" descr=""/>
            <p:cNvSpPr/>
            <p:nvPr/>
          </p:nvSpPr>
          <p:spPr>
            <a:xfrm>
              <a:off x="5382329" y="8443675"/>
              <a:ext cx="635" cy="5080"/>
            </a:xfrm>
            <a:custGeom>
              <a:avLst/>
              <a:gdLst/>
              <a:ahLst/>
              <a:cxnLst/>
              <a:rect l="l" t="t" r="r" b="b"/>
              <a:pathLst>
                <a:path w="635" h="5079">
                  <a:moveTo>
                    <a:pt x="0" y="0"/>
                  </a:moveTo>
                  <a:lnTo>
                    <a:pt x="266" y="2565"/>
                  </a:lnTo>
                  <a:lnTo>
                    <a:pt x="330" y="4800"/>
                  </a:lnTo>
                </a:path>
              </a:pathLst>
            </a:custGeom>
            <a:ln w="3175">
              <a:solidFill>
                <a:srgbClr val="565658"/>
              </a:solidFill>
            </a:ln>
          </p:spPr>
          <p:txBody>
            <a:bodyPr wrap="square" lIns="0" tIns="0" rIns="0" bIns="0" rtlCol="0"/>
            <a:lstStyle/>
            <a:p/>
          </p:txBody>
        </p:sp>
        <p:sp>
          <p:nvSpPr>
            <p:cNvPr id="796" name="object 796" descr=""/>
            <p:cNvSpPr/>
            <p:nvPr/>
          </p:nvSpPr>
          <p:spPr>
            <a:xfrm>
              <a:off x="5370808" y="8438880"/>
              <a:ext cx="635" cy="2540"/>
            </a:xfrm>
            <a:custGeom>
              <a:avLst/>
              <a:gdLst/>
              <a:ahLst/>
              <a:cxnLst/>
              <a:rect l="l" t="t" r="r" b="b"/>
              <a:pathLst>
                <a:path w="635" h="2540">
                  <a:moveTo>
                    <a:pt x="0" y="2387"/>
                  </a:moveTo>
                  <a:lnTo>
                    <a:pt x="76" y="1295"/>
                  </a:lnTo>
                  <a:lnTo>
                    <a:pt x="330" y="0"/>
                  </a:lnTo>
                </a:path>
              </a:pathLst>
            </a:custGeom>
            <a:ln w="3175">
              <a:solidFill>
                <a:srgbClr val="565658"/>
              </a:solidFill>
            </a:ln>
          </p:spPr>
          <p:txBody>
            <a:bodyPr wrap="square" lIns="0" tIns="0" rIns="0" bIns="0" rtlCol="0"/>
            <a:lstStyle/>
            <a:p/>
          </p:txBody>
        </p:sp>
        <p:sp>
          <p:nvSpPr>
            <p:cNvPr id="797" name="object 797" descr=""/>
            <p:cNvSpPr/>
            <p:nvPr/>
          </p:nvSpPr>
          <p:spPr>
            <a:xfrm>
              <a:off x="5382347" y="8441268"/>
              <a:ext cx="635" cy="2540"/>
            </a:xfrm>
            <a:custGeom>
              <a:avLst/>
              <a:gdLst/>
              <a:ahLst/>
              <a:cxnLst/>
              <a:rect l="l" t="t" r="r" b="b"/>
              <a:pathLst>
                <a:path w="635" h="2540">
                  <a:moveTo>
                    <a:pt x="330" y="0"/>
                  </a:moveTo>
                  <a:lnTo>
                    <a:pt x="254" y="1104"/>
                  </a:lnTo>
                  <a:lnTo>
                    <a:pt x="0" y="2400"/>
                  </a:lnTo>
                </a:path>
              </a:pathLst>
            </a:custGeom>
            <a:ln w="3175">
              <a:solidFill>
                <a:srgbClr val="565658"/>
              </a:solidFill>
            </a:ln>
          </p:spPr>
          <p:txBody>
            <a:bodyPr wrap="square" lIns="0" tIns="0" rIns="0" bIns="0" rtlCol="0"/>
            <a:lstStyle/>
            <a:p/>
          </p:txBody>
        </p:sp>
        <p:sp>
          <p:nvSpPr>
            <p:cNvPr id="798" name="object 798" descr=""/>
            <p:cNvSpPr/>
            <p:nvPr/>
          </p:nvSpPr>
          <p:spPr>
            <a:xfrm>
              <a:off x="5382329" y="8438875"/>
              <a:ext cx="635" cy="2540"/>
            </a:xfrm>
            <a:custGeom>
              <a:avLst/>
              <a:gdLst/>
              <a:ahLst/>
              <a:cxnLst/>
              <a:rect l="l" t="t" r="r" b="b"/>
              <a:pathLst>
                <a:path w="635" h="2540">
                  <a:moveTo>
                    <a:pt x="0" y="0"/>
                  </a:moveTo>
                  <a:lnTo>
                    <a:pt x="266" y="1308"/>
                  </a:lnTo>
                  <a:lnTo>
                    <a:pt x="330" y="2387"/>
                  </a:lnTo>
                </a:path>
              </a:pathLst>
            </a:custGeom>
            <a:ln w="3175">
              <a:solidFill>
                <a:srgbClr val="565658"/>
              </a:solidFill>
            </a:ln>
          </p:spPr>
          <p:txBody>
            <a:bodyPr wrap="square" lIns="0" tIns="0" rIns="0" bIns="0" rtlCol="0"/>
            <a:lstStyle/>
            <a:p/>
          </p:txBody>
        </p:sp>
        <p:sp>
          <p:nvSpPr>
            <p:cNvPr id="799" name="object 799" descr=""/>
            <p:cNvSpPr/>
            <p:nvPr/>
          </p:nvSpPr>
          <p:spPr>
            <a:xfrm>
              <a:off x="5382677" y="8377191"/>
              <a:ext cx="0" cy="3810"/>
            </a:xfrm>
            <a:custGeom>
              <a:avLst/>
              <a:gdLst/>
              <a:ahLst/>
              <a:cxnLst/>
              <a:rect l="l" t="t" r="r" b="b"/>
              <a:pathLst>
                <a:path w="0" h="3809">
                  <a:moveTo>
                    <a:pt x="0" y="0"/>
                  </a:moveTo>
                  <a:lnTo>
                    <a:pt x="0" y="3340"/>
                  </a:lnTo>
                </a:path>
              </a:pathLst>
            </a:custGeom>
            <a:ln w="3175">
              <a:solidFill>
                <a:srgbClr val="565658"/>
              </a:solidFill>
            </a:ln>
          </p:spPr>
          <p:txBody>
            <a:bodyPr wrap="square" lIns="0" tIns="0" rIns="0" bIns="0" rtlCol="0"/>
            <a:lstStyle/>
            <a:p/>
          </p:txBody>
        </p:sp>
        <p:sp>
          <p:nvSpPr>
            <p:cNvPr id="800" name="object 800" descr=""/>
            <p:cNvSpPr/>
            <p:nvPr/>
          </p:nvSpPr>
          <p:spPr>
            <a:xfrm>
              <a:off x="5387427" y="8377191"/>
              <a:ext cx="0" cy="3810"/>
            </a:xfrm>
            <a:custGeom>
              <a:avLst/>
              <a:gdLst/>
              <a:ahLst/>
              <a:cxnLst/>
              <a:rect l="l" t="t" r="r" b="b"/>
              <a:pathLst>
                <a:path w="0" h="3809">
                  <a:moveTo>
                    <a:pt x="0" y="0"/>
                  </a:moveTo>
                  <a:lnTo>
                    <a:pt x="0" y="3340"/>
                  </a:lnTo>
                </a:path>
              </a:pathLst>
            </a:custGeom>
            <a:ln w="3175">
              <a:solidFill>
                <a:srgbClr val="565658"/>
              </a:solidFill>
            </a:ln>
          </p:spPr>
          <p:txBody>
            <a:bodyPr wrap="square" lIns="0" tIns="0" rIns="0" bIns="0" rtlCol="0"/>
            <a:lstStyle/>
            <a:p/>
          </p:txBody>
        </p:sp>
        <p:sp>
          <p:nvSpPr>
            <p:cNvPr id="801" name="object 801" descr=""/>
            <p:cNvSpPr/>
            <p:nvPr/>
          </p:nvSpPr>
          <p:spPr>
            <a:xfrm>
              <a:off x="5382677" y="8391672"/>
              <a:ext cx="0" cy="8255"/>
            </a:xfrm>
            <a:custGeom>
              <a:avLst/>
              <a:gdLst/>
              <a:ahLst/>
              <a:cxnLst/>
              <a:rect l="l" t="t" r="r" b="b"/>
              <a:pathLst>
                <a:path w="0" h="8254">
                  <a:moveTo>
                    <a:pt x="0" y="0"/>
                  </a:moveTo>
                  <a:lnTo>
                    <a:pt x="0" y="8127"/>
                  </a:lnTo>
                </a:path>
              </a:pathLst>
            </a:custGeom>
            <a:ln w="3175">
              <a:solidFill>
                <a:srgbClr val="565658"/>
              </a:solidFill>
            </a:ln>
          </p:spPr>
          <p:txBody>
            <a:bodyPr wrap="square" lIns="0" tIns="0" rIns="0" bIns="0" rtlCol="0"/>
            <a:lstStyle/>
            <a:p/>
          </p:txBody>
        </p:sp>
        <p:sp>
          <p:nvSpPr>
            <p:cNvPr id="802" name="object 802" descr=""/>
            <p:cNvSpPr/>
            <p:nvPr/>
          </p:nvSpPr>
          <p:spPr>
            <a:xfrm>
              <a:off x="5382677" y="8399801"/>
              <a:ext cx="0" cy="53975"/>
            </a:xfrm>
            <a:custGeom>
              <a:avLst/>
              <a:gdLst/>
              <a:ahLst/>
              <a:cxnLst/>
              <a:rect l="l" t="t" r="r" b="b"/>
              <a:pathLst>
                <a:path w="0" h="53975">
                  <a:moveTo>
                    <a:pt x="0" y="0"/>
                  </a:moveTo>
                  <a:lnTo>
                    <a:pt x="0" y="53797"/>
                  </a:lnTo>
                </a:path>
              </a:pathLst>
            </a:custGeom>
            <a:ln w="3175">
              <a:solidFill>
                <a:srgbClr val="565658"/>
              </a:solidFill>
            </a:ln>
          </p:spPr>
          <p:txBody>
            <a:bodyPr wrap="square" lIns="0" tIns="0" rIns="0" bIns="0" rtlCol="0"/>
            <a:lstStyle/>
            <a:p/>
          </p:txBody>
        </p:sp>
        <p:sp>
          <p:nvSpPr>
            <p:cNvPr id="803" name="object 803" descr=""/>
            <p:cNvSpPr/>
            <p:nvPr/>
          </p:nvSpPr>
          <p:spPr>
            <a:xfrm>
              <a:off x="5387427" y="8391672"/>
              <a:ext cx="0" cy="8255"/>
            </a:xfrm>
            <a:custGeom>
              <a:avLst/>
              <a:gdLst/>
              <a:ahLst/>
              <a:cxnLst/>
              <a:rect l="l" t="t" r="r" b="b"/>
              <a:pathLst>
                <a:path w="0" h="8254">
                  <a:moveTo>
                    <a:pt x="0" y="0"/>
                  </a:moveTo>
                  <a:lnTo>
                    <a:pt x="0" y="8127"/>
                  </a:lnTo>
                </a:path>
              </a:pathLst>
            </a:custGeom>
            <a:ln w="3175">
              <a:solidFill>
                <a:srgbClr val="565658"/>
              </a:solidFill>
            </a:ln>
          </p:spPr>
          <p:txBody>
            <a:bodyPr wrap="square" lIns="0" tIns="0" rIns="0" bIns="0" rtlCol="0"/>
            <a:lstStyle/>
            <a:p/>
          </p:txBody>
        </p:sp>
        <p:sp>
          <p:nvSpPr>
            <p:cNvPr id="804" name="object 804" descr=""/>
            <p:cNvSpPr/>
            <p:nvPr/>
          </p:nvSpPr>
          <p:spPr>
            <a:xfrm>
              <a:off x="5387427" y="8399801"/>
              <a:ext cx="0" cy="53975"/>
            </a:xfrm>
            <a:custGeom>
              <a:avLst/>
              <a:gdLst/>
              <a:ahLst/>
              <a:cxnLst/>
              <a:rect l="l" t="t" r="r" b="b"/>
              <a:pathLst>
                <a:path w="0" h="53975">
                  <a:moveTo>
                    <a:pt x="0" y="0"/>
                  </a:moveTo>
                  <a:lnTo>
                    <a:pt x="0" y="53797"/>
                  </a:lnTo>
                </a:path>
              </a:pathLst>
            </a:custGeom>
            <a:ln w="3175">
              <a:solidFill>
                <a:srgbClr val="565658"/>
              </a:solidFill>
            </a:ln>
          </p:spPr>
          <p:txBody>
            <a:bodyPr wrap="square" lIns="0" tIns="0" rIns="0" bIns="0" rtlCol="0"/>
            <a:lstStyle/>
            <a:p/>
          </p:txBody>
        </p:sp>
        <p:sp>
          <p:nvSpPr>
            <p:cNvPr id="805" name="object 805" descr=""/>
            <p:cNvSpPr/>
            <p:nvPr/>
          </p:nvSpPr>
          <p:spPr>
            <a:xfrm>
              <a:off x="5382677" y="8509035"/>
              <a:ext cx="0" cy="8255"/>
            </a:xfrm>
            <a:custGeom>
              <a:avLst/>
              <a:gdLst/>
              <a:ahLst/>
              <a:cxnLst/>
              <a:rect l="l" t="t" r="r" b="b"/>
              <a:pathLst>
                <a:path w="0" h="8254">
                  <a:moveTo>
                    <a:pt x="0" y="0"/>
                  </a:moveTo>
                  <a:lnTo>
                    <a:pt x="0" y="8140"/>
                  </a:lnTo>
                </a:path>
              </a:pathLst>
            </a:custGeom>
            <a:ln w="3175">
              <a:solidFill>
                <a:srgbClr val="565658"/>
              </a:solidFill>
            </a:ln>
          </p:spPr>
          <p:txBody>
            <a:bodyPr wrap="square" lIns="0" tIns="0" rIns="0" bIns="0" rtlCol="0"/>
            <a:lstStyle/>
            <a:p/>
          </p:txBody>
        </p:sp>
        <p:sp>
          <p:nvSpPr>
            <p:cNvPr id="806" name="object 806" descr=""/>
            <p:cNvSpPr/>
            <p:nvPr/>
          </p:nvSpPr>
          <p:spPr>
            <a:xfrm>
              <a:off x="5387427" y="8455258"/>
              <a:ext cx="0" cy="53975"/>
            </a:xfrm>
            <a:custGeom>
              <a:avLst/>
              <a:gdLst/>
              <a:ahLst/>
              <a:cxnLst/>
              <a:rect l="l" t="t" r="r" b="b"/>
              <a:pathLst>
                <a:path w="0" h="53975">
                  <a:moveTo>
                    <a:pt x="0" y="0"/>
                  </a:moveTo>
                  <a:lnTo>
                    <a:pt x="0" y="53784"/>
                  </a:lnTo>
                </a:path>
              </a:pathLst>
            </a:custGeom>
            <a:ln w="3175">
              <a:solidFill>
                <a:srgbClr val="565658"/>
              </a:solidFill>
            </a:ln>
          </p:spPr>
          <p:txBody>
            <a:bodyPr wrap="square" lIns="0" tIns="0" rIns="0" bIns="0" rtlCol="0"/>
            <a:lstStyle/>
            <a:p/>
          </p:txBody>
        </p:sp>
        <p:sp>
          <p:nvSpPr>
            <p:cNvPr id="807" name="object 807" descr=""/>
            <p:cNvSpPr/>
            <p:nvPr/>
          </p:nvSpPr>
          <p:spPr>
            <a:xfrm>
              <a:off x="5382677" y="8528307"/>
              <a:ext cx="0" cy="3810"/>
            </a:xfrm>
            <a:custGeom>
              <a:avLst/>
              <a:gdLst/>
              <a:ahLst/>
              <a:cxnLst/>
              <a:rect l="l" t="t" r="r" b="b"/>
              <a:pathLst>
                <a:path w="0" h="3809">
                  <a:moveTo>
                    <a:pt x="0" y="0"/>
                  </a:moveTo>
                  <a:lnTo>
                    <a:pt x="0" y="3340"/>
                  </a:lnTo>
                </a:path>
              </a:pathLst>
            </a:custGeom>
            <a:ln w="3175">
              <a:solidFill>
                <a:srgbClr val="565658"/>
              </a:solidFill>
            </a:ln>
          </p:spPr>
          <p:txBody>
            <a:bodyPr wrap="square" lIns="0" tIns="0" rIns="0" bIns="0" rtlCol="0"/>
            <a:lstStyle/>
            <a:p/>
          </p:txBody>
        </p:sp>
        <p:sp>
          <p:nvSpPr>
            <p:cNvPr id="808" name="object 808" descr=""/>
            <p:cNvSpPr/>
            <p:nvPr/>
          </p:nvSpPr>
          <p:spPr>
            <a:xfrm>
              <a:off x="5387427" y="8509035"/>
              <a:ext cx="0" cy="8255"/>
            </a:xfrm>
            <a:custGeom>
              <a:avLst/>
              <a:gdLst/>
              <a:ahLst/>
              <a:cxnLst/>
              <a:rect l="l" t="t" r="r" b="b"/>
              <a:pathLst>
                <a:path w="0" h="8254">
                  <a:moveTo>
                    <a:pt x="0" y="0"/>
                  </a:moveTo>
                  <a:lnTo>
                    <a:pt x="0" y="8140"/>
                  </a:lnTo>
                </a:path>
              </a:pathLst>
            </a:custGeom>
            <a:ln w="3175">
              <a:solidFill>
                <a:srgbClr val="565658"/>
              </a:solidFill>
            </a:ln>
          </p:spPr>
          <p:txBody>
            <a:bodyPr wrap="square" lIns="0" tIns="0" rIns="0" bIns="0" rtlCol="0"/>
            <a:lstStyle/>
            <a:p/>
          </p:txBody>
        </p:sp>
        <p:sp>
          <p:nvSpPr>
            <p:cNvPr id="809" name="object 809" descr=""/>
            <p:cNvSpPr/>
            <p:nvPr/>
          </p:nvSpPr>
          <p:spPr>
            <a:xfrm>
              <a:off x="5387427" y="8528307"/>
              <a:ext cx="0" cy="3810"/>
            </a:xfrm>
            <a:custGeom>
              <a:avLst/>
              <a:gdLst/>
              <a:ahLst/>
              <a:cxnLst/>
              <a:rect l="l" t="t" r="r" b="b"/>
              <a:pathLst>
                <a:path w="0" h="3809">
                  <a:moveTo>
                    <a:pt x="0" y="0"/>
                  </a:moveTo>
                  <a:lnTo>
                    <a:pt x="0" y="3340"/>
                  </a:lnTo>
                </a:path>
              </a:pathLst>
            </a:custGeom>
            <a:ln w="3175">
              <a:solidFill>
                <a:srgbClr val="565658"/>
              </a:solidFill>
            </a:ln>
          </p:spPr>
          <p:txBody>
            <a:bodyPr wrap="square" lIns="0" tIns="0" rIns="0" bIns="0" rtlCol="0"/>
            <a:lstStyle/>
            <a:p/>
          </p:txBody>
        </p:sp>
        <p:sp>
          <p:nvSpPr>
            <p:cNvPr id="810" name="object 810" descr=""/>
            <p:cNvSpPr/>
            <p:nvPr/>
          </p:nvSpPr>
          <p:spPr>
            <a:xfrm>
              <a:off x="5458725" y="8376001"/>
              <a:ext cx="8890" cy="1270"/>
            </a:xfrm>
            <a:custGeom>
              <a:avLst/>
              <a:gdLst/>
              <a:ahLst/>
              <a:cxnLst/>
              <a:rect l="l" t="t" r="r" b="b"/>
              <a:pathLst>
                <a:path w="8889" h="1270">
                  <a:moveTo>
                    <a:pt x="5930" y="0"/>
                  </a:moveTo>
                  <a:lnTo>
                    <a:pt x="7404" y="876"/>
                  </a:lnTo>
                  <a:lnTo>
                    <a:pt x="8381" y="1193"/>
                  </a:lnTo>
                  <a:lnTo>
                    <a:pt x="6413" y="1193"/>
                  </a:lnTo>
                  <a:lnTo>
                    <a:pt x="3467" y="1193"/>
                  </a:lnTo>
                  <a:lnTo>
                    <a:pt x="0" y="1193"/>
                  </a:lnTo>
                </a:path>
              </a:pathLst>
            </a:custGeom>
            <a:ln w="3175">
              <a:solidFill>
                <a:srgbClr val="565658"/>
              </a:solidFill>
            </a:ln>
          </p:spPr>
          <p:txBody>
            <a:bodyPr wrap="square" lIns="0" tIns="0" rIns="0" bIns="0" rtlCol="0"/>
            <a:lstStyle/>
            <a:p/>
          </p:txBody>
        </p:sp>
        <p:sp>
          <p:nvSpPr>
            <p:cNvPr id="811" name="object 811" descr=""/>
            <p:cNvSpPr/>
            <p:nvPr/>
          </p:nvSpPr>
          <p:spPr>
            <a:xfrm>
              <a:off x="5421581" y="8440832"/>
              <a:ext cx="27305" cy="27305"/>
            </a:xfrm>
            <a:custGeom>
              <a:avLst/>
              <a:gdLst/>
              <a:ahLst/>
              <a:cxnLst/>
              <a:rect l="l" t="t" r="r" b="b"/>
              <a:pathLst>
                <a:path w="27304" h="27304">
                  <a:moveTo>
                    <a:pt x="27038" y="13588"/>
                  </a:moveTo>
                  <a:lnTo>
                    <a:pt x="25844" y="19138"/>
                  </a:lnTo>
                  <a:lnTo>
                    <a:pt x="22504" y="23736"/>
                  </a:lnTo>
                  <a:lnTo>
                    <a:pt x="17589" y="26568"/>
                  </a:lnTo>
                  <a:lnTo>
                    <a:pt x="11963" y="27165"/>
                  </a:lnTo>
                  <a:lnTo>
                    <a:pt x="6540" y="25425"/>
                  </a:lnTo>
                  <a:lnTo>
                    <a:pt x="2311" y="21628"/>
                  </a:lnTo>
                  <a:lnTo>
                    <a:pt x="0" y="16421"/>
                  </a:lnTo>
                  <a:lnTo>
                    <a:pt x="0" y="10756"/>
                  </a:lnTo>
                  <a:lnTo>
                    <a:pt x="2311" y="5562"/>
                  </a:lnTo>
                  <a:lnTo>
                    <a:pt x="6540" y="1752"/>
                  </a:lnTo>
                  <a:lnTo>
                    <a:pt x="11963" y="0"/>
                  </a:lnTo>
                  <a:lnTo>
                    <a:pt x="17589" y="609"/>
                  </a:lnTo>
                  <a:lnTo>
                    <a:pt x="22504" y="3441"/>
                  </a:lnTo>
                  <a:lnTo>
                    <a:pt x="25844" y="8039"/>
                  </a:lnTo>
                  <a:lnTo>
                    <a:pt x="27038" y="13588"/>
                  </a:lnTo>
                </a:path>
              </a:pathLst>
            </a:custGeom>
            <a:ln w="3175">
              <a:solidFill>
                <a:srgbClr val="565658"/>
              </a:solidFill>
            </a:ln>
          </p:spPr>
          <p:txBody>
            <a:bodyPr wrap="square" lIns="0" tIns="0" rIns="0" bIns="0" rtlCol="0"/>
            <a:lstStyle/>
            <a:p/>
          </p:txBody>
        </p:sp>
        <p:sp>
          <p:nvSpPr>
            <p:cNvPr id="812" name="object 812" descr=""/>
            <p:cNvSpPr/>
            <p:nvPr/>
          </p:nvSpPr>
          <p:spPr>
            <a:xfrm>
              <a:off x="5421902" y="8441433"/>
              <a:ext cx="26034" cy="26034"/>
            </a:xfrm>
            <a:custGeom>
              <a:avLst/>
              <a:gdLst/>
              <a:ahLst/>
              <a:cxnLst/>
              <a:rect l="l" t="t" r="r" b="b"/>
              <a:pathLst>
                <a:path w="26035" h="26034">
                  <a:moveTo>
                    <a:pt x="21793" y="3276"/>
                  </a:moveTo>
                  <a:lnTo>
                    <a:pt x="19596" y="1663"/>
                  </a:lnTo>
                  <a:lnTo>
                    <a:pt x="17106" y="558"/>
                  </a:lnTo>
                  <a:lnTo>
                    <a:pt x="14414" y="0"/>
                  </a:lnTo>
                  <a:lnTo>
                    <a:pt x="11696" y="0"/>
                  </a:lnTo>
                  <a:lnTo>
                    <a:pt x="0" y="12979"/>
                  </a:lnTo>
                  <a:lnTo>
                    <a:pt x="254" y="15722"/>
                  </a:lnTo>
                  <a:lnTo>
                    <a:pt x="11696" y="25984"/>
                  </a:lnTo>
                  <a:lnTo>
                    <a:pt x="14414" y="25984"/>
                  </a:lnTo>
                  <a:lnTo>
                    <a:pt x="24993" y="18288"/>
                  </a:lnTo>
                  <a:lnTo>
                    <a:pt x="25425" y="17005"/>
                  </a:lnTo>
                </a:path>
              </a:pathLst>
            </a:custGeom>
            <a:ln w="3175">
              <a:solidFill>
                <a:srgbClr val="565658"/>
              </a:solidFill>
            </a:ln>
          </p:spPr>
          <p:txBody>
            <a:bodyPr wrap="square" lIns="0" tIns="0" rIns="0" bIns="0" rtlCol="0"/>
            <a:lstStyle/>
            <a:p/>
          </p:txBody>
        </p:sp>
        <p:sp>
          <p:nvSpPr>
            <p:cNvPr id="813" name="object 813" descr=""/>
            <p:cNvSpPr/>
            <p:nvPr/>
          </p:nvSpPr>
          <p:spPr>
            <a:xfrm>
              <a:off x="5458716" y="8376001"/>
              <a:ext cx="6350" cy="0"/>
            </a:xfrm>
            <a:custGeom>
              <a:avLst/>
              <a:gdLst/>
              <a:ahLst/>
              <a:cxnLst/>
              <a:rect l="l" t="t" r="r" b="b"/>
              <a:pathLst>
                <a:path w="6350" h="0">
                  <a:moveTo>
                    <a:pt x="0" y="0"/>
                  </a:moveTo>
                  <a:lnTo>
                    <a:pt x="2273" y="0"/>
                  </a:lnTo>
                  <a:lnTo>
                    <a:pt x="4178" y="0"/>
                  </a:lnTo>
                  <a:lnTo>
                    <a:pt x="5486" y="0"/>
                  </a:lnTo>
                  <a:lnTo>
                    <a:pt x="5943" y="0"/>
                  </a:lnTo>
                </a:path>
              </a:pathLst>
            </a:custGeom>
            <a:ln w="3175">
              <a:solidFill>
                <a:srgbClr val="565658"/>
              </a:solidFill>
            </a:ln>
          </p:spPr>
          <p:txBody>
            <a:bodyPr wrap="square" lIns="0" tIns="0" rIns="0" bIns="0" rtlCol="0"/>
            <a:lstStyle/>
            <a:p/>
          </p:txBody>
        </p:sp>
        <p:sp>
          <p:nvSpPr>
            <p:cNvPr id="814" name="object 814" descr=""/>
            <p:cNvSpPr/>
            <p:nvPr/>
          </p:nvSpPr>
          <p:spPr>
            <a:xfrm>
              <a:off x="5464657" y="8375997"/>
              <a:ext cx="3175" cy="1270"/>
            </a:xfrm>
            <a:custGeom>
              <a:avLst/>
              <a:gdLst/>
              <a:ahLst/>
              <a:cxnLst/>
              <a:rect l="l" t="t" r="r" b="b"/>
              <a:pathLst>
                <a:path w="3175" h="1270">
                  <a:moveTo>
                    <a:pt x="3136" y="1193"/>
                  </a:moveTo>
                  <a:lnTo>
                    <a:pt x="1460" y="888"/>
                  </a:lnTo>
                  <a:lnTo>
                    <a:pt x="0" y="0"/>
                  </a:lnTo>
                </a:path>
              </a:pathLst>
            </a:custGeom>
            <a:ln w="3175">
              <a:solidFill>
                <a:srgbClr val="565658"/>
              </a:solidFill>
            </a:ln>
          </p:spPr>
          <p:txBody>
            <a:bodyPr wrap="square" lIns="0" tIns="0" rIns="0" bIns="0" rtlCol="0"/>
            <a:lstStyle/>
            <a:p/>
          </p:txBody>
        </p:sp>
        <p:sp>
          <p:nvSpPr>
            <p:cNvPr id="815" name="object 815" descr=""/>
            <p:cNvSpPr/>
            <p:nvPr/>
          </p:nvSpPr>
          <p:spPr>
            <a:xfrm>
              <a:off x="5458716" y="8376001"/>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816" name="object 816" descr=""/>
            <p:cNvSpPr/>
            <p:nvPr/>
          </p:nvSpPr>
          <p:spPr>
            <a:xfrm>
              <a:off x="5405262" y="8376001"/>
              <a:ext cx="6350" cy="0"/>
            </a:xfrm>
            <a:custGeom>
              <a:avLst/>
              <a:gdLst/>
              <a:ahLst/>
              <a:cxnLst/>
              <a:rect l="l" t="t" r="r" b="b"/>
              <a:pathLst>
                <a:path w="6350" h="0">
                  <a:moveTo>
                    <a:pt x="0" y="0"/>
                  </a:moveTo>
                  <a:lnTo>
                    <a:pt x="431" y="0"/>
                  </a:lnTo>
                  <a:lnTo>
                    <a:pt x="1727" y="0"/>
                  </a:lnTo>
                  <a:lnTo>
                    <a:pt x="3657" y="0"/>
                  </a:lnTo>
                  <a:lnTo>
                    <a:pt x="5930" y="0"/>
                  </a:lnTo>
                </a:path>
              </a:pathLst>
            </a:custGeom>
            <a:ln w="3175">
              <a:solidFill>
                <a:srgbClr val="565658"/>
              </a:solidFill>
            </a:ln>
          </p:spPr>
          <p:txBody>
            <a:bodyPr wrap="square" lIns="0" tIns="0" rIns="0" bIns="0" rtlCol="0"/>
            <a:lstStyle/>
            <a:p/>
          </p:txBody>
        </p:sp>
        <p:sp>
          <p:nvSpPr>
            <p:cNvPr id="817" name="object 817" descr=""/>
            <p:cNvSpPr/>
            <p:nvPr/>
          </p:nvSpPr>
          <p:spPr>
            <a:xfrm>
              <a:off x="5411201" y="8376001"/>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818" name="object 818" descr=""/>
            <p:cNvSpPr/>
            <p:nvPr/>
          </p:nvSpPr>
          <p:spPr>
            <a:xfrm>
              <a:off x="5402087" y="8376001"/>
              <a:ext cx="3175" cy="1270"/>
            </a:xfrm>
            <a:custGeom>
              <a:avLst/>
              <a:gdLst/>
              <a:ahLst/>
              <a:cxnLst/>
              <a:rect l="l" t="t" r="r" b="b"/>
              <a:pathLst>
                <a:path w="3175" h="1270">
                  <a:moveTo>
                    <a:pt x="3175" y="0"/>
                  </a:moveTo>
                  <a:lnTo>
                    <a:pt x="1714" y="876"/>
                  </a:lnTo>
                  <a:lnTo>
                    <a:pt x="0" y="1193"/>
                  </a:lnTo>
                </a:path>
              </a:pathLst>
            </a:custGeom>
            <a:ln w="3175">
              <a:solidFill>
                <a:srgbClr val="565658"/>
              </a:solidFill>
            </a:ln>
          </p:spPr>
          <p:txBody>
            <a:bodyPr wrap="square" lIns="0" tIns="0" rIns="0" bIns="0" rtlCol="0"/>
            <a:lstStyle/>
            <a:p/>
          </p:txBody>
        </p:sp>
        <p:sp>
          <p:nvSpPr>
            <p:cNvPr id="819" name="object 819" descr=""/>
            <p:cNvSpPr/>
            <p:nvPr/>
          </p:nvSpPr>
          <p:spPr>
            <a:xfrm>
              <a:off x="5502765" y="8334451"/>
              <a:ext cx="7620" cy="7620"/>
            </a:xfrm>
            <a:custGeom>
              <a:avLst/>
              <a:gdLst/>
              <a:ahLst/>
              <a:cxnLst/>
              <a:rect l="l" t="t" r="r" b="b"/>
              <a:pathLst>
                <a:path w="7620" h="7620">
                  <a:moveTo>
                    <a:pt x="7048" y="3530"/>
                  </a:moveTo>
                  <a:lnTo>
                    <a:pt x="6743" y="2095"/>
                  </a:lnTo>
                  <a:lnTo>
                    <a:pt x="5854" y="888"/>
                  </a:lnTo>
                  <a:lnTo>
                    <a:pt x="4584" y="152"/>
                  </a:lnTo>
                  <a:lnTo>
                    <a:pt x="3086" y="0"/>
                  </a:lnTo>
                  <a:lnTo>
                    <a:pt x="1701" y="444"/>
                  </a:lnTo>
                  <a:lnTo>
                    <a:pt x="596" y="1435"/>
                  </a:lnTo>
                  <a:lnTo>
                    <a:pt x="0" y="2806"/>
                  </a:lnTo>
                  <a:lnTo>
                    <a:pt x="0" y="4292"/>
                  </a:lnTo>
                  <a:lnTo>
                    <a:pt x="596" y="5638"/>
                  </a:lnTo>
                  <a:lnTo>
                    <a:pt x="1701" y="6616"/>
                  </a:lnTo>
                  <a:lnTo>
                    <a:pt x="3086" y="7073"/>
                  </a:lnTo>
                  <a:lnTo>
                    <a:pt x="4584" y="6934"/>
                  </a:lnTo>
                  <a:lnTo>
                    <a:pt x="5854" y="6184"/>
                  </a:lnTo>
                  <a:lnTo>
                    <a:pt x="6743" y="4991"/>
                  </a:lnTo>
                  <a:lnTo>
                    <a:pt x="7048" y="3530"/>
                  </a:lnTo>
                </a:path>
              </a:pathLst>
            </a:custGeom>
            <a:ln w="3175">
              <a:solidFill>
                <a:srgbClr val="565658"/>
              </a:solidFill>
            </a:ln>
          </p:spPr>
          <p:txBody>
            <a:bodyPr wrap="square" lIns="0" tIns="0" rIns="0" bIns="0" rtlCol="0"/>
            <a:lstStyle/>
            <a:p/>
          </p:txBody>
        </p:sp>
        <p:sp>
          <p:nvSpPr>
            <p:cNvPr id="820" name="object 820" descr=""/>
            <p:cNvSpPr/>
            <p:nvPr/>
          </p:nvSpPr>
          <p:spPr>
            <a:xfrm>
              <a:off x="5480569" y="8339526"/>
              <a:ext cx="15875" cy="16510"/>
            </a:xfrm>
            <a:custGeom>
              <a:avLst/>
              <a:gdLst/>
              <a:ahLst/>
              <a:cxnLst/>
              <a:rect l="l" t="t" r="r" b="b"/>
              <a:pathLst>
                <a:path w="15875" h="16509">
                  <a:moveTo>
                    <a:pt x="15875" y="7962"/>
                  </a:moveTo>
                  <a:lnTo>
                    <a:pt x="15163" y="4711"/>
                  </a:lnTo>
                  <a:lnTo>
                    <a:pt x="13208" y="2006"/>
                  </a:lnTo>
                  <a:lnTo>
                    <a:pt x="10325" y="342"/>
                  </a:lnTo>
                  <a:lnTo>
                    <a:pt x="7010" y="0"/>
                  </a:lnTo>
                  <a:lnTo>
                    <a:pt x="3848" y="1028"/>
                  </a:lnTo>
                  <a:lnTo>
                    <a:pt x="1384" y="3251"/>
                  </a:lnTo>
                  <a:lnTo>
                    <a:pt x="0" y="6286"/>
                  </a:lnTo>
                  <a:lnTo>
                    <a:pt x="0" y="9626"/>
                  </a:lnTo>
                  <a:lnTo>
                    <a:pt x="1384" y="12687"/>
                  </a:lnTo>
                  <a:lnTo>
                    <a:pt x="3848" y="14909"/>
                  </a:lnTo>
                  <a:lnTo>
                    <a:pt x="7010" y="15951"/>
                  </a:lnTo>
                  <a:lnTo>
                    <a:pt x="10325" y="15595"/>
                  </a:lnTo>
                  <a:lnTo>
                    <a:pt x="13208" y="13931"/>
                  </a:lnTo>
                  <a:lnTo>
                    <a:pt x="15163" y="11226"/>
                  </a:lnTo>
                  <a:lnTo>
                    <a:pt x="15875" y="7962"/>
                  </a:lnTo>
                </a:path>
              </a:pathLst>
            </a:custGeom>
            <a:ln w="3175">
              <a:solidFill>
                <a:srgbClr val="565658"/>
              </a:solidFill>
            </a:ln>
          </p:spPr>
          <p:txBody>
            <a:bodyPr wrap="square" lIns="0" tIns="0" rIns="0" bIns="0" rtlCol="0"/>
            <a:lstStyle/>
            <a:p/>
          </p:txBody>
        </p:sp>
        <p:sp>
          <p:nvSpPr>
            <p:cNvPr id="821" name="object 821" descr=""/>
            <p:cNvSpPr/>
            <p:nvPr/>
          </p:nvSpPr>
          <p:spPr>
            <a:xfrm>
              <a:off x="5480395" y="8553385"/>
              <a:ext cx="16510" cy="16510"/>
            </a:xfrm>
            <a:custGeom>
              <a:avLst/>
              <a:gdLst/>
              <a:ahLst/>
              <a:cxnLst/>
              <a:rect l="l" t="t" r="r" b="b"/>
              <a:pathLst>
                <a:path w="16510" h="16509">
                  <a:moveTo>
                    <a:pt x="0" y="7962"/>
                  </a:moveTo>
                  <a:lnTo>
                    <a:pt x="203" y="6286"/>
                  </a:lnTo>
                  <a:lnTo>
                    <a:pt x="1524" y="3251"/>
                  </a:lnTo>
                  <a:lnTo>
                    <a:pt x="4000" y="1028"/>
                  </a:lnTo>
                  <a:lnTo>
                    <a:pt x="7175" y="0"/>
                  </a:lnTo>
                  <a:lnTo>
                    <a:pt x="10515" y="330"/>
                  </a:lnTo>
                  <a:lnTo>
                    <a:pt x="13385" y="2006"/>
                  </a:lnTo>
                  <a:lnTo>
                    <a:pt x="15367" y="4711"/>
                  </a:lnTo>
                  <a:lnTo>
                    <a:pt x="16040" y="7962"/>
                  </a:lnTo>
                  <a:lnTo>
                    <a:pt x="15367" y="11226"/>
                  </a:lnTo>
                  <a:lnTo>
                    <a:pt x="13385" y="13931"/>
                  </a:lnTo>
                  <a:lnTo>
                    <a:pt x="10515" y="15582"/>
                  </a:lnTo>
                  <a:lnTo>
                    <a:pt x="7175" y="15951"/>
                  </a:lnTo>
                  <a:lnTo>
                    <a:pt x="4000" y="14909"/>
                  </a:lnTo>
                  <a:lnTo>
                    <a:pt x="1524" y="12674"/>
                  </a:lnTo>
                  <a:lnTo>
                    <a:pt x="203" y="9626"/>
                  </a:lnTo>
                  <a:lnTo>
                    <a:pt x="0" y="7962"/>
                  </a:lnTo>
                </a:path>
              </a:pathLst>
            </a:custGeom>
            <a:ln w="3175">
              <a:solidFill>
                <a:srgbClr val="565658"/>
              </a:solidFill>
            </a:ln>
          </p:spPr>
          <p:txBody>
            <a:bodyPr wrap="square" lIns="0" tIns="0" rIns="0" bIns="0" rtlCol="0"/>
            <a:lstStyle/>
            <a:p/>
          </p:txBody>
        </p:sp>
        <p:sp>
          <p:nvSpPr>
            <p:cNvPr id="822" name="object 822" descr=""/>
            <p:cNvSpPr/>
            <p:nvPr/>
          </p:nvSpPr>
          <p:spPr>
            <a:xfrm>
              <a:off x="5720082" y="8538776"/>
              <a:ext cx="635" cy="1270"/>
            </a:xfrm>
            <a:custGeom>
              <a:avLst/>
              <a:gdLst/>
              <a:ahLst/>
              <a:cxnLst/>
              <a:rect l="l" t="t" r="r" b="b"/>
              <a:pathLst>
                <a:path w="635" h="1270">
                  <a:moveTo>
                    <a:pt x="38" y="0"/>
                  </a:moveTo>
                  <a:lnTo>
                    <a:pt x="0" y="1193"/>
                  </a:lnTo>
                </a:path>
              </a:pathLst>
            </a:custGeom>
            <a:ln w="3175">
              <a:solidFill>
                <a:srgbClr val="565658"/>
              </a:solidFill>
            </a:ln>
          </p:spPr>
          <p:txBody>
            <a:bodyPr wrap="square" lIns="0" tIns="0" rIns="0" bIns="0" rtlCol="0"/>
            <a:lstStyle/>
            <a:p/>
          </p:txBody>
        </p:sp>
        <p:sp>
          <p:nvSpPr>
            <p:cNvPr id="823" name="object 823" descr=""/>
            <p:cNvSpPr/>
            <p:nvPr/>
          </p:nvSpPr>
          <p:spPr>
            <a:xfrm>
              <a:off x="5471360" y="8329324"/>
              <a:ext cx="48895" cy="18415"/>
            </a:xfrm>
            <a:custGeom>
              <a:avLst/>
              <a:gdLst/>
              <a:ahLst/>
              <a:cxnLst/>
              <a:rect l="l" t="t" r="r" b="b"/>
              <a:pathLst>
                <a:path w="48895" h="18415">
                  <a:moveTo>
                    <a:pt x="17195" y="1104"/>
                  </a:moveTo>
                  <a:lnTo>
                    <a:pt x="10706" y="2590"/>
                  </a:lnTo>
                  <a:lnTo>
                    <a:pt x="5206" y="6311"/>
                  </a:lnTo>
                  <a:lnTo>
                    <a:pt x="1460" y="11798"/>
                  </a:lnTo>
                  <a:lnTo>
                    <a:pt x="0" y="18300"/>
                  </a:lnTo>
                </a:path>
                <a:path w="48895" h="18415">
                  <a:moveTo>
                    <a:pt x="17195" y="1104"/>
                  </a:moveTo>
                  <a:lnTo>
                    <a:pt x="48742" y="0"/>
                  </a:lnTo>
                </a:path>
              </a:pathLst>
            </a:custGeom>
            <a:ln w="3175">
              <a:solidFill>
                <a:srgbClr val="565658"/>
              </a:solidFill>
            </a:ln>
          </p:spPr>
          <p:txBody>
            <a:bodyPr wrap="square" lIns="0" tIns="0" rIns="0" bIns="0" rtlCol="0"/>
            <a:lstStyle/>
            <a:p/>
          </p:txBody>
        </p:sp>
        <p:sp>
          <p:nvSpPr>
            <p:cNvPr id="824" name="object 824" descr=""/>
            <p:cNvSpPr/>
            <p:nvPr/>
          </p:nvSpPr>
          <p:spPr>
            <a:xfrm>
              <a:off x="5470648" y="8365272"/>
              <a:ext cx="15240" cy="3175"/>
            </a:xfrm>
            <a:custGeom>
              <a:avLst/>
              <a:gdLst/>
              <a:ahLst/>
              <a:cxnLst/>
              <a:rect l="l" t="t" r="r" b="b"/>
              <a:pathLst>
                <a:path w="15239" h="3175">
                  <a:moveTo>
                    <a:pt x="14744" y="0"/>
                  </a:moveTo>
                  <a:lnTo>
                    <a:pt x="9029" y="1143"/>
                  </a:lnTo>
                  <a:lnTo>
                    <a:pt x="0" y="2933"/>
                  </a:lnTo>
                </a:path>
              </a:pathLst>
            </a:custGeom>
            <a:ln w="3175">
              <a:solidFill>
                <a:srgbClr val="565658"/>
              </a:solidFill>
            </a:ln>
          </p:spPr>
          <p:txBody>
            <a:bodyPr wrap="square" lIns="0" tIns="0" rIns="0" bIns="0" rtlCol="0"/>
            <a:lstStyle/>
            <a:p/>
          </p:txBody>
        </p:sp>
        <p:sp>
          <p:nvSpPr>
            <p:cNvPr id="825" name="object 825" descr=""/>
            <p:cNvSpPr/>
            <p:nvPr/>
          </p:nvSpPr>
          <p:spPr>
            <a:xfrm>
              <a:off x="5488556" y="8578408"/>
              <a:ext cx="31750" cy="1270"/>
            </a:xfrm>
            <a:custGeom>
              <a:avLst/>
              <a:gdLst/>
              <a:ahLst/>
              <a:cxnLst/>
              <a:rect l="l" t="t" r="r" b="b"/>
              <a:pathLst>
                <a:path w="31750" h="1270">
                  <a:moveTo>
                    <a:pt x="0" y="0"/>
                  </a:moveTo>
                  <a:lnTo>
                    <a:pt x="31368" y="1104"/>
                  </a:lnTo>
                </a:path>
              </a:pathLst>
            </a:custGeom>
            <a:ln w="3175">
              <a:solidFill>
                <a:srgbClr val="565658"/>
              </a:solidFill>
            </a:ln>
          </p:spPr>
          <p:txBody>
            <a:bodyPr wrap="square" lIns="0" tIns="0" rIns="0" bIns="0" rtlCol="0"/>
            <a:lstStyle/>
            <a:p/>
          </p:txBody>
        </p:sp>
        <p:sp>
          <p:nvSpPr>
            <p:cNvPr id="826" name="object 826" descr=""/>
            <p:cNvSpPr/>
            <p:nvPr/>
          </p:nvSpPr>
          <p:spPr>
            <a:xfrm>
              <a:off x="5471354" y="8561223"/>
              <a:ext cx="17780" cy="17780"/>
            </a:xfrm>
            <a:custGeom>
              <a:avLst/>
              <a:gdLst/>
              <a:ahLst/>
              <a:cxnLst/>
              <a:rect l="l" t="t" r="r" b="b"/>
              <a:pathLst>
                <a:path w="17779" h="17779">
                  <a:moveTo>
                    <a:pt x="0" y="0"/>
                  </a:moveTo>
                  <a:lnTo>
                    <a:pt x="1460" y="6489"/>
                  </a:lnTo>
                  <a:lnTo>
                    <a:pt x="5181" y="11988"/>
                  </a:lnTo>
                  <a:lnTo>
                    <a:pt x="10706" y="15735"/>
                  </a:lnTo>
                  <a:lnTo>
                    <a:pt x="17195" y="17183"/>
                  </a:lnTo>
                </a:path>
              </a:pathLst>
            </a:custGeom>
            <a:ln w="3175">
              <a:solidFill>
                <a:srgbClr val="565658"/>
              </a:solidFill>
            </a:ln>
          </p:spPr>
          <p:txBody>
            <a:bodyPr wrap="square" lIns="0" tIns="0" rIns="0" bIns="0" rtlCol="0"/>
            <a:lstStyle/>
            <a:p/>
          </p:txBody>
        </p:sp>
        <p:sp>
          <p:nvSpPr>
            <p:cNvPr id="827" name="object 827" descr=""/>
            <p:cNvSpPr/>
            <p:nvPr/>
          </p:nvSpPr>
          <p:spPr>
            <a:xfrm>
              <a:off x="5485126" y="8543531"/>
              <a:ext cx="635" cy="635"/>
            </a:xfrm>
            <a:custGeom>
              <a:avLst/>
              <a:gdLst/>
              <a:ahLst/>
              <a:cxnLst/>
              <a:rect l="l" t="t" r="r" b="b"/>
              <a:pathLst>
                <a:path w="635" h="634">
                  <a:moveTo>
                    <a:pt x="266" y="50"/>
                  </a:moveTo>
                  <a:lnTo>
                    <a:pt x="0" y="0"/>
                  </a:lnTo>
                </a:path>
              </a:pathLst>
            </a:custGeom>
            <a:ln w="3175">
              <a:solidFill>
                <a:srgbClr val="565658"/>
              </a:solidFill>
            </a:ln>
          </p:spPr>
          <p:txBody>
            <a:bodyPr wrap="square" lIns="0" tIns="0" rIns="0" bIns="0" rtlCol="0"/>
            <a:lstStyle/>
            <a:p/>
          </p:txBody>
        </p:sp>
        <p:sp>
          <p:nvSpPr>
            <p:cNvPr id="828" name="object 828" descr=""/>
            <p:cNvSpPr/>
            <p:nvPr/>
          </p:nvSpPr>
          <p:spPr>
            <a:xfrm>
              <a:off x="5470631" y="8540625"/>
              <a:ext cx="13335" cy="3175"/>
            </a:xfrm>
            <a:custGeom>
              <a:avLst/>
              <a:gdLst/>
              <a:ahLst/>
              <a:cxnLst/>
              <a:rect l="l" t="t" r="r" b="b"/>
              <a:pathLst>
                <a:path w="13335" h="3175">
                  <a:moveTo>
                    <a:pt x="12852" y="2578"/>
                  </a:moveTo>
                  <a:lnTo>
                    <a:pt x="0" y="0"/>
                  </a:lnTo>
                </a:path>
              </a:pathLst>
            </a:custGeom>
            <a:ln w="3175">
              <a:solidFill>
                <a:srgbClr val="565658"/>
              </a:solidFill>
            </a:ln>
          </p:spPr>
          <p:txBody>
            <a:bodyPr wrap="square" lIns="0" tIns="0" rIns="0" bIns="0" rtlCol="0"/>
            <a:lstStyle/>
            <a:p/>
          </p:txBody>
        </p:sp>
        <p:sp>
          <p:nvSpPr>
            <p:cNvPr id="829" name="object 829" descr=""/>
            <p:cNvSpPr/>
            <p:nvPr/>
          </p:nvSpPr>
          <p:spPr>
            <a:xfrm>
              <a:off x="5470535" y="8371423"/>
              <a:ext cx="2540" cy="635"/>
            </a:xfrm>
            <a:custGeom>
              <a:avLst/>
              <a:gdLst/>
              <a:ahLst/>
              <a:cxnLst/>
              <a:rect l="l" t="t" r="r" b="b"/>
              <a:pathLst>
                <a:path w="2539" h="634">
                  <a:moveTo>
                    <a:pt x="0" y="38"/>
                  </a:moveTo>
                  <a:lnTo>
                    <a:pt x="190" y="25"/>
                  </a:lnTo>
                  <a:lnTo>
                    <a:pt x="698" y="0"/>
                  </a:lnTo>
                  <a:lnTo>
                    <a:pt x="1460" y="25"/>
                  </a:lnTo>
                  <a:lnTo>
                    <a:pt x="2374" y="38"/>
                  </a:lnTo>
                </a:path>
              </a:pathLst>
            </a:custGeom>
            <a:ln w="3175">
              <a:solidFill>
                <a:srgbClr val="565658"/>
              </a:solidFill>
            </a:ln>
          </p:spPr>
          <p:txBody>
            <a:bodyPr wrap="square" lIns="0" tIns="0" rIns="0" bIns="0" rtlCol="0"/>
            <a:lstStyle/>
            <a:p/>
          </p:txBody>
        </p:sp>
        <p:sp>
          <p:nvSpPr>
            <p:cNvPr id="830" name="object 830" descr=""/>
            <p:cNvSpPr/>
            <p:nvPr/>
          </p:nvSpPr>
          <p:spPr>
            <a:xfrm>
              <a:off x="5470646" y="8368028"/>
              <a:ext cx="2540" cy="635"/>
            </a:xfrm>
            <a:custGeom>
              <a:avLst/>
              <a:gdLst/>
              <a:ahLst/>
              <a:cxnLst/>
              <a:rect l="l" t="t" r="r" b="b"/>
              <a:pathLst>
                <a:path w="2539" h="634">
                  <a:moveTo>
                    <a:pt x="0" y="177"/>
                  </a:moveTo>
                  <a:lnTo>
                    <a:pt x="190" y="177"/>
                  </a:lnTo>
                  <a:lnTo>
                    <a:pt x="711" y="152"/>
                  </a:lnTo>
                  <a:lnTo>
                    <a:pt x="1473" y="88"/>
                  </a:lnTo>
                  <a:lnTo>
                    <a:pt x="2374" y="0"/>
                  </a:lnTo>
                </a:path>
              </a:pathLst>
            </a:custGeom>
            <a:ln w="3175">
              <a:solidFill>
                <a:srgbClr val="565658"/>
              </a:solidFill>
            </a:ln>
          </p:spPr>
          <p:txBody>
            <a:bodyPr wrap="square" lIns="0" tIns="0" rIns="0" bIns="0" rtlCol="0"/>
            <a:lstStyle/>
            <a:p/>
          </p:txBody>
        </p:sp>
        <p:sp>
          <p:nvSpPr>
            <p:cNvPr id="831" name="object 831" descr=""/>
            <p:cNvSpPr/>
            <p:nvPr/>
          </p:nvSpPr>
          <p:spPr>
            <a:xfrm>
              <a:off x="5466293" y="8371457"/>
              <a:ext cx="4445" cy="5715"/>
            </a:xfrm>
            <a:custGeom>
              <a:avLst/>
              <a:gdLst/>
              <a:ahLst/>
              <a:cxnLst/>
              <a:rect l="l" t="t" r="r" b="b"/>
              <a:pathLst>
                <a:path w="4445" h="5715">
                  <a:moveTo>
                    <a:pt x="0" y="5486"/>
                  </a:moveTo>
                  <a:lnTo>
                    <a:pt x="469" y="5321"/>
                  </a:lnTo>
                  <a:lnTo>
                    <a:pt x="2578" y="3924"/>
                  </a:lnTo>
                  <a:lnTo>
                    <a:pt x="3835" y="1955"/>
                  </a:lnTo>
                  <a:lnTo>
                    <a:pt x="4114" y="952"/>
                  </a:lnTo>
                  <a:lnTo>
                    <a:pt x="4229" y="0"/>
                  </a:lnTo>
                </a:path>
              </a:pathLst>
            </a:custGeom>
            <a:ln w="3175">
              <a:solidFill>
                <a:srgbClr val="565658"/>
              </a:solidFill>
            </a:ln>
          </p:spPr>
          <p:txBody>
            <a:bodyPr wrap="square" lIns="0" tIns="0" rIns="0" bIns="0" rtlCol="0"/>
            <a:lstStyle/>
            <a:p/>
          </p:txBody>
        </p:sp>
        <p:sp>
          <p:nvSpPr>
            <p:cNvPr id="832" name="object 832" descr=""/>
            <p:cNvSpPr/>
            <p:nvPr/>
          </p:nvSpPr>
          <p:spPr>
            <a:xfrm>
              <a:off x="5464597" y="8371461"/>
              <a:ext cx="8890" cy="6350"/>
            </a:xfrm>
            <a:custGeom>
              <a:avLst/>
              <a:gdLst/>
              <a:ahLst/>
              <a:cxnLst/>
              <a:rect l="l" t="t" r="r" b="b"/>
              <a:pathLst>
                <a:path w="8889" h="6350">
                  <a:moveTo>
                    <a:pt x="8305" y="0"/>
                  </a:moveTo>
                  <a:lnTo>
                    <a:pt x="2222" y="5511"/>
                  </a:lnTo>
                  <a:lnTo>
                    <a:pt x="0" y="5740"/>
                  </a:lnTo>
                </a:path>
              </a:pathLst>
            </a:custGeom>
            <a:ln w="3175">
              <a:solidFill>
                <a:srgbClr val="565658"/>
              </a:solidFill>
            </a:ln>
          </p:spPr>
          <p:txBody>
            <a:bodyPr wrap="square" lIns="0" tIns="0" rIns="0" bIns="0" rtlCol="0"/>
            <a:lstStyle/>
            <a:p/>
          </p:txBody>
        </p:sp>
        <p:sp>
          <p:nvSpPr>
            <p:cNvPr id="833" name="object 833" descr=""/>
            <p:cNvSpPr/>
            <p:nvPr/>
          </p:nvSpPr>
          <p:spPr>
            <a:xfrm>
              <a:off x="5470535" y="8371164"/>
              <a:ext cx="2540" cy="635"/>
            </a:xfrm>
            <a:custGeom>
              <a:avLst/>
              <a:gdLst/>
              <a:ahLst/>
              <a:cxnLst/>
              <a:rect l="l" t="t" r="r" b="b"/>
              <a:pathLst>
                <a:path w="2539" h="634">
                  <a:moveTo>
                    <a:pt x="0" y="0"/>
                  </a:moveTo>
                  <a:lnTo>
                    <a:pt x="190" y="0"/>
                  </a:lnTo>
                  <a:lnTo>
                    <a:pt x="698" y="38"/>
                  </a:lnTo>
                  <a:lnTo>
                    <a:pt x="1473" y="50"/>
                  </a:lnTo>
                  <a:lnTo>
                    <a:pt x="2374" y="88"/>
                  </a:lnTo>
                </a:path>
              </a:pathLst>
            </a:custGeom>
            <a:ln w="3175">
              <a:solidFill>
                <a:srgbClr val="565658"/>
              </a:solidFill>
            </a:ln>
          </p:spPr>
          <p:txBody>
            <a:bodyPr wrap="square" lIns="0" tIns="0" rIns="0" bIns="0" rtlCol="0"/>
            <a:lstStyle/>
            <a:p/>
          </p:txBody>
        </p:sp>
        <p:sp>
          <p:nvSpPr>
            <p:cNvPr id="834" name="object 834" descr=""/>
            <p:cNvSpPr/>
            <p:nvPr/>
          </p:nvSpPr>
          <p:spPr>
            <a:xfrm>
              <a:off x="5473015" y="8365251"/>
              <a:ext cx="12700" cy="3175"/>
            </a:xfrm>
            <a:custGeom>
              <a:avLst/>
              <a:gdLst/>
              <a:ahLst/>
              <a:cxnLst/>
              <a:rect l="l" t="t" r="r" b="b"/>
              <a:pathLst>
                <a:path w="12700" h="3175">
                  <a:moveTo>
                    <a:pt x="0" y="2781"/>
                  </a:moveTo>
                  <a:lnTo>
                    <a:pt x="12687" y="0"/>
                  </a:lnTo>
                </a:path>
              </a:pathLst>
            </a:custGeom>
            <a:ln w="3175">
              <a:solidFill>
                <a:srgbClr val="565658"/>
              </a:solidFill>
            </a:ln>
          </p:spPr>
          <p:txBody>
            <a:bodyPr wrap="square" lIns="0" tIns="0" rIns="0" bIns="0" rtlCol="0"/>
            <a:lstStyle/>
            <a:p/>
          </p:txBody>
        </p:sp>
        <p:sp>
          <p:nvSpPr>
            <p:cNvPr id="835" name="object 835" descr=""/>
            <p:cNvSpPr/>
            <p:nvPr/>
          </p:nvSpPr>
          <p:spPr>
            <a:xfrm>
              <a:off x="5470640" y="8540625"/>
              <a:ext cx="2540" cy="635"/>
            </a:xfrm>
            <a:custGeom>
              <a:avLst/>
              <a:gdLst/>
              <a:ahLst/>
              <a:cxnLst/>
              <a:rect l="l" t="t" r="r" b="b"/>
              <a:pathLst>
                <a:path w="2539" h="634">
                  <a:moveTo>
                    <a:pt x="2374" y="177"/>
                  </a:moveTo>
                  <a:lnTo>
                    <a:pt x="1473" y="114"/>
                  </a:lnTo>
                  <a:lnTo>
                    <a:pt x="698" y="50"/>
                  </a:lnTo>
                  <a:lnTo>
                    <a:pt x="177" y="12"/>
                  </a:lnTo>
                  <a:lnTo>
                    <a:pt x="0" y="0"/>
                  </a:lnTo>
                </a:path>
              </a:pathLst>
            </a:custGeom>
            <a:ln w="3175">
              <a:solidFill>
                <a:srgbClr val="565658"/>
              </a:solidFill>
            </a:ln>
          </p:spPr>
          <p:txBody>
            <a:bodyPr wrap="square" lIns="0" tIns="0" rIns="0" bIns="0" rtlCol="0"/>
            <a:lstStyle/>
            <a:p/>
          </p:txBody>
        </p:sp>
        <p:sp>
          <p:nvSpPr>
            <p:cNvPr id="836" name="object 836" descr=""/>
            <p:cNvSpPr/>
            <p:nvPr/>
          </p:nvSpPr>
          <p:spPr>
            <a:xfrm>
              <a:off x="5470528" y="8537380"/>
              <a:ext cx="2540" cy="635"/>
            </a:xfrm>
            <a:custGeom>
              <a:avLst/>
              <a:gdLst/>
              <a:ahLst/>
              <a:cxnLst/>
              <a:rect l="l" t="t" r="r" b="b"/>
              <a:pathLst>
                <a:path w="2539" h="634">
                  <a:moveTo>
                    <a:pt x="2374" y="0"/>
                  </a:moveTo>
                  <a:lnTo>
                    <a:pt x="1473" y="25"/>
                  </a:lnTo>
                  <a:lnTo>
                    <a:pt x="685" y="25"/>
                  </a:lnTo>
                  <a:lnTo>
                    <a:pt x="177" y="25"/>
                  </a:lnTo>
                  <a:lnTo>
                    <a:pt x="0" y="0"/>
                  </a:lnTo>
                </a:path>
              </a:pathLst>
            </a:custGeom>
            <a:ln w="3175">
              <a:solidFill>
                <a:srgbClr val="565658"/>
              </a:solidFill>
            </a:ln>
          </p:spPr>
          <p:txBody>
            <a:bodyPr wrap="square" lIns="0" tIns="0" rIns="0" bIns="0" rtlCol="0"/>
            <a:lstStyle/>
            <a:p/>
          </p:txBody>
        </p:sp>
        <p:sp>
          <p:nvSpPr>
            <p:cNvPr id="837" name="object 837" descr=""/>
            <p:cNvSpPr/>
            <p:nvPr/>
          </p:nvSpPr>
          <p:spPr>
            <a:xfrm>
              <a:off x="5472903" y="8371257"/>
              <a:ext cx="8255" cy="0"/>
            </a:xfrm>
            <a:custGeom>
              <a:avLst/>
              <a:gdLst/>
              <a:ahLst/>
              <a:cxnLst/>
              <a:rect l="l" t="t" r="r" b="b"/>
              <a:pathLst>
                <a:path w="8254" h="0">
                  <a:moveTo>
                    <a:pt x="0" y="0"/>
                  </a:moveTo>
                  <a:lnTo>
                    <a:pt x="8242" y="0"/>
                  </a:lnTo>
                </a:path>
              </a:pathLst>
            </a:custGeom>
            <a:ln w="3175">
              <a:solidFill>
                <a:srgbClr val="565658"/>
              </a:solidFill>
            </a:ln>
          </p:spPr>
          <p:txBody>
            <a:bodyPr wrap="square" lIns="0" tIns="0" rIns="0" bIns="0" rtlCol="0"/>
            <a:lstStyle/>
            <a:p/>
          </p:txBody>
        </p:sp>
        <p:sp>
          <p:nvSpPr>
            <p:cNvPr id="838" name="object 838" descr=""/>
            <p:cNvSpPr/>
            <p:nvPr/>
          </p:nvSpPr>
          <p:spPr>
            <a:xfrm>
              <a:off x="5473015" y="8540803"/>
              <a:ext cx="10795" cy="2540"/>
            </a:xfrm>
            <a:custGeom>
              <a:avLst/>
              <a:gdLst/>
              <a:ahLst/>
              <a:cxnLst/>
              <a:rect l="l" t="t" r="r" b="b"/>
              <a:pathLst>
                <a:path w="10795" h="2540">
                  <a:moveTo>
                    <a:pt x="0" y="0"/>
                  </a:moveTo>
                  <a:lnTo>
                    <a:pt x="10439" y="2298"/>
                  </a:lnTo>
                </a:path>
              </a:pathLst>
            </a:custGeom>
            <a:ln w="3175">
              <a:solidFill>
                <a:srgbClr val="565658"/>
              </a:solidFill>
            </a:ln>
          </p:spPr>
          <p:txBody>
            <a:bodyPr wrap="square" lIns="0" tIns="0" rIns="0" bIns="0" rtlCol="0"/>
            <a:lstStyle/>
            <a:p/>
          </p:txBody>
        </p:sp>
        <p:sp>
          <p:nvSpPr>
            <p:cNvPr id="839" name="object 839" descr=""/>
            <p:cNvSpPr/>
            <p:nvPr/>
          </p:nvSpPr>
          <p:spPr>
            <a:xfrm>
              <a:off x="5485306" y="8543513"/>
              <a:ext cx="635" cy="635"/>
            </a:xfrm>
            <a:custGeom>
              <a:avLst/>
              <a:gdLst/>
              <a:ahLst/>
              <a:cxnLst/>
              <a:rect l="l" t="t" r="r" b="b"/>
              <a:pathLst>
                <a:path w="635" h="634">
                  <a:moveTo>
                    <a:pt x="0" y="0"/>
                  </a:moveTo>
                  <a:lnTo>
                    <a:pt x="393" y="88"/>
                  </a:lnTo>
                </a:path>
              </a:pathLst>
            </a:custGeom>
            <a:ln w="3175">
              <a:solidFill>
                <a:srgbClr val="565658"/>
              </a:solidFill>
            </a:ln>
          </p:spPr>
          <p:txBody>
            <a:bodyPr wrap="square" lIns="0" tIns="0" rIns="0" bIns="0" rtlCol="0"/>
            <a:lstStyle/>
            <a:p/>
          </p:txBody>
        </p:sp>
        <p:sp>
          <p:nvSpPr>
            <p:cNvPr id="840" name="object 840" descr=""/>
            <p:cNvSpPr/>
            <p:nvPr/>
          </p:nvSpPr>
          <p:spPr>
            <a:xfrm>
              <a:off x="5470541" y="8537585"/>
              <a:ext cx="2540" cy="635"/>
            </a:xfrm>
            <a:custGeom>
              <a:avLst/>
              <a:gdLst/>
              <a:ahLst/>
              <a:cxnLst/>
              <a:rect l="l" t="t" r="r" b="b"/>
              <a:pathLst>
                <a:path w="2539" h="634">
                  <a:moveTo>
                    <a:pt x="2362" y="0"/>
                  </a:moveTo>
                  <a:lnTo>
                    <a:pt x="1460" y="25"/>
                  </a:lnTo>
                  <a:lnTo>
                    <a:pt x="673" y="63"/>
                  </a:lnTo>
                  <a:lnTo>
                    <a:pt x="165" y="76"/>
                  </a:lnTo>
                  <a:lnTo>
                    <a:pt x="0" y="88"/>
                  </a:lnTo>
                </a:path>
              </a:pathLst>
            </a:custGeom>
            <a:ln w="3175">
              <a:solidFill>
                <a:srgbClr val="565658"/>
              </a:solidFill>
            </a:ln>
          </p:spPr>
          <p:txBody>
            <a:bodyPr wrap="square" lIns="0" tIns="0" rIns="0" bIns="0" rtlCol="0"/>
            <a:lstStyle/>
            <a:p/>
          </p:txBody>
        </p:sp>
        <p:sp>
          <p:nvSpPr>
            <p:cNvPr id="841" name="object 841" descr=""/>
            <p:cNvSpPr/>
            <p:nvPr/>
          </p:nvSpPr>
          <p:spPr>
            <a:xfrm>
              <a:off x="5464595" y="8531644"/>
              <a:ext cx="8890" cy="6350"/>
            </a:xfrm>
            <a:custGeom>
              <a:avLst/>
              <a:gdLst/>
              <a:ahLst/>
              <a:cxnLst/>
              <a:rect l="l" t="t" r="r" b="b"/>
              <a:pathLst>
                <a:path w="8889" h="6350">
                  <a:moveTo>
                    <a:pt x="0" y="0"/>
                  </a:moveTo>
                  <a:lnTo>
                    <a:pt x="8153" y="4775"/>
                  </a:lnTo>
                  <a:lnTo>
                    <a:pt x="8305" y="5740"/>
                  </a:lnTo>
                </a:path>
              </a:pathLst>
            </a:custGeom>
            <a:ln w="3175">
              <a:solidFill>
                <a:srgbClr val="565658"/>
              </a:solidFill>
            </a:ln>
          </p:spPr>
          <p:txBody>
            <a:bodyPr wrap="square" lIns="0" tIns="0" rIns="0" bIns="0" rtlCol="0"/>
            <a:lstStyle/>
            <a:p/>
          </p:txBody>
        </p:sp>
        <p:sp>
          <p:nvSpPr>
            <p:cNvPr id="842" name="object 842" descr=""/>
            <p:cNvSpPr/>
            <p:nvPr/>
          </p:nvSpPr>
          <p:spPr>
            <a:xfrm>
              <a:off x="5464591" y="8531640"/>
              <a:ext cx="6350" cy="6350"/>
            </a:xfrm>
            <a:custGeom>
              <a:avLst/>
              <a:gdLst/>
              <a:ahLst/>
              <a:cxnLst/>
              <a:rect l="l" t="t" r="r" b="b"/>
              <a:pathLst>
                <a:path w="6350" h="6350">
                  <a:moveTo>
                    <a:pt x="5943" y="5740"/>
                  </a:moveTo>
                  <a:lnTo>
                    <a:pt x="1587" y="228"/>
                  </a:lnTo>
                  <a:lnTo>
                    <a:pt x="0" y="0"/>
                  </a:lnTo>
                </a:path>
              </a:pathLst>
            </a:custGeom>
            <a:ln w="3175">
              <a:solidFill>
                <a:srgbClr val="565658"/>
              </a:solidFill>
            </a:ln>
          </p:spPr>
          <p:txBody>
            <a:bodyPr wrap="square" lIns="0" tIns="0" rIns="0" bIns="0" rtlCol="0"/>
            <a:lstStyle/>
            <a:p/>
          </p:txBody>
        </p:sp>
        <p:sp>
          <p:nvSpPr>
            <p:cNvPr id="843" name="object 843" descr=""/>
            <p:cNvSpPr/>
            <p:nvPr/>
          </p:nvSpPr>
          <p:spPr>
            <a:xfrm>
              <a:off x="5472899" y="8537585"/>
              <a:ext cx="8255" cy="0"/>
            </a:xfrm>
            <a:custGeom>
              <a:avLst/>
              <a:gdLst/>
              <a:ahLst/>
              <a:cxnLst/>
              <a:rect l="l" t="t" r="r" b="b"/>
              <a:pathLst>
                <a:path w="8254" h="0">
                  <a:moveTo>
                    <a:pt x="8102" y="0"/>
                  </a:moveTo>
                  <a:lnTo>
                    <a:pt x="0" y="0"/>
                  </a:lnTo>
                </a:path>
              </a:pathLst>
            </a:custGeom>
            <a:ln w="3175">
              <a:solidFill>
                <a:srgbClr val="565658"/>
              </a:solidFill>
            </a:ln>
          </p:spPr>
          <p:txBody>
            <a:bodyPr wrap="square" lIns="0" tIns="0" rIns="0" bIns="0" rtlCol="0"/>
            <a:lstStyle/>
            <a:p/>
          </p:txBody>
        </p:sp>
        <p:sp>
          <p:nvSpPr>
            <p:cNvPr id="844" name="object 844" descr=""/>
            <p:cNvSpPr/>
            <p:nvPr/>
          </p:nvSpPr>
          <p:spPr>
            <a:xfrm>
              <a:off x="5473449" y="8377189"/>
              <a:ext cx="1270" cy="1270"/>
            </a:xfrm>
            <a:custGeom>
              <a:avLst/>
              <a:gdLst/>
              <a:ahLst/>
              <a:cxnLst/>
              <a:rect l="l" t="t" r="r" b="b"/>
              <a:pathLst>
                <a:path w="1270" h="1270">
                  <a:moveTo>
                    <a:pt x="0" y="647"/>
                  </a:moveTo>
                  <a:lnTo>
                    <a:pt x="381" y="355"/>
                  </a:lnTo>
                  <a:lnTo>
                    <a:pt x="1028" y="0"/>
                  </a:lnTo>
                </a:path>
              </a:pathLst>
            </a:custGeom>
            <a:ln w="3175">
              <a:solidFill>
                <a:srgbClr val="565658"/>
              </a:solidFill>
            </a:ln>
          </p:spPr>
          <p:txBody>
            <a:bodyPr wrap="square" lIns="0" tIns="0" rIns="0" bIns="0" rtlCol="0"/>
            <a:lstStyle/>
            <a:p/>
          </p:txBody>
        </p:sp>
        <p:sp>
          <p:nvSpPr>
            <p:cNvPr id="845" name="object 845" descr=""/>
            <p:cNvSpPr/>
            <p:nvPr/>
          </p:nvSpPr>
          <p:spPr>
            <a:xfrm>
              <a:off x="5387427" y="8377191"/>
              <a:ext cx="0" cy="3810"/>
            </a:xfrm>
            <a:custGeom>
              <a:avLst/>
              <a:gdLst/>
              <a:ahLst/>
              <a:cxnLst/>
              <a:rect l="l" t="t" r="r" b="b"/>
              <a:pathLst>
                <a:path w="0" h="3809">
                  <a:moveTo>
                    <a:pt x="0" y="0"/>
                  </a:moveTo>
                  <a:lnTo>
                    <a:pt x="0" y="3340"/>
                  </a:lnTo>
                </a:path>
              </a:pathLst>
            </a:custGeom>
            <a:ln w="3175">
              <a:solidFill>
                <a:srgbClr val="565658"/>
              </a:solidFill>
            </a:ln>
          </p:spPr>
          <p:txBody>
            <a:bodyPr wrap="square" lIns="0" tIns="0" rIns="0" bIns="0" rtlCol="0"/>
            <a:lstStyle/>
            <a:p/>
          </p:txBody>
        </p:sp>
        <p:sp>
          <p:nvSpPr>
            <p:cNvPr id="846" name="object 846" descr=""/>
            <p:cNvSpPr/>
            <p:nvPr/>
          </p:nvSpPr>
          <p:spPr>
            <a:xfrm>
              <a:off x="5470535" y="8377848"/>
              <a:ext cx="3175" cy="3175"/>
            </a:xfrm>
            <a:custGeom>
              <a:avLst/>
              <a:gdLst/>
              <a:ahLst/>
              <a:cxnLst/>
              <a:rect l="l" t="t" r="r" b="b"/>
              <a:pathLst>
                <a:path w="3175" h="3175">
                  <a:moveTo>
                    <a:pt x="0" y="2679"/>
                  </a:moveTo>
                  <a:lnTo>
                    <a:pt x="1930" y="838"/>
                  </a:lnTo>
                  <a:lnTo>
                    <a:pt x="2362" y="457"/>
                  </a:lnTo>
                  <a:lnTo>
                    <a:pt x="2908" y="0"/>
                  </a:lnTo>
                </a:path>
              </a:pathLst>
            </a:custGeom>
            <a:ln w="3175">
              <a:solidFill>
                <a:srgbClr val="565658"/>
              </a:solidFill>
            </a:ln>
          </p:spPr>
          <p:txBody>
            <a:bodyPr wrap="square" lIns="0" tIns="0" rIns="0" bIns="0" rtlCol="0"/>
            <a:lstStyle/>
            <a:p/>
          </p:txBody>
        </p:sp>
        <p:sp>
          <p:nvSpPr>
            <p:cNvPr id="847" name="object 847" descr=""/>
            <p:cNvSpPr/>
            <p:nvPr/>
          </p:nvSpPr>
          <p:spPr>
            <a:xfrm>
              <a:off x="5473445" y="8376069"/>
              <a:ext cx="4445" cy="1905"/>
            </a:xfrm>
            <a:custGeom>
              <a:avLst/>
              <a:gdLst/>
              <a:ahLst/>
              <a:cxnLst/>
              <a:rect l="l" t="t" r="r" b="b"/>
              <a:pathLst>
                <a:path w="4445" h="1904">
                  <a:moveTo>
                    <a:pt x="4419" y="0"/>
                  </a:moveTo>
                  <a:lnTo>
                    <a:pt x="3644" y="825"/>
                  </a:lnTo>
                  <a:lnTo>
                    <a:pt x="1943" y="1612"/>
                  </a:lnTo>
                  <a:lnTo>
                    <a:pt x="0" y="1778"/>
                  </a:lnTo>
                </a:path>
              </a:pathLst>
            </a:custGeom>
            <a:ln w="3175">
              <a:solidFill>
                <a:srgbClr val="565658"/>
              </a:solidFill>
            </a:ln>
          </p:spPr>
          <p:txBody>
            <a:bodyPr wrap="square" lIns="0" tIns="0" rIns="0" bIns="0" rtlCol="0"/>
            <a:lstStyle/>
            <a:p/>
          </p:txBody>
        </p:sp>
        <p:sp>
          <p:nvSpPr>
            <p:cNvPr id="848" name="object 848" descr=""/>
            <p:cNvSpPr/>
            <p:nvPr/>
          </p:nvSpPr>
          <p:spPr>
            <a:xfrm>
              <a:off x="5473450" y="8530996"/>
              <a:ext cx="1270" cy="1270"/>
            </a:xfrm>
            <a:custGeom>
              <a:avLst/>
              <a:gdLst/>
              <a:ahLst/>
              <a:cxnLst/>
              <a:rect l="l" t="t" r="r" b="b"/>
              <a:pathLst>
                <a:path w="1270" h="1270">
                  <a:moveTo>
                    <a:pt x="1028" y="647"/>
                  </a:moveTo>
                  <a:lnTo>
                    <a:pt x="863" y="609"/>
                  </a:lnTo>
                  <a:lnTo>
                    <a:pt x="0" y="0"/>
                  </a:lnTo>
                </a:path>
              </a:pathLst>
            </a:custGeom>
            <a:ln w="3175">
              <a:solidFill>
                <a:srgbClr val="565658"/>
              </a:solidFill>
            </a:ln>
          </p:spPr>
          <p:txBody>
            <a:bodyPr wrap="square" lIns="0" tIns="0" rIns="0" bIns="0" rtlCol="0"/>
            <a:lstStyle/>
            <a:p/>
          </p:txBody>
        </p:sp>
        <p:sp>
          <p:nvSpPr>
            <p:cNvPr id="849" name="object 849" descr=""/>
            <p:cNvSpPr/>
            <p:nvPr/>
          </p:nvSpPr>
          <p:spPr>
            <a:xfrm>
              <a:off x="5467620" y="8380528"/>
              <a:ext cx="3175" cy="5080"/>
            </a:xfrm>
            <a:custGeom>
              <a:avLst/>
              <a:gdLst/>
              <a:ahLst/>
              <a:cxnLst/>
              <a:rect l="l" t="t" r="r" b="b"/>
              <a:pathLst>
                <a:path w="3175" h="5079">
                  <a:moveTo>
                    <a:pt x="0" y="4749"/>
                  </a:moveTo>
                  <a:lnTo>
                    <a:pt x="1409" y="2362"/>
                  </a:lnTo>
                  <a:lnTo>
                    <a:pt x="2908" y="0"/>
                  </a:lnTo>
                </a:path>
              </a:pathLst>
            </a:custGeom>
            <a:ln w="3175">
              <a:solidFill>
                <a:srgbClr val="565658"/>
              </a:solidFill>
            </a:ln>
          </p:spPr>
          <p:txBody>
            <a:bodyPr wrap="square" lIns="0" tIns="0" rIns="0" bIns="0" rtlCol="0"/>
            <a:lstStyle/>
            <a:p/>
          </p:txBody>
        </p:sp>
        <p:sp>
          <p:nvSpPr>
            <p:cNvPr id="850" name="object 850" descr=""/>
            <p:cNvSpPr/>
            <p:nvPr/>
          </p:nvSpPr>
          <p:spPr>
            <a:xfrm>
              <a:off x="5470541" y="8379405"/>
              <a:ext cx="5080" cy="1905"/>
            </a:xfrm>
            <a:custGeom>
              <a:avLst/>
              <a:gdLst/>
              <a:ahLst/>
              <a:cxnLst/>
              <a:rect l="l" t="t" r="r" b="b"/>
              <a:pathLst>
                <a:path w="5079" h="1904">
                  <a:moveTo>
                    <a:pt x="5029" y="0"/>
                  </a:moveTo>
                  <a:lnTo>
                    <a:pt x="3860" y="1054"/>
                  </a:lnTo>
                  <a:lnTo>
                    <a:pt x="2108" y="1460"/>
                  </a:lnTo>
                  <a:lnTo>
                    <a:pt x="0" y="1130"/>
                  </a:lnTo>
                </a:path>
              </a:pathLst>
            </a:custGeom>
            <a:ln w="3175">
              <a:solidFill>
                <a:srgbClr val="565658"/>
              </a:solidFill>
            </a:ln>
          </p:spPr>
          <p:txBody>
            <a:bodyPr wrap="square" lIns="0" tIns="0" rIns="0" bIns="0" rtlCol="0"/>
            <a:lstStyle/>
            <a:p/>
          </p:txBody>
        </p:sp>
        <p:sp>
          <p:nvSpPr>
            <p:cNvPr id="851" name="object 851" descr=""/>
            <p:cNvSpPr/>
            <p:nvPr/>
          </p:nvSpPr>
          <p:spPr>
            <a:xfrm>
              <a:off x="5470541" y="8528312"/>
              <a:ext cx="6985" cy="3810"/>
            </a:xfrm>
            <a:custGeom>
              <a:avLst/>
              <a:gdLst/>
              <a:ahLst/>
              <a:cxnLst/>
              <a:rect l="l" t="t" r="r" b="b"/>
              <a:pathLst>
                <a:path w="6985" h="3809">
                  <a:moveTo>
                    <a:pt x="2908" y="2692"/>
                  </a:moveTo>
                  <a:lnTo>
                    <a:pt x="4838" y="2857"/>
                  </a:lnTo>
                  <a:lnTo>
                    <a:pt x="6553" y="3644"/>
                  </a:lnTo>
                </a:path>
                <a:path w="6985" h="3809">
                  <a:moveTo>
                    <a:pt x="2908" y="2692"/>
                  </a:moveTo>
                  <a:lnTo>
                    <a:pt x="1346" y="1346"/>
                  </a:lnTo>
                  <a:lnTo>
                    <a:pt x="761" y="761"/>
                  </a:lnTo>
                  <a:lnTo>
                    <a:pt x="0" y="0"/>
                  </a:lnTo>
                </a:path>
              </a:pathLst>
            </a:custGeom>
            <a:ln w="3175">
              <a:solidFill>
                <a:srgbClr val="565658"/>
              </a:solidFill>
            </a:ln>
          </p:spPr>
          <p:txBody>
            <a:bodyPr wrap="square" lIns="0" tIns="0" rIns="0" bIns="0" rtlCol="0"/>
            <a:lstStyle/>
            <a:p/>
          </p:txBody>
        </p:sp>
        <p:sp>
          <p:nvSpPr>
            <p:cNvPr id="852" name="object 852" descr=""/>
            <p:cNvSpPr/>
            <p:nvPr/>
          </p:nvSpPr>
          <p:spPr>
            <a:xfrm>
              <a:off x="5387427" y="8528307"/>
              <a:ext cx="0" cy="3810"/>
            </a:xfrm>
            <a:custGeom>
              <a:avLst/>
              <a:gdLst/>
              <a:ahLst/>
              <a:cxnLst/>
              <a:rect l="l" t="t" r="r" b="b"/>
              <a:pathLst>
                <a:path w="0" h="3809">
                  <a:moveTo>
                    <a:pt x="0" y="0"/>
                  </a:moveTo>
                  <a:lnTo>
                    <a:pt x="0" y="3340"/>
                  </a:lnTo>
                </a:path>
              </a:pathLst>
            </a:custGeom>
            <a:ln w="3175">
              <a:solidFill>
                <a:srgbClr val="565658"/>
              </a:solidFill>
            </a:ln>
          </p:spPr>
          <p:txBody>
            <a:bodyPr wrap="square" lIns="0" tIns="0" rIns="0" bIns="0" rtlCol="0"/>
            <a:lstStyle/>
            <a:p/>
          </p:txBody>
        </p:sp>
        <p:sp>
          <p:nvSpPr>
            <p:cNvPr id="853" name="object 853" descr=""/>
            <p:cNvSpPr/>
            <p:nvPr/>
          </p:nvSpPr>
          <p:spPr>
            <a:xfrm>
              <a:off x="5387427" y="8391672"/>
              <a:ext cx="0" cy="8255"/>
            </a:xfrm>
            <a:custGeom>
              <a:avLst/>
              <a:gdLst/>
              <a:ahLst/>
              <a:cxnLst/>
              <a:rect l="l" t="t" r="r" b="b"/>
              <a:pathLst>
                <a:path w="0" h="8254">
                  <a:moveTo>
                    <a:pt x="0" y="0"/>
                  </a:moveTo>
                  <a:lnTo>
                    <a:pt x="0" y="8127"/>
                  </a:lnTo>
                </a:path>
              </a:pathLst>
            </a:custGeom>
            <a:ln w="3175">
              <a:solidFill>
                <a:srgbClr val="565658"/>
              </a:solidFill>
            </a:ln>
          </p:spPr>
          <p:txBody>
            <a:bodyPr wrap="square" lIns="0" tIns="0" rIns="0" bIns="0" rtlCol="0"/>
            <a:lstStyle/>
            <a:p/>
          </p:txBody>
        </p:sp>
        <p:sp>
          <p:nvSpPr>
            <p:cNvPr id="854" name="object 854" descr=""/>
            <p:cNvSpPr/>
            <p:nvPr/>
          </p:nvSpPr>
          <p:spPr>
            <a:xfrm>
              <a:off x="5464160" y="8385284"/>
              <a:ext cx="3810" cy="6985"/>
            </a:xfrm>
            <a:custGeom>
              <a:avLst/>
              <a:gdLst/>
              <a:ahLst/>
              <a:cxnLst/>
              <a:rect l="l" t="t" r="r" b="b"/>
              <a:pathLst>
                <a:path w="3810" h="6984">
                  <a:moveTo>
                    <a:pt x="0" y="6388"/>
                  </a:moveTo>
                  <a:lnTo>
                    <a:pt x="1701" y="3175"/>
                  </a:lnTo>
                  <a:lnTo>
                    <a:pt x="3441" y="0"/>
                  </a:lnTo>
                </a:path>
              </a:pathLst>
            </a:custGeom>
            <a:ln w="3175">
              <a:solidFill>
                <a:srgbClr val="565658"/>
              </a:solidFill>
            </a:ln>
          </p:spPr>
          <p:txBody>
            <a:bodyPr wrap="square" lIns="0" tIns="0" rIns="0" bIns="0" rtlCol="0"/>
            <a:lstStyle/>
            <a:p/>
          </p:txBody>
        </p:sp>
        <p:sp>
          <p:nvSpPr>
            <p:cNvPr id="855" name="object 855" descr=""/>
            <p:cNvSpPr/>
            <p:nvPr/>
          </p:nvSpPr>
          <p:spPr>
            <a:xfrm>
              <a:off x="5467611" y="8383969"/>
              <a:ext cx="5715" cy="1905"/>
            </a:xfrm>
            <a:custGeom>
              <a:avLst/>
              <a:gdLst/>
              <a:ahLst/>
              <a:cxnLst/>
              <a:rect l="l" t="t" r="r" b="b"/>
              <a:pathLst>
                <a:path w="5714" h="1904">
                  <a:moveTo>
                    <a:pt x="5156" y="0"/>
                  </a:moveTo>
                  <a:lnTo>
                    <a:pt x="3962" y="1117"/>
                  </a:lnTo>
                  <a:lnTo>
                    <a:pt x="2171" y="1574"/>
                  </a:lnTo>
                  <a:lnTo>
                    <a:pt x="0" y="1308"/>
                  </a:lnTo>
                </a:path>
              </a:pathLst>
            </a:custGeom>
            <a:ln w="3175">
              <a:solidFill>
                <a:srgbClr val="565658"/>
              </a:solidFill>
            </a:ln>
          </p:spPr>
          <p:txBody>
            <a:bodyPr wrap="square" lIns="0" tIns="0" rIns="0" bIns="0" rtlCol="0"/>
            <a:lstStyle/>
            <a:p/>
          </p:txBody>
        </p:sp>
        <p:sp>
          <p:nvSpPr>
            <p:cNvPr id="856" name="object 856" descr=""/>
            <p:cNvSpPr/>
            <p:nvPr/>
          </p:nvSpPr>
          <p:spPr>
            <a:xfrm>
              <a:off x="5467626" y="8523545"/>
              <a:ext cx="8255" cy="6350"/>
            </a:xfrm>
            <a:custGeom>
              <a:avLst/>
              <a:gdLst/>
              <a:ahLst/>
              <a:cxnLst/>
              <a:rect l="l" t="t" r="r" b="b"/>
              <a:pathLst>
                <a:path w="8254" h="6350">
                  <a:moveTo>
                    <a:pt x="2908" y="4762"/>
                  </a:moveTo>
                  <a:lnTo>
                    <a:pt x="5016" y="4445"/>
                  </a:lnTo>
                  <a:lnTo>
                    <a:pt x="6794" y="4838"/>
                  </a:lnTo>
                  <a:lnTo>
                    <a:pt x="7937" y="5880"/>
                  </a:lnTo>
                </a:path>
                <a:path w="8254" h="6350">
                  <a:moveTo>
                    <a:pt x="2908" y="4762"/>
                  </a:moveTo>
                  <a:lnTo>
                    <a:pt x="1396" y="2400"/>
                  </a:lnTo>
                  <a:lnTo>
                    <a:pt x="0" y="0"/>
                  </a:lnTo>
                </a:path>
              </a:pathLst>
            </a:custGeom>
            <a:ln w="3175">
              <a:solidFill>
                <a:srgbClr val="565658"/>
              </a:solidFill>
            </a:ln>
          </p:spPr>
          <p:txBody>
            <a:bodyPr wrap="square" lIns="0" tIns="0" rIns="0" bIns="0" rtlCol="0"/>
            <a:lstStyle/>
            <a:p/>
          </p:txBody>
        </p:sp>
        <p:sp>
          <p:nvSpPr>
            <p:cNvPr id="857" name="object 857" descr=""/>
            <p:cNvSpPr/>
            <p:nvPr/>
          </p:nvSpPr>
          <p:spPr>
            <a:xfrm>
              <a:off x="5387427" y="8517177"/>
              <a:ext cx="0" cy="11430"/>
            </a:xfrm>
            <a:custGeom>
              <a:avLst/>
              <a:gdLst/>
              <a:ahLst/>
              <a:cxnLst/>
              <a:rect l="l" t="t" r="r" b="b"/>
              <a:pathLst>
                <a:path w="0" h="11429">
                  <a:moveTo>
                    <a:pt x="0" y="0"/>
                  </a:moveTo>
                  <a:lnTo>
                    <a:pt x="0" y="11137"/>
                  </a:lnTo>
                </a:path>
              </a:pathLst>
            </a:custGeom>
            <a:ln w="3175">
              <a:solidFill>
                <a:srgbClr val="565658"/>
              </a:solidFill>
            </a:ln>
          </p:spPr>
          <p:txBody>
            <a:bodyPr wrap="square" lIns="0" tIns="0" rIns="0" bIns="0" rtlCol="0"/>
            <a:lstStyle/>
            <a:p/>
          </p:txBody>
        </p:sp>
        <p:sp>
          <p:nvSpPr>
            <p:cNvPr id="858" name="object 858" descr=""/>
            <p:cNvSpPr/>
            <p:nvPr/>
          </p:nvSpPr>
          <p:spPr>
            <a:xfrm>
              <a:off x="5408235" y="8453589"/>
              <a:ext cx="6350" cy="635"/>
            </a:xfrm>
            <a:custGeom>
              <a:avLst/>
              <a:gdLst/>
              <a:ahLst/>
              <a:cxnLst/>
              <a:rect l="l" t="t" r="r" b="b"/>
              <a:pathLst>
                <a:path w="6350" h="634">
                  <a:moveTo>
                    <a:pt x="5943" y="25"/>
                  </a:moveTo>
                  <a:lnTo>
                    <a:pt x="5486" y="88"/>
                  </a:lnTo>
                  <a:lnTo>
                    <a:pt x="4216" y="101"/>
                  </a:lnTo>
                  <a:lnTo>
                    <a:pt x="2286" y="76"/>
                  </a:lnTo>
                  <a:lnTo>
                    <a:pt x="0" y="0"/>
                  </a:lnTo>
                </a:path>
              </a:pathLst>
            </a:custGeom>
            <a:ln w="3175">
              <a:solidFill>
                <a:srgbClr val="565658"/>
              </a:solidFill>
            </a:ln>
          </p:spPr>
          <p:txBody>
            <a:bodyPr wrap="square" lIns="0" tIns="0" rIns="0" bIns="0" rtlCol="0"/>
            <a:lstStyle/>
            <a:p/>
          </p:txBody>
        </p:sp>
        <p:sp>
          <p:nvSpPr>
            <p:cNvPr id="859" name="object 859" descr=""/>
            <p:cNvSpPr/>
            <p:nvPr/>
          </p:nvSpPr>
          <p:spPr>
            <a:xfrm>
              <a:off x="5408239" y="8427904"/>
              <a:ext cx="26034" cy="26034"/>
            </a:xfrm>
            <a:custGeom>
              <a:avLst/>
              <a:gdLst/>
              <a:ahLst/>
              <a:cxnLst/>
              <a:rect l="l" t="t" r="r" b="b"/>
              <a:pathLst>
                <a:path w="26035" h="26034">
                  <a:moveTo>
                    <a:pt x="0" y="25692"/>
                  </a:moveTo>
                  <a:lnTo>
                    <a:pt x="685" y="20700"/>
                  </a:lnTo>
                  <a:lnTo>
                    <a:pt x="5651" y="10274"/>
                  </a:lnTo>
                  <a:lnTo>
                    <a:pt x="14579" y="2908"/>
                  </a:lnTo>
                  <a:lnTo>
                    <a:pt x="25780" y="0"/>
                  </a:lnTo>
                </a:path>
              </a:pathLst>
            </a:custGeom>
            <a:ln w="3175">
              <a:solidFill>
                <a:srgbClr val="565658"/>
              </a:solidFill>
            </a:ln>
          </p:spPr>
          <p:txBody>
            <a:bodyPr wrap="square" lIns="0" tIns="0" rIns="0" bIns="0" rtlCol="0"/>
            <a:lstStyle/>
            <a:p/>
          </p:txBody>
        </p:sp>
        <p:sp>
          <p:nvSpPr>
            <p:cNvPr id="860" name="object 860" descr=""/>
            <p:cNvSpPr/>
            <p:nvPr/>
          </p:nvSpPr>
          <p:spPr>
            <a:xfrm>
              <a:off x="5458604" y="8391660"/>
              <a:ext cx="5715" cy="8255"/>
            </a:xfrm>
            <a:custGeom>
              <a:avLst/>
              <a:gdLst/>
              <a:ahLst/>
              <a:cxnLst/>
              <a:rect l="l" t="t" r="r" b="b"/>
              <a:pathLst>
                <a:path w="5714" h="8254">
                  <a:moveTo>
                    <a:pt x="0" y="8140"/>
                  </a:moveTo>
                  <a:lnTo>
                    <a:pt x="2032" y="4965"/>
                  </a:lnTo>
                  <a:lnTo>
                    <a:pt x="2705" y="3936"/>
                  </a:lnTo>
                  <a:lnTo>
                    <a:pt x="4648" y="1155"/>
                  </a:lnTo>
                  <a:lnTo>
                    <a:pt x="5549" y="0"/>
                  </a:lnTo>
                </a:path>
              </a:pathLst>
            </a:custGeom>
            <a:ln w="3175">
              <a:solidFill>
                <a:srgbClr val="565658"/>
              </a:solidFill>
            </a:ln>
          </p:spPr>
          <p:txBody>
            <a:bodyPr wrap="square" lIns="0" tIns="0" rIns="0" bIns="0" rtlCol="0"/>
            <a:lstStyle/>
            <a:p/>
          </p:txBody>
        </p:sp>
        <p:sp>
          <p:nvSpPr>
            <p:cNvPr id="861" name="object 861" descr=""/>
            <p:cNvSpPr/>
            <p:nvPr/>
          </p:nvSpPr>
          <p:spPr>
            <a:xfrm>
              <a:off x="5464173" y="8390102"/>
              <a:ext cx="5715" cy="1905"/>
            </a:xfrm>
            <a:custGeom>
              <a:avLst/>
              <a:gdLst/>
              <a:ahLst/>
              <a:cxnLst/>
              <a:rect l="l" t="t" r="r" b="b"/>
              <a:pathLst>
                <a:path w="5714" h="1904">
                  <a:moveTo>
                    <a:pt x="5270" y="0"/>
                  </a:moveTo>
                  <a:lnTo>
                    <a:pt x="4076" y="1219"/>
                  </a:lnTo>
                  <a:lnTo>
                    <a:pt x="3225" y="1587"/>
                  </a:lnTo>
                  <a:lnTo>
                    <a:pt x="2222" y="1752"/>
                  </a:lnTo>
                  <a:lnTo>
                    <a:pt x="1676" y="1790"/>
                  </a:lnTo>
                  <a:lnTo>
                    <a:pt x="0" y="1574"/>
                  </a:lnTo>
                </a:path>
              </a:pathLst>
            </a:custGeom>
            <a:ln w="3175">
              <a:solidFill>
                <a:srgbClr val="565658"/>
              </a:solidFill>
            </a:ln>
          </p:spPr>
          <p:txBody>
            <a:bodyPr wrap="square" lIns="0" tIns="0" rIns="0" bIns="0" rtlCol="0"/>
            <a:lstStyle/>
            <a:p/>
          </p:txBody>
        </p:sp>
        <p:sp>
          <p:nvSpPr>
            <p:cNvPr id="862" name="object 862" descr=""/>
            <p:cNvSpPr/>
            <p:nvPr/>
          </p:nvSpPr>
          <p:spPr>
            <a:xfrm>
              <a:off x="5469427" y="8383969"/>
              <a:ext cx="3810" cy="6350"/>
            </a:xfrm>
            <a:custGeom>
              <a:avLst/>
              <a:gdLst/>
              <a:ahLst/>
              <a:cxnLst/>
              <a:rect l="l" t="t" r="r" b="b"/>
              <a:pathLst>
                <a:path w="3810" h="6350">
                  <a:moveTo>
                    <a:pt x="3340" y="0"/>
                  </a:moveTo>
                  <a:lnTo>
                    <a:pt x="1625" y="3035"/>
                  </a:lnTo>
                  <a:lnTo>
                    <a:pt x="723" y="4749"/>
                  </a:lnTo>
                  <a:lnTo>
                    <a:pt x="0" y="6108"/>
                  </a:lnTo>
                </a:path>
              </a:pathLst>
            </a:custGeom>
            <a:ln w="3175">
              <a:solidFill>
                <a:srgbClr val="565658"/>
              </a:solidFill>
            </a:ln>
          </p:spPr>
          <p:txBody>
            <a:bodyPr wrap="square" lIns="0" tIns="0" rIns="0" bIns="0" rtlCol="0"/>
            <a:lstStyle/>
            <a:p/>
          </p:txBody>
        </p:sp>
        <p:sp>
          <p:nvSpPr>
            <p:cNvPr id="863" name="object 863" descr=""/>
            <p:cNvSpPr/>
            <p:nvPr/>
          </p:nvSpPr>
          <p:spPr>
            <a:xfrm>
              <a:off x="5472767" y="8524867"/>
              <a:ext cx="1270" cy="1905"/>
            </a:xfrm>
            <a:custGeom>
              <a:avLst/>
              <a:gdLst/>
              <a:ahLst/>
              <a:cxnLst/>
              <a:rect l="l" t="t" r="r" b="b"/>
              <a:pathLst>
                <a:path w="1270" h="1904">
                  <a:moveTo>
                    <a:pt x="0" y="0"/>
                  </a:moveTo>
                  <a:lnTo>
                    <a:pt x="1257" y="1879"/>
                  </a:lnTo>
                </a:path>
              </a:pathLst>
            </a:custGeom>
            <a:ln w="3175">
              <a:solidFill>
                <a:srgbClr val="565658"/>
              </a:solidFill>
            </a:ln>
          </p:spPr>
          <p:txBody>
            <a:bodyPr wrap="square" lIns="0" tIns="0" rIns="0" bIns="0" rtlCol="0"/>
            <a:lstStyle/>
            <a:p/>
          </p:txBody>
        </p:sp>
        <p:sp>
          <p:nvSpPr>
            <p:cNvPr id="864" name="object 864" descr=""/>
            <p:cNvSpPr/>
            <p:nvPr/>
          </p:nvSpPr>
          <p:spPr>
            <a:xfrm>
              <a:off x="5489064" y="8547624"/>
              <a:ext cx="635" cy="635"/>
            </a:xfrm>
            <a:custGeom>
              <a:avLst/>
              <a:gdLst/>
              <a:ahLst/>
              <a:cxnLst/>
              <a:rect l="l" t="t" r="r" b="b"/>
              <a:pathLst>
                <a:path w="635" h="634">
                  <a:moveTo>
                    <a:pt x="0" y="0"/>
                  </a:moveTo>
                  <a:lnTo>
                    <a:pt x="444" y="558"/>
                  </a:lnTo>
                </a:path>
              </a:pathLst>
            </a:custGeom>
            <a:ln w="3175">
              <a:solidFill>
                <a:srgbClr val="565658"/>
              </a:solidFill>
            </a:ln>
          </p:spPr>
          <p:txBody>
            <a:bodyPr wrap="square" lIns="0" tIns="0" rIns="0" bIns="0" rtlCol="0"/>
            <a:lstStyle/>
            <a:p/>
          </p:txBody>
        </p:sp>
        <p:sp>
          <p:nvSpPr>
            <p:cNvPr id="865" name="object 865" descr=""/>
            <p:cNvSpPr/>
            <p:nvPr/>
          </p:nvSpPr>
          <p:spPr>
            <a:xfrm>
              <a:off x="5483765" y="8359413"/>
              <a:ext cx="6985" cy="8255"/>
            </a:xfrm>
            <a:custGeom>
              <a:avLst/>
              <a:gdLst/>
              <a:ahLst/>
              <a:cxnLst/>
              <a:rect l="l" t="t" r="r" b="b"/>
              <a:pathLst>
                <a:path w="6985" h="8254">
                  <a:moveTo>
                    <a:pt x="6985" y="0"/>
                  </a:moveTo>
                  <a:lnTo>
                    <a:pt x="5765" y="1257"/>
                  </a:lnTo>
                  <a:lnTo>
                    <a:pt x="0" y="8178"/>
                  </a:lnTo>
                </a:path>
              </a:pathLst>
            </a:custGeom>
            <a:ln w="3175">
              <a:solidFill>
                <a:srgbClr val="565658"/>
              </a:solidFill>
            </a:ln>
          </p:spPr>
          <p:txBody>
            <a:bodyPr wrap="square" lIns="0" tIns="0" rIns="0" bIns="0" rtlCol="0"/>
            <a:lstStyle/>
            <a:p/>
          </p:txBody>
        </p:sp>
        <p:sp>
          <p:nvSpPr>
            <p:cNvPr id="866" name="object 866" descr=""/>
            <p:cNvSpPr/>
            <p:nvPr/>
          </p:nvSpPr>
          <p:spPr>
            <a:xfrm>
              <a:off x="5472760" y="8382698"/>
              <a:ext cx="1270" cy="1270"/>
            </a:xfrm>
            <a:custGeom>
              <a:avLst/>
              <a:gdLst/>
              <a:ahLst/>
              <a:cxnLst/>
              <a:rect l="l" t="t" r="r" b="b"/>
              <a:pathLst>
                <a:path w="1270" h="1270">
                  <a:moveTo>
                    <a:pt x="863" y="0"/>
                  </a:moveTo>
                  <a:lnTo>
                    <a:pt x="0" y="1269"/>
                  </a:lnTo>
                </a:path>
              </a:pathLst>
            </a:custGeom>
            <a:ln w="3175">
              <a:solidFill>
                <a:srgbClr val="565658"/>
              </a:solidFill>
            </a:ln>
          </p:spPr>
          <p:txBody>
            <a:bodyPr wrap="square" lIns="0" tIns="0" rIns="0" bIns="0" rtlCol="0"/>
            <a:lstStyle/>
            <a:p/>
          </p:txBody>
        </p:sp>
        <p:sp>
          <p:nvSpPr>
            <p:cNvPr id="867" name="object 867" descr=""/>
            <p:cNvSpPr/>
            <p:nvPr/>
          </p:nvSpPr>
          <p:spPr>
            <a:xfrm>
              <a:off x="5467611" y="8523292"/>
              <a:ext cx="5715" cy="1905"/>
            </a:xfrm>
            <a:custGeom>
              <a:avLst/>
              <a:gdLst/>
              <a:ahLst/>
              <a:cxnLst/>
              <a:rect l="l" t="t" r="r" b="b"/>
              <a:pathLst>
                <a:path w="5714" h="1904">
                  <a:moveTo>
                    <a:pt x="5156" y="1574"/>
                  </a:moveTo>
                  <a:lnTo>
                    <a:pt x="3962" y="469"/>
                  </a:lnTo>
                  <a:lnTo>
                    <a:pt x="2171" y="0"/>
                  </a:lnTo>
                  <a:lnTo>
                    <a:pt x="0" y="266"/>
                  </a:lnTo>
                </a:path>
              </a:pathLst>
            </a:custGeom>
            <a:ln w="3175">
              <a:solidFill>
                <a:srgbClr val="565658"/>
              </a:solidFill>
            </a:ln>
          </p:spPr>
          <p:txBody>
            <a:bodyPr wrap="square" lIns="0" tIns="0" rIns="0" bIns="0" rtlCol="0"/>
            <a:lstStyle/>
            <a:p/>
          </p:txBody>
        </p:sp>
        <p:sp>
          <p:nvSpPr>
            <p:cNvPr id="868" name="object 868" descr=""/>
            <p:cNvSpPr/>
            <p:nvPr/>
          </p:nvSpPr>
          <p:spPr>
            <a:xfrm>
              <a:off x="5464165" y="8517176"/>
              <a:ext cx="3810" cy="6985"/>
            </a:xfrm>
            <a:custGeom>
              <a:avLst/>
              <a:gdLst/>
              <a:ahLst/>
              <a:cxnLst/>
              <a:rect l="l" t="t" r="r" b="b"/>
              <a:pathLst>
                <a:path w="3810" h="6984">
                  <a:moveTo>
                    <a:pt x="3454" y="6388"/>
                  </a:moveTo>
                  <a:lnTo>
                    <a:pt x="1689" y="3213"/>
                  </a:lnTo>
                  <a:lnTo>
                    <a:pt x="0" y="0"/>
                  </a:lnTo>
                </a:path>
              </a:pathLst>
            </a:custGeom>
            <a:ln w="3175">
              <a:solidFill>
                <a:srgbClr val="565658"/>
              </a:solidFill>
            </a:ln>
          </p:spPr>
          <p:txBody>
            <a:bodyPr wrap="square" lIns="0" tIns="0" rIns="0" bIns="0" rtlCol="0"/>
            <a:lstStyle/>
            <a:p/>
          </p:txBody>
        </p:sp>
        <p:sp>
          <p:nvSpPr>
            <p:cNvPr id="869" name="object 869" descr=""/>
            <p:cNvSpPr/>
            <p:nvPr/>
          </p:nvSpPr>
          <p:spPr>
            <a:xfrm>
              <a:off x="5387427" y="8509035"/>
              <a:ext cx="0" cy="8255"/>
            </a:xfrm>
            <a:custGeom>
              <a:avLst/>
              <a:gdLst/>
              <a:ahLst/>
              <a:cxnLst/>
              <a:rect l="l" t="t" r="r" b="b"/>
              <a:pathLst>
                <a:path w="0" h="8254">
                  <a:moveTo>
                    <a:pt x="0" y="0"/>
                  </a:moveTo>
                  <a:lnTo>
                    <a:pt x="0" y="8140"/>
                  </a:lnTo>
                </a:path>
              </a:pathLst>
            </a:custGeom>
            <a:ln w="3175">
              <a:solidFill>
                <a:srgbClr val="565658"/>
              </a:solidFill>
            </a:ln>
          </p:spPr>
          <p:txBody>
            <a:bodyPr wrap="square" lIns="0" tIns="0" rIns="0" bIns="0" rtlCol="0"/>
            <a:lstStyle/>
            <a:p/>
          </p:txBody>
        </p:sp>
        <p:sp>
          <p:nvSpPr>
            <p:cNvPr id="870" name="object 870" descr=""/>
            <p:cNvSpPr/>
            <p:nvPr/>
          </p:nvSpPr>
          <p:spPr>
            <a:xfrm>
              <a:off x="5408226" y="8453594"/>
              <a:ext cx="6350" cy="1905"/>
            </a:xfrm>
            <a:custGeom>
              <a:avLst/>
              <a:gdLst/>
              <a:ahLst/>
              <a:cxnLst/>
              <a:rect l="l" t="t" r="r" b="b"/>
              <a:pathLst>
                <a:path w="6350" h="1904">
                  <a:moveTo>
                    <a:pt x="12" y="1663"/>
                  </a:moveTo>
                  <a:lnTo>
                    <a:pt x="0" y="825"/>
                  </a:lnTo>
                  <a:lnTo>
                    <a:pt x="12" y="0"/>
                  </a:lnTo>
                </a:path>
                <a:path w="6350" h="1904">
                  <a:moveTo>
                    <a:pt x="12" y="1663"/>
                  </a:moveTo>
                  <a:lnTo>
                    <a:pt x="2285" y="1574"/>
                  </a:lnTo>
                  <a:lnTo>
                    <a:pt x="4203" y="1562"/>
                  </a:lnTo>
                  <a:lnTo>
                    <a:pt x="5499" y="1562"/>
                  </a:lnTo>
                  <a:lnTo>
                    <a:pt x="5943" y="1638"/>
                  </a:lnTo>
                </a:path>
              </a:pathLst>
            </a:custGeom>
            <a:ln w="3175">
              <a:solidFill>
                <a:srgbClr val="565658"/>
              </a:solidFill>
            </a:ln>
          </p:spPr>
          <p:txBody>
            <a:bodyPr wrap="square" lIns="0" tIns="0" rIns="0" bIns="0" rtlCol="0"/>
            <a:lstStyle/>
            <a:p/>
          </p:txBody>
        </p:sp>
        <p:sp>
          <p:nvSpPr>
            <p:cNvPr id="871" name="object 871" descr=""/>
            <p:cNvSpPr/>
            <p:nvPr/>
          </p:nvSpPr>
          <p:spPr>
            <a:xfrm>
              <a:off x="5414153" y="8453615"/>
              <a:ext cx="635" cy="1905"/>
            </a:xfrm>
            <a:custGeom>
              <a:avLst/>
              <a:gdLst/>
              <a:ahLst/>
              <a:cxnLst/>
              <a:rect l="l" t="t" r="r" b="b"/>
              <a:pathLst>
                <a:path w="635" h="1904">
                  <a:moveTo>
                    <a:pt x="25" y="0"/>
                  </a:moveTo>
                  <a:lnTo>
                    <a:pt x="0" y="800"/>
                  </a:lnTo>
                  <a:lnTo>
                    <a:pt x="25" y="1625"/>
                  </a:lnTo>
                </a:path>
              </a:pathLst>
            </a:custGeom>
            <a:ln w="3175">
              <a:solidFill>
                <a:srgbClr val="565658"/>
              </a:solidFill>
            </a:ln>
          </p:spPr>
          <p:txBody>
            <a:bodyPr wrap="square" lIns="0" tIns="0" rIns="0" bIns="0" rtlCol="0"/>
            <a:lstStyle/>
            <a:p/>
          </p:txBody>
        </p:sp>
        <p:sp>
          <p:nvSpPr>
            <p:cNvPr id="872" name="object 872" descr=""/>
            <p:cNvSpPr/>
            <p:nvPr/>
          </p:nvSpPr>
          <p:spPr>
            <a:xfrm>
              <a:off x="5414173" y="8435892"/>
              <a:ext cx="11430" cy="17780"/>
            </a:xfrm>
            <a:custGeom>
              <a:avLst/>
              <a:gdLst/>
              <a:ahLst/>
              <a:cxnLst/>
              <a:rect l="l" t="t" r="r" b="b"/>
              <a:pathLst>
                <a:path w="11429" h="17779">
                  <a:moveTo>
                    <a:pt x="11341" y="0"/>
                  </a:moveTo>
                  <a:lnTo>
                    <a:pt x="5803" y="4089"/>
                  </a:lnTo>
                  <a:lnTo>
                    <a:pt x="4394" y="5727"/>
                  </a:lnTo>
                  <a:lnTo>
                    <a:pt x="1511" y="10731"/>
                  </a:lnTo>
                  <a:lnTo>
                    <a:pt x="520" y="13855"/>
                  </a:lnTo>
                  <a:lnTo>
                    <a:pt x="0" y="17729"/>
                  </a:lnTo>
                </a:path>
              </a:pathLst>
            </a:custGeom>
            <a:ln w="3175">
              <a:solidFill>
                <a:srgbClr val="565658"/>
              </a:solidFill>
            </a:ln>
          </p:spPr>
          <p:txBody>
            <a:bodyPr wrap="square" lIns="0" tIns="0" rIns="0" bIns="0" rtlCol="0"/>
            <a:lstStyle/>
            <a:p/>
          </p:txBody>
        </p:sp>
        <p:sp>
          <p:nvSpPr>
            <p:cNvPr id="873" name="object 873" descr=""/>
            <p:cNvSpPr/>
            <p:nvPr/>
          </p:nvSpPr>
          <p:spPr>
            <a:xfrm>
              <a:off x="5434004" y="8427920"/>
              <a:ext cx="635" cy="5715"/>
            </a:xfrm>
            <a:custGeom>
              <a:avLst/>
              <a:gdLst/>
              <a:ahLst/>
              <a:cxnLst/>
              <a:rect l="l" t="t" r="r" b="b"/>
              <a:pathLst>
                <a:path w="635" h="5715">
                  <a:moveTo>
                    <a:pt x="228" y="5714"/>
                  </a:moveTo>
                  <a:lnTo>
                    <a:pt x="203" y="5295"/>
                  </a:lnTo>
                  <a:lnTo>
                    <a:pt x="152" y="4063"/>
                  </a:lnTo>
                  <a:lnTo>
                    <a:pt x="88" y="2197"/>
                  </a:lnTo>
                  <a:lnTo>
                    <a:pt x="0" y="0"/>
                  </a:lnTo>
                </a:path>
              </a:pathLst>
            </a:custGeom>
            <a:ln w="3175">
              <a:solidFill>
                <a:srgbClr val="565658"/>
              </a:solidFill>
            </a:ln>
          </p:spPr>
          <p:txBody>
            <a:bodyPr wrap="square" lIns="0" tIns="0" rIns="0" bIns="0" rtlCol="0"/>
            <a:lstStyle/>
            <a:p/>
          </p:txBody>
        </p:sp>
        <p:sp>
          <p:nvSpPr>
            <p:cNvPr id="874" name="object 874" descr=""/>
            <p:cNvSpPr/>
            <p:nvPr/>
          </p:nvSpPr>
          <p:spPr>
            <a:xfrm>
              <a:off x="5450574" y="8427342"/>
              <a:ext cx="635" cy="5715"/>
            </a:xfrm>
            <a:custGeom>
              <a:avLst/>
              <a:gdLst/>
              <a:ahLst/>
              <a:cxnLst/>
              <a:rect l="l" t="t" r="r" b="b"/>
              <a:pathLst>
                <a:path w="635" h="5715">
                  <a:moveTo>
                    <a:pt x="215" y="5714"/>
                  </a:moveTo>
                  <a:lnTo>
                    <a:pt x="190" y="5283"/>
                  </a:lnTo>
                  <a:lnTo>
                    <a:pt x="139" y="4038"/>
                  </a:lnTo>
                  <a:lnTo>
                    <a:pt x="63" y="2197"/>
                  </a:lnTo>
                  <a:lnTo>
                    <a:pt x="0" y="0"/>
                  </a:lnTo>
                </a:path>
              </a:pathLst>
            </a:custGeom>
            <a:ln w="3175">
              <a:solidFill>
                <a:srgbClr val="565658"/>
              </a:solidFill>
            </a:ln>
          </p:spPr>
          <p:txBody>
            <a:bodyPr wrap="square" lIns="0" tIns="0" rIns="0" bIns="0" rtlCol="0"/>
            <a:lstStyle/>
            <a:p/>
          </p:txBody>
        </p:sp>
        <p:sp>
          <p:nvSpPr>
            <p:cNvPr id="875" name="object 875" descr=""/>
            <p:cNvSpPr/>
            <p:nvPr/>
          </p:nvSpPr>
          <p:spPr>
            <a:xfrm>
              <a:off x="5450579" y="8399807"/>
              <a:ext cx="8255" cy="27940"/>
            </a:xfrm>
            <a:custGeom>
              <a:avLst/>
              <a:gdLst/>
              <a:ahLst/>
              <a:cxnLst/>
              <a:rect l="l" t="t" r="r" b="b"/>
              <a:pathLst>
                <a:path w="8254" h="27940">
                  <a:moveTo>
                    <a:pt x="0" y="27533"/>
                  </a:moveTo>
                  <a:lnTo>
                    <a:pt x="3352" y="13576"/>
                  </a:lnTo>
                  <a:lnTo>
                    <a:pt x="8039" y="0"/>
                  </a:lnTo>
                </a:path>
              </a:pathLst>
            </a:custGeom>
            <a:ln w="3175">
              <a:solidFill>
                <a:srgbClr val="565658"/>
              </a:solidFill>
            </a:ln>
          </p:spPr>
          <p:txBody>
            <a:bodyPr wrap="square" lIns="0" tIns="0" rIns="0" bIns="0" rtlCol="0"/>
            <a:lstStyle/>
            <a:p/>
          </p:txBody>
        </p:sp>
        <p:sp>
          <p:nvSpPr>
            <p:cNvPr id="876" name="object 876" descr=""/>
            <p:cNvSpPr/>
            <p:nvPr/>
          </p:nvSpPr>
          <p:spPr>
            <a:xfrm>
              <a:off x="5458598" y="8399791"/>
              <a:ext cx="5715" cy="2540"/>
            </a:xfrm>
            <a:custGeom>
              <a:avLst/>
              <a:gdLst/>
              <a:ahLst/>
              <a:cxnLst/>
              <a:rect l="l" t="t" r="r" b="b"/>
              <a:pathLst>
                <a:path w="5714" h="2540">
                  <a:moveTo>
                    <a:pt x="5524" y="2019"/>
                  </a:moveTo>
                  <a:lnTo>
                    <a:pt x="5092" y="1917"/>
                  </a:lnTo>
                  <a:lnTo>
                    <a:pt x="3873" y="1498"/>
                  </a:lnTo>
                  <a:lnTo>
                    <a:pt x="2095" y="825"/>
                  </a:lnTo>
                  <a:lnTo>
                    <a:pt x="0" y="0"/>
                  </a:lnTo>
                </a:path>
              </a:pathLst>
            </a:custGeom>
            <a:ln w="3175">
              <a:solidFill>
                <a:srgbClr val="565658"/>
              </a:solidFill>
            </a:ln>
          </p:spPr>
          <p:txBody>
            <a:bodyPr wrap="square" lIns="0" tIns="0" rIns="0" bIns="0" rtlCol="0"/>
            <a:lstStyle/>
            <a:p/>
          </p:txBody>
        </p:sp>
        <p:sp>
          <p:nvSpPr>
            <p:cNvPr id="877" name="object 877" descr=""/>
            <p:cNvSpPr/>
            <p:nvPr/>
          </p:nvSpPr>
          <p:spPr>
            <a:xfrm>
              <a:off x="5464122" y="8390102"/>
              <a:ext cx="5715" cy="12065"/>
            </a:xfrm>
            <a:custGeom>
              <a:avLst/>
              <a:gdLst/>
              <a:ahLst/>
              <a:cxnLst/>
              <a:rect l="l" t="t" r="r" b="b"/>
              <a:pathLst>
                <a:path w="5714" h="12065">
                  <a:moveTo>
                    <a:pt x="5321" y="0"/>
                  </a:moveTo>
                  <a:lnTo>
                    <a:pt x="4483" y="1676"/>
                  </a:lnTo>
                  <a:lnTo>
                    <a:pt x="2578" y="5651"/>
                  </a:lnTo>
                  <a:lnTo>
                    <a:pt x="1943" y="7086"/>
                  </a:lnTo>
                  <a:lnTo>
                    <a:pt x="0" y="11696"/>
                  </a:lnTo>
                </a:path>
              </a:pathLst>
            </a:custGeom>
            <a:ln w="3175">
              <a:solidFill>
                <a:srgbClr val="565658"/>
              </a:solidFill>
            </a:ln>
          </p:spPr>
          <p:txBody>
            <a:bodyPr wrap="square" lIns="0" tIns="0" rIns="0" bIns="0" rtlCol="0"/>
            <a:lstStyle/>
            <a:p/>
          </p:txBody>
        </p:sp>
        <p:sp>
          <p:nvSpPr>
            <p:cNvPr id="878" name="object 878" descr=""/>
            <p:cNvSpPr/>
            <p:nvPr/>
          </p:nvSpPr>
          <p:spPr>
            <a:xfrm>
              <a:off x="5469444" y="8518733"/>
              <a:ext cx="3810" cy="6350"/>
            </a:xfrm>
            <a:custGeom>
              <a:avLst/>
              <a:gdLst/>
              <a:ahLst/>
              <a:cxnLst/>
              <a:rect l="l" t="t" r="r" b="b"/>
              <a:pathLst>
                <a:path w="3810" h="6350">
                  <a:moveTo>
                    <a:pt x="0" y="0"/>
                  </a:moveTo>
                  <a:lnTo>
                    <a:pt x="711" y="1384"/>
                  </a:lnTo>
                  <a:lnTo>
                    <a:pt x="1625" y="3086"/>
                  </a:lnTo>
                  <a:lnTo>
                    <a:pt x="3327" y="6121"/>
                  </a:lnTo>
                </a:path>
              </a:pathLst>
            </a:custGeom>
            <a:ln w="3175">
              <a:solidFill>
                <a:srgbClr val="565658"/>
              </a:solidFill>
            </a:ln>
          </p:spPr>
          <p:txBody>
            <a:bodyPr wrap="square" lIns="0" tIns="0" rIns="0" bIns="0" rtlCol="0"/>
            <a:lstStyle/>
            <a:p/>
          </p:txBody>
        </p:sp>
        <p:sp>
          <p:nvSpPr>
            <p:cNvPr id="879" name="object 879" descr=""/>
            <p:cNvSpPr/>
            <p:nvPr/>
          </p:nvSpPr>
          <p:spPr>
            <a:xfrm>
              <a:off x="5458611" y="8509036"/>
              <a:ext cx="11430" cy="10160"/>
            </a:xfrm>
            <a:custGeom>
              <a:avLst/>
              <a:gdLst/>
              <a:ahLst/>
              <a:cxnLst/>
              <a:rect l="l" t="t" r="r" b="b"/>
              <a:pathLst>
                <a:path w="11429" h="10159">
                  <a:moveTo>
                    <a:pt x="5549" y="8140"/>
                  </a:moveTo>
                  <a:lnTo>
                    <a:pt x="7251" y="7899"/>
                  </a:lnTo>
                  <a:lnTo>
                    <a:pt x="7772" y="7937"/>
                  </a:lnTo>
                  <a:lnTo>
                    <a:pt x="8788" y="8140"/>
                  </a:lnTo>
                  <a:lnTo>
                    <a:pt x="9652" y="8508"/>
                  </a:lnTo>
                  <a:lnTo>
                    <a:pt x="10820" y="9715"/>
                  </a:lnTo>
                </a:path>
                <a:path w="11429" h="10159">
                  <a:moveTo>
                    <a:pt x="5549" y="8140"/>
                  </a:moveTo>
                  <a:lnTo>
                    <a:pt x="3695" y="5626"/>
                  </a:lnTo>
                  <a:lnTo>
                    <a:pt x="3022" y="4686"/>
                  </a:lnTo>
                  <a:lnTo>
                    <a:pt x="965" y="1574"/>
                  </a:lnTo>
                  <a:lnTo>
                    <a:pt x="355" y="609"/>
                  </a:lnTo>
                  <a:lnTo>
                    <a:pt x="0" y="0"/>
                  </a:lnTo>
                </a:path>
              </a:pathLst>
            </a:custGeom>
            <a:ln w="3175">
              <a:solidFill>
                <a:srgbClr val="565658"/>
              </a:solidFill>
            </a:ln>
          </p:spPr>
          <p:txBody>
            <a:bodyPr wrap="square" lIns="0" tIns="0" rIns="0" bIns="0" rtlCol="0"/>
            <a:lstStyle/>
            <a:p/>
          </p:txBody>
        </p:sp>
        <p:sp>
          <p:nvSpPr>
            <p:cNvPr id="880" name="object 880" descr=""/>
            <p:cNvSpPr/>
            <p:nvPr/>
          </p:nvSpPr>
          <p:spPr>
            <a:xfrm>
              <a:off x="5408254" y="8455258"/>
              <a:ext cx="26034" cy="26034"/>
            </a:xfrm>
            <a:custGeom>
              <a:avLst/>
              <a:gdLst/>
              <a:ahLst/>
              <a:cxnLst/>
              <a:rect l="l" t="t" r="r" b="b"/>
              <a:pathLst>
                <a:path w="26035" h="26034">
                  <a:moveTo>
                    <a:pt x="25768" y="25666"/>
                  </a:moveTo>
                  <a:lnTo>
                    <a:pt x="20777" y="25018"/>
                  </a:lnTo>
                  <a:lnTo>
                    <a:pt x="10312" y="20091"/>
                  </a:lnTo>
                  <a:lnTo>
                    <a:pt x="2920" y="11201"/>
                  </a:lnTo>
                  <a:lnTo>
                    <a:pt x="0" y="0"/>
                  </a:lnTo>
                </a:path>
              </a:pathLst>
            </a:custGeom>
            <a:ln w="3175">
              <a:solidFill>
                <a:srgbClr val="565658"/>
              </a:solidFill>
            </a:ln>
          </p:spPr>
          <p:txBody>
            <a:bodyPr wrap="square" lIns="0" tIns="0" rIns="0" bIns="0" rtlCol="0"/>
            <a:lstStyle/>
            <a:p/>
          </p:txBody>
        </p:sp>
        <p:sp>
          <p:nvSpPr>
            <p:cNvPr id="881" name="object 881" descr=""/>
            <p:cNvSpPr/>
            <p:nvPr/>
          </p:nvSpPr>
          <p:spPr>
            <a:xfrm>
              <a:off x="5434004" y="8475195"/>
              <a:ext cx="635" cy="6350"/>
            </a:xfrm>
            <a:custGeom>
              <a:avLst/>
              <a:gdLst/>
              <a:ahLst/>
              <a:cxnLst/>
              <a:rect l="l" t="t" r="r" b="b"/>
              <a:pathLst>
                <a:path w="635" h="6350">
                  <a:moveTo>
                    <a:pt x="228" y="0"/>
                  </a:moveTo>
                  <a:lnTo>
                    <a:pt x="203" y="444"/>
                  </a:lnTo>
                  <a:lnTo>
                    <a:pt x="152" y="1676"/>
                  </a:lnTo>
                  <a:lnTo>
                    <a:pt x="88" y="3530"/>
                  </a:lnTo>
                  <a:lnTo>
                    <a:pt x="0" y="5740"/>
                  </a:lnTo>
                </a:path>
              </a:pathLst>
            </a:custGeom>
            <a:ln w="3175">
              <a:solidFill>
                <a:srgbClr val="565658"/>
              </a:solidFill>
            </a:ln>
          </p:spPr>
          <p:txBody>
            <a:bodyPr wrap="square" lIns="0" tIns="0" rIns="0" bIns="0" rtlCol="0"/>
            <a:lstStyle/>
            <a:p/>
          </p:txBody>
        </p:sp>
        <p:sp>
          <p:nvSpPr>
            <p:cNvPr id="882" name="object 882" descr=""/>
            <p:cNvSpPr/>
            <p:nvPr/>
          </p:nvSpPr>
          <p:spPr>
            <a:xfrm>
              <a:off x="5414178" y="8455233"/>
              <a:ext cx="20320" cy="20320"/>
            </a:xfrm>
            <a:custGeom>
              <a:avLst/>
              <a:gdLst/>
              <a:ahLst/>
              <a:cxnLst/>
              <a:rect l="l" t="t" r="r" b="b"/>
              <a:pathLst>
                <a:path w="20320" h="20320">
                  <a:moveTo>
                    <a:pt x="0" y="0"/>
                  </a:moveTo>
                  <a:lnTo>
                    <a:pt x="16179" y="19469"/>
                  </a:lnTo>
                  <a:lnTo>
                    <a:pt x="20053" y="19951"/>
                  </a:lnTo>
                </a:path>
              </a:pathLst>
            </a:custGeom>
            <a:ln w="3175">
              <a:solidFill>
                <a:srgbClr val="565658"/>
              </a:solidFill>
            </a:ln>
          </p:spPr>
          <p:txBody>
            <a:bodyPr wrap="square" lIns="0" tIns="0" rIns="0" bIns="0" rtlCol="0"/>
            <a:lstStyle/>
            <a:p/>
          </p:txBody>
        </p:sp>
        <p:sp>
          <p:nvSpPr>
            <p:cNvPr id="883" name="object 883" descr=""/>
            <p:cNvSpPr/>
            <p:nvPr/>
          </p:nvSpPr>
          <p:spPr>
            <a:xfrm>
              <a:off x="5450579" y="8427341"/>
              <a:ext cx="6350" cy="1270"/>
            </a:xfrm>
            <a:custGeom>
              <a:avLst/>
              <a:gdLst/>
              <a:ahLst/>
              <a:cxnLst/>
              <a:rect l="l" t="t" r="r" b="b"/>
              <a:pathLst>
                <a:path w="6350" h="1270">
                  <a:moveTo>
                    <a:pt x="0" y="0"/>
                  </a:moveTo>
                  <a:lnTo>
                    <a:pt x="317" y="50"/>
                  </a:lnTo>
                  <a:lnTo>
                    <a:pt x="965" y="177"/>
                  </a:lnTo>
                  <a:lnTo>
                    <a:pt x="1714" y="304"/>
                  </a:lnTo>
                  <a:lnTo>
                    <a:pt x="2209" y="381"/>
                  </a:lnTo>
                  <a:lnTo>
                    <a:pt x="4114" y="698"/>
                  </a:lnTo>
                  <a:lnTo>
                    <a:pt x="5372" y="889"/>
                  </a:lnTo>
                  <a:lnTo>
                    <a:pt x="5816" y="889"/>
                  </a:lnTo>
                </a:path>
              </a:pathLst>
            </a:custGeom>
            <a:ln w="3175">
              <a:solidFill>
                <a:srgbClr val="565658"/>
              </a:solidFill>
            </a:ln>
          </p:spPr>
          <p:txBody>
            <a:bodyPr wrap="square" lIns="0" tIns="0" rIns="0" bIns="0" rtlCol="0"/>
            <a:lstStyle/>
            <a:p/>
          </p:txBody>
        </p:sp>
        <p:sp>
          <p:nvSpPr>
            <p:cNvPr id="884" name="object 884" descr=""/>
            <p:cNvSpPr/>
            <p:nvPr/>
          </p:nvSpPr>
          <p:spPr>
            <a:xfrm>
              <a:off x="5458534" y="8401810"/>
              <a:ext cx="5715" cy="17780"/>
            </a:xfrm>
            <a:custGeom>
              <a:avLst/>
              <a:gdLst/>
              <a:ahLst/>
              <a:cxnLst/>
              <a:rect l="l" t="t" r="r" b="b"/>
              <a:pathLst>
                <a:path w="5714" h="17779">
                  <a:moveTo>
                    <a:pt x="5587" y="0"/>
                  </a:moveTo>
                  <a:lnTo>
                    <a:pt x="1092" y="13017"/>
                  </a:lnTo>
                  <a:lnTo>
                    <a:pt x="0" y="17551"/>
                  </a:lnTo>
                </a:path>
              </a:pathLst>
            </a:custGeom>
            <a:ln w="3175">
              <a:solidFill>
                <a:srgbClr val="565658"/>
              </a:solidFill>
            </a:ln>
          </p:spPr>
          <p:txBody>
            <a:bodyPr wrap="square" lIns="0" tIns="0" rIns="0" bIns="0" rtlCol="0"/>
            <a:lstStyle/>
            <a:p/>
          </p:txBody>
        </p:sp>
        <p:sp>
          <p:nvSpPr>
            <p:cNvPr id="885" name="object 885" descr=""/>
            <p:cNvSpPr/>
            <p:nvPr/>
          </p:nvSpPr>
          <p:spPr>
            <a:xfrm>
              <a:off x="5458598" y="8507044"/>
              <a:ext cx="11430" cy="12065"/>
            </a:xfrm>
            <a:custGeom>
              <a:avLst/>
              <a:gdLst/>
              <a:ahLst/>
              <a:cxnLst/>
              <a:rect l="l" t="t" r="r" b="b"/>
              <a:pathLst>
                <a:path w="11429" h="12065">
                  <a:moveTo>
                    <a:pt x="5524" y="0"/>
                  </a:moveTo>
                  <a:lnTo>
                    <a:pt x="5854" y="850"/>
                  </a:lnTo>
                  <a:lnTo>
                    <a:pt x="6438" y="2247"/>
                  </a:lnTo>
                  <a:lnTo>
                    <a:pt x="8432" y="6718"/>
                  </a:lnTo>
                  <a:lnTo>
                    <a:pt x="9055" y="8089"/>
                  </a:lnTo>
                  <a:lnTo>
                    <a:pt x="10833" y="11696"/>
                  </a:lnTo>
                </a:path>
                <a:path w="11429" h="12065">
                  <a:moveTo>
                    <a:pt x="5524" y="0"/>
                  </a:moveTo>
                  <a:lnTo>
                    <a:pt x="5092" y="88"/>
                  </a:lnTo>
                  <a:lnTo>
                    <a:pt x="3873" y="495"/>
                  </a:lnTo>
                  <a:lnTo>
                    <a:pt x="2095" y="1168"/>
                  </a:lnTo>
                  <a:lnTo>
                    <a:pt x="0" y="1993"/>
                  </a:lnTo>
                </a:path>
              </a:pathLst>
            </a:custGeom>
            <a:ln w="3175">
              <a:solidFill>
                <a:srgbClr val="565658"/>
              </a:solidFill>
            </a:ln>
          </p:spPr>
          <p:txBody>
            <a:bodyPr wrap="square" lIns="0" tIns="0" rIns="0" bIns="0" rtlCol="0"/>
            <a:lstStyle/>
            <a:p/>
          </p:txBody>
        </p:sp>
        <p:sp>
          <p:nvSpPr>
            <p:cNvPr id="886" name="object 886" descr=""/>
            <p:cNvSpPr/>
            <p:nvPr/>
          </p:nvSpPr>
          <p:spPr>
            <a:xfrm>
              <a:off x="5450578" y="8481514"/>
              <a:ext cx="8255" cy="27940"/>
            </a:xfrm>
            <a:custGeom>
              <a:avLst/>
              <a:gdLst/>
              <a:ahLst/>
              <a:cxnLst/>
              <a:rect l="l" t="t" r="r" b="b"/>
              <a:pathLst>
                <a:path w="8254" h="27940">
                  <a:moveTo>
                    <a:pt x="8026" y="27520"/>
                  </a:moveTo>
                  <a:lnTo>
                    <a:pt x="3352" y="13969"/>
                  </a:lnTo>
                  <a:lnTo>
                    <a:pt x="0" y="0"/>
                  </a:lnTo>
                </a:path>
              </a:pathLst>
            </a:custGeom>
            <a:ln w="3175">
              <a:solidFill>
                <a:srgbClr val="565658"/>
              </a:solidFill>
            </a:ln>
          </p:spPr>
          <p:txBody>
            <a:bodyPr wrap="square" lIns="0" tIns="0" rIns="0" bIns="0" rtlCol="0"/>
            <a:lstStyle/>
            <a:p/>
          </p:txBody>
        </p:sp>
        <p:sp>
          <p:nvSpPr>
            <p:cNvPr id="887" name="object 887" descr=""/>
            <p:cNvSpPr/>
            <p:nvPr/>
          </p:nvSpPr>
          <p:spPr>
            <a:xfrm>
              <a:off x="5450579" y="8475793"/>
              <a:ext cx="635" cy="5715"/>
            </a:xfrm>
            <a:custGeom>
              <a:avLst/>
              <a:gdLst/>
              <a:ahLst/>
              <a:cxnLst/>
              <a:rect l="l" t="t" r="r" b="b"/>
              <a:pathLst>
                <a:path w="635" h="5715">
                  <a:moveTo>
                    <a:pt x="0" y="5714"/>
                  </a:moveTo>
                  <a:lnTo>
                    <a:pt x="76" y="3517"/>
                  </a:lnTo>
                  <a:lnTo>
                    <a:pt x="152" y="1650"/>
                  </a:lnTo>
                  <a:lnTo>
                    <a:pt x="203" y="419"/>
                  </a:lnTo>
                  <a:lnTo>
                    <a:pt x="215" y="0"/>
                  </a:lnTo>
                </a:path>
              </a:pathLst>
            </a:custGeom>
            <a:ln w="3175">
              <a:solidFill>
                <a:srgbClr val="565658"/>
              </a:solidFill>
            </a:ln>
          </p:spPr>
          <p:txBody>
            <a:bodyPr wrap="square" lIns="0" tIns="0" rIns="0" bIns="0" rtlCol="0"/>
            <a:lstStyle/>
            <a:p/>
          </p:txBody>
        </p:sp>
        <p:sp>
          <p:nvSpPr>
            <p:cNvPr id="888" name="object 888" descr=""/>
            <p:cNvSpPr/>
            <p:nvPr/>
          </p:nvSpPr>
          <p:spPr>
            <a:xfrm>
              <a:off x="5414167" y="8433640"/>
              <a:ext cx="20320" cy="41910"/>
            </a:xfrm>
            <a:custGeom>
              <a:avLst/>
              <a:gdLst/>
              <a:ahLst/>
              <a:cxnLst/>
              <a:rect l="l" t="t" r="r" b="b"/>
              <a:pathLst>
                <a:path w="20320" h="41909">
                  <a:moveTo>
                    <a:pt x="20065" y="41554"/>
                  </a:moveTo>
                  <a:lnTo>
                    <a:pt x="12331" y="39776"/>
                  </a:lnTo>
                  <a:lnTo>
                    <a:pt x="5829" y="35217"/>
                  </a:lnTo>
                  <a:lnTo>
                    <a:pt x="1511" y="28575"/>
                  </a:lnTo>
                  <a:lnTo>
                    <a:pt x="0" y="20777"/>
                  </a:lnTo>
                  <a:lnTo>
                    <a:pt x="1511" y="12992"/>
                  </a:lnTo>
                  <a:lnTo>
                    <a:pt x="5829" y="6350"/>
                  </a:lnTo>
                  <a:lnTo>
                    <a:pt x="12331" y="1778"/>
                  </a:lnTo>
                  <a:lnTo>
                    <a:pt x="20065" y="0"/>
                  </a:lnTo>
                </a:path>
              </a:pathLst>
            </a:custGeom>
            <a:ln w="3175">
              <a:solidFill>
                <a:srgbClr val="565658"/>
              </a:solidFill>
            </a:ln>
          </p:spPr>
          <p:txBody>
            <a:bodyPr wrap="square" lIns="0" tIns="0" rIns="0" bIns="0" rtlCol="0"/>
            <a:lstStyle/>
            <a:p/>
          </p:txBody>
        </p:sp>
        <p:sp>
          <p:nvSpPr>
            <p:cNvPr id="889" name="object 889" descr=""/>
            <p:cNvSpPr/>
            <p:nvPr/>
          </p:nvSpPr>
          <p:spPr>
            <a:xfrm>
              <a:off x="5450782" y="8428234"/>
              <a:ext cx="5715" cy="5080"/>
            </a:xfrm>
            <a:custGeom>
              <a:avLst/>
              <a:gdLst/>
              <a:ahLst/>
              <a:cxnLst/>
              <a:rect l="l" t="t" r="r" b="b"/>
              <a:pathLst>
                <a:path w="5714" h="5079">
                  <a:moveTo>
                    <a:pt x="5638" y="0"/>
                  </a:moveTo>
                  <a:lnTo>
                    <a:pt x="4914" y="1854"/>
                  </a:lnTo>
                  <a:lnTo>
                    <a:pt x="3670" y="3403"/>
                  </a:lnTo>
                  <a:lnTo>
                    <a:pt x="1955" y="4432"/>
                  </a:lnTo>
                  <a:lnTo>
                    <a:pt x="0" y="4826"/>
                  </a:lnTo>
                </a:path>
              </a:pathLst>
            </a:custGeom>
            <a:ln w="3175">
              <a:solidFill>
                <a:srgbClr val="565658"/>
              </a:solidFill>
            </a:ln>
          </p:spPr>
          <p:txBody>
            <a:bodyPr wrap="square" lIns="0" tIns="0" rIns="0" bIns="0" rtlCol="0"/>
            <a:lstStyle/>
            <a:p/>
          </p:txBody>
        </p:sp>
        <p:sp>
          <p:nvSpPr>
            <p:cNvPr id="890" name="object 890" descr=""/>
            <p:cNvSpPr/>
            <p:nvPr/>
          </p:nvSpPr>
          <p:spPr>
            <a:xfrm>
              <a:off x="5456421" y="8480615"/>
              <a:ext cx="1270" cy="4445"/>
            </a:xfrm>
            <a:custGeom>
              <a:avLst/>
              <a:gdLst/>
              <a:ahLst/>
              <a:cxnLst/>
              <a:rect l="l" t="t" r="r" b="b"/>
              <a:pathLst>
                <a:path w="1270" h="4445">
                  <a:moveTo>
                    <a:pt x="0" y="0"/>
                  </a:moveTo>
                  <a:lnTo>
                    <a:pt x="914" y="3924"/>
                  </a:lnTo>
                </a:path>
              </a:pathLst>
            </a:custGeom>
            <a:ln w="3175">
              <a:solidFill>
                <a:srgbClr val="565658"/>
              </a:solidFill>
            </a:ln>
          </p:spPr>
          <p:txBody>
            <a:bodyPr wrap="square" lIns="0" tIns="0" rIns="0" bIns="0" rtlCol="0"/>
            <a:lstStyle/>
            <a:p/>
          </p:txBody>
        </p:sp>
        <p:sp>
          <p:nvSpPr>
            <p:cNvPr id="891" name="object 891" descr=""/>
            <p:cNvSpPr/>
            <p:nvPr/>
          </p:nvSpPr>
          <p:spPr>
            <a:xfrm>
              <a:off x="5458542" y="8489464"/>
              <a:ext cx="5715" cy="17780"/>
            </a:xfrm>
            <a:custGeom>
              <a:avLst/>
              <a:gdLst/>
              <a:ahLst/>
              <a:cxnLst/>
              <a:rect l="l" t="t" r="r" b="b"/>
              <a:pathLst>
                <a:path w="5714" h="17779">
                  <a:moveTo>
                    <a:pt x="0" y="0"/>
                  </a:moveTo>
                  <a:lnTo>
                    <a:pt x="1092" y="4559"/>
                  </a:lnTo>
                  <a:lnTo>
                    <a:pt x="5575" y="17576"/>
                  </a:lnTo>
                </a:path>
              </a:pathLst>
            </a:custGeom>
            <a:ln w="3175">
              <a:solidFill>
                <a:srgbClr val="565658"/>
              </a:solidFill>
            </a:ln>
          </p:spPr>
          <p:txBody>
            <a:bodyPr wrap="square" lIns="0" tIns="0" rIns="0" bIns="0" rtlCol="0"/>
            <a:lstStyle/>
            <a:p/>
          </p:txBody>
        </p:sp>
        <p:sp>
          <p:nvSpPr>
            <p:cNvPr id="892" name="object 892" descr=""/>
            <p:cNvSpPr/>
            <p:nvPr/>
          </p:nvSpPr>
          <p:spPr>
            <a:xfrm>
              <a:off x="5450592" y="8480615"/>
              <a:ext cx="6350" cy="1270"/>
            </a:xfrm>
            <a:custGeom>
              <a:avLst/>
              <a:gdLst/>
              <a:ahLst/>
              <a:cxnLst/>
              <a:rect l="l" t="t" r="r" b="b"/>
              <a:pathLst>
                <a:path w="6350" h="1270">
                  <a:moveTo>
                    <a:pt x="5829" y="0"/>
                  </a:moveTo>
                  <a:lnTo>
                    <a:pt x="5384" y="0"/>
                  </a:lnTo>
                  <a:lnTo>
                    <a:pt x="4127" y="177"/>
                  </a:lnTo>
                  <a:lnTo>
                    <a:pt x="2209" y="482"/>
                  </a:lnTo>
                  <a:lnTo>
                    <a:pt x="1701" y="571"/>
                  </a:lnTo>
                  <a:lnTo>
                    <a:pt x="965" y="711"/>
                  </a:lnTo>
                  <a:lnTo>
                    <a:pt x="330" y="825"/>
                  </a:lnTo>
                  <a:lnTo>
                    <a:pt x="0" y="889"/>
                  </a:lnTo>
                </a:path>
              </a:pathLst>
            </a:custGeom>
            <a:ln w="3175">
              <a:solidFill>
                <a:srgbClr val="565658"/>
              </a:solidFill>
            </a:ln>
          </p:spPr>
          <p:txBody>
            <a:bodyPr wrap="square" lIns="0" tIns="0" rIns="0" bIns="0" rtlCol="0"/>
            <a:lstStyle/>
            <a:p/>
          </p:txBody>
        </p:sp>
        <p:sp>
          <p:nvSpPr>
            <p:cNvPr id="893" name="object 893" descr=""/>
            <p:cNvSpPr/>
            <p:nvPr/>
          </p:nvSpPr>
          <p:spPr>
            <a:xfrm>
              <a:off x="5489525" y="8359804"/>
              <a:ext cx="1270" cy="1270"/>
            </a:xfrm>
            <a:custGeom>
              <a:avLst/>
              <a:gdLst/>
              <a:ahLst/>
              <a:cxnLst/>
              <a:rect l="l" t="t" r="r" b="b"/>
              <a:pathLst>
                <a:path w="1270" h="1270">
                  <a:moveTo>
                    <a:pt x="977" y="0"/>
                  </a:moveTo>
                  <a:lnTo>
                    <a:pt x="0" y="850"/>
                  </a:lnTo>
                </a:path>
              </a:pathLst>
            </a:custGeom>
            <a:ln w="3175">
              <a:solidFill>
                <a:srgbClr val="565658"/>
              </a:solidFill>
            </a:ln>
          </p:spPr>
          <p:txBody>
            <a:bodyPr wrap="square" lIns="0" tIns="0" rIns="0" bIns="0" rtlCol="0"/>
            <a:lstStyle/>
            <a:p/>
          </p:txBody>
        </p:sp>
        <p:sp>
          <p:nvSpPr>
            <p:cNvPr id="894" name="object 894" descr=""/>
            <p:cNvSpPr/>
            <p:nvPr/>
          </p:nvSpPr>
          <p:spPr>
            <a:xfrm>
              <a:off x="5488884" y="8361155"/>
              <a:ext cx="635" cy="635"/>
            </a:xfrm>
            <a:custGeom>
              <a:avLst/>
              <a:gdLst/>
              <a:ahLst/>
              <a:cxnLst/>
              <a:rect l="l" t="t" r="r" b="b"/>
              <a:pathLst>
                <a:path w="635" h="634">
                  <a:moveTo>
                    <a:pt x="292" y="0"/>
                  </a:moveTo>
                  <a:lnTo>
                    <a:pt x="0" y="444"/>
                  </a:lnTo>
                </a:path>
              </a:pathLst>
            </a:custGeom>
            <a:ln w="3175">
              <a:solidFill>
                <a:srgbClr val="565658"/>
              </a:solidFill>
            </a:ln>
          </p:spPr>
          <p:txBody>
            <a:bodyPr wrap="square" lIns="0" tIns="0" rIns="0" bIns="0" rtlCol="0"/>
            <a:lstStyle/>
            <a:p/>
          </p:txBody>
        </p:sp>
        <p:sp>
          <p:nvSpPr>
            <p:cNvPr id="895" name="object 895" descr=""/>
            <p:cNvSpPr/>
            <p:nvPr/>
          </p:nvSpPr>
          <p:spPr>
            <a:xfrm>
              <a:off x="5469554" y="8387237"/>
              <a:ext cx="1905" cy="3175"/>
            </a:xfrm>
            <a:custGeom>
              <a:avLst/>
              <a:gdLst/>
              <a:ahLst/>
              <a:cxnLst/>
              <a:rect l="l" t="t" r="r" b="b"/>
              <a:pathLst>
                <a:path w="1904" h="3175">
                  <a:moveTo>
                    <a:pt x="1612" y="0"/>
                  </a:moveTo>
                  <a:lnTo>
                    <a:pt x="622" y="1485"/>
                  </a:lnTo>
                  <a:lnTo>
                    <a:pt x="0" y="3060"/>
                  </a:lnTo>
                </a:path>
              </a:pathLst>
            </a:custGeom>
            <a:ln w="3175">
              <a:solidFill>
                <a:srgbClr val="565658"/>
              </a:solidFill>
            </a:ln>
          </p:spPr>
          <p:txBody>
            <a:bodyPr wrap="square" lIns="0" tIns="0" rIns="0" bIns="0" rtlCol="0"/>
            <a:lstStyle/>
            <a:p/>
          </p:txBody>
        </p:sp>
        <p:sp>
          <p:nvSpPr>
            <p:cNvPr id="896" name="object 896" descr=""/>
            <p:cNvSpPr/>
            <p:nvPr/>
          </p:nvSpPr>
          <p:spPr>
            <a:xfrm>
              <a:off x="5456438" y="8403112"/>
              <a:ext cx="8890" cy="25400"/>
            </a:xfrm>
            <a:custGeom>
              <a:avLst/>
              <a:gdLst/>
              <a:ahLst/>
              <a:cxnLst/>
              <a:rect l="l" t="t" r="r" b="b"/>
              <a:pathLst>
                <a:path w="8889" h="25400">
                  <a:moveTo>
                    <a:pt x="8267" y="0"/>
                  </a:moveTo>
                  <a:lnTo>
                    <a:pt x="1651" y="17462"/>
                  </a:lnTo>
                  <a:lnTo>
                    <a:pt x="0" y="25120"/>
                  </a:lnTo>
                </a:path>
              </a:pathLst>
            </a:custGeom>
            <a:ln w="3175">
              <a:solidFill>
                <a:srgbClr val="565658"/>
              </a:solidFill>
            </a:ln>
          </p:spPr>
          <p:txBody>
            <a:bodyPr wrap="square" lIns="0" tIns="0" rIns="0" bIns="0" rtlCol="0"/>
            <a:lstStyle/>
            <a:p/>
          </p:txBody>
        </p:sp>
        <p:sp>
          <p:nvSpPr>
            <p:cNvPr id="897" name="object 897" descr=""/>
            <p:cNvSpPr/>
            <p:nvPr/>
          </p:nvSpPr>
          <p:spPr>
            <a:xfrm>
              <a:off x="5450790" y="8475790"/>
              <a:ext cx="5715" cy="5080"/>
            </a:xfrm>
            <a:custGeom>
              <a:avLst/>
              <a:gdLst/>
              <a:ahLst/>
              <a:cxnLst/>
              <a:rect l="l" t="t" r="r" b="b"/>
              <a:pathLst>
                <a:path w="5714" h="5079">
                  <a:moveTo>
                    <a:pt x="0" y="0"/>
                  </a:moveTo>
                  <a:lnTo>
                    <a:pt x="1943" y="381"/>
                  </a:lnTo>
                  <a:lnTo>
                    <a:pt x="3657" y="1422"/>
                  </a:lnTo>
                  <a:lnTo>
                    <a:pt x="4927" y="2959"/>
                  </a:lnTo>
                  <a:lnTo>
                    <a:pt x="5613" y="4826"/>
                  </a:lnTo>
                </a:path>
              </a:pathLst>
            </a:custGeom>
            <a:ln w="3175">
              <a:solidFill>
                <a:srgbClr val="565658"/>
              </a:solidFill>
            </a:ln>
          </p:spPr>
          <p:txBody>
            <a:bodyPr wrap="square" lIns="0" tIns="0" rIns="0" bIns="0" rtlCol="0"/>
            <a:lstStyle/>
            <a:p/>
          </p:txBody>
        </p:sp>
        <p:sp>
          <p:nvSpPr>
            <p:cNvPr id="898" name="object 898" descr=""/>
            <p:cNvSpPr/>
            <p:nvPr/>
          </p:nvSpPr>
          <p:spPr>
            <a:xfrm>
              <a:off x="5456421" y="8480615"/>
              <a:ext cx="6985" cy="20955"/>
            </a:xfrm>
            <a:custGeom>
              <a:avLst/>
              <a:gdLst/>
              <a:ahLst/>
              <a:cxnLst/>
              <a:rect l="l" t="t" r="r" b="b"/>
              <a:pathLst>
                <a:path w="6985" h="20954">
                  <a:moveTo>
                    <a:pt x="0" y="0"/>
                  </a:moveTo>
                  <a:lnTo>
                    <a:pt x="1663" y="7645"/>
                  </a:lnTo>
                  <a:lnTo>
                    <a:pt x="6477" y="20345"/>
                  </a:lnTo>
                </a:path>
              </a:pathLst>
            </a:custGeom>
            <a:ln w="3175">
              <a:solidFill>
                <a:srgbClr val="565658"/>
              </a:solidFill>
            </a:ln>
          </p:spPr>
          <p:txBody>
            <a:bodyPr wrap="square" lIns="0" tIns="0" rIns="0" bIns="0" rtlCol="0"/>
            <a:lstStyle/>
            <a:p/>
          </p:txBody>
        </p:sp>
        <p:sp>
          <p:nvSpPr>
            <p:cNvPr id="899" name="object 899" descr=""/>
            <p:cNvSpPr/>
            <p:nvPr/>
          </p:nvSpPr>
          <p:spPr>
            <a:xfrm>
              <a:off x="5469568" y="8518566"/>
              <a:ext cx="1905" cy="3175"/>
            </a:xfrm>
            <a:custGeom>
              <a:avLst/>
              <a:gdLst/>
              <a:ahLst/>
              <a:cxnLst/>
              <a:rect l="l" t="t" r="r" b="b"/>
              <a:pathLst>
                <a:path w="1904" h="3175">
                  <a:moveTo>
                    <a:pt x="0" y="0"/>
                  </a:moveTo>
                  <a:lnTo>
                    <a:pt x="596" y="1562"/>
                  </a:lnTo>
                  <a:lnTo>
                    <a:pt x="1689" y="3162"/>
                  </a:lnTo>
                </a:path>
              </a:pathLst>
            </a:custGeom>
            <a:ln w="3175">
              <a:solidFill>
                <a:srgbClr val="565658"/>
              </a:solidFill>
            </a:ln>
          </p:spPr>
          <p:txBody>
            <a:bodyPr wrap="square" lIns="0" tIns="0" rIns="0" bIns="0" rtlCol="0"/>
            <a:lstStyle/>
            <a:p/>
          </p:txBody>
        </p:sp>
        <p:sp>
          <p:nvSpPr>
            <p:cNvPr id="900" name="object 900" descr=""/>
            <p:cNvSpPr/>
            <p:nvPr/>
          </p:nvSpPr>
          <p:spPr>
            <a:xfrm>
              <a:off x="5459409" y="8413084"/>
              <a:ext cx="1270" cy="3175"/>
            </a:xfrm>
            <a:custGeom>
              <a:avLst/>
              <a:gdLst/>
              <a:ahLst/>
              <a:cxnLst/>
              <a:rect l="l" t="t" r="r" b="b"/>
              <a:pathLst>
                <a:path w="1270" h="3175">
                  <a:moveTo>
                    <a:pt x="0" y="2654"/>
                  </a:moveTo>
                  <a:lnTo>
                    <a:pt x="723" y="0"/>
                  </a:lnTo>
                </a:path>
              </a:pathLst>
            </a:custGeom>
            <a:ln w="3175">
              <a:solidFill>
                <a:srgbClr val="565658"/>
              </a:solidFill>
            </a:ln>
          </p:spPr>
          <p:txBody>
            <a:bodyPr wrap="square" lIns="0" tIns="0" rIns="0" bIns="0" rtlCol="0"/>
            <a:lstStyle/>
            <a:p/>
          </p:txBody>
        </p:sp>
        <p:sp>
          <p:nvSpPr>
            <p:cNvPr id="901" name="object 901" descr=""/>
            <p:cNvSpPr/>
            <p:nvPr/>
          </p:nvSpPr>
          <p:spPr>
            <a:xfrm>
              <a:off x="5458699" y="8490449"/>
              <a:ext cx="1270" cy="5080"/>
            </a:xfrm>
            <a:custGeom>
              <a:avLst/>
              <a:gdLst/>
              <a:ahLst/>
              <a:cxnLst/>
              <a:rect l="l" t="t" r="r" b="b"/>
              <a:pathLst>
                <a:path w="1270" h="5079">
                  <a:moveTo>
                    <a:pt x="1219" y="4546"/>
                  </a:moveTo>
                  <a:lnTo>
                    <a:pt x="0" y="0"/>
                  </a:lnTo>
                </a:path>
              </a:pathLst>
            </a:custGeom>
            <a:ln w="3175">
              <a:solidFill>
                <a:srgbClr val="565658"/>
              </a:solidFill>
            </a:ln>
          </p:spPr>
          <p:txBody>
            <a:bodyPr wrap="square" lIns="0" tIns="0" rIns="0" bIns="0" rtlCol="0"/>
            <a:lstStyle/>
            <a:p/>
          </p:txBody>
        </p:sp>
        <p:sp>
          <p:nvSpPr>
            <p:cNvPr id="902" name="object 902" descr=""/>
            <p:cNvSpPr/>
            <p:nvPr/>
          </p:nvSpPr>
          <p:spPr>
            <a:xfrm>
              <a:off x="5462875" y="8396123"/>
              <a:ext cx="4445" cy="9525"/>
            </a:xfrm>
            <a:custGeom>
              <a:avLst/>
              <a:gdLst/>
              <a:ahLst/>
              <a:cxnLst/>
              <a:rect l="l" t="t" r="r" b="b"/>
              <a:pathLst>
                <a:path w="4445" h="9525">
                  <a:moveTo>
                    <a:pt x="4013" y="0"/>
                  </a:moveTo>
                  <a:lnTo>
                    <a:pt x="0" y="9270"/>
                  </a:lnTo>
                </a:path>
              </a:pathLst>
            </a:custGeom>
            <a:ln w="3175">
              <a:solidFill>
                <a:srgbClr val="565658"/>
              </a:solidFill>
            </a:ln>
          </p:spPr>
          <p:txBody>
            <a:bodyPr wrap="square" lIns="0" tIns="0" rIns="0" bIns="0" rtlCol="0"/>
            <a:lstStyle/>
            <a:p/>
          </p:txBody>
        </p:sp>
        <p:sp>
          <p:nvSpPr>
            <p:cNvPr id="903" name="object 903" descr=""/>
            <p:cNvSpPr/>
            <p:nvPr/>
          </p:nvSpPr>
          <p:spPr>
            <a:xfrm>
              <a:off x="5458505" y="8412209"/>
              <a:ext cx="2540" cy="7620"/>
            </a:xfrm>
            <a:custGeom>
              <a:avLst/>
              <a:gdLst/>
              <a:ahLst/>
              <a:cxnLst/>
              <a:rect l="l" t="t" r="r" b="b"/>
              <a:pathLst>
                <a:path w="2539" h="7620">
                  <a:moveTo>
                    <a:pt x="2082" y="0"/>
                  </a:moveTo>
                  <a:lnTo>
                    <a:pt x="0" y="7023"/>
                  </a:lnTo>
                </a:path>
              </a:pathLst>
            </a:custGeom>
            <a:ln w="3175">
              <a:solidFill>
                <a:srgbClr val="565658"/>
              </a:solidFill>
            </a:ln>
          </p:spPr>
          <p:txBody>
            <a:bodyPr wrap="square" lIns="0" tIns="0" rIns="0" bIns="0" rtlCol="0"/>
            <a:lstStyle/>
            <a:p/>
          </p:txBody>
        </p:sp>
        <p:sp>
          <p:nvSpPr>
            <p:cNvPr id="904" name="object 904" descr=""/>
            <p:cNvSpPr/>
            <p:nvPr/>
          </p:nvSpPr>
          <p:spPr>
            <a:xfrm>
              <a:off x="5459039" y="8491435"/>
              <a:ext cx="2540" cy="7620"/>
            </a:xfrm>
            <a:custGeom>
              <a:avLst/>
              <a:gdLst/>
              <a:ahLst/>
              <a:cxnLst/>
              <a:rect l="l" t="t" r="r" b="b"/>
              <a:pathLst>
                <a:path w="2539" h="7620">
                  <a:moveTo>
                    <a:pt x="0" y="0"/>
                  </a:moveTo>
                  <a:lnTo>
                    <a:pt x="635" y="2120"/>
                  </a:lnTo>
                  <a:lnTo>
                    <a:pt x="2209" y="7442"/>
                  </a:lnTo>
                </a:path>
              </a:pathLst>
            </a:custGeom>
            <a:ln w="3175">
              <a:solidFill>
                <a:srgbClr val="565658"/>
              </a:solidFill>
            </a:ln>
          </p:spPr>
          <p:txBody>
            <a:bodyPr wrap="square" lIns="0" tIns="0" rIns="0" bIns="0" rtlCol="0"/>
            <a:lstStyle/>
            <a:p/>
          </p:txBody>
        </p:sp>
        <p:sp>
          <p:nvSpPr>
            <p:cNvPr id="905" name="object 905" descr=""/>
            <p:cNvSpPr/>
            <p:nvPr/>
          </p:nvSpPr>
          <p:spPr>
            <a:xfrm>
              <a:off x="5463118" y="8504036"/>
              <a:ext cx="1905" cy="4445"/>
            </a:xfrm>
            <a:custGeom>
              <a:avLst/>
              <a:gdLst/>
              <a:ahLst/>
              <a:cxnLst/>
              <a:rect l="l" t="t" r="r" b="b"/>
              <a:pathLst>
                <a:path w="1904" h="4445">
                  <a:moveTo>
                    <a:pt x="0" y="0"/>
                  </a:moveTo>
                  <a:lnTo>
                    <a:pt x="1689" y="3886"/>
                  </a:lnTo>
                </a:path>
              </a:pathLst>
            </a:custGeom>
            <a:ln w="3175">
              <a:solidFill>
                <a:srgbClr val="565658"/>
              </a:solidFill>
            </a:ln>
          </p:spPr>
          <p:txBody>
            <a:bodyPr wrap="square" lIns="0" tIns="0" rIns="0" bIns="0" rtlCol="0"/>
            <a:lstStyle/>
            <a:p/>
          </p:txBody>
        </p:sp>
        <p:sp>
          <p:nvSpPr>
            <p:cNvPr id="906" name="object 906" descr=""/>
            <p:cNvSpPr/>
            <p:nvPr/>
          </p:nvSpPr>
          <p:spPr>
            <a:xfrm>
              <a:off x="5462403" y="8406771"/>
              <a:ext cx="1270" cy="0"/>
            </a:xfrm>
            <a:custGeom>
              <a:avLst/>
              <a:gdLst/>
              <a:ahLst/>
              <a:cxnLst/>
              <a:rect l="l" t="t" r="r" b="b"/>
              <a:pathLst>
                <a:path w="1270" h="0">
                  <a:moveTo>
                    <a:pt x="914" y="0"/>
                  </a:moveTo>
                  <a:lnTo>
                    <a:pt x="0" y="0"/>
                  </a:lnTo>
                </a:path>
              </a:pathLst>
            </a:custGeom>
            <a:ln w="3175">
              <a:solidFill>
                <a:srgbClr val="565658"/>
              </a:solidFill>
            </a:ln>
          </p:spPr>
          <p:txBody>
            <a:bodyPr wrap="square" lIns="0" tIns="0" rIns="0" bIns="0" rtlCol="0"/>
            <a:lstStyle/>
            <a:p/>
          </p:txBody>
        </p:sp>
        <p:sp>
          <p:nvSpPr>
            <p:cNvPr id="907" name="object 907" descr=""/>
            <p:cNvSpPr/>
            <p:nvPr/>
          </p:nvSpPr>
          <p:spPr>
            <a:xfrm>
              <a:off x="5422012" y="8441338"/>
              <a:ext cx="26034" cy="26670"/>
            </a:xfrm>
            <a:custGeom>
              <a:avLst/>
              <a:gdLst/>
              <a:ahLst/>
              <a:cxnLst/>
              <a:rect l="l" t="t" r="r" b="b"/>
              <a:pathLst>
                <a:path w="26035" h="26670">
                  <a:moveTo>
                    <a:pt x="12941" y="26149"/>
                  </a:moveTo>
                  <a:lnTo>
                    <a:pt x="0" y="14935"/>
                  </a:lnTo>
                  <a:lnTo>
                    <a:pt x="0" y="11226"/>
                  </a:lnTo>
                  <a:lnTo>
                    <a:pt x="12941" y="0"/>
                  </a:lnTo>
                  <a:lnTo>
                    <a:pt x="16611" y="546"/>
                  </a:lnTo>
                  <a:lnTo>
                    <a:pt x="20015" y="2082"/>
                  </a:lnTo>
                  <a:lnTo>
                    <a:pt x="22821" y="4521"/>
                  </a:lnTo>
                  <a:lnTo>
                    <a:pt x="24841" y="7645"/>
                  </a:lnTo>
                  <a:lnTo>
                    <a:pt x="25882" y="11226"/>
                  </a:lnTo>
                  <a:lnTo>
                    <a:pt x="25882" y="14935"/>
                  </a:lnTo>
                  <a:lnTo>
                    <a:pt x="12941" y="26149"/>
                  </a:lnTo>
                </a:path>
              </a:pathLst>
            </a:custGeom>
            <a:ln w="3175">
              <a:solidFill>
                <a:srgbClr val="565658"/>
              </a:solidFill>
            </a:ln>
          </p:spPr>
          <p:txBody>
            <a:bodyPr wrap="square" lIns="0" tIns="0" rIns="0" bIns="0" rtlCol="0"/>
            <a:lstStyle/>
            <a:p/>
          </p:txBody>
        </p:sp>
        <p:sp>
          <p:nvSpPr>
            <p:cNvPr id="908" name="object 908" descr=""/>
            <p:cNvSpPr/>
            <p:nvPr/>
          </p:nvSpPr>
          <p:spPr>
            <a:xfrm>
              <a:off x="5422596" y="8441949"/>
              <a:ext cx="24765" cy="25400"/>
            </a:xfrm>
            <a:custGeom>
              <a:avLst/>
              <a:gdLst/>
              <a:ahLst/>
              <a:cxnLst/>
              <a:rect l="l" t="t" r="r" b="b"/>
              <a:pathLst>
                <a:path w="24764" h="25400">
                  <a:moveTo>
                    <a:pt x="12357" y="24942"/>
                  </a:moveTo>
                  <a:lnTo>
                    <a:pt x="24714" y="14236"/>
                  </a:lnTo>
                  <a:lnTo>
                    <a:pt x="24714" y="10693"/>
                  </a:lnTo>
                  <a:lnTo>
                    <a:pt x="12357" y="0"/>
                  </a:lnTo>
                  <a:lnTo>
                    <a:pt x="8851" y="507"/>
                  </a:lnTo>
                  <a:lnTo>
                    <a:pt x="5626" y="1981"/>
                  </a:lnTo>
                  <a:lnTo>
                    <a:pt x="2933" y="4292"/>
                  </a:lnTo>
                  <a:lnTo>
                    <a:pt x="1016" y="7277"/>
                  </a:lnTo>
                  <a:lnTo>
                    <a:pt x="0" y="10693"/>
                  </a:lnTo>
                  <a:lnTo>
                    <a:pt x="0" y="14236"/>
                  </a:lnTo>
                  <a:lnTo>
                    <a:pt x="12357" y="24942"/>
                  </a:lnTo>
                </a:path>
              </a:pathLst>
            </a:custGeom>
            <a:ln w="3175">
              <a:solidFill>
                <a:srgbClr val="565658"/>
              </a:solidFill>
            </a:ln>
          </p:spPr>
          <p:txBody>
            <a:bodyPr wrap="square" lIns="0" tIns="0" rIns="0" bIns="0" rtlCol="0"/>
            <a:lstStyle/>
            <a:p/>
          </p:txBody>
        </p:sp>
        <p:sp>
          <p:nvSpPr>
            <p:cNvPr id="909" name="object 909" descr=""/>
            <p:cNvSpPr/>
            <p:nvPr/>
          </p:nvSpPr>
          <p:spPr>
            <a:xfrm>
              <a:off x="5431393" y="8451335"/>
              <a:ext cx="1905" cy="6350"/>
            </a:xfrm>
            <a:custGeom>
              <a:avLst/>
              <a:gdLst/>
              <a:ahLst/>
              <a:cxnLst/>
              <a:rect l="l" t="t" r="r" b="b"/>
              <a:pathLst>
                <a:path w="1904" h="6350">
                  <a:moveTo>
                    <a:pt x="0" y="3086"/>
                  </a:moveTo>
                  <a:lnTo>
                    <a:pt x="1028" y="571"/>
                  </a:lnTo>
                  <a:lnTo>
                    <a:pt x="1778" y="0"/>
                  </a:lnTo>
                </a:path>
                <a:path w="1904" h="6350">
                  <a:moveTo>
                    <a:pt x="0" y="3086"/>
                  </a:moveTo>
                  <a:lnTo>
                    <a:pt x="1028" y="5613"/>
                  </a:lnTo>
                  <a:lnTo>
                    <a:pt x="1778" y="6172"/>
                  </a:lnTo>
                </a:path>
              </a:pathLst>
            </a:custGeom>
            <a:ln w="3175">
              <a:solidFill>
                <a:srgbClr val="565658"/>
              </a:solidFill>
            </a:ln>
          </p:spPr>
          <p:txBody>
            <a:bodyPr wrap="square" lIns="0" tIns="0" rIns="0" bIns="0" rtlCol="0"/>
            <a:lstStyle/>
            <a:p/>
          </p:txBody>
        </p:sp>
        <p:sp>
          <p:nvSpPr>
            <p:cNvPr id="910" name="object 910" descr=""/>
            <p:cNvSpPr/>
            <p:nvPr/>
          </p:nvSpPr>
          <p:spPr>
            <a:xfrm>
              <a:off x="5433170" y="8450850"/>
              <a:ext cx="3810" cy="635"/>
            </a:xfrm>
            <a:custGeom>
              <a:avLst/>
              <a:gdLst/>
              <a:ahLst/>
              <a:cxnLst/>
              <a:rect l="l" t="t" r="r" b="b"/>
              <a:pathLst>
                <a:path w="3810" h="634">
                  <a:moveTo>
                    <a:pt x="3555" y="482"/>
                  </a:moveTo>
                  <a:lnTo>
                    <a:pt x="1777" y="0"/>
                  </a:lnTo>
                  <a:lnTo>
                    <a:pt x="0" y="482"/>
                  </a:lnTo>
                </a:path>
              </a:pathLst>
            </a:custGeom>
            <a:ln w="3175">
              <a:solidFill>
                <a:srgbClr val="565658"/>
              </a:solidFill>
            </a:ln>
          </p:spPr>
          <p:txBody>
            <a:bodyPr wrap="square" lIns="0" tIns="0" rIns="0" bIns="0" rtlCol="0"/>
            <a:lstStyle/>
            <a:p/>
          </p:txBody>
        </p:sp>
        <p:sp>
          <p:nvSpPr>
            <p:cNvPr id="911" name="object 911" descr=""/>
            <p:cNvSpPr/>
            <p:nvPr/>
          </p:nvSpPr>
          <p:spPr>
            <a:xfrm>
              <a:off x="5430834" y="8452365"/>
              <a:ext cx="635" cy="4445"/>
            </a:xfrm>
            <a:custGeom>
              <a:avLst/>
              <a:gdLst/>
              <a:ahLst/>
              <a:cxnLst/>
              <a:rect l="l" t="t" r="r" b="b"/>
              <a:pathLst>
                <a:path w="635" h="4445">
                  <a:moveTo>
                    <a:pt x="558" y="4114"/>
                  </a:moveTo>
                  <a:lnTo>
                    <a:pt x="0" y="2044"/>
                  </a:lnTo>
                  <a:lnTo>
                    <a:pt x="558" y="0"/>
                  </a:lnTo>
                </a:path>
              </a:pathLst>
            </a:custGeom>
            <a:ln w="3175">
              <a:solidFill>
                <a:srgbClr val="565658"/>
              </a:solidFill>
            </a:ln>
          </p:spPr>
          <p:txBody>
            <a:bodyPr wrap="square" lIns="0" tIns="0" rIns="0" bIns="0" rtlCol="0"/>
            <a:lstStyle/>
            <a:p/>
          </p:txBody>
        </p:sp>
        <p:sp>
          <p:nvSpPr>
            <p:cNvPr id="912" name="object 912" descr=""/>
            <p:cNvSpPr/>
            <p:nvPr/>
          </p:nvSpPr>
          <p:spPr>
            <a:xfrm>
              <a:off x="5431393" y="8452369"/>
              <a:ext cx="0" cy="4445"/>
            </a:xfrm>
            <a:custGeom>
              <a:avLst/>
              <a:gdLst/>
              <a:ahLst/>
              <a:cxnLst/>
              <a:rect l="l" t="t" r="r" b="b"/>
              <a:pathLst>
                <a:path w="0" h="4445">
                  <a:moveTo>
                    <a:pt x="0" y="0"/>
                  </a:moveTo>
                  <a:lnTo>
                    <a:pt x="0" y="4102"/>
                  </a:lnTo>
                </a:path>
              </a:pathLst>
            </a:custGeom>
            <a:ln w="3175">
              <a:solidFill>
                <a:srgbClr val="565658"/>
              </a:solidFill>
            </a:ln>
          </p:spPr>
          <p:txBody>
            <a:bodyPr wrap="square" lIns="0" tIns="0" rIns="0" bIns="0" rtlCol="0"/>
            <a:lstStyle/>
            <a:p/>
          </p:txBody>
        </p:sp>
        <p:sp>
          <p:nvSpPr>
            <p:cNvPr id="913" name="object 913" descr=""/>
            <p:cNvSpPr/>
            <p:nvPr/>
          </p:nvSpPr>
          <p:spPr>
            <a:xfrm>
              <a:off x="5433179" y="8457504"/>
              <a:ext cx="3810" cy="635"/>
            </a:xfrm>
            <a:custGeom>
              <a:avLst/>
              <a:gdLst/>
              <a:ahLst/>
              <a:cxnLst/>
              <a:rect l="l" t="t" r="r" b="b"/>
              <a:pathLst>
                <a:path w="3810" h="634">
                  <a:moveTo>
                    <a:pt x="0" y="0"/>
                  </a:moveTo>
                  <a:lnTo>
                    <a:pt x="1778" y="482"/>
                  </a:lnTo>
                  <a:lnTo>
                    <a:pt x="3556" y="0"/>
                  </a:lnTo>
                </a:path>
              </a:pathLst>
            </a:custGeom>
            <a:ln w="3175">
              <a:solidFill>
                <a:srgbClr val="565658"/>
              </a:solidFill>
            </a:ln>
          </p:spPr>
          <p:txBody>
            <a:bodyPr wrap="square" lIns="0" tIns="0" rIns="0" bIns="0" rtlCol="0"/>
            <a:lstStyle/>
            <a:p/>
          </p:txBody>
        </p:sp>
        <p:sp>
          <p:nvSpPr>
            <p:cNvPr id="914" name="object 914" descr=""/>
            <p:cNvSpPr/>
            <p:nvPr/>
          </p:nvSpPr>
          <p:spPr>
            <a:xfrm>
              <a:off x="5436726" y="8454417"/>
              <a:ext cx="1905" cy="3175"/>
            </a:xfrm>
            <a:custGeom>
              <a:avLst/>
              <a:gdLst/>
              <a:ahLst/>
              <a:cxnLst/>
              <a:rect l="l" t="t" r="r" b="b"/>
              <a:pathLst>
                <a:path w="1904" h="3175">
                  <a:moveTo>
                    <a:pt x="0" y="3086"/>
                  </a:moveTo>
                  <a:lnTo>
                    <a:pt x="749" y="2527"/>
                  </a:lnTo>
                  <a:lnTo>
                    <a:pt x="1790" y="0"/>
                  </a:lnTo>
                </a:path>
              </a:pathLst>
            </a:custGeom>
            <a:ln w="3175">
              <a:solidFill>
                <a:srgbClr val="565658"/>
              </a:solidFill>
            </a:ln>
          </p:spPr>
          <p:txBody>
            <a:bodyPr wrap="square" lIns="0" tIns="0" rIns="0" bIns="0" rtlCol="0"/>
            <a:lstStyle/>
            <a:p/>
          </p:txBody>
        </p:sp>
        <p:sp>
          <p:nvSpPr>
            <p:cNvPr id="915" name="object 915" descr=""/>
            <p:cNvSpPr/>
            <p:nvPr/>
          </p:nvSpPr>
          <p:spPr>
            <a:xfrm>
              <a:off x="5436734" y="8451335"/>
              <a:ext cx="1905" cy="3175"/>
            </a:xfrm>
            <a:custGeom>
              <a:avLst/>
              <a:gdLst/>
              <a:ahLst/>
              <a:cxnLst/>
              <a:rect l="l" t="t" r="r" b="b"/>
              <a:pathLst>
                <a:path w="1904" h="3175">
                  <a:moveTo>
                    <a:pt x="1790" y="3086"/>
                  </a:moveTo>
                  <a:lnTo>
                    <a:pt x="736" y="571"/>
                  </a:lnTo>
                  <a:lnTo>
                    <a:pt x="0" y="0"/>
                  </a:lnTo>
                </a:path>
              </a:pathLst>
            </a:custGeom>
            <a:ln w="3175">
              <a:solidFill>
                <a:srgbClr val="565658"/>
              </a:solidFill>
            </a:ln>
          </p:spPr>
          <p:txBody>
            <a:bodyPr wrap="square" lIns="0" tIns="0" rIns="0" bIns="0" rtlCol="0"/>
            <a:lstStyle/>
            <a:p/>
          </p:txBody>
        </p:sp>
        <p:sp>
          <p:nvSpPr>
            <p:cNvPr id="916" name="object 916" descr=""/>
            <p:cNvSpPr/>
            <p:nvPr/>
          </p:nvSpPr>
          <p:spPr>
            <a:xfrm>
              <a:off x="5431393" y="8450299"/>
              <a:ext cx="3810" cy="2540"/>
            </a:xfrm>
            <a:custGeom>
              <a:avLst/>
              <a:gdLst/>
              <a:ahLst/>
              <a:cxnLst/>
              <a:rect l="l" t="t" r="r" b="b"/>
              <a:pathLst>
                <a:path w="3810" h="2540">
                  <a:moveTo>
                    <a:pt x="0" y="2070"/>
                  </a:moveTo>
                  <a:lnTo>
                    <a:pt x="1905" y="965"/>
                  </a:lnTo>
                  <a:lnTo>
                    <a:pt x="3556" y="0"/>
                  </a:lnTo>
                </a:path>
                <a:path w="3810" h="2540">
                  <a:moveTo>
                    <a:pt x="0" y="2070"/>
                  </a:moveTo>
                  <a:lnTo>
                    <a:pt x="1524" y="558"/>
                  </a:lnTo>
                  <a:lnTo>
                    <a:pt x="3556" y="0"/>
                  </a:lnTo>
                </a:path>
              </a:pathLst>
            </a:custGeom>
            <a:ln w="3175">
              <a:solidFill>
                <a:srgbClr val="565658"/>
              </a:solidFill>
            </a:ln>
          </p:spPr>
          <p:txBody>
            <a:bodyPr wrap="square" lIns="0" tIns="0" rIns="0" bIns="0" rtlCol="0"/>
            <a:lstStyle/>
            <a:p/>
          </p:txBody>
        </p:sp>
        <p:sp>
          <p:nvSpPr>
            <p:cNvPr id="917" name="object 917" descr=""/>
            <p:cNvSpPr/>
            <p:nvPr/>
          </p:nvSpPr>
          <p:spPr>
            <a:xfrm>
              <a:off x="5431397" y="8456462"/>
              <a:ext cx="3810" cy="2540"/>
            </a:xfrm>
            <a:custGeom>
              <a:avLst/>
              <a:gdLst/>
              <a:ahLst/>
              <a:cxnLst/>
              <a:rect l="l" t="t" r="r" b="b"/>
              <a:pathLst>
                <a:path w="3810" h="2540">
                  <a:moveTo>
                    <a:pt x="3555" y="2082"/>
                  </a:moveTo>
                  <a:lnTo>
                    <a:pt x="1498" y="1524"/>
                  </a:lnTo>
                  <a:lnTo>
                    <a:pt x="0" y="0"/>
                  </a:lnTo>
                </a:path>
                <a:path w="3810" h="2540">
                  <a:moveTo>
                    <a:pt x="3555" y="2082"/>
                  </a:moveTo>
                  <a:lnTo>
                    <a:pt x="1650" y="977"/>
                  </a:lnTo>
                  <a:lnTo>
                    <a:pt x="0" y="0"/>
                  </a:lnTo>
                </a:path>
              </a:pathLst>
            </a:custGeom>
            <a:ln w="3175">
              <a:solidFill>
                <a:srgbClr val="565658"/>
              </a:solidFill>
            </a:ln>
          </p:spPr>
          <p:txBody>
            <a:bodyPr wrap="square" lIns="0" tIns="0" rIns="0" bIns="0" rtlCol="0"/>
            <a:lstStyle/>
            <a:p/>
          </p:txBody>
        </p:sp>
        <p:sp>
          <p:nvSpPr>
            <p:cNvPr id="918" name="object 918" descr=""/>
            <p:cNvSpPr/>
            <p:nvPr/>
          </p:nvSpPr>
          <p:spPr>
            <a:xfrm>
              <a:off x="5434953" y="8450304"/>
              <a:ext cx="3810" cy="2540"/>
            </a:xfrm>
            <a:custGeom>
              <a:avLst/>
              <a:gdLst/>
              <a:ahLst/>
              <a:cxnLst/>
              <a:rect l="l" t="t" r="r" b="b"/>
              <a:pathLst>
                <a:path w="3810" h="2540">
                  <a:moveTo>
                    <a:pt x="0" y="0"/>
                  </a:moveTo>
                  <a:lnTo>
                    <a:pt x="1892" y="1104"/>
                  </a:lnTo>
                  <a:lnTo>
                    <a:pt x="3568" y="2057"/>
                  </a:lnTo>
                </a:path>
                <a:path w="3810" h="2540">
                  <a:moveTo>
                    <a:pt x="0" y="0"/>
                  </a:moveTo>
                  <a:lnTo>
                    <a:pt x="2070" y="558"/>
                  </a:lnTo>
                  <a:lnTo>
                    <a:pt x="3568" y="2057"/>
                  </a:lnTo>
                </a:path>
              </a:pathLst>
            </a:custGeom>
            <a:ln w="3175">
              <a:solidFill>
                <a:srgbClr val="565658"/>
              </a:solidFill>
            </a:ln>
          </p:spPr>
          <p:txBody>
            <a:bodyPr wrap="square" lIns="0" tIns="0" rIns="0" bIns="0" rtlCol="0"/>
            <a:lstStyle/>
            <a:p/>
          </p:txBody>
        </p:sp>
        <p:sp>
          <p:nvSpPr>
            <p:cNvPr id="919" name="object 919" descr=""/>
            <p:cNvSpPr/>
            <p:nvPr/>
          </p:nvSpPr>
          <p:spPr>
            <a:xfrm>
              <a:off x="5434956" y="8456480"/>
              <a:ext cx="3810" cy="2540"/>
            </a:xfrm>
            <a:custGeom>
              <a:avLst/>
              <a:gdLst/>
              <a:ahLst/>
              <a:cxnLst/>
              <a:rect l="l" t="t" r="r" b="b"/>
              <a:pathLst>
                <a:path w="3810" h="2540">
                  <a:moveTo>
                    <a:pt x="3568" y="0"/>
                  </a:moveTo>
                  <a:lnTo>
                    <a:pt x="2044" y="1511"/>
                  </a:lnTo>
                  <a:lnTo>
                    <a:pt x="0" y="2070"/>
                  </a:lnTo>
                </a:path>
                <a:path w="3810" h="2540">
                  <a:moveTo>
                    <a:pt x="3568" y="0"/>
                  </a:moveTo>
                  <a:lnTo>
                    <a:pt x="1663" y="1104"/>
                  </a:lnTo>
                  <a:lnTo>
                    <a:pt x="0" y="2070"/>
                  </a:lnTo>
                </a:path>
              </a:pathLst>
            </a:custGeom>
            <a:ln w="3175">
              <a:solidFill>
                <a:srgbClr val="565658"/>
              </a:solidFill>
            </a:ln>
          </p:spPr>
          <p:txBody>
            <a:bodyPr wrap="square" lIns="0" tIns="0" rIns="0" bIns="0" rtlCol="0"/>
            <a:lstStyle/>
            <a:p/>
          </p:txBody>
        </p:sp>
        <p:sp>
          <p:nvSpPr>
            <p:cNvPr id="920" name="object 920" descr=""/>
            <p:cNvSpPr/>
            <p:nvPr/>
          </p:nvSpPr>
          <p:spPr>
            <a:xfrm>
              <a:off x="5438524" y="8452369"/>
              <a:ext cx="635" cy="4445"/>
            </a:xfrm>
            <a:custGeom>
              <a:avLst/>
              <a:gdLst/>
              <a:ahLst/>
              <a:cxnLst/>
              <a:rect l="l" t="t" r="r" b="b"/>
              <a:pathLst>
                <a:path w="635" h="4445">
                  <a:moveTo>
                    <a:pt x="0" y="0"/>
                  </a:moveTo>
                  <a:lnTo>
                    <a:pt x="0" y="4102"/>
                  </a:lnTo>
                </a:path>
                <a:path w="635" h="4445">
                  <a:moveTo>
                    <a:pt x="0" y="0"/>
                  </a:moveTo>
                  <a:lnTo>
                    <a:pt x="546" y="2057"/>
                  </a:lnTo>
                  <a:lnTo>
                    <a:pt x="0" y="4102"/>
                  </a:lnTo>
                </a:path>
              </a:pathLst>
            </a:custGeom>
            <a:ln w="3175">
              <a:solidFill>
                <a:srgbClr val="565658"/>
              </a:solidFill>
            </a:ln>
          </p:spPr>
          <p:txBody>
            <a:bodyPr wrap="square" lIns="0" tIns="0" rIns="0" bIns="0" rtlCol="0"/>
            <a:lstStyle/>
            <a:p/>
          </p:txBody>
        </p:sp>
        <p:sp>
          <p:nvSpPr>
            <p:cNvPr id="921" name="object 921" descr=""/>
            <p:cNvSpPr/>
            <p:nvPr/>
          </p:nvSpPr>
          <p:spPr>
            <a:xfrm>
              <a:off x="5428193" y="8447766"/>
              <a:ext cx="13970" cy="13335"/>
            </a:xfrm>
            <a:custGeom>
              <a:avLst/>
              <a:gdLst/>
              <a:ahLst/>
              <a:cxnLst/>
              <a:rect l="l" t="t" r="r" b="b"/>
              <a:pathLst>
                <a:path w="13970" h="13334">
                  <a:moveTo>
                    <a:pt x="0" y="6654"/>
                  </a:moveTo>
                  <a:lnTo>
                    <a:pt x="381" y="8966"/>
                  </a:lnTo>
                  <a:lnTo>
                    <a:pt x="1574" y="10998"/>
                  </a:lnTo>
                  <a:lnTo>
                    <a:pt x="3365" y="12509"/>
                  </a:lnTo>
                  <a:lnTo>
                    <a:pt x="5575" y="13309"/>
                  </a:lnTo>
                  <a:lnTo>
                    <a:pt x="7937" y="13309"/>
                  </a:lnTo>
                  <a:lnTo>
                    <a:pt x="10134" y="12509"/>
                  </a:lnTo>
                  <a:lnTo>
                    <a:pt x="11938" y="10998"/>
                  </a:lnTo>
                  <a:lnTo>
                    <a:pt x="13131" y="8966"/>
                  </a:lnTo>
                  <a:lnTo>
                    <a:pt x="13538" y="6654"/>
                  </a:lnTo>
                  <a:lnTo>
                    <a:pt x="13131" y="4343"/>
                  </a:lnTo>
                  <a:lnTo>
                    <a:pt x="11938" y="2311"/>
                  </a:lnTo>
                  <a:lnTo>
                    <a:pt x="10134" y="800"/>
                  </a:lnTo>
                  <a:lnTo>
                    <a:pt x="7937" y="0"/>
                  </a:lnTo>
                  <a:lnTo>
                    <a:pt x="5575" y="0"/>
                  </a:lnTo>
                  <a:lnTo>
                    <a:pt x="3365" y="800"/>
                  </a:lnTo>
                  <a:lnTo>
                    <a:pt x="1574" y="2311"/>
                  </a:lnTo>
                  <a:lnTo>
                    <a:pt x="381" y="4343"/>
                  </a:lnTo>
                  <a:lnTo>
                    <a:pt x="0" y="6654"/>
                  </a:lnTo>
                </a:path>
              </a:pathLst>
            </a:custGeom>
            <a:ln w="3175">
              <a:solidFill>
                <a:srgbClr val="565658"/>
              </a:solidFill>
            </a:ln>
          </p:spPr>
          <p:txBody>
            <a:bodyPr wrap="square" lIns="0" tIns="0" rIns="0" bIns="0" rtlCol="0"/>
            <a:lstStyle/>
            <a:p/>
          </p:txBody>
        </p:sp>
        <p:sp>
          <p:nvSpPr>
            <p:cNvPr id="922" name="object 922" descr=""/>
            <p:cNvSpPr/>
            <p:nvPr/>
          </p:nvSpPr>
          <p:spPr>
            <a:xfrm>
              <a:off x="5427238" y="8446827"/>
              <a:ext cx="15875" cy="15240"/>
            </a:xfrm>
            <a:custGeom>
              <a:avLst/>
              <a:gdLst/>
              <a:ahLst/>
              <a:cxnLst/>
              <a:rect l="l" t="t" r="r" b="b"/>
              <a:pathLst>
                <a:path w="15875" h="15240">
                  <a:moveTo>
                    <a:pt x="0" y="7594"/>
                  </a:moveTo>
                  <a:lnTo>
                    <a:pt x="457" y="4952"/>
                  </a:lnTo>
                  <a:lnTo>
                    <a:pt x="1803" y="2628"/>
                  </a:lnTo>
                  <a:lnTo>
                    <a:pt x="3860" y="914"/>
                  </a:lnTo>
                  <a:lnTo>
                    <a:pt x="6388" y="0"/>
                  </a:lnTo>
                  <a:lnTo>
                    <a:pt x="9055" y="0"/>
                  </a:lnTo>
                  <a:lnTo>
                    <a:pt x="11569" y="914"/>
                  </a:lnTo>
                  <a:lnTo>
                    <a:pt x="13639" y="2628"/>
                  </a:lnTo>
                  <a:lnTo>
                    <a:pt x="14973" y="4952"/>
                  </a:lnTo>
                  <a:lnTo>
                    <a:pt x="15443" y="7594"/>
                  </a:lnTo>
                  <a:lnTo>
                    <a:pt x="14973" y="10248"/>
                  </a:lnTo>
                  <a:lnTo>
                    <a:pt x="13639" y="12560"/>
                  </a:lnTo>
                  <a:lnTo>
                    <a:pt x="11569" y="14287"/>
                  </a:lnTo>
                  <a:lnTo>
                    <a:pt x="9055" y="15189"/>
                  </a:lnTo>
                  <a:lnTo>
                    <a:pt x="6388" y="15189"/>
                  </a:lnTo>
                  <a:lnTo>
                    <a:pt x="3860" y="14287"/>
                  </a:lnTo>
                  <a:lnTo>
                    <a:pt x="1803" y="12560"/>
                  </a:lnTo>
                  <a:lnTo>
                    <a:pt x="457" y="10248"/>
                  </a:lnTo>
                  <a:lnTo>
                    <a:pt x="0" y="7594"/>
                  </a:lnTo>
                </a:path>
              </a:pathLst>
            </a:custGeom>
            <a:ln w="3175">
              <a:solidFill>
                <a:srgbClr val="565658"/>
              </a:solidFill>
            </a:ln>
          </p:spPr>
          <p:txBody>
            <a:bodyPr wrap="square" lIns="0" tIns="0" rIns="0" bIns="0" rtlCol="0"/>
            <a:lstStyle/>
            <a:p/>
          </p:txBody>
        </p:sp>
        <p:sp>
          <p:nvSpPr>
            <p:cNvPr id="923" name="object 923" descr=""/>
            <p:cNvSpPr/>
            <p:nvPr/>
          </p:nvSpPr>
          <p:spPr>
            <a:xfrm>
              <a:off x="5560291" y="8305438"/>
              <a:ext cx="0" cy="1905"/>
            </a:xfrm>
            <a:custGeom>
              <a:avLst/>
              <a:gdLst/>
              <a:ahLst/>
              <a:cxnLst/>
              <a:rect l="l" t="t" r="r" b="b"/>
              <a:pathLst>
                <a:path w="0" h="1904">
                  <a:moveTo>
                    <a:pt x="0" y="0"/>
                  </a:moveTo>
                  <a:lnTo>
                    <a:pt x="0" y="1485"/>
                  </a:lnTo>
                </a:path>
              </a:pathLst>
            </a:custGeom>
            <a:ln w="3175">
              <a:solidFill>
                <a:srgbClr val="565658"/>
              </a:solidFill>
            </a:ln>
          </p:spPr>
          <p:txBody>
            <a:bodyPr wrap="square" lIns="0" tIns="0" rIns="0" bIns="0" rtlCol="0"/>
            <a:lstStyle/>
            <a:p/>
          </p:txBody>
        </p:sp>
        <p:sp>
          <p:nvSpPr>
            <p:cNvPr id="924" name="object 924" descr=""/>
            <p:cNvSpPr/>
            <p:nvPr/>
          </p:nvSpPr>
          <p:spPr>
            <a:xfrm>
              <a:off x="5560824" y="8299969"/>
              <a:ext cx="140970" cy="6350"/>
            </a:xfrm>
            <a:custGeom>
              <a:avLst/>
              <a:gdLst/>
              <a:ahLst/>
              <a:cxnLst/>
              <a:rect l="l" t="t" r="r" b="b"/>
              <a:pathLst>
                <a:path w="140970" h="6350">
                  <a:moveTo>
                    <a:pt x="8445" y="0"/>
                  </a:moveTo>
                  <a:lnTo>
                    <a:pt x="8445" y="0"/>
                  </a:lnTo>
                  <a:lnTo>
                    <a:pt x="124002" y="0"/>
                  </a:lnTo>
                  <a:lnTo>
                    <a:pt x="124599" y="0"/>
                  </a:lnTo>
                </a:path>
                <a:path w="140970" h="6350">
                  <a:moveTo>
                    <a:pt x="8445" y="0"/>
                  </a:moveTo>
                  <a:lnTo>
                    <a:pt x="0" y="4787"/>
                  </a:lnTo>
                  <a:lnTo>
                    <a:pt x="635" y="5308"/>
                  </a:lnTo>
                  <a:lnTo>
                    <a:pt x="2209" y="5448"/>
                  </a:lnTo>
                  <a:lnTo>
                    <a:pt x="4318" y="5473"/>
                  </a:lnTo>
                  <a:lnTo>
                    <a:pt x="7670" y="5486"/>
                  </a:lnTo>
                  <a:lnTo>
                    <a:pt x="11938" y="5499"/>
                  </a:lnTo>
                  <a:lnTo>
                    <a:pt x="16116" y="5499"/>
                  </a:lnTo>
                  <a:lnTo>
                    <a:pt x="21805" y="5511"/>
                  </a:lnTo>
                  <a:lnTo>
                    <a:pt x="28244" y="5537"/>
                  </a:lnTo>
                  <a:lnTo>
                    <a:pt x="34048" y="5537"/>
                  </a:lnTo>
                  <a:lnTo>
                    <a:pt x="41427" y="5575"/>
                  </a:lnTo>
                  <a:lnTo>
                    <a:pt x="49263" y="5588"/>
                  </a:lnTo>
                  <a:lnTo>
                    <a:pt x="56019" y="5600"/>
                  </a:lnTo>
                  <a:lnTo>
                    <a:pt x="64274" y="5626"/>
                  </a:lnTo>
                  <a:lnTo>
                    <a:pt x="72644" y="5638"/>
                  </a:lnTo>
                  <a:lnTo>
                    <a:pt x="79616" y="5664"/>
                  </a:lnTo>
                  <a:lnTo>
                    <a:pt x="87769" y="5676"/>
                  </a:lnTo>
                  <a:lnTo>
                    <a:pt x="95745" y="5702"/>
                  </a:lnTo>
                  <a:lnTo>
                    <a:pt x="102133" y="5740"/>
                  </a:lnTo>
                  <a:lnTo>
                    <a:pt x="109283" y="5778"/>
                  </a:lnTo>
                  <a:lnTo>
                    <a:pt x="115976" y="5803"/>
                  </a:lnTo>
                  <a:lnTo>
                    <a:pt x="121043" y="5816"/>
                  </a:lnTo>
                  <a:lnTo>
                    <a:pt x="126415" y="5842"/>
                  </a:lnTo>
                  <a:lnTo>
                    <a:pt x="131038" y="5880"/>
                  </a:lnTo>
                  <a:lnTo>
                    <a:pt x="134226" y="5905"/>
                  </a:lnTo>
                  <a:lnTo>
                    <a:pt x="137210" y="5943"/>
                  </a:lnTo>
                  <a:lnTo>
                    <a:pt x="139255" y="5969"/>
                  </a:lnTo>
                  <a:lnTo>
                    <a:pt x="140030" y="5994"/>
                  </a:lnTo>
                  <a:lnTo>
                    <a:pt x="140411" y="6019"/>
                  </a:lnTo>
                </a:path>
              </a:pathLst>
            </a:custGeom>
            <a:ln w="3175">
              <a:solidFill>
                <a:srgbClr val="565658"/>
              </a:solidFill>
            </a:ln>
          </p:spPr>
          <p:txBody>
            <a:bodyPr wrap="square" lIns="0" tIns="0" rIns="0" bIns="0" rtlCol="0"/>
            <a:lstStyle/>
            <a:p/>
          </p:txBody>
        </p:sp>
        <p:sp>
          <p:nvSpPr>
            <p:cNvPr id="925" name="object 925" descr=""/>
            <p:cNvSpPr/>
            <p:nvPr/>
          </p:nvSpPr>
          <p:spPr>
            <a:xfrm>
              <a:off x="5560288" y="8305422"/>
              <a:ext cx="141605" cy="1905"/>
            </a:xfrm>
            <a:custGeom>
              <a:avLst/>
              <a:gdLst/>
              <a:ahLst/>
              <a:cxnLst/>
              <a:rect l="l" t="t" r="r" b="b"/>
              <a:pathLst>
                <a:path w="141604" h="1904">
                  <a:moveTo>
                    <a:pt x="141389" y="1460"/>
                  </a:moveTo>
                  <a:lnTo>
                    <a:pt x="140982" y="1422"/>
                  </a:lnTo>
                  <a:lnTo>
                    <a:pt x="140169" y="1409"/>
                  </a:lnTo>
                  <a:lnTo>
                    <a:pt x="138988" y="1384"/>
                  </a:lnTo>
                  <a:lnTo>
                    <a:pt x="138125" y="1384"/>
                  </a:lnTo>
                  <a:lnTo>
                    <a:pt x="135140" y="1346"/>
                  </a:lnTo>
                  <a:lnTo>
                    <a:pt x="131914" y="1308"/>
                  </a:lnTo>
                  <a:lnTo>
                    <a:pt x="127292" y="1295"/>
                  </a:lnTo>
                  <a:lnTo>
                    <a:pt x="121881" y="1244"/>
                  </a:lnTo>
                  <a:lnTo>
                    <a:pt x="120688" y="1244"/>
                  </a:lnTo>
                  <a:lnTo>
                    <a:pt x="116776" y="1231"/>
                  </a:lnTo>
                  <a:lnTo>
                    <a:pt x="110058" y="1206"/>
                  </a:lnTo>
                  <a:lnTo>
                    <a:pt x="106057" y="1193"/>
                  </a:lnTo>
                  <a:lnTo>
                    <a:pt x="102857" y="1193"/>
                  </a:lnTo>
                  <a:lnTo>
                    <a:pt x="96443" y="1168"/>
                  </a:lnTo>
                  <a:lnTo>
                    <a:pt x="89001" y="1155"/>
                  </a:lnTo>
                  <a:lnTo>
                    <a:pt x="88417" y="1143"/>
                  </a:lnTo>
                  <a:lnTo>
                    <a:pt x="80200" y="1130"/>
                  </a:lnTo>
                  <a:lnTo>
                    <a:pt x="73164" y="1104"/>
                  </a:lnTo>
                  <a:lnTo>
                    <a:pt x="70713" y="1092"/>
                  </a:lnTo>
                  <a:lnTo>
                    <a:pt x="64757" y="1079"/>
                  </a:lnTo>
                  <a:lnTo>
                    <a:pt x="56464" y="1054"/>
                  </a:lnTo>
                  <a:lnTo>
                    <a:pt x="52400" y="1054"/>
                  </a:lnTo>
                  <a:lnTo>
                    <a:pt x="49669" y="1054"/>
                  </a:lnTo>
                  <a:lnTo>
                    <a:pt x="41770" y="1028"/>
                  </a:lnTo>
                  <a:lnTo>
                    <a:pt x="35344" y="1003"/>
                  </a:lnTo>
                  <a:lnTo>
                    <a:pt x="34353" y="1003"/>
                  </a:lnTo>
                  <a:lnTo>
                    <a:pt x="28524" y="990"/>
                  </a:lnTo>
                  <a:lnTo>
                    <a:pt x="22059" y="977"/>
                  </a:lnTo>
                  <a:lnTo>
                    <a:pt x="20700" y="965"/>
                  </a:lnTo>
                  <a:lnTo>
                    <a:pt x="16332" y="965"/>
                  </a:lnTo>
                  <a:lnTo>
                    <a:pt x="12103" y="939"/>
                  </a:lnTo>
                  <a:lnTo>
                    <a:pt x="9486" y="927"/>
                  </a:lnTo>
                  <a:lnTo>
                    <a:pt x="7810" y="927"/>
                  </a:lnTo>
                  <a:lnTo>
                    <a:pt x="4444" y="927"/>
                  </a:lnTo>
                  <a:lnTo>
                    <a:pt x="2412" y="901"/>
                  </a:lnTo>
                  <a:lnTo>
                    <a:pt x="749" y="787"/>
                  </a:lnTo>
                  <a:lnTo>
                    <a:pt x="50" y="279"/>
                  </a:lnTo>
                  <a:lnTo>
                    <a:pt x="0" y="0"/>
                  </a:lnTo>
                </a:path>
              </a:pathLst>
            </a:custGeom>
            <a:ln w="3175">
              <a:solidFill>
                <a:srgbClr val="565658"/>
              </a:solidFill>
            </a:ln>
          </p:spPr>
          <p:txBody>
            <a:bodyPr wrap="square" lIns="0" tIns="0" rIns="0" bIns="0" rtlCol="0"/>
            <a:lstStyle/>
            <a:p/>
          </p:txBody>
        </p:sp>
        <p:sp>
          <p:nvSpPr>
            <p:cNvPr id="926" name="object 926" descr=""/>
            <p:cNvSpPr/>
            <p:nvPr/>
          </p:nvSpPr>
          <p:spPr>
            <a:xfrm>
              <a:off x="5725217" y="8539960"/>
              <a:ext cx="0" cy="21590"/>
            </a:xfrm>
            <a:custGeom>
              <a:avLst/>
              <a:gdLst/>
              <a:ahLst/>
              <a:cxnLst/>
              <a:rect l="l" t="t" r="r" b="b"/>
              <a:pathLst>
                <a:path w="0" h="21590">
                  <a:moveTo>
                    <a:pt x="0" y="0"/>
                  </a:moveTo>
                  <a:lnTo>
                    <a:pt x="0" y="21386"/>
                  </a:lnTo>
                </a:path>
              </a:pathLst>
            </a:custGeom>
            <a:ln w="3175">
              <a:solidFill>
                <a:srgbClr val="565658"/>
              </a:solidFill>
            </a:ln>
          </p:spPr>
          <p:txBody>
            <a:bodyPr wrap="square" lIns="0" tIns="0" rIns="0" bIns="0" rtlCol="0"/>
            <a:lstStyle/>
            <a:p/>
          </p:txBody>
        </p:sp>
        <p:sp>
          <p:nvSpPr>
            <p:cNvPr id="927" name="object 927" descr=""/>
            <p:cNvSpPr/>
            <p:nvPr/>
          </p:nvSpPr>
          <p:spPr>
            <a:xfrm>
              <a:off x="5480668" y="8537101"/>
              <a:ext cx="1905" cy="2540"/>
            </a:xfrm>
            <a:custGeom>
              <a:avLst/>
              <a:gdLst/>
              <a:ahLst/>
              <a:cxnLst/>
              <a:rect l="l" t="t" r="r" b="b"/>
              <a:pathLst>
                <a:path w="1904" h="2540">
                  <a:moveTo>
                    <a:pt x="0" y="0"/>
                  </a:moveTo>
                  <a:lnTo>
                    <a:pt x="254" y="368"/>
                  </a:lnTo>
                  <a:lnTo>
                    <a:pt x="571" y="800"/>
                  </a:lnTo>
                  <a:lnTo>
                    <a:pt x="1016" y="1422"/>
                  </a:lnTo>
                  <a:lnTo>
                    <a:pt x="1638" y="2247"/>
                  </a:lnTo>
                  <a:lnTo>
                    <a:pt x="1765" y="2387"/>
                  </a:lnTo>
                </a:path>
              </a:pathLst>
            </a:custGeom>
            <a:ln w="3175">
              <a:solidFill>
                <a:srgbClr val="565658"/>
              </a:solidFill>
            </a:ln>
          </p:spPr>
          <p:txBody>
            <a:bodyPr wrap="square" lIns="0" tIns="0" rIns="0" bIns="0" rtlCol="0"/>
            <a:lstStyle/>
            <a:p/>
          </p:txBody>
        </p:sp>
        <p:sp>
          <p:nvSpPr>
            <p:cNvPr id="928" name="object 928" descr=""/>
            <p:cNvSpPr/>
            <p:nvPr/>
          </p:nvSpPr>
          <p:spPr>
            <a:xfrm>
              <a:off x="5487513" y="8545864"/>
              <a:ext cx="3175" cy="3175"/>
            </a:xfrm>
            <a:custGeom>
              <a:avLst/>
              <a:gdLst/>
              <a:ahLst/>
              <a:cxnLst/>
              <a:rect l="l" t="t" r="r" b="b"/>
              <a:pathLst>
                <a:path w="3175" h="3175">
                  <a:moveTo>
                    <a:pt x="0" y="0"/>
                  </a:moveTo>
                  <a:lnTo>
                    <a:pt x="2616" y="2971"/>
                  </a:lnTo>
                </a:path>
              </a:pathLst>
            </a:custGeom>
            <a:ln w="3175">
              <a:solidFill>
                <a:srgbClr val="565658"/>
              </a:solidFill>
            </a:ln>
          </p:spPr>
          <p:txBody>
            <a:bodyPr wrap="square" lIns="0" tIns="0" rIns="0" bIns="0" rtlCol="0"/>
            <a:lstStyle/>
            <a:p/>
          </p:txBody>
        </p:sp>
        <p:sp>
          <p:nvSpPr>
            <p:cNvPr id="929" name="object 929" descr=""/>
            <p:cNvSpPr/>
            <p:nvPr/>
          </p:nvSpPr>
          <p:spPr>
            <a:xfrm>
              <a:off x="5492611" y="8551537"/>
              <a:ext cx="3810" cy="3810"/>
            </a:xfrm>
            <a:custGeom>
              <a:avLst/>
              <a:gdLst/>
              <a:ahLst/>
              <a:cxnLst/>
              <a:rect l="l" t="t" r="r" b="b"/>
              <a:pathLst>
                <a:path w="3810" h="3809">
                  <a:moveTo>
                    <a:pt x="0" y="0"/>
                  </a:moveTo>
                  <a:lnTo>
                    <a:pt x="1104" y="1168"/>
                  </a:lnTo>
                  <a:lnTo>
                    <a:pt x="2463" y="2552"/>
                  </a:lnTo>
                  <a:lnTo>
                    <a:pt x="3149" y="3213"/>
                  </a:lnTo>
                  <a:lnTo>
                    <a:pt x="3302" y="3378"/>
                  </a:lnTo>
                </a:path>
              </a:pathLst>
            </a:custGeom>
            <a:ln w="3175">
              <a:solidFill>
                <a:srgbClr val="565658"/>
              </a:solidFill>
            </a:ln>
          </p:spPr>
          <p:txBody>
            <a:bodyPr wrap="square" lIns="0" tIns="0" rIns="0" bIns="0" rtlCol="0"/>
            <a:lstStyle/>
            <a:p/>
          </p:txBody>
        </p:sp>
        <p:sp>
          <p:nvSpPr>
            <p:cNvPr id="930" name="object 930" descr=""/>
            <p:cNvSpPr/>
            <p:nvPr/>
          </p:nvSpPr>
          <p:spPr>
            <a:xfrm>
              <a:off x="5477506" y="8531644"/>
              <a:ext cx="0" cy="1270"/>
            </a:xfrm>
            <a:custGeom>
              <a:avLst/>
              <a:gdLst/>
              <a:ahLst/>
              <a:cxnLst/>
              <a:rect l="l" t="t" r="r" b="b"/>
              <a:pathLst>
                <a:path w="0" h="1270">
                  <a:moveTo>
                    <a:pt x="0" y="0"/>
                  </a:moveTo>
                  <a:lnTo>
                    <a:pt x="0" y="901"/>
                  </a:lnTo>
                </a:path>
              </a:pathLst>
            </a:custGeom>
            <a:ln w="3175">
              <a:solidFill>
                <a:srgbClr val="565658"/>
              </a:solidFill>
            </a:ln>
          </p:spPr>
          <p:txBody>
            <a:bodyPr wrap="square" lIns="0" tIns="0" rIns="0" bIns="0" rtlCol="0"/>
            <a:lstStyle/>
            <a:p/>
          </p:txBody>
        </p:sp>
        <p:sp>
          <p:nvSpPr>
            <p:cNvPr id="931" name="object 931" descr=""/>
            <p:cNvSpPr/>
            <p:nvPr/>
          </p:nvSpPr>
          <p:spPr>
            <a:xfrm>
              <a:off x="5477506" y="8532557"/>
              <a:ext cx="25400" cy="29209"/>
            </a:xfrm>
            <a:custGeom>
              <a:avLst/>
              <a:gdLst/>
              <a:ahLst/>
              <a:cxnLst/>
              <a:rect l="l" t="t" r="r" b="b"/>
              <a:pathLst>
                <a:path w="25400" h="29209">
                  <a:moveTo>
                    <a:pt x="25349" y="28790"/>
                  </a:moveTo>
                  <a:lnTo>
                    <a:pt x="20116" y="24028"/>
                  </a:lnTo>
                  <a:lnTo>
                    <a:pt x="13055" y="16814"/>
                  </a:lnTo>
                  <a:lnTo>
                    <a:pt x="6730" y="9321"/>
                  </a:lnTo>
                  <a:lnTo>
                    <a:pt x="0" y="0"/>
                  </a:lnTo>
                </a:path>
              </a:pathLst>
            </a:custGeom>
            <a:ln w="3175">
              <a:solidFill>
                <a:srgbClr val="565658"/>
              </a:solidFill>
            </a:ln>
          </p:spPr>
          <p:txBody>
            <a:bodyPr wrap="square" lIns="0" tIns="0" rIns="0" bIns="0" rtlCol="0"/>
            <a:lstStyle/>
            <a:p/>
          </p:txBody>
        </p:sp>
        <p:sp>
          <p:nvSpPr>
            <p:cNvPr id="932" name="object 932" descr=""/>
            <p:cNvSpPr/>
            <p:nvPr/>
          </p:nvSpPr>
          <p:spPr>
            <a:xfrm>
              <a:off x="5502974" y="8561348"/>
              <a:ext cx="1270" cy="0"/>
            </a:xfrm>
            <a:custGeom>
              <a:avLst/>
              <a:gdLst/>
              <a:ahLst/>
              <a:cxnLst/>
              <a:rect l="l" t="t" r="r" b="b"/>
              <a:pathLst>
                <a:path w="1270" h="0">
                  <a:moveTo>
                    <a:pt x="762" y="0"/>
                  </a:moveTo>
                  <a:lnTo>
                    <a:pt x="317" y="0"/>
                  </a:lnTo>
                  <a:lnTo>
                    <a:pt x="0" y="0"/>
                  </a:lnTo>
                </a:path>
              </a:pathLst>
            </a:custGeom>
            <a:ln w="3175">
              <a:solidFill>
                <a:srgbClr val="565658"/>
              </a:solidFill>
            </a:ln>
          </p:spPr>
          <p:txBody>
            <a:bodyPr wrap="square" lIns="0" tIns="0" rIns="0" bIns="0" rtlCol="0"/>
            <a:lstStyle/>
            <a:p/>
          </p:txBody>
        </p:sp>
        <p:sp>
          <p:nvSpPr>
            <p:cNvPr id="933" name="object 933" descr=""/>
            <p:cNvSpPr/>
            <p:nvPr/>
          </p:nvSpPr>
          <p:spPr>
            <a:xfrm>
              <a:off x="5477803" y="8531644"/>
              <a:ext cx="26034" cy="29845"/>
            </a:xfrm>
            <a:custGeom>
              <a:avLst/>
              <a:gdLst/>
              <a:ahLst/>
              <a:cxnLst/>
              <a:rect l="l" t="t" r="r" b="b"/>
              <a:pathLst>
                <a:path w="26035" h="29845">
                  <a:moveTo>
                    <a:pt x="0" y="0"/>
                  </a:moveTo>
                  <a:lnTo>
                    <a:pt x="6731" y="9486"/>
                  </a:lnTo>
                  <a:lnTo>
                    <a:pt x="12928" y="16891"/>
                  </a:lnTo>
                  <a:lnTo>
                    <a:pt x="18897" y="23241"/>
                  </a:lnTo>
                  <a:lnTo>
                    <a:pt x="19786" y="24079"/>
                  </a:lnTo>
                  <a:lnTo>
                    <a:pt x="25933" y="29705"/>
                  </a:lnTo>
                </a:path>
              </a:pathLst>
            </a:custGeom>
            <a:ln w="3175">
              <a:solidFill>
                <a:srgbClr val="565658"/>
              </a:solidFill>
            </a:ln>
          </p:spPr>
          <p:txBody>
            <a:bodyPr wrap="square" lIns="0" tIns="0" rIns="0" bIns="0" rtlCol="0"/>
            <a:lstStyle/>
            <a:p/>
          </p:txBody>
        </p:sp>
        <p:sp>
          <p:nvSpPr>
            <p:cNvPr id="934" name="object 934" descr=""/>
            <p:cNvSpPr/>
            <p:nvPr/>
          </p:nvSpPr>
          <p:spPr>
            <a:xfrm>
              <a:off x="5503721" y="8561348"/>
              <a:ext cx="15240" cy="0"/>
            </a:xfrm>
            <a:custGeom>
              <a:avLst/>
              <a:gdLst/>
              <a:ahLst/>
              <a:cxnLst/>
              <a:rect l="l" t="t" r="r" b="b"/>
              <a:pathLst>
                <a:path w="15239" h="0">
                  <a:moveTo>
                    <a:pt x="14922" y="0"/>
                  </a:moveTo>
                  <a:lnTo>
                    <a:pt x="13220" y="0"/>
                  </a:lnTo>
                  <a:lnTo>
                    <a:pt x="7239" y="0"/>
                  </a:lnTo>
                  <a:lnTo>
                    <a:pt x="0" y="0"/>
                  </a:lnTo>
                </a:path>
              </a:pathLst>
            </a:custGeom>
            <a:ln w="3175">
              <a:solidFill>
                <a:srgbClr val="565658"/>
              </a:solidFill>
            </a:ln>
          </p:spPr>
          <p:txBody>
            <a:bodyPr wrap="square" lIns="0" tIns="0" rIns="0" bIns="0" rtlCol="0"/>
            <a:lstStyle/>
            <a:p/>
          </p:txBody>
        </p:sp>
        <p:sp>
          <p:nvSpPr>
            <p:cNvPr id="935" name="object 935" descr=""/>
            <p:cNvSpPr/>
            <p:nvPr/>
          </p:nvSpPr>
          <p:spPr>
            <a:xfrm>
              <a:off x="5482410" y="8531645"/>
              <a:ext cx="28575" cy="17145"/>
            </a:xfrm>
            <a:custGeom>
              <a:avLst/>
              <a:gdLst/>
              <a:ahLst/>
              <a:cxnLst/>
              <a:rect l="l" t="t" r="r" b="b"/>
              <a:pathLst>
                <a:path w="28575" h="17145">
                  <a:moveTo>
                    <a:pt x="28308" y="16637"/>
                  </a:moveTo>
                  <a:lnTo>
                    <a:pt x="723" y="673"/>
                  </a:lnTo>
                  <a:lnTo>
                    <a:pt x="0" y="0"/>
                  </a:lnTo>
                </a:path>
              </a:pathLst>
            </a:custGeom>
            <a:ln w="3175">
              <a:solidFill>
                <a:srgbClr val="565658"/>
              </a:solidFill>
            </a:ln>
          </p:spPr>
          <p:txBody>
            <a:bodyPr wrap="square" lIns="0" tIns="0" rIns="0" bIns="0" rtlCol="0"/>
            <a:lstStyle/>
            <a:p/>
          </p:txBody>
        </p:sp>
        <p:sp>
          <p:nvSpPr>
            <p:cNvPr id="936" name="object 936" descr=""/>
            <p:cNvSpPr/>
            <p:nvPr/>
          </p:nvSpPr>
          <p:spPr>
            <a:xfrm>
              <a:off x="5482428" y="8531644"/>
              <a:ext cx="6350" cy="0"/>
            </a:xfrm>
            <a:custGeom>
              <a:avLst/>
              <a:gdLst/>
              <a:ahLst/>
              <a:cxnLst/>
              <a:rect l="l" t="t" r="r" b="b"/>
              <a:pathLst>
                <a:path w="6350" h="0">
                  <a:moveTo>
                    <a:pt x="0" y="0"/>
                  </a:moveTo>
                  <a:lnTo>
                    <a:pt x="0" y="0"/>
                  </a:lnTo>
                  <a:lnTo>
                    <a:pt x="5295" y="0"/>
                  </a:lnTo>
                  <a:lnTo>
                    <a:pt x="6223" y="0"/>
                  </a:lnTo>
                </a:path>
              </a:pathLst>
            </a:custGeom>
            <a:ln w="3175">
              <a:solidFill>
                <a:srgbClr val="565658"/>
              </a:solidFill>
            </a:ln>
          </p:spPr>
          <p:txBody>
            <a:bodyPr wrap="square" lIns="0" tIns="0" rIns="0" bIns="0" rtlCol="0"/>
            <a:lstStyle/>
            <a:p/>
          </p:txBody>
        </p:sp>
        <p:sp>
          <p:nvSpPr>
            <p:cNvPr id="937" name="object 937" descr=""/>
            <p:cNvSpPr/>
            <p:nvPr/>
          </p:nvSpPr>
          <p:spPr>
            <a:xfrm>
              <a:off x="5518643" y="8561348"/>
              <a:ext cx="16510" cy="0"/>
            </a:xfrm>
            <a:custGeom>
              <a:avLst/>
              <a:gdLst/>
              <a:ahLst/>
              <a:cxnLst/>
              <a:rect l="l" t="t" r="r" b="b"/>
              <a:pathLst>
                <a:path w="16510" h="0">
                  <a:moveTo>
                    <a:pt x="0" y="0"/>
                  </a:moveTo>
                  <a:lnTo>
                    <a:pt x="12306" y="0"/>
                  </a:lnTo>
                  <a:lnTo>
                    <a:pt x="16446" y="0"/>
                  </a:lnTo>
                </a:path>
              </a:pathLst>
            </a:custGeom>
            <a:ln w="3175">
              <a:solidFill>
                <a:srgbClr val="565658"/>
              </a:solidFill>
            </a:ln>
          </p:spPr>
          <p:txBody>
            <a:bodyPr wrap="square" lIns="0" tIns="0" rIns="0" bIns="0" rtlCol="0"/>
            <a:lstStyle/>
            <a:p/>
          </p:txBody>
        </p:sp>
        <p:sp>
          <p:nvSpPr>
            <p:cNvPr id="938" name="object 938" descr=""/>
            <p:cNvSpPr/>
            <p:nvPr/>
          </p:nvSpPr>
          <p:spPr>
            <a:xfrm>
              <a:off x="5510719" y="8548282"/>
              <a:ext cx="8255" cy="0"/>
            </a:xfrm>
            <a:custGeom>
              <a:avLst/>
              <a:gdLst/>
              <a:ahLst/>
              <a:cxnLst/>
              <a:rect l="l" t="t" r="r" b="b"/>
              <a:pathLst>
                <a:path w="8254" h="0">
                  <a:moveTo>
                    <a:pt x="7924" y="0"/>
                  </a:moveTo>
                  <a:lnTo>
                    <a:pt x="4864" y="0"/>
                  </a:lnTo>
                  <a:lnTo>
                    <a:pt x="0" y="0"/>
                  </a:lnTo>
                </a:path>
              </a:pathLst>
            </a:custGeom>
            <a:ln w="3175">
              <a:solidFill>
                <a:srgbClr val="565658"/>
              </a:solidFill>
            </a:ln>
          </p:spPr>
          <p:txBody>
            <a:bodyPr wrap="square" lIns="0" tIns="0" rIns="0" bIns="0" rtlCol="0"/>
            <a:lstStyle/>
            <a:p/>
          </p:txBody>
        </p:sp>
        <p:sp>
          <p:nvSpPr>
            <p:cNvPr id="939" name="object 939" descr=""/>
            <p:cNvSpPr/>
            <p:nvPr/>
          </p:nvSpPr>
          <p:spPr>
            <a:xfrm>
              <a:off x="5510719" y="8542338"/>
              <a:ext cx="5715" cy="6350"/>
            </a:xfrm>
            <a:custGeom>
              <a:avLst/>
              <a:gdLst/>
              <a:ahLst/>
              <a:cxnLst/>
              <a:rect l="l" t="t" r="r" b="b"/>
              <a:pathLst>
                <a:path w="5714" h="6350">
                  <a:moveTo>
                    <a:pt x="0" y="5943"/>
                  </a:moveTo>
                  <a:lnTo>
                    <a:pt x="406" y="3670"/>
                  </a:lnTo>
                  <a:lnTo>
                    <a:pt x="1549" y="1752"/>
                  </a:lnTo>
                  <a:lnTo>
                    <a:pt x="3276" y="444"/>
                  </a:lnTo>
                  <a:lnTo>
                    <a:pt x="5257" y="0"/>
                  </a:lnTo>
                </a:path>
              </a:pathLst>
            </a:custGeom>
            <a:ln w="3175">
              <a:solidFill>
                <a:srgbClr val="565658"/>
              </a:solidFill>
            </a:ln>
          </p:spPr>
          <p:txBody>
            <a:bodyPr wrap="square" lIns="0" tIns="0" rIns="0" bIns="0" rtlCol="0"/>
            <a:lstStyle/>
            <a:p/>
          </p:txBody>
        </p:sp>
        <p:sp>
          <p:nvSpPr>
            <p:cNvPr id="940" name="object 940" descr=""/>
            <p:cNvSpPr/>
            <p:nvPr/>
          </p:nvSpPr>
          <p:spPr>
            <a:xfrm>
              <a:off x="5488655" y="8531644"/>
              <a:ext cx="27940" cy="10795"/>
            </a:xfrm>
            <a:custGeom>
              <a:avLst/>
              <a:gdLst/>
              <a:ahLst/>
              <a:cxnLst/>
              <a:rect l="l" t="t" r="r" b="b"/>
              <a:pathLst>
                <a:path w="27939" h="10795">
                  <a:moveTo>
                    <a:pt x="0" y="0"/>
                  </a:moveTo>
                  <a:lnTo>
                    <a:pt x="4330" y="2514"/>
                  </a:lnTo>
                  <a:lnTo>
                    <a:pt x="12001" y="6337"/>
                  </a:lnTo>
                  <a:lnTo>
                    <a:pt x="18834" y="9055"/>
                  </a:lnTo>
                  <a:lnTo>
                    <a:pt x="22567" y="10083"/>
                  </a:lnTo>
                  <a:lnTo>
                    <a:pt x="27330" y="10706"/>
                  </a:lnTo>
                </a:path>
              </a:pathLst>
            </a:custGeom>
            <a:ln w="3175">
              <a:solidFill>
                <a:srgbClr val="565658"/>
              </a:solidFill>
            </a:ln>
          </p:spPr>
          <p:txBody>
            <a:bodyPr wrap="square" lIns="0" tIns="0" rIns="0" bIns="0" rtlCol="0"/>
            <a:lstStyle/>
            <a:p/>
          </p:txBody>
        </p:sp>
        <p:sp>
          <p:nvSpPr>
            <p:cNvPr id="941" name="object 941" descr=""/>
            <p:cNvSpPr/>
            <p:nvPr/>
          </p:nvSpPr>
          <p:spPr>
            <a:xfrm>
              <a:off x="5704668" y="8561348"/>
              <a:ext cx="21590" cy="0"/>
            </a:xfrm>
            <a:custGeom>
              <a:avLst/>
              <a:gdLst/>
              <a:ahLst/>
              <a:cxnLst/>
              <a:rect l="l" t="t" r="r" b="b"/>
              <a:pathLst>
                <a:path w="21589" h="0">
                  <a:moveTo>
                    <a:pt x="21094" y="0"/>
                  </a:moveTo>
                  <a:lnTo>
                    <a:pt x="19964" y="0"/>
                  </a:lnTo>
                  <a:lnTo>
                    <a:pt x="18821" y="0"/>
                  </a:lnTo>
                  <a:lnTo>
                    <a:pt x="7835" y="0"/>
                  </a:lnTo>
                  <a:lnTo>
                    <a:pt x="3390" y="0"/>
                  </a:lnTo>
                  <a:lnTo>
                    <a:pt x="101" y="0"/>
                  </a:lnTo>
                </a:path>
              </a:pathLst>
            </a:custGeom>
            <a:ln w="3175">
              <a:solidFill>
                <a:srgbClr val="565658"/>
              </a:solidFill>
            </a:ln>
          </p:spPr>
          <p:txBody>
            <a:bodyPr wrap="square" lIns="0" tIns="0" rIns="0" bIns="0" rtlCol="0"/>
            <a:lstStyle/>
            <a:p/>
          </p:txBody>
        </p:sp>
        <p:sp>
          <p:nvSpPr>
            <p:cNvPr id="942" name="object 942" descr=""/>
            <p:cNvSpPr/>
            <p:nvPr/>
          </p:nvSpPr>
          <p:spPr>
            <a:xfrm>
              <a:off x="5518655" y="8548282"/>
              <a:ext cx="16510" cy="0"/>
            </a:xfrm>
            <a:custGeom>
              <a:avLst/>
              <a:gdLst/>
              <a:ahLst/>
              <a:cxnLst/>
              <a:rect l="l" t="t" r="r" b="b"/>
              <a:pathLst>
                <a:path w="16510" h="0">
                  <a:moveTo>
                    <a:pt x="15938" y="0"/>
                  </a:moveTo>
                  <a:lnTo>
                    <a:pt x="0" y="0"/>
                  </a:lnTo>
                </a:path>
              </a:pathLst>
            </a:custGeom>
            <a:ln w="3175">
              <a:solidFill>
                <a:srgbClr val="565658"/>
              </a:solidFill>
            </a:ln>
          </p:spPr>
          <p:txBody>
            <a:bodyPr wrap="square" lIns="0" tIns="0" rIns="0" bIns="0" rtlCol="0"/>
            <a:lstStyle/>
            <a:p/>
          </p:txBody>
        </p:sp>
        <p:sp>
          <p:nvSpPr>
            <p:cNvPr id="943" name="object 943" descr=""/>
            <p:cNvSpPr/>
            <p:nvPr/>
          </p:nvSpPr>
          <p:spPr>
            <a:xfrm>
              <a:off x="5518643" y="8542338"/>
              <a:ext cx="6350" cy="6350"/>
            </a:xfrm>
            <a:custGeom>
              <a:avLst/>
              <a:gdLst/>
              <a:ahLst/>
              <a:cxnLst/>
              <a:rect l="l" t="t" r="r" b="b"/>
              <a:pathLst>
                <a:path w="6350" h="6350">
                  <a:moveTo>
                    <a:pt x="0" y="5943"/>
                  </a:moveTo>
                  <a:lnTo>
                    <a:pt x="431" y="3670"/>
                  </a:lnTo>
                  <a:lnTo>
                    <a:pt x="1714" y="1752"/>
                  </a:lnTo>
                  <a:lnTo>
                    <a:pt x="3619" y="444"/>
                  </a:lnTo>
                  <a:lnTo>
                    <a:pt x="5842" y="0"/>
                  </a:lnTo>
                </a:path>
              </a:pathLst>
            </a:custGeom>
            <a:ln w="3175">
              <a:solidFill>
                <a:srgbClr val="565658"/>
              </a:solidFill>
            </a:ln>
          </p:spPr>
          <p:txBody>
            <a:bodyPr wrap="square" lIns="0" tIns="0" rIns="0" bIns="0" rtlCol="0"/>
            <a:lstStyle/>
            <a:p/>
          </p:txBody>
        </p:sp>
        <p:sp>
          <p:nvSpPr>
            <p:cNvPr id="944" name="object 944" descr=""/>
            <p:cNvSpPr/>
            <p:nvPr/>
          </p:nvSpPr>
          <p:spPr>
            <a:xfrm>
              <a:off x="5515989" y="8542341"/>
              <a:ext cx="8890" cy="0"/>
            </a:xfrm>
            <a:custGeom>
              <a:avLst/>
              <a:gdLst/>
              <a:ahLst/>
              <a:cxnLst/>
              <a:rect l="l" t="t" r="r" b="b"/>
              <a:pathLst>
                <a:path w="8889" h="0">
                  <a:moveTo>
                    <a:pt x="0" y="0"/>
                  </a:moveTo>
                  <a:lnTo>
                    <a:pt x="5207" y="0"/>
                  </a:lnTo>
                  <a:lnTo>
                    <a:pt x="8509" y="0"/>
                  </a:lnTo>
                </a:path>
              </a:pathLst>
            </a:custGeom>
            <a:ln w="3175">
              <a:solidFill>
                <a:srgbClr val="565658"/>
              </a:solidFill>
            </a:ln>
          </p:spPr>
          <p:txBody>
            <a:bodyPr wrap="square" lIns="0" tIns="0" rIns="0" bIns="0" rtlCol="0"/>
            <a:lstStyle/>
            <a:p/>
          </p:txBody>
        </p:sp>
        <p:sp>
          <p:nvSpPr>
            <p:cNvPr id="945" name="object 945" descr=""/>
            <p:cNvSpPr/>
            <p:nvPr/>
          </p:nvSpPr>
          <p:spPr>
            <a:xfrm>
              <a:off x="5524497" y="8542341"/>
              <a:ext cx="10160" cy="0"/>
            </a:xfrm>
            <a:custGeom>
              <a:avLst/>
              <a:gdLst/>
              <a:ahLst/>
              <a:cxnLst/>
              <a:rect l="l" t="t" r="r" b="b"/>
              <a:pathLst>
                <a:path w="10160" h="0">
                  <a:moveTo>
                    <a:pt x="0" y="0"/>
                  </a:moveTo>
                  <a:lnTo>
                    <a:pt x="9715" y="0"/>
                  </a:lnTo>
                </a:path>
              </a:pathLst>
            </a:custGeom>
            <a:ln w="3175">
              <a:solidFill>
                <a:srgbClr val="565658"/>
              </a:solidFill>
            </a:ln>
          </p:spPr>
          <p:txBody>
            <a:bodyPr wrap="square" lIns="0" tIns="0" rIns="0" bIns="0" rtlCol="0"/>
            <a:lstStyle/>
            <a:p/>
          </p:txBody>
        </p:sp>
        <p:sp>
          <p:nvSpPr>
            <p:cNvPr id="946" name="object 946" descr=""/>
            <p:cNvSpPr/>
            <p:nvPr/>
          </p:nvSpPr>
          <p:spPr>
            <a:xfrm>
              <a:off x="5704704" y="8539960"/>
              <a:ext cx="20955" cy="0"/>
            </a:xfrm>
            <a:custGeom>
              <a:avLst/>
              <a:gdLst/>
              <a:ahLst/>
              <a:cxnLst/>
              <a:rect l="l" t="t" r="r" b="b"/>
              <a:pathLst>
                <a:path w="20954" h="0">
                  <a:moveTo>
                    <a:pt x="0" y="0"/>
                  </a:moveTo>
                  <a:lnTo>
                    <a:pt x="7785" y="0"/>
                  </a:lnTo>
                  <a:lnTo>
                    <a:pt x="18783" y="0"/>
                  </a:lnTo>
                  <a:lnTo>
                    <a:pt x="20497" y="0"/>
                  </a:lnTo>
                </a:path>
              </a:pathLst>
            </a:custGeom>
            <a:ln w="3175">
              <a:solidFill>
                <a:srgbClr val="565658"/>
              </a:solidFill>
            </a:ln>
          </p:spPr>
          <p:txBody>
            <a:bodyPr wrap="square" lIns="0" tIns="0" rIns="0" bIns="0" rtlCol="0"/>
            <a:lstStyle/>
            <a:p/>
          </p:txBody>
        </p:sp>
        <p:sp>
          <p:nvSpPr>
            <p:cNvPr id="947" name="object 947" descr=""/>
            <p:cNvSpPr/>
            <p:nvPr/>
          </p:nvSpPr>
          <p:spPr>
            <a:xfrm>
              <a:off x="5725769" y="8331366"/>
              <a:ext cx="635" cy="26034"/>
            </a:xfrm>
            <a:custGeom>
              <a:avLst/>
              <a:gdLst/>
              <a:ahLst/>
              <a:cxnLst/>
              <a:rect l="l" t="t" r="r" b="b"/>
              <a:pathLst>
                <a:path w="635" h="26034">
                  <a:moveTo>
                    <a:pt x="266" y="25641"/>
                  </a:moveTo>
                  <a:lnTo>
                    <a:pt x="215" y="18376"/>
                  </a:lnTo>
                  <a:lnTo>
                    <a:pt x="0" y="0"/>
                  </a:lnTo>
                </a:path>
              </a:pathLst>
            </a:custGeom>
            <a:ln w="3175">
              <a:solidFill>
                <a:srgbClr val="565658"/>
              </a:solidFill>
            </a:ln>
          </p:spPr>
          <p:txBody>
            <a:bodyPr wrap="square" lIns="0" tIns="0" rIns="0" bIns="0" rtlCol="0"/>
            <a:lstStyle/>
            <a:p/>
          </p:txBody>
        </p:sp>
        <p:sp>
          <p:nvSpPr>
            <p:cNvPr id="948" name="object 948" descr=""/>
            <p:cNvSpPr/>
            <p:nvPr/>
          </p:nvSpPr>
          <p:spPr>
            <a:xfrm>
              <a:off x="5515569" y="8312439"/>
              <a:ext cx="23495" cy="21590"/>
            </a:xfrm>
            <a:custGeom>
              <a:avLst/>
              <a:gdLst/>
              <a:ahLst/>
              <a:cxnLst/>
              <a:rect l="l" t="t" r="r" b="b"/>
              <a:pathLst>
                <a:path w="23495" h="21590">
                  <a:moveTo>
                    <a:pt x="23228" y="0"/>
                  </a:moveTo>
                  <a:lnTo>
                    <a:pt x="22910" y="292"/>
                  </a:lnTo>
                  <a:lnTo>
                    <a:pt x="20904" y="1993"/>
                  </a:lnTo>
                  <a:lnTo>
                    <a:pt x="17195" y="5308"/>
                  </a:lnTo>
                  <a:lnTo>
                    <a:pt x="15913" y="6324"/>
                  </a:lnTo>
                  <a:lnTo>
                    <a:pt x="11658" y="10464"/>
                  </a:lnTo>
                  <a:lnTo>
                    <a:pt x="6350" y="15392"/>
                  </a:lnTo>
                  <a:lnTo>
                    <a:pt x="3378" y="18300"/>
                  </a:lnTo>
                  <a:lnTo>
                    <a:pt x="0" y="21577"/>
                  </a:lnTo>
                </a:path>
              </a:pathLst>
            </a:custGeom>
            <a:ln w="3175">
              <a:solidFill>
                <a:srgbClr val="565658"/>
              </a:solidFill>
            </a:ln>
          </p:spPr>
          <p:txBody>
            <a:bodyPr wrap="square" lIns="0" tIns="0" rIns="0" bIns="0" rtlCol="0"/>
            <a:lstStyle/>
            <a:p/>
          </p:txBody>
        </p:sp>
        <p:sp>
          <p:nvSpPr>
            <p:cNvPr id="949" name="object 949" descr=""/>
            <p:cNvSpPr/>
            <p:nvPr/>
          </p:nvSpPr>
          <p:spPr>
            <a:xfrm>
              <a:off x="5703035" y="8308044"/>
              <a:ext cx="22860" cy="22860"/>
            </a:xfrm>
            <a:custGeom>
              <a:avLst/>
              <a:gdLst/>
              <a:ahLst/>
              <a:cxnLst/>
              <a:rect l="l" t="t" r="r" b="b"/>
              <a:pathLst>
                <a:path w="22860" h="22859">
                  <a:moveTo>
                    <a:pt x="22504" y="22453"/>
                  </a:moveTo>
                  <a:lnTo>
                    <a:pt x="16370" y="16497"/>
                  </a:lnTo>
                  <a:lnTo>
                    <a:pt x="14135" y="14478"/>
                  </a:lnTo>
                  <a:lnTo>
                    <a:pt x="6273" y="6375"/>
                  </a:lnTo>
                  <a:lnTo>
                    <a:pt x="0" y="0"/>
                  </a:lnTo>
                </a:path>
              </a:pathLst>
            </a:custGeom>
            <a:ln w="3175">
              <a:solidFill>
                <a:srgbClr val="565658"/>
              </a:solidFill>
            </a:ln>
          </p:spPr>
          <p:txBody>
            <a:bodyPr wrap="square" lIns="0" tIns="0" rIns="0" bIns="0" rtlCol="0"/>
            <a:lstStyle/>
            <a:p/>
          </p:txBody>
        </p:sp>
        <p:sp>
          <p:nvSpPr>
            <p:cNvPr id="950" name="object 950" descr=""/>
            <p:cNvSpPr/>
            <p:nvPr/>
          </p:nvSpPr>
          <p:spPr>
            <a:xfrm>
              <a:off x="5538796" y="8301537"/>
              <a:ext cx="18415" cy="11430"/>
            </a:xfrm>
            <a:custGeom>
              <a:avLst/>
              <a:gdLst/>
              <a:ahLst/>
              <a:cxnLst/>
              <a:rect l="l" t="t" r="r" b="b"/>
              <a:pathLst>
                <a:path w="18414" h="11429">
                  <a:moveTo>
                    <a:pt x="18046" y="0"/>
                  </a:moveTo>
                  <a:lnTo>
                    <a:pt x="16636" y="533"/>
                  </a:lnTo>
                  <a:lnTo>
                    <a:pt x="16001" y="812"/>
                  </a:lnTo>
                  <a:lnTo>
                    <a:pt x="14706" y="1524"/>
                  </a:lnTo>
                  <a:lnTo>
                    <a:pt x="9309" y="3898"/>
                  </a:lnTo>
                  <a:lnTo>
                    <a:pt x="9004" y="4102"/>
                  </a:lnTo>
                  <a:lnTo>
                    <a:pt x="4267" y="7899"/>
                  </a:lnTo>
                  <a:lnTo>
                    <a:pt x="88" y="10858"/>
                  </a:lnTo>
                </a:path>
              </a:pathLst>
            </a:custGeom>
            <a:ln w="3175">
              <a:solidFill>
                <a:srgbClr val="565658"/>
              </a:solidFill>
            </a:ln>
          </p:spPr>
          <p:txBody>
            <a:bodyPr wrap="square" lIns="0" tIns="0" rIns="0" bIns="0" rtlCol="0"/>
            <a:lstStyle/>
            <a:p/>
          </p:txBody>
        </p:sp>
        <p:sp>
          <p:nvSpPr>
            <p:cNvPr id="951" name="object 951" descr=""/>
            <p:cNvSpPr/>
            <p:nvPr/>
          </p:nvSpPr>
          <p:spPr>
            <a:xfrm>
              <a:off x="5725299" y="8368869"/>
              <a:ext cx="1270" cy="0"/>
            </a:xfrm>
            <a:custGeom>
              <a:avLst/>
              <a:gdLst/>
              <a:ahLst/>
              <a:cxnLst/>
              <a:rect l="l" t="t" r="r" b="b"/>
              <a:pathLst>
                <a:path w="1270" h="0">
                  <a:moveTo>
                    <a:pt x="723" y="0"/>
                  </a:moveTo>
                  <a:lnTo>
                    <a:pt x="0" y="0"/>
                  </a:lnTo>
                </a:path>
              </a:pathLst>
            </a:custGeom>
            <a:ln w="3175">
              <a:solidFill>
                <a:srgbClr val="565658"/>
              </a:solidFill>
            </a:ln>
          </p:spPr>
          <p:txBody>
            <a:bodyPr wrap="square" lIns="0" tIns="0" rIns="0" bIns="0" rtlCol="0"/>
            <a:lstStyle/>
            <a:p/>
          </p:txBody>
        </p:sp>
        <p:sp>
          <p:nvSpPr>
            <p:cNvPr id="952" name="object 952" descr=""/>
            <p:cNvSpPr/>
            <p:nvPr/>
          </p:nvSpPr>
          <p:spPr>
            <a:xfrm>
              <a:off x="5703836" y="8368869"/>
              <a:ext cx="3810" cy="0"/>
            </a:xfrm>
            <a:custGeom>
              <a:avLst/>
              <a:gdLst/>
              <a:ahLst/>
              <a:cxnLst/>
              <a:rect l="l" t="t" r="r" b="b"/>
              <a:pathLst>
                <a:path w="3810" h="0">
                  <a:moveTo>
                    <a:pt x="3657" y="0"/>
                  </a:moveTo>
                  <a:lnTo>
                    <a:pt x="0" y="0"/>
                  </a:lnTo>
                </a:path>
              </a:pathLst>
            </a:custGeom>
            <a:ln w="3175">
              <a:solidFill>
                <a:srgbClr val="565658"/>
              </a:solidFill>
            </a:ln>
          </p:spPr>
          <p:txBody>
            <a:bodyPr wrap="square" lIns="0" tIns="0" rIns="0" bIns="0" rtlCol="0"/>
            <a:lstStyle/>
            <a:p/>
          </p:txBody>
        </p:sp>
        <p:sp>
          <p:nvSpPr>
            <p:cNvPr id="953" name="object 953" descr=""/>
            <p:cNvSpPr/>
            <p:nvPr/>
          </p:nvSpPr>
          <p:spPr>
            <a:xfrm>
              <a:off x="5525481" y="8354620"/>
              <a:ext cx="9525" cy="0"/>
            </a:xfrm>
            <a:custGeom>
              <a:avLst/>
              <a:gdLst/>
              <a:ahLst/>
              <a:cxnLst/>
              <a:rect l="l" t="t" r="r" b="b"/>
              <a:pathLst>
                <a:path w="9525" h="0">
                  <a:moveTo>
                    <a:pt x="9372" y="0"/>
                  </a:moveTo>
                  <a:lnTo>
                    <a:pt x="0" y="0"/>
                  </a:lnTo>
                </a:path>
              </a:pathLst>
            </a:custGeom>
            <a:ln w="3175">
              <a:solidFill>
                <a:srgbClr val="565658"/>
              </a:solidFill>
            </a:ln>
          </p:spPr>
          <p:txBody>
            <a:bodyPr wrap="square" lIns="0" tIns="0" rIns="0" bIns="0" rtlCol="0"/>
            <a:lstStyle/>
            <a:p/>
          </p:txBody>
        </p:sp>
        <p:sp>
          <p:nvSpPr>
            <p:cNvPr id="954" name="object 954" descr=""/>
            <p:cNvSpPr/>
            <p:nvPr/>
          </p:nvSpPr>
          <p:spPr>
            <a:xfrm>
              <a:off x="5530786" y="8365317"/>
              <a:ext cx="3810" cy="0"/>
            </a:xfrm>
            <a:custGeom>
              <a:avLst/>
              <a:gdLst/>
              <a:ahLst/>
              <a:cxnLst/>
              <a:rect l="l" t="t" r="r" b="b"/>
              <a:pathLst>
                <a:path w="3810" h="0">
                  <a:moveTo>
                    <a:pt x="0" y="0"/>
                  </a:moveTo>
                  <a:lnTo>
                    <a:pt x="3543" y="0"/>
                  </a:lnTo>
                </a:path>
              </a:pathLst>
            </a:custGeom>
            <a:ln w="3175">
              <a:solidFill>
                <a:srgbClr val="565658"/>
              </a:solidFill>
            </a:ln>
          </p:spPr>
          <p:txBody>
            <a:bodyPr wrap="square" lIns="0" tIns="0" rIns="0" bIns="0" rtlCol="0"/>
            <a:lstStyle/>
            <a:p/>
          </p:txBody>
        </p:sp>
        <p:sp>
          <p:nvSpPr>
            <p:cNvPr id="955" name="object 955" descr=""/>
            <p:cNvSpPr/>
            <p:nvPr/>
          </p:nvSpPr>
          <p:spPr>
            <a:xfrm>
              <a:off x="5495566" y="8383703"/>
              <a:ext cx="37465" cy="0"/>
            </a:xfrm>
            <a:custGeom>
              <a:avLst/>
              <a:gdLst/>
              <a:ahLst/>
              <a:cxnLst/>
              <a:rect l="l" t="t" r="r" b="b"/>
              <a:pathLst>
                <a:path w="37464" h="0">
                  <a:moveTo>
                    <a:pt x="37401" y="0"/>
                  </a:moveTo>
                  <a:lnTo>
                    <a:pt x="0" y="0"/>
                  </a:lnTo>
                </a:path>
              </a:pathLst>
            </a:custGeom>
            <a:ln w="3175">
              <a:solidFill>
                <a:srgbClr val="565658"/>
              </a:solidFill>
            </a:ln>
          </p:spPr>
          <p:txBody>
            <a:bodyPr wrap="square" lIns="0" tIns="0" rIns="0" bIns="0" rtlCol="0"/>
            <a:lstStyle/>
            <a:p/>
          </p:txBody>
        </p:sp>
        <p:sp>
          <p:nvSpPr>
            <p:cNvPr id="956" name="object 956" descr=""/>
            <p:cNvSpPr/>
            <p:nvPr/>
          </p:nvSpPr>
          <p:spPr>
            <a:xfrm>
              <a:off x="5486495" y="8383703"/>
              <a:ext cx="9525" cy="147955"/>
            </a:xfrm>
            <a:custGeom>
              <a:avLst/>
              <a:gdLst/>
              <a:ahLst/>
              <a:cxnLst/>
              <a:rect l="l" t="t" r="r" b="b"/>
              <a:pathLst>
                <a:path w="9525" h="147954">
                  <a:moveTo>
                    <a:pt x="9080" y="0"/>
                  </a:moveTo>
                  <a:lnTo>
                    <a:pt x="4508" y="80962"/>
                  </a:lnTo>
                  <a:lnTo>
                    <a:pt x="0" y="147942"/>
                  </a:lnTo>
                </a:path>
              </a:pathLst>
            </a:custGeom>
            <a:ln w="3175">
              <a:solidFill>
                <a:srgbClr val="565658"/>
              </a:solidFill>
            </a:ln>
          </p:spPr>
          <p:txBody>
            <a:bodyPr wrap="square" lIns="0" tIns="0" rIns="0" bIns="0" rtlCol="0"/>
            <a:lstStyle/>
            <a:p/>
          </p:txBody>
        </p:sp>
        <p:sp>
          <p:nvSpPr>
            <p:cNvPr id="957" name="object 957" descr=""/>
            <p:cNvSpPr/>
            <p:nvPr/>
          </p:nvSpPr>
          <p:spPr>
            <a:xfrm>
              <a:off x="5486484" y="8531644"/>
              <a:ext cx="47625" cy="0"/>
            </a:xfrm>
            <a:custGeom>
              <a:avLst/>
              <a:gdLst/>
              <a:ahLst/>
              <a:cxnLst/>
              <a:rect l="l" t="t" r="r" b="b"/>
              <a:pathLst>
                <a:path w="47625" h="0">
                  <a:moveTo>
                    <a:pt x="0" y="0"/>
                  </a:moveTo>
                  <a:lnTo>
                    <a:pt x="47002" y="0"/>
                  </a:lnTo>
                </a:path>
              </a:pathLst>
            </a:custGeom>
            <a:ln w="3175">
              <a:solidFill>
                <a:srgbClr val="565658"/>
              </a:solidFill>
            </a:ln>
          </p:spPr>
          <p:txBody>
            <a:bodyPr wrap="square" lIns="0" tIns="0" rIns="0" bIns="0" rtlCol="0"/>
            <a:lstStyle/>
            <a:p/>
          </p:txBody>
        </p:sp>
        <p:sp>
          <p:nvSpPr>
            <p:cNvPr id="958" name="object 958" descr=""/>
            <p:cNvSpPr/>
            <p:nvPr/>
          </p:nvSpPr>
          <p:spPr>
            <a:xfrm>
              <a:off x="5525490" y="8353428"/>
              <a:ext cx="1270" cy="1270"/>
            </a:xfrm>
            <a:custGeom>
              <a:avLst/>
              <a:gdLst/>
              <a:ahLst/>
              <a:cxnLst/>
              <a:rect l="l" t="t" r="r" b="b"/>
              <a:pathLst>
                <a:path w="1270" h="1270">
                  <a:moveTo>
                    <a:pt x="1041" y="0"/>
                  </a:moveTo>
                  <a:lnTo>
                    <a:pt x="25" y="927"/>
                  </a:lnTo>
                  <a:lnTo>
                    <a:pt x="0" y="1193"/>
                  </a:lnTo>
                </a:path>
              </a:pathLst>
            </a:custGeom>
            <a:ln w="3175">
              <a:solidFill>
                <a:srgbClr val="565658"/>
              </a:solidFill>
            </a:ln>
          </p:spPr>
          <p:txBody>
            <a:bodyPr wrap="square" lIns="0" tIns="0" rIns="0" bIns="0" rtlCol="0"/>
            <a:lstStyle/>
            <a:p/>
          </p:txBody>
        </p:sp>
        <p:sp>
          <p:nvSpPr>
            <p:cNvPr id="959" name="object 959" descr=""/>
            <p:cNvSpPr/>
            <p:nvPr/>
          </p:nvSpPr>
          <p:spPr>
            <a:xfrm>
              <a:off x="5524845" y="8354620"/>
              <a:ext cx="635" cy="0"/>
            </a:xfrm>
            <a:custGeom>
              <a:avLst/>
              <a:gdLst/>
              <a:ahLst/>
              <a:cxnLst/>
              <a:rect l="l" t="t" r="r" b="b"/>
              <a:pathLst>
                <a:path w="635" h="0">
                  <a:moveTo>
                    <a:pt x="0" y="0"/>
                  </a:moveTo>
                  <a:lnTo>
                    <a:pt x="0" y="0"/>
                  </a:lnTo>
                  <a:lnTo>
                    <a:pt x="393" y="0"/>
                  </a:lnTo>
                  <a:lnTo>
                    <a:pt x="635" y="0"/>
                  </a:lnTo>
                </a:path>
              </a:pathLst>
            </a:custGeom>
            <a:ln w="3175">
              <a:solidFill>
                <a:srgbClr val="565658"/>
              </a:solidFill>
            </a:ln>
          </p:spPr>
          <p:txBody>
            <a:bodyPr wrap="square" lIns="0" tIns="0" rIns="0" bIns="0" rtlCol="0"/>
            <a:lstStyle/>
            <a:p/>
          </p:txBody>
        </p:sp>
        <p:sp>
          <p:nvSpPr>
            <p:cNvPr id="960" name="object 960" descr=""/>
            <p:cNvSpPr/>
            <p:nvPr/>
          </p:nvSpPr>
          <p:spPr>
            <a:xfrm>
              <a:off x="5525477" y="8360561"/>
              <a:ext cx="5715" cy="5080"/>
            </a:xfrm>
            <a:custGeom>
              <a:avLst/>
              <a:gdLst/>
              <a:ahLst/>
              <a:cxnLst/>
              <a:rect l="l" t="t" r="r" b="b"/>
              <a:pathLst>
                <a:path w="5714" h="5079">
                  <a:moveTo>
                    <a:pt x="0" y="0"/>
                  </a:moveTo>
                  <a:lnTo>
                    <a:pt x="0" y="203"/>
                  </a:lnTo>
                  <a:lnTo>
                    <a:pt x="406" y="1841"/>
                  </a:lnTo>
                  <a:lnTo>
                    <a:pt x="1663" y="3441"/>
                  </a:lnTo>
                  <a:lnTo>
                    <a:pt x="3924" y="4584"/>
                  </a:lnTo>
                  <a:lnTo>
                    <a:pt x="5308" y="4749"/>
                  </a:lnTo>
                </a:path>
              </a:pathLst>
            </a:custGeom>
            <a:ln w="3175">
              <a:solidFill>
                <a:srgbClr val="565658"/>
              </a:solidFill>
            </a:ln>
          </p:spPr>
          <p:txBody>
            <a:bodyPr wrap="square" lIns="0" tIns="0" rIns="0" bIns="0" rtlCol="0"/>
            <a:lstStyle/>
            <a:p/>
          </p:txBody>
        </p:sp>
        <p:sp>
          <p:nvSpPr>
            <p:cNvPr id="961" name="object 961" descr=""/>
            <p:cNvSpPr/>
            <p:nvPr/>
          </p:nvSpPr>
          <p:spPr>
            <a:xfrm>
              <a:off x="5530786" y="8365300"/>
              <a:ext cx="635" cy="1270"/>
            </a:xfrm>
            <a:custGeom>
              <a:avLst/>
              <a:gdLst/>
              <a:ahLst/>
              <a:cxnLst/>
              <a:rect l="l" t="t" r="r" b="b"/>
              <a:pathLst>
                <a:path w="635" h="1270">
                  <a:moveTo>
                    <a:pt x="533" y="1193"/>
                  </a:moveTo>
                  <a:lnTo>
                    <a:pt x="317" y="1104"/>
                  </a:lnTo>
                  <a:lnTo>
                    <a:pt x="165" y="863"/>
                  </a:lnTo>
                  <a:lnTo>
                    <a:pt x="38" y="469"/>
                  </a:lnTo>
                  <a:lnTo>
                    <a:pt x="0" y="0"/>
                  </a:lnTo>
                </a:path>
              </a:pathLst>
            </a:custGeom>
            <a:ln w="3175">
              <a:solidFill>
                <a:srgbClr val="565658"/>
              </a:solidFill>
            </a:ln>
          </p:spPr>
          <p:txBody>
            <a:bodyPr wrap="square" lIns="0" tIns="0" rIns="0" bIns="0" rtlCol="0"/>
            <a:lstStyle/>
            <a:p/>
          </p:txBody>
        </p:sp>
        <p:sp>
          <p:nvSpPr>
            <p:cNvPr id="962" name="object 962" descr=""/>
            <p:cNvSpPr/>
            <p:nvPr/>
          </p:nvSpPr>
          <p:spPr>
            <a:xfrm>
              <a:off x="5531337" y="8366494"/>
              <a:ext cx="3175" cy="0"/>
            </a:xfrm>
            <a:custGeom>
              <a:avLst/>
              <a:gdLst/>
              <a:ahLst/>
              <a:cxnLst/>
              <a:rect l="l" t="t" r="r" b="b"/>
              <a:pathLst>
                <a:path w="3175" h="0">
                  <a:moveTo>
                    <a:pt x="2921" y="0"/>
                  </a:moveTo>
                  <a:lnTo>
                    <a:pt x="0" y="0"/>
                  </a:lnTo>
                </a:path>
              </a:pathLst>
            </a:custGeom>
            <a:ln w="3175">
              <a:solidFill>
                <a:srgbClr val="565658"/>
              </a:solidFill>
            </a:ln>
          </p:spPr>
          <p:txBody>
            <a:bodyPr wrap="square" lIns="0" tIns="0" rIns="0" bIns="0" rtlCol="0"/>
            <a:lstStyle/>
            <a:p/>
          </p:txBody>
        </p:sp>
        <p:sp>
          <p:nvSpPr>
            <p:cNvPr id="963" name="object 963" descr=""/>
            <p:cNvSpPr/>
            <p:nvPr/>
          </p:nvSpPr>
          <p:spPr>
            <a:xfrm>
              <a:off x="5495564" y="8366494"/>
              <a:ext cx="22225" cy="17780"/>
            </a:xfrm>
            <a:custGeom>
              <a:avLst/>
              <a:gdLst/>
              <a:ahLst/>
              <a:cxnLst/>
              <a:rect l="l" t="t" r="r" b="b"/>
              <a:pathLst>
                <a:path w="22225" h="17779">
                  <a:moveTo>
                    <a:pt x="22161" y="0"/>
                  </a:moveTo>
                  <a:lnTo>
                    <a:pt x="368" y="15227"/>
                  </a:lnTo>
                  <a:lnTo>
                    <a:pt x="0" y="17208"/>
                  </a:lnTo>
                </a:path>
              </a:pathLst>
            </a:custGeom>
            <a:ln w="3175">
              <a:solidFill>
                <a:srgbClr val="565658"/>
              </a:solidFill>
            </a:ln>
          </p:spPr>
          <p:txBody>
            <a:bodyPr wrap="square" lIns="0" tIns="0" rIns="0" bIns="0" rtlCol="0"/>
            <a:lstStyle/>
            <a:p/>
          </p:txBody>
        </p:sp>
        <p:sp>
          <p:nvSpPr>
            <p:cNvPr id="964" name="object 964" descr=""/>
            <p:cNvSpPr/>
            <p:nvPr/>
          </p:nvSpPr>
          <p:spPr>
            <a:xfrm>
              <a:off x="5492718" y="8383474"/>
              <a:ext cx="3175" cy="635"/>
            </a:xfrm>
            <a:custGeom>
              <a:avLst/>
              <a:gdLst/>
              <a:ahLst/>
              <a:cxnLst/>
              <a:rect l="l" t="t" r="r" b="b"/>
              <a:pathLst>
                <a:path w="3175" h="634">
                  <a:moveTo>
                    <a:pt x="2857" y="228"/>
                  </a:moveTo>
                  <a:lnTo>
                    <a:pt x="2082" y="177"/>
                  </a:lnTo>
                  <a:lnTo>
                    <a:pt x="1320" y="127"/>
                  </a:lnTo>
                  <a:lnTo>
                    <a:pt x="635" y="63"/>
                  </a:lnTo>
                  <a:lnTo>
                    <a:pt x="0" y="0"/>
                  </a:lnTo>
                </a:path>
              </a:pathLst>
            </a:custGeom>
            <a:ln w="3175">
              <a:solidFill>
                <a:srgbClr val="565658"/>
              </a:solidFill>
            </a:ln>
          </p:spPr>
          <p:txBody>
            <a:bodyPr wrap="square" lIns="0" tIns="0" rIns="0" bIns="0" rtlCol="0"/>
            <a:lstStyle/>
            <a:p/>
          </p:txBody>
        </p:sp>
        <p:sp>
          <p:nvSpPr>
            <p:cNvPr id="965" name="object 965" descr=""/>
            <p:cNvSpPr/>
            <p:nvPr/>
          </p:nvSpPr>
          <p:spPr>
            <a:xfrm>
              <a:off x="5484252" y="8383485"/>
              <a:ext cx="8890" cy="148590"/>
            </a:xfrm>
            <a:custGeom>
              <a:avLst/>
              <a:gdLst/>
              <a:ahLst/>
              <a:cxnLst/>
              <a:rect l="l" t="t" r="r" b="b"/>
              <a:pathLst>
                <a:path w="8889" h="148590">
                  <a:moveTo>
                    <a:pt x="0" y="148158"/>
                  </a:moveTo>
                  <a:lnTo>
                    <a:pt x="4216" y="80987"/>
                  </a:lnTo>
                  <a:lnTo>
                    <a:pt x="8458" y="0"/>
                  </a:lnTo>
                </a:path>
              </a:pathLst>
            </a:custGeom>
            <a:ln w="3175">
              <a:solidFill>
                <a:srgbClr val="565658"/>
              </a:solidFill>
            </a:ln>
          </p:spPr>
          <p:txBody>
            <a:bodyPr wrap="square" lIns="0" tIns="0" rIns="0" bIns="0" rtlCol="0"/>
            <a:lstStyle/>
            <a:p/>
          </p:txBody>
        </p:sp>
        <p:sp>
          <p:nvSpPr>
            <p:cNvPr id="966" name="object 966" descr=""/>
            <p:cNvSpPr/>
            <p:nvPr/>
          </p:nvSpPr>
          <p:spPr>
            <a:xfrm>
              <a:off x="5484249" y="8531644"/>
              <a:ext cx="2540" cy="0"/>
            </a:xfrm>
            <a:custGeom>
              <a:avLst/>
              <a:gdLst/>
              <a:ahLst/>
              <a:cxnLst/>
              <a:rect l="l" t="t" r="r" b="b"/>
              <a:pathLst>
                <a:path w="2539" h="0">
                  <a:moveTo>
                    <a:pt x="2235" y="0"/>
                  </a:moveTo>
                  <a:lnTo>
                    <a:pt x="1587" y="0"/>
                  </a:lnTo>
                  <a:lnTo>
                    <a:pt x="0" y="0"/>
                  </a:lnTo>
                </a:path>
              </a:pathLst>
            </a:custGeom>
            <a:ln w="3175">
              <a:solidFill>
                <a:srgbClr val="565658"/>
              </a:solidFill>
            </a:ln>
          </p:spPr>
          <p:txBody>
            <a:bodyPr wrap="square" lIns="0" tIns="0" rIns="0" bIns="0" rtlCol="0"/>
            <a:lstStyle/>
            <a:p/>
          </p:txBody>
        </p:sp>
        <p:sp>
          <p:nvSpPr>
            <p:cNvPr id="967" name="object 967" descr=""/>
            <p:cNvSpPr/>
            <p:nvPr/>
          </p:nvSpPr>
          <p:spPr>
            <a:xfrm>
              <a:off x="5525363" y="8352234"/>
              <a:ext cx="1270" cy="1270"/>
            </a:xfrm>
            <a:custGeom>
              <a:avLst/>
              <a:gdLst/>
              <a:ahLst/>
              <a:cxnLst/>
              <a:rect l="l" t="t" r="r" b="b"/>
              <a:pathLst>
                <a:path w="1270" h="1270">
                  <a:moveTo>
                    <a:pt x="1168" y="1193"/>
                  </a:moveTo>
                  <a:lnTo>
                    <a:pt x="723" y="1117"/>
                  </a:lnTo>
                  <a:lnTo>
                    <a:pt x="355" y="863"/>
                  </a:lnTo>
                  <a:lnTo>
                    <a:pt x="88" y="457"/>
                  </a:lnTo>
                  <a:lnTo>
                    <a:pt x="0" y="0"/>
                  </a:lnTo>
                </a:path>
              </a:pathLst>
            </a:custGeom>
            <a:ln w="3175">
              <a:solidFill>
                <a:srgbClr val="565658"/>
              </a:solidFill>
            </a:ln>
          </p:spPr>
          <p:txBody>
            <a:bodyPr wrap="square" lIns="0" tIns="0" rIns="0" bIns="0" rtlCol="0"/>
            <a:lstStyle/>
            <a:p/>
          </p:txBody>
        </p:sp>
        <p:sp>
          <p:nvSpPr>
            <p:cNvPr id="968" name="object 968" descr=""/>
            <p:cNvSpPr/>
            <p:nvPr/>
          </p:nvSpPr>
          <p:spPr>
            <a:xfrm>
              <a:off x="5524858" y="8352245"/>
              <a:ext cx="635" cy="2540"/>
            </a:xfrm>
            <a:custGeom>
              <a:avLst/>
              <a:gdLst/>
              <a:ahLst/>
              <a:cxnLst/>
              <a:rect l="l" t="t" r="r" b="b"/>
              <a:pathLst>
                <a:path w="635" h="2540">
                  <a:moveTo>
                    <a:pt x="508" y="0"/>
                  </a:moveTo>
                  <a:lnTo>
                    <a:pt x="241" y="317"/>
                  </a:lnTo>
                  <a:lnTo>
                    <a:pt x="88" y="1054"/>
                  </a:lnTo>
                  <a:lnTo>
                    <a:pt x="38" y="1460"/>
                  </a:lnTo>
                  <a:lnTo>
                    <a:pt x="12" y="1854"/>
                  </a:lnTo>
                  <a:lnTo>
                    <a:pt x="0" y="2374"/>
                  </a:lnTo>
                </a:path>
              </a:pathLst>
            </a:custGeom>
            <a:ln w="3175">
              <a:solidFill>
                <a:srgbClr val="565658"/>
              </a:solidFill>
            </a:ln>
          </p:spPr>
          <p:txBody>
            <a:bodyPr wrap="square" lIns="0" tIns="0" rIns="0" bIns="0" rtlCol="0"/>
            <a:lstStyle/>
            <a:p/>
          </p:txBody>
        </p:sp>
        <p:sp>
          <p:nvSpPr>
            <p:cNvPr id="969" name="object 969" descr=""/>
            <p:cNvSpPr/>
            <p:nvPr/>
          </p:nvSpPr>
          <p:spPr>
            <a:xfrm>
              <a:off x="5524845" y="8360561"/>
              <a:ext cx="635" cy="0"/>
            </a:xfrm>
            <a:custGeom>
              <a:avLst/>
              <a:gdLst/>
              <a:ahLst/>
              <a:cxnLst/>
              <a:rect l="l" t="t" r="r" b="b"/>
              <a:pathLst>
                <a:path w="635" h="0">
                  <a:moveTo>
                    <a:pt x="0" y="0"/>
                  </a:moveTo>
                  <a:lnTo>
                    <a:pt x="0" y="0"/>
                  </a:lnTo>
                  <a:lnTo>
                    <a:pt x="393" y="0"/>
                  </a:lnTo>
                  <a:lnTo>
                    <a:pt x="635" y="0"/>
                  </a:lnTo>
                </a:path>
              </a:pathLst>
            </a:custGeom>
            <a:ln w="3175">
              <a:solidFill>
                <a:srgbClr val="565658"/>
              </a:solidFill>
            </a:ln>
          </p:spPr>
          <p:txBody>
            <a:bodyPr wrap="square" lIns="0" tIns="0" rIns="0" bIns="0" rtlCol="0"/>
            <a:lstStyle/>
            <a:p/>
          </p:txBody>
        </p:sp>
        <p:sp>
          <p:nvSpPr>
            <p:cNvPr id="970" name="object 970" descr=""/>
            <p:cNvSpPr/>
            <p:nvPr/>
          </p:nvSpPr>
          <p:spPr>
            <a:xfrm>
              <a:off x="5524855" y="8360563"/>
              <a:ext cx="6985" cy="6350"/>
            </a:xfrm>
            <a:custGeom>
              <a:avLst/>
              <a:gdLst/>
              <a:ahLst/>
              <a:cxnLst/>
              <a:rect l="l" t="t" r="r" b="b"/>
              <a:pathLst>
                <a:path w="6985" h="6350">
                  <a:moveTo>
                    <a:pt x="6464" y="5930"/>
                  </a:moveTo>
                  <a:lnTo>
                    <a:pt x="0" y="228"/>
                  </a:lnTo>
                  <a:lnTo>
                    <a:pt x="0" y="0"/>
                  </a:lnTo>
                </a:path>
              </a:pathLst>
            </a:custGeom>
            <a:ln w="3175">
              <a:solidFill>
                <a:srgbClr val="565658"/>
              </a:solidFill>
            </a:ln>
          </p:spPr>
          <p:txBody>
            <a:bodyPr wrap="square" lIns="0" tIns="0" rIns="0" bIns="0" rtlCol="0"/>
            <a:lstStyle/>
            <a:p/>
          </p:txBody>
        </p:sp>
        <p:sp>
          <p:nvSpPr>
            <p:cNvPr id="971" name="object 971" descr=""/>
            <p:cNvSpPr/>
            <p:nvPr/>
          </p:nvSpPr>
          <p:spPr>
            <a:xfrm>
              <a:off x="5512353" y="8360563"/>
              <a:ext cx="5715" cy="6350"/>
            </a:xfrm>
            <a:custGeom>
              <a:avLst/>
              <a:gdLst/>
              <a:ahLst/>
              <a:cxnLst/>
              <a:rect l="l" t="t" r="r" b="b"/>
              <a:pathLst>
                <a:path w="5714" h="6350">
                  <a:moveTo>
                    <a:pt x="5372" y="5930"/>
                  </a:moveTo>
                  <a:lnTo>
                    <a:pt x="3314" y="5473"/>
                  </a:lnTo>
                  <a:lnTo>
                    <a:pt x="1574" y="4191"/>
                  </a:lnTo>
                  <a:lnTo>
                    <a:pt x="406" y="2273"/>
                  </a:lnTo>
                  <a:lnTo>
                    <a:pt x="0" y="0"/>
                  </a:lnTo>
                </a:path>
              </a:pathLst>
            </a:custGeom>
            <a:ln w="3175">
              <a:solidFill>
                <a:srgbClr val="565658"/>
              </a:solidFill>
            </a:ln>
          </p:spPr>
          <p:txBody>
            <a:bodyPr wrap="square" lIns="0" tIns="0" rIns="0" bIns="0" rtlCol="0"/>
            <a:lstStyle/>
            <a:p/>
          </p:txBody>
        </p:sp>
        <p:sp>
          <p:nvSpPr>
            <p:cNvPr id="972" name="object 972" descr=""/>
            <p:cNvSpPr/>
            <p:nvPr/>
          </p:nvSpPr>
          <p:spPr>
            <a:xfrm>
              <a:off x="5492723" y="8360562"/>
              <a:ext cx="19685" cy="23495"/>
            </a:xfrm>
            <a:custGeom>
              <a:avLst/>
              <a:gdLst/>
              <a:ahLst/>
              <a:cxnLst/>
              <a:rect l="l" t="t" r="r" b="b"/>
              <a:pathLst>
                <a:path w="19685" h="23495">
                  <a:moveTo>
                    <a:pt x="0" y="22923"/>
                  </a:moveTo>
                  <a:lnTo>
                    <a:pt x="15900" y="965"/>
                  </a:lnTo>
                  <a:lnTo>
                    <a:pt x="19634" y="0"/>
                  </a:lnTo>
                </a:path>
              </a:pathLst>
            </a:custGeom>
            <a:ln w="3175">
              <a:solidFill>
                <a:srgbClr val="565658"/>
              </a:solidFill>
            </a:ln>
          </p:spPr>
          <p:txBody>
            <a:bodyPr wrap="square" lIns="0" tIns="0" rIns="0" bIns="0" rtlCol="0"/>
            <a:lstStyle/>
            <a:p/>
          </p:txBody>
        </p:sp>
        <p:sp>
          <p:nvSpPr>
            <p:cNvPr id="973" name="object 973" descr=""/>
            <p:cNvSpPr/>
            <p:nvPr/>
          </p:nvSpPr>
          <p:spPr>
            <a:xfrm>
              <a:off x="5455794" y="8394400"/>
              <a:ext cx="12700" cy="120650"/>
            </a:xfrm>
            <a:custGeom>
              <a:avLst/>
              <a:gdLst/>
              <a:ahLst/>
              <a:cxnLst/>
              <a:rect l="l" t="t" r="r" b="b"/>
              <a:pathLst>
                <a:path w="12700" h="120650">
                  <a:moveTo>
                    <a:pt x="12458" y="0"/>
                  </a:moveTo>
                  <a:lnTo>
                    <a:pt x="736" y="37680"/>
                  </a:lnTo>
                  <a:lnTo>
                    <a:pt x="0" y="77152"/>
                  </a:lnTo>
                  <a:lnTo>
                    <a:pt x="10299" y="115265"/>
                  </a:lnTo>
                  <a:lnTo>
                    <a:pt x="12458" y="120040"/>
                  </a:lnTo>
                </a:path>
              </a:pathLst>
            </a:custGeom>
            <a:ln w="3175">
              <a:solidFill>
                <a:srgbClr val="565658"/>
              </a:solidFill>
            </a:ln>
          </p:spPr>
          <p:txBody>
            <a:bodyPr wrap="square" lIns="0" tIns="0" rIns="0" bIns="0" rtlCol="0"/>
            <a:lstStyle/>
            <a:p/>
          </p:txBody>
        </p:sp>
        <p:sp>
          <p:nvSpPr>
            <p:cNvPr id="974" name="object 974" descr=""/>
            <p:cNvSpPr/>
            <p:nvPr/>
          </p:nvSpPr>
          <p:spPr>
            <a:xfrm>
              <a:off x="5467570" y="8514430"/>
              <a:ext cx="1270" cy="635"/>
            </a:xfrm>
            <a:custGeom>
              <a:avLst/>
              <a:gdLst/>
              <a:ahLst/>
              <a:cxnLst/>
              <a:rect l="l" t="t" r="r" b="b"/>
              <a:pathLst>
                <a:path w="1270" h="634">
                  <a:moveTo>
                    <a:pt x="0" y="520"/>
                  </a:moveTo>
                  <a:lnTo>
                    <a:pt x="304" y="228"/>
                  </a:lnTo>
                  <a:lnTo>
                    <a:pt x="685" y="0"/>
                  </a:lnTo>
                </a:path>
              </a:pathLst>
            </a:custGeom>
            <a:ln w="3175">
              <a:solidFill>
                <a:srgbClr val="565658"/>
              </a:solidFill>
            </a:ln>
          </p:spPr>
          <p:txBody>
            <a:bodyPr wrap="square" lIns="0" tIns="0" rIns="0" bIns="0" rtlCol="0"/>
            <a:lstStyle/>
            <a:p/>
          </p:txBody>
        </p:sp>
        <p:sp>
          <p:nvSpPr>
            <p:cNvPr id="975" name="object 975" descr=""/>
            <p:cNvSpPr/>
            <p:nvPr/>
          </p:nvSpPr>
          <p:spPr>
            <a:xfrm>
              <a:off x="5468252" y="8514436"/>
              <a:ext cx="9525" cy="17780"/>
            </a:xfrm>
            <a:custGeom>
              <a:avLst/>
              <a:gdLst/>
              <a:ahLst/>
              <a:cxnLst/>
              <a:rect l="l" t="t" r="r" b="b"/>
              <a:pathLst>
                <a:path w="9525" h="17779">
                  <a:moveTo>
                    <a:pt x="0" y="0"/>
                  </a:moveTo>
                  <a:lnTo>
                    <a:pt x="7340" y="13741"/>
                  </a:lnTo>
                  <a:lnTo>
                    <a:pt x="9525" y="17208"/>
                  </a:lnTo>
                </a:path>
              </a:pathLst>
            </a:custGeom>
            <a:ln w="3175">
              <a:solidFill>
                <a:srgbClr val="565658"/>
              </a:solidFill>
            </a:ln>
          </p:spPr>
          <p:txBody>
            <a:bodyPr wrap="square" lIns="0" tIns="0" rIns="0" bIns="0" rtlCol="0"/>
            <a:lstStyle/>
            <a:p/>
          </p:txBody>
        </p:sp>
        <p:sp>
          <p:nvSpPr>
            <p:cNvPr id="976" name="object 976" descr=""/>
            <p:cNvSpPr/>
            <p:nvPr/>
          </p:nvSpPr>
          <p:spPr>
            <a:xfrm>
              <a:off x="5525366" y="8352245"/>
              <a:ext cx="10160" cy="0"/>
            </a:xfrm>
            <a:custGeom>
              <a:avLst/>
              <a:gdLst/>
              <a:ahLst/>
              <a:cxnLst/>
              <a:rect l="l" t="t" r="r" b="b"/>
              <a:pathLst>
                <a:path w="10160" h="0">
                  <a:moveTo>
                    <a:pt x="0" y="0"/>
                  </a:moveTo>
                  <a:lnTo>
                    <a:pt x="9626" y="0"/>
                  </a:lnTo>
                </a:path>
              </a:pathLst>
            </a:custGeom>
            <a:ln w="3175">
              <a:solidFill>
                <a:srgbClr val="565658"/>
              </a:solidFill>
            </a:ln>
          </p:spPr>
          <p:txBody>
            <a:bodyPr wrap="square" lIns="0" tIns="0" rIns="0" bIns="0" rtlCol="0"/>
            <a:lstStyle/>
            <a:p/>
          </p:txBody>
        </p:sp>
        <p:sp>
          <p:nvSpPr>
            <p:cNvPr id="977" name="object 977" descr=""/>
            <p:cNvSpPr/>
            <p:nvPr/>
          </p:nvSpPr>
          <p:spPr>
            <a:xfrm>
              <a:off x="5518642" y="8360563"/>
              <a:ext cx="6350" cy="6350"/>
            </a:xfrm>
            <a:custGeom>
              <a:avLst/>
              <a:gdLst/>
              <a:ahLst/>
              <a:cxnLst/>
              <a:rect l="l" t="t" r="r" b="b"/>
              <a:pathLst>
                <a:path w="6350" h="6350">
                  <a:moveTo>
                    <a:pt x="5854" y="5930"/>
                  </a:moveTo>
                  <a:lnTo>
                    <a:pt x="3619" y="5473"/>
                  </a:lnTo>
                  <a:lnTo>
                    <a:pt x="1714" y="4191"/>
                  </a:lnTo>
                  <a:lnTo>
                    <a:pt x="444" y="2273"/>
                  </a:lnTo>
                  <a:lnTo>
                    <a:pt x="0" y="0"/>
                  </a:lnTo>
                </a:path>
              </a:pathLst>
            </a:custGeom>
            <a:ln w="3175">
              <a:solidFill>
                <a:srgbClr val="565658"/>
              </a:solidFill>
            </a:ln>
          </p:spPr>
          <p:txBody>
            <a:bodyPr wrap="square" lIns="0" tIns="0" rIns="0" bIns="0" rtlCol="0"/>
            <a:lstStyle/>
            <a:p/>
          </p:txBody>
        </p:sp>
        <p:sp>
          <p:nvSpPr>
            <p:cNvPr id="978" name="object 978" descr=""/>
            <p:cNvSpPr/>
            <p:nvPr/>
          </p:nvSpPr>
          <p:spPr>
            <a:xfrm>
              <a:off x="5468254" y="8346173"/>
              <a:ext cx="37465" cy="48260"/>
            </a:xfrm>
            <a:custGeom>
              <a:avLst/>
              <a:gdLst/>
              <a:ahLst/>
              <a:cxnLst/>
              <a:rect l="l" t="t" r="r" b="b"/>
              <a:pathLst>
                <a:path w="37464" h="48259">
                  <a:moveTo>
                    <a:pt x="37020" y="0"/>
                  </a:moveTo>
                  <a:lnTo>
                    <a:pt x="7061" y="34963"/>
                  </a:lnTo>
                  <a:lnTo>
                    <a:pt x="0" y="48221"/>
                  </a:lnTo>
                </a:path>
              </a:pathLst>
            </a:custGeom>
            <a:ln w="3175">
              <a:solidFill>
                <a:srgbClr val="565658"/>
              </a:solidFill>
            </a:ln>
          </p:spPr>
          <p:txBody>
            <a:bodyPr wrap="square" lIns="0" tIns="0" rIns="0" bIns="0" rtlCol="0"/>
            <a:lstStyle/>
            <a:p/>
          </p:txBody>
        </p:sp>
        <p:sp>
          <p:nvSpPr>
            <p:cNvPr id="979" name="object 979" descr=""/>
            <p:cNvSpPr/>
            <p:nvPr/>
          </p:nvSpPr>
          <p:spPr>
            <a:xfrm>
              <a:off x="5505207" y="8345355"/>
              <a:ext cx="635" cy="1270"/>
            </a:xfrm>
            <a:custGeom>
              <a:avLst/>
              <a:gdLst/>
              <a:ahLst/>
              <a:cxnLst/>
              <a:rect l="l" t="t" r="r" b="b"/>
              <a:pathLst>
                <a:path w="635" h="1270">
                  <a:moveTo>
                    <a:pt x="190" y="0"/>
                  </a:moveTo>
                  <a:lnTo>
                    <a:pt x="63" y="165"/>
                  </a:lnTo>
                  <a:lnTo>
                    <a:pt x="0" y="469"/>
                  </a:lnTo>
                  <a:lnTo>
                    <a:pt x="63" y="812"/>
                  </a:lnTo>
                </a:path>
              </a:pathLst>
            </a:custGeom>
            <a:ln w="3175">
              <a:solidFill>
                <a:srgbClr val="565658"/>
              </a:solidFill>
            </a:ln>
          </p:spPr>
          <p:txBody>
            <a:bodyPr wrap="square" lIns="0" tIns="0" rIns="0" bIns="0" rtlCol="0"/>
            <a:lstStyle/>
            <a:p/>
          </p:txBody>
        </p:sp>
        <p:sp>
          <p:nvSpPr>
            <p:cNvPr id="980" name="object 980" descr=""/>
            <p:cNvSpPr/>
            <p:nvPr/>
          </p:nvSpPr>
          <p:spPr>
            <a:xfrm>
              <a:off x="5467570" y="8393898"/>
              <a:ext cx="1270" cy="635"/>
            </a:xfrm>
            <a:custGeom>
              <a:avLst/>
              <a:gdLst/>
              <a:ahLst/>
              <a:cxnLst/>
              <a:rect l="l" t="t" r="r" b="b"/>
              <a:pathLst>
                <a:path w="1270" h="634">
                  <a:moveTo>
                    <a:pt x="0" y="0"/>
                  </a:moveTo>
                  <a:lnTo>
                    <a:pt x="304" y="279"/>
                  </a:lnTo>
                  <a:lnTo>
                    <a:pt x="685" y="508"/>
                  </a:lnTo>
                </a:path>
              </a:pathLst>
            </a:custGeom>
            <a:ln w="3175">
              <a:solidFill>
                <a:srgbClr val="565658"/>
              </a:solidFill>
            </a:ln>
          </p:spPr>
          <p:txBody>
            <a:bodyPr wrap="square" lIns="0" tIns="0" rIns="0" bIns="0" rtlCol="0"/>
            <a:lstStyle/>
            <a:p/>
          </p:txBody>
        </p:sp>
        <p:sp>
          <p:nvSpPr>
            <p:cNvPr id="981" name="object 981" descr=""/>
            <p:cNvSpPr/>
            <p:nvPr/>
          </p:nvSpPr>
          <p:spPr>
            <a:xfrm>
              <a:off x="5455036" y="8393894"/>
              <a:ext cx="12700" cy="121285"/>
            </a:xfrm>
            <a:custGeom>
              <a:avLst/>
              <a:gdLst/>
              <a:ahLst/>
              <a:cxnLst/>
              <a:rect l="l" t="t" r="r" b="b"/>
              <a:pathLst>
                <a:path w="12700" h="121284">
                  <a:moveTo>
                    <a:pt x="12534" y="121056"/>
                  </a:moveTo>
                  <a:lnTo>
                    <a:pt x="10375" y="116243"/>
                  </a:lnTo>
                  <a:lnTo>
                    <a:pt x="0" y="77812"/>
                  </a:lnTo>
                  <a:lnTo>
                    <a:pt x="723" y="38011"/>
                  </a:lnTo>
                  <a:lnTo>
                    <a:pt x="12534" y="0"/>
                  </a:lnTo>
                </a:path>
              </a:pathLst>
            </a:custGeom>
            <a:ln w="3175">
              <a:solidFill>
                <a:srgbClr val="565658"/>
              </a:solidFill>
            </a:ln>
          </p:spPr>
          <p:txBody>
            <a:bodyPr wrap="square" lIns="0" tIns="0" rIns="0" bIns="0" rtlCol="0"/>
            <a:lstStyle/>
            <a:p/>
          </p:txBody>
        </p:sp>
        <p:sp>
          <p:nvSpPr>
            <p:cNvPr id="982" name="object 982" descr=""/>
            <p:cNvSpPr/>
            <p:nvPr/>
          </p:nvSpPr>
          <p:spPr>
            <a:xfrm>
              <a:off x="5467575" y="8514956"/>
              <a:ext cx="9525" cy="17145"/>
            </a:xfrm>
            <a:custGeom>
              <a:avLst/>
              <a:gdLst/>
              <a:ahLst/>
              <a:cxnLst/>
              <a:rect l="l" t="t" r="r" b="b"/>
              <a:pathLst>
                <a:path w="9525" h="17145">
                  <a:moveTo>
                    <a:pt x="9334" y="16687"/>
                  </a:moveTo>
                  <a:lnTo>
                    <a:pt x="7531" y="13817"/>
                  </a:lnTo>
                  <a:lnTo>
                    <a:pt x="0" y="0"/>
                  </a:lnTo>
                </a:path>
              </a:pathLst>
            </a:custGeom>
            <a:ln w="3175">
              <a:solidFill>
                <a:srgbClr val="565658"/>
              </a:solidFill>
            </a:ln>
          </p:spPr>
          <p:txBody>
            <a:bodyPr wrap="square" lIns="0" tIns="0" rIns="0" bIns="0" rtlCol="0"/>
            <a:lstStyle/>
            <a:p/>
          </p:txBody>
        </p:sp>
        <p:sp>
          <p:nvSpPr>
            <p:cNvPr id="983" name="object 983" descr=""/>
            <p:cNvSpPr/>
            <p:nvPr/>
          </p:nvSpPr>
          <p:spPr>
            <a:xfrm>
              <a:off x="5476927" y="8531644"/>
              <a:ext cx="1270" cy="0"/>
            </a:xfrm>
            <a:custGeom>
              <a:avLst/>
              <a:gdLst/>
              <a:ahLst/>
              <a:cxnLst/>
              <a:rect l="l" t="t" r="r" b="b"/>
              <a:pathLst>
                <a:path w="1270" h="0">
                  <a:moveTo>
                    <a:pt x="876" y="0"/>
                  </a:moveTo>
                  <a:lnTo>
                    <a:pt x="381" y="0"/>
                  </a:lnTo>
                  <a:lnTo>
                    <a:pt x="101" y="0"/>
                  </a:lnTo>
                </a:path>
              </a:pathLst>
            </a:custGeom>
            <a:ln w="3175">
              <a:solidFill>
                <a:srgbClr val="565658"/>
              </a:solidFill>
            </a:ln>
          </p:spPr>
          <p:txBody>
            <a:bodyPr wrap="square" lIns="0" tIns="0" rIns="0" bIns="0" rtlCol="0"/>
            <a:lstStyle/>
            <a:p/>
          </p:txBody>
        </p:sp>
        <p:sp>
          <p:nvSpPr>
            <p:cNvPr id="984" name="object 984" descr=""/>
            <p:cNvSpPr/>
            <p:nvPr/>
          </p:nvSpPr>
          <p:spPr>
            <a:xfrm>
              <a:off x="5502780" y="8561269"/>
              <a:ext cx="1270" cy="1270"/>
            </a:xfrm>
            <a:custGeom>
              <a:avLst/>
              <a:gdLst/>
              <a:ahLst/>
              <a:cxnLst/>
              <a:rect l="l" t="t" r="r" b="b"/>
              <a:pathLst>
                <a:path w="1270" h="1270">
                  <a:moveTo>
                    <a:pt x="1104" y="711"/>
                  </a:moveTo>
                  <a:lnTo>
                    <a:pt x="0" y="0"/>
                  </a:lnTo>
                </a:path>
              </a:pathLst>
            </a:custGeom>
            <a:ln w="3175">
              <a:solidFill>
                <a:srgbClr val="565658"/>
              </a:solidFill>
            </a:ln>
          </p:spPr>
          <p:txBody>
            <a:bodyPr wrap="square" lIns="0" tIns="0" rIns="0" bIns="0" rtlCol="0"/>
            <a:lstStyle/>
            <a:p/>
          </p:txBody>
        </p:sp>
        <p:sp>
          <p:nvSpPr>
            <p:cNvPr id="985" name="object 985" descr=""/>
            <p:cNvSpPr/>
            <p:nvPr/>
          </p:nvSpPr>
          <p:spPr>
            <a:xfrm>
              <a:off x="5476923" y="8531630"/>
              <a:ext cx="635" cy="635"/>
            </a:xfrm>
            <a:custGeom>
              <a:avLst/>
              <a:gdLst/>
              <a:ahLst/>
              <a:cxnLst/>
              <a:rect l="l" t="t" r="r" b="b"/>
              <a:pathLst>
                <a:path w="635" h="634">
                  <a:moveTo>
                    <a:pt x="495" y="596"/>
                  </a:moveTo>
                  <a:lnTo>
                    <a:pt x="0" y="0"/>
                  </a:lnTo>
                </a:path>
              </a:pathLst>
            </a:custGeom>
            <a:ln w="3175">
              <a:solidFill>
                <a:srgbClr val="565658"/>
              </a:solidFill>
            </a:ln>
          </p:spPr>
          <p:txBody>
            <a:bodyPr wrap="square" lIns="0" tIns="0" rIns="0" bIns="0" rtlCol="0"/>
            <a:lstStyle/>
            <a:p/>
          </p:txBody>
        </p:sp>
        <p:sp>
          <p:nvSpPr>
            <p:cNvPr id="986" name="object 986" descr=""/>
            <p:cNvSpPr/>
            <p:nvPr/>
          </p:nvSpPr>
          <p:spPr>
            <a:xfrm>
              <a:off x="5505270" y="8331979"/>
              <a:ext cx="13970" cy="14604"/>
            </a:xfrm>
            <a:custGeom>
              <a:avLst/>
              <a:gdLst/>
              <a:ahLst/>
              <a:cxnLst/>
              <a:rect l="l" t="t" r="r" b="b"/>
              <a:pathLst>
                <a:path w="13970" h="14604">
                  <a:moveTo>
                    <a:pt x="13373" y="0"/>
                  </a:moveTo>
                  <a:lnTo>
                    <a:pt x="11074" y="1765"/>
                  </a:lnTo>
                  <a:lnTo>
                    <a:pt x="9232" y="3695"/>
                  </a:lnTo>
                  <a:lnTo>
                    <a:pt x="4254" y="9385"/>
                  </a:lnTo>
                  <a:lnTo>
                    <a:pt x="0" y="14198"/>
                  </a:lnTo>
                </a:path>
              </a:pathLst>
            </a:custGeom>
            <a:ln w="3175">
              <a:solidFill>
                <a:srgbClr val="565658"/>
              </a:solidFill>
            </a:ln>
          </p:spPr>
          <p:txBody>
            <a:bodyPr wrap="square" lIns="0" tIns="0" rIns="0" bIns="0" rtlCol="0"/>
            <a:lstStyle/>
            <a:p/>
          </p:txBody>
        </p:sp>
        <p:sp>
          <p:nvSpPr>
            <p:cNvPr id="987" name="object 987" descr=""/>
            <p:cNvSpPr/>
            <p:nvPr/>
          </p:nvSpPr>
          <p:spPr>
            <a:xfrm>
              <a:off x="5505385" y="8345323"/>
              <a:ext cx="635" cy="635"/>
            </a:xfrm>
            <a:custGeom>
              <a:avLst/>
              <a:gdLst/>
              <a:ahLst/>
              <a:cxnLst/>
              <a:rect l="l" t="t" r="r" b="b"/>
              <a:pathLst>
                <a:path w="635" h="634">
                  <a:moveTo>
                    <a:pt x="38" y="0"/>
                  </a:moveTo>
                </a:path>
              </a:pathLst>
            </a:custGeom>
            <a:ln w="3175">
              <a:solidFill>
                <a:srgbClr val="565658"/>
              </a:solidFill>
            </a:ln>
          </p:spPr>
          <p:txBody>
            <a:bodyPr wrap="square" lIns="0" tIns="0" rIns="0" bIns="0" rtlCol="0"/>
            <a:lstStyle/>
            <a:p/>
          </p:txBody>
        </p:sp>
        <p:sp>
          <p:nvSpPr>
            <p:cNvPr id="988" name="object 988" descr=""/>
            <p:cNvSpPr/>
            <p:nvPr/>
          </p:nvSpPr>
          <p:spPr>
            <a:xfrm>
              <a:off x="5467570" y="8345321"/>
              <a:ext cx="38100" cy="48895"/>
            </a:xfrm>
            <a:custGeom>
              <a:avLst/>
              <a:gdLst/>
              <a:ahLst/>
              <a:cxnLst/>
              <a:rect l="l" t="t" r="r" b="b"/>
              <a:pathLst>
                <a:path w="38100" h="48895">
                  <a:moveTo>
                    <a:pt x="0" y="48577"/>
                  </a:moveTo>
                  <a:lnTo>
                    <a:pt x="25196" y="11798"/>
                  </a:lnTo>
                  <a:lnTo>
                    <a:pt x="32588" y="4559"/>
                  </a:lnTo>
                  <a:lnTo>
                    <a:pt x="37846" y="0"/>
                  </a:lnTo>
                </a:path>
              </a:pathLst>
            </a:custGeom>
            <a:ln w="3175">
              <a:solidFill>
                <a:srgbClr val="565658"/>
              </a:solidFill>
            </a:ln>
          </p:spPr>
          <p:txBody>
            <a:bodyPr wrap="square" lIns="0" tIns="0" rIns="0" bIns="0" rtlCol="0"/>
            <a:lstStyle/>
            <a:p/>
          </p:txBody>
        </p:sp>
        <p:sp>
          <p:nvSpPr>
            <p:cNvPr id="989" name="object 989" descr=""/>
            <p:cNvSpPr/>
            <p:nvPr/>
          </p:nvSpPr>
          <p:spPr>
            <a:xfrm>
              <a:off x="5702268" y="8331371"/>
              <a:ext cx="23495" cy="0"/>
            </a:xfrm>
            <a:custGeom>
              <a:avLst/>
              <a:gdLst/>
              <a:ahLst/>
              <a:cxnLst/>
              <a:rect l="l" t="t" r="r" b="b"/>
              <a:pathLst>
                <a:path w="23495" h="0">
                  <a:moveTo>
                    <a:pt x="23495" y="0"/>
                  </a:moveTo>
                  <a:lnTo>
                    <a:pt x="23495" y="0"/>
                  </a:lnTo>
                  <a:lnTo>
                    <a:pt x="6057" y="0"/>
                  </a:lnTo>
                  <a:lnTo>
                    <a:pt x="0" y="0"/>
                  </a:lnTo>
                </a:path>
              </a:pathLst>
            </a:custGeom>
            <a:ln w="3175">
              <a:solidFill>
                <a:srgbClr val="565658"/>
              </a:solidFill>
            </a:ln>
          </p:spPr>
          <p:txBody>
            <a:bodyPr wrap="square" lIns="0" tIns="0" rIns="0" bIns="0" rtlCol="0"/>
            <a:lstStyle/>
            <a:p/>
          </p:txBody>
        </p:sp>
        <p:sp>
          <p:nvSpPr>
            <p:cNvPr id="990" name="object 990" descr=""/>
            <p:cNvSpPr/>
            <p:nvPr/>
          </p:nvSpPr>
          <p:spPr>
            <a:xfrm>
              <a:off x="5520946" y="8331347"/>
              <a:ext cx="16510" cy="0"/>
            </a:xfrm>
            <a:custGeom>
              <a:avLst/>
              <a:gdLst/>
              <a:ahLst/>
              <a:cxnLst/>
              <a:rect l="l" t="t" r="r" b="b"/>
              <a:pathLst>
                <a:path w="16510" h="0">
                  <a:moveTo>
                    <a:pt x="16078" y="0"/>
                  </a:moveTo>
                  <a:lnTo>
                    <a:pt x="0" y="0"/>
                  </a:lnTo>
                </a:path>
              </a:pathLst>
            </a:custGeom>
            <a:ln w="3175">
              <a:solidFill>
                <a:srgbClr val="565658"/>
              </a:solidFill>
            </a:ln>
          </p:spPr>
          <p:txBody>
            <a:bodyPr wrap="square" lIns="0" tIns="0" rIns="0" bIns="0" rtlCol="0"/>
            <a:lstStyle/>
            <a:p/>
          </p:txBody>
        </p:sp>
        <p:sp>
          <p:nvSpPr>
            <p:cNvPr id="991" name="object 991" descr=""/>
            <p:cNvSpPr/>
            <p:nvPr/>
          </p:nvSpPr>
          <p:spPr>
            <a:xfrm>
              <a:off x="5518640" y="8331334"/>
              <a:ext cx="2540" cy="1270"/>
            </a:xfrm>
            <a:custGeom>
              <a:avLst/>
              <a:gdLst/>
              <a:ahLst/>
              <a:cxnLst/>
              <a:rect l="l" t="t" r="r" b="b"/>
              <a:pathLst>
                <a:path w="2539" h="1270">
                  <a:moveTo>
                    <a:pt x="2311" y="0"/>
                  </a:moveTo>
                  <a:lnTo>
                    <a:pt x="1143" y="203"/>
                  </a:lnTo>
                  <a:lnTo>
                    <a:pt x="0" y="647"/>
                  </a:lnTo>
                </a:path>
              </a:pathLst>
            </a:custGeom>
            <a:ln w="3175">
              <a:solidFill>
                <a:srgbClr val="565658"/>
              </a:solidFill>
            </a:ln>
          </p:spPr>
          <p:txBody>
            <a:bodyPr wrap="square" lIns="0" tIns="0" rIns="0" bIns="0" rtlCol="0"/>
            <a:lstStyle/>
            <a:p/>
          </p:txBody>
        </p:sp>
        <p:sp>
          <p:nvSpPr>
            <p:cNvPr id="992" name="object 992" descr=""/>
            <p:cNvSpPr/>
            <p:nvPr/>
          </p:nvSpPr>
          <p:spPr>
            <a:xfrm>
              <a:off x="5518661" y="8331173"/>
              <a:ext cx="635" cy="1270"/>
            </a:xfrm>
            <a:custGeom>
              <a:avLst/>
              <a:gdLst/>
              <a:ahLst/>
              <a:cxnLst/>
              <a:rect l="l" t="t" r="r" b="b"/>
              <a:pathLst>
                <a:path w="635" h="1270">
                  <a:moveTo>
                    <a:pt x="292" y="0"/>
                  </a:moveTo>
                  <a:lnTo>
                    <a:pt x="114" y="241"/>
                  </a:lnTo>
                  <a:lnTo>
                    <a:pt x="50" y="368"/>
                  </a:lnTo>
                  <a:lnTo>
                    <a:pt x="25" y="507"/>
                  </a:lnTo>
                  <a:lnTo>
                    <a:pt x="0" y="800"/>
                  </a:lnTo>
                </a:path>
              </a:pathLst>
            </a:custGeom>
            <a:ln w="3175">
              <a:solidFill>
                <a:srgbClr val="565658"/>
              </a:solidFill>
            </a:ln>
          </p:spPr>
          <p:txBody>
            <a:bodyPr wrap="square" lIns="0" tIns="0" rIns="0" bIns="0" rtlCol="0"/>
            <a:lstStyle/>
            <a:p/>
          </p:txBody>
        </p:sp>
        <p:sp>
          <p:nvSpPr>
            <p:cNvPr id="993" name="object 993" descr=""/>
            <p:cNvSpPr/>
            <p:nvPr/>
          </p:nvSpPr>
          <p:spPr>
            <a:xfrm>
              <a:off x="5515567" y="8331161"/>
              <a:ext cx="3810" cy="3175"/>
            </a:xfrm>
            <a:custGeom>
              <a:avLst/>
              <a:gdLst/>
              <a:ahLst/>
              <a:cxnLst/>
              <a:rect l="l" t="t" r="r" b="b"/>
              <a:pathLst>
                <a:path w="3810" h="3175">
                  <a:moveTo>
                    <a:pt x="0" y="2857"/>
                  </a:moveTo>
                  <a:lnTo>
                    <a:pt x="1041" y="1765"/>
                  </a:lnTo>
                  <a:lnTo>
                    <a:pt x="3390" y="0"/>
                  </a:lnTo>
                </a:path>
              </a:pathLst>
            </a:custGeom>
            <a:ln w="3175">
              <a:solidFill>
                <a:srgbClr val="565658"/>
              </a:solidFill>
            </a:ln>
          </p:spPr>
          <p:txBody>
            <a:bodyPr wrap="square" lIns="0" tIns="0" rIns="0" bIns="0" rtlCol="0"/>
            <a:lstStyle/>
            <a:p/>
          </p:txBody>
        </p:sp>
        <p:sp>
          <p:nvSpPr>
            <p:cNvPr id="994" name="object 994" descr=""/>
            <p:cNvSpPr/>
            <p:nvPr/>
          </p:nvSpPr>
          <p:spPr>
            <a:xfrm>
              <a:off x="5701765" y="8330497"/>
              <a:ext cx="24130" cy="0"/>
            </a:xfrm>
            <a:custGeom>
              <a:avLst/>
              <a:gdLst/>
              <a:ahLst/>
              <a:cxnLst/>
              <a:rect l="l" t="t" r="r" b="b"/>
              <a:pathLst>
                <a:path w="24129" h="0">
                  <a:moveTo>
                    <a:pt x="0" y="0"/>
                  </a:moveTo>
                  <a:lnTo>
                    <a:pt x="0" y="0"/>
                  </a:lnTo>
                  <a:lnTo>
                    <a:pt x="23355" y="0"/>
                  </a:lnTo>
                  <a:lnTo>
                    <a:pt x="23761" y="0"/>
                  </a:lnTo>
                </a:path>
              </a:pathLst>
            </a:custGeom>
            <a:ln w="3175">
              <a:solidFill>
                <a:srgbClr val="565658"/>
              </a:solidFill>
            </a:ln>
          </p:spPr>
          <p:txBody>
            <a:bodyPr wrap="square" lIns="0" tIns="0" rIns="0" bIns="0" rtlCol="0"/>
            <a:lstStyle/>
            <a:p/>
          </p:txBody>
        </p:sp>
        <p:sp>
          <p:nvSpPr>
            <p:cNvPr id="995" name="object 995" descr=""/>
            <p:cNvSpPr/>
            <p:nvPr/>
          </p:nvSpPr>
          <p:spPr>
            <a:xfrm>
              <a:off x="5520968" y="8330509"/>
              <a:ext cx="17145" cy="1270"/>
            </a:xfrm>
            <a:custGeom>
              <a:avLst/>
              <a:gdLst/>
              <a:ahLst/>
              <a:cxnLst/>
              <a:rect l="l" t="t" r="r" b="b"/>
              <a:pathLst>
                <a:path w="17145" h="1270">
                  <a:moveTo>
                    <a:pt x="304" y="0"/>
                  </a:moveTo>
                  <a:lnTo>
                    <a:pt x="8521" y="0"/>
                  </a:lnTo>
                  <a:lnTo>
                    <a:pt x="16637" y="0"/>
                  </a:lnTo>
                </a:path>
                <a:path w="17145" h="1270">
                  <a:moveTo>
                    <a:pt x="304" y="0"/>
                  </a:moveTo>
                  <a:lnTo>
                    <a:pt x="50" y="381"/>
                  </a:lnTo>
                  <a:lnTo>
                    <a:pt x="0" y="825"/>
                  </a:lnTo>
                </a:path>
              </a:pathLst>
            </a:custGeom>
            <a:ln w="3175">
              <a:solidFill>
                <a:srgbClr val="565658"/>
              </a:solidFill>
            </a:ln>
          </p:spPr>
          <p:txBody>
            <a:bodyPr wrap="square" lIns="0" tIns="0" rIns="0" bIns="0" rtlCol="0"/>
            <a:lstStyle/>
            <a:p/>
          </p:txBody>
        </p:sp>
        <p:sp>
          <p:nvSpPr>
            <p:cNvPr id="996" name="object 996" descr=""/>
            <p:cNvSpPr/>
            <p:nvPr/>
          </p:nvSpPr>
          <p:spPr>
            <a:xfrm>
              <a:off x="5518953" y="8330500"/>
              <a:ext cx="2540" cy="1270"/>
            </a:xfrm>
            <a:custGeom>
              <a:avLst/>
              <a:gdLst/>
              <a:ahLst/>
              <a:cxnLst/>
              <a:rect l="l" t="t" r="r" b="b"/>
              <a:pathLst>
                <a:path w="2539" h="1270">
                  <a:moveTo>
                    <a:pt x="0" y="673"/>
                  </a:moveTo>
                  <a:lnTo>
                    <a:pt x="1168" y="177"/>
                  </a:lnTo>
                  <a:lnTo>
                    <a:pt x="2311" y="0"/>
                  </a:lnTo>
                </a:path>
              </a:pathLst>
            </a:custGeom>
            <a:ln w="3175">
              <a:solidFill>
                <a:srgbClr val="565658"/>
              </a:solidFill>
            </a:ln>
          </p:spPr>
          <p:txBody>
            <a:bodyPr wrap="square" lIns="0" tIns="0" rIns="0" bIns="0" rtlCol="0"/>
            <a:lstStyle/>
            <a:p/>
          </p:txBody>
        </p:sp>
        <p:sp>
          <p:nvSpPr>
            <p:cNvPr id="997" name="object 997" descr=""/>
            <p:cNvSpPr/>
            <p:nvPr/>
          </p:nvSpPr>
          <p:spPr>
            <a:xfrm>
              <a:off x="5538797" y="8312439"/>
              <a:ext cx="3175" cy="0"/>
            </a:xfrm>
            <a:custGeom>
              <a:avLst/>
              <a:gdLst/>
              <a:ahLst/>
              <a:cxnLst/>
              <a:rect l="l" t="t" r="r" b="b"/>
              <a:pathLst>
                <a:path w="3175" h="0">
                  <a:moveTo>
                    <a:pt x="0" y="0"/>
                  </a:moveTo>
                  <a:lnTo>
                    <a:pt x="1460" y="0"/>
                  </a:lnTo>
                  <a:lnTo>
                    <a:pt x="2908" y="0"/>
                  </a:lnTo>
                </a:path>
              </a:pathLst>
            </a:custGeom>
            <a:ln w="3175">
              <a:solidFill>
                <a:srgbClr val="565658"/>
              </a:solidFill>
            </a:ln>
          </p:spPr>
          <p:txBody>
            <a:bodyPr wrap="square" lIns="0" tIns="0" rIns="0" bIns="0" rtlCol="0"/>
            <a:lstStyle/>
            <a:p/>
          </p:txBody>
        </p:sp>
        <p:sp>
          <p:nvSpPr>
            <p:cNvPr id="998" name="object 998" descr=""/>
            <p:cNvSpPr/>
            <p:nvPr/>
          </p:nvSpPr>
          <p:spPr>
            <a:xfrm>
              <a:off x="5547570" y="8299969"/>
              <a:ext cx="17780" cy="7620"/>
            </a:xfrm>
            <a:custGeom>
              <a:avLst/>
              <a:gdLst/>
              <a:ahLst/>
              <a:cxnLst/>
              <a:rect l="l" t="t" r="r" b="b"/>
              <a:pathLst>
                <a:path w="17779" h="7620">
                  <a:moveTo>
                    <a:pt x="17259" y="0"/>
                  </a:moveTo>
                  <a:lnTo>
                    <a:pt x="1663" y="5892"/>
                  </a:lnTo>
                  <a:lnTo>
                    <a:pt x="0" y="7302"/>
                  </a:lnTo>
                </a:path>
              </a:pathLst>
            </a:custGeom>
            <a:ln w="3175">
              <a:solidFill>
                <a:srgbClr val="565658"/>
              </a:solidFill>
            </a:ln>
          </p:spPr>
          <p:txBody>
            <a:bodyPr wrap="square" lIns="0" tIns="0" rIns="0" bIns="0" rtlCol="0"/>
            <a:lstStyle/>
            <a:p/>
          </p:txBody>
        </p:sp>
        <p:sp>
          <p:nvSpPr>
            <p:cNvPr id="999" name="object 999" descr=""/>
            <p:cNvSpPr/>
            <p:nvPr/>
          </p:nvSpPr>
          <p:spPr>
            <a:xfrm>
              <a:off x="5547596" y="8299968"/>
              <a:ext cx="27305" cy="7620"/>
            </a:xfrm>
            <a:custGeom>
              <a:avLst/>
              <a:gdLst/>
              <a:ahLst/>
              <a:cxnLst/>
              <a:rect l="l" t="t" r="r" b="b"/>
              <a:pathLst>
                <a:path w="27304" h="7620">
                  <a:moveTo>
                    <a:pt x="27279" y="7416"/>
                  </a:moveTo>
                  <a:lnTo>
                    <a:pt x="20561" y="7404"/>
                  </a:lnTo>
                  <a:lnTo>
                    <a:pt x="18872" y="7404"/>
                  </a:lnTo>
                  <a:lnTo>
                    <a:pt x="16878" y="7378"/>
                  </a:lnTo>
                  <a:lnTo>
                    <a:pt x="12839" y="7378"/>
                  </a:lnTo>
                  <a:lnTo>
                    <a:pt x="9296" y="7277"/>
                  </a:lnTo>
                  <a:lnTo>
                    <a:pt x="0" y="7302"/>
                  </a:lnTo>
                </a:path>
                <a:path w="27304" h="7620">
                  <a:moveTo>
                    <a:pt x="27279" y="7416"/>
                  </a:moveTo>
                  <a:lnTo>
                    <a:pt x="23507" y="7404"/>
                  </a:lnTo>
                  <a:lnTo>
                    <a:pt x="17106" y="7366"/>
                  </a:lnTo>
                  <a:lnTo>
                    <a:pt x="13474" y="7366"/>
                  </a:lnTo>
                  <a:lnTo>
                    <a:pt x="11366" y="6946"/>
                  </a:lnTo>
                  <a:lnTo>
                    <a:pt x="11391" y="5105"/>
                  </a:lnTo>
                  <a:lnTo>
                    <a:pt x="13627" y="2349"/>
                  </a:lnTo>
                  <a:lnTo>
                    <a:pt x="16192" y="889"/>
                  </a:lnTo>
                  <a:lnTo>
                    <a:pt x="21018" y="0"/>
                  </a:lnTo>
                </a:path>
              </a:pathLst>
            </a:custGeom>
            <a:ln w="3175">
              <a:solidFill>
                <a:srgbClr val="565658"/>
              </a:solidFill>
            </a:ln>
          </p:spPr>
          <p:txBody>
            <a:bodyPr wrap="square" lIns="0" tIns="0" rIns="0" bIns="0" rtlCol="0"/>
            <a:lstStyle/>
            <a:p/>
          </p:txBody>
        </p:sp>
        <p:sp>
          <p:nvSpPr>
            <p:cNvPr id="1000" name="object 1000" descr=""/>
            <p:cNvSpPr/>
            <p:nvPr/>
          </p:nvSpPr>
          <p:spPr>
            <a:xfrm>
              <a:off x="5574861" y="8307376"/>
              <a:ext cx="128905" cy="1270"/>
            </a:xfrm>
            <a:custGeom>
              <a:avLst/>
              <a:gdLst/>
              <a:ahLst/>
              <a:cxnLst/>
              <a:rect l="l" t="t" r="r" b="b"/>
              <a:pathLst>
                <a:path w="128904" h="1270">
                  <a:moveTo>
                    <a:pt x="128168" y="660"/>
                  </a:moveTo>
                  <a:lnTo>
                    <a:pt x="110375" y="419"/>
                  </a:lnTo>
                  <a:lnTo>
                    <a:pt x="102438" y="368"/>
                  </a:lnTo>
                  <a:lnTo>
                    <a:pt x="91490" y="330"/>
                  </a:lnTo>
                  <a:lnTo>
                    <a:pt x="81419" y="279"/>
                  </a:lnTo>
                  <a:lnTo>
                    <a:pt x="68630" y="215"/>
                  </a:lnTo>
                  <a:lnTo>
                    <a:pt x="57556" y="190"/>
                  </a:lnTo>
                  <a:lnTo>
                    <a:pt x="44322" y="139"/>
                  </a:lnTo>
                  <a:lnTo>
                    <a:pt x="33578" y="114"/>
                  </a:lnTo>
                  <a:lnTo>
                    <a:pt x="23240" y="63"/>
                  </a:lnTo>
                  <a:lnTo>
                    <a:pt x="21399" y="63"/>
                  </a:lnTo>
                  <a:lnTo>
                    <a:pt x="12090" y="38"/>
                  </a:lnTo>
                  <a:lnTo>
                    <a:pt x="4889" y="25"/>
                  </a:lnTo>
                  <a:lnTo>
                    <a:pt x="2387" y="0"/>
                  </a:lnTo>
                  <a:lnTo>
                    <a:pt x="0" y="0"/>
                  </a:lnTo>
                </a:path>
              </a:pathLst>
            </a:custGeom>
            <a:ln w="3175">
              <a:solidFill>
                <a:srgbClr val="565658"/>
              </a:solidFill>
            </a:ln>
          </p:spPr>
          <p:txBody>
            <a:bodyPr wrap="square" lIns="0" tIns="0" rIns="0" bIns="0" rtlCol="0"/>
            <a:lstStyle/>
            <a:p/>
          </p:txBody>
        </p:sp>
        <p:sp>
          <p:nvSpPr>
            <p:cNvPr id="1001" name="object 1001" descr=""/>
            <p:cNvSpPr/>
            <p:nvPr/>
          </p:nvSpPr>
          <p:spPr>
            <a:xfrm>
              <a:off x="5574875" y="8307181"/>
              <a:ext cx="635" cy="635"/>
            </a:xfrm>
            <a:custGeom>
              <a:avLst/>
              <a:gdLst/>
              <a:ahLst/>
              <a:cxnLst/>
              <a:rect l="l" t="t" r="r" b="b"/>
              <a:pathLst>
                <a:path w="635" h="634">
                  <a:moveTo>
                    <a:pt x="0" y="203"/>
                  </a:moveTo>
                  <a:lnTo>
                    <a:pt x="177" y="63"/>
                  </a:lnTo>
                  <a:lnTo>
                    <a:pt x="317" y="0"/>
                  </a:lnTo>
                </a:path>
              </a:pathLst>
            </a:custGeom>
            <a:ln w="3175">
              <a:solidFill>
                <a:srgbClr val="565658"/>
              </a:solidFill>
            </a:ln>
          </p:spPr>
          <p:txBody>
            <a:bodyPr wrap="square" lIns="0" tIns="0" rIns="0" bIns="0" rtlCol="0"/>
            <a:lstStyle/>
            <a:p/>
          </p:txBody>
        </p:sp>
        <p:sp>
          <p:nvSpPr>
            <p:cNvPr id="1002" name="object 1002" descr=""/>
            <p:cNvSpPr/>
            <p:nvPr/>
          </p:nvSpPr>
          <p:spPr>
            <a:xfrm>
              <a:off x="5725821" y="8561951"/>
              <a:ext cx="635" cy="15875"/>
            </a:xfrm>
            <a:custGeom>
              <a:avLst/>
              <a:gdLst/>
              <a:ahLst/>
              <a:cxnLst/>
              <a:rect l="l" t="t" r="r" b="b"/>
              <a:pathLst>
                <a:path w="635" h="15875">
                  <a:moveTo>
                    <a:pt x="139" y="15519"/>
                  </a:moveTo>
                  <a:lnTo>
                    <a:pt x="139" y="8788"/>
                  </a:lnTo>
                  <a:lnTo>
                    <a:pt x="0" y="0"/>
                  </a:lnTo>
                </a:path>
              </a:pathLst>
            </a:custGeom>
            <a:ln w="3175">
              <a:solidFill>
                <a:srgbClr val="565658"/>
              </a:solidFill>
            </a:ln>
          </p:spPr>
          <p:txBody>
            <a:bodyPr wrap="square" lIns="0" tIns="0" rIns="0" bIns="0" rtlCol="0"/>
            <a:lstStyle/>
            <a:p/>
          </p:txBody>
        </p:sp>
        <p:sp>
          <p:nvSpPr>
            <p:cNvPr id="1003" name="object 1003" descr=""/>
            <p:cNvSpPr/>
            <p:nvPr/>
          </p:nvSpPr>
          <p:spPr>
            <a:xfrm>
              <a:off x="5702980" y="8578334"/>
              <a:ext cx="22860" cy="22860"/>
            </a:xfrm>
            <a:custGeom>
              <a:avLst/>
              <a:gdLst/>
              <a:ahLst/>
              <a:cxnLst/>
              <a:rect l="l" t="t" r="r" b="b"/>
              <a:pathLst>
                <a:path w="22860" h="22859">
                  <a:moveTo>
                    <a:pt x="0" y="22707"/>
                  </a:moveTo>
                  <a:lnTo>
                    <a:pt x="11595" y="10871"/>
                  </a:lnTo>
                  <a:lnTo>
                    <a:pt x="14998" y="7226"/>
                  </a:lnTo>
                  <a:lnTo>
                    <a:pt x="18669" y="3835"/>
                  </a:lnTo>
                  <a:lnTo>
                    <a:pt x="22491" y="0"/>
                  </a:lnTo>
                </a:path>
              </a:pathLst>
            </a:custGeom>
            <a:ln w="3175">
              <a:solidFill>
                <a:srgbClr val="565658"/>
              </a:solidFill>
            </a:ln>
          </p:spPr>
          <p:txBody>
            <a:bodyPr wrap="square" lIns="0" tIns="0" rIns="0" bIns="0" rtlCol="0"/>
            <a:lstStyle/>
            <a:p/>
          </p:txBody>
        </p:sp>
        <p:sp>
          <p:nvSpPr>
            <p:cNvPr id="1004" name="object 1004" descr=""/>
            <p:cNvSpPr/>
            <p:nvPr/>
          </p:nvSpPr>
          <p:spPr>
            <a:xfrm>
              <a:off x="5526432" y="8585563"/>
              <a:ext cx="30480" cy="22225"/>
            </a:xfrm>
            <a:custGeom>
              <a:avLst/>
              <a:gdLst/>
              <a:ahLst/>
              <a:cxnLst/>
              <a:rect l="l" t="t" r="r" b="b"/>
              <a:pathLst>
                <a:path w="30479" h="22225">
                  <a:moveTo>
                    <a:pt x="0" y="0"/>
                  </a:moveTo>
                  <a:lnTo>
                    <a:pt x="787" y="723"/>
                  </a:lnTo>
                  <a:lnTo>
                    <a:pt x="5041" y="4521"/>
                  </a:lnTo>
                  <a:lnTo>
                    <a:pt x="6337" y="5549"/>
                  </a:lnTo>
                  <a:lnTo>
                    <a:pt x="10033" y="8839"/>
                  </a:lnTo>
                  <a:lnTo>
                    <a:pt x="11633" y="10160"/>
                  </a:lnTo>
                  <a:lnTo>
                    <a:pt x="12103" y="10553"/>
                  </a:lnTo>
                  <a:lnTo>
                    <a:pt x="17005" y="14198"/>
                  </a:lnTo>
                  <a:lnTo>
                    <a:pt x="20739" y="17145"/>
                  </a:lnTo>
                  <a:lnTo>
                    <a:pt x="22034" y="17856"/>
                  </a:lnTo>
                  <a:lnTo>
                    <a:pt x="23393" y="18669"/>
                  </a:lnTo>
                  <a:lnTo>
                    <a:pt x="27343" y="20434"/>
                  </a:lnTo>
                  <a:lnTo>
                    <a:pt x="28994" y="21285"/>
                  </a:lnTo>
                  <a:lnTo>
                    <a:pt x="29819" y="21615"/>
                  </a:lnTo>
                  <a:lnTo>
                    <a:pt x="30022" y="21678"/>
                  </a:lnTo>
                  <a:lnTo>
                    <a:pt x="30391" y="21767"/>
                  </a:lnTo>
                </a:path>
              </a:pathLst>
            </a:custGeom>
            <a:ln w="3175">
              <a:solidFill>
                <a:srgbClr val="565658"/>
              </a:solidFill>
            </a:ln>
          </p:spPr>
          <p:txBody>
            <a:bodyPr wrap="square" lIns="0" tIns="0" rIns="0" bIns="0" rtlCol="0"/>
            <a:lstStyle/>
            <a:p/>
          </p:txBody>
        </p:sp>
        <p:sp>
          <p:nvSpPr>
            <p:cNvPr id="1005" name="object 1005" descr=""/>
            <p:cNvSpPr/>
            <p:nvPr/>
          </p:nvSpPr>
          <p:spPr>
            <a:xfrm>
              <a:off x="5505113" y="8563548"/>
              <a:ext cx="635" cy="1270"/>
            </a:xfrm>
            <a:custGeom>
              <a:avLst/>
              <a:gdLst/>
              <a:ahLst/>
              <a:cxnLst/>
              <a:rect l="l" t="t" r="r" b="b"/>
              <a:pathLst>
                <a:path w="635" h="1270">
                  <a:moveTo>
                    <a:pt x="0" y="0"/>
                  </a:moveTo>
                  <a:lnTo>
                    <a:pt x="0" y="127"/>
                  </a:lnTo>
                  <a:lnTo>
                    <a:pt x="88" y="762"/>
                  </a:lnTo>
                </a:path>
              </a:pathLst>
            </a:custGeom>
            <a:ln w="3175">
              <a:solidFill>
                <a:srgbClr val="565658"/>
              </a:solidFill>
            </a:ln>
          </p:spPr>
          <p:txBody>
            <a:bodyPr wrap="square" lIns="0" tIns="0" rIns="0" bIns="0" rtlCol="0"/>
            <a:lstStyle/>
            <a:p/>
          </p:txBody>
        </p:sp>
        <p:sp>
          <p:nvSpPr>
            <p:cNvPr id="1006" name="object 1006" descr=""/>
            <p:cNvSpPr/>
            <p:nvPr/>
          </p:nvSpPr>
          <p:spPr>
            <a:xfrm>
              <a:off x="5505199" y="8564318"/>
              <a:ext cx="635" cy="635"/>
            </a:xfrm>
            <a:custGeom>
              <a:avLst/>
              <a:gdLst/>
              <a:ahLst/>
              <a:cxnLst/>
              <a:rect l="l" t="t" r="r" b="b"/>
              <a:pathLst>
                <a:path w="635" h="634">
                  <a:moveTo>
                    <a:pt x="0" y="0"/>
                  </a:moveTo>
                  <a:lnTo>
                    <a:pt x="38" y="253"/>
                  </a:lnTo>
                  <a:lnTo>
                    <a:pt x="165" y="419"/>
                  </a:lnTo>
                  <a:lnTo>
                    <a:pt x="330" y="546"/>
                  </a:lnTo>
                  <a:lnTo>
                    <a:pt x="571" y="609"/>
                  </a:lnTo>
                </a:path>
              </a:pathLst>
            </a:custGeom>
            <a:ln w="3175">
              <a:solidFill>
                <a:srgbClr val="565658"/>
              </a:solidFill>
            </a:ln>
          </p:spPr>
          <p:txBody>
            <a:bodyPr wrap="square" lIns="0" tIns="0" rIns="0" bIns="0" rtlCol="0"/>
            <a:lstStyle/>
            <a:p/>
          </p:txBody>
        </p:sp>
        <p:sp>
          <p:nvSpPr>
            <p:cNvPr id="1007" name="object 1007" descr=""/>
            <p:cNvSpPr/>
            <p:nvPr/>
          </p:nvSpPr>
          <p:spPr>
            <a:xfrm>
              <a:off x="5725037" y="8561346"/>
              <a:ext cx="1270" cy="635"/>
            </a:xfrm>
            <a:custGeom>
              <a:avLst/>
              <a:gdLst/>
              <a:ahLst/>
              <a:cxnLst/>
              <a:rect l="l" t="t" r="r" b="b"/>
              <a:pathLst>
                <a:path w="1270" h="634">
                  <a:moveTo>
                    <a:pt x="787" y="596"/>
                  </a:moveTo>
                  <a:lnTo>
                    <a:pt x="406" y="368"/>
                  </a:lnTo>
                  <a:lnTo>
                    <a:pt x="254" y="177"/>
                  </a:lnTo>
                  <a:lnTo>
                    <a:pt x="63" y="50"/>
                  </a:lnTo>
                </a:path>
              </a:pathLst>
            </a:custGeom>
            <a:ln w="3175">
              <a:solidFill>
                <a:srgbClr val="565658"/>
              </a:solidFill>
            </a:ln>
          </p:spPr>
          <p:txBody>
            <a:bodyPr wrap="square" lIns="0" tIns="0" rIns="0" bIns="0" rtlCol="0"/>
            <a:lstStyle/>
            <a:p/>
          </p:txBody>
        </p:sp>
        <p:sp>
          <p:nvSpPr>
            <p:cNvPr id="1008" name="object 1008" descr=""/>
            <p:cNvSpPr/>
            <p:nvPr/>
          </p:nvSpPr>
          <p:spPr>
            <a:xfrm>
              <a:off x="5710817" y="8565503"/>
              <a:ext cx="635" cy="0"/>
            </a:xfrm>
            <a:custGeom>
              <a:avLst/>
              <a:gdLst/>
              <a:ahLst/>
              <a:cxnLst/>
              <a:rect l="l" t="t" r="r" b="b"/>
              <a:pathLst>
                <a:path w="635" h="0">
                  <a:moveTo>
                    <a:pt x="0" y="0"/>
                  </a:moveTo>
                  <a:lnTo>
                    <a:pt x="88" y="0"/>
                  </a:lnTo>
                  <a:lnTo>
                    <a:pt x="101" y="0"/>
                  </a:lnTo>
                </a:path>
              </a:pathLst>
            </a:custGeom>
            <a:ln w="3175">
              <a:solidFill>
                <a:srgbClr val="565658"/>
              </a:solidFill>
            </a:ln>
          </p:spPr>
          <p:txBody>
            <a:bodyPr wrap="square" lIns="0" tIns="0" rIns="0" bIns="0" rtlCol="0"/>
            <a:lstStyle/>
            <a:p/>
          </p:txBody>
        </p:sp>
        <p:sp>
          <p:nvSpPr>
            <p:cNvPr id="1009" name="object 1009" descr=""/>
            <p:cNvSpPr/>
            <p:nvPr/>
          </p:nvSpPr>
          <p:spPr>
            <a:xfrm>
              <a:off x="5702285" y="8577483"/>
              <a:ext cx="8890" cy="0"/>
            </a:xfrm>
            <a:custGeom>
              <a:avLst/>
              <a:gdLst/>
              <a:ahLst/>
              <a:cxnLst/>
              <a:rect l="l" t="t" r="r" b="b"/>
              <a:pathLst>
                <a:path w="8889" h="0">
                  <a:moveTo>
                    <a:pt x="0" y="0"/>
                  </a:moveTo>
                  <a:lnTo>
                    <a:pt x="749" y="0"/>
                  </a:lnTo>
                  <a:lnTo>
                    <a:pt x="8534" y="0"/>
                  </a:lnTo>
                </a:path>
              </a:pathLst>
            </a:custGeom>
            <a:ln w="3175">
              <a:solidFill>
                <a:srgbClr val="565658"/>
              </a:solidFill>
            </a:ln>
          </p:spPr>
          <p:txBody>
            <a:bodyPr wrap="square" lIns="0" tIns="0" rIns="0" bIns="0" rtlCol="0"/>
            <a:lstStyle/>
            <a:p/>
          </p:txBody>
        </p:sp>
        <p:sp>
          <p:nvSpPr>
            <p:cNvPr id="1010" name="object 1010" descr=""/>
            <p:cNvSpPr/>
            <p:nvPr/>
          </p:nvSpPr>
          <p:spPr>
            <a:xfrm>
              <a:off x="5710815" y="8564318"/>
              <a:ext cx="1270" cy="1270"/>
            </a:xfrm>
            <a:custGeom>
              <a:avLst/>
              <a:gdLst/>
              <a:ahLst/>
              <a:cxnLst/>
              <a:rect l="l" t="t" r="r" b="b"/>
              <a:pathLst>
                <a:path w="1270" h="1270">
                  <a:moveTo>
                    <a:pt x="673" y="0"/>
                  </a:moveTo>
                  <a:lnTo>
                    <a:pt x="622" y="253"/>
                  </a:lnTo>
                  <a:lnTo>
                    <a:pt x="507" y="419"/>
                  </a:lnTo>
                  <a:lnTo>
                    <a:pt x="368" y="546"/>
                  </a:lnTo>
                  <a:lnTo>
                    <a:pt x="165" y="609"/>
                  </a:lnTo>
                </a:path>
                <a:path w="1270" h="1270">
                  <a:moveTo>
                    <a:pt x="673" y="0"/>
                  </a:moveTo>
                  <a:lnTo>
                    <a:pt x="482" y="38"/>
                  </a:lnTo>
                  <a:lnTo>
                    <a:pt x="317" y="203"/>
                  </a:lnTo>
                  <a:lnTo>
                    <a:pt x="152" y="457"/>
                  </a:lnTo>
                  <a:lnTo>
                    <a:pt x="38" y="787"/>
                  </a:lnTo>
                  <a:lnTo>
                    <a:pt x="0" y="1193"/>
                  </a:lnTo>
                </a:path>
              </a:pathLst>
            </a:custGeom>
            <a:ln w="3175">
              <a:solidFill>
                <a:srgbClr val="565658"/>
              </a:solidFill>
            </a:ln>
          </p:spPr>
          <p:txBody>
            <a:bodyPr wrap="square" lIns="0" tIns="0" rIns="0" bIns="0" rtlCol="0"/>
            <a:lstStyle/>
            <a:p/>
          </p:txBody>
        </p:sp>
        <p:sp>
          <p:nvSpPr>
            <p:cNvPr id="1011" name="object 1011" descr=""/>
            <p:cNvSpPr/>
            <p:nvPr/>
          </p:nvSpPr>
          <p:spPr>
            <a:xfrm>
              <a:off x="5701770" y="8577475"/>
              <a:ext cx="9525" cy="1270"/>
            </a:xfrm>
            <a:custGeom>
              <a:avLst/>
              <a:gdLst/>
              <a:ahLst/>
              <a:cxnLst/>
              <a:rect l="l" t="t" r="r" b="b"/>
              <a:pathLst>
                <a:path w="9525" h="1270">
                  <a:moveTo>
                    <a:pt x="8762" y="863"/>
                  </a:moveTo>
                  <a:lnTo>
                    <a:pt x="1003" y="863"/>
                  </a:lnTo>
                  <a:lnTo>
                    <a:pt x="0" y="863"/>
                  </a:lnTo>
                </a:path>
                <a:path w="9525" h="1270">
                  <a:moveTo>
                    <a:pt x="8762" y="863"/>
                  </a:moveTo>
                  <a:lnTo>
                    <a:pt x="8966" y="546"/>
                  </a:lnTo>
                  <a:lnTo>
                    <a:pt x="9042" y="152"/>
                  </a:lnTo>
                  <a:lnTo>
                    <a:pt x="9042" y="0"/>
                  </a:lnTo>
                </a:path>
              </a:pathLst>
            </a:custGeom>
            <a:ln w="3175">
              <a:solidFill>
                <a:srgbClr val="565658"/>
              </a:solidFill>
            </a:ln>
          </p:spPr>
          <p:txBody>
            <a:bodyPr wrap="square" lIns="0" tIns="0" rIns="0" bIns="0" rtlCol="0"/>
            <a:lstStyle/>
            <a:p/>
          </p:txBody>
        </p:sp>
        <p:sp>
          <p:nvSpPr>
            <p:cNvPr id="1012" name="object 1012" descr=""/>
            <p:cNvSpPr/>
            <p:nvPr/>
          </p:nvSpPr>
          <p:spPr>
            <a:xfrm>
              <a:off x="5712337" y="8565503"/>
              <a:ext cx="5080" cy="0"/>
            </a:xfrm>
            <a:custGeom>
              <a:avLst/>
              <a:gdLst/>
              <a:ahLst/>
              <a:cxnLst/>
              <a:rect l="l" t="t" r="r" b="b"/>
              <a:pathLst>
                <a:path w="5079" h="0">
                  <a:moveTo>
                    <a:pt x="4483" y="0"/>
                  </a:moveTo>
                  <a:lnTo>
                    <a:pt x="0" y="0"/>
                  </a:lnTo>
                </a:path>
              </a:pathLst>
            </a:custGeom>
            <a:ln w="3175">
              <a:solidFill>
                <a:srgbClr val="565658"/>
              </a:solidFill>
            </a:ln>
          </p:spPr>
          <p:txBody>
            <a:bodyPr wrap="square" lIns="0" tIns="0" rIns="0" bIns="0" rtlCol="0"/>
            <a:lstStyle/>
            <a:p/>
          </p:txBody>
        </p:sp>
        <p:sp>
          <p:nvSpPr>
            <p:cNvPr id="1013" name="object 1013" descr=""/>
            <p:cNvSpPr/>
            <p:nvPr/>
          </p:nvSpPr>
          <p:spPr>
            <a:xfrm>
              <a:off x="5716474" y="8564317"/>
              <a:ext cx="635" cy="1270"/>
            </a:xfrm>
            <a:custGeom>
              <a:avLst/>
              <a:gdLst/>
              <a:ahLst/>
              <a:cxnLst/>
              <a:rect l="l" t="t" r="r" b="b"/>
              <a:pathLst>
                <a:path w="635" h="1270">
                  <a:moveTo>
                    <a:pt x="0" y="596"/>
                  </a:moveTo>
                  <a:lnTo>
                    <a:pt x="304" y="965"/>
                  </a:lnTo>
                  <a:lnTo>
                    <a:pt x="330" y="1181"/>
                  </a:lnTo>
                </a:path>
                <a:path w="635" h="1270">
                  <a:moveTo>
                    <a:pt x="0" y="596"/>
                  </a:moveTo>
                  <a:lnTo>
                    <a:pt x="215" y="558"/>
                  </a:lnTo>
                  <a:lnTo>
                    <a:pt x="355" y="419"/>
                  </a:lnTo>
                  <a:lnTo>
                    <a:pt x="469" y="241"/>
                  </a:lnTo>
                  <a:lnTo>
                    <a:pt x="520" y="0"/>
                  </a:lnTo>
                </a:path>
              </a:pathLst>
            </a:custGeom>
            <a:ln w="3175">
              <a:solidFill>
                <a:srgbClr val="565658"/>
              </a:solidFill>
            </a:ln>
          </p:spPr>
          <p:txBody>
            <a:bodyPr wrap="square" lIns="0" tIns="0" rIns="0" bIns="0" rtlCol="0"/>
            <a:lstStyle/>
            <a:p/>
          </p:txBody>
        </p:sp>
        <p:sp>
          <p:nvSpPr>
            <p:cNvPr id="1014" name="object 1014" descr=""/>
            <p:cNvSpPr/>
            <p:nvPr/>
          </p:nvSpPr>
          <p:spPr>
            <a:xfrm>
              <a:off x="5711457" y="8564318"/>
              <a:ext cx="5715" cy="0"/>
            </a:xfrm>
            <a:custGeom>
              <a:avLst/>
              <a:gdLst/>
              <a:ahLst/>
              <a:cxnLst/>
              <a:rect l="l" t="t" r="r" b="b"/>
              <a:pathLst>
                <a:path w="5714" h="0">
                  <a:moveTo>
                    <a:pt x="5537" y="0"/>
                  </a:moveTo>
                  <a:lnTo>
                    <a:pt x="317" y="0"/>
                  </a:lnTo>
                  <a:lnTo>
                    <a:pt x="0" y="0"/>
                  </a:lnTo>
                </a:path>
              </a:pathLst>
            </a:custGeom>
            <a:ln w="3175">
              <a:solidFill>
                <a:srgbClr val="565658"/>
              </a:solidFill>
            </a:ln>
          </p:spPr>
          <p:txBody>
            <a:bodyPr wrap="square" lIns="0" tIns="0" rIns="0" bIns="0" rtlCol="0"/>
            <a:lstStyle/>
            <a:p/>
          </p:txBody>
        </p:sp>
        <p:sp>
          <p:nvSpPr>
            <p:cNvPr id="1015" name="object 1015" descr=""/>
            <p:cNvSpPr/>
            <p:nvPr/>
          </p:nvSpPr>
          <p:spPr>
            <a:xfrm>
              <a:off x="5705758" y="8578334"/>
              <a:ext cx="5080" cy="6350"/>
            </a:xfrm>
            <a:custGeom>
              <a:avLst/>
              <a:gdLst/>
              <a:ahLst/>
              <a:cxnLst/>
              <a:rect l="l" t="t" r="r" b="b"/>
              <a:pathLst>
                <a:path w="5079" h="6350">
                  <a:moveTo>
                    <a:pt x="0" y="6299"/>
                  </a:moveTo>
                  <a:lnTo>
                    <a:pt x="2374" y="3124"/>
                  </a:lnTo>
                  <a:lnTo>
                    <a:pt x="4762" y="0"/>
                  </a:lnTo>
                </a:path>
              </a:pathLst>
            </a:custGeom>
            <a:ln w="3175">
              <a:solidFill>
                <a:srgbClr val="565658"/>
              </a:solidFill>
            </a:ln>
          </p:spPr>
          <p:txBody>
            <a:bodyPr wrap="square" lIns="0" tIns="0" rIns="0" bIns="0" rtlCol="0"/>
            <a:lstStyle/>
            <a:p/>
          </p:txBody>
        </p:sp>
        <p:sp>
          <p:nvSpPr>
            <p:cNvPr id="1016" name="object 1016" descr=""/>
            <p:cNvSpPr/>
            <p:nvPr/>
          </p:nvSpPr>
          <p:spPr>
            <a:xfrm>
              <a:off x="5704344" y="8584170"/>
              <a:ext cx="6350" cy="4445"/>
            </a:xfrm>
            <a:custGeom>
              <a:avLst/>
              <a:gdLst/>
              <a:ahLst/>
              <a:cxnLst/>
              <a:rect l="l" t="t" r="r" b="b"/>
              <a:pathLst>
                <a:path w="6350" h="4445">
                  <a:moveTo>
                    <a:pt x="12" y="3403"/>
                  </a:moveTo>
                  <a:lnTo>
                    <a:pt x="0" y="3581"/>
                  </a:lnTo>
                  <a:lnTo>
                    <a:pt x="38" y="3708"/>
                  </a:lnTo>
                  <a:lnTo>
                    <a:pt x="279" y="4051"/>
                  </a:lnTo>
                  <a:lnTo>
                    <a:pt x="584" y="4114"/>
                  </a:lnTo>
                  <a:lnTo>
                    <a:pt x="800" y="4089"/>
                  </a:lnTo>
                  <a:lnTo>
                    <a:pt x="4089" y="1828"/>
                  </a:lnTo>
                  <a:lnTo>
                    <a:pt x="5867" y="0"/>
                  </a:lnTo>
                </a:path>
              </a:pathLst>
            </a:custGeom>
            <a:ln w="3175">
              <a:solidFill>
                <a:srgbClr val="565658"/>
              </a:solidFill>
            </a:ln>
          </p:spPr>
          <p:txBody>
            <a:bodyPr wrap="square" lIns="0" tIns="0" rIns="0" bIns="0" rtlCol="0"/>
            <a:lstStyle/>
            <a:p/>
          </p:txBody>
        </p:sp>
        <p:sp>
          <p:nvSpPr>
            <p:cNvPr id="1017" name="object 1017" descr=""/>
            <p:cNvSpPr/>
            <p:nvPr/>
          </p:nvSpPr>
          <p:spPr>
            <a:xfrm>
              <a:off x="5710223" y="8578754"/>
              <a:ext cx="0" cy="5715"/>
            </a:xfrm>
            <a:custGeom>
              <a:avLst/>
              <a:gdLst/>
              <a:ahLst/>
              <a:cxnLst/>
              <a:rect l="l" t="t" r="r" b="b"/>
              <a:pathLst>
                <a:path w="0" h="5715">
                  <a:moveTo>
                    <a:pt x="0" y="0"/>
                  </a:moveTo>
                  <a:lnTo>
                    <a:pt x="0" y="5435"/>
                  </a:lnTo>
                </a:path>
              </a:pathLst>
            </a:custGeom>
            <a:ln w="3175">
              <a:solidFill>
                <a:srgbClr val="565658"/>
              </a:solidFill>
            </a:ln>
          </p:spPr>
          <p:txBody>
            <a:bodyPr wrap="square" lIns="0" tIns="0" rIns="0" bIns="0" rtlCol="0"/>
            <a:lstStyle/>
            <a:p/>
          </p:txBody>
        </p:sp>
        <p:sp>
          <p:nvSpPr>
            <p:cNvPr id="1018" name="object 1018" descr=""/>
            <p:cNvSpPr/>
            <p:nvPr/>
          </p:nvSpPr>
          <p:spPr>
            <a:xfrm>
              <a:off x="5716821" y="8565503"/>
              <a:ext cx="1270" cy="0"/>
            </a:xfrm>
            <a:custGeom>
              <a:avLst/>
              <a:gdLst/>
              <a:ahLst/>
              <a:cxnLst/>
              <a:rect l="l" t="t" r="r" b="b"/>
              <a:pathLst>
                <a:path w="1270" h="0">
                  <a:moveTo>
                    <a:pt x="0" y="0"/>
                  </a:moveTo>
                  <a:lnTo>
                    <a:pt x="215" y="0"/>
                  </a:lnTo>
                  <a:lnTo>
                    <a:pt x="393" y="0"/>
                  </a:lnTo>
                  <a:lnTo>
                    <a:pt x="571" y="0"/>
                  </a:lnTo>
                  <a:lnTo>
                    <a:pt x="698" y="0"/>
                  </a:lnTo>
                </a:path>
              </a:pathLst>
            </a:custGeom>
            <a:ln w="3175">
              <a:solidFill>
                <a:srgbClr val="565658"/>
              </a:solidFill>
            </a:ln>
          </p:spPr>
          <p:txBody>
            <a:bodyPr wrap="square" lIns="0" tIns="0" rIns="0" bIns="0" rtlCol="0"/>
            <a:lstStyle/>
            <a:p/>
          </p:txBody>
        </p:sp>
        <p:sp>
          <p:nvSpPr>
            <p:cNvPr id="1019" name="object 1019" descr=""/>
            <p:cNvSpPr/>
            <p:nvPr/>
          </p:nvSpPr>
          <p:spPr>
            <a:xfrm>
              <a:off x="5716995" y="8564309"/>
              <a:ext cx="635" cy="1270"/>
            </a:xfrm>
            <a:custGeom>
              <a:avLst/>
              <a:gdLst/>
              <a:ahLst/>
              <a:cxnLst/>
              <a:rect l="l" t="t" r="r" b="b"/>
              <a:pathLst>
                <a:path w="635" h="1270">
                  <a:moveTo>
                    <a:pt x="520" y="1193"/>
                  </a:moveTo>
                  <a:lnTo>
                    <a:pt x="507" y="952"/>
                  </a:lnTo>
                  <a:lnTo>
                    <a:pt x="444" y="571"/>
                  </a:lnTo>
                  <a:lnTo>
                    <a:pt x="317" y="292"/>
                  </a:lnTo>
                  <a:lnTo>
                    <a:pt x="190" y="76"/>
                  </a:lnTo>
                  <a:lnTo>
                    <a:pt x="0" y="0"/>
                  </a:lnTo>
                </a:path>
              </a:pathLst>
            </a:custGeom>
            <a:ln w="3175">
              <a:solidFill>
                <a:srgbClr val="565658"/>
              </a:solidFill>
            </a:ln>
          </p:spPr>
          <p:txBody>
            <a:bodyPr wrap="square" lIns="0" tIns="0" rIns="0" bIns="0" rtlCol="0"/>
            <a:lstStyle/>
            <a:p/>
          </p:txBody>
        </p:sp>
        <p:sp>
          <p:nvSpPr>
            <p:cNvPr id="1020" name="object 1020" descr=""/>
            <p:cNvSpPr/>
            <p:nvPr/>
          </p:nvSpPr>
          <p:spPr>
            <a:xfrm>
              <a:off x="5704140" y="8584603"/>
              <a:ext cx="6985" cy="4445"/>
            </a:xfrm>
            <a:custGeom>
              <a:avLst/>
              <a:gdLst/>
              <a:ahLst/>
              <a:cxnLst/>
              <a:rect l="l" t="t" r="r" b="b"/>
              <a:pathLst>
                <a:path w="6985" h="4445">
                  <a:moveTo>
                    <a:pt x="6591" y="0"/>
                  </a:moveTo>
                  <a:lnTo>
                    <a:pt x="4584" y="1816"/>
                  </a:lnTo>
                  <a:lnTo>
                    <a:pt x="2933" y="3073"/>
                  </a:lnTo>
                  <a:lnTo>
                    <a:pt x="1727" y="3759"/>
                  </a:lnTo>
                  <a:lnTo>
                    <a:pt x="876" y="4076"/>
                  </a:lnTo>
                  <a:lnTo>
                    <a:pt x="279" y="4025"/>
                  </a:lnTo>
                  <a:lnTo>
                    <a:pt x="0" y="3695"/>
                  </a:lnTo>
                  <a:lnTo>
                    <a:pt x="25" y="2882"/>
                  </a:lnTo>
                  <a:lnTo>
                    <a:pt x="698" y="1409"/>
                  </a:lnTo>
                  <a:lnTo>
                    <a:pt x="1600" y="25"/>
                  </a:lnTo>
                </a:path>
              </a:pathLst>
            </a:custGeom>
            <a:ln w="3175">
              <a:solidFill>
                <a:srgbClr val="565658"/>
              </a:solidFill>
            </a:ln>
          </p:spPr>
          <p:txBody>
            <a:bodyPr wrap="square" lIns="0" tIns="0" rIns="0" bIns="0" rtlCol="0"/>
            <a:lstStyle/>
            <a:p/>
          </p:txBody>
        </p:sp>
        <p:sp>
          <p:nvSpPr>
            <p:cNvPr id="1021" name="object 1021" descr=""/>
            <p:cNvSpPr/>
            <p:nvPr/>
          </p:nvSpPr>
          <p:spPr>
            <a:xfrm>
              <a:off x="5710223" y="8577888"/>
              <a:ext cx="6985" cy="6985"/>
            </a:xfrm>
            <a:custGeom>
              <a:avLst/>
              <a:gdLst/>
              <a:ahLst/>
              <a:cxnLst/>
              <a:rect l="l" t="t" r="r" b="b"/>
              <a:pathLst>
                <a:path w="6985" h="6984">
                  <a:moveTo>
                    <a:pt x="0" y="6286"/>
                  </a:moveTo>
                  <a:lnTo>
                    <a:pt x="139" y="6438"/>
                  </a:lnTo>
                  <a:lnTo>
                    <a:pt x="279" y="6565"/>
                  </a:lnTo>
                  <a:lnTo>
                    <a:pt x="495" y="6705"/>
                  </a:lnTo>
                </a:path>
                <a:path w="6985" h="6984">
                  <a:moveTo>
                    <a:pt x="0" y="6286"/>
                  </a:moveTo>
                  <a:lnTo>
                    <a:pt x="3200" y="3136"/>
                  </a:lnTo>
                  <a:lnTo>
                    <a:pt x="6413" y="0"/>
                  </a:lnTo>
                </a:path>
              </a:pathLst>
            </a:custGeom>
            <a:ln w="3175">
              <a:solidFill>
                <a:srgbClr val="565658"/>
              </a:solidFill>
            </a:ln>
          </p:spPr>
          <p:txBody>
            <a:bodyPr wrap="square" lIns="0" tIns="0" rIns="0" bIns="0" rtlCol="0"/>
            <a:lstStyle/>
            <a:p/>
          </p:txBody>
        </p:sp>
        <p:sp>
          <p:nvSpPr>
            <p:cNvPr id="1022" name="object 1022" descr=""/>
            <p:cNvSpPr/>
            <p:nvPr/>
          </p:nvSpPr>
          <p:spPr>
            <a:xfrm>
              <a:off x="5716647" y="8577473"/>
              <a:ext cx="635" cy="635"/>
            </a:xfrm>
            <a:custGeom>
              <a:avLst/>
              <a:gdLst/>
              <a:ahLst/>
              <a:cxnLst/>
              <a:rect l="l" t="t" r="r" b="b"/>
              <a:pathLst>
                <a:path w="635" h="634">
                  <a:moveTo>
                    <a:pt x="0" y="431"/>
                  </a:moveTo>
                  <a:lnTo>
                    <a:pt x="165" y="177"/>
                  </a:lnTo>
                  <a:lnTo>
                    <a:pt x="190" y="0"/>
                  </a:lnTo>
                </a:path>
              </a:pathLst>
            </a:custGeom>
            <a:ln w="3175">
              <a:solidFill>
                <a:srgbClr val="565658"/>
              </a:solidFill>
            </a:ln>
          </p:spPr>
          <p:txBody>
            <a:bodyPr wrap="square" lIns="0" tIns="0" rIns="0" bIns="0" rtlCol="0"/>
            <a:lstStyle/>
            <a:p/>
          </p:txBody>
        </p:sp>
        <p:sp>
          <p:nvSpPr>
            <p:cNvPr id="1023" name="object 1023" descr=""/>
            <p:cNvSpPr/>
            <p:nvPr/>
          </p:nvSpPr>
          <p:spPr>
            <a:xfrm>
              <a:off x="5716821" y="8577483"/>
              <a:ext cx="1270" cy="0"/>
            </a:xfrm>
            <a:custGeom>
              <a:avLst/>
              <a:gdLst/>
              <a:ahLst/>
              <a:cxnLst/>
              <a:rect l="l" t="t" r="r" b="b"/>
              <a:pathLst>
                <a:path w="1270" h="0">
                  <a:moveTo>
                    <a:pt x="0" y="0"/>
                  </a:moveTo>
                  <a:lnTo>
                    <a:pt x="215" y="0"/>
                  </a:lnTo>
                  <a:lnTo>
                    <a:pt x="393" y="0"/>
                  </a:lnTo>
                  <a:lnTo>
                    <a:pt x="571" y="0"/>
                  </a:lnTo>
                  <a:lnTo>
                    <a:pt x="698" y="0"/>
                  </a:lnTo>
                </a:path>
              </a:pathLst>
            </a:custGeom>
            <a:ln w="3175">
              <a:solidFill>
                <a:srgbClr val="565658"/>
              </a:solidFill>
            </a:ln>
          </p:spPr>
          <p:txBody>
            <a:bodyPr wrap="square" lIns="0" tIns="0" rIns="0" bIns="0" rtlCol="0"/>
            <a:lstStyle/>
            <a:p/>
          </p:txBody>
        </p:sp>
        <p:sp>
          <p:nvSpPr>
            <p:cNvPr id="1024" name="object 1024" descr=""/>
            <p:cNvSpPr/>
            <p:nvPr/>
          </p:nvSpPr>
          <p:spPr>
            <a:xfrm>
              <a:off x="5710730" y="8578339"/>
              <a:ext cx="6985" cy="6350"/>
            </a:xfrm>
            <a:custGeom>
              <a:avLst/>
              <a:gdLst/>
              <a:ahLst/>
              <a:cxnLst/>
              <a:rect l="l" t="t" r="r" b="b"/>
              <a:pathLst>
                <a:path w="6985" h="6350">
                  <a:moveTo>
                    <a:pt x="6426" y="0"/>
                  </a:moveTo>
                  <a:lnTo>
                    <a:pt x="3200" y="3111"/>
                  </a:lnTo>
                  <a:lnTo>
                    <a:pt x="0" y="6273"/>
                  </a:lnTo>
                </a:path>
              </a:pathLst>
            </a:custGeom>
            <a:ln w="3175">
              <a:solidFill>
                <a:srgbClr val="565658"/>
              </a:solidFill>
            </a:ln>
          </p:spPr>
          <p:txBody>
            <a:bodyPr wrap="square" lIns="0" tIns="0" rIns="0" bIns="0" rtlCol="0"/>
            <a:lstStyle/>
            <a:p/>
          </p:txBody>
        </p:sp>
        <p:sp>
          <p:nvSpPr>
            <p:cNvPr id="1025" name="object 1025" descr=""/>
            <p:cNvSpPr/>
            <p:nvPr/>
          </p:nvSpPr>
          <p:spPr>
            <a:xfrm>
              <a:off x="5716647" y="8577905"/>
              <a:ext cx="635" cy="635"/>
            </a:xfrm>
            <a:custGeom>
              <a:avLst/>
              <a:gdLst/>
              <a:ahLst/>
              <a:cxnLst/>
              <a:rect l="l" t="t" r="r" b="b"/>
              <a:pathLst>
                <a:path w="635" h="634">
                  <a:moveTo>
                    <a:pt x="0" y="0"/>
                  </a:moveTo>
                  <a:lnTo>
                    <a:pt x="165" y="165"/>
                  </a:lnTo>
                  <a:lnTo>
                    <a:pt x="406" y="381"/>
                  </a:lnTo>
                </a:path>
              </a:pathLst>
            </a:custGeom>
            <a:ln w="3175">
              <a:solidFill>
                <a:srgbClr val="565658"/>
              </a:solidFill>
            </a:ln>
          </p:spPr>
          <p:txBody>
            <a:bodyPr wrap="square" lIns="0" tIns="0" rIns="0" bIns="0" rtlCol="0"/>
            <a:lstStyle/>
            <a:p/>
          </p:txBody>
        </p:sp>
        <p:sp>
          <p:nvSpPr>
            <p:cNvPr id="1026" name="object 1026" descr=""/>
            <p:cNvSpPr/>
            <p:nvPr/>
          </p:nvSpPr>
          <p:spPr>
            <a:xfrm>
              <a:off x="5717160" y="8577483"/>
              <a:ext cx="8890" cy="1270"/>
            </a:xfrm>
            <a:custGeom>
              <a:avLst/>
              <a:gdLst/>
              <a:ahLst/>
              <a:cxnLst/>
              <a:rect l="l" t="t" r="r" b="b"/>
              <a:pathLst>
                <a:path w="8889" h="1270">
                  <a:moveTo>
                    <a:pt x="355" y="0"/>
                  </a:moveTo>
                  <a:lnTo>
                    <a:pt x="292" y="368"/>
                  </a:lnTo>
                  <a:lnTo>
                    <a:pt x="101" y="723"/>
                  </a:lnTo>
                  <a:lnTo>
                    <a:pt x="0" y="850"/>
                  </a:lnTo>
                </a:path>
                <a:path w="8889" h="1270">
                  <a:moveTo>
                    <a:pt x="355" y="0"/>
                  </a:moveTo>
                  <a:lnTo>
                    <a:pt x="355" y="0"/>
                  </a:lnTo>
                  <a:lnTo>
                    <a:pt x="8813" y="0"/>
                  </a:lnTo>
                </a:path>
              </a:pathLst>
            </a:custGeom>
            <a:ln w="3175">
              <a:solidFill>
                <a:srgbClr val="565658"/>
              </a:solidFill>
            </a:ln>
          </p:spPr>
          <p:txBody>
            <a:bodyPr wrap="square" lIns="0" tIns="0" rIns="0" bIns="0" rtlCol="0"/>
            <a:lstStyle/>
            <a:p/>
          </p:txBody>
        </p:sp>
        <p:sp>
          <p:nvSpPr>
            <p:cNvPr id="1027" name="object 1027" descr=""/>
            <p:cNvSpPr/>
            <p:nvPr/>
          </p:nvSpPr>
          <p:spPr>
            <a:xfrm>
              <a:off x="5505767" y="8564317"/>
              <a:ext cx="1270" cy="635"/>
            </a:xfrm>
            <a:custGeom>
              <a:avLst/>
              <a:gdLst/>
              <a:ahLst/>
              <a:cxnLst/>
              <a:rect l="l" t="t" r="r" b="b"/>
              <a:pathLst>
                <a:path w="1270" h="634">
                  <a:moveTo>
                    <a:pt x="660" y="596"/>
                  </a:moveTo>
                  <a:lnTo>
                    <a:pt x="469" y="558"/>
                  </a:lnTo>
                  <a:lnTo>
                    <a:pt x="330" y="419"/>
                  </a:lnTo>
                  <a:lnTo>
                    <a:pt x="215" y="241"/>
                  </a:lnTo>
                  <a:lnTo>
                    <a:pt x="177" y="0"/>
                  </a:lnTo>
                </a:path>
                <a:path w="1270" h="634">
                  <a:moveTo>
                    <a:pt x="660" y="596"/>
                  </a:moveTo>
                  <a:lnTo>
                    <a:pt x="0" y="596"/>
                  </a:lnTo>
                </a:path>
              </a:pathLst>
            </a:custGeom>
            <a:ln w="3175">
              <a:solidFill>
                <a:srgbClr val="565658"/>
              </a:solidFill>
            </a:ln>
          </p:spPr>
          <p:txBody>
            <a:bodyPr wrap="square" lIns="0" tIns="0" rIns="0" bIns="0" rtlCol="0"/>
            <a:lstStyle/>
            <a:p/>
          </p:txBody>
        </p:sp>
        <p:sp>
          <p:nvSpPr>
            <p:cNvPr id="1028" name="object 1028" descr=""/>
            <p:cNvSpPr/>
            <p:nvPr/>
          </p:nvSpPr>
          <p:spPr>
            <a:xfrm>
              <a:off x="5515487" y="8564951"/>
              <a:ext cx="635" cy="635"/>
            </a:xfrm>
            <a:custGeom>
              <a:avLst/>
              <a:gdLst/>
              <a:ahLst/>
              <a:cxnLst/>
              <a:rect l="l" t="t" r="r" b="b"/>
              <a:pathLst>
                <a:path w="635" h="634">
                  <a:moveTo>
                    <a:pt x="266" y="0"/>
                  </a:moveTo>
                  <a:lnTo>
                    <a:pt x="0" y="469"/>
                  </a:lnTo>
                </a:path>
              </a:pathLst>
            </a:custGeom>
            <a:ln w="3175">
              <a:solidFill>
                <a:srgbClr val="565658"/>
              </a:solidFill>
            </a:ln>
          </p:spPr>
          <p:txBody>
            <a:bodyPr wrap="square" lIns="0" tIns="0" rIns="0" bIns="0" rtlCol="0"/>
            <a:lstStyle/>
            <a:p/>
          </p:txBody>
        </p:sp>
        <p:sp>
          <p:nvSpPr>
            <p:cNvPr id="1029" name="object 1029" descr=""/>
            <p:cNvSpPr/>
            <p:nvPr/>
          </p:nvSpPr>
          <p:spPr>
            <a:xfrm>
              <a:off x="5515481" y="8565503"/>
              <a:ext cx="3175" cy="0"/>
            </a:xfrm>
            <a:custGeom>
              <a:avLst/>
              <a:gdLst/>
              <a:ahLst/>
              <a:cxnLst/>
              <a:rect l="l" t="t" r="r" b="b"/>
              <a:pathLst>
                <a:path w="3175" h="0">
                  <a:moveTo>
                    <a:pt x="3162" y="0"/>
                  </a:moveTo>
                  <a:lnTo>
                    <a:pt x="0" y="0"/>
                  </a:lnTo>
                </a:path>
              </a:pathLst>
            </a:custGeom>
            <a:ln w="3175">
              <a:solidFill>
                <a:srgbClr val="565658"/>
              </a:solidFill>
            </a:ln>
          </p:spPr>
          <p:txBody>
            <a:bodyPr wrap="square" lIns="0" tIns="0" rIns="0" bIns="0" rtlCol="0"/>
            <a:lstStyle/>
            <a:p/>
          </p:txBody>
        </p:sp>
        <p:sp>
          <p:nvSpPr>
            <p:cNvPr id="1030" name="object 1030" descr=""/>
            <p:cNvSpPr/>
            <p:nvPr/>
          </p:nvSpPr>
          <p:spPr>
            <a:xfrm>
              <a:off x="5515344" y="8564318"/>
              <a:ext cx="635" cy="635"/>
            </a:xfrm>
            <a:custGeom>
              <a:avLst/>
              <a:gdLst/>
              <a:ahLst/>
              <a:cxnLst/>
              <a:rect l="l" t="t" r="r" b="b"/>
              <a:pathLst>
                <a:path w="635" h="634">
                  <a:moveTo>
                    <a:pt x="0" y="0"/>
                  </a:moveTo>
                  <a:lnTo>
                    <a:pt x="50" y="253"/>
                  </a:lnTo>
                  <a:lnTo>
                    <a:pt x="190" y="419"/>
                  </a:lnTo>
                  <a:lnTo>
                    <a:pt x="330" y="546"/>
                  </a:lnTo>
                  <a:lnTo>
                    <a:pt x="558" y="609"/>
                  </a:lnTo>
                </a:path>
              </a:pathLst>
            </a:custGeom>
            <a:ln w="3175">
              <a:solidFill>
                <a:srgbClr val="565658"/>
              </a:solidFill>
            </a:ln>
          </p:spPr>
          <p:txBody>
            <a:bodyPr wrap="square" lIns="0" tIns="0" rIns="0" bIns="0" rtlCol="0"/>
            <a:lstStyle/>
            <a:p/>
          </p:txBody>
        </p:sp>
        <p:sp>
          <p:nvSpPr>
            <p:cNvPr id="1031" name="object 1031" descr=""/>
            <p:cNvSpPr/>
            <p:nvPr/>
          </p:nvSpPr>
          <p:spPr>
            <a:xfrm>
              <a:off x="5717158" y="8578339"/>
              <a:ext cx="8890" cy="0"/>
            </a:xfrm>
            <a:custGeom>
              <a:avLst/>
              <a:gdLst/>
              <a:ahLst/>
              <a:cxnLst/>
              <a:rect l="l" t="t" r="r" b="b"/>
              <a:pathLst>
                <a:path w="8889" h="0">
                  <a:moveTo>
                    <a:pt x="8318" y="0"/>
                  </a:moveTo>
                  <a:lnTo>
                    <a:pt x="8458" y="0"/>
                  </a:lnTo>
                  <a:lnTo>
                    <a:pt x="8178" y="0"/>
                  </a:lnTo>
                  <a:lnTo>
                    <a:pt x="6134" y="0"/>
                  </a:lnTo>
                  <a:lnTo>
                    <a:pt x="1816" y="0"/>
                  </a:lnTo>
                  <a:lnTo>
                    <a:pt x="0" y="0"/>
                  </a:lnTo>
                </a:path>
              </a:pathLst>
            </a:custGeom>
            <a:ln w="3175">
              <a:solidFill>
                <a:srgbClr val="565658"/>
              </a:solidFill>
            </a:ln>
          </p:spPr>
          <p:txBody>
            <a:bodyPr wrap="square" lIns="0" tIns="0" rIns="0" bIns="0" rtlCol="0"/>
            <a:lstStyle/>
            <a:p/>
          </p:txBody>
        </p:sp>
        <p:sp>
          <p:nvSpPr>
            <p:cNvPr id="1032" name="object 1032" descr=""/>
            <p:cNvSpPr/>
            <p:nvPr/>
          </p:nvSpPr>
          <p:spPr>
            <a:xfrm>
              <a:off x="5505199" y="8564318"/>
              <a:ext cx="1270" cy="0"/>
            </a:xfrm>
            <a:custGeom>
              <a:avLst/>
              <a:gdLst/>
              <a:ahLst/>
              <a:cxnLst/>
              <a:rect l="l" t="t" r="r" b="b"/>
              <a:pathLst>
                <a:path w="1270" h="0">
                  <a:moveTo>
                    <a:pt x="0" y="0"/>
                  </a:moveTo>
                  <a:lnTo>
                    <a:pt x="0" y="0"/>
                  </a:lnTo>
                  <a:lnTo>
                    <a:pt x="736" y="0"/>
                  </a:lnTo>
                </a:path>
              </a:pathLst>
            </a:custGeom>
            <a:ln w="3175">
              <a:solidFill>
                <a:srgbClr val="565658"/>
              </a:solidFill>
            </a:ln>
          </p:spPr>
          <p:txBody>
            <a:bodyPr wrap="square" lIns="0" tIns="0" rIns="0" bIns="0" rtlCol="0"/>
            <a:lstStyle/>
            <a:p/>
          </p:txBody>
        </p:sp>
        <p:sp>
          <p:nvSpPr>
            <p:cNvPr id="1033" name="object 1033" descr=""/>
            <p:cNvSpPr/>
            <p:nvPr/>
          </p:nvSpPr>
          <p:spPr>
            <a:xfrm>
              <a:off x="5514935" y="8564309"/>
              <a:ext cx="635" cy="1270"/>
            </a:xfrm>
            <a:custGeom>
              <a:avLst/>
              <a:gdLst/>
              <a:ahLst/>
              <a:cxnLst/>
              <a:rect l="l" t="t" r="r" b="b"/>
              <a:pathLst>
                <a:path w="635" h="1270">
                  <a:moveTo>
                    <a:pt x="0" y="1193"/>
                  </a:moveTo>
                  <a:lnTo>
                    <a:pt x="0" y="1003"/>
                  </a:lnTo>
                  <a:lnTo>
                    <a:pt x="38" y="622"/>
                  </a:lnTo>
                  <a:lnTo>
                    <a:pt x="152" y="304"/>
                  </a:lnTo>
                  <a:lnTo>
                    <a:pt x="266" y="76"/>
                  </a:lnTo>
                  <a:lnTo>
                    <a:pt x="406" y="0"/>
                  </a:lnTo>
                </a:path>
                <a:path w="635" h="1270">
                  <a:moveTo>
                    <a:pt x="0" y="1193"/>
                  </a:moveTo>
                  <a:lnTo>
                    <a:pt x="0" y="1193"/>
                  </a:lnTo>
                  <a:lnTo>
                    <a:pt x="355" y="1193"/>
                  </a:lnTo>
                  <a:lnTo>
                    <a:pt x="558" y="1193"/>
                  </a:lnTo>
                </a:path>
              </a:pathLst>
            </a:custGeom>
            <a:ln w="3175">
              <a:solidFill>
                <a:srgbClr val="565658"/>
              </a:solidFill>
            </a:ln>
          </p:spPr>
          <p:txBody>
            <a:bodyPr wrap="square" lIns="0" tIns="0" rIns="0" bIns="0" rtlCol="0"/>
            <a:lstStyle/>
            <a:p/>
          </p:txBody>
        </p:sp>
        <p:sp>
          <p:nvSpPr>
            <p:cNvPr id="1034" name="object 1034" descr=""/>
            <p:cNvSpPr/>
            <p:nvPr/>
          </p:nvSpPr>
          <p:spPr>
            <a:xfrm>
              <a:off x="5515494" y="8573620"/>
              <a:ext cx="635" cy="635"/>
            </a:xfrm>
            <a:custGeom>
              <a:avLst/>
              <a:gdLst/>
              <a:ahLst/>
              <a:cxnLst/>
              <a:rect l="l" t="t" r="r" b="b"/>
              <a:pathLst>
                <a:path w="635" h="634">
                  <a:moveTo>
                    <a:pt x="0" y="0"/>
                  </a:moveTo>
                  <a:lnTo>
                    <a:pt x="63" y="304"/>
                  </a:lnTo>
                  <a:lnTo>
                    <a:pt x="215" y="508"/>
                  </a:lnTo>
                </a:path>
              </a:pathLst>
            </a:custGeom>
            <a:ln w="3175">
              <a:solidFill>
                <a:srgbClr val="565658"/>
              </a:solidFill>
            </a:ln>
          </p:spPr>
          <p:txBody>
            <a:bodyPr wrap="square" lIns="0" tIns="0" rIns="0" bIns="0" rtlCol="0"/>
            <a:lstStyle/>
            <a:p/>
          </p:txBody>
        </p:sp>
        <p:sp>
          <p:nvSpPr>
            <p:cNvPr id="1035" name="object 1035" descr=""/>
            <p:cNvSpPr/>
            <p:nvPr/>
          </p:nvSpPr>
          <p:spPr>
            <a:xfrm>
              <a:off x="5515692" y="8574123"/>
              <a:ext cx="3175" cy="3175"/>
            </a:xfrm>
            <a:custGeom>
              <a:avLst/>
              <a:gdLst/>
              <a:ahLst/>
              <a:cxnLst/>
              <a:rect l="l" t="t" r="r" b="b"/>
              <a:pathLst>
                <a:path w="3175" h="3175">
                  <a:moveTo>
                    <a:pt x="0" y="0"/>
                  </a:moveTo>
                  <a:lnTo>
                    <a:pt x="2959" y="3009"/>
                  </a:lnTo>
                </a:path>
              </a:pathLst>
            </a:custGeom>
            <a:ln w="3175">
              <a:solidFill>
                <a:srgbClr val="565658"/>
              </a:solidFill>
            </a:ln>
          </p:spPr>
          <p:txBody>
            <a:bodyPr wrap="square" lIns="0" tIns="0" rIns="0" bIns="0" rtlCol="0"/>
            <a:lstStyle/>
            <a:p/>
          </p:txBody>
        </p:sp>
        <p:sp>
          <p:nvSpPr>
            <p:cNvPr id="1036" name="object 1036" descr=""/>
            <p:cNvSpPr/>
            <p:nvPr/>
          </p:nvSpPr>
          <p:spPr>
            <a:xfrm>
              <a:off x="5717354" y="8561348"/>
              <a:ext cx="8255" cy="0"/>
            </a:xfrm>
            <a:custGeom>
              <a:avLst/>
              <a:gdLst/>
              <a:ahLst/>
              <a:cxnLst/>
              <a:rect l="l" t="t" r="r" b="b"/>
              <a:pathLst>
                <a:path w="8254" h="0">
                  <a:moveTo>
                    <a:pt x="0" y="0"/>
                  </a:moveTo>
                  <a:lnTo>
                    <a:pt x="3467" y="0"/>
                  </a:lnTo>
                  <a:lnTo>
                    <a:pt x="7670" y="0"/>
                  </a:lnTo>
                </a:path>
              </a:pathLst>
            </a:custGeom>
            <a:ln w="3175">
              <a:solidFill>
                <a:srgbClr val="565658"/>
              </a:solidFill>
            </a:ln>
          </p:spPr>
          <p:txBody>
            <a:bodyPr wrap="square" lIns="0" tIns="0" rIns="0" bIns="0" rtlCol="0"/>
            <a:lstStyle/>
            <a:p/>
          </p:txBody>
        </p:sp>
        <p:sp>
          <p:nvSpPr>
            <p:cNvPr id="1037" name="object 1037" descr=""/>
            <p:cNvSpPr/>
            <p:nvPr/>
          </p:nvSpPr>
          <p:spPr>
            <a:xfrm>
              <a:off x="5534047" y="8564318"/>
              <a:ext cx="635" cy="1270"/>
            </a:xfrm>
            <a:custGeom>
              <a:avLst/>
              <a:gdLst/>
              <a:ahLst/>
              <a:cxnLst/>
              <a:rect l="l" t="t" r="r" b="b"/>
              <a:pathLst>
                <a:path w="635" h="1270">
                  <a:moveTo>
                    <a:pt x="0" y="0"/>
                  </a:moveTo>
                  <a:lnTo>
                    <a:pt x="152" y="292"/>
                  </a:lnTo>
                  <a:lnTo>
                    <a:pt x="215" y="723"/>
                  </a:lnTo>
                  <a:lnTo>
                    <a:pt x="228" y="939"/>
                  </a:lnTo>
                  <a:lnTo>
                    <a:pt x="228" y="1193"/>
                  </a:lnTo>
                </a:path>
              </a:pathLst>
            </a:custGeom>
            <a:ln w="3175">
              <a:solidFill>
                <a:srgbClr val="565658"/>
              </a:solidFill>
            </a:ln>
          </p:spPr>
          <p:txBody>
            <a:bodyPr wrap="square" lIns="0" tIns="0" rIns="0" bIns="0" rtlCol="0"/>
            <a:lstStyle/>
            <a:p/>
          </p:txBody>
        </p:sp>
        <p:sp>
          <p:nvSpPr>
            <p:cNvPr id="1038" name="object 1038" descr=""/>
            <p:cNvSpPr/>
            <p:nvPr/>
          </p:nvSpPr>
          <p:spPr>
            <a:xfrm>
              <a:off x="5532634" y="8564914"/>
              <a:ext cx="1905" cy="0"/>
            </a:xfrm>
            <a:custGeom>
              <a:avLst/>
              <a:gdLst/>
              <a:ahLst/>
              <a:cxnLst/>
              <a:rect l="l" t="t" r="r" b="b"/>
              <a:pathLst>
                <a:path w="1904" h="0">
                  <a:moveTo>
                    <a:pt x="1587" y="0"/>
                  </a:moveTo>
                  <a:lnTo>
                    <a:pt x="0" y="0"/>
                  </a:lnTo>
                </a:path>
              </a:pathLst>
            </a:custGeom>
            <a:ln w="3175">
              <a:solidFill>
                <a:srgbClr val="565658"/>
              </a:solidFill>
            </a:ln>
          </p:spPr>
          <p:txBody>
            <a:bodyPr wrap="square" lIns="0" tIns="0" rIns="0" bIns="0" rtlCol="0"/>
            <a:lstStyle/>
            <a:p/>
          </p:txBody>
        </p:sp>
        <p:sp>
          <p:nvSpPr>
            <p:cNvPr id="1039" name="object 1039" descr=""/>
            <p:cNvSpPr/>
            <p:nvPr/>
          </p:nvSpPr>
          <p:spPr>
            <a:xfrm>
              <a:off x="5534258" y="8577515"/>
              <a:ext cx="3175" cy="0"/>
            </a:xfrm>
            <a:custGeom>
              <a:avLst/>
              <a:gdLst/>
              <a:ahLst/>
              <a:cxnLst/>
              <a:rect l="l" t="t" r="r" b="b"/>
              <a:pathLst>
                <a:path w="3175" h="0">
                  <a:moveTo>
                    <a:pt x="0" y="0"/>
                  </a:moveTo>
                  <a:lnTo>
                    <a:pt x="1536" y="0"/>
                  </a:lnTo>
                  <a:lnTo>
                    <a:pt x="2832" y="0"/>
                  </a:lnTo>
                </a:path>
              </a:pathLst>
            </a:custGeom>
            <a:ln w="3175">
              <a:solidFill>
                <a:srgbClr val="565658"/>
              </a:solidFill>
            </a:ln>
          </p:spPr>
          <p:txBody>
            <a:bodyPr wrap="square" lIns="0" tIns="0" rIns="0" bIns="0" rtlCol="0"/>
            <a:lstStyle/>
            <a:p/>
          </p:txBody>
        </p:sp>
        <p:sp>
          <p:nvSpPr>
            <p:cNvPr id="1040" name="object 1040" descr=""/>
            <p:cNvSpPr/>
            <p:nvPr/>
          </p:nvSpPr>
          <p:spPr>
            <a:xfrm>
              <a:off x="5514935" y="8573620"/>
              <a:ext cx="635" cy="0"/>
            </a:xfrm>
            <a:custGeom>
              <a:avLst/>
              <a:gdLst/>
              <a:ahLst/>
              <a:cxnLst/>
              <a:rect l="l" t="t" r="r" b="b"/>
              <a:pathLst>
                <a:path w="635" h="0">
                  <a:moveTo>
                    <a:pt x="0" y="0"/>
                  </a:moveTo>
                  <a:lnTo>
                    <a:pt x="0" y="0"/>
                  </a:lnTo>
                  <a:lnTo>
                    <a:pt x="355" y="0"/>
                  </a:lnTo>
                  <a:lnTo>
                    <a:pt x="558" y="0"/>
                  </a:lnTo>
                </a:path>
              </a:pathLst>
            </a:custGeom>
            <a:ln w="3175">
              <a:solidFill>
                <a:srgbClr val="565658"/>
              </a:solidFill>
            </a:ln>
          </p:spPr>
          <p:txBody>
            <a:bodyPr wrap="square" lIns="0" tIns="0" rIns="0" bIns="0" rtlCol="0"/>
            <a:lstStyle/>
            <a:p/>
          </p:txBody>
        </p:sp>
        <p:sp>
          <p:nvSpPr>
            <p:cNvPr id="1041" name="object 1041" descr=""/>
            <p:cNvSpPr/>
            <p:nvPr/>
          </p:nvSpPr>
          <p:spPr>
            <a:xfrm>
              <a:off x="5514927" y="8573623"/>
              <a:ext cx="1270" cy="1270"/>
            </a:xfrm>
            <a:custGeom>
              <a:avLst/>
              <a:gdLst/>
              <a:ahLst/>
              <a:cxnLst/>
              <a:rect l="l" t="t" r="r" b="b"/>
              <a:pathLst>
                <a:path w="1270" h="1270">
                  <a:moveTo>
                    <a:pt x="317" y="888"/>
                  </a:moveTo>
                  <a:lnTo>
                    <a:pt x="76" y="558"/>
                  </a:lnTo>
                  <a:lnTo>
                    <a:pt x="12" y="342"/>
                  </a:lnTo>
                  <a:lnTo>
                    <a:pt x="0" y="88"/>
                  </a:lnTo>
                </a:path>
                <a:path w="1270" h="1270">
                  <a:moveTo>
                    <a:pt x="317" y="888"/>
                  </a:moveTo>
                  <a:lnTo>
                    <a:pt x="444" y="774"/>
                  </a:lnTo>
                  <a:lnTo>
                    <a:pt x="584" y="634"/>
                  </a:lnTo>
                  <a:lnTo>
                    <a:pt x="749" y="482"/>
                  </a:lnTo>
                </a:path>
              </a:pathLst>
            </a:custGeom>
            <a:ln w="3175">
              <a:solidFill>
                <a:srgbClr val="565658"/>
              </a:solidFill>
            </a:ln>
          </p:spPr>
          <p:txBody>
            <a:bodyPr wrap="square" lIns="0" tIns="0" rIns="0" bIns="0" rtlCol="0"/>
            <a:lstStyle/>
            <a:p/>
          </p:txBody>
        </p:sp>
        <p:sp>
          <p:nvSpPr>
            <p:cNvPr id="1042" name="object 1042" descr=""/>
            <p:cNvSpPr/>
            <p:nvPr/>
          </p:nvSpPr>
          <p:spPr>
            <a:xfrm>
              <a:off x="5518383" y="8564318"/>
              <a:ext cx="635" cy="1270"/>
            </a:xfrm>
            <a:custGeom>
              <a:avLst/>
              <a:gdLst/>
              <a:ahLst/>
              <a:cxnLst/>
              <a:rect l="l" t="t" r="r" b="b"/>
              <a:pathLst>
                <a:path w="635" h="1270">
                  <a:moveTo>
                    <a:pt x="0" y="0"/>
                  </a:moveTo>
                  <a:lnTo>
                    <a:pt x="152" y="228"/>
                  </a:lnTo>
                  <a:lnTo>
                    <a:pt x="203" y="482"/>
                  </a:lnTo>
                  <a:lnTo>
                    <a:pt x="254" y="825"/>
                  </a:lnTo>
                  <a:lnTo>
                    <a:pt x="254" y="1193"/>
                  </a:lnTo>
                </a:path>
              </a:pathLst>
            </a:custGeom>
            <a:ln w="3175">
              <a:solidFill>
                <a:srgbClr val="565658"/>
              </a:solidFill>
            </a:ln>
          </p:spPr>
          <p:txBody>
            <a:bodyPr wrap="square" lIns="0" tIns="0" rIns="0" bIns="0" rtlCol="0"/>
            <a:lstStyle/>
            <a:p/>
          </p:txBody>
        </p:sp>
        <p:sp>
          <p:nvSpPr>
            <p:cNvPr id="1043" name="object 1043" descr=""/>
            <p:cNvSpPr/>
            <p:nvPr/>
          </p:nvSpPr>
          <p:spPr>
            <a:xfrm>
              <a:off x="5504915" y="8561348"/>
              <a:ext cx="14604" cy="0"/>
            </a:xfrm>
            <a:custGeom>
              <a:avLst/>
              <a:gdLst/>
              <a:ahLst/>
              <a:cxnLst/>
              <a:rect l="l" t="t" r="r" b="b"/>
              <a:pathLst>
                <a:path w="14604" h="0">
                  <a:moveTo>
                    <a:pt x="0" y="0"/>
                  </a:moveTo>
                  <a:lnTo>
                    <a:pt x="9093" y="0"/>
                  </a:lnTo>
                  <a:lnTo>
                    <a:pt x="11785" y="0"/>
                  </a:lnTo>
                  <a:lnTo>
                    <a:pt x="14338" y="0"/>
                  </a:lnTo>
                </a:path>
              </a:pathLst>
            </a:custGeom>
            <a:ln w="3175">
              <a:solidFill>
                <a:srgbClr val="565658"/>
              </a:solidFill>
            </a:ln>
          </p:spPr>
          <p:txBody>
            <a:bodyPr wrap="square" lIns="0" tIns="0" rIns="0" bIns="0" rtlCol="0"/>
            <a:lstStyle/>
            <a:p/>
          </p:txBody>
        </p:sp>
        <p:sp>
          <p:nvSpPr>
            <p:cNvPr id="1044" name="object 1044" descr=""/>
            <p:cNvSpPr/>
            <p:nvPr/>
          </p:nvSpPr>
          <p:spPr>
            <a:xfrm>
              <a:off x="5704717" y="8561943"/>
              <a:ext cx="21590" cy="0"/>
            </a:xfrm>
            <a:custGeom>
              <a:avLst/>
              <a:gdLst/>
              <a:ahLst/>
              <a:cxnLst/>
              <a:rect l="l" t="t" r="r" b="b"/>
              <a:pathLst>
                <a:path w="21589" h="0">
                  <a:moveTo>
                    <a:pt x="21107" y="0"/>
                  </a:moveTo>
                  <a:lnTo>
                    <a:pt x="21107" y="0"/>
                  </a:lnTo>
                  <a:lnTo>
                    <a:pt x="7061" y="0"/>
                  </a:lnTo>
                  <a:lnTo>
                    <a:pt x="0" y="0"/>
                  </a:lnTo>
                </a:path>
              </a:pathLst>
            </a:custGeom>
            <a:ln w="3175">
              <a:solidFill>
                <a:srgbClr val="565658"/>
              </a:solidFill>
            </a:ln>
          </p:spPr>
          <p:txBody>
            <a:bodyPr wrap="square" lIns="0" tIns="0" rIns="0" bIns="0" rtlCol="0"/>
            <a:lstStyle/>
            <a:p/>
          </p:txBody>
        </p:sp>
        <p:sp>
          <p:nvSpPr>
            <p:cNvPr id="1045" name="object 1045" descr=""/>
            <p:cNvSpPr/>
            <p:nvPr/>
          </p:nvSpPr>
          <p:spPr>
            <a:xfrm>
              <a:off x="5532051" y="8564318"/>
              <a:ext cx="635" cy="635"/>
            </a:xfrm>
            <a:custGeom>
              <a:avLst/>
              <a:gdLst/>
              <a:ahLst/>
              <a:cxnLst/>
              <a:rect l="l" t="t" r="r" b="b"/>
              <a:pathLst>
                <a:path w="635" h="634">
                  <a:moveTo>
                    <a:pt x="0" y="0"/>
                  </a:moveTo>
                  <a:lnTo>
                    <a:pt x="38" y="253"/>
                  </a:lnTo>
                  <a:lnTo>
                    <a:pt x="165" y="419"/>
                  </a:lnTo>
                  <a:lnTo>
                    <a:pt x="342" y="546"/>
                  </a:lnTo>
                  <a:lnTo>
                    <a:pt x="571" y="609"/>
                  </a:lnTo>
                </a:path>
              </a:pathLst>
            </a:custGeom>
            <a:ln w="3175">
              <a:solidFill>
                <a:srgbClr val="565658"/>
              </a:solidFill>
            </a:ln>
          </p:spPr>
          <p:txBody>
            <a:bodyPr wrap="square" lIns="0" tIns="0" rIns="0" bIns="0" rtlCol="0"/>
            <a:lstStyle/>
            <a:p/>
          </p:txBody>
        </p:sp>
        <p:sp>
          <p:nvSpPr>
            <p:cNvPr id="1046" name="object 1046" descr=""/>
            <p:cNvSpPr/>
            <p:nvPr/>
          </p:nvSpPr>
          <p:spPr>
            <a:xfrm>
              <a:off x="5532373" y="8564919"/>
              <a:ext cx="635" cy="635"/>
            </a:xfrm>
            <a:custGeom>
              <a:avLst/>
              <a:gdLst/>
              <a:ahLst/>
              <a:cxnLst/>
              <a:rect l="l" t="t" r="r" b="b"/>
              <a:pathLst>
                <a:path w="635" h="634">
                  <a:moveTo>
                    <a:pt x="0" y="584"/>
                  </a:moveTo>
                  <a:lnTo>
                    <a:pt x="0" y="431"/>
                  </a:lnTo>
                  <a:lnTo>
                    <a:pt x="50" y="215"/>
                  </a:lnTo>
                  <a:lnTo>
                    <a:pt x="139" y="50"/>
                  </a:lnTo>
                </a:path>
              </a:pathLst>
            </a:custGeom>
            <a:ln w="3175">
              <a:solidFill>
                <a:srgbClr val="565658"/>
              </a:solidFill>
            </a:ln>
          </p:spPr>
          <p:txBody>
            <a:bodyPr wrap="square" lIns="0" tIns="0" rIns="0" bIns="0" rtlCol="0"/>
            <a:lstStyle/>
            <a:p/>
          </p:txBody>
        </p:sp>
        <p:sp>
          <p:nvSpPr>
            <p:cNvPr id="1047" name="object 1047" descr=""/>
            <p:cNvSpPr/>
            <p:nvPr/>
          </p:nvSpPr>
          <p:spPr>
            <a:xfrm>
              <a:off x="5532378" y="8565503"/>
              <a:ext cx="1905" cy="0"/>
            </a:xfrm>
            <a:custGeom>
              <a:avLst/>
              <a:gdLst/>
              <a:ahLst/>
              <a:cxnLst/>
              <a:rect l="l" t="t" r="r" b="b"/>
              <a:pathLst>
                <a:path w="1904" h="0">
                  <a:moveTo>
                    <a:pt x="1879" y="0"/>
                  </a:moveTo>
                  <a:lnTo>
                    <a:pt x="0" y="0"/>
                  </a:lnTo>
                </a:path>
              </a:pathLst>
            </a:custGeom>
            <a:ln w="3175">
              <a:solidFill>
                <a:srgbClr val="565658"/>
              </a:solidFill>
            </a:ln>
          </p:spPr>
          <p:txBody>
            <a:bodyPr wrap="square" lIns="0" tIns="0" rIns="0" bIns="0" rtlCol="0"/>
            <a:lstStyle/>
            <a:p/>
          </p:txBody>
        </p:sp>
        <p:sp>
          <p:nvSpPr>
            <p:cNvPr id="1048" name="object 1048" descr=""/>
            <p:cNvSpPr/>
            <p:nvPr/>
          </p:nvSpPr>
          <p:spPr>
            <a:xfrm>
              <a:off x="5534258" y="8577515"/>
              <a:ext cx="635" cy="1270"/>
            </a:xfrm>
            <a:custGeom>
              <a:avLst/>
              <a:gdLst/>
              <a:ahLst/>
              <a:cxnLst/>
              <a:rect l="l" t="t" r="r" b="b"/>
              <a:pathLst>
                <a:path w="635" h="1270">
                  <a:moveTo>
                    <a:pt x="0" y="0"/>
                  </a:moveTo>
                  <a:lnTo>
                    <a:pt x="88" y="431"/>
                  </a:lnTo>
                  <a:lnTo>
                    <a:pt x="266" y="749"/>
                  </a:lnTo>
                </a:path>
              </a:pathLst>
            </a:custGeom>
            <a:ln w="3175">
              <a:solidFill>
                <a:srgbClr val="565658"/>
              </a:solidFill>
            </a:ln>
          </p:spPr>
          <p:txBody>
            <a:bodyPr wrap="square" lIns="0" tIns="0" rIns="0" bIns="0" rtlCol="0"/>
            <a:lstStyle/>
            <a:p/>
          </p:txBody>
        </p:sp>
        <p:sp>
          <p:nvSpPr>
            <p:cNvPr id="1049" name="object 1049" descr=""/>
            <p:cNvSpPr/>
            <p:nvPr/>
          </p:nvSpPr>
          <p:spPr>
            <a:xfrm>
              <a:off x="5534569" y="8578326"/>
              <a:ext cx="3175" cy="0"/>
            </a:xfrm>
            <a:custGeom>
              <a:avLst/>
              <a:gdLst/>
              <a:ahLst/>
              <a:cxnLst/>
              <a:rect l="l" t="t" r="r" b="b"/>
              <a:pathLst>
                <a:path w="3175" h="0">
                  <a:moveTo>
                    <a:pt x="3149" y="0"/>
                  </a:moveTo>
                  <a:lnTo>
                    <a:pt x="1574" y="0"/>
                  </a:lnTo>
                  <a:lnTo>
                    <a:pt x="0" y="0"/>
                  </a:lnTo>
                </a:path>
              </a:pathLst>
            </a:custGeom>
            <a:ln w="3175">
              <a:solidFill>
                <a:srgbClr val="565658"/>
              </a:solidFill>
            </a:ln>
          </p:spPr>
          <p:txBody>
            <a:bodyPr wrap="square" lIns="0" tIns="0" rIns="0" bIns="0" rtlCol="0"/>
            <a:lstStyle/>
            <a:p/>
          </p:txBody>
        </p:sp>
        <p:sp>
          <p:nvSpPr>
            <p:cNvPr id="1050" name="object 1050" descr=""/>
            <p:cNvSpPr/>
            <p:nvPr/>
          </p:nvSpPr>
          <p:spPr>
            <a:xfrm>
              <a:off x="5504431" y="8561346"/>
              <a:ext cx="635" cy="635"/>
            </a:xfrm>
            <a:custGeom>
              <a:avLst/>
              <a:gdLst/>
              <a:ahLst/>
              <a:cxnLst/>
              <a:rect l="l" t="t" r="r" b="b"/>
              <a:pathLst>
                <a:path w="635" h="634">
                  <a:moveTo>
                    <a:pt x="0" y="596"/>
                  </a:moveTo>
                  <a:lnTo>
                    <a:pt x="292" y="50"/>
                  </a:lnTo>
                  <a:lnTo>
                    <a:pt x="469" y="0"/>
                  </a:lnTo>
                </a:path>
              </a:pathLst>
            </a:custGeom>
            <a:ln w="3175">
              <a:solidFill>
                <a:srgbClr val="565658"/>
              </a:solidFill>
            </a:ln>
          </p:spPr>
          <p:txBody>
            <a:bodyPr wrap="square" lIns="0" tIns="0" rIns="0" bIns="0" rtlCol="0"/>
            <a:lstStyle/>
            <a:p/>
          </p:txBody>
        </p:sp>
        <p:sp>
          <p:nvSpPr>
            <p:cNvPr id="1051" name="object 1051" descr=""/>
            <p:cNvSpPr/>
            <p:nvPr/>
          </p:nvSpPr>
          <p:spPr>
            <a:xfrm>
              <a:off x="5505274" y="8562656"/>
              <a:ext cx="10160" cy="11430"/>
            </a:xfrm>
            <a:custGeom>
              <a:avLst/>
              <a:gdLst/>
              <a:ahLst/>
              <a:cxnLst/>
              <a:rect l="l" t="t" r="r" b="b"/>
              <a:pathLst>
                <a:path w="10160" h="11429">
                  <a:moveTo>
                    <a:pt x="0" y="0"/>
                  </a:moveTo>
                  <a:lnTo>
                    <a:pt x="5562" y="6324"/>
                  </a:lnTo>
                  <a:lnTo>
                    <a:pt x="9652" y="10972"/>
                  </a:lnTo>
                </a:path>
              </a:pathLst>
            </a:custGeom>
            <a:ln w="3175">
              <a:solidFill>
                <a:srgbClr val="565658"/>
              </a:solidFill>
            </a:ln>
          </p:spPr>
          <p:txBody>
            <a:bodyPr wrap="square" lIns="0" tIns="0" rIns="0" bIns="0" rtlCol="0"/>
            <a:lstStyle/>
            <a:p/>
          </p:txBody>
        </p:sp>
        <p:sp>
          <p:nvSpPr>
            <p:cNvPr id="1052" name="object 1052" descr=""/>
            <p:cNvSpPr/>
            <p:nvPr/>
          </p:nvSpPr>
          <p:spPr>
            <a:xfrm>
              <a:off x="5525180" y="8584385"/>
              <a:ext cx="1270" cy="1270"/>
            </a:xfrm>
            <a:custGeom>
              <a:avLst/>
              <a:gdLst/>
              <a:ahLst/>
              <a:cxnLst/>
              <a:rect l="l" t="t" r="r" b="b"/>
              <a:pathLst>
                <a:path w="1270" h="1270">
                  <a:moveTo>
                    <a:pt x="0" y="0"/>
                  </a:moveTo>
                  <a:lnTo>
                    <a:pt x="1244" y="1193"/>
                  </a:lnTo>
                </a:path>
              </a:pathLst>
            </a:custGeom>
            <a:ln w="3175">
              <a:solidFill>
                <a:srgbClr val="565658"/>
              </a:solidFill>
            </a:ln>
          </p:spPr>
          <p:txBody>
            <a:bodyPr wrap="square" lIns="0" tIns="0" rIns="0" bIns="0" rtlCol="0"/>
            <a:lstStyle/>
            <a:p/>
          </p:txBody>
        </p:sp>
        <p:sp>
          <p:nvSpPr>
            <p:cNvPr id="1053" name="object 1053" descr=""/>
            <p:cNvSpPr/>
            <p:nvPr/>
          </p:nvSpPr>
          <p:spPr>
            <a:xfrm>
              <a:off x="5504432" y="8561346"/>
              <a:ext cx="15240" cy="635"/>
            </a:xfrm>
            <a:custGeom>
              <a:avLst/>
              <a:gdLst/>
              <a:ahLst/>
              <a:cxnLst/>
              <a:rect l="l" t="t" r="r" b="b"/>
              <a:pathLst>
                <a:path w="15239" h="634">
                  <a:moveTo>
                    <a:pt x="14211" y="596"/>
                  </a:moveTo>
                  <a:lnTo>
                    <a:pt x="9017" y="596"/>
                  </a:lnTo>
                  <a:lnTo>
                    <a:pt x="0" y="596"/>
                  </a:lnTo>
                </a:path>
                <a:path w="15239" h="634">
                  <a:moveTo>
                    <a:pt x="14211" y="596"/>
                  </a:moveTo>
                  <a:lnTo>
                    <a:pt x="14262" y="368"/>
                  </a:lnTo>
                  <a:lnTo>
                    <a:pt x="14389" y="177"/>
                  </a:lnTo>
                  <a:lnTo>
                    <a:pt x="14554" y="50"/>
                  </a:lnTo>
                  <a:lnTo>
                    <a:pt x="14795" y="0"/>
                  </a:lnTo>
                </a:path>
              </a:pathLst>
            </a:custGeom>
            <a:ln w="3175">
              <a:solidFill>
                <a:srgbClr val="565658"/>
              </a:solidFill>
            </a:ln>
          </p:spPr>
          <p:txBody>
            <a:bodyPr wrap="square" lIns="0" tIns="0" rIns="0" bIns="0" rtlCol="0"/>
            <a:lstStyle/>
            <a:p/>
          </p:txBody>
        </p:sp>
        <p:sp>
          <p:nvSpPr>
            <p:cNvPr id="1054" name="object 1054" descr=""/>
            <p:cNvSpPr/>
            <p:nvPr/>
          </p:nvSpPr>
          <p:spPr>
            <a:xfrm>
              <a:off x="5518642" y="8561943"/>
              <a:ext cx="16510" cy="0"/>
            </a:xfrm>
            <a:custGeom>
              <a:avLst/>
              <a:gdLst/>
              <a:ahLst/>
              <a:cxnLst/>
              <a:rect l="l" t="t" r="r" b="b"/>
              <a:pathLst>
                <a:path w="16510" h="0">
                  <a:moveTo>
                    <a:pt x="16471" y="0"/>
                  </a:moveTo>
                  <a:lnTo>
                    <a:pt x="0" y="0"/>
                  </a:lnTo>
                </a:path>
              </a:pathLst>
            </a:custGeom>
            <a:ln w="3175">
              <a:solidFill>
                <a:srgbClr val="565658"/>
              </a:solidFill>
            </a:ln>
          </p:spPr>
          <p:txBody>
            <a:bodyPr wrap="square" lIns="0" tIns="0" rIns="0" bIns="0" rtlCol="0"/>
            <a:lstStyle/>
            <a:p/>
          </p:txBody>
        </p:sp>
        <p:sp>
          <p:nvSpPr>
            <p:cNvPr id="1055" name="object 1055" descr=""/>
            <p:cNvSpPr/>
            <p:nvPr/>
          </p:nvSpPr>
          <p:spPr>
            <a:xfrm>
              <a:off x="5531827" y="8564309"/>
              <a:ext cx="635" cy="1270"/>
            </a:xfrm>
            <a:custGeom>
              <a:avLst/>
              <a:gdLst/>
              <a:ahLst/>
              <a:cxnLst/>
              <a:rect l="l" t="t" r="r" b="b"/>
              <a:pathLst>
                <a:path w="635" h="1270">
                  <a:moveTo>
                    <a:pt x="0" y="1193"/>
                  </a:moveTo>
                  <a:lnTo>
                    <a:pt x="0" y="914"/>
                  </a:lnTo>
                  <a:lnTo>
                    <a:pt x="25" y="660"/>
                  </a:lnTo>
                  <a:lnTo>
                    <a:pt x="50" y="444"/>
                  </a:lnTo>
                  <a:lnTo>
                    <a:pt x="139" y="139"/>
                  </a:lnTo>
                  <a:lnTo>
                    <a:pt x="228" y="0"/>
                  </a:lnTo>
                </a:path>
                <a:path w="635" h="1270">
                  <a:moveTo>
                    <a:pt x="0" y="1193"/>
                  </a:moveTo>
                  <a:lnTo>
                    <a:pt x="190" y="1193"/>
                  </a:lnTo>
                  <a:lnTo>
                    <a:pt x="342" y="1193"/>
                  </a:lnTo>
                  <a:lnTo>
                    <a:pt x="533" y="1193"/>
                  </a:lnTo>
                </a:path>
              </a:pathLst>
            </a:custGeom>
            <a:ln w="3175">
              <a:solidFill>
                <a:srgbClr val="565658"/>
              </a:solidFill>
            </a:ln>
          </p:spPr>
          <p:txBody>
            <a:bodyPr wrap="square" lIns="0" tIns="0" rIns="0" bIns="0" rtlCol="0"/>
            <a:lstStyle/>
            <a:p/>
          </p:txBody>
        </p:sp>
        <p:sp>
          <p:nvSpPr>
            <p:cNvPr id="1056" name="object 1056" descr=""/>
            <p:cNvSpPr/>
            <p:nvPr/>
          </p:nvSpPr>
          <p:spPr>
            <a:xfrm>
              <a:off x="5539405" y="8583684"/>
              <a:ext cx="0" cy="1270"/>
            </a:xfrm>
            <a:custGeom>
              <a:avLst/>
              <a:gdLst/>
              <a:ahLst/>
              <a:cxnLst/>
              <a:rect l="l" t="t" r="r" b="b"/>
              <a:pathLst>
                <a:path w="0" h="1270">
                  <a:moveTo>
                    <a:pt x="0" y="0"/>
                  </a:moveTo>
                  <a:lnTo>
                    <a:pt x="0" y="1155"/>
                  </a:lnTo>
                </a:path>
              </a:pathLst>
            </a:custGeom>
            <a:ln w="3175">
              <a:solidFill>
                <a:srgbClr val="565658"/>
              </a:solidFill>
            </a:ln>
          </p:spPr>
          <p:txBody>
            <a:bodyPr wrap="square" lIns="0" tIns="0" rIns="0" bIns="0" rtlCol="0"/>
            <a:lstStyle/>
            <a:p/>
          </p:txBody>
        </p:sp>
        <p:sp>
          <p:nvSpPr>
            <p:cNvPr id="1057" name="object 1057" descr=""/>
            <p:cNvSpPr/>
            <p:nvPr/>
          </p:nvSpPr>
          <p:spPr>
            <a:xfrm>
              <a:off x="5539405" y="8584838"/>
              <a:ext cx="4445" cy="4445"/>
            </a:xfrm>
            <a:custGeom>
              <a:avLst/>
              <a:gdLst/>
              <a:ahLst/>
              <a:cxnLst/>
              <a:rect l="l" t="t" r="r" b="b"/>
              <a:pathLst>
                <a:path w="4445" h="4445">
                  <a:moveTo>
                    <a:pt x="0" y="0"/>
                  </a:moveTo>
                  <a:lnTo>
                    <a:pt x="3632" y="3733"/>
                  </a:lnTo>
                  <a:lnTo>
                    <a:pt x="4089" y="4064"/>
                  </a:lnTo>
                  <a:lnTo>
                    <a:pt x="4267" y="4140"/>
                  </a:lnTo>
                  <a:lnTo>
                    <a:pt x="4318" y="4013"/>
                  </a:lnTo>
                </a:path>
              </a:pathLst>
            </a:custGeom>
            <a:ln w="3175">
              <a:solidFill>
                <a:srgbClr val="565658"/>
              </a:solidFill>
            </a:ln>
          </p:spPr>
          <p:txBody>
            <a:bodyPr wrap="square" lIns="0" tIns="0" rIns="0" bIns="0" rtlCol="0"/>
            <a:lstStyle/>
            <a:p/>
          </p:txBody>
        </p:sp>
        <p:sp>
          <p:nvSpPr>
            <p:cNvPr id="1058" name="object 1058" descr=""/>
            <p:cNvSpPr/>
            <p:nvPr/>
          </p:nvSpPr>
          <p:spPr>
            <a:xfrm>
              <a:off x="5534568" y="8578326"/>
              <a:ext cx="6350" cy="6985"/>
            </a:xfrm>
            <a:custGeom>
              <a:avLst/>
              <a:gdLst/>
              <a:ahLst/>
              <a:cxnLst/>
              <a:rect l="l" t="t" r="r" b="b"/>
              <a:pathLst>
                <a:path w="6350" h="6984">
                  <a:moveTo>
                    <a:pt x="0" y="0"/>
                  </a:moveTo>
                  <a:lnTo>
                    <a:pt x="6261" y="6934"/>
                  </a:lnTo>
                </a:path>
              </a:pathLst>
            </a:custGeom>
            <a:ln w="3175">
              <a:solidFill>
                <a:srgbClr val="565658"/>
              </a:solidFill>
            </a:ln>
          </p:spPr>
          <p:txBody>
            <a:bodyPr wrap="square" lIns="0" tIns="0" rIns="0" bIns="0" rtlCol="0"/>
            <a:lstStyle/>
            <a:p/>
          </p:txBody>
        </p:sp>
        <p:sp>
          <p:nvSpPr>
            <p:cNvPr id="1059" name="object 1059" descr=""/>
            <p:cNvSpPr/>
            <p:nvPr/>
          </p:nvSpPr>
          <p:spPr>
            <a:xfrm>
              <a:off x="5503842" y="8561360"/>
              <a:ext cx="635" cy="1270"/>
            </a:xfrm>
            <a:custGeom>
              <a:avLst/>
              <a:gdLst/>
              <a:ahLst/>
              <a:cxnLst/>
              <a:rect l="l" t="t" r="r" b="b"/>
              <a:pathLst>
                <a:path w="635" h="1270">
                  <a:moveTo>
                    <a:pt x="228" y="1041"/>
                  </a:moveTo>
                  <a:lnTo>
                    <a:pt x="76" y="838"/>
                  </a:lnTo>
                  <a:lnTo>
                    <a:pt x="0" y="609"/>
                  </a:lnTo>
                  <a:lnTo>
                    <a:pt x="50" y="380"/>
                  </a:lnTo>
                  <a:lnTo>
                    <a:pt x="177" y="177"/>
                  </a:lnTo>
                  <a:lnTo>
                    <a:pt x="393" y="38"/>
                  </a:lnTo>
                  <a:lnTo>
                    <a:pt x="609" y="0"/>
                  </a:lnTo>
                </a:path>
              </a:pathLst>
            </a:custGeom>
            <a:ln w="3175">
              <a:solidFill>
                <a:srgbClr val="565658"/>
              </a:solidFill>
            </a:ln>
          </p:spPr>
          <p:txBody>
            <a:bodyPr wrap="square" lIns="0" tIns="0" rIns="0" bIns="0" rtlCol="0"/>
            <a:lstStyle/>
            <a:p/>
          </p:txBody>
        </p:sp>
        <p:sp>
          <p:nvSpPr>
            <p:cNvPr id="1060" name="object 1060" descr=""/>
            <p:cNvSpPr/>
            <p:nvPr/>
          </p:nvSpPr>
          <p:spPr>
            <a:xfrm>
              <a:off x="5504075" y="8561943"/>
              <a:ext cx="635" cy="635"/>
            </a:xfrm>
            <a:custGeom>
              <a:avLst/>
              <a:gdLst/>
              <a:ahLst/>
              <a:cxnLst/>
              <a:rect l="l" t="t" r="r" b="b"/>
              <a:pathLst>
                <a:path w="635" h="634">
                  <a:moveTo>
                    <a:pt x="355" y="0"/>
                  </a:moveTo>
                  <a:lnTo>
                    <a:pt x="101" y="152"/>
                  </a:lnTo>
                  <a:lnTo>
                    <a:pt x="0" y="304"/>
                  </a:lnTo>
                  <a:lnTo>
                    <a:pt x="12" y="457"/>
                  </a:lnTo>
                </a:path>
              </a:pathLst>
            </a:custGeom>
            <a:ln w="3175">
              <a:solidFill>
                <a:srgbClr val="565658"/>
              </a:solidFill>
            </a:ln>
          </p:spPr>
          <p:txBody>
            <a:bodyPr wrap="square" lIns="0" tIns="0" rIns="0" bIns="0" rtlCol="0"/>
            <a:lstStyle/>
            <a:p/>
          </p:txBody>
        </p:sp>
        <p:sp>
          <p:nvSpPr>
            <p:cNvPr id="1061" name="object 1061" descr=""/>
            <p:cNvSpPr/>
            <p:nvPr/>
          </p:nvSpPr>
          <p:spPr>
            <a:xfrm>
              <a:off x="5505207" y="8562668"/>
              <a:ext cx="635" cy="1270"/>
            </a:xfrm>
            <a:custGeom>
              <a:avLst/>
              <a:gdLst/>
              <a:ahLst/>
              <a:cxnLst/>
              <a:rect l="l" t="t" r="r" b="b"/>
              <a:pathLst>
                <a:path w="635" h="1270">
                  <a:moveTo>
                    <a:pt x="190" y="825"/>
                  </a:moveTo>
                  <a:lnTo>
                    <a:pt x="63" y="647"/>
                  </a:lnTo>
                  <a:lnTo>
                    <a:pt x="0" y="253"/>
                  </a:lnTo>
                  <a:lnTo>
                    <a:pt x="63" y="25"/>
                  </a:lnTo>
                </a:path>
              </a:pathLst>
            </a:custGeom>
            <a:ln w="3175">
              <a:solidFill>
                <a:srgbClr val="565658"/>
              </a:solidFill>
            </a:ln>
          </p:spPr>
          <p:txBody>
            <a:bodyPr wrap="square" lIns="0" tIns="0" rIns="0" bIns="0" rtlCol="0"/>
            <a:lstStyle/>
            <a:p/>
          </p:txBody>
        </p:sp>
        <p:sp>
          <p:nvSpPr>
            <p:cNvPr id="1062" name="object 1062" descr=""/>
            <p:cNvSpPr/>
            <p:nvPr/>
          </p:nvSpPr>
          <p:spPr>
            <a:xfrm>
              <a:off x="5518917" y="8577651"/>
              <a:ext cx="6350" cy="6985"/>
            </a:xfrm>
            <a:custGeom>
              <a:avLst/>
              <a:gdLst/>
              <a:ahLst/>
              <a:cxnLst/>
              <a:rect l="l" t="t" r="r" b="b"/>
              <a:pathLst>
                <a:path w="6350" h="6984">
                  <a:moveTo>
                    <a:pt x="0" y="0"/>
                  </a:moveTo>
                  <a:lnTo>
                    <a:pt x="3073" y="3441"/>
                  </a:lnTo>
                  <a:lnTo>
                    <a:pt x="6261" y="6730"/>
                  </a:lnTo>
                </a:path>
              </a:pathLst>
            </a:custGeom>
            <a:ln w="3175">
              <a:solidFill>
                <a:srgbClr val="565658"/>
              </a:solidFill>
            </a:ln>
          </p:spPr>
          <p:txBody>
            <a:bodyPr wrap="square" lIns="0" tIns="0" rIns="0" bIns="0" rtlCol="0"/>
            <a:lstStyle/>
            <a:p/>
          </p:txBody>
        </p:sp>
        <p:sp>
          <p:nvSpPr>
            <p:cNvPr id="1063" name="object 1063" descr=""/>
            <p:cNvSpPr/>
            <p:nvPr/>
          </p:nvSpPr>
          <p:spPr>
            <a:xfrm>
              <a:off x="5518607" y="8576850"/>
              <a:ext cx="635" cy="1270"/>
            </a:xfrm>
            <a:custGeom>
              <a:avLst/>
              <a:gdLst/>
              <a:ahLst/>
              <a:cxnLst/>
              <a:rect l="l" t="t" r="r" b="b"/>
              <a:pathLst>
                <a:path w="635" h="1270">
                  <a:moveTo>
                    <a:pt x="0" y="0"/>
                  </a:moveTo>
                  <a:lnTo>
                    <a:pt x="63" y="368"/>
                  </a:lnTo>
                  <a:lnTo>
                    <a:pt x="228" y="698"/>
                  </a:lnTo>
                </a:path>
              </a:pathLst>
            </a:custGeom>
            <a:ln w="3175">
              <a:solidFill>
                <a:srgbClr val="565658"/>
              </a:solidFill>
            </a:ln>
          </p:spPr>
          <p:txBody>
            <a:bodyPr wrap="square" lIns="0" tIns="0" rIns="0" bIns="0" rtlCol="0"/>
            <a:lstStyle/>
            <a:p/>
          </p:txBody>
        </p:sp>
        <p:sp>
          <p:nvSpPr>
            <p:cNvPr id="1064" name="object 1064" descr=""/>
            <p:cNvSpPr/>
            <p:nvPr/>
          </p:nvSpPr>
          <p:spPr>
            <a:xfrm>
              <a:off x="5531827" y="8577515"/>
              <a:ext cx="635" cy="0"/>
            </a:xfrm>
            <a:custGeom>
              <a:avLst/>
              <a:gdLst/>
              <a:ahLst/>
              <a:cxnLst/>
              <a:rect l="l" t="t" r="r" b="b"/>
              <a:pathLst>
                <a:path w="635" h="0">
                  <a:moveTo>
                    <a:pt x="0" y="0"/>
                  </a:moveTo>
                  <a:lnTo>
                    <a:pt x="190" y="0"/>
                  </a:lnTo>
                  <a:lnTo>
                    <a:pt x="342" y="0"/>
                  </a:lnTo>
                  <a:lnTo>
                    <a:pt x="533" y="0"/>
                  </a:lnTo>
                </a:path>
              </a:pathLst>
            </a:custGeom>
            <a:ln w="3175">
              <a:solidFill>
                <a:srgbClr val="565658"/>
              </a:solidFill>
            </a:ln>
          </p:spPr>
          <p:txBody>
            <a:bodyPr wrap="square" lIns="0" tIns="0" rIns="0" bIns="0" rtlCol="0"/>
            <a:lstStyle/>
            <a:p/>
          </p:txBody>
        </p:sp>
        <p:sp>
          <p:nvSpPr>
            <p:cNvPr id="1065" name="object 1065" descr=""/>
            <p:cNvSpPr/>
            <p:nvPr/>
          </p:nvSpPr>
          <p:spPr>
            <a:xfrm>
              <a:off x="5532373" y="8577515"/>
              <a:ext cx="635" cy="635"/>
            </a:xfrm>
            <a:custGeom>
              <a:avLst/>
              <a:gdLst/>
              <a:ahLst/>
              <a:cxnLst/>
              <a:rect l="l" t="t" r="r" b="b"/>
              <a:pathLst>
                <a:path w="635" h="634">
                  <a:moveTo>
                    <a:pt x="0" y="0"/>
                  </a:moveTo>
                  <a:lnTo>
                    <a:pt x="25" y="228"/>
                  </a:lnTo>
                  <a:lnTo>
                    <a:pt x="177" y="406"/>
                  </a:lnTo>
                </a:path>
              </a:pathLst>
            </a:custGeom>
            <a:ln w="3175">
              <a:solidFill>
                <a:srgbClr val="565658"/>
              </a:solidFill>
            </a:ln>
          </p:spPr>
          <p:txBody>
            <a:bodyPr wrap="square" lIns="0" tIns="0" rIns="0" bIns="0" rtlCol="0"/>
            <a:lstStyle/>
            <a:p/>
          </p:txBody>
        </p:sp>
        <p:sp>
          <p:nvSpPr>
            <p:cNvPr id="1066" name="object 1066" descr=""/>
            <p:cNvSpPr/>
            <p:nvPr/>
          </p:nvSpPr>
          <p:spPr>
            <a:xfrm>
              <a:off x="5532546" y="8577917"/>
              <a:ext cx="6985" cy="6985"/>
            </a:xfrm>
            <a:custGeom>
              <a:avLst/>
              <a:gdLst/>
              <a:ahLst/>
              <a:cxnLst/>
              <a:rect l="l" t="t" r="r" b="b"/>
              <a:pathLst>
                <a:path w="6985" h="6984">
                  <a:moveTo>
                    <a:pt x="0" y="0"/>
                  </a:moveTo>
                  <a:lnTo>
                    <a:pt x="6858" y="6934"/>
                  </a:lnTo>
                </a:path>
              </a:pathLst>
            </a:custGeom>
            <a:ln w="3175">
              <a:solidFill>
                <a:srgbClr val="565658"/>
              </a:solidFill>
            </a:ln>
          </p:spPr>
          <p:txBody>
            <a:bodyPr wrap="square" lIns="0" tIns="0" rIns="0" bIns="0" rtlCol="0"/>
            <a:lstStyle/>
            <a:p/>
          </p:txBody>
        </p:sp>
        <p:sp>
          <p:nvSpPr>
            <p:cNvPr id="1067" name="object 1067" descr=""/>
            <p:cNvSpPr/>
            <p:nvPr/>
          </p:nvSpPr>
          <p:spPr>
            <a:xfrm>
              <a:off x="5539033" y="8584859"/>
              <a:ext cx="635" cy="635"/>
            </a:xfrm>
            <a:custGeom>
              <a:avLst/>
              <a:gdLst/>
              <a:ahLst/>
              <a:cxnLst/>
              <a:rect l="l" t="t" r="r" b="b"/>
              <a:pathLst>
                <a:path w="635" h="634">
                  <a:moveTo>
                    <a:pt x="0" y="406"/>
                  </a:moveTo>
                  <a:lnTo>
                    <a:pt x="114" y="254"/>
                  </a:lnTo>
                  <a:lnTo>
                    <a:pt x="254" y="127"/>
                  </a:lnTo>
                  <a:lnTo>
                    <a:pt x="355" y="0"/>
                  </a:lnTo>
                </a:path>
              </a:pathLst>
            </a:custGeom>
            <a:ln w="3175">
              <a:solidFill>
                <a:srgbClr val="565658"/>
              </a:solidFill>
            </a:ln>
          </p:spPr>
          <p:txBody>
            <a:bodyPr wrap="square" lIns="0" tIns="0" rIns="0" bIns="0" rtlCol="0"/>
            <a:lstStyle/>
            <a:p/>
          </p:txBody>
        </p:sp>
        <p:sp>
          <p:nvSpPr>
            <p:cNvPr id="1068" name="object 1068" descr=""/>
            <p:cNvSpPr/>
            <p:nvPr/>
          </p:nvSpPr>
          <p:spPr>
            <a:xfrm>
              <a:off x="5539028" y="8585266"/>
              <a:ext cx="5080" cy="4445"/>
            </a:xfrm>
            <a:custGeom>
              <a:avLst/>
              <a:gdLst/>
              <a:ahLst/>
              <a:cxnLst/>
              <a:rect l="l" t="t" r="r" b="b"/>
              <a:pathLst>
                <a:path w="5079" h="4445">
                  <a:moveTo>
                    <a:pt x="1803" y="0"/>
                  </a:moveTo>
                  <a:lnTo>
                    <a:pt x="3403" y="1841"/>
                  </a:lnTo>
                  <a:lnTo>
                    <a:pt x="4381" y="3098"/>
                  </a:lnTo>
                  <a:lnTo>
                    <a:pt x="4800" y="3784"/>
                  </a:lnTo>
                  <a:lnTo>
                    <a:pt x="4876" y="4102"/>
                  </a:lnTo>
                  <a:lnTo>
                    <a:pt x="4597" y="4051"/>
                  </a:lnTo>
                  <a:lnTo>
                    <a:pt x="4076" y="3721"/>
                  </a:lnTo>
                  <a:lnTo>
                    <a:pt x="3124" y="2933"/>
                  </a:lnTo>
                  <a:lnTo>
                    <a:pt x="1498" y="1460"/>
                  </a:lnTo>
                  <a:lnTo>
                    <a:pt x="0" y="0"/>
                  </a:lnTo>
                </a:path>
              </a:pathLst>
            </a:custGeom>
            <a:ln w="3175">
              <a:solidFill>
                <a:srgbClr val="565658"/>
              </a:solidFill>
            </a:ln>
          </p:spPr>
          <p:txBody>
            <a:bodyPr wrap="square" lIns="0" tIns="0" rIns="0" bIns="0" rtlCol="0"/>
            <a:lstStyle/>
            <a:p/>
          </p:txBody>
        </p:sp>
        <p:sp>
          <p:nvSpPr>
            <p:cNvPr id="1069" name="object 1069" descr=""/>
            <p:cNvSpPr/>
            <p:nvPr/>
          </p:nvSpPr>
          <p:spPr>
            <a:xfrm>
              <a:off x="5504077" y="8562400"/>
              <a:ext cx="1905" cy="1270"/>
            </a:xfrm>
            <a:custGeom>
              <a:avLst/>
              <a:gdLst/>
              <a:ahLst/>
              <a:cxnLst/>
              <a:rect l="l" t="t" r="r" b="b"/>
              <a:pathLst>
                <a:path w="1904" h="1270">
                  <a:moveTo>
                    <a:pt x="1346" y="1117"/>
                  </a:moveTo>
                  <a:lnTo>
                    <a:pt x="444" y="368"/>
                  </a:lnTo>
                  <a:lnTo>
                    <a:pt x="0" y="0"/>
                  </a:lnTo>
                </a:path>
                <a:path w="1904" h="1270">
                  <a:moveTo>
                    <a:pt x="1346" y="1117"/>
                  </a:moveTo>
                  <a:lnTo>
                    <a:pt x="1358" y="1130"/>
                  </a:lnTo>
                  <a:lnTo>
                    <a:pt x="1371" y="1143"/>
                  </a:lnTo>
                </a:path>
              </a:pathLst>
            </a:custGeom>
            <a:ln w="3175">
              <a:solidFill>
                <a:srgbClr val="565658"/>
              </a:solidFill>
            </a:ln>
          </p:spPr>
          <p:txBody>
            <a:bodyPr wrap="square" lIns="0" tIns="0" rIns="0" bIns="0" rtlCol="0"/>
            <a:lstStyle/>
            <a:p/>
          </p:txBody>
        </p:sp>
        <p:sp>
          <p:nvSpPr>
            <p:cNvPr id="1070" name="object 1070" descr=""/>
            <p:cNvSpPr/>
            <p:nvPr/>
          </p:nvSpPr>
          <p:spPr>
            <a:xfrm>
              <a:off x="5518661" y="8576876"/>
              <a:ext cx="635" cy="1270"/>
            </a:xfrm>
            <a:custGeom>
              <a:avLst/>
              <a:gdLst/>
              <a:ahLst/>
              <a:cxnLst/>
              <a:rect l="l" t="t" r="r" b="b"/>
              <a:pathLst>
                <a:path w="635" h="1270">
                  <a:moveTo>
                    <a:pt x="292" y="800"/>
                  </a:moveTo>
                  <a:lnTo>
                    <a:pt x="50" y="419"/>
                  </a:lnTo>
                  <a:lnTo>
                    <a:pt x="0" y="0"/>
                  </a:lnTo>
                </a:path>
              </a:pathLst>
            </a:custGeom>
            <a:ln w="3175">
              <a:solidFill>
                <a:srgbClr val="565658"/>
              </a:solidFill>
            </a:ln>
          </p:spPr>
          <p:txBody>
            <a:bodyPr wrap="square" lIns="0" tIns="0" rIns="0" bIns="0" rtlCol="0"/>
            <a:lstStyle/>
            <a:p/>
          </p:txBody>
        </p:sp>
        <p:sp>
          <p:nvSpPr>
            <p:cNvPr id="1071" name="object 1071" descr=""/>
            <p:cNvSpPr/>
            <p:nvPr/>
          </p:nvSpPr>
          <p:spPr>
            <a:xfrm>
              <a:off x="5518643" y="8576863"/>
              <a:ext cx="2540" cy="1270"/>
            </a:xfrm>
            <a:custGeom>
              <a:avLst/>
              <a:gdLst/>
              <a:ahLst/>
              <a:cxnLst/>
              <a:rect l="l" t="t" r="r" b="b"/>
              <a:pathLst>
                <a:path w="2539" h="1270">
                  <a:moveTo>
                    <a:pt x="0" y="0"/>
                  </a:moveTo>
                  <a:lnTo>
                    <a:pt x="1155" y="444"/>
                  </a:lnTo>
                  <a:lnTo>
                    <a:pt x="2311" y="647"/>
                  </a:lnTo>
                </a:path>
              </a:pathLst>
            </a:custGeom>
            <a:ln w="3175">
              <a:solidFill>
                <a:srgbClr val="565658"/>
              </a:solidFill>
            </a:ln>
          </p:spPr>
          <p:txBody>
            <a:bodyPr wrap="square" lIns="0" tIns="0" rIns="0" bIns="0" rtlCol="0"/>
            <a:lstStyle/>
            <a:p/>
          </p:txBody>
        </p:sp>
        <p:sp>
          <p:nvSpPr>
            <p:cNvPr id="1072" name="object 1072" descr=""/>
            <p:cNvSpPr/>
            <p:nvPr/>
          </p:nvSpPr>
          <p:spPr>
            <a:xfrm>
              <a:off x="5520951" y="8577502"/>
              <a:ext cx="11430" cy="0"/>
            </a:xfrm>
            <a:custGeom>
              <a:avLst/>
              <a:gdLst/>
              <a:ahLst/>
              <a:cxnLst/>
              <a:rect l="l" t="t" r="r" b="b"/>
              <a:pathLst>
                <a:path w="11429" h="0">
                  <a:moveTo>
                    <a:pt x="0" y="0"/>
                  </a:moveTo>
                  <a:lnTo>
                    <a:pt x="5486" y="0"/>
                  </a:lnTo>
                  <a:lnTo>
                    <a:pt x="10871" y="0"/>
                  </a:lnTo>
                </a:path>
              </a:pathLst>
            </a:custGeom>
            <a:ln w="3175">
              <a:solidFill>
                <a:srgbClr val="565658"/>
              </a:solidFill>
            </a:ln>
          </p:spPr>
          <p:txBody>
            <a:bodyPr wrap="square" lIns="0" tIns="0" rIns="0" bIns="0" rtlCol="0"/>
            <a:lstStyle/>
            <a:p/>
          </p:txBody>
        </p:sp>
        <p:sp>
          <p:nvSpPr>
            <p:cNvPr id="1073" name="object 1073" descr=""/>
            <p:cNvSpPr/>
            <p:nvPr/>
          </p:nvSpPr>
          <p:spPr>
            <a:xfrm>
              <a:off x="5531845" y="8577513"/>
              <a:ext cx="1270" cy="1270"/>
            </a:xfrm>
            <a:custGeom>
              <a:avLst/>
              <a:gdLst/>
              <a:ahLst/>
              <a:cxnLst/>
              <a:rect l="l" t="t" r="r" b="b"/>
              <a:pathLst>
                <a:path w="1270" h="1270">
                  <a:moveTo>
                    <a:pt x="317" y="812"/>
                  </a:moveTo>
                  <a:lnTo>
                    <a:pt x="63" y="457"/>
                  </a:lnTo>
                  <a:lnTo>
                    <a:pt x="0" y="50"/>
                  </a:lnTo>
                </a:path>
                <a:path w="1270" h="1270">
                  <a:moveTo>
                    <a:pt x="317" y="812"/>
                  </a:moveTo>
                  <a:lnTo>
                    <a:pt x="444" y="660"/>
                  </a:lnTo>
                  <a:lnTo>
                    <a:pt x="571" y="558"/>
                  </a:lnTo>
                  <a:lnTo>
                    <a:pt x="673" y="406"/>
                  </a:lnTo>
                </a:path>
              </a:pathLst>
            </a:custGeom>
            <a:ln w="3175">
              <a:solidFill>
                <a:srgbClr val="565658"/>
              </a:solidFill>
            </a:ln>
          </p:spPr>
          <p:txBody>
            <a:bodyPr wrap="square" lIns="0" tIns="0" rIns="0" bIns="0" rtlCol="0"/>
            <a:lstStyle/>
            <a:p/>
          </p:txBody>
        </p:sp>
        <p:sp>
          <p:nvSpPr>
            <p:cNvPr id="1074" name="object 1074" descr=""/>
            <p:cNvSpPr/>
            <p:nvPr/>
          </p:nvSpPr>
          <p:spPr>
            <a:xfrm>
              <a:off x="5532163" y="8578331"/>
              <a:ext cx="6985" cy="6985"/>
            </a:xfrm>
            <a:custGeom>
              <a:avLst/>
              <a:gdLst/>
              <a:ahLst/>
              <a:cxnLst/>
              <a:rect l="l" t="t" r="r" b="b"/>
              <a:pathLst>
                <a:path w="6985" h="6984">
                  <a:moveTo>
                    <a:pt x="6870" y="6934"/>
                  </a:moveTo>
                  <a:lnTo>
                    <a:pt x="0" y="0"/>
                  </a:lnTo>
                </a:path>
              </a:pathLst>
            </a:custGeom>
            <a:ln w="3175">
              <a:solidFill>
                <a:srgbClr val="565658"/>
              </a:solidFill>
            </a:ln>
          </p:spPr>
          <p:txBody>
            <a:bodyPr wrap="square" lIns="0" tIns="0" rIns="0" bIns="0" rtlCol="0"/>
            <a:lstStyle/>
            <a:p/>
          </p:txBody>
        </p:sp>
        <p:sp>
          <p:nvSpPr>
            <p:cNvPr id="1075" name="object 1075" descr=""/>
            <p:cNvSpPr/>
            <p:nvPr/>
          </p:nvSpPr>
          <p:spPr>
            <a:xfrm>
              <a:off x="5518961" y="8577513"/>
              <a:ext cx="2540" cy="1270"/>
            </a:xfrm>
            <a:custGeom>
              <a:avLst/>
              <a:gdLst/>
              <a:ahLst/>
              <a:cxnLst/>
              <a:rect l="l" t="t" r="r" b="b"/>
              <a:pathLst>
                <a:path w="2539" h="1270">
                  <a:moveTo>
                    <a:pt x="2311" y="812"/>
                  </a:moveTo>
                  <a:lnTo>
                    <a:pt x="1155" y="634"/>
                  </a:lnTo>
                  <a:lnTo>
                    <a:pt x="0" y="165"/>
                  </a:lnTo>
                </a:path>
                <a:path w="2539" h="1270">
                  <a:moveTo>
                    <a:pt x="2311" y="812"/>
                  </a:moveTo>
                  <a:lnTo>
                    <a:pt x="2057" y="444"/>
                  </a:lnTo>
                  <a:lnTo>
                    <a:pt x="2006" y="0"/>
                  </a:lnTo>
                </a:path>
              </a:pathLst>
            </a:custGeom>
            <a:ln w="3175">
              <a:solidFill>
                <a:srgbClr val="565658"/>
              </a:solidFill>
            </a:ln>
          </p:spPr>
          <p:txBody>
            <a:bodyPr wrap="square" lIns="0" tIns="0" rIns="0" bIns="0" rtlCol="0"/>
            <a:lstStyle/>
            <a:p/>
          </p:txBody>
        </p:sp>
        <p:sp>
          <p:nvSpPr>
            <p:cNvPr id="1076" name="object 1076" descr=""/>
            <p:cNvSpPr/>
            <p:nvPr/>
          </p:nvSpPr>
          <p:spPr>
            <a:xfrm>
              <a:off x="5521279" y="8578326"/>
              <a:ext cx="11430" cy="0"/>
            </a:xfrm>
            <a:custGeom>
              <a:avLst/>
              <a:gdLst/>
              <a:ahLst/>
              <a:cxnLst/>
              <a:rect l="l" t="t" r="r" b="b"/>
              <a:pathLst>
                <a:path w="11429" h="0">
                  <a:moveTo>
                    <a:pt x="10883" y="0"/>
                  </a:moveTo>
                  <a:lnTo>
                    <a:pt x="9906" y="0"/>
                  </a:lnTo>
                  <a:lnTo>
                    <a:pt x="0" y="0"/>
                  </a:lnTo>
                </a:path>
              </a:pathLst>
            </a:custGeom>
            <a:ln w="3175">
              <a:solidFill>
                <a:srgbClr val="565658"/>
              </a:solidFill>
            </a:ln>
          </p:spPr>
          <p:txBody>
            <a:bodyPr wrap="square" lIns="0" tIns="0" rIns="0" bIns="0" rtlCol="0"/>
            <a:lstStyle/>
            <a:p/>
          </p:txBody>
        </p:sp>
        <p:sp>
          <p:nvSpPr>
            <p:cNvPr id="1077" name="object 1077" descr=""/>
            <p:cNvSpPr/>
            <p:nvPr/>
          </p:nvSpPr>
          <p:spPr>
            <a:xfrm>
              <a:off x="5521272" y="8578326"/>
              <a:ext cx="26670" cy="23495"/>
            </a:xfrm>
            <a:custGeom>
              <a:avLst/>
              <a:gdLst/>
              <a:ahLst/>
              <a:cxnLst/>
              <a:rect l="l" t="t" r="r" b="b"/>
              <a:pathLst>
                <a:path w="26670" h="23495">
                  <a:moveTo>
                    <a:pt x="0" y="0"/>
                  </a:moveTo>
                  <a:lnTo>
                    <a:pt x="26301" y="23241"/>
                  </a:lnTo>
                </a:path>
              </a:pathLst>
            </a:custGeom>
            <a:ln w="3175">
              <a:solidFill>
                <a:srgbClr val="565658"/>
              </a:solidFill>
            </a:ln>
          </p:spPr>
          <p:txBody>
            <a:bodyPr wrap="square" lIns="0" tIns="0" rIns="0" bIns="0" rtlCol="0"/>
            <a:lstStyle/>
            <a:p/>
          </p:txBody>
        </p:sp>
        <p:sp>
          <p:nvSpPr>
            <p:cNvPr id="1078" name="object 1078" descr=""/>
            <p:cNvSpPr/>
            <p:nvPr/>
          </p:nvSpPr>
          <p:spPr>
            <a:xfrm>
              <a:off x="5547583" y="8601041"/>
              <a:ext cx="155575" cy="635"/>
            </a:xfrm>
            <a:custGeom>
              <a:avLst/>
              <a:gdLst/>
              <a:ahLst/>
              <a:cxnLst/>
              <a:rect l="l" t="t" r="r" b="b"/>
              <a:pathLst>
                <a:path w="155575" h="634">
                  <a:moveTo>
                    <a:pt x="155397" y="0"/>
                  </a:moveTo>
                  <a:lnTo>
                    <a:pt x="154673" y="25"/>
                  </a:lnTo>
                  <a:lnTo>
                    <a:pt x="154076" y="38"/>
                  </a:lnTo>
                  <a:lnTo>
                    <a:pt x="152069" y="50"/>
                  </a:lnTo>
                  <a:lnTo>
                    <a:pt x="151002" y="63"/>
                  </a:lnTo>
                  <a:lnTo>
                    <a:pt x="150329" y="63"/>
                  </a:lnTo>
                  <a:lnTo>
                    <a:pt x="147764" y="101"/>
                  </a:lnTo>
                  <a:lnTo>
                    <a:pt x="145351" y="114"/>
                  </a:lnTo>
                  <a:lnTo>
                    <a:pt x="138899" y="152"/>
                  </a:lnTo>
                  <a:lnTo>
                    <a:pt x="137706" y="152"/>
                  </a:lnTo>
                  <a:lnTo>
                    <a:pt x="134556" y="165"/>
                  </a:lnTo>
                  <a:lnTo>
                    <a:pt x="129679" y="177"/>
                  </a:lnTo>
                  <a:lnTo>
                    <a:pt x="120573" y="215"/>
                  </a:lnTo>
                  <a:lnTo>
                    <a:pt x="118986" y="215"/>
                  </a:lnTo>
                  <a:lnTo>
                    <a:pt x="108788" y="254"/>
                  </a:lnTo>
                  <a:lnTo>
                    <a:pt x="105803" y="254"/>
                  </a:lnTo>
                  <a:lnTo>
                    <a:pt x="98056" y="254"/>
                  </a:lnTo>
                  <a:lnTo>
                    <a:pt x="96240" y="254"/>
                  </a:lnTo>
                  <a:lnTo>
                    <a:pt x="85064" y="292"/>
                  </a:lnTo>
                  <a:lnTo>
                    <a:pt x="73901" y="304"/>
                  </a:lnTo>
                  <a:lnTo>
                    <a:pt x="72047" y="317"/>
                  </a:lnTo>
                  <a:lnTo>
                    <a:pt x="61125" y="342"/>
                  </a:lnTo>
                  <a:lnTo>
                    <a:pt x="50812" y="355"/>
                  </a:lnTo>
                  <a:lnTo>
                    <a:pt x="49098" y="355"/>
                  </a:lnTo>
                  <a:lnTo>
                    <a:pt x="40830" y="368"/>
                  </a:lnTo>
                  <a:lnTo>
                    <a:pt x="39674" y="368"/>
                  </a:lnTo>
                  <a:lnTo>
                    <a:pt x="31318" y="406"/>
                  </a:lnTo>
                  <a:lnTo>
                    <a:pt x="29997" y="406"/>
                  </a:lnTo>
                  <a:lnTo>
                    <a:pt x="23088" y="419"/>
                  </a:lnTo>
                  <a:lnTo>
                    <a:pt x="17665" y="444"/>
                  </a:lnTo>
                  <a:lnTo>
                    <a:pt x="16878" y="457"/>
                  </a:lnTo>
                  <a:lnTo>
                    <a:pt x="13207" y="457"/>
                  </a:lnTo>
                  <a:lnTo>
                    <a:pt x="10528" y="533"/>
                  </a:lnTo>
                  <a:lnTo>
                    <a:pt x="0" y="533"/>
                  </a:lnTo>
                </a:path>
              </a:pathLst>
            </a:custGeom>
            <a:ln w="3175">
              <a:solidFill>
                <a:srgbClr val="565658"/>
              </a:solidFill>
            </a:ln>
          </p:spPr>
          <p:txBody>
            <a:bodyPr wrap="square" lIns="0" tIns="0" rIns="0" bIns="0" rtlCol="0"/>
            <a:lstStyle/>
            <a:p/>
          </p:txBody>
        </p:sp>
        <p:sp>
          <p:nvSpPr>
            <p:cNvPr id="1079" name="object 1079" descr=""/>
            <p:cNvSpPr/>
            <p:nvPr/>
          </p:nvSpPr>
          <p:spPr>
            <a:xfrm>
              <a:off x="5547578" y="8601581"/>
              <a:ext cx="17780" cy="7620"/>
            </a:xfrm>
            <a:custGeom>
              <a:avLst/>
              <a:gdLst/>
              <a:ahLst/>
              <a:cxnLst/>
              <a:rect l="l" t="t" r="r" b="b"/>
              <a:pathLst>
                <a:path w="17779" h="7620">
                  <a:moveTo>
                    <a:pt x="0" y="0"/>
                  </a:moveTo>
                  <a:lnTo>
                    <a:pt x="15024" y="7162"/>
                  </a:lnTo>
                  <a:lnTo>
                    <a:pt x="17246" y="7289"/>
                  </a:lnTo>
                </a:path>
              </a:pathLst>
            </a:custGeom>
            <a:ln w="3175">
              <a:solidFill>
                <a:srgbClr val="565658"/>
              </a:solidFill>
            </a:ln>
          </p:spPr>
          <p:txBody>
            <a:bodyPr wrap="square" lIns="0" tIns="0" rIns="0" bIns="0" rtlCol="0"/>
            <a:lstStyle/>
            <a:p/>
          </p:txBody>
        </p:sp>
        <p:sp>
          <p:nvSpPr>
            <p:cNvPr id="1080" name="object 1080" descr=""/>
            <p:cNvSpPr/>
            <p:nvPr/>
          </p:nvSpPr>
          <p:spPr>
            <a:xfrm>
              <a:off x="5564829" y="8608874"/>
              <a:ext cx="120650" cy="0"/>
            </a:xfrm>
            <a:custGeom>
              <a:avLst/>
              <a:gdLst/>
              <a:ahLst/>
              <a:cxnLst/>
              <a:rect l="l" t="t" r="r" b="b"/>
              <a:pathLst>
                <a:path w="120650" h="0">
                  <a:moveTo>
                    <a:pt x="0" y="0"/>
                  </a:moveTo>
                  <a:lnTo>
                    <a:pt x="0" y="0"/>
                  </a:lnTo>
                  <a:lnTo>
                    <a:pt x="119595" y="0"/>
                  </a:lnTo>
                  <a:lnTo>
                    <a:pt x="120586" y="0"/>
                  </a:lnTo>
                </a:path>
              </a:pathLst>
            </a:custGeom>
            <a:ln w="3175">
              <a:solidFill>
                <a:srgbClr val="565658"/>
              </a:solidFill>
            </a:ln>
          </p:spPr>
          <p:txBody>
            <a:bodyPr wrap="square" lIns="0" tIns="0" rIns="0" bIns="0" rtlCol="0"/>
            <a:lstStyle/>
            <a:p/>
          </p:txBody>
        </p:sp>
        <p:sp>
          <p:nvSpPr>
            <p:cNvPr id="1081" name="object 1081" descr=""/>
            <p:cNvSpPr/>
            <p:nvPr/>
          </p:nvSpPr>
          <p:spPr>
            <a:xfrm>
              <a:off x="5718197" y="8538776"/>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1082" name="object 1082" descr=""/>
            <p:cNvSpPr/>
            <p:nvPr/>
          </p:nvSpPr>
          <p:spPr>
            <a:xfrm>
              <a:off x="5483544" y="8543364"/>
              <a:ext cx="1270" cy="635"/>
            </a:xfrm>
            <a:custGeom>
              <a:avLst/>
              <a:gdLst/>
              <a:ahLst/>
              <a:cxnLst/>
              <a:rect l="l" t="t" r="r" b="b"/>
              <a:pathLst>
                <a:path w="1270" h="634">
                  <a:moveTo>
                    <a:pt x="0" y="0"/>
                  </a:moveTo>
                  <a:lnTo>
                    <a:pt x="406" y="177"/>
                  </a:lnTo>
                  <a:lnTo>
                    <a:pt x="762" y="177"/>
                  </a:lnTo>
                </a:path>
              </a:pathLst>
            </a:custGeom>
            <a:ln w="3175">
              <a:solidFill>
                <a:srgbClr val="565658"/>
              </a:solidFill>
            </a:ln>
          </p:spPr>
          <p:txBody>
            <a:bodyPr wrap="square" lIns="0" tIns="0" rIns="0" bIns="0" rtlCol="0"/>
            <a:lstStyle/>
            <a:p/>
          </p:txBody>
        </p:sp>
        <p:sp>
          <p:nvSpPr>
            <p:cNvPr id="1083" name="object 1083" descr=""/>
            <p:cNvSpPr/>
            <p:nvPr/>
          </p:nvSpPr>
          <p:spPr>
            <a:xfrm>
              <a:off x="5483372" y="8540680"/>
              <a:ext cx="0" cy="2540"/>
            </a:xfrm>
            <a:custGeom>
              <a:avLst/>
              <a:gdLst/>
              <a:ahLst/>
              <a:cxnLst/>
              <a:rect l="l" t="t" r="r" b="b"/>
              <a:pathLst>
                <a:path w="0" h="2540">
                  <a:moveTo>
                    <a:pt x="0" y="0"/>
                  </a:moveTo>
                  <a:lnTo>
                    <a:pt x="0" y="2247"/>
                  </a:lnTo>
                </a:path>
              </a:pathLst>
            </a:custGeom>
            <a:ln w="3175">
              <a:solidFill>
                <a:srgbClr val="565658"/>
              </a:solidFill>
            </a:ln>
          </p:spPr>
          <p:txBody>
            <a:bodyPr wrap="square" lIns="0" tIns="0" rIns="0" bIns="0" rtlCol="0"/>
            <a:lstStyle/>
            <a:p/>
          </p:txBody>
        </p:sp>
        <p:sp>
          <p:nvSpPr>
            <p:cNvPr id="1084" name="object 1084" descr=""/>
            <p:cNvSpPr/>
            <p:nvPr/>
          </p:nvSpPr>
          <p:spPr>
            <a:xfrm>
              <a:off x="5483952" y="8543532"/>
              <a:ext cx="1905" cy="0"/>
            </a:xfrm>
            <a:custGeom>
              <a:avLst/>
              <a:gdLst/>
              <a:ahLst/>
              <a:cxnLst/>
              <a:rect l="l" t="t" r="r" b="b"/>
              <a:pathLst>
                <a:path w="1904" h="0">
                  <a:moveTo>
                    <a:pt x="1701" y="0"/>
                  </a:moveTo>
                  <a:lnTo>
                    <a:pt x="1320" y="0"/>
                  </a:lnTo>
                  <a:lnTo>
                    <a:pt x="355" y="0"/>
                  </a:lnTo>
                  <a:lnTo>
                    <a:pt x="0" y="0"/>
                  </a:lnTo>
                </a:path>
              </a:pathLst>
            </a:custGeom>
            <a:ln w="3175">
              <a:solidFill>
                <a:srgbClr val="565658"/>
              </a:solidFill>
            </a:ln>
          </p:spPr>
          <p:txBody>
            <a:bodyPr wrap="square" lIns="0" tIns="0" rIns="0" bIns="0" rtlCol="0"/>
            <a:lstStyle/>
            <a:p/>
          </p:txBody>
        </p:sp>
        <p:sp>
          <p:nvSpPr>
            <p:cNvPr id="1085" name="object 1085" descr=""/>
            <p:cNvSpPr/>
            <p:nvPr/>
          </p:nvSpPr>
          <p:spPr>
            <a:xfrm>
              <a:off x="5483372" y="8542936"/>
              <a:ext cx="1905" cy="0"/>
            </a:xfrm>
            <a:custGeom>
              <a:avLst/>
              <a:gdLst/>
              <a:ahLst/>
              <a:cxnLst/>
              <a:rect l="l" t="t" r="r" b="b"/>
              <a:pathLst>
                <a:path w="1904" h="0">
                  <a:moveTo>
                    <a:pt x="0" y="0"/>
                  </a:moveTo>
                  <a:lnTo>
                    <a:pt x="368" y="0"/>
                  </a:lnTo>
                  <a:lnTo>
                    <a:pt x="1485" y="0"/>
                  </a:lnTo>
                  <a:lnTo>
                    <a:pt x="1778" y="0"/>
                  </a:lnTo>
                </a:path>
              </a:pathLst>
            </a:custGeom>
            <a:ln w="3175">
              <a:solidFill>
                <a:srgbClr val="565658"/>
              </a:solidFill>
            </a:ln>
          </p:spPr>
          <p:txBody>
            <a:bodyPr wrap="square" lIns="0" tIns="0" rIns="0" bIns="0" rtlCol="0"/>
            <a:lstStyle/>
            <a:p/>
          </p:txBody>
        </p:sp>
        <p:sp>
          <p:nvSpPr>
            <p:cNvPr id="1086" name="object 1086" descr=""/>
            <p:cNvSpPr/>
            <p:nvPr/>
          </p:nvSpPr>
          <p:spPr>
            <a:xfrm>
              <a:off x="5483387" y="8542936"/>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1087" name="object 1087" descr=""/>
            <p:cNvSpPr/>
            <p:nvPr/>
          </p:nvSpPr>
          <p:spPr>
            <a:xfrm>
              <a:off x="5707842" y="8365317"/>
              <a:ext cx="17145" cy="0"/>
            </a:xfrm>
            <a:custGeom>
              <a:avLst/>
              <a:gdLst/>
              <a:ahLst/>
              <a:cxnLst/>
              <a:rect l="l" t="t" r="r" b="b"/>
              <a:pathLst>
                <a:path w="17145" h="0">
                  <a:moveTo>
                    <a:pt x="0" y="0"/>
                  </a:moveTo>
                  <a:lnTo>
                    <a:pt x="304" y="0"/>
                  </a:lnTo>
                  <a:lnTo>
                    <a:pt x="17043" y="0"/>
                  </a:lnTo>
                </a:path>
              </a:pathLst>
            </a:custGeom>
            <a:ln w="3175">
              <a:solidFill>
                <a:srgbClr val="565658"/>
              </a:solidFill>
            </a:ln>
          </p:spPr>
          <p:txBody>
            <a:bodyPr wrap="square" lIns="0" tIns="0" rIns="0" bIns="0" rtlCol="0"/>
            <a:lstStyle/>
            <a:p/>
          </p:txBody>
        </p:sp>
        <p:sp>
          <p:nvSpPr>
            <p:cNvPr id="1088" name="object 1088" descr=""/>
            <p:cNvSpPr/>
            <p:nvPr/>
          </p:nvSpPr>
          <p:spPr>
            <a:xfrm>
              <a:off x="5707486" y="8365670"/>
              <a:ext cx="18415" cy="0"/>
            </a:xfrm>
            <a:custGeom>
              <a:avLst/>
              <a:gdLst/>
              <a:ahLst/>
              <a:cxnLst/>
              <a:rect l="l" t="t" r="r" b="b"/>
              <a:pathLst>
                <a:path w="18414" h="0">
                  <a:moveTo>
                    <a:pt x="17818" y="0"/>
                  </a:moveTo>
                  <a:lnTo>
                    <a:pt x="17818" y="0"/>
                  </a:lnTo>
                  <a:lnTo>
                    <a:pt x="342" y="0"/>
                  </a:lnTo>
                  <a:lnTo>
                    <a:pt x="0" y="0"/>
                  </a:lnTo>
                </a:path>
              </a:pathLst>
            </a:custGeom>
            <a:ln w="3175">
              <a:solidFill>
                <a:srgbClr val="565658"/>
              </a:solidFill>
            </a:ln>
          </p:spPr>
          <p:txBody>
            <a:bodyPr wrap="square" lIns="0" tIns="0" rIns="0" bIns="0" rtlCol="0"/>
            <a:lstStyle/>
            <a:p/>
          </p:txBody>
        </p:sp>
        <p:sp>
          <p:nvSpPr>
            <p:cNvPr id="1089" name="object 1089" descr=""/>
            <p:cNvSpPr/>
            <p:nvPr/>
          </p:nvSpPr>
          <p:spPr>
            <a:xfrm>
              <a:off x="6030141"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090" name="object 1090" descr=""/>
            <p:cNvSpPr/>
            <p:nvPr/>
          </p:nvSpPr>
          <p:spPr>
            <a:xfrm>
              <a:off x="6027065"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091" name="object 1091" descr=""/>
            <p:cNvSpPr/>
            <p:nvPr/>
          </p:nvSpPr>
          <p:spPr>
            <a:xfrm>
              <a:off x="6032430" y="8522714"/>
              <a:ext cx="14604" cy="0"/>
            </a:xfrm>
            <a:custGeom>
              <a:avLst/>
              <a:gdLst/>
              <a:ahLst/>
              <a:cxnLst/>
              <a:rect l="l" t="t" r="r" b="b"/>
              <a:pathLst>
                <a:path w="14604" h="0">
                  <a:moveTo>
                    <a:pt x="14008" y="0"/>
                  </a:moveTo>
                  <a:lnTo>
                    <a:pt x="0" y="0"/>
                  </a:lnTo>
                </a:path>
              </a:pathLst>
            </a:custGeom>
            <a:ln w="3175">
              <a:solidFill>
                <a:srgbClr val="565658"/>
              </a:solidFill>
            </a:ln>
          </p:spPr>
          <p:txBody>
            <a:bodyPr wrap="square" lIns="0" tIns="0" rIns="0" bIns="0" rtlCol="0"/>
            <a:lstStyle/>
            <a:p/>
          </p:txBody>
        </p:sp>
        <p:sp>
          <p:nvSpPr>
            <p:cNvPr id="1092" name="object 1092" descr=""/>
            <p:cNvSpPr/>
            <p:nvPr/>
          </p:nvSpPr>
          <p:spPr>
            <a:xfrm>
              <a:off x="6032436"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093" name="object 1093" descr=""/>
            <p:cNvSpPr/>
            <p:nvPr/>
          </p:nvSpPr>
          <p:spPr>
            <a:xfrm>
              <a:off x="6034531" y="8385606"/>
              <a:ext cx="12065" cy="1270"/>
            </a:xfrm>
            <a:custGeom>
              <a:avLst/>
              <a:gdLst/>
              <a:ahLst/>
              <a:cxnLst/>
              <a:rect l="l" t="t" r="r" b="b"/>
              <a:pathLst>
                <a:path w="12064" h="1270">
                  <a:moveTo>
                    <a:pt x="0" y="0"/>
                  </a:moveTo>
                  <a:lnTo>
                    <a:pt x="11976" y="0"/>
                  </a:lnTo>
                </a:path>
                <a:path w="12064" h="1270">
                  <a:moveTo>
                    <a:pt x="0" y="0"/>
                  </a:moveTo>
                  <a:lnTo>
                    <a:pt x="0" y="1092"/>
                  </a:lnTo>
                </a:path>
              </a:pathLst>
            </a:custGeom>
            <a:ln w="3175">
              <a:solidFill>
                <a:srgbClr val="565658"/>
              </a:solidFill>
            </a:ln>
          </p:spPr>
          <p:txBody>
            <a:bodyPr wrap="square" lIns="0" tIns="0" rIns="0" bIns="0" rtlCol="0"/>
            <a:lstStyle/>
            <a:p/>
          </p:txBody>
        </p:sp>
        <p:sp>
          <p:nvSpPr>
            <p:cNvPr id="1094" name="object 1094" descr=""/>
            <p:cNvSpPr/>
            <p:nvPr/>
          </p:nvSpPr>
          <p:spPr>
            <a:xfrm>
              <a:off x="6029162"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095" name="object 1095" descr=""/>
            <p:cNvSpPr/>
            <p:nvPr/>
          </p:nvSpPr>
          <p:spPr>
            <a:xfrm>
              <a:off x="6114936"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096" name="object 1096" descr=""/>
            <p:cNvSpPr/>
            <p:nvPr/>
          </p:nvSpPr>
          <p:spPr>
            <a:xfrm>
              <a:off x="6097188"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097" name="object 1097" descr=""/>
            <p:cNvSpPr/>
            <p:nvPr/>
          </p:nvSpPr>
          <p:spPr>
            <a:xfrm>
              <a:off x="6092264" y="8385606"/>
              <a:ext cx="5080" cy="1270"/>
            </a:xfrm>
            <a:custGeom>
              <a:avLst/>
              <a:gdLst/>
              <a:ahLst/>
              <a:cxnLst/>
              <a:rect l="l" t="t" r="r" b="b"/>
              <a:pathLst>
                <a:path w="5079" h="1270">
                  <a:moveTo>
                    <a:pt x="0" y="0"/>
                  </a:moveTo>
                  <a:lnTo>
                    <a:pt x="2247" y="0"/>
                  </a:lnTo>
                  <a:lnTo>
                    <a:pt x="4927" y="0"/>
                  </a:lnTo>
                </a:path>
                <a:path w="5079" h="1270">
                  <a:moveTo>
                    <a:pt x="0" y="0"/>
                  </a:moveTo>
                  <a:lnTo>
                    <a:pt x="0" y="1092"/>
                  </a:lnTo>
                </a:path>
              </a:pathLst>
            </a:custGeom>
            <a:ln w="3175">
              <a:solidFill>
                <a:srgbClr val="565658"/>
              </a:solidFill>
            </a:ln>
          </p:spPr>
          <p:txBody>
            <a:bodyPr wrap="square" lIns="0" tIns="0" rIns="0" bIns="0" rtlCol="0"/>
            <a:lstStyle/>
            <a:p/>
          </p:txBody>
        </p:sp>
        <p:sp>
          <p:nvSpPr>
            <p:cNvPr id="1098" name="object 1098" descr=""/>
            <p:cNvSpPr/>
            <p:nvPr/>
          </p:nvSpPr>
          <p:spPr>
            <a:xfrm>
              <a:off x="6090230" y="8385606"/>
              <a:ext cx="2540" cy="1270"/>
            </a:xfrm>
            <a:custGeom>
              <a:avLst/>
              <a:gdLst/>
              <a:ahLst/>
              <a:cxnLst/>
              <a:rect l="l" t="t" r="r" b="b"/>
              <a:pathLst>
                <a:path w="2539" h="1270">
                  <a:moveTo>
                    <a:pt x="0" y="0"/>
                  </a:moveTo>
                  <a:lnTo>
                    <a:pt x="520" y="0"/>
                  </a:lnTo>
                  <a:lnTo>
                    <a:pt x="2032" y="0"/>
                  </a:lnTo>
                </a:path>
                <a:path w="2539" h="1270">
                  <a:moveTo>
                    <a:pt x="0" y="0"/>
                  </a:moveTo>
                  <a:lnTo>
                    <a:pt x="0" y="1092"/>
                  </a:lnTo>
                </a:path>
              </a:pathLst>
            </a:custGeom>
            <a:ln w="3175">
              <a:solidFill>
                <a:srgbClr val="565658"/>
              </a:solidFill>
            </a:ln>
          </p:spPr>
          <p:txBody>
            <a:bodyPr wrap="square" lIns="0" tIns="0" rIns="0" bIns="0" rtlCol="0"/>
            <a:lstStyle/>
            <a:p/>
          </p:txBody>
        </p:sp>
        <p:sp>
          <p:nvSpPr>
            <p:cNvPr id="1099" name="object 1099" descr=""/>
            <p:cNvSpPr/>
            <p:nvPr/>
          </p:nvSpPr>
          <p:spPr>
            <a:xfrm>
              <a:off x="6090230" y="8385606"/>
              <a:ext cx="635" cy="0"/>
            </a:xfrm>
            <a:custGeom>
              <a:avLst/>
              <a:gdLst/>
              <a:ahLst/>
              <a:cxnLst/>
              <a:rect l="l" t="t" r="r" b="b"/>
              <a:pathLst>
                <a:path w="635" h="0">
                  <a:moveTo>
                    <a:pt x="533" y="0"/>
                  </a:moveTo>
                  <a:lnTo>
                    <a:pt x="0" y="0"/>
                  </a:lnTo>
                </a:path>
              </a:pathLst>
            </a:custGeom>
            <a:ln w="3175">
              <a:solidFill>
                <a:srgbClr val="565658"/>
              </a:solidFill>
            </a:ln>
          </p:spPr>
          <p:txBody>
            <a:bodyPr wrap="square" lIns="0" tIns="0" rIns="0" bIns="0" rtlCol="0"/>
            <a:lstStyle/>
            <a:p/>
          </p:txBody>
        </p:sp>
        <p:sp>
          <p:nvSpPr>
            <p:cNvPr id="1100" name="object 1100" descr=""/>
            <p:cNvSpPr/>
            <p:nvPr/>
          </p:nvSpPr>
          <p:spPr>
            <a:xfrm>
              <a:off x="6089623"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101" name="object 1101" descr=""/>
            <p:cNvSpPr/>
            <p:nvPr/>
          </p:nvSpPr>
          <p:spPr>
            <a:xfrm>
              <a:off x="5966033"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02" name="object 1102" descr=""/>
            <p:cNvSpPr/>
            <p:nvPr/>
          </p:nvSpPr>
          <p:spPr>
            <a:xfrm>
              <a:off x="5983806"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03" name="object 1103" descr=""/>
            <p:cNvSpPr/>
            <p:nvPr/>
          </p:nvSpPr>
          <p:spPr>
            <a:xfrm>
              <a:off x="5983790" y="8522714"/>
              <a:ext cx="5080" cy="0"/>
            </a:xfrm>
            <a:custGeom>
              <a:avLst/>
              <a:gdLst/>
              <a:ahLst/>
              <a:cxnLst/>
              <a:rect l="l" t="t" r="r" b="b"/>
              <a:pathLst>
                <a:path w="5079" h="0">
                  <a:moveTo>
                    <a:pt x="4914" y="0"/>
                  </a:moveTo>
                  <a:lnTo>
                    <a:pt x="2679" y="0"/>
                  </a:lnTo>
                  <a:lnTo>
                    <a:pt x="0" y="0"/>
                  </a:lnTo>
                </a:path>
              </a:pathLst>
            </a:custGeom>
            <a:ln w="3175">
              <a:solidFill>
                <a:srgbClr val="565658"/>
              </a:solidFill>
            </a:ln>
          </p:spPr>
          <p:txBody>
            <a:bodyPr wrap="square" lIns="0" tIns="0" rIns="0" bIns="0" rtlCol="0"/>
            <a:lstStyle/>
            <a:p/>
          </p:txBody>
        </p:sp>
        <p:sp>
          <p:nvSpPr>
            <p:cNvPr id="1104" name="object 1104" descr=""/>
            <p:cNvSpPr/>
            <p:nvPr/>
          </p:nvSpPr>
          <p:spPr>
            <a:xfrm>
              <a:off x="5988705"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05" name="object 1105" descr=""/>
            <p:cNvSpPr/>
            <p:nvPr/>
          </p:nvSpPr>
          <p:spPr>
            <a:xfrm>
              <a:off x="5988693" y="8522714"/>
              <a:ext cx="2540" cy="0"/>
            </a:xfrm>
            <a:custGeom>
              <a:avLst/>
              <a:gdLst/>
              <a:ahLst/>
              <a:cxnLst/>
              <a:rect l="l" t="t" r="r" b="b"/>
              <a:pathLst>
                <a:path w="2539" h="0">
                  <a:moveTo>
                    <a:pt x="2057" y="0"/>
                  </a:moveTo>
                  <a:lnTo>
                    <a:pt x="1549" y="0"/>
                  </a:lnTo>
                  <a:lnTo>
                    <a:pt x="0" y="0"/>
                  </a:lnTo>
                </a:path>
              </a:pathLst>
            </a:custGeom>
            <a:ln w="3175">
              <a:solidFill>
                <a:srgbClr val="565658"/>
              </a:solidFill>
            </a:ln>
          </p:spPr>
          <p:txBody>
            <a:bodyPr wrap="square" lIns="0" tIns="0" rIns="0" bIns="0" rtlCol="0"/>
            <a:lstStyle/>
            <a:p/>
          </p:txBody>
        </p:sp>
        <p:sp>
          <p:nvSpPr>
            <p:cNvPr id="1106" name="object 1106" descr=""/>
            <p:cNvSpPr/>
            <p:nvPr/>
          </p:nvSpPr>
          <p:spPr>
            <a:xfrm>
              <a:off x="5990751"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07" name="object 1107" descr=""/>
            <p:cNvSpPr/>
            <p:nvPr/>
          </p:nvSpPr>
          <p:spPr>
            <a:xfrm>
              <a:off x="5990230" y="8522714"/>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1108" name="object 1108" descr=""/>
            <p:cNvSpPr/>
            <p:nvPr/>
          </p:nvSpPr>
          <p:spPr>
            <a:xfrm>
              <a:off x="5991359"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09" name="object 1109" descr=""/>
            <p:cNvSpPr/>
            <p:nvPr/>
          </p:nvSpPr>
          <p:spPr>
            <a:xfrm>
              <a:off x="5990751"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110" name="object 1110" descr=""/>
            <p:cNvSpPr/>
            <p:nvPr/>
          </p:nvSpPr>
          <p:spPr>
            <a:xfrm>
              <a:off x="5966033"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111" name="object 1111" descr=""/>
            <p:cNvSpPr/>
            <p:nvPr/>
          </p:nvSpPr>
          <p:spPr>
            <a:xfrm>
              <a:off x="5989735"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112" name="object 1112" descr=""/>
            <p:cNvSpPr/>
            <p:nvPr/>
          </p:nvSpPr>
          <p:spPr>
            <a:xfrm>
              <a:off x="6090230"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13" name="object 1113" descr=""/>
            <p:cNvSpPr/>
            <p:nvPr/>
          </p:nvSpPr>
          <p:spPr>
            <a:xfrm>
              <a:off x="6114936"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14" name="object 1114" descr=""/>
            <p:cNvSpPr/>
            <p:nvPr/>
          </p:nvSpPr>
          <p:spPr>
            <a:xfrm>
              <a:off x="6091234"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15" name="object 1115" descr=""/>
            <p:cNvSpPr/>
            <p:nvPr/>
          </p:nvSpPr>
          <p:spPr>
            <a:xfrm>
              <a:off x="6085220"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116" name="object 1116" descr=""/>
            <p:cNvSpPr/>
            <p:nvPr/>
          </p:nvSpPr>
          <p:spPr>
            <a:xfrm>
              <a:off x="6063664" y="8385606"/>
              <a:ext cx="18415" cy="1270"/>
            </a:xfrm>
            <a:custGeom>
              <a:avLst/>
              <a:gdLst/>
              <a:ahLst/>
              <a:cxnLst/>
              <a:rect l="l" t="t" r="r" b="b"/>
              <a:pathLst>
                <a:path w="18414" h="1270">
                  <a:moveTo>
                    <a:pt x="0" y="0"/>
                  </a:moveTo>
                  <a:lnTo>
                    <a:pt x="0" y="1092"/>
                  </a:lnTo>
                </a:path>
                <a:path w="18414" h="1270">
                  <a:moveTo>
                    <a:pt x="0" y="0"/>
                  </a:moveTo>
                  <a:lnTo>
                    <a:pt x="5232" y="0"/>
                  </a:lnTo>
                  <a:lnTo>
                    <a:pt x="11836" y="0"/>
                  </a:lnTo>
                  <a:lnTo>
                    <a:pt x="16891" y="0"/>
                  </a:lnTo>
                  <a:lnTo>
                    <a:pt x="17792" y="0"/>
                  </a:lnTo>
                </a:path>
              </a:pathLst>
            </a:custGeom>
            <a:ln w="3175">
              <a:solidFill>
                <a:srgbClr val="565658"/>
              </a:solidFill>
            </a:ln>
          </p:spPr>
          <p:txBody>
            <a:bodyPr wrap="square" lIns="0" tIns="0" rIns="0" bIns="0" rtlCol="0"/>
            <a:lstStyle/>
            <a:p/>
          </p:txBody>
        </p:sp>
        <p:sp>
          <p:nvSpPr>
            <p:cNvPr id="1117" name="object 1117" descr=""/>
            <p:cNvSpPr/>
            <p:nvPr/>
          </p:nvSpPr>
          <p:spPr>
            <a:xfrm>
              <a:off x="6059895" y="8385606"/>
              <a:ext cx="3810" cy="0"/>
            </a:xfrm>
            <a:custGeom>
              <a:avLst/>
              <a:gdLst/>
              <a:ahLst/>
              <a:cxnLst/>
              <a:rect l="l" t="t" r="r" b="b"/>
              <a:pathLst>
                <a:path w="3810" h="0">
                  <a:moveTo>
                    <a:pt x="0" y="0"/>
                  </a:moveTo>
                  <a:lnTo>
                    <a:pt x="241" y="0"/>
                  </a:lnTo>
                  <a:lnTo>
                    <a:pt x="1955" y="0"/>
                  </a:lnTo>
                  <a:lnTo>
                    <a:pt x="3771" y="0"/>
                  </a:lnTo>
                </a:path>
              </a:pathLst>
            </a:custGeom>
            <a:ln w="3175">
              <a:solidFill>
                <a:srgbClr val="565658"/>
              </a:solidFill>
            </a:ln>
          </p:spPr>
          <p:txBody>
            <a:bodyPr wrap="square" lIns="0" tIns="0" rIns="0" bIns="0" rtlCol="0"/>
            <a:lstStyle/>
            <a:p/>
          </p:txBody>
        </p:sp>
        <p:sp>
          <p:nvSpPr>
            <p:cNvPr id="1118" name="object 1118" descr=""/>
            <p:cNvSpPr/>
            <p:nvPr/>
          </p:nvSpPr>
          <p:spPr>
            <a:xfrm>
              <a:off x="6081462" y="8385606"/>
              <a:ext cx="4445" cy="1270"/>
            </a:xfrm>
            <a:custGeom>
              <a:avLst/>
              <a:gdLst/>
              <a:ahLst/>
              <a:cxnLst/>
              <a:rect l="l" t="t" r="r" b="b"/>
              <a:pathLst>
                <a:path w="4445" h="1270">
                  <a:moveTo>
                    <a:pt x="0" y="0"/>
                  </a:moveTo>
                  <a:lnTo>
                    <a:pt x="0" y="1092"/>
                  </a:lnTo>
                </a:path>
                <a:path w="4445" h="1270">
                  <a:moveTo>
                    <a:pt x="0" y="0"/>
                  </a:moveTo>
                  <a:lnTo>
                    <a:pt x="2832" y="0"/>
                  </a:lnTo>
                  <a:lnTo>
                    <a:pt x="3835" y="0"/>
                  </a:lnTo>
                </a:path>
              </a:pathLst>
            </a:custGeom>
            <a:ln w="3175">
              <a:solidFill>
                <a:srgbClr val="565658"/>
              </a:solidFill>
            </a:ln>
          </p:spPr>
          <p:txBody>
            <a:bodyPr wrap="square" lIns="0" tIns="0" rIns="0" bIns="0" rtlCol="0"/>
            <a:lstStyle/>
            <a:p/>
          </p:txBody>
        </p:sp>
        <p:sp>
          <p:nvSpPr>
            <p:cNvPr id="1119" name="object 1119" descr=""/>
            <p:cNvSpPr/>
            <p:nvPr/>
          </p:nvSpPr>
          <p:spPr>
            <a:xfrm>
              <a:off x="6017317"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20" name="object 1120" descr=""/>
            <p:cNvSpPr/>
            <p:nvPr/>
          </p:nvSpPr>
          <p:spPr>
            <a:xfrm>
              <a:off x="5999524" y="8522714"/>
              <a:ext cx="18415" cy="0"/>
            </a:xfrm>
            <a:custGeom>
              <a:avLst/>
              <a:gdLst/>
              <a:ahLst/>
              <a:cxnLst/>
              <a:rect l="l" t="t" r="r" b="b"/>
              <a:pathLst>
                <a:path w="18414" h="0">
                  <a:moveTo>
                    <a:pt x="17792" y="0"/>
                  </a:moveTo>
                  <a:lnTo>
                    <a:pt x="12560" y="0"/>
                  </a:lnTo>
                  <a:lnTo>
                    <a:pt x="5956" y="0"/>
                  </a:lnTo>
                  <a:lnTo>
                    <a:pt x="901" y="0"/>
                  </a:lnTo>
                  <a:lnTo>
                    <a:pt x="0" y="0"/>
                  </a:lnTo>
                </a:path>
              </a:pathLst>
            </a:custGeom>
            <a:ln w="3175">
              <a:solidFill>
                <a:srgbClr val="565658"/>
              </a:solidFill>
            </a:ln>
          </p:spPr>
          <p:txBody>
            <a:bodyPr wrap="square" lIns="0" tIns="0" rIns="0" bIns="0" rtlCol="0"/>
            <a:lstStyle/>
            <a:p/>
          </p:txBody>
        </p:sp>
        <p:sp>
          <p:nvSpPr>
            <p:cNvPr id="1121" name="object 1121" descr=""/>
            <p:cNvSpPr/>
            <p:nvPr/>
          </p:nvSpPr>
          <p:spPr>
            <a:xfrm>
              <a:off x="6017328" y="8522714"/>
              <a:ext cx="3810" cy="0"/>
            </a:xfrm>
            <a:custGeom>
              <a:avLst/>
              <a:gdLst/>
              <a:ahLst/>
              <a:cxnLst/>
              <a:rect l="l" t="t" r="r" b="b"/>
              <a:pathLst>
                <a:path w="3810" h="0">
                  <a:moveTo>
                    <a:pt x="3759" y="0"/>
                  </a:moveTo>
                  <a:lnTo>
                    <a:pt x="3517" y="0"/>
                  </a:lnTo>
                  <a:lnTo>
                    <a:pt x="1790" y="0"/>
                  </a:lnTo>
                  <a:lnTo>
                    <a:pt x="0" y="0"/>
                  </a:lnTo>
                </a:path>
              </a:pathLst>
            </a:custGeom>
            <a:ln w="3175">
              <a:solidFill>
                <a:srgbClr val="565658"/>
              </a:solidFill>
            </a:ln>
          </p:spPr>
          <p:txBody>
            <a:bodyPr wrap="square" lIns="0" tIns="0" rIns="0" bIns="0" rtlCol="0"/>
            <a:lstStyle/>
            <a:p/>
          </p:txBody>
        </p:sp>
        <p:sp>
          <p:nvSpPr>
            <p:cNvPr id="1122" name="object 1122" descr=""/>
            <p:cNvSpPr/>
            <p:nvPr/>
          </p:nvSpPr>
          <p:spPr>
            <a:xfrm>
              <a:off x="5995671" y="8522714"/>
              <a:ext cx="4445" cy="0"/>
            </a:xfrm>
            <a:custGeom>
              <a:avLst/>
              <a:gdLst/>
              <a:ahLst/>
              <a:cxnLst/>
              <a:rect l="l" t="t" r="r" b="b"/>
              <a:pathLst>
                <a:path w="4445" h="0">
                  <a:moveTo>
                    <a:pt x="3860" y="0"/>
                  </a:moveTo>
                  <a:lnTo>
                    <a:pt x="1015" y="0"/>
                  </a:lnTo>
                  <a:lnTo>
                    <a:pt x="0" y="0"/>
                  </a:lnTo>
                </a:path>
              </a:pathLst>
            </a:custGeom>
            <a:ln w="3175">
              <a:solidFill>
                <a:srgbClr val="565658"/>
              </a:solidFill>
            </a:ln>
          </p:spPr>
          <p:txBody>
            <a:bodyPr wrap="square" lIns="0" tIns="0" rIns="0" bIns="0" rtlCol="0"/>
            <a:lstStyle/>
            <a:p/>
          </p:txBody>
        </p:sp>
        <p:sp>
          <p:nvSpPr>
            <p:cNvPr id="1123" name="object 1123" descr=""/>
            <p:cNvSpPr/>
            <p:nvPr/>
          </p:nvSpPr>
          <p:spPr>
            <a:xfrm>
              <a:off x="5994547"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124" name="object 1124" descr=""/>
            <p:cNvSpPr/>
            <p:nvPr/>
          </p:nvSpPr>
          <p:spPr>
            <a:xfrm>
              <a:off x="6011104"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125" name="object 1125" descr=""/>
            <p:cNvSpPr/>
            <p:nvPr/>
          </p:nvSpPr>
          <p:spPr>
            <a:xfrm>
              <a:off x="6013063" y="8385606"/>
              <a:ext cx="14604" cy="1270"/>
            </a:xfrm>
            <a:custGeom>
              <a:avLst/>
              <a:gdLst/>
              <a:ahLst/>
              <a:cxnLst/>
              <a:rect l="l" t="t" r="r" b="b"/>
              <a:pathLst>
                <a:path w="14604" h="1270">
                  <a:moveTo>
                    <a:pt x="0" y="0"/>
                  </a:moveTo>
                  <a:lnTo>
                    <a:pt x="0" y="1092"/>
                  </a:lnTo>
                </a:path>
                <a:path w="14604" h="1270">
                  <a:moveTo>
                    <a:pt x="0" y="0"/>
                  </a:moveTo>
                  <a:lnTo>
                    <a:pt x="14566" y="0"/>
                  </a:lnTo>
                </a:path>
              </a:pathLst>
            </a:custGeom>
            <a:ln w="3175">
              <a:solidFill>
                <a:srgbClr val="565658"/>
              </a:solidFill>
            </a:ln>
          </p:spPr>
          <p:txBody>
            <a:bodyPr wrap="square" lIns="0" tIns="0" rIns="0" bIns="0" rtlCol="0"/>
            <a:lstStyle/>
            <a:p/>
          </p:txBody>
        </p:sp>
        <p:sp>
          <p:nvSpPr>
            <p:cNvPr id="1126" name="object 1126" descr=""/>
            <p:cNvSpPr/>
            <p:nvPr/>
          </p:nvSpPr>
          <p:spPr>
            <a:xfrm>
              <a:off x="6027635" y="8385606"/>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1127" name="object 1127" descr=""/>
            <p:cNvSpPr/>
            <p:nvPr/>
          </p:nvSpPr>
          <p:spPr>
            <a:xfrm>
              <a:off x="6086448"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28" name="object 1128" descr=""/>
            <p:cNvSpPr/>
            <p:nvPr/>
          </p:nvSpPr>
          <p:spPr>
            <a:xfrm>
              <a:off x="6071863"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29" name="object 1129" descr=""/>
            <p:cNvSpPr/>
            <p:nvPr/>
          </p:nvSpPr>
          <p:spPr>
            <a:xfrm>
              <a:off x="6069891"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30" name="object 1130" descr=""/>
            <p:cNvSpPr/>
            <p:nvPr/>
          </p:nvSpPr>
          <p:spPr>
            <a:xfrm>
              <a:off x="6067918"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1131" name="object 1131" descr=""/>
            <p:cNvSpPr/>
            <p:nvPr/>
          </p:nvSpPr>
          <p:spPr>
            <a:xfrm>
              <a:off x="6059689" y="8522714"/>
              <a:ext cx="8255" cy="0"/>
            </a:xfrm>
            <a:custGeom>
              <a:avLst/>
              <a:gdLst/>
              <a:ahLst/>
              <a:cxnLst/>
              <a:rect l="l" t="t" r="r" b="b"/>
              <a:pathLst>
                <a:path w="8254" h="0">
                  <a:moveTo>
                    <a:pt x="8229" y="0"/>
                  </a:moveTo>
                  <a:lnTo>
                    <a:pt x="0" y="0"/>
                  </a:lnTo>
                </a:path>
              </a:pathLst>
            </a:custGeom>
            <a:ln w="3175">
              <a:solidFill>
                <a:srgbClr val="565658"/>
              </a:solidFill>
            </a:ln>
          </p:spPr>
          <p:txBody>
            <a:bodyPr wrap="square" lIns="0" tIns="0" rIns="0" bIns="0" rtlCol="0"/>
            <a:lstStyle/>
            <a:p/>
          </p:txBody>
        </p:sp>
        <p:sp>
          <p:nvSpPr>
            <p:cNvPr id="1132" name="object 1132" descr=""/>
            <p:cNvSpPr/>
            <p:nvPr/>
          </p:nvSpPr>
          <p:spPr>
            <a:xfrm>
              <a:off x="5539492" y="8522336"/>
              <a:ext cx="3810" cy="14604"/>
            </a:xfrm>
            <a:custGeom>
              <a:avLst/>
              <a:gdLst/>
              <a:ahLst/>
              <a:cxnLst/>
              <a:rect l="l" t="t" r="r" b="b"/>
              <a:pathLst>
                <a:path w="3810" h="14604">
                  <a:moveTo>
                    <a:pt x="0" y="0"/>
                  </a:moveTo>
                  <a:lnTo>
                    <a:pt x="2387" y="13233"/>
                  </a:lnTo>
                  <a:lnTo>
                    <a:pt x="3352" y="14058"/>
                  </a:lnTo>
                </a:path>
              </a:pathLst>
            </a:custGeom>
            <a:ln w="3175">
              <a:solidFill>
                <a:srgbClr val="565658"/>
              </a:solidFill>
            </a:ln>
          </p:spPr>
          <p:txBody>
            <a:bodyPr wrap="square" lIns="0" tIns="0" rIns="0" bIns="0" rtlCol="0"/>
            <a:lstStyle/>
            <a:p/>
          </p:txBody>
        </p:sp>
        <p:sp>
          <p:nvSpPr>
            <p:cNvPr id="1133" name="object 1133" descr=""/>
            <p:cNvSpPr/>
            <p:nvPr/>
          </p:nvSpPr>
          <p:spPr>
            <a:xfrm>
              <a:off x="5542853" y="8536401"/>
              <a:ext cx="13335" cy="0"/>
            </a:xfrm>
            <a:custGeom>
              <a:avLst/>
              <a:gdLst/>
              <a:ahLst/>
              <a:cxnLst/>
              <a:rect l="l" t="t" r="r" b="b"/>
              <a:pathLst>
                <a:path w="13335" h="0">
                  <a:moveTo>
                    <a:pt x="0" y="0"/>
                  </a:moveTo>
                  <a:lnTo>
                    <a:pt x="8026" y="0"/>
                  </a:lnTo>
                  <a:lnTo>
                    <a:pt x="13068" y="0"/>
                  </a:lnTo>
                </a:path>
              </a:pathLst>
            </a:custGeom>
            <a:ln w="3175">
              <a:solidFill>
                <a:srgbClr val="565658"/>
              </a:solidFill>
            </a:ln>
          </p:spPr>
          <p:txBody>
            <a:bodyPr wrap="square" lIns="0" tIns="0" rIns="0" bIns="0" rtlCol="0"/>
            <a:lstStyle/>
            <a:p/>
          </p:txBody>
        </p:sp>
        <p:sp>
          <p:nvSpPr>
            <p:cNvPr id="1134" name="object 1134" descr=""/>
            <p:cNvSpPr/>
            <p:nvPr/>
          </p:nvSpPr>
          <p:spPr>
            <a:xfrm>
              <a:off x="5536614" y="8520668"/>
              <a:ext cx="6350" cy="19685"/>
            </a:xfrm>
            <a:custGeom>
              <a:avLst/>
              <a:gdLst/>
              <a:ahLst/>
              <a:cxnLst/>
              <a:rect l="l" t="t" r="r" b="b"/>
              <a:pathLst>
                <a:path w="6350" h="19684">
                  <a:moveTo>
                    <a:pt x="2692" y="19291"/>
                  </a:moveTo>
                  <a:lnTo>
                    <a:pt x="63" y="1816"/>
                  </a:lnTo>
                  <a:lnTo>
                    <a:pt x="0" y="0"/>
                  </a:lnTo>
                </a:path>
                <a:path w="6350" h="19684">
                  <a:moveTo>
                    <a:pt x="2692" y="19291"/>
                  </a:moveTo>
                  <a:lnTo>
                    <a:pt x="2959" y="17957"/>
                  </a:lnTo>
                  <a:lnTo>
                    <a:pt x="3721" y="16776"/>
                  </a:lnTo>
                  <a:lnTo>
                    <a:pt x="4889" y="16001"/>
                  </a:lnTo>
                  <a:lnTo>
                    <a:pt x="6248" y="15722"/>
                  </a:lnTo>
                </a:path>
              </a:pathLst>
            </a:custGeom>
            <a:ln w="3175">
              <a:solidFill>
                <a:srgbClr val="565658"/>
              </a:solidFill>
            </a:ln>
          </p:spPr>
          <p:txBody>
            <a:bodyPr wrap="square" lIns="0" tIns="0" rIns="0" bIns="0" rtlCol="0"/>
            <a:lstStyle/>
            <a:p/>
          </p:txBody>
        </p:sp>
        <p:sp>
          <p:nvSpPr>
            <p:cNvPr id="1135" name="object 1135" descr=""/>
            <p:cNvSpPr/>
            <p:nvPr/>
          </p:nvSpPr>
          <p:spPr>
            <a:xfrm>
              <a:off x="5555513" y="8535625"/>
              <a:ext cx="1270" cy="2540"/>
            </a:xfrm>
            <a:custGeom>
              <a:avLst/>
              <a:gdLst/>
              <a:ahLst/>
              <a:cxnLst/>
              <a:rect l="l" t="t" r="r" b="b"/>
              <a:pathLst>
                <a:path w="1270" h="2540">
                  <a:moveTo>
                    <a:pt x="114" y="2108"/>
                  </a:moveTo>
                  <a:lnTo>
                    <a:pt x="0" y="1854"/>
                  </a:lnTo>
                  <a:lnTo>
                    <a:pt x="0" y="1206"/>
                  </a:lnTo>
                  <a:lnTo>
                    <a:pt x="63" y="1041"/>
                  </a:lnTo>
                  <a:lnTo>
                    <a:pt x="355" y="787"/>
                  </a:lnTo>
                </a:path>
                <a:path w="1270" h="2540">
                  <a:moveTo>
                    <a:pt x="114" y="2108"/>
                  </a:moveTo>
                  <a:lnTo>
                    <a:pt x="876" y="990"/>
                  </a:lnTo>
                  <a:lnTo>
                    <a:pt x="1130" y="381"/>
                  </a:lnTo>
                  <a:lnTo>
                    <a:pt x="1244" y="0"/>
                  </a:lnTo>
                </a:path>
              </a:pathLst>
            </a:custGeom>
            <a:ln w="3175">
              <a:solidFill>
                <a:srgbClr val="565658"/>
              </a:solidFill>
            </a:ln>
          </p:spPr>
          <p:txBody>
            <a:bodyPr wrap="square" lIns="0" tIns="0" rIns="0" bIns="0" rtlCol="0"/>
            <a:lstStyle/>
            <a:p/>
          </p:txBody>
        </p:sp>
        <p:sp>
          <p:nvSpPr>
            <p:cNvPr id="1136" name="object 1136" descr=""/>
            <p:cNvSpPr/>
            <p:nvPr/>
          </p:nvSpPr>
          <p:spPr>
            <a:xfrm>
              <a:off x="5557434" y="8534031"/>
              <a:ext cx="147320" cy="0"/>
            </a:xfrm>
            <a:custGeom>
              <a:avLst/>
              <a:gdLst/>
              <a:ahLst/>
              <a:cxnLst/>
              <a:rect l="l" t="t" r="r" b="b"/>
              <a:pathLst>
                <a:path w="147320" h="0">
                  <a:moveTo>
                    <a:pt x="146761" y="0"/>
                  </a:moveTo>
                  <a:lnTo>
                    <a:pt x="146761" y="0"/>
                  </a:lnTo>
                  <a:lnTo>
                    <a:pt x="147091" y="0"/>
                  </a:lnTo>
                  <a:lnTo>
                    <a:pt x="1498" y="0"/>
                  </a:lnTo>
                  <a:lnTo>
                    <a:pt x="0" y="0"/>
                  </a:lnTo>
                </a:path>
              </a:pathLst>
            </a:custGeom>
            <a:ln w="3175">
              <a:solidFill>
                <a:srgbClr val="565658"/>
              </a:solidFill>
            </a:ln>
          </p:spPr>
          <p:txBody>
            <a:bodyPr wrap="square" lIns="0" tIns="0" rIns="0" bIns="0" rtlCol="0"/>
            <a:lstStyle/>
            <a:p/>
          </p:txBody>
        </p:sp>
        <p:sp>
          <p:nvSpPr>
            <p:cNvPr id="1137" name="object 1137" descr=""/>
            <p:cNvSpPr/>
            <p:nvPr/>
          </p:nvSpPr>
          <p:spPr>
            <a:xfrm>
              <a:off x="5532241" y="8517568"/>
              <a:ext cx="3175" cy="50165"/>
            </a:xfrm>
            <a:custGeom>
              <a:avLst/>
              <a:gdLst/>
              <a:ahLst/>
              <a:cxnLst/>
              <a:rect l="l" t="t" r="r" b="b"/>
              <a:pathLst>
                <a:path w="3175" h="50165">
                  <a:moveTo>
                    <a:pt x="2946" y="49733"/>
                  </a:moveTo>
                  <a:lnTo>
                    <a:pt x="2832" y="42443"/>
                  </a:lnTo>
                  <a:lnTo>
                    <a:pt x="2273" y="29387"/>
                  </a:lnTo>
                  <a:lnTo>
                    <a:pt x="1181" y="13017"/>
                  </a:lnTo>
                  <a:lnTo>
                    <a:pt x="0" y="0"/>
                  </a:lnTo>
                </a:path>
              </a:pathLst>
            </a:custGeom>
            <a:ln w="3175">
              <a:solidFill>
                <a:srgbClr val="565658"/>
              </a:solidFill>
            </a:ln>
          </p:spPr>
          <p:txBody>
            <a:bodyPr wrap="square" lIns="0" tIns="0" rIns="0" bIns="0" rtlCol="0"/>
            <a:lstStyle/>
            <a:p/>
          </p:txBody>
        </p:sp>
        <p:sp>
          <p:nvSpPr>
            <p:cNvPr id="1138" name="object 1138" descr=""/>
            <p:cNvSpPr/>
            <p:nvPr/>
          </p:nvSpPr>
          <p:spPr>
            <a:xfrm>
              <a:off x="5539299" y="8537750"/>
              <a:ext cx="18415" cy="2540"/>
            </a:xfrm>
            <a:custGeom>
              <a:avLst/>
              <a:gdLst/>
              <a:ahLst/>
              <a:cxnLst/>
              <a:rect l="l" t="t" r="r" b="b"/>
              <a:pathLst>
                <a:path w="18414" h="2540">
                  <a:moveTo>
                    <a:pt x="18313" y="2209"/>
                  </a:moveTo>
                  <a:lnTo>
                    <a:pt x="8039" y="2209"/>
                  </a:lnTo>
                  <a:lnTo>
                    <a:pt x="0" y="2209"/>
                  </a:lnTo>
                </a:path>
                <a:path w="18414" h="2540">
                  <a:moveTo>
                    <a:pt x="18313" y="2209"/>
                  </a:moveTo>
                  <a:lnTo>
                    <a:pt x="17411" y="1371"/>
                  </a:lnTo>
                  <a:lnTo>
                    <a:pt x="16941" y="876"/>
                  </a:lnTo>
                  <a:lnTo>
                    <a:pt x="16332" y="0"/>
                  </a:lnTo>
                </a:path>
              </a:pathLst>
            </a:custGeom>
            <a:ln w="3175">
              <a:solidFill>
                <a:srgbClr val="565658"/>
              </a:solidFill>
            </a:ln>
          </p:spPr>
          <p:txBody>
            <a:bodyPr wrap="square" lIns="0" tIns="0" rIns="0" bIns="0" rtlCol="0"/>
            <a:lstStyle/>
            <a:p/>
          </p:txBody>
        </p:sp>
        <p:sp>
          <p:nvSpPr>
            <p:cNvPr id="1139" name="object 1139" descr=""/>
            <p:cNvSpPr/>
            <p:nvPr/>
          </p:nvSpPr>
          <p:spPr>
            <a:xfrm>
              <a:off x="5556929" y="8535979"/>
              <a:ext cx="1270" cy="4445"/>
            </a:xfrm>
            <a:custGeom>
              <a:avLst/>
              <a:gdLst/>
              <a:ahLst/>
              <a:cxnLst/>
              <a:rect l="l" t="t" r="r" b="b"/>
              <a:pathLst>
                <a:path w="1270" h="4445">
                  <a:moveTo>
                    <a:pt x="12" y="0"/>
                  </a:moveTo>
                  <a:lnTo>
                    <a:pt x="0" y="1752"/>
                  </a:lnTo>
                  <a:lnTo>
                    <a:pt x="685" y="3975"/>
                  </a:lnTo>
                </a:path>
              </a:pathLst>
            </a:custGeom>
            <a:ln w="3175">
              <a:solidFill>
                <a:srgbClr val="565658"/>
              </a:solidFill>
            </a:ln>
          </p:spPr>
          <p:txBody>
            <a:bodyPr wrap="square" lIns="0" tIns="0" rIns="0" bIns="0" rtlCol="0"/>
            <a:lstStyle/>
            <a:p/>
          </p:txBody>
        </p:sp>
        <p:sp>
          <p:nvSpPr>
            <p:cNvPr id="1140" name="object 1140" descr=""/>
            <p:cNvSpPr/>
            <p:nvPr/>
          </p:nvSpPr>
          <p:spPr>
            <a:xfrm>
              <a:off x="5557612" y="8567301"/>
              <a:ext cx="147320" cy="0"/>
            </a:xfrm>
            <a:custGeom>
              <a:avLst/>
              <a:gdLst/>
              <a:ahLst/>
              <a:cxnLst/>
              <a:rect l="l" t="t" r="r" b="b"/>
              <a:pathLst>
                <a:path w="147320" h="0">
                  <a:moveTo>
                    <a:pt x="0" y="0"/>
                  </a:moveTo>
                  <a:lnTo>
                    <a:pt x="0" y="0"/>
                  </a:lnTo>
                  <a:lnTo>
                    <a:pt x="146926" y="0"/>
                  </a:lnTo>
                  <a:lnTo>
                    <a:pt x="146570" y="0"/>
                  </a:lnTo>
                </a:path>
              </a:pathLst>
            </a:custGeom>
            <a:ln w="3175">
              <a:solidFill>
                <a:srgbClr val="565658"/>
              </a:solidFill>
            </a:ln>
          </p:spPr>
          <p:txBody>
            <a:bodyPr wrap="square" lIns="0" tIns="0" rIns="0" bIns="0" rtlCol="0"/>
            <a:lstStyle/>
            <a:p/>
          </p:txBody>
        </p:sp>
        <p:sp>
          <p:nvSpPr>
            <p:cNvPr id="1141" name="object 1141" descr=""/>
            <p:cNvSpPr/>
            <p:nvPr/>
          </p:nvSpPr>
          <p:spPr>
            <a:xfrm>
              <a:off x="5535188" y="8567301"/>
              <a:ext cx="22860" cy="0"/>
            </a:xfrm>
            <a:custGeom>
              <a:avLst/>
              <a:gdLst/>
              <a:ahLst/>
              <a:cxnLst/>
              <a:rect l="l" t="t" r="r" b="b"/>
              <a:pathLst>
                <a:path w="22860" h="0">
                  <a:moveTo>
                    <a:pt x="0" y="0"/>
                  </a:moveTo>
                  <a:lnTo>
                    <a:pt x="0" y="0"/>
                  </a:lnTo>
                  <a:lnTo>
                    <a:pt x="19672" y="0"/>
                  </a:lnTo>
                  <a:lnTo>
                    <a:pt x="22428" y="0"/>
                  </a:lnTo>
                </a:path>
              </a:pathLst>
            </a:custGeom>
            <a:ln w="3175">
              <a:solidFill>
                <a:srgbClr val="565658"/>
              </a:solidFill>
            </a:ln>
          </p:spPr>
          <p:txBody>
            <a:bodyPr wrap="square" lIns="0" tIns="0" rIns="0" bIns="0" rtlCol="0"/>
            <a:lstStyle/>
            <a:p/>
          </p:txBody>
        </p:sp>
        <p:sp>
          <p:nvSpPr>
            <p:cNvPr id="1142" name="object 1142" descr=""/>
            <p:cNvSpPr/>
            <p:nvPr/>
          </p:nvSpPr>
          <p:spPr>
            <a:xfrm>
              <a:off x="5535780" y="8567301"/>
              <a:ext cx="22860" cy="0"/>
            </a:xfrm>
            <a:custGeom>
              <a:avLst/>
              <a:gdLst/>
              <a:ahLst/>
              <a:cxnLst/>
              <a:rect l="l" t="t" r="r" b="b"/>
              <a:pathLst>
                <a:path w="22860" h="0">
                  <a:moveTo>
                    <a:pt x="22415" y="0"/>
                  </a:moveTo>
                  <a:lnTo>
                    <a:pt x="22415" y="0"/>
                  </a:lnTo>
                  <a:lnTo>
                    <a:pt x="165" y="0"/>
                  </a:lnTo>
                  <a:lnTo>
                    <a:pt x="0" y="0"/>
                  </a:lnTo>
                </a:path>
              </a:pathLst>
            </a:custGeom>
            <a:ln w="3175">
              <a:solidFill>
                <a:srgbClr val="565658"/>
              </a:solidFill>
            </a:ln>
          </p:spPr>
          <p:txBody>
            <a:bodyPr wrap="square" lIns="0" tIns="0" rIns="0" bIns="0" rtlCol="0"/>
            <a:lstStyle/>
            <a:p/>
          </p:txBody>
        </p:sp>
        <p:sp>
          <p:nvSpPr>
            <p:cNvPr id="1143" name="object 1143" descr=""/>
            <p:cNvSpPr/>
            <p:nvPr/>
          </p:nvSpPr>
          <p:spPr>
            <a:xfrm>
              <a:off x="5703748" y="8567300"/>
              <a:ext cx="1270" cy="635"/>
            </a:xfrm>
            <a:custGeom>
              <a:avLst/>
              <a:gdLst/>
              <a:ahLst/>
              <a:cxnLst/>
              <a:rect l="l" t="t" r="r" b="b"/>
              <a:pathLst>
                <a:path w="1270" h="634">
                  <a:moveTo>
                    <a:pt x="1041" y="584"/>
                  </a:moveTo>
                  <a:lnTo>
                    <a:pt x="1003" y="355"/>
                  </a:lnTo>
                  <a:lnTo>
                    <a:pt x="850" y="165"/>
                  </a:lnTo>
                  <a:lnTo>
                    <a:pt x="685" y="101"/>
                  </a:lnTo>
                  <a:lnTo>
                    <a:pt x="0" y="0"/>
                  </a:lnTo>
                </a:path>
              </a:pathLst>
            </a:custGeom>
            <a:ln w="3175">
              <a:solidFill>
                <a:srgbClr val="565658"/>
              </a:solidFill>
            </a:ln>
          </p:spPr>
          <p:txBody>
            <a:bodyPr wrap="square" lIns="0" tIns="0" rIns="0" bIns="0" rtlCol="0"/>
            <a:lstStyle/>
            <a:p/>
          </p:txBody>
        </p:sp>
        <p:sp>
          <p:nvSpPr>
            <p:cNvPr id="1144" name="object 1144" descr=""/>
            <p:cNvSpPr/>
            <p:nvPr/>
          </p:nvSpPr>
          <p:spPr>
            <a:xfrm>
              <a:off x="5704704" y="8567880"/>
              <a:ext cx="635" cy="1270"/>
            </a:xfrm>
            <a:custGeom>
              <a:avLst/>
              <a:gdLst/>
              <a:ahLst/>
              <a:cxnLst/>
              <a:rect l="l" t="t" r="r" b="b"/>
              <a:pathLst>
                <a:path w="635" h="1270">
                  <a:moveTo>
                    <a:pt x="0" y="1193"/>
                  </a:moveTo>
                  <a:lnTo>
                    <a:pt x="266" y="533"/>
                  </a:lnTo>
                  <a:lnTo>
                    <a:pt x="101" y="0"/>
                  </a:lnTo>
                </a:path>
              </a:pathLst>
            </a:custGeom>
            <a:ln w="3175">
              <a:solidFill>
                <a:srgbClr val="565658"/>
              </a:solidFill>
            </a:ln>
          </p:spPr>
          <p:txBody>
            <a:bodyPr wrap="square" lIns="0" tIns="0" rIns="0" bIns="0" rtlCol="0"/>
            <a:lstStyle/>
            <a:p/>
          </p:txBody>
        </p:sp>
        <p:sp>
          <p:nvSpPr>
            <p:cNvPr id="1145" name="object 1145" descr=""/>
            <p:cNvSpPr/>
            <p:nvPr/>
          </p:nvSpPr>
          <p:spPr>
            <a:xfrm>
              <a:off x="5680966" y="8569081"/>
              <a:ext cx="24130" cy="22225"/>
            </a:xfrm>
            <a:custGeom>
              <a:avLst/>
              <a:gdLst/>
              <a:ahLst/>
              <a:cxnLst/>
              <a:rect l="l" t="t" r="r" b="b"/>
              <a:pathLst>
                <a:path w="24129" h="22225">
                  <a:moveTo>
                    <a:pt x="0" y="21970"/>
                  </a:moveTo>
                  <a:lnTo>
                    <a:pt x="22250" y="6007"/>
                  </a:lnTo>
                  <a:lnTo>
                    <a:pt x="23012" y="4190"/>
                  </a:lnTo>
                  <a:lnTo>
                    <a:pt x="23495" y="2158"/>
                  </a:lnTo>
                  <a:lnTo>
                    <a:pt x="23736" y="0"/>
                  </a:lnTo>
                </a:path>
              </a:pathLst>
            </a:custGeom>
            <a:ln w="3175">
              <a:solidFill>
                <a:srgbClr val="565658"/>
              </a:solidFill>
            </a:ln>
          </p:spPr>
          <p:txBody>
            <a:bodyPr wrap="square" lIns="0" tIns="0" rIns="0" bIns="0" rtlCol="0"/>
            <a:lstStyle/>
            <a:p/>
          </p:txBody>
        </p:sp>
        <p:sp>
          <p:nvSpPr>
            <p:cNvPr id="1146" name="object 1146" descr=""/>
            <p:cNvSpPr/>
            <p:nvPr/>
          </p:nvSpPr>
          <p:spPr>
            <a:xfrm>
              <a:off x="5549785" y="8570840"/>
              <a:ext cx="635" cy="635"/>
            </a:xfrm>
            <a:custGeom>
              <a:avLst/>
              <a:gdLst/>
              <a:ahLst/>
              <a:cxnLst/>
              <a:rect l="l" t="t" r="r" b="b"/>
              <a:pathLst>
                <a:path w="635" h="634">
                  <a:moveTo>
                    <a:pt x="38" y="609"/>
                  </a:moveTo>
                  <a:lnTo>
                    <a:pt x="0" y="419"/>
                  </a:lnTo>
                  <a:lnTo>
                    <a:pt x="0" y="253"/>
                  </a:lnTo>
                  <a:lnTo>
                    <a:pt x="50" y="114"/>
                  </a:lnTo>
                </a:path>
              </a:pathLst>
            </a:custGeom>
            <a:ln w="3175">
              <a:solidFill>
                <a:srgbClr val="565658"/>
              </a:solidFill>
            </a:ln>
          </p:spPr>
          <p:txBody>
            <a:bodyPr wrap="square" lIns="0" tIns="0" rIns="0" bIns="0" rtlCol="0"/>
            <a:lstStyle/>
            <a:p/>
          </p:txBody>
        </p:sp>
        <p:sp>
          <p:nvSpPr>
            <p:cNvPr id="1147" name="object 1147" descr=""/>
            <p:cNvSpPr/>
            <p:nvPr/>
          </p:nvSpPr>
          <p:spPr>
            <a:xfrm>
              <a:off x="5549818" y="8571449"/>
              <a:ext cx="1270" cy="0"/>
            </a:xfrm>
            <a:custGeom>
              <a:avLst/>
              <a:gdLst/>
              <a:ahLst/>
              <a:cxnLst/>
              <a:rect l="l" t="t" r="r" b="b"/>
              <a:pathLst>
                <a:path w="1270" h="0">
                  <a:moveTo>
                    <a:pt x="1244" y="0"/>
                  </a:moveTo>
                  <a:lnTo>
                    <a:pt x="0" y="0"/>
                  </a:lnTo>
                </a:path>
              </a:pathLst>
            </a:custGeom>
            <a:ln w="3175">
              <a:solidFill>
                <a:srgbClr val="565658"/>
              </a:solidFill>
            </a:ln>
          </p:spPr>
          <p:txBody>
            <a:bodyPr wrap="square" lIns="0" tIns="0" rIns="0" bIns="0" rtlCol="0"/>
            <a:lstStyle/>
            <a:p/>
          </p:txBody>
        </p:sp>
        <p:sp>
          <p:nvSpPr>
            <p:cNvPr id="1148" name="object 1148" descr=""/>
            <p:cNvSpPr/>
            <p:nvPr/>
          </p:nvSpPr>
          <p:spPr>
            <a:xfrm>
              <a:off x="5549954" y="8570854"/>
              <a:ext cx="1270" cy="0"/>
            </a:xfrm>
            <a:custGeom>
              <a:avLst/>
              <a:gdLst/>
              <a:ahLst/>
              <a:cxnLst/>
              <a:rect l="l" t="t" r="r" b="b"/>
              <a:pathLst>
                <a:path w="1270" h="0">
                  <a:moveTo>
                    <a:pt x="736" y="0"/>
                  </a:moveTo>
                  <a:lnTo>
                    <a:pt x="0" y="0"/>
                  </a:lnTo>
                </a:path>
              </a:pathLst>
            </a:custGeom>
            <a:ln w="3175">
              <a:solidFill>
                <a:srgbClr val="565658"/>
              </a:solidFill>
            </a:ln>
          </p:spPr>
          <p:txBody>
            <a:bodyPr wrap="square" lIns="0" tIns="0" rIns="0" bIns="0" rtlCol="0"/>
            <a:lstStyle/>
            <a:p/>
          </p:txBody>
        </p:sp>
        <p:sp>
          <p:nvSpPr>
            <p:cNvPr id="1149" name="object 1149" descr=""/>
            <p:cNvSpPr/>
            <p:nvPr/>
          </p:nvSpPr>
          <p:spPr>
            <a:xfrm>
              <a:off x="5549262" y="8570290"/>
              <a:ext cx="1270" cy="1270"/>
            </a:xfrm>
            <a:custGeom>
              <a:avLst/>
              <a:gdLst/>
              <a:ahLst/>
              <a:cxnLst/>
              <a:rect l="l" t="t" r="r" b="b"/>
              <a:pathLst>
                <a:path w="1270" h="1270">
                  <a:moveTo>
                    <a:pt x="114" y="0"/>
                  </a:moveTo>
                  <a:lnTo>
                    <a:pt x="165" y="228"/>
                  </a:lnTo>
                  <a:lnTo>
                    <a:pt x="292" y="406"/>
                  </a:lnTo>
                  <a:lnTo>
                    <a:pt x="469" y="533"/>
                  </a:lnTo>
                  <a:lnTo>
                    <a:pt x="698" y="558"/>
                  </a:lnTo>
                </a:path>
                <a:path w="1270" h="1270">
                  <a:moveTo>
                    <a:pt x="114" y="0"/>
                  </a:moveTo>
                  <a:lnTo>
                    <a:pt x="12" y="228"/>
                  </a:lnTo>
                  <a:lnTo>
                    <a:pt x="0" y="508"/>
                  </a:lnTo>
                  <a:lnTo>
                    <a:pt x="12" y="838"/>
                  </a:lnTo>
                  <a:lnTo>
                    <a:pt x="50" y="1219"/>
                  </a:lnTo>
                </a:path>
              </a:pathLst>
            </a:custGeom>
            <a:ln w="3175">
              <a:solidFill>
                <a:srgbClr val="565658"/>
              </a:solidFill>
            </a:ln>
          </p:spPr>
          <p:txBody>
            <a:bodyPr wrap="square" lIns="0" tIns="0" rIns="0" bIns="0" rtlCol="0"/>
            <a:lstStyle/>
            <a:p/>
          </p:txBody>
        </p:sp>
        <p:sp>
          <p:nvSpPr>
            <p:cNvPr id="1150" name="object 1150" descr=""/>
            <p:cNvSpPr/>
            <p:nvPr/>
          </p:nvSpPr>
          <p:spPr>
            <a:xfrm>
              <a:off x="5549314" y="8571454"/>
              <a:ext cx="635" cy="635"/>
            </a:xfrm>
            <a:custGeom>
              <a:avLst/>
              <a:gdLst/>
              <a:ahLst/>
              <a:cxnLst/>
              <a:rect l="l" t="t" r="r" b="b"/>
              <a:pathLst>
                <a:path w="635" h="634">
                  <a:moveTo>
                    <a:pt x="0" y="63"/>
                  </a:moveTo>
                  <a:lnTo>
                    <a:pt x="177" y="38"/>
                  </a:lnTo>
                  <a:lnTo>
                    <a:pt x="495" y="0"/>
                  </a:lnTo>
                </a:path>
              </a:pathLst>
            </a:custGeom>
            <a:ln w="3175">
              <a:solidFill>
                <a:srgbClr val="565658"/>
              </a:solidFill>
            </a:ln>
          </p:spPr>
          <p:txBody>
            <a:bodyPr wrap="square" lIns="0" tIns="0" rIns="0" bIns="0" rtlCol="0"/>
            <a:lstStyle/>
            <a:p/>
          </p:txBody>
        </p:sp>
        <p:sp>
          <p:nvSpPr>
            <p:cNvPr id="1151" name="object 1151" descr=""/>
            <p:cNvSpPr/>
            <p:nvPr/>
          </p:nvSpPr>
          <p:spPr>
            <a:xfrm>
              <a:off x="5549823" y="8571449"/>
              <a:ext cx="6985" cy="13335"/>
            </a:xfrm>
            <a:custGeom>
              <a:avLst/>
              <a:gdLst/>
              <a:ahLst/>
              <a:cxnLst/>
              <a:rect l="l" t="t" r="r" b="b"/>
              <a:pathLst>
                <a:path w="6985" h="13334">
                  <a:moveTo>
                    <a:pt x="0" y="0"/>
                  </a:moveTo>
                  <a:lnTo>
                    <a:pt x="114" y="876"/>
                  </a:lnTo>
                  <a:lnTo>
                    <a:pt x="292" y="1892"/>
                  </a:lnTo>
                  <a:lnTo>
                    <a:pt x="2413" y="7632"/>
                  </a:lnTo>
                  <a:lnTo>
                    <a:pt x="2882" y="8458"/>
                  </a:lnTo>
                  <a:lnTo>
                    <a:pt x="6819" y="13246"/>
                  </a:lnTo>
                </a:path>
              </a:pathLst>
            </a:custGeom>
            <a:ln w="3175">
              <a:solidFill>
                <a:srgbClr val="565658"/>
              </a:solidFill>
            </a:ln>
          </p:spPr>
          <p:txBody>
            <a:bodyPr wrap="square" lIns="0" tIns="0" rIns="0" bIns="0" rtlCol="0"/>
            <a:lstStyle/>
            <a:p/>
          </p:txBody>
        </p:sp>
        <p:sp>
          <p:nvSpPr>
            <p:cNvPr id="1152" name="object 1152" descr=""/>
            <p:cNvSpPr/>
            <p:nvPr/>
          </p:nvSpPr>
          <p:spPr>
            <a:xfrm>
              <a:off x="5556644" y="8583796"/>
              <a:ext cx="0" cy="1270"/>
            </a:xfrm>
            <a:custGeom>
              <a:avLst/>
              <a:gdLst/>
              <a:ahLst/>
              <a:cxnLst/>
              <a:rect l="l" t="t" r="r" b="b"/>
              <a:pathLst>
                <a:path w="0" h="1270">
                  <a:moveTo>
                    <a:pt x="0" y="0"/>
                  </a:moveTo>
                  <a:lnTo>
                    <a:pt x="0" y="889"/>
                  </a:lnTo>
                </a:path>
              </a:pathLst>
            </a:custGeom>
            <a:ln w="3175">
              <a:solidFill>
                <a:srgbClr val="565658"/>
              </a:solidFill>
            </a:ln>
          </p:spPr>
          <p:txBody>
            <a:bodyPr wrap="square" lIns="0" tIns="0" rIns="0" bIns="0" rtlCol="0"/>
            <a:lstStyle/>
            <a:p/>
          </p:txBody>
        </p:sp>
        <p:sp>
          <p:nvSpPr>
            <p:cNvPr id="1153" name="object 1153" descr=""/>
            <p:cNvSpPr/>
            <p:nvPr/>
          </p:nvSpPr>
          <p:spPr>
            <a:xfrm>
              <a:off x="5549353" y="8570290"/>
              <a:ext cx="1905" cy="0"/>
            </a:xfrm>
            <a:custGeom>
              <a:avLst/>
              <a:gdLst/>
              <a:ahLst/>
              <a:cxnLst/>
              <a:rect l="l" t="t" r="r" b="b"/>
              <a:pathLst>
                <a:path w="1904" h="0">
                  <a:moveTo>
                    <a:pt x="1511" y="0"/>
                  </a:moveTo>
                  <a:lnTo>
                    <a:pt x="736" y="0"/>
                  </a:lnTo>
                  <a:lnTo>
                    <a:pt x="0" y="0"/>
                  </a:lnTo>
                </a:path>
              </a:pathLst>
            </a:custGeom>
            <a:ln w="3175">
              <a:solidFill>
                <a:srgbClr val="565658"/>
              </a:solidFill>
            </a:ln>
          </p:spPr>
          <p:txBody>
            <a:bodyPr wrap="square" lIns="0" tIns="0" rIns="0" bIns="0" rtlCol="0"/>
            <a:lstStyle/>
            <a:p/>
          </p:txBody>
        </p:sp>
        <p:sp>
          <p:nvSpPr>
            <p:cNvPr id="1154" name="object 1154" descr=""/>
            <p:cNvSpPr/>
            <p:nvPr/>
          </p:nvSpPr>
          <p:spPr>
            <a:xfrm>
              <a:off x="5549299" y="8571528"/>
              <a:ext cx="7620" cy="13970"/>
            </a:xfrm>
            <a:custGeom>
              <a:avLst/>
              <a:gdLst/>
              <a:ahLst/>
              <a:cxnLst/>
              <a:rect l="l" t="t" r="r" b="b"/>
              <a:pathLst>
                <a:path w="7620" h="13970">
                  <a:moveTo>
                    <a:pt x="7023" y="13589"/>
                  </a:moveTo>
                  <a:lnTo>
                    <a:pt x="139" y="876"/>
                  </a:lnTo>
                  <a:lnTo>
                    <a:pt x="0" y="0"/>
                  </a:lnTo>
                </a:path>
                <a:path w="7620" h="13970">
                  <a:moveTo>
                    <a:pt x="7023" y="13589"/>
                  </a:moveTo>
                  <a:lnTo>
                    <a:pt x="7111" y="13436"/>
                  </a:lnTo>
                  <a:lnTo>
                    <a:pt x="7315" y="13169"/>
                  </a:lnTo>
                </a:path>
              </a:pathLst>
            </a:custGeom>
            <a:ln w="3175">
              <a:solidFill>
                <a:srgbClr val="565658"/>
              </a:solidFill>
            </a:ln>
          </p:spPr>
          <p:txBody>
            <a:bodyPr wrap="square" lIns="0" tIns="0" rIns="0" bIns="0" rtlCol="0"/>
            <a:lstStyle/>
            <a:p/>
          </p:txBody>
        </p:sp>
        <p:sp>
          <p:nvSpPr>
            <p:cNvPr id="1155" name="object 1155" descr=""/>
            <p:cNvSpPr/>
            <p:nvPr/>
          </p:nvSpPr>
          <p:spPr>
            <a:xfrm>
              <a:off x="5556644" y="8584689"/>
              <a:ext cx="3810" cy="3175"/>
            </a:xfrm>
            <a:custGeom>
              <a:avLst/>
              <a:gdLst/>
              <a:ahLst/>
              <a:cxnLst/>
              <a:rect l="l" t="t" r="r" b="b"/>
              <a:pathLst>
                <a:path w="3810" h="3175">
                  <a:moveTo>
                    <a:pt x="0" y="0"/>
                  </a:moveTo>
                  <a:lnTo>
                    <a:pt x="571" y="546"/>
                  </a:lnTo>
                  <a:lnTo>
                    <a:pt x="1790" y="1600"/>
                  </a:lnTo>
                  <a:lnTo>
                    <a:pt x="1917" y="1676"/>
                  </a:lnTo>
                  <a:lnTo>
                    <a:pt x="2819" y="2298"/>
                  </a:lnTo>
                  <a:lnTo>
                    <a:pt x="3352" y="2628"/>
                  </a:lnTo>
                </a:path>
              </a:pathLst>
            </a:custGeom>
            <a:ln w="3175">
              <a:solidFill>
                <a:srgbClr val="565658"/>
              </a:solidFill>
            </a:ln>
          </p:spPr>
          <p:txBody>
            <a:bodyPr wrap="square" lIns="0" tIns="0" rIns="0" bIns="0" rtlCol="0"/>
            <a:lstStyle/>
            <a:p/>
          </p:txBody>
        </p:sp>
        <p:sp>
          <p:nvSpPr>
            <p:cNvPr id="1156" name="object 1156" descr=""/>
            <p:cNvSpPr/>
            <p:nvPr/>
          </p:nvSpPr>
          <p:spPr>
            <a:xfrm>
              <a:off x="5550858" y="8570299"/>
              <a:ext cx="635" cy="1270"/>
            </a:xfrm>
            <a:custGeom>
              <a:avLst/>
              <a:gdLst/>
              <a:ahLst/>
              <a:cxnLst/>
              <a:rect l="l" t="t" r="r" b="b"/>
              <a:pathLst>
                <a:path w="635" h="1270">
                  <a:moveTo>
                    <a:pt x="279" y="1219"/>
                  </a:moveTo>
                  <a:lnTo>
                    <a:pt x="241" y="965"/>
                  </a:lnTo>
                  <a:lnTo>
                    <a:pt x="177" y="584"/>
                  </a:lnTo>
                  <a:lnTo>
                    <a:pt x="126" y="279"/>
                  </a:lnTo>
                  <a:lnTo>
                    <a:pt x="50" y="63"/>
                  </a:lnTo>
                </a:path>
              </a:pathLst>
            </a:custGeom>
            <a:ln w="3175">
              <a:solidFill>
                <a:srgbClr val="565658"/>
              </a:solidFill>
            </a:ln>
          </p:spPr>
          <p:txBody>
            <a:bodyPr wrap="square" lIns="0" tIns="0" rIns="0" bIns="0" rtlCol="0"/>
            <a:lstStyle/>
            <a:p/>
          </p:txBody>
        </p:sp>
        <p:sp>
          <p:nvSpPr>
            <p:cNvPr id="1157" name="object 1157" descr=""/>
            <p:cNvSpPr/>
            <p:nvPr/>
          </p:nvSpPr>
          <p:spPr>
            <a:xfrm>
              <a:off x="5556305" y="8584980"/>
              <a:ext cx="5080" cy="3175"/>
            </a:xfrm>
            <a:custGeom>
              <a:avLst/>
              <a:gdLst/>
              <a:ahLst/>
              <a:cxnLst/>
              <a:rect l="l" t="t" r="r" b="b"/>
              <a:pathLst>
                <a:path w="5079" h="3175">
                  <a:moveTo>
                    <a:pt x="1231" y="0"/>
                  </a:moveTo>
                  <a:lnTo>
                    <a:pt x="3073" y="1701"/>
                  </a:lnTo>
                  <a:lnTo>
                    <a:pt x="4076" y="2501"/>
                  </a:lnTo>
                  <a:lnTo>
                    <a:pt x="4635" y="2997"/>
                  </a:lnTo>
                  <a:lnTo>
                    <a:pt x="673" y="723"/>
                  </a:lnTo>
                  <a:lnTo>
                    <a:pt x="0" y="139"/>
                  </a:lnTo>
                </a:path>
              </a:pathLst>
            </a:custGeom>
            <a:ln w="3175">
              <a:solidFill>
                <a:srgbClr val="565658"/>
              </a:solidFill>
            </a:ln>
          </p:spPr>
          <p:txBody>
            <a:bodyPr wrap="square" lIns="0" tIns="0" rIns="0" bIns="0" rtlCol="0"/>
            <a:lstStyle/>
            <a:p/>
          </p:txBody>
        </p:sp>
        <p:sp>
          <p:nvSpPr>
            <p:cNvPr id="1158" name="object 1158" descr=""/>
            <p:cNvSpPr/>
            <p:nvPr/>
          </p:nvSpPr>
          <p:spPr>
            <a:xfrm>
              <a:off x="5551138" y="8571518"/>
              <a:ext cx="6985" cy="13970"/>
            </a:xfrm>
            <a:custGeom>
              <a:avLst/>
              <a:gdLst/>
              <a:ahLst/>
              <a:cxnLst/>
              <a:rect l="l" t="t" r="r" b="b"/>
              <a:pathLst>
                <a:path w="6985" h="13970">
                  <a:moveTo>
                    <a:pt x="0" y="0"/>
                  </a:moveTo>
                  <a:lnTo>
                    <a:pt x="2654" y="8483"/>
                  </a:lnTo>
                  <a:lnTo>
                    <a:pt x="6400" y="13461"/>
                  </a:lnTo>
                </a:path>
              </a:pathLst>
            </a:custGeom>
            <a:ln w="3175">
              <a:solidFill>
                <a:srgbClr val="565658"/>
              </a:solidFill>
            </a:ln>
          </p:spPr>
          <p:txBody>
            <a:bodyPr wrap="square" lIns="0" tIns="0" rIns="0" bIns="0" rtlCol="0"/>
            <a:lstStyle/>
            <a:p/>
          </p:txBody>
        </p:sp>
        <p:sp>
          <p:nvSpPr>
            <p:cNvPr id="1159" name="object 1159" descr=""/>
            <p:cNvSpPr/>
            <p:nvPr/>
          </p:nvSpPr>
          <p:spPr>
            <a:xfrm>
              <a:off x="5546500" y="8584689"/>
              <a:ext cx="3175" cy="2540"/>
            </a:xfrm>
            <a:custGeom>
              <a:avLst/>
              <a:gdLst/>
              <a:ahLst/>
              <a:cxnLst/>
              <a:rect l="l" t="t" r="r" b="b"/>
              <a:pathLst>
                <a:path w="3175" h="2540">
                  <a:moveTo>
                    <a:pt x="0" y="0"/>
                  </a:moveTo>
                  <a:lnTo>
                    <a:pt x="558" y="546"/>
                  </a:lnTo>
                  <a:lnTo>
                    <a:pt x="1778" y="1600"/>
                  </a:lnTo>
                  <a:lnTo>
                    <a:pt x="2768" y="2298"/>
                  </a:lnTo>
                  <a:lnTo>
                    <a:pt x="3035" y="2463"/>
                  </a:lnTo>
                </a:path>
              </a:pathLst>
            </a:custGeom>
            <a:ln w="3175">
              <a:solidFill>
                <a:srgbClr val="565658"/>
              </a:solidFill>
            </a:ln>
          </p:spPr>
          <p:txBody>
            <a:bodyPr wrap="square" lIns="0" tIns="0" rIns="0" bIns="0" rtlCol="0"/>
            <a:lstStyle/>
            <a:p/>
          </p:txBody>
        </p:sp>
        <p:sp>
          <p:nvSpPr>
            <p:cNvPr id="1160" name="object 1160" descr=""/>
            <p:cNvSpPr/>
            <p:nvPr/>
          </p:nvSpPr>
          <p:spPr>
            <a:xfrm>
              <a:off x="5539722" y="8571518"/>
              <a:ext cx="7620" cy="13970"/>
            </a:xfrm>
            <a:custGeom>
              <a:avLst/>
              <a:gdLst/>
              <a:ahLst/>
              <a:cxnLst/>
              <a:rect l="l" t="t" r="r" b="b"/>
              <a:pathLst>
                <a:path w="7620" h="13970">
                  <a:moveTo>
                    <a:pt x="787" y="0"/>
                  </a:moveTo>
                  <a:lnTo>
                    <a:pt x="3492" y="8483"/>
                  </a:lnTo>
                  <a:lnTo>
                    <a:pt x="7277" y="13461"/>
                  </a:lnTo>
                </a:path>
                <a:path w="7620" h="13970">
                  <a:moveTo>
                    <a:pt x="787" y="0"/>
                  </a:moveTo>
                  <a:lnTo>
                    <a:pt x="0" y="0"/>
                  </a:lnTo>
                </a:path>
              </a:pathLst>
            </a:custGeom>
            <a:ln w="3175">
              <a:solidFill>
                <a:srgbClr val="565658"/>
              </a:solidFill>
            </a:ln>
          </p:spPr>
          <p:txBody>
            <a:bodyPr wrap="square" lIns="0" tIns="0" rIns="0" bIns="0" rtlCol="0"/>
            <a:lstStyle/>
            <a:p/>
          </p:txBody>
        </p:sp>
        <p:sp>
          <p:nvSpPr>
            <p:cNvPr id="1161" name="object 1161" descr=""/>
            <p:cNvSpPr/>
            <p:nvPr/>
          </p:nvSpPr>
          <p:spPr>
            <a:xfrm>
              <a:off x="5539703" y="8571449"/>
              <a:ext cx="6985" cy="13335"/>
            </a:xfrm>
            <a:custGeom>
              <a:avLst/>
              <a:gdLst/>
              <a:ahLst/>
              <a:cxnLst/>
              <a:rect l="l" t="t" r="r" b="b"/>
              <a:pathLst>
                <a:path w="6985" h="13334">
                  <a:moveTo>
                    <a:pt x="0" y="0"/>
                  </a:moveTo>
                  <a:lnTo>
                    <a:pt x="139" y="850"/>
                  </a:lnTo>
                  <a:lnTo>
                    <a:pt x="304" y="1879"/>
                  </a:lnTo>
                  <a:lnTo>
                    <a:pt x="2400" y="7632"/>
                  </a:lnTo>
                  <a:lnTo>
                    <a:pt x="2882" y="8458"/>
                  </a:lnTo>
                  <a:lnTo>
                    <a:pt x="6781" y="13246"/>
                  </a:lnTo>
                </a:path>
              </a:pathLst>
            </a:custGeom>
            <a:ln w="3175">
              <a:solidFill>
                <a:srgbClr val="565658"/>
              </a:solidFill>
            </a:ln>
          </p:spPr>
          <p:txBody>
            <a:bodyPr wrap="square" lIns="0" tIns="0" rIns="0" bIns="0" rtlCol="0"/>
            <a:lstStyle/>
            <a:p/>
          </p:txBody>
        </p:sp>
        <p:sp>
          <p:nvSpPr>
            <p:cNvPr id="1162" name="object 1162" descr=""/>
            <p:cNvSpPr/>
            <p:nvPr/>
          </p:nvSpPr>
          <p:spPr>
            <a:xfrm>
              <a:off x="5546201" y="8584698"/>
              <a:ext cx="635" cy="635"/>
            </a:xfrm>
            <a:custGeom>
              <a:avLst/>
              <a:gdLst/>
              <a:ahLst/>
              <a:cxnLst/>
              <a:rect l="l" t="t" r="r" b="b"/>
              <a:pathLst>
                <a:path w="635" h="634">
                  <a:moveTo>
                    <a:pt x="0" y="419"/>
                  </a:moveTo>
                  <a:lnTo>
                    <a:pt x="76" y="266"/>
                  </a:lnTo>
                  <a:lnTo>
                    <a:pt x="279" y="0"/>
                  </a:lnTo>
                </a:path>
              </a:pathLst>
            </a:custGeom>
            <a:ln w="3175">
              <a:solidFill>
                <a:srgbClr val="565658"/>
              </a:solidFill>
            </a:ln>
          </p:spPr>
          <p:txBody>
            <a:bodyPr wrap="square" lIns="0" tIns="0" rIns="0" bIns="0" rtlCol="0"/>
            <a:lstStyle/>
            <a:p/>
          </p:txBody>
        </p:sp>
        <p:sp>
          <p:nvSpPr>
            <p:cNvPr id="1163" name="object 1163" descr=""/>
            <p:cNvSpPr/>
            <p:nvPr/>
          </p:nvSpPr>
          <p:spPr>
            <a:xfrm>
              <a:off x="5546208" y="8584980"/>
              <a:ext cx="4445" cy="3175"/>
            </a:xfrm>
            <a:custGeom>
              <a:avLst/>
              <a:gdLst/>
              <a:ahLst/>
              <a:cxnLst/>
              <a:rect l="l" t="t" r="r" b="b"/>
              <a:pathLst>
                <a:path w="4445" h="3175">
                  <a:moveTo>
                    <a:pt x="800" y="0"/>
                  </a:moveTo>
                  <a:lnTo>
                    <a:pt x="2692" y="1701"/>
                  </a:lnTo>
                  <a:lnTo>
                    <a:pt x="3746" y="2501"/>
                  </a:lnTo>
                  <a:lnTo>
                    <a:pt x="4368" y="2997"/>
                  </a:lnTo>
                  <a:lnTo>
                    <a:pt x="647" y="723"/>
                  </a:lnTo>
                  <a:lnTo>
                    <a:pt x="0" y="139"/>
                  </a:lnTo>
                </a:path>
              </a:pathLst>
            </a:custGeom>
            <a:ln w="3175">
              <a:solidFill>
                <a:srgbClr val="565658"/>
              </a:solidFill>
            </a:ln>
          </p:spPr>
          <p:txBody>
            <a:bodyPr wrap="square" lIns="0" tIns="0" rIns="0" bIns="0" rtlCol="0"/>
            <a:lstStyle/>
            <a:p/>
          </p:txBody>
        </p:sp>
        <p:sp>
          <p:nvSpPr>
            <p:cNvPr id="1164" name="object 1164" descr=""/>
            <p:cNvSpPr/>
            <p:nvPr/>
          </p:nvSpPr>
          <p:spPr>
            <a:xfrm>
              <a:off x="5540286" y="8570290"/>
              <a:ext cx="635" cy="1270"/>
            </a:xfrm>
            <a:custGeom>
              <a:avLst/>
              <a:gdLst/>
              <a:ahLst/>
              <a:cxnLst/>
              <a:rect l="l" t="t" r="r" b="b"/>
              <a:pathLst>
                <a:path w="635" h="1270">
                  <a:moveTo>
                    <a:pt x="0" y="0"/>
                  </a:moveTo>
                  <a:lnTo>
                    <a:pt x="101" y="266"/>
                  </a:lnTo>
                  <a:lnTo>
                    <a:pt x="165" y="609"/>
                  </a:lnTo>
                  <a:lnTo>
                    <a:pt x="203" y="977"/>
                  </a:lnTo>
                  <a:lnTo>
                    <a:pt x="228" y="1219"/>
                  </a:lnTo>
                </a:path>
              </a:pathLst>
            </a:custGeom>
            <a:ln w="3175">
              <a:solidFill>
                <a:srgbClr val="565658"/>
              </a:solidFill>
            </a:ln>
          </p:spPr>
          <p:txBody>
            <a:bodyPr wrap="square" lIns="0" tIns="0" rIns="0" bIns="0" rtlCol="0"/>
            <a:lstStyle/>
            <a:p/>
          </p:txBody>
        </p:sp>
        <p:sp>
          <p:nvSpPr>
            <p:cNvPr id="1165" name="object 1165" descr=""/>
            <p:cNvSpPr/>
            <p:nvPr/>
          </p:nvSpPr>
          <p:spPr>
            <a:xfrm>
              <a:off x="5539825" y="8570854"/>
              <a:ext cx="635" cy="0"/>
            </a:xfrm>
            <a:custGeom>
              <a:avLst/>
              <a:gdLst/>
              <a:ahLst/>
              <a:cxnLst/>
              <a:rect l="l" t="t" r="r" b="b"/>
              <a:pathLst>
                <a:path w="635" h="0">
                  <a:moveTo>
                    <a:pt x="609" y="0"/>
                  </a:moveTo>
                  <a:lnTo>
                    <a:pt x="0" y="0"/>
                  </a:lnTo>
                </a:path>
              </a:pathLst>
            </a:custGeom>
            <a:ln w="3175">
              <a:solidFill>
                <a:srgbClr val="565658"/>
              </a:solidFill>
            </a:ln>
          </p:spPr>
          <p:txBody>
            <a:bodyPr wrap="square" lIns="0" tIns="0" rIns="0" bIns="0" rtlCol="0"/>
            <a:lstStyle/>
            <a:p/>
          </p:txBody>
        </p:sp>
        <p:sp>
          <p:nvSpPr>
            <p:cNvPr id="1166" name="object 1166" descr=""/>
            <p:cNvSpPr/>
            <p:nvPr/>
          </p:nvSpPr>
          <p:spPr>
            <a:xfrm>
              <a:off x="5539664" y="8570840"/>
              <a:ext cx="635" cy="635"/>
            </a:xfrm>
            <a:custGeom>
              <a:avLst/>
              <a:gdLst/>
              <a:ahLst/>
              <a:cxnLst/>
              <a:rect l="l" t="t" r="r" b="b"/>
              <a:pathLst>
                <a:path w="635" h="634">
                  <a:moveTo>
                    <a:pt x="38" y="609"/>
                  </a:moveTo>
                  <a:lnTo>
                    <a:pt x="0" y="419"/>
                  </a:lnTo>
                  <a:lnTo>
                    <a:pt x="25" y="253"/>
                  </a:lnTo>
                  <a:lnTo>
                    <a:pt x="50" y="114"/>
                  </a:lnTo>
                </a:path>
              </a:pathLst>
            </a:custGeom>
            <a:ln w="3175">
              <a:solidFill>
                <a:srgbClr val="565658"/>
              </a:solidFill>
            </a:ln>
          </p:spPr>
          <p:txBody>
            <a:bodyPr wrap="square" lIns="0" tIns="0" rIns="0" bIns="0" rtlCol="0"/>
            <a:lstStyle/>
            <a:p/>
          </p:txBody>
        </p:sp>
        <p:sp>
          <p:nvSpPr>
            <p:cNvPr id="1167" name="object 1167" descr=""/>
            <p:cNvSpPr/>
            <p:nvPr/>
          </p:nvSpPr>
          <p:spPr>
            <a:xfrm>
              <a:off x="5539231" y="8571454"/>
              <a:ext cx="635" cy="635"/>
            </a:xfrm>
            <a:custGeom>
              <a:avLst/>
              <a:gdLst/>
              <a:ahLst/>
              <a:cxnLst/>
              <a:rect l="l" t="t" r="r" b="b"/>
              <a:pathLst>
                <a:path w="635" h="634">
                  <a:moveTo>
                    <a:pt x="0" y="63"/>
                  </a:moveTo>
                  <a:lnTo>
                    <a:pt x="177" y="38"/>
                  </a:lnTo>
                  <a:lnTo>
                    <a:pt x="469" y="0"/>
                  </a:lnTo>
                </a:path>
              </a:pathLst>
            </a:custGeom>
            <a:ln w="3175">
              <a:solidFill>
                <a:srgbClr val="565658"/>
              </a:solidFill>
            </a:ln>
          </p:spPr>
          <p:txBody>
            <a:bodyPr wrap="square" lIns="0" tIns="0" rIns="0" bIns="0" rtlCol="0"/>
            <a:lstStyle/>
            <a:p/>
          </p:txBody>
        </p:sp>
        <p:sp>
          <p:nvSpPr>
            <p:cNvPr id="1168" name="object 1168" descr=""/>
            <p:cNvSpPr/>
            <p:nvPr/>
          </p:nvSpPr>
          <p:spPr>
            <a:xfrm>
              <a:off x="5539216" y="8571528"/>
              <a:ext cx="6985" cy="13970"/>
            </a:xfrm>
            <a:custGeom>
              <a:avLst/>
              <a:gdLst/>
              <a:ahLst/>
              <a:cxnLst/>
              <a:rect l="l" t="t" r="r" b="b"/>
              <a:pathLst>
                <a:path w="6985" h="13970">
                  <a:moveTo>
                    <a:pt x="6985" y="13589"/>
                  </a:moveTo>
                  <a:lnTo>
                    <a:pt x="139" y="876"/>
                  </a:lnTo>
                  <a:lnTo>
                    <a:pt x="0" y="0"/>
                  </a:lnTo>
                </a:path>
              </a:pathLst>
            </a:custGeom>
            <a:ln w="3175">
              <a:solidFill>
                <a:srgbClr val="565658"/>
              </a:solidFill>
            </a:ln>
          </p:spPr>
          <p:txBody>
            <a:bodyPr wrap="square" lIns="0" tIns="0" rIns="0" bIns="0" rtlCol="0"/>
            <a:lstStyle/>
            <a:p/>
          </p:txBody>
        </p:sp>
        <p:sp>
          <p:nvSpPr>
            <p:cNvPr id="1169" name="object 1169" descr=""/>
            <p:cNvSpPr/>
            <p:nvPr/>
          </p:nvSpPr>
          <p:spPr>
            <a:xfrm>
              <a:off x="5539231" y="8570290"/>
              <a:ext cx="1270" cy="635"/>
            </a:xfrm>
            <a:custGeom>
              <a:avLst/>
              <a:gdLst/>
              <a:ahLst/>
              <a:cxnLst/>
              <a:rect l="l" t="t" r="r" b="b"/>
              <a:pathLst>
                <a:path w="1270" h="634">
                  <a:moveTo>
                    <a:pt x="0" y="0"/>
                  </a:moveTo>
                  <a:lnTo>
                    <a:pt x="533" y="0"/>
                  </a:lnTo>
                  <a:lnTo>
                    <a:pt x="1066" y="0"/>
                  </a:lnTo>
                </a:path>
                <a:path w="1270" h="634">
                  <a:moveTo>
                    <a:pt x="0" y="0"/>
                  </a:moveTo>
                  <a:lnTo>
                    <a:pt x="63" y="228"/>
                  </a:lnTo>
                  <a:lnTo>
                    <a:pt x="203" y="406"/>
                  </a:lnTo>
                  <a:lnTo>
                    <a:pt x="368" y="533"/>
                  </a:lnTo>
                  <a:lnTo>
                    <a:pt x="609" y="558"/>
                  </a:lnTo>
                </a:path>
              </a:pathLst>
            </a:custGeom>
            <a:ln w="3175">
              <a:solidFill>
                <a:srgbClr val="565658"/>
              </a:solidFill>
            </a:ln>
          </p:spPr>
          <p:txBody>
            <a:bodyPr wrap="square" lIns="0" tIns="0" rIns="0" bIns="0" rtlCol="0"/>
            <a:lstStyle/>
            <a:p/>
          </p:txBody>
        </p:sp>
        <p:sp>
          <p:nvSpPr>
            <p:cNvPr id="1170" name="object 1170" descr=""/>
            <p:cNvSpPr/>
            <p:nvPr/>
          </p:nvSpPr>
          <p:spPr>
            <a:xfrm>
              <a:off x="5539193" y="8570299"/>
              <a:ext cx="635" cy="1270"/>
            </a:xfrm>
            <a:custGeom>
              <a:avLst/>
              <a:gdLst/>
              <a:ahLst/>
              <a:cxnLst/>
              <a:rect l="l" t="t" r="r" b="b"/>
              <a:pathLst>
                <a:path w="635" h="1270">
                  <a:moveTo>
                    <a:pt x="38" y="1219"/>
                  </a:moveTo>
                  <a:lnTo>
                    <a:pt x="0" y="850"/>
                  </a:lnTo>
                  <a:lnTo>
                    <a:pt x="0" y="495"/>
                  </a:lnTo>
                  <a:lnTo>
                    <a:pt x="0" y="215"/>
                  </a:lnTo>
                  <a:lnTo>
                    <a:pt x="0" y="50"/>
                  </a:lnTo>
                </a:path>
              </a:pathLst>
            </a:custGeom>
            <a:ln w="3175">
              <a:solidFill>
                <a:srgbClr val="565658"/>
              </a:solidFill>
            </a:ln>
          </p:spPr>
          <p:txBody>
            <a:bodyPr wrap="square" lIns="0" tIns="0" rIns="0" bIns="0" rtlCol="0"/>
            <a:lstStyle/>
            <a:p/>
          </p:txBody>
        </p:sp>
        <p:sp>
          <p:nvSpPr>
            <p:cNvPr id="1171" name="object 1171" descr=""/>
            <p:cNvSpPr/>
            <p:nvPr/>
          </p:nvSpPr>
          <p:spPr>
            <a:xfrm>
              <a:off x="5575297" y="8570451"/>
              <a:ext cx="1270" cy="1270"/>
            </a:xfrm>
            <a:custGeom>
              <a:avLst/>
              <a:gdLst/>
              <a:ahLst/>
              <a:cxnLst/>
              <a:rect l="l" t="t" r="r" b="b"/>
              <a:pathLst>
                <a:path w="1270" h="1270">
                  <a:moveTo>
                    <a:pt x="0" y="0"/>
                  </a:moveTo>
                  <a:lnTo>
                    <a:pt x="1104" y="1206"/>
                  </a:lnTo>
                </a:path>
              </a:pathLst>
            </a:custGeom>
            <a:ln w="3175">
              <a:solidFill>
                <a:srgbClr val="565658"/>
              </a:solidFill>
            </a:ln>
          </p:spPr>
          <p:txBody>
            <a:bodyPr wrap="square" lIns="0" tIns="0" rIns="0" bIns="0" rtlCol="0"/>
            <a:lstStyle/>
            <a:p/>
          </p:txBody>
        </p:sp>
        <p:sp>
          <p:nvSpPr>
            <p:cNvPr id="1172" name="object 1172" descr=""/>
            <p:cNvSpPr/>
            <p:nvPr/>
          </p:nvSpPr>
          <p:spPr>
            <a:xfrm>
              <a:off x="5568938" y="8570460"/>
              <a:ext cx="6985" cy="635"/>
            </a:xfrm>
            <a:custGeom>
              <a:avLst/>
              <a:gdLst/>
              <a:ahLst/>
              <a:cxnLst/>
              <a:rect l="l" t="t" r="r" b="b"/>
              <a:pathLst>
                <a:path w="6985" h="634">
                  <a:moveTo>
                    <a:pt x="6769" y="393"/>
                  </a:moveTo>
                  <a:lnTo>
                    <a:pt x="6629" y="355"/>
                  </a:lnTo>
                  <a:lnTo>
                    <a:pt x="6502" y="292"/>
                  </a:lnTo>
                  <a:lnTo>
                    <a:pt x="6426" y="139"/>
                  </a:lnTo>
                  <a:lnTo>
                    <a:pt x="6362" y="0"/>
                  </a:lnTo>
                </a:path>
                <a:path w="6985" h="634">
                  <a:moveTo>
                    <a:pt x="6769" y="393"/>
                  </a:moveTo>
                  <a:lnTo>
                    <a:pt x="3200" y="393"/>
                  </a:lnTo>
                  <a:lnTo>
                    <a:pt x="0" y="393"/>
                  </a:lnTo>
                </a:path>
              </a:pathLst>
            </a:custGeom>
            <a:ln w="3175">
              <a:solidFill>
                <a:srgbClr val="565658"/>
              </a:solidFill>
            </a:ln>
          </p:spPr>
          <p:txBody>
            <a:bodyPr wrap="square" lIns="0" tIns="0" rIns="0" bIns="0" rtlCol="0"/>
            <a:lstStyle/>
            <a:p/>
          </p:txBody>
        </p:sp>
        <p:sp>
          <p:nvSpPr>
            <p:cNvPr id="1173" name="object 1173" descr=""/>
            <p:cNvSpPr/>
            <p:nvPr/>
          </p:nvSpPr>
          <p:spPr>
            <a:xfrm>
              <a:off x="5574529" y="8574420"/>
              <a:ext cx="0" cy="8255"/>
            </a:xfrm>
            <a:custGeom>
              <a:avLst/>
              <a:gdLst/>
              <a:ahLst/>
              <a:cxnLst/>
              <a:rect l="l" t="t" r="r" b="b"/>
              <a:pathLst>
                <a:path w="0" h="8254">
                  <a:moveTo>
                    <a:pt x="0" y="0"/>
                  </a:moveTo>
                  <a:lnTo>
                    <a:pt x="0" y="7670"/>
                  </a:lnTo>
                </a:path>
              </a:pathLst>
            </a:custGeom>
            <a:ln w="3175">
              <a:solidFill>
                <a:srgbClr val="565658"/>
              </a:solidFill>
            </a:ln>
          </p:spPr>
          <p:txBody>
            <a:bodyPr wrap="square" lIns="0" tIns="0" rIns="0" bIns="0" rtlCol="0"/>
            <a:lstStyle/>
            <a:p/>
          </p:txBody>
        </p:sp>
        <p:sp>
          <p:nvSpPr>
            <p:cNvPr id="1174" name="object 1174" descr=""/>
            <p:cNvSpPr/>
            <p:nvPr/>
          </p:nvSpPr>
          <p:spPr>
            <a:xfrm>
              <a:off x="5574529" y="8582091"/>
              <a:ext cx="6985" cy="3810"/>
            </a:xfrm>
            <a:custGeom>
              <a:avLst/>
              <a:gdLst/>
              <a:ahLst/>
              <a:cxnLst/>
              <a:rect l="l" t="t" r="r" b="b"/>
              <a:pathLst>
                <a:path w="6985" h="3809">
                  <a:moveTo>
                    <a:pt x="0" y="0"/>
                  </a:moveTo>
                  <a:lnTo>
                    <a:pt x="5422" y="3314"/>
                  </a:lnTo>
                  <a:lnTo>
                    <a:pt x="5549" y="3301"/>
                  </a:lnTo>
                  <a:lnTo>
                    <a:pt x="6134" y="2997"/>
                  </a:lnTo>
                  <a:lnTo>
                    <a:pt x="6362" y="2628"/>
                  </a:lnTo>
                  <a:lnTo>
                    <a:pt x="6413" y="2273"/>
                  </a:lnTo>
                  <a:lnTo>
                    <a:pt x="6413" y="2044"/>
                  </a:lnTo>
                </a:path>
              </a:pathLst>
            </a:custGeom>
            <a:ln w="3175">
              <a:solidFill>
                <a:srgbClr val="565658"/>
              </a:solidFill>
            </a:ln>
          </p:spPr>
          <p:txBody>
            <a:bodyPr wrap="square" lIns="0" tIns="0" rIns="0" bIns="0" rtlCol="0"/>
            <a:lstStyle/>
            <a:p/>
          </p:txBody>
        </p:sp>
        <p:sp>
          <p:nvSpPr>
            <p:cNvPr id="1175" name="object 1175" descr=""/>
            <p:cNvSpPr/>
            <p:nvPr/>
          </p:nvSpPr>
          <p:spPr>
            <a:xfrm>
              <a:off x="5579824" y="8581055"/>
              <a:ext cx="635" cy="635"/>
            </a:xfrm>
            <a:custGeom>
              <a:avLst/>
              <a:gdLst/>
              <a:ahLst/>
              <a:cxnLst/>
              <a:rect l="l" t="t" r="r" b="b"/>
              <a:pathLst>
                <a:path w="635" h="634">
                  <a:moveTo>
                    <a:pt x="0" y="0"/>
                  </a:moveTo>
                  <a:lnTo>
                    <a:pt x="76" y="63"/>
                  </a:lnTo>
                  <a:lnTo>
                    <a:pt x="228" y="101"/>
                  </a:lnTo>
                </a:path>
              </a:pathLst>
            </a:custGeom>
            <a:ln w="3175">
              <a:solidFill>
                <a:srgbClr val="565658"/>
              </a:solidFill>
            </a:ln>
          </p:spPr>
          <p:txBody>
            <a:bodyPr wrap="square" lIns="0" tIns="0" rIns="0" bIns="0" rtlCol="0"/>
            <a:lstStyle/>
            <a:p/>
          </p:txBody>
        </p:sp>
        <p:sp>
          <p:nvSpPr>
            <p:cNvPr id="1176" name="object 1176" descr=""/>
            <p:cNvSpPr/>
            <p:nvPr/>
          </p:nvSpPr>
          <p:spPr>
            <a:xfrm>
              <a:off x="5576413" y="8571666"/>
              <a:ext cx="3810" cy="9525"/>
            </a:xfrm>
            <a:custGeom>
              <a:avLst/>
              <a:gdLst/>
              <a:ahLst/>
              <a:cxnLst/>
              <a:rect l="l" t="t" r="r" b="b"/>
              <a:pathLst>
                <a:path w="3810" h="9525">
                  <a:moveTo>
                    <a:pt x="0" y="0"/>
                  </a:moveTo>
                  <a:lnTo>
                    <a:pt x="774" y="2692"/>
                  </a:lnTo>
                  <a:lnTo>
                    <a:pt x="1803" y="5549"/>
                  </a:lnTo>
                  <a:lnTo>
                    <a:pt x="2019" y="6083"/>
                  </a:lnTo>
                  <a:lnTo>
                    <a:pt x="3632" y="9486"/>
                  </a:lnTo>
                </a:path>
              </a:pathLst>
            </a:custGeom>
            <a:ln w="3175">
              <a:solidFill>
                <a:srgbClr val="565658"/>
              </a:solidFill>
            </a:ln>
          </p:spPr>
          <p:txBody>
            <a:bodyPr wrap="square" lIns="0" tIns="0" rIns="0" bIns="0" rtlCol="0"/>
            <a:lstStyle/>
            <a:p/>
          </p:txBody>
        </p:sp>
        <p:sp>
          <p:nvSpPr>
            <p:cNvPr id="1177" name="object 1177" descr=""/>
            <p:cNvSpPr/>
            <p:nvPr/>
          </p:nvSpPr>
          <p:spPr>
            <a:xfrm>
              <a:off x="5568464" y="8570395"/>
              <a:ext cx="6985" cy="635"/>
            </a:xfrm>
            <a:custGeom>
              <a:avLst/>
              <a:gdLst/>
              <a:ahLst/>
              <a:cxnLst/>
              <a:rect l="l" t="t" r="r" b="b"/>
              <a:pathLst>
                <a:path w="6985" h="634">
                  <a:moveTo>
                    <a:pt x="0" y="0"/>
                  </a:moveTo>
                  <a:lnTo>
                    <a:pt x="3213" y="38"/>
                  </a:lnTo>
                  <a:lnTo>
                    <a:pt x="6832" y="63"/>
                  </a:lnTo>
                </a:path>
                <a:path w="6985" h="634">
                  <a:moveTo>
                    <a:pt x="0" y="0"/>
                  </a:moveTo>
                  <a:lnTo>
                    <a:pt x="50" y="203"/>
                  </a:lnTo>
                  <a:lnTo>
                    <a:pt x="279" y="431"/>
                  </a:lnTo>
                  <a:lnTo>
                    <a:pt x="457" y="457"/>
                  </a:lnTo>
                </a:path>
              </a:pathLst>
            </a:custGeom>
            <a:ln w="3175">
              <a:solidFill>
                <a:srgbClr val="565658"/>
              </a:solidFill>
            </a:ln>
          </p:spPr>
          <p:txBody>
            <a:bodyPr wrap="square" lIns="0" tIns="0" rIns="0" bIns="0" rtlCol="0"/>
            <a:lstStyle/>
            <a:p/>
          </p:txBody>
        </p:sp>
        <p:sp>
          <p:nvSpPr>
            <p:cNvPr id="1178" name="object 1178" descr=""/>
            <p:cNvSpPr/>
            <p:nvPr/>
          </p:nvSpPr>
          <p:spPr>
            <a:xfrm>
              <a:off x="5568685" y="8570840"/>
              <a:ext cx="635" cy="635"/>
            </a:xfrm>
            <a:custGeom>
              <a:avLst/>
              <a:gdLst/>
              <a:ahLst/>
              <a:cxnLst/>
              <a:rect l="l" t="t" r="r" b="b"/>
              <a:pathLst>
                <a:path w="635" h="634">
                  <a:moveTo>
                    <a:pt x="101" y="609"/>
                  </a:moveTo>
                  <a:lnTo>
                    <a:pt x="25" y="406"/>
                  </a:lnTo>
                  <a:lnTo>
                    <a:pt x="0" y="241"/>
                  </a:lnTo>
                  <a:lnTo>
                    <a:pt x="38" y="101"/>
                  </a:lnTo>
                  <a:lnTo>
                    <a:pt x="253" y="0"/>
                  </a:lnTo>
                </a:path>
              </a:pathLst>
            </a:custGeom>
            <a:ln w="3175">
              <a:solidFill>
                <a:srgbClr val="565658"/>
              </a:solidFill>
            </a:ln>
          </p:spPr>
          <p:txBody>
            <a:bodyPr wrap="square" lIns="0" tIns="0" rIns="0" bIns="0" rtlCol="0"/>
            <a:lstStyle/>
            <a:p/>
          </p:txBody>
        </p:sp>
        <p:sp>
          <p:nvSpPr>
            <p:cNvPr id="1179" name="object 1179" descr=""/>
            <p:cNvSpPr/>
            <p:nvPr/>
          </p:nvSpPr>
          <p:spPr>
            <a:xfrm>
              <a:off x="5568788" y="8571449"/>
              <a:ext cx="4445" cy="0"/>
            </a:xfrm>
            <a:custGeom>
              <a:avLst/>
              <a:gdLst/>
              <a:ahLst/>
              <a:cxnLst/>
              <a:rect l="l" t="t" r="r" b="b"/>
              <a:pathLst>
                <a:path w="4445" h="0">
                  <a:moveTo>
                    <a:pt x="4152" y="0"/>
                  </a:moveTo>
                  <a:lnTo>
                    <a:pt x="0" y="0"/>
                  </a:lnTo>
                </a:path>
              </a:pathLst>
            </a:custGeom>
            <a:ln w="3175">
              <a:solidFill>
                <a:srgbClr val="565658"/>
              </a:solidFill>
            </a:ln>
          </p:spPr>
          <p:txBody>
            <a:bodyPr wrap="square" lIns="0" tIns="0" rIns="0" bIns="0" rtlCol="0"/>
            <a:lstStyle/>
            <a:p/>
          </p:txBody>
        </p:sp>
        <p:sp>
          <p:nvSpPr>
            <p:cNvPr id="1180" name="object 1180" descr=""/>
            <p:cNvSpPr/>
            <p:nvPr/>
          </p:nvSpPr>
          <p:spPr>
            <a:xfrm>
              <a:off x="5568787" y="8571449"/>
              <a:ext cx="6350" cy="10795"/>
            </a:xfrm>
            <a:custGeom>
              <a:avLst/>
              <a:gdLst/>
              <a:ahLst/>
              <a:cxnLst/>
              <a:rect l="l" t="t" r="r" b="b"/>
              <a:pathLst>
                <a:path w="6350" h="10795">
                  <a:moveTo>
                    <a:pt x="0" y="0"/>
                  </a:moveTo>
                  <a:lnTo>
                    <a:pt x="1143" y="3263"/>
                  </a:lnTo>
                  <a:lnTo>
                    <a:pt x="1917" y="4965"/>
                  </a:lnTo>
                  <a:lnTo>
                    <a:pt x="5727" y="10629"/>
                  </a:lnTo>
                </a:path>
              </a:pathLst>
            </a:custGeom>
            <a:ln w="3175">
              <a:solidFill>
                <a:srgbClr val="565658"/>
              </a:solidFill>
            </a:ln>
          </p:spPr>
          <p:txBody>
            <a:bodyPr wrap="square" lIns="0" tIns="0" rIns="0" bIns="0" rtlCol="0"/>
            <a:lstStyle/>
            <a:p/>
          </p:txBody>
        </p:sp>
        <p:sp>
          <p:nvSpPr>
            <p:cNvPr id="1181" name="object 1181" descr=""/>
            <p:cNvSpPr/>
            <p:nvPr/>
          </p:nvSpPr>
          <p:spPr>
            <a:xfrm>
              <a:off x="5573958" y="8582094"/>
              <a:ext cx="635" cy="635"/>
            </a:xfrm>
            <a:custGeom>
              <a:avLst/>
              <a:gdLst/>
              <a:ahLst/>
              <a:cxnLst/>
              <a:rect l="l" t="t" r="r" b="b"/>
              <a:pathLst>
                <a:path w="635" h="634">
                  <a:moveTo>
                    <a:pt x="0" y="393"/>
                  </a:moveTo>
                  <a:lnTo>
                    <a:pt x="266" y="241"/>
                  </a:lnTo>
                  <a:lnTo>
                    <a:pt x="406" y="139"/>
                  </a:lnTo>
                  <a:lnTo>
                    <a:pt x="558" y="0"/>
                  </a:lnTo>
                </a:path>
              </a:pathLst>
            </a:custGeom>
            <a:ln w="3175">
              <a:solidFill>
                <a:srgbClr val="565658"/>
              </a:solidFill>
            </a:ln>
          </p:spPr>
          <p:txBody>
            <a:bodyPr wrap="square" lIns="0" tIns="0" rIns="0" bIns="0" rtlCol="0"/>
            <a:lstStyle/>
            <a:p/>
          </p:txBody>
        </p:sp>
        <p:sp>
          <p:nvSpPr>
            <p:cNvPr id="1182" name="object 1182" descr=""/>
            <p:cNvSpPr/>
            <p:nvPr/>
          </p:nvSpPr>
          <p:spPr>
            <a:xfrm>
              <a:off x="5573952" y="8581148"/>
              <a:ext cx="7620" cy="5080"/>
            </a:xfrm>
            <a:custGeom>
              <a:avLst/>
              <a:gdLst/>
              <a:ahLst/>
              <a:cxnLst/>
              <a:rect l="l" t="t" r="r" b="b"/>
              <a:pathLst>
                <a:path w="7620" h="5079">
                  <a:moveTo>
                    <a:pt x="6083" y="0"/>
                  </a:moveTo>
                  <a:lnTo>
                    <a:pt x="7162" y="2489"/>
                  </a:lnTo>
                  <a:lnTo>
                    <a:pt x="7327" y="3682"/>
                  </a:lnTo>
                  <a:lnTo>
                    <a:pt x="6984" y="4381"/>
                  </a:lnTo>
                  <a:lnTo>
                    <a:pt x="6210" y="4737"/>
                  </a:lnTo>
                  <a:lnTo>
                    <a:pt x="5181" y="4648"/>
                  </a:lnTo>
                  <a:lnTo>
                    <a:pt x="4000" y="4279"/>
                  </a:lnTo>
                  <a:lnTo>
                    <a:pt x="2705" y="3644"/>
                  </a:lnTo>
                  <a:lnTo>
                    <a:pt x="927" y="2285"/>
                  </a:lnTo>
                  <a:lnTo>
                    <a:pt x="0" y="1333"/>
                  </a:lnTo>
                </a:path>
              </a:pathLst>
            </a:custGeom>
            <a:ln w="3175">
              <a:solidFill>
                <a:srgbClr val="565658"/>
              </a:solidFill>
            </a:ln>
          </p:spPr>
          <p:txBody>
            <a:bodyPr wrap="square" lIns="0" tIns="0" rIns="0" bIns="0" rtlCol="0"/>
            <a:lstStyle/>
            <a:p/>
          </p:txBody>
        </p:sp>
        <p:sp>
          <p:nvSpPr>
            <p:cNvPr id="1183" name="object 1183" descr=""/>
            <p:cNvSpPr/>
            <p:nvPr/>
          </p:nvSpPr>
          <p:spPr>
            <a:xfrm>
              <a:off x="5568016" y="8570391"/>
              <a:ext cx="1270" cy="1270"/>
            </a:xfrm>
            <a:custGeom>
              <a:avLst/>
              <a:gdLst/>
              <a:ahLst/>
              <a:cxnLst/>
              <a:rect l="l" t="t" r="r" b="b"/>
              <a:pathLst>
                <a:path w="1270" h="1270">
                  <a:moveTo>
                    <a:pt x="76" y="1219"/>
                  </a:moveTo>
                  <a:lnTo>
                    <a:pt x="0" y="838"/>
                  </a:lnTo>
                  <a:lnTo>
                    <a:pt x="12" y="482"/>
                  </a:lnTo>
                  <a:lnTo>
                    <a:pt x="126" y="203"/>
                  </a:lnTo>
                  <a:lnTo>
                    <a:pt x="279" y="50"/>
                  </a:lnTo>
                  <a:lnTo>
                    <a:pt x="419" y="0"/>
                  </a:lnTo>
                </a:path>
                <a:path w="1270" h="1270">
                  <a:moveTo>
                    <a:pt x="76" y="1219"/>
                  </a:moveTo>
                  <a:lnTo>
                    <a:pt x="215" y="1206"/>
                  </a:lnTo>
                  <a:lnTo>
                    <a:pt x="380" y="1168"/>
                  </a:lnTo>
                  <a:lnTo>
                    <a:pt x="584" y="1117"/>
                  </a:lnTo>
                  <a:lnTo>
                    <a:pt x="774" y="1054"/>
                  </a:lnTo>
                </a:path>
              </a:pathLst>
            </a:custGeom>
            <a:ln w="3175">
              <a:solidFill>
                <a:srgbClr val="565658"/>
              </a:solidFill>
            </a:ln>
          </p:spPr>
          <p:txBody>
            <a:bodyPr wrap="square" lIns="0" tIns="0" rIns="0" bIns="0" rtlCol="0"/>
            <a:lstStyle/>
            <a:p/>
          </p:txBody>
        </p:sp>
        <p:sp>
          <p:nvSpPr>
            <p:cNvPr id="1184" name="object 1184" descr=""/>
            <p:cNvSpPr/>
            <p:nvPr/>
          </p:nvSpPr>
          <p:spPr>
            <a:xfrm>
              <a:off x="5568104" y="8571604"/>
              <a:ext cx="6350" cy="11430"/>
            </a:xfrm>
            <a:custGeom>
              <a:avLst/>
              <a:gdLst/>
              <a:ahLst/>
              <a:cxnLst/>
              <a:rect l="l" t="t" r="r" b="b"/>
              <a:pathLst>
                <a:path w="6350" h="11429">
                  <a:moveTo>
                    <a:pt x="5854" y="10883"/>
                  </a:moveTo>
                  <a:lnTo>
                    <a:pt x="1943" y="5080"/>
                  </a:lnTo>
                  <a:lnTo>
                    <a:pt x="1181" y="3365"/>
                  </a:lnTo>
                  <a:lnTo>
                    <a:pt x="0" y="0"/>
                  </a:lnTo>
                </a:path>
              </a:pathLst>
            </a:custGeom>
            <a:ln w="3175">
              <a:solidFill>
                <a:srgbClr val="565658"/>
              </a:solidFill>
            </a:ln>
          </p:spPr>
          <p:txBody>
            <a:bodyPr wrap="square" lIns="0" tIns="0" rIns="0" bIns="0" rtlCol="0"/>
            <a:lstStyle/>
            <a:p/>
          </p:txBody>
        </p:sp>
        <p:sp>
          <p:nvSpPr>
            <p:cNvPr id="1185" name="object 1185" descr=""/>
            <p:cNvSpPr/>
            <p:nvPr/>
          </p:nvSpPr>
          <p:spPr>
            <a:xfrm>
              <a:off x="5535186" y="8567301"/>
              <a:ext cx="23495" cy="635"/>
            </a:xfrm>
            <a:custGeom>
              <a:avLst/>
              <a:gdLst/>
              <a:ahLst/>
              <a:cxnLst/>
              <a:rect l="l" t="t" r="r" b="b"/>
              <a:pathLst>
                <a:path w="23495" h="634">
                  <a:moveTo>
                    <a:pt x="584" y="0"/>
                  </a:moveTo>
                  <a:lnTo>
                    <a:pt x="342" y="38"/>
                  </a:lnTo>
                  <a:lnTo>
                    <a:pt x="177" y="165"/>
                  </a:lnTo>
                  <a:lnTo>
                    <a:pt x="50" y="368"/>
                  </a:lnTo>
                  <a:lnTo>
                    <a:pt x="0" y="584"/>
                  </a:lnTo>
                </a:path>
                <a:path w="23495" h="634">
                  <a:moveTo>
                    <a:pt x="584" y="0"/>
                  </a:moveTo>
                  <a:lnTo>
                    <a:pt x="584" y="0"/>
                  </a:lnTo>
                  <a:lnTo>
                    <a:pt x="20269" y="0"/>
                  </a:lnTo>
                  <a:lnTo>
                    <a:pt x="23012" y="0"/>
                  </a:lnTo>
                </a:path>
              </a:pathLst>
            </a:custGeom>
            <a:ln w="3175">
              <a:solidFill>
                <a:srgbClr val="565658"/>
              </a:solidFill>
            </a:ln>
          </p:spPr>
          <p:txBody>
            <a:bodyPr wrap="square" lIns="0" tIns="0" rIns="0" bIns="0" rtlCol="0"/>
            <a:lstStyle/>
            <a:p/>
          </p:txBody>
        </p:sp>
        <p:sp>
          <p:nvSpPr>
            <p:cNvPr id="1186" name="object 1186" descr=""/>
            <p:cNvSpPr/>
            <p:nvPr/>
          </p:nvSpPr>
          <p:spPr>
            <a:xfrm>
              <a:off x="5558195" y="8567301"/>
              <a:ext cx="146050" cy="0"/>
            </a:xfrm>
            <a:custGeom>
              <a:avLst/>
              <a:gdLst/>
              <a:ahLst/>
              <a:cxnLst/>
              <a:rect l="l" t="t" r="r" b="b"/>
              <a:pathLst>
                <a:path w="146050" h="0">
                  <a:moveTo>
                    <a:pt x="0" y="0"/>
                  </a:moveTo>
                  <a:lnTo>
                    <a:pt x="0" y="0"/>
                  </a:lnTo>
                  <a:lnTo>
                    <a:pt x="140843" y="0"/>
                  </a:lnTo>
                  <a:lnTo>
                    <a:pt x="145542" y="0"/>
                  </a:lnTo>
                </a:path>
              </a:pathLst>
            </a:custGeom>
            <a:ln w="3175">
              <a:solidFill>
                <a:srgbClr val="565658"/>
              </a:solidFill>
            </a:ln>
          </p:spPr>
          <p:txBody>
            <a:bodyPr wrap="square" lIns="0" tIns="0" rIns="0" bIns="0" rtlCol="0"/>
            <a:lstStyle/>
            <a:p/>
          </p:txBody>
        </p:sp>
        <p:sp>
          <p:nvSpPr>
            <p:cNvPr id="1187" name="object 1187" descr=""/>
            <p:cNvSpPr/>
            <p:nvPr/>
          </p:nvSpPr>
          <p:spPr>
            <a:xfrm>
              <a:off x="5557639" y="8591052"/>
              <a:ext cx="20955" cy="0"/>
            </a:xfrm>
            <a:custGeom>
              <a:avLst/>
              <a:gdLst/>
              <a:ahLst/>
              <a:cxnLst/>
              <a:rect l="l" t="t" r="r" b="b"/>
              <a:pathLst>
                <a:path w="20954" h="0">
                  <a:moveTo>
                    <a:pt x="20561" y="0"/>
                  </a:moveTo>
                  <a:lnTo>
                    <a:pt x="8470" y="0"/>
                  </a:lnTo>
                  <a:lnTo>
                    <a:pt x="0" y="0"/>
                  </a:lnTo>
                </a:path>
              </a:pathLst>
            </a:custGeom>
            <a:ln w="3175">
              <a:solidFill>
                <a:srgbClr val="565658"/>
              </a:solidFill>
            </a:ln>
          </p:spPr>
          <p:txBody>
            <a:bodyPr wrap="square" lIns="0" tIns="0" rIns="0" bIns="0" rtlCol="0"/>
            <a:lstStyle/>
            <a:p/>
          </p:txBody>
        </p:sp>
        <p:sp>
          <p:nvSpPr>
            <p:cNvPr id="1188" name="object 1188" descr=""/>
            <p:cNvSpPr/>
            <p:nvPr/>
          </p:nvSpPr>
          <p:spPr>
            <a:xfrm>
              <a:off x="5535188" y="8569074"/>
              <a:ext cx="22860" cy="22225"/>
            </a:xfrm>
            <a:custGeom>
              <a:avLst/>
              <a:gdLst/>
              <a:ahLst/>
              <a:cxnLst/>
              <a:rect l="l" t="t" r="r" b="b"/>
              <a:pathLst>
                <a:path w="22860" h="22225">
                  <a:moveTo>
                    <a:pt x="0" y="0"/>
                  </a:moveTo>
                  <a:lnTo>
                    <a:pt x="482" y="4254"/>
                  </a:lnTo>
                  <a:lnTo>
                    <a:pt x="1676" y="8077"/>
                  </a:lnTo>
                  <a:lnTo>
                    <a:pt x="6692" y="15544"/>
                  </a:lnTo>
                  <a:lnTo>
                    <a:pt x="14262" y="20434"/>
                  </a:lnTo>
                  <a:lnTo>
                    <a:pt x="22440" y="21970"/>
                  </a:lnTo>
                </a:path>
              </a:pathLst>
            </a:custGeom>
            <a:ln w="3175">
              <a:solidFill>
                <a:srgbClr val="565658"/>
              </a:solidFill>
            </a:ln>
          </p:spPr>
          <p:txBody>
            <a:bodyPr wrap="square" lIns="0" tIns="0" rIns="0" bIns="0" rtlCol="0"/>
            <a:lstStyle/>
            <a:p/>
          </p:txBody>
        </p:sp>
        <p:sp>
          <p:nvSpPr>
            <p:cNvPr id="1189" name="object 1189" descr=""/>
            <p:cNvSpPr/>
            <p:nvPr/>
          </p:nvSpPr>
          <p:spPr>
            <a:xfrm>
              <a:off x="5535184" y="8567300"/>
              <a:ext cx="23495" cy="635"/>
            </a:xfrm>
            <a:custGeom>
              <a:avLst/>
              <a:gdLst/>
              <a:ahLst/>
              <a:cxnLst/>
              <a:rect l="l" t="t" r="r" b="b"/>
              <a:pathLst>
                <a:path w="23495" h="634">
                  <a:moveTo>
                    <a:pt x="22428" y="584"/>
                  </a:moveTo>
                  <a:lnTo>
                    <a:pt x="9080" y="584"/>
                  </a:lnTo>
                  <a:lnTo>
                    <a:pt x="0" y="584"/>
                  </a:lnTo>
                </a:path>
                <a:path w="23495" h="634">
                  <a:moveTo>
                    <a:pt x="22428" y="584"/>
                  </a:moveTo>
                  <a:lnTo>
                    <a:pt x="22479" y="355"/>
                  </a:lnTo>
                  <a:lnTo>
                    <a:pt x="22606" y="165"/>
                  </a:lnTo>
                  <a:lnTo>
                    <a:pt x="22783" y="50"/>
                  </a:lnTo>
                  <a:lnTo>
                    <a:pt x="23012" y="0"/>
                  </a:lnTo>
                </a:path>
              </a:pathLst>
            </a:custGeom>
            <a:ln w="3175">
              <a:solidFill>
                <a:srgbClr val="565658"/>
              </a:solidFill>
            </a:ln>
          </p:spPr>
          <p:txBody>
            <a:bodyPr wrap="square" lIns="0" tIns="0" rIns="0" bIns="0" rtlCol="0"/>
            <a:lstStyle/>
            <a:p/>
          </p:txBody>
        </p:sp>
        <p:sp>
          <p:nvSpPr>
            <p:cNvPr id="1190" name="object 1190" descr=""/>
            <p:cNvSpPr/>
            <p:nvPr/>
          </p:nvSpPr>
          <p:spPr>
            <a:xfrm>
              <a:off x="5557622" y="8567884"/>
              <a:ext cx="147320" cy="0"/>
            </a:xfrm>
            <a:custGeom>
              <a:avLst/>
              <a:gdLst/>
              <a:ahLst/>
              <a:cxnLst/>
              <a:rect l="l" t="t" r="r" b="b"/>
              <a:pathLst>
                <a:path w="147320" h="0">
                  <a:moveTo>
                    <a:pt x="147167" y="0"/>
                  </a:moveTo>
                  <a:lnTo>
                    <a:pt x="147167" y="0"/>
                  </a:lnTo>
                  <a:lnTo>
                    <a:pt x="4673" y="0"/>
                  </a:lnTo>
                  <a:lnTo>
                    <a:pt x="0" y="0"/>
                  </a:lnTo>
                </a:path>
              </a:pathLst>
            </a:custGeom>
            <a:ln w="3175">
              <a:solidFill>
                <a:srgbClr val="565658"/>
              </a:solidFill>
            </a:ln>
          </p:spPr>
          <p:txBody>
            <a:bodyPr wrap="square" lIns="0" tIns="0" rIns="0" bIns="0" rtlCol="0"/>
            <a:lstStyle/>
            <a:p/>
          </p:txBody>
        </p:sp>
        <p:sp>
          <p:nvSpPr>
            <p:cNvPr id="1191" name="object 1191" descr=""/>
            <p:cNvSpPr/>
            <p:nvPr/>
          </p:nvSpPr>
          <p:spPr>
            <a:xfrm>
              <a:off x="5640961" y="8591052"/>
              <a:ext cx="40005" cy="0"/>
            </a:xfrm>
            <a:custGeom>
              <a:avLst/>
              <a:gdLst/>
              <a:ahLst/>
              <a:cxnLst/>
              <a:rect l="l" t="t" r="r" b="b"/>
              <a:pathLst>
                <a:path w="40004" h="0">
                  <a:moveTo>
                    <a:pt x="40004" y="0"/>
                  </a:moveTo>
                  <a:lnTo>
                    <a:pt x="37541" y="0"/>
                  </a:lnTo>
                  <a:lnTo>
                    <a:pt x="36156" y="0"/>
                  </a:lnTo>
                  <a:lnTo>
                    <a:pt x="26606" y="0"/>
                  </a:lnTo>
                  <a:lnTo>
                    <a:pt x="19189" y="0"/>
                  </a:lnTo>
                  <a:lnTo>
                    <a:pt x="12484" y="0"/>
                  </a:lnTo>
                  <a:lnTo>
                    <a:pt x="0" y="0"/>
                  </a:lnTo>
                </a:path>
              </a:pathLst>
            </a:custGeom>
            <a:ln w="3175">
              <a:solidFill>
                <a:srgbClr val="565658"/>
              </a:solidFill>
            </a:ln>
          </p:spPr>
          <p:txBody>
            <a:bodyPr wrap="square" lIns="0" tIns="0" rIns="0" bIns="0" rtlCol="0"/>
            <a:lstStyle/>
            <a:p/>
          </p:txBody>
        </p:sp>
        <p:sp>
          <p:nvSpPr>
            <p:cNvPr id="1192" name="object 1192" descr=""/>
            <p:cNvSpPr/>
            <p:nvPr/>
          </p:nvSpPr>
          <p:spPr>
            <a:xfrm>
              <a:off x="5578205" y="8591052"/>
              <a:ext cx="62865" cy="0"/>
            </a:xfrm>
            <a:custGeom>
              <a:avLst/>
              <a:gdLst/>
              <a:ahLst/>
              <a:cxnLst/>
              <a:rect l="l" t="t" r="r" b="b"/>
              <a:pathLst>
                <a:path w="62864" h="0">
                  <a:moveTo>
                    <a:pt x="62750" y="0"/>
                  </a:moveTo>
                  <a:lnTo>
                    <a:pt x="62750" y="0"/>
                  </a:lnTo>
                  <a:lnTo>
                    <a:pt x="3682" y="0"/>
                  </a:lnTo>
                  <a:lnTo>
                    <a:pt x="0" y="0"/>
                  </a:lnTo>
                </a:path>
              </a:pathLst>
            </a:custGeom>
            <a:ln w="3175">
              <a:solidFill>
                <a:srgbClr val="565658"/>
              </a:solidFill>
            </a:ln>
          </p:spPr>
          <p:txBody>
            <a:bodyPr wrap="square" lIns="0" tIns="0" rIns="0" bIns="0" rtlCol="0"/>
            <a:lstStyle/>
            <a:p/>
          </p:txBody>
        </p:sp>
        <p:sp>
          <p:nvSpPr>
            <p:cNvPr id="1193" name="object 1193" descr=""/>
            <p:cNvSpPr/>
            <p:nvPr/>
          </p:nvSpPr>
          <p:spPr>
            <a:xfrm>
              <a:off x="5557613" y="8569081"/>
              <a:ext cx="20955" cy="22225"/>
            </a:xfrm>
            <a:custGeom>
              <a:avLst/>
              <a:gdLst/>
              <a:ahLst/>
              <a:cxnLst/>
              <a:rect l="l" t="t" r="r" b="b"/>
              <a:pathLst>
                <a:path w="20954" h="22225">
                  <a:moveTo>
                    <a:pt x="20586" y="21970"/>
                  </a:moveTo>
                  <a:lnTo>
                    <a:pt x="241" y="4241"/>
                  </a:lnTo>
                  <a:lnTo>
                    <a:pt x="0" y="0"/>
                  </a:lnTo>
                </a:path>
              </a:pathLst>
            </a:custGeom>
            <a:ln w="3175">
              <a:solidFill>
                <a:srgbClr val="565658"/>
              </a:solidFill>
            </a:ln>
          </p:spPr>
          <p:txBody>
            <a:bodyPr wrap="square" lIns="0" tIns="0" rIns="0" bIns="0" rtlCol="0"/>
            <a:lstStyle/>
            <a:p/>
          </p:txBody>
        </p:sp>
        <p:sp>
          <p:nvSpPr>
            <p:cNvPr id="1194" name="object 1194" descr=""/>
            <p:cNvSpPr/>
            <p:nvPr/>
          </p:nvSpPr>
          <p:spPr>
            <a:xfrm>
              <a:off x="5535184" y="8569074"/>
              <a:ext cx="22860" cy="0"/>
            </a:xfrm>
            <a:custGeom>
              <a:avLst/>
              <a:gdLst/>
              <a:ahLst/>
              <a:cxnLst/>
              <a:rect l="l" t="t" r="r" b="b"/>
              <a:pathLst>
                <a:path w="22860" h="0">
                  <a:moveTo>
                    <a:pt x="22428" y="0"/>
                  </a:moveTo>
                  <a:lnTo>
                    <a:pt x="9080" y="0"/>
                  </a:lnTo>
                  <a:lnTo>
                    <a:pt x="0" y="0"/>
                  </a:lnTo>
                </a:path>
              </a:pathLst>
            </a:custGeom>
            <a:ln w="3175">
              <a:solidFill>
                <a:srgbClr val="565658"/>
              </a:solidFill>
            </a:ln>
          </p:spPr>
          <p:txBody>
            <a:bodyPr wrap="square" lIns="0" tIns="0" rIns="0" bIns="0" rtlCol="0"/>
            <a:lstStyle/>
            <a:p/>
          </p:txBody>
        </p:sp>
        <p:sp>
          <p:nvSpPr>
            <p:cNvPr id="1195" name="object 1195" descr=""/>
            <p:cNvSpPr/>
            <p:nvPr/>
          </p:nvSpPr>
          <p:spPr>
            <a:xfrm>
              <a:off x="5640971" y="8569074"/>
              <a:ext cx="7620" cy="22225"/>
            </a:xfrm>
            <a:custGeom>
              <a:avLst/>
              <a:gdLst/>
              <a:ahLst/>
              <a:cxnLst/>
              <a:rect l="l" t="t" r="r" b="b"/>
              <a:pathLst>
                <a:path w="7620" h="22225">
                  <a:moveTo>
                    <a:pt x="7264" y="0"/>
                  </a:moveTo>
                  <a:lnTo>
                    <a:pt x="3975" y="13487"/>
                  </a:lnTo>
                  <a:lnTo>
                    <a:pt x="2209" y="19646"/>
                  </a:lnTo>
                  <a:lnTo>
                    <a:pt x="1625" y="20777"/>
                  </a:lnTo>
                  <a:lnTo>
                    <a:pt x="0" y="21970"/>
                  </a:lnTo>
                </a:path>
              </a:pathLst>
            </a:custGeom>
            <a:ln w="3175">
              <a:solidFill>
                <a:srgbClr val="565658"/>
              </a:solidFill>
            </a:ln>
          </p:spPr>
          <p:txBody>
            <a:bodyPr wrap="square" lIns="0" tIns="0" rIns="0" bIns="0" rtlCol="0"/>
            <a:lstStyle/>
            <a:p/>
          </p:txBody>
        </p:sp>
        <p:sp>
          <p:nvSpPr>
            <p:cNvPr id="1196" name="object 1196" descr=""/>
            <p:cNvSpPr/>
            <p:nvPr/>
          </p:nvSpPr>
          <p:spPr>
            <a:xfrm>
              <a:off x="5557612" y="8569074"/>
              <a:ext cx="90805" cy="0"/>
            </a:xfrm>
            <a:custGeom>
              <a:avLst/>
              <a:gdLst/>
              <a:ahLst/>
              <a:cxnLst/>
              <a:rect l="l" t="t" r="r" b="b"/>
              <a:pathLst>
                <a:path w="90804" h="0">
                  <a:moveTo>
                    <a:pt x="0" y="0"/>
                  </a:moveTo>
                  <a:lnTo>
                    <a:pt x="0" y="0"/>
                  </a:lnTo>
                  <a:lnTo>
                    <a:pt x="78511" y="0"/>
                  </a:lnTo>
                  <a:lnTo>
                    <a:pt x="90627" y="0"/>
                  </a:lnTo>
                </a:path>
              </a:pathLst>
            </a:custGeom>
            <a:ln w="3175">
              <a:solidFill>
                <a:srgbClr val="565658"/>
              </a:solidFill>
            </a:ln>
          </p:spPr>
          <p:txBody>
            <a:bodyPr wrap="square" lIns="0" tIns="0" rIns="0" bIns="0" rtlCol="0"/>
            <a:lstStyle/>
            <a:p/>
          </p:txBody>
        </p:sp>
        <p:sp>
          <p:nvSpPr>
            <p:cNvPr id="1197" name="object 1197" descr=""/>
            <p:cNvSpPr/>
            <p:nvPr/>
          </p:nvSpPr>
          <p:spPr>
            <a:xfrm>
              <a:off x="5648227" y="8569074"/>
              <a:ext cx="57150" cy="0"/>
            </a:xfrm>
            <a:custGeom>
              <a:avLst/>
              <a:gdLst/>
              <a:ahLst/>
              <a:cxnLst/>
              <a:rect l="l" t="t" r="r" b="b"/>
              <a:pathLst>
                <a:path w="57150" h="0">
                  <a:moveTo>
                    <a:pt x="56476" y="0"/>
                  </a:moveTo>
                  <a:lnTo>
                    <a:pt x="56476" y="0"/>
                  </a:lnTo>
                  <a:lnTo>
                    <a:pt x="56680" y="0"/>
                  </a:lnTo>
                  <a:lnTo>
                    <a:pt x="11645" y="0"/>
                  </a:lnTo>
                  <a:lnTo>
                    <a:pt x="0" y="0"/>
                  </a:lnTo>
                </a:path>
              </a:pathLst>
            </a:custGeom>
            <a:ln w="3175">
              <a:solidFill>
                <a:srgbClr val="565658"/>
              </a:solidFill>
            </a:ln>
          </p:spPr>
          <p:txBody>
            <a:bodyPr wrap="square" lIns="0" tIns="0" rIns="0" bIns="0" rtlCol="0"/>
            <a:lstStyle/>
            <a:p/>
          </p:txBody>
        </p:sp>
        <p:sp>
          <p:nvSpPr>
            <p:cNvPr id="1198" name="object 1198" descr=""/>
            <p:cNvSpPr/>
            <p:nvPr/>
          </p:nvSpPr>
          <p:spPr>
            <a:xfrm>
              <a:off x="5694691" y="8571703"/>
              <a:ext cx="5715" cy="8255"/>
            </a:xfrm>
            <a:custGeom>
              <a:avLst/>
              <a:gdLst/>
              <a:ahLst/>
              <a:cxnLst/>
              <a:rect l="l" t="t" r="r" b="b"/>
              <a:pathLst>
                <a:path w="5714" h="8254">
                  <a:moveTo>
                    <a:pt x="5473" y="0"/>
                  </a:moveTo>
                  <a:lnTo>
                    <a:pt x="4597" y="1689"/>
                  </a:lnTo>
                  <a:lnTo>
                    <a:pt x="0" y="8178"/>
                  </a:lnTo>
                </a:path>
              </a:pathLst>
            </a:custGeom>
            <a:ln w="3175">
              <a:solidFill>
                <a:srgbClr val="565658"/>
              </a:solidFill>
            </a:ln>
          </p:spPr>
          <p:txBody>
            <a:bodyPr wrap="square" lIns="0" tIns="0" rIns="0" bIns="0" rtlCol="0"/>
            <a:lstStyle/>
            <a:p/>
          </p:txBody>
        </p:sp>
        <p:sp>
          <p:nvSpPr>
            <p:cNvPr id="1199" name="object 1199" descr=""/>
            <p:cNvSpPr/>
            <p:nvPr/>
          </p:nvSpPr>
          <p:spPr>
            <a:xfrm>
              <a:off x="5694199" y="8579486"/>
              <a:ext cx="635" cy="635"/>
            </a:xfrm>
            <a:custGeom>
              <a:avLst/>
              <a:gdLst/>
              <a:ahLst/>
              <a:cxnLst/>
              <a:rect l="l" t="t" r="r" b="b"/>
              <a:pathLst>
                <a:path w="635" h="634">
                  <a:moveTo>
                    <a:pt x="0" y="0"/>
                  </a:moveTo>
                  <a:lnTo>
                    <a:pt x="152" y="139"/>
                  </a:lnTo>
                  <a:lnTo>
                    <a:pt x="406" y="342"/>
                  </a:lnTo>
                </a:path>
              </a:pathLst>
            </a:custGeom>
            <a:ln w="3175">
              <a:solidFill>
                <a:srgbClr val="565658"/>
              </a:solidFill>
            </a:ln>
          </p:spPr>
          <p:txBody>
            <a:bodyPr wrap="square" lIns="0" tIns="0" rIns="0" bIns="0" rtlCol="0"/>
            <a:lstStyle/>
            <a:p/>
          </p:txBody>
        </p:sp>
        <p:sp>
          <p:nvSpPr>
            <p:cNvPr id="1200" name="object 1200" descr=""/>
            <p:cNvSpPr/>
            <p:nvPr/>
          </p:nvSpPr>
          <p:spPr>
            <a:xfrm>
              <a:off x="5688370" y="8578759"/>
              <a:ext cx="6350" cy="5080"/>
            </a:xfrm>
            <a:custGeom>
              <a:avLst/>
              <a:gdLst/>
              <a:ahLst/>
              <a:cxnLst/>
              <a:rect l="l" t="t" r="r" b="b"/>
              <a:pathLst>
                <a:path w="6350" h="5079">
                  <a:moveTo>
                    <a:pt x="6324" y="1117"/>
                  </a:moveTo>
                  <a:lnTo>
                    <a:pt x="4381" y="3035"/>
                  </a:lnTo>
                  <a:lnTo>
                    <a:pt x="2908" y="4114"/>
                  </a:lnTo>
                  <a:lnTo>
                    <a:pt x="1752" y="4724"/>
                  </a:lnTo>
                  <a:lnTo>
                    <a:pt x="761" y="4927"/>
                  </a:lnTo>
                  <a:lnTo>
                    <a:pt x="241" y="4787"/>
                  </a:lnTo>
                  <a:lnTo>
                    <a:pt x="0" y="4330"/>
                  </a:lnTo>
                  <a:lnTo>
                    <a:pt x="139" y="3340"/>
                  </a:lnTo>
                  <a:lnTo>
                    <a:pt x="965" y="1562"/>
                  </a:lnTo>
                  <a:lnTo>
                    <a:pt x="1917" y="0"/>
                  </a:lnTo>
                </a:path>
              </a:pathLst>
            </a:custGeom>
            <a:ln w="3175">
              <a:solidFill>
                <a:srgbClr val="565658"/>
              </a:solidFill>
            </a:ln>
          </p:spPr>
          <p:txBody>
            <a:bodyPr wrap="square" lIns="0" tIns="0" rIns="0" bIns="0" rtlCol="0"/>
            <a:lstStyle/>
            <a:p/>
          </p:txBody>
        </p:sp>
        <p:sp>
          <p:nvSpPr>
            <p:cNvPr id="1201" name="object 1201" descr=""/>
            <p:cNvSpPr/>
            <p:nvPr/>
          </p:nvSpPr>
          <p:spPr>
            <a:xfrm>
              <a:off x="5690309" y="8571772"/>
              <a:ext cx="4445" cy="6985"/>
            </a:xfrm>
            <a:custGeom>
              <a:avLst/>
              <a:gdLst/>
              <a:ahLst/>
              <a:cxnLst/>
              <a:rect l="l" t="t" r="r" b="b"/>
              <a:pathLst>
                <a:path w="4445" h="6984">
                  <a:moveTo>
                    <a:pt x="4038" y="0"/>
                  </a:moveTo>
                  <a:lnTo>
                    <a:pt x="2120" y="3606"/>
                  </a:lnTo>
                  <a:lnTo>
                    <a:pt x="0" y="6984"/>
                  </a:lnTo>
                </a:path>
              </a:pathLst>
            </a:custGeom>
            <a:ln w="3175">
              <a:solidFill>
                <a:srgbClr val="565658"/>
              </a:solidFill>
            </a:ln>
          </p:spPr>
          <p:txBody>
            <a:bodyPr wrap="square" lIns="0" tIns="0" rIns="0" bIns="0" rtlCol="0"/>
            <a:lstStyle/>
            <a:p/>
          </p:txBody>
        </p:sp>
        <p:sp>
          <p:nvSpPr>
            <p:cNvPr id="1202" name="object 1202" descr=""/>
            <p:cNvSpPr/>
            <p:nvPr/>
          </p:nvSpPr>
          <p:spPr>
            <a:xfrm>
              <a:off x="5700162" y="8570500"/>
              <a:ext cx="635" cy="1270"/>
            </a:xfrm>
            <a:custGeom>
              <a:avLst/>
              <a:gdLst/>
              <a:ahLst/>
              <a:cxnLst/>
              <a:rect l="l" t="t" r="r" b="b"/>
              <a:pathLst>
                <a:path w="635" h="1270">
                  <a:moveTo>
                    <a:pt x="114" y="0"/>
                  </a:moveTo>
                  <a:lnTo>
                    <a:pt x="241" y="38"/>
                  </a:lnTo>
                  <a:lnTo>
                    <a:pt x="292" y="228"/>
                  </a:lnTo>
                  <a:lnTo>
                    <a:pt x="279" y="457"/>
                  </a:lnTo>
                  <a:lnTo>
                    <a:pt x="177" y="774"/>
                  </a:lnTo>
                  <a:lnTo>
                    <a:pt x="25" y="1142"/>
                  </a:lnTo>
                </a:path>
              </a:pathLst>
            </a:custGeom>
            <a:ln w="3175">
              <a:solidFill>
                <a:srgbClr val="565658"/>
              </a:solidFill>
            </a:ln>
          </p:spPr>
          <p:txBody>
            <a:bodyPr wrap="square" lIns="0" tIns="0" rIns="0" bIns="0" rtlCol="0"/>
            <a:lstStyle/>
            <a:p/>
          </p:txBody>
        </p:sp>
        <p:sp>
          <p:nvSpPr>
            <p:cNvPr id="1203" name="object 1203" descr=""/>
            <p:cNvSpPr/>
            <p:nvPr/>
          </p:nvSpPr>
          <p:spPr>
            <a:xfrm>
              <a:off x="5699556" y="8571449"/>
              <a:ext cx="635" cy="635"/>
            </a:xfrm>
            <a:custGeom>
              <a:avLst/>
              <a:gdLst/>
              <a:ahLst/>
              <a:cxnLst/>
              <a:rect l="l" t="t" r="r" b="b"/>
              <a:pathLst>
                <a:path w="635" h="634">
                  <a:moveTo>
                    <a:pt x="0" y="0"/>
                  </a:moveTo>
                  <a:lnTo>
                    <a:pt x="203" y="76"/>
                  </a:lnTo>
                  <a:lnTo>
                    <a:pt x="342" y="177"/>
                  </a:lnTo>
                  <a:lnTo>
                    <a:pt x="508" y="241"/>
                  </a:lnTo>
                </a:path>
              </a:pathLst>
            </a:custGeom>
            <a:ln w="3175">
              <a:solidFill>
                <a:srgbClr val="565658"/>
              </a:solidFill>
            </a:ln>
          </p:spPr>
          <p:txBody>
            <a:bodyPr wrap="square" lIns="0" tIns="0" rIns="0" bIns="0" rtlCol="0"/>
            <a:lstStyle/>
            <a:p/>
          </p:txBody>
        </p:sp>
        <p:sp>
          <p:nvSpPr>
            <p:cNvPr id="1204" name="object 1204" descr=""/>
            <p:cNvSpPr/>
            <p:nvPr/>
          </p:nvSpPr>
          <p:spPr>
            <a:xfrm>
              <a:off x="5694199" y="8571447"/>
              <a:ext cx="5715" cy="8255"/>
            </a:xfrm>
            <a:custGeom>
              <a:avLst/>
              <a:gdLst/>
              <a:ahLst/>
              <a:cxnLst/>
              <a:rect l="l" t="t" r="r" b="b"/>
              <a:pathLst>
                <a:path w="5714" h="8254">
                  <a:moveTo>
                    <a:pt x="0" y="8039"/>
                  </a:moveTo>
                  <a:lnTo>
                    <a:pt x="4508" y="1676"/>
                  </a:lnTo>
                  <a:lnTo>
                    <a:pt x="5359" y="0"/>
                  </a:lnTo>
                </a:path>
              </a:pathLst>
            </a:custGeom>
            <a:ln w="3175">
              <a:solidFill>
                <a:srgbClr val="565658"/>
              </a:solidFill>
            </a:ln>
          </p:spPr>
          <p:txBody>
            <a:bodyPr wrap="square" lIns="0" tIns="0" rIns="0" bIns="0" rtlCol="0"/>
            <a:lstStyle/>
            <a:p/>
          </p:txBody>
        </p:sp>
        <p:sp>
          <p:nvSpPr>
            <p:cNvPr id="1205" name="object 1205" descr=""/>
            <p:cNvSpPr/>
            <p:nvPr/>
          </p:nvSpPr>
          <p:spPr>
            <a:xfrm>
              <a:off x="5696635" y="8571449"/>
              <a:ext cx="3175" cy="0"/>
            </a:xfrm>
            <a:custGeom>
              <a:avLst/>
              <a:gdLst/>
              <a:ahLst/>
              <a:cxnLst/>
              <a:rect l="l" t="t" r="r" b="b"/>
              <a:pathLst>
                <a:path w="3175" h="0">
                  <a:moveTo>
                    <a:pt x="2921" y="0"/>
                  </a:moveTo>
                  <a:lnTo>
                    <a:pt x="0" y="0"/>
                  </a:lnTo>
                </a:path>
              </a:pathLst>
            </a:custGeom>
            <a:ln w="3175">
              <a:solidFill>
                <a:srgbClr val="565658"/>
              </a:solidFill>
            </a:ln>
          </p:spPr>
          <p:txBody>
            <a:bodyPr wrap="square" lIns="0" tIns="0" rIns="0" bIns="0" rtlCol="0"/>
            <a:lstStyle/>
            <a:p/>
          </p:txBody>
        </p:sp>
        <p:sp>
          <p:nvSpPr>
            <p:cNvPr id="1206" name="object 1206" descr=""/>
            <p:cNvSpPr/>
            <p:nvPr/>
          </p:nvSpPr>
          <p:spPr>
            <a:xfrm>
              <a:off x="5694199" y="8574420"/>
              <a:ext cx="0" cy="5080"/>
            </a:xfrm>
            <a:custGeom>
              <a:avLst/>
              <a:gdLst/>
              <a:ahLst/>
              <a:cxnLst/>
              <a:rect l="l" t="t" r="r" b="b"/>
              <a:pathLst>
                <a:path w="0" h="5079">
                  <a:moveTo>
                    <a:pt x="0" y="0"/>
                  </a:moveTo>
                  <a:lnTo>
                    <a:pt x="0" y="5067"/>
                  </a:lnTo>
                </a:path>
              </a:pathLst>
            </a:custGeom>
            <a:ln w="3175">
              <a:solidFill>
                <a:srgbClr val="565658"/>
              </a:solidFill>
            </a:ln>
          </p:spPr>
          <p:txBody>
            <a:bodyPr wrap="square" lIns="0" tIns="0" rIns="0" bIns="0" rtlCol="0"/>
            <a:lstStyle/>
            <a:p/>
          </p:txBody>
        </p:sp>
        <p:sp>
          <p:nvSpPr>
            <p:cNvPr id="1207" name="object 1207" descr=""/>
            <p:cNvSpPr/>
            <p:nvPr/>
          </p:nvSpPr>
          <p:spPr>
            <a:xfrm>
              <a:off x="5688618" y="8579485"/>
              <a:ext cx="5715" cy="3810"/>
            </a:xfrm>
            <a:custGeom>
              <a:avLst/>
              <a:gdLst/>
              <a:ahLst/>
              <a:cxnLst/>
              <a:rect l="l" t="t" r="r" b="b"/>
              <a:pathLst>
                <a:path w="5714" h="3809">
                  <a:moveTo>
                    <a:pt x="0" y="2984"/>
                  </a:moveTo>
                  <a:lnTo>
                    <a:pt x="0" y="3200"/>
                  </a:lnTo>
                  <a:lnTo>
                    <a:pt x="228" y="3619"/>
                  </a:lnTo>
                  <a:lnTo>
                    <a:pt x="431" y="3733"/>
                  </a:lnTo>
                  <a:lnTo>
                    <a:pt x="698" y="3771"/>
                  </a:lnTo>
                  <a:lnTo>
                    <a:pt x="1524" y="3556"/>
                  </a:lnTo>
                  <a:lnTo>
                    <a:pt x="1714" y="3479"/>
                  </a:lnTo>
                  <a:lnTo>
                    <a:pt x="2578" y="2971"/>
                  </a:lnTo>
                  <a:lnTo>
                    <a:pt x="3543" y="2197"/>
                  </a:lnTo>
                  <a:lnTo>
                    <a:pt x="3873" y="1892"/>
                  </a:lnTo>
                  <a:lnTo>
                    <a:pt x="5588" y="0"/>
                  </a:lnTo>
                </a:path>
              </a:pathLst>
            </a:custGeom>
            <a:ln w="3175">
              <a:solidFill>
                <a:srgbClr val="565658"/>
              </a:solidFill>
            </a:ln>
          </p:spPr>
          <p:txBody>
            <a:bodyPr wrap="square" lIns="0" tIns="0" rIns="0" bIns="0" rtlCol="0"/>
            <a:lstStyle/>
            <a:p/>
          </p:txBody>
        </p:sp>
        <p:sp>
          <p:nvSpPr>
            <p:cNvPr id="1208" name="object 1208" descr=""/>
            <p:cNvSpPr/>
            <p:nvPr/>
          </p:nvSpPr>
          <p:spPr>
            <a:xfrm>
              <a:off x="5690292" y="8578691"/>
              <a:ext cx="635" cy="635"/>
            </a:xfrm>
            <a:custGeom>
              <a:avLst/>
              <a:gdLst/>
              <a:ahLst/>
              <a:cxnLst/>
              <a:rect l="l" t="t" r="r" b="b"/>
              <a:pathLst>
                <a:path w="635" h="634">
                  <a:moveTo>
                    <a:pt x="0" y="76"/>
                  </a:moveTo>
                  <a:lnTo>
                    <a:pt x="114" y="38"/>
                  </a:lnTo>
                  <a:lnTo>
                    <a:pt x="139" y="0"/>
                  </a:lnTo>
                </a:path>
              </a:pathLst>
            </a:custGeom>
            <a:ln w="3175">
              <a:solidFill>
                <a:srgbClr val="565658"/>
              </a:solidFill>
            </a:ln>
          </p:spPr>
          <p:txBody>
            <a:bodyPr wrap="square" lIns="0" tIns="0" rIns="0" bIns="0" rtlCol="0"/>
            <a:lstStyle/>
            <a:p/>
          </p:txBody>
        </p:sp>
        <p:sp>
          <p:nvSpPr>
            <p:cNvPr id="1209" name="object 1209" descr=""/>
            <p:cNvSpPr/>
            <p:nvPr/>
          </p:nvSpPr>
          <p:spPr>
            <a:xfrm>
              <a:off x="5694344" y="8570493"/>
              <a:ext cx="6350" cy="1905"/>
            </a:xfrm>
            <a:custGeom>
              <a:avLst/>
              <a:gdLst/>
              <a:ahLst/>
              <a:cxnLst/>
              <a:rect l="l" t="t" r="r" b="b"/>
              <a:pathLst>
                <a:path w="6350" h="1904">
                  <a:moveTo>
                    <a:pt x="1193" y="63"/>
                  </a:moveTo>
                  <a:lnTo>
                    <a:pt x="279" y="825"/>
                  </a:lnTo>
                  <a:lnTo>
                    <a:pt x="0" y="1282"/>
                  </a:lnTo>
                </a:path>
                <a:path w="6350" h="1904">
                  <a:moveTo>
                    <a:pt x="1193" y="63"/>
                  </a:moveTo>
                  <a:lnTo>
                    <a:pt x="3759" y="38"/>
                  </a:lnTo>
                  <a:lnTo>
                    <a:pt x="5930" y="0"/>
                  </a:lnTo>
                </a:path>
              </a:pathLst>
            </a:custGeom>
            <a:ln w="3175">
              <a:solidFill>
                <a:srgbClr val="565658"/>
              </a:solidFill>
            </a:ln>
          </p:spPr>
          <p:txBody>
            <a:bodyPr wrap="square" lIns="0" tIns="0" rIns="0" bIns="0" rtlCol="0"/>
            <a:lstStyle/>
            <a:p/>
          </p:txBody>
        </p:sp>
        <p:sp>
          <p:nvSpPr>
            <p:cNvPr id="1210" name="object 1210" descr=""/>
            <p:cNvSpPr/>
            <p:nvPr/>
          </p:nvSpPr>
          <p:spPr>
            <a:xfrm>
              <a:off x="5699551" y="8570498"/>
              <a:ext cx="1270" cy="1270"/>
            </a:xfrm>
            <a:custGeom>
              <a:avLst/>
              <a:gdLst/>
              <a:ahLst/>
              <a:cxnLst/>
              <a:rect l="l" t="t" r="r" b="b"/>
              <a:pathLst>
                <a:path w="1270" h="1270">
                  <a:moveTo>
                    <a:pt x="228" y="355"/>
                  </a:moveTo>
                  <a:lnTo>
                    <a:pt x="634" y="139"/>
                  </a:lnTo>
                  <a:lnTo>
                    <a:pt x="723" y="0"/>
                  </a:lnTo>
                </a:path>
                <a:path w="1270" h="1270">
                  <a:moveTo>
                    <a:pt x="228" y="355"/>
                  </a:moveTo>
                  <a:lnTo>
                    <a:pt x="292" y="533"/>
                  </a:lnTo>
                  <a:lnTo>
                    <a:pt x="177" y="736"/>
                  </a:lnTo>
                  <a:lnTo>
                    <a:pt x="12" y="927"/>
                  </a:lnTo>
                </a:path>
              </a:pathLst>
            </a:custGeom>
            <a:ln w="3175">
              <a:solidFill>
                <a:srgbClr val="565658"/>
              </a:solidFill>
            </a:ln>
          </p:spPr>
          <p:txBody>
            <a:bodyPr wrap="square" lIns="0" tIns="0" rIns="0" bIns="0" rtlCol="0"/>
            <a:lstStyle/>
            <a:p/>
          </p:txBody>
        </p:sp>
        <p:sp>
          <p:nvSpPr>
            <p:cNvPr id="1211" name="object 1211" descr=""/>
            <p:cNvSpPr/>
            <p:nvPr/>
          </p:nvSpPr>
          <p:spPr>
            <a:xfrm>
              <a:off x="5695092" y="8570561"/>
              <a:ext cx="635" cy="635"/>
            </a:xfrm>
            <a:custGeom>
              <a:avLst/>
              <a:gdLst/>
              <a:ahLst/>
              <a:cxnLst/>
              <a:rect l="l" t="t" r="r" b="b"/>
              <a:pathLst>
                <a:path w="635" h="634">
                  <a:moveTo>
                    <a:pt x="0" y="292"/>
                  </a:moveTo>
                  <a:lnTo>
                    <a:pt x="203" y="254"/>
                  </a:lnTo>
                  <a:lnTo>
                    <a:pt x="431" y="0"/>
                  </a:lnTo>
                </a:path>
              </a:pathLst>
            </a:custGeom>
            <a:ln w="3175">
              <a:solidFill>
                <a:srgbClr val="565658"/>
              </a:solidFill>
            </a:ln>
          </p:spPr>
          <p:txBody>
            <a:bodyPr wrap="square" lIns="0" tIns="0" rIns="0" bIns="0" rtlCol="0"/>
            <a:lstStyle/>
            <a:p/>
          </p:txBody>
        </p:sp>
        <p:sp>
          <p:nvSpPr>
            <p:cNvPr id="1212" name="object 1212" descr=""/>
            <p:cNvSpPr/>
            <p:nvPr/>
          </p:nvSpPr>
          <p:spPr>
            <a:xfrm>
              <a:off x="5695093" y="8570854"/>
              <a:ext cx="5080" cy="0"/>
            </a:xfrm>
            <a:custGeom>
              <a:avLst/>
              <a:gdLst/>
              <a:ahLst/>
              <a:cxnLst/>
              <a:rect l="l" t="t" r="r" b="b"/>
              <a:pathLst>
                <a:path w="5079" h="0">
                  <a:moveTo>
                    <a:pt x="4686" y="0"/>
                  </a:moveTo>
                  <a:lnTo>
                    <a:pt x="2527" y="0"/>
                  </a:lnTo>
                  <a:lnTo>
                    <a:pt x="0" y="0"/>
                  </a:lnTo>
                </a:path>
              </a:pathLst>
            </a:custGeom>
            <a:ln w="3175">
              <a:solidFill>
                <a:srgbClr val="565658"/>
              </a:solidFill>
            </a:ln>
          </p:spPr>
          <p:txBody>
            <a:bodyPr wrap="square" lIns="0" tIns="0" rIns="0" bIns="0" rtlCol="0"/>
            <a:lstStyle/>
            <a:p/>
          </p:txBody>
        </p:sp>
        <p:sp>
          <p:nvSpPr>
            <p:cNvPr id="1213" name="object 1213" descr=""/>
            <p:cNvSpPr/>
            <p:nvPr/>
          </p:nvSpPr>
          <p:spPr>
            <a:xfrm>
              <a:off x="5703873" y="8341547"/>
              <a:ext cx="0" cy="33655"/>
            </a:xfrm>
            <a:custGeom>
              <a:avLst/>
              <a:gdLst/>
              <a:ahLst/>
              <a:cxnLst/>
              <a:rect l="l" t="t" r="r" b="b"/>
              <a:pathLst>
                <a:path w="0" h="33654">
                  <a:moveTo>
                    <a:pt x="0" y="0"/>
                  </a:moveTo>
                  <a:lnTo>
                    <a:pt x="0" y="33274"/>
                  </a:lnTo>
                </a:path>
              </a:pathLst>
            </a:custGeom>
            <a:ln w="3175">
              <a:solidFill>
                <a:srgbClr val="565658"/>
              </a:solidFill>
            </a:ln>
          </p:spPr>
          <p:txBody>
            <a:bodyPr wrap="square" lIns="0" tIns="0" rIns="0" bIns="0" rtlCol="0"/>
            <a:lstStyle/>
            <a:p/>
          </p:txBody>
        </p:sp>
        <p:sp>
          <p:nvSpPr>
            <p:cNvPr id="1214" name="object 1214" descr=""/>
            <p:cNvSpPr/>
            <p:nvPr/>
          </p:nvSpPr>
          <p:spPr>
            <a:xfrm>
              <a:off x="5556878" y="8361088"/>
              <a:ext cx="635" cy="13970"/>
            </a:xfrm>
            <a:custGeom>
              <a:avLst/>
              <a:gdLst/>
              <a:ahLst/>
              <a:cxnLst/>
              <a:rect l="l" t="t" r="r" b="b"/>
              <a:pathLst>
                <a:path w="635" h="13970">
                  <a:moveTo>
                    <a:pt x="88" y="0"/>
                  </a:moveTo>
                  <a:lnTo>
                    <a:pt x="0" y="11569"/>
                  </a:lnTo>
                  <a:lnTo>
                    <a:pt x="228" y="13728"/>
                  </a:lnTo>
                </a:path>
              </a:pathLst>
            </a:custGeom>
            <a:ln w="3175">
              <a:solidFill>
                <a:srgbClr val="565658"/>
              </a:solidFill>
            </a:ln>
          </p:spPr>
          <p:txBody>
            <a:bodyPr wrap="square" lIns="0" tIns="0" rIns="0" bIns="0" rtlCol="0"/>
            <a:lstStyle/>
            <a:p/>
          </p:txBody>
        </p:sp>
        <p:sp>
          <p:nvSpPr>
            <p:cNvPr id="1215" name="object 1215" descr=""/>
            <p:cNvSpPr/>
            <p:nvPr/>
          </p:nvSpPr>
          <p:spPr>
            <a:xfrm>
              <a:off x="5725354" y="8524590"/>
              <a:ext cx="635" cy="14604"/>
            </a:xfrm>
            <a:custGeom>
              <a:avLst/>
              <a:gdLst/>
              <a:ahLst/>
              <a:cxnLst/>
              <a:rect l="l" t="t" r="r" b="b"/>
              <a:pathLst>
                <a:path w="635" h="14604">
                  <a:moveTo>
                    <a:pt x="0" y="14185"/>
                  </a:moveTo>
                  <a:lnTo>
                    <a:pt x="63" y="0"/>
                  </a:lnTo>
                </a:path>
              </a:pathLst>
            </a:custGeom>
            <a:ln w="3175">
              <a:solidFill>
                <a:srgbClr val="565658"/>
              </a:solidFill>
            </a:ln>
          </p:spPr>
          <p:txBody>
            <a:bodyPr wrap="square" lIns="0" tIns="0" rIns="0" bIns="0" rtlCol="0"/>
            <a:lstStyle/>
            <a:p/>
          </p:txBody>
        </p:sp>
        <p:sp>
          <p:nvSpPr>
            <p:cNvPr id="1216" name="object 1216" descr=""/>
            <p:cNvSpPr/>
            <p:nvPr/>
          </p:nvSpPr>
          <p:spPr>
            <a:xfrm>
              <a:off x="5629226" y="8368845"/>
              <a:ext cx="3810" cy="635"/>
            </a:xfrm>
            <a:custGeom>
              <a:avLst/>
              <a:gdLst/>
              <a:ahLst/>
              <a:cxnLst/>
              <a:rect l="l" t="t" r="r" b="b"/>
              <a:pathLst>
                <a:path w="3810" h="634">
                  <a:moveTo>
                    <a:pt x="3555" y="0"/>
                  </a:moveTo>
                  <a:lnTo>
                    <a:pt x="1777" y="25"/>
                  </a:lnTo>
                  <a:lnTo>
                    <a:pt x="0" y="0"/>
                  </a:lnTo>
                </a:path>
              </a:pathLst>
            </a:custGeom>
            <a:ln w="3175">
              <a:solidFill>
                <a:srgbClr val="565658"/>
              </a:solidFill>
            </a:ln>
          </p:spPr>
          <p:txBody>
            <a:bodyPr wrap="square" lIns="0" tIns="0" rIns="0" bIns="0" rtlCol="0"/>
            <a:lstStyle/>
            <a:p/>
          </p:txBody>
        </p:sp>
        <p:sp>
          <p:nvSpPr>
            <p:cNvPr id="1217" name="object 1217" descr=""/>
            <p:cNvSpPr/>
            <p:nvPr/>
          </p:nvSpPr>
          <p:spPr>
            <a:xfrm>
              <a:off x="5628975" y="8361751"/>
              <a:ext cx="4445" cy="0"/>
            </a:xfrm>
            <a:custGeom>
              <a:avLst/>
              <a:gdLst/>
              <a:ahLst/>
              <a:cxnLst/>
              <a:rect l="l" t="t" r="r" b="b"/>
              <a:pathLst>
                <a:path w="4445" h="0">
                  <a:moveTo>
                    <a:pt x="0" y="0"/>
                  </a:moveTo>
                  <a:lnTo>
                    <a:pt x="4038" y="0"/>
                  </a:lnTo>
                </a:path>
              </a:pathLst>
            </a:custGeom>
            <a:ln w="3175">
              <a:solidFill>
                <a:srgbClr val="565658"/>
              </a:solidFill>
            </a:ln>
          </p:spPr>
          <p:txBody>
            <a:bodyPr wrap="square" lIns="0" tIns="0" rIns="0" bIns="0" rtlCol="0"/>
            <a:lstStyle/>
            <a:p/>
          </p:txBody>
        </p:sp>
        <p:sp>
          <p:nvSpPr>
            <p:cNvPr id="1218" name="object 1218" descr=""/>
            <p:cNvSpPr/>
            <p:nvPr/>
          </p:nvSpPr>
          <p:spPr>
            <a:xfrm>
              <a:off x="5726023" y="8370073"/>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1219" name="object 1219" descr=""/>
            <p:cNvSpPr/>
            <p:nvPr/>
          </p:nvSpPr>
          <p:spPr>
            <a:xfrm>
              <a:off x="5548918" y="8360557"/>
              <a:ext cx="1270" cy="1270"/>
            </a:xfrm>
            <a:custGeom>
              <a:avLst/>
              <a:gdLst/>
              <a:ahLst/>
              <a:cxnLst/>
              <a:rect l="l" t="t" r="r" b="b"/>
              <a:pathLst>
                <a:path w="1270" h="1270">
                  <a:moveTo>
                    <a:pt x="0" y="1193"/>
                  </a:moveTo>
                  <a:lnTo>
                    <a:pt x="736" y="50"/>
                  </a:lnTo>
                  <a:lnTo>
                    <a:pt x="1041" y="0"/>
                  </a:lnTo>
                </a:path>
              </a:pathLst>
            </a:custGeom>
            <a:ln w="3175">
              <a:solidFill>
                <a:srgbClr val="565658"/>
              </a:solidFill>
            </a:ln>
          </p:spPr>
          <p:txBody>
            <a:bodyPr wrap="square" lIns="0" tIns="0" rIns="0" bIns="0" rtlCol="0"/>
            <a:lstStyle/>
            <a:p/>
          </p:txBody>
        </p:sp>
        <p:sp>
          <p:nvSpPr>
            <p:cNvPr id="1220" name="object 1220" descr=""/>
            <p:cNvSpPr/>
            <p:nvPr/>
          </p:nvSpPr>
          <p:spPr>
            <a:xfrm>
              <a:off x="5548915" y="8361751"/>
              <a:ext cx="8255" cy="0"/>
            </a:xfrm>
            <a:custGeom>
              <a:avLst/>
              <a:gdLst/>
              <a:ahLst/>
              <a:cxnLst/>
              <a:rect l="l" t="t" r="r" b="b"/>
              <a:pathLst>
                <a:path w="8254" h="0">
                  <a:moveTo>
                    <a:pt x="8051" y="0"/>
                  </a:moveTo>
                  <a:lnTo>
                    <a:pt x="0" y="0"/>
                  </a:lnTo>
                </a:path>
              </a:pathLst>
            </a:custGeom>
            <a:ln w="3175">
              <a:solidFill>
                <a:srgbClr val="565658"/>
              </a:solidFill>
            </a:ln>
          </p:spPr>
          <p:txBody>
            <a:bodyPr wrap="square" lIns="0" tIns="0" rIns="0" bIns="0" rtlCol="0"/>
            <a:lstStyle/>
            <a:p/>
          </p:txBody>
        </p:sp>
        <p:sp>
          <p:nvSpPr>
            <p:cNvPr id="1221" name="object 1221" descr=""/>
            <p:cNvSpPr/>
            <p:nvPr/>
          </p:nvSpPr>
          <p:spPr>
            <a:xfrm>
              <a:off x="5557093" y="8374823"/>
              <a:ext cx="72390" cy="0"/>
            </a:xfrm>
            <a:custGeom>
              <a:avLst/>
              <a:gdLst/>
              <a:ahLst/>
              <a:cxnLst/>
              <a:rect l="l" t="t" r="r" b="b"/>
              <a:pathLst>
                <a:path w="72389" h="0">
                  <a:moveTo>
                    <a:pt x="71882" y="0"/>
                  </a:moveTo>
                  <a:lnTo>
                    <a:pt x="47917" y="0"/>
                  </a:lnTo>
                  <a:lnTo>
                    <a:pt x="22212" y="0"/>
                  </a:lnTo>
                  <a:lnTo>
                    <a:pt x="5156" y="0"/>
                  </a:lnTo>
                  <a:lnTo>
                    <a:pt x="0" y="0"/>
                  </a:lnTo>
                </a:path>
              </a:pathLst>
            </a:custGeom>
            <a:ln w="3175">
              <a:solidFill>
                <a:srgbClr val="565658"/>
              </a:solidFill>
            </a:ln>
          </p:spPr>
          <p:txBody>
            <a:bodyPr wrap="square" lIns="0" tIns="0" rIns="0" bIns="0" rtlCol="0"/>
            <a:lstStyle/>
            <a:p/>
          </p:txBody>
        </p:sp>
        <p:sp>
          <p:nvSpPr>
            <p:cNvPr id="1222" name="object 1222" descr=""/>
            <p:cNvSpPr/>
            <p:nvPr/>
          </p:nvSpPr>
          <p:spPr>
            <a:xfrm>
              <a:off x="5548782" y="8359376"/>
              <a:ext cx="1270" cy="1270"/>
            </a:xfrm>
            <a:custGeom>
              <a:avLst/>
              <a:gdLst/>
              <a:ahLst/>
              <a:cxnLst/>
              <a:rect l="l" t="t" r="r" b="b"/>
              <a:pathLst>
                <a:path w="1270" h="1270">
                  <a:moveTo>
                    <a:pt x="0" y="0"/>
                  </a:moveTo>
                  <a:lnTo>
                    <a:pt x="88" y="444"/>
                  </a:lnTo>
                  <a:lnTo>
                    <a:pt x="330" y="838"/>
                  </a:lnTo>
                  <a:lnTo>
                    <a:pt x="736" y="1104"/>
                  </a:lnTo>
                  <a:lnTo>
                    <a:pt x="1181" y="1193"/>
                  </a:lnTo>
                </a:path>
              </a:pathLst>
            </a:custGeom>
            <a:ln w="3175">
              <a:solidFill>
                <a:srgbClr val="565658"/>
              </a:solidFill>
            </a:ln>
          </p:spPr>
          <p:txBody>
            <a:bodyPr wrap="square" lIns="0" tIns="0" rIns="0" bIns="0" rtlCol="0"/>
            <a:lstStyle/>
            <a:p/>
          </p:txBody>
        </p:sp>
        <p:sp>
          <p:nvSpPr>
            <p:cNvPr id="1223" name="object 1223" descr=""/>
            <p:cNvSpPr/>
            <p:nvPr/>
          </p:nvSpPr>
          <p:spPr>
            <a:xfrm>
              <a:off x="5703873" y="8370073"/>
              <a:ext cx="3810" cy="0"/>
            </a:xfrm>
            <a:custGeom>
              <a:avLst/>
              <a:gdLst/>
              <a:ahLst/>
              <a:cxnLst/>
              <a:rect l="l" t="t" r="r" b="b"/>
              <a:pathLst>
                <a:path w="3810" h="0">
                  <a:moveTo>
                    <a:pt x="0" y="0"/>
                  </a:moveTo>
                  <a:lnTo>
                    <a:pt x="3632" y="0"/>
                  </a:lnTo>
                </a:path>
              </a:pathLst>
            </a:custGeom>
            <a:ln w="3175">
              <a:solidFill>
                <a:srgbClr val="565658"/>
              </a:solidFill>
            </a:ln>
          </p:spPr>
          <p:txBody>
            <a:bodyPr wrap="square" lIns="0" tIns="0" rIns="0" bIns="0" rtlCol="0"/>
            <a:lstStyle/>
            <a:p/>
          </p:txBody>
        </p:sp>
        <p:sp>
          <p:nvSpPr>
            <p:cNvPr id="1224" name="object 1224" descr=""/>
            <p:cNvSpPr/>
            <p:nvPr/>
          </p:nvSpPr>
          <p:spPr>
            <a:xfrm>
              <a:off x="5725304" y="8370073"/>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1225" name="object 1225" descr=""/>
            <p:cNvSpPr/>
            <p:nvPr/>
          </p:nvSpPr>
          <p:spPr>
            <a:xfrm>
              <a:off x="5548397" y="8359376"/>
              <a:ext cx="635" cy="2540"/>
            </a:xfrm>
            <a:custGeom>
              <a:avLst/>
              <a:gdLst/>
              <a:ahLst/>
              <a:cxnLst/>
              <a:rect l="l" t="t" r="r" b="b"/>
              <a:pathLst>
                <a:path w="635" h="2540">
                  <a:moveTo>
                    <a:pt x="0" y="2374"/>
                  </a:moveTo>
                  <a:lnTo>
                    <a:pt x="0" y="2044"/>
                  </a:lnTo>
                  <a:lnTo>
                    <a:pt x="12" y="1714"/>
                  </a:lnTo>
                  <a:lnTo>
                    <a:pt x="63" y="1155"/>
                  </a:lnTo>
                  <a:lnTo>
                    <a:pt x="127" y="558"/>
                  </a:lnTo>
                  <a:lnTo>
                    <a:pt x="266" y="114"/>
                  </a:lnTo>
                </a:path>
                <a:path w="635" h="2540">
                  <a:moveTo>
                    <a:pt x="0" y="2374"/>
                  </a:moveTo>
                  <a:lnTo>
                    <a:pt x="177" y="2374"/>
                  </a:lnTo>
                  <a:lnTo>
                    <a:pt x="317" y="2374"/>
                  </a:lnTo>
                  <a:lnTo>
                    <a:pt x="533" y="2374"/>
                  </a:lnTo>
                </a:path>
              </a:pathLst>
            </a:custGeom>
            <a:ln w="3175">
              <a:solidFill>
                <a:srgbClr val="565658"/>
              </a:solidFill>
            </a:ln>
          </p:spPr>
          <p:txBody>
            <a:bodyPr wrap="square" lIns="0" tIns="0" rIns="0" bIns="0" rtlCol="0"/>
            <a:lstStyle/>
            <a:p/>
          </p:txBody>
        </p:sp>
        <p:sp>
          <p:nvSpPr>
            <p:cNvPr id="1226" name="object 1226" descr=""/>
            <p:cNvSpPr/>
            <p:nvPr/>
          </p:nvSpPr>
          <p:spPr>
            <a:xfrm>
              <a:off x="5633020" y="8374823"/>
              <a:ext cx="71120" cy="0"/>
            </a:xfrm>
            <a:custGeom>
              <a:avLst/>
              <a:gdLst/>
              <a:ahLst/>
              <a:cxnLst/>
              <a:rect l="l" t="t" r="r" b="b"/>
              <a:pathLst>
                <a:path w="71120" h="0">
                  <a:moveTo>
                    <a:pt x="70827" y="0"/>
                  </a:moveTo>
                  <a:lnTo>
                    <a:pt x="69392" y="0"/>
                  </a:lnTo>
                  <a:lnTo>
                    <a:pt x="55244" y="0"/>
                  </a:lnTo>
                  <a:lnTo>
                    <a:pt x="31470" y="0"/>
                  </a:lnTo>
                  <a:lnTo>
                    <a:pt x="2095" y="0"/>
                  </a:lnTo>
                  <a:lnTo>
                    <a:pt x="0" y="0"/>
                  </a:lnTo>
                </a:path>
              </a:pathLst>
            </a:custGeom>
            <a:ln w="3175">
              <a:solidFill>
                <a:srgbClr val="565658"/>
              </a:solidFill>
            </a:ln>
          </p:spPr>
          <p:txBody>
            <a:bodyPr wrap="square" lIns="0" tIns="0" rIns="0" bIns="0" rtlCol="0"/>
            <a:lstStyle/>
            <a:p/>
          </p:txBody>
        </p:sp>
        <p:sp>
          <p:nvSpPr>
            <p:cNvPr id="1227" name="object 1227" descr=""/>
            <p:cNvSpPr/>
            <p:nvPr/>
          </p:nvSpPr>
          <p:spPr>
            <a:xfrm>
              <a:off x="5556939" y="8359376"/>
              <a:ext cx="1270" cy="1905"/>
            </a:xfrm>
            <a:custGeom>
              <a:avLst/>
              <a:gdLst/>
              <a:ahLst/>
              <a:cxnLst/>
              <a:rect l="l" t="t" r="r" b="b"/>
              <a:pathLst>
                <a:path w="1270" h="1904">
                  <a:moveTo>
                    <a:pt x="673" y="0"/>
                  </a:moveTo>
                  <a:lnTo>
                    <a:pt x="660" y="12"/>
                  </a:lnTo>
                  <a:lnTo>
                    <a:pt x="0" y="1714"/>
                  </a:lnTo>
                </a:path>
              </a:pathLst>
            </a:custGeom>
            <a:ln w="3175">
              <a:solidFill>
                <a:srgbClr val="565658"/>
              </a:solidFill>
            </a:ln>
          </p:spPr>
          <p:txBody>
            <a:bodyPr wrap="square" lIns="0" tIns="0" rIns="0" bIns="0" rtlCol="0"/>
            <a:lstStyle/>
            <a:p/>
          </p:txBody>
        </p:sp>
        <p:sp>
          <p:nvSpPr>
            <p:cNvPr id="1228" name="object 1228" descr=""/>
            <p:cNvSpPr/>
            <p:nvPr/>
          </p:nvSpPr>
          <p:spPr>
            <a:xfrm>
              <a:off x="5555937" y="8359367"/>
              <a:ext cx="1905" cy="1270"/>
            </a:xfrm>
            <a:custGeom>
              <a:avLst/>
              <a:gdLst/>
              <a:ahLst/>
              <a:cxnLst/>
              <a:rect l="l" t="t" r="r" b="b"/>
              <a:pathLst>
                <a:path w="1904" h="1270">
                  <a:moveTo>
                    <a:pt x="0" y="1193"/>
                  </a:moveTo>
                  <a:lnTo>
                    <a:pt x="177" y="1079"/>
                  </a:lnTo>
                  <a:lnTo>
                    <a:pt x="469" y="825"/>
                  </a:lnTo>
                  <a:lnTo>
                    <a:pt x="977" y="444"/>
                  </a:lnTo>
                  <a:lnTo>
                    <a:pt x="1663" y="0"/>
                  </a:lnTo>
                </a:path>
              </a:pathLst>
            </a:custGeom>
            <a:ln w="3175">
              <a:solidFill>
                <a:srgbClr val="565658"/>
              </a:solidFill>
            </a:ln>
          </p:spPr>
          <p:txBody>
            <a:bodyPr wrap="square" lIns="0" tIns="0" rIns="0" bIns="0" rtlCol="0"/>
            <a:lstStyle/>
            <a:p/>
          </p:txBody>
        </p:sp>
        <p:sp>
          <p:nvSpPr>
            <p:cNvPr id="1229" name="object 1229" descr=""/>
            <p:cNvSpPr/>
            <p:nvPr/>
          </p:nvSpPr>
          <p:spPr>
            <a:xfrm>
              <a:off x="5532174" y="8341547"/>
              <a:ext cx="3175" cy="50165"/>
            </a:xfrm>
            <a:custGeom>
              <a:avLst/>
              <a:gdLst/>
              <a:ahLst/>
              <a:cxnLst/>
              <a:rect l="l" t="t" r="r" b="b"/>
              <a:pathLst>
                <a:path w="3175" h="50165">
                  <a:moveTo>
                    <a:pt x="0" y="49987"/>
                  </a:moveTo>
                  <a:lnTo>
                    <a:pt x="2794" y="10566"/>
                  </a:lnTo>
                  <a:lnTo>
                    <a:pt x="2997" y="2095"/>
                  </a:lnTo>
                  <a:lnTo>
                    <a:pt x="3009" y="0"/>
                  </a:lnTo>
                </a:path>
              </a:pathLst>
            </a:custGeom>
            <a:ln w="3175">
              <a:solidFill>
                <a:srgbClr val="565658"/>
              </a:solidFill>
            </a:ln>
          </p:spPr>
          <p:txBody>
            <a:bodyPr wrap="square" lIns="0" tIns="0" rIns="0" bIns="0" rtlCol="0"/>
            <a:lstStyle/>
            <a:p/>
          </p:txBody>
        </p:sp>
        <p:sp>
          <p:nvSpPr>
            <p:cNvPr id="1230" name="object 1230" descr=""/>
            <p:cNvSpPr/>
            <p:nvPr/>
          </p:nvSpPr>
          <p:spPr>
            <a:xfrm>
              <a:off x="5548397" y="8368869"/>
              <a:ext cx="635" cy="0"/>
            </a:xfrm>
            <a:custGeom>
              <a:avLst/>
              <a:gdLst/>
              <a:ahLst/>
              <a:cxnLst/>
              <a:rect l="l" t="t" r="r" b="b"/>
              <a:pathLst>
                <a:path w="635" h="0">
                  <a:moveTo>
                    <a:pt x="0" y="0"/>
                  </a:moveTo>
                  <a:lnTo>
                    <a:pt x="177" y="0"/>
                  </a:lnTo>
                  <a:lnTo>
                    <a:pt x="317" y="0"/>
                  </a:lnTo>
                  <a:lnTo>
                    <a:pt x="533" y="0"/>
                  </a:lnTo>
                </a:path>
              </a:pathLst>
            </a:custGeom>
            <a:ln w="3175">
              <a:solidFill>
                <a:srgbClr val="565658"/>
              </a:solidFill>
            </a:ln>
          </p:spPr>
          <p:txBody>
            <a:bodyPr wrap="square" lIns="0" tIns="0" rIns="0" bIns="0" rtlCol="0"/>
            <a:lstStyle/>
            <a:p/>
          </p:txBody>
        </p:sp>
        <p:sp>
          <p:nvSpPr>
            <p:cNvPr id="1231" name="object 1231" descr=""/>
            <p:cNvSpPr/>
            <p:nvPr/>
          </p:nvSpPr>
          <p:spPr>
            <a:xfrm>
              <a:off x="5548918" y="8368869"/>
              <a:ext cx="3175" cy="2540"/>
            </a:xfrm>
            <a:custGeom>
              <a:avLst/>
              <a:gdLst/>
              <a:ahLst/>
              <a:cxnLst/>
              <a:rect l="l" t="t" r="r" b="b"/>
              <a:pathLst>
                <a:path w="3175" h="2540">
                  <a:moveTo>
                    <a:pt x="0" y="0"/>
                  </a:moveTo>
                  <a:lnTo>
                    <a:pt x="63" y="533"/>
                  </a:lnTo>
                  <a:lnTo>
                    <a:pt x="304" y="1143"/>
                  </a:lnTo>
                  <a:lnTo>
                    <a:pt x="812" y="1714"/>
                  </a:lnTo>
                  <a:lnTo>
                    <a:pt x="1612" y="2197"/>
                  </a:lnTo>
                  <a:lnTo>
                    <a:pt x="2628" y="2374"/>
                  </a:lnTo>
                </a:path>
              </a:pathLst>
            </a:custGeom>
            <a:ln w="3175">
              <a:solidFill>
                <a:srgbClr val="565658"/>
              </a:solidFill>
            </a:ln>
          </p:spPr>
          <p:txBody>
            <a:bodyPr wrap="square" lIns="0" tIns="0" rIns="0" bIns="0" rtlCol="0"/>
            <a:lstStyle/>
            <a:p/>
          </p:txBody>
        </p:sp>
        <p:sp>
          <p:nvSpPr>
            <p:cNvPr id="1232" name="object 1232" descr=""/>
            <p:cNvSpPr/>
            <p:nvPr/>
          </p:nvSpPr>
          <p:spPr>
            <a:xfrm>
              <a:off x="5551535" y="8371257"/>
              <a:ext cx="5715" cy="0"/>
            </a:xfrm>
            <a:custGeom>
              <a:avLst/>
              <a:gdLst/>
              <a:ahLst/>
              <a:cxnLst/>
              <a:rect l="l" t="t" r="r" b="b"/>
              <a:pathLst>
                <a:path w="5714" h="0">
                  <a:moveTo>
                    <a:pt x="0" y="0"/>
                  </a:moveTo>
                  <a:lnTo>
                    <a:pt x="5346" y="0"/>
                  </a:lnTo>
                </a:path>
              </a:pathLst>
            </a:custGeom>
            <a:ln w="3175">
              <a:solidFill>
                <a:srgbClr val="565658"/>
              </a:solidFill>
            </a:ln>
          </p:spPr>
          <p:txBody>
            <a:bodyPr wrap="square" lIns="0" tIns="0" rIns="0" bIns="0" rtlCol="0"/>
            <a:lstStyle/>
            <a:p/>
          </p:txBody>
        </p:sp>
        <p:sp>
          <p:nvSpPr>
            <p:cNvPr id="1233" name="object 1233" descr=""/>
            <p:cNvSpPr/>
            <p:nvPr/>
          </p:nvSpPr>
          <p:spPr>
            <a:xfrm>
              <a:off x="5535188" y="8341547"/>
              <a:ext cx="22860" cy="0"/>
            </a:xfrm>
            <a:custGeom>
              <a:avLst/>
              <a:gdLst/>
              <a:ahLst/>
              <a:cxnLst/>
              <a:rect l="l" t="t" r="r" b="b"/>
              <a:pathLst>
                <a:path w="22860" h="0">
                  <a:moveTo>
                    <a:pt x="0" y="0"/>
                  </a:moveTo>
                  <a:lnTo>
                    <a:pt x="0" y="0"/>
                  </a:lnTo>
                  <a:lnTo>
                    <a:pt x="19672" y="0"/>
                  </a:lnTo>
                  <a:lnTo>
                    <a:pt x="22428" y="0"/>
                  </a:lnTo>
                </a:path>
              </a:pathLst>
            </a:custGeom>
            <a:ln w="3175">
              <a:solidFill>
                <a:srgbClr val="565658"/>
              </a:solidFill>
            </a:ln>
          </p:spPr>
          <p:txBody>
            <a:bodyPr wrap="square" lIns="0" tIns="0" rIns="0" bIns="0" rtlCol="0"/>
            <a:lstStyle/>
            <a:p/>
          </p:txBody>
        </p:sp>
        <p:sp>
          <p:nvSpPr>
            <p:cNvPr id="1234" name="object 1234" descr=""/>
            <p:cNvSpPr/>
            <p:nvPr/>
          </p:nvSpPr>
          <p:spPr>
            <a:xfrm>
              <a:off x="5704740" y="8538776"/>
              <a:ext cx="21590" cy="0"/>
            </a:xfrm>
            <a:custGeom>
              <a:avLst/>
              <a:gdLst/>
              <a:ahLst/>
              <a:cxnLst/>
              <a:rect l="l" t="t" r="r" b="b"/>
              <a:pathLst>
                <a:path w="21589" h="0">
                  <a:moveTo>
                    <a:pt x="0" y="0"/>
                  </a:moveTo>
                  <a:lnTo>
                    <a:pt x="12661" y="0"/>
                  </a:lnTo>
                  <a:lnTo>
                    <a:pt x="21209" y="0"/>
                  </a:lnTo>
                  <a:lnTo>
                    <a:pt x="20612" y="0"/>
                  </a:lnTo>
                </a:path>
              </a:pathLst>
            </a:custGeom>
            <a:ln w="3175">
              <a:solidFill>
                <a:srgbClr val="565658"/>
              </a:solidFill>
            </a:ln>
          </p:spPr>
          <p:txBody>
            <a:bodyPr wrap="square" lIns="0" tIns="0" rIns="0" bIns="0" rtlCol="0"/>
            <a:lstStyle/>
            <a:p/>
          </p:txBody>
        </p:sp>
        <p:sp>
          <p:nvSpPr>
            <p:cNvPr id="1235" name="object 1235" descr=""/>
            <p:cNvSpPr/>
            <p:nvPr/>
          </p:nvSpPr>
          <p:spPr>
            <a:xfrm>
              <a:off x="5548394" y="8368866"/>
              <a:ext cx="3810" cy="3810"/>
            </a:xfrm>
            <a:custGeom>
              <a:avLst/>
              <a:gdLst/>
              <a:ahLst/>
              <a:cxnLst/>
              <a:rect l="l" t="t" r="r" b="b"/>
              <a:pathLst>
                <a:path w="3810" h="3809">
                  <a:moveTo>
                    <a:pt x="3784" y="3581"/>
                  </a:moveTo>
                  <a:lnTo>
                    <a:pt x="88" y="800"/>
                  </a:lnTo>
                  <a:lnTo>
                    <a:pt x="0" y="0"/>
                  </a:lnTo>
                </a:path>
                <a:path w="3810" h="3809">
                  <a:moveTo>
                    <a:pt x="3784" y="3581"/>
                  </a:moveTo>
                  <a:lnTo>
                    <a:pt x="3530" y="3492"/>
                  </a:lnTo>
                  <a:lnTo>
                    <a:pt x="3327" y="3225"/>
                  </a:lnTo>
                  <a:lnTo>
                    <a:pt x="3187" y="2844"/>
                  </a:lnTo>
                  <a:lnTo>
                    <a:pt x="3136" y="2387"/>
                  </a:lnTo>
                </a:path>
              </a:pathLst>
            </a:custGeom>
            <a:ln w="3175">
              <a:solidFill>
                <a:srgbClr val="565658"/>
              </a:solidFill>
            </a:ln>
          </p:spPr>
          <p:txBody>
            <a:bodyPr wrap="square" lIns="0" tIns="0" rIns="0" bIns="0" rtlCol="0"/>
            <a:lstStyle/>
            <a:p/>
          </p:txBody>
        </p:sp>
        <p:sp>
          <p:nvSpPr>
            <p:cNvPr id="1236" name="object 1236" descr=""/>
            <p:cNvSpPr/>
            <p:nvPr/>
          </p:nvSpPr>
          <p:spPr>
            <a:xfrm>
              <a:off x="5552182" y="8372448"/>
              <a:ext cx="5080" cy="0"/>
            </a:xfrm>
            <a:custGeom>
              <a:avLst/>
              <a:gdLst/>
              <a:ahLst/>
              <a:cxnLst/>
              <a:rect l="l" t="t" r="r" b="b"/>
              <a:pathLst>
                <a:path w="5079" h="0">
                  <a:moveTo>
                    <a:pt x="4699" y="0"/>
                  </a:moveTo>
                  <a:lnTo>
                    <a:pt x="0" y="0"/>
                  </a:lnTo>
                </a:path>
              </a:pathLst>
            </a:custGeom>
            <a:ln w="3175">
              <a:solidFill>
                <a:srgbClr val="565658"/>
              </a:solidFill>
            </a:ln>
          </p:spPr>
          <p:txBody>
            <a:bodyPr wrap="square" lIns="0" tIns="0" rIns="0" bIns="0" rtlCol="0"/>
            <a:lstStyle/>
            <a:p/>
          </p:txBody>
        </p:sp>
        <p:sp>
          <p:nvSpPr>
            <p:cNvPr id="1237" name="object 1237" descr=""/>
            <p:cNvSpPr/>
            <p:nvPr/>
          </p:nvSpPr>
          <p:spPr>
            <a:xfrm>
              <a:off x="5557612" y="8341547"/>
              <a:ext cx="147320" cy="0"/>
            </a:xfrm>
            <a:custGeom>
              <a:avLst/>
              <a:gdLst/>
              <a:ahLst/>
              <a:cxnLst/>
              <a:rect l="l" t="t" r="r" b="b"/>
              <a:pathLst>
                <a:path w="147320" h="0">
                  <a:moveTo>
                    <a:pt x="0" y="0"/>
                  </a:moveTo>
                  <a:lnTo>
                    <a:pt x="0" y="0"/>
                  </a:lnTo>
                  <a:lnTo>
                    <a:pt x="144792" y="0"/>
                  </a:lnTo>
                  <a:lnTo>
                    <a:pt x="146951" y="0"/>
                  </a:lnTo>
                </a:path>
              </a:pathLst>
            </a:custGeom>
            <a:ln w="3175">
              <a:solidFill>
                <a:srgbClr val="565658"/>
              </a:solidFill>
            </a:ln>
          </p:spPr>
          <p:txBody>
            <a:bodyPr wrap="square" lIns="0" tIns="0" rIns="0" bIns="0" rtlCol="0"/>
            <a:lstStyle/>
            <a:p/>
          </p:txBody>
        </p:sp>
        <p:sp>
          <p:nvSpPr>
            <p:cNvPr id="1238" name="object 1238" descr=""/>
            <p:cNvSpPr/>
            <p:nvPr/>
          </p:nvSpPr>
          <p:spPr>
            <a:xfrm>
              <a:off x="5536751" y="8368865"/>
              <a:ext cx="2540" cy="19685"/>
            </a:xfrm>
            <a:custGeom>
              <a:avLst/>
              <a:gdLst/>
              <a:ahLst/>
              <a:cxnLst/>
              <a:rect l="l" t="t" r="r" b="b"/>
              <a:pathLst>
                <a:path w="2539" h="19684">
                  <a:moveTo>
                    <a:pt x="0" y="19481"/>
                  </a:moveTo>
                  <a:lnTo>
                    <a:pt x="38" y="17792"/>
                  </a:lnTo>
                  <a:lnTo>
                    <a:pt x="381" y="10286"/>
                  </a:lnTo>
                  <a:lnTo>
                    <a:pt x="927" y="4457"/>
                  </a:lnTo>
                  <a:lnTo>
                    <a:pt x="1701" y="812"/>
                  </a:lnTo>
                  <a:lnTo>
                    <a:pt x="2324" y="0"/>
                  </a:lnTo>
                </a:path>
              </a:pathLst>
            </a:custGeom>
            <a:ln w="3175">
              <a:solidFill>
                <a:srgbClr val="565658"/>
              </a:solidFill>
            </a:ln>
          </p:spPr>
          <p:txBody>
            <a:bodyPr wrap="square" lIns="0" tIns="0" rIns="0" bIns="0" rtlCol="0"/>
            <a:lstStyle/>
            <a:p/>
          </p:txBody>
        </p:sp>
        <p:sp>
          <p:nvSpPr>
            <p:cNvPr id="1239" name="object 1239" descr=""/>
            <p:cNvSpPr/>
            <p:nvPr/>
          </p:nvSpPr>
          <p:spPr>
            <a:xfrm>
              <a:off x="5539070" y="8368869"/>
              <a:ext cx="3810" cy="3810"/>
            </a:xfrm>
            <a:custGeom>
              <a:avLst/>
              <a:gdLst/>
              <a:ahLst/>
              <a:cxnLst/>
              <a:rect l="l" t="t" r="r" b="b"/>
              <a:pathLst>
                <a:path w="3810" h="3809">
                  <a:moveTo>
                    <a:pt x="0" y="0"/>
                  </a:moveTo>
                  <a:lnTo>
                    <a:pt x="266" y="1358"/>
                  </a:lnTo>
                  <a:lnTo>
                    <a:pt x="1041" y="2527"/>
                  </a:lnTo>
                  <a:lnTo>
                    <a:pt x="2197" y="3302"/>
                  </a:lnTo>
                  <a:lnTo>
                    <a:pt x="3543" y="3568"/>
                  </a:lnTo>
                </a:path>
              </a:pathLst>
            </a:custGeom>
            <a:ln w="3175">
              <a:solidFill>
                <a:srgbClr val="565658"/>
              </a:solidFill>
            </a:ln>
          </p:spPr>
          <p:txBody>
            <a:bodyPr wrap="square" lIns="0" tIns="0" rIns="0" bIns="0" rtlCol="0"/>
            <a:lstStyle/>
            <a:p/>
          </p:txBody>
        </p:sp>
        <p:sp>
          <p:nvSpPr>
            <p:cNvPr id="1240" name="object 1240" descr=""/>
            <p:cNvSpPr/>
            <p:nvPr/>
          </p:nvSpPr>
          <p:spPr>
            <a:xfrm>
              <a:off x="5539518" y="8372448"/>
              <a:ext cx="3175" cy="14604"/>
            </a:xfrm>
            <a:custGeom>
              <a:avLst/>
              <a:gdLst/>
              <a:ahLst/>
              <a:cxnLst/>
              <a:rect l="l" t="t" r="r" b="b"/>
              <a:pathLst>
                <a:path w="3175" h="14604">
                  <a:moveTo>
                    <a:pt x="3098" y="0"/>
                  </a:moveTo>
                  <a:lnTo>
                    <a:pt x="393" y="8940"/>
                  </a:lnTo>
                  <a:lnTo>
                    <a:pt x="0" y="14033"/>
                  </a:lnTo>
                </a:path>
              </a:pathLst>
            </a:custGeom>
            <a:ln w="3175">
              <a:solidFill>
                <a:srgbClr val="565658"/>
              </a:solidFill>
            </a:ln>
          </p:spPr>
          <p:txBody>
            <a:bodyPr wrap="square" lIns="0" tIns="0" rIns="0" bIns="0" rtlCol="0"/>
            <a:lstStyle/>
            <a:p/>
          </p:txBody>
        </p:sp>
        <p:sp>
          <p:nvSpPr>
            <p:cNvPr id="1241" name="object 1241" descr=""/>
            <p:cNvSpPr/>
            <p:nvPr/>
          </p:nvSpPr>
          <p:spPr>
            <a:xfrm>
              <a:off x="5619010" y="8315416"/>
              <a:ext cx="1905" cy="1270"/>
            </a:xfrm>
            <a:custGeom>
              <a:avLst/>
              <a:gdLst/>
              <a:ahLst/>
              <a:cxnLst/>
              <a:rect l="l" t="t" r="r" b="b"/>
              <a:pathLst>
                <a:path w="1904" h="1270">
                  <a:moveTo>
                    <a:pt x="1308" y="787"/>
                  </a:moveTo>
                  <a:lnTo>
                    <a:pt x="1054" y="368"/>
                  </a:lnTo>
                  <a:lnTo>
                    <a:pt x="889" y="266"/>
                  </a:lnTo>
                  <a:lnTo>
                    <a:pt x="660" y="88"/>
                  </a:lnTo>
                  <a:lnTo>
                    <a:pt x="0" y="0"/>
                  </a:lnTo>
                </a:path>
              </a:pathLst>
            </a:custGeom>
            <a:ln w="3175">
              <a:solidFill>
                <a:srgbClr val="565658"/>
              </a:solidFill>
            </a:ln>
          </p:spPr>
          <p:txBody>
            <a:bodyPr wrap="square" lIns="0" tIns="0" rIns="0" bIns="0" rtlCol="0"/>
            <a:lstStyle/>
            <a:p/>
          </p:txBody>
        </p:sp>
        <p:sp>
          <p:nvSpPr>
            <p:cNvPr id="1242" name="object 1242" descr=""/>
            <p:cNvSpPr/>
            <p:nvPr/>
          </p:nvSpPr>
          <p:spPr>
            <a:xfrm>
              <a:off x="5606031" y="8315410"/>
              <a:ext cx="1270" cy="1270"/>
            </a:xfrm>
            <a:custGeom>
              <a:avLst/>
              <a:gdLst/>
              <a:ahLst/>
              <a:cxnLst/>
              <a:rect l="l" t="t" r="r" b="b"/>
              <a:pathLst>
                <a:path w="1270" h="1270">
                  <a:moveTo>
                    <a:pt x="1028" y="0"/>
                  </a:moveTo>
                  <a:lnTo>
                    <a:pt x="647" y="88"/>
                  </a:lnTo>
                  <a:lnTo>
                    <a:pt x="241" y="368"/>
                  </a:lnTo>
                  <a:lnTo>
                    <a:pt x="0" y="787"/>
                  </a:lnTo>
                </a:path>
              </a:pathLst>
            </a:custGeom>
            <a:ln w="3175">
              <a:solidFill>
                <a:srgbClr val="565658"/>
              </a:solidFill>
            </a:ln>
          </p:spPr>
          <p:txBody>
            <a:bodyPr wrap="square" lIns="0" tIns="0" rIns="0" bIns="0" rtlCol="0"/>
            <a:lstStyle/>
            <a:p/>
          </p:txBody>
        </p:sp>
        <p:sp>
          <p:nvSpPr>
            <p:cNvPr id="1243" name="object 1243" descr=""/>
            <p:cNvSpPr/>
            <p:nvPr/>
          </p:nvSpPr>
          <p:spPr>
            <a:xfrm>
              <a:off x="5583365" y="8315416"/>
              <a:ext cx="1905" cy="1270"/>
            </a:xfrm>
            <a:custGeom>
              <a:avLst/>
              <a:gdLst/>
              <a:ahLst/>
              <a:cxnLst/>
              <a:rect l="l" t="t" r="r" b="b"/>
              <a:pathLst>
                <a:path w="1904" h="1270">
                  <a:moveTo>
                    <a:pt x="1308" y="787"/>
                  </a:moveTo>
                  <a:lnTo>
                    <a:pt x="1054" y="368"/>
                  </a:lnTo>
                  <a:lnTo>
                    <a:pt x="889" y="266"/>
                  </a:lnTo>
                  <a:lnTo>
                    <a:pt x="673" y="88"/>
                  </a:lnTo>
                  <a:lnTo>
                    <a:pt x="0" y="0"/>
                  </a:lnTo>
                </a:path>
              </a:pathLst>
            </a:custGeom>
            <a:ln w="3175">
              <a:solidFill>
                <a:srgbClr val="565658"/>
              </a:solidFill>
            </a:ln>
          </p:spPr>
          <p:txBody>
            <a:bodyPr wrap="square" lIns="0" tIns="0" rIns="0" bIns="0" rtlCol="0"/>
            <a:lstStyle/>
            <a:p/>
          </p:txBody>
        </p:sp>
        <p:sp>
          <p:nvSpPr>
            <p:cNvPr id="1244" name="object 1244" descr=""/>
            <p:cNvSpPr/>
            <p:nvPr/>
          </p:nvSpPr>
          <p:spPr>
            <a:xfrm>
              <a:off x="5570400" y="8315410"/>
              <a:ext cx="1270" cy="1270"/>
            </a:xfrm>
            <a:custGeom>
              <a:avLst/>
              <a:gdLst/>
              <a:ahLst/>
              <a:cxnLst/>
              <a:rect l="l" t="t" r="r" b="b"/>
              <a:pathLst>
                <a:path w="1270" h="1270">
                  <a:moveTo>
                    <a:pt x="1015" y="0"/>
                  </a:moveTo>
                  <a:lnTo>
                    <a:pt x="634" y="88"/>
                  </a:lnTo>
                  <a:lnTo>
                    <a:pt x="228" y="368"/>
                  </a:lnTo>
                  <a:lnTo>
                    <a:pt x="0" y="787"/>
                  </a:lnTo>
                </a:path>
              </a:pathLst>
            </a:custGeom>
            <a:ln w="3175">
              <a:solidFill>
                <a:srgbClr val="565658"/>
              </a:solidFill>
            </a:ln>
          </p:spPr>
          <p:txBody>
            <a:bodyPr wrap="square" lIns="0" tIns="0" rIns="0" bIns="0" rtlCol="0"/>
            <a:lstStyle/>
            <a:p/>
          </p:txBody>
        </p:sp>
        <p:sp>
          <p:nvSpPr>
            <p:cNvPr id="1245" name="object 1245" descr=""/>
            <p:cNvSpPr/>
            <p:nvPr/>
          </p:nvSpPr>
          <p:spPr>
            <a:xfrm>
              <a:off x="5620323" y="8316210"/>
              <a:ext cx="1905" cy="1905"/>
            </a:xfrm>
            <a:custGeom>
              <a:avLst/>
              <a:gdLst/>
              <a:ahLst/>
              <a:cxnLst/>
              <a:rect l="l" t="t" r="r" b="b"/>
              <a:pathLst>
                <a:path w="1904" h="1904">
                  <a:moveTo>
                    <a:pt x="1879" y="1587"/>
                  </a:moveTo>
                  <a:lnTo>
                    <a:pt x="1257" y="1371"/>
                  </a:lnTo>
                  <a:lnTo>
                    <a:pt x="723" y="1041"/>
                  </a:lnTo>
                  <a:lnTo>
                    <a:pt x="495" y="825"/>
                  </a:lnTo>
                  <a:lnTo>
                    <a:pt x="114" y="254"/>
                  </a:lnTo>
                  <a:lnTo>
                    <a:pt x="0" y="0"/>
                  </a:lnTo>
                </a:path>
              </a:pathLst>
            </a:custGeom>
            <a:ln w="3175">
              <a:solidFill>
                <a:srgbClr val="565658"/>
              </a:solidFill>
            </a:ln>
          </p:spPr>
          <p:txBody>
            <a:bodyPr wrap="square" lIns="0" tIns="0" rIns="0" bIns="0" rtlCol="0"/>
            <a:lstStyle/>
            <a:p/>
          </p:txBody>
        </p:sp>
        <p:sp>
          <p:nvSpPr>
            <p:cNvPr id="1246" name="object 1246" descr=""/>
            <p:cNvSpPr/>
            <p:nvPr/>
          </p:nvSpPr>
          <p:spPr>
            <a:xfrm>
              <a:off x="5584680" y="8316210"/>
              <a:ext cx="1905" cy="1905"/>
            </a:xfrm>
            <a:custGeom>
              <a:avLst/>
              <a:gdLst/>
              <a:ahLst/>
              <a:cxnLst/>
              <a:rect l="l" t="t" r="r" b="b"/>
              <a:pathLst>
                <a:path w="1904" h="1904">
                  <a:moveTo>
                    <a:pt x="1879" y="1587"/>
                  </a:moveTo>
                  <a:lnTo>
                    <a:pt x="1257" y="1371"/>
                  </a:lnTo>
                  <a:lnTo>
                    <a:pt x="723" y="1041"/>
                  </a:lnTo>
                  <a:lnTo>
                    <a:pt x="495" y="825"/>
                  </a:lnTo>
                  <a:lnTo>
                    <a:pt x="114" y="254"/>
                  </a:lnTo>
                  <a:lnTo>
                    <a:pt x="0" y="0"/>
                  </a:lnTo>
                </a:path>
              </a:pathLst>
            </a:custGeom>
            <a:ln w="3175">
              <a:solidFill>
                <a:srgbClr val="565658"/>
              </a:solidFill>
            </a:ln>
          </p:spPr>
          <p:txBody>
            <a:bodyPr wrap="square" lIns="0" tIns="0" rIns="0" bIns="0" rtlCol="0"/>
            <a:lstStyle/>
            <a:p/>
          </p:txBody>
        </p:sp>
        <p:sp>
          <p:nvSpPr>
            <p:cNvPr id="1247" name="object 1247" descr=""/>
            <p:cNvSpPr/>
            <p:nvPr/>
          </p:nvSpPr>
          <p:spPr>
            <a:xfrm>
              <a:off x="5680967" y="8317791"/>
              <a:ext cx="24130" cy="22225"/>
            </a:xfrm>
            <a:custGeom>
              <a:avLst/>
              <a:gdLst/>
              <a:ahLst/>
              <a:cxnLst/>
              <a:rect l="l" t="t" r="r" b="b"/>
              <a:pathLst>
                <a:path w="24129" h="22225">
                  <a:moveTo>
                    <a:pt x="23736" y="21970"/>
                  </a:moveTo>
                  <a:lnTo>
                    <a:pt x="23469" y="19811"/>
                  </a:lnTo>
                  <a:lnTo>
                    <a:pt x="22999" y="17779"/>
                  </a:lnTo>
                  <a:lnTo>
                    <a:pt x="22250" y="15976"/>
                  </a:lnTo>
                  <a:lnTo>
                    <a:pt x="21374" y="13652"/>
                  </a:lnTo>
                  <a:lnTo>
                    <a:pt x="19812" y="11125"/>
                  </a:lnTo>
                  <a:lnTo>
                    <a:pt x="17856" y="8534"/>
                  </a:lnTo>
                  <a:lnTo>
                    <a:pt x="15938" y="6400"/>
                  </a:lnTo>
                  <a:lnTo>
                    <a:pt x="12242" y="4102"/>
                  </a:lnTo>
                  <a:lnTo>
                    <a:pt x="8293" y="1600"/>
                  </a:lnTo>
                  <a:lnTo>
                    <a:pt x="0" y="0"/>
                  </a:lnTo>
                </a:path>
              </a:pathLst>
            </a:custGeom>
            <a:ln w="3175">
              <a:solidFill>
                <a:srgbClr val="565658"/>
              </a:solidFill>
            </a:ln>
          </p:spPr>
          <p:txBody>
            <a:bodyPr wrap="square" lIns="0" tIns="0" rIns="0" bIns="0" rtlCol="0"/>
            <a:lstStyle/>
            <a:p/>
          </p:txBody>
        </p:sp>
        <p:sp>
          <p:nvSpPr>
            <p:cNvPr id="1248" name="object 1248" descr=""/>
            <p:cNvSpPr/>
            <p:nvPr/>
          </p:nvSpPr>
          <p:spPr>
            <a:xfrm>
              <a:off x="5704701" y="8339758"/>
              <a:ext cx="635" cy="1270"/>
            </a:xfrm>
            <a:custGeom>
              <a:avLst/>
              <a:gdLst/>
              <a:ahLst/>
              <a:cxnLst/>
              <a:rect l="l" t="t" r="r" b="b"/>
              <a:pathLst>
                <a:path w="635" h="1270">
                  <a:moveTo>
                    <a:pt x="88" y="1193"/>
                  </a:moveTo>
                  <a:lnTo>
                    <a:pt x="279" y="660"/>
                  </a:lnTo>
                  <a:lnTo>
                    <a:pt x="0" y="0"/>
                  </a:lnTo>
                </a:path>
              </a:pathLst>
            </a:custGeom>
            <a:ln w="3175">
              <a:solidFill>
                <a:srgbClr val="565658"/>
              </a:solidFill>
            </a:ln>
          </p:spPr>
          <p:txBody>
            <a:bodyPr wrap="square" lIns="0" tIns="0" rIns="0" bIns="0" rtlCol="0"/>
            <a:lstStyle/>
            <a:p/>
          </p:txBody>
        </p:sp>
        <p:sp>
          <p:nvSpPr>
            <p:cNvPr id="1249" name="object 1249" descr=""/>
            <p:cNvSpPr/>
            <p:nvPr/>
          </p:nvSpPr>
          <p:spPr>
            <a:xfrm>
              <a:off x="5704418" y="8340951"/>
              <a:ext cx="635" cy="635"/>
            </a:xfrm>
            <a:custGeom>
              <a:avLst/>
              <a:gdLst/>
              <a:ahLst/>
              <a:cxnLst/>
              <a:rect l="l" t="t" r="r" b="b"/>
              <a:pathLst>
                <a:path w="635" h="634">
                  <a:moveTo>
                    <a:pt x="0" y="596"/>
                  </a:moveTo>
                  <a:lnTo>
                    <a:pt x="139" y="533"/>
                  </a:lnTo>
                  <a:lnTo>
                    <a:pt x="279" y="368"/>
                  </a:lnTo>
                  <a:lnTo>
                    <a:pt x="317" y="241"/>
                  </a:lnTo>
                  <a:lnTo>
                    <a:pt x="355" y="0"/>
                  </a:lnTo>
                </a:path>
              </a:pathLst>
            </a:custGeom>
            <a:ln w="3175">
              <a:solidFill>
                <a:srgbClr val="565658"/>
              </a:solidFill>
            </a:ln>
          </p:spPr>
          <p:txBody>
            <a:bodyPr wrap="square" lIns="0" tIns="0" rIns="0" bIns="0" rtlCol="0"/>
            <a:lstStyle/>
            <a:p/>
          </p:txBody>
        </p:sp>
        <p:sp>
          <p:nvSpPr>
            <p:cNvPr id="1250" name="object 1250" descr=""/>
            <p:cNvSpPr/>
            <p:nvPr/>
          </p:nvSpPr>
          <p:spPr>
            <a:xfrm>
              <a:off x="5535771" y="8341547"/>
              <a:ext cx="22860" cy="0"/>
            </a:xfrm>
            <a:custGeom>
              <a:avLst/>
              <a:gdLst/>
              <a:ahLst/>
              <a:cxnLst/>
              <a:rect l="l" t="t" r="r" b="b"/>
              <a:pathLst>
                <a:path w="22860" h="0">
                  <a:moveTo>
                    <a:pt x="0" y="0"/>
                  </a:moveTo>
                  <a:lnTo>
                    <a:pt x="0" y="0"/>
                  </a:lnTo>
                  <a:lnTo>
                    <a:pt x="19685" y="0"/>
                  </a:lnTo>
                  <a:lnTo>
                    <a:pt x="22428" y="0"/>
                  </a:lnTo>
                </a:path>
              </a:pathLst>
            </a:custGeom>
            <a:ln w="3175">
              <a:solidFill>
                <a:srgbClr val="565658"/>
              </a:solidFill>
            </a:ln>
          </p:spPr>
          <p:txBody>
            <a:bodyPr wrap="square" lIns="0" tIns="0" rIns="0" bIns="0" rtlCol="0"/>
            <a:lstStyle/>
            <a:p/>
          </p:txBody>
        </p:sp>
        <p:sp>
          <p:nvSpPr>
            <p:cNvPr id="1251" name="object 1251" descr=""/>
            <p:cNvSpPr/>
            <p:nvPr/>
          </p:nvSpPr>
          <p:spPr>
            <a:xfrm>
              <a:off x="5539231" y="8323728"/>
              <a:ext cx="6985" cy="13970"/>
            </a:xfrm>
            <a:custGeom>
              <a:avLst/>
              <a:gdLst/>
              <a:ahLst/>
              <a:cxnLst/>
              <a:rect l="l" t="t" r="r" b="b"/>
              <a:pathLst>
                <a:path w="6985" h="13970">
                  <a:moveTo>
                    <a:pt x="0" y="13601"/>
                  </a:moveTo>
                  <a:lnTo>
                    <a:pt x="2946" y="4914"/>
                  </a:lnTo>
                  <a:lnTo>
                    <a:pt x="6985" y="0"/>
                  </a:lnTo>
                </a:path>
              </a:pathLst>
            </a:custGeom>
            <a:ln w="3175">
              <a:solidFill>
                <a:srgbClr val="565658"/>
              </a:solidFill>
            </a:ln>
          </p:spPr>
          <p:txBody>
            <a:bodyPr wrap="square" lIns="0" tIns="0" rIns="0" bIns="0" rtlCol="0"/>
            <a:lstStyle/>
            <a:p/>
          </p:txBody>
        </p:sp>
        <p:sp>
          <p:nvSpPr>
            <p:cNvPr id="1252" name="object 1252" descr=""/>
            <p:cNvSpPr/>
            <p:nvPr/>
          </p:nvSpPr>
          <p:spPr>
            <a:xfrm>
              <a:off x="5546208" y="8323728"/>
              <a:ext cx="635" cy="635"/>
            </a:xfrm>
            <a:custGeom>
              <a:avLst/>
              <a:gdLst/>
              <a:ahLst/>
              <a:cxnLst/>
              <a:rect l="l" t="t" r="r" b="b"/>
              <a:pathLst>
                <a:path w="635" h="634">
                  <a:moveTo>
                    <a:pt x="292" y="419"/>
                  </a:moveTo>
                  <a:lnTo>
                    <a:pt x="152" y="279"/>
                  </a:lnTo>
                  <a:lnTo>
                    <a:pt x="50" y="152"/>
                  </a:lnTo>
                  <a:lnTo>
                    <a:pt x="0" y="0"/>
                  </a:lnTo>
                </a:path>
              </a:pathLst>
            </a:custGeom>
            <a:ln w="3175">
              <a:solidFill>
                <a:srgbClr val="565658"/>
              </a:solidFill>
            </a:ln>
          </p:spPr>
          <p:txBody>
            <a:bodyPr wrap="square" lIns="0" tIns="0" rIns="0" bIns="0" rtlCol="0"/>
            <a:lstStyle/>
            <a:p/>
          </p:txBody>
        </p:sp>
        <p:sp>
          <p:nvSpPr>
            <p:cNvPr id="1253" name="object 1253" descr=""/>
            <p:cNvSpPr/>
            <p:nvPr/>
          </p:nvSpPr>
          <p:spPr>
            <a:xfrm>
              <a:off x="5546201" y="8320760"/>
              <a:ext cx="5080" cy="3175"/>
            </a:xfrm>
            <a:custGeom>
              <a:avLst/>
              <a:gdLst/>
              <a:ahLst/>
              <a:cxnLst/>
              <a:rect l="l" t="t" r="r" b="b"/>
              <a:pathLst>
                <a:path w="5079" h="3175">
                  <a:moveTo>
                    <a:pt x="0" y="2959"/>
                  </a:moveTo>
                  <a:lnTo>
                    <a:pt x="2082" y="1295"/>
                  </a:lnTo>
                  <a:lnTo>
                    <a:pt x="3302" y="546"/>
                  </a:lnTo>
                  <a:lnTo>
                    <a:pt x="4152" y="88"/>
                  </a:lnTo>
                  <a:lnTo>
                    <a:pt x="4483" y="0"/>
                  </a:lnTo>
                  <a:lnTo>
                    <a:pt x="4279" y="190"/>
                  </a:lnTo>
                  <a:lnTo>
                    <a:pt x="3682" y="647"/>
                  </a:lnTo>
                  <a:lnTo>
                    <a:pt x="2730" y="1397"/>
                  </a:lnTo>
                  <a:lnTo>
                    <a:pt x="1435" y="2489"/>
                  </a:lnTo>
                  <a:lnTo>
                    <a:pt x="800" y="3111"/>
                  </a:lnTo>
                </a:path>
              </a:pathLst>
            </a:custGeom>
            <a:ln w="3175">
              <a:solidFill>
                <a:srgbClr val="565658"/>
              </a:solidFill>
            </a:ln>
          </p:spPr>
          <p:txBody>
            <a:bodyPr wrap="square" lIns="0" tIns="0" rIns="0" bIns="0" rtlCol="0"/>
            <a:lstStyle/>
            <a:p/>
          </p:txBody>
        </p:sp>
        <p:sp>
          <p:nvSpPr>
            <p:cNvPr id="1254" name="object 1254" descr=""/>
            <p:cNvSpPr/>
            <p:nvPr/>
          </p:nvSpPr>
          <p:spPr>
            <a:xfrm>
              <a:off x="5540518" y="8323861"/>
              <a:ext cx="6985" cy="13970"/>
            </a:xfrm>
            <a:custGeom>
              <a:avLst/>
              <a:gdLst/>
              <a:ahLst/>
              <a:cxnLst/>
              <a:rect l="l" t="t" r="r" b="b"/>
              <a:pathLst>
                <a:path w="6985" h="13970">
                  <a:moveTo>
                    <a:pt x="6489" y="0"/>
                  </a:moveTo>
                  <a:lnTo>
                    <a:pt x="63" y="12801"/>
                  </a:lnTo>
                  <a:lnTo>
                    <a:pt x="0" y="13462"/>
                  </a:lnTo>
                </a:path>
              </a:pathLst>
            </a:custGeom>
            <a:ln w="3175">
              <a:solidFill>
                <a:srgbClr val="565658"/>
              </a:solidFill>
            </a:ln>
          </p:spPr>
          <p:txBody>
            <a:bodyPr wrap="square" lIns="0" tIns="0" rIns="0" bIns="0" rtlCol="0"/>
            <a:lstStyle/>
            <a:p/>
          </p:txBody>
        </p:sp>
        <p:sp>
          <p:nvSpPr>
            <p:cNvPr id="1255" name="object 1255" descr=""/>
            <p:cNvSpPr/>
            <p:nvPr/>
          </p:nvSpPr>
          <p:spPr>
            <a:xfrm>
              <a:off x="5539193" y="8337327"/>
              <a:ext cx="635" cy="1270"/>
            </a:xfrm>
            <a:custGeom>
              <a:avLst/>
              <a:gdLst/>
              <a:ahLst/>
              <a:cxnLst/>
              <a:rect l="l" t="t" r="r" b="b"/>
              <a:pathLst>
                <a:path w="635" h="1270">
                  <a:moveTo>
                    <a:pt x="38" y="1219"/>
                  </a:moveTo>
                  <a:lnTo>
                    <a:pt x="0" y="927"/>
                  </a:lnTo>
                  <a:lnTo>
                    <a:pt x="0" y="622"/>
                  </a:lnTo>
                  <a:lnTo>
                    <a:pt x="0" y="241"/>
                  </a:lnTo>
                  <a:lnTo>
                    <a:pt x="38" y="0"/>
                  </a:lnTo>
                </a:path>
              </a:pathLst>
            </a:custGeom>
            <a:ln w="3175">
              <a:solidFill>
                <a:srgbClr val="565658"/>
              </a:solidFill>
            </a:ln>
          </p:spPr>
          <p:txBody>
            <a:bodyPr wrap="square" lIns="0" tIns="0" rIns="0" bIns="0" rtlCol="0"/>
            <a:lstStyle/>
            <a:p/>
          </p:txBody>
        </p:sp>
        <p:sp>
          <p:nvSpPr>
            <p:cNvPr id="1256" name="object 1256" descr=""/>
            <p:cNvSpPr/>
            <p:nvPr/>
          </p:nvSpPr>
          <p:spPr>
            <a:xfrm>
              <a:off x="5539233" y="8337335"/>
              <a:ext cx="635" cy="635"/>
            </a:xfrm>
            <a:custGeom>
              <a:avLst/>
              <a:gdLst/>
              <a:ahLst/>
              <a:cxnLst/>
              <a:rect l="l" t="t" r="r" b="b"/>
              <a:pathLst>
                <a:path w="635" h="634">
                  <a:moveTo>
                    <a:pt x="469" y="50"/>
                  </a:moveTo>
                  <a:lnTo>
                    <a:pt x="292" y="38"/>
                  </a:lnTo>
                  <a:lnTo>
                    <a:pt x="50" y="0"/>
                  </a:lnTo>
                </a:path>
              </a:pathLst>
            </a:custGeom>
            <a:ln w="3175">
              <a:solidFill>
                <a:srgbClr val="565658"/>
              </a:solidFill>
            </a:ln>
          </p:spPr>
          <p:txBody>
            <a:bodyPr wrap="square" lIns="0" tIns="0" rIns="0" bIns="0" rtlCol="0"/>
            <a:lstStyle/>
            <a:p/>
          </p:txBody>
        </p:sp>
        <p:sp>
          <p:nvSpPr>
            <p:cNvPr id="1257" name="object 1257" descr=""/>
            <p:cNvSpPr/>
            <p:nvPr/>
          </p:nvSpPr>
          <p:spPr>
            <a:xfrm>
              <a:off x="5539705" y="8324147"/>
              <a:ext cx="6985" cy="13335"/>
            </a:xfrm>
            <a:custGeom>
              <a:avLst/>
              <a:gdLst/>
              <a:ahLst/>
              <a:cxnLst/>
              <a:rect l="l" t="t" r="r" b="b"/>
              <a:pathLst>
                <a:path w="6985" h="13334">
                  <a:moveTo>
                    <a:pt x="6794" y="0"/>
                  </a:moveTo>
                  <a:lnTo>
                    <a:pt x="2870" y="4787"/>
                  </a:lnTo>
                  <a:lnTo>
                    <a:pt x="2400" y="5626"/>
                  </a:lnTo>
                  <a:lnTo>
                    <a:pt x="317" y="11379"/>
                  </a:lnTo>
                  <a:lnTo>
                    <a:pt x="139" y="12382"/>
                  </a:lnTo>
                  <a:lnTo>
                    <a:pt x="0" y="13246"/>
                  </a:lnTo>
                </a:path>
              </a:pathLst>
            </a:custGeom>
            <a:ln w="3175">
              <a:solidFill>
                <a:srgbClr val="565658"/>
              </a:solidFill>
            </a:ln>
          </p:spPr>
          <p:txBody>
            <a:bodyPr wrap="square" lIns="0" tIns="0" rIns="0" bIns="0" rtlCol="0"/>
            <a:lstStyle/>
            <a:p/>
          </p:txBody>
        </p:sp>
        <p:sp>
          <p:nvSpPr>
            <p:cNvPr id="1258" name="object 1258" descr=""/>
            <p:cNvSpPr/>
            <p:nvPr/>
          </p:nvSpPr>
          <p:spPr>
            <a:xfrm>
              <a:off x="5539703" y="8337386"/>
              <a:ext cx="1270" cy="0"/>
            </a:xfrm>
            <a:custGeom>
              <a:avLst/>
              <a:gdLst/>
              <a:ahLst/>
              <a:cxnLst/>
              <a:rect l="l" t="t" r="r" b="b"/>
              <a:pathLst>
                <a:path w="1270" h="0">
                  <a:moveTo>
                    <a:pt x="0" y="0"/>
                  </a:moveTo>
                  <a:lnTo>
                    <a:pt x="800" y="0"/>
                  </a:lnTo>
                </a:path>
              </a:pathLst>
            </a:custGeom>
            <a:ln w="3175">
              <a:solidFill>
                <a:srgbClr val="565658"/>
              </a:solidFill>
            </a:ln>
          </p:spPr>
          <p:txBody>
            <a:bodyPr wrap="square" lIns="0" tIns="0" rIns="0" bIns="0" rtlCol="0"/>
            <a:lstStyle/>
            <a:p/>
          </p:txBody>
        </p:sp>
        <p:sp>
          <p:nvSpPr>
            <p:cNvPr id="1259" name="object 1259" descr=""/>
            <p:cNvSpPr/>
            <p:nvPr/>
          </p:nvSpPr>
          <p:spPr>
            <a:xfrm>
              <a:off x="5540280" y="8337330"/>
              <a:ext cx="635" cy="1270"/>
            </a:xfrm>
            <a:custGeom>
              <a:avLst/>
              <a:gdLst/>
              <a:ahLst/>
              <a:cxnLst/>
              <a:rect l="l" t="t" r="r" b="b"/>
              <a:pathLst>
                <a:path w="635" h="1270">
                  <a:moveTo>
                    <a:pt x="228" y="0"/>
                  </a:moveTo>
                  <a:lnTo>
                    <a:pt x="177" y="381"/>
                  </a:lnTo>
                  <a:lnTo>
                    <a:pt x="126" y="723"/>
                  </a:lnTo>
                  <a:lnTo>
                    <a:pt x="88" y="1003"/>
                  </a:lnTo>
                  <a:lnTo>
                    <a:pt x="25" y="1168"/>
                  </a:lnTo>
                </a:path>
              </a:pathLst>
            </a:custGeom>
            <a:ln w="3175">
              <a:solidFill>
                <a:srgbClr val="565658"/>
              </a:solidFill>
            </a:ln>
          </p:spPr>
          <p:txBody>
            <a:bodyPr wrap="square" lIns="0" tIns="0" rIns="0" bIns="0" rtlCol="0"/>
            <a:lstStyle/>
            <a:p/>
          </p:txBody>
        </p:sp>
        <p:sp>
          <p:nvSpPr>
            <p:cNvPr id="1260" name="object 1260" descr=""/>
            <p:cNvSpPr/>
            <p:nvPr/>
          </p:nvSpPr>
          <p:spPr>
            <a:xfrm>
              <a:off x="5539231" y="8338546"/>
              <a:ext cx="1270" cy="0"/>
            </a:xfrm>
            <a:custGeom>
              <a:avLst/>
              <a:gdLst/>
              <a:ahLst/>
              <a:cxnLst/>
              <a:rect l="l" t="t" r="r" b="b"/>
              <a:pathLst>
                <a:path w="1270" h="0">
                  <a:moveTo>
                    <a:pt x="1054" y="0"/>
                  </a:moveTo>
                  <a:lnTo>
                    <a:pt x="533" y="0"/>
                  </a:lnTo>
                  <a:lnTo>
                    <a:pt x="0" y="0"/>
                  </a:lnTo>
                </a:path>
              </a:pathLst>
            </a:custGeom>
            <a:ln w="3175">
              <a:solidFill>
                <a:srgbClr val="565658"/>
              </a:solidFill>
            </a:ln>
          </p:spPr>
          <p:txBody>
            <a:bodyPr wrap="square" lIns="0" tIns="0" rIns="0" bIns="0" rtlCol="0"/>
            <a:lstStyle/>
            <a:p/>
          </p:txBody>
        </p:sp>
        <p:sp>
          <p:nvSpPr>
            <p:cNvPr id="1261" name="object 1261" descr=""/>
            <p:cNvSpPr/>
            <p:nvPr/>
          </p:nvSpPr>
          <p:spPr>
            <a:xfrm>
              <a:off x="5539230" y="8337981"/>
              <a:ext cx="635" cy="635"/>
            </a:xfrm>
            <a:custGeom>
              <a:avLst/>
              <a:gdLst/>
              <a:ahLst/>
              <a:cxnLst/>
              <a:rect l="l" t="t" r="r" b="b"/>
              <a:pathLst>
                <a:path w="635" h="634">
                  <a:moveTo>
                    <a:pt x="596" y="0"/>
                  </a:moveTo>
                  <a:lnTo>
                    <a:pt x="355" y="50"/>
                  </a:lnTo>
                  <a:lnTo>
                    <a:pt x="190" y="165"/>
                  </a:lnTo>
                  <a:lnTo>
                    <a:pt x="63" y="342"/>
                  </a:lnTo>
                  <a:lnTo>
                    <a:pt x="0" y="558"/>
                  </a:lnTo>
                </a:path>
              </a:pathLst>
            </a:custGeom>
            <a:ln w="3175">
              <a:solidFill>
                <a:srgbClr val="565658"/>
              </a:solidFill>
            </a:ln>
          </p:spPr>
          <p:txBody>
            <a:bodyPr wrap="square" lIns="0" tIns="0" rIns="0" bIns="0" rtlCol="0"/>
            <a:lstStyle/>
            <a:p/>
          </p:txBody>
        </p:sp>
        <p:sp>
          <p:nvSpPr>
            <p:cNvPr id="1262" name="object 1262" descr=""/>
            <p:cNvSpPr/>
            <p:nvPr/>
          </p:nvSpPr>
          <p:spPr>
            <a:xfrm>
              <a:off x="5539664" y="8337401"/>
              <a:ext cx="635" cy="635"/>
            </a:xfrm>
            <a:custGeom>
              <a:avLst/>
              <a:gdLst/>
              <a:ahLst/>
              <a:cxnLst/>
              <a:rect l="l" t="t" r="r" b="b"/>
              <a:pathLst>
                <a:path w="635" h="634">
                  <a:moveTo>
                    <a:pt x="38" y="444"/>
                  </a:moveTo>
                  <a:lnTo>
                    <a:pt x="0" y="304"/>
                  </a:lnTo>
                  <a:lnTo>
                    <a:pt x="25" y="114"/>
                  </a:lnTo>
                </a:path>
              </a:pathLst>
            </a:custGeom>
            <a:ln w="3175">
              <a:solidFill>
                <a:srgbClr val="565658"/>
              </a:solidFill>
            </a:ln>
          </p:spPr>
          <p:txBody>
            <a:bodyPr wrap="square" lIns="0" tIns="0" rIns="0" bIns="0" rtlCol="0"/>
            <a:lstStyle/>
            <a:p/>
          </p:txBody>
        </p:sp>
        <p:sp>
          <p:nvSpPr>
            <p:cNvPr id="1263" name="object 1263" descr=""/>
            <p:cNvSpPr/>
            <p:nvPr/>
          </p:nvSpPr>
          <p:spPr>
            <a:xfrm>
              <a:off x="5539827" y="8337981"/>
              <a:ext cx="635" cy="0"/>
            </a:xfrm>
            <a:custGeom>
              <a:avLst/>
              <a:gdLst/>
              <a:ahLst/>
              <a:cxnLst/>
              <a:rect l="l" t="t" r="r" b="b"/>
              <a:pathLst>
                <a:path w="635" h="0">
                  <a:moveTo>
                    <a:pt x="0" y="0"/>
                  </a:moveTo>
                  <a:lnTo>
                    <a:pt x="622" y="0"/>
                  </a:lnTo>
                </a:path>
              </a:pathLst>
            </a:custGeom>
            <a:ln w="3175">
              <a:solidFill>
                <a:srgbClr val="565658"/>
              </a:solidFill>
            </a:ln>
          </p:spPr>
          <p:txBody>
            <a:bodyPr wrap="square" lIns="0" tIns="0" rIns="0" bIns="0" rtlCol="0"/>
            <a:lstStyle/>
            <a:p/>
          </p:txBody>
        </p:sp>
        <p:sp>
          <p:nvSpPr>
            <p:cNvPr id="1264" name="object 1264" descr=""/>
            <p:cNvSpPr/>
            <p:nvPr/>
          </p:nvSpPr>
          <p:spPr>
            <a:xfrm>
              <a:off x="5568092" y="8326353"/>
              <a:ext cx="6350" cy="11430"/>
            </a:xfrm>
            <a:custGeom>
              <a:avLst/>
              <a:gdLst/>
              <a:ahLst/>
              <a:cxnLst/>
              <a:rect l="l" t="t" r="r" b="b"/>
              <a:pathLst>
                <a:path w="6350" h="11429">
                  <a:moveTo>
                    <a:pt x="0" y="10871"/>
                  </a:moveTo>
                  <a:lnTo>
                    <a:pt x="1193" y="7531"/>
                  </a:lnTo>
                  <a:lnTo>
                    <a:pt x="1968" y="5791"/>
                  </a:lnTo>
                  <a:lnTo>
                    <a:pt x="5854" y="0"/>
                  </a:lnTo>
                </a:path>
              </a:pathLst>
            </a:custGeom>
            <a:ln w="3175">
              <a:solidFill>
                <a:srgbClr val="565658"/>
              </a:solidFill>
            </a:ln>
          </p:spPr>
          <p:txBody>
            <a:bodyPr wrap="square" lIns="0" tIns="0" rIns="0" bIns="0" rtlCol="0"/>
            <a:lstStyle/>
            <a:p/>
          </p:txBody>
        </p:sp>
        <p:sp>
          <p:nvSpPr>
            <p:cNvPr id="1265" name="object 1265" descr=""/>
            <p:cNvSpPr/>
            <p:nvPr/>
          </p:nvSpPr>
          <p:spPr>
            <a:xfrm>
              <a:off x="5573957" y="8326357"/>
              <a:ext cx="635" cy="635"/>
            </a:xfrm>
            <a:custGeom>
              <a:avLst/>
              <a:gdLst/>
              <a:ahLst/>
              <a:cxnLst/>
              <a:rect l="l" t="t" r="r" b="b"/>
              <a:pathLst>
                <a:path w="635" h="634">
                  <a:moveTo>
                    <a:pt x="571" y="393"/>
                  </a:moveTo>
                  <a:lnTo>
                    <a:pt x="406" y="266"/>
                  </a:lnTo>
                  <a:lnTo>
                    <a:pt x="266" y="139"/>
                  </a:lnTo>
                  <a:lnTo>
                    <a:pt x="127" y="63"/>
                  </a:lnTo>
                </a:path>
              </a:pathLst>
            </a:custGeom>
            <a:ln w="3175">
              <a:solidFill>
                <a:srgbClr val="565658"/>
              </a:solidFill>
            </a:ln>
          </p:spPr>
          <p:txBody>
            <a:bodyPr wrap="square" lIns="0" tIns="0" rIns="0" bIns="0" rtlCol="0"/>
            <a:lstStyle/>
            <a:p/>
          </p:txBody>
        </p:sp>
        <p:sp>
          <p:nvSpPr>
            <p:cNvPr id="1266" name="object 1266" descr=""/>
            <p:cNvSpPr/>
            <p:nvPr/>
          </p:nvSpPr>
          <p:spPr>
            <a:xfrm>
              <a:off x="5573958" y="8322970"/>
              <a:ext cx="7620" cy="5080"/>
            </a:xfrm>
            <a:custGeom>
              <a:avLst/>
              <a:gdLst/>
              <a:ahLst/>
              <a:cxnLst/>
              <a:rect l="l" t="t" r="r" b="b"/>
              <a:pathLst>
                <a:path w="7620" h="5079">
                  <a:moveTo>
                    <a:pt x="0" y="3390"/>
                  </a:moveTo>
                  <a:lnTo>
                    <a:pt x="2019" y="1562"/>
                  </a:lnTo>
                  <a:lnTo>
                    <a:pt x="3556" y="634"/>
                  </a:lnTo>
                  <a:lnTo>
                    <a:pt x="5105" y="76"/>
                  </a:lnTo>
                  <a:lnTo>
                    <a:pt x="6197" y="0"/>
                  </a:lnTo>
                  <a:lnTo>
                    <a:pt x="6908" y="241"/>
                  </a:lnTo>
                  <a:lnTo>
                    <a:pt x="7238" y="787"/>
                  </a:lnTo>
                  <a:lnTo>
                    <a:pt x="7226" y="1879"/>
                  </a:lnTo>
                  <a:lnTo>
                    <a:pt x="6553" y="3797"/>
                  </a:lnTo>
                  <a:lnTo>
                    <a:pt x="6083" y="4711"/>
                  </a:lnTo>
                </a:path>
              </a:pathLst>
            </a:custGeom>
            <a:ln w="3175">
              <a:solidFill>
                <a:srgbClr val="565658"/>
              </a:solidFill>
            </a:ln>
          </p:spPr>
          <p:txBody>
            <a:bodyPr wrap="square" lIns="0" tIns="0" rIns="0" bIns="0" rtlCol="0"/>
            <a:lstStyle/>
            <a:p/>
          </p:txBody>
        </p:sp>
        <p:sp>
          <p:nvSpPr>
            <p:cNvPr id="1267" name="object 1267" descr=""/>
            <p:cNvSpPr/>
            <p:nvPr/>
          </p:nvSpPr>
          <p:spPr>
            <a:xfrm>
              <a:off x="5576416" y="8327688"/>
              <a:ext cx="3810" cy="9525"/>
            </a:xfrm>
            <a:custGeom>
              <a:avLst/>
              <a:gdLst/>
              <a:ahLst/>
              <a:cxnLst/>
              <a:rect l="l" t="t" r="r" b="b"/>
              <a:pathLst>
                <a:path w="3810" h="9525">
                  <a:moveTo>
                    <a:pt x="3619" y="0"/>
                  </a:moveTo>
                  <a:lnTo>
                    <a:pt x="1803" y="3936"/>
                  </a:lnTo>
                  <a:lnTo>
                    <a:pt x="762" y="6794"/>
                  </a:lnTo>
                  <a:lnTo>
                    <a:pt x="0" y="9486"/>
                  </a:lnTo>
                </a:path>
              </a:pathLst>
            </a:custGeom>
            <a:ln w="3175">
              <a:solidFill>
                <a:srgbClr val="565658"/>
              </a:solidFill>
            </a:ln>
          </p:spPr>
          <p:txBody>
            <a:bodyPr wrap="square" lIns="0" tIns="0" rIns="0" bIns="0" rtlCol="0"/>
            <a:lstStyle/>
            <a:p/>
          </p:txBody>
        </p:sp>
        <p:sp>
          <p:nvSpPr>
            <p:cNvPr id="1268" name="object 1268" descr=""/>
            <p:cNvSpPr/>
            <p:nvPr/>
          </p:nvSpPr>
          <p:spPr>
            <a:xfrm>
              <a:off x="5568058" y="8337222"/>
              <a:ext cx="635" cy="1270"/>
            </a:xfrm>
            <a:custGeom>
              <a:avLst/>
              <a:gdLst/>
              <a:ahLst/>
              <a:cxnLst/>
              <a:rect l="l" t="t" r="r" b="b"/>
              <a:pathLst>
                <a:path w="635" h="1270">
                  <a:moveTo>
                    <a:pt x="406" y="1219"/>
                  </a:moveTo>
                  <a:lnTo>
                    <a:pt x="190" y="1168"/>
                  </a:lnTo>
                  <a:lnTo>
                    <a:pt x="63" y="977"/>
                  </a:lnTo>
                  <a:lnTo>
                    <a:pt x="0" y="685"/>
                  </a:lnTo>
                  <a:lnTo>
                    <a:pt x="0" y="342"/>
                  </a:lnTo>
                  <a:lnTo>
                    <a:pt x="50" y="0"/>
                  </a:lnTo>
                </a:path>
              </a:pathLst>
            </a:custGeom>
            <a:ln w="3175">
              <a:solidFill>
                <a:srgbClr val="565658"/>
              </a:solidFill>
            </a:ln>
          </p:spPr>
          <p:txBody>
            <a:bodyPr wrap="square" lIns="0" tIns="0" rIns="0" bIns="0" rtlCol="0"/>
            <a:lstStyle/>
            <a:p/>
          </p:txBody>
        </p:sp>
        <p:sp>
          <p:nvSpPr>
            <p:cNvPr id="1269" name="object 1269" descr=""/>
            <p:cNvSpPr/>
            <p:nvPr/>
          </p:nvSpPr>
          <p:spPr>
            <a:xfrm>
              <a:off x="5568088" y="8337221"/>
              <a:ext cx="1270" cy="635"/>
            </a:xfrm>
            <a:custGeom>
              <a:avLst/>
              <a:gdLst/>
              <a:ahLst/>
              <a:cxnLst/>
              <a:rect l="l" t="t" r="r" b="b"/>
              <a:pathLst>
                <a:path w="1270" h="634">
                  <a:moveTo>
                    <a:pt x="698" y="165"/>
                  </a:moveTo>
                  <a:lnTo>
                    <a:pt x="495" y="114"/>
                  </a:lnTo>
                  <a:lnTo>
                    <a:pt x="330" y="63"/>
                  </a:lnTo>
                  <a:lnTo>
                    <a:pt x="139" y="25"/>
                  </a:lnTo>
                  <a:lnTo>
                    <a:pt x="0" y="0"/>
                  </a:lnTo>
                </a:path>
              </a:pathLst>
            </a:custGeom>
            <a:ln w="3175">
              <a:solidFill>
                <a:srgbClr val="565658"/>
              </a:solidFill>
            </a:ln>
          </p:spPr>
          <p:txBody>
            <a:bodyPr wrap="square" lIns="0" tIns="0" rIns="0" bIns="0" rtlCol="0"/>
            <a:lstStyle/>
            <a:p/>
          </p:txBody>
        </p:sp>
        <p:sp>
          <p:nvSpPr>
            <p:cNvPr id="1270" name="object 1270" descr=""/>
            <p:cNvSpPr/>
            <p:nvPr/>
          </p:nvSpPr>
          <p:spPr>
            <a:xfrm>
              <a:off x="5568788" y="8326751"/>
              <a:ext cx="6350" cy="10795"/>
            </a:xfrm>
            <a:custGeom>
              <a:avLst/>
              <a:gdLst/>
              <a:ahLst/>
              <a:cxnLst/>
              <a:rect l="l" t="t" r="r" b="b"/>
              <a:pathLst>
                <a:path w="6350" h="10795">
                  <a:moveTo>
                    <a:pt x="5740" y="0"/>
                  </a:moveTo>
                  <a:lnTo>
                    <a:pt x="1917" y="5664"/>
                  </a:lnTo>
                  <a:lnTo>
                    <a:pt x="1155" y="7365"/>
                  </a:lnTo>
                  <a:lnTo>
                    <a:pt x="0" y="10642"/>
                  </a:lnTo>
                </a:path>
              </a:pathLst>
            </a:custGeom>
            <a:ln w="3175">
              <a:solidFill>
                <a:srgbClr val="565658"/>
              </a:solidFill>
            </a:ln>
          </p:spPr>
          <p:txBody>
            <a:bodyPr wrap="square" lIns="0" tIns="0" rIns="0" bIns="0" rtlCol="0"/>
            <a:lstStyle/>
            <a:p/>
          </p:txBody>
        </p:sp>
        <p:sp>
          <p:nvSpPr>
            <p:cNvPr id="1271" name="object 1271" descr=""/>
            <p:cNvSpPr/>
            <p:nvPr/>
          </p:nvSpPr>
          <p:spPr>
            <a:xfrm>
              <a:off x="5568787" y="8337386"/>
              <a:ext cx="4445" cy="0"/>
            </a:xfrm>
            <a:custGeom>
              <a:avLst/>
              <a:gdLst/>
              <a:ahLst/>
              <a:cxnLst/>
              <a:rect l="l" t="t" r="r" b="b"/>
              <a:pathLst>
                <a:path w="4445" h="0">
                  <a:moveTo>
                    <a:pt x="0" y="0"/>
                  </a:moveTo>
                  <a:lnTo>
                    <a:pt x="4152" y="0"/>
                  </a:lnTo>
                </a:path>
              </a:pathLst>
            </a:custGeom>
            <a:ln w="3175">
              <a:solidFill>
                <a:srgbClr val="565658"/>
              </a:solidFill>
            </a:ln>
          </p:spPr>
          <p:txBody>
            <a:bodyPr wrap="square" lIns="0" tIns="0" rIns="0" bIns="0" rtlCol="0"/>
            <a:lstStyle/>
            <a:p/>
          </p:txBody>
        </p:sp>
        <p:sp>
          <p:nvSpPr>
            <p:cNvPr id="1272" name="object 1272" descr=""/>
            <p:cNvSpPr/>
            <p:nvPr/>
          </p:nvSpPr>
          <p:spPr>
            <a:xfrm>
              <a:off x="5574529" y="8326751"/>
              <a:ext cx="0" cy="8255"/>
            </a:xfrm>
            <a:custGeom>
              <a:avLst/>
              <a:gdLst/>
              <a:ahLst/>
              <a:cxnLst/>
              <a:rect l="l" t="t" r="r" b="b"/>
              <a:pathLst>
                <a:path w="0" h="8254">
                  <a:moveTo>
                    <a:pt x="0" y="0"/>
                  </a:moveTo>
                  <a:lnTo>
                    <a:pt x="0" y="7670"/>
                  </a:lnTo>
                </a:path>
              </a:pathLst>
            </a:custGeom>
            <a:ln w="3175">
              <a:solidFill>
                <a:srgbClr val="565658"/>
              </a:solidFill>
            </a:ln>
          </p:spPr>
          <p:txBody>
            <a:bodyPr wrap="square" lIns="0" tIns="0" rIns="0" bIns="0" rtlCol="0"/>
            <a:lstStyle/>
            <a:p/>
          </p:txBody>
        </p:sp>
        <p:sp>
          <p:nvSpPr>
            <p:cNvPr id="1273" name="object 1273" descr=""/>
            <p:cNvSpPr/>
            <p:nvPr/>
          </p:nvSpPr>
          <p:spPr>
            <a:xfrm>
              <a:off x="5574516" y="8323433"/>
              <a:ext cx="6985" cy="3810"/>
            </a:xfrm>
            <a:custGeom>
              <a:avLst/>
              <a:gdLst/>
              <a:ahLst/>
              <a:cxnLst/>
              <a:rect l="l" t="t" r="r" b="b"/>
              <a:pathLst>
                <a:path w="6985" h="3809">
                  <a:moveTo>
                    <a:pt x="6388" y="1308"/>
                  </a:moveTo>
                  <a:lnTo>
                    <a:pt x="6388" y="774"/>
                  </a:lnTo>
                  <a:lnTo>
                    <a:pt x="6083" y="241"/>
                  </a:lnTo>
                  <a:lnTo>
                    <a:pt x="5549" y="25"/>
                  </a:lnTo>
                  <a:lnTo>
                    <a:pt x="4483" y="88"/>
                  </a:lnTo>
                  <a:lnTo>
                    <a:pt x="3987" y="215"/>
                  </a:lnTo>
                  <a:lnTo>
                    <a:pt x="3098" y="622"/>
                  </a:lnTo>
                  <a:lnTo>
                    <a:pt x="2019" y="1308"/>
                  </a:lnTo>
                  <a:lnTo>
                    <a:pt x="1777" y="1524"/>
                  </a:lnTo>
                  <a:lnTo>
                    <a:pt x="0" y="3314"/>
                  </a:lnTo>
                </a:path>
              </a:pathLst>
            </a:custGeom>
            <a:ln w="3175">
              <a:solidFill>
                <a:srgbClr val="565658"/>
              </a:solidFill>
            </a:ln>
          </p:spPr>
          <p:txBody>
            <a:bodyPr wrap="square" lIns="0" tIns="0" rIns="0" bIns="0" rtlCol="0"/>
            <a:lstStyle/>
            <a:p/>
          </p:txBody>
        </p:sp>
        <p:sp>
          <p:nvSpPr>
            <p:cNvPr id="1274" name="object 1274" descr=""/>
            <p:cNvSpPr/>
            <p:nvPr/>
          </p:nvSpPr>
          <p:spPr>
            <a:xfrm>
              <a:off x="5579807" y="8327688"/>
              <a:ext cx="635" cy="635"/>
            </a:xfrm>
            <a:custGeom>
              <a:avLst/>
              <a:gdLst/>
              <a:ahLst/>
              <a:cxnLst/>
              <a:rect l="l" t="t" r="r" b="b"/>
              <a:pathLst>
                <a:path w="635" h="634">
                  <a:moveTo>
                    <a:pt x="228" y="0"/>
                  </a:moveTo>
                  <a:lnTo>
                    <a:pt x="76" y="25"/>
                  </a:lnTo>
                  <a:lnTo>
                    <a:pt x="0" y="101"/>
                  </a:lnTo>
                </a:path>
              </a:pathLst>
            </a:custGeom>
            <a:ln w="3175">
              <a:solidFill>
                <a:srgbClr val="565658"/>
              </a:solidFill>
            </a:ln>
          </p:spPr>
          <p:txBody>
            <a:bodyPr wrap="square" lIns="0" tIns="0" rIns="0" bIns="0" rtlCol="0"/>
            <a:lstStyle/>
            <a:p/>
          </p:txBody>
        </p:sp>
        <p:sp>
          <p:nvSpPr>
            <p:cNvPr id="1275" name="object 1275" descr=""/>
            <p:cNvSpPr/>
            <p:nvPr/>
          </p:nvSpPr>
          <p:spPr>
            <a:xfrm>
              <a:off x="5575283" y="8337157"/>
              <a:ext cx="1270" cy="1270"/>
            </a:xfrm>
            <a:custGeom>
              <a:avLst/>
              <a:gdLst/>
              <a:ahLst/>
              <a:cxnLst/>
              <a:rect l="l" t="t" r="r" b="b"/>
              <a:pathLst>
                <a:path w="1270" h="1270">
                  <a:moveTo>
                    <a:pt x="1130" y="0"/>
                  </a:moveTo>
                  <a:lnTo>
                    <a:pt x="990" y="38"/>
                  </a:lnTo>
                </a:path>
                <a:path w="1270" h="1270">
                  <a:moveTo>
                    <a:pt x="1130" y="0"/>
                  </a:moveTo>
                  <a:lnTo>
                    <a:pt x="952" y="419"/>
                  </a:lnTo>
                  <a:lnTo>
                    <a:pt x="749" y="800"/>
                  </a:lnTo>
                  <a:lnTo>
                    <a:pt x="444" y="1066"/>
                  </a:lnTo>
                  <a:lnTo>
                    <a:pt x="190" y="1206"/>
                  </a:lnTo>
                  <a:lnTo>
                    <a:pt x="0" y="1219"/>
                  </a:lnTo>
                </a:path>
              </a:pathLst>
            </a:custGeom>
            <a:ln w="3175">
              <a:solidFill>
                <a:srgbClr val="565658"/>
              </a:solidFill>
            </a:ln>
          </p:spPr>
          <p:txBody>
            <a:bodyPr wrap="square" lIns="0" tIns="0" rIns="0" bIns="0" rtlCol="0"/>
            <a:lstStyle/>
            <a:p/>
          </p:txBody>
        </p:sp>
        <p:sp>
          <p:nvSpPr>
            <p:cNvPr id="1276" name="object 1276" descr=""/>
            <p:cNvSpPr/>
            <p:nvPr/>
          </p:nvSpPr>
          <p:spPr>
            <a:xfrm>
              <a:off x="5568452" y="8338385"/>
              <a:ext cx="6985" cy="635"/>
            </a:xfrm>
            <a:custGeom>
              <a:avLst/>
              <a:gdLst/>
              <a:ahLst/>
              <a:cxnLst/>
              <a:rect l="l" t="t" r="r" b="b"/>
              <a:pathLst>
                <a:path w="6985" h="634">
                  <a:moveTo>
                    <a:pt x="6845" y="0"/>
                  </a:moveTo>
                  <a:lnTo>
                    <a:pt x="3225" y="25"/>
                  </a:lnTo>
                  <a:lnTo>
                    <a:pt x="0" y="63"/>
                  </a:lnTo>
                </a:path>
              </a:pathLst>
            </a:custGeom>
            <a:ln w="3175">
              <a:solidFill>
                <a:srgbClr val="565658"/>
              </a:solidFill>
            </a:ln>
          </p:spPr>
          <p:txBody>
            <a:bodyPr wrap="square" lIns="0" tIns="0" rIns="0" bIns="0" rtlCol="0"/>
            <a:lstStyle/>
            <a:p/>
          </p:txBody>
        </p:sp>
        <p:sp>
          <p:nvSpPr>
            <p:cNvPr id="1277" name="object 1277" descr=""/>
            <p:cNvSpPr/>
            <p:nvPr/>
          </p:nvSpPr>
          <p:spPr>
            <a:xfrm>
              <a:off x="5568758" y="8337981"/>
              <a:ext cx="635" cy="635"/>
            </a:xfrm>
            <a:custGeom>
              <a:avLst/>
              <a:gdLst/>
              <a:ahLst/>
              <a:cxnLst/>
              <a:rect l="l" t="t" r="r" b="b"/>
              <a:pathLst>
                <a:path w="635" h="634">
                  <a:moveTo>
                    <a:pt x="177" y="0"/>
                  </a:moveTo>
                  <a:lnTo>
                    <a:pt x="0" y="38"/>
                  </a:lnTo>
                </a:path>
              </a:pathLst>
            </a:custGeom>
            <a:ln w="3175">
              <a:solidFill>
                <a:srgbClr val="565658"/>
              </a:solidFill>
            </a:ln>
          </p:spPr>
          <p:txBody>
            <a:bodyPr wrap="square" lIns="0" tIns="0" rIns="0" bIns="0" rtlCol="0"/>
            <a:lstStyle/>
            <a:p/>
          </p:txBody>
        </p:sp>
        <p:sp>
          <p:nvSpPr>
            <p:cNvPr id="1278" name="object 1278" descr=""/>
            <p:cNvSpPr/>
            <p:nvPr/>
          </p:nvSpPr>
          <p:spPr>
            <a:xfrm>
              <a:off x="5568469" y="8338018"/>
              <a:ext cx="635" cy="635"/>
            </a:xfrm>
            <a:custGeom>
              <a:avLst/>
              <a:gdLst/>
              <a:ahLst/>
              <a:cxnLst/>
              <a:rect l="l" t="t" r="r" b="b"/>
              <a:pathLst>
                <a:path w="635" h="634">
                  <a:moveTo>
                    <a:pt x="304" y="0"/>
                  </a:moveTo>
                  <a:lnTo>
                    <a:pt x="139" y="101"/>
                  </a:lnTo>
                  <a:lnTo>
                    <a:pt x="38" y="253"/>
                  </a:lnTo>
                  <a:lnTo>
                    <a:pt x="0" y="419"/>
                  </a:lnTo>
                </a:path>
              </a:pathLst>
            </a:custGeom>
            <a:ln w="3175">
              <a:solidFill>
                <a:srgbClr val="565658"/>
              </a:solidFill>
            </a:ln>
          </p:spPr>
          <p:txBody>
            <a:bodyPr wrap="square" lIns="0" tIns="0" rIns="0" bIns="0" rtlCol="0"/>
            <a:lstStyle/>
            <a:p/>
          </p:txBody>
        </p:sp>
        <p:sp>
          <p:nvSpPr>
            <p:cNvPr id="1279" name="object 1279" descr=""/>
            <p:cNvSpPr/>
            <p:nvPr/>
          </p:nvSpPr>
          <p:spPr>
            <a:xfrm>
              <a:off x="5568681" y="8337384"/>
              <a:ext cx="635" cy="635"/>
            </a:xfrm>
            <a:custGeom>
              <a:avLst/>
              <a:gdLst/>
              <a:ahLst/>
              <a:cxnLst/>
              <a:rect l="l" t="t" r="r" b="b"/>
              <a:pathLst>
                <a:path w="635" h="634">
                  <a:moveTo>
                    <a:pt x="253" y="596"/>
                  </a:moveTo>
                  <a:lnTo>
                    <a:pt x="101" y="584"/>
                  </a:lnTo>
                  <a:lnTo>
                    <a:pt x="0" y="419"/>
                  </a:lnTo>
                  <a:lnTo>
                    <a:pt x="0" y="241"/>
                  </a:lnTo>
                  <a:lnTo>
                    <a:pt x="88" y="0"/>
                  </a:lnTo>
                </a:path>
              </a:pathLst>
            </a:custGeom>
            <a:ln w="3175">
              <a:solidFill>
                <a:srgbClr val="565658"/>
              </a:solidFill>
            </a:ln>
          </p:spPr>
          <p:txBody>
            <a:bodyPr wrap="square" lIns="0" tIns="0" rIns="0" bIns="0" rtlCol="0"/>
            <a:lstStyle/>
            <a:p/>
          </p:txBody>
        </p:sp>
        <p:sp>
          <p:nvSpPr>
            <p:cNvPr id="1280" name="object 1280" descr=""/>
            <p:cNvSpPr/>
            <p:nvPr/>
          </p:nvSpPr>
          <p:spPr>
            <a:xfrm>
              <a:off x="5575297" y="8337991"/>
              <a:ext cx="635" cy="635"/>
            </a:xfrm>
            <a:custGeom>
              <a:avLst/>
              <a:gdLst/>
              <a:ahLst/>
              <a:cxnLst/>
              <a:rect l="l" t="t" r="r" b="b"/>
              <a:pathLst>
                <a:path w="635" h="634">
                  <a:moveTo>
                    <a:pt x="0" y="393"/>
                  </a:moveTo>
                  <a:lnTo>
                    <a:pt x="50" y="228"/>
                  </a:lnTo>
                  <a:lnTo>
                    <a:pt x="165" y="101"/>
                  </a:lnTo>
                  <a:lnTo>
                    <a:pt x="406" y="0"/>
                  </a:lnTo>
                </a:path>
              </a:pathLst>
            </a:custGeom>
            <a:ln w="3175">
              <a:solidFill>
                <a:srgbClr val="565658"/>
              </a:solidFill>
            </a:ln>
          </p:spPr>
          <p:txBody>
            <a:bodyPr wrap="square" lIns="0" tIns="0" rIns="0" bIns="0" rtlCol="0"/>
            <a:lstStyle/>
            <a:p/>
          </p:txBody>
        </p:sp>
        <p:sp>
          <p:nvSpPr>
            <p:cNvPr id="1281" name="object 1281" descr=""/>
            <p:cNvSpPr/>
            <p:nvPr/>
          </p:nvSpPr>
          <p:spPr>
            <a:xfrm>
              <a:off x="5568935" y="8337981"/>
              <a:ext cx="6985" cy="0"/>
            </a:xfrm>
            <a:custGeom>
              <a:avLst/>
              <a:gdLst/>
              <a:ahLst/>
              <a:cxnLst/>
              <a:rect l="l" t="t" r="r" b="b"/>
              <a:pathLst>
                <a:path w="6985" h="0">
                  <a:moveTo>
                    <a:pt x="0" y="0"/>
                  </a:moveTo>
                  <a:lnTo>
                    <a:pt x="3200" y="0"/>
                  </a:lnTo>
                  <a:lnTo>
                    <a:pt x="6769" y="0"/>
                  </a:lnTo>
                </a:path>
              </a:pathLst>
            </a:custGeom>
            <a:ln w="3175">
              <a:solidFill>
                <a:srgbClr val="565658"/>
              </a:solidFill>
            </a:ln>
          </p:spPr>
          <p:txBody>
            <a:bodyPr wrap="square" lIns="0" tIns="0" rIns="0" bIns="0" rtlCol="0"/>
            <a:lstStyle/>
            <a:p/>
          </p:txBody>
        </p:sp>
        <p:sp>
          <p:nvSpPr>
            <p:cNvPr id="1282" name="object 1282" descr=""/>
            <p:cNvSpPr/>
            <p:nvPr/>
          </p:nvSpPr>
          <p:spPr>
            <a:xfrm>
              <a:off x="5549299" y="8320760"/>
              <a:ext cx="12065" cy="17145"/>
            </a:xfrm>
            <a:custGeom>
              <a:avLst/>
              <a:gdLst/>
              <a:ahLst/>
              <a:cxnLst/>
              <a:rect l="l" t="t" r="r" b="b"/>
              <a:pathLst>
                <a:path w="12064" h="17145">
                  <a:moveTo>
                    <a:pt x="7023" y="2959"/>
                  </a:moveTo>
                  <a:lnTo>
                    <a:pt x="9143" y="1295"/>
                  </a:lnTo>
                  <a:lnTo>
                    <a:pt x="10388" y="546"/>
                  </a:lnTo>
                  <a:lnTo>
                    <a:pt x="11302" y="88"/>
                  </a:lnTo>
                  <a:lnTo>
                    <a:pt x="11671" y="0"/>
                  </a:lnTo>
                  <a:lnTo>
                    <a:pt x="11569" y="190"/>
                  </a:lnTo>
                  <a:lnTo>
                    <a:pt x="11010" y="647"/>
                  </a:lnTo>
                  <a:lnTo>
                    <a:pt x="10109" y="1397"/>
                  </a:lnTo>
                  <a:lnTo>
                    <a:pt x="8864" y="2489"/>
                  </a:lnTo>
                  <a:lnTo>
                    <a:pt x="8229" y="3111"/>
                  </a:lnTo>
                </a:path>
                <a:path w="12064" h="17145">
                  <a:moveTo>
                    <a:pt x="7023" y="2959"/>
                  </a:moveTo>
                  <a:lnTo>
                    <a:pt x="139" y="15671"/>
                  </a:lnTo>
                  <a:lnTo>
                    <a:pt x="0" y="16573"/>
                  </a:lnTo>
                </a:path>
                <a:path w="12064" h="17145">
                  <a:moveTo>
                    <a:pt x="7023" y="2959"/>
                  </a:moveTo>
                  <a:lnTo>
                    <a:pt x="7111" y="3111"/>
                  </a:lnTo>
                  <a:lnTo>
                    <a:pt x="7226" y="3251"/>
                  </a:lnTo>
                  <a:lnTo>
                    <a:pt x="7315" y="3390"/>
                  </a:lnTo>
                </a:path>
              </a:pathLst>
            </a:custGeom>
            <a:ln w="3175">
              <a:solidFill>
                <a:srgbClr val="565658"/>
              </a:solidFill>
            </a:ln>
          </p:spPr>
          <p:txBody>
            <a:bodyPr wrap="square" lIns="0" tIns="0" rIns="0" bIns="0" rtlCol="0"/>
            <a:lstStyle/>
            <a:p/>
          </p:txBody>
        </p:sp>
        <p:sp>
          <p:nvSpPr>
            <p:cNvPr id="1283" name="object 1283" descr=""/>
            <p:cNvSpPr/>
            <p:nvPr/>
          </p:nvSpPr>
          <p:spPr>
            <a:xfrm>
              <a:off x="5556644" y="8324147"/>
              <a:ext cx="0" cy="1270"/>
            </a:xfrm>
            <a:custGeom>
              <a:avLst/>
              <a:gdLst/>
              <a:ahLst/>
              <a:cxnLst/>
              <a:rect l="l" t="t" r="r" b="b"/>
              <a:pathLst>
                <a:path w="0" h="1270">
                  <a:moveTo>
                    <a:pt x="0" y="0"/>
                  </a:moveTo>
                  <a:lnTo>
                    <a:pt x="0" y="901"/>
                  </a:lnTo>
                </a:path>
              </a:pathLst>
            </a:custGeom>
            <a:ln w="3175">
              <a:solidFill>
                <a:srgbClr val="565658"/>
              </a:solidFill>
            </a:ln>
          </p:spPr>
          <p:txBody>
            <a:bodyPr wrap="square" lIns="0" tIns="0" rIns="0" bIns="0" rtlCol="0"/>
            <a:lstStyle/>
            <a:p/>
          </p:txBody>
        </p:sp>
        <p:sp>
          <p:nvSpPr>
            <p:cNvPr id="1284" name="object 1284" descr=""/>
            <p:cNvSpPr/>
            <p:nvPr/>
          </p:nvSpPr>
          <p:spPr>
            <a:xfrm>
              <a:off x="5556628" y="8321542"/>
              <a:ext cx="3810" cy="3175"/>
            </a:xfrm>
            <a:custGeom>
              <a:avLst/>
              <a:gdLst/>
              <a:ahLst/>
              <a:cxnLst/>
              <a:rect l="l" t="t" r="r" b="b"/>
              <a:pathLst>
                <a:path w="3810" h="3175">
                  <a:moveTo>
                    <a:pt x="3365" y="0"/>
                  </a:moveTo>
                  <a:lnTo>
                    <a:pt x="2933" y="254"/>
                  </a:lnTo>
                  <a:lnTo>
                    <a:pt x="1930" y="927"/>
                  </a:lnTo>
                  <a:lnTo>
                    <a:pt x="0" y="2616"/>
                  </a:lnTo>
                </a:path>
              </a:pathLst>
            </a:custGeom>
            <a:ln w="3175">
              <a:solidFill>
                <a:srgbClr val="565658"/>
              </a:solidFill>
            </a:ln>
          </p:spPr>
          <p:txBody>
            <a:bodyPr wrap="square" lIns="0" tIns="0" rIns="0" bIns="0" rtlCol="0"/>
            <a:lstStyle/>
            <a:p/>
          </p:txBody>
        </p:sp>
        <p:sp>
          <p:nvSpPr>
            <p:cNvPr id="1285" name="object 1285" descr=""/>
            <p:cNvSpPr/>
            <p:nvPr/>
          </p:nvSpPr>
          <p:spPr>
            <a:xfrm>
              <a:off x="5551138" y="8323868"/>
              <a:ext cx="6985" cy="13970"/>
            </a:xfrm>
            <a:custGeom>
              <a:avLst/>
              <a:gdLst/>
              <a:ahLst/>
              <a:cxnLst/>
              <a:rect l="l" t="t" r="r" b="b"/>
              <a:pathLst>
                <a:path w="6985" h="13970">
                  <a:moveTo>
                    <a:pt x="0" y="13461"/>
                  </a:moveTo>
                  <a:lnTo>
                    <a:pt x="2654" y="4952"/>
                  </a:lnTo>
                  <a:lnTo>
                    <a:pt x="6400" y="0"/>
                  </a:lnTo>
                </a:path>
              </a:pathLst>
            </a:custGeom>
            <a:ln w="3175">
              <a:solidFill>
                <a:srgbClr val="565658"/>
              </a:solidFill>
            </a:ln>
          </p:spPr>
          <p:txBody>
            <a:bodyPr wrap="square" lIns="0" tIns="0" rIns="0" bIns="0" rtlCol="0"/>
            <a:lstStyle/>
            <a:p/>
          </p:txBody>
        </p:sp>
        <p:sp>
          <p:nvSpPr>
            <p:cNvPr id="1286" name="object 1286" descr=""/>
            <p:cNvSpPr/>
            <p:nvPr/>
          </p:nvSpPr>
          <p:spPr>
            <a:xfrm>
              <a:off x="5549263" y="8337330"/>
              <a:ext cx="635" cy="1270"/>
            </a:xfrm>
            <a:custGeom>
              <a:avLst/>
              <a:gdLst/>
              <a:ahLst/>
              <a:cxnLst/>
              <a:rect l="l" t="t" r="r" b="b"/>
              <a:pathLst>
                <a:path w="635" h="1270">
                  <a:moveTo>
                    <a:pt x="50" y="0"/>
                  </a:moveTo>
                  <a:lnTo>
                    <a:pt x="12" y="254"/>
                  </a:lnTo>
                  <a:lnTo>
                    <a:pt x="0" y="622"/>
                  </a:lnTo>
                  <a:lnTo>
                    <a:pt x="12" y="914"/>
                  </a:lnTo>
                  <a:lnTo>
                    <a:pt x="50" y="1155"/>
                  </a:lnTo>
                </a:path>
                <a:path w="635" h="1270">
                  <a:moveTo>
                    <a:pt x="50" y="0"/>
                  </a:moveTo>
                  <a:lnTo>
                    <a:pt x="228" y="12"/>
                  </a:lnTo>
                  <a:lnTo>
                    <a:pt x="546" y="50"/>
                  </a:lnTo>
                </a:path>
              </a:pathLst>
            </a:custGeom>
            <a:ln w="3175">
              <a:solidFill>
                <a:srgbClr val="565658"/>
              </a:solidFill>
            </a:ln>
          </p:spPr>
          <p:txBody>
            <a:bodyPr wrap="square" lIns="0" tIns="0" rIns="0" bIns="0" rtlCol="0"/>
            <a:lstStyle/>
            <a:p/>
          </p:txBody>
        </p:sp>
        <p:sp>
          <p:nvSpPr>
            <p:cNvPr id="1287" name="object 1287" descr=""/>
            <p:cNvSpPr/>
            <p:nvPr/>
          </p:nvSpPr>
          <p:spPr>
            <a:xfrm>
              <a:off x="5549812" y="8324147"/>
              <a:ext cx="6985" cy="13335"/>
            </a:xfrm>
            <a:custGeom>
              <a:avLst/>
              <a:gdLst/>
              <a:ahLst/>
              <a:cxnLst/>
              <a:rect l="l" t="t" r="r" b="b"/>
              <a:pathLst>
                <a:path w="6985" h="13334">
                  <a:moveTo>
                    <a:pt x="6832" y="0"/>
                  </a:moveTo>
                  <a:lnTo>
                    <a:pt x="2882" y="4787"/>
                  </a:lnTo>
                  <a:lnTo>
                    <a:pt x="2425" y="5600"/>
                  </a:lnTo>
                  <a:lnTo>
                    <a:pt x="292" y="11353"/>
                  </a:lnTo>
                  <a:lnTo>
                    <a:pt x="127" y="12382"/>
                  </a:lnTo>
                  <a:lnTo>
                    <a:pt x="0" y="13246"/>
                  </a:lnTo>
                </a:path>
              </a:pathLst>
            </a:custGeom>
            <a:ln w="3175">
              <a:solidFill>
                <a:srgbClr val="565658"/>
              </a:solidFill>
            </a:ln>
          </p:spPr>
          <p:txBody>
            <a:bodyPr wrap="square" lIns="0" tIns="0" rIns="0" bIns="0" rtlCol="0"/>
            <a:lstStyle/>
            <a:p/>
          </p:txBody>
        </p:sp>
        <p:sp>
          <p:nvSpPr>
            <p:cNvPr id="1288" name="object 1288" descr=""/>
            <p:cNvSpPr/>
            <p:nvPr/>
          </p:nvSpPr>
          <p:spPr>
            <a:xfrm>
              <a:off x="5549823" y="8337386"/>
              <a:ext cx="1905" cy="0"/>
            </a:xfrm>
            <a:custGeom>
              <a:avLst/>
              <a:gdLst/>
              <a:ahLst/>
              <a:cxnLst/>
              <a:rect l="l" t="t" r="r" b="b"/>
              <a:pathLst>
                <a:path w="1904" h="0">
                  <a:moveTo>
                    <a:pt x="0" y="0"/>
                  </a:moveTo>
                  <a:lnTo>
                    <a:pt x="1308" y="0"/>
                  </a:lnTo>
                </a:path>
              </a:pathLst>
            </a:custGeom>
            <a:ln w="3175">
              <a:solidFill>
                <a:srgbClr val="565658"/>
              </a:solidFill>
            </a:ln>
          </p:spPr>
          <p:txBody>
            <a:bodyPr wrap="square" lIns="0" tIns="0" rIns="0" bIns="0" rtlCol="0"/>
            <a:lstStyle/>
            <a:p/>
          </p:txBody>
        </p:sp>
        <p:sp>
          <p:nvSpPr>
            <p:cNvPr id="1289" name="object 1289" descr=""/>
            <p:cNvSpPr/>
            <p:nvPr/>
          </p:nvSpPr>
          <p:spPr>
            <a:xfrm>
              <a:off x="5549353" y="8337327"/>
              <a:ext cx="1905" cy="1270"/>
            </a:xfrm>
            <a:custGeom>
              <a:avLst/>
              <a:gdLst/>
              <a:ahLst/>
              <a:cxnLst/>
              <a:rect l="l" t="t" r="r" b="b"/>
              <a:pathLst>
                <a:path w="1904" h="1270">
                  <a:moveTo>
                    <a:pt x="1511" y="1219"/>
                  </a:moveTo>
                  <a:lnTo>
                    <a:pt x="1625" y="990"/>
                  </a:lnTo>
                  <a:lnTo>
                    <a:pt x="1689" y="736"/>
                  </a:lnTo>
                  <a:lnTo>
                    <a:pt x="1739" y="393"/>
                  </a:lnTo>
                  <a:lnTo>
                    <a:pt x="1778" y="0"/>
                  </a:lnTo>
                </a:path>
                <a:path w="1904" h="1270">
                  <a:moveTo>
                    <a:pt x="1511" y="1219"/>
                  </a:moveTo>
                  <a:lnTo>
                    <a:pt x="736" y="1219"/>
                  </a:lnTo>
                  <a:lnTo>
                    <a:pt x="0" y="1219"/>
                  </a:lnTo>
                </a:path>
              </a:pathLst>
            </a:custGeom>
            <a:ln w="3175">
              <a:solidFill>
                <a:srgbClr val="565658"/>
              </a:solidFill>
            </a:ln>
          </p:spPr>
          <p:txBody>
            <a:bodyPr wrap="square" lIns="0" tIns="0" rIns="0" bIns="0" rtlCol="0"/>
            <a:lstStyle/>
            <a:p/>
          </p:txBody>
        </p:sp>
        <p:sp>
          <p:nvSpPr>
            <p:cNvPr id="1290" name="object 1290" descr=""/>
            <p:cNvSpPr/>
            <p:nvPr/>
          </p:nvSpPr>
          <p:spPr>
            <a:xfrm>
              <a:off x="5549362" y="8337384"/>
              <a:ext cx="1905" cy="1270"/>
            </a:xfrm>
            <a:custGeom>
              <a:avLst/>
              <a:gdLst/>
              <a:ahLst/>
              <a:cxnLst/>
              <a:rect l="l" t="t" r="r" b="b"/>
              <a:pathLst>
                <a:path w="1904" h="1270">
                  <a:moveTo>
                    <a:pt x="596" y="596"/>
                  </a:moveTo>
                  <a:lnTo>
                    <a:pt x="368" y="647"/>
                  </a:lnTo>
                  <a:lnTo>
                    <a:pt x="190" y="761"/>
                  </a:lnTo>
                  <a:lnTo>
                    <a:pt x="63" y="939"/>
                  </a:lnTo>
                  <a:lnTo>
                    <a:pt x="0" y="1155"/>
                  </a:lnTo>
                </a:path>
                <a:path w="1904" h="1270">
                  <a:moveTo>
                    <a:pt x="596" y="596"/>
                  </a:moveTo>
                  <a:lnTo>
                    <a:pt x="431" y="469"/>
                  </a:lnTo>
                  <a:lnTo>
                    <a:pt x="406" y="317"/>
                  </a:lnTo>
                  <a:lnTo>
                    <a:pt x="406" y="126"/>
                  </a:lnTo>
                  <a:lnTo>
                    <a:pt x="431" y="0"/>
                  </a:lnTo>
                </a:path>
                <a:path w="1904" h="1270">
                  <a:moveTo>
                    <a:pt x="596" y="596"/>
                  </a:moveTo>
                  <a:lnTo>
                    <a:pt x="1320" y="596"/>
                  </a:lnTo>
                  <a:lnTo>
                    <a:pt x="1676" y="596"/>
                  </a:lnTo>
                </a:path>
              </a:pathLst>
            </a:custGeom>
            <a:ln w="3175">
              <a:solidFill>
                <a:srgbClr val="565658"/>
              </a:solidFill>
            </a:ln>
          </p:spPr>
          <p:txBody>
            <a:bodyPr wrap="square" lIns="0" tIns="0" rIns="0" bIns="0" rtlCol="0"/>
            <a:lstStyle/>
            <a:p/>
          </p:txBody>
        </p:sp>
        <p:sp>
          <p:nvSpPr>
            <p:cNvPr id="1291" name="object 1291" descr=""/>
            <p:cNvSpPr/>
            <p:nvPr/>
          </p:nvSpPr>
          <p:spPr>
            <a:xfrm>
              <a:off x="5607060" y="8315410"/>
              <a:ext cx="12065" cy="0"/>
            </a:xfrm>
            <a:custGeom>
              <a:avLst/>
              <a:gdLst/>
              <a:ahLst/>
              <a:cxnLst/>
              <a:rect l="l" t="t" r="r" b="b"/>
              <a:pathLst>
                <a:path w="12064" h="0">
                  <a:moveTo>
                    <a:pt x="0" y="0"/>
                  </a:moveTo>
                  <a:lnTo>
                    <a:pt x="0" y="0"/>
                  </a:lnTo>
                  <a:lnTo>
                    <a:pt x="10668" y="0"/>
                  </a:lnTo>
                  <a:lnTo>
                    <a:pt x="11950" y="0"/>
                  </a:lnTo>
                </a:path>
              </a:pathLst>
            </a:custGeom>
            <a:ln w="3175">
              <a:solidFill>
                <a:srgbClr val="565658"/>
              </a:solidFill>
            </a:ln>
          </p:spPr>
          <p:txBody>
            <a:bodyPr wrap="square" lIns="0" tIns="0" rIns="0" bIns="0" rtlCol="0"/>
            <a:lstStyle/>
            <a:p/>
          </p:txBody>
        </p:sp>
        <p:sp>
          <p:nvSpPr>
            <p:cNvPr id="1292" name="object 1292" descr=""/>
            <p:cNvSpPr/>
            <p:nvPr/>
          </p:nvSpPr>
          <p:spPr>
            <a:xfrm>
              <a:off x="5571416" y="8315410"/>
              <a:ext cx="12065" cy="0"/>
            </a:xfrm>
            <a:custGeom>
              <a:avLst/>
              <a:gdLst/>
              <a:ahLst/>
              <a:cxnLst/>
              <a:rect l="l" t="t" r="r" b="b"/>
              <a:pathLst>
                <a:path w="12064" h="0">
                  <a:moveTo>
                    <a:pt x="0" y="0"/>
                  </a:moveTo>
                  <a:lnTo>
                    <a:pt x="0" y="0"/>
                  </a:lnTo>
                  <a:lnTo>
                    <a:pt x="10680" y="0"/>
                  </a:lnTo>
                  <a:lnTo>
                    <a:pt x="11950" y="0"/>
                  </a:lnTo>
                </a:path>
              </a:pathLst>
            </a:custGeom>
            <a:ln w="3175">
              <a:solidFill>
                <a:srgbClr val="565658"/>
              </a:solidFill>
            </a:ln>
          </p:spPr>
          <p:txBody>
            <a:bodyPr wrap="square" lIns="0" tIns="0" rIns="0" bIns="0" rtlCol="0"/>
            <a:lstStyle/>
            <a:p/>
          </p:txBody>
        </p:sp>
        <p:sp>
          <p:nvSpPr>
            <p:cNvPr id="1293" name="object 1293" descr=""/>
            <p:cNvSpPr/>
            <p:nvPr/>
          </p:nvSpPr>
          <p:spPr>
            <a:xfrm>
              <a:off x="5606030" y="8316203"/>
              <a:ext cx="10160" cy="0"/>
            </a:xfrm>
            <a:custGeom>
              <a:avLst/>
              <a:gdLst/>
              <a:ahLst/>
              <a:cxnLst/>
              <a:rect l="l" t="t" r="r" b="b"/>
              <a:pathLst>
                <a:path w="10160" h="0">
                  <a:moveTo>
                    <a:pt x="10096" y="0"/>
                  </a:moveTo>
                  <a:lnTo>
                    <a:pt x="4191" y="0"/>
                  </a:lnTo>
                  <a:lnTo>
                    <a:pt x="1739" y="0"/>
                  </a:lnTo>
                  <a:lnTo>
                    <a:pt x="228" y="0"/>
                  </a:lnTo>
                  <a:lnTo>
                    <a:pt x="0" y="0"/>
                  </a:lnTo>
                </a:path>
              </a:pathLst>
            </a:custGeom>
            <a:ln w="3175">
              <a:solidFill>
                <a:srgbClr val="565658"/>
              </a:solidFill>
            </a:ln>
          </p:spPr>
          <p:txBody>
            <a:bodyPr wrap="square" lIns="0" tIns="0" rIns="0" bIns="0" rtlCol="0"/>
            <a:lstStyle/>
            <a:p/>
          </p:txBody>
        </p:sp>
        <p:sp>
          <p:nvSpPr>
            <p:cNvPr id="1294" name="object 1294" descr=""/>
            <p:cNvSpPr/>
            <p:nvPr/>
          </p:nvSpPr>
          <p:spPr>
            <a:xfrm>
              <a:off x="5610235" y="8316203"/>
              <a:ext cx="10160" cy="0"/>
            </a:xfrm>
            <a:custGeom>
              <a:avLst/>
              <a:gdLst/>
              <a:ahLst/>
              <a:cxnLst/>
              <a:rect l="l" t="t" r="r" b="b"/>
              <a:pathLst>
                <a:path w="10160" h="0">
                  <a:moveTo>
                    <a:pt x="10083" y="0"/>
                  </a:moveTo>
                  <a:lnTo>
                    <a:pt x="9829" y="0"/>
                  </a:lnTo>
                  <a:lnTo>
                    <a:pt x="8343" y="0"/>
                  </a:lnTo>
                  <a:lnTo>
                    <a:pt x="5905" y="0"/>
                  </a:lnTo>
                  <a:lnTo>
                    <a:pt x="0" y="0"/>
                  </a:lnTo>
                </a:path>
              </a:pathLst>
            </a:custGeom>
            <a:ln w="3175">
              <a:solidFill>
                <a:srgbClr val="565658"/>
              </a:solidFill>
            </a:ln>
          </p:spPr>
          <p:txBody>
            <a:bodyPr wrap="square" lIns="0" tIns="0" rIns="0" bIns="0" rtlCol="0"/>
            <a:lstStyle/>
            <a:p/>
          </p:txBody>
        </p:sp>
        <p:sp>
          <p:nvSpPr>
            <p:cNvPr id="1295" name="object 1295" descr=""/>
            <p:cNvSpPr/>
            <p:nvPr/>
          </p:nvSpPr>
          <p:spPr>
            <a:xfrm>
              <a:off x="5570398" y="8316203"/>
              <a:ext cx="10160" cy="0"/>
            </a:xfrm>
            <a:custGeom>
              <a:avLst/>
              <a:gdLst/>
              <a:ahLst/>
              <a:cxnLst/>
              <a:rect l="l" t="t" r="r" b="b"/>
              <a:pathLst>
                <a:path w="10160" h="0">
                  <a:moveTo>
                    <a:pt x="10083" y="0"/>
                  </a:moveTo>
                  <a:lnTo>
                    <a:pt x="4178" y="0"/>
                  </a:lnTo>
                  <a:lnTo>
                    <a:pt x="1727" y="0"/>
                  </a:lnTo>
                  <a:lnTo>
                    <a:pt x="215" y="0"/>
                  </a:lnTo>
                  <a:lnTo>
                    <a:pt x="0" y="0"/>
                  </a:lnTo>
                </a:path>
              </a:pathLst>
            </a:custGeom>
            <a:ln w="3175">
              <a:solidFill>
                <a:srgbClr val="565658"/>
              </a:solidFill>
            </a:ln>
          </p:spPr>
          <p:txBody>
            <a:bodyPr wrap="square" lIns="0" tIns="0" rIns="0" bIns="0" rtlCol="0"/>
            <a:lstStyle/>
            <a:p/>
          </p:txBody>
        </p:sp>
        <p:sp>
          <p:nvSpPr>
            <p:cNvPr id="1296" name="object 1296" descr=""/>
            <p:cNvSpPr/>
            <p:nvPr/>
          </p:nvSpPr>
          <p:spPr>
            <a:xfrm>
              <a:off x="5574589" y="8316203"/>
              <a:ext cx="10160" cy="0"/>
            </a:xfrm>
            <a:custGeom>
              <a:avLst/>
              <a:gdLst/>
              <a:ahLst/>
              <a:cxnLst/>
              <a:rect l="l" t="t" r="r" b="b"/>
              <a:pathLst>
                <a:path w="10160" h="0">
                  <a:moveTo>
                    <a:pt x="10083" y="0"/>
                  </a:moveTo>
                  <a:lnTo>
                    <a:pt x="9829" y="0"/>
                  </a:lnTo>
                  <a:lnTo>
                    <a:pt x="8343" y="0"/>
                  </a:lnTo>
                  <a:lnTo>
                    <a:pt x="5905" y="0"/>
                  </a:lnTo>
                  <a:lnTo>
                    <a:pt x="0" y="0"/>
                  </a:lnTo>
                </a:path>
              </a:pathLst>
            </a:custGeom>
            <a:ln w="3175">
              <a:solidFill>
                <a:srgbClr val="565658"/>
              </a:solidFill>
            </a:ln>
          </p:spPr>
          <p:txBody>
            <a:bodyPr wrap="square" lIns="0" tIns="0" rIns="0" bIns="0" rtlCol="0"/>
            <a:lstStyle/>
            <a:p/>
          </p:txBody>
        </p:sp>
        <p:sp>
          <p:nvSpPr>
            <p:cNvPr id="1297" name="object 1297" descr=""/>
            <p:cNvSpPr/>
            <p:nvPr/>
          </p:nvSpPr>
          <p:spPr>
            <a:xfrm>
              <a:off x="5694695" y="8328959"/>
              <a:ext cx="5715" cy="8255"/>
            </a:xfrm>
            <a:custGeom>
              <a:avLst/>
              <a:gdLst/>
              <a:ahLst/>
              <a:cxnLst/>
              <a:rect l="l" t="t" r="r" b="b"/>
              <a:pathLst>
                <a:path w="5714" h="8254">
                  <a:moveTo>
                    <a:pt x="0" y="0"/>
                  </a:moveTo>
                  <a:lnTo>
                    <a:pt x="4584" y="6476"/>
                  </a:lnTo>
                  <a:lnTo>
                    <a:pt x="5473" y="8178"/>
                  </a:lnTo>
                </a:path>
              </a:pathLst>
            </a:custGeom>
            <a:ln w="3175">
              <a:solidFill>
                <a:srgbClr val="565658"/>
              </a:solidFill>
            </a:ln>
          </p:spPr>
          <p:txBody>
            <a:bodyPr wrap="square" lIns="0" tIns="0" rIns="0" bIns="0" rtlCol="0"/>
            <a:lstStyle/>
            <a:p/>
          </p:txBody>
        </p:sp>
        <p:sp>
          <p:nvSpPr>
            <p:cNvPr id="1298" name="object 1298" descr=""/>
            <p:cNvSpPr/>
            <p:nvPr/>
          </p:nvSpPr>
          <p:spPr>
            <a:xfrm>
              <a:off x="5688399" y="8325172"/>
              <a:ext cx="6350" cy="5080"/>
            </a:xfrm>
            <a:custGeom>
              <a:avLst/>
              <a:gdLst/>
              <a:ahLst/>
              <a:cxnLst/>
              <a:rect l="l" t="t" r="r" b="b"/>
              <a:pathLst>
                <a:path w="6350" h="5079">
                  <a:moveTo>
                    <a:pt x="1892" y="4914"/>
                  </a:moveTo>
                  <a:lnTo>
                    <a:pt x="406" y="2324"/>
                  </a:lnTo>
                  <a:lnTo>
                    <a:pt x="0" y="1079"/>
                  </a:lnTo>
                  <a:lnTo>
                    <a:pt x="50" y="330"/>
                  </a:lnTo>
                  <a:lnTo>
                    <a:pt x="444" y="0"/>
                  </a:lnTo>
                  <a:lnTo>
                    <a:pt x="1155" y="25"/>
                  </a:lnTo>
                  <a:lnTo>
                    <a:pt x="2057" y="342"/>
                  </a:lnTo>
                  <a:lnTo>
                    <a:pt x="3124" y="952"/>
                  </a:lnTo>
                  <a:lnTo>
                    <a:pt x="4800" y="2273"/>
                  </a:lnTo>
                  <a:lnTo>
                    <a:pt x="6311" y="3784"/>
                  </a:lnTo>
                </a:path>
              </a:pathLst>
            </a:custGeom>
            <a:ln w="3175">
              <a:solidFill>
                <a:srgbClr val="565658"/>
              </a:solidFill>
            </a:ln>
          </p:spPr>
          <p:txBody>
            <a:bodyPr wrap="square" lIns="0" tIns="0" rIns="0" bIns="0" rtlCol="0"/>
            <a:lstStyle/>
            <a:p/>
          </p:txBody>
        </p:sp>
        <p:sp>
          <p:nvSpPr>
            <p:cNvPr id="1299" name="object 1299" descr=""/>
            <p:cNvSpPr/>
            <p:nvPr/>
          </p:nvSpPr>
          <p:spPr>
            <a:xfrm>
              <a:off x="5694199" y="8328959"/>
              <a:ext cx="635" cy="635"/>
            </a:xfrm>
            <a:custGeom>
              <a:avLst/>
              <a:gdLst/>
              <a:ahLst/>
              <a:cxnLst/>
              <a:rect l="l" t="t" r="r" b="b"/>
              <a:pathLst>
                <a:path w="635" h="634">
                  <a:moveTo>
                    <a:pt x="495" y="0"/>
                  </a:moveTo>
                  <a:lnTo>
                    <a:pt x="266" y="152"/>
                  </a:lnTo>
                  <a:lnTo>
                    <a:pt x="0" y="406"/>
                  </a:lnTo>
                </a:path>
              </a:pathLst>
            </a:custGeom>
            <a:ln w="3175">
              <a:solidFill>
                <a:srgbClr val="565658"/>
              </a:solidFill>
            </a:ln>
          </p:spPr>
          <p:txBody>
            <a:bodyPr wrap="square" lIns="0" tIns="0" rIns="0" bIns="0" rtlCol="0"/>
            <a:lstStyle/>
            <a:p/>
          </p:txBody>
        </p:sp>
        <p:sp>
          <p:nvSpPr>
            <p:cNvPr id="1300" name="object 1300" descr=""/>
            <p:cNvSpPr/>
            <p:nvPr/>
          </p:nvSpPr>
          <p:spPr>
            <a:xfrm>
              <a:off x="5694199" y="8329349"/>
              <a:ext cx="0" cy="5080"/>
            </a:xfrm>
            <a:custGeom>
              <a:avLst/>
              <a:gdLst/>
              <a:ahLst/>
              <a:cxnLst/>
              <a:rect l="l" t="t" r="r" b="b"/>
              <a:pathLst>
                <a:path w="0" h="5079">
                  <a:moveTo>
                    <a:pt x="0" y="0"/>
                  </a:moveTo>
                  <a:lnTo>
                    <a:pt x="0" y="5067"/>
                  </a:lnTo>
                </a:path>
              </a:pathLst>
            </a:custGeom>
            <a:ln w="3175">
              <a:solidFill>
                <a:srgbClr val="565658"/>
              </a:solidFill>
            </a:ln>
          </p:spPr>
          <p:txBody>
            <a:bodyPr wrap="square" lIns="0" tIns="0" rIns="0" bIns="0" rtlCol="0"/>
            <a:lstStyle/>
            <a:p/>
          </p:txBody>
        </p:sp>
        <p:sp>
          <p:nvSpPr>
            <p:cNvPr id="1301" name="object 1301" descr=""/>
            <p:cNvSpPr/>
            <p:nvPr/>
          </p:nvSpPr>
          <p:spPr>
            <a:xfrm>
              <a:off x="5696630" y="8337386"/>
              <a:ext cx="3175" cy="0"/>
            </a:xfrm>
            <a:custGeom>
              <a:avLst/>
              <a:gdLst/>
              <a:ahLst/>
              <a:cxnLst/>
              <a:rect l="l" t="t" r="r" b="b"/>
              <a:pathLst>
                <a:path w="3175" h="0">
                  <a:moveTo>
                    <a:pt x="0" y="0"/>
                  </a:moveTo>
                  <a:lnTo>
                    <a:pt x="2921" y="0"/>
                  </a:lnTo>
                </a:path>
              </a:pathLst>
            </a:custGeom>
            <a:ln w="3175">
              <a:solidFill>
                <a:srgbClr val="565658"/>
              </a:solidFill>
            </a:ln>
          </p:spPr>
          <p:txBody>
            <a:bodyPr wrap="square" lIns="0" tIns="0" rIns="0" bIns="0" rtlCol="0"/>
            <a:lstStyle/>
            <a:p/>
          </p:txBody>
        </p:sp>
        <p:sp>
          <p:nvSpPr>
            <p:cNvPr id="1302" name="object 1302" descr=""/>
            <p:cNvSpPr/>
            <p:nvPr/>
          </p:nvSpPr>
          <p:spPr>
            <a:xfrm>
              <a:off x="5694197" y="8329359"/>
              <a:ext cx="5715" cy="8255"/>
            </a:xfrm>
            <a:custGeom>
              <a:avLst/>
              <a:gdLst/>
              <a:ahLst/>
              <a:cxnLst/>
              <a:rect l="l" t="t" r="r" b="b"/>
              <a:pathLst>
                <a:path w="5714" h="8254">
                  <a:moveTo>
                    <a:pt x="5359" y="8026"/>
                  </a:moveTo>
                  <a:lnTo>
                    <a:pt x="4508" y="6375"/>
                  </a:lnTo>
                  <a:lnTo>
                    <a:pt x="0" y="0"/>
                  </a:lnTo>
                </a:path>
              </a:pathLst>
            </a:custGeom>
            <a:ln w="3175">
              <a:solidFill>
                <a:srgbClr val="565658"/>
              </a:solidFill>
            </a:ln>
          </p:spPr>
          <p:txBody>
            <a:bodyPr wrap="square" lIns="0" tIns="0" rIns="0" bIns="0" rtlCol="0"/>
            <a:lstStyle/>
            <a:p/>
          </p:txBody>
        </p:sp>
        <p:sp>
          <p:nvSpPr>
            <p:cNvPr id="1303" name="object 1303" descr=""/>
            <p:cNvSpPr/>
            <p:nvPr/>
          </p:nvSpPr>
          <p:spPr>
            <a:xfrm>
              <a:off x="5699555" y="8337138"/>
              <a:ext cx="1270" cy="1270"/>
            </a:xfrm>
            <a:custGeom>
              <a:avLst/>
              <a:gdLst/>
              <a:ahLst/>
              <a:cxnLst/>
              <a:rect l="l" t="t" r="r" b="b"/>
              <a:pathLst>
                <a:path w="1270" h="1270">
                  <a:moveTo>
                    <a:pt x="609" y="0"/>
                  </a:moveTo>
                  <a:lnTo>
                    <a:pt x="355" y="76"/>
                  </a:lnTo>
                  <a:lnTo>
                    <a:pt x="203" y="177"/>
                  </a:lnTo>
                  <a:lnTo>
                    <a:pt x="0" y="241"/>
                  </a:lnTo>
                </a:path>
                <a:path w="1270" h="1270">
                  <a:moveTo>
                    <a:pt x="609" y="0"/>
                  </a:moveTo>
                  <a:lnTo>
                    <a:pt x="787" y="406"/>
                  </a:lnTo>
                  <a:lnTo>
                    <a:pt x="876" y="774"/>
                  </a:lnTo>
                  <a:lnTo>
                    <a:pt x="876" y="1041"/>
                  </a:lnTo>
                  <a:lnTo>
                    <a:pt x="825" y="1181"/>
                  </a:lnTo>
                </a:path>
              </a:pathLst>
            </a:custGeom>
            <a:ln w="3175">
              <a:solidFill>
                <a:srgbClr val="565658"/>
              </a:solidFill>
            </a:ln>
          </p:spPr>
          <p:txBody>
            <a:bodyPr wrap="square" lIns="0" tIns="0" rIns="0" bIns="0" rtlCol="0"/>
            <a:lstStyle/>
            <a:p/>
          </p:txBody>
        </p:sp>
        <p:sp>
          <p:nvSpPr>
            <p:cNvPr id="1304" name="object 1304" descr=""/>
            <p:cNvSpPr/>
            <p:nvPr/>
          </p:nvSpPr>
          <p:spPr>
            <a:xfrm>
              <a:off x="5690309" y="8330078"/>
              <a:ext cx="4445" cy="7620"/>
            </a:xfrm>
            <a:custGeom>
              <a:avLst/>
              <a:gdLst/>
              <a:ahLst/>
              <a:cxnLst/>
              <a:rect l="l" t="t" r="r" b="b"/>
              <a:pathLst>
                <a:path w="4445" h="7620">
                  <a:moveTo>
                    <a:pt x="4038" y="6997"/>
                  </a:moveTo>
                  <a:lnTo>
                    <a:pt x="2120" y="3390"/>
                  </a:lnTo>
                  <a:lnTo>
                    <a:pt x="0" y="0"/>
                  </a:lnTo>
                </a:path>
              </a:pathLst>
            </a:custGeom>
            <a:ln w="3175">
              <a:solidFill>
                <a:srgbClr val="565658"/>
              </a:solidFill>
            </a:ln>
          </p:spPr>
          <p:txBody>
            <a:bodyPr wrap="square" lIns="0" tIns="0" rIns="0" bIns="0" rtlCol="0"/>
            <a:lstStyle/>
            <a:p/>
          </p:txBody>
        </p:sp>
        <p:sp>
          <p:nvSpPr>
            <p:cNvPr id="1305" name="object 1305" descr=""/>
            <p:cNvSpPr/>
            <p:nvPr/>
          </p:nvSpPr>
          <p:spPr>
            <a:xfrm>
              <a:off x="5688624" y="8325615"/>
              <a:ext cx="5715" cy="3810"/>
            </a:xfrm>
            <a:custGeom>
              <a:avLst/>
              <a:gdLst/>
              <a:ahLst/>
              <a:cxnLst/>
              <a:rect l="l" t="t" r="r" b="b"/>
              <a:pathLst>
                <a:path w="5714" h="3809">
                  <a:moveTo>
                    <a:pt x="5575" y="3733"/>
                  </a:moveTo>
                  <a:lnTo>
                    <a:pt x="431" y="0"/>
                  </a:lnTo>
                  <a:lnTo>
                    <a:pt x="50" y="317"/>
                  </a:lnTo>
                  <a:lnTo>
                    <a:pt x="0" y="749"/>
                  </a:lnTo>
                </a:path>
              </a:pathLst>
            </a:custGeom>
            <a:ln w="3175">
              <a:solidFill>
                <a:srgbClr val="565658"/>
              </a:solidFill>
            </a:ln>
          </p:spPr>
          <p:txBody>
            <a:bodyPr wrap="square" lIns="0" tIns="0" rIns="0" bIns="0" rtlCol="0"/>
            <a:lstStyle/>
            <a:p/>
          </p:txBody>
        </p:sp>
        <p:sp>
          <p:nvSpPr>
            <p:cNvPr id="1306" name="object 1306" descr=""/>
            <p:cNvSpPr/>
            <p:nvPr/>
          </p:nvSpPr>
          <p:spPr>
            <a:xfrm>
              <a:off x="5699556" y="8337386"/>
              <a:ext cx="635" cy="635"/>
            </a:xfrm>
            <a:custGeom>
              <a:avLst/>
              <a:gdLst/>
              <a:ahLst/>
              <a:cxnLst/>
              <a:rect l="l" t="t" r="r" b="b"/>
              <a:pathLst>
                <a:path w="635" h="634">
                  <a:moveTo>
                    <a:pt x="0" y="0"/>
                  </a:moveTo>
                  <a:lnTo>
                    <a:pt x="165" y="215"/>
                  </a:lnTo>
                  <a:lnTo>
                    <a:pt x="279" y="393"/>
                  </a:lnTo>
                  <a:lnTo>
                    <a:pt x="304" y="520"/>
                  </a:lnTo>
                </a:path>
              </a:pathLst>
            </a:custGeom>
            <a:ln w="3175">
              <a:solidFill>
                <a:srgbClr val="565658"/>
              </a:solidFill>
            </a:ln>
          </p:spPr>
          <p:txBody>
            <a:bodyPr wrap="square" lIns="0" tIns="0" rIns="0" bIns="0" rtlCol="0"/>
            <a:lstStyle/>
            <a:p/>
          </p:txBody>
        </p:sp>
        <p:sp>
          <p:nvSpPr>
            <p:cNvPr id="1307" name="object 1307" descr=""/>
            <p:cNvSpPr/>
            <p:nvPr/>
          </p:nvSpPr>
          <p:spPr>
            <a:xfrm>
              <a:off x="5699780" y="8337981"/>
              <a:ext cx="635" cy="635"/>
            </a:xfrm>
            <a:custGeom>
              <a:avLst/>
              <a:gdLst/>
              <a:ahLst/>
              <a:cxnLst/>
              <a:rect l="l" t="t" r="r" b="b"/>
              <a:pathLst>
                <a:path w="635" h="634">
                  <a:moveTo>
                    <a:pt x="0" y="0"/>
                  </a:moveTo>
                  <a:lnTo>
                    <a:pt x="228" y="50"/>
                  </a:lnTo>
                  <a:lnTo>
                    <a:pt x="368" y="165"/>
                  </a:lnTo>
                  <a:lnTo>
                    <a:pt x="495" y="355"/>
                  </a:lnTo>
                </a:path>
              </a:pathLst>
            </a:custGeom>
            <a:ln w="3175">
              <a:solidFill>
                <a:srgbClr val="565658"/>
              </a:solidFill>
            </a:ln>
          </p:spPr>
          <p:txBody>
            <a:bodyPr wrap="square" lIns="0" tIns="0" rIns="0" bIns="0" rtlCol="0"/>
            <a:lstStyle/>
            <a:p/>
          </p:txBody>
        </p:sp>
        <p:sp>
          <p:nvSpPr>
            <p:cNvPr id="1308" name="object 1308" descr=""/>
            <p:cNvSpPr/>
            <p:nvPr/>
          </p:nvSpPr>
          <p:spPr>
            <a:xfrm>
              <a:off x="5695539" y="8338277"/>
              <a:ext cx="5080" cy="635"/>
            </a:xfrm>
            <a:custGeom>
              <a:avLst/>
              <a:gdLst/>
              <a:ahLst/>
              <a:cxnLst/>
              <a:rect l="l" t="t" r="r" b="b"/>
              <a:pathLst>
                <a:path w="5079" h="634">
                  <a:moveTo>
                    <a:pt x="4737" y="63"/>
                  </a:moveTo>
                  <a:lnTo>
                    <a:pt x="4597" y="63"/>
                  </a:lnTo>
                  <a:lnTo>
                    <a:pt x="2552" y="25"/>
                  </a:lnTo>
                  <a:lnTo>
                    <a:pt x="0" y="0"/>
                  </a:lnTo>
                </a:path>
              </a:pathLst>
            </a:custGeom>
            <a:ln w="3175">
              <a:solidFill>
                <a:srgbClr val="565658"/>
              </a:solidFill>
            </a:ln>
          </p:spPr>
          <p:txBody>
            <a:bodyPr wrap="square" lIns="0" tIns="0" rIns="0" bIns="0" rtlCol="0"/>
            <a:lstStyle/>
            <a:p/>
          </p:txBody>
        </p:sp>
        <p:sp>
          <p:nvSpPr>
            <p:cNvPr id="1309" name="object 1309" descr=""/>
            <p:cNvSpPr/>
            <p:nvPr/>
          </p:nvSpPr>
          <p:spPr>
            <a:xfrm>
              <a:off x="5694344" y="8337078"/>
              <a:ext cx="1270" cy="1270"/>
            </a:xfrm>
            <a:custGeom>
              <a:avLst/>
              <a:gdLst/>
              <a:ahLst/>
              <a:cxnLst/>
              <a:rect l="l" t="t" r="r" b="b"/>
              <a:pathLst>
                <a:path w="1270" h="1270">
                  <a:moveTo>
                    <a:pt x="1193" y="1206"/>
                  </a:moveTo>
                  <a:lnTo>
                    <a:pt x="88" y="152"/>
                  </a:lnTo>
                  <a:lnTo>
                    <a:pt x="0" y="0"/>
                  </a:lnTo>
                </a:path>
              </a:pathLst>
            </a:custGeom>
            <a:ln w="3175">
              <a:solidFill>
                <a:srgbClr val="565658"/>
              </a:solidFill>
            </a:ln>
          </p:spPr>
          <p:txBody>
            <a:bodyPr wrap="square" lIns="0" tIns="0" rIns="0" bIns="0" rtlCol="0"/>
            <a:lstStyle/>
            <a:p/>
          </p:txBody>
        </p:sp>
        <p:sp>
          <p:nvSpPr>
            <p:cNvPr id="1310" name="object 1310" descr=""/>
            <p:cNvSpPr/>
            <p:nvPr/>
          </p:nvSpPr>
          <p:spPr>
            <a:xfrm>
              <a:off x="5695092" y="8337981"/>
              <a:ext cx="5080" cy="0"/>
            </a:xfrm>
            <a:custGeom>
              <a:avLst/>
              <a:gdLst/>
              <a:ahLst/>
              <a:cxnLst/>
              <a:rect l="l" t="t" r="r" b="b"/>
              <a:pathLst>
                <a:path w="5079" h="0">
                  <a:moveTo>
                    <a:pt x="0" y="0"/>
                  </a:moveTo>
                  <a:lnTo>
                    <a:pt x="2540" y="0"/>
                  </a:lnTo>
                  <a:lnTo>
                    <a:pt x="4559" y="0"/>
                  </a:lnTo>
                </a:path>
              </a:pathLst>
            </a:custGeom>
            <a:ln w="3175">
              <a:solidFill>
                <a:srgbClr val="565658"/>
              </a:solidFill>
            </a:ln>
          </p:spPr>
          <p:txBody>
            <a:bodyPr wrap="square" lIns="0" tIns="0" rIns="0" bIns="0" rtlCol="0"/>
            <a:lstStyle/>
            <a:p/>
          </p:txBody>
        </p:sp>
        <p:sp>
          <p:nvSpPr>
            <p:cNvPr id="1311" name="object 1311" descr=""/>
            <p:cNvSpPr/>
            <p:nvPr/>
          </p:nvSpPr>
          <p:spPr>
            <a:xfrm>
              <a:off x="5695093" y="8337993"/>
              <a:ext cx="635" cy="635"/>
            </a:xfrm>
            <a:custGeom>
              <a:avLst/>
              <a:gdLst/>
              <a:ahLst/>
              <a:cxnLst/>
              <a:rect l="l" t="t" r="r" b="b"/>
              <a:pathLst>
                <a:path w="635" h="634">
                  <a:moveTo>
                    <a:pt x="444" y="292"/>
                  </a:moveTo>
                  <a:lnTo>
                    <a:pt x="330" y="127"/>
                  </a:lnTo>
                  <a:lnTo>
                    <a:pt x="177" y="25"/>
                  </a:lnTo>
                  <a:lnTo>
                    <a:pt x="0" y="0"/>
                  </a:lnTo>
                </a:path>
              </a:pathLst>
            </a:custGeom>
            <a:ln w="3175">
              <a:solidFill>
                <a:srgbClr val="565658"/>
              </a:solidFill>
            </a:ln>
          </p:spPr>
          <p:txBody>
            <a:bodyPr wrap="square" lIns="0" tIns="0" rIns="0" bIns="0" rtlCol="0"/>
            <a:lstStyle/>
            <a:p/>
          </p:txBody>
        </p:sp>
        <p:sp>
          <p:nvSpPr>
            <p:cNvPr id="1312" name="object 1312" descr=""/>
            <p:cNvSpPr/>
            <p:nvPr/>
          </p:nvSpPr>
          <p:spPr>
            <a:xfrm>
              <a:off x="5640961" y="8317797"/>
              <a:ext cx="40005" cy="0"/>
            </a:xfrm>
            <a:custGeom>
              <a:avLst/>
              <a:gdLst/>
              <a:ahLst/>
              <a:cxnLst/>
              <a:rect l="l" t="t" r="r" b="b"/>
              <a:pathLst>
                <a:path w="40004" h="0">
                  <a:moveTo>
                    <a:pt x="40004" y="0"/>
                  </a:moveTo>
                  <a:lnTo>
                    <a:pt x="39014" y="0"/>
                  </a:lnTo>
                  <a:lnTo>
                    <a:pt x="12484" y="0"/>
                  </a:lnTo>
                  <a:lnTo>
                    <a:pt x="0" y="0"/>
                  </a:lnTo>
                </a:path>
              </a:pathLst>
            </a:custGeom>
            <a:ln w="3175">
              <a:solidFill>
                <a:srgbClr val="565658"/>
              </a:solidFill>
            </a:ln>
          </p:spPr>
          <p:txBody>
            <a:bodyPr wrap="square" lIns="0" tIns="0" rIns="0" bIns="0" rtlCol="0"/>
            <a:lstStyle/>
            <a:p/>
          </p:txBody>
        </p:sp>
        <p:sp>
          <p:nvSpPr>
            <p:cNvPr id="1313" name="object 1313" descr=""/>
            <p:cNvSpPr/>
            <p:nvPr/>
          </p:nvSpPr>
          <p:spPr>
            <a:xfrm>
              <a:off x="5578205" y="8317797"/>
              <a:ext cx="62865" cy="0"/>
            </a:xfrm>
            <a:custGeom>
              <a:avLst/>
              <a:gdLst/>
              <a:ahLst/>
              <a:cxnLst/>
              <a:rect l="l" t="t" r="r" b="b"/>
              <a:pathLst>
                <a:path w="62864" h="0">
                  <a:moveTo>
                    <a:pt x="62750" y="0"/>
                  </a:moveTo>
                  <a:lnTo>
                    <a:pt x="62750" y="0"/>
                  </a:lnTo>
                  <a:lnTo>
                    <a:pt x="3682" y="0"/>
                  </a:lnTo>
                  <a:lnTo>
                    <a:pt x="0" y="0"/>
                  </a:lnTo>
                </a:path>
              </a:pathLst>
            </a:custGeom>
            <a:ln w="3175">
              <a:solidFill>
                <a:srgbClr val="565658"/>
              </a:solidFill>
            </a:ln>
          </p:spPr>
          <p:txBody>
            <a:bodyPr wrap="square" lIns="0" tIns="0" rIns="0" bIns="0" rtlCol="0"/>
            <a:lstStyle/>
            <a:p/>
          </p:txBody>
        </p:sp>
        <p:sp>
          <p:nvSpPr>
            <p:cNvPr id="1314" name="object 1314" descr=""/>
            <p:cNvSpPr/>
            <p:nvPr/>
          </p:nvSpPr>
          <p:spPr>
            <a:xfrm>
              <a:off x="5640971" y="8317791"/>
              <a:ext cx="7620" cy="22225"/>
            </a:xfrm>
            <a:custGeom>
              <a:avLst/>
              <a:gdLst/>
              <a:ahLst/>
              <a:cxnLst/>
              <a:rect l="l" t="t" r="r" b="b"/>
              <a:pathLst>
                <a:path w="7620" h="22225">
                  <a:moveTo>
                    <a:pt x="7264" y="21970"/>
                  </a:moveTo>
                  <a:lnTo>
                    <a:pt x="3975" y="8508"/>
                  </a:lnTo>
                  <a:lnTo>
                    <a:pt x="2209" y="2336"/>
                  </a:lnTo>
                  <a:lnTo>
                    <a:pt x="1625" y="1206"/>
                  </a:lnTo>
                  <a:lnTo>
                    <a:pt x="0" y="0"/>
                  </a:lnTo>
                </a:path>
              </a:pathLst>
            </a:custGeom>
            <a:ln w="3175">
              <a:solidFill>
                <a:srgbClr val="565658"/>
              </a:solidFill>
            </a:ln>
          </p:spPr>
          <p:txBody>
            <a:bodyPr wrap="square" lIns="0" tIns="0" rIns="0" bIns="0" rtlCol="0"/>
            <a:lstStyle/>
            <a:p/>
          </p:txBody>
        </p:sp>
        <p:sp>
          <p:nvSpPr>
            <p:cNvPr id="1315" name="object 1315" descr=""/>
            <p:cNvSpPr/>
            <p:nvPr/>
          </p:nvSpPr>
          <p:spPr>
            <a:xfrm>
              <a:off x="5648227" y="8339762"/>
              <a:ext cx="57150" cy="0"/>
            </a:xfrm>
            <a:custGeom>
              <a:avLst/>
              <a:gdLst/>
              <a:ahLst/>
              <a:cxnLst/>
              <a:rect l="l" t="t" r="r" b="b"/>
              <a:pathLst>
                <a:path w="57150" h="0">
                  <a:moveTo>
                    <a:pt x="56476" y="0"/>
                  </a:moveTo>
                  <a:lnTo>
                    <a:pt x="56476" y="0"/>
                  </a:lnTo>
                  <a:lnTo>
                    <a:pt x="56680" y="0"/>
                  </a:lnTo>
                  <a:lnTo>
                    <a:pt x="11645" y="0"/>
                  </a:lnTo>
                  <a:lnTo>
                    <a:pt x="0" y="0"/>
                  </a:lnTo>
                </a:path>
              </a:pathLst>
            </a:custGeom>
            <a:ln w="3175">
              <a:solidFill>
                <a:srgbClr val="565658"/>
              </a:solidFill>
            </a:ln>
          </p:spPr>
          <p:txBody>
            <a:bodyPr wrap="square" lIns="0" tIns="0" rIns="0" bIns="0" rtlCol="0"/>
            <a:lstStyle/>
            <a:p/>
          </p:txBody>
        </p:sp>
        <p:sp>
          <p:nvSpPr>
            <p:cNvPr id="1316" name="object 1316" descr=""/>
            <p:cNvSpPr/>
            <p:nvPr/>
          </p:nvSpPr>
          <p:spPr>
            <a:xfrm>
              <a:off x="5557613" y="8317797"/>
              <a:ext cx="20955" cy="22225"/>
            </a:xfrm>
            <a:custGeom>
              <a:avLst/>
              <a:gdLst/>
              <a:ahLst/>
              <a:cxnLst/>
              <a:rect l="l" t="t" r="r" b="b"/>
              <a:pathLst>
                <a:path w="20954" h="22225">
                  <a:moveTo>
                    <a:pt x="20586" y="0"/>
                  </a:moveTo>
                  <a:lnTo>
                    <a:pt x="8496" y="0"/>
                  </a:lnTo>
                  <a:lnTo>
                    <a:pt x="25" y="0"/>
                  </a:lnTo>
                </a:path>
                <a:path w="20954" h="22225">
                  <a:moveTo>
                    <a:pt x="20586" y="0"/>
                  </a:moveTo>
                  <a:lnTo>
                    <a:pt x="241" y="17729"/>
                  </a:lnTo>
                  <a:lnTo>
                    <a:pt x="0" y="21971"/>
                  </a:lnTo>
                </a:path>
              </a:pathLst>
            </a:custGeom>
            <a:ln w="3175">
              <a:solidFill>
                <a:srgbClr val="565658"/>
              </a:solidFill>
            </a:ln>
          </p:spPr>
          <p:txBody>
            <a:bodyPr wrap="square" lIns="0" tIns="0" rIns="0" bIns="0" rtlCol="0"/>
            <a:lstStyle/>
            <a:p/>
          </p:txBody>
        </p:sp>
        <p:sp>
          <p:nvSpPr>
            <p:cNvPr id="1317" name="object 1317" descr=""/>
            <p:cNvSpPr/>
            <p:nvPr/>
          </p:nvSpPr>
          <p:spPr>
            <a:xfrm>
              <a:off x="5557612" y="8339762"/>
              <a:ext cx="90805" cy="0"/>
            </a:xfrm>
            <a:custGeom>
              <a:avLst/>
              <a:gdLst/>
              <a:ahLst/>
              <a:cxnLst/>
              <a:rect l="l" t="t" r="r" b="b"/>
              <a:pathLst>
                <a:path w="90804" h="0">
                  <a:moveTo>
                    <a:pt x="0" y="0"/>
                  </a:moveTo>
                  <a:lnTo>
                    <a:pt x="0" y="0"/>
                  </a:lnTo>
                  <a:lnTo>
                    <a:pt x="78511" y="0"/>
                  </a:lnTo>
                  <a:lnTo>
                    <a:pt x="90627" y="0"/>
                  </a:lnTo>
                </a:path>
              </a:pathLst>
            </a:custGeom>
            <a:ln w="3175">
              <a:solidFill>
                <a:srgbClr val="565658"/>
              </a:solidFill>
            </a:ln>
          </p:spPr>
          <p:txBody>
            <a:bodyPr wrap="square" lIns="0" tIns="0" rIns="0" bIns="0" rtlCol="0"/>
            <a:lstStyle/>
            <a:p/>
          </p:txBody>
        </p:sp>
        <p:sp>
          <p:nvSpPr>
            <p:cNvPr id="1318" name="object 1318" descr=""/>
            <p:cNvSpPr/>
            <p:nvPr/>
          </p:nvSpPr>
          <p:spPr>
            <a:xfrm>
              <a:off x="5535188" y="8317791"/>
              <a:ext cx="22860" cy="22225"/>
            </a:xfrm>
            <a:custGeom>
              <a:avLst/>
              <a:gdLst/>
              <a:ahLst/>
              <a:cxnLst/>
              <a:rect l="l" t="t" r="r" b="b"/>
              <a:pathLst>
                <a:path w="22860" h="22225">
                  <a:moveTo>
                    <a:pt x="0" y="21970"/>
                  </a:moveTo>
                  <a:lnTo>
                    <a:pt x="14262" y="1549"/>
                  </a:lnTo>
                  <a:lnTo>
                    <a:pt x="22440" y="0"/>
                  </a:lnTo>
                </a:path>
              </a:pathLst>
            </a:custGeom>
            <a:ln w="3175">
              <a:solidFill>
                <a:srgbClr val="565658"/>
              </a:solidFill>
            </a:ln>
          </p:spPr>
          <p:txBody>
            <a:bodyPr wrap="square" lIns="0" tIns="0" rIns="0" bIns="0" rtlCol="0"/>
            <a:lstStyle/>
            <a:p/>
          </p:txBody>
        </p:sp>
        <p:sp>
          <p:nvSpPr>
            <p:cNvPr id="1319" name="object 1319" descr=""/>
            <p:cNvSpPr/>
            <p:nvPr/>
          </p:nvSpPr>
          <p:spPr>
            <a:xfrm>
              <a:off x="5535184" y="8339762"/>
              <a:ext cx="22860" cy="0"/>
            </a:xfrm>
            <a:custGeom>
              <a:avLst/>
              <a:gdLst/>
              <a:ahLst/>
              <a:cxnLst/>
              <a:rect l="l" t="t" r="r" b="b"/>
              <a:pathLst>
                <a:path w="22860" h="0">
                  <a:moveTo>
                    <a:pt x="22428" y="0"/>
                  </a:moveTo>
                  <a:lnTo>
                    <a:pt x="9080" y="0"/>
                  </a:lnTo>
                  <a:lnTo>
                    <a:pt x="0" y="0"/>
                  </a:lnTo>
                </a:path>
              </a:pathLst>
            </a:custGeom>
            <a:ln w="3175">
              <a:solidFill>
                <a:srgbClr val="565658"/>
              </a:solidFill>
            </a:ln>
          </p:spPr>
          <p:txBody>
            <a:bodyPr wrap="square" lIns="0" tIns="0" rIns="0" bIns="0" rtlCol="0"/>
            <a:lstStyle/>
            <a:p/>
          </p:txBody>
        </p:sp>
        <p:sp>
          <p:nvSpPr>
            <p:cNvPr id="1320" name="object 1320" descr=""/>
            <p:cNvSpPr/>
            <p:nvPr/>
          </p:nvSpPr>
          <p:spPr>
            <a:xfrm>
              <a:off x="5557612" y="8340952"/>
              <a:ext cx="147320" cy="0"/>
            </a:xfrm>
            <a:custGeom>
              <a:avLst/>
              <a:gdLst/>
              <a:ahLst/>
              <a:cxnLst/>
              <a:rect l="l" t="t" r="r" b="b"/>
              <a:pathLst>
                <a:path w="147320" h="0">
                  <a:moveTo>
                    <a:pt x="0" y="0"/>
                  </a:moveTo>
                  <a:lnTo>
                    <a:pt x="0" y="0"/>
                  </a:lnTo>
                  <a:lnTo>
                    <a:pt x="146723" y="0"/>
                  </a:lnTo>
                  <a:lnTo>
                    <a:pt x="147167" y="0"/>
                  </a:lnTo>
                </a:path>
              </a:pathLst>
            </a:custGeom>
            <a:ln w="3175">
              <a:solidFill>
                <a:srgbClr val="565658"/>
              </a:solidFill>
            </a:ln>
          </p:spPr>
          <p:txBody>
            <a:bodyPr wrap="square" lIns="0" tIns="0" rIns="0" bIns="0" rtlCol="0"/>
            <a:lstStyle/>
            <a:p/>
          </p:txBody>
        </p:sp>
        <p:sp>
          <p:nvSpPr>
            <p:cNvPr id="1321" name="object 1321" descr=""/>
            <p:cNvSpPr/>
            <p:nvPr/>
          </p:nvSpPr>
          <p:spPr>
            <a:xfrm>
              <a:off x="5535188" y="8340952"/>
              <a:ext cx="22860" cy="0"/>
            </a:xfrm>
            <a:custGeom>
              <a:avLst/>
              <a:gdLst/>
              <a:ahLst/>
              <a:cxnLst/>
              <a:rect l="l" t="t" r="r" b="b"/>
              <a:pathLst>
                <a:path w="22860" h="0">
                  <a:moveTo>
                    <a:pt x="0" y="0"/>
                  </a:moveTo>
                  <a:lnTo>
                    <a:pt x="9067" y="0"/>
                  </a:lnTo>
                  <a:lnTo>
                    <a:pt x="22428" y="0"/>
                  </a:lnTo>
                </a:path>
              </a:pathLst>
            </a:custGeom>
            <a:ln w="3175">
              <a:solidFill>
                <a:srgbClr val="565658"/>
              </a:solidFill>
            </a:ln>
          </p:spPr>
          <p:txBody>
            <a:bodyPr wrap="square" lIns="0" tIns="0" rIns="0" bIns="0" rtlCol="0"/>
            <a:lstStyle/>
            <a:p/>
          </p:txBody>
        </p:sp>
        <p:sp>
          <p:nvSpPr>
            <p:cNvPr id="1322" name="object 1322" descr=""/>
            <p:cNvSpPr/>
            <p:nvPr/>
          </p:nvSpPr>
          <p:spPr>
            <a:xfrm>
              <a:off x="5557612" y="8340952"/>
              <a:ext cx="635" cy="635"/>
            </a:xfrm>
            <a:custGeom>
              <a:avLst/>
              <a:gdLst/>
              <a:ahLst/>
              <a:cxnLst/>
              <a:rect l="l" t="t" r="r" b="b"/>
              <a:pathLst>
                <a:path w="635" h="634">
                  <a:moveTo>
                    <a:pt x="0" y="0"/>
                  </a:moveTo>
                  <a:lnTo>
                    <a:pt x="50" y="253"/>
                  </a:lnTo>
                  <a:lnTo>
                    <a:pt x="177" y="419"/>
                  </a:lnTo>
                  <a:lnTo>
                    <a:pt x="355" y="546"/>
                  </a:lnTo>
                  <a:lnTo>
                    <a:pt x="584" y="609"/>
                  </a:lnTo>
                </a:path>
              </a:pathLst>
            </a:custGeom>
            <a:ln w="3175">
              <a:solidFill>
                <a:srgbClr val="565658"/>
              </a:solidFill>
            </a:ln>
          </p:spPr>
          <p:txBody>
            <a:bodyPr wrap="square" lIns="0" tIns="0" rIns="0" bIns="0" rtlCol="0"/>
            <a:lstStyle/>
            <a:p/>
          </p:txBody>
        </p:sp>
        <p:sp>
          <p:nvSpPr>
            <p:cNvPr id="1323" name="object 1323" descr=""/>
            <p:cNvSpPr/>
            <p:nvPr/>
          </p:nvSpPr>
          <p:spPr>
            <a:xfrm>
              <a:off x="5558190" y="8341547"/>
              <a:ext cx="146685" cy="0"/>
            </a:xfrm>
            <a:custGeom>
              <a:avLst/>
              <a:gdLst/>
              <a:ahLst/>
              <a:cxnLst/>
              <a:rect l="l" t="t" r="r" b="b"/>
              <a:pathLst>
                <a:path w="146685" h="0">
                  <a:moveTo>
                    <a:pt x="146227" y="0"/>
                  </a:moveTo>
                  <a:lnTo>
                    <a:pt x="145542" y="0"/>
                  </a:lnTo>
                  <a:lnTo>
                    <a:pt x="4648" y="0"/>
                  </a:lnTo>
                  <a:lnTo>
                    <a:pt x="0" y="0"/>
                  </a:lnTo>
                </a:path>
              </a:pathLst>
            </a:custGeom>
            <a:ln w="3175">
              <a:solidFill>
                <a:srgbClr val="565658"/>
              </a:solidFill>
            </a:ln>
          </p:spPr>
          <p:txBody>
            <a:bodyPr wrap="square" lIns="0" tIns="0" rIns="0" bIns="0" rtlCol="0"/>
            <a:lstStyle/>
            <a:p/>
          </p:txBody>
        </p:sp>
        <p:sp>
          <p:nvSpPr>
            <p:cNvPr id="1324" name="object 1324" descr=""/>
            <p:cNvSpPr/>
            <p:nvPr/>
          </p:nvSpPr>
          <p:spPr>
            <a:xfrm>
              <a:off x="5535188" y="8340952"/>
              <a:ext cx="635" cy="635"/>
            </a:xfrm>
            <a:custGeom>
              <a:avLst/>
              <a:gdLst/>
              <a:ahLst/>
              <a:cxnLst/>
              <a:rect l="l" t="t" r="r" b="b"/>
              <a:pathLst>
                <a:path w="635" h="634">
                  <a:moveTo>
                    <a:pt x="0" y="0"/>
                  </a:moveTo>
                  <a:lnTo>
                    <a:pt x="50" y="253"/>
                  </a:lnTo>
                  <a:lnTo>
                    <a:pt x="177" y="419"/>
                  </a:lnTo>
                  <a:lnTo>
                    <a:pt x="342" y="546"/>
                  </a:lnTo>
                  <a:lnTo>
                    <a:pt x="584" y="609"/>
                  </a:lnTo>
                </a:path>
              </a:pathLst>
            </a:custGeom>
            <a:ln w="3175">
              <a:solidFill>
                <a:srgbClr val="565658"/>
              </a:solidFill>
            </a:ln>
          </p:spPr>
          <p:txBody>
            <a:bodyPr wrap="square" lIns="0" tIns="0" rIns="0" bIns="0" rtlCol="0"/>
            <a:lstStyle/>
            <a:p/>
          </p:txBody>
        </p:sp>
        <p:sp>
          <p:nvSpPr>
            <p:cNvPr id="1325" name="object 1325" descr=""/>
            <p:cNvSpPr/>
            <p:nvPr/>
          </p:nvSpPr>
          <p:spPr>
            <a:xfrm>
              <a:off x="5535780" y="8341547"/>
              <a:ext cx="22860" cy="0"/>
            </a:xfrm>
            <a:custGeom>
              <a:avLst/>
              <a:gdLst/>
              <a:ahLst/>
              <a:cxnLst/>
              <a:rect l="l" t="t" r="r" b="b"/>
              <a:pathLst>
                <a:path w="22860" h="0">
                  <a:moveTo>
                    <a:pt x="22415" y="0"/>
                  </a:moveTo>
                  <a:lnTo>
                    <a:pt x="22415" y="0"/>
                  </a:lnTo>
                  <a:lnTo>
                    <a:pt x="165" y="0"/>
                  </a:lnTo>
                  <a:lnTo>
                    <a:pt x="0" y="0"/>
                  </a:lnTo>
                </a:path>
              </a:pathLst>
            </a:custGeom>
            <a:ln w="3175">
              <a:solidFill>
                <a:srgbClr val="565658"/>
              </a:solidFill>
            </a:ln>
          </p:spPr>
          <p:txBody>
            <a:bodyPr wrap="square" lIns="0" tIns="0" rIns="0" bIns="0" rtlCol="0"/>
            <a:lstStyle/>
            <a:p/>
          </p:txBody>
        </p:sp>
        <p:sp>
          <p:nvSpPr>
            <p:cNvPr id="1326" name="object 1326" descr=""/>
            <p:cNvSpPr/>
            <p:nvPr/>
          </p:nvSpPr>
          <p:spPr>
            <a:xfrm>
              <a:off x="6240142" y="8421549"/>
              <a:ext cx="635" cy="635"/>
            </a:xfrm>
            <a:custGeom>
              <a:avLst/>
              <a:gdLst/>
              <a:ahLst/>
              <a:cxnLst/>
              <a:rect l="l" t="t" r="r" b="b"/>
              <a:pathLst>
                <a:path w="635" h="634">
                  <a:moveTo>
                    <a:pt x="355" y="508"/>
                  </a:moveTo>
                  <a:lnTo>
                    <a:pt x="241" y="76"/>
                  </a:lnTo>
                  <a:lnTo>
                    <a:pt x="88" y="63"/>
                  </a:lnTo>
                </a:path>
              </a:pathLst>
            </a:custGeom>
            <a:ln w="3175">
              <a:solidFill>
                <a:srgbClr val="565658"/>
              </a:solidFill>
            </a:ln>
          </p:spPr>
          <p:txBody>
            <a:bodyPr wrap="square" lIns="0" tIns="0" rIns="0" bIns="0" rtlCol="0"/>
            <a:lstStyle/>
            <a:p/>
          </p:txBody>
        </p:sp>
        <p:sp>
          <p:nvSpPr>
            <p:cNvPr id="1327" name="object 1327" descr=""/>
            <p:cNvSpPr/>
            <p:nvPr/>
          </p:nvSpPr>
          <p:spPr>
            <a:xfrm>
              <a:off x="6240138" y="8427092"/>
              <a:ext cx="635" cy="635"/>
            </a:xfrm>
            <a:custGeom>
              <a:avLst/>
              <a:gdLst/>
              <a:ahLst/>
              <a:cxnLst/>
              <a:rect l="l" t="t" r="r" b="b"/>
              <a:pathLst>
                <a:path w="635" h="634">
                  <a:moveTo>
                    <a:pt x="0" y="533"/>
                  </a:moveTo>
                  <a:lnTo>
                    <a:pt x="266" y="431"/>
                  </a:lnTo>
                  <a:lnTo>
                    <a:pt x="330" y="0"/>
                  </a:lnTo>
                </a:path>
              </a:pathLst>
            </a:custGeom>
            <a:ln w="3175">
              <a:solidFill>
                <a:srgbClr val="565658"/>
              </a:solidFill>
            </a:ln>
          </p:spPr>
          <p:txBody>
            <a:bodyPr wrap="square" lIns="0" tIns="0" rIns="0" bIns="0" rtlCol="0"/>
            <a:lstStyle/>
            <a:p/>
          </p:txBody>
        </p:sp>
        <p:sp>
          <p:nvSpPr>
            <p:cNvPr id="1328" name="object 1328" descr=""/>
            <p:cNvSpPr/>
            <p:nvPr/>
          </p:nvSpPr>
          <p:spPr>
            <a:xfrm>
              <a:off x="6236925" y="8421536"/>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329" name="object 1329" descr=""/>
            <p:cNvSpPr/>
            <p:nvPr/>
          </p:nvSpPr>
          <p:spPr>
            <a:xfrm>
              <a:off x="6236925" y="8427625"/>
              <a:ext cx="3810" cy="0"/>
            </a:xfrm>
            <a:custGeom>
              <a:avLst/>
              <a:gdLst/>
              <a:ahLst/>
              <a:cxnLst/>
              <a:rect l="l" t="t" r="r" b="b"/>
              <a:pathLst>
                <a:path w="3810" h="0">
                  <a:moveTo>
                    <a:pt x="0" y="0"/>
                  </a:moveTo>
                  <a:lnTo>
                    <a:pt x="3213" y="0"/>
                  </a:lnTo>
                </a:path>
              </a:pathLst>
            </a:custGeom>
            <a:ln w="3175">
              <a:solidFill>
                <a:srgbClr val="565658"/>
              </a:solidFill>
            </a:ln>
          </p:spPr>
          <p:txBody>
            <a:bodyPr wrap="square" lIns="0" tIns="0" rIns="0" bIns="0" rtlCol="0"/>
            <a:lstStyle/>
            <a:p/>
          </p:txBody>
        </p:sp>
        <p:sp>
          <p:nvSpPr>
            <p:cNvPr id="1330" name="object 1330" descr=""/>
            <p:cNvSpPr/>
            <p:nvPr/>
          </p:nvSpPr>
          <p:spPr>
            <a:xfrm>
              <a:off x="6240497" y="8423130"/>
              <a:ext cx="0" cy="4445"/>
            </a:xfrm>
            <a:custGeom>
              <a:avLst/>
              <a:gdLst/>
              <a:ahLst/>
              <a:cxnLst/>
              <a:rect l="l" t="t" r="r" b="b"/>
              <a:pathLst>
                <a:path w="0" h="4445">
                  <a:moveTo>
                    <a:pt x="0" y="0"/>
                  </a:moveTo>
                  <a:lnTo>
                    <a:pt x="0" y="4267"/>
                  </a:lnTo>
                </a:path>
              </a:pathLst>
            </a:custGeom>
            <a:ln w="3175">
              <a:solidFill>
                <a:srgbClr val="565658"/>
              </a:solidFill>
            </a:ln>
          </p:spPr>
          <p:txBody>
            <a:bodyPr wrap="square" lIns="0" tIns="0" rIns="0" bIns="0" rtlCol="0"/>
            <a:lstStyle/>
            <a:p/>
          </p:txBody>
        </p:sp>
        <p:sp>
          <p:nvSpPr>
            <p:cNvPr id="1331" name="object 1331" descr=""/>
            <p:cNvSpPr/>
            <p:nvPr/>
          </p:nvSpPr>
          <p:spPr>
            <a:xfrm>
              <a:off x="6240497" y="8421766"/>
              <a:ext cx="0" cy="1905"/>
            </a:xfrm>
            <a:custGeom>
              <a:avLst/>
              <a:gdLst/>
              <a:ahLst/>
              <a:cxnLst/>
              <a:rect l="l" t="t" r="r" b="b"/>
              <a:pathLst>
                <a:path w="0" h="1904">
                  <a:moveTo>
                    <a:pt x="0" y="0"/>
                  </a:moveTo>
                  <a:lnTo>
                    <a:pt x="0" y="1358"/>
                  </a:lnTo>
                </a:path>
              </a:pathLst>
            </a:custGeom>
            <a:ln w="3175">
              <a:solidFill>
                <a:srgbClr val="565658"/>
              </a:solidFill>
            </a:ln>
          </p:spPr>
          <p:txBody>
            <a:bodyPr wrap="square" lIns="0" tIns="0" rIns="0" bIns="0" rtlCol="0"/>
            <a:lstStyle/>
            <a:p/>
          </p:txBody>
        </p:sp>
        <p:sp>
          <p:nvSpPr>
            <p:cNvPr id="1332" name="object 1332" descr=""/>
            <p:cNvSpPr/>
            <p:nvPr/>
          </p:nvSpPr>
          <p:spPr>
            <a:xfrm>
              <a:off x="6240138" y="8421424"/>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1333" name="object 1333" descr=""/>
            <p:cNvSpPr/>
            <p:nvPr/>
          </p:nvSpPr>
          <p:spPr>
            <a:xfrm>
              <a:off x="6240138" y="8422949"/>
              <a:ext cx="0" cy="5080"/>
            </a:xfrm>
            <a:custGeom>
              <a:avLst/>
              <a:gdLst/>
              <a:ahLst/>
              <a:cxnLst/>
              <a:rect l="l" t="t" r="r" b="b"/>
              <a:pathLst>
                <a:path w="0" h="5079">
                  <a:moveTo>
                    <a:pt x="0" y="0"/>
                  </a:moveTo>
                  <a:lnTo>
                    <a:pt x="0" y="4673"/>
                  </a:lnTo>
                </a:path>
              </a:pathLst>
            </a:custGeom>
            <a:ln w="3175">
              <a:solidFill>
                <a:srgbClr val="565658"/>
              </a:solidFill>
            </a:ln>
          </p:spPr>
          <p:txBody>
            <a:bodyPr wrap="square" lIns="0" tIns="0" rIns="0" bIns="0" rtlCol="0"/>
            <a:lstStyle/>
            <a:p/>
          </p:txBody>
        </p:sp>
        <p:sp>
          <p:nvSpPr>
            <p:cNvPr id="1334" name="object 1334" descr=""/>
            <p:cNvSpPr/>
            <p:nvPr/>
          </p:nvSpPr>
          <p:spPr>
            <a:xfrm>
              <a:off x="6240138" y="8487058"/>
              <a:ext cx="635" cy="635"/>
            </a:xfrm>
            <a:custGeom>
              <a:avLst/>
              <a:gdLst/>
              <a:ahLst/>
              <a:cxnLst/>
              <a:rect l="l" t="t" r="r" b="b"/>
              <a:pathLst>
                <a:path w="635" h="634">
                  <a:moveTo>
                    <a:pt x="0" y="241"/>
                  </a:moveTo>
                  <a:lnTo>
                    <a:pt x="190" y="203"/>
                  </a:lnTo>
                  <a:lnTo>
                    <a:pt x="330" y="0"/>
                  </a:lnTo>
                </a:path>
              </a:pathLst>
            </a:custGeom>
            <a:ln w="3175">
              <a:solidFill>
                <a:srgbClr val="565658"/>
              </a:solidFill>
            </a:ln>
          </p:spPr>
          <p:txBody>
            <a:bodyPr wrap="square" lIns="0" tIns="0" rIns="0" bIns="0" rtlCol="0"/>
            <a:lstStyle/>
            <a:p/>
          </p:txBody>
        </p:sp>
        <p:sp>
          <p:nvSpPr>
            <p:cNvPr id="1335" name="object 1335" descr=""/>
            <p:cNvSpPr/>
            <p:nvPr/>
          </p:nvSpPr>
          <p:spPr>
            <a:xfrm>
              <a:off x="6240142" y="8481198"/>
              <a:ext cx="635" cy="635"/>
            </a:xfrm>
            <a:custGeom>
              <a:avLst/>
              <a:gdLst/>
              <a:ahLst/>
              <a:cxnLst/>
              <a:rect l="l" t="t" r="r" b="b"/>
              <a:pathLst>
                <a:path w="635" h="634">
                  <a:moveTo>
                    <a:pt x="355" y="241"/>
                  </a:moveTo>
                  <a:lnTo>
                    <a:pt x="152" y="63"/>
                  </a:lnTo>
                  <a:lnTo>
                    <a:pt x="0" y="0"/>
                  </a:lnTo>
                </a:path>
              </a:pathLst>
            </a:custGeom>
            <a:ln w="3175">
              <a:solidFill>
                <a:srgbClr val="565658"/>
              </a:solidFill>
            </a:ln>
          </p:spPr>
          <p:txBody>
            <a:bodyPr wrap="square" lIns="0" tIns="0" rIns="0" bIns="0" rtlCol="0"/>
            <a:lstStyle/>
            <a:p/>
          </p:txBody>
        </p:sp>
        <p:sp>
          <p:nvSpPr>
            <p:cNvPr id="1336" name="object 1336" descr=""/>
            <p:cNvSpPr/>
            <p:nvPr/>
          </p:nvSpPr>
          <p:spPr>
            <a:xfrm>
              <a:off x="6236925" y="8487299"/>
              <a:ext cx="3810" cy="0"/>
            </a:xfrm>
            <a:custGeom>
              <a:avLst/>
              <a:gdLst/>
              <a:ahLst/>
              <a:cxnLst/>
              <a:rect l="l" t="t" r="r" b="b"/>
              <a:pathLst>
                <a:path w="3810" h="0">
                  <a:moveTo>
                    <a:pt x="0" y="0"/>
                  </a:moveTo>
                  <a:lnTo>
                    <a:pt x="3213" y="0"/>
                  </a:lnTo>
                </a:path>
              </a:pathLst>
            </a:custGeom>
            <a:ln w="3175">
              <a:solidFill>
                <a:srgbClr val="565658"/>
              </a:solidFill>
            </a:ln>
          </p:spPr>
          <p:txBody>
            <a:bodyPr wrap="square" lIns="0" tIns="0" rIns="0" bIns="0" rtlCol="0"/>
            <a:lstStyle/>
            <a:p/>
          </p:txBody>
        </p:sp>
        <p:sp>
          <p:nvSpPr>
            <p:cNvPr id="1337" name="object 1337" descr=""/>
            <p:cNvSpPr/>
            <p:nvPr/>
          </p:nvSpPr>
          <p:spPr>
            <a:xfrm>
              <a:off x="6236925" y="8481211"/>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338" name="object 1338" descr=""/>
            <p:cNvSpPr/>
            <p:nvPr/>
          </p:nvSpPr>
          <p:spPr>
            <a:xfrm>
              <a:off x="6240497" y="8481439"/>
              <a:ext cx="0" cy="5715"/>
            </a:xfrm>
            <a:custGeom>
              <a:avLst/>
              <a:gdLst/>
              <a:ahLst/>
              <a:cxnLst/>
              <a:rect l="l" t="t" r="r" b="b"/>
              <a:pathLst>
                <a:path w="0" h="5715">
                  <a:moveTo>
                    <a:pt x="0" y="0"/>
                  </a:moveTo>
                  <a:lnTo>
                    <a:pt x="0" y="5626"/>
                  </a:lnTo>
                </a:path>
              </a:pathLst>
            </a:custGeom>
            <a:ln w="3175">
              <a:solidFill>
                <a:srgbClr val="565658"/>
              </a:solidFill>
            </a:ln>
          </p:spPr>
          <p:txBody>
            <a:bodyPr wrap="square" lIns="0" tIns="0" rIns="0" bIns="0" rtlCol="0"/>
            <a:lstStyle/>
            <a:p/>
          </p:txBody>
        </p:sp>
        <p:sp>
          <p:nvSpPr>
            <p:cNvPr id="1339" name="object 1339" descr=""/>
            <p:cNvSpPr/>
            <p:nvPr/>
          </p:nvSpPr>
          <p:spPr>
            <a:xfrm>
              <a:off x="6240138" y="8481211"/>
              <a:ext cx="0" cy="6350"/>
            </a:xfrm>
            <a:custGeom>
              <a:avLst/>
              <a:gdLst/>
              <a:ahLst/>
              <a:cxnLst/>
              <a:rect l="l" t="t" r="r" b="b"/>
              <a:pathLst>
                <a:path w="0" h="6350">
                  <a:moveTo>
                    <a:pt x="0" y="0"/>
                  </a:moveTo>
                  <a:lnTo>
                    <a:pt x="0" y="6210"/>
                  </a:lnTo>
                </a:path>
              </a:pathLst>
            </a:custGeom>
            <a:ln w="3175">
              <a:solidFill>
                <a:srgbClr val="565658"/>
              </a:solidFill>
            </a:ln>
          </p:spPr>
          <p:txBody>
            <a:bodyPr wrap="square" lIns="0" tIns="0" rIns="0" bIns="0" rtlCol="0"/>
            <a:lstStyle/>
            <a:p/>
          </p:txBody>
        </p:sp>
        <p:sp>
          <p:nvSpPr>
            <p:cNvPr id="1340" name="object 1340" descr=""/>
            <p:cNvSpPr/>
            <p:nvPr/>
          </p:nvSpPr>
          <p:spPr>
            <a:xfrm>
              <a:off x="6240386" y="8429419"/>
              <a:ext cx="635" cy="6350"/>
            </a:xfrm>
            <a:custGeom>
              <a:avLst/>
              <a:gdLst/>
              <a:ahLst/>
              <a:cxnLst/>
              <a:rect l="l" t="t" r="r" b="b"/>
              <a:pathLst>
                <a:path w="635" h="6350">
                  <a:moveTo>
                    <a:pt x="0" y="6324"/>
                  </a:moveTo>
                  <a:lnTo>
                    <a:pt x="114" y="5207"/>
                  </a:lnTo>
                  <a:lnTo>
                    <a:pt x="114" y="3149"/>
                  </a:lnTo>
                  <a:lnTo>
                    <a:pt x="114" y="1104"/>
                  </a:lnTo>
                  <a:lnTo>
                    <a:pt x="114" y="228"/>
                  </a:lnTo>
                  <a:lnTo>
                    <a:pt x="0" y="0"/>
                  </a:lnTo>
                </a:path>
              </a:pathLst>
            </a:custGeom>
            <a:ln w="3175">
              <a:solidFill>
                <a:srgbClr val="565658"/>
              </a:solidFill>
            </a:ln>
          </p:spPr>
          <p:txBody>
            <a:bodyPr wrap="square" lIns="0" tIns="0" rIns="0" bIns="0" rtlCol="0"/>
            <a:lstStyle/>
            <a:p/>
          </p:txBody>
        </p:sp>
        <p:sp>
          <p:nvSpPr>
            <p:cNvPr id="1341" name="object 1341" descr=""/>
            <p:cNvSpPr/>
            <p:nvPr/>
          </p:nvSpPr>
          <p:spPr>
            <a:xfrm>
              <a:off x="6240497" y="8430516"/>
              <a:ext cx="0" cy="5080"/>
            </a:xfrm>
            <a:custGeom>
              <a:avLst/>
              <a:gdLst/>
              <a:ahLst/>
              <a:cxnLst/>
              <a:rect l="l" t="t" r="r" b="b"/>
              <a:pathLst>
                <a:path w="0" h="5079">
                  <a:moveTo>
                    <a:pt x="0" y="0"/>
                  </a:moveTo>
                  <a:lnTo>
                    <a:pt x="0" y="4965"/>
                  </a:lnTo>
                </a:path>
              </a:pathLst>
            </a:custGeom>
            <a:ln w="3175">
              <a:solidFill>
                <a:srgbClr val="565658"/>
              </a:solidFill>
            </a:ln>
          </p:spPr>
          <p:txBody>
            <a:bodyPr wrap="square" lIns="0" tIns="0" rIns="0" bIns="0" rtlCol="0"/>
            <a:lstStyle/>
            <a:p/>
          </p:txBody>
        </p:sp>
        <p:sp>
          <p:nvSpPr>
            <p:cNvPr id="1342" name="object 1342" descr=""/>
            <p:cNvSpPr/>
            <p:nvPr/>
          </p:nvSpPr>
          <p:spPr>
            <a:xfrm>
              <a:off x="6240497" y="8429666"/>
              <a:ext cx="0" cy="5080"/>
            </a:xfrm>
            <a:custGeom>
              <a:avLst/>
              <a:gdLst/>
              <a:ahLst/>
              <a:cxnLst/>
              <a:rect l="l" t="t" r="r" b="b"/>
              <a:pathLst>
                <a:path w="0" h="5079">
                  <a:moveTo>
                    <a:pt x="0" y="0"/>
                  </a:moveTo>
                  <a:lnTo>
                    <a:pt x="0" y="4978"/>
                  </a:lnTo>
                </a:path>
              </a:pathLst>
            </a:custGeom>
            <a:ln w="3175">
              <a:solidFill>
                <a:srgbClr val="565658"/>
              </a:solidFill>
            </a:ln>
          </p:spPr>
          <p:txBody>
            <a:bodyPr wrap="square" lIns="0" tIns="0" rIns="0" bIns="0" rtlCol="0"/>
            <a:lstStyle/>
            <a:p/>
          </p:txBody>
        </p:sp>
        <p:sp>
          <p:nvSpPr>
            <p:cNvPr id="1343" name="object 1343" descr=""/>
            <p:cNvSpPr/>
            <p:nvPr/>
          </p:nvSpPr>
          <p:spPr>
            <a:xfrm>
              <a:off x="6240138" y="8429312"/>
              <a:ext cx="0" cy="5715"/>
            </a:xfrm>
            <a:custGeom>
              <a:avLst/>
              <a:gdLst/>
              <a:ahLst/>
              <a:cxnLst/>
              <a:rect l="l" t="t" r="r" b="b"/>
              <a:pathLst>
                <a:path w="0" h="5715">
                  <a:moveTo>
                    <a:pt x="0" y="0"/>
                  </a:moveTo>
                  <a:lnTo>
                    <a:pt x="0" y="5588"/>
                  </a:lnTo>
                </a:path>
              </a:pathLst>
            </a:custGeom>
            <a:ln w="3175">
              <a:solidFill>
                <a:srgbClr val="565658"/>
              </a:solidFill>
            </a:ln>
          </p:spPr>
          <p:txBody>
            <a:bodyPr wrap="square" lIns="0" tIns="0" rIns="0" bIns="0" rtlCol="0"/>
            <a:lstStyle/>
            <a:p/>
          </p:txBody>
        </p:sp>
        <p:sp>
          <p:nvSpPr>
            <p:cNvPr id="1344" name="object 1344" descr=""/>
            <p:cNvSpPr/>
            <p:nvPr/>
          </p:nvSpPr>
          <p:spPr>
            <a:xfrm>
              <a:off x="6240138" y="8430261"/>
              <a:ext cx="0" cy="5715"/>
            </a:xfrm>
            <a:custGeom>
              <a:avLst/>
              <a:gdLst/>
              <a:ahLst/>
              <a:cxnLst/>
              <a:rect l="l" t="t" r="r" b="b"/>
              <a:pathLst>
                <a:path w="0" h="5715">
                  <a:moveTo>
                    <a:pt x="0" y="0"/>
                  </a:moveTo>
                  <a:lnTo>
                    <a:pt x="0" y="5587"/>
                  </a:lnTo>
                </a:path>
              </a:pathLst>
            </a:custGeom>
            <a:ln w="3175">
              <a:solidFill>
                <a:srgbClr val="565658"/>
              </a:solidFill>
            </a:ln>
          </p:spPr>
          <p:txBody>
            <a:bodyPr wrap="square" lIns="0" tIns="0" rIns="0" bIns="0" rtlCol="0"/>
            <a:lstStyle/>
            <a:p/>
          </p:txBody>
        </p:sp>
        <p:sp>
          <p:nvSpPr>
            <p:cNvPr id="1345" name="object 1345" descr=""/>
            <p:cNvSpPr/>
            <p:nvPr/>
          </p:nvSpPr>
          <p:spPr>
            <a:xfrm>
              <a:off x="6240386" y="8473086"/>
              <a:ext cx="635" cy="6350"/>
            </a:xfrm>
            <a:custGeom>
              <a:avLst/>
              <a:gdLst/>
              <a:ahLst/>
              <a:cxnLst/>
              <a:rect l="l" t="t" r="r" b="b"/>
              <a:pathLst>
                <a:path w="635" h="6350">
                  <a:moveTo>
                    <a:pt x="0" y="6337"/>
                  </a:moveTo>
                  <a:lnTo>
                    <a:pt x="114" y="5232"/>
                  </a:lnTo>
                  <a:lnTo>
                    <a:pt x="114" y="3175"/>
                  </a:lnTo>
                  <a:lnTo>
                    <a:pt x="114" y="1130"/>
                  </a:lnTo>
                  <a:lnTo>
                    <a:pt x="114" y="254"/>
                  </a:lnTo>
                  <a:lnTo>
                    <a:pt x="0" y="0"/>
                  </a:lnTo>
                </a:path>
              </a:pathLst>
            </a:custGeom>
            <a:ln w="3175">
              <a:solidFill>
                <a:srgbClr val="565658"/>
              </a:solidFill>
            </a:ln>
          </p:spPr>
          <p:txBody>
            <a:bodyPr wrap="square" lIns="0" tIns="0" rIns="0" bIns="0" rtlCol="0"/>
            <a:lstStyle/>
            <a:p/>
          </p:txBody>
        </p:sp>
        <p:sp>
          <p:nvSpPr>
            <p:cNvPr id="1346" name="object 1346" descr=""/>
            <p:cNvSpPr/>
            <p:nvPr/>
          </p:nvSpPr>
          <p:spPr>
            <a:xfrm>
              <a:off x="6240497" y="8473360"/>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1347" name="object 1347" descr=""/>
            <p:cNvSpPr/>
            <p:nvPr/>
          </p:nvSpPr>
          <p:spPr>
            <a:xfrm>
              <a:off x="6240138" y="8472994"/>
              <a:ext cx="0" cy="6985"/>
            </a:xfrm>
            <a:custGeom>
              <a:avLst/>
              <a:gdLst/>
              <a:ahLst/>
              <a:cxnLst/>
              <a:rect l="l" t="t" r="r" b="b"/>
              <a:pathLst>
                <a:path w="0" h="6984">
                  <a:moveTo>
                    <a:pt x="0" y="0"/>
                  </a:moveTo>
                  <a:lnTo>
                    <a:pt x="0" y="6540"/>
                  </a:lnTo>
                </a:path>
              </a:pathLst>
            </a:custGeom>
            <a:ln w="3175">
              <a:solidFill>
                <a:srgbClr val="565658"/>
              </a:solidFill>
            </a:ln>
          </p:spPr>
          <p:txBody>
            <a:bodyPr wrap="square" lIns="0" tIns="0" rIns="0" bIns="0" rtlCol="0"/>
            <a:lstStyle/>
            <a:p/>
          </p:txBody>
        </p:sp>
        <p:sp>
          <p:nvSpPr>
            <p:cNvPr id="1348" name="object 1348" descr=""/>
            <p:cNvSpPr/>
            <p:nvPr/>
          </p:nvSpPr>
          <p:spPr>
            <a:xfrm>
              <a:off x="6240138" y="8478574"/>
              <a:ext cx="0" cy="1270"/>
            </a:xfrm>
            <a:custGeom>
              <a:avLst/>
              <a:gdLst/>
              <a:ahLst/>
              <a:cxnLst/>
              <a:rect l="l" t="t" r="r" b="b"/>
              <a:pathLst>
                <a:path w="0" h="1270">
                  <a:moveTo>
                    <a:pt x="0" y="0"/>
                  </a:moveTo>
                  <a:lnTo>
                    <a:pt x="0" y="965"/>
                  </a:lnTo>
                </a:path>
              </a:pathLst>
            </a:custGeom>
            <a:ln w="3175">
              <a:solidFill>
                <a:srgbClr val="565658"/>
              </a:solidFill>
            </a:ln>
          </p:spPr>
          <p:txBody>
            <a:bodyPr wrap="square" lIns="0" tIns="0" rIns="0" bIns="0" rtlCol="0"/>
            <a:lstStyle/>
            <a:p/>
          </p:txBody>
        </p:sp>
        <p:sp>
          <p:nvSpPr>
            <p:cNvPr id="1349" name="object 1349" descr=""/>
            <p:cNvSpPr/>
            <p:nvPr/>
          </p:nvSpPr>
          <p:spPr>
            <a:xfrm>
              <a:off x="6240142" y="8443365"/>
              <a:ext cx="635" cy="635"/>
            </a:xfrm>
            <a:custGeom>
              <a:avLst/>
              <a:gdLst/>
              <a:ahLst/>
              <a:cxnLst/>
              <a:rect l="l" t="t" r="r" b="b"/>
              <a:pathLst>
                <a:path w="635" h="634">
                  <a:moveTo>
                    <a:pt x="355" y="254"/>
                  </a:moveTo>
                  <a:lnTo>
                    <a:pt x="241" y="114"/>
                  </a:lnTo>
                  <a:lnTo>
                    <a:pt x="0" y="0"/>
                  </a:lnTo>
                </a:path>
              </a:pathLst>
            </a:custGeom>
            <a:ln w="3175">
              <a:solidFill>
                <a:srgbClr val="565658"/>
              </a:solidFill>
            </a:ln>
          </p:spPr>
          <p:txBody>
            <a:bodyPr wrap="square" lIns="0" tIns="0" rIns="0" bIns="0" rtlCol="0"/>
            <a:lstStyle/>
            <a:p/>
          </p:txBody>
        </p:sp>
        <p:sp>
          <p:nvSpPr>
            <p:cNvPr id="1350" name="object 1350" descr=""/>
            <p:cNvSpPr/>
            <p:nvPr/>
          </p:nvSpPr>
          <p:spPr>
            <a:xfrm>
              <a:off x="6240138" y="8449224"/>
              <a:ext cx="635" cy="635"/>
            </a:xfrm>
            <a:custGeom>
              <a:avLst/>
              <a:gdLst/>
              <a:ahLst/>
              <a:cxnLst/>
              <a:rect l="l" t="t" r="r" b="b"/>
              <a:pathLst>
                <a:path w="635" h="634">
                  <a:moveTo>
                    <a:pt x="0" y="253"/>
                  </a:moveTo>
                  <a:lnTo>
                    <a:pt x="190" y="190"/>
                  </a:lnTo>
                  <a:lnTo>
                    <a:pt x="330" y="0"/>
                  </a:lnTo>
                </a:path>
              </a:pathLst>
            </a:custGeom>
            <a:ln w="3175">
              <a:solidFill>
                <a:srgbClr val="565658"/>
              </a:solidFill>
            </a:ln>
          </p:spPr>
          <p:txBody>
            <a:bodyPr wrap="square" lIns="0" tIns="0" rIns="0" bIns="0" rtlCol="0"/>
            <a:lstStyle/>
            <a:p/>
          </p:txBody>
        </p:sp>
        <p:sp>
          <p:nvSpPr>
            <p:cNvPr id="1351" name="object 1351" descr=""/>
            <p:cNvSpPr/>
            <p:nvPr/>
          </p:nvSpPr>
          <p:spPr>
            <a:xfrm>
              <a:off x="6236925" y="8443376"/>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352" name="object 1352" descr=""/>
            <p:cNvSpPr/>
            <p:nvPr/>
          </p:nvSpPr>
          <p:spPr>
            <a:xfrm>
              <a:off x="6236925" y="8449478"/>
              <a:ext cx="3810" cy="0"/>
            </a:xfrm>
            <a:custGeom>
              <a:avLst/>
              <a:gdLst/>
              <a:ahLst/>
              <a:cxnLst/>
              <a:rect l="l" t="t" r="r" b="b"/>
              <a:pathLst>
                <a:path w="3810" h="0">
                  <a:moveTo>
                    <a:pt x="0" y="0"/>
                  </a:moveTo>
                  <a:lnTo>
                    <a:pt x="3213" y="0"/>
                  </a:lnTo>
                </a:path>
              </a:pathLst>
            </a:custGeom>
            <a:ln w="3175">
              <a:solidFill>
                <a:srgbClr val="565658"/>
              </a:solidFill>
            </a:ln>
          </p:spPr>
          <p:txBody>
            <a:bodyPr wrap="square" lIns="0" tIns="0" rIns="0" bIns="0" rtlCol="0"/>
            <a:lstStyle/>
            <a:p/>
          </p:txBody>
        </p:sp>
        <p:sp>
          <p:nvSpPr>
            <p:cNvPr id="1353" name="object 1353" descr=""/>
            <p:cNvSpPr/>
            <p:nvPr/>
          </p:nvSpPr>
          <p:spPr>
            <a:xfrm>
              <a:off x="6240497" y="8447885"/>
              <a:ext cx="0" cy="1905"/>
            </a:xfrm>
            <a:custGeom>
              <a:avLst/>
              <a:gdLst/>
              <a:ahLst/>
              <a:cxnLst/>
              <a:rect l="l" t="t" r="r" b="b"/>
              <a:pathLst>
                <a:path w="0" h="1904">
                  <a:moveTo>
                    <a:pt x="0" y="0"/>
                  </a:moveTo>
                  <a:lnTo>
                    <a:pt x="0" y="1346"/>
                  </a:lnTo>
                </a:path>
              </a:pathLst>
            </a:custGeom>
            <a:ln w="3175">
              <a:solidFill>
                <a:srgbClr val="565658"/>
              </a:solidFill>
            </a:ln>
          </p:spPr>
          <p:txBody>
            <a:bodyPr wrap="square" lIns="0" tIns="0" rIns="0" bIns="0" rtlCol="0"/>
            <a:lstStyle/>
            <a:p/>
          </p:txBody>
        </p:sp>
        <p:sp>
          <p:nvSpPr>
            <p:cNvPr id="1354" name="object 1354" descr=""/>
            <p:cNvSpPr/>
            <p:nvPr/>
          </p:nvSpPr>
          <p:spPr>
            <a:xfrm>
              <a:off x="6240497" y="8443619"/>
              <a:ext cx="0" cy="4445"/>
            </a:xfrm>
            <a:custGeom>
              <a:avLst/>
              <a:gdLst/>
              <a:ahLst/>
              <a:cxnLst/>
              <a:rect l="l" t="t" r="r" b="b"/>
              <a:pathLst>
                <a:path w="0" h="4445">
                  <a:moveTo>
                    <a:pt x="0" y="0"/>
                  </a:moveTo>
                  <a:lnTo>
                    <a:pt x="0" y="4254"/>
                  </a:lnTo>
                </a:path>
              </a:pathLst>
            </a:custGeom>
            <a:ln w="3175">
              <a:solidFill>
                <a:srgbClr val="565658"/>
              </a:solidFill>
            </a:ln>
          </p:spPr>
          <p:txBody>
            <a:bodyPr wrap="square" lIns="0" tIns="0" rIns="0" bIns="0" rtlCol="0"/>
            <a:lstStyle/>
            <a:p/>
          </p:txBody>
        </p:sp>
        <p:sp>
          <p:nvSpPr>
            <p:cNvPr id="1355" name="object 1355" descr=""/>
            <p:cNvSpPr/>
            <p:nvPr/>
          </p:nvSpPr>
          <p:spPr>
            <a:xfrm>
              <a:off x="6240138" y="8443376"/>
              <a:ext cx="0" cy="5080"/>
            </a:xfrm>
            <a:custGeom>
              <a:avLst/>
              <a:gdLst/>
              <a:ahLst/>
              <a:cxnLst/>
              <a:rect l="l" t="t" r="r" b="b"/>
              <a:pathLst>
                <a:path w="0" h="5079">
                  <a:moveTo>
                    <a:pt x="0" y="0"/>
                  </a:moveTo>
                  <a:lnTo>
                    <a:pt x="0" y="4686"/>
                  </a:lnTo>
                </a:path>
              </a:pathLst>
            </a:custGeom>
            <a:ln w="3175">
              <a:solidFill>
                <a:srgbClr val="565658"/>
              </a:solidFill>
            </a:ln>
          </p:spPr>
          <p:txBody>
            <a:bodyPr wrap="square" lIns="0" tIns="0" rIns="0" bIns="0" rtlCol="0"/>
            <a:lstStyle/>
            <a:p/>
          </p:txBody>
        </p:sp>
        <p:sp>
          <p:nvSpPr>
            <p:cNvPr id="1356" name="object 1356" descr=""/>
            <p:cNvSpPr/>
            <p:nvPr/>
          </p:nvSpPr>
          <p:spPr>
            <a:xfrm>
              <a:off x="6240138" y="8448059"/>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1357" name="object 1357" descr=""/>
            <p:cNvSpPr/>
            <p:nvPr/>
          </p:nvSpPr>
          <p:spPr>
            <a:xfrm>
              <a:off x="6240138" y="8464925"/>
              <a:ext cx="635" cy="635"/>
            </a:xfrm>
            <a:custGeom>
              <a:avLst/>
              <a:gdLst/>
              <a:ahLst/>
              <a:cxnLst/>
              <a:rect l="l" t="t" r="r" b="b"/>
              <a:pathLst>
                <a:path w="635" h="634">
                  <a:moveTo>
                    <a:pt x="0" y="533"/>
                  </a:moveTo>
                  <a:lnTo>
                    <a:pt x="266" y="444"/>
                  </a:lnTo>
                  <a:lnTo>
                    <a:pt x="330" y="0"/>
                  </a:lnTo>
                </a:path>
              </a:pathLst>
            </a:custGeom>
            <a:ln w="3175">
              <a:solidFill>
                <a:srgbClr val="565658"/>
              </a:solidFill>
            </a:ln>
          </p:spPr>
          <p:txBody>
            <a:bodyPr wrap="square" lIns="0" tIns="0" rIns="0" bIns="0" rtlCol="0"/>
            <a:lstStyle/>
            <a:p/>
          </p:txBody>
        </p:sp>
        <p:sp>
          <p:nvSpPr>
            <p:cNvPr id="1358" name="object 1358" descr=""/>
            <p:cNvSpPr/>
            <p:nvPr/>
          </p:nvSpPr>
          <p:spPr>
            <a:xfrm>
              <a:off x="6236925" y="8459369"/>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359" name="object 1359" descr=""/>
            <p:cNvSpPr/>
            <p:nvPr/>
          </p:nvSpPr>
          <p:spPr>
            <a:xfrm>
              <a:off x="6236925" y="8465459"/>
              <a:ext cx="3810" cy="0"/>
            </a:xfrm>
            <a:custGeom>
              <a:avLst/>
              <a:gdLst/>
              <a:ahLst/>
              <a:cxnLst/>
              <a:rect l="l" t="t" r="r" b="b"/>
              <a:pathLst>
                <a:path w="3810" h="0">
                  <a:moveTo>
                    <a:pt x="0" y="0"/>
                  </a:moveTo>
                  <a:lnTo>
                    <a:pt x="3213" y="0"/>
                  </a:lnTo>
                </a:path>
              </a:pathLst>
            </a:custGeom>
            <a:ln w="3175">
              <a:solidFill>
                <a:srgbClr val="565658"/>
              </a:solidFill>
            </a:ln>
          </p:spPr>
          <p:txBody>
            <a:bodyPr wrap="square" lIns="0" tIns="0" rIns="0" bIns="0" rtlCol="0"/>
            <a:lstStyle/>
            <a:p/>
          </p:txBody>
        </p:sp>
        <p:sp>
          <p:nvSpPr>
            <p:cNvPr id="1360" name="object 1360" descr=""/>
            <p:cNvSpPr/>
            <p:nvPr/>
          </p:nvSpPr>
          <p:spPr>
            <a:xfrm>
              <a:off x="6240497" y="8464932"/>
              <a:ext cx="0" cy="635"/>
            </a:xfrm>
            <a:custGeom>
              <a:avLst/>
              <a:gdLst/>
              <a:ahLst/>
              <a:cxnLst/>
              <a:rect l="l" t="t" r="r" b="b"/>
              <a:pathLst>
                <a:path w="0" h="634">
                  <a:moveTo>
                    <a:pt x="0" y="0"/>
                  </a:moveTo>
                  <a:lnTo>
                    <a:pt x="0" y="292"/>
                  </a:lnTo>
                </a:path>
              </a:pathLst>
            </a:custGeom>
            <a:ln w="3175">
              <a:solidFill>
                <a:srgbClr val="565658"/>
              </a:solidFill>
            </a:ln>
          </p:spPr>
          <p:txBody>
            <a:bodyPr wrap="square" lIns="0" tIns="0" rIns="0" bIns="0" rtlCol="0"/>
            <a:lstStyle/>
            <a:p/>
          </p:txBody>
        </p:sp>
        <p:sp>
          <p:nvSpPr>
            <p:cNvPr id="1361" name="object 1361" descr=""/>
            <p:cNvSpPr/>
            <p:nvPr/>
          </p:nvSpPr>
          <p:spPr>
            <a:xfrm>
              <a:off x="6240497" y="8459599"/>
              <a:ext cx="0" cy="5715"/>
            </a:xfrm>
            <a:custGeom>
              <a:avLst/>
              <a:gdLst/>
              <a:ahLst/>
              <a:cxnLst/>
              <a:rect l="l" t="t" r="r" b="b"/>
              <a:pathLst>
                <a:path w="0" h="5715">
                  <a:moveTo>
                    <a:pt x="0" y="0"/>
                  </a:moveTo>
                  <a:lnTo>
                    <a:pt x="0" y="5333"/>
                  </a:lnTo>
                </a:path>
              </a:pathLst>
            </a:custGeom>
            <a:ln w="3175">
              <a:solidFill>
                <a:srgbClr val="565658"/>
              </a:solidFill>
            </a:ln>
          </p:spPr>
          <p:txBody>
            <a:bodyPr wrap="square" lIns="0" tIns="0" rIns="0" bIns="0" rtlCol="0"/>
            <a:lstStyle/>
            <a:p/>
          </p:txBody>
        </p:sp>
        <p:sp>
          <p:nvSpPr>
            <p:cNvPr id="1362" name="object 1362" descr=""/>
            <p:cNvSpPr/>
            <p:nvPr/>
          </p:nvSpPr>
          <p:spPr>
            <a:xfrm>
              <a:off x="6240138" y="8459257"/>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1363" name="object 1363" descr=""/>
            <p:cNvSpPr/>
            <p:nvPr/>
          </p:nvSpPr>
          <p:spPr>
            <a:xfrm>
              <a:off x="6240138" y="8465242"/>
              <a:ext cx="0" cy="635"/>
            </a:xfrm>
            <a:custGeom>
              <a:avLst/>
              <a:gdLst/>
              <a:ahLst/>
              <a:cxnLst/>
              <a:rect l="l" t="t" r="r" b="b"/>
              <a:pathLst>
                <a:path w="0" h="634">
                  <a:moveTo>
                    <a:pt x="0" y="0"/>
                  </a:moveTo>
                  <a:lnTo>
                    <a:pt x="0" y="317"/>
                  </a:lnTo>
                </a:path>
              </a:pathLst>
            </a:custGeom>
            <a:ln w="3175">
              <a:solidFill>
                <a:srgbClr val="565658"/>
              </a:solidFill>
            </a:ln>
          </p:spPr>
          <p:txBody>
            <a:bodyPr wrap="square" lIns="0" tIns="0" rIns="0" bIns="0" rtlCol="0"/>
            <a:lstStyle/>
            <a:p/>
          </p:txBody>
        </p:sp>
        <p:sp>
          <p:nvSpPr>
            <p:cNvPr id="1364" name="object 1364" descr=""/>
            <p:cNvSpPr/>
            <p:nvPr/>
          </p:nvSpPr>
          <p:spPr>
            <a:xfrm>
              <a:off x="5695811" y="8374823"/>
              <a:ext cx="0" cy="1270"/>
            </a:xfrm>
            <a:custGeom>
              <a:avLst/>
              <a:gdLst/>
              <a:ahLst/>
              <a:cxnLst/>
              <a:rect l="l" t="t" r="r" b="b"/>
              <a:pathLst>
                <a:path w="0" h="1270">
                  <a:moveTo>
                    <a:pt x="0" y="0"/>
                  </a:moveTo>
                  <a:lnTo>
                    <a:pt x="0" y="1181"/>
                  </a:lnTo>
                </a:path>
              </a:pathLst>
            </a:custGeom>
            <a:ln w="3175">
              <a:solidFill>
                <a:srgbClr val="565658"/>
              </a:solidFill>
            </a:ln>
          </p:spPr>
          <p:txBody>
            <a:bodyPr wrap="square" lIns="0" tIns="0" rIns="0" bIns="0" rtlCol="0"/>
            <a:lstStyle/>
            <a:p/>
          </p:txBody>
        </p:sp>
        <p:sp>
          <p:nvSpPr>
            <p:cNvPr id="1365" name="object 1365" descr=""/>
            <p:cNvSpPr/>
            <p:nvPr/>
          </p:nvSpPr>
          <p:spPr>
            <a:xfrm>
              <a:off x="5566195" y="8374823"/>
              <a:ext cx="0" cy="1270"/>
            </a:xfrm>
            <a:custGeom>
              <a:avLst/>
              <a:gdLst/>
              <a:ahLst/>
              <a:cxnLst/>
              <a:rect l="l" t="t" r="r" b="b"/>
              <a:pathLst>
                <a:path w="0" h="1270">
                  <a:moveTo>
                    <a:pt x="0" y="0"/>
                  </a:moveTo>
                  <a:lnTo>
                    <a:pt x="0" y="1181"/>
                  </a:lnTo>
                </a:path>
              </a:pathLst>
            </a:custGeom>
            <a:ln w="3175">
              <a:solidFill>
                <a:srgbClr val="565658"/>
              </a:solidFill>
            </a:ln>
          </p:spPr>
          <p:txBody>
            <a:bodyPr wrap="square" lIns="0" tIns="0" rIns="0" bIns="0" rtlCol="0"/>
            <a:lstStyle/>
            <a:p/>
          </p:txBody>
        </p:sp>
        <p:sp>
          <p:nvSpPr>
            <p:cNvPr id="1366" name="object 1366" descr=""/>
            <p:cNvSpPr/>
            <p:nvPr/>
          </p:nvSpPr>
          <p:spPr>
            <a:xfrm>
              <a:off x="5620777" y="8374823"/>
              <a:ext cx="0" cy="1270"/>
            </a:xfrm>
            <a:custGeom>
              <a:avLst/>
              <a:gdLst/>
              <a:ahLst/>
              <a:cxnLst/>
              <a:rect l="l" t="t" r="r" b="b"/>
              <a:pathLst>
                <a:path w="0" h="1270">
                  <a:moveTo>
                    <a:pt x="0" y="0"/>
                  </a:moveTo>
                  <a:lnTo>
                    <a:pt x="0" y="1181"/>
                  </a:lnTo>
                </a:path>
              </a:pathLst>
            </a:custGeom>
            <a:ln w="3175">
              <a:solidFill>
                <a:srgbClr val="565658"/>
              </a:solidFill>
            </a:ln>
          </p:spPr>
          <p:txBody>
            <a:bodyPr wrap="square" lIns="0" tIns="0" rIns="0" bIns="0" rtlCol="0"/>
            <a:lstStyle/>
            <a:p/>
          </p:txBody>
        </p:sp>
        <p:sp>
          <p:nvSpPr>
            <p:cNvPr id="1367" name="object 1367" descr=""/>
            <p:cNvSpPr/>
            <p:nvPr/>
          </p:nvSpPr>
          <p:spPr>
            <a:xfrm>
              <a:off x="6229100" y="8416091"/>
              <a:ext cx="7620" cy="0"/>
            </a:xfrm>
            <a:custGeom>
              <a:avLst/>
              <a:gdLst/>
              <a:ahLst/>
              <a:cxnLst/>
              <a:rect l="l" t="t" r="r" b="b"/>
              <a:pathLst>
                <a:path w="7620" h="0">
                  <a:moveTo>
                    <a:pt x="7340" y="0"/>
                  </a:moveTo>
                  <a:lnTo>
                    <a:pt x="3733" y="0"/>
                  </a:lnTo>
                  <a:lnTo>
                    <a:pt x="0" y="0"/>
                  </a:lnTo>
                </a:path>
              </a:pathLst>
            </a:custGeom>
            <a:ln w="3175">
              <a:solidFill>
                <a:srgbClr val="565658"/>
              </a:solidFill>
            </a:ln>
          </p:spPr>
          <p:txBody>
            <a:bodyPr wrap="square" lIns="0" tIns="0" rIns="0" bIns="0" rtlCol="0"/>
            <a:lstStyle/>
            <a:p/>
          </p:txBody>
        </p:sp>
        <p:sp>
          <p:nvSpPr>
            <p:cNvPr id="1368" name="object 1368" descr=""/>
            <p:cNvSpPr/>
            <p:nvPr/>
          </p:nvSpPr>
          <p:spPr>
            <a:xfrm>
              <a:off x="6229099" y="8492756"/>
              <a:ext cx="7620" cy="635"/>
            </a:xfrm>
            <a:custGeom>
              <a:avLst/>
              <a:gdLst/>
              <a:ahLst/>
              <a:cxnLst/>
              <a:rect l="l" t="t" r="r" b="b"/>
              <a:pathLst>
                <a:path w="7620" h="634">
                  <a:moveTo>
                    <a:pt x="0" y="0"/>
                  </a:moveTo>
                  <a:lnTo>
                    <a:pt x="3733" y="12"/>
                  </a:lnTo>
                  <a:lnTo>
                    <a:pt x="7340" y="0"/>
                  </a:lnTo>
                </a:path>
              </a:pathLst>
            </a:custGeom>
            <a:ln w="3175">
              <a:solidFill>
                <a:srgbClr val="565658"/>
              </a:solidFill>
            </a:ln>
          </p:spPr>
          <p:txBody>
            <a:bodyPr wrap="square" lIns="0" tIns="0" rIns="0" bIns="0" rtlCol="0"/>
            <a:lstStyle/>
            <a:p/>
          </p:txBody>
        </p:sp>
        <p:sp>
          <p:nvSpPr>
            <p:cNvPr id="1369" name="object 1369" descr=""/>
            <p:cNvSpPr/>
            <p:nvPr/>
          </p:nvSpPr>
          <p:spPr>
            <a:xfrm>
              <a:off x="6236442" y="8416088"/>
              <a:ext cx="635" cy="635"/>
            </a:xfrm>
            <a:custGeom>
              <a:avLst/>
              <a:gdLst/>
              <a:ahLst/>
              <a:cxnLst/>
              <a:rect l="l" t="t" r="r" b="b"/>
              <a:pathLst>
                <a:path w="635" h="634">
                  <a:moveTo>
                    <a:pt x="482" y="190"/>
                  </a:moveTo>
                  <a:lnTo>
                    <a:pt x="482" y="190"/>
                  </a:lnTo>
                  <a:lnTo>
                    <a:pt x="0" y="0"/>
                  </a:lnTo>
                </a:path>
              </a:pathLst>
            </a:custGeom>
            <a:ln w="3175">
              <a:solidFill>
                <a:srgbClr val="565658"/>
              </a:solidFill>
            </a:ln>
          </p:spPr>
          <p:txBody>
            <a:bodyPr wrap="square" lIns="0" tIns="0" rIns="0" bIns="0" rtlCol="0"/>
            <a:lstStyle/>
            <a:p/>
          </p:txBody>
        </p:sp>
        <p:sp>
          <p:nvSpPr>
            <p:cNvPr id="1370" name="object 1370" descr=""/>
            <p:cNvSpPr/>
            <p:nvPr/>
          </p:nvSpPr>
          <p:spPr>
            <a:xfrm>
              <a:off x="6236441" y="8492553"/>
              <a:ext cx="635" cy="635"/>
            </a:xfrm>
            <a:custGeom>
              <a:avLst/>
              <a:gdLst/>
              <a:ahLst/>
              <a:cxnLst/>
              <a:rect l="l" t="t" r="r" b="b"/>
              <a:pathLst>
                <a:path w="635" h="634">
                  <a:moveTo>
                    <a:pt x="0" y="203"/>
                  </a:moveTo>
                  <a:lnTo>
                    <a:pt x="469" y="0"/>
                  </a:lnTo>
                </a:path>
              </a:pathLst>
            </a:custGeom>
            <a:ln w="3175">
              <a:solidFill>
                <a:srgbClr val="565658"/>
              </a:solidFill>
            </a:ln>
          </p:spPr>
          <p:txBody>
            <a:bodyPr wrap="square" lIns="0" tIns="0" rIns="0" bIns="0" rtlCol="0"/>
            <a:lstStyle/>
            <a:p/>
          </p:txBody>
        </p:sp>
        <p:sp>
          <p:nvSpPr>
            <p:cNvPr id="1371" name="object 1371" descr=""/>
            <p:cNvSpPr/>
            <p:nvPr/>
          </p:nvSpPr>
          <p:spPr>
            <a:xfrm>
              <a:off x="6228604" y="8446316"/>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1372" name="object 1372" descr=""/>
            <p:cNvSpPr/>
            <p:nvPr/>
          </p:nvSpPr>
          <p:spPr>
            <a:xfrm>
              <a:off x="6228604" y="8426391"/>
              <a:ext cx="0" cy="13970"/>
            </a:xfrm>
            <a:custGeom>
              <a:avLst/>
              <a:gdLst/>
              <a:ahLst/>
              <a:cxnLst/>
              <a:rect l="l" t="t" r="r" b="b"/>
              <a:pathLst>
                <a:path w="0" h="13970">
                  <a:moveTo>
                    <a:pt x="0" y="0"/>
                  </a:moveTo>
                  <a:lnTo>
                    <a:pt x="0" y="13385"/>
                  </a:lnTo>
                </a:path>
              </a:pathLst>
            </a:custGeom>
            <a:ln w="3175">
              <a:solidFill>
                <a:srgbClr val="565658"/>
              </a:solidFill>
            </a:ln>
          </p:spPr>
          <p:txBody>
            <a:bodyPr wrap="square" lIns="0" tIns="0" rIns="0" bIns="0" rtlCol="0"/>
            <a:lstStyle/>
            <a:p/>
          </p:txBody>
        </p:sp>
        <p:sp>
          <p:nvSpPr>
            <p:cNvPr id="1373" name="object 1373" descr=""/>
            <p:cNvSpPr/>
            <p:nvPr/>
          </p:nvSpPr>
          <p:spPr>
            <a:xfrm>
              <a:off x="6228604" y="8416563"/>
              <a:ext cx="0" cy="3810"/>
            </a:xfrm>
            <a:custGeom>
              <a:avLst/>
              <a:gdLst/>
              <a:ahLst/>
              <a:cxnLst/>
              <a:rect l="l" t="t" r="r" b="b"/>
              <a:pathLst>
                <a:path w="0" h="3809">
                  <a:moveTo>
                    <a:pt x="0" y="0"/>
                  </a:moveTo>
                  <a:lnTo>
                    <a:pt x="0" y="3263"/>
                  </a:lnTo>
                </a:path>
              </a:pathLst>
            </a:custGeom>
            <a:ln w="3175">
              <a:solidFill>
                <a:srgbClr val="565658"/>
              </a:solidFill>
            </a:ln>
          </p:spPr>
          <p:txBody>
            <a:bodyPr wrap="square" lIns="0" tIns="0" rIns="0" bIns="0" rtlCol="0"/>
            <a:lstStyle/>
            <a:p/>
          </p:txBody>
        </p:sp>
        <p:sp>
          <p:nvSpPr>
            <p:cNvPr id="1374" name="object 1374" descr=""/>
            <p:cNvSpPr/>
            <p:nvPr/>
          </p:nvSpPr>
          <p:spPr>
            <a:xfrm>
              <a:off x="6228604" y="8488552"/>
              <a:ext cx="0" cy="3810"/>
            </a:xfrm>
            <a:custGeom>
              <a:avLst/>
              <a:gdLst/>
              <a:ahLst/>
              <a:cxnLst/>
              <a:rect l="l" t="t" r="r" b="b"/>
              <a:pathLst>
                <a:path w="0" h="3809">
                  <a:moveTo>
                    <a:pt x="0" y="0"/>
                  </a:moveTo>
                  <a:lnTo>
                    <a:pt x="0" y="3721"/>
                  </a:lnTo>
                </a:path>
              </a:pathLst>
            </a:custGeom>
            <a:ln w="3175">
              <a:solidFill>
                <a:srgbClr val="565658"/>
              </a:solidFill>
            </a:ln>
          </p:spPr>
          <p:txBody>
            <a:bodyPr wrap="square" lIns="0" tIns="0" rIns="0" bIns="0" rtlCol="0"/>
            <a:lstStyle/>
            <a:p/>
          </p:txBody>
        </p:sp>
        <p:sp>
          <p:nvSpPr>
            <p:cNvPr id="1375" name="object 1375" descr=""/>
            <p:cNvSpPr/>
            <p:nvPr/>
          </p:nvSpPr>
          <p:spPr>
            <a:xfrm>
              <a:off x="6228604" y="8468845"/>
              <a:ext cx="0" cy="13970"/>
            </a:xfrm>
            <a:custGeom>
              <a:avLst/>
              <a:gdLst/>
              <a:ahLst/>
              <a:cxnLst/>
              <a:rect l="l" t="t" r="r" b="b"/>
              <a:pathLst>
                <a:path w="0" h="13970">
                  <a:moveTo>
                    <a:pt x="0" y="0"/>
                  </a:moveTo>
                  <a:lnTo>
                    <a:pt x="0" y="13627"/>
                  </a:lnTo>
                </a:path>
              </a:pathLst>
            </a:custGeom>
            <a:ln w="3175">
              <a:solidFill>
                <a:srgbClr val="565658"/>
              </a:solidFill>
            </a:ln>
          </p:spPr>
          <p:txBody>
            <a:bodyPr wrap="square" lIns="0" tIns="0" rIns="0" bIns="0" rtlCol="0"/>
            <a:lstStyle/>
            <a:p/>
          </p:txBody>
        </p:sp>
        <p:sp>
          <p:nvSpPr>
            <p:cNvPr id="1376" name="object 1376" descr=""/>
            <p:cNvSpPr/>
            <p:nvPr/>
          </p:nvSpPr>
          <p:spPr>
            <a:xfrm>
              <a:off x="6228604" y="8446316"/>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1377" name="object 1377" descr=""/>
            <p:cNvSpPr/>
            <p:nvPr/>
          </p:nvSpPr>
          <p:spPr>
            <a:xfrm>
              <a:off x="6229099" y="8446316"/>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1378" name="object 1378" descr=""/>
            <p:cNvSpPr/>
            <p:nvPr/>
          </p:nvSpPr>
          <p:spPr>
            <a:xfrm>
              <a:off x="6229099" y="8468845"/>
              <a:ext cx="0" cy="13335"/>
            </a:xfrm>
            <a:custGeom>
              <a:avLst/>
              <a:gdLst/>
              <a:ahLst/>
              <a:cxnLst/>
              <a:rect l="l" t="t" r="r" b="b"/>
              <a:pathLst>
                <a:path w="0" h="13334">
                  <a:moveTo>
                    <a:pt x="0" y="0"/>
                  </a:moveTo>
                  <a:lnTo>
                    <a:pt x="0" y="13157"/>
                  </a:lnTo>
                </a:path>
              </a:pathLst>
            </a:custGeom>
            <a:ln w="3175">
              <a:solidFill>
                <a:srgbClr val="565658"/>
              </a:solidFill>
            </a:ln>
          </p:spPr>
          <p:txBody>
            <a:bodyPr wrap="square" lIns="0" tIns="0" rIns="0" bIns="0" rtlCol="0"/>
            <a:lstStyle/>
            <a:p/>
          </p:txBody>
        </p:sp>
        <p:sp>
          <p:nvSpPr>
            <p:cNvPr id="1379" name="object 1379" descr=""/>
            <p:cNvSpPr/>
            <p:nvPr/>
          </p:nvSpPr>
          <p:spPr>
            <a:xfrm>
              <a:off x="6229099" y="8488570"/>
              <a:ext cx="0" cy="4445"/>
            </a:xfrm>
            <a:custGeom>
              <a:avLst/>
              <a:gdLst/>
              <a:ahLst/>
              <a:cxnLst/>
              <a:rect l="l" t="t" r="r" b="b"/>
              <a:pathLst>
                <a:path w="0" h="4445">
                  <a:moveTo>
                    <a:pt x="0" y="0"/>
                  </a:moveTo>
                  <a:lnTo>
                    <a:pt x="0" y="4178"/>
                  </a:lnTo>
                </a:path>
              </a:pathLst>
            </a:custGeom>
            <a:ln w="3175">
              <a:solidFill>
                <a:srgbClr val="565658"/>
              </a:solidFill>
            </a:ln>
          </p:spPr>
          <p:txBody>
            <a:bodyPr wrap="square" lIns="0" tIns="0" rIns="0" bIns="0" rtlCol="0"/>
            <a:lstStyle/>
            <a:p/>
          </p:txBody>
        </p:sp>
        <p:sp>
          <p:nvSpPr>
            <p:cNvPr id="1380" name="object 1380" descr=""/>
            <p:cNvSpPr/>
            <p:nvPr/>
          </p:nvSpPr>
          <p:spPr>
            <a:xfrm>
              <a:off x="6229099" y="8416091"/>
              <a:ext cx="0" cy="3810"/>
            </a:xfrm>
            <a:custGeom>
              <a:avLst/>
              <a:gdLst/>
              <a:ahLst/>
              <a:cxnLst/>
              <a:rect l="l" t="t" r="r" b="b"/>
              <a:pathLst>
                <a:path w="0" h="3809">
                  <a:moveTo>
                    <a:pt x="0" y="0"/>
                  </a:moveTo>
                  <a:lnTo>
                    <a:pt x="0" y="3733"/>
                  </a:lnTo>
                </a:path>
              </a:pathLst>
            </a:custGeom>
            <a:ln w="3175">
              <a:solidFill>
                <a:srgbClr val="565658"/>
              </a:solidFill>
            </a:ln>
          </p:spPr>
          <p:txBody>
            <a:bodyPr wrap="square" lIns="0" tIns="0" rIns="0" bIns="0" rtlCol="0"/>
            <a:lstStyle/>
            <a:p/>
          </p:txBody>
        </p:sp>
        <p:sp>
          <p:nvSpPr>
            <p:cNvPr id="1381" name="object 1381" descr=""/>
            <p:cNvSpPr/>
            <p:nvPr/>
          </p:nvSpPr>
          <p:spPr>
            <a:xfrm>
              <a:off x="6229099" y="8426410"/>
              <a:ext cx="0" cy="13970"/>
            </a:xfrm>
            <a:custGeom>
              <a:avLst/>
              <a:gdLst/>
              <a:ahLst/>
              <a:cxnLst/>
              <a:rect l="l" t="t" r="r" b="b"/>
              <a:pathLst>
                <a:path w="0" h="13970">
                  <a:moveTo>
                    <a:pt x="0" y="0"/>
                  </a:moveTo>
                  <a:lnTo>
                    <a:pt x="0" y="13360"/>
                  </a:lnTo>
                </a:path>
              </a:pathLst>
            </a:custGeom>
            <a:ln w="3175">
              <a:solidFill>
                <a:srgbClr val="565658"/>
              </a:solidFill>
            </a:ln>
          </p:spPr>
          <p:txBody>
            <a:bodyPr wrap="square" lIns="0" tIns="0" rIns="0" bIns="0" rtlCol="0"/>
            <a:lstStyle/>
            <a:p/>
          </p:txBody>
        </p:sp>
        <p:sp>
          <p:nvSpPr>
            <p:cNvPr id="1382" name="object 1382" descr=""/>
            <p:cNvSpPr/>
            <p:nvPr/>
          </p:nvSpPr>
          <p:spPr>
            <a:xfrm>
              <a:off x="6229099" y="8446316"/>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1383" name="object 1383" descr=""/>
            <p:cNvSpPr/>
            <p:nvPr/>
          </p:nvSpPr>
          <p:spPr>
            <a:xfrm>
              <a:off x="6233367" y="8452629"/>
              <a:ext cx="0" cy="3810"/>
            </a:xfrm>
            <a:custGeom>
              <a:avLst/>
              <a:gdLst/>
              <a:ahLst/>
              <a:cxnLst/>
              <a:rect l="l" t="t" r="r" b="b"/>
              <a:pathLst>
                <a:path w="0" h="3809">
                  <a:moveTo>
                    <a:pt x="0" y="0"/>
                  </a:moveTo>
                  <a:lnTo>
                    <a:pt x="0" y="3581"/>
                  </a:lnTo>
                </a:path>
              </a:pathLst>
            </a:custGeom>
            <a:ln w="3175">
              <a:solidFill>
                <a:srgbClr val="565658"/>
              </a:solidFill>
            </a:ln>
          </p:spPr>
          <p:txBody>
            <a:bodyPr wrap="square" lIns="0" tIns="0" rIns="0" bIns="0" rtlCol="0"/>
            <a:lstStyle/>
            <a:p/>
          </p:txBody>
        </p:sp>
        <p:sp>
          <p:nvSpPr>
            <p:cNvPr id="1384" name="object 1384" descr=""/>
            <p:cNvSpPr/>
            <p:nvPr/>
          </p:nvSpPr>
          <p:spPr>
            <a:xfrm>
              <a:off x="6236441" y="8416072"/>
              <a:ext cx="0" cy="36830"/>
            </a:xfrm>
            <a:custGeom>
              <a:avLst/>
              <a:gdLst/>
              <a:ahLst/>
              <a:cxnLst/>
              <a:rect l="l" t="t" r="r" b="b"/>
              <a:pathLst>
                <a:path w="0" h="36829">
                  <a:moveTo>
                    <a:pt x="0" y="0"/>
                  </a:moveTo>
                  <a:lnTo>
                    <a:pt x="0" y="36563"/>
                  </a:lnTo>
                </a:path>
              </a:pathLst>
            </a:custGeom>
            <a:ln w="3175">
              <a:solidFill>
                <a:srgbClr val="565658"/>
              </a:solidFill>
            </a:ln>
          </p:spPr>
          <p:txBody>
            <a:bodyPr wrap="square" lIns="0" tIns="0" rIns="0" bIns="0" rtlCol="0"/>
            <a:lstStyle/>
            <a:p/>
          </p:txBody>
        </p:sp>
        <p:sp>
          <p:nvSpPr>
            <p:cNvPr id="1385" name="object 1385" descr=""/>
            <p:cNvSpPr/>
            <p:nvPr/>
          </p:nvSpPr>
          <p:spPr>
            <a:xfrm>
              <a:off x="6236441" y="8456207"/>
              <a:ext cx="0" cy="36830"/>
            </a:xfrm>
            <a:custGeom>
              <a:avLst/>
              <a:gdLst/>
              <a:ahLst/>
              <a:cxnLst/>
              <a:rect l="l" t="t" r="r" b="b"/>
              <a:pathLst>
                <a:path w="0" h="36829">
                  <a:moveTo>
                    <a:pt x="0" y="0"/>
                  </a:moveTo>
                  <a:lnTo>
                    <a:pt x="0" y="36563"/>
                  </a:lnTo>
                </a:path>
              </a:pathLst>
            </a:custGeom>
            <a:ln w="3175">
              <a:solidFill>
                <a:srgbClr val="565658"/>
              </a:solidFill>
            </a:ln>
          </p:spPr>
          <p:txBody>
            <a:bodyPr wrap="square" lIns="0" tIns="0" rIns="0" bIns="0" rtlCol="0"/>
            <a:lstStyle/>
            <a:p/>
          </p:txBody>
        </p:sp>
        <p:sp>
          <p:nvSpPr>
            <p:cNvPr id="1386" name="object 1386" descr=""/>
            <p:cNvSpPr/>
            <p:nvPr/>
          </p:nvSpPr>
          <p:spPr>
            <a:xfrm>
              <a:off x="6236925" y="8452629"/>
              <a:ext cx="0" cy="3810"/>
            </a:xfrm>
            <a:custGeom>
              <a:avLst/>
              <a:gdLst/>
              <a:ahLst/>
              <a:cxnLst/>
              <a:rect l="l" t="t" r="r" b="b"/>
              <a:pathLst>
                <a:path w="0" h="3809">
                  <a:moveTo>
                    <a:pt x="0" y="0"/>
                  </a:moveTo>
                  <a:lnTo>
                    <a:pt x="0" y="3581"/>
                  </a:lnTo>
                </a:path>
              </a:pathLst>
            </a:custGeom>
            <a:ln w="3175">
              <a:solidFill>
                <a:srgbClr val="565658"/>
              </a:solidFill>
            </a:ln>
          </p:spPr>
          <p:txBody>
            <a:bodyPr wrap="square" lIns="0" tIns="0" rIns="0" bIns="0" rtlCol="0"/>
            <a:lstStyle/>
            <a:p/>
          </p:txBody>
        </p:sp>
        <p:sp>
          <p:nvSpPr>
            <p:cNvPr id="1387" name="object 1387" descr=""/>
            <p:cNvSpPr/>
            <p:nvPr/>
          </p:nvSpPr>
          <p:spPr>
            <a:xfrm>
              <a:off x="6236925" y="8456207"/>
              <a:ext cx="0" cy="36830"/>
            </a:xfrm>
            <a:custGeom>
              <a:avLst/>
              <a:gdLst/>
              <a:ahLst/>
              <a:cxnLst/>
              <a:rect l="l" t="t" r="r" b="b"/>
              <a:pathLst>
                <a:path w="0" h="36829">
                  <a:moveTo>
                    <a:pt x="0" y="0"/>
                  </a:moveTo>
                  <a:lnTo>
                    <a:pt x="0" y="36360"/>
                  </a:lnTo>
                </a:path>
              </a:pathLst>
            </a:custGeom>
            <a:ln w="3175">
              <a:solidFill>
                <a:srgbClr val="565658"/>
              </a:solidFill>
            </a:ln>
          </p:spPr>
          <p:txBody>
            <a:bodyPr wrap="square" lIns="0" tIns="0" rIns="0" bIns="0" rtlCol="0"/>
            <a:lstStyle/>
            <a:p/>
          </p:txBody>
        </p:sp>
        <p:sp>
          <p:nvSpPr>
            <p:cNvPr id="1388" name="object 1388" descr=""/>
            <p:cNvSpPr/>
            <p:nvPr/>
          </p:nvSpPr>
          <p:spPr>
            <a:xfrm>
              <a:off x="6236925" y="8416278"/>
              <a:ext cx="0" cy="36830"/>
            </a:xfrm>
            <a:custGeom>
              <a:avLst/>
              <a:gdLst/>
              <a:ahLst/>
              <a:cxnLst/>
              <a:rect l="l" t="t" r="r" b="b"/>
              <a:pathLst>
                <a:path w="0" h="36829">
                  <a:moveTo>
                    <a:pt x="0" y="0"/>
                  </a:moveTo>
                  <a:lnTo>
                    <a:pt x="0" y="36360"/>
                  </a:lnTo>
                </a:path>
              </a:pathLst>
            </a:custGeom>
            <a:ln w="3175">
              <a:solidFill>
                <a:srgbClr val="565658"/>
              </a:solidFill>
            </a:ln>
          </p:spPr>
          <p:txBody>
            <a:bodyPr wrap="square" lIns="0" tIns="0" rIns="0" bIns="0" rtlCol="0"/>
            <a:lstStyle/>
            <a:p/>
          </p:txBody>
        </p:sp>
        <p:sp>
          <p:nvSpPr>
            <p:cNvPr id="1389" name="object 1389" descr=""/>
            <p:cNvSpPr/>
            <p:nvPr/>
          </p:nvSpPr>
          <p:spPr>
            <a:xfrm>
              <a:off x="6237521" y="8449478"/>
              <a:ext cx="0" cy="10160"/>
            </a:xfrm>
            <a:custGeom>
              <a:avLst/>
              <a:gdLst/>
              <a:ahLst/>
              <a:cxnLst/>
              <a:rect l="l" t="t" r="r" b="b"/>
              <a:pathLst>
                <a:path w="0" h="10159">
                  <a:moveTo>
                    <a:pt x="0" y="0"/>
                  </a:moveTo>
                  <a:lnTo>
                    <a:pt x="0" y="9893"/>
                  </a:lnTo>
                </a:path>
              </a:pathLst>
            </a:custGeom>
            <a:ln w="3175">
              <a:solidFill>
                <a:srgbClr val="565658"/>
              </a:solidFill>
            </a:ln>
          </p:spPr>
          <p:txBody>
            <a:bodyPr wrap="square" lIns="0" tIns="0" rIns="0" bIns="0" rtlCol="0"/>
            <a:lstStyle/>
            <a:p/>
          </p:txBody>
        </p:sp>
        <p:sp>
          <p:nvSpPr>
            <p:cNvPr id="1390" name="object 1390" descr=""/>
            <p:cNvSpPr/>
            <p:nvPr/>
          </p:nvSpPr>
          <p:spPr>
            <a:xfrm>
              <a:off x="6237521" y="8465459"/>
              <a:ext cx="0" cy="7620"/>
            </a:xfrm>
            <a:custGeom>
              <a:avLst/>
              <a:gdLst/>
              <a:ahLst/>
              <a:cxnLst/>
              <a:rect l="l" t="t" r="r" b="b"/>
              <a:pathLst>
                <a:path w="0" h="7620">
                  <a:moveTo>
                    <a:pt x="0" y="0"/>
                  </a:moveTo>
                  <a:lnTo>
                    <a:pt x="0" y="7543"/>
                  </a:lnTo>
                </a:path>
              </a:pathLst>
            </a:custGeom>
            <a:ln w="3175">
              <a:solidFill>
                <a:srgbClr val="565658"/>
              </a:solidFill>
            </a:ln>
          </p:spPr>
          <p:txBody>
            <a:bodyPr wrap="square" lIns="0" tIns="0" rIns="0" bIns="0" rtlCol="0"/>
            <a:lstStyle/>
            <a:p/>
          </p:txBody>
        </p:sp>
        <p:sp>
          <p:nvSpPr>
            <p:cNvPr id="1391" name="object 1391" descr=""/>
            <p:cNvSpPr/>
            <p:nvPr/>
          </p:nvSpPr>
          <p:spPr>
            <a:xfrm>
              <a:off x="6237521" y="8435849"/>
              <a:ext cx="0" cy="7620"/>
            </a:xfrm>
            <a:custGeom>
              <a:avLst/>
              <a:gdLst/>
              <a:ahLst/>
              <a:cxnLst/>
              <a:rect l="l" t="t" r="r" b="b"/>
              <a:pathLst>
                <a:path w="0" h="7620">
                  <a:moveTo>
                    <a:pt x="0" y="0"/>
                  </a:moveTo>
                  <a:lnTo>
                    <a:pt x="0" y="7531"/>
                  </a:lnTo>
                </a:path>
              </a:pathLst>
            </a:custGeom>
            <a:ln w="3175">
              <a:solidFill>
                <a:srgbClr val="565658"/>
              </a:solidFill>
            </a:ln>
          </p:spPr>
          <p:txBody>
            <a:bodyPr wrap="square" lIns="0" tIns="0" rIns="0" bIns="0" rtlCol="0"/>
            <a:lstStyle/>
            <a:p/>
          </p:txBody>
        </p:sp>
        <p:sp>
          <p:nvSpPr>
            <p:cNvPr id="1392" name="object 1392" descr=""/>
            <p:cNvSpPr/>
            <p:nvPr/>
          </p:nvSpPr>
          <p:spPr>
            <a:xfrm>
              <a:off x="6237521" y="8449478"/>
              <a:ext cx="0" cy="10160"/>
            </a:xfrm>
            <a:custGeom>
              <a:avLst/>
              <a:gdLst/>
              <a:ahLst/>
              <a:cxnLst/>
              <a:rect l="l" t="t" r="r" b="b"/>
              <a:pathLst>
                <a:path w="0" h="10159">
                  <a:moveTo>
                    <a:pt x="0" y="0"/>
                  </a:moveTo>
                  <a:lnTo>
                    <a:pt x="0" y="9893"/>
                  </a:lnTo>
                </a:path>
              </a:pathLst>
            </a:custGeom>
            <a:ln w="3175">
              <a:solidFill>
                <a:srgbClr val="565658"/>
              </a:solidFill>
            </a:ln>
          </p:spPr>
          <p:txBody>
            <a:bodyPr wrap="square" lIns="0" tIns="0" rIns="0" bIns="0" rtlCol="0"/>
            <a:lstStyle/>
            <a:p/>
          </p:txBody>
        </p:sp>
        <p:sp>
          <p:nvSpPr>
            <p:cNvPr id="1393" name="object 1393" descr=""/>
            <p:cNvSpPr/>
            <p:nvPr/>
          </p:nvSpPr>
          <p:spPr>
            <a:xfrm>
              <a:off x="6245955" y="8430665"/>
              <a:ext cx="0" cy="31115"/>
            </a:xfrm>
            <a:custGeom>
              <a:avLst/>
              <a:gdLst/>
              <a:ahLst/>
              <a:cxnLst/>
              <a:rect l="l" t="t" r="r" b="b"/>
              <a:pathLst>
                <a:path w="0" h="31115">
                  <a:moveTo>
                    <a:pt x="0" y="0"/>
                  </a:moveTo>
                  <a:lnTo>
                    <a:pt x="0" y="31089"/>
                  </a:lnTo>
                </a:path>
              </a:pathLst>
            </a:custGeom>
            <a:ln w="3175">
              <a:solidFill>
                <a:srgbClr val="565658"/>
              </a:solidFill>
            </a:ln>
          </p:spPr>
          <p:txBody>
            <a:bodyPr wrap="square" lIns="0" tIns="0" rIns="0" bIns="0" rtlCol="0"/>
            <a:lstStyle/>
            <a:p/>
          </p:txBody>
        </p:sp>
        <p:sp>
          <p:nvSpPr>
            <p:cNvPr id="1394" name="object 1394" descr=""/>
            <p:cNvSpPr/>
            <p:nvPr/>
          </p:nvSpPr>
          <p:spPr>
            <a:xfrm>
              <a:off x="6245955" y="8447084"/>
              <a:ext cx="0" cy="31115"/>
            </a:xfrm>
            <a:custGeom>
              <a:avLst/>
              <a:gdLst/>
              <a:ahLst/>
              <a:cxnLst/>
              <a:rect l="l" t="t" r="r" b="b"/>
              <a:pathLst>
                <a:path w="0" h="31115">
                  <a:moveTo>
                    <a:pt x="0" y="0"/>
                  </a:moveTo>
                  <a:lnTo>
                    <a:pt x="0" y="31102"/>
                  </a:lnTo>
                </a:path>
              </a:pathLst>
            </a:custGeom>
            <a:ln w="3175">
              <a:solidFill>
                <a:srgbClr val="565658"/>
              </a:solidFill>
            </a:ln>
          </p:spPr>
          <p:txBody>
            <a:bodyPr wrap="square" lIns="0" tIns="0" rIns="0" bIns="0" rtlCol="0"/>
            <a:lstStyle/>
            <a:p/>
          </p:txBody>
        </p:sp>
        <p:sp>
          <p:nvSpPr>
            <p:cNvPr id="1395" name="object 1395" descr=""/>
            <p:cNvSpPr/>
            <p:nvPr/>
          </p:nvSpPr>
          <p:spPr>
            <a:xfrm>
              <a:off x="6246439" y="8447234"/>
              <a:ext cx="0" cy="30480"/>
            </a:xfrm>
            <a:custGeom>
              <a:avLst/>
              <a:gdLst/>
              <a:ahLst/>
              <a:cxnLst/>
              <a:rect l="l" t="t" r="r" b="b"/>
              <a:pathLst>
                <a:path w="0" h="30479">
                  <a:moveTo>
                    <a:pt x="0" y="0"/>
                  </a:moveTo>
                  <a:lnTo>
                    <a:pt x="0" y="30479"/>
                  </a:lnTo>
                </a:path>
              </a:pathLst>
            </a:custGeom>
            <a:ln w="3175">
              <a:solidFill>
                <a:srgbClr val="565658"/>
              </a:solidFill>
            </a:ln>
          </p:spPr>
          <p:txBody>
            <a:bodyPr wrap="square" lIns="0" tIns="0" rIns="0" bIns="0" rtlCol="0"/>
            <a:lstStyle/>
            <a:p/>
          </p:txBody>
        </p:sp>
        <p:sp>
          <p:nvSpPr>
            <p:cNvPr id="1396" name="object 1396" descr=""/>
            <p:cNvSpPr/>
            <p:nvPr/>
          </p:nvSpPr>
          <p:spPr>
            <a:xfrm>
              <a:off x="6246439" y="8431136"/>
              <a:ext cx="0" cy="30480"/>
            </a:xfrm>
            <a:custGeom>
              <a:avLst/>
              <a:gdLst/>
              <a:ahLst/>
              <a:cxnLst/>
              <a:rect l="l" t="t" r="r" b="b"/>
              <a:pathLst>
                <a:path w="0" h="30479">
                  <a:moveTo>
                    <a:pt x="0" y="0"/>
                  </a:moveTo>
                  <a:lnTo>
                    <a:pt x="0" y="30480"/>
                  </a:lnTo>
                </a:path>
              </a:pathLst>
            </a:custGeom>
            <a:ln w="3175">
              <a:solidFill>
                <a:srgbClr val="565658"/>
              </a:solidFill>
            </a:ln>
          </p:spPr>
          <p:txBody>
            <a:bodyPr wrap="square" lIns="0" tIns="0" rIns="0" bIns="0" rtlCol="0"/>
            <a:lstStyle/>
            <a:p/>
          </p:txBody>
        </p:sp>
        <p:sp>
          <p:nvSpPr>
            <p:cNvPr id="1397" name="object 1397" descr=""/>
            <p:cNvSpPr/>
            <p:nvPr/>
          </p:nvSpPr>
          <p:spPr>
            <a:xfrm>
              <a:off x="6231465" y="8408798"/>
              <a:ext cx="635" cy="1270"/>
            </a:xfrm>
            <a:custGeom>
              <a:avLst/>
              <a:gdLst/>
              <a:ahLst/>
              <a:cxnLst/>
              <a:rect l="l" t="t" r="r" b="b"/>
              <a:pathLst>
                <a:path w="635" h="1270">
                  <a:moveTo>
                    <a:pt x="114" y="1104"/>
                  </a:moveTo>
                  <a:lnTo>
                    <a:pt x="114" y="1104"/>
                  </a:lnTo>
                  <a:lnTo>
                    <a:pt x="0" y="0"/>
                  </a:lnTo>
                </a:path>
                <a:path w="635" h="1270">
                  <a:moveTo>
                    <a:pt x="114" y="1104"/>
                  </a:moveTo>
                  <a:lnTo>
                    <a:pt x="114" y="266"/>
                  </a:lnTo>
                  <a:lnTo>
                    <a:pt x="0" y="0"/>
                  </a:lnTo>
                </a:path>
              </a:pathLst>
            </a:custGeom>
            <a:ln w="3175">
              <a:solidFill>
                <a:srgbClr val="565658"/>
              </a:solidFill>
            </a:ln>
          </p:spPr>
          <p:txBody>
            <a:bodyPr wrap="square" lIns="0" tIns="0" rIns="0" bIns="0" rtlCol="0"/>
            <a:lstStyle/>
            <a:p/>
          </p:txBody>
        </p:sp>
        <p:sp>
          <p:nvSpPr>
            <p:cNvPr id="1398" name="object 1398" descr=""/>
            <p:cNvSpPr/>
            <p:nvPr/>
          </p:nvSpPr>
          <p:spPr>
            <a:xfrm>
              <a:off x="6231468" y="8493724"/>
              <a:ext cx="635" cy="6350"/>
            </a:xfrm>
            <a:custGeom>
              <a:avLst/>
              <a:gdLst/>
              <a:ahLst/>
              <a:cxnLst/>
              <a:rect l="l" t="t" r="r" b="b"/>
              <a:pathLst>
                <a:path w="635" h="6350">
                  <a:moveTo>
                    <a:pt x="0" y="6324"/>
                  </a:moveTo>
                  <a:lnTo>
                    <a:pt x="127" y="5219"/>
                  </a:lnTo>
                  <a:lnTo>
                    <a:pt x="127" y="3149"/>
                  </a:lnTo>
                  <a:lnTo>
                    <a:pt x="127" y="1104"/>
                  </a:lnTo>
                  <a:lnTo>
                    <a:pt x="127" y="228"/>
                  </a:lnTo>
                  <a:lnTo>
                    <a:pt x="0" y="0"/>
                  </a:lnTo>
                </a:path>
              </a:pathLst>
            </a:custGeom>
            <a:ln w="3175">
              <a:solidFill>
                <a:srgbClr val="565658"/>
              </a:solidFill>
            </a:ln>
          </p:spPr>
          <p:txBody>
            <a:bodyPr wrap="square" lIns="0" tIns="0" rIns="0" bIns="0" rtlCol="0"/>
            <a:lstStyle/>
            <a:p/>
          </p:txBody>
        </p:sp>
        <p:sp>
          <p:nvSpPr>
            <p:cNvPr id="1399" name="object 1399" descr=""/>
            <p:cNvSpPr/>
            <p:nvPr/>
          </p:nvSpPr>
          <p:spPr>
            <a:xfrm>
              <a:off x="6231580" y="8493972"/>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1400" name="object 1400" descr=""/>
            <p:cNvSpPr/>
            <p:nvPr/>
          </p:nvSpPr>
          <p:spPr>
            <a:xfrm>
              <a:off x="6231220" y="8493619"/>
              <a:ext cx="0" cy="6985"/>
            </a:xfrm>
            <a:custGeom>
              <a:avLst/>
              <a:gdLst/>
              <a:ahLst/>
              <a:cxnLst/>
              <a:rect l="l" t="t" r="r" b="b"/>
              <a:pathLst>
                <a:path w="0" h="6984">
                  <a:moveTo>
                    <a:pt x="0" y="0"/>
                  </a:moveTo>
                  <a:lnTo>
                    <a:pt x="0" y="6540"/>
                  </a:lnTo>
                </a:path>
              </a:pathLst>
            </a:custGeom>
            <a:ln w="3175">
              <a:solidFill>
                <a:srgbClr val="565658"/>
              </a:solidFill>
            </a:ln>
          </p:spPr>
          <p:txBody>
            <a:bodyPr wrap="square" lIns="0" tIns="0" rIns="0" bIns="0" rtlCol="0"/>
            <a:lstStyle/>
            <a:p/>
          </p:txBody>
        </p:sp>
        <p:sp>
          <p:nvSpPr>
            <p:cNvPr id="1401" name="object 1401" descr=""/>
            <p:cNvSpPr/>
            <p:nvPr/>
          </p:nvSpPr>
          <p:spPr>
            <a:xfrm>
              <a:off x="6231220" y="8499188"/>
              <a:ext cx="0" cy="1270"/>
            </a:xfrm>
            <a:custGeom>
              <a:avLst/>
              <a:gdLst/>
              <a:ahLst/>
              <a:cxnLst/>
              <a:rect l="l" t="t" r="r" b="b"/>
              <a:pathLst>
                <a:path w="0" h="1270">
                  <a:moveTo>
                    <a:pt x="0" y="0"/>
                  </a:moveTo>
                  <a:lnTo>
                    <a:pt x="0" y="952"/>
                  </a:lnTo>
                </a:path>
              </a:pathLst>
            </a:custGeom>
            <a:ln w="3175">
              <a:solidFill>
                <a:srgbClr val="565658"/>
              </a:solidFill>
            </a:ln>
          </p:spPr>
          <p:txBody>
            <a:bodyPr wrap="square" lIns="0" tIns="0" rIns="0" bIns="0" rtlCol="0"/>
            <a:lstStyle/>
            <a:p/>
          </p:txBody>
        </p:sp>
        <p:sp>
          <p:nvSpPr>
            <p:cNvPr id="1402" name="object 1402" descr=""/>
            <p:cNvSpPr/>
            <p:nvPr/>
          </p:nvSpPr>
          <p:spPr>
            <a:xfrm>
              <a:off x="6228021" y="8498028"/>
              <a:ext cx="0" cy="2540"/>
            </a:xfrm>
            <a:custGeom>
              <a:avLst/>
              <a:gdLst/>
              <a:ahLst/>
              <a:cxnLst/>
              <a:rect l="l" t="t" r="r" b="b"/>
              <a:pathLst>
                <a:path w="0" h="2540">
                  <a:moveTo>
                    <a:pt x="0" y="0"/>
                  </a:moveTo>
                  <a:lnTo>
                    <a:pt x="0" y="2120"/>
                  </a:lnTo>
                </a:path>
              </a:pathLst>
            </a:custGeom>
            <a:ln w="3175">
              <a:solidFill>
                <a:srgbClr val="565658"/>
              </a:solidFill>
            </a:ln>
          </p:spPr>
          <p:txBody>
            <a:bodyPr wrap="square" lIns="0" tIns="0" rIns="0" bIns="0" rtlCol="0"/>
            <a:lstStyle/>
            <a:p/>
          </p:txBody>
        </p:sp>
        <p:sp>
          <p:nvSpPr>
            <p:cNvPr id="1403" name="object 1403" descr=""/>
            <p:cNvSpPr/>
            <p:nvPr/>
          </p:nvSpPr>
          <p:spPr>
            <a:xfrm>
              <a:off x="6231224" y="8408904"/>
              <a:ext cx="635" cy="635"/>
            </a:xfrm>
            <a:custGeom>
              <a:avLst/>
              <a:gdLst/>
              <a:ahLst/>
              <a:cxnLst/>
              <a:rect l="l" t="t" r="r" b="b"/>
              <a:pathLst>
                <a:path w="635" h="634">
                  <a:moveTo>
                    <a:pt x="355" y="241"/>
                  </a:moveTo>
                  <a:lnTo>
                    <a:pt x="177" y="50"/>
                  </a:lnTo>
                  <a:lnTo>
                    <a:pt x="0" y="0"/>
                  </a:lnTo>
                </a:path>
              </a:pathLst>
            </a:custGeom>
            <a:ln w="3175">
              <a:solidFill>
                <a:srgbClr val="565658"/>
              </a:solidFill>
            </a:ln>
          </p:spPr>
          <p:txBody>
            <a:bodyPr wrap="square" lIns="0" tIns="0" rIns="0" bIns="0" rtlCol="0"/>
            <a:lstStyle/>
            <a:p/>
          </p:txBody>
        </p:sp>
        <p:sp>
          <p:nvSpPr>
            <p:cNvPr id="1404" name="object 1404" descr=""/>
            <p:cNvSpPr/>
            <p:nvPr/>
          </p:nvSpPr>
          <p:spPr>
            <a:xfrm>
              <a:off x="6231220" y="8414766"/>
              <a:ext cx="635" cy="635"/>
            </a:xfrm>
            <a:custGeom>
              <a:avLst/>
              <a:gdLst/>
              <a:ahLst/>
              <a:cxnLst/>
              <a:rect l="l" t="t" r="r" b="b"/>
              <a:pathLst>
                <a:path w="635" h="634">
                  <a:moveTo>
                    <a:pt x="0" y="241"/>
                  </a:moveTo>
                  <a:lnTo>
                    <a:pt x="215" y="190"/>
                  </a:lnTo>
                  <a:lnTo>
                    <a:pt x="355" y="0"/>
                  </a:lnTo>
                </a:path>
              </a:pathLst>
            </a:custGeom>
            <a:ln w="3175">
              <a:solidFill>
                <a:srgbClr val="565658"/>
              </a:solidFill>
            </a:ln>
          </p:spPr>
          <p:txBody>
            <a:bodyPr wrap="square" lIns="0" tIns="0" rIns="0" bIns="0" rtlCol="0"/>
            <a:lstStyle/>
            <a:p/>
          </p:txBody>
        </p:sp>
        <p:sp>
          <p:nvSpPr>
            <p:cNvPr id="1405" name="object 1405" descr=""/>
            <p:cNvSpPr/>
            <p:nvPr/>
          </p:nvSpPr>
          <p:spPr>
            <a:xfrm>
              <a:off x="6228020" y="8408917"/>
              <a:ext cx="3810" cy="0"/>
            </a:xfrm>
            <a:custGeom>
              <a:avLst/>
              <a:gdLst/>
              <a:ahLst/>
              <a:cxnLst/>
              <a:rect l="l" t="t" r="r" b="b"/>
              <a:pathLst>
                <a:path w="3810" h="0">
                  <a:moveTo>
                    <a:pt x="3200" y="0"/>
                  </a:moveTo>
                  <a:lnTo>
                    <a:pt x="0" y="0"/>
                  </a:lnTo>
                </a:path>
              </a:pathLst>
            </a:custGeom>
            <a:ln w="3175">
              <a:solidFill>
                <a:srgbClr val="565658"/>
              </a:solidFill>
            </a:ln>
          </p:spPr>
          <p:txBody>
            <a:bodyPr wrap="square" lIns="0" tIns="0" rIns="0" bIns="0" rtlCol="0"/>
            <a:lstStyle/>
            <a:p/>
          </p:txBody>
        </p:sp>
        <p:sp>
          <p:nvSpPr>
            <p:cNvPr id="1406" name="object 1406" descr=""/>
            <p:cNvSpPr/>
            <p:nvPr/>
          </p:nvSpPr>
          <p:spPr>
            <a:xfrm>
              <a:off x="6228021" y="8415007"/>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1407" name="object 1407" descr=""/>
            <p:cNvSpPr/>
            <p:nvPr/>
          </p:nvSpPr>
          <p:spPr>
            <a:xfrm>
              <a:off x="6231580" y="8409431"/>
              <a:ext cx="0" cy="5715"/>
            </a:xfrm>
            <a:custGeom>
              <a:avLst/>
              <a:gdLst/>
              <a:ahLst/>
              <a:cxnLst/>
              <a:rect l="l" t="t" r="r" b="b"/>
              <a:pathLst>
                <a:path w="0" h="5715">
                  <a:moveTo>
                    <a:pt x="0" y="0"/>
                  </a:moveTo>
                  <a:lnTo>
                    <a:pt x="0" y="5333"/>
                  </a:lnTo>
                </a:path>
              </a:pathLst>
            </a:custGeom>
            <a:ln w="3175">
              <a:solidFill>
                <a:srgbClr val="565658"/>
              </a:solidFill>
            </a:ln>
          </p:spPr>
          <p:txBody>
            <a:bodyPr wrap="square" lIns="0" tIns="0" rIns="0" bIns="0" rtlCol="0"/>
            <a:lstStyle/>
            <a:p/>
          </p:txBody>
        </p:sp>
        <p:sp>
          <p:nvSpPr>
            <p:cNvPr id="1408" name="object 1408" descr=""/>
            <p:cNvSpPr/>
            <p:nvPr/>
          </p:nvSpPr>
          <p:spPr>
            <a:xfrm>
              <a:off x="6231580" y="8409146"/>
              <a:ext cx="0" cy="635"/>
            </a:xfrm>
            <a:custGeom>
              <a:avLst/>
              <a:gdLst/>
              <a:ahLst/>
              <a:cxnLst/>
              <a:rect l="l" t="t" r="r" b="b"/>
              <a:pathLst>
                <a:path w="0" h="634">
                  <a:moveTo>
                    <a:pt x="0" y="0"/>
                  </a:moveTo>
                  <a:lnTo>
                    <a:pt x="0" y="292"/>
                  </a:lnTo>
                </a:path>
              </a:pathLst>
            </a:custGeom>
            <a:ln w="3175">
              <a:solidFill>
                <a:srgbClr val="565658"/>
              </a:solidFill>
            </a:ln>
          </p:spPr>
          <p:txBody>
            <a:bodyPr wrap="square" lIns="0" tIns="0" rIns="0" bIns="0" rtlCol="0"/>
            <a:lstStyle/>
            <a:p/>
          </p:txBody>
        </p:sp>
        <p:sp>
          <p:nvSpPr>
            <p:cNvPr id="1409" name="object 1409" descr=""/>
            <p:cNvSpPr/>
            <p:nvPr/>
          </p:nvSpPr>
          <p:spPr>
            <a:xfrm>
              <a:off x="6231220" y="8408917"/>
              <a:ext cx="0" cy="635"/>
            </a:xfrm>
            <a:custGeom>
              <a:avLst/>
              <a:gdLst/>
              <a:ahLst/>
              <a:cxnLst/>
              <a:rect l="l" t="t" r="r" b="b"/>
              <a:pathLst>
                <a:path w="0" h="634">
                  <a:moveTo>
                    <a:pt x="0" y="0"/>
                  </a:moveTo>
                  <a:lnTo>
                    <a:pt x="0" y="215"/>
                  </a:lnTo>
                </a:path>
              </a:pathLst>
            </a:custGeom>
            <a:ln w="3175">
              <a:solidFill>
                <a:srgbClr val="565658"/>
              </a:solidFill>
            </a:ln>
          </p:spPr>
          <p:txBody>
            <a:bodyPr wrap="square" lIns="0" tIns="0" rIns="0" bIns="0" rtlCol="0"/>
            <a:lstStyle/>
            <a:p/>
          </p:txBody>
        </p:sp>
        <p:sp>
          <p:nvSpPr>
            <p:cNvPr id="1410" name="object 1410" descr=""/>
            <p:cNvSpPr/>
            <p:nvPr/>
          </p:nvSpPr>
          <p:spPr>
            <a:xfrm>
              <a:off x="6231220" y="8409122"/>
              <a:ext cx="0" cy="6350"/>
            </a:xfrm>
            <a:custGeom>
              <a:avLst/>
              <a:gdLst/>
              <a:ahLst/>
              <a:cxnLst/>
              <a:rect l="l" t="t" r="r" b="b"/>
              <a:pathLst>
                <a:path w="0" h="6350">
                  <a:moveTo>
                    <a:pt x="0" y="0"/>
                  </a:moveTo>
                  <a:lnTo>
                    <a:pt x="0" y="6007"/>
                  </a:lnTo>
                </a:path>
              </a:pathLst>
            </a:custGeom>
            <a:ln w="3175">
              <a:solidFill>
                <a:srgbClr val="565658"/>
              </a:solidFill>
            </a:ln>
          </p:spPr>
          <p:txBody>
            <a:bodyPr wrap="square" lIns="0" tIns="0" rIns="0" bIns="0" rtlCol="0"/>
            <a:lstStyle/>
            <a:p/>
          </p:txBody>
        </p:sp>
        <p:sp>
          <p:nvSpPr>
            <p:cNvPr id="1411" name="object 1411" descr=""/>
            <p:cNvSpPr/>
            <p:nvPr/>
          </p:nvSpPr>
          <p:spPr>
            <a:xfrm>
              <a:off x="6228021" y="8408917"/>
              <a:ext cx="0" cy="635"/>
            </a:xfrm>
            <a:custGeom>
              <a:avLst/>
              <a:gdLst/>
              <a:ahLst/>
              <a:cxnLst/>
              <a:rect l="l" t="t" r="r" b="b"/>
              <a:pathLst>
                <a:path w="0" h="634">
                  <a:moveTo>
                    <a:pt x="0" y="0"/>
                  </a:moveTo>
                  <a:lnTo>
                    <a:pt x="0" y="215"/>
                  </a:lnTo>
                </a:path>
              </a:pathLst>
            </a:custGeom>
            <a:ln w="3175">
              <a:solidFill>
                <a:srgbClr val="565658"/>
              </a:solidFill>
            </a:ln>
          </p:spPr>
          <p:txBody>
            <a:bodyPr wrap="square" lIns="0" tIns="0" rIns="0" bIns="0" rtlCol="0"/>
            <a:lstStyle/>
            <a:p/>
          </p:txBody>
        </p:sp>
        <p:sp>
          <p:nvSpPr>
            <p:cNvPr id="1412" name="object 1412" descr=""/>
            <p:cNvSpPr/>
            <p:nvPr/>
          </p:nvSpPr>
          <p:spPr>
            <a:xfrm>
              <a:off x="6231224" y="8420284"/>
              <a:ext cx="635" cy="635"/>
            </a:xfrm>
            <a:custGeom>
              <a:avLst/>
              <a:gdLst/>
              <a:ahLst/>
              <a:cxnLst/>
              <a:rect l="l" t="t" r="r" b="b"/>
              <a:pathLst>
                <a:path w="635" h="634">
                  <a:moveTo>
                    <a:pt x="355" y="533"/>
                  </a:moveTo>
                  <a:lnTo>
                    <a:pt x="241" y="114"/>
                  </a:lnTo>
                  <a:lnTo>
                    <a:pt x="101" y="88"/>
                  </a:lnTo>
                </a:path>
              </a:pathLst>
            </a:custGeom>
            <a:ln w="3175">
              <a:solidFill>
                <a:srgbClr val="565658"/>
              </a:solidFill>
            </a:ln>
          </p:spPr>
          <p:txBody>
            <a:bodyPr wrap="square" lIns="0" tIns="0" rIns="0" bIns="0" rtlCol="0"/>
            <a:lstStyle/>
            <a:p/>
          </p:txBody>
        </p:sp>
        <p:sp>
          <p:nvSpPr>
            <p:cNvPr id="1413" name="object 1413" descr=""/>
            <p:cNvSpPr/>
            <p:nvPr/>
          </p:nvSpPr>
          <p:spPr>
            <a:xfrm>
              <a:off x="6231220" y="8425845"/>
              <a:ext cx="635" cy="635"/>
            </a:xfrm>
            <a:custGeom>
              <a:avLst/>
              <a:gdLst/>
              <a:ahLst/>
              <a:cxnLst/>
              <a:rect l="l" t="t" r="r" b="b"/>
              <a:pathLst>
                <a:path w="635" h="634">
                  <a:moveTo>
                    <a:pt x="0" y="546"/>
                  </a:moveTo>
                  <a:lnTo>
                    <a:pt x="266" y="444"/>
                  </a:lnTo>
                  <a:lnTo>
                    <a:pt x="355" y="0"/>
                  </a:lnTo>
                </a:path>
              </a:pathLst>
            </a:custGeom>
            <a:ln w="3175">
              <a:solidFill>
                <a:srgbClr val="565658"/>
              </a:solidFill>
            </a:ln>
          </p:spPr>
          <p:txBody>
            <a:bodyPr wrap="square" lIns="0" tIns="0" rIns="0" bIns="0" rtlCol="0"/>
            <a:lstStyle/>
            <a:p/>
          </p:txBody>
        </p:sp>
        <p:sp>
          <p:nvSpPr>
            <p:cNvPr id="1414" name="object 1414" descr=""/>
            <p:cNvSpPr/>
            <p:nvPr/>
          </p:nvSpPr>
          <p:spPr>
            <a:xfrm>
              <a:off x="6228020" y="8420290"/>
              <a:ext cx="3810" cy="0"/>
            </a:xfrm>
            <a:custGeom>
              <a:avLst/>
              <a:gdLst/>
              <a:ahLst/>
              <a:cxnLst/>
              <a:rect l="l" t="t" r="r" b="b"/>
              <a:pathLst>
                <a:path w="3810" h="0">
                  <a:moveTo>
                    <a:pt x="3200" y="0"/>
                  </a:moveTo>
                  <a:lnTo>
                    <a:pt x="0" y="0"/>
                  </a:lnTo>
                </a:path>
              </a:pathLst>
            </a:custGeom>
            <a:ln w="3175">
              <a:solidFill>
                <a:srgbClr val="565658"/>
              </a:solidFill>
            </a:ln>
          </p:spPr>
          <p:txBody>
            <a:bodyPr wrap="square" lIns="0" tIns="0" rIns="0" bIns="0" rtlCol="0"/>
            <a:lstStyle/>
            <a:p/>
          </p:txBody>
        </p:sp>
        <p:sp>
          <p:nvSpPr>
            <p:cNvPr id="1415" name="object 1415" descr=""/>
            <p:cNvSpPr/>
            <p:nvPr/>
          </p:nvSpPr>
          <p:spPr>
            <a:xfrm>
              <a:off x="6228021" y="8426391"/>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1416" name="object 1416" descr=""/>
            <p:cNvSpPr/>
            <p:nvPr/>
          </p:nvSpPr>
          <p:spPr>
            <a:xfrm>
              <a:off x="6231580" y="8421884"/>
              <a:ext cx="0" cy="4445"/>
            </a:xfrm>
            <a:custGeom>
              <a:avLst/>
              <a:gdLst/>
              <a:ahLst/>
              <a:cxnLst/>
              <a:rect l="l" t="t" r="r" b="b"/>
              <a:pathLst>
                <a:path w="0" h="4445">
                  <a:moveTo>
                    <a:pt x="0" y="0"/>
                  </a:moveTo>
                  <a:lnTo>
                    <a:pt x="0" y="3975"/>
                  </a:lnTo>
                </a:path>
              </a:pathLst>
            </a:custGeom>
            <a:ln w="3175">
              <a:solidFill>
                <a:srgbClr val="565658"/>
              </a:solidFill>
            </a:ln>
          </p:spPr>
          <p:txBody>
            <a:bodyPr wrap="square" lIns="0" tIns="0" rIns="0" bIns="0" rtlCol="0"/>
            <a:lstStyle/>
            <a:p/>
          </p:txBody>
        </p:sp>
        <p:sp>
          <p:nvSpPr>
            <p:cNvPr id="1417" name="object 1417" descr=""/>
            <p:cNvSpPr/>
            <p:nvPr/>
          </p:nvSpPr>
          <p:spPr>
            <a:xfrm>
              <a:off x="6231580" y="8420531"/>
              <a:ext cx="0" cy="1905"/>
            </a:xfrm>
            <a:custGeom>
              <a:avLst/>
              <a:gdLst/>
              <a:ahLst/>
              <a:cxnLst/>
              <a:rect l="l" t="t" r="r" b="b"/>
              <a:pathLst>
                <a:path w="0" h="1904">
                  <a:moveTo>
                    <a:pt x="0" y="0"/>
                  </a:moveTo>
                  <a:lnTo>
                    <a:pt x="0" y="1333"/>
                  </a:lnTo>
                </a:path>
              </a:pathLst>
            </a:custGeom>
            <a:ln w="3175">
              <a:solidFill>
                <a:srgbClr val="565658"/>
              </a:solidFill>
            </a:ln>
          </p:spPr>
          <p:txBody>
            <a:bodyPr wrap="square" lIns="0" tIns="0" rIns="0" bIns="0" rtlCol="0"/>
            <a:lstStyle/>
            <a:p/>
          </p:txBody>
        </p:sp>
        <p:sp>
          <p:nvSpPr>
            <p:cNvPr id="1418" name="object 1418" descr=""/>
            <p:cNvSpPr/>
            <p:nvPr/>
          </p:nvSpPr>
          <p:spPr>
            <a:xfrm>
              <a:off x="6231220" y="8420185"/>
              <a:ext cx="0" cy="1905"/>
            </a:xfrm>
            <a:custGeom>
              <a:avLst/>
              <a:gdLst/>
              <a:ahLst/>
              <a:cxnLst/>
              <a:rect l="l" t="t" r="r" b="b"/>
              <a:pathLst>
                <a:path w="0" h="1904">
                  <a:moveTo>
                    <a:pt x="0" y="0"/>
                  </a:moveTo>
                  <a:lnTo>
                    <a:pt x="0" y="1524"/>
                  </a:lnTo>
                </a:path>
              </a:pathLst>
            </a:custGeom>
            <a:ln w="3175">
              <a:solidFill>
                <a:srgbClr val="565658"/>
              </a:solidFill>
            </a:ln>
          </p:spPr>
          <p:txBody>
            <a:bodyPr wrap="square" lIns="0" tIns="0" rIns="0" bIns="0" rtlCol="0"/>
            <a:lstStyle/>
            <a:p/>
          </p:txBody>
        </p:sp>
        <p:sp>
          <p:nvSpPr>
            <p:cNvPr id="1419" name="object 1419" descr=""/>
            <p:cNvSpPr/>
            <p:nvPr/>
          </p:nvSpPr>
          <p:spPr>
            <a:xfrm>
              <a:off x="6231220" y="8421710"/>
              <a:ext cx="0" cy="5080"/>
            </a:xfrm>
            <a:custGeom>
              <a:avLst/>
              <a:gdLst/>
              <a:ahLst/>
              <a:cxnLst/>
              <a:rect l="l" t="t" r="r" b="b"/>
              <a:pathLst>
                <a:path w="0" h="5079">
                  <a:moveTo>
                    <a:pt x="0" y="0"/>
                  </a:moveTo>
                  <a:lnTo>
                    <a:pt x="0" y="4660"/>
                  </a:lnTo>
                </a:path>
              </a:pathLst>
            </a:custGeom>
            <a:ln w="3175">
              <a:solidFill>
                <a:srgbClr val="565658"/>
              </a:solidFill>
            </a:ln>
          </p:spPr>
          <p:txBody>
            <a:bodyPr wrap="square" lIns="0" tIns="0" rIns="0" bIns="0" rtlCol="0"/>
            <a:lstStyle/>
            <a:p/>
          </p:txBody>
        </p:sp>
        <p:sp>
          <p:nvSpPr>
            <p:cNvPr id="1420" name="object 1420" descr=""/>
            <p:cNvSpPr/>
            <p:nvPr/>
          </p:nvSpPr>
          <p:spPr>
            <a:xfrm>
              <a:off x="6231220" y="8488019"/>
              <a:ext cx="635" cy="635"/>
            </a:xfrm>
            <a:custGeom>
              <a:avLst/>
              <a:gdLst/>
              <a:ahLst/>
              <a:cxnLst/>
              <a:rect l="l" t="t" r="r" b="b"/>
              <a:pathLst>
                <a:path w="635" h="634">
                  <a:moveTo>
                    <a:pt x="0" y="533"/>
                  </a:moveTo>
                  <a:lnTo>
                    <a:pt x="266" y="431"/>
                  </a:lnTo>
                  <a:lnTo>
                    <a:pt x="355" y="0"/>
                  </a:lnTo>
                </a:path>
              </a:pathLst>
            </a:custGeom>
            <a:ln w="3175">
              <a:solidFill>
                <a:srgbClr val="565658"/>
              </a:solidFill>
            </a:ln>
          </p:spPr>
          <p:txBody>
            <a:bodyPr wrap="square" lIns="0" tIns="0" rIns="0" bIns="0" rtlCol="0"/>
            <a:lstStyle/>
            <a:p/>
          </p:txBody>
        </p:sp>
        <p:sp>
          <p:nvSpPr>
            <p:cNvPr id="1421" name="object 1421" descr=""/>
            <p:cNvSpPr/>
            <p:nvPr/>
          </p:nvSpPr>
          <p:spPr>
            <a:xfrm>
              <a:off x="6228020" y="8482463"/>
              <a:ext cx="3810" cy="0"/>
            </a:xfrm>
            <a:custGeom>
              <a:avLst/>
              <a:gdLst/>
              <a:ahLst/>
              <a:cxnLst/>
              <a:rect l="l" t="t" r="r" b="b"/>
              <a:pathLst>
                <a:path w="3810" h="0">
                  <a:moveTo>
                    <a:pt x="3200" y="0"/>
                  </a:moveTo>
                  <a:lnTo>
                    <a:pt x="0" y="0"/>
                  </a:lnTo>
                </a:path>
              </a:pathLst>
            </a:custGeom>
            <a:ln w="3175">
              <a:solidFill>
                <a:srgbClr val="565658"/>
              </a:solidFill>
            </a:ln>
          </p:spPr>
          <p:txBody>
            <a:bodyPr wrap="square" lIns="0" tIns="0" rIns="0" bIns="0" rtlCol="0"/>
            <a:lstStyle/>
            <a:p/>
          </p:txBody>
        </p:sp>
        <p:sp>
          <p:nvSpPr>
            <p:cNvPr id="1422" name="object 1422" descr=""/>
            <p:cNvSpPr/>
            <p:nvPr/>
          </p:nvSpPr>
          <p:spPr>
            <a:xfrm>
              <a:off x="6228021" y="8488552"/>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1423" name="object 1423" descr=""/>
            <p:cNvSpPr/>
            <p:nvPr/>
          </p:nvSpPr>
          <p:spPr>
            <a:xfrm>
              <a:off x="6231580" y="8482693"/>
              <a:ext cx="0" cy="5715"/>
            </a:xfrm>
            <a:custGeom>
              <a:avLst/>
              <a:gdLst/>
              <a:ahLst/>
              <a:cxnLst/>
              <a:rect l="l" t="t" r="r" b="b"/>
              <a:pathLst>
                <a:path w="0" h="5715">
                  <a:moveTo>
                    <a:pt x="0" y="0"/>
                  </a:moveTo>
                  <a:lnTo>
                    <a:pt x="0" y="5321"/>
                  </a:lnTo>
                </a:path>
              </a:pathLst>
            </a:custGeom>
            <a:ln w="3175">
              <a:solidFill>
                <a:srgbClr val="565658"/>
              </a:solidFill>
            </a:ln>
          </p:spPr>
          <p:txBody>
            <a:bodyPr wrap="square" lIns="0" tIns="0" rIns="0" bIns="0" rtlCol="0"/>
            <a:lstStyle/>
            <a:p/>
          </p:txBody>
        </p:sp>
        <p:sp>
          <p:nvSpPr>
            <p:cNvPr id="1424" name="object 1424" descr=""/>
            <p:cNvSpPr/>
            <p:nvPr/>
          </p:nvSpPr>
          <p:spPr>
            <a:xfrm>
              <a:off x="6231220" y="8482345"/>
              <a:ext cx="0" cy="6350"/>
            </a:xfrm>
            <a:custGeom>
              <a:avLst/>
              <a:gdLst/>
              <a:ahLst/>
              <a:cxnLst/>
              <a:rect l="l" t="t" r="r" b="b"/>
              <a:pathLst>
                <a:path w="0" h="6350">
                  <a:moveTo>
                    <a:pt x="0" y="0"/>
                  </a:moveTo>
                  <a:lnTo>
                    <a:pt x="0" y="6007"/>
                  </a:lnTo>
                </a:path>
              </a:pathLst>
            </a:custGeom>
            <a:ln w="3175">
              <a:solidFill>
                <a:srgbClr val="565658"/>
              </a:solidFill>
            </a:ln>
          </p:spPr>
          <p:txBody>
            <a:bodyPr wrap="square" lIns="0" tIns="0" rIns="0" bIns="0" rtlCol="0"/>
            <a:lstStyle/>
            <a:p/>
          </p:txBody>
        </p:sp>
        <p:sp>
          <p:nvSpPr>
            <p:cNvPr id="1425" name="object 1425" descr=""/>
            <p:cNvSpPr/>
            <p:nvPr/>
          </p:nvSpPr>
          <p:spPr>
            <a:xfrm>
              <a:off x="6231220" y="8488329"/>
              <a:ext cx="0" cy="635"/>
            </a:xfrm>
            <a:custGeom>
              <a:avLst/>
              <a:gdLst/>
              <a:ahLst/>
              <a:cxnLst/>
              <a:rect l="l" t="t" r="r" b="b"/>
              <a:pathLst>
                <a:path w="0" h="634">
                  <a:moveTo>
                    <a:pt x="0" y="0"/>
                  </a:moveTo>
                  <a:lnTo>
                    <a:pt x="0" y="241"/>
                  </a:lnTo>
                </a:path>
              </a:pathLst>
            </a:custGeom>
            <a:ln w="3175">
              <a:solidFill>
                <a:srgbClr val="565658"/>
              </a:solidFill>
            </a:ln>
          </p:spPr>
          <p:txBody>
            <a:bodyPr wrap="square" lIns="0" tIns="0" rIns="0" bIns="0" rtlCol="0"/>
            <a:lstStyle/>
            <a:p/>
          </p:txBody>
        </p:sp>
        <p:sp>
          <p:nvSpPr>
            <p:cNvPr id="1426" name="object 1426" descr=""/>
            <p:cNvSpPr/>
            <p:nvPr/>
          </p:nvSpPr>
          <p:spPr>
            <a:xfrm>
              <a:off x="6231468" y="8439886"/>
              <a:ext cx="635" cy="6350"/>
            </a:xfrm>
            <a:custGeom>
              <a:avLst/>
              <a:gdLst/>
              <a:ahLst/>
              <a:cxnLst/>
              <a:rect l="l" t="t" r="r" b="b"/>
              <a:pathLst>
                <a:path w="635" h="6350">
                  <a:moveTo>
                    <a:pt x="0" y="6324"/>
                  </a:moveTo>
                  <a:lnTo>
                    <a:pt x="127" y="5207"/>
                  </a:lnTo>
                  <a:lnTo>
                    <a:pt x="127" y="3149"/>
                  </a:lnTo>
                  <a:lnTo>
                    <a:pt x="127" y="1104"/>
                  </a:lnTo>
                  <a:lnTo>
                    <a:pt x="127" y="228"/>
                  </a:lnTo>
                  <a:lnTo>
                    <a:pt x="0" y="0"/>
                  </a:lnTo>
                </a:path>
              </a:pathLst>
            </a:custGeom>
            <a:ln w="3175">
              <a:solidFill>
                <a:srgbClr val="565658"/>
              </a:solidFill>
            </a:ln>
          </p:spPr>
          <p:txBody>
            <a:bodyPr wrap="square" lIns="0" tIns="0" rIns="0" bIns="0" rtlCol="0"/>
            <a:lstStyle/>
            <a:p/>
          </p:txBody>
        </p:sp>
        <p:sp>
          <p:nvSpPr>
            <p:cNvPr id="1427" name="object 1427" descr=""/>
            <p:cNvSpPr/>
            <p:nvPr/>
          </p:nvSpPr>
          <p:spPr>
            <a:xfrm>
              <a:off x="6231580" y="8440983"/>
              <a:ext cx="0" cy="5080"/>
            </a:xfrm>
            <a:custGeom>
              <a:avLst/>
              <a:gdLst/>
              <a:ahLst/>
              <a:cxnLst/>
              <a:rect l="l" t="t" r="r" b="b"/>
              <a:pathLst>
                <a:path w="0" h="5079">
                  <a:moveTo>
                    <a:pt x="0" y="0"/>
                  </a:moveTo>
                  <a:lnTo>
                    <a:pt x="0" y="4965"/>
                  </a:lnTo>
                </a:path>
              </a:pathLst>
            </a:custGeom>
            <a:ln w="3175">
              <a:solidFill>
                <a:srgbClr val="565658"/>
              </a:solidFill>
            </a:ln>
          </p:spPr>
          <p:txBody>
            <a:bodyPr wrap="square" lIns="0" tIns="0" rIns="0" bIns="0" rtlCol="0"/>
            <a:lstStyle/>
            <a:p/>
          </p:txBody>
        </p:sp>
        <p:sp>
          <p:nvSpPr>
            <p:cNvPr id="1428" name="object 1428" descr=""/>
            <p:cNvSpPr/>
            <p:nvPr/>
          </p:nvSpPr>
          <p:spPr>
            <a:xfrm>
              <a:off x="6231580" y="8440134"/>
              <a:ext cx="0" cy="5080"/>
            </a:xfrm>
            <a:custGeom>
              <a:avLst/>
              <a:gdLst/>
              <a:ahLst/>
              <a:cxnLst/>
              <a:rect l="l" t="t" r="r" b="b"/>
              <a:pathLst>
                <a:path w="0" h="5079">
                  <a:moveTo>
                    <a:pt x="0" y="0"/>
                  </a:moveTo>
                  <a:lnTo>
                    <a:pt x="0" y="4965"/>
                  </a:lnTo>
                </a:path>
              </a:pathLst>
            </a:custGeom>
            <a:ln w="3175">
              <a:solidFill>
                <a:srgbClr val="565658"/>
              </a:solidFill>
            </a:ln>
          </p:spPr>
          <p:txBody>
            <a:bodyPr wrap="square" lIns="0" tIns="0" rIns="0" bIns="0" rtlCol="0"/>
            <a:lstStyle/>
            <a:p/>
          </p:txBody>
        </p:sp>
        <p:sp>
          <p:nvSpPr>
            <p:cNvPr id="1429" name="object 1429" descr=""/>
            <p:cNvSpPr/>
            <p:nvPr/>
          </p:nvSpPr>
          <p:spPr>
            <a:xfrm>
              <a:off x="6231220" y="8439779"/>
              <a:ext cx="0" cy="5715"/>
            </a:xfrm>
            <a:custGeom>
              <a:avLst/>
              <a:gdLst/>
              <a:ahLst/>
              <a:cxnLst/>
              <a:rect l="l" t="t" r="r" b="b"/>
              <a:pathLst>
                <a:path w="0" h="5715">
                  <a:moveTo>
                    <a:pt x="0" y="0"/>
                  </a:moveTo>
                  <a:lnTo>
                    <a:pt x="0" y="5575"/>
                  </a:lnTo>
                </a:path>
              </a:pathLst>
            </a:custGeom>
            <a:ln w="3175">
              <a:solidFill>
                <a:srgbClr val="565658"/>
              </a:solidFill>
            </a:ln>
          </p:spPr>
          <p:txBody>
            <a:bodyPr wrap="square" lIns="0" tIns="0" rIns="0" bIns="0" rtlCol="0"/>
            <a:lstStyle/>
            <a:p/>
          </p:txBody>
        </p:sp>
        <p:sp>
          <p:nvSpPr>
            <p:cNvPr id="1430" name="object 1430" descr=""/>
            <p:cNvSpPr/>
            <p:nvPr/>
          </p:nvSpPr>
          <p:spPr>
            <a:xfrm>
              <a:off x="6231220" y="8440729"/>
              <a:ext cx="0" cy="5715"/>
            </a:xfrm>
            <a:custGeom>
              <a:avLst/>
              <a:gdLst/>
              <a:ahLst/>
              <a:cxnLst/>
              <a:rect l="l" t="t" r="r" b="b"/>
              <a:pathLst>
                <a:path w="0" h="5715">
                  <a:moveTo>
                    <a:pt x="0" y="0"/>
                  </a:moveTo>
                  <a:lnTo>
                    <a:pt x="0" y="5588"/>
                  </a:lnTo>
                </a:path>
              </a:pathLst>
            </a:custGeom>
            <a:ln w="3175">
              <a:solidFill>
                <a:srgbClr val="565658"/>
              </a:solidFill>
            </a:ln>
          </p:spPr>
          <p:txBody>
            <a:bodyPr wrap="square" lIns="0" tIns="0" rIns="0" bIns="0" rtlCol="0"/>
            <a:lstStyle/>
            <a:p/>
          </p:txBody>
        </p:sp>
        <p:sp>
          <p:nvSpPr>
            <p:cNvPr id="1431" name="object 1431" descr=""/>
            <p:cNvSpPr/>
            <p:nvPr/>
          </p:nvSpPr>
          <p:spPr>
            <a:xfrm>
              <a:off x="6228021" y="8443445"/>
              <a:ext cx="0" cy="2540"/>
            </a:xfrm>
            <a:custGeom>
              <a:avLst/>
              <a:gdLst/>
              <a:ahLst/>
              <a:cxnLst/>
              <a:rect l="l" t="t" r="r" b="b"/>
              <a:pathLst>
                <a:path w="0" h="2540">
                  <a:moveTo>
                    <a:pt x="0" y="0"/>
                  </a:moveTo>
                  <a:lnTo>
                    <a:pt x="0" y="1917"/>
                  </a:lnTo>
                </a:path>
              </a:pathLst>
            </a:custGeom>
            <a:ln w="3175">
              <a:solidFill>
                <a:srgbClr val="565658"/>
              </a:solidFill>
            </a:ln>
          </p:spPr>
          <p:txBody>
            <a:bodyPr wrap="square" lIns="0" tIns="0" rIns="0" bIns="0" rtlCol="0"/>
            <a:lstStyle/>
            <a:p/>
          </p:txBody>
        </p:sp>
        <p:sp>
          <p:nvSpPr>
            <p:cNvPr id="1432" name="object 1432" descr=""/>
            <p:cNvSpPr/>
            <p:nvPr/>
          </p:nvSpPr>
          <p:spPr>
            <a:xfrm>
              <a:off x="6231224" y="8462744"/>
              <a:ext cx="635" cy="635"/>
            </a:xfrm>
            <a:custGeom>
              <a:avLst/>
              <a:gdLst/>
              <a:ahLst/>
              <a:cxnLst/>
              <a:rect l="l" t="t" r="r" b="b"/>
              <a:pathLst>
                <a:path w="635" h="634">
                  <a:moveTo>
                    <a:pt x="355" y="241"/>
                  </a:moveTo>
                  <a:lnTo>
                    <a:pt x="177" y="50"/>
                  </a:lnTo>
                  <a:lnTo>
                    <a:pt x="0" y="0"/>
                  </a:lnTo>
                </a:path>
              </a:pathLst>
            </a:custGeom>
            <a:ln w="3175">
              <a:solidFill>
                <a:srgbClr val="565658"/>
              </a:solidFill>
            </a:ln>
          </p:spPr>
          <p:txBody>
            <a:bodyPr wrap="square" lIns="0" tIns="0" rIns="0" bIns="0" rtlCol="0"/>
            <a:lstStyle/>
            <a:p/>
          </p:txBody>
        </p:sp>
        <p:sp>
          <p:nvSpPr>
            <p:cNvPr id="1433" name="object 1433" descr=""/>
            <p:cNvSpPr/>
            <p:nvPr/>
          </p:nvSpPr>
          <p:spPr>
            <a:xfrm>
              <a:off x="6231220" y="8468603"/>
              <a:ext cx="635" cy="635"/>
            </a:xfrm>
            <a:custGeom>
              <a:avLst/>
              <a:gdLst/>
              <a:ahLst/>
              <a:cxnLst/>
              <a:rect l="l" t="t" r="r" b="b"/>
              <a:pathLst>
                <a:path w="635" h="634">
                  <a:moveTo>
                    <a:pt x="0" y="241"/>
                  </a:moveTo>
                  <a:lnTo>
                    <a:pt x="215" y="190"/>
                  </a:lnTo>
                  <a:lnTo>
                    <a:pt x="355" y="0"/>
                  </a:lnTo>
                </a:path>
              </a:pathLst>
            </a:custGeom>
            <a:ln w="3175">
              <a:solidFill>
                <a:srgbClr val="565658"/>
              </a:solidFill>
            </a:ln>
          </p:spPr>
          <p:txBody>
            <a:bodyPr wrap="square" lIns="0" tIns="0" rIns="0" bIns="0" rtlCol="0"/>
            <a:lstStyle/>
            <a:p/>
          </p:txBody>
        </p:sp>
        <p:sp>
          <p:nvSpPr>
            <p:cNvPr id="1434" name="object 1434" descr=""/>
            <p:cNvSpPr/>
            <p:nvPr/>
          </p:nvSpPr>
          <p:spPr>
            <a:xfrm>
              <a:off x="6228020" y="8462755"/>
              <a:ext cx="3810" cy="0"/>
            </a:xfrm>
            <a:custGeom>
              <a:avLst/>
              <a:gdLst/>
              <a:ahLst/>
              <a:cxnLst/>
              <a:rect l="l" t="t" r="r" b="b"/>
              <a:pathLst>
                <a:path w="3810" h="0">
                  <a:moveTo>
                    <a:pt x="3200" y="0"/>
                  </a:moveTo>
                  <a:lnTo>
                    <a:pt x="0" y="0"/>
                  </a:lnTo>
                </a:path>
              </a:pathLst>
            </a:custGeom>
            <a:ln w="3175">
              <a:solidFill>
                <a:srgbClr val="565658"/>
              </a:solidFill>
            </a:ln>
          </p:spPr>
          <p:txBody>
            <a:bodyPr wrap="square" lIns="0" tIns="0" rIns="0" bIns="0" rtlCol="0"/>
            <a:lstStyle/>
            <a:p/>
          </p:txBody>
        </p:sp>
        <p:sp>
          <p:nvSpPr>
            <p:cNvPr id="1435" name="object 1435" descr=""/>
            <p:cNvSpPr/>
            <p:nvPr/>
          </p:nvSpPr>
          <p:spPr>
            <a:xfrm>
              <a:off x="6228021" y="8468845"/>
              <a:ext cx="3810" cy="0"/>
            </a:xfrm>
            <a:custGeom>
              <a:avLst/>
              <a:gdLst/>
              <a:ahLst/>
              <a:cxnLst/>
              <a:rect l="l" t="t" r="r" b="b"/>
              <a:pathLst>
                <a:path w="3810" h="0">
                  <a:moveTo>
                    <a:pt x="0" y="0"/>
                  </a:moveTo>
                  <a:lnTo>
                    <a:pt x="3187" y="0"/>
                  </a:lnTo>
                </a:path>
              </a:pathLst>
            </a:custGeom>
            <a:ln w="3175">
              <a:solidFill>
                <a:srgbClr val="565658"/>
              </a:solidFill>
            </a:ln>
          </p:spPr>
          <p:txBody>
            <a:bodyPr wrap="square" lIns="0" tIns="0" rIns="0" bIns="0" rtlCol="0"/>
            <a:lstStyle/>
            <a:p/>
          </p:txBody>
        </p:sp>
        <p:sp>
          <p:nvSpPr>
            <p:cNvPr id="1436" name="object 1436" descr=""/>
            <p:cNvSpPr/>
            <p:nvPr/>
          </p:nvSpPr>
          <p:spPr>
            <a:xfrm>
              <a:off x="6231580" y="8467244"/>
              <a:ext cx="0" cy="1905"/>
            </a:xfrm>
            <a:custGeom>
              <a:avLst/>
              <a:gdLst/>
              <a:ahLst/>
              <a:cxnLst/>
              <a:rect l="l" t="t" r="r" b="b"/>
              <a:pathLst>
                <a:path w="0" h="1904">
                  <a:moveTo>
                    <a:pt x="0" y="0"/>
                  </a:moveTo>
                  <a:lnTo>
                    <a:pt x="0" y="1371"/>
                  </a:lnTo>
                </a:path>
              </a:pathLst>
            </a:custGeom>
            <a:ln w="3175">
              <a:solidFill>
                <a:srgbClr val="565658"/>
              </a:solidFill>
            </a:ln>
          </p:spPr>
          <p:txBody>
            <a:bodyPr wrap="square" lIns="0" tIns="0" rIns="0" bIns="0" rtlCol="0"/>
            <a:lstStyle/>
            <a:p/>
          </p:txBody>
        </p:sp>
        <p:sp>
          <p:nvSpPr>
            <p:cNvPr id="1437" name="object 1437" descr=""/>
            <p:cNvSpPr/>
            <p:nvPr/>
          </p:nvSpPr>
          <p:spPr>
            <a:xfrm>
              <a:off x="6231580" y="8462985"/>
              <a:ext cx="0" cy="4445"/>
            </a:xfrm>
            <a:custGeom>
              <a:avLst/>
              <a:gdLst/>
              <a:ahLst/>
              <a:cxnLst/>
              <a:rect l="l" t="t" r="r" b="b"/>
              <a:pathLst>
                <a:path w="0" h="4445">
                  <a:moveTo>
                    <a:pt x="0" y="0"/>
                  </a:moveTo>
                  <a:lnTo>
                    <a:pt x="0" y="4267"/>
                  </a:lnTo>
                </a:path>
              </a:pathLst>
            </a:custGeom>
            <a:ln w="3175">
              <a:solidFill>
                <a:srgbClr val="565658"/>
              </a:solidFill>
            </a:ln>
          </p:spPr>
          <p:txBody>
            <a:bodyPr wrap="square" lIns="0" tIns="0" rIns="0" bIns="0" rtlCol="0"/>
            <a:lstStyle/>
            <a:p/>
          </p:txBody>
        </p:sp>
        <p:sp>
          <p:nvSpPr>
            <p:cNvPr id="1438" name="object 1438" descr=""/>
            <p:cNvSpPr/>
            <p:nvPr/>
          </p:nvSpPr>
          <p:spPr>
            <a:xfrm>
              <a:off x="6231220" y="8462755"/>
              <a:ext cx="0" cy="5080"/>
            </a:xfrm>
            <a:custGeom>
              <a:avLst/>
              <a:gdLst/>
              <a:ahLst/>
              <a:cxnLst/>
              <a:rect l="l" t="t" r="r" b="b"/>
              <a:pathLst>
                <a:path w="0" h="5079">
                  <a:moveTo>
                    <a:pt x="0" y="0"/>
                  </a:moveTo>
                  <a:lnTo>
                    <a:pt x="0" y="4673"/>
                  </a:lnTo>
                </a:path>
              </a:pathLst>
            </a:custGeom>
            <a:ln w="3175">
              <a:solidFill>
                <a:srgbClr val="565658"/>
              </a:solidFill>
            </a:ln>
          </p:spPr>
          <p:txBody>
            <a:bodyPr wrap="square" lIns="0" tIns="0" rIns="0" bIns="0" rtlCol="0"/>
            <a:lstStyle/>
            <a:p/>
          </p:txBody>
        </p:sp>
        <p:sp>
          <p:nvSpPr>
            <p:cNvPr id="1439" name="object 1439" descr=""/>
            <p:cNvSpPr/>
            <p:nvPr/>
          </p:nvSpPr>
          <p:spPr>
            <a:xfrm>
              <a:off x="6231220" y="8467431"/>
              <a:ext cx="0" cy="1905"/>
            </a:xfrm>
            <a:custGeom>
              <a:avLst/>
              <a:gdLst/>
              <a:ahLst/>
              <a:cxnLst/>
              <a:rect l="l" t="t" r="r" b="b"/>
              <a:pathLst>
                <a:path w="0" h="1904">
                  <a:moveTo>
                    <a:pt x="0" y="0"/>
                  </a:moveTo>
                  <a:lnTo>
                    <a:pt x="0" y="1524"/>
                  </a:lnTo>
                </a:path>
              </a:pathLst>
            </a:custGeom>
            <a:ln w="3175">
              <a:solidFill>
                <a:srgbClr val="565658"/>
              </a:solidFill>
            </a:ln>
          </p:spPr>
          <p:txBody>
            <a:bodyPr wrap="square" lIns="0" tIns="0" rIns="0" bIns="0" rtlCol="0"/>
            <a:lstStyle/>
            <a:p/>
          </p:txBody>
        </p:sp>
        <p:sp>
          <p:nvSpPr>
            <p:cNvPr id="1440" name="object 1440" descr=""/>
            <p:cNvSpPr/>
            <p:nvPr/>
          </p:nvSpPr>
          <p:spPr>
            <a:xfrm>
              <a:off x="6228021" y="8466755"/>
              <a:ext cx="0" cy="1270"/>
            </a:xfrm>
            <a:custGeom>
              <a:avLst/>
              <a:gdLst/>
              <a:ahLst/>
              <a:cxnLst/>
              <a:rect l="l" t="t" r="r" b="b"/>
              <a:pathLst>
                <a:path w="0" h="1270">
                  <a:moveTo>
                    <a:pt x="0" y="0"/>
                  </a:moveTo>
                  <a:lnTo>
                    <a:pt x="0" y="685"/>
                  </a:lnTo>
                </a:path>
              </a:pathLst>
            </a:custGeom>
            <a:ln w="3175">
              <a:solidFill>
                <a:srgbClr val="565658"/>
              </a:solidFill>
            </a:ln>
          </p:spPr>
          <p:txBody>
            <a:bodyPr wrap="square" lIns="0" tIns="0" rIns="0" bIns="0" rtlCol="0"/>
            <a:lstStyle/>
            <a:p/>
          </p:txBody>
        </p:sp>
        <p:sp>
          <p:nvSpPr>
            <p:cNvPr id="1441" name="object 1441" descr=""/>
            <p:cNvSpPr/>
            <p:nvPr/>
          </p:nvSpPr>
          <p:spPr>
            <a:xfrm>
              <a:off x="6100288" y="8418776"/>
              <a:ext cx="0" cy="1270"/>
            </a:xfrm>
            <a:custGeom>
              <a:avLst/>
              <a:gdLst/>
              <a:ahLst/>
              <a:cxnLst/>
              <a:rect l="l" t="t" r="r" b="b"/>
              <a:pathLst>
                <a:path w="0" h="1270">
                  <a:moveTo>
                    <a:pt x="0" y="0"/>
                  </a:moveTo>
                  <a:lnTo>
                    <a:pt x="0" y="1041"/>
                  </a:lnTo>
                </a:path>
              </a:pathLst>
            </a:custGeom>
            <a:ln w="3175">
              <a:solidFill>
                <a:srgbClr val="565658"/>
              </a:solidFill>
            </a:ln>
          </p:spPr>
          <p:txBody>
            <a:bodyPr wrap="square" lIns="0" tIns="0" rIns="0" bIns="0" rtlCol="0"/>
            <a:lstStyle/>
            <a:p/>
          </p:txBody>
        </p:sp>
        <p:sp>
          <p:nvSpPr>
            <p:cNvPr id="1442" name="object 1442" descr=""/>
            <p:cNvSpPr/>
            <p:nvPr/>
          </p:nvSpPr>
          <p:spPr>
            <a:xfrm>
              <a:off x="6193716" y="8418776"/>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1443" name="object 1443" descr=""/>
            <p:cNvSpPr/>
            <p:nvPr/>
          </p:nvSpPr>
          <p:spPr>
            <a:xfrm>
              <a:off x="6149292" y="8446510"/>
              <a:ext cx="1905" cy="3175"/>
            </a:xfrm>
            <a:custGeom>
              <a:avLst/>
              <a:gdLst/>
              <a:ahLst/>
              <a:cxnLst/>
              <a:rect l="l" t="t" r="r" b="b"/>
              <a:pathLst>
                <a:path w="1904" h="3175">
                  <a:moveTo>
                    <a:pt x="1498" y="2565"/>
                  </a:moveTo>
                  <a:lnTo>
                    <a:pt x="1435" y="1943"/>
                  </a:lnTo>
                  <a:lnTo>
                    <a:pt x="927" y="825"/>
                  </a:lnTo>
                  <a:lnTo>
                    <a:pt x="0" y="0"/>
                  </a:lnTo>
                </a:path>
              </a:pathLst>
            </a:custGeom>
            <a:ln w="3175">
              <a:solidFill>
                <a:srgbClr val="565658"/>
              </a:solidFill>
            </a:ln>
          </p:spPr>
          <p:txBody>
            <a:bodyPr wrap="square" lIns="0" tIns="0" rIns="0" bIns="0" rtlCol="0"/>
            <a:lstStyle/>
            <a:p/>
          </p:txBody>
        </p:sp>
        <p:sp>
          <p:nvSpPr>
            <p:cNvPr id="1444" name="object 1444" descr=""/>
            <p:cNvSpPr/>
            <p:nvPr/>
          </p:nvSpPr>
          <p:spPr>
            <a:xfrm>
              <a:off x="6146344" y="8446127"/>
              <a:ext cx="3175" cy="635"/>
            </a:xfrm>
            <a:custGeom>
              <a:avLst/>
              <a:gdLst/>
              <a:ahLst/>
              <a:cxnLst/>
              <a:rect l="l" t="t" r="r" b="b"/>
              <a:pathLst>
                <a:path w="3175" h="634">
                  <a:moveTo>
                    <a:pt x="2959" y="381"/>
                  </a:moveTo>
                  <a:lnTo>
                    <a:pt x="1765" y="0"/>
                  </a:lnTo>
                  <a:lnTo>
                    <a:pt x="558" y="127"/>
                  </a:lnTo>
                  <a:lnTo>
                    <a:pt x="0" y="381"/>
                  </a:lnTo>
                </a:path>
              </a:pathLst>
            </a:custGeom>
            <a:ln w="3175">
              <a:solidFill>
                <a:srgbClr val="565658"/>
              </a:solidFill>
            </a:ln>
          </p:spPr>
          <p:txBody>
            <a:bodyPr wrap="square" lIns="0" tIns="0" rIns="0" bIns="0" rtlCol="0"/>
            <a:lstStyle/>
            <a:p/>
          </p:txBody>
        </p:sp>
        <p:sp>
          <p:nvSpPr>
            <p:cNvPr id="1445" name="object 1445" descr=""/>
            <p:cNvSpPr/>
            <p:nvPr/>
          </p:nvSpPr>
          <p:spPr>
            <a:xfrm>
              <a:off x="6149303" y="8449077"/>
              <a:ext cx="1905" cy="3175"/>
            </a:xfrm>
            <a:custGeom>
              <a:avLst/>
              <a:gdLst/>
              <a:ahLst/>
              <a:cxnLst/>
              <a:rect l="l" t="t" r="r" b="b"/>
              <a:pathLst>
                <a:path w="1904" h="3175">
                  <a:moveTo>
                    <a:pt x="0" y="2565"/>
                  </a:moveTo>
                  <a:lnTo>
                    <a:pt x="901" y="1752"/>
                  </a:lnTo>
                  <a:lnTo>
                    <a:pt x="1422" y="622"/>
                  </a:lnTo>
                  <a:lnTo>
                    <a:pt x="1485" y="0"/>
                  </a:lnTo>
                </a:path>
              </a:pathLst>
            </a:custGeom>
            <a:ln w="3175">
              <a:solidFill>
                <a:srgbClr val="565658"/>
              </a:solidFill>
            </a:ln>
          </p:spPr>
          <p:txBody>
            <a:bodyPr wrap="square" lIns="0" tIns="0" rIns="0" bIns="0" rtlCol="0"/>
            <a:lstStyle/>
            <a:p/>
          </p:txBody>
        </p:sp>
        <p:sp>
          <p:nvSpPr>
            <p:cNvPr id="1446" name="object 1446" descr=""/>
            <p:cNvSpPr/>
            <p:nvPr/>
          </p:nvSpPr>
          <p:spPr>
            <a:xfrm>
              <a:off x="6147827" y="8445647"/>
              <a:ext cx="3175" cy="1905"/>
            </a:xfrm>
            <a:custGeom>
              <a:avLst/>
              <a:gdLst/>
              <a:ahLst/>
              <a:cxnLst/>
              <a:rect l="l" t="t" r="r" b="b"/>
              <a:pathLst>
                <a:path w="3175" h="1904">
                  <a:moveTo>
                    <a:pt x="0" y="0"/>
                  </a:moveTo>
                  <a:lnTo>
                    <a:pt x="1155" y="215"/>
                  </a:lnTo>
                  <a:lnTo>
                    <a:pt x="2197" y="800"/>
                  </a:lnTo>
                  <a:lnTo>
                    <a:pt x="2959" y="1714"/>
                  </a:lnTo>
                </a:path>
              </a:pathLst>
            </a:custGeom>
            <a:ln w="3175">
              <a:solidFill>
                <a:srgbClr val="565658"/>
              </a:solidFill>
            </a:ln>
          </p:spPr>
          <p:txBody>
            <a:bodyPr wrap="square" lIns="0" tIns="0" rIns="0" bIns="0" rtlCol="0"/>
            <a:lstStyle/>
            <a:p/>
          </p:txBody>
        </p:sp>
        <p:sp>
          <p:nvSpPr>
            <p:cNvPr id="1447" name="object 1447" descr=""/>
            <p:cNvSpPr/>
            <p:nvPr/>
          </p:nvSpPr>
          <p:spPr>
            <a:xfrm>
              <a:off x="6147832" y="8445643"/>
              <a:ext cx="3175" cy="1905"/>
            </a:xfrm>
            <a:custGeom>
              <a:avLst/>
              <a:gdLst/>
              <a:ahLst/>
              <a:cxnLst/>
              <a:rect l="l" t="t" r="r" b="b"/>
              <a:pathLst>
                <a:path w="3175" h="1904">
                  <a:moveTo>
                    <a:pt x="2959" y="1714"/>
                  </a:moveTo>
                  <a:lnTo>
                    <a:pt x="2463" y="1435"/>
                  </a:lnTo>
                  <a:lnTo>
                    <a:pt x="1930" y="1117"/>
                  </a:lnTo>
                  <a:lnTo>
                    <a:pt x="1016" y="584"/>
                  </a:lnTo>
                  <a:lnTo>
                    <a:pt x="495" y="292"/>
                  </a:lnTo>
                  <a:lnTo>
                    <a:pt x="0" y="0"/>
                  </a:lnTo>
                </a:path>
              </a:pathLst>
            </a:custGeom>
            <a:ln w="3175">
              <a:solidFill>
                <a:srgbClr val="565658"/>
              </a:solidFill>
            </a:ln>
          </p:spPr>
          <p:txBody>
            <a:bodyPr wrap="square" lIns="0" tIns="0" rIns="0" bIns="0" rtlCol="0"/>
            <a:lstStyle/>
            <a:p/>
          </p:txBody>
        </p:sp>
        <p:sp>
          <p:nvSpPr>
            <p:cNvPr id="1448" name="object 1448" descr=""/>
            <p:cNvSpPr/>
            <p:nvPr/>
          </p:nvSpPr>
          <p:spPr>
            <a:xfrm>
              <a:off x="6144853" y="8446508"/>
              <a:ext cx="1905" cy="3175"/>
            </a:xfrm>
            <a:custGeom>
              <a:avLst/>
              <a:gdLst/>
              <a:ahLst/>
              <a:cxnLst/>
              <a:rect l="l" t="t" r="r" b="b"/>
              <a:pathLst>
                <a:path w="1904" h="3175">
                  <a:moveTo>
                    <a:pt x="1485" y="0"/>
                  </a:moveTo>
                  <a:lnTo>
                    <a:pt x="977" y="368"/>
                  </a:lnTo>
                  <a:lnTo>
                    <a:pt x="241" y="1358"/>
                  </a:lnTo>
                  <a:lnTo>
                    <a:pt x="0" y="2578"/>
                  </a:lnTo>
                </a:path>
              </a:pathLst>
            </a:custGeom>
            <a:ln w="3175">
              <a:solidFill>
                <a:srgbClr val="565658"/>
              </a:solidFill>
            </a:ln>
          </p:spPr>
          <p:txBody>
            <a:bodyPr wrap="square" lIns="0" tIns="0" rIns="0" bIns="0" rtlCol="0"/>
            <a:lstStyle/>
            <a:p/>
          </p:txBody>
        </p:sp>
        <p:sp>
          <p:nvSpPr>
            <p:cNvPr id="1449" name="object 1449" descr=""/>
            <p:cNvSpPr/>
            <p:nvPr/>
          </p:nvSpPr>
          <p:spPr>
            <a:xfrm>
              <a:off x="6144850" y="8449076"/>
              <a:ext cx="1905" cy="3175"/>
            </a:xfrm>
            <a:custGeom>
              <a:avLst/>
              <a:gdLst/>
              <a:ahLst/>
              <a:cxnLst/>
              <a:rect l="l" t="t" r="r" b="b"/>
              <a:pathLst>
                <a:path w="1904" h="3175">
                  <a:moveTo>
                    <a:pt x="0" y="0"/>
                  </a:moveTo>
                  <a:lnTo>
                    <a:pt x="254" y="1206"/>
                  </a:lnTo>
                  <a:lnTo>
                    <a:pt x="977" y="2197"/>
                  </a:lnTo>
                  <a:lnTo>
                    <a:pt x="1498" y="2578"/>
                  </a:lnTo>
                </a:path>
              </a:pathLst>
            </a:custGeom>
            <a:ln w="3175">
              <a:solidFill>
                <a:srgbClr val="565658"/>
              </a:solidFill>
            </a:ln>
          </p:spPr>
          <p:txBody>
            <a:bodyPr wrap="square" lIns="0" tIns="0" rIns="0" bIns="0" rtlCol="0"/>
            <a:lstStyle/>
            <a:p/>
          </p:txBody>
        </p:sp>
        <p:sp>
          <p:nvSpPr>
            <p:cNvPr id="1450" name="object 1450" descr=""/>
            <p:cNvSpPr/>
            <p:nvPr/>
          </p:nvSpPr>
          <p:spPr>
            <a:xfrm>
              <a:off x="6146338" y="8451642"/>
              <a:ext cx="3175" cy="635"/>
            </a:xfrm>
            <a:custGeom>
              <a:avLst/>
              <a:gdLst/>
              <a:ahLst/>
              <a:cxnLst/>
              <a:rect l="l" t="t" r="r" b="b"/>
              <a:pathLst>
                <a:path w="3175" h="634">
                  <a:moveTo>
                    <a:pt x="0" y="0"/>
                  </a:moveTo>
                  <a:lnTo>
                    <a:pt x="558" y="266"/>
                  </a:lnTo>
                  <a:lnTo>
                    <a:pt x="1790" y="381"/>
                  </a:lnTo>
                  <a:lnTo>
                    <a:pt x="2959" y="0"/>
                  </a:lnTo>
                </a:path>
              </a:pathLst>
            </a:custGeom>
            <a:ln w="3175">
              <a:solidFill>
                <a:srgbClr val="565658"/>
              </a:solidFill>
            </a:ln>
          </p:spPr>
          <p:txBody>
            <a:bodyPr wrap="square" lIns="0" tIns="0" rIns="0" bIns="0" rtlCol="0"/>
            <a:lstStyle/>
            <a:p/>
          </p:txBody>
        </p:sp>
        <p:sp>
          <p:nvSpPr>
            <p:cNvPr id="1451" name="object 1451" descr=""/>
            <p:cNvSpPr/>
            <p:nvPr/>
          </p:nvSpPr>
          <p:spPr>
            <a:xfrm>
              <a:off x="6150791" y="8447358"/>
              <a:ext cx="635" cy="3810"/>
            </a:xfrm>
            <a:custGeom>
              <a:avLst/>
              <a:gdLst/>
              <a:ahLst/>
              <a:cxnLst/>
              <a:rect l="l" t="t" r="r" b="b"/>
              <a:pathLst>
                <a:path w="635" h="3809">
                  <a:moveTo>
                    <a:pt x="0" y="0"/>
                  </a:moveTo>
                  <a:lnTo>
                    <a:pt x="0" y="3429"/>
                  </a:lnTo>
                </a:path>
                <a:path w="635" h="3809">
                  <a:moveTo>
                    <a:pt x="0" y="0"/>
                  </a:moveTo>
                  <a:lnTo>
                    <a:pt x="393" y="1117"/>
                  </a:lnTo>
                  <a:lnTo>
                    <a:pt x="393" y="2324"/>
                  </a:lnTo>
                  <a:lnTo>
                    <a:pt x="0" y="3429"/>
                  </a:lnTo>
                </a:path>
              </a:pathLst>
            </a:custGeom>
            <a:ln w="3175">
              <a:solidFill>
                <a:srgbClr val="565658"/>
              </a:solidFill>
            </a:ln>
          </p:spPr>
          <p:txBody>
            <a:bodyPr wrap="square" lIns="0" tIns="0" rIns="0" bIns="0" rtlCol="0"/>
            <a:lstStyle/>
            <a:p/>
          </p:txBody>
        </p:sp>
        <p:sp>
          <p:nvSpPr>
            <p:cNvPr id="1452" name="object 1452" descr=""/>
            <p:cNvSpPr/>
            <p:nvPr/>
          </p:nvSpPr>
          <p:spPr>
            <a:xfrm>
              <a:off x="6144850" y="8445643"/>
              <a:ext cx="3175" cy="1905"/>
            </a:xfrm>
            <a:custGeom>
              <a:avLst/>
              <a:gdLst/>
              <a:ahLst/>
              <a:cxnLst/>
              <a:rect l="l" t="t" r="r" b="b"/>
              <a:pathLst>
                <a:path w="3175" h="1904">
                  <a:moveTo>
                    <a:pt x="0" y="1714"/>
                  </a:moveTo>
                  <a:lnTo>
                    <a:pt x="749" y="812"/>
                  </a:lnTo>
                  <a:lnTo>
                    <a:pt x="1790" y="203"/>
                  </a:lnTo>
                  <a:lnTo>
                    <a:pt x="2971" y="0"/>
                  </a:lnTo>
                </a:path>
              </a:pathLst>
            </a:custGeom>
            <a:ln w="3175">
              <a:solidFill>
                <a:srgbClr val="565658"/>
              </a:solidFill>
            </a:ln>
          </p:spPr>
          <p:txBody>
            <a:bodyPr wrap="square" lIns="0" tIns="0" rIns="0" bIns="0" rtlCol="0"/>
            <a:lstStyle/>
            <a:p/>
          </p:txBody>
        </p:sp>
        <p:sp>
          <p:nvSpPr>
            <p:cNvPr id="1453" name="object 1453" descr=""/>
            <p:cNvSpPr/>
            <p:nvPr/>
          </p:nvSpPr>
          <p:spPr>
            <a:xfrm>
              <a:off x="6144855" y="8445647"/>
              <a:ext cx="3175" cy="1905"/>
            </a:xfrm>
            <a:custGeom>
              <a:avLst/>
              <a:gdLst/>
              <a:ahLst/>
              <a:cxnLst/>
              <a:rect l="l" t="t" r="r" b="b"/>
              <a:pathLst>
                <a:path w="3175" h="1904">
                  <a:moveTo>
                    <a:pt x="2971" y="0"/>
                  </a:moveTo>
                  <a:lnTo>
                    <a:pt x="2463" y="279"/>
                  </a:lnTo>
                  <a:lnTo>
                    <a:pt x="1930" y="584"/>
                  </a:lnTo>
                  <a:lnTo>
                    <a:pt x="1028" y="1117"/>
                  </a:lnTo>
                  <a:lnTo>
                    <a:pt x="495" y="1422"/>
                  </a:lnTo>
                  <a:lnTo>
                    <a:pt x="0" y="1714"/>
                  </a:lnTo>
                </a:path>
              </a:pathLst>
            </a:custGeom>
            <a:ln w="3175">
              <a:solidFill>
                <a:srgbClr val="565658"/>
              </a:solidFill>
            </a:ln>
          </p:spPr>
          <p:txBody>
            <a:bodyPr wrap="square" lIns="0" tIns="0" rIns="0" bIns="0" rtlCol="0"/>
            <a:lstStyle/>
            <a:p/>
          </p:txBody>
        </p:sp>
        <p:sp>
          <p:nvSpPr>
            <p:cNvPr id="1454" name="object 1454" descr=""/>
            <p:cNvSpPr/>
            <p:nvPr/>
          </p:nvSpPr>
          <p:spPr>
            <a:xfrm>
              <a:off x="6147827" y="8450790"/>
              <a:ext cx="3175" cy="1905"/>
            </a:xfrm>
            <a:custGeom>
              <a:avLst/>
              <a:gdLst/>
              <a:ahLst/>
              <a:cxnLst/>
              <a:rect l="l" t="t" r="r" b="b"/>
              <a:pathLst>
                <a:path w="3175" h="1904">
                  <a:moveTo>
                    <a:pt x="0" y="1714"/>
                  </a:moveTo>
                  <a:lnTo>
                    <a:pt x="495" y="1435"/>
                  </a:lnTo>
                  <a:lnTo>
                    <a:pt x="1003" y="1117"/>
                  </a:lnTo>
                  <a:lnTo>
                    <a:pt x="1930" y="584"/>
                  </a:lnTo>
                  <a:lnTo>
                    <a:pt x="2463" y="292"/>
                  </a:lnTo>
                  <a:lnTo>
                    <a:pt x="2959" y="0"/>
                  </a:lnTo>
                </a:path>
              </a:pathLst>
            </a:custGeom>
            <a:ln w="3175">
              <a:solidFill>
                <a:srgbClr val="565658"/>
              </a:solidFill>
            </a:ln>
          </p:spPr>
          <p:txBody>
            <a:bodyPr wrap="square" lIns="0" tIns="0" rIns="0" bIns="0" rtlCol="0"/>
            <a:lstStyle/>
            <a:p/>
          </p:txBody>
        </p:sp>
        <p:sp>
          <p:nvSpPr>
            <p:cNvPr id="1455" name="object 1455" descr=""/>
            <p:cNvSpPr/>
            <p:nvPr/>
          </p:nvSpPr>
          <p:spPr>
            <a:xfrm>
              <a:off x="6147832" y="8450786"/>
              <a:ext cx="3175" cy="1905"/>
            </a:xfrm>
            <a:custGeom>
              <a:avLst/>
              <a:gdLst/>
              <a:ahLst/>
              <a:cxnLst/>
              <a:rect l="l" t="t" r="r" b="b"/>
              <a:pathLst>
                <a:path w="3175" h="1904">
                  <a:moveTo>
                    <a:pt x="2959" y="0"/>
                  </a:moveTo>
                  <a:lnTo>
                    <a:pt x="2197" y="901"/>
                  </a:lnTo>
                  <a:lnTo>
                    <a:pt x="1143" y="1511"/>
                  </a:lnTo>
                  <a:lnTo>
                    <a:pt x="0" y="1714"/>
                  </a:lnTo>
                </a:path>
              </a:pathLst>
            </a:custGeom>
            <a:ln w="3175">
              <a:solidFill>
                <a:srgbClr val="565658"/>
              </a:solidFill>
            </a:ln>
          </p:spPr>
          <p:txBody>
            <a:bodyPr wrap="square" lIns="0" tIns="0" rIns="0" bIns="0" rtlCol="0"/>
            <a:lstStyle/>
            <a:p/>
          </p:txBody>
        </p:sp>
        <p:sp>
          <p:nvSpPr>
            <p:cNvPr id="1456" name="object 1456" descr=""/>
            <p:cNvSpPr/>
            <p:nvPr/>
          </p:nvSpPr>
          <p:spPr>
            <a:xfrm>
              <a:off x="6144444" y="8447370"/>
              <a:ext cx="635" cy="3810"/>
            </a:xfrm>
            <a:custGeom>
              <a:avLst/>
              <a:gdLst/>
              <a:ahLst/>
              <a:cxnLst/>
              <a:rect l="l" t="t" r="r" b="b"/>
              <a:pathLst>
                <a:path w="635" h="3809">
                  <a:moveTo>
                    <a:pt x="406" y="3416"/>
                  </a:moveTo>
                  <a:lnTo>
                    <a:pt x="0" y="2298"/>
                  </a:lnTo>
                  <a:lnTo>
                    <a:pt x="0" y="1104"/>
                  </a:lnTo>
                  <a:lnTo>
                    <a:pt x="406" y="0"/>
                  </a:lnTo>
                </a:path>
              </a:pathLst>
            </a:custGeom>
            <a:ln w="3175">
              <a:solidFill>
                <a:srgbClr val="565658"/>
              </a:solidFill>
            </a:ln>
          </p:spPr>
          <p:txBody>
            <a:bodyPr wrap="square" lIns="0" tIns="0" rIns="0" bIns="0" rtlCol="0"/>
            <a:lstStyle/>
            <a:p/>
          </p:txBody>
        </p:sp>
        <p:sp>
          <p:nvSpPr>
            <p:cNvPr id="1457" name="object 1457" descr=""/>
            <p:cNvSpPr/>
            <p:nvPr/>
          </p:nvSpPr>
          <p:spPr>
            <a:xfrm>
              <a:off x="6144850" y="8447358"/>
              <a:ext cx="0" cy="3810"/>
            </a:xfrm>
            <a:custGeom>
              <a:avLst/>
              <a:gdLst/>
              <a:ahLst/>
              <a:cxnLst/>
              <a:rect l="l" t="t" r="r" b="b"/>
              <a:pathLst>
                <a:path w="0" h="3809">
                  <a:moveTo>
                    <a:pt x="0" y="0"/>
                  </a:moveTo>
                  <a:lnTo>
                    <a:pt x="0" y="3429"/>
                  </a:lnTo>
                </a:path>
              </a:pathLst>
            </a:custGeom>
            <a:ln w="3175">
              <a:solidFill>
                <a:srgbClr val="565658"/>
              </a:solidFill>
            </a:ln>
          </p:spPr>
          <p:txBody>
            <a:bodyPr wrap="square" lIns="0" tIns="0" rIns="0" bIns="0" rtlCol="0"/>
            <a:lstStyle/>
            <a:p/>
          </p:txBody>
        </p:sp>
        <p:sp>
          <p:nvSpPr>
            <p:cNvPr id="1458" name="object 1458" descr=""/>
            <p:cNvSpPr/>
            <p:nvPr/>
          </p:nvSpPr>
          <p:spPr>
            <a:xfrm>
              <a:off x="6144850" y="8450786"/>
              <a:ext cx="3175" cy="1905"/>
            </a:xfrm>
            <a:custGeom>
              <a:avLst/>
              <a:gdLst/>
              <a:ahLst/>
              <a:cxnLst/>
              <a:rect l="l" t="t" r="r" b="b"/>
              <a:pathLst>
                <a:path w="3175" h="1904">
                  <a:moveTo>
                    <a:pt x="0" y="0"/>
                  </a:moveTo>
                  <a:lnTo>
                    <a:pt x="482" y="292"/>
                  </a:lnTo>
                  <a:lnTo>
                    <a:pt x="1028" y="609"/>
                  </a:lnTo>
                  <a:lnTo>
                    <a:pt x="1943" y="1130"/>
                  </a:lnTo>
                  <a:lnTo>
                    <a:pt x="2463" y="1447"/>
                  </a:lnTo>
                  <a:lnTo>
                    <a:pt x="2971" y="1714"/>
                  </a:lnTo>
                </a:path>
              </a:pathLst>
            </a:custGeom>
            <a:ln w="3175">
              <a:solidFill>
                <a:srgbClr val="565658"/>
              </a:solidFill>
            </a:ln>
          </p:spPr>
          <p:txBody>
            <a:bodyPr wrap="square" lIns="0" tIns="0" rIns="0" bIns="0" rtlCol="0"/>
            <a:lstStyle/>
            <a:p/>
          </p:txBody>
        </p:sp>
        <p:sp>
          <p:nvSpPr>
            <p:cNvPr id="1459" name="object 1459" descr=""/>
            <p:cNvSpPr/>
            <p:nvPr/>
          </p:nvSpPr>
          <p:spPr>
            <a:xfrm>
              <a:off x="6144855" y="8450790"/>
              <a:ext cx="3175" cy="1905"/>
            </a:xfrm>
            <a:custGeom>
              <a:avLst/>
              <a:gdLst/>
              <a:ahLst/>
              <a:cxnLst/>
              <a:rect l="l" t="t" r="r" b="b"/>
              <a:pathLst>
                <a:path w="3175" h="1904">
                  <a:moveTo>
                    <a:pt x="2971" y="1714"/>
                  </a:moveTo>
                  <a:lnTo>
                    <a:pt x="1790" y="1498"/>
                  </a:lnTo>
                  <a:lnTo>
                    <a:pt x="761" y="914"/>
                  </a:lnTo>
                  <a:lnTo>
                    <a:pt x="0" y="0"/>
                  </a:lnTo>
                </a:path>
              </a:pathLst>
            </a:custGeom>
            <a:ln w="3175">
              <a:solidFill>
                <a:srgbClr val="565658"/>
              </a:solidFill>
            </a:ln>
          </p:spPr>
          <p:txBody>
            <a:bodyPr wrap="square" lIns="0" tIns="0" rIns="0" bIns="0" rtlCol="0"/>
            <a:lstStyle/>
            <a:p/>
          </p:txBody>
        </p:sp>
        <p:sp>
          <p:nvSpPr>
            <p:cNvPr id="1460" name="object 1460" descr=""/>
            <p:cNvSpPr/>
            <p:nvPr/>
          </p:nvSpPr>
          <p:spPr>
            <a:xfrm>
              <a:off x="6140100" y="8441380"/>
              <a:ext cx="15875" cy="15875"/>
            </a:xfrm>
            <a:custGeom>
              <a:avLst/>
              <a:gdLst/>
              <a:ahLst/>
              <a:cxnLst/>
              <a:rect l="l" t="t" r="r" b="b"/>
              <a:pathLst>
                <a:path w="15875" h="15875">
                  <a:moveTo>
                    <a:pt x="0" y="7696"/>
                  </a:moveTo>
                  <a:lnTo>
                    <a:pt x="7188" y="0"/>
                  </a:lnTo>
                  <a:lnTo>
                    <a:pt x="9283" y="139"/>
                  </a:lnTo>
                  <a:lnTo>
                    <a:pt x="15430" y="7696"/>
                  </a:lnTo>
                  <a:lnTo>
                    <a:pt x="15151" y="9791"/>
                  </a:lnTo>
                  <a:lnTo>
                    <a:pt x="7188" y="15379"/>
                  </a:lnTo>
                  <a:lnTo>
                    <a:pt x="5118" y="14973"/>
                  </a:lnTo>
                  <a:lnTo>
                    <a:pt x="0" y="7696"/>
                  </a:lnTo>
                </a:path>
              </a:pathLst>
            </a:custGeom>
            <a:ln w="3175">
              <a:solidFill>
                <a:srgbClr val="565658"/>
              </a:solidFill>
            </a:ln>
          </p:spPr>
          <p:txBody>
            <a:bodyPr wrap="square" lIns="0" tIns="0" rIns="0" bIns="0" rtlCol="0"/>
            <a:lstStyle/>
            <a:p/>
          </p:txBody>
        </p:sp>
        <p:sp>
          <p:nvSpPr>
            <p:cNvPr id="1461" name="object 1461" descr=""/>
            <p:cNvSpPr/>
            <p:nvPr/>
          </p:nvSpPr>
          <p:spPr>
            <a:xfrm>
              <a:off x="6139517" y="8440795"/>
              <a:ext cx="17145" cy="17145"/>
            </a:xfrm>
            <a:custGeom>
              <a:avLst/>
              <a:gdLst/>
              <a:ahLst/>
              <a:cxnLst/>
              <a:rect l="l" t="t" r="r" b="b"/>
              <a:pathLst>
                <a:path w="17145" h="17145">
                  <a:moveTo>
                    <a:pt x="0" y="8280"/>
                  </a:moveTo>
                  <a:lnTo>
                    <a:pt x="7721" y="0"/>
                  </a:lnTo>
                  <a:lnTo>
                    <a:pt x="10007" y="139"/>
                  </a:lnTo>
                  <a:lnTo>
                    <a:pt x="16611" y="8280"/>
                  </a:lnTo>
                  <a:lnTo>
                    <a:pt x="16294" y="10528"/>
                  </a:lnTo>
                  <a:lnTo>
                    <a:pt x="7721" y="16573"/>
                  </a:lnTo>
                  <a:lnTo>
                    <a:pt x="5511" y="16129"/>
                  </a:lnTo>
                  <a:lnTo>
                    <a:pt x="0" y="8280"/>
                  </a:lnTo>
                </a:path>
              </a:pathLst>
            </a:custGeom>
            <a:ln w="3175">
              <a:solidFill>
                <a:srgbClr val="565658"/>
              </a:solidFill>
            </a:ln>
          </p:spPr>
          <p:txBody>
            <a:bodyPr wrap="square" lIns="0" tIns="0" rIns="0" bIns="0" rtlCol="0"/>
            <a:lstStyle/>
            <a:p/>
          </p:txBody>
        </p:sp>
        <p:sp>
          <p:nvSpPr>
            <p:cNvPr id="1462" name="object 1462" descr=""/>
            <p:cNvSpPr/>
            <p:nvPr/>
          </p:nvSpPr>
          <p:spPr>
            <a:xfrm>
              <a:off x="5377924" y="8380299"/>
              <a:ext cx="635" cy="8255"/>
            </a:xfrm>
            <a:custGeom>
              <a:avLst/>
              <a:gdLst/>
              <a:ahLst/>
              <a:cxnLst/>
              <a:rect l="l" t="t" r="r" b="b"/>
              <a:pathLst>
                <a:path w="635" h="8254">
                  <a:moveTo>
                    <a:pt x="126" y="0"/>
                  </a:moveTo>
                  <a:lnTo>
                    <a:pt x="0" y="622"/>
                  </a:lnTo>
                  <a:lnTo>
                    <a:pt x="0" y="1422"/>
                  </a:lnTo>
                  <a:lnTo>
                    <a:pt x="0" y="2628"/>
                  </a:lnTo>
                  <a:lnTo>
                    <a:pt x="0" y="7696"/>
                  </a:lnTo>
                  <a:lnTo>
                    <a:pt x="126" y="8051"/>
                  </a:lnTo>
                </a:path>
              </a:pathLst>
            </a:custGeom>
            <a:ln w="3175">
              <a:solidFill>
                <a:srgbClr val="565658"/>
              </a:solidFill>
            </a:ln>
          </p:spPr>
          <p:txBody>
            <a:bodyPr wrap="square" lIns="0" tIns="0" rIns="0" bIns="0" rtlCol="0"/>
            <a:lstStyle/>
            <a:p/>
          </p:txBody>
        </p:sp>
        <p:sp>
          <p:nvSpPr>
            <p:cNvPr id="1463" name="object 1463" descr=""/>
            <p:cNvSpPr/>
            <p:nvPr/>
          </p:nvSpPr>
          <p:spPr>
            <a:xfrm>
              <a:off x="5377926" y="8380919"/>
              <a:ext cx="0" cy="6985"/>
            </a:xfrm>
            <a:custGeom>
              <a:avLst/>
              <a:gdLst/>
              <a:ahLst/>
              <a:cxnLst/>
              <a:rect l="l" t="t" r="r" b="b"/>
              <a:pathLst>
                <a:path w="0" h="6984">
                  <a:moveTo>
                    <a:pt x="0" y="0"/>
                  </a:moveTo>
                  <a:lnTo>
                    <a:pt x="0" y="6794"/>
                  </a:lnTo>
                </a:path>
              </a:pathLst>
            </a:custGeom>
            <a:ln w="3175">
              <a:solidFill>
                <a:srgbClr val="565658"/>
              </a:solidFill>
            </a:ln>
          </p:spPr>
          <p:txBody>
            <a:bodyPr wrap="square" lIns="0" tIns="0" rIns="0" bIns="0" rtlCol="0"/>
            <a:lstStyle/>
            <a:p/>
          </p:txBody>
        </p:sp>
        <p:sp>
          <p:nvSpPr>
            <p:cNvPr id="1464" name="object 1464" descr=""/>
            <p:cNvSpPr/>
            <p:nvPr/>
          </p:nvSpPr>
          <p:spPr>
            <a:xfrm>
              <a:off x="5378397" y="8380162"/>
              <a:ext cx="0" cy="8255"/>
            </a:xfrm>
            <a:custGeom>
              <a:avLst/>
              <a:gdLst/>
              <a:ahLst/>
              <a:cxnLst/>
              <a:rect l="l" t="t" r="r" b="b"/>
              <a:pathLst>
                <a:path w="0" h="8254">
                  <a:moveTo>
                    <a:pt x="0" y="0"/>
                  </a:moveTo>
                  <a:lnTo>
                    <a:pt x="0" y="8000"/>
                  </a:lnTo>
                </a:path>
              </a:pathLst>
            </a:custGeom>
            <a:ln w="3175">
              <a:solidFill>
                <a:srgbClr val="565658"/>
              </a:solidFill>
            </a:ln>
          </p:spPr>
          <p:txBody>
            <a:bodyPr wrap="square" lIns="0" tIns="0" rIns="0" bIns="0" rtlCol="0"/>
            <a:lstStyle/>
            <a:p/>
          </p:txBody>
        </p:sp>
        <p:sp>
          <p:nvSpPr>
            <p:cNvPr id="1465" name="object 1465" descr=""/>
            <p:cNvSpPr/>
            <p:nvPr/>
          </p:nvSpPr>
          <p:spPr>
            <a:xfrm>
              <a:off x="5377924" y="8520501"/>
              <a:ext cx="635" cy="8255"/>
            </a:xfrm>
            <a:custGeom>
              <a:avLst/>
              <a:gdLst/>
              <a:ahLst/>
              <a:cxnLst/>
              <a:rect l="l" t="t" r="r" b="b"/>
              <a:pathLst>
                <a:path w="635" h="8254">
                  <a:moveTo>
                    <a:pt x="126" y="0"/>
                  </a:moveTo>
                  <a:lnTo>
                    <a:pt x="0" y="622"/>
                  </a:lnTo>
                  <a:lnTo>
                    <a:pt x="0" y="1409"/>
                  </a:lnTo>
                  <a:lnTo>
                    <a:pt x="0" y="2603"/>
                  </a:lnTo>
                  <a:lnTo>
                    <a:pt x="0" y="5435"/>
                  </a:lnTo>
                  <a:lnTo>
                    <a:pt x="0" y="6616"/>
                  </a:lnTo>
                  <a:lnTo>
                    <a:pt x="0" y="7416"/>
                  </a:lnTo>
                  <a:lnTo>
                    <a:pt x="0" y="7683"/>
                  </a:lnTo>
                  <a:lnTo>
                    <a:pt x="126" y="8039"/>
                  </a:lnTo>
                </a:path>
                <a:path w="635" h="8254">
                  <a:moveTo>
                    <a:pt x="126" y="0"/>
                  </a:moveTo>
                  <a:lnTo>
                    <a:pt x="0" y="317"/>
                  </a:lnTo>
                  <a:lnTo>
                    <a:pt x="0" y="622"/>
                  </a:lnTo>
                  <a:lnTo>
                    <a:pt x="0" y="1409"/>
                  </a:lnTo>
                  <a:lnTo>
                    <a:pt x="0" y="2603"/>
                  </a:lnTo>
                  <a:lnTo>
                    <a:pt x="0" y="5435"/>
                  </a:lnTo>
                  <a:lnTo>
                    <a:pt x="0" y="6616"/>
                  </a:lnTo>
                  <a:lnTo>
                    <a:pt x="0" y="7416"/>
                  </a:lnTo>
                  <a:lnTo>
                    <a:pt x="126" y="8039"/>
                  </a:lnTo>
                </a:path>
              </a:pathLst>
            </a:custGeom>
            <a:ln w="3175">
              <a:solidFill>
                <a:srgbClr val="565658"/>
              </a:solidFill>
            </a:ln>
          </p:spPr>
          <p:txBody>
            <a:bodyPr wrap="square" lIns="0" tIns="0" rIns="0" bIns="0" rtlCol="0"/>
            <a:lstStyle/>
            <a:p/>
          </p:txBody>
        </p:sp>
        <p:sp>
          <p:nvSpPr>
            <p:cNvPr id="1466" name="object 1466" descr=""/>
            <p:cNvSpPr/>
            <p:nvPr/>
          </p:nvSpPr>
          <p:spPr>
            <a:xfrm>
              <a:off x="5377926" y="8521914"/>
              <a:ext cx="0" cy="6350"/>
            </a:xfrm>
            <a:custGeom>
              <a:avLst/>
              <a:gdLst/>
              <a:ahLst/>
              <a:cxnLst/>
              <a:rect l="l" t="t" r="r" b="b"/>
              <a:pathLst>
                <a:path w="0" h="6350">
                  <a:moveTo>
                    <a:pt x="0" y="0"/>
                  </a:moveTo>
                  <a:lnTo>
                    <a:pt x="0" y="6007"/>
                  </a:lnTo>
                </a:path>
              </a:pathLst>
            </a:custGeom>
            <a:ln w="3175">
              <a:solidFill>
                <a:srgbClr val="565658"/>
              </a:solidFill>
            </a:ln>
          </p:spPr>
          <p:txBody>
            <a:bodyPr wrap="square" lIns="0" tIns="0" rIns="0" bIns="0" rtlCol="0"/>
            <a:lstStyle/>
            <a:p/>
          </p:txBody>
        </p:sp>
        <p:sp>
          <p:nvSpPr>
            <p:cNvPr id="1467" name="object 1467" descr=""/>
            <p:cNvSpPr/>
            <p:nvPr/>
          </p:nvSpPr>
          <p:spPr>
            <a:xfrm>
              <a:off x="5378397" y="8521580"/>
              <a:ext cx="0" cy="7620"/>
            </a:xfrm>
            <a:custGeom>
              <a:avLst/>
              <a:gdLst/>
              <a:ahLst/>
              <a:cxnLst/>
              <a:rect l="l" t="t" r="r" b="b"/>
              <a:pathLst>
                <a:path w="0" h="7620">
                  <a:moveTo>
                    <a:pt x="0" y="0"/>
                  </a:moveTo>
                  <a:lnTo>
                    <a:pt x="0" y="7086"/>
                  </a:lnTo>
                </a:path>
              </a:pathLst>
            </a:custGeom>
            <a:ln w="3175">
              <a:solidFill>
                <a:srgbClr val="565658"/>
              </a:solidFill>
            </a:ln>
          </p:spPr>
          <p:txBody>
            <a:bodyPr wrap="square" lIns="0" tIns="0" rIns="0" bIns="0" rtlCol="0"/>
            <a:lstStyle/>
            <a:p/>
          </p:txBody>
        </p:sp>
        <p:sp>
          <p:nvSpPr>
            <p:cNvPr id="1468" name="object 1468" descr=""/>
            <p:cNvSpPr/>
            <p:nvPr/>
          </p:nvSpPr>
          <p:spPr>
            <a:xfrm>
              <a:off x="5371746" y="8398244"/>
              <a:ext cx="635" cy="5080"/>
            </a:xfrm>
            <a:custGeom>
              <a:avLst/>
              <a:gdLst/>
              <a:ahLst/>
              <a:cxnLst/>
              <a:rect l="l" t="t" r="r" b="b"/>
              <a:pathLst>
                <a:path w="635" h="5079">
                  <a:moveTo>
                    <a:pt x="152" y="0"/>
                  </a:moveTo>
                  <a:lnTo>
                    <a:pt x="0" y="622"/>
                  </a:lnTo>
                  <a:lnTo>
                    <a:pt x="0" y="1409"/>
                  </a:lnTo>
                  <a:lnTo>
                    <a:pt x="0" y="2616"/>
                  </a:lnTo>
                  <a:lnTo>
                    <a:pt x="0" y="5003"/>
                  </a:lnTo>
                </a:path>
              </a:pathLst>
            </a:custGeom>
            <a:ln w="3175">
              <a:solidFill>
                <a:srgbClr val="565658"/>
              </a:solidFill>
            </a:ln>
          </p:spPr>
          <p:txBody>
            <a:bodyPr wrap="square" lIns="0" tIns="0" rIns="0" bIns="0" rtlCol="0"/>
            <a:lstStyle/>
            <a:p/>
          </p:txBody>
        </p:sp>
        <p:sp>
          <p:nvSpPr>
            <p:cNvPr id="1469" name="object 1469" descr=""/>
            <p:cNvSpPr/>
            <p:nvPr/>
          </p:nvSpPr>
          <p:spPr>
            <a:xfrm>
              <a:off x="5371750" y="8398859"/>
              <a:ext cx="0" cy="4445"/>
            </a:xfrm>
            <a:custGeom>
              <a:avLst/>
              <a:gdLst/>
              <a:ahLst/>
              <a:cxnLst/>
              <a:rect l="l" t="t" r="r" b="b"/>
              <a:pathLst>
                <a:path w="0" h="4445">
                  <a:moveTo>
                    <a:pt x="0" y="0"/>
                  </a:moveTo>
                  <a:lnTo>
                    <a:pt x="0" y="4368"/>
                  </a:lnTo>
                </a:path>
              </a:pathLst>
            </a:custGeom>
            <a:ln w="3175">
              <a:solidFill>
                <a:srgbClr val="565658"/>
              </a:solidFill>
            </a:ln>
          </p:spPr>
          <p:txBody>
            <a:bodyPr wrap="square" lIns="0" tIns="0" rIns="0" bIns="0" rtlCol="0"/>
            <a:lstStyle/>
            <a:p/>
          </p:txBody>
        </p:sp>
        <p:sp>
          <p:nvSpPr>
            <p:cNvPr id="1470" name="object 1470" descr=""/>
            <p:cNvSpPr/>
            <p:nvPr/>
          </p:nvSpPr>
          <p:spPr>
            <a:xfrm>
              <a:off x="5372221" y="8398108"/>
              <a:ext cx="0" cy="5715"/>
            </a:xfrm>
            <a:custGeom>
              <a:avLst/>
              <a:gdLst/>
              <a:ahLst/>
              <a:cxnLst/>
              <a:rect l="l" t="t" r="r" b="b"/>
              <a:pathLst>
                <a:path w="0" h="5715">
                  <a:moveTo>
                    <a:pt x="0" y="0"/>
                  </a:moveTo>
                  <a:lnTo>
                    <a:pt x="0" y="5130"/>
                  </a:lnTo>
                </a:path>
              </a:pathLst>
            </a:custGeom>
            <a:ln w="3175">
              <a:solidFill>
                <a:srgbClr val="565658"/>
              </a:solidFill>
            </a:ln>
          </p:spPr>
          <p:txBody>
            <a:bodyPr wrap="square" lIns="0" tIns="0" rIns="0" bIns="0" rtlCol="0"/>
            <a:lstStyle/>
            <a:p/>
          </p:txBody>
        </p:sp>
        <p:sp>
          <p:nvSpPr>
            <p:cNvPr id="1471" name="object 1471" descr=""/>
            <p:cNvSpPr/>
            <p:nvPr/>
          </p:nvSpPr>
          <p:spPr>
            <a:xfrm>
              <a:off x="5371750" y="8503509"/>
              <a:ext cx="635" cy="7620"/>
            </a:xfrm>
            <a:custGeom>
              <a:avLst/>
              <a:gdLst/>
              <a:ahLst/>
              <a:cxnLst/>
              <a:rect l="l" t="t" r="r" b="b"/>
              <a:pathLst>
                <a:path w="635" h="7620">
                  <a:moveTo>
                    <a:pt x="0" y="0"/>
                  </a:moveTo>
                  <a:lnTo>
                    <a:pt x="0" y="0"/>
                  </a:lnTo>
                  <a:lnTo>
                    <a:pt x="0" y="6743"/>
                  </a:lnTo>
                  <a:lnTo>
                    <a:pt x="152" y="7099"/>
                  </a:lnTo>
                </a:path>
                <a:path w="635" h="7620">
                  <a:moveTo>
                    <a:pt x="0" y="0"/>
                  </a:moveTo>
                  <a:lnTo>
                    <a:pt x="0" y="6743"/>
                  </a:lnTo>
                </a:path>
              </a:pathLst>
            </a:custGeom>
            <a:ln w="3175">
              <a:solidFill>
                <a:srgbClr val="565658"/>
              </a:solidFill>
            </a:ln>
          </p:spPr>
          <p:txBody>
            <a:bodyPr wrap="square" lIns="0" tIns="0" rIns="0" bIns="0" rtlCol="0"/>
            <a:lstStyle/>
            <a:p/>
          </p:txBody>
        </p:sp>
        <p:sp>
          <p:nvSpPr>
            <p:cNvPr id="1472" name="object 1472" descr=""/>
            <p:cNvSpPr/>
            <p:nvPr/>
          </p:nvSpPr>
          <p:spPr>
            <a:xfrm>
              <a:off x="5372221" y="8503509"/>
              <a:ext cx="0" cy="7620"/>
            </a:xfrm>
            <a:custGeom>
              <a:avLst/>
              <a:gdLst/>
              <a:ahLst/>
              <a:cxnLst/>
              <a:rect l="l" t="t" r="r" b="b"/>
              <a:pathLst>
                <a:path w="0" h="7620">
                  <a:moveTo>
                    <a:pt x="0" y="0"/>
                  </a:moveTo>
                  <a:lnTo>
                    <a:pt x="0" y="7226"/>
                  </a:lnTo>
                </a:path>
              </a:pathLst>
            </a:custGeom>
            <a:ln w="3175">
              <a:solidFill>
                <a:srgbClr val="565658"/>
              </a:solidFill>
            </a:ln>
          </p:spPr>
          <p:txBody>
            <a:bodyPr wrap="square" lIns="0" tIns="0" rIns="0" bIns="0" rtlCol="0"/>
            <a:lstStyle/>
            <a:p/>
          </p:txBody>
        </p:sp>
        <p:sp>
          <p:nvSpPr>
            <p:cNvPr id="1473" name="object 1473" descr=""/>
            <p:cNvSpPr/>
            <p:nvPr/>
          </p:nvSpPr>
          <p:spPr>
            <a:xfrm>
              <a:off x="5377924" y="8387430"/>
              <a:ext cx="635" cy="8255"/>
            </a:xfrm>
            <a:custGeom>
              <a:avLst/>
              <a:gdLst/>
              <a:ahLst/>
              <a:cxnLst/>
              <a:rect l="l" t="t" r="r" b="b"/>
              <a:pathLst>
                <a:path w="635" h="8254">
                  <a:moveTo>
                    <a:pt x="126" y="0"/>
                  </a:moveTo>
                  <a:lnTo>
                    <a:pt x="0" y="622"/>
                  </a:lnTo>
                  <a:lnTo>
                    <a:pt x="0" y="1409"/>
                  </a:lnTo>
                  <a:lnTo>
                    <a:pt x="0" y="2616"/>
                  </a:lnTo>
                  <a:lnTo>
                    <a:pt x="0" y="7683"/>
                  </a:lnTo>
                  <a:lnTo>
                    <a:pt x="126" y="8039"/>
                  </a:lnTo>
                </a:path>
              </a:pathLst>
            </a:custGeom>
            <a:ln w="3175">
              <a:solidFill>
                <a:srgbClr val="565658"/>
              </a:solidFill>
            </a:ln>
          </p:spPr>
          <p:txBody>
            <a:bodyPr wrap="square" lIns="0" tIns="0" rIns="0" bIns="0" rtlCol="0"/>
            <a:lstStyle/>
            <a:p/>
          </p:txBody>
        </p:sp>
        <p:sp>
          <p:nvSpPr>
            <p:cNvPr id="1474" name="object 1474" descr=""/>
            <p:cNvSpPr/>
            <p:nvPr/>
          </p:nvSpPr>
          <p:spPr>
            <a:xfrm>
              <a:off x="5377926" y="8394847"/>
              <a:ext cx="635" cy="635"/>
            </a:xfrm>
            <a:custGeom>
              <a:avLst/>
              <a:gdLst/>
              <a:ahLst/>
              <a:cxnLst/>
              <a:rect l="l" t="t" r="r" b="b"/>
              <a:pathLst>
                <a:path w="635" h="634">
                  <a:moveTo>
                    <a:pt x="0" y="0"/>
                  </a:moveTo>
                  <a:lnTo>
                    <a:pt x="0" y="0"/>
                  </a:lnTo>
                  <a:lnTo>
                    <a:pt x="152" y="622"/>
                  </a:lnTo>
                </a:path>
              </a:pathLst>
            </a:custGeom>
            <a:ln w="3175">
              <a:solidFill>
                <a:srgbClr val="565658"/>
              </a:solidFill>
            </a:ln>
          </p:spPr>
          <p:txBody>
            <a:bodyPr wrap="square" lIns="0" tIns="0" rIns="0" bIns="0" rtlCol="0"/>
            <a:lstStyle/>
            <a:p/>
          </p:txBody>
        </p:sp>
        <p:sp>
          <p:nvSpPr>
            <p:cNvPr id="1475" name="object 1475" descr=""/>
            <p:cNvSpPr/>
            <p:nvPr/>
          </p:nvSpPr>
          <p:spPr>
            <a:xfrm>
              <a:off x="5377926" y="8388050"/>
              <a:ext cx="0" cy="6985"/>
            </a:xfrm>
            <a:custGeom>
              <a:avLst/>
              <a:gdLst/>
              <a:ahLst/>
              <a:cxnLst/>
              <a:rect l="l" t="t" r="r" b="b"/>
              <a:pathLst>
                <a:path w="0" h="6984">
                  <a:moveTo>
                    <a:pt x="0" y="0"/>
                  </a:moveTo>
                  <a:lnTo>
                    <a:pt x="0" y="6794"/>
                  </a:lnTo>
                </a:path>
              </a:pathLst>
            </a:custGeom>
            <a:ln w="3175">
              <a:solidFill>
                <a:srgbClr val="565658"/>
              </a:solidFill>
            </a:ln>
          </p:spPr>
          <p:txBody>
            <a:bodyPr wrap="square" lIns="0" tIns="0" rIns="0" bIns="0" rtlCol="0"/>
            <a:lstStyle/>
            <a:p/>
          </p:txBody>
        </p:sp>
        <p:sp>
          <p:nvSpPr>
            <p:cNvPr id="1476" name="object 1476" descr=""/>
            <p:cNvSpPr/>
            <p:nvPr/>
          </p:nvSpPr>
          <p:spPr>
            <a:xfrm>
              <a:off x="5378397" y="8387293"/>
              <a:ext cx="0" cy="8890"/>
            </a:xfrm>
            <a:custGeom>
              <a:avLst/>
              <a:gdLst/>
              <a:ahLst/>
              <a:cxnLst/>
              <a:rect l="l" t="t" r="r" b="b"/>
              <a:pathLst>
                <a:path w="0" h="8890">
                  <a:moveTo>
                    <a:pt x="0" y="0"/>
                  </a:moveTo>
                  <a:lnTo>
                    <a:pt x="0" y="8305"/>
                  </a:lnTo>
                </a:path>
              </a:pathLst>
            </a:custGeom>
            <a:ln w="3175">
              <a:solidFill>
                <a:srgbClr val="565658"/>
              </a:solidFill>
            </a:ln>
          </p:spPr>
          <p:txBody>
            <a:bodyPr wrap="square" lIns="0" tIns="0" rIns="0" bIns="0" rtlCol="0"/>
            <a:lstStyle/>
            <a:p/>
          </p:txBody>
        </p:sp>
        <p:sp>
          <p:nvSpPr>
            <p:cNvPr id="1477" name="object 1477" descr=""/>
            <p:cNvSpPr/>
            <p:nvPr/>
          </p:nvSpPr>
          <p:spPr>
            <a:xfrm>
              <a:off x="5377924" y="8513370"/>
              <a:ext cx="635" cy="8255"/>
            </a:xfrm>
            <a:custGeom>
              <a:avLst/>
              <a:gdLst/>
              <a:ahLst/>
              <a:cxnLst/>
              <a:rect l="l" t="t" r="r" b="b"/>
              <a:pathLst>
                <a:path w="635" h="8254">
                  <a:moveTo>
                    <a:pt x="126" y="0"/>
                  </a:moveTo>
                  <a:lnTo>
                    <a:pt x="0" y="622"/>
                  </a:lnTo>
                  <a:lnTo>
                    <a:pt x="0" y="1422"/>
                  </a:lnTo>
                  <a:lnTo>
                    <a:pt x="0" y="2616"/>
                  </a:lnTo>
                  <a:lnTo>
                    <a:pt x="0" y="7683"/>
                  </a:lnTo>
                  <a:lnTo>
                    <a:pt x="126" y="8039"/>
                  </a:lnTo>
                </a:path>
              </a:pathLst>
            </a:custGeom>
            <a:ln w="3175">
              <a:solidFill>
                <a:srgbClr val="565658"/>
              </a:solidFill>
            </a:ln>
          </p:spPr>
          <p:txBody>
            <a:bodyPr wrap="square" lIns="0" tIns="0" rIns="0" bIns="0" rtlCol="0"/>
            <a:lstStyle/>
            <a:p/>
          </p:txBody>
        </p:sp>
        <p:sp>
          <p:nvSpPr>
            <p:cNvPr id="1478" name="object 1478" descr=""/>
            <p:cNvSpPr/>
            <p:nvPr/>
          </p:nvSpPr>
          <p:spPr>
            <a:xfrm>
              <a:off x="5377926" y="8520786"/>
              <a:ext cx="635" cy="635"/>
            </a:xfrm>
            <a:custGeom>
              <a:avLst/>
              <a:gdLst/>
              <a:ahLst/>
              <a:cxnLst/>
              <a:rect l="l" t="t" r="r" b="b"/>
              <a:pathLst>
                <a:path w="635" h="634">
                  <a:moveTo>
                    <a:pt x="0" y="0"/>
                  </a:moveTo>
                  <a:lnTo>
                    <a:pt x="0" y="0"/>
                  </a:lnTo>
                  <a:lnTo>
                    <a:pt x="152" y="622"/>
                  </a:lnTo>
                </a:path>
              </a:pathLst>
            </a:custGeom>
            <a:ln w="3175">
              <a:solidFill>
                <a:srgbClr val="565658"/>
              </a:solidFill>
            </a:ln>
          </p:spPr>
          <p:txBody>
            <a:bodyPr wrap="square" lIns="0" tIns="0" rIns="0" bIns="0" rtlCol="0"/>
            <a:lstStyle/>
            <a:p/>
          </p:txBody>
        </p:sp>
        <p:sp>
          <p:nvSpPr>
            <p:cNvPr id="1479" name="object 1479" descr=""/>
            <p:cNvSpPr/>
            <p:nvPr/>
          </p:nvSpPr>
          <p:spPr>
            <a:xfrm>
              <a:off x="5377926" y="8513989"/>
              <a:ext cx="0" cy="6985"/>
            </a:xfrm>
            <a:custGeom>
              <a:avLst/>
              <a:gdLst/>
              <a:ahLst/>
              <a:cxnLst/>
              <a:rect l="l" t="t" r="r" b="b"/>
              <a:pathLst>
                <a:path w="0" h="6984">
                  <a:moveTo>
                    <a:pt x="0" y="0"/>
                  </a:moveTo>
                  <a:lnTo>
                    <a:pt x="0" y="6794"/>
                  </a:lnTo>
                </a:path>
              </a:pathLst>
            </a:custGeom>
            <a:ln w="3175">
              <a:solidFill>
                <a:srgbClr val="565658"/>
              </a:solidFill>
            </a:ln>
          </p:spPr>
          <p:txBody>
            <a:bodyPr wrap="square" lIns="0" tIns="0" rIns="0" bIns="0" rtlCol="0"/>
            <a:lstStyle/>
            <a:p/>
          </p:txBody>
        </p:sp>
        <p:sp>
          <p:nvSpPr>
            <p:cNvPr id="1480" name="object 1480" descr=""/>
            <p:cNvSpPr/>
            <p:nvPr/>
          </p:nvSpPr>
          <p:spPr>
            <a:xfrm>
              <a:off x="5378397" y="8513232"/>
              <a:ext cx="0" cy="8890"/>
            </a:xfrm>
            <a:custGeom>
              <a:avLst/>
              <a:gdLst/>
              <a:ahLst/>
              <a:cxnLst/>
              <a:rect l="l" t="t" r="r" b="b"/>
              <a:pathLst>
                <a:path w="0" h="8890">
                  <a:moveTo>
                    <a:pt x="0" y="0"/>
                  </a:moveTo>
                  <a:lnTo>
                    <a:pt x="0" y="8318"/>
                  </a:lnTo>
                </a:path>
              </a:pathLst>
            </a:custGeom>
            <a:ln w="3175">
              <a:solidFill>
                <a:srgbClr val="565658"/>
              </a:solidFill>
            </a:ln>
          </p:spPr>
          <p:txBody>
            <a:bodyPr wrap="square" lIns="0" tIns="0" rIns="0" bIns="0" rtlCol="0"/>
            <a:lstStyle/>
            <a:p/>
          </p:txBody>
        </p:sp>
        <p:sp>
          <p:nvSpPr>
            <p:cNvPr id="1481" name="object 1481" descr=""/>
            <p:cNvSpPr/>
            <p:nvPr/>
          </p:nvSpPr>
          <p:spPr>
            <a:xfrm>
              <a:off x="6046784" y="8523725"/>
              <a:ext cx="1270" cy="1270"/>
            </a:xfrm>
            <a:custGeom>
              <a:avLst/>
              <a:gdLst/>
              <a:ahLst/>
              <a:cxnLst/>
              <a:rect l="l" t="t" r="r" b="b"/>
              <a:pathLst>
                <a:path w="1270" h="1270">
                  <a:moveTo>
                    <a:pt x="0" y="0"/>
                  </a:moveTo>
                  <a:lnTo>
                    <a:pt x="266" y="406"/>
                  </a:lnTo>
                  <a:lnTo>
                    <a:pt x="419" y="533"/>
                  </a:lnTo>
                  <a:lnTo>
                    <a:pt x="647" y="685"/>
                  </a:lnTo>
                  <a:lnTo>
                    <a:pt x="1270" y="787"/>
                  </a:lnTo>
                </a:path>
              </a:pathLst>
            </a:custGeom>
            <a:ln w="3175">
              <a:solidFill>
                <a:srgbClr val="565658"/>
              </a:solidFill>
            </a:ln>
          </p:spPr>
          <p:txBody>
            <a:bodyPr wrap="square" lIns="0" tIns="0" rIns="0" bIns="0" rtlCol="0"/>
            <a:lstStyle/>
            <a:p/>
          </p:txBody>
        </p:sp>
        <p:sp>
          <p:nvSpPr>
            <p:cNvPr id="1482" name="object 1482" descr=""/>
            <p:cNvSpPr/>
            <p:nvPr/>
          </p:nvSpPr>
          <p:spPr>
            <a:xfrm>
              <a:off x="6057699" y="8523725"/>
              <a:ext cx="1270" cy="1270"/>
            </a:xfrm>
            <a:custGeom>
              <a:avLst/>
              <a:gdLst/>
              <a:ahLst/>
              <a:cxnLst/>
              <a:rect l="l" t="t" r="r" b="b"/>
              <a:pathLst>
                <a:path w="1270" h="1270">
                  <a:moveTo>
                    <a:pt x="0" y="787"/>
                  </a:moveTo>
                  <a:lnTo>
                    <a:pt x="393" y="685"/>
                  </a:lnTo>
                  <a:lnTo>
                    <a:pt x="800" y="419"/>
                  </a:lnTo>
                  <a:lnTo>
                    <a:pt x="1028" y="0"/>
                  </a:lnTo>
                </a:path>
              </a:pathLst>
            </a:custGeom>
            <a:ln w="3175">
              <a:solidFill>
                <a:srgbClr val="565658"/>
              </a:solidFill>
            </a:ln>
          </p:spPr>
          <p:txBody>
            <a:bodyPr wrap="square" lIns="0" tIns="0" rIns="0" bIns="0" rtlCol="0"/>
            <a:lstStyle/>
            <a:p/>
          </p:txBody>
        </p:sp>
        <p:sp>
          <p:nvSpPr>
            <p:cNvPr id="1483" name="object 1483" descr=""/>
            <p:cNvSpPr/>
            <p:nvPr/>
          </p:nvSpPr>
          <p:spPr>
            <a:xfrm>
              <a:off x="6044863" y="8522138"/>
              <a:ext cx="2540" cy="1905"/>
            </a:xfrm>
            <a:custGeom>
              <a:avLst/>
              <a:gdLst/>
              <a:ahLst/>
              <a:cxnLst/>
              <a:rect l="l" t="t" r="r" b="b"/>
              <a:pathLst>
                <a:path w="2539" h="1904">
                  <a:moveTo>
                    <a:pt x="0" y="0"/>
                  </a:moveTo>
                  <a:lnTo>
                    <a:pt x="673" y="203"/>
                  </a:lnTo>
                  <a:lnTo>
                    <a:pt x="1193" y="546"/>
                  </a:lnTo>
                  <a:lnTo>
                    <a:pt x="1435" y="762"/>
                  </a:lnTo>
                  <a:lnTo>
                    <a:pt x="1790" y="1320"/>
                  </a:lnTo>
                  <a:lnTo>
                    <a:pt x="1917" y="1574"/>
                  </a:lnTo>
                </a:path>
              </a:pathLst>
            </a:custGeom>
            <a:ln w="3175">
              <a:solidFill>
                <a:srgbClr val="565658"/>
              </a:solidFill>
            </a:ln>
          </p:spPr>
          <p:txBody>
            <a:bodyPr wrap="square" lIns="0" tIns="0" rIns="0" bIns="0" rtlCol="0"/>
            <a:lstStyle/>
            <a:p/>
          </p:txBody>
        </p:sp>
        <p:sp>
          <p:nvSpPr>
            <p:cNvPr id="1484" name="object 1484" descr=""/>
            <p:cNvSpPr/>
            <p:nvPr/>
          </p:nvSpPr>
          <p:spPr>
            <a:xfrm>
              <a:off x="6058741" y="8522150"/>
              <a:ext cx="2540" cy="1905"/>
            </a:xfrm>
            <a:custGeom>
              <a:avLst/>
              <a:gdLst/>
              <a:ahLst/>
              <a:cxnLst/>
              <a:rect l="l" t="t" r="r" b="b"/>
              <a:pathLst>
                <a:path w="2539" h="1904">
                  <a:moveTo>
                    <a:pt x="0" y="1574"/>
                  </a:moveTo>
                  <a:lnTo>
                    <a:pt x="406" y="927"/>
                  </a:lnTo>
                  <a:lnTo>
                    <a:pt x="495" y="749"/>
                  </a:lnTo>
                  <a:lnTo>
                    <a:pt x="1206" y="279"/>
                  </a:lnTo>
                  <a:lnTo>
                    <a:pt x="2298" y="0"/>
                  </a:lnTo>
                </a:path>
              </a:pathLst>
            </a:custGeom>
            <a:ln w="3175">
              <a:solidFill>
                <a:srgbClr val="565658"/>
              </a:solidFill>
            </a:ln>
          </p:spPr>
          <p:txBody>
            <a:bodyPr wrap="square" lIns="0" tIns="0" rIns="0" bIns="0" rtlCol="0"/>
            <a:lstStyle/>
            <a:p/>
          </p:txBody>
        </p:sp>
        <p:sp>
          <p:nvSpPr>
            <p:cNvPr id="1485" name="object 1485" descr=""/>
            <p:cNvSpPr/>
            <p:nvPr/>
          </p:nvSpPr>
          <p:spPr>
            <a:xfrm>
              <a:off x="6199027" y="8513824"/>
              <a:ext cx="635" cy="635"/>
            </a:xfrm>
            <a:custGeom>
              <a:avLst/>
              <a:gdLst/>
              <a:ahLst/>
              <a:cxnLst/>
              <a:rect l="l" t="t" r="r" b="b"/>
              <a:pathLst>
                <a:path w="635" h="634">
                  <a:moveTo>
                    <a:pt x="406" y="177"/>
                  </a:moveTo>
                  <a:lnTo>
                    <a:pt x="279" y="88"/>
                  </a:lnTo>
                  <a:lnTo>
                    <a:pt x="0" y="0"/>
                  </a:lnTo>
                </a:path>
              </a:pathLst>
            </a:custGeom>
            <a:ln w="3175">
              <a:solidFill>
                <a:srgbClr val="565658"/>
              </a:solidFill>
            </a:ln>
          </p:spPr>
          <p:txBody>
            <a:bodyPr wrap="square" lIns="0" tIns="0" rIns="0" bIns="0" rtlCol="0"/>
            <a:lstStyle/>
            <a:p/>
          </p:txBody>
        </p:sp>
        <p:sp>
          <p:nvSpPr>
            <p:cNvPr id="1486" name="object 1486" descr=""/>
            <p:cNvSpPr/>
            <p:nvPr/>
          </p:nvSpPr>
          <p:spPr>
            <a:xfrm>
              <a:off x="6048062" y="8524513"/>
              <a:ext cx="10160" cy="0"/>
            </a:xfrm>
            <a:custGeom>
              <a:avLst/>
              <a:gdLst/>
              <a:ahLst/>
              <a:cxnLst/>
              <a:rect l="l" t="t" r="r" b="b"/>
              <a:pathLst>
                <a:path w="10160" h="0">
                  <a:moveTo>
                    <a:pt x="9004" y="0"/>
                  </a:moveTo>
                  <a:lnTo>
                    <a:pt x="9639" y="0"/>
                  </a:lnTo>
                  <a:lnTo>
                    <a:pt x="9410" y="0"/>
                  </a:lnTo>
                  <a:lnTo>
                    <a:pt x="8382" y="0"/>
                  </a:lnTo>
                  <a:lnTo>
                    <a:pt x="6731" y="0"/>
                  </a:lnTo>
                  <a:lnTo>
                    <a:pt x="4711" y="0"/>
                  </a:lnTo>
                  <a:lnTo>
                    <a:pt x="2692" y="0"/>
                  </a:lnTo>
                  <a:lnTo>
                    <a:pt x="1016" y="0"/>
                  </a:lnTo>
                  <a:lnTo>
                    <a:pt x="0" y="0"/>
                  </a:lnTo>
                </a:path>
              </a:pathLst>
            </a:custGeom>
            <a:ln w="3175">
              <a:solidFill>
                <a:srgbClr val="565658"/>
              </a:solidFill>
            </a:ln>
          </p:spPr>
          <p:txBody>
            <a:bodyPr wrap="square" lIns="0" tIns="0" rIns="0" bIns="0" rtlCol="0"/>
            <a:lstStyle/>
            <a:p/>
          </p:txBody>
        </p:sp>
        <p:sp>
          <p:nvSpPr>
            <p:cNvPr id="1487" name="object 1487" descr=""/>
            <p:cNvSpPr/>
            <p:nvPr/>
          </p:nvSpPr>
          <p:spPr>
            <a:xfrm>
              <a:off x="6046784" y="8523725"/>
              <a:ext cx="12065" cy="0"/>
            </a:xfrm>
            <a:custGeom>
              <a:avLst/>
              <a:gdLst/>
              <a:ahLst/>
              <a:cxnLst/>
              <a:rect l="l" t="t" r="r" b="b"/>
              <a:pathLst>
                <a:path w="12064" h="0">
                  <a:moveTo>
                    <a:pt x="0" y="0"/>
                  </a:moveTo>
                  <a:lnTo>
                    <a:pt x="0" y="0"/>
                  </a:lnTo>
                  <a:lnTo>
                    <a:pt x="11772" y="0"/>
                  </a:lnTo>
                  <a:lnTo>
                    <a:pt x="11950" y="0"/>
                  </a:lnTo>
                </a:path>
              </a:pathLst>
            </a:custGeom>
            <a:ln w="3175">
              <a:solidFill>
                <a:srgbClr val="565658"/>
              </a:solidFill>
            </a:ln>
          </p:spPr>
          <p:txBody>
            <a:bodyPr wrap="square" lIns="0" tIns="0" rIns="0" bIns="0" rtlCol="0"/>
            <a:lstStyle/>
            <a:p/>
          </p:txBody>
        </p:sp>
        <p:sp>
          <p:nvSpPr>
            <p:cNvPr id="1488" name="object 1488" descr=""/>
            <p:cNvSpPr/>
            <p:nvPr/>
          </p:nvSpPr>
          <p:spPr>
            <a:xfrm>
              <a:off x="6107507" y="8517379"/>
              <a:ext cx="635" cy="635"/>
            </a:xfrm>
            <a:custGeom>
              <a:avLst/>
              <a:gdLst/>
              <a:ahLst/>
              <a:cxnLst/>
              <a:rect l="l" t="t" r="r" b="b"/>
              <a:pathLst>
                <a:path w="635" h="634">
                  <a:moveTo>
                    <a:pt x="0" y="609"/>
                  </a:moveTo>
                  <a:lnTo>
                    <a:pt x="50" y="355"/>
                  </a:lnTo>
                  <a:lnTo>
                    <a:pt x="190" y="190"/>
                  </a:lnTo>
                  <a:lnTo>
                    <a:pt x="342" y="50"/>
                  </a:lnTo>
                  <a:lnTo>
                    <a:pt x="584" y="0"/>
                  </a:lnTo>
                </a:path>
              </a:pathLst>
            </a:custGeom>
            <a:ln w="3175">
              <a:solidFill>
                <a:srgbClr val="565658"/>
              </a:solidFill>
            </a:ln>
          </p:spPr>
          <p:txBody>
            <a:bodyPr wrap="square" lIns="0" tIns="0" rIns="0" bIns="0" rtlCol="0"/>
            <a:lstStyle/>
            <a:p/>
          </p:txBody>
        </p:sp>
        <p:sp>
          <p:nvSpPr>
            <p:cNvPr id="1489" name="object 1489" descr=""/>
            <p:cNvSpPr/>
            <p:nvPr/>
          </p:nvSpPr>
          <p:spPr>
            <a:xfrm>
              <a:off x="6106266" y="8517569"/>
              <a:ext cx="635" cy="635"/>
            </a:xfrm>
            <a:custGeom>
              <a:avLst/>
              <a:gdLst/>
              <a:ahLst/>
              <a:cxnLst/>
              <a:rect l="l" t="t" r="r" b="b"/>
              <a:pathLst>
                <a:path w="635" h="634">
                  <a:moveTo>
                    <a:pt x="0" y="419"/>
                  </a:moveTo>
                  <a:lnTo>
                    <a:pt x="12" y="228"/>
                  </a:lnTo>
                  <a:lnTo>
                    <a:pt x="76" y="76"/>
                  </a:lnTo>
                </a:path>
              </a:pathLst>
            </a:custGeom>
            <a:ln w="3175">
              <a:solidFill>
                <a:srgbClr val="565658"/>
              </a:solidFill>
            </a:ln>
          </p:spPr>
          <p:txBody>
            <a:bodyPr wrap="square" lIns="0" tIns="0" rIns="0" bIns="0" rtlCol="0"/>
            <a:lstStyle/>
            <a:p/>
          </p:txBody>
        </p:sp>
        <p:sp>
          <p:nvSpPr>
            <p:cNvPr id="1490" name="object 1490" descr=""/>
            <p:cNvSpPr/>
            <p:nvPr/>
          </p:nvSpPr>
          <p:spPr>
            <a:xfrm>
              <a:off x="6115441" y="8517989"/>
              <a:ext cx="1270" cy="0"/>
            </a:xfrm>
            <a:custGeom>
              <a:avLst/>
              <a:gdLst/>
              <a:ahLst/>
              <a:cxnLst/>
              <a:rect l="l" t="t" r="r" b="b"/>
              <a:pathLst>
                <a:path w="1270" h="0">
                  <a:moveTo>
                    <a:pt x="1219" y="0"/>
                  </a:moveTo>
                  <a:lnTo>
                    <a:pt x="139" y="0"/>
                  </a:lnTo>
                  <a:lnTo>
                    <a:pt x="0" y="0"/>
                  </a:lnTo>
                </a:path>
              </a:pathLst>
            </a:custGeom>
            <a:ln w="3175">
              <a:solidFill>
                <a:srgbClr val="565658"/>
              </a:solidFill>
            </a:ln>
          </p:spPr>
          <p:txBody>
            <a:bodyPr wrap="square" lIns="0" tIns="0" rIns="0" bIns="0" rtlCol="0"/>
            <a:lstStyle/>
            <a:p/>
          </p:txBody>
        </p:sp>
        <p:sp>
          <p:nvSpPr>
            <p:cNvPr id="1491" name="object 1491" descr=""/>
            <p:cNvSpPr/>
            <p:nvPr/>
          </p:nvSpPr>
          <p:spPr>
            <a:xfrm>
              <a:off x="6107511" y="8517989"/>
              <a:ext cx="1905" cy="0"/>
            </a:xfrm>
            <a:custGeom>
              <a:avLst/>
              <a:gdLst/>
              <a:ahLst/>
              <a:cxnLst/>
              <a:rect l="l" t="t" r="r" b="b"/>
              <a:pathLst>
                <a:path w="1904" h="0">
                  <a:moveTo>
                    <a:pt x="1397" y="0"/>
                  </a:moveTo>
                  <a:lnTo>
                    <a:pt x="812" y="0"/>
                  </a:lnTo>
                  <a:lnTo>
                    <a:pt x="0" y="0"/>
                  </a:lnTo>
                </a:path>
              </a:pathLst>
            </a:custGeom>
            <a:ln w="3175">
              <a:solidFill>
                <a:srgbClr val="565658"/>
              </a:solidFill>
            </a:ln>
          </p:spPr>
          <p:txBody>
            <a:bodyPr wrap="square" lIns="0" tIns="0" rIns="0" bIns="0" rtlCol="0"/>
            <a:lstStyle/>
            <a:p/>
          </p:txBody>
        </p:sp>
        <p:sp>
          <p:nvSpPr>
            <p:cNvPr id="1492" name="object 1492" descr=""/>
            <p:cNvSpPr/>
            <p:nvPr/>
          </p:nvSpPr>
          <p:spPr>
            <a:xfrm>
              <a:off x="6116114" y="8517379"/>
              <a:ext cx="635" cy="635"/>
            </a:xfrm>
            <a:custGeom>
              <a:avLst/>
              <a:gdLst/>
              <a:ahLst/>
              <a:cxnLst/>
              <a:rect l="l" t="t" r="r" b="b"/>
              <a:pathLst>
                <a:path w="635" h="634">
                  <a:moveTo>
                    <a:pt x="546" y="609"/>
                  </a:moveTo>
                  <a:lnTo>
                    <a:pt x="495" y="355"/>
                  </a:lnTo>
                  <a:lnTo>
                    <a:pt x="368" y="190"/>
                  </a:lnTo>
                  <a:lnTo>
                    <a:pt x="215" y="50"/>
                  </a:lnTo>
                  <a:lnTo>
                    <a:pt x="0" y="0"/>
                  </a:lnTo>
                </a:path>
              </a:pathLst>
            </a:custGeom>
            <a:ln w="3175">
              <a:solidFill>
                <a:srgbClr val="565658"/>
              </a:solidFill>
            </a:ln>
          </p:spPr>
          <p:txBody>
            <a:bodyPr wrap="square" lIns="0" tIns="0" rIns="0" bIns="0" rtlCol="0"/>
            <a:lstStyle/>
            <a:p/>
          </p:txBody>
        </p:sp>
        <p:sp>
          <p:nvSpPr>
            <p:cNvPr id="1493" name="object 1493" descr=""/>
            <p:cNvSpPr/>
            <p:nvPr/>
          </p:nvSpPr>
          <p:spPr>
            <a:xfrm>
              <a:off x="6106849" y="8516861"/>
              <a:ext cx="635" cy="635"/>
            </a:xfrm>
            <a:custGeom>
              <a:avLst/>
              <a:gdLst/>
              <a:ahLst/>
              <a:cxnLst/>
              <a:rect l="l" t="t" r="r" b="b"/>
              <a:pathLst>
                <a:path w="635" h="634">
                  <a:moveTo>
                    <a:pt x="0" y="533"/>
                  </a:moveTo>
                  <a:lnTo>
                    <a:pt x="25" y="381"/>
                  </a:lnTo>
                  <a:lnTo>
                    <a:pt x="50" y="215"/>
                  </a:lnTo>
                  <a:lnTo>
                    <a:pt x="63" y="0"/>
                  </a:lnTo>
                </a:path>
              </a:pathLst>
            </a:custGeom>
            <a:ln w="3175">
              <a:solidFill>
                <a:srgbClr val="565658"/>
              </a:solidFill>
            </a:ln>
          </p:spPr>
          <p:txBody>
            <a:bodyPr wrap="square" lIns="0" tIns="0" rIns="0" bIns="0" rtlCol="0"/>
            <a:lstStyle/>
            <a:p/>
          </p:txBody>
        </p:sp>
        <p:sp>
          <p:nvSpPr>
            <p:cNvPr id="1494" name="object 1494" descr=""/>
            <p:cNvSpPr/>
            <p:nvPr/>
          </p:nvSpPr>
          <p:spPr>
            <a:xfrm>
              <a:off x="6105717" y="8516867"/>
              <a:ext cx="1270" cy="1905"/>
            </a:xfrm>
            <a:custGeom>
              <a:avLst/>
              <a:gdLst/>
              <a:ahLst/>
              <a:cxnLst/>
              <a:rect l="l" t="t" r="r" b="b"/>
              <a:pathLst>
                <a:path w="1270" h="1904">
                  <a:moveTo>
                    <a:pt x="1193" y="0"/>
                  </a:moveTo>
                  <a:lnTo>
                    <a:pt x="774" y="76"/>
                  </a:lnTo>
                  <a:lnTo>
                    <a:pt x="419" y="266"/>
                  </a:lnTo>
                  <a:lnTo>
                    <a:pt x="190" y="546"/>
                  </a:lnTo>
                  <a:lnTo>
                    <a:pt x="38" y="914"/>
                  </a:lnTo>
                  <a:lnTo>
                    <a:pt x="0" y="1320"/>
                  </a:lnTo>
                </a:path>
              </a:pathLst>
            </a:custGeom>
            <a:ln w="3175">
              <a:solidFill>
                <a:srgbClr val="565658"/>
              </a:solidFill>
            </a:ln>
          </p:spPr>
          <p:txBody>
            <a:bodyPr wrap="square" lIns="0" tIns="0" rIns="0" bIns="0" rtlCol="0"/>
            <a:lstStyle/>
            <a:p/>
          </p:txBody>
        </p:sp>
        <p:sp>
          <p:nvSpPr>
            <p:cNvPr id="1495" name="object 1495" descr=""/>
            <p:cNvSpPr/>
            <p:nvPr/>
          </p:nvSpPr>
          <p:spPr>
            <a:xfrm>
              <a:off x="6105720" y="8517989"/>
              <a:ext cx="1905" cy="3810"/>
            </a:xfrm>
            <a:custGeom>
              <a:avLst/>
              <a:gdLst/>
              <a:ahLst/>
              <a:cxnLst/>
              <a:rect l="l" t="t" r="r" b="b"/>
              <a:pathLst>
                <a:path w="1904" h="3809">
                  <a:moveTo>
                    <a:pt x="546" y="0"/>
                  </a:moveTo>
                  <a:lnTo>
                    <a:pt x="342" y="114"/>
                  </a:lnTo>
                  <a:lnTo>
                    <a:pt x="203" y="165"/>
                  </a:lnTo>
                  <a:lnTo>
                    <a:pt x="0" y="190"/>
                  </a:lnTo>
                </a:path>
                <a:path w="1904" h="3809">
                  <a:moveTo>
                    <a:pt x="546" y="0"/>
                  </a:moveTo>
                  <a:lnTo>
                    <a:pt x="800" y="1943"/>
                  </a:lnTo>
                  <a:lnTo>
                    <a:pt x="1155" y="3200"/>
                  </a:lnTo>
                  <a:lnTo>
                    <a:pt x="1498" y="3568"/>
                  </a:lnTo>
                </a:path>
              </a:pathLst>
            </a:custGeom>
            <a:ln w="3175">
              <a:solidFill>
                <a:srgbClr val="565658"/>
              </a:solidFill>
            </a:ln>
          </p:spPr>
          <p:txBody>
            <a:bodyPr wrap="square" lIns="0" tIns="0" rIns="0" bIns="0" rtlCol="0"/>
            <a:lstStyle/>
            <a:p/>
          </p:txBody>
        </p:sp>
        <p:sp>
          <p:nvSpPr>
            <p:cNvPr id="1496" name="object 1496" descr=""/>
            <p:cNvSpPr/>
            <p:nvPr/>
          </p:nvSpPr>
          <p:spPr>
            <a:xfrm>
              <a:off x="6106924" y="8521541"/>
              <a:ext cx="635" cy="635"/>
            </a:xfrm>
            <a:custGeom>
              <a:avLst/>
              <a:gdLst/>
              <a:ahLst/>
              <a:cxnLst/>
              <a:rect l="l" t="t" r="r" b="b"/>
              <a:pathLst>
                <a:path w="635" h="634">
                  <a:moveTo>
                    <a:pt x="0" y="596"/>
                  </a:moveTo>
                  <a:lnTo>
                    <a:pt x="254" y="571"/>
                  </a:lnTo>
                  <a:lnTo>
                    <a:pt x="406" y="419"/>
                  </a:lnTo>
                  <a:lnTo>
                    <a:pt x="533" y="241"/>
                  </a:lnTo>
                  <a:lnTo>
                    <a:pt x="584" y="0"/>
                  </a:lnTo>
                </a:path>
              </a:pathLst>
            </a:custGeom>
            <a:ln w="3175">
              <a:solidFill>
                <a:srgbClr val="565658"/>
              </a:solidFill>
            </a:ln>
          </p:spPr>
          <p:txBody>
            <a:bodyPr wrap="square" lIns="0" tIns="0" rIns="0" bIns="0" rtlCol="0"/>
            <a:lstStyle/>
            <a:p/>
          </p:txBody>
        </p:sp>
        <p:sp>
          <p:nvSpPr>
            <p:cNvPr id="1497" name="object 1497" descr=""/>
            <p:cNvSpPr/>
            <p:nvPr/>
          </p:nvSpPr>
          <p:spPr>
            <a:xfrm>
              <a:off x="6107507" y="8521555"/>
              <a:ext cx="9525" cy="0"/>
            </a:xfrm>
            <a:custGeom>
              <a:avLst/>
              <a:gdLst/>
              <a:ahLst/>
              <a:cxnLst/>
              <a:rect l="l" t="t" r="r" b="b"/>
              <a:pathLst>
                <a:path w="9525" h="0">
                  <a:moveTo>
                    <a:pt x="0" y="0"/>
                  </a:moveTo>
                  <a:lnTo>
                    <a:pt x="0" y="0"/>
                  </a:lnTo>
                  <a:lnTo>
                    <a:pt x="8077" y="0"/>
                  </a:lnTo>
                  <a:lnTo>
                    <a:pt x="9156" y="0"/>
                  </a:lnTo>
                </a:path>
              </a:pathLst>
            </a:custGeom>
            <a:ln w="3175">
              <a:solidFill>
                <a:srgbClr val="565658"/>
              </a:solidFill>
            </a:ln>
          </p:spPr>
          <p:txBody>
            <a:bodyPr wrap="square" lIns="0" tIns="0" rIns="0" bIns="0" rtlCol="0"/>
            <a:lstStyle/>
            <a:p/>
          </p:txBody>
        </p:sp>
        <p:sp>
          <p:nvSpPr>
            <p:cNvPr id="1498" name="object 1498" descr=""/>
            <p:cNvSpPr/>
            <p:nvPr/>
          </p:nvSpPr>
          <p:spPr>
            <a:xfrm>
              <a:off x="6118284" y="8516861"/>
              <a:ext cx="635" cy="1270"/>
            </a:xfrm>
            <a:custGeom>
              <a:avLst/>
              <a:gdLst/>
              <a:ahLst/>
              <a:cxnLst/>
              <a:rect l="l" t="t" r="r" b="b"/>
              <a:pathLst>
                <a:path w="635" h="1270">
                  <a:moveTo>
                    <a:pt x="0" y="533"/>
                  </a:moveTo>
                  <a:lnTo>
                    <a:pt x="558" y="901"/>
                  </a:lnTo>
                  <a:lnTo>
                    <a:pt x="558" y="1130"/>
                  </a:lnTo>
                </a:path>
                <a:path w="635" h="1270">
                  <a:moveTo>
                    <a:pt x="0" y="533"/>
                  </a:moveTo>
                  <a:lnTo>
                    <a:pt x="25" y="381"/>
                  </a:lnTo>
                  <a:lnTo>
                    <a:pt x="25" y="215"/>
                  </a:lnTo>
                  <a:lnTo>
                    <a:pt x="25" y="0"/>
                  </a:lnTo>
                </a:path>
              </a:pathLst>
            </a:custGeom>
            <a:ln w="3175">
              <a:solidFill>
                <a:srgbClr val="565658"/>
              </a:solidFill>
            </a:ln>
          </p:spPr>
          <p:txBody>
            <a:bodyPr wrap="square" lIns="0" tIns="0" rIns="0" bIns="0" rtlCol="0"/>
            <a:lstStyle/>
            <a:p/>
          </p:txBody>
        </p:sp>
        <p:sp>
          <p:nvSpPr>
            <p:cNvPr id="1499" name="object 1499" descr=""/>
            <p:cNvSpPr/>
            <p:nvPr/>
          </p:nvSpPr>
          <p:spPr>
            <a:xfrm>
              <a:off x="6105721" y="8518188"/>
              <a:ext cx="1270" cy="4445"/>
            </a:xfrm>
            <a:custGeom>
              <a:avLst/>
              <a:gdLst/>
              <a:ahLst/>
              <a:cxnLst/>
              <a:rect l="l" t="t" r="r" b="b"/>
              <a:pathLst>
                <a:path w="1270" h="4445">
                  <a:moveTo>
                    <a:pt x="0" y="0"/>
                  </a:moveTo>
                  <a:lnTo>
                    <a:pt x="12" y="279"/>
                  </a:lnTo>
                  <a:lnTo>
                    <a:pt x="228" y="2146"/>
                  </a:lnTo>
                  <a:lnTo>
                    <a:pt x="596" y="3581"/>
                  </a:lnTo>
                  <a:lnTo>
                    <a:pt x="901" y="3962"/>
                  </a:lnTo>
                </a:path>
              </a:pathLst>
            </a:custGeom>
            <a:ln w="3175">
              <a:solidFill>
                <a:srgbClr val="565658"/>
              </a:solidFill>
            </a:ln>
          </p:spPr>
          <p:txBody>
            <a:bodyPr wrap="square" lIns="0" tIns="0" rIns="0" bIns="0" rtlCol="0"/>
            <a:lstStyle/>
            <a:p/>
          </p:txBody>
        </p:sp>
        <p:sp>
          <p:nvSpPr>
            <p:cNvPr id="1500" name="object 1500" descr=""/>
            <p:cNvSpPr/>
            <p:nvPr/>
          </p:nvSpPr>
          <p:spPr>
            <a:xfrm>
              <a:off x="6106638" y="8521541"/>
              <a:ext cx="635" cy="635"/>
            </a:xfrm>
            <a:custGeom>
              <a:avLst/>
              <a:gdLst/>
              <a:ahLst/>
              <a:cxnLst/>
              <a:rect l="l" t="t" r="r" b="b"/>
              <a:pathLst>
                <a:path w="635" h="634">
                  <a:moveTo>
                    <a:pt x="0" y="596"/>
                  </a:moveTo>
                  <a:lnTo>
                    <a:pt x="254" y="571"/>
                  </a:lnTo>
                  <a:lnTo>
                    <a:pt x="419" y="419"/>
                  </a:lnTo>
                  <a:lnTo>
                    <a:pt x="558" y="241"/>
                  </a:lnTo>
                  <a:lnTo>
                    <a:pt x="596" y="0"/>
                  </a:lnTo>
                </a:path>
              </a:pathLst>
            </a:custGeom>
            <a:ln w="3175">
              <a:solidFill>
                <a:srgbClr val="565658"/>
              </a:solidFill>
            </a:ln>
          </p:spPr>
          <p:txBody>
            <a:bodyPr wrap="square" lIns="0" tIns="0" rIns="0" bIns="0" rtlCol="0"/>
            <a:lstStyle/>
            <a:p/>
          </p:txBody>
        </p:sp>
        <p:sp>
          <p:nvSpPr>
            <p:cNvPr id="1501" name="object 1501" descr=""/>
            <p:cNvSpPr/>
            <p:nvPr/>
          </p:nvSpPr>
          <p:spPr>
            <a:xfrm>
              <a:off x="6000661" y="8521555"/>
              <a:ext cx="9525" cy="0"/>
            </a:xfrm>
            <a:custGeom>
              <a:avLst/>
              <a:gdLst/>
              <a:ahLst/>
              <a:cxnLst/>
              <a:rect l="l" t="t" r="r" b="b"/>
              <a:pathLst>
                <a:path w="9525" h="0">
                  <a:moveTo>
                    <a:pt x="0" y="0"/>
                  </a:moveTo>
                  <a:lnTo>
                    <a:pt x="939" y="0"/>
                  </a:lnTo>
                  <a:lnTo>
                    <a:pt x="2590" y="0"/>
                  </a:lnTo>
                  <a:lnTo>
                    <a:pt x="6604" y="0"/>
                  </a:lnTo>
                  <a:lnTo>
                    <a:pt x="8229" y="0"/>
                  </a:lnTo>
                  <a:lnTo>
                    <a:pt x="9182" y="0"/>
                  </a:lnTo>
                </a:path>
              </a:pathLst>
            </a:custGeom>
            <a:ln w="3175">
              <a:solidFill>
                <a:srgbClr val="565658"/>
              </a:solidFill>
            </a:ln>
          </p:spPr>
          <p:txBody>
            <a:bodyPr wrap="square" lIns="0" tIns="0" rIns="0" bIns="0" rtlCol="0"/>
            <a:lstStyle/>
            <a:p/>
          </p:txBody>
        </p:sp>
        <p:sp>
          <p:nvSpPr>
            <p:cNvPr id="1502" name="object 1502" descr=""/>
            <p:cNvSpPr/>
            <p:nvPr/>
          </p:nvSpPr>
          <p:spPr>
            <a:xfrm>
              <a:off x="6009838" y="8521541"/>
              <a:ext cx="635" cy="635"/>
            </a:xfrm>
            <a:custGeom>
              <a:avLst/>
              <a:gdLst/>
              <a:ahLst/>
              <a:cxnLst/>
              <a:rect l="l" t="t" r="r" b="b"/>
              <a:pathLst>
                <a:path w="635" h="634">
                  <a:moveTo>
                    <a:pt x="571" y="596"/>
                  </a:moveTo>
                  <a:lnTo>
                    <a:pt x="342" y="571"/>
                  </a:lnTo>
                  <a:lnTo>
                    <a:pt x="177" y="419"/>
                  </a:lnTo>
                  <a:lnTo>
                    <a:pt x="38" y="241"/>
                  </a:lnTo>
                  <a:lnTo>
                    <a:pt x="0" y="0"/>
                  </a:lnTo>
                </a:path>
              </a:pathLst>
            </a:custGeom>
            <a:ln w="3175">
              <a:solidFill>
                <a:srgbClr val="565658"/>
              </a:solidFill>
            </a:ln>
          </p:spPr>
          <p:txBody>
            <a:bodyPr wrap="square" lIns="0" tIns="0" rIns="0" bIns="0" rtlCol="0"/>
            <a:lstStyle/>
            <a:p/>
          </p:txBody>
        </p:sp>
        <p:sp>
          <p:nvSpPr>
            <p:cNvPr id="1503" name="object 1503" descr=""/>
            <p:cNvSpPr/>
            <p:nvPr/>
          </p:nvSpPr>
          <p:spPr>
            <a:xfrm>
              <a:off x="6199261" y="8516867"/>
              <a:ext cx="635" cy="1905"/>
            </a:xfrm>
            <a:custGeom>
              <a:avLst/>
              <a:gdLst/>
              <a:ahLst/>
              <a:cxnLst/>
              <a:rect l="l" t="t" r="r" b="b"/>
              <a:pathLst>
                <a:path w="635" h="1904">
                  <a:moveTo>
                    <a:pt x="457" y="0"/>
                  </a:moveTo>
                  <a:lnTo>
                    <a:pt x="330" y="241"/>
                  </a:lnTo>
                  <a:lnTo>
                    <a:pt x="241" y="533"/>
                  </a:lnTo>
                  <a:lnTo>
                    <a:pt x="152" y="901"/>
                  </a:lnTo>
                  <a:lnTo>
                    <a:pt x="0" y="1320"/>
                  </a:lnTo>
                </a:path>
              </a:pathLst>
            </a:custGeom>
            <a:ln w="3175">
              <a:solidFill>
                <a:srgbClr val="565658"/>
              </a:solidFill>
            </a:ln>
          </p:spPr>
          <p:txBody>
            <a:bodyPr wrap="square" lIns="0" tIns="0" rIns="0" bIns="0" rtlCol="0"/>
            <a:lstStyle/>
            <a:p/>
          </p:txBody>
        </p:sp>
        <p:sp>
          <p:nvSpPr>
            <p:cNvPr id="1504" name="object 1504" descr=""/>
            <p:cNvSpPr/>
            <p:nvPr/>
          </p:nvSpPr>
          <p:spPr>
            <a:xfrm>
              <a:off x="6106918" y="8521541"/>
              <a:ext cx="10795" cy="635"/>
            </a:xfrm>
            <a:custGeom>
              <a:avLst/>
              <a:gdLst/>
              <a:ahLst/>
              <a:cxnLst/>
              <a:rect l="l" t="t" r="r" b="b"/>
              <a:pathLst>
                <a:path w="10795" h="634">
                  <a:moveTo>
                    <a:pt x="10312" y="596"/>
                  </a:moveTo>
                  <a:lnTo>
                    <a:pt x="10312" y="596"/>
                  </a:lnTo>
                  <a:lnTo>
                    <a:pt x="914" y="596"/>
                  </a:lnTo>
                  <a:lnTo>
                    <a:pt x="0" y="596"/>
                  </a:lnTo>
                </a:path>
                <a:path w="10795" h="634">
                  <a:moveTo>
                    <a:pt x="10312" y="596"/>
                  </a:moveTo>
                  <a:lnTo>
                    <a:pt x="10083" y="571"/>
                  </a:lnTo>
                  <a:lnTo>
                    <a:pt x="9918" y="419"/>
                  </a:lnTo>
                  <a:lnTo>
                    <a:pt x="9779" y="241"/>
                  </a:lnTo>
                  <a:lnTo>
                    <a:pt x="9740" y="0"/>
                  </a:lnTo>
                </a:path>
              </a:pathLst>
            </a:custGeom>
            <a:ln w="3175">
              <a:solidFill>
                <a:srgbClr val="565658"/>
              </a:solidFill>
            </a:ln>
          </p:spPr>
          <p:txBody>
            <a:bodyPr wrap="square" lIns="0" tIns="0" rIns="0" bIns="0" rtlCol="0"/>
            <a:lstStyle/>
            <a:p/>
          </p:txBody>
        </p:sp>
        <p:sp>
          <p:nvSpPr>
            <p:cNvPr id="1505" name="object 1505" descr=""/>
            <p:cNvSpPr/>
            <p:nvPr/>
          </p:nvSpPr>
          <p:spPr>
            <a:xfrm>
              <a:off x="6117144" y="8517973"/>
              <a:ext cx="1905" cy="3810"/>
            </a:xfrm>
            <a:custGeom>
              <a:avLst/>
              <a:gdLst/>
              <a:ahLst/>
              <a:cxnLst/>
              <a:rect l="l" t="t" r="r" b="b"/>
              <a:pathLst>
                <a:path w="1904" h="3809">
                  <a:moveTo>
                    <a:pt x="0" y="3581"/>
                  </a:moveTo>
                  <a:lnTo>
                    <a:pt x="787" y="3048"/>
                  </a:lnTo>
                  <a:lnTo>
                    <a:pt x="1409" y="1600"/>
                  </a:lnTo>
                  <a:lnTo>
                    <a:pt x="1701" y="0"/>
                  </a:lnTo>
                </a:path>
              </a:pathLst>
            </a:custGeom>
            <a:ln w="3175">
              <a:solidFill>
                <a:srgbClr val="565658"/>
              </a:solidFill>
            </a:ln>
          </p:spPr>
          <p:txBody>
            <a:bodyPr wrap="square" lIns="0" tIns="0" rIns="0" bIns="0" rtlCol="0"/>
            <a:lstStyle/>
            <a:p/>
          </p:txBody>
        </p:sp>
        <p:sp>
          <p:nvSpPr>
            <p:cNvPr id="1506" name="object 1506" descr=""/>
            <p:cNvSpPr/>
            <p:nvPr/>
          </p:nvSpPr>
          <p:spPr>
            <a:xfrm>
              <a:off x="6118856" y="8517989"/>
              <a:ext cx="635" cy="635"/>
            </a:xfrm>
            <a:custGeom>
              <a:avLst/>
              <a:gdLst/>
              <a:ahLst/>
              <a:cxnLst/>
              <a:rect l="l" t="t" r="r" b="b"/>
              <a:pathLst>
                <a:path w="635" h="634">
                  <a:moveTo>
                    <a:pt x="0" y="0"/>
                  </a:moveTo>
                  <a:lnTo>
                    <a:pt x="241" y="114"/>
                  </a:lnTo>
                  <a:lnTo>
                    <a:pt x="393" y="165"/>
                  </a:lnTo>
                  <a:lnTo>
                    <a:pt x="596" y="190"/>
                  </a:lnTo>
                </a:path>
              </a:pathLst>
            </a:custGeom>
            <a:ln w="3175">
              <a:solidFill>
                <a:srgbClr val="565658"/>
              </a:solidFill>
            </a:ln>
          </p:spPr>
          <p:txBody>
            <a:bodyPr wrap="square" lIns="0" tIns="0" rIns="0" bIns="0" rtlCol="0"/>
            <a:lstStyle/>
            <a:p/>
          </p:txBody>
        </p:sp>
        <p:sp>
          <p:nvSpPr>
            <p:cNvPr id="1507" name="object 1507" descr=""/>
            <p:cNvSpPr/>
            <p:nvPr/>
          </p:nvSpPr>
          <p:spPr>
            <a:xfrm>
              <a:off x="6118307" y="8516867"/>
              <a:ext cx="1270" cy="1905"/>
            </a:xfrm>
            <a:custGeom>
              <a:avLst/>
              <a:gdLst/>
              <a:ahLst/>
              <a:cxnLst/>
              <a:rect l="l" t="t" r="r" b="b"/>
              <a:pathLst>
                <a:path w="1270" h="1904">
                  <a:moveTo>
                    <a:pt x="1142" y="1320"/>
                  </a:moveTo>
                  <a:lnTo>
                    <a:pt x="1142" y="990"/>
                  </a:lnTo>
                  <a:lnTo>
                    <a:pt x="1015" y="596"/>
                  </a:lnTo>
                  <a:lnTo>
                    <a:pt x="787" y="279"/>
                  </a:lnTo>
                  <a:lnTo>
                    <a:pt x="406" y="88"/>
                  </a:lnTo>
                  <a:lnTo>
                    <a:pt x="0" y="0"/>
                  </a:lnTo>
                </a:path>
              </a:pathLst>
            </a:custGeom>
            <a:ln w="3175">
              <a:solidFill>
                <a:srgbClr val="565658"/>
              </a:solidFill>
            </a:ln>
          </p:spPr>
          <p:txBody>
            <a:bodyPr wrap="square" lIns="0" tIns="0" rIns="0" bIns="0" rtlCol="0"/>
            <a:lstStyle/>
            <a:p/>
          </p:txBody>
        </p:sp>
        <p:sp>
          <p:nvSpPr>
            <p:cNvPr id="1508" name="object 1508" descr=""/>
            <p:cNvSpPr/>
            <p:nvPr/>
          </p:nvSpPr>
          <p:spPr>
            <a:xfrm>
              <a:off x="6010099" y="8517973"/>
              <a:ext cx="1905" cy="4445"/>
            </a:xfrm>
            <a:custGeom>
              <a:avLst/>
              <a:gdLst/>
              <a:ahLst/>
              <a:cxnLst/>
              <a:rect l="l" t="t" r="r" b="b"/>
              <a:pathLst>
                <a:path w="1904" h="4445">
                  <a:moveTo>
                    <a:pt x="0" y="3581"/>
                  </a:moveTo>
                  <a:lnTo>
                    <a:pt x="38" y="3822"/>
                  </a:lnTo>
                  <a:lnTo>
                    <a:pt x="177" y="3987"/>
                  </a:lnTo>
                  <a:lnTo>
                    <a:pt x="342" y="4114"/>
                  </a:lnTo>
                  <a:lnTo>
                    <a:pt x="571" y="4178"/>
                  </a:lnTo>
                </a:path>
                <a:path w="1904" h="4445">
                  <a:moveTo>
                    <a:pt x="0" y="3581"/>
                  </a:moveTo>
                  <a:lnTo>
                    <a:pt x="596" y="3060"/>
                  </a:lnTo>
                  <a:lnTo>
                    <a:pt x="1079" y="1638"/>
                  </a:lnTo>
                  <a:lnTo>
                    <a:pt x="1320" y="0"/>
                  </a:lnTo>
                </a:path>
              </a:pathLst>
            </a:custGeom>
            <a:ln w="3175">
              <a:solidFill>
                <a:srgbClr val="565658"/>
              </a:solidFill>
            </a:ln>
          </p:spPr>
          <p:txBody>
            <a:bodyPr wrap="square" lIns="0" tIns="0" rIns="0" bIns="0" rtlCol="0"/>
            <a:lstStyle/>
            <a:p/>
          </p:txBody>
        </p:sp>
        <p:sp>
          <p:nvSpPr>
            <p:cNvPr id="1509" name="object 1509" descr=""/>
            <p:cNvSpPr/>
            <p:nvPr/>
          </p:nvSpPr>
          <p:spPr>
            <a:xfrm>
              <a:off x="6008518" y="8517379"/>
              <a:ext cx="1905" cy="635"/>
            </a:xfrm>
            <a:custGeom>
              <a:avLst/>
              <a:gdLst/>
              <a:ahLst/>
              <a:cxnLst/>
              <a:rect l="l" t="t" r="r" b="b"/>
              <a:pathLst>
                <a:path w="1904" h="634">
                  <a:moveTo>
                    <a:pt x="1320" y="609"/>
                  </a:moveTo>
                  <a:lnTo>
                    <a:pt x="1269" y="355"/>
                  </a:lnTo>
                  <a:lnTo>
                    <a:pt x="1142" y="190"/>
                  </a:lnTo>
                  <a:lnTo>
                    <a:pt x="965" y="50"/>
                  </a:lnTo>
                  <a:lnTo>
                    <a:pt x="736" y="0"/>
                  </a:lnTo>
                </a:path>
                <a:path w="1904" h="634">
                  <a:moveTo>
                    <a:pt x="1320" y="609"/>
                  </a:moveTo>
                  <a:lnTo>
                    <a:pt x="380" y="609"/>
                  </a:lnTo>
                  <a:lnTo>
                    <a:pt x="0" y="609"/>
                  </a:lnTo>
                </a:path>
              </a:pathLst>
            </a:custGeom>
            <a:ln w="3175">
              <a:solidFill>
                <a:srgbClr val="565658"/>
              </a:solidFill>
            </a:ln>
          </p:spPr>
          <p:txBody>
            <a:bodyPr wrap="square" lIns="0" tIns="0" rIns="0" bIns="0" rtlCol="0"/>
            <a:lstStyle/>
            <a:p/>
          </p:txBody>
        </p:sp>
        <p:sp>
          <p:nvSpPr>
            <p:cNvPr id="1510" name="object 1510" descr=""/>
            <p:cNvSpPr/>
            <p:nvPr/>
          </p:nvSpPr>
          <p:spPr>
            <a:xfrm>
              <a:off x="6000667" y="8517989"/>
              <a:ext cx="1905" cy="0"/>
            </a:xfrm>
            <a:custGeom>
              <a:avLst/>
              <a:gdLst/>
              <a:ahLst/>
              <a:cxnLst/>
              <a:rect l="l" t="t" r="r" b="b"/>
              <a:pathLst>
                <a:path w="1904" h="0">
                  <a:moveTo>
                    <a:pt x="1320" y="0"/>
                  </a:moveTo>
                  <a:lnTo>
                    <a:pt x="952" y="0"/>
                  </a:lnTo>
                  <a:lnTo>
                    <a:pt x="0" y="0"/>
                  </a:lnTo>
                </a:path>
              </a:pathLst>
            </a:custGeom>
            <a:ln w="3175">
              <a:solidFill>
                <a:srgbClr val="565658"/>
              </a:solidFill>
            </a:ln>
          </p:spPr>
          <p:txBody>
            <a:bodyPr wrap="square" lIns="0" tIns="0" rIns="0" bIns="0" rtlCol="0"/>
            <a:lstStyle/>
            <a:p/>
          </p:txBody>
        </p:sp>
        <p:sp>
          <p:nvSpPr>
            <p:cNvPr id="1511" name="object 1511" descr=""/>
            <p:cNvSpPr/>
            <p:nvPr/>
          </p:nvSpPr>
          <p:spPr>
            <a:xfrm>
              <a:off x="6000090" y="8521541"/>
              <a:ext cx="635" cy="635"/>
            </a:xfrm>
            <a:custGeom>
              <a:avLst/>
              <a:gdLst/>
              <a:ahLst/>
              <a:cxnLst/>
              <a:rect l="l" t="t" r="r" b="b"/>
              <a:pathLst>
                <a:path w="635" h="634">
                  <a:moveTo>
                    <a:pt x="0" y="596"/>
                  </a:moveTo>
                  <a:lnTo>
                    <a:pt x="228" y="571"/>
                  </a:lnTo>
                  <a:lnTo>
                    <a:pt x="381" y="419"/>
                  </a:lnTo>
                  <a:lnTo>
                    <a:pt x="533" y="241"/>
                  </a:lnTo>
                  <a:lnTo>
                    <a:pt x="571" y="0"/>
                  </a:lnTo>
                </a:path>
              </a:pathLst>
            </a:custGeom>
            <a:ln w="3175">
              <a:solidFill>
                <a:srgbClr val="565658"/>
              </a:solidFill>
            </a:ln>
          </p:spPr>
          <p:txBody>
            <a:bodyPr wrap="square" lIns="0" tIns="0" rIns="0" bIns="0" rtlCol="0"/>
            <a:lstStyle/>
            <a:p/>
          </p:txBody>
        </p:sp>
        <p:sp>
          <p:nvSpPr>
            <p:cNvPr id="1512" name="object 1512" descr=""/>
            <p:cNvSpPr/>
            <p:nvPr/>
          </p:nvSpPr>
          <p:spPr>
            <a:xfrm>
              <a:off x="6000097" y="8522138"/>
              <a:ext cx="10795" cy="0"/>
            </a:xfrm>
            <a:custGeom>
              <a:avLst/>
              <a:gdLst/>
              <a:ahLst/>
              <a:cxnLst/>
              <a:rect l="l" t="t" r="r" b="b"/>
              <a:pathLst>
                <a:path w="10795" h="0">
                  <a:moveTo>
                    <a:pt x="10312" y="0"/>
                  </a:moveTo>
                  <a:lnTo>
                    <a:pt x="10312" y="0"/>
                  </a:lnTo>
                  <a:lnTo>
                    <a:pt x="1054" y="0"/>
                  </a:lnTo>
                  <a:lnTo>
                    <a:pt x="0" y="0"/>
                  </a:lnTo>
                </a:path>
              </a:pathLst>
            </a:custGeom>
            <a:ln w="3175">
              <a:solidFill>
                <a:srgbClr val="565658"/>
              </a:solidFill>
            </a:ln>
          </p:spPr>
          <p:txBody>
            <a:bodyPr wrap="square" lIns="0" tIns="0" rIns="0" bIns="0" rtlCol="0"/>
            <a:lstStyle/>
            <a:p/>
          </p:txBody>
        </p:sp>
        <p:sp>
          <p:nvSpPr>
            <p:cNvPr id="1513" name="object 1513" descr=""/>
            <p:cNvSpPr/>
            <p:nvPr/>
          </p:nvSpPr>
          <p:spPr>
            <a:xfrm>
              <a:off x="5904045" y="8517379"/>
              <a:ext cx="635" cy="635"/>
            </a:xfrm>
            <a:custGeom>
              <a:avLst/>
              <a:gdLst/>
              <a:ahLst/>
              <a:cxnLst/>
              <a:rect l="l" t="t" r="r" b="b"/>
              <a:pathLst>
                <a:path w="635" h="634">
                  <a:moveTo>
                    <a:pt x="584" y="609"/>
                  </a:moveTo>
                  <a:lnTo>
                    <a:pt x="596" y="457"/>
                  </a:lnTo>
                  <a:lnTo>
                    <a:pt x="533" y="304"/>
                  </a:lnTo>
                  <a:lnTo>
                    <a:pt x="380" y="139"/>
                  </a:lnTo>
                  <a:lnTo>
                    <a:pt x="228" y="38"/>
                  </a:lnTo>
                  <a:lnTo>
                    <a:pt x="0" y="0"/>
                  </a:lnTo>
                </a:path>
              </a:pathLst>
            </a:custGeom>
            <a:ln w="3175">
              <a:solidFill>
                <a:srgbClr val="565658"/>
              </a:solidFill>
            </a:ln>
          </p:spPr>
          <p:txBody>
            <a:bodyPr wrap="square" lIns="0" tIns="0" rIns="0" bIns="0" rtlCol="0"/>
            <a:lstStyle/>
            <a:p/>
          </p:txBody>
        </p:sp>
        <p:sp>
          <p:nvSpPr>
            <p:cNvPr id="1514" name="object 1514" descr=""/>
            <p:cNvSpPr/>
            <p:nvPr/>
          </p:nvSpPr>
          <p:spPr>
            <a:xfrm>
              <a:off x="5902333" y="8517379"/>
              <a:ext cx="635" cy="635"/>
            </a:xfrm>
            <a:custGeom>
              <a:avLst/>
              <a:gdLst/>
              <a:ahLst/>
              <a:cxnLst/>
              <a:rect l="l" t="t" r="r" b="b"/>
              <a:pathLst>
                <a:path w="635" h="634">
                  <a:moveTo>
                    <a:pt x="571" y="609"/>
                  </a:moveTo>
                  <a:lnTo>
                    <a:pt x="520" y="355"/>
                  </a:lnTo>
                  <a:lnTo>
                    <a:pt x="406" y="190"/>
                  </a:lnTo>
                  <a:lnTo>
                    <a:pt x="228" y="50"/>
                  </a:lnTo>
                  <a:lnTo>
                    <a:pt x="0" y="0"/>
                  </a:lnTo>
                </a:path>
              </a:pathLst>
            </a:custGeom>
            <a:ln w="3175">
              <a:solidFill>
                <a:srgbClr val="565658"/>
              </a:solidFill>
            </a:ln>
          </p:spPr>
          <p:txBody>
            <a:bodyPr wrap="square" lIns="0" tIns="0" rIns="0" bIns="0" rtlCol="0"/>
            <a:lstStyle/>
            <a:p/>
          </p:txBody>
        </p:sp>
        <p:sp>
          <p:nvSpPr>
            <p:cNvPr id="1515" name="object 1515" descr=""/>
            <p:cNvSpPr/>
            <p:nvPr/>
          </p:nvSpPr>
          <p:spPr>
            <a:xfrm>
              <a:off x="5903277" y="8517973"/>
              <a:ext cx="1905" cy="3810"/>
            </a:xfrm>
            <a:custGeom>
              <a:avLst/>
              <a:gdLst/>
              <a:ahLst/>
              <a:cxnLst/>
              <a:rect l="l" t="t" r="r" b="b"/>
              <a:pathLst>
                <a:path w="1904" h="3809">
                  <a:moveTo>
                    <a:pt x="0" y="3581"/>
                  </a:moveTo>
                  <a:lnTo>
                    <a:pt x="635" y="3048"/>
                  </a:lnTo>
                  <a:lnTo>
                    <a:pt x="1117" y="1600"/>
                  </a:lnTo>
                  <a:lnTo>
                    <a:pt x="1333" y="0"/>
                  </a:lnTo>
                </a:path>
              </a:pathLst>
            </a:custGeom>
            <a:ln w="3175">
              <a:solidFill>
                <a:srgbClr val="565658"/>
              </a:solidFill>
            </a:ln>
          </p:spPr>
          <p:txBody>
            <a:bodyPr wrap="square" lIns="0" tIns="0" rIns="0" bIns="0" rtlCol="0"/>
            <a:lstStyle/>
            <a:p/>
          </p:txBody>
        </p:sp>
        <p:sp>
          <p:nvSpPr>
            <p:cNvPr id="1516" name="object 1516" descr=""/>
            <p:cNvSpPr/>
            <p:nvPr/>
          </p:nvSpPr>
          <p:spPr>
            <a:xfrm>
              <a:off x="5904629" y="8517989"/>
              <a:ext cx="635" cy="635"/>
            </a:xfrm>
            <a:custGeom>
              <a:avLst/>
              <a:gdLst/>
              <a:ahLst/>
              <a:cxnLst/>
              <a:rect l="l" t="t" r="r" b="b"/>
              <a:pathLst>
                <a:path w="635" h="634">
                  <a:moveTo>
                    <a:pt x="0" y="0"/>
                  </a:moveTo>
                  <a:lnTo>
                    <a:pt x="228" y="114"/>
                  </a:lnTo>
                  <a:lnTo>
                    <a:pt x="368" y="165"/>
                  </a:lnTo>
                  <a:lnTo>
                    <a:pt x="571" y="190"/>
                  </a:lnTo>
                </a:path>
              </a:pathLst>
            </a:custGeom>
            <a:ln w="3175">
              <a:solidFill>
                <a:srgbClr val="565658"/>
              </a:solidFill>
            </a:ln>
          </p:spPr>
          <p:txBody>
            <a:bodyPr wrap="square" lIns="0" tIns="0" rIns="0" bIns="0" rtlCol="0"/>
            <a:lstStyle/>
            <a:p/>
          </p:txBody>
        </p:sp>
        <p:sp>
          <p:nvSpPr>
            <p:cNvPr id="1517" name="object 1517" descr=""/>
            <p:cNvSpPr/>
            <p:nvPr/>
          </p:nvSpPr>
          <p:spPr>
            <a:xfrm>
              <a:off x="6193802" y="8518175"/>
              <a:ext cx="5715" cy="4445"/>
            </a:xfrm>
            <a:custGeom>
              <a:avLst/>
              <a:gdLst/>
              <a:ahLst/>
              <a:cxnLst/>
              <a:rect l="l" t="t" r="r" b="b"/>
              <a:pathLst>
                <a:path w="5714" h="4445">
                  <a:moveTo>
                    <a:pt x="0" y="3962"/>
                  </a:moveTo>
                  <a:lnTo>
                    <a:pt x="1930" y="3632"/>
                  </a:lnTo>
                  <a:lnTo>
                    <a:pt x="3632" y="2641"/>
                  </a:lnTo>
                  <a:lnTo>
                    <a:pt x="4940" y="1130"/>
                  </a:lnTo>
                  <a:lnTo>
                    <a:pt x="5346" y="304"/>
                  </a:lnTo>
                  <a:lnTo>
                    <a:pt x="5461" y="0"/>
                  </a:lnTo>
                </a:path>
              </a:pathLst>
            </a:custGeom>
            <a:ln w="3175">
              <a:solidFill>
                <a:srgbClr val="565658"/>
              </a:solidFill>
            </a:ln>
          </p:spPr>
          <p:txBody>
            <a:bodyPr wrap="square" lIns="0" tIns="0" rIns="0" bIns="0" rtlCol="0"/>
            <a:lstStyle/>
            <a:p/>
          </p:txBody>
        </p:sp>
        <p:sp>
          <p:nvSpPr>
            <p:cNvPr id="1518" name="object 1518" descr=""/>
            <p:cNvSpPr/>
            <p:nvPr/>
          </p:nvSpPr>
          <p:spPr>
            <a:xfrm>
              <a:off x="6117142" y="8518175"/>
              <a:ext cx="2540" cy="4445"/>
            </a:xfrm>
            <a:custGeom>
              <a:avLst/>
              <a:gdLst/>
              <a:ahLst/>
              <a:cxnLst/>
              <a:rect l="l" t="t" r="r" b="b"/>
              <a:pathLst>
                <a:path w="2539" h="4445">
                  <a:moveTo>
                    <a:pt x="558" y="3962"/>
                  </a:moveTo>
                  <a:lnTo>
                    <a:pt x="317" y="3936"/>
                  </a:lnTo>
                  <a:lnTo>
                    <a:pt x="165" y="3784"/>
                  </a:lnTo>
                  <a:lnTo>
                    <a:pt x="25" y="3606"/>
                  </a:lnTo>
                  <a:lnTo>
                    <a:pt x="0" y="3365"/>
                  </a:lnTo>
                </a:path>
                <a:path w="2539" h="4445">
                  <a:moveTo>
                    <a:pt x="558" y="3962"/>
                  </a:moveTo>
                  <a:lnTo>
                    <a:pt x="1358" y="3365"/>
                  </a:lnTo>
                  <a:lnTo>
                    <a:pt x="1879" y="2222"/>
                  </a:lnTo>
                  <a:lnTo>
                    <a:pt x="2006" y="1765"/>
                  </a:lnTo>
                  <a:lnTo>
                    <a:pt x="2298" y="0"/>
                  </a:lnTo>
                </a:path>
              </a:pathLst>
            </a:custGeom>
            <a:ln w="3175">
              <a:solidFill>
                <a:srgbClr val="565658"/>
              </a:solidFill>
            </a:ln>
          </p:spPr>
          <p:txBody>
            <a:bodyPr wrap="square" lIns="0" tIns="0" rIns="0" bIns="0" rtlCol="0"/>
            <a:lstStyle/>
            <a:p/>
          </p:txBody>
        </p:sp>
        <p:sp>
          <p:nvSpPr>
            <p:cNvPr id="1519" name="object 1519" descr=""/>
            <p:cNvSpPr/>
            <p:nvPr/>
          </p:nvSpPr>
          <p:spPr>
            <a:xfrm>
              <a:off x="6010674" y="8518188"/>
              <a:ext cx="1905" cy="4445"/>
            </a:xfrm>
            <a:custGeom>
              <a:avLst/>
              <a:gdLst/>
              <a:ahLst/>
              <a:cxnLst/>
              <a:rect l="l" t="t" r="r" b="b"/>
              <a:pathLst>
                <a:path w="1904" h="4445">
                  <a:moveTo>
                    <a:pt x="1371" y="0"/>
                  </a:moveTo>
                  <a:lnTo>
                    <a:pt x="1333" y="279"/>
                  </a:lnTo>
                  <a:lnTo>
                    <a:pt x="1104" y="1790"/>
                  </a:lnTo>
                  <a:lnTo>
                    <a:pt x="1041" y="2209"/>
                  </a:lnTo>
                  <a:lnTo>
                    <a:pt x="609" y="3365"/>
                  </a:lnTo>
                  <a:lnTo>
                    <a:pt x="0" y="3962"/>
                  </a:lnTo>
                </a:path>
              </a:pathLst>
            </a:custGeom>
            <a:ln w="3175">
              <a:solidFill>
                <a:srgbClr val="565658"/>
              </a:solidFill>
            </a:ln>
          </p:spPr>
          <p:txBody>
            <a:bodyPr wrap="square" lIns="0" tIns="0" rIns="0" bIns="0" rtlCol="0"/>
            <a:lstStyle/>
            <a:p/>
          </p:txBody>
        </p:sp>
        <p:sp>
          <p:nvSpPr>
            <p:cNvPr id="1520" name="object 1520" descr=""/>
            <p:cNvSpPr/>
            <p:nvPr/>
          </p:nvSpPr>
          <p:spPr>
            <a:xfrm>
              <a:off x="6010867" y="8517379"/>
              <a:ext cx="1270" cy="1270"/>
            </a:xfrm>
            <a:custGeom>
              <a:avLst/>
              <a:gdLst/>
              <a:ahLst/>
              <a:cxnLst/>
              <a:rect l="l" t="t" r="r" b="b"/>
              <a:pathLst>
                <a:path w="1270" h="1270">
                  <a:moveTo>
                    <a:pt x="558" y="609"/>
                  </a:moveTo>
                  <a:lnTo>
                    <a:pt x="800" y="736"/>
                  </a:lnTo>
                  <a:lnTo>
                    <a:pt x="952" y="787"/>
                  </a:lnTo>
                  <a:lnTo>
                    <a:pt x="1181" y="800"/>
                  </a:lnTo>
                </a:path>
                <a:path w="1270" h="1270">
                  <a:moveTo>
                    <a:pt x="558" y="609"/>
                  </a:moveTo>
                  <a:lnTo>
                    <a:pt x="558" y="444"/>
                  </a:lnTo>
                  <a:lnTo>
                    <a:pt x="507" y="292"/>
                  </a:lnTo>
                  <a:lnTo>
                    <a:pt x="355" y="139"/>
                  </a:lnTo>
                  <a:lnTo>
                    <a:pt x="215" y="38"/>
                  </a:lnTo>
                  <a:lnTo>
                    <a:pt x="0" y="0"/>
                  </a:lnTo>
                </a:path>
              </a:pathLst>
            </a:custGeom>
            <a:ln w="3175">
              <a:solidFill>
                <a:srgbClr val="565658"/>
              </a:solidFill>
            </a:ln>
          </p:spPr>
          <p:txBody>
            <a:bodyPr wrap="square" lIns="0" tIns="0" rIns="0" bIns="0" rtlCol="0"/>
            <a:lstStyle/>
            <a:p/>
          </p:txBody>
        </p:sp>
        <p:sp>
          <p:nvSpPr>
            <p:cNvPr id="1521" name="object 1521" descr=""/>
            <p:cNvSpPr/>
            <p:nvPr/>
          </p:nvSpPr>
          <p:spPr>
            <a:xfrm>
              <a:off x="6000661" y="8517379"/>
              <a:ext cx="635" cy="635"/>
            </a:xfrm>
            <a:custGeom>
              <a:avLst/>
              <a:gdLst/>
              <a:ahLst/>
              <a:cxnLst/>
              <a:rect l="l" t="t" r="r" b="b"/>
              <a:pathLst>
                <a:path w="635" h="634">
                  <a:moveTo>
                    <a:pt x="0" y="609"/>
                  </a:moveTo>
                  <a:lnTo>
                    <a:pt x="38" y="355"/>
                  </a:lnTo>
                  <a:lnTo>
                    <a:pt x="177" y="190"/>
                  </a:lnTo>
                  <a:lnTo>
                    <a:pt x="330" y="50"/>
                  </a:lnTo>
                  <a:lnTo>
                    <a:pt x="571" y="0"/>
                  </a:lnTo>
                </a:path>
              </a:pathLst>
            </a:custGeom>
            <a:ln w="3175">
              <a:solidFill>
                <a:srgbClr val="565658"/>
              </a:solidFill>
            </a:ln>
          </p:spPr>
          <p:txBody>
            <a:bodyPr wrap="square" lIns="0" tIns="0" rIns="0" bIns="0" rtlCol="0"/>
            <a:lstStyle/>
            <a:p/>
          </p:txBody>
        </p:sp>
        <p:sp>
          <p:nvSpPr>
            <p:cNvPr id="1522" name="object 1522" descr=""/>
            <p:cNvSpPr/>
            <p:nvPr/>
          </p:nvSpPr>
          <p:spPr>
            <a:xfrm>
              <a:off x="5999718" y="8521541"/>
              <a:ext cx="635" cy="635"/>
            </a:xfrm>
            <a:custGeom>
              <a:avLst/>
              <a:gdLst/>
              <a:ahLst/>
              <a:cxnLst/>
              <a:rect l="l" t="t" r="r" b="b"/>
              <a:pathLst>
                <a:path w="635" h="634">
                  <a:moveTo>
                    <a:pt x="0" y="596"/>
                  </a:moveTo>
                  <a:lnTo>
                    <a:pt x="228" y="571"/>
                  </a:lnTo>
                  <a:lnTo>
                    <a:pt x="393" y="419"/>
                  </a:lnTo>
                  <a:lnTo>
                    <a:pt x="520" y="241"/>
                  </a:lnTo>
                  <a:lnTo>
                    <a:pt x="571" y="0"/>
                  </a:lnTo>
                </a:path>
              </a:pathLst>
            </a:custGeom>
            <a:ln w="3175">
              <a:solidFill>
                <a:srgbClr val="565658"/>
              </a:solidFill>
            </a:ln>
          </p:spPr>
          <p:txBody>
            <a:bodyPr wrap="square" lIns="0" tIns="0" rIns="0" bIns="0" rtlCol="0"/>
            <a:lstStyle/>
            <a:p/>
          </p:txBody>
        </p:sp>
        <p:sp>
          <p:nvSpPr>
            <p:cNvPr id="1523" name="object 1523" descr=""/>
            <p:cNvSpPr/>
            <p:nvPr/>
          </p:nvSpPr>
          <p:spPr>
            <a:xfrm>
              <a:off x="5904044" y="8516867"/>
              <a:ext cx="1270" cy="1905"/>
            </a:xfrm>
            <a:custGeom>
              <a:avLst/>
              <a:gdLst/>
              <a:ahLst/>
              <a:cxnLst/>
              <a:rect l="l" t="t" r="r" b="b"/>
              <a:pathLst>
                <a:path w="1270" h="1904">
                  <a:moveTo>
                    <a:pt x="1155" y="1320"/>
                  </a:moveTo>
                  <a:lnTo>
                    <a:pt x="1130" y="990"/>
                  </a:lnTo>
                  <a:lnTo>
                    <a:pt x="1003" y="596"/>
                  </a:lnTo>
                  <a:lnTo>
                    <a:pt x="787" y="279"/>
                  </a:lnTo>
                  <a:lnTo>
                    <a:pt x="406" y="88"/>
                  </a:lnTo>
                  <a:lnTo>
                    <a:pt x="0" y="0"/>
                  </a:lnTo>
                </a:path>
              </a:pathLst>
            </a:custGeom>
            <a:ln w="3175">
              <a:solidFill>
                <a:srgbClr val="565658"/>
              </a:solidFill>
            </a:ln>
          </p:spPr>
          <p:txBody>
            <a:bodyPr wrap="square" lIns="0" tIns="0" rIns="0" bIns="0" rtlCol="0"/>
            <a:lstStyle/>
            <a:p/>
          </p:txBody>
        </p:sp>
        <p:sp>
          <p:nvSpPr>
            <p:cNvPr id="1524" name="object 1524" descr=""/>
            <p:cNvSpPr/>
            <p:nvPr/>
          </p:nvSpPr>
          <p:spPr>
            <a:xfrm>
              <a:off x="5904047" y="8516867"/>
              <a:ext cx="0" cy="635"/>
            </a:xfrm>
            <a:custGeom>
              <a:avLst/>
              <a:gdLst/>
              <a:ahLst/>
              <a:cxnLst/>
              <a:rect l="l" t="t" r="r" b="b"/>
              <a:pathLst>
                <a:path w="0" h="634">
                  <a:moveTo>
                    <a:pt x="0" y="0"/>
                  </a:moveTo>
                  <a:lnTo>
                    <a:pt x="0" y="533"/>
                  </a:lnTo>
                </a:path>
              </a:pathLst>
            </a:custGeom>
            <a:ln w="3175">
              <a:solidFill>
                <a:srgbClr val="565658"/>
              </a:solidFill>
            </a:ln>
          </p:spPr>
          <p:txBody>
            <a:bodyPr wrap="square" lIns="0" tIns="0" rIns="0" bIns="0" rtlCol="0"/>
            <a:lstStyle/>
            <a:p/>
          </p:txBody>
        </p:sp>
        <p:sp>
          <p:nvSpPr>
            <p:cNvPr id="1525" name="object 1525" descr=""/>
            <p:cNvSpPr/>
            <p:nvPr/>
          </p:nvSpPr>
          <p:spPr>
            <a:xfrm>
              <a:off x="5893728" y="8517379"/>
              <a:ext cx="635" cy="635"/>
            </a:xfrm>
            <a:custGeom>
              <a:avLst/>
              <a:gdLst/>
              <a:ahLst/>
              <a:cxnLst/>
              <a:rect l="l" t="t" r="r" b="b"/>
              <a:pathLst>
                <a:path w="635" h="634">
                  <a:moveTo>
                    <a:pt x="0" y="609"/>
                  </a:moveTo>
                  <a:lnTo>
                    <a:pt x="38" y="355"/>
                  </a:lnTo>
                  <a:lnTo>
                    <a:pt x="190" y="190"/>
                  </a:lnTo>
                  <a:lnTo>
                    <a:pt x="342" y="50"/>
                  </a:lnTo>
                  <a:lnTo>
                    <a:pt x="571" y="0"/>
                  </a:lnTo>
                </a:path>
              </a:pathLst>
            </a:custGeom>
            <a:ln w="3175">
              <a:solidFill>
                <a:srgbClr val="565658"/>
              </a:solidFill>
            </a:ln>
          </p:spPr>
          <p:txBody>
            <a:bodyPr wrap="square" lIns="0" tIns="0" rIns="0" bIns="0" rtlCol="0"/>
            <a:lstStyle/>
            <a:p/>
          </p:txBody>
        </p:sp>
        <p:sp>
          <p:nvSpPr>
            <p:cNvPr id="1526" name="object 1526" descr=""/>
            <p:cNvSpPr/>
            <p:nvPr/>
          </p:nvSpPr>
          <p:spPr>
            <a:xfrm>
              <a:off x="5901584" y="8517989"/>
              <a:ext cx="1905" cy="0"/>
            </a:xfrm>
            <a:custGeom>
              <a:avLst/>
              <a:gdLst/>
              <a:ahLst/>
              <a:cxnLst/>
              <a:rect l="l" t="t" r="r" b="b"/>
              <a:pathLst>
                <a:path w="1904" h="0">
                  <a:moveTo>
                    <a:pt x="1320" y="0"/>
                  </a:moveTo>
                  <a:lnTo>
                    <a:pt x="380" y="0"/>
                  </a:lnTo>
                  <a:lnTo>
                    <a:pt x="0" y="0"/>
                  </a:lnTo>
                </a:path>
              </a:pathLst>
            </a:custGeom>
            <a:ln w="3175">
              <a:solidFill>
                <a:srgbClr val="565658"/>
              </a:solidFill>
            </a:ln>
          </p:spPr>
          <p:txBody>
            <a:bodyPr wrap="square" lIns="0" tIns="0" rIns="0" bIns="0" rtlCol="0"/>
            <a:lstStyle/>
            <a:p/>
          </p:txBody>
        </p:sp>
        <p:sp>
          <p:nvSpPr>
            <p:cNvPr id="1527" name="object 1527" descr=""/>
            <p:cNvSpPr/>
            <p:nvPr/>
          </p:nvSpPr>
          <p:spPr>
            <a:xfrm>
              <a:off x="5893721" y="8517989"/>
              <a:ext cx="1905" cy="0"/>
            </a:xfrm>
            <a:custGeom>
              <a:avLst/>
              <a:gdLst/>
              <a:ahLst/>
              <a:cxnLst/>
              <a:rect l="l" t="t" r="r" b="b"/>
              <a:pathLst>
                <a:path w="1904" h="0">
                  <a:moveTo>
                    <a:pt x="1320" y="0"/>
                  </a:moveTo>
                  <a:lnTo>
                    <a:pt x="965" y="0"/>
                  </a:lnTo>
                  <a:lnTo>
                    <a:pt x="0" y="0"/>
                  </a:lnTo>
                </a:path>
              </a:pathLst>
            </a:custGeom>
            <a:ln w="3175">
              <a:solidFill>
                <a:srgbClr val="565658"/>
              </a:solidFill>
            </a:ln>
          </p:spPr>
          <p:txBody>
            <a:bodyPr wrap="square" lIns="0" tIns="0" rIns="0" bIns="0" rtlCol="0"/>
            <a:lstStyle/>
            <a:p/>
          </p:txBody>
        </p:sp>
        <p:sp>
          <p:nvSpPr>
            <p:cNvPr id="1528" name="object 1528" descr=""/>
            <p:cNvSpPr/>
            <p:nvPr/>
          </p:nvSpPr>
          <p:spPr>
            <a:xfrm>
              <a:off x="5903277" y="8521555"/>
              <a:ext cx="635" cy="635"/>
            </a:xfrm>
            <a:custGeom>
              <a:avLst/>
              <a:gdLst/>
              <a:ahLst/>
              <a:cxnLst/>
              <a:rect l="l" t="t" r="r" b="b"/>
              <a:pathLst>
                <a:path w="635" h="634">
                  <a:moveTo>
                    <a:pt x="0" y="0"/>
                  </a:moveTo>
                  <a:lnTo>
                    <a:pt x="38" y="241"/>
                  </a:lnTo>
                  <a:lnTo>
                    <a:pt x="190" y="406"/>
                  </a:lnTo>
                  <a:lnTo>
                    <a:pt x="342" y="533"/>
                  </a:lnTo>
                  <a:lnTo>
                    <a:pt x="571" y="596"/>
                  </a:lnTo>
                </a:path>
              </a:pathLst>
            </a:custGeom>
            <a:ln w="3175">
              <a:solidFill>
                <a:srgbClr val="565658"/>
              </a:solidFill>
            </a:ln>
          </p:spPr>
          <p:txBody>
            <a:bodyPr wrap="square" lIns="0" tIns="0" rIns="0" bIns="0" rtlCol="0"/>
            <a:lstStyle/>
            <a:p/>
          </p:txBody>
        </p:sp>
        <p:sp>
          <p:nvSpPr>
            <p:cNvPr id="1529" name="object 1529" descr=""/>
            <p:cNvSpPr/>
            <p:nvPr/>
          </p:nvSpPr>
          <p:spPr>
            <a:xfrm>
              <a:off x="5903853" y="8518188"/>
              <a:ext cx="1905" cy="4445"/>
            </a:xfrm>
            <a:custGeom>
              <a:avLst/>
              <a:gdLst/>
              <a:ahLst/>
              <a:cxnLst/>
              <a:rect l="l" t="t" r="r" b="b"/>
              <a:pathLst>
                <a:path w="1904" h="4445">
                  <a:moveTo>
                    <a:pt x="1346" y="0"/>
                  </a:moveTo>
                  <a:lnTo>
                    <a:pt x="1308" y="279"/>
                  </a:lnTo>
                  <a:lnTo>
                    <a:pt x="1092" y="1752"/>
                  </a:lnTo>
                  <a:lnTo>
                    <a:pt x="1028" y="2209"/>
                  </a:lnTo>
                  <a:lnTo>
                    <a:pt x="609" y="3352"/>
                  </a:lnTo>
                  <a:lnTo>
                    <a:pt x="0" y="3962"/>
                  </a:lnTo>
                </a:path>
              </a:pathLst>
            </a:custGeom>
            <a:ln w="3175">
              <a:solidFill>
                <a:srgbClr val="565658"/>
              </a:solidFill>
            </a:ln>
          </p:spPr>
          <p:txBody>
            <a:bodyPr wrap="square" lIns="0" tIns="0" rIns="0" bIns="0" rtlCol="0"/>
            <a:lstStyle/>
            <a:p/>
          </p:txBody>
        </p:sp>
        <p:sp>
          <p:nvSpPr>
            <p:cNvPr id="1530" name="object 1530" descr=""/>
            <p:cNvSpPr/>
            <p:nvPr/>
          </p:nvSpPr>
          <p:spPr>
            <a:xfrm>
              <a:off x="6151232" y="8522138"/>
              <a:ext cx="43180" cy="0"/>
            </a:xfrm>
            <a:custGeom>
              <a:avLst/>
              <a:gdLst/>
              <a:ahLst/>
              <a:cxnLst/>
              <a:rect l="l" t="t" r="r" b="b"/>
              <a:pathLst>
                <a:path w="43179" h="0">
                  <a:moveTo>
                    <a:pt x="42570" y="0"/>
                  </a:moveTo>
                  <a:lnTo>
                    <a:pt x="42570" y="0"/>
                  </a:lnTo>
                  <a:lnTo>
                    <a:pt x="12293" y="0"/>
                  </a:lnTo>
                  <a:lnTo>
                    <a:pt x="0" y="0"/>
                  </a:lnTo>
                </a:path>
              </a:pathLst>
            </a:custGeom>
            <a:ln w="3175">
              <a:solidFill>
                <a:srgbClr val="565658"/>
              </a:solidFill>
            </a:ln>
          </p:spPr>
          <p:txBody>
            <a:bodyPr wrap="square" lIns="0" tIns="0" rIns="0" bIns="0" rtlCol="0"/>
            <a:lstStyle/>
            <a:p/>
          </p:txBody>
        </p:sp>
        <p:sp>
          <p:nvSpPr>
            <p:cNvPr id="1531" name="object 1531" descr=""/>
            <p:cNvSpPr/>
            <p:nvPr/>
          </p:nvSpPr>
          <p:spPr>
            <a:xfrm>
              <a:off x="6010903" y="8516867"/>
              <a:ext cx="1270" cy="1905"/>
            </a:xfrm>
            <a:custGeom>
              <a:avLst/>
              <a:gdLst/>
              <a:ahLst/>
              <a:cxnLst/>
              <a:rect l="l" t="t" r="r" b="b"/>
              <a:pathLst>
                <a:path w="1270" h="1904">
                  <a:moveTo>
                    <a:pt x="1142" y="1320"/>
                  </a:moveTo>
                  <a:lnTo>
                    <a:pt x="1117" y="977"/>
                  </a:lnTo>
                  <a:lnTo>
                    <a:pt x="990" y="596"/>
                  </a:lnTo>
                  <a:lnTo>
                    <a:pt x="749" y="279"/>
                  </a:lnTo>
                  <a:lnTo>
                    <a:pt x="393" y="76"/>
                  </a:lnTo>
                  <a:lnTo>
                    <a:pt x="0" y="0"/>
                  </a:lnTo>
                </a:path>
              </a:pathLst>
            </a:custGeom>
            <a:ln w="3175">
              <a:solidFill>
                <a:srgbClr val="565658"/>
              </a:solidFill>
            </a:ln>
          </p:spPr>
          <p:txBody>
            <a:bodyPr wrap="square" lIns="0" tIns="0" rIns="0" bIns="0" rtlCol="0"/>
            <a:lstStyle/>
            <a:p/>
          </p:txBody>
        </p:sp>
        <p:sp>
          <p:nvSpPr>
            <p:cNvPr id="1532" name="object 1532" descr=""/>
            <p:cNvSpPr/>
            <p:nvPr/>
          </p:nvSpPr>
          <p:spPr>
            <a:xfrm>
              <a:off x="6010892" y="8516867"/>
              <a:ext cx="635" cy="635"/>
            </a:xfrm>
            <a:custGeom>
              <a:avLst/>
              <a:gdLst/>
              <a:ahLst/>
              <a:cxnLst/>
              <a:rect l="l" t="t" r="r" b="b"/>
              <a:pathLst>
                <a:path w="635" h="634">
                  <a:moveTo>
                    <a:pt x="25" y="0"/>
                  </a:moveTo>
                  <a:lnTo>
                    <a:pt x="0" y="215"/>
                  </a:lnTo>
                  <a:lnTo>
                    <a:pt x="0" y="381"/>
                  </a:lnTo>
                </a:path>
              </a:pathLst>
            </a:custGeom>
            <a:ln w="3175">
              <a:solidFill>
                <a:srgbClr val="565658"/>
              </a:solidFill>
            </a:ln>
          </p:spPr>
          <p:txBody>
            <a:bodyPr wrap="square" lIns="0" tIns="0" rIns="0" bIns="0" rtlCol="0"/>
            <a:lstStyle/>
            <a:p/>
          </p:txBody>
        </p:sp>
        <p:sp>
          <p:nvSpPr>
            <p:cNvPr id="1533" name="object 1533" descr=""/>
            <p:cNvSpPr/>
            <p:nvPr/>
          </p:nvSpPr>
          <p:spPr>
            <a:xfrm>
              <a:off x="5998936" y="8517394"/>
              <a:ext cx="635" cy="635"/>
            </a:xfrm>
            <a:custGeom>
              <a:avLst/>
              <a:gdLst/>
              <a:ahLst/>
              <a:cxnLst/>
              <a:rect l="l" t="t" r="r" b="b"/>
              <a:pathLst>
                <a:path w="635" h="634">
                  <a:moveTo>
                    <a:pt x="584" y="0"/>
                  </a:moveTo>
                  <a:lnTo>
                    <a:pt x="342" y="25"/>
                  </a:lnTo>
                  <a:lnTo>
                    <a:pt x="0" y="406"/>
                  </a:lnTo>
                  <a:lnTo>
                    <a:pt x="0" y="596"/>
                  </a:lnTo>
                </a:path>
              </a:pathLst>
            </a:custGeom>
            <a:ln w="3175">
              <a:solidFill>
                <a:srgbClr val="565658"/>
              </a:solidFill>
            </a:ln>
          </p:spPr>
          <p:txBody>
            <a:bodyPr wrap="square" lIns="0" tIns="0" rIns="0" bIns="0" rtlCol="0"/>
            <a:lstStyle/>
            <a:p/>
          </p:txBody>
        </p:sp>
        <p:sp>
          <p:nvSpPr>
            <p:cNvPr id="1534" name="object 1534" descr=""/>
            <p:cNvSpPr/>
            <p:nvPr/>
          </p:nvSpPr>
          <p:spPr>
            <a:xfrm>
              <a:off x="5998366" y="8517985"/>
              <a:ext cx="635" cy="635"/>
            </a:xfrm>
            <a:custGeom>
              <a:avLst/>
              <a:gdLst/>
              <a:ahLst/>
              <a:cxnLst/>
              <a:rect l="l" t="t" r="r" b="b"/>
              <a:pathLst>
                <a:path w="635" h="634">
                  <a:moveTo>
                    <a:pt x="0" y="203"/>
                  </a:moveTo>
                  <a:lnTo>
                    <a:pt x="203" y="165"/>
                  </a:lnTo>
                  <a:lnTo>
                    <a:pt x="342" y="114"/>
                  </a:lnTo>
                  <a:lnTo>
                    <a:pt x="482" y="63"/>
                  </a:lnTo>
                </a:path>
              </a:pathLst>
            </a:custGeom>
            <a:ln w="3175">
              <a:solidFill>
                <a:srgbClr val="565658"/>
              </a:solidFill>
            </a:ln>
          </p:spPr>
          <p:txBody>
            <a:bodyPr wrap="square" lIns="0" tIns="0" rIns="0" bIns="0" rtlCol="0"/>
            <a:lstStyle/>
            <a:p/>
          </p:txBody>
        </p:sp>
        <p:sp>
          <p:nvSpPr>
            <p:cNvPr id="1535" name="object 1535" descr=""/>
            <p:cNvSpPr/>
            <p:nvPr/>
          </p:nvSpPr>
          <p:spPr>
            <a:xfrm>
              <a:off x="5998372" y="8518175"/>
              <a:ext cx="1905" cy="4445"/>
            </a:xfrm>
            <a:custGeom>
              <a:avLst/>
              <a:gdLst/>
              <a:ahLst/>
              <a:cxnLst/>
              <a:rect l="l" t="t" r="r" b="b"/>
              <a:pathLst>
                <a:path w="1904" h="4445">
                  <a:moveTo>
                    <a:pt x="1346" y="3962"/>
                  </a:moveTo>
                  <a:lnTo>
                    <a:pt x="838" y="3594"/>
                  </a:lnTo>
                  <a:lnTo>
                    <a:pt x="304" y="2158"/>
                  </a:lnTo>
                  <a:lnTo>
                    <a:pt x="25" y="304"/>
                  </a:lnTo>
                  <a:lnTo>
                    <a:pt x="0" y="0"/>
                  </a:lnTo>
                </a:path>
              </a:pathLst>
            </a:custGeom>
            <a:ln w="3175">
              <a:solidFill>
                <a:srgbClr val="565658"/>
              </a:solidFill>
            </a:ln>
          </p:spPr>
          <p:txBody>
            <a:bodyPr wrap="square" lIns="0" tIns="0" rIns="0" bIns="0" rtlCol="0"/>
            <a:lstStyle/>
            <a:p/>
          </p:txBody>
        </p:sp>
        <p:sp>
          <p:nvSpPr>
            <p:cNvPr id="1536" name="object 1536" descr=""/>
            <p:cNvSpPr/>
            <p:nvPr/>
          </p:nvSpPr>
          <p:spPr>
            <a:xfrm>
              <a:off x="5892599" y="8516867"/>
              <a:ext cx="0" cy="635"/>
            </a:xfrm>
            <a:custGeom>
              <a:avLst/>
              <a:gdLst/>
              <a:ahLst/>
              <a:cxnLst/>
              <a:rect l="l" t="t" r="r" b="b"/>
              <a:pathLst>
                <a:path w="0" h="634">
                  <a:moveTo>
                    <a:pt x="0" y="0"/>
                  </a:moveTo>
                  <a:lnTo>
                    <a:pt x="0" y="533"/>
                  </a:lnTo>
                </a:path>
              </a:pathLst>
            </a:custGeom>
            <a:ln w="3175">
              <a:solidFill>
                <a:srgbClr val="565658"/>
              </a:solidFill>
            </a:ln>
          </p:spPr>
          <p:txBody>
            <a:bodyPr wrap="square" lIns="0" tIns="0" rIns="0" bIns="0" rtlCol="0"/>
            <a:lstStyle/>
            <a:p/>
          </p:txBody>
        </p:sp>
        <p:sp>
          <p:nvSpPr>
            <p:cNvPr id="1537" name="object 1537" descr=""/>
            <p:cNvSpPr/>
            <p:nvPr/>
          </p:nvSpPr>
          <p:spPr>
            <a:xfrm>
              <a:off x="5892002" y="8517394"/>
              <a:ext cx="635" cy="635"/>
            </a:xfrm>
            <a:custGeom>
              <a:avLst/>
              <a:gdLst/>
              <a:ahLst/>
              <a:cxnLst/>
              <a:rect l="l" t="t" r="r" b="b"/>
              <a:pathLst>
                <a:path w="635" h="634">
                  <a:moveTo>
                    <a:pt x="596" y="0"/>
                  </a:moveTo>
                  <a:lnTo>
                    <a:pt x="342" y="25"/>
                  </a:lnTo>
                  <a:lnTo>
                    <a:pt x="203" y="114"/>
                  </a:lnTo>
                  <a:lnTo>
                    <a:pt x="76" y="253"/>
                  </a:lnTo>
                  <a:lnTo>
                    <a:pt x="0" y="406"/>
                  </a:lnTo>
                  <a:lnTo>
                    <a:pt x="0" y="596"/>
                  </a:lnTo>
                </a:path>
              </a:pathLst>
            </a:custGeom>
            <a:ln w="3175">
              <a:solidFill>
                <a:srgbClr val="565658"/>
              </a:solidFill>
            </a:ln>
          </p:spPr>
          <p:txBody>
            <a:bodyPr wrap="square" lIns="0" tIns="0" rIns="0" bIns="0" rtlCol="0"/>
            <a:lstStyle/>
            <a:p/>
          </p:txBody>
        </p:sp>
        <p:sp>
          <p:nvSpPr>
            <p:cNvPr id="1538" name="object 1538" descr=""/>
            <p:cNvSpPr/>
            <p:nvPr/>
          </p:nvSpPr>
          <p:spPr>
            <a:xfrm>
              <a:off x="5893728" y="8521555"/>
              <a:ext cx="9525" cy="0"/>
            </a:xfrm>
            <a:custGeom>
              <a:avLst/>
              <a:gdLst/>
              <a:ahLst/>
              <a:cxnLst/>
              <a:rect l="l" t="t" r="r" b="b"/>
              <a:pathLst>
                <a:path w="9525" h="0">
                  <a:moveTo>
                    <a:pt x="0" y="0"/>
                  </a:moveTo>
                  <a:lnTo>
                    <a:pt x="927" y="0"/>
                  </a:lnTo>
                  <a:lnTo>
                    <a:pt x="2590" y="0"/>
                  </a:lnTo>
                  <a:lnTo>
                    <a:pt x="6604" y="0"/>
                  </a:lnTo>
                  <a:lnTo>
                    <a:pt x="8229" y="0"/>
                  </a:lnTo>
                  <a:lnTo>
                    <a:pt x="9182" y="0"/>
                  </a:lnTo>
                </a:path>
              </a:pathLst>
            </a:custGeom>
            <a:ln w="3175">
              <a:solidFill>
                <a:srgbClr val="565658"/>
              </a:solidFill>
            </a:ln>
          </p:spPr>
          <p:txBody>
            <a:bodyPr wrap="square" lIns="0" tIns="0" rIns="0" bIns="0" rtlCol="0"/>
            <a:lstStyle/>
            <a:p/>
          </p:txBody>
        </p:sp>
        <p:sp>
          <p:nvSpPr>
            <p:cNvPr id="1539" name="object 1539" descr=""/>
            <p:cNvSpPr/>
            <p:nvPr/>
          </p:nvSpPr>
          <p:spPr>
            <a:xfrm>
              <a:off x="5902905" y="8521541"/>
              <a:ext cx="635" cy="635"/>
            </a:xfrm>
            <a:custGeom>
              <a:avLst/>
              <a:gdLst/>
              <a:ahLst/>
              <a:cxnLst/>
              <a:rect l="l" t="t" r="r" b="b"/>
              <a:pathLst>
                <a:path w="635" h="634">
                  <a:moveTo>
                    <a:pt x="571" y="596"/>
                  </a:moveTo>
                  <a:lnTo>
                    <a:pt x="342" y="571"/>
                  </a:lnTo>
                  <a:lnTo>
                    <a:pt x="177" y="419"/>
                  </a:lnTo>
                  <a:lnTo>
                    <a:pt x="50" y="241"/>
                  </a:lnTo>
                  <a:lnTo>
                    <a:pt x="0" y="0"/>
                  </a:lnTo>
                </a:path>
              </a:pathLst>
            </a:custGeom>
            <a:ln w="3175">
              <a:solidFill>
                <a:srgbClr val="565658"/>
              </a:solidFill>
            </a:ln>
          </p:spPr>
          <p:txBody>
            <a:bodyPr wrap="square" lIns="0" tIns="0" rIns="0" bIns="0" rtlCol="0"/>
            <a:lstStyle/>
            <a:p/>
          </p:txBody>
        </p:sp>
        <p:sp>
          <p:nvSpPr>
            <p:cNvPr id="1540" name="object 1540" descr=""/>
            <p:cNvSpPr/>
            <p:nvPr/>
          </p:nvSpPr>
          <p:spPr>
            <a:xfrm>
              <a:off x="6151239" y="8516203"/>
              <a:ext cx="48895" cy="6350"/>
            </a:xfrm>
            <a:custGeom>
              <a:avLst/>
              <a:gdLst/>
              <a:ahLst/>
              <a:cxnLst/>
              <a:rect l="l" t="t" r="r" b="b"/>
              <a:pathLst>
                <a:path w="48895" h="6350">
                  <a:moveTo>
                    <a:pt x="444" y="0"/>
                  </a:moveTo>
                  <a:lnTo>
                    <a:pt x="444" y="0"/>
                  </a:lnTo>
                  <a:lnTo>
                    <a:pt x="48374" y="0"/>
                  </a:lnTo>
                  <a:lnTo>
                    <a:pt x="48869" y="0"/>
                  </a:lnTo>
                </a:path>
                <a:path w="48895" h="6350">
                  <a:moveTo>
                    <a:pt x="444" y="0"/>
                  </a:moveTo>
                  <a:lnTo>
                    <a:pt x="393" y="2273"/>
                  </a:lnTo>
                  <a:lnTo>
                    <a:pt x="304" y="4191"/>
                  </a:lnTo>
                  <a:lnTo>
                    <a:pt x="177" y="5499"/>
                  </a:lnTo>
                  <a:lnTo>
                    <a:pt x="0" y="5956"/>
                  </a:lnTo>
                </a:path>
              </a:pathLst>
            </a:custGeom>
            <a:ln w="3175">
              <a:solidFill>
                <a:srgbClr val="565658"/>
              </a:solidFill>
            </a:ln>
          </p:spPr>
          <p:txBody>
            <a:bodyPr wrap="square" lIns="0" tIns="0" rIns="0" bIns="0" rtlCol="0"/>
            <a:lstStyle/>
            <a:p/>
          </p:txBody>
        </p:sp>
        <p:sp>
          <p:nvSpPr>
            <p:cNvPr id="1541" name="object 1541" descr=""/>
            <p:cNvSpPr/>
            <p:nvPr/>
          </p:nvSpPr>
          <p:spPr>
            <a:xfrm>
              <a:off x="6005423" y="8516861"/>
              <a:ext cx="635" cy="635"/>
            </a:xfrm>
            <a:custGeom>
              <a:avLst/>
              <a:gdLst/>
              <a:ahLst/>
              <a:cxnLst/>
              <a:rect l="l" t="t" r="r" b="b"/>
              <a:pathLst>
                <a:path w="635" h="634">
                  <a:moveTo>
                    <a:pt x="0" y="533"/>
                  </a:moveTo>
                  <a:lnTo>
                    <a:pt x="25" y="381"/>
                  </a:lnTo>
                  <a:lnTo>
                    <a:pt x="50" y="215"/>
                  </a:lnTo>
                  <a:lnTo>
                    <a:pt x="50" y="0"/>
                  </a:lnTo>
                </a:path>
              </a:pathLst>
            </a:custGeom>
            <a:ln w="3175">
              <a:solidFill>
                <a:srgbClr val="565658"/>
              </a:solidFill>
            </a:ln>
          </p:spPr>
          <p:txBody>
            <a:bodyPr wrap="square" lIns="0" tIns="0" rIns="0" bIns="0" rtlCol="0"/>
            <a:lstStyle/>
            <a:p/>
          </p:txBody>
        </p:sp>
        <p:sp>
          <p:nvSpPr>
            <p:cNvPr id="1542" name="object 1542" descr=""/>
            <p:cNvSpPr/>
            <p:nvPr/>
          </p:nvSpPr>
          <p:spPr>
            <a:xfrm>
              <a:off x="5998364" y="8516867"/>
              <a:ext cx="1270" cy="1905"/>
            </a:xfrm>
            <a:custGeom>
              <a:avLst/>
              <a:gdLst/>
              <a:ahLst/>
              <a:cxnLst/>
              <a:rect l="l" t="t" r="r" b="b"/>
              <a:pathLst>
                <a:path w="1270" h="1904">
                  <a:moveTo>
                    <a:pt x="1155" y="0"/>
                  </a:moveTo>
                  <a:lnTo>
                    <a:pt x="1155" y="533"/>
                  </a:lnTo>
                </a:path>
                <a:path w="1270" h="1904">
                  <a:moveTo>
                    <a:pt x="1155" y="0"/>
                  </a:moveTo>
                  <a:lnTo>
                    <a:pt x="723" y="76"/>
                  </a:lnTo>
                  <a:lnTo>
                    <a:pt x="393" y="266"/>
                  </a:lnTo>
                  <a:lnTo>
                    <a:pt x="177" y="546"/>
                  </a:lnTo>
                  <a:lnTo>
                    <a:pt x="12" y="914"/>
                  </a:lnTo>
                  <a:lnTo>
                    <a:pt x="0" y="1320"/>
                  </a:lnTo>
                </a:path>
              </a:pathLst>
            </a:custGeom>
            <a:ln w="3175">
              <a:solidFill>
                <a:srgbClr val="565658"/>
              </a:solidFill>
            </a:ln>
          </p:spPr>
          <p:txBody>
            <a:bodyPr wrap="square" lIns="0" tIns="0" rIns="0" bIns="0" rtlCol="0"/>
            <a:lstStyle/>
            <a:p/>
          </p:txBody>
        </p:sp>
        <p:sp>
          <p:nvSpPr>
            <p:cNvPr id="1543" name="object 1543" descr=""/>
            <p:cNvSpPr/>
            <p:nvPr/>
          </p:nvSpPr>
          <p:spPr>
            <a:xfrm>
              <a:off x="5891418" y="8516867"/>
              <a:ext cx="1270" cy="1905"/>
            </a:xfrm>
            <a:custGeom>
              <a:avLst/>
              <a:gdLst/>
              <a:ahLst/>
              <a:cxnLst/>
              <a:rect l="l" t="t" r="r" b="b"/>
              <a:pathLst>
                <a:path w="1270" h="1904">
                  <a:moveTo>
                    <a:pt x="1181" y="0"/>
                  </a:moveTo>
                  <a:lnTo>
                    <a:pt x="749" y="76"/>
                  </a:lnTo>
                  <a:lnTo>
                    <a:pt x="419" y="266"/>
                  </a:lnTo>
                  <a:lnTo>
                    <a:pt x="190" y="546"/>
                  </a:lnTo>
                  <a:lnTo>
                    <a:pt x="38" y="914"/>
                  </a:lnTo>
                  <a:lnTo>
                    <a:pt x="0" y="1320"/>
                  </a:lnTo>
                </a:path>
              </a:pathLst>
            </a:custGeom>
            <a:ln w="3175">
              <a:solidFill>
                <a:srgbClr val="565658"/>
              </a:solidFill>
            </a:ln>
          </p:spPr>
          <p:txBody>
            <a:bodyPr wrap="square" lIns="0" tIns="0" rIns="0" bIns="0" rtlCol="0"/>
            <a:lstStyle/>
            <a:p/>
          </p:txBody>
        </p:sp>
        <p:sp>
          <p:nvSpPr>
            <p:cNvPr id="1544" name="object 1544" descr=""/>
            <p:cNvSpPr/>
            <p:nvPr/>
          </p:nvSpPr>
          <p:spPr>
            <a:xfrm>
              <a:off x="5891433" y="8517985"/>
              <a:ext cx="635" cy="635"/>
            </a:xfrm>
            <a:custGeom>
              <a:avLst/>
              <a:gdLst/>
              <a:ahLst/>
              <a:cxnLst/>
              <a:rect l="l" t="t" r="r" b="b"/>
              <a:pathLst>
                <a:path w="635" h="634">
                  <a:moveTo>
                    <a:pt x="0" y="203"/>
                  </a:moveTo>
                  <a:lnTo>
                    <a:pt x="203" y="165"/>
                  </a:lnTo>
                  <a:lnTo>
                    <a:pt x="342" y="114"/>
                  </a:lnTo>
                  <a:lnTo>
                    <a:pt x="495" y="63"/>
                  </a:lnTo>
                </a:path>
              </a:pathLst>
            </a:custGeom>
            <a:ln w="3175">
              <a:solidFill>
                <a:srgbClr val="565658"/>
              </a:solidFill>
            </a:ln>
          </p:spPr>
          <p:txBody>
            <a:bodyPr wrap="square" lIns="0" tIns="0" rIns="0" bIns="0" rtlCol="0"/>
            <a:lstStyle/>
            <a:p/>
          </p:txBody>
        </p:sp>
        <p:sp>
          <p:nvSpPr>
            <p:cNvPr id="1545" name="object 1545" descr=""/>
            <p:cNvSpPr/>
            <p:nvPr/>
          </p:nvSpPr>
          <p:spPr>
            <a:xfrm>
              <a:off x="5892003" y="8517989"/>
              <a:ext cx="1905" cy="3810"/>
            </a:xfrm>
            <a:custGeom>
              <a:avLst/>
              <a:gdLst/>
              <a:ahLst/>
              <a:cxnLst/>
              <a:rect l="l" t="t" r="r" b="b"/>
              <a:pathLst>
                <a:path w="1904" h="3809">
                  <a:moveTo>
                    <a:pt x="0" y="0"/>
                  </a:moveTo>
                  <a:lnTo>
                    <a:pt x="292" y="1943"/>
                  </a:lnTo>
                  <a:lnTo>
                    <a:pt x="850" y="3200"/>
                  </a:lnTo>
                  <a:lnTo>
                    <a:pt x="1346" y="3568"/>
                  </a:lnTo>
                </a:path>
              </a:pathLst>
            </a:custGeom>
            <a:ln w="3175">
              <a:solidFill>
                <a:srgbClr val="565658"/>
              </a:solidFill>
            </a:ln>
          </p:spPr>
          <p:txBody>
            <a:bodyPr wrap="square" lIns="0" tIns="0" rIns="0" bIns="0" rtlCol="0"/>
            <a:lstStyle/>
            <a:p/>
          </p:txBody>
        </p:sp>
        <p:sp>
          <p:nvSpPr>
            <p:cNvPr id="1546" name="object 1546" descr=""/>
            <p:cNvSpPr/>
            <p:nvPr/>
          </p:nvSpPr>
          <p:spPr>
            <a:xfrm>
              <a:off x="5893145" y="8521541"/>
              <a:ext cx="635" cy="635"/>
            </a:xfrm>
            <a:custGeom>
              <a:avLst/>
              <a:gdLst/>
              <a:ahLst/>
              <a:cxnLst/>
              <a:rect l="l" t="t" r="r" b="b"/>
              <a:pathLst>
                <a:path w="635" h="634">
                  <a:moveTo>
                    <a:pt x="0" y="596"/>
                  </a:moveTo>
                  <a:lnTo>
                    <a:pt x="228" y="571"/>
                  </a:lnTo>
                  <a:lnTo>
                    <a:pt x="406" y="419"/>
                  </a:lnTo>
                  <a:lnTo>
                    <a:pt x="533" y="241"/>
                  </a:lnTo>
                  <a:lnTo>
                    <a:pt x="584" y="0"/>
                  </a:lnTo>
                </a:path>
              </a:pathLst>
            </a:custGeom>
            <a:ln w="3175">
              <a:solidFill>
                <a:srgbClr val="565658"/>
              </a:solidFill>
            </a:ln>
          </p:spPr>
          <p:txBody>
            <a:bodyPr wrap="square" lIns="0" tIns="0" rIns="0" bIns="0" rtlCol="0"/>
            <a:lstStyle/>
            <a:p/>
          </p:txBody>
        </p:sp>
        <p:sp>
          <p:nvSpPr>
            <p:cNvPr id="1547" name="object 1547" descr=""/>
            <p:cNvSpPr/>
            <p:nvPr/>
          </p:nvSpPr>
          <p:spPr>
            <a:xfrm>
              <a:off x="5893164" y="8522138"/>
              <a:ext cx="10795" cy="0"/>
            </a:xfrm>
            <a:custGeom>
              <a:avLst/>
              <a:gdLst/>
              <a:ahLst/>
              <a:cxnLst/>
              <a:rect l="l" t="t" r="r" b="b"/>
              <a:pathLst>
                <a:path w="10795" h="0">
                  <a:moveTo>
                    <a:pt x="10312" y="0"/>
                  </a:moveTo>
                  <a:lnTo>
                    <a:pt x="10312" y="0"/>
                  </a:lnTo>
                  <a:lnTo>
                    <a:pt x="1054" y="0"/>
                  </a:lnTo>
                  <a:lnTo>
                    <a:pt x="0" y="0"/>
                  </a:lnTo>
                </a:path>
              </a:pathLst>
            </a:custGeom>
            <a:ln w="3175">
              <a:solidFill>
                <a:srgbClr val="565658"/>
              </a:solidFill>
            </a:ln>
          </p:spPr>
          <p:txBody>
            <a:bodyPr wrap="square" lIns="0" tIns="0" rIns="0" bIns="0" rtlCol="0"/>
            <a:lstStyle/>
            <a:p/>
          </p:txBody>
        </p:sp>
        <p:sp>
          <p:nvSpPr>
            <p:cNvPr id="1548" name="object 1548" descr=""/>
            <p:cNvSpPr/>
            <p:nvPr/>
          </p:nvSpPr>
          <p:spPr>
            <a:xfrm>
              <a:off x="6151677" y="8514424"/>
              <a:ext cx="48895" cy="0"/>
            </a:xfrm>
            <a:custGeom>
              <a:avLst/>
              <a:gdLst/>
              <a:ahLst/>
              <a:cxnLst/>
              <a:rect l="l" t="t" r="r" b="b"/>
              <a:pathLst>
                <a:path w="48895" h="0">
                  <a:moveTo>
                    <a:pt x="47929" y="0"/>
                  </a:moveTo>
                  <a:lnTo>
                    <a:pt x="48425" y="0"/>
                  </a:lnTo>
                  <a:lnTo>
                    <a:pt x="47929" y="0"/>
                  </a:lnTo>
                  <a:lnTo>
                    <a:pt x="44792" y="0"/>
                  </a:lnTo>
                  <a:lnTo>
                    <a:pt x="13868" y="0"/>
                  </a:lnTo>
                  <a:lnTo>
                    <a:pt x="0" y="0"/>
                  </a:lnTo>
                </a:path>
              </a:pathLst>
            </a:custGeom>
            <a:ln w="3175">
              <a:solidFill>
                <a:srgbClr val="565658"/>
              </a:solidFill>
            </a:ln>
          </p:spPr>
          <p:txBody>
            <a:bodyPr wrap="square" lIns="0" tIns="0" rIns="0" bIns="0" rtlCol="0"/>
            <a:lstStyle/>
            <a:p/>
          </p:txBody>
        </p:sp>
        <p:sp>
          <p:nvSpPr>
            <p:cNvPr id="1549" name="object 1549" descr=""/>
            <p:cNvSpPr/>
            <p:nvPr/>
          </p:nvSpPr>
          <p:spPr>
            <a:xfrm>
              <a:off x="6005473" y="8516203"/>
              <a:ext cx="0" cy="1270"/>
            </a:xfrm>
            <a:custGeom>
              <a:avLst/>
              <a:gdLst/>
              <a:ahLst/>
              <a:cxnLst/>
              <a:rect l="l" t="t" r="r" b="b"/>
              <a:pathLst>
                <a:path w="0" h="1270">
                  <a:moveTo>
                    <a:pt x="0" y="0"/>
                  </a:moveTo>
                  <a:lnTo>
                    <a:pt x="0" y="228"/>
                  </a:lnTo>
                  <a:lnTo>
                    <a:pt x="0" y="520"/>
                  </a:lnTo>
                  <a:lnTo>
                    <a:pt x="0" y="673"/>
                  </a:lnTo>
                </a:path>
              </a:pathLst>
            </a:custGeom>
            <a:ln w="3175">
              <a:solidFill>
                <a:srgbClr val="565658"/>
              </a:solidFill>
            </a:ln>
          </p:spPr>
          <p:txBody>
            <a:bodyPr wrap="square" lIns="0" tIns="0" rIns="0" bIns="0" rtlCol="0"/>
            <a:lstStyle/>
            <a:p/>
          </p:txBody>
        </p:sp>
        <p:sp>
          <p:nvSpPr>
            <p:cNvPr id="1550" name="object 1550" descr=""/>
            <p:cNvSpPr/>
            <p:nvPr/>
          </p:nvSpPr>
          <p:spPr>
            <a:xfrm>
              <a:off x="6005038" y="8516867"/>
              <a:ext cx="635" cy="635"/>
            </a:xfrm>
            <a:custGeom>
              <a:avLst/>
              <a:gdLst/>
              <a:ahLst/>
              <a:cxnLst/>
              <a:rect l="l" t="t" r="r" b="b"/>
              <a:pathLst>
                <a:path w="635" h="634">
                  <a:moveTo>
                    <a:pt x="0" y="0"/>
                  </a:moveTo>
                  <a:lnTo>
                    <a:pt x="419" y="0"/>
                  </a:lnTo>
                </a:path>
                <a:path w="635" h="634">
                  <a:moveTo>
                    <a:pt x="0" y="0"/>
                  </a:moveTo>
                  <a:lnTo>
                    <a:pt x="0" y="533"/>
                  </a:lnTo>
                </a:path>
              </a:pathLst>
            </a:custGeom>
            <a:ln w="3175">
              <a:solidFill>
                <a:srgbClr val="565658"/>
              </a:solidFill>
            </a:ln>
          </p:spPr>
          <p:txBody>
            <a:bodyPr wrap="square" lIns="0" tIns="0" rIns="0" bIns="0" rtlCol="0"/>
            <a:lstStyle/>
            <a:p/>
          </p:txBody>
        </p:sp>
        <p:sp>
          <p:nvSpPr>
            <p:cNvPr id="1551" name="object 1551" descr=""/>
            <p:cNvSpPr/>
            <p:nvPr/>
          </p:nvSpPr>
          <p:spPr>
            <a:xfrm>
              <a:off x="5891439" y="8518175"/>
              <a:ext cx="2540" cy="4445"/>
            </a:xfrm>
            <a:custGeom>
              <a:avLst/>
              <a:gdLst/>
              <a:ahLst/>
              <a:cxnLst/>
              <a:rect l="l" t="t" r="r" b="b"/>
              <a:pathLst>
                <a:path w="2539" h="4445">
                  <a:moveTo>
                    <a:pt x="1346" y="3962"/>
                  </a:moveTo>
                  <a:lnTo>
                    <a:pt x="838" y="3594"/>
                  </a:lnTo>
                  <a:lnTo>
                    <a:pt x="304" y="2158"/>
                  </a:lnTo>
                  <a:lnTo>
                    <a:pt x="0" y="0"/>
                  </a:lnTo>
                </a:path>
                <a:path w="2539" h="4445">
                  <a:moveTo>
                    <a:pt x="1346" y="3962"/>
                  </a:moveTo>
                  <a:lnTo>
                    <a:pt x="1574" y="3936"/>
                  </a:lnTo>
                  <a:lnTo>
                    <a:pt x="1727" y="3784"/>
                  </a:lnTo>
                  <a:lnTo>
                    <a:pt x="1866" y="3606"/>
                  </a:lnTo>
                  <a:lnTo>
                    <a:pt x="1917" y="3365"/>
                  </a:lnTo>
                </a:path>
              </a:pathLst>
            </a:custGeom>
            <a:ln w="3175">
              <a:solidFill>
                <a:srgbClr val="565658"/>
              </a:solidFill>
            </a:ln>
          </p:spPr>
          <p:txBody>
            <a:bodyPr wrap="square" lIns="0" tIns="0" rIns="0" bIns="0" rtlCol="0"/>
            <a:lstStyle/>
            <a:p/>
          </p:txBody>
        </p:sp>
        <p:sp>
          <p:nvSpPr>
            <p:cNvPr id="1552" name="object 1552" descr=""/>
            <p:cNvSpPr/>
            <p:nvPr/>
          </p:nvSpPr>
          <p:spPr>
            <a:xfrm>
              <a:off x="6151634" y="8513815"/>
              <a:ext cx="47625" cy="0"/>
            </a:xfrm>
            <a:custGeom>
              <a:avLst/>
              <a:gdLst/>
              <a:ahLst/>
              <a:cxnLst/>
              <a:rect l="l" t="t" r="r" b="b"/>
              <a:pathLst>
                <a:path w="47625" h="0">
                  <a:moveTo>
                    <a:pt x="0" y="0"/>
                  </a:moveTo>
                  <a:lnTo>
                    <a:pt x="13716" y="0"/>
                  </a:lnTo>
                  <a:lnTo>
                    <a:pt x="26149" y="0"/>
                  </a:lnTo>
                  <a:lnTo>
                    <a:pt x="36360" y="0"/>
                  </a:lnTo>
                  <a:lnTo>
                    <a:pt x="43637" y="0"/>
                  </a:lnTo>
                  <a:lnTo>
                    <a:pt x="47396" y="0"/>
                  </a:lnTo>
                </a:path>
              </a:pathLst>
            </a:custGeom>
            <a:ln w="3175">
              <a:solidFill>
                <a:srgbClr val="565658"/>
              </a:solidFill>
            </a:ln>
          </p:spPr>
          <p:txBody>
            <a:bodyPr wrap="square" lIns="0" tIns="0" rIns="0" bIns="0" rtlCol="0"/>
            <a:lstStyle/>
            <a:p/>
          </p:txBody>
        </p:sp>
        <p:sp>
          <p:nvSpPr>
            <p:cNvPr id="1553" name="object 1553" descr=""/>
            <p:cNvSpPr/>
            <p:nvPr/>
          </p:nvSpPr>
          <p:spPr>
            <a:xfrm>
              <a:off x="6151620" y="8513814"/>
              <a:ext cx="635" cy="635"/>
            </a:xfrm>
            <a:custGeom>
              <a:avLst/>
              <a:gdLst/>
              <a:ahLst/>
              <a:cxnLst/>
              <a:rect l="l" t="t" r="r" b="b"/>
              <a:pathLst>
                <a:path w="635" h="634">
                  <a:moveTo>
                    <a:pt x="63" y="609"/>
                  </a:moveTo>
                  <a:lnTo>
                    <a:pt x="38" y="368"/>
                  </a:lnTo>
                  <a:lnTo>
                    <a:pt x="38" y="190"/>
                  </a:lnTo>
                  <a:lnTo>
                    <a:pt x="25" y="50"/>
                  </a:lnTo>
                </a:path>
              </a:pathLst>
            </a:custGeom>
            <a:ln w="3175">
              <a:solidFill>
                <a:srgbClr val="565658"/>
              </a:solidFill>
            </a:ln>
          </p:spPr>
          <p:txBody>
            <a:bodyPr wrap="square" lIns="0" tIns="0" rIns="0" bIns="0" rtlCol="0"/>
            <a:lstStyle/>
            <a:p/>
          </p:txBody>
        </p:sp>
        <p:sp>
          <p:nvSpPr>
            <p:cNvPr id="1554" name="object 1554" descr=""/>
            <p:cNvSpPr/>
            <p:nvPr/>
          </p:nvSpPr>
          <p:spPr>
            <a:xfrm>
              <a:off x="5879895" y="8520957"/>
              <a:ext cx="1270" cy="1270"/>
            </a:xfrm>
            <a:custGeom>
              <a:avLst/>
              <a:gdLst/>
              <a:ahLst/>
              <a:cxnLst/>
              <a:rect l="l" t="t" r="r" b="b"/>
              <a:pathLst>
                <a:path w="1270" h="1270">
                  <a:moveTo>
                    <a:pt x="1206" y="1181"/>
                  </a:moveTo>
                  <a:lnTo>
                    <a:pt x="749" y="1104"/>
                  </a:lnTo>
                  <a:lnTo>
                    <a:pt x="355" y="850"/>
                  </a:lnTo>
                  <a:lnTo>
                    <a:pt x="88" y="457"/>
                  </a:lnTo>
                  <a:lnTo>
                    <a:pt x="0" y="0"/>
                  </a:lnTo>
                </a:path>
              </a:pathLst>
            </a:custGeom>
            <a:ln w="3175">
              <a:solidFill>
                <a:srgbClr val="565658"/>
              </a:solidFill>
            </a:ln>
          </p:spPr>
          <p:txBody>
            <a:bodyPr wrap="square" lIns="0" tIns="0" rIns="0" bIns="0" rtlCol="0"/>
            <a:lstStyle/>
            <a:p/>
          </p:txBody>
        </p:sp>
        <p:sp>
          <p:nvSpPr>
            <p:cNvPr id="1555" name="object 1555" descr=""/>
            <p:cNvSpPr/>
            <p:nvPr/>
          </p:nvSpPr>
          <p:spPr>
            <a:xfrm>
              <a:off x="5879911" y="8516203"/>
              <a:ext cx="0" cy="5080"/>
            </a:xfrm>
            <a:custGeom>
              <a:avLst/>
              <a:gdLst/>
              <a:ahLst/>
              <a:cxnLst/>
              <a:rect l="l" t="t" r="r" b="b"/>
              <a:pathLst>
                <a:path w="0" h="5079">
                  <a:moveTo>
                    <a:pt x="0" y="0"/>
                  </a:moveTo>
                  <a:lnTo>
                    <a:pt x="0" y="4762"/>
                  </a:lnTo>
                </a:path>
              </a:pathLst>
            </a:custGeom>
            <a:ln w="3175">
              <a:solidFill>
                <a:srgbClr val="565658"/>
              </a:solidFill>
            </a:ln>
          </p:spPr>
          <p:txBody>
            <a:bodyPr wrap="square" lIns="0" tIns="0" rIns="0" bIns="0" rtlCol="0"/>
            <a:lstStyle/>
            <a:p/>
          </p:txBody>
        </p:sp>
        <p:sp>
          <p:nvSpPr>
            <p:cNvPr id="1556" name="object 1556" descr=""/>
            <p:cNvSpPr/>
            <p:nvPr/>
          </p:nvSpPr>
          <p:spPr>
            <a:xfrm>
              <a:off x="6005423" y="8513828"/>
              <a:ext cx="146685" cy="0"/>
            </a:xfrm>
            <a:custGeom>
              <a:avLst/>
              <a:gdLst/>
              <a:ahLst/>
              <a:cxnLst/>
              <a:rect l="l" t="t" r="r" b="b"/>
              <a:pathLst>
                <a:path w="146685" h="0">
                  <a:moveTo>
                    <a:pt x="0" y="0"/>
                  </a:moveTo>
                  <a:lnTo>
                    <a:pt x="125628" y="0"/>
                  </a:lnTo>
                  <a:lnTo>
                    <a:pt x="146202" y="0"/>
                  </a:lnTo>
                </a:path>
              </a:pathLst>
            </a:custGeom>
            <a:ln w="3175">
              <a:solidFill>
                <a:srgbClr val="565658"/>
              </a:solidFill>
            </a:ln>
          </p:spPr>
          <p:txBody>
            <a:bodyPr wrap="square" lIns="0" tIns="0" rIns="0" bIns="0" rtlCol="0"/>
            <a:lstStyle/>
            <a:p/>
          </p:txBody>
        </p:sp>
        <p:sp>
          <p:nvSpPr>
            <p:cNvPr id="1557" name="object 1557" descr=""/>
            <p:cNvSpPr/>
            <p:nvPr/>
          </p:nvSpPr>
          <p:spPr>
            <a:xfrm>
              <a:off x="6005422" y="8513814"/>
              <a:ext cx="635" cy="635"/>
            </a:xfrm>
            <a:custGeom>
              <a:avLst/>
              <a:gdLst/>
              <a:ahLst/>
              <a:cxnLst/>
              <a:rect l="l" t="t" r="r" b="b"/>
              <a:pathLst>
                <a:path w="635" h="634">
                  <a:moveTo>
                    <a:pt x="50" y="609"/>
                  </a:moveTo>
                  <a:lnTo>
                    <a:pt x="50" y="368"/>
                  </a:lnTo>
                  <a:lnTo>
                    <a:pt x="25" y="190"/>
                  </a:lnTo>
                  <a:lnTo>
                    <a:pt x="12" y="50"/>
                  </a:lnTo>
                </a:path>
              </a:pathLst>
            </a:custGeom>
            <a:ln w="3175">
              <a:solidFill>
                <a:srgbClr val="565658"/>
              </a:solidFill>
            </a:ln>
          </p:spPr>
          <p:txBody>
            <a:bodyPr wrap="square" lIns="0" tIns="0" rIns="0" bIns="0" rtlCol="0"/>
            <a:lstStyle/>
            <a:p/>
          </p:txBody>
        </p:sp>
        <p:sp>
          <p:nvSpPr>
            <p:cNvPr id="1558" name="object 1558" descr=""/>
            <p:cNvSpPr/>
            <p:nvPr/>
          </p:nvSpPr>
          <p:spPr>
            <a:xfrm>
              <a:off x="5879895" y="8516203"/>
              <a:ext cx="1270" cy="6350"/>
            </a:xfrm>
            <a:custGeom>
              <a:avLst/>
              <a:gdLst/>
              <a:ahLst/>
              <a:cxnLst/>
              <a:rect l="l" t="t" r="r" b="b"/>
              <a:pathLst>
                <a:path w="1270" h="6350">
                  <a:moveTo>
                    <a:pt x="1206" y="0"/>
                  </a:moveTo>
                  <a:lnTo>
                    <a:pt x="1206" y="5956"/>
                  </a:lnTo>
                </a:path>
                <a:path w="1270" h="6350">
                  <a:moveTo>
                    <a:pt x="1206" y="0"/>
                  </a:moveTo>
                  <a:lnTo>
                    <a:pt x="749" y="0"/>
                  </a:lnTo>
                  <a:lnTo>
                    <a:pt x="355" y="0"/>
                  </a:lnTo>
                  <a:lnTo>
                    <a:pt x="88" y="0"/>
                  </a:lnTo>
                </a:path>
              </a:pathLst>
            </a:custGeom>
            <a:ln w="3175">
              <a:solidFill>
                <a:srgbClr val="565658"/>
              </a:solidFill>
            </a:ln>
          </p:spPr>
          <p:txBody>
            <a:bodyPr wrap="square" lIns="0" tIns="0" rIns="0" bIns="0" rtlCol="0"/>
            <a:lstStyle/>
            <a:p/>
          </p:txBody>
        </p:sp>
        <p:sp>
          <p:nvSpPr>
            <p:cNvPr id="1559" name="object 1559" descr=""/>
            <p:cNvSpPr/>
            <p:nvPr/>
          </p:nvSpPr>
          <p:spPr>
            <a:xfrm>
              <a:off x="6005038" y="8513828"/>
              <a:ext cx="0" cy="635"/>
            </a:xfrm>
            <a:custGeom>
              <a:avLst/>
              <a:gdLst/>
              <a:ahLst/>
              <a:cxnLst/>
              <a:rect l="l" t="t" r="r" b="b"/>
              <a:pathLst>
                <a:path w="0" h="634">
                  <a:moveTo>
                    <a:pt x="0" y="0"/>
                  </a:moveTo>
                  <a:lnTo>
                    <a:pt x="0" y="609"/>
                  </a:lnTo>
                </a:path>
              </a:pathLst>
            </a:custGeom>
            <a:ln w="3175">
              <a:solidFill>
                <a:srgbClr val="565658"/>
              </a:solidFill>
            </a:ln>
          </p:spPr>
          <p:txBody>
            <a:bodyPr wrap="square" lIns="0" tIns="0" rIns="0" bIns="0" rtlCol="0"/>
            <a:lstStyle/>
            <a:p/>
          </p:txBody>
        </p:sp>
        <p:sp>
          <p:nvSpPr>
            <p:cNvPr id="1560" name="object 1560" descr=""/>
            <p:cNvSpPr/>
            <p:nvPr/>
          </p:nvSpPr>
          <p:spPr>
            <a:xfrm>
              <a:off x="5879895" y="8514424"/>
              <a:ext cx="1270" cy="0"/>
            </a:xfrm>
            <a:custGeom>
              <a:avLst/>
              <a:gdLst/>
              <a:ahLst/>
              <a:cxnLst/>
              <a:rect l="l" t="t" r="r" b="b"/>
              <a:pathLst>
                <a:path w="1270" h="0">
                  <a:moveTo>
                    <a:pt x="1206" y="0"/>
                  </a:moveTo>
                  <a:lnTo>
                    <a:pt x="749" y="0"/>
                  </a:lnTo>
                  <a:lnTo>
                    <a:pt x="355" y="0"/>
                  </a:lnTo>
                  <a:lnTo>
                    <a:pt x="88" y="0"/>
                  </a:lnTo>
                </a:path>
              </a:pathLst>
            </a:custGeom>
            <a:ln w="3175">
              <a:solidFill>
                <a:srgbClr val="565658"/>
              </a:solidFill>
            </a:ln>
          </p:spPr>
          <p:txBody>
            <a:bodyPr wrap="square" lIns="0" tIns="0" rIns="0" bIns="0" rtlCol="0"/>
            <a:lstStyle/>
            <a:p/>
          </p:txBody>
        </p:sp>
        <p:sp>
          <p:nvSpPr>
            <p:cNvPr id="1561" name="object 1561" descr=""/>
            <p:cNvSpPr/>
            <p:nvPr/>
          </p:nvSpPr>
          <p:spPr>
            <a:xfrm>
              <a:off x="5879910" y="8513828"/>
              <a:ext cx="635" cy="635"/>
            </a:xfrm>
            <a:custGeom>
              <a:avLst/>
              <a:gdLst/>
              <a:ahLst/>
              <a:cxnLst/>
              <a:rect l="l" t="t" r="r" b="b"/>
              <a:pathLst>
                <a:path w="635" h="634">
                  <a:moveTo>
                    <a:pt x="584" y="0"/>
                  </a:moveTo>
                  <a:lnTo>
                    <a:pt x="330" y="50"/>
                  </a:lnTo>
                  <a:lnTo>
                    <a:pt x="177" y="177"/>
                  </a:lnTo>
                  <a:lnTo>
                    <a:pt x="38" y="368"/>
                  </a:lnTo>
                  <a:lnTo>
                    <a:pt x="0" y="609"/>
                  </a:lnTo>
                </a:path>
              </a:pathLst>
            </a:custGeom>
            <a:ln w="3175">
              <a:solidFill>
                <a:srgbClr val="565658"/>
              </a:solidFill>
            </a:ln>
          </p:spPr>
          <p:txBody>
            <a:bodyPr wrap="square" lIns="0" tIns="0" rIns="0" bIns="0" rtlCol="0"/>
            <a:lstStyle/>
            <a:p/>
          </p:txBody>
        </p:sp>
        <p:sp>
          <p:nvSpPr>
            <p:cNvPr id="1562" name="object 1562" descr=""/>
            <p:cNvSpPr/>
            <p:nvPr/>
          </p:nvSpPr>
          <p:spPr>
            <a:xfrm>
              <a:off x="5881101" y="8513828"/>
              <a:ext cx="124460" cy="635"/>
            </a:xfrm>
            <a:custGeom>
              <a:avLst/>
              <a:gdLst/>
              <a:ahLst/>
              <a:cxnLst/>
              <a:rect l="l" t="t" r="r" b="b"/>
              <a:pathLst>
                <a:path w="124460" h="634">
                  <a:moveTo>
                    <a:pt x="0" y="0"/>
                  </a:moveTo>
                  <a:lnTo>
                    <a:pt x="70675" y="0"/>
                  </a:lnTo>
                  <a:lnTo>
                    <a:pt x="123926" y="0"/>
                  </a:lnTo>
                </a:path>
                <a:path w="124460" h="634">
                  <a:moveTo>
                    <a:pt x="0" y="0"/>
                  </a:moveTo>
                  <a:lnTo>
                    <a:pt x="0" y="609"/>
                  </a:lnTo>
                </a:path>
              </a:pathLst>
            </a:custGeom>
            <a:ln w="3175">
              <a:solidFill>
                <a:srgbClr val="565658"/>
              </a:solidFill>
            </a:ln>
          </p:spPr>
          <p:txBody>
            <a:bodyPr wrap="square" lIns="0" tIns="0" rIns="0" bIns="0" rtlCol="0"/>
            <a:lstStyle/>
            <a:p/>
          </p:txBody>
        </p:sp>
        <p:sp>
          <p:nvSpPr>
            <p:cNvPr id="1563" name="object 1563" descr=""/>
            <p:cNvSpPr/>
            <p:nvPr/>
          </p:nvSpPr>
          <p:spPr>
            <a:xfrm>
              <a:off x="6046779" y="8384322"/>
              <a:ext cx="1905" cy="1270"/>
            </a:xfrm>
            <a:custGeom>
              <a:avLst/>
              <a:gdLst/>
              <a:ahLst/>
              <a:cxnLst/>
              <a:rect l="l" t="t" r="r" b="b"/>
              <a:pathLst>
                <a:path w="1904" h="1270">
                  <a:moveTo>
                    <a:pt x="1282" y="0"/>
                  </a:moveTo>
                  <a:lnTo>
                    <a:pt x="647" y="101"/>
                  </a:lnTo>
                  <a:lnTo>
                    <a:pt x="444" y="266"/>
                  </a:lnTo>
                  <a:lnTo>
                    <a:pt x="266" y="381"/>
                  </a:lnTo>
                  <a:lnTo>
                    <a:pt x="76" y="685"/>
                  </a:lnTo>
                </a:path>
              </a:pathLst>
            </a:custGeom>
            <a:ln w="3175">
              <a:solidFill>
                <a:srgbClr val="565658"/>
              </a:solidFill>
            </a:ln>
          </p:spPr>
          <p:txBody>
            <a:bodyPr wrap="square" lIns="0" tIns="0" rIns="0" bIns="0" rtlCol="0"/>
            <a:lstStyle/>
            <a:p/>
          </p:txBody>
        </p:sp>
        <p:sp>
          <p:nvSpPr>
            <p:cNvPr id="1564" name="object 1564" descr=""/>
            <p:cNvSpPr/>
            <p:nvPr/>
          </p:nvSpPr>
          <p:spPr>
            <a:xfrm>
              <a:off x="6057700" y="8384329"/>
              <a:ext cx="1270" cy="1270"/>
            </a:xfrm>
            <a:custGeom>
              <a:avLst/>
              <a:gdLst/>
              <a:ahLst/>
              <a:cxnLst/>
              <a:rect l="l" t="t" r="r" b="b"/>
              <a:pathLst>
                <a:path w="1270" h="1270">
                  <a:moveTo>
                    <a:pt x="1041" y="787"/>
                  </a:moveTo>
                  <a:lnTo>
                    <a:pt x="838" y="469"/>
                  </a:lnTo>
                  <a:lnTo>
                    <a:pt x="495" y="139"/>
                  </a:lnTo>
                  <a:lnTo>
                    <a:pt x="0" y="0"/>
                  </a:lnTo>
                </a:path>
              </a:pathLst>
            </a:custGeom>
            <a:ln w="3175">
              <a:solidFill>
                <a:srgbClr val="565658"/>
              </a:solidFill>
            </a:ln>
          </p:spPr>
          <p:txBody>
            <a:bodyPr wrap="square" lIns="0" tIns="0" rIns="0" bIns="0" rtlCol="0"/>
            <a:lstStyle/>
            <a:p/>
          </p:txBody>
        </p:sp>
        <p:sp>
          <p:nvSpPr>
            <p:cNvPr id="1565" name="object 1565" descr=""/>
            <p:cNvSpPr/>
            <p:nvPr/>
          </p:nvSpPr>
          <p:spPr>
            <a:xfrm>
              <a:off x="6044867" y="8385116"/>
              <a:ext cx="2540" cy="1905"/>
            </a:xfrm>
            <a:custGeom>
              <a:avLst/>
              <a:gdLst/>
              <a:ahLst/>
              <a:cxnLst/>
              <a:rect l="l" t="t" r="r" b="b"/>
              <a:pathLst>
                <a:path w="2539" h="1904">
                  <a:moveTo>
                    <a:pt x="1917" y="0"/>
                  </a:moveTo>
                  <a:lnTo>
                    <a:pt x="1778" y="254"/>
                  </a:lnTo>
                  <a:lnTo>
                    <a:pt x="1435" y="812"/>
                  </a:lnTo>
                  <a:lnTo>
                    <a:pt x="1181" y="1041"/>
                  </a:lnTo>
                  <a:lnTo>
                    <a:pt x="660" y="1397"/>
                  </a:lnTo>
                  <a:lnTo>
                    <a:pt x="0" y="1587"/>
                  </a:lnTo>
                </a:path>
              </a:pathLst>
            </a:custGeom>
            <a:ln w="3175">
              <a:solidFill>
                <a:srgbClr val="565658"/>
              </a:solidFill>
            </a:ln>
          </p:spPr>
          <p:txBody>
            <a:bodyPr wrap="square" lIns="0" tIns="0" rIns="0" bIns="0" rtlCol="0"/>
            <a:lstStyle/>
            <a:p/>
          </p:txBody>
        </p:sp>
        <p:sp>
          <p:nvSpPr>
            <p:cNvPr id="1566" name="object 1566" descr=""/>
            <p:cNvSpPr/>
            <p:nvPr/>
          </p:nvSpPr>
          <p:spPr>
            <a:xfrm>
              <a:off x="6058749" y="8385111"/>
              <a:ext cx="2540" cy="1905"/>
            </a:xfrm>
            <a:custGeom>
              <a:avLst/>
              <a:gdLst/>
              <a:ahLst/>
              <a:cxnLst/>
              <a:rect l="l" t="t" r="r" b="b"/>
              <a:pathLst>
                <a:path w="2539" h="1904">
                  <a:moveTo>
                    <a:pt x="2286" y="1587"/>
                  </a:moveTo>
                  <a:lnTo>
                    <a:pt x="1282" y="1397"/>
                  </a:lnTo>
                  <a:lnTo>
                    <a:pt x="495" y="838"/>
                  </a:lnTo>
                  <a:lnTo>
                    <a:pt x="419" y="673"/>
                  </a:lnTo>
                  <a:lnTo>
                    <a:pt x="0" y="0"/>
                  </a:lnTo>
                </a:path>
              </a:pathLst>
            </a:custGeom>
            <a:ln w="3175">
              <a:solidFill>
                <a:srgbClr val="565658"/>
              </a:solidFill>
            </a:ln>
          </p:spPr>
          <p:txBody>
            <a:bodyPr wrap="square" lIns="0" tIns="0" rIns="0" bIns="0" rtlCol="0"/>
            <a:lstStyle/>
            <a:p/>
          </p:txBody>
        </p:sp>
        <p:sp>
          <p:nvSpPr>
            <p:cNvPr id="1567" name="object 1567" descr=""/>
            <p:cNvSpPr/>
            <p:nvPr/>
          </p:nvSpPr>
          <p:spPr>
            <a:xfrm>
              <a:off x="5879911" y="8394425"/>
              <a:ext cx="1270" cy="635"/>
            </a:xfrm>
            <a:custGeom>
              <a:avLst/>
              <a:gdLst/>
              <a:ahLst/>
              <a:cxnLst/>
              <a:rect l="l" t="t" r="r" b="b"/>
              <a:pathLst>
                <a:path w="1270" h="634">
                  <a:moveTo>
                    <a:pt x="0" y="0"/>
                  </a:moveTo>
                  <a:lnTo>
                    <a:pt x="38" y="241"/>
                  </a:lnTo>
                  <a:lnTo>
                    <a:pt x="177" y="419"/>
                  </a:lnTo>
                  <a:lnTo>
                    <a:pt x="330" y="533"/>
                  </a:lnTo>
                  <a:lnTo>
                    <a:pt x="635" y="584"/>
                  </a:lnTo>
                  <a:lnTo>
                    <a:pt x="939" y="584"/>
                  </a:lnTo>
                  <a:lnTo>
                    <a:pt x="1181" y="584"/>
                  </a:lnTo>
                </a:path>
              </a:pathLst>
            </a:custGeom>
            <a:ln w="3175">
              <a:solidFill>
                <a:srgbClr val="565658"/>
              </a:solidFill>
            </a:ln>
          </p:spPr>
          <p:txBody>
            <a:bodyPr wrap="square" lIns="0" tIns="0" rIns="0" bIns="0" rtlCol="0"/>
            <a:lstStyle/>
            <a:p/>
          </p:txBody>
        </p:sp>
        <p:sp>
          <p:nvSpPr>
            <p:cNvPr id="1568" name="object 1568" descr=""/>
            <p:cNvSpPr/>
            <p:nvPr/>
          </p:nvSpPr>
          <p:spPr>
            <a:xfrm>
              <a:off x="6199024" y="8394830"/>
              <a:ext cx="635" cy="635"/>
            </a:xfrm>
            <a:custGeom>
              <a:avLst/>
              <a:gdLst/>
              <a:ahLst/>
              <a:cxnLst/>
              <a:rect l="l" t="t" r="r" b="b"/>
              <a:pathLst>
                <a:path w="635" h="634">
                  <a:moveTo>
                    <a:pt x="0" y="177"/>
                  </a:moveTo>
                  <a:lnTo>
                    <a:pt x="254" y="139"/>
                  </a:lnTo>
                  <a:lnTo>
                    <a:pt x="406" y="12"/>
                  </a:lnTo>
                </a:path>
              </a:pathLst>
            </a:custGeom>
            <a:ln w="3175">
              <a:solidFill>
                <a:srgbClr val="565658"/>
              </a:solidFill>
            </a:ln>
          </p:spPr>
          <p:txBody>
            <a:bodyPr wrap="square" lIns="0" tIns="0" rIns="0" bIns="0" rtlCol="0"/>
            <a:lstStyle/>
            <a:p/>
          </p:txBody>
        </p:sp>
        <p:sp>
          <p:nvSpPr>
            <p:cNvPr id="1569" name="object 1569" descr=""/>
            <p:cNvSpPr/>
            <p:nvPr/>
          </p:nvSpPr>
          <p:spPr>
            <a:xfrm>
              <a:off x="6051746" y="8384322"/>
              <a:ext cx="6350" cy="0"/>
            </a:xfrm>
            <a:custGeom>
              <a:avLst/>
              <a:gdLst/>
              <a:ahLst/>
              <a:cxnLst/>
              <a:rect l="l" t="t" r="r" b="b"/>
              <a:pathLst>
                <a:path w="6350" h="0">
                  <a:moveTo>
                    <a:pt x="0" y="0"/>
                  </a:moveTo>
                  <a:lnTo>
                    <a:pt x="2057" y="0"/>
                  </a:lnTo>
                  <a:lnTo>
                    <a:pt x="3949" y="0"/>
                  </a:lnTo>
                  <a:lnTo>
                    <a:pt x="5308" y="0"/>
                  </a:lnTo>
                  <a:lnTo>
                    <a:pt x="5943" y="0"/>
                  </a:lnTo>
                </a:path>
              </a:pathLst>
            </a:custGeom>
            <a:ln w="3175">
              <a:solidFill>
                <a:srgbClr val="565658"/>
              </a:solidFill>
            </a:ln>
          </p:spPr>
          <p:txBody>
            <a:bodyPr wrap="square" lIns="0" tIns="0" rIns="0" bIns="0" rtlCol="0"/>
            <a:lstStyle/>
            <a:p/>
          </p:txBody>
        </p:sp>
        <p:sp>
          <p:nvSpPr>
            <p:cNvPr id="1570" name="object 1570" descr=""/>
            <p:cNvSpPr/>
            <p:nvPr/>
          </p:nvSpPr>
          <p:spPr>
            <a:xfrm>
              <a:off x="6047840" y="8384322"/>
              <a:ext cx="6350" cy="0"/>
            </a:xfrm>
            <a:custGeom>
              <a:avLst/>
              <a:gdLst/>
              <a:ahLst/>
              <a:cxnLst/>
              <a:rect l="l" t="t" r="r" b="b"/>
              <a:pathLst>
                <a:path w="6350" h="0">
                  <a:moveTo>
                    <a:pt x="0" y="0"/>
                  </a:moveTo>
                  <a:lnTo>
                    <a:pt x="635" y="0"/>
                  </a:lnTo>
                  <a:lnTo>
                    <a:pt x="2019" y="0"/>
                  </a:lnTo>
                  <a:lnTo>
                    <a:pt x="3911" y="0"/>
                  </a:lnTo>
                  <a:lnTo>
                    <a:pt x="5956" y="0"/>
                  </a:lnTo>
                </a:path>
              </a:pathLst>
            </a:custGeom>
            <a:ln w="3175">
              <a:solidFill>
                <a:srgbClr val="565658"/>
              </a:solidFill>
            </a:ln>
          </p:spPr>
          <p:txBody>
            <a:bodyPr wrap="square" lIns="0" tIns="0" rIns="0" bIns="0" rtlCol="0"/>
            <a:lstStyle/>
            <a:p/>
          </p:txBody>
        </p:sp>
        <p:sp>
          <p:nvSpPr>
            <p:cNvPr id="1571" name="object 1571" descr=""/>
            <p:cNvSpPr/>
            <p:nvPr/>
          </p:nvSpPr>
          <p:spPr>
            <a:xfrm>
              <a:off x="6046737" y="8385116"/>
              <a:ext cx="7620" cy="0"/>
            </a:xfrm>
            <a:custGeom>
              <a:avLst/>
              <a:gdLst/>
              <a:ahLst/>
              <a:cxnLst/>
              <a:rect l="l" t="t" r="r" b="b"/>
              <a:pathLst>
                <a:path w="7620" h="0">
                  <a:moveTo>
                    <a:pt x="7302" y="0"/>
                  </a:moveTo>
                  <a:lnTo>
                    <a:pt x="4762" y="0"/>
                  </a:lnTo>
                  <a:lnTo>
                    <a:pt x="2451" y="0"/>
                  </a:lnTo>
                  <a:lnTo>
                    <a:pt x="761" y="0"/>
                  </a:lnTo>
                  <a:lnTo>
                    <a:pt x="0" y="0"/>
                  </a:lnTo>
                </a:path>
              </a:pathLst>
            </a:custGeom>
            <a:ln w="3175">
              <a:solidFill>
                <a:srgbClr val="565658"/>
              </a:solidFill>
            </a:ln>
          </p:spPr>
          <p:txBody>
            <a:bodyPr wrap="square" lIns="0" tIns="0" rIns="0" bIns="0" rtlCol="0"/>
            <a:lstStyle/>
            <a:p/>
          </p:txBody>
        </p:sp>
        <p:sp>
          <p:nvSpPr>
            <p:cNvPr id="1572" name="object 1572" descr=""/>
            <p:cNvSpPr/>
            <p:nvPr/>
          </p:nvSpPr>
          <p:spPr>
            <a:xfrm>
              <a:off x="6051515" y="8385116"/>
              <a:ext cx="7620" cy="0"/>
            </a:xfrm>
            <a:custGeom>
              <a:avLst/>
              <a:gdLst/>
              <a:ahLst/>
              <a:cxnLst/>
              <a:rect l="l" t="t" r="r" b="b"/>
              <a:pathLst>
                <a:path w="7620" h="0">
                  <a:moveTo>
                    <a:pt x="7226" y="0"/>
                  </a:moveTo>
                  <a:lnTo>
                    <a:pt x="6502" y="0"/>
                  </a:lnTo>
                  <a:lnTo>
                    <a:pt x="4826" y="0"/>
                  </a:lnTo>
                  <a:lnTo>
                    <a:pt x="2540" y="0"/>
                  </a:lnTo>
                  <a:lnTo>
                    <a:pt x="0" y="0"/>
                  </a:lnTo>
                </a:path>
              </a:pathLst>
            </a:custGeom>
            <a:ln w="3175">
              <a:solidFill>
                <a:srgbClr val="565658"/>
              </a:solidFill>
            </a:ln>
          </p:spPr>
          <p:txBody>
            <a:bodyPr wrap="square" lIns="0" tIns="0" rIns="0" bIns="0" rtlCol="0"/>
            <a:lstStyle/>
            <a:p/>
          </p:txBody>
        </p:sp>
        <p:sp>
          <p:nvSpPr>
            <p:cNvPr id="1573" name="object 1573" descr=""/>
            <p:cNvSpPr/>
            <p:nvPr/>
          </p:nvSpPr>
          <p:spPr>
            <a:xfrm>
              <a:off x="6106265" y="8390845"/>
              <a:ext cx="635" cy="635"/>
            </a:xfrm>
            <a:custGeom>
              <a:avLst/>
              <a:gdLst/>
              <a:ahLst/>
              <a:cxnLst/>
              <a:rect l="l" t="t" r="r" b="b"/>
              <a:pathLst>
                <a:path w="635" h="634">
                  <a:moveTo>
                    <a:pt x="584" y="609"/>
                  </a:moveTo>
                  <a:lnTo>
                    <a:pt x="368" y="584"/>
                  </a:lnTo>
                  <a:lnTo>
                    <a:pt x="203" y="469"/>
                  </a:lnTo>
                  <a:lnTo>
                    <a:pt x="63" y="342"/>
                  </a:lnTo>
                  <a:lnTo>
                    <a:pt x="0" y="177"/>
                  </a:lnTo>
                  <a:lnTo>
                    <a:pt x="0" y="0"/>
                  </a:lnTo>
                </a:path>
              </a:pathLst>
            </a:custGeom>
            <a:ln w="3175">
              <a:solidFill>
                <a:srgbClr val="565658"/>
              </a:solidFill>
            </a:ln>
          </p:spPr>
          <p:txBody>
            <a:bodyPr wrap="square" lIns="0" tIns="0" rIns="0" bIns="0" rtlCol="0"/>
            <a:lstStyle/>
            <a:p/>
          </p:txBody>
        </p:sp>
        <p:sp>
          <p:nvSpPr>
            <p:cNvPr id="1574" name="object 1574" descr=""/>
            <p:cNvSpPr/>
            <p:nvPr/>
          </p:nvSpPr>
          <p:spPr>
            <a:xfrm>
              <a:off x="6107493" y="8390845"/>
              <a:ext cx="635" cy="635"/>
            </a:xfrm>
            <a:custGeom>
              <a:avLst/>
              <a:gdLst/>
              <a:ahLst/>
              <a:cxnLst/>
              <a:rect l="l" t="t" r="r" b="b"/>
              <a:pathLst>
                <a:path w="635" h="634">
                  <a:moveTo>
                    <a:pt x="609" y="609"/>
                  </a:moveTo>
                  <a:lnTo>
                    <a:pt x="355" y="571"/>
                  </a:lnTo>
                  <a:lnTo>
                    <a:pt x="203" y="431"/>
                  </a:lnTo>
                  <a:lnTo>
                    <a:pt x="50" y="254"/>
                  </a:lnTo>
                  <a:lnTo>
                    <a:pt x="0" y="0"/>
                  </a:lnTo>
                </a:path>
              </a:pathLst>
            </a:custGeom>
            <a:ln w="3175">
              <a:solidFill>
                <a:srgbClr val="565658"/>
              </a:solidFill>
            </a:ln>
          </p:spPr>
          <p:txBody>
            <a:bodyPr wrap="square" lIns="0" tIns="0" rIns="0" bIns="0" rtlCol="0"/>
            <a:lstStyle/>
            <a:p/>
          </p:txBody>
        </p:sp>
        <p:sp>
          <p:nvSpPr>
            <p:cNvPr id="1575" name="object 1575" descr=""/>
            <p:cNvSpPr/>
            <p:nvPr/>
          </p:nvSpPr>
          <p:spPr>
            <a:xfrm>
              <a:off x="6106269" y="8387293"/>
              <a:ext cx="1270" cy="3810"/>
            </a:xfrm>
            <a:custGeom>
              <a:avLst/>
              <a:gdLst/>
              <a:ahLst/>
              <a:cxnLst/>
              <a:rect l="l" t="t" r="r" b="b"/>
              <a:pathLst>
                <a:path w="1270" h="3809">
                  <a:moveTo>
                    <a:pt x="965" y="0"/>
                  </a:moveTo>
                  <a:lnTo>
                    <a:pt x="520" y="533"/>
                  </a:lnTo>
                  <a:lnTo>
                    <a:pt x="165" y="1981"/>
                  </a:lnTo>
                  <a:lnTo>
                    <a:pt x="0" y="3568"/>
                  </a:lnTo>
                </a:path>
              </a:pathLst>
            </a:custGeom>
            <a:ln w="3175">
              <a:solidFill>
                <a:srgbClr val="565658"/>
              </a:solidFill>
            </a:ln>
          </p:spPr>
          <p:txBody>
            <a:bodyPr wrap="square" lIns="0" tIns="0" rIns="0" bIns="0" rtlCol="0"/>
            <a:lstStyle/>
            <a:p/>
          </p:txBody>
        </p:sp>
        <p:sp>
          <p:nvSpPr>
            <p:cNvPr id="1576" name="object 1576" descr=""/>
            <p:cNvSpPr/>
            <p:nvPr/>
          </p:nvSpPr>
          <p:spPr>
            <a:xfrm>
              <a:off x="6105720" y="8390643"/>
              <a:ext cx="635" cy="635"/>
            </a:xfrm>
            <a:custGeom>
              <a:avLst/>
              <a:gdLst/>
              <a:ahLst/>
              <a:cxnLst/>
              <a:rect l="l" t="t" r="r" b="b"/>
              <a:pathLst>
                <a:path w="635" h="634">
                  <a:moveTo>
                    <a:pt x="546" y="215"/>
                  </a:moveTo>
                  <a:lnTo>
                    <a:pt x="342" y="76"/>
                  </a:lnTo>
                  <a:lnTo>
                    <a:pt x="203" y="38"/>
                  </a:lnTo>
                  <a:lnTo>
                    <a:pt x="0" y="0"/>
                  </a:lnTo>
                </a:path>
              </a:pathLst>
            </a:custGeom>
            <a:ln w="3175">
              <a:solidFill>
                <a:srgbClr val="565658"/>
              </a:solidFill>
            </a:ln>
          </p:spPr>
          <p:txBody>
            <a:bodyPr wrap="square" lIns="0" tIns="0" rIns="0" bIns="0" rtlCol="0"/>
            <a:lstStyle/>
            <a:p/>
          </p:txBody>
        </p:sp>
        <p:sp>
          <p:nvSpPr>
            <p:cNvPr id="1577" name="object 1577" descr=""/>
            <p:cNvSpPr/>
            <p:nvPr/>
          </p:nvSpPr>
          <p:spPr>
            <a:xfrm>
              <a:off x="6105721" y="8390667"/>
              <a:ext cx="1270" cy="1905"/>
            </a:xfrm>
            <a:custGeom>
              <a:avLst/>
              <a:gdLst/>
              <a:ahLst/>
              <a:cxnLst/>
              <a:rect l="l" t="t" r="r" b="b"/>
              <a:pathLst>
                <a:path w="1270" h="1904">
                  <a:moveTo>
                    <a:pt x="0" y="0"/>
                  </a:moveTo>
                  <a:lnTo>
                    <a:pt x="12" y="317"/>
                  </a:lnTo>
                  <a:lnTo>
                    <a:pt x="165" y="698"/>
                  </a:lnTo>
                  <a:lnTo>
                    <a:pt x="406" y="1016"/>
                  </a:lnTo>
                  <a:lnTo>
                    <a:pt x="774" y="1231"/>
                  </a:lnTo>
                  <a:lnTo>
                    <a:pt x="1193" y="1320"/>
                  </a:lnTo>
                </a:path>
              </a:pathLst>
            </a:custGeom>
            <a:ln w="3175">
              <a:solidFill>
                <a:srgbClr val="565658"/>
              </a:solidFill>
            </a:ln>
          </p:spPr>
          <p:txBody>
            <a:bodyPr wrap="square" lIns="0" tIns="0" rIns="0" bIns="0" rtlCol="0"/>
            <a:lstStyle/>
            <a:p/>
          </p:txBody>
        </p:sp>
        <p:sp>
          <p:nvSpPr>
            <p:cNvPr id="1578" name="object 1578" descr=""/>
            <p:cNvSpPr/>
            <p:nvPr/>
          </p:nvSpPr>
          <p:spPr>
            <a:xfrm>
              <a:off x="6106849" y="8391455"/>
              <a:ext cx="635" cy="635"/>
            </a:xfrm>
            <a:custGeom>
              <a:avLst/>
              <a:gdLst/>
              <a:ahLst/>
              <a:cxnLst/>
              <a:rect l="l" t="t" r="r" b="b"/>
              <a:pathLst>
                <a:path w="635" h="634">
                  <a:moveTo>
                    <a:pt x="0" y="0"/>
                  </a:moveTo>
                  <a:lnTo>
                    <a:pt x="25" y="152"/>
                  </a:lnTo>
                  <a:lnTo>
                    <a:pt x="50" y="304"/>
                  </a:lnTo>
                  <a:lnTo>
                    <a:pt x="63" y="533"/>
                  </a:lnTo>
                </a:path>
              </a:pathLst>
            </a:custGeom>
            <a:ln w="3175">
              <a:solidFill>
                <a:srgbClr val="565658"/>
              </a:solidFill>
            </a:ln>
          </p:spPr>
          <p:txBody>
            <a:bodyPr wrap="square" lIns="0" tIns="0" rIns="0" bIns="0" rtlCol="0"/>
            <a:lstStyle/>
            <a:p/>
          </p:txBody>
        </p:sp>
        <p:sp>
          <p:nvSpPr>
            <p:cNvPr id="1579" name="object 1579" descr=""/>
            <p:cNvSpPr/>
            <p:nvPr/>
          </p:nvSpPr>
          <p:spPr>
            <a:xfrm>
              <a:off x="6116114" y="8390859"/>
              <a:ext cx="635" cy="635"/>
            </a:xfrm>
            <a:custGeom>
              <a:avLst/>
              <a:gdLst/>
              <a:ahLst/>
              <a:cxnLst/>
              <a:rect l="l" t="t" r="r" b="b"/>
              <a:pathLst>
                <a:path w="635" h="634">
                  <a:moveTo>
                    <a:pt x="546" y="0"/>
                  </a:moveTo>
                  <a:lnTo>
                    <a:pt x="495" y="241"/>
                  </a:lnTo>
                  <a:lnTo>
                    <a:pt x="368" y="406"/>
                  </a:lnTo>
                  <a:lnTo>
                    <a:pt x="215" y="533"/>
                  </a:lnTo>
                  <a:lnTo>
                    <a:pt x="0" y="596"/>
                  </a:lnTo>
                </a:path>
              </a:pathLst>
            </a:custGeom>
            <a:ln w="3175">
              <a:solidFill>
                <a:srgbClr val="565658"/>
              </a:solidFill>
            </a:ln>
          </p:spPr>
          <p:txBody>
            <a:bodyPr wrap="square" lIns="0" tIns="0" rIns="0" bIns="0" rtlCol="0"/>
            <a:lstStyle/>
            <a:p/>
          </p:txBody>
        </p:sp>
        <p:sp>
          <p:nvSpPr>
            <p:cNvPr id="1580" name="object 1580" descr=""/>
            <p:cNvSpPr/>
            <p:nvPr/>
          </p:nvSpPr>
          <p:spPr>
            <a:xfrm>
              <a:off x="6106637" y="8386696"/>
              <a:ext cx="635" cy="635"/>
            </a:xfrm>
            <a:custGeom>
              <a:avLst/>
              <a:gdLst/>
              <a:ahLst/>
              <a:cxnLst/>
              <a:rect l="l" t="t" r="r" b="b"/>
              <a:pathLst>
                <a:path w="635" h="634">
                  <a:moveTo>
                    <a:pt x="596" y="596"/>
                  </a:moveTo>
                  <a:lnTo>
                    <a:pt x="558" y="355"/>
                  </a:lnTo>
                  <a:lnTo>
                    <a:pt x="419" y="190"/>
                  </a:lnTo>
                  <a:lnTo>
                    <a:pt x="254" y="50"/>
                  </a:lnTo>
                  <a:lnTo>
                    <a:pt x="0" y="0"/>
                  </a:lnTo>
                </a:path>
              </a:pathLst>
            </a:custGeom>
            <a:ln w="3175">
              <a:solidFill>
                <a:srgbClr val="565658"/>
              </a:solidFill>
            </a:ln>
          </p:spPr>
          <p:txBody>
            <a:bodyPr wrap="square" lIns="0" tIns="0" rIns="0" bIns="0" rtlCol="0"/>
            <a:lstStyle/>
            <a:p/>
          </p:txBody>
        </p:sp>
        <p:sp>
          <p:nvSpPr>
            <p:cNvPr id="1581" name="object 1581" descr=""/>
            <p:cNvSpPr/>
            <p:nvPr/>
          </p:nvSpPr>
          <p:spPr>
            <a:xfrm>
              <a:off x="6105721" y="8386705"/>
              <a:ext cx="1270" cy="4445"/>
            </a:xfrm>
            <a:custGeom>
              <a:avLst/>
              <a:gdLst/>
              <a:ahLst/>
              <a:cxnLst/>
              <a:rect l="l" t="t" r="r" b="b"/>
              <a:pathLst>
                <a:path w="1270" h="4445">
                  <a:moveTo>
                    <a:pt x="0" y="3962"/>
                  </a:moveTo>
                  <a:lnTo>
                    <a:pt x="12" y="3670"/>
                  </a:lnTo>
                  <a:lnTo>
                    <a:pt x="177" y="2197"/>
                  </a:lnTo>
                  <a:lnTo>
                    <a:pt x="254" y="1739"/>
                  </a:lnTo>
                  <a:lnTo>
                    <a:pt x="508" y="584"/>
                  </a:lnTo>
                  <a:lnTo>
                    <a:pt x="901" y="0"/>
                  </a:lnTo>
                </a:path>
              </a:pathLst>
            </a:custGeom>
            <a:ln w="3175">
              <a:solidFill>
                <a:srgbClr val="565658"/>
              </a:solidFill>
            </a:ln>
          </p:spPr>
          <p:txBody>
            <a:bodyPr wrap="square" lIns="0" tIns="0" rIns="0" bIns="0" rtlCol="0"/>
            <a:lstStyle/>
            <a:p/>
          </p:txBody>
        </p:sp>
        <p:sp>
          <p:nvSpPr>
            <p:cNvPr id="1582" name="object 1582" descr=""/>
            <p:cNvSpPr/>
            <p:nvPr/>
          </p:nvSpPr>
          <p:spPr>
            <a:xfrm>
              <a:off x="6009838" y="8386699"/>
              <a:ext cx="635" cy="635"/>
            </a:xfrm>
            <a:custGeom>
              <a:avLst/>
              <a:gdLst/>
              <a:ahLst/>
              <a:cxnLst/>
              <a:rect l="l" t="t" r="r" b="b"/>
              <a:pathLst>
                <a:path w="635" h="634">
                  <a:moveTo>
                    <a:pt x="571" y="0"/>
                  </a:moveTo>
                  <a:lnTo>
                    <a:pt x="342" y="50"/>
                  </a:lnTo>
                  <a:lnTo>
                    <a:pt x="177" y="190"/>
                  </a:lnTo>
                  <a:lnTo>
                    <a:pt x="38" y="368"/>
                  </a:lnTo>
                  <a:lnTo>
                    <a:pt x="0" y="596"/>
                  </a:lnTo>
                </a:path>
              </a:pathLst>
            </a:custGeom>
            <a:ln w="3175">
              <a:solidFill>
                <a:srgbClr val="565658"/>
              </a:solidFill>
            </a:ln>
          </p:spPr>
          <p:txBody>
            <a:bodyPr wrap="square" lIns="0" tIns="0" rIns="0" bIns="0" rtlCol="0"/>
            <a:lstStyle/>
            <a:p/>
          </p:txBody>
        </p:sp>
        <p:sp>
          <p:nvSpPr>
            <p:cNvPr id="1583" name="object 1583" descr=""/>
            <p:cNvSpPr/>
            <p:nvPr/>
          </p:nvSpPr>
          <p:spPr>
            <a:xfrm>
              <a:off x="6000657" y="8387293"/>
              <a:ext cx="9525" cy="0"/>
            </a:xfrm>
            <a:custGeom>
              <a:avLst/>
              <a:gdLst/>
              <a:ahLst/>
              <a:cxnLst/>
              <a:rect l="l" t="t" r="r" b="b"/>
              <a:pathLst>
                <a:path w="9525" h="0">
                  <a:moveTo>
                    <a:pt x="9182" y="0"/>
                  </a:moveTo>
                  <a:lnTo>
                    <a:pt x="9182" y="0"/>
                  </a:lnTo>
                  <a:lnTo>
                    <a:pt x="952" y="0"/>
                  </a:lnTo>
                  <a:lnTo>
                    <a:pt x="0" y="0"/>
                  </a:lnTo>
                </a:path>
              </a:pathLst>
            </a:custGeom>
            <a:ln w="3175">
              <a:solidFill>
                <a:srgbClr val="565658"/>
              </a:solidFill>
            </a:ln>
          </p:spPr>
          <p:txBody>
            <a:bodyPr wrap="square" lIns="0" tIns="0" rIns="0" bIns="0" rtlCol="0"/>
            <a:lstStyle/>
            <a:p/>
          </p:txBody>
        </p:sp>
        <p:sp>
          <p:nvSpPr>
            <p:cNvPr id="1584" name="object 1584" descr=""/>
            <p:cNvSpPr/>
            <p:nvPr/>
          </p:nvSpPr>
          <p:spPr>
            <a:xfrm>
              <a:off x="6000661" y="8390859"/>
              <a:ext cx="1905" cy="0"/>
            </a:xfrm>
            <a:custGeom>
              <a:avLst/>
              <a:gdLst/>
              <a:ahLst/>
              <a:cxnLst/>
              <a:rect l="l" t="t" r="r" b="b"/>
              <a:pathLst>
                <a:path w="1904" h="0">
                  <a:moveTo>
                    <a:pt x="0" y="0"/>
                  </a:moveTo>
                  <a:lnTo>
                    <a:pt x="939" y="0"/>
                  </a:lnTo>
                  <a:lnTo>
                    <a:pt x="1320" y="0"/>
                  </a:lnTo>
                </a:path>
              </a:pathLst>
            </a:custGeom>
            <a:ln w="3175">
              <a:solidFill>
                <a:srgbClr val="565658"/>
              </a:solidFill>
            </a:ln>
          </p:spPr>
          <p:txBody>
            <a:bodyPr wrap="square" lIns="0" tIns="0" rIns="0" bIns="0" rtlCol="0"/>
            <a:lstStyle/>
            <a:p/>
          </p:txBody>
        </p:sp>
        <p:sp>
          <p:nvSpPr>
            <p:cNvPr id="1585" name="object 1585" descr=""/>
            <p:cNvSpPr/>
            <p:nvPr/>
          </p:nvSpPr>
          <p:spPr>
            <a:xfrm>
              <a:off x="6008524" y="8390859"/>
              <a:ext cx="1905" cy="0"/>
            </a:xfrm>
            <a:custGeom>
              <a:avLst/>
              <a:gdLst/>
              <a:ahLst/>
              <a:cxnLst/>
              <a:rect l="l" t="t" r="r" b="b"/>
              <a:pathLst>
                <a:path w="1904" h="0">
                  <a:moveTo>
                    <a:pt x="0" y="0"/>
                  </a:moveTo>
                  <a:lnTo>
                    <a:pt x="355" y="0"/>
                  </a:lnTo>
                  <a:lnTo>
                    <a:pt x="1320" y="0"/>
                  </a:lnTo>
                </a:path>
              </a:pathLst>
            </a:custGeom>
            <a:ln w="3175">
              <a:solidFill>
                <a:srgbClr val="565658"/>
              </a:solidFill>
            </a:ln>
          </p:spPr>
          <p:txBody>
            <a:bodyPr wrap="square" lIns="0" tIns="0" rIns="0" bIns="0" rtlCol="0"/>
            <a:lstStyle/>
            <a:p/>
          </p:txBody>
        </p:sp>
        <p:sp>
          <p:nvSpPr>
            <p:cNvPr id="1586" name="object 1586" descr=""/>
            <p:cNvSpPr/>
            <p:nvPr/>
          </p:nvSpPr>
          <p:spPr>
            <a:xfrm>
              <a:off x="6009255" y="8390859"/>
              <a:ext cx="635" cy="635"/>
            </a:xfrm>
            <a:custGeom>
              <a:avLst/>
              <a:gdLst/>
              <a:ahLst/>
              <a:cxnLst/>
              <a:rect l="l" t="t" r="r" b="b"/>
              <a:pathLst>
                <a:path w="635" h="634">
                  <a:moveTo>
                    <a:pt x="584" y="0"/>
                  </a:moveTo>
                  <a:lnTo>
                    <a:pt x="533" y="241"/>
                  </a:lnTo>
                  <a:lnTo>
                    <a:pt x="406" y="406"/>
                  </a:lnTo>
                  <a:lnTo>
                    <a:pt x="228" y="533"/>
                  </a:lnTo>
                  <a:lnTo>
                    <a:pt x="0" y="596"/>
                  </a:lnTo>
                </a:path>
              </a:pathLst>
            </a:custGeom>
            <a:ln w="3175">
              <a:solidFill>
                <a:srgbClr val="565658"/>
              </a:solidFill>
            </a:ln>
          </p:spPr>
          <p:txBody>
            <a:bodyPr wrap="square" lIns="0" tIns="0" rIns="0" bIns="0" rtlCol="0"/>
            <a:lstStyle/>
            <a:p/>
          </p:txBody>
        </p:sp>
        <p:sp>
          <p:nvSpPr>
            <p:cNvPr id="1587" name="object 1587" descr=""/>
            <p:cNvSpPr/>
            <p:nvPr/>
          </p:nvSpPr>
          <p:spPr>
            <a:xfrm>
              <a:off x="6010093" y="8387290"/>
              <a:ext cx="1905" cy="3810"/>
            </a:xfrm>
            <a:custGeom>
              <a:avLst/>
              <a:gdLst/>
              <a:ahLst/>
              <a:cxnLst/>
              <a:rect l="l" t="t" r="r" b="b"/>
              <a:pathLst>
                <a:path w="1904" h="3809">
                  <a:moveTo>
                    <a:pt x="1333" y="3568"/>
                  </a:moveTo>
                  <a:lnTo>
                    <a:pt x="1028" y="1625"/>
                  </a:lnTo>
                  <a:lnTo>
                    <a:pt x="508" y="342"/>
                  </a:lnTo>
                  <a:lnTo>
                    <a:pt x="0" y="0"/>
                  </a:lnTo>
                </a:path>
              </a:pathLst>
            </a:custGeom>
            <a:ln w="3175">
              <a:solidFill>
                <a:srgbClr val="565658"/>
              </a:solidFill>
            </a:ln>
          </p:spPr>
          <p:txBody>
            <a:bodyPr wrap="square" lIns="0" tIns="0" rIns="0" bIns="0" rtlCol="0"/>
            <a:lstStyle/>
            <a:p/>
          </p:txBody>
        </p:sp>
        <p:sp>
          <p:nvSpPr>
            <p:cNvPr id="1588" name="object 1588" descr=""/>
            <p:cNvSpPr/>
            <p:nvPr/>
          </p:nvSpPr>
          <p:spPr>
            <a:xfrm>
              <a:off x="6010098" y="8386699"/>
              <a:ext cx="635" cy="635"/>
            </a:xfrm>
            <a:custGeom>
              <a:avLst/>
              <a:gdLst/>
              <a:ahLst/>
              <a:cxnLst/>
              <a:rect l="l" t="t" r="r" b="b"/>
              <a:pathLst>
                <a:path w="635" h="634">
                  <a:moveTo>
                    <a:pt x="571" y="0"/>
                  </a:moveTo>
                  <a:lnTo>
                    <a:pt x="330" y="50"/>
                  </a:lnTo>
                  <a:lnTo>
                    <a:pt x="177" y="190"/>
                  </a:lnTo>
                  <a:lnTo>
                    <a:pt x="38" y="368"/>
                  </a:lnTo>
                  <a:lnTo>
                    <a:pt x="0" y="596"/>
                  </a:lnTo>
                </a:path>
              </a:pathLst>
            </a:custGeom>
            <a:ln w="3175">
              <a:solidFill>
                <a:srgbClr val="565658"/>
              </a:solidFill>
            </a:ln>
          </p:spPr>
          <p:txBody>
            <a:bodyPr wrap="square" lIns="0" tIns="0" rIns="0" bIns="0" rtlCol="0"/>
            <a:lstStyle/>
            <a:p/>
          </p:txBody>
        </p:sp>
        <p:sp>
          <p:nvSpPr>
            <p:cNvPr id="1589" name="object 1589" descr=""/>
            <p:cNvSpPr/>
            <p:nvPr/>
          </p:nvSpPr>
          <p:spPr>
            <a:xfrm>
              <a:off x="6118309" y="8391601"/>
              <a:ext cx="0" cy="635"/>
            </a:xfrm>
            <a:custGeom>
              <a:avLst/>
              <a:gdLst/>
              <a:ahLst/>
              <a:cxnLst/>
              <a:rect l="l" t="t" r="r" b="b"/>
              <a:pathLst>
                <a:path w="0" h="634">
                  <a:moveTo>
                    <a:pt x="0" y="380"/>
                  </a:moveTo>
                  <a:lnTo>
                    <a:pt x="0" y="165"/>
                  </a:lnTo>
                  <a:lnTo>
                    <a:pt x="0" y="0"/>
                  </a:lnTo>
                </a:path>
              </a:pathLst>
            </a:custGeom>
            <a:ln w="3175">
              <a:solidFill>
                <a:srgbClr val="565658"/>
              </a:solidFill>
            </a:ln>
          </p:spPr>
          <p:txBody>
            <a:bodyPr wrap="square" lIns="0" tIns="0" rIns="0" bIns="0" rtlCol="0"/>
            <a:lstStyle/>
            <a:p/>
          </p:txBody>
        </p:sp>
        <p:sp>
          <p:nvSpPr>
            <p:cNvPr id="1590" name="object 1590" descr=""/>
            <p:cNvSpPr/>
            <p:nvPr/>
          </p:nvSpPr>
          <p:spPr>
            <a:xfrm>
              <a:off x="6118284" y="8390859"/>
              <a:ext cx="635" cy="635"/>
            </a:xfrm>
            <a:custGeom>
              <a:avLst/>
              <a:gdLst/>
              <a:ahLst/>
              <a:cxnLst/>
              <a:rect l="l" t="t" r="r" b="b"/>
              <a:pathLst>
                <a:path w="635" h="634">
                  <a:moveTo>
                    <a:pt x="571" y="0"/>
                  </a:moveTo>
                  <a:lnTo>
                    <a:pt x="584" y="177"/>
                  </a:lnTo>
                  <a:lnTo>
                    <a:pt x="520" y="330"/>
                  </a:lnTo>
                  <a:lnTo>
                    <a:pt x="381" y="469"/>
                  </a:lnTo>
                  <a:lnTo>
                    <a:pt x="241" y="558"/>
                  </a:lnTo>
                  <a:lnTo>
                    <a:pt x="12" y="596"/>
                  </a:lnTo>
                </a:path>
              </a:pathLst>
            </a:custGeom>
            <a:ln w="3175">
              <a:solidFill>
                <a:srgbClr val="565658"/>
              </a:solidFill>
            </a:ln>
          </p:spPr>
          <p:txBody>
            <a:bodyPr wrap="square" lIns="0" tIns="0" rIns="0" bIns="0" rtlCol="0"/>
            <a:lstStyle/>
            <a:p/>
          </p:txBody>
        </p:sp>
        <p:sp>
          <p:nvSpPr>
            <p:cNvPr id="1591" name="object 1591" descr=""/>
            <p:cNvSpPr/>
            <p:nvPr/>
          </p:nvSpPr>
          <p:spPr>
            <a:xfrm>
              <a:off x="6107503" y="8387293"/>
              <a:ext cx="9525" cy="0"/>
            </a:xfrm>
            <a:custGeom>
              <a:avLst/>
              <a:gdLst/>
              <a:ahLst/>
              <a:cxnLst/>
              <a:rect l="l" t="t" r="r" b="b"/>
              <a:pathLst>
                <a:path w="9525" h="0">
                  <a:moveTo>
                    <a:pt x="9156" y="0"/>
                  </a:moveTo>
                  <a:lnTo>
                    <a:pt x="9156" y="0"/>
                  </a:lnTo>
                  <a:lnTo>
                    <a:pt x="825" y="0"/>
                  </a:lnTo>
                  <a:lnTo>
                    <a:pt x="0" y="0"/>
                  </a:lnTo>
                </a:path>
              </a:pathLst>
            </a:custGeom>
            <a:ln w="3175">
              <a:solidFill>
                <a:srgbClr val="565658"/>
              </a:solidFill>
            </a:ln>
          </p:spPr>
          <p:txBody>
            <a:bodyPr wrap="square" lIns="0" tIns="0" rIns="0" bIns="0" rtlCol="0"/>
            <a:lstStyle/>
            <a:p/>
          </p:txBody>
        </p:sp>
        <p:sp>
          <p:nvSpPr>
            <p:cNvPr id="1592" name="object 1592" descr=""/>
            <p:cNvSpPr/>
            <p:nvPr/>
          </p:nvSpPr>
          <p:spPr>
            <a:xfrm>
              <a:off x="6106910" y="8386696"/>
              <a:ext cx="635" cy="635"/>
            </a:xfrm>
            <a:custGeom>
              <a:avLst/>
              <a:gdLst/>
              <a:ahLst/>
              <a:cxnLst/>
              <a:rect l="l" t="t" r="r" b="b"/>
              <a:pathLst>
                <a:path w="635" h="634">
                  <a:moveTo>
                    <a:pt x="596" y="596"/>
                  </a:moveTo>
                  <a:lnTo>
                    <a:pt x="546" y="355"/>
                  </a:lnTo>
                  <a:lnTo>
                    <a:pt x="419" y="190"/>
                  </a:lnTo>
                  <a:lnTo>
                    <a:pt x="254" y="50"/>
                  </a:lnTo>
                  <a:lnTo>
                    <a:pt x="0" y="0"/>
                  </a:lnTo>
                </a:path>
              </a:pathLst>
            </a:custGeom>
            <a:ln w="3175">
              <a:solidFill>
                <a:srgbClr val="565658"/>
              </a:solidFill>
            </a:ln>
          </p:spPr>
          <p:txBody>
            <a:bodyPr wrap="square" lIns="0" tIns="0" rIns="0" bIns="0" rtlCol="0"/>
            <a:lstStyle/>
            <a:p/>
          </p:txBody>
        </p:sp>
        <p:sp>
          <p:nvSpPr>
            <p:cNvPr id="1593" name="object 1593" descr=""/>
            <p:cNvSpPr/>
            <p:nvPr/>
          </p:nvSpPr>
          <p:spPr>
            <a:xfrm>
              <a:off x="6199121" y="8391448"/>
              <a:ext cx="635" cy="635"/>
            </a:xfrm>
            <a:custGeom>
              <a:avLst/>
              <a:gdLst/>
              <a:ahLst/>
              <a:cxnLst/>
              <a:rect l="l" t="t" r="r" b="b"/>
              <a:pathLst>
                <a:path w="635" h="634">
                  <a:moveTo>
                    <a:pt x="596" y="533"/>
                  </a:moveTo>
                  <a:lnTo>
                    <a:pt x="520" y="317"/>
                  </a:lnTo>
                  <a:lnTo>
                    <a:pt x="381" y="152"/>
                  </a:lnTo>
                  <a:lnTo>
                    <a:pt x="228" y="38"/>
                  </a:lnTo>
                  <a:lnTo>
                    <a:pt x="0" y="0"/>
                  </a:lnTo>
                </a:path>
              </a:pathLst>
            </a:custGeom>
            <a:ln w="3175">
              <a:solidFill>
                <a:srgbClr val="565658"/>
              </a:solidFill>
            </a:ln>
          </p:spPr>
          <p:txBody>
            <a:bodyPr wrap="square" lIns="0" tIns="0" rIns="0" bIns="0" rtlCol="0"/>
            <a:lstStyle/>
            <a:p/>
          </p:txBody>
        </p:sp>
        <p:sp>
          <p:nvSpPr>
            <p:cNvPr id="1594" name="object 1594" descr=""/>
            <p:cNvSpPr/>
            <p:nvPr/>
          </p:nvSpPr>
          <p:spPr>
            <a:xfrm>
              <a:off x="6000090" y="8386699"/>
              <a:ext cx="10795" cy="635"/>
            </a:xfrm>
            <a:custGeom>
              <a:avLst/>
              <a:gdLst/>
              <a:ahLst/>
              <a:cxnLst/>
              <a:rect l="l" t="t" r="r" b="b"/>
              <a:pathLst>
                <a:path w="10795" h="634">
                  <a:moveTo>
                    <a:pt x="0" y="0"/>
                  </a:moveTo>
                  <a:lnTo>
                    <a:pt x="0" y="0"/>
                  </a:lnTo>
                  <a:lnTo>
                    <a:pt x="9258" y="0"/>
                  </a:lnTo>
                  <a:lnTo>
                    <a:pt x="10312" y="0"/>
                  </a:lnTo>
                </a:path>
                <a:path w="10795" h="634">
                  <a:moveTo>
                    <a:pt x="0" y="0"/>
                  </a:moveTo>
                  <a:lnTo>
                    <a:pt x="228" y="50"/>
                  </a:lnTo>
                  <a:lnTo>
                    <a:pt x="381" y="190"/>
                  </a:lnTo>
                  <a:lnTo>
                    <a:pt x="533" y="368"/>
                  </a:lnTo>
                  <a:lnTo>
                    <a:pt x="571" y="596"/>
                  </a:lnTo>
                </a:path>
              </a:pathLst>
            </a:custGeom>
            <a:ln w="3175">
              <a:solidFill>
                <a:srgbClr val="565658"/>
              </a:solidFill>
            </a:ln>
          </p:spPr>
          <p:txBody>
            <a:bodyPr wrap="square" lIns="0" tIns="0" rIns="0" bIns="0" rtlCol="0"/>
            <a:lstStyle/>
            <a:p/>
          </p:txBody>
        </p:sp>
        <p:sp>
          <p:nvSpPr>
            <p:cNvPr id="1595" name="object 1595" descr=""/>
            <p:cNvSpPr/>
            <p:nvPr/>
          </p:nvSpPr>
          <p:spPr>
            <a:xfrm>
              <a:off x="5998942" y="8387293"/>
              <a:ext cx="1905" cy="3810"/>
            </a:xfrm>
            <a:custGeom>
              <a:avLst/>
              <a:gdLst/>
              <a:ahLst/>
              <a:cxnLst/>
              <a:rect l="l" t="t" r="r" b="b"/>
              <a:pathLst>
                <a:path w="1904" h="3809">
                  <a:moveTo>
                    <a:pt x="1346" y="0"/>
                  </a:moveTo>
                  <a:lnTo>
                    <a:pt x="711" y="533"/>
                  </a:lnTo>
                  <a:lnTo>
                    <a:pt x="228" y="1981"/>
                  </a:lnTo>
                  <a:lnTo>
                    <a:pt x="0" y="3568"/>
                  </a:lnTo>
                </a:path>
              </a:pathLst>
            </a:custGeom>
            <a:ln w="3175">
              <a:solidFill>
                <a:srgbClr val="565658"/>
              </a:solidFill>
            </a:ln>
          </p:spPr>
          <p:txBody>
            <a:bodyPr wrap="square" lIns="0" tIns="0" rIns="0" bIns="0" rtlCol="0"/>
            <a:lstStyle/>
            <a:p/>
          </p:txBody>
        </p:sp>
        <p:sp>
          <p:nvSpPr>
            <p:cNvPr id="1596" name="object 1596" descr=""/>
            <p:cNvSpPr/>
            <p:nvPr/>
          </p:nvSpPr>
          <p:spPr>
            <a:xfrm>
              <a:off x="6000661" y="8390859"/>
              <a:ext cx="635" cy="635"/>
            </a:xfrm>
            <a:custGeom>
              <a:avLst/>
              <a:gdLst/>
              <a:ahLst/>
              <a:cxnLst/>
              <a:rect l="l" t="t" r="r" b="b"/>
              <a:pathLst>
                <a:path w="635" h="634">
                  <a:moveTo>
                    <a:pt x="0" y="0"/>
                  </a:moveTo>
                  <a:lnTo>
                    <a:pt x="38" y="241"/>
                  </a:lnTo>
                  <a:lnTo>
                    <a:pt x="177" y="406"/>
                  </a:lnTo>
                  <a:lnTo>
                    <a:pt x="330" y="533"/>
                  </a:lnTo>
                  <a:lnTo>
                    <a:pt x="571" y="596"/>
                  </a:lnTo>
                </a:path>
              </a:pathLst>
            </a:custGeom>
            <a:ln w="3175">
              <a:solidFill>
                <a:srgbClr val="565658"/>
              </a:solidFill>
            </a:ln>
          </p:spPr>
          <p:txBody>
            <a:bodyPr wrap="square" lIns="0" tIns="0" rIns="0" bIns="0" rtlCol="0"/>
            <a:lstStyle/>
            <a:p/>
          </p:txBody>
        </p:sp>
        <p:sp>
          <p:nvSpPr>
            <p:cNvPr id="1597" name="object 1597" descr=""/>
            <p:cNvSpPr/>
            <p:nvPr/>
          </p:nvSpPr>
          <p:spPr>
            <a:xfrm>
              <a:off x="6010867" y="8390859"/>
              <a:ext cx="635" cy="635"/>
            </a:xfrm>
            <a:custGeom>
              <a:avLst/>
              <a:gdLst/>
              <a:ahLst/>
              <a:cxnLst/>
              <a:rect l="l" t="t" r="r" b="b"/>
              <a:pathLst>
                <a:path w="635" h="634">
                  <a:moveTo>
                    <a:pt x="558" y="0"/>
                  </a:moveTo>
                  <a:lnTo>
                    <a:pt x="558" y="177"/>
                  </a:lnTo>
                  <a:lnTo>
                    <a:pt x="482" y="330"/>
                  </a:lnTo>
                  <a:lnTo>
                    <a:pt x="342" y="482"/>
                  </a:lnTo>
                  <a:lnTo>
                    <a:pt x="203" y="571"/>
                  </a:lnTo>
                  <a:lnTo>
                    <a:pt x="0" y="596"/>
                  </a:lnTo>
                </a:path>
              </a:pathLst>
            </a:custGeom>
            <a:ln w="3175">
              <a:solidFill>
                <a:srgbClr val="565658"/>
              </a:solidFill>
            </a:ln>
          </p:spPr>
          <p:txBody>
            <a:bodyPr wrap="square" lIns="0" tIns="0" rIns="0" bIns="0" rtlCol="0"/>
            <a:lstStyle/>
            <a:p/>
          </p:txBody>
        </p:sp>
        <p:sp>
          <p:nvSpPr>
            <p:cNvPr id="1598" name="object 1598" descr=""/>
            <p:cNvSpPr/>
            <p:nvPr/>
          </p:nvSpPr>
          <p:spPr>
            <a:xfrm>
              <a:off x="6010669" y="8386699"/>
              <a:ext cx="1905" cy="4445"/>
            </a:xfrm>
            <a:custGeom>
              <a:avLst/>
              <a:gdLst/>
              <a:ahLst/>
              <a:cxnLst/>
              <a:rect l="l" t="t" r="r" b="b"/>
              <a:pathLst>
                <a:path w="1904" h="4445">
                  <a:moveTo>
                    <a:pt x="0" y="0"/>
                  </a:moveTo>
                  <a:lnTo>
                    <a:pt x="508" y="368"/>
                  </a:lnTo>
                  <a:lnTo>
                    <a:pt x="1041" y="1803"/>
                  </a:lnTo>
                  <a:lnTo>
                    <a:pt x="1333" y="3670"/>
                  </a:lnTo>
                  <a:lnTo>
                    <a:pt x="1371" y="3962"/>
                  </a:lnTo>
                </a:path>
              </a:pathLst>
            </a:custGeom>
            <a:ln w="3175">
              <a:solidFill>
                <a:srgbClr val="565658"/>
              </a:solidFill>
            </a:ln>
          </p:spPr>
          <p:txBody>
            <a:bodyPr wrap="square" lIns="0" tIns="0" rIns="0" bIns="0" rtlCol="0"/>
            <a:lstStyle/>
            <a:p/>
          </p:txBody>
        </p:sp>
        <p:sp>
          <p:nvSpPr>
            <p:cNvPr id="1599" name="object 1599" descr=""/>
            <p:cNvSpPr/>
            <p:nvPr/>
          </p:nvSpPr>
          <p:spPr>
            <a:xfrm>
              <a:off x="6118309" y="8390661"/>
              <a:ext cx="1270" cy="1905"/>
            </a:xfrm>
            <a:custGeom>
              <a:avLst/>
              <a:gdLst/>
              <a:ahLst/>
              <a:cxnLst/>
              <a:rect l="l" t="t" r="r" b="b"/>
              <a:pathLst>
                <a:path w="1270" h="1904">
                  <a:moveTo>
                    <a:pt x="0" y="1320"/>
                  </a:moveTo>
                  <a:lnTo>
                    <a:pt x="431" y="1244"/>
                  </a:lnTo>
                  <a:lnTo>
                    <a:pt x="749" y="1041"/>
                  </a:lnTo>
                  <a:lnTo>
                    <a:pt x="990" y="762"/>
                  </a:lnTo>
                  <a:lnTo>
                    <a:pt x="1130" y="393"/>
                  </a:lnTo>
                  <a:lnTo>
                    <a:pt x="1143" y="0"/>
                  </a:lnTo>
                </a:path>
              </a:pathLst>
            </a:custGeom>
            <a:ln w="3175">
              <a:solidFill>
                <a:srgbClr val="565658"/>
              </a:solidFill>
            </a:ln>
          </p:spPr>
          <p:txBody>
            <a:bodyPr wrap="square" lIns="0" tIns="0" rIns="0" bIns="0" rtlCol="0"/>
            <a:lstStyle/>
            <a:p/>
          </p:txBody>
        </p:sp>
        <p:sp>
          <p:nvSpPr>
            <p:cNvPr id="1600" name="object 1600" descr=""/>
            <p:cNvSpPr/>
            <p:nvPr/>
          </p:nvSpPr>
          <p:spPr>
            <a:xfrm>
              <a:off x="6118853" y="8390667"/>
              <a:ext cx="635" cy="635"/>
            </a:xfrm>
            <a:custGeom>
              <a:avLst/>
              <a:gdLst/>
              <a:ahLst/>
              <a:cxnLst/>
              <a:rect l="l" t="t" r="r" b="b"/>
              <a:pathLst>
                <a:path w="635" h="634">
                  <a:moveTo>
                    <a:pt x="596" y="0"/>
                  </a:moveTo>
                  <a:lnTo>
                    <a:pt x="393" y="12"/>
                  </a:lnTo>
                  <a:lnTo>
                    <a:pt x="241" y="63"/>
                  </a:lnTo>
                  <a:lnTo>
                    <a:pt x="88" y="127"/>
                  </a:lnTo>
                </a:path>
              </a:pathLst>
            </a:custGeom>
            <a:ln w="3175">
              <a:solidFill>
                <a:srgbClr val="565658"/>
              </a:solidFill>
            </a:ln>
          </p:spPr>
          <p:txBody>
            <a:bodyPr wrap="square" lIns="0" tIns="0" rIns="0" bIns="0" rtlCol="0"/>
            <a:lstStyle/>
            <a:p/>
          </p:txBody>
        </p:sp>
        <p:sp>
          <p:nvSpPr>
            <p:cNvPr id="1601" name="object 1601" descr=""/>
            <p:cNvSpPr/>
            <p:nvPr/>
          </p:nvSpPr>
          <p:spPr>
            <a:xfrm>
              <a:off x="6117141" y="8387290"/>
              <a:ext cx="1905" cy="3810"/>
            </a:xfrm>
            <a:custGeom>
              <a:avLst/>
              <a:gdLst/>
              <a:ahLst/>
              <a:cxnLst/>
              <a:rect l="l" t="t" r="r" b="b"/>
              <a:pathLst>
                <a:path w="1904" h="3809">
                  <a:moveTo>
                    <a:pt x="1714" y="3568"/>
                  </a:moveTo>
                  <a:lnTo>
                    <a:pt x="1320" y="1638"/>
                  </a:lnTo>
                  <a:lnTo>
                    <a:pt x="634" y="342"/>
                  </a:lnTo>
                  <a:lnTo>
                    <a:pt x="0" y="0"/>
                  </a:lnTo>
                </a:path>
              </a:pathLst>
            </a:custGeom>
            <a:ln w="3175">
              <a:solidFill>
                <a:srgbClr val="565658"/>
              </a:solidFill>
            </a:ln>
          </p:spPr>
          <p:txBody>
            <a:bodyPr wrap="square" lIns="0" tIns="0" rIns="0" bIns="0" rtlCol="0"/>
            <a:lstStyle/>
            <a:p/>
          </p:txBody>
        </p:sp>
        <p:sp>
          <p:nvSpPr>
            <p:cNvPr id="1602" name="object 1602" descr=""/>
            <p:cNvSpPr/>
            <p:nvPr/>
          </p:nvSpPr>
          <p:spPr>
            <a:xfrm>
              <a:off x="6116659" y="8386699"/>
              <a:ext cx="635" cy="635"/>
            </a:xfrm>
            <a:custGeom>
              <a:avLst/>
              <a:gdLst/>
              <a:ahLst/>
              <a:cxnLst/>
              <a:rect l="l" t="t" r="r" b="b"/>
              <a:pathLst>
                <a:path w="635" h="634">
                  <a:moveTo>
                    <a:pt x="571" y="0"/>
                  </a:moveTo>
                  <a:lnTo>
                    <a:pt x="342" y="50"/>
                  </a:lnTo>
                  <a:lnTo>
                    <a:pt x="177" y="190"/>
                  </a:lnTo>
                  <a:lnTo>
                    <a:pt x="38" y="368"/>
                  </a:lnTo>
                  <a:lnTo>
                    <a:pt x="0" y="596"/>
                  </a:lnTo>
                </a:path>
              </a:pathLst>
            </a:custGeom>
            <a:ln w="3175">
              <a:solidFill>
                <a:srgbClr val="565658"/>
              </a:solidFill>
            </a:ln>
          </p:spPr>
          <p:txBody>
            <a:bodyPr wrap="square" lIns="0" tIns="0" rIns="0" bIns="0" rtlCol="0"/>
            <a:lstStyle/>
            <a:p/>
          </p:txBody>
        </p:sp>
        <p:sp>
          <p:nvSpPr>
            <p:cNvPr id="1603" name="object 1603" descr=""/>
            <p:cNvSpPr/>
            <p:nvPr/>
          </p:nvSpPr>
          <p:spPr>
            <a:xfrm>
              <a:off x="6106924" y="8386699"/>
              <a:ext cx="10795" cy="0"/>
            </a:xfrm>
            <a:custGeom>
              <a:avLst/>
              <a:gdLst/>
              <a:ahLst/>
              <a:cxnLst/>
              <a:rect l="l" t="t" r="r" b="b"/>
              <a:pathLst>
                <a:path w="10795" h="0">
                  <a:moveTo>
                    <a:pt x="0" y="0"/>
                  </a:moveTo>
                  <a:lnTo>
                    <a:pt x="0" y="0"/>
                  </a:lnTo>
                  <a:lnTo>
                    <a:pt x="9080" y="0"/>
                  </a:lnTo>
                  <a:lnTo>
                    <a:pt x="10312" y="0"/>
                  </a:lnTo>
                </a:path>
              </a:pathLst>
            </a:custGeom>
            <a:ln w="3175">
              <a:solidFill>
                <a:srgbClr val="565658"/>
              </a:solidFill>
            </a:ln>
          </p:spPr>
          <p:txBody>
            <a:bodyPr wrap="square" lIns="0" tIns="0" rIns="0" bIns="0" rtlCol="0"/>
            <a:lstStyle/>
            <a:p/>
          </p:txBody>
        </p:sp>
        <p:sp>
          <p:nvSpPr>
            <p:cNvPr id="1604" name="object 1604" descr=""/>
            <p:cNvSpPr/>
            <p:nvPr/>
          </p:nvSpPr>
          <p:spPr>
            <a:xfrm>
              <a:off x="6199259" y="8390667"/>
              <a:ext cx="635" cy="1270"/>
            </a:xfrm>
            <a:custGeom>
              <a:avLst/>
              <a:gdLst/>
              <a:ahLst/>
              <a:cxnLst/>
              <a:rect l="l" t="t" r="r" b="b"/>
              <a:pathLst>
                <a:path w="635" h="1270">
                  <a:moveTo>
                    <a:pt x="0" y="0"/>
                  </a:moveTo>
                  <a:lnTo>
                    <a:pt x="114" y="330"/>
                  </a:lnTo>
                  <a:lnTo>
                    <a:pt x="254" y="711"/>
                  </a:lnTo>
                  <a:lnTo>
                    <a:pt x="304" y="1028"/>
                  </a:lnTo>
                </a:path>
              </a:pathLst>
            </a:custGeom>
            <a:ln w="3175">
              <a:solidFill>
                <a:srgbClr val="565658"/>
              </a:solidFill>
            </a:ln>
          </p:spPr>
          <p:txBody>
            <a:bodyPr wrap="square" lIns="0" tIns="0" rIns="0" bIns="0" rtlCol="0"/>
            <a:lstStyle/>
            <a:p/>
          </p:txBody>
        </p:sp>
        <p:sp>
          <p:nvSpPr>
            <p:cNvPr id="1605" name="object 1605" descr=""/>
            <p:cNvSpPr/>
            <p:nvPr/>
          </p:nvSpPr>
          <p:spPr>
            <a:xfrm>
              <a:off x="5999718" y="8386699"/>
              <a:ext cx="635" cy="635"/>
            </a:xfrm>
            <a:custGeom>
              <a:avLst/>
              <a:gdLst/>
              <a:ahLst/>
              <a:cxnLst/>
              <a:rect l="l" t="t" r="r" b="b"/>
              <a:pathLst>
                <a:path w="635" h="634">
                  <a:moveTo>
                    <a:pt x="0" y="0"/>
                  </a:moveTo>
                  <a:lnTo>
                    <a:pt x="228" y="50"/>
                  </a:lnTo>
                  <a:lnTo>
                    <a:pt x="393" y="190"/>
                  </a:lnTo>
                  <a:lnTo>
                    <a:pt x="520" y="368"/>
                  </a:lnTo>
                  <a:lnTo>
                    <a:pt x="571" y="596"/>
                  </a:lnTo>
                </a:path>
              </a:pathLst>
            </a:custGeom>
            <a:ln w="3175">
              <a:solidFill>
                <a:srgbClr val="565658"/>
              </a:solidFill>
            </a:ln>
          </p:spPr>
          <p:txBody>
            <a:bodyPr wrap="square" lIns="0" tIns="0" rIns="0" bIns="0" rtlCol="0"/>
            <a:lstStyle/>
            <a:p/>
          </p:txBody>
        </p:sp>
        <p:sp>
          <p:nvSpPr>
            <p:cNvPr id="1606" name="object 1606" descr=""/>
            <p:cNvSpPr/>
            <p:nvPr/>
          </p:nvSpPr>
          <p:spPr>
            <a:xfrm>
              <a:off x="5903283" y="8387290"/>
              <a:ext cx="1905" cy="3810"/>
            </a:xfrm>
            <a:custGeom>
              <a:avLst/>
              <a:gdLst/>
              <a:ahLst/>
              <a:cxnLst/>
              <a:rect l="l" t="t" r="r" b="b"/>
              <a:pathLst>
                <a:path w="1904" h="3809">
                  <a:moveTo>
                    <a:pt x="1346" y="3568"/>
                  </a:moveTo>
                  <a:lnTo>
                    <a:pt x="1041" y="1638"/>
                  </a:lnTo>
                  <a:lnTo>
                    <a:pt x="495" y="342"/>
                  </a:lnTo>
                  <a:lnTo>
                    <a:pt x="0" y="0"/>
                  </a:lnTo>
                </a:path>
              </a:pathLst>
            </a:custGeom>
            <a:ln w="3175">
              <a:solidFill>
                <a:srgbClr val="565658"/>
              </a:solidFill>
            </a:ln>
          </p:spPr>
          <p:txBody>
            <a:bodyPr wrap="square" lIns="0" tIns="0" rIns="0" bIns="0" rtlCol="0"/>
            <a:lstStyle/>
            <a:p/>
          </p:txBody>
        </p:sp>
        <p:sp>
          <p:nvSpPr>
            <p:cNvPr id="1607" name="object 1607" descr=""/>
            <p:cNvSpPr/>
            <p:nvPr/>
          </p:nvSpPr>
          <p:spPr>
            <a:xfrm>
              <a:off x="5902333" y="8390859"/>
              <a:ext cx="635" cy="635"/>
            </a:xfrm>
            <a:custGeom>
              <a:avLst/>
              <a:gdLst/>
              <a:ahLst/>
              <a:cxnLst/>
              <a:rect l="l" t="t" r="r" b="b"/>
              <a:pathLst>
                <a:path w="635" h="634">
                  <a:moveTo>
                    <a:pt x="571" y="0"/>
                  </a:moveTo>
                  <a:lnTo>
                    <a:pt x="520" y="241"/>
                  </a:lnTo>
                  <a:lnTo>
                    <a:pt x="406" y="406"/>
                  </a:lnTo>
                  <a:lnTo>
                    <a:pt x="228" y="533"/>
                  </a:lnTo>
                  <a:lnTo>
                    <a:pt x="0" y="596"/>
                  </a:lnTo>
                </a:path>
              </a:pathLst>
            </a:custGeom>
            <a:ln w="3175">
              <a:solidFill>
                <a:srgbClr val="565658"/>
              </a:solidFill>
            </a:ln>
          </p:spPr>
          <p:txBody>
            <a:bodyPr wrap="square" lIns="0" tIns="0" rIns="0" bIns="0" rtlCol="0"/>
            <a:lstStyle/>
            <a:p/>
          </p:txBody>
        </p:sp>
        <p:sp>
          <p:nvSpPr>
            <p:cNvPr id="1608" name="object 1608" descr=""/>
            <p:cNvSpPr/>
            <p:nvPr/>
          </p:nvSpPr>
          <p:spPr>
            <a:xfrm>
              <a:off x="5904045" y="8390859"/>
              <a:ext cx="635" cy="635"/>
            </a:xfrm>
            <a:custGeom>
              <a:avLst/>
              <a:gdLst/>
              <a:ahLst/>
              <a:cxnLst/>
              <a:rect l="l" t="t" r="r" b="b"/>
              <a:pathLst>
                <a:path w="635" h="634">
                  <a:moveTo>
                    <a:pt x="584" y="0"/>
                  </a:moveTo>
                  <a:lnTo>
                    <a:pt x="584" y="177"/>
                  </a:lnTo>
                  <a:lnTo>
                    <a:pt x="520" y="330"/>
                  </a:lnTo>
                  <a:lnTo>
                    <a:pt x="380" y="469"/>
                  </a:lnTo>
                  <a:lnTo>
                    <a:pt x="228" y="558"/>
                  </a:lnTo>
                  <a:lnTo>
                    <a:pt x="12" y="596"/>
                  </a:lnTo>
                </a:path>
              </a:pathLst>
            </a:custGeom>
            <a:ln w="3175">
              <a:solidFill>
                <a:srgbClr val="565658"/>
              </a:solidFill>
            </a:ln>
          </p:spPr>
          <p:txBody>
            <a:bodyPr wrap="square" lIns="0" tIns="0" rIns="0" bIns="0" rtlCol="0"/>
            <a:lstStyle/>
            <a:p/>
          </p:txBody>
        </p:sp>
        <p:sp>
          <p:nvSpPr>
            <p:cNvPr id="1609" name="object 1609" descr=""/>
            <p:cNvSpPr/>
            <p:nvPr/>
          </p:nvSpPr>
          <p:spPr>
            <a:xfrm>
              <a:off x="5904616" y="8390667"/>
              <a:ext cx="635" cy="635"/>
            </a:xfrm>
            <a:custGeom>
              <a:avLst/>
              <a:gdLst/>
              <a:ahLst/>
              <a:cxnLst/>
              <a:rect l="l" t="t" r="r" b="b"/>
              <a:pathLst>
                <a:path w="635" h="634">
                  <a:moveTo>
                    <a:pt x="584" y="0"/>
                  </a:moveTo>
                  <a:lnTo>
                    <a:pt x="380" y="12"/>
                  </a:lnTo>
                  <a:lnTo>
                    <a:pt x="228" y="63"/>
                  </a:lnTo>
                  <a:lnTo>
                    <a:pt x="0" y="203"/>
                  </a:lnTo>
                </a:path>
              </a:pathLst>
            </a:custGeom>
            <a:ln w="3175">
              <a:solidFill>
                <a:srgbClr val="565658"/>
              </a:solidFill>
            </a:ln>
          </p:spPr>
          <p:txBody>
            <a:bodyPr wrap="square" lIns="0" tIns="0" rIns="0" bIns="0" rtlCol="0"/>
            <a:lstStyle/>
            <a:p/>
          </p:txBody>
        </p:sp>
        <p:sp>
          <p:nvSpPr>
            <p:cNvPr id="1610" name="object 1610" descr=""/>
            <p:cNvSpPr/>
            <p:nvPr/>
          </p:nvSpPr>
          <p:spPr>
            <a:xfrm>
              <a:off x="5998366" y="8386705"/>
              <a:ext cx="1905" cy="4445"/>
            </a:xfrm>
            <a:custGeom>
              <a:avLst/>
              <a:gdLst/>
              <a:ahLst/>
              <a:cxnLst/>
              <a:rect l="l" t="t" r="r" b="b"/>
              <a:pathLst>
                <a:path w="1904" h="4445">
                  <a:moveTo>
                    <a:pt x="0" y="3962"/>
                  </a:moveTo>
                  <a:lnTo>
                    <a:pt x="25" y="3670"/>
                  </a:lnTo>
                  <a:lnTo>
                    <a:pt x="241" y="2197"/>
                  </a:lnTo>
                  <a:lnTo>
                    <a:pt x="317" y="1739"/>
                  </a:lnTo>
                  <a:lnTo>
                    <a:pt x="723" y="584"/>
                  </a:lnTo>
                  <a:lnTo>
                    <a:pt x="1333" y="0"/>
                  </a:lnTo>
                </a:path>
              </a:pathLst>
            </a:custGeom>
            <a:ln w="3175">
              <a:solidFill>
                <a:srgbClr val="565658"/>
              </a:solidFill>
            </a:ln>
          </p:spPr>
          <p:txBody>
            <a:bodyPr wrap="square" lIns="0" tIns="0" rIns="0" bIns="0" rtlCol="0"/>
            <a:lstStyle/>
            <a:p/>
          </p:txBody>
        </p:sp>
        <p:sp>
          <p:nvSpPr>
            <p:cNvPr id="1611" name="object 1611" descr=""/>
            <p:cNvSpPr/>
            <p:nvPr/>
          </p:nvSpPr>
          <p:spPr>
            <a:xfrm>
              <a:off x="5998364" y="8390643"/>
              <a:ext cx="1270" cy="1270"/>
            </a:xfrm>
            <a:custGeom>
              <a:avLst/>
              <a:gdLst/>
              <a:ahLst/>
              <a:cxnLst/>
              <a:rect l="l" t="t" r="r" b="b"/>
              <a:pathLst>
                <a:path w="1270" h="1270">
                  <a:moveTo>
                    <a:pt x="584" y="215"/>
                  </a:moveTo>
                  <a:lnTo>
                    <a:pt x="342" y="76"/>
                  </a:lnTo>
                  <a:lnTo>
                    <a:pt x="190" y="38"/>
                  </a:lnTo>
                  <a:lnTo>
                    <a:pt x="0" y="0"/>
                  </a:lnTo>
                </a:path>
                <a:path w="1270" h="1270">
                  <a:moveTo>
                    <a:pt x="584" y="215"/>
                  </a:moveTo>
                  <a:lnTo>
                    <a:pt x="558" y="368"/>
                  </a:lnTo>
                  <a:lnTo>
                    <a:pt x="609" y="520"/>
                  </a:lnTo>
                  <a:lnTo>
                    <a:pt x="761" y="673"/>
                  </a:lnTo>
                  <a:lnTo>
                    <a:pt x="914" y="774"/>
                  </a:lnTo>
                  <a:lnTo>
                    <a:pt x="1142" y="812"/>
                  </a:lnTo>
                </a:path>
              </a:pathLst>
            </a:custGeom>
            <a:ln w="3175">
              <a:solidFill>
                <a:srgbClr val="565658"/>
              </a:solidFill>
            </a:ln>
          </p:spPr>
          <p:txBody>
            <a:bodyPr wrap="square" lIns="0" tIns="0" rIns="0" bIns="0" rtlCol="0"/>
            <a:lstStyle/>
            <a:p/>
          </p:txBody>
        </p:sp>
        <p:sp>
          <p:nvSpPr>
            <p:cNvPr id="1612" name="object 1612" descr=""/>
            <p:cNvSpPr/>
            <p:nvPr/>
          </p:nvSpPr>
          <p:spPr>
            <a:xfrm>
              <a:off x="6010867" y="8391455"/>
              <a:ext cx="635" cy="635"/>
            </a:xfrm>
            <a:custGeom>
              <a:avLst/>
              <a:gdLst/>
              <a:ahLst/>
              <a:cxnLst/>
              <a:rect l="l" t="t" r="r" b="b"/>
              <a:pathLst>
                <a:path w="635" h="634">
                  <a:moveTo>
                    <a:pt x="0" y="0"/>
                  </a:moveTo>
                  <a:lnTo>
                    <a:pt x="38" y="152"/>
                  </a:lnTo>
                  <a:lnTo>
                    <a:pt x="38" y="304"/>
                  </a:lnTo>
                  <a:lnTo>
                    <a:pt x="50" y="533"/>
                  </a:lnTo>
                </a:path>
              </a:pathLst>
            </a:custGeom>
            <a:ln w="3175">
              <a:solidFill>
                <a:srgbClr val="565658"/>
              </a:solidFill>
            </a:ln>
          </p:spPr>
          <p:txBody>
            <a:bodyPr wrap="square" lIns="0" tIns="0" rIns="0" bIns="0" rtlCol="0"/>
            <a:lstStyle/>
            <a:p/>
          </p:txBody>
        </p:sp>
        <p:sp>
          <p:nvSpPr>
            <p:cNvPr id="1613" name="object 1613" descr=""/>
            <p:cNvSpPr/>
            <p:nvPr/>
          </p:nvSpPr>
          <p:spPr>
            <a:xfrm>
              <a:off x="6010903" y="8390667"/>
              <a:ext cx="1270" cy="1905"/>
            </a:xfrm>
            <a:custGeom>
              <a:avLst/>
              <a:gdLst/>
              <a:ahLst/>
              <a:cxnLst/>
              <a:rect l="l" t="t" r="r" b="b"/>
              <a:pathLst>
                <a:path w="1270" h="1904">
                  <a:moveTo>
                    <a:pt x="1142" y="0"/>
                  </a:moveTo>
                  <a:lnTo>
                    <a:pt x="1104" y="393"/>
                  </a:lnTo>
                  <a:lnTo>
                    <a:pt x="939" y="762"/>
                  </a:lnTo>
                  <a:lnTo>
                    <a:pt x="698" y="1066"/>
                  </a:lnTo>
                  <a:lnTo>
                    <a:pt x="368" y="1231"/>
                  </a:lnTo>
                  <a:lnTo>
                    <a:pt x="0" y="1320"/>
                  </a:lnTo>
                </a:path>
              </a:pathLst>
            </a:custGeom>
            <a:ln w="3175">
              <a:solidFill>
                <a:srgbClr val="565658"/>
              </a:solidFill>
            </a:ln>
          </p:spPr>
          <p:txBody>
            <a:bodyPr wrap="square" lIns="0" tIns="0" rIns="0" bIns="0" rtlCol="0"/>
            <a:lstStyle/>
            <a:p/>
          </p:txBody>
        </p:sp>
        <p:sp>
          <p:nvSpPr>
            <p:cNvPr id="1614" name="object 1614" descr=""/>
            <p:cNvSpPr/>
            <p:nvPr/>
          </p:nvSpPr>
          <p:spPr>
            <a:xfrm>
              <a:off x="6117142" y="8386699"/>
              <a:ext cx="2540" cy="4445"/>
            </a:xfrm>
            <a:custGeom>
              <a:avLst/>
              <a:gdLst/>
              <a:ahLst/>
              <a:cxnLst/>
              <a:rect l="l" t="t" r="r" b="b"/>
              <a:pathLst>
                <a:path w="2539" h="4445">
                  <a:moveTo>
                    <a:pt x="558" y="0"/>
                  </a:moveTo>
                  <a:lnTo>
                    <a:pt x="1206" y="368"/>
                  </a:lnTo>
                  <a:lnTo>
                    <a:pt x="1879" y="1803"/>
                  </a:lnTo>
                  <a:lnTo>
                    <a:pt x="2298" y="3962"/>
                  </a:lnTo>
                </a:path>
                <a:path w="2539" h="4445">
                  <a:moveTo>
                    <a:pt x="558" y="0"/>
                  </a:moveTo>
                  <a:lnTo>
                    <a:pt x="317" y="50"/>
                  </a:lnTo>
                  <a:lnTo>
                    <a:pt x="165" y="190"/>
                  </a:lnTo>
                  <a:lnTo>
                    <a:pt x="25" y="368"/>
                  </a:lnTo>
                  <a:lnTo>
                    <a:pt x="0" y="596"/>
                  </a:lnTo>
                </a:path>
              </a:pathLst>
            </a:custGeom>
            <a:ln w="3175">
              <a:solidFill>
                <a:srgbClr val="565658"/>
              </a:solidFill>
            </a:ln>
          </p:spPr>
          <p:txBody>
            <a:bodyPr wrap="square" lIns="0" tIns="0" rIns="0" bIns="0" rtlCol="0"/>
            <a:lstStyle/>
            <a:p/>
          </p:txBody>
        </p:sp>
        <p:sp>
          <p:nvSpPr>
            <p:cNvPr id="1615" name="object 1615" descr=""/>
            <p:cNvSpPr/>
            <p:nvPr/>
          </p:nvSpPr>
          <p:spPr>
            <a:xfrm>
              <a:off x="6193786" y="8386705"/>
              <a:ext cx="5715" cy="4445"/>
            </a:xfrm>
            <a:custGeom>
              <a:avLst/>
              <a:gdLst/>
              <a:ahLst/>
              <a:cxnLst/>
              <a:rect l="l" t="t" r="r" b="b"/>
              <a:pathLst>
                <a:path w="5714" h="4445">
                  <a:moveTo>
                    <a:pt x="5473" y="3962"/>
                  </a:moveTo>
                  <a:lnTo>
                    <a:pt x="5359" y="3670"/>
                  </a:lnTo>
                  <a:lnTo>
                    <a:pt x="4952" y="2819"/>
                  </a:lnTo>
                  <a:lnTo>
                    <a:pt x="3644" y="1308"/>
                  </a:lnTo>
                  <a:lnTo>
                    <a:pt x="1955" y="317"/>
                  </a:lnTo>
                  <a:lnTo>
                    <a:pt x="0" y="0"/>
                  </a:lnTo>
                </a:path>
              </a:pathLst>
            </a:custGeom>
            <a:ln w="3175">
              <a:solidFill>
                <a:srgbClr val="565658"/>
              </a:solidFill>
            </a:ln>
          </p:spPr>
          <p:txBody>
            <a:bodyPr wrap="square" lIns="0" tIns="0" rIns="0" bIns="0" rtlCol="0"/>
            <a:lstStyle/>
            <a:p/>
          </p:txBody>
        </p:sp>
        <p:sp>
          <p:nvSpPr>
            <p:cNvPr id="1616" name="object 1616" descr=""/>
            <p:cNvSpPr/>
            <p:nvPr/>
          </p:nvSpPr>
          <p:spPr>
            <a:xfrm>
              <a:off x="5903264" y="8386699"/>
              <a:ext cx="2540" cy="4445"/>
            </a:xfrm>
            <a:custGeom>
              <a:avLst/>
              <a:gdLst/>
              <a:ahLst/>
              <a:cxnLst/>
              <a:rect l="l" t="t" r="r" b="b"/>
              <a:pathLst>
                <a:path w="2539" h="4445">
                  <a:moveTo>
                    <a:pt x="584" y="0"/>
                  </a:moveTo>
                  <a:lnTo>
                    <a:pt x="1079" y="368"/>
                  </a:lnTo>
                  <a:lnTo>
                    <a:pt x="1612" y="1803"/>
                  </a:lnTo>
                  <a:lnTo>
                    <a:pt x="1904" y="3670"/>
                  </a:lnTo>
                  <a:lnTo>
                    <a:pt x="1930" y="3962"/>
                  </a:lnTo>
                </a:path>
                <a:path w="2539" h="4445">
                  <a:moveTo>
                    <a:pt x="584" y="0"/>
                  </a:moveTo>
                  <a:lnTo>
                    <a:pt x="355" y="50"/>
                  </a:lnTo>
                  <a:lnTo>
                    <a:pt x="203" y="190"/>
                  </a:lnTo>
                  <a:lnTo>
                    <a:pt x="50" y="368"/>
                  </a:lnTo>
                  <a:lnTo>
                    <a:pt x="0" y="596"/>
                  </a:lnTo>
                </a:path>
              </a:pathLst>
            </a:custGeom>
            <a:ln w="3175">
              <a:solidFill>
                <a:srgbClr val="565658"/>
              </a:solidFill>
            </a:ln>
          </p:spPr>
          <p:txBody>
            <a:bodyPr wrap="square" lIns="0" tIns="0" rIns="0" bIns="0" rtlCol="0"/>
            <a:lstStyle/>
            <a:p/>
          </p:txBody>
        </p:sp>
        <p:sp>
          <p:nvSpPr>
            <p:cNvPr id="1617" name="object 1617" descr=""/>
            <p:cNvSpPr/>
            <p:nvPr/>
          </p:nvSpPr>
          <p:spPr>
            <a:xfrm>
              <a:off x="5893714" y="8390845"/>
              <a:ext cx="635" cy="635"/>
            </a:xfrm>
            <a:custGeom>
              <a:avLst/>
              <a:gdLst/>
              <a:ahLst/>
              <a:cxnLst/>
              <a:rect l="l" t="t" r="r" b="b"/>
              <a:pathLst>
                <a:path w="635" h="634">
                  <a:moveTo>
                    <a:pt x="584" y="609"/>
                  </a:moveTo>
                  <a:lnTo>
                    <a:pt x="355" y="571"/>
                  </a:lnTo>
                  <a:lnTo>
                    <a:pt x="190" y="431"/>
                  </a:lnTo>
                  <a:lnTo>
                    <a:pt x="50" y="254"/>
                  </a:lnTo>
                  <a:lnTo>
                    <a:pt x="0" y="0"/>
                  </a:lnTo>
                </a:path>
              </a:pathLst>
            </a:custGeom>
            <a:ln w="3175">
              <a:solidFill>
                <a:srgbClr val="565658"/>
              </a:solidFill>
            </a:ln>
          </p:spPr>
          <p:txBody>
            <a:bodyPr wrap="square" lIns="0" tIns="0" rIns="0" bIns="0" rtlCol="0"/>
            <a:lstStyle/>
            <a:p/>
          </p:txBody>
        </p:sp>
        <p:sp>
          <p:nvSpPr>
            <p:cNvPr id="1618" name="object 1618" descr=""/>
            <p:cNvSpPr/>
            <p:nvPr/>
          </p:nvSpPr>
          <p:spPr>
            <a:xfrm>
              <a:off x="5904047" y="8391591"/>
              <a:ext cx="0" cy="635"/>
            </a:xfrm>
            <a:custGeom>
              <a:avLst/>
              <a:gdLst/>
              <a:ahLst/>
              <a:cxnLst/>
              <a:rect l="l" t="t" r="r" b="b"/>
              <a:pathLst>
                <a:path w="0" h="634">
                  <a:moveTo>
                    <a:pt x="0" y="0"/>
                  </a:moveTo>
                  <a:lnTo>
                    <a:pt x="0" y="393"/>
                  </a:lnTo>
                </a:path>
              </a:pathLst>
            </a:custGeom>
            <a:ln w="3175">
              <a:solidFill>
                <a:srgbClr val="565658"/>
              </a:solidFill>
            </a:ln>
          </p:spPr>
          <p:txBody>
            <a:bodyPr wrap="square" lIns="0" tIns="0" rIns="0" bIns="0" rtlCol="0"/>
            <a:lstStyle/>
            <a:p/>
          </p:txBody>
        </p:sp>
        <p:sp>
          <p:nvSpPr>
            <p:cNvPr id="1619" name="object 1619" descr=""/>
            <p:cNvSpPr/>
            <p:nvPr/>
          </p:nvSpPr>
          <p:spPr>
            <a:xfrm>
              <a:off x="5904047" y="8390661"/>
              <a:ext cx="1270" cy="1905"/>
            </a:xfrm>
            <a:custGeom>
              <a:avLst/>
              <a:gdLst/>
              <a:ahLst/>
              <a:cxnLst/>
              <a:rect l="l" t="t" r="r" b="b"/>
              <a:pathLst>
                <a:path w="1270" h="1904">
                  <a:moveTo>
                    <a:pt x="0" y="1320"/>
                  </a:moveTo>
                  <a:lnTo>
                    <a:pt x="419" y="1244"/>
                  </a:lnTo>
                  <a:lnTo>
                    <a:pt x="749" y="1041"/>
                  </a:lnTo>
                  <a:lnTo>
                    <a:pt x="965" y="762"/>
                  </a:lnTo>
                  <a:lnTo>
                    <a:pt x="1130" y="393"/>
                  </a:lnTo>
                  <a:lnTo>
                    <a:pt x="1155" y="0"/>
                  </a:lnTo>
                </a:path>
              </a:pathLst>
            </a:custGeom>
            <a:ln w="3175">
              <a:solidFill>
                <a:srgbClr val="565658"/>
              </a:solidFill>
            </a:ln>
          </p:spPr>
          <p:txBody>
            <a:bodyPr wrap="square" lIns="0" tIns="0" rIns="0" bIns="0" rtlCol="0"/>
            <a:lstStyle/>
            <a:p/>
          </p:txBody>
        </p:sp>
        <p:sp>
          <p:nvSpPr>
            <p:cNvPr id="1620" name="object 1620" descr=""/>
            <p:cNvSpPr/>
            <p:nvPr/>
          </p:nvSpPr>
          <p:spPr>
            <a:xfrm>
              <a:off x="5998364" y="8390661"/>
              <a:ext cx="1270" cy="1905"/>
            </a:xfrm>
            <a:custGeom>
              <a:avLst/>
              <a:gdLst/>
              <a:ahLst/>
              <a:cxnLst/>
              <a:rect l="l" t="t" r="r" b="b"/>
              <a:pathLst>
                <a:path w="1270" h="1904">
                  <a:moveTo>
                    <a:pt x="1155" y="1320"/>
                  </a:moveTo>
                  <a:lnTo>
                    <a:pt x="762" y="1244"/>
                  </a:lnTo>
                  <a:lnTo>
                    <a:pt x="381" y="1028"/>
                  </a:lnTo>
                  <a:lnTo>
                    <a:pt x="127" y="698"/>
                  </a:lnTo>
                  <a:lnTo>
                    <a:pt x="12" y="330"/>
                  </a:lnTo>
                  <a:lnTo>
                    <a:pt x="0" y="0"/>
                  </a:lnTo>
                </a:path>
              </a:pathLst>
            </a:custGeom>
            <a:ln w="3175">
              <a:solidFill>
                <a:srgbClr val="565658"/>
              </a:solidFill>
            </a:ln>
          </p:spPr>
          <p:txBody>
            <a:bodyPr wrap="square" lIns="0" tIns="0" rIns="0" bIns="0" rtlCol="0"/>
            <a:lstStyle/>
            <a:p/>
          </p:txBody>
        </p:sp>
        <p:sp>
          <p:nvSpPr>
            <p:cNvPr id="1621" name="object 1621" descr=""/>
            <p:cNvSpPr/>
            <p:nvPr/>
          </p:nvSpPr>
          <p:spPr>
            <a:xfrm>
              <a:off x="5999520" y="8391455"/>
              <a:ext cx="0" cy="635"/>
            </a:xfrm>
            <a:custGeom>
              <a:avLst/>
              <a:gdLst/>
              <a:ahLst/>
              <a:cxnLst/>
              <a:rect l="l" t="t" r="r" b="b"/>
              <a:pathLst>
                <a:path w="0" h="634">
                  <a:moveTo>
                    <a:pt x="0" y="0"/>
                  </a:moveTo>
                  <a:lnTo>
                    <a:pt x="0" y="533"/>
                  </a:lnTo>
                </a:path>
              </a:pathLst>
            </a:custGeom>
            <a:ln w="3175">
              <a:solidFill>
                <a:srgbClr val="565658"/>
              </a:solidFill>
            </a:ln>
          </p:spPr>
          <p:txBody>
            <a:bodyPr wrap="square" lIns="0" tIns="0" rIns="0" bIns="0" rtlCol="0"/>
            <a:lstStyle/>
            <a:p/>
          </p:txBody>
        </p:sp>
        <p:sp>
          <p:nvSpPr>
            <p:cNvPr id="1622" name="object 1622" descr=""/>
            <p:cNvSpPr/>
            <p:nvPr/>
          </p:nvSpPr>
          <p:spPr>
            <a:xfrm>
              <a:off x="6005423" y="8391455"/>
              <a:ext cx="635" cy="635"/>
            </a:xfrm>
            <a:custGeom>
              <a:avLst/>
              <a:gdLst/>
              <a:ahLst/>
              <a:cxnLst/>
              <a:rect l="l" t="t" r="r" b="b"/>
              <a:pathLst>
                <a:path w="635" h="634">
                  <a:moveTo>
                    <a:pt x="0" y="0"/>
                  </a:moveTo>
                  <a:lnTo>
                    <a:pt x="25" y="152"/>
                  </a:lnTo>
                  <a:lnTo>
                    <a:pt x="50" y="304"/>
                  </a:lnTo>
                  <a:lnTo>
                    <a:pt x="50" y="533"/>
                  </a:lnTo>
                </a:path>
              </a:pathLst>
            </a:custGeom>
            <a:ln w="3175">
              <a:solidFill>
                <a:srgbClr val="565658"/>
              </a:solidFill>
            </a:ln>
          </p:spPr>
          <p:txBody>
            <a:bodyPr wrap="square" lIns="0" tIns="0" rIns="0" bIns="0" rtlCol="0"/>
            <a:lstStyle/>
            <a:p/>
          </p:txBody>
        </p:sp>
        <p:sp>
          <p:nvSpPr>
            <p:cNvPr id="1623" name="object 1623" descr=""/>
            <p:cNvSpPr/>
            <p:nvPr/>
          </p:nvSpPr>
          <p:spPr>
            <a:xfrm>
              <a:off x="6151238" y="8386699"/>
              <a:ext cx="43180" cy="0"/>
            </a:xfrm>
            <a:custGeom>
              <a:avLst/>
              <a:gdLst/>
              <a:ahLst/>
              <a:cxnLst/>
              <a:rect l="l" t="t" r="r" b="b"/>
              <a:pathLst>
                <a:path w="43179" h="0">
                  <a:moveTo>
                    <a:pt x="0" y="0"/>
                  </a:moveTo>
                  <a:lnTo>
                    <a:pt x="0" y="0"/>
                  </a:lnTo>
                  <a:lnTo>
                    <a:pt x="42494" y="0"/>
                  </a:lnTo>
                </a:path>
              </a:pathLst>
            </a:custGeom>
            <a:ln w="3175">
              <a:solidFill>
                <a:srgbClr val="565658"/>
              </a:solidFill>
            </a:ln>
          </p:spPr>
          <p:txBody>
            <a:bodyPr wrap="square" lIns="0" tIns="0" rIns="0" bIns="0" rtlCol="0"/>
            <a:lstStyle/>
            <a:p/>
          </p:txBody>
        </p:sp>
        <p:sp>
          <p:nvSpPr>
            <p:cNvPr id="1624" name="object 1624" descr=""/>
            <p:cNvSpPr/>
            <p:nvPr/>
          </p:nvSpPr>
          <p:spPr>
            <a:xfrm>
              <a:off x="5902905" y="8386699"/>
              <a:ext cx="635" cy="635"/>
            </a:xfrm>
            <a:custGeom>
              <a:avLst/>
              <a:gdLst/>
              <a:ahLst/>
              <a:cxnLst/>
              <a:rect l="l" t="t" r="r" b="b"/>
              <a:pathLst>
                <a:path w="635" h="634">
                  <a:moveTo>
                    <a:pt x="571" y="0"/>
                  </a:moveTo>
                  <a:lnTo>
                    <a:pt x="342" y="50"/>
                  </a:lnTo>
                  <a:lnTo>
                    <a:pt x="177" y="190"/>
                  </a:lnTo>
                  <a:lnTo>
                    <a:pt x="50" y="368"/>
                  </a:lnTo>
                  <a:lnTo>
                    <a:pt x="0" y="596"/>
                  </a:lnTo>
                </a:path>
              </a:pathLst>
            </a:custGeom>
            <a:ln w="3175">
              <a:solidFill>
                <a:srgbClr val="565658"/>
              </a:solidFill>
            </a:ln>
          </p:spPr>
          <p:txBody>
            <a:bodyPr wrap="square" lIns="0" tIns="0" rIns="0" bIns="0" rtlCol="0"/>
            <a:lstStyle/>
            <a:p/>
          </p:txBody>
        </p:sp>
        <p:sp>
          <p:nvSpPr>
            <p:cNvPr id="1625" name="object 1625" descr=""/>
            <p:cNvSpPr/>
            <p:nvPr/>
          </p:nvSpPr>
          <p:spPr>
            <a:xfrm>
              <a:off x="5893723" y="8387293"/>
              <a:ext cx="9525" cy="0"/>
            </a:xfrm>
            <a:custGeom>
              <a:avLst/>
              <a:gdLst/>
              <a:ahLst/>
              <a:cxnLst/>
              <a:rect l="l" t="t" r="r" b="b"/>
              <a:pathLst>
                <a:path w="9525" h="0">
                  <a:moveTo>
                    <a:pt x="9182" y="0"/>
                  </a:moveTo>
                  <a:lnTo>
                    <a:pt x="8242" y="0"/>
                  </a:lnTo>
                  <a:lnTo>
                    <a:pt x="6591" y="0"/>
                  </a:lnTo>
                  <a:lnTo>
                    <a:pt x="2578" y="0"/>
                  </a:lnTo>
                  <a:lnTo>
                    <a:pt x="939" y="0"/>
                  </a:lnTo>
                  <a:lnTo>
                    <a:pt x="0" y="0"/>
                  </a:lnTo>
                </a:path>
              </a:pathLst>
            </a:custGeom>
            <a:ln w="3175">
              <a:solidFill>
                <a:srgbClr val="565658"/>
              </a:solidFill>
            </a:ln>
          </p:spPr>
          <p:txBody>
            <a:bodyPr wrap="square" lIns="0" tIns="0" rIns="0" bIns="0" rtlCol="0"/>
            <a:lstStyle/>
            <a:p/>
          </p:txBody>
        </p:sp>
        <p:sp>
          <p:nvSpPr>
            <p:cNvPr id="1626" name="object 1626" descr=""/>
            <p:cNvSpPr/>
            <p:nvPr/>
          </p:nvSpPr>
          <p:spPr>
            <a:xfrm>
              <a:off x="5892002" y="8390845"/>
              <a:ext cx="635" cy="1270"/>
            </a:xfrm>
            <a:custGeom>
              <a:avLst/>
              <a:gdLst/>
              <a:ahLst/>
              <a:cxnLst/>
              <a:rect l="l" t="t" r="r" b="b"/>
              <a:pathLst>
                <a:path w="635" h="1270">
                  <a:moveTo>
                    <a:pt x="596" y="609"/>
                  </a:moveTo>
                  <a:lnTo>
                    <a:pt x="25" y="254"/>
                  </a:lnTo>
                  <a:lnTo>
                    <a:pt x="0" y="0"/>
                  </a:lnTo>
                </a:path>
                <a:path w="635" h="1270">
                  <a:moveTo>
                    <a:pt x="596" y="609"/>
                  </a:moveTo>
                  <a:lnTo>
                    <a:pt x="596" y="1143"/>
                  </a:lnTo>
                </a:path>
              </a:pathLst>
            </a:custGeom>
            <a:ln w="3175">
              <a:solidFill>
                <a:srgbClr val="565658"/>
              </a:solidFill>
            </a:ln>
          </p:spPr>
          <p:txBody>
            <a:bodyPr wrap="square" lIns="0" tIns="0" rIns="0" bIns="0" rtlCol="0"/>
            <a:lstStyle/>
            <a:p/>
          </p:txBody>
        </p:sp>
        <p:sp>
          <p:nvSpPr>
            <p:cNvPr id="1627" name="object 1627" descr=""/>
            <p:cNvSpPr/>
            <p:nvPr/>
          </p:nvSpPr>
          <p:spPr>
            <a:xfrm>
              <a:off x="6005038" y="8391455"/>
              <a:ext cx="0" cy="635"/>
            </a:xfrm>
            <a:custGeom>
              <a:avLst/>
              <a:gdLst/>
              <a:ahLst/>
              <a:cxnLst/>
              <a:rect l="l" t="t" r="r" b="b"/>
              <a:pathLst>
                <a:path w="0" h="634">
                  <a:moveTo>
                    <a:pt x="0" y="0"/>
                  </a:moveTo>
                  <a:lnTo>
                    <a:pt x="0" y="533"/>
                  </a:lnTo>
                </a:path>
              </a:pathLst>
            </a:custGeom>
            <a:ln w="3175">
              <a:solidFill>
                <a:srgbClr val="565658"/>
              </a:solidFill>
            </a:ln>
          </p:spPr>
          <p:txBody>
            <a:bodyPr wrap="square" lIns="0" tIns="0" rIns="0" bIns="0" rtlCol="0"/>
            <a:lstStyle/>
            <a:p/>
          </p:txBody>
        </p:sp>
        <p:sp>
          <p:nvSpPr>
            <p:cNvPr id="1628" name="object 1628" descr=""/>
            <p:cNvSpPr/>
            <p:nvPr/>
          </p:nvSpPr>
          <p:spPr>
            <a:xfrm>
              <a:off x="6005041" y="8391982"/>
              <a:ext cx="635" cy="1270"/>
            </a:xfrm>
            <a:custGeom>
              <a:avLst/>
              <a:gdLst/>
              <a:ahLst/>
              <a:cxnLst/>
              <a:rect l="l" t="t" r="r" b="b"/>
              <a:pathLst>
                <a:path w="635" h="1270">
                  <a:moveTo>
                    <a:pt x="431" y="0"/>
                  </a:moveTo>
                  <a:lnTo>
                    <a:pt x="0" y="0"/>
                  </a:lnTo>
                </a:path>
                <a:path w="635" h="1270">
                  <a:moveTo>
                    <a:pt x="431" y="0"/>
                  </a:moveTo>
                  <a:lnTo>
                    <a:pt x="431" y="139"/>
                  </a:lnTo>
                  <a:lnTo>
                    <a:pt x="431" y="431"/>
                  </a:lnTo>
                  <a:lnTo>
                    <a:pt x="431" y="660"/>
                  </a:lnTo>
                </a:path>
              </a:pathLst>
            </a:custGeom>
            <a:ln w="3175">
              <a:solidFill>
                <a:srgbClr val="565658"/>
              </a:solidFill>
            </a:ln>
          </p:spPr>
          <p:txBody>
            <a:bodyPr wrap="square" lIns="0" tIns="0" rIns="0" bIns="0" rtlCol="0"/>
            <a:lstStyle/>
            <a:p/>
          </p:txBody>
        </p:sp>
        <p:sp>
          <p:nvSpPr>
            <p:cNvPr id="1629" name="object 1629" descr=""/>
            <p:cNvSpPr/>
            <p:nvPr/>
          </p:nvSpPr>
          <p:spPr>
            <a:xfrm>
              <a:off x="6151239" y="8386707"/>
              <a:ext cx="635" cy="6350"/>
            </a:xfrm>
            <a:custGeom>
              <a:avLst/>
              <a:gdLst/>
              <a:ahLst/>
              <a:cxnLst/>
              <a:rect l="l" t="t" r="r" b="b"/>
              <a:pathLst>
                <a:path w="635" h="6350">
                  <a:moveTo>
                    <a:pt x="444" y="5930"/>
                  </a:moveTo>
                  <a:lnTo>
                    <a:pt x="393" y="3657"/>
                  </a:lnTo>
                  <a:lnTo>
                    <a:pt x="304" y="1739"/>
                  </a:lnTo>
                  <a:lnTo>
                    <a:pt x="177" y="431"/>
                  </a:lnTo>
                  <a:lnTo>
                    <a:pt x="0" y="0"/>
                  </a:lnTo>
                </a:path>
              </a:pathLst>
            </a:custGeom>
            <a:ln w="3175">
              <a:solidFill>
                <a:srgbClr val="565658"/>
              </a:solidFill>
            </a:ln>
          </p:spPr>
          <p:txBody>
            <a:bodyPr wrap="square" lIns="0" tIns="0" rIns="0" bIns="0" rtlCol="0"/>
            <a:lstStyle/>
            <a:p/>
          </p:txBody>
        </p:sp>
        <p:sp>
          <p:nvSpPr>
            <p:cNvPr id="1630" name="object 1630" descr=""/>
            <p:cNvSpPr/>
            <p:nvPr/>
          </p:nvSpPr>
          <p:spPr>
            <a:xfrm>
              <a:off x="5893145" y="8386699"/>
              <a:ext cx="10795" cy="0"/>
            </a:xfrm>
            <a:custGeom>
              <a:avLst/>
              <a:gdLst/>
              <a:ahLst/>
              <a:cxnLst/>
              <a:rect l="l" t="t" r="r" b="b"/>
              <a:pathLst>
                <a:path w="10795" h="0">
                  <a:moveTo>
                    <a:pt x="0" y="0"/>
                  </a:moveTo>
                  <a:lnTo>
                    <a:pt x="1079" y="0"/>
                  </a:lnTo>
                  <a:lnTo>
                    <a:pt x="2908" y="0"/>
                  </a:lnTo>
                  <a:lnTo>
                    <a:pt x="7442" y="0"/>
                  </a:lnTo>
                  <a:lnTo>
                    <a:pt x="9258" y="0"/>
                  </a:lnTo>
                  <a:lnTo>
                    <a:pt x="10325" y="0"/>
                  </a:lnTo>
                </a:path>
              </a:pathLst>
            </a:custGeom>
            <a:ln w="3175">
              <a:solidFill>
                <a:srgbClr val="565658"/>
              </a:solidFill>
            </a:ln>
          </p:spPr>
          <p:txBody>
            <a:bodyPr wrap="square" lIns="0" tIns="0" rIns="0" bIns="0" rtlCol="0"/>
            <a:lstStyle/>
            <a:p/>
          </p:txBody>
        </p:sp>
        <p:sp>
          <p:nvSpPr>
            <p:cNvPr id="1631" name="object 1631" descr=""/>
            <p:cNvSpPr/>
            <p:nvPr/>
          </p:nvSpPr>
          <p:spPr>
            <a:xfrm>
              <a:off x="5893173" y="8386693"/>
              <a:ext cx="635" cy="635"/>
            </a:xfrm>
            <a:custGeom>
              <a:avLst/>
              <a:gdLst/>
              <a:ahLst/>
              <a:cxnLst/>
              <a:rect l="l" t="t" r="r" b="b"/>
              <a:pathLst>
                <a:path w="635" h="634">
                  <a:moveTo>
                    <a:pt x="380" y="177"/>
                  </a:moveTo>
                  <a:lnTo>
                    <a:pt x="190" y="50"/>
                  </a:lnTo>
                  <a:lnTo>
                    <a:pt x="0" y="0"/>
                  </a:lnTo>
                </a:path>
              </a:pathLst>
            </a:custGeom>
            <a:ln w="3175">
              <a:solidFill>
                <a:srgbClr val="565658"/>
              </a:solidFill>
            </a:ln>
          </p:spPr>
          <p:txBody>
            <a:bodyPr wrap="square" lIns="0" tIns="0" rIns="0" bIns="0" rtlCol="0"/>
            <a:lstStyle/>
            <a:p/>
          </p:txBody>
        </p:sp>
        <p:sp>
          <p:nvSpPr>
            <p:cNvPr id="1632" name="object 1632" descr=""/>
            <p:cNvSpPr/>
            <p:nvPr/>
          </p:nvSpPr>
          <p:spPr>
            <a:xfrm>
              <a:off x="5892009" y="8387293"/>
              <a:ext cx="1905" cy="3810"/>
            </a:xfrm>
            <a:custGeom>
              <a:avLst/>
              <a:gdLst/>
              <a:ahLst/>
              <a:cxnLst/>
              <a:rect l="l" t="t" r="r" b="b"/>
              <a:pathLst>
                <a:path w="1904" h="3809">
                  <a:moveTo>
                    <a:pt x="1346" y="0"/>
                  </a:moveTo>
                  <a:lnTo>
                    <a:pt x="723" y="533"/>
                  </a:lnTo>
                  <a:lnTo>
                    <a:pt x="215" y="1981"/>
                  </a:lnTo>
                  <a:lnTo>
                    <a:pt x="0" y="3568"/>
                  </a:lnTo>
                </a:path>
              </a:pathLst>
            </a:custGeom>
            <a:ln w="3175">
              <a:solidFill>
                <a:srgbClr val="565658"/>
              </a:solidFill>
            </a:ln>
          </p:spPr>
          <p:txBody>
            <a:bodyPr wrap="square" lIns="0" tIns="0" rIns="0" bIns="0" rtlCol="0"/>
            <a:lstStyle/>
            <a:p/>
          </p:txBody>
        </p:sp>
        <p:sp>
          <p:nvSpPr>
            <p:cNvPr id="1633" name="object 1633" descr=""/>
            <p:cNvSpPr/>
            <p:nvPr/>
          </p:nvSpPr>
          <p:spPr>
            <a:xfrm>
              <a:off x="5891432" y="8390643"/>
              <a:ext cx="635" cy="635"/>
            </a:xfrm>
            <a:custGeom>
              <a:avLst/>
              <a:gdLst/>
              <a:ahLst/>
              <a:cxnLst/>
              <a:rect l="l" t="t" r="r" b="b"/>
              <a:pathLst>
                <a:path w="635" h="634">
                  <a:moveTo>
                    <a:pt x="571" y="215"/>
                  </a:moveTo>
                  <a:lnTo>
                    <a:pt x="342" y="76"/>
                  </a:lnTo>
                  <a:lnTo>
                    <a:pt x="203" y="38"/>
                  </a:lnTo>
                  <a:lnTo>
                    <a:pt x="0" y="0"/>
                  </a:lnTo>
                </a:path>
              </a:pathLst>
            </a:custGeom>
            <a:ln w="3175">
              <a:solidFill>
                <a:srgbClr val="565658"/>
              </a:solidFill>
            </a:ln>
          </p:spPr>
          <p:txBody>
            <a:bodyPr wrap="square" lIns="0" tIns="0" rIns="0" bIns="0" rtlCol="0"/>
            <a:lstStyle/>
            <a:p/>
          </p:txBody>
        </p:sp>
        <p:sp>
          <p:nvSpPr>
            <p:cNvPr id="1634" name="object 1634" descr=""/>
            <p:cNvSpPr/>
            <p:nvPr/>
          </p:nvSpPr>
          <p:spPr>
            <a:xfrm>
              <a:off x="5891433" y="8390667"/>
              <a:ext cx="1270" cy="1905"/>
            </a:xfrm>
            <a:custGeom>
              <a:avLst/>
              <a:gdLst/>
              <a:ahLst/>
              <a:cxnLst/>
              <a:rect l="l" t="t" r="r" b="b"/>
              <a:pathLst>
                <a:path w="1270" h="1904">
                  <a:moveTo>
                    <a:pt x="0" y="0"/>
                  </a:moveTo>
                  <a:lnTo>
                    <a:pt x="25" y="317"/>
                  </a:lnTo>
                  <a:lnTo>
                    <a:pt x="152" y="698"/>
                  </a:lnTo>
                  <a:lnTo>
                    <a:pt x="368" y="1016"/>
                  </a:lnTo>
                  <a:lnTo>
                    <a:pt x="736" y="1231"/>
                  </a:lnTo>
                  <a:lnTo>
                    <a:pt x="1155" y="1320"/>
                  </a:lnTo>
                </a:path>
              </a:pathLst>
            </a:custGeom>
            <a:ln w="3175">
              <a:solidFill>
                <a:srgbClr val="565658"/>
              </a:solidFill>
            </a:ln>
          </p:spPr>
          <p:txBody>
            <a:bodyPr wrap="square" lIns="0" tIns="0" rIns="0" bIns="0" rtlCol="0"/>
            <a:lstStyle/>
            <a:p/>
          </p:txBody>
        </p:sp>
        <p:sp>
          <p:nvSpPr>
            <p:cNvPr id="1635" name="object 1635" descr=""/>
            <p:cNvSpPr/>
            <p:nvPr/>
          </p:nvSpPr>
          <p:spPr>
            <a:xfrm>
              <a:off x="6151677" y="8392638"/>
              <a:ext cx="48895" cy="0"/>
            </a:xfrm>
            <a:custGeom>
              <a:avLst/>
              <a:gdLst/>
              <a:ahLst/>
              <a:cxnLst/>
              <a:rect l="l" t="t" r="r" b="b"/>
              <a:pathLst>
                <a:path w="48895" h="0">
                  <a:moveTo>
                    <a:pt x="47929" y="0"/>
                  </a:moveTo>
                  <a:lnTo>
                    <a:pt x="48425" y="0"/>
                  </a:lnTo>
                  <a:lnTo>
                    <a:pt x="47929" y="0"/>
                  </a:lnTo>
                  <a:lnTo>
                    <a:pt x="44792" y="0"/>
                  </a:lnTo>
                  <a:lnTo>
                    <a:pt x="13868" y="0"/>
                  </a:lnTo>
                  <a:lnTo>
                    <a:pt x="0" y="0"/>
                  </a:lnTo>
                </a:path>
              </a:pathLst>
            </a:custGeom>
            <a:ln w="3175">
              <a:solidFill>
                <a:srgbClr val="565658"/>
              </a:solidFill>
            </a:ln>
          </p:spPr>
          <p:txBody>
            <a:bodyPr wrap="square" lIns="0" tIns="0" rIns="0" bIns="0" rtlCol="0"/>
            <a:lstStyle/>
            <a:p/>
          </p:txBody>
        </p:sp>
        <p:sp>
          <p:nvSpPr>
            <p:cNvPr id="1636" name="object 1636" descr=""/>
            <p:cNvSpPr/>
            <p:nvPr/>
          </p:nvSpPr>
          <p:spPr>
            <a:xfrm>
              <a:off x="5892784" y="8386696"/>
              <a:ext cx="635" cy="635"/>
            </a:xfrm>
            <a:custGeom>
              <a:avLst/>
              <a:gdLst/>
              <a:ahLst/>
              <a:cxnLst/>
              <a:rect l="l" t="t" r="r" b="b"/>
              <a:pathLst>
                <a:path w="635" h="634">
                  <a:moveTo>
                    <a:pt x="571" y="596"/>
                  </a:moveTo>
                  <a:lnTo>
                    <a:pt x="520" y="355"/>
                  </a:lnTo>
                  <a:lnTo>
                    <a:pt x="381" y="190"/>
                  </a:lnTo>
                  <a:lnTo>
                    <a:pt x="228" y="50"/>
                  </a:lnTo>
                  <a:lnTo>
                    <a:pt x="0" y="0"/>
                  </a:lnTo>
                </a:path>
              </a:pathLst>
            </a:custGeom>
            <a:ln w="3175">
              <a:solidFill>
                <a:srgbClr val="565658"/>
              </a:solidFill>
            </a:ln>
          </p:spPr>
          <p:txBody>
            <a:bodyPr wrap="square" lIns="0" tIns="0" rIns="0" bIns="0" rtlCol="0"/>
            <a:lstStyle/>
            <a:p/>
          </p:txBody>
        </p:sp>
        <p:sp>
          <p:nvSpPr>
            <p:cNvPr id="1637" name="object 1637" descr=""/>
            <p:cNvSpPr/>
            <p:nvPr/>
          </p:nvSpPr>
          <p:spPr>
            <a:xfrm>
              <a:off x="5891433" y="8386705"/>
              <a:ext cx="1905" cy="4445"/>
            </a:xfrm>
            <a:custGeom>
              <a:avLst/>
              <a:gdLst/>
              <a:ahLst/>
              <a:cxnLst/>
              <a:rect l="l" t="t" r="r" b="b"/>
              <a:pathLst>
                <a:path w="1904" h="4445">
                  <a:moveTo>
                    <a:pt x="0" y="3962"/>
                  </a:moveTo>
                  <a:lnTo>
                    <a:pt x="254" y="2197"/>
                  </a:lnTo>
                  <a:lnTo>
                    <a:pt x="304" y="1739"/>
                  </a:lnTo>
                  <a:lnTo>
                    <a:pt x="723" y="584"/>
                  </a:lnTo>
                  <a:lnTo>
                    <a:pt x="1346" y="0"/>
                  </a:lnTo>
                </a:path>
              </a:pathLst>
            </a:custGeom>
            <a:ln w="3175">
              <a:solidFill>
                <a:srgbClr val="565658"/>
              </a:solidFill>
            </a:ln>
          </p:spPr>
          <p:txBody>
            <a:bodyPr wrap="square" lIns="0" tIns="0" rIns="0" bIns="0" rtlCol="0"/>
            <a:lstStyle/>
            <a:p/>
          </p:txBody>
        </p:sp>
        <p:sp>
          <p:nvSpPr>
            <p:cNvPr id="1638" name="object 1638" descr=""/>
            <p:cNvSpPr/>
            <p:nvPr/>
          </p:nvSpPr>
          <p:spPr>
            <a:xfrm>
              <a:off x="6005419" y="8395008"/>
              <a:ext cx="146685" cy="0"/>
            </a:xfrm>
            <a:custGeom>
              <a:avLst/>
              <a:gdLst/>
              <a:ahLst/>
              <a:cxnLst/>
              <a:rect l="l" t="t" r="r" b="b"/>
              <a:pathLst>
                <a:path w="146685" h="0">
                  <a:moveTo>
                    <a:pt x="146215" y="0"/>
                  </a:moveTo>
                  <a:lnTo>
                    <a:pt x="53314" y="0"/>
                  </a:lnTo>
                  <a:lnTo>
                    <a:pt x="0" y="0"/>
                  </a:lnTo>
                </a:path>
              </a:pathLst>
            </a:custGeom>
            <a:ln w="3175">
              <a:solidFill>
                <a:srgbClr val="565658"/>
              </a:solidFill>
            </a:ln>
          </p:spPr>
          <p:txBody>
            <a:bodyPr wrap="square" lIns="0" tIns="0" rIns="0" bIns="0" rtlCol="0"/>
            <a:lstStyle/>
            <a:p/>
          </p:txBody>
        </p:sp>
        <p:sp>
          <p:nvSpPr>
            <p:cNvPr id="1639" name="object 1639" descr=""/>
            <p:cNvSpPr/>
            <p:nvPr/>
          </p:nvSpPr>
          <p:spPr>
            <a:xfrm>
              <a:off x="6151620" y="8394425"/>
              <a:ext cx="48895" cy="635"/>
            </a:xfrm>
            <a:custGeom>
              <a:avLst/>
              <a:gdLst/>
              <a:ahLst/>
              <a:cxnLst/>
              <a:rect l="l" t="t" r="r" b="b"/>
              <a:pathLst>
                <a:path w="48895" h="634">
                  <a:moveTo>
                    <a:pt x="63" y="0"/>
                  </a:moveTo>
                  <a:lnTo>
                    <a:pt x="38" y="241"/>
                  </a:lnTo>
                  <a:lnTo>
                    <a:pt x="38" y="419"/>
                  </a:lnTo>
                  <a:lnTo>
                    <a:pt x="0" y="584"/>
                  </a:lnTo>
                </a:path>
                <a:path w="48895" h="634">
                  <a:moveTo>
                    <a:pt x="63" y="0"/>
                  </a:moveTo>
                  <a:lnTo>
                    <a:pt x="63" y="0"/>
                  </a:lnTo>
                  <a:lnTo>
                    <a:pt x="47993" y="0"/>
                  </a:lnTo>
                  <a:lnTo>
                    <a:pt x="48488" y="0"/>
                  </a:lnTo>
                </a:path>
              </a:pathLst>
            </a:custGeom>
            <a:ln w="3175">
              <a:solidFill>
                <a:srgbClr val="565658"/>
              </a:solidFill>
            </a:ln>
          </p:spPr>
          <p:txBody>
            <a:bodyPr wrap="square" lIns="0" tIns="0" rIns="0" bIns="0" rtlCol="0"/>
            <a:lstStyle/>
            <a:p/>
          </p:txBody>
        </p:sp>
        <p:sp>
          <p:nvSpPr>
            <p:cNvPr id="1640" name="object 1640" descr=""/>
            <p:cNvSpPr/>
            <p:nvPr/>
          </p:nvSpPr>
          <p:spPr>
            <a:xfrm>
              <a:off x="5879895" y="8386699"/>
              <a:ext cx="1270" cy="6350"/>
            </a:xfrm>
            <a:custGeom>
              <a:avLst/>
              <a:gdLst/>
              <a:ahLst/>
              <a:cxnLst/>
              <a:rect l="l" t="t" r="r" b="b"/>
              <a:pathLst>
                <a:path w="1270" h="6350">
                  <a:moveTo>
                    <a:pt x="1206" y="0"/>
                  </a:moveTo>
                  <a:lnTo>
                    <a:pt x="1206" y="5943"/>
                  </a:lnTo>
                </a:path>
                <a:path w="1270" h="6350">
                  <a:moveTo>
                    <a:pt x="1206" y="0"/>
                  </a:moveTo>
                  <a:lnTo>
                    <a:pt x="749" y="88"/>
                  </a:lnTo>
                  <a:lnTo>
                    <a:pt x="355" y="342"/>
                  </a:lnTo>
                  <a:lnTo>
                    <a:pt x="88" y="723"/>
                  </a:lnTo>
                  <a:lnTo>
                    <a:pt x="0" y="1193"/>
                  </a:lnTo>
                </a:path>
              </a:pathLst>
            </a:custGeom>
            <a:ln w="3175">
              <a:solidFill>
                <a:srgbClr val="565658"/>
              </a:solidFill>
            </a:ln>
          </p:spPr>
          <p:txBody>
            <a:bodyPr wrap="square" lIns="0" tIns="0" rIns="0" bIns="0" rtlCol="0"/>
            <a:lstStyle/>
            <a:p/>
          </p:txBody>
        </p:sp>
        <p:sp>
          <p:nvSpPr>
            <p:cNvPr id="1641" name="object 1641" descr=""/>
            <p:cNvSpPr/>
            <p:nvPr/>
          </p:nvSpPr>
          <p:spPr>
            <a:xfrm>
              <a:off x="5879911" y="8387888"/>
              <a:ext cx="0" cy="5080"/>
            </a:xfrm>
            <a:custGeom>
              <a:avLst/>
              <a:gdLst/>
              <a:ahLst/>
              <a:cxnLst/>
              <a:rect l="l" t="t" r="r" b="b"/>
              <a:pathLst>
                <a:path w="0" h="5079">
                  <a:moveTo>
                    <a:pt x="0" y="0"/>
                  </a:moveTo>
                  <a:lnTo>
                    <a:pt x="0" y="4749"/>
                  </a:lnTo>
                </a:path>
              </a:pathLst>
            </a:custGeom>
            <a:ln w="3175">
              <a:solidFill>
                <a:srgbClr val="565658"/>
              </a:solidFill>
            </a:ln>
          </p:spPr>
          <p:txBody>
            <a:bodyPr wrap="square" lIns="0" tIns="0" rIns="0" bIns="0" rtlCol="0"/>
            <a:lstStyle/>
            <a:p/>
          </p:txBody>
        </p:sp>
        <p:sp>
          <p:nvSpPr>
            <p:cNvPr id="1642" name="object 1642" descr=""/>
            <p:cNvSpPr/>
            <p:nvPr/>
          </p:nvSpPr>
          <p:spPr>
            <a:xfrm>
              <a:off x="5879895" y="8392638"/>
              <a:ext cx="1270" cy="0"/>
            </a:xfrm>
            <a:custGeom>
              <a:avLst/>
              <a:gdLst/>
              <a:ahLst/>
              <a:cxnLst/>
              <a:rect l="l" t="t" r="r" b="b"/>
              <a:pathLst>
                <a:path w="1270" h="0">
                  <a:moveTo>
                    <a:pt x="1206" y="0"/>
                  </a:moveTo>
                  <a:lnTo>
                    <a:pt x="749" y="0"/>
                  </a:lnTo>
                  <a:lnTo>
                    <a:pt x="355" y="0"/>
                  </a:lnTo>
                  <a:lnTo>
                    <a:pt x="88" y="0"/>
                  </a:lnTo>
                </a:path>
              </a:pathLst>
            </a:custGeom>
            <a:ln w="3175">
              <a:solidFill>
                <a:srgbClr val="565658"/>
              </a:solidFill>
            </a:ln>
          </p:spPr>
          <p:txBody>
            <a:bodyPr wrap="square" lIns="0" tIns="0" rIns="0" bIns="0" rtlCol="0"/>
            <a:lstStyle/>
            <a:p/>
          </p:txBody>
        </p:sp>
        <p:sp>
          <p:nvSpPr>
            <p:cNvPr id="1643" name="object 1643" descr=""/>
            <p:cNvSpPr/>
            <p:nvPr/>
          </p:nvSpPr>
          <p:spPr>
            <a:xfrm>
              <a:off x="6005038" y="8394425"/>
              <a:ext cx="0" cy="635"/>
            </a:xfrm>
            <a:custGeom>
              <a:avLst/>
              <a:gdLst/>
              <a:ahLst/>
              <a:cxnLst/>
              <a:rect l="l" t="t" r="r" b="b"/>
              <a:pathLst>
                <a:path w="0" h="634">
                  <a:moveTo>
                    <a:pt x="0" y="0"/>
                  </a:moveTo>
                  <a:lnTo>
                    <a:pt x="0" y="584"/>
                  </a:lnTo>
                </a:path>
              </a:pathLst>
            </a:custGeom>
            <a:ln w="3175">
              <a:solidFill>
                <a:srgbClr val="565658"/>
              </a:solidFill>
            </a:ln>
          </p:spPr>
          <p:txBody>
            <a:bodyPr wrap="square" lIns="0" tIns="0" rIns="0" bIns="0" rtlCol="0"/>
            <a:lstStyle/>
            <a:p/>
          </p:txBody>
        </p:sp>
        <p:sp>
          <p:nvSpPr>
            <p:cNvPr id="1644" name="object 1644" descr=""/>
            <p:cNvSpPr/>
            <p:nvPr/>
          </p:nvSpPr>
          <p:spPr>
            <a:xfrm>
              <a:off x="6151628" y="8395008"/>
              <a:ext cx="47625" cy="0"/>
            </a:xfrm>
            <a:custGeom>
              <a:avLst/>
              <a:gdLst/>
              <a:ahLst/>
              <a:cxnLst/>
              <a:rect l="l" t="t" r="r" b="b"/>
              <a:pathLst>
                <a:path w="47625" h="0">
                  <a:moveTo>
                    <a:pt x="47396" y="0"/>
                  </a:moveTo>
                  <a:lnTo>
                    <a:pt x="43624" y="0"/>
                  </a:lnTo>
                  <a:lnTo>
                    <a:pt x="36360" y="0"/>
                  </a:lnTo>
                  <a:lnTo>
                    <a:pt x="26149" y="0"/>
                  </a:lnTo>
                  <a:lnTo>
                    <a:pt x="13716" y="0"/>
                  </a:lnTo>
                  <a:lnTo>
                    <a:pt x="0" y="0"/>
                  </a:lnTo>
                </a:path>
              </a:pathLst>
            </a:custGeom>
            <a:ln w="3175">
              <a:solidFill>
                <a:srgbClr val="565658"/>
              </a:solidFill>
            </a:ln>
          </p:spPr>
          <p:txBody>
            <a:bodyPr wrap="square" lIns="0" tIns="0" rIns="0" bIns="0" rtlCol="0"/>
            <a:lstStyle/>
            <a:p/>
          </p:txBody>
        </p:sp>
        <p:sp>
          <p:nvSpPr>
            <p:cNvPr id="1645" name="object 1645" descr=""/>
            <p:cNvSpPr/>
            <p:nvPr/>
          </p:nvSpPr>
          <p:spPr>
            <a:xfrm>
              <a:off x="5879911" y="8394425"/>
              <a:ext cx="1270" cy="0"/>
            </a:xfrm>
            <a:custGeom>
              <a:avLst/>
              <a:gdLst/>
              <a:ahLst/>
              <a:cxnLst/>
              <a:rect l="l" t="t" r="r" b="b"/>
              <a:pathLst>
                <a:path w="1270" h="0">
                  <a:moveTo>
                    <a:pt x="0" y="0"/>
                  </a:moveTo>
                  <a:lnTo>
                    <a:pt x="317" y="0"/>
                  </a:lnTo>
                  <a:lnTo>
                    <a:pt x="723" y="0"/>
                  </a:lnTo>
                  <a:lnTo>
                    <a:pt x="1181" y="0"/>
                  </a:lnTo>
                </a:path>
              </a:pathLst>
            </a:custGeom>
            <a:ln w="3175">
              <a:solidFill>
                <a:srgbClr val="565658"/>
              </a:solidFill>
            </a:ln>
          </p:spPr>
          <p:txBody>
            <a:bodyPr wrap="square" lIns="0" tIns="0" rIns="0" bIns="0" rtlCol="0"/>
            <a:lstStyle/>
            <a:p/>
          </p:txBody>
        </p:sp>
        <p:sp>
          <p:nvSpPr>
            <p:cNvPr id="1646" name="object 1646" descr=""/>
            <p:cNvSpPr/>
            <p:nvPr/>
          </p:nvSpPr>
          <p:spPr>
            <a:xfrm>
              <a:off x="5881101" y="8394425"/>
              <a:ext cx="0" cy="635"/>
            </a:xfrm>
            <a:custGeom>
              <a:avLst/>
              <a:gdLst/>
              <a:ahLst/>
              <a:cxnLst/>
              <a:rect l="l" t="t" r="r" b="b"/>
              <a:pathLst>
                <a:path w="0" h="634">
                  <a:moveTo>
                    <a:pt x="0" y="0"/>
                  </a:moveTo>
                  <a:lnTo>
                    <a:pt x="0" y="584"/>
                  </a:lnTo>
                </a:path>
              </a:pathLst>
            </a:custGeom>
            <a:ln w="3175">
              <a:solidFill>
                <a:srgbClr val="565658"/>
              </a:solidFill>
            </a:ln>
          </p:spPr>
          <p:txBody>
            <a:bodyPr wrap="square" lIns="0" tIns="0" rIns="0" bIns="0" rtlCol="0"/>
            <a:lstStyle/>
            <a:p/>
          </p:txBody>
        </p:sp>
        <p:sp>
          <p:nvSpPr>
            <p:cNvPr id="1647" name="object 1647" descr=""/>
            <p:cNvSpPr/>
            <p:nvPr/>
          </p:nvSpPr>
          <p:spPr>
            <a:xfrm>
              <a:off x="5881099" y="8395008"/>
              <a:ext cx="124460" cy="0"/>
            </a:xfrm>
            <a:custGeom>
              <a:avLst/>
              <a:gdLst/>
              <a:ahLst/>
              <a:cxnLst/>
              <a:rect l="l" t="t" r="r" b="b"/>
              <a:pathLst>
                <a:path w="124460" h="0">
                  <a:moveTo>
                    <a:pt x="123939" y="0"/>
                  </a:moveTo>
                  <a:lnTo>
                    <a:pt x="0" y="0"/>
                  </a:lnTo>
                </a:path>
              </a:pathLst>
            </a:custGeom>
            <a:ln w="3175">
              <a:solidFill>
                <a:srgbClr val="565658"/>
              </a:solidFill>
            </a:ln>
          </p:spPr>
          <p:txBody>
            <a:bodyPr wrap="square" lIns="0" tIns="0" rIns="0" bIns="0" rtlCol="0"/>
            <a:lstStyle/>
            <a:p/>
          </p:txBody>
        </p:sp>
        <p:sp>
          <p:nvSpPr>
            <p:cNvPr id="1648" name="object 1648" descr=""/>
            <p:cNvSpPr/>
            <p:nvPr/>
          </p:nvSpPr>
          <p:spPr>
            <a:xfrm>
              <a:off x="5879910" y="8394424"/>
              <a:ext cx="635" cy="635"/>
            </a:xfrm>
            <a:custGeom>
              <a:avLst/>
              <a:gdLst/>
              <a:ahLst/>
              <a:cxnLst/>
              <a:rect l="l" t="t" r="r" b="b"/>
              <a:pathLst>
                <a:path w="635" h="634">
                  <a:moveTo>
                    <a:pt x="584" y="584"/>
                  </a:moveTo>
                  <a:lnTo>
                    <a:pt x="330" y="546"/>
                  </a:lnTo>
                  <a:lnTo>
                    <a:pt x="177" y="419"/>
                  </a:lnTo>
                  <a:lnTo>
                    <a:pt x="38" y="228"/>
                  </a:lnTo>
                  <a:lnTo>
                    <a:pt x="0" y="0"/>
                  </a:lnTo>
                </a:path>
              </a:pathLst>
            </a:custGeom>
            <a:ln w="3175">
              <a:solidFill>
                <a:srgbClr val="565658"/>
              </a:solidFill>
            </a:ln>
          </p:spPr>
          <p:txBody>
            <a:bodyPr wrap="square" lIns="0" tIns="0" rIns="0" bIns="0" rtlCol="0"/>
            <a:lstStyle/>
            <a:p/>
          </p:txBody>
        </p:sp>
        <p:sp>
          <p:nvSpPr>
            <p:cNvPr id="1649" name="object 1649" descr=""/>
            <p:cNvSpPr/>
            <p:nvPr/>
          </p:nvSpPr>
          <p:spPr>
            <a:xfrm>
              <a:off x="5759905" y="8400223"/>
              <a:ext cx="1270" cy="1270"/>
            </a:xfrm>
            <a:custGeom>
              <a:avLst/>
              <a:gdLst/>
              <a:ahLst/>
              <a:cxnLst/>
              <a:rect l="l" t="t" r="r" b="b"/>
              <a:pathLst>
                <a:path w="1270" h="1270">
                  <a:moveTo>
                    <a:pt x="1092" y="0"/>
                  </a:moveTo>
                  <a:lnTo>
                    <a:pt x="825" y="381"/>
                  </a:lnTo>
                  <a:lnTo>
                    <a:pt x="444" y="635"/>
                  </a:lnTo>
                  <a:lnTo>
                    <a:pt x="0" y="736"/>
                  </a:lnTo>
                </a:path>
              </a:pathLst>
            </a:custGeom>
            <a:ln w="3175">
              <a:solidFill>
                <a:srgbClr val="565658"/>
              </a:solidFill>
            </a:ln>
          </p:spPr>
          <p:txBody>
            <a:bodyPr wrap="square" lIns="0" tIns="0" rIns="0" bIns="0" rtlCol="0"/>
            <a:lstStyle/>
            <a:p/>
          </p:txBody>
        </p:sp>
        <p:sp>
          <p:nvSpPr>
            <p:cNvPr id="1650" name="object 1650" descr=""/>
            <p:cNvSpPr/>
            <p:nvPr/>
          </p:nvSpPr>
          <p:spPr>
            <a:xfrm>
              <a:off x="5760996" y="8399942"/>
              <a:ext cx="635" cy="2540"/>
            </a:xfrm>
            <a:custGeom>
              <a:avLst/>
              <a:gdLst/>
              <a:ahLst/>
              <a:cxnLst/>
              <a:rect l="l" t="t" r="r" b="b"/>
              <a:pathLst>
                <a:path w="635" h="2540">
                  <a:moveTo>
                    <a:pt x="88" y="2197"/>
                  </a:moveTo>
                  <a:lnTo>
                    <a:pt x="88" y="1295"/>
                  </a:lnTo>
                  <a:lnTo>
                    <a:pt x="88" y="520"/>
                  </a:lnTo>
                  <a:lnTo>
                    <a:pt x="88" y="0"/>
                  </a:lnTo>
                  <a:lnTo>
                    <a:pt x="0" y="292"/>
                  </a:lnTo>
                </a:path>
              </a:pathLst>
            </a:custGeom>
            <a:ln w="3175">
              <a:solidFill>
                <a:srgbClr val="565658"/>
              </a:solidFill>
            </a:ln>
          </p:spPr>
          <p:txBody>
            <a:bodyPr wrap="square" lIns="0" tIns="0" rIns="0" bIns="0" rtlCol="0"/>
            <a:lstStyle/>
            <a:p/>
          </p:txBody>
        </p:sp>
        <p:sp>
          <p:nvSpPr>
            <p:cNvPr id="1651" name="object 1651" descr=""/>
            <p:cNvSpPr/>
            <p:nvPr/>
          </p:nvSpPr>
          <p:spPr>
            <a:xfrm>
              <a:off x="6093703" y="8414020"/>
              <a:ext cx="2540" cy="2540"/>
            </a:xfrm>
            <a:custGeom>
              <a:avLst/>
              <a:gdLst/>
              <a:ahLst/>
              <a:cxnLst/>
              <a:rect l="l" t="t" r="r" b="b"/>
              <a:pathLst>
                <a:path w="2539" h="2540">
                  <a:moveTo>
                    <a:pt x="0" y="0"/>
                  </a:moveTo>
                  <a:lnTo>
                    <a:pt x="901" y="203"/>
                  </a:lnTo>
                  <a:lnTo>
                    <a:pt x="1168" y="355"/>
                  </a:lnTo>
                  <a:lnTo>
                    <a:pt x="1663" y="698"/>
                  </a:lnTo>
                  <a:lnTo>
                    <a:pt x="1879" y="1028"/>
                  </a:lnTo>
                  <a:lnTo>
                    <a:pt x="2171" y="1473"/>
                  </a:lnTo>
                  <a:lnTo>
                    <a:pt x="1841" y="2374"/>
                  </a:lnTo>
                </a:path>
              </a:pathLst>
            </a:custGeom>
            <a:ln w="3175">
              <a:solidFill>
                <a:srgbClr val="565658"/>
              </a:solidFill>
            </a:ln>
          </p:spPr>
          <p:txBody>
            <a:bodyPr wrap="square" lIns="0" tIns="0" rIns="0" bIns="0" rtlCol="0"/>
            <a:lstStyle/>
            <a:p/>
          </p:txBody>
        </p:sp>
        <p:sp>
          <p:nvSpPr>
            <p:cNvPr id="1652" name="object 1652" descr=""/>
            <p:cNvSpPr/>
            <p:nvPr/>
          </p:nvSpPr>
          <p:spPr>
            <a:xfrm>
              <a:off x="6084897" y="8414020"/>
              <a:ext cx="6350" cy="635"/>
            </a:xfrm>
            <a:custGeom>
              <a:avLst/>
              <a:gdLst/>
              <a:ahLst/>
              <a:cxnLst/>
              <a:rect l="l" t="t" r="r" b="b"/>
              <a:pathLst>
                <a:path w="6350" h="634">
                  <a:moveTo>
                    <a:pt x="0" y="0"/>
                  </a:moveTo>
                  <a:lnTo>
                    <a:pt x="4597" y="0"/>
                  </a:lnTo>
                  <a:lnTo>
                    <a:pt x="6172" y="0"/>
                  </a:lnTo>
                  <a:lnTo>
                    <a:pt x="3962" y="444"/>
                  </a:lnTo>
                </a:path>
              </a:pathLst>
            </a:custGeom>
            <a:ln w="3175">
              <a:solidFill>
                <a:srgbClr val="565658"/>
              </a:solidFill>
            </a:ln>
          </p:spPr>
          <p:txBody>
            <a:bodyPr wrap="square" lIns="0" tIns="0" rIns="0" bIns="0" rtlCol="0"/>
            <a:lstStyle/>
            <a:p/>
          </p:txBody>
        </p:sp>
        <p:sp>
          <p:nvSpPr>
            <p:cNvPr id="1653" name="object 1653" descr=""/>
            <p:cNvSpPr/>
            <p:nvPr/>
          </p:nvSpPr>
          <p:spPr>
            <a:xfrm>
              <a:off x="6085133" y="8414454"/>
              <a:ext cx="3810" cy="5715"/>
            </a:xfrm>
            <a:custGeom>
              <a:avLst/>
              <a:gdLst/>
              <a:ahLst/>
              <a:cxnLst/>
              <a:rect l="l" t="t" r="r" b="b"/>
              <a:pathLst>
                <a:path w="3810" h="5715">
                  <a:moveTo>
                    <a:pt x="0" y="5308"/>
                  </a:moveTo>
                  <a:lnTo>
                    <a:pt x="508" y="3111"/>
                  </a:lnTo>
                  <a:lnTo>
                    <a:pt x="1816" y="1231"/>
                  </a:lnTo>
                  <a:lnTo>
                    <a:pt x="3708" y="0"/>
                  </a:lnTo>
                </a:path>
              </a:pathLst>
            </a:custGeom>
            <a:ln w="3175">
              <a:solidFill>
                <a:srgbClr val="565658"/>
              </a:solidFill>
            </a:ln>
          </p:spPr>
          <p:txBody>
            <a:bodyPr wrap="square" lIns="0" tIns="0" rIns="0" bIns="0" rtlCol="0"/>
            <a:lstStyle/>
            <a:p/>
          </p:txBody>
        </p:sp>
        <p:sp>
          <p:nvSpPr>
            <p:cNvPr id="1654" name="object 1654" descr=""/>
            <p:cNvSpPr/>
            <p:nvPr/>
          </p:nvSpPr>
          <p:spPr>
            <a:xfrm>
              <a:off x="6084897" y="8414020"/>
              <a:ext cx="5080" cy="635"/>
            </a:xfrm>
            <a:custGeom>
              <a:avLst/>
              <a:gdLst/>
              <a:ahLst/>
              <a:cxnLst/>
              <a:rect l="l" t="t" r="r" b="b"/>
              <a:pathLst>
                <a:path w="5079" h="634">
                  <a:moveTo>
                    <a:pt x="0" y="0"/>
                  </a:moveTo>
                  <a:lnTo>
                    <a:pt x="4597" y="0"/>
                  </a:lnTo>
                  <a:lnTo>
                    <a:pt x="3962" y="444"/>
                  </a:lnTo>
                </a:path>
              </a:pathLst>
            </a:custGeom>
            <a:ln w="3175">
              <a:solidFill>
                <a:srgbClr val="565658"/>
              </a:solidFill>
            </a:ln>
          </p:spPr>
          <p:txBody>
            <a:bodyPr wrap="square" lIns="0" tIns="0" rIns="0" bIns="0" rtlCol="0"/>
            <a:lstStyle/>
            <a:p/>
          </p:txBody>
        </p:sp>
        <p:sp>
          <p:nvSpPr>
            <p:cNvPr id="1655" name="object 1655" descr=""/>
            <p:cNvSpPr/>
            <p:nvPr/>
          </p:nvSpPr>
          <p:spPr>
            <a:xfrm>
              <a:off x="5761081" y="8386699"/>
              <a:ext cx="1270" cy="6350"/>
            </a:xfrm>
            <a:custGeom>
              <a:avLst/>
              <a:gdLst/>
              <a:ahLst/>
              <a:cxnLst/>
              <a:rect l="l" t="t" r="r" b="b"/>
              <a:pathLst>
                <a:path w="1270" h="6350">
                  <a:moveTo>
                    <a:pt x="1193" y="0"/>
                  </a:moveTo>
                  <a:lnTo>
                    <a:pt x="749" y="88"/>
                  </a:lnTo>
                  <a:lnTo>
                    <a:pt x="368" y="342"/>
                  </a:lnTo>
                  <a:lnTo>
                    <a:pt x="101" y="723"/>
                  </a:lnTo>
                  <a:lnTo>
                    <a:pt x="0" y="1549"/>
                  </a:lnTo>
                  <a:lnTo>
                    <a:pt x="0" y="2578"/>
                  </a:lnTo>
                  <a:lnTo>
                    <a:pt x="0" y="4114"/>
                  </a:lnTo>
                  <a:lnTo>
                    <a:pt x="0" y="5943"/>
                  </a:lnTo>
                </a:path>
              </a:pathLst>
            </a:custGeom>
            <a:ln w="3175">
              <a:solidFill>
                <a:srgbClr val="565658"/>
              </a:solidFill>
            </a:ln>
          </p:spPr>
          <p:txBody>
            <a:bodyPr wrap="square" lIns="0" tIns="0" rIns="0" bIns="0" rtlCol="0"/>
            <a:lstStyle/>
            <a:p/>
          </p:txBody>
        </p:sp>
        <p:sp>
          <p:nvSpPr>
            <p:cNvPr id="1656" name="object 1656" descr=""/>
            <p:cNvSpPr/>
            <p:nvPr/>
          </p:nvSpPr>
          <p:spPr>
            <a:xfrm>
              <a:off x="5966030" y="8472832"/>
              <a:ext cx="6350" cy="6350"/>
            </a:xfrm>
            <a:custGeom>
              <a:avLst/>
              <a:gdLst/>
              <a:ahLst/>
              <a:cxnLst/>
              <a:rect l="l" t="t" r="r" b="b"/>
              <a:pathLst>
                <a:path w="6350" h="6350">
                  <a:moveTo>
                    <a:pt x="5943" y="0"/>
                  </a:moveTo>
                  <a:lnTo>
                    <a:pt x="5499" y="2273"/>
                  </a:lnTo>
                  <a:lnTo>
                    <a:pt x="4203" y="4203"/>
                  </a:lnTo>
                  <a:lnTo>
                    <a:pt x="2286" y="5499"/>
                  </a:lnTo>
                  <a:lnTo>
                    <a:pt x="0" y="5943"/>
                  </a:lnTo>
                </a:path>
              </a:pathLst>
            </a:custGeom>
            <a:ln w="3175">
              <a:solidFill>
                <a:srgbClr val="565658"/>
              </a:solidFill>
            </a:ln>
          </p:spPr>
          <p:txBody>
            <a:bodyPr wrap="square" lIns="0" tIns="0" rIns="0" bIns="0" rtlCol="0"/>
            <a:lstStyle/>
            <a:p/>
          </p:txBody>
        </p:sp>
        <p:sp>
          <p:nvSpPr>
            <p:cNvPr id="1657" name="object 1657" descr=""/>
            <p:cNvSpPr/>
            <p:nvPr/>
          </p:nvSpPr>
          <p:spPr>
            <a:xfrm>
              <a:off x="5966033" y="8430069"/>
              <a:ext cx="6350" cy="6350"/>
            </a:xfrm>
            <a:custGeom>
              <a:avLst/>
              <a:gdLst/>
              <a:ahLst/>
              <a:cxnLst/>
              <a:rect l="l" t="t" r="r" b="b"/>
              <a:pathLst>
                <a:path w="6350" h="6350">
                  <a:moveTo>
                    <a:pt x="0" y="0"/>
                  </a:moveTo>
                  <a:lnTo>
                    <a:pt x="2273" y="457"/>
                  </a:lnTo>
                  <a:lnTo>
                    <a:pt x="4191" y="1739"/>
                  </a:lnTo>
                  <a:lnTo>
                    <a:pt x="5499" y="3670"/>
                  </a:lnTo>
                  <a:lnTo>
                    <a:pt x="5956" y="5943"/>
                  </a:lnTo>
                </a:path>
              </a:pathLst>
            </a:custGeom>
            <a:ln w="3175">
              <a:solidFill>
                <a:srgbClr val="565658"/>
              </a:solidFill>
            </a:ln>
          </p:spPr>
          <p:txBody>
            <a:bodyPr wrap="square" lIns="0" tIns="0" rIns="0" bIns="0" rtlCol="0"/>
            <a:lstStyle/>
            <a:p/>
          </p:txBody>
        </p:sp>
        <p:sp>
          <p:nvSpPr>
            <p:cNvPr id="1658" name="object 1658" descr=""/>
            <p:cNvSpPr/>
            <p:nvPr/>
          </p:nvSpPr>
          <p:spPr>
            <a:xfrm>
              <a:off x="5907813" y="8472843"/>
              <a:ext cx="6350" cy="6350"/>
            </a:xfrm>
            <a:custGeom>
              <a:avLst/>
              <a:gdLst/>
              <a:ahLst/>
              <a:cxnLst/>
              <a:rect l="l" t="t" r="r" b="b"/>
              <a:pathLst>
                <a:path w="6350" h="6350">
                  <a:moveTo>
                    <a:pt x="5943" y="5930"/>
                  </a:moveTo>
                  <a:lnTo>
                    <a:pt x="3683" y="5499"/>
                  </a:lnTo>
                  <a:lnTo>
                    <a:pt x="1739" y="4203"/>
                  </a:lnTo>
                  <a:lnTo>
                    <a:pt x="444" y="2260"/>
                  </a:lnTo>
                  <a:lnTo>
                    <a:pt x="0" y="0"/>
                  </a:lnTo>
                </a:path>
              </a:pathLst>
            </a:custGeom>
            <a:ln w="3175">
              <a:solidFill>
                <a:srgbClr val="565658"/>
              </a:solidFill>
            </a:ln>
          </p:spPr>
          <p:txBody>
            <a:bodyPr wrap="square" lIns="0" tIns="0" rIns="0" bIns="0" rtlCol="0"/>
            <a:lstStyle/>
            <a:p/>
          </p:txBody>
        </p:sp>
        <p:sp>
          <p:nvSpPr>
            <p:cNvPr id="1659" name="object 1659" descr=""/>
            <p:cNvSpPr/>
            <p:nvPr/>
          </p:nvSpPr>
          <p:spPr>
            <a:xfrm>
              <a:off x="5907829" y="8430066"/>
              <a:ext cx="6350" cy="6350"/>
            </a:xfrm>
            <a:custGeom>
              <a:avLst/>
              <a:gdLst/>
              <a:ahLst/>
              <a:cxnLst/>
              <a:rect l="l" t="t" r="r" b="b"/>
              <a:pathLst>
                <a:path w="6350" h="6350">
                  <a:moveTo>
                    <a:pt x="0" y="5943"/>
                  </a:moveTo>
                  <a:lnTo>
                    <a:pt x="431" y="3670"/>
                  </a:lnTo>
                  <a:lnTo>
                    <a:pt x="1727" y="1752"/>
                  </a:lnTo>
                  <a:lnTo>
                    <a:pt x="3657" y="444"/>
                  </a:lnTo>
                  <a:lnTo>
                    <a:pt x="5930" y="0"/>
                  </a:lnTo>
                </a:path>
              </a:pathLst>
            </a:custGeom>
            <a:ln w="3175">
              <a:solidFill>
                <a:srgbClr val="565658"/>
              </a:solidFill>
            </a:ln>
          </p:spPr>
          <p:txBody>
            <a:bodyPr wrap="square" lIns="0" tIns="0" rIns="0" bIns="0" rtlCol="0"/>
            <a:lstStyle/>
            <a:p/>
          </p:txBody>
        </p:sp>
        <p:sp>
          <p:nvSpPr>
            <p:cNvPr id="1660" name="object 1660" descr=""/>
            <p:cNvSpPr/>
            <p:nvPr/>
          </p:nvSpPr>
          <p:spPr>
            <a:xfrm>
              <a:off x="6146032" y="8409867"/>
              <a:ext cx="3810" cy="1905"/>
            </a:xfrm>
            <a:custGeom>
              <a:avLst/>
              <a:gdLst/>
              <a:ahLst/>
              <a:cxnLst/>
              <a:rect l="l" t="t" r="r" b="b"/>
              <a:pathLst>
                <a:path w="3810" h="1904">
                  <a:moveTo>
                    <a:pt x="3568" y="1778"/>
                  </a:moveTo>
                  <a:lnTo>
                    <a:pt x="1993" y="0"/>
                  </a:lnTo>
                  <a:lnTo>
                    <a:pt x="1790" y="0"/>
                  </a:lnTo>
                  <a:lnTo>
                    <a:pt x="101" y="1244"/>
                  </a:lnTo>
                  <a:lnTo>
                    <a:pt x="0" y="1778"/>
                  </a:lnTo>
                </a:path>
              </a:pathLst>
            </a:custGeom>
            <a:ln w="3175">
              <a:solidFill>
                <a:srgbClr val="565658"/>
              </a:solidFill>
            </a:ln>
          </p:spPr>
          <p:txBody>
            <a:bodyPr wrap="square" lIns="0" tIns="0" rIns="0" bIns="0" rtlCol="0"/>
            <a:lstStyle/>
            <a:p/>
          </p:txBody>
        </p:sp>
        <p:sp>
          <p:nvSpPr>
            <p:cNvPr id="1661" name="object 1661" descr=""/>
            <p:cNvSpPr/>
            <p:nvPr/>
          </p:nvSpPr>
          <p:spPr>
            <a:xfrm>
              <a:off x="6145792" y="8409626"/>
              <a:ext cx="4445" cy="2540"/>
            </a:xfrm>
            <a:custGeom>
              <a:avLst/>
              <a:gdLst/>
              <a:ahLst/>
              <a:cxnLst/>
              <a:rect l="l" t="t" r="r" b="b"/>
              <a:pathLst>
                <a:path w="4445" h="2540">
                  <a:moveTo>
                    <a:pt x="0" y="2019"/>
                  </a:moveTo>
                  <a:lnTo>
                    <a:pt x="1943" y="0"/>
                  </a:lnTo>
                  <a:lnTo>
                    <a:pt x="2260" y="12"/>
                  </a:lnTo>
                  <a:lnTo>
                    <a:pt x="2844" y="190"/>
                  </a:lnTo>
                  <a:lnTo>
                    <a:pt x="3378" y="520"/>
                  </a:lnTo>
                  <a:lnTo>
                    <a:pt x="3670" y="838"/>
                  </a:lnTo>
                  <a:lnTo>
                    <a:pt x="3962" y="1384"/>
                  </a:lnTo>
                  <a:lnTo>
                    <a:pt x="4051" y="2019"/>
                  </a:lnTo>
                </a:path>
              </a:pathLst>
            </a:custGeom>
            <a:ln w="3175">
              <a:solidFill>
                <a:srgbClr val="565658"/>
              </a:solidFill>
            </a:ln>
          </p:spPr>
          <p:txBody>
            <a:bodyPr wrap="square" lIns="0" tIns="0" rIns="0" bIns="0" rtlCol="0"/>
            <a:lstStyle/>
            <a:p/>
          </p:txBody>
        </p:sp>
        <p:sp>
          <p:nvSpPr>
            <p:cNvPr id="1662" name="object 1662" descr=""/>
            <p:cNvSpPr/>
            <p:nvPr/>
          </p:nvSpPr>
          <p:spPr>
            <a:xfrm>
              <a:off x="6095551" y="8418776"/>
              <a:ext cx="50800" cy="0"/>
            </a:xfrm>
            <a:custGeom>
              <a:avLst/>
              <a:gdLst/>
              <a:ahLst/>
              <a:cxnLst/>
              <a:rect l="l" t="t" r="r" b="b"/>
              <a:pathLst>
                <a:path w="50800" h="0">
                  <a:moveTo>
                    <a:pt x="50241" y="0"/>
                  </a:moveTo>
                  <a:lnTo>
                    <a:pt x="32258" y="0"/>
                  </a:lnTo>
                  <a:lnTo>
                    <a:pt x="15290" y="0"/>
                  </a:lnTo>
                  <a:lnTo>
                    <a:pt x="3975" y="0"/>
                  </a:lnTo>
                  <a:lnTo>
                    <a:pt x="0" y="0"/>
                  </a:lnTo>
                </a:path>
              </a:pathLst>
            </a:custGeom>
            <a:ln w="3175">
              <a:solidFill>
                <a:srgbClr val="565658"/>
              </a:solidFill>
            </a:ln>
          </p:spPr>
          <p:txBody>
            <a:bodyPr wrap="square" lIns="0" tIns="0" rIns="0" bIns="0" rtlCol="0"/>
            <a:lstStyle/>
            <a:p/>
          </p:txBody>
        </p:sp>
        <p:sp>
          <p:nvSpPr>
            <p:cNvPr id="1663" name="object 1663" descr=""/>
            <p:cNvSpPr/>
            <p:nvPr/>
          </p:nvSpPr>
          <p:spPr>
            <a:xfrm>
              <a:off x="6149836" y="8418776"/>
              <a:ext cx="50800" cy="0"/>
            </a:xfrm>
            <a:custGeom>
              <a:avLst/>
              <a:gdLst/>
              <a:ahLst/>
              <a:cxnLst/>
              <a:rect l="l" t="t" r="r" b="b"/>
              <a:pathLst>
                <a:path w="50800" h="0">
                  <a:moveTo>
                    <a:pt x="45504" y="0"/>
                  </a:moveTo>
                  <a:lnTo>
                    <a:pt x="46291" y="0"/>
                  </a:lnTo>
                  <a:lnTo>
                    <a:pt x="50266" y="0"/>
                  </a:lnTo>
                  <a:lnTo>
                    <a:pt x="46291" y="0"/>
                  </a:lnTo>
                  <a:lnTo>
                    <a:pt x="45758" y="0"/>
                  </a:lnTo>
                  <a:lnTo>
                    <a:pt x="34950" y="0"/>
                  </a:lnTo>
                  <a:lnTo>
                    <a:pt x="17995" y="0"/>
                  </a:lnTo>
                  <a:lnTo>
                    <a:pt x="0" y="0"/>
                  </a:lnTo>
                </a:path>
              </a:pathLst>
            </a:custGeom>
            <a:ln w="3175">
              <a:solidFill>
                <a:srgbClr val="565658"/>
              </a:solidFill>
            </a:ln>
          </p:spPr>
          <p:txBody>
            <a:bodyPr wrap="square" lIns="0" tIns="0" rIns="0" bIns="0" rtlCol="0"/>
            <a:lstStyle/>
            <a:p/>
          </p:txBody>
        </p:sp>
        <p:sp>
          <p:nvSpPr>
            <p:cNvPr id="1664" name="object 1664" descr=""/>
            <p:cNvSpPr/>
            <p:nvPr/>
          </p:nvSpPr>
          <p:spPr>
            <a:xfrm>
              <a:off x="5759907" y="8402139"/>
              <a:ext cx="1270" cy="0"/>
            </a:xfrm>
            <a:custGeom>
              <a:avLst/>
              <a:gdLst/>
              <a:ahLst/>
              <a:cxnLst/>
              <a:rect l="l" t="t" r="r" b="b"/>
              <a:pathLst>
                <a:path w="1270" h="0">
                  <a:moveTo>
                    <a:pt x="0" y="0"/>
                  </a:moveTo>
                  <a:lnTo>
                    <a:pt x="444" y="0"/>
                  </a:lnTo>
                  <a:lnTo>
                    <a:pt x="825" y="0"/>
                  </a:lnTo>
                  <a:lnTo>
                    <a:pt x="1092" y="0"/>
                  </a:lnTo>
                </a:path>
              </a:pathLst>
            </a:custGeom>
            <a:ln w="3175">
              <a:solidFill>
                <a:srgbClr val="565658"/>
              </a:solidFill>
            </a:ln>
          </p:spPr>
          <p:txBody>
            <a:bodyPr wrap="square" lIns="0" tIns="0" rIns="0" bIns="0" rtlCol="0"/>
            <a:lstStyle/>
            <a:p/>
          </p:txBody>
        </p:sp>
        <p:sp>
          <p:nvSpPr>
            <p:cNvPr id="1665" name="object 1665" descr=""/>
            <p:cNvSpPr/>
            <p:nvPr/>
          </p:nvSpPr>
          <p:spPr>
            <a:xfrm>
              <a:off x="5759907" y="8400948"/>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1666" name="object 1666" descr=""/>
            <p:cNvSpPr/>
            <p:nvPr/>
          </p:nvSpPr>
          <p:spPr>
            <a:xfrm>
              <a:off x="5759907" y="8406430"/>
              <a:ext cx="1270" cy="0"/>
            </a:xfrm>
            <a:custGeom>
              <a:avLst/>
              <a:gdLst/>
              <a:ahLst/>
              <a:cxnLst/>
              <a:rect l="l" t="t" r="r" b="b"/>
              <a:pathLst>
                <a:path w="1270" h="0">
                  <a:moveTo>
                    <a:pt x="0" y="0"/>
                  </a:moveTo>
                  <a:lnTo>
                    <a:pt x="444" y="0"/>
                  </a:lnTo>
                  <a:lnTo>
                    <a:pt x="825" y="0"/>
                  </a:lnTo>
                  <a:lnTo>
                    <a:pt x="1092" y="0"/>
                  </a:lnTo>
                </a:path>
              </a:pathLst>
            </a:custGeom>
            <a:ln w="3175">
              <a:solidFill>
                <a:srgbClr val="565658"/>
              </a:solidFill>
            </a:ln>
          </p:spPr>
          <p:txBody>
            <a:bodyPr wrap="square" lIns="0" tIns="0" rIns="0" bIns="0" rtlCol="0"/>
            <a:lstStyle/>
            <a:p/>
          </p:txBody>
        </p:sp>
        <p:sp>
          <p:nvSpPr>
            <p:cNvPr id="1667" name="object 1667" descr=""/>
            <p:cNvSpPr/>
            <p:nvPr/>
          </p:nvSpPr>
          <p:spPr>
            <a:xfrm>
              <a:off x="5759907" y="8399767"/>
              <a:ext cx="1270" cy="1270"/>
            </a:xfrm>
            <a:custGeom>
              <a:avLst/>
              <a:gdLst/>
              <a:ahLst/>
              <a:cxnLst/>
              <a:rect l="l" t="t" r="r" b="b"/>
              <a:pathLst>
                <a:path w="1270" h="1270">
                  <a:moveTo>
                    <a:pt x="0" y="1181"/>
                  </a:moveTo>
                  <a:lnTo>
                    <a:pt x="444" y="1104"/>
                  </a:lnTo>
                  <a:lnTo>
                    <a:pt x="825" y="850"/>
                  </a:lnTo>
                  <a:lnTo>
                    <a:pt x="1092" y="457"/>
                  </a:lnTo>
                  <a:lnTo>
                    <a:pt x="1193" y="0"/>
                  </a:lnTo>
                </a:path>
              </a:pathLst>
            </a:custGeom>
            <a:ln w="3175">
              <a:solidFill>
                <a:srgbClr val="565658"/>
              </a:solidFill>
            </a:ln>
          </p:spPr>
          <p:txBody>
            <a:bodyPr wrap="square" lIns="0" tIns="0" rIns="0" bIns="0" rtlCol="0"/>
            <a:lstStyle/>
            <a:p/>
          </p:txBody>
        </p:sp>
        <p:sp>
          <p:nvSpPr>
            <p:cNvPr id="1668" name="object 1668" descr=""/>
            <p:cNvSpPr/>
            <p:nvPr/>
          </p:nvSpPr>
          <p:spPr>
            <a:xfrm>
              <a:off x="5759907" y="8406430"/>
              <a:ext cx="0" cy="3810"/>
            </a:xfrm>
            <a:custGeom>
              <a:avLst/>
              <a:gdLst/>
              <a:ahLst/>
              <a:cxnLst/>
              <a:rect l="l" t="t" r="r" b="b"/>
              <a:pathLst>
                <a:path w="0" h="3809">
                  <a:moveTo>
                    <a:pt x="0" y="0"/>
                  </a:moveTo>
                  <a:lnTo>
                    <a:pt x="0" y="3505"/>
                  </a:lnTo>
                </a:path>
              </a:pathLst>
            </a:custGeom>
            <a:ln w="3175">
              <a:solidFill>
                <a:srgbClr val="565658"/>
              </a:solidFill>
            </a:ln>
          </p:spPr>
          <p:txBody>
            <a:bodyPr wrap="square" lIns="0" tIns="0" rIns="0" bIns="0" rtlCol="0"/>
            <a:lstStyle/>
            <a:p/>
          </p:txBody>
        </p:sp>
        <p:sp>
          <p:nvSpPr>
            <p:cNvPr id="1669" name="object 1669" descr=""/>
            <p:cNvSpPr/>
            <p:nvPr/>
          </p:nvSpPr>
          <p:spPr>
            <a:xfrm>
              <a:off x="5759907" y="8408752"/>
              <a:ext cx="1270" cy="87630"/>
            </a:xfrm>
            <a:custGeom>
              <a:avLst/>
              <a:gdLst/>
              <a:ahLst/>
              <a:cxnLst/>
              <a:rect l="l" t="t" r="r" b="b"/>
              <a:pathLst>
                <a:path w="1270" h="87629">
                  <a:moveTo>
                    <a:pt x="0" y="1181"/>
                  </a:moveTo>
                  <a:lnTo>
                    <a:pt x="444" y="1092"/>
                  </a:lnTo>
                  <a:lnTo>
                    <a:pt x="825" y="850"/>
                  </a:lnTo>
                  <a:lnTo>
                    <a:pt x="1092" y="457"/>
                  </a:lnTo>
                  <a:lnTo>
                    <a:pt x="1193" y="0"/>
                  </a:lnTo>
                </a:path>
                <a:path w="1270" h="87629">
                  <a:moveTo>
                    <a:pt x="0" y="1181"/>
                  </a:moveTo>
                  <a:lnTo>
                    <a:pt x="0" y="87248"/>
                  </a:lnTo>
                </a:path>
              </a:pathLst>
            </a:custGeom>
            <a:ln w="3175">
              <a:solidFill>
                <a:srgbClr val="565658"/>
              </a:solidFill>
            </a:ln>
          </p:spPr>
          <p:txBody>
            <a:bodyPr wrap="square" lIns="0" tIns="0" rIns="0" bIns="0" rtlCol="0"/>
            <a:lstStyle/>
            <a:p/>
          </p:txBody>
        </p:sp>
        <p:sp>
          <p:nvSpPr>
            <p:cNvPr id="1670" name="object 1670" descr=""/>
            <p:cNvSpPr/>
            <p:nvPr/>
          </p:nvSpPr>
          <p:spPr>
            <a:xfrm>
              <a:off x="5759904" y="8496000"/>
              <a:ext cx="1270" cy="0"/>
            </a:xfrm>
            <a:custGeom>
              <a:avLst/>
              <a:gdLst/>
              <a:ahLst/>
              <a:cxnLst/>
              <a:rect l="l" t="t" r="r" b="b"/>
              <a:pathLst>
                <a:path w="1270" h="0">
                  <a:moveTo>
                    <a:pt x="1181" y="0"/>
                  </a:moveTo>
                  <a:lnTo>
                    <a:pt x="1092" y="0"/>
                  </a:lnTo>
                  <a:lnTo>
                    <a:pt x="203" y="0"/>
                  </a:lnTo>
                  <a:lnTo>
                    <a:pt x="0" y="0"/>
                  </a:lnTo>
                </a:path>
              </a:pathLst>
            </a:custGeom>
            <a:ln w="3175">
              <a:solidFill>
                <a:srgbClr val="565658"/>
              </a:solidFill>
            </a:ln>
          </p:spPr>
          <p:txBody>
            <a:bodyPr wrap="square" lIns="0" tIns="0" rIns="0" bIns="0" rtlCol="0"/>
            <a:lstStyle/>
            <a:p/>
          </p:txBody>
        </p:sp>
        <p:sp>
          <p:nvSpPr>
            <p:cNvPr id="1671" name="object 1671" descr=""/>
            <p:cNvSpPr/>
            <p:nvPr/>
          </p:nvSpPr>
          <p:spPr>
            <a:xfrm>
              <a:off x="5761333" y="8456207"/>
              <a:ext cx="1270" cy="0"/>
            </a:xfrm>
            <a:custGeom>
              <a:avLst/>
              <a:gdLst/>
              <a:ahLst/>
              <a:cxnLst/>
              <a:rect l="l" t="t" r="r" b="b"/>
              <a:pathLst>
                <a:path w="1270" h="0">
                  <a:moveTo>
                    <a:pt x="0" y="0"/>
                  </a:moveTo>
                  <a:lnTo>
                    <a:pt x="266" y="0"/>
                  </a:lnTo>
                  <a:lnTo>
                    <a:pt x="584" y="0"/>
                  </a:lnTo>
                  <a:lnTo>
                    <a:pt x="927" y="0"/>
                  </a:lnTo>
                </a:path>
              </a:pathLst>
            </a:custGeom>
            <a:ln w="3175">
              <a:solidFill>
                <a:srgbClr val="565658"/>
              </a:solidFill>
            </a:ln>
          </p:spPr>
          <p:txBody>
            <a:bodyPr wrap="square" lIns="0" tIns="0" rIns="0" bIns="0" rtlCol="0"/>
            <a:lstStyle/>
            <a:p/>
          </p:txBody>
        </p:sp>
        <p:sp>
          <p:nvSpPr>
            <p:cNvPr id="1672" name="object 1672" descr=""/>
            <p:cNvSpPr/>
            <p:nvPr/>
          </p:nvSpPr>
          <p:spPr>
            <a:xfrm>
              <a:off x="5768204" y="8452638"/>
              <a:ext cx="1905" cy="3810"/>
            </a:xfrm>
            <a:custGeom>
              <a:avLst/>
              <a:gdLst/>
              <a:ahLst/>
              <a:cxnLst/>
              <a:rect l="l" t="t" r="r" b="b"/>
              <a:pathLst>
                <a:path w="1904" h="3809">
                  <a:moveTo>
                    <a:pt x="0" y="3568"/>
                  </a:moveTo>
                  <a:lnTo>
                    <a:pt x="711" y="3429"/>
                  </a:lnTo>
                  <a:lnTo>
                    <a:pt x="1270" y="3035"/>
                  </a:lnTo>
                  <a:lnTo>
                    <a:pt x="1663" y="2463"/>
                  </a:lnTo>
                  <a:lnTo>
                    <a:pt x="1803" y="1778"/>
                  </a:lnTo>
                  <a:lnTo>
                    <a:pt x="1663" y="1104"/>
                  </a:lnTo>
                  <a:lnTo>
                    <a:pt x="1270" y="533"/>
                  </a:lnTo>
                  <a:lnTo>
                    <a:pt x="711" y="139"/>
                  </a:lnTo>
                  <a:lnTo>
                    <a:pt x="0" y="0"/>
                  </a:lnTo>
                </a:path>
              </a:pathLst>
            </a:custGeom>
            <a:ln w="3175">
              <a:solidFill>
                <a:srgbClr val="565658"/>
              </a:solidFill>
            </a:ln>
          </p:spPr>
          <p:txBody>
            <a:bodyPr wrap="square" lIns="0" tIns="0" rIns="0" bIns="0" rtlCol="0"/>
            <a:lstStyle/>
            <a:p/>
          </p:txBody>
        </p:sp>
        <p:sp>
          <p:nvSpPr>
            <p:cNvPr id="1673" name="object 1673" descr=""/>
            <p:cNvSpPr/>
            <p:nvPr/>
          </p:nvSpPr>
          <p:spPr>
            <a:xfrm>
              <a:off x="6097918" y="8414026"/>
              <a:ext cx="2540" cy="2540"/>
            </a:xfrm>
            <a:custGeom>
              <a:avLst/>
              <a:gdLst/>
              <a:ahLst/>
              <a:cxnLst/>
              <a:rect l="l" t="t" r="r" b="b"/>
              <a:pathLst>
                <a:path w="2539" h="2540">
                  <a:moveTo>
                    <a:pt x="2184" y="2374"/>
                  </a:moveTo>
                  <a:lnTo>
                    <a:pt x="673" y="127"/>
                  </a:lnTo>
                  <a:lnTo>
                    <a:pt x="0" y="0"/>
                  </a:lnTo>
                </a:path>
              </a:pathLst>
            </a:custGeom>
            <a:ln w="3175">
              <a:solidFill>
                <a:srgbClr val="565658"/>
              </a:solidFill>
            </a:ln>
          </p:spPr>
          <p:txBody>
            <a:bodyPr wrap="square" lIns="0" tIns="0" rIns="0" bIns="0" rtlCol="0"/>
            <a:lstStyle/>
            <a:p/>
          </p:txBody>
        </p:sp>
        <p:sp>
          <p:nvSpPr>
            <p:cNvPr id="1674" name="object 1674" descr=""/>
            <p:cNvSpPr/>
            <p:nvPr/>
          </p:nvSpPr>
          <p:spPr>
            <a:xfrm>
              <a:off x="6053396" y="8414020"/>
              <a:ext cx="8890" cy="6350"/>
            </a:xfrm>
            <a:custGeom>
              <a:avLst/>
              <a:gdLst/>
              <a:ahLst/>
              <a:cxnLst/>
              <a:rect l="l" t="t" r="r" b="b"/>
              <a:pathLst>
                <a:path w="8889" h="6350">
                  <a:moveTo>
                    <a:pt x="8420" y="0"/>
                  </a:moveTo>
                  <a:lnTo>
                    <a:pt x="190" y="4648"/>
                  </a:lnTo>
                  <a:lnTo>
                    <a:pt x="0" y="5740"/>
                  </a:lnTo>
                </a:path>
              </a:pathLst>
            </a:custGeom>
            <a:ln w="3175">
              <a:solidFill>
                <a:srgbClr val="565658"/>
              </a:solidFill>
            </a:ln>
          </p:spPr>
          <p:txBody>
            <a:bodyPr wrap="square" lIns="0" tIns="0" rIns="0" bIns="0" rtlCol="0"/>
            <a:lstStyle/>
            <a:p/>
          </p:txBody>
        </p:sp>
        <p:sp>
          <p:nvSpPr>
            <p:cNvPr id="1675" name="object 1675" descr=""/>
            <p:cNvSpPr/>
            <p:nvPr/>
          </p:nvSpPr>
          <p:spPr>
            <a:xfrm>
              <a:off x="5761081" y="8456437"/>
              <a:ext cx="1270" cy="0"/>
            </a:xfrm>
            <a:custGeom>
              <a:avLst/>
              <a:gdLst/>
              <a:ahLst/>
              <a:cxnLst/>
              <a:rect l="l" t="t" r="r" b="b"/>
              <a:pathLst>
                <a:path w="1270" h="0">
                  <a:moveTo>
                    <a:pt x="1193" y="0"/>
                  </a:moveTo>
                  <a:lnTo>
                    <a:pt x="749" y="0"/>
                  </a:lnTo>
                  <a:lnTo>
                    <a:pt x="368" y="0"/>
                  </a:lnTo>
                  <a:lnTo>
                    <a:pt x="101" y="0"/>
                  </a:lnTo>
                </a:path>
              </a:pathLst>
            </a:custGeom>
            <a:ln w="3175">
              <a:solidFill>
                <a:srgbClr val="565658"/>
              </a:solidFill>
            </a:ln>
          </p:spPr>
          <p:txBody>
            <a:bodyPr wrap="square" lIns="0" tIns="0" rIns="0" bIns="0" rtlCol="0"/>
            <a:lstStyle/>
            <a:p/>
          </p:txBody>
        </p:sp>
        <p:sp>
          <p:nvSpPr>
            <p:cNvPr id="1676" name="object 1676" descr=""/>
            <p:cNvSpPr/>
            <p:nvPr/>
          </p:nvSpPr>
          <p:spPr>
            <a:xfrm>
              <a:off x="5768204" y="8452399"/>
              <a:ext cx="2540" cy="4445"/>
            </a:xfrm>
            <a:custGeom>
              <a:avLst/>
              <a:gdLst/>
              <a:ahLst/>
              <a:cxnLst/>
              <a:rect l="l" t="t" r="r" b="b"/>
              <a:pathLst>
                <a:path w="2539" h="4445">
                  <a:moveTo>
                    <a:pt x="0" y="0"/>
                  </a:moveTo>
                  <a:lnTo>
                    <a:pt x="787" y="152"/>
                  </a:lnTo>
                  <a:lnTo>
                    <a:pt x="1447" y="596"/>
                  </a:lnTo>
                  <a:lnTo>
                    <a:pt x="1879" y="1231"/>
                  </a:lnTo>
                  <a:lnTo>
                    <a:pt x="2032" y="2019"/>
                  </a:lnTo>
                  <a:lnTo>
                    <a:pt x="1879" y="2793"/>
                  </a:lnTo>
                  <a:lnTo>
                    <a:pt x="1447" y="3454"/>
                  </a:lnTo>
                  <a:lnTo>
                    <a:pt x="787" y="3873"/>
                  </a:lnTo>
                  <a:lnTo>
                    <a:pt x="0" y="4051"/>
                  </a:lnTo>
                </a:path>
              </a:pathLst>
            </a:custGeom>
            <a:ln w="3175">
              <a:solidFill>
                <a:srgbClr val="565658"/>
              </a:solidFill>
            </a:ln>
          </p:spPr>
          <p:txBody>
            <a:bodyPr wrap="square" lIns="0" tIns="0" rIns="0" bIns="0" rtlCol="0"/>
            <a:lstStyle/>
            <a:p/>
          </p:txBody>
        </p:sp>
        <p:sp>
          <p:nvSpPr>
            <p:cNvPr id="1677" name="object 1677" descr=""/>
            <p:cNvSpPr/>
            <p:nvPr/>
          </p:nvSpPr>
          <p:spPr>
            <a:xfrm>
              <a:off x="5761589" y="8452629"/>
              <a:ext cx="1270" cy="0"/>
            </a:xfrm>
            <a:custGeom>
              <a:avLst/>
              <a:gdLst/>
              <a:ahLst/>
              <a:cxnLst/>
              <a:rect l="l" t="t" r="r" b="b"/>
              <a:pathLst>
                <a:path w="1270" h="0">
                  <a:moveTo>
                    <a:pt x="685" y="0"/>
                  </a:moveTo>
                  <a:lnTo>
                    <a:pt x="342" y="0"/>
                  </a:lnTo>
                  <a:lnTo>
                    <a:pt x="0" y="0"/>
                  </a:lnTo>
                </a:path>
              </a:pathLst>
            </a:custGeom>
            <a:ln w="3175">
              <a:solidFill>
                <a:srgbClr val="565658"/>
              </a:solidFill>
            </a:ln>
          </p:spPr>
          <p:txBody>
            <a:bodyPr wrap="square" lIns="0" tIns="0" rIns="0" bIns="0" rtlCol="0"/>
            <a:lstStyle/>
            <a:p/>
          </p:txBody>
        </p:sp>
        <p:sp>
          <p:nvSpPr>
            <p:cNvPr id="1678" name="object 1678" descr=""/>
            <p:cNvSpPr/>
            <p:nvPr/>
          </p:nvSpPr>
          <p:spPr>
            <a:xfrm>
              <a:off x="6079906" y="8414020"/>
              <a:ext cx="5080" cy="6350"/>
            </a:xfrm>
            <a:custGeom>
              <a:avLst/>
              <a:gdLst/>
              <a:ahLst/>
              <a:cxnLst/>
              <a:rect l="l" t="t" r="r" b="b"/>
              <a:pathLst>
                <a:path w="5079" h="6350">
                  <a:moveTo>
                    <a:pt x="4991" y="0"/>
                  </a:moveTo>
                  <a:lnTo>
                    <a:pt x="3124" y="444"/>
                  </a:lnTo>
                  <a:lnTo>
                    <a:pt x="1549" y="1676"/>
                  </a:lnTo>
                  <a:lnTo>
                    <a:pt x="444" y="3530"/>
                  </a:lnTo>
                  <a:lnTo>
                    <a:pt x="0" y="5740"/>
                  </a:lnTo>
                </a:path>
              </a:pathLst>
            </a:custGeom>
            <a:ln w="3175">
              <a:solidFill>
                <a:srgbClr val="565658"/>
              </a:solidFill>
            </a:ln>
          </p:spPr>
          <p:txBody>
            <a:bodyPr wrap="square" lIns="0" tIns="0" rIns="0" bIns="0" rtlCol="0"/>
            <a:lstStyle/>
            <a:p/>
          </p:txBody>
        </p:sp>
        <p:sp>
          <p:nvSpPr>
            <p:cNvPr id="1679" name="object 1679" descr=""/>
            <p:cNvSpPr/>
            <p:nvPr/>
          </p:nvSpPr>
          <p:spPr>
            <a:xfrm>
              <a:off x="6095544" y="8416401"/>
              <a:ext cx="5080" cy="0"/>
            </a:xfrm>
            <a:custGeom>
              <a:avLst/>
              <a:gdLst/>
              <a:ahLst/>
              <a:cxnLst/>
              <a:rect l="l" t="t" r="r" b="b"/>
              <a:pathLst>
                <a:path w="5079" h="0">
                  <a:moveTo>
                    <a:pt x="4559" y="0"/>
                  </a:moveTo>
                  <a:lnTo>
                    <a:pt x="3975" y="0"/>
                  </a:lnTo>
                  <a:lnTo>
                    <a:pt x="520" y="0"/>
                  </a:lnTo>
                  <a:lnTo>
                    <a:pt x="0" y="0"/>
                  </a:lnTo>
                  <a:lnTo>
                    <a:pt x="520" y="0"/>
                  </a:lnTo>
                </a:path>
              </a:pathLst>
            </a:custGeom>
            <a:ln w="3175">
              <a:solidFill>
                <a:srgbClr val="565658"/>
              </a:solidFill>
            </a:ln>
          </p:spPr>
          <p:txBody>
            <a:bodyPr wrap="square" lIns="0" tIns="0" rIns="0" bIns="0" rtlCol="0"/>
            <a:lstStyle/>
            <a:p/>
          </p:txBody>
        </p:sp>
        <p:sp>
          <p:nvSpPr>
            <p:cNvPr id="1680" name="object 1680" descr=""/>
            <p:cNvSpPr/>
            <p:nvPr/>
          </p:nvSpPr>
          <p:spPr>
            <a:xfrm>
              <a:off x="6097805" y="8413719"/>
              <a:ext cx="3810" cy="3175"/>
            </a:xfrm>
            <a:custGeom>
              <a:avLst/>
              <a:gdLst/>
              <a:ahLst/>
              <a:cxnLst/>
              <a:rect l="l" t="t" r="r" b="b"/>
              <a:pathLst>
                <a:path w="3810" h="3175">
                  <a:moveTo>
                    <a:pt x="3289" y="2019"/>
                  </a:moveTo>
                  <a:lnTo>
                    <a:pt x="3022" y="2336"/>
                  </a:lnTo>
                  <a:lnTo>
                    <a:pt x="2298" y="2692"/>
                  </a:lnTo>
                </a:path>
                <a:path w="3810" h="3175">
                  <a:moveTo>
                    <a:pt x="3289" y="2019"/>
                  </a:moveTo>
                  <a:lnTo>
                    <a:pt x="2971" y="1282"/>
                  </a:lnTo>
                  <a:lnTo>
                    <a:pt x="2349" y="647"/>
                  </a:lnTo>
                  <a:lnTo>
                    <a:pt x="1587" y="190"/>
                  </a:lnTo>
                  <a:lnTo>
                    <a:pt x="774" y="0"/>
                  </a:lnTo>
                  <a:lnTo>
                    <a:pt x="0" y="88"/>
                  </a:lnTo>
                </a:path>
              </a:pathLst>
            </a:custGeom>
            <a:ln w="3175">
              <a:solidFill>
                <a:srgbClr val="565658"/>
              </a:solidFill>
            </a:ln>
          </p:spPr>
          <p:txBody>
            <a:bodyPr wrap="square" lIns="0" tIns="0" rIns="0" bIns="0" rtlCol="0"/>
            <a:lstStyle/>
            <a:p/>
          </p:txBody>
        </p:sp>
        <p:sp>
          <p:nvSpPr>
            <p:cNvPr id="1681" name="object 1681" descr=""/>
            <p:cNvSpPr/>
            <p:nvPr/>
          </p:nvSpPr>
          <p:spPr>
            <a:xfrm>
              <a:off x="6097805" y="8413791"/>
              <a:ext cx="635" cy="635"/>
            </a:xfrm>
            <a:custGeom>
              <a:avLst/>
              <a:gdLst/>
              <a:ahLst/>
              <a:cxnLst/>
              <a:rect l="l" t="t" r="r" b="b"/>
              <a:pathLst>
                <a:path w="635" h="634">
                  <a:moveTo>
                    <a:pt x="126" y="228"/>
                  </a:moveTo>
                  <a:lnTo>
                    <a:pt x="0" y="0"/>
                  </a:lnTo>
                </a:path>
              </a:pathLst>
            </a:custGeom>
            <a:ln w="3175">
              <a:solidFill>
                <a:srgbClr val="565658"/>
              </a:solidFill>
            </a:ln>
          </p:spPr>
          <p:txBody>
            <a:bodyPr wrap="square" lIns="0" tIns="0" rIns="0" bIns="0" rtlCol="0"/>
            <a:lstStyle/>
            <a:p/>
          </p:txBody>
        </p:sp>
        <p:sp>
          <p:nvSpPr>
            <p:cNvPr id="1682" name="object 1682" descr=""/>
            <p:cNvSpPr/>
            <p:nvPr/>
          </p:nvSpPr>
          <p:spPr>
            <a:xfrm>
              <a:off x="6076500" y="8412641"/>
              <a:ext cx="2540" cy="1905"/>
            </a:xfrm>
            <a:custGeom>
              <a:avLst/>
              <a:gdLst/>
              <a:ahLst/>
              <a:cxnLst/>
              <a:rect l="l" t="t" r="r" b="b"/>
              <a:pathLst>
                <a:path w="2539" h="1904">
                  <a:moveTo>
                    <a:pt x="596" y="1168"/>
                  </a:moveTo>
                  <a:lnTo>
                    <a:pt x="431" y="1130"/>
                  </a:lnTo>
                  <a:lnTo>
                    <a:pt x="495" y="952"/>
                  </a:lnTo>
                  <a:lnTo>
                    <a:pt x="622" y="825"/>
                  </a:lnTo>
                  <a:lnTo>
                    <a:pt x="901" y="596"/>
                  </a:lnTo>
                  <a:lnTo>
                    <a:pt x="1397" y="292"/>
                  </a:lnTo>
                  <a:lnTo>
                    <a:pt x="1917" y="0"/>
                  </a:lnTo>
                </a:path>
                <a:path w="2539" h="1904">
                  <a:moveTo>
                    <a:pt x="596" y="1168"/>
                  </a:moveTo>
                  <a:lnTo>
                    <a:pt x="393" y="1282"/>
                  </a:lnTo>
                  <a:lnTo>
                    <a:pt x="215" y="1358"/>
                  </a:lnTo>
                  <a:lnTo>
                    <a:pt x="0" y="1397"/>
                  </a:lnTo>
                </a:path>
              </a:pathLst>
            </a:custGeom>
            <a:ln w="3175">
              <a:solidFill>
                <a:srgbClr val="565658"/>
              </a:solidFill>
            </a:ln>
          </p:spPr>
          <p:txBody>
            <a:bodyPr wrap="square" lIns="0" tIns="0" rIns="0" bIns="0" rtlCol="0"/>
            <a:lstStyle/>
            <a:p/>
          </p:txBody>
        </p:sp>
        <p:sp>
          <p:nvSpPr>
            <p:cNvPr id="1683" name="object 1683" descr=""/>
            <p:cNvSpPr/>
            <p:nvPr/>
          </p:nvSpPr>
          <p:spPr>
            <a:xfrm>
              <a:off x="6061816" y="8411645"/>
              <a:ext cx="635" cy="2540"/>
            </a:xfrm>
            <a:custGeom>
              <a:avLst/>
              <a:gdLst/>
              <a:ahLst/>
              <a:cxnLst/>
              <a:rect l="l" t="t" r="r" b="b"/>
              <a:pathLst>
                <a:path w="635" h="2540">
                  <a:moveTo>
                    <a:pt x="0" y="2374"/>
                  </a:moveTo>
                  <a:lnTo>
                    <a:pt x="76" y="2197"/>
                  </a:lnTo>
                  <a:lnTo>
                    <a:pt x="127" y="1676"/>
                  </a:lnTo>
                  <a:lnTo>
                    <a:pt x="165" y="901"/>
                  </a:lnTo>
                  <a:lnTo>
                    <a:pt x="177" y="0"/>
                  </a:lnTo>
                </a:path>
              </a:pathLst>
            </a:custGeom>
            <a:ln w="3175">
              <a:solidFill>
                <a:srgbClr val="565658"/>
              </a:solidFill>
            </a:ln>
          </p:spPr>
          <p:txBody>
            <a:bodyPr wrap="square" lIns="0" tIns="0" rIns="0" bIns="0" rtlCol="0"/>
            <a:lstStyle/>
            <a:p/>
          </p:txBody>
        </p:sp>
        <p:sp>
          <p:nvSpPr>
            <p:cNvPr id="1684" name="object 1684" descr=""/>
            <p:cNvSpPr/>
            <p:nvPr/>
          </p:nvSpPr>
          <p:spPr>
            <a:xfrm>
              <a:off x="6051585" y="8411655"/>
              <a:ext cx="10795" cy="8255"/>
            </a:xfrm>
            <a:custGeom>
              <a:avLst/>
              <a:gdLst/>
              <a:ahLst/>
              <a:cxnLst/>
              <a:rect l="l" t="t" r="r" b="b"/>
              <a:pathLst>
                <a:path w="10795" h="8254">
                  <a:moveTo>
                    <a:pt x="0" y="8013"/>
                  </a:moveTo>
                  <a:lnTo>
                    <a:pt x="254" y="6489"/>
                  </a:lnTo>
                  <a:lnTo>
                    <a:pt x="800" y="5080"/>
                  </a:lnTo>
                  <a:lnTo>
                    <a:pt x="1739" y="3708"/>
                  </a:lnTo>
                  <a:lnTo>
                    <a:pt x="5130" y="1130"/>
                  </a:lnTo>
                  <a:lnTo>
                    <a:pt x="10401" y="0"/>
                  </a:lnTo>
                </a:path>
              </a:pathLst>
            </a:custGeom>
            <a:ln w="3175">
              <a:solidFill>
                <a:srgbClr val="565658"/>
              </a:solidFill>
            </a:ln>
          </p:spPr>
          <p:txBody>
            <a:bodyPr wrap="square" lIns="0" tIns="0" rIns="0" bIns="0" rtlCol="0"/>
            <a:lstStyle/>
            <a:p/>
          </p:txBody>
        </p:sp>
        <p:sp>
          <p:nvSpPr>
            <p:cNvPr id="1685" name="object 1685" descr=""/>
            <p:cNvSpPr/>
            <p:nvPr/>
          </p:nvSpPr>
          <p:spPr>
            <a:xfrm>
              <a:off x="6051580" y="8419674"/>
              <a:ext cx="1905" cy="635"/>
            </a:xfrm>
            <a:custGeom>
              <a:avLst/>
              <a:gdLst/>
              <a:ahLst/>
              <a:cxnLst/>
              <a:rect l="l" t="t" r="r" b="b"/>
              <a:pathLst>
                <a:path w="1904" h="634">
                  <a:moveTo>
                    <a:pt x="1816" y="88"/>
                  </a:moveTo>
                  <a:lnTo>
                    <a:pt x="1485" y="63"/>
                  </a:lnTo>
                  <a:lnTo>
                    <a:pt x="1028" y="50"/>
                  </a:lnTo>
                  <a:lnTo>
                    <a:pt x="711" y="38"/>
                  </a:lnTo>
                  <a:lnTo>
                    <a:pt x="520" y="25"/>
                  </a:lnTo>
                  <a:lnTo>
                    <a:pt x="0" y="0"/>
                  </a:lnTo>
                </a:path>
              </a:pathLst>
            </a:custGeom>
            <a:ln w="3175">
              <a:solidFill>
                <a:srgbClr val="565658"/>
              </a:solidFill>
            </a:ln>
          </p:spPr>
          <p:txBody>
            <a:bodyPr wrap="square" lIns="0" tIns="0" rIns="0" bIns="0" rtlCol="0"/>
            <a:lstStyle/>
            <a:p/>
          </p:txBody>
        </p:sp>
        <p:sp>
          <p:nvSpPr>
            <p:cNvPr id="1686" name="object 1686" descr=""/>
            <p:cNvSpPr/>
            <p:nvPr/>
          </p:nvSpPr>
          <p:spPr>
            <a:xfrm>
              <a:off x="5761081" y="8496000"/>
              <a:ext cx="1270" cy="0"/>
            </a:xfrm>
            <a:custGeom>
              <a:avLst/>
              <a:gdLst/>
              <a:ahLst/>
              <a:cxnLst/>
              <a:rect l="l" t="t" r="r" b="b"/>
              <a:pathLst>
                <a:path w="1270" h="0">
                  <a:moveTo>
                    <a:pt x="1193" y="0"/>
                  </a:moveTo>
                  <a:lnTo>
                    <a:pt x="749" y="0"/>
                  </a:lnTo>
                  <a:lnTo>
                    <a:pt x="368" y="0"/>
                  </a:lnTo>
                  <a:lnTo>
                    <a:pt x="101" y="0"/>
                  </a:lnTo>
                </a:path>
              </a:pathLst>
            </a:custGeom>
            <a:ln w="3175">
              <a:solidFill>
                <a:srgbClr val="565658"/>
              </a:solidFill>
            </a:ln>
          </p:spPr>
          <p:txBody>
            <a:bodyPr wrap="square" lIns="0" tIns="0" rIns="0" bIns="0" rtlCol="0"/>
            <a:lstStyle/>
            <a:p/>
          </p:txBody>
        </p:sp>
        <p:sp>
          <p:nvSpPr>
            <p:cNvPr id="1687" name="object 1687" descr=""/>
            <p:cNvSpPr/>
            <p:nvPr/>
          </p:nvSpPr>
          <p:spPr>
            <a:xfrm>
              <a:off x="5761085" y="8452399"/>
              <a:ext cx="1270" cy="0"/>
            </a:xfrm>
            <a:custGeom>
              <a:avLst/>
              <a:gdLst/>
              <a:ahLst/>
              <a:cxnLst/>
              <a:rect l="l" t="t" r="r" b="b"/>
              <a:pathLst>
                <a:path w="1270" h="0">
                  <a:moveTo>
                    <a:pt x="0" y="0"/>
                  </a:moveTo>
                  <a:lnTo>
                    <a:pt x="342" y="0"/>
                  </a:lnTo>
                  <a:lnTo>
                    <a:pt x="736" y="0"/>
                  </a:lnTo>
                  <a:lnTo>
                    <a:pt x="1193" y="0"/>
                  </a:lnTo>
                </a:path>
              </a:pathLst>
            </a:custGeom>
            <a:ln w="3175">
              <a:solidFill>
                <a:srgbClr val="565658"/>
              </a:solidFill>
            </a:ln>
          </p:spPr>
          <p:txBody>
            <a:bodyPr wrap="square" lIns="0" tIns="0" rIns="0" bIns="0" rtlCol="0"/>
            <a:lstStyle/>
            <a:p/>
          </p:txBody>
        </p:sp>
        <p:sp>
          <p:nvSpPr>
            <p:cNvPr id="1688" name="object 1688" descr=""/>
            <p:cNvSpPr/>
            <p:nvPr/>
          </p:nvSpPr>
          <p:spPr>
            <a:xfrm>
              <a:off x="5761085" y="8386695"/>
              <a:ext cx="1270" cy="6350"/>
            </a:xfrm>
            <a:custGeom>
              <a:avLst/>
              <a:gdLst/>
              <a:ahLst/>
              <a:cxnLst/>
              <a:rect l="l" t="t" r="r" b="b"/>
              <a:pathLst>
                <a:path w="1270" h="6350">
                  <a:moveTo>
                    <a:pt x="0" y="1193"/>
                  </a:moveTo>
                  <a:lnTo>
                    <a:pt x="0" y="5943"/>
                  </a:lnTo>
                </a:path>
                <a:path w="1270" h="6350">
                  <a:moveTo>
                    <a:pt x="0" y="1193"/>
                  </a:moveTo>
                  <a:lnTo>
                    <a:pt x="114" y="736"/>
                  </a:lnTo>
                  <a:lnTo>
                    <a:pt x="342" y="368"/>
                  </a:lnTo>
                  <a:lnTo>
                    <a:pt x="736" y="76"/>
                  </a:lnTo>
                  <a:lnTo>
                    <a:pt x="1193" y="0"/>
                  </a:lnTo>
                </a:path>
              </a:pathLst>
            </a:custGeom>
            <a:ln w="3175">
              <a:solidFill>
                <a:srgbClr val="565658"/>
              </a:solidFill>
            </a:ln>
          </p:spPr>
          <p:txBody>
            <a:bodyPr wrap="square" lIns="0" tIns="0" rIns="0" bIns="0" rtlCol="0"/>
            <a:lstStyle/>
            <a:p/>
          </p:txBody>
        </p:sp>
        <p:sp>
          <p:nvSpPr>
            <p:cNvPr id="1689" name="object 1689" descr=""/>
            <p:cNvSpPr/>
            <p:nvPr/>
          </p:nvSpPr>
          <p:spPr>
            <a:xfrm>
              <a:off x="6050060" y="8496000"/>
              <a:ext cx="27940" cy="0"/>
            </a:xfrm>
            <a:custGeom>
              <a:avLst/>
              <a:gdLst/>
              <a:ahLst/>
              <a:cxnLst/>
              <a:rect l="l" t="t" r="r" b="b"/>
              <a:pathLst>
                <a:path w="27939" h="0">
                  <a:moveTo>
                    <a:pt x="0" y="0"/>
                  </a:moveTo>
                  <a:lnTo>
                    <a:pt x="1612" y="0"/>
                  </a:lnTo>
                  <a:lnTo>
                    <a:pt x="9842" y="0"/>
                  </a:lnTo>
                  <a:lnTo>
                    <a:pt x="27635" y="0"/>
                  </a:lnTo>
                </a:path>
              </a:pathLst>
            </a:custGeom>
            <a:ln w="3175">
              <a:solidFill>
                <a:srgbClr val="565658"/>
              </a:solidFill>
            </a:ln>
          </p:spPr>
          <p:txBody>
            <a:bodyPr wrap="square" lIns="0" tIns="0" rIns="0" bIns="0" rtlCol="0"/>
            <a:lstStyle/>
            <a:p/>
          </p:txBody>
        </p:sp>
        <p:sp>
          <p:nvSpPr>
            <p:cNvPr id="1690" name="object 1690" descr=""/>
            <p:cNvSpPr/>
            <p:nvPr/>
          </p:nvSpPr>
          <p:spPr>
            <a:xfrm>
              <a:off x="6079928" y="8419763"/>
              <a:ext cx="5715" cy="0"/>
            </a:xfrm>
            <a:custGeom>
              <a:avLst/>
              <a:gdLst/>
              <a:ahLst/>
              <a:cxnLst/>
              <a:rect l="l" t="t" r="r" b="b"/>
              <a:pathLst>
                <a:path w="5714" h="0">
                  <a:moveTo>
                    <a:pt x="4610" y="0"/>
                  </a:moveTo>
                  <a:lnTo>
                    <a:pt x="5206" y="0"/>
                  </a:lnTo>
                  <a:lnTo>
                    <a:pt x="4610" y="0"/>
                  </a:lnTo>
                  <a:lnTo>
                    <a:pt x="3873" y="0"/>
                  </a:lnTo>
                  <a:lnTo>
                    <a:pt x="0" y="0"/>
                  </a:lnTo>
                </a:path>
              </a:pathLst>
            </a:custGeom>
            <a:ln w="3175">
              <a:solidFill>
                <a:srgbClr val="565658"/>
              </a:solidFill>
            </a:ln>
          </p:spPr>
          <p:txBody>
            <a:bodyPr wrap="square" lIns="0" tIns="0" rIns="0" bIns="0" rtlCol="0"/>
            <a:lstStyle/>
            <a:p/>
          </p:txBody>
        </p:sp>
        <p:sp>
          <p:nvSpPr>
            <p:cNvPr id="1691" name="object 1691" descr=""/>
            <p:cNvSpPr/>
            <p:nvPr/>
          </p:nvSpPr>
          <p:spPr>
            <a:xfrm>
              <a:off x="6101101" y="8404520"/>
              <a:ext cx="18415" cy="11430"/>
            </a:xfrm>
            <a:custGeom>
              <a:avLst/>
              <a:gdLst/>
              <a:ahLst/>
              <a:cxnLst/>
              <a:rect l="l" t="t" r="r" b="b"/>
              <a:pathLst>
                <a:path w="18414" h="11429">
                  <a:moveTo>
                    <a:pt x="18249" y="2374"/>
                  </a:moveTo>
                  <a:lnTo>
                    <a:pt x="3759" y="7137"/>
                  </a:lnTo>
                  <a:lnTo>
                    <a:pt x="0" y="11214"/>
                  </a:lnTo>
                </a:path>
                <a:path w="18414" h="11429">
                  <a:moveTo>
                    <a:pt x="18249" y="2374"/>
                  </a:moveTo>
                  <a:lnTo>
                    <a:pt x="17360" y="126"/>
                  </a:lnTo>
                  <a:lnTo>
                    <a:pt x="16941" y="0"/>
                  </a:lnTo>
                </a:path>
              </a:pathLst>
            </a:custGeom>
            <a:ln w="3175">
              <a:solidFill>
                <a:srgbClr val="565658"/>
              </a:solidFill>
            </a:ln>
          </p:spPr>
          <p:txBody>
            <a:bodyPr wrap="square" lIns="0" tIns="0" rIns="0" bIns="0" rtlCol="0"/>
            <a:lstStyle/>
            <a:p/>
          </p:txBody>
        </p:sp>
        <p:sp>
          <p:nvSpPr>
            <p:cNvPr id="1692" name="object 1692" descr=""/>
            <p:cNvSpPr/>
            <p:nvPr/>
          </p:nvSpPr>
          <p:spPr>
            <a:xfrm>
              <a:off x="6097821" y="8404525"/>
              <a:ext cx="20320" cy="9525"/>
            </a:xfrm>
            <a:custGeom>
              <a:avLst/>
              <a:gdLst/>
              <a:ahLst/>
              <a:cxnLst/>
              <a:rect l="l" t="t" r="r" b="b"/>
              <a:pathLst>
                <a:path w="20320" h="9525">
                  <a:moveTo>
                    <a:pt x="0" y="9283"/>
                  </a:moveTo>
                  <a:lnTo>
                    <a:pt x="4191" y="5003"/>
                  </a:lnTo>
                  <a:lnTo>
                    <a:pt x="7594" y="2832"/>
                  </a:lnTo>
                  <a:lnTo>
                    <a:pt x="13271" y="749"/>
                  </a:lnTo>
                  <a:lnTo>
                    <a:pt x="18630" y="38"/>
                  </a:lnTo>
                  <a:lnTo>
                    <a:pt x="20243" y="0"/>
                  </a:lnTo>
                </a:path>
              </a:pathLst>
            </a:custGeom>
            <a:ln w="3175">
              <a:solidFill>
                <a:srgbClr val="565658"/>
              </a:solidFill>
            </a:ln>
          </p:spPr>
          <p:txBody>
            <a:bodyPr wrap="square" lIns="0" tIns="0" rIns="0" bIns="0" rtlCol="0"/>
            <a:lstStyle/>
            <a:p/>
          </p:txBody>
        </p:sp>
        <p:sp>
          <p:nvSpPr>
            <p:cNvPr id="1693" name="object 1693" descr=""/>
            <p:cNvSpPr/>
            <p:nvPr/>
          </p:nvSpPr>
          <p:spPr>
            <a:xfrm>
              <a:off x="6078397" y="8404527"/>
              <a:ext cx="34925" cy="8255"/>
            </a:xfrm>
            <a:custGeom>
              <a:avLst/>
              <a:gdLst/>
              <a:ahLst/>
              <a:cxnLst/>
              <a:rect l="l" t="t" r="r" b="b"/>
              <a:pathLst>
                <a:path w="34925" h="8254">
                  <a:moveTo>
                    <a:pt x="34467" y="0"/>
                  </a:moveTo>
                  <a:lnTo>
                    <a:pt x="11810" y="3340"/>
                  </a:lnTo>
                  <a:lnTo>
                    <a:pt x="0" y="8115"/>
                  </a:lnTo>
                </a:path>
              </a:pathLst>
            </a:custGeom>
            <a:ln w="3175">
              <a:solidFill>
                <a:srgbClr val="565658"/>
              </a:solidFill>
            </a:ln>
          </p:spPr>
          <p:txBody>
            <a:bodyPr wrap="square" lIns="0" tIns="0" rIns="0" bIns="0" rtlCol="0"/>
            <a:lstStyle/>
            <a:p/>
          </p:txBody>
        </p:sp>
        <p:sp>
          <p:nvSpPr>
            <p:cNvPr id="1694" name="object 1694" descr=""/>
            <p:cNvSpPr/>
            <p:nvPr/>
          </p:nvSpPr>
          <p:spPr>
            <a:xfrm>
              <a:off x="6077964" y="8411645"/>
              <a:ext cx="635" cy="1270"/>
            </a:xfrm>
            <a:custGeom>
              <a:avLst/>
              <a:gdLst/>
              <a:ahLst/>
              <a:cxnLst/>
              <a:rect l="l" t="t" r="r" b="b"/>
              <a:pathLst>
                <a:path w="635" h="1270">
                  <a:moveTo>
                    <a:pt x="0" y="0"/>
                  </a:moveTo>
                  <a:lnTo>
                    <a:pt x="215" y="431"/>
                  </a:lnTo>
                  <a:lnTo>
                    <a:pt x="304" y="622"/>
                  </a:lnTo>
                  <a:lnTo>
                    <a:pt x="355" y="774"/>
                  </a:lnTo>
                </a:path>
              </a:pathLst>
            </a:custGeom>
            <a:ln w="3175">
              <a:solidFill>
                <a:srgbClr val="565658"/>
              </a:solidFill>
            </a:ln>
          </p:spPr>
          <p:txBody>
            <a:bodyPr wrap="square" lIns="0" tIns="0" rIns="0" bIns="0" rtlCol="0"/>
            <a:lstStyle/>
            <a:p/>
          </p:txBody>
        </p:sp>
        <p:sp>
          <p:nvSpPr>
            <p:cNvPr id="1695" name="object 1695" descr=""/>
            <p:cNvSpPr/>
            <p:nvPr/>
          </p:nvSpPr>
          <p:spPr>
            <a:xfrm>
              <a:off x="6076387" y="8411645"/>
              <a:ext cx="1905" cy="2540"/>
            </a:xfrm>
            <a:custGeom>
              <a:avLst/>
              <a:gdLst/>
              <a:ahLst/>
              <a:cxnLst/>
              <a:rect l="l" t="t" r="r" b="b"/>
              <a:pathLst>
                <a:path w="1904" h="2540">
                  <a:moveTo>
                    <a:pt x="114" y="2374"/>
                  </a:moveTo>
                  <a:lnTo>
                    <a:pt x="0" y="2197"/>
                  </a:lnTo>
                  <a:lnTo>
                    <a:pt x="88" y="1955"/>
                  </a:lnTo>
                  <a:lnTo>
                    <a:pt x="254" y="1676"/>
                  </a:lnTo>
                  <a:lnTo>
                    <a:pt x="520" y="1206"/>
                  </a:lnTo>
                  <a:lnTo>
                    <a:pt x="787" y="901"/>
                  </a:lnTo>
                  <a:lnTo>
                    <a:pt x="1041" y="584"/>
                  </a:lnTo>
                  <a:lnTo>
                    <a:pt x="1574" y="0"/>
                  </a:lnTo>
                </a:path>
              </a:pathLst>
            </a:custGeom>
            <a:ln w="3175">
              <a:solidFill>
                <a:srgbClr val="565658"/>
              </a:solidFill>
            </a:ln>
          </p:spPr>
          <p:txBody>
            <a:bodyPr wrap="square" lIns="0" tIns="0" rIns="0" bIns="0" rtlCol="0"/>
            <a:lstStyle/>
            <a:p/>
          </p:txBody>
        </p:sp>
        <p:sp>
          <p:nvSpPr>
            <p:cNvPr id="1696" name="object 1696" descr=""/>
            <p:cNvSpPr/>
            <p:nvPr/>
          </p:nvSpPr>
          <p:spPr>
            <a:xfrm>
              <a:off x="6048244" y="8496000"/>
              <a:ext cx="1905" cy="0"/>
            </a:xfrm>
            <a:custGeom>
              <a:avLst/>
              <a:gdLst/>
              <a:ahLst/>
              <a:cxnLst/>
              <a:rect l="l" t="t" r="r" b="b"/>
              <a:pathLst>
                <a:path w="1904" h="0">
                  <a:moveTo>
                    <a:pt x="1816" y="0"/>
                  </a:moveTo>
                  <a:lnTo>
                    <a:pt x="1333" y="0"/>
                  </a:lnTo>
                  <a:lnTo>
                    <a:pt x="711" y="0"/>
                  </a:lnTo>
                  <a:lnTo>
                    <a:pt x="0" y="0"/>
                  </a:lnTo>
                </a:path>
              </a:pathLst>
            </a:custGeom>
            <a:ln w="3175">
              <a:solidFill>
                <a:srgbClr val="565658"/>
              </a:solidFill>
            </a:ln>
          </p:spPr>
          <p:txBody>
            <a:bodyPr wrap="square" lIns="0" tIns="0" rIns="0" bIns="0" rtlCol="0"/>
            <a:lstStyle/>
            <a:p/>
          </p:txBody>
        </p:sp>
        <p:sp>
          <p:nvSpPr>
            <p:cNvPr id="1697" name="object 1697" descr=""/>
            <p:cNvSpPr/>
            <p:nvPr/>
          </p:nvSpPr>
          <p:spPr>
            <a:xfrm>
              <a:off x="5762278" y="8496000"/>
              <a:ext cx="243204" cy="0"/>
            </a:xfrm>
            <a:custGeom>
              <a:avLst/>
              <a:gdLst/>
              <a:ahLst/>
              <a:cxnLst/>
              <a:rect l="l" t="t" r="r" b="b"/>
              <a:pathLst>
                <a:path w="243204" h="0">
                  <a:moveTo>
                    <a:pt x="242760" y="0"/>
                  </a:moveTo>
                  <a:lnTo>
                    <a:pt x="150279" y="0"/>
                  </a:lnTo>
                  <a:lnTo>
                    <a:pt x="57619" y="0"/>
                  </a:lnTo>
                  <a:lnTo>
                    <a:pt x="0" y="0"/>
                  </a:lnTo>
                </a:path>
              </a:pathLst>
            </a:custGeom>
            <a:ln w="3175">
              <a:solidFill>
                <a:srgbClr val="565658"/>
              </a:solidFill>
            </a:ln>
          </p:spPr>
          <p:txBody>
            <a:bodyPr wrap="square" lIns="0" tIns="0" rIns="0" bIns="0" rtlCol="0"/>
            <a:lstStyle/>
            <a:p/>
          </p:txBody>
        </p:sp>
        <p:sp>
          <p:nvSpPr>
            <p:cNvPr id="1698" name="object 1698" descr=""/>
            <p:cNvSpPr/>
            <p:nvPr/>
          </p:nvSpPr>
          <p:spPr>
            <a:xfrm>
              <a:off x="5761081" y="8392638"/>
              <a:ext cx="1270" cy="0"/>
            </a:xfrm>
            <a:custGeom>
              <a:avLst/>
              <a:gdLst/>
              <a:ahLst/>
              <a:cxnLst/>
              <a:rect l="l" t="t" r="r" b="b"/>
              <a:pathLst>
                <a:path w="1270" h="0">
                  <a:moveTo>
                    <a:pt x="1193" y="0"/>
                  </a:moveTo>
                  <a:lnTo>
                    <a:pt x="749" y="0"/>
                  </a:lnTo>
                  <a:lnTo>
                    <a:pt x="368" y="0"/>
                  </a:lnTo>
                  <a:lnTo>
                    <a:pt x="101" y="0"/>
                  </a:lnTo>
                </a:path>
              </a:pathLst>
            </a:custGeom>
            <a:ln w="3175">
              <a:solidFill>
                <a:srgbClr val="565658"/>
              </a:solidFill>
            </a:ln>
          </p:spPr>
          <p:txBody>
            <a:bodyPr wrap="square" lIns="0" tIns="0" rIns="0" bIns="0" rtlCol="0"/>
            <a:lstStyle/>
            <a:p/>
          </p:txBody>
        </p:sp>
        <p:sp>
          <p:nvSpPr>
            <p:cNvPr id="1699" name="object 1699" descr=""/>
            <p:cNvSpPr/>
            <p:nvPr/>
          </p:nvSpPr>
          <p:spPr>
            <a:xfrm>
              <a:off x="5762275" y="8386699"/>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1700" name="object 1700" descr=""/>
            <p:cNvSpPr/>
            <p:nvPr/>
          </p:nvSpPr>
          <p:spPr>
            <a:xfrm>
              <a:off x="6077691" y="8496000"/>
              <a:ext cx="4445" cy="0"/>
            </a:xfrm>
            <a:custGeom>
              <a:avLst/>
              <a:gdLst/>
              <a:ahLst/>
              <a:cxnLst/>
              <a:rect l="l" t="t" r="r" b="b"/>
              <a:pathLst>
                <a:path w="4445" h="0">
                  <a:moveTo>
                    <a:pt x="4229" y="0"/>
                  </a:moveTo>
                  <a:lnTo>
                    <a:pt x="4229" y="0"/>
                  </a:lnTo>
                  <a:lnTo>
                    <a:pt x="0" y="0"/>
                  </a:lnTo>
                </a:path>
              </a:pathLst>
            </a:custGeom>
            <a:ln w="3175">
              <a:solidFill>
                <a:srgbClr val="565658"/>
              </a:solidFill>
            </a:ln>
          </p:spPr>
          <p:txBody>
            <a:bodyPr wrap="square" lIns="0" tIns="0" rIns="0" bIns="0" rtlCol="0"/>
            <a:lstStyle/>
            <a:p/>
          </p:txBody>
        </p:sp>
        <p:sp>
          <p:nvSpPr>
            <p:cNvPr id="1701" name="object 1701" descr=""/>
            <p:cNvSpPr/>
            <p:nvPr/>
          </p:nvSpPr>
          <p:spPr>
            <a:xfrm>
              <a:off x="6119356" y="8404520"/>
              <a:ext cx="13970" cy="2540"/>
            </a:xfrm>
            <a:custGeom>
              <a:avLst/>
              <a:gdLst/>
              <a:ahLst/>
              <a:cxnLst/>
              <a:rect l="l" t="t" r="r" b="b"/>
              <a:pathLst>
                <a:path w="13970" h="2540">
                  <a:moveTo>
                    <a:pt x="13538" y="2374"/>
                  </a:moveTo>
                  <a:lnTo>
                    <a:pt x="8445" y="2374"/>
                  </a:lnTo>
                  <a:lnTo>
                    <a:pt x="6527" y="2374"/>
                  </a:lnTo>
                  <a:lnTo>
                    <a:pt x="0" y="2374"/>
                  </a:lnTo>
                </a:path>
                <a:path w="13970" h="2540">
                  <a:moveTo>
                    <a:pt x="13538" y="2374"/>
                  </a:moveTo>
                  <a:lnTo>
                    <a:pt x="13500" y="1460"/>
                  </a:lnTo>
                  <a:lnTo>
                    <a:pt x="13334" y="698"/>
                  </a:lnTo>
                  <a:lnTo>
                    <a:pt x="13131" y="177"/>
                  </a:lnTo>
                  <a:lnTo>
                    <a:pt x="12852" y="0"/>
                  </a:lnTo>
                </a:path>
              </a:pathLst>
            </a:custGeom>
            <a:ln w="3175">
              <a:solidFill>
                <a:srgbClr val="565658"/>
              </a:solidFill>
            </a:ln>
          </p:spPr>
          <p:txBody>
            <a:bodyPr wrap="square" lIns="0" tIns="0" rIns="0" bIns="0" rtlCol="0"/>
            <a:lstStyle/>
            <a:p/>
          </p:txBody>
        </p:sp>
        <p:sp>
          <p:nvSpPr>
            <p:cNvPr id="1702" name="object 1702" descr=""/>
            <p:cNvSpPr/>
            <p:nvPr/>
          </p:nvSpPr>
          <p:spPr>
            <a:xfrm>
              <a:off x="6112865" y="8403333"/>
              <a:ext cx="635" cy="1270"/>
            </a:xfrm>
            <a:custGeom>
              <a:avLst/>
              <a:gdLst/>
              <a:ahLst/>
              <a:cxnLst/>
              <a:rect l="l" t="t" r="r" b="b"/>
              <a:pathLst>
                <a:path w="635" h="1270">
                  <a:moveTo>
                    <a:pt x="0" y="1193"/>
                  </a:moveTo>
                  <a:lnTo>
                    <a:pt x="63" y="838"/>
                  </a:lnTo>
                  <a:lnTo>
                    <a:pt x="101" y="469"/>
                  </a:lnTo>
                  <a:lnTo>
                    <a:pt x="101" y="0"/>
                  </a:lnTo>
                </a:path>
              </a:pathLst>
            </a:custGeom>
            <a:ln w="3175">
              <a:solidFill>
                <a:srgbClr val="565658"/>
              </a:solidFill>
            </a:ln>
          </p:spPr>
          <p:txBody>
            <a:bodyPr wrap="square" lIns="0" tIns="0" rIns="0" bIns="0" rtlCol="0"/>
            <a:lstStyle/>
            <a:p/>
          </p:txBody>
        </p:sp>
        <p:sp>
          <p:nvSpPr>
            <p:cNvPr id="1703" name="object 1703" descr=""/>
            <p:cNvSpPr/>
            <p:nvPr/>
          </p:nvSpPr>
          <p:spPr>
            <a:xfrm>
              <a:off x="6077964" y="8403339"/>
              <a:ext cx="35560" cy="8890"/>
            </a:xfrm>
            <a:custGeom>
              <a:avLst/>
              <a:gdLst/>
              <a:ahLst/>
              <a:cxnLst/>
              <a:rect l="l" t="t" r="r" b="b"/>
              <a:pathLst>
                <a:path w="35560" h="8890">
                  <a:moveTo>
                    <a:pt x="0" y="8305"/>
                  </a:moveTo>
                  <a:lnTo>
                    <a:pt x="11976" y="3416"/>
                  </a:lnTo>
                  <a:lnTo>
                    <a:pt x="34988" y="0"/>
                  </a:lnTo>
                </a:path>
              </a:pathLst>
            </a:custGeom>
            <a:ln w="3175">
              <a:solidFill>
                <a:srgbClr val="565658"/>
              </a:solidFill>
            </a:ln>
          </p:spPr>
          <p:txBody>
            <a:bodyPr wrap="square" lIns="0" tIns="0" rIns="0" bIns="0" rtlCol="0"/>
            <a:lstStyle/>
            <a:p/>
          </p:txBody>
        </p:sp>
        <p:sp>
          <p:nvSpPr>
            <p:cNvPr id="1704" name="object 1704" descr=""/>
            <p:cNvSpPr/>
            <p:nvPr/>
          </p:nvSpPr>
          <p:spPr>
            <a:xfrm>
              <a:off x="5878720" y="8386699"/>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1705" name="object 1705" descr=""/>
            <p:cNvSpPr/>
            <p:nvPr/>
          </p:nvSpPr>
          <p:spPr>
            <a:xfrm>
              <a:off x="6132901" y="8403336"/>
              <a:ext cx="19050" cy="3810"/>
            </a:xfrm>
            <a:custGeom>
              <a:avLst/>
              <a:gdLst/>
              <a:ahLst/>
              <a:cxnLst/>
              <a:rect l="l" t="t" r="r" b="b"/>
              <a:pathLst>
                <a:path w="19050" h="3809">
                  <a:moveTo>
                    <a:pt x="18783" y="0"/>
                  </a:moveTo>
                  <a:lnTo>
                    <a:pt x="15252" y="927"/>
                  </a:lnTo>
                  <a:lnTo>
                    <a:pt x="6667" y="2870"/>
                  </a:lnTo>
                  <a:lnTo>
                    <a:pt x="0" y="3568"/>
                  </a:lnTo>
                </a:path>
              </a:pathLst>
            </a:custGeom>
            <a:ln w="3175">
              <a:solidFill>
                <a:srgbClr val="565658"/>
              </a:solidFill>
            </a:ln>
          </p:spPr>
          <p:txBody>
            <a:bodyPr wrap="square" lIns="0" tIns="0" rIns="0" bIns="0" rtlCol="0"/>
            <a:lstStyle/>
            <a:p/>
          </p:txBody>
        </p:sp>
        <p:sp>
          <p:nvSpPr>
            <p:cNvPr id="1706" name="object 1706" descr=""/>
            <p:cNvSpPr/>
            <p:nvPr/>
          </p:nvSpPr>
          <p:spPr>
            <a:xfrm>
              <a:off x="6132225" y="8403333"/>
              <a:ext cx="19685" cy="1270"/>
            </a:xfrm>
            <a:custGeom>
              <a:avLst/>
              <a:gdLst/>
              <a:ahLst/>
              <a:cxnLst/>
              <a:rect l="l" t="t" r="r" b="b"/>
              <a:pathLst>
                <a:path w="19685" h="1270">
                  <a:moveTo>
                    <a:pt x="0" y="1193"/>
                  </a:moveTo>
                  <a:lnTo>
                    <a:pt x="4279" y="1092"/>
                  </a:lnTo>
                  <a:lnTo>
                    <a:pt x="6870" y="939"/>
                  </a:lnTo>
                  <a:lnTo>
                    <a:pt x="8928" y="838"/>
                  </a:lnTo>
                  <a:lnTo>
                    <a:pt x="14084" y="457"/>
                  </a:lnTo>
                  <a:lnTo>
                    <a:pt x="15773" y="317"/>
                  </a:lnTo>
                  <a:lnTo>
                    <a:pt x="19443" y="0"/>
                  </a:lnTo>
                </a:path>
              </a:pathLst>
            </a:custGeom>
            <a:ln w="3175">
              <a:solidFill>
                <a:srgbClr val="565658"/>
              </a:solidFill>
            </a:ln>
          </p:spPr>
          <p:txBody>
            <a:bodyPr wrap="square" lIns="0" tIns="0" rIns="0" bIns="0" rtlCol="0"/>
            <a:lstStyle/>
            <a:p/>
          </p:txBody>
        </p:sp>
        <p:sp>
          <p:nvSpPr>
            <p:cNvPr id="1707" name="object 1707" descr=""/>
            <p:cNvSpPr/>
            <p:nvPr/>
          </p:nvSpPr>
          <p:spPr>
            <a:xfrm>
              <a:off x="5878720" y="8395008"/>
              <a:ext cx="126364" cy="0"/>
            </a:xfrm>
            <a:custGeom>
              <a:avLst/>
              <a:gdLst/>
              <a:ahLst/>
              <a:cxnLst/>
              <a:rect l="l" t="t" r="r" b="b"/>
              <a:pathLst>
                <a:path w="126364" h="0">
                  <a:moveTo>
                    <a:pt x="0" y="0"/>
                  </a:moveTo>
                  <a:lnTo>
                    <a:pt x="12598" y="0"/>
                  </a:lnTo>
                  <a:lnTo>
                    <a:pt x="126326" y="0"/>
                  </a:lnTo>
                </a:path>
              </a:pathLst>
            </a:custGeom>
            <a:ln w="3175">
              <a:solidFill>
                <a:srgbClr val="565658"/>
              </a:solidFill>
            </a:ln>
          </p:spPr>
          <p:txBody>
            <a:bodyPr wrap="square" lIns="0" tIns="0" rIns="0" bIns="0" rtlCol="0"/>
            <a:lstStyle/>
            <a:p/>
          </p:txBody>
        </p:sp>
        <p:sp>
          <p:nvSpPr>
            <p:cNvPr id="1708" name="object 1708" descr=""/>
            <p:cNvSpPr/>
            <p:nvPr/>
          </p:nvSpPr>
          <p:spPr>
            <a:xfrm>
              <a:off x="6005456" y="8395008"/>
              <a:ext cx="194945" cy="0"/>
            </a:xfrm>
            <a:custGeom>
              <a:avLst/>
              <a:gdLst/>
              <a:ahLst/>
              <a:cxnLst/>
              <a:rect l="l" t="t" r="r" b="b"/>
              <a:pathLst>
                <a:path w="194945" h="0">
                  <a:moveTo>
                    <a:pt x="146227" y="0"/>
                  </a:moveTo>
                  <a:lnTo>
                    <a:pt x="133654" y="0"/>
                  </a:lnTo>
                  <a:lnTo>
                    <a:pt x="0" y="0"/>
                  </a:lnTo>
                </a:path>
                <a:path w="194945" h="0">
                  <a:moveTo>
                    <a:pt x="146227" y="0"/>
                  </a:moveTo>
                  <a:lnTo>
                    <a:pt x="162369" y="0"/>
                  </a:lnTo>
                  <a:lnTo>
                    <a:pt x="179324" y="0"/>
                  </a:lnTo>
                  <a:lnTo>
                    <a:pt x="190652" y="0"/>
                  </a:lnTo>
                  <a:lnTo>
                    <a:pt x="194652" y="0"/>
                  </a:lnTo>
                </a:path>
              </a:pathLst>
            </a:custGeom>
            <a:ln w="3175">
              <a:solidFill>
                <a:srgbClr val="565658"/>
              </a:solidFill>
            </a:ln>
          </p:spPr>
          <p:txBody>
            <a:bodyPr wrap="square" lIns="0" tIns="0" rIns="0" bIns="0" rtlCol="0"/>
            <a:lstStyle/>
            <a:p/>
          </p:txBody>
        </p:sp>
        <p:sp>
          <p:nvSpPr>
            <p:cNvPr id="1709" name="object 1709" descr=""/>
            <p:cNvSpPr/>
            <p:nvPr/>
          </p:nvSpPr>
          <p:spPr>
            <a:xfrm>
              <a:off x="6107023" y="8498387"/>
              <a:ext cx="92710" cy="635"/>
            </a:xfrm>
            <a:custGeom>
              <a:avLst/>
              <a:gdLst/>
              <a:ahLst/>
              <a:cxnLst/>
              <a:rect l="l" t="t" r="r" b="b"/>
              <a:pathLst>
                <a:path w="92710" h="634">
                  <a:moveTo>
                    <a:pt x="0" y="0"/>
                  </a:moveTo>
                  <a:lnTo>
                    <a:pt x="0" y="0"/>
                  </a:lnTo>
                  <a:lnTo>
                    <a:pt x="91884" y="0"/>
                  </a:lnTo>
                  <a:lnTo>
                    <a:pt x="92341" y="76"/>
                  </a:lnTo>
                </a:path>
              </a:pathLst>
            </a:custGeom>
            <a:ln w="3175">
              <a:solidFill>
                <a:srgbClr val="565658"/>
              </a:solidFill>
            </a:ln>
          </p:spPr>
          <p:txBody>
            <a:bodyPr wrap="square" lIns="0" tIns="0" rIns="0" bIns="0" rtlCol="0"/>
            <a:lstStyle/>
            <a:p/>
          </p:txBody>
        </p:sp>
        <p:sp>
          <p:nvSpPr>
            <p:cNvPr id="1710" name="object 1710" descr=""/>
            <p:cNvSpPr/>
            <p:nvPr/>
          </p:nvSpPr>
          <p:spPr>
            <a:xfrm>
              <a:off x="6107029" y="8498378"/>
              <a:ext cx="92710" cy="635"/>
            </a:xfrm>
            <a:custGeom>
              <a:avLst/>
              <a:gdLst/>
              <a:ahLst/>
              <a:cxnLst/>
              <a:rect l="l" t="t" r="r" b="b"/>
              <a:pathLst>
                <a:path w="92710" h="634">
                  <a:moveTo>
                    <a:pt x="92341" y="101"/>
                  </a:moveTo>
                  <a:lnTo>
                    <a:pt x="89941" y="0"/>
                  </a:lnTo>
                  <a:lnTo>
                    <a:pt x="84226" y="0"/>
                  </a:lnTo>
                  <a:lnTo>
                    <a:pt x="75184" y="0"/>
                  </a:lnTo>
                  <a:lnTo>
                    <a:pt x="9956" y="0"/>
                  </a:lnTo>
                  <a:lnTo>
                    <a:pt x="0" y="0"/>
                  </a:lnTo>
                </a:path>
              </a:pathLst>
            </a:custGeom>
            <a:ln w="3175">
              <a:solidFill>
                <a:srgbClr val="565658"/>
              </a:solidFill>
            </a:ln>
          </p:spPr>
          <p:txBody>
            <a:bodyPr wrap="square" lIns="0" tIns="0" rIns="0" bIns="0" rtlCol="0"/>
            <a:lstStyle/>
            <a:p/>
          </p:txBody>
        </p:sp>
        <p:sp>
          <p:nvSpPr>
            <p:cNvPr id="1711" name="object 1711" descr=""/>
            <p:cNvSpPr/>
            <p:nvPr/>
          </p:nvSpPr>
          <p:spPr>
            <a:xfrm>
              <a:off x="6200001" y="8499121"/>
              <a:ext cx="635" cy="635"/>
            </a:xfrm>
            <a:custGeom>
              <a:avLst/>
              <a:gdLst/>
              <a:ahLst/>
              <a:cxnLst/>
              <a:rect l="l" t="t" r="r" b="b"/>
              <a:pathLst>
                <a:path w="635" h="634">
                  <a:moveTo>
                    <a:pt x="101" y="444"/>
                  </a:moveTo>
                  <a:lnTo>
                    <a:pt x="0" y="0"/>
                  </a:lnTo>
                </a:path>
              </a:pathLst>
            </a:custGeom>
            <a:ln w="3175">
              <a:solidFill>
                <a:srgbClr val="565658"/>
              </a:solidFill>
            </a:ln>
          </p:spPr>
          <p:txBody>
            <a:bodyPr wrap="square" lIns="0" tIns="0" rIns="0" bIns="0" rtlCol="0"/>
            <a:lstStyle/>
            <a:p/>
          </p:txBody>
        </p:sp>
        <p:sp>
          <p:nvSpPr>
            <p:cNvPr id="1712" name="object 1712" descr=""/>
            <p:cNvSpPr/>
            <p:nvPr/>
          </p:nvSpPr>
          <p:spPr>
            <a:xfrm>
              <a:off x="6199388" y="8498486"/>
              <a:ext cx="635" cy="635"/>
            </a:xfrm>
            <a:custGeom>
              <a:avLst/>
              <a:gdLst/>
              <a:ahLst/>
              <a:cxnLst/>
              <a:rect l="l" t="t" r="r" b="b"/>
              <a:pathLst>
                <a:path w="635" h="634">
                  <a:moveTo>
                    <a:pt x="355" y="241"/>
                  </a:moveTo>
                  <a:lnTo>
                    <a:pt x="355" y="241"/>
                  </a:lnTo>
                  <a:lnTo>
                    <a:pt x="0" y="0"/>
                  </a:lnTo>
                </a:path>
              </a:pathLst>
            </a:custGeom>
            <a:ln w="3175">
              <a:solidFill>
                <a:srgbClr val="565658"/>
              </a:solidFill>
            </a:ln>
          </p:spPr>
          <p:txBody>
            <a:bodyPr wrap="square" lIns="0" tIns="0" rIns="0" bIns="0" rtlCol="0"/>
            <a:lstStyle/>
            <a:p/>
          </p:txBody>
        </p:sp>
        <p:sp>
          <p:nvSpPr>
            <p:cNvPr id="1713" name="object 1713" descr=""/>
            <p:cNvSpPr/>
            <p:nvPr/>
          </p:nvSpPr>
          <p:spPr>
            <a:xfrm>
              <a:off x="6081673" y="8495993"/>
              <a:ext cx="5715" cy="2540"/>
            </a:xfrm>
            <a:custGeom>
              <a:avLst/>
              <a:gdLst/>
              <a:ahLst/>
              <a:cxnLst/>
              <a:rect l="l" t="t" r="r" b="b"/>
              <a:pathLst>
                <a:path w="5714" h="2540">
                  <a:moveTo>
                    <a:pt x="3733" y="2108"/>
                  </a:moveTo>
                  <a:lnTo>
                    <a:pt x="5562" y="2374"/>
                  </a:lnTo>
                  <a:lnTo>
                    <a:pt x="4114" y="2374"/>
                  </a:lnTo>
                  <a:lnTo>
                    <a:pt x="0" y="2374"/>
                  </a:lnTo>
                </a:path>
                <a:path w="5714" h="2540">
                  <a:moveTo>
                    <a:pt x="3733" y="2108"/>
                  </a:moveTo>
                  <a:lnTo>
                    <a:pt x="2120" y="1282"/>
                  </a:lnTo>
                  <a:lnTo>
                    <a:pt x="812" y="0"/>
                  </a:lnTo>
                </a:path>
              </a:pathLst>
            </a:custGeom>
            <a:ln w="3175">
              <a:solidFill>
                <a:srgbClr val="565658"/>
              </a:solidFill>
            </a:ln>
          </p:spPr>
          <p:txBody>
            <a:bodyPr wrap="square" lIns="0" tIns="0" rIns="0" bIns="0" rtlCol="0"/>
            <a:lstStyle/>
            <a:p/>
          </p:txBody>
        </p:sp>
        <p:sp>
          <p:nvSpPr>
            <p:cNvPr id="1714" name="object 1714" descr=""/>
            <p:cNvSpPr/>
            <p:nvPr/>
          </p:nvSpPr>
          <p:spPr>
            <a:xfrm>
              <a:off x="6191318" y="8496013"/>
              <a:ext cx="3810" cy="2540"/>
            </a:xfrm>
            <a:custGeom>
              <a:avLst/>
              <a:gdLst/>
              <a:ahLst/>
              <a:cxnLst/>
              <a:rect l="l" t="t" r="r" b="b"/>
              <a:pathLst>
                <a:path w="3810" h="2540">
                  <a:moveTo>
                    <a:pt x="3340" y="2374"/>
                  </a:moveTo>
                  <a:lnTo>
                    <a:pt x="1930" y="2082"/>
                  </a:lnTo>
                  <a:lnTo>
                    <a:pt x="1511" y="1765"/>
                  </a:lnTo>
                  <a:lnTo>
                    <a:pt x="749" y="1231"/>
                  </a:lnTo>
                  <a:lnTo>
                    <a:pt x="431" y="698"/>
                  </a:lnTo>
                  <a:lnTo>
                    <a:pt x="0" y="0"/>
                  </a:lnTo>
                </a:path>
              </a:pathLst>
            </a:custGeom>
            <a:ln w="3175">
              <a:solidFill>
                <a:srgbClr val="565658"/>
              </a:solidFill>
            </a:ln>
          </p:spPr>
          <p:txBody>
            <a:bodyPr wrap="square" lIns="0" tIns="0" rIns="0" bIns="0" rtlCol="0"/>
            <a:lstStyle/>
            <a:p/>
          </p:txBody>
        </p:sp>
        <p:sp>
          <p:nvSpPr>
            <p:cNvPr id="1715" name="object 1715" descr=""/>
            <p:cNvSpPr/>
            <p:nvPr/>
          </p:nvSpPr>
          <p:spPr>
            <a:xfrm>
              <a:off x="6100979" y="8496000"/>
              <a:ext cx="3810" cy="2540"/>
            </a:xfrm>
            <a:custGeom>
              <a:avLst/>
              <a:gdLst/>
              <a:ahLst/>
              <a:cxnLst/>
              <a:rect l="l" t="t" r="r" b="b"/>
              <a:pathLst>
                <a:path w="3810" h="2540">
                  <a:moveTo>
                    <a:pt x="3327" y="0"/>
                  </a:moveTo>
                  <a:lnTo>
                    <a:pt x="2908" y="711"/>
                  </a:lnTo>
                  <a:lnTo>
                    <a:pt x="2578" y="1231"/>
                  </a:lnTo>
                  <a:lnTo>
                    <a:pt x="1816" y="1778"/>
                  </a:lnTo>
                  <a:lnTo>
                    <a:pt x="1422" y="2095"/>
                  </a:lnTo>
                  <a:lnTo>
                    <a:pt x="0" y="2374"/>
                  </a:lnTo>
                </a:path>
              </a:pathLst>
            </a:custGeom>
            <a:ln w="3175">
              <a:solidFill>
                <a:srgbClr val="565658"/>
              </a:solidFill>
            </a:ln>
          </p:spPr>
          <p:txBody>
            <a:bodyPr wrap="square" lIns="0" tIns="0" rIns="0" bIns="0" rtlCol="0"/>
            <a:lstStyle/>
            <a:p/>
          </p:txBody>
        </p:sp>
        <p:sp>
          <p:nvSpPr>
            <p:cNvPr id="1716" name="object 1716" descr=""/>
            <p:cNvSpPr/>
            <p:nvPr/>
          </p:nvSpPr>
          <p:spPr>
            <a:xfrm>
              <a:off x="6104301" y="8496000"/>
              <a:ext cx="87630" cy="0"/>
            </a:xfrm>
            <a:custGeom>
              <a:avLst/>
              <a:gdLst/>
              <a:ahLst/>
              <a:cxnLst/>
              <a:rect l="l" t="t" r="r" b="b"/>
              <a:pathLst>
                <a:path w="87629" h="0">
                  <a:moveTo>
                    <a:pt x="87033" y="0"/>
                  </a:moveTo>
                  <a:lnTo>
                    <a:pt x="83515" y="0"/>
                  </a:lnTo>
                  <a:lnTo>
                    <a:pt x="3530" y="0"/>
                  </a:lnTo>
                  <a:lnTo>
                    <a:pt x="0" y="0"/>
                  </a:lnTo>
                </a:path>
              </a:pathLst>
            </a:custGeom>
            <a:ln w="3175">
              <a:solidFill>
                <a:srgbClr val="565658"/>
              </a:solidFill>
            </a:ln>
          </p:spPr>
          <p:txBody>
            <a:bodyPr wrap="square" lIns="0" tIns="0" rIns="0" bIns="0" rtlCol="0"/>
            <a:lstStyle/>
            <a:p/>
          </p:txBody>
        </p:sp>
        <p:sp>
          <p:nvSpPr>
            <p:cNvPr id="1717" name="object 1717" descr=""/>
            <p:cNvSpPr/>
            <p:nvPr/>
          </p:nvSpPr>
          <p:spPr>
            <a:xfrm>
              <a:off x="6110710" y="8504101"/>
              <a:ext cx="3175" cy="635"/>
            </a:xfrm>
            <a:custGeom>
              <a:avLst/>
              <a:gdLst/>
              <a:ahLst/>
              <a:cxnLst/>
              <a:rect l="l" t="t" r="r" b="b"/>
              <a:pathLst>
                <a:path w="3175" h="634">
                  <a:moveTo>
                    <a:pt x="1473" y="165"/>
                  </a:moveTo>
                  <a:lnTo>
                    <a:pt x="863" y="139"/>
                  </a:lnTo>
                  <a:lnTo>
                    <a:pt x="368" y="88"/>
                  </a:lnTo>
                  <a:lnTo>
                    <a:pt x="50" y="63"/>
                  </a:lnTo>
                  <a:lnTo>
                    <a:pt x="177" y="0"/>
                  </a:lnTo>
                  <a:lnTo>
                    <a:pt x="596" y="12"/>
                  </a:lnTo>
                  <a:lnTo>
                    <a:pt x="1168" y="50"/>
                  </a:lnTo>
                  <a:lnTo>
                    <a:pt x="1765" y="88"/>
                  </a:lnTo>
                  <a:lnTo>
                    <a:pt x="2349" y="127"/>
                  </a:lnTo>
                  <a:lnTo>
                    <a:pt x="2743" y="165"/>
                  </a:lnTo>
                  <a:lnTo>
                    <a:pt x="2933" y="177"/>
                  </a:lnTo>
                  <a:lnTo>
                    <a:pt x="2578" y="190"/>
                  </a:lnTo>
                  <a:lnTo>
                    <a:pt x="2070" y="177"/>
                  </a:lnTo>
                  <a:lnTo>
                    <a:pt x="1473" y="165"/>
                  </a:lnTo>
                </a:path>
              </a:pathLst>
            </a:custGeom>
            <a:ln w="3175">
              <a:solidFill>
                <a:srgbClr val="565658"/>
              </a:solidFill>
            </a:ln>
          </p:spPr>
          <p:txBody>
            <a:bodyPr wrap="square" lIns="0" tIns="0" rIns="0" bIns="0" rtlCol="0"/>
            <a:lstStyle/>
            <a:p/>
          </p:txBody>
        </p:sp>
        <p:sp>
          <p:nvSpPr>
            <p:cNvPr id="1718" name="object 1718" descr=""/>
            <p:cNvSpPr/>
            <p:nvPr/>
          </p:nvSpPr>
          <p:spPr>
            <a:xfrm>
              <a:off x="5769338" y="8521647"/>
              <a:ext cx="1905" cy="635"/>
            </a:xfrm>
            <a:custGeom>
              <a:avLst/>
              <a:gdLst/>
              <a:ahLst/>
              <a:cxnLst/>
              <a:rect l="l" t="t" r="r" b="b"/>
              <a:pathLst>
                <a:path w="1904" h="634">
                  <a:moveTo>
                    <a:pt x="1333" y="25"/>
                  </a:moveTo>
                  <a:lnTo>
                    <a:pt x="660" y="0"/>
                  </a:lnTo>
                  <a:lnTo>
                    <a:pt x="0" y="25"/>
                  </a:lnTo>
                </a:path>
              </a:pathLst>
            </a:custGeom>
            <a:ln w="3175">
              <a:solidFill>
                <a:srgbClr val="565658"/>
              </a:solidFill>
            </a:ln>
          </p:spPr>
          <p:txBody>
            <a:bodyPr wrap="square" lIns="0" tIns="0" rIns="0" bIns="0" rtlCol="0"/>
            <a:lstStyle/>
            <a:p/>
          </p:txBody>
        </p:sp>
        <p:sp>
          <p:nvSpPr>
            <p:cNvPr id="1719" name="object 1719" descr=""/>
            <p:cNvSpPr/>
            <p:nvPr/>
          </p:nvSpPr>
          <p:spPr>
            <a:xfrm>
              <a:off x="5770690" y="8521655"/>
              <a:ext cx="4445" cy="635"/>
            </a:xfrm>
            <a:custGeom>
              <a:avLst/>
              <a:gdLst/>
              <a:ahLst/>
              <a:cxnLst/>
              <a:rect l="l" t="t" r="r" b="b"/>
              <a:pathLst>
                <a:path w="4445" h="634">
                  <a:moveTo>
                    <a:pt x="3975" y="482"/>
                  </a:moveTo>
                  <a:lnTo>
                    <a:pt x="3619" y="469"/>
                  </a:lnTo>
                  <a:lnTo>
                    <a:pt x="2806" y="342"/>
                  </a:lnTo>
                  <a:lnTo>
                    <a:pt x="1828" y="190"/>
                  </a:lnTo>
                  <a:lnTo>
                    <a:pt x="0" y="0"/>
                  </a:lnTo>
                </a:path>
              </a:pathLst>
            </a:custGeom>
            <a:ln w="3175">
              <a:solidFill>
                <a:srgbClr val="565658"/>
              </a:solidFill>
            </a:ln>
          </p:spPr>
          <p:txBody>
            <a:bodyPr wrap="square" lIns="0" tIns="0" rIns="0" bIns="0" rtlCol="0"/>
            <a:lstStyle/>
            <a:p/>
          </p:txBody>
        </p:sp>
        <p:sp>
          <p:nvSpPr>
            <p:cNvPr id="1720" name="object 1720" descr=""/>
            <p:cNvSpPr/>
            <p:nvPr/>
          </p:nvSpPr>
          <p:spPr>
            <a:xfrm>
              <a:off x="6101430" y="8498387"/>
              <a:ext cx="5715" cy="0"/>
            </a:xfrm>
            <a:custGeom>
              <a:avLst/>
              <a:gdLst/>
              <a:ahLst/>
              <a:cxnLst/>
              <a:rect l="l" t="t" r="r" b="b"/>
              <a:pathLst>
                <a:path w="5714" h="0">
                  <a:moveTo>
                    <a:pt x="0" y="0"/>
                  </a:moveTo>
                  <a:lnTo>
                    <a:pt x="0" y="0"/>
                  </a:lnTo>
                  <a:lnTo>
                    <a:pt x="3035" y="0"/>
                  </a:lnTo>
                  <a:lnTo>
                    <a:pt x="5588" y="0"/>
                  </a:lnTo>
                </a:path>
              </a:pathLst>
            </a:custGeom>
            <a:ln w="3175">
              <a:solidFill>
                <a:srgbClr val="565658"/>
              </a:solidFill>
            </a:ln>
          </p:spPr>
          <p:txBody>
            <a:bodyPr wrap="square" lIns="0" tIns="0" rIns="0" bIns="0" rtlCol="0"/>
            <a:lstStyle/>
            <a:p/>
          </p:txBody>
        </p:sp>
        <p:sp>
          <p:nvSpPr>
            <p:cNvPr id="1721" name="object 1721" descr=""/>
            <p:cNvSpPr/>
            <p:nvPr/>
          </p:nvSpPr>
          <p:spPr>
            <a:xfrm>
              <a:off x="6107023" y="8498387"/>
              <a:ext cx="92075" cy="0"/>
            </a:xfrm>
            <a:custGeom>
              <a:avLst/>
              <a:gdLst/>
              <a:ahLst/>
              <a:cxnLst/>
              <a:rect l="l" t="t" r="r" b="b"/>
              <a:pathLst>
                <a:path w="92075" h="0">
                  <a:moveTo>
                    <a:pt x="0" y="0"/>
                  </a:moveTo>
                  <a:lnTo>
                    <a:pt x="0" y="0"/>
                  </a:lnTo>
                  <a:lnTo>
                    <a:pt x="91884" y="0"/>
                  </a:lnTo>
                  <a:lnTo>
                    <a:pt x="89941" y="0"/>
                  </a:lnTo>
                  <a:lnTo>
                    <a:pt x="0" y="0"/>
                  </a:lnTo>
                </a:path>
              </a:pathLst>
            </a:custGeom>
            <a:ln w="3175">
              <a:solidFill>
                <a:srgbClr val="565658"/>
              </a:solidFill>
            </a:ln>
          </p:spPr>
          <p:txBody>
            <a:bodyPr wrap="square" lIns="0" tIns="0" rIns="0" bIns="0" rtlCol="0"/>
            <a:lstStyle/>
            <a:p/>
          </p:txBody>
        </p:sp>
        <p:sp>
          <p:nvSpPr>
            <p:cNvPr id="1722" name="object 1722" descr=""/>
            <p:cNvSpPr/>
            <p:nvPr/>
          </p:nvSpPr>
          <p:spPr>
            <a:xfrm>
              <a:off x="5865146" y="8521673"/>
              <a:ext cx="4445" cy="635"/>
            </a:xfrm>
            <a:custGeom>
              <a:avLst/>
              <a:gdLst/>
              <a:ahLst/>
              <a:cxnLst/>
              <a:rect l="l" t="t" r="r" b="b"/>
              <a:pathLst>
                <a:path w="4445" h="634">
                  <a:moveTo>
                    <a:pt x="3975" y="0"/>
                  </a:moveTo>
                  <a:lnTo>
                    <a:pt x="2120" y="177"/>
                  </a:lnTo>
                  <a:lnTo>
                    <a:pt x="1181" y="317"/>
                  </a:lnTo>
                  <a:lnTo>
                    <a:pt x="342" y="444"/>
                  </a:lnTo>
                  <a:lnTo>
                    <a:pt x="0" y="482"/>
                  </a:lnTo>
                </a:path>
              </a:pathLst>
            </a:custGeom>
            <a:ln w="3175">
              <a:solidFill>
                <a:srgbClr val="565658"/>
              </a:solidFill>
            </a:ln>
          </p:spPr>
          <p:txBody>
            <a:bodyPr wrap="square" lIns="0" tIns="0" rIns="0" bIns="0" rtlCol="0"/>
            <a:lstStyle/>
            <a:p/>
          </p:txBody>
        </p:sp>
        <p:sp>
          <p:nvSpPr>
            <p:cNvPr id="1723" name="object 1723" descr=""/>
            <p:cNvSpPr/>
            <p:nvPr/>
          </p:nvSpPr>
          <p:spPr>
            <a:xfrm>
              <a:off x="5869127" y="8521647"/>
              <a:ext cx="1905" cy="635"/>
            </a:xfrm>
            <a:custGeom>
              <a:avLst/>
              <a:gdLst/>
              <a:ahLst/>
              <a:cxnLst/>
              <a:rect l="l" t="t" r="r" b="b"/>
              <a:pathLst>
                <a:path w="1904" h="634">
                  <a:moveTo>
                    <a:pt x="1346" y="25"/>
                  </a:moveTo>
                  <a:lnTo>
                    <a:pt x="660" y="0"/>
                  </a:lnTo>
                  <a:lnTo>
                    <a:pt x="0" y="25"/>
                  </a:lnTo>
                </a:path>
              </a:pathLst>
            </a:custGeom>
            <a:ln w="3175">
              <a:solidFill>
                <a:srgbClr val="565658"/>
              </a:solidFill>
            </a:ln>
          </p:spPr>
          <p:txBody>
            <a:bodyPr wrap="square" lIns="0" tIns="0" rIns="0" bIns="0" rtlCol="0"/>
            <a:lstStyle/>
            <a:p/>
          </p:txBody>
        </p:sp>
        <p:sp>
          <p:nvSpPr>
            <p:cNvPr id="1724" name="object 1724" descr=""/>
            <p:cNvSpPr/>
            <p:nvPr/>
          </p:nvSpPr>
          <p:spPr>
            <a:xfrm>
              <a:off x="5765357" y="8521673"/>
              <a:ext cx="4445" cy="635"/>
            </a:xfrm>
            <a:custGeom>
              <a:avLst/>
              <a:gdLst/>
              <a:ahLst/>
              <a:cxnLst/>
              <a:rect l="l" t="t" r="r" b="b"/>
              <a:pathLst>
                <a:path w="4445" h="634">
                  <a:moveTo>
                    <a:pt x="3975" y="0"/>
                  </a:moveTo>
                  <a:lnTo>
                    <a:pt x="2108" y="177"/>
                  </a:lnTo>
                  <a:lnTo>
                    <a:pt x="1155" y="317"/>
                  </a:lnTo>
                  <a:lnTo>
                    <a:pt x="330" y="444"/>
                  </a:lnTo>
                  <a:lnTo>
                    <a:pt x="0" y="482"/>
                  </a:lnTo>
                </a:path>
              </a:pathLst>
            </a:custGeom>
            <a:ln w="3175">
              <a:solidFill>
                <a:srgbClr val="565658"/>
              </a:solidFill>
            </a:ln>
          </p:spPr>
          <p:txBody>
            <a:bodyPr wrap="square" lIns="0" tIns="0" rIns="0" bIns="0" rtlCol="0"/>
            <a:lstStyle/>
            <a:p/>
          </p:txBody>
        </p:sp>
        <p:sp>
          <p:nvSpPr>
            <p:cNvPr id="1725" name="object 1725" descr=""/>
            <p:cNvSpPr/>
            <p:nvPr/>
          </p:nvSpPr>
          <p:spPr>
            <a:xfrm>
              <a:off x="5766008" y="8522138"/>
              <a:ext cx="9525" cy="0"/>
            </a:xfrm>
            <a:custGeom>
              <a:avLst/>
              <a:gdLst/>
              <a:ahLst/>
              <a:cxnLst/>
              <a:rect l="l" t="t" r="r" b="b"/>
              <a:pathLst>
                <a:path w="9525" h="0">
                  <a:moveTo>
                    <a:pt x="9029" y="0"/>
                  </a:moveTo>
                  <a:lnTo>
                    <a:pt x="7988" y="0"/>
                  </a:lnTo>
                  <a:lnTo>
                    <a:pt x="6184" y="0"/>
                  </a:lnTo>
                  <a:lnTo>
                    <a:pt x="3987" y="0"/>
                  </a:lnTo>
                  <a:lnTo>
                    <a:pt x="1803" y="0"/>
                  </a:lnTo>
                  <a:lnTo>
                    <a:pt x="0" y="0"/>
                  </a:lnTo>
                </a:path>
              </a:pathLst>
            </a:custGeom>
            <a:ln w="3175">
              <a:solidFill>
                <a:srgbClr val="565658"/>
              </a:solidFill>
            </a:ln>
          </p:spPr>
          <p:txBody>
            <a:bodyPr wrap="square" lIns="0" tIns="0" rIns="0" bIns="0" rtlCol="0"/>
            <a:lstStyle/>
            <a:p/>
          </p:txBody>
        </p:sp>
        <p:sp>
          <p:nvSpPr>
            <p:cNvPr id="1726" name="object 1726" descr=""/>
            <p:cNvSpPr/>
            <p:nvPr/>
          </p:nvSpPr>
          <p:spPr>
            <a:xfrm>
              <a:off x="6083359" y="8498499"/>
              <a:ext cx="635" cy="635"/>
            </a:xfrm>
            <a:custGeom>
              <a:avLst/>
              <a:gdLst/>
              <a:ahLst/>
              <a:cxnLst/>
              <a:rect l="l" t="t" r="r" b="b"/>
              <a:pathLst>
                <a:path w="635" h="634">
                  <a:moveTo>
                    <a:pt x="0" y="0"/>
                  </a:moveTo>
                  <a:lnTo>
                    <a:pt x="0" y="0"/>
                  </a:lnTo>
                  <a:lnTo>
                    <a:pt x="38" y="12"/>
                  </a:lnTo>
                </a:path>
              </a:pathLst>
            </a:custGeom>
            <a:ln w="3175">
              <a:solidFill>
                <a:srgbClr val="565658"/>
              </a:solidFill>
            </a:ln>
          </p:spPr>
          <p:txBody>
            <a:bodyPr wrap="square" lIns="0" tIns="0" rIns="0" bIns="0" rtlCol="0"/>
            <a:lstStyle/>
            <a:p/>
          </p:txBody>
        </p:sp>
        <p:sp>
          <p:nvSpPr>
            <p:cNvPr id="1727" name="object 1727" descr=""/>
            <p:cNvSpPr/>
            <p:nvPr/>
          </p:nvSpPr>
          <p:spPr>
            <a:xfrm>
              <a:off x="6101430" y="8498387"/>
              <a:ext cx="635" cy="635"/>
            </a:xfrm>
            <a:custGeom>
              <a:avLst/>
              <a:gdLst/>
              <a:ahLst/>
              <a:cxnLst/>
              <a:rect l="l" t="t" r="r" b="b"/>
              <a:pathLst>
                <a:path w="635" h="634">
                  <a:moveTo>
                    <a:pt x="0" y="0"/>
                  </a:moveTo>
                  <a:lnTo>
                    <a:pt x="254" y="25"/>
                  </a:lnTo>
                  <a:lnTo>
                    <a:pt x="469" y="127"/>
                  </a:lnTo>
                </a:path>
              </a:pathLst>
            </a:custGeom>
            <a:ln w="3175">
              <a:solidFill>
                <a:srgbClr val="565658"/>
              </a:solidFill>
            </a:ln>
          </p:spPr>
          <p:txBody>
            <a:bodyPr wrap="square" lIns="0" tIns="0" rIns="0" bIns="0" rtlCol="0"/>
            <a:lstStyle/>
            <a:p/>
          </p:txBody>
        </p:sp>
        <p:sp>
          <p:nvSpPr>
            <p:cNvPr id="1728" name="object 1728" descr=""/>
            <p:cNvSpPr/>
            <p:nvPr/>
          </p:nvSpPr>
          <p:spPr>
            <a:xfrm>
              <a:off x="6101901" y="8498499"/>
              <a:ext cx="4445" cy="1270"/>
            </a:xfrm>
            <a:custGeom>
              <a:avLst/>
              <a:gdLst/>
              <a:ahLst/>
              <a:cxnLst/>
              <a:rect l="l" t="t" r="r" b="b"/>
              <a:pathLst>
                <a:path w="4445" h="1270">
                  <a:moveTo>
                    <a:pt x="0" y="12"/>
                  </a:moveTo>
                  <a:lnTo>
                    <a:pt x="215" y="0"/>
                  </a:lnTo>
                  <a:lnTo>
                    <a:pt x="584" y="50"/>
                  </a:lnTo>
                  <a:lnTo>
                    <a:pt x="1028" y="152"/>
                  </a:lnTo>
                  <a:lnTo>
                    <a:pt x="1955" y="406"/>
                  </a:lnTo>
                  <a:lnTo>
                    <a:pt x="2540" y="571"/>
                  </a:lnTo>
                  <a:lnTo>
                    <a:pt x="3035" y="749"/>
                  </a:lnTo>
                  <a:lnTo>
                    <a:pt x="4152" y="1079"/>
                  </a:lnTo>
                </a:path>
              </a:pathLst>
            </a:custGeom>
            <a:ln w="3175">
              <a:solidFill>
                <a:srgbClr val="565658"/>
              </a:solidFill>
            </a:ln>
          </p:spPr>
          <p:txBody>
            <a:bodyPr wrap="square" lIns="0" tIns="0" rIns="0" bIns="0" rtlCol="0"/>
            <a:lstStyle/>
            <a:p/>
          </p:txBody>
        </p:sp>
        <p:sp>
          <p:nvSpPr>
            <p:cNvPr id="1729" name="object 1729" descr=""/>
            <p:cNvSpPr/>
            <p:nvPr/>
          </p:nvSpPr>
          <p:spPr>
            <a:xfrm>
              <a:off x="6106058" y="8498387"/>
              <a:ext cx="1270" cy="1270"/>
            </a:xfrm>
            <a:custGeom>
              <a:avLst/>
              <a:gdLst/>
              <a:ahLst/>
              <a:cxnLst/>
              <a:rect l="l" t="t" r="r" b="b"/>
              <a:pathLst>
                <a:path w="1270" h="1270">
                  <a:moveTo>
                    <a:pt x="965" y="0"/>
                  </a:moveTo>
                  <a:lnTo>
                    <a:pt x="609" y="76"/>
                  </a:lnTo>
                  <a:lnTo>
                    <a:pt x="279" y="330"/>
                  </a:lnTo>
                  <a:lnTo>
                    <a:pt x="88" y="723"/>
                  </a:lnTo>
                  <a:lnTo>
                    <a:pt x="0" y="1181"/>
                  </a:lnTo>
                </a:path>
              </a:pathLst>
            </a:custGeom>
            <a:ln w="3175">
              <a:solidFill>
                <a:srgbClr val="565658"/>
              </a:solidFill>
            </a:ln>
          </p:spPr>
          <p:txBody>
            <a:bodyPr wrap="square" lIns="0" tIns="0" rIns="0" bIns="0" rtlCol="0"/>
            <a:lstStyle/>
            <a:p/>
          </p:txBody>
        </p:sp>
        <p:sp>
          <p:nvSpPr>
            <p:cNvPr id="1730" name="object 1730" descr=""/>
            <p:cNvSpPr/>
            <p:nvPr/>
          </p:nvSpPr>
          <p:spPr>
            <a:xfrm>
              <a:off x="6106059" y="8499566"/>
              <a:ext cx="94615" cy="0"/>
            </a:xfrm>
            <a:custGeom>
              <a:avLst/>
              <a:gdLst/>
              <a:ahLst/>
              <a:cxnLst/>
              <a:rect l="l" t="t" r="r" b="b"/>
              <a:pathLst>
                <a:path w="94614" h="0">
                  <a:moveTo>
                    <a:pt x="94043" y="0"/>
                  </a:moveTo>
                  <a:lnTo>
                    <a:pt x="94043" y="0"/>
                  </a:lnTo>
                  <a:lnTo>
                    <a:pt x="10223" y="0"/>
                  </a:lnTo>
                  <a:lnTo>
                    <a:pt x="0" y="0"/>
                  </a:lnTo>
                </a:path>
              </a:pathLst>
            </a:custGeom>
            <a:ln w="3175">
              <a:solidFill>
                <a:srgbClr val="565658"/>
              </a:solidFill>
            </a:ln>
          </p:spPr>
          <p:txBody>
            <a:bodyPr wrap="square" lIns="0" tIns="0" rIns="0" bIns="0" rtlCol="0"/>
            <a:lstStyle/>
            <a:p/>
          </p:txBody>
        </p:sp>
        <p:sp>
          <p:nvSpPr>
            <p:cNvPr id="1731" name="object 1731" descr=""/>
            <p:cNvSpPr/>
            <p:nvPr/>
          </p:nvSpPr>
          <p:spPr>
            <a:xfrm>
              <a:off x="5864755" y="8522138"/>
              <a:ext cx="9525" cy="0"/>
            </a:xfrm>
            <a:custGeom>
              <a:avLst/>
              <a:gdLst/>
              <a:ahLst/>
              <a:cxnLst/>
              <a:rect l="l" t="t" r="r" b="b"/>
              <a:pathLst>
                <a:path w="9525" h="0">
                  <a:moveTo>
                    <a:pt x="9029" y="0"/>
                  </a:moveTo>
                  <a:lnTo>
                    <a:pt x="7251" y="0"/>
                  </a:lnTo>
                  <a:lnTo>
                    <a:pt x="5054" y="0"/>
                  </a:lnTo>
                  <a:lnTo>
                    <a:pt x="2857" y="0"/>
                  </a:lnTo>
                  <a:lnTo>
                    <a:pt x="1041" y="0"/>
                  </a:lnTo>
                  <a:lnTo>
                    <a:pt x="0" y="0"/>
                  </a:lnTo>
                </a:path>
              </a:pathLst>
            </a:custGeom>
            <a:ln w="3175">
              <a:solidFill>
                <a:srgbClr val="565658"/>
              </a:solidFill>
            </a:ln>
          </p:spPr>
          <p:txBody>
            <a:bodyPr wrap="square" lIns="0" tIns="0" rIns="0" bIns="0" rtlCol="0"/>
            <a:lstStyle/>
            <a:p/>
          </p:txBody>
        </p:sp>
        <p:sp>
          <p:nvSpPr>
            <p:cNvPr id="1732" name="object 1732" descr=""/>
            <p:cNvSpPr/>
            <p:nvPr/>
          </p:nvSpPr>
          <p:spPr>
            <a:xfrm>
              <a:off x="5870479" y="8521655"/>
              <a:ext cx="4445" cy="635"/>
            </a:xfrm>
            <a:custGeom>
              <a:avLst/>
              <a:gdLst/>
              <a:ahLst/>
              <a:cxnLst/>
              <a:rect l="l" t="t" r="r" b="b"/>
              <a:pathLst>
                <a:path w="4445" h="634">
                  <a:moveTo>
                    <a:pt x="3987" y="482"/>
                  </a:moveTo>
                  <a:lnTo>
                    <a:pt x="3632" y="469"/>
                  </a:lnTo>
                  <a:lnTo>
                    <a:pt x="2806" y="342"/>
                  </a:lnTo>
                  <a:lnTo>
                    <a:pt x="1841" y="190"/>
                  </a:lnTo>
                  <a:lnTo>
                    <a:pt x="0" y="0"/>
                  </a:lnTo>
                </a:path>
              </a:pathLst>
            </a:custGeom>
            <a:ln w="3175">
              <a:solidFill>
                <a:srgbClr val="565658"/>
              </a:solidFill>
            </a:ln>
          </p:spPr>
          <p:txBody>
            <a:bodyPr wrap="square" lIns="0" tIns="0" rIns="0" bIns="0" rtlCol="0"/>
            <a:lstStyle/>
            <a:p/>
          </p:txBody>
        </p:sp>
        <p:sp>
          <p:nvSpPr>
            <p:cNvPr id="1733" name="object 1733" descr=""/>
            <p:cNvSpPr/>
            <p:nvPr/>
          </p:nvSpPr>
          <p:spPr>
            <a:xfrm>
              <a:off x="5761085" y="8520959"/>
              <a:ext cx="1270" cy="1270"/>
            </a:xfrm>
            <a:custGeom>
              <a:avLst/>
              <a:gdLst/>
              <a:ahLst/>
              <a:cxnLst/>
              <a:rect l="l" t="t" r="r" b="b"/>
              <a:pathLst>
                <a:path w="1270" h="1270">
                  <a:moveTo>
                    <a:pt x="0" y="0"/>
                  </a:moveTo>
                  <a:lnTo>
                    <a:pt x="114" y="444"/>
                  </a:lnTo>
                  <a:lnTo>
                    <a:pt x="342" y="825"/>
                  </a:lnTo>
                  <a:lnTo>
                    <a:pt x="736" y="1104"/>
                  </a:lnTo>
                  <a:lnTo>
                    <a:pt x="1193" y="1181"/>
                  </a:lnTo>
                </a:path>
              </a:pathLst>
            </a:custGeom>
            <a:ln w="3175">
              <a:solidFill>
                <a:srgbClr val="565658"/>
              </a:solidFill>
            </a:ln>
          </p:spPr>
          <p:txBody>
            <a:bodyPr wrap="square" lIns="0" tIns="0" rIns="0" bIns="0" rtlCol="0"/>
            <a:lstStyle/>
            <a:p/>
          </p:txBody>
        </p:sp>
        <p:sp>
          <p:nvSpPr>
            <p:cNvPr id="1734" name="object 1734" descr=""/>
            <p:cNvSpPr/>
            <p:nvPr/>
          </p:nvSpPr>
          <p:spPr>
            <a:xfrm>
              <a:off x="5761085" y="8516203"/>
              <a:ext cx="0" cy="5080"/>
            </a:xfrm>
            <a:custGeom>
              <a:avLst/>
              <a:gdLst/>
              <a:ahLst/>
              <a:cxnLst/>
              <a:rect l="l" t="t" r="r" b="b"/>
              <a:pathLst>
                <a:path w="0" h="5079">
                  <a:moveTo>
                    <a:pt x="0" y="0"/>
                  </a:moveTo>
                  <a:lnTo>
                    <a:pt x="0" y="4762"/>
                  </a:lnTo>
                </a:path>
              </a:pathLst>
            </a:custGeom>
            <a:ln w="3175">
              <a:solidFill>
                <a:srgbClr val="565658"/>
              </a:solidFill>
            </a:ln>
          </p:spPr>
          <p:txBody>
            <a:bodyPr wrap="square" lIns="0" tIns="0" rIns="0" bIns="0" rtlCol="0"/>
            <a:lstStyle/>
            <a:p/>
          </p:txBody>
        </p:sp>
        <p:sp>
          <p:nvSpPr>
            <p:cNvPr id="1735" name="object 1735" descr=""/>
            <p:cNvSpPr/>
            <p:nvPr/>
          </p:nvSpPr>
          <p:spPr>
            <a:xfrm>
              <a:off x="6077680" y="8496000"/>
              <a:ext cx="5080" cy="2540"/>
            </a:xfrm>
            <a:custGeom>
              <a:avLst/>
              <a:gdLst/>
              <a:ahLst/>
              <a:cxnLst/>
              <a:rect l="l" t="t" r="r" b="b"/>
              <a:pathLst>
                <a:path w="5079" h="2540">
                  <a:moveTo>
                    <a:pt x="0" y="0"/>
                  </a:moveTo>
                  <a:lnTo>
                    <a:pt x="3568" y="0"/>
                  </a:lnTo>
                  <a:lnTo>
                    <a:pt x="4787" y="0"/>
                  </a:lnTo>
                </a:path>
                <a:path w="5079" h="2540">
                  <a:moveTo>
                    <a:pt x="0" y="0"/>
                  </a:moveTo>
                  <a:lnTo>
                    <a:pt x="1092" y="1282"/>
                  </a:lnTo>
                  <a:lnTo>
                    <a:pt x="2463" y="2120"/>
                  </a:lnTo>
                  <a:lnTo>
                    <a:pt x="3975" y="2374"/>
                  </a:lnTo>
                </a:path>
              </a:pathLst>
            </a:custGeom>
            <a:ln w="3175">
              <a:solidFill>
                <a:srgbClr val="565658"/>
              </a:solidFill>
            </a:ln>
          </p:spPr>
          <p:txBody>
            <a:bodyPr wrap="square" lIns="0" tIns="0" rIns="0" bIns="0" rtlCol="0"/>
            <a:lstStyle/>
            <a:p/>
          </p:txBody>
        </p:sp>
        <p:sp>
          <p:nvSpPr>
            <p:cNvPr id="1736" name="object 1736" descr=""/>
            <p:cNvSpPr/>
            <p:nvPr/>
          </p:nvSpPr>
          <p:spPr>
            <a:xfrm>
              <a:off x="6082913" y="8498387"/>
              <a:ext cx="635" cy="1270"/>
            </a:xfrm>
            <a:custGeom>
              <a:avLst/>
              <a:gdLst/>
              <a:ahLst/>
              <a:cxnLst/>
              <a:rect l="l" t="t" r="r" b="b"/>
              <a:pathLst>
                <a:path w="635" h="1270">
                  <a:moveTo>
                    <a:pt x="0" y="0"/>
                  </a:moveTo>
                  <a:lnTo>
                    <a:pt x="76" y="330"/>
                  </a:lnTo>
                  <a:lnTo>
                    <a:pt x="88" y="698"/>
                  </a:lnTo>
                  <a:lnTo>
                    <a:pt x="88" y="965"/>
                  </a:lnTo>
                  <a:lnTo>
                    <a:pt x="88" y="1117"/>
                  </a:lnTo>
                </a:path>
              </a:pathLst>
            </a:custGeom>
            <a:ln w="3175">
              <a:solidFill>
                <a:srgbClr val="565658"/>
              </a:solidFill>
            </a:ln>
          </p:spPr>
          <p:txBody>
            <a:bodyPr wrap="square" lIns="0" tIns="0" rIns="0" bIns="0" rtlCol="0"/>
            <a:lstStyle/>
            <a:p/>
          </p:txBody>
        </p:sp>
        <p:sp>
          <p:nvSpPr>
            <p:cNvPr id="1737" name="object 1737" descr=""/>
            <p:cNvSpPr/>
            <p:nvPr/>
          </p:nvSpPr>
          <p:spPr>
            <a:xfrm>
              <a:off x="6083000" y="8498512"/>
              <a:ext cx="635" cy="1270"/>
            </a:xfrm>
            <a:custGeom>
              <a:avLst/>
              <a:gdLst/>
              <a:ahLst/>
              <a:cxnLst/>
              <a:rect l="l" t="t" r="r" b="b"/>
              <a:pathLst>
                <a:path w="635" h="1270">
                  <a:moveTo>
                    <a:pt x="0" y="1054"/>
                  </a:moveTo>
                  <a:lnTo>
                    <a:pt x="165" y="723"/>
                  </a:lnTo>
                  <a:lnTo>
                    <a:pt x="266" y="393"/>
                  </a:lnTo>
                  <a:lnTo>
                    <a:pt x="330" y="165"/>
                  </a:lnTo>
                  <a:lnTo>
                    <a:pt x="381" y="0"/>
                  </a:lnTo>
                </a:path>
              </a:pathLst>
            </a:custGeom>
            <a:ln w="3175">
              <a:solidFill>
                <a:srgbClr val="565658"/>
              </a:solidFill>
            </a:ln>
          </p:spPr>
          <p:txBody>
            <a:bodyPr wrap="square" lIns="0" tIns="0" rIns="0" bIns="0" rtlCol="0"/>
            <a:lstStyle/>
            <a:p/>
          </p:txBody>
        </p:sp>
        <p:sp>
          <p:nvSpPr>
            <p:cNvPr id="1738" name="object 1738" descr=""/>
            <p:cNvSpPr/>
            <p:nvPr/>
          </p:nvSpPr>
          <p:spPr>
            <a:xfrm>
              <a:off x="6083397" y="8498512"/>
              <a:ext cx="29845" cy="6350"/>
            </a:xfrm>
            <a:custGeom>
              <a:avLst/>
              <a:gdLst/>
              <a:ahLst/>
              <a:cxnLst/>
              <a:rect l="l" t="t" r="r" b="b"/>
              <a:pathLst>
                <a:path w="29845" h="6350">
                  <a:moveTo>
                    <a:pt x="0" y="0"/>
                  </a:moveTo>
                  <a:lnTo>
                    <a:pt x="14363" y="4343"/>
                  </a:lnTo>
                  <a:lnTo>
                    <a:pt x="21221" y="5372"/>
                  </a:lnTo>
                  <a:lnTo>
                    <a:pt x="29476" y="5816"/>
                  </a:lnTo>
                </a:path>
              </a:pathLst>
            </a:custGeom>
            <a:ln w="3175">
              <a:solidFill>
                <a:srgbClr val="565658"/>
              </a:solidFill>
            </a:ln>
          </p:spPr>
          <p:txBody>
            <a:bodyPr wrap="square" lIns="0" tIns="0" rIns="0" bIns="0" rtlCol="0"/>
            <a:lstStyle/>
            <a:p/>
          </p:txBody>
        </p:sp>
        <p:sp>
          <p:nvSpPr>
            <p:cNvPr id="1739" name="object 1739" descr=""/>
            <p:cNvSpPr/>
            <p:nvPr/>
          </p:nvSpPr>
          <p:spPr>
            <a:xfrm>
              <a:off x="6101891" y="8498505"/>
              <a:ext cx="17145" cy="6350"/>
            </a:xfrm>
            <a:custGeom>
              <a:avLst/>
              <a:gdLst/>
              <a:ahLst/>
              <a:cxnLst/>
              <a:rect l="l" t="t" r="r" b="b"/>
              <a:pathLst>
                <a:path w="17145" h="6350">
                  <a:moveTo>
                    <a:pt x="16814" y="5816"/>
                  </a:moveTo>
                  <a:lnTo>
                    <a:pt x="10528" y="5194"/>
                  </a:lnTo>
                  <a:lnTo>
                    <a:pt x="6362" y="3949"/>
                  </a:lnTo>
                  <a:lnTo>
                    <a:pt x="1371" y="1155"/>
                  </a:lnTo>
                  <a:lnTo>
                    <a:pt x="0" y="0"/>
                  </a:lnTo>
                </a:path>
              </a:pathLst>
            </a:custGeom>
            <a:ln w="3175">
              <a:solidFill>
                <a:srgbClr val="565658"/>
              </a:solidFill>
            </a:ln>
          </p:spPr>
          <p:txBody>
            <a:bodyPr wrap="square" lIns="0" tIns="0" rIns="0" bIns="0" rtlCol="0"/>
            <a:lstStyle/>
            <a:p/>
          </p:txBody>
        </p:sp>
        <p:sp>
          <p:nvSpPr>
            <p:cNvPr id="1740" name="object 1740" descr=""/>
            <p:cNvSpPr/>
            <p:nvPr/>
          </p:nvSpPr>
          <p:spPr>
            <a:xfrm>
              <a:off x="6118703" y="8503131"/>
              <a:ext cx="1270" cy="1270"/>
            </a:xfrm>
            <a:custGeom>
              <a:avLst/>
              <a:gdLst/>
              <a:ahLst/>
              <a:cxnLst/>
              <a:rect l="l" t="t" r="r" b="b"/>
              <a:pathLst>
                <a:path w="1270" h="1270">
                  <a:moveTo>
                    <a:pt x="647" y="0"/>
                  </a:moveTo>
                  <a:lnTo>
                    <a:pt x="215" y="1143"/>
                  </a:lnTo>
                  <a:lnTo>
                    <a:pt x="0" y="1193"/>
                  </a:lnTo>
                </a:path>
              </a:pathLst>
            </a:custGeom>
            <a:ln w="3175">
              <a:solidFill>
                <a:srgbClr val="565658"/>
              </a:solidFill>
            </a:ln>
          </p:spPr>
          <p:txBody>
            <a:bodyPr wrap="square" lIns="0" tIns="0" rIns="0" bIns="0" rtlCol="0"/>
            <a:lstStyle/>
            <a:p/>
          </p:txBody>
        </p:sp>
        <p:sp>
          <p:nvSpPr>
            <p:cNvPr id="1741" name="object 1741" descr=""/>
            <p:cNvSpPr/>
            <p:nvPr/>
          </p:nvSpPr>
          <p:spPr>
            <a:xfrm>
              <a:off x="6106055" y="8499566"/>
              <a:ext cx="13335" cy="3810"/>
            </a:xfrm>
            <a:custGeom>
              <a:avLst/>
              <a:gdLst/>
              <a:ahLst/>
              <a:cxnLst/>
              <a:rect l="l" t="t" r="r" b="b"/>
              <a:pathLst>
                <a:path w="13335" h="3809">
                  <a:moveTo>
                    <a:pt x="0" y="0"/>
                  </a:moveTo>
                  <a:lnTo>
                    <a:pt x="3352" y="1752"/>
                  </a:lnTo>
                  <a:lnTo>
                    <a:pt x="7289" y="2959"/>
                  </a:lnTo>
                  <a:lnTo>
                    <a:pt x="13296" y="3568"/>
                  </a:lnTo>
                </a:path>
              </a:pathLst>
            </a:custGeom>
            <a:ln w="3175">
              <a:solidFill>
                <a:srgbClr val="565658"/>
              </a:solidFill>
            </a:ln>
          </p:spPr>
          <p:txBody>
            <a:bodyPr wrap="square" lIns="0" tIns="0" rIns="0" bIns="0" rtlCol="0"/>
            <a:lstStyle/>
            <a:p/>
          </p:txBody>
        </p:sp>
        <p:sp>
          <p:nvSpPr>
            <p:cNvPr id="1742" name="object 1742" descr=""/>
            <p:cNvSpPr/>
            <p:nvPr/>
          </p:nvSpPr>
          <p:spPr>
            <a:xfrm>
              <a:off x="5762275" y="8516203"/>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1743" name="object 1743" descr=""/>
            <p:cNvSpPr/>
            <p:nvPr/>
          </p:nvSpPr>
          <p:spPr>
            <a:xfrm>
              <a:off x="5761085" y="8516203"/>
              <a:ext cx="1270" cy="0"/>
            </a:xfrm>
            <a:custGeom>
              <a:avLst/>
              <a:gdLst/>
              <a:ahLst/>
              <a:cxnLst/>
              <a:rect l="l" t="t" r="r" b="b"/>
              <a:pathLst>
                <a:path w="1270" h="0">
                  <a:moveTo>
                    <a:pt x="0" y="0"/>
                  </a:moveTo>
                  <a:lnTo>
                    <a:pt x="342" y="0"/>
                  </a:lnTo>
                  <a:lnTo>
                    <a:pt x="736" y="0"/>
                  </a:lnTo>
                  <a:lnTo>
                    <a:pt x="1193" y="0"/>
                  </a:lnTo>
                </a:path>
              </a:pathLst>
            </a:custGeom>
            <a:ln w="3175">
              <a:solidFill>
                <a:srgbClr val="565658"/>
              </a:solidFill>
            </a:ln>
          </p:spPr>
          <p:txBody>
            <a:bodyPr wrap="square" lIns="0" tIns="0" rIns="0" bIns="0" rtlCol="0"/>
            <a:lstStyle/>
            <a:p/>
          </p:txBody>
        </p:sp>
        <p:sp>
          <p:nvSpPr>
            <p:cNvPr id="1744" name="object 1744" descr=""/>
            <p:cNvSpPr/>
            <p:nvPr/>
          </p:nvSpPr>
          <p:spPr>
            <a:xfrm>
              <a:off x="6049854" y="8496000"/>
              <a:ext cx="27940" cy="0"/>
            </a:xfrm>
            <a:custGeom>
              <a:avLst/>
              <a:gdLst/>
              <a:ahLst/>
              <a:cxnLst/>
              <a:rect l="l" t="t" r="r" b="b"/>
              <a:pathLst>
                <a:path w="27939" h="0">
                  <a:moveTo>
                    <a:pt x="27825" y="0"/>
                  </a:moveTo>
                  <a:lnTo>
                    <a:pt x="10045" y="0"/>
                  </a:lnTo>
                  <a:lnTo>
                    <a:pt x="1574" y="0"/>
                  </a:lnTo>
                  <a:lnTo>
                    <a:pt x="0" y="0"/>
                  </a:lnTo>
                </a:path>
              </a:pathLst>
            </a:custGeom>
            <a:ln w="3175">
              <a:solidFill>
                <a:srgbClr val="565658"/>
              </a:solidFill>
            </a:ln>
          </p:spPr>
          <p:txBody>
            <a:bodyPr wrap="square" lIns="0" tIns="0" rIns="0" bIns="0" rtlCol="0"/>
            <a:lstStyle/>
            <a:p/>
          </p:txBody>
        </p:sp>
        <p:sp>
          <p:nvSpPr>
            <p:cNvPr id="1745" name="object 1745" descr=""/>
            <p:cNvSpPr/>
            <p:nvPr/>
          </p:nvSpPr>
          <p:spPr>
            <a:xfrm>
              <a:off x="6049836" y="8496000"/>
              <a:ext cx="6350" cy="2540"/>
            </a:xfrm>
            <a:custGeom>
              <a:avLst/>
              <a:gdLst/>
              <a:ahLst/>
              <a:cxnLst/>
              <a:rect l="l" t="t" r="r" b="b"/>
              <a:pathLst>
                <a:path w="6350" h="2540">
                  <a:moveTo>
                    <a:pt x="0" y="0"/>
                  </a:moveTo>
                  <a:lnTo>
                    <a:pt x="1752" y="1282"/>
                  </a:lnTo>
                  <a:lnTo>
                    <a:pt x="3975" y="2120"/>
                  </a:lnTo>
                  <a:lnTo>
                    <a:pt x="5588" y="2349"/>
                  </a:lnTo>
                  <a:lnTo>
                    <a:pt x="6337" y="2374"/>
                  </a:lnTo>
                </a:path>
              </a:pathLst>
            </a:custGeom>
            <a:ln w="3175">
              <a:solidFill>
                <a:srgbClr val="565658"/>
              </a:solidFill>
            </a:ln>
          </p:spPr>
          <p:txBody>
            <a:bodyPr wrap="square" lIns="0" tIns="0" rIns="0" bIns="0" rtlCol="0"/>
            <a:lstStyle/>
            <a:p/>
          </p:txBody>
        </p:sp>
        <p:sp>
          <p:nvSpPr>
            <p:cNvPr id="1746" name="object 1746" descr=""/>
            <p:cNvSpPr/>
            <p:nvPr/>
          </p:nvSpPr>
          <p:spPr>
            <a:xfrm>
              <a:off x="6056171" y="8498385"/>
              <a:ext cx="635" cy="1270"/>
            </a:xfrm>
            <a:custGeom>
              <a:avLst/>
              <a:gdLst/>
              <a:ahLst/>
              <a:cxnLst/>
              <a:rect l="l" t="t" r="r" b="b"/>
              <a:pathLst>
                <a:path w="635" h="1270">
                  <a:moveTo>
                    <a:pt x="114" y="1181"/>
                  </a:moveTo>
                  <a:lnTo>
                    <a:pt x="88" y="736"/>
                  </a:lnTo>
                  <a:lnTo>
                    <a:pt x="76" y="342"/>
                  </a:lnTo>
                  <a:lnTo>
                    <a:pt x="50" y="76"/>
                  </a:lnTo>
                </a:path>
              </a:pathLst>
            </a:custGeom>
            <a:ln w="3175">
              <a:solidFill>
                <a:srgbClr val="565658"/>
              </a:solidFill>
            </a:ln>
          </p:spPr>
          <p:txBody>
            <a:bodyPr wrap="square" lIns="0" tIns="0" rIns="0" bIns="0" rtlCol="0"/>
            <a:lstStyle/>
            <a:p/>
          </p:txBody>
        </p:sp>
        <p:sp>
          <p:nvSpPr>
            <p:cNvPr id="1747" name="object 1747" descr=""/>
            <p:cNvSpPr/>
            <p:nvPr/>
          </p:nvSpPr>
          <p:spPr>
            <a:xfrm>
              <a:off x="6083005" y="8499575"/>
              <a:ext cx="30480" cy="6350"/>
            </a:xfrm>
            <a:custGeom>
              <a:avLst/>
              <a:gdLst/>
              <a:ahLst/>
              <a:cxnLst/>
              <a:rect l="l" t="t" r="r" b="b"/>
              <a:pathLst>
                <a:path w="30479" h="6350">
                  <a:moveTo>
                    <a:pt x="29959" y="5930"/>
                  </a:moveTo>
                  <a:lnTo>
                    <a:pt x="21589" y="5499"/>
                  </a:lnTo>
                  <a:lnTo>
                    <a:pt x="0" y="0"/>
                  </a:lnTo>
                </a:path>
                <a:path w="30479" h="6350">
                  <a:moveTo>
                    <a:pt x="29959" y="5930"/>
                  </a:moveTo>
                  <a:lnTo>
                    <a:pt x="29959" y="5473"/>
                  </a:lnTo>
                  <a:lnTo>
                    <a:pt x="29921" y="5092"/>
                  </a:lnTo>
                  <a:lnTo>
                    <a:pt x="29883" y="4825"/>
                  </a:lnTo>
                </a:path>
              </a:pathLst>
            </a:custGeom>
            <a:ln w="3175">
              <a:solidFill>
                <a:srgbClr val="565658"/>
              </a:solidFill>
            </a:ln>
          </p:spPr>
          <p:txBody>
            <a:bodyPr wrap="square" lIns="0" tIns="0" rIns="0" bIns="0" rtlCol="0"/>
            <a:lstStyle/>
            <a:p/>
          </p:txBody>
        </p:sp>
        <p:sp>
          <p:nvSpPr>
            <p:cNvPr id="1748" name="object 1748" descr=""/>
            <p:cNvSpPr/>
            <p:nvPr/>
          </p:nvSpPr>
          <p:spPr>
            <a:xfrm>
              <a:off x="6135871" y="8503128"/>
              <a:ext cx="635" cy="1270"/>
            </a:xfrm>
            <a:custGeom>
              <a:avLst/>
              <a:gdLst/>
              <a:ahLst/>
              <a:cxnLst/>
              <a:rect l="l" t="t" r="r" b="b"/>
              <a:pathLst>
                <a:path w="635" h="1270">
                  <a:moveTo>
                    <a:pt x="0" y="1193"/>
                  </a:moveTo>
                  <a:lnTo>
                    <a:pt x="203" y="850"/>
                  </a:lnTo>
                  <a:lnTo>
                    <a:pt x="254" y="469"/>
                  </a:lnTo>
                  <a:lnTo>
                    <a:pt x="266" y="0"/>
                  </a:lnTo>
                </a:path>
              </a:pathLst>
            </a:custGeom>
            <a:ln w="3175">
              <a:solidFill>
                <a:srgbClr val="565658"/>
              </a:solidFill>
            </a:ln>
          </p:spPr>
          <p:txBody>
            <a:bodyPr wrap="square" lIns="0" tIns="0" rIns="0" bIns="0" rtlCol="0"/>
            <a:lstStyle/>
            <a:p/>
          </p:txBody>
        </p:sp>
        <p:sp>
          <p:nvSpPr>
            <p:cNvPr id="1749" name="object 1749" descr=""/>
            <p:cNvSpPr/>
            <p:nvPr/>
          </p:nvSpPr>
          <p:spPr>
            <a:xfrm>
              <a:off x="6119351" y="8503131"/>
              <a:ext cx="17145" cy="0"/>
            </a:xfrm>
            <a:custGeom>
              <a:avLst/>
              <a:gdLst/>
              <a:ahLst/>
              <a:cxnLst/>
              <a:rect l="l" t="t" r="r" b="b"/>
              <a:pathLst>
                <a:path w="17145" h="0">
                  <a:moveTo>
                    <a:pt x="0" y="0"/>
                  </a:moveTo>
                  <a:lnTo>
                    <a:pt x="406" y="0"/>
                  </a:lnTo>
                  <a:lnTo>
                    <a:pt x="8077" y="0"/>
                  </a:lnTo>
                  <a:lnTo>
                    <a:pt x="16789" y="0"/>
                  </a:lnTo>
                </a:path>
              </a:pathLst>
            </a:custGeom>
            <a:ln w="3175">
              <a:solidFill>
                <a:srgbClr val="565658"/>
              </a:solidFill>
            </a:ln>
          </p:spPr>
          <p:txBody>
            <a:bodyPr wrap="square" lIns="0" tIns="0" rIns="0" bIns="0" rtlCol="0"/>
            <a:lstStyle/>
            <a:p/>
          </p:txBody>
        </p:sp>
        <p:sp>
          <p:nvSpPr>
            <p:cNvPr id="1750" name="object 1750" descr=""/>
            <p:cNvSpPr/>
            <p:nvPr/>
          </p:nvSpPr>
          <p:spPr>
            <a:xfrm>
              <a:off x="5878720" y="8516203"/>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1751" name="object 1751" descr=""/>
            <p:cNvSpPr/>
            <p:nvPr/>
          </p:nvSpPr>
          <p:spPr>
            <a:xfrm>
              <a:off x="5761085" y="8496000"/>
              <a:ext cx="1270" cy="0"/>
            </a:xfrm>
            <a:custGeom>
              <a:avLst/>
              <a:gdLst/>
              <a:ahLst/>
              <a:cxnLst/>
              <a:rect l="l" t="t" r="r" b="b"/>
              <a:pathLst>
                <a:path w="1270" h="0">
                  <a:moveTo>
                    <a:pt x="0" y="0"/>
                  </a:moveTo>
                  <a:lnTo>
                    <a:pt x="342" y="0"/>
                  </a:lnTo>
                  <a:lnTo>
                    <a:pt x="736" y="0"/>
                  </a:lnTo>
                  <a:lnTo>
                    <a:pt x="1193" y="0"/>
                  </a:lnTo>
                </a:path>
              </a:pathLst>
            </a:custGeom>
            <a:ln w="3175">
              <a:solidFill>
                <a:srgbClr val="565658"/>
              </a:solidFill>
            </a:ln>
          </p:spPr>
          <p:txBody>
            <a:bodyPr wrap="square" lIns="0" tIns="0" rIns="0" bIns="0" rtlCol="0"/>
            <a:lstStyle/>
            <a:p/>
          </p:txBody>
        </p:sp>
        <p:sp>
          <p:nvSpPr>
            <p:cNvPr id="1752" name="object 1752" descr=""/>
            <p:cNvSpPr/>
            <p:nvPr/>
          </p:nvSpPr>
          <p:spPr>
            <a:xfrm>
              <a:off x="6048533" y="8496000"/>
              <a:ext cx="1270" cy="0"/>
            </a:xfrm>
            <a:custGeom>
              <a:avLst/>
              <a:gdLst/>
              <a:ahLst/>
              <a:cxnLst/>
              <a:rect l="l" t="t" r="r" b="b"/>
              <a:pathLst>
                <a:path w="1270" h="0">
                  <a:moveTo>
                    <a:pt x="0" y="0"/>
                  </a:moveTo>
                  <a:lnTo>
                    <a:pt x="381" y="0"/>
                  </a:lnTo>
                  <a:lnTo>
                    <a:pt x="571" y="0"/>
                  </a:lnTo>
                  <a:lnTo>
                    <a:pt x="1066" y="0"/>
                  </a:lnTo>
                </a:path>
              </a:pathLst>
            </a:custGeom>
            <a:ln w="3175">
              <a:solidFill>
                <a:srgbClr val="565658"/>
              </a:solidFill>
            </a:ln>
          </p:spPr>
          <p:txBody>
            <a:bodyPr wrap="square" lIns="0" tIns="0" rIns="0" bIns="0" rtlCol="0"/>
            <a:lstStyle/>
            <a:p/>
          </p:txBody>
        </p:sp>
        <p:sp>
          <p:nvSpPr>
            <p:cNvPr id="1753" name="object 1753" descr=""/>
            <p:cNvSpPr/>
            <p:nvPr/>
          </p:nvSpPr>
          <p:spPr>
            <a:xfrm>
              <a:off x="6048551" y="8495997"/>
              <a:ext cx="8255" cy="3810"/>
            </a:xfrm>
            <a:custGeom>
              <a:avLst/>
              <a:gdLst/>
              <a:ahLst/>
              <a:cxnLst/>
              <a:rect l="l" t="t" r="r" b="b"/>
              <a:pathLst>
                <a:path w="8254" h="3809">
                  <a:moveTo>
                    <a:pt x="7734" y="3568"/>
                  </a:moveTo>
                  <a:lnTo>
                    <a:pt x="6857" y="3555"/>
                  </a:lnTo>
                  <a:lnTo>
                    <a:pt x="2552" y="2247"/>
                  </a:lnTo>
                  <a:lnTo>
                    <a:pt x="0" y="0"/>
                  </a:lnTo>
                </a:path>
              </a:pathLst>
            </a:custGeom>
            <a:ln w="3175">
              <a:solidFill>
                <a:srgbClr val="565658"/>
              </a:solidFill>
            </a:ln>
          </p:spPr>
          <p:txBody>
            <a:bodyPr wrap="square" lIns="0" tIns="0" rIns="0" bIns="0" rtlCol="0"/>
            <a:lstStyle/>
            <a:p/>
          </p:txBody>
        </p:sp>
        <p:sp>
          <p:nvSpPr>
            <p:cNvPr id="1754" name="object 1754" descr=""/>
            <p:cNvSpPr/>
            <p:nvPr/>
          </p:nvSpPr>
          <p:spPr>
            <a:xfrm>
              <a:off x="6135860" y="8504312"/>
              <a:ext cx="15875" cy="1270"/>
            </a:xfrm>
            <a:custGeom>
              <a:avLst/>
              <a:gdLst/>
              <a:ahLst/>
              <a:cxnLst/>
              <a:rect l="l" t="t" r="r" b="b"/>
              <a:pathLst>
                <a:path w="15875" h="1270">
                  <a:moveTo>
                    <a:pt x="15824" y="1193"/>
                  </a:moveTo>
                  <a:lnTo>
                    <a:pt x="11976" y="800"/>
                  </a:lnTo>
                  <a:lnTo>
                    <a:pt x="7353" y="368"/>
                  </a:lnTo>
                  <a:lnTo>
                    <a:pt x="4648" y="177"/>
                  </a:lnTo>
                  <a:lnTo>
                    <a:pt x="3441" y="101"/>
                  </a:lnTo>
                  <a:lnTo>
                    <a:pt x="0" y="0"/>
                  </a:lnTo>
                </a:path>
              </a:pathLst>
            </a:custGeom>
            <a:ln w="3175">
              <a:solidFill>
                <a:srgbClr val="565658"/>
              </a:solidFill>
            </a:ln>
          </p:spPr>
          <p:txBody>
            <a:bodyPr wrap="square" lIns="0" tIns="0" rIns="0" bIns="0" rtlCol="0"/>
            <a:lstStyle/>
            <a:p/>
          </p:txBody>
        </p:sp>
        <p:sp>
          <p:nvSpPr>
            <p:cNvPr id="1755" name="object 1755" descr=""/>
            <p:cNvSpPr/>
            <p:nvPr/>
          </p:nvSpPr>
          <p:spPr>
            <a:xfrm>
              <a:off x="6136144" y="8503131"/>
              <a:ext cx="15875" cy="2540"/>
            </a:xfrm>
            <a:custGeom>
              <a:avLst/>
              <a:gdLst/>
              <a:ahLst/>
              <a:cxnLst/>
              <a:rect l="l" t="t" r="r" b="b"/>
              <a:pathLst>
                <a:path w="15875" h="2540">
                  <a:moveTo>
                    <a:pt x="0" y="0"/>
                  </a:moveTo>
                  <a:lnTo>
                    <a:pt x="2425" y="101"/>
                  </a:lnTo>
                  <a:lnTo>
                    <a:pt x="4572" y="317"/>
                  </a:lnTo>
                  <a:lnTo>
                    <a:pt x="11772" y="1574"/>
                  </a:lnTo>
                  <a:lnTo>
                    <a:pt x="15481" y="2362"/>
                  </a:lnTo>
                </a:path>
              </a:pathLst>
            </a:custGeom>
            <a:ln w="3175">
              <a:solidFill>
                <a:srgbClr val="565658"/>
              </a:solidFill>
            </a:ln>
          </p:spPr>
          <p:txBody>
            <a:bodyPr wrap="square" lIns="0" tIns="0" rIns="0" bIns="0" rtlCol="0"/>
            <a:lstStyle/>
            <a:p/>
          </p:txBody>
        </p:sp>
        <p:sp>
          <p:nvSpPr>
            <p:cNvPr id="1756" name="object 1756" descr=""/>
            <p:cNvSpPr/>
            <p:nvPr/>
          </p:nvSpPr>
          <p:spPr>
            <a:xfrm>
              <a:off x="5762275" y="8496000"/>
              <a:ext cx="243204" cy="0"/>
            </a:xfrm>
            <a:custGeom>
              <a:avLst/>
              <a:gdLst/>
              <a:ahLst/>
              <a:cxnLst/>
              <a:rect l="l" t="t" r="r" b="b"/>
              <a:pathLst>
                <a:path w="243204" h="0">
                  <a:moveTo>
                    <a:pt x="0" y="0"/>
                  </a:moveTo>
                  <a:lnTo>
                    <a:pt x="57619" y="0"/>
                  </a:lnTo>
                  <a:lnTo>
                    <a:pt x="238836" y="0"/>
                  </a:lnTo>
                  <a:lnTo>
                    <a:pt x="242760" y="0"/>
                  </a:lnTo>
                </a:path>
              </a:pathLst>
            </a:custGeom>
            <a:ln w="3175">
              <a:solidFill>
                <a:srgbClr val="565658"/>
              </a:solidFill>
            </a:ln>
          </p:spPr>
          <p:txBody>
            <a:bodyPr wrap="square" lIns="0" tIns="0" rIns="0" bIns="0" rtlCol="0"/>
            <a:lstStyle/>
            <a:p/>
          </p:txBody>
        </p:sp>
        <p:sp>
          <p:nvSpPr>
            <p:cNvPr id="1757" name="object 1757" descr=""/>
            <p:cNvSpPr/>
            <p:nvPr/>
          </p:nvSpPr>
          <p:spPr>
            <a:xfrm>
              <a:off x="6151684" y="8513828"/>
              <a:ext cx="47625" cy="0"/>
            </a:xfrm>
            <a:custGeom>
              <a:avLst/>
              <a:gdLst/>
              <a:ahLst/>
              <a:cxnLst/>
              <a:rect l="l" t="t" r="r" b="b"/>
              <a:pathLst>
                <a:path w="47625" h="0">
                  <a:moveTo>
                    <a:pt x="0" y="0"/>
                  </a:moveTo>
                  <a:lnTo>
                    <a:pt x="7061" y="0"/>
                  </a:lnTo>
                  <a:lnTo>
                    <a:pt x="25628" y="0"/>
                  </a:lnTo>
                  <a:lnTo>
                    <a:pt x="39776" y="0"/>
                  </a:lnTo>
                  <a:lnTo>
                    <a:pt x="47409" y="0"/>
                  </a:lnTo>
                </a:path>
              </a:pathLst>
            </a:custGeom>
            <a:ln w="3175">
              <a:solidFill>
                <a:srgbClr val="565658"/>
              </a:solidFill>
            </a:ln>
          </p:spPr>
          <p:txBody>
            <a:bodyPr wrap="square" lIns="0" tIns="0" rIns="0" bIns="0" rtlCol="0"/>
            <a:lstStyle/>
            <a:p/>
          </p:txBody>
        </p:sp>
        <p:sp>
          <p:nvSpPr>
            <p:cNvPr id="1758" name="object 1758" descr=""/>
            <p:cNvSpPr/>
            <p:nvPr/>
          </p:nvSpPr>
          <p:spPr>
            <a:xfrm>
              <a:off x="5878699" y="8513828"/>
              <a:ext cx="126364" cy="0"/>
            </a:xfrm>
            <a:custGeom>
              <a:avLst/>
              <a:gdLst/>
              <a:ahLst/>
              <a:cxnLst/>
              <a:rect l="l" t="t" r="r" b="b"/>
              <a:pathLst>
                <a:path w="126364" h="0">
                  <a:moveTo>
                    <a:pt x="126339" y="0"/>
                  </a:moveTo>
                  <a:lnTo>
                    <a:pt x="103466" y="0"/>
                  </a:lnTo>
                  <a:lnTo>
                    <a:pt x="0" y="0"/>
                  </a:lnTo>
                </a:path>
              </a:pathLst>
            </a:custGeom>
            <a:ln w="3175">
              <a:solidFill>
                <a:srgbClr val="565658"/>
              </a:solidFill>
            </a:ln>
          </p:spPr>
          <p:txBody>
            <a:bodyPr wrap="square" lIns="0" tIns="0" rIns="0" bIns="0" rtlCol="0"/>
            <a:lstStyle/>
            <a:p/>
          </p:txBody>
        </p:sp>
        <p:sp>
          <p:nvSpPr>
            <p:cNvPr id="1759" name="object 1759" descr=""/>
            <p:cNvSpPr/>
            <p:nvPr/>
          </p:nvSpPr>
          <p:spPr>
            <a:xfrm>
              <a:off x="6005473" y="8513828"/>
              <a:ext cx="146685" cy="0"/>
            </a:xfrm>
            <a:custGeom>
              <a:avLst/>
              <a:gdLst/>
              <a:ahLst/>
              <a:cxnLst/>
              <a:rect l="l" t="t" r="r" b="b"/>
              <a:pathLst>
                <a:path w="146685" h="0">
                  <a:moveTo>
                    <a:pt x="0" y="0"/>
                  </a:moveTo>
                  <a:lnTo>
                    <a:pt x="18707" y="0"/>
                  </a:lnTo>
                  <a:lnTo>
                    <a:pt x="75920" y="0"/>
                  </a:lnTo>
                  <a:lnTo>
                    <a:pt x="146215" y="0"/>
                  </a:lnTo>
                </a:path>
              </a:pathLst>
            </a:custGeom>
            <a:ln w="3175">
              <a:solidFill>
                <a:srgbClr val="565658"/>
              </a:solidFill>
            </a:ln>
          </p:spPr>
          <p:txBody>
            <a:bodyPr wrap="square" lIns="0" tIns="0" rIns="0" bIns="0" rtlCol="0"/>
            <a:lstStyle/>
            <a:p/>
          </p:txBody>
        </p:sp>
        <p:sp>
          <p:nvSpPr>
            <p:cNvPr id="1760" name="object 1760" descr=""/>
            <p:cNvSpPr/>
            <p:nvPr/>
          </p:nvSpPr>
          <p:spPr>
            <a:xfrm>
              <a:off x="5527371" y="8380943"/>
              <a:ext cx="26034" cy="15240"/>
            </a:xfrm>
            <a:custGeom>
              <a:avLst/>
              <a:gdLst/>
              <a:ahLst/>
              <a:cxnLst/>
              <a:rect l="l" t="t" r="r" b="b"/>
              <a:pathLst>
                <a:path w="26035" h="15240">
                  <a:moveTo>
                    <a:pt x="25552" y="0"/>
                  </a:moveTo>
                  <a:lnTo>
                    <a:pt x="24244" y="381"/>
                  </a:lnTo>
                  <a:lnTo>
                    <a:pt x="19380" y="2032"/>
                  </a:lnTo>
                  <a:lnTo>
                    <a:pt x="17830" y="2755"/>
                  </a:lnTo>
                  <a:lnTo>
                    <a:pt x="14998" y="3975"/>
                  </a:lnTo>
                  <a:lnTo>
                    <a:pt x="13576" y="4762"/>
                  </a:lnTo>
                  <a:lnTo>
                    <a:pt x="11811" y="5727"/>
                  </a:lnTo>
                  <a:lnTo>
                    <a:pt x="8432" y="8051"/>
                  </a:lnTo>
                  <a:lnTo>
                    <a:pt x="4737" y="10655"/>
                  </a:lnTo>
                  <a:lnTo>
                    <a:pt x="2019" y="13119"/>
                  </a:lnTo>
                  <a:lnTo>
                    <a:pt x="838" y="14325"/>
                  </a:lnTo>
                  <a:lnTo>
                    <a:pt x="0" y="15176"/>
                  </a:lnTo>
                </a:path>
              </a:pathLst>
            </a:custGeom>
            <a:ln w="3175">
              <a:solidFill>
                <a:srgbClr val="565658"/>
              </a:solidFill>
            </a:ln>
          </p:spPr>
          <p:txBody>
            <a:bodyPr wrap="square" lIns="0" tIns="0" rIns="0" bIns="0" rtlCol="0"/>
            <a:lstStyle/>
            <a:p/>
          </p:txBody>
        </p:sp>
        <p:sp>
          <p:nvSpPr>
            <p:cNvPr id="1761" name="object 1761" descr=""/>
            <p:cNvSpPr/>
            <p:nvPr/>
          </p:nvSpPr>
          <p:spPr>
            <a:xfrm>
              <a:off x="5518519" y="8419130"/>
              <a:ext cx="635" cy="73025"/>
            </a:xfrm>
            <a:custGeom>
              <a:avLst/>
              <a:gdLst/>
              <a:ahLst/>
              <a:cxnLst/>
              <a:rect l="l" t="t" r="r" b="b"/>
              <a:pathLst>
                <a:path w="635" h="73025">
                  <a:moveTo>
                    <a:pt x="0" y="0"/>
                  </a:moveTo>
                  <a:lnTo>
                    <a:pt x="0" y="22186"/>
                  </a:lnTo>
                  <a:lnTo>
                    <a:pt x="292" y="44056"/>
                  </a:lnTo>
                  <a:lnTo>
                    <a:pt x="0" y="73024"/>
                  </a:lnTo>
                </a:path>
              </a:pathLst>
            </a:custGeom>
            <a:ln w="3175">
              <a:solidFill>
                <a:srgbClr val="565658"/>
              </a:solidFill>
            </a:ln>
          </p:spPr>
          <p:txBody>
            <a:bodyPr wrap="square" lIns="0" tIns="0" rIns="0" bIns="0" rtlCol="0"/>
            <a:lstStyle/>
            <a:p/>
          </p:txBody>
        </p:sp>
        <p:sp>
          <p:nvSpPr>
            <p:cNvPr id="1762" name="object 1762" descr=""/>
            <p:cNvSpPr/>
            <p:nvPr/>
          </p:nvSpPr>
          <p:spPr>
            <a:xfrm>
              <a:off x="5527375" y="8512731"/>
              <a:ext cx="26034" cy="15240"/>
            </a:xfrm>
            <a:custGeom>
              <a:avLst/>
              <a:gdLst/>
              <a:ahLst/>
              <a:cxnLst/>
              <a:rect l="l" t="t" r="r" b="b"/>
              <a:pathLst>
                <a:path w="26035" h="15240">
                  <a:moveTo>
                    <a:pt x="0" y="0"/>
                  </a:moveTo>
                  <a:lnTo>
                    <a:pt x="825" y="825"/>
                  </a:lnTo>
                  <a:lnTo>
                    <a:pt x="2032" y="2070"/>
                  </a:lnTo>
                  <a:lnTo>
                    <a:pt x="4699" y="4508"/>
                  </a:lnTo>
                  <a:lnTo>
                    <a:pt x="8432" y="7112"/>
                  </a:lnTo>
                  <a:lnTo>
                    <a:pt x="11823" y="9448"/>
                  </a:lnTo>
                  <a:lnTo>
                    <a:pt x="13563" y="10388"/>
                  </a:lnTo>
                  <a:lnTo>
                    <a:pt x="14986" y="11188"/>
                  </a:lnTo>
                  <a:lnTo>
                    <a:pt x="17830" y="12407"/>
                  </a:lnTo>
                  <a:lnTo>
                    <a:pt x="19367" y="13144"/>
                  </a:lnTo>
                  <a:lnTo>
                    <a:pt x="24231" y="14808"/>
                  </a:lnTo>
                  <a:lnTo>
                    <a:pt x="25552" y="15163"/>
                  </a:lnTo>
                </a:path>
              </a:pathLst>
            </a:custGeom>
            <a:ln w="3175">
              <a:solidFill>
                <a:srgbClr val="565658"/>
              </a:solidFill>
            </a:ln>
          </p:spPr>
          <p:txBody>
            <a:bodyPr wrap="square" lIns="0" tIns="0" rIns="0" bIns="0" rtlCol="0"/>
            <a:lstStyle/>
            <a:p/>
          </p:txBody>
        </p:sp>
        <p:sp>
          <p:nvSpPr>
            <p:cNvPr id="1763" name="object 1763" descr=""/>
            <p:cNvSpPr/>
            <p:nvPr/>
          </p:nvSpPr>
          <p:spPr>
            <a:xfrm>
              <a:off x="5574045" y="8395907"/>
              <a:ext cx="635" cy="1270"/>
            </a:xfrm>
            <a:custGeom>
              <a:avLst/>
              <a:gdLst/>
              <a:ahLst/>
              <a:cxnLst/>
              <a:rect l="l" t="t" r="r" b="b"/>
              <a:pathLst>
                <a:path w="635" h="1270">
                  <a:moveTo>
                    <a:pt x="0" y="0"/>
                  </a:moveTo>
                  <a:lnTo>
                    <a:pt x="165" y="571"/>
                  </a:lnTo>
                  <a:lnTo>
                    <a:pt x="419" y="889"/>
                  </a:lnTo>
                </a:path>
              </a:pathLst>
            </a:custGeom>
            <a:ln w="3175">
              <a:solidFill>
                <a:srgbClr val="565658"/>
              </a:solidFill>
            </a:ln>
          </p:spPr>
          <p:txBody>
            <a:bodyPr wrap="square" lIns="0" tIns="0" rIns="0" bIns="0" rtlCol="0"/>
            <a:lstStyle/>
            <a:p/>
          </p:txBody>
        </p:sp>
        <p:sp>
          <p:nvSpPr>
            <p:cNvPr id="1764" name="object 1764" descr=""/>
            <p:cNvSpPr/>
            <p:nvPr/>
          </p:nvSpPr>
          <p:spPr>
            <a:xfrm>
              <a:off x="5573747" y="8384578"/>
              <a:ext cx="0" cy="5080"/>
            </a:xfrm>
            <a:custGeom>
              <a:avLst/>
              <a:gdLst/>
              <a:ahLst/>
              <a:cxnLst/>
              <a:rect l="l" t="t" r="r" b="b"/>
              <a:pathLst>
                <a:path w="0" h="5079">
                  <a:moveTo>
                    <a:pt x="0" y="0"/>
                  </a:moveTo>
                  <a:lnTo>
                    <a:pt x="0" y="4787"/>
                  </a:lnTo>
                </a:path>
              </a:pathLst>
            </a:custGeom>
            <a:ln w="3175">
              <a:solidFill>
                <a:srgbClr val="565658"/>
              </a:solidFill>
            </a:ln>
          </p:spPr>
          <p:txBody>
            <a:bodyPr wrap="square" lIns="0" tIns="0" rIns="0" bIns="0" rtlCol="0"/>
            <a:lstStyle/>
            <a:p/>
          </p:txBody>
        </p:sp>
        <p:sp>
          <p:nvSpPr>
            <p:cNvPr id="1765" name="object 1765" descr=""/>
            <p:cNvSpPr/>
            <p:nvPr/>
          </p:nvSpPr>
          <p:spPr>
            <a:xfrm>
              <a:off x="5573286" y="8395896"/>
              <a:ext cx="635" cy="1905"/>
            </a:xfrm>
            <a:custGeom>
              <a:avLst/>
              <a:gdLst/>
              <a:ahLst/>
              <a:cxnLst/>
              <a:rect l="l" t="t" r="r" b="b"/>
              <a:pathLst>
                <a:path w="635" h="1904">
                  <a:moveTo>
                    <a:pt x="609" y="1498"/>
                  </a:moveTo>
                  <a:lnTo>
                    <a:pt x="292" y="1130"/>
                  </a:lnTo>
                  <a:lnTo>
                    <a:pt x="0" y="101"/>
                  </a:lnTo>
                </a:path>
              </a:pathLst>
            </a:custGeom>
            <a:ln w="3175">
              <a:solidFill>
                <a:srgbClr val="565658"/>
              </a:solidFill>
            </a:ln>
          </p:spPr>
          <p:txBody>
            <a:bodyPr wrap="square" lIns="0" tIns="0" rIns="0" bIns="0" rtlCol="0"/>
            <a:lstStyle/>
            <a:p/>
          </p:txBody>
        </p:sp>
        <p:sp>
          <p:nvSpPr>
            <p:cNvPr id="1766" name="object 1766" descr=""/>
            <p:cNvSpPr/>
            <p:nvPr/>
          </p:nvSpPr>
          <p:spPr>
            <a:xfrm>
              <a:off x="5573895" y="8396800"/>
              <a:ext cx="635" cy="635"/>
            </a:xfrm>
            <a:custGeom>
              <a:avLst/>
              <a:gdLst/>
              <a:ahLst/>
              <a:cxnLst/>
              <a:rect l="l" t="t" r="r" b="b"/>
              <a:pathLst>
                <a:path w="635" h="634">
                  <a:moveTo>
                    <a:pt x="584" y="0"/>
                  </a:moveTo>
                  <a:lnTo>
                    <a:pt x="533" y="241"/>
                  </a:lnTo>
                  <a:lnTo>
                    <a:pt x="393" y="406"/>
                  </a:lnTo>
                  <a:lnTo>
                    <a:pt x="228" y="546"/>
                  </a:lnTo>
                  <a:lnTo>
                    <a:pt x="0" y="596"/>
                  </a:lnTo>
                </a:path>
              </a:pathLst>
            </a:custGeom>
            <a:ln w="3175">
              <a:solidFill>
                <a:srgbClr val="565658"/>
              </a:solidFill>
            </a:ln>
          </p:spPr>
          <p:txBody>
            <a:bodyPr wrap="square" lIns="0" tIns="0" rIns="0" bIns="0" rtlCol="0"/>
            <a:lstStyle/>
            <a:p/>
          </p:txBody>
        </p:sp>
        <p:sp>
          <p:nvSpPr>
            <p:cNvPr id="1767" name="object 1767" descr=""/>
            <p:cNvSpPr/>
            <p:nvPr/>
          </p:nvSpPr>
          <p:spPr>
            <a:xfrm>
              <a:off x="5575757" y="8396800"/>
              <a:ext cx="635" cy="0"/>
            </a:xfrm>
            <a:custGeom>
              <a:avLst/>
              <a:gdLst/>
              <a:ahLst/>
              <a:cxnLst/>
              <a:rect l="l" t="t" r="r" b="b"/>
              <a:pathLst>
                <a:path w="635" h="0">
                  <a:moveTo>
                    <a:pt x="0" y="0"/>
                  </a:moveTo>
                  <a:lnTo>
                    <a:pt x="203" y="0"/>
                  </a:lnTo>
                  <a:lnTo>
                    <a:pt x="355" y="0"/>
                  </a:lnTo>
                  <a:lnTo>
                    <a:pt x="584" y="0"/>
                  </a:lnTo>
                </a:path>
              </a:pathLst>
            </a:custGeom>
            <a:ln w="3175">
              <a:solidFill>
                <a:srgbClr val="565658"/>
              </a:solidFill>
            </a:ln>
          </p:spPr>
          <p:txBody>
            <a:bodyPr wrap="square" lIns="0" tIns="0" rIns="0" bIns="0" rtlCol="0"/>
            <a:lstStyle/>
            <a:p/>
          </p:txBody>
        </p:sp>
        <p:sp>
          <p:nvSpPr>
            <p:cNvPr id="1768" name="object 1768" descr=""/>
            <p:cNvSpPr/>
            <p:nvPr/>
          </p:nvSpPr>
          <p:spPr>
            <a:xfrm>
              <a:off x="5574969" y="8385571"/>
              <a:ext cx="1270" cy="11430"/>
            </a:xfrm>
            <a:custGeom>
              <a:avLst/>
              <a:gdLst/>
              <a:ahLst/>
              <a:cxnLst/>
              <a:rect l="l" t="t" r="r" b="b"/>
              <a:pathLst>
                <a:path w="1270" h="11429">
                  <a:moveTo>
                    <a:pt x="787" y="5245"/>
                  </a:moveTo>
                  <a:lnTo>
                    <a:pt x="787" y="11239"/>
                  </a:lnTo>
                </a:path>
                <a:path w="1270" h="11429">
                  <a:moveTo>
                    <a:pt x="787" y="5245"/>
                  </a:moveTo>
                  <a:lnTo>
                    <a:pt x="723" y="3505"/>
                  </a:lnTo>
                  <a:lnTo>
                    <a:pt x="558" y="1955"/>
                  </a:lnTo>
                  <a:lnTo>
                    <a:pt x="355" y="762"/>
                  </a:lnTo>
                  <a:lnTo>
                    <a:pt x="50" y="101"/>
                  </a:lnTo>
                </a:path>
              </a:pathLst>
            </a:custGeom>
            <a:ln w="3175">
              <a:solidFill>
                <a:srgbClr val="565658"/>
              </a:solidFill>
            </a:ln>
          </p:spPr>
          <p:txBody>
            <a:bodyPr wrap="square" lIns="0" tIns="0" rIns="0" bIns="0" rtlCol="0"/>
            <a:lstStyle/>
            <a:p/>
          </p:txBody>
        </p:sp>
        <p:sp>
          <p:nvSpPr>
            <p:cNvPr id="1769" name="object 1769" descr=""/>
            <p:cNvSpPr/>
            <p:nvPr/>
          </p:nvSpPr>
          <p:spPr>
            <a:xfrm>
              <a:off x="5573731" y="8384573"/>
              <a:ext cx="1270" cy="1270"/>
            </a:xfrm>
            <a:custGeom>
              <a:avLst/>
              <a:gdLst/>
              <a:ahLst/>
              <a:cxnLst/>
              <a:rect l="l" t="t" r="r" b="b"/>
              <a:pathLst>
                <a:path w="1270" h="1270">
                  <a:moveTo>
                    <a:pt x="1231" y="1003"/>
                  </a:moveTo>
                  <a:lnTo>
                    <a:pt x="634" y="482"/>
                  </a:lnTo>
                  <a:lnTo>
                    <a:pt x="0" y="0"/>
                  </a:lnTo>
                </a:path>
              </a:pathLst>
            </a:custGeom>
            <a:ln w="3175">
              <a:solidFill>
                <a:srgbClr val="565658"/>
              </a:solidFill>
            </a:ln>
          </p:spPr>
          <p:txBody>
            <a:bodyPr wrap="square" lIns="0" tIns="0" rIns="0" bIns="0" rtlCol="0"/>
            <a:lstStyle/>
            <a:p/>
          </p:txBody>
        </p:sp>
        <p:sp>
          <p:nvSpPr>
            <p:cNvPr id="1770" name="object 1770" descr=""/>
            <p:cNvSpPr/>
            <p:nvPr/>
          </p:nvSpPr>
          <p:spPr>
            <a:xfrm>
              <a:off x="5573747" y="8383993"/>
              <a:ext cx="635" cy="635"/>
            </a:xfrm>
            <a:custGeom>
              <a:avLst/>
              <a:gdLst/>
              <a:ahLst/>
              <a:cxnLst/>
              <a:rect l="l" t="t" r="r" b="b"/>
              <a:pathLst>
                <a:path w="635" h="634">
                  <a:moveTo>
                    <a:pt x="0" y="584"/>
                  </a:moveTo>
                  <a:lnTo>
                    <a:pt x="50" y="355"/>
                  </a:lnTo>
                  <a:lnTo>
                    <a:pt x="177" y="190"/>
                  </a:lnTo>
                  <a:lnTo>
                    <a:pt x="317" y="50"/>
                  </a:lnTo>
                  <a:lnTo>
                    <a:pt x="558" y="0"/>
                  </a:lnTo>
                </a:path>
              </a:pathLst>
            </a:custGeom>
            <a:ln w="3175">
              <a:solidFill>
                <a:srgbClr val="565658"/>
              </a:solidFill>
            </a:ln>
          </p:spPr>
          <p:txBody>
            <a:bodyPr wrap="square" lIns="0" tIns="0" rIns="0" bIns="0" rtlCol="0"/>
            <a:lstStyle/>
            <a:p/>
          </p:txBody>
        </p:sp>
        <p:sp>
          <p:nvSpPr>
            <p:cNvPr id="1771" name="object 1771" descr=""/>
            <p:cNvSpPr/>
            <p:nvPr/>
          </p:nvSpPr>
          <p:spPr>
            <a:xfrm>
              <a:off x="5573053" y="8384501"/>
              <a:ext cx="1270" cy="5080"/>
            </a:xfrm>
            <a:custGeom>
              <a:avLst/>
              <a:gdLst/>
              <a:ahLst/>
              <a:cxnLst/>
              <a:rect l="l" t="t" r="r" b="b"/>
              <a:pathLst>
                <a:path w="1270" h="5079">
                  <a:moveTo>
                    <a:pt x="0" y="38"/>
                  </a:moveTo>
                  <a:lnTo>
                    <a:pt x="215" y="12"/>
                  </a:lnTo>
                  <a:lnTo>
                    <a:pt x="381" y="0"/>
                  </a:lnTo>
                  <a:lnTo>
                    <a:pt x="546" y="12"/>
                  </a:lnTo>
                  <a:lnTo>
                    <a:pt x="673" y="38"/>
                  </a:lnTo>
                </a:path>
                <a:path w="1270" h="5079">
                  <a:moveTo>
                    <a:pt x="0" y="38"/>
                  </a:moveTo>
                  <a:lnTo>
                    <a:pt x="0" y="4864"/>
                  </a:lnTo>
                </a:path>
              </a:pathLst>
            </a:custGeom>
            <a:ln w="3175">
              <a:solidFill>
                <a:srgbClr val="565658"/>
              </a:solidFill>
            </a:ln>
          </p:spPr>
          <p:txBody>
            <a:bodyPr wrap="square" lIns="0" tIns="0" rIns="0" bIns="0" rtlCol="0"/>
            <a:lstStyle/>
            <a:p/>
          </p:txBody>
        </p:sp>
        <p:sp>
          <p:nvSpPr>
            <p:cNvPr id="1772" name="object 1772" descr=""/>
            <p:cNvSpPr/>
            <p:nvPr/>
          </p:nvSpPr>
          <p:spPr>
            <a:xfrm>
              <a:off x="5561380" y="8392638"/>
              <a:ext cx="9525" cy="0"/>
            </a:xfrm>
            <a:custGeom>
              <a:avLst/>
              <a:gdLst/>
              <a:ahLst/>
              <a:cxnLst/>
              <a:rect l="l" t="t" r="r" b="b"/>
              <a:pathLst>
                <a:path w="9525" h="0">
                  <a:moveTo>
                    <a:pt x="9080" y="0"/>
                  </a:moveTo>
                  <a:lnTo>
                    <a:pt x="0" y="0"/>
                  </a:lnTo>
                </a:path>
              </a:pathLst>
            </a:custGeom>
            <a:ln w="3175">
              <a:solidFill>
                <a:srgbClr val="565658"/>
              </a:solidFill>
            </a:ln>
          </p:spPr>
          <p:txBody>
            <a:bodyPr wrap="square" lIns="0" tIns="0" rIns="0" bIns="0" rtlCol="0"/>
            <a:lstStyle/>
            <a:p/>
          </p:txBody>
        </p:sp>
        <p:sp>
          <p:nvSpPr>
            <p:cNvPr id="1773" name="object 1773" descr=""/>
            <p:cNvSpPr/>
            <p:nvPr/>
          </p:nvSpPr>
          <p:spPr>
            <a:xfrm>
              <a:off x="5561230" y="8392638"/>
              <a:ext cx="635" cy="2540"/>
            </a:xfrm>
            <a:custGeom>
              <a:avLst/>
              <a:gdLst/>
              <a:ahLst/>
              <a:cxnLst/>
              <a:rect l="l" t="t" r="r" b="b"/>
              <a:pathLst>
                <a:path w="635" h="2540">
                  <a:moveTo>
                    <a:pt x="139" y="0"/>
                  </a:moveTo>
                  <a:lnTo>
                    <a:pt x="0" y="1003"/>
                  </a:lnTo>
                  <a:lnTo>
                    <a:pt x="254" y="2044"/>
                  </a:lnTo>
                </a:path>
              </a:pathLst>
            </a:custGeom>
            <a:ln w="3175">
              <a:solidFill>
                <a:srgbClr val="565658"/>
              </a:solidFill>
            </a:ln>
          </p:spPr>
          <p:txBody>
            <a:bodyPr wrap="square" lIns="0" tIns="0" rIns="0" bIns="0" rtlCol="0"/>
            <a:lstStyle/>
            <a:p/>
          </p:txBody>
        </p:sp>
        <p:sp>
          <p:nvSpPr>
            <p:cNvPr id="1774" name="object 1774" descr=""/>
            <p:cNvSpPr/>
            <p:nvPr/>
          </p:nvSpPr>
          <p:spPr>
            <a:xfrm>
              <a:off x="5561469" y="8394679"/>
              <a:ext cx="4445" cy="3175"/>
            </a:xfrm>
            <a:custGeom>
              <a:avLst/>
              <a:gdLst/>
              <a:ahLst/>
              <a:cxnLst/>
              <a:rect l="l" t="t" r="r" b="b"/>
              <a:pathLst>
                <a:path w="4445" h="3175">
                  <a:moveTo>
                    <a:pt x="0" y="0"/>
                  </a:moveTo>
                  <a:lnTo>
                    <a:pt x="901" y="1371"/>
                  </a:lnTo>
                  <a:lnTo>
                    <a:pt x="2197" y="2298"/>
                  </a:lnTo>
                  <a:lnTo>
                    <a:pt x="4076" y="2705"/>
                  </a:lnTo>
                </a:path>
              </a:pathLst>
            </a:custGeom>
            <a:ln w="3175">
              <a:solidFill>
                <a:srgbClr val="565658"/>
              </a:solidFill>
            </a:ln>
          </p:spPr>
          <p:txBody>
            <a:bodyPr wrap="square" lIns="0" tIns="0" rIns="0" bIns="0" rtlCol="0"/>
            <a:lstStyle/>
            <a:p/>
          </p:txBody>
        </p:sp>
        <p:sp>
          <p:nvSpPr>
            <p:cNvPr id="1775" name="object 1775" descr=""/>
            <p:cNvSpPr/>
            <p:nvPr/>
          </p:nvSpPr>
          <p:spPr>
            <a:xfrm>
              <a:off x="5575137" y="8397394"/>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1776" name="object 1776" descr=""/>
            <p:cNvSpPr/>
            <p:nvPr/>
          </p:nvSpPr>
          <p:spPr>
            <a:xfrm>
              <a:off x="5576340" y="8390816"/>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1777" name="object 1777" descr=""/>
            <p:cNvSpPr/>
            <p:nvPr/>
          </p:nvSpPr>
          <p:spPr>
            <a:xfrm>
              <a:off x="5566318" y="8376001"/>
              <a:ext cx="1270" cy="0"/>
            </a:xfrm>
            <a:custGeom>
              <a:avLst/>
              <a:gdLst/>
              <a:ahLst/>
              <a:cxnLst/>
              <a:rect l="l" t="t" r="r" b="b"/>
              <a:pathLst>
                <a:path w="1270" h="0">
                  <a:moveTo>
                    <a:pt x="0" y="0"/>
                  </a:moveTo>
                  <a:lnTo>
                    <a:pt x="0" y="0"/>
                  </a:lnTo>
                  <a:lnTo>
                    <a:pt x="977" y="0"/>
                  </a:lnTo>
                </a:path>
              </a:pathLst>
            </a:custGeom>
            <a:ln w="3175">
              <a:solidFill>
                <a:srgbClr val="565658"/>
              </a:solidFill>
            </a:ln>
          </p:spPr>
          <p:txBody>
            <a:bodyPr wrap="square" lIns="0" tIns="0" rIns="0" bIns="0" rtlCol="0"/>
            <a:lstStyle/>
            <a:p/>
          </p:txBody>
        </p:sp>
        <p:sp>
          <p:nvSpPr>
            <p:cNvPr id="1778" name="object 1778" descr=""/>
            <p:cNvSpPr/>
            <p:nvPr/>
          </p:nvSpPr>
          <p:spPr>
            <a:xfrm>
              <a:off x="5574962" y="8384987"/>
              <a:ext cx="1905" cy="6350"/>
            </a:xfrm>
            <a:custGeom>
              <a:avLst/>
              <a:gdLst/>
              <a:ahLst/>
              <a:cxnLst/>
              <a:rect l="l" t="t" r="r" b="b"/>
              <a:pathLst>
                <a:path w="1904" h="6350">
                  <a:moveTo>
                    <a:pt x="546" y="0"/>
                  </a:moveTo>
                  <a:lnTo>
                    <a:pt x="901" y="863"/>
                  </a:lnTo>
                  <a:lnTo>
                    <a:pt x="1143" y="2171"/>
                  </a:lnTo>
                  <a:lnTo>
                    <a:pt x="1308" y="3898"/>
                  </a:lnTo>
                  <a:lnTo>
                    <a:pt x="1371" y="5816"/>
                  </a:lnTo>
                </a:path>
                <a:path w="1904" h="6350">
                  <a:moveTo>
                    <a:pt x="546" y="0"/>
                  </a:moveTo>
                  <a:lnTo>
                    <a:pt x="317" y="76"/>
                  </a:lnTo>
                  <a:lnTo>
                    <a:pt x="177" y="203"/>
                  </a:lnTo>
                  <a:lnTo>
                    <a:pt x="38" y="380"/>
                  </a:lnTo>
                  <a:lnTo>
                    <a:pt x="0" y="596"/>
                  </a:lnTo>
                </a:path>
              </a:pathLst>
            </a:custGeom>
            <a:ln w="3175">
              <a:solidFill>
                <a:srgbClr val="565658"/>
              </a:solidFill>
            </a:ln>
          </p:spPr>
          <p:txBody>
            <a:bodyPr wrap="square" lIns="0" tIns="0" rIns="0" bIns="0" rtlCol="0"/>
            <a:lstStyle/>
            <a:p/>
          </p:txBody>
        </p:sp>
        <p:sp>
          <p:nvSpPr>
            <p:cNvPr id="1779" name="object 1779" descr=""/>
            <p:cNvSpPr/>
            <p:nvPr/>
          </p:nvSpPr>
          <p:spPr>
            <a:xfrm>
              <a:off x="5572908" y="8383893"/>
              <a:ext cx="3175" cy="1270"/>
            </a:xfrm>
            <a:custGeom>
              <a:avLst/>
              <a:gdLst/>
              <a:ahLst/>
              <a:cxnLst/>
              <a:rect l="l" t="t" r="r" b="b"/>
              <a:pathLst>
                <a:path w="3175" h="1270">
                  <a:moveTo>
                    <a:pt x="1397" y="101"/>
                  </a:moveTo>
                  <a:lnTo>
                    <a:pt x="1993" y="584"/>
                  </a:lnTo>
                  <a:lnTo>
                    <a:pt x="2616" y="1092"/>
                  </a:lnTo>
                </a:path>
                <a:path w="3175" h="1270">
                  <a:moveTo>
                    <a:pt x="1397" y="101"/>
                  </a:moveTo>
                  <a:lnTo>
                    <a:pt x="1092" y="38"/>
                  </a:lnTo>
                  <a:lnTo>
                    <a:pt x="774" y="0"/>
                  </a:lnTo>
                  <a:lnTo>
                    <a:pt x="406" y="25"/>
                  </a:lnTo>
                  <a:lnTo>
                    <a:pt x="0" y="63"/>
                  </a:lnTo>
                </a:path>
              </a:pathLst>
            </a:custGeom>
            <a:ln w="3175">
              <a:solidFill>
                <a:srgbClr val="565658"/>
              </a:solidFill>
            </a:ln>
          </p:spPr>
          <p:txBody>
            <a:bodyPr wrap="square" lIns="0" tIns="0" rIns="0" bIns="0" rtlCol="0"/>
            <a:lstStyle/>
            <a:p/>
          </p:txBody>
        </p:sp>
        <p:sp>
          <p:nvSpPr>
            <p:cNvPr id="1780" name="object 1780" descr=""/>
            <p:cNvSpPr/>
            <p:nvPr/>
          </p:nvSpPr>
          <p:spPr>
            <a:xfrm>
              <a:off x="5572904" y="8383957"/>
              <a:ext cx="635" cy="635"/>
            </a:xfrm>
            <a:custGeom>
              <a:avLst/>
              <a:gdLst/>
              <a:ahLst/>
              <a:cxnLst/>
              <a:rect l="l" t="t" r="r" b="b"/>
              <a:pathLst>
                <a:path w="635" h="634">
                  <a:moveTo>
                    <a:pt x="0" y="0"/>
                  </a:moveTo>
                  <a:lnTo>
                    <a:pt x="101" y="190"/>
                  </a:lnTo>
                  <a:lnTo>
                    <a:pt x="139" y="368"/>
                  </a:lnTo>
                  <a:lnTo>
                    <a:pt x="165" y="584"/>
                  </a:lnTo>
                </a:path>
              </a:pathLst>
            </a:custGeom>
            <a:ln w="3175">
              <a:solidFill>
                <a:srgbClr val="565658"/>
              </a:solidFill>
            </a:ln>
          </p:spPr>
          <p:txBody>
            <a:bodyPr wrap="square" lIns="0" tIns="0" rIns="0" bIns="0" rtlCol="0"/>
            <a:lstStyle/>
            <a:p/>
          </p:txBody>
        </p:sp>
        <p:sp>
          <p:nvSpPr>
            <p:cNvPr id="1781" name="object 1781" descr=""/>
            <p:cNvSpPr/>
            <p:nvPr/>
          </p:nvSpPr>
          <p:spPr>
            <a:xfrm>
              <a:off x="5570386" y="8384539"/>
              <a:ext cx="3175" cy="635"/>
            </a:xfrm>
            <a:custGeom>
              <a:avLst/>
              <a:gdLst/>
              <a:ahLst/>
              <a:cxnLst/>
              <a:rect l="l" t="t" r="r" b="b"/>
              <a:pathLst>
                <a:path w="3175" h="634">
                  <a:moveTo>
                    <a:pt x="2666" y="0"/>
                  </a:moveTo>
                  <a:lnTo>
                    <a:pt x="1333" y="177"/>
                  </a:lnTo>
                  <a:lnTo>
                    <a:pt x="0" y="406"/>
                  </a:lnTo>
                </a:path>
              </a:pathLst>
            </a:custGeom>
            <a:ln w="3175">
              <a:solidFill>
                <a:srgbClr val="565658"/>
              </a:solidFill>
            </a:ln>
          </p:spPr>
          <p:txBody>
            <a:bodyPr wrap="square" lIns="0" tIns="0" rIns="0" bIns="0" rtlCol="0"/>
            <a:lstStyle/>
            <a:p/>
          </p:txBody>
        </p:sp>
        <p:sp>
          <p:nvSpPr>
            <p:cNvPr id="1782" name="object 1782" descr=""/>
            <p:cNvSpPr/>
            <p:nvPr/>
          </p:nvSpPr>
          <p:spPr>
            <a:xfrm>
              <a:off x="5561369" y="8384955"/>
              <a:ext cx="9525" cy="8255"/>
            </a:xfrm>
            <a:custGeom>
              <a:avLst/>
              <a:gdLst/>
              <a:ahLst/>
              <a:cxnLst/>
              <a:rect l="l" t="t" r="r" b="b"/>
              <a:pathLst>
                <a:path w="9525" h="8254">
                  <a:moveTo>
                    <a:pt x="9016" y="0"/>
                  </a:moveTo>
                  <a:lnTo>
                    <a:pt x="4317" y="1905"/>
                  </a:lnTo>
                  <a:lnTo>
                    <a:pt x="1638" y="4406"/>
                  </a:lnTo>
                  <a:lnTo>
                    <a:pt x="0" y="7670"/>
                  </a:lnTo>
                </a:path>
              </a:pathLst>
            </a:custGeom>
            <a:ln w="3175">
              <a:solidFill>
                <a:srgbClr val="565658"/>
              </a:solidFill>
            </a:ln>
          </p:spPr>
          <p:txBody>
            <a:bodyPr wrap="square" lIns="0" tIns="0" rIns="0" bIns="0" rtlCol="0"/>
            <a:lstStyle/>
            <a:p/>
          </p:txBody>
        </p:sp>
        <p:sp>
          <p:nvSpPr>
            <p:cNvPr id="1783" name="object 1783" descr=""/>
            <p:cNvSpPr/>
            <p:nvPr/>
          </p:nvSpPr>
          <p:spPr>
            <a:xfrm>
              <a:off x="5560837" y="8392496"/>
              <a:ext cx="635" cy="635"/>
            </a:xfrm>
            <a:custGeom>
              <a:avLst/>
              <a:gdLst/>
              <a:ahLst/>
              <a:cxnLst/>
              <a:rect l="l" t="t" r="r" b="b"/>
              <a:pathLst>
                <a:path w="635" h="634">
                  <a:moveTo>
                    <a:pt x="0" y="0"/>
                  </a:moveTo>
                  <a:lnTo>
                    <a:pt x="177" y="38"/>
                  </a:lnTo>
                  <a:lnTo>
                    <a:pt x="330" y="101"/>
                  </a:lnTo>
                  <a:lnTo>
                    <a:pt x="520" y="139"/>
                  </a:lnTo>
                </a:path>
              </a:pathLst>
            </a:custGeom>
            <a:ln w="3175">
              <a:solidFill>
                <a:srgbClr val="565658"/>
              </a:solidFill>
            </a:ln>
          </p:spPr>
          <p:txBody>
            <a:bodyPr wrap="square" lIns="0" tIns="0" rIns="0" bIns="0" rtlCol="0"/>
            <a:lstStyle/>
            <a:p/>
          </p:txBody>
        </p:sp>
        <p:sp>
          <p:nvSpPr>
            <p:cNvPr id="1784" name="object 1784" descr=""/>
            <p:cNvSpPr/>
            <p:nvPr/>
          </p:nvSpPr>
          <p:spPr>
            <a:xfrm>
              <a:off x="5560694" y="8392501"/>
              <a:ext cx="635" cy="2540"/>
            </a:xfrm>
            <a:custGeom>
              <a:avLst/>
              <a:gdLst/>
              <a:ahLst/>
              <a:cxnLst/>
              <a:rect l="l" t="t" r="r" b="b"/>
              <a:pathLst>
                <a:path w="635" h="2540">
                  <a:moveTo>
                    <a:pt x="253" y="2425"/>
                  </a:moveTo>
                  <a:lnTo>
                    <a:pt x="0" y="1206"/>
                  </a:lnTo>
                  <a:lnTo>
                    <a:pt x="139" y="0"/>
                  </a:lnTo>
                </a:path>
              </a:pathLst>
            </a:custGeom>
            <a:ln w="3175">
              <a:solidFill>
                <a:srgbClr val="565658"/>
              </a:solidFill>
            </a:ln>
          </p:spPr>
          <p:txBody>
            <a:bodyPr wrap="square" lIns="0" tIns="0" rIns="0" bIns="0" rtlCol="0"/>
            <a:lstStyle/>
            <a:p/>
          </p:txBody>
        </p:sp>
        <p:sp>
          <p:nvSpPr>
            <p:cNvPr id="1785" name="object 1785" descr=""/>
            <p:cNvSpPr/>
            <p:nvPr/>
          </p:nvSpPr>
          <p:spPr>
            <a:xfrm>
              <a:off x="5560961" y="8394679"/>
              <a:ext cx="635" cy="635"/>
            </a:xfrm>
            <a:custGeom>
              <a:avLst/>
              <a:gdLst/>
              <a:ahLst/>
              <a:cxnLst/>
              <a:rect l="l" t="t" r="r" b="b"/>
              <a:pathLst>
                <a:path w="635" h="634">
                  <a:moveTo>
                    <a:pt x="508" y="0"/>
                  </a:moveTo>
                  <a:lnTo>
                    <a:pt x="355" y="38"/>
                  </a:lnTo>
                  <a:lnTo>
                    <a:pt x="139" y="139"/>
                  </a:lnTo>
                  <a:lnTo>
                    <a:pt x="0" y="253"/>
                  </a:lnTo>
                </a:path>
              </a:pathLst>
            </a:custGeom>
            <a:ln w="3175">
              <a:solidFill>
                <a:srgbClr val="565658"/>
              </a:solidFill>
            </a:ln>
          </p:spPr>
          <p:txBody>
            <a:bodyPr wrap="square" lIns="0" tIns="0" rIns="0" bIns="0" rtlCol="0"/>
            <a:lstStyle/>
            <a:p/>
          </p:txBody>
        </p:sp>
        <p:sp>
          <p:nvSpPr>
            <p:cNvPr id="1786" name="object 1786" descr=""/>
            <p:cNvSpPr/>
            <p:nvPr/>
          </p:nvSpPr>
          <p:spPr>
            <a:xfrm>
              <a:off x="5560961" y="8394929"/>
              <a:ext cx="4445" cy="3175"/>
            </a:xfrm>
            <a:custGeom>
              <a:avLst/>
              <a:gdLst/>
              <a:ahLst/>
              <a:cxnLst/>
              <a:rect l="l" t="t" r="r" b="b"/>
              <a:pathLst>
                <a:path w="4445" h="3175">
                  <a:moveTo>
                    <a:pt x="4190" y="3060"/>
                  </a:moveTo>
                  <a:lnTo>
                    <a:pt x="2260" y="2603"/>
                  </a:lnTo>
                  <a:lnTo>
                    <a:pt x="901" y="1549"/>
                  </a:lnTo>
                  <a:lnTo>
                    <a:pt x="0" y="0"/>
                  </a:lnTo>
                </a:path>
              </a:pathLst>
            </a:custGeom>
            <a:ln w="3175">
              <a:solidFill>
                <a:srgbClr val="565658"/>
              </a:solidFill>
            </a:ln>
          </p:spPr>
          <p:txBody>
            <a:bodyPr wrap="square" lIns="0" tIns="0" rIns="0" bIns="0" rtlCol="0"/>
            <a:lstStyle/>
            <a:p/>
          </p:txBody>
        </p:sp>
        <p:sp>
          <p:nvSpPr>
            <p:cNvPr id="1787" name="object 1787" descr=""/>
            <p:cNvSpPr/>
            <p:nvPr/>
          </p:nvSpPr>
          <p:spPr>
            <a:xfrm>
              <a:off x="5565167" y="8397394"/>
              <a:ext cx="6350" cy="635"/>
            </a:xfrm>
            <a:custGeom>
              <a:avLst/>
              <a:gdLst/>
              <a:ahLst/>
              <a:cxnLst/>
              <a:rect l="l" t="t" r="r" b="b"/>
              <a:pathLst>
                <a:path w="6350" h="634">
                  <a:moveTo>
                    <a:pt x="393" y="0"/>
                  </a:moveTo>
                  <a:lnTo>
                    <a:pt x="215" y="38"/>
                  </a:lnTo>
                  <a:lnTo>
                    <a:pt x="101" y="177"/>
                  </a:lnTo>
                  <a:lnTo>
                    <a:pt x="25" y="355"/>
                  </a:lnTo>
                  <a:lnTo>
                    <a:pt x="0" y="596"/>
                  </a:lnTo>
                </a:path>
                <a:path w="6350" h="634">
                  <a:moveTo>
                    <a:pt x="393" y="0"/>
                  </a:moveTo>
                  <a:lnTo>
                    <a:pt x="3111" y="0"/>
                  </a:lnTo>
                  <a:lnTo>
                    <a:pt x="5918" y="0"/>
                  </a:lnTo>
                </a:path>
              </a:pathLst>
            </a:custGeom>
            <a:ln w="3175">
              <a:solidFill>
                <a:srgbClr val="565658"/>
              </a:solidFill>
            </a:ln>
          </p:spPr>
          <p:txBody>
            <a:bodyPr wrap="square" lIns="0" tIns="0" rIns="0" bIns="0" rtlCol="0"/>
            <a:lstStyle/>
            <a:p/>
          </p:txBody>
        </p:sp>
        <p:sp>
          <p:nvSpPr>
            <p:cNvPr id="1788" name="object 1788" descr=""/>
            <p:cNvSpPr/>
            <p:nvPr/>
          </p:nvSpPr>
          <p:spPr>
            <a:xfrm>
              <a:off x="5571068" y="8397394"/>
              <a:ext cx="1905" cy="0"/>
            </a:xfrm>
            <a:custGeom>
              <a:avLst/>
              <a:gdLst/>
              <a:ahLst/>
              <a:cxnLst/>
              <a:rect l="l" t="t" r="r" b="b"/>
              <a:pathLst>
                <a:path w="1904" h="0">
                  <a:moveTo>
                    <a:pt x="0" y="0"/>
                  </a:moveTo>
                  <a:lnTo>
                    <a:pt x="889" y="0"/>
                  </a:lnTo>
                  <a:lnTo>
                    <a:pt x="1892" y="0"/>
                  </a:lnTo>
                </a:path>
              </a:pathLst>
            </a:custGeom>
            <a:ln w="3175">
              <a:solidFill>
                <a:srgbClr val="565658"/>
              </a:solidFill>
            </a:ln>
          </p:spPr>
          <p:txBody>
            <a:bodyPr wrap="square" lIns="0" tIns="0" rIns="0" bIns="0" rtlCol="0"/>
            <a:lstStyle/>
            <a:p/>
          </p:txBody>
        </p:sp>
        <p:sp>
          <p:nvSpPr>
            <p:cNvPr id="1789" name="object 1789" descr=""/>
            <p:cNvSpPr/>
            <p:nvPr/>
          </p:nvSpPr>
          <p:spPr>
            <a:xfrm>
              <a:off x="5572966" y="8397394"/>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1790" name="object 1790" descr=""/>
            <p:cNvSpPr/>
            <p:nvPr/>
          </p:nvSpPr>
          <p:spPr>
            <a:xfrm>
              <a:off x="5575122" y="8511445"/>
              <a:ext cx="635" cy="635"/>
            </a:xfrm>
            <a:custGeom>
              <a:avLst/>
              <a:gdLst/>
              <a:ahLst/>
              <a:cxnLst/>
              <a:rect l="l" t="t" r="r" b="b"/>
              <a:pathLst>
                <a:path w="635" h="634">
                  <a:moveTo>
                    <a:pt x="635" y="596"/>
                  </a:moveTo>
                  <a:lnTo>
                    <a:pt x="571" y="355"/>
                  </a:lnTo>
                  <a:lnTo>
                    <a:pt x="419" y="190"/>
                  </a:lnTo>
                  <a:lnTo>
                    <a:pt x="215" y="50"/>
                  </a:lnTo>
                  <a:lnTo>
                    <a:pt x="0" y="0"/>
                  </a:lnTo>
                </a:path>
              </a:pathLst>
            </a:custGeom>
            <a:ln w="3175">
              <a:solidFill>
                <a:srgbClr val="565658"/>
              </a:solidFill>
            </a:ln>
          </p:spPr>
          <p:txBody>
            <a:bodyPr wrap="square" lIns="0" tIns="0" rIns="0" bIns="0" rtlCol="0"/>
            <a:lstStyle/>
            <a:p/>
          </p:txBody>
        </p:sp>
        <p:sp>
          <p:nvSpPr>
            <p:cNvPr id="1791" name="object 1791" descr=""/>
            <p:cNvSpPr/>
            <p:nvPr/>
          </p:nvSpPr>
          <p:spPr>
            <a:xfrm>
              <a:off x="5575137" y="8510858"/>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1792" name="object 1792" descr=""/>
            <p:cNvSpPr/>
            <p:nvPr/>
          </p:nvSpPr>
          <p:spPr>
            <a:xfrm>
              <a:off x="5556856" y="8376001"/>
              <a:ext cx="9525" cy="0"/>
            </a:xfrm>
            <a:custGeom>
              <a:avLst/>
              <a:gdLst/>
              <a:ahLst/>
              <a:cxnLst/>
              <a:rect l="l" t="t" r="r" b="b"/>
              <a:pathLst>
                <a:path w="9525" h="0">
                  <a:moveTo>
                    <a:pt x="9461" y="0"/>
                  </a:moveTo>
                  <a:lnTo>
                    <a:pt x="9461" y="0"/>
                  </a:lnTo>
                  <a:lnTo>
                    <a:pt x="0" y="0"/>
                  </a:lnTo>
                  <a:lnTo>
                    <a:pt x="241" y="0"/>
                  </a:lnTo>
                </a:path>
              </a:pathLst>
            </a:custGeom>
            <a:ln w="3175">
              <a:solidFill>
                <a:srgbClr val="565658"/>
              </a:solidFill>
            </a:ln>
          </p:spPr>
          <p:txBody>
            <a:bodyPr wrap="square" lIns="0" tIns="0" rIns="0" bIns="0" rtlCol="0"/>
            <a:lstStyle/>
            <a:p/>
          </p:txBody>
        </p:sp>
        <p:sp>
          <p:nvSpPr>
            <p:cNvPr id="1793" name="object 1793" descr=""/>
            <p:cNvSpPr/>
            <p:nvPr/>
          </p:nvSpPr>
          <p:spPr>
            <a:xfrm>
              <a:off x="5566313" y="8376013"/>
              <a:ext cx="2540" cy="3810"/>
            </a:xfrm>
            <a:custGeom>
              <a:avLst/>
              <a:gdLst/>
              <a:ahLst/>
              <a:cxnLst/>
              <a:rect l="l" t="t" r="r" b="b"/>
              <a:pathLst>
                <a:path w="2539" h="3809">
                  <a:moveTo>
                    <a:pt x="2349" y="3746"/>
                  </a:moveTo>
                  <a:lnTo>
                    <a:pt x="1193" y="2654"/>
                  </a:lnTo>
                  <a:lnTo>
                    <a:pt x="584" y="1650"/>
                  </a:lnTo>
                  <a:lnTo>
                    <a:pt x="152" y="546"/>
                  </a:lnTo>
                  <a:lnTo>
                    <a:pt x="0" y="0"/>
                  </a:lnTo>
                </a:path>
              </a:pathLst>
            </a:custGeom>
            <a:ln w="3175">
              <a:solidFill>
                <a:srgbClr val="565658"/>
              </a:solidFill>
            </a:ln>
          </p:spPr>
          <p:txBody>
            <a:bodyPr wrap="square" lIns="0" tIns="0" rIns="0" bIns="0" rtlCol="0"/>
            <a:lstStyle/>
            <a:p/>
          </p:txBody>
        </p:sp>
        <p:sp>
          <p:nvSpPr>
            <p:cNvPr id="1794" name="object 1794" descr=""/>
            <p:cNvSpPr/>
            <p:nvPr/>
          </p:nvSpPr>
          <p:spPr>
            <a:xfrm>
              <a:off x="5569240" y="8379998"/>
              <a:ext cx="8890" cy="5080"/>
            </a:xfrm>
            <a:custGeom>
              <a:avLst/>
              <a:gdLst/>
              <a:ahLst/>
              <a:cxnLst/>
              <a:rect l="l" t="t" r="r" b="b"/>
              <a:pathLst>
                <a:path w="8889" h="5079">
                  <a:moveTo>
                    <a:pt x="8686" y="4902"/>
                  </a:moveTo>
                  <a:lnTo>
                    <a:pt x="3594" y="1397"/>
                  </a:lnTo>
                  <a:lnTo>
                    <a:pt x="0" y="0"/>
                  </a:lnTo>
                </a:path>
              </a:pathLst>
            </a:custGeom>
            <a:ln w="3175">
              <a:solidFill>
                <a:srgbClr val="565658"/>
              </a:solidFill>
            </a:ln>
          </p:spPr>
          <p:txBody>
            <a:bodyPr wrap="square" lIns="0" tIns="0" rIns="0" bIns="0" rtlCol="0"/>
            <a:lstStyle/>
            <a:p/>
          </p:txBody>
        </p:sp>
        <p:sp>
          <p:nvSpPr>
            <p:cNvPr id="1795" name="object 1795" descr=""/>
            <p:cNvSpPr/>
            <p:nvPr/>
          </p:nvSpPr>
          <p:spPr>
            <a:xfrm>
              <a:off x="5576761" y="8384931"/>
              <a:ext cx="635" cy="6350"/>
            </a:xfrm>
            <a:custGeom>
              <a:avLst/>
              <a:gdLst/>
              <a:ahLst/>
              <a:cxnLst/>
              <a:rect l="l" t="t" r="r" b="b"/>
              <a:pathLst>
                <a:path w="635" h="6350">
                  <a:moveTo>
                    <a:pt x="0" y="0"/>
                  </a:moveTo>
                  <a:lnTo>
                    <a:pt x="25" y="685"/>
                  </a:lnTo>
                  <a:lnTo>
                    <a:pt x="63" y="1993"/>
                  </a:lnTo>
                  <a:lnTo>
                    <a:pt x="101" y="3809"/>
                  </a:lnTo>
                  <a:lnTo>
                    <a:pt x="165" y="5854"/>
                  </a:lnTo>
                </a:path>
              </a:pathLst>
            </a:custGeom>
            <a:ln w="3175">
              <a:solidFill>
                <a:srgbClr val="565658"/>
              </a:solidFill>
            </a:ln>
          </p:spPr>
          <p:txBody>
            <a:bodyPr wrap="square" lIns="0" tIns="0" rIns="0" bIns="0" rtlCol="0"/>
            <a:lstStyle/>
            <a:p/>
          </p:txBody>
        </p:sp>
        <p:sp>
          <p:nvSpPr>
            <p:cNvPr id="1796" name="object 1796" descr=""/>
            <p:cNvSpPr/>
            <p:nvPr/>
          </p:nvSpPr>
          <p:spPr>
            <a:xfrm>
              <a:off x="5570188" y="8383959"/>
              <a:ext cx="3175" cy="1270"/>
            </a:xfrm>
            <a:custGeom>
              <a:avLst/>
              <a:gdLst/>
              <a:ahLst/>
              <a:cxnLst/>
              <a:rect l="l" t="t" r="r" b="b"/>
              <a:pathLst>
                <a:path w="3175" h="1270">
                  <a:moveTo>
                    <a:pt x="0" y="419"/>
                  </a:moveTo>
                  <a:lnTo>
                    <a:pt x="1358" y="177"/>
                  </a:lnTo>
                  <a:lnTo>
                    <a:pt x="2730" y="0"/>
                  </a:lnTo>
                </a:path>
                <a:path w="3175" h="1270">
                  <a:moveTo>
                    <a:pt x="0" y="419"/>
                  </a:moveTo>
                  <a:lnTo>
                    <a:pt x="114" y="609"/>
                  </a:lnTo>
                  <a:lnTo>
                    <a:pt x="165" y="787"/>
                  </a:lnTo>
                  <a:lnTo>
                    <a:pt x="215" y="990"/>
                  </a:lnTo>
                </a:path>
              </a:pathLst>
            </a:custGeom>
            <a:ln w="3175">
              <a:solidFill>
                <a:srgbClr val="565658"/>
              </a:solidFill>
            </a:ln>
          </p:spPr>
          <p:txBody>
            <a:bodyPr wrap="square" lIns="0" tIns="0" rIns="0" bIns="0" rtlCol="0"/>
            <a:lstStyle/>
            <a:p/>
          </p:txBody>
        </p:sp>
        <p:sp>
          <p:nvSpPr>
            <p:cNvPr id="1797" name="object 1797" descr=""/>
            <p:cNvSpPr/>
            <p:nvPr/>
          </p:nvSpPr>
          <p:spPr>
            <a:xfrm>
              <a:off x="5560837" y="8384381"/>
              <a:ext cx="9525" cy="8255"/>
            </a:xfrm>
            <a:custGeom>
              <a:avLst/>
              <a:gdLst/>
              <a:ahLst/>
              <a:cxnLst/>
              <a:rect l="l" t="t" r="r" b="b"/>
              <a:pathLst>
                <a:path w="9525" h="8254">
                  <a:moveTo>
                    <a:pt x="0" y="8115"/>
                  </a:moveTo>
                  <a:lnTo>
                    <a:pt x="1701" y="4660"/>
                  </a:lnTo>
                  <a:lnTo>
                    <a:pt x="4483" y="2006"/>
                  </a:lnTo>
                  <a:lnTo>
                    <a:pt x="5207" y="1511"/>
                  </a:lnTo>
                  <a:lnTo>
                    <a:pt x="9347" y="0"/>
                  </a:lnTo>
                </a:path>
              </a:pathLst>
            </a:custGeom>
            <a:ln w="3175">
              <a:solidFill>
                <a:srgbClr val="565658"/>
              </a:solidFill>
            </a:ln>
          </p:spPr>
          <p:txBody>
            <a:bodyPr wrap="square" lIns="0" tIns="0" rIns="0" bIns="0" rtlCol="0"/>
            <a:lstStyle/>
            <a:p/>
          </p:txBody>
        </p:sp>
        <p:sp>
          <p:nvSpPr>
            <p:cNvPr id="1798" name="object 1798" descr=""/>
            <p:cNvSpPr/>
            <p:nvPr/>
          </p:nvSpPr>
          <p:spPr>
            <a:xfrm>
              <a:off x="5518505" y="8394927"/>
              <a:ext cx="42545" cy="26034"/>
            </a:xfrm>
            <a:custGeom>
              <a:avLst/>
              <a:gdLst/>
              <a:ahLst/>
              <a:cxnLst/>
              <a:rect l="l" t="t" r="r" b="b"/>
              <a:pathLst>
                <a:path w="42545" h="26034">
                  <a:moveTo>
                    <a:pt x="42443" y="0"/>
                  </a:moveTo>
                  <a:lnTo>
                    <a:pt x="9029" y="20358"/>
                  </a:lnTo>
                  <a:lnTo>
                    <a:pt x="6324" y="23037"/>
                  </a:lnTo>
                  <a:lnTo>
                    <a:pt x="6070" y="23253"/>
                  </a:lnTo>
                  <a:lnTo>
                    <a:pt x="3721" y="25044"/>
                  </a:lnTo>
                  <a:lnTo>
                    <a:pt x="2666" y="25514"/>
                  </a:lnTo>
                  <a:lnTo>
                    <a:pt x="1054" y="25323"/>
                  </a:lnTo>
                  <a:lnTo>
                    <a:pt x="380" y="24498"/>
                  </a:lnTo>
                  <a:lnTo>
                    <a:pt x="126" y="23863"/>
                  </a:lnTo>
                  <a:lnTo>
                    <a:pt x="0" y="21742"/>
                  </a:lnTo>
                </a:path>
              </a:pathLst>
            </a:custGeom>
            <a:ln w="3175">
              <a:solidFill>
                <a:srgbClr val="565658"/>
              </a:solidFill>
            </a:ln>
          </p:spPr>
          <p:txBody>
            <a:bodyPr wrap="square" lIns="0" tIns="0" rIns="0" bIns="0" rtlCol="0"/>
            <a:lstStyle/>
            <a:p/>
          </p:txBody>
        </p:sp>
        <p:sp>
          <p:nvSpPr>
            <p:cNvPr id="1799" name="object 1799" descr=""/>
            <p:cNvSpPr/>
            <p:nvPr/>
          </p:nvSpPr>
          <p:spPr>
            <a:xfrm>
              <a:off x="5565158" y="8397990"/>
              <a:ext cx="5715" cy="0"/>
            </a:xfrm>
            <a:custGeom>
              <a:avLst/>
              <a:gdLst/>
              <a:ahLst/>
              <a:cxnLst/>
              <a:rect l="l" t="t" r="r" b="b"/>
              <a:pathLst>
                <a:path w="5714" h="0">
                  <a:moveTo>
                    <a:pt x="5549" y="0"/>
                  </a:moveTo>
                  <a:lnTo>
                    <a:pt x="2730" y="0"/>
                  </a:lnTo>
                  <a:lnTo>
                    <a:pt x="0" y="0"/>
                  </a:lnTo>
                </a:path>
              </a:pathLst>
            </a:custGeom>
            <a:ln w="3175">
              <a:solidFill>
                <a:srgbClr val="565658"/>
              </a:solidFill>
            </a:ln>
          </p:spPr>
          <p:txBody>
            <a:bodyPr wrap="square" lIns="0" tIns="0" rIns="0" bIns="0" rtlCol="0"/>
            <a:lstStyle/>
            <a:p/>
          </p:txBody>
        </p:sp>
        <p:sp>
          <p:nvSpPr>
            <p:cNvPr id="1800" name="object 1800" descr=""/>
            <p:cNvSpPr/>
            <p:nvPr/>
          </p:nvSpPr>
          <p:spPr>
            <a:xfrm>
              <a:off x="5570712" y="8397394"/>
              <a:ext cx="635" cy="635"/>
            </a:xfrm>
            <a:custGeom>
              <a:avLst/>
              <a:gdLst/>
              <a:ahLst/>
              <a:cxnLst/>
              <a:rect l="l" t="t" r="r" b="b"/>
              <a:pathLst>
                <a:path w="635" h="634">
                  <a:moveTo>
                    <a:pt x="355" y="0"/>
                  </a:moveTo>
                  <a:lnTo>
                    <a:pt x="215" y="38"/>
                  </a:lnTo>
                  <a:lnTo>
                    <a:pt x="101" y="177"/>
                  </a:lnTo>
                  <a:lnTo>
                    <a:pt x="38" y="355"/>
                  </a:lnTo>
                  <a:lnTo>
                    <a:pt x="0" y="596"/>
                  </a:lnTo>
                </a:path>
              </a:pathLst>
            </a:custGeom>
            <a:ln w="3175">
              <a:solidFill>
                <a:srgbClr val="565658"/>
              </a:solidFill>
            </a:ln>
          </p:spPr>
          <p:txBody>
            <a:bodyPr wrap="square" lIns="0" tIns="0" rIns="0" bIns="0" rtlCol="0"/>
            <a:lstStyle/>
            <a:p/>
          </p:txBody>
        </p:sp>
        <p:sp>
          <p:nvSpPr>
            <p:cNvPr id="1801" name="object 1801" descr=""/>
            <p:cNvSpPr/>
            <p:nvPr/>
          </p:nvSpPr>
          <p:spPr>
            <a:xfrm>
              <a:off x="5570706" y="8397990"/>
              <a:ext cx="2540" cy="113030"/>
            </a:xfrm>
            <a:custGeom>
              <a:avLst/>
              <a:gdLst/>
              <a:ahLst/>
              <a:cxnLst/>
              <a:rect l="l" t="t" r="r" b="b"/>
              <a:pathLst>
                <a:path w="2539" h="113029">
                  <a:moveTo>
                    <a:pt x="2260" y="0"/>
                  </a:moveTo>
                  <a:lnTo>
                    <a:pt x="1041" y="0"/>
                  </a:lnTo>
                  <a:lnTo>
                    <a:pt x="0" y="0"/>
                  </a:lnTo>
                </a:path>
                <a:path w="2539" h="113029">
                  <a:moveTo>
                    <a:pt x="2260" y="0"/>
                  </a:moveTo>
                  <a:lnTo>
                    <a:pt x="2260" y="112852"/>
                  </a:lnTo>
                </a:path>
              </a:pathLst>
            </a:custGeom>
            <a:ln w="3175">
              <a:solidFill>
                <a:srgbClr val="565658"/>
              </a:solidFill>
            </a:ln>
          </p:spPr>
          <p:txBody>
            <a:bodyPr wrap="square" lIns="0" tIns="0" rIns="0" bIns="0" rtlCol="0"/>
            <a:lstStyle/>
            <a:p/>
          </p:txBody>
        </p:sp>
        <p:sp>
          <p:nvSpPr>
            <p:cNvPr id="1802" name="object 1802" descr=""/>
            <p:cNvSpPr/>
            <p:nvPr/>
          </p:nvSpPr>
          <p:spPr>
            <a:xfrm>
              <a:off x="5572966" y="8510858"/>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1803" name="object 1803" descr=""/>
            <p:cNvSpPr/>
            <p:nvPr/>
          </p:nvSpPr>
          <p:spPr>
            <a:xfrm>
              <a:off x="5571074" y="8511447"/>
              <a:ext cx="1905" cy="0"/>
            </a:xfrm>
            <a:custGeom>
              <a:avLst/>
              <a:gdLst/>
              <a:ahLst/>
              <a:cxnLst/>
              <a:rect l="l" t="t" r="r" b="b"/>
              <a:pathLst>
                <a:path w="1904" h="0">
                  <a:moveTo>
                    <a:pt x="1892" y="0"/>
                  </a:moveTo>
                  <a:lnTo>
                    <a:pt x="889" y="0"/>
                  </a:lnTo>
                  <a:lnTo>
                    <a:pt x="0" y="0"/>
                  </a:lnTo>
                </a:path>
              </a:pathLst>
            </a:custGeom>
            <a:ln w="3175">
              <a:solidFill>
                <a:srgbClr val="565658"/>
              </a:solidFill>
            </a:ln>
          </p:spPr>
          <p:txBody>
            <a:bodyPr wrap="square" lIns="0" tIns="0" rIns="0" bIns="0" rtlCol="0"/>
            <a:lstStyle/>
            <a:p/>
          </p:txBody>
        </p:sp>
        <p:sp>
          <p:nvSpPr>
            <p:cNvPr id="1804" name="object 1804" descr=""/>
            <p:cNvSpPr/>
            <p:nvPr/>
          </p:nvSpPr>
          <p:spPr>
            <a:xfrm>
              <a:off x="5574060" y="8512042"/>
              <a:ext cx="635" cy="1270"/>
            </a:xfrm>
            <a:custGeom>
              <a:avLst/>
              <a:gdLst/>
              <a:ahLst/>
              <a:cxnLst/>
              <a:rect l="l" t="t" r="r" b="b"/>
              <a:pathLst>
                <a:path w="635" h="1270">
                  <a:moveTo>
                    <a:pt x="419" y="0"/>
                  </a:moveTo>
                  <a:lnTo>
                    <a:pt x="139" y="304"/>
                  </a:lnTo>
                  <a:lnTo>
                    <a:pt x="0" y="889"/>
                  </a:lnTo>
                </a:path>
              </a:pathLst>
            </a:custGeom>
            <a:ln w="3175">
              <a:solidFill>
                <a:srgbClr val="565658"/>
              </a:solidFill>
            </a:ln>
          </p:spPr>
          <p:txBody>
            <a:bodyPr wrap="square" lIns="0" tIns="0" rIns="0" bIns="0" rtlCol="0"/>
            <a:lstStyle/>
            <a:p/>
          </p:txBody>
        </p:sp>
        <p:sp>
          <p:nvSpPr>
            <p:cNvPr id="1805" name="object 1805" descr=""/>
            <p:cNvSpPr/>
            <p:nvPr/>
          </p:nvSpPr>
          <p:spPr>
            <a:xfrm>
              <a:off x="5575757" y="8512042"/>
              <a:ext cx="0" cy="6350"/>
            </a:xfrm>
            <a:custGeom>
              <a:avLst/>
              <a:gdLst/>
              <a:ahLst/>
              <a:cxnLst/>
              <a:rect l="l" t="t" r="r" b="b"/>
              <a:pathLst>
                <a:path w="0" h="6350">
                  <a:moveTo>
                    <a:pt x="0" y="0"/>
                  </a:moveTo>
                  <a:lnTo>
                    <a:pt x="0" y="5981"/>
                  </a:lnTo>
                </a:path>
              </a:pathLst>
            </a:custGeom>
            <a:ln w="3175">
              <a:solidFill>
                <a:srgbClr val="565658"/>
              </a:solidFill>
            </a:ln>
          </p:spPr>
          <p:txBody>
            <a:bodyPr wrap="square" lIns="0" tIns="0" rIns="0" bIns="0" rtlCol="0"/>
            <a:lstStyle/>
            <a:p/>
          </p:txBody>
        </p:sp>
        <p:sp>
          <p:nvSpPr>
            <p:cNvPr id="1806" name="object 1806" descr=""/>
            <p:cNvSpPr/>
            <p:nvPr/>
          </p:nvSpPr>
          <p:spPr>
            <a:xfrm>
              <a:off x="5575137" y="8510858"/>
              <a:ext cx="1270" cy="1270"/>
            </a:xfrm>
            <a:custGeom>
              <a:avLst/>
              <a:gdLst/>
              <a:ahLst/>
              <a:cxnLst/>
              <a:rect l="l" t="t" r="r" b="b"/>
              <a:pathLst>
                <a:path w="1270" h="1270">
                  <a:moveTo>
                    <a:pt x="0" y="0"/>
                  </a:moveTo>
                  <a:lnTo>
                    <a:pt x="393" y="76"/>
                  </a:lnTo>
                  <a:lnTo>
                    <a:pt x="762" y="266"/>
                  </a:lnTo>
                  <a:lnTo>
                    <a:pt x="1016" y="571"/>
                  </a:lnTo>
                  <a:lnTo>
                    <a:pt x="1181" y="939"/>
                  </a:lnTo>
                  <a:lnTo>
                    <a:pt x="1206" y="1193"/>
                  </a:lnTo>
                </a:path>
              </a:pathLst>
            </a:custGeom>
            <a:ln w="3175">
              <a:solidFill>
                <a:srgbClr val="565658"/>
              </a:solidFill>
            </a:ln>
          </p:spPr>
          <p:txBody>
            <a:bodyPr wrap="square" lIns="0" tIns="0" rIns="0" bIns="0" rtlCol="0"/>
            <a:lstStyle/>
            <a:p/>
          </p:txBody>
        </p:sp>
        <p:sp>
          <p:nvSpPr>
            <p:cNvPr id="1807" name="object 1807" descr=""/>
            <p:cNvSpPr/>
            <p:nvPr/>
          </p:nvSpPr>
          <p:spPr>
            <a:xfrm>
              <a:off x="5577932" y="8384905"/>
              <a:ext cx="1905" cy="6350"/>
            </a:xfrm>
            <a:custGeom>
              <a:avLst/>
              <a:gdLst/>
              <a:ahLst/>
              <a:cxnLst/>
              <a:rect l="l" t="t" r="r" b="b"/>
              <a:pathLst>
                <a:path w="1904" h="6350">
                  <a:moveTo>
                    <a:pt x="812" y="5842"/>
                  </a:moveTo>
                  <a:lnTo>
                    <a:pt x="812" y="5486"/>
                  </a:lnTo>
                  <a:lnTo>
                    <a:pt x="736" y="3784"/>
                  </a:lnTo>
                  <a:lnTo>
                    <a:pt x="723" y="3543"/>
                  </a:lnTo>
                  <a:lnTo>
                    <a:pt x="546" y="1866"/>
                  </a:lnTo>
                  <a:lnTo>
                    <a:pt x="304" y="622"/>
                  </a:lnTo>
                  <a:lnTo>
                    <a:pt x="0" y="0"/>
                  </a:lnTo>
                </a:path>
                <a:path w="1904" h="6350">
                  <a:moveTo>
                    <a:pt x="812" y="5842"/>
                  </a:moveTo>
                  <a:lnTo>
                    <a:pt x="1066" y="5842"/>
                  </a:lnTo>
                  <a:lnTo>
                    <a:pt x="1270" y="5842"/>
                  </a:lnTo>
                  <a:lnTo>
                    <a:pt x="1409" y="5842"/>
                  </a:lnTo>
                </a:path>
              </a:pathLst>
            </a:custGeom>
            <a:ln w="3175">
              <a:solidFill>
                <a:srgbClr val="565658"/>
              </a:solidFill>
            </a:ln>
          </p:spPr>
          <p:txBody>
            <a:bodyPr wrap="square" lIns="0" tIns="0" rIns="0" bIns="0" rtlCol="0"/>
            <a:lstStyle/>
            <a:p/>
          </p:txBody>
        </p:sp>
        <p:sp>
          <p:nvSpPr>
            <p:cNvPr id="1808" name="object 1808" descr=""/>
            <p:cNvSpPr/>
            <p:nvPr/>
          </p:nvSpPr>
          <p:spPr>
            <a:xfrm>
              <a:off x="5567721" y="8379962"/>
              <a:ext cx="1905" cy="635"/>
            </a:xfrm>
            <a:custGeom>
              <a:avLst/>
              <a:gdLst/>
              <a:ahLst/>
              <a:cxnLst/>
              <a:rect l="l" t="t" r="r" b="b"/>
              <a:pathLst>
                <a:path w="1904" h="634">
                  <a:moveTo>
                    <a:pt x="1524" y="38"/>
                  </a:moveTo>
                  <a:lnTo>
                    <a:pt x="736" y="12"/>
                  </a:lnTo>
                  <a:lnTo>
                    <a:pt x="0" y="0"/>
                  </a:lnTo>
                </a:path>
              </a:pathLst>
            </a:custGeom>
            <a:ln w="3175">
              <a:solidFill>
                <a:srgbClr val="565658"/>
              </a:solidFill>
            </a:ln>
          </p:spPr>
          <p:txBody>
            <a:bodyPr wrap="square" lIns="0" tIns="0" rIns="0" bIns="0" rtlCol="0"/>
            <a:lstStyle/>
            <a:p/>
          </p:txBody>
        </p:sp>
        <p:sp>
          <p:nvSpPr>
            <p:cNvPr id="1809" name="object 1809" descr=""/>
            <p:cNvSpPr/>
            <p:nvPr/>
          </p:nvSpPr>
          <p:spPr>
            <a:xfrm>
              <a:off x="5567707" y="8379945"/>
              <a:ext cx="9525" cy="5080"/>
            </a:xfrm>
            <a:custGeom>
              <a:avLst/>
              <a:gdLst/>
              <a:ahLst/>
              <a:cxnLst/>
              <a:rect l="l" t="t" r="r" b="b"/>
              <a:pathLst>
                <a:path w="9525" h="5079">
                  <a:moveTo>
                    <a:pt x="0" y="0"/>
                  </a:moveTo>
                  <a:lnTo>
                    <a:pt x="4546" y="1803"/>
                  </a:lnTo>
                  <a:lnTo>
                    <a:pt x="9042" y="4978"/>
                  </a:lnTo>
                </a:path>
              </a:pathLst>
            </a:custGeom>
            <a:ln w="3175">
              <a:solidFill>
                <a:srgbClr val="565658"/>
              </a:solidFill>
            </a:ln>
          </p:spPr>
          <p:txBody>
            <a:bodyPr wrap="square" lIns="0" tIns="0" rIns="0" bIns="0" rtlCol="0"/>
            <a:lstStyle/>
            <a:p/>
          </p:txBody>
        </p:sp>
        <p:sp>
          <p:nvSpPr>
            <p:cNvPr id="1810" name="object 1810" descr=""/>
            <p:cNvSpPr/>
            <p:nvPr/>
          </p:nvSpPr>
          <p:spPr>
            <a:xfrm>
              <a:off x="5519475" y="8384376"/>
              <a:ext cx="50800" cy="33020"/>
            </a:xfrm>
            <a:custGeom>
              <a:avLst/>
              <a:gdLst/>
              <a:ahLst/>
              <a:cxnLst/>
              <a:rect l="l" t="t" r="r" b="b"/>
              <a:pathLst>
                <a:path w="50800" h="33020">
                  <a:moveTo>
                    <a:pt x="7899" y="11747"/>
                  </a:moveTo>
                  <a:lnTo>
                    <a:pt x="0" y="30518"/>
                  </a:lnTo>
                  <a:lnTo>
                    <a:pt x="774" y="32270"/>
                  </a:lnTo>
                  <a:lnTo>
                    <a:pt x="1714" y="32651"/>
                  </a:lnTo>
                  <a:lnTo>
                    <a:pt x="2235" y="32575"/>
                  </a:lnTo>
                  <a:lnTo>
                    <a:pt x="3251" y="32092"/>
                  </a:lnTo>
                  <a:lnTo>
                    <a:pt x="5727" y="29895"/>
                  </a:lnTo>
                  <a:lnTo>
                    <a:pt x="8394" y="26860"/>
                  </a:lnTo>
                  <a:lnTo>
                    <a:pt x="13220" y="21018"/>
                  </a:lnTo>
                  <a:lnTo>
                    <a:pt x="19710" y="13982"/>
                  </a:lnTo>
                  <a:lnTo>
                    <a:pt x="27571" y="7505"/>
                  </a:lnTo>
                  <a:lnTo>
                    <a:pt x="29362" y="6350"/>
                  </a:lnTo>
                  <a:lnTo>
                    <a:pt x="37579" y="2438"/>
                  </a:lnTo>
                  <a:lnTo>
                    <a:pt x="46647" y="330"/>
                  </a:lnTo>
                  <a:lnTo>
                    <a:pt x="50711" y="0"/>
                  </a:lnTo>
                </a:path>
              </a:pathLst>
            </a:custGeom>
            <a:ln w="3175">
              <a:solidFill>
                <a:srgbClr val="565658"/>
              </a:solidFill>
            </a:ln>
          </p:spPr>
          <p:txBody>
            <a:bodyPr wrap="square" lIns="0" tIns="0" rIns="0" bIns="0" rtlCol="0"/>
            <a:lstStyle/>
            <a:p/>
          </p:txBody>
        </p:sp>
        <p:sp>
          <p:nvSpPr>
            <p:cNvPr id="1811" name="object 1811" descr=""/>
            <p:cNvSpPr/>
            <p:nvPr/>
          </p:nvSpPr>
          <p:spPr>
            <a:xfrm>
              <a:off x="5570708" y="8397990"/>
              <a:ext cx="0" cy="113030"/>
            </a:xfrm>
            <a:custGeom>
              <a:avLst/>
              <a:gdLst/>
              <a:ahLst/>
              <a:cxnLst/>
              <a:rect l="l" t="t" r="r" b="b"/>
              <a:pathLst>
                <a:path w="0" h="113029">
                  <a:moveTo>
                    <a:pt x="0" y="0"/>
                  </a:moveTo>
                  <a:lnTo>
                    <a:pt x="0" y="112852"/>
                  </a:lnTo>
                </a:path>
              </a:pathLst>
            </a:custGeom>
            <a:ln w="3175">
              <a:solidFill>
                <a:srgbClr val="565658"/>
              </a:solidFill>
            </a:ln>
          </p:spPr>
          <p:txBody>
            <a:bodyPr wrap="square" lIns="0" tIns="0" rIns="0" bIns="0" rtlCol="0"/>
            <a:lstStyle/>
            <a:p/>
          </p:txBody>
        </p:sp>
        <p:sp>
          <p:nvSpPr>
            <p:cNvPr id="1812" name="object 1812" descr=""/>
            <p:cNvSpPr/>
            <p:nvPr/>
          </p:nvSpPr>
          <p:spPr>
            <a:xfrm>
              <a:off x="5570708" y="8510858"/>
              <a:ext cx="2540" cy="635"/>
            </a:xfrm>
            <a:custGeom>
              <a:avLst/>
              <a:gdLst/>
              <a:ahLst/>
              <a:cxnLst/>
              <a:rect l="l" t="t" r="r" b="b"/>
              <a:pathLst>
                <a:path w="2539" h="634">
                  <a:moveTo>
                    <a:pt x="0" y="0"/>
                  </a:moveTo>
                  <a:lnTo>
                    <a:pt x="1054" y="0"/>
                  </a:lnTo>
                  <a:lnTo>
                    <a:pt x="2260" y="0"/>
                  </a:lnTo>
                </a:path>
                <a:path w="2539" h="634">
                  <a:moveTo>
                    <a:pt x="0" y="0"/>
                  </a:moveTo>
                  <a:lnTo>
                    <a:pt x="25" y="241"/>
                  </a:lnTo>
                  <a:lnTo>
                    <a:pt x="114" y="431"/>
                  </a:lnTo>
                  <a:lnTo>
                    <a:pt x="355" y="596"/>
                  </a:lnTo>
                </a:path>
              </a:pathLst>
            </a:custGeom>
            <a:ln w="3175">
              <a:solidFill>
                <a:srgbClr val="565658"/>
              </a:solidFill>
            </a:ln>
          </p:spPr>
          <p:txBody>
            <a:bodyPr wrap="square" lIns="0" tIns="0" rIns="0" bIns="0" rtlCol="0"/>
            <a:lstStyle/>
            <a:p/>
          </p:txBody>
        </p:sp>
        <p:sp>
          <p:nvSpPr>
            <p:cNvPr id="1813" name="object 1813" descr=""/>
            <p:cNvSpPr/>
            <p:nvPr/>
          </p:nvSpPr>
          <p:spPr>
            <a:xfrm>
              <a:off x="5565543" y="8511447"/>
              <a:ext cx="5715" cy="0"/>
            </a:xfrm>
            <a:custGeom>
              <a:avLst/>
              <a:gdLst/>
              <a:ahLst/>
              <a:cxnLst/>
              <a:rect l="l" t="t" r="r" b="b"/>
              <a:pathLst>
                <a:path w="5714" h="0">
                  <a:moveTo>
                    <a:pt x="5524" y="0"/>
                  </a:moveTo>
                  <a:lnTo>
                    <a:pt x="2743" y="0"/>
                  </a:lnTo>
                  <a:lnTo>
                    <a:pt x="0" y="0"/>
                  </a:lnTo>
                </a:path>
              </a:pathLst>
            </a:custGeom>
            <a:ln w="3175">
              <a:solidFill>
                <a:srgbClr val="565658"/>
              </a:solidFill>
            </a:ln>
          </p:spPr>
          <p:txBody>
            <a:bodyPr wrap="square" lIns="0" tIns="0" rIns="0" bIns="0" rtlCol="0"/>
            <a:lstStyle/>
            <a:p/>
          </p:txBody>
        </p:sp>
        <p:sp>
          <p:nvSpPr>
            <p:cNvPr id="1814" name="object 1814" descr=""/>
            <p:cNvSpPr/>
            <p:nvPr/>
          </p:nvSpPr>
          <p:spPr>
            <a:xfrm>
              <a:off x="5573300" y="8511449"/>
              <a:ext cx="635" cy="1905"/>
            </a:xfrm>
            <a:custGeom>
              <a:avLst/>
              <a:gdLst/>
              <a:ahLst/>
              <a:cxnLst/>
              <a:rect l="l" t="t" r="r" b="b"/>
              <a:pathLst>
                <a:path w="635" h="1904">
                  <a:moveTo>
                    <a:pt x="0" y="1485"/>
                  </a:moveTo>
                  <a:lnTo>
                    <a:pt x="266" y="368"/>
                  </a:lnTo>
                  <a:lnTo>
                    <a:pt x="584" y="0"/>
                  </a:lnTo>
                </a:path>
              </a:pathLst>
            </a:custGeom>
            <a:ln w="3175">
              <a:solidFill>
                <a:srgbClr val="565658"/>
              </a:solidFill>
            </a:ln>
          </p:spPr>
          <p:txBody>
            <a:bodyPr wrap="square" lIns="0" tIns="0" rIns="0" bIns="0" rtlCol="0"/>
            <a:lstStyle/>
            <a:p/>
          </p:txBody>
        </p:sp>
        <p:sp>
          <p:nvSpPr>
            <p:cNvPr id="1815" name="object 1815" descr=""/>
            <p:cNvSpPr/>
            <p:nvPr/>
          </p:nvSpPr>
          <p:spPr>
            <a:xfrm>
              <a:off x="5573747" y="8519471"/>
              <a:ext cx="0" cy="5080"/>
            </a:xfrm>
            <a:custGeom>
              <a:avLst/>
              <a:gdLst/>
              <a:ahLst/>
              <a:cxnLst/>
              <a:rect l="l" t="t" r="r" b="b"/>
              <a:pathLst>
                <a:path w="0" h="5079">
                  <a:moveTo>
                    <a:pt x="0" y="0"/>
                  </a:moveTo>
                  <a:lnTo>
                    <a:pt x="0" y="4787"/>
                  </a:lnTo>
                </a:path>
              </a:pathLst>
            </a:custGeom>
            <a:ln w="3175">
              <a:solidFill>
                <a:srgbClr val="565658"/>
              </a:solidFill>
            </a:ln>
          </p:spPr>
          <p:txBody>
            <a:bodyPr wrap="square" lIns="0" tIns="0" rIns="0" bIns="0" rtlCol="0"/>
            <a:lstStyle/>
            <a:p/>
          </p:txBody>
        </p:sp>
        <p:sp>
          <p:nvSpPr>
            <p:cNvPr id="1816" name="object 1816" descr=""/>
            <p:cNvSpPr/>
            <p:nvPr/>
          </p:nvSpPr>
          <p:spPr>
            <a:xfrm>
              <a:off x="5573747" y="8523274"/>
              <a:ext cx="1270" cy="1270"/>
            </a:xfrm>
            <a:custGeom>
              <a:avLst/>
              <a:gdLst/>
              <a:ahLst/>
              <a:cxnLst/>
              <a:rect l="l" t="t" r="r" b="b"/>
              <a:pathLst>
                <a:path w="1270" h="1270">
                  <a:moveTo>
                    <a:pt x="0" y="990"/>
                  </a:moveTo>
                  <a:lnTo>
                    <a:pt x="622" y="508"/>
                  </a:lnTo>
                  <a:lnTo>
                    <a:pt x="1219" y="0"/>
                  </a:lnTo>
                </a:path>
              </a:pathLst>
            </a:custGeom>
            <a:ln w="3175">
              <a:solidFill>
                <a:srgbClr val="565658"/>
              </a:solidFill>
            </a:ln>
          </p:spPr>
          <p:txBody>
            <a:bodyPr wrap="square" lIns="0" tIns="0" rIns="0" bIns="0" rtlCol="0"/>
            <a:lstStyle/>
            <a:p/>
          </p:txBody>
        </p:sp>
        <p:sp>
          <p:nvSpPr>
            <p:cNvPr id="1817" name="object 1817" descr=""/>
            <p:cNvSpPr/>
            <p:nvPr/>
          </p:nvSpPr>
          <p:spPr>
            <a:xfrm>
              <a:off x="5574963" y="8518022"/>
              <a:ext cx="1270" cy="5715"/>
            </a:xfrm>
            <a:custGeom>
              <a:avLst/>
              <a:gdLst/>
              <a:ahLst/>
              <a:cxnLst/>
              <a:rect l="l" t="t" r="r" b="b"/>
              <a:pathLst>
                <a:path w="1270" h="5715">
                  <a:moveTo>
                    <a:pt x="0" y="5257"/>
                  </a:moveTo>
                  <a:lnTo>
                    <a:pt x="279" y="4686"/>
                  </a:lnTo>
                  <a:lnTo>
                    <a:pt x="546" y="3581"/>
                  </a:lnTo>
                  <a:lnTo>
                    <a:pt x="723" y="2082"/>
                  </a:lnTo>
                  <a:lnTo>
                    <a:pt x="787" y="342"/>
                  </a:lnTo>
                  <a:lnTo>
                    <a:pt x="787" y="0"/>
                  </a:lnTo>
                </a:path>
              </a:pathLst>
            </a:custGeom>
            <a:ln w="3175">
              <a:solidFill>
                <a:srgbClr val="565658"/>
              </a:solidFill>
            </a:ln>
          </p:spPr>
          <p:txBody>
            <a:bodyPr wrap="square" lIns="0" tIns="0" rIns="0" bIns="0" rtlCol="0"/>
            <a:lstStyle/>
            <a:p/>
          </p:txBody>
        </p:sp>
        <p:sp>
          <p:nvSpPr>
            <p:cNvPr id="1818" name="object 1818" descr=""/>
            <p:cNvSpPr/>
            <p:nvPr/>
          </p:nvSpPr>
          <p:spPr>
            <a:xfrm>
              <a:off x="5576340" y="8512042"/>
              <a:ext cx="0" cy="6350"/>
            </a:xfrm>
            <a:custGeom>
              <a:avLst/>
              <a:gdLst/>
              <a:ahLst/>
              <a:cxnLst/>
              <a:rect l="l" t="t" r="r" b="b"/>
              <a:pathLst>
                <a:path w="0" h="6350">
                  <a:moveTo>
                    <a:pt x="0" y="0"/>
                  </a:moveTo>
                  <a:lnTo>
                    <a:pt x="0" y="5981"/>
                  </a:lnTo>
                </a:path>
              </a:pathLst>
            </a:custGeom>
            <a:ln w="3175">
              <a:solidFill>
                <a:srgbClr val="565658"/>
              </a:solidFill>
            </a:ln>
          </p:spPr>
          <p:txBody>
            <a:bodyPr wrap="square" lIns="0" tIns="0" rIns="0" bIns="0" rtlCol="0"/>
            <a:lstStyle/>
            <a:p/>
          </p:txBody>
        </p:sp>
        <p:sp>
          <p:nvSpPr>
            <p:cNvPr id="1819" name="object 1819" descr=""/>
            <p:cNvSpPr/>
            <p:nvPr/>
          </p:nvSpPr>
          <p:spPr>
            <a:xfrm>
              <a:off x="5578745" y="8390747"/>
              <a:ext cx="0" cy="127635"/>
            </a:xfrm>
            <a:custGeom>
              <a:avLst/>
              <a:gdLst/>
              <a:ahLst/>
              <a:cxnLst/>
              <a:rect l="l" t="t" r="r" b="b"/>
              <a:pathLst>
                <a:path w="0" h="127634">
                  <a:moveTo>
                    <a:pt x="0" y="0"/>
                  </a:moveTo>
                  <a:lnTo>
                    <a:pt x="0" y="127342"/>
                  </a:lnTo>
                </a:path>
              </a:pathLst>
            </a:custGeom>
            <a:ln w="3175">
              <a:solidFill>
                <a:srgbClr val="565658"/>
              </a:solidFill>
            </a:ln>
          </p:spPr>
          <p:txBody>
            <a:bodyPr wrap="square" lIns="0" tIns="0" rIns="0" bIns="0" rtlCol="0"/>
            <a:lstStyle/>
            <a:p/>
          </p:txBody>
        </p:sp>
        <p:sp>
          <p:nvSpPr>
            <p:cNvPr id="1820" name="object 1820" descr=""/>
            <p:cNvSpPr/>
            <p:nvPr/>
          </p:nvSpPr>
          <p:spPr>
            <a:xfrm>
              <a:off x="5552925" y="8379894"/>
              <a:ext cx="15240" cy="1270"/>
            </a:xfrm>
            <a:custGeom>
              <a:avLst/>
              <a:gdLst/>
              <a:ahLst/>
              <a:cxnLst/>
              <a:rect l="l" t="t" r="r" b="b"/>
              <a:pathLst>
                <a:path w="15239" h="1270">
                  <a:moveTo>
                    <a:pt x="14782" y="50"/>
                  </a:moveTo>
                  <a:lnTo>
                    <a:pt x="10629" y="0"/>
                  </a:lnTo>
                  <a:lnTo>
                    <a:pt x="8991" y="50"/>
                  </a:lnTo>
                  <a:lnTo>
                    <a:pt x="4457" y="393"/>
                  </a:lnTo>
                  <a:lnTo>
                    <a:pt x="1269" y="774"/>
                  </a:lnTo>
                  <a:lnTo>
                    <a:pt x="0" y="1054"/>
                  </a:lnTo>
                </a:path>
              </a:pathLst>
            </a:custGeom>
            <a:ln w="3175">
              <a:solidFill>
                <a:srgbClr val="565658"/>
              </a:solidFill>
            </a:ln>
          </p:spPr>
          <p:txBody>
            <a:bodyPr wrap="square" lIns="0" tIns="0" rIns="0" bIns="0" rtlCol="0"/>
            <a:lstStyle/>
            <a:p/>
          </p:txBody>
        </p:sp>
        <p:sp>
          <p:nvSpPr>
            <p:cNvPr id="1821" name="object 1821" descr=""/>
            <p:cNvSpPr/>
            <p:nvPr/>
          </p:nvSpPr>
          <p:spPr>
            <a:xfrm>
              <a:off x="5565152" y="8510858"/>
              <a:ext cx="5715" cy="0"/>
            </a:xfrm>
            <a:custGeom>
              <a:avLst/>
              <a:gdLst/>
              <a:ahLst/>
              <a:cxnLst/>
              <a:rect l="l" t="t" r="r" b="b"/>
              <a:pathLst>
                <a:path w="5714" h="0">
                  <a:moveTo>
                    <a:pt x="0" y="0"/>
                  </a:moveTo>
                  <a:lnTo>
                    <a:pt x="2730" y="0"/>
                  </a:lnTo>
                  <a:lnTo>
                    <a:pt x="5549" y="0"/>
                  </a:lnTo>
                </a:path>
              </a:pathLst>
            </a:custGeom>
            <a:ln w="3175">
              <a:solidFill>
                <a:srgbClr val="565658"/>
              </a:solidFill>
            </a:ln>
          </p:spPr>
          <p:txBody>
            <a:bodyPr wrap="square" lIns="0" tIns="0" rIns="0" bIns="0" rtlCol="0"/>
            <a:lstStyle/>
            <a:p/>
          </p:txBody>
        </p:sp>
        <p:sp>
          <p:nvSpPr>
            <p:cNvPr id="1822" name="object 1822" descr=""/>
            <p:cNvSpPr/>
            <p:nvPr/>
          </p:nvSpPr>
          <p:spPr>
            <a:xfrm>
              <a:off x="5561472" y="8510850"/>
              <a:ext cx="4445" cy="3810"/>
            </a:xfrm>
            <a:custGeom>
              <a:avLst/>
              <a:gdLst/>
              <a:ahLst/>
              <a:cxnLst/>
              <a:rect l="l" t="t" r="r" b="b"/>
              <a:pathLst>
                <a:path w="4445" h="3809">
                  <a:moveTo>
                    <a:pt x="4089" y="596"/>
                  </a:moveTo>
                  <a:lnTo>
                    <a:pt x="3911" y="558"/>
                  </a:lnTo>
                  <a:lnTo>
                    <a:pt x="3797" y="419"/>
                  </a:lnTo>
                  <a:lnTo>
                    <a:pt x="3721" y="228"/>
                  </a:lnTo>
                  <a:lnTo>
                    <a:pt x="3695" y="0"/>
                  </a:lnTo>
                </a:path>
                <a:path w="4445" h="3809">
                  <a:moveTo>
                    <a:pt x="4089" y="596"/>
                  </a:moveTo>
                  <a:lnTo>
                    <a:pt x="3352" y="660"/>
                  </a:lnTo>
                  <a:lnTo>
                    <a:pt x="2324" y="939"/>
                  </a:lnTo>
                  <a:lnTo>
                    <a:pt x="1930" y="1155"/>
                  </a:lnTo>
                  <a:lnTo>
                    <a:pt x="812" y="2031"/>
                  </a:lnTo>
                  <a:lnTo>
                    <a:pt x="0" y="3327"/>
                  </a:lnTo>
                </a:path>
              </a:pathLst>
            </a:custGeom>
            <a:ln w="3175">
              <a:solidFill>
                <a:srgbClr val="565658"/>
              </a:solidFill>
            </a:ln>
          </p:spPr>
          <p:txBody>
            <a:bodyPr wrap="square" lIns="0" tIns="0" rIns="0" bIns="0" rtlCol="0"/>
            <a:lstStyle/>
            <a:p/>
          </p:txBody>
        </p:sp>
        <p:sp>
          <p:nvSpPr>
            <p:cNvPr id="1823" name="object 1823" descr=""/>
            <p:cNvSpPr/>
            <p:nvPr/>
          </p:nvSpPr>
          <p:spPr>
            <a:xfrm>
              <a:off x="5561228" y="8514176"/>
              <a:ext cx="635" cy="2540"/>
            </a:xfrm>
            <a:custGeom>
              <a:avLst/>
              <a:gdLst/>
              <a:ahLst/>
              <a:cxnLst/>
              <a:rect l="l" t="t" r="r" b="b"/>
              <a:pathLst>
                <a:path w="635" h="2540">
                  <a:moveTo>
                    <a:pt x="241" y="0"/>
                  </a:moveTo>
                  <a:lnTo>
                    <a:pt x="0" y="952"/>
                  </a:lnTo>
                  <a:lnTo>
                    <a:pt x="127" y="2032"/>
                  </a:lnTo>
                </a:path>
              </a:pathLst>
            </a:custGeom>
            <a:ln w="3175">
              <a:solidFill>
                <a:srgbClr val="565658"/>
              </a:solidFill>
            </a:ln>
          </p:spPr>
          <p:txBody>
            <a:bodyPr wrap="square" lIns="0" tIns="0" rIns="0" bIns="0" rtlCol="0"/>
            <a:lstStyle/>
            <a:p/>
          </p:txBody>
        </p:sp>
        <p:sp>
          <p:nvSpPr>
            <p:cNvPr id="1824" name="object 1824" descr=""/>
            <p:cNvSpPr/>
            <p:nvPr/>
          </p:nvSpPr>
          <p:spPr>
            <a:xfrm>
              <a:off x="5561380" y="8516203"/>
              <a:ext cx="9525" cy="0"/>
            </a:xfrm>
            <a:custGeom>
              <a:avLst/>
              <a:gdLst/>
              <a:ahLst/>
              <a:cxnLst/>
              <a:rect l="l" t="t" r="r" b="b"/>
              <a:pathLst>
                <a:path w="9525" h="0">
                  <a:moveTo>
                    <a:pt x="9080" y="0"/>
                  </a:moveTo>
                  <a:lnTo>
                    <a:pt x="0" y="0"/>
                  </a:lnTo>
                </a:path>
              </a:pathLst>
            </a:custGeom>
            <a:ln w="3175">
              <a:solidFill>
                <a:srgbClr val="565658"/>
              </a:solidFill>
            </a:ln>
          </p:spPr>
          <p:txBody>
            <a:bodyPr wrap="square" lIns="0" tIns="0" rIns="0" bIns="0" rtlCol="0"/>
            <a:lstStyle/>
            <a:p/>
          </p:txBody>
        </p:sp>
        <p:sp>
          <p:nvSpPr>
            <p:cNvPr id="1825" name="object 1825" descr=""/>
            <p:cNvSpPr/>
            <p:nvPr/>
          </p:nvSpPr>
          <p:spPr>
            <a:xfrm>
              <a:off x="5573053" y="8519471"/>
              <a:ext cx="0" cy="5080"/>
            </a:xfrm>
            <a:custGeom>
              <a:avLst/>
              <a:gdLst/>
              <a:ahLst/>
              <a:cxnLst/>
              <a:rect l="l" t="t" r="r" b="b"/>
              <a:pathLst>
                <a:path w="0" h="5079">
                  <a:moveTo>
                    <a:pt x="0" y="0"/>
                  </a:moveTo>
                  <a:lnTo>
                    <a:pt x="0" y="4838"/>
                  </a:lnTo>
                </a:path>
              </a:pathLst>
            </a:custGeom>
            <a:ln w="3175">
              <a:solidFill>
                <a:srgbClr val="565658"/>
              </a:solidFill>
            </a:ln>
          </p:spPr>
          <p:txBody>
            <a:bodyPr wrap="square" lIns="0" tIns="0" rIns="0" bIns="0" rtlCol="0"/>
            <a:lstStyle/>
            <a:p/>
          </p:txBody>
        </p:sp>
        <p:sp>
          <p:nvSpPr>
            <p:cNvPr id="1826" name="object 1826" descr=""/>
            <p:cNvSpPr/>
            <p:nvPr/>
          </p:nvSpPr>
          <p:spPr>
            <a:xfrm>
              <a:off x="5573049" y="8524265"/>
              <a:ext cx="1270" cy="635"/>
            </a:xfrm>
            <a:custGeom>
              <a:avLst/>
              <a:gdLst/>
              <a:ahLst/>
              <a:cxnLst/>
              <a:rect l="l" t="t" r="r" b="b"/>
              <a:pathLst>
                <a:path w="1270" h="634">
                  <a:moveTo>
                    <a:pt x="698" y="0"/>
                  </a:moveTo>
                  <a:lnTo>
                    <a:pt x="495" y="63"/>
                  </a:lnTo>
                  <a:lnTo>
                    <a:pt x="342" y="88"/>
                  </a:lnTo>
                  <a:lnTo>
                    <a:pt x="139" y="63"/>
                  </a:lnTo>
                  <a:lnTo>
                    <a:pt x="0" y="38"/>
                  </a:lnTo>
                </a:path>
              </a:pathLst>
            </a:custGeom>
            <a:ln w="3175">
              <a:solidFill>
                <a:srgbClr val="565658"/>
              </a:solidFill>
            </a:ln>
          </p:spPr>
          <p:txBody>
            <a:bodyPr wrap="square" lIns="0" tIns="0" rIns="0" bIns="0" rtlCol="0"/>
            <a:lstStyle/>
            <a:p/>
          </p:txBody>
        </p:sp>
        <p:sp>
          <p:nvSpPr>
            <p:cNvPr id="1827" name="object 1827" descr=""/>
            <p:cNvSpPr/>
            <p:nvPr/>
          </p:nvSpPr>
          <p:spPr>
            <a:xfrm>
              <a:off x="5573746" y="8524264"/>
              <a:ext cx="635" cy="635"/>
            </a:xfrm>
            <a:custGeom>
              <a:avLst/>
              <a:gdLst/>
              <a:ahLst/>
              <a:cxnLst/>
              <a:rect l="l" t="t" r="r" b="b"/>
              <a:pathLst>
                <a:path w="635" h="634">
                  <a:moveTo>
                    <a:pt x="558" y="584"/>
                  </a:moveTo>
                  <a:lnTo>
                    <a:pt x="330" y="520"/>
                  </a:lnTo>
                  <a:lnTo>
                    <a:pt x="177" y="393"/>
                  </a:lnTo>
                  <a:lnTo>
                    <a:pt x="50" y="215"/>
                  </a:lnTo>
                  <a:lnTo>
                    <a:pt x="0" y="0"/>
                  </a:lnTo>
                </a:path>
              </a:pathLst>
            </a:custGeom>
            <a:ln w="3175">
              <a:solidFill>
                <a:srgbClr val="565658"/>
              </a:solidFill>
            </a:ln>
          </p:spPr>
          <p:txBody>
            <a:bodyPr wrap="square" lIns="0" tIns="0" rIns="0" bIns="0" rtlCol="0"/>
            <a:lstStyle/>
            <a:p/>
          </p:txBody>
        </p:sp>
        <p:sp>
          <p:nvSpPr>
            <p:cNvPr id="1828" name="object 1828" descr=""/>
            <p:cNvSpPr/>
            <p:nvPr/>
          </p:nvSpPr>
          <p:spPr>
            <a:xfrm>
              <a:off x="5574301" y="8523265"/>
              <a:ext cx="1270" cy="1905"/>
            </a:xfrm>
            <a:custGeom>
              <a:avLst/>
              <a:gdLst/>
              <a:ahLst/>
              <a:cxnLst/>
              <a:rect l="l" t="t" r="r" b="b"/>
              <a:pathLst>
                <a:path w="1270" h="1904">
                  <a:moveTo>
                    <a:pt x="1206" y="584"/>
                  </a:moveTo>
                  <a:lnTo>
                    <a:pt x="596" y="1104"/>
                  </a:lnTo>
                  <a:lnTo>
                    <a:pt x="0" y="1587"/>
                  </a:lnTo>
                </a:path>
                <a:path w="1270" h="1904">
                  <a:moveTo>
                    <a:pt x="1206" y="584"/>
                  </a:moveTo>
                  <a:lnTo>
                    <a:pt x="977" y="520"/>
                  </a:lnTo>
                  <a:lnTo>
                    <a:pt x="838" y="393"/>
                  </a:lnTo>
                  <a:lnTo>
                    <a:pt x="698" y="215"/>
                  </a:lnTo>
                  <a:lnTo>
                    <a:pt x="660" y="0"/>
                  </a:lnTo>
                </a:path>
              </a:pathLst>
            </a:custGeom>
            <a:ln w="3175">
              <a:solidFill>
                <a:srgbClr val="565658"/>
              </a:solidFill>
            </a:ln>
          </p:spPr>
          <p:txBody>
            <a:bodyPr wrap="square" lIns="0" tIns="0" rIns="0" bIns="0" rtlCol="0"/>
            <a:lstStyle/>
            <a:p/>
          </p:txBody>
        </p:sp>
        <p:sp>
          <p:nvSpPr>
            <p:cNvPr id="1829" name="object 1829" descr=""/>
            <p:cNvSpPr/>
            <p:nvPr/>
          </p:nvSpPr>
          <p:spPr>
            <a:xfrm>
              <a:off x="5575514" y="8518027"/>
              <a:ext cx="1270" cy="6350"/>
            </a:xfrm>
            <a:custGeom>
              <a:avLst/>
              <a:gdLst/>
              <a:ahLst/>
              <a:cxnLst/>
              <a:rect l="l" t="t" r="r" b="b"/>
              <a:pathLst>
                <a:path w="1270" h="6350">
                  <a:moveTo>
                    <a:pt x="825" y="0"/>
                  </a:moveTo>
                  <a:lnTo>
                    <a:pt x="812" y="368"/>
                  </a:lnTo>
                  <a:lnTo>
                    <a:pt x="736" y="2285"/>
                  </a:lnTo>
                  <a:lnTo>
                    <a:pt x="558" y="3975"/>
                  </a:lnTo>
                  <a:lnTo>
                    <a:pt x="292" y="5181"/>
                  </a:lnTo>
                  <a:lnTo>
                    <a:pt x="0" y="5816"/>
                  </a:lnTo>
                </a:path>
              </a:pathLst>
            </a:custGeom>
            <a:ln w="3175">
              <a:solidFill>
                <a:srgbClr val="565658"/>
              </a:solidFill>
            </a:ln>
          </p:spPr>
          <p:txBody>
            <a:bodyPr wrap="square" lIns="0" tIns="0" rIns="0" bIns="0" rtlCol="0"/>
            <a:lstStyle/>
            <a:p/>
          </p:txBody>
        </p:sp>
        <p:sp>
          <p:nvSpPr>
            <p:cNvPr id="1830" name="object 1830" descr=""/>
            <p:cNvSpPr/>
            <p:nvPr/>
          </p:nvSpPr>
          <p:spPr>
            <a:xfrm>
              <a:off x="5577927" y="8518113"/>
              <a:ext cx="1270" cy="6350"/>
            </a:xfrm>
            <a:custGeom>
              <a:avLst/>
              <a:gdLst/>
              <a:ahLst/>
              <a:cxnLst/>
              <a:rect l="l" t="t" r="r" b="b"/>
              <a:pathLst>
                <a:path w="1270" h="6350">
                  <a:moveTo>
                    <a:pt x="0" y="5829"/>
                  </a:moveTo>
                  <a:lnTo>
                    <a:pt x="774" y="1904"/>
                  </a:lnTo>
                  <a:lnTo>
                    <a:pt x="812" y="0"/>
                  </a:lnTo>
                </a:path>
              </a:pathLst>
            </a:custGeom>
            <a:ln w="3175">
              <a:solidFill>
                <a:srgbClr val="565658"/>
              </a:solidFill>
            </a:ln>
          </p:spPr>
          <p:txBody>
            <a:bodyPr wrap="square" lIns="0" tIns="0" rIns="0" bIns="0" rtlCol="0"/>
            <a:lstStyle/>
            <a:p/>
          </p:txBody>
        </p:sp>
        <p:sp>
          <p:nvSpPr>
            <p:cNvPr id="1831" name="object 1831" descr=""/>
            <p:cNvSpPr/>
            <p:nvPr/>
          </p:nvSpPr>
          <p:spPr>
            <a:xfrm>
              <a:off x="5566332" y="8532835"/>
              <a:ext cx="1270" cy="0"/>
            </a:xfrm>
            <a:custGeom>
              <a:avLst/>
              <a:gdLst/>
              <a:ahLst/>
              <a:cxnLst/>
              <a:rect l="l" t="t" r="r" b="b"/>
              <a:pathLst>
                <a:path w="1270" h="0">
                  <a:moveTo>
                    <a:pt x="1015" y="0"/>
                  </a:moveTo>
                  <a:lnTo>
                    <a:pt x="1015" y="0"/>
                  </a:lnTo>
                  <a:lnTo>
                    <a:pt x="76" y="0"/>
                  </a:lnTo>
                </a:path>
              </a:pathLst>
            </a:custGeom>
            <a:ln w="3175">
              <a:solidFill>
                <a:srgbClr val="565658"/>
              </a:solidFill>
            </a:ln>
          </p:spPr>
          <p:txBody>
            <a:bodyPr wrap="square" lIns="0" tIns="0" rIns="0" bIns="0" rtlCol="0"/>
            <a:lstStyle/>
            <a:p/>
          </p:txBody>
        </p:sp>
        <p:sp>
          <p:nvSpPr>
            <p:cNvPr id="1832" name="object 1832" descr=""/>
            <p:cNvSpPr/>
            <p:nvPr/>
          </p:nvSpPr>
          <p:spPr>
            <a:xfrm>
              <a:off x="5560948" y="8510860"/>
              <a:ext cx="4445" cy="3175"/>
            </a:xfrm>
            <a:custGeom>
              <a:avLst/>
              <a:gdLst/>
              <a:ahLst/>
              <a:cxnLst/>
              <a:rect l="l" t="t" r="r" b="b"/>
              <a:pathLst>
                <a:path w="4445" h="3175">
                  <a:moveTo>
                    <a:pt x="0" y="3060"/>
                  </a:moveTo>
                  <a:lnTo>
                    <a:pt x="825" y="1600"/>
                  </a:lnTo>
                  <a:lnTo>
                    <a:pt x="1968" y="634"/>
                  </a:lnTo>
                  <a:lnTo>
                    <a:pt x="3441" y="50"/>
                  </a:lnTo>
                  <a:lnTo>
                    <a:pt x="4203" y="0"/>
                  </a:lnTo>
                </a:path>
              </a:pathLst>
            </a:custGeom>
            <a:ln w="3175">
              <a:solidFill>
                <a:srgbClr val="565658"/>
              </a:solidFill>
            </a:ln>
          </p:spPr>
          <p:txBody>
            <a:bodyPr wrap="square" lIns="0" tIns="0" rIns="0" bIns="0" rtlCol="0"/>
            <a:lstStyle/>
            <a:p/>
          </p:txBody>
        </p:sp>
        <p:sp>
          <p:nvSpPr>
            <p:cNvPr id="1833" name="object 1833" descr=""/>
            <p:cNvSpPr/>
            <p:nvPr/>
          </p:nvSpPr>
          <p:spPr>
            <a:xfrm>
              <a:off x="5560961" y="8513922"/>
              <a:ext cx="635" cy="635"/>
            </a:xfrm>
            <a:custGeom>
              <a:avLst/>
              <a:gdLst/>
              <a:ahLst/>
              <a:cxnLst/>
              <a:rect l="l" t="t" r="r" b="b"/>
              <a:pathLst>
                <a:path w="635" h="634">
                  <a:moveTo>
                    <a:pt x="508" y="254"/>
                  </a:moveTo>
                  <a:lnTo>
                    <a:pt x="355" y="203"/>
                  </a:lnTo>
                  <a:lnTo>
                    <a:pt x="139" y="88"/>
                  </a:lnTo>
                  <a:lnTo>
                    <a:pt x="0" y="0"/>
                  </a:lnTo>
                </a:path>
              </a:pathLst>
            </a:custGeom>
            <a:ln w="3175">
              <a:solidFill>
                <a:srgbClr val="565658"/>
              </a:solidFill>
            </a:ln>
          </p:spPr>
          <p:txBody>
            <a:bodyPr wrap="square" lIns="0" tIns="0" rIns="0" bIns="0" rtlCol="0"/>
            <a:lstStyle/>
            <a:p/>
          </p:txBody>
        </p:sp>
        <p:sp>
          <p:nvSpPr>
            <p:cNvPr id="1834" name="object 1834" descr=""/>
            <p:cNvSpPr/>
            <p:nvPr/>
          </p:nvSpPr>
          <p:spPr>
            <a:xfrm>
              <a:off x="5560697" y="8513927"/>
              <a:ext cx="635" cy="2540"/>
            </a:xfrm>
            <a:custGeom>
              <a:avLst/>
              <a:gdLst/>
              <a:ahLst/>
              <a:cxnLst/>
              <a:rect l="l" t="t" r="r" b="b"/>
              <a:pathLst>
                <a:path w="635" h="2540">
                  <a:moveTo>
                    <a:pt x="139" y="2412"/>
                  </a:moveTo>
                  <a:lnTo>
                    <a:pt x="0" y="1117"/>
                  </a:lnTo>
                  <a:lnTo>
                    <a:pt x="266" y="0"/>
                  </a:lnTo>
                </a:path>
              </a:pathLst>
            </a:custGeom>
            <a:ln w="3175">
              <a:solidFill>
                <a:srgbClr val="565658"/>
              </a:solidFill>
            </a:ln>
          </p:spPr>
          <p:txBody>
            <a:bodyPr wrap="square" lIns="0" tIns="0" rIns="0" bIns="0" rtlCol="0"/>
            <a:lstStyle/>
            <a:p/>
          </p:txBody>
        </p:sp>
        <p:sp>
          <p:nvSpPr>
            <p:cNvPr id="1835" name="object 1835" descr=""/>
            <p:cNvSpPr/>
            <p:nvPr/>
          </p:nvSpPr>
          <p:spPr>
            <a:xfrm>
              <a:off x="5560849" y="8516203"/>
              <a:ext cx="10160" cy="8255"/>
            </a:xfrm>
            <a:custGeom>
              <a:avLst/>
              <a:gdLst/>
              <a:ahLst/>
              <a:cxnLst/>
              <a:rect l="l" t="t" r="r" b="b"/>
              <a:pathLst>
                <a:path w="10160" h="8254">
                  <a:moveTo>
                    <a:pt x="520" y="0"/>
                  </a:moveTo>
                  <a:lnTo>
                    <a:pt x="317" y="38"/>
                  </a:lnTo>
                  <a:lnTo>
                    <a:pt x="165" y="101"/>
                  </a:lnTo>
                  <a:lnTo>
                    <a:pt x="0" y="139"/>
                  </a:lnTo>
                </a:path>
                <a:path w="10160" h="8254">
                  <a:moveTo>
                    <a:pt x="520" y="0"/>
                  </a:moveTo>
                  <a:lnTo>
                    <a:pt x="1955" y="2997"/>
                  </a:lnTo>
                  <a:lnTo>
                    <a:pt x="4229" y="5334"/>
                  </a:lnTo>
                  <a:lnTo>
                    <a:pt x="7404" y="7073"/>
                  </a:lnTo>
                  <a:lnTo>
                    <a:pt x="9537" y="7670"/>
                  </a:lnTo>
                </a:path>
              </a:pathLst>
            </a:custGeom>
            <a:ln w="3175">
              <a:solidFill>
                <a:srgbClr val="565658"/>
              </a:solidFill>
            </a:ln>
          </p:spPr>
          <p:txBody>
            <a:bodyPr wrap="square" lIns="0" tIns="0" rIns="0" bIns="0" rtlCol="0"/>
            <a:lstStyle/>
            <a:p/>
          </p:txBody>
        </p:sp>
        <p:sp>
          <p:nvSpPr>
            <p:cNvPr id="1836" name="object 1836" descr=""/>
            <p:cNvSpPr/>
            <p:nvPr/>
          </p:nvSpPr>
          <p:spPr>
            <a:xfrm>
              <a:off x="5570386" y="8523880"/>
              <a:ext cx="3175" cy="635"/>
            </a:xfrm>
            <a:custGeom>
              <a:avLst/>
              <a:gdLst/>
              <a:ahLst/>
              <a:cxnLst/>
              <a:rect l="l" t="t" r="r" b="b"/>
              <a:pathLst>
                <a:path w="3175" h="634">
                  <a:moveTo>
                    <a:pt x="0" y="0"/>
                  </a:moveTo>
                  <a:lnTo>
                    <a:pt x="1333" y="254"/>
                  </a:lnTo>
                  <a:lnTo>
                    <a:pt x="2679" y="431"/>
                  </a:lnTo>
                </a:path>
              </a:pathLst>
            </a:custGeom>
            <a:ln w="3175">
              <a:solidFill>
                <a:srgbClr val="565658"/>
              </a:solidFill>
            </a:ln>
          </p:spPr>
          <p:txBody>
            <a:bodyPr wrap="square" lIns="0" tIns="0" rIns="0" bIns="0" rtlCol="0"/>
            <a:lstStyle/>
            <a:p/>
          </p:txBody>
        </p:sp>
        <p:sp>
          <p:nvSpPr>
            <p:cNvPr id="1837" name="object 1837" descr=""/>
            <p:cNvSpPr/>
            <p:nvPr/>
          </p:nvSpPr>
          <p:spPr>
            <a:xfrm>
              <a:off x="5572900" y="8524308"/>
              <a:ext cx="635" cy="635"/>
            </a:xfrm>
            <a:custGeom>
              <a:avLst/>
              <a:gdLst/>
              <a:ahLst/>
              <a:cxnLst/>
              <a:rect l="l" t="t" r="r" b="b"/>
              <a:pathLst>
                <a:path w="635" h="634">
                  <a:moveTo>
                    <a:pt x="152" y="0"/>
                  </a:moveTo>
                  <a:lnTo>
                    <a:pt x="127" y="215"/>
                  </a:lnTo>
                  <a:lnTo>
                    <a:pt x="101" y="380"/>
                  </a:lnTo>
                  <a:lnTo>
                    <a:pt x="50" y="520"/>
                  </a:lnTo>
                </a:path>
              </a:pathLst>
            </a:custGeom>
            <a:ln w="3175">
              <a:solidFill>
                <a:srgbClr val="565658"/>
              </a:solidFill>
            </a:ln>
          </p:spPr>
          <p:txBody>
            <a:bodyPr wrap="square" lIns="0" tIns="0" rIns="0" bIns="0" rtlCol="0"/>
            <a:lstStyle/>
            <a:p/>
          </p:txBody>
        </p:sp>
        <p:sp>
          <p:nvSpPr>
            <p:cNvPr id="1838" name="object 1838" descr=""/>
            <p:cNvSpPr/>
            <p:nvPr/>
          </p:nvSpPr>
          <p:spPr>
            <a:xfrm>
              <a:off x="5572904" y="8524853"/>
              <a:ext cx="1905" cy="635"/>
            </a:xfrm>
            <a:custGeom>
              <a:avLst/>
              <a:gdLst/>
              <a:ahLst/>
              <a:cxnLst/>
              <a:rect l="l" t="t" r="r" b="b"/>
              <a:pathLst>
                <a:path w="1904" h="634">
                  <a:moveTo>
                    <a:pt x="0" y="38"/>
                  </a:moveTo>
                  <a:lnTo>
                    <a:pt x="279" y="63"/>
                  </a:lnTo>
                  <a:lnTo>
                    <a:pt x="673" y="88"/>
                  </a:lnTo>
                  <a:lnTo>
                    <a:pt x="1016" y="63"/>
                  </a:lnTo>
                  <a:lnTo>
                    <a:pt x="1257" y="38"/>
                  </a:lnTo>
                  <a:lnTo>
                    <a:pt x="1397" y="0"/>
                  </a:lnTo>
                </a:path>
              </a:pathLst>
            </a:custGeom>
            <a:ln w="3175">
              <a:solidFill>
                <a:srgbClr val="565658"/>
              </a:solidFill>
            </a:ln>
          </p:spPr>
          <p:txBody>
            <a:bodyPr wrap="square" lIns="0" tIns="0" rIns="0" bIns="0" rtlCol="0"/>
            <a:lstStyle/>
            <a:p/>
          </p:txBody>
        </p:sp>
        <p:sp>
          <p:nvSpPr>
            <p:cNvPr id="1839" name="object 1839" descr=""/>
            <p:cNvSpPr/>
            <p:nvPr/>
          </p:nvSpPr>
          <p:spPr>
            <a:xfrm>
              <a:off x="5576745" y="8518044"/>
              <a:ext cx="635" cy="6350"/>
            </a:xfrm>
            <a:custGeom>
              <a:avLst/>
              <a:gdLst/>
              <a:ahLst/>
              <a:cxnLst/>
              <a:rect l="l" t="t" r="r" b="b"/>
              <a:pathLst>
                <a:path w="635" h="6350">
                  <a:moveTo>
                    <a:pt x="165" y="0"/>
                  </a:moveTo>
                  <a:lnTo>
                    <a:pt x="101" y="2070"/>
                  </a:lnTo>
                  <a:lnTo>
                    <a:pt x="50" y="3860"/>
                  </a:lnTo>
                  <a:lnTo>
                    <a:pt x="25" y="5194"/>
                  </a:lnTo>
                  <a:lnTo>
                    <a:pt x="0" y="5867"/>
                  </a:lnTo>
                </a:path>
              </a:pathLst>
            </a:custGeom>
            <a:ln w="3175">
              <a:solidFill>
                <a:srgbClr val="565658"/>
              </a:solidFill>
            </a:ln>
          </p:spPr>
          <p:txBody>
            <a:bodyPr wrap="square" lIns="0" tIns="0" rIns="0" bIns="0" rtlCol="0"/>
            <a:lstStyle/>
            <a:p/>
          </p:txBody>
        </p:sp>
        <p:sp>
          <p:nvSpPr>
            <p:cNvPr id="1840" name="object 1840" descr=""/>
            <p:cNvSpPr/>
            <p:nvPr/>
          </p:nvSpPr>
          <p:spPr>
            <a:xfrm>
              <a:off x="5569245" y="8523958"/>
              <a:ext cx="8890" cy="5080"/>
            </a:xfrm>
            <a:custGeom>
              <a:avLst/>
              <a:gdLst/>
              <a:ahLst/>
              <a:cxnLst/>
              <a:rect l="l" t="t" r="r" b="b"/>
              <a:pathLst>
                <a:path w="8889" h="5079">
                  <a:moveTo>
                    <a:pt x="0" y="4889"/>
                  </a:moveTo>
                  <a:lnTo>
                    <a:pt x="5118" y="2641"/>
                  </a:lnTo>
                  <a:lnTo>
                    <a:pt x="8686" y="0"/>
                  </a:lnTo>
                </a:path>
              </a:pathLst>
            </a:custGeom>
            <a:ln w="3175">
              <a:solidFill>
                <a:srgbClr val="565658"/>
              </a:solidFill>
            </a:ln>
          </p:spPr>
          <p:txBody>
            <a:bodyPr wrap="square" lIns="0" tIns="0" rIns="0" bIns="0" rtlCol="0"/>
            <a:lstStyle/>
            <a:p/>
          </p:txBody>
        </p:sp>
        <p:sp>
          <p:nvSpPr>
            <p:cNvPr id="1841" name="object 1841" descr=""/>
            <p:cNvSpPr/>
            <p:nvPr/>
          </p:nvSpPr>
          <p:spPr>
            <a:xfrm>
              <a:off x="5556856" y="8529088"/>
              <a:ext cx="12065" cy="3810"/>
            </a:xfrm>
            <a:custGeom>
              <a:avLst/>
              <a:gdLst/>
              <a:ahLst/>
              <a:cxnLst/>
              <a:rect l="l" t="t" r="r" b="b"/>
              <a:pathLst>
                <a:path w="12064" h="3809">
                  <a:moveTo>
                    <a:pt x="9461" y="3746"/>
                  </a:moveTo>
                  <a:lnTo>
                    <a:pt x="9613" y="3200"/>
                  </a:lnTo>
                  <a:lnTo>
                    <a:pt x="9969" y="2235"/>
                  </a:lnTo>
                  <a:lnTo>
                    <a:pt x="10287" y="1625"/>
                  </a:lnTo>
                  <a:lnTo>
                    <a:pt x="10693" y="1054"/>
                  </a:lnTo>
                  <a:lnTo>
                    <a:pt x="11811" y="0"/>
                  </a:lnTo>
                </a:path>
                <a:path w="12064" h="3809">
                  <a:moveTo>
                    <a:pt x="9461" y="3746"/>
                  </a:moveTo>
                  <a:lnTo>
                    <a:pt x="9461" y="3746"/>
                  </a:lnTo>
                  <a:lnTo>
                    <a:pt x="0" y="3746"/>
                  </a:lnTo>
                  <a:lnTo>
                    <a:pt x="241" y="3746"/>
                  </a:lnTo>
                </a:path>
              </a:pathLst>
            </a:custGeom>
            <a:ln w="3175">
              <a:solidFill>
                <a:srgbClr val="565658"/>
              </a:solidFill>
            </a:ln>
          </p:spPr>
          <p:txBody>
            <a:bodyPr wrap="square" lIns="0" tIns="0" rIns="0" bIns="0" rtlCol="0"/>
            <a:lstStyle/>
            <a:p/>
          </p:txBody>
        </p:sp>
        <p:sp>
          <p:nvSpPr>
            <p:cNvPr id="1842" name="object 1842" descr=""/>
            <p:cNvSpPr/>
            <p:nvPr/>
          </p:nvSpPr>
          <p:spPr>
            <a:xfrm>
              <a:off x="5518519" y="8488403"/>
              <a:ext cx="42545" cy="26034"/>
            </a:xfrm>
            <a:custGeom>
              <a:avLst/>
              <a:gdLst/>
              <a:ahLst/>
              <a:cxnLst/>
              <a:rect l="l" t="t" r="r" b="b"/>
              <a:pathLst>
                <a:path w="42545" h="26034">
                  <a:moveTo>
                    <a:pt x="0" y="3759"/>
                  </a:moveTo>
                  <a:lnTo>
                    <a:pt x="114" y="1638"/>
                  </a:lnTo>
                  <a:lnTo>
                    <a:pt x="342" y="1016"/>
                  </a:lnTo>
                  <a:lnTo>
                    <a:pt x="1028" y="190"/>
                  </a:lnTo>
                  <a:lnTo>
                    <a:pt x="2679" y="0"/>
                  </a:lnTo>
                  <a:lnTo>
                    <a:pt x="4622" y="1066"/>
                  </a:lnTo>
                  <a:lnTo>
                    <a:pt x="6083" y="2247"/>
                  </a:lnTo>
                  <a:lnTo>
                    <a:pt x="7467" y="3581"/>
                  </a:lnTo>
                  <a:lnTo>
                    <a:pt x="10337" y="6553"/>
                  </a:lnTo>
                  <a:lnTo>
                    <a:pt x="15836" y="12230"/>
                  </a:lnTo>
                  <a:lnTo>
                    <a:pt x="38061" y="24942"/>
                  </a:lnTo>
                  <a:lnTo>
                    <a:pt x="42443" y="25527"/>
                  </a:lnTo>
                </a:path>
              </a:pathLst>
            </a:custGeom>
            <a:ln w="3175">
              <a:solidFill>
                <a:srgbClr val="565658"/>
              </a:solidFill>
            </a:ln>
          </p:spPr>
          <p:txBody>
            <a:bodyPr wrap="square" lIns="0" tIns="0" rIns="0" bIns="0" rtlCol="0"/>
            <a:lstStyle/>
            <a:p/>
          </p:txBody>
        </p:sp>
        <p:sp>
          <p:nvSpPr>
            <p:cNvPr id="1843" name="object 1843" descr=""/>
            <p:cNvSpPr/>
            <p:nvPr/>
          </p:nvSpPr>
          <p:spPr>
            <a:xfrm>
              <a:off x="5560840" y="8516341"/>
              <a:ext cx="9525" cy="8255"/>
            </a:xfrm>
            <a:custGeom>
              <a:avLst/>
              <a:gdLst/>
              <a:ahLst/>
              <a:cxnLst/>
              <a:rect l="l" t="t" r="r" b="b"/>
              <a:pathLst>
                <a:path w="9525" h="8254">
                  <a:moveTo>
                    <a:pt x="9347" y="8127"/>
                  </a:moveTo>
                  <a:lnTo>
                    <a:pt x="1473" y="3162"/>
                  </a:lnTo>
                  <a:lnTo>
                    <a:pt x="0" y="0"/>
                  </a:lnTo>
                </a:path>
              </a:pathLst>
            </a:custGeom>
            <a:ln w="3175">
              <a:solidFill>
                <a:srgbClr val="565658"/>
              </a:solidFill>
            </a:ln>
          </p:spPr>
          <p:txBody>
            <a:bodyPr wrap="square" lIns="0" tIns="0" rIns="0" bIns="0" rtlCol="0"/>
            <a:lstStyle/>
            <a:p/>
          </p:txBody>
        </p:sp>
        <p:sp>
          <p:nvSpPr>
            <p:cNvPr id="1844" name="object 1844" descr=""/>
            <p:cNvSpPr/>
            <p:nvPr/>
          </p:nvSpPr>
          <p:spPr>
            <a:xfrm>
              <a:off x="5570170" y="8523880"/>
              <a:ext cx="635" cy="635"/>
            </a:xfrm>
            <a:custGeom>
              <a:avLst/>
              <a:gdLst/>
              <a:ahLst/>
              <a:cxnLst/>
              <a:rect l="l" t="t" r="r" b="b"/>
              <a:pathLst>
                <a:path w="635" h="634">
                  <a:moveTo>
                    <a:pt x="215" y="0"/>
                  </a:moveTo>
                  <a:lnTo>
                    <a:pt x="165" y="215"/>
                  </a:lnTo>
                  <a:lnTo>
                    <a:pt x="101" y="393"/>
                  </a:lnTo>
                  <a:lnTo>
                    <a:pt x="50" y="520"/>
                  </a:lnTo>
                </a:path>
              </a:pathLst>
            </a:custGeom>
            <a:ln w="3175">
              <a:solidFill>
                <a:srgbClr val="565658"/>
              </a:solidFill>
            </a:ln>
          </p:spPr>
          <p:txBody>
            <a:bodyPr wrap="square" lIns="0" tIns="0" rIns="0" bIns="0" rtlCol="0"/>
            <a:lstStyle/>
            <a:p/>
          </p:txBody>
        </p:sp>
        <p:sp>
          <p:nvSpPr>
            <p:cNvPr id="1845" name="object 1845" descr=""/>
            <p:cNvSpPr/>
            <p:nvPr/>
          </p:nvSpPr>
          <p:spPr>
            <a:xfrm>
              <a:off x="5570186" y="8524472"/>
              <a:ext cx="3175" cy="635"/>
            </a:xfrm>
            <a:custGeom>
              <a:avLst/>
              <a:gdLst/>
              <a:ahLst/>
              <a:cxnLst/>
              <a:rect l="l" t="t" r="r" b="b"/>
              <a:pathLst>
                <a:path w="3175" h="634">
                  <a:moveTo>
                    <a:pt x="2717" y="419"/>
                  </a:moveTo>
                  <a:lnTo>
                    <a:pt x="1371" y="215"/>
                  </a:lnTo>
                  <a:lnTo>
                    <a:pt x="0" y="0"/>
                  </a:lnTo>
                </a:path>
              </a:pathLst>
            </a:custGeom>
            <a:ln w="3175">
              <a:solidFill>
                <a:srgbClr val="565658"/>
              </a:solidFill>
            </a:ln>
          </p:spPr>
          <p:txBody>
            <a:bodyPr wrap="square" lIns="0" tIns="0" rIns="0" bIns="0" rtlCol="0"/>
            <a:lstStyle/>
            <a:p/>
          </p:txBody>
        </p:sp>
        <p:sp>
          <p:nvSpPr>
            <p:cNvPr id="1846" name="object 1846" descr=""/>
            <p:cNvSpPr/>
            <p:nvPr/>
          </p:nvSpPr>
          <p:spPr>
            <a:xfrm>
              <a:off x="5567706" y="8523917"/>
              <a:ext cx="9525" cy="5080"/>
            </a:xfrm>
            <a:custGeom>
              <a:avLst/>
              <a:gdLst/>
              <a:ahLst/>
              <a:cxnLst/>
              <a:rect l="l" t="t" r="r" b="b"/>
              <a:pathLst>
                <a:path w="9525" h="5079">
                  <a:moveTo>
                    <a:pt x="9055" y="0"/>
                  </a:moveTo>
                  <a:lnTo>
                    <a:pt x="4533" y="3174"/>
                  </a:lnTo>
                  <a:lnTo>
                    <a:pt x="0" y="4978"/>
                  </a:lnTo>
                </a:path>
              </a:pathLst>
            </a:custGeom>
            <a:ln w="3175">
              <a:solidFill>
                <a:srgbClr val="565658"/>
              </a:solidFill>
            </a:ln>
          </p:spPr>
          <p:txBody>
            <a:bodyPr wrap="square" lIns="0" tIns="0" rIns="0" bIns="0" rtlCol="0"/>
            <a:lstStyle/>
            <a:p/>
          </p:txBody>
        </p:sp>
        <p:sp>
          <p:nvSpPr>
            <p:cNvPr id="1847" name="object 1847" descr=""/>
            <p:cNvSpPr/>
            <p:nvPr/>
          </p:nvSpPr>
          <p:spPr>
            <a:xfrm>
              <a:off x="5519477" y="8491894"/>
              <a:ext cx="50800" cy="33020"/>
            </a:xfrm>
            <a:custGeom>
              <a:avLst/>
              <a:gdLst/>
              <a:ahLst/>
              <a:cxnLst/>
              <a:rect l="l" t="t" r="r" b="b"/>
              <a:pathLst>
                <a:path w="50800" h="33020">
                  <a:moveTo>
                    <a:pt x="50711" y="32575"/>
                  </a:moveTo>
                  <a:lnTo>
                    <a:pt x="15392" y="14046"/>
                  </a:lnTo>
                  <a:lnTo>
                    <a:pt x="6883" y="3924"/>
                  </a:lnTo>
                  <a:lnTo>
                    <a:pt x="4089" y="1104"/>
                  </a:lnTo>
                  <a:lnTo>
                    <a:pt x="2235" y="0"/>
                  </a:lnTo>
                  <a:lnTo>
                    <a:pt x="761" y="304"/>
                  </a:lnTo>
                  <a:lnTo>
                    <a:pt x="0" y="2057"/>
                  </a:lnTo>
                  <a:lnTo>
                    <a:pt x="5753" y="18783"/>
                  </a:lnTo>
                  <a:lnTo>
                    <a:pt x="7899" y="20828"/>
                  </a:lnTo>
                </a:path>
              </a:pathLst>
            </a:custGeom>
            <a:ln w="3175">
              <a:solidFill>
                <a:srgbClr val="565658"/>
              </a:solidFill>
            </a:ln>
          </p:spPr>
          <p:txBody>
            <a:bodyPr wrap="square" lIns="0" tIns="0" rIns="0" bIns="0" rtlCol="0"/>
            <a:lstStyle/>
            <a:p/>
          </p:txBody>
        </p:sp>
        <p:sp>
          <p:nvSpPr>
            <p:cNvPr id="1848" name="object 1848" descr=""/>
            <p:cNvSpPr/>
            <p:nvPr/>
          </p:nvSpPr>
          <p:spPr>
            <a:xfrm>
              <a:off x="5552923" y="8527886"/>
              <a:ext cx="15240" cy="1270"/>
            </a:xfrm>
            <a:custGeom>
              <a:avLst/>
              <a:gdLst/>
              <a:ahLst/>
              <a:cxnLst/>
              <a:rect l="l" t="t" r="r" b="b"/>
              <a:pathLst>
                <a:path w="15239" h="1270">
                  <a:moveTo>
                    <a:pt x="0" y="0"/>
                  </a:moveTo>
                  <a:lnTo>
                    <a:pt x="1257" y="253"/>
                  </a:lnTo>
                  <a:lnTo>
                    <a:pt x="4457" y="673"/>
                  </a:lnTo>
                  <a:lnTo>
                    <a:pt x="8991" y="1003"/>
                  </a:lnTo>
                  <a:lnTo>
                    <a:pt x="10655" y="1054"/>
                  </a:lnTo>
                  <a:lnTo>
                    <a:pt x="14795" y="1015"/>
                  </a:lnTo>
                </a:path>
              </a:pathLst>
            </a:custGeom>
            <a:ln w="3175">
              <a:solidFill>
                <a:srgbClr val="565658"/>
              </a:solidFill>
            </a:ln>
          </p:spPr>
          <p:txBody>
            <a:bodyPr wrap="square" lIns="0" tIns="0" rIns="0" bIns="0" rtlCol="0"/>
            <a:lstStyle/>
            <a:p/>
          </p:txBody>
        </p:sp>
        <p:sp>
          <p:nvSpPr>
            <p:cNvPr id="1849" name="object 1849" descr=""/>
            <p:cNvSpPr/>
            <p:nvPr/>
          </p:nvSpPr>
          <p:spPr>
            <a:xfrm>
              <a:off x="5933118" y="8460386"/>
              <a:ext cx="3175" cy="3175"/>
            </a:xfrm>
            <a:custGeom>
              <a:avLst/>
              <a:gdLst/>
              <a:ahLst/>
              <a:cxnLst/>
              <a:rect l="l" t="t" r="r" b="b"/>
              <a:pathLst>
                <a:path w="3175" h="3175">
                  <a:moveTo>
                    <a:pt x="0" y="2921"/>
                  </a:moveTo>
                  <a:lnTo>
                    <a:pt x="1168" y="2095"/>
                  </a:lnTo>
                  <a:lnTo>
                    <a:pt x="2209" y="1104"/>
                  </a:lnTo>
                  <a:lnTo>
                    <a:pt x="3136" y="0"/>
                  </a:lnTo>
                </a:path>
              </a:pathLst>
            </a:custGeom>
            <a:ln w="3175">
              <a:solidFill>
                <a:srgbClr val="565658"/>
              </a:solidFill>
            </a:ln>
          </p:spPr>
          <p:txBody>
            <a:bodyPr wrap="square" lIns="0" tIns="0" rIns="0" bIns="0" rtlCol="0"/>
            <a:lstStyle/>
            <a:p/>
          </p:txBody>
        </p:sp>
        <p:sp>
          <p:nvSpPr>
            <p:cNvPr id="1850" name="object 1850" descr=""/>
            <p:cNvSpPr/>
            <p:nvPr/>
          </p:nvSpPr>
          <p:spPr>
            <a:xfrm>
              <a:off x="5927722" y="8444021"/>
              <a:ext cx="2540" cy="635"/>
            </a:xfrm>
            <a:custGeom>
              <a:avLst/>
              <a:gdLst/>
              <a:ahLst/>
              <a:cxnLst/>
              <a:rect l="l" t="t" r="r" b="b"/>
              <a:pathLst>
                <a:path w="2539" h="634">
                  <a:moveTo>
                    <a:pt x="0" y="0"/>
                  </a:moveTo>
                  <a:lnTo>
                    <a:pt x="1358" y="88"/>
                  </a:lnTo>
                  <a:lnTo>
                    <a:pt x="2108" y="304"/>
                  </a:lnTo>
                </a:path>
              </a:pathLst>
            </a:custGeom>
            <a:ln w="3175">
              <a:solidFill>
                <a:srgbClr val="565658"/>
              </a:solidFill>
            </a:ln>
          </p:spPr>
          <p:txBody>
            <a:bodyPr wrap="square" lIns="0" tIns="0" rIns="0" bIns="0" rtlCol="0"/>
            <a:lstStyle/>
            <a:p/>
          </p:txBody>
        </p:sp>
        <p:sp>
          <p:nvSpPr>
            <p:cNvPr id="1851" name="object 1851" descr=""/>
            <p:cNvSpPr/>
            <p:nvPr/>
          </p:nvSpPr>
          <p:spPr>
            <a:xfrm>
              <a:off x="5933465" y="8445875"/>
              <a:ext cx="3810" cy="3810"/>
            </a:xfrm>
            <a:custGeom>
              <a:avLst/>
              <a:gdLst/>
              <a:ahLst/>
              <a:cxnLst/>
              <a:rect l="l" t="t" r="r" b="b"/>
              <a:pathLst>
                <a:path w="3810" h="3809">
                  <a:moveTo>
                    <a:pt x="0" y="0"/>
                  </a:moveTo>
                  <a:lnTo>
                    <a:pt x="1003" y="634"/>
                  </a:lnTo>
                  <a:lnTo>
                    <a:pt x="2971" y="2882"/>
                  </a:lnTo>
                  <a:lnTo>
                    <a:pt x="3390" y="3771"/>
                  </a:lnTo>
                </a:path>
              </a:pathLst>
            </a:custGeom>
            <a:ln w="3175">
              <a:solidFill>
                <a:srgbClr val="565658"/>
              </a:solidFill>
            </a:ln>
          </p:spPr>
          <p:txBody>
            <a:bodyPr wrap="square" lIns="0" tIns="0" rIns="0" bIns="0" rtlCol="0"/>
            <a:lstStyle/>
            <a:p/>
          </p:txBody>
        </p:sp>
        <p:sp>
          <p:nvSpPr>
            <p:cNvPr id="1852" name="object 1852" descr=""/>
            <p:cNvSpPr/>
            <p:nvPr/>
          </p:nvSpPr>
          <p:spPr>
            <a:xfrm>
              <a:off x="5933123" y="8462327"/>
              <a:ext cx="1905" cy="1270"/>
            </a:xfrm>
            <a:custGeom>
              <a:avLst/>
              <a:gdLst/>
              <a:ahLst/>
              <a:cxnLst/>
              <a:rect l="l" t="t" r="r" b="b"/>
              <a:pathLst>
                <a:path w="1904" h="1270">
                  <a:moveTo>
                    <a:pt x="1358" y="0"/>
                  </a:moveTo>
                  <a:lnTo>
                    <a:pt x="0" y="965"/>
                  </a:lnTo>
                </a:path>
              </a:pathLst>
            </a:custGeom>
            <a:ln w="3175">
              <a:solidFill>
                <a:srgbClr val="565658"/>
              </a:solidFill>
            </a:ln>
          </p:spPr>
          <p:txBody>
            <a:bodyPr wrap="square" lIns="0" tIns="0" rIns="0" bIns="0" rtlCol="0"/>
            <a:lstStyle/>
            <a:p/>
          </p:txBody>
        </p:sp>
        <p:sp>
          <p:nvSpPr>
            <p:cNvPr id="1853" name="object 1853" descr=""/>
            <p:cNvSpPr/>
            <p:nvPr/>
          </p:nvSpPr>
          <p:spPr>
            <a:xfrm>
              <a:off x="5927709" y="8464516"/>
              <a:ext cx="2540" cy="635"/>
            </a:xfrm>
            <a:custGeom>
              <a:avLst/>
              <a:gdLst/>
              <a:ahLst/>
              <a:cxnLst/>
              <a:rect l="l" t="t" r="r" b="b"/>
              <a:pathLst>
                <a:path w="2539" h="634">
                  <a:moveTo>
                    <a:pt x="2133" y="0"/>
                  </a:moveTo>
                  <a:lnTo>
                    <a:pt x="1371" y="215"/>
                  </a:lnTo>
                  <a:lnTo>
                    <a:pt x="0" y="292"/>
                  </a:lnTo>
                </a:path>
              </a:pathLst>
            </a:custGeom>
            <a:ln w="3175">
              <a:solidFill>
                <a:srgbClr val="565658"/>
              </a:solidFill>
            </a:ln>
          </p:spPr>
          <p:txBody>
            <a:bodyPr wrap="square" lIns="0" tIns="0" rIns="0" bIns="0" rtlCol="0"/>
            <a:lstStyle/>
            <a:p/>
          </p:txBody>
        </p:sp>
        <p:sp>
          <p:nvSpPr>
            <p:cNvPr id="1854" name="object 1854" descr=""/>
            <p:cNvSpPr/>
            <p:nvPr/>
          </p:nvSpPr>
          <p:spPr>
            <a:xfrm>
              <a:off x="5925577" y="8462458"/>
              <a:ext cx="2540" cy="635"/>
            </a:xfrm>
            <a:custGeom>
              <a:avLst/>
              <a:gdLst/>
              <a:ahLst/>
              <a:cxnLst/>
              <a:rect l="l" t="t" r="r" b="b"/>
              <a:pathLst>
                <a:path w="2539" h="634">
                  <a:moveTo>
                    <a:pt x="0" y="0"/>
                  </a:moveTo>
                  <a:lnTo>
                    <a:pt x="1257" y="241"/>
                  </a:lnTo>
                  <a:lnTo>
                    <a:pt x="2146" y="266"/>
                  </a:lnTo>
                </a:path>
              </a:pathLst>
            </a:custGeom>
            <a:ln w="3175">
              <a:solidFill>
                <a:srgbClr val="565658"/>
              </a:solidFill>
            </a:ln>
          </p:spPr>
          <p:txBody>
            <a:bodyPr wrap="square" lIns="0" tIns="0" rIns="0" bIns="0" rtlCol="0"/>
            <a:lstStyle/>
            <a:p/>
          </p:txBody>
        </p:sp>
        <p:sp>
          <p:nvSpPr>
            <p:cNvPr id="1855" name="object 1855" descr=""/>
            <p:cNvSpPr/>
            <p:nvPr/>
          </p:nvSpPr>
          <p:spPr>
            <a:xfrm>
              <a:off x="5919289" y="8456157"/>
              <a:ext cx="8890" cy="6985"/>
            </a:xfrm>
            <a:custGeom>
              <a:avLst/>
              <a:gdLst/>
              <a:ahLst/>
              <a:cxnLst/>
              <a:rect l="l" t="t" r="r" b="b"/>
              <a:pathLst>
                <a:path w="8889" h="6984">
                  <a:moveTo>
                    <a:pt x="8432" y="6883"/>
                  </a:moveTo>
                  <a:lnTo>
                    <a:pt x="355" y="1257"/>
                  </a:lnTo>
                  <a:lnTo>
                    <a:pt x="0" y="0"/>
                  </a:lnTo>
                </a:path>
              </a:pathLst>
            </a:custGeom>
            <a:ln w="3175">
              <a:solidFill>
                <a:srgbClr val="565658"/>
              </a:solidFill>
            </a:ln>
          </p:spPr>
          <p:txBody>
            <a:bodyPr wrap="square" lIns="0" tIns="0" rIns="0" bIns="0" rtlCol="0"/>
            <a:lstStyle/>
            <a:p/>
          </p:txBody>
        </p:sp>
        <p:sp>
          <p:nvSpPr>
            <p:cNvPr id="1856" name="object 1856" descr=""/>
            <p:cNvSpPr/>
            <p:nvPr/>
          </p:nvSpPr>
          <p:spPr>
            <a:xfrm>
              <a:off x="5917322" y="8452021"/>
              <a:ext cx="5080" cy="11430"/>
            </a:xfrm>
            <a:custGeom>
              <a:avLst/>
              <a:gdLst/>
              <a:ahLst/>
              <a:cxnLst/>
              <a:rect l="l" t="t" r="r" b="b"/>
              <a:pathLst>
                <a:path w="5079" h="11429">
                  <a:moveTo>
                    <a:pt x="304" y="0"/>
                  </a:moveTo>
                  <a:lnTo>
                    <a:pt x="76" y="1104"/>
                  </a:lnTo>
                  <a:lnTo>
                    <a:pt x="0" y="2527"/>
                  </a:lnTo>
                  <a:lnTo>
                    <a:pt x="101" y="3962"/>
                  </a:lnTo>
                  <a:lnTo>
                    <a:pt x="4495" y="10985"/>
                  </a:lnTo>
                  <a:lnTo>
                    <a:pt x="4953" y="11226"/>
                  </a:lnTo>
                </a:path>
              </a:pathLst>
            </a:custGeom>
            <a:ln w="3175">
              <a:solidFill>
                <a:srgbClr val="565658"/>
              </a:solidFill>
            </a:ln>
          </p:spPr>
          <p:txBody>
            <a:bodyPr wrap="square" lIns="0" tIns="0" rIns="0" bIns="0" rtlCol="0"/>
            <a:lstStyle/>
            <a:p/>
          </p:txBody>
        </p:sp>
        <p:sp>
          <p:nvSpPr>
            <p:cNvPr id="1857" name="object 1857" descr=""/>
            <p:cNvSpPr/>
            <p:nvPr/>
          </p:nvSpPr>
          <p:spPr>
            <a:xfrm>
              <a:off x="5925341" y="8464516"/>
              <a:ext cx="2540" cy="635"/>
            </a:xfrm>
            <a:custGeom>
              <a:avLst/>
              <a:gdLst/>
              <a:ahLst/>
              <a:cxnLst/>
              <a:rect l="l" t="t" r="r" b="b"/>
              <a:pathLst>
                <a:path w="2539" h="634">
                  <a:moveTo>
                    <a:pt x="0" y="0"/>
                  </a:moveTo>
                  <a:lnTo>
                    <a:pt x="431" y="114"/>
                  </a:lnTo>
                  <a:lnTo>
                    <a:pt x="1879" y="292"/>
                  </a:lnTo>
                  <a:lnTo>
                    <a:pt x="2374" y="292"/>
                  </a:lnTo>
                </a:path>
              </a:pathLst>
            </a:custGeom>
            <a:ln w="3175">
              <a:solidFill>
                <a:srgbClr val="565658"/>
              </a:solidFill>
            </a:ln>
          </p:spPr>
          <p:txBody>
            <a:bodyPr wrap="square" lIns="0" tIns="0" rIns="0" bIns="0" rtlCol="0"/>
            <a:lstStyle/>
            <a:p/>
          </p:txBody>
        </p:sp>
        <p:sp>
          <p:nvSpPr>
            <p:cNvPr id="1858" name="object 1858" descr=""/>
            <p:cNvSpPr/>
            <p:nvPr/>
          </p:nvSpPr>
          <p:spPr>
            <a:xfrm>
              <a:off x="5927722" y="8464414"/>
              <a:ext cx="3175" cy="635"/>
            </a:xfrm>
            <a:custGeom>
              <a:avLst/>
              <a:gdLst/>
              <a:ahLst/>
              <a:cxnLst/>
              <a:rect l="l" t="t" r="r" b="b"/>
              <a:pathLst>
                <a:path w="3175" h="634">
                  <a:moveTo>
                    <a:pt x="0" y="406"/>
                  </a:moveTo>
                  <a:lnTo>
                    <a:pt x="1435" y="304"/>
                  </a:lnTo>
                  <a:lnTo>
                    <a:pt x="2832" y="0"/>
                  </a:lnTo>
                </a:path>
              </a:pathLst>
            </a:custGeom>
            <a:ln w="3175">
              <a:solidFill>
                <a:srgbClr val="565658"/>
              </a:solidFill>
            </a:ln>
          </p:spPr>
          <p:txBody>
            <a:bodyPr wrap="square" lIns="0" tIns="0" rIns="0" bIns="0" rtlCol="0"/>
            <a:lstStyle/>
            <a:p/>
          </p:txBody>
        </p:sp>
        <p:sp>
          <p:nvSpPr>
            <p:cNvPr id="1859" name="object 1859" descr=""/>
            <p:cNvSpPr/>
            <p:nvPr/>
          </p:nvSpPr>
          <p:spPr>
            <a:xfrm>
              <a:off x="5919203" y="8445535"/>
              <a:ext cx="3175" cy="3175"/>
            </a:xfrm>
            <a:custGeom>
              <a:avLst/>
              <a:gdLst/>
              <a:ahLst/>
              <a:cxnLst/>
              <a:rect l="l" t="t" r="r" b="b"/>
              <a:pathLst>
                <a:path w="3175" h="3175">
                  <a:moveTo>
                    <a:pt x="3124" y="0"/>
                  </a:moveTo>
                  <a:lnTo>
                    <a:pt x="1943" y="825"/>
                  </a:lnTo>
                  <a:lnTo>
                    <a:pt x="901" y="1816"/>
                  </a:lnTo>
                  <a:lnTo>
                    <a:pt x="0" y="2933"/>
                  </a:lnTo>
                </a:path>
              </a:pathLst>
            </a:custGeom>
            <a:ln w="3175">
              <a:solidFill>
                <a:srgbClr val="565658"/>
              </a:solidFill>
            </a:ln>
          </p:spPr>
          <p:txBody>
            <a:bodyPr wrap="square" lIns="0" tIns="0" rIns="0" bIns="0" rtlCol="0"/>
            <a:lstStyle/>
            <a:p/>
          </p:txBody>
        </p:sp>
        <p:sp>
          <p:nvSpPr>
            <p:cNvPr id="1860" name="object 1860" descr=""/>
            <p:cNvSpPr/>
            <p:nvPr/>
          </p:nvSpPr>
          <p:spPr>
            <a:xfrm>
              <a:off x="5925614" y="8464528"/>
              <a:ext cx="2540" cy="635"/>
            </a:xfrm>
            <a:custGeom>
              <a:avLst/>
              <a:gdLst/>
              <a:ahLst/>
              <a:cxnLst/>
              <a:rect l="l" t="t" r="r" b="b"/>
              <a:pathLst>
                <a:path w="2539" h="634">
                  <a:moveTo>
                    <a:pt x="2108" y="292"/>
                  </a:moveTo>
                  <a:lnTo>
                    <a:pt x="761" y="190"/>
                  </a:lnTo>
                  <a:lnTo>
                    <a:pt x="0" y="0"/>
                  </a:lnTo>
                </a:path>
              </a:pathLst>
            </a:custGeom>
            <a:ln w="3175">
              <a:solidFill>
                <a:srgbClr val="565658"/>
              </a:solidFill>
            </a:ln>
          </p:spPr>
          <p:txBody>
            <a:bodyPr wrap="square" lIns="0" tIns="0" rIns="0" bIns="0" rtlCol="0"/>
            <a:lstStyle/>
            <a:p/>
          </p:txBody>
        </p:sp>
        <p:sp>
          <p:nvSpPr>
            <p:cNvPr id="1861" name="object 1861" descr=""/>
            <p:cNvSpPr/>
            <p:nvPr/>
          </p:nvSpPr>
          <p:spPr>
            <a:xfrm>
              <a:off x="5917332" y="8451466"/>
              <a:ext cx="5080" cy="12065"/>
            </a:xfrm>
            <a:custGeom>
              <a:avLst/>
              <a:gdLst/>
              <a:ahLst/>
              <a:cxnLst/>
              <a:rect l="l" t="t" r="r" b="b"/>
              <a:pathLst>
                <a:path w="5079" h="12065">
                  <a:moveTo>
                    <a:pt x="4648" y="11506"/>
                  </a:moveTo>
                  <a:lnTo>
                    <a:pt x="3644" y="10858"/>
                  </a:lnTo>
                  <a:lnTo>
                    <a:pt x="1676" y="8610"/>
                  </a:lnTo>
                  <a:lnTo>
                    <a:pt x="419" y="5905"/>
                  </a:lnTo>
                  <a:lnTo>
                    <a:pt x="0" y="2946"/>
                  </a:lnTo>
                  <a:lnTo>
                    <a:pt x="419" y="0"/>
                  </a:lnTo>
                </a:path>
              </a:pathLst>
            </a:custGeom>
            <a:ln w="3175">
              <a:solidFill>
                <a:srgbClr val="565658"/>
              </a:solidFill>
            </a:ln>
          </p:spPr>
          <p:txBody>
            <a:bodyPr wrap="square" lIns="0" tIns="0" rIns="0" bIns="0" rtlCol="0"/>
            <a:lstStyle/>
            <a:p/>
          </p:txBody>
        </p:sp>
        <p:sp>
          <p:nvSpPr>
            <p:cNvPr id="1862" name="object 1862" descr=""/>
            <p:cNvSpPr/>
            <p:nvPr/>
          </p:nvSpPr>
          <p:spPr>
            <a:xfrm>
              <a:off x="5918831" y="8445540"/>
              <a:ext cx="3810" cy="3810"/>
            </a:xfrm>
            <a:custGeom>
              <a:avLst/>
              <a:gdLst/>
              <a:ahLst/>
              <a:cxnLst/>
              <a:rect l="l" t="t" r="r" b="b"/>
              <a:pathLst>
                <a:path w="3810" h="3809">
                  <a:moveTo>
                    <a:pt x="0" y="3492"/>
                  </a:moveTo>
                  <a:lnTo>
                    <a:pt x="190" y="3213"/>
                  </a:lnTo>
                  <a:lnTo>
                    <a:pt x="2146" y="977"/>
                  </a:lnTo>
                  <a:lnTo>
                    <a:pt x="3492" y="0"/>
                  </a:lnTo>
                </a:path>
              </a:pathLst>
            </a:custGeom>
            <a:ln w="3175">
              <a:solidFill>
                <a:srgbClr val="565658"/>
              </a:solidFill>
            </a:ln>
          </p:spPr>
          <p:txBody>
            <a:bodyPr wrap="square" lIns="0" tIns="0" rIns="0" bIns="0" rtlCol="0"/>
            <a:lstStyle/>
            <a:p/>
          </p:txBody>
        </p:sp>
        <p:sp>
          <p:nvSpPr>
            <p:cNvPr id="1863" name="object 1863" descr=""/>
            <p:cNvSpPr/>
            <p:nvPr/>
          </p:nvSpPr>
          <p:spPr>
            <a:xfrm>
              <a:off x="5925626" y="8444026"/>
              <a:ext cx="2540" cy="635"/>
            </a:xfrm>
            <a:custGeom>
              <a:avLst/>
              <a:gdLst/>
              <a:ahLst/>
              <a:cxnLst/>
              <a:rect l="l" t="t" r="r" b="b"/>
              <a:pathLst>
                <a:path w="2539" h="634">
                  <a:moveTo>
                    <a:pt x="0" y="304"/>
                  </a:moveTo>
                  <a:lnTo>
                    <a:pt x="736" y="63"/>
                  </a:lnTo>
                  <a:lnTo>
                    <a:pt x="2108" y="0"/>
                  </a:lnTo>
                </a:path>
              </a:pathLst>
            </a:custGeom>
            <a:ln w="3175">
              <a:solidFill>
                <a:srgbClr val="565658"/>
              </a:solidFill>
            </a:ln>
          </p:spPr>
          <p:txBody>
            <a:bodyPr wrap="square" lIns="0" tIns="0" rIns="0" bIns="0" rtlCol="0"/>
            <a:lstStyle/>
            <a:p/>
          </p:txBody>
        </p:sp>
        <p:sp>
          <p:nvSpPr>
            <p:cNvPr id="1864" name="object 1864" descr=""/>
            <p:cNvSpPr/>
            <p:nvPr/>
          </p:nvSpPr>
          <p:spPr>
            <a:xfrm>
              <a:off x="5947470" y="8469273"/>
              <a:ext cx="635" cy="635"/>
            </a:xfrm>
            <a:custGeom>
              <a:avLst/>
              <a:gdLst/>
              <a:ahLst/>
              <a:cxnLst/>
              <a:rect l="l" t="t" r="r" b="b"/>
              <a:pathLst>
                <a:path w="635" h="634">
                  <a:moveTo>
                    <a:pt x="393" y="254"/>
                  </a:moveTo>
                  <a:lnTo>
                    <a:pt x="228" y="139"/>
                  </a:lnTo>
                  <a:lnTo>
                    <a:pt x="0" y="0"/>
                  </a:lnTo>
                </a:path>
              </a:pathLst>
            </a:custGeom>
            <a:ln w="3175">
              <a:solidFill>
                <a:srgbClr val="565658"/>
              </a:solidFill>
            </a:ln>
          </p:spPr>
          <p:txBody>
            <a:bodyPr wrap="square" lIns="0" tIns="0" rIns="0" bIns="0" rtlCol="0"/>
            <a:lstStyle/>
            <a:p/>
          </p:txBody>
        </p:sp>
        <p:sp>
          <p:nvSpPr>
            <p:cNvPr id="1865" name="object 1865" descr=""/>
            <p:cNvSpPr/>
            <p:nvPr/>
          </p:nvSpPr>
          <p:spPr>
            <a:xfrm>
              <a:off x="5944231" y="8469529"/>
              <a:ext cx="3810" cy="1270"/>
            </a:xfrm>
            <a:custGeom>
              <a:avLst/>
              <a:gdLst/>
              <a:ahLst/>
              <a:cxnLst/>
              <a:rect l="l" t="t" r="r" b="b"/>
              <a:pathLst>
                <a:path w="3810" h="1270">
                  <a:moveTo>
                    <a:pt x="0" y="711"/>
                  </a:moveTo>
                  <a:lnTo>
                    <a:pt x="2806" y="711"/>
                  </a:lnTo>
                  <a:lnTo>
                    <a:pt x="3454" y="660"/>
                  </a:lnTo>
                  <a:lnTo>
                    <a:pt x="3657" y="546"/>
                  </a:lnTo>
                  <a:lnTo>
                    <a:pt x="3759" y="253"/>
                  </a:lnTo>
                  <a:lnTo>
                    <a:pt x="3746" y="126"/>
                  </a:lnTo>
                  <a:lnTo>
                    <a:pt x="3644" y="0"/>
                  </a:lnTo>
                </a:path>
              </a:pathLst>
            </a:custGeom>
            <a:ln w="3175">
              <a:solidFill>
                <a:srgbClr val="565658"/>
              </a:solidFill>
            </a:ln>
          </p:spPr>
          <p:txBody>
            <a:bodyPr wrap="square" lIns="0" tIns="0" rIns="0" bIns="0" rtlCol="0"/>
            <a:lstStyle/>
            <a:p/>
          </p:txBody>
        </p:sp>
        <p:sp>
          <p:nvSpPr>
            <p:cNvPr id="1866" name="object 1866" descr=""/>
            <p:cNvSpPr/>
            <p:nvPr/>
          </p:nvSpPr>
          <p:spPr>
            <a:xfrm>
              <a:off x="5943437" y="8470247"/>
              <a:ext cx="1270" cy="1270"/>
            </a:xfrm>
            <a:custGeom>
              <a:avLst/>
              <a:gdLst/>
              <a:ahLst/>
              <a:cxnLst/>
              <a:rect l="l" t="t" r="r" b="b"/>
              <a:pathLst>
                <a:path w="1270" h="1270">
                  <a:moveTo>
                    <a:pt x="0" y="533"/>
                  </a:moveTo>
                  <a:lnTo>
                    <a:pt x="292" y="647"/>
                  </a:lnTo>
                  <a:lnTo>
                    <a:pt x="558" y="596"/>
                  </a:lnTo>
                  <a:lnTo>
                    <a:pt x="723" y="469"/>
                  </a:lnTo>
                  <a:lnTo>
                    <a:pt x="774" y="203"/>
                  </a:lnTo>
                  <a:lnTo>
                    <a:pt x="787" y="0"/>
                  </a:lnTo>
                </a:path>
              </a:pathLst>
            </a:custGeom>
            <a:ln w="3175">
              <a:solidFill>
                <a:srgbClr val="565658"/>
              </a:solidFill>
            </a:ln>
          </p:spPr>
          <p:txBody>
            <a:bodyPr wrap="square" lIns="0" tIns="0" rIns="0" bIns="0" rtlCol="0"/>
            <a:lstStyle/>
            <a:p/>
          </p:txBody>
        </p:sp>
        <p:sp>
          <p:nvSpPr>
            <p:cNvPr id="1867" name="object 1867" descr=""/>
            <p:cNvSpPr/>
            <p:nvPr/>
          </p:nvSpPr>
          <p:spPr>
            <a:xfrm>
              <a:off x="5944424" y="8467521"/>
              <a:ext cx="635" cy="635"/>
            </a:xfrm>
            <a:custGeom>
              <a:avLst/>
              <a:gdLst/>
              <a:ahLst/>
              <a:cxnLst/>
              <a:rect l="l" t="t" r="r" b="b"/>
              <a:pathLst>
                <a:path w="635" h="634">
                  <a:moveTo>
                    <a:pt x="215" y="114"/>
                  </a:moveTo>
                  <a:lnTo>
                    <a:pt x="101" y="63"/>
                  </a:lnTo>
                  <a:lnTo>
                    <a:pt x="0" y="0"/>
                  </a:lnTo>
                </a:path>
              </a:pathLst>
            </a:custGeom>
            <a:ln w="3175">
              <a:solidFill>
                <a:srgbClr val="565658"/>
              </a:solidFill>
            </a:ln>
          </p:spPr>
          <p:txBody>
            <a:bodyPr wrap="square" lIns="0" tIns="0" rIns="0" bIns="0" rtlCol="0"/>
            <a:lstStyle/>
            <a:p/>
          </p:txBody>
        </p:sp>
        <p:sp>
          <p:nvSpPr>
            <p:cNvPr id="1868" name="object 1868" descr=""/>
            <p:cNvSpPr/>
            <p:nvPr/>
          </p:nvSpPr>
          <p:spPr>
            <a:xfrm>
              <a:off x="5943325" y="8470240"/>
              <a:ext cx="635" cy="635"/>
            </a:xfrm>
            <a:custGeom>
              <a:avLst/>
              <a:gdLst/>
              <a:ahLst/>
              <a:cxnLst/>
              <a:rect l="l" t="t" r="r" b="b"/>
              <a:pathLst>
                <a:path w="635" h="634">
                  <a:moveTo>
                    <a:pt x="0" y="0"/>
                  </a:moveTo>
                  <a:lnTo>
                    <a:pt x="12" y="304"/>
                  </a:lnTo>
                  <a:lnTo>
                    <a:pt x="76" y="482"/>
                  </a:lnTo>
                </a:path>
              </a:pathLst>
            </a:custGeom>
            <a:ln w="3175">
              <a:solidFill>
                <a:srgbClr val="565658"/>
              </a:solidFill>
            </a:ln>
          </p:spPr>
          <p:txBody>
            <a:bodyPr wrap="square" lIns="0" tIns="0" rIns="0" bIns="0" rtlCol="0"/>
            <a:lstStyle/>
            <a:p/>
          </p:txBody>
        </p:sp>
        <p:sp>
          <p:nvSpPr>
            <p:cNvPr id="1869" name="object 1869" descr=""/>
            <p:cNvSpPr/>
            <p:nvPr/>
          </p:nvSpPr>
          <p:spPr>
            <a:xfrm>
              <a:off x="5944276" y="8467435"/>
              <a:ext cx="635" cy="635"/>
            </a:xfrm>
            <a:custGeom>
              <a:avLst/>
              <a:gdLst/>
              <a:ahLst/>
              <a:cxnLst/>
              <a:rect l="l" t="t" r="r" b="b"/>
              <a:pathLst>
                <a:path w="635" h="634">
                  <a:moveTo>
                    <a:pt x="165" y="88"/>
                  </a:moveTo>
                  <a:lnTo>
                    <a:pt x="76" y="38"/>
                  </a:lnTo>
                  <a:lnTo>
                    <a:pt x="0" y="0"/>
                  </a:lnTo>
                </a:path>
              </a:pathLst>
            </a:custGeom>
            <a:ln w="3175">
              <a:solidFill>
                <a:srgbClr val="565658"/>
              </a:solidFill>
            </a:ln>
          </p:spPr>
          <p:txBody>
            <a:bodyPr wrap="square" lIns="0" tIns="0" rIns="0" bIns="0" rtlCol="0"/>
            <a:lstStyle/>
            <a:p/>
          </p:txBody>
        </p:sp>
        <p:sp>
          <p:nvSpPr>
            <p:cNvPr id="1870" name="object 1870" descr=""/>
            <p:cNvSpPr/>
            <p:nvPr/>
          </p:nvSpPr>
          <p:spPr>
            <a:xfrm>
              <a:off x="5942134" y="8470135"/>
              <a:ext cx="1270" cy="635"/>
            </a:xfrm>
            <a:custGeom>
              <a:avLst/>
              <a:gdLst/>
              <a:ahLst/>
              <a:cxnLst/>
              <a:rect l="l" t="t" r="r" b="b"/>
              <a:pathLst>
                <a:path w="1270" h="634">
                  <a:moveTo>
                    <a:pt x="0" y="0"/>
                  </a:moveTo>
                  <a:lnTo>
                    <a:pt x="177" y="76"/>
                  </a:lnTo>
                  <a:lnTo>
                    <a:pt x="787" y="101"/>
                  </a:lnTo>
                  <a:lnTo>
                    <a:pt x="1193" y="101"/>
                  </a:lnTo>
                </a:path>
              </a:pathLst>
            </a:custGeom>
            <a:ln w="3175">
              <a:solidFill>
                <a:srgbClr val="565658"/>
              </a:solidFill>
            </a:ln>
          </p:spPr>
          <p:txBody>
            <a:bodyPr wrap="square" lIns="0" tIns="0" rIns="0" bIns="0" rtlCol="0"/>
            <a:lstStyle/>
            <a:p/>
          </p:txBody>
        </p:sp>
        <p:sp>
          <p:nvSpPr>
            <p:cNvPr id="1871" name="object 1871" descr=""/>
            <p:cNvSpPr/>
            <p:nvPr/>
          </p:nvSpPr>
          <p:spPr>
            <a:xfrm>
              <a:off x="5944102" y="8467380"/>
              <a:ext cx="635" cy="635"/>
            </a:xfrm>
            <a:custGeom>
              <a:avLst/>
              <a:gdLst/>
              <a:ahLst/>
              <a:cxnLst/>
              <a:rect l="l" t="t" r="r" b="b"/>
              <a:pathLst>
                <a:path w="635" h="634">
                  <a:moveTo>
                    <a:pt x="177" y="63"/>
                  </a:moveTo>
                  <a:lnTo>
                    <a:pt x="76" y="25"/>
                  </a:lnTo>
                  <a:lnTo>
                    <a:pt x="0" y="0"/>
                  </a:lnTo>
                </a:path>
              </a:pathLst>
            </a:custGeom>
            <a:ln w="3175">
              <a:solidFill>
                <a:srgbClr val="565658"/>
              </a:solidFill>
            </a:ln>
          </p:spPr>
          <p:txBody>
            <a:bodyPr wrap="square" lIns="0" tIns="0" rIns="0" bIns="0" rtlCol="0"/>
            <a:lstStyle/>
            <a:p/>
          </p:txBody>
        </p:sp>
        <p:sp>
          <p:nvSpPr>
            <p:cNvPr id="1872" name="object 1872" descr=""/>
            <p:cNvSpPr/>
            <p:nvPr/>
          </p:nvSpPr>
          <p:spPr>
            <a:xfrm>
              <a:off x="5941981" y="8469589"/>
              <a:ext cx="635" cy="635"/>
            </a:xfrm>
            <a:custGeom>
              <a:avLst/>
              <a:gdLst/>
              <a:ahLst/>
              <a:cxnLst/>
              <a:rect l="l" t="t" r="r" b="b"/>
              <a:pathLst>
                <a:path w="635" h="634">
                  <a:moveTo>
                    <a:pt x="152" y="0"/>
                  </a:moveTo>
                  <a:lnTo>
                    <a:pt x="0" y="203"/>
                  </a:lnTo>
                  <a:lnTo>
                    <a:pt x="38" y="444"/>
                  </a:lnTo>
                </a:path>
              </a:pathLst>
            </a:custGeom>
            <a:ln w="3175">
              <a:solidFill>
                <a:srgbClr val="565658"/>
              </a:solidFill>
            </a:ln>
          </p:spPr>
          <p:txBody>
            <a:bodyPr wrap="square" lIns="0" tIns="0" rIns="0" bIns="0" rtlCol="0"/>
            <a:lstStyle/>
            <a:p/>
          </p:txBody>
        </p:sp>
        <p:sp>
          <p:nvSpPr>
            <p:cNvPr id="1873" name="object 1873" descr=""/>
            <p:cNvSpPr/>
            <p:nvPr/>
          </p:nvSpPr>
          <p:spPr>
            <a:xfrm>
              <a:off x="5943319" y="8467363"/>
              <a:ext cx="1270" cy="2540"/>
            </a:xfrm>
            <a:custGeom>
              <a:avLst/>
              <a:gdLst/>
              <a:ahLst/>
              <a:cxnLst/>
              <a:rect l="l" t="t" r="r" b="b"/>
              <a:pathLst>
                <a:path w="1270" h="2540">
                  <a:moveTo>
                    <a:pt x="787" y="12"/>
                  </a:moveTo>
                  <a:lnTo>
                    <a:pt x="0" y="1155"/>
                  </a:lnTo>
                  <a:lnTo>
                    <a:pt x="0" y="2120"/>
                  </a:lnTo>
                </a:path>
              </a:pathLst>
            </a:custGeom>
            <a:ln w="3175">
              <a:solidFill>
                <a:srgbClr val="565658"/>
              </a:solidFill>
            </a:ln>
          </p:spPr>
          <p:txBody>
            <a:bodyPr wrap="square" lIns="0" tIns="0" rIns="0" bIns="0" rtlCol="0"/>
            <a:lstStyle/>
            <a:p/>
          </p:txBody>
        </p:sp>
        <p:sp>
          <p:nvSpPr>
            <p:cNvPr id="1874" name="object 1874" descr=""/>
            <p:cNvSpPr/>
            <p:nvPr/>
          </p:nvSpPr>
          <p:spPr>
            <a:xfrm>
              <a:off x="5942131" y="8469471"/>
              <a:ext cx="1270" cy="635"/>
            </a:xfrm>
            <a:custGeom>
              <a:avLst/>
              <a:gdLst/>
              <a:ahLst/>
              <a:cxnLst/>
              <a:rect l="l" t="t" r="r" b="b"/>
              <a:pathLst>
                <a:path w="1270" h="634">
                  <a:moveTo>
                    <a:pt x="1193" y="0"/>
                  </a:moveTo>
                  <a:lnTo>
                    <a:pt x="507" y="0"/>
                  </a:lnTo>
                  <a:lnTo>
                    <a:pt x="126" y="50"/>
                  </a:lnTo>
                </a:path>
              </a:pathLst>
            </a:custGeom>
            <a:ln w="3175">
              <a:solidFill>
                <a:srgbClr val="565658"/>
              </a:solidFill>
            </a:ln>
          </p:spPr>
          <p:txBody>
            <a:bodyPr wrap="square" lIns="0" tIns="0" rIns="0" bIns="0" rtlCol="0"/>
            <a:lstStyle/>
            <a:p/>
          </p:txBody>
        </p:sp>
        <p:sp>
          <p:nvSpPr>
            <p:cNvPr id="1875" name="object 1875" descr=""/>
            <p:cNvSpPr/>
            <p:nvPr/>
          </p:nvSpPr>
          <p:spPr>
            <a:xfrm>
              <a:off x="5958222" y="8468052"/>
              <a:ext cx="1905" cy="1905"/>
            </a:xfrm>
            <a:custGeom>
              <a:avLst/>
              <a:gdLst/>
              <a:ahLst/>
              <a:cxnLst/>
              <a:rect l="l" t="t" r="r" b="b"/>
              <a:pathLst>
                <a:path w="1904" h="1904">
                  <a:moveTo>
                    <a:pt x="1473" y="1282"/>
                  </a:moveTo>
                  <a:lnTo>
                    <a:pt x="965" y="774"/>
                  </a:lnTo>
                  <a:lnTo>
                    <a:pt x="0" y="0"/>
                  </a:lnTo>
                </a:path>
              </a:pathLst>
            </a:custGeom>
            <a:ln w="3175">
              <a:solidFill>
                <a:srgbClr val="565658"/>
              </a:solidFill>
            </a:ln>
          </p:spPr>
          <p:txBody>
            <a:bodyPr wrap="square" lIns="0" tIns="0" rIns="0" bIns="0" rtlCol="0"/>
            <a:lstStyle/>
            <a:p/>
          </p:txBody>
        </p:sp>
        <p:sp>
          <p:nvSpPr>
            <p:cNvPr id="1876" name="object 1876" descr=""/>
            <p:cNvSpPr/>
            <p:nvPr/>
          </p:nvSpPr>
          <p:spPr>
            <a:xfrm>
              <a:off x="5956924" y="8467784"/>
              <a:ext cx="1905" cy="3810"/>
            </a:xfrm>
            <a:custGeom>
              <a:avLst/>
              <a:gdLst/>
              <a:ahLst/>
              <a:cxnLst/>
              <a:rect l="l" t="t" r="r" b="b"/>
              <a:pathLst>
                <a:path w="1904" h="3809">
                  <a:moveTo>
                    <a:pt x="1308" y="266"/>
                  </a:moveTo>
                  <a:lnTo>
                    <a:pt x="825" y="38"/>
                  </a:lnTo>
                  <a:lnTo>
                    <a:pt x="482" y="0"/>
                  </a:lnTo>
                  <a:lnTo>
                    <a:pt x="266" y="76"/>
                  </a:lnTo>
                  <a:lnTo>
                    <a:pt x="101" y="203"/>
                  </a:lnTo>
                  <a:lnTo>
                    <a:pt x="12" y="355"/>
                  </a:lnTo>
                  <a:lnTo>
                    <a:pt x="0" y="939"/>
                  </a:lnTo>
                  <a:lnTo>
                    <a:pt x="0" y="2870"/>
                  </a:lnTo>
                  <a:lnTo>
                    <a:pt x="38" y="3060"/>
                  </a:lnTo>
                  <a:lnTo>
                    <a:pt x="139" y="3200"/>
                  </a:lnTo>
                </a:path>
              </a:pathLst>
            </a:custGeom>
            <a:ln w="3175">
              <a:solidFill>
                <a:srgbClr val="565658"/>
              </a:solidFill>
            </a:ln>
          </p:spPr>
          <p:txBody>
            <a:bodyPr wrap="square" lIns="0" tIns="0" rIns="0" bIns="0" rtlCol="0"/>
            <a:lstStyle/>
            <a:p/>
          </p:txBody>
        </p:sp>
        <p:sp>
          <p:nvSpPr>
            <p:cNvPr id="1877" name="object 1877" descr=""/>
            <p:cNvSpPr/>
            <p:nvPr/>
          </p:nvSpPr>
          <p:spPr>
            <a:xfrm>
              <a:off x="5959702" y="8469325"/>
              <a:ext cx="1905" cy="1270"/>
            </a:xfrm>
            <a:custGeom>
              <a:avLst/>
              <a:gdLst/>
              <a:ahLst/>
              <a:cxnLst/>
              <a:rect l="l" t="t" r="r" b="b"/>
              <a:pathLst>
                <a:path w="1904" h="1270">
                  <a:moveTo>
                    <a:pt x="1866" y="711"/>
                  </a:moveTo>
                  <a:lnTo>
                    <a:pt x="1498" y="800"/>
                  </a:lnTo>
                  <a:lnTo>
                    <a:pt x="1028" y="736"/>
                  </a:lnTo>
                  <a:lnTo>
                    <a:pt x="736" y="635"/>
                  </a:lnTo>
                  <a:lnTo>
                    <a:pt x="0" y="0"/>
                  </a:lnTo>
                </a:path>
              </a:pathLst>
            </a:custGeom>
            <a:ln w="3175">
              <a:solidFill>
                <a:srgbClr val="565658"/>
              </a:solidFill>
            </a:ln>
          </p:spPr>
          <p:txBody>
            <a:bodyPr wrap="square" lIns="0" tIns="0" rIns="0" bIns="0" rtlCol="0"/>
            <a:lstStyle/>
            <a:p/>
          </p:txBody>
        </p:sp>
        <p:sp>
          <p:nvSpPr>
            <p:cNvPr id="1878" name="object 1878" descr=""/>
            <p:cNvSpPr/>
            <p:nvPr/>
          </p:nvSpPr>
          <p:spPr>
            <a:xfrm>
              <a:off x="5957079" y="8470959"/>
              <a:ext cx="1270" cy="635"/>
            </a:xfrm>
            <a:custGeom>
              <a:avLst/>
              <a:gdLst/>
              <a:ahLst/>
              <a:cxnLst/>
              <a:rect l="l" t="t" r="r" b="b"/>
              <a:pathLst>
                <a:path w="1270" h="634">
                  <a:moveTo>
                    <a:pt x="0" y="38"/>
                  </a:moveTo>
                  <a:lnTo>
                    <a:pt x="177" y="114"/>
                  </a:lnTo>
                  <a:lnTo>
                    <a:pt x="419" y="114"/>
                  </a:lnTo>
                  <a:lnTo>
                    <a:pt x="596" y="63"/>
                  </a:lnTo>
                </a:path>
              </a:pathLst>
            </a:custGeom>
            <a:ln w="3175">
              <a:solidFill>
                <a:srgbClr val="565658"/>
              </a:solidFill>
            </a:ln>
          </p:spPr>
          <p:txBody>
            <a:bodyPr wrap="square" lIns="0" tIns="0" rIns="0" bIns="0" rtlCol="0"/>
            <a:lstStyle/>
            <a:p/>
          </p:txBody>
        </p:sp>
        <p:sp>
          <p:nvSpPr>
            <p:cNvPr id="1879" name="object 1879" descr=""/>
            <p:cNvSpPr/>
            <p:nvPr/>
          </p:nvSpPr>
          <p:spPr>
            <a:xfrm>
              <a:off x="5961586" y="8469756"/>
              <a:ext cx="635" cy="635"/>
            </a:xfrm>
            <a:custGeom>
              <a:avLst/>
              <a:gdLst/>
              <a:ahLst/>
              <a:cxnLst/>
              <a:rect l="l" t="t" r="r" b="b"/>
              <a:pathLst>
                <a:path w="635" h="634">
                  <a:moveTo>
                    <a:pt x="304" y="0"/>
                  </a:moveTo>
                  <a:lnTo>
                    <a:pt x="101" y="215"/>
                  </a:lnTo>
                  <a:lnTo>
                    <a:pt x="0" y="279"/>
                  </a:lnTo>
                </a:path>
              </a:pathLst>
            </a:custGeom>
            <a:ln w="3175">
              <a:solidFill>
                <a:srgbClr val="565658"/>
              </a:solidFill>
            </a:ln>
          </p:spPr>
          <p:txBody>
            <a:bodyPr wrap="square" lIns="0" tIns="0" rIns="0" bIns="0" rtlCol="0"/>
            <a:lstStyle/>
            <a:p/>
          </p:txBody>
        </p:sp>
        <p:sp>
          <p:nvSpPr>
            <p:cNvPr id="1880" name="object 1880" descr=""/>
            <p:cNvSpPr/>
            <p:nvPr/>
          </p:nvSpPr>
          <p:spPr>
            <a:xfrm>
              <a:off x="5957736" y="8470591"/>
              <a:ext cx="635" cy="635"/>
            </a:xfrm>
            <a:custGeom>
              <a:avLst/>
              <a:gdLst/>
              <a:ahLst/>
              <a:cxnLst/>
              <a:rect l="l" t="t" r="r" b="b"/>
              <a:pathLst>
                <a:path w="635" h="634">
                  <a:moveTo>
                    <a:pt x="0" y="368"/>
                  </a:moveTo>
                  <a:lnTo>
                    <a:pt x="101" y="228"/>
                  </a:lnTo>
                  <a:lnTo>
                    <a:pt x="152" y="0"/>
                  </a:lnTo>
                </a:path>
              </a:pathLst>
            </a:custGeom>
            <a:ln w="3175">
              <a:solidFill>
                <a:srgbClr val="565658"/>
              </a:solidFill>
            </a:ln>
          </p:spPr>
          <p:txBody>
            <a:bodyPr wrap="square" lIns="0" tIns="0" rIns="0" bIns="0" rtlCol="0"/>
            <a:lstStyle/>
            <a:p/>
          </p:txBody>
        </p:sp>
        <p:sp>
          <p:nvSpPr>
            <p:cNvPr id="1881" name="object 1881" descr=""/>
            <p:cNvSpPr/>
            <p:nvPr/>
          </p:nvSpPr>
          <p:spPr>
            <a:xfrm>
              <a:off x="5961543" y="8468727"/>
              <a:ext cx="635" cy="1270"/>
            </a:xfrm>
            <a:custGeom>
              <a:avLst/>
              <a:gdLst/>
              <a:ahLst/>
              <a:cxnLst/>
              <a:rect l="l" t="t" r="r" b="b"/>
              <a:pathLst>
                <a:path w="635" h="1270">
                  <a:moveTo>
                    <a:pt x="0" y="0"/>
                  </a:moveTo>
                  <a:lnTo>
                    <a:pt x="266" y="215"/>
                  </a:lnTo>
                  <a:lnTo>
                    <a:pt x="406" y="457"/>
                  </a:lnTo>
                  <a:lnTo>
                    <a:pt x="431" y="723"/>
                  </a:lnTo>
                  <a:lnTo>
                    <a:pt x="368" y="977"/>
                  </a:lnTo>
                </a:path>
              </a:pathLst>
            </a:custGeom>
            <a:ln w="3175">
              <a:solidFill>
                <a:srgbClr val="565658"/>
              </a:solidFill>
            </a:ln>
          </p:spPr>
          <p:txBody>
            <a:bodyPr wrap="square" lIns="0" tIns="0" rIns="0" bIns="0" rtlCol="0"/>
            <a:lstStyle/>
            <a:p/>
          </p:txBody>
        </p:sp>
        <p:sp>
          <p:nvSpPr>
            <p:cNvPr id="1882" name="object 1882" descr=""/>
            <p:cNvSpPr/>
            <p:nvPr/>
          </p:nvSpPr>
          <p:spPr>
            <a:xfrm>
              <a:off x="5957884" y="8468900"/>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1883" name="object 1883" descr=""/>
            <p:cNvSpPr/>
            <p:nvPr/>
          </p:nvSpPr>
          <p:spPr>
            <a:xfrm>
              <a:off x="5961209" y="8468610"/>
              <a:ext cx="635" cy="635"/>
            </a:xfrm>
            <a:custGeom>
              <a:avLst/>
              <a:gdLst/>
              <a:ahLst/>
              <a:cxnLst/>
              <a:rect l="l" t="t" r="r" b="b"/>
              <a:pathLst>
                <a:path w="635" h="634">
                  <a:moveTo>
                    <a:pt x="0" y="0"/>
                  </a:moveTo>
                  <a:lnTo>
                    <a:pt x="228" y="88"/>
                  </a:lnTo>
                  <a:lnTo>
                    <a:pt x="317" y="114"/>
                  </a:lnTo>
                </a:path>
              </a:pathLst>
            </a:custGeom>
            <a:ln w="3175">
              <a:solidFill>
                <a:srgbClr val="565658"/>
              </a:solidFill>
            </a:ln>
          </p:spPr>
          <p:txBody>
            <a:bodyPr wrap="square" lIns="0" tIns="0" rIns="0" bIns="0" rtlCol="0"/>
            <a:lstStyle/>
            <a:p/>
          </p:txBody>
        </p:sp>
        <p:sp>
          <p:nvSpPr>
            <p:cNvPr id="1884" name="object 1884" descr=""/>
            <p:cNvSpPr/>
            <p:nvPr/>
          </p:nvSpPr>
          <p:spPr>
            <a:xfrm>
              <a:off x="5957884" y="8468900"/>
              <a:ext cx="635" cy="635"/>
            </a:xfrm>
            <a:custGeom>
              <a:avLst/>
              <a:gdLst/>
              <a:ahLst/>
              <a:cxnLst/>
              <a:rect l="l" t="t" r="r" b="b"/>
              <a:pathLst>
                <a:path w="635" h="634">
                  <a:moveTo>
                    <a:pt x="0" y="0"/>
                  </a:moveTo>
                  <a:lnTo>
                    <a:pt x="127" y="63"/>
                  </a:lnTo>
                  <a:lnTo>
                    <a:pt x="254" y="165"/>
                  </a:lnTo>
                </a:path>
              </a:pathLst>
            </a:custGeom>
            <a:ln w="3175">
              <a:solidFill>
                <a:srgbClr val="565658"/>
              </a:solidFill>
            </a:ln>
          </p:spPr>
          <p:txBody>
            <a:bodyPr wrap="square" lIns="0" tIns="0" rIns="0" bIns="0" rtlCol="0"/>
            <a:lstStyle/>
            <a:p/>
          </p:txBody>
        </p:sp>
        <p:sp>
          <p:nvSpPr>
            <p:cNvPr id="1885" name="object 1885" descr=""/>
            <p:cNvSpPr/>
            <p:nvPr/>
          </p:nvSpPr>
          <p:spPr>
            <a:xfrm>
              <a:off x="5960799" y="8468455"/>
              <a:ext cx="635" cy="635"/>
            </a:xfrm>
            <a:custGeom>
              <a:avLst/>
              <a:gdLst/>
              <a:ahLst/>
              <a:cxnLst/>
              <a:rect l="l" t="t" r="r" b="b"/>
              <a:pathLst>
                <a:path w="635" h="634">
                  <a:moveTo>
                    <a:pt x="0" y="0"/>
                  </a:moveTo>
                  <a:lnTo>
                    <a:pt x="177" y="88"/>
                  </a:lnTo>
                  <a:lnTo>
                    <a:pt x="406" y="165"/>
                  </a:lnTo>
                </a:path>
              </a:pathLst>
            </a:custGeom>
            <a:ln w="3175">
              <a:solidFill>
                <a:srgbClr val="565658"/>
              </a:solidFill>
            </a:ln>
          </p:spPr>
          <p:txBody>
            <a:bodyPr wrap="square" lIns="0" tIns="0" rIns="0" bIns="0" rtlCol="0"/>
            <a:lstStyle/>
            <a:p/>
          </p:txBody>
        </p:sp>
        <p:sp>
          <p:nvSpPr>
            <p:cNvPr id="1886" name="object 1886" descr=""/>
            <p:cNvSpPr/>
            <p:nvPr/>
          </p:nvSpPr>
          <p:spPr>
            <a:xfrm>
              <a:off x="5958133" y="8469049"/>
              <a:ext cx="1270" cy="1270"/>
            </a:xfrm>
            <a:custGeom>
              <a:avLst/>
              <a:gdLst/>
              <a:ahLst/>
              <a:cxnLst/>
              <a:rect l="l" t="t" r="r" b="b"/>
              <a:pathLst>
                <a:path w="1270" h="1270">
                  <a:moveTo>
                    <a:pt x="0" y="0"/>
                  </a:moveTo>
                  <a:lnTo>
                    <a:pt x="292" y="266"/>
                  </a:lnTo>
                  <a:lnTo>
                    <a:pt x="762" y="673"/>
                  </a:lnTo>
                </a:path>
              </a:pathLst>
            </a:custGeom>
            <a:ln w="3175">
              <a:solidFill>
                <a:srgbClr val="565658"/>
              </a:solidFill>
            </a:ln>
          </p:spPr>
          <p:txBody>
            <a:bodyPr wrap="square" lIns="0" tIns="0" rIns="0" bIns="0" rtlCol="0"/>
            <a:lstStyle/>
            <a:p/>
          </p:txBody>
        </p:sp>
        <p:sp>
          <p:nvSpPr>
            <p:cNvPr id="1887" name="object 1887" descr=""/>
            <p:cNvSpPr/>
            <p:nvPr/>
          </p:nvSpPr>
          <p:spPr>
            <a:xfrm>
              <a:off x="5960650" y="8467801"/>
              <a:ext cx="1270" cy="1270"/>
            </a:xfrm>
            <a:custGeom>
              <a:avLst/>
              <a:gdLst/>
              <a:ahLst/>
              <a:cxnLst/>
              <a:rect l="l" t="t" r="r" b="b"/>
              <a:pathLst>
                <a:path w="1270" h="1270">
                  <a:moveTo>
                    <a:pt x="1079" y="88"/>
                  </a:moveTo>
                  <a:lnTo>
                    <a:pt x="507" y="0"/>
                  </a:lnTo>
                  <a:lnTo>
                    <a:pt x="253" y="38"/>
                  </a:lnTo>
                  <a:lnTo>
                    <a:pt x="114" y="126"/>
                  </a:lnTo>
                  <a:lnTo>
                    <a:pt x="0" y="380"/>
                  </a:lnTo>
                  <a:lnTo>
                    <a:pt x="50" y="546"/>
                  </a:lnTo>
                </a:path>
              </a:pathLst>
            </a:custGeom>
            <a:ln w="3175">
              <a:solidFill>
                <a:srgbClr val="565658"/>
              </a:solidFill>
            </a:ln>
          </p:spPr>
          <p:txBody>
            <a:bodyPr wrap="square" lIns="0" tIns="0" rIns="0" bIns="0" rtlCol="0"/>
            <a:lstStyle/>
            <a:p/>
          </p:txBody>
        </p:sp>
        <p:sp>
          <p:nvSpPr>
            <p:cNvPr id="1888" name="object 1888" descr=""/>
            <p:cNvSpPr/>
            <p:nvPr/>
          </p:nvSpPr>
          <p:spPr>
            <a:xfrm>
              <a:off x="5958902" y="8469713"/>
              <a:ext cx="1270" cy="1270"/>
            </a:xfrm>
            <a:custGeom>
              <a:avLst/>
              <a:gdLst/>
              <a:ahLst/>
              <a:cxnLst/>
              <a:rect l="l" t="t" r="r" b="b"/>
              <a:pathLst>
                <a:path w="1270" h="1270">
                  <a:moveTo>
                    <a:pt x="0" y="0"/>
                  </a:moveTo>
                  <a:lnTo>
                    <a:pt x="419" y="406"/>
                  </a:lnTo>
                  <a:lnTo>
                    <a:pt x="723" y="711"/>
                  </a:lnTo>
                </a:path>
              </a:pathLst>
            </a:custGeom>
            <a:ln w="3175">
              <a:solidFill>
                <a:srgbClr val="565658"/>
              </a:solidFill>
            </a:ln>
          </p:spPr>
          <p:txBody>
            <a:bodyPr wrap="square" lIns="0" tIns="0" rIns="0" bIns="0" rtlCol="0"/>
            <a:lstStyle/>
            <a:p/>
          </p:txBody>
        </p:sp>
        <p:sp>
          <p:nvSpPr>
            <p:cNvPr id="1889" name="object 1889" descr=""/>
            <p:cNvSpPr/>
            <p:nvPr/>
          </p:nvSpPr>
          <p:spPr>
            <a:xfrm>
              <a:off x="5961734" y="8467891"/>
              <a:ext cx="1270" cy="2540"/>
            </a:xfrm>
            <a:custGeom>
              <a:avLst/>
              <a:gdLst/>
              <a:ahLst/>
              <a:cxnLst/>
              <a:rect l="l" t="t" r="r" b="b"/>
              <a:pathLst>
                <a:path w="1270" h="2540">
                  <a:moveTo>
                    <a:pt x="888" y="2362"/>
                  </a:moveTo>
                  <a:lnTo>
                    <a:pt x="1066" y="1778"/>
                  </a:lnTo>
                  <a:lnTo>
                    <a:pt x="1028" y="1054"/>
                  </a:lnTo>
                  <a:lnTo>
                    <a:pt x="749" y="546"/>
                  </a:lnTo>
                  <a:lnTo>
                    <a:pt x="342" y="165"/>
                  </a:lnTo>
                  <a:lnTo>
                    <a:pt x="0" y="0"/>
                  </a:lnTo>
                </a:path>
              </a:pathLst>
            </a:custGeom>
            <a:ln w="3175">
              <a:solidFill>
                <a:srgbClr val="565658"/>
              </a:solidFill>
            </a:ln>
          </p:spPr>
          <p:txBody>
            <a:bodyPr wrap="square" lIns="0" tIns="0" rIns="0" bIns="0" rtlCol="0"/>
            <a:lstStyle/>
            <a:p/>
          </p:txBody>
        </p:sp>
        <p:sp>
          <p:nvSpPr>
            <p:cNvPr id="1890" name="object 1890" descr=""/>
            <p:cNvSpPr/>
            <p:nvPr/>
          </p:nvSpPr>
          <p:spPr>
            <a:xfrm>
              <a:off x="5959609" y="8470414"/>
              <a:ext cx="635" cy="635"/>
            </a:xfrm>
            <a:custGeom>
              <a:avLst/>
              <a:gdLst/>
              <a:ahLst/>
              <a:cxnLst/>
              <a:rect l="l" t="t" r="r" b="b"/>
              <a:pathLst>
                <a:path w="635" h="634">
                  <a:moveTo>
                    <a:pt x="0" y="0"/>
                  </a:moveTo>
                  <a:lnTo>
                    <a:pt x="266" y="203"/>
                  </a:lnTo>
                  <a:lnTo>
                    <a:pt x="635" y="393"/>
                  </a:lnTo>
                </a:path>
              </a:pathLst>
            </a:custGeom>
            <a:ln w="3175">
              <a:solidFill>
                <a:srgbClr val="565658"/>
              </a:solidFill>
            </a:ln>
          </p:spPr>
          <p:txBody>
            <a:bodyPr wrap="square" lIns="0" tIns="0" rIns="0" bIns="0" rtlCol="0"/>
            <a:lstStyle/>
            <a:p/>
          </p:txBody>
        </p:sp>
        <p:sp>
          <p:nvSpPr>
            <p:cNvPr id="1891" name="object 1891" descr=""/>
            <p:cNvSpPr/>
            <p:nvPr/>
          </p:nvSpPr>
          <p:spPr>
            <a:xfrm>
              <a:off x="5962263" y="8470262"/>
              <a:ext cx="635" cy="635"/>
            </a:xfrm>
            <a:custGeom>
              <a:avLst/>
              <a:gdLst/>
              <a:ahLst/>
              <a:cxnLst/>
              <a:rect l="l" t="t" r="r" b="b"/>
              <a:pathLst>
                <a:path w="635" h="634">
                  <a:moveTo>
                    <a:pt x="0" y="393"/>
                  </a:moveTo>
                  <a:lnTo>
                    <a:pt x="215" y="203"/>
                  </a:lnTo>
                  <a:lnTo>
                    <a:pt x="342" y="0"/>
                  </a:lnTo>
                </a:path>
              </a:pathLst>
            </a:custGeom>
            <a:ln w="3175">
              <a:solidFill>
                <a:srgbClr val="565658"/>
              </a:solidFill>
            </a:ln>
          </p:spPr>
          <p:txBody>
            <a:bodyPr wrap="square" lIns="0" tIns="0" rIns="0" bIns="0" rtlCol="0"/>
            <a:lstStyle/>
            <a:p/>
          </p:txBody>
        </p:sp>
        <p:sp>
          <p:nvSpPr>
            <p:cNvPr id="1892" name="object 1892" descr=""/>
            <p:cNvSpPr/>
            <p:nvPr/>
          </p:nvSpPr>
          <p:spPr>
            <a:xfrm>
              <a:off x="5960242" y="8470811"/>
              <a:ext cx="1905" cy="635"/>
            </a:xfrm>
            <a:custGeom>
              <a:avLst/>
              <a:gdLst/>
              <a:ahLst/>
              <a:cxnLst/>
              <a:rect l="l" t="t" r="r" b="b"/>
              <a:pathLst>
                <a:path w="1904" h="634">
                  <a:moveTo>
                    <a:pt x="0" y="0"/>
                  </a:moveTo>
                  <a:lnTo>
                    <a:pt x="736" y="203"/>
                  </a:lnTo>
                  <a:lnTo>
                    <a:pt x="1511" y="101"/>
                  </a:lnTo>
                </a:path>
              </a:pathLst>
            </a:custGeom>
            <a:ln w="3175">
              <a:solidFill>
                <a:srgbClr val="565658"/>
              </a:solidFill>
            </a:ln>
          </p:spPr>
          <p:txBody>
            <a:bodyPr wrap="square" lIns="0" tIns="0" rIns="0" bIns="0" rtlCol="0"/>
            <a:lstStyle/>
            <a:p/>
          </p:txBody>
        </p:sp>
        <p:sp>
          <p:nvSpPr>
            <p:cNvPr id="1893" name="object 1893" descr=""/>
            <p:cNvSpPr/>
            <p:nvPr/>
          </p:nvSpPr>
          <p:spPr>
            <a:xfrm>
              <a:off x="5961743" y="8470649"/>
              <a:ext cx="635" cy="635"/>
            </a:xfrm>
            <a:custGeom>
              <a:avLst/>
              <a:gdLst/>
              <a:ahLst/>
              <a:cxnLst/>
              <a:rect l="l" t="t" r="r" b="b"/>
              <a:pathLst>
                <a:path w="635" h="634">
                  <a:moveTo>
                    <a:pt x="0" y="266"/>
                  </a:moveTo>
                  <a:lnTo>
                    <a:pt x="279" y="152"/>
                  </a:lnTo>
                  <a:lnTo>
                    <a:pt x="520" y="0"/>
                  </a:lnTo>
                </a:path>
              </a:pathLst>
            </a:custGeom>
            <a:ln w="3175">
              <a:solidFill>
                <a:srgbClr val="565658"/>
              </a:solidFill>
            </a:ln>
          </p:spPr>
          <p:txBody>
            <a:bodyPr wrap="square" lIns="0" tIns="0" rIns="0" bIns="0" rtlCol="0"/>
            <a:lstStyle/>
            <a:p/>
          </p:txBody>
        </p:sp>
        <p:sp>
          <p:nvSpPr>
            <p:cNvPr id="1894" name="object 1894" descr=""/>
            <p:cNvSpPr/>
            <p:nvPr/>
          </p:nvSpPr>
          <p:spPr>
            <a:xfrm>
              <a:off x="5960323" y="8438540"/>
              <a:ext cx="1270" cy="1905"/>
            </a:xfrm>
            <a:custGeom>
              <a:avLst/>
              <a:gdLst/>
              <a:ahLst/>
              <a:cxnLst/>
              <a:rect l="l" t="t" r="r" b="b"/>
              <a:pathLst>
                <a:path w="1270" h="1904">
                  <a:moveTo>
                    <a:pt x="774" y="1308"/>
                  </a:moveTo>
                  <a:lnTo>
                    <a:pt x="253" y="685"/>
                  </a:lnTo>
                  <a:lnTo>
                    <a:pt x="25" y="317"/>
                  </a:lnTo>
                  <a:lnTo>
                    <a:pt x="38" y="101"/>
                  </a:lnTo>
                </a:path>
              </a:pathLst>
            </a:custGeom>
            <a:ln w="3175">
              <a:solidFill>
                <a:srgbClr val="565658"/>
              </a:solidFill>
            </a:ln>
          </p:spPr>
          <p:txBody>
            <a:bodyPr wrap="square" lIns="0" tIns="0" rIns="0" bIns="0" rtlCol="0"/>
            <a:lstStyle/>
            <a:p/>
          </p:txBody>
        </p:sp>
        <p:sp>
          <p:nvSpPr>
            <p:cNvPr id="1895" name="object 1895" descr=""/>
            <p:cNvSpPr/>
            <p:nvPr/>
          </p:nvSpPr>
          <p:spPr>
            <a:xfrm>
              <a:off x="5956830" y="8439843"/>
              <a:ext cx="6350" cy="1270"/>
            </a:xfrm>
            <a:custGeom>
              <a:avLst/>
              <a:gdLst/>
              <a:ahLst/>
              <a:cxnLst/>
              <a:rect l="l" t="t" r="r" b="b"/>
              <a:pathLst>
                <a:path w="6350" h="1270">
                  <a:moveTo>
                    <a:pt x="5816" y="749"/>
                  </a:moveTo>
                  <a:lnTo>
                    <a:pt x="5651" y="812"/>
                  </a:lnTo>
                  <a:lnTo>
                    <a:pt x="5080" y="850"/>
                  </a:lnTo>
                  <a:lnTo>
                    <a:pt x="2882" y="850"/>
                  </a:lnTo>
                  <a:lnTo>
                    <a:pt x="0" y="406"/>
                  </a:lnTo>
                  <a:lnTo>
                    <a:pt x="12" y="266"/>
                  </a:lnTo>
                  <a:lnTo>
                    <a:pt x="114" y="139"/>
                  </a:lnTo>
                  <a:lnTo>
                    <a:pt x="292" y="38"/>
                  </a:lnTo>
                  <a:lnTo>
                    <a:pt x="736" y="0"/>
                  </a:lnTo>
                  <a:lnTo>
                    <a:pt x="4279" y="0"/>
                  </a:lnTo>
                </a:path>
              </a:pathLst>
            </a:custGeom>
            <a:ln w="3175">
              <a:solidFill>
                <a:srgbClr val="565658"/>
              </a:solidFill>
            </a:ln>
          </p:spPr>
          <p:txBody>
            <a:bodyPr wrap="square" lIns="0" tIns="0" rIns="0" bIns="0" rtlCol="0"/>
            <a:lstStyle/>
            <a:p/>
          </p:txBody>
        </p:sp>
        <p:sp>
          <p:nvSpPr>
            <p:cNvPr id="1896" name="object 1896" descr=""/>
            <p:cNvSpPr/>
            <p:nvPr/>
          </p:nvSpPr>
          <p:spPr>
            <a:xfrm>
              <a:off x="5960452" y="8438438"/>
              <a:ext cx="635" cy="635"/>
            </a:xfrm>
            <a:custGeom>
              <a:avLst/>
              <a:gdLst/>
              <a:ahLst/>
              <a:cxnLst/>
              <a:rect l="l" t="t" r="r" b="b"/>
              <a:pathLst>
                <a:path w="635" h="634">
                  <a:moveTo>
                    <a:pt x="0" y="101"/>
                  </a:moveTo>
                  <a:lnTo>
                    <a:pt x="317" y="0"/>
                  </a:lnTo>
                  <a:lnTo>
                    <a:pt x="520" y="50"/>
                  </a:lnTo>
                </a:path>
              </a:pathLst>
            </a:custGeom>
            <a:ln w="3175">
              <a:solidFill>
                <a:srgbClr val="565658"/>
              </a:solidFill>
            </a:ln>
          </p:spPr>
          <p:txBody>
            <a:bodyPr wrap="square" lIns="0" tIns="0" rIns="0" bIns="0" rtlCol="0"/>
            <a:lstStyle/>
            <a:p/>
          </p:txBody>
        </p:sp>
        <p:sp>
          <p:nvSpPr>
            <p:cNvPr id="1897" name="object 1897" descr=""/>
            <p:cNvSpPr/>
            <p:nvPr/>
          </p:nvSpPr>
          <p:spPr>
            <a:xfrm>
              <a:off x="5961321" y="8438893"/>
              <a:ext cx="1905" cy="1905"/>
            </a:xfrm>
            <a:custGeom>
              <a:avLst/>
              <a:gdLst/>
              <a:ahLst/>
              <a:cxnLst/>
              <a:rect l="l" t="t" r="r" b="b"/>
              <a:pathLst>
                <a:path w="1904" h="1904">
                  <a:moveTo>
                    <a:pt x="0" y="0"/>
                  </a:moveTo>
                  <a:lnTo>
                    <a:pt x="1358" y="1206"/>
                  </a:lnTo>
                  <a:lnTo>
                    <a:pt x="1485" y="1346"/>
                  </a:lnTo>
                  <a:lnTo>
                    <a:pt x="1485" y="1511"/>
                  </a:lnTo>
                  <a:lnTo>
                    <a:pt x="1320" y="1701"/>
                  </a:lnTo>
                </a:path>
              </a:pathLst>
            </a:custGeom>
            <a:ln w="3175">
              <a:solidFill>
                <a:srgbClr val="565658"/>
              </a:solidFill>
            </a:ln>
          </p:spPr>
          <p:txBody>
            <a:bodyPr wrap="square" lIns="0" tIns="0" rIns="0" bIns="0" rtlCol="0"/>
            <a:lstStyle/>
            <a:p/>
          </p:txBody>
        </p:sp>
        <p:sp>
          <p:nvSpPr>
            <p:cNvPr id="1898" name="object 1898" descr=""/>
            <p:cNvSpPr/>
            <p:nvPr/>
          </p:nvSpPr>
          <p:spPr>
            <a:xfrm>
              <a:off x="5961072" y="8438540"/>
              <a:ext cx="635" cy="635"/>
            </a:xfrm>
            <a:custGeom>
              <a:avLst/>
              <a:gdLst/>
              <a:ahLst/>
              <a:cxnLst/>
              <a:rect l="l" t="t" r="r" b="b"/>
              <a:pathLst>
                <a:path w="635" h="634">
                  <a:moveTo>
                    <a:pt x="0" y="0"/>
                  </a:moveTo>
                  <a:lnTo>
                    <a:pt x="114" y="139"/>
                  </a:lnTo>
                  <a:lnTo>
                    <a:pt x="254" y="355"/>
                  </a:lnTo>
                </a:path>
              </a:pathLst>
            </a:custGeom>
            <a:ln w="3175">
              <a:solidFill>
                <a:srgbClr val="565658"/>
              </a:solidFill>
            </a:ln>
          </p:spPr>
          <p:txBody>
            <a:bodyPr wrap="square" lIns="0" tIns="0" rIns="0" bIns="0" rtlCol="0"/>
            <a:lstStyle/>
            <a:p/>
          </p:txBody>
        </p:sp>
        <p:sp>
          <p:nvSpPr>
            <p:cNvPr id="1899" name="object 1899" descr=""/>
            <p:cNvSpPr/>
            <p:nvPr/>
          </p:nvSpPr>
          <p:spPr>
            <a:xfrm>
              <a:off x="5942889" y="8440066"/>
              <a:ext cx="1905" cy="635"/>
            </a:xfrm>
            <a:custGeom>
              <a:avLst/>
              <a:gdLst/>
              <a:ahLst/>
              <a:cxnLst/>
              <a:rect l="l" t="t" r="r" b="b"/>
              <a:pathLst>
                <a:path w="1904" h="634">
                  <a:moveTo>
                    <a:pt x="1638" y="228"/>
                  </a:moveTo>
                  <a:lnTo>
                    <a:pt x="1320" y="380"/>
                  </a:lnTo>
                  <a:lnTo>
                    <a:pt x="660" y="419"/>
                  </a:lnTo>
                  <a:lnTo>
                    <a:pt x="228" y="228"/>
                  </a:lnTo>
                  <a:lnTo>
                    <a:pt x="0" y="0"/>
                  </a:lnTo>
                </a:path>
              </a:pathLst>
            </a:custGeom>
            <a:ln w="3175">
              <a:solidFill>
                <a:srgbClr val="565658"/>
              </a:solidFill>
            </a:ln>
          </p:spPr>
          <p:txBody>
            <a:bodyPr wrap="square" lIns="0" tIns="0" rIns="0" bIns="0" rtlCol="0"/>
            <a:lstStyle/>
            <a:p/>
          </p:txBody>
        </p:sp>
        <p:sp>
          <p:nvSpPr>
            <p:cNvPr id="1900" name="object 1900" descr=""/>
            <p:cNvSpPr/>
            <p:nvPr/>
          </p:nvSpPr>
          <p:spPr>
            <a:xfrm>
              <a:off x="5942764" y="8439189"/>
              <a:ext cx="635" cy="1270"/>
            </a:xfrm>
            <a:custGeom>
              <a:avLst/>
              <a:gdLst/>
              <a:ahLst/>
              <a:cxnLst/>
              <a:rect l="l" t="t" r="r" b="b"/>
              <a:pathLst>
                <a:path w="635" h="1270">
                  <a:moveTo>
                    <a:pt x="126" y="888"/>
                  </a:moveTo>
                  <a:lnTo>
                    <a:pt x="0" y="622"/>
                  </a:lnTo>
                  <a:lnTo>
                    <a:pt x="0" y="380"/>
                  </a:lnTo>
                  <a:lnTo>
                    <a:pt x="101" y="165"/>
                  </a:lnTo>
                  <a:lnTo>
                    <a:pt x="279" y="0"/>
                  </a:lnTo>
                </a:path>
              </a:pathLst>
            </a:custGeom>
            <a:ln w="3175">
              <a:solidFill>
                <a:srgbClr val="565658"/>
              </a:solidFill>
            </a:ln>
          </p:spPr>
          <p:txBody>
            <a:bodyPr wrap="square" lIns="0" tIns="0" rIns="0" bIns="0" rtlCol="0"/>
            <a:lstStyle/>
            <a:p/>
          </p:txBody>
        </p:sp>
        <p:sp>
          <p:nvSpPr>
            <p:cNvPr id="1901" name="object 1901" descr=""/>
            <p:cNvSpPr/>
            <p:nvPr/>
          </p:nvSpPr>
          <p:spPr>
            <a:xfrm>
              <a:off x="5944521" y="8439551"/>
              <a:ext cx="635" cy="1270"/>
            </a:xfrm>
            <a:custGeom>
              <a:avLst/>
              <a:gdLst/>
              <a:ahLst/>
              <a:cxnLst/>
              <a:rect l="l" t="t" r="r" b="b"/>
              <a:pathLst>
                <a:path w="635" h="1270">
                  <a:moveTo>
                    <a:pt x="266" y="0"/>
                  </a:moveTo>
                  <a:lnTo>
                    <a:pt x="241" y="393"/>
                  </a:lnTo>
                  <a:lnTo>
                    <a:pt x="114" y="622"/>
                  </a:lnTo>
                </a:path>
              </a:pathLst>
            </a:custGeom>
            <a:ln w="3175">
              <a:solidFill>
                <a:srgbClr val="565658"/>
              </a:solidFill>
            </a:ln>
          </p:spPr>
          <p:txBody>
            <a:bodyPr wrap="square" lIns="0" tIns="0" rIns="0" bIns="0" rtlCol="0"/>
            <a:lstStyle/>
            <a:p/>
          </p:txBody>
        </p:sp>
        <p:sp>
          <p:nvSpPr>
            <p:cNvPr id="1902" name="object 1902" descr=""/>
            <p:cNvSpPr/>
            <p:nvPr/>
          </p:nvSpPr>
          <p:spPr>
            <a:xfrm>
              <a:off x="5943027" y="8438854"/>
              <a:ext cx="1270" cy="635"/>
            </a:xfrm>
            <a:custGeom>
              <a:avLst/>
              <a:gdLst/>
              <a:ahLst/>
              <a:cxnLst/>
              <a:rect l="l" t="t" r="r" b="b"/>
              <a:pathLst>
                <a:path w="1270" h="634">
                  <a:moveTo>
                    <a:pt x="0" y="342"/>
                  </a:moveTo>
                  <a:lnTo>
                    <a:pt x="342" y="165"/>
                  </a:lnTo>
                  <a:lnTo>
                    <a:pt x="825" y="0"/>
                  </a:lnTo>
                </a:path>
              </a:pathLst>
            </a:custGeom>
            <a:ln w="3175">
              <a:solidFill>
                <a:srgbClr val="565658"/>
              </a:solidFill>
            </a:ln>
          </p:spPr>
          <p:txBody>
            <a:bodyPr wrap="square" lIns="0" tIns="0" rIns="0" bIns="0" rtlCol="0"/>
            <a:lstStyle/>
            <a:p/>
          </p:txBody>
        </p:sp>
        <p:sp>
          <p:nvSpPr>
            <p:cNvPr id="1903" name="object 1903" descr=""/>
            <p:cNvSpPr/>
            <p:nvPr/>
          </p:nvSpPr>
          <p:spPr>
            <a:xfrm>
              <a:off x="5944761" y="8439123"/>
              <a:ext cx="635" cy="635"/>
            </a:xfrm>
            <a:custGeom>
              <a:avLst/>
              <a:gdLst/>
              <a:ahLst/>
              <a:cxnLst/>
              <a:rect l="l" t="t" r="r" b="b"/>
              <a:pathLst>
                <a:path w="635" h="634">
                  <a:moveTo>
                    <a:pt x="101" y="0"/>
                  </a:moveTo>
                  <a:lnTo>
                    <a:pt x="0" y="215"/>
                  </a:lnTo>
                  <a:lnTo>
                    <a:pt x="0" y="380"/>
                  </a:lnTo>
                </a:path>
              </a:pathLst>
            </a:custGeom>
            <a:ln w="3175">
              <a:solidFill>
                <a:srgbClr val="565658"/>
              </a:solidFill>
            </a:ln>
          </p:spPr>
          <p:txBody>
            <a:bodyPr wrap="square" lIns="0" tIns="0" rIns="0" bIns="0" rtlCol="0"/>
            <a:lstStyle/>
            <a:p/>
          </p:txBody>
        </p:sp>
        <p:sp>
          <p:nvSpPr>
            <p:cNvPr id="1904" name="object 1904" descr=""/>
            <p:cNvSpPr/>
            <p:nvPr/>
          </p:nvSpPr>
          <p:spPr>
            <a:xfrm>
              <a:off x="5943858" y="8438748"/>
              <a:ext cx="635" cy="635"/>
            </a:xfrm>
            <a:custGeom>
              <a:avLst/>
              <a:gdLst/>
              <a:ahLst/>
              <a:cxnLst/>
              <a:rect l="l" t="t" r="r" b="b"/>
              <a:pathLst>
                <a:path w="635" h="634">
                  <a:moveTo>
                    <a:pt x="0" y="101"/>
                  </a:moveTo>
                  <a:lnTo>
                    <a:pt x="114" y="50"/>
                  </a:lnTo>
                  <a:lnTo>
                    <a:pt x="165" y="0"/>
                  </a:lnTo>
                </a:path>
              </a:pathLst>
            </a:custGeom>
            <a:ln w="3175">
              <a:solidFill>
                <a:srgbClr val="565658"/>
              </a:solidFill>
            </a:ln>
          </p:spPr>
          <p:txBody>
            <a:bodyPr wrap="square" lIns="0" tIns="0" rIns="0" bIns="0" rtlCol="0"/>
            <a:lstStyle/>
            <a:p/>
          </p:txBody>
        </p:sp>
        <p:sp>
          <p:nvSpPr>
            <p:cNvPr id="1905" name="object 1905" descr=""/>
            <p:cNvSpPr/>
            <p:nvPr/>
          </p:nvSpPr>
          <p:spPr>
            <a:xfrm>
              <a:off x="5944861" y="8439045"/>
              <a:ext cx="635" cy="635"/>
            </a:xfrm>
            <a:custGeom>
              <a:avLst/>
              <a:gdLst/>
              <a:ahLst/>
              <a:cxnLst/>
              <a:rect l="l" t="t" r="r" b="b"/>
              <a:pathLst>
                <a:path w="635" h="634">
                  <a:moveTo>
                    <a:pt x="622" y="101"/>
                  </a:moveTo>
                  <a:lnTo>
                    <a:pt x="469" y="12"/>
                  </a:lnTo>
                  <a:lnTo>
                    <a:pt x="304" y="0"/>
                  </a:lnTo>
                  <a:lnTo>
                    <a:pt x="88" y="38"/>
                  </a:lnTo>
                </a:path>
              </a:pathLst>
            </a:custGeom>
            <a:ln w="3175">
              <a:solidFill>
                <a:srgbClr val="565658"/>
              </a:solidFill>
            </a:ln>
          </p:spPr>
          <p:txBody>
            <a:bodyPr wrap="square" lIns="0" tIns="0" rIns="0" bIns="0" rtlCol="0"/>
            <a:lstStyle/>
            <a:p/>
          </p:txBody>
        </p:sp>
        <p:sp>
          <p:nvSpPr>
            <p:cNvPr id="1906" name="object 1906" descr=""/>
            <p:cNvSpPr/>
            <p:nvPr/>
          </p:nvSpPr>
          <p:spPr>
            <a:xfrm>
              <a:off x="5943931" y="8438287"/>
              <a:ext cx="635" cy="635"/>
            </a:xfrm>
            <a:custGeom>
              <a:avLst/>
              <a:gdLst/>
              <a:ahLst/>
              <a:cxnLst/>
              <a:rect l="l" t="t" r="r" b="b"/>
              <a:pathLst>
                <a:path w="635" h="634">
                  <a:moveTo>
                    <a:pt x="76" y="457"/>
                  </a:moveTo>
                  <a:lnTo>
                    <a:pt x="165" y="241"/>
                  </a:lnTo>
                  <a:lnTo>
                    <a:pt x="0" y="0"/>
                  </a:lnTo>
                </a:path>
              </a:pathLst>
            </a:custGeom>
            <a:ln w="3175">
              <a:solidFill>
                <a:srgbClr val="565658"/>
              </a:solidFill>
            </a:ln>
          </p:spPr>
          <p:txBody>
            <a:bodyPr wrap="square" lIns="0" tIns="0" rIns="0" bIns="0" rtlCol="0"/>
            <a:lstStyle/>
            <a:p/>
          </p:txBody>
        </p:sp>
        <p:sp>
          <p:nvSpPr>
            <p:cNvPr id="1907" name="object 1907" descr=""/>
            <p:cNvSpPr/>
            <p:nvPr/>
          </p:nvSpPr>
          <p:spPr>
            <a:xfrm>
              <a:off x="5945501" y="8439151"/>
              <a:ext cx="635" cy="1270"/>
            </a:xfrm>
            <a:custGeom>
              <a:avLst/>
              <a:gdLst/>
              <a:ahLst/>
              <a:cxnLst/>
              <a:rect l="l" t="t" r="r" b="b"/>
              <a:pathLst>
                <a:path w="635" h="1270">
                  <a:moveTo>
                    <a:pt x="317" y="939"/>
                  </a:moveTo>
                  <a:lnTo>
                    <a:pt x="152" y="698"/>
                  </a:lnTo>
                  <a:lnTo>
                    <a:pt x="88" y="444"/>
                  </a:lnTo>
                  <a:lnTo>
                    <a:pt x="63" y="152"/>
                  </a:lnTo>
                  <a:lnTo>
                    <a:pt x="0" y="0"/>
                  </a:lnTo>
                </a:path>
              </a:pathLst>
            </a:custGeom>
            <a:ln w="3175">
              <a:solidFill>
                <a:srgbClr val="565658"/>
              </a:solidFill>
            </a:ln>
          </p:spPr>
          <p:txBody>
            <a:bodyPr wrap="square" lIns="0" tIns="0" rIns="0" bIns="0" rtlCol="0"/>
            <a:lstStyle/>
            <a:p/>
          </p:txBody>
        </p:sp>
        <p:sp>
          <p:nvSpPr>
            <p:cNvPr id="1908" name="object 1908" descr=""/>
            <p:cNvSpPr/>
            <p:nvPr/>
          </p:nvSpPr>
          <p:spPr>
            <a:xfrm>
              <a:off x="5943107" y="8438172"/>
              <a:ext cx="1270" cy="635"/>
            </a:xfrm>
            <a:custGeom>
              <a:avLst/>
              <a:gdLst/>
              <a:ahLst/>
              <a:cxnLst/>
              <a:rect l="l" t="t" r="r" b="b"/>
              <a:pathLst>
                <a:path w="1270" h="634">
                  <a:moveTo>
                    <a:pt x="825" y="114"/>
                  </a:moveTo>
                  <a:lnTo>
                    <a:pt x="622" y="25"/>
                  </a:lnTo>
                  <a:lnTo>
                    <a:pt x="380" y="0"/>
                  </a:lnTo>
                  <a:lnTo>
                    <a:pt x="0" y="114"/>
                  </a:lnTo>
                </a:path>
              </a:pathLst>
            </a:custGeom>
            <a:ln w="3175">
              <a:solidFill>
                <a:srgbClr val="565658"/>
              </a:solidFill>
            </a:ln>
          </p:spPr>
          <p:txBody>
            <a:bodyPr wrap="square" lIns="0" tIns="0" rIns="0" bIns="0" rtlCol="0"/>
            <a:lstStyle/>
            <a:p/>
          </p:txBody>
        </p:sp>
        <p:sp>
          <p:nvSpPr>
            <p:cNvPr id="1909" name="object 1909" descr=""/>
            <p:cNvSpPr/>
            <p:nvPr/>
          </p:nvSpPr>
          <p:spPr>
            <a:xfrm>
              <a:off x="5945812" y="8439364"/>
              <a:ext cx="1905" cy="1270"/>
            </a:xfrm>
            <a:custGeom>
              <a:avLst/>
              <a:gdLst/>
              <a:ahLst/>
              <a:cxnLst/>
              <a:rect l="l" t="t" r="r" b="b"/>
              <a:pathLst>
                <a:path w="1904" h="1270">
                  <a:moveTo>
                    <a:pt x="1308" y="0"/>
                  </a:moveTo>
                  <a:lnTo>
                    <a:pt x="1371" y="203"/>
                  </a:lnTo>
                  <a:lnTo>
                    <a:pt x="1371" y="457"/>
                  </a:lnTo>
                  <a:lnTo>
                    <a:pt x="1181" y="736"/>
                  </a:lnTo>
                  <a:lnTo>
                    <a:pt x="952" y="876"/>
                  </a:lnTo>
                  <a:lnTo>
                    <a:pt x="533" y="914"/>
                  </a:lnTo>
                  <a:lnTo>
                    <a:pt x="215" y="850"/>
                  </a:lnTo>
                  <a:lnTo>
                    <a:pt x="0" y="736"/>
                  </a:lnTo>
                </a:path>
              </a:pathLst>
            </a:custGeom>
            <a:ln w="3175">
              <a:solidFill>
                <a:srgbClr val="565658"/>
              </a:solidFill>
            </a:ln>
          </p:spPr>
          <p:txBody>
            <a:bodyPr wrap="square" lIns="0" tIns="0" rIns="0" bIns="0" rtlCol="0"/>
            <a:lstStyle/>
            <a:p/>
          </p:txBody>
        </p:sp>
        <p:sp>
          <p:nvSpPr>
            <p:cNvPr id="1910" name="object 1910" descr=""/>
            <p:cNvSpPr/>
            <p:nvPr/>
          </p:nvSpPr>
          <p:spPr>
            <a:xfrm>
              <a:off x="5942568" y="8438267"/>
              <a:ext cx="635" cy="635"/>
            </a:xfrm>
            <a:custGeom>
              <a:avLst/>
              <a:gdLst/>
              <a:ahLst/>
              <a:cxnLst/>
              <a:rect l="l" t="t" r="r" b="b"/>
              <a:pathLst>
                <a:path w="635" h="634">
                  <a:moveTo>
                    <a:pt x="546" y="0"/>
                  </a:moveTo>
                  <a:lnTo>
                    <a:pt x="266" y="114"/>
                  </a:lnTo>
                  <a:lnTo>
                    <a:pt x="0" y="292"/>
                  </a:lnTo>
                </a:path>
              </a:pathLst>
            </a:custGeom>
            <a:ln w="3175">
              <a:solidFill>
                <a:srgbClr val="565658"/>
              </a:solidFill>
            </a:ln>
          </p:spPr>
          <p:txBody>
            <a:bodyPr wrap="square" lIns="0" tIns="0" rIns="0" bIns="0" rtlCol="0"/>
            <a:lstStyle/>
            <a:p/>
          </p:txBody>
        </p:sp>
        <p:sp>
          <p:nvSpPr>
            <p:cNvPr id="1911" name="object 1911" descr=""/>
            <p:cNvSpPr/>
            <p:nvPr/>
          </p:nvSpPr>
          <p:spPr>
            <a:xfrm>
              <a:off x="5946933" y="8439185"/>
              <a:ext cx="635" cy="635"/>
            </a:xfrm>
            <a:custGeom>
              <a:avLst/>
              <a:gdLst/>
              <a:ahLst/>
              <a:cxnLst/>
              <a:rect l="l" t="t" r="r" b="b"/>
              <a:pathLst>
                <a:path w="635" h="634">
                  <a:moveTo>
                    <a:pt x="0" y="0"/>
                  </a:moveTo>
                  <a:lnTo>
                    <a:pt x="101" y="76"/>
                  </a:lnTo>
                  <a:lnTo>
                    <a:pt x="203" y="190"/>
                  </a:lnTo>
                </a:path>
              </a:pathLst>
            </a:custGeom>
            <a:ln w="3175">
              <a:solidFill>
                <a:srgbClr val="565658"/>
              </a:solidFill>
            </a:ln>
          </p:spPr>
          <p:txBody>
            <a:bodyPr wrap="square" lIns="0" tIns="0" rIns="0" bIns="0" rtlCol="0"/>
            <a:lstStyle/>
            <a:p/>
          </p:txBody>
        </p:sp>
        <p:sp>
          <p:nvSpPr>
            <p:cNvPr id="1912" name="object 1912" descr=""/>
            <p:cNvSpPr/>
            <p:nvPr/>
          </p:nvSpPr>
          <p:spPr>
            <a:xfrm>
              <a:off x="5942149" y="8438553"/>
              <a:ext cx="635" cy="635"/>
            </a:xfrm>
            <a:custGeom>
              <a:avLst/>
              <a:gdLst/>
              <a:ahLst/>
              <a:cxnLst/>
              <a:rect l="l" t="t" r="r" b="b"/>
              <a:pathLst>
                <a:path w="635" h="634">
                  <a:moveTo>
                    <a:pt x="419" y="0"/>
                  </a:moveTo>
                  <a:lnTo>
                    <a:pt x="177" y="228"/>
                  </a:lnTo>
                  <a:lnTo>
                    <a:pt x="0" y="495"/>
                  </a:lnTo>
                </a:path>
              </a:pathLst>
            </a:custGeom>
            <a:ln w="3175">
              <a:solidFill>
                <a:srgbClr val="565658"/>
              </a:solidFill>
            </a:ln>
          </p:spPr>
          <p:txBody>
            <a:bodyPr wrap="square" lIns="0" tIns="0" rIns="0" bIns="0" rtlCol="0"/>
            <a:lstStyle/>
            <a:p/>
          </p:txBody>
        </p:sp>
        <p:sp>
          <p:nvSpPr>
            <p:cNvPr id="1913" name="object 1913" descr=""/>
            <p:cNvSpPr/>
            <p:nvPr/>
          </p:nvSpPr>
          <p:spPr>
            <a:xfrm>
              <a:off x="5946649" y="8439048"/>
              <a:ext cx="635" cy="635"/>
            </a:xfrm>
            <a:custGeom>
              <a:avLst/>
              <a:gdLst/>
              <a:ahLst/>
              <a:cxnLst/>
              <a:rect l="l" t="t" r="r" b="b"/>
              <a:pathLst>
                <a:path w="635" h="634">
                  <a:moveTo>
                    <a:pt x="0" y="0"/>
                  </a:moveTo>
                  <a:lnTo>
                    <a:pt x="177" y="63"/>
                  </a:lnTo>
                  <a:lnTo>
                    <a:pt x="279" y="139"/>
                  </a:lnTo>
                </a:path>
              </a:pathLst>
            </a:custGeom>
            <a:ln w="3175">
              <a:solidFill>
                <a:srgbClr val="565658"/>
              </a:solidFill>
            </a:ln>
          </p:spPr>
          <p:txBody>
            <a:bodyPr wrap="square" lIns="0" tIns="0" rIns="0" bIns="0" rtlCol="0"/>
            <a:lstStyle/>
            <a:p/>
          </p:txBody>
        </p:sp>
        <p:sp>
          <p:nvSpPr>
            <p:cNvPr id="1914" name="object 1914" descr=""/>
            <p:cNvSpPr/>
            <p:nvPr/>
          </p:nvSpPr>
          <p:spPr>
            <a:xfrm>
              <a:off x="5941981" y="8439036"/>
              <a:ext cx="635" cy="1905"/>
            </a:xfrm>
            <a:custGeom>
              <a:avLst/>
              <a:gdLst/>
              <a:ahLst/>
              <a:cxnLst/>
              <a:rect l="l" t="t" r="r" b="b"/>
              <a:pathLst>
                <a:path w="635" h="1904">
                  <a:moveTo>
                    <a:pt x="165" y="0"/>
                  </a:moveTo>
                  <a:lnTo>
                    <a:pt x="0" y="469"/>
                  </a:lnTo>
                  <a:lnTo>
                    <a:pt x="25" y="1016"/>
                  </a:lnTo>
                  <a:lnTo>
                    <a:pt x="139" y="1333"/>
                  </a:lnTo>
                </a:path>
              </a:pathLst>
            </a:custGeom>
            <a:ln w="3175">
              <a:solidFill>
                <a:srgbClr val="565658"/>
              </a:solidFill>
            </a:ln>
          </p:spPr>
          <p:txBody>
            <a:bodyPr wrap="square" lIns="0" tIns="0" rIns="0" bIns="0" rtlCol="0"/>
            <a:lstStyle/>
            <a:p/>
          </p:txBody>
        </p:sp>
        <p:sp>
          <p:nvSpPr>
            <p:cNvPr id="1915" name="object 1915" descr=""/>
            <p:cNvSpPr/>
            <p:nvPr/>
          </p:nvSpPr>
          <p:spPr>
            <a:xfrm>
              <a:off x="5946326" y="8438930"/>
              <a:ext cx="635" cy="635"/>
            </a:xfrm>
            <a:custGeom>
              <a:avLst/>
              <a:gdLst/>
              <a:ahLst/>
              <a:cxnLst/>
              <a:rect l="l" t="t" r="r" b="b"/>
              <a:pathLst>
                <a:path w="635" h="634">
                  <a:moveTo>
                    <a:pt x="0" y="0"/>
                  </a:moveTo>
                  <a:lnTo>
                    <a:pt x="165" y="50"/>
                  </a:lnTo>
                  <a:lnTo>
                    <a:pt x="304" y="127"/>
                  </a:lnTo>
                </a:path>
              </a:pathLst>
            </a:custGeom>
            <a:ln w="3175">
              <a:solidFill>
                <a:srgbClr val="565658"/>
              </a:solidFill>
            </a:ln>
          </p:spPr>
          <p:txBody>
            <a:bodyPr wrap="square" lIns="0" tIns="0" rIns="0" bIns="0" rtlCol="0"/>
            <a:lstStyle/>
            <a:p/>
          </p:txBody>
        </p:sp>
        <p:sp>
          <p:nvSpPr>
            <p:cNvPr id="1916" name="object 1916" descr=""/>
            <p:cNvSpPr/>
            <p:nvPr/>
          </p:nvSpPr>
          <p:spPr>
            <a:xfrm>
              <a:off x="5942134" y="8440375"/>
              <a:ext cx="635" cy="635"/>
            </a:xfrm>
            <a:custGeom>
              <a:avLst/>
              <a:gdLst/>
              <a:ahLst/>
              <a:cxnLst/>
              <a:rect l="l" t="t" r="r" b="b"/>
              <a:pathLst>
                <a:path w="635" h="634">
                  <a:moveTo>
                    <a:pt x="0" y="0"/>
                  </a:moveTo>
                  <a:lnTo>
                    <a:pt x="177" y="266"/>
                  </a:lnTo>
                  <a:lnTo>
                    <a:pt x="393" y="520"/>
                  </a:lnTo>
                </a:path>
              </a:pathLst>
            </a:custGeom>
            <a:ln w="3175">
              <a:solidFill>
                <a:srgbClr val="565658"/>
              </a:solidFill>
            </a:ln>
          </p:spPr>
          <p:txBody>
            <a:bodyPr wrap="square" lIns="0" tIns="0" rIns="0" bIns="0" rtlCol="0"/>
            <a:lstStyle/>
            <a:p/>
          </p:txBody>
        </p:sp>
        <p:sp>
          <p:nvSpPr>
            <p:cNvPr id="1917" name="object 1917" descr=""/>
            <p:cNvSpPr/>
            <p:nvPr/>
          </p:nvSpPr>
          <p:spPr>
            <a:xfrm>
              <a:off x="5946137" y="8438313"/>
              <a:ext cx="1905" cy="2540"/>
            </a:xfrm>
            <a:custGeom>
              <a:avLst/>
              <a:gdLst/>
              <a:ahLst/>
              <a:cxnLst/>
              <a:rect l="l" t="t" r="r" b="b"/>
              <a:pathLst>
                <a:path w="1904" h="2540">
                  <a:moveTo>
                    <a:pt x="1701" y="2006"/>
                  </a:moveTo>
                  <a:lnTo>
                    <a:pt x="469" y="0"/>
                  </a:lnTo>
                  <a:lnTo>
                    <a:pt x="228" y="38"/>
                  </a:lnTo>
                  <a:lnTo>
                    <a:pt x="12" y="228"/>
                  </a:lnTo>
                  <a:lnTo>
                    <a:pt x="38" y="482"/>
                  </a:lnTo>
                  <a:lnTo>
                    <a:pt x="177" y="634"/>
                  </a:lnTo>
                </a:path>
              </a:pathLst>
            </a:custGeom>
            <a:ln w="3175">
              <a:solidFill>
                <a:srgbClr val="565658"/>
              </a:solidFill>
            </a:ln>
          </p:spPr>
          <p:txBody>
            <a:bodyPr wrap="square" lIns="0" tIns="0" rIns="0" bIns="0" rtlCol="0"/>
            <a:lstStyle/>
            <a:p/>
          </p:txBody>
        </p:sp>
        <p:sp>
          <p:nvSpPr>
            <p:cNvPr id="1918" name="object 1918" descr=""/>
            <p:cNvSpPr/>
            <p:nvPr/>
          </p:nvSpPr>
          <p:spPr>
            <a:xfrm>
              <a:off x="5942555" y="8440889"/>
              <a:ext cx="635" cy="635"/>
            </a:xfrm>
            <a:custGeom>
              <a:avLst/>
              <a:gdLst/>
              <a:ahLst/>
              <a:cxnLst/>
              <a:rect l="l" t="t" r="r" b="b"/>
              <a:pathLst>
                <a:path w="635" h="634">
                  <a:moveTo>
                    <a:pt x="0" y="0"/>
                  </a:moveTo>
                  <a:lnTo>
                    <a:pt x="266" y="203"/>
                  </a:lnTo>
                  <a:lnTo>
                    <a:pt x="596" y="330"/>
                  </a:lnTo>
                </a:path>
              </a:pathLst>
            </a:custGeom>
            <a:ln w="3175">
              <a:solidFill>
                <a:srgbClr val="565658"/>
              </a:solidFill>
            </a:ln>
          </p:spPr>
          <p:txBody>
            <a:bodyPr wrap="square" lIns="0" tIns="0" rIns="0" bIns="0" rtlCol="0"/>
            <a:lstStyle/>
            <a:p/>
          </p:txBody>
        </p:sp>
        <p:sp>
          <p:nvSpPr>
            <p:cNvPr id="1919" name="object 1919" descr=""/>
            <p:cNvSpPr/>
            <p:nvPr/>
          </p:nvSpPr>
          <p:spPr>
            <a:xfrm>
              <a:off x="5947083" y="8440315"/>
              <a:ext cx="1270" cy="1270"/>
            </a:xfrm>
            <a:custGeom>
              <a:avLst/>
              <a:gdLst/>
              <a:ahLst/>
              <a:cxnLst/>
              <a:rect l="l" t="t" r="r" b="b"/>
              <a:pathLst>
                <a:path w="1270" h="1270">
                  <a:moveTo>
                    <a:pt x="0" y="711"/>
                  </a:moveTo>
                  <a:lnTo>
                    <a:pt x="457" y="444"/>
                  </a:lnTo>
                  <a:lnTo>
                    <a:pt x="749" y="0"/>
                  </a:lnTo>
                </a:path>
              </a:pathLst>
            </a:custGeom>
            <a:ln w="3175">
              <a:solidFill>
                <a:srgbClr val="565658"/>
              </a:solidFill>
            </a:ln>
          </p:spPr>
          <p:txBody>
            <a:bodyPr wrap="square" lIns="0" tIns="0" rIns="0" bIns="0" rtlCol="0"/>
            <a:lstStyle/>
            <a:p/>
          </p:txBody>
        </p:sp>
        <p:sp>
          <p:nvSpPr>
            <p:cNvPr id="1920" name="object 1920" descr=""/>
            <p:cNvSpPr/>
            <p:nvPr/>
          </p:nvSpPr>
          <p:spPr>
            <a:xfrm>
              <a:off x="5943151" y="8441225"/>
              <a:ext cx="1270" cy="635"/>
            </a:xfrm>
            <a:custGeom>
              <a:avLst/>
              <a:gdLst/>
              <a:ahLst/>
              <a:cxnLst/>
              <a:rect l="l" t="t" r="r" b="b"/>
              <a:pathLst>
                <a:path w="1270" h="634">
                  <a:moveTo>
                    <a:pt x="0" y="0"/>
                  </a:moveTo>
                  <a:lnTo>
                    <a:pt x="635" y="101"/>
                  </a:lnTo>
                  <a:lnTo>
                    <a:pt x="1257" y="25"/>
                  </a:lnTo>
                </a:path>
              </a:pathLst>
            </a:custGeom>
            <a:ln w="3175">
              <a:solidFill>
                <a:srgbClr val="565658"/>
              </a:solidFill>
            </a:ln>
          </p:spPr>
          <p:txBody>
            <a:bodyPr wrap="square" lIns="0" tIns="0" rIns="0" bIns="0" rtlCol="0"/>
            <a:lstStyle/>
            <a:p/>
          </p:txBody>
        </p:sp>
        <p:sp>
          <p:nvSpPr>
            <p:cNvPr id="1921" name="object 1921" descr=""/>
            <p:cNvSpPr/>
            <p:nvPr/>
          </p:nvSpPr>
          <p:spPr>
            <a:xfrm>
              <a:off x="5945829" y="8440983"/>
              <a:ext cx="1270" cy="635"/>
            </a:xfrm>
            <a:custGeom>
              <a:avLst/>
              <a:gdLst/>
              <a:ahLst/>
              <a:cxnLst/>
              <a:rect l="l" t="t" r="r" b="b"/>
              <a:pathLst>
                <a:path w="1270" h="634">
                  <a:moveTo>
                    <a:pt x="0" y="0"/>
                  </a:moveTo>
                  <a:lnTo>
                    <a:pt x="558" y="139"/>
                  </a:lnTo>
                  <a:lnTo>
                    <a:pt x="1244" y="38"/>
                  </a:lnTo>
                </a:path>
              </a:pathLst>
            </a:custGeom>
            <a:ln w="3175">
              <a:solidFill>
                <a:srgbClr val="565658"/>
              </a:solidFill>
            </a:ln>
          </p:spPr>
          <p:txBody>
            <a:bodyPr wrap="square" lIns="0" tIns="0" rIns="0" bIns="0" rtlCol="0"/>
            <a:lstStyle/>
            <a:p/>
          </p:txBody>
        </p:sp>
        <p:sp>
          <p:nvSpPr>
            <p:cNvPr id="1922" name="object 1922" descr=""/>
            <p:cNvSpPr/>
            <p:nvPr/>
          </p:nvSpPr>
          <p:spPr>
            <a:xfrm>
              <a:off x="5944403" y="8440609"/>
              <a:ext cx="1270" cy="1270"/>
            </a:xfrm>
            <a:custGeom>
              <a:avLst/>
              <a:gdLst/>
              <a:ahLst/>
              <a:cxnLst/>
              <a:rect l="l" t="t" r="r" b="b"/>
              <a:pathLst>
                <a:path w="1270" h="1270">
                  <a:moveTo>
                    <a:pt x="0" y="647"/>
                  </a:moveTo>
                  <a:lnTo>
                    <a:pt x="469" y="406"/>
                  </a:lnTo>
                  <a:lnTo>
                    <a:pt x="863" y="0"/>
                  </a:lnTo>
                </a:path>
              </a:pathLst>
            </a:custGeom>
            <a:ln w="3175">
              <a:solidFill>
                <a:srgbClr val="565658"/>
              </a:solidFill>
            </a:ln>
          </p:spPr>
          <p:txBody>
            <a:bodyPr wrap="square" lIns="0" tIns="0" rIns="0" bIns="0" rtlCol="0"/>
            <a:lstStyle/>
            <a:p/>
          </p:txBody>
        </p:sp>
        <p:sp>
          <p:nvSpPr>
            <p:cNvPr id="1923" name="object 1923" descr=""/>
            <p:cNvSpPr/>
            <p:nvPr/>
          </p:nvSpPr>
          <p:spPr>
            <a:xfrm>
              <a:off x="5945272" y="8440605"/>
              <a:ext cx="635" cy="635"/>
            </a:xfrm>
            <a:custGeom>
              <a:avLst/>
              <a:gdLst/>
              <a:ahLst/>
              <a:cxnLst/>
              <a:rect l="l" t="t" r="r" b="b"/>
              <a:pathLst>
                <a:path w="635" h="634">
                  <a:moveTo>
                    <a:pt x="0" y="0"/>
                  </a:moveTo>
                  <a:lnTo>
                    <a:pt x="266" y="228"/>
                  </a:lnTo>
                  <a:lnTo>
                    <a:pt x="558" y="381"/>
                  </a:lnTo>
                </a:path>
              </a:pathLst>
            </a:custGeom>
            <a:ln w="3175">
              <a:solidFill>
                <a:srgbClr val="565658"/>
              </a:solidFill>
            </a:ln>
          </p:spPr>
          <p:txBody>
            <a:bodyPr wrap="square" lIns="0" tIns="0" rIns="0" bIns="0" rtlCol="0"/>
            <a:lstStyle/>
            <a:p/>
          </p:txBody>
        </p:sp>
        <p:sp>
          <p:nvSpPr>
            <p:cNvPr id="1924" name="object 1924" descr=""/>
            <p:cNvSpPr/>
            <p:nvPr/>
          </p:nvSpPr>
          <p:spPr>
            <a:xfrm>
              <a:off x="5966344" y="8473123"/>
              <a:ext cx="5080" cy="5080"/>
            </a:xfrm>
            <a:custGeom>
              <a:avLst/>
              <a:gdLst/>
              <a:ahLst/>
              <a:cxnLst/>
              <a:rect l="l" t="t" r="r" b="b"/>
              <a:pathLst>
                <a:path w="5079" h="5079">
                  <a:moveTo>
                    <a:pt x="0" y="4762"/>
                  </a:moveTo>
                  <a:lnTo>
                    <a:pt x="1816" y="4406"/>
                  </a:lnTo>
                  <a:lnTo>
                    <a:pt x="3352" y="3365"/>
                  </a:lnTo>
                  <a:lnTo>
                    <a:pt x="4381" y="1828"/>
                  </a:lnTo>
                  <a:lnTo>
                    <a:pt x="4737" y="0"/>
                  </a:lnTo>
                </a:path>
              </a:pathLst>
            </a:custGeom>
            <a:ln w="3175">
              <a:solidFill>
                <a:srgbClr val="565658"/>
              </a:solidFill>
            </a:ln>
          </p:spPr>
          <p:txBody>
            <a:bodyPr wrap="square" lIns="0" tIns="0" rIns="0" bIns="0" rtlCol="0"/>
            <a:lstStyle/>
            <a:p/>
          </p:txBody>
        </p:sp>
        <p:sp>
          <p:nvSpPr>
            <p:cNvPr id="1925" name="object 1925" descr=""/>
            <p:cNvSpPr/>
            <p:nvPr/>
          </p:nvSpPr>
          <p:spPr>
            <a:xfrm>
              <a:off x="5913472" y="8477886"/>
              <a:ext cx="53340" cy="0"/>
            </a:xfrm>
            <a:custGeom>
              <a:avLst/>
              <a:gdLst/>
              <a:ahLst/>
              <a:cxnLst/>
              <a:rect l="l" t="t" r="r" b="b"/>
              <a:pathLst>
                <a:path w="53339" h="0">
                  <a:moveTo>
                    <a:pt x="0" y="0"/>
                  </a:moveTo>
                  <a:lnTo>
                    <a:pt x="25387" y="0"/>
                  </a:lnTo>
                  <a:lnTo>
                    <a:pt x="38633" y="0"/>
                  </a:lnTo>
                  <a:lnTo>
                    <a:pt x="49022" y="0"/>
                  </a:lnTo>
                  <a:lnTo>
                    <a:pt x="52870" y="0"/>
                  </a:lnTo>
                </a:path>
              </a:pathLst>
            </a:custGeom>
            <a:ln w="3175">
              <a:solidFill>
                <a:srgbClr val="565658"/>
              </a:solidFill>
            </a:ln>
          </p:spPr>
          <p:txBody>
            <a:bodyPr wrap="square" lIns="0" tIns="0" rIns="0" bIns="0" rtlCol="0"/>
            <a:lstStyle/>
            <a:p/>
          </p:txBody>
        </p:sp>
        <p:sp>
          <p:nvSpPr>
            <p:cNvPr id="1926" name="object 1926" descr=""/>
            <p:cNvSpPr/>
            <p:nvPr/>
          </p:nvSpPr>
          <p:spPr>
            <a:xfrm>
              <a:off x="5971094" y="8435705"/>
              <a:ext cx="0" cy="37465"/>
            </a:xfrm>
            <a:custGeom>
              <a:avLst/>
              <a:gdLst/>
              <a:ahLst/>
              <a:cxnLst/>
              <a:rect l="l" t="t" r="r" b="b"/>
              <a:pathLst>
                <a:path w="0" h="37465">
                  <a:moveTo>
                    <a:pt x="0" y="0"/>
                  </a:moveTo>
                  <a:lnTo>
                    <a:pt x="0" y="37426"/>
                  </a:lnTo>
                </a:path>
              </a:pathLst>
            </a:custGeom>
            <a:ln w="3175">
              <a:solidFill>
                <a:srgbClr val="565658"/>
              </a:solidFill>
            </a:ln>
          </p:spPr>
          <p:txBody>
            <a:bodyPr wrap="square" lIns="0" tIns="0" rIns="0" bIns="0" rtlCol="0"/>
            <a:lstStyle/>
            <a:p/>
          </p:txBody>
        </p:sp>
        <p:sp>
          <p:nvSpPr>
            <p:cNvPr id="1927" name="object 1927" descr=""/>
            <p:cNvSpPr/>
            <p:nvPr/>
          </p:nvSpPr>
          <p:spPr>
            <a:xfrm>
              <a:off x="5908710" y="8473130"/>
              <a:ext cx="5080" cy="5080"/>
            </a:xfrm>
            <a:custGeom>
              <a:avLst/>
              <a:gdLst/>
              <a:ahLst/>
              <a:cxnLst/>
              <a:rect l="l" t="t" r="r" b="b"/>
              <a:pathLst>
                <a:path w="5079" h="5079">
                  <a:moveTo>
                    <a:pt x="0" y="0"/>
                  </a:moveTo>
                  <a:lnTo>
                    <a:pt x="342" y="1816"/>
                  </a:lnTo>
                  <a:lnTo>
                    <a:pt x="1384" y="3352"/>
                  </a:lnTo>
                  <a:lnTo>
                    <a:pt x="2921" y="4394"/>
                  </a:lnTo>
                  <a:lnTo>
                    <a:pt x="4749" y="4762"/>
                  </a:lnTo>
                </a:path>
              </a:pathLst>
            </a:custGeom>
            <a:ln w="3175">
              <a:solidFill>
                <a:srgbClr val="565658"/>
              </a:solidFill>
            </a:ln>
          </p:spPr>
          <p:txBody>
            <a:bodyPr wrap="square" lIns="0" tIns="0" rIns="0" bIns="0" rtlCol="0"/>
            <a:lstStyle/>
            <a:p/>
          </p:txBody>
        </p:sp>
        <p:sp>
          <p:nvSpPr>
            <p:cNvPr id="1928" name="object 1928" descr=""/>
            <p:cNvSpPr/>
            <p:nvPr/>
          </p:nvSpPr>
          <p:spPr>
            <a:xfrm>
              <a:off x="5966344" y="8430955"/>
              <a:ext cx="5080" cy="5080"/>
            </a:xfrm>
            <a:custGeom>
              <a:avLst/>
              <a:gdLst/>
              <a:ahLst/>
              <a:cxnLst/>
              <a:rect l="l" t="t" r="r" b="b"/>
              <a:pathLst>
                <a:path w="5079" h="5079">
                  <a:moveTo>
                    <a:pt x="4749" y="4749"/>
                  </a:moveTo>
                  <a:lnTo>
                    <a:pt x="4394" y="2933"/>
                  </a:lnTo>
                  <a:lnTo>
                    <a:pt x="3352" y="1396"/>
                  </a:lnTo>
                  <a:lnTo>
                    <a:pt x="1828" y="355"/>
                  </a:lnTo>
                  <a:lnTo>
                    <a:pt x="0" y="0"/>
                  </a:lnTo>
                </a:path>
              </a:pathLst>
            </a:custGeom>
            <a:ln w="3175">
              <a:solidFill>
                <a:srgbClr val="565658"/>
              </a:solidFill>
            </a:ln>
          </p:spPr>
          <p:txBody>
            <a:bodyPr wrap="square" lIns="0" tIns="0" rIns="0" bIns="0" rtlCol="0"/>
            <a:lstStyle/>
            <a:p/>
          </p:txBody>
        </p:sp>
        <p:sp>
          <p:nvSpPr>
            <p:cNvPr id="1929" name="object 1929" descr=""/>
            <p:cNvSpPr/>
            <p:nvPr/>
          </p:nvSpPr>
          <p:spPr>
            <a:xfrm>
              <a:off x="5908710" y="8435705"/>
              <a:ext cx="0" cy="37465"/>
            </a:xfrm>
            <a:custGeom>
              <a:avLst/>
              <a:gdLst/>
              <a:ahLst/>
              <a:cxnLst/>
              <a:rect l="l" t="t" r="r" b="b"/>
              <a:pathLst>
                <a:path w="0" h="37465">
                  <a:moveTo>
                    <a:pt x="0" y="0"/>
                  </a:moveTo>
                  <a:lnTo>
                    <a:pt x="0" y="37426"/>
                  </a:lnTo>
                </a:path>
              </a:pathLst>
            </a:custGeom>
            <a:ln w="3175">
              <a:solidFill>
                <a:srgbClr val="565658"/>
              </a:solidFill>
            </a:ln>
          </p:spPr>
          <p:txBody>
            <a:bodyPr wrap="square" lIns="0" tIns="0" rIns="0" bIns="0" rtlCol="0"/>
            <a:lstStyle/>
            <a:p/>
          </p:txBody>
        </p:sp>
        <p:sp>
          <p:nvSpPr>
            <p:cNvPr id="1930" name="object 1930" descr=""/>
            <p:cNvSpPr/>
            <p:nvPr/>
          </p:nvSpPr>
          <p:spPr>
            <a:xfrm>
              <a:off x="5913461" y="8430949"/>
              <a:ext cx="53340" cy="0"/>
            </a:xfrm>
            <a:custGeom>
              <a:avLst/>
              <a:gdLst/>
              <a:ahLst/>
              <a:cxnLst/>
              <a:rect l="l" t="t" r="r" b="b"/>
              <a:pathLst>
                <a:path w="53339" h="0">
                  <a:moveTo>
                    <a:pt x="52882" y="0"/>
                  </a:moveTo>
                  <a:lnTo>
                    <a:pt x="49021" y="0"/>
                  </a:lnTo>
                  <a:lnTo>
                    <a:pt x="38646" y="0"/>
                  </a:lnTo>
                  <a:lnTo>
                    <a:pt x="34480" y="0"/>
                  </a:lnTo>
                  <a:lnTo>
                    <a:pt x="4305" y="0"/>
                  </a:lnTo>
                  <a:lnTo>
                    <a:pt x="0" y="0"/>
                  </a:lnTo>
                </a:path>
              </a:pathLst>
            </a:custGeom>
            <a:ln w="3175">
              <a:solidFill>
                <a:srgbClr val="565658"/>
              </a:solidFill>
            </a:ln>
          </p:spPr>
          <p:txBody>
            <a:bodyPr wrap="square" lIns="0" tIns="0" rIns="0" bIns="0" rtlCol="0"/>
            <a:lstStyle/>
            <a:p/>
          </p:txBody>
        </p:sp>
        <p:sp>
          <p:nvSpPr>
            <p:cNvPr id="1931" name="object 1931" descr=""/>
            <p:cNvSpPr/>
            <p:nvPr/>
          </p:nvSpPr>
          <p:spPr>
            <a:xfrm>
              <a:off x="5908710" y="8430949"/>
              <a:ext cx="5080" cy="5080"/>
            </a:xfrm>
            <a:custGeom>
              <a:avLst/>
              <a:gdLst/>
              <a:ahLst/>
              <a:cxnLst/>
              <a:rect l="l" t="t" r="r" b="b"/>
              <a:pathLst>
                <a:path w="5079" h="5079">
                  <a:moveTo>
                    <a:pt x="4762" y="0"/>
                  </a:moveTo>
                  <a:lnTo>
                    <a:pt x="2946" y="355"/>
                  </a:lnTo>
                  <a:lnTo>
                    <a:pt x="1396" y="1397"/>
                  </a:lnTo>
                  <a:lnTo>
                    <a:pt x="342" y="2946"/>
                  </a:lnTo>
                  <a:lnTo>
                    <a:pt x="0" y="4762"/>
                  </a:lnTo>
                </a:path>
              </a:pathLst>
            </a:custGeom>
            <a:ln w="3175">
              <a:solidFill>
                <a:srgbClr val="565658"/>
              </a:solidFill>
            </a:ln>
          </p:spPr>
          <p:txBody>
            <a:bodyPr wrap="square" lIns="0" tIns="0" rIns="0" bIns="0" rtlCol="0"/>
            <a:lstStyle/>
            <a:p/>
          </p:txBody>
        </p:sp>
        <p:sp>
          <p:nvSpPr>
            <p:cNvPr id="1932" name="object 1932" descr=""/>
            <p:cNvSpPr/>
            <p:nvPr/>
          </p:nvSpPr>
          <p:spPr>
            <a:xfrm>
              <a:off x="5919694" y="8457488"/>
              <a:ext cx="11430" cy="5715"/>
            </a:xfrm>
            <a:custGeom>
              <a:avLst/>
              <a:gdLst/>
              <a:ahLst/>
              <a:cxnLst/>
              <a:rect l="l" t="t" r="r" b="b"/>
              <a:pathLst>
                <a:path w="11429" h="5715">
                  <a:moveTo>
                    <a:pt x="11302" y="4838"/>
                  </a:moveTo>
                  <a:lnTo>
                    <a:pt x="8026" y="5524"/>
                  </a:lnTo>
                  <a:lnTo>
                    <a:pt x="4635" y="4826"/>
                  </a:lnTo>
                  <a:lnTo>
                    <a:pt x="1790" y="2819"/>
                  </a:lnTo>
                  <a:lnTo>
                    <a:pt x="0" y="0"/>
                  </a:lnTo>
                </a:path>
              </a:pathLst>
            </a:custGeom>
            <a:ln w="3175">
              <a:solidFill>
                <a:srgbClr val="565658"/>
              </a:solidFill>
            </a:ln>
          </p:spPr>
          <p:txBody>
            <a:bodyPr wrap="square" lIns="0" tIns="0" rIns="0" bIns="0" rtlCol="0"/>
            <a:lstStyle/>
            <a:p/>
          </p:txBody>
        </p:sp>
        <p:sp>
          <p:nvSpPr>
            <p:cNvPr id="1933" name="object 1933" descr=""/>
            <p:cNvSpPr/>
            <p:nvPr/>
          </p:nvSpPr>
          <p:spPr>
            <a:xfrm>
              <a:off x="5919946" y="8457435"/>
              <a:ext cx="15875" cy="5715"/>
            </a:xfrm>
            <a:custGeom>
              <a:avLst/>
              <a:gdLst/>
              <a:ahLst/>
              <a:cxnLst/>
              <a:rect l="l" t="t" r="r" b="b"/>
              <a:pathLst>
                <a:path w="15875" h="5715">
                  <a:moveTo>
                    <a:pt x="0" y="0"/>
                  </a:moveTo>
                  <a:lnTo>
                    <a:pt x="1714" y="2705"/>
                  </a:lnTo>
                  <a:lnTo>
                    <a:pt x="4483" y="4648"/>
                  </a:lnTo>
                  <a:lnTo>
                    <a:pt x="7759" y="5321"/>
                  </a:lnTo>
                  <a:lnTo>
                    <a:pt x="11061" y="4648"/>
                  </a:lnTo>
                  <a:lnTo>
                    <a:pt x="13843" y="2705"/>
                  </a:lnTo>
                  <a:lnTo>
                    <a:pt x="15570" y="0"/>
                  </a:lnTo>
                </a:path>
              </a:pathLst>
            </a:custGeom>
            <a:ln w="3175">
              <a:solidFill>
                <a:srgbClr val="565658"/>
              </a:solidFill>
            </a:ln>
          </p:spPr>
          <p:txBody>
            <a:bodyPr wrap="square" lIns="0" tIns="0" rIns="0" bIns="0" rtlCol="0"/>
            <a:lstStyle/>
            <a:p/>
          </p:txBody>
        </p:sp>
        <p:sp>
          <p:nvSpPr>
            <p:cNvPr id="1934" name="object 1934" descr=""/>
            <p:cNvSpPr/>
            <p:nvPr/>
          </p:nvSpPr>
          <p:spPr>
            <a:xfrm>
              <a:off x="5919463" y="8456542"/>
              <a:ext cx="8255" cy="6985"/>
            </a:xfrm>
            <a:custGeom>
              <a:avLst/>
              <a:gdLst/>
              <a:ahLst/>
              <a:cxnLst/>
              <a:rect l="l" t="t" r="r" b="b"/>
              <a:pathLst>
                <a:path w="8254" h="6984">
                  <a:moveTo>
                    <a:pt x="0" y="0"/>
                  </a:moveTo>
                  <a:lnTo>
                    <a:pt x="584" y="1778"/>
                  </a:lnTo>
                  <a:lnTo>
                    <a:pt x="2159" y="3975"/>
                  </a:lnTo>
                  <a:lnTo>
                    <a:pt x="4343" y="5549"/>
                  </a:lnTo>
                  <a:lnTo>
                    <a:pt x="6908" y="6388"/>
                  </a:lnTo>
                  <a:lnTo>
                    <a:pt x="8242" y="6489"/>
                  </a:lnTo>
                </a:path>
              </a:pathLst>
            </a:custGeom>
            <a:ln w="3175">
              <a:solidFill>
                <a:srgbClr val="565658"/>
              </a:solidFill>
            </a:ln>
          </p:spPr>
          <p:txBody>
            <a:bodyPr wrap="square" lIns="0" tIns="0" rIns="0" bIns="0" rtlCol="0"/>
            <a:lstStyle/>
            <a:p/>
          </p:txBody>
        </p:sp>
        <p:sp>
          <p:nvSpPr>
            <p:cNvPr id="1935" name="object 1935" descr=""/>
            <p:cNvSpPr/>
            <p:nvPr/>
          </p:nvSpPr>
          <p:spPr>
            <a:xfrm>
              <a:off x="6211986" y="8406895"/>
              <a:ext cx="635" cy="635"/>
            </a:xfrm>
            <a:custGeom>
              <a:avLst/>
              <a:gdLst/>
              <a:ahLst/>
              <a:cxnLst/>
              <a:rect l="l" t="t" r="r" b="b"/>
              <a:pathLst>
                <a:path w="635" h="634">
                  <a:moveTo>
                    <a:pt x="469" y="0"/>
                  </a:moveTo>
                  <a:lnTo>
                    <a:pt x="203" y="215"/>
                  </a:lnTo>
                  <a:lnTo>
                    <a:pt x="0" y="469"/>
                  </a:lnTo>
                </a:path>
              </a:pathLst>
            </a:custGeom>
            <a:ln w="3175">
              <a:solidFill>
                <a:srgbClr val="565658"/>
              </a:solidFill>
            </a:ln>
          </p:spPr>
          <p:txBody>
            <a:bodyPr wrap="square" lIns="0" tIns="0" rIns="0" bIns="0" rtlCol="0"/>
            <a:lstStyle/>
            <a:p/>
          </p:txBody>
        </p:sp>
        <p:sp>
          <p:nvSpPr>
            <p:cNvPr id="1936" name="object 1936" descr=""/>
            <p:cNvSpPr/>
            <p:nvPr/>
          </p:nvSpPr>
          <p:spPr>
            <a:xfrm>
              <a:off x="6227549" y="8501471"/>
              <a:ext cx="635" cy="635"/>
            </a:xfrm>
            <a:custGeom>
              <a:avLst/>
              <a:gdLst/>
              <a:ahLst/>
              <a:cxnLst/>
              <a:rect l="l" t="t" r="r" b="b"/>
              <a:pathLst>
                <a:path w="635" h="634">
                  <a:moveTo>
                    <a:pt x="0" y="469"/>
                  </a:moveTo>
                  <a:lnTo>
                    <a:pt x="266" y="254"/>
                  </a:lnTo>
                  <a:lnTo>
                    <a:pt x="469" y="0"/>
                  </a:lnTo>
                </a:path>
              </a:pathLst>
            </a:custGeom>
            <a:ln w="3175">
              <a:solidFill>
                <a:srgbClr val="565658"/>
              </a:solidFill>
            </a:ln>
          </p:spPr>
          <p:txBody>
            <a:bodyPr wrap="square" lIns="0" tIns="0" rIns="0" bIns="0" rtlCol="0"/>
            <a:lstStyle/>
            <a:p/>
          </p:txBody>
        </p:sp>
        <p:sp>
          <p:nvSpPr>
            <p:cNvPr id="1937" name="object 1937" descr=""/>
            <p:cNvSpPr/>
            <p:nvPr/>
          </p:nvSpPr>
          <p:spPr>
            <a:xfrm>
              <a:off x="6227551" y="8406897"/>
              <a:ext cx="635" cy="635"/>
            </a:xfrm>
            <a:custGeom>
              <a:avLst/>
              <a:gdLst/>
              <a:ahLst/>
              <a:cxnLst/>
              <a:rect l="l" t="t" r="r" b="b"/>
              <a:pathLst>
                <a:path w="635" h="634">
                  <a:moveTo>
                    <a:pt x="469" y="469"/>
                  </a:moveTo>
                  <a:lnTo>
                    <a:pt x="241" y="215"/>
                  </a:lnTo>
                  <a:lnTo>
                    <a:pt x="0" y="0"/>
                  </a:lnTo>
                </a:path>
              </a:pathLst>
            </a:custGeom>
            <a:ln w="3175">
              <a:solidFill>
                <a:srgbClr val="565658"/>
              </a:solidFill>
            </a:ln>
          </p:spPr>
          <p:txBody>
            <a:bodyPr wrap="square" lIns="0" tIns="0" rIns="0" bIns="0" rtlCol="0"/>
            <a:lstStyle/>
            <a:p/>
          </p:txBody>
        </p:sp>
        <p:sp>
          <p:nvSpPr>
            <p:cNvPr id="1938" name="object 1938" descr=""/>
            <p:cNvSpPr/>
            <p:nvPr/>
          </p:nvSpPr>
          <p:spPr>
            <a:xfrm>
              <a:off x="6208399" y="8413134"/>
              <a:ext cx="0" cy="1270"/>
            </a:xfrm>
            <a:custGeom>
              <a:avLst/>
              <a:gdLst/>
              <a:ahLst/>
              <a:cxnLst/>
              <a:rect l="l" t="t" r="r" b="b"/>
              <a:pathLst>
                <a:path w="0" h="1270">
                  <a:moveTo>
                    <a:pt x="0" y="0"/>
                  </a:moveTo>
                  <a:lnTo>
                    <a:pt x="0" y="1104"/>
                  </a:lnTo>
                </a:path>
              </a:pathLst>
            </a:custGeom>
            <a:ln w="3175">
              <a:solidFill>
                <a:srgbClr val="565658"/>
              </a:solidFill>
            </a:ln>
          </p:spPr>
          <p:txBody>
            <a:bodyPr wrap="square" lIns="0" tIns="0" rIns="0" bIns="0" rtlCol="0"/>
            <a:lstStyle/>
            <a:p/>
          </p:txBody>
        </p:sp>
        <p:sp>
          <p:nvSpPr>
            <p:cNvPr id="1939" name="object 1939" descr=""/>
            <p:cNvSpPr/>
            <p:nvPr/>
          </p:nvSpPr>
          <p:spPr>
            <a:xfrm>
              <a:off x="6208399" y="8487690"/>
              <a:ext cx="0" cy="13970"/>
            </a:xfrm>
            <a:custGeom>
              <a:avLst/>
              <a:gdLst/>
              <a:ahLst/>
              <a:cxnLst/>
              <a:rect l="l" t="t" r="r" b="b"/>
              <a:pathLst>
                <a:path w="0" h="13970">
                  <a:moveTo>
                    <a:pt x="0" y="0"/>
                  </a:moveTo>
                  <a:lnTo>
                    <a:pt x="0" y="13766"/>
                  </a:lnTo>
                </a:path>
              </a:pathLst>
            </a:custGeom>
            <a:ln w="3175">
              <a:solidFill>
                <a:srgbClr val="565658"/>
              </a:solidFill>
            </a:ln>
          </p:spPr>
          <p:txBody>
            <a:bodyPr wrap="square" lIns="0" tIns="0" rIns="0" bIns="0" rtlCol="0"/>
            <a:lstStyle/>
            <a:p/>
          </p:txBody>
        </p:sp>
        <p:sp>
          <p:nvSpPr>
            <p:cNvPr id="1940" name="object 1940" descr=""/>
            <p:cNvSpPr/>
            <p:nvPr/>
          </p:nvSpPr>
          <p:spPr>
            <a:xfrm>
              <a:off x="6208399" y="8414237"/>
              <a:ext cx="0" cy="73660"/>
            </a:xfrm>
            <a:custGeom>
              <a:avLst/>
              <a:gdLst/>
              <a:ahLst/>
              <a:cxnLst/>
              <a:rect l="l" t="t" r="r" b="b"/>
              <a:pathLst>
                <a:path w="0" h="73659">
                  <a:moveTo>
                    <a:pt x="0" y="0"/>
                  </a:moveTo>
                  <a:lnTo>
                    <a:pt x="0" y="73456"/>
                  </a:lnTo>
                </a:path>
              </a:pathLst>
            </a:custGeom>
            <a:ln w="3175">
              <a:solidFill>
                <a:srgbClr val="565658"/>
              </a:solidFill>
            </a:ln>
          </p:spPr>
          <p:txBody>
            <a:bodyPr wrap="square" lIns="0" tIns="0" rIns="0" bIns="0" rtlCol="0"/>
            <a:lstStyle/>
            <a:p/>
          </p:txBody>
        </p:sp>
        <p:sp>
          <p:nvSpPr>
            <p:cNvPr id="1941" name="object 1941" descr=""/>
            <p:cNvSpPr/>
            <p:nvPr/>
          </p:nvSpPr>
          <p:spPr>
            <a:xfrm>
              <a:off x="6208399" y="8407366"/>
              <a:ext cx="0" cy="6350"/>
            </a:xfrm>
            <a:custGeom>
              <a:avLst/>
              <a:gdLst/>
              <a:ahLst/>
              <a:cxnLst/>
              <a:rect l="l" t="t" r="r" b="b"/>
              <a:pathLst>
                <a:path w="0" h="6350">
                  <a:moveTo>
                    <a:pt x="0" y="0"/>
                  </a:moveTo>
                  <a:lnTo>
                    <a:pt x="0" y="5765"/>
                  </a:lnTo>
                </a:path>
              </a:pathLst>
            </a:custGeom>
            <a:ln w="3175">
              <a:solidFill>
                <a:srgbClr val="565658"/>
              </a:solidFill>
            </a:ln>
          </p:spPr>
          <p:txBody>
            <a:bodyPr wrap="square" lIns="0" tIns="0" rIns="0" bIns="0" rtlCol="0"/>
            <a:lstStyle/>
            <a:p/>
          </p:txBody>
        </p:sp>
        <p:sp>
          <p:nvSpPr>
            <p:cNvPr id="1942" name="object 1942" descr=""/>
            <p:cNvSpPr/>
            <p:nvPr/>
          </p:nvSpPr>
          <p:spPr>
            <a:xfrm>
              <a:off x="6208896" y="8406895"/>
              <a:ext cx="0" cy="81280"/>
            </a:xfrm>
            <a:custGeom>
              <a:avLst/>
              <a:gdLst/>
              <a:ahLst/>
              <a:cxnLst/>
              <a:rect l="l" t="t" r="r" b="b"/>
              <a:pathLst>
                <a:path w="0" h="81279">
                  <a:moveTo>
                    <a:pt x="0" y="0"/>
                  </a:moveTo>
                  <a:lnTo>
                    <a:pt x="0" y="81140"/>
                  </a:lnTo>
                </a:path>
              </a:pathLst>
            </a:custGeom>
            <a:ln w="3175">
              <a:solidFill>
                <a:srgbClr val="565658"/>
              </a:solidFill>
            </a:ln>
          </p:spPr>
          <p:txBody>
            <a:bodyPr wrap="square" lIns="0" tIns="0" rIns="0" bIns="0" rtlCol="0"/>
            <a:lstStyle/>
            <a:p/>
          </p:txBody>
        </p:sp>
        <p:sp>
          <p:nvSpPr>
            <p:cNvPr id="1943" name="object 1943" descr=""/>
            <p:cNvSpPr/>
            <p:nvPr/>
          </p:nvSpPr>
          <p:spPr>
            <a:xfrm>
              <a:off x="6208896" y="8488032"/>
              <a:ext cx="0" cy="13970"/>
            </a:xfrm>
            <a:custGeom>
              <a:avLst/>
              <a:gdLst/>
              <a:ahLst/>
              <a:cxnLst/>
              <a:rect l="l" t="t" r="r" b="b"/>
              <a:pathLst>
                <a:path w="0" h="13970">
                  <a:moveTo>
                    <a:pt x="0" y="0"/>
                  </a:moveTo>
                  <a:lnTo>
                    <a:pt x="0" y="13931"/>
                  </a:lnTo>
                </a:path>
              </a:pathLst>
            </a:custGeom>
            <a:ln w="3175">
              <a:solidFill>
                <a:srgbClr val="565658"/>
              </a:solidFill>
            </a:ln>
          </p:spPr>
          <p:txBody>
            <a:bodyPr wrap="square" lIns="0" tIns="0" rIns="0" bIns="0" rtlCol="0"/>
            <a:lstStyle/>
            <a:p/>
          </p:txBody>
        </p:sp>
        <p:sp>
          <p:nvSpPr>
            <p:cNvPr id="1944" name="object 1944" descr=""/>
            <p:cNvSpPr/>
            <p:nvPr/>
          </p:nvSpPr>
          <p:spPr>
            <a:xfrm>
              <a:off x="6211501" y="8406895"/>
              <a:ext cx="0" cy="81280"/>
            </a:xfrm>
            <a:custGeom>
              <a:avLst/>
              <a:gdLst/>
              <a:ahLst/>
              <a:cxnLst/>
              <a:rect l="l" t="t" r="r" b="b"/>
              <a:pathLst>
                <a:path w="0" h="81279">
                  <a:moveTo>
                    <a:pt x="0" y="0"/>
                  </a:moveTo>
                  <a:lnTo>
                    <a:pt x="0" y="81140"/>
                  </a:lnTo>
                </a:path>
              </a:pathLst>
            </a:custGeom>
            <a:ln w="3175">
              <a:solidFill>
                <a:srgbClr val="565658"/>
              </a:solidFill>
            </a:ln>
          </p:spPr>
          <p:txBody>
            <a:bodyPr wrap="square" lIns="0" tIns="0" rIns="0" bIns="0" rtlCol="0"/>
            <a:lstStyle/>
            <a:p/>
          </p:txBody>
        </p:sp>
        <p:sp>
          <p:nvSpPr>
            <p:cNvPr id="1945" name="object 1945" descr=""/>
            <p:cNvSpPr/>
            <p:nvPr/>
          </p:nvSpPr>
          <p:spPr>
            <a:xfrm>
              <a:off x="6211501" y="8488032"/>
              <a:ext cx="0" cy="13970"/>
            </a:xfrm>
            <a:custGeom>
              <a:avLst/>
              <a:gdLst/>
              <a:ahLst/>
              <a:cxnLst/>
              <a:rect l="l" t="t" r="r" b="b"/>
              <a:pathLst>
                <a:path w="0" h="13970">
                  <a:moveTo>
                    <a:pt x="0" y="0"/>
                  </a:moveTo>
                  <a:lnTo>
                    <a:pt x="0" y="13931"/>
                  </a:lnTo>
                </a:path>
              </a:pathLst>
            </a:custGeom>
            <a:ln w="3175">
              <a:solidFill>
                <a:srgbClr val="565658"/>
              </a:solidFill>
            </a:ln>
          </p:spPr>
          <p:txBody>
            <a:bodyPr wrap="square" lIns="0" tIns="0" rIns="0" bIns="0" rtlCol="0"/>
            <a:lstStyle/>
            <a:p/>
          </p:txBody>
        </p:sp>
        <p:sp>
          <p:nvSpPr>
            <p:cNvPr id="1946" name="object 1946" descr=""/>
            <p:cNvSpPr/>
            <p:nvPr/>
          </p:nvSpPr>
          <p:spPr>
            <a:xfrm>
              <a:off x="6211972" y="8407366"/>
              <a:ext cx="0" cy="80645"/>
            </a:xfrm>
            <a:custGeom>
              <a:avLst/>
              <a:gdLst/>
              <a:ahLst/>
              <a:cxnLst/>
              <a:rect l="l" t="t" r="r" b="b"/>
              <a:pathLst>
                <a:path w="0" h="80645">
                  <a:moveTo>
                    <a:pt x="0" y="0"/>
                  </a:moveTo>
                  <a:lnTo>
                    <a:pt x="0" y="80327"/>
                  </a:lnTo>
                </a:path>
              </a:pathLst>
            </a:custGeom>
            <a:ln w="3175">
              <a:solidFill>
                <a:srgbClr val="565658"/>
              </a:solidFill>
            </a:ln>
          </p:spPr>
          <p:txBody>
            <a:bodyPr wrap="square" lIns="0" tIns="0" rIns="0" bIns="0" rtlCol="0"/>
            <a:lstStyle/>
            <a:p/>
          </p:txBody>
        </p:sp>
        <p:sp>
          <p:nvSpPr>
            <p:cNvPr id="1947" name="object 1947" descr=""/>
            <p:cNvSpPr/>
            <p:nvPr/>
          </p:nvSpPr>
          <p:spPr>
            <a:xfrm>
              <a:off x="6211972" y="8487690"/>
              <a:ext cx="0" cy="13970"/>
            </a:xfrm>
            <a:custGeom>
              <a:avLst/>
              <a:gdLst/>
              <a:ahLst/>
              <a:cxnLst/>
              <a:rect l="l" t="t" r="r" b="b"/>
              <a:pathLst>
                <a:path w="0" h="13970">
                  <a:moveTo>
                    <a:pt x="0" y="0"/>
                  </a:moveTo>
                  <a:lnTo>
                    <a:pt x="0" y="13766"/>
                  </a:lnTo>
                </a:path>
              </a:pathLst>
            </a:custGeom>
            <a:ln w="3175">
              <a:solidFill>
                <a:srgbClr val="565658"/>
              </a:solidFill>
            </a:ln>
          </p:spPr>
          <p:txBody>
            <a:bodyPr wrap="square" lIns="0" tIns="0" rIns="0" bIns="0" rtlCol="0"/>
            <a:lstStyle/>
            <a:p/>
          </p:txBody>
        </p:sp>
        <p:sp>
          <p:nvSpPr>
            <p:cNvPr id="1948" name="object 1948" descr=""/>
            <p:cNvSpPr/>
            <p:nvPr/>
          </p:nvSpPr>
          <p:spPr>
            <a:xfrm>
              <a:off x="6211986" y="8487689"/>
              <a:ext cx="635" cy="635"/>
            </a:xfrm>
            <a:custGeom>
              <a:avLst/>
              <a:gdLst/>
              <a:ahLst/>
              <a:cxnLst/>
              <a:rect l="l" t="t" r="r" b="b"/>
              <a:pathLst>
                <a:path w="635" h="634">
                  <a:moveTo>
                    <a:pt x="469" y="342"/>
                  </a:moveTo>
                  <a:lnTo>
                    <a:pt x="203" y="190"/>
                  </a:lnTo>
                  <a:lnTo>
                    <a:pt x="0" y="0"/>
                  </a:lnTo>
                </a:path>
              </a:pathLst>
            </a:custGeom>
            <a:ln w="3175">
              <a:solidFill>
                <a:srgbClr val="565658"/>
              </a:solidFill>
            </a:ln>
          </p:spPr>
          <p:txBody>
            <a:bodyPr wrap="square" lIns="0" tIns="0" rIns="0" bIns="0" rtlCol="0"/>
            <a:lstStyle/>
            <a:p/>
          </p:txBody>
        </p:sp>
        <p:sp>
          <p:nvSpPr>
            <p:cNvPr id="1949" name="object 1949" descr=""/>
            <p:cNvSpPr/>
            <p:nvPr/>
          </p:nvSpPr>
          <p:spPr>
            <a:xfrm>
              <a:off x="6212456" y="8406895"/>
              <a:ext cx="0" cy="81280"/>
            </a:xfrm>
            <a:custGeom>
              <a:avLst/>
              <a:gdLst/>
              <a:ahLst/>
              <a:cxnLst/>
              <a:rect l="l" t="t" r="r" b="b"/>
              <a:pathLst>
                <a:path w="0" h="81279">
                  <a:moveTo>
                    <a:pt x="0" y="0"/>
                  </a:moveTo>
                  <a:lnTo>
                    <a:pt x="0" y="81140"/>
                  </a:lnTo>
                </a:path>
              </a:pathLst>
            </a:custGeom>
            <a:ln w="3175">
              <a:solidFill>
                <a:srgbClr val="565658"/>
              </a:solidFill>
            </a:ln>
          </p:spPr>
          <p:txBody>
            <a:bodyPr wrap="square" lIns="0" tIns="0" rIns="0" bIns="0" rtlCol="0"/>
            <a:lstStyle/>
            <a:p/>
          </p:txBody>
        </p:sp>
        <p:sp>
          <p:nvSpPr>
            <p:cNvPr id="1950" name="object 1950" descr=""/>
            <p:cNvSpPr/>
            <p:nvPr/>
          </p:nvSpPr>
          <p:spPr>
            <a:xfrm>
              <a:off x="6212456" y="8488032"/>
              <a:ext cx="0" cy="13970"/>
            </a:xfrm>
            <a:custGeom>
              <a:avLst/>
              <a:gdLst/>
              <a:ahLst/>
              <a:cxnLst/>
              <a:rect l="l" t="t" r="r" b="b"/>
              <a:pathLst>
                <a:path w="0" h="13970">
                  <a:moveTo>
                    <a:pt x="0" y="0"/>
                  </a:moveTo>
                  <a:lnTo>
                    <a:pt x="0" y="13931"/>
                  </a:lnTo>
                </a:path>
              </a:pathLst>
            </a:custGeom>
            <a:ln w="3175">
              <a:solidFill>
                <a:srgbClr val="565658"/>
              </a:solidFill>
            </a:ln>
          </p:spPr>
          <p:txBody>
            <a:bodyPr wrap="square" lIns="0" tIns="0" rIns="0" bIns="0" rtlCol="0"/>
            <a:lstStyle/>
            <a:p/>
          </p:txBody>
        </p:sp>
        <p:sp>
          <p:nvSpPr>
            <p:cNvPr id="1951" name="object 1951" descr=""/>
            <p:cNvSpPr/>
            <p:nvPr/>
          </p:nvSpPr>
          <p:spPr>
            <a:xfrm>
              <a:off x="6227549" y="8406895"/>
              <a:ext cx="0" cy="81280"/>
            </a:xfrm>
            <a:custGeom>
              <a:avLst/>
              <a:gdLst/>
              <a:ahLst/>
              <a:cxnLst/>
              <a:rect l="l" t="t" r="r" b="b"/>
              <a:pathLst>
                <a:path w="0" h="81279">
                  <a:moveTo>
                    <a:pt x="0" y="0"/>
                  </a:moveTo>
                  <a:lnTo>
                    <a:pt x="0" y="81140"/>
                  </a:lnTo>
                </a:path>
              </a:pathLst>
            </a:custGeom>
            <a:ln w="3175">
              <a:solidFill>
                <a:srgbClr val="565658"/>
              </a:solidFill>
            </a:ln>
          </p:spPr>
          <p:txBody>
            <a:bodyPr wrap="square" lIns="0" tIns="0" rIns="0" bIns="0" rtlCol="0"/>
            <a:lstStyle/>
            <a:p/>
          </p:txBody>
        </p:sp>
        <p:sp>
          <p:nvSpPr>
            <p:cNvPr id="1952" name="object 1952" descr=""/>
            <p:cNvSpPr/>
            <p:nvPr/>
          </p:nvSpPr>
          <p:spPr>
            <a:xfrm>
              <a:off x="6227549" y="8488032"/>
              <a:ext cx="0" cy="13970"/>
            </a:xfrm>
            <a:custGeom>
              <a:avLst/>
              <a:gdLst/>
              <a:ahLst/>
              <a:cxnLst/>
              <a:rect l="l" t="t" r="r" b="b"/>
              <a:pathLst>
                <a:path w="0" h="13970">
                  <a:moveTo>
                    <a:pt x="0" y="0"/>
                  </a:moveTo>
                  <a:lnTo>
                    <a:pt x="0" y="13931"/>
                  </a:lnTo>
                </a:path>
              </a:pathLst>
            </a:custGeom>
            <a:ln w="3175">
              <a:solidFill>
                <a:srgbClr val="565658"/>
              </a:solidFill>
            </a:ln>
          </p:spPr>
          <p:txBody>
            <a:bodyPr wrap="square" lIns="0" tIns="0" rIns="0" bIns="0" rtlCol="0"/>
            <a:lstStyle/>
            <a:p/>
          </p:txBody>
        </p:sp>
        <p:sp>
          <p:nvSpPr>
            <p:cNvPr id="1953" name="object 1953" descr=""/>
            <p:cNvSpPr/>
            <p:nvPr/>
          </p:nvSpPr>
          <p:spPr>
            <a:xfrm>
              <a:off x="6227551" y="8487690"/>
              <a:ext cx="635" cy="635"/>
            </a:xfrm>
            <a:custGeom>
              <a:avLst/>
              <a:gdLst/>
              <a:ahLst/>
              <a:cxnLst/>
              <a:rect l="l" t="t" r="r" b="b"/>
              <a:pathLst>
                <a:path w="635" h="634">
                  <a:moveTo>
                    <a:pt x="469" y="0"/>
                  </a:moveTo>
                  <a:lnTo>
                    <a:pt x="241" y="203"/>
                  </a:lnTo>
                  <a:lnTo>
                    <a:pt x="0" y="342"/>
                  </a:lnTo>
                </a:path>
              </a:pathLst>
            </a:custGeom>
            <a:ln w="3175">
              <a:solidFill>
                <a:srgbClr val="565658"/>
              </a:solidFill>
            </a:ln>
          </p:spPr>
          <p:txBody>
            <a:bodyPr wrap="square" lIns="0" tIns="0" rIns="0" bIns="0" rtlCol="0"/>
            <a:lstStyle/>
            <a:p/>
          </p:txBody>
        </p:sp>
        <p:sp>
          <p:nvSpPr>
            <p:cNvPr id="1954" name="object 1954" descr=""/>
            <p:cNvSpPr/>
            <p:nvPr/>
          </p:nvSpPr>
          <p:spPr>
            <a:xfrm>
              <a:off x="6228021" y="8407366"/>
              <a:ext cx="0" cy="80645"/>
            </a:xfrm>
            <a:custGeom>
              <a:avLst/>
              <a:gdLst/>
              <a:ahLst/>
              <a:cxnLst/>
              <a:rect l="l" t="t" r="r" b="b"/>
              <a:pathLst>
                <a:path w="0" h="80645">
                  <a:moveTo>
                    <a:pt x="0" y="0"/>
                  </a:moveTo>
                  <a:lnTo>
                    <a:pt x="0" y="80327"/>
                  </a:lnTo>
                </a:path>
              </a:pathLst>
            </a:custGeom>
            <a:ln w="3175">
              <a:solidFill>
                <a:srgbClr val="565658"/>
              </a:solidFill>
            </a:ln>
          </p:spPr>
          <p:txBody>
            <a:bodyPr wrap="square" lIns="0" tIns="0" rIns="0" bIns="0" rtlCol="0"/>
            <a:lstStyle/>
            <a:p/>
          </p:txBody>
        </p:sp>
        <p:sp>
          <p:nvSpPr>
            <p:cNvPr id="1955" name="object 1955" descr=""/>
            <p:cNvSpPr/>
            <p:nvPr/>
          </p:nvSpPr>
          <p:spPr>
            <a:xfrm>
              <a:off x="6228021" y="8487690"/>
              <a:ext cx="0" cy="13970"/>
            </a:xfrm>
            <a:custGeom>
              <a:avLst/>
              <a:gdLst/>
              <a:ahLst/>
              <a:cxnLst/>
              <a:rect l="l" t="t" r="r" b="b"/>
              <a:pathLst>
                <a:path w="0" h="13970">
                  <a:moveTo>
                    <a:pt x="0" y="0"/>
                  </a:moveTo>
                  <a:lnTo>
                    <a:pt x="0" y="13766"/>
                  </a:lnTo>
                </a:path>
              </a:pathLst>
            </a:custGeom>
            <a:ln w="3175">
              <a:solidFill>
                <a:srgbClr val="565658"/>
              </a:solidFill>
            </a:ln>
          </p:spPr>
          <p:txBody>
            <a:bodyPr wrap="square" lIns="0" tIns="0" rIns="0" bIns="0" rtlCol="0"/>
            <a:lstStyle/>
            <a:p/>
          </p:txBody>
        </p:sp>
        <p:sp>
          <p:nvSpPr>
            <p:cNvPr id="1956" name="object 1956" descr=""/>
            <p:cNvSpPr/>
            <p:nvPr/>
          </p:nvSpPr>
          <p:spPr>
            <a:xfrm>
              <a:off x="5700739" y="8382573"/>
              <a:ext cx="58419" cy="4445"/>
            </a:xfrm>
            <a:custGeom>
              <a:avLst/>
              <a:gdLst/>
              <a:ahLst/>
              <a:cxnLst/>
              <a:rect l="l" t="t" r="r" b="b"/>
              <a:pathLst>
                <a:path w="58420" h="4445">
                  <a:moveTo>
                    <a:pt x="58051" y="3975"/>
                  </a:moveTo>
                  <a:lnTo>
                    <a:pt x="55308" y="3784"/>
                  </a:lnTo>
                  <a:lnTo>
                    <a:pt x="55079" y="3771"/>
                  </a:lnTo>
                  <a:lnTo>
                    <a:pt x="54127" y="3708"/>
                  </a:lnTo>
                  <a:lnTo>
                    <a:pt x="53848" y="3695"/>
                  </a:lnTo>
                  <a:lnTo>
                    <a:pt x="52793" y="3632"/>
                  </a:lnTo>
                  <a:lnTo>
                    <a:pt x="50965" y="3505"/>
                  </a:lnTo>
                  <a:lnTo>
                    <a:pt x="45935" y="3149"/>
                  </a:lnTo>
                  <a:lnTo>
                    <a:pt x="0" y="0"/>
                  </a:lnTo>
                </a:path>
              </a:pathLst>
            </a:custGeom>
            <a:ln w="3175">
              <a:solidFill>
                <a:srgbClr val="565658"/>
              </a:solidFill>
            </a:ln>
          </p:spPr>
          <p:txBody>
            <a:bodyPr wrap="square" lIns="0" tIns="0" rIns="0" bIns="0" rtlCol="0"/>
            <a:lstStyle/>
            <a:p/>
          </p:txBody>
        </p:sp>
        <p:sp>
          <p:nvSpPr>
            <p:cNvPr id="1957" name="object 1957" descr=""/>
            <p:cNvSpPr/>
            <p:nvPr/>
          </p:nvSpPr>
          <p:spPr>
            <a:xfrm>
              <a:off x="5728573" y="8376018"/>
              <a:ext cx="635" cy="3810"/>
            </a:xfrm>
            <a:custGeom>
              <a:avLst/>
              <a:gdLst/>
              <a:ahLst/>
              <a:cxnLst/>
              <a:rect l="l" t="t" r="r" b="b"/>
              <a:pathLst>
                <a:path w="635" h="3809">
                  <a:moveTo>
                    <a:pt x="190" y="3263"/>
                  </a:moveTo>
                  <a:lnTo>
                    <a:pt x="177" y="1943"/>
                  </a:lnTo>
                  <a:lnTo>
                    <a:pt x="0" y="0"/>
                  </a:lnTo>
                </a:path>
              </a:pathLst>
            </a:custGeom>
            <a:ln w="3175">
              <a:solidFill>
                <a:srgbClr val="565658"/>
              </a:solidFill>
            </a:ln>
          </p:spPr>
          <p:txBody>
            <a:bodyPr wrap="square" lIns="0" tIns="0" rIns="0" bIns="0" rtlCol="0"/>
            <a:lstStyle/>
            <a:p/>
          </p:txBody>
        </p:sp>
        <p:sp>
          <p:nvSpPr>
            <p:cNvPr id="1958" name="object 1958" descr=""/>
            <p:cNvSpPr/>
            <p:nvPr/>
          </p:nvSpPr>
          <p:spPr>
            <a:xfrm>
              <a:off x="5700735" y="8522293"/>
              <a:ext cx="58419" cy="4445"/>
            </a:xfrm>
            <a:custGeom>
              <a:avLst/>
              <a:gdLst/>
              <a:ahLst/>
              <a:cxnLst/>
              <a:rect l="l" t="t" r="r" b="b"/>
              <a:pathLst>
                <a:path w="58420" h="4445">
                  <a:moveTo>
                    <a:pt x="0" y="4000"/>
                  </a:moveTo>
                  <a:lnTo>
                    <a:pt x="16764" y="2832"/>
                  </a:lnTo>
                  <a:lnTo>
                    <a:pt x="58051" y="0"/>
                  </a:lnTo>
                </a:path>
              </a:pathLst>
            </a:custGeom>
            <a:ln w="3175">
              <a:solidFill>
                <a:srgbClr val="565658"/>
              </a:solidFill>
            </a:ln>
          </p:spPr>
          <p:txBody>
            <a:bodyPr wrap="square" lIns="0" tIns="0" rIns="0" bIns="0" rtlCol="0"/>
            <a:lstStyle/>
            <a:p/>
          </p:txBody>
        </p:sp>
        <p:sp>
          <p:nvSpPr>
            <p:cNvPr id="1959" name="object 1959" descr=""/>
            <p:cNvSpPr/>
            <p:nvPr/>
          </p:nvSpPr>
          <p:spPr>
            <a:xfrm>
              <a:off x="5704667" y="8530485"/>
              <a:ext cx="635" cy="2540"/>
            </a:xfrm>
            <a:custGeom>
              <a:avLst/>
              <a:gdLst/>
              <a:ahLst/>
              <a:cxnLst/>
              <a:rect l="l" t="t" r="r" b="b"/>
              <a:pathLst>
                <a:path w="635" h="2540">
                  <a:moveTo>
                    <a:pt x="0" y="2349"/>
                  </a:moveTo>
                  <a:lnTo>
                    <a:pt x="330" y="1333"/>
                  </a:lnTo>
                  <a:lnTo>
                    <a:pt x="444" y="0"/>
                  </a:lnTo>
                </a:path>
              </a:pathLst>
            </a:custGeom>
            <a:ln w="3175">
              <a:solidFill>
                <a:srgbClr val="565658"/>
              </a:solidFill>
            </a:ln>
          </p:spPr>
          <p:txBody>
            <a:bodyPr wrap="square" lIns="0" tIns="0" rIns="0" bIns="0" rtlCol="0"/>
            <a:lstStyle/>
            <a:p/>
          </p:txBody>
        </p:sp>
        <p:sp>
          <p:nvSpPr>
            <p:cNvPr id="1960" name="object 1960" descr=""/>
            <p:cNvSpPr/>
            <p:nvPr/>
          </p:nvSpPr>
          <p:spPr>
            <a:xfrm>
              <a:off x="5687426" y="8469290"/>
              <a:ext cx="6350" cy="6350"/>
            </a:xfrm>
            <a:custGeom>
              <a:avLst/>
              <a:gdLst/>
              <a:ahLst/>
              <a:cxnLst/>
              <a:rect l="l" t="t" r="r" b="b"/>
              <a:pathLst>
                <a:path w="6350" h="6350">
                  <a:moveTo>
                    <a:pt x="0" y="2959"/>
                  </a:moveTo>
                  <a:lnTo>
                    <a:pt x="63" y="2336"/>
                  </a:lnTo>
                  <a:lnTo>
                    <a:pt x="558" y="1206"/>
                  </a:lnTo>
                  <a:lnTo>
                    <a:pt x="1485" y="368"/>
                  </a:lnTo>
                  <a:lnTo>
                    <a:pt x="2667" y="0"/>
                  </a:lnTo>
                  <a:lnTo>
                    <a:pt x="3898" y="139"/>
                  </a:lnTo>
                  <a:lnTo>
                    <a:pt x="4965" y="762"/>
                  </a:lnTo>
                  <a:lnTo>
                    <a:pt x="5676" y="1739"/>
                  </a:lnTo>
                  <a:lnTo>
                    <a:pt x="5943" y="2959"/>
                  </a:lnTo>
                  <a:lnTo>
                    <a:pt x="5676" y="4178"/>
                  </a:lnTo>
                  <a:lnTo>
                    <a:pt x="4965" y="5156"/>
                  </a:lnTo>
                  <a:lnTo>
                    <a:pt x="3898" y="5765"/>
                  </a:lnTo>
                  <a:lnTo>
                    <a:pt x="2667" y="5905"/>
                  </a:lnTo>
                  <a:lnTo>
                    <a:pt x="1485" y="5524"/>
                  </a:lnTo>
                  <a:lnTo>
                    <a:pt x="558" y="4699"/>
                  </a:lnTo>
                  <a:lnTo>
                    <a:pt x="63" y="3568"/>
                  </a:lnTo>
                  <a:lnTo>
                    <a:pt x="0" y="2959"/>
                  </a:lnTo>
                </a:path>
              </a:pathLst>
            </a:custGeom>
            <a:ln w="3175">
              <a:solidFill>
                <a:srgbClr val="565658"/>
              </a:solidFill>
            </a:ln>
          </p:spPr>
          <p:txBody>
            <a:bodyPr wrap="square" lIns="0" tIns="0" rIns="0" bIns="0" rtlCol="0"/>
            <a:lstStyle/>
            <a:p/>
          </p:txBody>
        </p:sp>
        <p:sp>
          <p:nvSpPr>
            <p:cNvPr id="1961" name="object 1961" descr=""/>
            <p:cNvSpPr/>
            <p:nvPr/>
          </p:nvSpPr>
          <p:spPr>
            <a:xfrm>
              <a:off x="5687893" y="8469760"/>
              <a:ext cx="5080" cy="5080"/>
            </a:xfrm>
            <a:custGeom>
              <a:avLst/>
              <a:gdLst/>
              <a:ahLst/>
              <a:cxnLst/>
              <a:rect l="l" t="t" r="r" b="b"/>
              <a:pathLst>
                <a:path w="5079" h="5079">
                  <a:moveTo>
                    <a:pt x="5003" y="2489"/>
                  </a:moveTo>
                  <a:lnTo>
                    <a:pt x="2768" y="0"/>
                  </a:lnTo>
                  <a:lnTo>
                    <a:pt x="2260" y="0"/>
                  </a:lnTo>
                  <a:lnTo>
                    <a:pt x="0" y="2489"/>
                  </a:lnTo>
                  <a:lnTo>
                    <a:pt x="63" y="2997"/>
                  </a:lnTo>
                  <a:lnTo>
                    <a:pt x="2260" y="4965"/>
                  </a:lnTo>
                  <a:lnTo>
                    <a:pt x="2768" y="4965"/>
                  </a:lnTo>
                  <a:lnTo>
                    <a:pt x="5003" y="2489"/>
                  </a:lnTo>
                </a:path>
              </a:pathLst>
            </a:custGeom>
            <a:ln w="3175">
              <a:solidFill>
                <a:srgbClr val="565658"/>
              </a:solidFill>
            </a:ln>
          </p:spPr>
          <p:txBody>
            <a:bodyPr wrap="square" lIns="0" tIns="0" rIns="0" bIns="0" rtlCol="0"/>
            <a:lstStyle/>
            <a:p/>
          </p:txBody>
        </p:sp>
        <p:sp>
          <p:nvSpPr>
            <p:cNvPr id="1962" name="object 1962" descr=""/>
            <p:cNvSpPr/>
            <p:nvPr/>
          </p:nvSpPr>
          <p:spPr>
            <a:xfrm>
              <a:off x="5687893" y="8434115"/>
              <a:ext cx="5080" cy="5080"/>
            </a:xfrm>
            <a:custGeom>
              <a:avLst/>
              <a:gdLst/>
              <a:ahLst/>
              <a:cxnLst/>
              <a:rect l="l" t="t" r="r" b="b"/>
              <a:pathLst>
                <a:path w="5079" h="5079">
                  <a:moveTo>
                    <a:pt x="5003" y="2489"/>
                  </a:moveTo>
                  <a:lnTo>
                    <a:pt x="2768" y="0"/>
                  </a:lnTo>
                  <a:lnTo>
                    <a:pt x="2260" y="0"/>
                  </a:lnTo>
                  <a:lnTo>
                    <a:pt x="0" y="2489"/>
                  </a:lnTo>
                  <a:lnTo>
                    <a:pt x="63" y="3022"/>
                  </a:lnTo>
                  <a:lnTo>
                    <a:pt x="2260" y="4965"/>
                  </a:lnTo>
                  <a:lnTo>
                    <a:pt x="2768" y="4965"/>
                  </a:lnTo>
                  <a:lnTo>
                    <a:pt x="5003" y="2489"/>
                  </a:lnTo>
                </a:path>
              </a:pathLst>
            </a:custGeom>
            <a:ln w="3175">
              <a:solidFill>
                <a:srgbClr val="565658"/>
              </a:solidFill>
            </a:ln>
          </p:spPr>
          <p:txBody>
            <a:bodyPr wrap="square" lIns="0" tIns="0" rIns="0" bIns="0" rtlCol="0"/>
            <a:lstStyle/>
            <a:p/>
          </p:txBody>
        </p:sp>
        <p:sp>
          <p:nvSpPr>
            <p:cNvPr id="1963" name="object 1963" descr=""/>
            <p:cNvSpPr/>
            <p:nvPr/>
          </p:nvSpPr>
          <p:spPr>
            <a:xfrm>
              <a:off x="5687426" y="8433645"/>
              <a:ext cx="6350" cy="6350"/>
            </a:xfrm>
            <a:custGeom>
              <a:avLst/>
              <a:gdLst/>
              <a:ahLst/>
              <a:cxnLst/>
              <a:rect l="l" t="t" r="r" b="b"/>
              <a:pathLst>
                <a:path w="6350" h="6350">
                  <a:moveTo>
                    <a:pt x="0" y="2959"/>
                  </a:moveTo>
                  <a:lnTo>
                    <a:pt x="63" y="2336"/>
                  </a:lnTo>
                  <a:lnTo>
                    <a:pt x="558" y="1206"/>
                  </a:lnTo>
                  <a:lnTo>
                    <a:pt x="1485" y="368"/>
                  </a:lnTo>
                  <a:lnTo>
                    <a:pt x="2667" y="0"/>
                  </a:lnTo>
                  <a:lnTo>
                    <a:pt x="3898" y="139"/>
                  </a:lnTo>
                  <a:lnTo>
                    <a:pt x="4965" y="749"/>
                  </a:lnTo>
                  <a:lnTo>
                    <a:pt x="5676" y="1752"/>
                  </a:lnTo>
                  <a:lnTo>
                    <a:pt x="5943" y="2959"/>
                  </a:lnTo>
                  <a:lnTo>
                    <a:pt x="5676" y="4165"/>
                  </a:lnTo>
                  <a:lnTo>
                    <a:pt x="4965" y="5156"/>
                  </a:lnTo>
                  <a:lnTo>
                    <a:pt x="3898" y="5791"/>
                  </a:lnTo>
                  <a:lnTo>
                    <a:pt x="2667" y="5905"/>
                  </a:lnTo>
                  <a:lnTo>
                    <a:pt x="1485" y="5524"/>
                  </a:lnTo>
                  <a:lnTo>
                    <a:pt x="558" y="4699"/>
                  </a:lnTo>
                  <a:lnTo>
                    <a:pt x="63" y="3568"/>
                  </a:lnTo>
                  <a:lnTo>
                    <a:pt x="0" y="2959"/>
                  </a:lnTo>
                </a:path>
              </a:pathLst>
            </a:custGeom>
            <a:ln w="3175">
              <a:solidFill>
                <a:srgbClr val="565658"/>
              </a:solidFill>
            </a:ln>
          </p:spPr>
          <p:txBody>
            <a:bodyPr wrap="square" lIns="0" tIns="0" rIns="0" bIns="0" rtlCol="0"/>
            <a:lstStyle/>
            <a:p/>
          </p:txBody>
        </p:sp>
        <p:sp>
          <p:nvSpPr>
            <p:cNvPr id="1964" name="object 1964" descr=""/>
            <p:cNvSpPr/>
            <p:nvPr/>
          </p:nvSpPr>
          <p:spPr>
            <a:xfrm>
              <a:off x="5680892" y="8427156"/>
              <a:ext cx="19050" cy="45085"/>
            </a:xfrm>
            <a:custGeom>
              <a:avLst/>
              <a:gdLst/>
              <a:ahLst/>
              <a:cxnLst/>
              <a:rect l="l" t="t" r="r" b="b"/>
              <a:pathLst>
                <a:path w="19050" h="45084">
                  <a:moveTo>
                    <a:pt x="19011" y="9448"/>
                  </a:moveTo>
                  <a:lnTo>
                    <a:pt x="10617" y="0"/>
                  </a:lnTo>
                  <a:lnTo>
                    <a:pt x="7416" y="177"/>
                  </a:lnTo>
                  <a:lnTo>
                    <a:pt x="4470" y="1384"/>
                  </a:lnTo>
                  <a:lnTo>
                    <a:pt x="2095" y="3505"/>
                  </a:lnTo>
                  <a:lnTo>
                    <a:pt x="533" y="6299"/>
                  </a:lnTo>
                  <a:lnTo>
                    <a:pt x="0" y="9448"/>
                  </a:lnTo>
                </a:path>
                <a:path w="19050" h="45084">
                  <a:moveTo>
                    <a:pt x="19011" y="9448"/>
                  </a:moveTo>
                  <a:lnTo>
                    <a:pt x="19011" y="45085"/>
                  </a:lnTo>
                </a:path>
              </a:pathLst>
            </a:custGeom>
            <a:ln w="3175">
              <a:solidFill>
                <a:srgbClr val="565658"/>
              </a:solidFill>
            </a:ln>
          </p:spPr>
          <p:txBody>
            <a:bodyPr wrap="square" lIns="0" tIns="0" rIns="0" bIns="0" rtlCol="0"/>
            <a:lstStyle/>
            <a:p/>
          </p:txBody>
        </p:sp>
        <p:sp>
          <p:nvSpPr>
            <p:cNvPr id="1965" name="object 1965" descr=""/>
            <p:cNvSpPr/>
            <p:nvPr/>
          </p:nvSpPr>
          <p:spPr>
            <a:xfrm>
              <a:off x="5699911" y="8436604"/>
              <a:ext cx="2540" cy="0"/>
            </a:xfrm>
            <a:custGeom>
              <a:avLst/>
              <a:gdLst/>
              <a:ahLst/>
              <a:cxnLst/>
              <a:rect l="l" t="t" r="r" b="b"/>
              <a:pathLst>
                <a:path w="2539" h="0">
                  <a:moveTo>
                    <a:pt x="2374" y="0"/>
                  </a:moveTo>
                  <a:lnTo>
                    <a:pt x="1473" y="0"/>
                  </a:lnTo>
                  <a:lnTo>
                    <a:pt x="685" y="0"/>
                  </a:lnTo>
                  <a:lnTo>
                    <a:pt x="177" y="0"/>
                  </a:lnTo>
                  <a:lnTo>
                    <a:pt x="0" y="0"/>
                  </a:lnTo>
                </a:path>
              </a:pathLst>
            </a:custGeom>
            <a:ln w="3175">
              <a:solidFill>
                <a:srgbClr val="565658"/>
              </a:solidFill>
            </a:ln>
          </p:spPr>
          <p:txBody>
            <a:bodyPr wrap="square" lIns="0" tIns="0" rIns="0" bIns="0" rtlCol="0"/>
            <a:lstStyle/>
            <a:p/>
          </p:txBody>
        </p:sp>
        <p:sp>
          <p:nvSpPr>
            <p:cNvPr id="1966" name="object 1966" descr=""/>
            <p:cNvSpPr/>
            <p:nvPr/>
          </p:nvSpPr>
          <p:spPr>
            <a:xfrm>
              <a:off x="5678510" y="8424793"/>
              <a:ext cx="24130" cy="12065"/>
            </a:xfrm>
            <a:custGeom>
              <a:avLst/>
              <a:gdLst/>
              <a:ahLst/>
              <a:cxnLst/>
              <a:rect l="l" t="t" r="r" b="b"/>
              <a:pathLst>
                <a:path w="24129" h="12065">
                  <a:moveTo>
                    <a:pt x="0" y="11811"/>
                  </a:moveTo>
                  <a:lnTo>
                    <a:pt x="13258" y="0"/>
                  </a:lnTo>
                  <a:lnTo>
                    <a:pt x="17094" y="1117"/>
                  </a:lnTo>
                  <a:lnTo>
                    <a:pt x="20332" y="3454"/>
                  </a:lnTo>
                  <a:lnTo>
                    <a:pt x="22631" y="6705"/>
                  </a:lnTo>
                  <a:lnTo>
                    <a:pt x="23698" y="10566"/>
                  </a:lnTo>
                  <a:lnTo>
                    <a:pt x="23774" y="11811"/>
                  </a:lnTo>
                </a:path>
              </a:pathLst>
            </a:custGeom>
            <a:ln w="3175">
              <a:solidFill>
                <a:srgbClr val="565658"/>
              </a:solidFill>
            </a:ln>
          </p:spPr>
          <p:txBody>
            <a:bodyPr wrap="square" lIns="0" tIns="0" rIns="0" bIns="0" rtlCol="0"/>
            <a:lstStyle/>
            <a:p/>
          </p:txBody>
        </p:sp>
        <p:sp>
          <p:nvSpPr>
            <p:cNvPr id="1967" name="object 1967" descr=""/>
            <p:cNvSpPr/>
            <p:nvPr/>
          </p:nvSpPr>
          <p:spPr>
            <a:xfrm>
              <a:off x="5678516" y="8436604"/>
              <a:ext cx="2540" cy="36195"/>
            </a:xfrm>
            <a:custGeom>
              <a:avLst/>
              <a:gdLst/>
              <a:ahLst/>
              <a:cxnLst/>
              <a:rect l="l" t="t" r="r" b="b"/>
              <a:pathLst>
                <a:path w="2539" h="36195">
                  <a:moveTo>
                    <a:pt x="2374" y="0"/>
                  </a:moveTo>
                  <a:lnTo>
                    <a:pt x="2171" y="0"/>
                  </a:lnTo>
                  <a:lnTo>
                    <a:pt x="1676" y="0"/>
                  </a:lnTo>
                  <a:lnTo>
                    <a:pt x="914" y="0"/>
                  </a:lnTo>
                  <a:lnTo>
                    <a:pt x="0" y="0"/>
                  </a:lnTo>
                </a:path>
                <a:path w="2539" h="36195">
                  <a:moveTo>
                    <a:pt x="2374" y="0"/>
                  </a:moveTo>
                  <a:lnTo>
                    <a:pt x="2374" y="35636"/>
                  </a:lnTo>
                </a:path>
              </a:pathLst>
            </a:custGeom>
            <a:ln w="3175">
              <a:solidFill>
                <a:srgbClr val="565658"/>
              </a:solidFill>
            </a:ln>
          </p:spPr>
          <p:txBody>
            <a:bodyPr wrap="square" lIns="0" tIns="0" rIns="0" bIns="0" rtlCol="0"/>
            <a:lstStyle/>
            <a:p/>
          </p:txBody>
        </p:sp>
        <p:sp>
          <p:nvSpPr>
            <p:cNvPr id="1968" name="object 1968" descr=""/>
            <p:cNvSpPr/>
            <p:nvPr/>
          </p:nvSpPr>
          <p:spPr>
            <a:xfrm>
              <a:off x="5680891" y="8472250"/>
              <a:ext cx="19050" cy="9525"/>
            </a:xfrm>
            <a:custGeom>
              <a:avLst/>
              <a:gdLst/>
              <a:ahLst/>
              <a:cxnLst/>
              <a:rect l="l" t="t" r="r" b="b"/>
              <a:pathLst>
                <a:path w="19050" h="9525">
                  <a:moveTo>
                    <a:pt x="0" y="0"/>
                  </a:moveTo>
                  <a:lnTo>
                    <a:pt x="8394" y="9436"/>
                  </a:lnTo>
                  <a:lnTo>
                    <a:pt x="11595" y="9271"/>
                  </a:lnTo>
                  <a:lnTo>
                    <a:pt x="14541" y="8064"/>
                  </a:lnTo>
                  <a:lnTo>
                    <a:pt x="16903" y="5943"/>
                  </a:lnTo>
                  <a:lnTo>
                    <a:pt x="18478" y="3149"/>
                  </a:lnTo>
                  <a:lnTo>
                    <a:pt x="19011" y="0"/>
                  </a:lnTo>
                </a:path>
              </a:pathLst>
            </a:custGeom>
            <a:ln w="3175">
              <a:solidFill>
                <a:srgbClr val="565658"/>
              </a:solidFill>
            </a:ln>
          </p:spPr>
          <p:txBody>
            <a:bodyPr wrap="square" lIns="0" tIns="0" rIns="0" bIns="0" rtlCol="0"/>
            <a:lstStyle/>
            <a:p/>
          </p:txBody>
        </p:sp>
        <p:sp>
          <p:nvSpPr>
            <p:cNvPr id="1969" name="object 1969" descr=""/>
            <p:cNvSpPr/>
            <p:nvPr/>
          </p:nvSpPr>
          <p:spPr>
            <a:xfrm>
              <a:off x="5699911" y="8472250"/>
              <a:ext cx="2540" cy="0"/>
            </a:xfrm>
            <a:custGeom>
              <a:avLst/>
              <a:gdLst/>
              <a:ahLst/>
              <a:cxnLst/>
              <a:rect l="l" t="t" r="r" b="b"/>
              <a:pathLst>
                <a:path w="2539" h="0">
                  <a:moveTo>
                    <a:pt x="2374" y="0"/>
                  </a:moveTo>
                  <a:lnTo>
                    <a:pt x="1473" y="0"/>
                  </a:lnTo>
                  <a:lnTo>
                    <a:pt x="685" y="0"/>
                  </a:lnTo>
                  <a:lnTo>
                    <a:pt x="177" y="0"/>
                  </a:lnTo>
                  <a:lnTo>
                    <a:pt x="0" y="0"/>
                  </a:lnTo>
                </a:path>
              </a:pathLst>
            </a:custGeom>
            <a:ln w="3175">
              <a:solidFill>
                <a:srgbClr val="565658"/>
              </a:solidFill>
            </a:ln>
          </p:spPr>
          <p:txBody>
            <a:bodyPr wrap="square" lIns="0" tIns="0" rIns="0" bIns="0" rtlCol="0"/>
            <a:lstStyle/>
            <a:p/>
          </p:txBody>
        </p:sp>
        <p:sp>
          <p:nvSpPr>
            <p:cNvPr id="1970" name="object 1970" descr=""/>
            <p:cNvSpPr/>
            <p:nvPr/>
          </p:nvSpPr>
          <p:spPr>
            <a:xfrm>
              <a:off x="5702285" y="8436604"/>
              <a:ext cx="0" cy="36195"/>
            </a:xfrm>
            <a:custGeom>
              <a:avLst/>
              <a:gdLst/>
              <a:ahLst/>
              <a:cxnLst/>
              <a:rect l="l" t="t" r="r" b="b"/>
              <a:pathLst>
                <a:path w="0" h="36195">
                  <a:moveTo>
                    <a:pt x="0" y="0"/>
                  </a:moveTo>
                  <a:lnTo>
                    <a:pt x="0" y="35636"/>
                  </a:lnTo>
                </a:path>
              </a:pathLst>
            </a:custGeom>
            <a:ln w="3175">
              <a:solidFill>
                <a:srgbClr val="565658"/>
              </a:solidFill>
            </a:ln>
          </p:spPr>
          <p:txBody>
            <a:bodyPr wrap="square" lIns="0" tIns="0" rIns="0" bIns="0" rtlCol="0"/>
            <a:lstStyle/>
            <a:p/>
          </p:txBody>
        </p:sp>
        <p:sp>
          <p:nvSpPr>
            <p:cNvPr id="1971" name="object 1971" descr=""/>
            <p:cNvSpPr/>
            <p:nvPr/>
          </p:nvSpPr>
          <p:spPr>
            <a:xfrm>
              <a:off x="5678510" y="8436604"/>
              <a:ext cx="0" cy="36195"/>
            </a:xfrm>
            <a:custGeom>
              <a:avLst/>
              <a:gdLst/>
              <a:ahLst/>
              <a:cxnLst/>
              <a:rect l="l" t="t" r="r" b="b"/>
              <a:pathLst>
                <a:path w="0" h="36195">
                  <a:moveTo>
                    <a:pt x="0" y="0"/>
                  </a:moveTo>
                  <a:lnTo>
                    <a:pt x="0" y="35636"/>
                  </a:lnTo>
                </a:path>
              </a:pathLst>
            </a:custGeom>
            <a:ln w="3175">
              <a:solidFill>
                <a:srgbClr val="565658"/>
              </a:solidFill>
            </a:ln>
          </p:spPr>
          <p:txBody>
            <a:bodyPr wrap="square" lIns="0" tIns="0" rIns="0" bIns="0" rtlCol="0"/>
            <a:lstStyle/>
            <a:p/>
          </p:txBody>
        </p:sp>
        <p:sp>
          <p:nvSpPr>
            <p:cNvPr id="1972" name="object 1972" descr=""/>
            <p:cNvSpPr/>
            <p:nvPr/>
          </p:nvSpPr>
          <p:spPr>
            <a:xfrm>
              <a:off x="5678516" y="8472250"/>
              <a:ext cx="2540" cy="0"/>
            </a:xfrm>
            <a:custGeom>
              <a:avLst/>
              <a:gdLst/>
              <a:ahLst/>
              <a:cxnLst/>
              <a:rect l="l" t="t" r="r" b="b"/>
              <a:pathLst>
                <a:path w="2539" h="0">
                  <a:moveTo>
                    <a:pt x="2374" y="0"/>
                  </a:moveTo>
                  <a:lnTo>
                    <a:pt x="2171" y="0"/>
                  </a:lnTo>
                  <a:lnTo>
                    <a:pt x="1676" y="0"/>
                  </a:lnTo>
                  <a:lnTo>
                    <a:pt x="914" y="0"/>
                  </a:lnTo>
                  <a:lnTo>
                    <a:pt x="0" y="0"/>
                  </a:lnTo>
                </a:path>
              </a:pathLst>
            </a:custGeom>
            <a:ln w="3175">
              <a:solidFill>
                <a:srgbClr val="565658"/>
              </a:solidFill>
            </a:ln>
          </p:spPr>
          <p:txBody>
            <a:bodyPr wrap="square" lIns="0" tIns="0" rIns="0" bIns="0" rtlCol="0"/>
            <a:lstStyle/>
            <a:p/>
          </p:txBody>
        </p:sp>
        <p:sp>
          <p:nvSpPr>
            <p:cNvPr id="1973" name="object 1973" descr=""/>
            <p:cNvSpPr/>
            <p:nvPr/>
          </p:nvSpPr>
          <p:spPr>
            <a:xfrm>
              <a:off x="5678524" y="8472250"/>
              <a:ext cx="24130" cy="12065"/>
            </a:xfrm>
            <a:custGeom>
              <a:avLst/>
              <a:gdLst/>
              <a:ahLst/>
              <a:cxnLst/>
              <a:rect l="l" t="t" r="r" b="b"/>
              <a:pathLst>
                <a:path w="24129" h="12065">
                  <a:moveTo>
                    <a:pt x="23761" y="0"/>
                  </a:moveTo>
                  <a:lnTo>
                    <a:pt x="10502" y="11798"/>
                  </a:lnTo>
                  <a:lnTo>
                    <a:pt x="6667" y="10680"/>
                  </a:lnTo>
                  <a:lnTo>
                    <a:pt x="3428" y="8343"/>
                  </a:lnTo>
                  <a:lnTo>
                    <a:pt x="1130" y="5092"/>
                  </a:lnTo>
                  <a:lnTo>
                    <a:pt x="63" y="1231"/>
                  </a:lnTo>
                  <a:lnTo>
                    <a:pt x="0" y="0"/>
                  </a:lnTo>
                </a:path>
              </a:pathLst>
            </a:custGeom>
            <a:ln w="3175">
              <a:solidFill>
                <a:srgbClr val="565658"/>
              </a:solidFill>
            </a:ln>
          </p:spPr>
          <p:txBody>
            <a:bodyPr wrap="square" lIns="0" tIns="0" rIns="0" bIns="0" rtlCol="0"/>
            <a:lstStyle/>
            <a:p/>
          </p:txBody>
        </p:sp>
        <p:sp>
          <p:nvSpPr>
            <p:cNvPr id="1974" name="object 1974" descr=""/>
            <p:cNvSpPr/>
            <p:nvPr/>
          </p:nvSpPr>
          <p:spPr>
            <a:xfrm>
              <a:off x="5682666" y="8376001"/>
              <a:ext cx="20320" cy="0"/>
            </a:xfrm>
            <a:custGeom>
              <a:avLst/>
              <a:gdLst/>
              <a:ahLst/>
              <a:cxnLst/>
              <a:rect l="l" t="t" r="r" b="b"/>
              <a:pathLst>
                <a:path w="20320" h="0">
                  <a:moveTo>
                    <a:pt x="15278" y="0"/>
                  </a:moveTo>
                  <a:lnTo>
                    <a:pt x="16471" y="0"/>
                  </a:lnTo>
                  <a:lnTo>
                    <a:pt x="18148" y="0"/>
                  </a:lnTo>
                  <a:lnTo>
                    <a:pt x="20104" y="0"/>
                  </a:lnTo>
                </a:path>
                <a:path w="20320" h="0">
                  <a:moveTo>
                    <a:pt x="15278" y="0"/>
                  </a:moveTo>
                  <a:lnTo>
                    <a:pt x="8534" y="0"/>
                  </a:lnTo>
                  <a:lnTo>
                    <a:pt x="0" y="0"/>
                  </a:lnTo>
                </a:path>
              </a:pathLst>
            </a:custGeom>
            <a:ln w="3175">
              <a:solidFill>
                <a:srgbClr val="565658"/>
              </a:solidFill>
            </a:ln>
          </p:spPr>
          <p:txBody>
            <a:bodyPr wrap="square" lIns="0" tIns="0" rIns="0" bIns="0" rtlCol="0"/>
            <a:lstStyle/>
            <a:p/>
          </p:txBody>
        </p:sp>
        <p:sp>
          <p:nvSpPr>
            <p:cNvPr id="1975" name="object 1975" descr=""/>
            <p:cNvSpPr/>
            <p:nvPr/>
          </p:nvSpPr>
          <p:spPr>
            <a:xfrm>
              <a:off x="5682677" y="8376001"/>
              <a:ext cx="15875" cy="1270"/>
            </a:xfrm>
            <a:custGeom>
              <a:avLst/>
              <a:gdLst/>
              <a:ahLst/>
              <a:cxnLst/>
              <a:rect l="l" t="t" r="r" b="b"/>
              <a:pathLst>
                <a:path w="15875" h="1270">
                  <a:moveTo>
                    <a:pt x="0" y="0"/>
                  </a:moveTo>
                  <a:lnTo>
                    <a:pt x="292" y="0"/>
                  </a:lnTo>
                  <a:lnTo>
                    <a:pt x="7162" y="266"/>
                  </a:lnTo>
                  <a:lnTo>
                    <a:pt x="12877" y="609"/>
                  </a:lnTo>
                  <a:lnTo>
                    <a:pt x="14922" y="749"/>
                  </a:lnTo>
                  <a:lnTo>
                    <a:pt x="15265" y="787"/>
                  </a:lnTo>
                </a:path>
              </a:pathLst>
            </a:custGeom>
            <a:ln w="3175">
              <a:solidFill>
                <a:srgbClr val="565658"/>
              </a:solidFill>
            </a:ln>
          </p:spPr>
          <p:txBody>
            <a:bodyPr wrap="square" lIns="0" tIns="0" rIns="0" bIns="0" rtlCol="0"/>
            <a:lstStyle/>
            <a:p/>
          </p:txBody>
        </p:sp>
        <p:sp>
          <p:nvSpPr>
            <p:cNvPr id="1976" name="object 1976" descr=""/>
            <p:cNvSpPr/>
            <p:nvPr/>
          </p:nvSpPr>
          <p:spPr>
            <a:xfrm>
              <a:off x="5697943" y="8376795"/>
              <a:ext cx="19685" cy="1270"/>
            </a:xfrm>
            <a:custGeom>
              <a:avLst/>
              <a:gdLst/>
              <a:ahLst/>
              <a:cxnLst/>
              <a:rect l="l" t="t" r="r" b="b"/>
              <a:pathLst>
                <a:path w="19685" h="1270">
                  <a:moveTo>
                    <a:pt x="4825" y="0"/>
                  </a:moveTo>
                  <a:lnTo>
                    <a:pt x="2603" y="0"/>
                  </a:lnTo>
                  <a:lnTo>
                    <a:pt x="787" y="0"/>
                  </a:lnTo>
                  <a:lnTo>
                    <a:pt x="0" y="0"/>
                  </a:lnTo>
                </a:path>
                <a:path w="19685" h="1270">
                  <a:moveTo>
                    <a:pt x="4825" y="0"/>
                  </a:moveTo>
                  <a:lnTo>
                    <a:pt x="19557" y="1028"/>
                  </a:lnTo>
                </a:path>
              </a:pathLst>
            </a:custGeom>
            <a:ln w="3175">
              <a:solidFill>
                <a:srgbClr val="565658"/>
              </a:solidFill>
            </a:ln>
          </p:spPr>
          <p:txBody>
            <a:bodyPr wrap="square" lIns="0" tIns="0" rIns="0" bIns="0" rtlCol="0"/>
            <a:lstStyle/>
            <a:p/>
          </p:txBody>
        </p:sp>
        <p:sp>
          <p:nvSpPr>
            <p:cNvPr id="1977" name="object 1977" descr=""/>
            <p:cNvSpPr/>
            <p:nvPr/>
          </p:nvSpPr>
          <p:spPr>
            <a:xfrm>
              <a:off x="5717348" y="8377821"/>
              <a:ext cx="635" cy="6350"/>
            </a:xfrm>
            <a:custGeom>
              <a:avLst/>
              <a:gdLst/>
              <a:ahLst/>
              <a:cxnLst/>
              <a:rect l="l" t="t" r="r" b="b"/>
              <a:pathLst>
                <a:path w="635" h="6350">
                  <a:moveTo>
                    <a:pt x="253" y="5930"/>
                  </a:moveTo>
                  <a:lnTo>
                    <a:pt x="63" y="5499"/>
                  </a:lnTo>
                  <a:lnTo>
                    <a:pt x="0" y="4203"/>
                  </a:lnTo>
                  <a:lnTo>
                    <a:pt x="0" y="2260"/>
                  </a:lnTo>
                  <a:lnTo>
                    <a:pt x="152" y="0"/>
                  </a:lnTo>
                </a:path>
              </a:pathLst>
            </a:custGeom>
            <a:ln w="3175">
              <a:solidFill>
                <a:srgbClr val="565658"/>
              </a:solidFill>
            </a:ln>
          </p:spPr>
          <p:txBody>
            <a:bodyPr wrap="square" lIns="0" tIns="0" rIns="0" bIns="0" rtlCol="0"/>
            <a:lstStyle/>
            <a:p/>
          </p:txBody>
        </p:sp>
        <p:sp>
          <p:nvSpPr>
            <p:cNvPr id="1978" name="object 1978" descr=""/>
            <p:cNvSpPr/>
            <p:nvPr/>
          </p:nvSpPr>
          <p:spPr>
            <a:xfrm>
              <a:off x="5717503" y="8377824"/>
              <a:ext cx="11430" cy="1905"/>
            </a:xfrm>
            <a:custGeom>
              <a:avLst/>
              <a:gdLst/>
              <a:ahLst/>
              <a:cxnLst/>
              <a:rect l="l" t="t" r="r" b="b"/>
              <a:pathLst>
                <a:path w="11429" h="1904">
                  <a:moveTo>
                    <a:pt x="0" y="0"/>
                  </a:moveTo>
                  <a:lnTo>
                    <a:pt x="3136" y="342"/>
                  </a:lnTo>
                  <a:lnTo>
                    <a:pt x="4000" y="419"/>
                  </a:lnTo>
                  <a:lnTo>
                    <a:pt x="5130" y="558"/>
                  </a:lnTo>
                  <a:lnTo>
                    <a:pt x="6769" y="736"/>
                  </a:lnTo>
                  <a:lnTo>
                    <a:pt x="7493" y="812"/>
                  </a:lnTo>
                  <a:lnTo>
                    <a:pt x="9118" y="1041"/>
                  </a:lnTo>
                  <a:lnTo>
                    <a:pt x="9525" y="1104"/>
                  </a:lnTo>
                  <a:lnTo>
                    <a:pt x="9994" y="1155"/>
                  </a:lnTo>
                  <a:lnTo>
                    <a:pt x="11087" y="1346"/>
                  </a:lnTo>
                  <a:lnTo>
                    <a:pt x="11264" y="1397"/>
                  </a:lnTo>
                </a:path>
              </a:pathLst>
            </a:custGeom>
            <a:ln w="3175">
              <a:solidFill>
                <a:srgbClr val="565658"/>
              </a:solidFill>
            </a:ln>
          </p:spPr>
          <p:txBody>
            <a:bodyPr wrap="square" lIns="0" tIns="0" rIns="0" bIns="0" rtlCol="0"/>
            <a:lstStyle/>
            <a:p/>
          </p:txBody>
        </p:sp>
        <p:sp>
          <p:nvSpPr>
            <p:cNvPr id="1979" name="object 1979" descr=""/>
            <p:cNvSpPr/>
            <p:nvPr/>
          </p:nvSpPr>
          <p:spPr>
            <a:xfrm>
              <a:off x="5717503" y="8376001"/>
              <a:ext cx="11430" cy="0"/>
            </a:xfrm>
            <a:custGeom>
              <a:avLst/>
              <a:gdLst/>
              <a:ahLst/>
              <a:cxnLst/>
              <a:rect l="l" t="t" r="r" b="b"/>
              <a:pathLst>
                <a:path w="11429" h="0">
                  <a:moveTo>
                    <a:pt x="11099" y="0"/>
                  </a:moveTo>
                  <a:lnTo>
                    <a:pt x="9131" y="0"/>
                  </a:lnTo>
                  <a:lnTo>
                    <a:pt x="5143" y="0"/>
                  </a:lnTo>
                  <a:lnTo>
                    <a:pt x="0" y="0"/>
                  </a:lnTo>
                </a:path>
              </a:pathLst>
            </a:custGeom>
            <a:ln w="3175">
              <a:solidFill>
                <a:srgbClr val="565658"/>
              </a:solidFill>
            </a:ln>
          </p:spPr>
          <p:txBody>
            <a:bodyPr wrap="square" lIns="0" tIns="0" rIns="0" bIns="0" rtlCol="0"/>
            <a:lstStyle/>
            <a:p/>
          </p:txBody>
        </p:sp>
        <p:sp>
          <p:nvSpPr>
            <p:cNvPr id="1980" name="object 1980" descr=""/>
            <p:cNvSpPr/>
            <p:nvPr/>
          </p:nvSpPr>
          <p:spPr>
            <a:xfrm>
              <a:off x="5638239" y="8376006"/>
              <a:ext cx="635" cy="1905"/>
            </a:xfrm>
            <a:custGeom>
              <a:avLst/>
              <a:gdLst/>
              <a:ahLst/>
              <a:cxnLst/>
              <a:rect l="l" t="t" r="r" b="b"/>
              <a:pathLst>
                <a:path w="635" h="1904">
                  <a:moveTo>
                    <a:pt x="0" y="1600"/>
                  </a:moveTo>
                  <a:lnTo>
                    <a:pt x="241" y="1346"/>
                  </a:lnTo>
                  <a:lnTo>
                    <a:pt x="406" y="850"/>
                  </a:lnTo>
                  <a:lnTo>
                    <a:pt x="546" y="139"/>
                  </a:lnTo>
                  <a:lnTo>
                    <a:pt x="558" y="0"/>
                  </a:lnTo>
                </a:path>
              </a:pathLst>
            </a:custGeom>
            <a:ln w="3175">
              <a:solidFill>
                <a:srgbClr val="565658"/>
              </a:solidFill>
            </a:ln>
          </p:spPr>
          <p:txBody>
            <a:bodyPr wrap="square" lIns="0" tIns="0" rIns="0" bIns="0" rtlCol="0"/>
            <a:lstStyle/>
            <a:p/>
          </p:txBody>
        </p:sp>
        <p:sp>
          <p:nvSpPr>
            <p:cNvPr id="1981" name="object 1981" descr=""/>
            <p:cNvSpPr/>
            <p:nvPr/>
          </p:nvSpPr>
          <p:spPr>
            <a:xfrm>
              <a:off x="5638797" y="8376001"/>
              <a:ext cx="3175" cy="0"/>
            </a:xfrm>
            <a:custGeom>
              <a:avLst/>
              <a:gdLst/>
              <a:ahLst/>
              <a:cxnLst/>
              <a:rect l="l" t="t" r="r" b="b"/>
              <a:pathLst>
                <a:path w="3175" h="0">
                  <a:moveTo>
                    <a:pt x="0" y="0"/>
                  </a:moveTo>
                  <a:lnTo>
                    <a:pt x="508" y="0"/>
                  </a:lnTo>
                  <a:lnTo>
                    <a:pt x="1384" y="0"/>
                  </a:lnTo>
                  <a:lnTo>
                    <a:pt x="1968" y="0"/>
                  </a:lnTo>
                  <a:lnTo>
                    <a:pt x="2476" y="0"/>
                  </a:lnTo>
                  <a:lnTo>
                    <a:pt x="2933" y="0"/>
                  </a:lnTo>
                </a:path>
              </a:pathLst>
            </a:custGeom>
            <a:ln w="3175">
              <a:solidFill>
                <a:srgbClr val="565658"/>
              </a:solidFill>
            </a:ln>
          </p:spPr>
          <p:txBody>
            <a:bodyPr wrap="square" lIns="0" tIns="0" rIns="0" bIns="0" rtlCol="0"/>
            <a:lstStyle/>
            <a:p/>
          </p:txBody>
        </p:sp>
        <p:sp>
          <p:nvSpPr>
            <p:cNvPr id="1982" name="object 1982" descr=""/>
            <p:cNvSpPr/>
            <p:nvPr/>
          </p:nvSpPr>
          <p:spPr>
            <a:xfrm>
              <a:off x="5641750" y="8376001"/>
              <a:ext cx="41275" cy="0"/>
            </a:xfrm>
            <a:custGeom>
              <a:avLst/>
              <a:gdLst/>
              <a:ahLst/>
              <a:cxnLst/>
              <a:rect l="l" t="t" r="r" b="b"/>
              <a:pathLst>
                <a:path w="41275" h="0">
                  <a:moveTo>
                    <a:pt x="0" y="0"/>
                  </a:moveTo>
                  <a:lnTo>
                    <a:pt x="0" y="0"/>
                  </a:lnTo>
                  <a:lnTo>
                    <a:pt x="39878" y="0"/>
                  </a:lnTo>
                  <a:lnTo>
                    <a:pt x="40919" y="0"/>
                  </a:lnTo>
                </a:path>
              </a:pathLst>
            </a:custGeom>
            <a:ln w="3175">
              <a:solidFill>
                <a:srgbClr val="565658"/>
              </a:solidFill>
            </a:ln>
          </p:spPr>
          <p:txBody>
            <a:bodyPr wrap="square" lIns="0" tIns="0" rIns="0" bIns="0" rtlCol="0"/>
            <a:lstStyle/>
            <a:p/>
          </p:txBody>
        </p:sp>
        <p:sp>
          <p:nvSpPr>
            <p:cNvPr id="1983" name="object 1983" descr=""/>
            <p:cNvSpPr/>
            <p:nvPr/>
          </p:nvSpPr>
          <p:spPr>
            <a:xfrm>
              <a:off x="5697939" y="8376786"/>
              <a:ext cx="5080" cy="6350"/>
            </a:xfrm>
            <a:custGeom>
              <a:avLst/>
              <a:gdLst/>
              <a:ahLst/>
              <a:cxnLst/>
              <a:rect l="l" t="t" r="r" b="b"/>
              <a:pathLst>
                <a:path w="5079" h="6350">
                  <a:moveTo>
                    <a:pt x="4940" y="5930"/>
                  </a:moveTo>
                  <a:lnTo>
                    <a:pt x="2997" y="5372"/>
                  </a:lnTo>
                  <a:lnTo>
                    <a:pt x="1384" y="4076"/>
                  </a:lnTo>
                  <a:lnTo>
                    <a:pt x="342" y="2184"/>
                  </a:lnTo>
                  <a:lnTo>
                    <a:pt x="266" y="1930"/>
                  </a:lnTo>
                  <a:lnTo>
                    <a:pt x="0" y="0"/>
                  </a:lnTo>
                </a:path>
                <a:path w="5079" h="6350">
                  <a:moveTo>
                    <a:pt x="4940" y="5930"/>
                  </a:moveTo>
                  <a:lnTo>
                    <a:pt x="4762" y="5486"/>
                  </a:lnTo>
                  <a:lnTo>
                    <a:pt x="4686" y="4216"/>
                  </a:lnTo>
                  <a:lnTo>
                    <a:pt x="4699" y="2273"/>
                  </a:lnTo>
                  <a:lnTo>
                    <a:pt x="4826" y="0"/>
                  </a:lnTo>
                </a:path>
              </a:pathLst>
            </a:custGeom>
            <a:ln w="3175">
              <a:solidFill>
                <a:srgbClr val="565658"/>
              </a:solidFill>
            </a:ln>
          </p:spPr>
          <p:txBody>
            <a:bodyPr wrap="square" lIns="0" tIns="0" rIns="0" bIns="0" rtlCol="0"/>
            <a:lstStyle/>
            <a:p/>
          </p:txBody>
        </p:sp>
        <p:sp>
          <p:nvSpPr>
            <p:cNvPr id="1984" name="object 1984" descr=""/>
            <p:cNvSpPr/>
            <p:nvPr/>
          </p:nvSpPr>
          <p:spPr>
            <a:xfrm>
              <a:off x="5635114" y="8376001"/>
              <a:ext cx="2540" cy="0"/>
            </a:xfrm>
            <a:custGeom>
              <a:avLst/>
              <a:gdLst/>
              <a:ahLst/>
              <a:cxnLst/>
              <a:rect l="l" t="t" r="r" b="b"/>
              <a:pathLst>
                <a:path w="2539" h="0">
                  <a:moveTo>
                    <a:pt x="0" y="0"/>
                  </a:moveTo>
                  <a:lnTo>
                    <a:pt x="990" y="0"/>
                  </a:lnTo>
                  <a:lnTo>
                    <a:pt x="1816" y="0"/>
                  </a:lnTo>
                  <a:lnTo>
                    <a:pt x="2286" y="0"/>
                  </a:lnTo>
                </a:path>
              </a:pathLst>
            </a:custGeom>
            <a:ln w="3175">
              <a:solidFill>
                <a:srgbClr val="565658"/>
              </a:solidFill>
            </a:ln>
          </p:spPr>
          <p:txBody>
            <a:bodyPr wrap="square" lIns="0" tIns="0" rIns="0" bIns="0" rtlCol="0"/>
            <a:lstStyle/>
            <a:p/>
          </p:txBody>
        </p:sp>
        <p:sp>
          <p:nvSpPr>
            <p:cNvPr id="1985" name="object 1985" descr=""/>
            <p:cNvSpPr/>
            <p:nvPr/>
          </p:nvSpPr>
          <p:spPr>
            <a:xfrm>
              <a:off x="5637409" y="8377600"/>
              <a:ext cx="1270" cy="635"/>
            </a:xfrm>
            <a:custGeom>
              <a:avLst/>
              <a:gdLst/>
              <a:ahLst/>
              <a:cxnLst/>
              <a:rect l="l" t="t" r="r" b="b"/>
              <a:pathLst>
                <a:path w="1270" h="634">
                  <a:moveTo>
                    <a:pt x="0" y="304"/>
                  </a:moveTo>
                  <a:lnTo>
                    <a:pt x="406" y="139"/>
                  </a:lnTo>
                  <a:lnTo>
                    <a:pt x="825" y="0"/>
                  </a:lnTo>
                </a:path>
              </a:pathLst>
            </a:custGeom>
            <a:ln w="3175">
              <a:solidFill>
                <a:srgbClr val="565658"/>
              </a:solidFill>
            </a:ln>
          </p:spPr>
          <p:txBody>
            <a:bodyPr wrap="square" lIns="0" tIns="0" rIns="0" bIns="0" rtlCol="0"/>
            <a:lstStyle/>
            <a:p/>
          </p:txBody>
        </p:sp>
        <p:sp>
          <p:nvSpPr>
            <p:cNvPr id="1986" name="object 1986" descr=""/>
            <p:cNvSpPr/>
            <p:nvPr/>
          </p:nvSpPr>
          <p:spPr>
            <a:xfrm>
              <a:off x="5638239" y="8377607"/>
              <a:ext cx="3810" cy="3810"/>
            </a:xfrm>
            <a:custGeom>
              <a:avLst/>
              <a:gdLst/>
              <a:ahLst/>
              <a:cxnLst/>
              <a:rect l="l" t="t" r="r" b="b"/>
              <a:pathLst>
                <a:path w="3810" h="3809">
                  <a:moveTo>
                    <a:pt x="0" y="0"/>
                  </a:moveTo>
                  <a:lnTo>
                    <a:pt x="266" y="1308"/>
                  </a:lnTo>
                  <a:lnTo>
                    <a:pt x="977" y="2413"/>
                  </a:lnTo>
                  <a:lnTo>
                    <a:pt x="2057" y="3187"/>
                  </a:lnTo>
                  <a:lnTo>
                    <a:pt x="3289" y="3530"/>
                  </a:lnTo>
                </a:path>
              </a:pathLst>
            </a:custGeom>
            <a:ln w="3175">
              <a:solidFill>
                <a:srgbClr val="565658"/>
              </a:solidFill>
            </a:ln>
          </p:spPr>
          <p:txBody>
            <a:bodyPr wrap="square" lIns="0" tIns="0" rIns="0" bIns="0" rtlCol="0"/>
            <a:lstStyle/>
            <a:p/>
          </p:txBody>
        </p:sp>
        <p:sp>
          <p:nvSpPr>
            <p:cNvPr id="1987" name="object 1987" descr=""/>
            <p:cNvSpPr/>
            <p:nvPr/>
          </p:nvSpPr>
          <p:spPr>
            <a:xfrm>
              <a:off x="5641521" y="8376001"/>
              <a:ext cx="635" cy="5715"/>
            </a:xfrm>
            <a:custGeom>
              <a:avLst/>
              <a:gdLst/>
              <a:ahLst/>
              <a:cxnLst/>
              <a:rect l="l" t="t" r="r" b="b"/>
              <a:pathLst>
                <a:path w="635" h="5715">
                  <a:moveTo>
                    <a:pt x="228" y="0"/>
                  </a:moveTo>
                  <a:lnTo>
                    <a:pt x="190" y="1498"/>
                  </a:lnTo>
                  <a:lnTo>
                    <a:pt x="139" y="3263"/>
                  </a:lnTo>
                  <a:lnTo>
                    <a:pt x="76" y="4559"/>
                  </a:lnTo>
                  <a:lnTo>
                    <a:pt x="0" y="5143"/>
                  </a:lnTo>
                </a:path>
              </a:pathLst>
            </a:custGeom>
            <a:ln w="3175">
              <a:solidFill>
                <a:srgbClr val="565658"/>
              </a:solidFill>
            </a:ln>
          </p:spPr>
          <p:txBody>
            <a:bodyPr wrap="square" lIns="0" tIns="0" rIns="0" bIns="0" rtlCol="0"/>
            <a:lstStyle/>
            <a:p/>
          </p:txBody>
        </p:sp>
        <p:sp>
          <p:nvSpPr>
            <p:cNvPr id="1988" name="object 1988" descr=""/>
            <p:cNvSpPr/>
            <p:nvPr/>
          </p:nvSpPr>
          <p:spPr>
            <a:xfrm>
              <a:off x="5641540" y="8381152"/>
              <a:ext cx="59690" cy="1905"/>
            </a:xfrm>
            <a:custGeom>
              <a:avLst/>
              <a:gdLst/>
              <a:ahLst/>
              <a:cxnLst/>
              <a:rect l="l" t="t" r="r" b="b"/>
              <a:pathLst>
                <a:path w="59689" h="1904">
                  <a:moveTo>
                    <a:pt x="59182" y="1409"/>
                  </a:moveTo>
                  <a:lnTo>
                    <a:pt x="23063" y="406"/>
                  </a:lnTo>
                  <a:lnTo>
                    <a:pt x="20916" y="368"/>
                  </a:lnTo>
                  <a:lnTo>
                    <a:pt x="10452" y="215"/>
                  </a:lnTo>
                  <a:lnTo>
                    <a:pt x="0" y="0"/>
                  </a:lnTo>
                </a:path>
              </a:pathLst>
            </a:custGeom>
            <a:ln w="3175">
              <a:solidFill>
                <a:srgbClr val="565658"/>
              </a:solidFill>
            </a:ln>
          </p:spPr>
          <p:txBody>
            <a:bodyPr wrap="square" lIns="0" tIns="0" rIns="0" bIns="0" rtlCol="0"/>
            <a:lstStyle/>
            <a:p/>
          </p:txBody>
        </p:sp>
        <p:sp>
          <p:nvSpPr>
            <p:cNvPr id="1989" name="object 1989" descr=""/>
            <p:cNvSpPr/>
            <p:nvPr/>
          </p:nvSpPr>
          <p:spPr>
            <a:xfrm>
              <a:off x="5624584" y="8376001"/>
              <a:ext cx="2540" cy="0"/>
            </a:xfrm>
            <a:custGeom>
              <a:avLst/>
              <a:gdLst/>
              <a:ahLst/>
              <a:cxnLst/>
              <a:rect l="l" t="t" r="r" b="b"/>
              <a:pathLst>
                <a:path w="2539" h="0">
                  <a:moveTo>
                    <a:pt x="0" y="0"/>
                  </a:moveTo>
                  <a:lnTo>
                    <a:pt x="469" y="0"/>
                  </a:lnTo>
                  <a:lnTo>
                    <a:pt x="1295" y="0"/>
                  </a:lnTo>
                  <a:lnTo>
                    <a:pt x="2298" y="0"/>
                  </a:lnTo>
                </a:path>
              </a:pathLst>
            </a:custGeom>
            <a:ln w="3175">
              <a:solidFill>
                <a:srgbClr val="565658"/>
              </a:solidFill>
            </a:ln>
          </p:spPr>
          <p:txBody>
            <a:bodyPr wrap="square" lIns="0" tIns="0" rIns="0" bIns="0" rtlCol="0"/>
            <a:lstStyle/>
            <a:p/>
          </p:txBody>
        </p:sp>
        <p:sp>
          <p:nvSpPr>
            <p:cNvPr id="1990" name="object 1990" descr=""/>
            <p:cNvSpPr/>
            <p:nvPr/>
          </p:nvSpPr>
          <p:spPr>
            <a:xfrm>
              <a:off x="5635110" y="8377905"/>
              <a:ext cx="2540" cy="635"/>
            </a:xfrm>
            <a:custGeom>
              <a:avLst/>
              <a:gdLst/>
              <a:ahLst/>
              <a:cxnLst/>
              <a:rect l="l" t="t" r="r" b="b"/>
              <a:pathLst>
                <a:path w="2539" h="634">
                  <a:moveTo>
                    <a:pt x="2298" y="0"/>
                  </a:moveTo>
                  <a:lnTo>
                    <a:pt x="1981" y="177"/>
                  </a:lnTo>
                  <a:lnTo>
                    <a:pt x="1828" y="228"/>
                  </a:lnTo>
                  <a:lnTo>
                    <a:pt x="1409" y="292"/>
                  </a:lnTo>
                  <a:lnTo>
                    <a:pt x="1003" y="317"/>
                  </a:lnTo>
                  <a:lnTo>
                    <a:pt x="685" y="342"/>
                  </a:lnTo>
                  <a:lnTo>
                    <a:pt x="0" y="304"/>
                  </a:lnTo>
                </a:path>
              </a:pathLst>
            </a:custGeom>
            <a:ln w="3175">
              <a:solidFill>
                <a:srgbClr val="565658"/>
              </a:solidFill>
            </a:ln>
          </p:spPr>
          <p:txBody>
            <a:bodyPr wrap="square" lIns="0" tIns="0" rIns="0" bIns="0" rtlCol="0"/>
            <a:lstStyle/>
            <a:p/>
          </p:txBody>
        </p:sp>
        <p:sp>
          <p:nvSpPr>
            <p:cNvPr id="1991" name="object 1991" descr=""/>
            <p:cNvSpPr/>
            <p:nvPr/>
          </p:nvSpPr>
          <p:spPr>
            <a:xfrm>
              <a:off x="5637392" y="8377902"/>
              <a:ext cx="3810" cy="3810"/>
            </a:xfrm>
            <a:custGeom>
              <a:avLst/>
              <a:gdLst/>
              <a:ahLst/>
              <a:cxnLst/>
              <a:rect l="l" t="t" r="r" b="b"/>
              <a:pathLst>
                <a:path w="3810" h="3809">
                  <a:moveTo>
                    <a:pt x="3327" y="3530"/>
                  </a:moveTo>
                  <a:lnTo>
                    <a:pt x="2070" y="3213"/>
                  </a:lnTo>
                  <a:lnTo>
                    <a:pt x="1003" y="2425"/>
                  </a:lnTo>
                  <a:lnTo>
                    <a:pt x="292" y="1320"/>
                  </a:lnTo>
                  <a:lnTo>
                    <a:pt x="0" y="0"/>
                  </a:lnTo>
                </a:path>
              </a:pathLst>
            </a:custGeom>
            <a:ln w="3175">
              <a:solidFill>
                <a:srgbClr val="565658"/>
              </a:solidFill>
            </a:ln>
          </p:spPr>
          <p:txBody>
            <a:bodyPr wrap="square" lIns="0" tIns="0" rIns="0" bIns="0" rtlCol="0"/>
            <a:lstStyle/>
            <a:p/>
          </p:txBody>
        </p:sp>
        <p:sp>
          <p:nvSpPr>
            <p:cNvPr id="1992" name="object 1992" descr=""/>
            <p:cNvSpPr/>
            <p:nvPr/>
          </p:nvSpPr>
          <p:spPr>
            <a:xfrm>
              <a:off x="5640726" y="8381147"/>
              <a:ext cx="1270" cy="635"/>
            </a:xfrm>
            <a:custGeom>
              <a:avLst/>
              <a:gdLst/>
              <a:ahLst/>
              <a:cxnLst/>
              <a:rect l="l" t="t" r="r" b="b"/>
              <a:pathLst>
                <a:path w="1270" h="634">
                  <a:moveTo>
                    <a:pt x="812" y="0"/>
                  </a:moveTo>
                  <a:lnTo>
                    <a:pt x="419" y="152"/>
                  </a:lnTo>
                  <a:lnTo>
                    <a:pt x="0" y="279"/>
                  </a:lnTo>
                </a:path>
              </a:pathLst>
            </a:custGeom>
            <a:ln w="3175">
              <a:solidFill>
                <a:srgbClr val="565658"/>
              </a:solidFill>
            </a:ln>
          </p:spPr>
          <p:txBody>
            <a:bodyPr wrap="square" lIns="0" tIns="0" rIns="0" bIns="0" rtlCol="0"/>
            <a:lstStyle/>
            <a:p/>
          </p:txBody>
        </p:sp>
        <p:sp>
          <p:nvSpPr>
            <p:cNvPr id="1993" name="object 1993" descr=""/>
            <p:cNvSpPr/>
            <p:nvPr/>
          </p:nvSpPr>
          <p:spPr>
            <a:xfrm>
              <a:off x="5624584" y="8377800"/>
              <a:ext cx="2540" cy="635"/>
            </a:xfrm>
            <a:custGeom>
              <a:avLst/>
              <a:gdLst/>
              <a:ahLst/>
              <a:cxnLst/>
              <a:rect l="l" t="t" r="r" b="b"/>
              <a:pathLst>
                <a:path w="2539" h="634">
                  <a:moveTo>
                    <a:pt x="0" y="0"/>
                  </a:moveTo>
                  <a:lnTo>
                    <a:pt x="1524" y="393"/>
                  </a:lnTo>
                  <a:lnTo>
                    <a:pt x="2298" y="393"/>
                  </a:lnTo>
                </a:path>
              </a:pathLst>
            </a:custGeom>
            <a:ln w="3175">
              <a:solidFill>
                <a:srgbClr val="565658"/>
              </a:solidFill>
            </a:ln>
          </p:spPr>
          <p:txBody>
            <a:bodyPr wrap="square" lIns="0" tIns="0" rIns="0" bIns="0" rtlCol="0"/>
            <a:lstStyle/>
            <a:p/>
          </p:txBody>
        </p:sp>
        <p:sp>
          <p:nvSpPr>
            <p:cNvPr id="1994" name="object 1994" descr=""/>
            <p:cNvSpPr/>
            <p:nvPr/>
          </p:nvSpPr>
          <p:spPr>
            <a:xfrm>
              <a:off x="5634978" y="8378212"/>
              <a:ext cx="6350" cy="3810"/>
            </a:xfrm>
            <a:custGeom>
              <a:avLst/>
              <a:gdLst/>
              <a:ahLst/>
              <a:cxnLst/>
              <a:rect l="l" t="t" r="r" b="b"/>
              <a:pathLst>
                <a:path w="6350" h="3809">
                  <a:moveTo>
                    <a:pt x="0" y="3543"/>
                  </a:moveTo>
                  <a:lnTo>
                    <a:pt x="38" y="3174"/>
                  </a:lnTo>
                  <a:lnTo>
                    <a:pt x="50" y="2349"/>
                  </a:lnTo>
                  <a:lnTo>
                    <a:pt x="101" y="1269"/>
                  </a:lnTo>
                  <a:lnTo>
                    <a:pt x="139" y="0"/>
                  </a:lnTo>
                </a:path>
                <a:path w="6350" h="3809">
                  <a:moveTo>
                    <a:pt x="0" y="3543"/>
                  </a:moveTo>
                  <a:lnTo>
                    <a:pt x="1727" y="3568"/>
                  </a:lnTo>
                  <a:lnTo>
                    <a:pt x="3505" y="3530"/>
                  </a:lnTo>
                  <a:lnTo>
                    <a:pt x="4914" y="3403"/>
                  </a:lnTo>
                  <a:lnTo>
                    <a:pt x="5740" y="3238"/>
                  </a:lnTo>
                </a:path>
              </a:pathLst>
            </a:custGeom>
            <a:ln w="3175">
              <a:solidFill>
                <a:srgbClr val="565658"/>
              </a:solidFill>
            </a:ln>
          </p:spPr>
          <p:txBody>
            <a:bodyPr wrap="square" lIns="0" tIns="0" rIns="0" bIns="0" rtlCol="0"/>
            <a:lstStyle/>
            <a:p/>
          </p:txBody>
        </p:sp>
        <p:sp>
          <p:nvSpPr>
            <p:cNvPr id="1995" name="object 1995" descr=""/>
            <p:cNvSpPr/>
            <p:nvPr/>
          </p:nvSpPr>
          <p:spPr>
            <a:xfrm>
              <a:off x="5758731" y="8452629"/>
              <a:ext cx="1270" cy="0"/>
            </a:xfrm>
            <a:custGeom>
              <a:avLst/>
              <a:gdLst/>
              <a:ahLst/>
              <a:cxnLst/>
              <a:rect l="l" t="t" r="r" b="b"/>
              <a:pathLst>
                <a:path w="1270" h="0">
                  <a:moveTo>
                    <a:pt x="939" y="0"/>
                  </a:moveTo>
                  <a:lnTo>
                    <a:pt x="673" y="0"/>
                  </a:lnTo>
                  <a:lnTo>
                    <a:pt x="317" y="0"/>
                  </a:lnTo>
                  <a:lnTo>
                    <a:pt x="0" y="0"/>
                  </a:lnTo>
                </a:path>
              </a:pathLst>
            </a:custGeom>
            <a:ln w="3175">
              <a:solidFill>
                <a:srgbClr val="565658"/>
              </a:solidFill>
            </a:ln>
          </p:spPr>
          <p:txBody>
            <a:bodyPr wrap="square" lIns="0" tIns="0" rIns="0" bIns="0" rtlCol="0"/>
            <a:lstStyle/>
            <a:p/>
          </p:txBody>
        </p:sp>
        <p:sp>
          <p:nvSpPr>
            <p:cNvPr id="1996" name="object 1996" descr=""/>
            <p:cNvSpPr/>
            <p:nvPr/>
          </p:nvSpPr>
          <p:spPr>
            <a:xfrm>
              <a:off x="5620207" y="8376001"/>
              <a:ext cx="3175" cy="0"/>
            </a:xfrm>
            <a:custGeom>
              <a:avLst/>
              <a:gdLst/>
              <a:ahLst/>
              <a:cxnLst/>
              <a:rect l="l" t="t" r="r" b="b"/>
              <a:pathLst>
                <a:path w="3175" h="0">
                  <a:moveTo>
                    <a:pt x="0" y="0"/>
                  </a:moveTo>
                  <a:lnTo>
                    <a:pt x="1143" y="0"/>
                  </a:lnTo>
                  <a:lnTo>
                    <a:pt x="2095" y="0"/>
                  </a:lnTo>
                  <a:lnTo>
                    <a:pt x="2755" y="0"/>
                  </a:lnTo>
                  <a:lnTo>
                    <a:pt x="2971" y="0"/>
                  </a:lnTo>
                </a:path>
              </a:pathLst>
            </a:custGeom>
            <a:ln w="3175">
              <a:solidFill>
                <a:srgbClr val="565658"/>
              </a:solidFill>
            </a:ln>
          </p:spPr>
          <p:txBody>
            <a:bodyPr wrap="square" lIns="0" tIns="0" rIns="0" bIns="0" rtlCol="0"/>
            <a:lstStyle/>
            <a:p/>
          </p:txBody>
        </p:sp>
        <p:sp>
          <p:nvSpPr>
            <p:cNvPr id="1997" name="object 1997" descr=""/>
            <p:cNvSpPr/>
            <p:nvPr/>
          </p:nvSpPr>
          <p:spPr>
            <a:xfrm>
              <a:off x="5623183" y="8376001"/>
              <a:ext cx="635" cy="1905"/>
            </a:xfrm>
            <a:custGeom>
              <a:avLst/>
              <a:gdLst/>
              <a:ahLst/>
              <a:cxnLst/>
              <a:rect l="l" t="t" r="r" b="b"/>
              <a:pathLst>
                <a:path w="635" h="1904">
                  <a:moveTo>
                    <a:pt x="0" y="0"/>
                  </a:moveTo>
                  <a:lnTo>
                    <a:pt x="139" y="685"/>
                  </a:lnTo>
                  <a:lnTo>
                    <a:pt x="292" y="1219"/>
                  </a:lnTo>
                  <a:lnTo>
                    <a:pt x="546" y="1447"/>
                  </a:lnTo>
                </a:path>
              </a:pathLst>
            </a:custGeom>
            <a:ln w="3175">
              <a:solidFill>
                <a:srgbClr val="565658"/>
              </a:solidFill>
            </a:ln>
          </p:spPr>
          <p:txBody>
            <a:bodyPr wrap="square" lIns="0" tIns="0" rIns="0" bIns="0" rtlCol="0"/>
            <a:lstStyle/>
            <a:p/>
          </p:txBody>
        </p:sp>
        <p:sp>
          <p:nvSpPr>
            <p:cNvPr id="1998" name="object 1998" descr=""/>
            <p:cNvSpPr/>
            <p:nvPr/>
          </p:nvSpPr>
          <p:spPr>
            <a:xfrm>
              <a:off x="5623728" y="8377445"/>
              <a:ext cx="1270" cy="635"/>
            </a:xfrm>
            <a:custGeom>
              <a:avLst/>
              <a:gdLst/>
              <a:ahLst/>
              <a:cxnLst/>
              <a:rect l="l" t="t" r="r" b="b"/>
              <a:pathLst>
                <a:path w="1270" h="634">
                  <a:moveTo>
                    <a:pt x="0" y="0"/>
                  </a:moveTo>
                  <a:lnTo>
                    <a:pt x="419" y="177"/>
                  </a:lnTo>
                  <a:lnTo>
                    <a:pt x="838" y="355"/>
                  </a:lnTo>
                </a:path>
              </a:pathLst>
            </a:custGeom>
            <a:ln w="3175">
              <a:solidFill>
                <a:srgbClr val="565658"/>
              </a:solidFill>
            </a:ln>
          </p:spPr>
          <p:txBody>
            <a:bodyPr wrap="square" lIns="0" tIns="0" rIns="0" bIns="0" rtlCol="0"/>
            <a:lstStyle/>
            <a:p/>
          </p:txBody>
        </p:sp>
        <p:sp>
          <p:nvSpPr>
            <p:cNvPr id="1999" name="object 1999" descr=""/>
            <p:cNvSpPr/>
            <p:nvPr/>
          </p:nvSpPr>
          <p:spPr>
            <a:xfrm>
              <a:off x="5621219" y="8377800"/>
              <a:ext cx="3810" cy="3810"/>
            </a:xfrm>
            <a:custGeom>
              <a:avLst/>
              <a:gdLst/>
              <a:ahLst/>
              <a:cxnLst/>
              <a:rect l="l" t="t" r="r" b="b"/>
              <a:pathLst>
                <a:path w="3810" h="3809">
                  <a:moveTo>
                    <a:pt x="3365" y="0"/>
                  </a:moveTo>
                  <a:lnTo>
                    <a:pt x="3086" y="1308"/>
                  </a:lnTo>
                  <a:lnTo>
                    <a:pt x="2349" y="2425"/>
                  </a:lnTo>
                  <a:lnTo>
                    <a:pt x="1269" y="3200"/>
                  </a:lnTo>
                  <a:lnTo>
                    <a:pt x="0" y="3530"/>
                  </a:lnTo>
                </a:path>
              </a:pathLst>
            </a:custGeom>
            <a:ln w="3175">
              <a:solidFill>
                <a:srgbClr val="565658"/>
              </a:solidFill>
            </a:ln>
          </p:spPr>
          <p:txBody>
            <a:bodyPr wrap="square" lIns="0" tIns="0" rIns="0" bIns="0" rtlCol="0"/>
            <a:lstStyle/>
            <a:p/>
          </p:txBody>
        </p:sp>
        <p:sp>
          <p:nvSpPr>
            <p:cNvPr id="2000" name="object 2000" descr=""/>
            <p:cNvSpPr/>
            <p:nvPr/>
          </p:nvSpPr>
          <p:spPr>
            <a:xfrm>
              <a:off x="5621235" y="8381334"/>
              <a:ext cx="6350" cy="635"/>
            </a:xfrm>
            <a:custGeom>
              <a:avLst/>
              <a:gdLst/>
              <a:ahLst/>
              <a:cxnLst/>
              <a:rect l="l" t="t" r="r" b="b"/>
              <a:pathLst>
                <a:path w="6350" h="634">
                  <a:moveTo>
                    <a:pt x="0" y="0"/>
                  </a:moveTo>
                  <a:lnTo>
                    <a:pt x="723" y="177"/>
                  </a:lnTo>
                  <a:lnTo>
                    <a:pt x="2044" y="317"/>
                  </a:lnTo>
                  <a:lnTo>
                    <a:pt x="3771" y="393"/>
                  </a:lnTo>
                  <a:lnTo>
                    <a:pt x="5740" y="368"/>
                  </a:lnTo>
                </a:path>
              </a:pathLst>
            </a:custGeom>
            <a:ln w="3175">
              <a:solidFill>
                <a:srgbClr val="565658"/>
              </a:solidFill>
            </a:ln>
          </p:spPr>
          <p:txBody>
            <a:bodyPr wrap="square" lIns="0" tIns="0" rIns="0" bIns="0" rtlCol="0"/>
            <a:lstStyle/>
            <a:p/>
          </p:txBody>
        </p:sp>
        <p:sp>
          <p:nvSpPr>
            <p:cNvPr id="2001" name="object 2001" descr=""/>
            <p:cNvSpPr/>
            <p:nvPr/>
          </p:nvSpPr>
          <p:spPr>
            <a:xfrm>
              <a:off x="5626877" y="8378195"/>
              <a:ext cx="635" cy="3810"/>
            </a:xfrm>
            <a:custGeom>
              <a:avLst/>
              <a:gdLst/>
              <a:ahLst/>
              <a:cxnLst/>
              <a:rect l="l" t="t" r="r" b="b"/>
              <a:pathLst>
                <a:path w="635" h="3809">
                  <a:moveTo>
                    <a:pt x="88" y="3530"/>
                  </a:moveTo>
                  <a:lnTo>
                    <a:pt x="76" y="3136"/>
                  </a:lnTo>
                  <a:lnTo>
                    <a:pt x="63" y="2336"/>
                  </a:lnTo>
                  <a:lnTo>
                    <a:pt x="25" y="1244"/>
                  </a:lnTo>
                  <a:lnTo>
                    <a:pt x="0" y="0"/>
                  </a:lnTo>
                </a:path>
              </a:pathLst>
            </a:custGeom>
            <a:ln w="3175">
              <a:solidFill>
                <a:srgbClr val="565658"/>
              </a:solidFill>
            </a:ln>
          </p:spPr>
          <p:txBody>
            <a:bodyPr wrap="square" lIns="0" tIns="0" rIns="0" bIns="0" rtlCol="0"/>
            <a:lstStyle/>
            <a:p/>
          </p:txBody>
        </p:sp>
        <p:sp>
          <p:nvSpPr>
            <p:cNvPr id="2002" name="object 2002" descr=""/>
            <p:cNvSpPr/>
            <p:nvPr/>
          </p:nvSpPr>
          <p:spPr>
            <a:xfrm>
              <a:off x="5634556" y="8378200"/>
              <a:ext cx="635" cy="3810"/>
            </a:xfrm>
            <a:custGeom>
              <a:avLst/>
              <a:gdLst/>
              <a:ahLst/>
              <a:cxnLst/>
              <a:rect l="l" t="t" r="r" b="b"/>
              <a:pathLst>
                <a:path w="635" h="3809">
                  <a:moveTo>
                    <a:pt x="0" y="3543"/>
                  </a:moveTo>
                  <a:lnTo>
                    <a:pt x="0" y="3162"/>
                  </a:lnTo>
                  <a:lnTo>
                    <a:pt x="25" y="2362"/>
                  </a:lnTo>
                  <a:lnTo>
                    <a:pt x="63" y="1269"/>
                  </a:lnTo>
                  <a:lnTo>
                    <a:pt x="114" y="0"/>
                  </a:lnTo>
                </a:path>
              </a:pathLst>
            </a:custGeom>
            <a:ln w="3175">
              <a:solidFill>
                <a:srgbClr val="565658"/>
              </a:solidFill>
            </a:ln>
          </p:spPr>
          <p:txBody>
            <a:bodyPr wrap="square" lIns="0" tIns="0" rIns="0" bIns="0" rtlCol="0"/>
            <a:lstStyle/>
            <a:p/>
          </p:txBody>
        </p:sp>
        <p:sp>
          <p:nvSpPr>
            <p:cNvPr id="2003" name="object 2003" descr=""/>
            <p:cNvSpPr/>
            <p:nvPr/>
          </p:nvSpPr>
          <p:spPr>
            <a:xfrm>
              <a:off x="5759907" y="8387820"/>
              <a:ext cx="0" cy="5080"/>
            </a:xfrm>
            <a:custGeom>
              <a:avLst/>
              <a:gdLst/>
              <a:ahLst/>
              <a:cxnLst/>
              <a:rect l="l" t="t" r="r" b="b"/>
              <a:pathLst>
                <a:path w="0" h="5079">
                  <a:moveTo>
                    <a:pt x="0" y="0"/>
                  </a:moveTo>
                  <a:lnTo>
                    <a:pt x="0" y="4762"/>
                  </a:lnTo>
                </a:path>
              </a:pathLst>
            </a:custGeom>
            <a:ln w="3175">
              <a:solidFill>
                <a:srgbClr val="565658"/>
              </a:solidFill>
            </a:ln>
          </p:spPr>
          <p:txBody>
            <a:bodyPr wrap="square" lIns="0" tIns="0" rIns="0" bIns="0" rtlCol="0"/>
            <a:lstStyle/>
            <a:p/>
          </p:txBody>
        </p:sp>
        <p:sp>
          <p:nvSpPr>
            <p:cNvPr id="2004" name="object 2004" descr=""/>
            <p:cNvSpPr/>
            <p:nvPr/>
          </p:nvSpPr>
          <p:spPr>
            <a:xfrm>
              <a:off x="5759907" y="8392576"/>
              <a:ext cx="0" cy="60325"/>
            </a:xfrm>
            <a:custGeom>
              <a:avLst/>
              <a:gdLst/>
              <a:ahLst/>
              <a:cxnLst/>
              <a:rect l="l" t="t" r="r" b="b"/>
              <a:pathLst>
                <a:path w="0" h="60325">
                  <a:moveTo>
                    <a:pt x="0" y="0"/>
                  </a:moveTo>
                  <a:lnTo>
                    <a:pt x="0" y="59842"/>
                  </a:lnTo>
                </a:path>
              </a:pathLst>
            </a:custGeom>
            <a:ln w="3175">
              <a:solidFill>
                <a:srgbClr val="565658"/>
              </a:solidFill>
            </a:ln>
          </p:spPr>
          <p:txBody>
            <a:bodyPr wrap="square" lIns="0" tIns="0" rIns="0" bIns="0" rtlCol="0"/>
            <a:lstStyle/>
            <a:p/>
          </p:txBody>
        </p:sp>
        <p:sp>
          <p:nvSpPr>
            <p:cNvPr id="2005" name="object 2005" descr=""/>
            <p:cNvSpPr/>
            <p:nvPr/>
          </p:nvSpPr>
          <p:spPr>
            <a:xfrm>
              <a:off x="5758715" y="8452399"/>
              <a:ext cx="1270" cy="0"/>
            </a:xfrm>
            <a:custGeom>
              <a:avLst/>
              <a:gdLst/>
              <a:ahLst/>
              <a:cxnLst/>
              <a:rect l="l" t="t" r="r" b="b"/>
              <a:pathLst>
                <a:path w="1270" h="0">
                  <a:moveTo>
                    <a:pt x="0" y="0"/>
                  </a:moveTo>
                  <a:lnTo>
                    <a:pt x="444" y="0"/>
                  </a:lnTo>
                  <a:lnTo>
                    <a:pt x="825" y="0"/>
                  </a:lnTo>
                  <a:lnTo>
                    <a:pt x="1092" y="0"/>
                  </a:lnTo>
                </a:path>
              </a:pathLst>
            </a:custGeom>
            <a:ln w="3175">
              <a:solidFill>
                <a:srgbClr val="565658"/>
              </a:solidFill>
            </a:ln>
          </p:spPr>
          <p:txBody>
            <a:bodyPr wrap="square" lIns="0" tIns="0" rIns="0" bIns="0" rtlCol="0"/>
            <a:lstStyle/>
            <a:p/>
          </p:txBody>
        </p:sp>
        <p:sp>
          <p:nvSpPr>
            <p:cNvPr id="2006" name="object 2006" descr=""/>
            <p:cNvSpPr/>
            <p:nvPr/>
          </p:nvSpPr>
          <p:spPr>
            <a:xfrm>
              <a:off x="5752772" y="8452629"/>
              <a:ext cx="6350" cy="0"/>
            </a:xfrm>
            <a:custGeom>
              <a:avLst/>
              <a:gdLst/>
              <a:ahLst/>
              <a:cxnLst/>
              <a:rect l="l" t="t" r="r" b="b"/>
              <a:pathLst>
                <a:path w="6350" h="0">
                  <a:moveTo>
                    <a:pt x="5943" y="0"/>
                  </a:moveTo>
                  <a:lnTo>
                    <a:pt x="0" y="0"/>
                  </a:lnTo>
                </a:path>
              </a:pathLst>
            </a:custGeom>
            <a:ln w="3175">
              <a:solidFill>
                <a:srgbClr val="565658"/>
              </a:solidFill>
            </a:ln>
          </p:spPr>
          <p:txBody>
            <a:bodyPr wrap="square" lIns="0" tIns="0" rIns="0" bIns="0" rtlCol="0"/>
            <a:lstStyle/>
            <a:p/>
          </p:txBody>
        </p:sp>
        <p:sp>
          <p:nvSpPr>
            <p:cNvPr id="2007" name="object 2007" descr=""/>
            <p:cNvSpPr/>
            <p:nvPr/>
          </p:nvSpPr>
          <p:spPr>
            <a:xfrm>
              <a:off x="5758738" y="8386626"/>
              <a:ext cx="1270" cy="1270"/>
            </a:xfrm>
            <a:custGeom>
              <a:avLst/>
              <a:gdLst/>
              <a:ahLst/>
              <a:cxnLst/>
              <a:rect l="l" t="t" r="r" b="b"/>
              <a:pathLst>
                <a:path w="1270" h="1270">
                  <a:moveTo>
                    <a:pt x="1168" y="1193"/>
                  </a:moveTo>
                  <a:lnTo>
                    <a:pt x="1066" y="749"/>
                  </a:lnTo>
                  <a:lnTo>
                    <a:pt x="850" y="368"/>
                  </a:lnTo>
                  <a:lnTo>
                    <a:pt x="431" y="101"/>
                  </a:lnTo>
                  <a:lnTo>
                    <a:pt x="0" y="0"/>
                  </a:lnTo>
                </a:path>
              </a:pathLst>
            </a:custGeom>
            <a:ln w="3175">
              <a:solidFill>
                <a:srgbClr val="565658"/>
              </a:solidFill>
            </a:ln>
          </p:spPr>
          <p:txBody>
            <a:bodyPr wrap="square" lIns="0" tIns="0" rIns="0" bIns="0" rtlCol="0"/>
            <a:lstStyle/>
            <a:p/>
          </p:txBody>
        </p:sp>
        <p:sp>
          <p:nvSpPr>
            <p:cNvPr id="2008" name="object 2008" descr=""/>
            <p:cNvSpPr/>
            <p:nvPr/>
          </p:nvSpPr>
          <p:spPr>
            <a:xfrm>
              <a:off x="5558328" y="8376001"/>
              <a:ext cx="10160" cy="0"/>
            </a:xfrm>
            <a:custGeom>
              <a:avLst/>
              <a:gdLst/>
              <a:ahLst/>
              <a:cxnLst/>
              <a:rect l="l" t="t" r="r" b="b"/>
              <a:pathLst>
                <a:path w="10160" h="0">
                  <a:moveTo>
                    <a:pt x="9613" y="0"/>
                  </a:moveTo>
                  <a:lnTo>
                    <a:pt x="0" y="0"/>
                  </a:lnTo>
                </a:path>
              </a:pathLst>
            </a:custGeom>
            <a:ln w="3175">
              <a:solidFill>
                <a:srgbClr val="565658"/>
              </a:solidFill>
            </a:ln>
          </p:spPr>
          <p:txBody>
            <a:bodyPr wrap="square" lIns="0" tIns="0" rIns="0" bIns="0" rtlCol="0"/>
            <a:lstStyle/>
            <a:p/>
          </p:txBody>
        </p:sp>
        <p:sp>
          <p:nvSpPr>
            <p:cNvPr id="2009" name="object 2009" descr=""/>
            <p:cNvSpPr/>
            <p:nvPr/>
          </p:nvSpPr>
          <p:spPr>
            <a:xfrm>
              <a:off x="5567933" y="8376001"/>
              <a:ext cx="52705" cy="0"/>
            </a:xfrm>
            <a:custGeom>
              <a:avLst/>
              <a:gdLst/>
              <a:ahLst/>
              <a:cxnLst/>
              <a:rect l="l" t="t" r="r" b="b"/>
              <a:pathLst>
                <a:path w="52704" h="0">
                  <a:moveTo>
                    <a:pt x="52273" y="0"/>
                  </a:moveTo>
                  <a:lnTo>
                    <a:pt x="52273" y="0"/>
                  </a:lnTo>
                  <a:lnTo>
                    <a:pt x="5854" y="0"/>
                  </a:lnTo>
                  <a:lnTo>
                    <a:pt x="0" y="0"/>
                  </a:lnTo>
                </a:path>
              </a:pathLst>
            </a:custGeom>
            <a:ln w="3175">
              <a:solidFill>
                <a:srgbClr val="565658"/>
              </a:solidFill>
            </a:ln>
          </p:spPr>
          <p:txBody>
            <a:bodyPr wrap="square" lIns="0" tIns="0" rIns="0" bIns="0" rtlCol="0"/>
            <a:lstStyle/>
            <a:p/>
          </p:txBody>
        </p:sp>
        <p:sp>
          <p:nvSpPr>
            <p:cNvPr id="2010" name="object 2010" descr=""/>
            <p:cNvSpPr/>
            <p:nvPr/>
          </p:nvSpPr>
          <p:spPr>
            <a:xfrm>
              <a:off x="5620203" y="8375995"/>
              <a:ext cx="635" cy="5080"/>
            </a:xfrm>
            <a:custGeom>
              <a:avLst/>
              <a:gdLst/>
              <a:ahLst/>
              <a:cxnLst/>
              <a:rect l="l" t="t" r="r" b="b"/>
              <a:pathLst>
                <a:path w="635" h="5079">
                  <a:moveTo>
                    <a:pt x="165" y="5003"/>
                  </a:moveTo>
                  <a:lnTo>
                    <a:pt x="114" y="4381"/>
                  </a:lnTo>
                  <a:lnTo>
                    <a:pt x="50" y="3098"/>
                  </a:lnTo>
                  <a:lnTo>
                    <a:pt x="12" y="1308"/>
                  </a:lnTo>
                  <a:lnTo>
                    <a:pt x="0" y="0"/>
                  </a:lnTo>
                </a:path>
              </a:pathLst>
            </a:custGeom>
            <a:ln w="3175">
              <a:solidFill>
                <a:srgbClr val="565658"/>
              </a:solidFill>
            </a:ln>
          </p:spPr>
          <p:txBody>
            <a:bodyPr wrap="square" lIns="0" tIns="0" rIns="0" bIns="0" rtlCol="0"/>
            <a:lstStyle/>
            <a:p/>
          </p:txBody>
        </p:sp>
        <p:sp>
          <p:nvSpPr>
            <p:cNvPr id="2011" name="object 2011" descr=""/>
            <p:cNvSpPr/>
            <p:nvPr/>
          </p:nvSpPr>
          <p:spPr>
            <a:xfrm>
              <a:off x="5620350" y="8377445"/>
              <a:ext cx="3810" cy="3810"/>
            </a:xfrm>
            <a:custGeom>
              <a:avLst/>
              <a:gdLst/>
              <a:ahLst/>
              <a:cxnLst/>
              <a:rect l="l" t="t" r="r" b="b"/>
              <a:pathLst>
                <a:path w="3810" h="3809">
                  <a:moveTo>
                    <a:pt x="3378" y="0"/>
                  </a:moveTo>
                  <a:lnTo>
                    <a:pt x="3098" y="1308"/>
                  </a:lnTo>
                  <a:lnTo>
                    <a:pt x="2374" y="2451"/>
                  </a:lnTo>
                  <a:lnTo>
                    <a:pt x="1295" y="3213"/>
                  </a:lnTo>
                  <a:lnTo>
                    <a:pt x="0" y="3556"/>
                  </a:lnTo>
                </a:path>
              </a:pathLst>
            </a:custGeom>
            <a:ln w="3175">
              <a:solidFill>
                <a:srgbClr val="565658"/>
              </a:solidFill>
            </a:ln>
          </p:spPr>
          <p:txBody>
            <a:bodyPr wrap="square" lIns="0" tIns="0" rIns="0" bIns="0" rtlCol="0"/>
            <a:lstStyle/>
            <a:p/>
          </p:txBody>
        </p:sp>
        <p:sp>
          <p:nvSpPr>
            <p:cNvPr id="2012" name="object 2012" descr=""/>
            <p:cNvSpPr/>
            <p:nvPr/>
          </p:nvSpPr>
          <p:spPr>
            <a:xfrm>
              <a:off x="5620372" y="8381004"/>
              <a:ext cx="1270" cy="635"/>
            </a:xfrm>
            <a:custGeom>
              <a:avLst/>
              <a:gdLst/>
              <a:ahLst/>
              <a:cxnLst/>
              <a:rect l="l" t="t" r="r" b="b"/>
              <a:pathLst>
                <a:path w="1270" h="634">
                  <a:moveTo>
                    <a:pt x="863" y="330"/>
                  </a:moveTo>
                  <a:lnTo>
                    <a:pt x="444" y="152"/>
                  </a:lnTo>
                  <a:lnTo>
                    <a:pt x="0" y="0"/>
                  </a:lnTo>
                </a:path>
              </a:pathLst>
            </a:custGeom>
            <a:ln w="3175">
              <a:solidFill>
                <a:srgbClr val="565658"/>
              </a:solidFill>
            </a:ln>
          </p:spPr>
          <p:txBody>
            <a:bodyPr wrap="square" lIns="0" tIns="0" rIns="0" bIns="0" rtlCol="0"/>
            <a:lstStyle/>
            <a:p/>
          </p:txBody>
        </p:sp>
        <p:sp>
          <p:nvSpPr>
            <p:cNvPr id="2013" name="object 2013" descr=""/>
            <p:cNvSpPr/>
            <p:nvPr/>
          </p:nvSpPr>
          <p:spPr>
            <a:xfrm>
              <a:off x="5627348" y="8378169"/>
              <a:ext cx="635" cy="3810"/>
            </a:xfrm>
            <a:custGeom>
              <a:avLst/>
              <a:gdLst/>
              <a:ahLst/>
              <a:cxnLst/>
              <a:rect l="l" t="t" r="r" b="b"/>
              <a:pathLst>
                <a:path w="635" h="3809">
                  <a:moveTo>
                    <a:pt x="114" y="3543"/>
                  </a:moveTo>
                  <a:lnTo>
                    <a:pt x="88" y="3162"/>
                  </a:lnTo>
                  <a:lnTo>
                    <a:pt x="76" y="2349"/>
                  </a:lnTo>
                  <a:lnTo>
                    <a:pt x="50" y="1270"/>
                  </a:lnTo>
                  <a:lnTo>
                    <a:pt x="0" y="0"/>
                  </a:lnTo>
                </a:path>
              </a:pathLst>
            </a:custGeom>
            <a:ln w="3175">
              <a:solidFill>
                <a:srgbClr val="565658"/>
              </a:solidFill>
            </a:ln>
          </p:spPr>
          <p:txBody>
            <a:bodyPr wrap="square" lIns="0" tIns="0" rIns="0" bIns="0" rtlCol="0"/>
            <a:lstStyle/>
            <a:p/>
          </p:txBody>
        </p:sp>
        <p:sp>
          <p:nvSpPr>
            <p:cNvPr id="2014" name="object 2014" descr=""/>
            <p:cNvSpPr/>
            <p:nvPr/>
          </p:nvSpPr>
          <p:spPr>
            <a:xfrm>
              <a:off x="5627457" y="8381667"/>
              <a:ext cx="7620" cy="2540"/>
            </a:xfrm>
            <a:custGeom>
              <a:avLst/>
              <a:gdLst/>
              <a:ahLst/>
              <a:cxnLst/>
              <a:rect l="l" t="t" r="r" b="b"/>
              <a:pathLst>
                <a:path w="7620" h="2540">
                  <a:moveTo>
                    <a:pt x="7099" y="76"/>
                  </a:moveTo>
                  <a:lnTo>
                    <a:pt x="3543" y="0"/>
                  </a:lnTo>
                  <a:lnTo>
                    <a:pt x="0" y="50"/>
                  </a:lnTo>
                </a:path>
                <a:path w="7620" h="2540">
                  <a:moveTo>
                    <a:pt x="7099" y="76"/>
                  </a:moveTo>
                  <a:lnTo>
                    <a:pt x="6794" y="914"/>
                  </a:lnTo>
                  <a:lnTo>
                    <a:pt x="6413" y="1917"/>
                  </a:lnTo>
                </a:path>
              </a:pathLst>
            </a:custGeom>
            <a:ln w="3175">
              <a:solidFill>
                <a:srgbClr val="565658"/>
              </a:solidFill>
            </a:ln>
          </p:spPr>
          <p:txBody>
            <a:bodyPr wrap="square" lIns="0" tIns="0" rIns="0" bIns="0" rtlCol="0"/>
            <a:lstStyle/>
            <a:p/>
          </p:txBody>
        </p:sp>
        <p:sp>
          <p:nvSpPr>
            <p:cNvPr id="2015" name="object 2015" descr=""/>
            <p:cNvSpPr/>
            <p:nvPr/>
          </p:nvSpPr>
          <p:spPr>
            <a:xfrm>
              <a:off x="5633874" y="8383567"/>
              <a:ext cx="125095" cy="3175"/>
            </a:xfrm>
            <a:custGeom>
              <a:avLst/>
              <a:gdLst/>
              <a:ahLst/>
              <a:cxnLst/>
              <a:rect l="l" t="t" r="r" b="b"/>
              <a:pathLst>
                <a:path w="125095" h="3175">
                  <a:moveTo>
                    <a:pt x="0" y="0"/>
                  </a:moveTo>
                  <a:lnTo>
                    <a:pt x="71501" y="1663"/>
                  </a:lnTo>
                  <a:lnTo>
                    <a:pt x="124879" y="3047"/>
                  </a:lnTo>
                </a:path>
              </a:pathLst>
            </a:custGeom>
            <a:ln w="3175">
              <a:solidFill>
                <a:srgbClr val="565658"/>
              </a:solidFill>
            </a:ln>
          </p:spPr>
          <p:txBody>
            <a:bodyPr wrap="square" lIns="0" tIns="0" rIns="0" bIns="0" rtlCol="0"/>
            <a:lstStyle/>
            <a:p/>
          </p:txBody>
        </p:sp>
        <p:sp>
          <p:nvSpPr>
            <p:cNvPr id="2016" name="object 2016" descr=""/>
            <p:cNvSpPr/>
            <p:nvPr/>
          </p:nvSpPr>
          <p:spPr>
            <a:xfrm>
              <a:off x="5758715" y="8386632"/>
              <a:ext cx="635" cy="6350"/>
            </a:xfrm>
            <a:custGeom>
              <a:avLst/>
              <a:gdLst/>
              <a:ahLst/>
              <a:cxnLst/>
              <a:rect l="l" t="t" r="r" b="b"/>
              <a:pathLst>
                <a:path w="635" h="6350">
                  <a:moveTo>
                    <a:pt x="0" y="5943"/>
                  </a:moveTo>
                  <a:lnTo>
                    <a:pt x="0" y="4648"/>
                  </a:lnTo>
                  <a:lnTo>
                    <a:pt x="25" y="3682"/>
                  </a:lnTo>
                  <a:lnTo>
                    <a:pt x="25" y="2793"/>
                  </a:lnTo>
                  <a:lnTo>
                    <a:pt x="25" y="1752"/>
                  </a:lnTo>
                  <a:lnTo>
                    <a:pt x="25" y="1320"/>
                  </a:lnTo>
                  <a:lnTo>
                    <a:pt x="38" y="444"/>
                  </a:lnTo>
                  <a:lnTo>
                    <a:pt x="38" y="0"/>
                  </a:lnTo>
                </a:path>
              </a:pathLst>
            </a:custGeom>
            <a:ln w="3175">
              <a:solidFill>
                <a:srgbClr val="565658"/>
              </a:solidFill>
            </a:ln>
          </p:spPr>
          <p:txBody>
            <a:bodyPr wrap="square" lIns="0" tIns="0" rIns="0" bIns="0" rtlCol="0"/>
            <a:lstStyle/>
            <a:p/>
          </p:txBody>
        </p:sp>
        <p:sp>
          <p:nvSpPr>
            <p:cNvPr id="2017" name="object 2017" descr=""/>
            <p:cNvSpPr/>
            <p:nvPr/>
          </p:nvSpPr>
          <p:spPr>
            <a:xfrm>
              <a:off x="5758713" y="8392576"/>
              <a:ext cx="1270" cy="0"/>
            </a:xfrm>
            <a:custGeom>
              <a:avLst/>
              <a:gdLst/>
              <a:ahLst/>
              <a:cxnLst/>
              <a:rect l="l" t="t" r="r" b="b"/>
              <a:pathLst>
                <a:path w="1270" h="0">
                  <a:moveTo>
                    <a:pt x="1193" y="0"/>
                  </a:moveTo>
                  <a:lnTo>
                    <a:pt x="850" y="0"/>
                  </a:lnTo>
                  <a:lnTo>
                    <a:pt x="444" y="0"/>
                  </a:lnTo>
                  <a:lnTo>
                    <a:pt x="0" y="0"/>
                  </a:lnTo>
                </a:path>
              </a:pathLst>
            </a:custGeom>
            <a:ln w="3175">
              <a:solidFill>
                <a:srgbClr val="565658"/>
              </a:solidFill>
            </a:ln>
          </p:spPr>
          <p:txBody>
            <a:bodyPr wrap="square" lIns="0" tIns="0" rIns="0" bIns="0" rtlCol="0"/>
            <a:lstStyle/>
            <a:p/>
          </p:txBody>
        </p:sp>
        <p:sp>
          <p:nvSpPr>
            <p:cNvPr id="2018" name="object 2018" descr=""/>
            <p:cNvSpPr/>
            <p:nvPr/>
          </p:nvSpPr>
          <p:spPr>
            <a:xfrm>
              <a:off x="5758715" y="8392576"/>
              <a:ext cx="0" cy="60325"/>
            </a:xfrm>
            <a:custGeom>
              <a:avLst/>
              <a:gdLst/>
              <a:ahLst/>
              <a:cxnLst/>
              <a:rect l="l" t="t" r="r" b="b"/>
              <a:pathLst>
                <a:path w="0" h="60325">
                  <a:moveTo>
                    <a:pt x="0" y="0"/>
                  </a:moveTo>
                  <a:lnTo>
                    <a:pt x="0" y="59842"/>
                  </a:lnTo>
                </a:path>
              </a:pathLst>
            </a:custGeom>
            <a:ln w="3175">
              <a:solidFill>
                <a:srgbClr val="565658"/>
              </a:solidFill>
            </a:ln>
          </p:spPr>
          <p:txBody>
            <a:bodyPr wrap="square" lIns="0" tIns="0" rIns="0" bIns="0" rtlCol="0"/>
            <a:lstStyle/>
            <a:p/>
          </p:txBody>
        </p:sp>
        <p:sp>
          <p:nvSpPr>
            <p:cNvPr id="2019" name="object 2019" descr=""/>
            <p:cNvSpPr/>
            <p:nvPr/>
          </p:nvSpPr>
          <p:spPr>
            <a:xfrm>
              <a:off x="5752763" y="8452399"/>
              <a:ext cx="6350" cy="0"/>
            </a:xfrm>
            <a:custGeom>
              <a:avLst/>
              <a:gdLst/>
              <a:ahLst/>
              <a:cxnLst/>
              <a:rect l="l" t="t" r="r" b="b"/>
              <a:pathLst>
                <a:path w="6350" h="0">
                  <a:moveTo>
                    <a:pt x="0" y="0"/>
                  </a:moveTo>
                  <a:lnTo>
                    <a:pt x="5956" y="0"/>
                  </a:lnTo>
                </a:path>
              </a:pathLst>
            </a:custGeom>
            <a:ln w="3175">
              <a:solidFill>
                <a:srgbClr val="565658"/>
              </a:solidFill>
            </a:ln>
          </p:spPr>
          <p:txBody>
            <a:bodyPr wrap="square" lIns="0" tIns="0" rIns="0" bIns="0" rtlCol="0"/>
            <a:lstStyle/>
            <a:p/>
          </p:txBody>
        </p:sp>
        <p:sp>
          <p:nvSpPr>
            <p:cNvPr id="2020" name="object 2020" descr=""/>
            <p:cNvSpPr/>
            <p:nvPr/>
          </p:nvSpPr>
          <p:spPr>
            <a:xfrm>
              <a:off x="5750985" y="8452629"/>
              <a:ext cx="1905" cy="3810"/>
            </a:xfrm>
            <a:custGeom>
              <a:avLst/>
              <a:gdLst/>
              <a:ahLst/>
              <a:cxnLst/>
              <a:rect l="l" t="t" r="r" b="b"/>
              <a:pathLst>
                <a:path w="1904" h="3809">
                  <a:moveTo>
                    <a:pt x="1777" y="0"/>
                  </a:moveTo>
                  <a:lnTo>
                    <a:pt x="1308" y="88"/>
                  </a:lnTo>
                  <a:lnTo>
                    <a:pt x="634" y="419"/>
                  </a:lnTo>
                  <a:lnTo>
                    <a:pt x="165" y="1054"/>
                  </a:lnTo>
                  <a:lnTo>
                    <a:pt x="0" y="1803"/>
                  </a:lnTo>
                  <a:lnTo>
                    <a:pt x="165" y="2539"/>
                  </a:lnTo>
                  <a:lnTo>
                    <a:pt x="634" y="3149"/>
                  </a:lnTo>
                  <a:lnTo>
                    <a:pt x="1308" y="3492"/>
                  </a:lnTo>
                </a:path>
              </a:pathLst>
            </a:custGeom>
            <a:ln w="3175">
              <a:solidFill>
                <a:srgbClr val="565658"/>
              </a:solidFill>
            </a:ln>
          </p:spPr>
          <p:txBody>
            <a:bodyPr wrap="square" lIns="0" tIns="0" rIns="0" bIns="0" rtlCol="0"/>
            <a:lstStyle/>
            <a:p/>
          </p:txBody>
        </p:sp>
        <p:sp>
          <p:nvSpPr>
            <p:cNvPr id="2021" name="object 2021" descr=""/>
            <p:cNvSpPr/>
            <p:nvPr/>
          </p:nvSpPr>
          <p:spPr>
            <a:xfrm>
              <a:off x="5567931" y="8376011"/>
              <a:ext cx="2540" cy="4445"/>
            </a:xfrm>
            <a:custGeom>
              <a:avLst/>
              <a:gdLst/>
              <a:ahLst/>
              <a:cxnLst/>
              <a:rect l="l" t="t" r="r" b="b"/>
              <a:pathLst>
                <a:path w="2539" h="4445">
                  <a:moveTo>
                    <a:pt x="2095" y="4025"/>
                  </a:moveTo>
                  <a:lnTo>
                    <a:pt x="1473" y="3606"/>
                  </a:lnTo>
                  <a:lnTo>
                    <a:pt x="1016" y="2971"/>
                  </a:lnTo>
                  <a:lnTo>
                    <a:pt x="584" y="2070"/>
                  </a:lnTo>
                  <a:lnTo>
                    <a:pt x="381" y="1574"/>
                  </a:lnTo>
                  <a:lnTo>
                    <a:pt x="0" y="0"/>
                  </a:lnTo>
                </a:path>
              </a:pathLst>
            </a:custGeom>
            <a:ln w="3175">
              <a:solidFill>
                <a:srgbClr val="565658"/>
              </a:solidFill>
            </a:ln>
          </p:spPr>
          <p:txBody>
            <a:bodyPr wrap="square" lIns="0" tIns="0" rIns="0" bIns="0" rtlCol="0"/>
            <a:lstStyle/>
            <a:p/>
          </p:txBody>
        </p:sp>
        <p:sp>
          <p:nvSpPr>
            <p:cNvPr id="2022" name="object 2022" descr=""/>
            <p:cNvSpPr/>
            <p:nvPr/>
          </p:nvSpPr>
          <p:spPr>
            <a:xfrm>
              <a:off x="5570025" y="8380034"/>
              <a:ext cx="50800" cy="1270"/>
            </a:xfrm>
            <a:custGeom>
              <a:avLst/>
              <a:gdLst/>
              <a:ahLst/>
              <a:cxnLst/>
              <a:rect l="l" t="t" r="r" b="b"/>
              <a:pathLst>
                <a:path w="50800" h="1270">
                  <a:moveTo>
                    <a:pt x="50342" y="965"/>
                  </a:moveTo>
                  <a:lnTo>
                    <a:pt x="8585" y="304"/>
                  </a:lnTo>
                  <a:lnTo>
                    <a:pt x="825" y="38"/>
                  </a:lnTo>
                  <a:lnTo>
                    <a:pt x="0" y="0"/>
                  </a:lnTo>
                </a:path>
              </a:pathLst>
            </a:custGeom>
            <a:ln w="3175">
              <a:solidFill>
                <a:srgbClr val="565658"/>
              </a:solidFill>
            </a:ln>
          </p:spPr>
          <p:txBody>
            <a:bodyPr wrap="square" lIns="0" tIns="0" rIns="0" bIns="0" rtlCol="0"/>
            <a:lstStyle/>
            <a:p/>
          </p:txBody>
        </p:sp>
        <p:sp>
          <p:nvSpPr>
            <p:cNvPr id="2023" name="object 2023" descr=""/>
            <p:cNvSpPr/>
            <p:nvPr/>
          </p:nvSpPr>
          <p:spPr>
            <a:xfrm>
              <a:off x="5627447" y="8381725"/>
              <a:ext cx="6985" cy="1905"/>
            </a:xfrm>
            <a:custGeom>
              <a:avLst/>
              <a:gdLst/>
              <a:ahLst/>
              <a:cxnLst/>
              <a:rect l="l" t="t" r="r" b="b"/>
              <a:pathLst>
                <a:path w="6985" h="1904">
                  <a:moveTo>
                    <a:pt x="660" y="1854"/>
                  </a:moveTo>
                  <a:lnTo>
                    <a:pt x="355" y="901"/>
                  </a:lnTo>
                  <a:lnTo>
                    <a:pt x="0" y="0"/>
                  </a:lnTo>
                </a:path>
                <a:path w="6985" h="1904">
                  <a:moveTo>
                    <a:pt x="660" y="1854"/>
                  </a:moveTo>
                  <a:lnTo>
                    <a:pt x="3543" y="1816"/>
                  </a:lnTo>
                  <a:lnTo>
                    <a:pt x="6438" y="1841"/>
                  </a:lnTo>
                </a:path>
              </a:pathLst>
            </a:custGeom>
            <a:ln w="3175">
              <a:solidFill>
                <a:srgbClr val="565658"/>
              </a:solidFill>
            </a:ln>
          </p:spPr>
          <p:txBody>
            <a:bodyPr wrap="square" lIns="0" tIns="0" rIns="0" bIns="0" rtlCol="0"/>
            <a:lstStyle/>
            <a:p/>
          </p:txBody>
        </p:sp>
        <p:sp>
          <p:nvSpPr>
            <p:cNvPr id="2024" name="object 2024" descr=""/>
            <p:cNvSpPr/>
            <p:nvPr/>
          </p:nvSpPr>
          <p:spPr>
            <a:xfrm>
              <a:off x="5633750" y="8383572"/>
              <a:ext cx="635" cy="6350"/>
            </a:xfrm>
            <a:custGeom>
              <a:avLst/>
              <a:gdLst/>
              <a:ahLst/>
              <a:cxnLst/>
              <a:rect l="l" t="t" r="r" b="b"/>
              <a:pathLst>
                <a:path w="635" h="6350">
                  <a:moveTo>
                    <a:pt x="0" y="5867"/>
                  </a:moveTo>
                  <a:lnTo>
                    <a:pt x="50" y="3797"/>
                  </a:lnTo>
                  <a:lnTo>
                    <a:pt x="101" y="2006"/>
                  </a:lnTo>
                  <a:lnTo>
                    <a:pt x="114" y="673"/>
                  </a:lnTo>
                  <a:lnTo>
                    <a:pt x="127" y="0"/>
                  </a:lnTo>
                </a:path>
              </a:pathLst>
            </a:custGeom>
            <a:ln w="3175">
              <a:solidFill>
                <a:srgbClr val="565658"/>
              </a:solidFill>
            </a:ln>
          </p:spPr>
          <p:txBody>
            <a:bodyPr wrap="square" lIns="0" tIns="0" rIns="0" bIns="0" rtlCol="0"/>
            <a:lstStyle/>
            <a:p/>
          </p:txBody>
        </p:sp>
        <p:sp>
          <p:nvSpPr>
            <p:cNvPr id="2025" name="object 2025" descr=""/>
            <p:cNvSpPr/>
            <p:nvPr/>
          </p:nvSpPr>
          <p:spPr>
            <a:xfrm>
              <a:off x="5633735" y="8389426"/>
              <a:ext cx="125095" cy="3175"/>
            </a:xfrm>
            <a:custGeom>
              <a:avLst/>
              <a:gdLst/>
              <a:ahLst/>
              <a:cxnLst/>
              <a:rect l="l" t="t" r="r" b="b"/>
              <a:pathLst>
                <a:path w="125095" h="3175">
                  <a:moveTo>
                    <a:pt x="124980" y="3149"/>
                  </a:moveTo>
                  <a:lnTo>
                    <a:pt x="71475" y="1714"/>
                  </a:lnTo>
                  <a:lnTo>
                    <a:pt x="0" y="0"/>
                  </a:lnTo>
                </a:path>
              </a:pathLst>
            </a:custGeom>
            <a:ln w="3175">
              <a:solidFill>
                <a:srgbClr val="565658"/>
              </a:solidFill>
            </a:ln>
          </p:spPr>
          <p:txBody>
            <a:bodyPr wrap="square" lIns="0" tIns="0" rIns="0" bIns="0" rtlCol="0"/>
            <a:lstStyle/>
            <a:p/>
          </p:txBody>
        </p:sp>
        <p:sp>
          <p:nvSpPr>
            <p:cNvPr id="2026" name="object 2026" descr=""/>
            <p:cNvSpPr/>
            <p:nvPr/>
          </p:nvSpPr>
          <p:spPr>
            <a:xfrm>
              <a:off x="5750744" y="8452398"/>
              <a:ext cx="2540" cy="4445"/>
            </a:xfrm>
            <a:custGeom>
              <a:avLst/>
              <a:gdLst/>
              <a:ahLst/>
              <a:cxnLst/>
              <a:rect l="l" t="t" r="r" b="b"/>
              <a:pathLst>
                <a:path w="2539" h="4445">
                  <a:moveTo>
                    <a:pt x="2019" y="4038"/>
                  </a:moveTo>
                  <a:lnTo>
                    <a:pt x="0" y="2044"/>
                  </a:lnTo>
                  <a:lnTo>
                    <a:pt x="1904" y="0"/>
                  </a:lnTo>
                </a:path>
              </a:pathLst>
            </a:custGeom>
            <a:ln w="3175">
              <a:solidFill>
                <a:srgbClr val="565658"/>
              </a:solidFill>
            </a:ln>
          </p:spPr>
          <p:txBody>
            <a:bodyPr wrap="square" lIns="0" tIns="0" rIns="0" bIns="0" rtlCol="0"/>
            <a:lstStyle/>
            <a:p/>
          </p:txBody>
        </p:sp>
        <p:sp>
          <p:nvSpPr>
            <p:cNvPr id="2027" name="object 2027" descr=""/>
            <p:cNvSpPr/>
            <p:nvPr/>
          </p:nvSpPr>
          <p:spPr>
            <a:xfrm>
              <a:off x="5752763" y="8456207"/>
              <a:ext cx="6350" cy="0"/>
            </a:xfrm>
            <a:custGeom>
              <a:avLst/>
              <a:gdLst/>
              <a:ahLst/>
              <a:cxnLst/>
              <a:rect l="l" t="t" r="r" b="b"/>
              <a:pathLst>
                <a:path w="6350" h="0">
                  <a:moveTo>
                    <a:pt x="0" y="0"/>
                  </a:moveTo>
                  <a:lnTo>
                    <a:pt x="5956" y="0"/>
                  </a:lnTo>
                </a:path>
              </a:pathLst>
            </a:custGeom>
            <a:ln w="3175">
              <a:solidFill>
                <a:srgbClr val="565658"/>
              </a:solidFill>
            </a:ln>
          </p:spPr>
          <p:txBody>
            <a:bodyPr wrap="square" lIns="0" tIns="0" rIns="0" bIns="0" rtlCol="0"/>
            <a:lstStyle/>
            <a:p/>
          </p:txBody>
        </p:sp>
        <p:sp>
          <p:nvSpPr>
            <p:cNvPr id="2028" name="object 2028" descr=""/>
            <p:cNvSpPr/>
            <p:nvPr/>
          </p:nvSpPr>
          <p:spPr>
            <a:xfrm>
              <a:off x="5758715" y="8456207"/>
              <a:ext cx="1270" cy="0"/>
            </a:xfrm>
            <a:custGeom>
              <a:avLst/>
              <a:gdLst/>
              <a:ahLst/>
              <a:cxnLst/>
              <a:rect l="l" t="t" r="r" b="b"/>
              <a:pathLst>
                <a:path w="1270" h="0">
                  <a:moveTo>
                    <a:pt x="0" y="0"/>
                  </a:moveTo>
                  <a:lnTo>
                    <a:pt x="317" y="0"/>
                  </a:lnTo>
                  <a:lnTo>
                    <a:pt x="685" y="0"/>
                  </a:lnTo>
                  <a:lnTo>
                    <a:pt x="889" y="0"/>
                  </a:lnTo>
                </a:path>
              </a:pathLst>
            </a:custGeom>
            <a:ln w="3175">
              <a:solidFill>
                <a:srgbClr val="565658"/>
              </a:solidFill>
            </a:ln>
          </p:spPr>
          <p:txBody>
            <a:bodyPr wrap="square" lIns="0" tIns="0" rIns="0" bIns="0" rtlCol="0"/>
            <a:lstStyle/>
            <a:p/>
          </p:txBody>
        </p:sp>
        <p:sp>
          <p:nvSpPr>
            <p:cNvPr id="2029" name="object 2029" descr=""/>
            <p:cNvSpPr/>
            <p:nvPr/>
          </p:nvSpPr>
          <p:spPr>
            <a:xfrm>
              <a:off x="5570025" y="8380036"/>
              <a:ext cx="58419" cy="5080"/>
            </a:xfrm>
            <a:custGeom>
              <a:avLst/>
              <a:gdLst/>
              <a:ahLst/>
              <a:cxnLst/>
              <a:rect l="l" t="t" r="r" b="b"/>
              <a:pathLst>
                <a:path w="58420" h="5079">
                  <a:moveTo>
                    <a:pt x="8547" y="4838"/>
                  </a:moveTo>
                  <a:lnTo>
                    <a:pt x="3619" y="1435"/>
                  </a:lnTo>
                  <a:lnTo>
                    <a:pt x="0" y="0"/>
                  </a:lnTo>
                </a:path>
                <a:path w="58420" h="5079">
                  <a:moveTo>
                    <a:pt x="8547" y="4838"/>
                  </a:moveTo>
                  <a:lnTo>
                    <a:pt x="58077" y="3555"/>
                  </a:lnTo>
                </a:path>
              </a:pathLst>
            </a:custGeom>
            <a:ln w="3175">
              <a:solidFill>
                <a:srgbClr val="565658"/>
              </a:solidFill>
            </a:ln>
          </p:spPr>
          <p:txBody>
            <a:bodyPr wrap="square" lIns="0" tIns="0" rIns="0" bIns="0" rtlCol="0"/>
            <a:lstStyle/>
            <a:p/>
          </p:txBody>
        </p:sp>
        <p:sp>
          <p:nvSpPr>
            <p:cNvPr id="2030" name="object 2030" descr=""/>
            <p:cNvSpPr/>
            <p:nvPr/>
          </p:nvSpPr>
          <p:spPr>
            <a:xfrm>
              <a:off x="5628102" y="8383597"/>
              <a:ext cx="635" cy="6350"/>
            </a:xfrm>
            <a:custGeom>
              <a:avLst/>
              <a:gdLst/>
              <a:ahLst/>
              <a:cxnLst/>
              <a:rect l="l" t="t" r="r" b="b"/>
              <a:pathLst>
                <a:path w="635" h="6350">
                  <a:moveTo>
                    <a:pt x="165" y="5854"/>
                  </a:moveTo>
                  <a:lnTo>
                    <a:pt x="101" y="3784"/>
                  </a:lnTo>
                  <a:lnTo>
                    <a:pt x="50" y="1993"/>
                  </a:lnTo>
                  <a:lnTo>
                    <a:pt x="12" y="673"/>
                  </a:lnTo>
                  <a:lnTo>
                    <a:pt x="0" y="0"/>
                  </a:lnTo>
                </a:path>
              </a:pathLst>
            </a:custGeom>
            <a:ln w="3175">
              <a:solidFill>
                <a:srgbClr val="565658"/>
              </a:solidFill>
            </a:ln>
          </p:spPr>
          <p:txBody>
            <a:bodyPr wrap="square" lIns="0" tIns="0" rIns="0" bIns="0" rtlCol="0"/>
            <a:lstStyle/>
            <a:p/>
          </p:txBody>
        </p:sp>
        <p:sp>
          <p:nvSpPr>
            <p:cNvPr id="2031" name="object 2031" descr=""/>
            <p:cNvSpPr/>
            <p:nvPr/>
          </p:nvSpPr>
          <p:spPr>
            <a:xfrm>
              <a:off x="5628264" y="8389414"/>
              <a:ext cx="5715" cy="635"/>
            </a:xfrm>
            <a:custGeom>
              <a:avLst/>
              <a:gdLst/>
              <a:ahLst/>
              <a:cxnLst/>
              <a:rect l="l" t="t" r="r" b="b"/>
              <a:pathLst>
                <a:path w="5714" h="634">
                  <a:moveTo>
                    <a:pt x="5486" y="25"/>
                  </a:moveTo>
                  <a:lnTo>
                    <a:pt x="2743" y="0"/>
                  </a:lnTo>
                  <a:lnTo>
                    <a:pt x="0" y="25"/>
                  </a:lnTo>
                </a:path>
              </a:pathLst>
            </a:custGeom>
            <a:ln w="3175">
              <a:solidFill>
                <a:srgbClr val="565658"/>
              </a:solidFill>
            </a:ln>
          </p:spPr>
          <p:txBody>
            <a:bodyPr wrap="square" lIns="0" tIns="0" rIns="0" bIns="0" rtlCol="0"/>
            <a:lstStyle/>
            <a:p/>
          </p:txBody>
        </p:sp>
        <p:sp>
          <p:nvSpPr>
            <p:cNvPr id="2032" name="object 2032" descr=""/>
            <p:cNvSpPr/>
            <p:nvPr/>
          </p:nvSpPr>
          <p:spPr>
            <a:xfrm>
              <a:off x="5752772" y="8456437"/>
              <a:ext cx="6350" cy="0"/>
            </a:xfrm>
            <a:custGeom>
              <a:avLst/>
              <a:gdLst/>
              <a:ahLst/>
              <a:cxnLst/>
              <a:rect l="l" t="t" r="r" b="b"/>
              <a:pathLst>
                <a:path w="6350" h="0">
                  <a:moveTo>
                    <a:pt x="5943" y="0"/>
                  </a:moveTo>
                  <a:lnTo>
                    <a:pt x="0" y="0"/>
                  </a:lnTo>
                </a:path>
              </a:pathLst>
            </a:custGeom>
            <a:ln w="3175">
              <a:solidFill>
                <a:srgbClr val="565658"/>
              </a:solidFill>
            </a:ln>
          </p:spPr>
          <p:txBody>
            <a:bodyPr wrap="square" lIns="0" tIns="0" rIns="0" bIns="0" rtlCol="0"/>
            <a:lstStyle/>
            <a:p/>
          </p:txBody>
        </p:sp>
        <p:sp>
          <p:nvSpPr>
            <p:cNvPr id="2033" name="object 2033" descr=""/>
            <p:cNvSpPr/>
            <p:nvPr/>
          </p:nvSpPr>
          <p:spPr>
            <a:xfrm>
              <a:off x="5758713" y="8456437"/>
              <a:ext cx="1270" cy="60325"/>
            </a:xfrm>
            <a:custGeom>
              <a:avLst/>
              <a:gdLst/>
              <a:ahLst/>
              <a:cxnLst/>
              <a:rect l="l" t="t" r="r" b="b"/>
              <a:pathLst>
                <a:path w="1270" h="60325">
                  <a:moveTo>
                    <a:pt x="1193" y="0"/>
                  </a:moveTo>
                  <a:lnTo>
                    <a:pt x="850" y="0"/>
                  </a:lnTo>
                  <a:lnTo>
                    <a:pt x="444" y="0"/>
                  </a:lnTo>
                  <a:lnTo>
                    <a:pt x="0" y="0"/>
                  </a:lnTo>
                </a:path>
                <a:path w="1270" h="60325">
                  <a:moveTo>
                    <a:pt x="1193" y="0"/>
                  </a:moveTo>
                  <a:lnTo>
                    <a:pt x="1193" y="59829"/>
                  </a:lnTo>
                </a:path>
              </a:pathLst>
            </a:custGeom>
            <a:ln w="3175">
              <a:solidFill>
                <a:srgbClr val="565658"/>
              </a:solidFill>
            </a:ln>
          </p:spPr>
          <p:txBody>
            <a:bodyPr wrap="square" lIns="0" tIns="0" rIns="0" bIns="0" rtlCol="0"/>
            <a:lstStyle/>
            <a:p/>
          </p:txBody>
        </p:sp>
        <p:sp>
          <p:nvSpPr>
            <p:cNvPr id="2034" name="object 2034" descr=""/>
            <p:cNvSpPr/>
            <p:nvPr/>
          </p:nvSpPr>
          <p:spPr>
            <a:xfrm>
              <a:off x="5578576" y="8384893"/>
              <a:ext cx="1270" cy="6350"/>
            </a:xfrm>
            <a:custGeom>
              <a:avLst/>
              <a:gdLst/>
              <a:ahLst/>
              <a:cxnLst/>
              <a:rect l="l" t="t" r="r" b="b"/>
              <a:pathLst>
                <a:path w="1270" h="6350">
                  <a:moveTo>
                    <a:pt x="876" y="5842"/>
                  </a:moveTo>
                  <a:lnTo>
                    <a:pt x="812" y="3898"/>
                  </a:lnTo>
                  <a:lnTo>
                    <a:pt x="647" y="2171"/>
                  </a:lnTo>
                  <a:lnTo>
                    <a:pt x="406" y="863"/>
                  </a:lnTo>
                  <a:lnTo>
                    <a:pt x="76" y="88"/>
                  </a:lnTo>
                </a:path>
              </a:pathLst>
            </a:custGeom>
            <a:ln w="3175">
              <a:solidFill>
                <a:srgbClr val="565658"/>
              </a:solidFill>
            </a:ln>
          </p:spPr>
          <p:txBody>
            <a:bodyPr wrap="square" lIns="0" tIns="0" rIns="0" bIns="0" rtlCol="0"/>
            <a:lstStyle/>
            <a:p/>
          </p:txBody>
        </p:sp>
        <p:sp>
          <p:nvSpPr>
            <p:cNvPr id="2035" name="object 2035" descr=""/>
            <p:cNvSpPr/>
            <p:nvPr/>
          </p:nvSpPr>
          <p:spPr>
            <a:xfrm>
              <a:off x="5579448" y="8389452"/>
              <a:ext cx="48895" cy="1270"/>
            </a:xfrm>
            <a:custGeom>
              <a:avLst/>
              <a:gdLst/>
              <a:ahLst/>
              <a:cxnLst/>
              <a:rect l="l" t="t" r="r" b="b"/>
              <a:pathLst>
                <a:path w="48895" h="1270">
                  <a:moveTo>
                    <a:pt x="48818" y="0"/>
                  </a:moveTo>
                  <a:lnTo>
                    <a:pt x="0" y="1269"/>
                  </a:lnTo>
                </a:path>
              </a:pathLst>
            </a:custGeom>
            <a:ln w="3175">
              <a:solidFill>
                <a:srgbClr val="565658"/>
              </a:solidFill>
            </a:ln>
          </p:spPr>
          <p:txBody>
            <a:bodyPr wrap="square" lIns="0" tIns="0" rIns="0" bIns="0" rtlCol="0"/>
            <a:lstStyle/>
            <a:p/>
          </p:txBody>
        </p:sp>
        <p:sp>
          <p:nvSpPr>
            <p:cNvPr id="2036" name="object 2036" descr=""/>
            <p:cNvSpPr/>
            <p:nvPr/>
          </p:nvSpPr>
          <p:spPr>
            <a:xfrm>
              <a:off x="5758715" y="8456437"/>
              <a:ext cx="0" cy="60325"/>
            </a:xfrm>
            <a:custGeom>
              <a:avLst/>
              <a:gdLst/>
              <a:ahLst/>
              <a:cxnLst/>
              <a:rect l="l" t="t" r="r" b="b"/>
              <a:pathLst>
                <a:path w="0" h="60325">
                  <a:moveTo>
                    <a:pt x="0" y="0"/>
                  </a:moveTo>
                  <a:lnTo>
                    <a:pt x="0" y="59829"/>
                  </a:lnTo>
                </a:path>
              </a:pathLst>
            </a:custGeom>
            <a:ln w="3175">
              <a:solidFill>
                <a:srgbClr val="565658"/>
              </a:solidFill>
            </a:ln>
          </p:spPr>
          <p:txBody>
            <a:bodyPr wrap="square" lIns="0" tIns="0" rIns="0" bIns="0" rtlCol="0"/>
            <a:lstStyle/>
            <a:p/>
          </p:txBody>
        </p:sp>
        <p:sp>
          <p:nvSpPr>
            <p:cNvPr id="2037" name="object 2037" descr=""/>
            <p:cNvSpPr/>
            <p:nvPr/>
          </p:nvSpPr>
          <p:spPr>
            <a:xfrm>
              <a:off x="5758715" y="8516272"/>
              <a:ext cx="1270" cy="0"/>
            </a:xfrm>
            <a:custGeom>
              <a:avLst/>
              <a:gdLst/>
              <a:ahLst/>
              <a:cxnLst/>
              <a:rect l="l" t="t" r="r" b="b"/>
              <a:pathLst>
                <a:path w="1270" h="0">
                  <a:moveTo>
                    <a:pt x="0" y="0"/>
                  </a:moveTo>
                  <a:lnTo>
                    <a:pt x="444" y="0"/>
                  </a:lnTo>
                  <a:lnTo>
                    <a:pt x="825" y="0"/>
                  </a:lnTo>
                  <a:lnTo>
                    <a:pt x="1092" y="0"/>
                  </a:lnTo>
                </a:path>
              </a:pathLst>
            </a:custGeom>
            <a:ln w="3175">
              <a:solidFill>
                <a:srgbClr val="565658"/>
              </a:solidFill>
            </a:ln>
          </p:spPr>
          <p:txBody>
            <a:bodyPr wrap="square" lIns="0" tIns="0" rIns="0" bIns="0" rtlCol="0"/>
            <a:lstStyle/>
            <a:p/>
          </p:txBody>
        </p:sp>
        <p:sp>
          <p:nvSpPr>
            <p:cNvPr id="2038" name="object 2038" descr=""/>
            <p:cNvSpPr/>
            <p:nvPr/>
          </p:nvSpPr>
          <p:spPr>
            <a:xfrm>
              <a:off x="5759907" y="8516272"/>
              <a:ext cx="0" cy="5080"/>
            </a:xfrm>
            <a:custGeom>
              <a:avLst/>
              <a:gdLst/>
              <a:ahLst/>
              <a:cxnLst/>
              <a:rect l="l" t="t" r="r" b="b"/>
              <a:pathLst>
                <a:path w="0" h="5079">
                  <a:moveTo>
                    <a:pt x="0" y="0"/>
                  </a:moveTo>
                  <a:lnTo>
                    <a:pt x="0" y="4762"/>
                  </a:lnTo>
                </a:path>
              </a:pathLst>
            </a:custGeom>
            <a:ln w="3175">
              <a:solidFill>
                <a:srgbClr val="565658"/>
              </a:solidFill>
            </a:ln>
          </p:spPr>
          <p:txBody>
            <a:bodyPr wrap="square" lIns="0" tIns="0" rIns="0" bIns="0" rtlCol="0"/>
            <a:lstStyle/>
            <a:p/>
          </p:txBody>
        </p:sp>
        <p:sp>
          <p:nvSpPr>
            <p:cNvPr id="2039" name="object 2039" descr=""/>
            <p:cNvSpPr/>
            <p:nvPr/>
          </p:nvSpPr>
          <p:spPr>
            <a:xfrm>
              <a:off x="5579452" y="8390735"/>
              <a:ext cx="0" cy="127635"/>
            </a:xfrm>
            <a:custGeom>
              <a:avLst/>
              <a:gdLst/>
              <a:ahLst/>
              <a:cxnLst/>
              <a:rect l="l" t="t" r="r" b="b"/>
              <a:pathLst>
                <a:path w="0" h="127634">
                  <a:moveTo>
                    <a:pt x="0" y="0"/>
                  </a:moveTo>
                  <a:lnTo>
                    <a:pt x="0" y="127380"/>
                  </a:lnTo>
                </a:path>
              </a:pathLst>
            </a:custGeom>
            <a:ln w="3175">
              <a:solidFill>
                <a:srgbClr val="565658"/>
              </a:solidFill>
            </a:ln>
          </p:spPr>
          <p:txBody>
            <a:bodyPr wrap="square" lIns="0" tIns="0" rIns="0" bIns="0" rtlCol="0"/>
            <a:lstStyle/>
            <a:p/>
          </p:txBody>
        </p:sp>
        <p:sp>
          <p:nvSpPr>
            <p:cNvPr id="2040" name="object 2040" descr=""/>
            <p:cNvSpPr/>
            <p:nvPr/>
          </p:nvSpPr>
          <p:spPr>
            <a:xfrm>
              <a:off x="5633750" y="8516266"/>
              <a:ext cx="125095" cy="3175"/>
            </a:xfrm>
            <a:custGeom>
              <a:avLst/>
              <a:gdLst/>
              <a:ahLst/>
              <a:cxnLst/>
              <a:rect l="l" t="t" r="r" b="b"/>
              <a:pathLst>
                <a:path w="125095" h="3175">
                  <a:moveTo>
                    <a:pt x="0" y="3136"/>
                  </a:moveTo>
                  <a:lnTo>
                    <a:pt x="71475" y="1422"/>
                  </a:lnTo>
                  <a:lnTo>
                    <a:pt x="124980" y="0"/>
                  </a:lnTo>
                </a:path>
              </a:pathLst>
            </a:custGeom>
            <a:ln w="3175">
              <a:solidFill>
                <a:srgbClr val="565658"/>
              </a:solidFill>
            </a:ln>
          </p:spPr>
          <p:txBody>
            <a:bodyPr wrap="square" lIns="0" tIns="0" rIns="0" bIns="0" rtlCol="0"/>
            <a:lstStyle/>
            <a:p/>
          </p:txBody>
        </p:sp>
        <p:sp>
          <p:nvSpPr>
            <p:cNvPr id="2041" name="object 2041" descr=""/>
            <p:cNvSpPr/>
            <p:nvPr/>
          </p:nvSpPr>
          <p:spPr>
            <a:xfrm>
              <a:off x="5758715" y="8516256"/>
              <a:ext cx="1270" cy="6350"/>
            </a:xfrm>
            <a:custGeom>
              <a:avLst/>
              <a:gdLst/>
              <a:ahLst/>
              <a:cxnLst/>
              <a:rect l="l" t="t" r="r" b="b"/>
              <a:pathLst>
                <a:path w="1270" h="6350">
                  <a:moveTo>
                    <a:pt x="38" y="5956"/>
                  </a:moveTo>
                  <a:lnTo>
                    <a:pt x="38" y="5803"/>
                  </a:lnTo>
                  <a:lnTo>
                    <a:pt x="38" y="5499"/>
                  </a:lnTo>
                  <a:lnTo>
                    <a:pt x="38" y="5054"/>
                  </a:lnTo>
                  <a:lnTo>
                    <a:pt x="25" y="4216"/>
                  </a:lnTo>
                  <a:lnTo>
                    <a:pt x="25" y="3721"/>
                  </a:lnTo>
                  <a:lnTo>
                    <a:pt x="25" y="2285"/>
                  </a:lnTo>
                  <a:lnTo>
                    <a:pt x="0" y="1981"/>
                  </a:lnTo>
                  <a:lnTo>
                    <a:pt x="0" y="0"/>
                  </a:lnTo>
                </a:path>
                <a:path w="1270" h="6350">
                  <a:moveTo>
                    <a:pt x="38" y="5956"/>
                  </a:moveTo>
                  <a:lnTo>
                    <a:pt x="469" y="5854"/>
                  </a:lnTo>
                  <a:lnTo>
                    <a:pt x="850" y="5587"/>
                  </a:lnTo>
                  <a:lnTo>
                    <a:pt x="1092" y="5219"/>
                  </a:lnTo>
                  <a:lnTo>
                    <a:pt x="1193" y="4762"/>
                  </a:lnTo>
                </a:path>
              </a:pathLst>
            </a:custGeom>
            <a:ln w="3175">
              <a:solidFill>
                <a:srgbClr val="565658"/>
              </a:solidFill>
            </a:ln>
          </p:spPr>
          <p:txBody>
            <a:bodyPr wrap="square" lIns="0" tIns="0" rIns="0" bIns="0" rtlCol="0"/>
            <a:lstStyle/>
            <a:p/>
          </p:txBody>
        </p:sp>
        <p:sp>
          <p:nvSpPr>
            <p:cNvPr id="2042" name="object 2042" descr=""/>
            <p:cNvSpPr/>
            <p:nvPr/>
          </p:nvSpPr>
          <p:spPr>
            <a:xfrm>
              <a:off x="5578572" y="8518119"/>
              <a:ext cx="1270" cy="6350"/>
            </a:xfrm>
            <a:custGeom>
              <a:avLst/>
              <a:gdLst/>
              <a:ahLst/>
              <a:cxnLst/>
              <a:rect l="l" t="t" r="r" b="b"/>
              <a:pathLst>
                <a:path w="1270" h="6350">
                  <a:moveTo>
                    <a:pt x="0" y="5841"/>
                  </a:moveTo>
                  <a:lnTo>
                    <a:pt x="317" y="5206"/>
                  </a:lnTo>
                  <a:lnTo>
                    <a:pt x="609" y="3975"/>
                  </a:lnTo>
                  <a:lnTo>
                    <a:pt x="800" y="2285"/>
                  </a:lnTo>
                  <a:lnTo>
                    <a:pt x="876" y="0"/>
                  </a:lnTo>
                </a:path>
              </a:pathLst>
            </a:custGeom>
            <a:ln w="3175">
              <a:solidFill>
                <a:srgbClr val="565658"/>
              </a:solidFill>
            </a:ln>
          </p:spPr>
          <p:txBody>
            <a:bodyPr wrap="square" lIns="0" tIns="0" rIns="0" bIns="0" rtlCol="0"/>
            <a:lstStyle/>
            <a:p/>
          </p:txBody>
        </p:sp>
        <p:sp>
          <p:nvSpPr>
            <p:cNvPr id="2043" name="object 2043" descr=""/>
            <p:cNvSpPr/>
            <p:nvPr/>
          </p:nvSpPr>
          <p:spPr>
            <a:xfrm>
              <a:off x="5579452" y="8518113"/>
              <a:ext cx="48895" cy="1270"/>
            </a:xfrm>
            <a:custGeom>
              <a:avLst/>
              <a:gdLst/>
              <a:ahLst/>
              <a:cxnLst/>
              <a:rect l="l" t="t" r="r" b="b"/>
              <a:pathLst>
                <a:path w="48895" h="1270">
                  <a:moveTo>
                    <a:pt x="0" y="0"/>
                  </a:moveTo>
                  <a:lnTo>
                    <a:pt x="48818" y="1269"/>
                  </a:lnTo>
                </a:path>
              </a:pathLst>
            </a:custGeom>
            <a:ln w="3175">
              <a:solidFill>
                <a:srgbClr val="565658"/>
              </a:solidFill>
            </a:ln>
          </p:spPr>
          <p:txBody>
            <a:bodyPr wrap="square" lIns="0" tIns="0" rIns="0" bIns="0" rtlCol="0"/>
            <a:lstStyle/>
            <a:p/>
          </p:txBody>
        </p:sp>
        <p:sp>
          <p:nvSpPr>
            <p:cNvPr id="2044" name="object 2044" descr=""/>
            <p:cNvSpPr/>
            <p:nvPr/>
          </p:nvSpPr>
          <p:spPr>
            <a:xfrm>
              <a:off x="5628267" y="8519391"/>
              <a:ext cx="5715" cy="635"/>
            </a:xfrm>
            <a:custGeom>
              <a:avLst/>
              <a:gdLst/>
              <a:ahLst/>
              <a:cxnLst/>
              <a:rect l="l" t="t" r="r" b="b"/>
              <a:pathLst>
                <a:path w="5714" h="634">
                  <a:moveTo>
                    <a:pt x="0" y="0"/>
                  </a:moveTo>
                  <a:lnTo>
                    <a:pt x="2755" y="25"/>
                  </a:lnTo>
                  <a:lnTo>
                    <a:pt x="5486" y="0"/>
                  </a:lnTo>
                </a:path>
              </a:pathLst>
            </a:custGeom>
            <a:ln w="3175">
              <a:solidFill>
                <a:srgbClr val="565658"/>
              </a:solidFill>
            </a:ln>
          </p:spPr>
          <p:txBody>
            <a:bodyPr wrap="square" lIns="0" tIns="0" rIns="0" bIns="0" rtlCol="0"/>
            <a:lstStyle/>
            <a:p/>
          </p:txBody>
        </p:sp>
        <p:sp>
          <p:nvSpPr>
            <p:cNvPr id="2045" name="object 2045" descr=""/>
            <p:cNvSpPr/>
            <p:nvPr/>
          </p:nvSpPr>
          <p:spPr>
            <a:xfrm>
              <a:off x="5633747" y="8519402"/>
              <a:ext cx="635" cy="6350"/>
            </a:xfrm>
            <a:custGeom>
              <a:avLst/>
              <a:gdLst/>
              <a:ahLst/>
              <a:cxnLst/>
              <a:rect l="l" t="t" r="r" b="b"/>
              <a:pathLst>
                <a:path w="635" h="6350">
                  <a:moveTo>
                    <a:pt x="126" y="5867"/>
                  </a:moveTo>
                  <a:lnTo>
                    <a:pt x="114" y="5181"/>
                  </a:lnTo>
                  <a:lnTo>
                    <a:pt x="76" y="3873"/>
                  </a:lnTo>
                  <a:lnTo>
                    <a:pt x="38" y="2070"/>
                  </a:lnTo>
                  <a:lnTo>
                    <a:pt x="0" y="0"/>
                  </a:lnTo>
                </a:path>
              </a:pathLst>
            </a:custGeom>
            <a:ln w="3175">
              <a:solidFill>
                <a:srgbClr val="565658"/>
              </a:solidFill>
            </a:ln>
          </p:spPr>
          <p:txBody>
            <a:bodyPr wrap="square" lIns="0" tIns="0" rIns="0" bIns="0" rtlCol="0"/>
            <a:lstStyle/>
            <a:p/>
          </p:txBody>
        </p:sp>
        <p:sp>
          <p:nvSpPr>
            <p:cNvPr id="2046" name="object 2046" descr=""/>
            <p:cNvSpPr/>
            <p:nvPr/>
          </p:nvSpPr>
          <p:spPr>
            <a:xfrm>
              <a:off x="5633874" y="8522213"/>
              <a:ext cx="125095" cy="3175"/>
            </a:xfrm>
            <a:custGeom>
              <a:avLst/>
              <a:gdLst/>
              <a:ahLst/>
              <a:cxnLst/>
              <a:rect l="l" t="t" r="r" b="b"/>
              <a:pathLst>
                <a:path w="125095" h="3175">
                  <a:moveTo>
                    <a:pt x="124879" y="0"/>
                  </a:moveTo>
                  <a:lnTo>
                    <a:pt x="71488" y="1409"/>
                  </a:lnTo>
                  <a:lnTo>
                    <a:pt x="0" y="3047"/>
                  </a:lnTo>
                </a:path>
              </a:pathLst>
            </a:custGeom>
            <a:ln w="3175">
              <a:solidFill>
                <a:srgbClr val="565658"/>
              </a:solidFill>
            </a:ln>
          </p:spPr>
          <p:txBody>
            <a:bodyPr wrap="square" lIns="0" tIns="0" rIns="0" bIns="0" rtlCol="0"/>
            <a:lstStyle/>
            <a:p/>
          </p:txBody>
        </p:sp>
        <p:sp>
          <p:nvSpPr>
            <p:cNvPr id="2047" name="object 2047" descr=""/>
            <p:cNvSpPr/>
            <p:nvPr/>
          </p:nvSpPr>
          <p:spPr>
            <a:xfrm>
              <a:off x="5686447" y="8526290"/>
              <a:ext cx="14604" cy="635"/>
            </a:xfrm>
            <a:custGeom>
              <a:avLst/>
              <a:gdLst/>
              <a:ahLst/>
              <a:cxnLst/>
              <a:rect l="l" t="t" r="r" b="b"/>
              <a:pathLst>
                <a:path w="14604" h="634">
                  <a:moveTo>
                    <a:pt x="0" y="622"/>
                  </a:moveTo>
                  <a:lnTo>
                    <a:pt x="7429" y="355"/>
                  </a:lnTo>
                  <a:lnTo>
                    <a:pt x="14211" y="0"/>
                  </a:lnTo>
                </a:path>
              </a:pathLst>
            </a:custGeom>
            <a:ln w="3175">
              <a:solidFill>
                <a:srgbClr val="565658"/>
              </a:solidFill>
            </a:ln>
          </p:spPr>
          <p:txBody>
            <a:bodyPr wrap="square" lIns="0" tIns="0" rIns="0" bIns="0" rtlCol="0"/>
            <a:lstStyle/>
            <a:p/>
          </p:txBody>
        </p:sp>
        <p:sp>
          <p:nvSpPr>
            <p:cNvPr id="2048" name="object 2048" descr=""/>
            <p:cNvSpPr/>
            <p:nvPr/>
          </p:nvSpPr>
          <p:spPr>
            <a:xfrm>
              <a:off x="5682677" y="8526917"/>
              <a:ext cx="3810" cy="6350"/>
            </a:xfrm>
            <a:custGeom>
              <a:avLst/>
              <a:gdLst/>
              <a:ahLst/>
              <a:cxnLst/>
              <a:rect l="l" t="t" r="r" b="b"/>
              <a:pathLst>
                <a:path w="3810" h="6350">
                  <a:moveTo>
                    <a:pt x="0" y="5918"/>
                  </a:moveTo>
                  <a:lnTo>
                    <a:pt x="254" y="3733"/>
                  </a:lnTo>
                  <a:lnTo>
                    <a:pt x="1054" y="1854"/>
                  </a:lnTo>
                  <a:lnTo>
                    <a:pt x="2286" y="558"/>
                  </a:lnTo>
                  <a:lnTo>
                    <a:pt x="3771" y="0"/>
                  </a:lnTo>
                </a:path>
              </a:pathLst>
            </a:custGeom>
            <a:ln w="3175">
              <a:solidFill>
                <a:srgbClr val="565658"/>
              </a:solidFill>
            </a:ln>
          </p:spPr>
          <p:txBody>
            <a:bodyPr wrap="square" lIns="0" tIns="0" rIns="0" bIns="0" rtlCol="0"/>
            <a:lstStyle/>
            <a:p/>
          </p:txBody>
        </p:sp>
        <p:sp>
          <p:nvSpPr>
            <p:cNvPr id="2049" name="object 2049" descr=""/>
            <p:cNvSpPr/>
            <p:nvPr/>
          </p:nvSpPr>
          <p:spPr>
            <a:xfrm>
              <a:off x="5682672" y="8530484"/>
              <a:ext cx="22860" cy="2540"/>
            </a:xfrm>
            <a:custGeom>
              <a:avLst/>
              <a:gdLst/>
              <a:ahLst/>
              <a:cxnLst/>
              <a:rect l="l" t="t" r="r" b="b"/>
              <a:pathLst>
                <a:path w="22860" h="2540">
                  <a:moveTo>
                    <a:pt x="22453" y="0"/>
                  </a:moveTo>
                  <a:lnTo>
                    <a:pt x="6883" y="2108"/>
                  </a:lnTo>
                  <a:lnTo>
                    <a:pt x="0" y="2349"/>
                  </a:lnTo>
                </a:path>
              </a:pathLst>
            </a:custGeom>
            <a:ln w="3175">
              <a:solidFill>
                <a:srgbClr val="565658"/>
              </a:solidFill>
            </a:ln>
          </p:spPr>
          <p:txBody>
            <a:bodyPr wrap="square" lIns="0" tIns="0" rIns="0" bIns="0" rtlCol="0"/>
            <a:lstStyle/>
            <a:p/>
          </p:txBody>
        </p:sp>
        <p:sp>
          <p:nvSpPr>
            <p:cNvPr id="2050" name="object 2050" descr=""/>
            <p:cNvSpPr/>
            <p:nvPr/>
          </p:nvSpPr>
          <p:spPr>
            <a:xfrm>
              <a:off x="5682670" y="8532835"/>
              <a:ext cx="22860" cy="0"/>
            </a:xfrm>
            <a:custGeom>
              <a:avLst/>
              <a:gdLst/>
              <a:ahLst/>
              <a:cxnLst/>
              <a:rect l="l" t="t" r="r" b="b"/>
              <a:pathLst>
                <a:path w="22860" h="0">
                  <a:moveTo>
                    <a:pt x="21996" y="0"/>
                  </a:moveTo>
                  <a:lnTo>
                    <a:pt x="22428" y="0"/>
                  </a:lnTo>
                  <a:lnTo>
                    <a:pt x="17360" y="0"/>
                  </a:lnTo>
                  <a:lnTo>
                    <a:pt x="5397" y="0"/>
                  </a:lnTo>
                  <a:lnTo>
                    <a:pt x="0" y="0"/>
                  </a:lnTo>
                </a:path>
              </a:pathLst>
            </a:custGeom>
            <a:ln w="3175">
              <a:solidFill>
                <a:srgbClr val="565658"/>
              </a:solidFill>
            </a:ln>
          </p:spPr>
          <p:txBody>
            <a:bodyPr wrap="square" lIns="0" tIns="0" rIns="0" bIns="0" rtlCol="0"/>
            <a:lstStyle/>
            <a:p/>
          </p:txBody>
        </p:sp>
        <p:sp>
          <p:nvSpPr>
            <p:cNvPr id="2051" name="object 2051" descr=""/>
            <p:cNvSpPr/>
            <p:nvPr/>
          </p:nvSpPr>
          <p:spPr>
            <a:xfrm>
              <a:off x="5570025" y="8523961"/>
              <a:ext cx="8890" cy="5080"/>
            </a:xfrm>
            <a:custGeom>
              <a:avLst/>
              <a:gdLst/>
              <a:ahLst/>
              <a:cxnLst/>
              <a:rect l="l" t="t" r="r" b="b"/>
              <a:pathLst>
                <a:path w="8889" h="5079">
                  <a:moveTo>
                    <a:pt x="8547" y="0"/>
                  </a:moveTo>
                  <a:lnTo>
                    <a:pt x="3619" y="3403"/>
                  </a:lnTo>
                  <a:lnTo>
                    <a:pt x="0" y="4864"/>
                  </a:lnTo>
                </a:path>
              </a:pathLst>
            </a:custGeom>
            <a:ln w="3175">
              <a:solidFill>
                <a:srgbClr val="565658"/>
              </a:solidFill>
            </a:ln>
          </p:spPr>
          <p:txBody>
            <a:bodyPr wrap="square" lIns="0" tIns="0" rIns="0" bIns="0" rtlCol="0"/>
            <a:lstStyle/>
            <a:p/>
          </p:txBody>
        </p:sp>
        <p:sp>
          <p:nvSpPr>
            <p:cNvPr id="2052" name="object 2052" descr=""/>
            <p:cNvSpPr/>
            <p:nvPr/>
          </p:nvSpPr>
          <p:spPr>
            <a:xfrm>
              <a:off x="5578577" y="8519402"/>
              <a:ext cx="50165" cy="6350"/>
            </a:xfrm>
            <a:custGeom>
              <a:avLst/>
              <a:gdLst/>
              <a:ahLst/>
              <a:cxnLst/>
              <a:rect l="l" t="t" r="r" b="b"/>
              <a:pathLst>
                <a:path w="50164" h="6350">
                  <a:moveTo>
                    <a:pt x="49529" y="5854"/>
                  </a:moveTo>
                  <a:lnTo>
                    <a:pt x="0" y="4559"/>
                  </a:lnTo>
                </a:path>
                <a:path w="50164" h="6350">
                  <a:moveTo>
                    <a:pt x="49529" y="5854"/>
                  </a:moveTo>
                  <a:lnTo>
                    <a:pt x="49555" y="5168"/>
                  </a:lnTo>
                  <a:lnTo>
                    <a:pt x="49580" y="3835"/>
                  </a:lnTo>
                  <a:lnTo>
                    <a:pt x="49644" y="2057"/>
                  </a:lnTo>
                  <a:lnTo>
                    <a:pt x="49695" y="0"/>
                  </a:lnTo>
                </a:path>
              </a:pathLst>
            </a:custGeom>
            <a:ln w="3175">
              <a:solidFill>
                <a:srgbClr val="565658"/>
              </a:solidFill>
            </a:ln>
          </p:spPr>
          <p:txBody>
            <a:bodyPr wrap="square" lIns="0" tIns="0" rIns="0" bIns="0" rtlCol="0"/>
            <a:lstStyle/>
            <a:p/>
          </p:txBody>
        </p:sp>
        <p:sp>
          <p:nvSpPr>
            <p:cNvPr id="2053" name="object 2053" descr=""/>
            <p:cNvSpPr/>
            <p:nvPr/>
          </p:nvSpPr>
          <p:spPr>
            <a:xfrm>
              <a:off x="5628109" y="8525257"/>
              <a:ext cx="6985" cy="3175"/>
            </a:xfrm>
            <a:custGeom>
              <a:avLst/>
              <a:gdLst/>
              <a:ahLst/>
              <a:cxnLst/>
              <a:rect l="l" t="t" r="r" b="b"/>
              <a:pathLst>
                <a:path w="6985" h="3175">
                  <a:moveTo>
                    <a:pt x="5765" y="12"/>
                  </a:moveTo>
                  <a:lnTo>
                    <a:pt x="2882" y="50"/>
                  </a:lnTo>
                  <a:lnTo>
                    <a:pt x="0" y="0"/>
                  </a:lnTo>
                </a:path>
                <a:path w="6985" h="3175">
                  <a:moveTo>
                    <a:pt x="5765" y="12"/>
                  </a:moveTo>
                  <a:lnTo>
                    <a:pt x="6299" y="1485"/>
                  </a:lnTo>
                  <a:lnTo>
                    <a:pt x="6756" y="2666"/>
                  </a:lnTo>
                </a:path>
              </a:pathLst>
            </a:custGeom>
            <a:ln w="3175">
              <a:solidFill>
                <a:srgbClr val="565658"/>
              </a:solidFill>
            </a:ln>
          </p:spPr>
          <p:txBody>
            <a:bodyPr wrap="square" lIns="0" tIns="0" rIns="0" bIns="0" rtlCol="0"/>
            <a:lstStyle/>
            <a:p/>
          </p:txBody>
        </p:sp>
        <p:sp>
          <p:nvSpPr>
            <p:cNvPr id="2054" name="object 2054" descr=""/>
            <p:cNvSpPr/>
            <p:nvPr/>
          </p:nvSpPr>
          <p:spPr>
            <a:xfrm>
              <a:off x="5634866" y="8526901"/>
              <a:ext cx="52069" cy="1270"/>
            </a:xfrm>
            <a:custGeom>
              <a:avLst/>
              <a:gdLst/>
              <a:ahLst/>
              <a:cxnLst/>
              <a:rect l="l" t="t" r="r" b="b"/>
              <a:pathLst>
                <a:path w="52070" h="1270">
                  <a:moveTo>
                    <a:pt x="0" y="1003"/>
                  </a:moveTo>
                  <a:lnTo>
                    <a:pt x="38341" y="266"/>
                  </a:lnTo>
                  <a:lnTo>
                    <a:pt x="47294" y="114"/>
                  </a:lnTo>
                  <a:lnTo>
                    <a:pt x="50571" y="38"/>
                  </a:lnTo>
                  <a:lnTo>
                    <a:pt x="51600" y="0"/>
                  </a:lnTo>
                </a:path>
              </a:pathLst>
            </a:custGeom>
            <a:ln w="3175">
              <a:solidFill>
                <a:srgbClr val="565658"/>
              </a:solidFill>
            </a:ln>
          </p:spPr>
          <p:txBody>
            <a:bodyPr wrap="square" lIns="0" tIns="0" rIns="0" bIns="0" rtlCol="0"/>
            <a:lstStyle/>
            <a:p/>
          </p:txBody>
        </p:sp>
        <p:sp>
          <p:nvSpPr>
            <p:cNvPr id="2055" name="object 2055" descr=""/>
            <p:cNvSpPr/>
            <p:nvPr/>
          </p:nvSpPr>
          <p:spPr>
            <a:xfrm>
              <a:off x="5634741" y="8527920"/>
              <a:ext cx="635" cy="5080"/>
            </a:xfrm>
            <a:custGeom>
              <a:avLst/>
              <a:gdLst/>
              <a:ahLst/>
              <a:cxnLst/>
              <a:rect l="l" t="t" r="r" b="b"/>
              <a:pathLst>
                <a:path w="635" h="5079">
                  <a:moveTo>
                    <a:pt x="50" y="4914"/>
                  </a:moveTo>
                  <a:lnTo>
                    <a:pt x="25" y="3098"/>
                  </a:lnTo>
                  <a:lnTo>
                    <a:pt x="0" y="2552"/>
                  </a:lnTo>
                  <a:lnTo>
                    <a:pt x="25" y="1587"/>
                  </a:lnTo>
                  <a:lnTo>
                    <a:pt x="38" y="800"/>
                  </a:lnTo>
                  <a:lnTo>
                    <a:pt x="50" y="495"/>
                  </a:lnTo>
                  <a:lnTo>
                    <a:pt x="127" y="0"/>
                  </a:lnTo>
                </a:path>
              </a:pathLst>
            </a:custGeom>
            <a:ln w="3175">
              <a:solidFill>
                <a:srgbClr val="565658"/>
              </a:solidFill>
            </a:ln>
          </p:spPr>
          <p:txBody>
            <a:bodyPr wrap="square" lIns="0" tIns="0" rIns="0" bIns="0" rtlCol="0"/>
            <a:lstStyle/>
            <a:p/>
          </p:txBody>
        </p:sp>
        <p:sp>
          <p:nvSpPr>
            <p:cNvPr id="2056" name="object 2056" descr=""/>
            <p:cNvSpPr/>
            <p:nvPr/>
          </p:nvSpPr>
          <p:spPr>
            <a:xfrm>
              <a:off x="5634785" y="8532835"/>
              <a:ext cx="48260" cy="0"/>
            </a:xfrm>
            <a:custGeom>
              <a:avLst/>
              <a:gdLst/>
              <a:ahLst/>
              <a:cxnLst/>
              <a:rect l="l" t="t" r="r" b="b"/>
              <a:pathLst>
                <a:path w="48260" h="0">
                  <a:moveTo>
                    <a:pt x="47891" y="0"/>
                  </a:moveTo>
                  <a:lnTo>
                    <a:pt x="47891" y="0"/>
                  </a:lnTo>
                  <a:lnTo>
                    <a:pt x="3886" y="0"/>
                  </a:lnTo>
                  <a:lnTo>
                    <a:pt x="0" y="0"/>
                  </a:lnTo>
                </a:path>
              </a:pathLst>
            </a:custGeom>
            <a:ln w="3175">
              <a:solidFill>
                <a:srgbClr val="565658"/>
              </a:solidFill>
            </a:ln>
          </p:spPr>
          <p:txBody>
            <a:bodyPr wrap="square" lIns="0" tIns="0" rIns="0" bIns="0" rtlCol="0"/>
            <a:lstStyle/>
            <a:p/>
          </p:txBody>
        </p:sp>
        <p:sp>
          <p:nvSpPr>
            <p:cNvPr id="2057" name="object 2057" descr=""/>
            <p:cNvSpPr/>
            <p:nvPr/>
          </p:nvSpPr>
          <p:spPr>
            <a:xfrm>
              <a:off x="5567942" y="8528809"/>
              <a:ext cx="2540" cy="4445"/>
            </a:xfrm>
            <a:custGeom>
              <a:avLst/>
              <a:gdLst/>
              <a:ahLst/>
              <a:cxnLst/>
              <a:rect l="l" t="t" r="r" b="b"/>
              <a:pathLst>
                <a:path w="2539" h="4445">
                  <a:moveTo>
                    <a:pt x="0" y="4025"/>
                  </a:moveTo>
                  <a:lnTo>
                    <a:pt x="1651" y="279"/>
                  </a:lnTo>
                  <a:lnTo>
                    <a:pt x="2095" y="0"/>
                  </a:lnTo>
                </a:path>
              </a:pathLst>
            </a:custGeom>
            <a:ln w="3175">
              <a:solidFill>
                <a:srgbClr val="565658"/>
              </a:solidFill>
            </a:ln>
          </p:spPr>
          <p:txBody>
            <a:bodyPr wrap="square" lIns="0" tIns="0" rIns="0" bIns="0" rtlCol="0"/>
            <a:lstStyle/>
            <a:p/>
          </p:txBody>
        </p:sp>
        <p:sp>
          <p:nvSpPr>
            <p:cNvPr id="2058" name="object 2058" descr=""/>
            <p:cNvSpPr/>
            <p:nvPr/>
          </p:nvSpPr>
          <p:spPr>
            <a:xfrm>
              <a:off x="5570026" y="8527813"/>
              <a:ext cx="57150" cy="1270"/>
            </a:xfrm>
            <a:custGeom>
              <a:avLst/>
              <a:gdLst/>
              <a:ahLst/>
              <a:cxnLst/>
              <a:rect l="l" t="t" r="r" b="b"/>
              <a:pathLst>
                <a:path w="57150" h="1270">
                  <a:moveTo>
                    <a:pt x="0" y="1003"/>
                  </a:moveTo>
                  <a:lnTo>
                    <a:pt x="4076" y="838"/>
                  </a:lnTo>
                  <a:lnTo>
                    <a:pt x="7175" y="736"/>
                  </a:lnTo>
                  <a:lnTo>
                    <a:pt x="15760" y="431"/>
                  </a:lnTo>
                  <a:lnTo>
                    <a:pt x="25273" y="177"/>
                  </a:lnTo>
                  <a:lnTo>
                    <a:pt x="28727" y="114"/>
                  </a:lnTo>
                  <a:lnTo>
                    <a:pt x="39077" y="0"/>
                  </a:lnTo>
                  <a:lnTo>
                    <a:pt x="49898" y="25"/>
                  </a:lnTo>
                  <a:lnTo>
                    <a:pt x="57111" y="152"/>
                  </a:lnTo>
                </a:path>
              </a:pathLst>
            </a:custGeom>
            <a:ln w="3175">
              <a:solidFill>
                <a:srgbClr val="565658"/>
              </a:solidFill>
            </a:ln>
          </p:spPr>
          <p:txBody>
            <a:bodyPr wrap="square" lIns="0" tIns="0" rIns="0" bIns="0" rtlCol="0"/>
            <a:lstStyle/>
            <a:p/>
          </p:txBody>
        </p:sp>
        <p:sp>
          <p:nvSpPr>
            <p:cNvPr id="2059" name="object 2059" descr=""/>
            <p:cNvSpPr/>
            <p:nvPr/>
          </p:nvSpPr>
          <p:spPr>
            <a:xfrm>
              <a:off x="5627140" y="8525262"/>
              <a:ext cx="8255" cy="3175"/>
            </a:xfrm>
            <a:custGeom>
              <a:avLst/>
              <a:gdLst/>
              <a:ahLst/>
              <a:cxnLst/>
              <a:rect l="l" t="t" r="r" b="b"/>
              <a:pathLst>
                <a:path w="8254" h="3175">
                  <a:moveTo>
                    <a:pt x="0" y="2705"/>
                  </a:moveTo>
                  <a:lnTo>
                    <a:pt x="469" y="1435"/>
                  </a:lnTo>
                  <a:lnTo>
                    <a:pt x="965" y="0"/>
                  </a:lnTo>
                </a:path>
                <a:path w="8254" h="3175">
                  <a:moveTo>
                    <a:pt x="0" y="2705"/>
                  </a:moveTo>
                  <a:lnTo>
                    <a:pt x="3860" y="2717"/>
                  </a:lnTo>
                  <a:lnTo>
                    <a:pt x="7721" y="2654"/>
                  </a:lnTo>
                </a:path>
              </a:pathLst>
            </a:custGeom>
            <a:ln w="3175">
              <a:solidFill>
                <a:srgbClr val="565658"/>
              </a:solidFill>
            </a:ln>
          </p:spPr>
          <p:txBody>
            <a:bodyPr wrap="square" lIns="0" tIns="0" rIns="0" bIns="0" rtlCol="0"/>
            <a:lstStyle/>
            <a:p/>
          </p:txBody>
        </p:sp>
        <p:sp>
          <p:nvSpPr>
            <p:cNvPr id="2060" name="object 2060" descr=""/>
            <p:cNvSpPr/>
            <p:nvPr/>
          </p:nvSpPr>
          <p:spPr>
            <a:xfrm>
              <a:off x="5627247" y="8532835"/>
              <a:ext cx="7620" cy="0"/>
            </a:xfrm>
            <a:custGeom>
              <a:avLst/>
              <a:gdLst/>
              <a:ahLst/>
              <a:cxnLst/>
              <a:rect l="l" t="t" r="r" b="b"/>
              <a:pathLst>
                <a:path w="7620" h="0">
                  <a:moveTo>
                    <a:pt x="7543" y="0"/>
                  </a:moveTo>
                  <a:lnTo>
                    <a:pt x="0" y="0"/>
                  </a:lnTo>
                </a:path>
              </a:pathLst>
            </a:custGeom>
            <a:ln w="3175">
              <a:solidFill>
                <a:srgbClr val="565658"/>
              </a:solidFill>
            </a:ln>
          </p:spPr>
          <p:txBody>
            <a:bodyPr wrap="square" lIns="0" tIns="0" rIns="0" bIns="0" rtlCol="0"/>
            <a:lstStyle/>
            <a:p/>
          </p:txBody>
        </p:sp>
        <p:sp>
          <p:nvSpPr>
            <p:cNvPr id="2061" name="object 2061" descr=""/>
            <p:cNvSpPr/>
            <p:nvPr/>
          </p:nvSpPr>
          <p:spPr>
            <a:xfrm>
              <a:off x="5567941" y="8532835"/>
              <a:ext cx="59690" cy="0"/>
            </a:xfrm>
            <a:custGeom>
              <a:avLst/>
              <a:gdLst/>
              <a:ahLst/>
              <a:cxnLst/>
              <a:rect l="l" t="t" r="r" b="b"/>
              <a:pathLst>
                <a:path w="59689" h="0">
                  <a:moveTo>
                    <a:pt x="59334" y="0"/>
                  </a:moveTo>
                  <a:lnTo>
                    <a:pt x="59334" y="0"/>
                  </a:lnTo>
                  <a:lnTo>
                    <a:pt x="3327" y="0"/>
                  </a:lnTo>
                  <a:lnTo>
                    <a:pt x="0" y="0"/>
                  </a:lnTo>
                </a:path>
              </a:pathLst>
            </a:custGeom>
            <a:ln w="3175">
              <a:solidFill>
                <a:srgbClr val="565658"/>
              </a:solidFill>
            </a:ln>
          </p:spPr>
          <p:txBody>
            <a:bodyPr wrap="square" lIns="0" tIns="0" rIns="0" bIns="0" rtlCol="0"/>
            <a:lstStyle/>
            <a:p/>
          </p:txBody>
        </p:sp>
        <p:sp>
          <p:nvSpPr>
            <p:cNvPr id="2062" name="object 2062" descr=""/>
            <p:cNvSpPr/>
            <p:nvPr/>
          </p:nvSpPr>
          <p:spPr>
            <a:xfrm>
              <a:off x="5627140" y="8527967"/>
              <a:ext cx="635" cy="5080"/>
            </a:xfrm>
            <a:custGeom>
              <a:avLst/>
              <a:gdLst/>
              <a:ahLst/>
              <a:cxnLst/>
              <a:rect l="l" t="t" r="r" b="b"/>
              <a:pathLst>
                <a:path w="635" h="5079">
                  <a:moveTo>
                    <a:pt x="0" y="0"/>
                  </a:moveTo>
                  <a:lnTo>
                    <a:pt x="76" y="507"/>
                  </a:lnTo>
                  <a:lnTo>
                    <a:pt x="88" y="787"/>
                  </a:lnTo>
                  <a:lnTo>
                    <a:pt x="127" y="1587"/>
                  </a:lnTo>
                  <a:lnTo>
                    <a:pt x="152" y="2539"/>
                  </a:lnTo>
                  <a:lnTo>
                    <a:pt x="152" y="3073"/>
                  </a:lnTo>
                  <a:lnTo>
                    <a:pt x="139" y="4864"/>
                  </a:lnTo>
                </a:path>
              </a:pathLst>
            </a:custGeom>
            <a:ln w="3175">
              <a:solidFill>
                <a:srgbClr val="565658"/>
              </a:solidFill>
            </a:ln>
          </p:spPr>
          <p:txBody>
            <a:bodyPr wrap="square" lIns="0" tIns="0" rIns="0" bIns="0" rtlCol="0"/>
            <a:lstStyle/>
            <a:p/>
          </p:txBody>
        </p:sp>
        <p:sp>
          <p:nvSpPr>
            <p:cNvPr id="2063" name="object 2063" descr=""/>
            <p:cNvSpPr/>
            <p:nvPr/>
          </p:nvSpPr>
          <p:spPr>
            <a:xfrm>
              <a:off x="5380248" y="8485911"/>
              <a:ext cx="635" cy="5715"/>
            </a:xfrm>
            <a:custGeom>
              <a:avLst/>
              <a:gdLst/>
              <a:ahLst/>
              <a:cxnLst/>
              <a:rect l="l" t="t" r="r" b="b"/>
              <a:pathLst>
                <a:path w="635" h="5715">
                  <a:moveTo>
                    <a:pt x="469" y="0"/>
                  </a:moveTo>
                  <a:lnTo>
                    <a:pt x="126" y="1435"/>
                  </a:lnTo>
                  <a:lnTo>
                    <a:pt x="0" y="2692"/>
                  </a:lnTo>
                  <a:lnTo>
                    <a:pt x="76" y="4038"/>
                  </a:lnTo>
                  <a:lnTo>
                    <a:pt x="304" y="5346"/>
                  </a:lnTo>
                </a:path>
              </a:pathLst>
            </a:custGeom>
            <a:ln w="3175">
              <a:solidFill>
                <a:srgbClr val="565658"/>
              </a:solidFill>
            </a:ln>
          </p:spPr>
          <p:txBody>
            <a:bodyPr wrap="square" lIns="0" tIns="0" rIns="0" bIns="0" rtlCol="0"/>
            <a:lstStyle/>
            <a:p/>
          </p:txBody>
        </p:sp>
        <p:sp>
          <p:nvSpPr>
            <p:cNvPr id="2064" name="object 2064" descr=""/>
            <p:cNvSpPr/>
            <p:nvPr/>
          </p:nvSpPr>
          <p:spPr>
            <a:xfrm>
              <a:off x="5932472" y="8458607"/>
              <a:ext cx="5715" cy="5715"/>
            </a:xfrm>
            <a:custGeom>
              <a:avLst/>
              <a:gdLst/>
              <a:ahLst/>
              <a:cxnLst/>
              <a:rect l="l" t="t" r="r" b="b"/>
              <a:pathLst>
                <a:path w="5714" h="5715">
                  <a:moveTo>
                    <a:pt x="5346" y="0"/>
                  </a:moveTo>
                  <a:lnTo>
                    <a:pt x="3911" y="1422"/>
                  </a:lnTo>
                  <a:lnTo>
                    <a:pt x="2641" y="2705"/>
                  </a:lnTo>
                  <a:lnTo>
                    <a:pt x="1320" y="4038"/>
                  </a:lnTo>
                  <a:lnTo>
                    <a:pt x="0" y="5346"/>
                  </a:lnTo>
                </a:path>
              </a:pathLst>
            </a:custGeom>
            <a:ln w="3175">
              <a:solidFill>
                <a:srgbClr val="565658"/>
              </a:solidFill>
            </a:ln>
          </p:spPr>
          <p:txBody>
            <a:bodyPr wrap="square" lIns="0" tIns="0" rIns="0" bIns="0" rtlCol="0"/>
            <a:lstStyle/>
            <a:p/>
          </p:txBody>
        </p:sp>
        <p:sp>
          <p:nvSpPr>
            <p:cNvPr id="2065" name="object 2065" descr=""/>
            <p:cNvSpPr/>
            <p:nvPr/>
          </p:nvSpPr>
          <p:spPr>
            <a:xfrm>
              <a:off x="5931914" y="8444331"/>
              <a:ext cx="6350" cy="6350"/>
            </a:xfrm>
            <a:custGeom>
              <a:avLst/>
              <a:gdLst/>
              <a:ahLst/>
              <a:cxnLst/>
              <a:rect l="l" t="t" r="r" b="b"/>
              <a:pathLst>
                <a:path w="6350" h="6350">
                  <a:moveTo>
                    <a:pt x="0" y="0"/>
                  </a:moveTo>
                  <a:lnTo>
                    <a:pt x="1422" y="1435"/>
                  </a:lnTo>
                  <a:lnTo>
                    <a:pt x="2705" y="2679"/>
                  </a:lnTo>
                  <a:lnTo>
                    <a:pt x="4025" y="4038"/>
                  </a:lnTo>
                  <a:lnTo>
                    <a:pt x="5334" y="5334"/>
                  </a:lnTo>
                  <a:lnTo>
                    <a:pt x="5905" y="5892"/>
                  </a:lnTo>
                </a:path>
              </a:pathLst>
            </a:custGeom>
            <a:ln w="3175">
              <a:solidFill>
                <a:srgbClr val="565658"/>
              </a:solidFill>
            </a:ln>
          </p:spPr>
          <p:txBody>
            <a:bodyPr wrap="square" lIns="0" tIns="0" rIns="0" bIns="0" rtlCol="0"/>
            <a:lstStyle/>
            <a:p/>
          </p:txBody>
        </p:sp>
        <p:sp>
          <p:nvSpPr>
            <p:cNvPr id="2066" name="object 2066" descr=""/>
            <p:cNvSpPr/>
            <p:nvPr/>
          </p:nvSpPr>
          <p:spPr>
            <a:xfrm>
              <a:off x="5380248" y="8491814"/>
              <a:ext cx="635" cy="8890"/>
            </a:xfrm>
            <a:custGeom>
              <a:avLst/>
              <a:gdLst/>
              <a:ahLst/>
              <a:cxnLst/>
              <a:rect l="l" t="t" r="r" b="b"/>
              <a:pathLst>
                <a:path w="635" h="8890">
                  <a:moveTo>
                    <a:pt x="469" y="0"/>
                  </a:moveTo>
                  <a:lnTo>
                    <a:pt x="126" y="2044"/>
                  </a:lnTo>
                  <a:lnTo>
                    <a:pt x="0" y="3848"/>
                  </a:lnTo>
                  <a:lnTo>
                    <a:pt x="76" y="5715"/>
                  </a:lnTo>
                  <a:lnTo>
                    <a:pt x="304" y="7581"/>
                  </a:lnTo>
                  <a:lnTo>
                    <a:pt x="469" y="8369"/>
                  </a:lnTo>
                </a:path>
              </a:pathLst>
            </a:custGeom>
            <a:ln w="3175">
              <a:solidFill>
                <a:srgbClr val="565658"/>
              </a:solidFill>
            </a:ln>
          </p:spPr>
          <p:txBody>
            <a:bodyPr wrap="square" lIns="0" tIns="0" rIns="0" bIns="0" rtlCol="0"/>
            <a:lstStyle/>
            <a:p/>
          </p:txBody>
        </p:sp>
        <p:sp>
          <p:nvSpPr>
            <p:cNvPr id="2067" name="object 2067" descr=""/>
            <p:cNvSpPr/>
            <p:nvPr/>
          </p:nvSpPr>
          <p:spPr>
            <a:xfrm>
              <a:off x="5923545" y="8464516"/>
              <a:ext cx="8890" cy="0"/>
            </a:xfrm>
            <a:custGeom>
              <a:avLst/>
              <a:gdLst/>
              <a:ahLst/>
              <a:cxnLst/>
              <a:rect l="l" t="t" r="r" b="b"/>
              <a:pathLst>
                <a:path w="8889" h="0">
                  <a:moveTo>
                    <a:pt x="8369" y="0"/>
                  </a:moveTo>
                  <a:lnTo>
                    <a:pt x="6324" y="0"/>
                  </a:lnTo>
                  <a:lnTo>
                    <a:pt x="4521" y="0"/>
                  </a:lnTo>
                  <a:lnTo>
                    <a:pt x="2641" y="0"/>
                  </a:lnTo>
                  <a:lnTo>
                    <a:pt x="774" y="0"/>
                  </a:lnTo>
                  <a:lnTo>
                    <a:pt x="0" y="0"/>
                  </a:lnTo>
                </a:path>
              </a:pathLst>
            </a:custGeom>
            <a:ln w="3175">
              <a:solidFill>
                <a:srgbClr val="565658"/>
              </a:solidFill>
            </a:ln>
          </p:spPr>
          <p:txBody>
            <a:bodyPr wrap="square" lIns="0" tIns="0" rIns="0" bIns="0" rtlCol="0"/>
            <a:lstStyle/>
            <a:p/>
          </p:txBody>
        </p:sp>
        <p:sp>
          <p:nvSpPr>
            <p:cNvPr id="2068" name="object 2068" descr=""/>
            <p:cNvSpPr/>
            <p:nvPr/>
          </p:nvSpPr>
          <p:spPr>
            <a:xfrm>
              <a:off x="5923531" y="8444331"/>
              <a:ext cx="8890" cy="0"/>
            </a:xfrm>
            <a:custGeom>
              <a:avLst/>
              <a:gdLst/>
              <a:ahLst/>
              <a:cxnLst/>
              <a:rect l="l" t="t" r="r" b="b"/>
              <a:pathLst>
                <a:path w="8889" h="0">
                  <a:moveTo>
                    <a:pt x="0" y="0"/>
                  </a:moveTo>
                  <a:lnTo>
                    <a:pt x="2044" y="0"/>
                  </a:lnTo>
                  <a:lnTo>
                    <a:pt x="3848" y="0"/>
                  </a:lnTo>
                  <a:lnTo>
                    <a:pt x="5727" y="0"/>
                  </a:lnTo>
                  <a:lnTo>
                    <a:pt x="7594" y="0"/>
                  </a:lnTo>
                  <a:lnTo>
                    <a:pt x="8369" y="0"/>
                  </a:lnTo>
                </a:path>
              </a:pathLst>
            </a:custGeom>
            <a:ln w="3175">
              <a:solidFill>
                <a:srgbClr val="565658"/>
              </a:solidFill>
            </a:ln>
          </p:spPr>
          <p:txBody>
            <a:bodyPr wrap="square" lIns="0" tIns="0" rIns="0" bIns="0" rtlCol="0"/>
            <a:lstStyle/>
            <a:p/>
          </p:txBody>
        </p:sp>
        <p:sp>
          <p:nvSpPr>
            <p:cNvPr id="2069" name="object 2069" descr=""/>
            <p:cNvSpPr/>
            <p:nvPr/>
          </p:nvSpPr>
          <p:spPr>
            <a:xfrm>
              <a:off x="5380248" y="8500186"/>
              <a:ext cx="635" cy="6350"/>
            </a:xfrm>
            <a:custGeom>
              <a:avLst/>
              <a:gdLst/>
              <a:ahLst/>
              <a:cxnLst/>
              <a:rect l="l" t="t" r="r" b="b"/>
              <a:pathLst>
                <a:path w="635" h="6350">
                  <a:moveTo>
                    <a:pt x="469" y="0"/>
                  </a:moveTo>
                  <a:lnTo>
                    <a:pt x="126" y="1447"/>
                  </a:lnTo>
                  <a:lnTo>
                    <a:pt x="0" y="2705"/>
                  </a:lnTo>
                  <a:lnTo>
                    <a:pt x="76" y="4038"/>
                  </a:lnTo>
                  <a:lnTo>
                    <a:pt x="304" y="5359"/>
                  </a:lnTo>
                  <a:lnTo>
                    <a:pt x="469" y="5918"/>
                  </a:lnTo>
                </a:path>
              </a:pathLst>
            </a:custGeom>
            <a:ln w="3175">
              <a:solidFill>
                <a:srgbClr val="565658"/>
              </a:solidFill>
            </a:ln>
          </p:spPr>
          <p:txBody>
            <a:bodyPr wrap="square" lIns="0" tIns="0" rIns="0" bIns="0" rtlCol="0"/>
            <a:lstStyle/>
            <a:p/>
          </p:txBody>
        </p:sp>
        <p:sp>
          <p:nvSpPr>
            <p:cNvPr id="2070" name="object 2070" descr=""/>
            <p:cNvSpPr/>
            <p:nvPr/>
          </p:nvSpPr>
          <p:spPr>
            <a:xfrm>
              <a:off x="5917638" y="8458598"/>
              <a:ext cx="6350" cy="6350"/>
            </a:xfrm>
            <a:custGeom>
              <a:avLst/>
              <a:gdLst/>
              <a:ahLst/>
              <a:cxnLst/>
              <a:rect l="l" t="t" r="r" b="b"/>
              <a:pathLst>
                <a:path w="6350" h="6350">
                  <a:moveTo>
                    <a:pt x="5892" y="5918"/>
                  </a:moveTo>
                  <a:lnTo>
                    <a:pt x="4470" y="4470"/>
                  </a:lnTo>
                  <a:lnTo>
                    <a:pt x="3200" y="3213"/>
                  </a:lnTo>
                  <a:lnTo>
                    <a:pt x="1866" y="1879"/>
                  </a:lnTo>
                  <a:lnTo>
                    <a:pt x="546" y="571"/>
                  </a:lnTo>
                  <a:lnTo>
                    <a:pt x="0" y="0"/>
                  </a:lnTo>
                </a:path>
              </a:pathLst>
            </a:custGeom>
            <a:ln w="3175">
              <a:solidFill>
                <a:srgbClr val="565658"/>
              </a:solidFill>
            </a:ln>
          </p:spPr>
          <p:txBody>
            <a:bodyPr wrap="square" lIns="0" tIns="0" rIns="0" bIns="0" rtlCol="0"/>
            <a:lstStyle/>
            <a:p/>
          </p:txBody>
        </p:sp>
        <p:sp>
          <p:nvSpPr>
            <p:cNvPr id="2071" name="object 2071" descr=""/>
            <p:cNvSpPr/>
            <p:nvPr/>
          </p:nvSpPr>
          <p:spPr>
            <a:xfrm>
              <a:off x="5917627" y="8444330"/>
              <a:ext cx="6350" cy="6350"/>
            </a:xfrm>
            <a:custGeom>
              <a:avLst/>
              <a:gdLst/>
              <a:ahLst/>
              <a:cxnLst/>
              <a:rect l="l" t="t" r="r" b="b"/>
              <a:pathLst>
                <a:path w="6350" h="6350">
                  <a:moveTo>
                    <a:pt x="0" y="5905"/>
                  </a:moveTo>
                  <a:lnTo>
                    <a:pt x="1435" y="4457"/>
                  </a:lnTo>
                  <a:lnTo>
                    <a:pt x="2717" y="3200"/>
                  </a:lnTo>
                  <a:lnTo>
                    <a:pt x="4025" y="1866"/>
                  </a:lnTo>
                  <a:lnTo>
                    <a:pt x="5346" y="571"/>
                  </a:lnTo>
                  <a:lnTo>
                    <a:pt x="5905" y="0"/>
                  </a:lnTo>
                </a:path>
              </a:pathLst>
            </a:custGeom>
            <a:ln w="3175">
              <a:solidFill>
                <a:srgbClr val="565658"/>
              </a:solidFill>
            </a:ln>
          </p:spPr>
          <p:txBody>
            <a:bodyPr wrap="square" lIns="0" tIns="0" rIns="0" bIns="0" rtlCol="0"/>
            <a:lstStyle/>
            <a:p/>
          </p:txBody>
        </p:sp>
        <p:sp>
          <p:nvSpPr>
            <p:cNvPr id="2072" name="object 2072" descr=""/>
            <p:cNvSpPr/>
            <p:nvPr/>
          </p:nvSpPr>
          <p:spPr>
            <a:xfrm>
              <a:off x="5937818" y="8450235"/>
              <a:ext cx="0" cy="4445"/>
            </a:xfrm>
            <a:custGeom>
              <a:avLst/>
              <a:gdLst/>
              <a:ahLst/>
              <a:cxnLst/>
              <a:rect l="l" t="t" r="r" b="b"/>
              <a:pathLst>
                <a:path w="0" h="4445">
                  <a:moveTo>
                    <a:pt x="0" y="0"/>
                  </a:moveTo>
                  <a:lnTo>
                    <a:pt x="0" y="4178"/>
                  </a:lnTo>
                </a:path>
              </a:pathLst>
            </a:custGeom>
            <a:ln w="3175">
              <a:solidFill>
                <a:srgbClr val="565658"/>
              </a:solidFill>
            </a:ln>
          </p:spPr>
          <p:txBody>
            <a:bodyPr wrap="square" lIns="0" tIns="0" rIns="0" bIns="0" rtlCol="0"/>
            <a:lstStyle/>
            <a:p/>
          </p:txBody>
        </p:sp>
        <p:sp>
          <p:nvSpPr>
            <p:cNvPr id="2073" name="object 2073" descr=""/>
            <p:cNvSpPr/>
            <p:nvPr/>
          </p:nvSpPr>
          <p:spPr>
            <a:xfrm>
              <a:off x="5937818" y="8457069"/>
              <a:ext cx="0" cy="1905"/>
            </a:xfrm>
            <a:custGeom>
              <a:avLst/>
              <a:gdLst/>
              <a:ahLst/>
              <a:cxnLst/>
              <a:rect l="l" t="t" r="r" b="b"/>
              <a:pathLst>
                <a:path w="0" h="1904">
                  <a:moveTo>
                    <a:pt x="0" y="0"/>
                  </a:moveTo>
                  <a:lnTo>
                    <a:pt x="0" y="1523"/>
                  </a:lnTo>
                </a:path>
              </a:pathLst>
            </a:custGeom>
            <a:ln w="3175">
              <a:solidFill>
                <a:srgbClr val="565658"/>
              </a:solidFill>
            </a:ln>
          </p:spPr>
          <p:txBody>
            <a:bodyPr wrap="square" lIns="0" tIns="0" rIns="0" bIns="0" rtlCol="0"/>
            <a:lstStyle/>
            <a:p/>
          </p:txBody>
        </p:sp>
        <p:sp>
          <p:nvSpPr>
            <p:cNvPr id="2074" name="object 2074" descr=""/>
            <p:cNvSpPr/>
            <p:nvPr/>
          </p:nvSpPr>
          <p:spPr>
            <a:xfrm>
              <a:off x="5380248" y="8506101"/>
              <a:ext cx="635" cy="0"/>
            </a:xfrm>
            <a:custGeom>
              <a:avLst/>
              <a:gdLst/>
              <a:ahLst/>
              <a:cxnLst/>
              <a:rect l="l" t="t" r="r" b="b"/>
              <a:pathLst>
                <a:path w="635" h="0">
                  <a:moveTo>
                    <a:pt x="469" y="0"/>
                  </a:moveTo>
                  <a:lnTo>
                    <a:pt x="126" y="0"/>
                  </a:lnTo>
                  <a:lnTo>
                    <a:pt x="0" y="0"/>
                  </a:lnTo>
                </a:path>
              </a:pathLst>
            </a:custGeom>
            <a:ln w="3175">
              <a:solidFill>
                <a:srgbClr val="565658"/>
              </a:solidFill>
            </a:ln>
          </p:spPr>
          <p:txBody>
            <a:bodyPr wrap="square" lIns="0" tIns="0" rIns="0" bIns="0" rtlCol="0"/>
            <a:lstStyle/>
            <a:p/>
          </p:txBody>
        </p:sp>
        <p:sp>
          <p:nvSpPr>
            <p:cNvPr id="2075" name="object 2075" descr=""/>
            <p:cNvSpPr/>
            <p:nvPr/>
          </p:nvSpPr>
          <p:spPr>
            <a:xfrm>
              <a:off x="5917627" y="8450235"/>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2076" name="object 2076" descr=""/>
            <p:cNvSpPr/>
            <p:nvPr/>
          </p:nvSpPr>
          <p:spPr>
            <a:xfrm>
              <a:off x="5380060" y="8486202"/>
              <a:ext cx="0" cy="19685"/>
            </a:xfrm>
            <a:custGeom>
              <a:avLst/>
              <a:gdLst/>
              <a:ahLst/>
              <a:cxnLst/>
              <a:rect l="l" t="t" r="r" b="b"/>
              <a:pathLst>
                <a:path w="0" h="19684">
                  <a:moveTo>
                    <a:pt x="0" y="0"/>
                  </a:moveTo>
                  <a:lnTo>
                    <a:pt x="0" y="19596"/>
                  </a:lnTo>
                </a:path>
              </a:pathLst>
            </a:custGeom>
            <a:ln w="3175">
              <a:solidFill>
                <a:srgbClr val="565658"/>
              </a:solidFill>
            </a:ln>
          </p:spPr>
          <p:txBody>
            <a:bodyPr wrap="square" lIns="0" tIns="0" rIns="0" bIns="0" rtlCol="0"/>
            <a:lstStyle/>
            <a:p/>
          </p:txBody>
        </p:sp>
        <p:sp>
          <p:nvSpPr>
            <p:cNvPr id="2077" name="object 2077" descr=""/>
            <p:cNvSpPr/>
            <p:nvPr/>
          </p:nvSpPr>
          <p:spPr>
            <a:xfrm>
              <a:off x="5917912" y="8454421"/>
              <a:ext cx="19685" cy="10160"/>
            </a:xfrm>
            <a:custGeom>
              <a:avLst/>
              <a:gdLst/>
              <a:ahLst/>
              <a:cxnLst/>
              <a:rect l="l" t="t" r="r" b="b"/>
              <a:pathLst>
                <a:path w="19685" h="10159">
                  <a:moveTo>
                    <a:pt x="0" y="0"/>
                  </a:moveTo>
                  <a:lnTo>
                    <a:pt x="9791" y="9791"/>
                  </a:lnTo>
                  <a:lnTo>
                    <a:pt x="11176" y="9702"/>
                  </a:lnTo>
                  <a:lnTo>
                    <a:pt x="19494" y="1460"/>
                  </a:lnTo>
                  <a:lnTo>
                    <a:pt x="19621" y="0"/>
                  </a:lnTo>
                </a:path>
              </a:pathLst>
            </a:custGeom>
            <a:ln w="3175">
              <a:solidFill>
                <a:srgbClr val="565658"/>
              </a:solidFill>
            </a:ln>
          </p:spPr>
          <p:txBody>
            <a:bodyPr wrap="square" lIns="0" tIns="0" rIns="0" bIns="0" rtlCol="0"/>
            <a:lstStyle/>
            <a:p/>
          </p:txBody>
        </p:sp>
        <p:sp>
          <p:nvSpPr>
            <p:cNvPr id="2078" name="object 2078" descr=""/>
            <p:cNvSpPr/>
            <p:nvPr/>
          </p:nvSpPr>
          <p:spPr>
            <a:xfrm>
              <a:off x="5917911" y="8444629"/>
              <a:ext cx="19685" cy="10160"/>
            </a:xfrm>
            <a:custGeom>
              <a:avLst/>
              <a:gdLst/>
              <a:ahLst/>
              <a:cxnLst/>
              <a:rect l="l" t="t" r="r" b="b"/>
              <a:pathLst>
                <a:path w="19685" h="10159">
                  <a:moveTo>
                    <a:pt x="19621" y="9791"/>
                  </a:moveTo>
                  <a:lnTo>
                    <a:pt x="9829" y="0"/>
                  </a:lnTo>
                  <a:lnTo>
                    <a:pt x="8445" y="88"/>
                  </a:lnTo>
                  <a:lnTo>
                    <a:pt x="114" y="8331"/>
                  </a:lnTo>
                  <a:lnTo>
                    <a:pt x="0" y="9791"/>
                  </a:lnTo>
                </a:path>
              </a:pathLst>
            </a:custGeom>
            <a:ln w="3175">
              <a:solidFill>
                <a:srgbClr val="565658"/>
              </a:solidFill>
            </a:ln>
          </p:spPr>
          <p:txBody>
            <a:bodyPr wrap="square" lIns="0" tIns="0" rIns="0" bIns="0" rtlCol="0"/>
            <a:lstStyle/>
            <a:p/>
          </p:txBody>
        </p:sp>
        <p:sp>
          <p:nvSpPr>
            <p:cNvPr id="2079" name="object 2079" descr=""/>
            <p:cNvSpPr/>
            <p:nvPr/>
          </p:nvSpPr>
          <p:spPr>
            <a:xfrm>
              <a:off x="5927195" y="8460567"/>
              <a:ext cx="6350" cy="3175"/>
            </a:xfrm>
            <a:custGeom>
              <a:avLst/>
              <a:gdLst/>
              <a:ahLst/>
              <a:cxnLst/>
              <a:rect l="l" t="t" r="r" b="b"/>
              <a:pathLst>
                <a:path w="6350" h="3175">
                  <a:moveTo>
                    <a:pt x="6134" y="0"/>
                  </a:moveTo>
                  <a:lnTo>
                    <a:pt x="469" y="2692"/>
                  </a:lnTo>
                  <a:lnTo>
                    <a:pt x="0" y="2705"/>
                  </a:lnTo>
                </a:path>
              </a:pathLst>
            </a:custGeom>
            <a:ln w="3175">
              <a:solidFill>
                <a:srgbClr val="565658"/>
              </a:solidFill>
            </a:ln>
          </p:spPr>
          <p:txBody>
            <a:bodyPr wrap="square" lIns="0" tIns="0" rIns="0" bIns="0" rtlCol="0"/>
            <a:lstStyle/>
            <a:p/>
          </p:txBody>
        </p:sp>
        <p:sp>
          <p:nvSpPr>
            <p:cNvPr id="2080" name="object 2080" descr=""/>
            <p:cNvSpPr/>
            <p:nvPr/>
          </p:nvSpPr>
          <p:spPr>
            <a:xfrm>
              <a:off x="5919481" y="8458051"/>
              <a:ext cx="8255" cy="5715"/>
            </a:xfrm>
            <a:custGeom>
              <a:avLst/>
              <a:gdLst/>
              <a:ahLst/>
              <a:cxnLst/>
              <a:rect l="l" t="t" r="r" b="b"/>
              <a:pathLst>
                <a:path w="8254" h="5715">
                  <a:moveTo>
                    <a:pt x="7708" y="5219"/>
                  </a:moveTo>
                  <a:lnTo>
                    <a:pt x="355" y="800"/>
                  </a:lnTo>
                  <a:lnTo>
                    <a:pt x="0" y="0"/>
                  </a:lnTo>
                </a:path>
              </a:pathLst>
            </a:custGeom>
            <a:ln w="3175">
              <a:solidFill>
                <a:srgbClr val="565658"/>
              </a:solidFill>
            </a:ln>
          </p:spPr>
          <p:txBody>
            <a:bodyPr wrap="square" lIns="0" tIns="0" rIns="0" bIns="0" rtlCol="0"/>
            <a:lstStyle/>
            <a:p/>
          </p:txBody>
        </p:sp>
        <p:sp>
          <p:nvSpPr>
            <p:cNvPr id="2081" name="object 2081" descr=""/>
            <p:cNvSpPr/>
            <p:nvPr/>
          </p:nvSpPr>
          <p:spPr>
            <a:xfrm>
              <a:off x="5919463" y="8448812"/>
              <a:ext cx="2540" cy="3175"/>
            </a:xfrm>
            <a:custGeom>
              <a:avLst/>
              <a:gdLst/>
              <a:ahLst/>
              <a:cxnLst/>
              <a:rect l="l" t="t" r="r" b="b"/>
              <a:pathLst>
                <a:path w="2539" h="3175">
                  <a:moveTo>
                    <a:pt x="0" y="3048"/>
                  </a:moveTo>
                  <a:lnTo>
                    <a:pt x="571" y="1892"/>
                  </a:lnTo>
                  <a:lnTo>
                    <a:pt x="1308" y="850"/>
                  </a:lnTo>
                  <a:lnTo>
                    <a:pt x="2133" y="0"/>
                  </a:lnTo>
                </a:path>
              </a:pathLst>
            </a:custGeom>
            <a:ln w="3175">
              <a:solidFill>
                <a:srgbClr val="565658"/>
              </a:solidFill>
            </a:ln>
          </p:spPr>
          <p:txBody>
            <a:bodyPr wrap="square" lIns="0" tIns="0" rIns="0" bIns="0" rtlCol="0"/>
            <a:lstStyle/>
            <a:p/>
          </p:txBody>
        </p:sp>
        <p:sp>
          <p:nvSpPr>
            <p:cNvPr id="2082" name="object 2082" descr=""/>
            <p:cNvSpPr/>
            <p:nvPr/>
          </p:nvSpPr>
          <p:spPr>
            <a:xfrm>
              <a:off x="5921583" y="8446110"/>
              <a:ext cx="8255" cy="3175"/>
            </a:xfrm>
            <a:custGeom>
              <a:avLst/>
              <a:gdLst/>
              <a:ahLst/>
              <a:cxnLst/>
              <a:rect l="l" t="t" r="r" b="b"/>
              <a:pathLst>
                <a:path w="8254" h="3175">
                  <a:moveTo>
                    <a:pt x="0" y="2705"/>
                  </a:moveTo>
                  <a:lnTo>
                    <a:pt x="5664" y="0"/>
                  </a:lnTo>
                  <a:lnTo>
                    <a:pt x="6959" y="25"/>
                  </a:lnTo>
                  <a:lnTo>
                    <a:pt x="8204" y="254"/>
                  </a:lnTo>
                </a:path>
              </a:pathLst>
            </a:custGeom>
            <a:ln w="3175">
              <a:solidFill>
                <a:srgbClr val="565658"/>
              </a:solidFill>
            </a:ln>
          </p:spPr>
          <p:txBody>
            <a:bodyPr wrap="square" lIns="0" tIns="0" rIns="0" bIns="0" rtlCol="0"/>
            <a:lstStyle/>
            <a:p/>
          </p:txBody>
        </p:sp>
        <p:sp>
          <p:nvSpPr>
            <p:cNvPr id="2083" name="object 2083" descr=""/>
            <p:cNvSpPr/>
            <p:nvPr/>
          </p:nvSpPr>
          <p:spPr>
            <a:xfrm>
              <a:off x="5935449" y="8451345"/>
              <a:ext cx="635" cy="3175"/>
            </a:xfrm>
            <a:custGeom>
              <a:avLst/>
              <a:gdLst/>
              <a:ahLst/>
              <a:cxnLst/>
              <a:rect l="l" t="t" r="r" b="b"/>
              <a:pathLst>
                <a:path w="635" h="3175">
                  <a:moveTo>
                    <a:pt x="0" y="0"/>
                  </a:moveTo>
                  <a:lnTo>
                    <a:pt x="342" y="1155"/>
                  </a:lnTo>
                  <a:lnTo>
                    <a:pt x="558" y="2400"/>
                  </a:lnTo>
                  <a:lnTo>
                    <a:pt x="596" y="3073"/>
                  </a:lnTo>
                </a:path>
              </a:pathLst>
            </a:custGeom>
            <a:ln w="3175">
              <a:solidFill>
                <a:srgbClr val="565658"/>
              </a:solidFill>
            </a:ln>
          </p:spPr>
          <p:txBody>
            <a:bodyPr wrap="square" lIns="0" tIns="0" rIns="0" bIns="0" rtlCol="0"/>
            <a:lstStyle/>
            <a:p/>
          </p:txBody>
        </p:sp>
        <p:sp>
          <p:nvSpPr>
            <p:cNvPr id="2084" name="object 2084" descr=""/>
            <p:cNvSpPr/>
            <p:nvPr/>
          </p:nvSpPr>
          <p:spPr>
            <a:xfrm>
              <a:off x="5935168" y="8454421"/>
              <a:ext cx="1270" cy="3810"/>
            </a:xfrm>
            <a:custGeom>
              <a:avLst/>
              <a:gdLst/>
              <a:ahLst/>
              <a:cxnLst/>
              <a:rect l="l" t="t" r="r" b="b"/>
              <a:pathLst>
                <a:path w="1270" h="3809">
                  <a:moveTo>
                    <a:pt x="876" y="0"/>
                  </a:moveTo>
                  <a:lnTo>
                    <a:pt x="762" y="1270"/>
                  </a:lnTo>
                  <a:lnTo>
                    <a:pt x="495" y="2527"/>
                  </a:lnTo>
                  <a:lnTo>
                    <a:pt x="0" y="3721"/>
                  </a:lnTo>
                </a:path>
              </a:pathLst>
            </a:custGeom>
            <a:ln w="3175">
              <a:solidFill>
                <a:srgbClr val="565658"/>
              </a:solidFill>
            </a:ln>
          </p:spPr>
          <p:txBody>
            <a:bodyPr wrap="square" lIns="0" tIns="0" rIns="0" bIns="0" rtlCol="0"/>
            <a:lstStyle/>
            <a:p/>
          </p:txBody>
        </p:sp>
        <p:sp>
          <p:nvSpPr>
            <p:cNvPr id="2085" name="object 2085" descr=""/>
            <p:cNvSpPr/>
            <p:nvPr/>
          </p:nvSpPr>
          <p:spPr>
            <a:xfrm>
              <a:off x="5933334" y="8460275"/>
              <a:ext cx="635" cy="635"/>
            </a:xfrm>
            <a:custGeom>
              <a:avLst/>
              <a:gdLst/>
              <a:ahLst/>
              <a:cxnLst/>
              <a:rect l="l" t="t" r="r" b="b"/>
              <a:pathLst>
                <a:path w="635" h="634">
                  <a:moveTo>
                    <a:pt x="279" y="0"/>
                  </a:moveTo>
                  <a:lnTo>
                    <a:pt x="0" y="292"/>
                  </a:lnTo>
                </a:path>
              </a:pathLst>
            </a:custGeom>
            <a:ln w="3175">
              <a:solidFill>
                <a:srgbClr val="565658"/>
              </a:solidFill>
            </a:ln>
          </p:spPr>
          <p:txBody>
            <a:bodyPr wrap="square" lIns="0" tIns="0" rIns="0" bIns="0" rtlCol="0"/>
            <a:lstStyle/>
            <a:p/>
          </p:txBody>
        </p:sp>
        <p:sp>
          <p:nvSpPr>
            <p:cNvPr id="2086" name="object 2086" descr=""/>
            <p:cNvSpPr/>
            <p:nvPr/>
          </p:nvSpPr>
          <p:spPr>
            <a:xfrm>
              <a:off x="5922125" y="8445588"/>
              <a:ext cx="14604" cy="8890"/>
            </a:xfrm>
            <a:custGeom>
              <a:avLst/>
              <a:gdLst/>
              <a:ahLst/>
              <a:cxnLst/>
              <a:rect l="l" t="t" r="r" b="b"/>
              <a:pathLst>
                <a:path w="14604" h="8890">
                  <a:moveTo>
                    <a:pt x="14439" y="8305"/>
                  </a:moveTo>
                  <a:lnTo>
                    <a:pt x="5549" y="0"/>
                  </a:lnTo>
                  <a:lnTo>
                    <a:pt x="3162" y="533"/>
                  </a:lnTo>
                  <a:lnTo>
                    <a:pt x="1041" y="1701"/>
                  </a:lnTo>
                  <a:lnTo>
                    <a:pt x="0" y="2692"/>
                  </a:lnTo>
                </a:path>
              </a:pathLst>
            </a:custGeom>
            <a:ln w="3175">
              <a:solidFill>
                <a:srgbClr val="565658"/>
              </a:solidFill>
            </a:ln>
          </p:spPr>
          <p:txBody>
            <a:bodyPr wrap="square" lIns="0" tIns="0" rIns="0" bIns="0" rtlCol="0"/>
            <a:lstStyle/>
            <a:p/>
          </p:txBody>
        </p:sp>
        <p:sp>
          <p:nvSpPr>
            <p:cNvPr id="2087" name="object 2087" descr=""/>
            <p:cNvSpPr/>
            <p:nvPr/>
          </p:nvSpPr>
          <p:spPr>
            <a:xfrm>
              <a:off x="5917912" y="8444693"/>
              <a:ext cx="19685" cy="10160"/>
            </a:xfrm>
            <a:custGeom>
              <a:avLst/>
              <a:gdLst/>
              <a:ahLst/>
              <a:cxnLst/>
              <a:rect l="l" t="t" r="r" b="b"/>
              <a:pathLst>
                <a:path w="19685" h="10159">
                  <a:moveTo>
                    <a:pt x="0" y="9728"/>
                  </a:moveTo>
                  <a:lnTo>
                    <a:pt x="8509" y="0"/>
                  </a:lnTo>
                  <a:lnTo>
                    <a:pt x="11112" y="0"/>
                  </a:lnTo>
                  <a:lnTo>
                    <a:pt x="19558" y="8674"/>
                  </a:lnTo>
                  <a:lnTo>
                    <a:pt x="19621" y="9728"/>
                  </a:lnTo>
                </a:path>
              </a:pathLst>
            </a:custGeom>
            <a:ln w="3175">
              <a:solidFill>
                <a:srgbClr val="565658"/>
              </a:solidFill>
            </a:ln>
          </p:spPr>
          <p:txBody>
            <a:bodyPr wrap="square" lIns="0" tIns="0" rIns="0" bIns="0" rtlCol="0"/>
            <a:lstStyle/>
            <a:p/>
          </p:txBody>
        </p:sp>
        <p:sp>
          <p:nvSpPr>
            <p:cNvPr id="2088" name="object 2088" descr=""/>
            <p:cNvSpPr/>
            <p:nvPr/>
          </p:nvSpPr>
          <p:spPr>
            <a:xfrm>
              <a:off x="5931913" y="8444330"/>
              <a:ext cx="6350" cy="10160"/>
            </a:xfrm>
            <a:custGeom>
              <a:avLst/>
              <a:gdLst/>
              <a:ahLst/>
              <a:cxnLst/>
              <a:rect l="l" t="t" r="r" b="b"/>
              <a:pathLst>
                <a:path w="6350" h="10159">
                  <a:moveTo>
                    <a:pt x="5905" y="5905"/>
                  </a:moveTo>
                  <a:lnTo>
                    <a:pt x="5905" y="10083"/>
                  </a:lnTo>
                </a:path>
                <a:path w="6350" h="10159">
                  <a:moveTo>
                    <a:pt x="5905" y="5905"/>
                  </a:moveTo>
                  <a:lnTo>
                    <a:pt x="4444" y="4444"/>
                  </a:lnTo>
                  <a:lnTo>
                    <a:pt x="4000" y="3987"/>
                  </a:lnTo>
                  <a:lnTo>
                    <a:pt x="2070" y="2095"/>
                  </a:lnTo>
                  <a:lnTo>
                    <a:pt x="1866" y="1841"/>
                  </a:lnTo>
                  <a:lnTo>
                    <a:pt x="546" y="546"/>
                  </a:lnTo>
                  <a:lnTo>
                    <a:pt x="0" y="0"/>
                  </a:lnTo>
                </a:path>
              </a:pathLst>
            </a:custGeom>
            <a:ln w="3175">
              <a:solidFill>
                <a:srgbClr val="565658"/>
              </a:solidFill>
            </a:ln>
          </p:spPr>
          <p:txBody>
            <a:bodyPr wrap="square" lIns="0" tIns="0" rIns="0" bIns="0" rtlCol="0"/>
            <a:lstStyle/>
            <a:p/>
          </p:txBody>
        </p:sp>
        <p:sp>
          <p:nvSpPr>
            <p:cNvPr id="2089" name="object 2089" descr=""/>
            <p:cNvSpPr/>
            <p:nvPr/>
          </p:nvSpPr>
          <p:spPr>
            <a:xfrm>
              <a:off x="5923545" y="8444331"/>
              <a:ext cx="8890" cy="0"/>
            </a:xfrm>
            <a:custGeom>
              <a:avLst/>
              <a:gdLst/>
              <a:ahLst/>
              <a:cxnLst/>
              <a:rect l="l" t="t" r="r" b="b"/>
              <a:pathLst>
                <a:path w="8889" h="0">
                  <a:moveTo>
                    <a:pt x="8369" y="0"/>
                  </a:moveTo>
                  <a:lnTo>
                    <a:pt x="6311" y="0"/>
                  </a:lnTo>
                  <a:lnTo>
                    <a:pt x="5537" y="0"/>
                  </a:lnTo>
                  <a:lnTo>
                    <a:pt x="2628" y="0"/>
                  </a:lnTo>
                  <a:lnTo>
                    <a:pt x="774" y="0"/>
                  </a:lnTo>
                  <a:lnTo>
                    <a:pt x="0" y="0"/>
                  </a:lnTo>
                </a:path>
              </a:pathLst>
            </a:custGeom>
            <a:ln w="3175">
              <a:solidFill>
                <a:srgbClr val="565658"/>
              </a:solidFill>
            </a:ln>
          </p:spPr>
          <p:txBody>
            <a:bodyPr wrap="square" lIns="0" tIns="0" rIns="0" bIns="0" rtlCol="0"/>
            <a:lstStyle/>
            <a:p/>
          </p:txBody>
        </p:sp>
        <p:sp>
          <p:nvSpPr>
            <p:cNvPr id="2090" name="object 2090" descr=""/>
            <p:cNvSpPr/>
            <p:nvPr/>
          </p:nvSpPr>
          <p:spPr>
            <a:xfrm>
              <a:off x="5917638" y="8444331"/>
              <a:ext cx="6350" cy="6350"/>
            </a:xfrm>
            <a:custGeom>
              <a:avLst/>
              <a:gdLst/>
              <a:ahLst/>
              <a:cxnLst/>
              <a:rect l="l" t="t" r="r" b="b"/>
              <a:pathLst>
                <a:path w="6350" h="6350">
                  <a:moveTo>
                    <a:pt x="5892" y="0"/>
                  </a:moveTo>
                  <a:lnTo>
                    <a:pt x="4457" y="1447"/>
                  </a:lnTo>
                  <a:lnTo>
                    <a:pt x="3809" y="2082"/>
                  </a:lnTo>
                  <a:lnTo>
                    <a:pt x="3174" y="2705"/>
                  </a:lnTo>
                  <a:lnTo>
                    <a:pt x="1854" y="4051"/>
                  </a:lnTo>
                  <a:lnTo>
                    <a:pt x="533" y="5346"/>
                  </a:lnTo>
                  <a:lnTo>
                    <a:pt x="0" y="5892"/>
                  </a:lnTo>
                </a:path>
              </a:pathLst>
            </a:custGeom>
            <a:ln w="3175">
              <a:solidFill>
                <a:srgbClr val="565658"/>
              </a:solidFill>
            </a:ln>
          </p:spPr>
          <p:txBody>
            <a:bodyPr wrap="square" lIns="0" tIns="0" rIns="0" bIns="0" rtlCol="0"/>
            <a:lstStyle/>
            <a:p/>
          </p:txBody>
        </p:sp>
        <p:sp>
          <p:nvSpPr>
            <p:cNvPr id="2091" name="object 2091" descr=""/>
            <p:cNvSpPr/>
            <p:nvPr/>
          </p:nvSpPr>
          <p:spPr>
            <a:xfrm>
              <a:off x="5917627" y="8450235"/>
              <a:ext cx="0" cy="4445"/>
            </a:xfrm>
            <a:custGeom>
              <a:avLst/>
              <a:gdLst/>
              <a:ahLst/>
              <a:cxnLst/>
              <a:rect l="l" t="t" r="r" b="b"/>
              <a:pathLst>
                <a:path w="0" h="4445">
                  <a:moveTo>
                    <a:pt x="0" y="0"/>
                  </a:moveTo>
                  <a:lnTo>
                    <a:pt x="0" y="4178"/>
                  </a:lnTo>
                </a:path>
              </a:pathLst>
            </a:custGeom>
            <a:ln w="3175">
              <a:solidFill>
                <a:srgbClr val="565658"/>
              </a:solidFill>
            </a:ln>
          </p:spPr>
          <p:txBody>
            <a:bodyPr wrap="square" lIns="0" tIns="0" rIns="0" bIns="0" rtlCol="0"/>
            <a:lstStyle/>
            <a:p/>
          </p:txBody>
        </p:sp>
        <p:sp>
          <p:nvSpPr>
            <p:cNvPr id="2092" name="object 2092" descr=""/>
            <p:cNvSpPr/>
            <p:nvPr/>
          </p:nvSpPr>
          <p:spPr>
            <a:xfrm>
              <a:off x="5380234" y="8506101"/>
              <a:ext cx="635" cy="0"/>
            </a:xfrm>
            <a:custGeom>
              <a:avLst/>
              <a:gdLst/>
              <a:ahLst/>
              <a:cxnLst/>
              <a:rect l="l" t="t" r="r" b="b"/>
              <a:pathLst>
                <a:path w="635" h="0">
                  <a:moveTo>
                    <a:pt x="0" y="0"/>
                  </a:moveTo>
                  <a:lnTo>
                    <a:pt x="381" y="0"/>
                  </a:lnTo>
                </a:path>
              </a:pathLst>
            </a:custGeom>
            <a:ln w="3175">
              <a:solidFill>
                <a:srgbClr val="565658"/>
              </a:solidFill>
            </a:ln>
          </p:spPr>
          <p:txBody>
            <a:bodyPr wrap="square" lIns="0" tIns="0" rIns="0" bIns="0" rtlCol="0"/>
            <a:lstStyle/>
            <a:p/>
          </p:txBody>
        </p:sp>
        <p:sp>
          <p:nvSpPr>
            <p:cNvPr id="2093" name="object 2093" descr=""/>
            <p:cNvSpPr/>
            <p:nvPr/>
          </p:nvSpPr>
          <p:spPr>
            <a:xfrm>
              <a:off x="5380248" y="8500183"/>
              <a:ext cx="635" cy="6350"/>
            </a:xfrm>
            <a:custGeom>
              <a:avLst/>
              <a:gdLst/>
              <a:ahLst/>
              <a:cxnLst/>
              <a:rect l="l" t="t" r="r" b="b"/>
              <a:pathLst>
                <a:path w="635" h="6350">
                  <a:moveTo>
                    <a:pt x="469" y="5918"/>
                  </a:moveTo>
                  <a:lnTo>
                    <a:pt x="126" y="4457"/>
                  </a:lnTo>
                  <a:lnTo>
                    <a:pt x="63" y="4000"/>
                  </a:lnTo>
                  <a:lnTo>
                    <a:pt x="0" y="3213"/>
                  </a:lnTo>
                  <a:lnTo>
                    <a:pt x="50" y="2095"/>
                  </a:lnTo>
                  <a:lnTo>
                    <a:pt x="76" y="1854"/>
                  </a:lnTo>
                  <a:lnTo>
                    <a:pt x="304" y="558"/>
                  </a:lnTo>
                  <a:lnTo>
                    <a:pt x="469" y="0"/>
                  </a:lnTo>
                </a:path>
              </a:pathLst>
            </a:custGeom>
            <a:ln w="3175">
              <a:solidFill>
                <a:srgbClr val="565658"/>
              </a:solidFill>
            </a:ln>
          </p:spPr>
          <p:txBody>
            <a:bodyPr wrap="square" lIns="0" tIns="0" rIns="0" bIns="0" rtlCol="0"/>
            <a:lstStyle/>
            <a:p/>
          </p:txBody>
        </p:sp>
        <p:sp>
          <p:nvSpPr>
            <p:cNvPr id="2094" name="object 2094" descr=""/>
            <p:cNvSpPr/>
            <p:nvPr/>
          </p:nvSpPr>
          <p:spPr>
            <a:xfrm>
              <a:off x="5380248" y="8491816"/>
              <a:ext cx="635" cy="8890"/>
            </a:xfrm>
            <a:custGeom>
              <a:avLst/>
              <a:gdLst/>
              <a:ahLst/>
              <a:cxnLst/>
              <a:rect l="l" t="t" r="r" b="b"/>
              <a:pathLst>
                <a:path w="635" h="8890">
                  <a:moveTo>
                    <a:pt x="469" y="8369"/>
                  </a:moveTo>
                  <a:lnTo>
                    <a:pt x="126" y="6311"/>
                  </a:lnTo>
                  <a:lnTo>
                    <a:pt x="50" y="5537"/>
                  </a:lnTo>
                  <a:lnTo>
                    <a:pt x="0" y="4546"/>
                  </a:lnTo>
                  <a:lnTo>
                    <a:pt x="76" y="2654"/>
                  </a:lnTo>
                  <a:lnTo>
                    <a:pt x="304" y="787"/>
                  </a:lnTo>
                  <a:lnTo>
                    <a:pt x="469" y="0"/>
                  </a:lnTo>
                </a:path>
              </a:pathLst>
            </a:custGeom>
            <a:ln w="3175">
              <a:solidFill>
                <a:srgbClr val="565658"/>
              </a:solidFill>
            </a:ln>
          </p:spPr>
          <p:txBody>
            <a:bodyPr wrap="square" lIns="0" tIns="0" rIns="0" bIns="0" rtlCol="0"/>
            <a:lstStyle/>
            <a:p/>
          </p:txBody>
        </p:sp>
        <p:sp>
          <p:nvSpPr>
            <p:cNvPr id="2095" name="object 2095" descr=""/>
            <p:cNvSpPr/>
            <p:nvPr/>
          </p:nvSpPr>
          <p:spPr>
            <a:xfrm>
              <a:off x="5380248" y="8485896"/>
              <a:ext cx="635" cy="6350"/>
            </a:xfrm>
            <a:custGeom>
              <a:avLst/>
              <a:gdLst/>
              <a:ahLst/>
              <a:cxnLst/>
              <a:rect l="l" t="t" r="r" b="b"/>
              <a:pathLst>
                <a:path w="635" h="6350">
                  <a:moveTo>
                    <a:pt x="469" y="5918"/>
                  </a:moveTo>
                  <a:lnTo>
                    <a:pt x="126" y="4483"/>
                  </a:lnTo>
                  <a:lnTo>
                    <a:pt x="50" y="3835"/>
                  </a:lnTo>
                  <a:lnTo>
                    <a:pt x="0" y="3213"/>
                  </a:lnTo>
                  <a:lnTo>
                    <a:pt x="76" y="1866"/>
                  </a:lnTo>
                  <a:lnTo>
                    <a:pt x="304" y="571"/>
                  </a:lnTo>
                  <a:lnTo>
                    <a:pt x="469" y="0"/>
                  </a:lnTo>
                </a:path>
              </a:pathLst>
            </a:custGeom>
            <a:ln w="3175">
              <a:solidFill>
                <a:srgbClr val="565658"/>
              </a:solidFill>
            </a:ln>
          </p:spPr>
          <p:txBody>
            <a:bodyPr wrap="square" lIns="0" tIns="0" rIns="0" bIns="0" rtlCol="0"/>
            <a:lstStyle/>
            <a:p/>
          </p:txBody>
        </p:sp>
        <p:sp>
          <p:nvSpPr>
            <p:cNvPr id="2096" name="object 2096" descr=""/>
            <p:cNvSpPr/>
            <p:nvPr/>
          </p:nvSpPr>
          <p:spPr>
            <a:xfrm>
              <a:off x="5380375" y="8485911"/>
              <a:ext cx="635" cy="0"/>
            </a:xfrm>
            <a:custGeom>
              <a:avLst/>
              <a:gdLst/>
              <a:ahLst/>
              <a:cxnLst/>
              <a:rect l="l" t="t" r="r" b="b"/>
              <a:pathLst>
                <a:path w="635" h="0">
                  <a:moveTo>
                    <a:pt x="342" y="0"/>
                  </a:moveTo>
                  <a:lnTo>
                    <a:pt x="0" y="0"/>
                  </a:lnTo>
                </a:path>
              </a:pathLst>
            </a:custGeom>
            <a:ln w="3175">
              <a:solidFill>
                <a:srgbClr val="565658"/>
              </a:solidFill>
            </a:ln>
          </p:spPr>
          <p:txBody>
            <a:bodyPr wrap="square" lIns="0" tIns="0" rIns="0" bIns="0" rtlCol="0"/>
            <a:lstStyle/>
            <a:p/>
          </p:txBody>
        </p:sp>
        <p:sp>
          <p:nvSpPr>
            <p:cNvPr id="2097" name="object 2097" descr=""/>
            <p:cNvSpPr/>
            <p:nvPr/>
          </p:nvSpPr>
          <p:spPr>
            <a:xfrm>
              <a:off x="5380060" y="8486202"/>
              <a:ext cx="0" cy="19685"/>
            </a:xfrm>
            <a:custGeom>
              <a:avLst/>
              <a:gdLst/>
              <a:ahLst/>
              <a:cxnLst/>
              <a:rect l="l" t="t" r="r" b="b"/>
              <a:pathLst>
                <a:path w="0" h="19684">
                  <a:moveTo>
                    <a:pt x="0" y="0"/>
                  </a:moveTo>
                  <a:lnTo>
                    <a:pt x="0" y="19596"/>
                  </a:lnTo>
                </a:path>
              </a:pathLst>
            </a:custGeom>
            <a:ln w="3175">
              <a:solidFill>
                <a:srgbClr val="565658"/>
              </a:solidFill>
            </a:ln>
          </p:spPr>
          <p:txBody>
            <a:bodyPr wrap="square" lIns="0" tIns="0" rIns="0" bIns="0" rtlCol="0"/>
            <a:lstStyle/>
            <a:p/>
          </p:txBody>
        </p:sp>
        <p:sp>
          <p:nvSpPr>
            <p:cNvPr id="2098" name="object 2098" descr=""/>
            <p:cNvSpPr/>
            <p:nvPr/>
          </p:nvSpPr>
          <p:spPr>
            <a:xfrm>
              <a:off x="5917627" y="8454421"/>
              <a:ext cx="0" cy="4445"/>
            </a:xfrm>
            <a:custGeom>
              <a:avLst/>
              <a:gdLst/>
              <a:ahLst/>
              <a:cxnLst/>
              <a:rect l="l" t="t" r="r" b="b"/>
              <a:pathLst>
                <a:path w="0" h="4445">
                  <a:moveTo>
                    <a:pt x="0" y="0"/>
                  </a:moveTo>
                  <a:lnTo>
                    <a:pt x="0" y="4178"/>
                  </a:lnTo>
                </a:path>
              </a:pathLst>
            </a:custGeom>
            <a:ln w="3175">
              <a:solidFill>
                <a:srgbClr val="565658"/>
              </a:solidFill>
            </a:ln>
          </p:spPr>
          <p:txBody>
            <a:bodyPr wrap="square" lIns="0" tIns="0" rIns="0" bIns="0" rtlCol="0"/>
            <a:lstStyle/>
            <a:p/>
          </p:txBody>
        </p:sp>
        <p:sp>
          <p:nvSpPr>
            <p:cNvPr id="2099" name="object 2099" descr=""/>
            <p:cNvSpPr/>
            <p:nvPr/>
          </p:nvSpPr>
          <p:spPr>
            <a:xfrm>
              <a:off x="5917627" y="8458607"/>
              <a:ext cx="6350" cy="6350"/>
            </a:xfrm>
            <a:custGeom>
              <a:avLst/>
              <a:gdLst/>
              <a:ahLst/>
              <a:cxnLst/>
              <a:rect l="l" t="t" r="r" b="b"/>
              <a:pathLst>
                <a:path w="6350" h="6350">
                  <a:moveTo>
                    <a:pt x="0" y="0"/>
                  </a:moveTo>
                  <a:lnTo>
                    <a:pt x="1447" y="1435"/>
                  </a:lnTo>
                  <a:lnTo>
                    <a:pt x="1905" y="1892"/>
                  </a:lnTo>
                  <a:lnTo>
                    <a:pt x="3822" y="3822"/>
                  </a:lnTo>
                  <a:lnTo>
                    <a:pt x="4038" y="4051"/>
                  </a:lnTo>
                  <a:lnTo>
                    <a:pt x="5359" y="5359"/>
                  </a:lnTo>
                  <a:lnTo>
                    <a:pt x="5905" y="5918"/>
                  </a:lnTo>
                </a:path>
              </a:pathLst>
            </a:custGeom>
            <a:ln w="3175">
              <a:solidFill>
                <a:srgbClr val="565658"/>
              </a:solidFill>
            </a:ln>
          </p:spPr>
          <p:txBody>
            <a:bodyPr wrap="square" lIns="0" tIns="0" rIns="0" bIns="0" rtlCol="0"/>
            <a:lstStyle/>
            <a:p/>
          </p:txBody>
        </p:sp>
        <p:sp>
          <p:nvSpPr>
            <p:cNvPr id="2100" name="object 2100" descr=""/>
            <p:cNvSpPr/>
            <p:nvPr/>
          </p:nvSpPr>
          <p:spPr>
            <a:xfrm>
              <a:off x="5923531" y="8464516"/>
              <a:ext cx="8890" cy="0"/>
            </a:xfrm>
            <a:custGeom>
              <a:avLst/>
              <a:gdLst/>
              <a:ahLst/>
              <a:cxnLst/>
              <a:rect l="l" t="t" r="r" b="b"/>
              <a:pathLst>
                <a:path w="8889" h="0">
                  <a:moveTo>
                    <a:pt x="0" y="0"/>
                  </a:moveTo>
                  <a:lnTo>
                    <a:pt x="0" y="0"/>
                  </a:lnTo>
                  <a:lnTo>
                    <a:pt x="7594" y="0"/>
                  </a:lnTo>
                  <a:lnTo>
                    <a:pt x="8369" y="0"/>
                  </a:lnTo>
                </a:path>
              </a:pathLst>
            </a:custGeom>
            <a:ln w="3175">
              <a:solidFill>
                <a:srgbClr val="565658"/>
              </a:solidFill>
            </a:ln>
          </p:spPr>
          <p:txBody>
            <a:bodyPr wrap="square" lIns="0" tIns="0" rIns="0" bIns="0" rtlCol="0"/>
            <a:lstStyle/>
            <a:p/>
          </p:txBody>
        </p:sp>
        <p:sp>
          <p:nvSpPr>
            <p:cNvPr id="2101" name="object 2101" descr=""/>
            <p:cNvSpPr/>
            <p:nvPr/>
          </p:nvSpPr>
          <p:spPr>
            <a:xfrm>
              <a:off x="5931914" y="8458598"/>
              <a:ext cx="6350" cy="6350"/>
            </a:xfrm>
            <a:custGeom>
              <a:avLst/>
              <a:gdLst/>
              <a:ahLst/>
              <a:cxnLst/>
              <a:rect l="l" t="t" r="r" b="b"/>
              <a:pathLst>
                <a:path w="6350" h="6350">
                  <a:moveTo>
                    <a:pt x="0" y="5918"/>
                  </a:moveTo>
                  <a:lnTo>
                    <a:pt x="1447" y="4470"/>
                  </a:lnTo>
                  <a:lnTo>
                    <a:pt x="2082" y="3822"/>
                  </a:lnTo>
                  <a:lnTo>
                    <a:pt x="4025" y="1866"/>
                  </a:lnTo>
                  <a:lnTo>
                    <a:pt x="5346" y="571"/>
                  </a:lnTo>
                  <a:lnTo>
                    <a:pt x="5905" y="0"/>
                  </a:lnTo>
                </a:path>
              </a:pathLst>
            </a:custGeom>
            <a:ln w="3175">
              <a:solidFill>
                <a:srgbClr val="565658"/>
              </a:solidFill>
            </a:ln>
          </p:spPr>
          <p:txBody>
            <a:bodyPr wrap="square" lIns="0" tIns="0" rIns="0" bIns="0" rtlCol="0"/>
            <a:lstStyle/>
            <a:p/>
          </p:txBody>
        </p:sp>
        <p:sp>
          <p:nvSpPr>
            <p:cNvPr id="2102" name="object 2102" descr=""/>
            <p:cNvSpPr/>
            <p:nvPr/>
          </p:nvSpPr>
          <p:spPr>
            <a:xfrm>
              <a:off x="5937818" y="8454421"/>
              <a:ext cx="0" cy="4445"/>
            </a:xfrm>
            <a:custGeom>
              <a:avLst/>
              <a:gdLst/>
              <a:ahLst/>
              <a:cxnLst/>
              <a:rect l="l" t="t" r="r" b="b"/>
              <a:pathLst>
                <a:path w="0" h="4445">
                  <a:moveTo>
                    <a:pt x="0" y="0"/>
                  </a:moveTo>
                  <a:lnTo>
                    <a:pt x="0" y="4178"/>
                  </a:lnTo>
                </a:path>
              </a:pathLst>
            </a:custGeom>
            <a:ln w="3175">
              <a:solidFill>
                <a:srgbClr val="565658"/>
              </a:solidFill>
            </a:ln>
          </p:spPr>
          <p:txBody>
            <a:bodyPr wrap="square" lIns="0" tIns="0" rIns="0" bIns="0" rtlCol="0"/>
            <a:lstStyle/>
            <a:p/>
          </p:txBody>
        </p:sp>
        <p:sp>
          <p:nvSpPr>
            <p:cNvPr id="2103" name="object 2103" descr=""/>
            <p:cNvSpPr/>
            <p:nvPr/>
          </p:nvSpPr>
          <p:spPr>
            <a:xfrm>
              <a:off x="5917911" y="8454421"/>
              <a:ext cx="19685" cy="10160"/>
            </a:xfrm>
            <a:custGeom>
              <a:avLst/>
              <a:gdLst/>
              <a:ahLst/>
              <a:cxnLst/>
              <a:rect l="l" t="t" r="r" b="b"/>
              <a:pathLst>
                <a:path w="19685" h="10159">
                  <a:moveTo>
                    <a:pt x="19621" y="0"/>
                  </a:moveTo>
                  <a:lnTo>
                    <a:pt x="11099" y="9715"/>
                  </a:lnTo>
                  <a:lnTo>
                    <a:pt x="8509" y="9715"/>
                  </a:lnTo>
                  <a:lnTo>
                    <a:pt x="76" y="1079"/>
                  </a:lnTo>
                  <a:lnTo>
                    <a:pt x="0" y="0"/>
                  </a:lnTo>
                </a:path>
              </a:pathLst>
            </a:custGeom>
            <a:ln w="3175">
              <a:solidFill>
                <a:srgbClr val="565658"/>
              </a:solidFill>
            </a:ln>
          </p:spPr>
          <p:txBody>
            <a:bodyPr wrap="square" lIns="0" tIns="0" rIns="0" bIns="0" rtlCol="0"/>
            <a:lstStyle/>
            <a:p/>
          </p:txBody>
        </p:sp>
        <p:sp>
          <p:nvSpPr>
            <p:cNvPr id="2104" name="object 2104" descr=""/>
            <p:cNvSpPr/>
            <p:nvPr/>
          </p:nvSpPr>
          <p:spPr>
            <a:xfrm>
              <a:off x="5933861" y="8453906"/>
              <a:ext cx="3175" cy="6350"/>
            </a:xfrm>
            <a:custGeom>
              <a:avLst/>
              <a:gdLst/>
              <a:ahLst/>
              <a:cxnLst/>
              <a:rect l="l" t="t" r="r" b="b"/>
              <a:pathLst>
                <a:path w="3175" h="6350">
                  <a:moveTo>
                    <a:pt x="0" y="6121"/>
                  </a:moveTo>
                  <a:lnTo>
                    <a:pt x="1409" y="4444"/>
                  </a:lnTo>
                  <a:lnTo>
                    <a:pt x="2413" y="2146"/>
                  </a:lnTo>
                  <a:lnTo>
                    <a:pt x="2717" y="0"/>
                  </a:lnTo>
                </a:path>
              </a:pathLst>
            </a:custGeom>
            <a:ln w="3175">
              <a:solidFill>
                <a:srgbClr val="565658"/>
              </a:solidFill>
            </a:ln>
          </p:spPr>
          <p:txBody>
            <a:bodyPr wrap="square" lIns="0" tIns="0" rIns="0" bIns="0" rtlCol="0"/>
            <a:lstStyle/>
            <a:p/>
          </p:txBody>
        </p:sp>
        <p:sp>
          <p:nvSpPr>
            <p:cNvPr id="2105" name="object 2105" descr=""/>
            <p:cNvSpPr/>
            <p:nvPr/>
          </p:nvSpPr>
          <p:spPr>
            <a:xfrm>
              <a:off x="5929756" y="8458312"/>
              <a:ext cx="1270" cy="635"/>
            </a:xfrm>
            <a:custGeom>
              <a:avLst/>
              <a:gdLst/>
              <a:ahLst/>
              <a:cxnLst/>
              <a:rect l="l" t="t" r="r" b="b"/>
              <a:pathLst>
                <a:path w="1270" h="634">
                  <a:moveTo>
                    <a:pt x="0" y="380"/>
                  </a:moveTo>
                  <a:lnTo>
                    <a:pt x="723" y="0"/>
                  </a:lnTo>
                </a:path>
              </a:pathLst>
            </a:custGeom>
            <a:ln w="3175">
              <a:solidFill>
                <a:srgbClr val="565658"/>
              </a:solidFill>
            </a:ln>
          </p:spPr>
          <p:txBody>
            <a:bodyPr wrap="square" lIns="0" tIns="0" rIns="0" bIns="0" rtlCol="0"/>
            <a:lstStyle/>
            <a:p/>
          </p:txBody>
        </p:sp>
        <p:sp>
          <p:nvSpPr>
            <p:cNvPr id="2106" name="object 2106" descr=""/>
            <p:cNvSpPr/>
            <p:nvPr/>
          </p:nvSpPr>
          <p:spPr>
            <a:xfrm>
              <a:off x="5927714" y="8449657"/>
              <a:ext cx="5080" cy="3810"/>
            </a:xfrm>
            <a:custGeom>
              <a:avLst/>
              <a:gdLst/>
              <a:ahLst/>
              <a:cxnLst/>
              <a:rect l="l" t="t" r="r" b="b"/>
              <a:pathLst>
                <a:path w="5079" h="3809">
                  <a:moveTo>
                    <a:pt x="4584" y="3492"/>
                  </a:moveTo>
                  <a:lnTo>
                    <a:pt x="4241" y="2578"/>
                  </a:lnTo>
                  <a:lnTo>
                    <a:pt x="3682" y="1778"/>
                  </a:lnTo>
                  <a:lnTo>
                    <a:pt x="2997" y="1092"/>
                  </a:lnTo>
                  <a:lnTo>
                    <a:pt x="2197" y="533"/>
                  </a:lnTo>
                  <a:lnTo>
                    <a:pt x="1269" y="190"/>
                  </a:lnTo>
                  <a:lnTo>
                    <a:pt x="317" y="25"/>
                  </a:lnTo>
                  <a:lnTo>
                    <a:pt x="0" y="0"/>
                  </a:lnTo>
                </a:path>
              </a:pathLst>
            </a:custGeom>
            <a:ln w="3175">
              <a:solidFill>
                <a:srgbClr val="565658"/>
              </a:solidFill>
            </a:ln>
          </p:spPr>
          <p:txBody>
            <a:bodyPr wrap="square" lIns="0" tIns="0" rIns="0" bIns="0" rtlCol="0"/>
            <a:lstStyle/>
            <a:p/>
          </p:txBody>
        </p:sp>
        <p:sp>
          <p:nvSpPr>
            <p:cNvPr id="2107" name="object 2107" descr=""/>
            <p:cNvSpPr/>
            <p:nvPr/>
          </p:nvSpPr>
          <p:spPr>
            <a:xfrm>
              <a:off x="5925347" y="8449659"/>
              <a:ext cx="2540" cy="1270"/>
            </a:xfrm>
            <a:custGeom>
              <a:avLst/>
              <a:gdLst/>
              <a:ahLst/>
              <a:cxnLst/>
              <a:rect l="l" t="t" r="r" b="b"/>
              <a:pathLst>
                <a:path w="2539" h="1270">
                  <a:moveTo>
                    <a:pt x="2374" y="0"/>
                  </a:moveTo>
                  <a:lnTo>
                    <a:pt x="1422" y="114"/>
                  </a:lnTo>
                  <a:lnTo>
                    <a:pt x="558" y="381"/>
                  </a:lnTo>
                  <a:lnTo>
                    <a:pt x="0" y="647"/>
                  </a:lnTo>
                </a:path>
              </a:pathLst>
            </a:custGeom>
            <a:ln w="3175">
              <a:solidFill>
                <a:srgbClr val="565658"/>
              </a:solidFill>
            </a:ln>
          </p:spPr>
          <p:txBody>
            <a:bodyPr wrap="square" lIns="0" tIns="0" rIns="0" bIns="0" rtlCol="0"/>
            <a:lstStyle/>
            <a:p/>
          </p:txBody>
        </p:sp>
        <p:sp>
          <p:nvSpPr>
            <p:cNvPr id="2108" name="object 2108" descr=""/>
            <p:cNvSpPr/>
            <p:nvPr/>
          </p:nvSpPr>
          <p:spPr>
            <a:xfrm>
              <a:off x="5923093" y="8450304"/>
              <a:ext cx="2540" cy="3175"/>
            </a:xfrm>
            <a:custGeom>
              <a:avLst/>
              <a:gdLst/>
              <a:ahLst/>
              <a:cxnLst/>
              <a:rect l="l" t="t" r="r" b="b"/>
              <a:pathLst>
                <a:path w="2539" h="3175">
                  <a:moveTo>
                    <a:pt x="2247" y="0"/>
                  </a:moveTo>
                  <a:lnTo>
                    <a:pt x="1460" y="571"/>
                  </a:lnTo>
                  <a:lnTo>
                    <a:pt x="812" y="1295"/>
                  </a:lnTo>
                  <a:lnTo>
                    <a:pt x="317" y="2133"/>
                  </a:lnTo>
                  <a:lnTo>
                    <a:pt x="0" y="3035"/>
                  </a:lnTo>
                </a:path>
              </a:pathLst>
            </a:custGeom>
            <a:ln w="3175">
              <a:solidFill>
                <a:srgbClr val="565658"/>
              </a:solidFill>
            </a:ln>
          </p:spPr>
          <p:txBody>
            <a:bodyPr wrap="square" lIns="0" tIns="0" rIns="0" bIns="0" rtlCol="0"/>
            <a:lstStyle/>
            <a:p/>
          </p:txBody>
        </p:sp>
        <p:sp>
          <p:nvSpPr>
            <p:cNvPr id="2109" name="object 2109" descr=""/>
            <p:cNvSpPr/>
            <p:nvPr/>
          </p:nvSpPr>
          <p:spPr>
            <a:xfrm>
              <a:off x="5961285" y="8447996"/>
              <a:ext cx="2540" cy="3175"/>
            </a:xfrm>
            <a:custGeom>
              <a:avLst/>
              <a:gdLst/>
              <a:ahLst/>
              <a:cxnLst/>
              <a:rect l="l" t="t" r="r" b="b"/>
              <a:pathLst>
                <a:path w="2539" h="3175">
                  <a:moveTo>
                    <a:pt x="2032" y="0"/>
                  </a:moveTo>
                  <a:lnTo>
                    <a:pt x="1765" y="863"/>
                  </a:lnTo>
                  <a:lnTo>
                    <a:pt x="1320" y="1663"/>
                  </a:lnTo>
                  <a:lnTo>
                    <a:pt x="723" y="2374"/>
                  </a:lnTo>
                  <a:lnTo>
                    <a:pt x="0" y="2908"/>
                  </a:lnTo>
                </a:path>
              </a:pathLst>
            </a:custGeom>
            <a:ln w="3175">
              <a:solidFill>
                <a:srgbClr val="565658"/>
              </a:solidFill>
            </a:ln>
          </p:spPr>
          <p:txBody>
            <a:bodyPr wrap="square" lIns="0" tIns="0" rIns="0" bIns="0" rtlCol="0"/>
            <a:lstStyle/>
            <a:p/>
          </p:txBody>
        </p:sp>
        <p:sp>
          <p:nvSpPr>
            <p:cNvPr id="2110" name="object 2110" descr=""/>
            <p:cNvSpPr/>
            <p:nvPr/>
          </p:nvSpPr>
          <p:spPr>
            <a:xfrm>
              <a:off x="5962072" y="8449696"/>
              <a:ext cx="1905" cy="1270"/>
            </a:xfrm>
            <a:custGeom>
              <a:avLst/>
              <a:gdLst/>
              <a:ahLst/>
              <a:cxnLst/>
              <a:rect l="l" t="t" r="r" b="b"/>
              <a:pathLst>
                <a:path w="1904" h="1270">
                  <a:moveTo>
                    <a:pt x="1295" y="0"/>
                  </a:moveTo>
                  <a:lnTo>
                    <a:pt x="0" y="723"/>
                  </a:lnTo>
                </a:path>
              </a:pathLst>
            </a:custGeom>
            <a:ln w="3175">
              <a:solidFill>
                <a:srgbClr val="565658"/>
              </a:solidFill>
            </a:ln>
          </p:spPr>
          <p:txBody>
            <a:bodyPr wrap="square" lIns="0" tIns="0" rIns="0" bIns="0" rtlCol="0"/>
            <a:lstStyle/>
            <a:p/>
          </p:txBody>
        </p:sp>
        <p:sp>
          <p:nvSpPr>
            <p:cNvPr id="2111" name="object 2111" descr=""/>
            <p:cNvSpPr/>
            <p:nvPr/>
          </p:nvSpPr>
          <p:spPr>
            <a:xfrm>
              <a:off x="5963367" y="8447996"/>
              <a:ext cx="0" cy="1905"/>
            </a:xfrm>
            <a:custGeom>
              <a:avLst/>
              <a:gdLst/>
              <a:ahLst/>
              <a:cxnLst/>
              <a:rect l="l" t="t" r="r" b="b"/>
              <a:pathLst>
                <a:path w="0" h="1904">
                  <a:moveTo>
                    <a:pt x="0" y="0"/>
                  </a:moveTo>
                  <a:lnTo>
                    <a:pt x="0" y="1701"/>
                  </a:lnTo>
                </a:path>
              </a:pathLst>
            </a:custGeom>
            <a:ln w="3175">
              <a:solidFill>
                <a:srgbClr val="565658"/>
              </a:solidFill>
            </a:ln>
          </p:spPr>
          <p:txBody>
            <a:bodyPr wrap="square" lIns="0" tIns="0" rIns="0" bIns="0" rtlCol="0"/>
            <a:lstStyle/>
            <a:p/>
          </p:txBody>
        </p:sp>
        <p:sp>
          <p:nvSpPr>
            <p:cNvPr id="2112" name="object 2112" descr=""/>
            <p:cNvSpPr/>
            <p:nvPr/>
          </p:nvSpPr>
          <p:spPr>
            <a:xfrm>
              <a:off x="5955109" y="8448004"/>
              <a:ext cx="2540" cy="3175"/>
            </a:xfrm>
            <a:custGeom>
              <a:avLst/>
              <a:gdLst/>
              <a:ahLst/>
              <a:cxnLst/>
              <a:rect l="l" t="t" r="r" b="b"/>
              <a:pathLst>
                <a:path w="2539" h="3175">
                  <a:moveTo>
                    <a:pt x="2019" y="2882"/>
                  </a:moveTo>
                  <a:lnTo>
                    <a:pt x="1295" y="2349"/>
                  </a:lnTo>
                  <a:lnTo>
                    <a:pt x="685" y="1663"/>
                  </a:lnTo>
                  <a:lnTo>
                    <a:pt x="241" y="838"/>
                  </a:lnTo>
                  <a:lnTo>
                    <a:pt x="0" y="0"/>
                  </a:lnTo>
                </a:path>
              </a:pathLst>
            </a:custGeom>
            <a:ln w="3175">
              <a:solidFill>
                <a:srgbClr val="565658"/>
              </a:solidFill>
            </a:ln>
          </p:spPr>
          <p:txBody>
            <a:bodyPr wrap="square" lIns="0" tIns="0" rIns="0" bIns="0" rtlCol="0"/>
            <a:lstStyle/>
            <a:p/>
          </p:txBody>
        </p:sp>
        <p:sp>
          <p:nvSpPr>
            <p:cNvPr id="2113" name="object 2113" descr=""/>
            <p:cNvSpPr/>
            <p:nvPr/>
          </p:nvSpPr>
          <p:spPr>
            <a:xfrm>
              <a:off x="5957130" y="8450887"/>
              <a:ext cx="4445" cy="635"/>
            </a:xfrm>
            <a:custGeom>
              <a:avLst/>
              <a:gdLst/>
              <a:ahLst/>
              <a:cxnLst/>
              <a:rect l="l" t="t" r="r" b="b"/>
              <a:pathLst>
                <a:path w="4445" h="634">
                  <a:moveTo>
                    <a:pt x="4152" y="0"/>
                  </a:moveTo>
                  <a:lnTo>
                    <a:pt x="3174" y="419"/>
                  </a:lnTo>
                  <a:lnTo>
                    <a:pt x="2070" y="558"/>
                  </a:lnTo>
                  <a:lnTo>
                    <a:pt x="977" y="419"/>
                  </a:lnTo>
                  <a:lnTo>
                    <a:pt x="0" y="0"/>
                  </a:lnTo>
                </a:path>
              </a:pathLst>
            </a:custGeom>
            <a:ln w="3175">
              <a:solidFill>
                <a:srgbClr val="565658"/>
              </a:solidFill>
            </a:ln>
          </p:spPr>
          <p:txBody>
            <a:bodyPr wrap="square" lIns="0" tIns="0" rIns="0" bIns="0" rtlCol="0"/>
            <a:lstStyle/>
            <a:p/>
          </p:txBody>
        </p:sp>
        <p:sp>
          <p:nvSpPr>
            <p:cNvPr id="2114" name="object 2114" descr=""/>
            <p:cNvSpPr/>
            <p:nvPr/>
          </p:nvSpPr>
          <p:spPr>
            <a:xfrm>
              <a:off x="5957116" y="8450883"/>
              <a:ext cx="2540" cy="1270"/>
            </a:xfrm>
            <a:custGeom>
              <a:avLst/>
              <a:gdLst/>
              <a:ahLst/>
              <a:cxnLst/>
              <a:rect l="l" t="t" r="r" b="b"/>
              <a:pathLst>
                <a:path w="2539" h="1270">
                  <a:moveTo>
                    <a:pt x="2095" y="1206"/>
                  </a:moveTo>
                  <a:lnTo>
                    <a:pt x="952" y="558"/>
                  </a:lnTo>
                  <a:lnTo>
                    <a:pt x="0" y="0"/>
                  </a:lnTo>
                </a:path>
              </a:pathLst>
            </a:custGeom>
            <a:ln w="3175">
              <a:solidFill>
                <a:srgbClr val="565658"/>
              </a:solidFill>
            </a:ln>
          </p:spPr>
          <p:txBody>
            <a:bodyPr wrap="square" lIns="0" tIns="0" rIns="0" bIns="0" rtlCol="0"/>
            <a:lstStyle/>
            <a:p/>
          </p:txBody>
        </p:sp>
        <p:sp>
          <p:nvSpPr>
            <p:cNvPr id="2115" name="object 2115" descr=""/>
            <p:cNvSpPr/>
            <p:nvPr/>
          </p:nvSpPr>
          <p:spPr>
            <a:xfrm>
              <a:off x="5959200" y="8450887"/>
              <a:ext cx="2540" cy="1270"/>
            </a:xfrm>
            <a:custGeom>
              <a:avLst/>
              <a:gdLst/>
              <a:ahLst/>
              <a:cxnLst/>
              <a:rect l="l" t="t" r="r" b="b"/>
              <a:pathLst>
                <a:path w="2539" h="1270">
                  <a:moveTo>
                    <a:pt x="2082" y="0"/>
                  </a:moveTo>
                  <a:lnTo>
                    <a:pt x="1130" y="558"/>
                  </a:lnTo>
                  <a:lnTo>
                    <a:pt x="0" y="1206"/>
                  </a:lnTo>
                </a:path>
              </a:pathLst>
            </a:custGeom>
            <a:ln w="3175">
              <a:solidFill>
                <a:srgbClr val="565658"/>
              </a:solidFill>
            </a:ln>
          </p:spPr>
          <p:txBody>
            <a:bodyPr wrap="square" lIns="0" tIns="0" rIns="0" bIns="0" rtlCol="0"/>
            <a:lstStyle/>
            <a:p/>
          </p:txBody>
        </p:sp>
        <p:sp>
          <p:nvSpPr>
            <p:cNvPr id="2116" name="object 2116" descr=""/>
            <p:cNvSpPr/>
            <p:nvPr/>
          </p:nvSpPr>
          <p:spPr>
            <a:xfrm>
              <a:off x="5963367" y="8444890"/>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2117" name="object 2117" descr=""/>
            <p:cNvSpPr/>
            <p:nvPr/>
          </p:nvSpPr>
          <p:spPr>
            <a:xfrm>
              <a:off x="5961283" y="8443687"/>
              <a:ext cx="2540" cy="3175"/>
            </a:xfrm>
            <a:custGeom>
              <a:avLst/>
              <a:gdLst/>
              <a:ahLst/>
              <a:cxnLst/>
              <a:rect l="l" t="t" r="r" b="b"/>
              <a:pathLst>
                <a:path w="2539" h="3175">
                  <a:moveTo>
                    <a:pt x="0" y="0"/>
                  </a:moveTo>
                  <a:lnTo>
                    <a:pt x="787" y="469"/>
                  </a:lnTo>
                  <a:lnTo>
                    <a:pt x="2095" y="1206"/>
                  </a:lnTo>
                </a:path>
                <a:path w="2539" h="3175">
                  <a:moveTo>
                    <a:pt x="0" y="0"/>
                  </a:moveTo>
                  <a:lnTo>
                    <a:pt x="736" y="533"/>
                  </a:lnTo>
                  <a:lnTo>
                    <a:pt x="1333" y="1219"/>
                  </a:lnTo>
                  <a:lnTo>
                    <a:pt x="1765" y="2044"/>
                  </a:lnTo>
                  <a:lnTo>
                    <a:pt x="2032" y="2895"/>
                  </a:lnTo>
                </a:path>
              </a:pathLst>
            </a:custGeom>
            <a:ln w="3175">
              <a:solidFill>
                <a:srgbClr val="565658"/>
              </a:solidFill>
            </a:ln>
          </p:spPr>
          <p:txBody>
            <a:bodyPr wrap="square" lIns="0" tIns="0" rIns="0" bIns="0" rtlCol="0"/>
            <a:lstStyle/>
            <a:p/>
          </p:txBody>
        </p:sp>
        <p:sp>
          <p:nvSpPr>
            <p:cNvPr id="2118" name="object 2118" descr=""/>
            <p:cNvSpPr/>
            <p:nvPr/>
          </p:nvSpPr>
          <p:spPr>
            <a:xfrm>
              <a:off x="5957129" y="8443128"/>
              <a:ext cx="4445" cy="635"/>
            </a:xfrm>
            <a:custGeom>
              <a:avLst/>
              <a:gdLst/>
              <a:ahLst/>
              <a:cxnLst/>
              <a:rect l="l" t="t" r="r" b="b"/>
              <a:pathLst>
                <a:path w="4445" h="634">
                  <a:moveTo>
                    <a:pt x="0" y="558"/>
                  </a:moveTo>
                  <a:lnTo>
                    <a:pt x="977" y="152"/>
                  </a:lnTo>
                  <a:lnTo>
                    <a:pt x="2082" y="0"/>
                  </a:lnTo>
                  <a:lnTo>
                    <a:pt x="3175" y="152"/>
                  </a:lnTo>
                  <a:lnTo>
                    <a:pt x="4152" y="558"/>
                  </a:lnTo>
                </a:path>
              </a:pathLst>
            </a:custGeom>
            <a:ln w="3175">
              <a:solidFill>
                <a:srgbClr val="565658"/>
              </a:solidFill>
            </a:ln>
          </p:spPr>
          <p:txBody>
            <a:bodyPr wrap="square" lIns="0" tIns="0" rIns="0" bIns="0" rtlCol="0"/>
            <a:lstStyle/>
            <a:p/>
          </p:txBody>
        </p:sp>
        <p:sp>
          <p:nvSpPr>
            <p:cNvPr id="2119" name="object 2119" descr=""/>
            <p:cNvSpPr/>
            <p:nvPr/>
          </p:nvSpPr>
          <p:spPr>
            <a:xfrm>
              <a:off x="5955107" y="8443681"/>
              <a:ext cx="2540" cy="3175"/>
            </a:xfrm>
            <a:custGeom>
              <a:avLst/>
              <a:gdLst/>
              <a:ahLst/>
              <a:cxnLst/>
              <a:rect l="l" t="t" r="r" b="b"/>
              <a:pathLst>
                <a:path w="2539" h="3175">
                  <a:moveTo>
                    <a:pt x="0" y="2895"/>
                  </a:moveTo>
                  <a:lnTo>
                    <a:pt x="254" y="2057"/>
                  </a:lnTo>
                  <a:lnTo>
                    <a:pt x="711" y="1231"/>
                  </a:lnTo>
                  <a:lnTo>
                    <a:pt x="1295" y="533"/>
                  </a:lnTo>
                  <a:lnTo>
                    <a:pt x="2032" y="0"/>
                  </a:lnTo>
                </a:path>
              </a:pathLst>
            </a:custGeom>
            <a:ln w="3175">
              <a:solidFill>
                <a:srgbClr val="565658"/>
              </a:solidFill>
            </a:ln>
          </p:spPr>
          <p:txBody>
            <a:bodyPr wrap="square" lIns="0" tIns="0" rIns="0" bIns="0" rtlCol="0"/>
            <a:lstStyle/>
            <a:p/>
          </p:txBody>
        </p:sp>
        <p:sp>
          <p:nvSpPr>
            <p:cNvPr id="2120" name="object 2120" descr=""/>
            <p:cNvSpPr/>
            <p:nvPr/>
          </p:nvSpPr>
          <p:spPr>
            <a:xfrm>
              <a:off x="5955045" y="8447996"/>
              <a:ext cx="0" cy="1905"/>
            </a:xfrm>
            <a:custGeom>
              <a:avLst/>
              <a:gdLst/>
              <a:ahLst/>
              <a:cxnLst/>
              <a:rect l="l" t="t" r="r" b="b"/>
              <a:pathLst>
                <a:path w="0" h="1904">
                  <a:moveTo>
                    <a:pt x="0" y="0"/>
                  </a:moveTo>
                  <a:lnTo>
                    <a:pt x="0" y="1701"/>
                  </a:lnTo>
                </a:path>
              </a:pathLst>
            </a:custGeom>
            <a:ln w="3175">
              <a:solidFill>
                <a:srgbClr val="565658"/>
              </a:solidFill>
            </a:ln>
          </p:spPr>
          <p:txBody>
            <a:bodyPr wrap="square" lIns="0" tIns="0" rIns="0" bIns="0" rtlCol="0"/>
            <a:lstStyle/>
            <a:p/>
          </p:txBody>
        </p:sp>
        <p:sp>
          <p:nvSpPr>
            <p:cNvPr id="2121" name="object 2121" descr=""/>
            <p:cNvSpPr/>
            <p:nvPr/>
          </p:nvSpPr>
          <p:spPr>
            <a:xfrm>
              <a:off x="5955046" y="8449680"/>
              <a:ext cx="2540" cy="1270"/>
            </a:xfrm>
            <a:custGeom>
              <a:avLst/>
              <a:gdLst/>
              <a:ahLst/>
              <a:cxnLst/>
              <a:rect l="l" t="t" r="r" b="b"/>
              <a:pathLst>
                <a:path w="2539" h="1270">
                  <a:moveTo>
                    <a:pt x="2082" y="1206"/>
                  </a:moveTo>
                  <a:lnTo>
                    <a:pt x="1295" y="761"/>
                  </a:lnTo>
                  <a:lnTo>
                    <a:pt x="0" y="0"/>
                  </a:lnTo>
                </a:path>
              </a:pathLst>
            </a:custGeom>
            <a:ln w="3175">
              <a:solidFill>
                <a:srgbClr val="565658"/>
              </a:solidFill>
            </a:ln>
          </p:spPr>
          <p:txBody>
            <a:bodyPr wrap="square" lIns="0" tIns="0" rIns="0" bIns="0" rtlCol="0"/>
            <a:lstStyle/>
            <a:p/>
          </p:txBody>
        </p:sp>
        <p:sp>
          <p:nvSpPr>
            <p:cNvPr id="2122" name="object 2122" descr=""/>
            <p:cNvSpPr/>
            <p:nvPr/>
          </p:nvSpPr>
          <p:spPr>
            <a:xfrm>
              <a:off x="5959212" y="8442483"/>
              <a:ext cx="2540" cy="1270"/>
            </a:xfrm>
            <a:custGeom>
              <a:avLst/>
              <a:gdLst/>
              <a:ahLst/>
              <a:cxnLst/>
              <a:rect l="l" t="t" r="r" b="b"/>
              <a:pathLst>
                <a:path w="2539" h="1270">
                  <a:moveTo>
                    <a:pt x="0" y="0"/>
                  </a:moveTo>
                  <a:lnTo>
                    <a:pt x="1117" y="660"/>
                  </a:lnTo>
                  <a:lnTo>
                    <a:pt x="2082" y="1219"/>
                  </a:lnTo>
                </a:path>
              </a:pathLst>
            </a:custGeom>
            <a:ln w="3175">
              <a:solidFill>
                <a:srgbClr val="565658"/>
              </a:solidFill>
            </a:ln>
          </p:spPr>
          <p:txBody>
            <a:bodyPr wrap="square" lIns="0" tIns="0" rIns="0" bIns="0" rtlCol="0"/>
            <a:lstStyle/>
            <a:p/>
          </p:txBody>
        </p:sp>
        <p:sp>
          <p:nvSpPr>
            <p:cNvPr id="2123" name="object 2123" descr=""/>
            <p:cNvSpPr/>
            <p:nvPr/>
          </p:nvSpPr>
          <p:spPr>
            <a:xfrm>
              <a:off x="5957129" y="8442481"/>
              <a:ext cx="2540" cy="1270"/>
            </a:xfrm>
            <a:custGeom>
              <a:avLst/>
              <a:gdLst/>
              <a:ahLst/>
              <a:cxnLst/>
              <a:rect l="l" t="t" r="r" b="b"/>
              <a:pathLst>
                <a:path w="2539" h="1270">
                  <a:moveTo>
                    <a:pt x="0" y="1206"/>
                  </a:moveTo>
                  <a:lnTo>
                    <a:pt x="939" y="673"/>
                  </a:lnTo>
                  <a:lnTo>
                    <a:pt x="2082" y="0"/>
                  </a:lnTo>
                </a:path>
              </a:pathLst>
            </a:custGeom>
            <a:ln w="3175">
              <a:solidFill>
                <a:srgbClr val="565658"/>
              </a:solidFill>
            </a:ln>
          </p:spPr>
          <p:txBody>
            <a:bodyPr wrap="square" lIns="0" tIns="0" rIns="0" bIns="0" rtlCol="0"/>
            <a:lstStyle/>
            <a:p/>
          </p:txBody>
        </p:sp>
        <p:sp>
          <p:nvSpPr>
            <p:cNvPr id="2124" name="object 2124" descr=""/>
            <p:cNvSpPr/>
            <p:nvPr/>
          </p:nvSpPr>
          <p:spPr>
            <a:xfrm>
              <a:off x="5955045" y="8444166"/>
              <a:ext cx="1905" cy="2540"/>
            </a:xfrm>
            <a:custGeom>
              <a:avLst/>
              <a:gdLst/>
              <a:ahLst/>
              <a:cxnLst/>
              <a:rect l="l" t="t" r="r" b="b"/>
              <a:pathLst>
                <a:path w="1904" h="2540">
                  <a:moveTo>
                    <a:pt x="0" y="723"/>
                  </a:moveTo>
                  <a:lnTo>
                    <a:pt x="1295" y="0"/>
                  </a:lnTo>
                </a:path>
                <a:path w="1904" h="2540">
                  <a:moveTo>
                    <a:pt x="0" y="723"/>
                  </a:moveTo>
                  <a:lnTo>
                    <a:pt x="0" y="2413"/>
                  </a:lnTo>
                </a:path>
              </a:pathLst>
            </a:custGeom>
            <a:ln w="3175">
              <a:solidFill>
                <a:srgbClr val="565658"/>
              </a:solidFill>
            </a:ln>
          </p:spPr>
          <p:txBody>
            <a:bodyPr wrap="square" lIns="0" tIns="0" rIns="0" bIns="0" rtlCol="0"/>
            <a:lstStyle/>
            <a:p/>
          </p:txBody>
        </p:sp>
        <p:sp>
          <p:nvSpPr>
            <p:cNvPr id="2125" name="object 2125" descr=""/>
            <p:cNvSpPr/>
            <p:nvPr/>
          </p:nvSpPr>
          <p:spPr>
            <a:xfrm>
              <a:off x="5961285" y="8462260"/>
              <a:ext cx="2540" cy="3175"/>
            </a:xfrm>
            <a:custGeom>
              <a:avLst/>
              <a:gdLst/>
              <a:ahLst/>
              <a:cxnLst/>
              <a:rect l="l" t="t" r="r" b="b"/>
              <a:pathLst>
                <a:path w="2539" h="3175">
                  <a:moveTo>
                    <a:pt x="2032" y="0"/>
                  </a:moveTo>
                  <a:lnTo>
                    <a:pt x="1765" y="850"/>
                  </a:lnTo>
                  <a:lnTo>
                    <a:pt x="1320" y="1663"/>
                  </a:lnTo>
                  <a:lnTo>
                    <a:pt x="723" y="2349"/>
                  </a:lnTo>
                  <a:lnTo>
                    <a:pt x="0" y="2895"/>
                  </a:lnTo>
                </a:path>
              </a:pathLst>
            </a:custGeom>
            <a:ln w="3175">
              <a:solidFill>
                <a:srgbClr val="565658"/>
              </a:solidFill>
            </a:ln>
          </p:spPr>
          <p:txBody>
            <a:bodyPr wrap="square" lIns="0" tIns="0" rIns="0" bIns="0" rtlCol="0"/>
            <a:lstStyle/>
            <a:p/>
          </p:txBody>
        </p:sp>
        <p:sp>
          <p:nvSpPr>
            <p:cNvPr id="2126" name="object 2126" descr=""/>
            <p:cNvSpPr/>
            <p:nvPr/>
          </p:nvSpPr>
          <p:spPr>
            <a:xfrm>
              <a:off x="5962072" y="8463946"/>
              <a:ext cx="1905" cy="1270"/>
            </a:xfrm>
            <a:custGeom>
              <a:avLst/>
              <a:gdLst/>
              <a:ahLst/>
              <a:cxnLst/>
              <a:rect l="l" t="t" r="r" b="b"/>
              <a:pathLst>
                <a:path w="1904" h="1270">
                  <a:moveTo>
                    <a:pt x="1295" y="0"/>
                  </a:moveTo>
                  <a:lnTo>
                    <a:pt x="0" y="736"/>
                  </a:lnTo>
                </a:path>
              </a:pathLst>
            </a:custGeom>
            <a:ln w="3175">
              <a:solidFill>
                <a:srgbClr val="565658"/>
              </a:solidFill>
            </a:ln>
          </p:spPr>
          <p:txBody>
            <a:bodyPr wrap="square" lIns="0" tIns="0" rIns="0" bIns="0" rtlCol="0"/>
            <a:lstStyle/>
            <a:p/>
          </p:txBody>
        </p:sp>
        <p:sp>
          <p:nvSpPr>
            <p:cNvPr id="2127" name="object 2127" descr=""/>
            <p:cNvSpPr/>
            <p:nvPr/>
          </p:nvSpPr>
          <p:spPr>
            <a:xfrm>
              <a:off x="5963367" y="8462260"/>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2128" name="object 2128" descr=""/>
            <p:cNvSpPr/>
            <p:nvPr/>
          </p:nvSpPr>
          <p:spPr>
            <a:xfrm>
              <a:off x="5955109" y="8462253"/>
              <a:ext cx="2540" cy="3175"/>
            </a:xfrm>
            <a:custGeom>
              <a:avLst/>
              <a:gdLst/>
              <a:ahLst/>
              <a:cxnLst/>
              <a:rect l="l" t="t" r="r" b="b"/>
              <a:pathLst>
                <a:path w="2539" h="3175">
                  <a:moveTo>
                    <a:pt x="2019" y="2895"/>
                  </a:moveTo>
                  <a:lnTo>
                    <a:pt x="1295" y="2362"/>
                  </a:lnTo>
                  <a:lnTo>
                    <a:pt x="685" y="1676"/>
                  </a:lnTo>
                  <a:lnTo>
                    <a:pt x="241" y="850"/>
                  </a:lnTo>
                  <a:lnTo>
                    <a:pt x="0" y="0"/>
                  </a:lnTo>
                </a:path>
              </a:pathLst>
            </a:custGeom>
            <a:ln w="3175">
              <a:solidFill>
                <a:srgbClr val="565658"/>
              </a:solidFill>
            </a:ln>
          </p:spPr>
          <p:txBody>
            <a:bodyPr wrap="square" lIns="0" tIns="0" rIns="0" bIns="0" rtlCol="0"/>
            <a:lstStyle/>
            <a:p/>
          </p:txBody>
        </p:sp>
        <p:sp>
          <p:nvSpPr>
            <p:cNvPr id="2129" name="object 2129" descr=""/>
            <p:cNvSpPr/>
            <p:nvPr/>
          </p:nvSpPr>
          <p:spPr>
            <a:xfrm>
              <a:off x="5957130" y="8465149"/>
              <a:ext cx="4445" cy="635"/>
            </a:xfrm>
            <a:custGeom>
              <a:avLst/>
              <a:gdLst/>
              <a:ahLst/>
              <a:cxnLst/>
              <a:rect l="l" t="t" r="r" b="b"/>
              <a:pathLst>
                <a:path w="4445" h="634">
                  <a:moveTo>
                    <a:pt x="4152" y="0"/>
                  </a:moveTo>
                  <a:lnTo>
                    <a:pt x="3174" y="406"/>
                  </a:lnTo>
                  <a:lnTo>
                    <a:pt x="2070" y="558"/>
                  </a:lnTo>
                  <a:lnTo>
                    <a:pt x="977" y="406"/>
                  </a:lnTo>
                  <a:lnTo>
                    <a:pt x="0" y="0"/>
                  </a:lnTo>
                </a:path>
              </a:pathLst>
            </a:custGeom>
            <a:ln w="3175">
              <a:solidFill>
                <a:srgbClr val="565658"/>
              </a:solidFill>
            </a:ln>
          </p:spPr>
          <p:txBody>
            <a:bodyPr wrap="square" lIns="0" tIns="0" rIns="0" bIns="0" rtlCol="0"/>
            <a:lstStyle/>
            <a:p/>
          </p:txBody>
        </p:sp>
        <p:sp>
          <p:nvSpPr>
            <p:cNvPr id="2130" name="object 2130" descr=""/>
            <p:cNvSpPr/>
            <p:nvPr/>
          </p:nvSpPr>
          <p:spPr>
            <a:xfrm>
              <a:off x="5957116" y="8465145"/>
              <a:ext cx="2540" cy="1270"/>
            </a:xfrm>
            <a:custGeom>
              <a:avLst/>
              <a:gdLst/>
              <a:ahLst/>
              <a:cxnLst/>
              <a:rect l="l" t="t" r="r" b="b"/>
              <a:pathLst>
                <a:path w="2539" h="1270">
                  <a:moveTo>
                    <a:pt x="2095" y="1206"/>
                  </a:moveTo>
                  <a:lnTo>
                    <a:pt x="952" y="546"/>
                  </a:lnTo>
                  <a:lnTo>
                    <a:pt x="0" y="0"/>
                  </a:lnTo>
                </a:path>
              </a:pathLst>
            </a:custGeom>
            <a:ln w="3175">
              <a:solidFill>
                <a:srgbClr val="565658"/>
              </a:solidFill>
            </a:ln>
          </p:spPr>
          <p:txBody>
            <a:bodyPr wrap="square" lIns="0" tIns="0" rIns="0" bIns="0" rtlCol="0"/>
            <a:lstStyle/>
            <a:p/>
          </p:txBody>
        </p:sp>
        <p:sp>
          <p:nvSpPr>
            <p:cNvPr id="2131" name="object 2131" descr=""/>
            <p:cNvSpPr/>
            <p:nvPr/>
          </p:nvSpPr>
          <p:spPr>
            <a:xfrm>
              <a:off x="5959200" y="8465149"/>
              <a:ext cx="2540" cy="1270"/>
            </a:xfrm>
            <a:custGeom>
              <a:avLst/>
              <a:gdLst/>
              <a:ahLst/>
              <a:cxnLst/>
              <a:rect l="l" t="t" r="r" b="b"/>
              <a:pathLst>
                <a:path w="2539" h="1270">
                  <a:moveTo>
                    <a:pt x="2082" y="0"/>
                  </a:moveTo>
                  <a:lnTo>
                    <a:pt x="1130" y="558"/>
                  </a:lnTo>
                  <a:lnTo>
                    <a:pt x="0" y="1206"/>
                  </a:lnTo>
                </a:path>
              </a:pathLst>
            </a:custGeom>
            <a:ln w="3175">
              <a:solidFill>
                <a:srgbClr val="565658"/>
              </a:solidFill>
            </a:ln>
          </p:spPr>
          <p:txBody>
            <a:bodyPr wrap="square" lIns="0" tIns="0" rIns="0" bIns="0" rtlCol="0"/>
            <a:lstStyle/>
            <a:p/>
          </p:txBody>
        </p:sp>
        <p:sp>
          <p:nvSpPr>
            <p:cNvPr id="2132" name="object 2132" descr=""/>
            <p:cNvSpPr/>
            <p:nvPr/>
          </p:nvSpPr>
          <p:spPr>
            <a:xfrm>
              <a:off x="5963367" y="8459152"/>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2133" name="object 2133" descr=""/>
            <p:cNvSpPr/>
            <p:nvPr/>
          </p:nvSpPr>
          <p:spPr>
            <a:xfrm>
              <a:off x="5961283" y="8457949"/>
              <a:ext cx="2540" cy="3175"/>
            </a:xfrm>
            <a:custGeom>
              <a:avLst/>
              <a:gdLst/>
              <a:ahLst/>
              <a:cxnLst/>
              <a:rect l="l" t="t" r="r" b="b"/>
              <a:pathLst>
                <a:path w="2539" h="3175">
                  <a:moveTo>
                    <a:pt x="0" y="0"/>
                  </a:moveTo>
                  <a:lnTo>
                    <a:pt x="787" y="457"/>
                  </a:lnTo>
                  <a:lnTo>
                    <a:pt x="2095" y="1206"/>
                  </a:lnTo>
                </a:path>
                <a:path w="2539" h="3175">
                  <a:moveTo>
                    <a:pt x="0" y="0"/>
                  </a:moveTo>
                  <a:lnTo>
                    <a:pt x="736" y="533"/>
                  </a:lnTo>
                  <a:lnTo>
                    <a:pt x="1333" y="1219"/>
                  </a:lnTo>
                  <a:lnTo>
                    <a:pt x="1765" y="2031"/>
                  </a:lnTo>
                  <a:lnTo>
                    <a:pt x="2032" y="2882"/>
                  </a:lnTo>
                </a:path>
              </a:pathLst>
            </a:custGeom>
            <a:ln w="3175">
              <a:solidFill>
                <a:srgbClr val="565658"/>
              </a:solidFill>
            </a:ln>
          </p:spPr>
          <p:txBody>
            <a:bodyPr wrap="square" lIns="0" tIns="0" rIns="0" bIns="0" rtlCol="0"/>
            <a:lstStyle/>
            <a:p/>
          </p:txBody>
        </p:sp>
        <p:sp>
          <p:nvSpPr>
            <p:cNvPr id="2134" name="object 2134" descr=""/>
            <p:cNvSpPr/>
            <p:nvPr/>
          </p:nvSpPr>
          <p:spPr>
            <a:xfrm>
              <a:off x="5957129" y="8457403"/>
              <a:ext cx="4445" cy="635"/>
            </a:xfrm>
            <a:custGeom>
              <a:avLst/>
              <a:gdLst/>
              <a:ahLst/>
              <a:cxnLst/>
              <a:rect l="l" t="t" r="r" b="b"/>
              <a:pathLst>
                <a:path w="4445" h="634">
                  <a:moveTo>
                    <a:pt x="0" y="546"/>
                  </a:moveTo>
                  <a:lnTo>
                    <a:pt x="977" y="126"/>
                  </a:lnTo>
                  <a:lnTo>
                    <a:pt x="2082" y="0"/>
                  </a:lnTo>
                  <a:lnTo>
                    <a:pt x="3175" y="126"/>
                  </a:lnTo>
                  <a:lnTo>
                    <a:pt x="4152" y="546"/>
                  </a:lnTo>
                </a:path>
              </a:pathLst>
            </a:custGeom>
            <a:ln w="3175">
              <a:solidFill>
                <a:srgbClr val="565658"/>
              </a:solidFill>
            </a:ln>
          </p:spPr>
          <p:txBody>
            <a:bodyPr wrap="square" lIns="0" tIns="0" rIns="0" bIns="0" rtlCol="0"/>
            <a:lstStyle/>
            <a:p/>
          </p:txBody>
        </p:sp>
        <p:sp>
          <p:nvSpPr>
            <p:cNvPr id="2135" name="object 2135" descr=""/>
            <p:cNvSpPr/>
            <p:nvPr/>
          </p:nvSpPr>
          <p:spPr>
            <a:xfrm>
              <a:off x="5955107" y="8457956"/>
              <a:ext cx="2540" cy="3175"/>
            </a:xfrm>
            <a:custGeom>
              <a:avLst/>
              <a:gdLst/>
              <a:ahLst/>
              <a:cxnLst/>
              <a:rect l="l" t="t" r="r" b="b"/>
              <a:pathLst>
                <a:path w="2539" h="3175">
                  <a:moveTo>
                    <a:pt x="0" y="2882"/>
                  </a:moveTo>
                  <a:lnTo>
                    <a:pt x="254" y="2031"/>
                  </a:lnTo>
                  <a:lnTo>
                    <a:pt x="711" y="1219"/>
                  </a:lnTo>
                  <a:lnTo>
                    <a:pt x="1295" y="533"/>
                  </a:lnTo>
                  <a:lnTo>
                    <a:pt x="2032" y="0"/>
                  </a:lnTo>
                </a:path>
              </a:pathLst>
            </a:custGeom>
            <a:ln w="3175">
              <a:solidFill>
                <a:srgbClr val="565658"/>
              </a:solidFill>
            </a:ln>
          </p:spPr>
          <p:txBody>
            <a:bodyPr wrap="square" lIns="0" tIns="0" rIns="0" bIns="0" rtlCol="0"/>
            <a:lstStyle/>
            <a:p/>
          </p:txBody>
        </p:sp>
        <p:sp>
          <p:nvSpPr>
            <p:cNvPr id="2136" name="object 2136" descr=""/>
            <p:cNvSpPr/>
            <p:nvPr/>
          </p:nvSpPr>
          <p:spPr>
            <a:xfrm>
              <a:off x="5955045" y="8462260"/>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2137" name="object 2137" descr=""/>
            <p:cNvSpPr/>
            <p:nvPr/>
          </p:nvSpPr>
          <p:spPr>
            <a:xfrm>
              <a:off x="5955046" y="8463942"/>
              <a:ext cx="2540" cy="1270"/>
            </a:xfrm>
            <a:custGeom>
              <a:avLst/>
              <a:gdLst/>
              <a:ahLst/>
              <a:cxnLst/>
              <a:rect l="l" t="t" r="r" b="b"/>
              <a:pathLst>
                <a:path w="2539" h="1270">
                  <a:moveTo>
                    <a:pt x="2082" y="1206"/>
                  </a:moveTo>
                  <a:lnTo>
                    <a:pt x="1295" y="749"/>
                  </a:lnTo>
                  <a:lnTo>
                    <a:pt x="0" y="0"/>
                  </a:lnTo>
                </a:path>
              </a:pathLst>
            </a:custGeom>
            <a:ln w="3175">
              <a:solidFill>
                <a:srgbClr val="565658"/>
              </a:solidFill>
            </a:ln>
          </p:spPr>
          <p:txBody>
            <a:bodyPr wrap="square" lIns="0" tIns="0" rIns="0" bIns="0" rtlCol="0"/>
            <a:lstStyle/>
            <a:p/>
          </p:txBody>
        </p:sp>
        <p:sp>
          <p:nvSpPr>
            <p:cNvPr id="2138" name="object 2138" descr=""/>
            <p:cNvSpPr/>
            <p:nvPr/>
          </p:nvSpPr>
          <p:spPr>
            <a:xfrm>
              <a:off x="5959212" y="8456747"/>
              <a:ext cx="2540" cy="1270"/>
            </a:xfrm>
            <a:custGeom>
              <a:avLst/>
              <a:gdLst/>
              <a:ahLst/>
              <a:cxnLst/>
              <a:rect l="l" t="t" r="r" b="b"/>
              <a:pathLst>
                <a:path w="2539" h="1270">
                  <a:moveTo>
                    <a:pt x="0" y="0"/>
                  </a:moveTo>
                  <a:lnTo>
                    <a:pt x="1117" y="660"/>
                  </a:lnTo>
                  <a:lnTo>
                    <a:pt x="2082" y="1206"/>
                  </a:lnTo>
                </a:path>
              </a:pathLst>
            </a:custGeom>
            <a:ln w="3175">
              <a:solidFill>
                <a:srgbClr val="565658"/>
              </a:solidFill>
            </a:ln>
          </p:spPr>
          <p:txBody>
            <a:bodyPr wrap="square" lIns="0" tIns="0" rIns="0" bIns="0" rtlCol="0"/>
            <a:lstStyle/>
            <a:p/>
          </p:txBody>
        </p:sp>
        <p:sp>
          <p:nvSpPr>
            <p:cNvPr id="2139" name="object 2139" descr=""/>
            <p:cNvSpPr/>
            <p:nvPr/>
          </p:nvSpPr>
          <p:spPr>
            <a:xfrm>
              <a:off x="5957129" y="8456743"/>
              <a:ext cx="2540" cy="1270"/>
            </a:xfrm>
            <a:custGeom>
              <a:avLst/>
              <a:gdLst/>
              <a:ahLst/>
              <a:cxnLst/>
              <a:rect l="l" t="t" r="r" b="b"/>
              <a:pathLst>
                <a:path w="2539" h="1270">
                  <a:moveTo>
                    <a:pt x="0" y="1206"/>
                  </a:moveTo>
                  <a:lnTo>
                    <a:pt x="939" y="660"/>
                  </a:lnTo>
                  <a:lnTo>
                    <a:pt x="2082" y="0"/>
                  </a:lnTo>
                </a:path>
              </a:pathLst>
            </a:custGeom>
            <a:ln w="3175">
              <a:solidFill>
                <a:srgbClr val="565658"/>
              </a:solidFill>
            </a:ln>
          </p:spPr>
          <p:txBody>
            <a:bodyPr wrap="square" lIns="0" tIns="0" rIns="0" bIns="0" rtlCol="0"/>
            <a:lstStyle/>
            <a:p/>
          </p:txBody>
        </p:sp>
        <p:sp>
          <p:nvSpPr>
            <p:cNvPr id="2140" name="object 2140" descr=""/>
            <p:cNvSpPr/>
            <p:nvPr/>
          </p:nvSpPr>
          <p:spPr>
            <a:xfrm>
              <a:off x="5955045" y="8458403"/>
              <a:ext cx="1905" cy="2540"/>
            </a:xfrm>
            <a:custGeom>
              <a:avLst/>
              <a:gdLst/>
              <a:ahLst/>
              <a:cxnLst/>
              <a:rect l="l" t="t" r="r" b="b"/>
              <a:pathLst>
                <a:path w="1904" h="2540">
                  <a:moveTo>
                    <a:pt x="0" y="749"/>
                  </a:moveTo>
                  <a:lnTo>
                    <a:pt x="1295" y="0"/>
                  </a:lnTo>
                </a:path>
                <a:path w="1904" h="2540">
                  <a:moveTo>
                    <a:pt x="0" y="749"/>
                  </a:moveTo>
                  <a:lnTo>
                    <a:pt x="0" y="2438"/>
                  </a:lnTo>
                </a:path>
              </a:pathLst>
            </a:custGeom>
            <a:ln w="3175">
              <a:solidFill>
                <a:srgbClr val="565658"/>
              </a:solidFill>
            </a:ln>
          </p:spPr>
          <p:txBody>
            <a:bodyPr wrap="square" lIns="0" tIns="0" rIns="0" bIns="0" rtlCol="0"/>
            <a:lstStyle/>
            <a:p/>
          </p:txBody>
        </p:sp>
        <p:sp>
          <p:nvSpPr>
            <p:cNvPr id="2141" name="object 2141" descr=""/>
            <p:cNvSpPr/>
            <p:nvPr/>
          </p:nvSpPr>
          <p:spPr>
            <a:xfrm>
              <a:off x="5947036" y="8462260"/>
              <a:ext cx="2540" cy="3175"/>
            </a:xfrm>
            <a:custGeom>
              <a:avLst/>
              <a:gdLst/>
              <a:ahLst/>
              <a:cxnLst/>
              <a:rect l="l" t="t" r="r" b="b"/>
              <a:pathLst>
                <a:path w="2539" h="3175">
                  <a:moveTo>
                    <a:pt x="2006" y="0"/>
                  </a:moveTo>
                  <a:lnTo>
                    <a:pt x="1752" y="850"/>
                  </a:lnTo>
                  <a:lnTo>
                    <a:pt x="1320" y="1663"/>
                  </a:lnTo>
                  <a:lnTo>
                    <a:pt x="723" y="2349"/>
                  </a:lnTo>
                  <a:lnTo>
                    <a:pt x="0" y="2895"/>
                  </a:lnTo>
                </a:path>
              </a:pathLst>
            </a:custGeom>
            <a:ln w="3175">
              <a:solidFill>
                <a:srgbClr val="565658"/>
              </a:solidFill>
            </a:ln>
          </p:spPr>
          <p:txBody>
            <a:bodyPr wrap="square" lIns="0" tIns="0" rIns="0" bIns="0" rtlCol="0"/>
            <a:lstStyle/>
            <a:p/>
          </p:txBody>
        </p:sp>
        <p:sp>
          <p:nvSpPr>
            <p:cNvPr id="2142" name="object 2142" descr=""/>
            <p:cNvSpPr/>
            <p:nvPr/>
          </p:nvSpPr>
          <p:spPr>
            <a:xfrm>
              <a:off x="5947822" y="8463946"/>
              <a:ext cx="1270" cy="1270"/>
            </a:xfrm>
            <a:custGeom>
              <a:avLst/>
              <a:gdLst/>
              <a:ahLst/>
              <a:cxnLst/>
              <a:rect l="l" t="t" r="r" b="b"/>
              <a:pathLst>
                <a:path w="1270" h="1270">
                  <a:moveTo>
                    <a:pt x="1270" y="0"/>
                  </a:moveTo>
                  <a:lnTo>
                    <a:pt x="0" y="736"/>
                  </a:lnTo>
                </a:path>
              </a:pathLst>
            </a:custGeom>
            <a:ln w="3175">
              <a:solidFill>
                <a:srgbClr val="565658"/>
              </a:solidFill>
            </a:ln>
          </p:spPr>
          <p:txBody>
            <a:bodyPr wrap="square" lIns="0" tIns="0" rIns="0" bIns="0" rtlCol="0"/>
            <a:lstStyle/>
            <a:p/>
          </p:txBody>
        </p:sp>
        <p:sp>
          <p:nvSpPr>
            <p:cNvPr id="2143" name="object 2143" descr=""/>
            <p:cNvSpPr/>
            <p:nvPr/>
          </p:nvSpPr>
          <p:spPr>
            <a:xfrm>
              <a:off x="5949092" y="8462260"/>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2144" name="object 2144" descr=""/>
            <p:cNvSpPr/>
            <p:nvPr/>
          </p:nvSpPr>
          <p:spPr>
            <a:xfrm>
              <a:off x="5940859" y="8462253"/>
              <a:ext cx="2540" cy="3175"/>
            </a:xfrm>
            <a:custGeom>
              <a:avLst/>
              <a:gdLst/>
              <a:ahLst/>
              <a:cxnLst/>
              <a:rect l="l" t="t" r="r" b="b"/>
              <a:pathLst>
                <a:path w="2539" h="3175">
                  <a:moveTo>
                    <a:pt x="2019" y="2895"/>
                  </a:moveTo>
                  <a:lnTo>
                    <a:pt x="1282" y="2362"/>
                  </a:lnTo>
                  <a:lnTo>
                    <a:pt x="673" y="1676"/>
                  </a:lnTo>
                  <a:lnTo>
                    <a:pt x="228" y="850"/>
                  </a:lnTo>
                  <a:lnTo>
                    <a:pt x="0" y="0"/>
                  </a:lnTo>
                </a:path>
              </a:pathLst>
            </a:custGeom>
            <a:ln w="3175">
              <a:solidFill>
                <a:srgbClr val="565658"/>
              </a:solidFill>
            </a:ln>
          </p:spPr>
          <p:txBody>
            <a:bodyPr wrap="square" lIns="0" tIns="0" rIns="0" bIns="0" rtlCol="0"/>
            <a:lstStyle/>
            <a:p/>
          </p:txBody>
        </p:sp>
        <p:sp>
          <p:nvSpPr>
            <p:cNvPr id="2145" name="object 2145" descr=""/>
            <p:cNvSpPr/>
            <p:nvPr/>
          </p:nvSpPr>
          <p:spPr>
            <a:xfrm>
              <a:off x="5942881" y="8465149"/>
              <a:ext cx="4445" cy="635"/>
            </a:xfrm>
            <a:custGeom>
              <a:avLst/>
              <a:gdLst/>
              <a:ahLst/>
              <a:cxnLst/>
              <a:rect l="l" t="t" r="r" b="b"/>
              <a:pathLst>
                <a:path w="4445" h="634">
                  <a:moveTo>
                    <a:pt x="4152" y="0"/>
                  </a:moveTo>
                  <a:lnTo>
                    <a:pt x="3162" y="406"/>
                  </a:lnTo>
                  <a:lnTo>
                    <a:pt x="2057" y="558"/>
                  </a:lnTo>
                  <a:lnTo>
                    <a:pt x="977" y="406"/>
                  </a:lnTo>
                  <a:lnTo>
                    <a:pt x="0" y="0"/>
                  </a:lnTo>
                </a:path>
              </a:pathLst>
            </a:custGeom>
            <a:ln w="3175">
              <a:solidFill>
                <a:srgbClr val="565658"/>
              </a:solidFill>
            </a:ln>
          </p:spPr>
          <p:txBody>
            <a:bodyPr wrap="square" lIns="0" tIns="0" rIns="0" bIns="0" rtlCol="0"/>
            <a:lstStyle/>
            <a:p/>
          </p:txBody>
        </p:sp>
        <p:sp>
          <p:nvSpPr>
            <p:cNvPr id="2146" name="object 2146" descr=""/>
            <p:cNvSpPr/>
            <p:nvPr/>
          </p:nvSpPr>
          <p:spPr>
            <a:xfrm>
              <a:off x="5942867" y="8465145"/>
              <a:ext cx="2540" cy="1270"/>
            </a:xfrm>
            <a:custGeom>
              <a:avLst/>
              <a:gdLst/>
              <a:ahLst/>
              <a:cxnLst/>
              <a:rect l="l" t="t" r="r" b="b"/>
              <a:pathLst>
                <a:path w="2539" h="1270">
                  <a:moveTo>
                    <a:pt x="2082" y="1206"/>
                  </a:moveTo>
                  <a:lnTo>
                    <a:pt x="952" y="546"/>
                  </a:lnTo>
                  <a:lnTo>
                    <a:pt x="0" y="0"/>
                  </a:lnTo>
                </a:path>
              </a:pathLst>
            </a:custGeom>
            <a:ln w="3175">
              <a:solidFill>
                <a:srgbClr val="565658"/>
              </a:solidFill>
            </a:ln>
          </p:spPr>
          <p:txBody>
            <a:bodyPr wrap="square" lIns="0" tIns="0" rIns="0" bIns="0" rtlCol="0"/>
            <a:lstStyle/>
            <a:p/>
          </p:txBody>
        </p:sp>
        <p:sp>
          <p:nvSpPr>
            <p:cNvPr id="2147" name="object 2147" descr=""/>
            <p:cNvSpPr/>
            <p:nvPr/>
          </p:nvSpPr>
          <p:spPr>
            <a:xfrm>
              <a:off x="5944938" y="8465149"/>
              <a:ext cx="2540" cy="1270"/>
            </a:xfrm>
            <a:custGeom>
              <a:avLst/>
              <a:gdLst/>
              <a:ahLst/>
              <a:cxnLst/>
              <a:rect l="l" t="t" r="r" b="b"/>
              <a:pathLst>
                <a:path w="2539" h="1270">
                  <a:moveTo>
                    <a:pt x="2095" y="0"/>
                  </a:moveTo>
                  <a:lnTo>
                    <a:pt x="1143" y="558"/>
                  </a:lnTo>
                  <a:lnTo>
                    <a:pt x="0" y="1206"/>
                  </a:lnTo>
                </a:path>
              </a:pathLst>
            </a:custGeom>
            <a:ln w="3175">
              <a:solidFill>
                <a:srgbClr val="565658"/>
              </a:solidFill>
            </a:ln>
          </p:spPr>
          <p:txBody>
            <a:bodyPr wrap="square" lIns="0" tIns="0" rIns="0" bIns="0" rtlCol="0"/>
            <a:lstStyle/>
            <a:p/>
          </p:txBody>
        </p:sp>
        <p:sp>
          <p:nvSpPr>
            <p:cNvPr id="2148" name="object 2148" descr=""/>
            <p:cNvSpPr/>
            <p:nvPr/>
          </p:nvSpPr>
          <p:spPr>
            <a:xfrm>
              <a:off x="5949092" y="8459152"/>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2149" name="object 2149" descr=""/>
            <p:cNvSpPr/>
            <p:nvPr/>
          </p:nvSpPr>
          <p:spPr>
            <a:xfrm>
              <a:off x="5947033" y="8457949"/>
              <a:ext cx="2540" cy="3175"/>
            </a:xfrm>
            <a:custGeom>
              <a:avLst/>
              <a:gdLst/>
              <a:ahLst/>
              <a:cxnLst/>
              <a:rect l="l" t="t" r="r" b="b"/>
              <a:pathLst>
                <a:path w="2539" h="3175">
                  <a:moveTo>
                    <a:pt x="0" y="0"/>
                  </a:moveTo>
                  <a:lnTo>
                    <a:pt x="787" y="457"/>
                  </a:lnTo>
                  <a:lnTo>
                    <a:pt x="2070" y="1206"/>
                  </a:lnTo>
                </a:path>
                <a:path w="2539" h="3175">
                  <a:moveTo>
                    <a:pt x="0" y="0"/>
                  </a:moveTo>
                  <a:lnTo>
                    <a:pt x="736" y="533"/>
                  </a:lnTo>
                  <a:lnTo>
                    <a:pt x="1333" y="1219"/>
                  </a:lnTo>
                  <a:lnTo>
                    <a:pt x="1765" y="2031"/>
                  </a:lnTo>
                  <a:lnTo>
                    <a:pt x="2019" y="2882"/>
                  </a:lnTo>
                </a:path>
              </a:pathLst>
            </a:custGeom>
            <a:ln w="3175">
              <a:solidFill>
                <a:srgbClr val="565658"/>
              </a:solidFill>
            </a:ln>
          </p:spPr>
          <p:txBody>
            <a:bodyPr wrap="square" lIns="0" tIns="0" rIns="0" bIns="0" rtlCol="0"/>
            <a:lstStyle/>
            <a:p/>
          </p:txBody>
        </p:sp>
        <p:sp>
          <p:nvSpPr>
            <p:cNvPr id="2150" name="object 2150" descr=""/>
            <p:cNvSpPr/>
            <p:nvPr/>
          </p:nvSpPr>
          <p:spPr>
            <a:xfrm>
              <a:off x="5942878" y="8457403"/>
              <a:ext cx="4445" cy="635"/>
            </a:xfrm>
            <a:custGeom>
              <a:avLst/>
              <a:gdLst/>
              <a:ahLst/>
              <a:cxnLst/>
              <a:rect l="l" t="t" r="r" b="b"/>
              <a:pathLst>
                <a:path w="4445" h="634">
                  <a:moveTo>
                    <a:pt x="0" y="546"/>
                  </a:moveTo>
                  <a:lnTo>
                    <a:pt x="977" y="126"/>
                  </a:lnTo>
                  <a:lnTo>
                    <a:pt x="2070" y="0"/>
                  </a:lnTo>
                  <a:lnTo>
                    <a:pt x="3162" y="126"/>
                  </a:lnTo>
                  <a:lnTo>
                    <a:pt x="4152" y="546"/>
                  </a:lnTo>
                </a:path>
              </a:pathLst>
            </a:custGeom>
            <a:ln w="3175">
              <a:solidFill>
                <a:srgbClr val="565658"/>
              </a:solidFill>
            </a:ln>
          </p:spPr>
          <p:txBody>
            <a:bodyPr wrap="square" lIns="0" tIns="0" rIns="0" bIns="0" rtlCol="0"/>
            <a:lstStyle/>
            <a:p/>
          </p:txBody>
        </p:sp>
        <p:sp>
          <p:nvSpPr>
            <p:cNvPr id="2151" name="object 2151" descr=""/>
            <p:cNvSpPr/>
            <p:nvPr/>
          </p:nvSpPr>
          <p:spPr>
            <a:xfrm>
              <a:off x="5940856" y="8457956"/>
              <a:ext cx="2540" cy="3175"/>
            </a:xfrm>
            <a:custGeom>
              <a:avLst/>
              <a:gdLst/>
              <a:ahLst/>
              <a:cxnLst/>
              <a:rect l="l" t="t" r="r" b="b"/>
              <a:pathLst>
                <a:path w="2539" h="3175">
                  <a:moveTo>
                    <a:pt x="0" y="2882"/>
                  </a:moveTo>
                  <a:lnTo>
                    <a:pt x="254" y="2031"/>
                  </a:lnTo>
                  <a:lnTo>
                    <a:pt x="685" y="1219"/>
                  </a:lnTo>
                  <a:lnTo>
                    <a:pt x="1295" y="533"/>
                  </a:lnTo>
                  <a:lnTo>
                    <a:pt x="2032" y="0"/>
                  </a:lnTo>
                </a:path>
              </a:pathLst>
            </a:custGeom>
            <a:ln w="3175">
              <a:solidFill>
                <a:srgbClr val="565658"/>
              </a:solidFill>
            </a:ln>
          </p:spPr>
          <p:txBody>
            <a:bodyPr wrap="square" lIns="0" tIns="0" rIns="0" bIns="0" rtlCol="0"/>
            <a:lstStyle/>
            <a:p/>
          </p:txBody>
        </p:sp>
        <p:sp>
          <p:nvSpPr>
            <p:cNvPr id="2152" name="object 2152" descr=""/>
            <p:cNvSpPr/>
            <p:nvPr/>
          </p:nvSpPr>
          <p:spPr>
            <a:xfrm>
              <a:off x="5940794" y="8462260"/>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2153" name="object 2153" descr=""/>
            <p:cNvSpPr/>
            <p:nvPr/>
          </p:nvSpPr>
          <p:spPr>
            <a:xfrm>
              <a:off x="5940795" y="8463942"/>
              <a:ext cx="2540" cy="1270"/>
            </a:xfrm>
            <a:custGeom>
              <a:avLst/>
              <a:gdLst/>
              <a:ahLst/>
              <a:cxnLst/>
              <a:rect l="l" t="t" r="r" b="b"/>
              <a:pathLst>
                <a:path w="2539" h="1270">
                  <a:moveTo>
                    <a:pt x="2082" y="1206"/>
                  </a:moveTo>
                  <a:lnTo>
                    <a:pt x="1282" y="749"/>
                  </a:lnTo>
                  <a:lnTo>
                    <a:pt x="0" y="0"/>
                  </a:lnTo>
                </a:path>
              </a:pathLst>
            </a:custGeom>
            <a:ln w="3175">
              <a:solidFill>
                <a:srgbClr val="565658"/>
              </a:solidFill>
            </a:ln>
          </p:spPr>
          <p:txBody>
            <a:bodyPr wrap="square" lIns="0" tIns="0" rIns="0" bIns="0" rtlCol="0"/>
            <a:lstStyle/>
            <a:p/>
          </p:txBody>
        </p:sp>
        <p:sp>
          <p:nvSpPr>
            <p:cNvPr id="2154" name="object 2154" descr=""/>
            <p:cNvSpPr/>
            <p:nvPr/>
          </p:nvSpPr>
          <p:spPr>
            <a:xfrm>
              <a:off x="5944949" y="8456747"/>
              <a:ext cx="2540" cy="1270"/>
            </a:xfrm>
            <a:custGeom>
              <a:avLst/>
              <a:gdLst/>
              <a:ahLst/>
              <a:cxnLst/>
              <a:rect l="l" t="t" r="r" b="b"/>
              <a:pathLst>
                <a:path w="2539" h="1270">
                  <a:moveTo>
                    <a:pt x="0" y="0"/>
                  </a:moveTo>
                  <a:lnTo>
                    <a:pt x="1130" y="660"/>
                  </a:lnTo>
                  <a:lnTo>
                    <a:pt x="2095" y="1206"/>
                  </a:lnTo>
                </a:path>
              </a:pathLst>
            </a:custGeom>
            <a:ln w="3175">
              <a:solidFill>
                <a:srgbClr val="565658"/>
              </a:solidFill>
            </a:ln>
          </p:spPr>
          <p:txBody>
            <a:bodyPr wrap="square" lIns="0" tIns="0" rIns="0" bIns="0" rtlCol="0"/>
            <a:lstStyle/>
            <a:p/>
          </p:txBody>
        </p:sp>
        <p:sp>
          <p:nvSpPr>
            <p:cNvPr id="2155" name="object 2155" descr=""/>
            <p:cNvSpPr/>
            <p:nvPr/>
          </p:nvSpPr>
          <p:spPr>
            <a:xfrm>
              <a:off x="5942878" y="8456743"/>
              <a:ext cx="2540" cy="1270"/>
            </a:xfrm>
            <a:custGeom>
              <a:avLst/>
              <a:gdLst/>
              <a:ahLst/>
              <a:cxnLst/>
              <a:rect l="l" t="t" r="r" b="b"/>
              <a:pathLst>
                <a:path w="2539" h="1270">
                  <a:moveTo>
                    <a:pt x="0" y="1206"/>
                  </a:moveTo>
                  <a:lnTo>
                    <a:pt x="927" y="660"/>
                  </a:lnTo>
                  <a:lnTo>
                    <a:pt x="2070" y="0"/>
                  </a:lnTo>
                </a:path>
              </a:pathLst>
            </a:custGeom>
            <a:ln w="3175">
              <a:solidFill>
                <a:srgbClr val="565658"/>
              </a:solidFill>
            </a:ln>
          </p:spPr>
          <p:txBody>
            <a:bodyPr wrap="square" lIns="0" tIns="0" rIns="0" bIns="0" rtlCol="0"/>
            <a:lstStyle/>
            <a:p/>
          </p:txBody>
        </p:sp>
        <p:sp>
          <p:nvSpPr>
            <p:cNvPr id="2156" name="object 2156" descr=""/>
            <p:cNvSpPr/>
            <p:nvPr/>
          </p:nvSpPr>
          <p:spPr>
            <a:xfrm>
              <a:off x="5940794" y="8457945"/>
              <a:ext cx="2540" cy="3175"/>
            </a:xfrm>
            <a:custGeom>
              <a:avLst/>
              <a:gdLst/>
              <a:ahLst/>
              <a:cxnLst/>
              <a:rect l="l" t="t" r="r" b="b"/>
              <a:pathLst>
                <a:path w="2539" h="3175">
                  <a:moveTo>
                    <a:pt x="0" y="1206"/>
                  </a:moveTo>
                  <a:lnTo>
                    <a:pt x="1282" y="457"/>
                  </a:lnTo>
                  <a:lnTo>
                    <a:pt x="2095" y="0"/>
                  </a:lnTo>
                </a:path>
                <a:path w="2539" h="3175">
                  <a:moveTo>
                    <a:pt x="0" y="1206"/>
                  </a:moveTo>
                  <a:lnTo>
                    <a:pt x="0" y="2895"/>
                  </a:lnTo>
                </a:path>
              </a:pathLst>
            </a:custGeom>
            <a:ln w="3175">
              <a:solidFill>
                <a:srgbClr val="565658"/>
              </a:solidFill>
            </a:ln>
          </p:spPr>
          <p:txBody>
            <a:bodyPr wrap="square" lIns="0" tIns="0" rIns="0" bIns="0" rtlCol="0"/>
            <a:lstStyle/>
            <a:p/>
          </p:txBody>
        </p:sp>
        <p:sp>
          <p:nvSpPr>
            <p:cNvPr id="2157" name="object 2157" descr=""/>
            <p:cNvSpPr/>
            <p:nvPr/>
          </p:nvSpPr>
          <p:spPr>
            <a:xfrm>
              <a:off x="5947036" y="8447996"/>
              <a:ext cx="2540" cy="3175"/>
            </a:xfrm>
            <a:custGeom>
              <a:avLst/>
              <a:gdLst/>
              <a:ahLst/>
              <a:cxnLst/>
              <a:rect l="l" t="t" r="r" b="b"/>
              <a:pathLst>
                <a:path w="2539" h="3175">
                  <a:moveTo>
                    <a:pt x="2006" y="0"/>
                  </a:moveTo>
                  <a:lnTo>
                    <a:pt x="1752" y="863"/>
                  </a:lnTo>
                  <a:lnTo>
                    <a:pt x="1320" y="1663"/>
                  </a:lnTo>
                  <a:lnTo>
                    <a:pt x="723" y="2374"/>
                  </a:lnTo>
                  <a:lnTo>
                    <a:pt x="0" y="2908"/>
                  </a:lnTo>
                </a:path>
              </a:pathLst>
            </a:custGeom>
            <a:ln w="3175">
              <a:solidFill>
                <a:srgbClr val="565658"/>
              </a:solidFill>
            </a:ln>
          </p:spPr>
          <p:txBody>
            <a:bodyPr wrap="square" lIns="0" tIns="0" rIns="0" bIns="0" rtlCol="0"/>
            <a:lstStyle/>
            <a:p/>
          </p:txBody>
        </p:sp>
        <p:sp>
          <p:nvSpPr>
            <p:cNvPr id="2158" name="object 2158" descr=""/>
            <p:cNvSpPr/>
            <p:nvPr/>
          </p:nvSpPr>
          <p:spPr>
            <a:xfrm>
              <a:off x="5947822" y="8449696"/>
              <a:ext cx="1270" cy="1270"/>
            </a:xfrm>
            <a:custGeom>
              <a:avLst/>
              <a:gdLst/>
              <a:ahLst/>
              <a:cxnLst/>
              <a:rect l="l" t="t" r="r" b="b"/>
              <a:pathLst>
                <a:path w="1270" h="1270">
                  <a:moveTo>
                    <a:pt x="1270" y="0"/>
                  </a:moveTo>
                  <a:lnTo>
                    <a:pt x="0" y="723"/>
                  </a:lnTo>
                </a:path>
              </a:pathLst>
            </a:custGeom>
            <a:ln w="3175">
              <a:solidFill>
                <a:srgbClr val="565658"/>
              </a:solidFill>
            </a:ln>
          </p:spPr>
          <p:txBody>
            <a:bodyPr wrap="square" lIns="0" tIns="0" rIns="0" bIns="0" rtlCol="0"/>
            <a:lstStyle/>
            <a:p/>
          </p:txBody>
        </p:sp>
        <p:sp>
          <p:nvSpPr>
            <p:cNvPr id="2159" name="object 2159" descr=""/>
            <p:cNvSpPr/>
            <p:nvPr/>
          </p:nvSpPr>
          <p:spPr>
            <a:xfrm>
              <a:off x="5949092" y="8447996"/>
              <a:ext cx="0" cy="1905"/>
            </a:xfrm>
            <a:custGeom>
              <a:avLst/>
              <a:gdLst/>
              <a:ahLst/>
              <a:cxnLst/>
              <a:rect l="l" t="t" r="r" b="b"/>
              <a:pathLst>
                <a:path w="0" h="1904">
                  <a:moveTo>
                    <a:pt x="0" y="0"/>
                  </a:moveTo>
                  <a:lnTo>
                    <a:pt x="0" y="1701"/>
                  </a:lnTo>
                </a:path>
              </a:pathLst>
            </a:custGeom>
            <a:ln w="3175">
              <a:solidFill>
                <a:srgbClr val="565658"/>
              </a:solidFill>
            </a:ln>
          </p:spPr>
          <p:txBody>
            <a:bodyPr wrap="square" lIns="0" tIns="0" rIns="0" bIns="0" rtlCol="0"/>
            <a:lstStyle/>
            <a:p/>
          </p:txBody>
        </p:sp>
        <p:sp>
          <p:nvSpPr>
            <p:cNvPr id="2160" name="object 2160" descr=""/>
            <p:cNvSpPr/>
            <p:nvPr/>
          </p:nvSpPr>
          <p:spPr>
            <a:xfrm>
              <a:off x="5940859" y="8448004"/>
              <a:ext cx="2540" cy="3175"/>
            </a:xfrm>
            <a:custGeom>
              <a:avLst/>
              <a:gdLst/>
              <a:ahLst/>
              <a:cxnLst/>
              <a:rect l="l" t="t" r="r" b="b"/>
              <a:pathLst>
                <a:path w="2539" h="3175">
                  <a:moveTo>
                    <a:pt x="2019" y="2882"/>
                  </a:moveTo>
                  <a:lnTo>
                    <a:pt x="1282" y="2349"/>
                  </a:lnTo>
                  <a:lnTo>
                    <a:pt x="673" y="1663"/>
                  </a:lnTo>
                  <a:lnTo>
                    <a:pt x="228" y="838"/>
                  </a:lnTo>
                  <a:lnTo>
                    <a:pt x="0" y="0"/>
                  </a:lnTo>
                </a:path>
              </a:pathLst>
            </a:custGeom>
            <a:ln w="3175">
              <a:solidFill>
                <a:srgbClr val="565658"/>
              </a:solidFill>
            </a:ln>
          </p:spPr>
          <p:txBody>
            <a:bodyPr wrap="square" lIns="0" tIns="0" rIns="0" bIns="0" rtlCol="0"/>
            <a:lstStyle/>
            <a:p/>
          </p:txBody>
        </p:sp>
        <p:sp>
          <p:nvSpPr>
            <p:cNvPr id="2161" name="object 2161" descr=""/>
            <p:cNvSpPr/>
            <p:nvPr/>
          </p:nvSpPr>
          <p:spPr>
            <a:xfrm>
              <a:off x="5942881" y="8450887"/>
              <a:ext cx="4445" cy="635"/>
            </a:xfrm>
            <a:custGeom>
              <a:avLst/>
              <a:gdLst/>
              <a:ahLst/>
              <a:cxnLst/>
              <a:rect l="l" t="t" r="r" b="b"/>
              <a:pathLst>
                <a:path w="4445" h="634">
                  <a:moveTo>
                    <a:pt x="4152" y="0"/>
                  </a:moveTo>
                  <a:lnTo>
                    <a:pt x="3162" y="419"/>
                  </a:lnTo>
                  <a:lnTo>
                    <a:pt x="2057" y="558"/>
                  </a:lnTo>
                  <a:lnTo>
                    <a:pt x="977" y="419"/>
                  </a:lnTo>
                  <a:lnTo>
                    <a:pt x="0" y="0"/>
                  </a:lnTo>
                </a:path>
              </a:pathLst>
            </a:custGeom>
            <a:ln w="3175">
              <a:solidFill>
                <a:srgbClr val="565658"/>
              </a:solidFill>
            </a:ln>
          </p:spPr>
          <p:txBody>
            <a:bodyPr wrap="square" lIns="0" tIns="0" rIns="0" bIns="0" rtlCol="0"/>
            <a:lstStyle/>
            <a:p/>
          </p:txBody>
        </p:sp>
        <p:sp>
          <p:nvSpPr>
            <p:cNvPr id="2162" name="object 2162" descr=""/>
            <p:cNvSpPr/>
            <p:nvPr/>
          </p:nvSpPr>
          <p:spPr>
            <a:xfrm>
              <a:off x="5942867" y="8450883"/>
              <a:ext cx="2540" cy="1270"/>
            </a:xfrm>
            <a:custGeom>
              <a:avLst/>
              <a:gdLst/>
              <a:ahLst/>
              <a:cxnLst/>
              <a:rect l="l" t="t" r="r" b="b"/>
              <a:pathLst>
                <a:path w="2539" h="1270">
                  <a:moveTo>
                    <a:pt x="2082" y="1206"/>
                  </a:moveTo>
                  <a:lnTo>
                    <a:pt x="952" y="558"/>
                  </a:lnTo>
                  <a:lnTo>
                    <a:pt x="0" y="0"/>
                  </a:lnTo>
                </a:path>
              </a:pathLst>
            </a:custGeom>
            <a:ln w="3175">
              <a:solidFill>
                <a:srgbClr val="565658"/>
              </a:solidFill>
            </a:ln>
          </p:spPr>
          <p:txBody>
            <a:bodyPr wrap="square" lIns="0" tIns="0" rIns="0" bIns="0" rtlCol="0"/>
            <a:lstStyle/>
            <a:p/>
          </p:txBody>
        </p:sp>
        <p:sp>
          <p:nvSpPr>
            <p:cNvPr id="2163" name="object 2163" descr=""/>
            <p:cNvSpPr/>
            <p:nvPr/>
          </p:nvSpPr>
          <p:spPr>
            <a:xfrm>
              <a:off x="5944938" y="8450887"/>
              <a:ext cx="2540" cy="1270"/>
            </a:xfrm>
            <a:custGeom>
              <a:avLst/>
              <a:gdLst/>
              <a:ahLst/>
              <a:cxnLst/>
              <a:rect l="l" t="t" r="r" b="b"/>
              <a:pathLst>
                <a:path w="2539" h="1270">
                  <a:moveTo>
                    <a:pt x="2095" y="0"/>
                  </a:moveTo>
                  <a:lnTo>
                    <a:pt x="1143" y="558"/>
                  </a:lnTo>
                  <a:lnTo>
                    <a:pt x="0" y="1206"/>
                  </a:lnTo>
                </a:path>
              </a:pathLst>
            </a:custGeom>
            <a:ln w="3175">
              <a:solidFill>
                <a:srgbClr val="565658"/>
              </a:solidFill>
            </a:ln>
          </p:spPr>
          <p:txBody>
            <a:bodyPr wrap="square" lIns="0" tIns="0" rIns="0" bIns="0" rtlCol="0"/>
            <a:lstStyle/>
            <a:p/>
          </p:txBody>
        </p:sp>
        <p:sp>
          <p:nvSpPr>
            <p:cNvPr id="2164" name="object 2164" descr=""/>
            <p:cNvSpPr/>
            <p:nvPr/>
          </p:nvSpPr>
          <p:spPr>
            <a:xfrm>
              <a:off x="5949092" y="8444890"/>
              <a:ext cx="0" cy="1905"/>
            </a:xfrm>
            <a:custGeom>
              <a:avLst/>
              <a:gdLst/>
              <a:ahLst/>
              <a:cxnLst/>
              <a:rect l="l" t="t" r="r" b="b"/>
              <a:pathLst>
                <a:path w="0" h="1904">
                  <a:moveTo>
                    <a:pt x="0" y="0"/>
                  </a:moveTo>
                  <a:lnTo>
                    <a:pt x="0" y="1689"/>
                  </a:lnTo>
                </a:path>
              </a:pathLst>
            </a:custGeom>
            <a:ln w="3175">
              <a:solidFill>
                <a:srgbClr val="565658"/>
              </a:solidFill>
            </a:ln>
          </p:spPr>
          <p:txBody>
            <a:bodyPr wrap="square" lIns="0" tIns="0" rIns="0" bIns="0" rtlCol="0"/>
            <a:lstStyle/>
            <a:p/>
          </p:txBody>
        </p:sp>
        <p:sp>
          <p:nvSpPr>
            <p:cNvPr id="2165" name="object 2165" descr=""/>
            <p:cNvSpPr/>
            <p:nvPr/>
          </p:nvSpPr>
          <p:spPr>
            <a:xfrm>
              <a:off x="5947033" y="8443687"/>
              <a:ext cx="2540" cy="3175"/>
            </a:xfrm>
            <a:custGeom>
              <a:avLst/>
              <a:gdLst/>
              <a:ahLst/>
              <a:cxnLst/>
              <a:rect l="l" t="t" r="r" b="b"/>
              <a:pathLst>
                <a:path w="2539" h="3175">
                  <a:moveTo>
                    <a:pt x="0" y="0"/>
                  </a:moveTo>
                  <a:lnTo>
                    <a:pt x="787" y="469"/>
                  </a:lnTo>
                  <a:lnTo>
                    <a:pt x="2070" y="1206"/>
                  </a:lnTo>
                </a:path>
                <a:path w="2539" h="3175">
                  <a:moveTo>
                    <a:pt x="0" y="0"/>
                  </a:moveTo>
                  <a:lnTo>
                    <a:pt x="736" y="533"/>
                  </a:lnTo>
                  <a:lnTo>
                    <a:pt x="1333" y="1219"/>
                  </a:lnTo>
                  <a:lnTo>
                    <a:pt x="1765" y="2044"/>
                  </a:lnTo>
                  <a:lnTo>
                    <a:pt x="2019" y="2895"/>
                  </a:lnTo>
                </a:path>
              </a:pathLst>
            </a:custGeom>
            <a:ln w="3175">
              <a:solidFill>
                <a:srgbClr val="565658"/>
              </a:solidFill>
            </a:ln>
          </p:spPr>
          <p:txBody>
            <a:bodyPr wrap="square" lIns="0" tIns="0" rIns="0" bIns="0" rtlCol="0"/>
            <a:lstStyle/>
            <a:p/>
          </p:txBody>
        </p:sp>
        <p:sp>
          <p:nvSpPr>
            <p:cNvPr id="2166" name="object 2166" descr=""/>
            <p:cNvSpPr/>
            <p:nvPr/>
          </p:nvSpPr>
          <p:spPr>
            <a:xfrm>
              <a:off x="5942878" y="8443128"/>
              <a:ext cx="4445" cy="635"/>
            </a:xfrm>
            <a:custGeom>
              <a:avLst/>
              <a:gdLst/>
              <a:ahLst/>
              <a:cxnLst/>
              <a:rect l="l" t="t" r="r" b="b"/>
              <a:pathLst>
                <a:path w="4445" h="634">
                  <a:moveTo>
                    <a:pt x="0" y="558"/>
                  </a:moveTo>
                  <a:lnTo>
                    <a:pt x="977" y="152"/>
                  </a:lnTo>
                  <a:lnTo>
                    <a:pt x="2070" y="0"/>
                  </a:lnTo>
                  <a:lnTo>
                    <a:pt x="3162" y="152"/>
                  </a:lnTo>
                  <a:lnTo>
                    <a:pt x="4152" y="558"/>
                  </a:lnTo>
                </a:path>
              </a:pathLst>
            </a:custGeom>
            <a:ln w="3175">
              <a:solidFill>
                <a:srgbClr val="565658"/>
              </a:solidFill>
            </a:ln>
          </p:spPr>
          <p:txBody>
            <a:bodyPr wrap="square" lIns="0" tIns="0" rIns="0" bIns="0" rtlCol="0"/>
            <a:lstStyle/>
            <a:p/>
          </p:txBody>
        </p:sp>
        <p:sp>
          <p:nvSpPr>
            <p:cNvPr id="2167" name="object 2167" descr=""/>
            <p:cNvSpPr/>
            <p:nvPr/>
          </p:nvSpPr>
          <p:spPr>
            <a:xfrm>
              <a:off x="5940856" y="8443681"/>
              <a:ext cx="2540" cy="3175"/>
            </a:xfrm>
            <a:custGeom>
              <a:avLst/>
              <a:gdLst/>
              <a:ahLst/>
              <a:cxnLst/>
              <a:rect l="l" t="t" r="r" b="b"/>
              <a:pathLst>
                <a:path w="2539" h="3175">
                  <a:moveTo>
                    <a:pt x="0" y="2895"/>
                  </a:moveTo>
                  <a:lnTo>
                    <a:pt x="254" y="2057"/>
                  </a:lnTo>
                  <a:lnTo>
                    <a:pt x="685" y="1231"/>
                  </a:lnTo>
                  <a:lnTo>
                    <a:pt x="1295" y="533"/>
                  </a:lnTo>
                  <a:lnTo>
                    <a:pt x="2032" y="0"/>
                  </a:lnTo>
                </a:path>
              </a:pathLst>
            </a:custGeom>
            <a:ln w="3175">
              <a:solidFill>
                <a:srgbClr val="565658"/>
              </a:solidFill>
            </a:ln>
          </p:spPr>
          <p:txBody>
            <a:bodyPr wrap="square" lIns="0" tIns="0" rIns="0" bIns="0" rtlCol="0"/>
            <a:lstStyle/>
            <a:p/>
          </p:txBody>
        </p:sp>
        <p:sp>
          <p:nvSpPr>
            <p:cNvPr id="2168" name="object 2168" descr=""/>
            <p:cNvSpPr/>
            <p:nvPr/>
          </p:nvSpPr>
          <p:spPr>
            <a:xfrm>
              <a:off x="5940794" y="8447996"/>
              <a:ext cx="0" cy="1905"/>
            </a:xfrm>
            <a:custGeom>
              <a:avLst/>
              <a:gdLst/>
              <a:ahLst/>
              <a:cxnLst/>
              <a:rect l="l" t="t" r="r" b="b"/>
              <a:pathLst>
                <a:path w="0" h="1904">
                  <a:moveTo>
                    <a:pt x="0" y="0"/>
                  </a:moveTo>
                  <a:lnTo>
                    <a:pt x="0" y="1701"/>
                  </a:lnTo>
                </a:path>
              </a:pathLst>
            </a:custGeom>
            <a:ln w="3175">
              <a:solidFill>
                <a:srgbClr val="565658"/>
              </a:solidFill>
            </a:ln>
          </p:spPr>
          <p:txBody>
            <a:bodyPr wrap="square" lIns="0" tIns="0" rIns="0" bIns="0" rtlCol="0"/>
            <a:lstStyle/>
            <a:p/>
          </p:txBody>
        </p:sp>
        <p:sp>
          <p:nvSpPr>
            <p:cNvPr id="2169" name="object 2169" descr=""/>
            <p:cNvSpPr/>
            <p:nvPr/>
          </p:nvSpPr>
          <p:spPr>
            <a:xfrm>
              <a:off x="5940795" y="8449680"/>
              <a:ext cx="2540" cy="1270"/>
            </a:xfrm>
            <a:custGeom>
              <a:avLst/>
              <a:gdLst/>
              <a:ahLst/>
              <a:cxnLst/>
              <a:rect l="l" t="t" r="r" b="b"/>
              <a:pathLst>
                <a:path w="2539" h="1270">
                  <a:moveTo>
                    <a:pt x="2082" y="1206"/>
                  </a:moveTo>
                  <a:lnTo>
                    <a:pt x="1282" y="761"/>
                  </a:lnTo>
                  <a:lnTo>
                    <a:pt x="0" y="0"/>
                  </a:lnTo>
                </a:path>
              </a:pathLst>
            </a:custGeom>
            <a:ln w="3175">
              <a:solidFill>
                <a:srgbClr val="565658"/>
              </a:solidFill>
            </a:ln>
          </p:spPr>
          <p:txBody>
            <a:bodyPr wrap="square" lIns="0" tIns="0" rIns="0" bIns="0" rtlCol="0"/>
            <a:lstStyle/>
            <a:p/>
          </p:txBody>
        </p:sp>
        <p:sp>
          <p:nvSpPr>
            <p:cNvPr id="2170" name="object 2170" descr=""/>
            <p:cNvSpPr/>
            <p:nvPr/>
          </p:nvSpPr>
          <p:spPr>
            <a:xfrm>
              <a:off x="5944949" y="8442483"/>
              <a:ext cx="2540" cy="1270"/>
            </a:xfrm>
            <a:custGeom>
              <a:avLst/>
              <a:gdLst/>
              <a:ahLst/>
              <a:cxnLst/>
              <a:rect l="l" t="t" r="r" b="b"/>
              <a:pathLst>
                <a:path w="2539" h="1270">
                  <a:moveTo>
                    <a:pt x="0" y="0"/>
                  </a:moveTo>
                  <a:lnTo>
                    <a:pt x="1130" y="660"/>
                  </a:lnTo>
                  <a:lnTo>
                    <a:pt x="2095" y="1219"/>
                  </a:lnTo>
                </a:path>
              </a:pathLst>
            </a:custGeom>
            <a:ln w="3175">
              <a:solidFill>
                <a:srgbClr val="565658"/>
              </a:solidFill>
            </a:ln>
          </p:spPr>
          <p:txBody>
            <a:bodyPr wrap="square" lIns="0" tIns="0" rIns="0" bIns="0" rtlCol="0"/>
            <a:lstStyle/>
            <a:p/>
          </p:txBody>
        </p:sp>
        <p:sp>
          <p:nvSpPr>
            <p:cNvPr id="2171" name="object 2171" descr=""/>
            <p:cNvSpPr/>
            <p:nvPr/>
          </p:nvSpPr>
          <p:spPr>
            <a:xfrm>
              <a:off x="5942878" y="8442481"/>
              <a:ext cx="2540" cy="1270"/>
            </a:xfrm>
            <a:custGeom>
              <a:avLst/>
              <a:gdLst/>
              <a:ahLst/>
              <a:cxnLst/>
              <a:rect l="l" t="t" r="r" b="b"/>
              <a:pathLst>
                <a:path w="2539" h="1270">
                  <a:moveTo>
                    <a:pt x="0" y="1206"/>
                  </a:moveTo>
                  <a:lnTo>
                    <a:pt x="927" y="673"/>
                  </a:lnTo>
                  <a:lnTo>
                    <a:pt x="2070" y="0"/>
                  </a:lnTo>
                </a:path>
              </a:pathLst>
            </a:custGeom>
            <a:ln w="3175">
              <a:solidFill>
                <a:srgbClr val="565658"/>
              </a:solidFill>
            </a:ln>
          </p:spPr>
          <p:txBody>
            <a:bodyPr wrap="square" lIns="0" tIns="0" rIns="0" bIns="0" rtlCol="0"/>
            <a:lstStyle/>
            <a:p/>
          </p:txBody>
        </p:sp>
        <p:sp>
          <p:nvSpPr>
            <p:cNvPr id="2172" name="object 2172" descr=""/>
            <p:cNvSpPr/>
            <p:nvPr/>
          </p:nvSpPr>
          <p:spPr>
            <a:xfrm>
              <a:off x="5940794" y="8443683"/>
              <a:ext cx="2540" cy="3175"/>
            </a:xfrm>
            <a:custGeom>
              <a:avLst/>
              <a:gdLst/>
              <a:ahLst/>
              <a:cxnLst/>
              <a:rect l="l" t="t" r="r" b="b"/>
              <a:pathLst>
                <a:path w="2539" h="3175">
                  <a:moveTo>
                    <a:pt x="0" y="1206"/>
                  </a:moveTo>
                  <a:lnTo>
                    <a:pt x="1282" y="482"/>
                  </a:lnTo>
                  <a:lnTo>
                    <a:pt x="2095" y="0"/>
                  </a:lnTo>
                </a:path>
                <a:path w="2539" h="3175">
                  <a:moveTo>
                    <a:pt x="0" y="1206"/>
                  </a:moveTo>
                  <a:lnTo>
                    <a:pt x="0" y="2895"/>
                  </a:lnTo>
                </a:path>
              </a:pathLst>
            </a:custGeom>
            <a:ln w="3175">
              <a:solidFill>
                <a:srgbClr val="565658"/>
              </a:solidFill>
            </a:ln>
          </p:spPr>
          <p:txBody>
            <a:bodyPr wrap="square" lIns="0" tIns="0" rIns="0" bIns="0" rtlCol="0"/>
            <a:lstStyle/>
            <a:p/>
          </p:txBody>
        </p:sp>
        <p:sp>
          <p:nvSpPr>
            <p:cNvPr id="2173" name="object 2173" descr=""/>
            <p:cNvSpPr/>
            <p:nvPr/>
          </p:nvSpPr>
          <p:spPr>
            <a:xfrm>
              <a:off x="5419909" y="8368873"/>
              <a:ext cx="6350" cy="635"/>
            </a:xfrm>
            <a:custGeom>
              <a:avLst/>
              <a:gdLst/>
              <a:ahLst/>
              <a:cxnLst/>
              <a:rect l="l" t="t" r="r" b="b"/>
              <a:pathLst>
                <a:path w="6350" h="634">
                  <a:moveTo>
                    <a:pt x="6337" y="114"/>
                  </a:moveTo>
                  <a:lnTo>
                    <a:pt x="5219" y="0"/>
                  </a:lnTo>
                  <a:lnTo>
                    <a:pt x="3162" y="0"/>
                  </a:lnTo>
                  <a:lnTo>
                    <a:pt x="1117" y="0"/>
                  </a:lnTo>
                  <a:lnTo>
                    <a:pt x="254" y="0"/>
                  </a:lnTo>
                  <a:lnTo>
                    <a:pt x="0" y="114"/>
                  </a:lnTo>
                </a:path>
              </a:pathLst>
            </a:custGeom>
            <a:ln w="3175">
              <a:solidFill>
                <a:srgbClr val="565658"/>
              </a:solidFill>
            </a:ln>
          </p:spPr>
          <p:txBody>
            <a:bodyPr wrap="square" lIns="0" tIns="0" rIns="0" bIns="0" rtlCol="0"/>
            <a:lstStyle/>
            <a:p/>
          </p:txBody>
        </p:sp>
        <p:sp>
          <p:nvSpPr>
            <p:cNvPr id="2174" name="object 2174" descr=""/>
            <p:cNvSpPr/>
            <p:nvPr/>
          </p:nvSpPr>
          <p:spPr>
            <a:xfrm>
              <a:off x="5420169" y="8368869"/>
              <a:ext cx="6350" cy="0"/>
            </a:xfrm>
            <a:custGeom>
              <a:avLst/>
              <a:gdLst/>
              <a:ahLst/>
              <a:cxnLst/>
              <a:rect l="l" t="t" r="r" b="b"/>
              <a:pathLst>
                <a:path w="6350" h="0">
                  <a:moveTo>
                    <a:pt x="0" y="0"/>
                  </a:moveTo>
                  <a:lnTo>
                    <a:pt x="850" y="0"/>
                  </a:lnTo>
                  <a:lnTo>
                    <a:pt x="2908" y="0"/>
                  </a:lnTo>
                  <a:lnTo>
                    <a:pt x="4965" y="0"/>
                  </a:lnTo>
                  <a:lnTo>
                    <a:pt x="5816" y="0"/>
                  </a:lnTo>
                </a:path>
              </a:pathLst>
            </a:custGeom>
            <a:ln w="3175">
              <a:solidFill>
                <a:srgbClr val="565658"/>
              </a:solidFill>
            </a:ln>
          </p:spPr>
          <p:txBody>
            <a:bodyPr wrap="square" lIns="0" tIns="0" rIns="0" bIns="0" rtlCol="0"/>
            <a:lstStyle/>
            <a:p/>
          </p:txBody>
        </p:sp>
        <p:sp>
          <p:nvSpPr>
            <p:cNvPr id="2175" name="object 2175" descr=""/>
            <p:cNvSpPr/>
            <p:nvPr/>
          </p:nvSpPr>
          <p:spPr>
            <a:xfrm>
              <a:off x="5419815" y="8369236"/>
              <a:ext cx="6985" cy="0"/>
            </a:xfrm>
            <a:custGeom>
              <a:avLst/>
              <a:gdLst/>
              <a:ahLst/>
              <a:cxnLst/>
              <a:rect l="l" t="t" r="r" b="b"/>
              <a:pathLst>
                <a:path w="6985" h="0">
                  <a:moveTo>
                    <a:pt x="5575" y="0"/>
                  </a:moveTo>
                  <a:lnTo>
                    <a:pt x="6515" y="0"/>
                  </a:lnTo>
                  <a:lnTo>
                    <a:pt x="5575" y="0"/>
                  </a:lnTo>
                  <a:lnTo>
                    <a:pt x="3276" y="0"/>
                  </a:lnTo>
                  <a:lnTo>
                    <a:pt x="939" y="0"/>
                  </a:lnTo>
                  <a:lnTo>
                    <a:pt x="0" y="0"/>
                  </a:lnTo>
                </a:path>
              </a:pathLst>
            </a:custGeom>
            <a:ln w="3175">
              <a:solidFill>
                <a:srgbClr val="565658"/>
              </a:solidFill>
            </a:ln>
          </p:spPr>
          <p:txBody>
            <a:bodyPr wrap="square" lIns="0" tIns="0" rIns="0" bIns="0" rtlCol="0"/>
            <a:lstStyle/>
            <a:p/>
          </p:txBody>
        </p:sp>
        <p:sp>
          <p:nvSpPr>
            <p:cNvPr id="2176" name="object 2176" descr=""/>
            <p:cNvSpPr/>
            <p:nvPr/>
          </p:nvSpPr>
          <p:spPr>
            <a:xfrm>
              <a:off x="5443672" y="8368873"/>
              <a:ext cx="6350" cy="635"/>
            </a:xfrm>
            <a:custGeom>
              <a:avLst/>
              <a:gdLst/>
              <a:ahLst/>
              <a:cxnLst/>
              <a:rect l="l" t="t" r="r" b="b"/>
              <a:pathLst>
                <a:path w="6350" h="634">
                  <a:moveTo>
                    <a:pt x="6324" y="114"/>
                  </a:moveTo>
                  <a:lnTo>
                    <a:pt x="6070" y="0"/>
                  </a:lnTo>
                  <a:lnTo>
                    <a:pt x="5219" y="0"/>
                  </a:lnTo>
                  <a:lnTo>
                    <a:pt x="3149" y="0"/>
                  </a:lnTo>
                  <a:lnTo>
                    <a:pt x="1117" y="0"/>
                  </a:lnTo>
                  <a:lnTo>
                    <a:pt x="0" y="114"/>
                  </a:lnTo>
                </a:path>
                <a:path w="6350" h="634">
                  <a:moveTo>
                    <a:pt x="6324" y="114"/>
                  </a:moveTo>
                  <a:lnTo>
                    <a:pt x="5219" y="0"/>
                  </a:lnTo>
                  <a:lnTo>
                    <a:pt x="3149" y="0"/>
                  </a:lnTo>
                  <a:lnTo>
                    <a:pt x="1117" y="0"/>
                  </a:lnTo>
                  <a:lnTo>
                    <a:pt x="241" y="0"/>
                  </a:lnTo>
                  <a:lnTo>
                    <a:pt x="0" y="114"/>
                  </a:lnTo>
                </a:path>
              </a:pathLst>
            </a:custGeom>
            <a:ln w="3175">
              <a:solidFill>
                <a:srgbClr val="565658"/>
              </a:solidFill>
            </a:ln>
          </p:spPr>
          <p:txBody>
            <a:bodyPr wrap="square" lIns="0" tIns="0" rIns="0" bIns="0" rtlCol="0"/>
            <a:lstStyle/>
            <a:p/>
          </p:txBody>
        </p:sp>
        <p:sp>
          <p:nvSpPr>
            <p:cNvPr id="2177" name="object 2177" descr=""/>
            <p:cNvSpPr/>
            <p:nvPr/>
          </p:nvSpPr>
          <p:spPr>
            <a:xfrm>
              <a:off x="5443932" y="8368869"/>
              <a:ext cx="6350" cy="0"/>
            </a:xfrm>
            <a:custGeom>
              <a:avLst/>
              <a:gdLst/>
              <a:ahLst/>
              <a:cxnLst/>
              <a:rect l="l" t="t" r="r" b="b"/>
              <a:pathLst>
                <a:path w="6350" h="0">
                  <a:moveTo>
                    <a:pt x="0" y="0"/>
                  </a:moveTo>
                  <a:lnTo>
                    <a:pt x="838" y="0"/>
                  </a:lnTo>
                  <a:lnTo>
                    <a:pt x="2908" y="0"/>
                  </a:lnTo>
                  <a:lnTo>
                    <a:pt x="4965" y="0"/>
                  </a:lnTo>
                  <a:lnTo>
                    <a:pt x="5803" y="0"/>
                  </a:lnTo>
                </a:path>
              </a:pathLst>
            </a:custGeom>
            <a:ln w="3175">
              <a:solidFill>
                <a:srgbClr val="565658"/>
              </a:solidFill>
            </a:ln>
          </p:spPr>
          <p:txBody>
            <a:bodyPr wrap="square" lIns="0" tIns="0" rIns="0" bIns="0" rtlCol="0"/>
            <a:lstStyle/>
            <a:p/>
          </p:txBody>
        </p:sp>
        <p:sp>
          <p:nvSpPr>
            <p:cNvPr id="2178" name="object 2178" descr=""/>
            <p:cNvSpPr/>
            <p:nvPr/>
          </p:nvSpPr>
          <p:spPr>
            <a:xfrm>
              <a:off x="5443565" y="8369236"/>
              <a:ext cx="6985" cy="0"/>
            </a:xfrm>
            <a:custGeom>
              <a:avLst/>
              <a:gdLst/>
              <a:ahLst/>
              <a:cxnLst/>
              <a:rect l="l" t="t" r="r" b="b"/>
              <a:pathLst>
                <a:path w="6985" h="0">
                  <a:moveTo>
                    <a:pt x="5587" y="0"/>
                  </a:moveTo>
                  <a:lnTo>
                    <a:pt x="6527" y="0"/>
                  </a:lnTo>
                  <a:lnTo>
                    <a:pt x="5587" y="0"/>
                  </a:lnTo>
                  <a:lnTo>
                    <a:pt x="3276" y="0"/>
                  </a:lnTo>
                  <a:lnTo>
                    <a:pt x="977" y="0"/>
                  </a:lnTo>
                  <a:lnTo>
                    <a:pt x="0" y="0"/>
                  </a:lnTo>
                </a:path>
              </a:pathLst>
            </a:custGeom>
            <a:ln w="3175">
              <a:solidFill>
                <a:srgbClr val="565658"/>
              </a:solidFill>
            </a:ln>
          </p:spPr>
          <p:txBody>
            <a:bodyPr wrap="square" lIns="0" tIns="0" rIns="0" bIns="0" rtlCol="0"/>
            <a:lstStyle/>
            <a:p/>
          </p:txBody>
        </p:sp>
        <p:sp>
          <p:nvSpPr>
            <p:cNvPr id="2179" name="object 2179" descr=""/>
            <p:cNvSpPr/>
            <p:nvPr/>
          </p:nvSpPr>
          <p:spPr>
            <a:xfrm>
              <a:off x="5506328" y="8568380"/>
              <a:ext cx="3810" cy="635"/>
            </a:xfrm>
            <a:custGeom>
              <a:avLst/>
              <a:gdLst/>
              <a:ahLst/>
              <a:cxnLst/>
              <a:rect l="l" t="t" r="r" b="b"/>
              <a:pathLst>
                <a:path w="3810" h="634">
                  <a:moveTo>
                    <a:pt x="0" y="0"/>
                  </a:moveTo>
                  <a:lnTo>
                    <a:pt x="1104" y="101"/>
                  </a:lnTo>
                  <a:lnTo>
                    <a:pt x="3530" y="101"/>
                  </a:lnTo>
                </a:path>
              </a:pathLst>
            </a:custGeom>
            <a:ln w="3175">
              <a:solidFill>
                <a:srgbClr val="565658"/>
              </a:solidFill>
            </a:ln>
          </p:spPr>
          <p:txBody>
            <a:bodyPr wrap="square" lIns="0" tIns="0" rIns="0" bIns="0" rtlCol="0"/>
            <a:lstStyle/>
            <a:p/>
          </p:txBody>
        </p:sp>
        <p:sp>
          <p:nvSpPr>
            <p:cNvPr id="2180" name="object 2180" descr=""/>
            <p:cNvSpPr/>
            <p:nvPr/>
          </p:nvSpPr>
          <p:spPr>
            <a:xfrm>
              <a:off x="5506561" y="8568479"/>
              <a:ext cx="3810" cy="0"/>
            </a:xfrm>
            <a:custGeom>
              <a:avLst/>
              <a:gdLst/>
              <a:ahLst/>
              <a:cxnLst/>
              <a:rect l="l" t="t" r="r" b="b"/>
              <a:pathLst>
                <a:path w="3810" h="0">
                  <a:moveTo>
                    <a:pt x="3301" y="0"/>
                  </a:moveTo>
                  <a:lnTo>
                    <a:pt x="876" y="0"/>
                  </a:lnTo>
                  <a:lnTo>
                    <a:pt x="0" y="0"/>
                  </a:lnTo>
                </a:path>
              </a:pathLst>
            </a:custGeom>
            <a:ln w="3175">
              <a:solidFill>
                <a:srgbClr val="565658"/>
              </a:solidFill>
            </a:ln>
          </p:spPr>
          <p:txBody>
            <a:bodyPr wrap="square" lIns="0" tIns="0" rIns="0" bIns="0" rtlCol="0"/>
            <a:lstStyle/>
            <a:p/>
          </p:txBody>
        </p:sp>
        <p:sp>
          <p:nvSpPr>
            <p:cNvPr id="2181" name="object 2181" descr=""/>
            <p:cNvSpPr/>
            <p:nvPr/>
          </p:nvSpPr>
          <p:spPr>
            <a:xfrm>
              <a:off x="5506229" y="8568126"/>
              <a:ext cx="3810" cy="0"/>
            </a:xfrm>
            <a:custGeom>
              <a:avLst/>
              <a:gdLst/>
              <a:ahLst/>
              <a:cxnLst/>
              <a:rect l="l" t="t" r="r" b="b"/>
              <a:pathLst>
                <a:path w="3810" h="0">
                  <a:moveTo>
                    <a:pt x="0" y="0"/>
                  </a:moveTo>
                  <a:lnTo>
                    <a:pt x="939" y="0"/>
                  </a:lnTo>
                  <a:lnTo>
                    <a:pt x="3251" y="0"/>
                  </a:lnTo>
                </a:path>
              </a:pathLst>
            </a:custGeom>
            <a:ln w="3175">
              <a:solidFill>
                <a:srgbClr val="565658"/>
              </a:solidFill>
            </a:ln>
          </p:spPr>
          <p:txBody>
            <a:bodyPr wrap="square" lIns="0" tIns="0" rIns="0" bIns="0" rtlCol="0"/>
            <a:lstStyle/>
            <a:p/>
          </p:txBody>
        </p:sp>
        <p:sp>
          <p:nvSpPr>
            <p:cNvPr id="2182" name="object 2182" descr=""/>
            <p:cNvSpPr/>
            <p:nvPr/>
          </p:nvSpPr>
          <p:spPr>
            <a:xfrm>
              <a:off x="5506232" y="8568126"/>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2183" name="object 2183" descr=""/>
            <p:cNvSpPr/>
            <p:nvPr/>
          </p:nvSpPr>
          <p:spPr>
            <a:xfrm>
              <a:off x="5710918" y="8568377"/>
              <a:ext cx="1905" cy="635"/>
            </a:xfrm>
            <a:custGeom>
              <a:avLst/>
              <a:gdLst/>
              <a:ahLst/>
              <a:cxnLst/>
              <a:rect l="l" t="t" r="r" b="b"/>
              <a:pathLst>
                <a:path w="1904" h="634">
                  <a:moveTo>
                    <a:pt x="0" y="101"/>
                  </a:moveTo>
                  <a:lnTo>
                    <a:pt x="241" y="101"/>
                  </a:lnTo>
                  <a:lnTo>
                    <a:pt x="1092" y="101"/>
                  </a:lnTo>
                  <a:lnTo>
                    <a:pt x="1320" y="0"/>
                  </a:lnTo>
                </a:path>
              </a:pathLst>
            </a:custGeom>
            <a:ln w="3175">
              <a:solidFill>
                <a:srgbClr val="565658"/>
              </a:solidFill>
            </a:ln>
          </p:spPr>
          <p:txBody>
            <a:bodyPr wrap="square" lIns="0" tIns="0" rIns="0" bIns="0" rtlCol="0"/>
            <a:lstStyle/>
            <a:p/>
          </p:txBody>
        </p:sp>
        <p:sp>
          <p:nvSpPr>
            <p:cNvPr id="2184" name="object 2184" descr=""/>
            <p:cNvSpPr/>
            <p:nvPr/>
          </p:nvSpPr>
          <p:spPr>
            <a:xfrm>
              <a:off x="5711153" y="8568377"/>
              <a:ext cx="1270" cy="635"/>
            </a:xfrm>
            <a:custGeom>
              <a:avLst/>
              <a:gdLst/>
              <a:ahLst/>
              <a:cxnLst/>
              <a:rect l="l" t="t" r="r" b="b"/>
              <a:pathLst>
                <a:path w="1270" h="634">
                  <a:moveTo>
                    <a:pt x="0" y="101"/>
                  </a:moveTo>
                  <a:lnTo>
                    <a:pt x="0" y="101"/>
                  </a:lnTo>
                  <a:lnTo>
                    <a:pt x="1104" y="0"/>
                  </a:lnTo>
                </a:path>
              </a:pathLst>
            </a:custGeom>
            <a:ln w="3175">
              <a:solidFill>
                <a:srgbClr val="565658"/>
              </a:solidFill>
            </a:ln>
          </p:spPr>
          <p:txBody>
            <a:bodyPr wrap="square" lIns="0" tIns="0" rIns="0" bIns="0" rtlCol="0"/>
            <a:lstStyle/>
            <a:p/>
          </p:txBody>
        </p:sp>
        <p:sp>
          <p:nvSpPr>
            <p:cNvPr id="2185" name="object 2185" descr=""/>
            <p:cNvSpPr/>
            <p:nvPr/>
          </p:nvSpPr>
          <p:spPr>
            <a:xfrm>
              <a:off x="5710916" y="8568479"/>
              <a:ext cx="1270" cy="0"/>
            </a:xfrm>
            <a:custGeom>
              <a:avLst/>
              <a:gdLst/>
              <a:ahLst/>
              <a:cxnLst/>
              <a:rect l="l" t="t" r="r" b="b"/>
              <a:pathLst>
                <a:path w="1270" h="0">
                  <a:moveTo>
                    <a:pt x="1092" y="0"/>
                  </a:moveTo>
                  <a:lnTo>
                    <a:pt x="228" y="0"/>
                  </a:lnTo>
                  <a:lnTo>
                    <a:pt x="0" y="0"/>
                  </a:lnTo>
                </a:path>
              </a:pathLst>
            </a:custGeom>
            <a:ln w="3175">
              <a:solidFill>
                <a:srgbClr val="565658"/>
              </a:solidFill>
            </a:ln>
          </p:spPr>
          <p:txBody>
            <a:bodyPr wrap="square" lIns="0" tIns="0" rIns="0" bIns="0" rtlCol="0"/>
            <a:lstStyle/>
            <a:p/>
          </p:txBody>
        </p:sp>
        <p:sp>
          <p:nvSpPr>
            <p:cNvPr id="2186" name="object 2186" descr=""/>
            <p:cNvSpPr/>
            <p:nvPr/>
          </p:nvSpPr>
          <p:spPr>
            <a:xfrm>
              <a:off x="5710918" y="8568126"/>
              <a:ext cx="1905" cy="0"/>
            </a:xfrm>
            <a:custGeom>
              <a:avLst/>
              <a:gdLst/>
              <a:ahLst/>
              <a:cxnLst/>
              <a:rect l="l" t="t" r="r" b="b"/>
              <a:pathLst>
                <a:path w="1904" h="0">
                  <a:moveTo>
                    <a:pt x="0" y="0"/>
                  </a:moveTo>
                  <a:lnTo>
                    <a:pt x="482" y="0"/>
                  </a:lnTo>
                  <a:lnTo>
                    <a:pt x="1435" y="0"/>
                  </a:lnTo>
                  <a:lnTo>
                    <a:pt x="482" y="0"/>
                  </a:lnTo>
                </a:path>
              </a:pathLst>
            </a:custGeom>
            <a:ln w="3175">
              <a:solidFill>
                <a:srgbClr val="565658"/>
              </a:solidFill>
            </a:ln>
          </p:spPr>
          <p:txBody>
            <a:bodyPr wrap="square" lIns="0" tIns="0" rIns="0" bIns="0" rtlCol="0"/>
            <a:lstStyle/>
            <a:p/>
          </p:txBody>
        </p:sp>
        <p:sp>
          <p:nvSpPr>
            <p:cNvPr id="2187" name="object 2187" descr=""/>
            <p:cNvSpPr/>
            <p:nvPr/>
          </p:nvSpPr>
          <p:spPr>
            <a:xfrm>
              <a:off x="5693135" y="8334789"/>
              <a:ext cx="3810" cy="0"/>
            </a:xfrm>
            <a:custGeom>
              <a:avLst/>
              <a:gdLst/>
              <a:ahLst/>
              <a:cxnLst/>
              <a:rect l="l" t="t" r="r" b="b"/>
              <a:pathLst>
                <a:path w="3810" h="0">
                  <a:moveTo>
                    <a:pt x="2539" y="0"/>
                  </a:moveTo>
                  <a:lnTo>
                    <a:pt x="3492" y="0"/>
                  </a:lnTo>
                  <a:lnTo>
                    <a:pt x="2539" y="0"/>
                  </a:lnTo>
                  <a:lnTo>
                    <a:pt x="228" y="0"/>
                  </a:lnTo>
                  <a:lnTo>
                    <a:pt x="0" y="0"/>
                  </a:lnTo>
                </a:path>
              </a:pathLst>
            </a:custGeom>
            <a:ln w="3175">
              <a:solidFill>
                <a:srgbClr val="565658"/>
              </a:solidFill>
            </a:ln>
          </p:spPr>
          <p:txBody>
            <a:bodyPr wrap="square" lIns="0" tIns="0" rIns="0" bIns="0" rtlCol="0"/>
            <a:lstStyle/>
            <a:p/>
          </p:txBody>
        </p:sp>
        <p:sp>
          <p:nvSpPr>
            <p:cNvPr id="2188" name="object 2188" descr=""/>
            <p:cNvSpPr/>
            <p:nvPr/>
          </p:nvSpPr>
          <p:spPr>
            <a:xfrm>
              <a:off x="5692946" y="8574318"/>
              <a:ext cx="3810" cy="635"/>
            </a:xfrm>
            <a:custGeom>
              <a:avLst/>
              <a:gdLst/>
              <a:ahLst/>
              <a:cxnLst/>
              <a:rect l="l" t="t" r="r" b="b"/>
              <a:pathLst>
                <a:path w="3810" h="634">
                  <a:moveTo>
                    <a:pt x="0" y="101"/>
                  </a:moveTo>
                  <a:lnTo>
                    <a:pt x="419" y="101"/>
                  </a:lnTo>
                  <a:lnTo>
                    <a:pt x="2476" y="101"/>
                  </a:lnTo>
                  <a:lnTo>
                    <a:pt x="3340" y="101"/>
                  </a:lnTo>
                  <a:lnTo>
                    <a:pt x="3581" y="0"/>
                  </a:lnTo>
                </a:path>
              </a:pathLst>
            </a:custGeom>
            <a:ln w="3175">
              <a:solidFill>
                <a:srgbClr val="565658"/>
              </a:solidFill>
            </a:ln>
          </p:spPr>
          <p:txBody>
            <a:bodyPr wrap="square" lIns="0" tIns="0" rIns="0" bIns="0" rtlCol="0"/>
            <a:lstStyle/>
            <a:p/>
          </p:txBody>
        </p:sp>
        <p:sp>
          <p:nvSpPr>
            <p:cNvPr id="2189" name="object 2189" descr=""/>
            <p:cNvSpPr/>
            <p:nvPr/>
          </p:nvSpPr>
          <p:spPr>
            <a:xfrm>
              <a:off x="5693120" y="8574067"/>
              <a:ext cx="3810" cy="0"/>
            </a:xfrm>
            <a:custGeom>
              <a:avLst/>
              <a:gdLst/>
              <a:ahLst/>
              <a:cxnLst/>
              <a:rect l="l" t="t" r="r" b="b"/>
              <a:pathLst>
                <a:path w="3810" h="0">
                  <a:moveTo>
                    <a:pt x="0" y="0"/>
                  </a:moveTo>
                  <a:lnTo>
                    <a:pt x="254" y="0"/>
                  </a:lnTo>
                  <a:lnTo>
                    <a:pt x="2565" y="0"/>
                  </a:lnTo>
                  <a:lnTo>
                    <a:pt x="3505" y="0"/>
                  </a:lnTo>
                </a:path>
              </a:pathLst>
            </a:custGeom>
            <a:ln w="3175">
              <a:solidFill>
                <a:srgbClr val="565658"/>
              </a:solidFill>
            </a:ln>
          </p:spPr>
          <p:txBody>
            <a:bodyPr wrap="square" lIns="0" tIns="0" rIns="0" bIns="0" rtlCol="0"/>
            <a:lstStyle/>
            <a:p/>
          </p:txBody>
        </p:sp>
        <p:sp>
          <p:nvSpPr>
            <p:cNvPr id="2190" name="object 2190" descr=""/>
            <p:cNvSpPr/>
            <p:nvPr/>
          </p:nvSpPr>
          <p:spPr>
            <a:xfrm>
              <a:off x="5573045" y="8334428"/>
              <a:ext cx="4445" cy="635"/>
            </a:xfrm>
            <a:custGeom>
              <a:avLst/>
              <a:gdLst/>
              <a:ahLst/>
              <a:cxnLst/>
              <a:rect l="l" t="t" r="r" b="b"/>
              <a:pathLst>
                <a:path w="4445" h="634">
                  <a:moveTo>
                    <a:pt x="4025" y="0"/>
                  </a:moveTo>
                  <a:lnTo>
                    <a:pt x="3162" y="0"/>
                  </a:lnTo>
                  <a:lnTo>
                    <a:pt x="1104" y="0"/>
                  </a:lnTo>
                  <a:lnTo>
                    <a:pt x="254" y="0"/>
                  </a:lnTo>
                  <a:lnTo>
                    <a:pt x="0" y="101"/>
                  </a:lnTo>
                </a:path>
              </a:pathLst>
            </a:custGeom>
            <a:ln w="3175">
              <a:solidFill>
                <a:srgbClr val="565658"/>
              </a:solidFill>
            </a:ln>
          </p:spPr>
          <p:txBody>
            <a:bodyPr wrap="square" lIns="0" tIns="0" rIns="0" bIns="0" rtlCol="0"/>
            <a:lstStyle/>
            <a:p/>
          </p:txBody>
        </p:sp>
        <p:sp>
          <p:nvSpPr>
            <p:cNvPr id="2191" name="object 2191" descr=""/>
            <p:cNvSpPr/>
            <p:nvPr/>
          </p:nvSpPr>
          <p:spPr>
            <a:xfrm>
              <a:off x="5572955" y="8334789"/>
              <a:ext cx="4445" cy="0"/>
            </a:xfrm>
            <a:custGeom>
              <a:avLst/>
              <a:gdLst/>
              <a:ahLst/>
              <a:cxnLst/>
              <a:rect l="l" t="t" r="r" b="b"/>
              <a:pathLst>
                <a:path w="4445" h="0">
                  <a:moveTo>
                    <a:pt x="4165" y="0"/>
                  </a:moveTo>
                  <a:lnTo>
                    <a:pt x="3251" y="0"/>
                  </a:lnTo>
                  <a:lnTo>
                    <a:pt x="939" y="0"/>
                  </a:lnTo>
                  <a:lnTo>
                    <a:pt x="0" y="0"/>
                  </a:lnTo>
                </a:path>
              </a:pathLst>
            </a:custGeom>
            <a:ln w="3175">
              <a:solidFill>
                <a:srgbClr val="565658"/>
              </a:solidFill>
            </a:ln>
          </p:spPr>
          <p:txBody>
            <a:bodyPr wrap="square" lIns="0" tIns="0" rIns="0" bIns="0" rtlCol="0"/>
            <a:lstStyle/>
            <a:p/>
          </p:txBody>
        </p:sp>
        <p:sp>
          <p:nvSpPr>
            <p:cNvPr id="2192" name="object 2192" descr=""/>
            <p:cNvSpPr/>
            <p:nvPr/>
          </p:nvSpPr>
          <p:spPr>
            <a:xfrm>
              <a:off x="5572944" y="8574067"/>
              <a:ext cx="4445" cy="0"/>
            </a:xfrm>
            <a:custGeom>
              <a:avLst/>
              <a:gdLst/>
              <a:ahLst/>
              <a:cxnLst/>
              <a:rect l="l" t="t" r="r" b="b"/>
              <a:pathLst>
                <a:path w="4445" h="0">
                  <a:moveTo>
                    <a:pt x="965" y="0"/>
                  </a:moveTo>
                  <a:lnTo>
                    <a:pt x="0" y="0"/>
                  </a:lnTo>
                  <a:lnTo>
                    <a:pt x="965" y="0"/>
                  </a:lnTo>
                  <a:lnTo>
                    <a:pt x="3263" y="0"/>
                  </a:lnTo>
                  <a:lnTo>
                    <a:pt x="4165" y="0"/>
                  </a:lnTo>
                </a:path>
              </a:pathLst>
            </a:custGeom>
            <a:ln w="3175">
              <a:solidFill>
                <a:srgbClr val="565658"/>
              </a:solidFill>
            </a:ln>
          </p:spPr>
          <p:txBody>
            <a:bodyPr wrap="square" lIns="0" tIns="0" rIns="0" bIns="0" rtlCol="0"/>
            <a:lstStyle/>
            <a:p/>
          </p:txBody>
        </p:sp>
        <p:sp>
          <p:nvSpPr>
            <p:cNvPr id="2193" name="object 2193" descr=""/>
            <p:cNvSpPr/>
            <p:nvPr/>
          </p:nvSpPr>
          <p:spPr>
            <a:xfrm>
              <a:off x="6109019" y="8520847"/>
              <a:ext cx="6350" cy="635"/>
            </a:xfrm>
            <a:custGeom>
              <a:avLst/>
              <a:gdLst/>
              <a:ahLst/>
              <a:cxnLst/>
              <a:rect l="l" t="t" r="r" b="b"/>
              <a:pathLst>
                <a:path w="6350" h="634">
                  <a:moveTo>
                    <a:pt x="0" y="0"/>
                  </a:moveTo>
                  <a:lnTo>
                    <a:pt x="1104" y="101"/>
                  </a:lnTo>
                  <a:lnTo>
                    <a:pt x="3162" y="101"/>
                  </a:lnTo>
                  <a:lnTo>
                    <a:pt x="5194" y="101"/>
                  </a:lnTo>
                  <a:lnTo>
                    <a:pt x="6083" y="101"/>
                  </a:lnTo>
                  <a:lnTo>
                    <a:pt x="6311" y="0"/>
                  </a:lnTo>
                </a:path>
              </a:pathLst>
            </a:custGeom>
            <a:ln w="3175">
              <a:solidFill>
                <a:srgbClr val="565658"/>
              </a:solidFill>
            </a:ln>
          </p:spPr>
          <p:txBody>
            <a:bodyPr wrap="square" lIns="0" tIns="0" rIns="0" bIns="0" rtlCol="0"/>
            <a:lstStyle/>
            <a:p/>
          </p:txBody>
        </p:sp>
        <p:sp>
          <p:nvSpPr>
            <p:cNvPr id="2194" name="object 2194" descr=""/>
            <p:cNvSpPr/>
            <p:nvPr/>
          </p:nvSpPr>
          <p:spPr>
            <a:xfrm>
              <a:off x="6108908" y="8520593"/>
              <a:ext cx="6985" cy="0"/>
            </a:xfrm>
            <a:custGeom>
              <a:avLst/>
              <a:gdLst/>
              <a:ahLst/>
              <a:cxnLst/>
              <a:rect l="l" t="t" r="r" b="b"/>
              <a:pathLst>
                <a:path w="6985" h="0">
                  <a:moveTo>
                    <a:pt x="0" y="0"/>
                  </a:moveTo>
                  <a:lnTo>
                    <a:pt x="952" y="0"/>
                  </a:lnTo>
                  <a:lnTo>
                    <a:pt x="3276" y="0"/>
                  </a:lnTo>
                  <a:lnTo>
                    <a:pt x="5575" y="0"/>
                  </a:lnTo>
                  <a:lnTo>
                    <a:pt x="6527" y="0"/>
                  </a:lnTo>
                  <a:lnTo>
                    <a:pt x="5575" y="0"/>
                  </a:lnTo>
                </a:path>
              </a:pathLst>
            </a:custGeom>
            <a:ln w="3175">
              <a:solidFill>
                <a:srgbClr val="565658"/>
              </a:solidFill>
            </a:ln>
          </p:spPr>
          <p:txBody>
            <a:bodyPr wrap="square" lIns="0" tIns="0" rIns="0" bIns="0" rtlCol="0"/>
            <a:lstStyle/>
            <a:p/>
          </p:txBody>
        </p:sp>
        <p:sp>
          <p:nvSpPr>
            <p:cNvPr id="2195" name="object 2195" descr=""/>
            <p:cNvSpPr/>
            <p:nvPr/>
          </p:nvSpPr>
          <p:spPr>
            <a:xfrm>
              <a:off x="6108910" y="8520593"/>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2196" name="object 2196" descr=""/>
            <p:cNvSpPr/>
            <p:nvPr/>
          </p:nvSpPr>
          <p:spPr>
            <a:xfrm>
              <a:off x="6109008" y="8387892"/>
              <a:ext cx="6350" cy="635"/>
            </a:xfrm>
            <a:custGeom>
              <a:avLst/>
              <a:gdLst/>
              <a:ahLst/>
              <a:cxnLst/>
              <a:rect l="l" t="t" r="r" b="b"/>
              <a:pathLst>
                <a:path w="6350" h="634">
                  <a:moveTo>
                    <a:pt x="6324" y="101"/>
                  </a:moveTo>
                  <a:lnTo>
                    <a:pt x="5219" y="0"/>
                  </a:lnTo>
                  <a:lnTo>
                    <a:pt x="3162" y="0"/>
                  </a:lnTo>
                  <a:lnTo>
                    <a:pt x="1117" y="0"/>
                  </a:lnTo>
                  <a:lnTo>
                    <a:pt x="253" y="0"/>
                  </a:lnTo>
                  <a:lnTo>
                    <a:pt x="0" y="101"/>
                  </a:lnTo>
                </a:path>
              </a:pathLst>
            </a:custGeom>
            <a:ln w="3175">
              <a:solidFill>
                <a:srgbClr val="565658"/>
              </a:solidFill>
            </a:ln>
          </p:spPr>
          <p:txBody>
            <a:bodyPr wrap="square" lIns="0" tIns="0" rIns="0" bIns="0" rtlCol="0"/>
            <a:lstStyle/>
            <a:p/>
          </p:txBody>
        </p:sp>
        <p:sp>
          <p:nvSpPr>
            <p:cNvPr id="2197" name="object 2197" descr=""/>
            <p:cNvSpPr/>
            <p:nvPr/>
          </p:nvSpPr>
          <p:spPr>
            <a:xfrm>
              <a:off x="6109268" y="8387888"/>
              <a:ext cx="6350" cy="0"/>
            </a:xfrm>
            <a:custGeom>
              <a:avLst/>
              <a:gdLst/>
              <a:ahLst/>
              <a:cxnLst/>
              <a:rect l="l" t="t" r="r" b="b"/>
              <a:pathLst>
                <a:path w="6350" h="0">
                  <a:moveTo>
                    <a:pt x="0" y="0"/>
                  </a:moveTo>
                  <a:lnTo>
                    <a:pt x="838" y="0"/>
                  </a:lnTo>
                  <a:lnTo>
                    <a:pt x="4978" y="0"/>
                  </a:lnTo>
                  <a:lnTo>
                    <a:pt x="5816" y="0"/>
                  </a:lnTo>
                </a:path>
              </a:pathLst>
            </a:custGeom>
            <a:ln w="3175">
              <a:solidFill>
                <a:srgbClr val="565658"/>
              </a:solidFill>
            </a:ln>
          </p:spPr>
          <p:txBody>
            <a:bodyPr wrap="square" lIns="0" tIns="0" rIns="0" bIns="0" rtlCol="0"/>
            <a:lstStyle/>
            <a:p/>
          </p:txBody>
        </p:sp>
        <p:sp>
          <p:nvSpPr>
            <p:cNvPr id="2198" name="object 2198" descr=""/>
            <p:cNvSpPr/>
            <p:nvPr/>
          </p:nvSpPr>
          <p:spPr>
            <a:xfrm>
              <a:off x="6108904" y="8388242"/>
              <a:ext cx="6985" cy="0"/>
            </a:xfrm>
            <a:custGeom>
              <a:avLst/>
              <a:gdLst/>
              <a:ahLst/>
              <a:cxnLst/>
              <a:rect l="l" t="t" r="r" b="b"/>
              <a:pathLst>
                <a:path w="6985" h="0">
                  <a:moveTo>
                    <a:pt x="6527" y="0"/>
                  </a:moveTo>
                  <a:lnTo>
                    <a:pt x="5600" y="0"/>
                  </a:lnTo>
                  <a:lnTo>
                    <a:pt x="3276" y="0"/>
                  </a:lnTo>
                  <a:lnTo>
                    <a:pt x="977" y="0"/>
                  </a:lnTo>
                  <a:lnTo>
                    <a:pt x="0" y="0"/>
                  </a:lnTo>
                  <a:lnTo>
                    <a:pt x="977" y="0"/>
                  </a:lnTo>
                </a:path>
              </a:pathLst>
            </a:custGeom>
            <a:ln w="3175">
              <a:solidFill>
                <a:srgbClr val="565658"/>
              </a:solidFill>
            </a:ln>
          </p:spPr>
          <p:txBody>
            <a:bodyPr wrap="square" lIns="0" tIns="0" rIns="0" bIns="0" rtlCol="0"/>
            <a:lstStyle/>
            <a:p/>
          </p:txBody>
        </p:sp>
        <p:sp>
          <p:nvSpPr>
            <p:cNvPr id="2199" name="object 2199" descr=""/>
            <p:cNvSpPr/>
            <p:nvPr/>
          </p:nvSpPr>
          <p:spPr>
            <a:xfrm>
              <a:off x="6114489" y="8388242"/>
              <a:ext cx="1270" cy="0"/>
            </a:xfrm>
            <a:custGeom>
              <a:avLst/>
              <a:gdLst/>
              <a:ahLst/>
              <a:cxnLst/>
              <a:rect l="l" t="t" r="r" b="b"/>
              <a:pathLst>
                <a:path w="1270" h="0">
                  <a:moveTo>
                    <a:pt x="0" y="0"/>
                  </a:moveTo>
                  <a:lnTo>
                    <a:pt x="927" y="0"/>
                  </a:lnTo>
                </a:path>
              </a:pathLst>
            </a:custGeom>
            <a:ln w="3175">
              <a:solidFill>
                <a:srgbClr val="565658"/>
              </a:solidFill>
            </a:ln>
          </p:spPr>
          <p:txBody>
            <a:bodyPr wrap="square" lIns="0" tIns="0" rIns="0" bIns="0" rtlCol="0"/>
            <a:lstStyle/>
            <a:p/>
          </p:txBody>
        </p:sp>
        <p:sp>
          <p:nvSpPr>
            <p:cNvPr id="2200" name="object 2200" descr=""/>
            <p:cNvSpPr/>
            <p:nvPr/>
          </p:nvSpPr>
          <p:spPr>
            <a:xfrm>
              <a:off x="5570478" y="8389383"/>
              <a:ext cx="1270" cy="6985"/>
            </a:xfrm>
            <a:custGeom>
              <a:avLst/>
              <a:gdLst/>
              <a:ahLst/>
              <a:cxnLst/>
              <a:rect l="l" t="t" r="r" b="b"/>
              <a:pathLst>
                <a:path w="1270" h="6984">
                  <a:moveTo>
                    <a:pt x="825" y="0"/>
                  </a:moveTo>
                  <a:lnTo>
                    <a:pt x="558" y="228"/>
                  </a:lnTo>
                  <a:lnTo>
                    <a:pt x="406" y="571"/>
                  </a:lnTo>
                  <a:lnTo>
                    <a:pt x="139" y="1143"/>
                  </a:lnTo>
                  <a:lnTo>
                    <a:pt x="101" y="1689"/>
                  </a:lnTo>
                  <a:lnTo>
                    <a:pt x="0" y="3251"/>
                  </a:lnTo>
                  <a:lnTo>
                    <a:pt x="38" y="3975"/>
                  </a:lnTo>
                  <a:lnTo>
                    <a:pt x="139" y="5384"/>
                  </a:lnTo>
                  <a:lnTo>
                    <a:pt x="495" y="6184"/>
                  </a:lnTo>
                  <a:lnTo>
                    <a:pt x="825" y="6540"/>
                  </a:lnTo>
                </a:path>
              </a:pathLst>
            </a:custGeom>
            <a:ln w="3175">
              <a:solidFill>
                <a:srgbClr val="565658"/>
              </a:solidFill>
            </a:ln>
          </p:spPr>
          <p:txBody>
            <a:bodyPr wrap="square" lIns="0" tIns="0" rIns="0" bIns="0" rtlCol="0"/>
            <a:lstStyle/>
            <a:p/>
          </p:txBody>
        </p:sp>
        <p:sp>
          <p:nvSpPr>
            <p:cNvPr id="2201" name="object 2201" descr=""/>
            <p:cNvSpPr/>
            <p:nvPr/>
          </p:nvSpPr>
          <p:spPr>
            <a:xfrm>
              <a:off x="5571218" y="8391789"/>
              <a:ext cx="635" cy="1905"/>
            </a:xfrm>
            <a:custGeom>
              <a:avLst/>
              <a:gdLst/>
              <a:ahLst/>
              <a:cxnLst/>
              <a:rect l="l" t="t" r="r" b="b"/>
              <a:pathLst>
                <a:path w="635" h="1904">
                  <a:moveTo>
                    <a:pt x="0" y="0"/>
                  </a:moveTo>
                  <a:lnTo>
                    <a:pt x="50" y="838"/>
                  </a:lnTo>
                  <a:lnTo>
                    <a:pt x="0" y="1714"/>
                  </a:lnTo>
                </a:path>
              </a:pathLst>
            </a:custGeom>
            <a:ln w="3175">
              <a:solidFill>
                <a:srgbClr val="565658"/>
              </a:solidFill>
            </a:ln>
          </p:spPr>
          <p:txBody>
            <a:bodyPr wrap="square" lIns="0" tIns="0" rIns="0" bIns="0" rtlCol="0"/>
            <a:lstStyle/>
            <a:p/>
          </p:txBody>
        </p:sp>
        <p:sp>
          <p:nvSpPr>
            <p:cNvPr id="2202" name="object 2202" descr=""/>
            <p:cNvSpPr/>
            <p:nvPr/>
          </p:nvSpPr>
          <p:spPr>
            <a:xfrm>
              <a:off x="5570964" y="8393494"/>
              <a:ext cx="635" cy="1270"/>
            </a:xfrm>
            <a:custGeom>
              <a:avLst/>
              <a:gdLst/>
              <a:ahLst/>
              <a:cxnLst/>
              <a:rect l="l" t="t" r="r" b="b"/>
              <a:pathLst>
                <a:path w="635" h="1270">
                  <a:moveTo>
                    <a:pt x="253" y="0"/>
                  </a:moveTo>
                  <a:lnTo>
                    <a:pt x="139" y="622"/>
                  </a:lnTo>
                  <a:lnTo>
                    <a:pt x="0" y="850"/>
                  </a:lnTo>
                </a:path>
              </a:pathLst>
            </a:custGeom>
            <a:ln w="3175">
              <a:solidFill>
                <a:srgbClr val="565658"/>
              </a:solidFill>
            </a:ln>
          </p:spPr>
          <p:txBody>
            <a:bodyPr wrap="square" lIns="0" tIns="0" rIns="0" bIns="0" rtlCol="0"/>
            <a:lstStyle/>
            <a:p/>
          </p:txBody>
        </p:sp>
        <p:sp>
          <p:nvSpPr>
            <p:cNvPr id="2203" name="object 2203" descr=""/>
            <p:cNvSpPr/>
            <p:nvPr/>
          </p:nvSpPr>
          <p:spPr>
            <a:xfrm>
              <a:off x="5570957" y="8390928"/>
              <a:ext cx="635" cy="1270"/>
            </a:xfrm>
            <a:custGeom>
              <a:avLst/>
              <a:gdLst/>
              <a:ahLst/>
              <a:cxnLst/>
              <a:rect l="l" t="t" r="r" b="b"/>
              <a:pathLst>
                <a:path w="635" h="1270">
                  <a:moveTo>
                    <a:pt x="0" y="0"/>
                  </a:moveTo>
                  <a:lnTo>
                    <a:pt x="152" y="228"/>
                  </a:lnTo>
                  <a:lnTo>
                    <a:pt x="266" y="850"/>
                  </a:lnTo>
                </a:path>
              </a:pathLst>
            </a:custGeom>
            <a:ln w="3175">
              <a:solidFill>
                <a:srgbClr val="565658"/>
              </a:solidFill>
            </a:ln>
          </p:spPr>
          <p:txBody>
            <a:bodyPr wrap="square" lIns="0" tIns="0" rIns="0" bIns="0" rtlCol="0"/>
            <a:lstStyle/>
            <a:p/>
          </p:txBody>
        </p:sp>
        <p:sp>
          <p:nvSpPr>
            <p:cNvPr id="2204" name="object 2204" descr=""/>
            <p:cNvSpPr/>
            <p:nvPr/>
          </p:nvSpPr>
          <p:spPr>
            <a:xfrm>
              <a:off x="5570708" y="8393494"/>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2205" name="object 2205" descr=""/>
            <p:cNvSpPr/>
            <p:nvPr/>
          </p:nvSpPr>
          <p:spPr>
            <a:xfrm>
              <a:off x="5570691" y="8393506"/>
              <a:ext cx="635" cy="1270"/>
            </a:xfrm>
            <a:custGeom>
              <a:avLst/>
              <a:gdLst/>
              <a:ahLst/>
              <a:cxnLst/>
              <a:rect l="l" t="t" r="r" b="b"/>
              <a:pathLst>
                <a:path w="635" h="1270">
                  <a:moveTo>
                    <a:pt x="266" y="850"/>
                  </a:moveTo>
                  <a:lnTo>
                    <a:pt x="254" y="393"/>
                  </a:lnTo>
                  <a:lnTo>
                    <a:pt x="0" y="0"/>
                  </a:lnTo>
                </a:path>
                <a:path w="635" h="1270">
                  <a:moveTo>
                    <a:pt x="266" y="850"/>
                  </a:moveTo>
                  <a:lnTo>
                    <a:pt x="127" y="596"/>
                  </a:lnTo>
                  <a:lnTo>
                    <a:pt x="0" y="0"/>
                  </a:lnTo>
                </a:path>
              </a:pathLst>
            </a:custGeom>
            <a:ln w="3175">
              <a:solidFill>
                <a:srgbClr val="565658"/>
              </a:solidFill>
            </a:ln>
          </p:spPr>
          <p:txBody>
            <a:bodyPr wrap="square" lIns="0" tIns="0" rIns="0" bIns="0" rtlCol="0"/>
            <a:lstStyle/>
            <a:p/>
          </p:txBody>
        </p:sp>
        <p:sp>
          <p:nvSpPr>
            <p:cNvPr id="2206" name="object 2206" descr=""/>
            <p:cNvSpPr/>
            <p:nvPr/>
          </p:nvSpPr>
          <p:spPr>
            <a:xfrm>
              <a:off x="5570708" y="8390938"/>
              <a:ext cx="635" cy="1270"/>
            </a:xfrm>
            <a:custGeom>
              <a:avLst/>
              <a:gdLst/>
              <a:ahLst/>
              <a:cxnLst/>
              <a:rect l="l" t="t" r="r" b="b"/>
              <a:pathLst>
                <a:path w="635" h="1270">
                  <a:moveTo>
                    <a:pt x="0" y="850"/>
                  </a:moveTo>
                  <a:lnTo>
                    <a:pt x="114" y="215"/>
                  </a:lnTo>
                  <a:lnTo>
                    <a:pt x="266" y="0"/>
                  </a:lnTo>
                </a:path>
                <a:path w="635" h="1270">
                  <a:moveTo>
                    <a:pt x="0" y="850"/>
                  </a:moveTo>
                  <a:lnTo>
                    <a:pt x="266" y="381"/>
                  </a:lnTo>
                  <a:lnTo>
                    <a:pt x="266" y="0"/>
                  </a:lnTo>
                </a:path>
                <a:path w="635" h="1270">
                  <a:moveTo>
                    <a:pt x="0" y="850"/>
                  </a:moveTo>
                  <a:lnTo>
                    <a:pt x="508" y="850"/>
                  </a:lnTo>
                </a:path>
              </a:pathLst>
            </a:custGeom>
            <a:ln w="3175">
              <a:solidFill>
                <a:srgbClr val="565658"/>
              </a:solidFill>
            </a:ln>
          </p:spPr>
          <p:txBody>
            <a:bodyPr wrap="square" lIns="0" tIns="0" rIns="0" bIns="0" rtlCol="0"/>
            <a:lstStyle/>
            <a:p/>
          </p:txBody>
        </p:sp>
        <p:sp>
          <p:nvSpPr>
            <p:cNvPr id="2207" name="object 2207" descr=""/>
            <p:cNvSpPr/>
            <p:nvPr/>
          </p:nvSpPr>
          <p:spPr>
            <a:xfrm>
              <a:off x="5570658" y="8391780"/>
              <a:ext cx="635" cy="1905"/>
            </a:xfrm>
            <a:custGeom>
              <a:avLst/>
              <a:gdLst/>
              <a:ahLst/>
              <a:cxnLst/>
              <a:rect l="l" t="t" r="r" b="b"/>
              <a:pathLst>
                <a:path w="635" h="1904">
                  <a:moveTo>
                    <a:pt x="50" y="1714"/>
                  </a:moveTo>
                  <a:lnTo>
                    <a:pt x="165" y="622"/>
                  </a:lnTo>
                  <a:lnTo>
                    <a:pt x="50" y="0"/>
                  </a:lnTo>
                </a:path>
                <a:path w="635" h="1904">
                  <a:moveTo>
                    <a:pt x="50" y="1714"/>
                  </a:moveTo>
                  <a:lnTo>
                    <a:pt x="0" y="863"/>
                  </a:lnTo>
                  <a:lnTo>
                    <a:pt x="50" y="0"/>
                  </a:lnTo>
                </a:path>
              </a:pathLst>
            </a:custGeom>
            <a:ln w="3175">
              <a:solidFill>
                <a:srgbClr val="565658"/>
              </a:solidFill>
            </a:ln>
          </p:spPr>
          <p:txBody>
            <a:bodyPr wrap="square" lIns="0" tIns="0" rIns="0" bIns="0" rtlCol="0"/>
            <a:lstStyle/>
            <a:p/>
          </p:txBody>
        </p:sp>
        <p:sp>
          <p:nvSpPr>
            <p:cNvPr id="2208" name="object 2208" descr=""/>
            <p:cNvSpPr/>
            <p:nvPr/>
          </p:nvSpPr>
          <p:spPr>
            <a:xfrm>
              <a:off x="5570461" y="8389730"/>
              <a:ext cx="1270" cy="6350"/>
            </a:xfrm>
            <a:custGeom>
              <a:avLst/>
              <a:gdLst/>
              <a:ahLst/>
              <a:cxnLst/>
              <a:rect l="l" t="t" r="r" b="b"/>
              <a:pathLst>
                <a:path w="1270" h="6350">
                  <a:moveTo>
                    <a:pt x="0" y="2908"/>
                  </a:moveTo>
                  <a:lnTo>
                    <a:pt x="152" y="4991"/>
                  </a:lnTo>
                  <a:lnTo>
                    <a:pt x="495" y="5816"/>
                  </a:lnTo>
                  <a:lnTo>
                    <a:pt x="863" y="4991"/>
                  </a:lnTo>
                  <a:lnTo>
                    <a:pt x="1003" y="2908"/>
                  </a:lnTo>
                  <a:lnTo>
                    <a:pt x="863" y="850"/>
                  </a:lnTo>
                  <a:lnTo>
                    <a:pt x="495" y="0"/>
                  </a:lnTo>
                  <a:lnTo>
                    <a:pt x="152" y="850"/>
                  </a:lnTo>
                  <a:lnTo>
                    <a:pt x="0" y="2908"/>
                  </a:lnTo>
                </a:path>
              </a:pathLst>
            </a:custGeom>
            <a:ln w="3175">
              <a:solidFill>
                <a:srgbClr val="565658"/>
              </a:solidFill>
            </a:ln>
          </p:spPr>
          <p:txBody>
            <a:bodyPr wrap="square" lIns="0" tIns="0" rIns="0" bIns="0" rtlCol="0"/>
            <a:lstStyle/>
            <a:p/>
          </p:txBody>
        </p:sp>
        <p:sp>
          <p:nvSpPr>
            <p:cNvPr id="2209" name="object 2209" descr=""/>
            <p:cNvSpPr/>
            <p:nvPr/>
          </p:nvSpPr>
          <p:spPr>
            <a:xfrm>
              <a:off x="5571050" y="8389383"/>
              <a:ext cx="1270" cy="6985"/>
            </a:xfrm>
            <a:custGeom>
              <a:avLst/>
              <a:gdLst/>
              <a:ahLst/>
              <a:cxnLst/>
              <a:rect l="l" t="t" r="r" b="b"/>
              <a:pathLst>
                <a:path w="1270" h="6984">
                  <a:moveTo>
                    <a:pt x="253" y="0"/>
                  </a:moveTo>
                  <a:lnTo>
                    <a:pt x="647" y="952"/>
                  </a:lnTo>
                  <a:lnTo>
                    <a:pt x="825" y="3251"/>
                  </a:lnTo>
                  <a:lnTo>
                    <a:pt x="647" y="5575"/>
                  </a:lnTo>
                  <a:lnTo>
                    <a:pt x="253" y="6540"/>
                  </a:lnTo>
                  <a:lnTo>
                    <a:pt x="0" y="5930"/>
                  </a:lnTo>
                </a:path>
              </a:pathLst>
            </a:custGeom>
            <a:ln w="3175">
              <a:solidFill>
                <a:srgbClr val="565658"/>
              </a:solidFill>
            </a:ln>
          </p:spPr>
          <p:txBody>
            <a:bodyPr wrap="square" lIns="0" tIns="0" rIns="0" bIns="0" rtlCol="0"/>
            <a:lstStyle/>
            <a:p/>
          </p:txBody>
        </p:sp>
        <p:sp>
          <p:nvSpPr>
            <p:cNvPr id="2210" name="object 2210" descr=""/>
            <p:cNvSpPr/>
            <p:nvPr/>
          </p:nvSpPr>
          <p:spPr>
            <a:xfrm>
              <a:off x="5574479" y="8389383"/>
              <a:ext cx="635" cy="6985"/>
            </a:xfrm>
            <a:custGeom>
              <a:avLst/>
              <a:gdLst/>
              <a:ahLst/>
              <a:cxnLst/>
              <a:rect l="l" t="t" r="r" b="b"/>
              <a:pathLst>
                <a:path w="635" h="6984">
                  <a:moveTo>
                    <a:pt x="0" y="0"/>
                  </a:moveTo>
                  <a:lnTo>
                    <a:pt x="381" y="952"/>
                  </a:lnTo>
                  <a:lnTo>
                    <a:pt x="546" y="3251"/>
                  </a:lnTo>
                  <a:lnTo>
                    <a:pt x="381" y="5575"/>
                  </a:lnTo>
                  <a:lnTo>
                    <a:pt x="0" y="6540"/>
                  </a:lnTo>
                </a:path>
              </a:pathLst>
            </a:custGeom>
            <a:ln w="3175">
              <a:solidFill>
                <a:srgbClr val="565658"/>
              </a:solidFill>
            </a:ln>
          </p:spPr>
          <p:txBody>
            <a:bodyPr wrap="square" lIns="0" tIns="0" rIns="0" bIns="0" rtlCol="0"/>
            <a:lstStyle/>
            <a:p/>
          </p:txBody>
        </p:sp>
        <p:sp>
          <p:nvSpPr>
            <p:cNvPr id="2211" name="object 2211" descr=""/>
            <p:cNvSpPr/>
            <p:nvPr/>
          </p:nvSpPr>
          <p:spPr>
            <a:xfrm>
              <a:off x="5570478" y="8512935"/>
              <a:ext cx="1270" cy="6985"/>
            </a:xfrm>
            <a:custGeom>
              <a:avLst/>
              <a:gdLst/>
              <a:ahLst/>
              <a:cxnLst/>
              <a:rect l="l" t="t" r="r" b="b"/>
              <a:pathLst>
                <a:path w="1270" h="6984">
                  <a:moveTo>
                    <a:pt x="825" y="0"/>
                  </a:moveTo>
                  <a:lnTo>
                    <a:pt x="558" y="241"/>
                  </a:lnTo>
                  <a:lnTo>
                    <a:pt x="406" y="571"/>
                  </a:lnTo>
                  <a:lnTo>
                    <a:pt x="139" y="1155"/>
                  </a:lnTo>
                  <a:lnTo>
                    <a:pt x="101" y="1689"/>
                  </a:lnTo>
                  <a:lnTo>
                    <a:pt x="0" y="3276"/>
                  </a:lnTo>
                  <a:lnTo>
                    <a:pt x="38" y="3975"/>
                  </a:lnTo>
                  <a:lnTo>
                    <a:pt x="139" y="5384"/>
                  </a:lnTo>
                  <a:lnTo>
                    <a:pt x="495" y="6184"/>
                  </a:lnTo>
                  <a:lnTo>
                    <a:pt x="825" y="6540"/>
                  </a:lnTo>
                </a:path>
              </a:pathLst>
            </a:custGeom>
            <a:ln w="3175">
              <a:solidFill>
                <a:srgbClr val="565658"/>
              </a:solidFill>
            </a:ln>
          </p:spPr>
          <p:txBody>
            <a:bodyPr wrap="square" lIns="0" tIns="0" rIns="0" bIns="0" rtlCol="0"/>
            <a:lstStyle/>
            <a:p/>
          </p:txBody>
        </p:sp>
        <p:sp>
          <p:nvSpPr>
            <p:cNvPr id="2212" name="object 2212" descr=""/>
            <p:cNvSpPr/>
            <p:nvPr/>
          </p:nvSpPr>
          <p:spPr>
            <a:xfrm>
              <a:off x="5571218" y="8515353"/>
              <a:ext cx="635" cy="1905"/>
            </a:xfrm>
            <a:custGeom>
              <a:avLst/>
              <a:gdLst/>
              <a:ahLst/>
              <a:cxnLst/>
              <a:rect l="l" t="t" r="r" b="b"/>
              <a:pathLst>
                <a:path w="635" h="1904">
                  <a:moveTo>
                    <a:pt x="0" y="0"/>
                  </a:moveTo>
                  <a:lnTo>
                    <a:pt x="50" y="838"/>
                  </a:lnTo>
                  <a:lnTo>
                    <a:pt x="0" y="1714"/>
                  </a:lnTo>
                </a:path>
              </a:pathLst>
            </a:custGeom>
            <a:ln w="3175">
              <a:solidFill>
                <a:srgbClr val="565658"/>
              </a:solidFill>
            </a:ln>
          </p:spPr>
          <p:txBody>
            <a:bodyPr wrap="square" lIns="0" tIns="0" rIns="0" bIns="0" rtlCol="0"/>
            <a:lstStyle/>
            <a:p/>
          </p:txBody>
        </p:sp>
        <p:sp>
          <p:nvSpPr>
            <p:cNvPr id="2213" name="object 2213" descr=""/>
            <p:cNvSpPr/>
            <p:nvPr/>
          </p:nvSpPr>
          <p:spPr>
            <a:xfrm>
              <a:off x="5570964" y="8517059"/>
              <a:ext cx="635" cy="1270"/>
            </a:xfrm>
            <a:custGeom>
              <a:avLst/>
              <a:gdLst/>
              <a:ahLst/>
              <a:cxnLst/>
              <a:rect l="l" t="t" r="r" b="b"/>
              <a:pathLst>
                <a:path w="635" h="1270">
                  <a:moveTo>
                    <a:pt x="253" y="0"/>
                  </a:moveTo>
                  <a:lnTo>
                    <a:pt x="139" y="622"/>
                  </a:lnTo>
                  <a:lnTo>
                    <a:pt x="0" y="850"/>
                  </a:lnTo>
                </a:path>
              </a:pathLst>
            </a:custGeom>
            <a:ln w="3175">
              <a:solidFill>
                <a:srgbClr val="565658"/>
              </a:solidFill>
            </a:ln>
          </p:spPr>
          <p:txBody>
            <a:bodyPr wrap="square" lIns="0" tIns="0" rIns="0" bIns="0" rtlCol="0"/>
            <a:lstStyle/>
            <a:p/>
          </p:txBody>
        </p:sp>
        <p:sp>
          <p:nvSpPr>
            <p:cNvPr id="2214" name="object 2214" descr=""/>
            <p:cNvSpPr/>
            <p:nvPr/>
          </p:nvSpPr>
          <p:spPr>
            <a:xfrm>
              <a:off x="5570957" y="8514486"/>
              <a:ext cx="635" cy="1270"/>
            </a:xfrm>
            <a:custGeom>
              <a:avLst/>
              <a:gdLst/>
              <a:ahLst/>
              <a:cxnLst/>
              <a:rect l="l" t="t" r="r" b="b"/>
              <a:pathLst>
                <a:path w="635" h="1270">
                  <a:moveTo>
                    <a:pt x="0" y="0"/>
                  </a:moveTo>
                  <a:lnTo>
                    <a:pt x="152" y="228"/>
                  </a:lnTo>
                  <a:lnTo>
                    <a:pt x="266" y="850"/>
                  </a:lnTo>
                </a:path>
              </a:pathLst>
            </a:custGeom>
            <a:ln w="3175">
              <a:solidFill>
                <a:srgbClr val="565658"/>
              </a:solidFill>
            </a:ln>
          </p:spPr>
          <p:txBody>
            <a:bodyPr wrap="square" lIns="0" tIns="0" rIns="0" bIns="0" rtlCol="0"/>
            <a:lstStyle/>
            <a:p/>
          </p:txBody>
        </p:sp>
        <p:sp>
          <p:nvSpPr>
            <p:cNvPr id="2215" name="object 2215" descr=""/>
            <p:cNvSpPr/>
            <p:nvPr/>
          </p:nvSpPr>
          <p:spPr>
            <a:xfrm>
              <a:off x="5570691" y="8517070"/>
              <a:ext cx="635" cy="1270"/>
            </a:xfrm>
            <a:custGeom>
              <a:avLst/>
              <a:gdLst/>
              <a:ahLst/>
              <a:cxnLst/>
              <a:rect l="l" t="t" r="r" b="b"/>
              <a:pathLst>
                <a:path w="635" h="1270">
                  <a:moveTo>
                    <a:pt x="266" y="838"/>
                  </a:moveTo>
                  <a:lnTo>
                    <a:pt x="254" y="393"/>
                  </a:lnTo>
                  <a:lnTo>
                    <a:pt x="0" y="0"/>
                  </a:lnTo>
                </a:path>
                <a:path w="635" h="1270">
                  <a:moveTo>
                    <a:pt x="266" y="838"/>
                  </a:moveTo>
                  <a:lnTo>
                    <a:pt x="127" y="609"/>
                  </a:lnTo>
                  <a:lnTo>
                    <a:pt x="0" y="0"/>
                  </a:lnTo>
                </a:path>
              </a:pathLst>
            </a:custGeom>
            <a:ln w="3175">
              <a:solidFill>
                <a:srgbClr val="565658"/>
              </a:solidFill>
            </a:ln>
          </p:spPr>
          <p:txBody>
            <a:bodyPr wrap="square" lIns="0" tIns="0" rIns="0" bIns="0" rtlCol="0"/>
            <a:lstStyle/>
            <a:p/>
          </p:txBody>
        </p:sp>
        <p:sp>
          <p:nvSpPr>
            <p:cNvPr id="2216" name="object 2216" descr=""/>
            <p:cNvSpPr/>
            <p:nvPr/>
          </p:nvSpPr>
          <p:spPr>
            <a:xfrm>
              <a:off x="5570708" y="8514490"/>
              <a:ext cx="635" cy="1270"/>
            </a:xfrm>
            <a:custGeom>
              <a:avLst/>
              <a:gdLst/>
              <a:ahLst/>
              <a:cxnLst/>
              <a:rect l="l" t="t" r="r" b="b"/>
              <a:pathLst>
                <a:path w="635" h="1270">
                  <a:moveTo>
                    <a:pt x="0" y="863"/>
                  </a:moveTo>
                  <a:lnTo>
                    <a:pt x="114" y="228"/>
                  </a:lnTo>
                  <a:lnTo>
                    <a:pt x="266" y="0"/>
                  </a:lnTo>
                </a:path>
                <a:path w="635" h="1270">
                  <a:moveTo>
                    <a:pt x="0" y="863"/>
                  </a:moveTo>
                  <a:lnTo>
                    <a:pt x="266" y="393"/>
                  </a:lnTo>
                  <a:lnTo>
                    <a:pt x="266" y="0"/>
                  </a:lnTo>
                </a:path>
                <a:path w="635" h="1270">
                  <a:moveTo>
                    <a:pt x="0" y="863"/>
                  </a:moveTo>
                  <a:lnTo>
                    <a:pt x="508" y="863"/>
                  </a:lnTo>
                </a:path>
              </a:pathLst>
            </a:custGeom>
            <a:ln w="3175">
              <a:solidFill>
                <a:srgbClr val="565658"/>
              </a:solidFill>
            </a:ln>
          </p:spPr>
          <p:txBody>
            <a:bodyPr wrap="square" lIns="0" tIns="0" rIns="0" bIns="0" rtlCol="0"/>
            <a:lstStyle/>
            <a:p/>
          </p:txBody>
        </p:sp>
        <p:sp>
          <p:nvSpPr>
            <p:cNvPr id="2217" name="object 2217" descr=""/>
            <p:cNvSpPr/>
            <p:nvPr/>
          </p:nvSpPr>
          <p:spPr>
            <a:xfrm>
              <a:off x="5570658" y="8515344"/>
              <a:ext cx="635" cy="1905"/>
            </a:xfrm>
            <a:custGeom>
              <a:avLst/>
              <a:gdLst/>
              <a:ahLst/>
              <a:cxnLst/>
              <a:rect l="l" t="t" r="r" b="b"/>
              <a:pathLst>
                <a:path w="635" h="1904">
                  <a:moveTo>
                    <a:pt x="50" y="1714"/>
                  </a:moveTo>
                  <a:lnTo>
                    <a:pt x="165" y="622"/>
                  </a:lnTo>
                  <a:lnTo>
                    <a:pt x="50" y="0"/>
                  </a:lnTo>
                </a:path>
                <a:path w="635" h="1904">
                  <a:moveTo>
                    <a:pt x="50" y="1714"/>
                  </a:moveTo>
                  <a:lnTo>
                    <a:pt x="0" y="850"/>
                  </a:lnTo>
                  <a:lnTo>
                    <a:pt x="50" y="0"/>
                  </a:lnTo>
                </a:path>
              </a:pathLst>
            </a:custGeom>
            <a:ln w="3175">
              <a:solidFill>
                <a:srgbClr val="565658"/>
              </a:solidFill>
            </a:ln>
          </p:spPr>
          <p:txBody>
            <a:bodyPr wrap="square" lIns="0" tIns="0" rIns="0" bIns="0" rtlCol="0"/>
            <a:lstStyle/>
            <a:p/>
          </p:txBody>
        </p:sp>
        <p:sp>
          <p:nvSpPr>
            <p:cNvPr id="2218" name="object 2218" descr=""/>
            <p:cNvSpPr/>
            <p:nvPr/>
          </p:nvSpPr>
          <p:spPr>
            <a:xfrm>
              <a:off x="5570461" y="8513295"/>
              <a:ext cx="1270" cy="6350"/>
            </a:xfrm>
            <a:custGeom>
              <a:avLst/>
              <a:gdLst/>
              <a:ahLst/>
              <a:cxnLst/>
              <a:rect l="l" t="t" r="r" b="b"/>
              <a:pathLst>
                <a:path w="1270" h="6350">
                  <a:moveTo>
                    <a:pt x="0" y="2908"/>
                  </a:moveTo>
                  <a:lnTo>
                    <a:pt x="152" y="4965"/>
                  </a:lnTo>
                  <a:lnTo>
                    <a:pt x="495" y="5816"/>
                  </a:lnTo>
                  <a:lnTo>
                    <a:pt x="863" y="4965"/>
                  </a:lnTo>
                  <a:lnTo>
                    <a:pt x="1003" y="2908"/>
                  </a:lnTo>
                  <a:lnTo>
                    <a:pt x="863" y="850"/>
                  </a:lnTo>
                  <a:lnTo>
                    <a:pt x="495" y="0"/>
                  </a:lnTo>
                  <a:lnTo>
                    <a:pt x="152" y="850"/>
                  </a:lnTo>
                  <a:lnTo>
                    <a:pt x="0" y="2908"/>
                  </a:lnTo>
                </a:path>
              </a:pathLst>
            </a:custGeom>
            <a:ln w="3175">
              <a:solidFill>
                <a:srgbClr val="565658"/>
              </a:solidFill>
            </a:ln>
          </p:spPr>
          <p:txBody>
            <a:bodyPr wrap="square" lIns="0" tIns="0" rIns="0" bIns="0" rtlCol="0"/>
            <a:lstStyle/>
            <a:p/>
          </p:txBody>
        </p:sp>
        <p:sp>
          <p:nvSpPr>
            <p:cNvPr id="2219" name="object 2219" descr=""/>
            <p:cNvSpPr/>
            <p:nvPr/>
          </p:nvSpPr>
          <p:spPr>
            <a:xfrm>
              <a:off x="5571050" y="8512935"/>
              <a:ext cx="1270" cy="6985"/>
            </a:xfrm>
            <a:custGeom>
              <a:avLst/>
              <a:gdLst/>
              <a:ahLst/>
              <a:cxnLst/>
              <a:rect l="l" t="t" r="r" b="b"/>
              <a:pathLst>
                <a:path w="1270" h="6984">
                  <a:moveTo>
                    <a:pt x="253" y="0"/>
                  </a:moveTo>
                  <a:lnTo>
                    <a:pt x="647" y="952"/>
                  </a:lnTo>
                  <a:lnTo>
                    <a:pt x="825" y="3276"/>
                  </a:lnTo>
                  <a:lnTo>
                    <a:pt x="647" y="5588"/>
                  </a:lnTo>
                  <a:lnTo>
                    <a:pt x="253" y="6540"/>
                  </a:lnTo>
                  <a:lnTo>
                    <a:pt x="0" y="5956"/>
                  </a:lnTo>
                </a:path>
              </a:pathLst>
            </a:custGeom>
            <a:ln w="3175">
              <a:solidFill>
                <a:srgbClr val="565658"/>
              </a:solidFill>
            </a:ln>
          </p:spPr>
          <p:txBody>
            <a:bodyPr wrap="square" lIns="0" tIns="0" rIns="0" bIns="0" rtlCol="0"/>
            <a:lstStyle/>
            <a:p/>
          </p:txBody>
        </p:sp>
        <p:sp>
          <p:nvSpPr>
            <p:cNvPr id="2220" name="object 2220" descr=""/>
            <p:cNvSpPr/>
            <p:nvPr/>
          </p:nvSpPr>
          <p:spPr>
            <a:xfrm>
              <a:off x="5574479" y="8512935"/>
              <a:ext cx="635" cy="6985"/>
            </a:xfrm>
            <a:custGeom>
              <a:avLst/>
              <a:gdLst/>
              <a:ahLst/>
              <a:cxnLst/>
              <a:rect l="l" t="t" r="r" b="b"/>
              <a:pathLst>
                <a:path w="635" h="6984">
                  <a:moveTo>
                    <a:pt x="0" y="0"/>
                  </a:moveTo>
                  <a:lnTo>
                    <a:pt x="381" y="952"/>
                  </a:lnTo>
                  <a:lnTo>
                    <a:pt x="546" y="3276"/>
                  </a:lnTo>
                  <a:lnTo>
                    <a:pt x="381" y="5588"/>
                  </a:lnTo>
                  <a:lnTo>
                    <a:pt x="0" y="6540"/>
                  </a:lnTo>
                </a:path>
              </a:pathLst>
            </a:custGeom>
            <a:ln w="3175">
              <a:solidFill>
                <a:srgbClr val="565658"/>
              </a:solidFill>
            </a:ln>
          </p:spPr>
          <p:txBody>
            <a:bodyPr wrap="square" lIns="0" tIns="0" rIns="0" bIns="0" rtlCol="0"/>
            <a:lstStyle/>
            <a:p/>
          </p:txBody>
        </p:sp>
        <p:sp>
          <p:nvSpPr>
            <p:cNvPr id="2221" name="object 2221" descr=""/>
            <p:cNvSpPr/>
            <p:nvPr/>
          </p:nvSpPr>
          <p:spPr>
            <a:xfrm>
              <a:off x="5895154" y="8520847"/>
              <a:ext cx="6350" cy="635"/>
            </a:xfrm>
            <a:custGeom>
              <a:avLst/>
              <a:gdLst/>
              <a:ahLst/>
              <a:cxnLst/>
              <a:rect l="l" t="t" r="r" b="b"/>
              <a:pathLst>
                <a:path w="6350" h="634">
                  <a:moveTo>
                    <a:pt x="0" y="0"/>
                  </a:moveTo>
                  <a:lnTo>
                    <a:pt x="1104" y="101"/>
                  </a:lnTo>
                  <a:lnTo>
                    <a:pt x="3175" y="101"/>
                  </a:lnTo>
                  <a:lnTo>
                    <a:pt x="5207" y="101"/>
                  </a:lnTo>
                  <a:lnTo>
                    <a:pt x="6070" y="101"/>
                  </a:lnTo>
                  <a:lnTo>
                    <a:pt x="6324" y="0"/>
                  </a:lnTo>
                </a:path>
              </a:pathLst>
            </a:custGeom>
            <a:ln w="3175">
              <a:solidFill>
                <a:srgbClr val="565658"/>
              </a:solidFill>
            </a:ln>
          </p:spPr>
          <p:txBody>
            <a:bodyPr wrap="square" lIns="0" tIns="0" rIns="0" bIns="0" rtlCol="0"/>
            <a:lstStyle/>
            <a:p/>
          </p:txBody>
        </p:sp>
        <p:sp>
          <p:nvSpPr>
            <p:cNvPr id="2222" name="object 2222" descr=""/>
            <p:cNvSpPr/>
            <p:nvPr/>
          </p:nvSpPr>
          <p:spPr>
            <a:xfrm>
              <a:off x="5895042" y="8520593"/>
              <a:ext cx="6985" cy="0"/>
            </a:xfrm>
            <a:custGeom>
              <a:avLst/>
              <a:gdLst/>
              <a:ahLst/>
              <a:cxnLst/>
              <a:rect l="l" t="t" r="r" b="b"/>
              <a:pathLst>
                <a:path w="6985" h="0">
                  <a:moveTo>
                    <a:pt x="0" y="0"/>
                  </a:moveTo>
                  <a:lnTo>
                    <a:pt x="952" y="0"/>
                  </a:lnTo>
                  <a:lnTo>
                    <a:pt x="3276" y="0"/>
                  </a:lnTo>
                  <a:lnTo>
                    <a:pt x="5575" y="0"/>
                  </a:lnTo>
                  <a:lnTo>
                    <a:pt x="6540" y="0"/>
                  </a:lnTo>
                  <a:lnTo>
                    <a:pt x="5575" y="0"/>
                  </a:lnTo>
                </a:path>
              </a:pathLst>
            </a:custGeom>
            <a:ln w="3175">
              <a:solidFill>
                <a:srgbClr val="565658"/>
              </a:solidFill>
            </a:ln>
          </p:spPr>
          <p:txBody>
            <a:bodyPr wrap="square" lIns="0" tIns="0" rIns="0" bIns="0" rtlCol="0"/>
            <a:lstStyle/>
            <a:p/>
          </p:txBody>
        </p:sp>
        <p:sp>
          <p:nvSpPr>
            <p:cNvPr id="2223" name="object 2223" descr=""/>
            <p:cNvSpPr/>
            <p:nvPr/>
          </p:nvSpPr>
          <p:spPr>
            <a:xfrm>
              <a:off x="5895058" y="8520593"/>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2224" name="object 2224" descr=""/>
            <p:cNvSpPr/>
            <p:nvPr/>
          </p:nvSpPr>
          <p:spPr>
            <a:xfrm>
              <a:off x="6002074" y="8520847"/>
              <a:ext cx="6350" cy="635"/>
            </a:xfrm>
            <a:custGeom>
              <a:avLst/>
              <a:gdLst/>
              <a:ahLst/>
              <a:cxnLst/>
              <a:rect l="l" t="t" r="r" b="b"/>
              <a:pathLst>
                <a:path w="6350" h="634">
                  <a:moveTo>
                    <a:pt x="0" y="0"/>
                  </a:moveTo>
                  <a:lnTo>
                    <a:pt x="1104" y="101"/>
                  </a:lnTo>
                  <a:lnTo>
                    <a:pt x="3187" y="101"/>
                  </a:lnTo>
                  <a:lnTo>
                    <a:pt x="5207" y="101"/>
                  </a:lnTo>
                  <a:lnTo>
                    <a:pt x="6083" y="101"/>
                  </a:lnTo>
                  <a:lnTo>
                    <a:pt x="6324" y="0"/>
                  </a:lnTo>
                </a:path>
              </a:pathLst>
            </a:custGeom>
            <a:ln w="3175">
              <a:solidFill>
                <a:srgbClr val="565658"/>
              </a:solidFill>
            </a:ln>
          </p:spPr>
          <p:txBody>
            <a:bodyPr wrap="square" lIns="0" tIns="0" rIns="0" bIns="0" rtlCol="0"/>
            <a:lstStyle/>
            <a:p/>
          </p:txBody>
        </p:sp>
        <p:sp>
          <p:nvSpPr>
            <p:cNvPr id="2225" name="object 2225" descr=""/>
            <p:cNvSpPr/>
            <p:nvPr/>
          </p:nvSpPr>
          <p:spPr>
            <a:xfrm>
              <a:off x="6002334" y="8520959"/>
              <a:ext cx="6350" cy="0"/>
            </a:xfrm>
            <a:custGeom>
              <a:avLst/>
              <a:gdLst/>
              <a:ahLst/>
              <a:cxnLst/>
              <a:rect l="l" t="t" r="r" b="b"/>
              <a:pathLst>
                <a:path w="6350" h="0">
                  <a:moveTo>
                    <a:pt x="5829" y="0"/>
                  </a:moveTo>
                  <a:lnTo>
                    <a:pt x="4965" y="0"/>
                  </a:lnTo>
                  <a:lnTo>
                    <a:pt x="838" y="0"/>
                  </a:lnTo>
                  <a:lnTo>
                    <a:pt x="0" y="0"/>
                  </a:lnTo>
                </a:path>
              </a:pathLst>
            </a:custGeom>
            <a:ln w="3175">
              <a:solidFill>
                <a:srgbClr val="565658"/>
              </a:solidFill>
            </a:ln>
          </p:spPr>
          <p:txBody>
            <a:bodyPr wrap="square" lIns="0" tIns="0" rIns="0" bIns="0" rtlCol="0"/>
            <a:lstStyle/>
            <a:p/>
          </p:txBody>
        </p:sp>
        <p:sp>
          <p:nvSpPr>
            <p:cNvPr id="2226" name="object 2226" descr=""/>
            <p:cNvSpPr/>
            <p:nvPr/>
          </p:nvSpPr>
          <p:spPr>
            <a:xfrm>
              <a:off x="6001988" y="8520593"/>
              <a:ext cx="6985" cy="0"/>
            </a:xfrm>
            <a:custGeom>
              <a:avLst/>
              <a:gdLst/>
              <a:ahLst/>
              <a:cxnLst/>
              <a:rect l="l" t="t" r="r" b="b"/>
              <a:pathLst>
                <a:path w="6985" h="0">
                  <a:moveTo>
                    <a:pt x="0" y="0"/>
                  </a:moveTo>
                  <a:lnTo>
                    <a:pt x="939" y="0"/>
                  </a:lnTo>
                  <a:lnTo>
                    <a:pt x="3263" y="0"/>
                  </a:lnTo>
                  <a:lnTo>
                    <a:pt x="5562" y="0"/>
                  </a:lnTo>
                  <a:lnTo>
                    <a:pt x="6527" y="0"/>
                  </a:lnTo>
                  <a:lnTo>
                    <a:pt x="5562" y="0"/>
                  </a:lnTo>
                </a:path>
              </a:pathLst>
            </a:custGeom>
            <a:ln w="3175">
              <a:solidFill>
                <a:srgbClr val="565658"/>
              </a:solidFill>
            </a:ln>
          </p:spPr>
          <p:txBody>
            <a:bodyPr wrap="square" lIns="0" tIns="0" rIns="0" bIns="0" rtlCol="0"/>
            <a:lstStyle/>
            <a:p/>
          </p:txBody>
        </p:sp>
        <p:sp>
          <p:nvSpPr>
            <p:cNvPr id="2227" name="object 2227" descr=""/>
            <p:cNvSpPr/>
            <p:nvPr/>
          </p:nvSpPr>
          <p:spPr>
            <a:xfrm>
              <a:off x="6001990" y="8520593"/>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2228" name="object 2228" descr=""/>
            <p:cNvSpPr/>
            <p:nvPr/>
          </p:nvSpPr>
          <p:spPr>
            <a:xfrm>
              <a:off x="5895154" y="8387892"/>
              <a:ext cx="6350" cy="635"/>
            </a:xfrm>
            <a:custGeom>
              <a:avLst/>
              <a:gdLst/>
              <a:ahLst/>
              <a:cxnLst/>
              <a:rect l="l" t="t" r="r" b="b"/>
              <a:pathLst>
                <a:path w="6350" h="634">
                  <a:moveTo>
                    <a:pt x="6324" y="101"/>
                  </a:moveTo>
                  <a:lnTo>
                    <a:pt x="5219" y="0"/>
                  </a:lnTo>
                  <a:lnTo>
                    <a:pt x="3149" y="0"/>
                  </a:lnTo>
                  <a:lnTo>
                    <a:pt x="1117" y="0"/>
                  </a:lnTo>
                  <a:lnTo>
                    <a:pt x="241" y="0"/>
                  </a:lnTo>
                  <a:lnTo>
                    <a:pt x="0" y="101"/>
                  </a:lnTo>
                </a:path>
              </a:pathLst>
            </a:custGeom>
            <a:ln w="3175">
              <a:solidFill>
                <a:srgbClr val="565658"/>
              </a:solidFill>
            </a:ln>
          </p:spPr>
          <p:txBody>
            <a:bodyPr wrap="square" lIns="0" tIns="0" rIns="0" bIns="0" rtlCol="0"/>
            <a:lstStyle/>
            <a:p/>
          </p:txBody>
        </p:sp>
        <p:sp>
          <p:nvSpPr>
            <p:cNvPr id="2229" name="object 2229" descr=""/>
            <p:cNvSpPr/>
            <p:nvPr/>
          </p:nvSpPr>
          <p:spPr>
            <a:xfrm>
              <a:off x="5895414" y="8387888"/>
              <a:ext cx="6350" cy="0"/>
            </a:xfrm>
            <a:custGeom>
              <a:avLst/>
              <a:gdLst/>
              <a:ahLst/>
              <a:cxnLst/>
              <a:rect l="l" t="t" r="r" b="b"/>
              <a:pathLst>
                <a:path w="6350" h="0">
                  <a:moveTo>
                    <a:pt x="0" y="0"/>
                  </a:moveTo>
                  <a:lnTo>
                    <a:pt x="850" y="0"/>
                  </a:lnTo>
                  <a:lnTo>
                    <a:pt x="4978" y="0"/>
                  </a:lnTo>
                  <a:lnTo>
                    <a:pt x="5803" y="0"/>
                  </a:lnTo>
                </a:path>
              </a:pathLst>
            </a:custGeom>
            <a:ln w="3175">
              <a:solidFill>
                <a:srgbClr val="565658"/>
              </a:solidFill>
            </a:ln>
          </p:spPr>
          <p:txBody>
            <a:bodyPr wrap="square" lIns="0" tIns="0" rIns="0" bIns="0" rtlCol="0"/>
            <a:lstStyle/>
            <a:p/>
          </p:txBody>
        </p:sp>
        <p:sp>
          <p:nvSpPr>
            <p:cNvPr id="2230" name="object 2230" descr=""/>
            <p:cNvSpPr/>
            <p:nvPr/>
          </p:nvSpPr>
          <p:spPr>
            <a:xfrm>
              <a:off x="5895037" y="8388242"/>
              <a:ext cx="6985" cy="0"/>
            </a:xfrm>
            <a:custGeom>
              <a:avLst/>
              <a:gdLst/>
              <a:ahLst/>
              <a:cxnLst/>
              <a:rect l="l" t="t" r="r" b="b"/>
              <a:pathLst>
                <a:path w="6985" h="0">
                  <a:moveTo>
                    <a:pt x="6553" y="0"/>
                  </a:moveTo>
                  <a:lnTo>
                    <a:pt x="5588" y="0"/>
                  </a:lnTo>
                  <a:lnTo>
                    <a:pt x="3276" y="0"/>
                  </a:lnTo>
                  <a:lnTo>
                    <a:pt x="965" y="0"/>
                  </a:lnTo>
                  <a:lnTo>
                    <a:pt x="0" y="0"/>
                  </a:lnTo>
                  <a:lnTo>
                    <a:pt x="965" y="0"/>
                  </a:lnTo>
                </a:path>
              </a:pathLst>
            </a:custGeom>
            <a:ln w="3175">
              <a:solidFill>
                <a:srgbClr val="565658"/>
              </a:solidFill>
            </a:ln>
          </p:spPr>
          <p:txBody>
            <a:bodyPr wrap="square" lIns="0" tIns="0" rIns="0" bIns="0" rtlCol="0"/>
            <a:lstStyle/>
            <a:p/>
          </p:txBody>
        </p:sp>
        <p:sp>
          <p:nvSpPr>
            <p:cNvPr id="2231" name="object 2231" descr=""/>
            <p:cNvSpPr/>
            <p:nvPr/>
          </p:nvSpPr>
          <p:spPr>
            <a:xfrm>
              <a:off x="5900624" y="8388242"/>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232" name="object 2232" descr=""/>
            <p:cNvSpPr/>
            <p:nvPr/>
          </p:nvSpPr>
          <p:spPr>
            <a:xfrm>
              <a:off x="6002075" y="8387892"/>
              <a:ext cx="6350" cy="635"/>
            </a:xfrm>
            <a:custGeom>
              <a:avLst/>
              <a:gdLst/>
              <a:ahLst/>
              <a:cxnLst/>
              <a:rect l="l" t="t" r="r" b="b"/>
              <a:pathLst>
                <a:path w="6350" h="634">
                  <a:moveTo>
                    <a:pt x="6324" y="101"/>
                  </a:moveTo>
                  <a:lnTo>
                    <a:pt x="5219" y="0"/>
                  </a:lnTo>
                  <a:lnTo>
                    <a:pt x="3162" y="0"/>
                  </a:lnTo>
                  <a:lnTo>
                    <a:pt x="1117" y="0"/>
                  </a:lnTo>
                  <a:lnTo>
                    <a:pt x="253" y="0"/>
                  </a:lnTo>
                  <a:lnTo>
                    <a:pt x="0" y="101"/>
                  </a:lnTo>
                </a:path>
              </a:pathLst>
            </a:custGeom>
            <a:ln w="3175">
              <a:solidFill>
                <a:srgbClr val="565658"/>
              </a:solidFill>
            </a:ln>
          </p:spPr>
          <p:txBody>
            <a:bodyPr wrap="square" lIns="0" tIns="0" rIns="0" bIns="0" rtlCol="0"/>
            <a:lstStyle/>
            <a:p/>
          </p:txBody>
        </p:sp>
        <p:sp>
          <p:nvSpPr>
            <p:cNvPr id="2233" name="object 2233" descr=""/>
            <p:cNvSpPr/>
            <p:nvPr/>
          </p:nvSpPr>
          <p:spPr>
            <a:xfrm>
              <a:off x="6002085" y="8387888"/>
              <a:ext cx="1270" cy="635"/>
            </a:xfrm>
            <a:custGeom>
              <a:avLst/>
              <a:gdLst/>
              <a:ahLst/>
              <a:cxnLst/>
              <a:rect l="l" t="t" r="r" b="b"/>
              <a:pathLst>
                <a:path w="1270" h="634">
                  <a:moveTo>
                    <a:pt x="1104" y="0"/>
                  </a:moveTo>
                  <a:lnTo>
                    <a:pt x="1104" y="0"/>
                  </a:lnTo>
                  <a:lnTo>
                    <a:pt x="0" y="88"/>
                  </a:lnTo>
                </a:path>
              </a:pathLst>
            </a:custGeom>
            <a:ln w="3175">
              <a:solidFill>
                <a:srgbClr val="565658"/>
              </a:solidFill>
            </a:ln>
          </p:spPr>
          <p:txBody>
            <a:bodyPr wrap="square" lIns="0" tIns="0" rIns="0" bIns="0" rtlCol="0"/>
            <a:lstStyle/>
            <a:p/>
          </p:txBody>
        </p:sp>
        <p:sp>
          <p:nvSpPr>
            <p:cNvPr id="2234" name="object 2234" descr=""/>
            <p:cNvSpPr/>
            <p:nvPr/>
          </p:nvSpPr>
          <p:spPr>
            <a:xfrm>
              <a:off x="6002334" y="8387888"/>
              <a:ext cx="6350" cy="0"/>
            </a:xfrm>
            <a:custGeom>
              <a:avLst/>
              <a:gdLst/>
              <a:ahLst/>
              <a:cxnLst/>
              <a:rect l="l" t="t" r="r" b="b"/>
              <a:pathLst>
                <a:path w="6350" h="0">
                  <a:moveTo>
                    <a:pt x="0" y="0"/>
                  </a:moveTo>
                  <a:lnTo>
                    <a:pt x="838" y="0"/>
                  </a:lnTo>
                  <a:lnTo>
                    <a:pt x="4978" y="0"/>
                  </a:lnTo>
                  <a:lnTo>
                    <a:pt x="5816" y="0"/>
                  </a:lnTo>
                </a:path>
              </a:pathLst>
            </a:custGeom>
            <a:ln w="3175">
              <a:solidFill>
                <a:srgbClr val="565658"/>
              </a:solidFill>
            </a:ln>
          </p:spPr>
          <p:txBody>
            <a:bodyPr wrap="square" lIns="0" tIns="0" rIns="0" bIns="0" rtlCol="0"/>
            <a:lstStyle/>
            <a:p/>
          </p:txBody>
        </p:sp>
        <p:sp>
          <p:nvSpPr>
            <p:cNvPr id="2235" name="object 2235" descr=""/>
            <p:cNvSpPr/>
            <p:nvPr/>
          </p:nvSpPr>
          <p:spPr>
            <a:xfrm>
              <a:off x="6001971" y="8388242"/>
              <a:ext cx="6985" cy="0"/>
            </a:xfrm>
            <a:custGeom>
              <a:avLst/>
              <a:gdLst/>
              <a:ahLst/>
              <a:cxnLst/>
              <a:rect l="l" t="t" r="r" b="b"/>
              <a:pathLst>
                <a:path w="6985" h="0">
                  <a:moveTo>
                    <a:pt x="6553" y="0"/>
                  </a:moveTo>
                  <a:lnTo>
                    <a:pt x="5600" y="0"/>
                  </a:lnTo>
                  <a:lnTo>
                    <a:pt x="3263" y="0"/>
                  </a:lnTo>
                  <a:lnTo>
                    <a:pt x="965" y="0"/>
                  </a:lnTo>
                  <a:lnTo>
                    <a:pt x="0" y="0"/>
                  </a:lnTo>
                  <a:lnTo>
                    <a:pt x="965" y="0"/>
                  </a:lnTo>
                </a:path>
              </a:pathLst>
            </a:custGeom>
            <a:ln w="3175">
              <a:solidFill>
                <a:srgbClr val="565658"/>
              </a:solidFill>
            </a:ln>
          </p:spPr>
          <p:txBody>
            <a:bodyPr wrap="square" lIns="0" tIns="0" rIns="0" bIns="0" rtlCol="0"/>
            <a:lstStyle/>
            <a:p/>
          </p:txBody>
        </p:sp>
        <p:sp>
          <p:nvSpPr>
            <p:cNvPr id="2236" name="object 2236" descr=""/>
            <p:cNvSpPr/>
            <p:nvPr/>
          </p:nvSpPr>
          <p:spPr>
            <a:xfrm>
              <a:off x="6007557" y="8388242"/>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237" name="object 2237" descr=""/>
            <p:cNvSpPr/>
            <p:nvPr/>
          </p:nvSpPr>
          <p:spPr>
            <a:xfrm>
              <a:off x="5966325" y="8434237"/>
              <a:ext cx="1905" cy="1270"/>
            </a:xfrm>
            <a:custGeom>
              <a:avLst/>
              <a:gdLst/>
              <a:ahLst/>
              <a:cxnLst/>
              <a:rect l="l" t="t" r="r" b="b"/>
              <a:pathLst>
                <a:path w="1904" h="1270">
                  <a:moveTo>
                    <a:pt x="1295" y="723"/>
                  </a:moveTo>
                  <a:lnTo>
                    <a:pt x="1041" y="419"/>
                  </a:lnTo>
                  <a:lnTo>
                    <a:pt x="0" y="0"/>
                  </a:lnTo>
                </a:path>
              </a:pathLst>
            </a:custGeom>
            <a:ln w="3175">
              <a:solidFill>
                <a:srgbClr val="565658"/>
              </a:solidFill>
            </a:ln>
          </p:spPr>
          <p:txBody>
            <a:bodyPr wrap="square" lIns="0" tIns="0" rIns="0" bIns="0" rtlCol="0"/>
            <a:lstStyle/>
            <a:p/>
          </p:txBody>
        </p:sp>
        <p:sp>
          <p:nvSpPr>
            <p:cNvPr id="2238" name="object 2238" descr=""/>
            <p:cNvSpPr/>
            <p:nvPr/>
          </p:nvSpPr>
          <p:spPr>
            <a:xfrm>
              <a:off x="5967620" y="8434945"/>
              <a:ext cx="635" cy="1905"/>
            </a:xfrm>
            <a:custGeom>
              <a:avLst/>
              <a:gdLst/>
              <a:ahLst/>
              <a:cxnLst/>
              <a:rect l="l" t="t" r="r" b="b"/>
              <a:pathLst>
                <a:path w="635" h="1904">
                  <a:moveTo>
                    <a:pt x="0" y="1511"/>
                  </a:moveTo>
                  <a:lnTo>
                    <a:pt x="215" y="762"/>
                  </a:lnTo>
                  <a:lnTo>
                    <a:pt x="0" y="0"/>
                  </a:lnTo>
                </a:path>
              </a:pathLst>
            </a:custGeom>
            <a:ln w="3175">
              <a:solidFill>
                <a:srgbClr val="565658"/>
              </a:solidFill>
            </a:ln>
          </p:spPr>
          <p:txBody>
            <a:bodyPr wrap="square" lIns="0" tIns="0" rIns="0" bIns="0" rtlCol="0"/>
            <a:lstStyle/>
            <a:p/>
          </p:txBody>
        </p:sp>
        <p:sp>
          <p:nvSpPr>
            <p:cNvPr id="2239" name="object 2239" descr=""/>
            <p:cNvSpPr/>
            <p:nvPr/>
          </p:nvSpPr>
          <p:spPr>
            <a:xfrm>
              <a:off x="5965475" y="8433977"/>
              <a:ext cx="1905" cy="635"/>
            </a:xfrm>
            <a:custGeom>
              <a:avLst/>
              <a:gdLst/>
              <a:ahLst/>
              <a:cxnLst/>
              <a:rect l="l" t="t" r="r" b="b"/>
              <a:pathLst>
                <a:path w="1904" h="634">
                  <a:moveTo>
                    <a:pt x="0" y="241"/>
                  </a:moveTo>
                  <a:lnTo>
                    <a:pt x="850" y="0"/>
                  </a:lnTo>
                  <a:lnTo>
                    <a:pt x="1727" y="241"/>
                  </a:lnTo>
                </a:path>
                <a:path w="1904" h="634">
                  <a:moveTo>
                    <a:pt x="0" y="241"/>
                  </a:moveTo>
                  <a:lnTo>
                    <a:pt x="635" y="241"/>
                  </a:lnTo>
                  <a:lnTo>
                    <a:pt x="1727" y="241"/>
                  </a:lnTo>
                </a:path>
              </a:pathLst>
            </a:custGeom>
            <a:ln w="3175">
              <a:solidFill>
                <a:srgbClr val="565658"/>
              </a:solidFill>
            </a:ln>
          </p:spPr>
          <p:txBody>
            <a:bodyPr wrap="square" lIns="0" tIns="0" rIns="0" bIns="0" rtlCol="0"/>
            <a:lstStyle/>
            <a:p/>
          </p:txBody>
        </p:sp>
        <p:sp>
          <p:nvSpPr>
            <p:cNvPr id="2240" name="object 2240" descr=""/>
            <p:cNvSpPr/>
            <p:nvPr/>
          </p:nvSpPr>
          <p:spPr>
            <a:xfrm>
              <a:off x="5964825" y="8434961"/>
              <a:ext cx="635" cy="1905"/>
            </a:xfrm>
            <a:custGeom>
              <a:avLst/>
              <a:gdLst/>
              <a:ahLst/>
              <a:cxnLst/>
              <a:rect l="l" t="t" r="r" b="b"/>
              <a:pathLst>
                <a:path w="635" h="1904">
                  <a:moveTo>
                    <a:pt x="215" y="0"/>
                  </a:moveTo>
                  <a:lnTo>
                    <a:pt x="0" y="749"/>
                  </a:lnTo>
                  <a:lnTo>
                    <a:pt x="215" y="1511"/>
                  </a:lnTo>
                </a:path>
              </a:pathLst>
            </a:custGeom>
            <a:ln w="3175">
              <a:solidFill>
                <a:srgbClr val="565658"/>
              </a:solidFill>
            </a:ln>
          </p:spPr>
          <p:txBody>
            <a:bodyPr wrap="square" lIns="0" tIns="0" rIns="0" bIns="0" rtlCol="0"/>
            <a:lstStyle/>
            <a:p/>
          </p:txBody>
        </p:sp>
        <p:sp>
          <p:nvSpPr>
            <p:cNvPr id="2241" name="object 2241" descr=""/>
            <p:cNvSpPr/>
            <p:nvPr/>
          </p:nvSpPr>
          <p:spPr>
            <a:xfrm>
              <a:off x="5966344" y="8436463"/>
              <a:ext cx="1905" cy="1270"/>
            </a:xfrm>
            <a:custGeom>
              <a:avLst/>
              <a:gdLst/>
              <a:ahLst/>
              <a:cxnLst/>
              <a:rect l="l" t="t" r="r" b="b"/>
              <a:pathLst>
                <a:path w="1904" h="1270">
                  <a:moveTo>
                    <a:pt x="0" y="723"/>
                  </a:moveTo>
                  <a:lnTo>
                    <a:pt x="1028" y="304"/>
                  </a:lnTo>
                  <a:lnTo>
                    <a:pt x="1282" y="0"/>
                  </a:lnTo>
                </a:path>
              </a:pathLst>
            </a:custGeom>
            <a:ln w="3175">
              <a:solidFill>
                <a:srgbClr val="565658"/>
              </a:solidFill>
            </a:ln>
          </p:spPr>
          <p:txBody>
            <a:bodyPr wrap="square" lIns="0" tIns="0" rIns="0" bIns="0" rtlCol="0"/>
            <a:lstStyle/>
            <a:p/>
          </p:txBody>
        </p:sp>
        <p:sp>
          <p:nvSpPr>
            <p:cNvPr id="2242" name="object 2242" descr=""/>
            <p:cNvSpPr/>
            <p:nvPr/>
          </p:nvSpPr>
          <p:spPr>
            <a:xfrm>
              <a:off x="5967199" y="8434218"/>
              <a:ext cx="1270" cy="1905"/>
            </a:xfrm>
            <a:custGeom>
              <a:avLst/>
              <a:gdLst/>
              <a:ahLst/>
              <a:cxnLst/>
              <a:rect l="l" t="t" r="r" b="b"/>
              <a:pathLst>
                <a:path w="1270" h="1904">
                  <a:moveTo>
                    <a:pt x="0" y="0"/>
                  </a:moveTo>
                  <a:lnTo>
                    <a:pt x="850" y="1498"/>
                  </a:lnTo>
                </a:path>
                <a:path w="1270" h="1904">
                  <a:moveTo>
                    <a:pt x="0" y="0"/>
                  </a:moveTo>
                  <a:lnTo>
                    <a:pt x="635" y="622"/>
                  </a:lnTo>
                  <a:lnTo>
                    <a:pt x="850" y="1498"/>
                  </a:lnTo>
                </a:path>
              </a:pathLst>
            </a:custGeom>
            <a:ln w="3175">
              <a:solidFill>
                <a:srgbClr val="565658"/>
              </a:solidFill>
            </a:ln>
          </p:spPr>
          <p:txBody>
            <a:bodyPr wrap="square" lIns="0" tIns="0" rIns="0" bIns="0" rtlCol="0"/>
            <a:lstStyle/>
            <a:p/>
          </p:txBody>
        </p:sp>
        <p:sp>
          <p:nvSpPr>
            <p:cNvPr id="2243" name="object 2243" descr=""/>
            <p:cNvSpPr/>
            <p:nvPr/>
          </p:nvSpPr>
          <p:spPr>
            <a:xfrm>
              <a:off x="5964632" y="8434232"/>
              <a:ext cx="1270" cy="1905"/>
            </a:xfrm>
            <a:custGeom>
              <a:avLst/>
              <a:gdLst/>
              <a:ahLst/>
              <a:cxnLst/>
              <a:rect l="l" t="t" r="r" b="b"/>
              <a:pathLst>
                <a:path w="1270" h="1904">
                  <a:moveTo>
                    <a:pt x="0" y="1473"/>
                  </a:moveTo>
                  <a:lnTo>
                    <a:pt x="228" y="609"/>
                  </a:lnTo>
                  <a:lnTo>
                    <a:pt x="838" y="0"/>
                  </a:lnTo>
                </a:path>
                <a:path w="1270" h="1904">
                  <a:moveTo>
                    <a:pt x="0" y="1473"/>
                  </a:moveTo>
                  <a:lnTo>
                    <a:pt x="838" y="0"/>
                  </a:lnTo>
                </a:path>
              </a:pathLst>
            </a:custGeom>
            <a:ln w="3175">
              <a:solidFill>
                <a:srgbClr val="565658"/>
              </a:solidFill>
            </a:ln>
          </p:spPr>
          <p:txBody>
            <a:bodyPr wrap="square" lIns="0" tIns="0" rIns="0" bIns="0" rtlCol="0"/>
            <a:lstStyle/>
            <a:p/>
          </p:txBody>
        </p:sp>
        <p:sp>
          <p:nvSpPr>
            <p:cNvPr id="2244" name="object 2244" descr=""/>
            <p:cNvSpPr/>
            <p:nvPr/>
          </p:nvSpPr>
          <p:spPr>
            <a:xfrm>
              <a:off x="5967191" y="8435705"/>
              <a:ext cx="1270" cy="1905"/>
            </a:xfrm>
            <a:custGeom>
              <a:avLst/>
              <a:gdLst/>
              <a:ahLst/>
              <a:cxnLst/>
              <a:rect l="l" t="t" r="r" b="b"/>
              <a:pathLst>
                <a:path w="1270" h="1904">
                  <a:moveTo>
                    <a:pt x="863" y="0"/>
                  </a:moveTo>
                  <a:lnTo>
                    <a:pt x="0" y="1485"/>
                  </a:lnTo>
                </a:path>
                <a:path w="1270" h="1904">
                  <a:moveTo>
                    <a:pt x="863" y="0"/>
                  </a:moveTo>
                  <a:lnTo>
                    <a:pt x="609" y="876"/>
                  </a:lnTo>
                  <a:lnTo>
                    <a:pt x="0" y="1485"/>
                  </a:lnTo>
                </a:path>
              </a:pathLst>
            </a:custGeom>
            <a:ln w="3175">
              <a:solidFill>
                <a:srgbClr val="565658"/>
              </a:solidFill>
            </a:ln>
          </p:spPr>
          <p:txBody>
            <a:bodyPr wrap="square" lIns="0" tIns="0" rIns="0" bIns="0" rtlCol="0"/>
            <a:lstStyle/>
            <a:p/>
          </p:txBody>
        </p:sp>
        <p:sp>
          <p:nvSpPr>
            <p:cNvPr id="2245" name="object 2245" descr=""/>
            <p:cNvSpPr/>
            <p:nvPr/>
          </p:nvSpPr>
          <p:spPr>
            <a:xfrm>
              <a:off x="5964624" y="8435701"/>
              <a:ext cx="1270" cy="1905"/>
            </a:xfrm>
            <a:custGeom>
              <a:avLst/>
              <a:gdLst/>
              <a:ahLst/>
              <a:cxnLst/>
              <a:rect l="l" t="t" r="r" b="b"/>
              <a:pathLst>
                <a:path w="1270" h="1904">
                  <a:moveTo>
                    <a:pt x="850" y="1485"/>
                  </a:moveTo>
                  <a:lnTo>
                    <a:pt x="203" y="876"/>
                  </a:lnTo>
                  <a:lnTo>
                    <a:pt x="0" y="0"/>
                  </a:lnTo>
                </a:path>
                <a:path w="1270" h="1904">
                  <a:moveTo>
                    <a:pt x="850" y="1485"/>
                  </a:moveTo>
                  <a:lnTo>
                    <a:pt x="0" y="0"/>
                  </a:lnTo>
                </a:path>
              </a:pathLst>
            </a:custGeom>
            <a:ln w="3175">
              <a:solidFill>
                <a:srgbClr val="565658"/>
              </a:solidFill>
            </a:ln>
          </p:spPr>
          <p:txBody>
            <a:bodyPr wrap="square" lIns="0" tIns="0" rIns="0" bIns="0" rtlCol="0"/>
            <a:lstStyle/>
            <a:p/>
          </p:txBody>
        </p:sp>
        <p:sp>
          <p:nvSpPr>
            <p:cNvPr id="2246" name="object 2246" descr=""/>
            <p:cNvSpPr/>
            <p:nvPr/>
          </p:nvSpPr>
          <p:spPr>
            <a:xfrm>
              <a:off x="5965484" y="8437187"/>
              <a:ext cx="1905" cy="635"/>
            </a:xfrm>
            <a:custGeom>
              <a:avLst/>
              <a:gdLst/>
              <a:ahLst/>
              <a:cxnLst/>
              <a:rect l="l" t="t" r="r" b="b"/>
              <a:pathLst>
                <a:path w="1904" h="634">
                  <a:moveTo>
                    <a:pt x="1714" y="0"/>
                  </a:moveTo>
                  <a:lnTo>
                    <a:pt x="622" y="0"/>
                  </a:lnTo>
                  <a:lnTo>
                    <a:pt x="0" y="0"/>
                  </a:lnTo>
                </a:path>
                <a:path w="1904" h="634">
                  <a:moveTo>
                    <a:pt x="1714" y="0"/>
                  </a:moveTo>
                  <a:lnTo>
                    <a:pt x="850" y="254"/>
                  </a:lnTo>
                  <a:lnTo>
                    <a:pt x="0" y="0"/>
                  </a:lnTo>
                </a:path>
              </a:pathLst>
            </a:custGeom>
            <a:ln w="3175">
              <a:solidFill>
                <a:srgbClr val="565658"/>
              </a:solidFill>
            </a:ln>
          </p:spPr>
          <p:txBody>
            <a:bodyPr wrap="square" lIns="0" tIns="0" rIns="0" bIns="0" rtlCol="0"/>
            <a:lstStyle/>
            <a:p/>
          </p:txBody>
        </p:sp>
        <p:sp>
          <p:nvSpPr>
            <p:cNvPr id="2247" name="object 2247" descr=""/>
            <p:cNvSpPr/>
            <p:nvPr/>
          </p:nvSpPr>
          <p:spPr>
            <a:xfrm>
              <a:off x="5963436" y="8432803"/>
              <a:ext cx="6350" cy="6350"/>
            </a:xfrm>
            <a:custGeom>
              <a:avLst/>
              <a:gdLst/>
              <a:ahLst/>
              <a:cxnLst/>
              <a:rect l="l" t="t" r="r" b="b"/>
              <a:pathLst>
                <a:path w="6350" h="6350">
                  <a:moveTo>
                    <a:pt x="2908" y="5816"/>
                  </a:moveTo>
                  <a:lnTo>
                    <a:pt x="4965" y="4978"/>
                  </a:lnTo>
                  <a:lnTo>
                    <a:pt x="5816" y="2908"/>
                  </a:lnTo>
                  <a:lnTo>
                    <a:pt x="4965" y="850"/>
                  </a:lnTo>
                  <a:lnTo>
                    <a:pt x="2908" y="0"/>
                  </a:lnTo>
                  <a:lnTo>
                    <a:pt x="825" y="850"/>
                  </a:lnTo>
                  <a:lnTo>
                    <a:pt x="0" y="2908"/>
                  </a:lnTo>
                  <a:lnTo>
                    <a:pt x="825" y="4978"/>
                  </a:lnTo>
                  <a:lnTo>
                    <a:pt x="2908" y="5816"/>
                  </a:lnTo>
                </a:path>
              </a:pathLst>
            </a:custGeom>
            <a:ln w="3175">
              <a:solidFill>
                <a:srgbClr val="565658"/>
              </a:solidFill>
            </a:ln>
          </p:spPr>
          <p:txBody>
            <a:bodyPr wrap="square" lIns="0" tIns="0" rIns="0" bIns="0" rtlCol="0"/>
            <a:lstStyle/>
            <a:p/>
          </p:txBody>
        </p:sp>
        <p:sp>
          <p:nvSpPr>
            <p:cNvPr id="2248" name="object 2248" descr=""/>
            <p:cNvSpPr/>
            <p:nvPr/>
          </p:nvSpPr>
          <p:spPr>
            <a:xfrm>
              <a:off x="5963067" y="8432434"/>
              <a:ext cx="6985" cy="6985"/>
            </a:xfrm>
            <a:custGeom>
              <a:avLst/>
              <a:gdLst/>
              <a:ahLst/>
              <a:cxnLst/>
              <a:rect l="l" t="t" r="r" b="b"/>
              <a:pathLst>
                <a:path w="6985" h="6984">
                  <a:moveTo>
                    <a:pt x="3276" y="6540"/>
                  </a:moveTo>
                  <a:lnTo>
                    <a:pt x="952" y="5587"/>
                  </a:lnTo>
                  <a:lnTo>
                    <a:pt x="0" y="3276"/>
                  </a:lnTo>
                  <a:lnTo>
                    <a:pt x="952" y="965"/>
                  </a:lnTo>
                  <a:lnTo>
                    <a:pt x="3276" y="0"/>
                  </a:lnTo>
                  <a:lnTo>
                    <a:pt x="5575" y="965"/>
                  </a:lnTo>
                  <a:lnTo>
                    <a:pt x="6540" y="3276"/>
                  </a:lnTo>
                  <a:lnTo>
                    <a:pt x="5575" y="5587"/>
                  </a:lnTo>
                  <a:lnTo>
                    <a:pt x="3276" y="6540"/>
                  </a:lnTo>
                </a:path>
              </a:pathLst>
            </a:custGeom>
            <a:ln w="3175">
              <a:solidFill>
                <a:srgbClr val="565658"/>
              </a:solidFill>
            </a:ln>
          </p:spPr>
          <p:txBody>
            <a:bodyPr wrap="square" lIns="0" tIns="0" rIns="0" bIns="0" rtlCol="0"/>
            <a:lstStyle/>
            <a:p/>
          </p:txBody>
        </p:sp>
        <p:sp>
          <p:nvSpPr>
            <p:cNvPr id="2249" name="object 2249" descr=""/>
            <p:cNvSpPr/>
            <p:nvPr/>
          </p:nvSpPr>
          <p:spPr>
            <a:xfrm>
              <a:off x="5966325" y="8471636"/>
              <a:ext cx="1905" cy="1270"/>
            </a:xfrm>
            <a:custGeom>
              <a:avLst/>
              <a:gdLst/>
              <a:ahLst/>
              <a:cxnLst/>
              <a:rect l="l" t="t" r="r" b="b"/>
              <a:pathLst>
                <a:path w="1904" h="1270">
                  <a:moveTo>
                    <a:pt x="1295" y="762"/>
                  </a:moveTo>
                  <a:lnTo>
                    <a:pt x="1041" y="457"/>
                  </a:lnTo>
                  <a:lnTo>
                    <a:pt x="0" y="0"/>
                  </a:lnTo>
                </a:path>
              </a:pathLst>
            </a:custGeom>
            <a:ln w="3175">
              <a:solidFill>
                <a:srgbClr val="565658"/>
              </a:solidFill>
            </a:ln>
          </p:spPr>
          <p:txBody>
            <a:bodyPr wrap="square" lIns="0" tIns="0" rIns="0" bIns="0" rtlCol="0"/>
            <a:lstStyle/>
            <a:p/>
          </p:txBody>
        </p:sp>
        <p:sp>
          <p:nvSpPr>
            <p:cNvPr id="2250" name="object 2250" descr=""/>
            <p:cNvSpPr/>
            <p:nvPr/>
          </p:nvSpPr>
          <p:spPr>
            <a:xfrm>
              <a:off x="5967620" y="8472401"/>
              <a:ext cx="635" cy="1905"/>
            </a:xfrm>
            <a:custGeom>
              <a:avLst/>
              <a:gdLst/>
              <a:ahLst/>
              <a:cxnLst/>
              <a:rect l="l" t="t" r="r" b="b"/>
              <a:pathLst>
                <a:path w="635" h="1904">
                  <a:moveTo>
                    <a:pt x="0" y="1473"/>
                  </a:moveTo>
                  <a:lnTo>
                    <a:pt x="215" y="736"/>
                  </a:lnTo>
                  <a:lnTo>
                    <a:pt x="0" y="0"/>
                  </a:lnTo>
                </a:path>
              </a:pathLst>
            </a:custGeom>
            <a:ln w="3175">
              <a:solidFill>
                <a:srgbClr val="565658"/>
              </a:solidFill>
            </a:ln>
          </p:spPr>
          <p:txBody>
            <a:bodyPr wrap="square" lIns="0" tIns="0" rIns="0" bIns="0" rtlCol="0"/>
            <a:lstStyle/>
            <a:p/>
          </p:txBody>
        </p:sp>
        <p:sp>
          <p:nvSpPr>
            <p:cNvPr id="2251" name="object 2251" descr=""/>
            <p:cNvSpPr/>
            <p:nvPr/>
          </p:nvSpPr>
          <p:spPr>
            <a:xfrm>
              <a:off x="5965475" y="8471406"/>
              <a:ext cx="1905" cy="635"/>
            </a:xfrm>
            <a:custGeom>
              <a:avLst/>
              <a:gdLst/>
              <a:ahLst/>
              <a:cxnLst/>
              <a:rect l="l" t="t" r="r" b="b"/>
              <a:pathLst>
                <a:path w="1904" h="634">
                  <a:moveTo>
                    <a:pt x="0" y="241"/>
                  </a:moveTo>
                  <a:lnTo>
                    <a:pt x="850" y="0"/>
                  </a:lnTo>
                  <a:lnTo>
                    <a:pt x="1727" y="241"/>
                  </a:lnTo>
                </a:path>
                <a:path w="1904" h="634">
                  <a:moveTo>
                    <a:pt x="0" y="241"/>
                  </a:moveTo>
                  <a:lnTo>
                    <a:pt x="635" y="241"/>
                  </a:lnTo>
                  <a:lnTo>
                    <a:pt x="1727" y="241"/>
                  </a:lnTo>
                </a:path>
              </a:pathLst>
            </a:custGeom>
            <a:ln w="3175">
              <a:solidFill>
                <a:srgbClr val="565658"/>
              </a:solidFill>
            </a:ln>
          </p:spPr>
          <p:txBody>
            <a:bodyPr wrap="square" lIns="0" tIns="0" rIns="0" bIns="0" rtlCol="0"/>
            <a:lstStyle/>
            <a:p/>
          </p:txBody>
        </p:sp>
        <p:sp>
          <p:nvSpPr>
            <p:cNvPr id="2252" name="object 2252" descr=""/>
            <p:cNvSpPr/>
            <p:nvPr/>
          </p:nvSpPr>
          <p:spPr>
            <a:xfrm>
              <a:off x="5964825" y="8472398"/>
              <a:ext cx="635" cy="1905"/>
            </a:xfrm>
            <a:custGeom>
              <a:avLst/>
              <a:gdLst/>
              <a:ahLst/>
              <a:cxnLst/>
              <a:rect l="l" t="t" r="r" b="b"/>
              <a:pathLst>
                <a:path w="635" h="1904">
                  <a:moveTo>
                    <a:pt x="215" y="0"/>
                  </a:moveTo>
                  <a:lnTo>
                    <a:pt x="0" y="723"/>
                  </a:lnTo>
                  <a:lnTo>
                    <a:pt x="215" y="1473"/>
                  </a:lnTo>
                </a:path>
              </a:pathLst>
            </a:custGeom>
            <a:ln w="3175">
              <a:solidFill>
                <a:srgbClr val="565658"/>
              </a:solidFill>
            </a:ln>
          </p:spPr>
          <p:txBody>
            <a:bodyPr wrap="square" lIns="0" tIns="0" rIns="0" bIns="0" rtlCol="0"/>
            <a:lstStyle/>
            <a:p/>
          </p:txBody>
        </p:sp>
        <p:sp>
          <p:nvSpPr>
            <p:cNvPr id="2253" name="object 2253" descr=""/>
            <p:cNvSpPr/>
            <p:nvPr/>
          </p:nvSpPr>
          <p:spPr>
            <a:xfrm>
              <a:off x="5966344" y="8473881"/>
              <a:ext cx="1905" cy="1270"/>
            </a:xfrm>
            <a:custGeom>
              <a:avLst/>
              <a:gdLst/>
              <a:ahLst/>
              <a:cxnLst/>
              <a:rect l="l" t="t" r="r" b="b"/>
              <a:pathLst>
                <a:path w="1904" h="1270">
                  <a:moveTo>
                    <a:pt x="0" y="736"/>
                  </a:moveTo>
                  <a:lnTo>
                    <a:pt x="1028" y="304"/>
                  </a:lnTo>
                  <a:lnTo>
                    <a:pt x="1282" y="0"/>
                  </a:lnTo>
                </a:path>
              </a:pathLst>
            </a:custGeom>
            <a:ln w="3175">
              <a:solidFill>
                <a:srgbClr val="565658"/>
              </a:solidFill>
            </a:ln>
          </p:spPr>
          <p:txBody>
            <a:bodyPr wrap="square" lIns="0" tIns="0" rIns="0" bIns="0" rtlCol="0"/>
            <a:lstStyle/>
            <a:p/>
          </p:txBody>
        </p:sp>
        <p:sp>
          <p:nvSpPr>
            <p:cNvPr id="2254" name="object 2254" descr=""/>
            <p:cNvSpPr/>
            <p:nvPr/>
          </p:nvSpPr>
          <p:spPr>
            <a:xfrm>
              <a:off x="5967199" y="8471648"/>
              <a:ext cx="1270" cy="1905"/>
            </a:xfrm>
            <a:custGeom>
              <a:avLst/>
              <a:gdLst/>
              <a:ahLst/>
              <a:cxnLst/>
              <a:rect l="l" t="t" r="r" b="b"/>
              <a:pathLst>
                <a:path w="1270" h="1904">
                  <a:moveTo>
                    <a:pt x="0" y="0"/>
                  </a:moveTo>
                  <a:lnTo>
                    <a:pt x="850" y="1485"/>
                  </a:lnTo>
                </a:path>
                <a:path w="1270" h="1904">
                  <a:moveTo>
                    <a:pt x="0" y="0"/>
                  </a:moveTo>
                  <a:lnTo>
                    <a:pt x="635" y="635"/>
                  </a:lnTo>
                  <a:lnTo>
                    <a:pt x="850" y="1485"/>
                  </a:lnTo>
                </a:path>
              </a:pathLst>
            </a:custGeom>
            <a:ln w="3175">
              <a:solidFill>
                <a:srgbClr val="565658"/>
              </a:solidFill>
            </a:ln>
          </p:spPr>
          <p:txBody>
            <a:bodyPr wrap="square" lIns="0" tIns="0" rIns="0" bIns="0" rtlCol="0"/>
            <a:lstStyle/>
            <a:p/>
          </p:txBody>
        </p:sp>
        <p:sp>
          <p:nvSpPr>
            <p:cNvPr id="2255" name="object 2255" descr=""/>
            <p:cNvSpPr/>
            <p:nvPr/>
          </p:nvSpPr>
          <p:spPr>
            <a:xfrm>
              <a:off x="5964632" y="8471644"/>
              <a:ext cx="1270" cy="1905"/>
            </a:xfrm>
            <a:custGeom>
              <a:avLst/>
              <a:gdLst/>
              <a:ahLst/>
              <a:cxnLst/>
              <a:rect l="l" t="t" r="r" b="b"/>
              <a:pathLst>
                <a:path w="1270" h="1904">
                  <a:moveTo>
                    <a:pt x="0" y="1485"/>
                  </a:moveTo>
                  <a:lnTo>
                    <a:pt x="228" y="647"/>
                  </a:lnTo>
                  <a:lnTo>
                    <a:pt x="838" y="0"/>
                  </a:lnTo>
                </a:path>
                <a:path w="1270" h="1904">
                  <a:moveTo>
                    <a:pt x="0" y="1485"/>
                  </a:moveTo>
                  <a:lnTo>
                    <a:pt x="838" y="0"/>
                  </a:lnTo>
                </a:path>
              </a:pathLst>
            </a:custGeom>
            <a:ln w="3175">
              <a:solidFill>
                <a:srgbClr val="565658"/>
              </a:solidFill>
            </a:ln>
          </p:spPr>
          <p:txBody>
            <a:bodyPr wrap="square" lIns="0" tIns="0" rIns="0" bIns="0" rtlCol="0"/>
            <a:lstStyle/>
            <a:p/>
          </p:txBody>
        </p:sp>
        <p:sp>
          <p:nvSpPr>
            <p:cNvPr id="2256" name="object 2256" descr=""/>
            <p:cNvSpPr/>
            <p:nvPr/>
          </p:nvSpPr>
          <p:spPr>
            <a:xfrm>
              <a:off x="5967191" y="8473130"/>
              <a:ext cx="1270" cy="1905"/>
            </a:xfrm>
            <a:custGeom>
              <a:avLst/>
              <a:gdLst/>
              <a:ahLst/>
              <a:cxnLst/>
              <a:rect l="l" t="t" r="r" b="b"/>
              <a:pathLst>
                <a:path w="1270" h="1904">
                  <a:moveTo>
                    <a:pt x="863" y="0"/>
                  </a:moveTo>
                  <a:lnTo>
                    <a:pt x="0" y="1498"/>
                  </a:lnTo>
                </a:path>
                <a:path w="1270" h="1904">
                  <a:moveTo>
                    <a:pt x="863" y="0"/>
                  </a:moveTo>
                  <a:lnTo>
                    <a:pt x="609" y="863"/>
                  </a:lnTo>
                  <a:lnTo>
                    <a:pt x="0" y="1498"/>
                  </a:lnTo>
                </a:path>
              </a:pathLst>
            </a:custGeom>
            <a:ln w="3175">
              <a:solidFill>
                <a:srgbClr val="565658"/>
              </a:solidFill>
            </a:ln>
          </p:spPr>
          <p:txBody>
            <a:bodyPr wrap="square" lIns="0" tIns="0" rIns="0" bIns="0" rtlCol="0"/>
            <a:lstStyle/>
            <a:p/>
          </p:txBody>
        </p:sp>
        <p:sp>
          <p:nvSpPr>
            <p:cNvPr id="2257" name="object 2257" descr=""/>
            <p:cNvSpPr/>
            <p:nvPr/>
          </p:nvSpPr>
          <p:spPr>
            <a:xfrm>
              <a:off x="5964624" y="8473132"/>
              <a:ext cx="1270" cy="1905"/>
            </a:xfrm>
            <a:custGeom>
              <a:avLst/>
              <a:gdLst/>
              <a:ahLst/>
              <a:cxnLst/>
              <a:rect l="l" t="t" r="r" b="b"/>
              <a:pathLst>
                <a:path w="1270" h="1904">
                  <a:moveTo>
                    <a:pt x="850" y="1485"/>
                  </a:moveTo>
                  <a:lnTo>
                    <a:pt x="203" y="850"/>
                  </a:lnTo>
                  <a:lnTo>
                    <a:pt x="0" y="0"/>
                  </a:lnTo>
                </a:path>
                <a:path w="1270" h="1904">
                  <a:moveTo>
                    <a:pt x="850" y="1485"/>
                  </a:moveTo>
                  <a:lnTo>
                    <a:pt x="0" y="0"/>
                  </a:lnTo>
                </a:path>
              </a:pathLst>
            </a:custGeom>
            <a:ln w="3175">
              <a:solidFill>
                <a:srgbClr val="565658"/>
              </a:solidFill>
            </a:ln>
          </p:spPr>
          <p:txBody>
            <a:bodyPr wrap="square" lIns="0" tIns="0" rIns="0" bIns="0" rtlCol="0"/>
            <a:lstStyle/>
            <a:p/>
          </p:txBody>
        </p:sp>
        <p:sp>
          <p:nvSpPr>
            <p:cNvPr id="2258" name="object 2258" descr=""/>
            <p:cNvSpPr/>
            <p:nvPr/>
          </p:nvSpPr>
          <p:spPr>
            <a:xfrm>
              <a:off x="5965484" y="8474618"/>
              <a:ext cx="1905" cy="635"/>
            </a:xfrm>
            <a:custGeom>
              <a:avLst/>
              <a:gdLst/>
              <a:ahLst/>
              <a:cxnLst/>
              <a:rect l="l" t="t" r="r" b="b"/>
              <a:pathLst>
                <a:path w="1904" h="634">
                  <a:moveTo>
                    <a:pt x="1714" y="0"/>
                  </a:moveTo>
                  <a:lnTo>
                    <a:pt x="622" y="0"/>
                  </a:lnTo>
                  <a:lnTo>
                    <a:pt x="0" y="0"/>
                  </a:lnTo>
                </a:path>
                <a:path w="1904" h="634">
                  <a:moveTo>
                    <a:pt x="1714" y="0"/>
                  </a:moveTo>
                  <a:lnTo>
                    <a:pt x="850" y="253"/>
                  </a:lnTo>
                  <a:lnTo>
                    <a:pt x="0" y="0"/>
                  </a:lnTo>
                </a:path>
              </a:pathLst>
            </a:custGeom>
            <a:ln w="3175">
              <a:solidFill>
                <a:srgbClr val="565658"/>
              </a:solidFill>
            </a:ln>
          </p:spPr>
          <p:txBody>
            <a:bodyPr wrap="square" lIns="0" tIns="0" rIns="0" bIns="0" rtlCol="0"/>
            <a:lstStyle/>
            <a:p/>
          </p:txBody>
        </p:sp>
        <p:sp>
          <p:nvSpPr>
            <p:cNvPr id="2259" name="object 2259" descr=""/>
            <p:cNvSpPr/>
            <p:nvPr/>
          </p:nvSpPr>
          <p:spPr>
            <a:xfrm>
              <a:off x="5963436" y="8470228"/>
              <a:ext cx="6350" cy="6350"/>
            </a:xfrm>
            <a:custGeom>
              <a:avLst/>
              <a:gdLst/>
              <a:ahLst/>
              <a:cxnLst/>
              <a:rect l="l" t="t" r="r" b="b"/>
              <a:pathLst>
                <a:path w="6350" h="6350">
                  <a:moveTo>
                    <a:pt x="2908" y="5816"/>
                  </a:moveTo>
                  <a:lnTo>
                    <a:pt x="4965" y="4965"/>
                  </a:lnTo>
                  <a:lnTo>
                    <a:pt x="5816" y="2908"/>
                  </a:lnTo>
                  <a:lnTo>
                    <a:pt x="4965" y="850"/>
                  </a:lnTo>
                  <a:lnTo>
                    <a:pt x="2908" y="0"/>
                  </a:lnTo>
                  <a:lnTo>
                    <a:pt x="825" y="850"/>
                  </a:lnTo>
                  <a:lnTo>
                    <a:pt x="0" y="2908"/>
                  </a:lnTo>
                  <a:lnTo>
                    <a:pt x="825" y="4965"/>
                  </a:lnTo>
                  <a:lnTo>
                    <a:pt x="2908" y="5816"/>
                  </a:lnTo>
                </a:path>
              </a:pathLst>
            </a:custGeom>
            <a:ln w="3175">
              <a:solidFill>
                <a:srgbClr val="565658"/>
              </a:solidFill>
            </a:ln>
          </p:spPr>
          <p:txBody>
            <a:bodyPr wrap="square" lIns="0" tIns="0" rIns="0" bIns="0" rtlCol="0"/>
            <a:lstStyle/>
            <a:p/>
          </p:txBody>
        </p:sp>
        <p:sp>
          <p:nvSpPr>
            <p:cNvPr id="2260" name="object 2260" descr=""/>
            <p:cNvSpPr/>
            <p:nvPr/>
          </p:nvSpPr>
          <p:spPr>
            <a:xfrm>
              <a:off x="5963067" y="8469857"/>
              <a:ext cx="6985" cy="6985"/>
            </a:xfrm>
            <a:custGeom>
              <a:avLst/>
              <a:gdLst/>
              <a:ahLst/>
              <a:cxnLst/>
              <a:rect l="l" t="t" r="r" b="b"/>
              <a:pathLst>
                <a:path w="6985" h="6984">
                  <a:moveTo>
                    <a:pt x="3276" y="6540"/>
                  </a:moveTo>
                  <a:lnTo>
                    <a:pt x="952" y="5587"/>
                  </a:lnTo>
                  <a:lnTo>
                    <a:pt x="0" y="3276"/>
                  </a:lnTo>
                  <a:lnTo>
                    <a:pt x="952" y="965"/>
                  </a:lnTo>
                  <a:lnTo>
                    <a:pt x="3276" y="0"/>
                  </a:lnTo>
                  <a:lnTo>
                    <a:pt x="5575" y="965"/>
                  </a:lnTo>
                  <a:lnTo>
                    <a:pt x="6540" y="3276"/>
                  </a:lnTo>
                  <a:lnTo>
                    <a:pt x="5575" y="5587"/>
                  </a:lnTo>
                  <a:lnTo>
                    <a:pt x="3276" y="6540"/>
                  </a:lnTo>
                </a:path>
              </a:pathLst>
            </a:custGeom>
            <a:ln w="3175">
              <a:solidFill>
                <a:srgbClr val="565658"/>
              </a:solidFill>
            </a:ln>
          </p:spPr>
          <p:txBody>
            <a:bodyPr wrap="square" lIns="0" tIns="0" rIns="0" bIns="0" rtlCol="0"/>
            <a:lstStyle/>
            <a:p/>
          </p:txBody>
        </p:sp>
        <p:sp>
          <p:nvSpPr>
            <p:cNvPr id="2261" name="object 2261" descr=""/>
            <p:cNvSpPr/>
            <p:nvPr/>
          </p:nvSpPr>
          <p:spPr>
            <a:xfrm>
              <a:off x="5913467" y="8471636"/>
              <a:ext cx="1905" cy="1270"/>
            </a:xfrm>
            <a:custGeom>
              <a:avLst/>
              <a:gdLst/>
              <a:ahLst/>
              <a:cxnLst/>
              <a:rect l="l" t="t" r="r" b="b"/>
              <a:pathLst>
                <a:path w="1904" h="1270">
                  <a:moveTo>
                    <a:pt x="1282" y="762"/>
                  </a:moveTo>
                  <a:lnTo>
                    <a:pt x="1028" y="457"/>
                  </a:lnTo>
                  <a:lnTo>
                    <a:pt x="0" y="0"/>
                  </a:lnTo>
                </a:path>
              </a:pathLst>
            </a:custGeom>
            <a:ln w="3175">
              <a:solidFill>
                <a:srgbClr val="565658"/>
              </a:solidFill>
            </a:ln>
          </p:spPr>
          <p:txBody>
            <a:bodyPr wrap="square" lIns="0" tIns="0" rIns="0" bIns="0" rtlCol="0"/>
            <a:lstStyle/>
            <a:p/>
          </p:txBody>
        </p:sp>
        <p:sp>
          <p:nvSpPr>
            <p:cNvPr id="2262" name="object 2262" descr=""/>
            <p:cNvSpPr/>
            <p:nvPr/>
          </p:nvSpPr>
          <p:spPr>
            <a:xfrm>
              <a:off x="5914750" y="8472401"/>
              <a:ext cx="635" cy="1905"/>
            </a:xfrm>
            <a:custGeom>
              <a:avLst/>
              <a:gdLst/>
              <a:ahLst/>
              <a:cxnLst/>
              <a:rect l="l" t="t" r="r" b="b"/>
              <a:pathLst>
                <a:path w="635" h="1904">
                  <a:moveTo>
                    <a:pt x="0" y="1473"/>
                  </a:moveTo>
                  <a:lnTo>
                    <a:pt x="215" y="736"/>
                  </a:lnTo>
                  <a:lnTo>
                    <a:pt x="0" y="0"/>
                  </a:lnTo>
                </a:path>
              </a:pathLst>
            </a:custGeom>
            <a:ln w="3175">
              <a:solidFill>
                <a:srgbClr val="565658"/>
              </a:solidFill>
            </a:ln>
          </p:spPr>
          <p:txBody>
            <a:bodyPr wrap="square" lIns="0" tIns="0" rIns="0" bIns="0" rtlCol="0"/>
            <a:lstStyle/>
            <a:p/>
          </p:txBody>
        </p:sp>
        <p:sp>
          <p:nvSpPr>
            <p:cNvPr id="2263" name="object 2263" descr=""/>
            <p:cNvSpPr/>
            <p:nvPr/>
          </p:nvSpPr>
          <p:spPr>
            <a:xfrm>
              <a:off x="5912604" y="8471406"/>
              <a:ext cx="1905" cy="635"/>
            </a:xfrm>
            <a:custGeom>
              <a:avLst/>
              <a:gdLst/>
              <a:ahLst/>
              <a:cxnLst/>
              <a:rect l="l" t="t" r="r" b="b"/>
              <a:pathLst>
                <a:path w="1904" h="634">
                  <a:moveTo>
                    <a:pt x="0" y="241"/>
                  </a:moveTo>
                  <a:lnTo>
                    <a:pt x="863" y="0"/>
                  </a:lnTo>
                  <a:lnTo>
                    <a:pt x="1714" y="241"/>
                  </a:lnTo>
                </a:path>
                <a:path w="1904" h="634">
                  <a:moveTo>
                    <a:pt x="0" y="241"/>
                  </a:moveTo>
                  <a:lnTo>
                    <a:pt x="622" y="241"/>
                  </a:lnTo>
                  <a:lnTo>
                    <a:pt x="1714" y="241"/>
                  </a:lnTo>
                </a:path>
              </a:pathLst>
            </a:custGeom>
            <a:ln w="3175">
              <a:solidFill>
                <a:srgbClr val="565658"/>
              </a:solidFill>
            </a:ln>
          </p:spPr>
          <p:txBody>
            <a:bodyPr wrap="square" lIns="0" tIns="0" rIns="0" bIns="0" rtlCol="0"/>
            <a:lstStyle/>
            <a:p/>
          </p:txBody>
        </p:sp>
        <p:sp>
          <p:nvSpPr>
            <p:cNvPr id="2264" name="object 2264" descr=""/>
            <p:cNvSpPr/>
            <p:nvPr/>
          </p:nvSpPr>
          <p:spPr>
            <a:xfrm>
              <a:off x="5911966" y="8472398"/>
              <a:ext cx="635" cy="1905"/>
            </a:xfrm>
            <a:custGeom>
              <a:avLst/>
              <a:gdLst/>
              <a:ahLst/>
              <a:cxnLst/>
              <a:rect l="l" t="t" r="r" b="b"/>
              <a:pathLst>
                <a:path w="635" h="1904">
                  <a:moveTo>
                    <a:pt x="215" y="0"/>
                  </a:moveTo>
                  <a:lnTo>
                    <a:pt x="0" y="723"/>
                  </a:lnTo>
                  <a:lnTo>
                    <a:pt x="215" y="1473"/>
                  </a:lnTo>
                </a:path>
              </a:pathLst>
            </a:custGeom>
            <a:ln w="3175">
              <a:solidFill>
                <a:srgbClr val="565658"/>
              </a:solidFill>
            </a:ln>
          </p:spPr>
          <p:txBody>
            <a:bodyPr wrap="square" lIns="0" tIns="0" rIns="0" bIns="0" rtlCol="0"/>
            <a:lstStyle/>
            <a:p/>
          </p:txBody>
        </p:sp>
        <p:sp>
          <p:nvSpPr>
            <p:cNvPr id="2265" name="object 2265" descr=""/>
            <p:cNvSpPr/>
            <p:nvPr/>
          </p:nvSpPr>
          <p:spPr>
            <a:xfrm>
              <a:off x="5912177" y="8473881"/>
              <a:ext cx="3175" cy="1270"/>
            </a:xfrm>
            <a:custGeom>
              <a:avLst/>
              <a:gdLst/>
              <a:ahLst/>
              <a:cxnLst/>
              <a:rect l="l" t="t" r="r" b="b"/>
              <a:pathLst>
                <a:path w="3175" h="1270">
                  <a:moveTo>
                    <a:pt x="1295" y="736"/>
                  </a:moveTo>
                  <a:lnTo>
                    <a:pt x="228" y="304"/>
                  </a:lnTo>
                  <a:lnTo>
                    <a:pt x="0" y="0"/>
                  </a:lnTo>
                </a:path>
                <a:path w="3175" h="1270">
                  <a:moveTo>
                    <a:pt x="1295" y="736"/>
                  </a:moveTo>
                  <a:lnTo>
                    <a:pt x="2336" y="304"/>
                  </a:lnTo>
                  <a:lnTo>
                    <a:pt x="2578" y="0"/>
                  </a:lnTo>
                </a:path>
              </a:pathLst>
            </a:custGeom>
            <a:ln w="3175">
              <a:solidFill>
                <a:srgbClr val="565658"/>
              </a:solidFill>
            </a:ln>
          </p:spPr>
          <p:txBody>
            <a:bodyPr wrap="square" lIns="0" tIns="0" rIns="0" bIns="0" rtlCol="0"/>
            <a:lstStyle/>
            <a:p/>
          </p:txBody>
        </p:sp>
        <p:sp>
          <p:nvSpPr>
            <p:cNvPr id="2266" name="object 2266" descr=""/>
            <p:cNvSpPr/>
            <p:nvPr/>
          </p:nvSpPr>
          <p:spPr>
            <a:xfrm>
              <a:off x="5914316" y="8471648"/>
              <a:ext cx="1270" cy="1905"/>
            </a:xfrm>
            <a:custGeom>
              <a:avLst/>
              <a:gdLst/>
              <a:ahLst/>
              <a:cxnLst/>
              <a:rect l="l" t="t" r="r" b="b"/>
              <a:pathLst>
                <a:path w="1270" h="1904">
                  <a:moveTo>
                    <a:pt x="0" y="0"/>
                  </a:moveTo>
                  <a:lnTo>
                    <a:pt x="863" y="1485"/>
                  </a:lnTo>
                </a:path>
                <a:path w="1270" h="1904">
                  <a:moveTo>
                    <a:pt x="0" y="0"/>
                  </a:moveTo>
                  <a:lnTo>
                    <a:pt x="635" y="635"/>
                  </a:lnTo>
                  <a:lnTo>
                    <a:pt x="863" y="1485"/>
                  </a:lnTo>
                </a:path>
              </a:pathLst>
            </a:custGeom>
            <a:ln w="3175">
              <a:solidFill>
                <a:srgbClr val="565658"/>
              </a:solidFill>
            </a:ln>
          </p:spPr>
          <p:txBody>
            <a:bodyPr wrap="square" lIns="0" tIns="0" rIns="0" bIns="0" rtlCol="0"/>
            <a:lstStyle/>
            <a:p/>
          </p:txBody>
        </p:sp>
        <p:sp>
          <p:nvSpPr>
            <p:cNvPr id="2267" name="object 2267" descr=""/>
            <p:cNvSpPr/>
            <p:nvPr/>
          </p:nvSpPr>
          <p:spPr>
            <a:xfrm>
              <a:off x="5911748" y="8471644"/>
              <a:ext cx="1270" cy="1905"/>
            </a:xfrm>
            <a:custGeom>
              <a:avLst/>
              <a:gdLst/>
              <a:ahLst/>
              <a:cxnLst/>
              <a:rect l="l" t="t" r="r" b="b"/>
              <a:pathLst>
                <a:path w="1270" h="1904">
                  <a:moveTo>
                    <a:pt x="0" y="1485"/>
                  </a:moveTo>
                  <a:lnTo>
                    <a:pt x="254" y="647"/>
                  </a:lnTo>
                  <a:lnTo>
                    <a:pt x="863" y="0"/>
                  </a:lnTo>
                </a:path>
                <a:path w="1270" h="1904">
                  <a:moveTo>
                    <a:pt x="0" y="1485"/>
                  </a:moveTo>
                  <a:lnTo>
                    <a:pt x="863" y="0"/>
                  </a:lnTo>
                </a:path>
              </a:pathLst>
            </a:custGeom>
            <a:ln w="3175">
              <a:solidFill>
                <a:srgbClr val="565658"/>
              </a:solidFill>
            </a:ln>
          </p:spPr>
          <p:txBody>
            <a:bodyPr wrap="square" lIns="0" tIns="0" rIns="0" bIns="0" rtlCol="0"/>
            <a:lstStyle/>
            <a:p/>
          </p:txBody>
        </p:sp>
        <p:sp>
          <p:nvSpPr>
            <p:cNvPr id="2268" name="object 2268" descr=""/>
            <p:cNvSpPr/>
            <p:nvPr/>
          </p:nvSpPr>
          <p:spPr>
            <a:xfrm>
              <a:off x="5914321" y="8473130"/>
              <a:ext cx="1270" cy="1905"/>
            </a:xfrm>
            <a:custGeom>
              <a:avLst/>
              <a:gdLst/>
              <a:ahLst/>
              <a:cxnLst/>
              <a:rect l="l" t="t" r="r" b="b"/>
              <a:pathLst>
                <a:path w="1270" h="1904">
                  <a:moveTo>
                    <a:pt x="850" y="0"/>
                  </a:moveTo>
                  <a:lnTo>
                    <a:pt x="0" y="1498"/>
                  </a:lnTo>
                </a:path>
                <a:path w="1270" h="1904">
                  <a:moveTo>
                    <a:pt x="850" y="0"/>
                  </a:moveTo>
                  <a:lnTo>
                    <a:pt x="609" y="863"/>
                  </a:lnTo>
                  <a:lnTo>
                    <a:pt x="0" y="1498"/>
                  </a:lnTo>
                </a:path>
              </a:pathLst>
            </a:custGeom>
            <a:ln w="3175">
              <a:solidFill>
                <a:srgbClr val="565658"/>
              </a:solidFill>
            </a:ln>
          </p:spPr>
          <p:txBody>
            <a:bodyPr wrap="square" lIns="0" tIns="0" rIns="0" bIns="0" rtlCol="0"/>
            <a:lstStyle/>
            <a:p/>
          </p:txBody>
        </p:sp>
        <p:sp>
          <p:nvSpPr>
            <p:cNvPr id="2269" name="object 2269" descr=""/>
            <p:cNvSpPr/>
            <p:nvPr/>
          </p:nvSpPr>
          <p:spPr>
            <a:xfrm>
              <a:off x="5911753" y="8473132"/>
              <a:ext cx="1270" cy="1905"/>
            </a:xfrm>
            <a:custGeom>
              <a:avLst/>
              <a:gdLst/>
              <a:ahLst/>
              <a:cxnLst/>
              <a:rect l="l" t="t" r="r" b="b"/>
              <a:pathLst>
                <a:path w="1270" h="1904">
                  <a:moveTo>
                    <a:pt x="850" y="1485"/>
                  </a:moveTo>
                  <a:lnTo>
                    <a:pt x="215" y="850"/>
                  </a:lnTo>
                  <a:lnTo>
                    <a:pt x="0" y="0"/>
                  </a:lnTo>
                </a:path>
                <a:path w="1270" h="1904">
                  <a:moveTo>
                    <a:pt x="850" y="1485"/>
                  </a:moveTo>
                  <a:lnTo>
                    <a:pt x="0" y="0"/>
                  </a:lnTo>
                </a:path>
              </a:pathLst>
            </a:custGeom>
            <a:ln w="3175">
              <a:solidFill>
                <a:srgbClr val="565658"/>
              </a:solidFill>
            </a:ln>
          </p:spPr>
          <p:txBody>
            <a:bodyPr wrap="square" lIns="0" tIns="0" rIns="0" bIns="0" rtlCol="0"/>
            <a:lstStyle/>
            <a:p/>
          </p:txBody>
        </p:sp>
        <p:sp>
          <p:nvSpPr>
            <p:cNvPr id="2270" name="object 2270" descr=""/>
            <p:cNvSpPr/>
            <p:nvPr/>
          </p:nvSpPr>
          <p:spPr>
            <a:xfrm>
              <a:off x="5912614" y="8474618"/>
              <a:ext cx="1905" cy="635"/>
            </a:xfrm>
            <a:custGeom>
              <a:avLst/>
              <a:gdLst/>
              <a:ahLst/>
              <a:cxnLst/>
              <a:rect l="l" t="t" r="r" b="b"/>
              <a:pathLst>
                <a:path w="1904" h="634">
                  <a:moveTo>
                    <a:pt x="1701" y="0"/>
                  </a:moveTo>
                  <a:lnTo>
                    <a:pt x="609" y="0"/>
                  </a:lnTo>
                  <a:lnTo>
                    <a:pt x="0" y="0"/>
                  </a:lnTo>
                </a:path>
                <a:path w="1904" h="634">
                  <a:moveTo>
                    <a:pt x="1701" y="0"/>
                  </a:moveTo>
                  <a:lnTo>
                    <a:pt x="863" y="253"/>
                  </a:lnTo>
                  <a:lnTo>
                    <a:pt x="0" y="0"/>
                  </a:lnTo>
                </a:path>
              </a:pathLst>
            </a:custGeom>
            <a:ln w="3175">
              <a:solidFill>
                <a:srgbClr val="565658"/>
              </a:solidFill>
            </a:ln>
          </p:spPr>
          <p:txBody>
            <a:bodyPr wrap="square" lIns="0" tIns="0" rIns="0" bIns="0" rtlCol="0"/>
            <a:lstStyle/>
            <a:p/>
          </p:txBody>
        </p:sp>
        <p:sp>
          <p:nvSpPr>
            <p:cNvPr id="2271" name="object 2271" descr=""/>
            <p:cNvSpPr/>
            <p:nvPr/>
          </p:nvSpPr>
          <p:spPr>
            <a:xfrm>
              <a:off x="5910564" y="8470228"/>
              <a:ext cx="6350" cy="6350"/>
            </a:xfrm>
            <a:custGeom>
              <a:avLst/>
              <a:gdLst/>
              <a:ahLst/>
              <a:cxnLst/>
              <a:rect l="l" t="t" r="r" b="b"/>
              <a:pathLst>
                <a:path w="6350" h="6350">
                  <a:moveTo>
                    <a:pt x="2908" y="5816"/>
                  </a:moveTo>
                  <a:lnTo>
                    <a:pt x="4965" y="4965"/>
                  </a:lnTo>
                  <a:lnTo>
                    <a:pt x="5816" y="2908"/>
                  </a:lnTo>
                  <a:lnTo>
                    <a:pt x="4965" y="850"/>
                  </a:lnTo>
                  <a:lnTo>
                    <a:pt x="2908" y="0"/>
                  </a:lnTo>
                  <a:lnTo>
                    <a:pt x="838" y="850"/>
                  </a:lnTo>
                  <a:lnTo>
                    <a:pt x="0" y="2908"/>
                  </a:lnTo>
                  <a:lnTo>
                    <a:pt x="838" y="4965"/>
                  </a:lnTo>
                  <a:lnTo>
                    <a:pt x="2908" y="5816"/>
                  </a:lnTo>
                </a:path>
              </a:pathLst>
            </a:custGeom>
            <a:ln w="3175">
              <a:solidFill>
                <a:srgbClr val="565658"/>
              </a:solidFill>
            </a:ln>
          </p:spPr>
          <p:txBody>
            <a:bodyPr wrap="square" lIns="0" tIns="0" rIns="0" bIns="0" rtlCol="0"/>
            <a:lstStyle/>
            <a:p/>
          </p:txBody>
        </p:sp>
        <p:sp>
          <p:nvSpPr>
            <p:cNvPr id="2272" name="object 2272" descr=""/>
            <p:cNvSpPr/>
            <p:nvPr/>
          </p:nvSpPr>
          <p:spPr>
            <a:xfrm>
              <a:off x="5910196" y="8469857"/>
              <a:ext cx="6985" cy="6985"/>
            </a:xfrm>
            <a:custGeom>
              <a:avLst/>
              <a:gdLst/>
              <a:ahLst/>
              <a:cxnLst/>
              <a:rect l="l" t="t" r="r" b="b"/>
              <a:pathLst>
                <a:path w="6985" h="6984">
                  <a:moveTo>
                    <a:pt x="3276" y="6540"/>
                  </a:moveTo>
                  <a:lnTo>
                    <a:pt x="965" y="5587"/>
                  </a:lnTo>
                  <a:lnTo>
                    <a:pt x="0" y="3276"/>
                  </a:lnTo>
                  <a:lnTo>
                    <a:pt x="965" y="965"/>
                  </a:lnTo>
                  <a:lnTo>
                    <a:pt x="3276" y="0"/>
                  </a:lnTo>
                  <a:lnTo>
                    <a:pt x="5587" y="965"/>
                  </a:lnTo>
                  <a:lnTo>
                    <a:pt x="6540" y="3276"/>
                  </a:lnTo>
                  <a:lnTo>
                    <a:pt x="5587" y="5587"/>
                  </a:lnTo>
                  <a:lnTo>
                    <a:pt x="3276" y="6540"/>
                  </a:lnTo>
                </a:path>
              </a:pathLst>
            </a:custGeom>
            <a:ln w="3175">
              <a:solidFill>
                <a:srgbClr val="565658"/>
              </a:solidFill>
            </a:ln>
          </p:spPr>
          <p:txBody>
            <a:bodyPr wrap="square" lIns="0" tIns="0" rIns="0" bIns="0" rtlCol="0"/>
            <a:lstStyle/>
            <a:p/>
          </p:txBody>
        </p:sp>
        <p:sp>
          <p:nvSpPr>
            <p:cNvPr id="2273" name="object 2273" descr=""/>
            <p:cNvSpPr/>
            <p:nvPr/>
          </p:nvSpPr>
          <p:spPr>
            <a:xfrm>
              <a:off x="5913467" y="8434237"/>
              <a:ext cx="1905" cy="1270"/>
            </a:xfrm>
            <a:custGeom>
              <a:avLst/>
              <a:gdLst/>
              <a:ahLst/>
              <a:cxnLst/>
              <a:rect l="l" t="t" r="r" b="b"/>
              <a:pathLst>
                <a:path w="1904" h="1270">
                  <a:moveTo>
                    <a:pt x="1282" y="723"/>
                  </a:moveTo>
                  <a:lnTo>
                    <a:pt x="1028" y="419"/>
                  </a:lnTo>
                  <a:lnTo>
                    <a:pt x="0" y="0"/>
                  </a:lnTo>
                </a:path>
              </a:pathLst>
            </a:custGeom>
            <a:ln w="3175">
              <a:solidFill>
                <a:srgbClr val="565658"/>
              </a:solidFill>
            </a:ln>
          </p:spPr>
          <p:txBody>
            <a:bodyPr wrap="square" lIns="0" tIns="0" rIns="0" bIns="0" rtlCol="0"/>
            <a:lstStyle/>
            <a:p/>
          </p:txBody>
        </p:sp>
        <p:sp>
          <p:nvSpPr>
            <p:cNvPr id="2274" name="object 2274" descr=""/>
            <p:cNvSpPr/>
            <p:nvPr/>
          </p:nvSpPr>
          <p:spPr>
            <a:xfrm>
              <a:off x="5912177" y="8434218"/>
              <a:ext cx="1905" cy="1270"/>
            </a:xfrm>
            <a:custGeom>
              <a:avLst/>
              <a:gdLst/>
              <a:ahLst/>
              <a:cxnLst/>
              <a:rect l="l" t="t" r="r" b="b"/>
              <a:pathLst>
                <a:path w="1904" h="1270">
                  <a:moveTo>
                    <a:pt x="1295" y="0"/>
                  </a:moveTo>
                  <a:lnTo>
                    <a:pt x="228" y="444"/>
                  </a:lnTo>
                  <a:lnTo>
                    <a:pt x="0" y="749"/>
                  </a:lnTo>
                </a:path>
              </a:pathLst>
            </a:custGeom>
            <a:ln w="3175">
              <a:solidFill>
                <a:srgbClr val="565658"/>
              </a:solidFill>
            </a:ln>
          </p:spPr>
          <p:txBody>
            <a:bodyPr wrap="square" lIns="0" tIns="0" rIns="0" bIns="0" rtlCol="0"/>
            <a:lstStyle/>
            <a:p/>
          </p:txBody>
        </p:sp>
        <p:sp>
          <p:nvSpPr>
            <p:cNvPr id="2275" name="object 2275" descr=""/>
            <p:cNvSpPr/>
            <p:nvPr/>
          </p:nvSpPr>
          <p:spPr>
            <a:xfrm>
              <a:off x="5914750" y="8434945"/>
              <a:ext cx="635" cy="1905"/>
            </a:xfrm>
            <a:custGeom>
              <a:avLst/>
              <a:gdLst/>
              <a:ahLst/>
              <a:cxnLst/>
              <a:rect l="l" t="t" r="r" b="b"/>
              <a:pathLst>
                <a:path w="635" h="1904">
                  <a:moveTo>
                    <a:pt x="0" y="1511"/>
                  </a:moveTo>
                  <a:lnTo>
                    <a:pt x="215" y="762"/>
                  </a:lnTo>
                  <a:lnTo>
                    <a:pt x="0" y="0"/>
                  </a:lnTo>
                </a:path>
              </a:pathLst>
            </a:custGeom>
            <a:ln w="3175">
              <a:solidFill>
                <a:srgbClr val="565658"/>
              </a:solidFill>
            </a:ln>
          </p:spPr>
          <p:txBody>
            <a:bodyPr wrap="square" lIns="0" tIns="0" rIns="0" bIns="0" rtlCol="0"/>
            <a:lstStyle/>
            <a:p/>
          </p:txBody>
        </p:sp>
        <p:sp>
          <p:nvSpPr>
            <p:cNvPr id="2276" name="object 2276" descr=""/>
            <p:cNvSpPr/>
            <p:nvPr/>
          </p:nvSpPr>
          <p:spPr>
            <a:xfrm>
              <a:off x="5912604" y="8433977"/>
              <a:ext cx="1905" cy="635"/>
            </a:xfrm>
            <a:custGeom>
              <a:avLst/>
              <a:gdLst/>
              <a:ahLst/>
              <a:cxnLst/>
              <a:rect l="l" t="t" r="r" b="b"/>
              <a:pathLst>
                <a:path w="1904" h="634">
                  <a:moveTo>
                    <a:pt x="0" y="241"/>
                  </a:moveTo>
                  <a:lnTo>
                    <a:pt x="863" y="0"/>
                  </a:lnTo>
                  <a:lnTo>
                    <a:pt x="1714" y="241"/>
                  </a:lnTo>
                </a:path>
                <a:path w="1904" h="634">
                  <a:moveTo>
                    <a:pt x="0" y="241"/>
                  </a:moveTo>
                  <a:lnTo>
                    <a:pt x="622" y="241"/>
                  </a:lnTo>
                  <a:lnTo>
                    <a:pt x="1714" y="241"/>
                  </a:lnTo>
                </a:path>
              </a:pathLst>
            </a:custGeom>
            <a:ln w="3175">
              <a:solidFill>
                <a:srgbClr val="565658"/>
              </a:solidFill>
            </a:ln>
          </p:spPr>
          <p:txBody>
            <a:bodyPr wrap="square" lIns="0" tIns="0" rIns="0" bIns="0" rtlCol="0"/>
            <a:lstStyle/>
            <a:p/>
          </p:txBody>
        </p:sp>
        <p:sp>
          <p:nvSpPr>
            <p:cNvPr id="2277" name="object 2277" descr=""/>
            <p:cNvSpPr/>
            <p:nvPr/>
          </p:nvSpPr>
          <p:spPr>
            <a:xfrm>
              <a:off x="5911966" y="8434961"/>
              <a:ext cx="635" cy="1905"/>
            </a:xfrm>
            <a:custGeom>
              <a:avLst/>
              <a:gdLst/>
              <a:ahLst/>
              <a:cxnLst/>
              <a:rect l="l" t="t" r="r" b="b"/>
              <a:pathLst>
                <a:path w="635" h="1904">
                  <a:moveTo>
                    <a:pt x="215" y="0"/>
                  </a:moveTo>
                  <a:lnTo>
                    <a:pt x="0" y="749"/>
                  </a:lnTo>
                  <a:lnTo>
                    <a:pt x="215" y="1511"/>
                  </a:lnTo>
                </a:path>
              </a:pathLst>
            </a:custGeom>
            <a:ln w="3175">
              <a:solidFill>
                <a:srgbClr val="565658"/>
              </a:solidFill>
            </a:ln>
          </p:spPr>
          <p:txBody>
            <a:bodyPr wrap="square" lIns="0" tIns="0" rIns="0" bIns="0" rtlCol="0"/>
            <a:lstStyle/>
            <a:p/>
          </p:txBody>
        </p:sp>
        <p:sp>
          <p:nvSpPr>
            <p:cNvPr id="2278" name="object 2278" descr=""/>
            <p:cNvSpPr/>
            <p:nvPr/>
          </p:nvSpPr>
          <p:spPr>
            <a:xfrm>
              <a:off x="5913472" y="8436463"/>
              <a:ext cx="1905" cy="1270"/>
            </a:xfrm>
            <a:custGeom>
              <a:avLst/>
              <a:gdLst/>
              <a:ahLst/>
              <a:cxnLst/>
              <a:rect l="l" t="t" r="r" b="b"/>
              <a:pathLst>
                <a:path w="1904" h="1270">
                  <a:moveTo>
                    <a:pt x="0" y="723"/>
                  </a:moveTo>
                  <a:lnTo>
                    <a:pt x="1041" y="304"/>
                  </a:lnTo>
                  <a:lnTo>
                    <a:pt x="1282" y="0"/>
                  </a:lnTo>
                </a:path>
              </a:pathLst>
            </a:custGeom>
            <a:ln w="3175">
              <a:solidFill>
                <a:srgbClr val="565658"/>
              </a:solidFill>
            </a:ln>
          </p:spPr>
          <p:txBody>
            <a:bodyPr wrap="square" lIns="0" tIns="0" rIns="0" bIns="0" rtlCol="0"/>
            <a:lstStyle/>
            <a:p/>
          </p:txBody>
        </p:sp>
        <p:sp>
          <p:nvSpPr>
            <p:cNvPr id="2279" name="object 2279" descr=""/>
            <p:cNvSpPr/>
            <p:nvPr/>
          </p:nvSpPr>
          <p:spPr>
            <a:xfrm>
              <a:off x="5914316" y="8434218"/>
              <a:ext cx="1270" cy="1905"/>
            </a:xfrm>
            <a:custGeom>
              <a:avLst/>
              <a:gdLst/>
              <a:ahLst/>
              <a:cxnLst/>
              <a:rect l="l" t="t" r="r" b="b"/>
              <a:pathLst>
                <a:path w="1270" h="1904">
                  <a:moveTo>
                    <a:pt x="0" y="0"/>
                  </a:moveTo>
                  <a:lnTo>
                    <a:pt x="863" y="1498"/>
                  </a:lnTo>
                </a:path>
                <a:path w="1270" h="1904">
                  <a:moveTo>
                    <a:pt x="0" y="0"/>
                  </a:moveTo>
                  <a:lnTo>
                    <a:pt x="635" y="622"/>
                  </a:lnTo>
                  <a:lnTo>
                    <a:pt x="863" y="1498"/>
                  </a:lnTo>
                </a:path>
              </a:pathLst>
            </a:custGeom>
            <a:ln w="3175">
              <a:solidFill>
                <a:srgbClr val="565658"/>
              </a:solidFill>
            </a:ln>
          </p:spPr>
          <p:txBody>
            <a:bodyPr wrap="square" lIns="0" tIns="0" rIns="0" bIns="0" rtlCol="0"/>
            <a:lstStyle/>
            <a:p/>
          </p:txBody>
        </p:sp>
        <p:sp>
          <p:nvSpPr>
            <p:cNvPr id="2280" name="object 2280" descr=""/>
            <p:cNvSpPr/>
            <p:nvPr/>
          </p:nvSpPr>
          <p:spPr>
            <a:xfrm>
              <a:off x="5911748" y="8434232"/>
              <a:ext cx="1270" cy="1905"/>
            </a:xfrm>
            <a:custGeom>
              <a:avLst/>
              <a:gdLst/>
              <a:ahLst/>
              <a:cxnLst/>
              <a:rect l="l" t="t" r="r" b="b"/>
              <a:pathLst>
                <a:path w="1270" h="1904">
                  <a:moveTo>
                    <a:pt x="0" y="1473"/>
                  </a:moveTo>
                  <a:lnTo>
                    <a:pt x="254" y="609"/>
                  </a:lnTo>
                  <a:lnTo>
                    <a:pt x="863" y="0"/>
                  </a:lnTo>
                </a:path>
                <a:path w="1270" h="1904">
                  <a:moveTo>
                    <a:pt x="0" y="1473"/>
                  </a:moveTo>
                  <a:lnTo>
                    <a:pt x="863" y="0"/>
                  </a:lnTo>
                </a:path>
              </a:pathLst>
            </a:custGeom>
            <a:ln w="3175">
              <a:solidFill>
                <a:srgbClr val="565658"/>
              </a:solidFill>
            </a:ln>
          </p:spPr>
          <p:txBody>
            <a:bodyPr wrap="square" lIns="0" tIns="0" rIns="0" bIns="0" rtlCol="0"/>
            <a:lstStyle/>
            <a:p/>
          </p:txBody>
        </p:sp>
        <p:sp>
          <p:nvSpPr>
            <p:cNvPr id="2281" name="object 2281" descr=""/>
            <p:cNvSpPr/>
            <p:nvPr/>
          </p:nvSpPr>
          <p:spPr>
            <a:xfrm>
              <a:off x="5914321" y="8435705"/>
              <a:ext cx="1270" cy="1905"/>
            </a:xfrm>
            <a:custGeom>
              <a:avLst/>
              <a:gdLst/>
              <a:ahLst/>
              <a:cxnLst/>
              <a:rect l="l" t="t" r="r" b="b"/>
              <a:pathLst>
                <a:path w="1270" h="1904">
                  <a:moveTo>
                    <a:pt x="850" y="0"/>
                  </a:moveTo>
                  <a:lnTo>
                    <a:pt x="0" y="1485"/>
                  </a:lnTo>
                </a:path>
                <a:path w="1270" h="1904">
                  <a:moveTo>
                    <a:pt x="850" y="0"/>
                  </a:moveTo>
                  <a:lnTo>
                    <a:pt x="609" y="876"/>
                  </a:lnTo>
                  <a:lnTo>
                    <a:pt x="0" y="1485"/>
                  </a:lnTo>
                </a:path>
              </a:pathLst>
            </a:custGeom>
            <a:ln w="3175">
              <a:solidFill>
                <a:srgbClr val="565658"/>
              </a:solidFill>
            </a:ln>
          </p:spPr>
          <p:txBody>
            <a:bodyPr wrap="square" lIns="0" tIns="0" rIns="0" bIns="0" rtlCol="0"/>
            <a:lstStyle/>
            <a:p/>
          </p:txBody>
        </p:sp>
        <p:sp>
          <p:nvSpPr>
            <p:cNvPr id="2282" name="object 2282" descr=""/>
            <p:cNvSpPr/>
            <p:nvPr/>
          </p:nvSpPr>
          <p:spPr>
            <a:xfrm>
              <a:off x="5911753" y="8435701"/>
              <a:ext cx="1270" cy="1905"/>
            </a:xfrm>
            <a:custGeom>
              <a:avLst/>
              <a:gdLst/>
              <a:ahLst/>
              <a:cxnLst/>
              <a:rect l="l" t="t" r="r" b="b"/>
              <a:pathLst>
                <a:path w="1270" h="1904">
                  <a:moveTo>
                    <a:pt x="850" y="1485"/>
                  </a:moveTo>
                  <a:lnTo>
                    <a:pt x="215" y="876"/>
                  </a:lnTo>
                  <a:lnTo>
                    <a:pt x="0" y="0"/>
                  </a:lnTo>
                </a:path>
                <a:path w="1270" h="1904">
                  <a:moveTo>
                    <a:pt x="850" y="1485"/>
                  </a:moveTo>
                  <a:lnTo>
                    <a:pt x="0" y="0"/>
                  </a:lnTo>
                </a:path>
              </a:pathLst>
            </a:custGeom>
            <a:ln w="3175">
              <a:solidFill>
                <a:srgbClr val="565658"/>
              </a:solidFill>
            </a:ln>
          </p:spPr>
          <p:txBody>
            <a:bodyPr wrap="square" lIns="0" tIns="0" rIns="0" bIns="0" rtlCol="0"/>
            <a:lstStyle/>
            <a:p/>
          </p:txBody>
        </p:sp>
        <p:sp>
          <p:nvSpPr>
            <p:cNvPr id="2283" name="object 2283" descr=""/>
            <p:cNvSpPr/>
            <p:nvPr/>
          </p:nvSpPr>
          <p:spPr>
            <a:xfrm>
              <a:off x="5912614" y="8437187"/>
              <a:ext cx="1905" cy="635"/>
            </a:xfrm>
            <a:custGeom>
              <a:avLst/>
              <a:gdLst/>
              <a:ahLst/>
              <a:cxnLst/>
              <a:rect l="l" t="t" r="r" b="b"/>
              <a:pathLst>
                <a:path w="1904" h="634">
                  <a:moveTo>
                    <a:pt x="1701" y="0"/>
                  </a:moveTo>
                  <a:lnTo>
                    <a:pt x="609" y="0"/>
                  </a:lnTo>
                  <a:lnTo>
                    <a:pt x="0" y="0"/>
                  </a:lnTo>
                </a:path>
                <a:path w="1904" h="634">
                  <a:moveTo>
                    <a:pt x="1701" y="0"/>
                  </a:moveTo>
                  <a:lnTo>
                    <a:pt x="863" y="254"/>
                  </a:lnTo>
                  <a:lnTo>
                    <a:pt x="0" y="0"/>
                  </a:lnTo>
                </a:path>
              </a:pathLst>
            </a:custGeom>
            <a:ln w="3175">
              <a:solidFill>
                <a:srgbClr val="565658"/>
              </a:solidFill>
            </a:ln>
          </p:spPr>
          <p:txBody>
            <a:bodyPr wrap="square" lIns="0" tIns="0" rIns="0" bIns="0" rtlCol="0"/>
            <a:lstStyle/>
            <a:p/>
          </p:txBody>
        </p:sp>
        <p:sp>
          <p:nvSpPr>
            <p:cNvPr id="2284" name="object 2284" descr=""/>
            <p:cNvSpPr/>
            <p:nvPr/>
          </p:nvSpPr>
          <p:spPr>
            <a:xfrm>
              <a:off x="5910564" y="8432803"/>
              <a:ext cx="6350" cy="6350"/>
            </a:xfrm>
            <a:custGeom>
              <a:avLst/>
              <a:gdLst/>
              <a:ahLst/>
              <a:cxnLst/>
              <a:rect l="l" t="t" r="r" b="b"/>
              <a:pathLst>
                <a:path w="6350" h="6350">
                  <a:moveTo>
                    <a:pt x="2908" y="5816"/>
                  </a:moveTo>
                  <a:lnTo>
                    <a:pt x="4965" y="4978"/>
                  </a:lnTo>
                  <a:lnTo>
                    <a:pt x="5816" y="2908"/>
                  </a:lnTo>
                  <a:lnTo>
                    <a:pt x="4965" y="850"/>
                  </a:lnTo>
                  <a:lnTo>
                    <a:pt x="2908" y="0"/>
                  </a:lnTo>
                  <a:lnTo>
                    <a:pt x="838" y="850"/>
                  </a:lnTo>
                  <a:lnTo>
                    <a:pt x="0" y="2908"/>
                  </a:lnTo>
                  <a:lnTo>
                    <a:pt x="838" y="4978"/>
                  </a:lnTo>
                  <a:lnTo>
                    <a:pt x="2908" y="5816"/>
                  </a:lnTo>
                </a:path>
              </a:pathLst>
            </a:custGeom>
            <a:ln w="3175">
              <a:solidFill>
                <a:srgbClr val="565658"/>
              </a:solidFill>
            </a:ln>
          </p:spPr>
          <p:txBody>
            <a:bodyPr wrap="square" lIns="0" tIns="0" rIns="0" bIns="0" rtlCol="0"/>
            <a:lstStyle/>
            <a:p/>
          </p:txBody>
        </p:sp>
        <p:sp>
          <p:nvSpPr>
            <p:cNvPr id="2285" name="object 2285" descr=""/>
            <p:cNvSpPr/>
            <p:nvPr/>
          </p:nvSpPr>
          <p:spPr>
            <a:xfrm>
              <a:off x="5910196" y="8432434"/>
              <a:ext cx="6985" cy="6985"/>
            </a:xfrm>
            <a:custGeom>
              <a:avLst/>
              <a:gdLst/>
              <a:ahLst/>
              <a:cxnLst/>
              <a:rect l="l" t="t" r="r" b="b"/>
              <a:pathLst>
                <a:path w="6985" h="6984">
                  <a:moveTo>
                    <a:pt x="3276" y="6540"/>
                  </a:moveTo>
                  <a:lnTo>
                    <a:pt x="965" y="5587"/>
                  </a:lnTo>
                  <a:lnTo>
                    <a:pt x="0" y="3276"/>
                  </a:lnTo>
                  <a:lnTo>
                    <a:pt x="965" y="965"/>
                  </a:lnTo>
                  <a:lnTo>
                    <a:pt x="3276" y="0"/>
                  </a:lnTo>
                  <a:lnTo>
                    <a:pt x="5587" y="965"/>
                  </a:lnTo>
                  <a:lnTo>
                    <a:pt x="6540" y="3276"/>
                  </a:lnTo>
                  <a:lnTo>
                    <a:pt x="5587" y="5587"/>
                  </a:lnTo>
                  <a:lnTo>
                    <a:pt x="3276" y="6540"/>
                  </a:lnTo>
                </a:path>
              </a:pathLst>
            </a:custGeom>
            <a:ln w="3175">
              <a:solidFill>
                <a:srgbClr val="565658"/>
              </a:solidFill>
            </a:ln>
          </p:spPr>
          <p:txBody>
            <a:bodyPr wrap="square" lIns="0" tIns="0" rIns="0" bIns="0" rtlCol="0"/>
            <a:lstStyle/>
            <a:p/>
          </p:txBody>
        </p:sp>
        <p:sp>
          <p:nvSpPr>
            <p:cNvPr id="2286" name="object 2286" descr=""/>
            <p:cNvSpPr/>
            <p:nvPr/>
          </p:nvSpPr>
          <p:spPr>
            <a:xfrm>
              <a:off x="5378523" y="8496000"/>
              <a:ext cx="1905" cy="0"/>
            </a:xfrm>
            <a:custGeom>
              <a:avLst/>
              <a:gdLst/>
              <a:ahLst/>
              <a:cxnLst/>
              <a:rect l="l" t="t" r="r" b="b"/>
              <a:pathLst>
                <a:path w="1904" h="0">
                  <a:moveTo>
                    <a:pt x="1536" y="0"/>
                  </a:moveTo>
                  <a:lnTo>
                    <a:pt x="0" y="0"/>
                  </a:lnTo>
                </a:path>
              </a:pathLst>
            </a:custGeom>
            <a:ln w="3175">
              <a:solidFill>
                <a:srgbClr val="565658"/>
              </a:solidFill>
            </a:ln>
          </p:spPr>
          <p:txBody>
            <a:bodyPr wrap="square" lIns="0" tIns="0" rIns="0" bIns="0" rtlCol="0"/>
            <a:lstStyle/>
            <a:p/>
          </p:txBody>
        </p:sp>
        <p:sp>
          <p:nvSpPr>
            <p:cNvPr id="2287" name="object 2287" descr=""/>
            <p:cNvSpPr/>
            <p:nvPr/>
          </p:nvSpPr>
          <p:spPr>
            <a:xfrm>
              <a:off x="5378509" y="8498065"/>
              <a:ext cx="0" cy="5715"/>
            </a:xfrm>
            <a:custGeom>
              <a:avLst/>
              <a:gdLst/>
              <a:ahLst/>
              <a:cxnLst/>
              <a:rect l="l" t="t" r="r" b="b"/>
              <a:pathLst>
                <a:path w="0" h="5715">
                  <a:moveTo>
                    <a:pt x="0" y="0"/>
                  </a:moveTo>
                  <a:lnTo>
                    <a:pt x="0" y="5651"/>
                  </a:lnTo>
                </a:path>
              </a:pathLst>
            </a:custGeom>
            <a:ln w="3175">
              <a:solidFill>
                <a:srgbClr val="565658"/>
              </a:solidFill>
            </a:ln>
          </p:spPr>
          <p:txBody>
            <a:bodyPr wrap="square" lIns="0" tIns="0" rIns="0" bIns="0" rtlCol="0"/>
            <a:lstStyle/>
            <a:p/>
          </p:txBody>
        </p:sp>
        <p:sp>
          <p:nvSpPr>
            <p:cNvPr id="2288" name="object 2288" descr=""/>
            <p:cNvSpPr/>
            <p:nvPr/>
          </p:nvSpPr>
          <p:spPr>
            <a:xfrm>
              <a:off x="5378509" y="8503726"/>
              <a:ext cx="1905" cy="0"/>
            </a:xfrm>
            <a:custGeom>
              <a:avLst/>
              <a:gdLst/>
              <a:ahLst/>
              <a:cxnLst/>
              <a:rect l="l" t="t" r="r" b="b"/>
              <a:pathLst>
                <a:path w="1904" h="0">
                  <a:moveTo>
                    <a:pt x="0" y="0"/>
                  </a:moveTo>
                  <a:lnTo>
                    <a:pt x="1549" y="0"/>
                  </a:lnTo>
                </a:path>
              </a:pathLst>
            </a:custGeom>
            <a:ln w="3175">
              <a:solidFill>
                <a:srgbClr val="565658"/>
              </a:solidFill>
            </a:ln>
          </p:spPr>
          <p:txBody>
            <a:bodyPr wrap="square" lIns="0" tIns="0" rIns="0" bIns="0" rtlCol="0"/>
            <a:lstStyle/>
            <a:p/>
          </p:txBody>
        </p:sp>
        <p:sp>
          <p:nvSpPr>
            <p:cNvPr id="2289" name="object 2289" descr=""/>
            <p:cNvSpPr/>
            <p:nvPr/>
          </p:nvSpPr>
          <p:spPr>
            <a:xfrm>
              <a:off x="5919995" y="8457504"/>
              <a:ext cx="8255" cy="5715"/>
            </a:xfrm>
            <a:custGeom>
              <a:avLst/>
              <a:gdLst/>
              <a:ahLst/>
              <a:cxnLst/>
              <a:rect l="l" t="t" r="r" b="b"/>
              <a:pathLst>
                <a:path w="8254" h="5715">
                  <a:moveTo>
                    <a:pt x="0" y="0"/>
                  </a:moveTo>
                  <a:lnTo>
                    <a:pt x="1244" y="2133"/>
                  </a:lnTo>
                  <a:lnTo>
                    <a:pt x="3060" y="3810"/>
                  </a:lnTo>
                  <a:lnTo>
                    <a:pt x="5283" y="4876"/>
                  </a:lnTo>
                  <a:lnTo>
                    <a:pt x="7708" y="5232"/>
                  </a:lnTo>
                </a:path>
              </a:pathLst>
            </a:custGeom>
            <a:ln w="3175">
              <a:solidFill>
                <a:srgbClr val="565658"/>
              </a:solidFill>
            </a:ln>
          </p:spPr>
          <p:txBody>
            <a:bodyPr wrap="square" lIns="0" tIns="0" rIns="0" bIns="0" rtlCol="0"/>
            <a:lstStyle/>
            <a:p/>
          </p:txBody>
        </p:sp>
        <p:sp>
          <p:nvSpPr>
            <p:cNvPr id="2290" name="object 2290" descr=""/>
            <p:cNvSpPr/>
            <p:nvPr/>
          </p:nvSpPr>
          <p:spPr>
            <a:xfrm>
              <a:off x="5920000" y="8457511"/>
              <a:ext cx="8255" cy="5715"/>
            </a:xfrm>
            <a:custGeom>
              <a:avLst/>
              <a:gdLst/>
              <a:ahLst/>
              <a:cxnLst/>
              <a:rect l="l" t="t" r="r" b="b"/>
              <a:pathLst>
                <a:path w="8254" h="5715">
                  <a:moveTo>
                    <a:pt x="7721" y="5219"/>
                  </a:moveTo>
                  <a:lnTo>
                    <a:pt x="5283" y="4851"/>
                  </a:lnTo>
                  <a:lnTo>
                    <a:pt x="3073" y="3797"/>
                  </a:lnTo>
                  <a:lnTo>
                    <a:pt x="1244" y="2120"/>
                  </a:lnTo>
                  <a:lnTo>
                    <a:pt x="0" y="0"/>
                  </a:lnTo>
                </a:path>
              </a:pathLst>
            </a:custGeom>
            <a:ln w="3175">
              <a:solidFill>
                <a:srgbClr val="565658"/>
              </a:solidFill>
            </a:ln>
          </p:spPr>
          <p:txBody>
            <a:bodyPr wrap="square" lIns="0" tIns="0" rIns="0" bIns="0" rtlCol="0"/>
            <a:lstStyle/>
            <a:p/>
          </p:txBody>
        </p:sp>
        <p:sp>
          <p:nvSpPr>
            <p:cNvPr id="2291" name="object 2291" descr=""/>
            <p:cNvSpPr/>
            <p:nvPr/>
          </p:nvSpPr>
          <p:spPr>
            <a:xfrm>
              <a:off x="5919995" y="8446113"/>
              <a:ext cx="8255" cy="5715"/>
            </a:xfrm>
            <a:custGeom>
              <a:avLst/>
              <a:gdLst/>
              <a:ahLst/>
              <a:cxnLst/>
              <a:rect l="l" t="t" r="r" b="b"/>
              <a:pathLst>
                <a:path w="8254" h="5715">
                  <a:moveTo>
                    <a:pt x="0" y="5219"/>
                  </a:moveTo>
                  <a:lnTo>
                    <a:pt x="292" y="4533"/>
                  </a:lnTo>
                  <a:lnTo>
                    <a:pt x="1854" y="2438"/>
                  </a:lnTo>
                  <a:lnTo>
                    <a:pt x="3962" y="888"/>
                  </a:lnTo>
                  <a:lnTo>
                    <a:pt x="6413" y="88"/>
                  </a:lnTo>
                  <a:lnTo>
                    <a:pt x="7708" y="0"/>
                  </a:lnTo>
                </a:path>
              </a:pathLst>
            </a:custGeom>
            <a:ln w="3175">
              <a:solidFill>
                <a:srgbClr val="565658"/>
              </a:solidFill>
            </a:ln>
          </p:spPr>
          <p:txBody>
            <a:bodyPr wrap="square" lIns="0" tIns="0" rIns="0" bIns="0" rtlCol="0"/>
            <a:lstStyle/>
            <a:p/>
          </p:txBody>
        </p:sp>
        <p:sp>
          <p:nvSpPr>
            <p:cNvPr id="2292" name="object 2292" descr=""/>
            <p:cNvSpPr/>
            <p:nvPr/>
          </p:nvSpPr>
          <p:spPr>
            <a:xfrm>
              <a:off x="5378523" y="8488286"/>
              <a:ext cx="1905" cy="0"/>
            </a:xfrm>
            <a:custGeom>
              <a:avLst/>
              <a:gdLst/>
              <a:ahLst/>
              <a:cxnLst/>
              <a:rect l="l" t="t" r="r" b="b"/>
              <a:pathLst>
                <a:path w="1904" h="0">
                  <a:moveTo>
                    <a:pt x="1536" y="0"/>
                  </a:moveTo>
                  <a:lnTo>
                    <a:pt x="0" y="0"/>
                  </a:lnTo>
                </a:path>
              </a:pathLst>
            </a:custGeom>
            <a:ln w="3175">
              <a:solidFill>
                <a:srgbClr val="565658"/>
              </a:solidFill>
            </a:ln>
          </p:spPr>
          <p:txBody>
            <a:bodyPr wrap="square" lIns="0" tIns="0" rIns="0" bIns="0" rtlCol="0"/>
            <a:lstStyle/>
            <a:p/>
          </p:txBody>
        </p:sp>
        <p:sp>
          <p:nvSpPr>
            <p:cNvPr id="2293" name="object 2293" descr=""/>
            <p:cNvSpPr/>
            <p:nvPr/>
          </p:nvSpPr>
          <p:spPr>
            <a:xfrm>
              <a:off x="5378509" y="8488286"/>
              <a:ext cx="0" cy="8255"/>
            </a:xfrm>
            <a:custGeom>
              <a:avLst/>
              <a:gdLst/>
              <a:ahLst/>
              <a:cxnLst/>
              <a:rect l="l" t="t" r="r" b="b"/>
              <a:pathLst>
                <a:path w="0" h="8254">
                  <a:moveTo>
                    <a:pt x="0" y="0"/>
                  </a:moveTo>
                  <a:lnTo>
                    <a:pt x="0" y="7721"/>
                  </a:lnTo>
                </a:path>
              </a:pathLst>
            </a:custGeom>
            <a:ln w="3175">
              <a:solidFill>
                <a:srgbClr val="565658"/>
              </a:solidFill>
            </a:ln>
          </p:spPr>
          <p:txBody>
            <a:bodyPr wrap="square" lIns="0" tIns="0" rIns="0" bIns="0" rtlCol="0"/>
            <a:lstStyle/>
            <a:p/>
          </p:txBody>
        </p:sp>
        <p:sp>
          <p:nvSpPr>
            <p:cNvPr id="2294" name="object 2294" descr=""/>
            <p:cNvSpPr/>
            <p:nvPr/>
          </p:nvSpPr>
          <p:spPr>
            <a:xfrm>
              <a:off x="5378509" y="8496000"/>
              <a:ext cx="1905" cy="0"/>
            </a:xfrm>
            <a:custGeom>
              <a:avLst/>
              <a:gdLst/>
              <a:ahLst/>
              <a:cxnLst/>
              <a:rect l="l" t="t" r="r" b="b"/>
              <a:pathLst>
                <a:path w="1904" h="0">
                  <a:moveTo>
                    <a:pt x="0" y="0"/>
                  </a:moveTo>
                  <a:lnTo>
                    <a:pt x="1549" y="0"/>
                  </a:lnTo>
                </a:path>
              </a:pathLst>
            </a:custGeom>
            <a:ln w="3175">
              <a:solidFill>
                <a:srgbClr val="565658"/>
              </a:solidFill>
            </a:ln>
          </p:spPr>
          <p:txBody>
            <a:bodyPr wrap="square" lIns="0" tIns="0" rIns="0" bIns="0" rtlCol="0"/>
            <a:lstStyle/>
            <a:p/>
          </p:txBody>
        </p:sp>
        <p:sp>
          <p:nvSpPr>
            <p:cNvPr id="2295" name="object 2295" descr=""/>
            <p:cNvSpPr/>
            <p:nvPr/>
          </p:nvSpPr>
          <p:spPr>
            <a:xfrm>
              <a:off x="5927722" y="8446105"/>
              <a:ext cx="8255" cy="5715"/>
            </a:xfrm>
            <a:custGeom>
              <a:avLst/>
              <a:gdLst/>
              <a:ahLst/>
              <a:cxnLst/>
              <a:rect l="l" t="t" r="r" b="b"/>
              <a:pathLst>
                <a:path w="8254" h="5715">
                  <a:moveTo>
                    <a:pt x="0" y="0"/>
                  </a:moveTo>
                  <a:lnTo>
                    <a:pt x="1308" y="101"/>
                  </a:lnTo>
                  <a:lnTo>
                    <a:pt x="3771" y="901"/>
                  </a:lnTo>
                  <a:lnTo>
                    <a:pt x="5880" y="2425"/>
                  </a:lnTo>
                  <a:lnTo>
                    <a:pt x="7416" y="4559"/>
                  </a:lnTo>
                  <a:lnTo>
                    <a:pt x="7708" y="5232"/>
                  </a:lnTo>
                </a:path>
              </a:pathLst>
            </a:custGeom>
            <a:ln w="3175">
              <a:solidFill>
                <a:srgbClr val="565658"/>
              </a:solidFill>
            </a:ln>
          </p:spPr>
          <p:txBody>
            <a:bodyPr wrap="square" lIns="0" tIns="0" rIns="0" bIns="0" rtlCol="0"/>
            <a:lstStyle/>
            <a:p/>
          </p:txBody>
        </p:sp>
        <p:sp>
          <p:nvSpPr>
            <p:cNvPr id="2296" name="object 2296" descr=""/>
            <p:cNvSpPr/>
            <p:nvPr/>
          </p:nvSpPr>
          <p:spPr>
            <a:xfrm>
              <a:off x="5927740" y="8457504"/>
              <a:ext cx="8255" cy="5715"/>
            </a:xfrm>
            <a:custGeom>
              <a:avLst/>
              <a:gdLst/>
              <a:ahLst/>
              <a:cxnLst/>
              <a:rect l="l" t="t" r="r" b="b"/>
              <a:pathLst>
                <a:path w="8254" h="5715">
                  <a:moveTo>
                    <a:pt x="7708" y="0"/>
                  </a:moveTo>
                  <a:lnTo>
                    <a:pt x="7416" y="698"/>
                  </a:lnTo>
                  <a:lnTo>
                    <a:pt x="5854" y="2806"/>
                  </a:lnTo>
                  <a:lnTo>
                    <a:pt x="3746" y="4330"/>
                  </a:lnTo>
                  <a:lnTo>
                    <a:pt x="1295" y="5130"/>
                  </a:lnTo>
                  <a:lnTo>
                    <a:pt x="0" y="5232"/>
                  </a:lnTo>
                </a:path>
              </a:pathLst>
            </a:custGeom>
            <a:ln w="3175">
              <a:solidFill>
                <a:srgbClr val="565658"/>
              </a:solidFill>
            </a:ln>
          </p:spPr>
          <p:txBody>
            <a:bodyPr wrap="square" lIns="0" tIns="0" rIns="0" bIns="0" rtlCol="0"/>
            <a:lstStyle/>
            <a:p/>
          </p:txBody>
        </p:sp>
        <p:sp>
          <p:nvSpPr>
            <p:cNvPr id="2297" name="object 2297" descr=""/>
            <p:cNvSpPr/>
            <p:nvPr/>
          </p:nvSpPr>
          <p:spPr>
            <a:xfrm>
              <a:off x="5927722" y="8449659"/>
              <a:ext cx="5080" cy="9525"/>
            </a:xfrm>
            <a:custGeom>
              <a:avLst/>
              <a:gdLst/>
              <a:ahLst/>
              <a:cxnLst/>
              <a:rect l="l" t="t" r="r" b="b"/>
              <a:pathLst>
                <a:path w="5079" h="9525">
                  <a:moveTo>
                    <a:pt x="0" y="0"/>
                  </a:moveTo>
                  <a:lnTo>
                    <a:pt x="1816" y="381"/>
                  </a:lnTo>
                  <a:lnTo>
                    <a:pt x="3365" y="1397"/>
                  </a:lnTo>
                  <a:lnTo>
                    <a:pt x="4381" y="2946"/>
                  </a:lnTo>
                  <a:lnTo>
                    <a:pt x="4737" y="4762"/>
                  </a:lnTo>
                  <a:lnTo>
                    <a:pt x="4381" y="6591"/>
                  </a:lnTo>
                  <a:lnTo>
                    <a:pt x="3365" y="8128"/>
                  </a:lnTo>
                  <a:lnTo>
                    <a:pt x="1816" y="9144"/>
                  </a:lnTo>
                  <a:lnTo>
                    <a:pt x="0" y="9512"/>
                  </a:lnTo>
                </a:path>
              </a:pathLst>
            </a:custGeom>
            <a:ln w="3175">
              <a:solidFill>
                <a:srgbClr val="565658"/>
              </a:solidFill>
            </a:ln>
          </p:spPr>
          <p:txBody>
            <a:bodyPr wrap="square" lIns="0" tIns="0" rIns="0" bIns="0" rtlCol="0"/>
            <a:lstStyle/>
            <a:p/>
          </p:txBody>
        </p:sp>
        <p:sp>
          <p:nvSpPr>
            <p:cNvPr id="2298" name="object 2298" descr=""/>
            <p:cNvSpPr/>
            <p:nvPr/>
          </p:nvSpPr>
          <p:spPr>
            <a:xfrm>
              <a:off x="5922985" y="8449665"/>
              <a:ext cx="9525" cy="9525"/>
            </a:xfrm>
            <a:custGeom>
              <a:avLst/>
              <a:gdLst/>
              <a:ahLst/>
              <a:cxnLst/>
              <a:rect l="l" t="t" r="r" b="b"/>
              <a:pathLst>
                <a:path w="9525" h="9525">
                  <a:moveTo>
                    <a:pt x="4737" y="9512"/>
                  </a:moveTo>
                  <a:lnTo>
                    <a:pt x="6553" y="9156"/>
                  </a:lnTo>
                  <a:lnTo>
                    <a:pt x="8102" y="8115"/>
                  </a:lnTo>
                  <a:lnTo>
                    <a:pt x="9118" y="6578"/>
                  </a:lnTo>
                  <a:lnTo>
                    <a:pt x="9474" y="4749"/>
                  </a:lnTo>
                  <a:lnTo>
                    <a:pt x="9118" y="2933"/>
                  </a:lnTo>
                  <a:lnTo>
                    <a:pt x="8102" y="1409"/>
                  </a:lnTo>
                  <a:lnTo>
                    <a:pt x="6553" y="368"/>
                  </a:lnTo>
                  <a:lnTo>
                    <a:pt x="4737" y="0"/>
                  </a:lnTo>
                </a:path>
                <a:path w="9525" h="9525">
                  <a:moveTo>
                    <a:pt x="4737" y="9512"/>
                  </a:moveTo>
                  <a:lnTo>
                    <a:pt x="0" y="4432"/>
                  </a:lnTo>
                  <a:lnTo>
                    <a:pt x="152" y="3467"/>
                  </a:lnTo>
                  <a:lnTo>
                    <a:pt x="4419" y="12"/>
                  </a:lnTo>
                  <a:lnTo>
                    <a:pt x="4737" y="0"/>
                  </a:lnTo>
                </a:path>
              </a:pathLst>
            </a:custGeom>
            <a:ln w="3175">
              <a:solidFill>
                <a:srgbClr val="565658"/>
              </a:solidFill>
            </a:ln>
          </p:spPr>
          <p:txBody>
            <a:bodyPr wrap="square" lIns="0" tIns="0" rIns="0" bIns="0" rtlCol="0"/>
            <a:lstStyle/>
            <a:p/>
          </p:txBody>
        </p:sp>
        <p:sp>
          <p:nvSpPr>
            <p:cNvPr id="2299" name="object 2299" descr=""/>
            <p:cNvSpPr/>
            <p:nvPr/>
          </p:nvSpPr>
          <p:spPr>
            <a:xfrm>
              <a:off x="5927722" y="8449659"/>
              <a:ext cx="5080" cy="9525"/>
            </a:xfrm>
            <a:custGeom>
              <a:avLst/>
              <a:gdLst/>
              <a:ahLst/>
              <a:cxnLst/>
              <a:rect l="l" t="t" r="r" b="b"/>
              <a:pathLst>
                <a:path w="5079" h="9525">
                  <a:moveTo>
                    <a:pt x="0" y="0"/>
                  </a:moveTo>
                  <a:lnTo>
                    <a:pt x="4737" y="5092"/>
                  </a:lnTo>
                  <a:lnTo>
                    <a:pt x="4572" y="6045"/>
                  </a:lnTo>
                  <a:lnTo>
                    <a:pt x="304" y="9499"/>
                  </a:lnTo>
                  <a:lnTo>
                    <a:pt x="0" y="9512"/>
                  </a:lnTo>
                </a:path>
              </a:pathLst>
            </a:custGeom>
            <a:ln w="3175">
              <a:solidFill>
                <a:srgbClr val="565658"/>
              </a:solidFill>
            </a:ln>
          </p:spPr>
          <p:txBody>
            <a:bodyPr wrap="square" lIns="0" tIns="0" rIns="0" bIns="0" rtlCol="0"/>
            <a:lstStyle/>
            <a:p/>
          </p:txBody>
        </p:sp>
        <p:sp>
          <p:nvSpPr>
            <p:cNvPr id="2300" name="object 2300" descr=""/>
            <p:cNvSpPr/>
            <p:nvPr/>
          </p:nvSpPr>
          <p:spPr>
            <a:xfrm>
              <a:off x="5922042" y="8455017"/>
              <a:ext cx="5715" cy="5715"/>
            </a:xfrm>
            <a:custGeom>
              <a:avLst/>
              <a:gdLst/>
              <a:ahLst/>
              <a:cxnLst/>
              <a:rect l="l" t="t" r="r" b="b"/>
              <a:pathLst>
                <a:path w="5714" h="5715">
                  <a:moveTo>
                    <a:pt x="0" y="0"/>
                  </a:moveTo>
                  <a:lnTo>
                    <a:pt x="4787" y="5029"/>
                  </a:lnTo>
                  <a:lnTo>
                    <a:pt x="5676" y="5118"/>
                  </a:lnTo>
                </a:path>
              </a:pathLst>
            </a:custGeom>
            <a:ln w="3175">
              <a:solidFill>
                <a:srgbClr val="565658"/>
              </a:solidFill>
            </a:ln>
          </p:spPr>
          <p:txBody>
            <a:bodyPr wrap="square" lIns="0" tIns="0" rIns="0" bIns="0" rtlCol="0"/>
            <a:lstStyle/>
            <a:p/>
          </p:txBody>
        </p:sp>
        <p:sp>
          <p:nvSpPr>
            <p:cNvPr id="2301" name="object 2301" descr=""/>
            <p:cNvSpPr/>
            <p:nvPr/>
          </p:nvSpPr>
          <p:spPr>
            <a:xfrm>
              <a:off x="5930761" y="8455969"/>
              <a:ext cx="2540" cy="3810"/>
            </a:xfrm>
            <a:custGeom>
              <a:avLst/>
              <a:gdLst/>
              <a:ahLst/>
              <a:cxnLst/>
              <a:rect l="l" t="t" r="r" b="b"/>
              <a:pathLst>
                <a:path w="2539" h="3809">
                  <a:moveTo>
                    <a:pt x="0" y="3276"/>
                  </a:moveTo>
                  <a:lnTo>
                    <a:pt x="825" y="2628"/>
                  </a:lnTo>
                  <a:lnTo>
                    <a:pt x="1536" y="1841"/>
                  </a:lnTo>
                  <a:lnTo>
                    <a:pt x="2108" y="914"/>
                  </a:lnTo>
                  <a:lnTo>
                    <a:pt x="2451" y="0"/>
                  </a:lnTo>
                </a:path>
              </a:pathLst>
            </a:custGeom>
            <a:ln w="3175">
              <a:solidFill>
                <a:srgbClr val="565658"/>
              </a:solidFill>
            </a:ln>
          </p:spPr>
          <p:txBody>
            <a:bodyPr wrap="square" lIns="0" tIns="0" rIns="0" bIns="0" rtlCol="0"/>
            <a:lstStyle/>
            <a:p/>
          </p:txBody>
        </p:sp>
        <p:sp>
          <p:nvSpPr>
            <p:cNvPr id="2302" name="object 2302" descr=""/>
            <p:cNvSpPr/>
            <p:nvPr/>
          </p:nvSpPr>
          <p:spPr>
            <a:xfrm>
              <a:off x="5933514" y="8452879"/>
              <a:ext cx="635" cy="3175"/>
            </a:xfrm>
            <a:custGeom>
              <a:avLst/>
              <a:gdLst/>
              <a:ahLst/>
              <a:cxnLst/>
              <a:rect l="l" t="t" r="r" b="b"/>
              <a:pathLst>
                <a:path w="635" h="3175">
                  <a:moveTo>
                    <a:pt x="0" y="3086"/>
                  </a:moveTo>
                  <a:lnTo>
                    <a:pt x="190" y="2019"/>
                  </a:lnTo>
                  <a:lnTo>
                    <a:pt x="177" y="914"/>
                  </a:lnTo>
                  <a:lnTo>
                    <a:pt x="0" y="0"/>
                  </a:lnTo>
                </a:path>
              </a:pathLst>
            </a:custGeom>
            <a:ln w="3175">
              <a:solidFill>
                <a:srgbClr val="565658"/>
              </a:solidFill>
            </a:ln>
          </p:spPr>
          <p:txBody>
            <a:bodyPr wrap="square" lIns="0" tIns="0" rIns="0" bIns="0" rtlCol="0"/>
            <a:lstStyle/>
            <a:p/>
          </p:txBody>
        </p:sp>
        <p:sp>
          <p:nvSpPr>
            <p:cNvPr id="2303" name="object 2303" descr=""/>
            <p:cNvSpPr/>
            <p:nvPr/>
          </p:nvSpPr>
          <p:spPr>
            <a:xfrm>
              <a:off x="5929775" y="8449099"/>
              <a:ext cx="3810" cy="3810"/>
            </a:xfrm>
            <a:custGeom>
              <a:avLst/>
              <a:gdLst/>
              <a:ahLst/>
              <a:cxnLst/>
              <a:rect l="l" t="t" r="r" b="b"/>
              <a:pathLst>
                <a:path w="3810" h="3809">
                  <a:moveTo>
                    <a:pt x="3441" y="3784"/>
                  </a:moveTo>
                  <a:lnTo>
                    <a:pt x="3060" y="2768"/>
                  </a:lnTo>
                  <a:lnTo>
                    <a:pt x="2501" y="1879"/>
                  </a:lnTo>
                  <a:lnTo>
                    <a:pt x="1778" y="1092"/>
                  </a:lnTo>
                  <a:lnTo>
                    <a:pt x="914" y="457"/>
                  </a:lnTo>
                  <a:lnTo>
                    <a:pt x="0" y="0"/>
                  </a:lnTo>
                </a:path>
              </a:pathLst>
            </a:custGeom>
            <a:ln w="3175">
              <a:solidFill>
                <a:srgbClr val="565658"/>
              </a:solidFill>
            </a:ln>
          </p:spPr>
          <p:txBody>
            <a:bodyPr wrap="square" lIns="0" tIns="0" rIns="0" bIns="0" rtlCol="0"/>
            <a:lstStyle/>
            <a:p/>
          </p:txBody>
        </p:sp>
        <p:sp>
          <p:nvSpPr>
            <p:cNvPr id="2304" name="object 2304" descr=""/>
            <p:cNvSpPr/>
            <p:nvPr/>
          </p:nvSpPr>
          <p:spPr>
            <a:xfrm>
              <a:off x="5922220" y="8449590"/>
              <a:ext cx="2540" cy="3810"/>
            </a:xfrm>
            <a:custGeom>
              <a:avLst/>
              <a:gdLst/>
              <a:ahLst/>
              <a:cxnLst/>
              <a:rect l="l" t="t" r="r" b="b"/>
              <a:pathLst>
                <a:path w="2539" h="3809">
                  <a:moveTo>
                    <a:pt x="2463" y="0"/>
                  </a:moveTo>
                  <a:lnTo>
                    <a:pt x="1612" y="647"/>
                  </a:lnTo>
                  <a:lnTo>
                    <a:pt x="914" y="1447"/>
                  </a:lnTo>
                  <a:lnTo>
                    <a:pt x="355" y="2362"/>
                  </a:lnTo>
                  <a:lnTo>
                    <a:pt x="0" y="3365"/>
                  </a:lnTo>
                </a:path>
              </a:pathLst>
            </a:custGeom>
            <a:ln w="3175">
              <a:solidFill>
                <a:srgbClr val="565658"/>
              </a:solidFill>
            </a:ln>
          </p:spPr>
          <p:txBody>
            <a:bodyPr wrap="square" lIns="0" tIns="0" rIns="0" bIns="0" rtlCol="0"/>
            <a:lstStyle/>
            <a:p/>
          </p:txBody>
        </p:sp>
        <p:sp>
          <p:nvSpPr>
            <p:cNvPr id="2305" name="object 2305" descr=""/>
            <p:cNvSpPr/>
            <p:nvPr/>
          </p:nvSpPr>
          <p:spPr>
            <a:xfrm>
              <a:off x="5923056" y="8450308"/>
              <a:ext cx="2540" cy="6985"/>
            </a:xfrm>
            <a:custGeom>
              <a:avLst/>
              <a:gdLst/>
              <a:ahLst/>
              <a:cxnLst/>
              <a:rect l="l" t="t" r="r" b="b"/>
              <a:pathLst>
                <a:path w="2539" h="6984">
                  <a:moveTo>
                    <a:pt x="673" y="6667"/>
                  </a:moveTo>
                  <a:lnTo>
                    <a:pt x="0" y="5016"/>
                  </a:lnTo>
                  <a:lnTo>
                    <a:pt x="0" y="3213"/>
                  </a:lnTo>
                  <a:lnTo>
                    <a:pt x="685" y="1536"/>
                  </a:lnTo>
                  <a:lnTo>
                    <a:pt x="1943" y="228"/>
                  </a:lnTo>
                  <a:lnTo>
                    <a:pt x="2285" y="0"/>
                  </a:lnTo>
                </a:path>
              </a:pathLst>
            </a:custGeom>
            <a:ln w="3175">
              <a:solidFill>
                <a:srgbClr val="565658"/>
              </a:solidFill>
            </a:ln>
          </p:spPr>
          <p:txBody>
            <a:bodyPr wrap="square" lIns="0" tIns="0" rIns="0" bIns="0" rtlCol="0"/>
            <a:lstStyle/>
            <a:p/>
          </p:txBody>
        </p:sp>
        <p:sp>
          <p:nvSpPr>
            <p:cNvPr id="2306" name="object 2306" descr=""/>
            <p:cNvSpPr/>
            <p:nvPr/>
          </p:nvSpPr>
          <p:spPr>
            <a:xfrm>
              <a:off x="5923074" y="8449659"/>
              <a:ext cx="5080" cy="9525"/>
            </a:xfrm>
            <a:custGeom>
              <a:avLst/>
              <a:gdLst/>
              <a:ahLst/>
              <a:cxnLst/>
              <a:rect l="l" t="t" r="r" b="b"/>
              <a:pathLst>
                <a:path w="5079" h="9525">
                  <a:moveTo>
                    <a:pt x="4648" y="0"/>
                  </a:moveTo>
                  <a:lnTo>
                    <a:pt x="3568" y="127"/>
                  </a:lnTo>
                  <a:lnTo>
                    <a:pt x="1917" y="876"/>
                  </a:lnTo>
                  <a:lnTo>
                    <a:pt x="660" y="2171"/>
                  </a:lnTo>
                  <a:lnTo>
                    <a:pt x="0" y="3848"/>
                  </a:lnTo>
                  <a:lnTo>
                    <a:pt x="0" y="5664"/>
                  </a:lnTo>
                  <a:lnTo>
                    <a:pt x="660" y="7353"/>
                  </a:lnTo>
                  <a:lnTo>
                    <a:pt x="1917" y="8661"/>
                  </a:lnTo>
                  <a:lnTo>
                    <a:pt x="3568" y="9398"/>
                  </a:lnTo>
                  <a:lnTo>
                    <a:pt x="4648" y="9512"/>
                  </a:lnTo>
                </a:path>
              </a:pathLst>
            </a:custGeom>
            <a:ln w="3175">
              <a:solidFill>
                <a:srgbClr val="565658"/>
              </a:solidFill>
            </a:ln>
          </p:spPr>
          <p:txBody>
            <a:bodyPr wrap="square" lIns="0" tIns="0" rIns="0" bIns="0" rtlCol="0"/>
            <a:lstStyle/>
            <a:p/>
          </p:txBody>
        </p:sp>
        <p:sp>
          <p:nvSpPr>
            <p:cNvPr id="2307" name="object 2307" descr=""/>
            <p:cNvSpPr/>
            <p:nvPr/>
          </p:nvSpPr>
          <p:spPr>
            <a:xfrm>
              <a:off x="5927722" y="8446701"/>
              <a:ext cx="1905" cy="635"/>
            </a:xfrm>
            <a:custGeom>
              <a:avLst/>
              <a:gdLst/>
              <a:ahLst/>
              <a:cxnLst/>
              <a:rect l="l" t="t" r="r" b="b"/>
              <a:pathLst>
                <a:path w="1904" h="634">
                  <a:moveTo>
                    <a:pt x="0" y="0"/>
                  </a:moveTo>
                  <a:lnTo>
                    <a:pt x="1612" y="177"/>
                  </a:lnTo>
                </a:path>
              </a:pathLst>
            </a:custGeom>
            <a:ln w="3175">
              <a:solidFill>
                <a:srgbClr val="565658"/>
              </a:solidFill>
            </a:ln>
          </p:spPr>
          <p:txBody>
            <a:bodyPr wrap="square" lIns="0" tIns="0" rIns="0" bIns="0" rtlCol="0"/>
            <a:lstStyle/>
            <a:p/>
          </p:txBody>
        </p:sp>
        <p:sp>
          <p:nvSpPr>
            <p:cNvPr id="2308" name="object 2308" descr=""/>
            <p:cNvSpPr/>
            <p:nvPr/>
          </p:nvSpPr>
          <p:spPr>
            <a:xfrm>
              <a:off x="5934532" y="8450775"/>
              <a:ext cx="1270" cy="3810"/>
            </a:xfrm>
            <a:custGeom>
              <a:avLst/>
              <a:gdLst/>
              <a:ahLst/>
              <a:cxnLst/>
              <a:rect l="l" t="t" r="r" b="b"/>
              <a:pathLst>
                <a:path w="1270" h="3809">
                  <a:moveTo>
                    <a:pt x="0" y="0"/>
                  </a:moveTo>
                  <a:lnTo>
                    <a:pt x="762" y="2120"/>
                  </a:lnTo>
                  <a:lnTo>
                    <a:pt x="901" y="3657"/>
                  </a:lnTo>
                </a:path>
              </a:pathLst>
            </a:custGeom>
            <a:ln w="3175">
              <a:solidFill>
                <a:srgbClr val="565658"/>
              </a:solidFill>
            </a:ln>
          </p:spPr>
          <p:txBody>
            <a:bodyPr wrap="square" lIns="0" tIns="0" rIns="0" bIns="0" rtlCol="0"/>
            <a:lstStyle/>
            <a:p/>
          </p:txBody>
        </p:sp>
        <p:sp>
          <p:nvSpPr>
            <p:cNvPr id="2309" name="object 2309" descr=""/>
            <p:cNvSpPr/>
            <p:nvPr/>
          </p:nvSpPr>
          <p:spPr>
            <a:xfrm>
              <a:off x="5927740" y="8446113"/>
              <a:ext cx="8255" cy="8890"/>
            </a:xfrm>
            <a:custGeom>
              <a:avLst/>
              <a:gdLst/>
              <a:ahLst/>
              <a:cxnLst/>
              <a:rect l="l" t="t" r="r" b="b"/>
              <a:pathLst>
                <a:path w="8254" h="8890">
                  <a:moveTo>
                    <a:pt x="7708" y="5219"/>
                  </a:moveTo>
                  <a:lnTo>
                    <a:pt x="7708" y="8305"/>
                  </a:lnTo>
                </a:path>
                <a:path w="8254" h="8890">
                  <a:moveTo>
                    <a:pt x="7708" y="5219"/>
                  </a:moveTo>
                  <a:lnTo>
                    <a:pt x="7327" y="4394"/>
                  </a:lnTo>
                  <a:lnTo>
                    <a:pt x="5892" y="2463"/>
                  </a:lnTo>
                  <a:lnTo>
                    <a:pt x="3962" y="1015"/>
                  </a:lnTo>
                  <a:lnTo>
                    <a:pt x="1714" y="177"/>
                  </a:lnTo>
                  <a:lnTo>
                    <a:pt x="0" y="0"/>
                  </a:lnTo>
                </a:path>
              </a:pathLst>
            </a:custGeom>
            <a:ln w="3175">
              <a:solidFill>
                <a:srgbClr val="565658"/>
              </a:solidFill>
            </a:ln>
          </p:spPr>
          <p:txBody>
            <a:bodyPr wrap="square" lIns="0" tIns="0" rIns="0" bIns="0" rtlCol="0"/>
            <a:lstStyle/>
            <a:p/>
          </p:txBody>
        </p:sp>
        <p:sp>
          <p:nvSpPr>
            <p:cNvPr id="2310" name="object 2310" descr=""/>
            <p:cNvSpPr/>
            <p:nvPr/>
          </p:nvSpPr>
          <p:spPr>
            <a:xfrm>
              <a:off x="5378523" y="8503726"/>
              <a:ext cx="1905" cy="0"/>
            </a:xfrm>
            <a:custGeom>
              <a:avLst/>
              <a:gdLst/>
              <a:ahLst/>
              <a:cxnLst/>
              <a:rect l="l" t="t" r="r" b="b"/>
              <a:pathLst>
                <a:path w="1904" h="0">
                  <a:moveTo>
                    <a:pt x="1536" y="0"/>
                  </a:moveTo>
                  <a:lnTo>
                    <a:pt x="0" y="0"/>
                  </a:lnTo>
                </a:path>
              </a:pathLst>
            </a:custGeom>
            <a:ln w="3175">
              <a:solidFill>
                <a:srgbClr val="565658"/>
              </a:solidFill>
            </a:ln>
          </p:spPr>
          <p:txBody>
            <a:bodyPr wrap="square" lIns="0" tIns="0" rIns="0" bIns="0" rtlCol="0"/>
            <a:lstStyle/>
            <a:p/>
          </p:txBody>
        </p:sp>
        <p:sp>
          <p:nvSpPr>
            <p:cNvPr id="2311" name="object 2311" descr=""/>
            <p:cNvSpPr/>
            <p:nvPr/>
          </p:nvSpPr>
          <p:spPr>
            <a:xfrm>
              <a:off x="5919995" y="8454936"/>
              <a:ext cx="0" cy="3175"/>
            </a:xfrm>
            <a:custGeom>
              <a:avLst/>
              <a:gdLst/>
              <a:ahLst/>
              <a:cxnLst/>
              <a:rect l="l" t="t" r="r" b="b"/>
              <a:pathLst>
                <a:path w="0" h="3175">
                  <a:moveTo>
                    <a:pt x="0" y="0"/>
                  </a:moveTo>
                  <a:lnTo>
                    <a:pt x="0" y="2578"/>
                  </a:lnTo>
                </a:path>
              </a:pathLst>
            </a:custGeom>
            <a:ln w="3175">
              <a:solidFill>
                <a:srgbClr val="565658"/>
              </a:solidFill>
            </a:ln>
          </p:spPr>
          <p:txBody>
            <a:bodyPr wrap="square" lIns="0" tIns="0" rIns="0" bIns="0" rtlCol="0"/>
            <a:lstStyle/>
            <a:p/>
          </p:txBody>
        </p:sp>
        <p:sp>
          <p:nvSpPr>
            <p:cNvPr id="2312" name="object 2312" descr=""/>
            <p:cNvSpPr/>
            <p:nvPr/>
          </p:nvSpPr>
          <p:spPr>
            <a:xfrm>
              <a:off x="5919995" y="8451333"/>
              <a:ext cx="0" cy="3175"/>
            </a:xfrm>
            <a:custGeom>
              <a:avLst/>
              <a:gdLst/>
              <a:ahLst/>
              <a:cxnLst/>
              <a:rect l="l" t="t" r="r" b="b"/>
              <a:pathLst>
                <a:path w="0" h="3175">
                  <a:moveTo>
                    <a:pt x="0" y="0"/>
                  </a:moveTo>
                  <a:lnTo>
                    <a:pt x="0" y="3086"/>
                  </a:lnTo>
                </a:path>
              </a:pathLst>
            </a:custGeom>
            <a:ln w="3175">
              <a:solidFill>
                <a:srgbClr val="565658"/>
              </a:solidFill>
            </a:ln>
          </p:spPr>
          <p:txBody>
            <a:bodyPr wrap="square" lIns="0" tIns="0" rIns="0" bIns="0" rtlCol="0"/>
            <a:lstStyle/>
            <a:p/>
          </p:txBody>
        </p:sp>
        <p:sp>
          <p:nvSpPr>
            <p:cNvPr id="2313" name="object 2313" descr=""/>
            <p:cNvSpPr/>
            <p:nvPr/>
          </p:nvSpPr>
          <p:spPr>
            <a:xfrm>
              <a:off x="5377926" y="8496000"/>
              <a:ext cx="0" cy="8255"/>
            </a:xfrm>
            <a:custGeom>
              <a:avLst/>
              <a:gdLst/>
              <a:ahLst/>
              <a:cxnLst/>
              <a:rect l="l" t="t" r="r" b="b"/>
              <a:pathLst>
                <a:path w="0" h="8254">
                  <a:moveTo>
                    <a:pt x="0" y="0"/>
                  </a:moveTo>
                  <a:lnTo>
                    <a:pt x="0" y="7721"/>
                  </a:lnTo>
                </a:path>
              </a:pathLst>
            </a:custGeom>
            <a:ln w="3175">
              <a:solidFill>
                <a:srgbClr val="565658"/>
              </a:solidFill>
            </a:ln>
          </p:spPr>
          <p:txBody>
            <a:bodyPr wrap="square" lIns="0" tIns="0" rIns="0" bIns="0" rtlCol="0"/>
            <a:lstStyle/>
            <a:p/>
          </p:txBody>
        </p:sp>
        <p:sp>
          <p:nvSpPr>
            <p:cNvPr id="2314" name="object 2314" descr=""/>
            <p:cNvSpPr/>
            <p:nvPr/>
          </p:nvSpPr>
          <p:spPr>
            <a:xfrm>
              <a:off x="5377926" y="8503726"/>
              <a:ext cx="635" cy="0"/>
            </a:xfrm>
            <a:custGeom>
              <a:avLst/>
              <a:gdLst/>
              <a:ahLst/>
              <a:cxnLst/>
              <a:rect l="l" t="t" r="r" b="b"/>
              <a:pathLst>
                <a:path w="635" h="0">
                  <a:moveTo>
                    <a:pt x="0" y="0"/>
                  </a:moveTo>
                  <a:lnTo>
                    <a:pt x="368" y="0"/>
                  </a:lnTo>
                  <a:lnTo>
                    <a:pt x="596" y="0"/>
                  </a:lnTo>
                </a:path>
              </a:pathLst>
            </a:custGeom>
            <a:ln w="3175">
              <a:solidFill>
                <a:srgbClr val="565658"/>
              </a:solidFill>
            </a:ln>
          </p:spPr>
          <p:txBody>
            <a:bodyPr wrap="square" lIns="0" tIns="0" rIns="0" bIns="0" rtlCol="0"/>
            <a:lstStyle/>
            <a:p/>
          </p:txBody>
        </p:sp>
        <p:sp>
          <p:nvSpPr>
            <p:cNvPr id="2315" name="object 2315" descr=""/>
            <p:cNvSpPr/>
            <p:nvPr/>
          </p:nvSpPr>
          <p:spPr>
            <a:xfrm>
              <a:off x="5378509" y="8496000"/>
              <a:ext cx="0" cy="8255"/>
            </a:xfrm>
            <a:custGeom>
              <a:avLst/>
              <a:gdLst/>
              <a:ahLst/>
              <a:cxnLst/>
              <a:rect l="l" t="t" r="r" b="b"/>
              <a:pathLst>
                <a:path w="0" h="8254">
                  <a:moveTo>
                    <a:pt x="0" y="0"/>
                  </a:moveTo>
                  <a:lnTo>
                    <a:pt x="0" y="7721"/>
                  </a:lnTo>
                </a:path>
              </a:pathLst>
            </a:custGeom>
            <a:ln w="3175">
              <a:solidFill>
                <a:srgbClr val="565658"/>
              </a:solidFill>
            </a:ln>
          </p:spPr>
          <p:txBody>
            <a:bodyPr wrap="square" lIns="0" tIns="0" rIns="0" bIns="0" rtlCol="0"/>
            <a:lstStyle/>
            <a:p/>
          </p:txBody>
        </p:sp>
        <p:sp>
          <p:nvSpPr>
            <p:cNvPr id="2316" name="object 2316" descr=""/>
            <p:cNvSpPr/>
            <p:nvPr/>
          </p:nvSpPr>
          <p:spPr>
            <a:xfrm>
              <a:off x="5920000" y="8454439"/>
              <a:ext cx="8255" cy="8255"/>
            </a:xfrm>
            <a:custGeom>
              <a:avLst/>
              <a:gdLst/>
              <a:ahLst/>
              <a:cxnLst/>
              <a:rect l="l" t="t" r="r" b="b"/>
              <a:pathLst>
                <a:path w="8254" h="8254">
                  <a:moveTo>
                    <a:pt x="7721" y="7708"/>
                  </a:moveTo>
                  <a:lnTo>
                    <a:pt x="139" y="1536"/>
                  </a:lnTo>
                  <a:lnTo>
                    <a:pt x="0" y="0"/>
                  </a:lnTo>
                </a:path>
              </a:pathLst>
            </a:custGeom>
            <a:ln w="3175">
              <a:solidFill>
                <a:srgbClr val="565658"/>
              </a:solidFill>
            </a:ln>
          </p:spPr>
          <p:txBody>
            <a:bodyPr wrap="square" lIns="0" tIns="0" rIns="0" bIns="0" rtlCol="0"/>
            <a:lstStyle/>
            <a:p/>
          </p:txBody>
        </p:sp>
        <p:sp>
          <p:nvSpPr>
            <p:cNvPr id="2317" name="object 2317" descr=""/>
            <p:cNvSpPr/>
            <p:nvPr/>
          </p:nvSpPr>
          <p:spPr>
            <a:xfrm>
              <a:off x="5919995" y="8454421"/>
              <a:ext cx="0" cy="3175"/>
            </a:xfrm>
            <a:custGeom>
              <a:avLst/>
              <a:gdLst/>
              <a:ahLst/>
              <a:cxnLst/>
              <a:rect l="l" t="t" r="r" b="b"/>
              <a:pathLst>
                <a:path w="0" h="3175">
                  <a:moveTo>
                    <a:pt x="0" y="0"/>
                  </a:moveTo>
                  <a:lnTo>
                    <a:pt x="0" y="3086"/>
                  </a:lnTo>
                </a:path>
              </a:pathLst>
            </a:custGeom>
            <a:ln w="3175">
              <a:solidFill>
                <a:srgbClr val="565658"/>
              </a:solidFill>
            </a:ln>
          </p:spPr>
          <p:txBody>
            <a:bodyPr wrap="square" lIns="0" tIns="0" rIns="0" bIns="0" rtlCol="0"/>
            <a:lstStyle/>
            <a:p/>
          </p:txBody>
        </p:sp>
        <p:sp>
          <p:nvSpPr>
            <p:cNvPr id="2318" name="object 2318" descr=""/>
            <p:cNvSpPr/>
            <p:nvPr/>
          </p:nvSpPr>
          <p:spPr>
            <a:xfrm>
              <a:off x="5919995" y="8457504"/>
              <a:ext cx="8255" cy="5715"/>
            </a:xfrm>
            <a:custGeom>
              <a:avLst/>
              <a:gdLst/>
              <a:ahLst/>
              <a:cxnLst/>
              <a:rect l="l" t="t" r="r" b="b"/>
              <a:pathLst>
                <a:path w="8254" h="5715">
                  <a:moveTo>
                    <a:pt x="0" y="0"/>
                  </a:moveTo>
                  <a:lnTo>
                    <a:pt x="381" y="838"/>
                  </a:lnTo>
                  <a:lnTo>
                    <a:pt x="1816" y="2768"/>
                  </a:lnTo>
                  <a:lnTo>
                    <a:pt x="3733" y="4216"/>
                  </a:lnTo>
                  <a:lnTo>
                    <a:pt x="5994" y="5054"/>
                  </a:lnTo>
                  <a:lnTo>
                    <a:pt x="7708" y="5232"/>
                  </a:lnTo>
                </a:path>
              </a:pathLst>
            </a:custGeom>
            <a:ln w="3175">
              <a:solidFill>
                <a:srgbClr val="565658"/>
              </a:solidFill>
            </a:ln>
          </p:spPr>
          <p:txBody>
            <a:bodyPr wrap="square" lIns="0" tIns="0" rIns="0" bIns="0" rtlCol="0"/>
            <a:lstStyle/>
            <a:p/>
          </p:txBody>
        </p:sp>
        <p:sp>
          <p:nvSpPr>
            <p:cNvPr id="2319" name="object 2319" descr=""/>
            <p:cNvSpPr/>
            <p:nvPr/>
          </p:nvSpPr>
          <p:spPr>
            <a:xfrm>
              <a:off x="5377926" y="8488286"/>
              <a:ext cx="635" cy="0"/>
            </a:xfrm>
            <a:custGeom>
              <a:avLst/>
              <a:gdLst/>
              <a:ahLst/>
              <a:cxnLst/>
              <a:rect l="l" t="t" r="r" b="b"/>
              <a:pathLst>
                <a:path w="635" h="0">
                  <a:moveTo>
                    <a:pt x="0" y="0"/>
                  </a:moveTo>
                  <a:lnTo>
                    <a:pt x="368" y="0"/>
                  </a:lnTo>
                  <a:lnTo>
                    <a:pt x="596" y="0"/>
                  </a:lnTo>
                </a:path>
              </a:pathLst>
            </a:custGeom>
            <a:ln w="3175">
              <a:solidFill>
                <a:srgbClr val="565658"/>
              </a:solidFill>
            </a:ln>
          </p:spPr>
          <p:txBody>
            <a:bodyPr wrap="square" lIns="0" tIns="0" rIns="0" bIns="0" rtlCol="0"/>
            <a:lstStyle/>
            <a:p/>
          </p:txBody>
        </p:sp>
        <p:sp>
          <p:nvSpPr>
            <p:cNvPr id="2320" name="object 2320" descr=""/>
            <p:cNvSpPr/>
            <p:nvPr/>
          </p:nvSpPr>
          <p:spPr>
            <a:xfrm>
              <a:off x="5378509" y="8488286"/>
              <a:ext cx="1905" cy="0"/>
            </a:xfrm>
            <a:custGeom>
              <a:avLst/>
              <a:gdLst/>
              <a:ahLst/>
              <a:cxnLst/>
              <a:rect l="l" t="t" r="r" b="b"/>
              <a:pathLst>
                <a:path w="1904" h="0">
                  <a:moveTo>
                    <a:pt x="0" y="0"/>
                  </a:moveTo>
                  <a:lnTo>
                    <a:pt x="1549" y="0"/>
                  </a:lnTo>
                </a:path>
              </a:pathLst>
            </a:custGeom>
            <a:ln w="3175">
              <a:solidFill>
                <a:srgbClr val="565658"/>
              </a:solidFill>
            </a:ln>
          </p:spPr>
          <p:txBody>
            <a:bodyPr wrap="square" lIns="0" tIns="0" rIns="0" bIns="0" rtlCol="0"/>
            <a:lstStyle/>
            <a:p/>
          </p:txBody>
        </p:sp>
        <p:sp>
          <p:nvSpPr>
            <p:cNvPr id="2321" name="object 2321" descr=""/>
            <p:cNvSpPr/>
            <p:nvPr/>
          </p:nvSpPr>
          <p:spPr>
            <a:xfrm>
              <a:off x="5920000" y="8446105"/>
              <a:ext cx="8255" cy="5715"/>
            </a:xfrm>
            <a:custGeom>
              <a:avLst/>
              <a:gdLst/>
              <a:ahLst/>
              <a:cxnLst/>
              <a:rect l="l" t="t" r="r" b="b"/>
              <a:pathLst>
                <a:path w="8254" h="5715">
                  <a:moveTo>
                    <a:pt x="7721" y="0"/>
                  </a:moveTo>
                  <a:lnTo>
                    <a:pt x="5981" y="177"/>
                  </a:lnTo>
                  <a:lnTo>
                    <a:pt x="3733" y="1015"/>
                  </a:lnTo>
                  <a:lnTo>
                    <a:pt x="1816" y="2463"/>
                  </a:lnTo>
                  <a:lnTo>
                    <a:pt x="406" y="4394"/>
                  </a:lnTo>
                  <a:lnTo>
                    <a:pt x="0" y="5232"/>
                  </a:lnTo>
                </a:path>
              </a:pathLst>
            </a:custGeom>
            <a:ln w="3175">
              <a:solidFill>
                <a:srgbClr val="565658"/>
              </a:solidFill>
            </a:ln>
          </p:spPr>
          <p:txBody>
            <a:bodyPr wrap="square" lIns="0" tIns="0" rIns="0" bIns="0" rtlCol="0"/>
            <a:lstStyle/>
            <a:p/>
          </p:txBody>
        </p:sp>
        <p:sp>
          <p:nvSpPr>
            <p:cNvPr id="2322" name="object 2322" descr=""/>
            <p:cNvSpPr/>
            <p:nvPr/>
          </p:nvSpPr>
          <p:spPr>
            <a:xfrm>
              <a:off x="5919995" y="8451333"/>
              <a:ext cx="0" cy="3175"/>
            </a:xfrm>
            <a:custGeom>
              <a:avLst/>
              <a:gdLst/>
              <a:ahLst/>
              <a:cxnLst/>
              <a:rect l="l" t="t" r="r" b="b"/>
              <a:pathLst>
                <a:path w="0" h="3175">
                  <a:moveTo>
                    <a:pt x="0" y="0"/>
                  </a:moveTo>
                  <a:lnTo>
                    <a:pt x="0" y="2578"/>
                  </a:lnTo>
                </a:path>
              </a:pathLst>
            </a:custGeom>
            <a:ln w="3175">
              <a:solidFill>
                <a:srgbClr val="565658"/>
              </a:solidFill>
            </a:ln>
          </p:spPr>
          <p:txBody>
            <a:bodyPr wrap="square" lIns="0" tIns="0" rIns="0" bIns="0" rtlCol="0"/>
            <a:lstStyle/>
            <a:p/>
          </p:txBody>
        </p:sp>
        <p:sp>
          <p:nvSpPr>
            <p:cNvPr id="2323" name="object 2323" descr=""/>
            <p:cNvSpPr/>
            <p:nvPr/>
          </p:nvSpPr>
          <p:spPr>
            <a:xfrm>
              <a:off x="5919995" y="8446700"/>
              <a:ext cx="8255" cy="8255"/>
            </a:xfrm>
            <a:custGeom>
              <a:avLst/>
              <a:gdLst/>
              <a:ahLst/>
              <a:cxnLst/>
              <a:rect l="l" t="t" r="r" b="b"/>
              <a:pathLst>
                <a:path w="8254" h="8254">
                  <a:moveTo>
                    <a:pt x="0" y="7721"/>
                  </a:moveTo>
                  <a:lnTo>
                    <a:pt x="6096" y="177"/>
                  </a:lnTo>
                  <a:lnTo>
                    <a:pt x="7708" y="0"/>
                  </a:lnTo>
                </a:path>
              </a:pathLst>
            </a:custGeom>
            <a:ln w="3175">
              <a:solidFill>
                <a:srgbClr val="565658"/>
              </a:solidFill>
            </a:ln>
          </p:spPr>
          <p:txBody>
            <a:bodyPr wrap="square" lIns="0" tIns="0" rIns="0" bIns="0" rtlCol="0"/>
            <a:lstStyle/>
            <a:p/>
          </p:txBody>
        </p:sp>
        <p:sp>
          <p:nvSpPr>
            <p:cNvPr id="2324" name="object 2324" descr=""/>
            <p:cNvSpPr/>
            <p:nvPr/>
          </p:nvSpPr>
          <p:spPr>
            <a:xfrm>
              <a:off x="5378128" y="8488286"/>
              <a:ext cx="635" cy="8255"/>
            </a:xfrm>
            <a:custGeom>
              <a:avLst/>
              <a:gdLst/>
              <a:ahLst/>
              <a:cxnLst/>
              <a:rect l="l" t="t" r="r" b="b"/>
              <a:pathLst>
                <a:path w="635" h="8254">
                  <a:moveTo>
                    <a:pt x="380" y="0"/>
                  </a:moveTo>
                  <a:lnTo>
                    <a:pt x="380" y="7721"/>
                  </a:lnTo>
                </a:path>
                <a:path w="635" h="8254">
                  <a:moveTo>
                    <a:pt x="380" y="0"/>
                  </a:moveTo>
                  <a:lnTo>
                    <a:pt x="0" y="0"/>
                  </a:lnTo>
                </a:path>
              </a:pathLst>
            </a:custGeom>
            <a:ln w="3175">
              <a:solidFill>
                <a:srgbClr val="565658"/>
              </a:solidFill>
            </a:ln>
          </p:spPr>
          <p:txBody>
            <a:bodyPr wrap="square" lIns="0" tIns="0" rIns="0" bIns="0" rtlCol="0"/>
            <a:lstStyle/>
            <a:p/>
          </p:txBody>
        </p:sp>
        <p:sp>
          <p:nvSpPr>
            <p:cNvPr id="2325" name="object 2325" descr=""/>
            <p:cNvSpPr/>
            <p:nvPr/>
          </p:nvSpPr>
          <p:spPr>
            <a:xfrm>
              <a:off x="5377926" y="8488286"/>
              <a:ext cx="0" cy="8255"/>
            </a:xfrm>
            <a:custGeom>
              <a:avLst/>
              <a:gdLst/>
              <a:ahLst/>
              <a:cxnLst/>
              <a:rect l="l" t="t" r="r" b="b"/>
              <a:pathLst>
                <a:path w="0" h="8254">
                  <a:moveTo>
                    <a:pt x="0" y="0"/>
                  </a:moveTo>
                  <a:lnTo>
                    <a:pt x="0" y="7721"/>
                  </a:lnTo>
                </a:path>
              </a:pathLst>
            </a:custGeom>
            <a:ln w="3175">
              <a:solidFill>
                <a:srgbClr val="565658"/>
              </a:solidFill>
            </a:ln>
          </p:spPr>
          <p:txBody>
            <a:bodyPr wrap="square" lIns="0" tIns="0" rIns="0" bIns="0" rtlCol="0"/>
            <a:lstStyle/>
            <a:p/>
          </p:txBody>
        </p:sp>
        <p:sp>
          <p:nvSpPr>
            <p:cNvPr id="2326" name="object 2326" descr=""/>
            <p:cNvSpPr/>
            <p:nvPr/>
          </p:nvSpPr>
          <p:spPr>
            <a:xfrm>
              <a:off x="5927722" y="8457511"/>
              <a:ext cx="8255" cy="5715"/>
            </a:xfrm>
            <a:custGeom>
              <a:avLst/>
              <a:gdLst/>
              <a:ahLst/>
              <a:cxnLst/>
              <a:rect l="l" t="t" r="r" b="b"/>
              <a:pathLst>
                <a:path w="8254" h="5715">
                  <a:moveTo>
                    <a:pt x="0" y="5219"/>
                  </a:moveTo>
                  <a:lnTo>
                    <a:pt x="1727" y="5029"/>
                  </a:lnTo>
                  <a:lnTo>
                    <a:pt x="3975" y="4203"/>
                  </a:lnTo>
                  <a:lnTo>
                    <a:pt x="5892" y="2781"/>
                  </a:lnTo>
                  <a:lnTo>
                    <a:pt x="7340" y="825"/>
                  </a:lnTo>
                  <a:lnTo>
                    <a:pt x="7708" y="0"/>
                  </a:lnTo>
                </a:path>
              </a:pathLst>
            </a:custGeom>
            <a:ln w="3175">
              <a:solidFill>
                <a:srgbClr val="565658"/>
              </a:solidFill>
            </a:ln>
          </p:spPr>
          <p:txBody>
            <a:bodyPr wrap="square" lIns="0" tIns="0" rIns="0" bIns="0" rtlCol="0"/>
            <a:lstStyle/>
            <a:p/>
          </p:txBody>
        </p:sp>
        <p:sp>
          <p:nvSpPr>
            <p:cNvPr id="2327" name="object 2327" descr=""/>
            <p:cNvSpPr/>
            <p:nvPr/>
          </p:nvSpPr>
          <p:spPr>
            <a:xfrm>
              <a:off x="5934991" y="8454421"/>
              <a:ext cx="635" cy="3175"/>
            </a:xfrm>
            <a:custGeom>
              <a:avLst/>
              <a:gdLst/>
              <a:ahLst/>
              <a:cxnLst/>
              <a:rect l="l" t="t" r="r" b="b"/>
              <a:pathLst>
                <a:path w="635" h="3175">
                  <a:moveTo>
                    <a:pt x="457" y="0"/>
                  </a:moveTo>
                  <a:lnTo>
                    <a:pt x="457" y="3086"/>
                  </a:lnTo>
                </a:path>
                <a:path w="635" h="3175">
                  <a:moveTo>
                    <a:pt x="457" y="0"/>
                  </a:moveTo>
                  <a:lnTo>
                    <a:pt x="292" y="1549"/>
                  </a:lnTo>
                  <a:lnTo>
                    <a:pt x="0" y="2362"/>
                  </a:lnTo>
                </a:path>
              </a:pathLst>
            </a:custGeom>
            <a:ln w="3175">
              <a:solidFill>
                <a:srgbClr val="565658"/>
              </a:solidFill>
            </a:ln>
          </p:spPr>
          <p:txBody>
            <a:bodyPr wrap="square" lIns="0" tIns="0" rIns="0" bIns="0" rtlCol="0"/>
            <a:lstStyle/>
            <a:p/>
          </p:txBody>
        </p:sp>
        <p:sp>
          <p:nvSpPr>
            <p:cNvPr id="2328" name="object 2328" descr=""/>
            <p:cNvSpPr/>
            <p:nvPr/>
          </p:nvSpPr>
          <p:spPr>
            <a:xfrm>
              <a:off x="5927705" y="8462067"/>
              <a:ext cx="1270" cy="635"/>
            </a:xfrm>
            <a:custGeom>
              <a:avLst/>
              <a:gdLst/>
              <a:ahLst/>
              <a:cxnLst/>
              <a:rect l="l" t="t" r="r" b="b"/>
              <a:pathLst>
                <a:path w="1270" h="634">
                  <a:moveTo>
                    <a:pt x="723" y="0"/>
                  </a:moveTo>
                  <a:lnTo>
                    <a:pt x="0" y="76"/>
                  </a:lnTo>
                </a:path>
              </a:pathLst>
            </a:custGeom>
            <a:ln w="3175">
              <a:solidFill>
                <a:srgbClr val="565658"/>
              </a:solidFill>
            </a:ln>
          </p:spPr>
          <p:txBody>
            <a:bodyPr wrap="square" lIns="0" tIns="0" rIns="0" bIns="0" rtlCol="0"/>
            <a:lstStyle/>
            <a:p/>
          </p:txBody>
        </p:sp>
        <p:sp>
          <p:nvSpPr>
            <p:cNvPr id="2329" name="object 2329" descr=""/>
            <p:cNvSpPr/>
            <p:nvPr/>
          </p:nvSpPr>
          <p:spPr>
            <a:xfrm>
              <a:off x="5377926" y="8496000"/>
              <a:ext cx="0" cy="8255"/>
            </a:xfrm>
            <a:custGeom>
              <a:avLst/>
              <a:gdLst/>
              <a:ahLst/>
              <a:cxnLst/>
              <a:rect l="l" t="t" r="r" b="b"/>
              <a:pathLst>
                <a:path w="0" h="8254">
                  <a:moveTo>
                    <a:pt x="0" y="0"/>
                  </a:moveTo>
                  <a:lnTo>
                    <a:pt x="0" y="7721"/>
                  </a:lnTo>
                </a:path>
              </a:pathLst>
            </a:custGeom>
            <a:ln w="3175">
              <a:solidFill>
                <a:srgbClr val="565658"/>
              </a:solidFill>
            </a:ln>
          </p:spPr>
          <p:txBody>
            <a:bodyPr wrap="square" lIns="0" tIns="0" rIns="0" bIns="0" rtlCol="0"/>
            <a:lstStyle/>
            <a:p/>
          </p:txBody>
        </p:sp>
        <p:sp>
          <p:nvSpPr>
            <p:cNvPr id="2330" name="object 2330" descr=""/>
            <p:cNvSpPr/>
            <p:nvPr/>
          </p:nvSpPr>
          <p:spPr>
            <a:xfrm>
              <a:off x="5377926" y="8489043"/>
              <a:ext cx="0" cy="6985"/>
            </a:xfrm>
            <a:custGeom>
              <a:avLst/>
              <a:gdLst/>
              <a:ahLst/>
              <a:cxnLst/>
              <a:rect l="l" t="t" r="r" b="b"/>
              <a:pathLst>
                <a:path w="0" h="6984">
                  <a:moveTo>
                    <a:pt x="0" y="0"/>
                  </a:moveTo>
                  <a:lnTo>
                    <a:pt x="0" y="6972"/>
                  </a:lnTo>
                </a:path>
              </a:pathLst>
            </a:custGeom>
            <a:ln w="3175">
              <a:solidFill>
                <a:srgbClr val="565658"/>
              </a:solidFill>
            </a:ln>
          </p:spPr>
          <p:txBody>
            <a:bodyPr wrap="square" lIns="0" tIns="0" rIns="0" bIns="0" rtlCol="0"/>
            <a:lstStyle/>
            <a:p/>
          </p:txBody>
        </p:sp>
        <p:sp>
          <p:nvSpPr>
            <p:cNvPr id="2331" name="object 2331" descr=""/>
            <p:cNvSpPr/>
            <p:nvPr/>
          </p:nvSpPr>
          <p:spPr>
            <a:xfrm>
              <a:off x="5377926" y="8489271"/>
              <a:ext cx="0" cy="6985"/>
            </a:xfrm>
            <a:custGeom>
              <a:avLst/>
              <a:gdLst/>
              <a:ahLst/>
              <a:cxnLst/>
              <a:rect l="l" t="t" r="r" b="b"/>
              <a:pathLst>
                <a:path w="0" h="6984">
                  <a:moveTo>
                    <a:pt x="0" y="0"/>
                  </a:moveTo>
                  <a:lnTo>
                    <a:pt x="0" y="6731"/>
                  </a:lnTo>
                </a:path>
              </a:pathLst>
            </a:custGeom>
            <a:ln w="3175">
              <a:solidFill>
                <a:srgbClr val="565658"/>
              </a:solidFill>
            </a:ln>
          </p:spPr>
          <p:txBody>
            <a:bodyPr wrap="square" lIns="0" tIns="0" rIns="0" bIns="0" rtlCol="0"/>
            <a:lstStyle/>
            <a:p/>
          </p:txBody>
        </p:sp>
        <p:sp>
          <p:nvSpPr>
            <p:cNvPr id="2332" name="object 2332" descr=""/>
            <p:cNvSpPr/>
            <p:nvPr/>
          </p:nvSpPr>
          <p:spPr>
            <a:xfrm>
              <a:off x="5377926" y="8496000"/>
              <a:ext cx="0" cy="7620"/>
            </a:xfrm>
            <a:custGeom>
              <a:avLst/>
              <a:gdLst/>
              <a:ahLst/>
              <a:cxnLst/>
              <a:rect l="l" t="t" r="r" b="b"/>
              <a:pathLst>
                <a:path w="0" h="7620">
                  <a:moveTo>
                    <a:pt x="0" y="0"/>
                  </a:moveTo>
                  <a:lnTo>
                    <a:pt x="0" y="7594"/>
                  </a:lnTo>
                </a:path>
              </a:pathLst>
            </a:custGeom>
            <a:ln w="3175">
              <a:solidFill>
                <a:srgbClr val="565658"/>
              </a:solidFill>
            </a:ln>
          </p:spPr>
          <p:txBody>
            <a:bodyPr wrap="square" lIns="0" tIns="0" rIns="0" bIns="0" rtlCol="0"/>
            <a:lstStyle/>
            <a:p/>
          </p:txBody>
        </p:sp>
        <p:sp>
          <p:nvSpPr>
            <p:cNvPr id="2333" name="object 2333" descr=""/>
            <p:cNvSpPr/>
            <p:nvPr/>
          </p:nvSpPr>
          <p:spPr>
            <a:xfrm>
              <a:off x="5920000" y="8446701"/>
              <a:ext cx="8255" cy="8255"/>
            </a:xfrm>
            <a:custGeom>
              <a:avLst/>
              <a:gdLst/>
              <a:ahLst/>
              <a:cxnLst/>
              <a:rect l="l" t="t" r="r" b="b"/>
              <a:pathLst>
                <a:path w="8254" h="8254">
                  <a:moveTo>
                    <a:pt x="7721" y="0"/>
                  </a:moveTo>
                  <a:lnTo>
                    <a:pt x="63" y="6756"/>
                  </a:lnTo>
                  <a:lnTo>
                    <a:pt x="0" y="7708"/>
                  </a:lnTo>
                </a:path>
              </a:pathLst>
            </a:custGeom>
            <a:ln w="3175">
              <a:solidFill>
                <a:srgbClr val="565658"/>
              </a:solidFill>
            </a:ln>
          </p:spPr>
          <p:txBody>
            <a:bodyPr wrap="square" lIns="0" tIns="0" rIns="0" bIns="0" rtlCol="0"/>
            <a:lstStyle/>
            <a:p/>
          </p:txBody>
        </p:sp>
        <p:sp>
          <p:nvSpPr>
            <p:cNvPr id="2334" name="object 2334" descr=""/>
            <p:cNvSpPr/>
            <p:nvPr/>
          </p:nvSpPr>
          <p:spPr>
            <a:xfrm>
              <a:off x="5919995" y="8454421"/>
              <a:ext cx="8255" cy="8255"/>
            </a:xfrm>
            <a:custGeom>
              <a:avLst/>
              <a:gdLst/>
              <a:ahLst/>
              <a:cxnLst/>
              <a:rect l="l" t="t" r="r" b="b"/>
              <a:pathLst>
                <a:path w="8254" h="8254">
                  <a:moveTo>
                    <a:pt x="0" y="0"/>
                  </a:moveTo>
                  <a:lnTo>
                    <a:pt x="6769" y="7670"/>
                  </a:lnTo>
                  <a:lnTo>
                    <a:pt x="7708" y="7721"/>
                  </a:lnTo>
                </a:path>
              </a:pathLst>
            </a:custGeom>
            <a:ln w="3175">
              <a:solidFill>
                <a:srgbClr val="565658"/>
              </a:solidFill>
            </a:ln>
          </p:spPr>
          <p:txBody>
            <a:bodyPr wrap="square" lIns="0" tIns="0" rIns="0" bIns="0" rtlCol="0"/>
            <a:lstStyle/>
            <a:p/>
          </p:txBody>
        </p:sp>
        <p:sp>
          <p:nvSpPr>
            <p:cNvPr id="2335" name="object 2335" descr=""/>
            <p:cNvSpPr/>
            <p:nvPr/>
          </p:nvSpPr>
          <p:spPr>
            <a:xfrm>
              <a:off x="5927722" y="8454439"/>
              <a:ext cx="8255" cy="8255"/>
            </a:xfrm>
            <a:custGeom>
              <a:avLst/>
              <a:gdLst/>
              <a:ahLst/>
              <a:cxnLst/>
              <a:rect l="l" t="t" r="r" b="b"/>
              <a:pathLst>
                <a:path w="8254" h="8254">
                  <a:moveTo>
                    <a:pt x="0" y="7708"/>
                  </a:moveTo>
                  <a:lnTo>
                    <a:pt x="7658" y="939"/>
                  </a:lnTo>
                  <a:lnTo>
                    <a:pt x="7708" y="0"/>
                  </a:lnTo>
                </a:path>
              </a:pathLst>
            </a:custGeom>
            <a:ln w="3175">
              <a:solidFill>
                <a:srgbClr val="565658"/>
              </a:solidFill>
            </a:ln>
          </p:spPr>
          <p:txBody>
            <a:bodyPr wrap="square" lIns="0" tIns="0" rIns="0" bIns="0" rtlCol="0"/>
            <a:lstStyle/>
            <a:p/>
          </p:txBody>
        </p:sp>
        <p:sp>
          <p:nvSpPr>
            <p:cNvPr id="2336" name="object 2336" descr=""/>
            <p:cNvSpPr/>
            <p:nvPr/>
          </p:nvSpPr>
          <p:spPr>
            <a:xfrm>
              <a:off x="5927740" y="8446700"/>
              <a:ext cx="8255" cy="8255"/>
            </a:xfrm>
            <a:custGeom>
              <a:avLst/>
              <a:gdLst/>
              <a:ahLst/>
              <a:cxnLst/>
              <a:rect l="l" t="t" r="r" b="b"/>
              <a:pathLst>
                <a:path w="8254" h="8254">
                  <a:moveTo>
                    <a:pt x="7708" y="7721"/>
                  </a:moveTo>
                  <a:lnTo>
                    <a:pt x="939" y="76"/>
                  </a:lnTo>
                  <a:lnTo>
                    <a:pt x="0" y="0"/>
                  </a:lnTo>
                </a:path>
              </a:pathLst>
            </a:custGeom>
            <a:ln w="3175">
              <a:solidFill>
                <a:srgbClr val="565658"/>
              </a:solidFill>
            </a:ln>
          </p:spPr>
          <p:txBody>
            <a:bodyPr wrap="square" lIns="0" tIns="0" rIns="0" bIns="0" rtlCol="0"/>
            <a:lstStyle/>
            <a:p/>
          </p:txBody>
        </p:sp>
        <p:sp>
          <p:nvSpPr>
            <p:cNvPr id="2337" name="object 2337" descr=""/>
            <p:cNvSpPr/>
            <p:nvPr/>
          </p:nvSpPr>
          <p:spPr>
            <a:xfrm>
              <a:off x="5927721" y="8460690"/>
              <a:ext cx="4445" cy="1905"/>
            </a:xfrm>
            <a:custGeom>
              <a:avLst/>
              <a:gdLst/>
              <a:ahLst/>
              <a:cxnLst/>
              <a:rect l="l" t="t" r="r" b="b"/>
              <a:pathLst>
                <a:path w="4445" h="1904">
                  <a:moveTo>
                    <a:pt x="4292" y="0"/>
                  </a:moveTo>
                  <a:lnTo>
                    <a:pt x="3225" y="622"/>
                  </a:lnTo>
                  <a:lnTo>
                    <a:pt x="2082" y="1041"/>
                  </a:lnTo>
                  <a:lnTo>
                    <a:pt x="863" y="1282"/>
                  </a:lnTo>
                  <a:lnTo>
                    <a:pt x="0" y="1333"/>
                  </a:lnTo>
                </a:path>
              </a:pathLst>
            </a:custGeom>
            <a:ln w="3175">
              <a:solidFill>
                <a:srgbClr val="565658"/>
              </a:solidFill>
            </a:ln>
          </p:spPr>
          <p:txBody>
            <a:bodyPr wrap="square" lIns="0" tIns="0" rIns="0" bIns="0" rtlCol="0"/>
            <a:lstStyle/>
            <a:p/>
          </p:txBody>
        </p:sp>
        <p:sp>
          <p:nvSpPr>
            <p:cNvPr id="2338" name="object 2338" descr=""/>
            <p:cNvSpPr/>
            <p:nvPr/>
          </p:nvSpPr>
          <p:spPr>
            <a:xfrm>
              <a:off x="5920125" y="8446811"/>
              <a:ext cx="7620" cy="14604"/>
            </a:xfrm>
            <a:custGeom>
              <a:avLst/>
              <a:gdLst/>
              <a:ahLst/>
              <a:cxnLst/>
              <a:rect l="l" t="t" r="r" b="b"/>
              <a:pathLst>
                <a:path w="7620" h="14604">
                  <a:moveTo>
                    <a:pt x="4038" y="14338"/>
                  </a:moveTo>
                  <a:lnTo>
                    <a:pt x="0" y="7251"/>
                  </a:lnTo>
                  <a:lnTo>
                    <a:pt x="139" y="6032"/>
                  </a:lnTo>
                  <a:lnTo>
                    <a:pt x="7099" y="12"/>
                  </a:lnTo>
                  <a:lnTo>
                    <a:pt x="7594" y="0"/>
                  </a:lnTo>
                </a:path>
              </a:pathLst>
            </a:custGeom>
            <a:ln w="3175">
              <a:solidFill>
                <a:srgbClr val="565658"/>
              </a:solidFill>
            </a:ln>
          </p:spPr>
          <p:txBody>
            <a:bodyPr wrap="square" lIns="0" tIns="0" rIns="0" bIns="0" rtlCol="0"/>
            <a:lstStyle/>
            <a:p/>
          </p:txBody>
        </p:sp>
        <p:sp>
          <p:nvSpPr>
            <p:cNvPr id="2339" name="object 2339" descr=""/>
            <p:cNvSpPr/>
            <p:nvPr/>
          </p:nvSpPr>
          <p:spPr>
            <a:xfrm>
              <a:off x="5376500" y="8496000"/>
              <a:ext cx="0" cy="3175"/>
            </a:xfrm>
            <a:custGeom>
              <a:avLst/>
              <a:gdLst/>
              <a:ahLst/>
              <a:cxnLst/>
              <a:rect l="l" t="t" r="r" b="b"/>
              <a:pathLst>
                <a:path w="0" h="3175">
                  <a:moveTo>
                    <a:pt x="0" y="0"/>
                  </a:moveTo>
                  <a:lnTo>
                    <a:pt x="0" y="2908"/>
                  </a:lnTo>
                </a:path>
              </a:pathLst>
            </a:custGeom>
            <a:ln w="3175">
              <a:solidFill>
                <a:srgbClr val="565658"/>
              </a:solidFill>
            </a:ln>
          </p:spPr>
          <p:txBody>
            <a:bodyPr wrap="square" lIns="0" tIns="0" rIns="0" bIns="0" rtlCol="0"/>
            <a:lstStyle/>
            <a:p/>
          </p:txBody>
        </p:sp>
        <p:sp>
          <p:nvSpPr>
            <p:cNvPr id="2340" name="object 2340" descr=""/>
            <p:cNvSpPr/>
            <p:nvPr/>
          </p:nvSpPr>
          <p:spPr>
            <a:xfrm>
              <a:off x="5376500" y="8492577"/>
              <a:ext cx="0" cy="3810"/>
            </a:xfrm>
            <a:custGeom>
              <a:avLst/>
              <a:gdLst/>
              <a:ahLst/>
              <a:cxnLst/>
              <a:rect l="l" t="t" r="r" b="b"/>
              <a:pathLst>
                <a:path w="0" h="3809">
                  <a:moveTo>
                    <a:pt x="0" y="0"/>
                  </a:moveTo>
                  <a:lnTo>
                    <a:pt x="0" y="3441"/>
                  </a:lnTo>
                </a:path>
              </a:pathLst>
            </a:custGeom>
            <a:ln w="3175">
              <a:solidFill>
                <a:srgbClr val="565658"/>
              </a:solidFill>
            </a:ln>
          </p:spPr>
          <p:txBody>
            <a:bodyPr wrap="square" lIns="0" tIns="0" rIns="0" bIns="0" rtlCol="0"/>
            <a:lstStyle/>
            <a:p/>
          </p:txBody>
        </p:sp>
        <p:sp>
          <p:nvSpPr>
            <p:cNvPr id="2341" name="object 2341" descr=""/>
            <p:cNvSpPr/>
            <p:nvPr/>
          </p:nvSpPr>
          <p:spPr>
            <a:xfrm>
              <a:off x="5927722" y="8461217"/>
              <a:ext cx="3810" cy="1270"/>
            </a:xfrm>
            <a:custGeom>
              <a:avLst/>
              <a:gdLst/>
              <a:ahLst/>
              <a:cxnLst/>
              <a:rect l="l" t="t" r="r" b="b"/>
              <a:pathLst>
                <a:path w="3810" h="1270">
                  <a:moveTo>
                    <a:pt x="0" y="812"/>
                  </a:moveTo>
                  <a:lnTo>
                    <a:pt x="1231" y="711"/>
                  </a:lnTo>
                  <a:lnTo>
                    <a:pt x="2413" y="419"/>
                  </a:lnTo>
                  <a:lnTo>
                    <a:pt x="3441" y="0"/>
                  </a:lnTo>
                </a:path>
              </a:pathLst>
            </a:custGeom>
            <a:ln w="3175">
              <a:solidFill>
                <a:srgbClr val="565658"/>
              </a:solidFill>
            </a:ln>
          </p:spPr>
          <p:txBody>
            <a:bodyPr wrap="square" lIns="0" tIns="0" rIns="0" bIns="0" rtlCol="0"/>
            <a:lstStyle/>
            <a:p/>
          </p:txBody>
        </p:sp>
        <p:sp>
          <p:nvSpPr>
            <p:cNvPr id="2342" name="object 2342" descr=""/>
            <p:cNvSpPr/>
            <p:nvPr/>
          </p:nvSpPr>
          <p:spPr>
            <a:xfrm>
              <a:off x="5924280" y="8446818"/>
              <a:ext cx="3810" cy="1270"/>
            </a:xfrm>
            <a:custGeom>
              <a:avLst/>
              <a:gdLst/>
              <a:ahLst/>
              <a:cxnLst/>
              <a:rect l="l" t="t" r="r" b="b"/>
              <a:pathLst>
                <a:path w="3810" h="1270">
                  <a:moveTo>
                    <a:pt x="3441" y="0"/>
                  </a:moveTo>
                  <a:lnTo>
                    <a:pt x="2222" y="101"/>
                  </a:lnTo>
                  <a:lnTo>
                    <a:pt x="1016" y="380"/>
                  </a:lnTo>
                  <a:lnTo>
                    <a:pt x="0" y="812"/>
                  </a:lnTo>
                </a:path>
              </a:pathLst>
            </a:custGeom>
            <a:ln w="3175">
              <a:solidFill>
                <a:srgbClr val="565658"/>
              </a:solidFill>
            </a:ln>
          </p:spPr>
          <p:txBody>
            <a:bodyPr wrap="square" lIns="0" tIns="0" rIns="0" bIns="0" rtlCol="0"/>
            <a:lstStyle/>
            <a:p/>
          </p:txBody>
        </p:sp>
        <p:sp>
          <p:nvSpPr>
            <p:cNvPr id="2343" name="object 2343" descr=""/>
            <p:cNvSpPr/>
            <p:nvPr/>
          </p:nvSpPr>
          <p:spPr>
            <a:xfrm>
              <a:off x="5922865" y="8447631"/>
              <a:ext cx="1905" cy="1270"/>
            </a:xfrm>
            <a:custGeom>
              <a:avLst/>
              <a:gdLst/>
              <a:ahLst/>
              <a:cxnLst/>
              <a:rect l="l" t="t" r="r" b="b"/>
              <a:pathLst>
                <a:path w="1904" h="1270">
                  <a:moveTo>
                    <a:pt x="1409" y="0"/>
                  </a:moveTo>
                  <a:lnTo>
                    <a:pt x="901" y="292"/>
                  </a:lnTo>
                  <a:lnTo>
                    <a:pt x="393" y="647"/>
                  </a:lnTo>
                  <a:lnTo>
                    <a:pt x="0" y="914"/>
                  </a:lnTo>
                </a:path>
              </a:pathLst>
            </a:custGeom>
            <a:ln w="3175">
              <a:solidFill>
                <a:srgbClr val="565658"/>
              </a:solidFill>
            </a:ln>
          </p:spPr>
          <p:txBody>
            <a:bodyPr wrap="square" lIns="0" tIns="0" rIns="0" bIns="0" rtlCol="0"/>
            <a:lstStyle/>
            <a:p/>
          </p:txBody>
        </p:sp>
        <p:sp>
          <p:nvSpPr>
            <p:cNvPr id="2344" name="object 2344" descr=""/>
            <p:cNvSpPr/>
            <p:nvPr/>
          </p:nvSpPr>
          <p:spPr>
            <a:xfrm>
              <a:off x="5375805" y="8491622"/>
              <a:ext cx="1270" cy="1270"/>
            </a:xfrm>
            <a:custGeom>
              <a:avLst/>
              <a:gdLst/>
              <a:ahLst/>
              <a:cxnLst/>
              <a:rect l="l" t="t" r="r" b="b"/>
              <a:pathLst>
                <a:path w="1270" h="1270">
                  <a:moveTo>
                    <a:pt x="0" y="0"/>
                  </a:moveTo>
                  <a:lnTo>
                    <a:pt x="355" y="317"/>
                  </a:lnTo>
                  <a:lnTo>
                    <a:pt x="622" y="787"/>
                  </a:lnTo>
                  <a:lnTo>
                    <a:pt x="698" y="1257"/>
                  </a:lnTo>
                </a:path>
              </a:pathLst>
            </a:custGeom>
            <a:ln w="3175">
              <a:solidFill>
                <a:srgbClr val="565658"/>
              </a:solidFill>
            </a:ln>
          </p:spPr>
          <p:txBody>
            <a:bodyPr wrap="square" lIns="0" tIns="0" rIns="0" bIns="0" rtlCol="0"/>
            <a:lstStyle/>
            <a:p/>
          </p:txBody>
        </p:sp>
        <p:sp>
          <p:nvSpPr>
            <p:cNvPr id="2345" name="object 2345" descr=""/>
            <p:cNvSpPr/>
            <p:nvPr/>
          </p:nvSpPr>
          <p:spPr>
            <a:xfrm>
              <a:off x="5375802" y="8491167"/>
              <a:ext cx="1270" cy="1905"/>
            </a:xfrm>
            <a:custGeom>
              <a:avLst/>
              <a:gdLst/>
              <a:ahLst/>
              <a:cxnLst/>
              <a:rect l="l" t="t" r="r" b="b"/>
              <a:pathLst>
                <a:path w="1270" h="1904">
                  <a:moveTo>
                    <a:pt x="698" y="1409"/>
                  </a:moveTo>
                  <a:lnTo>
                    <a:pt x="622" y="876"/>
                  </a:lnTo>
                  <a:lnTo>
                    <a:pt x="381" y="355"/>
                  </a:lnTo>
                  <a:lnTo>
                    <a:pt x="0" y="0"/>
                  </a:lnTo>
                </a:path>
              </a:pathLst>
            </a:custGeom>
            <a:ln w="3175">
              <a:solidFill>
                <a:srgbClr val="565658"/>
              </a:solidFill>
            </a:ln>
          </p:spPr>
          <p:txBody>
            <a:bodyPr wrap="square" lIns="0" tIns="0" rIns="0" bIns="0" rtlCol="0"/>
            <a:lstStyle/>
            <a:p/>
          </p:txBody>
        </p:sp>
        <p:sp>
          <p:nvSpPr>
            <p:cNvPr id="2346" name="object 2346" descr=""/>
            <p:cNvSpPr/>
            <p:nvPr/>
          </p:nvSpPr>
          <p:spPr>
            <a:xfrm>
              <a:off x="5930831" y="8459741"/>
              <a:ext cx="1270" cy="1270"/>
            </a:xfrm>
            <a:custGeom>
              <a:avLst/>
              <a:gdLst/>
              <a:ahLst/>
              <a:cxnLst/>
              <a:rect l="l" t="t" r="r" b="b"/>
              <a:pathLst>
                <a:path w="1270" h="1270">
                  <a:moveTo>
                    <a:pt x="1270" y="0"/>
                  </a:moveTo>
                  <a:lnTo>
                    <a:pt x="965" y="254"/>
                  </a:lnTo>
                  <a:lnTo>
                    <a:pt x="482" y="571"/>
                  </a:lnTo>
                  <a:lnTo>
                    <a:pt x="0" y="812"/>
                  </a:lnTo>
                </a:path>
              </a:pathLst>
            </a:custGeom>
            <a:ln w="3175">
              <a:solidFill>
                <a:srgbClr val="565658"/>
              </a:solidFill>
            </a:ln>
          </p:spPr>
          <p:txBody>
            <a:bodyPr wrap="square" lIns="0" tIns="0" rIns="0" bIns="0" rtlCol="0"/>
            <a:lstStyle/>
            <a:p/>
          </p:txBody>
        </p:sp>
        <p:sp>
          <p:nvSpPr>
            <p:cNvPr id="2347" name="object 2347" descr=""/>
            <p:cNvSpPr/>
            <p:nvPr/>
          </p:nvSpPr>
          <p:spPr>
            <a:xfrm>
              <a:off x="5931170" y="8460291"/>
              <a:ext cx="1905" cy="1270"/>
            </a:xfrm>
            <a:custGeom>
              <a:avLst/>
              <a:gdLst/>
              <a:ahLst/>
              <a:cxnLst/>
              <a:rect l="l" t="t" r="r" b="b"/>
              <a:pathLst>
                <a:path w="1904" h="1270">
                  <a:moveTo>
                    <a:pt x="0" y="914"/>
                  </a:moveTo>
                  <a:lnTo>
                    <a:pt x="495" y="622"/>
                  </a:lnTo>
                  <a:lnTo>
                    <a:pt x="1016" y="266"/>
                  </a:lnTo>
                  <a:lnTo>
                    <a:pt x="1397" y="0"/>
                  </a:lnTo>
                </a:path>
              </a:pathLst>
            </a:custGeom>
            <a:ln w="3175">
              <a:solidFill>
                <a:srgbClr val="565658"/>
              </a:solidFill>
            </a:ln>
          </p:spPr>
          <p:txBody>
            <a:bodyPr wrap="square" lIns="0" tIns="0" rIns="0" bIns="0" rtlCol="0"/>
            <a:lstStyle/>
            <a:p/>
          </p:txBody>
        </p:sp>
        <p:sp>
          <p:nvSpPr>
            <p:cNvPr id="2348" name="object 2348" descr=""/>
            <p:cNvSpPr/>
            <p:nvPr/>
          </p:nvSpPr>
          <p:spPr>
            <a:xfrm>
              <a:off x="5374962" y="8496131"/>
              <a:ext cx="0" cy="3175"/>
            </a:xfrm>
            <a:custGeom>
              <a:avLst/>
              <a:gdLst/>
              <a:ahLst/>
              <a:cxnLst/>
              <a:rect l="l" t="t" r="r" b="b"/>
              <a:pathLst>
                <a:path w="0" h="3175">
                  <a:moveTo>
                    <a:pt x="0" y="0"/>
                  </a:moveTo>
                  <a:lnTo>
                    <a:pt x="0" y="2768"/>
                  </a:lnTo>
                </a:path>
              </a:pathLst>
            </a:custGeom>
            <a:ln w="3175">
              <a:solidFill>
                <a:srgbClr val="565658"/>
              </a:solidFill>
            </a:ln>
          </p:spPr>
          <p:txBody>
            <a:bodyPr wrap="square" lIns="0" tIns="0" rIns="0" bIns="0" rtlCol="0"/>
            <a:lstStyle/>
            <a:p/>
          </p:txBody>
        </p:sp>
        <p:sp>
          <p:nvSpPr>
            <p:cNvPr id="2349" name="object 2349" descr=""/>
            <p:cNvSpPr/>
            <p:nvPr/>
          </p:nvSpPr>
          <p:spPr>
            <a:xfrm>
              <a:off x="5373884" y="8494238"/>
              <a:ext cx="1270" cy="1270"/>
            </a:xfrm>
            <a:custGeom>
              <a:avLst/>
              <a:gdLst/>
              <a:ahLst/>
              <a:cxnLst/>
              <a:rect l="l" t="t" r="r" b="b"/>
              <a:pathLst>
                <a:path w="1270" h="1270">
                  <a:moveTo>
                    <a:pt x="0" y="0"/>
                  </a:moveTo>
                  <a:lnTo>
                    <a:pt x="355" y="50"/>
                  </a:lnTo>
                  <a:lnTo>
                    <a:pt x="711" y="228"/>
                  </a:lnTo>
                  <a:lnTo>
                    <a:pt x="977" y="533"/>
                  </a:lnTo>
                  <a:lnTo>
                    <a:pt x="1143" y="825"/>
                  </a:lnTo>
                </a:path>
              </a:pathLst>
            </a:custGeom>
            <a:ln w="3175">
              <a:solidFill>
                <a:srgbClr val="565658"/>
              </a:solidFill>
            </a:ln>
          </p:spPr>
          <p:txBody>
            <a:bodyPr wrap="square" lIns="0" tIns="0" rIns="0" bIns="0" rtlCol="0"/>
            <a:lstStyle/>
            <a:p/>
          </p:txBody>
        </p:sp>
        <p:sp>
          <p:nvSpPr>
            <p:cNvPr id="2350" name="object 2350" descr=""/>
            <p:cNvSpPr/>
            <p:nvPr/>
          </p:nvSpPr>
          <p:spPr>
            <a:xfrm>
              <a:off x="5922017" y="8453826"/>
              <a:ext cx="635" cy="1270"/>
            </a:xfrm>
            <a:custGeom>
              <a:avLst/>
              <a:gdLst/>
              <a:ahLst/>
              <a:cxnLst/>
              <a:rect l="l" t="t" r="r" b="b"/>
              <a:pathLst>
                <a:path w="635" h="1270">
                  <a:moveTo>
                    <a:pt x="25" y="0"/>
                  </a:moveTo>
                  <a:lnTo>
                    <a:pt x="25" y="152"/>
                  </a:lnTo>
                  <a:lnTo>
                    <a:pt x="12" y="342"/>
                  </a:lnTo>
                  <a:lnTo>
                    <a:pt x="0" y="609"/>
                  </a:lnTo>
                  <a:lnTo>
                    <a:pt x="12" y="787"/>
                  </a:lnTo>
                  <a:lnTo>
                    <a:pt x="12" y="1015"/>
                  </a:lnTo>
                  <a:lnTo>
                    <a:pt x="25" y="1193"/>
                  </a:lnTo>
                </a:path>
              </a:pathLst>
            </a:custGeom>
            <a:ln w="3175">
              <a:solidFill>
                <a:srgbClr val="565658"/>
              </a:solidFill>
            </a:ln>
          </p:spPr>
          <p:txBody>
            <a:bodyPr wrap="square" lIns="0" tIns="0" rIns="0" bIns="0" rtlCol="0"/>
            <a:lstStyle/>
            <a:p/>
          </p:txBody>
        </p:sp>
        <p:sp>
          <p:nvSpPr>
            <p:cNvPr id="2351" name="object 2351" descr=""/>
            <p:cNvSpPr/>
            <p:nvPr/>
          </p:nvSpPr>
          <p:spPr>
            <a:xfrm>
              <a:off x="5922849" y="8453826"/>
              <a:ext cx="0" cy="1270"/>
            </a:xfrm>
            <a:custGeom>
              <a:avLst/>
              <a:gdLst/>
              <a:ahLst/>
              <a:cxnLst/>
              <a:rect l="l" t="t" r="r" b="b"/>
              <a:pathLst>
                <a:path w="0" h="1270">
                  <a:moveTo>
                    <a:pt x="0" y="0"/>
                  </a:moveTo>
                  <a:lnTo>
                    <a:pt x="0" y="1193"/>
                  </a:lnTo>
                </a:path>
                <a:path w="0" h="1270">
                  <a:moveTo>
                    <a:pt x="0" y="0"/>
                  </a:moveTo>
                  <a:lnTo>
                    <a:pt x="0" y="1193"/>
                  </a:lnTo>
                </a:path>
              </a:pathLst>
            </a:custGeom>
            <a:ln w="3175">
              <a:solidFill>
                <a:srgbClr val="565658"/>
              </a:solidFill>
            </a:ln>
          </p:spPr>
          <p:txBody>
            <a:bodyPr wrap="square" lIns="0" tIns="0" rIns="0" bIns="0" rtlCol="0"/>
            <a:lstStyle/>
            <a:p/>
          </p:txBody>
        </p:sp>
        <p:sp>
          <p:nvSpPr>
            <p:cNvPr id="2352" name="object 2352" descr=""/>
            <p:cNvSpPr/>
            <p:nvPr/>
          </p:nvSpPr>
          <p:spPr>
            <a:xfrm>
              <a:off x="5373867" y="8494236"/>
              <a:ext cx="1270" cy="1270"/>
            </a:xfrm>
            <a:custGeom>
              <a:avLst/>
              <a:gdLst/>
              <a:ahLst/>
              <a:cxnLst/>
              <a:rect l="l" t="t" r="r" b="b"/>
              <a:pathLst>
                <a:path w="1270" h="1270">
                  <a:moveTo>
                    <a:pt x="1206" y="1181"/>
                  </a:moveTo>
                  <a:lnTo>
                    <a:pt x="1092" y="723"/>
                  </a:lnTo>
                  <a:lnTo>
                    <a:pt x="876" y="342"/>
                  </a:lnTo>
                  <a:lnTo>
                    <a:pt x="469" y="88"/>
                  </a:lnTo>
                  <a:lnTo>
                    <a:pt x="0" y="0"/>
                  </a:lnTo>
                </a:path>
              </a:pathLst>
            </a:custGeom>
            <a:ln w="3175">
              <a:solidFill>
                <a:srgbClr val="565658"/>
              </a:solidFill>
            </a:ln>
          </p:spPr>
          <p:txBody>
            <a:bodyPr wrap="square" lIns="0" tIns="0" rIns="0" bIns="0" rtlCol="0"/>
            <a:lstStyle/>
            <a:p/>
          </p:txBody>
        </p:sp>
        <p:sp>
          <p:nvSpPr>
            <p:cNvPr id="2353" name="object 2353" descr=""/>
            <p:cNvSpPr/>
            <p:nvPr/>
          </p:nvSpPr>
          <p:spPr>
            <a:xfrm>
              <a:off x="5373655" y="8494238"/>
              <a:ext cx="635" cy="635"/>
            </a:xfrm>
            <a:custGeom>
              <a:avLst/>
              <a:gdLst/>
              <a:ahLst/>
              <a:cxnLst/>
              <a:rect l="l" t="t" r="r" b="b"/>
              <a:pathLst>
                <a:path w="635" h="634">
                  <a:moveTo>
                    <a:pt x="215" y="0"/>
                  </a:moveTo>
                  <a:lnTo>
                    <a:pt x="38" y="63"/>
                  </a:lnTo>
                </a:path>
              </a:pathLst>
            </a:custGeom>
            <a:ln w="3175">
              <a:solidFill>
                <a:srgbClr val="565658"/>
              </a:solidFill>
            </a:ln>
          </p:spPr>
          <p:txBody>
            <a:bodyPr wrap="square" lIns="0" tIns="0" rIns="0" bIns="0" rtlCol="0"/>
            <a:lstStyle/>
            <a:p/>
          </p:txBody>
        </p:sp>
        <p:sp>
          <p:nvSpPr>
            <p:cNvPr id="2354" name="object 2354" descr=""/>
            <p:cNvSpPr/>
            <p:nvPr/>
          </p:nvSpPr>
          <p:spPr>
            <a:xfrm>
              <a:off x="5372632" y="8494337"/>
              <a:ext cx="1270" cy="1905"/>
            </a:xfrm>
            <a:custGeom>
              <a:avLst/>
              <a:gdLst/>
              <a:ahLst/>
              <a:cxnLst/>
              <a:rect l="l" t="t" r="r" b="b"/>
              <a:pathLst>
                <a:path w="1270" h="1904">
                  <a:moveTo>
                    <a:pt x="1041" y="0"/>
                  </a:moveTo>
                  <a:lnTo>
                    <a:pt x="266" y="1219"/>
                  </a:lnTo>
                  <a:lnTo>
                    <a:pt x="0" y="1663"/>
                  </a:lnTo>
                </a:path>
              </a:pathLst>
            </a:custGeom>
            <a:ln w="3175">
              <a:solidFill>
                <a:srgbClr val="565658"/>
              </a:solidFill>
            </a:ln>
          </p:spPr>
          <p:txBody>
            <a:bodyPr wrap="square" lIns="0" tIns="0" rIns="0" bIns="0" rtlCol="0"/>
            <a:lstStyle/>
            <a:p/>
          </p:txBody>
        </p:sp>
        <p:sp>
          <p:nvSpPr>
            <p:cNvPr id="2355" name="object 2355" descr=""/>
            <p:cNvSpPr/>
            <p:nvPr/>
          </p:nvSpPr>
          <p:spPr>
            <a:xfrm>
              <a:off x="5927721" y="8461838"/>
              <a:ext cx="1905" cy="635"/>
            </a:xfrm>
            <a:custGeom>
              <a:avLst/>
              <a:gdLst/>
              <a:ahLst/>
              <a:cxnLst/>
              <a:rect l="l" t="t" r="r" b="b"/>
              <a:pathLst>
                <a:path w="1904" h="634">
                  <a:moveTo>
                    <a:pt x="1663" y="0"/>
                  </a:moveTo>
                  <a:lnTo>
                    <a:pt x="444" y="190"/>
                  </a:lnTo>
                  <a:lnTo>
                    <a:pt x="0" y="203"/>
                  </a:lnTo>
                </a:path>
              </a:pathLst>
            </a:custGeom>
            <a:ln w="3175">
              <a:solidFill>
                <a:srgbClr val="565658"/>
              </a:solidFill>
            </a:ln>
          </p:spPr>
          <p:txBody>
            <a:bodyPr wrap="square" lIns="0" tIns="0" rIns="0" bIns="0" rtlCol="0"/>
            <a:lstStyle/>
            <a:p/>
          </p:txBody>
        </p:sp>
        <p:sp>
          <p:nvSpPr>
            <p:cNvPr id="2356" name="object 2356" descr=""/>
            <p:cNvSpPr/>
            <p:nvPr/>
          </p:nvSpPr>
          <p:spPr>
            <a:xfrm>
              <a:off x="5926061" y="8446801"/>
              <a:ext cx="1905" cy="635"/>
            </a:xfrm>
            <a:custGeom>
              <a:avLst/>
              <a:gdLst/>
              <a:ahLst/>
              <a:cxnLst/>
              <a:rect l="l" t="t" r="r" b="b"/>
              <a:pathLst>
                <a:path w="1904" h="634">
                  <a:moveTo>
                    <a:pt x="0" y="203"/>
                  </a:moveTo>
                  <a:lnTo>
                    <a:pt x="1231" y="25"/>
                  </a:lnTo>
                  <a:lnTo>
                    <a:pt x="1663" y="0"/>
                  </a:lnTo>
                </a:path>
              </a:pathLst>
            </a:custGeom>
            <a:ln w="3175">
              <a:solidFill>
                <a:srgbClr val="565658"/>
              </a:solidFill>
            </a:ln>
          </p:spPr>
          <p:txBody>
            <a:bodyPr wrap="square" lIns="0" tIns="0" rIns="0" bIns="0" rtlCol="0"/>
            <a:lstStyle/>
            <a:p/>
          </p:txBody>
        </p:sp>
        <p:sp>
          <p:nvSpPr>
            <p:cNvPr id="2357" name="object 2357" descr=""/>
            <p:cNvSpPr/>
            <p:nvPr/>
          </p:nvSpPr>
          <p:spPr>
            <a:xfrm>
              <a:off x="5927718" y="8455966"/>
              <a:ext cx="5715" cy="4445"/>
            </a:xfrm>
            <a:custGeom>
              <a:avLst/>
              <a:gdLst/>
              <a:ahLst/>
              <a:cxnLst/>
              <a:rect l="l" t="t" r="r" b="b"/>
              <a:pathLst>
                <a:path w="5714" h="4445">
                  <a:moveTo>
                    <a:pt x="5499" y="0"/>
                  </a:moveTo>
                  <a:lnTo>
                    <a:pt x="990" y="4076"/>
                  </a:lnTo>
                  <a:lnTo>
                    <a:pt x="0" y="4152"/>
                  </a:lnTo>
                </a:path>
              </a:pathLst>
            </a:custGeom>
            <a:ln w="3175">
              <a:solidFill>
                <a:srgbClr val="565658"/>
              </a:solidFill>
            </a:ln>
          </p:spPr>
          <p:txBody>
            <a:bodyPr wrap="square" lIns="0" tIns="0" rIns="0" bIns="0" rtlCol="0"/>
            <a:lstStyle/>
            <a:p/>
          </p:txBody>
        </p:sp>
        <p:sp>
          <p:nvSpPr>
            <p:cNvPr id="2358" name="object 2358" descr=""/>
            <p:cNvSpPr/>
            <p:nvPr/>
          </p:nvSpPr>
          <p:spPr>
            <a:xfrm>
              <a:off x="5922032" y="8448721"/>
              <a:ext cx="5715" cy="11430"/>
            </a:xfrm>
            <a:custGeom>
              <a:avLst/>
              <a:gdLst/>
              <a:ahLst/>
              <a:cxnLst/>
              <a:rect l="l" t="t" r="r" b="b"/>
              <a:pathLst>
                <a:path w="5714" h="11429">
                  <a:moveTo>
                    <a:pt x="5689" y="11404"/>
                  </a:moveTo>
                  <a:lnTo>
                    <a:pt x="0" y="6134"/>
                  </a:lnTo>
                  <a:lnTo>
                    <a:pt x="25" y="5067"/>
                  </a:lnTo>
                  <a:lnTo>
                    <a:pt x="4838" y="50"/>
                  </a:lnTo>
                  <a:lnTo>
                    <a:pt x="5689" y="0"/>
                  </a:lnTo>
                </a:path>
              </a:pathLst>
            </a:custGeom>
            <a:ln w="3175">
              <a:solidFill>
                <a:srgbClr val="565658"/>
              </a:solidFill>
            </a:ln>
          </p:spPr>
          <p:txBody>
            <a:bodyPr wrap="square" lIns="0" tIns="0" rIns="0" bIns="0" rtlCol="0"/>
            <a:lstStyle/>
            <a:p/>
          </p:txBody>
        </p:sp>
        <p:sp>
          <p:nvSpPr>
            <p:cNvPr id="2359" name="object 2359" descr=""/>
            <p:cNvSpPr/>
            <p:nvPr/>
          </p:nvSpPr>
          <p:spPr>
            <a:xfrm>
              <a:off x="5927722" y="8448721"/>
              <a:ext cx="5715" cy="4445"/>
            </a:xfrm>
            <a:custGeom>
              <a:avLst/>
              <a:gdLst/>
              <a:ahLst/>
              <a:cxnLst/>
              <a:rect l="l" t="t" r="r" b="b"/>
              <a:pathLst>
                <a:path w="5714" h="4445">
                  <a:moveTo>
                    <a:pt x="0" y="0"/>
                  </a:moveTo>
                  <a:lnTo>
                    <a:pt x="5130" y="3225"/>
                  </a:lnTo>
                  <a:lnTo>
                    <a:pt x="5486" y="4152"/>
                  </a:lnTo>
                </a:path>
              </a:pathLst>
            </a:custGeom>
            <a:ln w="3175">
              <a:solidFill>
                <a:srgbClr val="565658"/>
              </a:solidFill>
            </a:ln>
          </p:spPr>
          <p:txBody>
            <a:bodyPr wrap="square" lIns="0" tIns="0" rIns="0" bIns="0" rtlCol="0"/>
            <a:lstStyle/>
            <a:p/>
          </p:txBody>
        </p:sp>
        <p:sp>
          <p:nvSpPr>
            <p:cNvPr id="2360" name="object 2360" descr=""/>
            <p:cNvSpPr/>
            <p:nvPr/>
          </p:nvSpPr>
          <p:spPr>
            <a:xfrm>
              <a:off x="5921727" y="8448424"/>
              <a:ext cx="6350" cy="12065"/>
            </a:xfrm>
            <a:custGeom>
              <a:avLst/>
              <a:gdLst/>
              <a:ahLst/>
              <a:cxnLst/>
              <a:rect l="l" t="t" r="r" b="b"/>
              <a:pathLst>
                <a:path w="6350" h="12065">
                  <a:moveTo>
                    <a:pt x="5994" y="0"/>
                  </a:moveTo>
                  <a:lnTo>
                    <a:pt x="0" y="6400"/>
                  </a:lnTo>
                  <a:lnTo>
                    <a:pt x="177" y="7505"/>
                  </a:lnTo>
                  <a:lnTo>
                    <a:pt x="5702" y="11988"/>
                  </a:lnTo>
                  <a:lnTo>
                    <a:pt x="5994" y="11988"/>
                  </a:lnTo>
                </a:path>
              </a:pathLst>
            </a:custGeom>
            <a:ln w="3175">
              <a:solidFill>
                <a:srgbClr val="565658"/>
              </a:solidFill>
            </a:ln>
          </p:spPr>
          <p:txBody>
            <a:bodyPr wrap="square" lIns="0" tIns="0" rIns="0" bIns="0" rtlCol="0"/>
            <a:lstStyle/>
            <a:p/>
          </p:txBody>
        </p:sp>
        <p:sp>
          <p:nvSpPr>
            <p:cNvPr id="2361" name="object 2361" descr=""/>
            <p:cNvSpPr/>
            <p:nvPr/>
          </p:nvSpPr>
          <p:spPr>
            <a:xfrm>
              <a:off x="5927722" y="8455959"/>
              <a:ext cx="6350" cy="5080"/>
            </a:xfrm>
            <a:custGeom>
              <a:avLst/>
              <a:gdLst/>
              <a:ahLst/>
              <a:cxnLst/>
              <a:rect l="l" t="t" r="r" b="b"/>
              <a:pathLst>
                <a:path w="6350" h="5079">
                  <a:moveTo>
                    <a:pt x="0" y="4457"/>
                  </a:moveTo>
                  <a:lnTo>
                    <a:pt x="5715" y="266"/>
                  </a:lnTo>
                  <a:lnTo>
                    <a:pt x="5791" y="0"/>
                  </a:lnTo>
                </a:path>
              </a:pathLst>
            </a:custGeom>
            <a:ln w="3175">
              <a:solidFill>
                <a:srgbClr val="565658"/>
              </a:solidFill>
            </a:ln>
          </p:spPr>
          <p:txBody>
            <a:bodyPr wrap="square" lIns="0" tIns="0" rIns="0" bIns="0" rtlCol="0"/>
            <a:lstStyle/>
            <a:p/>
          </p:txBody>
        </p:sp>
        <p:sp>
          <p:nvSpPr>
            <p:cNvPr id="2362" name="object 2362" descr=""/>
            <p:cNvSpPr/>
            <p:nvPr/>
          </p:nvSpPr>
          <p:spPr>
            <a:xfrm>
              <a:off x="5922050" y="8455016"/>
              <a:ext cx="2540" cy="4445"/>
            </a:xfrm>
            <a:custGeom>
              <a:avLst/>
              <a:gdLst/>
              <a:ahLst/>
              <a:cxnLst/>
              <a:rect l="l" t="t" r="r" b="b"/>
              <a:pathLst>
                <a:path w="2539" h="4445">
                  <a:moveTo>
                    <a:pt x="2311" y="3975"/>
                  </a:moveTo>
                  <a:lnTo>
                    <a:pt x="876" y="2514"/>
                  </a:lnTo>
                  <a:lnTo>
                    <a:pt x="88" y="507"/>
                  </a:lnTo>
                  <a:lnTo>
                    <a:pt x="0" y="0"/>
                  </a:lnTo>
                </a:path>
              </a:pathLst>
            </a:custGeom>
            <a:ln w="3175">
              <a:solidFill>
                <a:srgbClr val="565658"/>
              </a:solidFill>
            </a:ln>
          </p:spPr>
          <p:txBody>
            <a:bodyPr wrap="square" lIns="0" tIns="0" rIns="0" bIns="0" rtlCol="0"/>
            <a:lstStyle/>
            <a:p/>
          </p:txBody>
        </p:sp>
        <p:sp>
          <p:nvSpPr>
            <p:cNvPr id="2363" name="object 2363" descr=""/>
            <p:cNvSpPr/>
            <p:nvPr/>
          </p:nvSpPr>
          <p:spPr>
            <a:xfrm>
              <a:off x="5922067" y="8451311"/>
              <a:ext cx="1270" cy="2540"/>
            </a:xfrm>
            <a:custGeom>
              <a:avLst/>
              <a:gdLst/>
              <a:ahLst/>
              <a:cxnLst/>
              <a:rect l="l" t="t" r="r" b="b"/>
              <a:pathLst>
                <a:path w="1270" h="2540">
                  <a:moveTo>
                    <a:pt x="0" y="2489"/>
                  </a:moveTo>
                  <a:lnTo>
                    <a:pt x="63" y="2032"/>
                  </a:lnTo>
                  <a:lnTo>
                    <a:pt x="863" y="0"/>
                  </a:lnTo>
                </a:path>
              </a:pathLst>
            </a:custGeom>
            <a:ln w="3175">
              <a:solidFill>
                <a:srgbClr val="565658"/>
              </a:solidFill>
            </a:ln>
          </p:spPr>
          <p:txBody>
            <a:bodyPr wrap="square" lIns="0" tIns="0" rIns="0" bIns="0" rtlCol="0"/>
            <a:lstStyle/>
            <a:p/>
          </p:txBody>
        </p:sp>
        <p:sp>
          <p:nvSpPr>
            <p:cNvPr id="2364" name="object 2364" descr=""/>
            <p:cNvSpPr/>
            <p:nvPr/>
          </p:nvSpPr>
          <p:spPr>
            <a:xfrm>
              <a:off x="5922134" y="8448721"/>
              <a:ext cx="10795" cy="11430"/>
            </a:xfrm>
            <a:custGeom>
              <a:avLst/>
              <a:gdLst/>
              <a:ahLst/>
              <a:cxnLst/>
              <a:rect l="l" t="t" r="r" b="b"/>
              <a:pathLst>
                <a:path w="10795" h="11429">
                  <a:moveTo>
                    <a:pt x="5587" y="0"/>
                  </a:moveTo>
                  <a:lnTo>
                    <a:pt x="4292" y="152"/>
                  </a:lnTo>
                  <a:lnTo>
                    <a:pt x="2311" y="1028"/>
                  </a:lnTo>
                  <a:lnTo>
                    <a:pt x="800" y="2603"/>
                  </a:lnTo>
                  <a:lnTo>
                    <a:pt x="0" y="4610"/>
                  </a:lnTo>
                  <a:lnTo>
                    <a:pt x="0" y="6781"/>
                  </a:lnTo>
                  <a:lnTo>
                    <a:pt x="800" y="8801"/>
                  </a:lnTo>
                  <a:lnTo>
                    <a:pt x="2311" y="10375"/>
                  </a:lnTo>
                  <a:lnTo>
                    <a:pt x="4292" y="11252"/>
                  </a:lnTo>
                  <a:lnTo>
                    <a:pt x="5587" y="11404"/>
                  </a:lnTo>
                </a:path>
                <a:path w="10795" h="11429">
                  <a:moveTo>
                    <a:pt x="5587" y="0"/>
                  </a:moveTo>
                  <a:lnTo>
                    <a:pt x="7404" y="279"/>
                  </a:lnTo>
                  <a:lnTo>
                    <a:pt x="9029" y="1155"/>
                  </a:lnTo>
                  <a:lnTo>
                    <a:pt x="10236" y="2425"/>
                  </a:lnTo>
                </a:path>
              </a:pathLst>
            </a:custGeom>
            <a:ln w="3175">
              <a:solidFill>
                <a:srgbClr val="565658"/>
              </a:solidFill>
            </a:ln>
          </p:spPr>
          <p:txBody>
            <a:bodyPr wrap="square" lIns="0" tIns="0" rIns="0" bIns="0" rtlCol="0"/>
            <a:lstStyle/>
            <a:p/>
          </p:txBody>
        </p:sp>
        <p:sp>
          <p:nvSpPr>
            <p:cNvPr id="2365" name="object 2365" descr=""/>
            <p:cNvSpPr/>
            <p:nvPr/>
          </p:nvSpPr>
          <p:spPr>
            <a:xfrm>
              <a:off x="5932497" y="8451345"/>
              <a:ext cx="1270" cy="1905"/>
            </a:xfrm>
            <a:custGeom>
              <a:avLst/>
              <a:gdLst/>
              <a:ahLst/>
              <a:cxnLst/>
              <a:rect l="l" t="t" r="r" b="b"/>
              <a:pathLst>
                <a:path w="1270" h="1904">
                  <a:moveTo>
                    <a:pt x="0" y="0"/>
                  </a:moveTo>
                  <a:lnTo>
                    <a:pt x="723" y="1524"/>
                  </a:lnTo>
                </a:path>
              </a:pathLst>
            </a:custGeom>
            <a:ln w="3175">
              <a:solidFill>
                <a:srgbClr val="565658"/>
              </a:solidFill>
            </a:ln>
          </p:spPr>
          <p:txBody>
            <a:bodyPr wrap="square" lIns="0" tIns="0" rIns="0" bIns="0" rtlCol="0"/>
            <a:lstStyle/>
            <a:p/>
          </p:txBody>
        </p:sp>
        <p:sp>
          <p:nvSpPr>
            <p:cNvPr id="2366" name="object 2366" descr=""/>
            <p:cNvSpPr/>
            <p:nvPr/>
          </p:nvSpPr>
          <p:spPr>
            <a:xfrm>
              <a:off x="5927718" y="8448730"/>
              <a:ext cx="5715" cy="4445"/>
            </a:xfrm>
            <a:custGeom>
              <a:avLst/>
              <a:gdLst/>
              <a:ahLst/>
              <a:cxnLst/>
              <a:rect l="l" t="t" r="r" b="b"/>
              <a:pathLst>
                <a:path w="5714" h="4445">
                  <a:moveTo>
                    <a:pt x="5499" y="4152"/>
                  </a:moveTo>
                  <a:lnTo>
                    <a:pt x="4724" y="2476"/>
                  </a:lnTo>
                  <a:lnTo>
                    <a:pt x="3441" y="1130"/>
                  </a:lnTo>
                  <a:lnTo>
                    <a:pt x="1828" y="292"/>
                  </a:lnTo>
                  <a:lnTo>
                    <a:pt x="0" y="0"/>
                  </a:lnTo>
                </a:path>
              </a:pathLst>
            </a:custGeom>
            <a:ln w="3175">
              <a:solidFill>
                <a:srgbClr val="565658"/>
              </a:solidFill>
            </a:ln>
          </p:spPr>
          <p:txBody>
            <a:bodyPr wrap="square" lIns="0" tIns="0" rIns="0" bIns="0" rtlCol="0"/>
            <a:lstStyle/>
            <a:p/>
          </p:txBody>
        </p:sp>
        <p:sp>
          <p:nvSpPr>
            <p:cNvPr id="2367" name="object 2367" descr=""/>
            <p:cNvSpPr/>
            <p:nvPr/>
          </p:nvSpPr>
          <p:spPr>
            <a:xfrm>
              <a:off x="5927718" y="8455966"/>
              <a:ext cx="5715" cy="4445"/>
            </a:xfrm>
            <a:custGeom>
              <a:avLst/>
              <a:gdLst/>
              <a:ahLst/>
              <a:cxnLst/>
              <a:rect l="l" t="t" r="r" b="b"/>
              <a:pathLst>
                <a:path w="5714" h="4445">
                  <a:moveTo>
                    <a:pt x="5499" y="0"/>
                  </a:moveTo>
                  <a:lnTo>
                    <a:pt x="4724" y="1663"/>
                  </a:lnTo>
                  <a:lnTo>
                    <a:pt x="3441" y="2997"/>
                  </a:lnTo>
                  <a:lnTo>
                    <a:pt x="1828" y="3860"/>
                  </a:lnTo>
                  <a:lnTo>
                    <a:pt x="0" y="4152"/>
                  </a:lnTo>
                </a:path>
              </a:pathLst>
            </a:custGeom>
            <a:ln w="3175">
              <a:solidFill>
                <a:srgbClr val="565658"/>
              </a:solidFill>
            </a:ln>
          </p:spPr>
          <p:txBody>
            <a:bodyPr wrap="square" lIns="0" tIns="0" rIns="0" bIns="0" rtlCol="0"/>
            <a:lstStyle/>
            <a:p/>
          </p:txBody>
        </p:sp>
        <p:sp>
          <p:nvSpPr>
            <p:cNvPr id="2368" name="object 2368" descr=""/>
            <p:cNvSpPr/>
            <p:nvPr/>
          </p:nvSpPr>
          <p:spPr>
            <a:xfrm>
              <a:off x="5927722" y="8455973"/>
              <a:ext cx="5715" cy="4445"/>
            </a:xfrm>
            <a:custGeom>
              <a:avLst/>
              <a:gdLst/>
              <a:ahLst/>
              <a:cxnLst/>
              <a:rect l="l" t="t" r="r" b="b"/>
              <a:pathLst>
                <a:path w="5714" h="4445">
                  <a:moveTo>
                    <a:pt x="0" y="4152"/>
                  </a:moveTo>
                  <a:lnTo>
                    <a:pt x="1816" y="3848"/>
                  </a:lnTo>
                  <a:lnTo>
                    <a:pt x="3441" y="2997"/>
                  </a:lnTo>
                  <a:lnTo>
                    <a:pt x="4711" y="1651"/>
                  </a:lnTo>
                  <a:lnTo>
                    <a:pt x="5486" y="0"/>
                  </a:lnTo>
                </a:path>
              </a:pathLst>
            </a:custGeom>
            <a:ln w="3175">
              <a:solidFill>
                <a:srgbClr val="565658"/>
              </a:solidFill>
            </a:ln>
          </p:spPr>
          <p:txBody>
            <a:bodyPr wrap="square" lIns="0" tIns="0" rIns="0" bIns="0" rtlCol="0"/>
            <a:lstStyle/>
            <a:p/>
          </p:txBody>
        </p:sp>
        <p:sp>
          <p:nvSpPr>
            <p:cNvPr id="2369" name="object 2369" descr=""/>
            <p:cNvSpPr/>
            <p:nvPr/>
          </p:nvSpPr>
          <p:spPr>
            <a:xfrm>
              <a:off x="5927722" y="8452860"/>
              <a:ext cx="6350" cy="7620"/>
            </a:xfrm>
            <a:custGeom>
              <a:avLst/>
              <a:gdLst/>
              <a:ahLst/>
              <a:cxnLst/>
              <a:rect l="l" t="t" r="r" b="b"/>
              <a:pathLst>
                <a:path w="6350" h="7620">
                  <a:moveTo>
                    <a:pt x="0" y="7556"/>
                  </a:moveTo>
                  <a:lnTo>
                    <a:pt x="6007" y="1549"/>
                  </a:lnTo>
                  <a:lnTo>
                    <a:pt x="5791" y="0"/>
                  </a:lnTo>
                </a:path>
              </a:pathLst>
            </a:custGeom>
            <a:ln w="3175">
              <a:solidFill>
                <a:srgbClr val="565658"/>
              </a:solidFill>
            </a:ln>
          </p:spPr>
          <p:txBody>
            <a:bodyPr wrap="square" lIns="0" tIns="0" rIns="0" bIns="0" rtlCol="0"/>
            <a:lstStyle/>
            <a:p/>
          </p:txBody>
        </p:sp>
        <p:sp>
          <p:nvSpPr>
            <p:cNvPr id="2370" name="object 2370" descr=""/>
            <p:cNvSpPr/>
            <p:nvPr/>
          </p:nvSpPr>
          <p:spPr>
            <a:xfrm>
              <a:off x="5927723" y="8448413"/>
              <a:ext cx="6350" cy="5080"/>
            </a:xfrm>
            <a:custGeom>
              <a:avLst/>
              <a:gdLst/>
              <a:ahLst/>
              <a:cxnLst/>
              <a:rect l="l" t="t" r="r" b="b"/>
              <a:pathLst>
                <a:path w="6350" h="5079">
                  <a:moveTo>
                    <a:pt x="5791" y="4470"/>
                  </a:moveTo>
                  <a:lnTo>
                    <a:pt x="5638" y="3962"/>
                  </a:lnTo>
                  <a:lnTo>
                    <a:pt x="4610" y="2184"/>
                  </a:lnTo>
                  <a:lnTo>
                    <a:pt x="3048" y="825"/>
                  </a:lnTo>
                  <a:lnTo>
                    <a:pt x="1117" y="114"/>
                  </a:lnTo>
                  <a:lnTo>
                    <a:pt x="0" y="0"/>
                  </a:lnTo>
                </a:path>
              </a:pathLst>
            </a:custGeom>
            <a:ln w="3175">
              <a:solidFill>
                <a:srgbClr val="565658"/>
              </a:solidFill>
            </a:ln>
          </p:spPr>
          <p:txBody>
            <a:bodyPr wrap="square" lIns="0" tIns="0" rIns="0" bIns="0" rtlCol="0"/>
            <a:lstStyle/>
            <a:p/>
          </p:txBody>
        </p:sp>
        <p:sp>
          <p:nvSpPr>
            <p:cNvPr id="2371" name="object 2371" descr=""/>
            <p:cNvSpPr/>
            <p:nvPr/>
          </p:nvSpPr>
          <p:spPr>
            <a:xfrm>
              <a:off x="5921816" y="8448428"/>
              <a:ext cx="6350" cy="12065"/>
            </a:xfrm>
            <a:custGeom>
              <a:avLst/>
              <a:gdLst/>
              <a:ahLst/>
              <a:cxnLst/>
              <a:rect l="l" t="t" r="r" b="b"/>
              <a:pathLst>
                <a:path w="6350" h="12065">
                  <a:moveTo>
                    <a:pt x="5905" y="11988"/>
                  </a:moveTo>
                  <a:lnTo>
                    <a:pt x="3848" y="11620"/>
                  </a:lnTo>
                  <a:lnTo>
                    <a:pt x="2044" y="10579"/>
                  </a:lnTo>
                  <a:lnTo>
                    <a:pt x="711" y="8991"/>
                  </a:lnTo>
                  <a:lnTo>
                    <a:pt x="0" y="7035"/>
                  </a:lnTo>
                  <a:lnTo>
                    <a:pt x="0" y="4952"/>
                  </a:lnTo>
                  <a:lnTo>
                    <a:pt x="711" y="2984"/>
                  </a:lnTo>
                  <a:lnTo>
                    <a:pt x="2044" y="1396"/>
                  </a:lnTo>
                  <a:lnTo>
                    <a:pt x="3848" y="355"/>
                  </a:lnTo>
                  <a:lnTo>
                    <a:pt x="5905" y="0"/>
                  </a:lnTo>
                </a:path>
              </a:pathLst>
            </a:custGeom>
            <a:ln w="3175">
              <a:solidFill>
                <a:srgbClr val="565658"/>
              </a:solidFill>
            </a:ln>
          </p:spPr>
          <p:txBody>
            <a:bodyPr wrap="square" lIns="0" tIns="0" rIns="0" bIns="0" rtlCol="0"/>
            <a:lstStyle/>
            <a:p/>
          </p:txBody>
        </p:sp>
        <p:sp>
          <p:nvSpPr>
            <p:cNvPr id="2372" name="object 2372" descr=""/>
            <p:cNvSpPr/>
            <p:nvPr/>
          </p:nvSpPr>
          <p:spPr>
            <a:xfrm>
              <a:off x="5925664" y="8448424"/>
              <a:ext cx="2540" cy="635"/>
            </a:xfrm>
            <a:custGeom>
              <a:avLst/>
              <a:gdLst/>
              <a:ahLst/>
              <a:cxnLst/>
              <a:rect l="l" t="t" r="r" b="b"/>
              <a:pathLst>
                <a:path w="2539" h="634">
                  <a:moveTo>
                    <a:pt x="2057" y="0"/>
                  </a:moveTo>
                  <a:lnTo>
                    <a:pt x="0" y="355"/>
                  </a:lnTo>
                </a:path>
              </a:pathLst>
            </a:custGeom>
            <a:ln w="3175">
              <a:solidFill>
                <a:srgbClr val="565658"/>
              </a:solidFill>
            </a:ln>
          </p:spPr>
          <p:txBody>
            <a:bodyPr wrap="square" lIns="0" tIns="0" rIns="0" bIns="0" rtlCol="0"/>
            <a:lstStyle/>
            <a:p/>
          </p:txBody>
        </p:sp>
        <p:sp>
          <p:nvSpPr>
            <p:cNvPr id="2373" name="object 2373" descr=""/>
            <p:cNvSpPr/>
            <p:nvPr/>
          </p:nvSpPr>
          <p:spPr>
            <a:xfrm>
              <a:off x="5921808" y="8449820"/>
              <a:ext cx="6350" cy="10795"/>
            </a:xfrm>
            <a:custGeom>
              <a:avLst/>
              <a:gdLst/>
              <a:ahLst/>
              <a:cxnLst/>
              <a:rect l="l" t="t" r="r" b="b"/>
              <a:pathLst>
                <a:path w="6350" h="10795">
                  <a:moveTo>
                    <a:pt x="2057" y="0"/>
                  </a:moveTo>
                  <a:lnTo>
                    <a:pt x="736" y="1612"/>
                  </a:lnTo>
                  <a:lnTo>
                    <a:pt x="0" y="3556"/>
                  </a:lnTo>
                  <a:lnTo>
                    <a:pt x="0" y="5638"/>
                  </a:lnTo>
                  <a:lnTo>
                    <a:pt x="736" y="7607"/>
                  </a:lnTo>
                  <a:lnTo>
                    <a:pt x="2057" y="9194"/>
                  </a:lnTo>
                  <a:lnTo>
                    <a:pt x="3873" y="10236"/>
                  </a:lnTo>
                  <a:lnTo>
                    <a:pt x="5918" y="10604"/>
                  </a:lnTo>
                </a:path>
              </a:pathLst>
            </a:custGeom>
            <a:ln w="3175">
              <a:solidFill>
                <a:srgbClr val="565658"/>
              </a:solidFill>
            </a:ln>
          </p:spPr>
          <p:txBody>
            <a:bodyPr wrap="square" lIns="0" tIns="0" rIns="0" bIns="0" rtlCol="0"/>
            <a:lstStyle/>
            <a:p/>
          </p:txBody>
        </p:sp>
        <p:sp>
          <p:nvSpPr>
            <p:cNvPr id="2374" name="object 2374" descr=""/>
            <p:cNvSpPr/>
            <p:nvPr/>
          </p:nvSpPr>
          <p:spPr>
            <a:xfrm>
              <a:off x="5927722" y="8448424"/>
              <a:ext cx="6350" cy="5080"/>
            </a:xfrm>
            <a:custGeom>
              <a:avLst/>
              <a:gdLst/>
              <a:ahLst/>
              <a:cxnLst/>
              <a:rect l="l" t="t" r="r" b="b"/>
              <a:pathLst>
                <a:path w="6350" h="5079">
                  <a:moveTo>
                    <a:pt x="0" y="0"/>
                  </a:moveTo>
                  <a:lnTo>
                    <a:pt x="1117" y="101"/>
                  </a:lnTo>
                  <a:lnTo>
                    <a:pt x="3048" y="825"/>
                  </a:lnTo>
                  <a:lnTo>
                    <a:pt x="4610" y="2171"/>
                  </a:lnTo>
                  <a:lnTo>
                    <a:pt x="5651" y="3962"/>
                  </a:lnTo>
                  <a:lnTo>
                    <a:pt x="5791" y="4457"/>
                  </a:lnTo>
                </a:path>
              </a:pathLst>
            </a:custGeom>
            <a:ln w="3175">
              <a:solidFill>
                <a:srgbClr val="565658"/>
              </a:solidFill>
            </a:ln>
          </p:spPr>
          <p:txBody>
            <a:bodyPr wrap="square" lIns="0" tIns="0" rIns="0" bIns="0" rtlCol="0"/>
            <a:lstStyle/>
            <a:p/>
          </p:txBody>
        </p:sp>
        <p:sp>
          <p:nvSpPr>
            <p:cNvPr id="2375" name="object 2375" descr=""/>
            <p:cNvSpPr/>
            <p:nvPr/>
          </p:nvSpPr>
          <p:spPr>
            <a:xfrm>
              <a:off x="5927723" y="8452883"/>
              <a:ext cx="6350" cy="7620"/>
            </a:xfrm>
            <a:custGeom>
              <a:avLst/>
              <a:gdLst/>
              <a:ahLst/>
              <a:cxnLst/>
              <a:rect l="l" t="t" r="r" b="b"/>
              <a:pathLst>
                <a:path w="6350" h="7620">
                  <a:moveTo>
                    <a:pt x="5791" y="0"/>
                  </a:moveTo>
                  <a:lnTo>
                    <a:pt x="1117" y="7429"/>
                  </a:lnTo>
                  <a:lnTo>
                    <a:pt x="0" y="7543"/>
                  </a:lnTo>
                </a:path>
              </a:pathLst>
            </a:custGeom>
            <a:ln w="3175">
              <a:solidFill>
                <a:srgbClr val="565658"/>
              </a:solidFill>
            </a:ln>
          </p:spPr>
          <p:txBody>
            <a:bodyPr wrap="square" lIns="0" tIns="0" rIns="0" bIns="0" rtlCol="0"/>
            <a:lstStyle/>
            <a:p/>
          </p:txBody>
        </p:sp>
        <p:sp>
          <p:nvSpPr>
            <p:cNvPr id="2376" name="object 2376" descr=""/>
            <p:cNvSpPr/>
            <p:nvPr/>
          </p:nvSpPr>
          <p:spPr>
            <a:xfrm>
              <a:off x="5927722" y="8448240"/>
              <a:ext cx="6350" cy="12700"/>
            </a:xfrm>
            <a:custGeom>
              <a:avLst/>
              <a:gdLst/>
              <a:ahLst/>
              <a:cxnLst/>
              <a:rect l="l" t="t" r="r" b="b"/>
              <a:pathLst>
                <a:path w="6350" h="12700">
                  <a:moveTo>
                    <a:pt x="0" y="12357"/>
                  </a:moveTo>
                  <a:lnTo>
                    <a:pt x="6172" y="6184"/>
                  </a:lnTo>
                  <a:lnTo>
                    <a:pt x="5816" y="4089"/>
                  </a:lnTo>
                  <a:lnTo>
                    <a:pt x="4762" y="2247"/>
                  </a:lnTo>
                  <a:lnTo>
                    <a:pt x="3149" y="863"/>
                  </a:lnTo>
                  <a:lnTo>
                    <a:pt x="1168" y="114"/>
                  </a:lnTo>
                  <a:lnTo>
                    <a:pt x="0" y="0"/>
                  </a:lnTo>
                </a:path>
              </a:pathLst>
            </a:custGeom>
            <a:ln w="3175">
              <a:solidFill>
                <a:srgbClr val="565658"/>
              </a:solidFill>
            </a:ln>
          </p:spPr>
          <p:txBody>
            <a:bodyPr wrap="square" lIns="0" tIns="0" rIns="0" bIns="0" rtlCol="0"/>
            <a:lstStyle/>
            <a:p/>
          </p:txBody>
        </p:sp>
        <p:sp>
          <p:nvSpPr>
            <p:cNvPr id="2377" name="object 2377" descr=""/>
            <p:cNvSpPr/>
            <p:nvPr/>
          </p:nvSpPr>
          <p:spPr>
            <a:xfrm>
              <a:off x="5926209" y="8447547"/>
              <a:ext cx="4445" cy="635"/>
            </a:xfrm>
            <a:custGeom>
              <a:avLst/>
              <a:gdLst/>
              <a:ahLst/>
              <a:cxnLst/>
              <a:rect l="l" t="t" r="r" b="b"/>
              <a:pathLst>
                <a:path w="4445" h="634">
                  <a:moveTo>
                    <a:pt x="0" y="139"/>
                  </a:moveTo>
                  <a:lnTo>
                    <a:pt x="1104" y="0"/>
                  </a:lnTo>
                  <a:lnTo>
                    <a:pt x="2197" y="12"/>
                  </a:lnTo>
                  <a:lnTo>
                    <a:pt x="3289" y="228"/>
                  </a:lnTo>
                  <a:lnTo>
                    <a:pt x="4343" y="584"/>
                  </a:lnTo>
                </a:path>
              </a:pathLst>
            </a:custGeom>
            <a:ln w="3175">
              <a:solidFill>
                <a:srgbClr val="565658"/>
              </a:solidFill>
            </a:ln>
          </p:spPr>
          <p:txBody>
            <a:bodyPr wrap="square" lIns="0" tIns="0" rIns="0" bIns="0" rtlCol="0"/>
            <a:lstStyle/>
            <a:p/>
          </p:txBody>
        </p:sp>
        <p:sp>
          <p:nvSpPr>
            <p:cNvPr id="2378" name="object 2378" descr=""/>
            <p:cNvSpPr/>
            <p:nvPr/>
          </p:nvSpPr>
          <p:spPr>
            <a:xfrm>
              <a:off x="5927712" y="8446809"/>
              <a:ext cx="3175" cy="1270"/>
            </a:xfrm>
            <a:custGeom>
              <a:avLst/>
              <a:gdLst/>
              <a:ahLst/>
              <a:cxnLst/>
              <a:rect l="l" t="t" r="r" b="b"/>
              <a:pathLst>
                <a:path w="3175" h="1270">
                  <a:moveTo>
                    <a:pt x="3124" y="673"/>
                  </a:moveTo>
                  <a:lnTo>
                    <a:pt x="1968" y="279"/>
                  </a:lnTo>
                  <a:lnTo>
                    <a:pt x="774" y="38"/>
                  </a:lnTo>
                  <a:lnTo>
                    <a:pt x="0" y="0"/>
                  </a:lnTo>
                </a:path>
              </a:pathLst>
            </a:custGeom>
            <a:ln w="3175">
              <a:solidFill>
                <a:srgbClr val="565658"/>
              </a:solidFill>
            </a:ln>
          </p:spPr>
          <p:txBody>
            <a:bodyPr wrap="square" lIns="0" tIns="0" rIns="0" bIns="0" rtlCol="0"/>
            <a:lstStyle/>
            <a:p/>
          </p:txBody>
        </p:sp>
        <p:sp>
          <p:nvSpPr>
            <p:cNvPr id="2379" name="object 2379" descr=""/>
            <p:cNvSpPr/>
            <p:nvPr/>
          </p:nvSpPr>
          <p:spPr>
            <a:xfrm>
              <a:off x="5926058" y="8446818"/>
              <a:ext cx="1905" cy="635"/>
            </a:xfrm>
            <a:custGeom>
              <a:avLst/>
              <a:gdLst/>
              <a:ahLst/>
              <a:cxnLst/>
              <a:rect l="l" t="t" r="r" b="b"/>
              <a:pathLst>
                <a:path w="1904" h="634">
                  <a:moveTo>
                    <a:pt x="1663" y="0"/>
                  </a:moveTo>
                  <a:lnTo>
                    <a:pt x="1219" y="12"/>
                  </a:lnTo>
                  <a:lnTo>
                    <a:pt x="0" y="190"/>
                  </a:lnTo>
                </a:path>
              </a:pathLst>
            </a:custGeom>
            <a:ln w="3175">
              <a:solidFill>
                <a:srgbClr val="565658"/>
              </a:solidFill>
            </a:ln>
          </p:spPr>
          <p:txBody>
            <a:bodyPr wrap="square" lIns="0" tIns="0" rIns="0" bIns="0" rtlCol="0"/>
            <a:lstStyle/>
            <a:p/>
          </p:txBody>
        </p:sp>
        <p:sp>
          <p:nvSpPr>
            <p:cNvPr id="2380" name="object 2380" descr=""/>
            <p:cNvSpPr/>
            <p:nvPr/>
          </p:nvSpPr>
          <p:spPr>
            <a:xfrm>
              <a:off x="5370610" y="8489247"/>
              <a:ext cx="0" cy="10160"/>
            </a:xfrm>
            <a:custGeom>
              <a:avLst/>
              <a:gdLst/>
              <a:ahLst/>
              <a:cxnLst/>
              <a:rect l="l" t="t" r="r" b="b"/>
              <a:pathLst>
                <a:path w="0" h="10159">
                  <a:moveTo>
                    <a:pt x="0" y="0"/>
                  </a:moveTo>
                  <a:lnTo>
                    <a:pt x="0" y="9563"/>
                  </a:lnTo>
                </a:path>
              </a:pathLst>
            </a:custGeom>
            <a:ln w="3175">
              <a:solidFill>
                <a:srgbClr val="565658"/>
              </a:solidFill>
            </a:ln>
          </p:spPr>
          <p:txBody>
            <a:bodyPr wrap="square" lIns="0" tIns="0" rIns="0" bIns="0" rtlCol="0"/>
            <a:lstStyle/>
            <a:p/>
          </p:txBody>
        </p:sp>
        <p:sp>
          <p:nvSpPr>
            <p:cNvPr id="2381" name="object 2381" descr=""/>
            <p:cNvSpPr/>
            <p:nvPr/>
          </p:nvSpPr>
          <p:spPr>
            <a:xfrm>
              <a:off x="5373673" y="8494397"/>
              <a:ext cx="635" cy="635"/>
            </a:xfrm>
            <a:custGeom>
              <a:avLst/>
              <a:gdLst/>
              <a:ahLst/>
              <a:cxnLst/>
              <a:rect l="l" t="t" r="r" b="b"/>
              <a:pathLst>
                <a:path w="635" h="634">
                  <a:moveTo>
                    <a:pt x="0" y="101"/>
                  </a:moveTo>
                  <a:lnTo>
                    <a:pt x="177" y="25"/>
                  </a:lnTo>
                </a:path>
              </a:pathLst>
            </a:custGeom>
            <a:ln w="3175">
              <a:solidFill>
                <a:srgbClr val="565658"/>
              </a:solidFill>
            </a:ln>
          </p:spPr>
          <p:txBody>
            <a:bodyPr wrap="square" lIns="0" tIns="0" rIns="0" bIns="0" rtlCol="0"/>
            <a:lstStyle/>
            <a:p/>
          </p:txBody>
        </p:sp>
        <p:sp>
          <p:nvSpPr>
            <p:cNvPr id="2382" name="object 2382" descr=""/>
            <p:cNvSpPr/>
            <p:nvPr/>
          </p:nvSpPr>
          <p:spPr>
            <a:xfrm>
              <a:off x="5374962" y="8496118"/>
              <a:ext cx="0" cy="2540"/>
            </a:xfrm>
            <a:custGeom>
              <a:avLst/>
              <a:gdLst/>
              <a:ahLst/>
              <a:cxnLst/>
              <a:rect l="l" t="t" r="r" b="b"/>
              <a:pathLst>
                <a:path w="0" h="2540">
                  <a:moveTo>
                    <a:pt x="0" y="0"/>
                  </a:moveTo>
                  <a:lnTo>
                    <a:pt x="0" y="2501"/>
                  </a:lnTo>
                </a:path>
              </a:pathLst>
            </a:custGeom>
            <a:ln w="3175">
              <a:solidFill>
                <a:srgbClr val="565658"/>
              </a:solidFill>
            </a:ln>
          </p:spPr>
          <p:txBody>
            <a:bodyPr wrap="square" lIns="0" tIns="0" rIns="0" bIns="0" rtlCol="0"/>
            <a:lstStyle/>
            <a:p/>
          </p:txBody>
        </p:sp>
        <p:sp>
          <p:nvSpPr>
            <p:cNvPr id="2383" name="object 2383" descr=""/>
            <p:cNvSpPr/>
            <p:nvPr/>
          </p:nvSpPr>
          <p:spPr>
            <a:xfrm>
              <a:off x="5374962" y="8498617"/>
              <a:ext cx="635" cy="635"/>
            </a:xfrm>
            <a:custGeom>
              <a:avLst/>
              <a:gdLst/>
              <a:ahLst/>
              <a:cxnLst/>
              <a:rect l="l" t="t" r="r" b="b"/>
              <a:pathLst>
                <a:path w="635" h="634">
                  <a:moveTo>
                    <a:pt x="0" y="0"/>
                  </a:moveTo>
                  <a:lnTo>
                    <a:pt x="50" y="139"/>
                  </a:lnTo>
                  <a:lnTo>
                    <a:pt x="254" y="228"/>
                  </a:lnTo>
                </a:path>
              </a:pathLst>
            </a:custGeom>
            <a:ln w="3175">
              <a:solidFill>
                <a:srgbClr val="565658"/>
              </a:solidFill>
            </a:ln>
          </p:spPr>
          <p:txBody>
            <a:bodyPr wrap="square" lIns="0" tIns="0" rIns="0" bIns="0" rtlCol="0"/>
            <a:lstStyle/>
            <a:p/>
          </p:txBody>
        </p:sp>
        <p:sp>
          <p:nvSpPr>
            <p:cNvPr id="2384" name="object 2384" descr=""/>
            <p:cNvSpPr/>
            <p:nvPr/>
          </p:nvSpPr>
          <p:spPr>
            <a:xfrm>
              <a:off x="5375802" y="8491623"/>
              <a:ext cx="1270" cy="6985"/>
            </a:xfrm>
            <a:custGeom>
              <a:avLst/>
              <a:gdLst/>
              <a:ahLst/>
              <a:cxnLst/>
              <a:rect l="l" t="t" r="r" b="b"/>
              <a:pathLst>
                <a:path w="1270" h="6984">
                  <a:moveTo>
                    <a:pt x="698" y="1257"/>
                  </a:moveTo>
                  <a:lnTo>
                    <a:pt x="698" y="6985"/>
                  </a:lnTo>
                </a:path>
                <a:path w="1270" h="6984">
                  <a:moveTo>
                    <a:pt x="698" y="1257"/>
                  </a:moveTo>
                  <a:lnTo>
                    <a:pt x="596" y="723"/>
                  </a:lnTo>
                  <a:lnTo>
                    <a:pt x="330" y="279"/>
                  </a:lnTo>
                  <a:lnTo>
                    <a:pt x="0" y="0"/>
                  </a:lnTo>
                </a:path>
              </a:pathLst>
            </a:custGeom>
            <a:ln w="3175">
              <a:solidFill>
                <a:srgbClr val="565658"/>
              </a:solidFill>
            </a:ln>
          </p:spPr>
          <p:txBody>
            <a:bodyPr wrap="square" lIns="0" tIns="0" rIns="0" bIns="0" rtlCol="0"/>
            <a:lstStyle/>
            <a:p/>
          </p:txBody>
        </p:sp>
        <p:sp>
          <p:nvSpPr>
            <p:cNvPr id="2385" name="object 2385" descr=""/>
            <p:cNvSpPr/>
            <p:nvPr/>
          </p:nvSpPr>
          <p:spPr>
            <a:xfrm>
              <a:off x="5370624" y="8489247"/>
              <a:ext cx="5715" cy="2540"/>
            </a:xfrm>
            <a:custGeom>
              <a:avLst/>
              <a:gdLst/>
              <a:ahLst/>
              <a:cxnLst/>
              <a:rect l="l" t="t" r="r" b="b"/>
              <a:pathLst>
                <a:path w="5714" h="2540">
                  <a:moveTo>
                    <a:pt x="5181" y="2374"/>
                  </a:moveTo>
                  <a:lnTo>
                    <a:pt x="4254" y="1752"/>
                  </a:lnTo>
                  <a:lnTo>
                    <a:pt x="3886" y="1549"/>
                  </a:lnTo>
                  <a:lnTo>
                    <a:pt x="2603" y="850"/>
                  </a:lnTo>
                  <a:lnTo>
                    <a:pt x="1295" y="330"/>
                  </a:lnTo>
                  <a:lnTo>
                    <a:pt x="0" y="0"/>
                  </a:lnTo>
                </a:path>
              </a:pathLst>
            </a:custGeom>
            <a:ln w="3175">
              <a:solidFill>
                <a:srgbClr val="565658"/>
              </a:solidFill>
            </a:ln>
          </p:spPr>
          <p:txBody>
            <a:bodyPr wrap="square" lIns="0" tIns="0" rIns="0" bIns="0" rtlCol="0"/>
            <a:lstStyle/>
            <a:p/>
          </p:txBody>
        </p:sp>
        <p:sp>
          <p:nvSpPr>
            <p:cNvPr id="2386" name="object 2386" descr=""/>
            <p:cNvSpPr/>
            <p:nvPr/>
          </p:nvSpPr>
          <p:spPr>
            <a:xfrm>
              <a:off x="5924906" y="8455785"/>
              <a:ext cx="10160" cy="5715"/>
            </a:xfrm>
            <a:custGeom>
              <a:avLst/>
              <a:gdLst/>
              <a:ahLst/>
              <a:cxnLst/>
              <a:rect l="l" t="t" r="r" b="b"/>
              <a:pathLst>
                <a:path w="10160" h="5715">
                  <a:moveTo>
                    <a:pt x="9575" y="0"/>
                  </a:moveTo>
                  <a:lnTo>
                    <a:pt x="9080" y="1498"/>
                  </a:lnTo>
                  <a:lnTo>
                    <a:pt x="7810" y="3365"/>
                  </a:lnTo>
                  <a:lnTo>
                    <a:pt x="5994" y="4749"/>
                  </a:lnTo>
                  <a:lnTo>
                    <a:pt x="3848" y="5448"/>
                  </a:lnTo>
                  <a:lnTo>
                    <a:pt x="1562" y="5410"/>
                  </a:lnTo>
                  <a:lnTo>
                    <a:pt x="0" y="4914"/>
                  </a:lnTo>
                </a:path>
              </a:pathLst>
            </a:custGeom>
            <a:ln w="3175">
              <a:solidFill>
                <a:srgbClr val="565658"/>
              </a:solidFill>
            </a:ln>
          </p:spPr>
          <p:txBody>
            <a:bodyPr wrap="square" lIns="0" tIns="0" rIns="0" bIns="0" rtlCol="0"/>
            <a:lstStyle/>
            <a:p/>
          </p:txBody>
        </p:sp>
        <p:sp>
          <p:nvSpPr>
            <p:cNvPr id="2387" name="object 2387" descr=""/>
            <p:cNvSpPr/>
            <p:nvPr/>
          </p:nvSpPr>
          <p:spPr>
            <a:xfrm>
              <a:off x="5932101" y="8455779"/>
              <a:ext cx="2540" cy="4445"/>
            </a:xfrm>
            <a:custGeom>
              <a:avLst/>
              <a:gdLst/>
              <a:ahLst/>
              <a:cxnLst/>
              <a:rect l="l" t="t" r="r" b="b"/>
              <a:pathLst>
                <a:path w="2539" h="4445">
                  <a:moveTo>
                    <a:pt x="0" y="3962"/>
                  </a:moveTo>
                  <a:lnTo>
                    <a:pt x="622" y="3390"/>
                  </a:lnTo>
                  <a:lnTo>
                    <a:pt x="838" y="3136"/>
                  </a:lnTo>
                  <a:lnTo>
                    <a:pt x="1524" y="2184"/>
                  </a:lnTo>
                  <a:lnTo>
                    <a:pt x="2044" y="1143"/>
                  </a:lnTo>
                  <a:lnTo>
                    <a:pt x="2374" y="0"/>
                  </a:lnTo>
                </a:path>
              </a:pathLst>
            </a:custGeom>
            <a:ln w="3175">
              <a:solidFill>
                <a:srgbClr val="565658"/>
              </a:solidFill>
            </a:ln>
          </p:spPr>
          <p:txBody>
            <a:bodyPr wrap="square" lIns="0" tIns="0" rIns="0" bIns="0" rtlCol="0"/>
            <a:lstStyle/>
            <a:p/>
          </p:txBody>
        </p:sp>
        <p:sp>
          <p:nvSpPr>
            <p:cNvPr id="2388" name="object 2388" descr=""/>
            <p:cNvSpPr/>
            <p:nvPr/>
          </p:nvSpPr>
          <p:spPr>
            <a:xfrm>
              <a:off x="5920976" y="8447596"/>
              <a:ext cx="10160" cy="5715"/>
            </a:xfrm>
            <a:custGeom>
              <a:avLst/>
              <a:gdLst/>
              <a:ahLst/>
              <a:cxnLst/>
              <a:rect l="l" t="t" r="r" b="b"/>
              <a:pathLst>
                <a:path w="10160" h="5715">
                  <a:moveTo>
                    <a:pt x="0" y="5460"/>
                  </a:moveTo>
                  <a:lnTo>
                    <a:pt x="482" y="3936"/>
                  </a:lnTo>
                  <a:lnTo>
                    <a:pt x="1752" y="2082"/>
                  </a:lnTo>
                  <a:lnTo>
                    <a:pt x="3568" y="723"/>
                  </a:lnTo>
                  <a:lnTo>
                    <a:pt x="5715" y="0"/>
                  </a:lnTo>
                  <a:lnTo>
                    <a:pt x="7988" y="50"/>
                  </a:lnTo>
                  <a:lnTo>
                    <a:pt x="9563" y="533"/>
                  </a:lnTo>
                </a:path>
              </a:pathLst>
            </a:custGeom>
            <a:ln w="3175">
              <a:solidFill>
                <a:srgbClr val="565658"/>
              </a:solidFill>
            </a:ln>
          </p:spPr>
          <p:txBody>
            <a:bodyPr wrap="square" lIns="0" tIns="0" rIns="0" bIns="0" rtlCol="0"/>
            <a:lstStyle/>
            <a:p/>
          </p:txBody>
        </p:sp>
        <p:sp>
          <p:nvSpPr>
            <p:cNvPr id="2389" name="object 2389" descr=""/>
            <p:cNvSpPr/>
            <p:nvPr/>
          </p:nvSpPr>
          <p:spPr>
            <a:xfrm>
              <a:off x="5920969" y="8449113"/>
              <a:ext cx="2540" cy="4445"/>
            </a:xfrm>
            <a:custGeom>
              <a:avLst/>
              <a:gdLst/>
              <a:ahLst/>
              <a:cxnLst/>
              <a:rect l="l" t="t" r="r" b="b"/>
              <a:pathLst>
                <a:path w="2539" h="4445">
                  <a:moveTo>
                    <a:pt x="2362" y="0"/>
                  </a:moveTo>
                  <a:lnTo>
                    <a:pt x="1752" y="571"/>
                  </a:lnTo>
                  <a:lnTo>
                    <a:pt x="1536" y="800"/>
                  </a:lnTo>
                  <a:lnTo>
                    <a:pt x="838" y="1752"/>
                  </a:lnTo>
                  <a:lnTo>
                    <a:pt x="330" y="2819"/>
                  </a:lnTo>
                  <a:lnTo>
                    <a:pt x="0" y="3949"/>
                  </a:lnTo>
                </a:path>
              </a:pathLst>
            </a:custGeom>
            <a:ln w="3175">
              <a:solidFill>
                <a:srgbClr val="565658"/>
              </a:solidFill>
            </a:ln>
          </p:spPr>
          <p:txBody>
            <a:bodyPr wrap="square" lIns="0" tIns="0" rIns="0" bIns="0" rtlCol="0"/>
            <a:lstStyle/>
            <a:p/>
          </p:txBody>
        </p:sp>
        <p:sp>
          <p:nvSpPr>
            <p:cNvPr id="2390" name="object 2390" descr=""/>
            <p:cNvSpPr/>
            <p:nvPr/>
          </p:nvSpPr>
          <p:spPr>
            <a:xfrm>
              <a:off x="5370610" y="8499485"/>
              <a:ext cx="0" cy="4445"/>
            </a:xfrm>
            <a:custGeom>
              <a:avLst/>
              <a:gdLst/>
              <a:ahLst/>
              <a:cxnLst/>
              <a:rect l="l" t="t" r="r" b="b"/>
              <a:pathLst>
                <a:path w="0" h="4445">
                  <a:moveTo>
                    <a:pt x="0" y="0"/>
                  </a:moveTo>
                  <a:lnTo>
                    <a:pt x="0" y="4114"/>
                  </a:lnTo>
                </a:path>
              </a:pathLst>
            </a:custGeom>
            <a:ln w="3175">
              <a:solidFill>
                <a:srgbClr val="565658"/>
              </a:solidFill>
            </a:ln>
          </p:spPr>
          <p:txBody>
            <a:bodyPr wrap="square" lIns="0" tIns="0" rIns="0" bIns="0" rtlCol="0"/>
            <a:lstStyle/>
            <a:p/>
          </p:txBody>
        </p:sp>
        <p:sp>
          <p:nvSpPr>
            <p:cNvPr id="2391" name="object 2391" descr=""/>
            <p:cNvSpPr/>
            <p:nvPr/>
          </p:nvSpPr>
          <p:spPr>
            <a:xfrm>
              <a:off x="5370610" y="8489247"/>
              <a:ext cx="0" cy="10160"/>
            </a:xfrm>
            <a:custGeom>
              <a:avLst/>
              <a:gdLst/>
              <a:ahLst/>
              <a:cxnLst/>
              <a:rect l="l" t="t" r="r" b="b"/>
              <a:pathLst>
                <a:path w="0" h="10159">
                  <a:moveTo>
                    <a:pt x="0" y="0"/>
                  </a:moveTo>
                  <a:lnTo>
                    <a:pt x="0" y="9563"/>
                  </a:lnTo>
                </a:path>
              </a:pathLst>
            </a:custGeom>
            <a:ln w="3175">
              <a:solidFill>
                <a:srgbClr val="565658"/>
              </a:solidFill>
            </a:ln>
          </p:spPr>
          <p:txBody>
            <a:bodyPr wrap="square" lIns="0" tIns="0" rIns="0" bIns="0" rtlCol="0"/>
            <a:lstStyle/>
            <a:p/>
          </p:txBody>
        </p:sp>
        <p:sp>
          <p:nvSpPr>
            <p:cNvPr id="2392" name="object 2392" descr=""/>
            <p:cNvSpPr/>
            <p:nvPr/>
          </p:nvSpPr>
          <p:spPr>
            <a:xfrm>
              <a:off x="5927722" y="8448239"/>
              <a:ext cx="6350" cy="12700"/>
            </a:xfrm>
            <a:custGeom>
              <a:avLst/>
              <a:gdLst/>
              <a:ahLst/>
              <a:cxnLst/>
              <a:rect l="l" t="t" r="r" b="b"/>
              <a:pathLst>
                <a:path w="6350" h="12700">
                  <a:moveTo>
                    <a:pt x="0" y="0"/>
                  </a:moveTo>
                  <a:lnTo>
                    <a:pt x="6146" y="6451"/>
                  </a:lnTo>
                  <a:lnTo>
                    <a:pt x="6032" y="7569"/>
                  </a:lnTo>
                  <a:lnTo>
                    <a:pt x="546" y="12344"/>
                  </a:lnTo>
                  <a:lnTo>
                    <a:pt x="0" y="12369"/>
                  </a:lnTo>
                </a:path>
              </a:pathLst>
            </a:custGeom>
            <a:ln w="3175">
              <a:solidFill>
                <a:srgbClr val="565658"/>
              </a:solidFill>
            </a:ln>
          </p:spPr>
          <p:txBody>
            <a:bodyPr wrap="square" lIns="0" tIns="0" rIns="0" bIns="0" rtlCol="0"/>
            <a:lstStyle/>
            <a:p/>
          </p:txBody>
        </p:sp>
        <p:sp>
          <p:nvSpPr>
            <p:cNvPr id="2393" name="object 2393" descr=""/>
            <p:cNvSpPr/>
            <p:nvPr/>
          </p:nvSpPr>
          <p:spPr>
            <a:xfrm>
              <a:off x="5921562" y="8448240"/>
              <a:ext cx="6350" cy="12700"/>
            </a:xfrm>
            <a:custGeom>
              <a:avLst/>
              <a:gdLst/>
              <a:ahLst/>
              <a:cxnLst/>
              <a:rect l="l" t="t" r="r" b="b"/>
              <a:pathLst>
                <a:path w="6350" h="12700">
                  <a:moveTo>
                    <a:pt x="6159" y="12357"/>
                  </a:moveTo>
                  <a:lnTo>
                    <a:pt x="0" y="5905"/>
                  </a:lnTo>
                  <a:lnTo>
                    <a:pt x="139" y="4800"/>
                  </a:lnTo>
                  <a:lnTo>
                    <a:pt x="5613" y="12"/>
                  </a:lnTo>
                  <a:lnTo>
                    <a:pt x="6159" y="0"/>
                  </a:lnTo>
                </a:path>
              </a:pathLst>
            </a:custGeom>
            <a:ln w="3175">
              <a:solidFill>
                <a:srgbClr val="565658"/>
              </a:solidFill>
            </a:ln>
          </p:spPr>
          <p:txBody>
            <a:bodyPr wrap="square" lIns="0" tIns="0" rIns="0" bIns="0" rtlCol="0"/>
            <a:lstStyle/>
            <a:p/>
          </p:txBody>
        </p:sp>
        <p:sp>
          <p:nvSpPr>
            <p:cNvPr id="2394" name="object 2394" descr=""/>
            <p:cNvSpPr/>
            <p:nvPr/>
          </p:nvSpPr>
          <p:spPr>
            <a:xfrm>
              <a:off x="5930833" y="8447476"/>
              <a:ext cx="5080" cy="8890"/>
            </a:xfrm>
            <a:custGeom>
              <a:avLst/>
              <a:gdLst/>
              <a:ahLst/>
              <a:cxnLst/>
              <a:rect l="l" t="t" r="r" b="b"/>
              <a:pathLst>
                <a:path w="5079" h="8890">
                  <a:moveTo>
                    <a:pt x="4343" y="8445"/>
                  </a:moveTo>
                  <a:lnTo>
                    <a:pt x="4495" y="7226"/>
                  </a:lnTo>
                  <a:lnTo>
                    <a:pt x="4444" y="6007"/>
                  </a:lnTo>
                  <a:lnTo>
                    <a:pt x="4178" y="4787"/>
                  </a:lnTo>
                  <a:lnTo>
                    <a:pt x="368" y="177"/>
                  </a:lnTo>
                  <a:lnTo>
                    <a:pt x="0" y="0"/>
                  </a:lnTo>
                </a:path>
              </a:pathLst>
            </a:custGeom>
            <a:ln w="3175">
              <a:solidFill>
                <a:srgbClr val="565658"/>
              </a:solidFill>
            </a:ln>
          </p:spPr>
          <p:txBody>
            <a:bodyPr wrap="square" lIns="0" tIns="0" rIns="0" bIns="0" rtlCol="0"/>
            <a:lstStyle/>
            <a:p/>
          </p:txBody>
        </p:sp>
        <p:sp>
          <p:nvSpPr>
            <p:cNvPr id="2395" name="object 2395" descr=""/>
            <p:cNvSpPr/>
            <p:nvPr/>
          </p:nvSpPr>
          <p:spPr>
            <a:xfrm>
              <a:off x="5920974" y="8447542"/>
              <a:ext cx="10160" cy="5715"/>
            </a:xfrm>
            <a:custGeom>
              <a:avLst/>
              <a:gdLst/>
              <a:ahLst/>
              <a:cxnLst/>
              <a:rect l="l" t="t" r="r" b="b"/>
              <a:pathLst>
                <a:path w="10160" h="5715">
                  <a:moveTo>
                    <a:pt x="9575" y="596"/>
                  </a:moveTo>
                  <a:lnTo>
                    <a:pt x="8470" y="203"/>
                  </a:lnTo>
                  <a:lnTo>
                    <a:pt x="7340" y="0"/>
                  </a:lnTo>
                  <a:lnTo>
                    <a:pt x="6159" y="0"/>
                  </a:lnTo>
                  <a:lnTo>
                    <a:pt x="177" y="4775"/>
                  </a:lnTo>
                  <a:lnTo>
                    <a:pt x="0" y="5511"/>
                  </a:lnTo>
                </a:path>
              </a:pathLst>
            </a:custGeom>
            <a:ln w="3175">
              <a:solidFill>
                <a:srgbClr val="565658"/>
              </a:solidFill>
            </a:ln>
          </p:spPr>
          <p:txBody>
            <a:bodyPr wrap="square" lIns="0" tIns="0" rIns="0" bIns="0" rtlCol="0"/>
            <a:lstStyle/>
            <a:p/>
          </p:txBody>
        </p:sp>
        <p:sp>
          <p:nvSpPr>
            <p:cNvPr id="2396" name="object 2396" descr=""/>
            <p:cNvSpPr/>
            <p:nvPr/>
          </p:nvSpPr>
          <p:spPr>
            <a:xfrm>
              <a:off x="5920104" y="8452914"/>
              <a:ext cx="5080" cy="8890"/>
            </a:xfrm>
            <a:custGeom>
              <a:avLst/>
              <a:gdLst/>
              <a:ahLst/>
              <a:cxnLst/>
              <a:rect l="l" t="t" r="r" b="b"/>
              <a:pathLst>
                <a:path w="5079" h="8890">
                  <a:moveTo>
                    <a:pt x="152" y="0"/>
                  </a:moveTo>
                  <a:lnTo>
                    <a:pt x="0" y="1219"/>
                  </a:lnTo>
                  <a:lnTo>
                    <a:pt x="63" y="2451"/>
                  </a:lnTo>
                  <a:lnTo>
                    <a:pt x="330" y="3670"/>
                  </a:lnTo>
                  <a:lnTo>
                    <a:pt x="4127" y="8267"/>
                  </a:lnTo>
                  <a:lnTo>
                    <a:pt x="4508" y="8445"/>
                  </a:lnTo>
                </a:path>
              </a:pathLst>
            </a:custGeom>
            <a:ln w="3175">
              <a:solidFill>
                <a:srgbClr val="565658"/>
              </a:solidFill>
            </a:ln>
          </p:spPr>
          <p:txBody>
            <a:bodyPr wrap="square" lIns="0" tIns="0" rIns="0" bIns="0" rtlCol="0"/>
            <a:lstStyle/>
            <a:p/>
          </p:txBody>
        </p:sp>
        <p:sp>
          <p:nvSpPr>
            <p:cNvPr id="2397" name="object 2397" descr=""/>
            <p:cNvSpPr/>
            <p:nvPr/>
          </p:nvSpPr>
          <p:spPr>
            <a:xfrm>
              <a:off x="5924895" y="8455800"/>
              <a:ext cx="10160" cy="5715"/>
            </a:xfrm>
            <a:custGeom>
              <a:avLst/>
              <a:gdLst/>
              <a:ahLst/>
              <a:cxnLst/>
              <a:rect l="l" t="t" r="r" b="b"/>
              <a:pathLst>
                <a:path w="10160" h="5715">
                  <a:moveTo>
                    <a:pt x="0" y="4914"/>
                  </a:moveTo>
                  <a:lnTo>
                    <a:pt x="1104" y="5283"/>
                  </a:lnTo>
                  <a:lnTo>
                    <a:pt x="2235" y="5473"/>
                  </a:lnTo>
                  <a:lnTo>
                    <a:pt x="3403" y="5499"/>
                  </a:lnTo>
                  <a:lnTo>
                    <a:pt x="4533" y="5283"/>
                  </a:lnTo>
                  <a:lnTo>
                    <a:pt x="9398" y="736"/>
                  </a:lnTo>
                  <a:lnTo>
                    <a:pt x="9563" y="0"/>
                  </a:lnTo>
                </a:path>
              </a:pathLst>
            </a:custGeom>
            <a:ln w="3175">
              <a:solidFill>
                <a:srgbClr val="565658"/>
              </a:solidFill>
            </a:ln>
          </p:spPr>
          <p:txBody>
            <a:bodyPr wrap="square" lIns="0" tIns="0" rIns="0" bIns="0" rtlCol="0"/>
            <a:lstStyle/>
            <a:p/>
          </p:txBody>
        </p:sp>
        <p:sp>
          <p:nvSpPr>
            <p:cNvPr id="2398" name="object 2398" descr=""/>
            <p:cNvSpPr/>
            <p:nvPr/>
          </p:nvSpPr>
          <p:spPr>
            <a:xfrm>
              <a:off x="5370624" y="8488559"/>
              <a:ext cx="5715" cy="3175"/>
            </a:xfrm>
            <a:custGeom>
              <a:avLst/>
              <a:gdLst/>
              <a:ahLst/>
              <a:cxnLst/>
              <a:rect l="l" t="t" r="r" b="b"/>
              <a:pathLst>
                <a:path w="5714" h="3175">
                  <a:moveTo>
                    <a:pt x="5181" y="2603"/>
                  </a:moveTo>
                  <a:lnTo>
                    <a:pt x="3873" y="1689"/>
                  </a:lnTo>
                  <a:lnTo>
                    <a:pt x="2578" y="914"/>
                  </a:lnTo>
                  <a:lnTo>
                    <a:pt x="1295" y="355"/>
                  </a:lnTo>
                  <a:lnTo>
                    <a:pt x="0" y="0"/>
                  </a:lnTo>
                </a:path>
              </a:pathLst>
            </a:custGeom>
            <a:ln w="3175">
              <a:solidFill>
                <a:srgbClr val="565658"/>
              </a:solidFill>
            </a:ln>
          </p:spPr>
          <p:txBody>
            <a:bodyPr wrap="square" lIns="0" tIns="0" rIns="0" bIns="0" rtlCol="0"/>
            <a:lstStyle/>
            <a:p/>
          </p:txBody>
        </p:sp>
        <p:sp>
          <p:nvSpPr>
            <p:cNvPr id="2399" name="object 2399" descr=""/>
            <p:cNvSpPr/>
            <p:nvPr/>
          </p:nvSpPr>
          <p:spPr>
            <a:xfrm>
              <a:off x="5370610" y="8489247"/>
              <a:ext cx="5715" cy="2540"/>
            </a:xfrm>
            <a:custGeom>
              <a:avLst/>
              <a:gdLst/>
              <a:ahLst/>
              <a:cxnLst/>
              <a:rect l="l" t="t" r="r" b="b"/>
              <a:pathLst>
                <a:path w="5714" h="2540">
                  <a:moveTo>
                    <a:pt x="0" y="0"/>
                  </a:moveTo>
                  <a:lnTo>
                    <a:pt x="1308" y="317"/>
                  </a:lnTo>
                  <a:lnTo>
                    <a:pt x="2616" y="850"/>
                  </a:lnTo>
                  <a:lnTo>
                    <a:pt x="3911" y="1536"/>
                  </a:lnTo>
                  <a:lnTo>
                    <a:pt x="5207" y="2374"/>
                  </a:lnTo>
                </a:path>
              </a:pathLst>
            </a:custGeom>
            <a:ln w="3175">
              <a:solidFill>
                <a:srgbClr val="565658"/>
              </a:solidFill>
            </a:ln>
          </p:spPr>
          <p:txBody>
            <a:bodyPr wrap="square" lIns="0" tIns="0" rIns="0" bIns="0" rtlCol="0"/>
            <a:lstStyle/>
            <a:p/>
          </p:txBody>
        </p:sp>
        <p:sp>
          <p:nvSpPr>
            <p:cNvPr id="2400" name="object 2400" descr=""/>
            <p:cNvSpPr/>
            <p:nvPr/>
          </p:nvSpPr>
          <p:spPr>
            <a:xfrm>
              <a:off x="5932559" y="8455919"/>
              <a:ext cx="3175" cy="4445"/>
            </a:xfrm>
            <a:custGeom>
              <a:avLst/>
              <a:gdLst/>
              <a:ahLst/>
              <a:cxnLst/>
              <a:rect l="l" t="t" r="r" b="b"/>
              <a:pathLst>
                <a:path w="3175" h="4445">
                  <a:moveTo>
                    <a:pt x="0" y="4368"/>
                  </a:moveTo>
                  <a:lnTo>
                    <a:pt x="914" y="3454"/>
                  </a:lnTo>
                  <a:lnTo>
                    <a:pt x="1689" y="2412"/>
                  </a:lnTo>
                  <a:lnTo>
                    <a:pt x="2247" y="1244"/>
                  </a:lnTo>
                  <a:lnTo>
                    <a:pt x="2616" y="0"/>
                  </a:lnTo>
                </a:path>
              </a:pathLst>
            </a:custGeom>
            <a:ln w="3175">
              <a:solidFill>
                <a:srgbClr val="565658"/>
              </a:solidFill>
            </a:ln>
          </p:spPr>
          <p:txBody>
            <a:bodyPr wrap="square" lIns="0" tIns="0" rIns="0" bIns="0" rtlCol="0"/>
            <a:lstStyle/>
            <a:p/>
          </p:txBody>
        </p:sp>
        <p:sp>
          <p:nvSpPr>
            <p:cNvPr id="2401" name="object 2401" descr=""/>
            <p:cNvSpPr/>
            <p:nvPr/>
          </p:nvSpPr>
          <p:spPr>
            <a:xfrm>
              <a:off x="5932107" y="8455785"/>
              <a:ext cx="2540" cy="4445"/>
            </a:xfrm>
            <a:custGeom>
              <a:avLst/>
              <a:gdLst/>
              <a:ahLst/>
              <a:cxnLst/>
              <a:rect l="l" t="t" r="r" b="b"/>
              <a:pathLst>
                <a:path w="2539" h="4445">
                  <a:moveTo>
                    <a:pt x="2374" y="0"/>
                  </a:moveTo>
                  <a:lnTo>
                    <a:pt x="2044" y="1130"/>
                  </a:lnTo>
                  <a:lnTo>
                    <a:pt x="1524" y="2171"/>
                  </a:lnTo>
                  <a:lnTo>
                    <a:pt x="838" y="3136"/>
                  </a:lnTo>
                  <a:lnTo>
                    <a:pt x="0" y="3962"/>
                  </a:lnTo>
                </a:path>
              </a:pathLst>
            </a:custGeom>
            <a:ln w="3175">
              <a:solidFill>
                <a:srgbClr val="565658"/>
              </a:solidFill>
            </a:ln>
          </p:spPr>
          <p:txBody>
            <a:bodyPr wrap="square" lIns="0" tIns="0" rIns="0" bIns="0" rtlCol="0"/>
            <a:lstStyle/>
            <a:p/>
          </p:txBody>
        </p:sp>
        <p:sp>
          <p:nvSpPr>
            <p:cNvPr id="2402" name="object 2402" descr=""/>
            <p:cNvSpPr/>
            <p:nvPr/>
          </p:nvSpPr>
          <p:spPr>
            <a:xfrm>
              <a:off x="5921816" y="8448428"/>
              <a:ext cx="6350" cy="12065"/>
            </a:xfrm>
            <a:custGeom>
              <a:avLst/>
              <a:gdLst/>
              <a:ahLst/>
              <a:cxnLst/>
              <a:rect l="l" t="t" r="r" b="b"/>
              <a:pathLst>
                <a:path w="6350" h="12065">
                  <a:moveTo>
                    <a:pt x="5905" y="11988"/>
                  </a:moveTo>
                  <a:lnTo>
                    <a:pt x="3848" y="11620"/>
                  </a:lnTo>
                  <a:lnTo>
                    <a:pt x="2044" y="10579"/>
                  </a:lnTo>
                  <a:lnTo>
                    <a:pt x="711" y="8991"/>
                  </a:lnTo>
                  <a:lnTo>
                    <a:pt x="0" y="7035"/>
                  </a:lnTo>
                  <a:lnTo>
                    <a:pt x="0" y="4952"/>
                  </a:lnTo>
                  <a:lnTo>
                    <a:pt x="711" y="2984"/>
                  </a:lnTo>
                  <a:lnTo>
                    <a:pt x="2044" y="1396"/>
                  </a:lnTo>
                  <a:lnTo>
                    <a:pt x="3848" y="355"/>
                  </a:lnTo>
                  <a:lnTo>
                    <a:pt x="5905" y="0"/>
                  </a:lnTo>
                </a:path>
              </a:pathLst>
            </a:custGeom>
            <a:ln w="3175">
              <a:solidFill>
                <a:srgbClr val="565658"/>
              </a:solidFill>
            </a:ln>
          </p:spPr>
          <p:txBody>
            <a:bodyPr wrap="square" lIns="0" tIns="0" rIns="0" bIns="0" rtlCol="0"/>
            <a:lstStyle/>
            <a:p/>
          </p:txBody>
        </p:sp>
        <p:sp>
          <p:nvSpPr>
            <p:cNvPr id="2403" name="object 2403" descr=""/>
            <p:cNvSpPr/>
            <p:nvPr/>
          </p:nvSpPr>
          <p:spPr>
            <a:xfrm>
              <a:off x="5921639" y="8448239"/>
              <a:ext cx="6350" cy="12700"/>
            </a:xfrm>
            <a:custGeom>
              <a:avLst/>
              <a:gdLst/>
              <a:ahLst/>
              <a:cxnLst/>
              <a:rect l="l" t="t" r="r" b="b"/>
              <a:pathLst>
                <a:path w="6350" h="12700">
                  <a:moveTo>
                    <a:pt x="6083" y="0"/>
                  </a:moveTo>
                  <a:lnTo>
                    <a:pt x="3962" y="368"/>
                  </a:lnTo>
                  <a:lnTo>
                    <a:pt x="2095" y="1460"/>
                  </a:lnTo>
                  <a:lnTo>
                    <a:pt x="736" y="3086"/>
                  </a:lnTo>
                  <a:lnTo>
                    <a:pt x="0" y="5118"/>
                  </a:lnTo>
                  <a:lnTo>
                    <a:pt x="0" y="7251"/>
                  </a:lnTo>
                  <a:lnTo>
                    <a:pt x="736" y="9258"/>
                  </a:lnTo>
                  <a:lnTo>
                    <a:pt x="2095" y="10934"/>
                  </a:lnTo>
                  <a:lnTo>
                    <a:pt x="3962" y="11988"/>
                  </a:lnTo>
                  <a:lnTo>
                    <a:pt x="6083" y="12369"/>
                  </a:lnTo>
                </a:path>
              </a:pathLst>
            </a:custGeom>
            <a:ln w="3175">
              <a:solidFill>
                <a:srgbClr val="565658"/>
              </a:solidFill>
            </a:ln>
          </p:spPr>
          <p:txBody>
            <a:bodyPr wrap="square" lIns="0" tIns="0" rIns="0" bIns="0" rtlCol="0"/>
            <a:lstStyle/>
            <a:p/>
          </p:txBody>
        </p:sp>
        <p:sp>
          <p:nvSpPr>
            <p:cNvPr id="2404" name="object 2404" descr=""/>
            <p:cNvSpPr/>
            <p:nvPr/>
          </p:nvSpPr>
          <p:spPr>
            <a:xfrm>
              <a:off x="5370610" y="8503509"/>
              <a:ext cx="7620" cy="0"/>
            </a:xfrm>
            <a:custGeom>
              <a:avLst/>
              <a:gdLst/>
              <a:ahLst/>
              <a:cxnLst/>
              <a:rect l="l" t="t" r="r" b="b"/>
              <a:pathLst>
                <a:path w="7620" h="0">
                  <a:moveTo>
                    <a:pt x="0" y="0"/>
                  </a:moveTo>
                  <a:lnTo>
                    <a:pt x="7315" y="0"/>
                  </a:lnTo>
                </a:path>
              </a:pathLst>
            </a:custGeom>
            <a:ln w="3175">
              <a:solidFill>
                <a:srgbClr val="565658"/>
              </a:solidFill>
            </a:ln>
          </p:spPr>
          <p:txBody>
            <a:bodyPr wrap="square" lIns="0" tIns="0" rIns="0" bIns="0" rtlCol="0"/>
            <a:lstStyle/>
            <a:p/>
          </p:txBody>
        </p:sp>
        <p:sp>
          <p:nvSpPr>
            <p:cNvPr id="2405" name="object 2405" descr=""/>
            <p:cNvSpPr/>
            <p:nvPr/>
          </p:nvSpPr>
          <p:spPr>
            <a:xfrm>
              <a:off x="5376500" y="8496000"/>
              <a:ext cx="0" cy="3175"/>
            </a:xfrm>
            <a:custGeom>
              <a:avLst/>
              <a:gdLst/>
              <a:ahLst/>
              <a:cxnLst/>
              <a:rect l="l" t="t" r="r" b="b"/>
              <a:pathLst>
                <a:path w="0" h="3175">
                  <a:moveTo>
                    <a:pt x="0" y="0"/>
                  </a:moveTo>
                  <a:lnTo>
                    <a:pt x="0" y="2908"/>
                  </a:lnTo>
                </a:path>
              </a:pathLst>
            </a:custGeom>
            <a:ln w="3175">
              <a:solidFill>
                <a:srgbClr val="565658"/>
              </a:solidFill>
            </a:ln>
          </p:spPr>
          <p:txBody>
            <a:bodyPr wrap="square" lIns="0" tIns="0" rIns="0" bIns="0" rtlCol="0"/>
            <a:lstStyle/>
            <a:p/>
          </p:txBody>
        </p:sp>
        <p:sp>
          <p:nvSpPr>
            <p:cNvPr id="2406" name="object 2406" descr=""/>
            <p:cNvSpPr/>
            <p:nvPr/>
          </p:nvSpPr>
          <p:spPr>
            <a:xfrm>
              <a:off x="5376246" y="8498889"/>
              <a:ext cx="635" cy="635"/>
            </a:xfrm>
            <a:custGeom>
              <a:avLst/>
              <a:gdLst/>
              <a:ahLst/>
              <a:cxnLst/>
              <a:rect l="l" t="t" r="r" b="b"/>
              <a:pathLst>
                <a:path w="635" h="634">
                  <a:moveTo>
                    <a:pt x="253" y="0"/>
                  </a:moveTo>
                  <a:lnTo>
                    <a:pt x="177" y="177"/>
                  </a:lnTo>
                  <a:lnTo>
                    <a:pt x="0" y="241"/>
                  </a:lnTo>
                </a:path>
              </a:pathLst>
            </a:custGeom>
            <a:ln w="3175">
              <a:solidFill>
                <a:srgbClr val="565658"/>
              </a:solidFill>
            </a:ln>
          </p:spPr>
          <p:txBody>
            <a:bodyPr wrap="square" lIns="0" tIns="0" rIns="0" bIns="0" rtlCol="0"/>
            <a:lstStyle/>
            <a:p/>
          </p:txBody>
        </p:sp>
        <p:sp>
          <p:nvSpPr>
            <p:cNvPr id="2407" name="object 2407" descr=""/>
            <p:cNvSpPr/>
            <p:nvPr/>
          </p:nvSpPr>
          <p:spPr>
            <a:xfrm>
              <a:off x="5374944" y="8498890"/>
              <a:ext cx="635" cy="635"/>
            </a:xfrm>
            <a:custGeom>
              <a:avLst/>
              <a:gdLst/>
              <a:ahLst/>
              <a:cxnLst/>
              <a:rect l="l" t="t" r="r" b="b"/>
              <a:pathLst>
                <a:path w="635" h="634">
                  <a:moveTo>
                    <a:pt x="241" y="228"/>
                  </a:moveTo>
                  <a:lnTo>
                    <a:pt x="63" y="177"/>
                  </a:lnTo>
                  <a:lnTo>
                    <a:pt x="0" y="0"/>
                  </a:lnTo>
                </a:path>
              </a:pathLst>
            </a:custGeom>
            <a:ln w="3175">
              <a:solidFill>
                <a:srgbClr val="565658"/>
              </a:solidFill>
            </a:ln>
          </p:spPr>
          <p:txBody>
            <a:bodyPr wrap="square" lIns="0" tIns="0" rIns="0" bIns="0" rtlCol="0"/>
            <a:lstStyle/>
            <a:p/>
          </p:txBody>
        </p:sp>
        <p:sp>
          <p:nvSpPr>
            <p:cNvPr id="2408" name="object 2408" descr=""/>
            <p:cNvSpPr/>
            <p:nvPr/>
          </p:nvSpPr>
          <p:spPr>
            <a:xfrm>
              <a:off x="5374962" y="8496131"/>
              <a:ext cx="0" cy="3175"/>
            </a:xfrm>
            <a:custGeom>
              <a:avLst/>
              <a:gdLst/>
              <a:ahLst/>
              <a:cxnLst/>
              <a:rect l="l" t="t" r="r" b="b"/>
              <a:pathLst>
                <a:path w="0" h="3175">
                  <a:moveTo>
                    <a:pt x="0" y="0"/>
                  </a:moveTo>
                  <a:lnTo>
                    <a:pt x="0" y="2768"/>
                  </a:lnTo>
                </a:path>
              </a:pathLst>
            </a:custGeom>
            <a:ln w="3175">
              <a:solidFill>
                <a:srgbClr val="565658"/>
              </a:solidFill>
            </a:ln>
          </p:spPr>
          <p:txBody>
            <a:bodyPr wrap="square" lIns="0" tIns="0" rIns="0" bIns="0" rtlCol="0"/>
            <a:lstStyle/>
            <a:p/>
          </p:txBody>
        </p:sp>
        <p:sp>
          <p:nvSpPr>
            <p:cNvPr id="2409" name="object 2409" descr=""/>
            <p:cNvSpPr/>
            <p:nvPr/>
          </p:nvSpPr>
          <p:spPr>
            <a:xfrm>
              <a:off x="5370612" y="8496000"/>
              <a:ext cx="2540" cy="3175"/>
            </a:xfrm>
            <a:custGeom>
              <a:avLst/>
              <a:gdLst/>
              <a:ahLst/>
              <a:cxnLst/>
              <a:rect l="l" t="t" r="r" b="b"/>
              <a:pathLst>
                <a:path w="2539" h="3175">
                  <a:moveTo>
                    <a:pt x="2006" y="0"/>
                  </a:moveTo>
                  <a:lnTo>
                    <a:pt x="1231" y="1219"/>
                  </a:lnTo>
                  <a:lnTo>
                    <a:pt x="482" y="2425"/>
                  </a:lnTo>
                  <a:lnTo>
                    <a:pt x="0" y="3124"/>
                  </a:lnTo>
                </a:path>
              </a:pathLst>
            </a:custGeom>
            <a:ln w="3175">
              <a:solidFill>
                <a:srgbClr val="565658"/>
              </a:solidFill>
            </a:ln>
          </p:spPr>
          <p:txBody>
            <a:bodyPr wrap="square" lIns="0" tIns="0" rIns="0" bIns="0" rtlCol="0"/>
            <a:lstStyle/>
            <a:p/>
          </p:txBody>
        </p:sp>
        <p:sp>
          <p:nvSpPr>
            <p:cNvPr id="2410" name="object 2410" descr=""/>
            <p:cNvSpPr/>
            <p:nvPr/>
          </p:nvSpPr>
          <p:spPr>
            <a:xfrm>
              <a:off x="5370610" y="8499119"/>
              <a:ext cx="0" cy="4445"/>
            </a:xfrm>
            <a:custGeom>
              <a:avLst/>
              <a:gdLst/>
              <a:ahLst/>
              <a:cxnLst/>
              <a:rect l="l" t="t" r="r" b="b"/>
              <a:pathLst>
                <a:path w="0" h="4445">
                  <a:moveTo>
                    <a:pt x="0" y="0"/>
                  </a:moveTo>
                  <a:lnTo>
                    <a:pt x="0" y="4394"/>
                  </a:lnTo>
                </a:path>
              </a:pathLst>
            </a:custGeom>
            <a:ln w="3175">
              <a:solidFill>
                <a:srgbClr val="565658"/>
              </a:solidFill>
            </a:ln>
          </p:spPr>
          <p:txBody>
            <a:bodyPr wrap="square" lIns="0" tIns="0" rIns="0" bIns="0" rtlCol="0"/>
            <a:lstStyle/>
            <a:p/>
          </p:txBody>
        </p:sp>
        <p:sp>
          <p:nvSpPr>
            <p:cNvPr id="2411" name="object 2411" descr=""/>
            <p:cNvSpPr/>
            <p:nvPr/>
          </p:nvSpPr>
          <p:spPr>
            <a:xfrm>
              <a:off x="5377926" y="8496000"/>
              <a:ext cx="0" cy="7620"/>
            </a:xfrm>
            <a:custGeom>
              <a:avLst/>
              <a:gdLst/>
              <a:ahLst/>
              <a:cxnLst/>
              <a:rect l="l" t="t" r="r" b="b"/>
              <a:pathLst>
                <a:path w="0" h="7620">
                  <a:moveTo>
                    <a:pt x="0" y="0"/>
                  </a:moveTo>
                  <a:lnTo>
                    <a:pt x="0" y="7518"/>
                  </a:lnTo>
                </a:path>
              </a:pathLst>
            </a:custGeom>
            <a:ln w="3175">
              <a:solidFill>
                <a:srgbClr val="565658"/>
              </a:solidFill>
            </a:ln>
          </p:spPr>
          <p:txBody>
            <a:bodyPr wrap="square" lIns="0" tIns="0" rIns="0" bIns="0" rtlCol="0"/>
            <a:lstStyle/>
            <a:p/>
          </p:txBody>
        </p:sp>
        <p:sp>
          <p:nvSpPr>
            <p:cNvPr id="2412" name="object 2412" descr=""/>
            <p:cNvSpPr/>
            <p:nvPr/>
          </p:nvSpPr>
          <p:spPr>
            <a:xfrm>
              <a:off x="5925296" y="8461636"/>
              <a:ext cx="2540" cy="635"/>
            </a:xfrm>
            <a:custGeom>
              <a:avLst/>
              <a:gdLst/>
              <a:ahLst/>
              <a:cxnLst/>
              <a:rect l="l" t="t" r="r" b="b"/>
              <a:pathLst>
                <a:path w="2539" h="634">
                  <a:moveTo>
                    <a:pt x="2425" y="393"/>
                  </a:moveTo>
                  <a:lnTo>
                    <a:pt x="1206" y="292"/>
                  </a:lnTo>
                  <a:lnTo>
                    <a:pt x="0" y="0"/>
                  </a:lnTo>
                </a:path>
              </a:pathLst>
            </a:custGeom>
            <a:ln w="3175">
              <a:solidFill>
                <a:srgbClr val="565658"/>
              </a:solidFill>
            </a:ln>
          </p:spPr>
          <p:txBody>
            <a:bodyPr wrap="square" lIns="0" tIns="0" rIns="0" bIns="0" rtlCol="0"/>
            <a:lstStyle/>
            <a:p/>
          </p:txBody>
        </p:sp>
        <p:sp>
          <p:nvSpPr>
            <p:cNvPr id="2413" name="object 2413" descr=""/>
            <p:cNvSpPr/>
            <p:nvPr/>
          </p:nvSpPr>
          <p:spPr>
            <a:xfrm>
              <a:off x="5920202" y="8452909"/>
              <a:ext cx="4445" cy="8890"/>
            </a:xfrm>
            <a:custGeom>
              <a:avLst/>
              <a:gdLst/>
              <a:ahLst/>
              <a:cxnLst/>
              <a:rect l="l" t="t" r="r" b="b"/>
              <a:pathLst>
                <a:path w="4445" h="8890">
                  <a:moveTo>
                    <a:pt x="4406" y="8445"/>
                  </a:moveTo>
                  <a:lnTo>
                    <a:pt x="4076" y="8280"/>
                  </a:lnTo>
                  <a:lnTo>
                    <a:pt x="2146" y="6896"/>
                  </a:lnTo>
                  <a:lnTo>
                    <a:pt x="749" y="4965"/>
                  </a:lnTo>
                  <a:lnTo>
                    <a:pt x="0" y="2692"/>
                  </a:lnTo>
                  <a:lnTo>
                    <a:pt x="0" y="317"/>
                  </a:lnTo>
                  <a:lnTo>
                    <a:pt x="63" y="0"/>
                  </a:lnTo>
                </a:path>
              </a:pathLst>
            </a:custGeom>
            <a:ln w="3175">
              <a:solidFill>
                <a:srgbClr val="565658"/>
              </a:solidFill>
            </a:ln>
          </p:spPr>
          <p:txBody>
            <a:bodyPr wrap="square" lIns="0" tIns="0" rIns="0" bIns="0" rtlCol="0"/>
            <a:lstStyle/>
            <a:p/>
          </p:txBody>
        </p:sp>
        <p:sp>
          <p:nvSpPr>
            <p:cNvPr id="2414" name="object 2414" descr=""/>
            <p:cNvSpPr/>
            <p:nvPr/>
          </p:nvSpPr>
          <p:spPr>
            <a:xfrm>
              <a:off x="5920257" y="8448545"/>
              <a:ext cx="3175" cy="4445"/>
            </a:xfrm>
            <a:custGeom>
              <a:avLst/>
              <a:gdLst/>
              <a:ahLst/>
              <a:cxnLst/>
              <a:rect l="l" t="t" r="r" b="b"/>
              <a:pathLst>
                <a:path w="3175" h="4445">
                  <a:moveTo>
                    <a:pt x="0" y="4368"/>
                  </a:moveTo>
                  <a:lnTo>
                    <a:pt x="2374" y="228"/>
                  </a:lnTo>
                  <a:lnTo>
                    <a:pt x="2628" y="0"/>
                  </a:lnTo>
                </a:path>
              </a:pathLst>
            </a:custGeom>
            <a:ln w="3175">
              <a:solidFill>
                <a:srgbClr val="565658"/>
              </a:solidFill>
            </a:ln>
          </p:spPr>
          <p:txBody>
            <a:bodyPr wrap="square" lIns="0" tIns="0" rIns="0" bIns="0" rtlCol="0"/>
            <a:lstStyle/>
            <a:p/>
          </p:txBody>
        </p:sp>
        <p:sp>
          <p:nvSpPr>
            <p:cNvPr id="2415" name="object 2415" descr=""/>
            <p:cNvSpPr/>
            <p:nvPr/>
          </p:nvSpPr>
          <p:spPr>
            <a:xfrm>
              <a:off x="5924275" y="8446830"/>
              <a:ext cx="3810" cy="1270"/>
            </a:xfrm>
            <a:custGeom>
              <a:avLst/>
              <a:gdLst/>
              <a:ahLst/>
              <a:cxnLst/>
              <a:rect l="l" t="t" r="r" b="b"/>
              <a:pathLst>
                <a:path w="3810" h="1270">
                  <a:moveTo>
                    <a:pt x="0" y="800"/>
                  </a:moveTo>
                  <a:lnTo>
                    <a:pt x="2247" y="76"/>
                  </a:lnTo>
                  <a:lnTo>
                    <a:pt x="3441" y="0"/>
                  </a:lnTo>
                </a:path>
              </a:pathLst>
            </a:custGeom>
            <a:ln w="3175">
              <a:solidFill>
                <a:srgbClr val="565658"/>
              </a:solidFill>
            </a:ln>
          </p:spPr>
          <p:txBody>
            <a:bodyPr wrap="square" lIns="0" tIns="0" rIns="0" bIns="0" rtlCol="0"/>
            <a:lstStyle/>
            <a:p/>
          </p:txBody>
        </p:sp>
        <p:sp>
          <p:nvSpPr>
            <p:cNvPr id="2416" name="object 2416" descr=""/>
            <p:cNvSpPr/>
            <p:nvPr/>
          </p:nvSpPr>
          <p:spPr>
            <a:xfrm>
              <a:off x="5920209" y="8449169"/>
              <a:ext cx="2540" cy="10795"/>
            </a:xfrm>
            <a:custGeom>
              <a:avLst/>
              <a:gdLst/>
              <a:ahLst/>
              <a:cxnLst/>
              <a:rect l="l" t="t" r="r" b="b"/>
              <a:pathLst>
                <a:path w="2539" h="10795">
                  <a:moveTo>
                    <a:pt x="2032" y="0"/>
                  </a:moveTo>
                  <a:lnTo>
                    <a:pt x="736" y="1816"/>
                  </a:lnTo>
                  <a:lnTo>
                    <a:pt x="0" y="4064"/>
                  </a:lnTo>
                  <a:lnTo>
                    <a:pt x="0" y="6426"/>
                  </a:lnTo>
                  <a:lnTo>
                    <a:pt x="736" y="8686"/>
                  </a:lnTo>
                  <a:lnTo>
                    <a:pt x="2146" y="10629"/>
                  </a:lnTo>
                </a:path>
              </a:pathLst>
            </a:custGeom>
            <a:ln w="3175">
              <a:solidFill>
                <a:srgbClr val="565658"/>
              </a:solidFill>
            </a:ln>
          </p:spPr>
          <p:txBody>
            <a:bodyPr wrap="square" lIns="0" tIns="0" rIns="0" bIns="0" rtlCol="0"/>
            <a:lstStyle/>
            <a:p/>
          </p:txBody>
        </p:sp>
        <p:sp>
          <p:nvSpPr>
            <p:cNvPr id="2417" name="object 2417" descr=""/>
            <p:cNvSpPr/>
            <p:nvPr/>
          </p:nvSpPr>
          <p:spPr>
            <a:xfrm>
              <a:off x="5370612" y="8494499"/>
              <a:ext cx="3175" cy="4445"/>
            </a:xfrm>
            <a:custGeom>
              <a:avLst/>
              <a:gdLst/>
              <a:ahLst/>
              <a:cxnLst/>
              <a:rect l="l" t="t" r="r" b="b"/>
              <a:pathLst>
                <a:path w="3175" h="4445">
                  <a:moveTo>
                    <a:pt x="3060" y="0"/>
                  </a:moveTo>
                  <a:lnTo>
                    <a:pt x="2298" y="1092"/>
                  </a:lnTo>
                  <a:lnTo>
                    <a:pt x="1523" y="2197"/>
                  </a:lnTo>
                  <a:lnTo>
                    <a:pt x="774" y="3289"/>
                  </a:lnTo>
                  <a:lnTo>
                    <a:pt x="0" y="4318"/>
                  </a:lnTo>
                </a:path>
              </a:pathLst>
            </a:custGeom>
            <a:ln w="3175">
              <a:solidFill>
                <a:srgbClr val="565658"/>
              </a:solidFill>
            </a:ln>
          </p:spPr>
          <p:txBody>
            <a:bodyPr wrap="square" lIns="0" tIns="0" rIns="0" bIns="0" rtlCol="0"/>
            <a:lstStyle/>
            <a:p/>
          </p:txBody>
        </p:sp>
        <p:sp>
          <p:nvSpPr>
            <p:cNvPr id="2418" name="object 2418" descr=""/>
            <p:cNvSpPr/>
            <p:nvPr/>
          </p:nvSpPr>
          <p:spPr>
            <a:xfrm>
              <a:off x="5370610" y="8495995"/>
              <a:ext cx="2540" cy="3175"/>
            </a:xfrm>
            <a:custGeom>
              <a:avLst/>
              <a:gdLst/>
              <a:ahLst/>
              <a:cxnLst/>
              <a:rect l="l" t="t" r="r" b="b"/>
              <a:pathLst>
                <a:path w="2539" h="3175">
                  <a:moveTo>
                    <a:pt x="0" y="3124"/>
                  </a:moveTo>
                  <a:lnTo>
                    <a:pt x="774" y="1981"/>
                  </a:lnTo>
                  <a:lnTo>
                    <a:pt x="1524" y="774"/>
                  </a:lnTo>
                  <a:lnTo>
                    <a:pt x="2019" y="0"/>
                  </a:lnTo>
                </a:path>
              </a:pathLst>
            </a:custGeom>
            <a:ln w="3175">
              <a:solidFill>
                <a:srgbClr val="565658"/>
              </a:solidFill>
            </a:ln>
          </p:spPr>
          <p:txBody>
            <a:bodyPr wrap="square" lIns="0" tIns="0" rIns="0" bIns="0" rtlCol="0"/>
            <a:lstStyle/>
            <a:p/>
          </p:txBody>
        </p:sp>
        <p:sp>
          <p:nvSpPr>
            <p:cNvPr id="2419" name="object 2419" descr=""/>
            <p:cNvSpPr/>
            <p:nvPr/>
          </p:nvSpPr>
          <p:spPr>
            <a:xfrm>
              <a:off x="5372619" y="8494349"/>
              <a:ext cx="1270" cy="1905"/>
            </a:xfrm>
            <a:custGeom>
              <a:avLst/>
              <a:gdLst/>
              <a:ahLst/>
              <a:cxnLst/>
              <a:rect l="l" t="t" r="r" b="b"/>
              <a:pathLst>
                <a:path w="1270" h="1904">
                  <a:moveTo>
                    <a:pt x="0" y="1650"/>
                  </a:moveTo>
                  <a:lnTo>
                    <a:pt x="292" y="1206"/>
                  </a:lnTo>
                  <a:lnTo>
                    <a:pt x="1041" y="0"/>
                  </a:lnTo>
                </a:path>
              </a:pathLst>
            </a:custGeom>
            <a:ln w="3175">
              <a:solidFill>
                <a:srgbClr val="565658"/>
              </a:solidFill>
            </a:ln>
          </p:spPr>
          <p:txBody>
            <a:bodyPr wrap="square" lIns="0" tIns="0" rIns="0" bIns="0" rtlCol="0"/>
            <a:lstStyle/>
            <a:p/>
          </p:txBody>
        </p:sp>
        <p:sp>
          <p:nvSpPr>
            <p:cNvPr id="2420" name="object 2420" descr=""/>
            <p:cNvSpPr/>
            <p:nvPr/>
          </p:nvSpPr>
          <p:spPr>
            <a:xfrm>
              <a:off x="5924892" y="8460705"/>
              <a:ext cx="4445" cy="635"/>
            </a:xfrm>
            <a:custGeom>
              <a:avLst/>
              <a:gdLst/>
              <a:ahLst/>
              <a:cxnLst/>
              <a:rect l="l" t="t" r="r" b="b"/>
              <a:pathLst>
                <a:path w="4445" h="634">
                  <a:moveTo>
                    <a:pt x="4330" y="444"/>
                  </a:moveTo>
                  <a:lnTo>
                    <a:pt x="3225" y="609"/>
                  </a:lnTo>
                  <a:lnTo>
                    <a:pt x="2133" y="571"/>
                  </a:lnTo>
                  <a:lnTo>
                    <a:pt x="1041" y="380"/>
                  </a:lnTo>
                  <a:lnTo>
                    <a:pt x="0" y="0"/>
                  </a:lnTo>
                </a:path>
              </a:pathLst>
            </a:custGeom>
            <a:ln w="3175">
              <a:solidFill>
                <a:srgbClr val="565658"/>
              </a:solidFill>
            </a:ln>
          </p:spPr>
          <p:txBody>
            <a:bodyPr wrap="square" lIns="0" tIns="0" rIns="0" bIns="0" rtlCol="0"/>
            <a:lstStyle/>
            <a:p/>
          </p:txBody>
        </p:sp>
        <p:sp>
          <p:nvSpPr>
            <p:cNvPr id="2421" name="object 2421" descr=""/>
            <p:cNvSpPr/>
            <p:nvPr/>
          </p:nvSpPr>
          <p:spPr>
            <a:xfrm>
              <a:off x="5924609" y="8461354"/>
              <a:ext cx="3175" cy="1270"/>
            </a:xfrm>
            <a:custGeom>
              <a:avLst/>
              <a:gdLst/>
              <a:ahLst/>
              <a:cxnLst/>
              <a:rect l="l" t="t" r="r" b="b"/>
              <a:pathLst>
                <a:path w="3175" h="1270">
                  <a:moveTo>
                    <a:pt x="0" y="0"/>
                  </a:moveTo>
                  <a:lnTo>
                    <a:pt x="1155" y="406"/>
                  </a:lnTo>
                  <a:lnTo>
                    <a:pt x="2336" y="622"/>
                  </a:lnTo>
                  <a:lnTo>
                    <a:pt x="3124" y="673"/>
                  </a:lnTo>
                </a:path>
              </a:pathLst>
            </a:custGeom>
            <a:ln w="3175">
              <a:solidFill>
                <a:srgbClr val="565658"/>
              </a:solidFill>
            </a:ln>
          </p:spPr>
          <p:txBody>
            <a:bodyPr wrap="square" lIns="0" tIns="0" rIns="0" bIns="0" rtlCol="0"/>
            <a:lstStyle/>
            <a:p/>
          </p:txBody>
        </p:sp>
        <p:sp>
          <p:nvSpPr>
            <p:cNvPr id="2422" name="object 2422" descr=""/>
            <p:cNvSpPr/>
            <p:nvPr/>
          </p:nvSpPr>
          <p:spPr>
            <a:xfrm>
              <a:off x="5927722" y="8461827"/>
              <a:ext cx="1905" cy="635"/>
            </a:xfrm>
            <a:custGeom>
              <a:avLst/>
              <a:gdLst/>
              <a:ahLst/>
              <a:cxnLst/>
              <a:rect l="l" t="t" r="r" b="b"/>
              <a:pathLst>
                <a:path w="1904" h="634">
                  <a:moveTo>
                    <a:pt x="0" y="203"/>
                  </a:moveTo>
                  <a:lnTo>
                    <a:pt x="431" y="190"/>
                  </a:lnTo>
                  <a:lnTo>
                    <a:pt x="1663" y="0"/>
                  </a:lnTo>
                </a:path>
              </a:pathLst>
            </a:custGeom>
            <a:ln w="3175">
              <a:solidFill>
                <a:srgbClr val="565658"/>
              </a:solidFill>
            </a:ln>
          </p:spPr>
          <p:txBody>
            <a:bodyPr wrap="square" lIns="0" tIns="0" rIns="0" bIns="0" rtlCol="0"/>
            <a:lstStyle/>
            <a:p/>
          </p:txBody>
        </p:sp>
        <p:sp>
          <p:nvSpPr>
            <p:cNvPr id="2423" name="object 2423" descr=""/>
            <p:cNvSpPr/>
            <p:nvPr/>
          </p:nvSpPr>
          <p:spPr>
            <a:xfrm>
              <a:off x="5370610" y="8488552"/>
              <a:ext cx="5715" cy="3175"/>
            </a:xfrm>
            <a:custGeom>
              <a:avLst/>
              <a:gdLst/>
              <a:ahLst/>
              <a:cxnLst/>
              <a:rect l="l" t="t" r="r" b="b"/>
              <a:pathLst>
                <a:path w="5714" h="3175">
                  <a:moveTo>
                    <a:pt x="0" y="0"/>
                  </a:moveTo>
                  <a:lnTo>
                    <a:pt x="4864" y="2362"/>
                  </a:lnTo>
                  <a:lnTo>
                    <a:pt x="5207" y="2616"/>
                  </a:lnTo>
                </a:path>
              </a:pathLst>
            </a:custGeom>
            <a:ln w="3175">
              <a:solidFill>
                <a:srgbClr val="565658"/>
              </a:solidFill>
            </a:ln>
          </p:spPr>
          <p:txBody>
            <a:bodyPr wrap="square" lIns="0" tIns="0" rIns="0" bIns="0" rtlCol="0"/>
            <a:lstStyle/>
            <a:p/>
          </p:txBody>
        </p:sp>
        <p:sp>
          <p:nvSpPr>
            <p:cNvPr id="2424" name="object 2424" descr=""/>
            <p:cNvSpPr/>
            <p:nvPr/>
          </p:nvSpPr>
          <p:spPr>
            <a:xfrm>
              <a:off x="5375805" y="8491162"/>
              <a:ext cx="1270" cy="1905"/>
            </a:xfrm>
            <a:custGeom>
              <a:avLst/>
              <a:gdLst/>
              <a:ahLst/>
              <a:cxnLst/>
              <a:rect l="l" t="t" r="r" b="b"/>
              <a:pathLst>
                <a:path w="1270" h="1904">
                  <a:moveTo>
                    <a:pt x="0" y="0"/>
                  </a:moveTo>
                  <a:lnTo>
                    <a:pt x="393" y="431"/>
                  </a:lnTo>
                  <a:lnTo>
                    <a:pt x="647" y="965"/>
                  </a:lnTo>
                  <a:lnTo>
                    <a:pt x="698" y="1409"/>
                  </a:lnTo>
                </a:path>
              </a:pathLst>
            </a:custGeom>
            <a:ln w="3175">
              <a:solidFill>
                <a:srgbClr val="565658"/>
              </a:solidFill>
            </a:ln>
          </p:spPr>
          <p:txBody>
            <a:bodyPr wrap="square" lIns="0" tIns="0" rIns="0" bIns="0" rtlCol="0"/>
            <a:lstStyle/>
            <a:p/>
          </p:txBody>
        </p:sp>
        <p:sp>
          <p:nvSpPr>
            <p:cNvPr id="2425" name="object 2425" descr=""/>
            <p:cNvSpPr/>
            <p:nvPr/>
          </p:nvSpPr>
          <p:spPr>
            <a:xfrm>
              <a:off x="5376500" y="8492577"/>
              <a:ext cx="0" cy="3810"/>
            </a:xfrm>
            <a:custGeom>
              <a:avLst/>
              <a:gdLst/>
              <a:ahLst/>
              <a:cxnLst/>
              <a:rect l="l" t="t" r="r" b="b"/>
              <a:pathLst>
                <a:path w="0" h="3809">
                  <a:moveTo>
                    <a:pt x="0" y="0"/>
                  </a:moveTo>
                  <a:lnTo>
                    <a:pt x="0" y="3441"/>
                  </a:lnTo>
                </a:path>
              </a:pathLst>
            </a:custGeom>
            <a:ln w="3175">
              <a:solidFill>
                <a:srgbClr val="565658"/>
              </a:solidFill>
            </a:ln>
          </p:spPr>
          <p:txBody>
            <a:bodyPr wrap="square" lIns="0" tIns="0" rIns="0" bIns="0" rtlCol="0"/>
            <a:lstStyle/>
            <a:p/>
          </p:txBody>
        </p:sp>
        <p:sp>
          <p:nvSpPr>
            <p:cNvPr id="2426" name="object 2426" descr=""/>
            <p:cNvSpPr/>
            <p:nvPr/>
          </p:nvSpPr>
          <p:spPr>
            <a:xfrm>
              <a:off x="5377926" y="8488404"/>
              <a:ext cx="0" cy="7620"/>
            </a:xfrm>
            <a:custGeom>
              <a:avLst/>
              <a:gdLst/>
              <a:ahLst/>
              <a:cxnLst/>
              <a:rect l="l" t="t" r="r" b="b"/>
              <a:pathLst>
                <a:path w="0" h="7620">
                  <a:moveTo>
                    <a:pt x="0" y="0"/>
                  </a:moveTo>
                  <a:lnTo>
                    <a:pt x="0" y="7594"/>
                  </a:lnTo>
                </a:path>
              </a:pathLst>
            </a:custGeom>
            <a:ln w="3175">
              <a:solidFill>
                <a:srgbClr val="565658"/>
              </a:solidFill>
            </a:ln>
          </p:spPr>
          <p:txBody>
            <a:bodyPr wrap="square" lIns="0" tIns="0" rIns="0" bIns="0" rtlCol="0"/>
            <a:lstStyle/>
            <a:p/>
          </p:txBody>
        </p:sp>
        <p:sp>
          <p:nvSpPr>
            <p:cNvPr id="2427" name="object 2427" descr=""/>
            <p:cNvSpPr/>
            <p:nvPr/>
          </p:nvSpPr>
          <p:spPr>
            <a:xfrm>
              <a:off x="5927722" y="8446818"/>
              <a:ext cx="3175" cy="1270"/>
            </a:xfrm>
            <a:custGeom>
              <a:avLst/>
              <a:gdLst/>
              <a:ahLst/>
              <a:cxnLst/>
              <a:rect l="l" t="t" r="r" b="b"/>
              <a:pathLst>
                <a:path w="3175" h="1270">
                  <a:moveTo>
                    <a:pt x="0" y="0"/>
                  </a:moveTo>
                  <a:lnTo>
                    <a:pt x="1231" y="101"/>
                  </a:lnTo>
                  <a:lnTo>
                    <a:pt x="2413" y="380"/>
                  </a:lnTo>
                  <a:lnTo>
                    <a:pt x="3111" y="685"/>
                  </a:lnTo>
                </a:path>
              </a:pathLst>
            </a:custGeom>
            <a:ln w="3175">
              <a:solidFill>
                <a:srgbClr val="565658"/>
              </a:solidFill>
            </a:ln>
          </p:spPr>
          <p:txBody>
            <a:bodyPr wrap="square" lIns="0" tIns="0" rIns="0" bIns="0" rtlCol="0"/>
            <a:lstStyle/>
            <a:p/>
          </p:txBody>
        </p:sp>
        <p:sp>
          <p:nvSpPr>
            <p:cNvPr id="2428" name="object 2428" descr=""/>
            <p:cNvSpPr/>
            <p:nvPr/>
          </p:nvSpPr>
          <p:spPr>
            <a:xfrm>
              <a:off x="5930836" y="8447482"/>
              <a:ext cx="4445" cy="8890"/>
            </a:xfrm>
            <a:custGeom>
              <a:avLst/>
              <a:gdLst/>
              <a:ahLst/>
              <a:cxnLst/>
              <a:rect l="l" t="t" r="r" b="b"/>
              <a:pathLst>
                <a:path w="4445" h="8890">
                  <a:moveTo>
                    <a:pt x="0" y="0"/>
                  </a:moveTo>
                  <a:lnTo>
                    <a:pt x="317" y="177"/>
                  </a:lnTo>
                  <a:lnTo>
                    <a:pt x="2247" y="1562"/>
                  </a:lnTo>
                  <a:lnTo>
                    <a:pt x="3657" y="3479"/>
                  </a:lnTo>
                  <a:lnTo>
                    <a:pt x="4406" y="5740"/>
                  </a:lnTo>
                  <a:lnTo>
                    <a:pt x="4406" y="8128"/>
                  </a:lnTo>
                  <a:lnTo>
                    <a:pt x="4343" y="8458"/>
                  </a:lnTo>
                </a:path>
              </a:pathLst>
            </a:custGeom>
            <a:ln w="3175">
              <a:solidFill>
                <a:srgbClr val="565658"/>
              </a:solidFill>
            </a:ln>
          </p:spPr>
          <p:txBody>
            <a:bodyPr wrap="square" lIns="0" tIns="0" rIns="0" bIns="0" rtlCol="0"/>
            <a:lstStyle/>
            <a:p/>
          </p:txBody>
        </p:sp>
        <p:sp>
          <p:nvSpPr>
            <p:cNvPr id="2429" name="object 2429" descr=""/>
            <p:cNvSpPr/>
            <p:nvPr/>
          </p:nvSpPr>
          <p:spPr>
            <a:xfrm>
              <a:off x="5932561" y="8455921"/>
              <a:ext cx="3175" cy="4445"/>
            </a:xfrm>
            <a:custGeom>
              <a:avLst/>
              <a:gdLst/>
              <a:ahLst/>
              <a:cxnLst/>
              <a:rect l="l" t="t" r="r" b="b"/>
              <a:pathLst>
                <a:path w="3175" h="4445">
                  <a:moveTo>
                    <a:pt x="2616" y="0"/>
                  </a:moveTo>
                  <a:lnTo>
                    <a:pt x="2286" y="1193"/>
                  </a:lnTo>
                  <a:lnTo>
                    <a:pt x="1917" y="1930"/>
                  </a:lnTo>
                  <a:lnTo>
                    <a:pt x="1752" y="2286"/>
                  </a:lnTo>
                  <a:lnTo>
                    <a:pt x="1054" y="3314"/>
                  </a:lnTo>
                  <a:lnTo>
                    <a:pt x="533" y="3886"/>
                  </a:lnTo>
                  <a:lnTo>
                    <a:pt x="254" y="4152"/>
                  </a:lnTo>
                  <a:lnTo>
                    <a:pt x="0" y="4368"/>
                  </a:lnTo>
                </a:path>
              </a:pathLst>
            </a:custGeom>
            <a:ln w="3175">
              <a:solidFill>
                <a:srgbClr val="565658"/>
              </a:solidFill>
            </a:ln>
          </p:spPr>
          <p:txBody>
            <a:bodyPr wrap="square" lIns="0" tIns="0" rIns="0" bIns="0" rtlCol="0"/>
            <a:lstStyle/>
            <a:p/>
          </p:txBody>
        </p:sp>
        <p:sp>
          <p:nvSpPr>
            <p:cNvPr id="2430" name="object 2430" descr=""/>
            <p:cNvSpPr/>
            <p:nvPr/>
          </p:nvSpPr>
          <p:spPr>
            <a:xfrm>
              <a:off x="5927728" y="8461206"/>
              <a:ext cx="3810" cy="1270"/>
            </a:xfrm>
            <a:custGeom>
              <a:avLst/>
              <a:gdLst/>
              <a:ahLst/>
              <a:cxnLst/>
              <a:rect l="l" t="t" r="r" b="b"/>
              <a:pathLst>
                <a:path w="3810" h="1270">
                  <a:moveTo>
                    <a:pt x="3441" y="0"/>
                  </a:moveTo>
                  <a:lnTo>
                    <a:pt x="1193" y="723"/>
                  </a:lnTo>
                  <a:lnTo>
                    <a:pt x="0" y="812"/>
                  </a:lnTo>
                </a:path>
              </a:pathLst>
            </a:custGeom>
            <a:ln w="3175">
              <a:solidFill>
                <a:srgbClr val="565658"/>
              </a:solidFill>
            </a:ln>
          </p:spPr>
          <p:txBody>
            <a:bodyPr wrap="square" lIns="0" tIns="0" rIns="0" bIns="0" rtlCol="0"/>
            <a:lstStyle/>
            <a:p/>
          </p:txBody>
        </p:sp>
        <p:sp>
          <p:nvSpPr>
            <p:cNvPr id="2431" name="object 2431" descr=""/>
            <p:cNvSpPr/>
            <p:nvPr/>
          </p:nvSpPr>
          <p:spPr>
            <a:xfrm>
              <a:off x="5920257" y="8448561"/>
              <a:ext cx="3175" cy="4445"/>
            </a:xfrm>
            <a:custGeom>
              <a:avLst/>
              <a:gdLst/>
              <a:ahLst/>
              <a:cxnLst/>
              <a:rect l="l" t="t" r="r" b="b"/>
              <a:pathLst>
                <a:path w="3175" h="4445">
                  <a:moveTo>
                    <a:pt x="2616" y="0"/>
                  </a:moveTo>
                  <a:lnTo>
                    <a:pt x="1714" y="901"/>
                  </a:lnTo>
                  <a:lnTo>
                    <a:pt x="939" y="1943"/>
                  </a:lnTo>
                  <a:lnTo>
                    <a:pt x="368" y="3111"/>
                  </a:lnTo>
                  <a:lnTo>
                    <a:pt x="0" y="4356"/>
                  </a:lnTo>
                </a:path>
              </a:pathLst>
            </a:custGeom>
            <a:ln w="3175">
              <a:solidFill>
                <a:srgbClr val="565658"/>
              </a:solidFill>
            </a:ln>
          </p:spPr>
          <p:txBody>
            <a:bodyPr wrap="square" lIns="0" tIns="0" rIns="0" bIns="0" rtlCol="0"/>
            <a:lstStyle/>
            <a:p/>
          </p:txBody>
        </p:sp>
        <p:sp>
          <p:nvSpPr>
            <p:cNvPr id="2432" name="object 2432" descr=""/>
            <p:cNvSpPr/>
            <p:nvPr/>
          </p:nvSpPr>
          <p:spPr>
            <a:xfrm>
              <a:off x="5920976" y="8449108"/>
              <a:ext cx="2540" cy="4445"/>
            </a:xfrm>
            <a:custGeom>
              <a:avLst/>
              <a:gdLst/>
              <a:ahLst/>
              <a:cxnLst/>
              <a:rect l="l" t="t" r="r" b="b"/>
              <a:pathLst>
                <a:path w="2539" h="4445">
                  <a:moveTo>
                    <a:pt x="0" y="3949"/>
                  </a:moveTo>
                  <a:lnTo>
                    <a:pt x="304" y="2832"/>
                  </a:lnTo>
                  <a:lnTo>
                    <a:pt x="838" y="1777"/>
                  </a:lnTo>
                  <a:lnTo>
                    <a:pt x="1524" y="825"/>
                  </a:lnTo>
                  <a:lnTo>
                    <a:pt x="2362" y="0"/>
                  </a:lnTo>
                </a:path>
              </a:pathLst>
            </a:custGeom>
            <a:ln w="3175">
              <a:solidFill>
                <a:srgbClr val="565658"/>
              </a:solidFill>
            </a:ln>
          </p:spPr>
          <p:txBody>
            <a:bodyPr wrap="square" lIns="0" tIns="0" rIns="0" bIns="0" rtlCol="0"/>
            <a:lstStyle/>
            <a:p/>
          </p:txBody>
        </p:sp>
        <p:sp>
          <p:nvSpPr>
            <p:cNvPr id="2433" name="object 2433" descr=""/>
            <p:cNvSpPr/>
            <p:nvPr/>
          </p:nvSpPr>
          <p:spPr>
            <a:xfrm>
              <a:off x="6192588" y="8493248"/>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2434" name="object 2434" descr=""/>
            <p:cNvSpPr/>
            <p:nvPr/>
          </p:nvSpPr>
          <p:spPr>
            <a:xfrm>
              <a:off x="6194150" y="8494821"/>
              <a:ext cx="1905" cy="0"/>
            </a:xfrm>
            <a:custGeom>
              <a:avLst/>
              <a:gdLst/>
              <a:ahLst/>
              <a:cxnLst/>
              <a:rect l="l" t="t" r="r" b="b"/>
              <a:pathLst>
                <a:path w="1904" h="0">
                  <a:moveTo>
                    <a:pt x="1549" y="0"/>
                  </a:moveTo>
                  <a:lnTo>
                    <a:pt x="1549" y="0"/>
                  </a:lnTo>
                  <a:lnTo>
                    <a:pt x="38" y="0"/>
                  </a:lnTo>
                </a:path>
              </a:pathLst>
            </a:custGeom>
            <a:ln w="3175">
              <a:solidFill>
                <a:srgbClr val="565658"/>
              </a:solidFill>
            </a:ln>
          </p:spPr>
          <p:txBody>
            <a:bodyPr wrap="square" lIns="0" tIns="0" rIns="0" bIns="0" rtlCol="0"/>
            <a:lstStyle/>
            <a:p/>
          </p:txBody>
        </p:sp>
        <p:sp>
          <p:nvSpPr>
            <p:cNvPr id="2435" name="object 2435" descr=""/>
            <p:cNvSpPr/>
            <p:nvPr/>
          </p:nvSpPr>
          <p:spPr>
            <a:xfrm>
              <a:off x="6191323" y="8493248"/>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2436" name="object 2436" descr=""/>
            <p:cNvSpPr/>
            <p:nvPr/>
          </p:nvSpPr>
          <p:spPr>
            <a:xfrm>
              <a:off x="6200686" y="8452399"/>
              <a:ext cx="2540" cy="4445"/>
            </a:xfrm>
            <a:custGeom>
              <a:avLst/>
              <a:gdLst/>
              <a:ahLst/>
              <a:cxnLst/>
              <a:rect l="l" t="t" r="r" b="b"/>
              <a:pathLst>
                <a:path w="2539" h="4445">
                  <a:moveTo>
                    <a:pt x="0" y="0"/>
                  </a:moveTo>
                  <a:lnTo>
                    <a:pt x="2019" y="1968"/>
                  </a:lnTo>
                  <a:lnTo>
                    <a:pt x="2019" y="2184"/>
                  </a:lnTo>
                  <a:lnTo>
                    <a:pt x="1866" y="2768"/>
                  </a:lnTo>
                  <a:lnTo>
                    <a:pt x="1549" y="3314"/>
                  </a:lnTo>
                  <a:lnTo>
                    <a:pt x="1092" y="3708"/>
                  </a:lnTo>
                  <a:lnTo>
                    <a:pt x="533" y="3975"/>
                  </a:lnTo>
                  <a:lnTo>
                    <a:pt x="0" y="4038"/>
                  </a:lnTo>
                </a:path>
              </a:pathLst>
            </a:custGeom>
            <a:ln w="3175">
              <a:solidFill>
                <a:srgbClr val="565658"/>
              </a:solidFill>
            </a:ln>
          </p:spPr>
          <p:txBody>
            <a:bodyPr wrap="square" lIns="0" tIns="0" rIns="0" bIns="0" rtlCol="0"/>
            <a:lstStyle/>
            <a:p/>
          </p:txBody>
        </p:sp>
        <p:sp>
          <p:nvSpPr>
            <p:cNvPr id="2437" name="object 2437" descr=""/>
            <p:cNvSpPr/>
            <p:nvPr/>
          </p:nvSpPr>
          <p:spPr>
            <a:xfrm>
              <a:off x="6208399" y="8452046"/>
              <a:ext cx="0" cy="635"/>
            </a:xfrm>
            <a:custGeom>
              <a:avLst/>
              <a:gdLst/>
              <a:ahLst/>
              <a:cxnLst/>
              <a:rect l="l" t="t" r="r" b="b"/>
              <a:pathLst>
                <a:path w="0" h="634">
                  <a:moveTo>
                    <a:pt x="0" y="0"/>
                  </a:moveTo>
                  <a:lnTo>
                    <a:pt x="0" y="355"/>
                  </a:lnTo>
                </a:path>
              </a:pathLst>
            </a:custGeom>
            <a:ln w="3175">
              <a:solidFill>
                <a:srgbClr val="565658"/>
              </a:solidFill>
            </a:ln>
          </p:spPr>
          <p:txBody>
            <a:bodyPr wrap="square" lIns="0" tIns="0" rIns="0" bIns="0" rtlCol="0"/>
            <a:lstStyle/>
            <a:p/>
          </p:txBody>
        </p:sp>
        <p:sp>
          <p:nvSpPr>
            <p:cNvPr id="2438" name="object 2438" descr=""/>
            <p:cNvSpPr/>
            <p:nvPr/>
          </p:nvSpPr>
          <p:spPr>
            <a:xfrm>
              <a:off x="6208399" y="8415162"/>
              <a:ext cx="0" cy="37465"/>
            </a:xfrm>
            <a:custGeom>
              <a:avLst/>
              <a:gdLst/>
              <a:ahLst/>
              <a:cxnLst/>
              <a:rect l="l" t="t" r="r" b="b"/>
              <a:pathLst>
                <a:path w="0" h="37465">
                  <a:moveTo>
                    <a:pt x="0" y="0"/>
                  </a:moveTo>
                  <a:lnTo>
                    <a:pt x="0" y="36893"/>
                  </a:lnTo>
                </a:path>
              </a:pathLst>
            </a:custGeom>
            <a:ln w="3175">
              <a:solidFill>
                <a:srgbClr val="565658"/>
              </a:solidFill>
            </a:ln>
          </p:spPr>
          <p:txBody>
            <a:bodyPr wrap="square" lIns="0" tIns="0" rIns="0" bIns="0" rtlCol="0"/>
            <a:lstStyle/>
            <a:p/>
          </p:txBody>
        </p:sp>
        <p:sp>
          <p:nvSpPr>
            <p:cNvPr id="2439" name="object 2439" descr=""/>
            <p:cNvSpPr/>
            <p:nvPr/>
          </p:nvSpPr>
          <p:spPr>
            <a:xfrm>
              <a:off x="6194150" y="8471170"/>
              <a:ext cx="0" cy="24130"/>
            </a:xfrm>
            <a:custGeom>
              <a:avLst/>
              <a:gdLst/>
              <a:ahLst/>
              <a:cxnLst/>
              <a:rect l="l" t="t" r="r" b="b"/>
              <a:pathLst>
                <a:path w="0" h="24129">
                  <a:moveTo>
                    <a:pt x="0" y="0"/>
                  </a:moveTo>
                  <a:lnTo>
                    <a:pt x="0" y="23647"/>
                  </a:lnTo>
                </a:path>
              </a:pathLst>
            </a:custGeom>
            <a:ln w="3175">
              <a:solidFill>
                <a:srgbClr val="565658"/>
              </a:solidFill>
            </a:ln>
          </p:spPr>
          <p:txBody>
            <a:bodyPr wrap="square" lIns="0" tIns="0" rIns="0" bIns="0" rtlCol="0"/>
            <a:lstStyle/>
            <a:p/>
          </p:txBody>
        </p:sp>
        <p:sp>
          <p:nvSpPr>
            <p:cNvPr id="2440" name="object 2440" descr=""/>
            <p:cNvSpPr/>
            <p:nvPr/>
          </p:nvSpPr>
          <p:spPr>
            <a:xfrm>
              <a:off x="6195357" y="8494466"/>
              <a:ext cx="635" cy="635"/>
            </a:xfrm>
            <a:custGeom>
              <a:avLst/>
              <a:gdLst/>
              <a:ahLst/>
              <a:cxnLst/>
              <a:rect l="l" t="t" r="r" b="b"/>
              <a:pathLst>
                <a:path w="635" h="634">
                  <a:moveTo>
                    <a:pt x="342" y="355"/>
                  </a:moveTo>
                  <a:lnTo>
                    <a:pt x="190" y="317"/>
                  </a:lnTo>
                  <a:lnTo>
                    <a:pt x="38" y="126"/>
                  </a:lnTo>
                  <a:lnTo>
                    <a:pt x="0" y="0"/>
                  </a:lnTo>
                </a:path>
              </a:pathLst>
            </a:custGeom>
            <a:ln w="3175">
              <a:solidFill>
                <a:srgbClr val="565658"/>
              </a:solidFill>
            </a:ln>
          </p:spPr>
          <p:txBody>
            <a:bodyPr wrap="square" lIns="0" tIns="0" rIns="0" bIns="0" rtlCol="0"/>
            <a:lstStyle/>
            <a:p/>
          </p:txBody>
        </p:sp>
        <p:sp>
          <p:nvSpPr>
            <p:cNvPr id="2441" name="object 2441" descr=""/>
            <p:cNvSpPr/>
            <p:nvPr/>
          </p:nvSpPr>
          <p:spPr>
            <a:xfrm>
              <a:off x="6194146" y="8471152"/>
              <a:ext cx="1270" cy="635"/>
            </a:xfrm>
            <a:custGeom>
              <a:avLst/>
              <a:gdLst/>
              <a:ahLst/>
              <a:cxnLst/>
              <a:rect l="l" t="t" r="r" b="b"/>
              <a:pathLst>
                <a:path w="1270" h="634">
                  <a:moveTo>
                    <a:pt x="1193" y="495"/>
                  </a:moveTo>
                  <a:lnTo>
                    <a:pt x="1104" y="304"/>
                  </a:lnTo>
                  <a:lnTo>
                    <a:pt x="863" y="152"/>
                  </a:lnTo>
                  <a:lnTo>
                    <a:pt x="469" y="50"/>
                  </a:lnTo>
                  <a:lnTo>
                    <a:pt x="0" y="0"/>
                  </a:lnTo>
                </a:path>
              </a:pathLst>
            </a:custGeom>
            <a:ln w="3175">
              <a:solidFill>
                <a:srgbClr val="565658"/>
              </a:solidFill>
            </a:ln>
          </p:spPr>
          <p:txBody>
            <a:bodyPr wrap="square" lIns="0" tIns="0" rIns="0" bIns="0" rtlCol="0"/>
            <a:lstStyle/>
            <a:p/>
          </p:txBody>
        </p:sp>
        <p:sp>
          <p:nvSpPr>
            <p:cNvPr id="2442" name="object 2442" descr=""/>
            <p:cNvSpPr/>
            <p:nvPr/>
          </p:nvSpPr>
          <p:spPr>
            <a:xfrm>
              <a:off x="6195340" y="8456207"/>
              <a:ext cx="0" cy="38735"/>
            </a:xfrm>
            <a:custGeom>
              <a:avLst/>
              <a:gdLst/>
              <a:ahLst/>
              <a:cxnLst/>
              <a:rect l="l" t="t" r="r" b="b"/>
              <a:pathLst>
                <a:path w="0" h="38734">
                  <a:moveTo>
                    <a:pt x="0" y="0"/>
                  </a:moveTo>
                  <a:lnTo>
                    <a:pt x="0" y="38252"/>
                  </a:lnTo>
                </a:path>
              </a:pathLst>
            </a:custGeom>
            <a:ln w="3175">
              <a:solidFill>
                <a:srgbClr val="565658"/>
              </a:solidFill>
            </a:ln>
          </p:spPr>
          <p:txBody>
            <a:bodyPr wrap="square" lIns="0" tIns="0" rIns="0" bIns="0" rtlCol="0"/>
            <a:lstStyle/>
            <a:p/>
          </p:txBody>
        </p:sp>
        <p:sp>
          <p:nvSpPr>
            <p:cNvPr id="2443" name="object 2443" descr=""/>
            <p:cNvSpPr/>
            <p:nvPr/>
          </p:nvSpPr>
          <p:spPr>
            <a:xfrm>
              <a:off x="6200686" y="8452638"/>
              <a:ext cx="1905" cy="3810"/>
            </a:xfrm>
            <a:custGeom>
              <a:avLst/>
              <a:gdLst/>
              <a:ahLst/>
              <a:cxnLst/>
              <a:rect l="l" t="t" r="r" b="b"/>
              <a:pathLst>
                <a:path w="1904" h="3809">
                  <a:moveTo>
                    <a:pt x="0" y="3568"/>
                  </a:moveTo>
                  <a:lnTo>
                    <a:pt x="1778" y="1917"/>
                  </a:lnTo>
                  <a:lnTo>
                    <a:pt x="1778" y="1778"/>
                  </a:lnTo>
                  <a:lnTo>
                    <a:pt x="533" y="88"/>
                  </a:lnTo>
                  <a:lnTo>
                    <a:pt x="0" y="0"/>
                  </a:lnTo>
                </a:path>
              </a:pathLst>
            </a:custGeom>
            <a:ln w="3175">
              <a:solidFill>
                <a:srgbClr val="565658"/>
              </a:solidFill>
            </a:ln>
          </p:spPr>
          <p:txBody>
            <a:bodyPr wrap="square" lIns="0" tIns="0" rIns="0" bIns="0" rtlCol="0"/>
            <a:lstStyle/>
            <a:p/>
          </p:txBody>
        </p:sp>
        <p:sp>
          <p:nvSpPr>
            <p:cNvPr id="2444" name="object 2444" descr=""/>
            <p:cNvSpPr/>
            <p:nvPr/>
          </p:nvSpPr>
          <p:spPr>
            <a:xfrm>
              <a:off x="6194150" y="8494454"/>
              <a:ext cx="1270" cy="635"/>
            </a:xfrm>
            <a:custGeom>
              <a:avLst/>
              <a:gdLst/>
              <a:ahLst/>
              <a:cxnLst/>
              <a:rect l="l" t="t" r="r" b="b"/>
              <a:pathLst>
                <a:path w="1270" h="634">
                  <a:moveTo>
                    <a:pt x="0" y="355"/>
                  </a:moveTo>
                  <a:lnTo>
                    <a:pt x="139" y="355"/>
                  </a:lnTo>
                  <a:lnTo>
                    <a:pt x="266" y="342"/>
                  </a:lnTo>
                  <a:lnTo>
                    <a:pt x="444" y="330"/>
                  </a:lnTo>
                  <a:lnTo>
                    <a:pt x="609" y="304"/>
                  </a:lnTo>
                  <a:lnTo>
                    <a:pt x="749" y="266"/>
                  </a:lnTo>
                  <a:lnTo>
                    <a:pt x="901" y="228"/>
                  </a:lnTo>
                  <a:lnTo>
                    <a:pt x="1104" y="126"/>
                  </a:lnTo>
                  <a:lnTo>
                    <a:pt x="1206" y="0"/>
                  </a:lnTo>
                </a:path>
              </a:pathLst>
            </a:custGeom>
            <a:ln w="3175">
              <a:solidFill>
                <a:srgbClr val="565658"/>
              </a:solidFill>
            </a:ln>
          </p:spPr>
          <p:txBody>
            <a:bodyPr wrap="square" lIns="0" tIns="0" rIns="0" bIns="0" rtlCol="0"/>
            <a:lstStyle/>
            <a:p/>
          </p:txBody>
        </p:sp>
        <p:sp>
          <p:nvSpPr>
            <p:cNvPr id="2445" name="object 2445" descr=""/>
            <p:cNvSpPr/>
            <p:nvPr/>
          </p:nvSpPr>
          <p:spPr>
            <a:xfrm>
              <a:off x="6195340" y="8456207"/>
              <a:ext cx="635" cy="635"/>
            </a:xfrm>
            <a:custGeom>
              <a:avLst/>
              <a:gdLst/>
              <a:ahLst/>
              <a:cxnLst/>
              <a:rect l="l" t="t" r="r" b="b"/>
              <a:pathLst>
                <a:path w="635" h="634">
                  <a:moveTo>
                    <a:pt x="0" y="0"/>
                  </a:moveTo>
                  <a:lnTo>
                    <a:pt x="88" y="177"/>
                  </a:lnTo>
                  <a:lnTo>
                    <a:pt x="254" y="241"/>
                  </a:lnTo>
                </a:path>
              </a:pathLst>
            </a:custGeom>
            <a:ln w="3175">
              <a:solidFill>
                <a:srgbClr val="565658"/>
              </a:solidFill>
            </a:ln>
          </p:spPr>
          <p:txBody>
            <a:bodyPr wrap="square" lIns="0" tIns="0" rIns="0" bIns="0" rtlCol="0"/>
            <a:lstStyle/>
            <a:p/>
          </p:txBody>
        </p:sp>
        <p:sp>
          <p:nvSpPr>
            <p:cNvPr id="2446" name="object 2446" descr=""/>
            <p:cNvSpPr/>
            <p:nvPr/>
          </p:nvSpPr>
          <p:spPr>
            <a:xfrm>
              <a:off x="6195340" y="8416302"/>
              <a:ext cx="0" cy="36830"/>
            </a:xfrm>
            <a:custGeom>
              <a:avLst/>
              <a:gdLst/>
              <a:ahLst/>
              <a:cxnLst/>
              <a:rect l="l" t="t" r="r" b="b"/>
              <a:pathLst>
                <a:path w="0" h="36829">
                  <a:moveTo>
                    <a:pt x="0" y="0"/>
                  </a:moveTo>
                  <a:lnTo>
                    <a:pt x="0" y="36347"/>
                  </a:lnTo>
                </a:path>
              </a:pathLst>
            </a:custGeom>
            <a:ln w="3175">
              <a:solidFill>
                <a:srgbClr val="565658"/>
              </a:solidFill>
            </a:ln>
          </p:spPr>
          <p:txBody>
            <a:bodyPr wrap="square" lIns="0" tIns="0" rIns="0" bIns="0" rtlCol="0"/>
            <a:lstStyle/>
            <a:p/>
          </p:txBody>
        </p:sp>
        <p:sp>
          <p:nvSpPr>
            <p:cNvPr id="2447" name="object 2447" descr=""/>
            <p:cNvSpPr/>
            <p:nvPr/>
          </p:nvSpPr>
          <p:spPr>
            <a:xfrm>
              <a:off x="6195142" y="8419967"/>
              <a:ext cx="635" cy="0"/>
            </a:xfrm>
            <a:custGeom>
              <a:avLst/>
              <a:gdLst/>
              <a:ahLst/>
              <a:cxnLst/>
              <a:rect l="l" t="t" r="r" b="b"/>
              <a:pathLst>
                <a:path w="635" h="0">
                  <a:moveTo>
                    <a:pt x="0" y="0"/>
                  </a:moveTo>
                  <a:lnTo>
                    <a:pt x="368" y="0"/>
                  </a:lnTo>
                  <a:lnTo>
                    <a:pt x="558" y="0"/>
                  </a:lnTo>
                </a:path>
              </a:pathLst>
            </a:custGeom>
            <a:ln w="3175">
              <a:solidFill>
                <a:srgbClr val="565658"/>
              </a:solidFill>
            </a:ln>
          </p:spPr>
          <p:txBody>
            <a:bodyPr wrap="square" lIns="0" tIns="0" rIns="0" bIns="0" rtlCol="0"/>
            <a:lstStyle/>
            <a:p/>
          </p:txBody>
        </p:sp>
        <p:sp>
          <p:nvSpPr>
            <p:cNvPr id="2448" name="object 2448" descr=""/>
            <p:cNvSpPr/>
            <p:nvPr/>
          </p:nvSpPr>
          <p:spPr>
            <a:xfrm>
              <a:off x="6095710" y="8453206"/>
              <a:ext cx="43815" cy="0"/>
            </a:xfrm>
            <a:custGeom>
              <a:avLst/>
              <a:gdLst/>
              <a:ahLst/>
              <a:cxnLst/>
              <a:rect l="l" t="t" r="r" b="b"/>
              <a:pathLst>
                <a:path w="43814" h="0">
                  <a:moveTo>
                    <a:pt x="101" y="0"/>
                  </a:moveTo>
                  <a:lnTo>
                    <a:pt x="101" y="0"/>
                  </a:lnTo>
                  <a:lnTo>
                    <a:pt x="35178" y="0"/>
                  </a:lnTo>
                  <a:lnTo>
                    <a:pt x="43218" y="0"/>
                  </a:lnTo>
                </a:path>
              </a:pathLst>
            </a:custGeom>
            <a:ln w="3175">
              <a:solidFill>
                <a:srgbClr val="565658"/>
              </a:solidFill>
            </a:ln>
          </p:spPr>
          <p:txBody>
            <a:bodyPr wrap="square" lIns="0" tIns="0" rIns="0" bIns="0" rtlCol="0"/>
            <a:lstStyle/>
            <a:p/>
          </p:txBody>
        </p:sp>
        <p:sp>
          <p:nvSpPr>
            <p:cNvPr id="2449" name="object 2449" descr=""/>
            <p:cNvSpPr/>
            <p:nvPr/>
          </p:nvSpPr>
          <p:spPr>
            <a:xfrm>
              <a:off x="6167494" y="8456480"/>
              <a:ext cx="8890" cy="6350"/>
            </a:xfrm>
            <a:custGeom>
              <a:avLst/>
              <a:gdLst/>
              <a:ahLst/>
              <a:cxnLst/>
              <a:rect l="l" t="t" r="r" b="b"/>
              <a:pathLst>
                <a:path w="8889" h="6350">
                  <a:moveTo>
                    <a:pt x="8597" y="0"/>
                  </a:moveTo>
                  <a:lnTo>
                    <a:pt x="0" y="5308"/>
                  </a:lnTo>
                  <a:lnTo>
                    <a:pt x="165" y="6134"/>
                  </a:lnTo>
                </a:path>
              </a:pathLst>
            </a:custGeom>
            <a:ln w="3175">
              <a:solidFill>
                <a:srgbClr val="565658"/>
              </a:solidFill>
            </a:ln>
          </p:spPr>
          <p:txBody>
            <a:bodyPr wrap="square" lIns="0" tIns="0" rIns="0" bIns="0" rtlCol="0"/>
            <a:lstStyle/>
            <a:p/>
          </p:txBody>
        </p:sp>
        <p:sp>
          <p:nvSpPr>
            <p:cNvPr id="2450" name="object 2450" descr=""/>
            <p:cNvSpPr/>
            <p:nvPr/>
          </p:nvSpPr>
          <p:spPr>
            <a:xfrm>
              <a:off x="6166666" y="8462623"/>
              <a:ext cx="1270" cy="635"/>
            </a:xfrm>
            <a:custGeom>
              <a:avLst/>
              <a:gdLst/>
              <a:ahLst/>
              <a:cxnLst/>
              <a:rect l="l" t="t" r="r" b="b"/>
              <a:pathLst>
                <a:path w="1270" h="634">
                  <a:moveTo>
                    <a:pt x="0" y="381"/>
                  </a:moveTo>
                  <a:lnTo>
                    <a:pt x="241" y="279"/>
                  </a:lnTo>
                  <a:lnTo>
                    <a:pt x="482" y="165"/>
                  </a:lnTo>
                  <a:lnTo>
                    <a:pt x="749" y="88"/>
                  </a:lnTo>
                  <a:lnTo>
                    <a:pt x="977" y="0"/>
                  </a:lnTo>
                </a:path>
              </a:pathLst>
            </a:custGeom>
            <a:ln w="3175">
              <a:solidFill>
                <a:srgbClr val="565658"/>
              </a:solidFill>
            </a:ln>
          </p:spPr>
          <p:txBody>
            <a:bodyPr wrap="square" lIns="0" tIns="0" rIns="0" bIns="0" rtlCol="0"/>
            <a:lstStyle/>
            <a:p/>
          </p:txBody>
        </p:sp>
        <p:sp>
          <p:nvSpPr>
            <p:cNvPr id="2451" name="object 2451" descr=""/>
            <p:cNvSpPr/>
            <p:nvPr/>
          </p:nvSpPr>
          <p:spPr>
            <a:xfrm>
              <a:off x="6192959" y="8469279"/>
              <a:ext cx="1270" cy="635"/>
            </a:xfrm>
            <a:custGeom>
              <a:avLst/>
              <a:gdLst/>
              <a:ahLst/>
              <a:cxnLst/>
              <a:rect l="l" t="t" r="r" b="b"/>
              <a:pathLst>
                <a:path w="1270" h="634">
                  <a:moveTo>
                    <a:pt x="0" y="0"/>
                  </a:moveTo>
                  <a:lnTo>
                    <a:pt x="901" y="177"/>
                  </a:lnTo>
                  <a:lnTo>
                    <a:pt x="1206" y="304"/>
                  </a:lnTo>
                </a:path>
              </a:pathLst>
            </a:custGeom>
            <a:ln w="3175">
              <a:solidFill>
                <a:srgbClr val="565658"/>
              </a:solidFill>
            </a:ln>
          </p:spPr>
          <p:txBody>
            <a:bodyPr wrap="square" lIns="0" tIns="0" rIns="0" bIns="0" rtlCol="0"/>
            <a:lstStyle/>
            <a:p/>
          </p:txBody>
        </p:sp>
        <p:sp>
          <p:nvSpPr>
            <p:cNvPr id="2452" name="object 2452" descr=""/>
            <p:cNvSpPr/>
            <p:nvPr/>
          </p:nvSpPr>
          <p:spPr>
            <a:xfrm>
              <a:off x="6194744" y="8440282"/>
              <a:ext cx="635" cy="0"/>
            </a:xfrm>
            <a:custGeom>
              <a:avLst/>
              <a:gdLst/>
              <a:ahLst/>
              <a:cxnLst/>
              <a:rect l="l" t="t" r="r" b="b"/>
              <a:pathLst>
                <a:path w="635" h="0">
                  <a:moveTo>
                    <a:pt x="0" y="0"/>
                  </a:moveTo>
                  <a:lnTo>
                    <a:pt x="228" y="0"/>
                  </a:lnTo>
                  <a:lnTo>
                    <a:pt x="406" y="0"/>
                  </a:lnTo>
                  <a:lnTo>
                    <a:pt x="558" y="0"/>
                  </a:lnTo>
                </a:path>
              </a:pathLst>
            </a:custGeom>
            <a:ln w="3175">
              <a:solidFill>
                <a:srgbClr val="565658"/>
              </a:solidFill>
            </a:ln>
          </p:spPr>
          <p:txBody>
            <a:bodyPr wrap="square" lIns="0" tIns="0" rIns="0" bIns="0" rtlCol="0"/>
            <a:lstStyle/>
            <a:p/>
          </p:txBody>
        </p:sp>
        <p:sp>
          <p:nvSpPr>
            <p:cNvPr id="2453" name="object 2453" descr=""/>
            <p:cNvSpPr/>
            <p:nvPr/>
          </p:nvSpPr>
          <p:spPr>
            <a:xfrm>
              <a:off x="6194744" y="8468554"/>
              <a:ext cx="635" cy="0"/>
            </a:xfrm>
            <a:custGeom>
              <a:avLst/>
              <a:gdLst/>
              <a:ahLst/>
              <a:cxnLst/>
              <a:rect l="l" t="t" r="r" b="b"/>
              <a:pathLst>
                <a:path w="635" h="0">
                  <a:moveTo>
                    <a:pt x="0" y="0"/>
                  </a:moveTo>
                  <a:lnTo>
                    <a:pt x="228" y="0"/>
                  </a:lnTo>
                  <a:lnTo>
                    <a:pt x="406" y="0"/>
                  </a:lnTo>
                  <a:lnTo>
                    <a:pt x="558" y="0"/>
                  </a:lnTo>
                </a:path>
              </a:pathLst>
            </a:custGeom>
            <a:ln w="3175">
              <a:solidFill>
                <a:srgbClr val="565658"/>
              </a:solidFill>
            </a:ln>
          </p:spPr>
          <p:txBody>
            <a:bodyPr wrap="square" lIns="0" tIns="0" rIns="0" bIns="0" rtlCol="0"/>
            <a:lstStyle/>
            <a:p/>
          </p:txBody>
        </p:sp>
        <p:sp>
          <p:nvSpPr>
            <p:cNvPr id="2454" name="object 2454" descr=""/>
            <p:cNvSpPr/>
            <p:nvPr/>
          </p:nvSpPr>
          <p:spPr>
            <a:xfrm>
              <a:off x="6208399" y="8411596"/>
              <a:ext cx="0" cy="3175"/>
            </a:xfrm>
            <a:custGeom>
              <a:avLst/>
              <a:gdLst/>
              <a:ahLst/>
              <a:cxnLst/>
              <a:rect l="l" t="t" r="r" b="b"/>
              <a:pathLst>
                <a:path w="0" h="3175">
                  <a:moveTo>
                    <a:pt x="0" y="0"/>
                  </a:moveTo>
                  <a:lnTo>
                    <a:pt x="0" y="2971"/>
                  </a:lnTo>
                </a:path>
              </a:pathLst>
            </a:custGeom>
            <a:ln w="3175">
              <a:solidFill>
                <a:srgbClr val="565658"/>
              </a:solidFill>
            </a:ln>
          </p:spPr>
          <p:txBody>
            <a:bodyPr wrap="square" lIns="0" tIns="0" rIns="0" bIns="0" rtlCol="0"/>
            <a:lstStyle/>
            <a:p/>
          </p:txBody>
        </p:sp>
        <p:sp>
          <p:nvSpPr>
            <p:cNvPr id="2455" name="object 2455" descr=""/>
            <p:cNvSpPr/>
            <p:nvPr/>
          </p:nvSpPr>
          <p:spPr>
            <a:xfrm>
              <a:off x="6195357" y="8419967"/>
              <a:ext cx="635" cy="635"/>
            </a:xfrm>
            <a:custGeom>
              <a:avLst/>
              <a:gdLst/>
              <a:ahLst/>
              <a:cxnLst/>
              <a:rect l="l" t="t" r="r" b="b"/>
              <a:pathLst>
                <a:path w="635" h="634">
                  <a:moveTo>
                    <a:pt x="342" y="0"/>
                  </a:moveTo>
                  <a:lnTo>
                    <a:pt x="190" y="25"/>
                  </a:lnTo>
                  <a:lnTo>
                    <a:pt x="38" y="215"/>
                  </a:lnTo>
                </a:path>
              </a:pathLst>
            </a:custGeom>
            <a:ln w="3175">
              <a:solidFill>
                <a:srgbClr val="565658"/>
              </a:solidFill>
            </a:ln>
          </p:spPr>
          <p:txBody>
            <a:bodyPr wrap="square" lIns="0" tIns="0" rIns="0" bIns="0" rtlCol="0"/>
            <a:lstStyle/>
            <a:p/>
          </p:txBody>
        </p:sp>
        <p:sp>
          <p:nvSpPr>
            <p:cNvPr id="2456" name="object 2456" descr=""/>
            <p:cNvSpPr/>
            <p:nvPr/>
          </p:nvSpPr>
          <p:spPr>
            <a:xfrm>
              <a:off x="6195334" y="8416104"/>
              <a:ext cx="635" cy="635"/>
            </a:xfrm>
            <a:custGeom>
              <a:avLst/>
              <a:gdLst/>
              <a:ahLst/>
              <a:cxnLst/>
              <a:rect l="l" t="t" r="r" b="b"/>
              <a:pathLst>
                <a:path w="635" h="634">
                  <a:moveTo>
                    <a:pt x="253" y="0"/>
                  </a:moveTo>
                  <a:lnTo>
                    <a:pt x="63" y="63"/>
                  </a:lnTo>
                  <a:lnTo>
                    <a:pt x="0" y="203"/>
                  </a:lnTo>
                </a:path>
              </a:pathLst>
            </a:custGeom>
            <a:ln w="3175">
              <a:solidFill>
                <a:srgbClr val="565658"/>
              </a:solidFill>
            </a:ln>
          </p:spPr>
          <p:txBody>
            <a:bodyPr wrap="square" lIns="0" tIns="0" rIns="0" bIns="0" rtlCol="0"/>
            <a:lstStyle/>
            <a:p/>
          </p:txBody>
        </p:sp>
        <p:sp>
          <p:nvSpPr>
            <p:cNvPr id="2457" name="object 2457" descr=""/>
            <p:cNvSpPr/>
            <p:nvPr/>
          </p:nvSpPr>
          <p:spPr>
            <a:xfrm>
              <a:off x="6208399" y="8408253"/>
              <a:ext cx="0" cy="3810"/>
            </a:xfrm>
            <a:custGeom>
              <a:avLst/>
              <a:gdLst/>
              <a:ahLst/>
              <a:cxnLst/>
              <a:rect l="l" t="t" r="r" b="b"/>
              <a:pathLst>
                <a:path w="0" h="3809">
                  <a:moveTo>
                    <a:pt x="0" y="0"/>
                  </a:moveTo>
                  <a:lnTo>
                    <a:pt x="0" y="3340"/>
                  </a:lnTo>
                </a:path>
              </a:pathLst>
            </a:custGeom>
            <a:ln w="3175">
              <a:solidFill>
                <a:srgbClr val="565658"/>
              </a:solidFill>
            </a:ln>
          </p:spPr>
          <p:txBody>
            <a:bodyPr wrap="square" lIns="0" tIns="0" rIns="0" bIns="0" rtlCol="0"/>
            <a:lstStyle/>
            <a:p/>
          </p:txBody>
        </p:sp>
        <p:sp>
          <p:nvSpPr>
            <p:cNvPr id="2458" name="object 2458" descr=""/>
            <p:cNvSpPr/>
            <p:nvPr/>
          </p:nvSpPr>
          <p:spPr>
            <a:xfrm>
              <a:off x="6194150" y="8468281"/>
              <a:ext cx="0" cy="1905"/>
            </a:xfrm>
            <a:custGeom>
              <a:avLst/>
              <a:gdLst/>
              <a:ahLst/>
              <a:cxnLst/>
              <a:rect l="l" t="t" r="r" b="b"/>
              <a:pathLst>
                <a:path w="0" h="1904">
                  <a:moveTo>
                    <a:pt x="0" y="0"/>
                  </a:moveTo>
                  <a:lnTo>
                    <a:pt x="0" y="1308"/>
                  </a:lnTo>
                </a:path>
              </a:pathLst>
            </a:custGeom>
            <a:ln w="3175">
              <a:solidFill>
                <a:srgbClr val="565658"/>
              </a:solidFill>
            </a:ln>
          </p:spPr>
          <p:txBody>
            <a:bodyPr wrap="square" lIns="0" tIns="0" rIns="0" bIns="0" rtlCol="0"/>
            <a:lstStyle/>
            <a:p/>
          </p:txBody>
        </p:sp>
        <p:sp>
          <p:nvSpPr>
            <p:cNvPr id="2459" name="object 2459" descr=""/>
            <p:cNvSpPr/>
            <p:nvPr/>
          </p:nvSpPr>
          <p:spPr>
            <a:xfrm>
              <a:off x="6194744" y="8437196"/>
              <a:ext cx="635" cy="3175"/>
            </a:xfrm>
            <a:custGeom>
              <a:avLst/>
              <a:gdLst/>
              <a:ahLst/>
              <a:cxnLst/>
              <a:rect l="l" t="t" r="r" b="b"/>
              <a:pathLst>
                <a:path w="635" h="3175">
                  <a:moveTo>
                    <a:pt x="0" y="3086"/>
                  </a:moveTo>
                  <a:lnTo>
                    <a:pt x="165" y="2374"/>
                  </a:lnTo>
                  <a:lnTo>
                    <a:pt x="330" y="1689"/>
                  </a:lnTo>
                  <a:lnTo>
                    <a:pt x="406" y="1371"/>
                  </a:lnTo>
                  <a:lnTo>
                    <a:pt x="520" y="888"/>
                  </a:lnTo>
                  <a:lnTo>
                    <a:pt x="609" y="0"/>
                  </a:lnTo>
                </a:path>
              </a:pathLst>
            </a:custGeom>
            <a:ln w="3175">
              <a:solidFill>
                <a:srgbClr val="565658"/>
              </a:solidFill>
            </a:ln>
          </p:spPr>
          <p:txBody>
            <a:bodyPr wrap="square" lIns="0" tIns="0" rIns="0" bIns="0" rtlCol="0"/>
            <a:lstStyle/>
            <a:p/>
          </p:txBody>
        </p:sp>
        <p:sp>
          <p:nvSpPr>
            <p:cNvPr id="2460" name="object 2460" descr=""/>
            <p:cNvSpPr/>
            <p:nvPr/>
          </p:nvSpPr>
          <p:spPr>
            <a:xfrm>
              <a:off x="6195385" y="8415850"/>
              <a:ext cx="635" cy="635"/>
            </a:xfrm>
            <a:custGeom>
              <a:avLst/>
              <a:gdLst/>
              <a:ahLst/>
              <a:cxnLst/>
              <a:rect l="l" t="t" r="r" b="b"/>
              <a:pathLst>
                <a:path w="635" h="634">
                  <a:moveTo>
                    <a:pt x="203" y="254"/>
                  </a:moveTo>
                  <a:lnTo>
                    <a:pt x="101" y="88"/>
                  </a:lnTo>
                </a:path>
              </a:pathLst>
            </a:custGeom>
            <a:ln w="3175">
              <a:solidFill>
                <a:srgbClr val="565658"/>
              </a:solidFill>
            </a:ln>
          </p:spPr>
          <p:txBody>
            <a:bodyPr wrap="square" lIns="0" tIns="0" rIns="0" bIns="0" rtlCol="0"/>
            <a:lstStyle/>
            <a:p/>
          </p:txBody>
        </p:sp>
        <p:sp>
          <p:nvSpPr>
            <p:cNvPr id="2461" name="object 2461" descr=""/>
            <p:cNvSpPr/>
            <p:nvPr/>
          </p:nvSpPr>
          <p:spPr>
            <a:xfrm>
              <a:off x="6096529" y="8420314"/>
              <a:ext cx="49530" cy="0"/>
            </a:xfrm>
            <a:custGeom>
              <a:avLst/>
              <a:gdLst/>
              <a:ahLst/>
              <a:cxnLst/>
              <a:rect l="l" t="t" r="r" b="b"/>
              <a:pathLst>
                <a:path w="49529" h="0">
                  <a:moveTo>
                    <a:pt x="49275" y="0"/>
                  </a:moveTo>
                  <a:lnTo>
                    <a:pt x="49275" y="0"/>
                  </a:lnTo>
                  <a:lnTo>
                    <a:pt x="393" y="0"/>
                  </a:lnTo>
                  <a:lnTo>
                    <a:pt x="0" y="0"/>
                  </a:lnTo>
                </a:path>
              </a:pathLst>
            </a:custGeom>
            <a:ln w="3175">
              <a:solidFill>
                <a:srgbClr val="565658"/>
              </a:solidFill>
            </a:ln>
          </p:spPr>
          <p:txBody>
            <a:bodyPr wrap="square" lIns="0" tIns="0" rIns="0" bIns="0" rtlCol="0"/>
            <a:lstStyle/>
            <a:p/>
          </p:txBody>
        </p:sp>
        <p:sp>
          <p:nvSpPr>
            <p:cNvPr id="2462" name="object 2462" descr=""/>
            <p:cNvSpPr/>
            <p:nvPr/>
          </p:nvSpPr>
          <p:spPr>
            <a:xfrm>
              <a:off x="6102734" y="8463004"/>
              <a:ext cx="64135" cy="0"/>
            </a:xfrm>
            <a:custGeom>
              <a:avLst/>
              <a:gdLst/>
              <a:ahLst/>
              <a:cxnLst/>
              <a:rect l="l" t="t" r="r" b="b"/>
              <a:pathLst>
                <a:path w="64135" h="0">
                  <a:moveTo>
                    <a:pt x="63931" y="0"/>
                  </a:moveTo>
                  <a:lnTo>
                    <a:pt x="63931" y="0"/>
                  </a:lnTo>
                  <a:lnTo>
                    <a:pt x="0" y="0"/>
                  </a:lnTo>
                  <a:lnTo>
                    <a:pt x="558" y="0"/>
                  </a:lnTo>
                </a:path>
              </a:pathLst>
            </a:custGeom>
            <a:ln w="3175">
              <a:solidFill>
                <a:srgbClr val="565658"/>
              </a:solidFill>
            </a:ln>
          </p:spPr>
          <p:txBody>
            <a:bodyPr wrap="square" lIns="0" tIns="0" rIns="0" bIns="0" rtlCol="0"/>
            <a:lstStyle/>
            <a:p/>
          </p:txBody>
        </p:sp>
        <p:sp>
          <p:nvSpPr>
            <p:cNvPr id="2463" name="object 2463" descr=""/>
            <p:cNvSpPr/>
            <p:nvPr/>
          </p:nvSpPr>
          <p:spPr>
            <a:xfrm>
              <a:off x="6188222" y="8469279"/>
              <a:ext cx="0" cy="1270"/>
            </a:xfrm>
            <a:custGeom>
              <a:avLst/>
              <a:gdLst/>
              <a:ahLst/>
              <a:cxnLst/>
              <a:rect l="l" t="t" r="r" b="b"/>
              <a:pathLst>
                <a:path w="0" h="1270">
                  <a:moveTo>
                    <a:pt x="0" y="0"/>
                  </a:moveTo>
                  <a:lnTo>
                    <a:pt x="0" y="736"/>
                  </a:lnTo>
                </a:path>
              </a:pathLst>
            </a:custGeom>
            <a:ln w="3175">
              <a:solidFill>
                <a:srgbClr val="565658"/>
              </a:solidFill>
            </a:ln>
          </p:spPr>
          <p:txBody>
            <a:bodyPr wrap="square" lIns="0" tIns="0" rIns="0" bIns="0" rtlCol="0"/>
            <a:lstStyle/>
            <a:p/>
          </p:txBody>
        </p:sp>
        <p:sp>
          <p:nvSpPr>
            <p:cNvPr id="2464" name="object 2464" descr=""/>
            <p:cNvSpPr/>
            <p:nvPr/>
          </p:nvSpPr>
          <p:spPr>
            <a:xfrm>
              <a:off x="6166653" y="8462991"/>
              <a:ext cx="22225" cy="31750"/>
            </a:xfrm>
            <a:custGeom>
              <a:avLst/>
              <a:gdLst/>
              <a:ahLst/>
              <a:cxnLst/>
              <a:rect l="l" t="t" r="r" b="b"/>
              <a:pathLst>
                <a:path w="22225" h="31750">
                  <a:moveTo>
                    <a:pt x="21716" y="31483"/>
                  </a:moveTo>
                  <a:lnTo>
                    <a:pt x="1816" y="4292"/>
                  </a:lnTo>
                  <a:lnTo>
                    <a:pt x="0" y="0"/>
                  </a:lnTo>
                </a:path>
              </a:pathLst>
            </a:custGeom>
            <a:ln w="3175">
              <a:solidFill>
                <a:srgbClr val="565658"/>
              </a:solidFill>
            </a:ln>
          </p:spPr>
          <p:txBody>
            <a:bodyPr wrap="square" lIns="0" tIns="0" rIns="0" bIns="0" rtlCol="0"/>
            <a:lstStyle/>
            <a:p/>
          </p:txBody>
        </p:sp>
        <p:sp>
          <p:nvSpPr>
            <p:cNvPr id="2465" name="object 2465" descr=""/>
            <p:cNvSpPr/>
            <p:nvPr/>
          </p:nvSpPr>
          <p:spPr>
            <a:xfrm>
              <a:off x="6194150" y="8439252"/>
              <a:ext cx="0" cy="1905"/>
            </a:xfrm>
            <a:custGeom>
              <a:avLst/>
              <a:gdLst/>
              <a:ahLst/>
              <a:cxnLst/>
              <a:rect l="l" t="t" r="r" b="b"/>
              <a:pathLst>
                <a:path w="0" h="1904">
                  <a:moveTo>
                    <a:pt x="0" y="0"/>
                  </a:moveTo>
                  <a:lnTo>
                    <a:pt x="0" y="1308"/>
                  </a:lnTo>
                </a:path>
              </a:pathLst>
            </a:custGeom>
            <a:ln w="3175">
              <a:solidFill>
                <a:srgbClr val="565658"/>
              </a:solidFill>
            </a:ln>
          </p:spPr>
          <p:txBody>
            <a:bodyPr wrap="square" lIns="0" tIns="0" rIns="0" bIns="0" rtlCol="0"/>
            <a:lstStyle/>
            <a:p/>
          </p:txBody>
        </p:sp>
        <p:sp>
          <p:nvSpPr>
            <p:cNvPr id="2466" name="object 2466" descr=""/>
            <p:cNvSpPr/>
            <p:nvPr/>
          </p:nvSpPr>
          <p:spPr>
            <a:xfrm>
              <a:off x="6181087" y="8463071"/>
              <a:ext cx="7620" cy="6350"/>
            </a:xfrm>
            <a:custGeom>
              <a:avLst/>
              <a:gdLst/>
              <a:ahLst/>
              <a:cxnLst/>
              <a:rect l="l" t="t" r="r" b="b"/>
              <a:pathLst>
                <a:path w="7620" h="6350">
                  <a:moveTo>
                    <a:pt x="1181" y="254"/>
                  </a:moveTo>
                  <a:lnTo>
                    <a:pt x="1625" y="2527"/>
                  </a:lnTo>
                  <a:lnTo>
                    <a:pt x="2921" y="4457"/>
                  </a:lnTo>
                  <a:lnTo>
                    <a:pt x="4838" y="5753"/>
                  </a:lnTo>
                  <a:lnTo>
                    <a:pt x="7137" y="6210"/>
                  </a:lnTo>
                </a:path>
                <a:path w="7620" h="6350">
                  <a:moveTo>
                    <a:pt x="1181" y="254"/>
                  </a:moveTo>
                  <a:lnTo>
                    <a:pt x="850" y="76"/>
                  </a:lnTo>
                  <a:lnTo>
                    <a:pt x="444" y="12"/>
                  </a:lnTo>
                  <a:lnTo>
                    <a:pt x="0" y="0"/>
                  </a:lnTo>
                </a:path>
              </a:pathLst>
            </a:custGeom>
            <a:ln w="3175">
              <a:solidFill>
                <a:srgbClr val="565658"/>
              </a:solidFill>
            </a:ln>
          </p:spPr>
          <p:txBody>
            <a:bodyPr wrap="square" lIns="0" tIns="0" rIns="0" bIns="0" rtlCol="0"/>
            <a:lstStyle/>
            <a:p/>
          </p:txBody>
        </p:sp>
        <p:sp>
          <p:nvSpPr>
            <p:cNvPr id="2467" name="object 2467" descr=""/>
            <p:cNvSpPr/>
            <p:nvPr/>
          </p:nvSpPr>
          <p:spPr>
            <a:xfrm>
              <a:off x="6194200" y="8419967"/>
              <a:ext cx="1270" cy="0"/>
            </a:xfrm>
            <a:custGeom>
              <a:avLst/>
              <a:gdLst/>
              <a:ahLst/>
              <a:cxnLst/>
              <a:rect l="l" t="t" r="r" b="b"/>
              <a:pathLst>
                <a:path w="1270" h="0">
                  <a:moveTo>
                    <a:pt x="0" y="0"/>
                  </a:moveTo>
                  <a:lnTo>
                    <a:pt x="0" y="0"/>
                  </a:lnTo>
                  <a:lnTo>
                    <a:pt x="838" y="0"/>
                  </a:lnTo>
                </a:path>
              </a:pathLst>
            </a:custGeom>
            <a:ln w="3175">
              <a:solidFill>
                <a:srgbClr val="565658"/>
              </a:solidFill>
            </a:ln>
          </p:spPr>
          <p:txBody>
            <a:bodyPr wrap="square" lIns="0" tIns="0" rIns="0" bIns="0" rtlCol="0"/>
            <a:lstStyle/>
            <a:p/>
          </p:txBody>
        </p:sp>
        <p:sp>
          <p:nvSpPr>
            <p:cNvPr id="2468" name="object 2468" descr=""/>
            <p:cNvSpPr/>
            <p:nvPr/>
          </p:nvSpPr>
          <p:spPr>
            <a:xfrm>
              <a:off x="6145787" y="8419980"/>
              <a:ext cx="635" cy="635"/>
            </a:xfrm>
            <a:custGeom>
              <a:avLst/>
              <a:gdLst/>
              <a:ahLst/>
              <a:cxnLst/>
              <a:rect l="l" t="t" r="r" b="b"/>
              <a:pathLst>
                <a:path w="635" h="634">
                  <a:moveTo>
                    <a:pt x="253" y="0"/>
                  </a:moveTo>
                  <a:lnTo>
                    <a:pt x="114" y="50"/>
                  </a:lnTo>
                  <a:lnTo>
                    <a:pt x="38" y="203"/>
                  </a:lnTo>
                </a:path>
              </a:pathLst>
            </a:custGeom>
            <a:ln w="3175">
              <a:solidFill>
                <a:srgbClr val="565658"/>
              </a:solidFill>
            </a:ln>
          </p:spPr>
          <p:txBody>
            <a:bodyPr wrap="square" lIns="0" tIns="0" rIns="0" bIns="0" rtlCol="0"/>
            <a:lstStyle/>
            <a:p/>
          </p:txBody>
        </p:sp>
        <p:sp>
          <p:nvSpPr>
            <p:cNvPr id="2469" name="object 2469" descr=""/>
            <p:cNvSpPr/>
            <p:nvPr/>
          </p:nvSpPr>
          <p:spPr>
            <a:xfrm>
              <a:off x="6138910" y="8453206"/>
              <a:ext cx="0" cy="1270"/>
            </a:xfrm>
            <a:custGeom>
              <a:avLst/>
              <a:gdLst/>
              <a:ahLst/>
              <a:cxnLst/>
              <a:rect l="l" t="t" r="r" b="b"/>
              <a:pathLst>
                <a:path w="0" h="1270">
                  <a:moveTo>
                    <a:pt x="0" y="0"/>
                  </a:moveTo>
                  <a:lnTo>
                    <a:pt x="0" y="1155"/>
                  </a:lnTo>
                </a:path>
              </a:pathLst>
            </a:custGeom>
            <a:ln w="3175">
              <a:solidFill>
                <a:srgbClr val="565658"/>
              </a:solidFill>
            </a:ln>
          </p:spPr>
          <p:txBody>
            <a:bodyPr wrap="square" lIns="0" tIns="0" rIns="0" bIns="0" rtlCol="0"/>
            <a:lstStyle/>
            <a:p/>
          </p:txBody>
        </p:sp>
        <p:sp>
          <p:nvSpPr>
            <p:cNvPr id="2470" name="object 2470" descr=""/>
            <p:cNvSpPr/>
            <p:nvPr/>
          </p:nvSpPr>
          <p:spPr>
            <a:xfrm>
              <a:off x="6181097" y="8463076"/>
              <a:ext cx="7620" cy="6985"/>
            </a:xfrm>
            <a:custGeom>
              <a:avLst/>
              <a:gdLst/>
              <a:ahLst/>
              <a:cxnLst/>
              <a:rect l="l" t="t" r="r" b="b"/>
              <a:pathLst>
                <a:path w="7620" h="6984">
                  <a:moveTo>
                    <a:pt x="7124" y="6946"/>
                  </a:moveTo>
                  <a:lnTo>
                    <a:pt x="5803" y="6819"/>
                  </a:lnTo>
                  <a:lnTo>
                    <a:pt x="3517" y="5981"/>
                  </a:lnTo>
                  <a:lnTo>
                    <a:pt x="1612" y="4406"/>
                  </a:lnTo>
                  <a:lnTo>
                    <a:pt x="419" y="2362"/>
                  </a:lnTo>
                  <a:lnTo>
                    <a:pt x="0" y="0"/>
                  </a:lnTo>
                </a:path>
              </a:pathLst>
            </a:custGeom>
            <a:ln w="3175">
              <a:solidFill>
                <a:srgbClr val="565658"/>
              </a:solidFill>
            </a:ln>
          </p:spPr>
          <p:txBody>
            <a:bodyPr wrap="square" lIns="0" tIns="0" rIns="0" bIns="0" rtlCol="0"/>
            <a:lstStyle/>
            <a:p/>
          </p:txBody>
        </p:sp>
        <p:sp>
          <p:nvSpPr>
            <p:cNvPr id="2471" name="object 2471" descr=""/>
            <p:cNvSpPr/>
            <p:nvPr/>
          </p:nvSpPr>
          <p:spPr>
            <a:xfrm>
              <a:off x="6192956" y="8437195"/>
              <a:ext cx="2540" cy="2540"/>
            </a:xfrm>
            <a:custGeom>
              <a:avLst/>
              <a:gdLst/>
              <a:ahLst/>
              <a:cxnLst/>
              <a:rect l="l" t="t" r="r" b="b"/>
              <a:pathLst>
                <a:path w="2539" h="2540">
                  <a:moveTo>
                    <a:pt x="1193" y="2057"/>
                  </a:moveTo>
                  <a:lnTo>
                    <a:pt x="1612" y="1752"/>
                  </a:lnTo>
                  <a:lnTo>
                    <a:pt x="2184" y="939"/>
                  </a:lnTo>
                  <a:lnTo>
                    <a:pt x="2400" y="0"/>
                  </a:lnTo>
                </a:path>
                <a:path w="2539" h="2540">
                  <a:moveTo>
                    <a:pt x="1193" y="2057"/>
                  </a:moveTo>
                  <a:lnTo>
                    <a:pt x="927" y="2184"/>
                  </a:lnTo>
                  <a:lnTo>
                    <a:pt x="0" y="2362"/>
                  </a:lnTo>
                </a:path>
              </a:pathLst>
            </a:custGeom>
            <a:ln w="3175">
              <a:solidFill>
                <a:srgbClr val="565658"/>
              </a:solidFill>
            </a:ln>
          </p:spPr>
          <p:txBody>
            <a:bodyPr wrap="square" lIns="0" tIns="0" rIns="0" bIns="0" rtlCol="0"/>
            <a:lstStyle/>
            <a:p/>
          </p:txBody>
        </p:sp>
        <p:sp>
          <p:nvSpPr>
            <p:cNvPr id="2472" name="object 2472" descr=""/>
            <p:cNvSpPr/>
            <p:nvPr/>
          </p:nvSpPr>
          <p:spPr>
            <a:xfrm>
              <a:off x="6176106" y="8453206"/>
              <a:ext cx="4445" cy="3810"/>
            </a:xfrm>
            <a:custGeom>
              <a:avLst/>
              <a:gdLst/>
              <a:ahLst/>
              <a:cxnLst/>
              <a:rect l="l" t="t" r="r" b="b"/>
              <a:pathLst>
                <a:path w="4445" h="3809">
                  <a:moveTo>
                    <a:pt x="4152" y="0"/>
                  </a:moveTo>
                  <a:lnTo>
                    <a:pt x="660" y="3136"/>
                  </a:lnTo>
                  <a:lnTo>
                    <a:pt x="0" y="3276"/>
                  </a:lnTo>
                </a:path>
              </a:pathLst>
            </a:custGeom>
            <a:ln w="3175">
              <a:solidFill>
                <a:srgbClr val="565658"/>
              </a:solidFill>
            </a:ln>
          </p:spPr>
          <p:txBody>
            <a:bodyPr wrap="square" lIns="0" tIns="0" rIns="0" bIns="0" rtlCol="0"/>
            <a:lstStyle/>
            <a:p/>
          </p:txBody>
        </p:sp>
        <p:sp>
          <p:nvSpPr>
            <p:cNvPr id="2473" name="object 2473" descr=""/>
            <p:cNvSpPr/>
            <p:nvPr/>
          </p:nvSpPr>
          <p:spPr>
            <a:xfrm>
              <a:off x="6096369" y="8454353"/>
              <a:ext cx="42545" cy="0"/>
            </a:xfrm>
            <a:custGeom>
              <a:avLst/>
              <a:gdLst/>
              <a:ahLst/>
              <a:cxnLst/>
              <a:rect l="l" t="t" r="r" b="b"/>
              <a:pathLst>
                <a:path w="42545" h="0">
                  <a:moveTo>
                    <a:pt x="0" y="0"/>
                  </a:moveTo>
                  <a:lnTo>
                    <a:pt x="609" y="0"/>
                  </a:lnTo>
                  <a:lnTo>
                    <a:pt x="42125" y="0"/>
                  </a:lnTo>
                  <a:lnTo>
                    <a:pt x="42545" y="0"/>
                  </a:lnTo>
                </a:path>
              </a:pathLst>
            </a:custGeom>
            <a:ln w="3175">
              <a:solidFill>
                <a:srgbClr val="565658"/>
              </a:solidFill>
            </a:ln>
          </p:spPr>
          <p:txBody>
            <a:bodyPr wrap="square" lIns="0" tIns="0" rIns="0" bIns="0" rtlCol="0"/>
            <a:lstStyle/>
            <a:p/>
          </p:txBody>
        </p:sp>
        <p:sp>
          <p:nvSpPr>
            <p:cNvPr id="2474" name="object 2474" descr=""/>
            <p:cNvSpPr/>
            <p:nvPr/>
          </p:nvSpPr>
          <p:spPr>
            <a:xfrm>
              <a:off x="6175683" y="8454353"/>
              <a:ext cx="635" cy="2540"/>
            </a:xfrm>
            <a:custGeom>
              <a:avLst/>
              <a:gdLst/>
              <a:ahLst/>
              <a:cxnLst/>
              <a:rect l="l" t="t" r="r" b="b"/>
              <a:pathLst>
                <a:path w="635" h="2540">
                  <a:moveTo>
                    <a:pt x="0" y="0"/>
                  </a:moveTo>
                  <a:lnTo>
                    <a:pt x="114" y="444"/>
                  </a:lnTo>
                  <a:lnTo>
                    <a:pt x="254" y="1206"/>
                  </a:lnTo>
                  <a:lnTo>
                    <a:pt x="406" y="2133"/>
                  </a:lnTo>
                </a:path>
              </a:pathLst>
            </a:custGeom>
            <a:ln w="3175">
              <a:solidFill>
                <a:srgbClr val="565658"/>
              </a:solidFill>
            </a:ln>
          </p:spPr>
          <p:txBody>
            <a:bodyPr wrap="square" lIns="0" tIns="0" rIns="0" bIns="0" rtlCol="0"/>
            <a:lstStyle/>
            <a:p/>
          </p:txBody>
        </p:sp>
        <p:sp>
          <p:nvSpPr>
            <p:cNvPr id="2475" name="object 2475" descr=""/>
            <p:cNvSpPr/>
            <p:nvPr/>
          </p:nvSpPr>
          <p:spPr>
            <a:xfrm>
              <a:off x="6194908" y="8420087"/>
              <a:ext cx="635" cy="635"/>
            </a:xfrm>
            <a:custGeom>
              <a:avLst/>
              <a:gdLst/>
              <a:ahLst/>
              <a:cxnLst/>
              <a:rect l="l" t="t" r="r" b="b"/>
              <a:pathLst>
                <a:path w="635" h="634">
                  <a:moveTo>
                    <a:pt x="431" y="215"/>
                  </a:moveTo>
                  <a:lnTo>
                    <a:pt x="304" y="114"/>
                  </a:lnTo>
                  <a:lnTo>
                    <a:pt x="0" y="0"/>
                  </a:lnTo>
                </a:path>
              </a:pathLst>
            </a:custGeom>
            <a:ln w="3175">
              <a:solidFill>
                <a:srgbClr val="565658"/>
              </a:solidFill>
            </a:ln>
          </p:spPr>
          <p:txBody>
            <a:bodyPr wrap="square" lIns="0" tIns="0" rIns="0" bIns="0" rtlCol="0"/>
            <a:lstStyle/>
            <a:p/>
          </p:txBody>
        </p:sp>
        <p:sp>
          <p:nvSpPr>
            <p:cNvPr id="2476" name="object 2476" descr=""/>
            <p:cNvSpPr/>
            <p:nvPr/>
          </p:nvSpPr>
          <p:spPr>
            <a:xfrm>
              <a:off x="6194901" y="8419967"/>
              <a:ext cx="635" cy="635"/>
            </a:xfrm>
            <a:custGeom>
              <a:avLst/>
              <a:gdLst/>
              <a:ahLst/>
              <a:cxnLst/>
              <a:rect l="l" t="t" r="r" b="b"/>
              <a:pathLst>
                <a:path w="635" h="634">
                  <a:moveTo>
                    <a:pt x="241" y="0"/>
                  </a:moveTo>
                  <a:lnTo>
                    <a:pt x="101" y="25"/>
                  </a:lnTo>
                </a:path>
              </a:pathLst>
            </a:custGeom>
            <a:ln w="3175">
              <a:solidFill>
                <a:srgbClr val="565658"/>
              </a:solidFill>
            </a:ln>
          </p:spPr>
          <p:txBody>
            <a:bodyPr wrap="square" lIns="0" tIns="0" rIns="0" bIns="0" rtlCol="0"/>
            <a:lstStyle/>
            <a:p/>
          </p:txBody>
        </p:sp>
        <p:sp>
          <p:nvSpPr>
            <p:cNvPr id="2477" name="object 2477" descr=""/>
            <p:cNvSpPr/>
            <p:nvPr/>
          </p:nvSpPr>
          <p:spPr>
            <a:xfrm>
              <a:off x="6096803" y="8419967"/>
              <a:ext cx="49530" cy="0"/>
            </a:xfrm>
            <a:custGeom>
              <a:avLst/>
              <a:gdLst/>
              <a:ahLst/>
              <a:cxnLst/>
              <a:rect l="l" t="t" r="r" b="b"/>
              <a:pathLst>
                <a:path w="49529" h="0">
                  <a:moveTo>
                    <a:pt x="0" y="0"/>
                  </a:moveTo>
                  <a:lnTo>
                    <a:pt x="762" y="0"/>
                  </a:lnTo>
                  <a:lnTo>
                    <a:pt x="40474" y="0"/>
                  </a:lnTo>
                  <a:lnTo>
                    <a:pt x="49225" y="0"/>
                  </a:lnTo>
                </a:path>
              </a:pathLst>
            </a:custGeom>
            <a:ln w="3175">
              <a:solidFill>
                <a:srgbClr val="565658"/>
              </a:solidFill>
            </a:ln>
          </p:spPr>
          <p:txBody>
            <a:bodyPr wrap="square" lIns="0" tIns="0" rIns="0" bIns="0" rtlCol="0"/>
            <a:lstStyle/>
            <a:p/>
          </p:txBody>
        </p:sp>
        <p:sp>
          <p:nvSpPr>
            <p:cNvPr id="2478" name="object 2478" descr=""/>
            <p:cNvSpPr/>
            <p:nvPr/>
          </p:nvSpPr>
          <p:spPr>
            <a:xfrm>
              <a:off x="6166514" y="8454355"/>
              <a:ext cx="9525" cy="8890"/>
            </a:xfrm>
            <a:custGeom>
              <a:avLst/>
              <a:gdLst/>
              <a:ahLst/>
              <a:cxnLst/>
              <a:rect l="l" t="t" r="r" b="b"/>
              <a:pathLst>
                <a:path w="9525" h="8890">
                  <a:moveTo>
                    <a:pt x="152" y="8648"/>
                  </a:moveTo>
                  <a:lnTo>
                    <a:pt x="5295" y="1346"/>
                  </a:lnTo>
                  <a:lnTo>
                    <a:pt x="9169" y="0"/>
                  </a:lnTo>
                </a:path>
              </a:pathLst>
            </a:custGeom>
            <a:ln w="3175">
              <a:solidFill>
                <a:srgbClr val="565658"/>
              </a:solidFill>
            </a:ln>
          </p:spPr>
          <p:txBody>
            <a:bodyPr wrap="square" lIns="0" tIns="0" rIns="0" bIns="0" rtlCol="0"/>
            <a:lstStyle/>
            <a:p/>
          </p:txBody>
        </p:sp>
        <p:sp>
          <p:nvSpPr>
            <p:cNvPr id="2479" name="object 2479" descr=""/>
            <p:cNvSpPr/>
            <p:nvPr/>
          </p:nvSpPr>
          <p:spPr>
            <a:xfrm>
              <a:off x="6195396" y="8408446"/>
              <a:ext cx="6350" cy="7620"/>
            </a:xfrm>
            <a:custGeom>
              <a:avLst/>
              <a:gdLst/>
              <a:ahLst/>
              <a:cxnLst/>
              <a:rect l="l" t="t" r="r" b="b"/>
              <a:pathLst>
                <a:path w="6350" h="7620">
                  <a:moveTo>
                    <a:pt x="6083" y="0"/>
                  </a:moveTo>
                  <a:lnTo>
                    <a:pt x="5816" y="304"/>
                  </a:lnTo>
                  <a:lnTo>
                    <a:pt x="4648" y="1727"/>
                  </a:lnTo>
                  <a:lnTo>
                    <a:pt x="3225" y="3441"/>
                  </a:lnTo>
                  <a:lnTo>
                    <a:pt x="2679" y="4127"/>
                  </a:lnTo>
                  <a:lnTo>
                    <a:pt x="1701" y="5295"/>
                  </a:lnTo>
                  <a:lnTo>
                    <a:pt x="1396" y="5676"/>
                  </a:lnTo>
                  <a:lnTo>
                    <a:pt x="317" y="7035"/>
                  </a:lnTo>
                  <a:lnTo>
                    <a:pt x="0" y="7416"/>
                  </a:lnTo>
                </a:path>
              </a:pathLst>
            </a:custGeom>
            <a:ln w="3175">
              <a:solidFill>
                <a:srgbClr val="565658"/>
              </a:solidFill>
            </a:ln>
          </p:spPr>
          <p:txBody>
            <a:bodyPr wrap="square" lIns="0" tIns="0" rIns="0" bIns="0" rtlCol="0"/>
            <a:lstStyle/>
            <a:p/>
          </p:txBody>
        </p:sp>
        <p:sp>
          <p:nvSpPr>
            <p:cNvPr id="2480" name="object 2480" descr=""/>
            <p:cNvSpPr/>
            <p:nvPr/>
          </p:nvSpPr>
          <p:spPr>
            <a:xfrm>
              <a:off x="6104220" y="8494716"/>
              <a:ext cx="635" cy="635"/>
            </a:xfrm>
            <a:custGeom>
              <a:avLst/>
              <a:gdLst/>
              <a:ahLst/>
              <a:cxnLst/>
              <a:rect l="l" t="t" r="r" b="b"/>
              <a:pathLst>
                <a:path w="635" h="634">
                  <a:moveTo>
                    <a:pt x="0" y="0"/>
                  </a:moveTo>
                  <a:lnTo>
                    <a:pt x="254" y="101"/>
                  </a:lnTo>
                </a:path>
              </a:pathLst>
            </a:custGeom>
            <a:ln w="3175">
              <a:solidFill>
                <a:srgbClr val="565658"/>
              </a:solidFill>
            </a:ln>
          </p:spPr>
          <p:txBody>
            <a:bodyPr wrap="square" lIns="0" tIns="0" rIns="0" bIns="0" rtlCol="0"/>
            <a:lstStyle/>
            <a:p/>
          </p:txBody>
        </p:sp>
        <p:sp>
          <p:nvSpPr>
            <p:cNvPr id="2481" name="object 2481" descr=""/>
            <p:cNvSpPr/>
            <p:nvPr/>
          </p:nvSpPr>
          <p:spPr>
            <a:xfrm>
              <a:off x="6095811" y="8453206"/>
              <a:ext cx="635" cy="1270"/>
            </a:xfrm>
            <a:custGeom>
              <a:avLst/>
              <a:gdLst/>
              <a:ahLst/>
              <a:cxnLst/>
              <a:rect l="l" t="t" r="r" b="b"/>
              <a:pathLst>
                <a:path w="635" h="1270">
                  <a:moveTo>
                    <a:pt x="0" y="0"/>
                  </a:moveTo>
                  <a:lnTo>
                    <a:pt x="50" y="304"/>
                  </a:lnTo>
                  <a:lnTo>
                    <a:pt x="76" y="482"/>
                  </a:lnTo>
                  <a:lnTo>
                    <a:pt x="266" y="749"/>
                  </a:lnTo>
                  <a:lnTo>
                    <a:pt x="355" y="889"/>
                  </a:lnTo>
                  <a:lnTo>
                    <a:pt x="546" y="1155"/>
                  </a:lnTo>
                </a:path>
              </a:pathLst>
            </a:custGeom>
            <a:ln w="3175">
              <a:solidFill>
                <a:srgbClr val="565658"/>
              </a:solidFill>
            </a:ln>
          </p:spPr>
          <p:txBody>
            <a:bodyPr wrap="square" lIns="0" tIns="0" rIns="0" bIns="0" rtlCol="0"/>
            <a:lstStyle/>
            <a:p/>
          </p:txBody>
        </p:sp>
        <p:sp>
          <p:nvSpPr>
            <p:cNvPr id="2482" name="object 2482" descr=""/>
            <p:cNvSpPr/>
            <p:nvPr/>
          </p:nvSpPr>
          <p:spPr>
            <a:xfrm>
              <a:off x="6096524" y="8419967"/>
              <a:ext cx="635" cy="635"/>
            </a:xfrm>
            <a:custGeom>
              <a:avLst/>
              <a:gdLst/>
              <a:ahLst/>
              <a:cxnLst/>
              <a:rect l="l" t="t" r="r" b="b"/>
              <a:pathLst>
                <a:path w="635" h="634">
                  <a:moveTo>
                    <a:pt x="279" y="0"/>
                  </a:moveTo>
                  <a:lnTo>
                    <a:pt x="114" y="101"/>
                  </a:lnTo>
                  <a:lnTo>
                    <a:pt x="12" y="241"/>
                  </a:lnTo>
                </a:path>
              </a:pathLst>
            </a:custGeom>
            <a:ln w="3175">
              <a:solidFill>
                <a:srgbClr val="565658"/>
              </a:solidFill>
            </a:ln>
          </p:spPr>
          <p:txBody>
            <a:bodyPr wrap="square" lIns="0" tIns="0" rIns="0" bIns="0" rtlCol="0"/>
            <a:lstStyle/>
            <a:p/>
          </p:txBody>
        </p:sp>
        <p:sp>
          <p:nvSpPr>
            <p:cNvPr id="2483" name="object 2483" descr=""/>
            <p:cNvSpPr/>
            <p:nvPr/>
          </p:nvSpPr>
          <p:spPr>
            <a:xfrm>
              <a:off x="6096369" y="8454353"/>
              <a:ext cx="6985" cy="8890"/>
            </a:xfrm>
            <a:custGeom>
              <a:avLst/>
              <a:gdLst/>
              <a:ahLst/>
              <a:cxnLst/>
              <a:rect l="l" t="t" r="r" b="b"/>
              <a:pathLst>
                <a:path w="6985" h="8890">
                  <a:moveTo>
                    <a:pt x="0" y="0"/>
                  </a:moveTo>
                  <a:lnTo>
                    <a:pt x="3251" y="1917"/>
                  </a:lnTo>
                  <a:lnTo>
                    <a:pt x="5511" y="4965"/>
                  </a:lnTo>
                  <a:lnTo>
                    <a:pt x="6388" y="8648"/>
                  </a:lnTo>
                </a:path>
              </a:pathLst>
            </a:custGeom>
            <a:ln w="3175">
              <a:solidFill>
                <a:srgbClr val="565658"/>
              </a:solidFill>
            </a:ln>
          </p:spPr>
          <p:txBody>
            <a:bodyPr wrap="square" lIns="0" tIns="0" rIns="0" bIns="0" rtlCol="0"/>
            <a:lstStyle/>
            <a:p/>
          </p:txBody>
        </p:sp>
        <p:sp>
          <p:nvSpPr>
            <p:cNvPr id="2484" name="object 2484" descr=""/>
            <p:cNvSpPr/>
            <p:nvPr/>
          </p:nvSpPr>
          <p:spPr>
            <a:xfrm>
              <a:off x="6197002" y="8494958"/>
              <a:ext cx="5080" cy="5715"/>
            </a:xfrm>
            <a:custGeom>
              <a:avLst/>
              <a:gdLst/>
              <a:ahLst/>
              <a:cxnLst/>
              <a:rect l="l" t="t" r="r" b="b"/>
              <a:pathLst>
                <a:path w="5079" h="5715">
                  <a:moveTo>
                    <a:pt x="0" y="0"/>
                  </a:moveTo>
                  <a:lnTo>
                    <a:pt x="203" y="266"/>
                  </a:lnTo>
                  <a:lnTo>
                    <a:pt x="1079" y="1320"/>
                  </a:lnTo>
                  <a:lnTo>
                    <a:pt x="2679" y="3263"/>
                  </a:lnTo>
                  <a:lnTo>
                    <a:pt x="3048" y="3708"/>
                  </a:lnTo>
                  <a:lnTo>
                    <a:pt x="3873" y="4686"/>
                  </a:lnTo>
                  <a:lnTo>
                    <a:pt x="4483" y="5422"/>
                  </a:lnTo>
                </a:path>
              </a:pathLst>
            </a:custGeom>
            <a:ln w="3175">
              <a:solidFill>
                <a:srgbClr val="565658"/>
              </a:solidFill>
            </a:ln>
          </p:spPr>
          <p:txBody>
            <a:bodyPr wrap="square" lIns="0" tIns="0" rIns="0" bIns="0" rtlCol="0"/>
            <a:lstStyle/>
            <a:p/>
          </p:txBody>
        </p:sp>
        <p:sp>
          <p:nvSpPr>
            <p:cNvPr id="2485" name="object 2485" descr=""/>
            <p:cNvSpPr/>
            <p:nvPr/>
          </p:nvSpPr>
          <p:spPr>
            <a:xfrm>
              <a:off x="6195339" y="8415861"/>
              <a:ext cx="635" cy="635"/>
            </a:xfrm>
            <a:custGeom>
              <a:avLst/>
              <a:gdLst/>
              <a:ahLst/>
              <a:cxnLst/>
              <a:rect l="l" t="t" r="r" b="b"/>
              <a:pathLst>
                <a:path w="635" h="634">
                  <a:moveTo>
                    <a:pt x="63" y="0"/>
                  </a:moveTo>
                  <a:lnTo>
                    <a:pt x="0" y="165"/>
                  </a:lnTo>
                </a:path>
              </a:pathLst>
            </a:custGeom>
            <a:ln w="3175">
              <a:solidFill>
                <a:srgbClr val="565658"/>
              </a:solidFill>
            </a:ln>
          </p:spPr>
          <p:txBody>
            <a:bodyPr wrap="square" lIns="0" tIns="0" rIns="0" bIns="0" rtlCol="0"/>
            <a:lstStyle/>
            <a:p/>
          </p:txBody>
        </p:sp>
        <p:sp>
          <p:nvSpPr>
            <p:cNvPr id="2486" name="object 2486" descr=""/>
            <p:cNvSpPr/>
            <p:nvPr/>
          </p:nvSpPr>
          <p:spPr>
            <a:xfrm>
              <a:off x="6095782" y="8420314"/>
              <a:ext cx="1270" cy="33020"/>
            </a:xfrm>
            <a:custGeom>
              <a:avLst/>
              <a:gdLst/>
              <a:ahLst/>
              <a:cxnLst/>
              <a:rect l="l" t="t" r="r" b="b"/>
              <a:pathLst>
                <a:path w="1270" h="33020">
                  <a:moveTo>
                    <a:pt x="736" y="0"/>
                  </a:moveTo>
                  <a:lnTo>
                    <a:pt x="469" y="8051"/>
                  </a:lnTo>
                  <a:lnTo>
                    <a:pt x="0" y="32880"/>
                  </a:lnTo>
                </a:path>
              </a:pathLst>
            </a:custGeom>
            <a:ln w="3175">
              <a:solidFill>
                <a:srgbClr val="565658"/>
              </a:solidFill>
            </a:ln>
          </p:spPr>
          <p:txBody>
            <a:bodyPr wrap="square" lIns="0" tIns="0" rIns="0" bIns="0" rtlCol="0"/>
            <a:lstStyle/>
            <a:p/>
          </p:txBody>
        </p:sp>
        <p:sp>
          <p:nvSpPr>
            <p:cNvPr id="2487" name="object 2487" descr=""/>
            <p:cNvSpPr/>
            <p:nvPr/>
          </p:nvSpPr>
          <p:spPr>
            <a:xfrm>
              <a:off x="6149595" y="8419997"/>
              <a:ext cx="635" cy="635"/>
            </a:xfrm>
            <a:custGeom>
              <a:avLst/>
              <a:gdLst/>
              <a:ahLst/>
              <a:cxnLst/>
              <a:rect l="l" t="t" r="r" b="b"/>
              <a:pathLst>
                <a:path w="635" h="634">
                  <a:moveTo>
                    <a:pt x="241" y="317"/>
                  </a:moveTo>
                  <a:lnTo>
                    <a:pt x="215" y="177"/>
                  </a:lnTo>
                  <a:lnTo>
                    <a:pt x="114" y="50"/>
                  </a:lnTo>
                </a:path>
              </a:pathLst>
            </a:custGeom>
            <a:ln w="3175">
              <a:solidFill>
                <a:srgbClr val="565658"/>
              </a:solidFill>
            </a:ln>
          </p:spPr>
          <p:txBody>
            <a:bodyPr wrap="square" lIns="0" tIns="0" rIns="0" bIns="0" rtlCol="0"/>
            <a:lstStyle/>
            <a:p/>
          </p:txBody>
        </p:sp>
        <p:sp>
          <p:nvSpPr>
            <p:cNvPr id="2488" name="object 2488" descr=""/>
            <p:cNvSpPr/>
            <p:nvPr/>
          </p:nvSpPr>
          <p:spPr>
            <a:xfrm>
              <a:off x="6186249" y="8443554"/>
              <a:ext cx="4445" cy="4445"/>
            </a:xfrm>
            <a:custGeom>
              <a:avLst/>
              <a:gdLst/>
              <a:ahLst/>
              <a:cxnLst/>
              <a:rect l="l" t="t" r="r" b="b"/>
              <a:pathLst>
                <a:path w="4445" h="4445">
                  <a:moveTo>
                    <a:pt x="0" y="1955"/>
                  </a:moveTo>
                  <a:lnTo>
                    <a:pt x="190" y="1168"/>
                  </a:lnTo>
                  <a:lnTo>
                    <a:pt x="647" y="507"/>
                  </a:lnTo>
                  <a:lnTo>
                    <a:pt x="1358" y="88"/>
                  </a:lnTo>
                  <a:lnTo>
                    <a:pt x="2171" y="0"/>
                  </a:lnTo>
                  <a:lnTo>
                    <a:pt x="2933" y="266"/>
                  </a:lnTo>
                  <a:lnTo>
                    <a:pt x="3530" y="800"/>
                  </a:lnTo>
                  <a:lnTo>
                    <a:pt x="3898" y="1562"/>
                  </a:lnTo>
                  <a:lnTo>
                    <a:pt x="3898" y="2374"/>
                  </a:lnTo>
                  <a:lnTo>
                    <a:pt x="3530" y="3124"/>
                  </a:lnTo>
                  <a:lnTo>
                    <a:pt x="2933" y="3657"/>
                  </a:lnTo>
                  <a:lnTo>
                    <a:pt x="2171" y="3911"/>
                  </a:lnTo>
                  <a:lnTo>
                    <a:pt x="1358" y="3809"/>
                  </a:lnTo>
                  <a:lnTo>
                    <a:pt x="647" y="3416"/>
                  </a:lnTo>
                  <a:lnTo>
                    <a:pt x="190" y="2755"/>
                  </a:lnTo>
                  <a:lnTo>
                    <a:pt x="0" y="1955"/>
                  </a:lnTo>
                </a:path>
              </a:pathLst>
            </a:custGeom>
            <a:ln w="3175">
              <a:solidFill>
                <a:srgbClr val="565658"/>
              </a:solidFill>
            </a:ln>
          </p:spPr>
          <p:txBody>
            <a:bodyPr wrap="square" lIns="0" tIns="0" rIns="0" bIns="0" rtlCol="0"/>
            <a:lstStyle/>
            <a:p/>
          </p:txBody>
        </p:sp>
        <p:sp>
          <p:nvSpPr>
            <p:cNvPr id="2489" name="object 2489" descr=""/>
            <p:cNvSpPr/>
            <p:nvPr/>
          </p:nvSpPr>
          <p:spPr>
            <a:xfrm>
              <a:off x="6192959" y="8437669"/>
              <a:ext cx="1270" cy="1270"/>
            </a:xfrm>
            <a:custGeom>
              <a:avLst/>
              <a:gdLst/>
              <a:ahLst/>
              <a:cxnLst/>
              <a:rect l="l" t="t" r="r" b="b"/>
              <a:pathLst>
                <a:path w="1270" h="1270">
                  <a:moveTo>
                    <a:pt x="0" y="1155"/>
                  </a:moveTo>
                  <a:lnTo>
                    <a:pt x="368" y="1104"/>
                  </a:lnTo>
                  <a:lnTo>
                    <a:pt x="723" y="927"/>
                  </a:lnTo>
                  <a:lnTo>
                    <a:pt x="977" y="673"/>
                  </a:lnTo>
                  <a:lnTo>
                    <a:pt x="1155" y="342"/>
                  </a:lnTo>
                  <a:lnTo>
                    <a:pt x="1206" y="0"/>
                  </a:lnTo>
                </a:path>
              </a:pathLst>
            </a:custGeom>
            <a:ln w="3175">
              <a:solidFill>
                <a:srgbClr val="565658"/>
              </a:solidFill>
            </a:ln>
          </p:spPr>
          <p:txBody>
            <a:bodyPr wrap="square" lIns="0" tIns="0" rIns="0" bIns="0" rtlCol="0"/>
            <a:lstStyle/>
            <a:p/>
          </p:txBody>
        </p:sp>
        <p:sp>
          <p:nvSpPr>
            <p:cNvPr id="2490" name="object 2490" descr=""/>
            <p:cNvSpPr/>
            <p:nvPr/>
          </p:nvSpPr>
          <p:spPr>
            <a:xfrm>
              <a:off x="6179713" y="8445331"/>
              <a:ext cx="1905" cy="635"/>
            </a:xfrm>
            <a:custGeom>
              <a:avLst/>
              <a:gdLst/>
              <a:ahLst/>
              <a:cxnLst/>
              <a:rect l="l" t="t" r="r" b="b"/>
              <a:pathLst>
                <a:path w="1904" h="634">
                  <a:moveTo>
                    <a:pt x="0" y="0"/>
                  </a:moveTo>
                  <a:lnTo>
                    <a:pt x="647" y="228"/>
                  </a:lnTo>
                  <a:lnTo>
                    <a:pt x="1371" y="419"/>
                  </a:lnTo>
                </a:path>
              </a:pathLst>
            </a:custGeom>
            <a:ln w="3175">
              <a:solidFill>
                <a:srgbClr val="565658"/>
              </a:solidFill>
            </a:ln>
          </p:spPr>
          <p:txBody>
            <a:bodyPr wrap="square" lIns="0" tIns="0" rIns="0" bIns="0" rtlCol="0"/>
            <a:lstStyle/>
            <a:p/>
          </p:txBody>
        </p:sp>
        <p:sp>
          <p:nvSpPr>
            <p:cNvPr id="2491" name="object 2491" descr=""/>
            <p:cNvSpPr/>
            <p:nvPr/>
          </p:nvSpPr>
          <p:spPr>
            <a:xfrm>
              <a:off x="6182390" y="8421790"/>
              <a:ext cx="12065" cy="20320"/>
            </a:xfrm>
            <a:custGeom>
              <a:avLst/>
              <a:gdLst/>
              <a:ahLst/>
              <a:cxnLst/>
              <a:rect l="l" t="t" r="r" b="b"/>
              <a:pathLst>
                <a:path w="12064" h="20320">
                  <a:moveTo>
                    <a:pt x="11760" y="0"/>
                  </a:moveTo>
                  <a:lnTo>
                    <a:pt x="2082" y="15125"/>
                  </a:lnTo>
                  <a:lnTo>
                    <a:pt x="0" y="19951"/>
                  </a:lnTo>
                </a:path>
                <a:path w="12064" h="20320">
                  <a:moveTo>
                    <a:pt x="11760" y="0"/>
                  </a:moveTo>
                  <a:lnTo>
                    <a:pt x="11760" y="15887"/>
                  </a:lnTo>
                </a:path>
              </a:pathLst>
            </a:custGeom>
            <a:ln w="3175">
              <a:solidFill>
                <a:srgbClr val="565658"/>
              </a:solidFill>
            </a:ln>
          </p:spPr>
          <p:txBody>
            <a:bodyPr wrap="square" lIns="0" tIns="0" rIns="0" bIns="0" rtlCol="0"/>
            <a:lstStyle/>
            <a:p/>
          </p:txBody>
        </p:sp>
        <p:sp>
          <p:nvSpPr>
            <p:cNvPr id="2492" name="object 2492" descr=""/>
            <p:cNvSpPr/>
            <p:nvPr/>
          </p:nvSpPr>
          <p:spPr>
            <a:xfrm>
              <a:off x="6186249" y="8461382"/>
              <a:ext cx="4445" cy="4445"/>
            </a:xfrm>
            <a:custGeom>
              <a:avLst/>
              <a:gdLst/>
              <a:ahLst/>
              <a:cxnLst/>
              <a:rect l="l" t="t" r="r" b="b"/>
              <a:pathLst>
                <a:path w="4445" h="4445">
                  <a:moveTo>
                    <a:pt x="0" y="1943"/>
                  </a:moveTo>
                  <a:lnTo>
                    <a:pt x="190" y="1155"/>
                  </a:lnTo>
                  <a:lnTo>
                    <a:pt x="647" y="495"/>
                  </a:lnTo>
                  <a:lnTo>
                    <a:pt x="1358" y="88"/>
                  </a:lnTo>
                  <a:lnTo>
                    <a:pt x="2171" y="0"/>
                  </a:lnTo>
                  <a:lnTo>
                    <a:pt x="2933" y="241"/>
                  </a:lnTo>
                  <a:lnTo>
                    <a:pt x="3530" y="787"/>
                  </a:lnTo>
                  <a:lnTo>
                    <a:pt x="3898" y="1549"/>
                  </a:lnTo>
                  <a:lnTo>
                    <a:pt x="3898" y="2349"/>
                  </a:lnTo>
                  <a:lnTo>
                    <a:pt x="3530" y="3111"/>
                  </a:lnTo>
                  <a:lnTo>
                    <a:pt x="2933" y="3657"/>
                  </a:lnTo>
                  <a:lnTo>
                    <a:pt x="2171" y="3898"/>
                  </a:lnTo>
                  <a:lnTo>
                    <a:pt x="1358" y="3809"/>
                  </a:lnTo>
                  <a:lnTo>
                    <a:pt x="647" y="3403"/>
                  </a:lnTo>
                  <a:lnTo>
                    <a:pt x="190" y="2743"/>
                  </a:lnTo>
                  <a:lnTo>
                    <a:pt x="0" y="1943"/>
                  </a:lnTo>
                </a:path>
              </a:pathLst>
            </a:custGeom>
            <a:ln w="3175">
              <a:solidFill>
                <a:srgbClr val="565658"/>
              </a:solidFill>
            </a:ln>
          </p:spPr>
          <p:txBody>
            <a:bodyPr wrap="square" lIns="0" tIns="0" rIns="0" bIns="0" rtlCol="0"/>
            <a:lstStyle/>
            <a:p/>
          </p:txBody>
        </p:sp>
        <p:sp>
          <p:nvSpPr>
            <p:cNvPr id="2493" name="object 2493" descr=""/>
            <p:cNvSpPr/>
            <p:nvPr/>
          </p:nvSpPr>
          <p:spPr>
            <a:xfrm>
              <a:off x="6201475" y="8408080"/>
              <a:ext cx="1270" cy="635"/>
            </a:xfrm>
            <a:custGeom>
              <a:avLst/>
              <a:gdLst/>
              <a:ahLst/>
              <a:cxnLst/>
              <a:rect l="l" t="t" r="r" b="b"/>
              <a:pathLst>
                <a:path w="1270" h="634">
                  <a:moveTo>
                    <a:pt x="698" y="0"/>
                  </a:moveTo>
                  <a:lnTo>
                    <a:pt x="406" y="63"/>
                  </a:lnTo>
                  <a:lnTo>
                    <a:pt x="279" y="152"/>
                  </a:lnTo>
                  <a:lnTo>
                    <a:pt x="63" y="292"/>
                  </a:lnTo>
                </a:path>
              </a:pathLst>
            </a:custGeom>
            <a:ln w="3175">
              <a:solidFill>
                <a:srgbClr val="565658"/>
              </a:solidFill>
            </a:ln>
          </p:spPr>
          <p:txBody>
            <a:bodyPr wrap="square" lIns="0" tIns="0" rIns="0" bIns="0" rtlCol="0"/>
            <a:lstStyle/>
            <a:p/>
          </p:txBody>
        </p:sp>
        <p:sp>
          <p:nvSpPr>
            <p:cNvPr id="2494" name="object 2494" descr=""/>
            <p:cNvSpPr/>
            <p:nvPr/>
          </p:nvSpPr>
          <p:spPr>
            <a:xfrm>
              <a:off x="6191569" y="8419967"/>
              <a:ext cx="635" cy="635"/>
            </a:xfrm>
            <a:custGeom>
              <a:avLst/>
              <a:gdLst/>
              <a:ahLst/>
              <a:cxnLst/>
              <a:rect l="l" t="t" r="r" b="b"/>
              <a:pathLst>
                <a:path w="635" h="634">
                  <a:moveTo>
                    <a:pt x="0" y="0"/>
                  </a:moveTo>
                  <a:lnTo>
                    <a:pt x="228" y="101"/>
                  </a:lnTo>
                  <a:lnTo>
                    <a:pt x="304" y="330"/>
                  </a:lnTo>
                </a:path>
              </a:pathLst>
            </a:custGeom>
            <a:ln w="3175">
              <a:solidFill>
                <a:srgbClr val="565658"/>
              </a:solidFill>
            </a:ln>
          </p:spPr>
          <p:txBody>
            <a:bodyPr wrap="square" lIns="0" tIns="0" rIns="0" bIns="0" rtlCol="0"/>
            <a:lstStyle/>
            <a:p/>
          </p:txBody>
        </p:sp>
        <p:sp>
          <p:nvSpPr>
            <p:cNvPr id="2495" name="object 2495" descr=""/>
            <p:cNvSpPr/>
            <p:nvPr/>
          </p:nvSpPr>
          <p:spPr>
            <a:xfrm>
              <a:off x="6194150" y="8420075"/>
              <a:ext cx="635" cy="1905"/>
            </a:xfrm>
            <a:custGeom>
              <a:avLst/>
              <a:gdLst/>
              <a:ahLst/>
              <a:cxnLst/>
              <a:rect l="l" t="t" r="r" b="b"/>
              <a:pathLst>
                <a:path w="635" h="1904">
                  <a:moveTo>
                    <a:pt x="0" y="1714"/>
                  </a:moveTo>
                  <a:lnTo>
                    <a:pt x="101" y="939"/>
                  </a:lnTo>
                  <a:lnTo>
                    <a:pt x="114" y="774"/>
                  </a:lnTo>
                  <a:lnTo>
                    <a:pt x="177" y="0"/>
                  </a:lnTo>
                </a:path>
              </a:pathLst>
            </a:custGeom>
            <a:ln w="3175">
              <a:solidFill>
                <a:srgbClr val="565658"/>
              </a:solidFill>
            </a:ln>
          </p:spPr>
          <p:txBody>
            <a:bodyPr wrap="square" lIns="0" tIns="0" rIns="0" bIns="0" rtlCol="0"/>
            <a:lstStyle/>
            <a:p/>
          </p:txBody>
        </p:sp>
        <p:sp>
          <p:nvSpPr>
            <p:cNvPr id="2496" name="object 2496" descr=""/>
            <p:cNvSpPr/>
            <p:nvPr/>
          </p:nvSpPr>
          <p:spPr>
            <a:xfrm>
              <a:off x="6191884" y="8420086"/>
              <a:ext cx="2540" cy="635"/>
            </a:xfrm>
            <a:custGeom>
              <a:avLst/>
              <a:gdLst/>
              <a:ahLst/>
              <a:cxnLst/>
              <a:rect l="l" t="t" r="r" b="b"/>
              <a:pathLst>
                <a:path w="2539" h="634">
                  <a:moveTo>
                    <a:pt x="2438" y="0"/>
                  </a:moveTo>
                  <a:lnTo>
                    <a:pt x="1663" y="63"/>
                  </a:lnTo>
                  <a:lnTo>
                    <a:pt x="558" y="177"/>
                  </a:lnTo>
                  <a:lnTo>
                    <a:pt x="0" y="241"/>
                  </a:lnTo>
                </a:path>
              </a:pathLst>
            </a:custGeom>
            <a:ln w="3175">
              <a:solidFill>
                <a:srgbClr val="565658"/>
              </a:solidFill>
            </a:ln>
          </p:spPr>
          <p:txBody>
            <a:bodyPr wrap="square" lIns="0" tIns="0" rIns="0" bIns="0" rtlCol="0"/>
            <a:lstStyle/>
            <a:p/>
          </p:txBody>
        </p:sp>
        <p:sp>
          <p:nvSpPr>
            <p:cNvPr id="2497" name="object 2497" descr=""/>
            <p:cNvSpPr/>
            <p:nvPr/>
          </p:nvSpPr>
          <p:spPr>
            <a:xfrm>
              <a:off x="6149831" y="8420314"/>
              <a:ext cx="42545" cy="0"/>
            </a:xfrm>
            <a:custGeom>
              <a:avLst/>
              <a:gdLst/>
              <a:ahLst/>
              <a:cxnLst/>
              <a:rect l="l" t="t" r="r" b="b"/>
              <a:pathLst>
                <a:path w="42545" h="0">
                  <a:moveTo>
                    <a:pt x="42049" y="0"/>
                  </a:moveTo>
                  <a:lnTo>
                    <a:pt x="42049" y="0"/>
                  </a:lnTo>
                  <a:lnTo>
                    <a:pt x="9664" y="0"/>
                  </a:lnTo>
                  <a:lnTo>
                    <a:pt x="0" y="0"/>
                  </a:lnTo>
                </a:path>
              </a:pathLst>
            </a:custGeom>
            <a:ln w="3175">
              <a:solidFill>
                <a:srgbClr val="565658"/>
              </a:solidFill>
            </a:ln>
          </p:spPr>
          <p:txBody>
            <a:bodyPr wrap="square" lIns="0" tIns="0" rIns="0" bIns="0" rtlCol="0"/>
            <a:lstStyle/>
            <a:p/>
          </p:txBody>
        </p:sp>
        <p:sp>
          <p:nvSpPr>
            <p:cNvPr id="2498" name="object 2498" descr=""/>
            <p:cNvSpPr/>
            <p:nvPr/>
          </p:nvSpPr>
          <p:spPr>
            <a:xfrm>
              <a:off x="6202170" y="8408098"/>
              <a:ext cx="1270" cy="635"/>
            </a:xfrm>
            <a:custGeom>
              <a:avLst/>
              <a:gdLst/>
              <a:ahLst/>
              <a:cxnLst/>
              <a:rect l="l" t="t" r="r" b="b"/>
              <a:pathLst>
                <a:path w="1270" h="634">
                  <a:moveTo>
                    <a:pt x="673" y="25"/>
                  </a:moveTo>
                  <a:lnTo>
                    <a:pt x="914" y="0"/>
                  </a:lnTo>
                  <a:lnTo>
                    <a:pt x="0" y="0"/>
                  </a:lnTo>
                </a:path>
              </a:pathLst>
            </a:custGeom>
            <a:ln w="3175">
              <a:solidFill>
                <a:srgbClr val="565658"/>
              </a:solidFill>
            </a:ln>
          </p:spPr>
          <p:txBody>
            <a:bodyPr wrap="square" lIns="0" tIns="0" rIns="0" bIns="0" rtlCol="0"/>
            <a:lstStyle/>
            <a:p/>
          </p:txBody>
        </p:sp>
        <p:sp>
          <p:nvSpPr>
            <p:cNvPr id="2499" name="object 2499" descr=""/>
            <p:cNvSpPr/>
            <p:nvPr/>
          </p:nvSpPr>
          <p:spPr>
            <a:xfrm>
              <a:off x="6149601" y="8419967"/>
              <a:ext cx="42545" cy="0"/>
            </a:xfrm>
            <a:custGeom>
              <a:avLst/>
              <a:gdLst/>
              <a:ahLst/>
              <a:cxnLst/>
              <a:rect l="l" t="t" r="r" b="b"/>
              <a:pathLst>
                <a:path w="42545" h="0">
                  <a:moveTo>
                    <a:pt x="0" y="0"/>
                  </a:moveTo>
                  <a:lnTo>
                    <a:pt x="9804" y="0"/>
                  </a:lnTo>
                  <a:lnTo>
                    <a:pt x="19456" y="0"/>
                  </a:lnTo>
                  <a:lnTo>
                    <a:pt x="28282" y="0"/>
                  </a:lnTo>
                  <a:lnTo>
                    <a:pt x="35877" y="0"/>
                  </a:lnTo>
                  <a:lnTo>
                    <a:pt x="41960" y="0"/>
                  </a:lnTo>
                </a:path>
              </a:pathLst>
            </a:custGeom>
            <a:ln w="3175">
              <a:solidFill>
                <a:srgbClr val="565658"/>
              </a:solidFill>
            </a:ln>
          </p:spPr>
          <p:txBody>
            <a:bodyPr wrap="square" lIns="0" tIns="0" rIns="0" bIns="0" rtlCol="0"/>
            <a:lstStyle/>
            <a:p/>
          </p:txBody>
        </p:sp>
        <p:sp>
          <p:nvSpPr>
            <p:cNvPr id="2500" name="object 2500" descr=""/>
            <p:cNvSpPr/>
            <p:nvPr/>
          </p:nvSpPr>
          <p:spPr>
            <a:xfrm>
              <a:off x="6180891" y="8441089"/>
              <a:ext cx="1905" cy="1270"/>
            </a:xfrm>
            <a:custGeom>
              <a:avLst/>
              <a:gdLst/>
              <a:ahLst/>
              <a:cxnLst/>
              <a:rect l="l" t="t" r="r" b="b"/>
              <a:pathLst>
                <a:path w="1904" h="1270">
                  <a:moveTo>
                    <a:pt x="0" y="0"/>
                  </a:moveTo>
                  <a:lnTo>
                    <a:pt x="431" y="241"/>
                  </a:lnTo>
                  <a:lnTo>
                    <a:pt x="711" y="342"/>
                  </a:lnTo>
                  <a:lnTo>
                    <a:pt x="939" y="469"/>
                  </a:lnTo>
                  <a:lnTo>
                    <a:pt x="1511" y="660"/>
                  </a:lnTo>
                </a:path>
              </a:pathLst>
            </a:custGeom>
            <a:ln w="3175">
              <a:solidFill>
                <a:srgbClr val="565658"/>
              </a:solidFill>
            </a:ln>
          </p:spPr>
          <p:txBody>
            <a:bodyPr wrap="square" lIns="0" tIns="0" rIns="0" bIns="0" rtlCol="0"/>
            <a:lstStyle/>
            <a:p/>
          </p:txBody>
        </p:sp>
        <p:sp>
          <p:nvSpPr>
            <p:cNvPr id="2501" name="object 2501" descr=""/>
            <p:cNvSpPr/>
            <p:nvPr/>
          </p:nvSpPr>
          <p:spPr>
            <a:xfrm>
              <a:off x="6188222" y="8438824"/>
              <a:ext cx="0" cy="1270"/>
            </a:xfrm>
            <a:custGeom>
              <a:avLst/>
              <a:gdLst/>
              <a:ahLst/>
              <a:cxnLst/>
              <a:rect l="l" t="t" r="r" b="b"/>
              <a:pathLst>
                <a:path w="0" h="1270">
                  <a:moveTo>
                    <a:pt x="0" y="0"/>
                  </a:moveTo>
                  <a:lnTo>
                    <a:pt x="0" y="736"/>
                  </a:lnTo>
                </a:path>
              </a:pathLst>
            </a:custGeom>
            <a:ln w="3175">
              <a:solidFill>
                <a:srgbClr val="565658"/>
              </a:solidFill>
            </a:ln>
          </p:spPr>
          <p:txBody>
            <a:bodyPr wrap="square" lIns="0" tIns="0" rIns="0" bIns="0" rtlCol="0"/>
            <a:lstStyle/>
            <a:p/>
          </p:txBody>
        </p:sp>
        <p:sp>
          <p:nvSpPr>
            <p:cNvPr id="2502" name="object 2502" descr=""/>
            <p:cNvSpPr/>
            <p:nvPr/>
          </p:nvSpPr>
          <p:spPr>
            <a:xfrm>
              <a:off x="6180891" y="8420312"/>
              <a:ext cx="11430" cy="20955"/>
            </a:xfrm>
            <a:custGeom>
              <a:avLst/>
              <a:gdLst/>
              <a:ahLst/>
              <a:cxnLst/>
              <a:rect l="l" t="t" r="r" b="b"/>
              <a:pathLst>
                <a:path w="11429" h="20954">
                  <a:moveTo>
                    <a:pt x="0" y="20777"/>
                  </a:moveTo>
                  <a:lnTo>
                    <a:pt x="1981" y="15684"/>
                  </a:lnTo>
                  <a:lnTo>
                    <a:pt x="3886" y="11722"/>
                  </a:lnTo>
                  <a:lnTo>
                    <a:pt x="6616" y="6807"/>
                  </a:lnTo>
                  <a:lnTo>
                    <a:pt x="9359" y="2438"/>
                  </a:lnTo>
                  <a:lnTo>
                    <a:pt x="10998" y="0"/>
                  </a:lnTo>
                </a:path>
              </a:pathLst>
            </a:custGeom>
            <a:ln w="3175">
              <a:solidFill>
                <a:srgbClr val="565658"/>
              </a:solidFill>
            </a:ln>
          </p:spPr>
          <p:txBody>
            <a:bodyPr wrap="square" lIns="0" tIns="0" rIns="0" bIns="0" rtlCol="0"/>
            <a:lstStyle/>
            <a:p/>
          </p:txBody>
        </p:sp>
        <p:sp>
          <p:nvSpPr>
            <p:cNvPr id="2503" name="object 2503" descr=""/>
            <p:cNvSpPr/>
            <p:nvPr/>
          </p:nvSpPr>
          <p:spPr>
            <a:xfrm>
              <a:off x="6182392" y="8438831"/>
              <a:ext cx="6350" cy="3175"/>
            </a:xfrm>
            <a:custGeom>
              <a:avLst/>
              <a:gdLst/>
              <a:ahLst/>
              <a:cxnLst/>
              <a:rect l="l" t="t" r="r" b="b"/>
              <a:pathLst>
                <a:path w="6350" h="3175">
                  <a:moveTo>
                    <a:pt x="0" y="2908"/>
                  </a:moveTo>
                  <a:lnTo>
                    <a:pt x="1574" y="1358"/>
                  </a:lnTo>
                  <a:lnTo>
                    <a:pt x="3568" y="330"/>
                  </a:lnTo>
                  <a:lnTo>
                    <a:pt x="5816" y="0"/>
                  </a:lnTo>
                </a:path>
              </a:pathLst>
            </a:custGeom>
            <a:ln w="3175">
              <a:solidFill>
                <a:srgbClr val="565658"/>
              </a:solidFill>
            </a:ln>
          </p:spPr>
          <p:txBody>
            <a:bodyPr wrap="square" lIns="0" tIns="0" rIns="0" bIns="0" rtlCol="0"/>
            <a:lstStyle/>
            <a:p/>
          </p:txBody>
        </p:sp>
        <p:sp>
          <p:nvSpPr>
            <p:cNvPr id="2504" name="object 2504" descr=""/>
            <p:cNvSpPr/>
            <p:nvPr/>
          </p:nvSpPr>
          <p:spPr>
            <a:xfrm>
              <a:off x="6179713" y="8441089"/>
              <a:ext cx="1270" cy="4445"/>
            </a:xfrm>
            <a:custGeom>
              <a:avLst/>
              <a:gdLst/>
              <a:ahLst/>
              <a:cxnLst/>
              <a:rect l="l" t="t" r="r" b="b"/>
              <a:pathLst>
                <a:path w="1270" h="4445">
                  <a:moveTo>
                    <a:pt x="0" y="4241"/>
                  </a:moveTo>
                  <a:lnTo>
                    <a:pt x="558" y="2095"/>
                  </a:lnTo>
                  <a:lnTo>
                    <a:pt x="1181" y="0"/>
                  </a:lnTo>
                </a:path>
              </a:pathLst>
            </a:custGeom>
            <a:ln w="3175">
              <a:solidFill>
                <a:srgbClr val="565658"/>
              </a:solidFill>
            </a:ln>
          </p:spPr>
          <p:txBody>
            <a:bodyPr wrap="square" lIns="0" tIns="0" rIns="0" bIns="0" rtlCol="0"/>
            <a:lstStyle/>
            <a:p/>
          </p:txBody>
        </p:sp>
        <p:sp>
          <p:nvSpPr>
            <p:cNvPr id="2505" name="object 2505" descr=""/>
            <p:cNvSpPr/>
            <p:nvPr/>
          </p:nvSpPr>
          <p:spPr>
            <a:xfrm>
              <a:off x="6201479" y="8500390"/>
              <a:ext cx="1270" cy="635"/>
            </a:xfrm>
            <a:custGeom>
              <a:avLst/>
              <a:gdLst/>
              <a:ahLst/>
              <a:cxnLst/>
              <a:rect l="l" t="t" r="r" b="b"/>
              <a:pathLst>
                <a:path w="1270" h="634">
                  <a:moveTo>
                    <a:pt x="0" y="0"/>
                  </a:moveTo>
                  <a:lnTo>
                    <a:pt x="266" y="241"/>
                  </a:lnTo>
                  <a:lnTo>
                    <a:pt x="711" y="368"/>
                  </a:lnTo>
                </a:path>
              </a:pathLst>
            </a:custGeom>
            <a:ln w="3175">
              <a:solidFill>
                <a:srgbClr val="565658"/>
              </a:solidFill>
            </a:ln>
          </p:spPr>
          <p:txBody>
            <a:bodyPr wrap="square" lIns="0" tIns="0" rIns="0" bIns="0" rtlCol="0"/>
            <a:lstStyle/>
            <a:p/>
          </p:txBody>
        </p:sp>
        <p:sp>
          <p:nvSpPr>
            <p:cNvPr id="2506" name="object 2506" descr=""/>
            <p:cNvSpPr/>
            <p:nvPr/>
          </p:nvSpPr>
          <p:spPr>
            <a:xfrm>
              <a:off x="6146041" y="8425908"/>
              <a:ext cx="3810" cy="1905"/>
            </a:xfrm>
            <a:custGeom>
              <a:avLst/>
              <a:gdLst/>
              <a:ahLst/>
              <a:cxnLst/>
              <a:rect l="l" t="t" r="r" b="b"/>
              <a:pathLst>
                <a:path w="3810" h="1904">
                  <a:moveTo>
                    <a:pt x="0" y="0"/>
                  </a:moveTo>
                  <a:lnTo>
                    <a:pt x="1638" y="1778"/>
                  </a:lnTo>
                  <a:lnTo>
                    <a:pt x="1778" y="1778"/>
                  </a:lnTo>
                  <a:lnTo>
                    <a:pt x="3467" y="533"/>
                  </a:lnTo>
                  <a:lnTo>
                    <a:pt x="3556" y="0"/>
                  </a:lnTo>
                </a:path>
              </a:pathLst>
            </a:custGeom>
            <a:ln w="3175">
              <a:solidFill>
                <a:srgbClr val="565658"/>
              </a:solidFill>
            </a:ln>
          </p:spPr>
          <p:txBody>
            <a:bodyPr wrap="square" lIns="0" tIns="0" rIns="0" bIns="0" rtlCol="0"/>
            <a:lstStyle/>
            <a:p/>
          </p:txBody>
        </p:sp>
        <p:sp>
          <p:nvSpPr>
            <p:cNvPr id="2507" name="object 2507" descr=""/>
            <p:cNvSpPr/>
            <p:nvPr/>
          </p:nvSpPr>
          <p:spPr>
            <a:xfrm>
              <a:off x="6181084" y="8441739"/>
              <a:ext cx="1905" cy="4445"/>
            </a:xfrm>
            <a:custGeom>
              <a:avLst/>
              <a:gdLst/>
              <a:ahLst/>
              <a:cxnLst/>
              <a:rect l="l" t="t" r="r" b="b"/>
              <a:pathLst>
                <a:path w="1904" h="4445">
                  <a:moveTo>
                    <a:pt x="1308" y="0"/>
                  </a:moveTo>
                  <a:lnTo>
                    <a:pt x="266" y="2184"/>
                  </a:lnTo>
                  <a:lnTo>
                    <a:pt x="0" y="4013"/>
                  </a:lnTo>
                </a:path>
              </a:pathLst>
            </a:custGeom>
            <a:ln w="3175">
              <a:solidFill>
                <a:srgbClr val="565658"/>
              </a:solidFill>
            </a:ln>
          </p:spPr>
          <p:txBody>
            <a:bodyPr wrap="square" lIns="0" tIns="0" rIns="0" bIns="0" rtlCol="0"/>
            <a:lstStyle/>
            <a:p/>
          </p:txBody>
        </p:sp>
        <p:sp>
          <p:nvSpPr>
            <p:cNvPr id="2508" name="object 2508" descr=""/>
            <p:cNvSpPr/>
            <p:nvPr/>
          </p:nvSpPr>
          <p:spPr>
            <a:xfrm>
              <a:off x="6181089" y="8446105"/>
              <a:ext cx="0" cy="17145"/>
            </a:xfrm>
            <a:custGeom>
              <a:avLst/>
              <a:gdLst/>
              <a:ahLst/>
              <a:cxnLst/>
              <a:rect l="l" t="t" r="r" b="b"/>
              <a:pathLst>
                <a:path w="0" h="17145">
                  <a:moveTo>
                    <a:pt x="0" y="0"/>
                  </a:moveTo>
                  <a:lnTo>
                    <a:pt x="0" y="16979"/>
                  </a:lnTo>
                </a:path>
              </a:pathLst>
            </a:custGeom>
            <a:ln w="3175">
              <a:solidFill>
                <a:srgbClr val="565658"/>
              </a:solidFill>
            </a:ln>
          </p:spPr>
          <p:txBody>
            <a:bodyPr wrap="square" lIns="0" tIns="0" rIns="0" bIns="0" rtlCol="0"/>
            <a:lstStyle/>
            <a:p/>
          </p:txBody>
        </p:sp>
        <p:sp>
          <p:nvSpPr>
            <p:cNvPr id="2509" name="object 2509" descr=""/>
            <p:cNvSpPr/>
            <p:nvPr/>
          </p:nvSpPr>
          <p:spPr>
            <a:xfrm>
              <a:off x="6195238" y="8437187"/>
              <a:ext cx="635" cy="1270"/>
            </a:xfrm>
            <a:custGeom>
              <a:avLst/>
              <a:gdLst/>
              <a:ahLst/>
              <a:cxnLst/>
              <a:rect l="l" t="t" r="r" b="b"/>
              <a:pathLst>
                <a:path w="635" h="1270">
                  <a:moveTo>
                    <a:pt x="101" y="0"/>
                  </a:moveTo>
                  <a:lnTo>
                    <a:pt x="0" y="711"/>
                  </a:lnTo>
                </a:path>
              </a:pathLst>
            </a:custGeom>
            <a:ln w="3175">
              <a:solidFill>
                <a:srgbClr val="565658"/>
              </a:solidFill>
            </a:ln>
          </p:spPr>
          <p:txBody>
            <a:bodyPr wrap="square" lIns="0" tIns="0" rIns="0" bIns="0" rtlCol="0"/>
            <a:lstStyle/>
            <a:p/>
          </p:txBody>
        </p:sp>
        <p:sp>
          <p:nvSpPr>
            <p:cNvPr id="2510" name="object 2510" descr=""/>
            <p:cNvSpPr/>
            <p:nvPr/>
          </p:nvSpPr>
          <p:spPr>
            <a:xfrm>
              <a:off x="6192952" y="8439172"/>
              <a:ext cx="1905" cy="635"/>
            </a:xfrm>
            <a:custGeom>
              <a:avLst/>
              <a:gdLst/>
              <a:ahLst/>
              <a:cxnLst/>
              <a:rect l="l" t="t" r="r" b="b"/>
              <a:pathLst>
                <a:path w="1904" h="634">
                  <a:moveTo>
                    <a:pt x="1320" y="0"/>
                  </a:moveTo>
                  <a:lnTo>
                    <a:pt x="939" y="228"/>
                  </a:lnTo>
                  <a:lnTo>
                    <a:pt x="749" y="266"/>
                  </a:lnTo>
                  <a:lnTo>
                    <a:pt x="0" y="393"/>
                  </a:lnTo>
                </a:path>
              </a:pathLst>
            </a:custGeom>
            <a:ln w="3175">
              <a:solidFill>
                <a:srgbClr val="565658"/>
              </a:solidFill>
            </a:ln>
          </p:spPr>
          <p:txBody>
            <a:bodyPr wrap="square" lIns="0" tIns="0" rIns="0" bIns="0" rtlCol="0"/>
            <a:lstStyle/>
            <a:p/>
          </p:txBody>
        </p:sp>
        <p:sp>
          <p:nvSpPr>
            <p:cNvPr id="2511" name="object 2511" descr=""/>
            <p:cNvSpPr/>
            <p:nvPr/>
          </p:nvSpPr>
          <p:spPr>
            <a:xfrm>
              <a:off x="6182265" y="8439564"/>
              <a:ext cx="6350" cy="6350"/>
            </a:xfrm>
            <a:custGeom>
              <a:avLst/>
              <a:gdLst/>
              <a:ahLst/>
              <a:cxnLst/>
              <a:rect l="l" t="t" r="r" b="b"/>
              <a:pathLst>
                <a:path w="6350" h="6350">
                  <a:moveTo>
                    <a:pt x="5956" y="0"/>
                  </a:moveTo>
                  <a:lnTo>
                    <a:pt x="3682" y="457"/>
                  </a:lnTo>
                  <a:lnTo>
                    <a:pt x="1765" y="1752"/>
                  </a:lnTo>
                  <a:lnTo>
                    <a:pt x="444" y="3670"/>
                  </a:lnTo>
                  <a:lnTo>
                    <a:pt x="0" y="5943"/>
                  </a:lnTo>
                </a:path>
              </a:pathLst>
            </a:custGeom>
            <a:ln w="3175">
              <a:solidFill>
                <a:srgbClr val="565658"/>
              </a:solidFill>
            </a:ln>
          </p:spPr>
          <p:txBody>
            <a:bodyPr wrap="square" lIns="0" tIns="0" rIns="0" bIns="0" rtlCol="0"/>
            <a:lstStyle/>
            <a:p/>
          </p:txBody>
        </p:sp>
        <p:sp>
          <p:nvSpPr>
            <p:cNvPr id="2512" name="object 2512" descr=""/>
            <p:cNvSpPr/>
            <p:nvPr/>
          </p:nvSpPr>
          <p:spPr>
            <a:xfrm>
              <a:off x="6156732" y="8454353"/>
              <a:ext cx="19050" cy="0"/>
            </a:xfrm>
            <a:custGeom>
              <a:avLst/>
              <a:gdLst/>
              <a:ahLst/>
              <a:cxnLst/>
              <a:rect l="l" t="t" r="r" b="b"/>
              <a:pathLst>
                <a:path w="19050" h="0">
                  <a:moveTo>
                    <a:pt x="0" y="0"/>
                  </a:moveTo>
                  <a:lnTo>
                    <a:pt x="5334" y="0"/>
                  </a:lnTo>
                  <a:lnTo>
                    <a:pt x="12750" y="0"/>
                  </a:lnTo>
                  <a:lnTo>
                    <a:pt x="18948" y="0"/>
                  </a:lnTo>
                </a:path>
              </a:pathLst>
            </a:custGeom>
            <a:ln w="3175">
              <a:solidFill>
                <a:srgbClr val="565658"/>
              </a:solidFill>
            </a:ln>
          </p:spPr>
          <p:txBody>
            <a:bodyPr wrap="square" lIns="0" tIns="0" rIns="0" bIns="0" rtlCol="0"/>
            <a:lstStyle/>
            <a:p/>
          </p:txBody>
        </p:sp>
        <p:sp>
          <p:nvSpPr>
            <p:cNvPr id="2513" name="object 2513" descr=""/>
            <p:cNvSpPr/>
            <p:nvPr/>
          </p:nvSpPr>
          <p:spPr>
            <a:xfrm>
              <a:off x="6138901" y="8457342"/>
              <a:ext cx="18415" cy="1270"/>
            </a:xfrm>
            <a:custGeom>
              <a:avLst/>
              <a:gdLst/>
              <a:ahLst/>
              <a:cxnLst/>
              <a:rect l="l" t="t" r="r" b="b"/>
              <a:pathLst>
                <a:path w="18414" h="1270">
                  <a:moveTo>
                    <a:pt x="17830" y="0"/>
                  </a:moveTo>
                  <a:lnTo>
                    <a:pt x="12611" y="1003"/>
                  </a:lnTo>
                  <a:lnTo>
                    <a:pt x="8940" y="1231"/>
                  </a:lnTo>
                  <a:lnTo>
                    <a:pt x="3606" y="736"/>
                  </a:lnTo>
                  <a:lnTo>
                    <a:pt x="0" y="0"/>
                  </a:lnTo>
                </a:path>
              </a:pathLst>
            </a:custGeom>
            <a:ln w="3175">
              <a:solidFill>
                <a:srgbClr val="565658"/>
              </a:solidFill>
            </a:ln>
          </p:spPr>
          <p:txBody>
            <a:bodyPr wrap="square" lIns="0" tIns="0" rIns="0" bIns="0" rtlCol="0"/>
            <a:lstStyle/>
            <a:p/>
          </p:txBody>
        </p:sp>
        <p:sp>
          <p:nvSpPr>
            <p:cNvPr id="2514" name="object 2514" descr=""/>
            <p:cNvSpPr/>
            <p:nvPr/>
          </p:nvSpPr>
          <p:spPr>
            <a:xfrm>
              <a:off x="6180264" y="8446105"/>
              <a:ext cx="1270" cy="7620"/>
            </a:xfrm>
            <a:custGeom>
              <a:avLst/>
              <a:gdLst/>
              <a:ahLst/>
              <a:cxnLst/>
              <a:rect l="l" t="t" r="r" b="b"/>
              <a:pathLst>
                <a:path w="1270" h="7620">
                  <a:moveTo>
                    <a:pt x="825" y="0"/>
                  </a:moveTo>
                  <a:lnTo>
                    <a:pt x="292" y="2743"/>
                  </a:lnTo>
                  <a:lnTo>
                    <a:pt x="0" y="7099"/>
                  </a:lnTo>
                </a:path>
              </a:pathLst>
            </a:custGeom>
            <a:ln w="3175">
              <a:solidFill>
                <a:srgbClr val="565658"/>
              </a:solidFill>
            </a:ln>
          </p:spPr>
          <p:txBody>
            <a:bodyPr wrap="square" lIns="0" tIns="0" rIns="0" bIns="0" rtlCol="0"/>
            <a:lstStyle/>
            <a:p/>
          </p:txBody>
        </p:sp>
        <p:sp>
          <p:nvSpPr>
            <p:cNvPr id="2515" name="object 2515" descr=""/>
            <p:cNvSpPr/>
            <p:nvPr/>
          </p:nvSpPr>
          <p:spPr>
            <a:xfrm>
              <a:off x="6191569" y="8419967"/>
              <a:ext cx="3175" cy="0"/>
            </a:xfrm>
            <a:custGeom>
              <a:avLst/>
              <a:gdLst/>
              <a:ahLst/>
              <a:cxnLst/>
              <a:rect l="l" t="t" r="r" b="b"/>
              <a:pathLst>
                <a:path w="3175" h="0">
                  <a:moveTo>
                    <a:pt x="0" y="0"/>
                  </a:moveTo>
                  <a:lnTo>
                    <a:pt x="1790" y="0"/>
                  </a:lnTo>
                  <a:lnTo>
                    <a:pt x="2628" y="0"/>
                  </a:lnTo>
                </a:path>
              </a:pathLst>
            </a:custGeom>
            <a:ln w="3175">
              <a:solidFill>
                <a:srgbClr val="565658"/>
              </a:solidFill>
            </a:ln>
          </p:spPr>
          <p:txBody>
            <a:bodyPr wrap="square" lIns="0" tIns="0" rIns="0" bIns="0" rtlCol="0"/>
            <a:lstStyle/>
            <a:p/>
          </p:txBody>
        </p:sp>
        <p:sp>
          <p:nvSpPr>
            <p:cNvPr id="2516" name="object 2516" descr=""/>
            <p:cNvSpPr/>
            <p:nvPr/>
          </p:nvSpPr>
          <p:spPr>
            <a:xfrm>
              <a:off x="6145810" y="8425896"/>
              <a:ext cx="4445" cy="2540"/>
            </a:xfrm>
            <a:custGeom>
              <a:avLst/>
              <a:gdLst/>
              <a:ahLst/>
              <a:cxnLst/>
              <a:rect l="l" t="t" r="r" b="b"/>
              <a:pathLst>
                <a:path w="4445" h="2540">
                  <a:moveTo>
                    <a:pt x="4025" y="0"/>
                  </a:moveTo>
                  <a:lnTo>
                    <a:pt x="2070" y="2019"/>
                  </a:lnTo>
                  <a:lnTo>
                    <a:pt x="1841" y="2006"/>
                  </a:lnTo>
                  <a:lnTo>
                    <a:pt x="1257" y="1866"/>
                  </a:lnTo>
                  <a:lnTo>
                    <a:pt x="723" y="1549"/>
                  </a:lnTo>
                  <a:lnTo>
                    <a:pt x="304" y="1117"/>
                  </a:lnTo>
                  <a:lnTo>
                    <a:pt x="63" y="533"/>
                  </a:lnTo>
                  <a:lnTo>
                    <a:pt x="0" y="0"/>
                  </a:lnTo>
                </a:path>
              </a:pathLst>
            </a:custGeom>
            <a:ln w="3175">
              <a:solidFill>
                <a:srgbClr val="565658"/>
              </a:solidFill>
            </a:ln>
          </p:spPr>
          <p:txBody>
            <a:bodyPr wrap="square" lIns="0" tIns="0" rIns="0" bIns="0" rtlCol="0"/>
            <a:lstStyle/>
            <a:p/>
          </p:txBody>
        </p:sp>
        <p:sp>
          <p:nvSpPr>
            <p:cNvPr id="2517" name="object 2517" descr=""/>
            <p:cNvSpPr/>
            <p:nvPr/>
          </p:nvSpPr>
          <p:spPr>
            <a:xfrm>
              <a:off x="6138910" y="8440160"/>
              <a:ext cx="18415" cy="9525"/>
            </a:xfrm>
            <a:custGeom>
              <a:avLst/>
              <a:gdLst/>
              <a:ahLst/>
              <a:cxnLst/>
              <a:rect l="l" t="t" r="r" b="b"/>
              <a:pathLst>
                <a:path w="18414" h="9525">
                  <a:moveTo>
                    <a:pt x="0" y="8915"/>
                  </a:moveTo>
                  <a:lnTo>
                    <a:pt x="8902" y="0"/>
                  </a:lnTo>
                  <a:lnTo>
                    <a:pt x="10287" y="114"/>
                  </a:lnTo>
                  <a:lnTo>
                    <a:pt x="17576" y="6807"/>
                  </a:lnTo>
                  <a:lnTo>
                    <a:pt x="17818" y="8915"/>
                  </a:lnTo>
                </a:path>
              </a:pathLst>
            </a:custGeom>
            <a:ln w="3175">
              <a:solidFill>
                <a:srgbClr val="565658"/>
              </a:solidFill>
            </a:ln>
          </p:spPr>
          <p:txBody>
            <a:bodyPr wrap="square" lIns="0" tIns="0" rIns="0" bIns="0" rtlCol="0"/>
            <a:lstStyle/>
            <a:p/>
          </p:txBody>
        </p:sp>
        <p:sp>
          <p:nvSpPr>
            <p:cNvPr id="2518" name="object 2518" descr=""/>
            <p:cNvSpPr/>
            <p:nvPr/>
          </p:nvSpPr>
          <p:spPr>
            <a:xfrm>
              <a:off x="6181087" y="8445510"/>
              <a:ext cx="1270" cy="635"/>
            </a:xfrm>
            <a:custGeom>
              <a:avLst/>
              <a:gdLst/>
              <a:ahLst/>
              <a:cxnLst/>
              <a:rect l="l" t="t" r="r" b="b"/>
              <a:pathLst>
                <a:path w="1270" h="634">
                  <a:moveTo>
                    <a:pt x="1181" y="0"/>
                  </a:moveTo>
                  <a:lnTo>
                    <a:pt x="850" y="177"/>
                  </a:lnTo>
                  <a:lnTo>
                    <a:pt x="444" y="241"/>
                  </a:lnTo>
                  <a:lnTo>
                    <a:pt x="0" y="254"/>
                  </a:lnTo>
                </a:path>
              </a:pathLst>
            </a:custGeom>
            <a:ln w="3175">
              <a:solidFill>
                <a:srgbClr val="565658"/>
              </a:solidFill>
            </a:ln>
          </p:spPr>
          <p:txBody>
            <a:bodyPr wrap="square" lIns="0" tIns="0" rIns="0" bIns="0" rtlCol="0"/>
            <a:lstStyle/>
            <a:p/>
          </p:txBody>
        </p:sp>
        <p:sp>
          <p:nvSpPr>
            <p:cNvPr id="2519" name="object 2519" descr=""/>
            <p:cNvSpPr/>
            <p:nvPr/>
          </p:nvSpPr>
          <p:spPr>
            <a:xfrm>
              <a:off x="6175683" y="8453184"/>
              <a:ext cx="3810" cy="1270"/>
            </a:xfrm>
            <a:custGeom>
              <a:avLst/>
              <a:gdLst/>
              <a:ahLst/>
              <a:cxnLst/>
              <a:rect l="l" t="t" r="r" b="b"/>
              <a:pathLst>
                <a:path w="3810" h="1270">
                  <a:moveTo>
                    <a:pt x="0" y="1168"/>
                  </a:moveTo>
                  <a:lnTo>
                    <a:pt x="520" y="1130"/>
                  </a:lnTo>
                  <a:lnTo>
                    <a:pt x="698" y="1092"/>
                  </a:lnTo>
                  <a:lnTo>
                    <a:pt x="1689" y="914"/>
                  </a:lnTo>
                  <a:lnTo>
                    <a:pt x="3149" y="165"/>
                  </a:lnTo>
                  <a:lnTo>
                    <a:pt x="3187" y="0"/>
                  </a:lnTo>
                </a:path>
              </a:pathLst>
            </a:custGeom>
            <a:ln w="3175">
              <a:solidFill>
                <a:srgbClr val="565658"/>
              </a:solidFill>
            </a:ln>
          </p:spPr>
          <p:txBody>
            <a:bodyPr wrap="square" lIns="0" tIns="0" rIns="0" bIns="0" rtlCol="0"/>
            <a:lstStyle/>
            <a:p/>
          </p:txBody>
        </p:sp>
        <p:sp>
          <p:nvSpPr>
            <p:cNvPr id="2520" name="object 2520" descr=""/>
            <p:cNvSpPr/>
            <p:nvPr/>
          </p:nvSpPr>
          <p:spPr>
            <a:xfrm>
              <a:off x="6194156" y="8420092"/>
              <a:ext cx="1270" cy="1905"/>
            </a:xfrm>
            <a:custGeom>
              <a:avLst/>
              <a:gdLst/>
              <a:ahLst/>
              <a:cxnLst/>
              <a:rect l="l" t="t" r="r" b="b"/>
              <a:pathLst>
                <a:path w="1270" h="1904">
                  <a:moveTo>
                    <a:pt x="749" y="0"/>
                  </a:moveTo>
                  <a:lnTo>
                    <a:pt x="457" y="749"/>
                  </a:lnTo>
                  <a:lnTo>
                    <a:pt x="381" y="927"/>
                  </a:lnTo>
                  <a:lnTo>
                    <a:pt x="12" y="1676"/>
                  </a:lnTo>
                </a:path>
              </a:pathLst>
            </a:custGeom>
            <a:ln w="3175">
              <a:solidFill>
                <a:srgbClr val="565658"/>
              </a:solidFill>
            </a:ln>
          </p:spPr>
          <p:txBody>
            <a:bodyPr wrap="square" lIns="0" tIns="0" rIns="0" bIns="0" rtlCol="0"/>
            <a:lstStyle/>
            <a:p/>
          </p:txBody>
        </p:sp>
        <p:sp>
          <p:nvSpPr>
            <p:cNvPr id="2521" name="object 2521" descr=""/>
            <p:cNvSpPr/>
            <p:nvPr/>
          </p:nvSpPr>
          <p:spPr>
            <a:xfrm>
              <a:off x="6178845" y="8445687"/>
              <a:ext cx="1270" cy="7620"/>
            </a:xfrm>
            <a:custGeom>
              <a:avLst/>
              <a:gdLst/>
              <a:ahLst/>
              <a:cxnLst/>
              <a:rect l="l" t="t" r="r" b="b"/>
              <a:pathLst>
                <a:path w="1270" h="7620">
                  <a:moveTo>
                    <a:pt x="0" y="7518"/>
                  </a:moveTo>
                  <a:lnTo>
                    <a:pt x="292" y="2908"/>
                  </a:lnTo>
                  <a:lnTo>
                    <a:pt x="800" y="0"/>
                  </a:lnTo>
                </a:path>
              </a:pathLst>
            </a:custGeom>
            <a:ln w="3175">
              <a:solidFill>
                <a:srgbClr val="565658"/>
              </a:solidFill>
            </a:ln>
          </p:spPr>
          <p:txBody>
            <a:bodyPr wrap="square" lIns="0" tIns="0" rIns="0" bIns="0" rtlCol="0"/>
            <a:lstStyle/>
            <a:p/>
          </p:txBody>
        </p:sp>
        <p:sp>
          <p:nvSpPr>
            <p:cNvPr id="2522" name="object 2522" descr=""/>
            <p:cNvSpPr/>
            <p:nvPr/>
          </p:nvSpPr>
          <p:spPr>
            <a:xfrm>
              <a:off x="6192959" y="8438824"/>
              <a:ext cx="0" cy="1270"/>
            </a:xfrm>
            <a:custGeom>
              <a:avLst/>
              <a:gdLst/>
              <a:ahLst/>
              <a:cxnLst/>
              <a:rect l="l" t="t" r="r" b="b"/>
              <a:pathLst>
                <a:path w="0" h="1270">
                  <a:moveTo>
                    <a:pt x="0" y="0"/>
                  </a:moveTo>
                  <a:lnTo>
                    <a:pt x="0" y="736"/>
                  </a:lnTo>
                </a:path>
              </a:pathLst>
            </a:custGeom>
            <a:ln w="3175">
              <a:solidFill>
                <a:srgbClr val="565658"/>
              </a:solidFill>
            </a:ln>
          </p:spPr>
          <p:txBody>
            <a:bodyPr wrap="square" lIns="0" tIns="0" rIns="0" bIns="0" rtlCol="0"/>
            <a:lstStyle/>
            <a:p/>
          </p:txBody>
        </p:sp>
        <p:sp>
          <p:nvSpPr>
            <p:cNvPr id="2523" name="object 2523" descr=""/>
            <p:cNvSpPr/>
            <p:nvPr/>
          </p:nvSpPr>
          <p:spPr>
            <a:xfrm>
              <a:off x="6194146" y="8437187"/>
              <a:ext cx="1270" cy="635"/>
            </a:xfrm>
            <a:custGeom>
              <a:avLst/>
              <a:gdLst/>
              <a:ahLst/>
              <a:cxnLst/>
              <a:rect l="l" t="t" r="r" b="b"/>
              <a:pathLst>
                <a:path w="1270" h="634">
                  <a:moveTo>
                    <a:pt x="1193" y="0"/>
                  </a:moveTo>
                  <a:lnTo>
                    <a:pt x="1104" y="203"/>
                  </a:lnTo>
                  <a:lnTo>
                    <a:pt x="863" y="342"/>
                  </a:lnTo>
                  <a:lnTo>
                    <a:pt x="469" y="444"/>
                  </a:lnTo>
                  <a:lnTo>
                    <a:pt x="0" y="495"/>
                  </a:lnTo>
                </a:path>
              </a:pathLst>
            </a:custGeom>
            <a:ln w="3175">
              <a:solidFill>
                <a:srgbClr val="565658"/>
              </a:solidFill>
            </a:ln>
          </p:spPr>
          <p:txBody>
            <a:bodyPr wrap="square" lIns="0" tIns="0" rIns="0" bIns="0" rtlCol="0"/>
            <a:lstStyle/>
            <a:p/>
          </p:txBody>
        </p:sp>
        <p:sp>
          <p:nvSpPr>
            <p:cNvPr id="2524" name="object 2524" descr=""/>
            <p:cNvSpPr/>
            <p:nvPr/>
          </p:nvSpPr>
          <p:spPr>
            <a:xfrm>
              <a:off x="6178845" y="8453206"/>
              <a:ext cx="1905" cy="0"/>
            </a:xfrm>
            <a:custGeom>
              <a:avLst/>
              <a:gdLst/>
              <a:ahLst/>
              <a:cxnLst/>
              <a:rect l="l" t="t" r="r" b="b"/>
              <a:pathLst>
                <a:path w="1904" h="0">
                  <a:moveTo>
                    <a:pt x="0" y="0"/>
                  </a:moveTo>
                  <a:lnTo>
                    <a:pt x="431" y="0"/>
                  </a:lnTo>
                  <a:lnTo>
                    <a:pt x="914" y="0"/>
                  </a:lnTo>
                  <a:lnTo>
                    <a:pt x="1409" y="0"/>
                  </a:lnTo>
                </a:path>
              </a:pathLst>
            </a:custGeom>
            <a:ln w="3175">
              <a:solidFill>
                <a:srgbClr val="565658"/>
              </a:solidFill>
            </a:ln>
          </p:spPr>
          <p:txBody>
            <a:bodyPr wrap="square" lIns="0" tIns="0" rIns="0" bIns="0" rtlCol="0"/>
            <a:lstStyle/>
            <a:p/>
          </p:txBody>
        </p:sp>
        <p:sp>
          <p:nvSpPr>
            <p:cNvPr id="2525" name="object 2525" descr=""/>
            <p:cNvSpPr/>
            <p:nvPr/>
          </p:nvSpPr>
          <p:spPr>
            <a:xfrm>
              <a:off x="6156732" y="8453206"/>
              <a:ext cx="22225" cy="1270"/>
            </a:xfrm>
            <a:custGeom>
              <a:avLst/>
              <a:gdLst/>
              <a:ahLst/>
              <a:cxnLst/>
              <a:rect l="l" t="t" r="r" b="b"/>
              <a:pathLst>
                <a:path w="22225" h="1270">
                  <a:moveTo>
                    <a:pt x="0" y="0"/>
                  </a:moveTo>
                  <a:lnTo>
                    <a:pt x="0" y="1155"/>
                  </a:lnTo>
                </a:path>
                <a:path w="22225" h="1270">
                  <a:moveTo>
                    <a:pt x="0" y="0"/>
                  </a:moveTo>
                  <a:lnTo>
                    <a:pt x="2578" y="0"/>
                  </a:lnTo>
                  <a:lnTo>
                    <a:pt x="7772" y="0"/>
                  </a:lnTo>
                  <a:lnTo>
                    <a:pt x="15303" y="0"/>
                  </a:lnTo>
                  <a:lnTo>
                    <a:pt x="16027" y="0"/>
                  </a:lnTo>
                  <a:lnTo>
                    <a:pt x="22123" y="0"/>
                  </a:lnTo>
                </a:path>
              </a:pathLst>
            </a:custGeom>
            <a:ln w="3175">
              <a:solidFill>
                <a:srgbClr val="565658"/>
              </a:solidFill>
            </a:ln>
          </p:spPr>
          <p:txBody>
            <a:bodyPr wrap="square" lIns="0" tIns="0" rIns="0" bIns="0" rtlCol="0"/>
            <a:lstStyle/>
            <a:p/>
          </p:txBody>
        </p:sp>
        <p:sp>
          <p:nvSpPr>
            <p:cNvPr id="2526" name="object 2526" descr=""/>
            <p:cNvSpPr/>
            <p:nvPr/>
          </p:nvSpPr>
          <p:spPr>
            <a:xfrm>
              <a:off x="6138910" y="8454353"/>
              <a:ext cx="0" cy="3175"/>
            </a:xfrm>
            <a:custGeom>
              <a:avLst/>
              <a:gdLst/>
              <a:ahLst/>
              <a:cxnLst/>
              <a:rect l="l" t="t" r="r" b="b"/>
              <a:pathLst>
                <a:path w="0" h="3175">
                  <a:moveTo>
                    <a:pt x="0" y="0"/>
                  </a:moveTo>
                  <a:lnTo>
                    <a:pt x="0" y="2997"/>
                  </a:lnTo>
                </a:path>
              </a:pathLst>
            </a:custGeom>
            <a:ln w="3175">
              <a:solidFill>
                <a:srgbClr val="565658"/>
              </a:solidFill>
            </a:ln>
          </p:spPr>
          <p:txBody>
            <a:bodyPr wrap="square" lIns="0" tIns="0" rIns="0" bIns="0" rtlCol="0"/>
            <a:lstStyle/>
            <a:p/>
          </p:txBody>
        </p:sp>
        <p:sp>
          <p:nvSpPr>
            <p:cNvPr id="2527" name="object 2527" descr=""/>
            <p:cNvSpPr/>
            <p:nvPr/>
          </p:nvSpPr>
          <p:spPr>
            <a:xfrm>
              <a:off x="6194322" y="8420066"/>
              <a:ext cx="635" cy="635"/>
            </a:xfrm>
            <a:custGeom>
              <a:avLst/>
              <a:gdLst/>
              <a:ahLst/>
              <a:cxnLst/>
              <a:rect l="l" t="t" r="r" b="b"/>
              <a:pathLst>
                <a:path w="635" h="634">
                  <a:moveTo>
                    <a:pt x="584" y="25"/>
                  </a:moveTo>
                  <a:lnTo>
                    <a:pt x="419" y="0"/>
                  </a:lnTo>
                  <a:lnTo>
                    <a:pt x="241" y="0"/>
                  </a:lnTo>
                  <a:lnTo>
                    <a:pt x="0" y="25"/>
                  </a:lnTo>
                </a:path>
              </a:pathLst>
            </a:custGeom>
            <a:ln w="3175">
              <a:solidFill>
                <a:srgbClr val="565658"/>
              </a:solidFill>
            </a:ln>
          </p:spPr>
          <p:txBody>
            <a:bodyPr wrap="square" lIns="0" tIns="0" rIns="0" bIns="0" rtlCol="0"/>
            <a:lstStyle/>
            <a:p/>
          </p:txBody>
        </p:sp>
        <p:sp>
          <p:nvSpPr>
            <p:cNvPr id="2528" name="object 2528" descr=""/>
            <p:cNvSpPr/>
            <p:nvPr/>
          </p:nvSpPr>
          <p:spPr>
            <a:xfrm>
              <a:off x="6179639" y="8445696"/>
              <a:ext cx="1905" cy="635"/>
            </a:xfrm>
            <a:custGeom>
              <a:avLst/>
              <a:gdLst/>
              <a:ahLst/>
              <a:cxnLst/>
              <a:rect l="l" t="t" r="r" b="b"/>
              <a:pathLst>
                <a:path w="1904" h="634">
                  <a:moveTo>
                    <a:pt x="0" y="0"/>
                  </a:moveTo>
                  <a:lnTo>
                    <a:pt x="685" y="228"/>
                  </a:lnTo>
                  <a:lnTo>
                    <a:pt x="1447" y="406"/>
                  </a:lnTo>
                </a:path>
              </a:pathLst>
            </a:custGeom>
            <a:ln w="3175">
              <a:solidFill>
                <a:srgbClr val="565658"/>
              </a:solidFill>
            </a:ln>
          </p:spPr>
          <p:txBody>
            <a:bodyPr wrap="square" lIns="0" tIns="0" rIns="0" bIns="0" rtlCol="0"/>
            <a:lstStyle/>
            <a:p/>
          </p:txBody>
        </p:sp>
        <p:sp>
          <p:nvSpPr>
            <p:cNvPr id="2529" name="object 2529" descr=""/>
            <p:cNvSpPr/>
            <p:nvPr/>
          </p:nvSpPr>
          <p:spPr>
            <a:xfrm>
              <a:off x="6156732" y="8454353"/>
              <a:ext cx="0" cy="3175"/>
            </a:xfrm>
            <a:custGeom>
              <a:avLst/>
              <a:gdLst/>
              <a:ahLst/>
              <a:cxnLst/>
              <a:rect l="l" t="t" r="r" b="b"/>
              <a:pathLst>
                <a:path w="0" h="3175">
                  <a:moveTo>
                    <a:pt x="0" y="0"/>
                  </a:moveTo>
                  <a:lnTo>
                    <a:pt x="0" y="2997"/>
                  </a:lnTo>
                </a:path>
              </a:pathLst>
            </a:custGeom>
            <a:ln w="3175">
              <a:solidFill>
                <a:srgbClr val="565658"/>
              </a:solidFill>
            </a:ln>
          </p:spPr>
          <p:txBody>
            <a:bodyPr wrap="square" lIns="0" tIns="0" rIns="0" bIns="0" rtlCol="0"/>
            <a:lstStyle/>
            <a:p/>
          </p:txBody>
        </p:sp>
        <p:sp>
          <p:nvSpPr>
            <p:cNvPr id="2530" name="object 2530" descr=""/>
            <p:cNvSpPr/>
            <p:nvPr/>
          </p:nvSpPr>
          <p:spPr>
            <a:xfrm>
              <a:off x="6194200" y="8419967"/>
              <a:ext cx="635" cy="635"/>
            </a:xfrm>
            <a:custGeom>
              <a:avLst/>
              <a:gdLst/>
              <a:ahLst/>
              <a:cxnLst/>
              <a:rect l="l" t="t" r="r" b="b"/>
              <a:pathLst>
                <a:path w="635" h="634">
                  <a:moveTo>
                    <a:pt x="0" y="0"/>
                  </a:moveTo>
                </a:path>
              </a:pathLst>
            </a:custGeom>
            <a:ln w="3175">
              <a:solidFill>
                <a:srgbClr val="565658"/>
              </a:solidFill>
            </a:ln>
          </p:spPr>
          <p:txBody>
            <a:bodyPr wrap="square" lIns="0" tIns="0" rIns="0" bIns="0" rtlCol="0"/>
            <a:lstStyle/>
            <a:p/>
          </p:txBody>
        </p:sp>
        <p:sp>
          <p:nvSpPr>
            <p:cNvPr id="2531" name="object 2531" descr=""/>
            <p:cNvSpPr/>
            <p:nvPr/>
          </p:nvSpPr>
          <p:spPr>
            <a:xfrm>
              <a:off x="5932138" y="8448338"/>
              <a:ext cx="3175" cy="6350"/>
            </a:xfrm>
            <a:custGeom>
              <a:avLst/>
              <a:gdLst/>
              <a:ahLst/>
              <a:cxnLst/>
              <a:rect l="l" t="t" r="r" b="b"/>
              <a:pathLst>
                <a:path w="3175" h="6350">
                  <a:moveTo>
                    <a:pt x="3175" y="6083"/>
                  </a:moveTo>
                  <a:lnTo>
                    <a:pt x="3098" y="4889"/>
                  </a:lnTo>
                  <a:lnTo>
                    <a:pt x="2349" y="2628"/>
                  </a:lnTo>
                  <a:lnTo>
                    <a:pt x="965" y="711"/>
                  </a:lnTo>
                  <a:lnTo>
                    <a:pt x="0" y="0"/>
                  </a:lnTo>
                </a:path>
              </a:pathLst>
            </a:custGeom>
            <a:ln w="3175">
              <a:solidFill>
                <a:srgbClr val="565658"/>
              </a:solidFill>
            </a:ln>
          </p:spPr>
          <p:txBody>
            <a:bodyPr wrap="square" lIns="0" tIns="0" rIns="0" bIns="0" rtlCol="0"/>
            <a:lstStyle/>
            <a:p/>
          </p:txBody>
        </p:sp>
        <p:sp>
          <p:nvSpPr>
            <p:cNvPr id="2532" name="object 2532" descr=""/>
            <p:cNvSpPr/>
            <p:nvPr/>
          </p:nvSpPr>
          <p:spPr>
            <a:xfrm>
              <a:off x="5350356" y="8403255"/>
              <a:ext cx="0" cy="12065"/>
            </a:xfrm>
            <a:custGeom>
              <a:avLst/>
              <a:gdLst/>
              <a:ahLst/>
              <a:cxnLst/>
              <a:rect l="l" t="t" r="r" b="b"/>
              <a:pathLst>
                <a:path w="0" h="12065">
                  <a:moveTo>
                    <a:pt x="0" y="0"/>
                  </a:moveTo>
                  <a:lnTo>
                    <a:pt x="0" y="11823"/>
                  </a:lnTo>
                </a:path>
              </a:pathLst>
            </a:custGeom>
            <a:ln w="3175">
              <a:solidFill>
                <a:srgbClr val="565658"/>
              </a:solidFill>
            </a:ln>
          </p:spPr>
          <p:txBody>
            <a:bodyPr wrap="square" lIns="0" tIns="0" rIns="0" bIns="0" rtlCol="0"/>
            <a:lstStyle/>
            <a:p/>
          </p:txBody>
        </p:sp>
        <p:sp>
          <p:nvSpPr>
            <p:cNvPr id="2533" name="object 2533" descr=""/>
            <p:cNvSpPr/>
            <p:nvPr/>
          </p:nvSpPr>
          <p:spPr>
            <a:xfrm>
              <a:off x="5354077" y="8403239"/>
              <a:ext cx="635" cy="12065"/>
            </a:xfrm>
            <a:custGeom>
              <a:avLst/>
              <a:gdLst/>
              <a:ahLst/>
              <a:cxnLst/>
              <a:rect l="l" t="t" r="r" b="b"/>
              <a:pathLst>
                <a:path w="635" h="12065">
                  <a:moveTo>
                    <a:pt x="0" y="11823"/>
                  </a:moveTo>
                  <a:lnTo>
                    <a:pt x="0" y="7835"/>
                  </a:lnTo>
                  <a:lnTo>
                    <a:pt x="38" y="3619"/>
                  </a:lnTo>
                  <a:lnTo>
                    <a:pt x="63" y="838"/>
                  </a:lnTo>
                  <a:lnTo>
                    <a:pt x="114" y="0"/>
                  </a:lnTo>
                </a:path>
              </a:pathLst>
            </a:custGeom>
            <a:ln w="3175">
              <a:solidFill>
                <a:srgbClr val="565658"/>
              </a:solidFill>
            </a:ln>
          </p:spPr>
          <p:txBody>
            <a:bodyPr wrap="square" lIns="0" tIns="0" rIns="0" bIns="0" rtlCol="0"/>
            <a:lstStyle/>
            <a:p/>
          </p:txBody>
        </p:sp>
        <p:sp>
          <p:nvSpPr>
            <p:cNvPr id="2534" name="object 2534" descr=""/>
            <p:cNvSpPr/>
            <p:nvPr/>
          </p:nvSpPr>
          <p:spPr>
            <a:xfrm>
              <a:off x="5377925" y="8503726"/>
              <a:ext cx="635" cy="0"/>
            </a:xfrm>
            <a:custGeom>
              <a:avLst/>
              <a:gdLst/>
              <a:ahLst/>
              <a:cxnLst/>
              <a:rect l="l" t="t" r="r" b="b"/>
              <a:pathLst>
                <a:path w="635" h="0">
                  <a:moveTo>
                    <a:pt x="584" y="0"/>
                  </a:moveTo>
                  <a:lnTo>
                    <a:pt x="203" y="0"/>
                  </a:lnTo>
                  <a:lnTo>
                    <a:pt x="12" y="0"/>
                  </a:lnTo>
                </a:path>
              </a:pathLst>
            </a:custGeom>
            <a:ln w="3175">
              <a:solidFill>
                <a:srgbClr val="565658"/>
              </a:solidFill>
            </a:ln>
          </p:spPr>
          <p:txBody>
            <a:bodyPr wrap="square" lIns="0" tIns="0" rIns="0" bIns="0" rtlCol="0"/>
            <a:lstStyle/>
            <a:p/>
          </p:txBody>
        </p:sp>
        <p:sp>
          <p:nvSpPr>
            <p:cNvPr id="2535" name="object 2535" descr=""/>
            <p:cNvSpPr/>
            <p:nvPr/>
          </p:nvSpPr>
          <p:spPr>
            <a:xfrm>
              <a:off x="5376265" y="8498593"/>
              <a:ext cx="635" cy="635"/>
            </a:xfrm>
            <a:custGeom>
              <a:avLst/>
              <a:gdLst/>
              <a:ahLst/>
              <a:cxnLst/>
              <a:rect l="l" t="t" r="r" b="b"/>
              <a:pathLst>
                <a:path w="635" h="634">
                  <a:moveTo>
                    <a:pt x="0" y="228"/>
                  </a:moveTo>
                  <a:lnTo>
                    <a:pt x="165" y="177"/>
                  </a:lnTo>
                  <a:lnTo>
                    <a:pt x="254" y="0"/>
                  </a:lnTo>
                </a:path>
              </a:pathLst>
            </a:custGeom>
            <a:ln w="3175">
              <a:solidFill>
                <a:srgbClr val="565658"/>
              </a:solidFill>
            </a:ln>
          </p:spPr>
          <p:txBody>
            <a:bodyPr wrap="square" lIns="0" tIns="0" rIns="0" bIns="0" rtlCol="0"/>
            <a:lstStyle/>
            <a:p/>
          </p:txBody>
        </p:sp>
        <p:sp>
          <p:nvSpPr>
            <p:cNvPr id="2536" name="object 2536" descr=""/>
            <p:cNvSpPr/>
            <p:nvPr/>
          </p:nvSpPr>
          <p:spPr>
            <a:xfrm>
              <a:off x="5371415" y="8494510"/>
              <a:ext cx="2540" cy="3810"/>
            </a:xfrm>
            <a:custGeom>
              <a:avLst/>
              <a:gdLst/>
              <a:ahLst/>
              <a:cxnLst/>
              <a:rect l="l" t="t" r="r" b="b"/>
              <a:pathLst>
                <a:path w="2539" h="3809">
                  <a:moveTo>
                    <a:pt x="0" y="3213"/>
                  </a:moveTo>
                  <a:lnTo>
                    <a:pt x="812" y="2057"/>
                  </a:lnTo>
                  <a:lnTo>
                    <a:pt x="1625" y="901"/>
                  </a:lnTo>
                  <a:lnTo>
                    <a:pt x="1917" y="469"/>
                  </a:lnTo>
                  <a:lnTo>
                    <a:pt x="2247" y="0"/>
                  </a:lnTo>
                </a:path>
              </a:pathLst>
            </a:custGeom>
            <a:ln w="3175">
              <a:solidFill>
                <a:srgbClr val="565658"/>
              </a:solidFill>
            </a:ln>
          </p:spPr>
          <p:txBody>
            <a:bodyPr wrap="square" lIns="0" tIns="0" rIns="0" bIns="0" rtlCol="0"/>
            <a:lstStyle/>
            <a:p/>
          </p:txBody>
        </p:sp>
        <p:sp>
          <p:nvSpPr>
            <p:cNvPr id="2537" name="object 2537" descr=""/>
            <p:cNvSpPr/>
            <p:nvPr/>
          </p:nvSpPr>
          <p:spPr>
            <a:xfrm>
              <a:off x="5349166" y="8404446"/>
              <a:ext cx="0" cy="10795"/>
            </a:xfrm>
            <a:custGeom>
              <a:avLst/>
              <a:gdLst/>
              <a:ahLst/>
              <a:cxnLst/>
              <a:rect l="l" t="t" r="r" b="b"/>
              <a:pathLst>
                <a:path w="0" h="10795">
                  <a:moveTo>
                    <a:pt x="0" y="0"/>
                  </a:moveTo>
                  <a:lnTo>
                    <a:pt x="0" y="10604"/>
                  </a:lnTo>
                </a:path>
              </a:pathLst>
            </a:custGeom>
            <a:ln w="3175">
              <a:solidFill>
                <a:srgbClr val="565658"/>
              </a:solidFill>
            </a:ln>
          </p:spPr>
          <p:txBody>
            <a:bodyPr wrap="square" lIns="0" tIns="0" rIns="0" bIns="0" rtlCol="0"/>
            <a:lstStyle/>
            <a:p/>
          </p:txBody>
        </p:sp>
        <p:sp>
          <p:nvSpPr>
            <p:cNvPr id="2538" name="object 2538" descr=""/>
            <p:cNvSpPr/>
            <p:nvPr/>
          </p:nvSpPr>
          <p:spPr>
            <a:xfrm>
              <a:off x="5349166" y="8493780"/>
              <a:ext cx="0" cy="10795"/>
            </a:xfrm>
            <a:custGeom>
              <a:avLst/>
              <a:gdLst/>
              <a:ahLst/>
              <a:cxnLst/>
              <a:rect l="l" t="t" r="r" b="b"/>
              <a:pathLst>
                <a:path w="0" h="10795">
                  <a:moveTo>
                    <a:pt x="0" y="0"/>
                  </a:moveTo>
                  <a:lnTo>
                    <a:pt x="0" y="10617"/>
                  </a:lnTo>
                </a:path>
              </a:pathLst>
            </a:custGeom>
            <a:ln w="3175">
              <a:solidFill>
                <a:srgbClr val="565658"/>
              </a:solidFill>
            </a:ln>
          </p:spPr>
          <p:txBody>
            <a:bodyPr wrap="square" lIns="0" tIns="0" rIns="0" bIns="0" rtlCol="0"/>
            <a:lstStyle/>
            <a:p/>
          </p:txBody>
        </p:sp>
        <p:sp>
          <p:nvSpPr>
            <p:cNvPr id="2539" name="object 2539" descr=""/>
            <p:cNvSpPr/>
            <p:nvPr/>
          </p:nvSpPr>
          <p:spPr>
            <a:xfrm>
              <a:off x="5354102" y="8404981"/>
              <a:ext cx="635" cy="10160"/>
            </a:xfrm>
            <a:custGeom>
              <a:avLst/>
              <a:gdLst/>
              <a:ahLst/>
              <a:cxnLst/>
              <a:rect l="l" t="t" r="r" b="b"/>
              <a:pathLst>
                <a:path w="635" h="10159">
                  <a:moveTo>
                    <a:pt x="0" y="9944"/>
                  </a:moveTo>
                  <a:lnTo>
                    <a:pt x="0" y="6680"/>
                  </a:lnTo>
                  <a:lnTo>
                    <a:pt x="25" y="3098"/>
                  </a:lnTo>
                  <a:lnTo>
                    <a:pt x="63" y="736"/>
                  </a:lnTo>
                  <a:lnTo>
                    <a:pt x="88" y="0"/>
                  </a:lnTo>
                </a:path>
              </a:pathLst>
            </a:custGeom>
            <a:ln w="3175">
              <a:solidFill>
                <a:srgbClr val="565658"/>
              </a:solidFill>
            </a:ln>
          </p:spPr>
          <p:txBody>
            <a:bodyPr wrap="square" lIns="0" tIns="0" rIns="0" bIns="0" rtlCol="0"/>
            <a:lstStyle/>
            <a:p/>
          </p:txBody>
        </p:sp>
        <p:sp>
          <p:nvSpPr>
            <p:cNvPr id="2540" name="object 2540" descr=""/>
            <p:cNvSpPr/>
            <p:nvPr/>
          </p:nvSpPr>
          <p:spPr>
            <a:xfrm>
              <a:off x="5350356" y="8493780"/>
              <a:ext cx="0" cy="12065"/>
            </a:xfrm>
            <a:custGeom>
              <a:avLst/>
              <a:gdLst/>
              <a:ahLst/>
              <a:cxnLst/>
              <a:rect l="l" t="t" r="r" b="b"/>
              <a:pathLst>
                <a:path w="0" h="12065">
                  <a:moveTo>
                    <a:pt x="0" y="0"/>
                  </a:moveTo>
                  <a:lnTo>
                    <a:pt x="0" y="11823"/>
                  </a:lnTo>
                </a:path>
              </a:pathLst>
            </a:custGeom>
            <a:ln w="3175">
              <a:solidFill>
                <a:srgbClr val="565658"/>
              </a:solidFill>
            </a:ln>
          </p:spPr>
          <p:txBody>
            <a:bodyPr wrap="square" lIns="0" tIns="0" rIns="0" bIns="0" rtlCol="0"/>
            <a:lstStyle/>
            <a:p/>
          </p:txBody>
        </p:sp>
        <p:sp>
          <p:nvSpPr>
            <p:cNvPr id="2541" name="object 2541" descr=""/>
            <p:cNvSpPr/>
            <p:nvPr/>
          </p:nvSpPr>
          <p:spPr>
            <a:xfrm>
              <a:off x="5370610" y="8488404"/>
              <a:ext cx="0" cy="5080"/>
            </a:xfrm>
            <a:custGeom>
              <a:avLst/>
              <a:gdLst/>
              <a:ahLst/>
              <a:cxnLst/>
              <a:rect l="l" t="t" r="r" b="b"/>
              <a:pathLst>
                <a:path w="0" h="5079">
                  <a:moveTo>
                    <a:pt x="0" y="0"/>
                  </a:moveTo>
                  <a:lnTo>
                    <a:pt x="0" y="4495"/>
                  </a:lnTo>
                </a:path>
              </a:pathLst>
            </a:custGeom>
            <a:ln w="3175">
              <a:solidFill>
                <a:srgbClr val="565658"/>
              </a:solidFill>
            </a:ln>
          </p:spPr>
          <p:txBody>
            <a:bodyPr wrap="square" lIns="0" tIns="0" rIns="0" bIns="0" rtlCol="0"/>
            <a:lstStyle/>
            <a:p/>
          </p:txBody>
        </p:sp>
        <p:sp>
          <p:nvSpPr>
            <p:cNvPr id="2542" name="object 2542" descr=""/>
            <p:cNvSpPr/>
            <p:nvPr/>
          </p:nvSpPr>
          <p:spPr>
            <a:xfrm>
              <a:off x="5374944" y="8498593"/>
              <a:ext cx="635" cy="635"/>
            </a:xfrm>
            <a:custGeom>
              <a:avLst/>
              <a:gdLst/>
              <a:ahLst/>
              <a:cxnLst/>
              <a:rect l="l" t="t" r="r" b="b"/>
              <a:pathLst>
                <a:path w="635" h="634">
                  <a:moveTo>
                    <a:pt x="241" y="228"/>
                  </a:moveTo>
                  <a:lnTo>
                    <a:pt x="63" y="177"/>
                  </a:lnTo>
                  <a:lnTo>
                    <a:pt x="0" y="0"/>
                  </a:lnTo>
                </a:path>
              </a:pathLst>
            </a:custGeom>
            <a:ln w="3175">
              <a:solidFill>
                <a:srgbClr val="565658"/>
              </a:solidFill>
            </a:ln>
          </p:spPr>
          <p:txBody>
            <a:bodyPr wrap="square" lIns="0" tIns="0" rIns="0" bIns="0" rtlCol="0"/>
            <a:lstStyle/>
            <a:p/>
          </p:txBody>
        </p:sp>
        <p:sp>
          <p:nvSpPr>
            <p:cNvPr id="2543" name="object 2543" descr=""/>
            <p:cNvSpPr/>
            <p:nvPr/>
          </p:nvSpPr>
          <p:spPr>
            <a:xfrm>
              <a:off x="5376246" y="8498617"/>
              <a:ext cx="635" cy="635"/>
            </a:xfrm>
            <a:custGeom>
              <a:avLst/>
              <a:gdLst/>
              <a:ahLst/>
              <a:cxnLst/>
              <a:rect l="l" t="t" r="r" b="b"/>
              <a:pathLst>
                <a:path w="635" h="634">
                  <a:moveTo>
                    <a:pt x="253" y="0"/>
                  </a:moveTo>
                  <a:lnTo>
                    <a:pt x="177" y="139"/>
                  </a:lnTo>
                  <a:lnTo>
                    <a:pt x="0" y="228"/>
                  </a:lnTo>
                </a:path>
              </a:pathLst>
            </a:custGeom>
            <a:ln w="3175">
              <a:solidFill>
                <a:srgbClr val="565658"/>
              </a:solidFill>
            </a:ln>
          </p:spPr>
          <p:txBody>
            <a:bodyPr wrap="square" lIns="0" tIns="0" rIns="0" bIns="0" rtlCol="0"/>
            <a:lstStyle/>
            <a:p/>
          </p:txBody>
        </p:sp>
        <p:sp>
          <p:nvSpPr>
            <p:cNvPr id="2544" name="object 2544" descr=""/>
            <p:cNvSpPr/>
            <p:nvPr/>
          </p:nvSpPr>
          <p:spPr>
            <a:xfrm>
              <a:off x="5376265" y="8498890"/>
              <a:ext cx="635" cy="635"/>
            </a:xfrm>
            <a:custGeom>
              <a:avLst/>
              <a:gdLst/>
              <a:ahLst/>
              <a:cxnLst/>
              <a:rect l="l" t="t" r="r" b="b"/>
              <a:pathLst>
                <a:path w="635" h="634">
                  <a:moveTo>
                    <a:pt x="0" y="228"/>
                  </a:moveTo>
                  <a:lnTo>
                    <a:pt x="165" y="177"/>
                  </a:lnTo>
                  <a:lnTo>
                    <a:pt x="254" y="0"/>
                  </a:lnTo>
                </a:path>
              </a:pathLst>
            </a:custGeom>
            <a:ln w="3175">
              <a:solidFill>
                <a:srgbClr val="565658"/>
              </a:solidFill>
            </a:ln>
          </p:spPr>
          <p:txBody>
            <a:bodyPr wrap="square" lIns="0" tIns="0" rIns="0" bIns="0" rtlCol="0"/>
            <a:lstStyle/>
            <a:p/>
          </p:txBody>
        </p:sp>
        <p:sp>
          <p:nvSpPr>
            <p:cNvPr id="2545" name="object 2545" descr=""/>
            <p:cNvSpPr/>
            <p:nvPr/>
          </p:nvSpPr>
          <p:spPr>
            <a:xfrm>
              <a:off x="5380060" y="8486202"/>
              <a:ext cx="0" cy="19685"/>
            </a:xfrm>
            <a:custGeom>
              <a:avLst/>
              <a:gdLst/>
              <a:ahLst/>
              <a:cxnLst/>
              <a:rect l="l" t="t" r="r" b="b"/>
              <a:pathLst>
                <a:path w="0" h="19684">
                  <a:moveTo>
                    <a:pt x="0" y="0"/>
                  </a:moveTo>
                  <a:lnTo>
                    <a:pt x="0" y="19596"/>
                  </a:lnTo>
                </a:path>
              </a:pathLst>
            </a:custGeom>
            <a:ln w="3175">
              <a:solidFill>
                <a:srgbClr val="565658"/>
              </a:solidFill>
            </a:ln>
          </p:spPr>
          <p:txBody>
            <a:bodyPr wrap="square" lIns="0" tIns="0" rIns="0" bIns="0" rtlCol="0"/>
            <a:lstStyle/>
            <a:p/>
          </p:txBody>
        </p:sp>
        <p:sp>
          <p:nvSpPr>
            <p:cNvPr id="2546" name="object 2546" descr=""/>
            <p:cNvSpPr/>
            <p:nvPr/>
          </p:nvSpPr>
          <p:spPr>
            <a:xfrm>
              <a:off x="5374962" y="8498889"/>
              <a:ext cx="635" cy="635"/>
            </a:xfrm>
            <a:custGeom>
              <a:avLst/>
              <a:gdLst/>
              <a:ahLst/>
              <a:cxnLst/>
              <a:rect l="l" t="t" r="r" b="b"/>
              <a:pathLst>
                <a:path w="635" h="634">
                  <a:moveTo>
                    <a:pt x="0" y="0"/>
                  </a:moveTo>
                  <a:lnTo>
                    <a:pt x="50" y="177"/>
                  </a:lnTo>
                  <a:lnTo>
                    <a:pt x="254" y="241"/>
                  </a:lnTo>
                </a:path>
              </a:pathLst>
            </a:custGeom>
            <a:ln w="3175">
              <a:solidFill>
                <a:srgbClr val="565658"/>
              </a:solidFill>
            </a:ln>
          </p:spPr>
          <p:txBody>
            <a:bodyPr wrap="square" lIns="0" tIns="0" rIns="0" bIns="0" rtlCol="0"/>
            <a:lstStyle/>
            <a:p/>
          </p:txBody>
        </p:sp>
        <p:sp>
          <p:nvSpPr>
            <p:cNvPr id="2547" name="object 2547" descr=""/>
            <p:cNvSpPr/>
            <p:nvPr/>
          </p:nvSpPr>
          <p:spPr>
            <a:xfrm>
              <a:off x="5373867" y="8494393"/>
              <a:ext cx="1270" cy="1270"/>
            </a:xfrm>
            <a:custGeom>
              <a:avLst/>
              <a:gdLst/>
              <a:ahLst/>
              <a:cxnLst/>
              <a:rect l="l" t="t" r="r" b="b"/>
              <a:pathLst>
                <a:path w="1270" h="1270">
                  <a:moveTo>
                    <a:pt x="1206" y="1079"/>
                  </a:moveTo>
                  <a:lnTo>
                    <a:pt x="393" y="50"/>
                  </a:lnTo>
                  <a:lnTo>
                    <a:pt x="0" y="0"/>
                  </a:lnTo>
                </a:path>
              </a:pathLst>
            </a:custGeom>
            <a:ln w="3175">
              <a:solidFill>
                <a:srgbClr val="565658"/>
              </a:solidFill>
            </a:ln>
          </p:spPr>
          <p:txBody>
            <a:bodyPr wrap="square" lIns="0" tIns="0" rIns="0" bIns="0" rtlCol="0"/>
            <a:lstStyle/>
            <a:p/>
          </p:txBody>
        </p:sp>
        <p:sp>
          <p:nvSpPr>
            <p:cNvPr id="2548" name="object 2548" descr=""/>
            <p:cNvSpPr/>
            <p:nvPr/>
          </p:nvSpPr>
          <p:spPr>
            <a:xfrm>
              <a:off x="5357463" y="8493925"/>
              <a:ext cx="635" cy="10160"/>
            </a:xfrm>
            <a:custGeom>
              <a:avLst/>
              <a:gdLst/>
              <a:ahLst/>
              <a:cxnLst/>
              <a:rect l="l" t="t" r="r" b="b"/>
              <a:pathLst>
                <a:path w="635" h="10159">
                  <a:moveTo>
                    <a:pt x="0" y="9944"/>
                  </a:moveTo>
                  <a:lnTo>
                    <a:pt x="38" y="9207"/>
                  </a:lnTo>
                  <a:lnTo>
                    <a:pt x="63" y="6857"/>
                  </a:lnTo>
                  <a:lnTo>
                    <a:pt x="101" y="3263"/>
                  </a:lnTo>
                  <a:lnTo>
                    <a:pt x="101" y="0"/>
                  </a:lnTo>
                </a:path>
              </a:pathLst>
            </a:custGeom>
            <a:ln w="3175">
              <a:solidFill>
                <a:srgbClr val="565658"/>
              </a:solidFill>
            </a:ln>
          </p:spPr>
          <p:txBody>
            <a:bodyPr wrap="square" lIns="0" tIns="0" rIns="0" bIns="0" rtlCol="0"/>
            <a:lstStyle/>
            <a:p/>
          </p:txBody>
        </p:sp>
        <p:sp>
          <p:nvSpPr>
            <p:cNvPr id="2549" name="object 2549" descr=""/>
            <p:cNvSpPr/>
            <p:nvPr/>
          </p:nvSpPr>
          <p:spPr>
            <a:xfrm>
              <a:off x="5354933" y="8505060"/>
              <a:ext cx="1270" cy="1270"/>
            </a:xfrm>
            <a:custGeom>
              <a:avLst/>
              <a:gdLst/>
              <a:ahLst/>
              <a:cxnLst/>
              <a:rect l="l" t="t" r="r" b="b"/>
              <a:pathLst>
                <a:path w="1270" h="1270">
                  <a:moveTo>
                    <a:pt x="0" y="0"/>
                  </a:moveTo>
                  <a:lnTo>
                    <a:pt x="101" y="457"/>
                  </a:lnTo>
                  <a:lnTo>
                    <a:pt x="330" y="825"/>
                  </a:lnTo>
                  <a:lnTo>
                    <a:pt x="723" y="1104"/>
                  </a:lnTo>
                  <a:lnTo>
                    <a:pt x="876" y="1143"/>
                  </a:lnTo>
                  <a:lnTo>
                    <a:pt x="1193" y="1193"/>
                  </a:lnTo>
                </a:path>
              </a:pathLst>
            </a:custGeom>
            <a:ln w="3175">
              <a:solidFill>
                <a:srgbClr val="565658"/>
              </a:solidFill>
            </a:ln>
          </p:spPr>
          <p:txBody>
            <a:bodyPr wrap="square" lIns="0" tIns="0" rIns="0" bIns="0" rtlCol="0"/>
            <a:lstStyle/>
            <a:p/>
          </p:txBody>
        </p:sp>
        <p:sp>
          <p:nvSpPr>
            <p:cNvPr id="2550" name="object 2550" descr=""/>
            <p:cNvSpPr/>
            <p:nvPr/>
          </p:nvSpPr>
          <p:spPr>
            <a:xfrm>
              <a:off x="5357460" y="8403239"/>
              <a:ext cx="635" cy="12065"/>
            </a:xfrm>
            <a:custGeom>
              <a:avLst/>
              <a:gdLst/>
              <a:ahLst/>
              <a:cxnLst/>
              <a:rect l="l" t="t" r="r" b="b"/>
              <a:pathLst>
                <a:path w="635" h="12065">
                  <a:moveTo>
                    <a:pt x="101" y="11823"/>
                  </a:moveTo>
                  <a:lnTo>
                    <a:pt x="101" y="7797"/>
                  </a:lnTo>
                  <a:lnTo>
                    <a:pt x="88" y="3568"/>
                  </a:lnTo>
                  <a:lnTo>
                    <a:pt x="50" y="825"/>
                  </a:lnTo>
                  <a:lnTo>
                    <a:pt x="0" y="0"/>
                  </a:lnTo>
                </a:path>
              </a:pathLst>
            </a:custGeom>
            <a:ln w="3175">
              <a:solidFill>
                <a:srgbClr val="565658"/>
              </a:solidFill>
            </a:ln>
          </p:spPr>
          <p:txBody>
            <a:bodyPr wrap="square" lIns="0" tIns="0" rIns="0" bIns="0" rtlCol="0"/>
            <a:lstStyle/>
            <a:p/>
          </p:txBody>
        </p:sp>
        <p:sp>
          <p:nvSpPr>
            <p:cNvPr id="2551" name="object 2551" descr=""/>
            <p:cNvSpPr/>
            <p:nvPr/>
          </p:nvSpPr>
          <p:spPr>
            <a:xfrm>
              <a:off x="5351609" y="8423314"/>
              <a:ext cx="635" cy="635"/>
            </a:xfrm>
            <a:custGeom>
              <a:avLst/>
              <a:gdLst/>
              <a:ahLst/>
              <a:cxnLst/>
              <a:rect l="l" t="t" r="r" b="b"/>
              <a:pathLst>
                <a:path w="635" h="634">
                  <a:moveTo>
                    <a:pt x="0" y="596"/>
                  </a:moveTo>
                  <a:lnTo>
                    <a:pt x="50" y="368"/>
                  </a:lnTo>
                  <a:lnTo>
                    <a:pt x="203" y="190"/>
                  </a:lnTo>
                  <a:lnTo>
                    <a:pt x="355" y="50"/>
                  </a:lnTo>
                  <a:lnTo>
                    <a:pt x="596" y="0"/>
                  </a:lnTo>
                </a:path>
              </a:pathLst>
            </a:custGeom>
            <a:ln w="3175">
              <a:solidFill>
                <a:srgbClr val="565658"/>
              </a:solidFill>
            </a:ln>
          </p:spPr>
          <p:txBody>
            <a:bodyPr wrap="square" lIns="0" tIns="0" rIns="0" bIns="0" rtlCol="0"/>
            <a:lstStyle/>
            <a:p/>
          </p:txBody>
        </p:sp>
        <p:sp>
          <p:nvSpPr>
            <p:cNvPr id="2552" name="object 2552" descr=""/>
            <p:cNvSpPr/>
            <p:nvPr/>
          </p:nvSpPr>
          <p:spPr>
            <a:xfrm>
              <a:off x="5353728" y="8485512"/>
              <a:ext cx="635" cy="635"/>
            </a:xfrm>
            <a:custGeom>
              <a:avLst/>
              <a:gdLst/>
              <a:ahLst/>
              <a:cxnLst/>
              <a:rect l="l" t="t" r="r" b="b"/>
              <a:pathLst>
                <a:path w="635" h="634">
                  <a:moveTo>
                    <a:pt x="622" y="609"/>
                  </a:moveTo>
                  <a:lnTo>
                    <a:pt x="571" y="355"/>
                  </a:lnTo>
                  <a:lnTo>
                    <a:pt x="431" y="177"/>
                  </a:lnTo>
                  <a:lnTo>
                    <a:pt x="253" y="50"/>
                  </a:lnTo>
                  <a:lnTo>
                    <a:pt x="0" y="0"/>
                  </a:lnTo>
                </a:path>
              </a:pathLst>
            </a:custGeom>
            <a:ln w="3175">
              <a:solidFill>
                <a:srgbClr val="565658"/>
              </a:solidFill>
            </a:ln>
          </p:spPr>
          <p:txBody>
            <a:bodyPr wrap="square" lIns="0" tIns="0" rIns="0" bIns="0" rtlCol="0"/>
            <a:lstStyle/>
            <a:p/>
          </p:txBody>
        </p:sp>
        <p:sp>
          <p:nvSpPr>
            <p:cNvPr id="2553" name="object 2553" descr=""/>
            <p:cNvSpPr/>
            <p:nvPr/>
          </p:nvSpPr>
          <p:spPr>
            <a:xfrm>
              <a:off x="5351607" y="8484916"/>
              <a:ext cx="635" cy="635"/>
            </a:xfrm>
            <a:custGeom>
              <a:avLst/>
              <a:gdLst/>
              <a:ahLst/>
              <a:cxnLst/>
              <a:rect l="l" t="t" r="r" b="b"/>
              <a:pathLst>
                <a:path w="635" h="634">
                  <a:moveTo>
                    <a:pt x="596" y="609"/>
                  </a:moveTo>
                  <a:lnTo>
                    <a:pt x="355" y="558"/>
                  </a:lnTo>
                  <a:lnTo>
                    <a:pt x="203" y="419"/>
                  </a:lnTo>
                  <a:lnTo>
                    <a:pt x="38" y="241"/>
                  </a:lnTo>
                  <a:lnTo>
                    <a:pt x="0" y="0"/>
                  </a:lnTo>
                </a:path>
              </a:pathLst>
            </a:custGeom>
            <a:ln w="3175">
              <a:solidFill>
                <a:srgbClr val="565658"/>
              </a:solidFill>
            </a:ln>
          </p:spPr>
          <p:txBody>
            <a:bodyPr wrap="square" lIns="0" tIns="0" rIns="0" bIns="0" rtlCol="0"/>
            <a:lstStyle/>
            <a:p/>
          </p:txBody>
        </p:sp>
        <p:sp>
          <p:nvSpPr>
            <p:cNvPr id="2554" name="object 2554" descr=""/>
            <p:cNvSpPr/>
            <p:nvPr/>
          </p:nvSpPr>
          <p:spPr>
            <a:xfrm>
              <a:off x="5356123" y="8505056"/>
              <a:ext cx="1270" cy="1270"/>
            </a:xfrm>
            <a:custGeom>
              <a:avLst/>
              <a:gdLst/>
              <a:ahLst/>
              <a:cxnLst/>
              <a:rect l="l" t="t" r="r" b="b"/>
              <a:pathLst>
                <a:path w="1270" h="1270">
                  <a:moveTo>
                    <a:pt x="0" y="1193"/>
                  </a:moveTo>
                  <a:lnTo>
                    <a:pt x="1066" y="495"/>
                  </a:lnTo>
                  <a:lnTo>
                    <a:pt x="1193" y="0"/>
                  </a:lnTo>
                </a:path>
              </a:pathLst>
            </a:custGeom>
            <a:ln w="3175">
              <a:solidFill>
                <a:srgbClr val="565658"/>
              </a:solidFill>
            </a:ln>
          </p:spPr>
          <p:txBody>
            <a:bodyPr wrap="square" lIns="0" tIns="0" rIns="0" bIns="0" rtlCol="0"/>
            <a:lstStyle/>
            <a:p/>
          </p:txBody>
        </p:sp>
        <p:sp>
          <p:nvSpPr>
            <p:cNvPr id="2555" name="object 2555" descr=""/>
            <p:cNvSpPr/>
            <p:nvPr/>
          </p:nvSpPr>
          <p:spPr>
            <a:xfrm>
              <a:off x="5357463" y="8493776"/>
              <a:ext cx="635" cy="12065"/>
            </a:xfrm>
            <a:custGeom>
              <a:avLst/>
              <a:gdLst/>
              <a:ahLst/>
              <a:cxnLst/>
              <a:rect l="l" t="t" r="r" b="b"/>
              <a:pathLst>
                <a:path w="635" h="12065">
                  <a:moveTo>
                    <a:pt x="0" y="11823"/>
                  </a:moveTo>
                  <a:lnTo>
                    <a:pt x="50" y="11010"/>
                  </a:lnTo>
                  <a:lnTo>
                    <a:pt x="88" y="8242"/>
                  </a:lnTo>
                  <a:lnTo>
                    <a:pt x="114" y="4038"/>
                  </a:lnTo>
                  <a:lnTo>
                    <a:pt x="114" y="0"/>
                  </a:lnTo>
                </a:path>
              </a:pathLst>
            </a:custGeom>
            <a:ln w="3175">
              <a:solidFill>
                <a:srgbClr val="565658"/>
              </a:solidFill>
            </a:ln>
          </p:spPr>
          <p:txBody>
            <a:bodyPr wrap="square" lIns="0" tIns="0" rIns="0" bIns="0" rtlCol="0"/>
            <a:lstStyle/>
            <a:p/>
          </p:txBody>
        </p:sp>
        <p:sp>
          <p:nvSpPr>
            <p:cNvPr id="2556" name="object 2556" descr=""/>
            <p:cNvSpPr/>
            <p:nvPr/>
          </p:nvSpPr>
          <p:spPr>
            <a:xfrm>
              <a:off x="5356123" y="8493780"/>
              <a:ext cx="1270" cy="0"/>
            </a:xfrm>
            <a:custGeom>
              <a:avLst/>
              <a:gdLst/>
              <a:ahLst/>
              <a:cxnLst/>
              <a:rect l="l" t="t" r="r" b="b"/>
              <a:pathLst>
                <a:path w="1270" h="0">
                  <a:moveTo>
                    <a:pt x="1079" y="0"/>
                  </a:moveTo>
                  <a:lnTo>
                    <a:pt x="1104" y="0"/>
                  </a:lnTo>
                  <a:lnTo>
                    <a:pt x="317" y="0"/>
                  </a:lnTo>
                  <a:lnTo>
                    <a:pt x="0" y="0"/>
                  </a:lnTo>
                </a:path>
              </a:pathLst>
            </a:custGeom>
            <a:ln w="3175">
              <a:solidFill>
                <a:srgbClr val="565658"/>
              </a:solidFill>
            </a:ln>
          </p:spPr>
          <p:txBody>
            <a:bodyPr wrap="square" lIns="0" tIns="0" rIns="0" bIns="0" rtlCol="0"/>
            <a:lstStyle/>
            <a:p/>
          </p:txBody>
        </p:sp>
        <p:sp>
          <p:nvSpPr>
            <p:cNvPr id="2557" name="object 2557" descr=""/>
            <p:cNvSpPr/>
            <p:nvPr/>
          </p:nvSpPr>
          <p:spPr>
            <a:xfrm>
              <a:off x="5354916" y="8493780"/>
              <a:ext cx="1270" cy="12700"/>
            </a:xfrm>
            <a:custGeom>
              <a:avLst/>
              <a:gdLst/>
              <a:ahLst/>
              <a:cxnLst/>
              <a:rect l="l" t="t" r="r" b="b"/>
              <a:pathLst>
                <a:path w="1270" h="12700">
                  <a:moveTo>
                    <a:pt x="1206" y="0"/>
                  </a:moveTo>
                  <a:lnTo>
                    <a:pt x="1206" y="12471"/>
                  </a:lnTo>
                </a:path>
                <a:path w="1270" h="12700">
                  <a:moveTo>
                    <a:pt x="1206" y="0"/>
                  </a:moveTo>
                  <a:lnTo>
                    <a:pt x="1206" y="0"/>
                  </a:lnTo>
                  <a:lnTo>
                    <a:pt x="0" y="0"/>
                  </a:lnTo>
                </a:path>
              </a:pathLst>
            </a:custGeom>
            <a:ln w="3175">
              <a:solidFill>
                <a:srgbClr val="565658"/>
              </a:solidFill>
            </a:ln>
          </p:spPr>
          <p:txBody>
            <a:bodyPr wrap="square" lIns="0" tIns="0" rIns="0" bIns="0" rtlCol="0"/>
            <a:lstStyle/>
            <a:p/>
          </p:txBody>
        </p:sp>
        <p:sp>
          <p:nvSpPr>
            <p:cNvPr id="2558" name="object 2558" descr=""/>
            <p:cNvSpPr/>
            <p:nvPr/>
          </p:nvSpPr>
          <p:spPr>
            <a:xfrm>
              <a:off x="5382677" y="8412836"/>
              <a:ext cx="0" cy="7620"/>
            </a:xfrm>
            <a:custGeom>
              <a:avLst/>
              <a:gdLst/>
              <a:ahLst/>
              <a:cxnLst/>
              <a:rect l="l" t="t" r="r" b="b"/>
              <a:pathLst>
                <a:path w="0" h="7620">
                  <a:moveTo>
                    <a:pt x="0" y="0"/>
                  </a:moveTo>
                  <a:lnTo>
                    <a:pt x="0" y="7200"/>
                  </a:lnTo>
                </a:path>
              </a:pathLst>
            </a:custGeom>
            <a:ln w="3175">
              <a:solidFill>
                <a:srgbClr val="565658"/>
              </a:solidFill>
            </a:ln>
          </p:spPr>
          <p:txBody>
            <a:bodyPr wrap="square" lIns="0" tIns="0" rIns="0" bIns="0" rtlCol="0"/>
            <a:lstStyle/>
            <a:p/>
          </p:txBody>
        </p:sp>
        <p:sp>
          <p:nvSpPr>
            <p:cNvPr id="2559" name="object 2559" descr=""/>
            <p:cNvSpPr/>
            <p:nvPr/>
          </p:nvSpPr>
          <p:spPr>
            <a:xfrm>
              <a:off x="5382677" y="8441268"/>
              <a:ext cx="0" cy="7620"/>
            </a:xfrm>
            <a:custGeom>
              <a:avLst/>
              <a:gdLst/>
              <a:ahLst/>
              <a:cxnLst/>
              <a:rect l="l" t="t" r="r" b="b"/>
              <a:pathLst>
                <a:path w="0" h="7620">
                  <a:moveTo>
                    <a:pt x="0" y="0"/>
                  </a:moveTo>
                  <a:lnTo>
                    <a:pt x="0" y="7200"/>
                  </a:lnTo>
                </a:path>
              </a:pathLst>
            </a:custGeom>
            <a:ln w="3175">
              <a:solidFill>
                <a:srgbClr val="565658"/>
              </a:solidFill>
            </a:ln>
          </p:spPr>
          <p:txBody>
            <a:bodyPr wrap="square" lIns="0" tIns="0" rIns="0" bIns="0" rtlCol="0"/>
            <a:lstStyle/>
            <a:p/>
          </p:txBody>
        </p:sp>
        <p:sp>
          <p:nvSpPr>
            <p:cNvPr id="2560" name="object 2560" descr=""/>
            <p:cNvSpPr/>
            <p:nvPr/>
          </p:nvSpPr>
          <p:spPr>
            <a:xfrm>
              <a:off x="5382329" y="8421781"/>
              <a:ext cx="635" cy="1270"/>
            </a:xfrm>
            <a:custGeom>
              <a:avLst/>
              <a:gdLst/>
              <a:ahLst/>
              <a:cxnLst/>
              <a:rect l="l" t="t" r="r" b="b"/>
              <a:pathLst>
                <a:path w="635" h="1270">
                  <a:moveTo>
                    <a:pt x="0" y="660"/>
                  </a:moveTo>
                  <a:lnTo>
                    <a:pt x="139" y="0"/>
                  </a:lnTo>
                </a:path>
              </a:pathLst>
            </a:custGeom>
            <a:ln w="3175">
              <a:solidFill>
                <a:srgbClr val="565658"/>
              </a:solidFill>
            </a:ln>
          </p:spPr>
          <p:txBody>
            <a:bodyPr wrap="square" lIns="0" tIns="0" rIns="0" bIns="0" rtlCol="0"/>
            <a:lstStyle/>
            <a:p/>
          </p:txBody>
        </p:sp>
        <p:sp>
          <p:nvSpPr>
            <p:cNvPr id="2561" name="object 2561" descr=""/>
            <p:cNvSpPr/>
            <p:nvPr/>
          </p:nvSpPr>
          <p:spPr>
            <a:xfrm>
              <a:off x="5382677" y="8448480"/>
              <a:ext cx="0" cy="7620"/>
            </a:xfrm>
            <a:custGeom>
              <a:avLst/>
              <a:gdLst/>
              <a:ahLst/>
              <a:cxnLst/>
              <a:rect l="l" t="t" r="r" b="b"/>
              <a:pathLst>
                <a:path w="0" h="7620">
                  <a:moveTo>
                    <a:pt x="0" y="0"/>
                  </a:moveTo>
                  <a:lnTo>
                    <a:pt x="0" y="7200"/>
                  </a:lnTo>
                </a:path>
              </a:pathLst>
            </a:custGeom>
            <a:ln w="3175">
              <a:solidFill>
                <a:srgbClr val="565658"/>
              </a:solidFill>
            </a:ln>
          </p:spPr>
          <p:txBody>
            <a:bodyPr wrap="square" lIns="0" tIns="0" rIns="0" bIns="0" rtlCol="0"/>
            <a:lstStyle/>
            <a:p/>
          </p:txBody>
        </p:sp>
        <p:sp>
          <p:nvSpPr>
            <p:cNvPr id="2562" name="object 2562" descr=""/>
            <p:cNvSpPr/>
            <p:nvPr/>
          </p:nvSpPr>
          <p:spPr>
            <a:xfrm>
              <a:off x="5382677" y="8405637"/>
              <a:ext cx="0" cy="7620"/>
            </a:xfrm>
            <a:custGeom>
              <a:avLst/>
              <a:gdLst/>
              <a:ahLst/>
              <a:cxnLst/>
              <a:rect l="l" t="t" r="r" b="b"/>
              <a:pathLst>
                <a:path w="0" h="7620">
                  <a:moveTo>
                    <a:pt x="0" y="0"/>
                  </a:moveTo>
                  <a:lnTo>
                    <a:pt x="0" y="7213"/>
                  </a:lnTo>
                </a:path>
              </a:pathLst>
            </a:custGeom>
            <a:ln w="3175">
              <a:solidFill>
                <a:srgbClr val="565658"/>
              </a:solidFill>
            </a:ln>
          </p:spPr>
          <p:txBody>
            <a:bodyPr wrap="square" lIns="0" tIns="0" rIns="0" bIns="0" rtlCol="0"/>
            <a:lstStyle/>
            <a:p/>
          </p:txBody>
        </p:sp>
        <p:sp>
          <p:nvSpPr>
            <p:cNvPr id="2563" name="object 2563" descr=""/>
            <p:cNvSpPr/>
            <p:nvPr/>
          </p:nvSpPr>
          <p:spPr>
            <a:xfrm>
              <a:off x="5382329" y="8457426"/>
              <a:ext cx="635" cy="1270"/>
            </a:xfrm>
            <a:custGeom>
              <a:avLst/>
              <a:gdLst/>
              <a:ahLst/>
              <a:cxnLst/>
              <a:rect l="l" t="t" r="r" b="b"/>
              <a:pathLst>
                <a:path w="635" h="1270">
                  <a:moveTo>
                    <a:pt x="0" y="660"/>
                  </a:moveTo>
                  <a:lnTo>
                    <a:pt x="139" y="0"/>
                  </a:lnTo>
                </a:path>
              </a:pathLst>
            </a:custGeom>
            <a:ln w="3175">
              <a:solidFill>
                <a:srgbClr val="565658"/>
              </a:solidFill>
            </a:ln>
          </p:spPr>
          <p:txBody>
            <a:bodyPr wrap="square" lIns="0" tIns="0" rIns="0" bIns="0" rtlCol="0"/>
            <a:lstStyle/>
            <a:p/>
          </p:txBody>
        </p:sp>
        <p:sp>
          <p:nvSpPr>
            <p:cNvPr id="2564" name="object 2564" descr=""/>
            <p:cNvSpPr/>
            <p:nvPr/>
          </p:nvSpPr>
          <p:spPr>
            <a:xfrm>
              <a:off x="5692946" y="8334428"/>
              <a:ext cx="2540" cy="0"/>
            </a:xfrm>
            <a:custGeom>
              <a:avLst/>
              <a:gdLst/>
              <a:ahLst/>
              <a:cxnLst/>
              <a:rect l="l" t="t" r="r" b="b"/>
              <a:pathLst>
                <a:path w="2539" h="0">
                  <a:moveTo>
                    <a:pt x="0" y="0"/>
                  </a:moveTo>
                  <a:lnTo>
                    <a:pt x="2476" y="0"/>
                  </a:lnTo>
                </a:path>
              </a:pathLst>
            </a:custGeom>
            <a:ln w="3175">
              <a:solidFill>
                <a:srgbClr val="565658"/>
              </a:solidFill>
            </a:ln>
          </p:spPr>
          <p:txBody>
            <a:bodyPr wrap="square" lIns="0" tIns="0" rIns="0" bIns="0" rtlCol="0"/>
            <a:lstStyle/>
            <a:p/>
          </p:txBody>
        </p:sp>
        <p:sp>
          <p:nvSpPr>
            <p:cNvPr id="2565" name="object 2565" descr=""/>
            <p:cNvSpPr/>
            <p:nvPr/>
          </p:nvSpPr>
          <p:spPr>
            <a:xfrm>
              <a:off x="5695426" y="8574318"/>
              <a:ext cx="1270" cy="635"/>
            </a:xfrm>
            <a:custGeom>
              <a:avLst/>
              <a:gdLst/>
              <a:ahLst/>
              <a:cxnLst/>
              <a:rect l="l" t="t" r="r" b="b"/>
              <a:pathLst>
                <a:path w="1270" h="634">
                  <a:moveTo>
                    <a:pt x="0" y="101"/>
                  </a:moveTo>
                  <a:lnTo>
                    <a:pt x="0" y="101"/>
                  </a:lnTo>
                  <a:lnTo>
                    <a:pt x="1104" y="0"/>
                  </a:lnTo>
                </a:path>
              </a:pathLst>
            </a:custGeom>
            <a:ln w="3175">
              <a:solidFill>
                <a:srgbClr val="565658"/>
              </a:solidFill>
            </a:ln>
          </p:spPr>
          <p:txBody>
            <a:bodyPr wrap="square" lIns="0" tIns="0" rIns="0" bIns="0" rtlCol="0"/>
            <a:lstStyle/>
            <a:p/>
          </p:txBody>
        </p:sp>
        <p:sp>
          <p:nvSpPr>
            <p:cNvPr id="2566" name="object 2566" descr=""/>
            <p:cNvSpPr/>
            <p:nvPr/>
          </p:nvSpPr>
          <p:spPr>
            <a:xfrm>
              <a:off x="5551013" y="8337336"/>
              <a:ext cx="635" cy="1270"/>
            </a:xfrm>
            <a:custGeom>
              <a:avLst/>
              <a:gdLst/>
              <a:ahLst/>
              <a:cxnLst/>
              <a:rect l="l" t="t" r="r" b="b"/>
              <a:pathLst>
                <a:path w="635" h="1270">
                  <a:moveTo>
                    <a:pt x="0" y="800"/>
                  </a:moveTo>
                  <a:lnTo>
                    <a:pt x="25" y="673"/>
                  </a:lnTo>
                  <a:lnTo>
                    <a:pt x="50" y="508"/>
                  </a:lnTo>
                  <a:lnTo>
                    <a:pt x="76" y="355"/>
                  </a:lnTo>
                  <a:lnTo>
                    <a:pt x="114" y="139"/>
                  </a:lnTo>
                  <a:lnTo>
                    <a:pt x="127" y="0"/>
                  </a:lnTo>
                </a:path>
              </a:pathLst>
            </a:custGeom>
            <a:ln w="3175">
              <a:solidFill>
                <a:srgbClr val="565658"/>
              </a:solidFill>
            </a:ln>
          </p:spPr>
          <p:txBody>
            <a:bodyPr wrap="square" lIns="0" tIns="0" rIns="0" bIns="0" rtlCol="0"/>
            <a:lstStyle/>
            <a:p/>
          </p:txBody>
        </p:sp>
        <p:sp>
          <p:nvSpPr>
            <p:cNvPr id="2567" name="object 2567" descr=""/>
            <p:cNvSpPr/>
            <p:nvPr/>
          </p:nvSpPr>
          <p:spPr>
            <a:xfrm>
              <a:off x="5692936" y="8334420"/>
              <a:ext cx="3810" cy="635"/>
            </a:xfrm>
            <a:custGeom>
              <a:avLst/>
              <a:gdLst/>
              <a:ahLst/>
              <a:cxnLst/>
              <a:rect l="l" t="t" r="r" b="b"/>
              <a:pathLst>
                <a:path w="3810" h="634">
                  <a:moveTo>
                    <a:pt x="3594" y="101"/>
                  </a:moveTo>
                  <a:lnTo>
                    <a:pt x="2489" y="0"/>
                  </a:lnTo>
                  <a:lnTo>
                    <a:pt x="0" y="0"/>
                  </a:lnTo>
                </a:path>
              </a:pathLst>
            </a:custGeom>
            <a:ln w="3175">
              <a:solidFill>
                <a:srgbClr val="565658"/>
              </a:solidFill>
            </a:ln>
          </p:spPr>
          <p:txBody>
            <a:bodyPr wrap="square" lIns="0" tIns="0" rIns="0" bIns="0" rtlCol="0"/>
            <a:lstStyle/>
            <a:p/>
          </p:txBody>
        </p:sp>
        <p:sp>
          <p:nvSpPr>
            <p:cNvPr id="2568" name="object 2568" descr=""/>
            <p:cNvSpPr/>
            <p:nvPr/>
          </p:nvSpPr>
          <p:spPr>
            <a:xfrm>
              <a:off x="5694348" y="8337076"/>
              <a:ext cx="635" cy="635"/>
            </a:xfrm>
            <a:custGeom>
              <a:avLst/>
              <a:gdLst/>
              <a:ahLst/>
              <a:cxnLst/>
              <a:rect l="l" t="t" r="r" b="b"/>
              <a:pathLst>
                <a:path w="635" h="634">
                  <a:moveTo>
                    <a:pt x="0" y="0"/>
                  </a:moveTo>
                  <a:lnTo>
                    <a:pt x="101" y="25"/>
                  </a:lnTo>
                  <a:lnTo>
                    <a:pt x="114" y="63"/>
                  </a:lnTo>
                </a:path>
              </a:pathLst>
            </a:custGeom>
            <a:ln w="3175">
              <a:solidFill>
                <a:srgbClr val="565658"/>
              </a:solidFill>
            </a:ln>
          </p:spPr>
          <p:txBody>
            <a:bodyPr wrap="square" lIns="0" tIns="0" rIns="0" bIns="0" rtlCol="0"/>
            <a:lstStyle/>
            <a:p/>
          </p:txBody>
        </p:sp>
        <p:sp>
          <p:nvSpPr>
            <p:cNvPr id="2569" name="object 2569" descr=""/>
            <p:cNvSpPr/>
            <p:nvPr/>
          </p:nvSpPr>
          <p:spPr>
            <a:xfrm>
              <a:off x="5573300" y="8334428"/>
              <a:ext cx="3810" cy="0"/>
            </a:xfrm>
            <a:custGeom>
              <a:avLst/>
              <a:gdLst/>
              <a:ahLst/>
              <a:cxnLst/>
              <a:rect l="l" t="t" r="r" b="b"/>
              <a:pathLst>
                <a:path w="3810" h="0">
                  <a:moveTo>
                    <a:pt x="0" y="0"/>
                  </a:moveTo>
                  <a:lnTo>
                    <a:pt x="850" y="0"/>
                  </a:lnTo>
                  <a:lnTo>
                    <a:pt x="3771" y="0"/>
                  </a:lnTo>
                </a:path>
              </a:pathLst>
            </a:custGeom>
            <a:ln w="3175">
              <a:solidFill>
                <a:srgbClr val="565658"/>
              </a:solidFill>
            </a:ln>
          </p:spPr>
          <p:txBody>
            <a:bodyPr wrap="square" lIns="0" tIns="0" rIns="0" bIns="0" rtlCol="0"/>
            <a:lstStyle/>
            <a:p/>
          </p:txBody>
        </p:sp>
        <p:sp>
          <p:nvSpPr>
            <p:cNvPr id="2570" name="object 2570" descr=""/>
            <p:cNvSpPr/>
            <p:nvPr/>
          </p:nvSpPr>
          <p:spPr>
            <a:xfrm>
              <a:off x="5540283" y="8570290"/>
              <a:ext cx="635" cy="635"/>
            </a:xfrm>
            <a:custGeom>
              <a:avLst/>
              <a:gdLst/>
              <a:ahLst/>
              <a:cxnLst/>
              <a:rect l="l" t="t" r="r" b="b"/>
              <a:pathLst>
                <a:path w="635" h="634">
                  <a:moveTo>
                    <a:pt x="101" y="266"/>
                  </a:moveTo>
                  <a:lnTo>
                    <a:pt x="63" y="215"/>
                  </a:lnTo>
                  <a:lnTo>
                    <a:pt x="0" y="0"/>
                  </a:lnTo>
                </a:path>
              </a:pathLst>
            </a:custGeom>
            <a:ln w="3175">
              <a:solidFill>
                <a:srgbClr val="565658"/>
              </a:solidFill>
            </a:ln>
          </p:spPr>
          <p:txBody>
            <a:bodyPr wrap="square" lIns="0" tIns="0" rIns="0" bIns="0" rtlCol="0"/>
            <a:lstStyle/>
            <a:p/>
          </p:txBody>
        </p:sp>
        <p:sp>
          <p:nvSpPr>
            <p:cNvPr id="2571" name="object 2571" descr=""/>
            <p:cNvSpPr/>
            <p:nvPr/>
          </p:nvSpPr>
          <p:spPr>
            <a:xfrm>
              <a:off x="5694345" y="8571703"/>
              <a:ext cx="635" cy="635"/>
            </a:xfrm>
            <a:custGeom>
              <a:avLst/>
              <a:gdLst/>
              <a:ahLst/>
              <a:cxnLst/>
              <a:rect l="l" t="t" r="r" b="b"/>
              <a:pathLst>
                <a:path w="635" h="634">
                  <a:moveTo>
                    <a:pt x="114" y="0"/>
                  </a:moveTo>
                  <a:lnTo>
                    <a:pt x="101" y="25"/>
                  </a:lnTo>
                  <a:lnTo>
                    <a:pt x="0" y="50"/>
                  </a:lnTo>
                </a:path>
              </a:pathLst>
            </a:custGeom>
            <a:ln w="3175">
              <a:solidFill>
                <a:srgbClr val="565658"/>
              </a:solidFill>
            </a:ln>
          </p:spPr>
          <p:txBody>
            <a:bodyPr wrap="square" lIns="0" tIns="0" rIns="0" bIns="0" rtlCol="0"/>
            <a:lstStyle/>
            <a:p/>
          </p:txBody>
        </p:sp>
        <p:sp>
          <p:nvSpPr>
            <p:cNvPr id="2572" name="object 2572" descr=""/>
            <p:cNvSpPr/>
            <p:nvPr/>
          </p:nvSpPr>
          <p:spPr>
            <a:xfrm>
              <a:off x="5574150" y="8574420"/>
              <a:ext cx="3175" cy="0"/>
            </a:xfrm>
            <a:custGeom>
              <a:avLst/>
              <a:gdLst/>
              <a:ahLst/>
              <a:cxnLst/>
              <a:rect l="l" t="t" r="r" b="b"/>
              <a:pathLst>
                <a:path w="3175" h="0">
                  <a:moveTo>
                    <a:pt x="2921" y="0"/>
                  </a:moveTo>
                  <a:lnTo>
                    <a:pt x="0" y="0"/>
                  </a:lnTo>
                </a:path>
              </a:pathLst>
            </a:custGeom>
            <a:ln w="3175">
              <a:solidFill>
                <a:srgbClr val="565658"/>
              </a:solidFill>
            </a:ln>
          </p:spPr>
          <p:txBody>
            <a:bodyPr wrap="square" lIns="0" tIns="0" rIns="0" bIns="0" rtlCol="0"/>
            <a:lstStyle/>
            <a:p/>
          </p:txBody>
        </p:sp>
        <p:sp>
          <p:nvSpPr>
            <p:cNvPr id="2573" name="object 2573" descr=""/>
            <p:cNvSpPr/>
            <p:nvPr/>
          </p:nvSpPr>
          <p:spPr>
            <a:xfrm>
              <a:off x="5620425" y="8316438"/>
              <a:ext cx="1905" cy="1905"/>
            </a:xfrm>
            <a:custGeom>
              <a:avLst/>
              <a:gdLst/>
              <a:ahLst/>
              <a:cxnLst/>
              <a:rect l="l" t="t" r="r" b="b"/>
              <a:pathLst>
                <a:path w="1904" h="1904">
                  <a:moveTo>
                    <a:pt x="1777" y="1358"/>
                  </a:moveTo>
                  <a:lnTo>
                    <a:pt x="1155" y="1142"/>
                  </a:lnTo>
                  <a:lnTo>
                    <a:pt x="622" y="812"/>
                  </a:lnTo>
                  <a:lnTo>
                    <a:pt x="393" y="596"/>
                  </a:lnTo>
                  <a:lnTo>
                    <a:pt x="12" y="25"/>
                  </a:lnTo>
                </a:path>
              </a:pathLst>
            </a:custGeom>
            <a:ln w="3175">
              <a:solidFill>
                <a:srgbClr val="565658"/>
              </a:solidFill>
            </a:ln>
          </p:spPr>
          <p:txBody>
            <a:bodyPr wrap="square" lIns="0" tIns="0" rIns="0" bIns="0" rtlCol="0"/>
            <a:lstStyle/>
            <a:p/>
          </p:txBody>
        </p:sp>
        <p:sp>
          <p:nvSpPr>
            <p:cNvPr id="2574" name="object 2574" descr=""/>
            <p:cNvSpPr/>
            <p:nvPr/>
          </p:nvSpPr>
          <p:spPr>
            <a:xfrm>
              <a:off x="5692929" y="8574420"/>
              <a:ext cx="3810" cy="0"/>
            </a:xfrm>
            <a:custGeom>
              <a:avLst/>
              <a:gdLst/>
              <a:ahLst/>
              <a:cxnLst/>
              <a:rect l="l" t="t" r="r" b="b"/>
              <a:pathLst>
                <a:path w="3810" h="0">
                  <a:moveTo>
                    <a:pt x="3352" y="0"/>
                  </a:moveTo>
                  <a:lnTo>
                    <a:pt x="2501" y="0"/>
                  </a:lnTo>
                  <a:lnTo>
                    <a:pt x="0" y="0"/>
                  </a:lnTo>
                </a:path>
              </a:pathLst>
            </a:custGeom>
            <a:ln w="3175">
              <a:solidFill>
                <a:srgbClr val="565658"/>
              </a:solidFill>
            </a:ln>
          </p:spPr>
          <p:txBody>
            <a:bodyPr wrap="square" lIns="0" tIns="0" rIns="0" bIns="0" rtlCol="0"/>
            <a:lstStyle/>
            <a:p/>
          </p:txBody>
        </p:sp>
        <p:sp>
          <p:nvSpPr>
            <p:cNvPr id="2575" name="object 2575" descr=""/>
            <p:cNvSpPr/>
            <p:nvPr/>
          </p:nvSpPr>
          <p:spPr>
            <a:xfrm>
              <a:off x="5584781" y="8316438"/>
              <a:ext cx="1905" cy="1905"/>
            </a:xfrm>
            <a:custGeom>
              <a:avLst/>
              <a:gdLst/>
              <a:ahLst/>
              <a:cxnLst/>
              <a:rect l="l" t="t" r="r" b="b"/>
              <a:pathLst>
                <a:path w="1904" h="1904">
                  <a:moveTo>
                    <a:pt x="1777" y="1358"/>
                  </a:moveTo>
                  <a:lnTo>
                    <a:pt x="1155" y="1142"/>
                  </a:lnTo>
                  <a:lnTo>
                    <a:pt x="622" y="812"/>
                  </a:lnTo>
                  <a:lnTo>
                    <a:pt x="393" y="596"/>
                  </a:lnTo>
                  <a:lnTo>
                    <a:pt x="12" y="25"/>
                  </a:lnTo>
                </a:path>
              </a:pathLst>
            </a:custGeom>
            <a:ln w="3175">
              <a:solidFill>
                <a:srgbClr val="565658"/>
              </a:solidFill>
            </a:ln>
          </p:spPr>
          <p:txBody>
            <a:bodyPr wrap="square" lIns="0" tIns="0" rIns="0" bIns="0" rtlCol="0"/>
            <a:lstStyle/>
            <a:p/>
          </p:txBody>
        </p:sp>
        <p:sp>
          <p:nvSpPr>
            <p:cNvPr id="2576" name="object 2576" descr=""/>
            <p:cNvSpPr/>
            <p:nvPr/>
          </p:nvSpPr>
          <p:spPr>
            <a:xfrm>
              <a:off x="5465189" y="8395089"/>
              <a:ext cx="1905" cy="4445"/>
            </a:xfrm>
            <a:custGeom>
              <a:avLst/>
              <a:gdLst/>
              <a:ahLst/>
              <a:cxnLst/>
              <a:rect l="l" t="t" r="r" b="b"/>
              <a:pathLst>
                <a:path w="1904" h="4445">
                  <a:moveTo>
                    <a:pt x="0" y="4152"/>
                  </a:moveTo>
                  <a:lnTo>
                    <a:pt x="914" y="2006"/>
                  </a:lnTo>
                  <a:lnTo>
                    <a:pt x="1841" y="0"/>
                  </a:lnTo>
                </a:path>
              </a:pathLst>
            </a:custGeom>
            <a:ln w="3175">
              <a:solidFill>
                <a:srgbClr val="565658"/>
              </a:solidFill>
            </a:ln>
          </p:spPr>
          <p:txBody>
            <a:bodyPr wrap="square" lIns="0" tIns="0" rIns="0" bIns="0" rtlCol="0"/>
            <a:lstStyle/>
            <a:p/>
          </p:txBody>
        </p:sp>
        <p:sp>
          <p:nvSpPr>
            <p:cNvPr id="2577" name="object 2577" descr=""/>
            <p:cNvSpPr/>
            <p:nvPr/>
          </p:nvSpPr>
          <p:spPr>
            <a:xfrm>
              <a:off x="5458534" y="8401810"/>
              <a:ext cx="5715" cy="17780"/>
            </a:xfrm>
            <a:custGeom>
              <a:avLst/>
              <a:gdLst/>
              <a:ahLst/>
              <a:cxnLst/>
              <a:rect l="l" t="t" r="r" b="b"/>
              <a:pathLst>
                <a:path w="5714" h="17779">
                  <a:moveTo>
                    <a:pt x="5587" y="0"/>
                  </a:moveTo>
                  <a:lnTo>
                    <a:pt x="1092" y="13017"/>
                  </a:lnTo>
                  <a:lnTo>
                    <a:pt x="0" y="17551"/>
                  </a:lnTo>
                </a:path>
              </a:pathLst>
            </a:custGeom>
            <a:ln w="3175">
              <a:solidFill>
                <a:srgbClr val="565658"/>
              </a:solidFill>
            </a:ln>
          </p:spPr>
          <p:txBody>
            <a:bodyPr wrap="square" lIns="0" tIns="0" rIns="0" bIns="0" rtlCol="0"/>
            <a:lstStyle/>
            <a:p/>
          </p:txBody>
        </p:sp>
        <p:sp>
          <p:nvSpPr>
            <p:cNvPr id="2578" name="object 2578" descr=""/>
            <p:cNvSpPr/>
            <p:nvPr/>
          </p:nvSpPr>
          <p:spPr>
            <a:xfrm>
              <a:off x="5473015" y="8525294"/>
              <a:ext cx="1270" cy="1905"/>
            </a:xfrm>
            <a:custGeom>
              <a:avLst/>
              <a:gdLst/>
              <a:ahLst/>
              <a:cxnLst/>
              <a:rect l="l" t="t" r="r" b="b"/>
              <a:pathLst>
                <a:path w="1270" h="1904">
                  <a:moveTo>
                    <a:pt x="0" y="0"/>
                  </a:moveTo>
                  <a:lnTo>
                    <a:pt x="1104" y="1866"/>
                  </a:lnTo>
                </a:path>
              </a:pathLst>
            </a:custGeom>
            <a:ln w="3175">
              <a:solidFill>
                <a:srgbClr val="565658"/>
              </a:solidFill>
            </a:ln>
          </p:spPr>
          <p:txBody>
            <a:bodyPr wrap="square" lIns="0" tIns="0" rIns="0" bIns="0" rtlCol="0"/>
            <a:lstStyle/>
            <a:p/>
          </p:txBody>
        </p:sp>
        <p:sp>
          <p:nvSpPr>
            <p:cNvPr id="2579" name="object 2579" descr=""/>
            <p:cNvSpPr/>
            <p:nvPr/>
          </p:nvSpPr>
          <p:spPr>
            <a:xfrm>
              <a:off x="5458699" y="8490449"/>
              <a:ext cx="1270" cy="5080"/>
            </a:xfrm>
            <a:custGeom>
              <a:avLst/>
              <a:gdLst/>
              <a:ahLst/>
              <a:cxnLst/>
              <a:rect l="l" t="t" r="r" b="b"/>
              <a:pathLst>
                <a:path w="1270" h="5079">
                  <a:moveTo>
                    <a:pt x="1219" y="4546"/>
                  </a:moveTo>
                  <a:lnTo>
                    <a:pt x="0" y="0"/>
                  </a:lnTo>
                </a:path>
              </a:pathLst>
            </a:custGeom>
            <a:ln w="3175">
              <a:solidFill>
                <a:srgbClr val="565658"/>
              </a:solidFill>
            </a:ln>
          </p:spPr>
          <p:txBody>
            <a:bodyPr wrap="square" lIns="0" tIns="0" rIns="0" bIns="0" rtlCol="0"/>
            <a:lstStyle/>
            <a:p/>
          </p:txBody>
        </p:sp>
        <p:sp>
          <p:nvSpPr>
            <p:cNvPr id="2580" name="object 2580" descr=""/>
            <p:cNvSpPr/>
            <p:nvPr/>
          </p:nvSpPr>
          <p:spPr>
            <a:xfrm>
              <a:off x="5463843" y="8506319"/>
              <a:ext cx="1270" cy="2540"/>
            </a:xfrm>
            <a:custGeom>
              <a:avLst/>
              <a:gdLst/>
              <a:ahLst/>
              <a:cxnLst/>
              <a:rect l="l" t="t" r="r" b="b"/>
              <a:pathLst>
                <a:path w="1270" h="2540">
                  <a:moveTo>
                    <a:pt x="850" y="2108"/>
                  </a:moveTo>
                  <a:lnTo>
                    <a:pt x="850" y="2108"/>
                  </a:lnTo>
                  <a:lnTo>
                    <a:pt x="0" y="0"/>
                  </a:lnTo>
                </a:path>
              </a:pathLst>
            </a:custGeom>
            <a:ln w="3175">
              <a:solidFill>
                <a:srgbClr val="565658"/>
              </a:solidFill>
            </a:ln>
          </p:spPr>
          <p:txBody>
            <a:bodyPr wrap="square" lIns="0" tIns="0" rIns="0" bIns="0" rtlCol="0"/>
            <a:lstStyle/>
            <a:p/>
          </p:txBody>
        </p:sp>
        <p:sp>
          <p:nvSpPr>
            <p:cNvPr id="2581" name="object 2581" descr=""/>
            <p:cNvSpPr/>
            <p:nvPr/>
          </p:nvSpPr>
          <p:spPr>
            <a:xfrm>
              <a:off x="5458699" y="8413847"/>
              <a:ext cx="1270" cy="5080"/>
            </a:xfrm>
            <a:custGeom>
              <a:avLst/>
              <a:gdLst/>
              <a:ahLst/>
              <a:cxnLst/>
              <a:rect l="l" t="t" r="r" b="b"/>
              <a:pathLst>
                <a:path w="1270" h="5079">
                  <a:moveTo>
                    <a:pt x="1219" y="0"/>
                  </a:moveTo>
                  <a:lnTo>
                    <a:pt x="0" y="4546"/>
                  </a:lnTo>
                </a:path>
              </a:pathLst>
            </a:custGeom>
            <a:ln w="3175">
              <a:solidFill>
                <a:srgbClr val="565658"/>
              </a:solidFill>
            </a:ln>
          </p:spPr>
          <p:txBody>
            <a:bodyPr wrap="square" lIns="0" tIns="0" rIns="0" bIns="0" rtlCol="0"/>
            <a:lstStyle/>
            <a:p/>
          </p:txBody>
        </p:sp>
        <p:sp>
          <p:nvSpPr>
            <p:cNvPr id="2582" name="object 2582" descr=""/>
            <p:cNvSpPr/>
            <p:nvPr/>
          </p:nvSpPr>
          <p:spPr>
            <a:xfrm>
              <a:off x="5472767" y="8524867"/>
              <a:ext cx="635" cy="635"/>
            </a:xfrm>
            <a:custGeom>
              <a:avLst/>
              <a:gdLst/>
              <a:ahLst/>
              <a:cxnLst/>
              <a:rect l="l" t="t" r="r" b="b"/>
              <a:pathLst>
                <a:path w="635" h="634">
                  <a:moveTo>
                    <a:pt x="0" y="0"/>
                  </a:moveTo>
                  <a:lnTo>
                    <a:pt x="266" y="431"/>
                  </a:lnTo>
                </a:path>
              </a:pathLst>
            </a:custGeom>
            <a:ln w="3175">
              <a:solidFill>
                <a:srgbClr val="565658"/>
              </a:solidFill>
            </a:ln>
          </p:spPr>
          <p:txBody>
            <a:bodyPr wrap="square" lIns="0" tIns="0" rIns="0" bIns="0" rtlCol="0"/>
            <a:lstStyle/>
            <a:p/>
          </p:txBody>
        </p:sp>
        <p:sp>
          <p:nvSpPr>
            <p:cNvPr id="2583" name="object 2583" descr=""/>
            <p:cNvSpPr/>
            <p:nvPr/>
          </p:nvSpPr>
          <p:spPr>
            <a:xfrm>
              <a:off x="5474479" y="8527750"/>
              <a:ext cx="1270" cy="1905"/>
            </a:xfrm>
            <a:custGeom>
              <a:avLst/>
              <a:gdLst/>
              <a:ahLst/>
              <a:cxnLst/>
              <a:rect l="l" t="t" r="r" b="b"/>
              <a:pathLst>
                <a:path w="1270" h="1904">
                  <a:moveTo>
                    <a:pt x="0" y="0"/>
                  </a:moveTo>
                  <a:lnTo>
                    <a:pt x="889" y="1435"/>
                  </a:lnTo>
                  <a:lnTo>
                    <a:pt x="1003" y="1600"/>
                  </a:lnTo>
                </a:path>
              </a:pathLst>
            </a:custGeom>
            <a:ln w="3175">
              <a:solidFill>
                <a:srgbClr val="565658"/>
              </a:solidFill>
            </a:ln>
          </p:spPr>
          <p:txBody>
            <a:bodyPr wrap="square" lIns="0" tIns="0" rIns="0" bIns="0" rtlCol="0"/>
            <a:lstStyle/>
            <a:p/>
          </p:txBody>
        </p:sp>
        <p:sp>
          <p:nvSpPr>
            <p:cNvPr id="2584" name="object 2584" descr=""/>
            <p:cNvSpPr/>
            <p:nvPr/>
          </p:nvSpPr>
          <p:spPr>
            <a:xfrm>
              <a:off x="5464036" y="8403336"/>
              <a:ext cx="635" cy="0"/>
            </a:xfrm>
            <a:custGeom>
              <a:avLst/>
              <a:gdLst/>
              <a:ahLst/>
              <a:cxnLst/>
              <a:rect l="l" t="t" r="r" b="b"/>
              <a:pathLst>
                <a:path w="635" h="0">
                  <a:moveTo>
                    <a:pt x="0" y="0"/>
                  </a:moveTo>
                  <a:lnTo>
                    <a:pt x="584" y="0"/>
                  </a:lnTo>
                </a:path>
              </a:pathLst>
            </a:custGeom>
            <a:ln w="3175">
              <a:solidFill>
                <a:srgbClr val="565658"/>
              </a:solidFill>
            </a:ln>
          </p:spPr>
          <p:txBody>
            <a:bodyPr wrap="square" lIns="0" tIns="0" rIns="0" bIns="0" rtlCol="0"/>
            <a:lstStyle/>
            <a:p/>
          </p:txBody>
        </p:sp>
        <p:sp>
          <p:nvSpPr>
            <p:cNvPr id="2585" name="object 2585" descr=""/>
            <p:cNvSpPr/>
            <p:nvPr/>
          </p:nvSpPr>
          <p:spPr>
            <a:xfrm>
              <a:off x="5472767" y="8524867"/>
              <a:ext cx="1270" cy="1905"/>
            </a:xfrm>
            <a:custGeom>
              <a:avLst/>
              <a:gdLst/>
              <a:ahLst/>
              <a:cxnLst/>
              <a:rect l="l" t="t" r="r" b="b"/>
              <a:pathLst>
                <a:path w="1270" h="1904">
                  <a:moveTo>
                    <a:pt x="0" y="0"/>
                  </a:moveTo>
                  <a:lnTo>
                    <a:pt x="1257" y="1879"/>
                  </a:lnTo>
                </a:path>
              </a:pathLst>
            </a:custGeom>
            <a:ln w="3175">
              <a:solidFill>
                <a:srgbClr val="565658"/>
              </a:solidFill>
            </a:ln>
          </p:spPr>
          <p:txBody>
            <a:bodyPr wrap="square" lIns="0" tIns="0" rIns="0" bIns="0" rtlCol="0"/>
            <a:lstStyle/>
            <a:p/>
          </p:txBody>
        </p:sp>
        <p:sp>
          <p:nvSpPr>
            <p:cNvPr id="2586" name="object 2586" descr=""/>
            <p:cNvSpPr/>
            <p:nvPr/>
          </p:nvSpPr>
          <p:spPr>
            <a:xfrm>
              <a:off x="5489064" y="8547624"/>
              <a:ext cx="635" cy="635"/>
            </a:xfrm>
            <a:custGeom>
              <a:avLst/>
              <a:gdLst/>
              <a:ahLst/>
              <a:cxnLst/>
              <a:rect l="l" t="t" r="r" b="b"/>
              <a:pathLst>
                <a:path w="635" h="634">
                  <a:moveTo>
                    <a:pt x="0" y="0"/>
                  </a:moveTo>
                  <a:lnTo>
                    <a:pt x="444" y="558"/>
                  </a:lnTo>
                </a:path>
              </a:pathLst>
            </a:custGeom>
            <a:ln w="3175">
              <a:solidFill>
                <a:srgbClr val="565658"/>
              </a:solidFill>
            </a:ln>
          </p:spPr>
          <p:txBody>
            <a:bodyPr wrap="square" lIns="0" tIns="0" rIns="0" bIns="0" rtlCol="0"/>
            <a:lstStyle/>
            <a:p/>
          </p:txBody>
        </p:sp>
        <p:sp>
          <p:nvSpPr>
            <p:cNvPr id="2587" name="object 2587" descr=""/>
            <p:cNvSpPr/>
            <p:nvPr/>
          </p:nvSpPr>
          <p:spPr>
            <a:xfrm>
              <a:off x="5462875" y="8503442"/>
              <a:ext cx="2540" cy="5080"/>
            </a:xfrm>
            <a:custGeom>
              <a:avLst/>
              <a:gdLst/>
              <a:ahLst/>
              <a:cxnLst/>
              <a:rect l="l" t="t" r="r" b="b"/>
              <a:pathLst>
                <a:path w="2539" h="5079">
                  <a:moveTo>
                    <a:pt x="1930" y="4470"/>
                  </a:moveTo>
                  <a:lnTo>
                    <a:pt x="0" y="0"/>
                  </a:lnTo>
                </a:path>
              </a:pathLst>
            </a:custGeom>
            <a:ln w="3175">
              <a:solidFill>
                <a:srgbClr val="565658"/>
              </a:solidFill>
            </a:ln>
          </p:spPr>
          <p:txBody>
            <a:bodyPr wrap="square" lIns="0" tIns="0" rIns="0" bIns="0" rtlCol="0"/>
            <a:lstStyle/>
            <a:p/>
          </p:txBody>
        </p:sp>
        <p:sp>
          <p:nvSpPr>
            <p:cNvPr id="2588" name="object 2588" descr=""/>
            <p:cNvSpPr/>
            <p:nvPr/>
          </p:nvSpPr>
          <p:spPr>
            <a:xfrm>
              <a:off x="5458505" y="8489622"/>
              <a:ext cx="2540" cy="7620"/>
            </a:xfrm>
            <a:custGeom>
              <a:avLst/>
              <a:gdLst/>
              <a:ahLst/>
              <a:cxnLst/>
              <a:rect l="l" t="t" r="r" b="b"/>
              <a:pathLst>
                <a:path w="2539" h="7620">
                  <a:moveTo>
                    <a:pt x="2082" y="7010"/>
                  </a:moveTo>
                  <a:lnTo>
                    <a:pt x="0" y="0"/>
                  </a:lnTo>
                </a:path>
              </a:pathLst>
            </a:custGeom>
            <a:ln w="3175">
              <a:solidFill>
                <a:srgbClr val="565658"/>
              </a:solidFill>
            </a:ln>
          </p:spPr>
          <p:txBody>
            <a:bodyPr wrap="square" lIns="0" tIns="0" rIns="0" bIns="0" rtlCol="0"/>
            <a:lstStyle/>
            <a:p/>
          </p:txBody>
        </p:sp>
        <p:sp>
          <p:nvSpPr>
            <p:cNvPr id="2589" name="object 2589" descr=""/>
            <p:cNvSpPr/>
            <p:nvPr/>
          </p:nvSpPr>
          <p:spPr>
            <a:xfrm>
              <a:off x="5483740" y="8359413"/>
              <a:ext cx="7620" cy="8255"/>
            </a:xfrm>
            <a:custGeom>
              <a:avLst/>
              <a:gdLst/>
              <a:ahLst/>
              <a:cxnLst/>
              <a:rect l="l" t="t" r="r" b="b"/>
              <a:pathLst>
                <a:path w="7620" h="8254">
                  <a:moveTo>
                    <a:pt x="7010" y="0"/>
                  </a:moveTo>
                  <a:lnTo>
                    <a:pt x="5791" y="1244"/>
                  </a:lnTo>
                  <a:lnTo>
                    <a:pt x="0" y="8178"/>
                  </a:lnTo>
                </a:path>
              </a:pathLst>
            </a:custGeom>
            <a:ln w="3175">
              <a:solidFill>
                <a:srgbClr val="565658"/>
              </a:solidFill>
            </a:ln>
          </p:spPr>
          <p:txBody>
            <a:bodyPr wrap="square" lIns="0" tIns="0" rIns="0" bIns="0" rtlCol="0"/>
            <a:lstStyle/>
            <a:p/>
          </p:txBody>
        </p:sp>
        <p:sp>
          <p:nvSpPr>
            <p:cNvPr id="2590" name="object 2590" descr=""/>
            <p:cNvSpPr/>
            <p:nvPr/>
          </p:nvSpPr>
          <p:spPr>
            <a:xfrm>
              <a:off x="5472760" y="8382711"/>
              <a:ext cx="1270" cy="1270"/>
            </a:xfrm>
            <a:custGeom>
              <a:avLst/>
              <a:gdLst/>
              <a:ahLst/>
              <a:cxnLst/>
              <a:rect l="l" t="t" r="r" b="b"/>
              <a:pathLst>
                <a:path w="1270" h="1270">
                  <a:moveTo>
                    <a:pt x="863" y="0"/>
                  </a:moveTo>
                  <a:lnTo>
                    <a:pt x="0" y="1257"/>
                  </a:lnTo>
                </a:path>
              </a:pathLst>
            </a:custGeom>
            <a:ln w="3175">
              <a:solidFill>
                <a:srgbClr val="565658"/>
              </a:solidFill>
            </a:ln>
          </p:spPr>
          <p:txBody>
            <a:bodyPr wrap="square" lIns="0" tIns="0" rIns="0" bIns="0" rtlCol="0"/>
            <a:lstStyle/>
            <a:p/>
          </p:txBody>
        </p:sp>
        <p:sp>
          <p:nvSpPr>
            <p:cNvPr id="2591" name="object 2591" descr=""/>
            <p:cNvSpPr/>
            <p:nvPr/>
          </p:nvSpPr>
          <p:spPr>
            <a:xfrm>
              <a:off x="5466131" y="8376754"/>
              <a:ext cx="1270" cy="635"/>
            </a:xfrm>
            <a:custGeom>
              <a:avLst/>
              <a:gdLst/>
              <a:ahLst/>
              <a:cxnLst/>
              <a:rect l="l" t="t" r="r" b="b"/>
              <a:pathLst>
                <a:path w="1270" h="634">
                  <a:moveTo>
                    <a:pt x="0" y="139"/>
                  </a:moveTo>
                  <a:lnTo>
                    <a:pt x="673" y="0"/>
                  </a:lnTo>
                </a:path>
              </a:pathLst>
            </a:custGeom>
            <a:ln w="3175">
              <a:solidFill>
                <a:srgbClr val="565658"/>
              </a:solidFill>
            </a:ln>
          </p:spPr>
          <p:txBody>
            <a:bodyPr wrap="square" lIns="0" tIns="0" rIns="0" bIns="0" rtlCol="0"/>
            <a:lstStyle/>
            <a:p/>
          </p:txBody>
        </p:sp>
        <p:sp>
          <p:nvSpPr>
            <p:cNvPr id="2592" name="object 2592" descr=""/>
            <p:cNvSpPr/>
            <p:nvPr/>
          </p:nvSpPr>
          <p:spPr>
            <a:xfrm>
              <a:off x="5468712" y="8373676"/>
              <a:ext cx="1905" cy="1905"/>
            </a:xfrm>
            <a:custGeom>
              <a:avLst/>
              <a:gdLst/>
              <a:ahLst/>
              <a:cxnLst/>
              <a:rect l="l" t="t" r="r" b="b"/>
              <a:pathLst>
                <a:path w="1904" h="1904">
                  <a:moveTo>
                    <a:pt x="0" y="1841"/>
                  </a:moveTo>
                  <a:lnTo>
                    <a:pt x="1308" y="0"/>
                  </a:lnTo>
                </a:path>
              </a:pathLst>
            </a:custGeom>
            <a:ln w="3175">
              <a:solidFill>
                <a:srgbClr val="565658"/>
              </a:solidFill>
            </a:ln>
          </p:spPr>
          <p:txBody>
            <a:bodyPr wrap="square" lIns="0" tIns="0" rIns="0" bIns="0" rtlCol="0"/>
            <a:lstStyle/>
            <a:p/>
          </p:txBody>
        </p:sp>
        <p:sp>
          <p:nvSpPr>
            <p:cNvPr id="2593" name="object 2593" descr=""/>
            <p:cNvSpPr/>
            <p:nvPr/>
          </p:nvSpPr>
          <p:spPr>
            <a:xfrm>
              <a:off x="5462875" y="8396123"/>
              <a:ext cx="4445" cy="9525"/>
            </a:xfrm>
            <a:custGeom>
              <a:avLst/>
              <a:gdLst/>
              <a:ahLst/>
              <a:cxnLst/>
              <a:rect l="l" t="t" r="r" b="b"/>
              <a:pathLst>
                <a:path w="4445" h="9525">
                  <a:moveTo>
                    <a:pt x="4013" y="0"/>
                  </a:moveTo>
                  <a:lnTo>
                    <a:pt x="0" y="9270"/>
                  </a:lnTo>
                </a:path>
              </a:pathLst>
            </a:custGeom>
            <a:ln w="3175">
              <a:solidFill>
                <a:srgbClr val="565658"/>
              </a:solidFill>
            </a:ln>
          </p:spPr>
          <p:txBody>
            <a:bodyPr wrap="square" lIns="0" tIns="0" rIns="0" bIns="0" rtlCol="0"/>
            <a:lstStyle/>
            <a:p/>
          </p:txBody>
        </p:sp>
        <p:sp>
          <p:nvSpPr>
            <p:cNvPr id="2594" name="object 2594" descr=""/>
            <p:cNvSpPr/>
            <p:nvPr/>
          </p:nvSpPr>
          <p:spPr>
            <a:xfrm>
              <a:off x="5458505" y="8412209"/>
              <a:ext cx="2540" cy="7620"/>
            </a:xfrm>
            <a:custGeom>
              <a:avLst/>
              <a:gdLst/>
              <a:ahLst/>
              <a:cxnLst/>
              <a:rect l="l" t="t" r="r" b="b"/>
              <a:pathLst>
                <a:path w="2539" h="7620">
                  <a:moveTo>
                    <a:pt x="2082" y="0"/>
                  </a:moveTo>
                  <a:lnTo>
                    <a:pt x="0" y="7023"/>
                  </a:lnTo>
                </a:path>
              </a:pathLst>
            </a:custGeom>
            <a:ln w="3175">
              <a:solidFill>
                <a:srgbClr val="565658"/>
              </a:solidFill>
            </a:ln>
          </p:spPr>
          <p:txBody>
            <a:bodyPr wrap="square" lIns="0" tIns="0" rIns="0" bIns="0" rtlCol="0"/>
            <a:lstStyle/>
            <a:p/>
          </p:txBody>
        </p:sp>
        <p:sp>
          <p:nvSpPr>
            <p:cNvPr id="2595" name="object 2595" descr=""/>
            <p:cNvSpPr/>
            <p:nvPr/>
          </p:nvSpPr>
          <p:spPr>
            <a:xfrm>
              <a:off x="5458542" y="8489464"/>
              <a:ext cx="5715" cy="17780"/>
            </a:xfrm>
            <a:custGeom>
              <a:avLst/>
              <a:gdLst/>
              <a:ahLst/>
              <a:cxnLst/>
              <a:rect l="l" t="t" r="r" b="b"/>
              <a:pathLst>
                <a:path w="5714" h="17779">
                  <a:moveTo>
                    <a:pt x="0" y="0"/>
                  </a:moveTo>
                  <a:lnTo>
                    <a:pt x="1092" y="4559"/>
                  </a:lnTo>
                  <a:lnTo>
                    <a:pt x="5575" y="17576"/>
                  </a:lnTo>
                </a:path>
              </a:pathLst>
            </a:custGeom>
            <a:ln w="3175">
              <a:solidFill>
                <a:srgbClr val="565658"/>
              </a:solidFill>
            </a:ln>
          </p:spPr>
          <p:txBody>
            <a:bodyPr wrap="square" lIns="0" tIns="0" rIns="0" bIns="0" rtlCol="0"/>
            <a:lstStyle/>
            <a:p/>
          </p:txBody>
        </p:sp>
        <p:sp>
          <p:nvSpPr>
            <p:cNvPr id="2596" name="object 2596" descr=""/>
            <p:cNvSpPr/>
            <p:nvPr/>
          </p:nvSpPr>
          <p:spPr>
            <a:xfrm>
              <a:off x="5365798" y="8447618"/>
              <a:ext cx="635" cy="635"/>
            </a:xfrm>
            <a:custGeom>
              <a:avLst/>
              <a:gdLst/>
              <a:ahLst/>
              <a:cxnLst/>
              <a:rect l="l" t="t" r="r" b="b"/>
              <a:pathLst>
                <a:path w="635" h="634">
                  <a:moveTo>
                    <a:pt x="0" y="0"/>
                  </a:moveTo>
                  <a:lnTo>
                    <a:pt x="63" y="228"/>
                  </a:lnTo>
                  <a:lnTo>
                    <a:pt x="203" y="419"/>
                  </a:lnTo>
                  <a:lnTo>
                    <a:pt x="368" y="546"/>
                  </a:lnTo>
                  <a:lnTo>
                    <a:pt x="596" y="584"/>
                  </a:lnTo>
                </a:path>
              </a:pathLst>
            </a:custGeom>
            <a:ln w="3175">
              <a:solidFill>
                <a:srgbClr val="565658"/>
              </a:solidFill>
            </a:ln>
          </p:spPr>
          <p:txBody>
            <a:bodyPr wrap="square" lIns="0" tIns="0" rIns="0" bIns="0" rtlCol="0"/>
            <a:lstStyle/>
            <a:p/>
          </p:txBody>
        </p:sp>
        <p:sp>
          <p:nvSpPr>
            <p:cNvPr id="2597" name="object 2597" descr=""/>
            <p:cNvSpPr/>
            <p:nvPr/>
          </p:nvSpPr>
          <p:spPr>
            <a:xfrm>
              <a:off x="5366405" y="8419694"/>
              <a:ext cx="4445" cy="0"/>
            </a:xfrm>
            <a:custGeom>
              <a:avLst/>
              <a:gdLst/>
              <a:ahLst/>
              <a:cxnLst/>
              <a:rect l="l" t="t" r="r" b="b"/>
              <a:pathLst>
                <a:path w="4445" h="0">
                  <a:moveTo>
                    <a:pt x="0" y="0"/>
                  </a:moveTo>
                  <a:lnTo>
                    <a:pt x="4419" y="0"/>
                  </a:lnTo>
                </a:path>
              </a:pathLst>
            </a:custGeom>
            <a:ln w="3175">
              <a:solidFill>
                <a:srgbClr val="565658"/>
              </a:solidFill>
            </a:ln>
          </p:spPr>
          <p:txBody>
            <a:bodyPr wrap="square" lIns="0" tIns="0" rIns="0" bIns="0" rtlCol="0"/>
            <a:lstStyle/>
            <a:p/>
          </p:txBody>
        </p:sp>
        <p:sp>
          <p:nvSpPr>
            <p:cNvPr id="2598" name="object 2598" descr=""/>
            <p:cNvSpPr/>
            <p:nvPr/>
          </p:nvSpPr>
          <p:spPr>
            <a:xfrm>
              <a:off x="5364632" y="8418512"/>
              <a:ext cx="1905" cy="1905"/>
            </a:xfrm>
            <a:custGeom>
              <a:avLst/>
              <a:gdLst/>
              <a:ahLst/>
              <a:cxnLst/>
              <a:rect l="l" t="t" r="r" b="b"/>
              <a:pathLst>
                <a:path w="1904" h="1904">
                  <a:moveTo>
                    <a:pt x="0" y="1778"/>
                  </a:moveTo>
                  <a:lnTo>
                    <a:pt x="127" y="1092"/>
                  </a:lnTo>
                  <a:lnTo>
                    <a:pt x="495" y="533"/>
                  </a:lnTo>
                  <a:lnTo>
                    <a:pt x="1079" y="127"/>
                  </a:lnTo>
                  <a:lnTo>
                    <a:pt x="1765" y="0"/>
                  </a:lnTo>
                </a:path>
              </a:pathLst>
            </a:custGeom>
            <a:ln w="3175">
              <a:solidFill>
                <a:srgbClr val="565658"/>
              </a:solidFill>
            </a:ln>
          </p:spPr>
          <p:txBody>
            <a:bodyPr wrap="square" lIns="0" tIns="0" rIns="0" bIns="0" rtlCol="0"/>
            <a:lstStyle/>
            <a:p/>
          </p:txBody>
        </p:sp>
        <p:sp>
          <p:nvSpPr>
            <p:cNvPr id="2599" name="object 2599" descr=""/>
            <p:cNvSpPr/>
            <p:nvPr/>
          </p:nvSpPr>
          <p:spPr>
            <a:xfrm>
              <a:off x="5372941" y="8422441"/>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2600" name="object 2600" descr=""/>
            <p:cNvSpPr/>
            <p:nvPr/>
          </p:nvSpPr>
          <p:spPr>
            <a:xfrm>
              <a:off x="5366387" y="8449398"/>
              <a:ext cx="4445" cy="0"/>
            </a:xfrm>
            <a:custGeom>
              <a:avLst/>
              <a:gdLst/>
              <a:ahLst/>
              <a:cxnLst/>
              <a:rect l="l" t="t" r="r" b="b"/>
              <a:pathLst>
                <a:path w="4445" h="0">
                  <a:moveTo>
                    <a:pt x="4445" y="0"/>
                  </a:moveTo>
                  <a:lnTo>
                    <a:pt x="0" y="0"/>
                  </a:lnTo>
                </a:path>
              </a:pathLst>
            </a:custGeom>
            <a:ln w="3175">
              <a:solidFill>
                <a:srgbClr val="565658"/>
              </a:solidFill>
            </a:ln>
          </p:spPr>
          <p:txBody>
            <a:bodyPr wrap="square" lIns="0" tIns="0" rIns="0" bIns="0" rtlCol="0"/>
            <a:lstStyle/>
            <a:p/>
          </p:txBody>
        </p:sp>
        <p:sp>
          <p:nvSpPr>
            <p:cNvPr id="2601" name="object 2601" descr=""/>
            <p:cNvSpPr/>
            <p:nvPr/>
          </p:nvSpPr>
          <p:spPr>
            <a:xfrm>
              <a:off x="5364627" y="8447620"/>
              <a:ext cx="1905" cy="1905"/>
            </a:xfrm>
            <a:custGeom>
              <a:avLst/>
              <a:gdLst/>
              <a:ahLst/>
              <a:cxnLst/>
              <a:rect l="l" t="t" r="r" b="b"/>
              <a:pathLst>
                <a:path w="1904" h="1904">
                  <a:moveTo>
                    <a:pt x="1777" y="1777"/>
                  </a:moveTo>
                  <a:lnTo>
                    <a:pt x="1066" y="1650"/>
                  </a:lnTo>
                  <a:lnTo>
                    <a:pt x="507" y="1244"/>
                  </a:lnTo>
                  <a:lnTo>
                    <a:pt x="126" y="673"/>
                  </a:lnTo>
                  <a:lnTo>
                    <a:pt x="0" y="0"/>
                  </a:lnTo>
                </a:path>
              </a:pathLst>
            </a:custGeom>
            <a:ln w="3175">
              <a:solidFill>
                <a:srgbClr val="565658"/>
              </a:solidFill>
            </a:ln>
          </p:spPr>
          <p:txBody>
            <a:bodyPr wrap="square" lIns="0" tIns="0" rIns="0" bIns="0" rtlCol="0"/>
            <a:lstStyle/>
            <a:p/>
          </p:txBody>
        </p:sp>
        <p:sp>
          <p:nvSpPr>
            <p:cNvPr id="2602" name="object 2602" descr=""/>
            <p:cNvSpPr/>
            <p:nvPr/>
          </p:nvSpPr>
          <p:spPr>
            <a:xfrm>
              <a:off x="5366388" y="8448213"/>
              <a:ext cx="4445" cy="0"/>
            </a:xfrm>
            <a:custGeom>
              <a:avLst/>
              <a:gdLst/>
              <a:ahLst/>
              <a:cxnLst/>
              <a:rect l="l" t="t" r="r" b="b"/>
              <a:pathLst>
                <a:path w="4445" h="0">
                  <a:moveTo>
                    <a:pt x="4419" y="0"/>
                  </a:moveTo>
                  <a:lnTo>
                    <a:pt x="0" y="0"/>
                  </a:lnTo>
                </a:path>
              </a:pathLst>
            </a:custGeom>
            <a:ln w="3175">
              <a:solidFill>
                <a:srgbClr val="565658"/>
              </a:solidFill>
            </a:ln>
          </p:spPr>
          <p:txBody>
            <a:bodyPr wrap="square" lIns="0" tIns="0" rIns="0" bIns="0" rtlCol="0"/>
            <a:lstStyle/>
            <a:p/>
          </p:txBody>
        </p:sp>
        <p:sp>
          <p:nvSpPr>
            <p:cNvPr id="2603" name="object 2603" descr=""/>
            <p:cNvSpPr/>
            <p:nvPr/>
          </p:nvSpPr>
          <p:spPr>
            <a:xfrm>
              <a:off x="5374131" y="8422441"/>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2604" name="object 2604" descr=""/>
            <p:cNvSpPr/>
            <p:nvPr/>
          </p:nvSpPr>
          <p:spPr>
            <a:xfrm>
              <a:off x="5366405" y="8418509"/>
              <a:ext cx="5080" cy="0"/>
            </a:xfrm>
            <a:custGeom>
              <a:avLst/>
              <a:gdLst/>
              <a:ahLst/>
              <a:cxnLst/>
              <a:rect l="l" t="t" r="r" b="b"/>
              <a:pathLst>
                <a:path w="5079" h="0">
                  <a:moveTo>
                    <a:pt x="0" y="0"/>
                  </a:moveTo>
                  <a:lnTo>
                    <a:pt x="4559" y="0"/>
                  </a:lnTo>
                </a:path>
              </a:pathLst>
            </a:custGeom>
            <a:ln w="3175">
              <a:solidFill>
                <a:srgbClr val="565658"/>
              </a:solidFill>
            </a:ln>
          </p:spPr>
          <p:txBody>
            <a:bodyPr wrap="square" lIns="0" tIns="0" rIns="0" bIns="0" rtlCol="0"/>
            <a:lstStyle/>
            <a:p/>
          </p:txBody>
        </p:sp>
        <p:sp>
          <p:nvSpPr>
            <p:cNvPr id="2605" name="object 2605" descr=""/>
            <p:cNvSpPr/>
            <p:nvPr/>
          </p:nvSpPr>
          <p:spPr>
            <a:xfrm>
              <a:off x="5504468" y="8561348"/>
              <a:ext cx="635" cy="0"/>
            </a:xfrm>
            <a:custGeom>
              <a:avLst/>
              <a:gdLst/>
              <a:ahLst/>
              <a:cxnLst/>
              <a:rect l="l" t="t" r="r" b="b"/>
              <a:pathLst>
                <a:path w="635" h="0">
                  <a:moveTo>
                    <a:pt x="0" y="0"/>
                  </a:moveTo>
                  <a:lnTo>
                    <a:pt x="241" y="0"/>
                  </a:lnTo>
                  <a:lnTo>
                    <a:pt x="431" y="0"/>
                  </a:lnTo>
                </a:path>
              </a:pathLst>
            </a:custGeom>
            <a:ln w="3175">
              <a:solidFill>
                <a:srgbClr val="565658"/>
              </a:solidFill>
            </a:ln>
          </p:spPr>
          <p:txBody>
            <a:bodyPr wrap="square" lIns="0" tIns="0" rIns="0" bIns="0" rtlCol="0"/>
            <a:lstStyle/>
            <a:p/>
          </p:txBody>
        </p:sp>
        <p:sp>
          <p:nvSpPr>
            <p:cNvPr id="2606" name="object 2606" descr=""/>
            <p:cNvSpPr/>
            <p:nvPr/>
          </p:nvSpPr>
          <p:spPr>
            <a:xfrm>
              <a:off x="6021087" y="8522138"/>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2607" name="object 2607" descr=""/>
            <p:cNvSpPr/>
            <p:nvPr/>
          </p:nvSpPr>
          <p:spPr>
            <a:xfrm>
              <a:off x="6009119" y="8385606"/>
              <a:ext cx="0" cy="1270"/>
            </a:xfrm>
            <a:custGeom>
              <a:avLst/>
              <a:gdLst/>
              <a:ahLst/>
              <a:cxnLst/>
              <a:rect l="l" t="t" r="r" b="b"/>
              <a:pathLst>
                <a:path w="0" h="1270">
                  <a:moveTo>
                    <a:pt x="0" y="0"/>
                  </a:moveTo>
                  <a:lnTo>
                    <a:pt x="0" y="749"/>
                  </a:lnTo>
                </a:path>
              </a:pathLst>
            </a:custGeom>
            <a:ln w="3175">
              <a:solidFill>
                <a:srgbClr val="565658"/>
              </a:solidFill>
            </a:ln>
          </p:spPr>
          <p:txBody>
            <a:bodyPr wrap="square" lIns="0" tIns="0" rIns="0" bIns="0" rtlCol="0"/>
            <a:lstStyle/>
            <a:p/>
          </p:txBody>
        </p:sp>
        <p:sp>
          <p:nvSpPr>
            <p:cNvPr id="2608" name="object 2608" descr=""/>
            <p:cNvSpPr/>
            <p:nvPr/>
          </p:nvSpPr>
          <p:spPr>
            <a:xfrm>
              <a:off x="5505423" y="8563518"/>
              <a:ext cx="10160" cy="11430"/>
            </a:xfrm>
            <a:custGeom>
              <a:avLst/>
              <a:gdLst/>
              <a:ahLst/>
              <a:cxnLst/>
              <a:rect l="l" t="t" r="r" b="b"/>
              <a:pathLst>
                <a:path w="10160" h="11429">
                  <a:moveTo>
                    <a:pt x="0" y="0"/>
                  </a:moveTo>
                  <a:lnTo>
                    <a:pt x="4902" y="5486"/>
                  </a:lnTo>
                  <a:lnTo>
                    <a:pt x="5600" y="6235"/>
                  </a:lnTo>
                  <a:lnTo>
                    <a:pt x="8547" y="9563"/>
                  </a:lnTo>
                  <a:lnTo>
                    <a:pt x="8978" y="10071"/>
                  </a:lnTo>
                  <a:lnTo>
                    <a:pt x="9817" y="10998"/>
                  </a:lnTo>
                </a:path>
              </a:pathLst>
            </a:custGeom>
            <a:ln w="3175">
              <a:solidFill>
                <a:srgbClr val="565658"/>
              </a:solidFill>
            </a:ln>
          </p:spPr>
          <p:txBody>
            <a:bodyPr wrap="square" lIns="0" tIns="0" rIns="0" bIns="0" rtlCol="0"/>
            <a:lstStyle/>
            <a:p/>
          </p:txBody>
        </p:sp>
        <p:sp>
          <p:nvSpPr>
            <p:cNvPr id="2609" name="object 2609" descr=""/>
            <p:cNvSpPr/>
            <p:nvPr/>
          </p:nvSpPr>
          <p:spPr>
            <a:xfrm>
              <a:off x="5725304" y="8365670"/>
              <a:ext cx="0" cy="10795"/>
            </a:xfrm>
            <a:custGeom>
              <a:avLst/>
              <a:gdLst/>
              <a:ahLst/>
              <a:cxnLst/>
              <a:rect l="l" t="t" r="r" b="b"/>
              <a:pathLst>
                <a:path w="0" h="10795">
                  <a:moveTo>
                    <a:pt x="0" y="0"/>
                  </a:moveTo>
                  <a:lnTo>
                    <a:pt x="0" y="10325"/>
                  </a:lnTo>
                </a:path>
              </a:pathLst>
            </a:custGeom>
            <a:ln w="3175">
              <a:solidFill>
                <a:srgbClr val="565658"/>
              </a:solidFill>
            </a:ln>
          </p:spPr>
          <p:txBody>
            <a:bodyPr wrap="square" lIns="0" tIns="0" rIns="0" bIns="0" rtlCol="0"/>
            <a:lstStyle/>
            <a:p/>
          </p:txBody>
        </p:sp>
        <p:sp>
          <p:nvSpPr>
            <p:cNvPr id="2610" name="object 2610" descr=""/>
            <p:cNvSpPr/>
            <p:nvPr/>
          </p:nvSpPr>
          <p:spPr>
            <a:xfrm>
              <a:off x="5707494" y="8365670"/>
              <a:ext cx="0" cy="10795"/>
            </a:xfrm>
            <a:custGeom>
              <a:avLst/>
              <a:gdLst/>
              <a:ahLst/>
              <a:cxnLst/>
              <a:rect l="l" t="t" r="r" b="b"/>
              <a:pathLst>
                <a:path w="0" h="10795">
                  <a:moveTo>
                    <a:pt x="0" y="0"/>
                  </a:moveTo>
                  <a:lnTo>
                    <a:pt x="0" y="10325"/>
                  </a:lnTo>
                </a:path>
              </a:pathLst>
            </a:custGeom>
            <a:ln w="3175">
              <a:solidFill>
                <a:srgbClr val="565658"/>
              </a:solidFill>
            </a:ln>
          </p:spPr>
          <p:txBody>
            <a:bodyPr wrap="square" lIns="0" tIns="0" rIns="0" bIns="0" rtlCol="0"/>
            <a:lstStyle/>
            <a:p/>
          </p:txBody>
        </p:sp>
        <p:sp>
          <p:nvSpPr>
            <p:cNvPr id="2611" name="object 2611" descr=""/>
            <p:cNvSpPr/>
            <p:nvPr/>
          </p:nvSpPr>
          <p:spPr>
            <a:xfrm>
              <a:off x="5725477" y="8577475"/>
              <a:ext cx="635" cy="1270"/>
            </a:xfrm>
            <a:custGeom>
              <a:avLst/>
              <a:gdLst/>
              <a:ahLst/>
              <a:cxnLst/>
              <a:rect l="l" t="t" r="r" b="b"/>
              <a:pathLst>
                <a:path w="635" h="1270">
                  <a:moveTo>
                    <a:pt x="0" y="863"/>
                  </a:moveTo>
                  <a:lnTo>
                    <a:pt x="177" y="609"/>
                  </a:lnTo>
                  <a:lnTo>
                    <a:pt x="279" y="469"/>
                  </a:lnTo>
                  <a:lnTo>
                    <a:pt x="406" y="266"/>
                  </a:lnTo>
                  <a:lnTo>
                    <a:pt x="469" y="0"/>
                  </a:lnTo>
                </a:path>
              </a:pathLst>
            </a:custGeom>
            <a:ln w="3175">
              <a:solidFill>
                <a:srgbClr val="565658"/>
              </a:solidFill>
            </a:ln>
          </p:spPr>
          <p:txBody>
            <a:bodyPr wrap="square" lIns="0" tIns="0" rIns="0" bIns="0" rtlCol="0"/>
            <a:lstStyle/>
            <a:p/>
          </p:txBody>
        </p:sp>
        <p:sp>
          <p:nvSpPr>
            <p:cNvPr id="2612" name="object 2612" descr=""/>
            <p:cNvSpPr/>
            <p:nvPr/>
          </p:nvSpPr>
          <p:spPr>
            <a:xfrm>
              <a:off x="5685281" y="8601038"/>
              <a:ext cx="17780" cy="8255"/>
            </a:xfrm>
            <a:custGeom>
              <a:avLst/>
              <a:gdLst/>
              <a:ahLst/>
              <a:cxnLst/>
              <a:rect l="l" t="t" r="r" b="b"/>
              <a:pathLst>
                <a:path w="17779" h="8254">
                  <a:moveTo>
                    <a:pt x="0" y="7835"/>
                  </a:moveTo>
                  <a:lnTo>
                    <a:pt x="9740" y="5778"/>
                  </a:lnTo>
                  <a:lnTo>
                    <a:pt x="13931" y="2730"/>
                  </a:lnTo>
                  <a:lnTo>
                    <a:pt x="17716" y="0"/>
                  </a:lnTo>
                </a:path>
              </a:pathLst>
            </a:custGeom>
            <a:ln w="3175">
              <a:solidFill>
                <a:srgbClr val="565658"/>
              </a:solidFill>
            </a:ln>
          </p:spPr>
          <p:txBody>
            <a:bodyPr wrap="square" lIns="0" tIns="0" rIns="0" bIns="0" rtlCol="0"/>
            <a:lstStyle/>
            <a:p/>
          </p:txBody>
        </p:sp>
        <p:sp>
          <p:nvSpPr>
            <p:cNvPr id="2613" name="object 2613" descr=""/>
            <p:cNvSpPr/>
            <p:nvPr/>
          </p:nvSpPr>
          <p:spPr>
            <a:xfrm>
              <a:off x="5515258" y="8574525"/>
              <a:ext cx="7620" cy="7620"/>
            </a:xfrm>
            <a:custGeom>
              <a:avLst/>
              <a:gdLst/>
              <a:ahLst/>
              <a:cxnLst/>
              <a:rect l="l" t="t" r="r" b="b"/>
              <a:pathLst>
                <a:path w="7620" h="7620">
                  <a:moveTo>
                    <a:pt x="0" y="0"/>
                  </a:moveTo>
                  <a:lnTo>
                    <a:pt x="3530" y="3619"/>
                  </a:lnTo>
                  <a:lnTo>
                    <a:pt x="7226" y="7061"/>
                  </a:lnTo>
                </a:path>
              </a:pathLst>
            </a:custGeom>
            <a:ln w="3175">
              <a:solidFill>
                <a:srgbClr val="565658"/>
              </a:solidFill>
            </a:ln>
          </p:spPr>
          <p:txBody>
            <a:bodyPr wrap="square" lIns="0" tIns="0" rIns="0" bIns="0" rtlCol="0"/>
            <a:lstStyle/>
            <a:p/>
          </p:txBody>
        </p:sp>
        <p:sp>
          <p:nvSpPr>
            <p:cNvPr id="2614" name="object 2614" descr=""/>
            <p:cNvSpPr/>
            <p:nvPr/>
          </p:nvSpPr>
          <p:spPr>
            <a:xfrm>
              <a:off x="5569245" y="8528822"/>
              <a:ext cx="635" cy="635"/>
            </a:xfrm>
            <a:custGeom>
              <a:avLst/>
              <a:gdLst/>
              <a:ahLst/>
              <a:cxnLst/>
              <a:rect l="l" t="t" r="r" b="b"/>
              <a:pathLst>
                <a:path w="635" h="634">
                  <a:moveTo>
                    <a:pt x="0" y="25"/>
                  </a:moveTo>
                  <a:lnTo>
                    <a:pt x="165" y="0"/>
                  </a:lnTo>
                </a:path>
              </a:pathLst>
            </a:custGeom>
            <a:ln w="3175">
              <a:solidFill>
                <a:srgbClr val="565658"/>
              </a:solidFill>
            </a:ln>
          </p:spPr>
          <p:txBody>
            <a:bodyPr wrap="square" lIns="0" tIns="0" rIns="0" bIns="0" rtlCol="0"/>
            <a:lstStyle/>
            <a:p/>
          </p:txBody>
        </p:sp>
        <p:sp>
          <p:nvSpPr>
            <p:cNvPr id="2615" name="object 2615" descr=""/>
            <p:cNvSpPr/>
            <p:nvPr/>
          </p:nvSpPr>
          <p:spPr>
            <a:xfrm>
              <a:off x="5568662" y="8379759"/>
              <a:ext cx="635" cy="635"/>
            </a:xfrm>
            <a:custGeom>
              <a:avLst/>
              <a:gdLst/>
              <a:ahLst/>
              <a:cxnLst/>
              <a:rect l="l" t="t" r="r" b="b"/>
              <a:pathLst>
                <a:path w="635" h="634">
                  <a:moveTo>
                    <a:pt x="0" y="0"/>
                  </a:moveTo>
                  <a:lnTo>
                    <a:pt x="165" y="0"/>
                  </a:lnTo>
                  <a:lnTo>
                    <a:pt x="393" y="63"/>
                  </a:lnTo>
                </a:path>
              </a:pathLst>
            </a:custGeom>
            <a:ln w="3175">
              <a:solidFill>
                <a:srgbClr val="565658"/>
              </a:solidFill>
            </a:ln>
          </p:spPr>
          <p:txBody>
            <a:bodyPr wrap="square" lIns="0" tIns="0" rIns="0" bIns="0" rtlCol="0"/>
            <a:lstStyle/>
            <a:p/>
          </p:txBody>
        </p:sp>
        <p:sp>
          <p:nvSpPr>
            <p:cNvPr id="2616" name="object 2616" descr=""/>
            <p:cNvSpPr/>
            <p:nvPr/>
          </p:nvSpPr>
          <p:spPr>
            <a:xfrm>
              <a:off x="5568947" y="8528963"/>
              <a:ext cx="635" cy="635"/>
            </a:xfrm>
            <a:custGeom>
              <a:avLst/>
              <a:gdLst/>
              <a:ahLst/>
              <a:cxnLst/>
              <a:rect l="l" t="t" r="r" b="b"/>
              <a:pathLst>
                <a:path w="635" h="634">
                  <a:moveTo>
                    <a:pt x="0" y="101"/>
                  </a:moveTo>
                  <a:lnTo>
                    <a:pt x="165" y="50"/>
                  </a:lnTo>
                </a:path>
              </a:pathLst>
            </a:custGeom>
            <a:ln w="3175">
              <a:solidFill>
                <a:srgbClr val="565658"/>
              </a:solidFill>
            </a:ln>
          </p:spPr>
          <p:txBody>
            <a:bodyPr wrap="square" lIns="0" tIns="0" rIns="0" bIns="0" rtlCol="0"/>
            <a:lstStyle/>
            <a:p/>
          </p:txBody>
        </p:sp>
        <p:sp>
          <p:nvSpPr>
            <p:cNvPr id="2617" name="object 2617" descr=""/>
            <p:cNvSpPr/>
            <p:nvPr/>
          </p:nvSpPr>
          <p:spPr>
            <a:xfrm>
              <a:off x="5552658" y="8376001"/>
              <a:ext cx="4445" cy="5080"/>
            </a:xfrm>
            <a:custGeom>
              <a:avLst/>
              <a:gdLst/>
              <a:ahLst/>
              <a:cxnLst/>
              <a:rect l="l" t="t" r="r" b="b"/>
              <a:pathLst>
                <a:path w="4445" h="5079">
                  <a:moveTo>
                    <a:pt x="4445" y="0"/>
                  </a:moveTo>
                  <a:lnTo>
                    <a:pt x="4076" y="774"/>
                  </a:lnTo>
                  <a:lnTo>
                    <a:pt x="3771" y="1803"/>
                  </a:lnTo>
                  <a:lnTo>
                    <a:pt x="3390" y="2400"/>
                  </a:lnTo>
                  <a:lnTo>
                    <a:pt x="2768" y="3327"/>
                  </a:lnTo>
                  <a:lnTo>
                    <a:pt x="2273" y="3733"/>
                  </a:lnTo>
                  <a:lnTo>
                    <a:pt x="1358" y="4445"/>
                  </a:lnTo>
                  <a:lnTo>
                    <a:pt x="406" y="4775"/>
                  </a:lnTo>
                  <a:lnTo>
                    <a:pt x="0" y="4965"/>
                  </a:lnTo>
                  <a:lnTo>
                    <a:pt x="279" y="4940"/>
                  </a:lnTo>
                </a:path>
              </a:pathLst>
            </a:custGeom>
            <a:ln w="3175">
              <a:solidFill>
                <a:srgbClr val="565658"/>
              </a:solidFill>
            </a:ln>
          </p:spPr>
          <p:txBody>
            <a:bodyPr wrap="square" lIns="0" tIns="0" rIns="0" bIns="0" rtlCol="0"/>
            <a:lstStyle/>
            <a:p/>
          </p:txBody>
        </p:sp>
        <p:sp>
          <p:nvSpPr>
            <p:cNvPr id="2618" name="object 2618" descr=""/>
            <p:cNvSpPr/>
            <p:nvPr/>
          </p:nvSpPr>
          <p:spPr>
            <a:xfrm>
              <a:off x="5700735" y="8524045"/>
              <a:ext cx="33020" cy="2540"/>
            </a:xfrm>
            <a:custGeom>
              <a:avLst/>
              <a:gdLst/>
              <a:ahLst/>
              <a:cxnLst/>
              <a:rect l="l" t="t" r="r" b="b"/>
              <a:pathLst>
                <a:path w="33020" h="2540">
                  <a:moveTo>
                    <a:pt x="0" y="2247"/>
                  </a:moveTo>
                  <a:lnTo>
                    <a:pt x="16764" y="1079"/>
                  </a:lnTo>
                  <a:lnTo>
                    <a:pt x="32600" y="0"/>
                  </a:lnTo>
                </a:path>
              </a:pathLst>
            </a:custGeom>
            <a:ln w="3175">
              <a:solidFill>
                <a:srgbClr val="565658"/>
              </a:solidFill>
            </a:ln>
          </p:spPr>
          <p:txBody>
            <a:bodyPr wrap="square" lIns="0" tIns="0" rIns="0" bIns="0" rtlCol="0"/>
            <a:lstStyle/>
            <a:p/>
          </p:txBody>
        </p:sp>
        <p:sp>
          <p:nvSpPr>
            <p:cNvPr id="2619" name="object 2619" descr=""/>
            <p:cNvSpPr/>
            <p:nvPr/>
          </p:nvSpPr>
          <p:spPr>
            <a:xfrm>
              <a:off x="5553048" y="8528053"/>
              <a:ext cx="4445" cy="5080"/>
            </a:xfrm>
            <a:custGeom>
              <a:avLst/>
              <a:gdLst/>
              <a:ahLst/>
              <a:cxnLst/>
              <a:rect l="l" t="t" r="r" b="b"/>
              <a:pathLst>
                <a:path w="4445" h="5079">
                  <a:moveTo>
                    <a:pt x="0" y="0"/>
                  </a:moveTo>
                  <a:lnTo>
                    <a:pt x="965" y="342"/>
                  </a:lnTo>
                  <a:lnTo>
                    <a:pt x="1155" y="507"/>
                  </a:lnTo>
                  <a:lnTo>
                    <a:pt x="2374" y="1460"/>
                  </a:lnTo>
                  <a:lnTo>
                    <a:pt x="2667" y="1904"/>
                  </a:lnTo>
                  <a:lnTo>
                    <a:pt x="3390" y="3009"/>
                  </a:lnTo>
                  <a:lnTo>
                    <a:pt x="3682" y="4000"/>
                  </a:lnTo>
                  <a:lnTo>
                    <a:pt x="4038" y="4775"/>
                  </a:lnTo>
                </a:path>
              </a:pathLst>
            </a:custGeom>
            <a:ln w="3175">
              <a:solidFill>
                <a:srgbClr val="565658"/>
              </a:solidFill>
            </a:ln>
          </p:spPr>
          <p:txBody>
            <a:bodyPr wrap="square" lIns="0" tIns="0" rIns="0" bIns="0" rtlCol="0"/>
            <a:lstStyle/>
            <a:p/>
          </p:txBody>
        </p:sp>
        <p:sp>
          <p:nvSpPr>
            <p:cNvPr id="2620" name="object 2620" descr=""/>
            <p:cNvSpPr/>
            <p:nvPr/>
          </p:nvSpPr>
          <p:spPr>
            <a:xfrm>
              <a:off x="5558328" y="8532835"/>
              <a:ext cx="10160" cy="0"/>
            </a:xfrm>
            <a:custGeom>
              <a:avLst/>
              <a:gdLst/>
              <a:ahLst/>
              <a:cxnLst/>
              <a:rect l="l" t="t" r="r" b="b"/>
              <a:pathLst>
                <a:path w="10160" h="0">
                  <a:moveTo>
                    <a:pt x="9613" y="0"/>
                  </a:moveTo>
                  <a:lnTo>
                    <a:pt x="0" y="0"/>
                  </a:lnTo>
                </a:path>
              </a:pathLst>
            </a:custGeom>
            <a:ln w="3175">
              <a:solidFill>
                <a:srgbClr val="565658"/>
              </a:solidFill>
            </a:ln>
          </p:spPr>
          <p:txBody>
            <a:bodyPr wrap="square" lIns="0" tIns="0" rIns="0" bIns="0" rtlCol="0"/>
            <a:lstStyle/>
            <a:p/>
          </p:txBody>
        </p:sp>
        <p:sp>
          <p:nvSpPr>
            <p:cNvPr id="2621" name="object 2621" descr=""/>
            <p:cNvSpPr/>
            <p:nvPr/>
          </p:nvSpPr>
          <p:spPr>
            <a:xfrm>
              <a:off x="5577927" y="8523815"/>
              <a:ext cx="635" cy="635"/>
            </a:xfrm>
            <a:custGeom>
              <a:avLst/>
              <a:gdLst/>
              <a:ahLst/>
              <a:cxnLst/>
              <a:rect l="l" t="t" r="r" b="b"/>
              <a:pathLst>
                <a:path w="635" h="634">
                  <a:moveTo>
                    <a:pt x="0" y="127"/>
                  </a:moveTo>
                  <a:lnTo>
                    <a:pt x="254" y="101"/>
                  </a:lnTo>
                  <a:lnTo>
                    <a:pt x="393" y="0"/>
                  </a:lnTo>
                </a:path>
              </a:pathLst>
            </a:custGeom>
            <a:ln w="3175">
              <a:solidFill>
                <a:srgbClr val="565658"/>
              </a:solidFill>
            </a:ln>
          </p:spPr>
          <p:txBody>
            <a:bodyPr wrap="square" lIns="0" tIns="0" rIns="0" bIns="0" rtlCol="0"/>
            <a:lstStyle/>
            <a:p/>
          </p:txBody>
        </p:sp>
        <p:sp>
          <p:nvSpPr>
            <p:cNvPr id="2622" name="object 2622" descr=""/>
            <p:cNvSpPr/>
            <p:nvPr/>
          </p:nvSpPr>
          <p:spPr>
            <a:xfrm>
              <a:off x="5382677" y="8505977"/>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2623" name="object 2623" descr=""/>
            <p:cNvSpPr/>
            <p:nvPr/>
          </p:nvSpPr>
          <p:spPr>
            <a:xfrm>
              <a:off x="5381486" y="8396912"/>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2624" name="object 2624" descr=""/>
            <p:cNvSpPr/>
            <p:nvPr/>
          </p:nvSpPr>
          <p:spPr>
            <a:xfrm>
              <a:off x="5376501" y="8505977"/>
              <a:ext cx="3810" cy="0"/>
            </a:xfrm>
            <a:custGeom>
              <a:avLst/>
              <a:gdLst/>
              <a:ahLst/>
              <a:cxnLst/>
              <a:rect l="l" t="t" r="r" b="b"/>
              <a:pathLst>
                <a:path w="3810" h="0">
                  <a:moveTo>
                    <a:pt x="3670" y="0"/>
                  </a:moveTo>
                  <a:lnTo>
                    <a:pt x="0" y="0"/>
                  </a:lnTo>
                </a:path>
              </a:pathLst>
            </a:custGeom>
            <a:ln w="3175">
              <a:solidFill>
                <a:srgbClr val="565658"/>
              </a:solidFill>
            </a:ln>
          </p:spPr>
          <p:txBody>
            <a:bodyPr wrap="square" lIns="0" tIns="0" rIns="0" bIns="0" rtlCol="0"/>
            <a:lstStyle/>
            <a:p/>
          </p:txBody>
        </p:sp>
        <p:sp>
          <p:nvSpPr>
            <p:cNvPr id="2625" name="object 2625" descr=""/>
            <p:cNvSpPr/>
            <p:nvPr/>
          </p:nvSpPr>
          <p:spPr>
            <a:xfrm>
              <a:off x="5376500" y="8505977"/>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2626" name="object 2626" descr=""/>
            <p:cNvSpPr/>
            <p:nvPr/>
          </p:nvSpPr>
          <p:spPr>
            <a:xfrm>
              <a:off x="5353728" y="8435190"/>
              <a:ext cx="635" cy="635"/>
            </a:xfrm>
            <a:custGeom>
              <a:avLst/>
              <a:gdLst/>
              <a:ahLst/>
              <a:cxnLst/>
              <a:rect l="l" t="t" r="r" b="b"/>
              <a:pathLst>
                <a:path w="635" h="634">
                  <a:moveTo>
                    <a:pt x="622" y="609"/>
                  </a:moveTo>
                  <a:lnTo>
                    <a:pt x="571" y="368"/>
                  </a:lnTo>
                  <a:lnTo>
                    <a:pt x="431" y="203"/>
                  </a:lnTo>
                  <a:lnTo>
                    <a:pt x="253" y="63"/>
                  </a:lnTo>
                  <a:lnTo>
                    <a:pt x="0" y="0"/>
                  </a:lnTo>
                </a:path>
              </a:pathLst>
            </a:custGeom>
            <a:ln w="3175">
              <a:solidFill>
                <a:srgbClr val="565658"/>
              </a:solidFill>
            </a:ln>
          </p:spPr>
          <p:txBody>
            <a:bodyPr wrap="square" lIns="0" tIns="0" rIns="0" bIns="0" rtlCol="0"/>
            <a:lstStyle/>
            <a:p/>
          </p:txBody>
        </p:sp>
        <p:sp>
          <p:nvSpPr>
            <p:cNvPr id="2627" name="object 2627" descr=""/>
            <p:cNvSpPr/>
            <p:nvPr/>
          </p:nvSpPr>
          <p:spPr>
            <a:xfrm>
              <a:off x="5382677" y="8396912"/>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2628" name="object 2628" descr=""/>
            <p:cNvSpPr/>
            <p:nvPr/>
          </p:nvSpPr>
          <p:spPr>
            <a:xfrm>
              <a:off x="5353742" y="8473034"/>
              <a:ext cx="635" cy="635"/>
            </a:xfrm>
            <a:custGeom>
              <a:avLst/>
              <a:gdLst/>
              <a:ahLst/>
              <a:cxnLst/>
              <a:rect l="l" t="t" r="r" b="b"/>
              <a:pathLst>
                <a:path w="635" h="634">
                  <a:moveTo>
                    <a:pt x="0" y="609"/>
                  </a:moveTo>
                  <a:lnTo>
                    <a:pt x="254" y="571"/>
                  </a:lnTo>
                  <a:lnTo>
                    <a:pt x="419" y="419"/>
                  </a:lnTo>
                  <a:lnTo>
                    <a:pt x="558" y="254"/>
                  </a:lnTo>
                  <a:lnTo>
                    <a:pt x="609" y="0"/>
                  </a:lnTo>
                </a:path>
              </a:pathLst>
            </a:custGeom>
            <a:ln w="3175">
              <a:solidFill>
                <a:srgbClr val="565658"/>
              </a:solidFill>
            </a:ln>
          </p:spPr>
          <p:txBody>
            <a:bodyPr wrap="square" lIns="0" tIns="0" rIns="0" bIns="0" rtlCol="0"/>
            <a:lstStyle/>
            <a:p/>
          </p:txBody>
        </p:sp>
        <p:sp>
          <p:nvSpPr>
            <p:cNvPr id="2629" name="object 2629" descr=""/>
            <p:cNvSpPr/>
            <p:nvPr/>
          </p:nvSpPr>
          <p:spPr>
            <a:xfrm>
              <a:off x="5381251" y="8396912"/>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2630" name="object 2630" descr=""/>
            <p:cNvSpPr/>
            <p:nvPr/>
          </p:nvSpPr>
          <p:spPr>
            <a:xfrm>
              <a:off x="5351607" y="8434607"/>
              <a:ext cx="635" cy="635"/>
            </a:xfrm>
            <a:custGeom>
              <a:avLst/>
              <a:gdLst/>
              <a:ahLst/>
              <a:cxnLst/>
              <a:rect l="l" t="t" r="r" b="b"/>
              <a:pathLst>
                <a:path w="635" h="634">
                  <a:moveTo>
                    <a:pt x="596" y="596"/>
                  </a:moveTo>
                  <a:lnTo>
                    <a:pt x="355" y="558"/>
                  </a:lnTo>
                  <a:lnTo>
                    <a:pt x="203" y="419"/>
                  </a:lnTo>
                  <a:lnTo>
                    <a:pt x="38" y="228"/>
                  </a:lnTo>
                  <a:lnTo>
                    <a:pt x="0" y="0"/>
                  </a:lnTo>
                </a:path>
              </a:pathLst>
            </a:custGeom>
            <a:ln w="3175">
              <a:solidFill>
                <a:srgbClr val="565658"/>
              </a:solidFill>
            </a:ln>
          </p:spPr>
          <p:txBody>
            <a:bodyPr wrap="square" lIns="0" tIns="0" rIns="0" bIns="0" rtlCol="0"/>
            <a:lstStyle/>
            <a:p/>
          </p:txBody>
        </p:sp>
        <p:sp>
          <p:nvSpPr>
            <p:cNvPr id="2631" name="object 2631" descr=""/>
            <p:cNvSpPr/>
            <p:nvPr/>
          </p:nvSpPr>
          <p:spPr>
            <a:xfrm>
              <a:off x="5381251" y="8458086"/>
              <a:ext cx="0" cy="27940"/>
            </a:xfrm>
            <a:custGeom>
              <a:avLst/>
              <a:gdLst/>
              <a:ahLst/>
              <a:cxnLst/>
              <a:rect l="l" t="t" r="r" b="b"/>
              <a:pathLst>
                <a:path w="0" h="27940">
                  <a:moveTo>
                    <a:pt x="0" y="0"/>
                  </a:moveTo>
                  <a:lnTo>
                    <a:pt x="0" y="27813"/>
                  </a:lnTo>
                </a:path>
              </a:pathLst>
            </a:custGeom>
            <a:ln w="3175">
              <a:solidFill>
                <a:srgbClr val="565658"/>
              </a:solidFill>
            </a:ln>
          </p:spPr>
          <p:txBody>
            <a:bodyPr wrap="square" lIns="0" tIns="0" rIns="0" bIns="0" rtlCol="0"/>
            <a:lstStyle/>
            <a:p/>
          </p:txBody>
        </p:sp>
        <p:sp>
          <p:nvSpPr>
            <p:cNvPr id="2632" name="object 2632" descr=""/>
            <p:cNvSpPr/>
            <p:nvPr/>
          </p:nvSpPr>
          <p:spPr>
            <a:xfrm>
              <a:off x="5381251" y="8422441"/>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2633" name="object 2633" descr=""/>
            <p:cNvSpPr/>
            <p:nvPr/>
          </p:nvSpPr>
          <p:spPr>
            <a:xfrm>
              <a:off x="5381251" y="8402852"/>
              <a:ext cx="0" cy="635"/>
            </a:xfrm>
            <a:custGeom>
              <a:avLst/>
              <a:gdLst/>
              <a:ahLst/>
              <a:cxnLst/>
              <a:rect l="l" t="t" r="r" b="b"/>
              <a:pathLst>
                <a:path w="0" h="634">
                  <a:moveTo>
                    <a:pt x="0" y="0"/>
                  </a:moveTo>
                  <a:lnTo>
                    <a:pt x="0" y="380"/>
                  </a:lnTo>
                </a:path>
              </a:pathLst>
            </a:custGeom>
            <a:ln w="3175">
              <a:solidFill>
                <a:srgbClr val="565658"/>
              </a:solidFill>
            </a:ln>
          </p:spPr>
          <p:txBody>
            <a:bodyPr wrap="square" lIns="0" tIns="0" rIns="0" bIns="0" rtlCol="0"/>
            <a:lstStyle/>
            <a:p/>
          </p:txBody>
        </p:sp>
        <p:sp>
          <p:nvSpPr>
            <p:cNvPr id="2634" name="object 2634" descr=""/>
            <p:cNvSpPr/>
            <p:nvPr/>
          </p:nvSpPr>
          <p:spPr>
            <a:xfrm>
              <a:off x="5381251" y="8506101"/>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2635" name="object 2635" descr=""/>
            <p:cNvSpPr/>
            <p:nvPr/>
          </p:nvSpPr>
          <p:spPr>
            <a:xfrm>
              <a:off x="5381486" y="8458086"/>
              <a:ext cx="0" cy="27940"/>
            </a:xfrm>
            <a:custGeom>
              <a:avLst/>
              <a:gdLst/>
              <a:ahLst/>
              <a:cxnLst/>
              <a:rect l="l" t="t" r="r" b="b"/>
              <a:pathLst>
                <a:path w="0" h="27940">
                  <a:moveTo>
                    <a:pt x="0" y="0"/>
                  </a:moveTo>
                  <a:lnTo>
                    <a:pt x="0" y="27813"/>
                  </a:lnTo>
                </a:path>
              </a:pathLst>
            </a:custGeom>
            <a:ln w="3175">
              <a:solidFill>
                <a:srgbClr val="565658"/>
              </a:solidFill>
            </a:ln>
          </p:spPr>
          <p:txBody>
            <a:bodyPr wrap="square" lIns="0" tIns="0" rIns="0" bIns="0" rtlCol="0"/>
            <a:lstStyle/>
            <a:p/>
          </p:txBody>
        </p:sp>
        <p:sp>
          <p:nvSpPr>
            <p:cNvPr id="2636" name="object 2636" descr=""/>
            <p:cNvSpPr/>
            <p:nvPr/>
          </p:nvSpPr>
          <p:spPr>
            <a:xfrm>
              <a:off x="5381486" y="8422441"/>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2637" name="object 2637" descr=""/>
            <p:cNvSpPr/>
            <p:nvPr/>
          </p:nvSpPr>
          <p:spPr>
            <a:xfrm>
              <a:off x="5381486" y="8402852"/>
              <a:ext cx="0" cy="635"/>
            </a:xfrm>
            <a:custGeom>
              <a:avLst/>
              <a:gdLst/>
              <a:ahLst/>
              <a:cxnLst/>
              <a:rect l="l" t="t" r="r" b="b"/>
              <a:pathLst>
                <a:path w="0" h="634">
                  <a:moveTo>
                    <a:pt x="0" y="0"/>
                  </a:moveTo>
                  <a:lnTo>
                    <a:pt x="0" y="380"/>
                  </a:lnTo>
                </a:path>
              </a:pathLst>
            </a:custGeom>
            <a:ln w="3175">
              <a:solidFill>
                <a:srgbClr val="565658"/>
              </a:solidFill>
            </a:ln>
          </p:spPr>
          <p:txBody>
            <a:bodyPr wrap="square" lIns="0" tIns="0" rIns="0" bIns="0" rtlCol="0"/>
            <a:lstStyle/>
            <a:p/>
          </p:txBody>
        </p:sp>
        <p:sp>
          <p:nvSpPr>
            <p:cNvPr id="2638" name="object 2638" descr=""/>
            <p:cNvSpPr/>
            <p:nvPr/>
          </p:nvSpPr>
          <p:spPr>
            <a:xfrm>
              <a:off x="5381486" y="8506101"/>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2639" name="object 2639" descr=""/>
            <p:cNvSpPr/>
            <p:nvPr/>
          </p:nvSpPr>
          <p:spPr>
            <a:xfrm>
              <a:off x="5376500" y="8402852"/>
              <a:ext cx="0" cy="635"/>
            </a:xfrm>
            <a:custGeom>
              <a:avLst/>
              <a:gdLst/>
              <a:ahLst/>
              <a:cxnLst/>
              <a:rect l="l" t="t" r="r" b="b"/>
              <a:pathLst>
                <a:path w="0" h="634">
                  <a:moveTo>
                    <a:pt x="0" y="0"/>
                  </a:moveTo>
                  <a:lnTo>
                    <a:pt x="0" y="380"/>
                  </a:lnTo>
                </a:path>
              </a:pathLst>
            </a:custGeom>
            <a:ln w="3175">
              <a:solidFill>
                <a:srgbClr val="565658"/>
              </a:solidFill>
            </a:ln>
          </p:spPr>
          <p:txBody>
            <a:bodyPr wrap="square" lIns="0" tIns="0" rIns="0" bIns="0" rtlCol="0"/>
            <a:lstStyle/>
            <a:p/>
          </p:txBody>
        </p:sp>
        <p:sp>
          <p:nvSpPr>
            <p:cNvPr id="2640" name="object 2640" descr=""/>
            <p:cNvSpPr/>
            <p:nvPr/>
          </p:nvSpPr>
          <p:spPr>
            <a:xfrm>
              <a:off x="5376500" y="8422441"/>
              <a:ext cx="0" cy="1905"/>
            </a:xfrm>
            <a:custGeom>
              <a:avLst/>
              <a:gdLst/>
              <a:ahLst/>
              <a:cxnLst/>
              <a:rect l="l" t="t" r="r" b="b"/>
              <a:pathLst>
                <a:path w="0" h="1904">
                  <a:moveTo>
                    <a:pt x="0" y="0"/>
                  </a:moveTo>
                  <a:lnTo>
                    <a:pt x="0" y="1358"/>
                  </a:lnTo>
                </a:path>
              </a:pathLst>
            </a:custGeom>
            <a:ln w="3175">
              <a:solidFill>
                <a:srgbClr val="565658"/>
              </a:solidFill>
            </a:ln>
          </p:spPr>
          <p:txBody>
            <a:bodyPr wrap="square" lIns="0" tIns="0" rIns="0" bIns="0" rtlCol="0"/>
            <a:lstStyle/>
            <a:p/>
          </p:txBody>
        </p:sp>
        <p:sp>
          <p:nvSpPr>
            <p:cNvPr id="2641" name="object 2641" descr=""/>
            <p:cNvSpPr/>
            <p:nvPr/>
          </p:nvSpPr>
          <p:spPr>
            <a:xfrm>
              <a:off x="5378881" y="8458086"/>
              <a:ext cx="0" cy="23495"/>
            </a:xfrm>
            <a:custGeom>
              <a:avLst/>
              <a:gdLst/>
              <a:ahLst/>
              <a:cxnLst/>
              <a:rect l="l" t="t" r="r" b="b"/>
              <a:pathLst>
                <a:path w="0" h="23495">
                  <a:moveTo>
                    <a:pt x="0" y="0"/>
                  </a:moveTo>
                  <a:lnTo>
                    <a:pt x="0" y="23037"/>
                  </a:lnTo>
                </a:path>
              </a:pathLst>
            </a:custGeom>
            <a:ln w="3175">
              <a:solidFill>
                <a:srgbClr val="565658"/>
              </a:solidFill>
            </a:ln>
          </p:spPr>
          <p:txBody>
            <a:bodyPr wrap="square" lIns="0" tIns="0" rIns="0" bIns="0" rtlCol="0"/>
            <a:lstStyle/>
            <a:p/>
          </p:txBody>
        </p:sp>
        <p:sp>
          <p:nvSpPr>
            <p:cNvPr id="2642" name="object 2642" descr=""/>
            <p:cNvSpPr/>
            <p:nvPr/>
          </p:nvSpPr>
          <p:spPr>
            <a:xfrm>
              <a:off x="5378881" y="8427718"/>
              <a:ext cx="0" cy="11430"/>
            </a:xfrm>
            <a:custGeom>
              <a:avLst/>
              <a:gdLst/>
              <a:ahLst/>
              <a:cxnLst/>
              <a:rect l="l" t="t" r="r" b="b"/>
              <a:pathLst>
                <a:path w="0" h="11429">
                  <a:moveTo>
                    <a:pt x="0" y="0"/>
                  </a:moveTo>
                  <a:lnTo>
                    <a:pt x="0" y="11163"/>
                  </a:lnTo>
                </a:path>
              </a:pathLst>
            </a:custGeom>
            <a:ln w="3175">
              <a:solidFill>
                <a:srgbClr val="565658"/>
              </a:solidFill>
            </a:ln>
          </p:spPr>
          <p:txBody>
            <a:bodyPr wrap="square" lIns="0" tIns="0" rIns="0" bIns="0" rtlCol="0"/>
            <a:lstStyle/>
            <a:p/>
          </p:txBody>
        </p:sp>
        <p:sp>
          <p:nvSpPr>
            <p:cNvPr id="2643" name="object 2643" descr=""/>
            <p:cNvSpPr/>
            <p:nvPr/>
          </p:nvSpPr>
          <p:spPr>
            <a:xfrm>
              <a:off x="5376500" y="8485042"/>
              <a:ext cx="0" cy="3810"/>
            </a:xfrm>
            <a:custGeom>
              <a:avLst/>
              <a:gdLst/>
              <a:ahLst/>
              <a:cxnLst/>
              <a:rect l="l" t="t" r="r" b="b"/>
              <a:pathLst>
                <a:path w="0" h="3809">
                  <a:moveTo>
                    <a:pt x="0" y="0"/>
                  </a:moveTo>
                  <a:lnTo>
                    <a:pt x="0" y="3378"/>
                  </a:lnTo>
                </a:path>
              </a:pathLst>
            </a:custGeom>
            <a:ln w="3175">
              <a:solidFill>
                <a:srgbClr val="565658"/>
              </a:solidFill>
            </a:ln>
          </p:spPr>
          <p:txBody>
            <a:bodyPr wrap="square" lIns="0" tIns="0" rIns="0" bIns="0" rtlCol="0"/>
            <a:lstStyle/>
            <a:p/>
          </p:txBody>
        </p:sp>
        <p:sp>
          <p:nvSpPr>
            <p:cNvPr id="2644" name="object 2644" descr=""/>
            <p:cNvSpPr/>
            <p:nvPr/>
          </p:nvSpPr>
          <p:spPr>
            <a:xfrm>
              <a:off x="5376500" y="8503509"/>
              <a:ext cx="0" cy="2540"/>
            </a:xfrm>
            <a:custGeom>
              <a:avLst/>
              <a:gdLst/>
              <a:ahLst/>
              <a:cxnLst/>
              <a:rect l="l" t="t" r="r" b="b"/>
              <a:pathLst>
                <a:path w="0" h="2540">
                  <a:moveTo>
                    <a:pt x="0" y="0"/>
                  </a:moveTo>
                  <a:lnTo>
                    <a:pt x="0" y="2463"/>
                  </a:lnTo>
                </a:path>
              </a:pathLst>
            </a:custGeom>
            <a:ln w="3175">
              <a:solidFill>
                <a:srgbClr val="565658"/>
              </a:solidFill>
            </a:ln>
          </p:spPr>
          <p:txBody>
            <a:bodyPr wrap="square" lIns="0" tIns="0" rIns="0" bIns="0" rtlCol="0"/>
            <a:lstStyle/>
            <a:p/>
          </p:txBody>
        </p:sp>
        <p:sp>
          <p:nvSpPr>
            <p:cNvPr id="2645" name="object 2645" descr=""/>
            <p:cNvSpPr/>
            <p:nvPr/>
          </p:nvSpPr>
          <p:spPr>
            <a:xfrm>
              <a:off x="5351609" y="8473630"/>
              <a:ext cx="635" cy="635"/>
            </a:xfrm>
            <a:custGeom>
              <a:avLst/>
              <a:gdLst/>
              <a:ahLst/>
              <a:cxnLst/>
              <a:rect l="l" t="t" r="r" b="b"/>
              <a:pathLst>
                <a:path w="635" h="634">
                  <a:moveTo>
                    <a:pt x="0" y="596"/>
                  </a:moveTo>
                  <a:lnTo>
                    <a:pt x="50" y="368"/>
                  </a:lnTo>
                  <a:lnTo>
                    <a:pt x="203" y="177"/>
                  </a:lnTo>
                  <a:lnTo>
                    <a:pt x="355" y="50"/>
                  </a:lnTo>
                  <a:lnTo>
                    <a:pt x="596" y="0"/>
                  </a:lnTo>
                </a:path>
              </a:pathLst>
            </a:custGeom>
            <a:ln w="3175">
              <a:solidFill>
                <a:srgbClr val="565658"/>
              </a:solidFill>
            </a:ln>
          </p:spPr>
          <p:txBody>
            <a:bodyPr wrap="square" lIns="0" tIns="0" rIns="0" bIns="0" rtlCol="0"/>
            <a:lstStyle/>
            <a:p/>
          </p:txBody>
        </p:sp>
        <p:sp>
          <p:nvSpPr>
            <p:cNvPr id="2646" name="object 2646" descr=""/>
            <p:cNvSpPr/>
            <p:nvPr/>
          </p:nvSpPr>
          <p:spPr>
            <a:xfrm>
              <a:off x="5376500" y="8396912"/>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2647" name="object 2647" descr=""/>
            <p:cNvSpPr/>
            <p:nvPr/>
          </p:nvSpPr>
          <p:spPr>
            <a:xfrm>
              <a:off x="5363180" y="8399838"/>
              <a:ext cx="8890" cy="0"/>
            </a:xfrm>
            <a:custGeom>
              <a:avLst/>
              <a:gdLst/>
              <a:ahLst/>
              <a:cxnLst/>
              <a:rect l="l" t="t" r="r" b="b"/>
              <a:pathLst>
                <a:path w="8889" h="0">
                  <a:moveTo>
                    <a:pt x="0" y="0"/>
                  </a:moveTo>
                  <a:lnTo>
                    <a:pt x="8420" y="0"/>
                  </a:lnTo>
                </a:path>
              </a:pathLst>
            </a:custGeom>
            <a:ln w="3175">
              <a:solidFill>
                <a:srgbClr val="565658"/>
              </a:solidFill>
            </a:ln>
          </p:spPr>
          <p:txBody>
            <a:bodyPr wrap="square" lIns="0" tIns="0" rIns="0" bIns="0" rtlCol="0"/>
            <a:lstStyle/>
            <a:p/>
          </p:txBody>
        </p:sp>
        <p:sp>
          <p:nvSpPr>
            <p:cNvPr id="2648" name="object 2648" descr=""/>
            <p:cNvSpPr/>
            <p:nvPr/>
          </p:nvSpPr>
          <p:spPr>
            <a:xfrm>
              <a:off x="5363180" y="8509003"/>
              <a:ext cx="8890" cy="0"/>
            </a:xfrm>
            <a:custGeom>
              <a:avLst/>
              <a:gdLst/>
              <a:ahLst/>
              <a:cxnLst/>
              <a:rect l="l" t="t" r="r" b="b"/>
              <a:pathLst>
                <a:path w="8889" h="0">
                  <a:moveTo>
                    <a:pt x="0" y="0"/>
                  </a:moveTo>
                  <a:lnTo>
                    <a:pt x="8559" y="0"/>
                  </a:lnTo>
                </a:path>
              </a:pathLst>
            </a:custGeom>
            <a:ln w="3175">
              <a:solidFill>
                <a:srgbClr val="565658"/>
              </a:solidFill>
            </a:ln>
          </p:spPr>
          <p:txBody>
            <a:bodyPr wrap="square" lIns="0" tIns="0" rIns="0" bIns="0" rtlCol="0"/>
            <a:lstStyle/>
            <a:p/>
          </p:txBody>
        </p:sp>
        <p:sp>
          <p:nvSpPr>
            <p:cNvPr id="2649" name="object 2649" descr=""/>
            <p:cNvSpPr/>
            <p:nvPr/>
          </p:nvSpPr>
          <p:spPr>
            <a:xfrm>
              <a:off x="5367893" y="8451728"/>
              <a:ext cx="2540" cy="5715"/>
            </a:xfrm>
            <a:custGeom>
              <a:avLst/>
              <a:gdLst/>
              <a:ahLst/>
              <a:cxnLst/>
              <a:rect l="l" t="t" r="r" b="b"/>
              <a:pathLst>
                <a:path w="2539" h="5715">
                  <a:moveTo>
                    <a:pt x="0" y="5397"/>
                  </a:moveTo>
                  <a:lnTo>
                    <a:pt x="1016" y="4787"/>
                  </a:lnTo>
                  <a:lnTo>
                    <a:pt x="1714" y="3848"/>
                  </a:lnTo>
                  <a:lnTo>
                    <a:pt x="1943" y="2705"/>
                  </a:lnTo>
                  <a:lnTo>
                    <a:pt x="1714" y="1536"/>
                  </a:lnTo>
                  <a:lnTo>
                    <a:pt x="1016" y="584"/>
                  </a:lnTo>
                  <a:lnTo>
                    <a:pt x="0" y="0"/>
                  </a:lnTo>
                </a:path>
              </a:pathLst>
            </a:custGeom>
            <a:ln w="3175">
              <a:solidFill>
                <a:srgbClr val="565658"/>
              </a:solidFill>
            </a:ln>
          </p:spPr>
          <p:txBody>
            <a:bodyPr wrap="square" lIns="0" tIns="0" rIns="0" bIns="0" rtlCol="0"/>
            <a:lstStyle/>
            <a:p/>
          </p:txBody>
        </p:sp>
        <p:sp>
          <p:nvSpPr>
            <p:cNvPr id="2650" name="object 2650" descr=""/>
            <p:cNvSpPr/>
            <p:nvPr/>
          </p:nvSpPr>
          <p:spPr>
            <a:xfrm>
              <a:off x="5363180" y="8450008"/>
              <a:ext cx="1905" cy="635"/>
            </a:xfrm>
            <a:custGeom>
              <a:avLst/>
              <a:gdLst/>
              <a:ahLst/>
              <a:cxnLst/>
              <a:rect l="l" t="t" r="r" b="b"/>
              <a:pathLst>
                <a:path w="1904" h="634">
                  <a:moveTo>
                    <a:pt x="0" y="457"/>
                  </a:moveTo>
                  <a:lnTo>
                    <a:pt x="431" y="165"/>
                  </a:lnTo>
                  <a:lnTo>
                    <a:pt x="1092" y="0"/>
                  </a:lnTo>
                  <a:lnTo>
                    <a:pt x="1752" y="101"/>
                  </a:lnTo>
                </a:path>
              </a:pathLst>
            </a:custGeom>
            <a:ln w="3175">
              <a:solidFill>
                <a:srgbClr val="565658"/>
              </a:solidFill>
            </a:ln>
          </p:spPr>
          <p:txBody>
            <a:bodyPr wrap="square" lIns="0" tIns="0" rIns="0" bIns="0" rtlCol="0"/>
            <a:lstStyle/>
            <a:p/>
          </p:txBody>
        </p:sp>
        <p:sp>
          <p:nvSpPr>
            <p:cNvPr id="2651" name="object 2651" descr=""/>
            <p:cNvSpPr/>
            <p:nvPr/>
          </p:nvSpPr>
          <p:spPr>
            <a:xfrm>
              <a:off x="5367893" y="8457125"/>
              <a:ext cx="635" cy="635"/>
            </a:xfrm>
            <a:custGeom>
              <a:avLst/>
              <a:gdLst/>
              <a:ahLst/>
              <a:cxnLst/>
              <a:rect l="l" t="t" r="r" b="b"/>
              <a:pathLst>
                <a:path w="635" h="634">
                  <a:moveTo>
                    <a:pt x="0" y="0"/>
                  </a:moveTo>
                  <a:lnTo>
                    <a:pt x="63" y="165"/>
                  </a:lnTo>
                  <a:lnTo>
                    <a:pt x="139" y="355"/>
                  </a:lnTo>
                  <a:lnTo>
                    <a:pt x="203" y="571"/>
                  </a:lnTo>
                </a:path>
              </a:pathLst>
            </a:custGeom>
            <a:ln w="3175">
              <a:solidFill>
                <a:srgbClr val="565658"/>
              </a:solidFill>
            </a:ln>
          </p:spPr>
          <p:txBody>
            <a:bodyPr wrap="square" lIns="0" tIns="0" rIns="0" bIns="0" rtlCol="0"/>
            <a:lstStyle/>
            <a:p/>
          </p:txBody>
        </p:sp>
        <p:sp>
          <p:nvSpPr>
            <p:cNvPr id="2652" name="object 2652" descr=""/>
            <p:cNvSpPr/>
            <p:nvPr/>
          </p:nvSpPr>
          <p:spPr>
            <a:xfrm>
              <a:off x="5363180" y="8415063"/>
              <a:ext cx="7620" cy="0"/>
            </a:xfrm>
            <a:custGeom>
              <a:avLst/>
              <a:gdLst/>
              <a:ahLst/>
              <a:cxnLst/>
              <a:rect l="l" t="t" r="r" b="b"/>
              <a:pathLst>
                <a:path w="7620" h="0">
                  <a:moveTo>
                    <a:pt x="0" y="0"/>
                  </a:moveTo>
                  <a:lnTo>
                    <a:pt x="7531" y="0"/>
                  </a:lnTo>
                </a:path>
              </a:pathLst>
            </a:custGeom>
            <a:ln w="3175">
              <a:solidFill>
                <a:srgbClr val="565658"/>
              </a:solidFill>
            </a:ln>
          </p:spPr>
          <p:txBody>
            <a:bodyPr wrap="square" lIns="0" tIns="0" rIns="0" bIns="0" rtlCol="0"/>
            <a:lstStyle/>
            <a:p/>
          </p:txBody>
        </p:sp>
        <p:sp>
          <p:nvSpPr>
            <p:cNvPr id="2653" name="object 2653" descr=""/>
            <p:cNvSpPr/>
            <p:nvPr/>
          </p:nvSpPr>
          <p:spPr>
            <a:xfrm>
              <a:off x="5363180" y="8508638"/>
              <a:ext cx="8890" cy="0"/>
            </a:xfrm>
            <a:custGeom>
              <a:avLst/>
              <a:gdLst/>
              <a:ahLst/>
              <a:cxnLst/>
              <a:rect l="l" t="t" r="r" b="b"/>
              <a:pathLst>
                <a:path w="8889" h="0">
                  <a:moveTo>
                    <a:pt x="0" y="0"/>
                  </a:moveTo>
                  <a:lnTo>
                    <a:pt x="8559" y="0"/>
                  </a:lnTo>
                </a:path>
              </a:pathLst>
            </a:custGeom>
            <a:ln w="3175">
              <a:solidFill>
                <a:srgbClr val="565658"/>
              </a:solidFill>
            </a:ln>
          </p:spPr>
          <p:txBody>
            <a:bodyPr wrap="square" lIns="0" tIns="0" rIns="0" bIns="0" rtlCol="0"/>
            <a:lstStyle/>
            <a:p/>
          </p:txBody>
        </p:sp>
        <p:sp>
          <p:nvSpPr>
            <p:cNvPr id="2654" name="object 2654" descr=""/>
            <p:cNvSpPr/>
            <p:nvPr/>
          </p:nvSpPr>
          <p:spPr>
            <a:xfrm>
              <a:off x="5363202" y="8458387"/>
              <a:ext cx="1905" cy="635"/>
            </a:xfrm>
            <a:custGeom>
              <a:avLst/>
              <a:gdLst/>
              <a:ahLst/>
              <a:cxnLst/>
              <a:rect l="l" t="t" r="r" b="b"/>
              <a:pathLst>
                <a:path w="1904" h="634">
                  <a:moveTo>
                    <a:pt x="1739" y="355"/>
                  </a:moveTo>
                  <a:lnTo>
                    <a:pt x="1066" y="431"/>
                  </a:lnTo>
                  <a:lnTo>
                    <a:pt x="419" y="266"/>
                  </a:lnTo>
                  <a:lnTo>
                    <a:pt x="0" y="0"/>
                  </a:lnTo>
                </a:path>
              </a:pathLst>
            </a:custGeom>
            <a:ln w="3175">
              <a:solidFill>
                <a:srgbClr val="565658"/>
              </a:solidFill>
            </a:ln>
          </p:spPr>
          <p:txBody>
            <a:bodyPr wrap="square" lIns="0" tIns="0" rIns="0" bIns="0" rtlCol="0"/>
            <a:lstStyle/>
            <a:p/>
          </p:txBody>
        </p:sp>
        <p:sp>
          <p:nvSpPr>
            <p:cNvPr id="2655" name="object 2655" descr=""/>
            <p:cNvSpPr/>
            <p:nvPr/>
          </p:nvSpPr>
          <p:spPr>
            <a:xfrm>
              <a:off x="5363180" y="8493780"/>
              <a:ext cx="0" cy="15240"/>
            </a:xfrm>
            <a:custGeom>
              <a:avLst/>
              <a:gdLst/>
              <a:ahLst/>
              <a:cxnLst/>
              <a:rect l="l" t="t" r="r" b="b"/>
              <a:pathLst>
                <a:path w="0" h="15240">
                  <a:moveTo>
                    <a:pt x="0" y="0"/>
                  </a:moveTo>
                  <a:lnTo>
                    <a:pt x="0" y="14859"/>
                  </a:lnTo>
                </a:path>
              </a:pathLst>
            </a:custGeom>
            <a:ln w="3175">
              <a:solidFill>
                <a:srgbClr val="565658"/>
              </a:solidFill>
            </a:ln>
          </p:spPr>
          <p:txBody>
            <a:bodyPr wrap="square" lIns="0" tIns="0" rIns="0" bIns="0" rtlCol="0"/>
            <a:lstStyle/>
            <a:p/>
          </p:txBody>
        </p:sp>
        <p:sp>
          <p:nvSpPr>
            <p:cNvPr id="2656" name="object 2656" descr=""/>
            <p:cNvSpPr/>
            <p:nvPr/>
          </p:nvSpPr>
          <p:spPr>
            <a:xfrm>
              <a:off x="5364739" y="8458184"/>
              <a:ext cx="635" cy="635"/>
            </a:xfrm>
            <a:custGeom>
              <a:avLst/>
              <a:gdLst/>
              <a:ahLst/>
              <a:cxnLst/>
              <a:rect l="l" t="t" r="r" b="b"/>
              <a:pathLst>
                <a:path w="635" h="634">
                  <a:moveTo>
                    <a:pt x="203" y="558"/>
                  </a:moveTo>
                  <a:lnTo>
                    <a:pt x="127" y="317"/>
                  </a:lnTo>
                  <a:lnTo>
                    <a:pt x="50" y="152"/>
                  </a:lnTo>
                  <a:lnTo>
                    <a:pt x="0" y="0"/>
                  </a:lnTo>
                </a:path>
              </a:pathLst>
            </a:custGeom>
            <a:ln w="3175">
              <a:solidFill>
                <a:srgbClr val="565658"/>
              </a:solidFill>
            </a:ln>
          </p:spPr>
          <p:txBody>
            <a:bodyPr wrap="square" lIns="0" tIns="0" rIns="0" bIns="0" rtlCol="0"/>
            <a:lstStyle/>
            <a:p/>
          </p:txBody>
        </p:sp>
        <p:sp>
          <p:nvSpPr>
            <p:cNvPr id="2657" name="object 2657" descr=""/>
            <p:cNvSpPr/>
            <p:nvPr/>
          </p:nvSpPr>
          <p:spPr>
            <a:xfrm>
              <a:off x="5363180" y="8400216"/>
              <a:ext cx="0" cy="15240"/>
            </a:xfrm>
            <a:custGeom>
              <a:avLst/>
              <a:gdLst/>
              <a:ahLst/>
              <a:cxnLst/>
              <a:rect l="l" t="t" r="r" b="b"/>
              <a:pathLst>
                <a:path w="0" h="15240">
                  <a:moveTo>
                    <a:pt x="0" y="0"/>
                  </a:moveTo>
                  <a:lnTo>
                    <a:pt x="0" y="14846"/>
                  </a:lnTo>
                </a:path>
              </a:pathLst>
            </a:custGeom>
            <a:ln w="3175">
              <a:solidFill>
                <a:srgbClr val="565658"/>
              </a:solidFill>
            </a:ln>
          </p:spPr>
          <p:txBody>
            <a:bodyPr wrap="square" lIns="0" tIns="0" rIns="0" bIns="0" rtlCol="0"/>
            <a:lstStyle/>
            <a:p/>
          </p:txBody>
        </p:sp>
        <p:sp>
          <p:nvSpPr>
            <p:cNvPr id="2658" name="object 2658" descr=""/>
            <p:cNvSpPr/>
            <p:nvPr/>
          </p:nvSpPr>
          <p:spPr>
            <a:xfrm>
              <a:off x="5363190" y="8400216"/>
              <a:ext cx="8890" cy="0"/>
            </a:xfrm>
            <a:custGeom>
              <a:avLst/>
              <a:gdLst/>
              <a:ahLst/>
              <a:cxnLst/>
              <a:rect l="l" t="t" r="r" b="b"/>
              <a:pathLst>
                <a:path w="8889" h="0">
                  <a:moveTo>
                    <a:pt x="8559" y="0"/>
                  </a:moveTo>
                  <a:lnTo>
                    <a:pt x="0" y="0"/>
                  </a:lnTo>
                </a:path>
              </a:pathLst>
            </a:custGeom>
            <a:ln w="3175">
              <a:solidFill>
                <a:srgbClr val="565658"/>
              </a:solidFill>
            </a:ln>
          </p:spPr>
          <p:txBody>
            <a:bodyPr wrap="square" lIns="0" tIns="0" rIns="0" bIns="0" rtlCol="0"/>
            <a:lstStyle/>
            <a:p/>
          </p:txBody>
        </p:sp>
        <p:sp>
          <p:nvSpPr>
            <p:cNvPr id="2659" name="object 2659" descr=""/>
            <p:cNvSpPr/>
            <p:nvPr/>
          </p:nvSpPr>
          <p:spPr>
            <a:xfrm>
              <a:off x="5367875" y="8451154"/>
              <a:ext cx="635" cy="635"/>
            </a:xfrm>
            <a:custGeom>
              <a:avLst/>
              <a:gdLst/>
              <a:ahLst/>
              <a:cxnLst/>
              <a:rect l="l" t="t" r="r" b="b"/>
              <a:pathLst>
                <a:path w="635" h="634">
                  <a:moveTo>
                    <a:pt x="203" y="0"/>
                  </a:moveTo>
                  <a:lnTo>
                    <a:pt x="139" y="228"/>
                  </a:lnTo>
                  <a:lnTo>
                    <a:pt x="63" y="393"/>
                  </a:lnTo>
                  <a:lnTo>
                    <a:pt x="12" y="533"/>
                  </a:lnTo>
                </a:path>
              </a:pathLst>
            </a:custGeom>
            <a:ln w="3175">
              <a:solidFill>
                <a:srgbClr val="565658"/>
              </a:solidFill>
            </a:ln>
          </p:spPr>
          <p:txBody>
            <a:bodyPr wrap="square" lIns="0" tIns="0" rIns="0" bIns="0" rtlCol="0"/>
            <a:lstStyle/>
            <a:p/>
          </p:txBody>
        </p:sp>
        <p:sp>
          <p:nvSpPr>
            <p:cNvPr id="2660" name="object 2660" descr=""/>
            <p:cNvSpPr/>
            <p:nvPr/>
          </p:nvSpPr>
          <p:spPr>
            <a:xfrm>
              <a:off x="5363180" y="8493780"/>
              <a:ext cx="7620" cy="0"/>
            </a:xfrm>
            <a:custGeom>
              <a:avLst/>
              <a:gdLst/>
              <a:ahLst/>
              <a:cxnLst/>
              <a:rect l="l" t="t" r="r" b="b"/>
              <a:pathLst>
                <a:path w="7620" h="0">
                  <a:moveTo>
                    <a:pt x="7429" y="0"/>
                  </a:moveTo>
                  <a:lnTo>
                    <a:pt x="0" y="0"/>
                  </a:lnTo>
                </a:path>
              </a:pathLst>
            </a:custGeom>
            <a:ln w="3175">
              <a:solidFill>
                <a:srgbClr val="565658"/>
              </a:solidFill>
            </a:ln>
          </p:spPr>
          <p:txBody>
            <a:bodyPr wrap="square" lIns="0" tIns="0" rIns="0" bIns="0" rtlCol="0"/>
            <a:lstStyle/>
            <a:p/>
          </p:txBody>
        </p:sp>
        <p:sp>
          <p:nvSpPr>
            <p:cNvPr id="2661" name="object 2661" descr=""/>
            <p:cNvSpPr/>
            <p:nvPr/>
          </p:nvSpPr>
          <p:spPr>
            <a:xfrm>
              <a:off x="5363180" y="8457056"/>
              <a:ext cx="1905" cy="1270"/>
            </a:xfrm>
            <a:custGeom>
              <a:avLst/>
              <a:gdLst/>
              <a:ahLst/>
              <a:cxnLst/>
              <a:rect l="l" t="t" r="r" b="b"/>
              <a:pathLst>
                <a:path w="1904" h="1270">
                  <a:moveTo>
                    <a:pt x="0" y="0"/>
                  </a:moveTo>
                  <a:lnTo>
                    <a:pt x="101" y="431"/>
                  </a:lnTo>
                  <a:lnTo>
                    <a:pt x="330" y="812"/>
                  </a:lnTo>
                  <a:lnTo>
                    <a:pt x="711" y="1066"/>
                  </a:lnTo>
                  <a:lnTo>
                    <a:pt x="1130" y="1181"/>
                  </a:lnTo>
                  <a:lnTo>
                    <a:pt x="1562" y="1130"/>
                  </a:lnTo>
                </a:path>
              </a:pathLst>
            </a:custGeom>
            <a:ln w="3175">
              <a:solidFill>
                <a:srgbClr val="565658"/>
              </a:solidFill>
            </a:ln>
          </p:spPr>
          <p:txBody>
            <a:bodyPr wrap="square" lIns="0" tIns="0" rIns="0" bIns="0" rtlCol="0"/>
            <a:lstStyle/>
            <a:p/>
          </p:txBody>
        </p:sp>
        <p:sp>
          <p:nvSpPr>
            <p:cNvPr id="2662" name="object 2662" descr=""/>
            <p:cNvSpPr/>
            <p:nvPr/>
          </p:nvSpPr>
          <p:spPr>
            <a:xfrm>
              <a:off x="5363193" y="8450098"/>
              <a:ext cx="1905" cy="1905"/>
            </a:xfrm>
            <a:custGeom>
              <a:avLst/>
              <a:gdLst/>
              <a:ahLst/>
              <a:cxnLst/>
              <a:rect l="l" t="t" r="r" b="b"/>
              <a:pathLst>
                <a:path w="1904" h="1904">
                  <a:moveTo>
                    <a:pt x="1562" y="571"/>
                  </a:moveTo>
                  <a:lnTo>
                    <a:pt x="1625" y="406"/>
                  </a:lnTo>
                  <a:lnTo>
                    <a:pt x="1676" y="215"/>
                  </a:lnTo>
                  <a:lnTo>
                    <a:pt x="1752" y="0"/>
                  </a:lnTo>
                </a:path>
                <a:path w="1904" h="1904">
                  <a:moveTo>
                    <a:pt x="1562" y="571"/>
                  </a:moveTo>
                  <a:lnTo>
                    <a:pt x="1117" y="520"/>
                  </a:lnTo>
                  <a:lnTo>
                    <a:pt x="685" y="622"/>
                  </a:lnTo>
                  <a:lnTo>
                    <a:pt x="330" y="876"/>
                  </a:lnTo>
                  <a:lnTo>
                    <a:pt x="76" y="1257"/>
                  </a:lnTo>
                  <a:lnTo>
                    <a:pt x="0" y="1714"/>
                  </a:lnTo>
                </a:path>
              </a:pathLst>
            </a:custGeom>
            <a:ln w="3175">
              <a:solidFill>
                <a:srgbClr val="565658"/>
              </a:solidFill>
            </a:ln>
          </p:spPr>
          <p:txBody>
            <a:bodyPr wrap="square" lIns="0" tIns="0" rIns="0" bIns="0" rtlCol="0"/>
            <a:lstStyle/>
            <a:p/>
          </p:txBody>
        </p:sp>
        <p:sp>
          <p:nvSpPr>
            <p:cNvPr id="2663" name="object 2663" descr=""/>
            <p:cNvSpPr/>
            <p:nvPr/>
          </p:nvSpPr>
          <p:spPr>
            <a:xfrm>
              <a:off x="5363180" y="8450465"/>
              <a:ext cx="0" cy="1905"/>
            </a:xfrm>
            <a:custGeom>
              <a:avLst/>
              <a:gdLst/>
              <a:ahLst/>
              <a:cxnLst/>
              <a:rect l="l" t="t" r="r" b="b"/>
              <a:pathLst>
                <a:path w="0" h="1904">
                  <a:moveTo>
                    <a:pt x="0" y="0"/>
                  </a:moveTo>
                  <a:lnTo>
                    <a:pt x="0" y="1320"/>
                  </a:lnTo>
                </a:path>
              </a:pathLst>
            </a:custGeom>
            <a:ln w="3175">
              <a:solidFill>
                <a:srgbClr val="565658"/>
              </a:solidFill>
            </a:ln>
          </p:spPr>
          <p:txBody>
            <a:bodyPr wrap="square" lIns="0" tIns="0" rIns="0" bIns="0" rtlCol="0"/>
            <a:lstStyle/>
            <a:p/>
          </p:txBody>
        </p:sp>
        <p:sp>
          <p:nvSpPr>
            <p:cNvPr id="2664" name="object 2664" descr=""/>
            <p:cNvSpPr/>
            <p:nvPr/>
          </p:nvSpPr>
          <p:spPr>
            <a:xfrm>
              <a:off x="5363180" y="8457056"/>
              <a:ext cx="0" cy="1905"/>
            </a:xfrm>
            <a:custGeom>
              <a:avLst/>
              <a:gdLst/>
              <a:ahLst/>
              <a:cxnLst/>
              <a:rect l="l" t="t" r="r" b="b"/>
              <a:pathLst>
                <a:path w="0" h="1904">
                  <a:moveTo>
                    <a:pt x="0" y="0"/>
                  </a:moveTo>
                  <a:lnTo>
                    <a:pt x="0" y="1320"/>
                  </a:lnTo>
                </a:path>
              </a:pathLst>
            </a:custGeom>
            <a:ln w="3175">
              <a:solidFill>
                <a:srgbClr val="565658"/>
              </a:solidFill>
            </a:ln>
          </p:spPr>
          <p:txBody>
            <a:bodyPr wrap="square" lIns="0" tIns="0" rIns="0" bIns="0" rtlCol="0"/>
            <a:lstStyle/>
            <a:p/>
          </p:txBody>
        </p:sp>
        <p:sp>
          <p:nvSpPr>
            <p:cNvPr id="2665" name="object 2665" descr=""/>
            <p:cNvSpPr/>
            <p:nvPr/>
          </p:nvSpPr>
          <p:spPr>
            <a:xfrm>
              <a:off x="5368079" y="8451154"/>
              <a:ext cx="2540" cy="6985"/>
            </a:xfrm>
            <a:custGeom>
              <a:avLst/>
              <a:gdLst/>
              <a:ahLst/>
              <a:cxnLst/>
              <a:rect l="l" t="t" r="r" b="b"/>
              <a:pathLst>
                <a:path w="2539" h="6984">
                  <a:moveTo>
                    <a:pt x="0" y="0"/>
                  </a:moveTo>
                  <a:lnTo>
                    <a:pt x="1231" y="723"/>
                  </a:lnTo>
                  <a:lnTo>
                    <a:pt x="2082" y="1879"/>
                  </a:lnTo>
                  <a:lnTo>
                    <a:pt x="2362" y="3276"/>
                  </a:lnTo>
                  <a:lnTo>
                    <a:pt x="2082" y="4648"/>
                  </a:lnTo>
                  <a:lnTo>
                    <a:pt x="1231" y="5816"/>
                  </a:lnTo>
                  <a:lnTo>
                    <a:pt x="0" y="6540"/>
                  </a:lnTo>
                </a:path>
              </a:pathLst>
            </a:custGeom>
            <a:ln w="3175">
              <a:solidFill>
                <a:srgbClr val="565658"/>
              </a:solidFill>
            </a:ln>
          </p:spPr>
          <p:txBody>
            <a:bodyPr wrap="square" lIns="0" tIns="0" rIns="0" bIns="0" rtlCol="0"/>
            <a:lstStyle/>
            <a:p/>
          </p:txBody>
        </p:sp>
        <p:sp>
          <p:nvSpPr>
            <p:cNvPr id="2666" name="object 2666" descr=""/>
            <p:cNvSpPr/>
            <p:nvPr/>
          </p:nvSpPr>
          <p:spPr>
            <a:xfrm>
              <a:off x="5365798" y="8420290"/>
              <a:ext cx="0" cy="27940"/>
            </a:xfrm>
            <a:custGeom>
              <a:avLst/>
              <a:gdLst/>
              <a:ahLst/>
              <a:cxnLst/>
              <a:rect l="l" t="t" r="r" b="b"/>
              <a:pathLst>
                <a:path w="0" h="27940">
                  <a:moveTo>
                    <a:pt x="0" y="0"/>
                  </a:moveTo>
                  <a:lnTo>
                    <a:pt x="0" y="27330"/>
                  </a:lnTo>
                </a:path>
              </a:pathLst>
            </a:custGeom>
            <a:ln w="3175">
              <a:solidFill>
                <a:srgbClr val="565658"/>
              </a:solidFill>
            </a:ln>
          </p:spPr>
          <p:txBody>
            <a:bodyPr wrap="square" lIns="0" tIns="0" rIns="0" bIns="0" rtlCol="0"/>
            <a:lstStyle/>
            <a:p/>
          </p:txBody>
        </p:sp>
        <p:sp>
          <p:nvSpPr>
            <p:cNvPr id="2667" name="object 2667" descr=""/>
            <p:cNvSpPr/>
            <p:nvPr/>
          </p:nvSpPr>
          <p:spPr>
            <a:xfrm>
              <a:off x="5365795" y="8419694"/>
              <a:ext cx="635" cy="635"/>
            </a:xfrm>
            <a:custGeom>
              <a:avLst/>
              <a:gdLst/>
              <a:ahLst/>
              <a:cxnLst/>
              <a:rect l="l" t="t" r="r" b="b"/>
              <a:pathLst>
                <a:path w="635" h="634">
                  <a:moveTo>
                    <a:pt x="609" y="0"/>
                  </a:moveTo>
                  <a:lnTo>
                    <a:pt x="355" y="38"/>
                  </a:lnTo>
                  <a:lnTo>
                    <a:pt x="203" y="177"/>
                  </a:lnTo>
                  <a:lnTo>
                    <a:pt x="63" y="355"/>
                  </a:lnTo>
                  <a:lnTo>
                    <a:pt x="0" y="609"/>
                  </a:lnTo>
                </a:path>
              </a:pathLst>
            </a:custGeom>
            <a:ln w="3175">
              <a:solidFill>
                <a:srgbClr val="565658"/>
              </a:solidFill>
            </a:ln>
          </p:spPr>
          <p:txBody>
            <a:bodyPr wrap="square" lIns="0" tIns="0" rIns="0" bIns="0" rtlCol="0"/>
            <a:lstStyle/>
            <a:p/>
          </p:txBody>
        </p:sp>
        <p:sp>
          <p:nvSpPr>
            <p:cNvPr id="2668" name="object 2668" descr=""/>
            <p:cNvSpPr/>
            <p:nvPr/>
          </p:nvSpPr>
          <p:spPr>
            <a:xfrm>
              <a:off x="5356123" y="8415063"/>
              <a:ext cx="1270" cy="0"/>
            </a:xfrm>
            <a:custGeom>
              <a:avLst/>
              <a:gdLst/>
              <a:ahLst/>
              <a:cxnLst/>
              <a:rect l="l" t="t" r="r" b="b"/>
              <a:pathLst>
                <a:path w="1270" h="0">
                  <a:moveTo>
                    <a:pt x="0" y="0"/>
                  </a:moveTo>
                  <a:lnTo>
                    <a:pt x="0" y="0"/>
                  </a:lnTo>
                  <a:lnTo>
                    <a:pt x="1193" y="0"/>
                  </a:lnTo>
                </a:path>
              </a:pathLst>
            </a:custGeom>
            <a:ln w="3175">
              <a:solidFill>
                <a:srgbClr val="565658"/>
              </a:solidFill>
            </a:ln>
          </p:spPr>
          <p:txBody>
            <a:bodyPr wrap="square" lIns="0" tIns="0" rIns="0" bIns="0" rtlCol="0"/>
            <a:lstStyle/>
            <a:p/>
          </p:txBody>
        </p:sp>
        <p:sp>
          <p:nvSpPr>
            <p:cNvPr id="2669" name="object 2669" descr=""/>
            <p:cNvSpPr/>
            <p:nvPr/>
          </p:nvSpPr>
          <p:spPr>
            <a:xfrm>
              <a:off x="5356123" y="8402598"/>
              <a:ext cx="0" cy="12700"/>
            </a:xfrm>
            <a:custGeom>
              <a:avLst/>
              <a:gdLst/>
              <a:ahLst/>
              <a:cxnLst/>
              <a:rect l="l" t="t" r="r" b="b"/>
              <a:pathLst>
                <a:path w="0" h="12700">
                  <a:moveTo>
                    <a:pt x="0" y="0"/>
                  </a:moveTo>
                  <a:lnTo>
                    <a:pt x="0" y="12471"/>
                  </a:lnTo>
                </a:path>
              </a:pathLst>
            </a:custGeom>
            <a:ln w="3175">
              <a:solidFill>
                <a:srgbClr val="565658"/>
              </a:solidFill>
            </a:ln>
          </p:spPr>
          <p:txBody>
            <a:bodyPr wrap="square" lIns="0" tIns="0" rIns="0" bIns="0" rtlCol="0"/>
            <a:lstStyle/>
            <a:p/>
          </p:txBody>
        </p:sp>
        <p:sp>
          <p:nvSpPr>
            <p:cNvPr id="2670" name="object 2670" descr=""/>
            <p:cNvSpPr/>
            <p:nvPr/>
          </p:nvSpPr>
          <p:spPr>
            <a:xfrm>
              <a:off x="5357460" y="8404981"/>
              <a:ext cx="635" cy="10160"/>
            </a:xfrm>
            <a:custGeom>
              <a:avLst/>
              <a:gdLst/>
              <a:ahLst/>
              <a:cxnLst/>
              <a:rect l="l" t="t" r="r" b="b"/>
              <a:pathLst>
                <a:path w="635" h="10159">
                  <a:moveTo>
                    <a:pt x="101" y="9944"/>
                  </a:moveTo>
                  <a:lnTo>
                    <a:pt x="101" y="6680"/>
                  </a:lnTo>
                  <a:lnTo>
                    <a:pt x="63" y="3098"/>
                  </a:lnTo>
                  <a:lnTo>
                    <a:pt x="38" y="736"/>
                  </a:lnTo>
                  <a:lnTo>
                    <a:pt x="0" y="0"/>
                  </a:lnTo>
                </a:path>
              </a:pathLst>
            </a:custGeom>
            <a:ln w="3175">
              <a:solidFill>
                <a:srgbClr val="565658"/>
              </a:solidFill>
            </a:ln>
          </p:spPr>
          <p:txBody>
            <a:bodyPr wrap="square" lIns="0" tIns="0" rIns="0" bIns="0" rtlCol="0"/>
            <a:lstStyle/>
            <a:p/>
          </p:txBody>
        </p:sp>
        <p:sp>
          <p:nvSpPr>
            <p:cNvPr id="2671" name="object 2671" descr=""/>
            <p:cNvSpPr/>
            <p:nvPr/>
          </p:nvSpPr>
          <p:spPr>
            <a:xfrm>
              <a:off x="5354074" y="8493776"/>
              <a:ext cx="635" cy="12065"/>
            </a:xfrm>
            <a:custGeom>
              <a:avLst/>
              <a:gdLst/>
              <a:ahLst/>
              <a:cxnLst/>
              <a:rect l="l" t="t" r="r" b="b"/>
              <a:pathLst>
                <a:path w="635" h="12065">
                  <a:moveTo>
                    <a:pt x="114" y="11823"/>
                  </a:moveTo>
                  <a:lnTo>
                    <a:pt x="63" y="11010"/>
                  </a:lnTo>
                  <a:lnTo>
                    <a:pt x="38" y="8254"/>
                  </a:lnTo>
                  <a:lnTo>
                    <a:pt x="0" y="4025"/>
                  </a:lnTo>
                  <a:lnTo>
                    <a:pt x="0" y="0"/>
                  </a:lnTo>
                </a:path>
              </a:pathLst>
            </a:custGeom>
            <a:ln w="3175">
              <a:solidFill>
                <a:srgbClr val="565658"/>
              </a:solidFill>
            </a:ln>
          </p:spPr>
          <p:txBody>
            <a:bodyPr wrap="square" lIns="0" tIns="0" rIns="0" bIns="0" rtlCol="0"/>
            <a:lstStyle/>
            <a:p/>
          </p:txBody>
        </p:sp>
        <p:sp>
          <p:nvSpPr>
            <p:cNvPr id="2672" name="object 2672" descr=""/>
            <p:cNvSpPr/>
            <p:nvPr/>
          </p:nvSpPr>
          <p:spPr>
            <a:xfrm>
              <a:off x="5356120" y="8402589"/>
              <a:ext cx="1270" cy="1270"/>
            </a:xfrm>
            <a:custGeom>
              <a:avLst/>
              <a:gdLst/>
              <a:ahLst/>
              <a:cxnLst/>
              <a:rect l="l" t="t" r="r" b="b"/>
              <a:pathLst>
                <a:path w="1270" h="1270">
                  <a:moveTo>
                    <a:pt x="1193" y="1193"/>
                  </a:moveTo>
                  <a:lnTo>
                    <a:pt x="330" y="38"/>
                  </a:lnTo>
                  <a:lnTo>
                    <a:pt x="0" y="0"/>
                  </a:lnTo>
                </a:path>
              </a:pathLst>
            </a:custGeom>
            <a:ln w="3175">
              <a:solidFill>
                <a:srgbClr val="565658"/>
              </a:solidFill>
            </a:ln>
          </p:spPr>
          <p:txBody>
            <a:bodyPr wrap="square" lIns="0" tIns="0" rIns="0" bIns="0" rtlCol="0"/>
            <a:lstStyle/>
            <a:p/>
          </p:txBody>
        </p:sp>
        <p:sp>
          <p:nvSpPr>
            <p:cNvPr id="2673" name="object 2673" descr=""/>
            <p:cNvSpPr/>
            <p:nvPr/>
          </p:nvSpPr>
          <p:spPr>
            <a:xfrm>
              <a:off x="5354087" y="8493912"/>
              <a:ext cx="635" cy="10160"/>
            </a:xfrm>
            <a:custGeom>
              <a:avLst/>
              <a:gdLst/>
              <a:ahLst/>
              <a:cxnLst/>
              <a:rect l="l" t="t" r="r" b="b"/>
              <a:pathLst>
                <a:path w="635" h="10159">
                  <a:moveTo>
                    <a:pt x="101" y="9956"/>
                  </a:moveTo>
                  <a:lnTo>
                    <a:pt x="63" y="9220"/>
                  </a:lnTo>
                  <a:lnTo>
                    <a:pt x="38" y="6870"/>
                  </a:lnTo>
                  <a:lnTo>
                    <a:pt x="0" y="3276"/>
                  </a:lnTo>
                  <a:lnTo>
                    <a:pt x="0" y="0"/>
                  </a:lnTo>
                </a:path>
              </a:pathLst>
            </a:custGeom>
            <a:ln w="3175">
              <a:solidFill>
                <a:srgbClr val="565658"/>
              </a:solidFill>
            </a:ln>
          </p:spPr>
          <p:txBody>
            <a:bodyPr wrap="square" lIns="0" tIns="0" rIns="0" bIns="0" rtlCol="0"/>
            <a:lstStyle/>
            <a:p/>
          </p:txBody>
        </p:sp>
        <p:sp>
          <p:nvSpPr>
            <p:cNvPr id="2674" name="object 2674" descr=""/>
            <p:cNvSpPr/>
            <p:nvPr/>
          </p:nvSpPr>
          <p:spPr>
            <a:xfrm>
              <a:off x="5354930" y="8415063"/>
              <a:ext cx="1270" cy="0"/>
            </a:xfrm>
            <a:custGeom>
              <a:avLst/>
              <a:gdLst/>
              <a:ahLst/>
              <a:cxnLst/>
              <a:rect l="l" t="t" r="r" b="b"/>
              <a:pathLst>
                <a:path w="1270" h="0">
                  <a:moveTo>
                    <a:pt x="114" y="0"/>
                  </a:moveTo>
                  <a:lnTo>
                    <a:pt x="101" y="0"/>
                  </a:lnTo>
                  <a:lnTo>
                    <a:pt x="889" y="0"/>
                  </a:lnTo>
                  <a:lnTo>
                    <a:pt x="1193" y="0"/>
                  </a:lnTo>
                </a:path>
              </a:pathLst>
            </a:custGeom>
            <a:ln w="3175">
              <a:solidFill>
                <a:srgbClr val="565658"/>
              </a:solidFill>
            </a:ln>
          </p:spPr>
          <p:txBody>
            <a:bodyPr wrap="square" lIns="0" tIns="0" rIns="0" bIns="0" rtlCol="0"/>
            <a:lstStyle/>
            <a:p/>
          </p:txBody>
        </p:sp>
        <p:sp>
          <p:nvSpPr>
            <p:cNvPr id="2675" name="object 2675" descr=""/>
            <p:cNvSpPr/>
            <p:nvPr/>
          </p:nvSpPr>
          <p:spPr>
            <a:xfrm>
              <a:off x="5353742" y="8422719"/>
              <a:ext cx="635" cy="635"/>
            </a:xfrm>
            <a:custGeom>
              <a:avLst/>
              <a:gdLst/>
              <a:ahLst/>
              <a:cxnLst/>
              <a:rect l="l" t="t" r="r" b="b"/>
              <a:pathLst>
                <a:path w="635" h="634">
                  <a:moveTo>
                    <a:pt x="0" y="596"/>
                  </a:moveTo>
                  <a:lnTo>
                    <a:pt x="254" y="558"/>
                  </a:lnTo>
                  <a:lnTo>
                    <a:pt x="419" y="419"/>
                  </a:lnTo>
                  <a:lnTo>
                    <a:pt x="558" y="228"/>
                  </a:lnTo>
                  <a:lnTo>
                    <a:pt x="609" y="0"/>
                  </a:lnTo>
                </a:path>
              </a:pathLst>
            </a:custGeom>
            <a:ln w="3175">
              <a:solidFill>
                <a:srgbClr val="565658"/>
              </a:solidFill>
            </a:ln>
          </p:spPr>
          <p:txBody>
            <a:bodyPr wrap="square" lIns="0" tIns="0" rIns="0" bIns="0" rtlCol="0"/>
            <a:lstStyle/>
            <a:p/>
          </p:txBody>
        </p:sp>
        <p:sp>
          <p:nvSpPr>
            <p:cNvPr id="2676" name="object 2676" descr=""/>
            <p:cNvSpPr/>
            <p:nvPr/>
          </p:nvSpPr>
          <p:spPr>
            <a:xfrm>
              <a:off x="5354916" y="8402598"/>
              <a:ext cx="1270" cy="1270"/>
            </a:xfrm>
            <a:custGeom>
              <a:avLst/>
              <a:gdLst/>
              <a:ahLst/>
              <a:cxnLst/>
              <a:rect l="l" t="t" r="r" b="b"/>
              <a:pathLst>
                <a:path w="1270" h="1270">
                  <a:moveTo>
                    <a:pt x="1206" y="0"/>
                  </a:moveTo>
                  <a:lnTo>
                    <a:pt x="114" y="736"/>
                  </a:lnTo>
                  <a:lnTo>
                    <a:pt x="0" y="1181"/>
                  </a:lnTo>
                </a:path>
              </a:pathLst>
            </a:custGeom>
            <a:ln w="3175">
              <a:solidFill>
                <a:srgbClr val="565658"/>
              </a:solidFill>
            </a:ln>
          </p:spPr>
          <p:txBody>
            <a:bodyPr wrap="square" lIns="0" tIns="0" rIns="0" bIns="0" rtlCol="0"/>
            <a:lstStyle/>
            <a:p/>
          </p:txBody>
        </p:sp>
        <p:sp>
          <p:nvSpPr>
            <p:cNvPr id="2677" name="object 2677" descr=""/>
            <p:cNvSpPr/>
            <p:nvPr/>
          </p:nvSpPr>
          <p:spPr>
            <a:xfrm>
              <a:off x="5480676" y="8537120"/>
              <a:ext cx="1905" cy="2540"/>
            </a:xfrm>
            <a:custGeom>
              <a:avLst/>
              <a:gdLst/>
              <a:ahLst/>
              <a:cxnLst/>
              <a:rect l="l" t="t" r="r" b="b"/>
              <a:pathLst>
                <a:path w="1904" h="2540">
                  <a:moveTo>
                    <a:pt x="1752" y="2374"/>
                  </a:moveTo>
                  <a:lnTo>
                    <a:pt x="1625" y="2222"/>
                  </a:lnTo>
                  <a:lnTo>
                    <a:pt x="1015" y="1397"/>
                  </a:lnTo>
                  <a:lnTo>
                    <a:pt x="546" y="787"/>
                  </a:lnTo>
                  <a:lnTo>
                    <a:pt x="241" y="342"/>
                  </a:lnTo>
                  <a:lnTo>
                    <a:pt x="50" y="76"/>
                  </a:lnTo>
                  <a:lnTo>
                    <a:pt x="177" y="177"/>
                  </a:lnTo>
                </a:path>
              </a:pathLst>
            </a:custGeom>
            <a:ln w="3175">
              <a:solidFill>
                <a:srgbClr val="565658"/>
              </a:solidFill>
            </a:ln>
          </p:spPr>
          <p:txBody>
            <a:bodyPr wrap="square" lIns="0" tIns="0" rIns="0" bIns="0" rtlCol="0"/>
            <a:lstStyle/>
            <a:p/>
          </p:txBody>
        </p:sp>
        <p:sp>
          <p:nvSpPr>
            <p:cNvPr id="2678" name="object 2678" descr=""/>
            <p:cNvSpPr/>
            <p:nvPr/>
          </p:nvSpPr>
          <p:spPr>
            <a:xfrm>
              <a:off x="5706452" y="8578259"/>
              <a:ext cx="4445" cy="5715"/>
            </a:xfrm>
            <a:custGeom>
              <a:avLst/>
              <a:gdLst/>
              <a:ahLst/>
              <a:cxnLst/>
              <a:rect l="l" t="t" r="r" b="b"/>
              <a:pathLst>
                <a:path w="4445" h="5715">
                  <a:moveTo>
                    <a:pt x="0" y="5549"/>
                  </a:moveTo>
                  <a:lnTo>
                    <a:pt x="1790" y="3149"/>
                  </a:lnTo>
                  <a:lnTo>
                    <a:pt x="4203" y="0"/>
                  </a:lnTo>
                </a:path>
              </a:pathLst>
            </a:custGeom>
            <a:ln w="3175">
              <a:solidFill>
                <a:srgbClr val="565658"/>
              </a:solidFill>
            </a:ln>
          </p:spPr>
          <p:txBody>
            <a:bodyPr wrap="square" lIns="0" tIns="0" rIns="0" bIns="0" rtlCol="0"/>
            <a:lstStyle/>
            <a:p/>
          </p:txBody>
        </p:sp>
        <p:sp>
          <p:nvSpPr>
            <p:cNvPr id="2679" name="object 2679" descr=""/>
            <p:cNvSpPr/>
            <p:nvPr/>
          </p:nvSpPr>
          <p:spPr>
            <a:xfrm>
              <a:off x="5505433" y="8334019"/>
              <a:ext cx="10160" cy="11430"/>
            </a:xfrm>
            <a:custGeom>
              <a:avLst/>
              <a:gdLst/>
              <a:ahLst/>
              <a:cxnLst/>
              <a:rect l="l" t="t" r="r" b="b"/>
              <a:pathLst>
                <a:path w="10160" h="11429">
                  <a:moveTo>
                    <a:pt x="10134" y="0"/>
                  </a:moveTo>
                  <a:lnTo>
                    <a:pt x="9486" y="685"/>
                  </a:lnTo>
                  <a:lnTo>
                    <a:pt x="9296" y="876"/>
                  </a:lnTo>
                  <a:lnTo>
                    <a:pt x="9017" y="1206"/>
                  </a:lnTo>
                  <a:lnTo>
                    <a:pt x="8547" y="1727"/>
                  </a:lnTo>
                  <a:lnTo>
                    <a:pt x="4254" y="6565"/>
                  </a:lnTo>
                  <a:lnTo>
                    <a:pt x="1130" y="10033"/>
                  </a:lnTo>
                  <a:lnTo>
                    <a:pt x="0" y="11303"/>
                  </a:lnTo>
                </a:path>
              </a:pathLst>
            </a:custGeom>
            <a:ln w="3175">
              <a:solidFill>
                <a:srgbClr val="565658"/>
              </a:solidFill>
            </a:ln>
          </p:spPr>
          <p:txBody>
            <a:bodyPr wrap="square" lIns="0" tIns="0" rIns="0" bIns="0" rtlCol="0"/>
            <a:lstStyle/>
            <a:p/>
          </p:txBody>
        </p:sp>
        <p:sp>
          <p:nvSpPr>
            <p:cNvPr id="2680" name="object 2680" descr=""/>
            <p:cNvSpPr/>
            <p:nvPr/>
          </p:nvSpPr>
          <p:spPr>
            <a:xfrm>
              <a:off x="5472760" y="8381674"/>
              <a:ext cx="1905" cy="2540"/>
            </a:xfrm>
            <a:custGeom>
              <a:avLst/>
              <a:gdLst/>
              <a:ahLst/>
              <a:cxnLst/>
              <a:rect l="l" t="t" r="r" b="b"/>
              <a:pathLst>
                <a:path w="1904" h="2540">
                  <a:moveTo>
                    <a:pt x="1371" y="0"/>
                  </a:moveTo>
                  <a:lnTo>
                    <a:pt x="0" y="2285"/>
                  </a:lnTo>
                </a:path>
              </a:pathLst>
            </a:custGeom>
            <a:ln w="3175">
              <a:solidFill>
                <a:srgbClr val="565658"/>
              </a:solidFill>
            </a:ln>
          </p:spPr>
          <p:txBody>
            <a:bodyPr wrap="square" lIns="0" tIns="0" rIns="0" bIns="0" rtlCol="0"/>
            <a:lstStyle/>
            <a:p/>
          </p:txBody>
        </p:sp>
        <p:sp>
          <p:nvSpPr>
            <p:cNvPr id="2681" name="object 2681" descr=""/>
            <p:cNvSpPr/>
            <p:nvPr/>
          </p:nvSpPr>
          <p:spPr>
            <a:xfrm>
              <a:off x="5370808" y="8455692"/>
              <a:ext cx="0" cy="1270"/>
            </a:xfrm>
            <a:custGeom>
              <a:avLst/>
              <a:gdLst/>
              <a:ahLst/>
              <a:cxnLst/>
              <a:rect l="l" t="t" r="r" b="b"/>
              <a:pathLst>
                <a:path w="0" h="1270">
                  <a:moveTo>
                    <a:pt x="0" y="0"/>
                  </a:moveTo>
                  <a:lnTo>
                    <a:pt x="0" y="825"/>
                  </a:lnTo>
                </a:path>
              </a:pathLst>
            </a:custGeom>
            <a:ln w="3175">
              <a:solidFill>
                <a:srgbClr val="565658"/>
              </a:solidFill>
            </a:ln>
          </p:spPr>
          <p:txBody>
            <a:bodyPr wrap="square" lIns="0" tIns="0" rIns="0" bIns="0" rtlCol="0"/>
            <a:lstStyle/>
            <a:p/>
          </p:txBody>
        </p:sp>
        <p:sp>
          <p:nvSpPr>
            <p:cNvPr id="2682" name="object 2682" descr=""/>
            <p:cNvSpPr/>
            <p:nvPr/>
          </p:nvSpPr>
          <p:spPr>
            <a:xfrm>
              <a:off x="5559704" y="8306564"/>
              <a:ext cx="15875" cy="635"/>
            </a:xfrm>
            <a:custGeom>
              <a:avLst/>
              <a:gdLst/>
              <a:ahLst/>
              <a:cxnLst/>
              <a:rect l="l" t="t" r="r" b="b"/>
              <a:pathLst>
                <a:path w="15875" h="634">
                  <a:moveTo>
                    <a:pt x="15519" y="635"/>
                  </a:moveTo>
                  <a:lnTo>
                    <a:pt x="11925" y="635"/>
                  </a:lnTo>
                  <a:lnTo>
                    <a:pt x="11760" y="635"/>
                  </a:lnTo>
                  <a:lnTo>
                    <a:pt x="11290" y="635"/>
                  </a:lnTo>
                  <a:lnTo>
                    <a:pt x="5397" y="609"/>
                  </a:lnTo>
                  <a:lnTo>
                    <a:pt x="5118" y="609"/>
                  </a:lnTo>
                  <a:lnTo>
                    <a:pt x="1777" y="571"/>
                  </a:lnTo>
                  <a:lnTo>
                    <a:pt x="609" y="355"/>
                  </a:lnTo>
                  <a:lnTo>
                    <a:pt x="114" y="355"/>
                  </a:lnTo>
                  <a:lnTo>
                    <a:pt x="215" y="101"/>
                  </a:lnTo>
                  <a:lnTo>
                    <a:pt x="0" y="0"/>
                  </a:lnTo>
                </a:path>
              </a:pathLst>
            </a:custGeom>
            <a:ln w="3175">
              <a:solidFill>
                <a:srgbClr val="565658"/>
              </a:solidFill>
            </a:ln>
          </p:spPr>
          <p:txBody>
            <a:bodyPr wrap="square" lIns="0" tIns="0" rIns="0" bIns="0" rtlCol="0"/>
            <a:lstStyle/>
            <a:p/>
          </p:txBody>
        </p:sp>
        <p:sp>
          <p:nvSpPr>
            <p:cNvPr id="2683" name="object 2683" descr=""/>
            <p:cNvSpPr/>
            <p:nvPr/>
          </p:nvSpPr>
          <p:spPr>
            <a:xfrm>
              <a:off x="5464595" y="8531644"/>
              <a:ext cx="2540" cy="635"/>
            </a:xfrm>
            <a:custGeom>
              <a:avLst/>
              <a:gdLst/>
              <a:ahLst/>
              <a:cxnLst/>
              <a:rect l="l" t="t" r="r" b="b"/>
              <a:pathLst>
                <a:path w="2539" h="634">
                  <a:moveTo>
                    <a:pt x="0" y="0"/>
                  </a:moveTo>
                  <a:lnTo>
                    <a:pt x="2197" y="419"/>
                  </a:lnTo>
                </a:path>
              </a:pathLst>
            </a:custGeom>
            <a:ln w="3175">
              <a:solidFill>
                <a:srgbClr val="565658"/>
              </a:solidFill>
            </a:ln>
          </p:spPr>
          <p:txBody>
            <a:bodyPr wrap="square" lIns="0" tIns="0" rIns="0" bIns="0" rtlCol="0"/>
            <a:lstStyle/>
            <a:p/>
          </p:txBody>
        </p:sp>
        <p:sp>
          <p:nvSpPr>
            <p:cNvPr id="2684" name="object 2684" descr=""/>
            <p:cNvSpPr/>
            <p:nvPr/>
          </p:nvSpPr>
          <p:spPr>
            <a:xfrm>
              <a:off x="5468712" y="8533319"/>
              <a:ext cx="1905" cy="3810"/>
            </a:xfrm>
            <a:custGeom>
              <a:avLst/>
              <a:gdLst/>
              <a:ahLst/>
              <a:cxnLst/>
              <a:rect l="l" t="t" r="r" b="b"/>
              <a:pathLst>
                <a:path w="1904" h="3809">
                  <a:moveTo>
                    <a:pt x="0" y="0"/>
                  </a:moveTo>
                  <a:lnTo>
                    <a:pt x="1308" y="1841"/>
                  </a:lnTo>
                  <a:lnTo>
                    <a:pt x="1333" y="2006"/>
                  </a:lnTo>
                  <a:lnTo>
                    <a:pt x="1752" y="3594"/>
                  </a:lnTo>
                </a:path>
              </a:pathLst>
            </a:custGeom>
            <a:ln w="3175">
              <a:solidFill>
                <a:srgbClr val="565658"/>
              </a:solidFill>
            </a:ln>
          </p:spPr>
          <p:txBody>
            <a:bodyPr wrap="square" lIns="0" tIns="0" rIns="0" bIns="0" rtlCol="0"/>
            <a:lstStyle/>
            <a:p/>
          </p:txBody>
        </p:sp>
        <p:sp>
          <p:nvSpPr>
            <p:cNvPr id="2685" name="object 2685" descr=""/>
            <p:cNvSpPr/>
            <p:nvPr/>
          </p:nvSpPr>
          <p:spPr>
            <a:xfrm>
              <a:off x="5710918" y="8565503"/>
              <a:ext cx="0" cy="12065"/>
            </a:xfrm>
            <a:custGeom>
              <a:avLst/>
              <a:gdLst/>
              <a:ahLst/>
              <a:cxnLst/>
              <a:rect l="l" t="t" r="r" b="b"/>
              <a:pathLst>
                <a:path w="0" h="12065">
                  <a:moveTo>
                    <a:pt x="0" y="0"/>
                  </a:moveTo>
                  <a:lnTo>
                    <a:pt x="0" y="11976"/>
                  </a:lnTo>
                </a:path>
              </a:pathLst>
            </a:custGeom>
            <a:ln w="3175">
              <a:solidFill>
                <a:srgbClr val="565658"/>
              </a:solidFill>
            </a:ln>
          </p:spPr>
          <p:txBody>
            <a:bodyPr wrap="square" lIns="0" tIns="0" rIns="0" bIns="0" rtlCol="0"/>
            <a:lstStyle/>
            <a:p/>
          </p:txBody>
        </p:sp>
        <p:sp>
          <p:nvSpPr>
            <p:cNvPr id="2686" name="object 2686" descr=""/>
            <p:cNvSpPr/>
            <p:nvPr/>
          </p:nvSpPr>
          <p:spPr>
            <a:xfrm>
              <a:off x="5474477" y="8376218"/>
              <a:ext cx="3810" cy="1270"/>
            </a:xfrm>
            <a:custGeom>
              <a:avLst/>
              <a:gdLst/>
              <a:ahLst/>
              <a:cxnLst/>
              <a:rect l="l" t="t" r="r" b="b"/>
              <a:pathLst>
                <a:path w="3810" h="1270">
                  <a:moveTo>
                    <a:pt x="3289" y="0"/>
                  </a:moveTo>
                  <a:lnTo>
                    <a:pt x="2184" y="546"/>
                  </a:lnTo>
                  <a:lnTo>
                    <a:pt x="1816" y="723"/>
                  </a:lnTo>
                  <a:lnTo>
                    <a:pt x="0" y="977"/>
                  </a:lnTo>
                </a:path>
              </a:pathLst>
            </a:custGeom>
            <a:ln w="3175">
              <a:solidFill>
                <a:srgbClr val="565658"/>
              </a:solidFill>
            </a:ln>
          </p:spPr>
          <p:txBody>
            <a:bodyPr wrap="square" lIns="0" tIns="0" rIns="0" bIns="0" rtlCol="0"/>
            <a:lstStyle/>
            <a:p/>
          </p:txBody>
        </p:sp>
        <p:sp>
          <p:nvSpPr>
            <p:cNvPr id="2687" name="object 2687" descr=""/>
            <p:cNvSpPr/>
            <p:nvPr/>
          </p:nvSpPr>
          <p:spPr>
            <a:xfrm>
              <a:off x="5534258" y="8577515"/>
              <a:ext cx="635" cy="1270"/>
            </a:xfrm>
            <a:custGeom>
              <a:avLst/>
              <a:gdLst/>
              <a:ahLst/>
              <a:cxnLst/>
              <a:rect l="l" t="t" r="r" b="b"/>
              <a:pathLst>
                <a:path w="635" h="1270">
                  <a:moveTo>
                    <a:pt x="0" y="0"/>
                  </a:moveTo>
                  <a:lnTo>
                    <a:pt x="50" y="215"/>
                  </a:lnTo>
                  <a:lnTo>
                    <a:pt x="76" y="419"/>
                  </a:lnTo>
                  <a:lnTo>
                    <a:pt x="165" y="571"/>
                  </a:lnTo>
                  <a:lnTo>
                    <a:pt x="266" y="736"/>
                  </a:lnTo>
                </a:path>
              </a:pathLst>
            </a:custGeom>
            <a:ln w="3175">
              <a:solidFill>
                <a:srgbClr val="565658"/>
              </a:solidFill>
            </a:ln>
          </p:spPr>
          <p:txBody>
            <a:bodyPr wrap="square" lIns="0" tIns="0" rIns="0" bIns="0" rtlCol="0"/>
            <a:lstStyle/>
            <a:p/>
          </p:txBody>
        </p:sp>
        <p:sp>
          <p:nvSpPr>
            <p:cNvPr id="2688" name="object 2688" descr=""/>
            <p:cNvSpPr/>
            <p:nvPr/>
          </p:nvSpPr>
          <p:spPr>
            <a:xfrm>
              <a:off x="5685139" y="8299977"/>
              <a:ext cx="16510" cy="6350"/>
            </a:xfrm>
            <a:custGeom>
              <a:avLst/>
              <a:gdLst/>
              <a:ahLst/>
              <a:cxnLst/>
              <a:rect l="l" t="t" r="r" b="b"/>
              <a:pathLst>
                <a:path w="16510" h="6350">
                  <a:moveTo>
                    <a:pt x="16103" y="6019"/>
                  </a:moveTo>
                  <a:lnTo>
                    <a:pt x="13652" y="4457"/>
                  </a:lnTo>
                  <a:lnTo>
                    <a:pt x="10274" y="2324"/>
                  </a:lnTo>
                  <a:lnTo>
                    <a:pt x="9563" y="1866"/>
                  </a:lnTo>
                  <a:lnTo>
                    <a:pt x="0" y="0"/>
                  </a:lnTo>
                </a:path>
              </a:pathLst>
            </a:custGeom>
            <a:ln w="3175">
              <a:solidFill>
                <a:srgbClr val="565658"/>
              </a:solidFill>
            </a:ln>
          </p:spPr>
          <p:txBody>
            <a:bodyPr wrap="square" lIns="0" tIns="0" rIns="0" bIns="0" rtlCol="0"/>
            <a:lstStyle/>
            <a:p/>
          </p:txBody>
        </p:sp>
        <p:sp>
          <p:nvSpPr>
            <p:cNvPr id="2689" name="object 2689" descr=""/>
            <p:cNvSpPr/>
            <p:nvPr/>
          </p:nvSpPr>
          <p:spPr>
            <a:xfrm>
              <a:off x="5575221" y="8307202"/>
              <a:ext cx="127635" cy="1270"/>
            </a:xfrm>
            <a:custGeom>
              <a:avLst/>
              <a:gdLst/>
              <a:ahLst/>
              <a:cxnLst/>
              <a:rect l="l" t="t" r="r" b="b"/>
              <a:pathLst>
                <a:path w="127635" h="1270">
                  <a:moveTo>
                    <a:pt x="127635" y="685"/>
                  </a:moveTo>
                  <a:lnTo>
                    <a:pt x="126707" y="571"/>
                  </a:lnTo>
                  <a:lnTo>
                    <a:pt x="126225" y="558"/>
                  </a:lnTo>
                  <a:lnTo>
                    <a:pt x="122402" y="495"/>
                  </a:lnTo>
                  <a:lnTo>
                    <a:pt x="122237" y="495"/>
                  </a:lnTo>
                  <a:lnTo>
                    <a:pt x="117475" y="457"/>
                  </a:lnTo>
                  <a:lnTo>
                    <a:pt x="117132" y="444"/>
                  </a:lnTo>
                  <a:lnTo>
                    <a:pt x="109702" y="406"/>
                  </a:lnTo>
                  <a:lnTo>
                    <a:pt x="109308" y="381"/>
                  </a:lnTo>
                  <a:lnTo>
                    <a:pt x="101790" y="355"/>
                  </a:lnTo>
                  <a:lnTo>
                    <a:pt x="101219" y="355"/>
                  </a:lnTo>
                  <a:lnTo>
                    <a:pt x="90906" y="317"/>
                  </a:lnTo>
                  <a:lnTo>
                    <a:pt x="90347" y="304"/>
                  </a:lnTo>
                  <a:lnTo>
                    <a:pt x="80924" y="266"/>
                  </a:lnTo>
                  <a:lnTo>
                    <a:pt x="80200" y="254"/>
                  </a:lnTo>
                  <a:lnTo>
                    <a:pt x="68199" y="203"/>
                  </a:lnTo>
                  <a:lnTo>
                    <a:pt x="57213" y="165"/>
                  </a:lnTo>
                  <a:lnTo>
                    <a:pt x="44056" y="139"/>
                  </a:lnTo>
                  <a:lnTo>
                    <a:pt x="43421" y="139"/>
                  </a:lnTo>
                  <a:lnTo>
                    <a:pt x="33337" y="101"/>
                  </a:lnTo>
                  <a:lnTo>
                    <a:pt x="32626" y="101"/>
                  </a:lnTo>
                  <a:lnTo>
                    <a:pt x="21234" y="63"/>
                  </a:lnTo>
                  <a:lnTo>
                    <a:pt x="20701" y="63"/>
                  </a:lnTo>
                  <a:lnTo>
                    <a:pt x="12001" y="38"/>
                  </a:lnTo>
                  <a:lnTo>
                    <a:pt x="11404" y="38"/>
                  </a:lnTo>
                  <a:lnTo>
                    <a:pt x="2336" y="12"/>
                  </a:lnTo>
                  <a:lnTo>
                    <a:pt x="114" y="0"/>
                  </a:lnTo>
                </a:path>
              </a:pathLst>
            </a:custGeom>
            <a:ln w="3175">
              <a:solidFill>
                <a:srgbClr val="565658"/>
              </a:solidFill>
            </a:ln>
          </p:spPr>
          <p:txBody>
            <a:bodyPr wrap="square" lIns="0" tIns="0" rIns="0" bIns="0" rtlCol="0"/>
            <a:lstStyle/>
            <a:p/>
          </p:txBody>
        </p:sp>
        <p:sp>
          <p:nvSpPr>
            <p:cNvPr id="2690" name="object 2690" descr=""/>
            <p:cNvSpPr/>
            <p:nvPr/>
          </p:nvSpPr>
          <p:spPr>
            <a:xfrm>
              <a:off x="5474480" y="8379486"/>
              <a:ext cx="1270" cy="1905"/>
            </a:xfrm>
            <a:custGeom>
              <a:avLst/>
              <a:gdLst/>
              <a:ahLst/>
              <a:cxnLst/>
              <a:rect l="l" t="t" r="r" b="b"/>
              <a:pathLst>
                <a:path w="1270" h="1904">
                  <a:moveTo>
                    <a:pt x="1003" y="0"/>
                  </a:moveTo>
                  <a:lnTo>
                    <a:pt x="876" y="165"/>
                  </a:lnTo>
                  <a:lnTo>
                    <a:pt x="0" y="1600"/>
                  </a:lnTo>
                </a:path>
              </a:pathLst>
            </a:custGeom>
            <a:ln w="3175">
              <a:solidFill>
                <a:srgbClr val="565658"/>
              </a:solidFill>
            </a:ln>
          </p:spPr>
          <p:txBody>
            <a:bodyPr wrap="square" lIns="0" tIns="0" rIns="0" bIns="0" rtlCol="0"/>
            <a:lstStyle/>
            <a:p/>
          </p:txBody>
        </p:sp>
        <p:sp>
          <p:nvSpPr>
            <p:cNvPr id="2691" name="object 2691" descr=""/>
            <p:cNvSpPr/>
            <p:nvPr/>
          </p:nvSpPr>
          <p:spPr>
            <a:xfrm>
              <a:off x="5472762" y="8381799"/>
              <a:ext cx="1270" cy="2540"/>
            </a:xfrm>
            <a:custGeom>
              <a:avLst/>
              <a:gdLst/>
              <a:ahLst/>
              <a:cxnLst/>
              <a:rect l="l" t="t" r="r" b="b"/>
              <a:pathLst>
                <a:path w="1270" h="2540">
                  <a:moveTo>
                    <a:pt x="1270" y="0"/>
                  </a:moveTo>
                  <a:lnTo>
                    <a:pt x="1270" y="0"/>
                  </a:lnTo>
                  <a:lnTo>
                    <a:pt x="0" y="2159"/>
                  </a:lnTo>
                </a:path>
              </a:pathLst>
            </a:custGeom>
            <a:ln w="3175">
              <a:solidFill>
                <a:srgbClr val="565658"/>
              </a:solidFill>
            </a:ln>
          </p:spPr>
          <p:txBody>
            <a:bodyPr wrap="square" lIns="0" tIns="0" rIns="0" bIns="0" rtlCol="0"/>
            <a:lstStyle/>
            <a:p/>
          </p:txBody>
        </p:sp>
        <p:sp>
          <p:nvSpPr>
            <p:cNvPr id="2692" name="object 2692" descr=""/>
            <p:cNvSpPr/>
            <p:nvPr/>
          </p:nvSpPr>
          <p:spPr>
            <a:xfrm>
              <a:off x="5534258" y="8565503"/>
              <a:ext cx="0" cy="12065"/>
            </a:xfrm>
            <a:custGeom>
              <a:avLst/>
              <a:gdLst/>
              <a:ahLst/>
              <a:cxnLst/>
              <a:rect l="l" t="t" r="r" b="b"/>
              <a:pathLst>
                <a:path w="0" h="12065">
                  <a:moveTo>
                    <a:pt x="0" y="0"/>
                  </a:moveTo>
                  <a:lnTo>
                    <a:pt x="0" y="12001"/>
                  </a:lnTo>
                </a:path>
              </a:pathLst>
            </a:custGeom>
            <a:ln w="3175">
              <a:solidFill>
                <a:srgbClr val="565658"/>
              </a:solidFill>
            </a:ln>
          </p:spPr>
          <p:txBody>
            <a:bodyPr wrap="square" lIns="0" tIns="0" rIns="0" bIns="0" rtlCol="0"/>
            <a:lstStyle/>
            <a:p/>
          </p:txBody>
        </p:sp>
        <p:sp>
          <p:nvSpPr>
            <p:cNvPr id="2693" name="object 2693" descr=""/>
            <p:cNvSpPr/>
            <p:nvPr/>
          </p:nvSpPr>
          <p:spPr>
            <a:xfrm>
              <a:off x="5725521" y="8330507"/>
              <a:ext cx="635" cy="1270"/>
            </a:xfrm>
            <a:custGeom>
              <a:avLst/>
              <a:gdLst/>
              <a:ahLst/>
              <a:cxnLst/>
              <a:rect l="l" t="t" r="r" b="b"/>
              <a:pathLst>
                <a:path w="635" h="1270">
                  <a:moveTo>
                    <a:pt x="241" y="863"/>
                  </a:moveTo>
                  <a:lnTo>
                    <a:pt x="190" y="546"/>
                  </a:lnTo>
                  <a:lnTo>
                    <a:pt x="139" y="393"/>
                  </a:lnTo>
                  <a:lnTo>
                    <a:pt x="127" y="165"/>
                  </a:lnTo>
                  <a:lnTo>
                    <a:pt x="0" y="0"/>
                  </a:lnTo>
                </a:path>
              </a:pathLst>
            </a:custGeom>
            <a:ln w="3175">
              <a:solidFill>
                <a:srgbClr val="565658"/>
              </a:solidFill>
            </a:ln>
          </p:spPr>
          <p:txBody>
            <a:bodyPr wrap="square" lIns="0" tIns="0" rIns="0" bIns="0" rtlCol="0"/>
            <a:lstStyle/>
            <a:p/>
          </p:txBody>
        </p:sp>
        <p:sp>
          <p:nvSpPr>
            <p:cNvPr id="2694" name="object 2694" descr=""/>
            <p:cNvSpPr/>
            <p:nvPr/>
          </p:nvSpPr>
          <p:spPr>
            <a:xfrm>
              <a:off x="5474479" y="8531644"/>
              <a:ext cx="3175" cy="1270"/>
            </a:xfrm>
            <a:custGeom>
              <a:avLst/>
              <a:gdLst/>
              <a:ahLst/>
              <a:cxnLst/>
              <a:rect l="l" t="t" r="r" b="b"/>
              <a:pathLst>
                <a:path w="3175" h="1270">
                  <a:moveTo>
                    <a:pt x="0" y="0"/>
                  </a:moveTo>
                  <a:lnTo>
                    <a:pt x="1841" y="292"/>
                  </a:lnTo>
                  <a:lnTo>
                    <a:pt x="3060" y="927"/>
                  </a:lnTo>
                </a:path>
              </a:pathLst>
            </a:custGeom>
            <a:ln w="3175">
              <a:solidFill>
                <a:srgbClr val="565658"/>
              </a:solidFill>
            </a:ln>
          </p:spPr>
          <p:txBody>
            <a:bodyPr wrap="square" lIns="0" tIns="0" rIns="0" bIns="0" rtlCol="0"/>
            <a:lstStyle/>
            <a:p/>
          </p:txBody>
        </p:sp>
        <p:sp>
          <p:nvSpPr>
            <p:cNvPr id="2695" name="object 2695" descr=""/>
            <p:cNvSpPr/>
            <p:nvPr/>
          </p:nvSpPr>
          <p:spPr>
            <a:xfrm>
              <a:off x="5475471" y="8376423"/>
              <a:ext cx="2540" cy="3175"/>
            </a:xfrm>
            <a:custGeom>
              <a:avLst/>
              <a:gdLst/>
              <a:ahLst/>
              <a:cxnLst/>
              <a:rect l="l" t="t" r="r" b="b"/>
              <a:pathLst>
                <a:path w="2539" h="3175">
                  <a:moveTo>
                    <a:pt x="2120" y="0"/>
                  </a:moveTo>
                  <a:lnTo>
                    <a:pt x="1765" y="495"/>
                  </a:lnTo>
                  <a:lnTo>
                    <a:pt x="177" y="2806"/>
                  </a:lnTo>
                  <a:lnTo>
                    <a:pt x="0" y="3073"/>
                  </a:lnTo>
                </a:path>
              </a:pathLst>
            </a:custGeom>
            <a:ln w="3175">
              <a:solidFill>
                <a:srgbClr val="565658"/>
              </a:solidFill>
            </a:ln>
          </p:spPr>
          <p:txBody>
            <a:bodyPr wrap="square" lIns="0" tIns="0" rIns="0" bIns="0" rtlCol="0"/>
            <a:lstStyle/>
            <a:p/>
          </p:txBody>
        </p:sp>
        <p:sp>
          <p:nvSpPr>
            <p:cNvPr id="2696" name="object 2696" descr=""/>
            <p:cNvSpPr/>
            <p:nvPr/>
          </p:nvSpPr>
          <p:spPr>
            <a:xfrm>
              <a:off x="5559697" y="8300552"/>
              <a:ext cx="9525" cy="6350"/>
            </a:xfrm>
            <a:custGeom>
              <a:avLst/>
              <a:gdLst/>
              <a:ahLst/>
              <a:cxnLst/>
              <a:rect l="l" t="t" r="r" b="b"/>
              <a:pathLst>
                <a:path w="9525" h="6350">
                  <a:moveTo>
                    <a:pt x="9423" y="0"/>
                  </a:moveTo>
                  <a:lnTo>
                    <a:pt x="5435" y="660"/>
                  </a:lnTo>
                  <a:lnTo>
                    <a:pt x="4800" y="876"/>
                  </a:lnTo>
                  <a:lnTo>
                    <a:pt x="2336" y="2285"/>
                  </a:lnTo>
                  <a:lnTo>
                    <a:pt x="241" y="4991"/>
                  </a:lnTo>
                  <a:lnTo>
                    <a:pt x="0" y="6007"/>
                  </a:lnTo>
                </a:path>
              </a:pathLst>
            </a:custGeom>
            <a:ln w="3175">
              <a:solidFill>
                <a:srgbClr val="565658"/>
              </a:solidFill>
            </a:ln>
          </p:spPr>
          <p:txBody>
            <a:bodyPr wrap="square" lIns="0" tIns="0" rIns="0" bIns="0" rtlCol="0"/>
            <a:lstStyle/>
            <a:p/>
          </p:txBody>
        </p:sp>
        <p:sp>
          <p:nvSpPr>
            <p:cNvPr id="2697" name="object 2697" descr=""/>
            <p:cNvSpPr/>
            <p:nvPr/>
          </p:nvSpPr>
          <p:spPr>
            <a:xfrm>
              <a:off x="5710915" y="8565006"/>
              <a:ext cx="635" cy="635"/>
            </a:xfrm>
            <a:custGeom>
              <a:avLst/>
              <a:gdLst/>
              <a:ahLst/>
              <a:cxnLst/>
              <a:rect l="l" t="t" r="r" b="b"/>
              <a:pathLst>
                <a:path w="635" h="634">
                  <a:moveTo>
                    <a:pt x="88" y="0"/>
                  </a:moveTo>
                  <a:lnTo>
                    <a:pt x="12" y="228"/>
                  </a:lnTo>
                  <a:lnTo>
                    <a:pt x="0" y="406"/>
                  </a:lnTo>
                </a:path>
              </a:pathLst>
            </a:custGeom>
            <a:ln w="3175">
              <a:solidFill>
                <a:srgbClr val="565658"/>
              </a:solidFill>
            </a:ln>
          </p:spPr>
          <p:txBody>
            <a:bodyPr wrap="square" lIns="0" tIns="0" rIns="0" bIns="0" rtlCol="0"/>
            <a:lstStyle/>
            <a:p/>
          </p:txBody>
        </p:sp>
        <p:sp>
          <p:nvSpPr>
            <p:cNvPr id="2698" name="object 2698" descr=""/>
            <p:cNvSpPr/>
            <p:nvPr/>
          </p:nvSpPr>
          <p:spPr>
            <a:xfrm>
              <a:off x="5568012" y="8299969"/>
              <a:ext cx="1270" cy="635"/>
            </a:xfrm>
            <a:custGeom>
              <a:avLst/>
              <a:gdLst/>
              <a:ahLst/>
              <a:cxnLst/>
              <a:rect l="l" t="t" r="r" b="b"/>
              <a:pathLst>
                <a:path w="1270" h="634">
                  <a:moveTo>
                    <a:pt x="1257" y="0"/>
                  </a:moveTo>
                  <a:lnTo>
                    <a:pt x="0" y="152"/>
                  </a:lnTo>
                </a:path>
              </a:pathLst>
            </a:custGeom>
            <a:ln w="3175">
              <a:solidFill>
                <a:srgbClr val="565658"/>
              </a:solidFill>
            </a:ln>
          </p:spPr>
          <p:txBody>
            <a:bodyPr wrap="square" lIns="0" tIns="0" rIns="0" bIns="0" rtlCol="0"/>
            <a:lstStyle/>
            <a:p/>
          </p:txBody>
        </p:sp>
        <p:sp>
          <p:nvSpPr>
            <p:cNvPr id="2699" name="object 2699" descr=""/>
            <p:cNvSpPr/>
            <p:nvPr/>
          </p:nvSpPr>
          <p:spPr>
            <a:xfrm>
              <a:off x="5560285" y="8300309"/>
              <a:ext cx="6350" cy="5715"/>
            </a:xfrm>
            <a:custGeom>
              <a:avLst/>
              <a:gdLst/>
              <a:ahLst/>
              <a:cxnLst/>
              <a:rect l="l" t="t" r="r" b="b"/>
              <a:pathLst>
                <a:path w="6350" h="5715">
                  <a:moveTo>
                    <a:pt x="6019" y="0"/>
                  </a:moveTo>
                  <a:lnTo>
                    <a:pt x="4610" y="469"/>
                  </a:lnTo>
                  <a:lnTo>
                    <a:pt x="3924" y="723"/>
                  </a:lnTo>
                  <a:lnTo>
                    <a:pt x="2997" y="1282"/>
                  </a:lnTo>
                  <a:lnTo>
                    <a:pt x="1777" y="2070"/>
                  </a:lnTo>
                  <a:lnTo>
                    <a:pt x="469" y="3619"/>
                  </a:lnTo>
                  <a:lnTo>
                    <a:pt x="380" y="3771"/>
                  </a:lnTo>
                  <a:lnTo>
                    <a:pt x="203" y="4457"/>
                  </a:lnTo>
                  <a:lnTo>
                    <a:pt x="0" y="5130"/>
                  </a:lnTo>
                </a:path>
              </a:pathLst>
            </a:custGeom>
            <a:ln w="3175">
              <a:solidFill>
                <a:srgbClr val="565658"/>
              </a:solidFill>
            </a:ln>
          </p:spPr>
          <p:txBody>
            <a:bodyPr wrap="square" lIns="0" tIns="0" rIns="0" bIns="0" rtlCol="0"/>
            <a:lstStyle/>
            <a:p/>
          </p:txBody>
        </p:sp>
        <p:sp>
          <p:nvSpPr>
            <p:cNvPr id="2700" name="object 2700" descr=""/>
            <p:cNvSpPr/>
            <p:nvPr/>
          </p:nvSpPr>
          <p:spPr>
            <a:xfrm>
              <a:off x="5475484" y="8529350"/>
              <a:ext cx="1270" cy="1270"/>
            </a:xfrm>
            <a:custGeom>
              <a:avLst/>
              <a:gdLst/>
              <a:ahLst/>
              <a:cxnLst/>
              <a:rect l="l" t="t" r="r" b="b"/>
              <a:pathLst>
                <a:path w="1270" h="1270">
                  <a:moveTo>
                    <a:pt x="0" y="0"/>
                  </a:moveTo>
                  <a:lnTo>
                    <a:pt x="50" y="76"/>
                  </a:lnTo>
                  <a:lnTo>
                    <a:pt x="711" y="1054"/>
                  </a:lnTo>
                </a:path>
              </a:pathLst>
            </a:custGeom>
            <a:ln w="3175">
              <a:solidFill>
                <a:srgbClr val="565658"/>
              </a:solidFill>
            </a:ln>
          </p:spPr>
          <p:txBody>
            <a:bodyPr wrap="square" lIns="0" tIns="0" rIns="0" bIns="0" rtlCol="0"/>
            <a:lstStyle/>
            <a:p/>
          </p:txBody>
        </p:sp>
        <p:sp>
          <p:nvSpPr>
            <p:cNvPr id="2701" name="object 2701" descr=""/>
            <p:cNvSpPr/>
            <p:nvPr/>
          </p:nvSpPr>
          <p:spPr>
            <a:xfrm>
              <a:off x="5701677" y="8306883"/>
              <a:ext cx="0" cy="1270"/>
            </a:xfrm>
            <a:custGeom>
              <a:avLst/>
              <a:gdLst/>
              <a:ahLst/>
              <a:cxnLst/>
              <a:rect l="l" t="t" r="r" b="b"/>
              <a:pathLst>
                <a:path w="0" h="1270">
                  <a:moveTo>
                    <a:pt x="0" y="0"/>
                  </a:moveTo>
                  <a:lnTo>
                    <a:pt x="0" y="1079"/>
                  </a:lnTo>
                </a:path>
              </a:pathLst>
            </a:custGeom>
            <a:ln w="3175">
              <a:solidFill>
                <a:srgbClr val="565658"/>
              </a:solidFill>
            </a:ln>
          </p:spPr>
          <p:txBody>
            <a:bodyPr wrap="square" lIns="0" tIns="0" rIns="0" bIns="0" rtlCol="0"/>
            <a:lstStyle/>
            <a:p/>
          </p:txBody>
        </p:sp>
        <p:sp>
          <p:nvSpPr>
            <p:cNvPr id="2702" name="object 2702" descr=""/>
            <p:cNvSpPr/>
            <p:nvPr/>
          </p:nvSpPr>
          <p:spPr>
            <a:xfrm>
              <a:off x="5370808" y="8420036"/>
              <a:ext cx="0" cy="1270"/>
            </a:xfrm>
            <a:custGeom>
              <a:avLst/>
              <a:gdLst/>
              <a:ahLst/>
              <a:cxnLst/>
              <a:rect l="l" t="t" r="r" b="b"/>
              <a:pathLst>
                <a:path w="0" h="1270">
                  <a:moveTo>
                    <a:pt x="0" y="0"/>
                  </a:moveTo>
                  <a:lnTo>
                    <a:pt x="0" y="838"/>
                  </a:lnTo>
                </a:path>
              </a:pathLst>
            </a:custGeom>
            <a:ln w="3175">
              <a:solidFill>
                <a:srgbClr val="565658"/>
              </a:solidFill>
            </a:ln>
          </p:spPr>
          <p:txBody>
            <a:bodyPr wrap="square" lIns="0" tIns="0" rIns="0" bIns="0" rtlCol="0"/>
            <a:lstStyle/>
            <a:p/>
          </p:txBody>
        </p:sp>
        <p:sp>
          <p:nvSpPr>
            <p:cNvPr id="2703" name="object 2703" descr=""/>
            <p:cNvSpPr/>
            <p:nvPr/>
          </p:nvSpPr>
          <p:spPr>
            <a:xfrm>
              <a:off x="5701245" y="8305994"/>
              <a:ext cx="635" cy="1270"/>
            </a:xfrm>
            <a:custGeom>
              <a:avLst/>
              <a:gdLst/>
              <a:ahLst/>
              <a:cxnLst/>
              <a:rect l="l" t="t" r="r" b="b"/>
              <a:pathLst>
                <a:path w="635" h="1270">
                  <a:moveTo>
                    <a:pt x="431" y="888"/>
                  </a:moveTo>
                  <a:lnTo>
                    <a:pt x="368" y="634"/>
                  </a:lnTo>
                  <a:lnTo>
                    <a:pt x="292" y="406"/>
                  </a:lnTo>
                  <a:lnTo>
                    <a:pt x="165" y="177"/>
                  </a:lnTo>
                  <a:lnTo>
                    <a:pt x="25" y="38"/>
                  </a:lnTo>
                </a:path>
              </a:pathLst>
            </a:custGeom>
            <a:ln w="3175">
              <a:solidFill>
                <a:srgbClr val="565658"/>
              </a:solidFill>
            </a:ln>
          </p:spPr>
          <p:txBody>
            <a:bodyPr wrap="square" lIns="0" tIns="0" rIns="0" bIns="0" rtlCol="0"/>
            <a:lstStyle/>
            <a:p/>
          </p:txBody>
        </p:sp>
        <p:sp>
          <p:nvSpPr>
            <p:cNvPr id="2704" name="object 2704" descr=""/>
            <p:cNvSpPr/>
            <p:nvPr/>
          </p:nvSpPr>
          <p:spPr>
            <a:xfrm>
              <a:off x="5710657" y="8577472"/>
              <a:ext cx="635" cy="1270"/>
            </a:xfrm>
            <a:custGeom>
              <a:avLst/>
              <a:gdLst/>
              <a:ahLst/>
              <a:cxnLst/>
              <a:rect l="l" t="t" r="r" b="b"/>
              <a:pathLst>
                <a:path w="635" h="1270">
                  <a:moveTo>
                    <a:pt x="0" y="787"/>
                  </a:moveTo>
                  <a:lnTo>
                    <a:pt x="101" y="596"/>
                  </a:lnTo>
                  <a:lnTo>
                    <a:pt x="228" y="292"/>
                  </a:lnTo>
                  <a:lnTo>
                    <a:pt x="254" y="139"/>
                  </a:lnTo>
                  <a:lnTo>
                    <a:pt x="266" y="0"/>
                  </a:lnTo>
                </a:path>
              </a:pathLst>
            </a:custGeom>
            <a:ln w="3175">
              <a:solidFill>
                <a:srgbClr val="565658"/>
              </a:solidFill>
            </a:ln>
          </p:spPr>
          <p:txBody>
            <a:bodyPr wrap="square" lIns="0" tIns="0" rIns="0" bIns="0" rtlCol="0"/>
            <a:lstStyle/>
            <a:p/>
          </p:txBody>
        </p:sp>
        <p:sp>
          <p:nvSpPr>
            <p:cNvPr id="2705" name="object 2705" descr=""/>
            <p:cNvSpPr/>
            <p:nvPr/>
          </p:nvSpPr>
          <p:spPr>
            <a:xfrm>
              <a:off x="5357314" y="8493780"/>
              <a:ext cx="0" cy="11430"/>
            </a:xfrm>
            <a:custGeom>
              <a:avLst/>
              <a:gdLst/>
              <a:ahLst/>
              <a:cxnLst/>
              <a:rect l="l" t="t" r="r" b="b"/>
              <a:pathLst>
                <a:path w="0" h="11429">
                  <a:moveTo>
                    <a:pt x="0" y="0"/>
                  </a:moveTo>
                  <a:lnTo>
                    <a:pt x="0" y="10883"/>
                  </a:lnTo>
                </a:path>
              </a:pathLst>
            </a:custGeom>
            <a:ln w="3175">
              <a:solidFill>
                <a:srgbClr val="565658"/>
              </a:solidFill>
            </a:ln>
          </p:spPr>
          <p:txBody>
            <a:bodyPr wrap="square" lIns="0" tIns="0" rIns="0" bIns="0" rtlCol="0"/>
            <a:lstStyle/>
            <a:p/>
          </p:txBody>
        </p:sp>
        <p:sp>
          <p:nvSpPr>
            <p:cNvPr id="2706" name="object 2706" descr=""/>
            <p:cNvSpPr/>
            <p:nvPr/>
          </p:nvSpPr>
          <p:spPr>
            <a:xfrm>
              <a:off x="5354933" y="8404179"/>
              <a:ext cx="0" cy="11430"/>
            </a:xfrm>
            <a:custGeom>
              <a:avLst/>
              <a:gdLst/>
              <a:ahLst/>
              <a:cxnLst/>
              <a:rect l="l" t="t" r="r" b="b"/>
              <a:pathLst>
                <a:path w="0" h="11429">
                  <a:moveTo>
                    <a:pt x="0" y="0"/>
                  </a:moveTo>
                  <a:lnTo>
                    <a:pt x="0" y="10883"/>
                  </a:lnTo>
                </a:path>
              </a:pathLst>
            </a:custGeom>
            <a:ln w="3175">
              <a:solidFill>
                <a:srgbClr val="565658"/>
              </a:solidFill>
            </a:ln>
          </p:spPr>
          <p:txBody>
            <a:bodyPr wrap="square" lIns="0" tIns="0" rIns="0" bIns="0" rtlCol="0"/>
            <a:lstStyle/>
            <a:p/>
          </p:txBody>
        </p:sp>
        <p:sp>
          <p:nvSpPr>
            <p:cNvPr id="2707" name="object 2707" descr=""/>
            <p:cNvSpPr/>
            <p:nvPr/>
          </p:nvSpPr>
          <p:spPr>
            <a:xfrm>
              <a:off x="5354916" y="8402598"/>
              <a:ext cx="1270" cy="1905"/>
            </a:xfrm>
            <a:custGeom>
              <a:avLst/>
              <a:gdLst/>
              <a:ahLst/>
              <a:cxnLst/>
              <a:rect l="l" t="t" r="r" b="b"/>
              <a:pathLst>
                <a:path w="1270" h="1904">
                  <a:moveTo>
                    <a:pt x="1206" y="0"/>
                  </a:moveTo>
                  <a:lnTo>
                    <a:pt x="0" y="1181"/>
                  </a:lnTo>
                  <a:lnTo>
                    <a:pt x="0" y="1587"/>
                  </a:lnTo>
                </a:path>
              </a:pathLst>
            </a:custGeom>
            <a:ln w="3175">
              <a:solidFill>
                <a:srgbClr val="565658"/>
              </a:solidFill>
            </a:ln>
          </p:spPr>
          <p:txBody>
            <a:bodyPr wrap="square" lIns="0" tIns="0" rIns="0" bIns="0" rtlCol="0"/>
            <a:lstStyle/>
            <a:p/>
          </p:txBody>
        </p:sp>
        <p:sp>
          <p:nvSpPr>
            <p:cNvPr id="2708" name="object 2708" descr=""/>
            <p:cNvSpPr/>
            <p:nvPr/>
          </p:nvSpPr>
          <p:spPr>
            <a:xfrm>
              <a:off x="5356120" y="8402591"/>
              <a:ext cx="1270" cy="1905"/>
            </a:xfrm>
            <a:custGeom>
              <a:avLst/>
              <a:gdLst/>
              <a:ahLst/>
              <a:cxnLst/>
              <a:rect l="l" t="t" r="r" b="b"/>
              <a:pathLst>
                <a:path w="1270" h="1904">
                  <a:moveTo>
                    <a:pt x="1193" y="1587"/>
                  </a:moveTo>
                  <a:lnTo>
                    <a:pt x="1193" y="1193"/>
                  </a:lnTo>
                  <a:lnTo>
                    <a:pt x="1092" y="749"/>
                  </a:lnTo>
                  <a:lnTo>
                    <a:pt x="330" y="38"/>
                  </a:lnTo>
                  <a:lnTo>
                    <a:pt x="0" y="0"/>
                  </a:lnTo>
                </a:path>
              </a:pathLst>
            </a:custGeom>
            <a:ln w="3175">
              <a:solidFill>
                <a:srgbClr val="565658"/>
              </a:solidFill>
            </a:ln>
          </p:spPr>
          <p:txBody>
            <a:bodyPr wrap="square" lIns="0" tIns="0" rIns="0" bIns="0" rtlCol="0"/>
            <a:lstStyle/>
            <a:p/>
          </p:txBody>
        </p:sp>
        <p:sp>
          <p:nvSpPr>
            <p:cNvPr id="2709" name="object 2709" descr=""/>
            <p:cNvSpPr/>
            <p:nvPr/>
          </p:nvSpPr>
          <p:spPr>
            <a:xfrm>
              <a:off x="5354933" y="8493780"/>
              <a:ext cx="0" cy="11430"/>
            </a:xfrm>
            <a:custGeom>
              <a:avLst/>
              <a:gdLst/>
              <a:ahLst/>
              <a:cxnLst/>
              <a:rect l="l" t="t" r="r" b="b"/>
              <a:pathLst>
                <a:path w="0" h="11429">
                  <a:moveTo>
                    <a:pt x="0" y="0"/>
                  </a:moveTo>
                  <a:lnTo>
                    <a:pt x="0" y="10883"/>
                  </a:lnTo>
                </a:path>
              </a:pathLst>
            </a:custGeom>
            <a:ln w="3175">
              <a:solidFill>
                <a:srgbClr val="565658"/>
              </a:solidFill>
            </a:ln>
          </p:spPr>
          <p:txBody>
            <a:bodyPr wrap="square" lIns="0" tIns="0" rIns="0" bIns="0" rtlCol="0"/>
            <a:lstStyle/>
            <a:p/>
          </p:txBody>
        </p:sp>
        <p:sp>
          <p:nvSpPr>
            <p:cNvPr id="2710" name="object 2710" descr=""/>
            <p:cNvSpPr/>
            <p:nvPr/>
          </p:nvSpPr>
          <p:spPr>
            <a:xfrm>
              <a:off x="5354933" y="8504656"/>
              <a:ext cx="1270" cy="1905"/>
            </a:xfrm>
            <a:custGeom>
              <a:avLst/>
              <a:gdLst/>
              <a:ahLst/>
              <a:cxnLst/>
              <a:rect l="l" t="t" r="r" b="b"/>
              <a:pathLst>
                <a:path w="1270" h="1904">
                  <a:moveTo>
                    <a:pt x="0" y="0"/>
                  </a:moveTo>
                  <a:lnTo>
                    <a:pt x="0" y="406"/>
                  </a:lnTo>
                  <a:lnTo>
                    <a:pt x="101" y="863"/>
                  </a:lnTo>
                  <a:lnTo>
                    <a:pt x="876" y="1549"/>
                  </a:lnTo>
                  <a:lnTo>
                    <a:pt x="1193" y="1600"/>
                  </a:lnTo>
                </a:path>
              </a:pathLst>
            </a:custGeom>
            <a:ln w="3175">
              <a:solidFill>
                <a:srgbClr val="565658"/>
              </a:solidFill>
            </a:ln>
          </p:spPr>
          <p:txBody>
            <a:bodyPr wrap="square" lIns="0" tIns="0" rIns="0" bIns="0" rtlCol="0"/>
            <a:lstStyle/>
            <a:p/>
          </p:txBody>
        </p:sp>
        <p:sp>
          <p:nvSpPr>
            <p:cNvPr id="2711" name="object 2711" descr=""/>
            <p:cNvSpPr/>
            <p:nvPr/>
          </p:nvSpPr>
          <p:spPr>
            <a:xfrm>
              <a:off x="5357314" y="8404179"/>
              <a:ext cx="0" cy="11430"/>
            </a:xfrm>
            <a:custGeom>
              <a:avLst/>
              <a:gdLst/>
              <a:ahLst/>
              <a:cxnLst/>
              <a:rect l="l" t="t" r="r" b="b"/>
              <a:pathLst>
                <a:path w="0" h="11429">
                  <a:moveTo>
                    <a:pt x="0" y="0"/>
                  </a:moveTo>
                  <a:lnTo>
                    <a:pt x="0" y="10883"/>
                  </a:lnTo>
                </a:path>
              </a:pathLst>
            </a:custGeom>
            <a:ln w="3175">
              <a:solidFill>
                <a:srgbClr val="565658"/>
              </a:solidFill>
            </a:ln>
          </p:spPr>
          <p:txBody>
            <a:bodyPr wrap="square" lIns="0" tIns="0" rIns="0" bIns="0" rtlCol="0"/>
            <a:lstStyle/>
            <a:p/>
          </p:txBody>
        </p:sp>
        <p:sp>
          <p:nvSpPr>
            <p:cNvPr id="2712" name="object 2712" descr=""/>
            <p:cNvSpPr/>
            <p:nvPr/>
          </p:nvSpPr>
          <p:spPr>
            <a:xfrm>
              <a:off x="5356123" y="8504662"/>
              <a:ext cx="1270" cy="1905"/>
            </a:xfrm>
            <a:custGeom>
              <a:avLst/>
              <a:gdLst/>
              <a:ahLst/>
              <a:cxnLst/>
              <a:rect l="l" t="t" r="r" b="b"/>
              <a:pathLst>
                <a:path w="1270" h="1904">
                  <a:moveTo>
                    <a:pt x="0" y="1587"/>
                  </a:moveTo>
                  <a:lnTo>
                    <a:pt x="1066" y="889"/>
                  </a:lnTo>
                  <a:lnTo>
                    <a:pt x="1193" y="393"/>
                  </a:lnTo>
                  <a:lnTo>
                    <a:pt x="1193" y="0"/>
                  </a:lnTo>
                </a:path>
              </a:pathLst>
            </a:custGeom>
            <a:ln w="3175">
              <a:solidFill>
                <a:srgbClr val="565658"/>
              </a:solidFill>
            </a:ln>
          </p:spPr>
          <p:txBody>
            <a:bodyPr wrap="square" lIns="0" tIns="0" rIns="0" bIns="0" rtlCol="0"/>
            <a:lstStyle/>
            <a:p/>
          </p:txBody>
        </p:sp>
        <p:sp>
          <p:nvSpPr>
            <p:cNvPr id="2713" name="object 2713" descr=""/>
            <p:cNvSpPr/>
            <p:nvPr/>
          </p:nvSpPr>
          <p:spPr>
            <a:xfrm>
              <a:off x="5505943" y="8564318"/>
              <a:ext cx="635" cy="635"/>
            </a:xfrm>
            <a:custGeom>
              <a:avLst/>
              <a:gdLst/>
              <a:ahLst/>
              <a:cxnLst/>
              <a:rect l="l" t="t" r="r" b="b"/>
              <a:pathLst>
                <a:path w="635" h="634">
                  <a:moveTo>
                    <a:pt x="0" y="0"/>
                  </a:moveTo>
                  <a:lnTo>
                    <a:pt x="304" y="139"/>
                  </a:lnTo>
                </a:path>
              </a:pathLst>
            </a:custGeom>
            <a:ln w="3175">
              <a:solidFill>
                <a:srgbClr val="565658"/>
              </a:solidFill>
            </a:ln>
          </p:spPr>
          <p:txBody>
            <a:bodyPr wrap="square" lIns="0" tIns="0" rIns="0" bIns="0" rtlCol="0"/>
            <a:lstStyle/>
            <a:p/>
          </p:txBody>
        </p:sp>
        <p:sp>
          <p:nvSpPr>
            <p:cNvPr id="2714" name="object 2714" descr=""/>
            <p:cNvSpPr/>
            <p:nvPr/>
          </p:nvSpPr>
          <p:spPr>
            <a:xfrm>
              <a:off x="5518383" y="8564318"/>
              <a:ext cx="635" cy="635"/>
            </a:xfrm>
            <a:custGeom>
              <a:avLst/>
              <a:gdLst/>
              <a:ahLst/>
              <a:cxnLst/>
              <a:rect l="l" t="t" r="r" b="b"/>
              <a:pathLst>
                <a:path w="635" h="634">
                  <a:moveTo>
                    <a:pt x="0" y="0"/>
                  </a:moveTo>
                  <a:lnTo>
                    <a:pt x="50" y="253"/>
                  </a:lnTo>
                  <a:lnTo>
                    <a:pt x="190" y="419"/>
                  </a:lnTo>
                </a:path>
              </a:pathLst>
            </a:custGeom>
            <a:ln w="3175">
              <a:solidFill>
                <a:srgbClr val="565658"/>
              </a:solidFill>
            </a:ln>
          </p:spPr>
          <p:txBody>
            <a:bodyPr wrap="square" lIns="0" tIns="0" rIns="0" bIns="0" rtlCol="0"/>
            <a:lstStyle/>
            <a:p/>
          </p:txBody>
        </p:sp>
        <p:sp>
          <p:nvSpPr>
            <p:cNvPr id="2715" name="object 2715" descr=""/>
            <p:cNvSpPr/>
            <p:nvPr/>
          </p:nvSpPr>
          <p:spPr>
            <a:xfrm>
              <a:off x="5483544" y="8543364"/>
              <a:ext cx="2540" cy="635"/>
            </a:xfrm>
            <a:custGeom>
              <a:avLst/>
              <a:gdLst/>
              <a:ahLst/>
              <a:cxnLst/>
              <a:rect l="l" t="t" r="r" b="b"/>
              <a:pathLst>
                <a:path w="2539" h="634">
                  <a:moveTo>
                    <a:pt x="0" y="0"/>
                  </a:moveTo>
                  <a:lnTo>
                    <a:pt x="762" y="177"/>
                  </a:lnTo>
                  <a:lnTo>
                    <a:pt x="1714" y="177"/>
                  </a:lnTo>
                  <a:lnTo>
                    <a:pt x="2120" y="177"/>
                  </a:lnTo>
                </a:path>
              </a:pathLst>
            </a:custGeom>
            <a:ln w="3175">
              <a:solidFill>
                <a:srgbClr val="565658"/>
              </a:solidFill>
            </a:ln>
          </p:spPr>
          <p:txBody>
            <a:bodyPr wrap="square" lIns="0" tIns="0" rIns="0" bIns="0" rtlCol="0"/>
            <a:lstStyle/>
            <a:p/>
          </p:txBody>
        </p:sp>
        <p:sp>
          <p:nvSpPr>
            <p:cNvPr id="2716" name="object 2716" descr=""/>
            <p:cNvSpPr/>
            <p:nvPr/>
          </p:nvSpPr>
          <p:spPr>
            <a:xfrm>
              <a:off x="5505025" y="8563196"/>
              <a:ext cx="635" cy="635"/>
            </a:xfrm>
            <a:custGeom>
              <a:avLst/>
              <a:gdLst/>
              <a:ahLst/>
              <a:cxnLst/>
              <a:rect l="l" t="t" r="r" b="b"/>
              <a:pathLst>
                <a:path w="635" h="634">
                  <a:moveTo>
                    <a:pt x="12" y="0"/>
                  </a:moveTo>
                  <a:lnTo>
                    <a:pt x="76" y="177"/>
                  </a:lnTo>
                  <a:lnTo>
                    <a:pt x="88" y="355"/>
                  </a:lnTo>
                </a:path>
              </a:pathLst>
            </a:custGeom>
            <a:ln w="3175">
              <a:solidFill>
                <a:srgbClr val="565658"/>
              </a:solidFill>
            </a:ln>
          </p:spPr>
          <p:txBody>
            <a:bodyPr wrap="square" lIns="0" tIns="0" rIns="0" bIns="0" rtlCol="0"/>
            <a:lstStyle/>
            <a:p/>
          </p:txBody>
        </p:sp>
        <p:sp>
          <p:nvSpPr>
            <p:cNvPr id="2717" name="object 2717" descr=""/>
            <p:cNvSpPr/>
            <p:nvPr/>
          </p:nvSpPr>
          <p:spPr>
            <a:xfrm>
              <a:off x="5534031" y="8564327"/>
              <a:ext cx="635" cy="635"/>
            </a:xfrm>
            <a:custGeom>
              <a:avLst/>
              <a:gdLst/>
              <a:ahLst/>
              <a:cxnLst/>
              <a:rect l="l" t="t" r="r" b="b"/>
              <a:pathLst>
                <a:path w="635" h="634">
                  <a:moveTo>
                    <a:pt x="177" y="393"/>
                  </a:moveTo>
                  <a:lnTo>
                    <a:pt x="38" y="215"/>
                  </a:lnTo>
                  <a:lnTo>
                    <a:pt x="0" y="0"/>
                  </a:lnTo>
                </a:path>
              </a:pathLst>
            </a:custGeom>
            <a:ln w="3175">
              <a:solidFill>
                <a:srgbClr val="565658"/>
              </a:solidFill>
            </a:ln>
          </p:spPr>
          <p:txBody>
            <a:bodyPr wrap="square" lIns="0" tIns="0" rIns="0" bIns="0" rtlCol="0"/>
            <a:lstStyle/>
            <a:p/>
          </p:txBody>
        </p:sp>
        <p:sp>
          <p:nvSpPr>
            <p:cNvPr id="2718" name="object 2718" descr=""/>
            <p:cNvSpPr/>
            <p:nvPr/>
          </p:nvSpPr>
          <p:spPr>
            <a:xfrm>
              <a:off x="5487513" y="8545864"/>
              <a:ext cx="3175" cy="3175"/>
            </a:xfrm>
            <a:custGeom>
              <a:avLst/>
              <a:gdLst/>
              <a:ahLst/>
              <a:cxnLst/>
              <a:rect l="l" t="t" r="r" b="b"/>
              <a:pathLst>
                <a:path w="3175" h="3175">
                  <a:moveTo>
                    <a:pt x="0" y="0"/>
                  </a:moveTo>
                  <a:lnTo>
                    <a:pt x="2616" y="2971"/>
                  </a:lnTo>
                </a:path>
              </a:pathLst>
            </a:custGeom>
            <a:ln w="3175">
              <a:solidFill>
                <a:srgbClr val="565658"/>
              </a:solidFill>
            </a:ln>
          </p:spPr>
          <p:txBody>
            <a:bodyPr wrap="square" lIns="0" tIns="0" rIns="0" bIns="0" rtlCol="0"/>
            <a:lstStyle/>
            <a:p/>
          </p:txBody>
        </p:sp>
        <p:sp>
          <p:nvSpPr>
            <p:cNvPr id="2719" name="object 2719" descr=""/>
            <p:cNvSpPr/>
            <p:nvPr/>
          </p:nvSpPr>
          <p:spPr>
            <a:xfrm>
              <a:off x="5492611" y="8551537"/>
              <a:ext cx="3175" cy="3810"/>
            </a:xfrm>
            <a:custGeom>
              <a:avLst/>
              <a:gdLst/>
              <a:ahLst/>
              <a:cxnLst/>
              <a:rect l="l" t="t" r="r" b="b"/>
              <a:pathLst>
                <a:path w="3175" h="3809">
                  <a:moveTo>
                    <a:pt x="0" y="0"/>
                  </a:moveTo>
                  <a:lnTo>
                    <a:pt x="1104" y="1168"/>
                  </a:lnTo>
                  <a:lnTo>
                    <a:pt x="2463" y="2552"/>
                  </a:lnTo>
                  <a:lnTo>
                    <a:pt x="3149" y="3213"/>
                  </a:lnTo>
                  <a:lnTo>
                    <a:pt x="3060" y="3047"/>
                  </a:lnTo>
                </a:path>
              </a:pathLst>
            </a:custGeom>
            <a:ln w="3175">
              <a:solidFill>
                <a:srgbClr val="565658"/>
              </a:solidFill>
            </a:ln>
          </p:spPr>
          <p:txBody>
            <a:bodyPr wrap="square" lIns="0" tIns="0" rIns="0" bIns="0" rtlCol="0"/>
            <a:lstStyle/>
            <a:p/>
          </p:txBody>
        </p:sp>
        <p:sp>
          <p:nvSpPr>
            <p:cNvPr id="2720" name="object 2720" descr=""/>
            <p:cNvSpPr/>
            <p:nvPr/>
          </p:nvSpPr>
          <p:spPr>
            <a:xfrm>
              <a:off x="5710817" y="8577483"/>
              <a:ext cx="635" cy="0"/>
            </a:xfrm>
            <a:custGeom>
              <a:avLst/>
              <a:gdLst/>
              <a:ahLst/>
              <a:cxnLst/>
              <a:rect l="l" t="t" r="r" b="b"/>
              <a:pathLst>
                <a:path w="635" h="0">
                  <a:moveTo>
                    <a:pt x="0" y="0"/>
                  </a:moveTo>
                  <a:lnTo>
                    <a:pt x="88" y="0"/>
                  </a:lnTo>
                  <a:lnTo>
                    <a:pt x="101" y="0"/>
                  </a:lnTo>
                </a:path>
              </a:pathLst>
            </a:custGeom>
            <a:ln w="3175">
              <a:solidFill>
                <a:srgbClr val="565658"/>
              </a:solidFill>
            </a:ln>
          </p:spPr>
          <p:txBody>
            <a:bodyPr wrap="square" lIns="0" tIns="0" rIns="0" bIns="0" rtlCol="0"/>
            <a:lstStyle/>
            <a:p/>
          </p:txBody>
        </p:sp>
        <p:sp>
          <p:nvSpPr>
            <p:cNvPr id="2721" name="object 2721" descr=""/>
            <p:cNvSpPr/>
            <p:nvPr/>
          </p:nvSpPr>
          <p:spPr>
            <a:xfrm>
              <a:off x="5487512" y="8545802"/>
              <a:ext cx="635" cy="635"/>
            </a:xfrm>
            <a:custGeom>
              <a:avLst/>
              <a:gdLst/>
              <a:ahLst/>
              <a:cxnLst/>
              <a:rect l="l" t="t" r="r" b="b"/>
              <a:pathLst>
                <a:path w="635" h="634">
                  <a:moveTo>
                    <a:pt x="76" y="0"/>
                  </a:moveTo>
                  <a:lnTo>
                    <a:pt x="0" y="63"/>
                  </a:lnTo>
                </a:path>
              </a:pathLst>
            </a:custGeom>
            <a:ln w="3175">
              <a:solidFill>
                <a:srgbClr val="565658"/>
              </a:solidFill>
            </a:ln>
          </p:spPr>
          <p:txBody>
            <a:bodyPr wrap="square" lIns="0" tIns="0" rIns="0" bIns="0" rtlCol="0"/>
            <a:lstStyle/>
            <a:p/>
          </p:txBody>
        </p:sp>
        <p:sp>
          <p:nvSpPr>
            <p:cNvPr id="2722" name="object 2722" descr=""/>
            <p:cNvSpPr/>
            <p:nvPr/>
          </p:nvSpPr>
          <p:spPr>
            <a:xfrm>
              <a:off x="5518917" y="8577644"/>
              <a:ext cx="6350" cy="6985"/>
            </a:xfrm>
            <a:custGeom>
              <a:avLst/>
              <a:gdLst/>
              <a:ahLst/>
              <a:cxnLst/>
              <a:rect l="l" t="t" r="r" b="b"/>
              <a:pathLst>
                <a:path w="6350" h="6984">
                  <a:moveTo>
                    <a:pt x="0" y="0"/>
                  </a:moveTo>
                  <a:lnTo>
                    <a:pt x="3060" y="3416"/>
                  </a:lnTo>
                  <a:lnTo>
                    <a:pt x="3670" y="4051"/>
                  </a:lnTo>
                  <a:lnTo>
                    <a:pt x="6261" y="6718"/>
                  </a:lnTo>
                </a:path>
              </a:pathLst>
            </a:custGeom>
            <a:ln w="3175">
              <a:solidFill>
                <a:srgbClr val="565658"/>
              </a:solidFill>
            </a:ln>
          </p:spPr>
          <p:txBody>
            <a:bodyPr wrap="square" lIns="0" tIns="0" rIns="0" bIns="0" rtlCol="0"/>
            <a:lstStyle/>
            <a:p/>
          </p:txBody>
        </p:sp>
        <p:sp>
          <p:nvSpPr>
            <p:cNvPr id="2723" name="object 2723" descr=""/>
            <p:cNvSpPr/>
            <p:nvPr/>
          </p:nvSpPr>
          <p:spPr>
            <a:xfrm>
              <a:off x="5534865" y="8353428"/>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2724" name="object 2724" descr=""/>
            <p:cNvSpPr/>
            <p:nvPr/>
          </p:nvSpPr>
          <p:spPr>
            <a:xfrm>
              <a:off x="5518631" y="8576850"/>
              <a:ext cx="635" cy="1270"/>
            </a:xfrm>
            <a:custGeom>
              <a:avLst/>
              <a:gdLst/>
              <a:ahLst/>
              <a:cxnLst/>
              <a:rect l="l" t="t" r="r" b="b"/>
              <a:pathLst>
                <a:path w="635" h="1270">
                  <a:moveTo>
                    <a:pt x="0" y="0"/>
                  </a:moveTo>
                  <a:lnTo>
                    <a:pt x="25" y="228"/>
                  </a:lnTo>
                  <a:lnTo>
                    <a:pt x="38" y="355"/>
                  </a:lnTo>
                  <a:lnTo>
                    <a:pt x="203" y="685"/>
                  </a:lnTo>
                </a:path>
              </a:pathLst>
            </a:custGeom>
            <a:ln w="3175">
              <a:solidFill>
                <a:srgbClr val="565658"/>
              </a:solidFill>
            </a:ln>
          </p:spPr>
          <p:txBody>
            <a:bodyPr wrap="square" lIns="0" tIns="0" rIns="0" bIns="0" rtlCol="0"/>
            <a:lstStyle/>
            <a:p/>
          </p:txBody>
        </p:sp>
        <p:sp>
          <p:nvSpPr>
            <p:cNvPr id="2725" name="object 2725" descr=""/>
            <p:cNvSpPr/>
            <p:nvPr/>
          </p:nvSpPr>
          <p:spPr>
            <a:xfrm>
              <a:off x="5480670" y="8537112"/>
              <a:ext cx="635" cy="635"/>
            </a:xfrm>
            <a:custGeom>
              <a:avLst/>
              <a:gdLst/>
              <a:ahLst/>
              <a:cxnLst/>
              <a:rect l="l" t="t" r="r" b="b"/>
              <a:pathLst>
                <a:path w="635" h="634">
                  <a:moveTo>
                    <a:pt x="406" y="342"/>
                  </a:moveTo>
                  <a:lnTo>
                    <a:pt x="241" y="241"/>
                  </a:lnTo>
                  <a:lnTo>
                    <a:pt x="0" y="0"/>
                  </a:lnTo>
                </a:path>
              </a:pathLst>
            </a:custGeom>
            <a:ln w="3175">
              <a:solidFill>
                <a:srgbClr val="565658"/>
              </a:solidFill>
            </a:ln>
          </p:spPr>
          <p:txBody>
            <a:bodyPr wrap="square" lIns="0" tIns="0" rIns="0" bIns="0" rtlCol="0"/>
            <a:lstStyle/>
            <a:p/>
          </p:txBody>
        </p:sp>
        <p:sp>
          <p:nvSpPr>
            <p:cNvPr id="2726" name="object 2726" descr=""/>
            <p:cNvSpPr/>
            <p:nvPr/>
          </p:nvSpPr>
          <p:spPr>
            <a:xfrm>
              <a:off x="5534878" y="8353428"/>
              <a:ext cx="635" cy="0"/>
            </a:xfrm>
            <a:custGeom>
              <a:avLst/>
              <a:gdLst/>
              <a:ahLst/>
              <a:cxnLst/>
              <a:rect l="l" t="t" r="r" b="b"/>
              <a:pathLst>
                <a:path w="635" h="0">
                  <a:moveTo>
                    <a:pt x="0" y="0"/>
                  </a:moveTo>
                  <a:lnTo>
                    <a:pt x="38" y="0"/>
                  </a:lnTo>
                </a:path>
                <a:path w="635" h="0">
                  <a:moveTo>
                    <a:pt x="0" y="0"/>
                  </a:moveTo>
                  <a:lnTo>
                    <a:pt x="38" y="0"/>
                  </a:lnTo>
                </a:path>
              </a:pathLst>
            </a:custGeom>
            <a:ln w="3175">
              <a:solidFill>
                <a:srgbClr val="565658"/>
              </a:solidFill>
            </a:ln>
          </p:spPr>
          <p:txBody>
            <a:bodyPr wrap="square" lIns="0" tIns="0" rIns="0" bIns="0" rtlCol="0"/>
            <a:lstStyle/>
            <a:p/>
          </p:txBody>
        </p:sp>
        <p:sp>
          <p:nvSpPr>
            <p:cNvPr id="2727" name="object 2727" descr=""/>
            <p:cNvSpPr/>
            <p:nvPr/>
          </p:nvSpPr>
          <p:spPr>
            <a:xfrm>
              <a:off x="5710533" y="8578263"/>
              <a:ext cx="635" cy="635"/>
            </a:xfrm>
            <a:custGeom>
              <a:avLst/>
              <a:gdLst/>
              <a:ahLst/>
              <a:cxnLst/>
              <a:rect l="l" t="t" r="r" b="b"/>
              <a:pathLst>
                <a:path w="635" h="634">
                  <a:moveTo>
                    <a:pt x="0" y="76"/>
                  </a:moveTo>
                  <a:lnTo>
                    <a:pt x="114" y="38"/>
                  </a:lnTo>
                  <a:lnTo>
                    <a:pt x="127" y="0"/>
                  </a:lnTo>
                </a:path>
              </a:pathLst>
            </a:custGeom>
            <a:ln w="3175">
              <a:solidFill>
                <a:srgbClr val="565658"/>
              </a:solidFill>
            </a:ln>
          </p:spPr>
          <p:txBody>
            <a:bodyPr wrap="square" lIns="0" tIns="0" rIns="0" bIns="0" rtlCol="0"/>
            <a:lstStyle/>
            <a:p/>
          </p:txBody>
        </p:sp>
        <p:sp>
          <p:nvSpPr>
            <p:cNvPr id="2728" name="object 2728" descr=""/>
            <p:cNvSpPr/>
            <p:nvPr/>
          </p:nvSpPr>
          <p:spPr>
            <a:xfrm>
              <a:off x="5457339" y="8480317"/>
              <a:ext cx="10795" cy="34925"/>
            </a:xfrm>
            <a:custGeom>
              <a:avLst/>
              <a:gdLst/>
              <a:ahLst/>
              <a:cxnLst/>
              <a:rect l="l" t="t" r="r" b="b"/>
              <a:pathLst>
                <a:path w="10795" h="34925">
                  <a:moveTo>
                    <a:pt x="0" y="0"/>
                  </a:moveTo>
                  <a:lnTo>
                    <a:pt x="8077" y="29819"/>
                  </a:lnTo>
                  <a:lnTo>
                    <a:pt x="10236" y="34632"/>
                  </a:lnTo>
                </a:path>
              </a:pathLst>
            </a:custGeom>
            <a:ln w="3175">
              <a:solidFill>
                <a:srgbClr val="565658"/>
              </a:solidFill>
            </a:ln>
          </p:spPr>
          <p:txBody>
            <a:bodyPr wrap="square" lIns="0" tIns="0" rIns="0" bIns="0" rtlCol="0"/>
            <a:lstStyle/>
            <a:p/>
          </p:txBody>
        </p:sp>
        <p:sp>
          <p:nvSpPr>
            <p:cNvPr id="2729" name="object 2729" descr=""/>
            <p:cNvSpPr/>
            <p:nvPr/>
          </p:nvSpPr>
          <p:spPr>
            <a:xfrm>
              <a:off x="5505093" y="8563531"/>
              <a:ext cx="1270" cy="1270"/>
            </a:xfrm>
            <a:custGeom>
              <a:avLst/>
              <a:gdLst/>
              <a:ahLst/>
              <a:cxnLst/>
              <a:rect l="l" t="t" r="r" b="b"/>
              <a:pathLst>
                <a:path w="1270" h="1270">
                  <a:moveTo>
                    <a:pt x="850" y="787"/>
                  </a:moveTo>
                  <a:lnTo>
                    <a:pt x="228" y="215"/>
                  </a:lnTo>
                  <a:lnTo>
                    <a:pt x="88" y="101"/>
                  </a:lnTo>
                </a:path>
              </a:pathLst>
            </a:custGeom>
            <a:ln w="3175">
              <a:solidFill>
                <a:srgbClr val="565658"/>
              </a:solidFill>
            </a:ln>
          </p:spPr>
          <p:txBody>
            <a:bodyPr wrap="square" lIns="0" tIns="0" rIns="0" bIns="0" rtlCol="0"/>
            <a:lstStyle/>
            <a:p/>
          </p:txBody>
        </p:sp>
        <p:sp>
          <p:nvSpPr>
            <p:cNvPr id="2730" name="object 2730" descr=""/>
            <p:cNvSpPr/>
            <p:nvPr/>
          </p:nvSpPr>
          <p:spPr>
            <a:xfrm>
              <a:off x="5704357" y="8585884"/>
              <a:ext cx="635" cy="1905"/>
            </a:xfrm>
            <a:custGeom>
              <a:avLst/>
              <a:gdLst/>
              <a:ahLst/>
              <a:cxnLst/>
              <a:rect l="l" t="t" r="r" b="b"/>
              <a:pathLst>
                <a:path w="635" h="1904">
                  <a:moveTo>
                    <a:pt x="0" y="1689"/>
                  </a:moveTo>
                  <a:lnTo>
                    <a:pt x="25" y="1485"/>
                  </a:lnTo>
                  <a:lnTo>
                    <a:pt x="203" y="1003"/>
                  </a:lnTo>
                  <a:lnTo>
                    <a:pt x="355" y="596"/>
                  </a:lnTo>
                  <a:lnTo>
                    <a:pt x="457" y="368"/>
                  </a:lnTo>
                  <a:lnTo>
                    <a:pt x="635" y="0"/>
                  </a:lnTo>
                </a:path>
              </a:pathLst>
            </a:custGeom>
            <a:ln w="3175">
              <a:solidFill>
                <a:srgbClr val="565658"/>
              </a:solidFill>
            </a:ln>
          </p:spPr>
          <p:txBody>
            <a:bodyPr wrap="square" lIns="0" tIns="0" rIns="0" bIns="0" rtlCol="0"/>
            <a:lstStyle/>
            <a:p/>
          </p:txBody>
        </p:sp>
        <p:sp>
          <p:nvSpPr>
            <p:cNvPr id="2731" name="object 2731" descr=""/>
            <p:cNvSpPr/>
            <p:nvPr/>
          </p:nvSpPr>
          <p:spPr>
            <a:xfrm>
              <a:off x="5506421" y="8564914"/>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2732" name="object 2732" descr=""/>
            <p:cNvSpPr/>
            <p:nvPr/>
          </p:nvSpPr>
          <p:spPr>
            <a:xfrm>
              <a:off x="5533911" y="8366494"/>
              <a:ext cx="635" cy="635"/>
            </a:xfrm>
            <a:custGeom>
              <a:avLst/>
              <a:gdLst/>
              <a:ahLst/>
              <a:cxnLst/>
              <a:rect l="l" t="t" r="r" b="b"/>
              <a:pathLst>
                <a:path w="635" h="634">
                  <a:moveTo>
                    <a:pt x="0" y="0"/>
                  </a:moveTo>
                  <a:lnTo>
                    <a:pt x="304" y="381"/>
                  </a:lnTo>
                </a:path>
              </a:pathLst>
            </a:custGeom>
            <a:ln w="3175">
              <a:solidFill>
                <a:srgbClr val="565658"/>
              </a:solidFill>
            </a:ln>
          </p:spPr>
          <p:txBody>
            <a:bodyPr wrap="square" lIns="0" tIns="0" rIns="0" bIns="0" rtlCol="0"/>
            <a:lstStyle/>
            <a:p/>
          </p:txBody>
        </p:sp>
        <p:sp>
          <p:nvSpPr>
            <p:cNvPr id="2733" name="object 2733" descr=""/>
            <p:cNvSpPr/>
            <p:nvPr/>
          </p:nvSpPr>
          <p:spPr>
            <a:xfrm>
              <a:off x="6240138" y="8478184"/>
              <a:ext cx="6350" cy="0"/>
            </a:xfrm>
            <a:custGeom>
              <a:avLst/>
              <a:gdLst/>
              <a:ahLst/>
              <a:cxnLst/>
              <a:rect l="l" t="t" r="r" b="b"/>
              <a:pathLst>
                <a:path w="6350" h="0">
                  <a:moveTo>
                    <a:pt x="0" y="0"/>
                  </a:moveTo>
                  <a:lnTo>
                    <a:pt x="5816" y="0"/>
                  </a:lnTo>
                </a:path>
              </a:pathLst>
            </a:custGeom>
            <a:ln w="3175">
              <a:solidFill>
                <a:srgbClr val="565658"/>
              </a:solidFill>
            </a:ln>
          </p:spPr>
          <p:txBody>
            <a:bodyPr wrap="square" lIns="0" tIns="0" rIns="0" bIns="0" rtlCol="0"/>
            <a:lstStyle/>
            <a:p/>
          </p:txBody>
        </p:sp>
        <p:sp>
          <p:nvSpPr>
            <p:cNvPr id="2734" name="object 2734" descr=""/>
            <p:cNvSpPr/>
            <p:nvPr/>
          </p:nvSpPr>
          <p:spPr>
            <a:xfrm>
              <a:off x="6240481" y="8430665"/>
              <a:ext cx="5715" cy="0"/>
            </a:xfrm>
            <a:custGeom>
              <a:avLst/>
              <a:gdLst/>
              <a:ahLst/>
              <a:cxnLst/>
              <a:rect l="l" t="t" r="r" b="b"/>
              <a:pathLst>
                <a:path w="5714" h="0">
                  <a:moveTo>
                    <a:pt x="5473" y="0"/>
                  </a:moveTo>
                  <a:lnTo>
                    <a:pt x="0" y="0"/>
                  </a:lnTo>
                </a:path>
              </a:pathLst>
            </a:custGeom>
            <a:ln w="3175">
              <a:solidFill>
                <a:srgbClr val="565658"/>
              </a:solidFill>
            </a:ln>
          </p:spPr>
          <p:txBody>
            <a:bodyPr wrap="square" lIns="0" tIns="0" rIns="0" bIns="0" rtlCol="0"/>
            <a:lstStyle/>
            <a:p/>
          </p:txBody>
        </p:sp>
        <p:sp>
          <p:nvSpPr>
            <p:cNvPr id="2735" name="object 2735" descr=""/>
            <p:cNvSpPr/>
            <p:nvPr/>
          </p:nvSpPr>
          <p:spPr>
            <a:xfrm>
              <a:off x="6228604" y="8492272"/>
              <a:ext cx="635" cy="635"/>
            </a:xfrm>
            <a:custGeom>
              <a:avLst/>
              <a:gdLst/>
              <a:ahLst/>
              <a:cxnLst/>
              <a:rect l="l" t="t" r="r" b="b"/>
              <a:pathLst>
                <a:path w="635" h="634">
                  <a:moveTo>
                    <a:pt x="0" y="0"/>
                  </a:moveTo>
                  <a:lnTo>
                    <a:pt x="482" y="469"/>
                  </a:lnTo>
                </a:path>
              </a:pathLst>
            </a:custGeom>
            <a:ln w="3175">
              <a:solidFill>
                <a:srgbClr val="565658"/>
              </a:solidFill>
            </a:ln>
          </p:spPr>
          <p:txBody>
            <a:bodyPr wrap="square" lIns="0" tIns="0" rIns="0" bIns="0" rtlCol="0"/>
            <a:lstStyle/>
            <a:p/>
          </p:txBody>
        </p:sp>
        <p:sp>
          <p:nvSpPr>
            <p:cNvPr id="2736" name="object 2736" descr=""/>
            <p:cNvSpPr/>
            <p:nvPr/>
          </p:nvSpPr>
          <p:spPr>
            <a:xfrm>
              <a:off x="6240386" y="8429419"/>
              <a:ext cx="635" cy="6350"/>
            </a:xfrm>
            <a:custGeom>
              <a:avLst/>
              <a:gdLst/>
              <a:ahLst/>
              <a:cxnLst/>
              <a:rect l="l" t="t" r="r" b="b"/>
              <a:pathLst>
                <a:path w="635" h="6350">
                  <a:moveTo>
                    <a:pt x="0" y="6324"/>
                  </a:moveTo>
                  <a:lnTo>
                    <a:pt x="114" y="6070"/>
                  </a:lnTo>
                  <a:lnTo>
                    <a:pt x="114" y="5207"/>
                  </a:lnTo>
                  <a:lnTo>
                    <a:pt x="114" y="3149"/>
                  </a:lnTo>
                  <a:lnTo>
                    <a:pt x="114" y="1104"/>
                  </a:lnTo>
                  <a:lnTo>
                    <a:pt x="0" y="0"/>
                  </a:lnTo>
                </a:path>
              </a:pathLst>
            </a:custGeom>
            <a:ln w="3175">
              <a:solidFill>
                <a:srgbClr val="565658"/>
              </a:solidFill>
            </a:ln>
          </p:spPr>
          <p:txBody>
            <a:bodyPr wrap="square" lIns="0" tIns="0" rIns="0" bIns="0" rtlCol="0"/>
            <a:lstStyle/>
            <a:p/>
          </p:txBody>
        </p:sp>
        <p:sp>
          <p:nvSpPr>
            <p:cNvPr id="2737" name="object 2737" descr=""/>
            <p:cNvSpPr/>
            <p:nvPr/>
          </p:nvSpPr>
          <p:spPr>
            <a:xfrm>
              <a:off x="6240386" y="8473086"/>
              <a:ext cx="635" cy="6350"/>
            </a:xfrm>
            <a:custGeom>
              <a:avLst/>
              <a:gdLst/>
              <a:ahLst/>
              <a:cxnLst/>
              <a:rect l="l" t="t" r="r" b="b"/>
              <a:pathLst>
                <a:path w="635" h="6350">
                  <a:moveTo>
                    <a:pt x="0" y="6337"/>
                  </a:moveTo>
                  <a:lnTo>
                    <a:pt x="114" y="6083"/>
                  </a:lnTo>
                  <a:lnTo>
                    <a:pt x="114" y="5232"/>
                  </a:lnTo>
                  <a:lnTo>
                    <a:pt x="114" y="3175"/>
                  </a:lnTo>
                  <a:lnTo>
                    <a:pt x="114" y="1130"/>
                  </a:lnTo>
                  <a:lnTo>
                    <a:pt x="0" y="0"/>
                  </a:lnTo>
                </a:path>
              </a:pathLst>
            </a:custGeom>
            <a:ln w="3175">
              <a:solidFill>
                <a:srgbClr val="565658"/>
              </a:solidFill>
            </a:ln>
          </p:spPr>
          <p:txBody>
            <a:bodyPr wrap="square" lIns="0" tIns="0" rIns="0" bIns="0" rtlCol="0"/>
            <a:lstStyle/>
            <a:p/>
          </p:txBody>
        </p:sp>
        <p:sp>
          <p:nvSpPr>
            <p:cNvPr id="2738" name="object 2738" descr=""/>
            <p:cNvSpPr/>
            <p:nvPr/>
          </p:nvSpPr>
          <p:spPr>
            <a:xfrm>
              <a:off x="5555937" y="8360561"/>
              <a:ext cx="1270" cy="635"/>
            </a:xfrm>
            <a:custGeom>
              <a:avLst/>
              <a:gdLst/>
              <a:ahLst/>
              <a:cxnLst/>
              <a:rect l="l" t="t" r="r" b="b"/>
              <a:pathLst>
                <a:path w="1270" h="634">
                  <a:moveTo>
                    <a:pt x="0" y="0"/>
                  </a:moveTo>
                  <a:lnTo>
                    <a:pt x="330" y="0"/>
                  </a:lnTo>
                  <a:lnTo>
                    <a:pt x="584" y="177"/>
                  </a:lnTo>
                  <a:lnTo>
                    <a:pt x="711" y="330"/>
                  </a:lnTo>
                  <a:lnTo>
                    <a:pt x="749" y="495"/>
                  </a:lnTo>
                  <a:lnTo>
                    <a:pt x="1016" y="533"/>
                  </a:lnTo>
                </a:path>
              </a:pathLst>
            </a:custGeom>
            <a:ln w="3175">
              <a:solidFill>
                <a:srgbClr val="565658"/>
              </a:solidFill>
            </a:ln>
          </p:spPr>
          <p:txBody>
            <a:bodyPr wrap="square" lIns="0" tIns="0" rIns="0" bIns="0" rtlCol="0"/>
            <a:lstStyle/>
            <a:p/>
          </p:txBody>
        </p:sp>
        <p:sp>
          <p:nvSpPr>
            <p:cNvPr id="2739" name="object 2739" descr=""/>
            <p:cNvSpPr/>
            <p:nvPr/>
          </p:nvSpPr>
          <p:spPr>
            <a:xfrm>
              <a:off x="5546489" y="8321678"/>
              <a:ext cx="3175" cy="2540"/>
            </a:xfrm>
            <a:custGeom>
              <a:avLst/>
              <a:gdLst/>
              <a:ahLst/>
              <a:cxnLst/>
              <a:rect l="l" t="t" r="r" b="b"/>
              <a:pathLst>
                <a:path w="3175" h="2540">
                  <a:moveTo>
                    <a:pt x="3048" y="0"/>
                  </a:moveTo>
                  <a:lnTo>
                    <a:pt x="2844" y="114"/>
                  </a:lnTo>
                  <a:lnTo>
                    <a:pt x="1892" y="787"/>
                  </a:lnTo>
                  <a:lnTo>
                    <a:pt x="0" y="2463"/>
                  </a:lnTo>
                </a:path>
              </a:pathLst>
            </a:custGeom>
            <a:ln w="3175">
              <a:solidFill>
                <a:srgbClr val="565658"/>
              </a:solidFill>
            </a:ln>
          </p:spPr>
          <p:txBody>
            <a:bodyPr wrap="square" lIns="0" tIns="0" rIns="0" bIns="0" rtlCol="0"/>
            <a:lstStyle/>
            <a:p/>
          </p:txBody>
        </p:sp>
        <p:sp>
          <p:nvSpPr>
            <p:cNvPr id="2740" name="object 2740" descr=""/>
            <p:cNvSpPr/>
            <p:nvPr/>
          </p:nvSpPr>
          <p:spPr>
            <a:xfrm>
              <a:off x="6228604" y="8416091"/>
              <a:ext cx="635" cy="635"/>
            </a:xfrm>
            <a:custGeom>
              <a:avLst/>
              <a:gdLst/>
              <a:ahLst/>
              <a:cxnLst/>
              <a:rect l="l" t="t" r="r" b="b"/>
              <a:pathLst>
                <a:path w="635" h="634">
                  <a:moveTo>
                    <a:pt x="495" y="0"/>
                  </a:moveTo>
                  <a:lnTo>
                    <a:pt x="0" y="469"/>
                  </a:lnTo>
                </a:path>
              </a:pathLst>
            </a:custGeom>
            <a:ln w="3175">
              <a:solidFill>
                <a:srgbClr val="565658"/>
              </a:solidFill>
            </a:ln>
          </p:spPr>
          <p:txBody>
            <a:bodyPr wrap="square" lIns="0" tIns="0" rIns="0" bIns="0" rtlCol="0"/>
            <a:lstStyle/>
            <a:p/>
          </p:txBody>
        </p:sp>
        <p:sp>
          <p:nvSpPr>
            <p:cNvPr id="2741" name="object 2741" descr=""/>
            <p:cNvSpPr/>
            <p:nvPr/>
          </p:nvSpPr>
          <p:spPr>
            <a:xfrm>
              <a:off x="5688618" y="8326387"/>
              <a:ext cx="0" cy="635"/>
            </a:xfrm>
            <a:custGeom>
              <a:avLst/>
              <a:gdLst/>
              <a:ahLst/>
              <a:cxnLst/>
              <a:rect l="l" t="t" r="r" b="b"/>
              <a:pathLst>
                <a:path w="0" h="634">
                  <a:moveTo>
                    <a:pt x="0" y="190"/>
                  </a:moveTo>
                  <a:lnTo>
                    <a:pt x="0" y="190"/>
                  </a:lnTo>
                  <a:lnTo>
                    <a:pt x="0" y="0"/>
                  </a:lnTo>
                </a:path>
              </a:pathLst>
            </a:custGeom>
            <a:ln w="3175">
              <a:solidFill>
                <a:srgbClr val="565658"/>
              </a:solidFill>
            </a:ln>
          </p:spPr>
          <p:txBody>
            <a:bodyPr wrap="square" lIns="0" tIns="0" rIns="0" bIns="0" rtlCol="0"/>
            <a:lstStyle/>
            <a:p/>
          </p:txBody>
        </p:sp>
        <p:sp>
          <p:nvSpPr>
            <p:cNvPr id="2742" name="object 2742" descr=""/>
            <p:cNvSpPr/>
            <p:nvPr/>
          </p:nvSpPr>
          <p:spPr>
            <a:xfrm>
              <a:off x="6240142" y="8459369"/>
              <a:ext cx="635" cy="635"/>
            </a:xfrm>
            <a:custGeom>
              <a:avLst/>
              <a:gdLst/>
              <a:ahLst/>
              <a:cxnLst/>
              <a:rect l="l" t="t" r="r" b="b"/>
              <a:pathLst>
                <a:path w="635" h="634">
                  <a:moveTo>
                    <a:pt x="355" y="533"/>
                  </a:moveTo>
                  <a:lnTo>
                    <a:pt x="241" y="101"/>
                  </a:lnTo>
                  <a:lnTo>
                    <a:pt x="88" y="76"/>
                  </a:lnTo>
                </a:path>
              </a:pathLst>
            </a:custGeom>
            <a:ln w="3175">
              <a:solidFill>
                <a:srgbClr val="565658"/>
              </a:solidFill>
            </a:ln>
          </p:spPr>
          <p:txBody>
            <a:bodyPr wrap="square" lIns="0" tIns="0" rIns="0" bIns="0" rtlCol="0"/>
            <a:lstStyle/>
            <a:p/>
          </p:txBody>
        </p:sp>
        <p:sp>
          <p:nvSpPr>
            <p:cNvPr id="2743" name="object 2743" descr=""/>
            <p:cNvSpPr/>
            <p:nvPr/>
          </p:nvSpPr>
          <p:spPr>
            <a:xfrm>
              <a:off x="5419909" y="8368873"/>
              <a:ext cx="6350" cy="635"/>
            </a:xfrm>
            <a:custGeom>
              <a:avLst/>
              <a:gdLst/>
              <a:ahLst/>
              <a:cxnLst/>
              <a:rect l="l" t="t" r="r" b="b"/>
              <a:pathLst>
                <a:path w="6350" h="634">
                  <a:moveTo>
                    <a:pt x="6337" y="114"/>
                  </a:moveTo>
                  <a:lnTo>
                    <a:pt x="6083" y="0"/>
                  </a:lnTo>
                  <a:lnTo>
                    <a:pt x="5219" y="0"/>
                  </a:lnTo>
                  <a:lnTo>
                    <a:pt x="3162" y="0"/>
                  </a:lnTo>
                  <a:lnTo>
                    <a:pt x="1117" y="0"/>
                  </a:lnTo>
                  <a:lnTo>
                    <a:pt x="0" y="114"/>
                  </a:lnTo>
                </a:path>
              </a:pathLst>
            </a:custGeom>
            <a:ln w="3175">
              <a:solidFill>
                <a:srgbClr val="565658"/>
              </a:solidFill>
            </a:ln>
          </p:spPr>
          <p:txBody>
            <a:bodyPr wrap="square" lIns="0" tIns="0" rIns="0" bIns="0" rtlCol="0"/>
            <a:lstStyle/>
            <a:p/>
          </p:txBody>
        </p:sp>
        <p:sp>
          <p:nvSpPr>
            <p:cNvPr id="2744" name="object 2744" descr=""/>
            <p:cNvSpPr/>
            <p:nvPr/>
          </p:nvSpPr>
          <p:spPr>
            <a:xfrm>
              <a:off x="6228021" y="8489203"/>
              <a:ext cx="635" cy="0"/>
            </a:xfrm>
            <a:custGeom>
              <a:avLst/>
              <a:gdLst/>
              <a:ahLst/>
              <a:cxnLst/>
              <a:rect l="l" t="t" r="r" b="b"/>
              <a:pathLst>
                <a:path w="635" h="0">
                  <a:moveTo>
                    <a:pt x="0" y="0"/>
                  </a:moveTo>
                  <a:lnTo>
                    <a:pt x="495" y="0"/>
                  </a:lnTo>
                  <a:lnTo>
                    <a:pt x="584" y="0"/>
                  </a:lnTo>
                </a:path>
              </a:pathLst>
            </a:custGeom>
            <a:ln w="3175">
              <a:solidFill>
                <a:srgbClr val="565658"/>
              </a:solidFill>
            </a:ln>
          </p:spPr>
          <p:txBody>
            <a:bodyPr wrap="square" lIns="0" tIns="0" rIns="0" bIns="0" rtlCol="0"/>
            <a:lstStyle/>
            <a:p/>
          </p:txBody>
        </p:sp>
        <p:sp>
          <p:nvSpPr>
            <p:cNvPr id="2745" name="object 2745" descr=""/>
            <p:cNvSpPr/>
            <p:nvPr/>
          </p:nvSpPr>
          <p:spPr>
            <a:xfrm>
              <a:off x="5758790" y="8520953"/>
              <a:ext cx="1270" cy="1905"/>
            </a:xfrm>
            <a:custGeom>
              <a:avLst/>
              <a:gdLst/>
              <a:ahLst/>
              <a:cxnLst/>
              <a:rect l="l" t="t" r="r" b="b"/>
              <a:pathLst>
                <a:path w="1270" h="1904">
                  <a:moveTo>
                    <a:pt x="0" y="1346"/>
                  </a:moveTo>
                  <a:lnTo>
                    <a:pt x="304" y="1257"/>
                  </a:lnTo>
                  <a:lnTo>
                    <a:pt x="482" y="1155"/>
                  </a:lnTo>
                  <a:lnTo>
                    <a:pt x="787" y="965"/>
                  </a:lnTo>
                  <a:lnTo>
                    <a:pt x="1028" y="584"/>
                  </a:lnTo>
                  <a:lnTo>
                    <a:pt x="1117" y="63"/>
                  </a:lnTo>
                </a:path>
              </a:pathLst>
            </a:custGeom>
            <a:ln w="3175">
              <a:solidFill>
                <a:srgbClr val="565658"/>
              </a:solidFill>
            </a:ln>
          </p:spPr>
          <p:txBody>
            <a:bodyPr wrap="square" lIns="0" tIns="0" rIns="0" bIns="0" rtlCol="0"/>
            <a:lstStyle/>
            <a:p/>
          </p:txBody>
        </p:sp>
        <p:sp>
          <p:nvSpPr>
            <p:cNvPr id="2746" name="object 2746" descr=""/>
            <p:cNvSpPr/>
            <p:nvPr/>
          </p:nvSpPr>
          <p:spPr>
            <a:xfrm>
              <a:off x="5729929" y="8384658"/>
              <a:ext cx="3810" cy="635"/>
            </a:xfrm>
            <a:custGeom>
              <a:avLst/>
              <a:gdLst/>
              <a:ahLst/>
              <a:cxnLst/>
              <a:rect l="l" t="t" r="r" b="b"/>
              <a:pathLst>
                <a:path w="3810" h="634">
                  <a:moveTo>
                    <a:pt x="0" y="0"/>
                  </a:moveTo>
                  <a:lnTo>
                    <a:pt x="1612" y="139"/>
                  </a:lnTo>
                  <a:lnTo>
                    <a:pt x="2260" y="203"/>
                  </a:lnTo>
                  <a:lnTo>
                    <a:pt x="3568" y="304"/>
                  </a:lnTo>
                  <a:lnTo>
                    <a:pt x="3365" y="254"/>
                  </a:lnTo>
                </a:path>
              </a:pathLst>
            </a:custGeom>
            <a:ln w="3175">
              <a:solidFill>
                <a:srgbClr val="565658"/>
              </a:solidFill>
            </a:ln>
          </p:spPr>
          <p:txBody>
            <a:bodyPr wrap="square" lIns="0" tIns="0" rIns="0" bIns="0" rtlCol="0"/>
            <a:lstStyle/>
            <a:p/>
          </p:txBody>
        </p:sp>
        <p:sp>
          <p:nvSpPr>
            <p:cNvPr id="2747" name="object 2747" descr=""/>
            <p:cNvSpPr/>
            <p:nvPr/>
          </p:nvSpPr>
          <p:spPr>
            <a:xfrm>
              <a:off x="5728746" y="8379277"/>
              <a:ext cx="4445" cy="5715"/>
            </a:xfrm>
            <a:custGeom>
              <a:avLst/>
              <a:gdLst/>
              <a:ahLst/>
              <a:cxnLst/>
              <a:rect l="l" t="t" r="r" b="b"/>
              <a:pathLst>
                <a:path w="4445" h="5715">
                  <a:moveTo>
                    <a:pt x="3949" y="5486"/>
                  </a:moveTo>
                  <a:lnTo>
                    <a:pt x="3403" y="5346"/>
                  </a:lnTo>
                  <a:lnTo>
                    <a:pt x="2971" y="5029"/>
                  </a:lnTo>
                  <a:lnTo>
                    <a:pt x="1625" y="4063"/>
                  </a:lnTo>
                  <a:lnTo>
                    <a:pt x="1142" y="3301"/>
                  </a:lnTo>
                  <a:lnTo>
                    <a:pt x="431" y="2184"/>
                  </a:lnTo>
                  <a:lnTo>
                    <a:pt x="228" y="1130"/>
                  </a:lnTo>
                  <a:lnTo>
                    <a:pt x="0" y="0"/>
                  </a:lnTo>
                </a:path>
              </a:pathLst>
            </a:custGeom>
            <a:ln w="3175">
              <a:solidFill>
                <a:srgbClr val="565658"/>
              </a:solidFill>
            </a:ln>
          </p:spPr>
          <p:txBody>
            <a:bodyPr wrap="square" lIns="0" tIns="0" rIns="0" bIns="0" rtlCol="0"/>
            <a:lstStyle/>
            <a:p/>
          </p:txBody>
        </p:sp>
        <p:sp>
          <p:nvSpPr>
            <p:cNvPr id="2748" name="object 2748" descr=""/>
            <p:cNvSpPr/>
            <p:nvPr/>
          </p:nvSpPr>
          <p:spPr>
            <a:xfrm>
              <a:off x="6208399" y="8413078"/>
              <a:ext cx="0" cy="635"/>
            </a:xfrm>
            <a:custGeom>
              <a:avLst/>
              <a:gdLst/>
              <a:ahLst/>
              <a:cxnLst/>
              <a:rect l="l" t="t" r="r" b="b"/>
              <a:pathLst>
                <a:path w="0" h="634">
                  <a:moveTo>
                    <a:pt x="0" y="0"/>
                  </a:moveTo>
                  <a:lnTo>
                    <a:pt x="0" y="50"/>
                  </a:lnTo>
                </a:path>
              </a:pathLst>
            </a:custGeom>
            <a:ln w="3175">
              <a:solidFill>
                <a:srgbClr val="565658"/>
              </a:solidFill>
            </a:ln>
          </p:spPr>
          <p:txBody>
            <a:bodyPr wrap="square" lIns="0" tIns="0" rIns="0" bIns="0" rtlCol="0"/>
            <a:lstStyle/>
            <a:p/>
          </p:txBody>
        </p:sp>
        <p:sp>
          <p:nvSpPr>
            <p:cNvPr id="2749" name="object 2749" descr=""/>
            <p:cNvSpPr/>
            <p:nvPr/>
          </p:nvSpPr>
          <p:spPr>
            <a:xfrm>
              <a:off x="5758753" y="8386541"/>
              <a:ext cx="635" cy="635"/>
            </a:xfrm>
            <a:custGeom>
              <a:avLst/>
              <a:gdLst/>
              <a:ahLst/>
              <a:cxnLst/>
              <a:rect l="l" t="t" r="r" b="b"/>
              <a:pathLst>
                <a:path w="635" h="634">
                  <a:moveTo>
                    <a:pt x="0" y="88"/>
                  </a:moveTo>
                  <a:lnTo>
                    <a:pt x="38" y="12"/>
                  </a:lnTo>
                  <a:lnTo>
                    <a:pt x="38" y="0"/>
                  </a:lnTo>
                </a:path>
              </a:pathLst>
            </a:custGeom>
            <a:ln w="3175">
              <a:solidFill>
                <a:srgbClr val="565658"/>
              </a:solidFill>
            </a:ln>
          </p:spPr>
          <p:txBody>
            <a:bodyPr wrap="square" lIns="0" tIns="0" rIns="0" bIns="0" rtlCol="0"/>
            <a:lstStyle/>
            <a:p/>
          </p:txBody>
        </p:sp>
        <p:sp>
          <p:nvSpPr>
            <p:cNvPr id="2750" name="object 2750" descr=""/>
            <p:cNvSpPr/>
            <p:nvPr/>
          </p:nvSpPr>
          <p:spPr>
            <a:xfrm>
              <a:off x="5917627" y="8454421"/>
              <a:ext cx="0" cy="4445"/>
            </a:xfrm>
            <a:custGeom>
              <a:avLst/>
              <a:gdLst/>
              <a:ahLst/>
              <a:cxnLst/>
              <a:rect l="l" t="t" r="r" b="b"/>
              <a:pathLst>
                <a:path w="0" h="4445">
                  <a:moveTo>
                    <a:pt x="0" y="0"/>
                  </a:moveTo>
                  <a:lnTo>
                    <a:pt x="0" y="4178"/>
                  </a:lnTo>
                </a:path>
              </a:pathLst>
            </a:custGeom>
            <a:ln w="3175">
              <a:solidFill>
                <a:srgbClr val="565658"/>
              </a:solidFill>
            </a:ln>
          </p:spPr>
          <p:txBody>
            <a:bodyPr wrap="square" lIns="0" tIns="0" rIns="0" bIns="0" rtlCol="0"/>
            <a:lstStyle/>
            <a:p/>
          </p:txBody>
        </p:sp>
        <p:sp>
          <p:nvSpPr>
            <p:cNvPr id="2751" name="object 2751" descr=""/>
            <p:cNvSpPr/>
            <p:nvPr/>
          </p:nvSpPr>
          <p:spPr>
            <a:xfrm>
              <a:off x="5707981" y="8383064"/>
              <a:ext cx="635" cy="635"/>
            </a:xfrm>
            <a:custGeom>
              <a:avLst/>
              <a:gdLst/>
              <a:ahLst/>
              <a:cxnLst/>
              <a:rect l="l" t="t" r="r" b="b"/>
              <a:pathLst>
                <a:path w="635" h="634">
                  <a:moveTo>
                    <a:pt x="393" y="25"/>
                  </a:moveTo>
                  <a:lnTo>
                    <a:pt x="0" y="0"/>
                  </a:lnTo>
                </a:path>
              </a:pathLst>
            </a:custGeom>
            <a:ln w="3175">
              <a:solidFill>
                <a:srgbClr val="565658"/>
              </a:solidFill>
            </a:ln>
          </p:spPr>
          <p:txBody>
            <a:bodyPr wrap="square" lIns="0" tIns="0" rIns="0" bIns="0" rtlCol="0"/>
            <a:lstStyle/>
            <a:p/>
          </p:txBody>
        </p:sp>
        <p:sp>
          <p:nvSpPr>
            <p:cNvPr id="2752" name="object 2752" descr=""/>
            <p:cNvSpPr/>
            <p:nvPr/>
          </p:nvSpPr>
          <p:spPr>
            <a:xfrm>
              <a:off x="5758789" y="8386542"/>
              <a:ext cx="1270" cy="1905"/>
            </a:xfrm>
            <a:custGeom>
              <a:avLst/>
              <a:gdLst/>
              <a:ahLst/>
              <a:cxnLst/>
              <a:rect l="l" t="t" r="r" b="b"/>
              <a:pathLst>
                <a:path w="1270" h="1904">
                  <a:moveTo>
                    <a:pt x="1117" y="1346"/>
                  </a:moveTo>
                  <a:lnTo>
                    <a:pt x="1117" y="1181"/>
                  </a:lnTo>
                  <a:lnTo>
                    <a:pt x="1028" y="761"/>
                  </a:lnTo>
                  <a:lnTo>
                    <a:pt x="850" y="495"/>
                  </a:lnTo>
                  <a:lnTo>
                    <a:pt x="482" y="177"/>
                  </a:lnTo>
                  <a:lnTo>
                    <a:pt x="304" y="88"/>
                  </a:lnTo>
                  <a:lnTo>
                    <a:pt x="0" y="0"/>
                  </a:lnTo>
                </a:path>
              </a:pathLst>
            </a:custGeom>
            <a:ln w="3175">
              <a:solidFill>
                <a:srgbClr val="565658"/>
              </a:solidFill>
            </a:ln>
          </p:spPr>
          <p:txBody>
            <a:bodyPr wrap="square" lIns="0" tIns="0" rIns="0" bIns="0" rtlCol="0"/>
            <a:lstStyle/>
            <a:p/>
          </p:txBody>
        </p:sp>
        <p:sp>
          <p:nvSpPr>
            <p:cNvPr id="2753" name="object 2753" descr=""/>
            <p:cNvSpPr/>
            <p:nvPr/>
          </p:nvSpPr>
          <p:spPr>
            <a:xfrm>
              <a:off x="6228020" y="8479207"/>
              <a:ext cx="635" cy="0"/>
            </a:xfrm>
            <a:custGeom>
              <a:avLst/>
              <a:gdLst/>
              <a:ahLst/>
              <a:cxnLst/>
              <a:rect l="l" t="t" r="r" b="b"/>
              <a:pathLst>
                <a:path w="635" h="0">
                  <a:moveTo>
                    <a:pt x="584" y="0"/>
                  </a:moveTo>
                  <a:lnTo>
                    <a:pt x="0" y="0"/>
                  </a:lnTo>
                </a:path>
              </a:pathLst>
            </a:custGeom>
            <a:ln w="3175">
              <a:solidFill>
                <a:srgbClr val="565658"/>
              </a:solidFill>
            </a:ln>
          </p:spPr>
          <p:txBody>
            <a:bodyPr wrap="square" lIns="0" tIns="0" rIns="0" bIns="0" rtlCol="0"/>
            <a:lstStyle/>
            <a:p/>
          </p:txBody>
        </p:sp>
        <p:sp>
          <p:nvSpPr>
            <p:cNvPr id="2754" name="object 2754" descr=""/>
            <p:cNvSpPr/>
            <p:nvPr/>
          </p:nvSpPr>
          <p:spPr>
            <a:xfrm>
              <a:off x="6228020" y="8419638"/>
              <a:ext cx="635" cy="0"/>
            </a:xfrm>
            <a:custGeom>
              <a:avLst/>
              <a:gdLst/>
              <a:ahLst/>
              <a:cxnLst/>
              <a:rect l="l" t="t" r="r" b="b"/>
              <a:pathLst>
                <a:path w="635" h="0">
                  <a:moveTo>
                    <a:pt x="584" y="0"/>
                  </a:moveTo>
                  <a:lnTo>
                    <a:pt x="482" y="0"/>
                  </a:lnTo>
                  <a:lnTo>
                    <a:pt x="0" y="0"/>
                  </a:lnTo>
                </a:path>
              </a:pathLst>
            </a:custGeom>
            <a:ln w="3175">
              <a:solidFill>
                <a:srgbClr val="565658"/>
              </a:solidFill>
            </a:ln>
          </p:spPr>
          <p:txBody>
            <a:bodyPr wrap="square" lIns="0" tIns="0" rIns="0" bIns="0" rtlCol="0"/>
            <a:lstStyle/>
            <a:p/>
          </p:txBody>
        </p:sp>
        <p:sp>
          <p:nvSpPr>
            <p:cNvPr id="2755" name="object 2755" descr=""/>
            <p:cNvSpPr/>
            <p:nvPr/>
          </p:nvSpPr>
          <p:spPr>
            <a:xfrm>
              <a:off x="5705113" y="8525797"/>
              <a:ext cx="3175" cy="5080"/>
            </a:xfrm>
            <a:custGeom>
              <a:avLst/>
              <a:gdLst/>
              <a:ahLst/>
              <a:cxnLst/>
              <a:rect l="l" t="t" r="r" b="b"/>
              <a:pathLst>
                <a:path w="3175" h="5079">
                  <a:moveTo>
                    <a:pt x="2654" y="0"/>
                  </a:moveTo>
                  <a:lnTo>
                    <a:pt x="1587" y="825"/>
                  </a:lnTo>
                  <a:lnTo>
                    <a:pt x="1117" y="1676"/>
                  </a:lnTo>
                  <a:lnTo>
                    <a:pt x="571" y="2425"/>
                  </a:lnTo>
                  <a:lnTo>
                    <a:pt x="482" y="2603"/>
                  </a:lnTo>
                  <a:lnTo>
                    <a:pt x="457" y="2794"/>
                  </a:lnTo>
                  <a:lnTo>
                    <a:pt x="0" y="4686"/>
                  </a:lnTo>
                </a:path>
              </a:pathLst>
            </a:custGeom>
            <a:ln w="3175">
              <a:solidFill>
                <a:srgbClr val="565658"/>
              </a:solidFill>
            </a:ln>
          </p:spPr>
          <p:txBody>
            <a:bodyPr wrap="square" lIns="0" tIns="0" rIns="0" bIns="0" rtlCol="0"/>
            <a:lstStyle/>
            <a:p/>
          </p:txBody>
        </p:sp>
        <p:sp>
          <p:nvSpPr>
            <p:cNvPr id="2756" name="object 2756" descr=""/>
            <p:cNvSpPr/>
            <p:nvPr/>
          </p:nvSpPr>
          <p:spPr>
            <a:xfrm>
              <a:off x="6194733" y="8521843"/>
              <a:ext cx="1270" cy="635"/>
            </a:xfrm>
            <a:custGeom>
              <a:avLst/>
              <a:gdLst/>
              <a:ahLst/>
              <a:cxnLst/>
              <a:rect l="l" t="t" r="r" b="b"/>
              <a:pathLst>
                <a:path w="1270" h="634">
                  <a:moveTo>
                    <a:pt x="0" y="127"/>
                  </a:moveTo>
                  <a:lnTo>
                    <a:pt x="787" y="0"/>
                  </a:lnTo>
                </a:path>
              </a:pathLst>
            </a:custGeom>
            <a:ln w="3175">
              <a:solidFill>
                <a:srgbClr val="565658"/>
              </a:solidFill>
            </a:ln>
          </p:spPr>
          <p:txBody>
            <a:bodyPr wrap="square" lIns="0" tIns="0" rIns="0" bIns="0" rtlCol="0"/>
            <a:lstStyle/>
            <a:p/>
          </p:txBody>
        </p:sp>
        <p:sp>
          <p:nvSpPr>
            <p:cNvPr id="2757" name="object 2757" descr=""/>
            <p:cNvSpPr/>
            <p:nvPr/>
          </p:nvSpPr>
          <p:spPr>
            <a:xfrm>
              <a:off x="6199243" y="8517636"/>
              <a:ext cx="635" cy="635"/>
            </a:xfrm>
            <a:custGeom>
              <a:avLst/>
              <a:gdLst/>
              <a:ahLst/>
              <a:cxnLst/>
              <a:rect l="l" t="t" r="r" b="b"/>
              <a:pathLst>
                <a:path w="635" h="634">
                  <a:moveTo>
                    <a:pt x="177" y="0"/>
                  </a:moveTo>
                  <a:lnTo>
                    <a:pt x="139" y="152"/>
                  </a:lnTo>
                  <a:lnTo>
                    <a:pt x="63" y="393"/>
                  </a:lnTo>
                  <a:lnTo>
                    <a:pt x="0" y="533"/>
                  </a:lnTo>
                </a:path>
              </a:pathLst>
            </a:custGeom>
            <a:ln w="3175">
              <a:solidFill>
                <a:srgbClr val="565658"/>
              </a:solidFill>
            </a:ln>
          </p:spPr>
          <p:txBody>
            <a:bodyPr wrap="square" lIns="0" tIns="0" rIns="0" bIns="0" rtlCol="0"/>
            <a:lstStyle/>
            <a:p/>
          </p:txBody>
        </p:sp>
        <p:sp>
          <p:nvSpPr>
            <p:cNvPr id="2758" name="object 2758" descr=""/>
            <p:cNvSpPr/>
            <p:nvPr/>
          </p:nvSpPr>
          <p:spPr>
            <a:xfrm>
              <a:off x="5880494" y="8513815"/>
              <a:ext cx="635" cy="0"/>
            </a:xfrm>
            <a:custGeom>
              <a:avLst/>
              <a:gdLst/>
              <a:ahLst/>
              <a:cxnLst/>
              <a:rect l="l" t="t" r="r" b="b"/>
              <a:pathLst>
                <a:path w="635" h="0">
                  <a:moveTo>
                    <a:pt x="0" y="0"/>
                  </a:moveTo>
                  <a:lnTo>
                    <a:pt x="177" y="0"/>
                  </a:lnTo>
                  <a:lnTo>
                    <a:pt x="355" y="0"/>
                  </a:lnTo>
                  <a:lnTo>
                    <a:pt x="596" y="0"/>
                  </a:lnTo>
                </a:path>
              </a:pathLst>
            </a:custGeom>
            <a:ln w="3175">
              <a:solidFill>
                <a:srgbClr val="565658"/>
              </a:solidFill>
            </a:ln>
          </p:spPr>
          <p:txBody>
            <a:bodyPr wrap="square" lIns="0" tIns="0" rIns="0" bIns="0" rtlCol="0"/>
            <a:lstStyle/>
            <a:p/>
          </p:txBody>
        </p:sp>
        <p:sp>
          <p:nvSpPr>
            <p:cNvPr id="2759" name="object 2759" descr=""/>
            <p:cNvSpPr/>
            <p:nvPr/>
          </p:nvSpPr>
          <p:spPr>
            <a:xfrm>
              <a:off x="6193794" y="8386709"/>
              <a:ext cx="2540" cy="635"/>
            </a:xfrm>
            <a:custGeom>
              <a:avLst/>
              <a:gdLst/>
              <a:ahLst/>
              <a:cxnLst/>
              <a:rect l="l" t="t" r="r" b="b"/>
              <a:pathLst>
                <a:path w="2539" h="634">
                  <a:moveTo>
                    <a:pt x="1930" y="330"/>
                  </a:moveTo>
                  <a:lnTo>
                    <a:pt x="1714" y="317"/>
                  </a:lnTo>
                  <a:lnTo>
                    <a:pt x="0" y="0"/>
                  </a:lnTo>
                </a:path>
              </a:pathLst>
            </a:custGeom>
            <a:ln w="3175">
              <a:solidFill>
                <a:srgbClr val="565658"/>
              </a:solidFill>
            </a:ln>
          </p:spPr>
          <p:txBody>
            <a:bodyPr wrap="square" lIns="0" tIns="0" rIns="0" bIns="0" rtlCol="0"/>
            <a:lstStyle/>
            <a:p/>
          </p:txBody>
        </p:sp>
        <p:sp>
          <p:nvSpPr>
            <p:cNvPr id="2760" name="object 2760" descr=""/>
            <p:cNvSpPr/>
            <p:nvPr/>
          </p:nvSpPr>
          <p:spPr>
            <a:xfrm>
              <a:off x="6116264" y="8494821"/>
              <a:ext cx="0" cy="1270"/>
            </a:xfrm>
            <a:custGeom>
              <a:avLst/>
              <a:gdLst/>
              <a:ahLst/>
              <a:cxnLst/>
              <a:rect l="l" t="t" r="r" b="b"/>
              <a:pathLst>
                <a:path w="0" h="1270">
                  <a:moveTo>
                    <a:pt x="0" y="0"/>
                  </a:moveTo>
                  <a:lnTo>
                    <a:pt x="0" y="1181"/>
                  </a:lnTo>
                </a:path>
              </a:pathLst>
            </a:custGeom>
            <a:ln w="3175">
              <a:solidFill>
                <a:srgbClr val="565658"/>
              </a:solidFill>
            </a:ln>
          </p:spPr>
          <p:txBody>
            <a:bodyPr wrap="square" lIns="0" tIns="0" rIns="0" bIns="0" rtlCol="0"/>
            <a:lstStyle/>
            <a:p/>
          </p:txBody>
        </p:sp>
        <p:sp>
          <p:nvSpPr>
            <p:cNvPr id="2761" name="object 2761" descr=""/>
            <p:cNvSpPr/>
            <p:nvPr/>
          </p:nvSpPr>
          <p:spPr>
            <a:xfrm>
              <a:off x="5522974" y="8398504"/>
              <a:ext cx="2540" cy="3175"/>
            </a:xfrm>
            <a:custGeom>
              <a:avLst/>
              <a:gdLst/>
              <a:ahLst/>
              <a:cxnLst/>
              <a:rect l="l" t="t" r="r" b="b"/>
              <a:pathLst>
                <a:path w="2539" h="3175">
                  <a:moveTo>
                    <a:pt x="2044" y="0"/>
                  </a:moveTo>
                  <a:lnTo>
                    <a:pt x="1879" y="165"/>
                  </a:lnTo>
                  <a:lnTo>
                    <a:pt x="215" y="2768"/>
                  </a:lnTo>
                  <a:lnTo>
                    <a:pt x="0" y="3124"/>
                  </a:lnTo>
                </a:path>
              </a:pathLst>
            </a:custGeom>
            <a:ln w="3175">
              <a:solidFill>
                <a:srgbClr val="565658"/>
              </a:solidFill>
            </a:ln>
          </p:spPr>
          <p:txBody>
            <a:bodyPr wrap="square" lIns="0" tIns="0" rIns="0" bIns="0" rtlCol="0"/>
            <a:lstStyle/>
            <a:p/>
          </p:txBody>
        </p:sp>
        <p:sp>
          <p:nvSpPr>
            <p:cNvPr id="2762" name="object 2762" descr=""/>
            <p:cNvSpPr/>
            <p:nvPr/>
          </p:nvSpPr>
          <p:spPr>
            <a:xfrm>
              <a:off x="5518502" y="8404489"/>
              <a:ext cx="3175" cy="12700"/>
            </a:xfrm>
            <a:custGeom>
              <a:avLst/>
              <a:gdLst/>
              <a:ahLst/>
              <a:cxnLst/>
              <a:rect l="l" t="t" r="r" b="b"/>
              <a:pathLst>
                <a:path w="3175" h="12700">
                  <a:moveTo>
                    <a:pt x="2819" y="0"/>
                  </a:moveTo>
                  <a:lnTo>
                    <a:pt x="2565" y="482"/>
                  </a:lnTo>
                  <a:lnTo>
                    <a:pt x="2324" y="1117"/>
                  </a:lnTo>
                  <a:lnTo>
                    <a:pt x="1612" y="2882"/>
                  </a:lnTo>
                  <a:lnTo>
                    <a:pt x="914" y="5613"/>
                  </a:lnTo>
                  <a:lnTo>
                    <a:pt x="228" y="8788"/>
                  </a:lnTo>
                  <a:lnTo>
                    <a:pt x="76" y="9563"/>
                  </a:lnTo>
                  <a:lnTo>
                    <a:pt x="50" y="9779"/>
                  </a:lnTo>
                  <a:lnTo>
                    <a:pt x="0" y="10083"/>
                  </a:lnTo>
                  <a:lnTo>
                    <a:pt x="12" y="12179"/>
                  </a:lnTo>
                </a:path>
              </a:pathLst>
            </a:custGeom>
            <a:ln w="3175">
              <a:solidFill>
                <a:srgbClr val="565658"/>
              </a:solidFill>
            </a:ln>
          </p:spPr>
          <p:txBody>
            <a:bodyPr wrap="square" lIns="0" tIns="0" rIns="0" bIns="0" rtlCol="0"/>
            <a:lstStyle/>
            <a:p/>
          </p:txBody>
        </p:sp>
        <p:sp>
          <p:nvSpPr>
            <p:cNvPr id="2763" name="object 2763" descr=""/>
            <p:cNvSpPr/>
            <p:nvPr/>
          </p:nvSpPr>
          <p:spPr>
            <a:xfrm>
              <a:off x="6005423" y="8394424"/>
              <a:ext cx="635" cy="635"/>
            </a:xfrm>
            <a:custGeom>
              <a:avLst/>
              <a:gdLst/>
              <a:ahLst/>
              <a:cxnLst/>
              <a:rect l="l" t="t" r="r" b="b"/>
              <a:pathLst>
                <a:path w="635" h="634">
                  <a:moveTo>
                    <a:pt x="0" y="584"/>
                  </a:moveTo>
                  <a:lnTo>
                    <a:pt x="25" y="419"/>
                  </a:lnTo>
                  <a:lnTo>
                    <a:pt x="50" y="228"/>
                  </a:lnTo>
                  <a:lnTo>
                    <a:pt x="50" y="0"/>
                  </a:lnTo>
                </a:path>
              </a:pathLst>
            </a:custGeom>
            <a:ln w="3175">
              <a:solidFill>
                <a:srgbClr val="565658"/>
              </a:solidFill>
            </a:ln>
          </p:spPr>
          <p:txBody>
            <a:bodyPr wrap="square" lIns="0" tIns="0" rIns="0" bIns="0" rtlCol="0"/>
            <a:lstStyle/>
            <a:p/>
          </p:txBody>
        </p:sp>
        <p:sp>
          <p:nvSpPr>
            <p:cNvPr id="2764" name="object 2764" descr=""/>
            <p:cNvSpPr/>
            <p:nvPr/>
          </p:nvSpPr>
          <p:spPr>
            <a:xfrm>
              <a:off x="6199135" y="8517127"/>
              <a:ext cx="635" cy="1270"/>
            </a:xfrm>
            <a:custGeom>
              <a:avLst/>
              <a:gdLst/>
              <a:ahLst/>
              <a:cxnLst/>
              <a:rect l="l" t="t" r="r" b="b"/>
              <a:pathLst>
                <a:path w="635" h="1270">
                  <a:moveTo>
                    <a:pt x="0" y="266"/>
                  </a:moveTo>
                  <a:lnTo>
                    <a:pt x="190" y="228"/>
                  </a:lnTo>
                  <a:lnTo>
                    <a:pt x="317" y="152"/>
                  </a:lnTo>
                  <a:lnTo>
                    <a:pt x="431" y="12"/>
                  </a:lnTo>
                  <a:lnTo>
                    <a:pt x="368" y="228"/>
                  </a:lnTo>
                  <a:lnTo>
                    <a:pt x="317" y="380"/>
                  </a:lnTo>
                  <a:lnTo>
                    <a:pt x="266" y="571"/>
                  </a:lnTo>
                  <a:lnTo>
                    <a:pt x="241" y="723"/>
                  </a:lnTo>
                  <a:lnTo>
                    <a:pt x="177" y="952"/>
                  </a:lnTo>
                </a:path>
              </a:pathLst>
            </a:custGeom>
            <a:ln w="3175">
              <a:solidFill>
                <a:srgbClr val="565658"/>
              </a:solidFill>
            </a:ln>
          </p:spPr>
          <p:txBody>
            <a:bodyPr wrap="square" lIns="0" tIns="0" rIns="0" bIns="0" rtlCol="0"/>
            <a:lstStyle/>
            <a:p/>
          </p:txBody>
        </p:sp>
        <p:sp>
          <p:nvSpPr>
            <p:cNvPr id="2765" name="object 2765" descr=""/>
            <p:cNvSpPr/>
            <p:nvPr/>
          </p:nvSpPr>
          <p:spPr>
            <a:xfrm>
              <a:off x="6107507" y="8390859"/>
              <a:ext cx="1905" cy="0"/>
            </a:xfrm>
            <a:custGeom>
              <a:avLst/>
              <a:gdLst/>
              <a:ahLst/>
              <a:cxnLst/>
              <a:rect l="l" t="t" r="r" b="b"/>
              <a:pathLst>
                <a:path w="1904" h="0">
                  <a:moveTo>
                    <a:pt x="0" y="0"/>
                  </a:moveTo>
                  <a:lnTo>
                    <a:pt x="812" y="0"/>
                  </a:lnTo>
                  <a:lnTo>
                    <a:pt x="1397" y="0"/>
                  </a:lnTo>
                </a:path>
              </a:pathLst>
            </a:custGeom>
            <a:ln w="3175">
              <a:solidFill>
                <a:srgbClr val="565658"/>
              </a:solidFill>
            </a:ln>
          </p:spPr>
          <p:txBody>
            <a:bodyPr wrap="square" lIns="0" tIns="0" rIns="0" bIns="0" rtlCol="0"/>
            <a:lstStyle/>
            <a:p/>
          </p:txBody>
        </p:sp>
        <p:sp>
          <p:nvSpPr>
            <p:cNvPr id="2766" name="object 2766" descr=""/>
            <p:cNvSpPr/>
            <p:nvPr/>
          </p:nvSpPr>
          <p:spPr>
            <a:xfrm>
              <a:off x="6115432" y="8390859"/>
              <a:ext cx="1270" cy="0"/>
            </a:xfrm>
            <a:custGeom>
              <a:avLst/>
              <a:gdLst/>
              <a:ahLst/>
              <a:cxnLst/>
              <a:rect l="l" t="t" r="r" b="b"/>
              <a:pathLst>
                <a:path w="1270" h="0">
                  <a:moveTo>
                    <a:pt x="0" y="0"/>
                  </a:moveTo>
                  <a:lnTo>
                    <a:pt x="165" y="0"/>
                  </a:lnTo>
                  <a:lnTo>
                    <a:pt x="1231" y="0"/>
                  </a:lnTo>
                </a:path>
              </a:pathLst>
            </a:custGeom>
            <a:ln w="3175">
              <a:solidFill>
                <a:srgbClr val="565658"/>
              </a:solidFill>
            </a:ln>
          </p:spPr>
          <p:txBody>
            <a:bodyPr wrap="square" lIns="0" tIns="0" rIns="0" bIns="0" rtlCol="0"/>
            <a:lstStyle/>
            <a:p/>
          </p:txBody>
        </p:sp>
        <p:sp>
          <p:nvSpPr>
            <p:cNvPr id="2767" name="object 2767" descr=""/>
            <p:cNvSpPr/>
            <p:nvPr/>
          </p:nvSpPr>
          <p:spPr>
            <a:xfrm>
              <a:off x="5880492" y="8395008"/>
              <a:ext cx="635" cy="0"/>
            </a:xfrm>
            <a:custGeom>
              <a:avLst/>
              <a:gdLst/>
              <a:ahLst/>
              <a:cxnLst/>
              <a:rect l="l" t="t" r="r" b="b"/>
              <a:pathLst>
                <a:path w="635" h="0">
                  <a:moveTo>
                    <a:pt x="609" y="0"/>
                  </a:moveTo>
                  <a:lnTo>
                    <a:pt x="355" y="0"/>
                  </a:lnTo>
                  <a:lnTo>
                    <a:pt x="177" y="0"/>
                  </a:lnTo>
                  <a:lnTo>
                    <a:pt x="38" y="0"/>
                  </a:lnTo>
                </a:path>
              </a:pathLst>
            </a:custGeom>
            <a:ln w="3175">
              <a:solidFill>
                <a:srgbClr val="565658"/>
              </a:solidFill>
            </a:ln>
          </p:spPr>
          <p:txBody>
            <a:bodyPr wrap="square" lIns="0" tIns="0" rIns="0" bIns="0" rtlCol="0"/>
            <a:lstStyle/>
            <a:p/>
          </p:txBody>
        </p:sp>
        <p:sp>
          <p:nvSpPr>
            <p:cNvPr id="2768" name="object 2768" descr=""/>
            <p:cNvSpPr/>
            <p:nvPr/>
          </p:nvSpPr>
          <p:spPr>
            <a:xfrm>
              <a:off x="6011426" y="8390643"/>
              <a:ext cx="635" cy="635"/>
            </a:xfrm>
            <a:custGeom>
              <a:avLst/>
              <a:gdLst/>
              <a:ahLst/>
              <a:cxnLst/>
              <a:rect l="l" t="t" r="r" b="b"/>
              <a:pathLst>
                <a:path w="635" h="634">
                  <a:moveTo>
                    <a:pt x="0" y="215"/>
                  </a:moveTo>
                  <a:lnTo>
                    <a:pt x="241" y="76"/>
                  </a:lnTo>
                  <a:lnTo>
                    <a:pt x="393" y="38"/>
                  </a:lnTo>
                  <a:lnTo>
                    <a:pt x="622" y="0"/>
                  </a:lnTo>
                </a:path>
              </a:pathLst>
            </a:custGeom>
            <a:ln w="3175">
              <a:solidFill>
                <a:srgbClr val="565658"/>
              </a:solidFill>
            </a:ln>
          </p:spPr>
          <p:txBody>
            <a:bodyPr wrap="square" lIns="0" tIns="0" rIns="0" bIns="0" rtlCol="0"/>
            <a:lstStyle/>
            <a:p/>
          </p:txBody>
        </p:sp>
        <p:sp>
          <p:nvSpPr>
            <p:cNvPr id="2769" name="object 2769" descr=""/>
            <p:cNvSpPr/>
            <p:nvPr/>
          </p:nvSpPr>
          <p:spPr>
            <a:xfrm>
              <a:off x="5998949" y="8517989"/>
              <a:ext cx="1905" cy="3810"/>
            </a:xfrm>
            <a:custGeom>
              <a:avLst/>
              <a:gdLst/>
              <a:ahLst/>
              <a:cxnLst/>
              <a:rect l="l" t="t" r="r" b="b"/>
              <a:pathLst>
                <a:path w="1904" h="3809">
                  <a:moveTo>
                    <a:pt x="0" y="0"/>
                  </a:moveTo>
                  <a:lnTo>
                    <a:pt x="279" y="1943"/>
                  </a:lnTo>
                  <a:lnTo>
                    <a:pt x="838" y="3200"/>
                  </a:lnTo>
                  <a:lnTo>
                    <a:pt x="1333" y="3568"/>
                  </a:lnTo>
                </a:path>
              </a:pathLst>
            </a:custGeom>
            <a:ln w="3175">
              <a:solidFill>
                <a:srgbClr val="565658"/>
              </a:solidFill>
            </a:ln>
          </p:spPr>
          <p:txBody>
            <a:bodyPr wrap="square" lIns="0" tIns="0" rIns="0" bIns="0" rtlCol="0"/>
            <a:lstStyle/>
            <a:p/>
          </p:txBody>
        </p:sp>
        <p:sp>
          <p:nvSpPr>
            <p:cNvPr id="2770" name="object 2770" descr=""/>
            <p:cNvSpPr/>
            <p:nvPr/>
          </p:nvSpPr>
          <p:spPr>
            <a:xfrm>
              <a:off x="5893728" y="8390859"/>
              <a:ext cx="1905" cy="0"/>
            </a:xfrm>
            <a:custGeom>
              <a:avLst/>
              <a:gdLst/>
              <a:ahLst/>
              <a:cxnLst/>
              <a:rect l="l" t="t" r="r" b="b"/>
              <a:pathLst>
                <a:path w="1904" h="0">
                  <a:moveTo>
                    <a:pt x="0" y="0"/>
                  </a:moveTo>
                  <a:lnTo>
                    <a:pt x="927" y="0"/>
                  </a:lnTo>
                  <a:lnTo>
                    <a:pt x="1320" y="0"/>
                  </a:lnTo>
                </a:path>
              </a:pathLst>
            </a:custGeom>
            <a:ln w="3175">
              <a:solidFill>
                <a:srgbClr val="565658"/>
              </a:solidFill>
            </a:ln>
          </p:spPr>
          <p:txBody>
            <a:bodyPr wrap="square" lIns="0" tIns="0" rIns="0" bIns="0" rtlCol="0"/>
            <a:lstStyle/>
            <a:p/>
          </p:txBody>
        </p:sp>
        <p:sp>
          <p:nvSpPr>
            <p:cNvPr id="2771" name="object 2771" descr=""/>
            <p:cNvSpPr/>
            <p:nvPr/>
          </p:nvSpPr>
          <p:spPr>
            <a:xfrm>
              <a:off x="5901590" y="8390859"/>
              <a:ext cx="1905" cy="0"/>
            </a:xfrm>
            <a:custGeom>
              <a:avLst/>
              <a:gdLst/>
              <a:ahLst/>
              <a:cxnLst/>
              <a:rect l="l" t="t" r="r" b="b"/>
              <a:pathLst>
                <a:path w="1904" h="0">
                  <a:moveTo>
                    <a:pt x="0" y="0"/>
                  </a:moveTo>
                  <a:lnTo>
                    <a:pt x="355" y="0"/>
                  </a:lnTo>
                  <a:lnTo>
                    <a:pt x="1320" y="0"/>
                  </a:lnTo>
                </a:path>
              </a:pathLst>
            </a:custGeom>
            <a:ln w="3175">
              <a:solidFill>
                <a:srgbClr val="565658"/>
              </a:solidFill>
            </a:ln>
          </p:spPr>
          <p:txBody>
            <a:bodyPr wrap="square" lIns="0" tIns="0" rIns="0" bIns="0" rtlCol="0"/>
            <a:lstStyle/>
            <a:p/>
          </p:txBody>
        </p:sp>
        <p:sp>
          <p:nvSpPr>
            <p:cNvPr id="2772" name="object 2772" descr=""/>
            <p:cNvSpPr/>
            <p:nvPr/>
          </p:nvSpPr>
          <p:spPr>
            <a:xfrm>
              <a:off x="5879895" y="8386699"/>
              <a:ext cx="1270" cy="6350"/>
            </a:xfrm>
            <a:custGeom>
              <a:avLst/>
              <a:gdLst/>
              <a:ahLst/>
              <a:cxnLst/>
              <a:rect l="l" t="t" r="r" b="b"/>
              <a:pathLst>
                <a:path w="1270" h="6350">
                  <a:moveTo>
                    <a:pt x="1206" y="0"/>
                  </a:moveTo>
                  <a:lnTo>
                    <a:pt x="749" y="88"/>
                  </a:lnTo>
                  <a:lnTo>
                    <a:pt x="355" y="342"/>
                  </a:lnTo>
                  <a:lnTo>
                    <a:pt x="88" y="723"/>
                  </a:lnTo>
                  <a:lnTo>
                    <a:pt x="0" y="1549"/>
                  </a:lnTo>
                  <a:lnTo>
                    <a:pt x="0" y="2578"/>
                  </a:lnTo>
                  <a:lnTo>
                    <a:pt x="0" y="4114"/>
                  </a:lnTo>
                  <a:lnTo>
                    <a:pt x="0" y="5943"/>
                  </a:lnTo>
                </a:path>
              </a:pathLst>
            </a:custGeom>
            <a:ln w="3175">
              <a:solidFill>
                <a:srgbClr val="565658"/>
              </a:solidFill>
            </a:ln>
          </p:spPr>
          <p:txBody>
            <a:bodyPr wrap="square" lIns="0" tIns="0" rIns="0" bIns="0" rtlCol="0"/>
            <a:lstStyle/>
            <a:p/>
          </p:txBody>
        </p:sp>
        <p:sp>
          <p:nvSpPr>
            <p:cNvPr id="2773" name="object 2773" descr=""/>
            <p:cNvSpPr/>
            <p:nvPr/>
          </p:nvSpPr>
          <p:spPr>
            <a:xfrm>
              <a:off x="6199120" y="8390667"/>
              <a:ext cx="635" cy="1270"/>
            </a:xfrm>
            <a:custGeom>
              <a:avLst/>
              <a:gdLst/>
              <a:ahLst/>
              <a:cxnLst/>
              <a:rect l="l" t="t" r="r" b="b"/>
              <a:pathLst>
                <a:path w="635" h="1270">
                  <a:moveTo>
                    <a:pt x="139" y="0"/>
                  </a:moveTo>
                  <a:lnTo>
                    <a:pt x="254" y="317"/>
                  </a:lnTo>
                  <a:lnTo>
                    <a:pt x="304" y="469"/>
                  </a:lnTo>
                  <a:lnTo>
                    <a:pt x="368" y="673"/>
                  </a:lnTo>
                  <a:lnTo>
                    <a:pt x="393" y="812"/>
                  </a:lnTo>
                  <a:lnTo>
                    <a:pt x="469" y="1054"/>
                  </a:lnTo>
                  <a:lnTo>
                    <a:pt x="393" y="927"/>
                  </a:lnTo>
                  <a:lnTo>
                    <a:pt x="203" y="812"/>
                  </a:lnTo>
                  <a:lnTo>
                    <a:pt x="0" y="787"/>
                  </a:lnTo>
                </a:path>
              </a:pathLst>
            </a:custGeom>
            <a:ln w="3175">
              <a:solidFill>
                <a:srgbClr val="565658"/>
              </a:solidFill>
            </a:ln>
          </p:spPr>
          <p:txBody>
            <a:bodyPr wrap="square" lIns="0" tIns="0" rIns="0" bIns="0" rtlCol="0"/>
            <a:lstStyle/>
            <a:p/>
          </p:txBody>
        </p:sp>
        <p:sp>
          <p:nvSpPr>
            <p:cNvPr id="2774" name="object 2774" descr=""/>
            <p:cNvSpPr/>
            <p:nvPr/>
          </p:nvSpPr>
          <p:spPr>
            <a:xfrm>
              <a:off x="6179366" y="8494821"/>
              <a:ext cx="0" cy="1270"/>
            </a:xfrm>
            <a:custGeom>
              <a:avLst/>
              <a:gdLst/>
              <a:ahLst/>
              <a:cxnLst/>
              <a:rect l="l" t="t" r="r" b="b"/>
              <a:pathLst>
                <a:path w="0" h="1270">
                  <a:moveTo>
                    <a:pt x="0" y="0"/>
                  </a:moveTo>
                  <a:lnTo>
                    <a:pt x="0" y="1181"/>
                  </a:lnTo>
                </a:path>
              </a:pathLst>
            </a:custGeom>
            <a:ln w="3175">
              <a:solidFill>
                <a:srgbClr val="565658"/>
              </a:solidFill>
            </a:ln>
          </p:spPr>
          <p:txBody>
            <a:bodyPr wrap="square" lIns="0" tIns="0" rIns="0" bIns="0" rtlCol="0"/>
            <a:lstStyle/>
            <a:p/>
          </p:txBody>
        </p:sp>
        <p:sp>
          <p:nvSpPr>
            <p:cNvPr id="2775" name="object 2775" descr=""/>
            <p:cNvSpPr/>
            <p:nvPr/>
          </p:nvSpPr>
          <p:spPr>
            <a:xfrm>
              <a:off x="6231468" y="8439886"/>
              <a:ext cx="635" cy="6350"/>
            </a:xfrm>
            <a:custGeom>
              <a:avLst/>
              <a:gdLst/>
              <a:ahLst/>
              <a:cxnLst/>
              <a:rect l="l" t="t" r="r" b="b"/>
              <a:pathLst>
                <a:path w="635" h="6350">
                  <a:moveTo>
                    <a:pt x="0" y="6324"/>
                  </a:moveTo>
                  <a:lnTo>
                    <a:pt x="127" y="6070"/>
                  </a:lnTo>
                  <a:lnTo>
                    <a:pt x="127" y="5207"/>
                  </a:lnTo>
                  <a:lnTo>
                    <a:pt x="127" y="1104"/>
                  </a:lnTo>
                  <a:lnTo>
                    <a:pt x="0" y="0"/>
                  </a:lnTo>
                </a:path>
              </a:pathLst>
            </a:custGeom>
            <a:ln w="3175">
              <a:solidFill>
                <a:srgbClr val="565658"/>
              </a:solidFill>
            </a:ln>
          </p:spPr>
          <p:txBody>
            <a:bodyPr wrap="square" lIns="0" tIns="0" rIns="0" bIns="0" rtlCol="0"/>
            <a:lstStyle/>
            <a:p/>
          </p:txBody>
        </p:sp>
        <p:sp>
          <p:nvSpPr>
            <p:cNvPr id="2776" name="object 2776" descr=""/>
            <p:cNvSpPr/>
            <p:nvPr/>
          </p:nvSpPr>
          <p:spPr>
            <a:xfrm>
              <a:off x="6231224" y="8482456"/>
              <a:ext cx="635" cy="635"/>
            </a:xfrm>
            <a:custGeom>
              <a:avLst/>
              <a:gdLst/>
              <a:ahLst/>
              <a:cxnLst/>
              <a:rect l="l" t="t" r="r" b="b"/>
              <a:pathLst>
                <a:path w="635" h="634">
                  <a:moveTo>
                    <a:pt x="355" y="520"/>
                  </a:moveTo>
                  <a:lnTo>
                    <a:pt x="241" y="101"/>
                  </a:lnTo>
                  <a:lnTo>
                    <a:pt x="101" y="76"/>
                  </a:lnTo>
                </a:path>
              </a:pathLst>
            </a:custGeom>
            <a:ln w="3175">
              <a:solidFill>
                <a:srgbClr val="565658"/>
              </a:solidFill>
            </a:ln>
          </p:spPr>
          <p:txBody>
            <a:bodyPr wrap="square" lIns="0" tIns="0" rIns="0" bIns="0" rtlCol="0"/>
            <a:lstStyle/>
            <a:p/>
          </p:txBody>
        </p:sp>
        <p:sp>
          <p:nvSpPr>
            <p:cNvPr id="2777" name="object 2777" descr=""/>
            <p:cNvSpPr/>
            <p:nvPr/>
          </p:nvSpPr>
          <p:spPr>
            <a:xfrm>
              <a:off x="5518494" y="8492162"/>
              <a:ext cx="3175" cy="12700"/>
            </a:xfrm>
            <a:custGeom>
              <a:avLst/>
              <a:gdLst/>
              <a:ahLst/>
              <a:cxnLst/>
              <a:rect l="l" t="t" r="r" b="b"/>
              <a:pathLst>
                <a:path w="3175" h="12700">
                  <a:moveTo>
                    <a:pt x="25" y="0"/>
                  </a:moveTo>
                  <a:lnTo>
                    <a:pt x="0" y="2120"/>
                  </a:lnTo>
                  <a:lnTo>
                    <a:pt x="50" y="2400"/>
                  </a:lnTo>
                  <a:lnTo>
                    <a:pt x="101" y="2616"/>
                  </a:lnTo>
                  <a:lnTo>
                    <a:pt x="520" y="4711"/>
                  </a:lnTo>
                  <a:lnTo>
                    <a:pt x="927" y="6591"/>
                  </a:lnTo>
                  <a:lnTo>
                    <a:pt x="1193" y="7581"/>
                  </a:lnTo>
                  <a:lnTo>
                    <a:pt x="1625" y="9309"/>
                  </a:lnTo>
                  <a:lnTo>
                    <a:pt x="1955" y="10159"/>
                  </a:lnTo>
                  <a:lnTo>
                    <a:pt x="2565" y="11696"/>
                  </a:lnTo>
                  <a:lnTo>
                    <a:pt x="2794" y="12141"/>
                  </a:lnTo>
                </a:path>
              </a:pathLst>
            </a:custGeom>
            <a:ln w="3175">
              <a:solidFill>
                <a:srgbClr val="565658"/>
              </a:solidFill>
            </a:ln>
          </p:spPr>
          <p:txBody>
            <a:bodyPr wrap="square" lIns="0" tIns="0" rIns="0" bIns="0" rtlCol="0"/>
            <a:lstStyle/>
            <a:p/>
          </p:txBody>
        </p:sp>
        <p:sp>
          <p:nvSpPr>
            <p:cNvPr id="2778" name="object 2778" descr=""/>
            <p:cNvSpPr/>
            <p:nvPr/>
          </p:nvSpPr>
          <p:spPr>
            <a:xfrm>
              <a:off x="5522997" y="8507211"/>
              <a:ext cx="2540" cy="3175"/>
            </a:xfrm>
            <a:custGeom>
              <a:avLst/>
              <a:gdLst/>
              <a:ahLst/>
              <a:cxnLst/>
              <a:rect l="l" t="t" r="r" b="b"/>
              <a:pathLst>
                <a:path w="2539" h="3175">
                  <a:moveTo>
                    <a:pt x="0" y="0"/>
                  </a:moveTo>
                  <a:lnTo>
                    <a:pt x="203" y="342"/>
                  </a:lnTo>
                  <a:lnTo>
                    <a:pt x="1866" y="2959"/>
                  </a:lnTo>
                  <a:lnTo>
                    <a:pt x="2032" y="3124"/>
                  </a:lnTo>
                </a:path>
              </a:pathLst>
            </a:custGeom>
            <a:ln w="3175">
              <a:solidFill>
                <a:srgbClr val="565658"/>
              </a:solidFill>
            </a:ln>
          </p:spPr>
          <p:txBody>
            <a:bodyPr wrap="square" lIns="0" tIns="0" rIns="0" bIns="0" rtlCol="0"/>
            <a:lstStyle/>
            <a:p/>
          </p:txBody>
        </p:sp>
        <p:sp>
          <p:nvSpPr>
            <p:cNvPr id="2779" name="object 2779" descr=""/>
            <p:cNvSpPr/>
            <p:nvPr/>
          </p:nvSpPr>
          <p:spPr>
            <a:xfrm>
              <a:off x="5578337" y="8385032"/>
              <a:ext cx="1270" cy="5715"/>
            </a:xfrm>
            <a:custGeom>
              <a:avLst/>
              <a:gdLst/>
              <a:ahLst/>
              <a:cxnLst/>
              <a:rect l="l" t="t" r="r" b="b"/>
              <a:pathLst>
                <a:path w="1270" h="5715">
                  <a:moveTo>
                    <a:pt x="990" y="5714"/>
                  </a:moveTo>
                  <a:lnTo>
                    <a:pt x="1003" y="5537"/>
                  </a:lnTo>
                  <a:lnTo>
                    <a:pt x="1003" y="5397"/>
                  </a:lnTo>
                  <a:lnTo>
                    <a:pt x="901" y="3606"/>
                  </a:lnTo>
                  <a:lnTo>
                    <a:pt x="787" y="2527"/>
                  </a:lnTo>
                  <a:lnTo>
                    <a:pt x="736" y="2044"/>
                  </a:lnTo>
                  <a:lnTo>
                    <a:pt x="507" y="1003"/>
                  </a:lnTo>
                  <a:lnTo>
                    <a:pt x="482" y="825"/>
                  </a:lnTo>
                  <a:lnTo>
                    <a:pt x="266" y="457"/>
                  </a:lnTo>
                  <a:lnTo>
                    <a:pt x="177" y="228"/>
                  </a:lnTo>
                  <a:lnTo>
                    <a:pt x="63" y="76"/>
                  </a:lnTo>
                </a:path>
              </a:pathLst>
            </a:custGeom>
            <a:ln w="3175">
              <a:solidFill>
                <a:srgbClr val="565658"/>
              </a:solidFill>
            </a:ln>
          </p:spPr>
          <p:txBody>
            <a:bodyPr wrap="square" lIns="0" tIns="0" rIns="0" bIns="0" rtlCol="0"/>
            <a:lstStyle/>
            <a:p/>
          </p:txBody>
        </p:sp>
        <p:sp>
          <p:nvSpPr>
            <p:cNvPr id="2780" name="object 2780" descr=""/>
            <p:cNvSpPr/>
            <p:nvPr/>
          </p:nvSpPr>
          <p:spPr>
            <a:xfrm>
              <a:off x="5567359" y="8528961"/>
              <a:ext cx="1905" cy="4445"/>
            </a:xfrm>
            <a:custGeom>
              <a:avLst/>
              <a:gdLst/>
              <a:ahLst/>
              <a:cxnLst/>
              <a:rect l="l" t="t" r="r" b="b"/>
              <a:pathLst>
                <a:path w="1904" h="4445">
                  <a:moveTo>
                    <a:pt x="0" y="3873"/>
                  </a:moveTo>
                  <a:lnTo>
                    <a:pt x="50" y="3594"/>
                  </a:lnTo>
                  <a:lnTo>
                    <a:pt x="139" y="3213"/>
                  </a:lnTo>
                  <a:lnTo>
                    <a:pt x="266" y="2844"/>
                  </a:lnTo>
                  <a:lnTo>
                    <a:pt x="406" y="2425"/>
                  </a:lnTo>
                  <a:lnTo>
                    <a:pt x="609" y="1828"/>
                  </a:lnTo>
                  <a:lnTo>
                    <a:pt x="685" y="1600"/>
                  </a:lnTo>
                  <a:lnTo>
                    <a:pt x="1244" y="800"/>
                  </a:lnTo>
                  <a:lnTo>
                    <a:pt x="1485" y="469"/>
                  </a:lnTo>
                  <a:lnTo>
                    <a:pt x="1651" y="215"/>
                  </a:lnTo>
                  <a:lnTo>
                    <a:pt x="1778" y="0"/>
                  </a:lnTo>
                </a:path>
              </a:pathLst>
            </a:custGeom>
            <a:ln w="3175">
              <a:solidFill>
                <a:srgbClr val="565658"/>
              </a:solidFill>
            </a:ln>
          </p:spPr>
          <p:txBody>
            <a:bodyPr wrap="square" lIns="0" tIns="0" rIns="0" bIns="0" rtlCol="0"/>
            <a:lstStyle/>
            <a:p/>
          </p:txBody>
        </p:sp>
        <p:sp>
          <p:nvSpPr>
            <p:cNvPr id="2781" name="object 2781" descr=""/>
            <p:cNvSpPr/>
            <p:nvPr/>
          </p:nvSpPr>
          <p:spPr>
            <a:xfrm>
              <a:off x="5935734" y="8452264"/>
              <a:ext cx="0" cy="5715"/>
            </a:xfrm>
            <a:custGeom>
              <a:avLst/>
              <a:gdLst/>
              <a:ahLst/>
              <a:cxnLst/>
              <a:rect l="l" t="t" r="r" b="b"/>
              <a:pathLst>
                <a:path w="0" h="5715">
                  <a:moveTo>
                    <a:pt x="0" y="0"/>
                  </a:moveTo>
                  <a:lnTo>
                    <a:pt x="0" y="5219"/>
                  </a:lnTo>
                </a:path>
              </a:pathLst>
            </a:custGeom>
            <a:ln w="3175">
              <a:solidFill>
                <a:srgbClr val="565658"/>
              </a:solidFill>
            </a:ln>
          </p:spPr>
          <p:txBody>
            <a:bodyPr wrap="square" lIns="0" tIns="0" rIns="0" bIns="0" rtlCol="0"/>
            <a:lstStyle/>
            <a:p/>
          </p:txBody>
        </p:sp>
        <p:sp>
          <p:nvSpPr>
            <p:cNvPr id="2782" name="object 2782" descr=""/>
            <p:cNvSpPr/>
            <p:nvPr/>
          </p:nvSpPr>
          <p:spPr>
            <a:xfrm>
              <a:off x="5573895" y="8511445"/>
              <a:ext cx="635" cy="635"/>
            </a:xfrm>
            <a:custGeom>
              <a:avLst/>
              <a:gdLst/>
              <a:ahLst/>
              <a:cxnLst/>
              <a:rect l="l" t="t" r="r" b="b"/>
              <a:pathLst>
                <a:path w="635" h="634">
                  <a:moveTo>
                    <a:pt x="584" y="596"/>
                  </a:moveTo>
                  <a:lnTo>
                    <a:pt x="533" y="355"/>
                  </a:lnTo>
                  <a:lnTo>
                    <a:pt x="393" y="190"/>
                  </a:lnTo>
                  <a:lnTo>
                    <a:pt x="228" y="50"/>
                  </a:lnTo>
                  <a:lnTo>
                    <a:pt x="0" y="0"/>
                  </a:lnTo>
                </a:path>
              </a:pathLst>
            </a:custGeom>
            <a:ln w="3175">
              <a:solidFill>
                <a:srgbClr val="565658"/>
              </a:solidFill>
            </a:ln>
          </p:spPr>
          <p:txBody>
            <a:bodyPr wrap="square" lIns="0" tIns="0" rIns="0" bIns="0" rtlCol="0"/>
            <a:lstStyle/>
            <a:p/>
          </p:txBody>
        </p:sp>
        <p:sp>
          <p:nvSpPr>
            <p:cNvPr id="2783" name="object 2783" descr=""/>
            <p:cNvSpPr/>
            <p:nvPr/>
          </p:nvSpPr>
          <p:spPr>
            <a:xfrm>
              <a:off x="5568662" y="8528836"/>
              <a:ext cx="635" cy="635"/>
            </a:xfrm>
            <a:custGeom>
              <a:avLst/>
              <a:gdLst/>
              <a:ahLst/>
              <a:cxnLst/>
              <a:rect l="l" t="t" r="r" b="b"/>
              <a:pathLst>
                <a:path w="635" h="634">
                  <a:moveTo>
                    <a:pt x="0" y="241"/>
                  </a:moveTo>
                  <a:lnTo>
                    <a:pt x="292" y="88"/>
                  </a:lnTo>
                  <a:lnTo>
                    <a:pt x="584" y="0"/>
                  </a:lnTo>
                </a:path>
              </a:pathLst>
            </a:custGeom>
            <a:ln w="3175">
              <a:solidFill>
                <a:srgbClr val="565658"/>
              </a:solidFill>
            </a:ln>
          </p:spPr>
          <p:txBody>
            <a:bodyPr wrap="square" lIns="0" tIns="0" rIns="0" bIns="0" rtlCol="0"/>
            <a:lstStyle/>
            <a:p/>
          </p:txBody>
        </p:sp>
        <p:sp>
          <p:nvSpPr>
            <p:cNvPr id="2784" name="object 2784" descr=""/>
            <p:cNvSpPr/>
            <p:nvPr/>
          </p:nvSpPr>
          <p:spPr>
            <a:xfrm>
              <a:off x="5927722" y="8461867"/>
              <a:ext cx="3810" cy="1270"/>
            </a:xfrm>
            <a:custGeom>
              <a:avLst/>
              <a:gdLst/>
              <a:ahLst/>
              <a:cxnLst/>
              <a:rect l="l" t="t" r="r" b="b"/>
              <a:pathLst>
                <a:path w="3810" h="1270">
                  <a:moveTo>
                    <a:pt x="0" y="863"/>
                  </a:moveTo>
                  <a:lnTo>
                    <a:pt x="1282" y="761"/>
                  </a:lnTo>
                  <a:lnTo>
                    <a:pt x="2540" y="495"/>
                  </a:lnTo>
                  <a:lnTo>
                    <a:pt x="3721" y="0"/>
                  </a:lnTo>
                </a:path>
              </a:pathLst>
            </a:custGeom>
            <a:ln w="3175">
              <a:solidFill>
                <a:srgbClr val="565658"/>
              </a:solidFill>
            </a:ln>
          </p:spPr>
          <p:txBody>
            <a:bodyPr wrap="square" lIns="0" tIns="0" rIns="0" bIns="0" rtlCol="0"/>
            <a:lstStyle/>
            <a:p/>
          </p:txBody>
        </p:sp>
        <p:sp>
          <p:nvSpPr>
            <p:cNvPr id="2785" name="object 2785" descr=""/>
            <p:cNvSpPr/>
            <p:nvPr/>
          </p:nvSpPr>
          <p:spPr>
            <a:xfrm>
              <a:off x="5927722" y="8462606"/>
              <a:ext cx="3175" cy="635"/>
            </a:xfrm>
            <a:custGeom>
              <a:avLst/>
              <a:gdLst/>
              <a:ahLst/>
              <a:cxnLst/>
              <a:rect l="l" t="t" r="r" b="b"/>
              <a:pathLst>
                <a:path w="3175" h="634">
                  <a:moveTo>
                    <a:pt x="2692" y="0"/>
                  </a:moveTo>
                  <a:lnTo>
                    <a:pt x="1396" y="304"/>
                  </a:lnTo>
                  <a:lnTo>
                    <a:pt x="165" y="419"/>
                  </a:lnTo>
                  <a:lnTo>
                    <a:pt x="0" y="419"/>
                  </a:lnTo>
                </a:path>
              </a:pathLst>
            </a:custGeom>
            <a:ln w="3175">
              <a:solidFill>
                <a:srgbClr val="565658"/>
              </a:solidFill>
            </a:ln>
          </p:spPr>
          <p:txBody>
            <a:bodyPr wrap="square" lIns="0" tIns="0" rIns="0" bIns="0" rtlCol="0"/>
            <a:lstStyle/>
            <a:p/>
          </p:txBody>
        </p:sp>
        <p:sp>
          <p:nvSpPr>
            <p:cNvPr id="2786" name="object 2786" descr=""/>
            <p:cNvSpPr/>
            <p:nvPr/>
          </p:nvSpPr>
          <p:spPr>
            <a:xfrm>
              <a:off x="5575743" y="8518027"/>
              <a:ext cx="635" cy="0"/>
            </a:xfrm>
            <a:custGeom>
              <a:avLst/>
              <a:gdLst/>
              <a:ahLst/>
              <a:cxnLst/>
              <a:rect l="l" t="t" r="r" b="b"/>
              <a:pathLst>
                <a:path w="635" h="0">
                  <a:moveTo>
                    <a:pt x="596" y="0"/>
                  </a:moveTo>
                  <a:lnTo>
                    <a:pt x="368" y="0"/>
                  </a:lnTo>
                  <a:lnTo>
                    <a:pt x="215" y="0"/>
                  </a:lnTo>
                  <a:lnTo>
                    <a:pt x="88" y="0"/>
                  </a:lnTo>
                </a:path>
              </a:pathLst>
            </a:custGeom>
            <a:ln w="3175">
              <a:solidFill>
                <a:srgbClr val="565658"/>
              </a:solidFill>
            </a:ln>
          </p:spPr>
          <p:txBody>
            <a:bodyPr wrap="square" lIns="0" tIns="0" rIns="0" bIns="0" rtlCol="0"/>
            <a:lstStyle/>
            <a:p/>
          </p:txBody>
        </p:sp>
        <p:sp>
          <p:nvSpPr>
            <p:cNvPr id="2787" name="object 2787" descr=""/>
            <p:cNvSpPr/>
            <p:nvPr/>
          </p:nvSpPr>
          <p:spPr>
            <a:xfrm>
              <a:off x="5567356" y="8376003"/>
              <a:ext cx="1905" cy="4445"/>
            </a:xfrm>
            <a:custGeom>
              <a:avLst/>
              <a:gdLst/>
              <a:ahLst/>
              <a:cxnLst/>
              <a:rect l="l" t="t" r="r" b="b"/>
              <a:pathLst>
                <a:path w="1904" h="4445">
                  <a:moveTo>
                    <a:pt x="1790" y="3873"/>
                  </a:moveTo>
                  <a:lnTo>
                    <a:pt x="1587" y="3619"/>
                  </a:lnTo>
                  <a:lnTo>
                    <a:pt x="1295" y="3225"/>
                  </a:lnTo>
                  <a:lnTo>
                    <a:pt x="1181" y="3098"/>
                  </a:lnTo>
                  <a:lnTo>
                    <a:pt x="977" y="2832"/>
                  </a:lnTo>
                  <a:lnTo>
                    <a:pt x="469" y="1511"/>
                  </a:lnTo>
                  <a:lnTo>
                    <a:pt x="317" y="1168"/>
                  </a:lnTo>
                  <a:lnTo>
                    <a:pt x="139" y="673"/>
                  </a:lnTo>
                  <a:lnTo>
                    <a:pt x="50" y="266"/>
                  </a:lnTo>
                  <a:lnTo>
                    <a:pt x="0" y="0"/>
                  </a:lnTo>
                </a:path>
              </a:pathLst>
            </a:custGeom>
            <a:ln w="3175">
              <a:solidFill>
                <a:srgbClr val="565658"/>
              </a:solidFill>
            </a:ln>
          </p:spPr>
          <p:txBody>
            <a:bodyPr wrap="square" lIns="0" tIns="0" rIns="0" bIns="0" rtlCol="0"/>
            <a:lstStyle/>
            <a:p/>
          </p:txBody>
        </p:sp>
        <p:sp>
          <p:nvSpPr>
            <p:cNvPr id="2788" name="object 2788" descr=""/>
            <p:cNvSpPr/>
            <p:nvPr/>
          </p:nvSpPr>
          <p:spPr>
            <a:xfrm>
              <a:off x="5577927" y="8384900"/>
              <a:ext cx="635" cy="635"/>
            </a:xfrm>
            <a:custGeom>
              <a:avLst/>
              <a:gdLst/>
              <a:ahLst/>
              <a:cxnLst/>
              <a:rect l="l" t="t" r="r" b="b"/>
              <a:pathLst>
                <a:path w="635" h="634">
                  <a:moveTo>
                    <a:pt x="0" y="0"/>
                  </a:moveTo>
                  <a:lnTo>
                    <a:pt x="203" y="12"/>
                  </a:lnTo>
                  <a:lnTo>
                    <a:pt x="355" y="101"/>
                  </a:lnTo>
                </a:path>
              </a:pathLst>
            </a:custGeom>
            <a:ln w="3175">
              <a:solidFill>
                <a:srgbClr val="565658"/>
              </a:solidFill>
            </a:ln>
          </p:spPr>
          <p:txBody>
            <a:bodyPr wrap="square" lIns="0" tIns="0" rIns="0" bIns="0" rtlCol="0"/>
            <a:lstStyle/>
            <a:p/>
          </p:txBody>
        </p:sp>
        <p:sp>
          <p:nvSpPr>
            <p:cNvPr id="2789" name="object 2789" descr=""/>
            <p:cNvSpPr/>
            <p:nvPr/>
          </p:nvSpPr>
          <p:spPr>
            <a:xfrm>
              <a:off x="5575743" y="8512042"/>
              <a:ext cx="635" cy="0"/>
            </a:xfrm>
            <a:custGeom>
              <a:avLst/>
              <a:gdLst/>
              <a:ahLst/>
              <a:cxnLst/>
              <a:rect l="l" t="t" r="r" b="b"/>
              <a:pathLst>
                <a:path w="635" h="0">
                  <a:moveTo>
                    <a:pt x="596" y="0"/>
                  </a:moveTo>
                  <a:lnTo>
                    <a:pt x="368" y="0"/>
                  </a:lnTo>
                  <a:lnTo>
                    <a:pt x="215" y="0"/>
                  </a:lnTo>
                  <a:lnTo>
                    <a:pt x="88" y="0"/>
                  </a:lnTo>
                </a:path>
              </a:pathLst>
            </a:custGeom>
            <a:ln w="3175">
              <a:solidFill>
                <a:srgbClr val="565658"/>
              </a:solidFill>
            </a:ln>
          </p:spPr>
          <p:txBody>
            <a:bodyPr wrap="square" lIns="0" tIns="0" rIns="0" bIns="0" rtlCol="0"/>
            <a:lstStyle/>
            <a:p/>
          </p:txBody>
        </p:sp>
        <p:sp>
          <p:nvSpPr>
            <p:cNvPr id="2790" name="object 2790" descr=""/>
            <p:cNvSpPr/>
            <p:nvPr/>
          </p:nvSpPr>
          <p:spPr>
            <a:xfrm>
              <a:off x="5568661" y="8379759"/>
              <a:ext cx="635" cy="635"/>
            </a:xfrm>
            <a:custGeom>
              <a:avLst/>
              <a:gdLst/>
              <a:ahLst/>
              <a:cxnLst/>
              <a:rect l="l" t="t" r="r" b="b"/>
              <a:pathLst>
                <a:path w="635" h="634">
                  <a:moveTo>
                    <a:pt x="584" y="241"/>
                  </a:moveTo>
                  <a:lnTo>
                    <a:pt x="304" y="152"/>
                  </a:lnTo>
                  <a:lnTo>
                    <a:pt x="0" y="0"/>
                  </a:lnTo>
                </a:path>
              </a:pathLst>
            </a:custGeom>
            <a:ln w="3175">
              <a:solidFill>
                <a:srgbClr val="565658"/>
              </a:solidFill>
            </a:ln>
          </p:spPr>
          <p:txBody>
            <a:bodyPr wrap="square" lIns="0" tIns="0" rIns="0" bIns="0" rtlCol="0"/>
            <a:lstStyle/>
            <a:p/>
          </p:txBody>
        </p:sp>
        <p:sp>
          <p:nvSpPr>
            <p:cNvPr id="2791" name="object 2791" descr=""/>
            <p:cNvSpPr/>
            <p:nvPr/>
          </p:nvSpPr>
          <p:spPr>
            <a:xfrm>
              <a:off x="5575743" y="8390816"/>
              <a:ext cx="635" cy="0"/>
            </a:xfrm>
            <a:custGeom>
              <a:avLst/>
              <a:gdLst/>
              <a:ahLst/>
              <a:cxnLst/>
              <a:rect l="l" t="t" r="r" b="b"/>
              <a:pathLst>
                <a:path w="635" h="0">
                  <a:moveTo>
                    <a:pt x="596" y="0"/>
                  </a:moveTo>
                  <a:lnTo>
                    <a:pt x="368" y="0"/>
                  </a:lnTo>
                  <a:lnTo>
                    <a:pt x="215" y="0"/>
                  </a:lnTo>
                  <a:lnTo>
                    <a:pt x="88" y="0"/>
                  </a:lnTo>
                </a:path>
              </a:pathLst>
            </a:custGeom>
            <a:ln w="3175">
              <a:solidFill>
                <a:srgbClr val="565658"/>
              </a:solidFill>
            </a:ln>
          </p:spPr>
          <p:txBody>
            <a:bodyPr wrap="square" lIns="0" tIns="0" rIns="0" bIns="0" rtlCol="0"/>
            <a:lstStyle/>
            <a:p/>
          </p:txBody>
        </p:sp>
        <p:sp>
          <p:nvSpPr>
            <p:cNvPr id="2792" name="object 2792" descr=""/>
            <p:cNvSpPr/>
            <p:nvPr/>
          </p:nvSpPr>
          <p:spPr>
            <a:xfrm>
              <a:off x="5578745" y="8518094"/>
              <a:ext cx="635" cy="0"/>
            </a:xfrm>
            <a:custGeom>
              <a:avLst/>
              <a:gdLst/>
              <a:ahLst/>
              <a:cxnLst/>
              <a:rect l="l" t="t" r="r" b="b"/>
              <a:pathLst>
                <a:path w="635" h="0">
                  <a:moveTo>
                    <a:pt x="0" y="0"/>
                  </a:moveTo>
                  <a:lnTo>
                    <a:pt x="254" y="0"/>
                  </a:lnTo>
                  <a:lnTo>
                    <a:pt x="457" y="0"/>
                  </a:lnTo>
                  <a:lnTo>
                    <a:pt x="596" y="0"/>
                  </a:lnTo>
                </a:path>
              </a:pathLst>
            </a:custGeom>
            <a:ln w="3175">
              <a:solidFill>
                <a:srgbClr val="565658"/>
              </a:solidFill>
            </a:ln>
          </p:spPr>
          <p:txBody>
            <a:bodyPr wrap="square" lIns="0" tIns="0" rIns="0" bIns="0" rtlCol="0"/>
            <a:lstStyle/>
            <a:p/>
          </p:txBody>
        </p:sp>
        <p:sp>
          <p:nvSpPr>
            <p:cNvPr id="2793" name="object 2793" descr=""/>
            <p:cNvSpPr/>
            <p:nvPr/>
          </p:nvSpPr>
          <p:spPr>
            <a:xfrm>
              <a:off x="5579328" y="8390747"/>
              <a:ext cx="0" cy="127635"/>
            </a:xfrm>
            <a:custGeom>
              <a:avLst/>
              <a:gdLst/>
              <a:ahLst/>
              <a:cxnLst/>
              <a:rect l="l" t="t" r="r" b="b"/>
              <a:pathLst>
                <a:path w="0" h="127634">
                  <a:moveTo>
                    <a:pt x="0" y="0"/>
                  </a:moveTo>
                  <a:lnTo>
                    <a:pt x="0" y="127342"/>
                  </a:lnTo>
                </a:path>
              </a:pathLst>
            </a:custGeom>
            <a:ln w="3175">
              <a:solidFill>
                <a:srgbClr val="565658"/>
              </a:solidFill>
            </a:ln>
          </p:spPr>
          <p:txBody>
            <a:bodyPr wrap="square" lIns="0" tIns="0" rIns="0" bIns="0" rtlCol="0"/>
            <a:lstStyle/>
            <a:p/>
          </p:txBody>
        </p:sp>
        <p:sp>
          <p:nvSpPr>
            <p:cNvPr id="2794" name="object 2794" descr=""/>
            <p:cNvSpPr/>
            <p:nvPr/>
          </p:nvSpPr>
          <p:spPr>
            <a:xfrm>
              <a:off x="5927722" y="8462101"/>
              <a:ext cx="4445" cy="1270"/>
            </a:xfrm>
            <a:custGeom>
              <a:avLst/>
              <a:gdLst/>
              <a:ahLst/>
              <a:cxnLst/>
              <a:rect l="l" t="t" r="r" b="b"/>
              <a:pathLst>
                <a:path w="4445" h="1270">
                  <a:moveTo>
                    <a:pt x="0" y="939"/>
                  </a:moveTo>
                  <a:lnTo>
                    <a:pt x="1333" y="838"/>
                  </a:lnTo>
                  <a:lnTo>
                    <a:pt x="3924" y="0"/>
                  </a:lnTo>
                </a:path>
              </a:pathLst>
            </a:custGeom>
            <a:ln w="3175">
              <a:solidFill>
                <a:srgbClr val="565658"/>
              </a:solidFill>
            </a:ln>
          </p:spPr>
          <p:txBody>
            <a:bodyPr wrap="square" lIns="0" tIns="0" rIns="0" bIns="0" rtlCol="0"/>
            <a:lstStyle/>
            <a:p/>
          </p:txBody>
        </p:sp>
        <p:sp>
          <p:nvSpPr>
            <p:cNvPr id="2795" name="object 2795" descr=""/>
            <p:cNvSpPr/>
            <p:nvPr/>
          </p:nvSpPr>
          <p:spPr>
            <a:xfrm>
              <a:off x="5569408" y="8380007"/>
              <a:ext cx="9525" cy="5080"/>
            </a:xfrm>
            <a:custGeom>
              <a:avLst/>
              <a:gdLst/>
              <a:ahLst/>
              <a:cxnLst/>
              <a:rect l="l" t="t" r="r" b="b"/>
              <a:pathLst>
                <a:path w="9525" h="5079">
                  <a:moveTo>
                    <a:pt x="8928" y="5029"/>
                  </a:moveTo>
                  <a:lnTo>
                    <a:pt x="6781" y="3568"/>
                  </a:lnTo>
                  <a:lnTo>
                    <a:pt x="3708" y="1460"/>
                  </a:lnTo>
                  <a:lnTo>
                    <a:pt x="1866" y="736"/>
                  </a:lnTo>
                  <a:lnTo>
                    <a:pt x="660" y="266"/>
                  </a:lnTo>
                  <a:lnTo>
                    <a:pt x="215" y="101"/>
                  </a:lnTo>
                  <a:lnTo>
                    <a:pt x="0" y="0"/>
                  </a:lnTo>
                </a:path>
              </a:pathLst>
            </a:custGeom>
            <a:ln w="3175">
              <a:solidFill>
                <a:srgbClr val="565658"/>
              </a:solidFill>
            </a:ln>
          </p:spPr>
          <p:txBody>
            <a:bodyPr wrap="square" lIns="0" tIns="0" rIns="0" bIns="0" rtlCol="0"/>
            <a:lstStyle/>
            <a:p/>
          </p:txBody>
        </p:sp>
        <p:sp>
          <p:nvSpPr>
            <p:cNvPr id="2796" name="object 2796" descr=""/>
            <p:cNvSpPr/>
            <p:nvPr/>
          </p:nvSpPr>
          <p:spPr>
            <a:xfrm>
              <a:off x="5575120" y="8396800"/>
              <a:ext cx="1270" cy="1270"/>
            </a:xfrm>
            <a:custGeom>
              <a:avLst/>
              <a:gdLst/>
              <a:ahLst/>
              <a:cxnLst/>
              <a:rect l="l" t="t" r="r" b="b"/>
              <a:pathLst>
                <a:path w="1270" h="1270">
                  <a:moveTo>
                    <a:pt x="1219" y="0"/>
                  </a:moveTo>
                  <a:lnTo>
                    <a:pt x="1143" y="380"/>
                  </a:lnTo>
                  <a:lnTo>
                    <a:pt x="952" y="723"/>
                  </a:lnTo>
                  <a:lnTo>
                    <a:pt x="660" y="1003"/>
                  </a:lnTo>
                  <a:lnTo>
                    <a:pt x="304" y="1142"/>
                  </a:lnTo>
                  <a:lnTo>
                    <a:pt x="0" y="1193"/>
                  </a:lnTo>
                </a:path>
              </a:pathLst>
            </a:custGeom>
            <a:ln w="3175">
              <a:solidFill>
                <a:srgbClr val="565658"/>
              </a:solidFill>
            </a:ln>
          </p:spPr>
          <p:txBody>
            <a:bodyPr wrap="square" lIns="0" tIns="0" rIns="0" bIns="0" rtlCol="0"/>
            <a:lstStyle/>
            <a:p/>
          </p:txBody>
        </p:sp>
        <p:sp>
          <p:nvSpPr>
            <p:cNvPr id="2797" name="object 2797" descr=""/>
            <p:cNvSpPr/>
            <p:nvPr/>
          </p:nvSpPr>
          <p:spPr>
            <a:xfrm>
              <a:off x="5575137" y="8396810"/>
              <a:ext cx="635" cy="635"/>
            </a:xfrm>
            <a:custGeom>
              <a:avLst/>
              <a:gdLst/>
              <a:ahLst/>
              <a:cxnLst/>
              <a:rect l="l" t="t" r="r" b="b"/>
              <a:pathLst>
                <a:path w="635" h="634">
                  <a:moveTo>
                    <a:pt x="0" y="584"/>
                  </a:moveTo>
                  <a:lnTo>
                    <a:pt x="152" y="558"/>
                  </a:lnTo>
                  <a:lnTo>
                    <a:pt x="304" y="495"/>
                  </a:lnTo>
                  <a:lnTo>
                    <a:pt x="482" y="355"/>
                  </a:lnTo>
                  <a:lnTo>
                    <a:pt x="558" y="215"/>
                  </a:lnTo>
                  <a:lnTo>
                    <a:pt x="622" y="0"/>
                  </a:lnTo>
                </a:path>
              </a:pathLst>
            </a:custGeom>
            <a:ln w="3175">
              <a:solidFill>
                <a:srgbClr val="565658"/>
              </a:solidFill>
            </a:ln>
          </p:spPr>
          <p:txBody>
            <a:bodyPr wrap="square" lIns="0" tIns="0" rIns="0" bIns="0" rtlCol="0"/>
            <a:lstStyle/>
            <a:p/>
          </p:txBody>
        </p:sp>
        <p:sp>
          <p:nvSpPr>
            <p:cNvPr id="2798" name="object 2798" descr=""/>
            <p:cNvSpPr/>
            <p:nvPr/>
          </p:nvSpPr>
          <p:spPr>
            <a:xfrm>
              <a:off x="5569394" y="8523806"/>
              <a:ext cx="9525" cy="5080"/>
            </a:xfrm>
            <a:custGeom>
              <a:avLst/>
              <a:gdLst/>
              <a:ahLst/>
              <a:cxnLst/>
              <a:rect l="l" t="t" r="r" b="b"/>
              <a:pathLst>
                <a:path w="9525" h="5079">
                  <a:moveTo>
                    <a:pt x="0" y="5016"/>
                  </a:moveTo>
                  <a:lnTo>
                    <a:pt x="266" y="4889"/>
                  </a:lnTo>
                  <a:lnTo>
                    <a:pt x="825" y="4660"/>
                  </a:lnTo>
                  <a:lnTo>
                    <a:pt x="1879" y="4216"/>
                  </a:lnTo>
                  <a:lnTo>
                    <a:pt x="3340" y="3556"/>
                  </a:lnTo>
                  <a:lnTo>
                    <a:pt x="3733" y="3365"/>
                  </a:lnTo>
                  <a:lnTo>
                    <a:pt x="5270" y="2679"/>
                  </a:lnTo>
                  <a:lnTo>
                    <a:pt x="7962" y="736"/>
                  </a:lnTo>
                  <a:lnTo>
                    <a:pt x="8940" y="0"/>
                  </a:lnTo>
                </a:path>
              </a:pathLst>
            </a:custGeom>
            <a:ln w="3175">
              <a:solidFill>
                <a:srgbClr val="565658"/>
              </a:solidFill>
            </a:ln>
          </p:spPr>
          <p:txBody>
            <a:bodyPr wrap="square" lIns="0" tIns="0" rIns="0" bIns="0" rtlCol="0"/>
            <a:lstStyle/>
            <a:p/>
          </p:txBody>
        </p:sp>
        <p:sp>
          <p:nvSpPr>
            <p:cNvPr id="2799" name="object 2799" descr=""/>
            <p:cNvSpPr/>
            <p:nvPr/>
          </p:nvSpPr>
          <p:spPr>
            <a:xfrm>
              <a:off x="5578336" y="8518091"/>
              <a:ext cx="1270" cy="5715"/>
            </a:xfrm>
            <a:custGeom>
              <a:avLst/>
              <a:gdLst/>
              <a:ahLst/>
              <a:cxnLst/>
              <a:rect l="l" t="t" r="r" b="b"/>
              <a:pathLst>
                <a:path w="1270" h="5715">
                  <a:moveTo>
                    <a:pt x="0" y="5714"/>
                  </a:moveTo>
                  <a:lnTo>
                    <a:pt x="190" y="5524"/>
                  </a:lnTo>
                  <a:lnTo>
                    <a:pt x="393" y="5003"/>
                  </a:lnTo>
                  <a:lnTo>
                    <a:pt x="546" y="4635"/>
                  </a:lnTo>
                  <a:lnTo>
                    <a:pt x="609" y="4343"/>
                  </a:lnTo>
                  <a:lnTo>
                    <a:pt x="787" y="3390"/>
                  </a:lnTo>
                  <a:lnTo>
                    <a:pt x="863" y="2641"/>
                  </a:lnTo>
                  <a:lnTo>
                    <a:pt x="927" y="1777"/>
                  </a:lnTo>
                  <a:lnTo>
                    <a:pt x="977" y="0"/>
                  </a:lnTo>
                </a:path>
              </a:pathLst>
            </a:custGeom>
            <a:ln w="3175">
              <a:solidFill>
                <a:srgbClr val="565658"/>
              </a:solidFill>
            </a:ln>
          </p:spPr>
          <p:txBody>
            <a:bodyPr wrap="square" lIns="0" tIns="0" rIns="0" bIns="0" rtlCol="0"/>
            <a:lstStyle/>
            <a:p/>
          </p:txBody>
        </p:sp>
        <p:sp>
          <p:nvSpPr>
            <p:cNvPr id="2800" name="object 2800" descr=""/>
            <p:cNvSpPr/>
            <p:nvPr/>
          </p:nvSpPr>
          <p:spPr>
            <a:xfrm>
              <a:off x="5895165" y="8387888"/>
              <a:ext cx="1270" cy="635"/>
            </a:xfrm>
            <a:custGeom>
              <a:avLst/>
              <a:gdLst/>
              <a:ahLst/>
              <a:cxnLst/>
              <a:rect l="l" t="t" r="r" b="b"/>
              <a:pathLst>
                <a:path w="1270" h="634">
                  <a:moveTo>
                    <a:pt x="1104" y="0"/>
                  </a:moveTo>
                  <a:lnTo>
                    <a:pt x="1104" y="0"/>
                  </a:lnTo>
                  <a:lnTo>
                    <a:pt x="0" y="88"/>
                  </a:lnTo>
                </a:path>
              </a:pathLst>
            </a:custGeom>
            <a:ln w="3175">
              <a:solidFill>
                <a:srgbClr val="565658"/>
              </a:solidFill>
            </a:ln>
          </p:spPr>
          <p:txBody>
            <a:bodyPr wrap="square" lIns="0" tIns="0" rIns="0" bIns="0" rtlCol="0"/>
            <a:lstStyle/>
            <a:p/>
          </p:txBody>
        </p:sp>
        <p:sp>
          <p:nvSpPr>
            <p:cNvPr id="2801" name="object 2801" descr=""/>
            <p:cNvSpPr/>
            <p:nvPr/>
          </p:nvSpPr>
          <p:spPr>
            <a:xfrm>
              <a:off x="6007308" y="8520857"/>
              <a:ext cx="1270" cy="635"/>
            </a:xfrm>
            <a:custGeom>
              <a:avLst/>
              <a:gdLst/>
              <a:ahLst/>
              <a:cxnLst/>
              <a:rect l="l" t="t" r="r" b="b"/>
              <a:pathLst>
                <a:path w="1270" h="634">
                  <a:moveTo>
                    <a:pt x="0" y="101"/>
                  </a:moveTo>
                  <a:lnTo>
                    <a:pt x="0" y="101"/>
                  </a:lnTo>
                  <a:lnTo>
                    <a:pt x="1104" y="0"/>
                  </a:lnTo>
                </a:path>
              </a:pathLst>
            </a:custGeom>
            <a:ln w="3175">
              <a:solidFill>
                <a:srgbClr val="565658"/>
              </a:solidFill>
            </a:ln>
          </p:spPr>
          <p:txBody>
            <a:bodyPr wrap="square" lIns="0" tIns="0" rIns="0" bIns="0" rtlCol="0"/>
            <a:lstStyle/>
            <a:p/>
          </p:txBody>
        </p:sp>
        <p:sp>
          <p:nvSpPr>
            <p:cNvPr id="2802" name="object 2802" descr=""/>
            <p:cNvSpPr/>
            <p:nvPr/>
          </p:nvSpPr>
          <p:spPr>
            <a:xfrm>
              <a:off x="5900388" y="8520857"/>
              <a:ext cx="1270" cy="635"/>
            </a:xfrm>
            <a:custGeom>
              <a:avLst/>
              <a:gdLst/>
              <a:ahLst/>
              <a:cxnLst/>
              <a:rect l="l" t="t" r="r" b="b"/>
              <a:pathLst>
                <a:path w="1270" h="634">
                  <a:moveTo>
                    <a:pt x="0" y="101"/>
                  </a:moveTo>
                  <a:lnTo>
                    <a:pt x="0" y="101"/>
                  </a:lnTo>
                  <a:lnTo>
                    <a:pt x="1104" y="0"/>
                  </a:lnTo>
                </a:path>
              </a:pathLst>
            </a:custGeom>
            <a:ln w="3175">
              <a:solidFill>
                <a:srgbClr val="565658"/>
              </a:solidFill>
            </a:ln>
          </p:spPr>
          <p:txBody>
            <a:bodyPr wrap="square" lIns="0" tIns="0" rIns="0" bIns="0" rtlCol="0"/>
            <a:lstStyle/>
            <a:p/>
          </p:txBody>
        </p:sp>
        <p:sp>
          <p:nvSpPr>
            <p:cNvPr id="2803" name="object 2803" descr=""/>
            <p:cNvSpPr/>
            <p:nvPr/>
          </p:nvSpPr>
          <p:spPr>
            <a:xfrm>
              <a:off x="5895414" y="8520959"/>
              <a:ext cx="6350" cy="0"/>
            </a:xfrm>
            <a:custGeom>
              <a:avLst/>
              <a:gdLst/>
              <a:ahLst/>
              <a:cxnLst/>
              <a:rect l="l" t="t" r="r" b="b"/>
              <a:pathLst>
                <a:path w="6350" h="0">
                  <a:moveTo>
                    <a:pt x="5803" y="0"/>
                  </a:moveTo>
                  <a:lnTo>
                    <a:pt x="4965" y="0"/>
                  </a:lnTo>
                  <a:lnTo>
                    <a:pt x="850" y="0"/>
                  </a:lnTo>
                  <a:lnTo>
                    <a:pt x="0" y="0"/>
                  </a:lnTo>
                </a:path>
              </a:pathLst>
            </a:custGeom>
            <a:ln w="3175">
              <a:solidFill>
                <a:srgbClr val="565658"/>
              </a:solidFill>
            </a:ln>
          </p:spPr>
          <p:txBody>
            <a:bodyPr wrap="square" lIns="0" tIns="0" rIns="0" bIns="0" rtlCol="0"/>
            <a:lstStyle/>
            <a:p/>
          </p:txBody>
        </p:sp>
        <p:sp>
          <p:nvSpPr>
            <p:cNvPr id="2804" name="object 2804" descr=""/>
            <p:cNvSpPr/>
            <p:nvPr/>
          </p:nvSpPr>
          <p:spPr>
            <a:xfrm>
              <a:off x="6109007" y="8387888"/>
              <a:ext cx="1270" cy="635"/>
            </a:xfrm>
            <a:custGeom>
              <a:avLst/>
              <a:gdLst/>
              <a:ahLst/>
              <a:cxnLst/>
              <a:rect l="l" t="t" r="r" b="b"/>
              <a:pathLst>
                <a:path w="1270" h="634">
                  <a:moveTo>
                    <a:pt x="1104" y="0"/>
                  </a:moveTo>
                  <a:lnTo>
                    <a:pt x="1104" y="0"/>
                  </a:lnTo>
                  <a:lnTo>
                    <a:pt x="0" y="88"/>
                  </a:lnTo>
                </a:path>
              </a:pathLst>
            </a:custGeom>
            <a:ln w="3175">
              <a:solidFill>
                <a:srgbClr val="565658"/>
              </a:solidFill>
            </a:ln>
          </p:spPr>
          <p:txBody>
            <a:bodyPr wrap="square" lIns="0" tIns="0" rIns="0" bIns="0" rtlCol="0"/>
            <a:lstStyle/>
            <a:p/>
          </p:txBody>
        </p:sp>
        <p:sp>
          <p:nvSpPr>
            <p:cNvPr id="2805" name="object 2805" descr=""/>
            <p:cNvSpPr/>
            <p:nvPr/>
          </p:nvSpPr>
          <p:spPr>
            <a:xfrm>
              <a:off x="6109281" y="8520959"/>
              <a:ext cx="6350" cy="0"/>
            </a:xfrm>
            <a:custGeom>
              <a:avLst/>
              <a:gdLst/>
              <a:ahLst/>
              <a:cxnLst/>
              <a:rect l="l" t="t" r="r" b="b"/>
              <a:pathLst>
                <a:path w="6350" h="0">
                  <a:moveTo>
                    <a:pt x="5816" y="0"/>
                  </a:moveTo>
                  <a:lnTo>
                    <a:pt x="4953" y="0"/>
                  </a:lnTo>
                  <a:lnTo>
                    <a:pt x="825" y="0"/>
                  </a:lnTo>
                  <a:lnTo>
                    <a:pt x="0" y="0"/>
                  </a:lnTo>
                </a:path>
              </a:pathLst>
            </a:custGeom>
            <a:ln w="3175">
              <a:solidFill>
                <a:srgbClr val="565658"/>
              </a:solidFill>
            </a:ln>
          </p:spPr>
          <p:txBody>
            <a:bodyPr wrap="square" lIns="0" tIns="0" rIns="0" bIns="0" rtlCol="0"/>
            <a:lstStyle/>
            <a:p/>
          </p:txBody>
        </p:sp>
        <p:sp>
          <p:nvSpPr>
            <p:cNvPr id="2806" name="object 2806" descr=""/>
            <p:cNvSpPr/>
            <p:nvPr/>
          </p:nvSpPr>
          <p:spPr>
            <a:xfrm>
              <a:off x="5573040" y="8574314"/>
              <a:ext cx="4445" cy="635"/>
            </a:xfrm>
            <a:custGeom>
              <a:avLst/>
              <a:gdLst/>
              <a:ahLst/>
              <a:cxnLst/>
              <a:rect l="l" t="t" r="r" b="b"/>
              <a:pathLst>
                <a:path w="4445" h="634">
                  <a:moveTo>
                    <a:pt x="0" y="0"/>
                  </a:moveTo>
                  <a:lnTo>
                    <a:pt x="1104" y="101"/>
                  </a:lnTo>
                  <a:lnTo>
                    <a:pt x="4025" y="101"/>
                  </a:lnTo>
                </a:path>
              </a:pathLst>
            </a:custGeom>
            <a:ln w="3175">
              <a:solidFill>
                <a:srgbClr val="565658"/>
              </a:solidFill>
            </a:ln>
          </p:spPr>
          <p:txBody>
            <a:bodyPr wrap="square" lIns="0" tIns="0" rIns="0" bIns="0" rtlCol="0"/>
            <a:lstStyle/>
            <a:p/>
          </p:txBody>
        </p:sp>
        <p:sp>
          <p:nvSpPr>
            <p:cNvPr id="2807" name="object 2807" descr=""/>
            <p:cNvSpPr/>
            <p:nvPr/>
          </p:nvSpPr>
          <p:spPr>
            <a:xfrm>
              <a:off x="5570708" y="8517059"/>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2808" name="object 2808" descr=""/>
            <p:cNvSpPr/>
            <p:nvPr/>
          </p:nvSpPr>
          <p:spPr>
            <a:xfrm>
              <a:off x="6114229" y="8520857"/>
              <a:ext cx="1270" cy="635"/>
            </a:xfrm>
            <a:custGeom>
              <a:avLst/>
              <a:gdLst/>
              <a:ahLst/>
              <a:cxnLst/>
              <a:rect l="l" t="t" r="r" b="b"/>
              <a:pathLst>
                <a:path w="1270" h="634">
                  <a:moveTo>
                    <a:pt x="0" y="101"/>
                  </a:moveTo>
                  <a:lnTo>
                    <a:pt x="0" y="101"/>
                  </a:lnTo>
                  <a:lnTo>
                    <a:pt x="1104" y="0"/>
                  </a:lnTo>
                </a:path>
              </a:pathLst>
            </a:custGeom>
            <a:ln w="3175">
              <a:solidFill>
                <a:srgbClr val="565658"/>
              </a:solidFill>
            </a:ln>
          </p:spPr>
          <p:txBody>
            <a:bodyPr wrap="square" lIns="0" tIns="0" rIns="0" bIns="0" rtlCol="0"/>
            <a:lstStyle/>
            <a:p/>
          </p:txBody>
        </p:sp>
        <p:sp>
          <p:nvSpPr>
            <p:cNvPr id="2809" name="object 2809" descr=""/>
            <p:cNvSpPr/>
            <p:nvPr/>
          </p:nvSpPr>
          <p:spPr>
            <a:xfrm>
              <a:off x="5555931" y="8535631"/>
              <a:ext cx="1270" cy="1270"/>
            </a:xfrm>
            <a:custGeom>
              <a:avLst/>
              <a:gdLst/>
              <a:ahLst/>
              <a:cxnLst/>
              <a:rect l="l" t="t" r="r" b="b"/>
              <a:pathLst>
                <a:path w="1270" h="1270">
                  <a:moveTo>
                    <a:pt x="825" y="0"/>
                  </a:moveTo>
                  <a:lnTo>
                    <a:pt x="914" y="88"/>
                  </a:lnTo>
                  <a:lnTo>
                    <a:pt x="1003" y="254"/>
                  </a:lnTo>
                </a:path>
                <a:path w="1270" h="1270">
                  <a:moveTo>
                    <a:pt x="825" y="0"/>
                  </a:moveTo>
                  <a:lnTo>
                    <a:pt x="863" y="254"/>
                  </a:lnTo>
                  <a:lnTo>
                    <a:pt x="825" y="495"/>
                  </a:lnTo>
                  <a:lnTo>
                    <a:pt x="596" y="596"/>
                  </a:lnTo>
                  <a:lnTo>
                    <a:pt x="457" y="609"/>
                  </a:lnTo>
                  <a:lnTo>
                    <a:pt x="406" y="787"/>
                  </a:lnTo>
                  <a:lnTo>
                    <a:pt x="88" y="736"/>
                  </a:lnTo>
                </a:path>
              </a:pathLst>
            </a:custGeom>
            <a:ln w="3175">
              <a:solidFill>
                <a:srgbClr val="565658"/>
              </a:solidFill>
            </a:ln>
          </p:spPr>
          <p:txBody>
            <a:bodyPr wrap="square" lIns="0" tIns="0" rIns="0" bIns="0" rtlCol="0"/>
            <a:lstStyle/>
            <a:p/>
          </p:txBody>
        </p:sp>
        <p:sp>
          <p:nvSpPr>
            <p:cNvPr id="2810" name="object 2810" descr=""/>
            <p:cNvSpPr/>
            <p:nvPr/>
          </p:nvSpPr>
          <p:spPr>
            <a:xfrm>
              <a:off x="5557513" y="8321074"/>
              <a:ext cx="3175" cy="3175"/>
            </a:xfrm>
            <a:custGeom>
              <a:avLst/>
              <a:gdLst/>
              <a:ahLst/>
              <a:cxnLst/>
              <a:rect l="l" t="t" r="r" b="b"/>
              <a:pathLst>
                <a:path w="3175" h="3175">
                  <a:moveTo>
                    <a:pt x="0" y="2806"/>
                  </a:moveTo>
                  <a:lnTo>
                    <a:pt x="203" y="2616"/>
                  </a:lnTo>
                  <a:lnTo>
                    <a:pt x="635" y="2197"/>
                  </a:lnTo>
                  <a:lnTo>
                    <a:pt x="1054" y="1816"/>
                  </a:lnTo>
                  <a:lnTo>
                    <a:pt x="1854" y="1092"/>
                  </a:lnTo>
                  <a:lnTo>
                    <a:pt x="2273" y="761"/>
                  </a:lnTo>
                  <a:lnTo>
                    <a:pt x="2743" y="368"/>
                  </a:lnTo>
                  <a:lnTo>
                    <a:pt x="3175" y="0"/>
                  </a:lnTo>
                </a:path>
              </a:pathLst>
            </a:custGeom>
            <a:ln w="3175">
              <a:solidFill>
                <a:srgbClr val="565658"/>
              </a:solidFill>
            </a:ln>
          </p:spPr>
          <p:txBody>
            <a:bodyPr wrap="square" lIns="0" tIns="0" rIns="0" bIns="0" rtlCol="0"/>
            <a:lstStyle/>
            <a:p/>
          </p:txBody>
        </p:sp>
        <p:sp>
          <p:nvSpPr>
            <p:cNvPr id="2811" name="object 2811" descr=""/>
            <p:cNvSpPr/>
            <p:nvPr/>
          </p:nvSpPr>
          <p:spPr>
            <a:xfrm>
              <a:off x="5576215" y="8571598"/>
              <a:ext cx="3810" cy="9525"/>
            </a:xfrm>
            <a:custGeom>
              <a:avLst/>
              <a:gdLst/>
              <a:ahLst/>
              <a:cxnLst/>
              <a:rect l="l" t="t" r="r" b="b"/>
              <a:pathLst>
                <a:path w="3810" h="9525">
                  <a:moveTo>
                    <a:pt x="0" y="0"/>
                  </a:moveTo>
                  <a:lnTo>
                    <a:pt x="355" y="1219"/>
                  </a:lnTo>
                  <a:lnTo>
                    <a:pt x="787" y="2641"/>
                  </a:lnTo>
                  <a:lnTo>
                    <a:pt x="3238" y="8547"/>
                  </a:lnTo>
                  <a:lnTo>
                    <a:pt x="3606" y="9461"/>
                  </a:lnTo>
                </a:path>
              </a:pathLst>
            </a:custGeom>
            <a:ln w="3175">
              <a:solidFill>
                <a:srgbClr val="565658"/>
              </a:solidFill>
            </a:ln>
          </p:spPr>
          <p:txBody>
            <a:bodyPr wrap="square" lIns="0" tIns="0" rIns="0" bIns="0" rtlCol="0"/>
            <a:lstStyle/>
            <a:p/>
          </p:txBody>
        </p:sp>
        <p:sp>
          <p:nvSpPr>
            <p:cNvPr id="2812" name="object 2812" descr=""/>
            <p:cNvSpPr/>
            <p:nvPr/>
          </p:nvSpPr>
          <p:spPr>
            <a:xfrm>
              <a:off x="5580072" y="8581619"/>
              <a:ext cx="1270" cy="2540"/>
            </a:xfrm>
            <a:custGeom>
              <a:avLst/>
              <a:gdLst/>
              <a:ahLst/>
              <a:cxnLst/>
              <a:rect l="l" t="t" r="r" b="b"/>
              <a:pathLst>
                <a:path w="1270" h="2540">
                  <a:moveTo>
                    <a:pt x="0" y="0"/>
                  </a:moveTo>
                  <a:lnTo>
                    <a:pt x="762" y="1739"/>
                  </a:lnTo>
                  <a:lnTo>
                    <a:pt x="787" y="1917"/>
                  </a:lnTo>
                  <a:lnTo>
                    <a:pt x="787" y="2108"/>
                  </a:lnTo>
                  <a:lnTo>
                    <a:pt x="850" y="2501"/>
                  </a:lnTo>
                </a:path>
              </a:pathLst>
            </a:custGeom>
            <a:ln w="3175">
              <a:solidFill>
                <a:srgbClr val="565658"/>
              </a:solidFill>
            </a:ln>
          </p:spPr>
          <p:txBody>
            <a:bodyPr wrap="square" lIns="0" tIns="0" rIns="0" bIns="0" rtlCol="0"/>
            <a:lstStyle/>
            <a:p/>
          </p:txBody>
        </p:sp>
        <p:sp>
          <p:nvSpPr>
            <p:cNvPr id="2813" name="object 2813" descr=""/>
            <p:cNvSpPr/>
            <p:nvPr/>
          </p:nvSpPr>
          <p:spPr>
            <a:xfrm>
              <a:off x="5579812" y="8324742"/>
              <a:ext cx="1270" cy="3175"/>
            </a:xfrm>
            <a:custGeom>
              <a:avLst/>
              <a:gdLst/>
              <a:ahLst/>
              <a:cxnLst/>
              <a:rect l="l" t="t" r="r" b="b"/>
              <a:pathLst>
                <a:path w="1270" h="3175">
                  <a:moveTo>
                    <a:pt x="1092" y="0"/>
                  </a:moveTo>
                  <a:lnTo>
                    <a:pt x="1104" y="419"/>
                  </a:lnTo>
                  <a:lnTo>
                    <a:pt x="838" y="1168"/>
                  </a:lnTo>
                  <a:lnTo>
                    <a:pt x="444" y="2171"/>
                  </a:lnTo>
                  <a:lnTo>
                    <a:pt x="317" y="2412"/>
                  </a:lnTo>
                  <a:lnTo>
                    <a:pt x="0" y="3047"/>
                  </a:lnTo>
                </a:path>
              </a:pathLst>
            </a:custGeom>
            <a:ln w="3175">
              <a:solidFill>
                <a:srgbClr val="565658"/>
              </a:solidFill>
            </a:ln>
          </p:spPr>
          <p:txBody>
            <a:bodyPr wrap="square" lIns="0" tIns="0" rIns="0" bIns="0" rtlCol="0"/>
            <a:lstStyle/>
            <a:p/>
          </p:txBody>
        </p:sp>
        <p:sp>
          <p:nvSpPr>
            <p:cNvPr id="2814" name="object 2814" descr=""/>
            <p:cNvSpPr/>
            <p:nvPr/>
          </p:nvSpPr>
          <p:spPr>
            <a:xfrm>
              <a:off x="5688618" y="8578697"/>
              <a:ext cx="1905" cy="3810"/>
            </a:xfrm>
            <a:custGeom>
              <a:avLst/>
              <a:gdLst/>
              <a:ahLst/>
              <a:cxnLst/>
              <a:rect l="l" t="t" r="r" b="b"/>
              <a:pathLst>
                <a:path w="1904" h="3809">
                  <a:moveTo>
                    <a:pt x="0" y="3771"/>
                  </a:moveTo>
                  <a:lnTo>
                    <a:pt x="101" y="3390"/>
                  </a:lnTo>
                  <a:lnTo>
                    <a:pt x="114" y="3149"/>
                  </a:lnTo>
                  <a:lnTo>
                    <a:pt x="266" y="2819"/>
                  </a:lnTo>
                  <a:lnTo>
                    <a:pt x="482" y="2324"/>
                  </a:lnTo>
                  <a:lnTo>
                    <a:pt x="647" y="1981"/>
                  </a:lnTo>
                  <a:lnTo>
                    <a:pt x="863" y="1511"/>
                  </a:lnTo>
                  <a:lnTo>
                    <a:pt x="1320" y="774"/>
                  </a:lnTo>
                  <a:lnTo>
                    <a:pt x="1790" y="0"/>
                  </a:lnTo>
                </a:path>
              </a:pathLst>
            </a:custGeom>
            <a:ln w="3175">
              <a:solidFill>
                <a:srgbClr val="565658"/>
              </a:solidFill>
            </a:ln>
          </p:spPr>
          <p:txBody>
            <a:bodyPr wrap="square" lIns="0" tIns="0" rIns="0" bIns="0" rtlCol="0"/>
            <a:lstStyle/>
            <a:p/>
          </p:txBody>
        </p:sp>
        <p:sp>
          <p:nvSpPr>
            <p:cNvPr id="2815" name="object 2815" descr=""/>
            <p:cNvSpPr/>
            <p:nvPr/>
          </p:nvSpPr>
          <p:spPr>
            <a:xfrm>
              <a:off x="5575707" y="8337257"/>
              <a:ext cx="635" cy="1270"/>
            </a:xfrm>
            <a:custGeom>
              <a:avLst/>
              <a:gdLst/>
              <a:ahLst/>
              <a:cxnLst/>
              <a:rect l="l" t="t" r="r" b="b"/>
              <a:pathLst>
                <a:path w="635" h="1270">
                  <a:moveTo>
                    <a:pt x="0" y="723"/>
                  </a:moveTo>
                  <a:lnTo>
                    <a:pt x="406" y="279"/>
                  </a:lnTo>
                  <a:lnTo>
                    <a:pt x="508" y="0"/>
                  </a:lnTo>
                </a:path>
              </a:pathLst>
            </a:custGeom>
            <a:ln w="3175">
              <a:solidFill>
                <a:srgbClr val="565658"/>
              </a:solidFill>
            </a:ln>
          </p:spPr>
          <p:txBody>
            <a:bodyPr wrap="square" lIns="0" tIns="0" rIns="0" bIns="0" rtlCol="0"/>
            <a:lstStyle/>
            <a:p/>
          </p:txBody>
        </p:sp>
        <p:sp>
          <p:nvSpPr>
            <p:cNvPr id="2816" name="object 2816" descr=""/>
            <p:cNvSpPr/>
            <p:nvPr/>
          </p:nvSpPr>
          <p:spPr>
            <a:xfrm>
              <a:off x="5553513" y="8323880"/>
              <a:ext cx="4445" cy="5715"/>
            </a:xfrm>
            <a:custGeom>
              <a:avLst/>
              <a:gdLst/>
              <a:ahLst/>
              <a:cxnLst/>
              <a:rect l="l" t="t" r="r" b="b"/>
              <a:pathLst>
                <a:path w="4445" h="5715">
                  <a:moveTo>
                    <a:pt x="4000" y="0"/>
                  </a:moveTo>
                  <a:lnTo>
                    <a:pt x="1473" y="3365"/>
                  </a:lnTo>
                  <a:lnTo>
                    <a:pt x="279" y="4978"/>
                  </a:lnTo>
                  <a:lnTo>
                    <a:pt x="0" y="5524"/>
                  </a:lnTo>
                </a:path>
              </a:pathLst>
            </a:custGeom>
            <a:ln w="3175">
              <a:solidFill>
                <a:srgbClr val="565658"/>
              </a:solidFill>
            </a:ln>
          </p:spPr>
          <p:txBody>
            <a:bodyPr wrap="square" lIns="0" tIns="0" rIns="0" bIns="0" rtlCol="0"/>
            <a:lstStyle/>
            <a:p/>
          </p:txBody>
        </p:sp>
        <p:sp>
          <p:nvSpPr>
            <p:cNvPr id="2817" name="object 2817" descr=""/>
            <p:cNvSpPr/>
            <p:nvPr/>
          </p:nvSpPr>
          <p:spPr>
            <a:xfrm>
              <a:off x="5578440" y="8327781"/>
              <a:ext cx="1905" cy="3810"/>
            </a:xfrm>
            <a:custGeom>
              <a:avLst/>
              <a:gdLst/>
              <a:ahLst/>
              <a:cxnLst/>
              <a:rect l="l" t="t" r="r" b="b"/>
              <a:pathLst>
                <a:path w="1904" h="3809">
                  <a:moveTo>
                    <a:pt x="1384" y="0"/>
                  </a:moveTo>
                  <a:lnTo>
                    <a:pt x="1015" y="914"/>
                  </a:lnTo>
                  <a:lnTo>
                    <a:pt x="0" y="3365"/>
                  </a:lnTo>
                </a:path>
              </a:pathLst>
            </a:custGeom>
            <a:ln w="3175">
              <a:solidFill>
                <a:srgbClr val="565658"/>
              </a:solidFill>
            </a:ln>
          </p:spPr>
          <p:txBody>
            <a:bodyPr wrap="square" lIns="0" tIns="0" rIns="0" bIns="0" rtlCol="0"/>
            <a:lstStyle/>
            <a:p/>
          </p:txBody>
        </p:sp>
        <p:sp>
          <p:nvSpPr>
            <p:cNvPr id="2818" name="object 2818" descr=""/>
            <p:cNvSpPr/>
            <p:nvPr/>
          </p:nvSpPr>
          <p:spPr>
            <a:xfrm>
              <a:off x="5576229" y="8332779"/>
              <a:ext cx="1905" cy="5080"/>
            </a:xfrm>
            <a:custGeom>
              <a:avLst/>
              <a:gdLst/>
              <a:ahLst/>
              <a:cxnLst/>
              <a:rect l="l" t="t" r="r" b="b"/>
              <a:pathLst>
                <a:path w="1904" h="5079">
                  <a:moveTo>
                    <a:pt x="1524" y="0"/>
                  </a:moveTo>
                  <a:lnTo>
                    <a:pt x="774" y="1803"/>
                  </a:lnTo>
                  <a:lnTo>
                    <a:pt x="355" y="3238"/>
                  </a:lnTo>
                  <a:lnTo>
                    <a:pt x="0" y="4470"/>
                  </a:lnTo>
                </a:path>
              </a:pathLst>
            </a:custGeom>
            <a:ln w="3175">
              <a:solidFill>
                <a:srgbClr val="565658"/>
              </a:solidFill>
            </a:ln>
          </p:spPr>
          <p:txBody>
            <a:bodyPr wrap="square" lIns="0" tIns="0" rIns="0" bIns="0" rtlCol="0"/>
            <a:lstStyle/>
            <a:p/>
          </p:txBody>
        </p:sp>
        <p:sp>
          <p:nvSpPr>
            <p:cNvPr id="2819" name="object 2819" descr=""/>
            <p:cNvSpPr/>
            <p:nvPr/>
          </p:nvSpPr>
          <p:spPr>
            <a:xfrm>
              <a:off x="5704196" y="8534031"/>
              <a:ext cx="0" cy="33655"/>
            </a:xfrm>
            <a:custGeom>
              <a:avLst/>
              <a:gdLst/>
              <a:ahLst/>
              <a:cxnLst/>
              <a:rect l="l" t="t" r="r" b="b"/>
              <a:pathLst>
                <a:path w="0" h="33654">
                  <a:moveTo>
                    <a:pt x="0" y="0"/>
                  </a:moveTo>
                  <a:lnTo>
                    <a:pt x="0" y="33274"/>
                  </a:lnTo>
                </a:path>
              </a:pathLst>
            </a:custGeom>
            <a:ln w="3175">
              <a:solidFill>
                <a:srgbClr val="565658"/>
              </a:solidFill>
            </a:ln>
          </p:spPr>
          <p:txBody>
            <a:bodyPr wrap="square" lIns="0" tIns="0" rIns="0" bIns="0" rtlCol="0"/>
            <a:lstStyle/>
            <a:p/>
          </p:txBody>
        </p:sp>
        <p:sp>
          <p:nvSpPr>
            <p:cNvPr id="2820" name="object 2820" descr=""/>
            <p:cNvSpPr/>
            <p:nvPr/>
          </p:nvSpPr>
          <p:spPr>
            <a:xfrm>
              <a:off x="5546983" y="8584968"/>
              <a:ext cx="3810" cy="3175"/>
            </a:xfrm>
            <a:custGeom>
              <a:avLst/>
              <a:gdLst/>
              <a:ahLst/>
              <a:cxnLst/>
              <a:rect l="l" t="t" r="r" b="b"/>
              <a:pathLst>
                <a:path w="3810" h="3175">
                  <a:moveTo>
                    <a:pt x="0" y="0"/>
                  </a:moveTo>
                  <a:lnTo>
                    <a:pt x="495" y="419"/>
                  </a:lnTo>
                  <a:lnTo>
                    <a:pt x="1892" y="1689"/>
                  </a:lnTo>
                  <a:lnTo>
                    <a:pt x="2235" y="1943"/>
                  </a:lnTo>
                  <a:lnTo>
                    <a:pt x="2921" y="2476"/>
                  </a:lnTo>
                  <a:lnTo>
                    <a:pt x="3352" y="2806"/>
                  </a:lnTo>
                </a:path>
              </a:pathLst>
            </a:custGeom>
            <a:ln w="3175">
              <a:solidFill>
                <a:srgbClr val="565658"/>
              </a:solidFill>
            </a:ln>
          </p:spPr>
          <p:txBody>
            <a:bodyPr wrap="square" lIns="0" tIns="0" rIns="0" bIns="0" rtlCol="0"/>
            <a:lstStyle/>
            <a:p/>
          </p:txBody>
        </p:sp>
        <p:sp>
          <p:nvSpPr>
            <p:cNvPr id="2821" name="object 2821" descr=""/>
            <p:cNvSpPr/>
            <p:nvPr/>
          </p:nvSpPr>
          <p:spPr>
            <a:xfrm>
              <a:off x="5694460" y="8337138"/>
              <a:ext cx="635" cy="1270"/>
            </a:xfrm>
            <a:custGeom>
              <a:avLst/>
              <a:gdLst/>
              <a:ahLst/>
              <a:cxnLst/>
              <a:rect l="l" t="t" r="r" b="b"/>
              <a:pathLst>
                <a:path w="635" h="1270">
                  <a:moveTo>
                    <a:pt x="0" y="0"/>
                  </a:moveTo>
                  <a:lnTo>
                    <a:pt x="177" y="304"/>
                  </a:lnTo>
                  <a:lnTo>
                    <a:pt x="317" y="533"/>
                  </a:lnTo>
                  <a:lnTo>
                    <a:pt x="469" y="698"/>
                  </a:lnTo>
                </a:path>
              </a:pathLst>
            </a:custGeom>
            <a:ln w="3175">
              <a:solidFill>
                <a:srgbClr val="565658"/>
              </a:solidFill>
            </a:ln>
          </p:spPr>
          <p:txBody>
            <a:bodyPr wrap="square" lIns="0" tIns="0" rIns="0" bIns="0" rtlCol="0"/>
            <a:lstStyle/>
            <a:p/>
          </p:txBody>
        </p:sp>
        <p:sp>
          <p:nvSpPr>
            <p:cNvPr id="2822" name="object 2822" descr=""/>
            <p:cNvSpPr/>
            <p:nvPr/>
          </p:nvSpPr>
          <p:spPr>
            <a:xfrm>
              <a:off x="5575758" y="8570874"/>
              <a:ext cx="635" cy="1270"/>
            </a:xfrm>
            <a:custGeom>
              <a:avLst/>
              <a:gdLst/>
              <a:ahLst/>
              <a:cxnLst/>
              <a:rect l="l" t="t" r="r" b="b"/>
              <a:pathLst>
                <a:path w="635" h="1270">
                  <a:moveTo>
                    <a:pt x="457" y="723"/>
                  </a:moveTo>
                  <a:lnTo>
                    <a:pt x="381" y="469"/>
                  </a:lnTo>
                  <a:lnTo>
                    <a:pt x="241" y="253"/>
                  </a:lnTo>
                  <a:lnTo>
                    <a:pt x="165" y="101"/>
                  </a:lnTo>
                  <a:lnTo>
                    <a:pt x="0" y="0"/>
                  </a:lnTo>
                </a:path>
              </a:pathLst>
            </a:custGeom>
            <a:ln w="3175">
              <a:solidFill>
                <a:srgbClr val="565658"/>
              </a:solidFill>
            </a:ln>
          </p:spPr>
          <p:txBody>
            <a:bodyPr wrap="square" lIns="0" tIns="0" rIns="0" bIns="0" rtlCol="0"/>
            <a:lstStyle/>
            <a:p/>
          </p:txBody>
        </p:sp>
        <p:sp>
          <p:nvSpPr>
            <p:cNvPr id="2823" name="object 2823" descr=""/>
            <p:cNvSpPr/>
            <p:nvPr/>
          </p:nvSpPr>
          <p:spPr>
            <a:xfrm>
              <a:off x="5690403" y="8571701"/>
              <a:ext cx="4445" cy="7620"/>
            </a:xfrm>
            <a:custGeom>
              <a:avLst/>
              <a:gdLst/>
              <a:ahLst/>
              <a:cxnLst/>
              <a:rect l="l" t="t" r="r" b="b"/>
              <a:pathLst>
                <a:path w="4445" h="7620">
                  <a:moveTo>
                    <a:pt x="0" y="6997"/>
                  </a:moveTo>
                  <a:lnTo>
                    <a:pt x="1447" y="4711"/>
                  </a:lnTo>
                  <a:lnTo>
                    <a:pt x="2146" y="3594"/>
                  </a:lnTo>
                  <a:lnTo>
                    <a:pt x="3390" y="1244"/>
                  </a:lnTo>
                  <a:lnTo>
                    <a:pt x="4038" y="0"/>
                  </a:lnTo>
                </a:path>
              </a:pathLst>
            </a:custGeom>
            <a:ln w="3175">
              <a:solidFill>
                <a:srgbClr val="565658"/>
              </a:solidFill>
            </a:ln>
          </p:spPr>
          <p:txBody>
            <a:bodyPr wrap="square" lIns="0" tIns="0" rIns="0" bIns="0" rtlCol="0"/>
            <a:lstStyle/>
            <a:p/>
          </p:txBody>
        </p:sp>
        <p:sp>
          <p:nvSpPr>
            <p:cNvPr id="2824" name="object 2824" descr=""/>
            <p:cNvSpPr/>
            <p:nvPr/>
          </p:nvSpPr>
          <p:spPr>
            <a:xfrm>
              <a:off x="5546983" y="8320991"/>
              <a:ext cx="3810" cy="3175"/>
            </a:xfrm>
            <a:custGeom>
              <a:avLst/>
              <a:gdLst/>
              <a:ahLst/>
              <a:cxnLst/>
              <a:rect l="l" t="t" r="r" b="b"/>
              <a:pathLst>
                <a:path w="3810" h="3175">
                  <a:moveTo>
                    <a:pt x="0" y="2882"/>
                  </a:moveTo>
                  <a:lnTo>
                    <a:pt x="165" y="2768"/>
                  </a:lnTo>
                  <a:lnTo>
                    <a:pt x="660" y="2285"/>
                  </a:lnTo>
                  <a:lnTo>
                    <a:pt x="965" y="2006"/>
                  </a:lnTo>
                  <a:lnTo>
                    <a:pt x="1930" y="1168"/>
                  </a:lnTo>
                  <a:lnTo>
                    <a:pt x="2222" y="939"/>
                  </a:lnTo>
                  <a:lnTo>
                    <a:pt x="2870" y="444"/>
                  </a:lnTo>
                  <a:lnTo>
                    <a:pt x="3187" y="190"/>
                  </a:lnTo>
                  <a:lnTo>
                    <a:pt x="3441" y="0"/>
                  </a:lnTo>
                </a:path>
              </a:pathLst>
            </a:custGeom>
            <a:ln w="3175">
              <a:solidFill>
                <a:srgbClr val="565658"/>
              </a:solidFill>
            </a:ln>
          </p:spPr>
          <p:txBody>
            <a:bodyPr wrap="square" lIns="0" tIns="0" rIns="0" bIns="0" rtlCol="0"/>
            <a:lstStyle/>
            <a:p/>
          </p:txBody>
        </p:sp>
        <p:sp>
          <p:nvSpPr>
            <p:cNvPr id="2825" name="object 2825" descr=""/>
            <p:cNvSpPr/>
            <p:nvPr/>
          </p:nvSpPr>
          <p:spPr>
            <a:xfrm>
              <a:off x="5542105" y="8330863"/>
              <a:ext cx="635" cy="635"/>
            </a:xfrm>
            <a:custGeom>
              <a:avLst/>
              <a:gdLst/>
              <a:ahLst/>
              <a:cxnLst/>
              <a:rect l="l" t="t" r="r" b="b"/>
              <a:pathLst>
                <a:path w="635" h="634">
                  <a:moveTo>
                    <a:pt x="139" y="0"/>
                  </a:moveTo>
                  <a:lnTo>
                    <a:pt x="0" y="292"/>
                  </a:lnTo>
                </a:path>
              </a:pathLst>
            </a:custGeom>
            <a:ln w="3175">
              <a:solidFill>
                <a:srgbClr val="565658"/>
              </a:solidFill>
            </a:ln>
          </p:spPr>
          <p:txBody>
            <a:bodyPr wrap="square" lIns="0" tIns="0" rIns="0" bIns="0" rtlCol="0"/>
            <a:lstStyle/>
            <a:p/>
          </p:txBody>
        </p:sp>
        <p:sp>
          <p:nvSpPr>
            <p:cNvPr id="2826" name="object 2826" descr=""/>
            <p:cNvSpPr/>
            <p:nvPr/>
          </p:nvSpPr>
          <p:spPr>
            <a:xfrm>
              <a:off x="5540644" y="8335978"/>
              <a:ext cx="635" cy="635"/>
            </a:xfrm>
            <a:custGeom>
              <a:avLst/>
              <a:gdLst/>
              <a:ahLst/>
              <a:cxnLst/>
              <a:rect l="l" t="t" r="r" b="b"/>
              <a:pathLst>
                <a:path w="635" h="634">
                  <a:moveTo>
                    <a:pt x="76" y="0"/>
                  </a:moveTo>
                  <a:lnTo>
                    <a:pt x="0" y="393"/>
                  </a:lnTo>
                </a:path>
              </a:pathLst>
            </a:custGeom>
            <a:ln w="3175">
              <a:solidFill>
                <a:srgbClr val="565658"/>
              </a:solidFill>
            </a:ln>
          </p:spPr>
          <p:txBody>
            <a:bodyPr wrap="square" lIns="0" tIns="0" rIns="0" bIns="0" rtlCol="0"/>
            <a:lstStyle/>
            <a:p/>
          </p:txBody>
        </p:sp>
        <p:sp>
          <p:nvSpPr>
            <p:cNvPr id="2827" name="object 2827" descr=""/>
            <p:cNvSpPr/>
            <p:nvPr/>
          </p:nvSpPr>
          <p:spPr>
            <a:xfrm>
              <a:off x="5603707" y="8316203"/>
              <a:ext cx="2540" cy="1905"/>
            </a:xfrm>
            <a:custGeom>
              <a:avLst/>
              <a:gdLst/>
              <a:ahLst/>
              <a:cxnLst/>
              <a:rect l="l" t="t" r="r" b="b"/>
              <a:pathLst>
                <a:path w="2539" h="1904">
                  <a:moveTo>
                    <a:pt x="2311" y="0"/>
                  </a:moveTo>
                  <a:lnTo>
                    <a:pt x="1917" y="673"/>
                  </a:lnTo>
                  <a:lnTo>
                    <a:pt x="1828" y="825"/>
                  </a:lnTo>
                  <a:lnTo>
                    <a:pt x="1104" y="1308"/>
                  </a:lnTo>
                  <a:lnTo>
                    <a:pt x="0" y="1587"/>
                  </a:lnTo>
                </a:path>
              </a:pathLst>
            </a:custGeom>
            <a:ln w="3175">
              <a:solidFill>
                <a:srgbClr val="565658"/>
              </a:solidFill>
            </a:ln>
          </p:spPr>
          <p:txBody>
            <a:bodyPr wrap="square" lIns="0" tIns="0" rIns="0" bIns="0" rtlCol="0"/>
            <a:lstStyle/>
            <a:p/>
          </p:txBody>
        </p:sp>
        <p:sp>
          <p:nvSpPr>
            <p:cNvPr id="2828" name="object 2828" descr=""/>
            <p:cNvSpPr/>
            <p:nvPr/>
          </p:nvSpPr>
          <p:spPr>
            <a:xfrm>
              <a:off x="5540658" y="8572473"/>
              <a:ext cx="635" cy="635"/>
            </a:xfrm>
            <a:custGeom>
              <a:avLst/>
              <a:gdLst/>
              <a:ahLst/>
              <a:cxnLst/>
              <a:rect l="l" t="t" r="r" b="b"/>
              <a:pathLst>
                <a:path w="635" h="634">
                  <a:moveTo>
                    <a:pt x="0" y="0"/>
                  </a:moveTo>
                  <a:lnTo>
                    <a:pt x="63" y="380"/>
                  </a:lnTo>
                </a:path>
              </a:pathLst>
            </a:custGeom>
            <a:ln w="3175">
              <a:solidFill>
                <a:srgbClr val="565658"/>
              </a:solidFill>
            </a:ln>
          </p:spPr>
          <p:txBody>
            <a:bodyPr wrap="square" lIns="0" tIns="0" rIns="0" bIns="0" rtlCol="0"/>
            <a:lstStyle/>
            <a:p/>
          </p:txBody>
        </p:sp>
        <p:sp>
          <p:nvSpPr>
            <p:cNvPr id="2829" name="object 2829" descr=""/>
            <p:cNvSpPr/>
            <p:nvPr/>
          </p:nvSpPr>
          <p:spPr>
            <a:xfrm>
              <a:off x="5542109" y="8577687"/>
              <a:ext cx="635" cy="635"/>
            </a:xfrm>
            <a:custGeom>
              <a:avLst/>
              <a:gdLst/>
              <a:ahLst/>
              <a:cxnLst/>
              <a:rect l="l" t="t" r="r" b="b"/>
              <a:pathLst>
                <a:path w="635" h="634">
                  <a:moveTo>
                    <a:pt x="0" y="0"/>
                  </a:moveTo>
                  <a:lnTo>
                    <a:pt x="152" y="279"/>
                  </a:lnTo>
                </a:path>
              </a:pathLst>
            </a:custGeom>
            <a:ln w="3175">
              <a:solidFill>
                <a:srgbClr val="565658"/>
              </a:solidFill>
            </a:ln>
          </p:spPr>
          <p:txBody>
            <a:bodyPr wrap="square" lIns="0" tIns="0" rIns="0" bIns="0" rtlCol="0"/>
            <a:lstStyle/>
            <a:p/>
          </p:txBody>
        </p:sp>
        <p:sp>
          <p:nvSpPr>
            <p:cNvPr id="2830" name="object 2830" descr=""/>
            <p:cNvSpPr/>
            <p:nvPr/>
          </p:nvSpPr>
          <p:spPr>
            <a:xfrm>
              <a:off x="5535188" y="8569074"/>
              <a:ext cx="635" cy="0"/>
            </a:xfrm>
            <a:custGeom>
              <a:avLst/>
              <a:gdLst/>
              <a:ahLst/>
              <a:cxnLst/>
              <a:rect l="l" t="t" r="r" b="b"/>
              <a:pathLst>
                <a:path w="635" h="0">
                  <a:moveTo>
                    <a:pt x="0" y="0"/>
                  </a:moveTo>
                  <a:lnTo>
                    <a:pt x="139" y="0"/>
                  </a:lnTo>
                </a:path>
              </a:pathLst>
            </a:custGeom>
            <a:ln w="3175">
              <a:solidFill>
                <a:srgbClr val="565658"/>
              </a:solidFill>
            </a:ln>
          </p:spPr>
          <p:txBody>
            <a:bodyPr wrap="square" lIns="0" tIns="0" rIns="0" bIns="0" rtlCol="0"/>
            <a:lstStyle/>
            <a:p/>
          </p:txBody>
        </p:sp>
        <p:sp>
          <p:nvSpPr>
            <p:cNvPr id="2831" name="object 2831" descr=""/>
            <p:cNvSpPr/>
            <p:nvPr/>
          </p:nvSpPr>
          <p:spPr>
            <a:xfrm>
              <a:off x="5557513" y="8584956"/>
              <a:ext cx="3175" cy="2540"/>
            </a:xfrm>
            <a:custGeom>
              <a:avLst/>
              <a:gdLst/>
              <a:ahLst/>
              <a:cxnLst/>
              <a:rect l="l" t="t" r="r" b="b"/>
              <a:pathLst>
                <a:path w="3175" h="2540">
                  <a:moveTo>
                    <a:pt x="0" y="0"/>
                  </a:moveTo>
                  <a:lnTo>
                    <a:pt x="685" y="622"/>
                  </a:lnTo>
                  <a:lnTo>
                    <a:pt x="1854" y="1701"/>
                  </a:lnTo>
                  <a:lnTo>
                    <a:pt x="2298" y="2082"/>
                  </a:lnTo>
                  <a:lnTo>
                    <a:pt x="2806" y="2489"/>
                  </a:lnTo>
                </a:path>
              </a:pathLst>
            </a:custGeom>
            <a:ln w="3175">
              <a:solidFill>
                <a:srgbClr val="565658"/>
              </a:solidFill>
            </a:ln>
          </p:spPr>
          <p:txBody>
            <a:bodyPr wrap="square" lIns="0" tIns="0" rIns="0" bIns="0" rtlCol="0"/>
            <a:lstStyle/>
            <a:p/>
          </p:txBody>
        </p:sp>
        <p:sp>
          <p:nvSpPr>
            <p:cNvPr id="2832" name="object 2832" descr=""/>
            <p:cNvSpPr/>
            <p:nvPr/>
          </p:nvSpPr>
          <p:spPr>
            <a:xfrm>
              <a:off x="5568074" y="8316203"/>
              <a:ext cx="2540" cy="1905"/>
            </a:xfrm>
            <a:custGeom>
              <a:avLst/>
              <a:gdLst/>
              <a:ahLst/>
              <a:cxnLst/>
              <a:rect l="l" t="t" r="r" b="b"/>
              <a:pathLst>
                <a:path w="2539" h="1904">
                  <a:moveTo>
                    <a:pt x="2311" y="0"/>
                  </a:moveTo>
                  <a:lnTo>
                    <a:pt x="1905" y="673"/>
                  </a:lnTo>
                  <a:lnTo>
                    <a:pt x="1816" y="825"/>
                  </a:lnTo>
                  <a:lnTo>
                    <a:pt x="1117" y="1308"/>
                  </a:lnTo>
                  <a:lnTo>
                    <a:pt x="0" y="1587"/>
                  </a:lnTo>
                </a:path>
              </a:pathLst>
            </a:custGeom>
            <a:ln w="3175">
              <a:solidFill>
                <a:srgbClr val="565658"/>
              </a:solidFill>
            </a:ln>
          </p:spPr>
          <p:txBody>
            <a:bodyPr wrap="square" lIns="0" tIns="0" rIns="0" bIns="0" rtlCol="0"/>
            <a:lstStyle/>
            <a:p/>
          </p:txBody>
        </p:sp>
        <p:sp>
          <p:nvSpPr>
            <p:cNvPr id="2833" name="object 2833" descr=""/>
            <p:cNvSpPr/>
            <p:nvPr/>
          </p:nvSpPr>
          <p:spPr>
            <a:xfrm>
              <a:off x="5553333" y="8579145"/>
              <a:ext cx="4445" cy="6350"/>
            </a:xfrm>
            <a:custGeom>
              <a:avLst/>
              <a:gdLst/>
              <a:ahLst/>
              <a:cxnLst/>
              <a:rect l="l" t="t" r="r" b="b"/>
              <a:pathLst>
                <a:path w="4445" h="6350">
                  <a:moveTo>
                    <a:pt x="0" y="0"/>
                  </a:moveTo>
                  <a:lnTo>
                    <a:pt x="444" y="850"/>
                  </a:lnTo>
                  <a:lnTo>
                    <a:pt x="1663" y="2451"/>
                  </a:lnTo>
                  <a:lnTo>
                    <a:pt x="4165" y="5816"/>
                  </a:lnTo>
                </a:path>
              </a:pathLst>
            </a:custGeom>
            <a:ln w="3175">
              <a:solidFill>
                <a:srgbClr val="565658"/>
              </a:solidFill>
            </a:ln>
          </p:spPr>
          <p:txBody>
            <a:bodyPr wrap="square" lIns="0" tIns="0" rIns="0" bIns="0" rtlCol="0"/>
            <a:lstStyle/>
            <a:p/>
          </p:txBody>
        </p:sp>
        <p:sp>
          <p:nvSpPr>
            <p:cNvPr id="2834" name="object 2834" descr=""/>
            <p:cNvSpPr/>
            <p:nvPr/>
          </p:nvSpPr>
          <p:spPr>
            <a:xfrm>
              <a:off x="5568760" y="8337981"/>
              <a:ext cx="6985" cy="635"/>
            </a:xfrm>
            <a:custGeom>
              <a:avLst/>
              <a:gdLst/>
              <a:ahLst/>
              <a:cxnLst/>
              <a:rect l="l" t="t" r="r" b="b"/>
              <a:pathLst>
                <a:path w="6985" h="634">
                  <a:moveTo>
                    <a:pt x="6946" y="0"/>
                  </a:moveTo>
                  <a:lnTo>
                    <a:pt x="3378" y="0"/>
                  </a:lnTo>
                  <a:lnTo>
                    <a:pt x="0" y="38"/>
                  </a:lnTo>
                </a:path>
              </a:pathLst>
            </a:custGeom>
            <a:ln w="3175">
              <a:solidFill>
                <a:srgbClr val="565658"/>
              </a:solidFill>
            </a:ln>
          </p:spPr>
          <p:txBody>
            <a:bodyPr wrap="square" lIns="0" tIns="0" rIns="0" bIns="0" rtlCol="0"/>
            <a:lstStyle/>
            <a:p/>
          </p:txBody>
        </p:sp>
        <p:sp>
          <p:nvSpPr>
            <p:cNvPr id="2835" name="object 2835" descr=""/>
            <p:cNvSpPr/>
            <p:nvPr/>
          </p:nvSpPr>
          <p:spPr>
            <a:xfrm>
              <a:off x="5690421" y="8330140"/>
              <a:ext cx="4445" cy="7620"/>
            </a:xfrm>
            <a:custGeom>
              <a:avLst/>
              <a:gdLst/>
              <a:ahLst/>
              <a:cxnLst/>
              <a:rect l="l" t="t" r="r" b="b"/>
              <a:pathLst>
                <a:path w="4445" h="7620">
                  <a:moveTo>
                    <a:pt x="4038" y="6997"/>
                  </a:moveTo>
                  <a:lnTo>
                    <a:pt x="3365" y="5765"/>
                  </a:lnTo>
                  <a:lnTo>
                    <a:pt x="2108" y="3403"/>
                  </a:lnTo>
                  <a:lnTo>
                    <a:pt x="1422" y="2273"/>
                  </a:lnTo>
                  <a:lnTo>
                    <a:pt x="0" y="0"/>
                  </a:lnTo>
                </a:path>
              </a:pathLst>
            </a:custGeom>
            <a:ln w="3175">
              <a:solidFill>
                <a:srgbClr val="565658"/>
              </a:solidFill>
            </a:ln>
          </p:spPr>
          <p:txBody>
            <a:bodyPr wrap="square" lIns="0" tIns="0" rIns="0" bIns="0" rtlCol="0"/>
            <a:lstStyle/>
            <a:p/>
          </p:txBody>
        </p:sp>
        <p:sp>
          <p:nvSpPr>
            <p:cNvPr id="2836" name="object 2836" descr=""/>
            <p:cNvSpPr/>
            <p:nvPr/>
          </p:nvSpPr>
          <p:spPr>
            <a:xfrm>
              <a:off x="6231465" y="8493716"/>
              <a:ext cx="635" cy="1270"/>
            </a:xfrm>
            <a:custGeom>
              <a:avLst/>
              <a:gdLst/>
              <a:ahLst/>
              <a:cxnLst/>
              <a:rect l="l" t="t" r="r" b="b"/>
              <a:pathLst>
                <a:path w="635" h="1270">
                  <a:moveTo>
                    <a:pt x="114" y="1104"/>
                  </a:moveTo>
                  <a:lnTo>
                    <a:pt x="114" y="1104"/>
                  </a:lnTo>
                  <a:lnTo>
                    <a:pt x="0" y="0"/>
                  </a:lnTo>
                </a:path>
              </a:pathLst>
            </a:custGeom>
            <a:ln w="3175">
              <a:solidFill>
                <a:srgbClr val="565658"/>
              </a:solidFill>
            </a:ln>
          </p:spPr>
          <p:txBody>
            <a:bodyPr wrap="square" lIns="0" tIns="0" rIns="0" bIns="0" rtlCol="0"/>
            <a:lstStyle/>
            <a:p/>
          </p:txBody>
        </p:sp>
        <p:sp>
          <p:nvSpPr>
            <p:cNvPr id="2837" name="object 2837" descr=""/>
            <p:cNvSpPr/>
            <p:nvPr/>
          </p:nvSpPr>
          <p:spPr>
            <a:xfrm>
              <a:off x="5912177" y="8471648"/>
              <a:ext cx="1905" cy="1270"/>
            </a:xfrm>
            <a:custGeom>
              <a:avLst/>
              <a:gdLst/>
              <a:ahLst/>
              <a:cxnLst/>
              <a:rect l="l" t="t" r="r" b="b"/>
              <a:pathLst>
                <a:path w="1904" h="1270">
                  <a:moveTo>
                    <a:pt x="1295" y="0"/>
                  </a:moveTo>
                  <a:lnTo>
                    <a:pt x="228" y="431"/>
                  </a:lnTo>
                  <a:lnTo>
                    <a:pt x="0" y="749"/>
                  </a:lnTo>
                </a:path>
              </a:pathLst>
            </a:custGeom>
            <a:ln w="3175">
              <a:solidFill>
                <a:srgbClr val="565658"/>
              </a:solidFill>
            </a:ln>
          </p:spPr>
          <p:txBody>
            <a:bodyPr wrap="square" lIns="0" tIns="0" rIns="0" bIns="0" rtlCol="0"/>
            <a:lstStyle/>
            <a:p/>
          </p:txBody>
        </p:sp>
        <p:sp>
          <p:nvSpPr>
            <p:cNvPr id="2838" name="object 2838" descr=""/>
            <p:cNvSpPr/>
            <p:nvPr/>
          </p:nvSpPr>
          <p:spPr>
            <a:xfrm>
              <a:off x="5912177" y="8436463"/>
              <a:ext cx="1905" cy="1270"/>
            </a:xfrm>
            <a:custGeom>
              <a:avLst/>
              <a:gdLst/>
              <a:ahLst/>
              <a:cxnLst/>
              <a:rect l="l" t="t" r="r" b="b"/>
              <a:pathLst>
                <a:path w="1904" h="1270">
                  <a:moveTo>
                    <a:pt x="1295" y="723"/>
                  </a:moveTo>
                  <a:lnTo>
                    <a:pt x="228" y="304"/>
                  </a:lnTo>
                  <a:lnTo>
                    <a:pt x="0" y="0"/>
                  </a:lnTo>
                </a:path>
              </a:pathLst>
            </a:custGeom>
            <a:ln w="3175">
              <a:solidFill>
                <a:srgbClr val="565658"/>
              </a:solidFill>
            </a:ln>
          </p:spPr>
          <p:txBody>
            <a:bodyPr wrap="square" lIns="0" tIns="0" rIns="0" bIns="0" rtlCol="0"/>
            <a:lstStyle/>
            <a:p/>
          </p:txBody>
        </p:sp>
        <p:sp>
          <p:nvSpPr>
            <p:cNvPr id="2839" name="object 2839" descr=""/>
            <p:cNvSpPr/>
            <p:nvPr/>
          </p:nvSpPr>
          <p:spPr>
            <a:xfrm>
              <a:off x="5927722" y="8461829"/>
              <a:ext cx="3810" cy="1270"/>
            </a:xfrm>
            <a:custGeom>
              <a:avLst/>
              <a:gdLst/>
              <a:ahLst/>
              <a:cxnLst/>
              <a:rect l="l" t="t" r="r" b="b"/>
              <a:pathLst>
                <a:path w="3810" h="1270">
                  <a:moveTo>
                    <a:pt x="0" y="901"/>
                  </a:moveTo>
                  <a:lnTo>
                    <a:pt x="1308" y="800"/>
                  </a:lnTo>
                  <a:lnTo>
                    <a:pt x="3771" y="0"/>
                  </a:lnTo>
                </a:path>
              </a:pathLst>
            </a:custGeom>
            <a:ln w="3175">
              <a:solidFill>
                <a:srgbClr val="565658"/>
              </a:solidFill>
            </a:ln>
          </p:spPr>
          <p:txBody>
            <a:bodyPr wrap="square" lIns="0" tIns="0" rIns="0" bIns="0" rtlCol="0"/>
            <a:lstStyle/>
            <a:p/>
          </p:txBody>
        </p:sp>
        <p:sp>
          <p:nvSpPr>
            <p:cNvPr id="2840" name="object 2840" descr=""/>
            <p:cNvSpPr/>
            <p:nvPr/>
          </p:nvSpPr>
          <p:spPr>
            <a:xfrm>
              <a:off x="5927722" y="8446818"/>
              <a:ext cx="7620" cy="7620"/>
            </a:xfrm>
            <a:custGeom>
              <a:avLst/>
              <a:gdLst/>
              <a:ahLst/>
              <a:cxnLst/>
              <a:rect l="l" t="t" r="r" b="b"/>
              <a:pathLst>
                <a:path w="7620" h="7620">
                  <a:moveTo>
                    <a:pt x="0" y="0"/>
                  </a:moveTo>
                  <a:lnTo>
                    <a:pt x="7569" y="6730"/>
                  </a:lnTo>
                  <a:lnTo>
                    <a:pt x="7607" y="7594"/>
                  </a:lnTo>
                </a:path>
              </a:pathLst>
            </a:custGeom>
            <a:ln w="3175">
              <a:solidFill>
                <a:srgbClr val="565658"/>
              </a:solidFill>
            </a:ln>
          </p:spPr>
          <p:txBody>
            <a:bodyPr wrap="square" lIns="0" tIns="0" rIns="0" bIns="0" rtlCol="0"/>
            <a:lstStyle/>
            <a:p/>
          </p:txBody>
        </p:sp>
        <p:sp>
          <p:nvSpPr>
            <p:cNvPr id="2841" name="object 2841" descr=""/>
            <p:cNvSpPr/>
            <p:nvPr/>
          </p:nvSpPr>
          <p:spPr>
            <a:xfrm>
              <a:off x="5930065" y="8448896"/>
              <a:ext cx="2540" cy="1905"/>
            </a:xfrm>
            <a:custGeom>
              <a:avLst/>
              <a:gdLst/>
              <a:ahLst/>
              <a:cxnLst/>
              <a:rect l="l" t="t" r="r" b="b"/>
              <a:pathLst>
                <a:path w="2539" h="1904">
                  <a:moveTo>
                    <a:pt x="2159" y="1600"/>
                  </a:moveTo>
                  <a:lnTo>
                    <a:pt x="1816" y="1193"/>
                  </a:lnTo>
                  <a:lnTo>
                    <a:pt x="939" y="508"/>
                  </a:lnTo>
                  <a:lnTo>
                    <a:pt x="0" y="0"/>
                  </a:lnTo>
                </a:path>
              </a:pathLst>
            </a:custGeom>
            <a:ln w="3175">
              <a:solidFill>
                <a:srgbClr val="565658"/>
              </a:solidFill>
            </a:ln>
          </p:spPr>
          <p:txBody>
            <a:bodyPr wrap="square" lIns="0" tIns="0" rIns="0" bIns="0" rtlCol="0"/>
            <a:lstStyle/>
            <a:p/>
          </p:txBody>
        </p:sp>
        <p:sp>
          <p:nvSpPr>
            <p:cNvPr id="2842" name="object 2842" descr=""/>
            <p:cNvSpPr/>
            <p:nvPr/>
          </p:nvSpPr>
          <p:spPr>
            <a:xfrm>
              <a:off x="5924609" y="8447603"/>
              <a:ext cx="2540" cy="1270"/>
            </a:xfrm>
            <a:custGeom>
              <a:avLst/>
              <a:gdLst/>
              <a:ahLst/>
              <a:cxnLst/>
              <a:rect l="l" t="t" r="r" b="b"/>
              <a:pathLst>
                <a:path w="2539" h="1270">
                  <a:moveTo>
                    <a:pt x="0" y="673"/>
                  </a:moveTo>
                  <a:lnTo>
                    <a:pt x="1079" y="241"/>
                  </a:lnTo>
                  <a:lnTo>
                    <a:pt x="2095" y="0"/>
                  </a:lnTo>
                </a:path>
              </a:pathLst>
            </a:custGeom>
            <a:ln w="3175">
              <a:solidFill>
                <a:srgbClr val="565658"/>
              </a:solidFill>
            </a:ln>
          </p:spPr>
          <p:txBody>
            <a:bodyPr wrap="square" lIns="0" tIns="0" rIns="0" bIns="0" rtlCol="0"/>
            <a:lstStyle/>
            <a:p/>
          </p:txBody>
        </p:sp>
        <p:sp>
          <p:nvSpPr>
            <p:cNvPr id="2843" name="object 2843" descr=""/>
            <p:cNvSpPr/>
            <p:nvPr/>
          </p:nvSpPr>
          <p:spPr>
            <a:xfrm>
              <a:off x="5929756" y="8460567"/>
              <a:ext cx="1270" cy="635"/>
            </a:xfrm>
            <a:custGeom>
              <a:avLst/>
              <a:gdLst/>
              <a:ahLst/>
              <a:cxnLst/>
              <a:rect l="l" t="t" r="r" b="b"/>
              <a:pathLst>
                <a:path w="1270" h="634">
                  <a:moveTo>
                    <a:pt x="1079" y="0"/>
                  </a:moveTo>
                  <a:lnTo>
                    <a:pt x="0" y="431"/>
                  </a:lnTo>
                </a:path>
              </a:pathLst>
            </a:custGeom>
            <a:ln w="3175">
              <a:solidFill>
                <a:srgbClr val="565658"/>
              </a:solidFill>
            </a:ln>
          </p:spPr>
          <p:txBody>
            <a:bodyPr wrap="square" lIns="0" tIns="0" rIns="0" bIns="0" rtlCol="0"/>
            <a:lstStyle/>
            <a:p/>
          </p:txBody>
        </p:sp>
        <p:sp>
          <p:nvSpPr>
            <p:cNvPr id="2844" name="object 2844" descr=""/>
            <p:cNvSpPr/>
            <p:nvPr/>
          </p:nvSpPr>
          <p:spPr>
            <a:xfrm>
              <a:off x="6201950" y="8500713"/>
              <a:ext cx="635" cy="635"/>
            </a:xfrm>
            <a:custGeom>
              <a:avLst/>
              <a:gdLst/>
              <a:ahLst/>
              <a:cxnLst/>
              <a:rect l="l" t="t" r="r" b="b"/>
              <a:pathLst>
                <a:path w="635" h="634">
                  <a:moveTo>
                    <a:pt x="0" y="0"/>
                  </a:moveTo>
                  <a:lnTo>
                    <a:pt x="0" y="0"/>
                  </a:lnTo>
                  <a:lnTo>
                    <a:pt x="254" y="50"/>
                  </a:lnTo>
                </a:path>
              </a:pathLst>
            </a:custGeom>
            <a:ln w="3175">
              <a:solidFill>
                <a:srgbClr val="565658"/>
              </a:solidFill>
            </a:ln>
          </p:spPr>
          <p:txBody>
            <a:bodyPr wrap="square" lIns="0" tIns="0" rIns="0" bIns="0" rtlCol="0"/>
            <a:lstStyle/>
            <a:p/>
          </p:txBody>
        </p:sp>
        <p:sp>
          <p:nvSpPr>
            <p:cNvPr id="2845" name="object 2845" descr=""/>
            <p:cNvSpPr/>
            <p:nvPr/>
          </p:nvSpPr>
          <p:spPr>
            <a:xfrm>
              <a:off x="6196854" y="8494758"/>
              <a:ext cx="635" cy="635"/>
            </a:xfrm>
            <a:custGeom>
              <a:avLst/>
              <a:gdLst/>
              <a:ahLst/>
              <a:cxnLst/>
              <a:rect l="l" t="t" r="r" b="b"/>
              <a:pathLst>
                <a:path w="635" h="634">
                  <a:moveTo>
                    <a:pt x="0" y="63"/>
                  </a:moveTo>
                  <a:lnTo>
                    <a:pt x="254" y="25"/>
                  </a:lnTo>
                </a:path>
              </a:pathLst>
            </a:custGeom>
            <a:ln w="3175">
              <a:solidFill>
                <a:srgbClr val="565658"/>
              </a:solidFill>
            </a:ln>
          </p:spPr>
          <p:txBody>
            <a:bodyPr wrap="square" lIns="0" tIns="0" rIns="0" bIns="0" rtlCol="0"/>
            <a:lstStyle/>
            <a:p/>
          </p:txBody>
        </p:sp>
        <p:sp>
          <p:nvSpPr>
            <p:cNvPr id="2846" name="object 2846" descr=""/>
            <p:cNvSpPr/>
            <p:nvPr/>
          </p:nvSpPr>
          <p:spPr>
            <a:xfrm>
              <a:off x="6195588" y="8456437"/>
              <a:ext cx="0" cy="38735"/>
            </a:xfrm>
            <a:custGeom>
              <a:avLst/>
              <a:gdLst/>
              <a:ahLst/>
              <a:cxnLst/>
              <a:rect l="l" t="t" r="r" b="b"/>
              <a:pathLst>
                <a:path w="0" h="38734">
                  <a:moveTo>
                    <a:pt x="0" y="0"/>
                  </a:moveTo>
                  <a:lnTo>
                    <a:pt x="0" y="38226"/>
                  </a:lnTo>
                </a:path>
              </a:pathLst>
            </a:custGeom>
            <a:ln w="3175">
              <a:solidFill>
                <a:srgbClr val="565658"/>
              </a:solidFill>
            </a:ln>
          </p:spPr>
          <p:txBody>
            <a:bodyPr wrap="square" lIns="0" tIns="0" rIns="0" bIns="0" rtlCol="0"/>
            <a:lstStyle/>
            <a:p/>
          </p:txBody>
        </p:sp>
        <p:sp>
          <p:nvSpPr>
            <p:cNvPr id="2847" name="object 2847" descr=""/>
            <p:cNvSpPr/>
            <p:nvPr/>
          </p:nvSpPr>
          <p:spPr>
            <a:xfrm>
              <a:off x="6196963" y="8494864"/>
              <a:ext cx="635" cy="635"/>
            </a:xfrm>
            <a:custGeom>
              <a:avLst/>
              <a:gdLst/>
              <a:ahLst/>
              <a:cxnLst/>
              <a:rect l="l" t="t" r="r" b="b"/>
              <a:pathLst>
                <a:path w="635" h="634">
                  <a:moveTo>
                    <a:pt x="50" y="0"/>
                  </a:moveTo>
                </a:path>
              </a:pathLst>
            </a:custGeom>
            <a:ln w="3175">
              <a:solidFill>
                <a:srgbClr val="565658"/>
              </a:solidFill>
            </a:ln>
          </p:spPr>
          <p:txBody>
            <a:bodyPr wrap="square" lIns="0" tIns="0" rIns="0" bIns="0" rtlCol="0"/>
            <a:lstStyle/>
            <a:p/>
          </p:txBody>
        </p:sp>
        <p:sp>
          <p:nvSpPr>
            <p:cNvPr id="2848" name="object 2848" descr=""/>
            <p:cNvSpPr/>
            <p:nvPr/>
          </p:nvSpPr>
          <p:spPr>
            <a:xfrm>
              <a:off x="6197010" y="8494765"/>
              <a:ext cx="635" cy="635"/>
            </a:xfrm>
            <a:custGeom>
              <a:avLst/>
              <a:gdLst/>
              <a:ahLst/>
              <a:cxnLst/>
              <a:rect l="l" t="t" r="r" b="b"/>
              <a:pathLst>
                <a:path w="635" h="634">
                  <a:moveTo>
                    <a:pt x="177" y="0"/>
                  </a:moveTo>
                  <a:lnTo>
                    <a:pt x="0" y="101"/>
                  </a:lnTo>
                </a:path>
              </a:pathLst>
            </a:custGeom>
            <a:ln w="3175">
              <a:solidFill>
                <a:srgbClr val="565658"/>
              </a:solidFill>
            </a:ln>
          </p:spPr>
          <p:txBody>
            <a:bodyPr wrap="square" lIns="0" tIns="0" rIns="0" bIns="0" rtlCol="0"/>
            <a:lstStyle/>
            <a:p/>
          </p:txBody>
        </p:sp>
        <p:sp>
          <p:nvSpPr>
            <p:cNvPr id="2849" name="object 2849" descr=""/>
            <p:cNvSpPr/>
            <p:nvPr/>
          </p:nvSpPr>
          <p:spPr>
            <a:xfrm>
              <a:off x="6208399" y="8456437"/>
              <a:ext cx="0" cy="635"/>
            </a:xfrm>
            <a:custGeom>
              <a:avLst/>
              <a:gdLst/>
              <a:ahLst/>
              <a:cxnLst/>
              <a:rect l="l" t="t" r="r" b="b"/>
              <a:pathLst>
                <a:path w="0" h="634">
                  <a:moveTo>
                    <a:pt x="0" y="0"/>
                  </a:moveTo>
                  <a:lnTo>
                    <a:pt x="0" y="355"/>
                  </a:lnTo>
                </a:path>
              </a:pathLst>
            </a:custGeom>
            <a:ln w="3175">
              <a:solidFill>
                <a:srgbClr val="565658"/>
              </a:solidFill>
            </a:ln>
          </p:spPr>
          <p:txBody>
            <a:bodyPr wrap="square" lIns="0" tIns="0" rIns="0" bIns="0" rtlCol="0"/>
            <a:lstStyle/>
            <a:p/>
          </p:txBody>
        </p:sp>
        <p:sp>
          <p:nvSpPr>
            <p:cNvPr id="2850" name="object 2850" descr=""/>
            <p:cNvSpPr/>
            <p:nvPr/>
          </p:nvSpPr>
          <p:spPr>
            <a:xfrm>
              <a:off x="6208399" y="8457136"/>
              <a:ext cx="0" cy="43815"/>
            </a:xfrm>
            <a:custGeom>
              <a:avLst/>
              <a:gdLst/>
              <a:ahLst/>
              <a:cxnLst/>
              <a:rect l="l" t="t" r="r" b="b"/>
              <a:pathLst>
                <a:path w="0" h="43815">
                  <a:moveTo>
                    <a:pt x="0" y="0"/>
                  </a:moveTo>
                  <a:lnTo>
                    <a:pt x="0" y="43446"/>
                  </a:lnTo>
                </a:path>
              </a:pathLst>
            </a:custGeom>
            <a:ln w="3175">
              <a:solidFill>
                <a:srgbClr val="565658"/>
              </a:solidFill>
            </a:ln>
          </p:spPr>
          <p:txBody>
            <a:bodyPr wrap="square" lIns="0" tIns="0" rIns="0" bIns="0" rtlCol="0"/>
            <a:lstStyle/>
            <a:p/>
          </p:txBody>
        </p:sp>
        <p:sp>
          <p:nvSpPr>
            <p:cNvPr id="2851" name="object 2851" descr=""/>
            <p:cNvSpPr/>
            <p:nvPr/>
          </p:nvSpPr>
          <p:spPr>
            <a:xfrm>
              <a:off x="6208399" y="8456802"/>
              <a:ext cx="0" cy="635"/>
            </a:xfrm>
            <a:custGeom>
              <a:avLst/>
              <a:gdLst/>
              <a:ahLst/>
              <a:cxnLst/>
              <a:rect l="l" t="t" r="r" b="b"/>
              <a:pathLst>
                <a:path w="0" h="634">
                  <a:moveTo>
                    <a:pt x="0" y="0"/>
                  </a:moveTo>
                  <a:lnTo>
                    <a:pt x="0" y="330"/>
                  </a:lnTo>
                </a:path>
              </a:pathLst>
            </a:custGeom>
            <a:ln w="3175">
              <a:solidFill>
                <a:srgbClr val="565658"/>
              </a:solidFill>
            </a:ln>
          </p:spPr>
          <p:txBody>
            <a:bodyPr wrap="square" lIns="0" tIns="0" rIns="0" bIns="0" rtlCol="0"/>
            <a:lstStyle/>
            <a:p/>
          </p:txBody>
        </p:sp>
        <p:sp>
          <p:nvSpPr>
            <p:cNvPr id="2852" name="object 2852" descr=""/>
            <p:cNvSpPr/>
            <p:nvPr/>
          </p:nvSpPr>
          <p:spPr>
            <a:xfrm>
              <a:off x="6201938" y="8500588"/>
              <a:ext cx="635" cy="635"/>
            </a:xfrm>
            <a:custGeom>
              <a:avLst/>
              <a:gdLst/>
              <a:ahLst/>
              <a:cxnLst/>
              <a:rect l="l" t="t" r="r" b="b"/>
              <a:pathLst>
                <a:path w="635" h="634">
                  <a:moveTo>
                    <a:pt x="0" y="0"/>
                  </a:moveTo>
                  <a:lnTo>
                    <a:pt x="114" y="139"/>
                  </a:lnTo>
                  <a:lnTo>
                    <a:pt x="254" y="190"/>
                  </a:lnTo>
                </a:path>
              </a:pathLst>
            </a:custGeom>
            <a:ln w="3175">
              <a:solidFill>
                <a:srgbClr val="565658"/>
              </a:solidFill>
            </a:ln>
          </p:spPr>
          <p:txBody>
            <a:bodyPr wrap="square" lIns="0" tIns="0" rIns="0" bIns="0" rtlCol="0"/>
            <a:lstStyle/>
            <a:p/>
          </p:txBody>
        </p:sp>
        <p:sp>
          <p:nvSpPr>
            <p:cNvPr id="2853" name="object 2853" descr=""/>
            <p:cNvSpPr/>
            <p:nvPr/>
          </p:nvSpPr>
          <p:spPr>
            <a:xfrm>
              <a:off x="6195636" y="8494758"/>
              <a:ext cx="635" cy="635"/>
            </a:xfrm>
            <a:custGeom>
              <a:avLst/>
              <a:gdLst/>
              <a:ahLst/>
              <a:cxnLst/>
              <a:rect l="l" t="t" r="r" b="b"/>
              <a:pathLst>
                <a:path w="635" h="634">
                  <a:moveTo>
                    <a:pt x="63" y="63"/>
                  </a:moveTo>
                  <a:lnTo>
                    <a:pt x="25" y="38"/>
                  </a:lnTo>
                  <a:lnTo>
                    <a:pt x="0" y="0"/>
                  </a:lnTo>
                </a:path>
              </a:pathLst>
            </a:custGeom>
            <a:ln w="3175">
              <a:solidFill>
                <a:srgbClr val="565658"/>
              </a:solidFill>
            </a:ln>
          </p:spPr>
          <p:txBody>
            <a:bodyPr wrap="square" lIns="0" tIns="0" rIns="0" bIns="0" rtlCol="0"/>
            <a:lstStyle/>
            <a:p/>
          </p:txBody>
        </p:sp>
        <p:sp>
          <p:nvSpPr>
            <p:cNvPr id="2854" name="object 2854" descr=""/>
            <p:cNvSpPr/>
            <p:nvPr/>
          </p:nvSpPr>
          <p:spPr>
            <a:xfrm>
              <a:off x="6201479" y="8500390"/>
              <a:ext cx="635" cy="635"/>
            </a:xfrm>
            <a:custGeom>
              <a:avLst/>
              <a:gdLst/>
              <a:ahLst/>
              <a:cxnLst/>
              <a:rect l="l" t="t" r="r" b="b"/>
              <a:pathLst>
                <a:path w="635" h="634">
                  <a:moveTo>
                    <a:pt x="0" y="0"/>
                  </a:moveTo>
                  <a:lnTo>
                    <a:pt x="241" y="165"/>
                  </a:lnTo>
                  <a:lnTo>
                    <a:pt x="457" y="215"/>
                  </a:lnTo>
                </a:path>
              </a:pathLst>
            </a:custGeom>
            <a:ln w="3175">
              <a:solidFill>
                <a:srgbClr val="565658"/>
              </a:solidFill>
            </a:ln>
          </p:spPr>
          <p:txBody>
            <a:bodyPr wrap="square" lIns="0" tIns="0" rIns="0" bIns="0" rtlCol="0"/>
            <a:lstStyle/>
            <a:p/>
          </p:txBody>
        </p:sp>
        <p:sp>
          <p:nvSpPr>
            <p:cNvPr id="2855" name="object 2855" descr=""/>
            <p:cNvSpPr/>
            <p:nvPr/>
          </p:nvSpPr>
          <p:spPr>
            <a:xfrm>
              <a:off x="6095005" y="8414480"/>
              <a:ext cx="1270" cy="2540"/>
            </a:xfrm>
            <a:custGeom>
              <a:avLst/>
              <a:gdLst/>
              <a:ahLst/>
              <a:cxnLst/>
              <a:rect l="l" t="t" r="r" b="b"/>
              <a:pathLst>
                <a:path w="1270" h="2540">
                  <a:moveTo>
                    <a:pt x="0" y="0"/>
                  </a:moveTo>
                  <a:lnTo>
                    <a:pt x="342" y="241"/>
                  </a:lnTo>
                  <a:lnTo>
                    <a:pt x="584" y="584"/>
                  </a:lnTo>
                  <a:lnTo>
                    <a:pt x="876" y="1003"/>
                  </a:lnTo>
                  <a:lnTo>
                    <a:pt x="546" y="1917"/>
                  </a:lnTo>
                </a:path>
              </a:pathLst>
            </a:custGeom>
            <a:ln w="3175">
              <a:solidFill>
                <a:srgbClr val="565658"/>
              </a:solidFill>
            </a:ln>
          </p:spPr>
          <p:txBody>
            <a:bodyPr wrap="square" lIns="0" tIns="0" rIns="0" bIns="0" rtlCol="0"/>
            <a:lstStyle/>
            <a:p/>
          </p:txBody>
        </p:sp>
        <p:sp>
          <p:nvSpPr>
            <p:cNvPr id="2856" name="object 2856" descr=""/>
            <p:cNvSpPr/>
            <p:nvPr/>
          </p:nvSpPr>
          <p:spPr>
            <a:xfrm>
              <a:off x="6195499" y="8494765"/>
              <a:ext cx="635" cy="635"/>
            </a:xfrm>
            <a:custGeom>
              <a:avLst/>
              <a:gdLst/>
              <a:ahLst/>
              <a:cxnLst/>
              <a:rect l="l" t="t" r="r" b="b"/>
              <a:pathLst>
                <a:path w="635" h="634">
                  <a:moveTo>
                    <a:pt x="139" y="0"/>
                  </a:moveTo>
                  <a:lnTo>
                    <a:pt x="0" y="0"/>
                  </a:lnTo>
                </a:path>
              </a:pathLst>
            </a:custGeom>
            <a:ln w="3175">
              <a:solidFill>
                <a:srgbClr val="565658"/>
              </a:solidFill>
            </a:ln>
          </p:spPr>
          <p:txBody>
            <a:bodyPr wrap="square" lIns="0" tIns="0" rIns="0" bIns="0" rtlCol="0"/>
            <a:lstStyle/>
            <a:p/>
          </p:txBody>
        </p:sp>
        <p:sp>
          <p:nvSpPr>
            <p:cNvPr id="2857" name="object 2857" descr=""/>
            <p:cNvSpPr/>
            <p:nvPr/>
          </p:nvSpPr>
          <p:spPr>
            <a:xfrm>
              <a:off x="6196849" y="8494826"/>
              <a:ext cx="635" cy="635"/>
            </a:xfrm>
            <a:custGeom>
              <a:avLst/>
              <a:gdLst/>
              <a:ahLst/>
              <a:cxnLst/>
              <a:rect l="l" t="t" r="r" b="b"/>
              <a:pathLst>
                <a:path w="635" h="634">
                  <a:moveTo>
                    <a:pt x="165" y="38"/>
                  </a:moveTo>
                  <a:lnTo>
                    <a:pt x="0" y="0"/>
                  </a:lnTo>
                </a:path>
              </a:pathLst>
            </a:custGeom>
            <a:ln w="3175">
              <a:solidFill>
                <a:srgbClr val="565658"/>
              </a:solidFill>
            </a:ln>
          </p:spPr>
          <p:txBody>
            <a:bodyPr wrap="square" lIns="0" tIns="0" rIns="0" bIns="0" rtlCol="0"/>
            <a:lstStyle/>
            <a:p/>
          </p:txBody>
        </p:sp>
        <p:sp>
          <p:nvSpPr>
            <p:cNvPr id="2858" name="object 2858" descr=""/>
            <p:cNvSpPr/>
            <p:nvPr/>
          </p:nvSpPr>
          <p:spPr>
            <a:xfrm>
              <a:off x="6197188" y="8494765"/>
              <a:ext cx="5080" cy="6350"/>
            </a:xfrm>
            <a:custGeom>
              <a:avLst/>
              <a:gdLst/>
              <a:ahLst/>
              <a:cxnLst/>
              <a:rect l="l" t="t" r="r" b="b"/>
              <a:pathLst>
                <a:path w="5079" h="6350">
                  <a:moveTo>
                    <a:pt x="0" y="0"/>
                  </a:moveTo>
                  <a:lnTo>
                    <a:pt x="1320" y="1676"/>
                  </a:lnTo>
                  <a:lnTo>
                    <a:pt x="3302" y="4076"/>
                  </a:lnTo>
                  <a:lnTo>
                    <a:pt x="4749" y="5816"/>
                  </a:lnTo>
                </a:path>
              </a:pathLst>
            </a:custGeom>
            <a:ln w="3175">
              <a:solidFill>
                <a:srgbClr val="565658"/>
              </a:solidFill>
            </a:ln>
          </p:spPr>
          <p:txBody>
            <a:bodyPr wrap="square" lIns="0" tIns="0" rIns="0" bIns="0" rtlCol="0"/>
            <a:lstStyle/>
            <a:p/>
          </p:txBody>
        </p:sp>
        <p:sp>
          <p:nvSpPr>
            <p:cNvPr id="2859" name="object 2859" descr=""/>
            <p:cNvSpPr/>
            <p:nvPr/>
          </p:nvSpPr>
          <p:spPr>
            <a:xfrm>
              <a:off x="6195588" y="8494660"/>
              <a:ext cx="635" cy="635"/>
            </a:xfrm>
            <a:custGeom>
              <a:avLst/>
              <a:gdLst/>
              <a:ahLst/>
              <a:cxnLst/>
              <a:rect l="l" t="t" r="r" b="b"/>
              <a:pathLst>
                <a:path w="635" h="634">
                  <a:moveTo>
                    <a:pt x="0" y="0"/>
                  </a:moveTo>
                </a:path>
              </a:pathLst>
            </a:custGeom>
            <a:ln w="3175">
              <a:solidFill>
                <a:srgbClr val="565658"/>
              </a:solidFill>
            </a:ln>
          </p:spPr>
          <p:txBody>
            <a:bodyPr wrap="square" lIns="0" tIns="0" rIns="0" bIns="0" rtlCol="0"/>
            <a:lstStyle/>
            <a:p/>
          </p:txBody>
        </p:sp>
        <p:sp>
          <p:nvSpPr>
            <p:cNvPr id="2860" name="object 2860" descr=""/>
            <p:cNvSpPr/>
            <p:nvPr/>
          </p:nvSpPr>
          <p:spPr>
            <a:xfrm>
              <a:off x="5609255" y="8359052"/>
              <a:ext cx="0" cy="200025"/>
            </a:xfrm>
            <a:custGeom>
              <a:avLst/>
              <a:gdLst/>
              <a:ahLst/>
              <a:cxnLst/>
              <a:rect l="l" t="t" r="r" b="b"/>
              <a:pathLst>
                <a:path w="0" h="200025">
                  <a:moveTo>
                    <a:pt x="0" y="199821"/>
                  </a:moveTo>
                  <a:lnTo>
                    <a:pt x="0" y="0"/>
                  </a:lnTo>
                </a:path>
              </a:pathLst>
            </a:custGeom>
            <a:ln w="3175">
              <a:solidFill>
                <a:srgbClr val="EE2D29"/>
              </a:solidFill>
              <a:prstDash val="lgDash"/>
            </a:ln>
          </p:spPr>
          <p:txBody>
            <a:bodyPr wrap="square" lIns="0" tIns="0" rIns="0" bIns="0" rtlCol="0"/>
            <a:lstStyle/>
            <a:p/>
          </p:txBody>
        </p:sp>
        <p:sp>
          <p:nvSpPr>
            <p:cNvPr id="2861" name="object 2861" descr=""/>
            <p:cNvSpPr/>
            <p:nvPr/>
          </p:nvSpPr>
          <p:spPr>
            <a:xfrm>
              <a:off x="5273328" y="8454421"/>
              <a:ext cx="1093470" cy="0"/>
            </a:xfrm>
            <a:custGeom>
              <a:avLst/>
              <a:gdLst/>
              <a:ahLst/>
              <a:cxnLst/>
              <a:rect l="l" t="t" r="r" b="b"/>
              <a:pathLst>
                <a:path w="1093470" h="0">
                  <a:moveTo>
                    <a:pt x="1093152" y="0"/>
                  </a:moveTo>
                  <a:lnTo>
                    <a:pt x="0" y="0"/>
                  </a:lnTo>
                </a:path>
              </a:pathLst>
            </a:custGeom>
            <a:ln w="3175">
              <a:solidFill>
                <a:srgbClr val="EE2D29"/>
              </a:solidFill>
              <a:prstDash val="lgDash"/>
            </a:ln>
          </p:spPr>
          <p:txBody>
            <a:bodyPr wrap="square" lIns="0" tIns="0" rIns="0" bIns="0" rtlCol="0"/>
            <a:lstStyle/>
            <a:p/>
          </p:txBody>
        </p:sp>
        <p:sp>
          <p:nvSpPr>
            <p:cNvPr id="2862" name="object 2862" descr=""/>
            <p:cNvSpPr/>
            <p:nvPr/>
          </p:nvSpPr>
          <p:spPr>
            <a:xfrm>
              <a:off x="5696017" y="8087582"/>
              <a:ext cx="290195" cy="367030"/>
            </a:xfrm>
            <a:custGeom>
              <a:avLst/>
              <a:gdLst/>
              <a:ahLst/>
              <a:cxnLst/>
              <a:rect l="l" t="t" r="r" b="b"/>
              <a:pathLst>
                <a:path w="290195" h="367029">
                  <a:moveTo>
                    <a:pt x="290195" y="366839"/>
                  </a:moveTo>
                  <a:lnTo>
                    <a:pt x="287269" y="319814"/>
                  </a:lnTo>
                  <a:lnTo>
                    <a:pt x="278704" y="274324"/>
                  </a:lnTo>
                  <a:lnTo>
                    <a:pt x="264815" y="230769"/>
                  </a:lnTo>
                  <a:lnTo>
                    <a:pt x="245918" y="189550"/>
                  </a:lnTo>
                  <a:lnTo>
                    <a:pt x="222331" y="151066"/>
                  </a:lnTo>
                  <a:lnTo>
                    <a:pt x="194368" y="115717"/>
                  </a:lnTo>
                  <a:lnTo>
                    <a:pt x="162347" y="83904"/>
                  </a:lnTo>
                  <a:lnTo>
                    <a:pt x="126583" y="56025"/>
                  </a:lnTo>
                  <a:lnTo>
                    <a:pt x="87393" y="32482"/>
                  </a:lnTo>
                  <a:lnTo>
                    <a:pt x="45093" y="13673"/>
                  </a:lnTo>
                  <a:lnTo>
                    <a:pt x="0" y="0"/>
                  </a:lnTo>
                </a:path>
              </a:pathLst>
            </a:custGeom>
            <a:ln w="3175">
              <a:solidFill>
                <a:srgbClr val="565658"/>
              </a:solidFill>
            </a:ln>
          </p:spPr>
          <p:txBody>
            <a:bodyPr wrap="square" lIns="0" tIns="0" rIns="0" bIns="0" rtlCol="0"/>
            <a:lstStyle/>
            <a:p/>
          </p:txBody>
        </p:sp>
        <p:sp>
          <p:nvSpPr>
            <p:cNvPr id="2863" name="object 2863" descr=""/>
            <p:cNvSpPr/>
            <p:nvPr/>
          </p:nvSpPr>
          <p:spPr>
            <a:xfrm>
              <a:off x="5238001" y="8078320"/>
              <a:ext cx="346075" cy="311150"/>
            </a:xfrm>
            <a:custGeom>
              <a:avLst/>
              <a:gdLst/>
              <a:ahLst/>
              <a:cxnLst/>
              <a:rect l="l" t="t" r="r" b="b"/>
              <a:pathLst>
                <a:path w="346075" h="311150">
                  <a:moveTo>
                    <a:pt x="345630" y="0"/>
                  </a:moveTo>
                  <a:lnTo>
                    <a:pt x="299282" y="6047"/>
                  </a:lnTo>
                  <a:lnTo>
                    <a:pt x="254808" y="17531"/>
                  </a:lnTo>
                  <a:lnTo>
                    <a:pt x="212577" y="34119"/>
                  </a:lnTo>
                  <a:lnTo>
                    <a:pt x="172961" y="55479"/>
                  </a:lnTo>
                  <a:lnTo>
                    <a:pt x="136331" y="81277"/>
                  </a:lnTo>
                  <a:lnTo>
                    <a:pt x="103056" y="111181"/>
                  </a:lnTo>
                  <a:lnTo>
                    <a:pt x="73509" y="144859"/>
                  </a:lnTo>
                  <a:lnTo>
                    <a:pt x="48058" y="181976"/>
                  </a:lnTo>
                  <a:lnTo>
                    <a:pt x="27076" y="222201"/>
                  </a:lnTo>
                  <a:lnTo>
                    <a:pt x="10933" y="265200"/>
                  </a:lnTo>
                  <a:lnTo>
                    <a:pt x="0" y="310642"/>
                  </a:lnTo>
                </a:path>
              </a:pathLst>
            </a:custGeom>
            <a:ln w="3175">
              <a:solidFill>
                <a:srgbClr val="565658"/>
              </a:solidFill>
            </a:ln>
          </p:spPr>
          <p:txBody>
            <a:bodyPr wrap="square" lIns="0" tIns="0" rIns="0" bIns="0" rtlCol="0"/>
            <a:lstStyle/>
            <a:p/>
          </p:txBody>
        </p:sp>
        <p:sp>
          <p:nvSpPr>
            <p:cNvPr id="2864" name="object 2864" descr=""/>
            <p:cNvSpPr/>
            <p:nvPr/>
          </p:nvSpPr>
          <p:spPr>
            <a:xfrm>
              <a:off x="5970616" y="8381892"/>
              <a:ext cx="17780" cy="73025"/>
            </a:xfrm>
            <a:custGeom>
              <a:avLst/>
              <a:gdLst/>
              <a:ahLst/>
              <a:cxnLst/>
              <a:rect l="l" t="t" r="r" b="b"/>
              <a:pathLst>
                <a:path w="17779" h="73025">
                  <a:moveTo>
                    <a:pt x="17627" y="0"/>
                  </a:moveTo>
                  <a:lnTo>
                    <a:pt x="0" y="2514"/>
                  </a:lnTo>
                  <a:lnTo>
                    <a:pt x="15595" y="72529"/>
                  </a:lnTo>
                  <a:lnTo>
                    <a:pt x="17627" y="0"/>
                  </a:lnTo>
                  <a:close/>
                </a:path>
              </a:pathLst>
            </a:custGeom>
            <a:solidFill>
              <a:srgbClr val="050000"/>
            </a:solidFill>
          </p:spPr>
          <p:txBody>
            <a:bodyPr wrap="square" lIns="0" tIns="0" rIns="0" bIns="0" rtlCol="0"/>
            <a:lstStyle/>
            <a:p/>
          </p:txBody>
        </p:sp>
        <p:sp>
          <p:nvSpPr>
            <p:cNvPr id="2865" name="object 2865" descr=""/>
            <p:cNvSpPr/>
            <p:nvPr/>
          </p:nvSpPr>
          <p:spPr>
            <a:xfrm>
              <a:off x="5238004" y="8317175"/>
              <a:ext cx="27940" cy="72390"/>
            </a:xfrm>
            <a:custGeom>
              <a:avLst/>
              <a:gdLst/>
              <a:ahLst/>
              <a:cxnLst/>
              <a:rect l="l" t="t" r="r" b="b"/>
              <a:pathLst>
                <a:path w="27939" h="72390">
                  <a:moveTo>
                    <a:pt x="10604" y="0"/>
                  </a:moveTo>
                  <a:lnTo>
                    <a:pt x="0" y="71780"/>
                  </a:lnTo>
                  <a:lnTo>
                    <a:pt x="27520" y="5537"/>
                  </a:lnTo>
                  <a:lnTo>
                    <a:pt x="10604" y="0"/>
                  </a:lnTo>
                  <a:close/>
                </a:path>
              </a:pathLst>
            </a:custGeom>
            <a:solidFill>
              <a:srgbClr val="565658"/>
            </a:solidFill>
          </p:spPr>
          <p:txBody>
            <a:bodyPr wrap="square" lIns="0" tIns="0" rIns="0" bIns="0" rtlCol="0"/>
            <a:lstStyle/>
            <a:p/>
          </p:txBody>
        </p:sp>
      </p:grpSp>
      <p:sp>
        <p:nvSpPr>
          <p:cNvPr id="2866" name="object 2866" descr=""/>
          <p:cNvSpPr txBox="1"/>
          <p:nvPr/>
        </p:nvSpPr>
        <p:spPr>
          <a:xfrm>
            <a:off x="5556572" y="8013671"/>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170°</a:t>
            </a:r>
            <a:endParaRPr sz="550">
              <a:latin typeface="Microsoft YaHei"/>
              <a:cs typeface="Microsoft YaHei"/>
            </a:endParaRPr>
          </a:p>
        </p:txBody>
      </p:sp>
      <p:grpSp>
        <p:nvGrpSpPr>
          <p:cNvPr id="2867" name="object 2867" descr=""/>
          <p:cNvGrpSpPr/>
          <p:nvPr/>
        </p:nvGrpSpPr>
        <p:grpSpPr>
          <a:xfrm>
            <a:off x="5236206" y="8452829"/>
            <a:ext cx="752475" cy="379730"/>
            <a:chOff x="5236206" y="8452829"/>
            <a:chExt cx="752475" cy="379730"/>
          </a:xfrm>
        </p:grpSpPr>
        <p:sp>
          <p:nvSpPr>
            <p:cNvPr id="2868" name="object 2868" descr=""/>
            <p:cNvSpPr/>
            <p:nvPr/>
          </p:nvSpPr>
          <p:spPr>
            <a:xfrm>
              <a:off x="5237793" y="8519918"/>
              <a:ext cx="346710" cy="311150"/>
            </a:xfrm>
            <a:custGeom>
              <a:avLst/>
              <a:gdLst/>
              <a:ahLst/>
              <a:cxnLst/>
              <a:rect l="l" t="t" r="r" b="b"/>
              <a:pathLst>
                <a:path w="346710" h="311150">
                  <a:moveTo>
                    <a:pt x="0" y="0"/>
                  </a:moveTo>
                  <a:lnTo>
                    <a:pt x="10960" y="45533"/>
                  </a:lnTo>
                  <a:lnTo>
                    <a:pt x="27146" y="88616"/>
                  </a:lnTo>
                  <a:lnTo>
                    <a:pt x="48186" y="128912"/>
                  </a:lnTo>
                  <a:lnTo>
                    <a:pt x="73708" y="166088"/>
                  </a:lnTo>
                  <a:lnTo>
                    <a:pt x="103337" y="199809"/>
                  </a:lnTo>
                  <a:lnTo>
                    <a:pt x="136703" y="229741"/>
                  </a:lnTo>
                  <a:lnTo>
                    <a:pt x="173431" y="255549"/>
                  </a:lnTo>
                  <a:lnTo>
                    <a:pt x="213149" y="276899"/>
                  </a:lnTo>
                  <a:lnTo>
                    <a:pt x="255485" y="293457"/>
                  </a:lnTo>
                  <a:lnTo>
                    <a:pt x="300066" y="304888"/>
                  </a:lnTo>
                  <a:lnTo>
                    <a:pt x="346519" y="310857"/>
                  </a:lnTo>
                </a:path>
              </a:pathLst>
            </a:custGeom>
            <a:ln w="3175">
              <a:solidFill>
                <a:srgbClr val="565658"/>
              </a:solidFill>
            </a:ln>
          </p:spPr>
          <p:txBody>
            <a:bodyPr wrap="square" lIns="0" tIns="0" rIns="0" bIns="0" rtlCol="0"/>
            <a:lstStyle/>
            <a:p/>
          </p:txBody>
        </p:sp>
        <p:sp>
          <p:nvSpPr>
            <p:cNvPr id="2869" name="object 2869" descr=""/>
            <p:cNvSpPr/>
            <p:nvPr/>
          </p:nvSpPr>
          <p:spPr>
            <a:xfrm>
              <a:off x="5696741" y="8454417"/>
              <a:ext cx="290195" cy="367030"/>
            </a:xfrm>
            <a:custGeom>
              <a:avLst/>
              <a:gdLst/>
              <a:ahLst/>
              <a:cxnLst/>
              <a:rect l="l" t="t" r="r" b="b"/>
              <a:pathLst>
                <a:path w="290195" h="367029">
                  <a:moveTo>
                    <a:pt x="0" y="366903"/>
                  </a:moveTo>
                  <a:lnTo>
                    <a:pt x="45027" y="353164"/>
                  </a:lnTo>
                  <a:lnTo>
                    <a:pt x="87259" y="334306"/>
                  </a:lnTo>
                  <a:lnTo>
                    <a:pt x="126383" y="310727"/>
                  </a:lnTo>
                  <a:lnTo>
                    <a:pt x="162084" y="282826"/>
                  </a:lnTo>
                  <a:lnTo>
                    <a:pt x="194045" y="251002"/>
                  </a:lnTo>
                  <a:lnTo>
                    <a:pt x="221953" y="215653"/>
                  </a:lnTo>
                  <a:lnTo>
                    <a:pt x="245493" y="177178"/>
                  </a:lnTo>
                  <a:lnTo>
                    <a:pt x="264350" y="135977"/>
                  </a:lnTo>
                  <a:lnTo>
                    <a:pt x="278209" y="92448"/>
                  </a:lnTo>
                  <a:lnTo>
                    <a:pt x="286755" y="46989"/>
                  </a:lnTo>
                  <a:lnTo>
                    <a:pt x="289674" y="0"/>
                  </a:lnTo>
                </a:path>
              </a:pathLst>
            </a:custGeom>
            <a:ln w="3175">
              <a:solidFill>
                <a:srgbClr val="565658"/>
              </a:solidFill>
            </a:ln>
          </p:spPr>
          <p:txBody>
            <a:bodyPr wrap="square" lIns="0" tIns="0" rIns="0" bIns="0" rtlCol="0"/>
            <a:lstStyle/>
            <a:p/>
          </p:txBody>
        </p:sp>
        <p:sp>
          <p:nvSpPr>
            <p:cNvPr id="2870" name="object 2870" descr=""/>
            <p:cNvSpPr/>
            <p:nvPr/>
          </p:nvSpPr>
          <p:spPr>
            <a:xfrm>
              <a:off x="5237793" y="8519918"/>
              <a:ext cx="27940" cy="72390"/>
            </a:xfrm>
            <a:custGeom>
              <a:avLst/>
              <a:gdLst/>
              <a:ahLst/>
              <a:cxnLst/>
              <a:rect l="l" t="t" r="r" b="b"/>
              <a:pathLst>
                <a:path w="27939" h="72390">
                  <a:moveTo>
                    <a:pt x="0" y="0"/>
                  </a:moveTo>
                  <a:lnTo>
                    <a:pt x="10591" y="71793"/>
                  </a:lnTo>
                  <a:lnTo>
                    <a:pt x="27508" y="66268"/>
                  </a:lnTo>
                  <a:lnTo>
                    <a:pt x="0" y="0"/>
                  </a:lnTo>
                  <a:close/>
                </a:path>
              </a:pathLst>
            </a:custGeom>
            <a:solidFill>
              <a:srgbClr val="565658"/>
            </a:solidFill>
          </p:spPr>
          <p:txBody>
            <a:bodyPr wrap="square" lIns="0" tIns="0" rIns="0" bIns="0" rtlCol="0"/>
            <a:lstStyle/>
            <a:p/>
          </p:txBody>
        </p:sp>
        <p:sp>
          <p:nvSpPr>
            <p:cNvPr id="2871" name="object 2871" descr=""/>
            <p:cNvSpPr/>
            <p:nvPr/>
          </p:nvSpPr>
          <p:spPr>
            <a:xfrm>
              <a:off x="5970827" y="8454422"/>
              <a:ext cx="17780" cy="73025"/>
            </a:xfrm>
            <a:custGeom>
              <a:avLst/>
              <a:gdLst/>
              <a:ahLst/>
              <a:cxnLst/>
              <a:rect l="l" t="t" r="r" b="b"/>
              <a:pathLst>
                <a:path w="17779" h="73025">
                  <a:moveTo>
                    <a:pt x="15595" y="0"/>
                  </a:moveTo>
                  <a:lnTo>
                    <a:pt x="0" y="70040"/>
                  </a:lnTo>
                  <a:lnTo>
                    <a:pt x="17653" y="72529"/>
                  </a:lnTo>
                  <a:lnTo>
                    <a:pt x="15595" y="0"/>
                  </a:lnTo>
                  <a:close/>
                </a:path>
              </a:pathLst>
            </a:custGeom>
            <a:solidFill>
              <a:srgbClr val="050000"/>
            </a:solidFill>
          </p:spPr>
          <p:txBody>
            <a:bodyPr wrap="square" lIns="0" tIns="0" rIns="0" bIns="0" rtlCol="0"/>
            <a:lstStyle/>
            <a:p/>
          </p:txBody>
        </p:sp>
      </p:grpSp>
      <p:sp>
        <p:nvSpPr>
          <p:cNvPr id="2872" name="object 2872" descr=""/>
          <p:cNvSpPr txBox="1"/>
          <p:nvPr/>
        </p:nvSpPr>
        <p:spPr>
          <a:xfrm>
            <a:off x="5558842" y="8754574"/>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170°</a:t>
            </a:r>
            <a:endParaRPr sz="550">
              <a:latin typeface="Microsoft YaHei"/>
              <a:cs typeface="Microsoft YaHei"/>
            </a:endParaRPr>
          </a:p>
        </p:txBody>
      </p:sp>
      <p:grpSp>
        <p:nvGrpSpPr>
          <p:cNvPr id="2873" name="object 2873" descr=""/>
          <p:cNvGrpSpPr/>
          <p:nvPr/>
        </p:nvGrpSpPr>
        <p:grpSpPr>
          <a:xfrm>
            <a:off x="5607684" y="7788540"/>
            <a:ext cx="850900" cy="668020"/>
            <a:chOff x="5607684" y="7788540"/>
            <a:chExt cx="850900" cy="668020"/>
          </a:xfrm>
        </p:grpSpPr>
        <p:sp>
          <p:nvSpPr>
            <p:cNvPr id="2874" name="object 2874" descr=""/>
            <p:cNvSpPr/>
            <p:nvPr/>
          </p:nvSpPr>
          <p:spPr>
            <a:xfrm>
              <a:off x="5609246" y="7790102"/>
              <a:ext cx="847725" cy="664845"/>
            </a:xfrm>
            <a:custGeom>
              <a:avLst/>
              <a:gdLst/>
              <a:ahLst/>
              <a:cxnLst/>
              <a:rect l="l" t="t" r="r" b="b"/>
              <a:pathLst>
                <a:path w="847725" h="664845">
                  <a:moveTo>
                    <a:pt x="847572" y="0"/>
                  </a:moveTo>
                  <a:lnTo>
                    <a:pt x="0" y="664324"/>
                  </a:lnTo>
                </a:path>
              </a:pathLst>
            </a:custGeom>
            <a:ln w="3175">
              <a:solidFill>
                <a:srgbClr val="565658"/>
              </a:solidFill>
            </a:ln>
          </p:spPr>
          <p:txBody>
            <a:bodyPr wrap="square" lIns="0" tIns="0" rIns="0" bIns="0" rtlCol="0"/>
            <a:lstStyle/>
            <a:p/>
          </p:txBody>
        </p:sp>
        <p:sp>
          <p:nvSpPr>
            <p:cNvPr id="2875" name="object 2875" descr=""/>
            <p:cNvSpPr/>
            <p:nvPr/>
          </p:nvSpPr>
          <p:spPr>
            <a:xfrm>
              <a:off x="6395224" y="7790102"/>
              <a:ext cx="61594" cy="51435"/>
            </a:xfrm>
            <a:custGeom>
              <a:avLst/>
              <a:gdLst/>
              <a:ahLst/>
              <a:cxnLst/>
              <a:rect l="l" t="t" r="r" b="b"/>
              <a:pathLst>
                <a:path w="61595" h="51434">
                  <a:moveTo>
                    <a:pt x="61595" y="0"/>
                  </a:moveTo>
                  <a:lnTo>
                    <a:pt x="0" y="36957"/>
                  </a:lnTo>
                  <a:lnTo>
                    <a:pt x="10998" y="50990"/>
                  </a:lnTo>
                  <a:lnTo>
                    <a:pt x="61595" y="0"/>
                  </a:lnTo>
                  <a:close/>
                </a:path>
              </a:pathLst>
            </a:custGeom>
            <a:solidFill>
              <a:srgbClr val="565658"/>
            </a:solidFill>
          </p:spPr>
          <p:txBody>
            <a:bodyPr wrap="square" lIns="0" tIns="0" rIns="0" bIns="0" rtlCol="0"/>
            <a:lstStyle/>
            <a:p/>
          </p:txBody>
        </p:sp>
      </p:grpSp>
      <p:sp>
        <p:nvSpPr>
          <p:cNvPr id="2876" name="object 2876" descr=""/>
          <p:cNvSpPr txBox="1"/>
          <p:nvPr/>
        </p:nvSpPr>
        <p:spPr>
          <a:xfrm rot="19320000">
            <a:off x="5964067" y="7946761"/>
            <a:ext cx="326267" cy="71755"/>
          </a:xfrm>
          <a:prstGeom prst="rect">
            <a:avLst/>
          </a:prstGeom>
        </p:spPr>
        <p:txBody>
          <a:bodyPr wrap="square" lIns="0" tIns="0" rIns="0" bIns="0" rtlCol="0" vert="horz">
            <a:spAutoFit/>
          </a:bodyPr>
          <a:lstStyle/>
          <a:p>
            <a:pPr>
              <a:lnSpc>
                <a:spcPts val="565"/>
              </a:lnSpc>
            </a:pPr>
            <a:r>
              <a:rPr dirty="0" sz="550" spc="-10">
                <a:solidFill>
                  <a:srgbClr val="565658"/>
                </a:solidFill>
                <a:latin typeface="Microsoft YaHei"/>
                <a:cs typeface="Microsoft YaHei"/>
              </a:rPr>
              <a:t>R1206.05</a:t>
            </a:r>
            <a:endParaRPr sz="550">
              <a:latin typeface="Microsoft YaHei"/>
              <a:cs typeface="Microsoft YaHei"/>
            </a:endParaRPr>
          </a:p>
        </p:txBody>
      </p:sp>
      <p:grpSp>
        <p:nvGrpSpPr>
          <p:cNvPr id="2877" name="object 2877" descr=""/>
          <p:cNvGrpSpPr/>
          <p:nvPr/>
        </p:nvGrpSpPr>
        <p:grpSpPr>
          <a:xfrm>
            <a:off x="1270920" y="7509847"/>
            <a:ext cx="2089150" cy="1902460"/>
            <a:chOff x="1270920" y="7509847"/>
            <a:chExt cx="2089150" cy="1902460"/>
          </a:xfrm>
        </p:grpSpPr>
        <p:sp>
          <p:nvSpPr>
            <p:cNvPr id="2878" name="object 2878" descr=""/>
            <p:cNvSpPr/>
            <p:nvPr/>
          </p:nvSpPr>
          <p:spPr>
            <a:xfrm>
              <a:off x="1274066" y="7513023"/>
              <a:ext cx="2082800" cy="1896110"/>
            </a:xfrm>
            <a:custGeom>
              <a:avLst/>
              <a:gdLst/>
              <a:ahLst/>
              <a:cxnLst/>
              <a:rect l="l" t="t" r="r" b="b"/>
              <a:pathLst>
                <a:path w="2082800" h="1896109">
                  <a:moveTo>
                    <a:pt x="1039234" y="0"/>
                  </a:moveTo>
                  <a:lnTo>
                    <a:pt x="994819" y="1050"/>
                  </a:lnTo>
                  <a:lnTo>
                    <a:pt x="950503" y="3982"/>
                  </a:lnTo>
                  <a:lnTo>
                    <a:pt x="906352" y="8790"/>
                  </a:lnTo>
                  <a:lnTo>
                    <a:pt x="862429" y="15467"/>
                  </a:lnTo>
                  <a:lnTo>
                    <a:pt x="818800" y="24008"/>
                  </a:lnTo>
                  <a:lnTo>
                    <a:pt x="775529" y="34407"/>
                  </a:lnTo>
                  <a:lnTo>
                    <a:pt x="732681" y="46660"/>
                  </a:lnTo>
                  <a:lnTo>
                    <a:pt x="690320" y="60759"/>
                  </a:lnTo>
                  <a:lnTo>
                    <a:pt x="648512" y="76700"/>
                  </a:lnTo>
                  <a:lnTo>
                    <a:pt x="607322" y="94477"/>
                  </a:lnTo>
                  <a:lnTo>
                    <a:pt x="566813" y="114083"/>
                  </a:lnTo>
                  <a:lnTo>
                    <a:pt x="527051" y="135514"/>
                  </a:lnTo>
                  <a:lnTo>
                    <a:pt x="488100" y="158764"/>
                  </a:lnTo>
                  <a:lnTo>
                    <a:pt x="450025" y="183827"/>
                  </a:lnTo>
                  <a:lnTo>
                    <a:pt x="412892" y="210698"/>
                  </a:lnTo>
                  <a:lnTo>
                    <a:pt x="376763" y="239370"/>
                  </a:lnTo>
                  <a:lnTo>
                    <a:pt x="341705" y="269838"/>
                  </a:lnTo>
                  <a:lnTo>
                    <a:pt x="307782" y="302097"/>
                  </a:lnTo>
                  <a:lnTo>
                    <a:pt x="275059" y="336141"/>
                  </a:lnTo>
                  <a:lnTo>
                    <a:pt x="243601" y="371963"/>
                  </a:lnTo>
                  <a:lnTo>
                    <a:pt x="210923" y="412960"/>
                  </a:lnTo>
                  <a:lnTo>
                    <a:pt x="180424" y="455438"/>
                  </a:lnTo>
                  <a:lnTo>
                    <a:pt x="152147" y="499309"/>
                  </a:lnTo>
                  <a:lnTo>
                    <a:pt x="126135" y="544485"/>
                  </a:lnTo>
                  <a:lnTo>
                    <a:pt x="102431" y="590876"/>
                  </a:lnTo>
                  <a:lnTo>
                    <a:pt x="81077" y="638395"/>
                  </a:lnTo>
                  <a:lnTo>
                    <a:pt x="62117" y="686951"/>
                  </a:lnTo>
                  <a:lnTo>
                    <a:pt x="45594" y="736458"/>
                  </a:lnTo>
                  <a:lnTo>
                    <a:pt x="31551" y="786825"/>
                  </a:lnTo>
                  <a:lnTo>
                    <a:pt x="20030" y="837964"/>
                  </a:lnTo>
                  <a:lnTo>
                    <a:pt x="11108" y="889528"/>
                  </a:lnTo>
                  <a:lnTo>
                    <a:pt x="4792" y="941409"/>
                  </a:lnTo>
                  <a:lnTo>
                    <a:pt x="1088" y="993508"/>
                  </a:lnTo>
                  <a:lnTo>
                    <a:pt x="0" y="1045725"/>
                  </a:lnTo>
                  <a:lnTo>
                    <a:pt x="1532" y="1097962"/>
                  </a:lnTo>
                  <a:lnTo>
                    <a:pt x="5691" y="1150118"/>
                  </a:lnTo>
                  <a:lnTo>
                    <a:pt x="12732" y="1196833"/>
                  </a:lnTo>
                  <a:lnTo>
                    <a:pt x="23742" y="1241937"/>
                  </a:lnTo>
                  <a:lnTo>
                    <a:pt x="38519" y="1285267"/>
                  </a:lnTo>
                  <a:lnTo>
                    <a:pt x="56864" y="1326661"/>
                  </a:lnTo>
                  <a:lnTo>
                    <a:pt x="78574" y="1365955"/>
                  </a:lnTo>
                  <a:lnTo>
                    <a:pt x="103449" y="1402986"/>
                  </a:lnTo>
                  <a:lnTo>
                    <a:pt x="131286" y="1437592"/>
                  </a:lnTo>
                  <a:lnTo>
                    <a:pt x="161886" y="1469609"/>
                  </a:lnTo>
                  <a:lnTo>
                    <a:pt x="195047" y="1498876"/>
                  </a:lnTo>
                  <a:lnTo>
                    <a:pt x="230567" y="1525228"/>
                  </a:lnTo>
                  <a:lnTo>
                    <a:pt x="268246" y="1548503"/>
                  </a:lnTo>
                  <a:lnTo>
                    <a:pt x="307883" y="1568537"/>
                  </a:lnTo>
                  <a:lnTo>
                    <a:pt x="349275" y="1585170"/>
                  </a:lnTo>
                  <a:lnTo>
                    <a:pt x="392223" y="1598236"/>
                  </a:lnTo>
                  <a:lnTo>
                    <a:pt x="436525" y="1607573"/>
                  </a:lnTo>
                  <a:lnTo>
                    <a:pt x="481979" y="1613019"/>
                  </a:lnTo>
                  <a:lnTo>
                    <a:pt x="528384" y="1614411"/>
                  </a:lnTo>
                  <a:lnTo>
                    <a:pt x="575540" y="1611585"/>
                  </a:lnTo>
                  <a:lnTo>
                    <a:pt x="619433" y="1605064"/>
                  </a:lnTo>
                  <a:lnTo>
                    <a:pt x="662526" y="1594840"/>
                  </a:lnTo>
                  <a:lnTo>
                    <a:pt x="704585" y="1580977"/>
                  </a:lnTo>
                  <a:lnTo>
                    <a:pt x="745378" y="1563541"/>
                  </a:lnTo>
                  <a:lnTo>
                    <a:pt x="704301" y="1538053"/>
                  </a:lnTo>
                  <a:lnTo>
                    <a:pt x="665906" y="1509760"/>
                  </a:lnTo>
                  <a:lnTo>
                    <a:pt x="630266" y="1478859"/>
                  </a:lnTo>
                  <a:lnTo>
                    <a:pt x="597455" y="1445551"/>
                  </a:lnTo>
                  <a:lnTo>
                    <a:pt x="567547" y="1410034"/>
                  </a:lnTo>
                  <a:lnTo>
                    <a:pt x="540615" y="1372507"/>
                  </a:lnTo>
                  <a:lnTo>
                    <a:pt x="516735" y="1333171"/>
                  </a:lnTo>
                  <a:lnTo>
                    <a:pt x="495978" y="1292223"/>
                  </a:lnTo>
                  <a:lnTo>
                    <a:pt x="478420" y="1249863"/>
                  </a:lnTo>
                  <a:lnTo>
                    <a:pt x="464134" y="1206291"/>
                  </a:lnTo>
                  <a:lnTo>
                    <a:pt x="453195" y="1161706"/>
                  </a:lnTo>
                  <a:lnTo>
                    <a:pt x="445674" y="1116306"/>
                  </a:lnTo>
                  <a:lnTo>
                    <a:pt x="441648" y="1070291"/>
                  </a:lnTo>
                  <a:lnTo>
                    <a:pt x="441189" y="1023861"/>
                  </a:lnTo>
                  <a:lnTo>
                    <a:pt x="444372" y="977213"/>
                  </a:lnTo>
                  <a:lnTo>
                    <a:pt x="451269" y="930549"/>
                  </a:lnTo>
                  <a:lnTo>
                    <a:pt x="461956" y="884066"/>
                  </a:lnTo>
                  <a:lnTo>
                    <a:pt x="476506" y="837964"/>
                  </a:lnTo>
                  <a:lnTo>
                    <a:pt x="495458" y="791502"/>
                  </a:lnTo>
                  <a:lnTo>
                    <a:pt x="518144" y="746938"/>
                  </a:lnTo>
                  <a:lnTo>
                    <a:pt x="544416" y="704487"/>
                  </a:lnTo>
                  <a:lnTo>
                    <a:pt x="574127" y="664365"/>
                  </a:lnTo>
                  <a:lnTo>
                    <a:pt x="607132" y="626786"/>
                  </a:lnTo>
                  <a:lnTo>
                    <a:pt x="643282" y="591965"/>
                  </a:lnTo>
                  <a:lnTo>
                    <a:pt x="694151" y="607060"/>
                  </a:lnTo>
                  <a:lnTo>
                    <a:pt x="742898" y="627133"/>
                  </a:lnTo>
                  <a:lnTo>
                    <a:pt x="789185" y="651953"/>
                  </a:lnTo>
                  <a:lnTo>
                    <a:pt x="832673" y="681290"/>
                  </a:lnTo>
                  <a:lnTo>
                    <a:pt x="873023" y="714914"/>
                  </a:lnTo>
                  <a:lnTo>
                    <a:pt x="909895" y="752593"/>
                  </a:lnTo>
                  <a:lnTo>
                    <a:pt x="942951" y="794099"/>
                  </a:lnTo>
                  <a:lnTo>
                    <a:pt x="989387" y="780370"/>
                  </a:lnTo>
                  <a:lnTo>
                    <a:pt x="1036769" y="775304"/>
                  </a:lnTo>
                  <a:lnTo>
                    <a:pt x="1083948" y="778717"/>
                  </a:lnTo>
                  <a:lnTo>
                    <a:pt x="1129779" y="790422"/>
                  </a:lnTo>
                  <a:lnTo>
                    <a:pt x="1173112" y="810233"/>
                  </a:lnTo>
                  <a:lnTo>
                    <a:pt x="1212801" y="837964"/>
                  </a:lnTo>
                  <a:lnTo>
                    <a:pt x="1247924" y="873758"/>
                  </a:lnTo>
                  <a:lnTo>
                    <a:pt x="1275178" y="914567"/>
                  </a:lnTo>
                  <a:lnTo>
                    <a:pt x="1294284" y="959163"/>
                  </a:lnTo>
                  <a:lnTo>
                    <a:pt x="1304965" y="1006315"/>
                  </a:lnTo>
                  <a:lnTo>
                    <a:pt x="1306943" y="1054793"/>
                  </a:lnTo>
                  <a:lnTo>
                    <a:pt x="1299940" y="1103366"/>
                  </a:lnTo>
                  <a:lnTo>
                    <a:pt x="1283680" y="1150803"/>
                  </a:lnTo>
                  <a:lnTo>
                    <a:pt x="1260087" y="1192617"/>
                  </a:lnTo>
                  <a:lnTo>
                    <a:pt x="1230296" y="1228544"/>
                  </a:lnTo>
                  <a:lnTo>
                    <a:pt x="1195302" y="1258210"/>
                  </a:lnTo>
                  <a:lnTo>
                    <a:pt x="1156099" y="1281239"/>
                  </a:lnTo>
                  <a:lnTo>
                    <a:pt x="1113680" y="1297257"/>
                  </a:lnTo>
                  <a:lnTo>
                    <a:pt x="1069039" y="1305889"/>
                  </a:lnTo>
                  <a:lnTo>
                    <a:pt x="1023171" y="1306761"/>
                  </a:lnTo>
                  <a:lnTo>
                    <a:pt x="977068" y="1299496"/>
                  </a:lnTo>
                  <a:lnTo>
                    <a:pt x="931725" y="1283722"/>
                  </a:lnTo>
                  <a:lnTo>
                    <a:pt x="925290" y="1330522"/>
                  </a:lnTo>
                  <a:lnTo>
                    <a:pt x="923118" y="1376898"/>
                  </a:lnTo>
                  <a:lnTo>
                    <a:pt x="925062" y="1422636"/>
                  </a:lnTo>
                  <a:lnTo>
                    <a:pt x="930975" y="1467524"/>
                  </a:lnTo>
                  <a:lnTo>
                    <a:pt x="940709" y="1511348"/>
                  </a:lnTo>
                  <a:lnTo>
                    <a:pt x="954118" y="1553895"/>
                  </a:lnTo>
                  <a:lnTo>
                    <a:pt x="971054" y="1594952"/>
                  </a:lnTo>
                  <a:lnTo>
                    <a:pt x="991371" y="1634306"/>
                  </a:lnTo>
                  <a:lnTo>
                    <a:pt x="1014921" y="1671743"/>
                  </a:lnTo>
                  <a:lnTo>
                    <a:pt x="1041557" y="1707051"/>
                  </a:lnTo>
                  <a:lnTo>
                    <a:pt x="1071134" y="1740017"/>
                  </a:lnTo>
                  <a:lnTo>
                    <a:pt x="1103502" y="1770426"/>
                  </a:lnTo>
                  <a:lnTo>
                    <a:pt x="1138516" y="1798067"/>
                  </a:lnTo>
                  <a:lnTo>
                    <a:pt x="1176028" y="1822725"/>
                  </a:lnTo>
                  <a:lnTo>
                    <a:pt x="1215892" y="1844189"/>
                  </a:lnTo>
                  <a:lnTo>
                    <a:pt x="1257959" y="1862244"/>
                  </a:lnTo>
                  <a:lnTo>
                    <a:pt x="1302084" y="1876677"/>
                  </a:lnTo>
                  <a:lnTo>
                    <a:pt x="1348120" y="1887276"/>
                  </a:lnTo>
                  <a:lnTo>
                    <a:pt x="1398199" y="1893976"/>
                  </a:lnTo>
                  <a:lnTo>
                    <a:pt x="1448153" y="1895775"/>
                  </a:lnTo>
                  <a:lnTo>
                    <a:pt x="1497659" y="1892789"/>
                  </a:lnTo>
                  <a:lnTo>
                    <a:pt x="1546394" y="1885134"/>
                  </a:lnTo>
                  <a:lnTo>
                    <a:pt x="1594036" y="1872927"/>
                  </a:lnTo>
                  <a:lnTo>
                    <a:pt x="1640264" y="1856284"/>
                  </a:lnTo>
                  <a:lnTo>
                    <a:pt x="1684755" y="1835321"/>
                  </a:lnTo>
                  <a:lnTo>
                    <a:pt x="1727187" y="1810154"/>
                  </a:lnTo>
                  <a:lnTo>
                    <a:pt x="1767239" y="1780900"/>
                  </a:lnTo>
                  <a:lnTo>
                    <a:pt x="1804588" y="1747675"/>
                  </a:lnTo>
                  <a:lnTo>
                    <a:pt x="1838911" y="1710594"/>
                  </a:lnTo>
                  <a:lnTo>
                    <a:pt x="1868728" y="1673394"/>
                  </a:lnTo>
                  <a:lnTo>
                    <a:pt x="1896573" y="1635257"/>
                  </a:lnTo>
                  <a:lnTo>
                    <a:pt x="1922453" y="1596249"/>
                  </a:lnTo>
                  <a:lnTo>
                    <a:pt x="1946371" y="1556433"/>
                  </a:lnTo>
                  <a:lnTo>
                    <a:pt x="1968335" y="1515876"/>
                  </a:lnTo>
                  <a:lnTo>
                    <a:pt x="1988350" y="1474641"/>
                  </a:lnTo>
                  <a:lnTo>
                    <a:pt x="2006421" y="1432793"/>
                  </a:lnTo>
                  <a:lnTo>
                    <a:pt x="2022554" y="1390397"/>
                  </a:lnTo>
                  <a:lnTo>
                    <a:pt x="2036756" y="1347518"/>
                  </a:lnTo>
                  <a:lnTo>
                    <a:pt x="2049030" y="1304220"/>
                  </a:lnTo>
                  <a:lnTo>
                    <a:pt x="2059384" y="1260568"/>
                  </a:lnTo>
                  <a:lnTo>
                    <a:pt x="2067823" y="1216628"/>
                  </a:lnTo>
                  <a:lnTo>
                    <a:pt x="2074353" y="1172462"/>
                  </a:lnTo>
                  <a:lnTo>
                    <a:pt x="2078979" y="1128138"/>
                  </a:lnTo>
                  <a:lnTo>
                    <a:pt x="2081706" y="1083718"/>
                  </a:lnTo>
                  <a:lnTo>
                    <a:pt x="2082541" y="1039268"/>
                  </a:lnTo>
                  <a:lnTo>
                    <a:pt x="2081490" y="994853"/>
                  </a:lnTo>
                  <a:lnTo>
                    <a:pt x="2078557" y="950537"/>
                  </a:lnTo>
                  <a:lnTo>
                    <a:pt x="2073749" y="906385"/>
                  </a:lnTo>
                  <a:lnTo>
                    <a:pt x="2067071" y="862462"/>
                  </a:lnTo>
                  <a:lnTo>
                    <a:pt x="2058529" y="818833"/>
                  </a:lnTo>
                  <a:lnTo>
                    <a:pt x="2048128" y="775561"/>
                  </a:lnTo>
                  <a:lnTo>
                    <a:pt x="2035875" y="732713"/>
                  </a:lnTo>
                  <a:lnTo>
                    <a:pt x="2021775" y="690352"/>
                  </a:lnTo>
                  <a:lnTo>
                    <a:pt x="2005833" y="648544"/>
                  </a:lnTo>
                  <a:lnTo>
                    <a:pt x="1988056" y="607353"/>
                  </a:lnTo>
                  <a:lnTo>
                    <a:pt x="1968449" y="566844"/>
                  </a:lnTo>
                  <a:lnTo>
                    <a:pt x="1947017" y="527082"/>
                  </a:lnTo>
                  <a:lnTo>
                    <a:pt x="1923766" y="488130"/>
                  </a:lnTo>
                  <a:lnTo>
                    <a:pt x="1898703" y="450056"/>
                  </a:lnTo>
                  <a:lnTo>
                    <a:pt x="1871832" y="412921"/>
                  </a:lnTo>
                  <a:lnTo>
                    <a:pt x="1843159" y="376793"/>
                  </a:lnTo>
                  <a:lnTo>
                    <a:pt x="1812690" y="341735"/>
                  </a:lnTo>
                  <a:lnTo>
                    <a:pt x="1780431" y="307812"/>
                  </a:lnTo>
                  <a:lnTo>
                    <a:pt x="1746388" y="275089"/>
                  </a:lnTo>
                  <a:lnTo>
                    <a:pt x="1710565" y="243630"/>
                  </a:lnTo>
                  <a:lnTo>
                    <a:pt x="1673364" y="213814"/>
                  </a:lnTo>
                  <a:lnTo>
                    <a:pt x="1635226" y="185969"/>
                  </a:lnTo>
                  <a:lnTo>
                    <a:pt x="1596217" y="160091"/>
                  </a:lnTo>
                  <a:lnTo>
                    <a:pt x="1556401" y="136173"/>
                  </a:lnTo>
                  <a:lnTo>
                    <a:pt x="1515843" y="114209"/>
                  </a:lnTo>
                  <a:lnTo>
                    <a:pt x="1474607" y="94195"/>
                  </a:lnTo>
                  <a:lnTo>
                    <a:pt x="1432759" y="76123"/>
                  </a:lnTo>
                  <a:lnTo>
                    <a:pt x="1390363" y="59990"/>
                  </a:lnTo>
                  <a:lnTo>
                    <a:pt x="1347483" y="45789"/>
                  </a:lnTo>
                  <a:lnTo>
                    <a:pt x="1304185" y="33513"/>
                  </a:lnTo>
                  <a:lnTo>
                    <a:pt x="1260533" y="23159"/>
                  </a:lnTo>
                  <a:lnTo>
                    <a:pt x="1216593" y="14720"/>
                  </a:lnTo>
                  <a:lnTo>
                    <a:pt x="1172428" y="8190"/>
                  </a:lnTo>
                  <a:lnTo>
                    <a:pt x="1128103" y="3564"/>
                  </a:lnTo>
                  <a:lnTo>
                    <a:pt x="1083683" y="835"/>
                  </a:lnTo>
                  <a:lnTo>
                    <a:pt x="1039234" y="0"/>
                  </a:lnTo>
                  <a:close/>
                </a:path>
              </a:pathLst>
            </a:custGeom>
            <a:solidFill>
              <a:srgbClr val="D1D3D4"/>
            </a:solidFill>
          </p:spPr>
          <p:txBody>
            <a:bodyPr wrap="square" lIns="0" tIns="0" rIns="0" bIns="0" rtlCol="0"/>
            <a:lstStyle/>
            <a:p/>
          </p:txBody>
        </p:sp>
        <p:sp>
          <p:nvSpPr>
            <p:cNvPr id="2879" name="object 2879" descr=""/>
            <p:cNvSpPr/>
            <p:nvPr/>
          </p:nvSpPr>
          <p:spPr>
            <a:xfrm>
              <a:off x="1917346" y="8104991"/>
              <a:ext cx="299720" cy="202565"/>
            </a:xfrm>
            <a:custGeom>
              <a:avLst/>
              <a:gdLst/>
              <a:ahLst/>
              <a:cxnLst/>
              <a:rect l="l" t="t" r="r" b="b"/>
              <a:pathLst>
                <a:path w="299719" h="202565">
                  <a:moveTo>
                    <a:pt x="299656" y="202133"/>
                  </a:moveTo>
                  <a:lnTo>
                    <a:pt x="266599" y="160624"/>
                  </a:lnTo>
                  <a:lnTo>
                    <a:pt x="229725" y="122944"/>
                  </a:lnTo>
                  <a:lnTo>
                    <a:pt x="189374" y="89323"/>
                  </a:lnTo>
                  <a:lnTo>
                    <a:pt x="145887" y="59989"/>
                  </a:lnTo>
                  <a:lnTo>
                    <a:pt x="99602" y="35171"/>
                  </a:lnTo>
                  <a:lnTo>
                    <a:pt x="50859" y="15098"/>
                  </a:lnTo>
                  <a:lnTo>
                    <a:pt x="0" y="0"/>
                  </a:lnTo>
                </a:path>
              </a:pathLst>
            </a:custGeom>
            <a:ln w="5778">
              <a:solidFill>
                <a:srgbClr val="EE2D29"/>
              </a:solidFill>
            </a:ln>
          </p:spPr>
          <p:txBody>
            <a:bodyPr wrap="square" lIns="0" tIns="0" rIns="0" bIns="0" rtlCol="0"/>
            <a:lstStyle/>
            <a:p/>
          </p:txBody>
        </p:sp>
        <p:sp>
          <p:nvSpPr>
            <p:cNvPr id="2880" name="object 2880" descr=""/>
            <p:cNvSpPr/>
            <p:nvPr/>
          </p:nvSpPr>
          <p:spPr>
            <a:xfrm>
              <a:off x="2205791" y="8288361"/>
              <a:ext cx="375285" cy="531495"/>
            </a:xfrm>
            <a:custGeom>
              <a:avLst/>
              <a:gdLst/>
              <a:ahLst/>
              <a:cxnLst/>
              <a:rect l="l" t="t" r="r" b="b"/>
              <a:pathLst>
                <a:path w="375285" h="531495">
                  <a:moveTo>
                    <a:pt x="0" y="508384"/>
                  </a:moveTo>
                  <a:lnTo>
                    <a:pt x="45343" y="524158"/>
                  </a:lnTo>
                  <a:lnTo>
                    <a:pt x="91446" y="531423"/>
                  </a:lnTo>
                  <a:lnTo>
                    <a:pt x="137314" y="530551"/>
                  </a:lnTo>
                  <a:lnTo>
                    <a:pt x="181955" y="521919"/>
                  </a:lnTo>
                  <a:lnTo>
                    <a:pt x="224374" y="505901"/>
                  </a:lnTo>
                  <a:lnTo>
                    <a:pt x="263577" y="482872"/>
                  </a:lnTo>
                  <a:lnTo>
                    <a:pt x="298571" y="453206"/>
                  </a:lnTo>
                  <a:lnTo>
                    <a:pt x="328361" y="417279"/>
                  </a:lnTo>
                  <a:lnTo>
                    <a:pt x="351955" y="375465"/>
                  </a:lnTo>
                  <a:lnTo>
                    <a:pt x="367736" y="330123"/>
                  </a:lnTo>
                  <a:lnTo>
                    <a:pt x="375004" y="284021"/>
                  </a:lnTo>
                  <a:lnTo>
                    <a:pt x="374134" y="238154"/>
                  </a:lnTo>
                  <a:lnTo>
                    <a:pt x="365501" y="193514"/>
                  </a:lnTo>
                  <a:lnTo>
                    <a:pt x="349480" y="151096"/>
                  </a:lnTo>
                  <a:lnTo>
                    <a:pt x="326448" y="111893"/>
                  </a:lnTo>
                  <a:lnTo>
                    <a:pt x="296780" y="76899"/>
                  </a:lnTo>
                  <a:lnTo>
                    <a:pt x="260851" y="47107"/>
                  </a:lnTo>
                  <a:lnTo>
                    <a:pt x="219036" y="23510"/>
                  </a:lnTo>
                  <a:lnTo>
                    <a:pt x="168244" y="6491"/>
                  </a:lnTo>
                  <a:lnTo>
                    <a:pt x="115603" y="0"/>
                  </a:lnTo>
                  <a:lnTo>
                    <a:pt x="62726" y="4076"/>
                  </a:lnTo>
                  <a:lnTo>
                    <a:pt x="11226" y="18761"/>
                  </a:lnTo>
                </a:path>
              </a:pathLst>
            </a:custGeom>
            <a:ln w="5778">
              <a:solidFill>
                <a:srgbClr val="EE2D29"/>
              </a:solidFill>
            </a:ln>
          </p:spPr>
          <p:txBody>
            <a:bodyPr wrap="square" lIns="0" tIns="0" rIns="0" bIns="0" rtlCol="0"/>
            <a:lstStyle/>
            <a:p/>
          </p:txBody>
        </p:sp>
        <p:sp>
          <p:nvSpPr>
            <p:cNvPr id="2881" name="object 2881" descr=""/>
            <p:cNvSpPr/>
            <p:nvPr/>
          </p:nvSpPr>
          <p:spPr>
            <a:xfrm>
              <a:off x="1274095" y="7513022"/>
              <a:ext cx="2082800" cy="1710689"/>
            </a:xfrm>
            <a:custGeom>
              <a:avLst/>
              <a:gdLst/>
              <a:ahLst/>
              <a:cxnLst/>
              <a:rect l="l" t="t" r="r" b="b"/>
              <a:pathLst>
                <a:path w="2082800" h="1710690">
                  <a:moveTo>
                    <a:pt x="1838877" y="1710592"/>
                  </a:moveTo>
                  <a:lnTo>
                    <a:pt x="1868693" y="1673392"/>
                  </a:lnTo>
                  <a:lnTo>
                    <a:pt x="1896538" y="1635255"/>
                  </a:lnTo>
                  <a:lnTo>
                    <a:pt x="1922416" y="1596246"/>
                  </a:lnTo>
                  <a:lnTo>
                    <a:pt x="1946335" y="1556431"/>
                  </a:lnTo>
                  <a:lnTo>
                    <a:pt x="1968298" y="1515873"/>
                  </a:lnTo>
                  <a:lnTo>
                    <a:pt x="1988312" y="1474638"/>
                  </a:lnTo>
                  <a:lnTo>
                    <a:pt x="2006384" y="1432789"/>
                  </a:lnTo>
                  <a:lnTo>
                    <a:pt x="2022517" y="1390393"/>
                  </a:lnTo>
                  <a:lnTo>
                    <a:pt x="2036718" y="1347514"/>
                  </a:lnTo>
                  <a:lnTo>
                    <a:pt x="2048993" y="1304216"/>
                  </a:lnTo>
                  <a:lnTo>
                    <a:pt x="2059348" y="1260564"/>
                  </a:lnTo>
                  <a:lnTo>
                    <a:pt x="2067787" y="1216622"/>
                  </a:lnTo>
                  <a:lnTo>
                    <a:pt x="2074317" y="1172457"/>
                  </a:lnTo>
                  <a:lnTo>
                    <a:pt x="2078943" y="1128132"/>
                  </a:lnTo>
                  <a:lnTo>
                    <a:pt x="2081671" y="1083712"/>
                  </a:lnTo>
                  <a:lnTo>
                    <a:pt x="2082506" y="1039262"/>
                  </a:lnTo>
                  <a:lnTo>
                    <a:pt x="2081455" y="994846"/>
                  </a:lnTo>
                  <a:lnTo>
                    <a:pt x="2078523" y="950530"/>
                  </a:lnTo>
                  <a:lnTo>
                    <a:pt x="2073715" y="906378"/>
                  </a:lnTo>
                  <a:lnTo>
                    <a:pt x="2067038" y="862455"/>
                  </a:lnTo>
                  <a:lnTo>
                    <a:pt x="2058497" y="818825"/>
                  </a:lnTo>
                  <a:lnTo>
                    <a:pt x="2048097" y="775553"/>
                  </a:lnTo>
                  <a:lnTo>
                    <a:pt x="2035844" y="732705"/>
                  </a:lnTo>
                  <a:lnTo>
                    <a:pt x="2021744" y="690344"/>
                  </a:lnTo>
                  <a:lnTo>
                    <a:pt x="2005803" y="648536"/>
                  </a:lnTo>
                  <a:lnTo>
                    <a:pt x="1988026" y="607345"/>
                  </a:lnTo>
                  <a:lnTo>
                    <a:pt x="1968418" y="566836"/>
                  </a:lnTo>
                  <a:lnTo>
                    <a:pt x="1946987" y="527074"/>
                  </a:lnTo>
                  <a:lnTo>
                    <a:pt x="1923736" y="488123"/>
                  </a:lnTo>
                  <a:lnTo>
                    <a:pt x="1898673" y="450049"/>
                  </a:lnTo>
                  <a:lnTo>
                    <a:pt x="1871801" y="412915"/>
                  </a:lnTo>
                  <a:lnTo>
                    <a:pt x="1843128" y="376787"/>
                  </a:lnTo>
                  <a:lnTo>
                    <a:pt x="1812659" y="341730"/>
                  </a:lnTo>
                  <a:lnTo>
                    <a:pt x="1780399" y="307808"/>
                  </a:lnTo>
                  <a:lnTo>
                    <a:pt x="1746355" y="275085"/>
                  </a:lnTo>
                  <a:lnTo>
                    <a:pt x="1710531" y="243628"/>
                  </a:lnTo>
                  <a:lnTo>
                    <a:pt x="1673331" y="213811"/>
                  </a:lnTo>
                  <a:lnTo>
                    <a:pt x="1635194" y="185967"/>
                  </a:lnTo>
                  <a:lnTo>
                    <a:pt x="1596186" y="160088"/>
                  </a:lnTo>
                  <a:lnTo>
                    <a:pt x="1556370" y="136170"/>
                  </a:lnTo>
                  <a:lnTo>
                    <a:pt x="1515813" y="114207"/>
                  </a:lnTo>
                  <a:lnTo>
                    <a:pt x="1474578" y="94192"/>
                  </a:lnTo>
                  <a:lnTo>
                    <a:pt x="1432730" y="76121"/>
                  </a:lnTo>
                  <a:lnTo>
                    <a:pt x="1390334" y="59988"/>
                  </a:lnTo>
                  <a:lnTo>
                    <a:pt x="1347455" y="45787"/>
                  </a:lnTo>
                  <a:lnTo>
                    <a:pt x="1304157" y="33512"/>
                  </a:lnTo>
                  <a:lnTo>
                    <a:pt x="1260506" y="23158"/>
                  </a:lnTo>
                  <a:lnTo>
                    <a:pt x="1216565" y="14718"/>
                  </a:lnTo>
                  <a:lnTo>
                    <a:pt x="1172400" y="8189"/>
                  </a:lnTo>
                  <a:lnTo>
                    <a:pt x="1128075" y="3563"/>
                  </a:lnTo>
                  <a:lnTo>
                    <a:pt x="1083656" y="835"/>
                  </a:lnTo>
                  <a:lnTo>
                    <a:pt x="1039206" y="0"/>
                  </a:lnTo>
                  <a:lnTo>
                    <a:pt x="994791" y="1051"/>
                  </a:lnTo>
                  <a:lnTo>
                    <a:pt x="950476" y="3983"/>
                  </a:lnTo>
                  <a:lnTo>
                    <a:pt x="906324" y="8791"/>
                  </a:lnTo>
                  <a:lnTo>
                    <a:pt x="862401" y="15469"/>
                  </a:lnTo>
                  <a:lnTo>
                    <a:pt x="818772" y="24011"/>
                  </a:lnTo>
                  <a:lnTo>
                    <a:pt x="775501" y="34411"/>
                  </a:lnTo>
                  <a:lnTo>
                    <a:pt x="732653" y="46664"/>
                  </a:lnTo>
                  <a:lnTo>
                    <a:pt x="690293" y="60764"/>
                  </a:lnTo>
                  <a:lnTo>
                    <a:pt x="648485" y="76706"/>
                  </a:lnTo>
                  <a:lnTo>
                    <a:pt x="607295" y="94484"/>
                  </a:lnTo>
                  <a:lnTo>
                    <a:pt x="566786" y="114092"/>
                  </a:lnTo>
                  <a:lnTo>
                    <a:pt x="527025" y="135524"/>
                  </a:lnTo>
                  <a:lnTo>
                    <a:pt x="488074" y="158775"/>
                  </a:lnTo>
                  <a:lnTo>
                    <a:pt x="450000" y="183840"/>
                  </a:lnTo>
                  <a:lnTo>
                    <a:pt x="412867" y="210712"/>
                  </a:lnTo>
                  <a:lnTo>
                    <a:pt x="376739" y="239385"/>
                  </a:lnTo>
                  <a:lnTo>
                    <a:pt x="341682" y="269855"/>
                  </a:lnTo>
                  <a:lnTo>
                    <a:pt x="307760" y="302116"/>
                  </a:lnTo>
                  <a:lnTo>
                    <a:pt x="275037" y="336162"/>
                  </a:lnTo>
                  <a:lnTo>
                    <a:pt x="243579" y="371986"/>
                  </a:lnTo>
                  <a:lnTo>
                    <a:pt x="212535" y="410826"/>
                  </a:lnTo>
                  <a:lnTo>
                    <a:pt x="183501" y="450925"/>
                  </a:lnTo>
                  <a:lnTo>
                    <a:pt x="156503" y="492205"/>
                  </a:lnTo>
                  <a:lnTo>
                    <a:pt x="131563" y="534588"/>
                  </a:lnTo>
                  <a:lnTo>
                    <a:pt x="108707" y="577996"/>
                  </a:lnTo>
                  <a:lnTo>
                    <a:pt x="87958" y="622348"/>
                  </a:lnTo>
                  <a:lnTo>
                    <a:pt x="69340" y="667567"/>
                  </a:lnTo>
                  <a:lnTo>
                    <a:pt x="52877" y="713575"/>
                  </a:lnTo>
                  <a:lnTo>
                    <a:pt x="38593" y="760292"/>
                  </a:lnTo>
                  <a:lnTo>
                    <a:pt x="26513" y="807639"/>
                  </a:lnTo>
                  <a:lnTo>
                    <a:pt x="16659" y="855539"/>
                  </a:lnTo>
                  <a:lnTo>
                    <a:pt x="9057" y="903912"/>
                  </a:lnTo>
                  <a:lnTo>
                    <a:pt x="3731" y="952680"/>
                  </a:lnTo>
                  <a:lnTo>
                    <a:pt x="703" y="1001765"/>
                  </a:lnTo>
                  <a:lnTo>
                    <a:pt x="0" y="1051087"/>
                  </a:lnTo>
                  <a:lnTo>
                    <a:pt x="1643" y="1100567"/>
                  </a:lnTo>
                  <a:lnTo>
                    <a:pt x="5658" y="1150128"/>
                  </a:lnTo>
                </a:path>
              </a:pathLst>
            </a:custGeom>
            <a:ln w="5778">
              <a:solidFill>
                <a:srgbClr val="EE2D29"/>
              </a:solidFill>
            </a:ln>
          </p:spPr>
          <p:txBody>
            <a:bodyPr wrap="square" lIns="0" tIns="0" rIns="0" bIns="0" rtlCol="0"/>
            <a:lstStyle/>
            <a:p/>
          </p:txBody>
        </p:sp>
        <p:sp>
          <p:nvSpPr>
            <p:cNvPr id="2882" name="object 2882" descr=""/>
            <p:cNvSpPr/>
            <p:nvPr/>
          </p:nvSpPr>
          <p:spPr>
            <a:xfrm>
              <a:off x="1715258" y="8104991"/>
              <a:ext cx="304800" cy="971550"/>
            </a:xfrm>
            <a:custGeom>
              <a:avLst/>
              <a:gdLst/>
              <a:ahLst/>
              <a:cxnLst/>
              <a:rect l="l" t="t" r="r" b="b"/>
              <a:pathLst>
                <a:path w="304800" h="971550">
                  <a:moveTo>
                    <a:pt x="202079" y="0"/>
                  </a:moveTo>
                  <a:lnTo>
                    <a:pt x="168163" y="32455"/>
                  </a:lnTo>
                  <a:lnTo>
                    <a:pt x="137322" y="66892"/>
                  </a:lnTo>
                  <a:lnTo>
                    <a:pt x="109567" y="103124"/>
                  </a:lnTo>
                  <a:lnTo>
                    <a:pt x="84910" y="140960"/>
                  </a:lnTo>
                  <a:lnTo>
                    <a:pt x="63361" y="180214"/>
                  </a:lnTo>
                  <a:lnTo>
                    <a:pt x="44933" y="220696"/>
                  </a:lnTo>
                  <a:lnTo>
                    <a:pt x="29637" y="262219"/>
                  </a:lnTo>
                  <a:lnTo>
                    <a:pt x="17484" y="304593"/>
                  </a:lnTo>
                  <a:lnTo>
                    <a:pt x="8486" y="347631"/>
                  </a:lnTo>
                  <a:lnTo>
                    <a:pt x="2654" y="391145"/>
                  </a:lnTo>
                  <a:lnTo>
                    <a:pt x="0" y="434945"/>
                  </a:lnTo>
                  <a:lnTo>
                    <a:pt x="534" y="478844"/>
                  </a:lnTo>
                  <a:lnTo>
                    <a:pt x="4270" y="522653"/>
                  </a:lnTo>
                  <a:lnTo>
                    <a:pt x="11217" y="566184"/>
                  </a:lnTo>
                  <a:lnTo>
                    <a:pt x="21388" y="609249"/>
                  </a:lnTo>
                  <a:lnTo>
                    <a:pt x="34794" y="651659"/>
                  </a:lnTo>
                  <a:lnTo>
                    <a:pt x="51446" y="693225"/>
                  </a:lnTo>
                  <a:lnTo>
                    <a:pt x="71355" y="733760"/>
                  </a:lnTo>
                  <a:lnTo>
                    <a:pt x="94534" y="773075"/>
                  </a:lnTo>
                  <a:lnTo>
                    <a:pt x="120994" y="810982"/>
                  </a:lnTo>
                  <a:lnTo>
                    <a:pt x="150746" y="847293"/>
                  </a:lnTo>
                  <a:lnTo>
                    <a:pt x="185151" y="883049"/>
                  </a:lnTo>
                  <a:lnTo>
                    <a:pt x="222323" y="915784"/>
                  </a:lnTo>
                  <a:lnTo>
                    <a:pt x="262067" y="945337"/>
                  </a:lnTo>
                  <a:lnTo>
                    <a:pt x="304187" y="971550"/>
                  </a:lnTo>
                </a:path>
              </a:pathLst>
            </a:custGeom>
            <a:ln w="5778">
              <a:solidFill>
                <a:srgbClr val="EE2D29"/>
              </a:solidFill>
            </a:ln>
          </p:spPr>
          <p:txBody>
            <a:bodyPr wrap="square" lIns="0" tIns="0" rIns="0" bIns="0" rtlCol="0"/>
            <a:lstStyle/>
            <a:p/>
          </p:txBody>
        </p:sp>
        <p:sp>
          <p:nvSpPr>
            <p:cNvPr id="2883" name="object 2883" descr=""/>
            <p:cNvSpPr/>
            <p:nvPr/>
          </p:nvSpPr>
          <p:spPr>
            <a:xfrm>
              <a:off x="1279758" y="8663146"/>
              <a:ext cx="739775" cy="464820"/>
            </a:xfrm>
            <a:custGeom>
              <a:avLst/>
              <a:gdLst/>
              <a:ahLst/>
              <a:cxnLst/>
              <a:rect l="l" t="t" r="r" b="b"/>
              <a:pathLst>
                <a:path w="739775" h="464820">
                  <a:moveTo>
                    <a:pt x="0" y="0"/>
                  </a:moveTo>
                  <a:lnTo>
                    <a:pt x="7040" y="46714"/>
                  </a:lnTo>
                  <a:lnTo>
                    <a:pt x="18050" y="91818"/>
                  </a:lnTo>
                  <a:lnTo>
                    <a:pt x="32828" y="135148"/>
                  </a:lnTo>
                  <a:lnTo>
                    <a:pt x="51172" y="176541"/>
                  </a:lnTo>
                  <a:lnTo>
                    <a:pt x="72882" y="215834"/>
                  </a:lnTo>
                  <a:lnTo>
                    <a:pt x="97757" y="252865"/>
                  </a:lnTo>
                  <a:lnTo>
                    <a:pt x="125595" y="287470"/>
                  </a:lnTo>
                  <a:lnTo>
                    <a:pt x="156195" y="319487"/>
                  </a:lnTo>
                  <a:lnTo>
                    <a:pt x="189356" y="348753"/>
                  </a:lnTo>
                  <a:lnTo>
                    <a:pt x="224878" y="375104"/>
                  </a:lnTo>
                  <a:lnTo>
                    <a:pt x="262557" y="398379"/>
                  </a:lnTo>
                  <a:lnTo>
                    <a:pt x="302195" y="418414"/>
                  </a:lnTo>
                  <a:lnTo>
                    <a:pt x="343588" y="435046"/>
                  </a:lnTo>
                  <a:lnTo>
                    <a:pt x="386537" y="448113"/>
                  </a:lnTo>
                  <a:lnTo>
                    <a:pt x="430840" y="457451"/>
                  </a:lnTo>
                  <a:lnTo>
                    <a:pt x="476296" y="462898"/>
                  </a:lnTo>
                  <a:lnTo>
                    <a:pt x="522703" y="464291"/>
                  </a:lnTo>
                  <a:lnTo>
                    <a:pt x="569861" y="461467"/>
                  </a:lnTo>
                  <a:lnTo>
                    <a:pt x="613747" y="454938"/>
                  </a:lnTo>
                  <a:lnTo>
                    <a:pt x="656836" y="444709"/>
                  </a:lnTo>
                  <a:lnTo>
                    <a:pt x="698893" y="430841"/>
                  </a:lnTo>
                  <a:lnTo>
                    <a:pt x="739686" y="413397"/>
                  </a:lnTo>
                </a:path>
              </a:pathLst>
            </a:custGeom>
            <a:ln w="5778">
              <a:solidFill>
                <a:srgbClr val="EE2D29"/>
              </a:solidFill>
            </a:ln>
          </p:spPr>
          <p:txBody>
            <a:bodyPr wrap="square" lIns="0" tIns="0" rIns="0" bIns="0" rtlCol="0"/>
            <a:lstStyle/>
            <a:p/>
          </p:txBody>
        </p:sp>
        <p:sp>
          <p:nvSpPr>
            <p:cNvPr id="2884" name="object 2884" descr=""/>
            <p:cNvSpPr/>
            <p:nvPr/>
          </p:nvSpPr>
          <p:spPr>
            <a:xfrm>
              <a:off x="2197185" y="8796745"/>
              <a:ext cx="916305" cy="612140"/>
            </a:xfrm>
            <a:custGeom>
              <a:avLst/>
              <a:gdLst/>
              <a:ahLst/>
              <a:cxnLst/>
              <a:rect l="l" t="t" r="r" b="b"/>
              <a:pathLst>
                <a:path w="916305" h="612140">
                  <a:moveTo>
                    <a:pt x="8606" y="0"/>
                  </a:moveTo>
                  <a:lnTo>
                    <a:pt x="2171" y="46800"/>
                  </a:lnTo>
                  <a:lnTo>
                    <a:pt x="0" y="93176"/>
                  </a:lnTo>
                  <a:lnTo>
                    <a:pt x="1943" y="138914"/>
                  </a:lnTo>
                  <a:lnTo>
                    <a:pt x="7856" y="183802"/>
                  </a:lnTo>
                  <a:lnTo>
                    <a:pt x="17590" y="227626"/>
                  </a:lnTo>
                  <a:lnTo>
                    <a:pt x="30999" y="270173"/>
                  </a:lnTo>
                  <a:lnTo>
                    <a:pt x="47935" y="311230"/>
                  </a:lnTo>
                  <a:lnTo>
                    <a:pt x="68252" y="350584"/>
                  </a:lnTo>
                  <a:lnTo>
                    <a:pt x="91802" y="388021"/>
                  </a:lnTo>
                  <a:lnTo>
                    <a:pt x="118439" y="423329"/>
                  </a:lnTo>
                  <a:lnTo>
                    <a:pt x="148015" y="456294"/>
                  </a:lnTo>
                  <a:lnTo>
                    <a:pt x="180383" y="486704"/>
                  </a:lnTo>
                  <a:lnTo>
                    <a:pt x="215397" y="514345"/>
                  </a:lnTo>
                  <a:lnTo>
                    <a:pt x="252909" y="539003"/>
                  </a:lnTo>
                  <a:lnTo>
                    <a:pt x="292773" y="560467"/>
                  </a:lnTo>
                  <a:lnTo>
                    <a:pt x="334840" y="578522"/>
                  </a:lnTo>
                  <a:lnTo>
                    <a:pt x="378965" y="592955"/>
                  </a:lnTo>
                  <a:lnTo>
                    <a:pt x="425001" y="603554"/>
                  </a:lnTo>
                  <a:lnTo>
                    <a:pt x="475081" y="610254"/>
                  </a:lnTo>
                  <a:lnTo>
                    <a:pt x="525034" y="612053"/>
                  </a:lnTo>
                  <a:lnTo>
                    <a:pt x="574540" y="609067"/>
                  </a:lnTo>
                  <a:lnTo>
                    <a:pt x="623275" y="601412"/>
                  </a:lnTo>
                  <a:lnTo>
                    <a:pt x="670917" y="589205"/>
                  </a:lnTo>
                  <a:lnTo>
                    <a:pt x="717145" y="572562"/>
                  </a:lnTo>
                  <a:lnTo>
                    <a:pt x="761636" y="551599"/>
                  </a:lnTo>
                  <a:lnTo>
                    <a:pt x="804069" y="526432"/>
                  </a:lnTo>
                  <a:lnTo>
                    <a:pt x="844120" y="497178"/>
                  </a:lnTo>
                  <a:lnTo>
                    <a:pt x="881469" y="463952"/>
                  </a:lnTo>
                  <a:lnTo>
                    <a:pt x="915792" y="426872"/>
                  </a:lnTo>
                </a:path>
              </a:pathLst>
            </a:custGeom>
            <a:ln w="5778">
              <a:solidFill>
                <a:srgbClr val="EE2D29"/>
              </a:solidFill>
            </a:ln>
          </p:spPr>
          <p:txBody>
            <a:bodyPr wrap="square" lIns="0" tIns="0" rIns="0" bIns="0" rtlCol="0"/>
            <a:lstStyle/>
            <a:p/>
          </p:txBody>
        </p:sp>
        <p:sp>
          <p:nvSpPr>
            <p:cNvPr id="2885" name="object 2885" descr=""/>
            <p:cNvSpPr/>
            <p:nvPr/>
          </p:nvSpPr>
          <p:spPr>
            <a:xfrm>
              <a:off x="2315316" y="7901786"/>
              <a:ext cx="0" cy="55880"/>
            </a:xfrm>
            <a:custGeom>
              <a:avLst/>
              <a:gdLst/>
              <a:ahLst/>
              <a:cxnLst/>
              <a:rect l="l" t="t" r="r" b="b"/>
              <a:pathLst>
                <a:path w="0" h="55879">
                  <a:moveTo>
                    <a:pt x="0" y="55765"/>
                  </a:moveTo>
                  <a:lnTo>
                    <a:pt x="0" y="0"/>
                  </a:lnTo>
                </a:path>
              </a:pathLst>
            </a:custGeom>
            <a:ln w="3175">
              <a:solidFill>
                <a:srgbClr val="565658"/>
              </a:solidFill>
            </a:ln>
          </p:spPr>
          <p:txBody>
            <a:bodyPr wrap="square" lIns="0" tIns="0" rIns="0" bIns="0" rtlCol="0"/>
            <a:lstStyle/>
            <a:p/>
          </p:txBody>
        </p:sp>
        <p:sp>
          <p:nvSpPr>
            <p:cNvPr id="2886" name="object 2886" descr=""/>
            <p:cNvSpPr/>
            <p:nvPr/>
          </p:nvSpPr>
          <p:spPr>
            <a:xfrm>
              <a:off x="2315316" y="7989965"/>
              <a:ext cx="0" cy="41910"/>
            </a:xfrm>
            <a:custGeom>
              <a:avLst/>
              <a:gdLst/>
              <a:ahLst/>
              <a:cxnLst/>
              <a:rect l="l" t="t" r="r" b="b"/>
              <a:pathLst>
                <a:path w="0" h="41909">
                  <a:moveTo>
                    <a:pt x="0" y="41579"/>
                  </a:moveTo>
                  <a:lnTo>
                    <a:pt x="0" y="0"/>
                  </a:lnTo>
                </a:path>
              </a:pathLst>
            </a:custGeom>
            <a:ln w="3175">
              <a:solidFill>
                <a:srgbClr val="EE2D29"/>
              </a:solidFill>
              <a:prstDash val="lgDashDot"/>
            </a:ln>
          </p:spPr>
          <p:txBody>
            <a:bodyPr wrap="square" lIns="0" tIns="0" rIns="0" bIns="0" rtlCol="0"/>
            <a:lstStyle/>
            <a:p/>
          </p:txBody>
        </p:sp>
        <p:sp>
          <p:nvSpPr>
            <p:cNvPr id="2887" name="object 2887" descr=""/>
            <p:cNvSpPr/>
            <p:nvPr/>
          </p:nvSpPr>
          <p:spPr>
            <a:xfrm>
              <a:off x="2315321" y="7989966"/>
              <a:ext cx="516890" cy="0"/>
            </a:xfrm>
            <a:custGeom>
              <a:avLst/>
              <a:gdLst/>
              <a:ahLst/>
              <a:cxnLst/>
              <a:rect l="l" t="t" r="r" b="b"/>
              <a:pathLst>
                <a:path w="516889" h="0">
                  <a:moveTo>
                    <a:pt x="516813" y="0"/>
                  </a:moveTo>
                  <a:lnTo>
                    <a:pt x="0" y="0"/>
                  </a:lnTo>
                </a:path>
              </a:pathLst>
            </a:custGeom>
            <a:ln w="3175">
              <a:solidFill>
                <a:srgbClr val="EE2D29"/>
              </a:solidFill>
              <a:prstDash val="lgDashDot"/>
            </a:ln>
          </p:spPr>
          <p:txBody>
            <a:bodyPr wrap="square" lIns="0" tIns="0" rIns="0" bIns="0" rtlCol="0"/>
            <a:lstStyle/>
            <a:p/>
          </p:txBody>
        </p:sp>
        <p:sp>
          <p:nvSpPr>
            <p:cNvPr id="2888" name="object 2888" descr=""/>
            <p:cNvSpPr/>
            <p:nvPr/>
          </p:nvSpPr>
          <p:spPr>
            <a:xfrm>
              <a:off x="2838088" y="8512857"/>
              <a:ext cx="3810" cy="41910"/>
            </a:xfrm>
            <a:custGeom>
              <a:avLst/>
              <a:gdLst/>
              <a:ahLst/>
              <a:cxnLst/>
              <a:rect l="l" t="t" r="r" b="b"/>
              <a:pathLst>
                <a:path w="3810" h="41909">
                  <a:moveTo>
                    <a:pt x="0" y="41452"/>
                  </a:moveTo>
                  <a:lnTo>
                    <a:pt x="3340" y="0"/>
                  </a:lnTo>
                </a:path>
              </a:pathLst>
            </a:custGeom>
            <a:ln w="3175">
              <a:solidFill>
                <a:srgbClr val="EE2D29"/>
              </a:solidFill>
              <a:prstDash val="lgDashDot"/>
            </a:ln>
          </p:spPr>
          <p:txBody>
            <a:bodyPr wrap="square" lIns="0" tIns="0" rIns="0" bIns="0" rtlCol="0"/>
            <a:lstStyle/>
            <a:p/>
          </p:txBody>
        </p:sp>
        <p:sp>
          <p:nvSpPr>
            <p:cNvPr id="2889" name="object 2889" descr=""/>
            <p:cNvSpPr/>
            <p:nvPr/>
          </p:nvSpPr>
          <p:spPr>
            <a:xfrm>
              <a:off x="2841417" y="8512857"/>
              <a:ext cx="515620" cy="41910"/>
            </a:xfrm>
            <a:custGeom>
              <a:avLst/>
              <a:gdLst/>
              <a:ahLst/>
              <a:cxnLst/>
              <a:rect l="l" t="t" r="r" b="b"/>
              <a:pathLst>
                <a:path w="515620" h="41909">
                  <a:moveTo>
                    <a:pt x="515162" y="41452"/>
                  </a:moveTo>
                  <a:lnTo>
                    <a:pt x="0" y="0"/>
                  </a:lnTo>
                </a:path>
              </a:pathLst>
            </a:custGeom>
            <a:ln w="3175">
              <a:solidFill>
                <a:srgbClr val="EE2D29"/>
              </a:solidFill>
              <a:prstDash val="lgDashDot"/>
            </a:ln>
          </p:spPr>
          <p:txBody>
            <a:bodyPr wrap="square" lIns="0" tIns="0" rIns="0" bIns="0" rtlCol="0"/>
            <a:lstStyle/>
            <a:p/>
          </p:txBody>
        </p:sp>
        <p:sp>
          <p:nvSpPr>
            <p:cNvPr id="2890" name="object 2890" descr=""/>
            <p:cNvSpPr/>
            <p:nvPr/>
          </p:nvSpPr>
          <p:spPr>
            <a:xfrm>
              <a:off x="2315316" y="8013968"/>
              <a:ext cx="38100" cy="17780"/>
            </a:xfrm>
            <a:custGeom>
              <a:avLst/>
              <a:gdLst/>
              <a:ahLst/>
              <a:cxnLst/>
              <a:rect l="l" t="t" r="r" b="b"/>
              <a:pathLst>
                <a:path w="38100" h="17779">
                  <a:moveTo>
                    <a:pt x="0" y="17576"/>
                  </a:moveTo>
                  <a:lnTo>
                    <a:pt x="37680" y="0"/>
                  </a:lnTo>
                </a:path>
              </a:pathLst>
            </a:custGeom>
            <a:ln w="3175">
              <a:solidFill>
                <a:srgbClr val="EE2D29"/>
              </a:solidFill>
              <a:prstDash val="lgDashDot"/>
            </a:ln>
          </p:spPr>
          <p:txBody>
            <a:bodyPr wrap="square" lIns="0" tIns="0" rIns="0" bIns="0" rtlCol="0"/>
            <a:lstStyle/>
            <a:p/>
          </p:txBody>
        </p:sp>
        <p:sp>
          <p:nvSpPr>
            <p:cNvPr id="2891" name="object 2891" descr=""/>
            <p:cNvSpPr/>
            <p:nvPr/>
          </p:nvSpPr>
          <p:spPr>
            <a:xfrm>
              <a:off x="2353010" y="8013982"/>
              <a:ext cx="218440" cy="468630"/>
            </a:xfrm>
            <a:custGeom>
              <a:avLst/>
              <a:gdLst/>
              <a:ahLst/>
              <a:cxnLst/>
              <a:rect l="l" t="t" r="r" b="b"/>
              <a:pathLst>
                <a:path w="218439" h="468629">
                  <a:moveTo>
                    <a:pt x="218414" y="468388"/>
                  </a:moveTo>
                  <a:lnTo>
                    <a:pt x="0" y="0"/>
                  </a:lnTo>
                </a:path>
              </a:pathLst>
            </a:custGeom>
            <a:ln w="3175">
              <a:solidFill>
                <a:srgbClr val="EE2D29"/>
              </a:solidFill>
              <a:prstDash val="lgDashDot"/>
            </a:ln>
          </p:spPr>
          <p:txBody>
            <a:bodyPr wrap="square" lIns="0" tIns="0" rIns="0" bIns="0" rtlCol="0"/>
            <a:lstStyle/>
            <a:p/>
          </p:txBody>
        </p:sp>
        <p:sp>
          <p:nvSpPr>
            <p:cNvPr id="2892" name="object 2892" descr=""/>
            <p:cNvSpPr/>
            <p:nvPr/>
          </p:nvSpPr>
          <p:spPr>
            <a:xfrm>
              <a:off x="2315316" y="8031544"/>
              <a:ext cx="10795" cy="40640"/>
            </a:xfrm>
            <a:custGeom>
              <a:avLst/>
              <a:gdLst/>
              <a:ahLst/>
              <a:cxnLst/>
              <a:rect l="l" t="t" r="r" b="b"/>
              <a:pathLst>
                <a:path w="10794" h="40640">
                  <a:moveTo>
                    <a:pt x="0" y="0"/>
                  </a:moveTo>
                  <a:lnTo>
                    <a:pt x="10756" y="40170"/>
                  </a:lnTo>
                </a:path>
              </a:pathLst>
            </a:custGeom>
            <a:ln w="3175">
              <a:solidFill>
                <a:srgbClr val="EE2D29"/>
              </a:solidFill>
              <a:prstDash val="lgDashDot"/>
            </a:ln>
          </p:spPr>
          <p:txBody>
            <a:bodyPr wrap="square" lIns="0" tIns="0" rIns="0" bIns="0" rtlCol="0"/>
            <a:lstStyle/>
            <a:p/>
          </p:txBody>
        </p:sp>
        <p:sp>
          <p:nvSpPr>
            <p:cNvPr id="2893" name="object 2893" descr=""/>
            <p:cNvSpPr/>
            <p:nvPr/>
          </p:nvSpPr>
          <p:spPr>
            <a:xfrm>
              <a:off x="1826875" y="8071706"/>
              <a:ext cx="499745" cy="133985"/>
            </a:xfrm>
            <a:custGeom>
              <a:avLst/>
              <a:gdLst/>
              <a:ahLst/>
              <a:cxnLst/>
              <a:rect l="l" t="t" r="r" b="b"/>
              <a:pathLst>
                <a:path w="499744" h="133984">
                  <a:moveTo>
                    <a:pt x="0" y="133769"/>
                  </a:moveTo>
                  <a:lnTo>
                    <a:pt x="499198" y="0"/>
                  </a:lnTo>
                </a:path>
              </a:pathLst>
            </a:custGeom>
            <a:ln w="3175">
              <a:solidFill>
                <a:srgbClr val="EE2D29"/>
              </a:solidFill>
              <a:prstDash val="lgDashDot"/>
            </a:ln>
          </p:spPr>
          <p:txBody>
            <a:bodyPr wrap="square" lIns="0" tIns="0" rIns="0" bIns="0" rtlCol="0"/>
            <a:lstStyle/>
            <a:p/>
          </p:txBody>
        </p:sp>
        <p:sp>
          <p:nvSpPr>
            <p:cNvPr id="2894" name="object 2894" descr=""/>
            <p:cNvSpPr/>
            <p:nvPr/>
          </p:nvSpPr>
          <p:spPr>
            <a:xfrm>
              <a:off x="1795410" y="8594051"/>
              <a:ext cx="39370" cy="15240"/>
            </a:xfrm>
            <a:custGeom>
              <a:avLst/>
              <a:gdLst/>
              <a:ahLst/>
              <a:cxnLst/>
              <a:rect l="l" t="t" r="r" b="b"/>
              <a:pathLst>
                <a:path w="39369" h="15240">
                  <a:moveTo>
                    <a:pt x="0" y="14897"/>
                  </a:moveTo>
                  <a:lnTo>
                    <a:pt x="38849" y="0"/>
                  </a:lnTo>
                </a:path>
              </a:pathLst>
            </a:custGeom>
            <a:ln w="3175">
              <a:solidFill>
                <a:srgbClr val="EE2D29"/>
              </a:solidFill>
              <a:prstDash val="lgDashDot"/>
            </a:ln>
          </p:spPr>
          <p:txBody>
            <a:bodyPr wrap="square" lIns="0" tIns="0" rIns="0" bIns="0" rtlCol="0"/>
            <a:lstStyle/>
            <a:p/>
          </p:txBody>
        </p:sp>
        <p:sp>
          <p:nvSpPr>
            <p:cNvPr id="2895" name="object 2895" descr=""/>
            <p:cNvSpPr/>
            <p:nvPr/>
          </p:nvSpPr>
          <p:spPr>
            <a:xfrm>
              <a:off x="1834255" y="8594036"/>
              <a:ext cx="185420" cy="482600"/>
            </a:xfrm>
            <a:custGeom>
              <a:avLst/>
              <a:gdLst/>
              <a:ahLst/>
              <a:cxnLst/>
              <a:rect l="l" t="t" r="r" b="b"/>
              <a:pathLst>
                <a:path w="185419" h="482600">
                  <a:moveTo>
                    <a:pt x="185191" y="482511"/>
                  </a:moveTo>
                  <a:lnTo>
                    <a:pt x="0" y="0"/>
                  </a:lnTo>
                </a:path>
              </a:pathLst>
            </a:custGeom>
            <a:ln w="3175">
              <a:solidFill>
                <a:srgbClr val="EE2D29"/>
              </a:solidFill>
              <a:prstDash val="lgDashDot"/>
            </a:ln>
          </p:spPr>
          <p:txBody>
            <a:bodyPr wrap="square" lIns="0" tIns="0" rIns="0" bIns="0" rtlCol="0"/>
            <a:lstStyle/>
            <a:p/>
          </p:txBody>
        </p:sp>
        <p:sp>
          <p:nvSpPr>
            <p:cNvPr id="2896" name="object 2896" descr=""/>
            <p:cNvSpPr/>
            <p:nvPr/>
          </p:nvSpPr>
          <p:spPr>
            <a:xfrm>
              <a:off x="2705007" y="8890339"/>
              <a:ext cx="10795" cy="40640"/>
            </a:xfrm>
            <a:custGeom>
              <a:avLst/>
              <a:gdLst/>
              <a:ahLst/>
              <a:cxnLst/>
              <a:rect l="l" t="t" r="r" b="b"/>
              <a:pathLst>
                <a:path w="10794" h="40640">
                  <a:moveTo>
                    <a:pt x="10769" y="0"/>
                  </a:moveTo>
                  <a:lnTo>
                    <a:pt x="0" y="40170"/>
                  </a:lnTo>
                </a:path>
              </a:pathLst>
            </a:custGeom>
            <a:ln w="3175">
              <a:solidFill>
                <a:srgbClr val="EE2D29"/>
              </a:solidFill>
              <a:prstDash val="lgDashDot"/>
            </a:ln>
          </p:spPr>
          <p:txBody>
            <a:bodyPr wrap="square" lIns="0" tIns="0" rIns="0" bIns="0" rtlCol="0"/>
            <a:lstStyle/>
            <a:p/>
          </p:txBody>
        </p:sp>
        <p:sp>
          <p:nvSpPr>
            <p:cNvPr id="2897" name="object 2897" descr=""/>
            <p:cNvSpPr/>
            <p:nvPr/>
          </p:nvSpPr>
          <p:spPr>
            <a:xfrm>
              <a:off x="2205791" y="8796745"/>
              <a:ext cx="499745" cy="133985"/>
            </a:xfrm>
            <a:custGeom>
              <a:avLst/>
              <a:gdLst/>
              <a:ahLst/>
              <a:cxnLst/>
              <a:rect l="l" t="t" r="r" b="b"/>
              <a:pathLst>
                <a:path w="499744" h="133984">
                  <a:moveTo>
                    <a:pt x="0" y="0"/>
                  </a:moveTo>
                  <a:lnTo>
                    <a:pt x="499224" y="133756"/>
                  </a:lnTo>
                </a:path>
              </a:pathLst>
            </a:custGeom>
            <a:ln w="3175">
              <a:solidFill>
                <a:srgbClr val="EE2D29"/>
              </a:solidFill>
              <a:prstDash val="lgDashDot"/>
            </a:ln>
          </p:spPr>
          <p:txBody>
            <a:bodyPr wrap="square" lIns="0" tIns="0" rIns="0" bIns="0" rtlCol="0"/>
            <a:lstStyle/>
            <a:p/>
          </p:txBody>
        </p:sp>
        <p:sp>
          <p:nvSpPr>
            <p:cNvPr id="2898" name="object 2898" descr=""/>
            <p:cNvSpPr/>
            <p:nvPr/>
          </p:nvSpPr>
          <p:spPr>
            <a:xfrm>
              <a:off x="2618802" y="7913734"/>
              <a:ext cx="1270" cy="0"/>
            </a:xfrm>
            <a:custGeom>
              <a:avLst/>
              <a:gdLst/>
              <a:ahLst/>
              <a:cxnLst/>
              <a:rect l="l" t="t" r="r" b="b"/>
              <a:pathLst>
                <a:path w="1269" h="0">
                  <a:moveTo>
                    <a:pt x="0" y="0"/>
                  </a:moveTo>
                  <a:lnTo>
                    <a:pt x="711" y="0"/>
                  </a:lnTo>
                </a:path>
              </a:pathLst>
            </a:custGeom>
            <a:ln w="3175">
              <a:solidFill>
                <a:srgbClr val="565658"/>
              </a:solidFill>
            </a:ln>
          </p:spPr>
          <p:txBody>
            <a:bodyPr wrap="square" lIns="0" tIns="0" rIns="0" bIns="0" rtlCol="0"/>
            <a:lstStyle/>
            <a:p/>
          </p:txBody>
        </p:sp>
        <p:sp>
          <p:nvSpPr>
            <p:cNvPr id="2899" name="object 2899" descr=""/>
            <p:cNvSpPr/>
            <p:nvPr/>
          </p:nvSpPr>
          <p:spPr>
            <a:xfrm>
              <a:off x="2215936" y="8322026"/>
              <a:ext cx="635" cy="0"/>
            </a:xfrm>
            <a:custGeom>
              <a:avLst/>
              <a:gdLst/>
              <a:ahLst/>
              <a:cxnLst/>
              <a:rect l="l" t="t" r="r" b="b"/>
              <a:pathLst>
                <a:path w="635" h="0">
                  <a:moveTo>
                    <a:pt x="25" y="0"/>
                  </a:moveTo>
                  <a:lnTo>
                    <a:pt x="0" y="0"/>
                  </a:lnTo>
                </a:path>
              </a:pathLst>
            </a:custGeom>
            <a:ln w="3175">
              <a:solidFill>
                <a:srgbClr val="565658"/>
              </a:solidFill>
            </a:ln>
          </p:spPr>
          <p:txBody>
            <a:bodyPr wrap="square" lIns="0" tIns="0" rIns="0" bIns="0" rtlCol="0"/>
            <a:lstStyle/>
            <a:p/>
          </p:txBody>
        </p:sp>
        <p:sp>
          <p:nvSpPr>
            <p:cNvPr id="2900" name="object 2900" descr=""/>
            <p:cNvSpPr/>
            <p:nvPr/>
          </p:nvSpPr>
          <p:spPr>
            <a:xfrm>
              <a:off x="2921257" y="8015074"/>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2901" name="object 2901" descr=""/>
            <p:cNvSpPr/>
            <p:nvPr/>
          </p:nvSpPr>
          <p:spPr>
            <a:xfrm>
              <a:off x="2921245" y="8008538"/>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2902" name="object 2902" descr=""/>
            <p:cNvSpPr/>
            <p:nvPr/>
          </p:nvSpPr>
          <p:spPr>
            <a:xfrm>
              <a:off x="2064392" y="8821629"/>
              <a:ext cx="635" cy="0"/>
            </a:xfrm>
            <a:custGeom>
              <a:avLst/>
              <a:gdLst/>
              <a:ahLst/>
              <a:cxnLst/>
              <a:rect l="l" t="t" r="r" b="b"/>
              <a:pathLst>
                <a:path w="635" h="0">
                  <a:moveTo>
                    <a:pt x="0" y="0"/>
                  </a:moveTo>
                  <a:lnTo>
                    <a:pt x="190" y="0"/>
                  </a:lnTo>
                </a:path>
              </a:pathLst>
            </a:custGeom>
            <a:ln w="3175">
              <a:solidFill>
                <a:srgbClr val="565658"/>
              </a:solidFill>
            </a:ln>
          </p:spPr>
          <p:txBody>
            <a:bodyPr wrap="square" lIns="0" tIns="0" rIns="0" bIns="0" rtlCol="0"/>
            <a:lstStyle/>
            <a:p/>
          </p:txBody>
        </p:sp>
        <p:sp>
          <p:nvSpPr>
            <p:cNvPr id="2903" name="object 2903" descr=""/>
            <p:cNvSpPr/>
            <p:nvPr/>
          </p:nvSpPr>
          <p:spPr>
            <a:xfrm>
              <a:off x="2912341" y="8035700"/>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2904" name="object 2904" descr=""/>
            <p:cNvSpPr/>
            <p:nvPr/>
          </p:nvSpPr>
          <p:spPr>
            <a:xfrm>
              <a:off x="2912352" y="8029150"/>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2905" name="object 2905" descr=""/>
            <p:cNvSpPr/>
            <p:nvPr/>
          </p:nvSpPr>
          <p:spPr>
            <a:xfrm>
              <a:off x="2608930" y="7918311"/>
              <a:ext cx="0" cy="1270"/>
            </a:xfrm>
            <a:custGeom>
              <a:avLst/>
              <a:gdLst/>
              <a:ahLst/>
              <a:cxnLst/>
              <a:rect l="l" t="t" r="r" b="b"/>
              <a:pathLst>
                <a:path w="0" h="1270">
                  <a:moveTo>
                    <a:pt x="0" y="0"/>
                  </a:moveTo>
                  <a:lnTo>
                    <a:pt x="0" y="1079"/>
                  </a:lnTo>
                </a:path>
              </a:pathLst>
            </a:custGeom>
            <a:ln w="3175">
              <a:solidFill>
                <a:srgbClr val="565658"/>
              </a:solidFill>
            </a:ln>
          </p:spPr>
          <p:txBody>
            <a:bodyPr wrap="square" lIns="0" tIns="0" rIns="0" bIns="0" rtlCol="0"/>
            <a:lstStyle/>
            <a:p/>
          </p:txBody>
        </p:sp>
        <p:sp>
          <p:nvSpPr>
            <p:cNvPr id="2906" name="object 2906" descr=""/>
            <p:cNvSpPr/>
            <p:nvPr/>
          </p:nvSpPr>
          <p:spPr>
            <a:xfrm>
              <a:off x="2062859" y="8824724"/>
              <a:ext cx="2540" cy="0"/>
            </a:xfrm>
            <a:custGeom>
              <a:avLst/>
              <a:gdLst/>
              <a:ahLst/>
              <a:cxnLst/>
              <a:rect l="l" t="t" r="r" b="b"/>
              <a:pathLst>
                <a:path w="2539" h="0">
                  <a:moveTo>
                    <a:pt x="2425" y="0"/>
                  </a:moveTo>
                  <a:lnTo>
                    <a:pt x="0" y="0"/>
                  </a:lnTo>
                </a:path>
              </a:pathLst>
            </a:custGeom>
            <a:ln w="3175">
              <a:solidFill>
                <a:srgbClr val="565658"/>
              </a:solidFill>
            </a:ln>
          </p:spPr>
          <p:txBody>
            <a:bodyPr wrap="square" lIns="0" tIns="0" rIns="0" bIns="0" rtlCol="0"/>
            <a:lstStyle/>
            <a:p/>
          </p:txBody>
        </p:sp>
        <p:sp>
          <p:nvSpPr>
            <p:cNvPr id="2907" name="object 2907" descr=""/>
            <p:cNvSpPr/>
            <p:nvPr/>
          </p:nvSpPr>
          <p:spPr>
            <a:xfrm>
              <a:off x="2671350" y="8000086"/>
              <a:ext cx="4445" cy="0"/>
            </a:xfrm>
            <a:custGeom>
              <a:avLst/>
              <a:gdLst/>
              <a:ahLst/>
              <a:cxnLst/>
              <a:rect l="l" t="t" r="r" b="b"/>
              <a:pathLst>
                <a:path w="4444" h="0">
                  <a:moveTo>
                    <a:pt x="0" y="0"/>
                  </a:moveTo>
                  <a:lnTo>
                    <a:pt x="4330" y="0"/>
                  </a:lnTo>
                </a:path>
              </a:pathLst>
            </a:custGeom>
            <a:ln w="3175">
              <a:solidFill>
                <a:srgbClr val="565658"/>
              </a:solidFill>
            </a:ln>
          </p:spPr>
          <p:txBody>
            <a:bodyPr wrap="square" lIns="0" tIns="0" rIns="0" bIns="0" rtlCol="0"/>
            <a:lstStyle/>
            <a:p/>
          </p:txBody>
        </p:sp>
        <p:sp>
          <p:nvSpPr>
            <p:cNvPr id="2908" name="object 2908" descr=""/>
            <p:cNvSpPr/>
            <p:nvPr/>
          </p:nvSpPr>
          <p:spPr>
            <a:xfrm>
              <a:off x="2650366" y="8000086"/>
              <a:ext cx="3175" cy="0"/>
            </a:xfrm>
            <a:custGeom>
              <a:avLst/>
              <a:gdLst/>
              <a:ahLst/>
              <a:cxnLst/>
              <a:rect l="l" t="t" r="r" b="b"/>
              <a:pathLst>
                <a:path w="3175" h="0">
                  <a:moveTo>
                    <a:pt x="0" y="0"/>
                  </a:moveTo>
                  <a:lnTo>
                    <a:pt x="3073" y="0"/>
                  </a:lnTo>
                </a:path>
              </a:pathLst>
            </a:custGeom>
            <a:ln w="3175">
              <a:solidFill>
                <a:srgbClr val="565658"/>
              </a:solidFill>
            </a:ln>
          </p:spPr>
          <p:txBody>
            <a:bodyPr wrap="square" lIns="0" tIns="0" rIns="0" bIns="0" rtlCol="0"/>
            <a:lstStyle/>
            <a:p/>
          </p:txBody>
        </p:sp>
        <p:sp>
          <p:nvSpPr>
            <p:cNvPr id="2909" name="object 2909" descr=""/>
            <p:cNvSpPr/>
            <p:nvPr/>
          </p:nvSpPr>
          <p:spPr>
            <a:xfrm>
              <a:off x="2653441" y="7994664"/>
              <a:ext cx="0" cy="5715"/>
            </a:xfrm>
            <a:custGeom>
              <a:avLst/>
              <a:gdLst/>
              <a:ahLst/>
              <a:cxnLst/>
              <a:rect l="l" t="t" r="r" b="b"/>
              <a:pathLst>
                <a:path w="0" h="5715">
                  <a:moveTo>
                    <a:pt x="0" y="5422"/>
                  </a:moveTo>
                  <a:lnTo>
                    <a:pt x="0" y="0"/>
                  </a:lnTo>
                </a:path>
              </a:pathLst>
            </a:custGeom>
            <a:ln w="3175">
              <a:solidFill>
                <a:srgbClr val="565658"/>
              </a:solidFill>
            </a:ln>
          </p:spPr>
          <p:txBody>
            <a:bodyPr wrap="square" lIns="0" tIns="0" rIns="0" bIns="0" rtlCol="0"/>
            <a:lstStyle/>
            <a:p/>
          </p:txBody>
        </p:sp>
        <p:sp>
          <p:nvSpPr>
            <p:cNvPr id="2910" name="object 2910" descr=""/>
            <p:cNvSpPr/>
            <p:nvPr/>
          </p:nvSpPr>
          <p:spPr>
            <a:xfrm>
              <a:off x="2653441" y="7983856"/>
              <a:ext cx="0" cy="8255"/>
            </a:xfrm>
            <a:custGeom>
              <a:avLst/>
              <a:gdLst/>
              <a:ahLst/>
              <a:cxnLst/>
              <a:rect l="l" t="t" r="r" b="b"/>
              <a:pathLst>
                <a:path w="0" h="8254">
                  <a:moveTo>
                    <a:pt x="0" y="7734"/>
                  </a:moveTo>
                  <a:lnTo>
                    <a:pt x="0" y="0"/>
                  </a:lnTo>
                </a:path>
              </a:pathLst>
            </a:custGeom>
            <a:ln w="3175">
              <a:solidFill>
                <a:srgbClr val="565658"/>
              </a:solidFill>
            </a:ln>
          </p:spPr>
          <p:txBody>
            <a:bodyPr wrap="square" lIns="0" tIns="0" rIns="0" bIns="0" rtlCol="0"/>
            <a:lstStyle/>
            <a:p/>
          </p:txBody>
        </p:sp>
        <p:sp>
          <p:nvSpPr>
            <p:cNvPr id="2911" name="object 2911" descr=""/>
            <p:cNvSpPr/>
            <p:nvPr/>
          </p:nvSpPr>
          <p:spPr>
            <a:xfrm>
              <a:off x="2651879" y="7993117"/>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2912" name="object 2912" descr=""/>
            <p:cNvSpPr/>
            <p:nvPr/>
          </p:nvSpPr>
          <p:spPr>
            <a:xfrm>
              <a:off x="2777615" y="7997004"/>
              <a:ext cx="22225" cy="0"/>
            </a:xfrm>
            <a:custGeom>
              <a:avLst/>
              <a:gdLst/>
              <a:ahLst/>
              <a:cxnLst/>
              <a:rect l="l" t="t" r="r" b="b"/>
              <a:pathLst>
                <a:path w="22225" h="0">
                  <a:moveTo>
                    <a:pt x="21640" y="0"/>
                  </a:moveTo>
                  <a:lnTo>
                    <a:pt x="0" y="0"/>
                  </a:lnTo>
                </a:path>
              </a:pathLst>
            </a:custGeom>
            <a:ln w="3175">
              <a:solidFill>
                <a:srgbClr val="565658"/>
              </a:solidFill>
            </a:ln>
          </p:spPr>
          <p:txBody>
            <a:bodyPr wrap="square" lIns="0" tIns="0" rIns="0" bIns="0" rtlCol="0"/>
            <a:lstStyle/>
            <a:p/>
          </p:txBody>
        </p:sp>
        <p:sp>
          <p:nvSpPr>
            <p:cNvPr id="2913" name="object 2913" descr=""/>
            <p:cNvSpPr/>
            <p:nvPr/>
          </p:nvSpPr>
          <p:spPr>
            <a:xfrm>
              <a:off x="2653441" y="7983851"/>
              <a:ext cx="15240" cy="0"/>
            </a:xfrm>
            <a:custGeom>
              <a:avLst/>
              <a:gdLst/>
              <a:ahLst/>
              <a:cxnLst/>
              <a:rect l="l" t="t" r="r" b="b"/>
              <a:pathLst>
                <a:path w="15239" h="0">
                  <a:moveTo>
                    <a:pt x="0" y="0"/>
                  </a:moveTo>
                  <a:lnTo>
                    <a:pt x="14681" y="0"/>
                  </a:lnTo>
                </a:path>
              </a:pathLst>
            </a:custGeom>
            <a:ln w="3175">
              <a:solidFill>
                <a:srgbClr val="565658"/>
              </a:solidFill>
            </a:ln>
          </p:spPr>
          <p:txBody>
            <a:bodyPr wrap="square" lIns="0" tIns="0" rIns="0" bIns="0" rtlCol="0"/>
            <a:lstStyle/>
            <a:p/>
          </p:txBody>
        </p:sp>
        <p:sp>
          <p:nvSpPr>
            <p:cNvPr id="2914" name="object 2914" descr=""/>
            <p:cNvSpPr/>
            <p:nvPr/>
          </p:nvSpPr>
          <p:spPr>
            <a:xfrm>
              <a:off x="2799256" y="7997013"/>
              <a:ext cx="0" cy="3175"/>
            </a:xfrm>
            <a:custGeom>
              <a:avLst/>
              <a:gdLst/>
              <a:ahLst/>
              <a:cxnLst/>
              <a:rect l="l" t="t" r="r" b="b"/>
              <a:pathLst>
                <a:path w="0" h="3175">
                  <a:moveTo>
                    <a:pt x="0" y="3073"/>
                  </a:moveTo>
                  <a:lnTo>
                    <a:pt x="0" y="0"/>
                  </a:lnTo>
                </a:path>
              </a:pathLst>
            </a:custGeom>
            <a:ln w="3175">
              <a:solidFill>
                <a:srgbClr val="565658"/>
              </a:solidFill>
            </a:ln>
          </p:spPr>
          <p:txBody>
            <a:bodyPr wrap="square" lIns="0" tIns="0" rIns="0" bIns="0" rtlCol="0"/>
            <a:lstStyle/>
            <a:p/>
          </p:txBody>
        </p:sp>
        <p:sp>
          <p:nvSpPr>
            <p:cNvPr id="2915" name="object 2915" descr=""/>
            <p:cNvSpPr/>
            <p:nvPr/>
          </p:nvSpPr>
          <p:spPr>
            <a:xfrm>
              <a:off x="2650366" y="7980781"/>
              <a:ext cx="0" cy="19685"/>
            </a:xfrm>
            <a:custGeom>
              <a:avLst/>
              <a:gdLst/>
              <a:ahLst/>
              <a:cxnLst/>
              <a:rect l="l" t="t" r="r" b="b"/>
              <a:pathLst>
                <a:path w="0" h="19684">
                  <a:moveTo>
                    <a:pt x="0" y="0"/>
                  </a:moveTo>
                  <a:lnTo>
                    <a:pt x="0" y="19316"/>
                  </a:lnTo>
                </a:path>
              </a:pathLst>
            </a:custGeom>
            <a:ln w="3175">
              <a:solidFill>
                <a:srgbClr val="565658"/>
              </a:solidFill>
            </a:ln>
          </p:spPr>
          <p:txBody>
            <a:bodyPr wrap="square" lIns="0" tIns="0" rIns="0" bIns="0" rtlCol="0"/>
            <a:lstStyle/>
            <a:p/>
          </p:txBody>
        </p:sp>
        <p:sp>
          <p:nvSpPr>
            <p:cNvPr id="2916" name="object 2916" descr=""/>
            <p:cNvSpPr/>
            <p:nvPr/>
          </p:nvSpPr>
          <p:spPr>
            <a:xfrm>
              <a:off x="2775555" y="8000086"/>
              <a:ext cx="24130" cy="0"/>
            </a:xfrm>
            <a:custGeom>
              <a:avLst/>
              <a:gdLst/>
              <a:ahLst/>
              <a:cxnLst/>
              <a:rect l="l" t="t" r="r" b="b"/>
              <a:pathLst>
                <a:path w="24130" h="0">
                  <a:moveTo>
                    <a:pt x="0" y="0"/>
                  </a:moveTo>
                  <a:lnTo>
                    <a:pt x="23698" y="0"/>
                  </a:lnTo>
                </a:path>
              </a:pathLst>
            </a:custGeom>
            <a:ln w="3175">
              <a:solidFill>
                <a:srgbClr val="565658"/>
              </a:solidFill>
            </a:ln>
          </p:spPr>
          <p:txBody>
            <a:bodyPr wrap="square" lIns="0" tIns="0" rIns="0" bIns="0" rtlCol="0"/>
            <a:lstStyle/>
            <a:p/>
          </p:txBody>
        </p:sp>
        <p:sp>
          <p:nvSpPr>
            <p:cNvPr id="2917" name="object 2917" descr=""/>
            <p:cNvSpPr/>
            <p:nvPr/>
          </p:nvSpPr>
          <p:spPr>
            <a:xfrm>
              <a:off x="2650359" y="7980781"/>
              <a:ext cx="17780" cy="0"/>
            </a:xfrm>
            <a:custGeom>
              <a:avLst/>
              <a:gdLst/>
              <a:ahLst/>
              <a:cxnLst/>
              <a:rect l="l" t="t" r="r" b="b"/>
              <a:pathLst>
                <a:path w="17780" h="0">
                  <a:moveTo>
                    <a:pt x="17767" y="0"/>
                  </a:moveTo>
                  <a:lnTo>
                    <a:pt x="0" y="0"/>
                  </a:lnTo>
                </a:path>
              </a:pathLst>
            </a:custGeom>
            <a:ln w="3175">
              <a:solidFill>
                <a:srgbClr val="565658"/>
              </a:solidFill>
            </a:ln>
          </p:spPr>
          <p:txBody>
            <a:bodyPr wrap="square" lIns="0" tIns="0" rIns="0" bIns="0" rtlCol="0"/>
            <a:lstStyle/>
            <a:p/>
          </p:txBody>
        </p:sp>
        <p:sp>
          <p:nvSpPr>
            <p:cNvPr id="2918" name="object 2918" descr=""/>
            <p:cNvSpPr/>
            <p:nvPr/>
          </p:nvSpPr>
          <p:spPr>
            <a:xfrm>
              <a:off x="2773993" y="7998524"/>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2919" name="object 2919" descr=""/>
            <p:cNvSpPr/>
            <p:nvPr/>
          </p:nvSpPr>
          <p:spPr>
            <a:xfrm>
              <a:off x="2774563" y="8000086"/>
              <a:ext cx="1270" cy="0"/>
            </a:xfrm>
            <a:custGeom>
              <a:avLst/>
              <a:gdLst/>
              <a:ahLst/>
              <a:cxnLst/>
              <a:rect l="l" t="t" r="r" b="b"/>
              <a:pathLst>
                <a:path w="1269" h="0">
                  <a:moveTo>
                    <a:pt x="0" y="0"/>
                  </a:moveTo>
                  <a:lnTo>
                    <a:pt x="990" y="0"/>
                  </a:lnTo>
                </a:path>
              </a:pathLst>
            </a:custGeom>
            <a:ln w="3175">
              <a:solidFill>
                <a:srgbClr val="565658"/>
              </a:solidFill>
            </a:ln>
          </p:spPr>
          <p:txBody>
            <a:bodyPr wrap="square" lIns="0" tIns="0" rIns="0" bIns="0" rtlCol="0"/>
            <a:lstStyle/>
            <a:p/>
          </p:txBody>
        </p:sp>
        <p:sp>
          <p:nvSpPr>
            <p:cNvPr id="2920" name="object 2920" descr=""/>
            <p:cNvSpPr/>
            <p:nvPr/>
          </p:nvSpPr>
          <p:spPr>
            <a:xfrm>
              <a:off x="2774563" y="7980781"/>
              <a:ext cx="0" cy="19685"/>
            </a:xfrm>
            <a:custGeom>
              <a:avLst/>
              <a:gdLst/>
              <a:ahLst/>
              <a:cxnLst/>
              <a:rect l="l" t="t" r="r" b="b"/>
              <a:pathLst>
                <a:path w="0" h="19684">
                  <a:moveTo>
                    <a:pt x="0" y="0"/>
                  </a:moveTo>
                  <a:lnTo>
                    <a:pt x="0" y="19316"/>
                  </a:lnTo>
                </a:path>
              </a:pathLst>
            </a:custGeom>
            <a:ln w="3175">
              <a:solidFill>
                <a:srgbClr val="565658"/>
              </a:solidFill>
            </a:ln>
          </p:spPr>
          <p:txBody>
            <a:bodyPr wrap="square" lIns="0" tIns="0" rIns="0" bIns="0" rtlCol="0"/>
            <a:lstStyle/>
            <a:p/>
          </p:txBody>
        </p:sp>
        <p:sp>
          <p:nvSpPr>
            <p:cNvPr id="2921" name="object 2921" descr=""/>
            <p:cNvSpPr/>
            <p:nvPr/>
          </p:nvSpPr>
          <p:spPr>
            <a:xfrm>
              <a:off x="2774565" y="7980781"/>
              <a:ext cx="1270" cy="0"/>
            </a:xfrm>
            <a:custGeom>
              <a:avLst/>
              <a:gdLst/>
              <a:ahLst/>
              <a:cxnLst/>
              <a:rect l="l" t="t" r="r" b="b"/>
              <a:pathLst>
                <a:path w="1269" h="0">
                  <a:moveTo>
                    <a:pt x="990" y="0"/>
                  </a:moveTo>
                  <a:lnTo>
                    <a:pt x="0" y="0"/>
                  </a:lnTo>
                </a:path>
              </a:pathLst>
            </a:custGeom>
            <a:ln w="3175">
              <a:solidFill>
                <a:srgbClr val="565658"/>
              </a:solidFill>
            </a:ln>
          </p:spPr>
          <p:txBody>
            <a:bodyPr wrap="square" lIns="0" tIns="0" rIns="0" bIns="0" rtlCol="0"/>
            <a:lstStyle/>
            <a:p/>
          </p:txBody>
        </p:sp>
        <p:sp>
          <p:nvSpPr>
            <p:cNvPr id="2922" name="object 2922" descr=""/>
            <p:cNvSpPr/>
            <p:nvPr/>
          </p:nvSpPr>
          <p:spPr>
            <a:xfrm>
              <a:off x="2773993" y="7979219"/>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2923" name="object 2923" descr=""/>
            <p:cNvSpPr/>
            <p:nvPr/>
          </p:nvSpPr>
          <p:spPr>
            <a:xfrm>
              <a:off x="2775558" y="7980781"/>
              <a:ext cx="24130" cy="0"/>
            </a:xfrm>
            <a:custGeom>
              <a:avLst/>
              <a:gdLst/>
              <a:ahLst/>
              <a:cxnLst/>
              <a:rect l="l" t="t" r="r" b="b"/>
              <a:pathLst>
                <a:path w="24130" h="0">
                  <a:moveTo>
                    <a:pt x="23698" y="0"/>
                  </a:moveTo>
                  <a:lnTo>
                    <a:pt x="0" y="0"/>
                  </a:lnTo>
                </a:path>
              </a:pathLst>
            </a:custGeom>
            <a:ln w="3175">
              <a:solidFill>
                <a:srgbClr val="565658"/>
              </a:solidFill>
            </a:ln>
          </p:spPr>
          <p:txBody>
            <a:bodyPr wrap="square" lIns="0" tIns="0" rIns="0" bIns="0" rtlCol="0"/>
            <a:lstStyle/>
            <a:p/>
          </p:txBody>
        </p:sp>
        <p:sp>
          <p:nvSpPr>
            <p:cNvPr id="2924" name="object 2924" descr=""/>
            <p:cNvSpPr/>
            <p:nvPr/>
          </p:nvSpPr>
          <p:spPr>
            <a:xfrm>
              <a:off x="2799256" y="7980777"/>
              <a:ext cx="0" cy="3175"/>
            </a:xfrm>
            <a:custGeom>
              <a:avLst/>
              <a:gdLst/>
              <a:ahLst/>
              <a:cxnLst/>
              <a:rect l="l" t="t" r="r" b="b"/>
              <a:pathLst>
                <a:path w="0" h="3175">
                  <a:moveTo>
                    <a:pt x="0" y="3073"/>
                  </a:moveTo>
                  <a:lnTo>
                    <a:pt x="0" y="0"/>
                  </a:lnTo>
                </a:path>
              </a:pathLst>
            </a:custGeom>
            <a:ln w="3175">
              <a:solidFill>
                <a:srgbClr val="565658"/>
              </a:solidFill>
            </a:ln>
          </p:spPr>
          <p:txBody>
            <a:bodyPr wrap="square" lIns="0" tIns="0" rIns="0" bIns="0" rtlCol="0"/>
            <a:lstStyle/>
            <a:p/>
          </p:txBody>
        </p:sp>
        <p:sp>
          <p:nvSpPr>
            <p:cNvPr id="2925" name="object 2925" descr=""/>
            <p:cNvSpPr/>
            <p:nvPr/>
          </p:nvSpPr>
          <p:spPr>
            <a:xfrm>
              <a:off x="2777627" y="7983860"/>
              <a:ext cx="0" cy="13335"/>
            </a:xfrm>
            <a:custGeom>
              <a:avLst/>
              <a:gdLst/>
              <a:ahLst/>
              <a:cxnLst/>
              <a:rect l="l" t="t" r="r" b="b"/>
              <a:pathLst>
                <a:path w="0" h="13334">
                  <a:moveTo>
                    <a:pt x="0" y="13144"/>
                  </a:moveTo>
                  <a:lnTo>
                    <a:pt x="0" y="0"/>
                  </a:lnTo>
                </a:path>
              </a:pathLst>
            </a:custGeom>
            <a:ln w="3175">
              <a:solidFill>
                <a:srgbClr val="565658"/>
              </a:solidFill>
            </a:ln>
          </p:spPr>
          <p:txBody>
            <a:bodyPr wrap="square" lIns="0" tIns="0" rIns="0" bIns="0" rtlCol="0"/>
            <a:lstStyle/>
            <a:p/>
          </p:txBody>
        </p:sp>
        <p:sp>
          <p:nvSpPr>
            <p:cNvPr id="2926" name="object 2926" descr=""/>
            <p:cNvSpPr/>
            <p:nvPr/>
          </p:nvSpPr>
          <p:spPr>
            <a:xfrm>
              <a:off x="2653441" y="7991605"/>
              <a:ext cx="0" cy="3175"/>
            </a:xfrm>
            <a:custGeom>
              <a:avLst/>
              <a:gdLst/>
              <a:ahLst/>
              <a:cxnLst/>
              <a:rect l="l" t="t" r="r" b="b"/>
              <a:pathLst>
                <a:path w="0" h="3175">
                  <a:moveTo>
                    <a:pt x="0" y="3073"/>
                  </a:moveTo>
                  <a:lnTo>
                    <a:pt x="0" y="0"/>
                  </a:lnTo>
                </a:path>
              </a:pathLst>
            </a:custGeom>
            <a:ln w="3175">
              <a:solidFill>
                <a:srgbClr val="565658"/>
              </a:solidFill>
            </a:ln>
          </p:spPr>
          <p:txBody>
            <a:bodyPr wrap="square" lIns="0" tIns="0" rIns="0" bIns="0" rtlCol="0"/>
            <a:lstStyle/>
            <a:p/>
          </p:txBody>
        </p:sp>
        <p:sp>
          <p:nvSpPr>
            <p:cNvPr id="2927" name="object 2927" descr=""/>
            <p:cNvSpPr/>
            <p:nvPr/>
          </p:nvSpPr>
          <p:spPr>
            <a:xfrm>
              <a:off x="2777627" y="7983851"/>
              <a:ext cx="22225" cy="0"/>
            </a:xfrm>
            <a:custGeom>
              <a:avLst/>
              <a:gdLst/>
              <a:ahLst/>
              <a:cxnLst/>
              <a:rect l="l" t="t" r="r" b="b"/>
              <a:pathLst>
                <a:path w="22225" h="0">
                  <a:moveTo>
                    <a:pt x="0" y="0"/>
                  </a:moveTo>
                  <a:lnTo>
                    <a:pt x="21640" y="0"/>
                  </a:lnTo>
                </a:path>
              </a:pathLst>
            </a:custGeom>
            <a:ln w="3175">
              <a:solidFill>
                <a:srgbClr val="565658"/>
              </a:solidFill>
            </a:ln>
          </p:spPr>
          <p:txBody>
            <a:bodyPr wrap="square" lIns="0" tIns="0" rIns="0" bIns="0" rtlCol="0"/>
            <a:lstStyle/>
            <a:p/>
          </p:txBody>
        </p:sp>
        <p:sp>
          <p:nvSpPr>
            <p:cNvPr id="2928" name="object 2928" descr=""/>
            <p:cNvSpPr/>
            <p:nvPr/>
          </p:nvSpPr>
          <p:spPr>
            <a:xfrm>
              <a:off x="2651879" y="7990028"/>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2929" name="object 2929" descr=""/>
            <p:cNvSpPr/>
            <p:nvPr/>
          </p:nvSpPr>
          <p:spPr>
            <a:xfrm>
              <a:off x="2065041" y="8817443"/>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2930" name="object 2930" descr=""/>
            <p:cNvSpPr/>
            <p:nvPr/>
          </p:nvSpPr>
          <p:spPr>
            <a:xfrm>
              <a:off x="2065037" y="8825815"/>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2931" name="object 2931" descr=""/>
            <p:cNvSpPr/>
            <p:nvPr/>
          </p:nvSpPr>
          <p:spPr>
            <a:xfrm>
              <a:off x="2587825" y="7932928"/>
              <a:ext cx="635" cy="1905"/>
            </a:xfrm>
            <a:custGeom>
              <a:avLst/>
              <a:gdLst/>
              <a:ahLst/>
              <a:cxnLst/>
              <a:rect l="l" t="t" r="r" b="b"/>
              <a:pathLst>
                <a:path w="635" h="1904">
                  <a:moveTo>
                    <a:pt x="355" y="0"/>
                  </a:moveTo>
                  <a:lnTo>
                    <a:pt x="0" y="1384"/>
                  </a:lnTo>
                </a:path>
              </a:pathLst>
            </a:custGeom>
            <a:ln w="3175">
              <a:solidFill>
                <a:srgbClr val="565658"/>
              </a:solidFill>
            </a:ln>
          </p:spPr>
          <p:txBody>
            <a:bodyPr wrap="square" lIns="0" tIns="0" rIns="0" bIns="0" rtlCol="0"/>
            <a:lstStyle/>
            <a:p/>
          </p:txBody>
        </p:sp>
        <p:sp>
          <p:nvSpPr>
            <p:cNvPr id="2932" name="object 2932" descr=""/>
            <p:cNvSpPr/>
            <p:nvPr/>
          </p:nvSpPr>
          <p:spPr>
            <a:xfrm>
              <a:off x="2790977" y="7940447"/>
              <a:ext cx="635" cy="1905"/>
            </a:xfrm>
            <a:custGeom>
              <a:avLst/>
              <a:gdLst/>
              <a:ahLst/>
              <a:cxnLst/>
              <a:rect l="l" t="t" r="r" b="b"/>
              <a:pathLst>
                <a:path w="635" h="1904">
                  <a:moveTo>
                    <a:pt x="266" y="1409"/>
                  </a:moveTo>
                  <a:lnTo>
                    <a:pt x="0" y="0"/>
                  </a:lnTo>
                </a:path>
              </a:pathLst>
            </a:custGeom>
            <a:ln w="3175">
              <a:solidFill>
                <a:srgbClr val="565658"/>
              </a:solidFill>
            </a:ln>
          </p:spPr>
          <p:txBody>
            <a:bodyPr wrap="square" lIns="0" tIns="0" rIns="0" bIns="0" rtlCol="0"/>
            <a:lstStyle/>
            <a:p/>
          </p:txBody>
        </p:sp>
        <p:sp>
          <p:nvSpPr>
            <p:cNvPr id="2933" name="object 2933" descr=""/>
            <p:cNvSpPr/>
            <p:nvPr/>
          </p:nvSpPr>
          <p:spPr>
            <a:xfrm>
              <a:off x="2587242" y="8045768"/>
              <a:ext cx="635" cy="1905"/>
            </a:xfrm>
            <a:custGeom>
              <a:avLst/>
              <a:gdLst/>
              <a:ahLst/>
              <a:cxnLst/>
              <a:rect l="l" t="t" r="r" b="b"/>
              <a:pathLst>
                <a:path w="635" h="1904">
                  <a:moveTo>
                    <a:pt x="368" y="1371"/>
                  </a:moveTo>
                  <a:lnTo>
                    <a:pt x="0" y="0"/>
                  </a:lnTo>
                </a:path>
              </a:pathLst>
            </a:custGeom>
            <a:ln w="3175">
              <a:solidFill>
                <a:srgbClr val="565658"/>
              </a:solidFill>
            </a:ln>
          </p:spPr>
          <p:txBody>
            <a:bodyPr wrap="square" lIns="0" tIns="0" rIns="0" bIns="0" rtlCol="0"/>
            <a:lstStyle/>
            <a:p/>
          </p:txBody>
        </p:sp>
        <p:sp>
          <p:nvSpPr>
            <p:cNvPr id="2934" name="object 2934" descr=""/>
            <p:cNvSpPr/>
            <p:nvPr/>
          </p:nvSpPr>
          <p:spPr>
            <a:xfrm>
              <a:off x="2875926" y="7995111"/>
              <a:ext cx="2540" cy="635"/>
            </a:xfrm>
            <a:custGeom>
              <a:avLst/>
              <a:gdLst/>
              <a:ahLst/>
              <a:cxnLst/>
              <a:rect l="l" t="t" r="r" b="b"/>
              <a:pathLst>
                <a:path w="2539" h="634">
                  <a:moveTo>
                    <a:pt x="2197" y="609"/>
                  </a:moveTo>
                  <a:lnTo>
                    <a:pt x="0" y="0"/>
                  </a:lnTo>
                </a:path>
              </a:pathLst>
            </a:custGeom>
            <a:ln w="3175">
              <a:solidFill>
                <a:srgbClr val="565658"/>
              </a:solidFill>
            </a:ln>
          </p:spPr>
          <p:txBody>
            <a:bodyPr wrap="square" lIns="0" tIns="0" rIns="0" bIns="0" rtlCol="0"/>
            <a:lstStyle/>
            <a:p/>
          </p:txBody>
        </p:sp>
        <p:sp>
          <p:nvSpPr>
            <p:cNvPr id="2935" name="object 2935" descr=""/>
            <p:cNvSpPr/>
            <p:nvPr/>
          </p:nvSpPr>
          <p:spPr>
            <a:xfrm>
              <a:off x="2587809" y="8045602"/>
              <a:ext cx="635" cy="1905"/>
            </a:xfrm>
            <a:custGeom>
              <a:avLst/>
              <a:gdLst/>
              <a:ahLst/>
              <a:cxnLst/>
              <a:rect l="l" t="t" r="r" b="b"/>
              <a:pathLst>
                <a:path w="635" h="1904">
                  <a:moveTo>
                    <a:pt x="0" y="0"/>
                  </a:moveTo>
                  <a:lnTo>
                    <a:pt x="355" y="1371"/>
                  </a:lnTo>
                </a:path>
              </a:pathLst>
            </a:custGeom>
            <a:ln w="3175">
              <a:solidFill>
                <a:srgbClr val="565658"/>
              </a:solidFill>
            </a:ln>
          </p:spPr>
          <p:txBody>
            <a:bodyPr wrap="square" lIns="0" tIns="0" rIns="0" bIns="0" rtlCol="0"/>
            <a:lstStyle/>
            <a:p/>
          </p:txBody>
        </p:sp>
        <p:sp>
          <p:nvSpPr>
            <p:cNvPr id="2936" name="object 2936" descr=""/>
            <p:cNvSpPr/>
            <p:nvPr/>
          </p:nvSpPr>
          <p:spPr>
            <a:xfrm>
              <a:off x="2791566" y="7940332"/>
              <a:ext cx="635" cy="1905"/>
            </a:xfrm>
            <a:custGeom>
              <a:avLst/>
              <a:gdLst/>
              <a:ahLst/>
              <a:cxnLst/>
              <a:rect l="l" t="t" r="r" b="b"/>
              <a:pathLst>
                <a:path w="635" h="1904">
                  <a:moveTo>
                    <a:pt x="0" y="0"/>
                  </a:moveTo>
                  <a:lnTo>
                    <a:pt x="266" y="1409"/>
                  </a:lnTo>
                </a:path>
              </a:pathLst>
            </a:custGeom>
            <a:ln w="3175">
              <a:solidFill>
                <a:srgbClr val="565658"/>
              </a:solidFill>
            </a:ln>
          </p:spPr>
          <p:txBody>
            <a:bodyPr wrap="square" lIns="0" tIns="0" rIns="0" bIns="0" rtlCol="0"/>
            <a:lstStyle/>
            <a:p/>
          </p:txBody>
        </p:sp>
        <p:sp>
          <p:nvSpPr>
            <p:cNvPr id="2937" name="object 2937" descr=""/>
            <p:cNvSpPr/>
            <p:nvPr/>
          </p:nvSpPr>
          <p:spPr>
            <a:xfrm>
              <a:off x="2587226" y="7932784"/>
              <a:ext cx="635" cy="1905"/>
            </a:xfrm>
            <a:custGeom>
              <a:avLst/>
              <a:gdLst/>
              <a:ahLst/>
              <a:cxnLst/>
              <a:rect l="l" t="t" r="r" b="b"/>
              <a:pathLst>
                <a:path w="635" h="1904">
                  <a:moveTo>
                    <a:pt x="0" y="1371"/>
                  </a:moveTo>
                  <a:lnTo>
                    <a:pt x="368" y="0"/>
                  </a:lnTo>
                </a:path>
              </a:pathLst>
            </a:custGeom>
            <a:ln w="3175">
              <a:solidFill>
                <a:srgbClr val="565658"/>
              </a:solidFill>
            </a:ln>
          </p:spPr>
          <p:txBody>
            <a:bodyPr wrap="square" lIns="0" tIns="0" rIns="0" bIns="0" rtlCol="0"/>
            <a:lstStyle/>
            <a:p/>
          </p:txBody>
        </p:sp>
        <p:sp>
          <p:nvSpPr>
            <p:cNvPr id="2938" name="object 2938" descr=""/>
            <p:cNvSpPr/>
            <p:nvPr/>
          </p:nvSpPr>
          <p:spPr>
            <a:xfrm>
              <a:off x="2564231" y="7932920"/>
              <a:ext cx="0" cy="114300"/>
            </a:xfrm>
            <a:custGeom>
              <a:avLst/>
              <a:gdLst/>
              <a:ahLst/>
              <a:cxnLst/>
              <a:rect l="l" t="t" r="r" b="b"/>
              <a:pathLst>
                <a:path w="0" h="114300">
                  <a:moveTo>
                    <a:pt x="0" y="114058"/>
                  </a:moveTo>
                  <a:lnTo>
                    <a:pt x="0" y="0"/>
                  </a:lnTo>
                </a:path>
              </a:pathLst>
            </a:custGeom>
            <a:ln w="3175">
              <a:solidFill>
                <a:srgbClr val="565658"/>
              </a:solidFill>
            </a:ln>
          </p:spPr>
          <p:txBody>
            <a:bodyPr wrap="square" lIns="0" tIns="0" rIns="0" bIns="0" rtlCol="0"/>
            <a:lstStyle/>
            <a:p/>
          </p:txBody>
        </p:sp>
        <p:sp>
          <p:nvSpPr>
            <p:cNvPr id="2939" name="object 2939" descr=""/>
            <p:cNvSpPr/>
            <p:nvPr/>
          </p:nvSpPr>
          <p:spPr>
            <a:xfrm>
              <a:off x="2876063" y="7994548"/>
              <a:ext cx="2540" cy="635"/>
            </a:xfrm>
            <a:custGeom>
              <a:avLst/>
              <a:gdLst/>
              <a:ahLst/>
              <a:cxnLst/>
              <a:rect l="l" t="t" r="r" b="b"/>
              <a:pathLst>
                <a:path w="2539" h="634">
                  <a:moveTo>
                    <a:pt x="0" y="0"/>
                  </a:moveTo>
                  <a:lnTo>
                    <a:pt x="2209" y="584"/>
                  </a:lnTo>
                </a:path>
              </a:pathLst>
            </a:custGeom>
            <a:ln w="3175">
              <a:solidFill>
                <a:srgbClr val="565658"/>
              </a:solidFill>
            </a:ln>
          </p:spPr>
          <p:txBody>
            <a:bodyPr wrap="square" lIns="0" tIns="0" rIns="0" bIns="0" rtlCol="0"/>
            <a:lstStyle/>
            <a:p/>
          </p:txBody>
        </p:sp>
        <p:sp>
          <p:nvSpPr>
            <p:cNvPr id="2940" name="object 2940" descr=""/>
            <p:cNvSpPr/>
            <p:nvPr/>
          </p:nvSpPr>
          <p:spPr>
            <a:xfrm>
              <a:off x="2576916" y="8045913"/>
              <a:ext cx="1905" cy="6985"/>
            </a:xfrm>
            <a:custGeom>
              <a:avLst/>
              <a:gdLst/>
              <a:ahLst/>
              <a:cxnLst/>
              <a:rect l="l" t="t" r="r" b="b"/>
              <a:pathLst>
                <a:path w="1905" h="6984">
                  <a:moveTo>
                    <a:pt x="1714" y="0"/>
                  </a:moveTo>
                  <a:lnTo>
                    <a:pt x="0" y="6388"/>
                  </a:lnTo>
                </a:path>
              </a:pathLst>
            </a:custGeom>
            <a:ln w="3175">
              <a:solidFill>
                <a:srgbClr val="565658"/>
              </a:solidFill>
            </a:ln>
          </p:spPr>
          <p:txBody>
            <a:bodyPr wrap="square" lIns="0" tIns="0" rIns="0" bIns="0" rtlCol="0"/>
            <a:lstStyle/>
            <a:p/>
          </p:txBody>
        </p:sp>
        <p:sp>
          <p:nvSpPr>
            <p:cNvPr id="2941" name="object 2941" descr=""/>
            <p:cNvSpPr/>
            <p:nvPr/>
          </p:nvSpPr>
          <p:spPr>
            <a:xfrm>
              <a:off x="2791170" y="7935129"/>
              <a:ext cx="1270" cy="6985"/>
            </a:xfrm>
            <a:custGeom>
              <a:avLst/>
              <a:gdLst/>
              <a:ahLst/>
              <a:cxnLst/>
              <a:rect l="l" t="t" r="r" b="b"/>
              <a:pathLst>
                <a:path w="1269" h="6984">
                  <a:moveTo>
                    <a:pt x="0" y="0"/>
                  </a:moveTo>
                  <a:lnTo>
                    <a:pt x="1244" y="6515"/>
                  </a:lnTo>
                </a:path>
              </a:pathLst>
            </a:custGeom>
            <a:ln w="3175">
              <a:solidFill>
                <a:srgbClr val="565658"/>
              </a:solidFill>
            </a:ln>
          </p:spPr>
          <p:txBody>
            <a:bodyPr wrap="square" lIns="0" tIns="0" rIns="0" bIns="0" rtlCol="0"/>
            <a:lstStyle/>
            <a:p/>
          </p:txBody>
        </p:sp>
        <p:sp>
          <p:nvSpPr>
            <p:cNvPr id="2942" name="object 2942" descr=""/>
            <p:cNvSpPr/>
            <p:nvPr/>
          </p:nvSpPr>
          <p:spPr>
            <a:xfrm>
              <a:off x="2683840" y="7927606"/>
              <a:ext cx="1905" cy="6985"/>
            </a:xfrm>
            <a:custGeom>
              <a:avLst/>
              <a:gdLst/>
              <a:ahLst/>
              <a:cxnLst/>
              <a:rect l="l" t="t" r="r" b="b"/>
              <a:pathLst>
                <a:path w="1905" h="6984">
                  <a:moveTo>
                    <a:pt x="0" y="0"/>
                  </a:moveTo>
                  <a:lnTo>
                    <a:pt x="1714" y="6413"/>
                  </a:lnTo>
                </a:path>
              </a:pathLst>
            </a:custGeom>
            <a:ln w="3175">
              <a:solidFill>
                <a:srgbClr val="565658"/>
              </a:solidFill>
            </a:ln>
          </p:spPr>
          <p:txBody>
            <a:bodyPr wrap="square" lIns="0" tIns="0" rIns="0" bIns="0" rtlCol="0"/>
            <a:lstStyle/>
            <a:p/>
          </p:txBody>
        </p:sp>
        <p:sp>
          <p:nvSpPr>
            <p:cNvPr id="2943" name="object 2943" descr=""/>
            <p:cNvSpPr/>
            <p:nvPr/>
          </p:nvSpPr>
          <p:spPr>
            <a:xfrm>
              <a:off x="2800421" y="8037692"/>
              <a:ext cx="2540" cy="6350"/>
            </a:xfrm>
            <a:custGeom>
              <a:avLst/>
              <a:gdLst/>
              <a:ahLst/>
              <a:cxnLst/>
              <a:rect l="l" t="t" r="r" b="b"/>
              <a:pathLst>
                <a:path w="2539" h="6350">
                  <a:moveTo>
                    <a:pt x="2184" y="6248"/>
                  </a:moveTo>
                  <a:lnTo>
                    <a:pt x="0" y="0"/>
                  </a:lnTo>
                </a:path>
              </a:pathLst>
            </a:custGeom>
            <a:ln w="3175">
              <a:solidFill>
                <a:srgbClr val="565658"/>
              </a:solidFill>
            </a:ln>
          </p:spPr>
          <p:txBody>
            <a:bodyPr wrap="square" lIns="0" tIns="0" rIns="0" bIns="0" rtlCol="0"/>
            <a:lstStyle/>
            <a:p/>
          </p:txBody>
        </p:sp>
        <p:sp>
          <p:nvSpPr>
            <p:cNvPr id="2944" name="object 2944" descr=""/>
            <p:cNvSpPr/>
            <p:nvPr/>
          </p:nvSpPr>
          <p:spPr>
            <a:xfrm>
              <a:off x="2791177" y="8038279"/>
              <a:ext cx="1270" cy="6985"/>
            </a:xfrm>
            <a:custGeom>
              <a:avLst/>
              <a:gdLst/>
              <a:ahLst/>
              <a:cxnLst/>
              <a:rect l="l" t="t" r="r" b="b"/>
              <a:pathLst>
                <a:path w="1269" h="6984">
                  <a:moveTo>
                    <a:pt x="1231" y="0"/>
                  </a:moveTo>
                  <a:lnTo>
                    <a:pt x="0" y="6515"/>
                  </a:lnTo>
                </a:path>
              </a:pathLst>
            </a:custGeom>
            <a:ln w="3175">
              <a:solidFill>
                <a:srgbClr val="565658"/>
              </a:solidFill>
            </a:ln>
          </p:spPr>
          <p:txBody>
            <a:bodyPr wrap="square" lIns="0" tIns="0" rIns="0" bIns="0" rtlCol="0"/>
            <a:lstStyle/>
            <a:p/>
          </p:txBody>
        </p:sp>
        <p:sp>
          <p:nvSpPr>
            <p:cNvPr id="2945" name="object 2945" descr=""/>
            <p:cNvSpPr/>
            <p:nvPr/>
          </p:nvSpPr>
          <p:spPr>
            <a:xfrm>
              <a:off x="2693601" y="8045903"/>
              <a:ext cx="1905" cy="6350"/>
            </a:xfrm>
            <a:custGeom>
              <a:avLst/>
              <a:gdLst/>
              <a:ahLst/>
              <a:cxnLst/>
              <a:rect l="l" t="t" r="r" b="b"/>
              <a:pathLst>
                <a:path w="1905" h="6350">
                  <a:moveTo>
                    <a:pt x="1574" y="5981"/>
                  </a:moveTo>
                  <a:lnTo>
                    <a:pt x="0" y="0"/>
                  </a:lnTo>
                </a:path>
              </a:pathLst>
            </a:custGeom>
            <a:ln w="3175">
              <a:solidFill>
                <a:srgbClr val="565658"/>
              </a:solidFill>
            </a:ln>
          </p:spPr>
          <p:txBody>
            <a:bodyPr wrap="square" lIns="0" tIns="0" rIns="0" bIns="0" rtlCol="0"/>
            <a:lstStyle/>
            <a:p/>
          </p:txBody>
        </p:sp>
        <p:sp>
          <p:nvSpPr>
            <p:cNvPr id="2946" name="object 2946" descr=""/>
            <p:cNvSpPr/>
            <p:nvPr/>
          </p:nvSpPr>
          <p:spPr>
            <a:xfrm>
              <a:off x="2683849" y="8045913"/>
              <a:ext cx="1905" cy="6985"/>
            </a:xfrm>
            <a:custGeom>
              <a:avLst/>
              <a:gdLst/>
              <a:ahLst/>
              <a:cxnLst/>
              <a:rect l="l" t="t" r="r" b="b"/>
              <a:pathLst>
                <a:path w="1905" h="6984">
                  <a:moveTo>
                    <a:pt x="1714" y="0"/>
                  </a:moveTo>
                  <a:lnTo>
                    <a:pt x="0" y="6388"/>
                  </a:lnTo>
                </a:path>
              </a:pathLst>
            </a:custGeom>
            <a:ln w="3175">
              <a:solidFill>
                <a:srgbClr val="565658"/>
              </a:solidFill>
            </a:ln>
          </p:spPr>
          <p:txBody>
            <a:bodyPr wrap="square" lIns="0" tIns="0" rIns="0" bIns="0" rtlCol="0"/>
            <a:lstStyle/>
            <a:p/>
          </p:txBody>
        </p:sp>
        <p:sp>
          <p:nvSpPr>
            <p:cNvPr id="2947" name="object 2947" descr=""/>
            <p:cNvSpPr/>
            <p:nvPr/>
          </p:nvSpPr>
          <p:spPr>
            <a:xfrm>
              <a:off x="2693588" y="7928024"/>
              <a:ext cx="1905" cy="6350"/>
            </a:xfrm>
            <a:custGeom>
              <a:avLst/>
              <a:gdLst/>
              <a:ahLst/>
              <a:cxnLst/>
              <a:rect l="l" t="t" r="r" b="b"/>
              <a:pathLst>
                <a:path w="1905" h="6350">
                  <a:moveTo>
                    <a:pt x="0" y="5981"/>
                  </a:moveTo>
                  <a:lnTo>
                    <a:pt x="1600" y="0"/>
                  </a:lnTo>
                </a:path>
              </a:pathLst>
            </a:custGeom>
            <a:ln w="3175">
              <a:solidFill>
                <a:srgbClr val="565658"/>
              </a:solidFill>
            </a:ln>
          </p:spPr>
          <p:txBody>
            <a:bodyPr wrap="square" lIns="0" tIns="0" rIns="0" bIns="0" rtlCol="0"/>
            <a:lstStyle/>
            <a:p/>
          </p:txBody>
        </p:sp>
        <p:sp>
          <p:nvSpPr>
            <p:cNvPr id="2948" name="object 2948" descr=""/>
            <p:cNvSpPr/>
            <p:nvPr/>
          </p:nvSpPr>
          <p:spPr>
            <a:xfrm>
              <a:off x="2800422" y="7935974"/>
              <a:ext cx="2540" cy="6350"/>
            </a:xfrm>
            <a:custGeom>
              <a:avLst/>
              <a:gdLst/>
              <a:ahLst/>
              <a:cxnLst/>
              <a:rect l="l" t="t" r="r" b="b"/>
              <a:pathLst>
                <a:path w="2539" h="6350">
                  <a:moveTo>
                    <a:pt x="0" y="6248"/>
                  </a:moveTo>
                  <a:lnTo>
                    <a:pt x="2171" y="0"/>
                  </a:lnTo>
                </a:path>
              </a:pathLst>
            </a:custGeom>
            <a:ln w="3175">
              <a:solidFill>
                <a:srgbClr val="565658"/>
              </a:solidFill>
            </a:ln>
          </p:spPr>
          <p:txBody>
            <a:bodyPr wrap="square" lIns="0" tIns="0" rIns="0" bIns="0" rtlCol="0"/>
            <a:lstStyle/>
            <a:p/>
          </p:txBody>
        </p:sp>
        <p:sp>
          <p:nvSpPr>
            <p:cNvPr id="2949" name="object 2949" descr=""/>
            <p:cNvSpPr/>
            <p:nvPr/>
          </p:nvSpPr>
          <p:spPr>
            <a:xfrm>
              <a:off x="2876229" y="7984001"/>
              <a:ext cx="7620" cy="2540"/>
            </a:xfrm>
            <a:custGeom>
              <a:avLst/>
              <a:gdLst/>
              <a:ahLst/>
              <a:cxnLst/>
              <a:rect l="l" t="t" r="r" b="b"/>
              <a:pathLst>
                <a:path w="7619" h="2540">
                  <a:moveTo>
                    <a:pt x="7213" y="0"/>
                  </a:moveTo>
                  <a:lnTo>
                    <a:pt x="0" y="1943"/>
                  </a:lnTo>
                </a:path>
              </a:pathLst>
            </a:custGeom>
            <a:ln w="3175">
              <a:solidFill>
                <a:srgbClr val="565658"/>
              </a:solidFill>
            </a:ln>
          </p:spPr>
          <p:txBody>
            <a:bodyPr wrap="square" lIns="0" tIns="0" rIns="0" bIns="0" rtlCol="0"/>
            <a:lstStyle/>
            <a:p/>
          </p:txBody>
        </p:sp>
        <p:sp>
          <p:nvSpPr>
            <p:cNvPr id="2950" name="object 2950" descr=""/>
            <p:cNvSpPr/>
            <p:nvPr/>
          </p:nvSpPr>
          <p:spPr>
            <a:xfrm>
              <a:off x="2586655" y="7927605"/>
              <a:ext cx="1905" cy="6985"/>
            </a:xfrm>
            <a:custGeom>
              <a:avLst/>
              <a:gdLst/>
              <a:ahLst/>
              <a:cxnLst/>
              <a:rect l="l" t="t" r="r" b="b"/>
              <a:pathLst>
                <a:path w="1905" h="6984">
                  <a:moveTo>
                    <a:pt x="0" y="6400"/>
                  </a:moveTo>
                  <a:lnTo>
                    <a:pt x="1714" y="0"/>
                  </a:lnTo>
                </a:path>
              </a:pathLst>
            </a:custGeom>
            <a:ln w="3175">
              <a:solidFill>
                <a:srgbClr val="565658"/>
              </a:solidFill>
            </a:ln>
          </p:spPr>
          <p:txBody>
            <a:bodyPr wrap="square" lIns="0" tIns="0" rIns="0" bIns="0" rtlCol="0"/>
            <a:lstStyle/>
            <a:p/>
          </p:txBody>
        </p:sp>
        <p:sp>
          <p:nvSpPr>
            <p:cNvPr id="2951" name="object 2951" descr=""/>
            <p:cNvSpPr/>
            <p:nvPr/>
          </p:nvSpPr>
          <p:spPr>
            <a:xfrm>
              <a:off x="2586664" y="8045912"/>
              <a:ext cx="1905" cy="6985"/>
            </a:xfrm>
            <a:custGeom>
              <a:avLst/>
              <a:gdLst/>
              <a:ahLst/>
              <a:cxnLst/>
              <a:rect l="l" t="t" r="r" b="b"/>
              <a:pathLst>
                <a:path w="1905" h="6984">
                  <a:moveTo>
                    <a:pt x="1714" y="6388"/>
                  </a:moveTo>
                  <a:lnTo>
                    <a:pt x="0" y="0"/>
                  </a:lnTo>
                </a:path>
              </a:pathLst>
            </a:custGeom>
            <a:ln w="3175">
              <a:solidFill>
                <a:srgbClr val="565658"/>
              </a:solidFill>
            </a:ln>
          </p:spPr>
          <p:txBody>
            <a:bodyPr wrap="square" lIns="0" tIns="0" rIns="0" bIns="0" rtlCol="0"/>
            <a:lstStyle/>
            <a:p/>
          </p:txBody>
        </p:sp>
        <p:sp>
          <p:nvSpPr>
            <p:cNvPr id="2952" name="object 2952" descr=""/>
            <p:cNvSpPr/>
            <p:nvPr/>
          </p:nvSpPr>
          <p:spPr>
            <a:xfrm>
              <a:off x="2689743" y="8051881"/>
              <a:ext cx="5715" cy="635"/>
            </a:xfrm>
            <a:custGeom>
              <a:avLst/>
              <a:gdLst/>
              <a:ahLst/>
              <a:cxnLst/>
              <a:rect l="l" t="t" r="r" b="b"/>
              <a:pathLst>
                <a:path w="5714" h="634">
                  <a:moveTo>
                    <a:pt x="0" y="406"/>
                  </a:moveTo>
                  <a:lnTo>
                    <a:pt x="5448" y="0"/>
                  </a:lnTo>
                </a:path>
              </a:pathLst>
            </a:custGeom>
            <a:ln w="3175">
              <a:solidFill>
                <a:srgbClr val="565658"/>
              </a:solidFill>
            </a:ln>
          </p:spPr>
          <p:txBody>
            <a:bodyPr wrap="square" lIns="0" tIns="0" rIns="0" bIns="0" rtlCol="0"/>
            <a:lstStyle/>
            <a:p/>
          </p:txBody>
        </p:sp>
        <p:sp>
          <p:nvSpPr>
            <p:cNvPr id="2953" name="object 2953" descr=""/>
            <p:cNvSpPr/>
            <p:nvPr/>
          </p:nvSpPr>
          <p:spPr>
            <a:xfrm>
              <a:off x="2689346" y="8052287"/>
              <a:ext cx="635" cy="635"/>
            </a:xfrm>
            <a:custGeom>
              <a:avLst/>
              <a:gdLst/>
              <a:ahLst/>
              <a:cxnLst/>
              <a:rect l="l" t="t" r="r" b="b"/>
              <a:pathLst>
                <a:path w="635" h="634">
                  <a:moveTo>
                    <a:pt x="0" y="12"/>
                  </a:moveTo>
                  <a:lnTo>
                    <a:pt x="393" y="0"/>
                  </a:lnTo>
                </a:path>
              </a:pathLst>
            </a:custGeom>
            <a:ln w="3175">
              <a:solidFill>
                <a:srgbClr val="565658"/>
              </a:solidFill>
            </a:ln>
          </p:spPr>
          <p:txBody>
            <a:bodyPr wrap="square" lIns="0" tIns="0" rIns="0" bIns="0" rtlCol="0"/>
            <a:lstStyle/>
            <a:p/>
          </p:txBody>
        </p:sp>
        <p:sp>
          <p:nvSpPr>
            <p:cNvPr id="2954" name="object 2954" descr=""/>
            <p:cNvSpPr/>
            <p:nvPr/>
          </p:nvSpPr>
          <p:spPr>
            <a:xfrm>
              <a:off x="2576911" y="7927606"/>
              <a:ext cx="12065" cy="0"/>
            </a:xfrm>
            <a:custGeom>
              <a:avLst/>
              <a:gdLst/>
              <a:ahLst/>
              <a:cxnLst/>
              <a:rect l="l" t="t" r="r" b="b"/>
              <a:pathLst>
                <a:path w="12064" h="0">
                  <a:moveTo>
                    <a:pt x="11468" y="0"/>
                  </a:moveTo>
                  <a:lnTo>
                    <a:pt x="0" y="0"/>
                  </a:lnTo>
                </a:path>
              </a:pathLst>
            </a:custGeom>
            <a:ln w="3175">
              <a:solidFill>
                <a:srgbClr val="565658"/>
              </a:solidFill>
            </a:ln>
          </p:spPr>
          <p:txBody>
            <a:bodyPr wrap="square" lIns="0" tIns="0" rIns="0" bIns="0" rtlCol="0"/>
            <a:lstStyle/>
            <a:p/>
          </p:txBody>
        </p:sp>
        <p:sp>
          <p:nvSpPr>
            <p:cNvPr id="2955" name="object 2955" descr=""/>
            <p:cNvSpPr/>
            <p:nvPr/>
          </p:nvSpPr>
          <p:spPr>
            <a:xfrm>
              <a:off x="2576907" y="8052300"/>
              <a:ext cx="12065" cy="0"/>
            </a:xfrm>
            <a:custGeom>
              <a:avLst/>
              <a:gdLst/>
              <a:ahLst/>
              <a:cxnLst/>
              <a:rect l="l" t="t" r="r" b="b"/>
              <a:pathLst>
                <a:path w="12064" h="0">
                  <a:moveTo>
                    <a:pt x="0" y="0"/>
                  </a:moveTo>
                  <a:lnTo>
                    <a:pt x="11468" y="0"/>
                  </a:lnTo>
                </a:path>
              </a:pathLst>
            </a:custGeom>
            <a:ln w="3175">
              <a:solidFill>
                <a:srgbClr val="565658"/>
              </a:solidFill>
            </a:ln>
          </p:spPr>
          <p:txBody>
            <a:bodyPr wrap="square" lIns="0" tIns="0" rIns="0" bIns="0" rtlCol="0"/>
            <a:lstStyle/>
            <a:p/>
          </p:txBody>
        </p:sp>
        <p:sp>
          <p:nvSpPr>
            <p:cNvPr id="2956" name="object 2956" descr=""/>
            <p:cNvSpPr/>
            <p:nvPr/>
          </p:nvSpPr>
          <p:spPr>
            <a:xfrm>
              <a:off x="2883443" y="7983999"/>
              <a:ext cx="0" cy="12065"/>
            </a:xfrm>
            <a:custGeom>
              <a:avLst/>
              <a:gdLst/>
              <a:ahLst/>
              <a:cxnLst/>
              <a:rect l="l" t="t" r="r" b="b"/>
              <a:pathLst>
                <a:path w="0" h="12065">
                  <a:moveTo>
                    <a:pt x="0" y="11912"/>
                  </a:moveTo>
                  <a:lnTo>
                    <a:pt x="0" y="0"/>
                  </a:lnTo>
                </a:path>
              </a:pathLst>
            </a:custGeom>
            <a:ln w="3175">
              <a:solidFill>
                <a:srgbClr val="565658"/>
              </a:solidFill>
            </a:ln>
          </p:spPr>
          <p:txBody>
            <a:bodyPr wrap="square" lIns="0" tIns="0" rIns="0" bIns="0" rtlCol="0"/>
            <a:lstStyle/>
            <a:p/>
          </p:txBody>
        </p:sp>
        <p:sp>
          <p:nvSpPr>
            <p:cNvPr id="2957" name="object 2957" descr=""/>
            <p:cNvSpPr/>
            <p:nvPr/>
          </p:nvSpPr>
          <p:spPr>
            <a:xfrm>
              <a:off x="2791170" y="8043927"/>
              <a:ext cx="11430" cy="1270"/>
            </a:xfrm>
            <a:custGeom>
              <a:avLst/>
              <a:gdLst/>
              <a:ahLst/>
              <a:cxnLst/>
              <a:rect l="l" t="t" r="r" b="b"/>
              <a:pathLst>
                <a:path w="11430" h="1270">
                  <a:moveTo>
                    <a:pt x="0" y="850"/>
                  </a:moveTo>
                  <a:lnTo>
                    <a:pt x="11417" y="0"/>
                  </a:lnTo>
                </a:path>
              </a:pathLst>
            </a:custGeom>
            <a:ln w="3175">
              <a:solidFill>
                <a:srgbClr val="565658"/>
              </a:solidFill>
            </a:ln>
          </p:spPr>
          <p:txBody>
            <a:bodyPr wrap="square" lIns="0" tIns="0" rIns="0" bIns="0" rtlCol="0"/>
            <a:lstStyle/>
            <a:p/>
          </p:txBody>
        </p:sp>
        <p:sp>
          <p:nvSpPr>
            <p:cNvPr id="2958" name="object 2958" descr=""/>
            <p:cNvSpPr/>
            <p:nvPr/>
          </p:nvSpPr>
          <p:spPr>
            <a:xfrm>
              <a:off x="2791175" y="7935127"/>
              <a:ext cx="11430" cy="1270"/>
            </a:xfrm>
            <a:custGeom>
              <a:avLst/>
              <a:gdLst/>
              <a:ahLst/>
              <a:cxnLst/>
              <a:rect l="l" t="t" r="r" b="b"/>
              <a:pathLst>
                <a:path w="11430" h="1270">
                  <a:moveTo>
                    <a:pt x="11430" y="850"/>
                  </a:moveTo>
                  <a:lnTo>
                    <a:pt x="0" y="0"/>
                  </a:lnTo>
                </a:path>
              </a:pathLst>
            </a:custGeom>
            <a:ln w="3175">
              <a:solidFill>
                <a:srgbClr val="565658"/>
              </a:solidFill>
            </a:ln>
          </p:spPr>
          <p:txBody>
            <a:bodyPr wrap="square" lIns="0" tIns="0" rIns="0" bIns="0" rtlCol="0"/>
            <a:lstStyle/>
            <a:p/>
          </p:txBody>
        </p:sp>
        <p:sp>
          <p:nvSpPr>
            <p:cNvPr id="2959" name="object 2959" descr=""/>
            <p:cNvSpPr/>
            <p:nvPr/>
          </p:nvSpPr>
          <p:spPr>
            <a:xfrm>
              <a:off x="2689346" y="8052913"/>
              <a:ext cx="635" cy="635"/>
            </a:xfrm>
            <a:custGeom>
              <a:avLst/>
              <a:gdLst/>
              <a:ahLst/>
              <a:cxnLst/>
              <a:rect l="l" t="t" r="r" b="b"/>
              <a:pathLst>
                <a:path w="635" h="634">
                  <a:moveTo>
                    <a:pt x="0" y="12"/>
                  </a:moveTo>
                  <a:lnTo>
                    <a:pt x="431" y="0"/>
                  </a:lnTo>
                </a:path>
              </a:pathLst>
            </a:custGeom>
            <a:ln w="3175">
              <a:solidFill>
                <a:srgbClr val="565658"/>
              </a:solidFill>
            </a:ln>
          </p:spPr>
          <p:txBody>
            <a:bodyPr wrap="square" lIns="0" tIns="0" rIns="0" bIns="0" rtlCol="0"/>
            <a:lstStyle/>
            <a:p/>
          </p:txBody>
        </p:sp>
        <p:sp>
          <p:nvSpPr>
            <p:cNvPr id="2960" name="object 2960" descr=""/>
            <p:cNvSpPr/>
            <p:nvPr/>
          </p:nvSpPr>
          <p:spPr>
            <a:xfrm>
              <a:off x="2689349" y="7927619"/>
              <a:ext cx="635" cy="635"/>
            </a:xfrm>
            <a:custGeom>
              <a:avLst/>
              <a:gdLst/>
              <a:ahLst/>
              <a:cxnLst/>
              <a:rect l="l" t="t" r="r" b="b"/>
              <a:pathLst>
                <a:path w="635" h="634">
                  <a:moveTo>
                    <a:pt x="393" y="12"/>
                  </a:moveTo>
                  <a:lnTo>
                    <a:pt x="0" y="0"/>
                  </a:lnTo>
                </a:path>
              </a:pathLst>
            </a:custGeom>
            <a:ln w="3175">
              <a:solidFill>
                <a:srgbClr val="565658"/>
              </a:solidFill>
            </a:ln>
          </p:spPr>
          <p:txBody>
            <a:bodyPr wrap="square" lIns="0" tIns="0" rIns="0" bIns="0" rtlCol="0"/>
            <a:lstStyle/>
            <a:p/>
          </p:txBody>
        </p:sp>
        <p:sp>
          <p:nvSpPr>
            <p:cNvPr id="2961" name="object 2961" descr=""/>
            <p:cNvSpPr/>
            <p:nvPr/>
          </p:nvSpPr>
          <p:spPr>
            <a:xfrm>
              <a:off x="2689740" y="7927641"/>
              <a:ext cx="5715" cy="635"/>
            </a:xfrm>
            <a:custGeom>
              <a:avLst/>
              <a:gdLst/>
              <a:ahLst/>
              <a:cxnLst/>
              <a:rect l="l" t="t" r="r" b="b"/>
              <a:pathLst>
                <a:path w="5714" h="634">
                  <a:moveTo>
                    <a:pt x="5435" y="393"/>
                  </a:moveTo>
                  <a:lnTo>
                    <a:pt x="0" y="0"/>
                  </a:lnTo>
                </a:path>
              </a:pathLst>
            </a:custGeom>
            <a:ln w="3175">
              <a:solidFill>
                <a:srgbClr val="565658"/>
              </a:solidFill>
            </a:ln>
          </p:spPr>
          <p:txBody>
            <a:bodyPr wrap="square" lIns="0" tIns="0" rIns="0" bIns="0" rtlCol="0"/>
            <a:lstStyle/>
            <a:p/>
          </p:txBody>
        </p:sp>
        <p:sp>
          <p:nvSpPr>
            <p:cNvPr id="2962" name="object 2962" descr=""/>
            <p:cNvSpPr/>
            <p:nvPr/>
          </p:nvSpPr>
          <p:spPr>
            <a:xfrm>
              <a:off x="2683835" y="7927606"/>
              <a:ext cx="5715" cy="0"/>
            </a:xfrm>
            <a:custGeom>
              <a:avLst/>
              <a:gdLst/>
              <a:ahLst/>
              <a:cxnLst/>
              <a:rect l="l" t="t" r="r" b="b"/>
              <a:pathLst>
                <a:path w="5714" h="0">
                  <a:moveTo>
                    <a:pt x="5511" y="0"/>
                  </a:moveTo>
                  <a:lnTo>
                    <a:pt x="0" y="0"/>
                  </a:lnTo>
                </a:path>
              </a:pathLst>
            </a:custGeom>
            <a:ln w="3175">
              <a:solidFill>
                <a:srgbClr val="565658"/>
              </a:solidFill>
            </a:ln>
          </p:spPr>
          <p:txBody>
            <a:bodyPr wrap="square" lIns="0" tIns="0" rIns="0" bIns="0" rtlCol="0"/>
            <a:lstStyle/>
            <a:p/>
          </p:txBody>
        </p:sp>
        <p:sp>
          <p:nvSpPr>
            <p:cNvPr id="2963" name="object 2963" descr=""/>
            <p:cNvSpPr/>
            <p:nvPr/>
          </p:nvSpPr>
          <p:spPr>
            <a:xfrm>
              <a:off x="2683840" y="8052300"/>
              <a:ext cx="5715" cy="0"/>
            </a:xfrm>
            <a:custGeom>
              <a:avLst/>
              <a:gdLst/>
              <a:ahLst/>
              <a:cxnLst/>
              <a:rect l="l" t="t" r="r" b="b"/>
              <a:pathLst>
                <a:path w="5714" h="0">
                  <a:moveTo>
                    <a:pt x="0" y="0"/>
                  </a:moveTo>
                  <a:lnTo>
                    <a:pt x="5511" y="0"/>
                  </a:lnTo>
                </a:path>
              </a:pathLst>
            </a:custGeom>
            <a:ln w="3175">
              <a:solidFill>
                <a:srgbClr val="565658"/>
              </a:solidFill>
            </a:ln>
          </p:spPr>
          <p:txBody>
            <a:bodyPr wrap="square" lIns="0" tIns="0" rIns="0" bIns="0" rtlCol="0"/>
            <a:lstStyle/>
            <a:p/>
          </p:txBody>
        </p:sp>
        <p:sp>
          <p:nvSpPr>
            <p:cNvPr id="2964" name="object 2964" descr=""/>
            <p:cNvSpPr/>
            <p:nvPr/>
          </p:nvSpPr>
          <p:spPr>
            <a:xfrm>
              <a:off x="2779939" y="7988899"/>
              <a:ext cx="19685" cy="0"/>
            </a:xfrm>
            <a:custGeom>
              <a:avLst/>
              <a:gdLst/>
              <a:ahLst/>
              <a:cxnLst/>
              <a:rect l="l" t="t" r="r" b="b"/>
              <a:pathLst>
                <a:path w="19685" h="0">
                  <a:moveTo>
                    <a:pt x="19316" y="0"/>
                  </a:moveTo>
                  <a:lnTo>
                    <a:pt x="0" y="0"/>
                  </a:lnTo>
                </a:path>
              </a:pathLst>
            </a:custGeom>
            <a:ln w="3175">
              <a:solidFill>
                <a:srgbClr val="565658"/>
              </a:solidFill>
            </a:ln>
          </p:spPr>
          <p:txBody>
            <a:bodyPr wrap="square" lIns="0" tIns="0" rIns="0" bIns="0" rtlCol="0"/>
            <a:lstStyle/>
            <a:p/>
          </p:txBody>
        </p:sp>
        <p:sp>
          <p:nvSpPr>
            <p:cNvPr id="2965" name="object 2965" descr=""/>
            <p:cNvSpPr/>
            <p:nvPr/>
          </p:nvSpPr>
          <p:spPr>
            <a:xfrm>
              <a:off x="2799256" y="7988895"/>
              <a:ext cx="0" cy="3175"/>
            </a:xfrm>
            <a:custGeom>
              <a:avLst/>
              <a:gdLst/>
              <a:ahLst/>
              <a:cxnLst/>
              <a:rect l="l" t="t" r="r" b="b"/>
              <a:pathLst>
                <a:path w="0" h="3175">
                  <a:moveTo>
                    <a:pt x="0" y="3073"/>
                  </a:moveTo>
                  <a:lnTo>
                    <a:pt x="0" y="0"/>
                  </a:lnTo>
                </a:path>
              </a:pathLst>
            </a:custGeom>
            <a:ln w="3175">
              <a:solidFill>
                <a:srgbClr val="565658"/>
              </a:solidFill>
            </a:ln>
          </p:spPr>
          <p:txBody>
            <a:bodyPr wrap="square" lIns="0" tIns="0" rIns="0" bIns="0" rtlCol="0"/>
            <a:lstStyle/>
            <a:p/>
          </p:txBody>
        </p:sp>
        <p:sp>
          <p:nvSpPr>
            <p:cNvPr id="2966" name="object 2966" descr=""/>
            <p:cNvSpPr/>
            <p:nvPr/>
          </p:nvSpPr>
          <p:spPr>
            <a:xfrm>
              <a:off x="2779920" y="7988899"/>
              <a:ext cx="0" cy="3175"/>
            </a:xfrm>
            <a:custGeom>
              <a:avLst/>
              <a:gdLst/>
              <a:ahLst/>
              <a:cxnLst/>
              <a:rect l="l" t="t" r="r" b="b"/>
              <a:pathLst>
                <a:path w="0" h="3175">
                  <a:moveTo>
                    <a:pt x="0" y="0"/>
                  </a:moveTo>
                  <a:lnTo>
                    <a:pt x="0" y="3060"/>
                  </a:lnTo>
                </a:path>
              </a:pathLst>
            </a:custGeom>
            <a:ln w="3175">
              <a:solidFill>
                <a:srgbClr val="565658"/>
              </a:solidFill>
            </a:ln>
          </p:spPr>
          <p:txBody>
            <a:bodyPr wrap="square" lIns="0" tIns="0" rIns="0" bIns="0" rtlCol="0"/>
            <a:lstStyle/>
            <a:p/>
          </p:txBody>
        </p:sp>
        <p:sp>
          <p:nvSpPr>
            <p:cNvPr id="2967" name="object 2967" descr=""/>
            <p:cNvSpPr/>
            <p:nvPr/>
          </p:nvSpPr>
          <p:spPr>
            <a:xfrm>
              <a:off x="2779920" y="7991969"/>
              <a:ext cx="19685" cy="0"/>
            </a:xfrm>
            <a:custGeom>
              <a:avLst/>
              <a:gdLst/>
              <a:ahLst/>
              <a:cxnLst/>
              <a:rect l="l" t="t" r="r" b="b"/>
              <a:pathLst>
                <a:path w="19685" h="0">
                  <a:moveTo>
                    <a:pt x="0" y="0"/>
                  </a:moveTo>
                  <a:lnTo>
                    <a:pt x="19329" y="0"/>
                  </a:lnTo>
                </a:path>
              </a:pathLst>
            </a:custGeom>
            <a:ln w="3175">
              <a:solidFill>
                <a:srgbClr val="565658"/>
              </a:solidFill>
            </a:ln>
          </p:spPr>
          <p:txBody>
            <a:bodyPr wrap="square" lIns="0" tIns="0" rIns="0" bIns="0" rtlCol="0"/>
            <a:lstStyle/>
            <a:p/>
          </p:txBody>
        </p:sp>
        <p:sp>
          <p:nvSpPr>
            <p:cNvPr id="2968" name="object 2968" descr=""/>
            <p:cNvSpPr/>
            <p:nvPr/>
          </p:nvSpPr>
          <p:spPr>
            <a:xfrm>
              <a:off x="2670027" y="7994422"/>
              <a:ext cx="5715" cy="5715"/>
            </a:xfrm>
            <a:custGeom>
              <a:avLst/>
              <a:gdLst/>
              <a:ahLst/>
              <a:cxnLst/>
              <a:rect l="l" t="t" r="r" b="b"/>
              <a:pathLst>
                <a:path w="5714" h="5715">
                  <a:moveTo>
                    <a:pt x="5651" y="5664"/>
                  </a:moveTo>
                  <a:lnTo>
                    <a:pt x="0" y="0"/>
                  </a:lnTo>
                </a:path>
              </a:pathLst>
            </a:custGeom>
            <a:ln w="3175">
              <a:solidFill>
                <a:srgbClr val="565658"/>
              </a:solidFill>
            </a:ln>
          </p:spPr>
          <p:txBody>
            <a:bodyPr wrap="square" lIns="0" tIns="0" rIns="0" bIns="0" rtlCol="0"/>
            <a:lstStyle/>
            <a:p/>
          </p:txBody>
        </p:sp>
        <p:sp>
          <p:nvSpPr>
            <p:cNvPr id="2969" name="object 2969" descr=""/>
            <p:cNvSpPr/>
            <p:nvPr/>
          </p:nvSpPr>
          <p:spPr>
            <a:xfrm>
              <a:off x="2655736" y="7994679"/>
              <a:ext cx="10795" cy="0"/>
            </a:xfrm>
            <a:custGeom>
              <a:avLst/>
              <a:gdLst/>
              <a:ahLst/>
              <a:cxnLst/>
              <a:rect l="l" t="t" r="r" b="b"/>
              <a:pathLst>
                <a:path w="10794" h="0">
                  <a:moveTo>
                    <a:pt x="0" y="0"/>
                  </a:moveTo>
                  <a:lnTo>
                    <a:pt x="10223" y="0"/>
                  </a:lnTo>
                </a:path>
              </a:pathLst>
            </a:custGeom>
            <a:ln w="3175">
              <a:solidFill>
                <a:srgbClr val="565658"/>
              </a:solidFill>
            </a:ln>
          </p:spPr>
          <p:txBody>
            <a:bodyPr wrap="square" lIns="0" tIns="0" rIns="0" bIns="0" rtlCol="0"/>
            <a:lstStyle/>
            <a:p/>
          </p:txBody>
        </p:sp>
        <p:sp>
          <p:nvSpPr>
            <p:cNvPr id="2970" name="object 2970" descr=""/>
            <p:cNvSpPr/>
            <p:nvPr/>
          </p:nvSpPr>
          <p:spPr>
            <a:xfrm>
              <a:off x="2655736" y="7991590"/>
              <a:ext cx="0" cy="3175"/>
            </a:xfrm>
            <a:custGeom>
              <a:avLst/>
              <a:gdLst/>
              <a:ahLst/>
              <a:cxnLst/>
              <a:rect l="l" t="t" r="r" b="b"/>
              <a:pathLst>
                <a:path w="0" h="3175">
                  <a:moveTo>
                    <a:pt x="0" y="0"/>
                  </a:moveTo>
                  <a:lnTo>
                    <a:pt x="0" y="3073"/>
                  </a:lnTo>
                </a:path>
              </a:pathLst>
            </a:custGeom>
            <a:ln w="3175">
              <a:solidFill>
                <a:srgbClr val="565658"/>
              </a:solidFill>
            </a:ln>
          </p:spPr>
          <p:txBody>
            <a:bodyPr wrap="square" lIns="0" tIns="0" rIns="0" bIns="0" rtlCol="0"/>
            <a:lstStyle/>
            <a:p/>
          </p:txBody>
        </p:sp>
        <p:sp>
          <p:nvSpPr>
            <p:cNvPr id="2971" name="object 2971" descr=""/>
            <p:cNvSpPr/>
            <p:nvPr/>
          </p:nvSpPr>
          <p:spPr>
            <a:xfrm>
              <a:off x="2655718" y="7991590"/>
              <a:ext cx="12700" cy="0"/>
            </a:xfrm>
            <a:custGeom>
              <a:avLst/>
              <a:gdLst/>
              <a:ahLst/>
              <a:cxnLst/>
              <a:rect l="l" t="t" r="r" b="b"/>
              <a:pathLst>
                <a:path w="12700" h="0">
                  <a:moveTo>
                    <a:pt x="12407" y="0"/>
                  </a:moveTo>
                  <a:lnTo>
                    <a:pt x="0" y="0"/>
                  </a:lnTo>
                </a:path>
              </a:pathLst>
            </a:custGeom>
            <a:ln w="3175">
              <a:solidFill>
                <a:srgbClr val="565658"/>
              </a:solidFill>
            </a:ln>
          </p:spPr>
          <p:txBody>
            <a:bodyPr wrap="square" lIns="0" tIns="0" rIns="0" bIns="0" rtlCol="0"/>
            <a:lstStyle/>
            <a:p/>
          </p:txBody>
        </p:sp>
        <p:sp>
          <p:nvSpPr>
            <p:cNvPr id="2972" name="object 2972" descr=""/>
            <p:cNvSpPr/>
            <p:nvPr/>
          </p:nvSpPr>
          <p:spPr>
            <a:xfrm>
              <a:off x="2665956" y="7994679"/>
              <a:ext cx="5715" cy="5715"/>
            </a:xfrm>
            <a:custGeom>
              <a:avLst/>
              <a:gdLst/>
              <a:ahLst/>
              <a:cxnLst/>
              <a:rect l="l" t="t" r="r" b="b"/>
              <a:pathLst>
                <a:path w="5714" h="5715">
                  <a:moveTo>
                    <a:pt x="0" y="0"/>
                  </a:moveTo>
                  <a:lnTo>
                    <a:pt x="5397" y="5410"/>
                  </a:lnTo>
                </a:path>
              </a:pathLst>
            </a:custGeom>
            <a:ln w="3175">
              <a:solidFill>
                <a:srgbClr val="565658"/>
              </a:solidFill>
            </a:ln>
          </p:spPr>
          <p:txBody>
            <a:bodyPr wrap="square" lIns="0" tIns="0" rIns="0" bIns="0" rtlCol="0"/>
            <a:lstStyle/>
            <a:p/>
          </p:txBody>
        </p:sp>
        <p:sp>
          <p:nvSpPr>
            <p:cNvPr id="2973" name="object 2973" descr=""/>
            <p:cNvSpPr/>
            <p:nvPr/>
          </p:nvSpPr>
          <p:spPr>
            <a:xfrm>
              <a:off x="2612055" y="7919617"/>
              <a:ext cx="0" cy="1905"/>
            </a:xfrm>
            <a:custGeom>
              <a:avLst/>
              <a:gdLst/>
              <a:ahLst/>
              <a:cxnLst/>
              <a:rect l="l" t="t" r="r" b="b"/>
              <a:pathLst>
                <a:path w="0" h="1904">
                  <a:moveTo>
                    <a:pt x="0" y="1435"/>
                  </a:moveTo>
                  <a:lnTo>
                    <a:pt x="0" y="0"/>
                  </a:lnTo>
                </a:path>
              </a:pathLst>
            </a:custGeom>
            <a:ln w="3175">
              <a:solidFill>
                <a:srgbClr val="565658"/>
              </a:solidFill>
            </a:ln>
          </p:spPr>
          <p:txBody>
            <a:bodyPr wrap="square" lIns="0" tIns="0" rIns="0" bIns="0" rtlCol="0"/>
            <a:lstStyle/>
            <a:p/>
          </p:txBody>
        </p:sp>
        <p:sp>
          <p:nvSpPr>
            <p:cNvPr id="2974" name="object 2974" descr=""/>
            <p:cNvSpPr/>
            <p:nvPr/>
          </p:nvSpPr>
          <p:spPr>
            <a:xfrm>
              <a:off x="2608930" y="7918311"/>
              <a:ext cx="0" cy="1270"/>
            </a:xfrm>
            <a:custGeom>
              <a:avLst/>
              <a:gdLst/>
              <a:ahLst/>
              <a:cxnLst/>
              <a:rect l="l" t="t" r="r" b="b"/>
              <a:pathLst>
                <a:path w="0" h="1270">
                  <a:moveTo>
                    <a:pt x="0" y="1066"/>
                  </a:moveTo>
                  <a:lnTo>
                    <a:pt x="0" y="0"/>
                  </a:lnTo>
                </a:path>
              </a:pathLst>
            </a:custGeom>
            <a:ln w="3175">
              <a:solidFill>
                <a:srgbClr val="565658"/>
              </a:solidFill>
            </a:ln>
          </p:spPr>
          <p:txBody>
            <a:bodyPr wrap="square" lIns="0" tIns="0" rIns="0" bIns="0" rtlCol="0"/>
            <a:lstStyle/>
            <a:p/>
          </p:txBody>
        </p:sp>
        <p:sp>
          <p:nvSpPr>
            <p:cNvPr id="2975" name="object 2975" descr=""/>
            <p:cNvSpPr/>
            <p:nvPr/>
          </p:nvSpPr>
          <p:spPr>
            <a:xfrm>
              <a:off x="2611931" y="7915630"/>
              <a:ext cx="635" cy="3175"/>
            </a:xfrm>
            <a:custGeom>
              <a:avLst/>
              <a:gdLst/>
              <a:ahLst/>
              <a:cxnLst/>
              <a:rect l="l" t="t" r="r" b="b"/>
              <a:pathLst>
                <a:path w="635" h="3175">
                  <a:moveTo>
                    <a:pt x="0" y="2451"/>
                  </a:moveTo>
                  <a:lnTo>
                    <a:pt x="127" y="2565"/>
                  </a:lnTo>
                </a:path>
                <a:path w="635" h="3175">
                  <a:moveTo>
                    <a:pt x="0" y="2451"/>
                  </a:moveTo>
                  <a:lnTo>
                    <a:pt x="0" y="0"/>
                  </a:lnTo>
                </a:path>
              </a:pathLst>
            </a:custGeom>
            <a:ln w="3175">
              <a:solidFill>
                <a:srgbClr val="565658"/>
              </a:solidFill>
            </a:ln>
          </p:spPr>
          <p:txBody>
            <a:bodyPr wrap="square" lIns="0" tIns="0" rIns="0" bIns="0" rtlCol="0"/>
            <a:lstStyle/>
            <a:p/>
          </p:txBody>
        </p:sp>
        <p:sp>
          <p:nvSpPr>
            <p:cNvPr id="2976" name="object 2976" descr=""/>
            <p:cNvSpPr/>
            <p:nvPr/>
          </p:nvSpPr>
          <p:spPr>
            <a:xfrm>
              <a:off x="2066997" y="8988168"/>
              <a:ext cx="5080" cy="0"/>
            </a:xfrm>
            <a:custGeom>
              <a:avLst/>
              <a:gdLst/>
              <a:ahLst/>
              <a:cxnLst/>
              <a:rect l="l" t="t" r="r" b="b"/>
              <a:pathLst>
                <a:path w="5080" h="0">
                  <a:moveTo>
                    <a:pt x="4749" y="0"/>
                  </a:moveTo>
                  <a:lnTo>
                    <a:pt x="0" y="0"/>
                  </a:lnTo>
                </a:path>
              </a:pathLst>
            </a:custGeom>
            <a:ln w="3175">
              <a:solidFill>
                <a:srgbClr val="565658"/>
              </a:solidFill>
            </a:ln>
          </p:spPr>
          <p:txBody>
            <a:bodyPr wrap="square" lIns="0" tIns="0" rIns="0" bIns="0" rtlCol="0"/>
            <a:lstStyle/>
            <a:p/>
          </p:txBody>
        </p:sp>
        <p:sp>
          <p:nvSpPr>
            <p:cNvPr id="2977" name="object 2977" descr=""/>
            <p:cNvSpPr/>
            <p:nvPr/>
          </p:nvSpPr>
          <p:spPr>
            <a:xfrm>
              <a:off x="2066997" y="8982227"/>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2978" name="object 2978" descr=""/>
            <p:cNvSpPr/>
            <p:nvPr/>
          </p:nvSpPr>
          <p:spPr>
            <a:xfrm>
              <a:off x="2066997" y="8790791"/>
              <a:ext cx="5080" cy="0"/>
            </a:xfrm>
            <a:custGeom>
              <a:avLst/>
              <a:gdLst/>
              <a:ahLst/>
              <a:cxnLst/>
              <a:rect l="l" t="t" r="r" b="b"/>
              <a:pathLst>
                <a:path w="5080" h="0">
                  <a:moveTo>
                    <a:pt x="4749" y="0"/>
                  </a:moveTo>
                  <a:lnTo>
                    <a:pt x="0" y="0"/>
                  </a:lnTo>
                </a:path>
              </a:pathLst>
            </a:custGeom>
            <a:ln w="3175">
              <a:solidFill>
                <a:srgbClr val="565658"/>
              </a:solidFill>
            </a:ln>
          </p:spPr>
          <p:txBody>
            <a:bodyPr wrap="square" lIns="0" tIns="0" rIns="0" bIns="0" rtlCol="0"/>
            <a:lstStyle/>
            <a:p/>
          </p:txBody>
        </p:sp>
        <p:sp>
          <p:nvSpPr>
            <p:cNvPr id="2979" name="object 2979" descr=""/>
            <p:cNvSpPr/>
            <p:nvPr/>
          </p:nvSpPr>
          <p:spPr>
            <a:xfrm>
              <a:off x="2055453" y="8831136"/>
              <a:ext cx="9525" cy="0"/>
            </a:xfrm>
            <a:custGeom>
              <a:avLst/>
              <a:gdLst/>
              <a:ahLst/>
              <a:cxnLst/>
              <a:rect l="l" t="t" r="r" b="b"/>
              <a:pathLst>
                <a:path w="9525" h="0">
                  <a:moveTo>
                    <a:pt x="9436" y="0"/>
                  </a:moveTo>
                  <a:lnTo>
                    <a:pt x="0" y="0"/>
                  </a:lnTo>
                </a:path>
              </a:pathLst>
            </a:custGeom>
            <a:ln w="3175">
              <a:solidFill>
                <a:srgbClr val="565658"/>
              </a:solidFill>
            </a:ln>
          </p:spPr>
          <p:txBody>
            <a:bodyPr wrap="square" lIns="0" tIns="0" rIns="0" bIns="0" rtlCol="0"/>
            <a:lstStyle/>
            <a:p/>
          </p:txBody>
        </p:sp>
        <p:sp>
          <p:nvSpPr>
            <p:cNvPr id="2980" name="object 2980" descr=""/>
            <p:cNvSpPr/>
            <p:nvPr/>
          </p:nvSpPr>
          <p:spPr>
            <a:xfrm>
              <a:off x="2055447" y="8839446"/>
              <a:ext cx="11430" cy="0"/>
            </a:xfrm>
            <a:custGeom>
              <a:avLst/>
              <a:gdLst/>
              <a:ahLst/>
              <a:cxnLst/>
              <a:rect l="l" t="t" r="r" b="b"/>
              <a:pathLst>
                <a:path w="11430" h="0">
                  <a:moveTo>
                    <a:pt x="11201" y="0"/>
                  </a:moveTo>
                  <a:lnTo>
                    <a:pt x="0" y="0"/>
                  </a:lnTo>
                </a:path>
              </a:pathLst>
            </a:custGeom>
            <a:ln w="3175">
              <a:solidFill>
                <a:srgbClr val="565658"/>
              </a:solidFill>
            </a:ln>
          </p:spPr>
          <p:txBody>
            <a:bodyPr wrap="square" lIns="0" tIns="0" rIns="0" bIns="0" rtlCol="0"/>
            <a:lstStyle/>
            <a:p/>
          </p:txBody>
        </p:sp>
        <p:sp>
          <p:nvSpPr>
            <p:cNvPr id="2981" name="object 2981" descr=""/>
            <p:cNvSpPr/>
            <p:nvPr/>
          </p:nvSpPr>
          <p:spPr>
            <a:xfrm>
              <a:off x="2055447" y="8847767"/>
              <a:ext cx="11430" cy="0"/>
            </a:xfrm>
            <a:custGeom>
              <a:avLst/>
              <a:gdLst/>
              <a:ahLst/>
              <a:cxnLst/>
              <a:rect l="l" t="t" r="r" b="b"/>
              <a:pathLst>
                <a:path w="11430" h="0">
                  <a:moveTo>
                    <a:pt x="11201" y="0"/>
                  </a:moveTo>
                  <a:lnTo>
                    <a:pt x="0" y="0"/>
                  </a:lnTo>
                </a:path>
              </a:pathLst>
            </a:custGeom>
            <a:ln w="3175">
              <a:solidFill>
                <a:srgbClr val="565658"/>
              </a:solidFill>
            </a:ln>
          </p:spPr>
          <p:txBody>
            <a:bodyPr wrap="square" lIns="0" tIns="0" rIns="0" bIns="0" rtlCol="0"/>
            <a:lstStyle/>
            <a:p/>
          </p:txBody>
        </p:sp>
        <p:sp>
          <p:nvSpPr>
            <p:cNvPr id="2982" name="object 2982" descr=""/>
            <p:cNvSpPr/>
            <p:nvPr/>
          </p:nvSpPr>
          <p:spPr>
            <a:xfrm>
              <a:off x="2056554" y="8923218"/>
              <a:ext cx="4445" cy="0"/>
            </a:xfrm>
            <a:custGeom>
              <a:avLst/>
              <a:gdLst/>
              <a:ahLst/>
              <a:cxnLst/>
              <a:rect l="l" t="t" r="r" b="b"/>
              <a:pathLst>
                <a:path w="4444" h="0">
                  <a:moveTo>
                    <a:pt x="4267" y="0"/>
                  </a:moveTo>
                  <a:lnTo>
                    <a:pt x="0" y="0"/>
                  </a:lnTo>
                </a:path>
              </a:pathLst>
            </a:custGeom>
            <a:ln w="3175">
              <a:solidFill>
                <a:srgbClr val="565658"/>
              </a:solidFill>
            </a:ln>
          </p:spPr>
          <p:txBody>
            <a:bodyPr wrap="square" lIns="0" tIns="0" rIns="0" bIns="0" rtlCol="0"/>
            <a:lstStyle/>
            <a:p/>
          </p:txBody>
        </p:sp>
        <p:sp>
          <p:nvSpPr>
            <p:cNvPr id="2983" name="object 2983" descr=""/>
            <p:cNvSpPr/>
            <p:nvPr/>
          </p:nvSpPr>
          <p:spPr>
            <a:xfrm>
              <a:off x="2056554" y="8931532"/>
              <a:ext cx="4445" cy="0"/>
            </a:xfrm>
            <a:custGeom>
              <a:avLst/>
              <a:gdLst/>
              <a:ahLst/>
              <a:cxnLst/>
              <a:rect l="l" t="t" r="r" b="b"/>
              <a:pathLst>
                <a:path w="4444" h="0">
                  <a:moveTo>
                    <a:pt x="0" y="0"/>
                  </a:moveTo>
                  <a:lnTo>
                    <a:pt x="4267" y="0"/>
                  </a:lnTo>
                </a:path>
              </a:pathLst>
            </a:custGeom>
            <a:ln w="3175">
              <a:solidFill>
                <a:srgbClr val="565658"/>
              </a:solidFill>
            </a:ln>
          </p:spPr>
          <p:txBody>
            <a:bodyPr wrap="square" lIns="0" tIns="0" rIns="0" bIns="0" rtlCol="0"/>
            <a:lstStyle/>
            <a:p/>
          </p:txBody>
        </p:sp>
        <p:sp>
          <p:nvSpPr>
            <p:cNvPr id="2984" name="object 2984" descr=""/>
            <p:cNvSpPr/>
            <p:nvPr/>
          </p:nvSpPr>
          <p:spPr>
            <a:xfrm>
              <a:off x="2056554" y="8868554"/>
              <a:ext cx="4445" cy="0"/>
            </a:xfrm>
            <a:custGeom>
              <a:avLst/>
              <a:gdLst/>
              <a:ahLst/>
              <a:cxnLst/>
              <a:rect l="l" t="t" r="r" b="b"/>
              <a:pathLst>
                <a:path w="4444" h="0">
                  <a:moveTo>
                    <a:pt x="4267" y="0"/>
                  </a:moveTo>
                  <a:lnTo>
                    <a:pt x="0" y="0"/>
                  </a:lnTo>
                </a:path>
              </a:pathLst>
            </a:custGeom>
            <a:ln w="3175">
              <a:solidFill>
                <a:srgbClr val="565658"/>
              </a:solidFill>
            </a:ln>
          </p:spPr>
          <p:txBody>
            <a:bodyPr wrap="square" lIns="0" tIns="0" rIns="0" bIns="0" rtlCol="0"/>
            <a:lstStyle/>
            <a:p/>
          </p:txBody>
        </p:sp>
        <p:sp>
          <p:nvSpPr>
            <p:cNvPr id="2985" name="object 2985" descr=""/>
            <p:cNvSpPr/>
            <p:nvPr/>
          </p:nvSpPr>
          <p:spPr>
            <a:xfrm>
              <a:off x="2056554" y="8876882"/>
              <a:ext cx="4445" cy="0"/>
            </a:xfrm>
            <a:custGeom>
              <a:avLst/>
              <a:gdLst/>
              <a:ahLst/>
              <a:cxnLst/>
              <a:rect l="l" t="t" r="r" b="b"/>
              <a:pathLst>
                <a:path w="4444" h="0">
                  <a:moveTo>
                    <a:pt x="0" y="0"/>
                  </a:moveTo>
                  <a:lnTo>
                    <a:pt x="4267" y="0"/>
                  </a:lnTo>
                </a:path>
              </a:pathLst>
            </a:custGeom>
            <a:ln w="3175">
              <a:solidFill>
                <a:srgbClr val="565658"/>
              </a:solidFill>
            </a:ln>
          </p:spPr>
          <p:txBody>
            <a:bodyPr wrap="square" lIns="0" tIns="0" rIns="0" bIns="0" rtlCol="0"/>
            <a:lstStyle/>
            <a:p/>
          </p:txBody>
        </p:sp>
        <p:sp>
          <p:nvSpPr>
            <p:cNvPr id="2986" name="object 2986" descr=""/>
            <p:cNvSpPr/>
            <p:nvPr/>
          </p:nvSpPr>
          <p:spPr>
            <a:xfrm>
              <a:off x="2356553" y="8256835"/>
              <a:ext cx="1905" cy="66040"/>
            </a:xfrm>
            <a:custGeom>
              <a:avLst/>
              <a:gdLst/>
              <a:ahLst/>
              <a:cxnLst/>
              <a:rect l="l" t="t" r="r" b="b"/>
              <a:pathLst>
                <a:path w="1905" h="66040">
                  <a:moveTo>
                    <a:pt x="1663" y="65798"/>
                  </a:moveTo>
                  <a:lnTo>
                    <a:pt x="0" y="0"/>
                  </a:lnTo>
                </a:path>
              </a:pathLst>
            </a:custGeom>
            <a:ln w="3175">
              <a:solidFill>
                <a:srgbClr val="565658"/>
              </a:solidFill>
            </a:ln>
          </p:spPr>
          <p:txBody>
            <a:bodyPr wrap="square" lIns="0" tIns="0" rIns="0" bIns="0" rtlCol="0"/>
            <a:lstStyle/>
            <a:p/>
          </p:txBody>
        </p:sp>
        <p:sp>
          <p:nvSpPr>
            <p:cNvPr id="2987" name="object 2987" descr=""/>
            <p:cNvSpPr/>
            <p:nvPr/>
          </p:nvSpPr>
          <p:spPr>
            <a:xfrm>
              <a:off x="2357470" y="8305568"/>
              <a:ext cx="635" cy="1905"/>
            </a:xfrm>
            <a:custGeom>
              <a:avLst/>
              <a:gdLst/>
              <a:ahLst/>
              <a:cxnLst/>
              <a:rect l="l" t="t" r="r" b="b"/>
              <a:pathLst>
                <a:path w="635" h="1904">
                  <a:moveTo>
                    <a:pt x="63" y="1574"/>
                  </a:moveTo>
                  <a:lnTo>
                    <a:pt x="0" y="0"/>
                  </a:lnTo>
                </a:path>
              </a:pathLst>
            </a:custGeom>
            <a:ln w="3175">
              <a:solidFill>
                <a:srgbClr val="565658"/>
              </a:solidFill>
            </a:ln>
          </p:spPr>
          <p:txBody>
            <a:bodyPr wrap="square" lIns="0" tIns="0" rIns="0" bIns="0" rtlCol="0"/>
            <a:lstStyle/>
            <a:p/>
          </p:txBody>
        </p:sp>
        <p:sp>
          <p:nvSpPr>
            <p:cNvPr id="2988" name="object 2988" descr=""/>
            <p:cNvSpPr/>
            <p:nvPr/>
          </p:nvSpPr>
          <p:spPr>
            <a:xfrm>
              <a:off x="2884026" y="7983932"/>
              <a:ext cx="0" cy="12065"/>
            </a:xfrm>
            <a:custGeom>
              <a:avLst/>
              <a:gdLst/>
              <a:ahLst/>
              <a:cxnLst/>
              <a:rect l="l" t="t" r="r" b="b"/>
              <a:pathLst>
                <a:path w="0" h="12065">
                  <a:moveTo>
                    <a:pt x="0" y="0"/>
                  </a:moveTo>
                  <a:lnTo>
                    <a:pt x="0" y="12052"/>
                  </a:lnTo>
                </a:path>
              </a:pathLst>
            </a:custGeom>
            <a:ln w="3175">
              <a:solidFill>
                <a:srgbClr val="565658"/>
              </a:solidFill>
            </a:ln>
          </p:spPr>
          <p:txBody>
            <a:bodyPr wrap="square" lIns="0" tIns="0" rIns="0" bIns="0" rtlCol="0"/>
            <a:lstStyle/>
            <a:p/>
          </p:txBody>
        </p:sp>
        <p:sp>
          <p:nvSpPr>
            <p:cNvPr id="2989" name="object 2989" descr=""/>
            <p:cNvSpPr/>
            <p:nvPr/>
          </p:nvSpPr>
          <p:spPr>
            <a:xfrm>
              <a:off x="2576907" y="7927023"/>
              <a:ext cx="12065" cy="0"/>
            </a:xfrm>
            <a:custGeom>
              <a:avLst/>
              <a:gdLst/>
              <a:ahLst/>
              <a:cxnLst/>
              <a:rect l="l" t="t" r="r" b="b"/>
              <a:pathLst>
                <a:path w="12064" h="0">
                  <a:moveTo>
                    <a:pt x="0" y="0"/>
                  </a:moveTo>
                  <a:lnTo>
                    <a:pt x="11468" y="0"/>
                  </a:lnTo>
                </a:path>
              </a:pathLst>
            </a:custGeom>
            <a:ln w="3175">
              <a:solidFill>
                <a:srgbClr val="565658"/>
              </a:solidFill>
            </a:ln>
          </p:spPr>
          <p:txBody>
            <a:bodyPr wrap="square" lIns="0" tIns="0" rIns="0" bIns="0" rtlCol="0"/>
            <a:lstStyle/>
            <a:p/>
          </p:txBody>
        </p:sp>
        <p:sp>
          <p:nvSpPr>
            <p:cNvPr id="2990" name="object 2990" descr=""/>
            <p:cNvSpPr/>
            <p:nvPr/>
          </p:nvSpPr>
          <p:spPr>
            <a:xfrm>
              <a:off x="2565396" y="7932928"/>
              <a:ext cx="12065" cy="0"/>
            </a:xfrm>
            <a:custGeom>
              <a:avLst/>
              <a:gdLst/>
              <a:ahLst/>
              <a:cxnLst/>
              <a:rect l="l" t="t" r="r" b="b"/>
              <a:pathLst>
                <a:path w="12064" h="0">
                  <a:moveTo>
                    <a:pt x="11709" y="0"/>
                  </a:moveTo>
                  <a:lnTo>
                    <a:pt x="0" y="0"/>
                  </a:lnTo>
                </a:path>
              </a:pathLst>
            </a:custGeom>
            <a:ln w="3175">
              <a:solidFill>
                <a:srgbClr val="565658"/>
              </a:solidFill>
            </a:ln>
          </p:spPr>
          <p:txBody>
            <a:bodyPr wrap="square" lIns="0" tIns="0" rIns="0" bIns="0" rtlCol="0"/>
            <a:lstStyle/>
            <a:p/>
          </p:txBody>
        </p:sp>
        <p:sp>
          <p:nvSpPr>
            <p:cNvPr id="2991" name="object 2991" descr=""/>
            <p:cNvSpPr/>
            <p:nvPr/>
          </p:nvSpPr>
          <p:spPr>
            <a:xfrm>
              <a:off x="2565410" y="7926987"/>
              <a:ext cx="124460" cy="0"/>
            </a:xfrm>
            <a:custGeom>
              <a:avLst/>
              <a:gdLst/>
              <a:ahLst/>
              <a:cxnLst/>
              <a:rect l="l" t="t" r="r" b="b"/>
              <a:pathLst>
                <a:path w="124460" h="0">
                  <a:moveTo>
                    <a:pt x="0" y="0"/>
                  </a:moveTo>
                  <a:lnTo>
                    <a:pt x="123926" y="0"/>
                  </a:lnTo>
                </a:path>
              </a:pathLst>
            </a:custGeom>
            <a:ln w="3175">
              <a:solidFill>
                <a:srgbClr val="565658"/>
              </a:solidFill>
            </a:ln>
          </p:spPr>
          <p:txBody>
            <a:bodyPr wrap="square" lIns="0" tIns="0" rIns="0" bIns="0" rtlCol="0"/>
            <a:lstStyle/>
            <a:p/>
          </p:txBody>
        </p:sp>
        <p:sp>
          <p:nvSpPr>
            <p:cNvPr id="2992" name="object 2992" descr=""/>
            <p:cNvSpPr/>
            <p:nvPr/>
          </p:nvSpPr>
          <p:spPr>
            <a:xfrm>
              <a:off x="2689346" y="7926985"/>
              <a:ext cx="0" cy="635"/>
            </a:xfrm>
            <a:custGeom>
              <a:avLst/>
              <a:gdLst/>
              <a:ahLst/>
              <a:cxnLst/>
              <a:rect l="l" t="t" r="r" b="b"/>
              <a:pathLst>
                <a:path w="0" h="634">
                  <a:moveTo>
                    <a:pt x="0" y="38"/>
                  </a:moveTo>
                  <a:lnTo>
                    <a:pt x="0" y="0"/>
                  </a:lnTo>
                </a:path>
              </a:pathLst>
            </a:custGeom>
            <a:ln w="3175">
              <a:solidFill>
                <a:srgbClr val="565658"/>
              </a:solidFill>
            </a:ln>
          </p:spPr>
          <p:txBody>
            <a:bodyPr wrap="square" lIns="0" tIns="0" rIns="0" bIns="0" rtlCol="0"/>
            <a:lstStyle/>
            <a:p/>
          </p:txBody>
        </p:sp>
        <p:sp>
          <p:nvSpPr>
            <p:cNvPr id="2993" name="object 2993" descr=""/>
            <p:cNvSpPr/>
            <p:nvPr/>
          </p:nvSpPr>
          <p:spPr>
            <a:xfrm>
              <a:off x="2683840" y="7927023"/>
              <a:ext cx="5715" cy="0"/>
            </a:xfrm>
            <a:custGeom>
              <a:avLst/>
              <a:gdLst/>
              <a:ahLst/>
              <a:cxnLst/>
              <a:rect l="l" t="t" r="r" b="b"/>
              <a:pathLst>
                <a:path w="5714" h="0">
                  <a:moveTo>
                    <a:pt x="0" y="0"/>
                  </a:moveTo>
                  <a:lnTo>
                    <a:pt x="5511" y="0"/>
                  </a:lnTo>
                </a:path>
              </a:pathLst>
            </a:custGeom>
            <a:ln w="3175">
              <a:solidFill>
                <a:srgbClr val="565658"/>
              </a:solidFill>
            </a:ln>
          </p:spPr>
          <p:txBody>
            <a:bodyPr wrap="square" lIns="0" tIns="0" rIns="0" bIns="0" rtlCol="0"/>
            <a:lstStyle/>
            <a:p/>
          </p:txBody>
        </p:sp>
        <p:sp>
          <p:nvSpPr>
            <p:cNvPr id="2994" name="object 2994" descr=""/>
            <p:cNvSpPr/>
            <p:nvPr/>
          </p:nvSpPr>
          <p:spPr>
            <a:xfrm>
              <a:off x="2791232" y="7934546"/>
              <a:ext cx="11430" cy="1270"/>
            </a:xfrm>
            <a:custGeom>
              <a:avLst/>
              <a:gdLst/>
              <a:ahLst/>
              <a:cxnLst/>
              <a:rect l="l" t="t" r="r" b="b"/>
              <a:pathLst>
                <a:path w="11430" h="1270">
                  <a:moveTo>
                    <a:pt x="0" y="0"/>
                  </a:moveTo>
                  <a:lnTo>
                    <a:pt x="11404" y="838"/>
                  </a:lnTo>
                </a:path>
              </a:pathLst>
            </a:custGeom>
            <a:ln w="3175">
              <a:solidFill>
                <a:srgbClr val="565658"/>
              </a:solidFill>
            </a:ln>
          </p:spPr>
          <p:txBody>
            <a:bodyPr wrap="square" lIns="0" tIns="0" rIns="0" bIns="0" rtlCol="0"/>
            <a:lstStyle/>
            <a:p/>
          </p:txBody>
        </p:sp>
        <p:sp>
          <p:nvSpPr>
            <p:cNvPr id="2995" name="object 2995" descr=""/>
            <p:cNvSpPr/>
            <p:nvPr/>
          </p:nvSpPr>
          <p:spPr>
            <a:xfrm>
              <a:off x="2694984" y="7933351"/>
              <a:ext cx="96520" cy="7620"/>
            </a:xfrm>
            <a:custGeom>
              <a:avLst/>
              <a:gdLst/>
              <a:ahLst/>
              <a:cxnLst/>
              <a:rect l="l" t="t" r="r" b="b"/>
              <a:pathLst>
                <a:path w="96519" h="7620">
                  <a:moveTo>
                    <a:pt x="95999" y="7099"/>
                  </a:moveTo>
                  <a:lnTo>
                    <a:pt x="0" y="0"/>
                  </a:lnTo>
                </a:path>
              </a:pathLst>
            </a:custGeom>
            <a:ln w="3175">
              <a:solidFill>
                <a:srgbClr val="565658"/>
              </a:solidFill>
            </a:ln>
          </p:spPr>
          <p:txBody>
            <a:bodyPr wrap="square" lIns="0" tIns="0" rIns="0" bIns="0" rtlCol="0"/>
            <a:lstStyle/>
            <a:p/>
          </p:txBody>
        </p:sp>
        <p:sp>
          <p:nvSpPr>
            <p:cNvPr id="2996" name="object 2996" descr=""/>
            <p:cNvSpPr/>
            <p:nvPr/>
          </p:nvSpPr>
          <p:spPr>
            <a:xfrm>
              <a:off x="2588178" y="7932928"/>
              <a:ext cx="95885" cy="0"/>
            </a:xfrm>
            <a:custGeom>
              <a:avLst/>
              <a:gdLst/>
              <a:ahLst/>
              <a:cxnLst/>
              <a:rect l="l" t="t" r="r" b="b"/>
              <a:pathLst>
                <a:path w="95885" h="0">
                  <a:moveTo>
                    <a:pt x="95859" y="0"/>
                  </a:moveTo>
                  <a:lnTo>
                    <a:pt x="0" y="0"/>
                  </a:lnTo>
                </a:path>
              </a:pathLst>
            </a:custGeom>
            <a:ln w="3175">
              <a:solidFill>
                <a:srgbClr val="565658"/>
              </a:solidFill>
            </a:ln>
          </p:spPr>
          <p:txBody>
            <a:bodyPr wrap="square" lIns="0" tIns="0" rIns="0" bIns="0" rtlCol="0"/>
            <a:lstStyle/>
            <a:p/>
          </p:txBody>
        </p:sp>
        <p:sp>
          <p:nvSpPr>
            <p:cNvPr id="2997" name="object 2997" descr=""/>
            <p:cNvSpPr/>
            <p:nvPr/>
          </p:nvSpPr>
          <p:spPr>
            <a:xfrm>
              <a:off x="2689793" y="7927036"/>
              <a:ext cx="100330" cy="7620"/>
            </a:xfrm>
            <a:custGeom>
              <a:avLst/>
              <a:gdLst/>
              <a:ahLst/>
              <a:cxnLst/>
              <a:rect l="l" t="t" r="r" b="b"/>
              <a:pathLst>
                <a:path w="100330" h="7620">
                  <a:moveTo>
                    <a:pt x="0" y="0"/>
                  </a:moveTo>
                  <a:lnTo>
                    <a:pt x="5448" y="393"/>
                  </a:lnTo>
                </a:path>
                <a:path w="100330" h="7620">
                  <a:moveTo>
                    <a:pt x="0" y="0"/>
                  </a:moveTo>
                  <a:lnTo>
                    <a:pt x="99771" y="7391"/>
                  </a:lnTo>
                </a:path>
              </a:pathLst>
            </a:custGeom>
            <a:ln w="3175">
              <a:solidFill>
                <a:srgbClr val="565658"/>
              </a:solidFill>
            </a:ln>
          </p:spPr>
          <p:txBody>
            <a:bodyPr wrap="square" lIns="0" tIns="0" rIns="0" bIns="0" rtlCol="0"/>
            <a:lstStyle/>
            <a:p/>
          </p:txBody>
        </p:sp>
        <p:sp>
          <p:nvSpPr>
            <p:cNvPr id="2998" name="object 2998" descr=""/>
            <p:cNvSpPr/>
            <p:nvPr/>
          </p:nvSpPr>
          <p:spPr>
            <a:xfrm>
              <a:off x="2802704" y="7935358"/>
              <a:ext cx="33655" cy="2540"/>
            </a:xfrm>
            <a:custGeom>
              <a:avLst/>
              <a:gdLst/>
              <a:ahLst/>
              <a:cxnLst/>
              <a:rect l="l" t="t" r="r" b="b"/>
              <a:pathLst>
                <a:path w="33655" h="2540">
                  <a:moveTo>
                    <a:pt x="0" y="0"/>
                  </a:moveTo>
                  <a:lnTo>
                    <a:pt x="33312" y="2463"/>
                  </a:lnTo>
                </a:path>
              </a:pathLst>
            </a:custGeom>
            <a:ln w="3175">
              <a:solidFill>
                <a:srgbClr val="565658"/>
              </a:solidFill>
            </a:ln>
          </p:spPr>
          <p:txBody>
            <a:bodyPr wrap="square" lIns="0" tIns="0" rIns="0" bIns="0" rtlCol="0"/>
            <a:lstStyle/>
            <a:p/>
          </p:txBody>
        </p:sp>
        <p:sp>
          <p:nvSpPr>
            <p:cNvPr id="2999" name="object 2999" descr=""/>
            <p:cNvSpPr/>
            <p:nvPr/>
          </p:nvSpPr>
          <p:spPr>
            <a:xfrm>
              <a:off x="2802017" y="7941272"/>
              <a:ext cx="33655" cy="2540"/>
            </a:xfrm>
            <a:custGeom>
              <a:avLst/>
              <a:gdLst/>
              <a:ahLst/>
              <a:cxnLst/>
              <a:rect l="l" t="t" r="r" b="b"/>
              <a:pathLst>
                <a:path w="33655" h="2540">
                  <a:moveTo>
                    <a:pt x="33553" y="2476"/>
                  </a:moveTo>
                  <a:lnTo>
                    <a:pt x="0" y="0"/>
                  </a:lnTo>
                </a:path>
              </a:pathLst>
            </a:custGeom>
            <a:ln w="3175">
              <a:solidFill>
                <a:srgbClr val="565658"/>
              </a:solidFill>
            </a:ln>
          </p:spPr>
          <p:txBody>
            <a:bodyPr wrap="square" lIns="0" tIns="0" rIns="0" bIns="0" rtlCol="0"/>
            <a:lstStyle/>
            <a:p/>
          </p:txBody>
        </p:sp>
        <p:sp>
          <p:nvSpPr>
            <p:cNvPr id="3000" name="object 3000" descr=""/>
            <p:cNvSpPr/>
            <p:nvPr/>
          </p:nvSpPr>
          <p:spPr>
            <a:xfrm>
              <a:off x="2689790" y="8052468"/>
              <a:ext cx="5715" cy="635"/>
            </a:xfrm>
            <a:custGeom>
              <a:avLst/>
              <a:gdLst/>
              <a:ahLst/>
              <a:cxnLst/>
              <a:rect l="l" t="t" r="r" b="b"/>
              <a:pathLst>
                <a:path w="5714" h="634">
                  <a:moveTo>
                    <a:pt x="5448" y="0"/>
                  </a:moveTo>
                  <a:lnTo>
                    <a:pt x="0" y="406"/>
                  </a:lnTo>
                </a:path>
              </a:pathLst>
            </a:custGeom>
            <a:ln w="3175">
              <a:solidFill>
                <a:srgbClr val="565658"/>
              </a:solidFill>
            </a:ln>
          </p:spPr>
          <p:txBody>
            <a:bodyPr wrap="square" lIns="0" tIns="0" rIns="0" bIns="0" rtlCol="0"/>
            <a:lstStyle/>
            <a:p/>
          </p:txBody>
        </p:sp>
        <p:sp>
          <p:nvSpPr>
            <p:cNvPr id="3001" name="object 3001" descr=""/>
            <p:cNvSpPr/>
            <p:nvPr/>
          </p:nvSpPr>
          <p:spPr>
            <a:xfrm>
              <a:off x="2695002" y="8039464"/>
              <a:ext cx="96520" cy="7620"/>
            </a:xfrm>
            <a:custGeom>
              <a:avLst/>
              <a:gdLst/>
              <a:ahLst/>
              <a:cxnLst/>
              <a:rect l="l" t="t" r="r" b="b"/>
              <a:pathLst>
                <a:path w="96519" h="7620">
                  <a:moveTo>
                    <a:pt x="0" y="7099"/>
                  </a:moveTo>
                  <a:lnTo>
                    <a:pt x="95973" y="0"/>
                  </a:lnTo>
                </a:path>
              </a:pathLst>
            </a:custGeom>
            <a:ln w="3175">
              <a:solidFill>
                <a:srgbClr val="565658"/>
              </a:solidFill>
            </a:ln>
          </p:spPr>
          <p:txBody>
            <a:bodyPr wrap="square" lIns="0" tIns="0" rIns="0" bIns="0" rtlCol="0"/>
            <a:lstStyle/>
            <a:p/>
          </p:txBody>
        </p:sp>
        <p:sp>
          <p:nvSpPr>
            <p:cNvPr id="3002" name="object 3002" descr=""/>
            <p:cNvSpPr/>
            <p:nvPr/>
          </p:nvSpPr>
          <p:spPr>
            <a:xfrm>
              <a:off x="2565407" y="8052870"/>
              <a:ext cx="124460" cy="635"/>
            </a:xfrm>
            <a:custGeom>
              <a:avLst/>
              <a:gdLst/>
              <a:ahLst/>
              <a:cxnLst/>
              <a:rect l="l" t="t" r="r" b="b"/>
              <a:pathLst>
                <a:path w="124460" h="634">
                  <a:moveTo>
                    <a:pt x="123939" y="25"/>
                  </a:moveTo>
                  <a:lnTo>
                    <a:pt x="118427" y="25"/>
                  </a:lnTo>
                </a:path>
                <a:path w="124460" h="634">
                  <a:moveTo>
                    <a:pt x="123939" y="25"/>
                  </a:moveTo>
                  <a:lnTo>
                    <a:pt x="123939" y="0"/>
                  </a:lnTo>
                </a:path>
                <a:path w="124460" h="634">
                  <a:moveTo>
                    <a:pt x="123939" y="25"/>
                  </a:moveTo>
                  <a:lnTo>
                    <a:pt x="0" y="25"/>
                  </a:lnTo>
                </a:path>
              </a:pathLst>
            </a:custGeom>
            <a:ln w="3175">
              <a:solidFill>
                <a:srgbClr val="565658"/>
              </a:solidFill>
            </a:ln>
          </p:spPr>
          <p:txBody>
            <a:bodyPr wrap="square" lIns="0" tIns="0" rIns="0" bIns="0" rtlCol="0"/>
            <a:lstStyle/>
            <a:p/>
          </p:txBody>
        </p:sp>
        <p:sp>
          <p:nvSpPr>
            <p:cNvPr id="3003" name="object 3003" descr=""/>
            <p:cNvSpPr/>
            <p:nvPr/>
          </p:nvSpPr>
          <p:spPr>
            <a:xfrm>
              <a:off x="2791232" y="8044535"/>
              <a:ext cx="11430" cy="1270"/>
            </a:xfrm>
            <a:custGeom>
              <a:avLst/>
              <a:gdLst/>
              <a:ahLst/>
              <a:cxnLst/>
              <a:rect l="l" t="t" r="r" b="b"/>
              <a:pathLst>
                <a:path w="11430" h="1270">
                  <a:moveTo>
                    <a:pt x="0" y="838"/>
                  </a:moveTo>
                  <a:lnTo>
                    <a:pt x="11404" y="0"/>
                  </a:lnTo>
                </a:path>
              </a:pathLst>
            </a:custGeom>
            <a:ln w="3175">
              <a:solidFill>
                <a:srgbClr val="565658"/>
              </a:solidFill>
            </a:ln>
          </p:spPr>
          <p:txBody>
            <a:bodyPr wrap="square" lIns="0" tIns="0" rIns="0" bIns="0" rtlCol="0"/>
            <a:lstStyle/>
            <a:p/>
          </p:txBody>
        </p:sp>
        <p:sp>
          <p:nvSpPr>
            <p:cNvPr id="3004" name="object 3004" descr=""/>
            <p:cNvSpPr/>
            <p:nvPr/>
          </p:nvSpPr>
          <p:spPr>
            <a:xfrm>
              <a:off x="2565410" y="8046979"/>
              <a:ext cx="12065" cy="0"/>
            </a:xfrm>
            <a:custGeom>
              <a:avLst/>
              <a:gdLst/>
              <a:ahLst/>
              <a:cxnLst/>
              <a:rect l="l" t="t" r="r" b="b"/>
              <a:pathLst>
                <a:path w="12064" h="0">
                  <a:moveTo>
                    <a:pt x="0" y="0"/>
                  </a:moveTo>
                  <a:lnTo>
                    <a:pt x="11696" y="0"/>
                  </a:lnTo>
                </a:path>
              </a:pathLst>
            </a:custGeom>
            <a:ln w="3175">
              <a:solidFill>
                <a:srgbClr val="565658"/>
              </a:solidFill>
            </a:ln>
          </p:spPr>
          <p:txBody>
            <a:bodyPr wrap="square" lIns="0" tIns="0" rIns="0" bIns="0" rtlCol="0"/>
            <a:lstStyle/>
            <a:p/>
          </p:txBody>
        </p:sp>
        <p:sp>
          <p:nvSpPr>
            <p:cNvPr id="3005" name="object 3005" descr=""/>
            <p:cNvSpPr/>
            <p:nvPr/>
          </p:nvSpPr>
          <p:spPr>
            <a:xfrm>
              <a:off x="2802022" y="8036168"/>
              <a:ext cx="33655" cy="2540"/>
            </a:xfrm>
            <a:custGeom>
              <a:avLst/>
              <a:gdLst/>
              <a:ahLst/>
              <a:cxnLst/>
              <a:rect l="l" t="t" r="r" b="b"/>
              <a:pathLst>
                <a:path w="33655" h="2540">
                  <a:moveTo>
                    <a:pt x="0" y="2489"/>
                  </a:moveTo>
                  <a:lnTo>
                    <a:pt x="33540" y="0"/>
                  </a:lnTo>
                </a:path>
              </a:pathLst>
            </a:custGeom>
            <a:ln w="3175">
              <a:solidFill>
                <a:srgbClr val="565658"/>
              </a:solidFill>
            </a:ln>
          </p:spPr>
          <p:txBody>
            <a:bodyPr wrap="square" lIns="0" tIns="0" rIns="0" bIns="0" rtlCol="0"/>
            <a:lstStyle/>
            <a:p/>
          </p:txBody>
        </p:sp>
        <p:sp>
          <p:nvSpPr>
            <p:cNvPr id="3006" name="object 3006" descr=""/>
            <p:cNvSpPr/>
            <p:nvPr/>
          </p:nvSpPr>
          <p:spPr>
            <a:xfrm>
              <a:off x="2576907" y="8052896"/>
              <a:ext cx="12065" cy="0"/>
            </a:xfrm>
            <a:custGeom>
              <a:avLst/>
              <a:gdLst/>
              <a:ahLst/>
              <a:cxnLst/>
              <a:rect l="l" t="t" r="r" b="b"/>
              <a:pathLst>
                <a:path w="12064" h="0">
                  <a:moveTo>
                    <a:pt x="0" y="0"/>
                  </a:moveTo>
                  <a:lnTo>
                    <a:pt x="11468" y="0"/>
                  </a:lnTo>
                </a:path>
              </a:pathLst>
            </a:custGeom>
            <a:ln w="3175">
              <a:solidFill>
                <a:srgbClr val="565658"/>
              </a:solidFill>
            </a:ln>
          </p:spPr>
          <p:txBody>
            <a:bodyPr wrap="square" lIns="0" tIns="0" rIns="0" bIns="0" rtlCol="0"/>
            <a:lstStyle/>
            <a:p/>
          </p:txBody>
        </p:sp>
        <p:sp>
          <p:nvSpPr>
            <p:cNvPr id="3007" name="object 3007" descr=""/>
            <p:cNvSpPr/>
            <p:nvPr/>
          </p:nvSpPr>
          <p:spPr>
            <a:xfrm>
              <a:off x="2588181" y="8046979"/>
              <a:ext cx="95885" cy="0"/>
            </a:xfrm>
            <a:custGeom>
              <a:avLst/>
              <a:gdLst/>
              <a:ahLst/>
              <a:cxnLst/>
              <a:rect l="l" t="t" r="r" b="b"/>
              <a:pathLst>
                <a:path w="95885" h="0">
                  <a:moveTo>
                    <a:pt x="0" y="0"/>
                  </a:moveTo>
                  <a:lnTo>
                    <a:pt x="95859" y="0"/>
                  </a:lnTo>
                </a:path>
              </a:pathLst>
            </a:custGeom>
            <a:ln w="3175">
              <a:solidFill>
                <a:srgbClr val="565658"/>
              </a:solidFill>
            </a:ln>
          </p:spPr>
          <p:txBody>
            <a:bodyPr wrap="square" lIns="0" tIns="0" rIns="0" bIns="0" rtlCol="0"/>
            <a:lstStyle/>
            <a:p/>
          </p:txBody>
        </p:sp>
        <p:sp>
          <p:nvSpPr>
            <p:cNvPr id="3008" name="object 3008" descr=""/>
            <p:cNvSpPr/>
            <p:nvPr/>
          </p:nvSpPr>
          <p:spPr>
            <a:xfrm>
              <a:off x="2689788" y="8042093"/>
              <a:ext cx="146685" cy="11430"/>
            </a:xfrm>
            <a:custGeom>
              <a:avLst/>
              <a:gdLst/>
              <a:ahLst/>
              <a:cxnLst/>
              <a:rect l="l" t="t" r="r" b="b"/>
              <a:pathLst>
                <a:path w="146685" h="11429">
                  <a:moveTo>
                    <a:pt x="146227" y="0"/>
                  </a:moveTo>
                  <a:lnTo>
                    <a:pt x="0" y="10833"/>
                  </a:lnTo>
                </a:path>
              </a:pathLst>
            </a:custGeom>
            <a:ln w="3175">
              <a:solidFill>
                <a:srgbClr val="565658"/>
              </a:solidFill>
            </a:ln>
          </p:spPr>
          <p:txBody>
            <a:bodyPr wrap="square" lIns="0" tIns="0" rIns="0" bIns="0" rtlCol="0"/>
            <a:lstStyle/>
            <a:p/>
          </p:txBody>
        </p:sp>
        <p:sp>
          <p:nvSpPr>
            <p:cNvPr id="3009" name="object 3009" descr=""/>
            <p:cNvSpPr/>
            <p:nvPr/>
          </p:nvSpPr>
          <p:spPr>
            <a:xfrm>
              <a:off x="2643532" y="7922420"/>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3010" name="object 3010" descr=""/>
            <p:cNvSpPr/>
            <p:nvPr/>
          </p:nvSpPr>
          <p:spPr>
            <a:xfrm>
              <a:off x="2639377" y="7922420"/>
              <a:ext cx="2540" cy="3175"/>
            </a:xfrm>
            <a:custGeom>
              <a:avLst/>
              <a:gdLst/>
              <a:ahLst/>
              <a:cxnLst/>
              <a:rect l="l" t="t" r="r" b="b"/>
              <a:pathLst>
                <a:path w="2539" h="3175">
                  <a:moveTo>
                    <a:pt x="0" y="2781"/>
                  </a:moveTo>
                  <a:lnTo>
                    <a:pt x="2082" y="2781"/>
                  </a:lnTo>
                </a:path>
                <a:path w="2539" h="3175">
                  <a:moveTo>
                    <a:pt x="0" y="2781"/>
                  </a:moveTo>
                  <a:lnTo>
                    <a:pt x="0" y="0"/>
                  </a:lnTo>
                </a:path>
              </a:pathLst>
            </a:custGeom>
            <a:ln w="3175">
              <a:solidFill>
                <a:srgbClr val="565658"/>
              </a:solidFill>
            </a:ln>
          </p:spPr>
          <p:txBody>
            <a:bodyPr wrap="square" lIns="0" tIns="0" rIns="0" bIns="0" rtlCol="0"/>
            <a:lstStyle/>
            <a:p/>
          </p:txBody>
        </p:sp>
        <p:sp>
          <p:nvSpPr>
            <p:cNvPr id="3011" name="object 3011" descr=""/>
            <p:cNvSpPr/>
            <p:nvPr/>
          </p:nvSpPr>
          <p:spPr>
            <a:xfrm>
              <a:off x="2643532" y="7925201"/>
              <a:ext cx="2540" cy="0"/>
            </a:xfrm>
            <a:custGeom>
              <a:avLst/>
              <a:gdLst/>
              <a:ahLst/>
              <a:cxnLst/>
              <a:rect l="l" t="t" r="r" b="b"/>
              <a:pathLst>
                <a:path w="2539" h="0">
                  <a:moveTo>
                    <a:pt x="0" y="0"/>
                  </a:moveTo>
                  <a:lnTo>
                    <a:pt x="2082" y="0"/>
                  </a:lnTo>
                </a:path>
              </a:pathLst>
            </a:custGeom>
            <a:ln w="3175">
              <a:solidFill>
                <a:srgbClr val="565658"/>
              </a:solidFill>
            </a:ln>
          </p:spPr>
          <p:txBody>
            <a:bodyPr wrap="square" lIns="0" tIns="0" rIns="0" bIns="0" rtlCol="0"/>
            <a:lstStyle/>
            <a:p/>
          </p:txBody>
        </p:sp>
        <p:sp>
          <p:nvSpPr>
            <p:cNvPr id="3012" name="object 3012" descr=""/>
            <p:cNvSpPr/>
            <p:nvPr/>
          </p:nvSpPr>
          <p:spPr>
            <a:xfrm>
              <a:off x="2639363" y="7922230"/>
              <a:ext cx="635" cy="635"/>
            </a:xfrm>
            <a:custGeom>
              <a:avLst/>
              <a:gdLst/>
              <a:ahLst/>
              <a:cxnLst/>
              <a:rect l="l" t="t" r="r" b="b"/>
              <a:pathLst>
                <a:path w="635" h="634">
                  <a:moveTo>
                    <a:pt x="76" y="0"/>
                  </a:moveTo>
                  <a:lnTo>
                    <a:pt x="0" y="25"/>
                  </a:lnTo>
                </a:path>
              </a:pathLst>
            </a:custGeom>
            <a:ln w="3175">
              <a:solidFill>
                <a:srgbClr val="565658"/>
              </a:solidFill>
            </a:ln>
          </p:spPr>
          <p:txBody>
            <a:bodyPr wrap="square" lIns="0" tIns="0" rIns="0" bIns="0" rtlCol="0"/>
            <a:lstStyle/>
            <a:p/>
          </p:txBody>
        </p:sp>
        <p:sp>
          <p:nvSpPr>
            <p:cNvPr id="3013" name="object 3013" descr=""/>
            <p:cNvSpPr/>
            <p:nvPr/>
          </p:nvSpPr>
          <p:spPr>
            <a:xfrm>
              <a:off x="2892747" y="7956349"/>
              <a:ext cx="635" cy="635"/>
            </a:xfrm>
            <a:custGeom>
              <a:avLst/>
              <a:gdLst/>
              <a:ahLst/>
              <a:cxnLst/>
              <a:rect l="l" t="t" r="r" b="b"/>
              <a:pathLst>
                <a:path w="635" h="634">
                  <a:moveTo>
                    <a:pt x="457" y="0"/>
                  </a:moveTo>
                  <a:lnTo>
                    <a:pt x="0" y="342"/>
                  </a:lnTo>
                </a:path>
              </a:pathLst>
            </a:custGeom>
            <a:ln w="3175">
              <a:solidFill>
                <a:srgbClr val="565658"/>
              </a:solidFill>
            </a:ln>
          </p:spPr>
          <p:txBody>
            <a:bodyPr wrap="square" lIns="0" tIns="0" rIns="0" bIns="0" rtlCol="0"/>
            <a:lstStyle/>
            <a:p/>
          </p:txBody>
        </p:sp>
        <p:sp>
          <p:nvSpPr>
            <p:cNvPr id="3014" name="object 3014" descr=""/>
            <p:cNvSpPr/>
            <p:nvPr/>
          </p:nvSpPr>
          <p:spPr>
            <a:xfrm>
              <a:off x="2895834" y="7956354"/>
              <a:ext cx="635" cy="635"/>
            </a:xfrm>
            <a:custGeom>
              <a:avLst/>
              <a:gdLst/>
              <a:ahLst/>
              <a:cxnLst/>
              <a:rect l="l" t="t" r="r" b="b"/>
              <a:pathLst>
                <a:path w="635" h="634">
                  <a:moveTo>
                    <a:pt x="469" y="342"/>
                  </a:moveTo>
                  <a:lnTo>
                    <a:pt x="0" y="0"/>
                  </a:lnTo>
                </a:path>
              </a:pathLst>
            </a:custGeom>
            <a:ln w="3175">
              <a:solidFill>
                <a:srgbClr val="565658"/>
              </a:solidFill>
            </a:ln>
          </p:spPr>
          <p:txBody>
            <a:bodyPr wrap="square" lIns="0" tIns="0" rIns="0" bIns="0" rtlCol="0"/>
            <a:lstStyle/>
            <a:p/>
          </p:txBody>
        </p:sp>
        <p:sp>
          <p:nvSpPr>
            <p:cNvPr id="3015" name="object 3015" descr=""/>
            <p:cNvSpPr/>
            <p:nvPr/>
          </p:nvSpPr>
          <p:spPr>
            <a:xfrm>
              <a:off x="2800993" y="8037503"/>
              <a:ext cx="635" cy="1905"/>
            </a:xfrm>
            <a:custGeom>
              <a:avLst/>
              <a:gdLst/>
              <a:ahLst/>
              <a:cxnLst/>
              <a:rect l="l" t="t" r="r" b="b"/>
              <a:pathLst>
                <a:path w="635" h="1904">
                  <a:moveTo>
                    <a:pt x="469" y="1346"/>
                  </a:moveTo>
                  <a:lnTo>
                    <a:pt x="0" y="0"/>
                  </a:lnTo>
                </a:path>
              </a:pathLst>
            </a:custGeom>
            <a:ln w="3175">
              <a:solidFill>
                <a:srgbClr val="565658"/>
              </a:solidFill>
            </a:ln>
          </p:spPr>
          <p:txBody>
            <a:bodyPr wrap="square" lIns="0" tIns="0" rIns="0" bIns="0" rtlCol="0"/>
            <a:lstStyle/>
            <a:p/>
          </p:txBody>
        </p:sp>
        <p:sp>
          <p:nvSpPr>
            <p:cNvPr id="3016" name="object 3016" descr=""/>
            <p:cNvSpPr/>
            <p:nvPr/>
          </p:nvSpPr>
          <p:spPr>
            <a:xfrm>
              <a:off x="2801565" y="7941261"/>
              <a:ext cx="635" cy="1905"/>
            </a:xfrm>
            <a:custGeom>
              <a:avLst/>
              <a:gdLst/>
              <a:ahLst/>
              <a:cxnLst/>
              <a:rect l="l" t="t" r="r" b="b"/>
              <a:pathLst>
                <a:path w="635" h="1904">
                  <a:moveTo>
                    <a:pt x="457" y="0"/>
                  </a:moveTo>
                  <a:lnTo>
                    <a:pt x="0" y="1346"/>
                  </a:lnTo>
                </a:path>
              </a:pathLst>
            </a:custGeom>
            <a:ln w="3175">
              <a:solidFill>
                <a:srgbClr val="565658"/>
              </a:solidFill>
            </a:ln>
          </p:spPr>
          <p:txBody>
            <a:bodyPr wrap="square" lIns="0" tIns="0" rIns="0" bIns="0" rtlCol="0"/>
            <a:lstStyle/>
            <a:p/>
          </p:txBody>
        </p:sp>
        <p:sp>
          <p:nvSpPr>
            <p:cNvPr id="3017" name="object 3017" descr=""/>
            <p:cNvSpPr/>
            <p:nvPr/>
          </p:nvSpPr>
          <p:spPr>
            <a:xfrm>
              <a:off x="2800979" y="7941075"/>
              <a:ext cx="635" cy="1905"/>
            </a:xfrm>
            <a:custGeom>
              <a:avLst/>
              <a:gdLst/>
              <a:ahLst/>
              <a:cxnLst/>
              <a:rect l="l" t="t" r="r" b="b"/>
              <a:pathLst>
                <a:path w="635" h="1904">
                  <a:moveTo>
                    <a:pt x="0" y="1346"/>
                  </a:moveTo>
                  <a:lnTo>
                    <a:pt x="469" y="0"/>
                  </a:lnTo>
                </a:path>
              </a:pathLst>
            </a:custGeom>
            <a:ln w="3175">
              <a:solidFill>
                <a:srgbClr val="565658"/>
              </a:solidFill>
            </a:ln>
          </p:spPr>
          <p:txBody>
            <a:bodyPr wrap="square" lIns="0" tIns="0" rIns="0" bIns="0" rtlCol="0"/>
            <a:lstStyle/>
            <a:p/>
          </p:txBody>
        </p:sp>
        <p:sp>
          <p:nvSpPr>
            <p:cNvPr id="3018" name="object 3018" descr=""/>
            <p:cNvSpPr/>
            <p:nvPr/>
          </p:nvSpPr>
          <p:spPr>
            <a:xfrm>
              <a:off x="2684054" y="7932920"/>
              <a:ext cx="635" cy="1905"/>
            </a:xfrm>
            <a:custGeom>
              <a:avLst/>
              <a:gdLst/>
              <a:ahLst/>
              <a:cxnLst/>
              <a:rect l="l" t="t" r="r" b="b"/>
              <a:pathLst>
                <a:path w="635" h="1904">
                  <a:moveTo>
                    <a:pt x="342" y="1397"/>
                  </a:moveTo>
                  <a:lnTo>
                    <a:pt x="0" y="0"/>
                  </a:lnTo>
                </a:path>
              </a:pathLst>
            </a:custGeom>
            <a:ln w="3175">
              <a:solidFill>
                <a:srgbClr val="565658"/>
              </a:solidFill>
            </a:ln>
          </p:spPr>
          <p:txBody>
            <a:bodyPr wrap="square" lIns="0" tIns="0" rIns="0" bIns="0" rtlCol="0"/>
            <a:lstStyle/>
            <a:p/>
          </p:txBody>
        </p:sp>
        <p:sp>
          <p:nvSpPr>
            <p:cNvPr id="3019" name="object 3019" descr=""/>
            <p:cNvSpPr/>
            <p:nvPr/>
          </p:nvSpPr>
          <p:spPr>
            <a:xfrm>
              <a:off x="2684609" y="7932779"/>
              <a:ext cx="635" cy="1905"/>
            </a:xfrm>
            <a:custGeom>
              <a:avLst/>
              <a:gdLst/>
              <a:ahLst/>
              <a:cxnLst/>
              <a:rect l="l" t="t" r="r" b="b"/>
              <a:pathLst>
                <a:path w="635" h="1904">
                  <a:moveTo>
                    <a:pt x="0" y="0"/>
                  </a:moveTo>
                  <a:lnTo>
                    <a:pt x="355" y="1371"/>
                  </a:lnTo>
                </a:path>
              </a:pathLst>
            </a:custGeom>
            <a:ln w="3175">
              <a:solidFill>
                <a:srgbClr val="565658"/>
              </a:solidFill>
            </a:ln>
          </p:spPr>
          <p:txBody>
            <a:bodyPr wrap="square" lIns="0" tIns="0" rIns="0" bIns="0" rtlCol="0"/>
            <a:lstStyle/>
            <a:p/>
          </p:txBody>
        </p:sp>
        <p:sp>
          <p:nvSpPr>
            <p:cNvPr id="3020" name="object 3020" descr=""/>
            <p:cNvSpPr/>
            <p:nvPr/>
          </p:nvSpPr>
          <p:spPr>
            <a:xfrm>
              <a:off x="2801551" y="8037299"/>
              <a:ext cx="635" cy="1905"/>
            </a:xfrm>
            <a:custGeom>
              <a:avLst/>
              <a:gdLst/>
              <a:ahLst/>
              <a:cxnLst/>
              <a:rect l="l" t="t" r="r" b="b"/>
              <a:pathLst>
                <a:path w="635" h="1904">
                  <a:moveTo>
                    <a:pt x="0" y="0"/>
                  </a:moveTo>
                  <a:lnTo>
                    <a:pt x="457" y="1346"/>
                  </a:lnTo>
                </a:path>
              </a:pathLst>
            </a:custGeom>
            <a:ln w="3175">
              <a:solidFill>
                <a:srgbClr val="565658"/>
              </a:solidFill>
            </a:ln>
          </p:spPr>
          <p:txBody>
            <a:bodyPr wrap="square" lIns="0" tIns="0" rIns="0" bIns="0" rtlCol="0"/>
            <a:lstStyle/>
            <a:p/>
          </p:txBody>
        </p:sp>
        <p:sp>
          <p:nvSpPr>
            <p:cNvPr id="3021" name="object 3021" descr=""/>
            <p:cNvSpPr/>
            <p:nvPr/>
          </p:nvSpPr>
          <p:spPr>
            <a:xfrm>
              <a:off x="2790983" y="8038061"/>
              <a:ext cx="635" cy="1905"/>
            </a:xfrm>
            <a:custGeom>
              <a:avLst/>
              <a:gdLst/>
              <a:ahLst/>
              <a:cxnLst/>
              <a:rect l="l" t="t" r="r" b="b"/>
              <a:pathLst>
                <a:path w="635" h="1904">
                  <a:moveTo>
                    <a:pt x="0" y="1396"/>
                  </a:moveTo>
                  <a:lnTo>
                    <a:pt x="266" y="0"/>
                  </a:lnTo>
                </a:path>
              </a:pathLst>
            </a:custGeom>
            <a:ln w="3175">
              <a:solidFill>
                <a:srgbClr val="565658"/>
              </a:solidFill>
            </a:ln>
          </p:spPr>
          <p:txBody>
            <a:bodyPr wrap="square" lIns="0" tIns="0" rIns="0" bIns="0" rtlCol="0"/>
            <a:lstStyle/>
            <a:p/>
          </p:txBody>
        </p:sp>
        <p:sp>
          <p:nvSpPr>
            <p:cNvPr id="3022" name="object 3022" descr=""/>
            <p:cNvSpPr/>
            <p:nvPr/>
          </p:nvSpPr>
          <p:spPr>
            <a:xfrm>
              <a:off x="2684038" y="8045607"/>
              <a:ext cx="635" cy="1905"/>
            </a:xfrm>
            <a:custGeom>
              <a:avLst/>
              <a:gdLst/>
              <a:ahLst/>
              <a:cxnLst/>
              <a:rect l="l" t="t" r="r" b="b"/>
              <a:pathLst>
                <a:path w="635" h="1904">
                  <a:moveTo>
                    <a:pt x="0" y="1371"/>
                  </a:moveTo>
                  <a:lnTo>
                    <a:pt x="342" y="0"/>
                  </a:lnTo>
                </a:path>
              </a:pathLst>
            </a:custGeom>
            <a:ln w="3175">
              <a:solidFill>
                <a:srgbClr val="565658"/>
              </a:solidFill>
            </a:ln>
          </p:spPr>
          <p:txBody>
            <a:bodyPr wrap="square" lIns="0" tIns="0" rIns="0" bIns="0" rtlCol="0"/>
            <a:lstStyle/>
            <a:p/>
          </p:txBody>
        </p:sp>
        <p:sp>
          <p:nvSpPr>
            <p:cNvPr id="3023" name="object 3023" descr=""/>
            <p:cNvSpPr/>
            <p:nvPr/>
          </p:nvSpPr>
          <p:spPr>
            <a:xfrm>
              <a:off x="2684624" y="8045752"/>
              <a:ext cx="635" cy="1905"/>
            </a:xfrm>
            <a:custGeom>
              <a:avLst/>
              <a:gdLst/>
              <a:ahLst/>
              <a:cxnLst/>
              <a:rect l="l" t="t" r="r" b="b"/>
              <a:pathLst>
                <a:path w="635" h="1904">
                  <a:moveTo>
                    <a:pt x="368" y="0"/>
                  </a:moveTo>
                  <a:lnTo>
                    <a:pt x="0" y="1384"/>
                  </a:lnTo>
                </a:path>
              </a:pathLst>
            </a:custGeom>
            <a:ln w="3175">
              <a:solidFill>
                <a:srgbClr val="565658"/>
              </a:solidFill>
            </a:ln>
          </p:spPr>
          <p:txBody>
            <a:bodyPr wrap="square" lIns="0" tIns="0" rIns="0" bIns="0" rtlCol="0"/>
            <a:lstStyle/>
            <a:p/>
          </p:txBody>
        </p:sp>
        <p:sp>
          <p:nvSpPr>
            <p:cNvPr id="3024" name="object 3024" descr=""/>
            <p:cNvSpPr/>
            <p:nvPr/>
          </p:nvSpPr>
          <p:spPr>
            <a:xfrm>
              <a:off x="2694729" y="8045602"/>
              <a:ext cx="635" cy="1270"/>
            </a:xfrm>
            <a:custGeom>
              <a:avLst/>
              <a:gdLst/>
              <a:ahLst/>
              <a:cxnLst/>
              <a:rect l="l" t="t" r="r" b="b"/>
              <a:pathLst>
                <a:path w="635" h="1270">
                  <a:moveTo>
                    <a:pt x="0" y="0"/>
                  </a:moveTo>
                  <a:lnTo>
                    <a:pt x="266" y="965"/>
                  </a:lnTo>
                </a:path>
              </a:pathLst>
            </a:custGeom>
            <a:ln w="3175">
              <a:solidFill>
                <a:srgbClr val="565658"/>
              </a:solidFill>
            </a:ln>
          </p:spPr>
          <p:txBody>
            <a:bodyPr wrap="square" lIns="0" tIns="0" rIns="0" bIns="0" rtlCol="0"/>
            <a:lstStyle/>
            <a:p/>
          </p:txBody>
        </p:sp>
        <p:sp>
          <p:nvSpPr>
            <p:cNvPr id="3025" name="object 3025" descr=""/>
            <p:cNvSpPr/>
            <p:nvPr/>
          </p:nvSpPr>
          <p:spPr>
            <a:xfrm>
              <a:off x="2791560" y="8038174"/>
              <a:ext cx="635" cy="1905"/>
            </a:xfrm>
            <a:custGeom>
              <a:avLst/>
              <a:gdLst/>
              <a:ahLst/>
              <a:cxnLst/>
              <a:rect l="l" t="t" r="r" b="b"/>
              <a:pathLst>
                <a:path w="635" h="1904">
                  <a:moveTo>
                    <a:pt x="279" y="0"/>
                  </a:moveTo>
                  <a:lnTo>
                    <a:pt x="0" y="1409"/>
                  </a:lnTo>
                </a:path>
              </a:pathLst>
            </a:custGeom>
            <a:ln w="3175">
              <a:solidFill>
                <a:srgbClr val="565658"/>
              </a:solidFill>
            </a:ln>
          </p:spPr>
          <p:txBody>
            <a:bodyPr wrap="square" lIns="0" tIns="0" rIns="0" bIns="0" rtlCol="0"/>
            <a:lstStyle/>
            <a:p/>
          </p:txBody>
        </p:sp>
        <p:sp>
          <p:nvSpPr>
            <p:cNvPr id="3026" name="object 3026" descr=""/>
            <p:cNvSpPr/>
            <p:nvPr/>
          </p:nvSpPr>
          <p:spPr>
            <a:xfrm>
              <a:off x="2694165" y="8045747"/>
              <a:ext cx="635" cy="1270"/>
            </a:xfrm>
            <a:custGeom>
              <a:avLst/>
              <a:gdLst/>
              <a:ahLst/>
              <a:cxnLst/>
              <a:rect l="l" t="t" r="r" b="b"/>
              <a:pathLst>
                <a:path w="635" h="1270">
                  <a:moveTo>
                    <a:pt x="254" y="977"/>
                  </a:moveTo>
                  <a:lnTo>
                    <a:pt x="0" y="0"/>
                  </a:lnTo>
                </a:path>
              </a:pathLst>
            </a:custGeom>
            <a:ln w="3175">
              <a:solidFill>
                <a:srgbClr val="565658"/>
              </a:solidFill>
            </a:ln>
          </p:spPr>
          <p:txBody>
            <a:bodyPr wrap="square" lIns="0" tIns="0" rIns="0" bIns="0" rtlCol="0"/>
            <a:lstStyle/>
            <a:p/>
          </p:txBody>
        </p:sp>
        <p:sp>
          <p:nvSpPr>
            <p:cNvPr id="3027" name="object 3027" descr=""/>
            <p:cNvSpPr/>
            <p:nvPr/>
          </p:nvSpPr>
          <p:spPr>
            <a:xfrm>
              <a:off x="2694158" y="7933191"/>
              <a:ext cx="635" cy="1270"/>
            </a:xfrm>
            <a:custGeom>
              <a:avLst/>
              <a:gdLst/>
              <a:ahLst/>
              <a:cxnLst/>
              <a:rect l="l" t="t" r="r" b="b"/>
              <a:pathLst>
                <a:path w="635" h="1270">
                  <a:moveTo>
                    <a:pt x="0" y="965"/>
                  </a:moveTo>
                  <a:lnTo>
                    <a:pt x="266" y="0"/>
                  </a:lnTo>
                </a:path>
              </a:pathLst>
            </a:custGeom>
            <a:ln w="3175">
              <a:solidFill>
                <a:srgbClr val="565658"/>
              </a:solidFill>
            </a:ln>
          </p:spPr>
          <p:txBody>
            <a:bodyPr wrap="square" lIns="0" tIns="0" rIns="0" bIns="0" rtlCol="0"/>
            <a:lstStyle/>
            <a:p/>
          </p:txBody>
        </p:sp>
        <p:sp>
          <p:nvSpPr>
            <p:cNvPr id="3028" name="object 3028" descr=""/>
            <p:cNvSpPr/>
            <p:nvPr/>
          </p:nvSpPr>
          <p:spPr>
            <a:xfrm>
              <a:off x="2694735" y="7933349"/>
              <a:ext cx="635" cy="1270"/>
            </a:xfrm>
            <a:custGeom>
              <a:avLst/>
              <a:gdLst/>
              <a:ahLst/>
              <a:cxnLst/>
              <a:rect l="l" t="t" r="r" b="b"/>
              <a:pathLst>
                <a:path w="635" h="1270">
                  <a:moveTo>
                    <a:pt x="266" y="0"/>
                  </a:moveTo>
                  <a:lnTo>
                    <a:pt x="0" y="965"/>
                  </a:lnTo>
                </a:path>
              </a:pathLst>
            </a:custGeom>
            <a:ln w="3175">
              <a:solidFill>
                <a:srgbClr val="565658"/>
              </a:solidFill>
            </a:ln>
          </p:spPr>
          <p:txBody>
            <a:bodyPr wrap="square" lIns="0" tIns="0" rIns="0" bIns="0" rtlCol="0"/>
            <a:lstStyle/>
            <a:p/>
          </p:txBody>
        </p:sp>
        <p:sp>
          <p:nvSpPr>
            <p:cNvPr id="3029" name="object 3029" descr=""/>
            <p:cNvSpPr/>
            <p:nvPr/>
          </p:nvSpPr>
          <p:spPr>
            <a:xfrm>
              <a:off x="2577692" y="8045752"/>
              <a:ext cx="635" cy="1905"/>
            </a:xfrm>
            <a:custGeom>
              <a:avLst/>
              <a:gdLst/>
              <a:ahLst/>
              <a:cxnLst/>
              <a:rect l="l" t="t" r="r" b="b"/>
              <a:pathLst>
                <a:path w="635" h="1904">
                  <a:moveTo>
                    <a:pt x="368" y="0"/>
                  </a:moveTo>
                  <a:lnTo>
                    <a:pt x="0" y="1384"/>
                  </a:lnTo>
                </a:path>
              </a:pathLst>
            </a:custGeom>
            <a:ln w="3175">
              <a:solidFill>
                <a:srgbClr val="565658"/>
              </a:solidFill>
            </a:ln>
          </p:spPr>
          <p:txBody>
            <a:bodyPr wrap="square" lIns="0" tIns="0" rIns="0" bIns="0" rtlCol="0"/>
            <a:lstStyle/>
            <a:p/>
          </p:txBody>
        </p:sp>
        <p:sp>
          <p:nvSpPr>
            <p:cNvPr id="3030" name="object 3030" descr=""/>
            <p:cNvSpPr/>
            <p:nvPr/>
          </p:nvSpPr>
          <p:spPr>
            <a:xfrm>
              <a:off x="2577105" y="8045607"/>
              <a:ext cx="635" cy="1905"/>
            </a:xfrm>
            <a:custGeom>
              <a:avLst/>
              <a:gdLst/>
              <a:ahLst/>
              <a:cxnLst/>
              <a:rect l="l" t="t" r="r" b="b"/>
              <a:pathLst>
                <a:path w="635" h="1904">
                  <a:moveTo>
                    <a:pt x="0" y="1371"/>
                  </a:moveTo>
                  <a:lnTo>
                    <a:pt x="355" y="0"/>
                  </a:lnTo>
                </a:path>
              </a:pathLst>
            </a:custGeom>
            <a:ln w="3175">
              <a:solidFill>
                <a:srgbClr val="565658"/>
              </a:solidFill>
            </a:ln>
          </p:spPr>
          <p:txBody>
            <a:bodyPr wrap="square" lIns="0" tIns="0" rIns="0" bIns="0" rtlCol="0"/>
            <a:lstStyle/>
            <a:p/>
          </p:txBody>
        </p:sp>
        <p:sp>
          <p:nvSpPr>
            <p:cNvPr id="3031" name="object 3031" descr=""/>
            <p:cNvSpPr/>
            <p:nvPr/>
          </p:nvSpPr>
          <p:spPr>
            <a:xfrm>
              <a:off x="2876062" y="7984782"/>
              <a:ext cx="2540" cy="635"/>
            </a:xfrm>
            <a:custGeom>
              <a:avLst/>
              <a:gdLst/>
              <a:ahLst/>
              <a:cxnLst/>
              <a:rect l="l" t="t" r="r" b="b"/>
              <a:pathLst>
                <a:path w="2539" h="634">
                  <a:moveTo>
                    <a:pt x="2222" y="0"/>
                  </a:moveTo>
                  <a:lnTo>
                    <a:pt x="0" y="584"/>
                  </a:lnTo>
                </a:path>
              </a:pathLst>
            </a:custGeom>
            <a:ln w="3175">
              <a:solidFill>
                <a:srgbClr val="565658"/>
              </a:solidFill>
            </a:ln>
          </p:spPr>
          <p:txBody>
            <a:bodyPr wrap="square" lIns="0" tIns="0" rIns="0" bIns="0" rtlCol="0"/>
            <a:lstStyle/>
            <a:p/>
          </p:txBody>
        </p:sp>
        <p:sp>
          <p:nvSpPr>
            <p:cNvPr id="3032" name="object 3032" descr=""/>
            <p:cNvSpPr/>
            <p:nvPr/>
          </p:nvSpPr>
          <p:spPr>
            <a:xfrm>
              <a:off x="2875914" y="7984185"/>
              <a:ext cx="2540" cy="635"/>
            </a:xfrm>
            <a:custGeom>
              <a:avLst/>
              <a:gdLst/>
              <a:ahLst/>
              <a:cxnLst/>
              <a:rect l="l" t="t" r="r" b="b"/>
              <a:pathLst>
                <a:path w="2539" h="634">
                  <a:moveTo>
                    <a:pt x="0" y="609"/>
                  </a:moveTo>
                  <a:lnTo>
                    <a:pt x="2197" y="0"/>
                  </a:lnTo>
                </a:path>
              </a:pathLst>
            </a:custGeom>
            <a:ln w="3175">
              <a:solidFill>
                <a:srgbClr val="565658"/>
              </a:solidFill>
            </a:ln>
          </p:spPr>
          <p:txBody>
            <a:bodyPr wrap="square" lIns="0" tIns="0" rIns="0" bIns="0" rtlCol="0"/>
            <a:lstStyle/>
            <a:p/>
          </p:txBody>
        </p:sp>
        <p:sp>
          <p:nvSpPr>
            <p:cNvPr id="3033" name="object 3033" descr=""/>
            <p:cNvSpPr/>
            <p:nvPr/>
          </p:nvSpPr>
          <p:spPr>
            <a:xfrm>
              <a:off x="2577122" y="7932920"/>
              <a:ext cx="635" cy="1905"/>
            </a:xfrm>
            <a:custGeom>
              <a:avLst/>
              <a:gdLst/>
              <a:ahLst/>
              <a:cxnLst/>
              <a:rect l="l" t="t" r="r" b="b"/>
              <a:pathLst>
                <a:path w="635" h="1904">
                  <a:moveTo>
                    <a:pt x="368" y="1397"/>
                  </a:moveTo>
                  <a:lnTo>
                    <a:pt x="0" y="0"/>
                  </a:lnTo>
                </a:path>
              </a:pathLst>
            </a:custGeom>
            <a:ln w="3175">
              <a:solidFill>
                <a:srgbClr val="565658"/>
              </a:solidFill>
            </a:ln>
          </p:spPr>
          <p:txBody>
            <a:bodyPr wrap="square" lIns="0" tIns="0" rIns="0" bIns="0" rtlCol="0"/>
            <a:lstStyle/>
            <a:p/>
          </p:txBody>
        </p:sp>
        <p:sp>
          <p:nvSpPr>
            <p:cNvPr id="3034" name="object 3034" descr=""/>
            <p:cNvSpPr/>
            <p:nvPr/>
          </p:nvSpPr>
          <p:spPr>
            <a:xfrm>
              <a:off x="2577675" y="7932779"/>
              <a:ext cx="635" cy="1905"/>
            </a:xfrm>
            <a:custGeom>
              <a:avLst/>
              <a:gdLst/>
              <a:ahLst/>
              <a:cxnLst/>
              <a:rect l="l" t="t" r="r" b="b"/>
              <a:pathLst>
                <a:path w="635" h="1904">
                  <a:moveTo>
                    <a:pt x="0" y="0"/>
                  </a:moveTo>
                  <a:lnTo>
                    <a:pt x="368" y="1371"/>
                  </a:lnTo>
                </a:path>
              </a:pathLst>
            </a:custGeom>
            <a:ln w="3175">
              <a:solidFill>
                <a:srgbClr val="565658"/>
              </a:solidFill>
            </a:ln>
          </p:spPr>
          <p:txBody>
            <a:bodyPr wrap="square" lIns="0" tIns="0" rIns="0" bIns="0" rtlCol="0"/>
            <a:lstStyle/>
            <a:p/>
          </p:txBody>
        </p:sp>
        <p:sp>
          <p:nvSpPr>
            <p:cNvPr id="3035" name="object 3035" descr=""/>
            <p:cNvSpPr/>
            <p:nvPr/>
          </p:nvSpPr>
          <p:spPr>
            <a:xfrm>
              <a:off x="2565410" y="7932928"/>
              <a:ext cx="0" cy="114300"/>
            </a:xfrm>
            <a:custGeom>
              <a:avLst/>
              <a:gdLst/>
              <a:ahLst/>
              <a:cxnLst/>
              <a:rect l="l" t="t" r="r" b="b"/>
              <a:pathLst>
                <a:path w="0" h="114300">
                  <a:moveTo>
                    <a:pt x="0" y="0"/>
                  </a:moveTo>
                  <a:lnTo>
                    <a:pt x="0" y="114058"/>
                  </a:lnTo>
                </a:path>
              </a:pathLst>
            </a:custGeom>
            <a:ln w="3175">
              <a:solidFill>
                <a:srgbClr val="565658"/>
              </a:solidFill>
            </a:ln>
          </p:spPr>
          <p:txBody>
            <a:bodyPr wrap="square" lIns="0" tIns="0" rIns="0" bIns="0" rtlCol="0"/>
            <a:lstStyle/>
            <a:p/>
          </p:txBody>
        </p:sp>
        <p:sp>
          <p:nvSpPr>
            <p:cNvPr id="3036" name="object 3036" descr=""/>
            <p:cNvSpPr/>
            <p:nvPr/>
          </p:nvSpPr>
          <p:spPr>
            <a:xfrm>
              <a:off x="2609227" y="7918311"/>
              <a:ext cx="0" cy="1270"/>
            </a:xfrm>
            <a:custGeom>
              <a:avLst/>
              <a:gdLst/>
              <a:ahLst/>
              <a:cxnLst/>
              <a:rect l="l" t="t" r="r" b="b"/>
              <a:pathLst>
                <a:path w="0" h="1270">
                  <a:moveTo>
                    <a:pt x="0" y="0"/>
                  </a:moveTo>
                  <a:lnTo>
                    <a:pt x="0" y="1079"/>
                  </a:lnTo>
                </a:path>
              </a:pathLst>
            </a:custGeom>
            <a:ln w="3175">
              <a:solidFill>
                <a:srgbClr val="565658"/>
              </a:solidFill>
            </a:ln>
          </p:spPr>
          <p:txBody>
            <a:bodyPr wrap="square" lIns="0" tIns="0" rIns="0" bIns="0" rtlCol="0"/>
            <a:lstStyle/>
            <a:p/>
          </p:txBody>
        </p:sp>
        <p:sp>
          <p:nvSpPr>
            <p:cNvPr id="3037" name="object 3037" descr=""/>
            <p:cNvSpPr/>
            <p:nvPr/>
          </p:nvSpPr>
          <p:spPr>
            <a:xfrm>
              <a:off x="2611916" y="7918079"/>
              <a:ext cx="635" cy="635"/>
            </a:xfrm>
            <a:custGeom>
              <a:avLst/>
              <a:gdLst/>
              <a:ahLst/>
              <a:cxnLst/>
              <a:rect l="l" t="t" r="r" b="b"/>
              <a:pathLst>
                <a:path w="635" h="634">
                  <a:moveTo>
                    <a:pt x="139" y="114"/>
                  </a:moveTo>
                  <a:lnTo>
                    <a:pt x="0" y="0"/>
                  </a:lnTo>
                </a:path>
              </a:pathLst>
            </a:custGeom>
            <a:ln w="3175">
              <a:solidFill>
                <a:srgbClr val="565658"/>
              </a:solidFill>
            </a:ln>
          </p:spPr>
          <p:txBody>
            <a:bodyPr wrap="square" lIns="0" tIns="0" rIns="0" bIns="0" rtlCol="0"/>
            <a:lstStyle/>
            <a:p/>
          </p:txBody>
        </p:sp>
        <p:sp>
          <p:nvSpPr>
            <p:cNvPr id="3038" name="object 3038" descr=""/>
            <p:cNvSpPr/>
            <p:nvPr/>
          </p:nvSpPr>
          <p:spPr>
            <a:xfrm>
              <a:off x="2612055" y="7918193"/>
              <a:ext cx="635" cy="0"/>
            </a:xfrm>
            <a:custGeom>
              <a:avLst/>
              <a:gdLst/>
              <a:ahLst/>
              <a:cxnLst/>
              <a:rect l="l" t="t" r="r" b="b"/>
              <a:pathLst>
                <a:path w="635" h="0">
                  <a:moveTo>
                    <a:pt x="520" y="0"/>
                  </a:moveTo>
                  <a:lnTo>
                    <a:pt x="0" y="0"/>
                  </a:lnTo>
                </a:path>
              </a:pathLst>
            </a:custGeom>
            <a:ln w="3175">
              <a:solidFill>
                <a:srgbClr val="565658"/>
              </a:solidFill>
            </a:ln>
          </p:spPr>
          <p:txBody>
            <a:bodyPr wrap="square" lIns="0" tIns="0" rIns="0" bIns="0" rtlCol="0"/>
            <a:lstStyle/>
            <a:p/>
          </p:txBody>
        </p:sp>
        <p:sp>
          <p:nvSpPr>
            <p:cNvPr id="3039" name="object 3039" descr=""/>
            <p:cNvSpPr/>
            <p:nvPr/>
          </p:nvSpPr>
          <p:spPr>
            <a:xfrm>
              <a:off x="2060126" y="8826943"/>
              <a:ext cx="0" cy="635"/>
            </a:xfrm>
            <a:custGeom>
              <a:avLst/>
              <a:gdLst/>
              <a:ahLst/>
              <a:cxnLst/>
              <a:rect l="l" t="t" r="r" b="b"/>
              <a:pathLst>
                <a:path w="0" h="634">
                  <a:moveTo>
                    <a:pt x="0" y="558"/>
                  </a:moveTo>
                  <a:lnTo>
                    <a:pt x="0" y="0"/>
                  </a:lnTo>
                </a:path>
              </a:pathLst>
            </a:custGeom>
            <a:ln w="3175">
              <a:solidFill>
                <a:srgbClr val="565658"/>
              </a:solidFill>
            </a:ln>
          </p:spPr>
          <p:txBody>
            <a:bodyPr wrap="square" lIns="0" tIns="0" rIns="0" bIns="0" rtlCol="0"/>
            <a:lstStyle/>
            <a:p/>
          </p:txBody>
        </p:sp>
        <p:sp>
          <p:nvSpPr>
            <p:cNvPr id="3040" name="object 3040" descr=""/>
            <p:cNvSpPr/>
            <p:nvPr/>
          </p:nvSpPr>
          <p:spPr>
            <a:xfrm>
              <a:off x="2613643" y="7916990"/>
              <a:ext cx="0" cy="635"/>
            </a:xfrm>
            <a:custGeom>
              <a:avLst/>
              <a:gdLst/>
              <a:ahLst/>
              <a:cxnLst/>
              <a:rect l="l" t="t" r="r" b="b"/>
              <a:pathLst>
                <a:path w="0" h="634">
                  <a:moveTo>
                    <a:pt x="0" y="0"/>
                  </a:moveTo>
                  <a:lnTo>
                    <a:pt x="0" y="12"/>
                  </a:lnTo>
                </a:path>
              </a:pathLst>
            </a:custGeom>
            <a:ln w="3175">
              <a:solidFill>
                <a:srgbClr val="565658"/>
              </a:solidFill>
            </a:ln>
          </p:spPr>
          <p:txBody>
            <a:bodyPr wrap="square" lIns="0" tIns="0" rIns="0" bIns="0" rtlCol="0"/>
            <a:lstStyle/>
            <a:p/>
          </p:txBody>
        </p:sp>
        <p:sp>
          <p:nvSpPr>
            <p:cNvPr id="3041" name="object 3041" descr=""/>
            <p:cNvSpPr/>
            <p:nvPr/>
          </p:nvSpPr>
          <p:spPr>
            <a:xfrm>
              <a:off x="2601948" y="7925797"/>
              <a:ext cx="6350" cy="0"/>
            </a:xfrm>
            <a:custGeom>
              <a:avLst/>
              <a:gdLst/>
              <a:ahLst/>
              <a:cxnLst/>
              <a:rect l="l" t="t" r="r" b="b"/>
              <a:pathLst>
                <a:path w="6350" h="0">
                  <a:moveTo>
                    <a:pt x="0" y="0"/>
                  </a:moveTo>
                  <a:lnTo>
                    <a:pt x="5905" y="0"/>
                  </a:lnTo>
                </a:path>
              </a:pathLst>
            </a:custGeom>
            <a:ln w="3175">
              <a:solidFill>
                <a:srgbClr val="565658"/>
              </a:solidFill>
            </a:ln>
          </p:spPr>
          <p:txBody>
            <a:bodyPr wrap="square" lIns="0" tIns="0" rIns="0" bIns="0" rtlCol="0"/>
            <a:lstStyle/>
            <a:p/>
          </p:txBody>
        </p:sp>
        <p:sp>
          <p:nvSpPr>
            <p:cNvPr id="3042" name="object 3042" descr=""/>
            <p:cNvSpPr/>
            <p:nvPr/>
          </p:nvSpPr>
          <p:spPr>
            <a:xfrm>
              <a:off x="2066997" y="8811525"/>
              <a:ext cx="0" cy="6350"/>
            </a:xfrm>
            <a:custGeom>
              <a:avLst/>
              <a:gdLst/>
              <a:ahLst/>
              <a:cxnLst/>
              <a:rect l="l" t="t" r="r" b="b"/>
              <a:pathLst>
                <a:path w="0" h="6350">
                  <a:moveTo>
                    <a:pt x="0" y="5918"/>
                  </a:moveTo>
                  <a:lnTo>
                    <a:pt x="0" y="0"/>
                  </a:lnTo>
                </a:path>
              </a:pathLst>
            </a:custGeom>
            <a:ln w="3175">
              <a:solidFill>
                <a:srgbClr val="565658"/>
              </a:solidFill>
            </a:ln>
          </p:spPr>
          <p:txBody>
            <a:bodyPr wrap="square" lIns="0" tIns="0" rIns="0" bIns="0" rtlCol="0"/>
            <a:lstStyle/>
            <a:p/>
          </p:txBody>
        </p:sp>
        <p:sp>
          <p:nvSpPr>
            <p:cNvPr id="3043" name="object 3043" descr=""/>
            <p:cNvSpPr/>
            <p:nvPr/>
          </p:nvSpPr>
          <p:spPr>
            <a:xfrm>
              <a:off x="2066997" y="8829991"/>
              <a:ext cx="0" cy="1905"/>
            </a:xfrm>
            <a:custGeom>
              <a:avLst/>
              <a:gdLst/>
              <a:ahLst/>
              <a:cxnLst/>
              <a:rect l="l" t="t" r="r" b="b"/>
              <a:pathLst>
                <a:path w="0" h="1904">
                  <a:moveTo>
                    <a:pt x="0" y="1739"/>
                  </a:moveTo>
                  <a:lnTo>
                    <a:pt x="0" y="0"/>
                  </a:lnTo>
                </a:path>
              </a:pathLst>
            </a:custGeom>
            <a:ln w="3175">
              <a:solidFill>
                <a:srgbClr val="565658"/>
              </a:solidFill>
            </a:ln>
          </p:spPr>
          <p:txBody>
            <a:bodyPr wrap="square" lIns="0" tIns="0" rIns="0" bIns="0" rtlCol="0"/>
            <a:lstStyle/>
            <a:p/>
          </p:txBody>
        </p:sp>
        <p:sp>
          <p:nvSpPr>
            <p:cNvPr id="3044" name="object 3044" descr=""/>
            <p:cNvSpPr/>
            <p:nvPr/>
          </p:nvSpPr>
          <p:spPr>
            <a:xfrm>
              <a:off x="2066997" y="8826497"/>
              <a:ext cx="0" cy="3810"/>
            </a:xfrm>
            <a:custGeom>
              <a:avLst/>
              <a:gdLst/>
              <a:ahLst/>
              <a:cxnLst/>
              <a:rect l="l" t="t" r="r" b="b"/>
              <a:pathLst>
                <a:path w="0" h="3809">
                  <a:moveTo>
                    <a:pt x="0" y="3479"/>
                  </a:moveTo>
                  <a:lnTo>
                    <a:pt x="0" y="0"/>
                  </a:lnTo>
                </a:path>
              </a:pathLst>
            </a:custGeom>
            <a:ln w="3175">
              <a:solidFill>
                <a:srgbClr val="565658"/>
              </a:solidFill>
            </a:ln>
          </p:spPr>
          <p:txBody>
            <a:bodyPr wrap="square" lIns="0" tIns="0" rIns="0" bIns="0" rtlCol="0"/>
            <a:lstStyle/>
            <a:p/>
          </p:txBody>
        </p:sp>
        <p:sp>
          <p:nvSpPr>
            <p:cNvPr id="3045" name="object 3045" descr=""/>
            <p:cNvSpPr/>
            <p:nvPr/>
          </p:nvSpPr>
          <p:spPr>
            <a:xfrm>
              <a:off x="2066997" y="8825806"/>
              <a:ext cx="0" cy="1270"/>
            </a:xfrm>
            <a:custGeom>
              <a:avLst/>
              <a:gdLst/>
              <a:ahLst/>
              <a:cxnLst/>
              <a:rect l="l" t="t" r="r" b="b"/>
              <a:pathLst>
                <a:path w="0" h="1270">
                  <a:moveTo>
                    <a:pt x="0" y="685"/>
                  </a:moveTo>
                  <a:lnTo>
                    <a:pt x="0" y="0"/>
                  </a:lnTo>
                </a:path>
              </a:pathLst>
            </a:custGeom>
            <a:ln w="3175">
              <a:solidFill>
                <a:srgbClr val="565658"/>
              </a:solidFill>
            </a:ln>
          </p:spPr>
          <p:txBody>
            <a:bodyPr wrap="square" lIns="0" tIns="0" rIns="0" bIns="0" rtlCol="0"/>
            <a:lstStyle/>
            <a:p/>
          </p:txBody>
        </p:sp>
        <p:sp>
          <p:nvSpPr>
            <p:cNvPr id="3046" name="object 3046" descr=""/>
            <p:cNvSpPr/>
            <p:nvPr/>
          </p:nvSpPr>
          <p:spPr>
            <a:xfrm>
              <a:off x="2893204" y="8037473"/>
              <a:ext cx="3175" cy="0"/>
            </a:xfrm>
            <a:custGeom>
              <a:avLst/>
              <a:gdLst/>
              <a:ahLst/>
              <a:cxnLst/>
              <a:rect l="l" t="t" r="r" b="b"/>
              <a:pathLst>
                <a:path w="3175" h="0">
                  <a:moveTo>
                    <a:pt x="0" y="0"/>
                  </a:moveTo>
                  <a:lnTo>
                    <a:pt x="2628" y="0"/>
                  </a:lnTo>
                </a:path>
              </a:pathLst>
            </a:custGeom>
            <a:ln w="3175">
              <a:solidFill>
                <a:srgbClr val="565658"/>
              </a:solidFill>
            </a:ln>
          </p:spPr>
          <p:txBody>
            <a:bodyPr wrap="square" lIns="0" tIns="0" rIns="0" bIns="0" rtlCol="0"/>
            <a:lstStyle/>
            <a:p/>
          </p:txBody>
        </p:sp>
        <p:sp>
          <p:nvSpPr>
            <p:cNvPr id="3047" name="object 3047" descr=""/>
            <p:cNvSpPr/>
            <p:nvPr/>
          </p:nvSpPr>
          <p:spPr>
            <a:xfrm>
              <a:off x="2893192" y="7942434"/>
              <a:ext cx="3175" cy="0"/>
            </a:xfrm>
            <a:custGeom>
              <a:avLst/>
              <a:gdLst/>
              <a:ahLst/>
              <a:cxnLst/>
              <a:rect l="l" t="t" r="r" b="b"/>
              <a:pathLst>
                <a:path w="3175" h="0">
                  <a:moveTo>
                    <a:pt x="2628" y="0"/>
                  </a:moveTo>
                  <a:lnTo>
                    <a:pt x="0" y="0"/>
                  </a:lnTo>
                </a:path>
              </a:pathLst>
            </a:custGeom>
            <a:ln w="3175">
              <a:solidFill>
                <a:srgbClr val="565658"/>
              </a:solidFill>
            </a:ln>
          </p:spPr>
          <p:txBody>
            <a:bodyPr wrap="square" lIns="0" tIns="0" rIns="0" bIns="0" rtlCol="0"/>
            <a:lstStyle/>
            <a:p/>
          </p:txBody>
        </p:sp>
        <p:sp>
          <p:nvSpPr>
            <p:cNvPr id="3048" name="object 3048" descr=""/>
            <p:cNvSpPr/>
            <p:nvPr/>
          </p:nvSpPr>
          <p:spPr>
            <a:xfrm>
              <a:off x="2895820" y="8037003"/>
              <a:ext cx="635" cy="635"/>
            </a:xfrm>
            <a:custGeom>
              <a:avLst/>
              <a:gdLst/>
              <a:ahLst/>
              <a:cxnLst/>
              <a:rect l="l" t="t" r="r" b="b"/>
              <a:pathLst>
                <a:path w="635" h="634">
                  <a:moveTo>
                    <a:pt x="0" y="469"/>
                  </a:moveTo>
                  <a:lnTo>
                    <a:pt x="469" y="0"/>
                  </a:lnTo>
                </a:path>
              </a:pathLst>
            </a:custGeom>
            <a:ln w="3175">
              <a:solidFill>
                <a:srgbClr val="565658"/>
              </a:solidFill>
            </a:ln>
          </p:spPr>
          <p:txBody>
            <a:bodyPr wrap="square" lIns="0" tIns="0" rIns="0" bIns="0" rtlCol="0"/>
            <a:lstStyle/>
            <a:p/>
          </p:txBody>
        </p:sp>
        <p:sp>
          <p:nvSpPr>
            <p:cNvPr id="3049" name="object 3049" descr=""/>
            <p:cNvSpPr/>
            <p:nvPr/>
          </p:nvSpPr>
          <p:spPr>
            <a:xfrm>
              <a:off x="2059268" y="8828519"/>
              <a:ext cx="635" cy="0"/>
            </a:xfrm>
            <a:custGeom>
              <a:avLst/>
              <a:gdLst/>
              <a:ahLst/>
              <a:cxnLst/>
              <a:rect l="l" t="t" r="r" b="b"/>
              <a:pathLst>
                <a:path w="635" h="0">
                  <a:moveTo>
                    <a:pt x="126" y="0"/>
                  </a:moveTo>
                  <a:lnTo>
                    <a:pt x="0" y="0"/>
                  </a:lnTo>
                </a:path>
              </a:pathLst>
            </a:custGeom>
            <a:ln w="3175">
              <a:solidFill>
                <a:srgbClr val="565658"/>
              </a:solidFill>
            </a:ln>
          </p:spPr>
          <p:txBody>
            <a:bodyPr wrap="square" lIns="0" tIns="0" rIns="0" bIns="0" rtlCol="0"/>
            <a:lstStyle/>
            <a:p/>
          </p:txBody>
        </p:sp>
        <p:sp>
          <p:nvSpPr>
            <p:cNvPr id="3050" name="object 3050" descr=""/>
            <p:cNvSpPr/>
            <p:nvPr/>
          </p:nvSpPr>
          <p:spPr>
            <a:xfrm>
              <a:off x="2895834" y="7942428"/>
              <a:ext cx="635" cy="635"/>
            </a:xfrm>
            <a:custGeom>
              <a:avLst/>
              <a:gdLst/>
              <a:ahLst/>
              <a:cxnLst/>
              <a:rect l="l" t="t" r="r" b="b"/>
              <a:pathLst>
                <a:path w="635" h="634">
                  <a:moveTo>
                    <a:pt x="469" y="482"/>
                  </a:moveTo>
                  <a:lnTo>
                    <a:pt x="0" y="0"/>
                  </a:lnTo>
                </a:path>
              </a:pathLst>
            </a:custGeom>
            <a:ln w="3175">
              <a:solidFill>
                <a:srgbClr val="565658"/>
              </a:solidFill>
            </a:ln>
          </p:spPr>
          <p:txBody>
            <a:bodyPr wrap="square" lIns="0" tIns="0" rIns="0" bIns="0" rtlCol="0"/>
            <a:lstStyle/>
            <a:p/>
          </p:txBody>
        </p:sp>
        <p:sp>
          <p:nvSpPr>
            <p:cNvPr id="3051" name="object 3051" descr=""/>
            <p:cNvSpPr/>
            <p:nvPr/>
          </p:nvSpPr>
          <p:spPr>
            <a:xfrm>
              <a:off x="2066997" y="8817455"/>
              <a:ext cx="0" cy="8255"/>
            </a:xfrm>
            <a:custGeom>
              <a:avLst/>
              <a:gdLst/>
              <a:ahLst/>
              <a:cxnLst/>
              <a:rect l="l" t="t" r="r" b="b"/>
              <a:pathLst>
                <a:path w="0" h="8254">
                  <a:moveTo>
                    <a:pt x="0" y="7721"/>
                  </a:moveTo>
                  <a:lnTo>
                    <a:pt x="0" y="0"/>
                  </a:lnTo>
                </a:path>
              </a:pathLst>
            </a:custGeom>
            <a:ln w="3175">
              <a:solidFill>
                <a:srgbClr val="565658"/>
              </a:solidFill>
            </a:ln>
          </p:spPr>
          <p:txBody>
            <a:bodyPr wrap="square" lIns="0" tIns="0" rIns="0" bIns="0" rtlCol="0"/>
            <a:lstStyle/>
            <a:p/>
          </p:txBody>
        </p:sp>
        <p:sp>
          <p:nvSpPr>
            <p:cNvPr id="3052" name="object 3052" descr=""/>
            <p:cNvSpPr/>
            <p:nvPr/>
          </p:nvSpPr>
          <p:spPr>
            <a:xfrm>
              <a:off x="2896775" y="8037473"/>
              <a:ext cx="15240" cy="0"/>
            </a:xfrm>
            <a:custGeom>
              <a:avLst/>
              <a:gdLst/>
              <a:ahLst/>
              <a:cxnLst/>
              <a:rect l="l" t="t" r="r" b="b"/>
              <a:pathLst>
                <a:path w="15239" h="0">
                  <a:moveTo>
                    <a:pt x="0" y="0"/>
                  </a:moveTo>
                  <a:lnTo>
                    <a:pt x="15074" y="0"/>
                  </a:lnTo>
                </a:path>
              </a:pathLst>
            </a:custGeom>
            <a:ln w="3175">
              <a:solidFill>
                <a:srgbClr val="565658"/>
              </a:solidFill>
            </a:ln>
          </p:spPr>
          <p:txBody>
            <a:bodyPr wrap="square" lIns="0" tIns="0" rIns="0" bIns="0" rtlCol="0"/>
            <a:lstStyle/>
            <a:p/>
          </p:txBody>
        </p:sp>
        <p:sp>
          <p:nvSpPr>
            <p:cNvPr id="3053" name="object 3053" descr=""/>
            <p:cNvSpPr/>
            <p:nvPr/>
          </p:nvSpPr>
          <p:spPr>
            <a:xfrm>
              <a:off x="2896782" y="7942434"/>
              <a:ext cx="15240" cy="0"/>
            </a:xfrm>
            <a:custGeom>
              <a:avLst/>
              <a:gdLst/>
              <a:ahLst/>
              <a:cxnLst/>
              <a:rect l="l" t="t" r="r" b="b"/>
              <a:pathLst>
                <a:path w="15239" h="0">
                  <a:moveTo>
                    <a:pt x="15087" y="0"/>
                  </a:moveTo>
                  <a:lnTo>
                    <a:pt x="0" y="0"/>
                  </a:lnTo>
                </a:path>
              </a:pathLst>
            </a:custGeom>
            <a:ln w="3175">
              <a:solidFill>
                <a:srgbClr val="565658"/>
              </a:solidFill>
            </a:ln>
          </p:spPr>
          <p:txBody>
            <a:bodyPr wrap="square" lIns="0" tIns="0" rIns="0" bIns="0" rtlCol="0"/>
            <a:lstStyle/>
            <a:p/>
          </p:txBody>
        </p:sp>
        <p:sp>
          <p:nvSpPr>
            <p:cNvPr id="3054" name="object 3054" descr=""/>
            <p:cNvSpPr/>
            <p:nvPr/>
          </p:nvSpPr>
          <p:spPr>
            <a:xfrm>
              <a:off x="2257297" y="7927589"/>
              <a:ext cx="2540" cy="0"/>
            </a:xfrm>
            <a:custGeom>
              <a:avLst/>
              <a:gdLst/>
              <a:ahLst/>
              <a:cxnLst/>
              <a:rect l="l" t="t" r="r" b="b"/>
              <a:pathLst>
                <a:path w="2539" h="0">
                  <a:moveTo>
                    <a:pt x="2146" y="0"/>
                  </a:moveTo>
                  <a:lnTo>
                    <a:pt x="0" y="0"/>
                  </a:lnTo>
                </a:path>
              </a:pathLst>
            </a:custGeom>
            <a:ln w="3175">
              <a:solidFill>
                <a:srgbClr val="565658"/>
              </a:solidFill>
            </a:ln>
          </p:spPr>
          <p:txBody>
            <a:bodyPr wrap="square" lIns="0" tIns="0" rIns="0" bIns="0" rtlCol="0"/>
            <a:lstStyle/>
            <a:p/>
          </p:txBody>
        </p:sp>
        <p:sp>
          <p:nvSpPr>
            <p:cNvPr id="3055" name="object 3055" descr=""/>
            <p:cNvSpPr/>
            <p:nvPr/>
          </p:nvSpPr>
          <p:spPr>
            <a:xfrm>
              <a:off x="2257299" y="7926987"/>
              <a:ext cx="2540" cy="0"/>
            </a:xfrm>
            <a:custGeom>
              <a:avLst/>
              <a:gdLst/>
              <a:ahLst/>
              <a:cxnLst/>
              <a:rect l="l" t="t" r="r" b="b"/>
              <a:pathLst>
                <a:path w="2539" h="0">
                  <a:moveTo>
                    <a:pt x="0" y="0"/>
                  </a:moveTo>
                  <a:lnTo>
                    <a:pt x="2146" y="0"/>
                  </a:lnTo>
                </a:path>
              </a:pathLst>
            </a:custGeom>
            <a:ln w="3175">
              <a:solidFill>
                <a:srgbClr val="565658"/>
              </a:solidFill>
            </a:ln>
          </p:spPr>
          <p:txBody>
            <a:bodyPr wrap="square" lIns="0" tIns="0" rIns="0" bIns="0" rtlCol="0"/>
            <a:lstStyle/>
            <a:p/>
          </p:txBody>
        </p:sp>
        <p:sp>
          <p:nvSpPr>
            <p:cNvPr id="3056" name="object 3056" descr=""/>
            <p:cNvSpPr/>
            <p:nvPr/>
          </p:nvSpPr>
          <p:spPr>
            <a:xfrm>
              <a:off x="2613816" y="7916990"/>
              <a:ext cx="0" cy="635"/>
            </a:xfrm>
            <a:custGeom>
              <a:avLst/>
              <a:gdLst/>
              <a:ahLst/>
              <a:cxnLst/>
              <a:rect l="l" t="t" r="r" b="b"/>
              <a:pathLst>
                <a:path w="0" h="634">
                  <a:moveTo>
                    <a:pt x="0" y="12"/>
                  </a:moveTo>
                  <a:lnTo>
                    <a:pt x="0" y="0"/>
                  </a:lnTo>
                </a:path>
              </a:pathLst>
            </a:custGeom>
            <a:ln w="3175">
              <a:solidFill>
                <a:srgbClr val="565658"/>
              </a:solidFill>
            </a:ln>
          </p:spPr>
          <p:txBody>
            <a:bodyPr wrap="square" lIns="0" tIns="0" rIns="0" bIns="0" rtlCol="0"/>
            <a:lstStyle/>
            <a:p/>
          </p:txBody>
        </p:sp>
        <p:sp>
          <p:nvSpPr>
            <p:cNvPr id="3057" name="object 3057" descr=""/>
            <p:cNvSpPr/>
            <p:nvPr/>
          </p:nvSpPr>
          <p:spPr>
            <a:xfrm>
              <a:off x="2612055" y="7918193"/>
              <a:ext cx="635" cy="0"/>
            </a:xfrm>
            <a:custGeom>
              <a:avLst/>
              <a:gdLst/>
              <a:ahLst/>
              <a:cxnLst/>
              <a:rect l="l" t="t" r="r" b="b"/>
              <a:pathLst>
                <a:path w="635" h="0">
                  <a:moveTo>
                    <a:pt x="0" y="0"/>
                  </a:moveTo>
                  <a:lnTo>
                    <a:pt x="584" y="0"/>
                  </a:lnTo>
                </a:path>
              </a:pathLst>
            </a:custGeom>
            <a:ln w="3175">
              <a:solidFill>
                <a:srgbClr val="565658"/>
              </a:solidFill>
            </a:ln>
          </p:spPr>
          <p:txBody>
            <a:bodyPr wrap="square" lIns="0" tIns="0" rIns="0" bIns="0" rtlCol="0"/>
            <a:lstStyle/>
            <a:p/>
          </p:txBody>
        </p:sp>
        <p:sp>
          <p:nvSpPr>
            <p:cNvPr id="3058" name="object 3058" descr=""/>
            <p:cNvSpPr/>
            <p:nvPr/>
          </p:nvSpPr>
          <p:spPr>
            <a:xfrm>
              <a:off x="2610493" y="7916631"/>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059" name="object 3059" descr=""/>
            <p:cNvSpPr/>
            <p:nvPr/>
          </p:nvSpPr>
          <p:spPr>
            <a:xfrm>
              <a:off x="2612055" y="7915743"/>
              <a:ext cx="0" cy="2540"/>
            </a:xfrm>
            <a:custGeom>
              <a:avLst/>
              <a:gdLst/>
              <a:ahLst/>
              <a:cxnLst/>
              <a:rect l="l" t="t" r="r" b="b"/>
              <a:pathLst>
                <a:path w="0" h="2540">
                  <a:moveTo>
                    <a:pt x="0" y="0"/>
                  </a:moveTo>
                  <a:lnTo>
                    <a:pt x="0" y="2451"/>
                  </a:lnTo>
                </a:path>
              </a:pathLst>
            </a:custGeom>
            <a:ln w="3175">
              <a:solidFill>
                <a:srgbClr val="565658"/>
              </a:solidFill>
            </a:ln>
          </p:spPr>
          <p:txBody>
            <a:bodyPr wrap="square" lIns="0" tIns="0" rIns="0" bIns="0" rtlCol="0"/>
            <a:lstStyle/>
            <a:p/>
          </p:txBody>
        </p:sp>
        <p:sp>
          <p:nvSpPr>
            <p:cNvPr id="3060" name="object 3060" descr=""/>
            <p:cNvSpPr/>
            <p:nvPr/>
          </p:nvSpPr>
          <p:spPr>
            <a:xfrm>
              <a:off x="2058216" y="8828340"/>
              <a:ext cx="0" cy="1270"/>
            </a:xfrm>
            <a:custGeom>
              <a:avLst/>
              <a:gdLst/>
              <a:ahLst/>
              <a:cxnLst/>
              <a:rect l="l" t="t" r="r" b="b"/>
              <a:pathLst>
                <a:path w="0" h="1270">
                  <a:moveTo>
                    <a:pt x="0" y="0"/>
                  </a:moveTo>
                  <a:lnTo>
                    <a:pt x="0" y="685"/>
                  </a:lnTo>
                </a:path>
              </a:pathLst>
            </a:custGeom>
            <a:ln w="3175">
              <a:solidFill>
                <a:srgbClr val="565658"/>
              </a:solidFill>
            </a:ln>
          </p:spPr>
          <p:txBody>
            <a:bodyPr wrap="square" lIns="0" tIns="0" rIns="0" bIns="0" rtlCol="0"/>
            <a:lstStyle/>
            <a:p/>
          </p:txBody>
        </p:sp>
        <p:sp>
          <p:nvSpPr>
            <p:cNvPr id="3061" name="object 3061" descr=""/>
            <p:cNvSpPr/>
            <p:nvPr/>
          </p:nvSpPr>
          <p:spPr>
            <a:xfrm>
              <a:off x="2059395" y="8828509"/>
              <a:ext cx="0" cy="1270"/>
            </a:xfrm>
            <a:custGeom>
              <a:avLst/>
              <a:gdLst/>
              <a:ahLst/>
              <a:cxnLst/>
              <a:rect l="l" t="t" r="r" b="b"/>
              <a:pathLst>
                <a:path w="0" h="1270">
                  <a:moveTo>
                    <a:pt x="0" y="711"/>
                  </a:moveTo>
                  <a:lnTo>
                    <a:pt x="0" y="0"/>
                  </a:lnTo>
                </a:path>
              </a:pathLst>
            </a:custGeom>
            <a:ln w="3175">
              <a:solidFill>
                <a:srgbClr val="565658"/>
              </a:solidFill>
            </a:ln>
          </p:spPr>
          <p:txBody>
            <a:bodyPr wrap="square" lIns="0" tIns="0" rIns="0" bIns="0" rtlCol="0"/>
            <a:lstStyle/>
            <a:p/>
          </p:txBody>
        </p:sp>
        <p:sp>
          <p:nvSpPr>
            <p:cNvPr id="3062" name="object 3062" descr=""/>
            <p:cNvSpPr/>
            <p:nvPr/>
          </p:nvSpPr>
          <p:spPr>
            <a:xfrm>
              <a:off x="2252040" y="7983317"/>
              <a:ext cx="1270" cy="1270"/>
            </a:xfrm>
            <a:custGeom>
              <a:avLst/>
              <a:gdLst/>
              <a:ahLst/>
              <a:cxnLst/>
              <a:rect l="l" t="t" r="r" b="b"/>
              <a:pathLst>
                <a:path w="1269" h="1270">
                  <a:moveTo>
                    <a:pt x="0" y="0"/>
                  </a:moveTo>
                  <a:lnTo>
                    <a:pt x="952" y="723"/>
                  </a:lnTo>
                </a:path>
              </a:pathLst>
            </a:custGeom>
            <a:ln w="3175">
              <a:solidFill>
                <a:srgbClr val="565658"/>
              </a:solidFill>
            </a:ln>
          </p:spPr>
          <p:txBody>
            <a:bodyPr wrap="square" lIns="0" tIns="0" rIns="0" bIns="0" rtlCol="0"/>
            <a:lstStyle/>
            <a:p/>
          </p:txBody>
        </p:sp>
        <p:sp>
          <p:nvSpPr>
            <p:cNvPr id="3063" name="object 3063" descr=""/>
            <p:cNvSpPr/>
            <p:nvPr/>
          </p:nvSpPr>
          <p:spPr>
            <a:xfrm>
              <a:off x="2228847" y="8095714"/>
              <a:ext cx="1270" cy="635"/>
            </a:xfrm>
            <a:custGeom>
              <a:avLst/>
              <a:gdLst/>
              <a:ahLst/>
              <a:cxnLst/>
              <a:rect l="l" t="t" r="r" b="b"/>
              <a:pathLst>
                <a:path w="1269" h="634">
                  <a:moveTo>
                    <a:pt x="0" y="0"/>
                  </a:moveTo>
                  <a:lnTo>
                    <a:pt x="876" y="152"/>
                  </a:lnTo>
                </a:path>
              </a:pathLst>
            </a:custGeom>
            <a:ln w="3175">
              <a:solidFill>
                <a:srgbClr val="565658"/>
              </a:solidFill>
            </a:ln>
          </p:spPr>
          <p:txBody>
            <a:bodyPr wrap="square" lIns="0" tIns="0" rIns="0" bIns="0" rtlCol="0"/>
            <a:lstStyle/>
            <a:p/>
          </p:txBody>
        </p:sp>
        <p:sp>
          <p:nvSpPr>
            <p:cNvPr id="3064" name="object 3064" descr=""/>
            <p:cNvSpPr/>
            <p:nvPr/>
          </p:nvSpPr>
          <p:spPr>
            <a:xfrm>
              <a:off x="2229567" y="8103646"/>
              <a:ext cx="1270" cy="635"/>
            </a:xfrm>
            <a:custGeom>
              <a:avLst/>
              <a:gdLst/>
              <a:ahLst/>
              <a:cxnLst/>
              <a:rect l="l" t="t" r="r" b="b"/>
              <a:pathLst>
                <a:path w="1269" h="634">
                  <a:moveTo>
                    <a:pt x="0" y="0"/>
                  </a:moveTo>
                  <a:lnTo>
                    <a:pt x="1219" y="177"/>
                  </a:lnTo>
                </a:path>
              </a:pathLst>
            </a:custGeom>
            <a:ln w="3175">
              <a:solidFill>
                <a:srgbClr val="565658"/>
              </a:solidFill>
            </a:ln>
          </p:spPr>
          <p:txBody>
            <a:bodyPr wrap="square" lIns="0" tIns="0" rIns="0" bIns="0" rtlCol="0"/>
            <a:lstStyle/>
            <a:p/>
          </p:txBody>
        </p:sp>
        <p:sp>
          <p:nvSpPr>
            <p:cNvPr id="3065" name="object 3065" descr=""/>
            <p:cNvSpPr/>
            <p:nvPr/>
          </p:nvSpPr>
          <p:spPr>
            <a:xfrm>
              <a:off x="2261078" y="7932009"/>
              <a:ext cx="1270" cy="0"/>
            </a:xfrm>
            <a:custGeom>
              <a:avLst/>
              <a:gdLst/>
              <a:ahLst/>
              <a:cxnLst/>
              <a:rect l="l" t="t" r="r" b="b"/>
              <a:pathLst>
                <a:path w="1269" h="0">
                  <a:moveTo>
                    <a:pt x="1181" y="0"/>
                  </a:moveTo>
                  <a:lnTo>
                    <a:pt x="0" y="0"/>
                  </a:lnTo>
                </a:path>
              </a:pathLst>
            </a:custGeom>
            <a:ln w="3175">
              <a:solidFill>
                <a:srgbClr val="565658"/>
              </a:solidFill>
            </a:ln>
          </p:spPr>
          <p:txBody>
            <a:bodyPr wrap="square" lIns="0" tIns="0" rIns="0" bIns="0" rtlCol="0"/>
            <a:lstStyle/>
            <a:p/>
          </p:txBody>
        </p:sp>
        <p:sp>
          <p:nvSpPr>
            <p:cNvPr id="3066" name="object 3066" descr=""/>
            <p:cNvSpPr/>
            <p:nvPr/>
          </p:nvSpPr>
          <p:spPr>
            <a:xfrm>
              <a:off x="2252040" y="7981374"/>
              <a:ext cx="1905" cy="2540"/>
            </a:xfrm>
            <a:custGeom>
              <a:avLst/>
              <a:gdLst/>
              <a:ahLst/>
              <a:cxnLst/>
              <a:rect l="l" t="t" r="r" b="b"/>
              <a:pathLst>
                <a:path w="1905" h="2540">
                  <a:moveTo>
                    <a:pt x="0" y="1943"/>
                  </a:moveTo>
                  <a:lnTo>
                    <a:pt x="1524" y="0"/>
                  </a:lnTo>
                </a:path>
              </a:pathLst>
            </a:custGeom>
            <a:ln w="3175">
              <a:solidFill>
                <a:srgbClr val="565658"/>
              </a:solidFill>
            </a:ln>
          </p:spPr>
          <p:txBody>
            <a:bodyPr wrap="square" lIns="0" tIns="0" rIns="0" bIns="0" rtlCol="0"/>
            <a:lstStyle/>
            <a:p/>
          </p:txBody>
        </p:sp>
        <p:sp>
          <p:nvSpPr>
            <p:cNvPr id="3067" name="object 3067" descr=""/>
            <p:cNvSpPr/>
            <p:nvPr/>
          </p:nvSpPr>
          <p:spPr>
            <a:xfrm>
              <a:off x="2259836" y="7931971"/>
              <a:ext cx="1270" cy="635"/>
            </a:xfrm>
            <a:custGeom>
              <a:avLst/>
              <a:gdLst/>
              <a:ahLst/>
              <a:cxnLst/>
              <a:rect l="l" t="t" r="r" b="b"/>
              <a:pathLst>
                <a:path w="1269" h="634">
                  <a:moveTo>
                    <a:pt x="1244" y="38"/>
                  </a:moveTo>
                  <a:lnTo>
                    <a:pt x="0" y="0"/>
                  </a:lnTo>
                </a:path>
              </a:pathLst>
            </a:custGeom>
            <a:ln w="3175">
              <a:solidFill>
                <a:srgbClr val="565658"/>
              </a:solidFill>
            </a:ln>
          </p:spPr>
          <p:txBody>
            <a:bodyPr wrap="square" lIns="0" tIns="0" rIns="0" bIns="0" rtlCol="0"/>
            <a:lstStyle/>
            <a:p/>
          </p:txBody>
        </p:sp>
        <p:sp>
          <p:nvSpPr>
            <p:cNvPr id="3068" name="object 3068" descr=""/>
            <p:cNvSpPr/>
            <p:nvPr/>
          </p:nvSpPr>
          <p:spPr>
            <a:xfrm>
              <a:off x="2261242" y="7926987"/>
              <a:ext cx="1905" cy="0"/>
            </a:xfrm>
            <a:custGeom>
              <a:avLst/>
              <a:gdLst/>
              <a:ahLst/>
              <a:cxnLst/>
              <a:rect l="l" t="t" r="r" b="b"/>
              <a:pathLst>
                <a:path w="1905" h="0">
                  <a:moveTo>
                    <a:pt x="0" y="0"/>
                  </a:moveTo>
                  <a:lnTo>
                    <a:pt x="1841" y="0"/>
                  </a:lnTo>
                </a:path>
              </a:pathLst>
            </a:custGeom>
            <a:ln w="3175">
              <a:solidFill>
                <a:srgbClr val="565658"/>
              </a:solidFill>
            </a:ln>
          </p:spPr>
          <p:txBody>
            <a:bodyPr wrap="square" lIns="0" tIns="0" rIns="0" bIns="0" rtlCol="0"/>
            <a:lstStyle/>
            <a:p/>
          </p:txBody>
        </p:sp>
        <p:sp>
          <p:nvSpPr>
            <p:cNvPr id="3069" name="object 3069" descr=""/>
            <p:cNvSpPr/>
            <p:nvPr/>
          </p:nvSpPr>
          <p:spPr>
            <a:xfrm>
              <a:off x="2260646" y="7926987"/>
              <a:ext cx="635" cy="0"/>
            </a:xfrm>
            <a:custGeom>
              <a:avLst/>
              <a:gdLst/>
              <a:ahLst/>
              <a:cxnLst/>
              <a:rect l="l" t="t" r="r" b="b"/>
              <a:pathLst>
                <a:path w="635" h="0">
                  <a:moveTo>
                    <a:pt x="0" y="0"/>
                  </a:moveTo>
                  <a:lnTo>
                    <a:pt x="596" y="0"/>
                  </a:lnTo>
                </a:path>
              </a:pathLst>
            </a:custGeom>
            <a:ln w="3175">
              <a:solidFill>
                <a:srgbClr val="565658"/>
              </a:solidFill>
            </a:ln>
          </p:spPr>
          <p:txBody>
            <a:bodyPr wrap="square" lIns="0" tIns="0" rIns="0" bIns="0" rtlCol="0"/>
            <a:lstStyle/>
            <a:p/>
          </p:txBody>
        </p:sp>
        <p:sp>
          <p:nvSpPr>
            <p:cNvPr id="3070" name="object 3070" descr=""/>
            <p:cNvSpPr/>
            <p:nvPr/>
          </p:nvSpPr>
          <p:spPr>
            <a:xfrm>
              <a:off x="2228852" y="8096182"/>
              <a:ext cx="1270" cy="635"/>
            </a:xfrm>
            <a:custGeom>
              <a:avLst/>
              <a:gdLst/>
              <a:ahLst/>
              <a:cxnLst/>
              <a:rect l="l" t="t" r="r" b="b"/>
              <a:pathLst>
                <a:path w="1269" h="634">
                  <a:moveTo>
                    <a:pt x="838" y="165"/>
                  </a:moveTo>
                  <a:lnTo>
                    <a:pt x="0" y="0"/>
                  </a:lnTo>
                </a:path>
              </a:pathLst>
            </a:custGeom>
            <a:ln w="3175">
              <a:solidFill>
                <a:srgbClr val="565658"/>
              </a:solidFill>
            </a:ln>
          </p:spPr>
          <p:txBody>
            <a:bodyPr wrap="square" lIns="0" tIns="0" rIns="0" bIns="0" rtlCol="0"/>
            <a:lstStyle/>
            <a:p/>
          </p:txBody>
        </p:sp>
        <p:sp>
          <p:nvSpPr>
            <p:cNvPr id="3071" name="object 3071" descr=""/>
            <p:cNvSpPr/>
            <p:nvPr/>
          </p:nvSpPr>
          <p:spPr>
            <a:xfrm>
              <a:off x="2229507" y="8108388"/>
              <a:ext cx="635" cy="635"/>
            </a:xfrm>
            <a:custGeom>
              <a:avLst/>
              <a:gdLst/>
              <a:ahLst/>
              <a:cxnLst/>
              <a:rect l="l" t="t" r="r" b="b"/>
              <a:pathLst>
                <a:path w="635" h="634">
                  <a:moveTo>
                    <a:pt x="406" y="63"/>
                  </a:moveTo>
                  <a:lnTo>
                    <a:pt x="0" y="0"/>
                  </a:lnTo>
                </a:path>
              </a:pathLst>
            </a:custGeom>
            <a:ln w="3175">
              <a:solidFill>
                <a:srgbClr val="565658"/>
              </a:solidFill>
            </a:ln>
          </p:spPr>
          <p:txBody>
            <a:bodyPr wrap="square" lIns="0" tIns="0" rIns="0" bIns="0" rtlCol="0"/>
            <a:lstStyle/>
            <a:p/>
          </p:txBody>
        </p:sp>
        <p:sp>
          <p:nvSpPr>
            <p:cNvPr id="3072" name="object 3072" descr=""/>
            <p:cNvSpPr/>
            <p:nvPr/>
          </p:nvSpPr>
          <p:spPr>
            <a:xfrm>
              <a:off x="2059518" y="8814696"/>
              <a:ext cx="1270" cy="0"/>
            </a:xfrm>
            <a:custGeom>
              <a:avLst/>
              <a:gdLst/>
              <a:ahLst/>
              <a:cxnLst/>
              <a:rect l="l" t="t" r="r" b="b"/>
              <a:pathLst>
                <a:path w="1269" h="0">
                  <a:moveTo>
                    <a:pt x="1066" y="0"/>
                  </a:moveTo>
                  <a:lnTo>
                    <a:pt x="0" y="0"/>
                  </a:lnTo>
                </a:path>
              </a:pathLst>
            </a:custGeom>
            <a:ln w="3175">
              <a:solidFill>
                <a:srgbClr val="565658"/>
              </a:solidFill>
            </a:ln>
          </p:spPr>
          <p:txBody>
            <a:bodyPr wrap="square" lIns="0" tIns="0" rIns="0" bIns="0" rtlCol="0"/>
            <a:lstStyle/>
            <a:p/>
          </p:txBody>
        </p:sp>
        <p:sp>
          <p:nvSpPr>
            <p:cNvPr id="3073" name="object 3073" descr=""/>
            <p:cNvSpPr/>
            <p:nvPr/>
          </p:nvSpPr>
          <p:spPr>
            <a:xfrm>
              <a:off x="2060823" y="8814033"/>
              <a:ext cx="1905" cy="0"/>
            </a:xfrm>
            <a:custGeom>
              <a:avLst/>
              <a:gdLst/>
              <a:ahLst/>
              <a:cxnLst/>
              <a:rect l="l" t="t" r="r" b="b"/>
              <a:pathLst>
                <a:path w="1905" h="0">
                  <a:moveTo>
                    <a:pt x="1435" y="0"/>
                  </a:moveTo>
                  <a:lnTo>
                    <a:pt x="0" y="0"/>
                  </a:lnTo>
                </a:path>
              </a:pathLst>
            </a:custGeom>
            <a:ln w="3175">
              <a:solidFill>
                <a:srgbClr val="565658"/>
              </a:solidFill>
            </a:ln>
          </p:spPr>
          <p:txBody>
            <a:bodyPr wrap="square" lIns="0" tIns="0" rIns="0" bIns="0" rtlCol="0"/>
            <a:lstStyle/>
            <a:p/>
          </p:txBody>
        </p:sp>
        <p:sp>
          <p:nvSpPr>
            <p:cNvPr id="3074" name="object 3074" descr=""/>
            <p:cNvSpPr/>
            <p:nvPr/>
          </p:nvSpPr>
          <p:spPr>
            <a:xfrm>
              <a:off x="2060821" y="8829233"/>
              <a:ext cx="1905" cy="0"/>
            </a:xfrm>
            <a:custGeom>
              <a:avLst/>
              <a:gdLst/>
              <a:ahLst/>
              <a:cxnLst/>
              <a:rect l="l" t="t" r="r" b="b"/>
              <a:pathLst>
                <a:path w="1905" h="0">
                  <a:moveTo>
                    <a:pt x="0" y="0"/>
                  </a:moveTo>
                  <a:lnTo>
                    <a:pt x="1435" y="0"/>
                  </a:lnTo>
                </a:path>
              </a:pathLst>
            </a:custGeom>
            <a:ln w="3175">
              <a:solidFill>
                <a:srgbClr val="565658"/>
              </a:solidFill>
            </a:ln>
          </p:spPr>
          <p:txBody>
            <a:bodyPr wrap="square" lIns="0" tIns="0" rIns="0" bIns="0" rtlCol="0"/>
            <a:lstStyle/>
            <a:p/>
          </p:txBody>
        </p:sp>
        <p:sp>
          <p:nvSpPr>
            <p:cNvPr id="3075" name="object 3075" descr=""/>
            <p:cNvSpPr/>
            <p:nvPr/>
          </p:nvSpPr>
          <p:spPr>
            <a:xfrm>
              <a:off x="2062245" y="8813319"/>
              <a:ext cx="635" cy="635"/>
            </a:xfrm>
            <a:custGeom>
              <a:avLst/>
              <a:gdLst/>
              <a:ahLst/>
              <a:cxnLst/>
              <a:rect l="l" t="t" r="r" b="b"/>
              <a:pathLst>
                <a:path w="635" h="634">
                  <a:moveTo>
                    <a:pt x="609" y="0"/>
                  </a:moveTo>
                  <a:lnTo>
                    <a:pt x="0" y="596"/>
                  </a:lnTo>
                </a:path>
              </a:pathLst>
            </a:custGeom>
            <a:ln w="3175">
              <a:solidFill>
                <a:srgbClr val="565658"/>
              </a:solidFill>
            </a:ln>
          </p:spPr>
          <p:txBody>
            <a:bodyPr wrap="square" lIns="0" tIns="0" rIns="0" bIns="0" rtlCol="0"/>
            <a:lstStyle/>
            <a:p/>
          </p:txBody>
        </p:sp>
        <p:sp>
          <p:nvSpPr>
            <p:cNvPr id="3076" name="object 3076" descr=""/>
            <p:cNvSpPr/>
            <p:nvPr/>
          </p:nvSpPr>
          <p:spPr>
            <a:xfrm>
              <a:off x="2056832" y="8814033"/>
              <a:ext cx="3175" cy="0"/>
            </a:xfrm>
            <a:custGeom>
              <a:avLst/>
              <a:gdLst/>
              <a:ahLst/>
              <a:cxnLst/>
              <a:rect l="l" t="t" r="r" b="b"/>
              <a:pathLst>
                <a:path w="3175" h="0">
                  <a:moveTo>
                    <a:pt x="2438" y="0"/>
                  </a:moveTo>
                  <a:lnTo>
                    <a:pt x="2590" y="0"/>
                  </a:lnTo>
                </a:path>
                <a:path w="3175" h="0">
                  <a:moveTo>
                    <a:pt x="2438" y="0"/>
                  </a:moveTo>
                  <a:lnTo>
                    <a:pt x="0" y="0"/>
                  </a:lnTo>
                </a:path>
              </a:pathLst>
            </a:custGeom>
            <a:ln w="3175">
              <a:solidFill>
                <a:srgbClr val="565658"/>
              </a:solidFill>
            </a:ln>
          </p:spPr>
          <p:txBody>
            <a:bodyPr wrap="square" lIns="0" tIns="0" rIns="0" bIns="0" rtlCol="0"/>
            <a:lstStyle/>
            <a:p/>
          </p:txBody>
        </p:sp>
        <p:sp>
          <p:nvSpPr>
            <p:cNvPr id="3077" name="object 3077" descr=""/>
            <p:cNvSpPr/>
            <p:nvPr/>
          </p:nvSpPr>
          <p:spPr>
            <a:xfrm>
              <a:off x="2066997" y="8767382"/>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3078" name="object 3078" descr=""/>
            <p:cNvSpPr/>
            <p:nvPr/>
          </p:nvSpPr>
          <p:spPr>
            <a:xfrm>
              <a:off x="2066997" y="8765503"/>
              <a:ext cx="5080" cy="0"/>
            </a:xfrm>
            <a:custGeom>
              <a:avLst/>
              <a:gdLst/>
              <a:ahLst/>
              <a:cxnLst/>
              <a:rect l="l" t="t" r="r" b="b"/>
              <a:pathLst>
                <a:path w="5080" h="0">
                  <a:moveTo>
                    <a:pt x="4749" y="0"/>
                  </a:moveTo>
                  <a:lnTo>
                    <a:pt x="0" y="0"/>
                  </a:lnTo>
                </a:path>
              </a:pathLst>
            </a:custGeom>
            <a:ln w="3175">
              <a:solidFill>
                <a:srgbClr val="565658"/>
              </a:solidFill>
            </a:ln>
          </p:spPr>
          <p:txBody>
            <a:bodyPr wrap="square" lIns="0" tIns="0" rIns="0" bIns="0" rtlCol="0"/>
            <a:lstStyle/>
            <a:p/>
          </p:txBody>
        </p:sp>
        <p:sp>
          <p:nvSpPr>
            <p:cNvPr id="3079" name="object 3079" descr=""/>
            <p:cNvSpPr/>
            <p:nvPr/>
          </p:nvSpPr>
          <p:spPr>
            <a:xfrm>
              <a:off x="2066997" y="8765503"/>
              <a:ext cx="0" cy="1905"/>
            </a:xfrm>
            <a:custGeom>
              <a:avLst/>
              <a:gdLst/>
              <a:ahLst/>
              <a:cxnLst/>
              <a:rect l="l" t="t" r="r" b="b"/>
              <a:pathLst>
                <a:path w="0" h="1904">
                  <a:moveTo>
                    <a:pt x="0" y="1879"/>
                  </a:moveTo>
                  <a:lnTo>
                    <a:pt x="0" y="0"/>
                  </a:lnTo>
                </a:path>
              </a:pathLst>
            </a:custGeom>
            <a:ln w="3175">
              <a:solidFill>
                <a:srgbClr val="565658"/>
              </a:solidFill>
            </a:ln>
          </p:spPr>
          <p:txBody>
            <a:bodyPr wrap="square" lIns="0" tIns="0" rIns="0" bIns="0" rtlCol="0"/>
            <a:lstStyle/>
            <a:p/>
          </p:txBody>
        </p:sp>
        <p:sp>
          <p:nvSpPr>
            <p:cNvPr id="3080" name="object 3080" descr=""/>
            <p:cNvSpPr/>
            <p:nvPr/>
          </p:nvSpPr>
          <p:spPr>
            <a:xfrm>
              <a:off x="2066997" y="8782537"/>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3081" name="object 3081" descr=""/>
            <p:cNvSpPr/>
            <p:nvPr/>
          </p:nvSpPr>
          <p:spPr>
            <a:xfrm>
              <a:off x="2066997" y="8770990"/>
              <a:ext cx="5080" cy="12065"/>
            </a:xfrm>
            <a:custGeom>
              <a:avLst/>
              <a:gdLst/>
              <a:ahLst/>
              <a:cxnLst/>
              <a:rect l="l" t="t" r="r" b="b"/>
              <a:pathLst>
                <a:path w="5080" h="12065">
                  <a:moveTo>
                    <a:pt x="4749" y="0"/>
                  </a:moveTo>
                  <a:lnTo>
                    <a:pt x="0" y="0"/>
                  </a:lnTo>
                </a:path>
                <a:path w="5080" h="12065">
                  <a:moveTo>
                    <a:pt x="4749" y="0"/>
                  </a:moveTo>
                  <a:lnTo>
                    <a:pt x="4749" y="11544"/>
                  </a:lnTo>
                </a:path>
              </a:pathLst>
            </a:custGeom>
            <a:ln w="3175">
              <a:solidFill>
                <a:srgbClr val="565658"/>
              </a:solidFill>
            </a:ln>
          </p:spPr>
          <p:txBody>
            <a:bodyPr wrap="square" lIns="0" tIns="0" rIns="0" bIns="0" rtlCol="0"/>
            <a:lstStyle/>
            <a:p/>
          </p:txBody>
        </p:sp>
        <p:sp>
          <p:nvSpPr>
            <p:cNvPr id="3082" name="object 3082" descr=""/>
            <p:cNvSpPr/>
            <p:nvPr/>
          </p:nvSpPr>
          <p:spPr>
            <a:xfrm>
              <a:off x="2066997" y="8771006"/>
              <a:ext cx="0" cy="12065"/>
            </a:xfrm>
            <a:custGeom>
              <a:avLst/>
              <a:gdLst/>
              <a:ahLst/>
              <a:cxnLst/>
              <a:rect l="l" t="t" r="r" b="b"/>
              <a:pathLst>
                <a:path w="0" h="12065">
                  <a:moveTo>
                    <a:pt x="0" y="11531"/>
                  </a:moveTo>
                  <a:lnTo>
                    <a:pt x="0" y="0"/>
                  </a:lnTo>
                </a:path>
              </a:pathLst>
            </a:custGeom>
            <a:ln w="3175">
              <a:solidFill>
                <a:srgbClr val="565658"/>
              </a:solidFill>
            </a:ln>
          </p:spPr>
          <p:txBody>
            <a:bodyPr wrap="square" lIns="0" tIns="0" rIns="0" bIns="0" rtlCol="0"/>
            <a:lstStyle/>
            <a:p/>
          </p:txBody>
        </p:sp>
        <p:sp>
          <p:nvSpPr>
            <p:cNvPr id="3083" name="object 3083" descr=""/>
            <p:cNvSpPr/>
            <p:nvPr/>
          </p:nvSpPr>
          <p:spPr>
            <a:xfrm>
              <a:off x="2066997" y="8990631"/>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3084" name="object 3084" descr=""/>
            <p:cNvSpPr/>
            <p:nvPr/>
          </p:nvSpPr>
          <p:spPr>
            <a:xfrm>
              <a:off x="2231527" y="8258359"/>
              <a:ext cx="4445" cy="4445"/>
            </a:xfrm>
            <a:custGeom>
              <a:avLst/>
              <a:gdLst/>
              <a:ahLst/>
              <a:cxnLst/>
              <a:rect l="l" t="t" r="r" b="b"/>
              <a:pathLst>
                <a:path w="4444" h="4445">
                  <a:moveTo>
                    <a:pt x="0" y="3962"/>
                  </a:moveTo>
                  <a:lnTo>
                    <a:pt x="4089" y="0"/>
                  </a:lnTo>
                </a:path>
              </a:pathLst>
            </a:custGeom>
            <a:ln w="3175">
              <a:solidFill>
                <a:srgbClr val="565658"/>
              </a:solidFill>
            </a:ln>
          </p:spPr>
          <p:txBody>
            <a:bodyPr wrap="square" lIns="0" tIns="0" rIns="0" bIns="0" rtlCol="0"/>
            <a:lstStyle/>
            <a:p/>
          </p:txBody>
        </p:sp>
        <p:sp>
          <p:nvSpPr>
            <p:cNvPr id="3085" name="object 3085" descr=""/>
            <p:cNvSpPr/>
            <p:nvPr/>
          </p:nvSpPr>
          <p:spPr>
            <a:xfrm>
              <a:off x="2332478" y="8268736"/>
              <a:ext cx="5080" cy="3175"/>
            </a:xfrm>
            <a:custGeom>
              <a:avLst/>
              <a:gdLst/>
              <a:ahLst/>
              <a:cxnLst/>
              <a:rect l="l" t="t" r="r" b="b"/>
              <a:pathLst>
                <a:path w="5080" h="3175">
                  <a:moveTo>
                    <a:pt x="4927" y="3073"/>
                  </a:moveTo>
                  <a:lnTo>
                    <a:pt x="0" y="0"/>
                  </a:lnTo>
                </a:path>
              </a:pathLst>
            </a:custGeom>
            <a:ln w="3175">
              <a:solidFill>
                <a:srgbClr val="565658"/>
              </a:solidFill>
            </a:ln>
          </p:spPr>
          <p:txBody>
            <a:bodyPr wrap="square" lIns="0" tIns="0" rIns="0" bIns="0" rtlCol="0"/>
            <a:lstStyle/>
            <a:p/>
          </p:txBody>
        </p:sp>
        <p:sp>
          <p:nvSpPr>
            <p:cNvPr id="3086" name="object 3086" descr=""/>
            <p:cNvSpPr/>
            <p:nvPr/>
          </p:nvSpPr>
          <p:spPr>
            <a:xfrm>
              <a:off x="2253255" y="7992371"/>
              <a:ext cx="6350" cy="2540"/>
            </a:xfrm>
            <a:custGeom>
              <a:avLst/>
              <a:gdLst/>
              <a:ahLst/>
              <a:cxnLst/>
              <a:rect l="l" t="t" r="r" b="b"/>
              <a:pathLst>
                <a:path w="6350" h="2540">
                  <a:moveTo>
                    <a:pt x="0" y="0"/>
                  </a:moveTo>
                  <a:lnTo>
                    <a:pt x="5791" y="2197"/>
                  </a:lnTo>
                </a:path>
              </a:pathLst>
            </a:custGeom>
            <a:ln w="3175">
              <a:solidFill>
                <a:srgbClr val="565658"/>
              </a:solidFill>
            </a:ln>
          </p:spPr>
          <p:txBody>
            <a:bodyPr wrap="square" lIns="0" tIns="0" rIns="0" bIns="0" rtlCol="0"/>
            <a:lstStyle/>
            <a:p/>
          </p:txBody>
        </p:sp>
        <p:sp>
          <p:nvSpPr>
            <p:cNvPr id="3087" name="object 3087" descr=""/>
            <p:cNvSpPr/>
            <p:nvPr/>
          </p:nvSpPr>
          <p:spPr>
            <a:xfrm>
              <a:off x="2226850" y="8097357"/>
              <a:ext cx="3175" cy="635"/>
            </a:xfrm>
            <a:custGeom>
              <a:avLst/>
              <a:gdLst/>
              <a:ahLst/>
              <a:cxnLst/>
              <a:rect l="l" t="t" r="r" b="b"/>
              <a:pathLst>
                <a:path w="3175" h="634">
                  <a:moveTo>
                    <a:pt x="3175" y="558"/>
                  </a:moveTo>
                  <a:lnTo>
                    <a:pt x="0" y="0"/>
                  </a:lnTo>
                </a:path>
              </a:pathLst>
            </a:custGeom>
            <a:ln w="3175">
              <a:solidFill>
                <a:srgbClr val="565658"/>
              </a:solidFill>
            </a:ln>
          </p:spPr>
          <p:txBody>
            <a:bodyPr wrap="square" lIns="0" tIns="0" rIns="0" bIns="0" rtlCol="0"/>
            <a:lstStyle/>
            <a:p/>
          </p:txBody>
        </p:sp>
        <p:sp>
          <p:nvSpPr>
            <p:cNvPr id="3088" name="object 3088" descr=""/>
            <p:cNvSpPr/>
            <p:nvPr/>
          </p:nvSpPr>
          <p:spPr>
            <a:xfrm>
              <a:off x="2647389" y="7922596"/>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3089" name="object 3089" descr=""/>
            <p:cNvSpPr/>
            <p:nvPr/>
          </p:nvSpPr>
          <p:spPr>
            <a:xfrm>
              <a:off x="2653925" y="7922609"/>
              <a:ext cx="0" cy="3810"/>
            </a:xfrm>
            <a:custGeom>
              <a:avLst/>
              <a:gdLst/>
              <a:ahLst/>
              <a:cxnLst/>
              <a:rect l="l" t="t" r="r" b="b"/>
              <a:pathLst>
                <a:path w="0" h="3809">
                  <a:moveTo>
                    <a:pt x="0" y="3187"/>
                  </a:moveTo>
                  <a:lnTo>
                    <a:pt x="0" y="0"/>
                  </a:lnTo>
                </a:path>
              </a:pathLst>
            </a:custGeom>
            <a:ln w="3175">
              <a:solidFill>
                <a:srgbClr val="565658"/>
              </a:solidFill>
            </a:ln>
          </p:spPr>
          <p:txBody>
            <a:bodyPr wrap="square" lIns="0" tIns="0" rIns="0" bIns="0" rtlCol="0"/>
            <a:lstStyle/>
            <a:p/>
          </p:txBody>
        </p:sp>
        <p:sp>
          <p:nvSpPr>
            <p:cNvPr id="3090" name="object 3090" descr=""/>
            <p:cNvSpPr/>
            <p:nvPr/>
          </p:nvSpPr>
          <p:spPr>
            <a:xfrm>
              <a:off x="2601053" y="7922609"/>
              <a:ext cx="0" cy="3810"/>
            </a:xfrm>
            <a:custGeom>
              <a:avLst/>
              <a:gdLst/>
              <a:ahLst/>
              <a:cxnLst/>
              <a:rect l="l" t="t" r="r" b="b"/>
              <a:pathLst>
                <a:path w="0" h="3809">
                  <a:moveTo>
                    <a:pt x="0" y="3187"/>
                  </a:moveTo>
                  <a:lnTo>
                    <a:pt x="0" y="0"/>
                  </a:lnTo>
                </a:path>
              </a:pathLst>
            </a:custGeom>
            <a:ln w="3175">
              <a:solidFill>
                <a:srgbClr val="565658"/>
              </a:solidFill>
            </a:ln>
          </p:spPr>
          <p:txBody>
            <a:bodyPr wrap="square" lIns="0" tIns="0" rIns="0" bIns="0" rtlCol="0"/>
            <a:lstStyle/>
            <a:p/>
          </p:txBody>
        </p:sp>
        <p:sp>
          <p:nvSpPr>
            <p:cNvPr id="3091" name="object 3091" descr=""/>
            <p:cNvSpPr/>
            <p:nvPr/>
          </p:nvSpPr>
          <p:spPr>
            <a:xfrm>
              <a:off x="2594531" y="7922596"/>
              <a:ext cx="0" cy="3810"/>
            </a:xfrm>
            <a:custGeom>
              <a:avLst/>
              <a:gdLst/>
              <a:ahLst/>
              <a:cxnLst/>
              <a:rect l="l" t="t" r="r" b="b"/>
              <a:pathLst>
                <a:path w="0" h="3809">
                  <a:moveTo>
                    <a:pt x="0" y="0"/>
                  </a:moveTo>
                  <a:lnTo>
                    <a:pt x="0" y="3187"/>
                  </a:lnTo>
                </a:path>
              </a:pathLst>
            </a:custGeom>
            <a:ln w="3175">
              <a:solidFill>
                <a:srgbClr val="565658"/>
              </a:solidFill>
            </a:ln>
          </p:spPr>
          <p:txBody>
            <a:bodyPr wrap="square" lIns="0" tIns="0" rIns="0" bIns="0" rtlCol="0"/>
            <a:lstStyle/>
            <a:p/>
          </p:txBody>
        </p:sp>
        <p:sp>
          <p:nvSpPr>
            <p:cNvPr id="3092" name="object 3092" descr=""/>
            <p:cNvSpPr/>
            <p:nvPr/>
          </p:nvSpPr>
          <p:spPr>
            <a:xfrm>
              <a:off x="2225219" y="8159120"/>
              <a:ext cx="6350" cy="2540"/>
            </a:xfrm>
            <a:custGeom>
              <a:avLst/>
              <a:gdLst/>
              <a:ahLst/>
              <a:cxnLst/>
              <a:rect l="l" t="t" r="r" b="b"/>
              <a:pathLst>
                <a:path w="6350" h="2540">
                  <a:moveTo>
                    <a:pt x="6108" y="2184"/>
                  </a:moveTo>
                  <a:lnTo>
                    <a:pt x="0" y="0"/>
                  </a:lnTo>
                </a:path>
              </a:pathLst>
            </a:custGeom>
            <a:ln w="3175">
              <a:solidFill>
                <a:srgbClr val="565658"/>
              </a:solidFill>
            </a:ln>
          </p:spPr>
          <p:txBody>
            <a:bodyPr wrap="square" lIns="0" tIns="0" rIns="0" bIns="0" rtlCol="0"/>
            <a:lstStyle/>
            <a:p/>
          </p:txBody>
        </p:sp>
        <p:sp>
          <p:nvSpPr>
            <p:cNvPr id="3093" name="object 3093" descr=""/>
            <p:cNvSpPr/>
            <p:nvPr/>
          </p:nvSpPr>
          <p:spPr>
            <a:xfrm>
              <a:off x="2260039" y="7983490"/>
              <a:ext cx="3810" cy="5080"/>
            </a:xfrm>
            <a:custGeom>
              <a:avLst/>
              <a:gdLst/>
              <a:ahLst/>
              <a:cxnLst/>
              <a:rect l="l" t="t" r="r" b="b"/>
              <a:pathLst>
                <a:path w="3810" h="5079">
                  <a:moveTo>
                    <a:pt x="3721" y="4572"/>
                  </a:moveTo>
                  <a:lnTo>
                    <a:pt x="0" y="0"/>
                  </a:lnTo>
                </a:path>
              </a:pathLst>
            </a:custGeom>
            <a:ln w="3175">
              <a:solidFill>
                <a:srgbClr val="565658"/>
              </a:solidFill>
            </a:ln>
          </p:spPr>
          <p:txBody>
            <a:bodyPr wrap="square" lIns="0" tIns="0" rIns="0" bIns="0" rtlCol="0"/>
            <a:lstStyle/>
            <a:p/>
          </p:txBody>
        </p:sp>
        <p:sp>
          <p:nvSpPr>
            <p:cNvPr id="3094" name="object 3094" descr=""/>
            <p:cNvSpPr/>
            <p:nvPr/>
          </p:nvSpPr>
          <p:spPr>
            <a:xfrm>
              <a:off x="2352779" y="8176336"/>
              <a:ext cx="6985" cy="1270"/>
            </a:xfrm>
            <a:custGeom>
              <a:avLst/>
              <a:gdLst/>
              <a:ahLst/>
              <a:cxnLst/>
              <a:rect l="l" t="t" r="r" b="b"/>
              <a:pathLst>
                <a:path w="6985" h="1270">
                  <a:moveTo>
                    <a:pt x="6604" y="0"/>
                  </a:moveTo>
                  <a:lnTo>
                    <a:pt x="0" y="1206"/>
                  </a:lnTo>
                </a:path>
              </a:pathLst>
            </a:custGeom>
            <a:ln w="3175">
              <a:solidFill>
                <a:srgbClr val="565658"/>
              </a:solidFill>
            </a:ln>
          </p:spPr>
          <p:txBody>
            <a:bodyPr wrap="square" lIns="0" tIns="0" rIns="0" bIns="0" rtlCol="0"/>
            <a:lstStyle/>
            <a:p/>
          </p:txBody>
        </p:sp>
        <p:sp>
          <p:nvSpPr>
            <p:cNvPr id="3095" name="object 3095" descr=""/>
            <p:cNvSpPr/>
            <p:nvPr/>
          </p:nvSpPr>
          <p:spPr>
            <a:xfrm>
              <a:off x="2378407" y="8006710"/>
              <a:ext cx="5715" cy="1270"/>
            </a:xfrm>
            <a:custGeom>
              <a:avLst/>
              <a:gdLst/>
              <a:ahLst/>
              <a:cxnLst/>
              <a:rect l="l" t="t" r="r" b="b"/>
              <a:pathLst>
                <a:path w="5714" h="1270">
                  <a:moveTo>
                    <a:pt x="0" y="1003"/>
                  </a:moveTo>
                  <a:lnTo>
                    <a:pt x="5689" y="0"/>
                  </a:lnTo>
                </a:path>
              </a:pathLst>
            </a:custGeom>
            <a:ln w="3175">
              <a:solidFill>
                <a:srgbClr val="565658"/>
              </a:solidFill>
            </a:ln>
          </p:spPr>
          <p:txBody>
            <a:bodyPr wrap="square" lIns="0" tIns="0" rIns="0" bIns="0" rtlCol="0"/>
            <a:lstStyle/>
            <a:p/>
          </p:txBody>
        </p:sp>
        <p:sp>
          <p:nvSpPr>
            <p:cNvPr id="3096" name="object 3096" descr=""/>
            <p:cNvSpPr/>
            <p:nvPr/>
          </p:nvSpPr>
          <p:spPr>
            <a:xfrm>
              <a:off x="2226149" y="8251345"/>
              <a:ext cx="5715" cy="1905"/>
            </a:xfrm>
            <a:custGeom>
              <a:avLst/>
              <a:gdLst/>
              <a:ahLst/>
              <a:cxnLst/>
              <a:rect l="l" t="t" r="r" b="b"/>
              <a:pathLst>
                <a:path w="5714" h="1904">
                  <a:moveTo>
                    <a:pt x="5575" y="0"/>
                  </a:moveTo>
                  <a:lnTo>
                    <a:pt x="0" y="1384"/>
                  </a:lnTo>
                </a:path>
              </a:pathLst>
            </a:custGeom>
            <a:ln w="3175">
              <a:solidFill>
                <a:srgbClr val="565658"/>
              </a:solidFill>
            </a:ln>
          </p:spPr>
          <p:txBody>
            <a:bodyPr wrap="square" lIns="0" tIns="0" rIns="0" bIns="0" rtlCol="0"/>
            <a:lstStyle/>
            <a:p/>
          </p:txBody>
        </p:sp>
        <p:sp>
          <p:nvSpPr>
            <p:cNvPr id="3097" name="object 3097" descr=""/>
            <p:cNvSpPr/>
            <p:nvPr/>
          </p:nvSpPr>
          <p:spPr>
            <a:xfrm>
              <a:off x="2326603" y="8274227"/>
              <a:ext cx="3175" cy="5080"/>
            </a:xfrm>
            <a:custGeom>
              <a:avLst/>
              <a:gdLst/>
              <a:ahLst/>
              <a:cxnLst/>
              <a:rect l="l" t="t" r="r" b="b"/>
              <a:pathLst>
                <a:path w="3175" h="5079">
                  <a:moveTo>
                    <a:pt x="0" y="0"/>
                  </a:moveTo>
                  <a:lnTo>
                    <a:pt x="2565" y="4775"/>
                  </a:lnTo>
                </a:path>
              </a:pathLst>
            </a:custGeom>
            <a:ln w="3175">
              <a:solidFill>
                <a:srgbClr val="565658"/>
              </a:solidFill>
            </a:ln>
          </p:spPr>
          <p:txBody>
            <a:bodyPr wrap="square" lIns="0" tIns="0" rIns="0" bIns="0" rtlCol="0"/>
            <a:lstStyle/>
            <a:p/>
          </p:txBody>
        </p:sp>
        <p:sp>
          <p:nvSpPr>
            <p:cNvPr id="3098" name="object 3098" descr=""/>
            <p:cNvSpPr/>
            <p:nvPr/>
          </p:nvSpPr>
          <p:spPr>
            <a:xfrm>
              <a:off x="2367137" y="8094406"/>
              <a:ext cx="6985" cy="635"/>
            </a:xfrm>
            <a:custGeom>
              <a:avLst/>
              <a:gdLst/>
              <a:ahLst/>
              <a:cxnLst/>
              <a:rect l="l" t="t" r="r" b="b"/>
              <a:pathLst>
                <a:path w="6985" h="634">
                  <a:moveTo>
                    <a:pt x="6692" y="0"/>
                  </a:moveTo>
                  <a:lnTo>
                    <a:pt x="0" y="266"/>
                  </a:lnTo>
                </a:path>
              </a:pathLst>
            </a:custGeom>
            <a:ln w="3175">
              <a:solidFill>
                <a:srgbClr val="565658"/>
              </a:solidFill>
            </a:ln>
          </p:spPr>
          <p:txBody>
            <a:bodyPr wrap="square" lIns="0" tIns="0" rIns="0" bIns="0" rtlCol="0"/>
            <a:lstStyle/>
            <a:p/>
          </p:txBody>
        </p:sp>
        <p:sp>
          <p:nvSpPr>
            <p:cNvPr id="3099" name="object 3099" descr=""/>
            <p:cNvSpPr/>
            <p:nvPr/>
          </p:nvSpPr>
          <p:spPr>
            <a:xfrm>
              <a:off x="2352127" y="8185551"/>
              <a:ext cx="6350" cy="2540"/>
            </a:xfrm>
            <a:custGeom>
              <a:avLst/>
              <a:gdLst/>
              <a:ahLst/>
              <a:cxnLst/>
              <a:rect l="l" t="t" r="r" b="b"/>
              <a:pathLst>
                <a:path w="6350" h="2540">
                  <a:moveTo>
                    <a:pt x="0" y="0"/>
                  </a:moveTo>
                  <a:lnTo>
                    <a:pt x="6146" y="2184"/>
                  </a:lnTo>
                </a:path>
              </a:pathLst>
            </a:custGeom>
            <a:ln w="3175">
              <a:solidFill>
                <a:srgbClr val="565658"/>
              </a:solidFill>
            </a:ln>
          </p:spPr>
          <p:txBody>
            <a:bodyPr wrap="square" lIns="0" tIns="0" rIns="0" bIns="0" rtlCol="0"/>
            <a:lstStyle/>
            <a:p/>
          </p:txBody>
        </p:sp>
        <p:sp>
          <p:nvSpPr>
            <p:cNvPr id="3100" name="object 3100" descr=""/>
            <p:cNvSpPr/>
            <p:nvPr/>
          </p:nvSpPr>
          <p:spPr>
            <a:xfrm>
              <a:off x="2234291" y="8077473"/>
              <a:ext cx="6985" cy="1270"/>
            </a:xfrm>
            <a:custGeom>
              <a:avLst/>
              <a:gdLst/>
              <a:ahLst/>
              <a:cxnLst/>
              <a:rect l="l" t="t" r="r" b="b"/>
              <a:pathLst>
                <a:path w="6985" h="1270">
                  <a:moveTo>
                    <a:pt x="0" y="965"/>
                  </a:moveTo>
                  <a:lnTo>
                    <a:pt x="6604" y="0"/>
                  </a:lnTo>
                </a:path>
              </a:pathLst>
            </a:custGeom>
            <a:ln w="3175">
              <a:solidFill>
                <a:srgbClr val="565658"/>
              </a:solidFill>
            </a:ln>
          </p:spPr>
          <p:txBody>
            <a:bodyPr wrap="square" lIns="0" tIns="0" rIns="0" bIns="0" rtlCol="0"/>
            <a:lstStyle/>
            <a:p/>
          </p:txBody>
        </p:sp>
        <p:sp>
          <p:nvSpPr>
            <p:cNvPr id="3101" name="object 3101" descr=""/>
            <p:cNvSpPr/>
            <p:nvPr/>
          </p:nvSpPr>
          <p:spPr>
            <a:xfrm>
              <a:off x="2711375" y="7980781"/>
              <a:ext cx="3175" cy="0"/>
            </a:xfrm>
            <a:custGeom>
              <a:avLst/>
              <a:gdLst/>
              <a:ahLst/>
              <a:cxnLst/>
              <a:rect l="l" t="t" r="r" b="b"/>
              <a:pathLst>
                <a:path w="3175" h="0">
                  <a:moveTo>
                    <a:pt x="3086" y="0"/>
                  </a:moveTo>
                  <a:lnTo>
                    <a:pt x="0" y="0"/>
                  </a:lnTo>
                </a:path>
              </a:pathLst>
            </a:custGeom>
            <a:ln w="3175">
              <a:solidFill>
                <a:srgbClr val="565658"/>
              </a:solidFill>
            </a:ln>
          </p:spPr>
          <p:txBody>
            <a:bodyPr wrap="square" lIns="0" tIns="0" rIns="0" bIns="0" rtlCol="0"/>
            <a:lstStyle/>
            <a:p/>
          </p:txBody>
        </p:sp>
        <p:sp>
          <p:nvSpPr>
            <p:cNvPr id="3102" name="object 3102" descr=""/>
            <p:cNvSpPr/>
            <p:nvPr/>
          </p:nvSpPr>
          <p:spPr>
            <a:xfrm>
              <a:off x="2714461" y="7980770"/>
              <a:ext cx="0" cy="19685"/>
            </a:xfrm>
            <a:custGeom>
              <a:avLst/>
              <a:gdLst/>
              <a:ahLst/>
              <a:cxnLst/>
              <a:rect l="l" t="t" r="r" b="b"/>
              <a:pathLst>
                <a:path w="0" h="19684">
                  <a:moveTo>
                    <a:pt x="0" y="19316"/>
                  </a:moveTo>
                  <a:lnTo>
                    <a:pt x="0" y="0"/>
                  </a:lnTo>
                </a:path>
              </a:pathLst>
            </a:custGeom>
            <a:ln w="3175">
              <a:solidFill>
                <a:srgbClr val="565658"/>
              </a:solidFill>
            </a:ln>
          </p:spPr>
          <p:txBody>
            <a:bodyPr wrap="square" lIns="0" tIns="0" rIns="0" bIns="0" rtlCol="0"/>
            <a:lstStyle/>
            <a:p/>
          </p:txBody>
        </p:sp>
        <p:sp>
          <p:nvSpPr>
            <p:cNvPr id="3103" name="object 3103" descr=""/>
            <p:cNvSpPr/>
            <p:nvPr/>
          </p:nvSpPr>
          <p:spPr>
            <a:xfrm>
              <a:off x="2711385" y="8000086"/>
              <a:ext cx="3175" cy="0"/>
            </a:xfrm>
            <a:custGeom>
              <a:avLst/>
              <a:gdLst/>
              <a:ahLst/>
              <a:cxnLst/>
              <a:rect l="l" t="t" r="r" b="b"/>
              <a:pathLst>
                <a:path w="3175" h="0">
                  <a:moveTo>
                    <a:pt x="0" y="0"/>
                  </a:moveTo>
                  <a:lnTo>
                    <a:pt x="3073" y="0"/>
                  </a:lnTo>
                </a:path>
              </a:pathLst>
            </a:custGeom>
            <a:ln w="3175">
              <a:solidFill>
                <a:srgbClr val="565658"/>
              </a:solidFill>
            </a:ln>
          </p:spPr>
          <p:txBody>
            <a:bodyPr wrap="square" lIns="0" tIns="0" rIns="0" bIns="0" rtlCol="0"/>
            <a:lstStyle/>
            <a:p/>
          </p:txBody>
        </p:sp>
        <p:sp>
          <p:nvSpPr>
            <p:cNvPr id="3104" name="object 3104" descr=""/>
            <p:cNvSpPr/>
            <p:nvPr/>
          </p:nvSpPr>
          <p:spPr>
            <a:xfrm>
              <a:off x="2711385" y="7980781"/>
              <a:ext cx="0" cy="19685"/>
            </a:xfrm>
            <a:custGeom>
              <a:avLst/>
              <a:gdLst/>
              <a:ahLst/>
              <a:cxnLst/>
              <a:rect l="l" t="t" r="r" b="b"/>
              <a:pathLst>
                <a:path w="0" h="19684">
                  <a:moveTo>
                    <a:pt x="0" y="0"/>
                  </a:moveTo>
                  <a:lnTo>
                    <a:pt x="0" y="19316"/>
                  </a:lnTo>
                </a:path>
              </a:pathLst>
            </a:custGeom>
            <a:ln w="3175">
              <a:solidFill>
                <a:srgbClr val="565658"/>
              </a:solidFill>
            </a:ln>
          </p:spPr>
          <p:txBody>
            <a:bodyPr wrap="square" lIns="0" tIns="0" rIns="0" bIns="0" rtlCol="0"/>
            <a:lstStyle/>
            <a:p/>
          </p:txBody>
        </p:sp>
        <p:sp>
          <p:nvSpPr>
            <p:cNvPr id="3105" name="object 3105" descr=""/>
            <p:cNvSpPr/>
            <p:nvPr/>
          </p:nvSpPr>
          <p:spPr>
            <a:xfrm>
              <a:off x="2126541" y="8739412"/>
              <a:ext cx="635" cy="8890"/>
            </a:xfrm>
            <a:custGeom>
              <a:avLst/>
              <a:gdLst/>
              <a:ahLst/>
              <a:cxnLst/>
              <a:rect l="l" t="t" r="r" b="b"/>
              <a:pathLst>
                <a:path w="635" h="8890">
                  <a:moveTo>
                    <a:pt x="0" y="8559"/>
                  </a:moveTo>
                  <a:lnTo>
                    <a:pt x="457" y="0"/>
                  </a:lnTo>
                </a:path>
              </a:pathLst>
            </a:custGeom>
            <a:ln w="3175">
              <a:solidFill>
                <a:srgbClr val="565658"/>
              </a:solidFill>
            </a:ln>
          </p:spPr>
          <p:txBody>
            <a:bodyPr wrap="square" lIns="0" tIns="0" rIns="0" bIns="0" rtlCol="0"/>
            <a:lstStyle/>
            <a:p/>
          </p:txBody>
        </p:sp>
        <p:sp>
          <p:nvSpPr>
            <p:cNvPr id="3106" name="object 3106" descr=""/>
            <p:cNvSpPr/>
            <p:nvPr/>
          </p:nvSpPr>
          <p:spPr>
            <a:xfrm>
              <a:off x="2111546" y="8739421"/>
              <a:ext cx="0" cy="8890"/>
            </a:xfrm>
            <a:custGeom>
              <a:avLst/>
              <a:gdLst/>
              <a:ahLst/>
              <a:cxnLst/>
              <a:rect l="l" t="t" r="r" b="b"/>
              <a:pathLst>
                <a:path w="0" h="8890">
                  <a:moveTo>
                    <a:pt x="0" y="0"/>
                  </a:moveTo>
                  <a:lnTo>
                    <a:pt x="0" y="8559"/>
                  </a:lnTo>
                </a:path>
              </a:pathLst>
            </a:custGeom>
            <a:ln w="3175">
              <a:solidFill>
                <a:srgbClr val="565658"/>
              </a:solidFill>
            </a:ln>
          </p:spPr>
          <p:txBody>
            <a:bodyPr wrap="square" lIns="0" tIns="0" rIns="0" bIns="0" rtlCol="0"/>
            <a:lstStyle/>
            <a:p/>
          </p:txBody>
        </p:sp>
        <p:sp>
          <p:nvSpPr>
            <p:cNvPr id="3107" name="object 3107" descr=""/>
            <p:cNvSpPr/>
            <p:nvPr/>
          </p:nvSpPr>
          <p:spPr>
            <a:xfrm>
              <a:off x="2616447" y="7918918"/>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3108" name="object 3108" descr=""/>
            <p:cNvSpPr/>
            <p:nvPr/>
          </p:nvSpPr>
          <p:spPr>
            <a:xfrm>
              <a:off x="2065037" y="8817443"/>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3109" name="object 3109" descr=""/>
            <p:cNvSpPr/>
            <p:nvPr/>
          </p:nvSpPr>
          <p:spPr>
            <a:xfrm>
              <a:off x="2065041" y="8811534"/>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3110" name="object 3110" descr=""/>
            <p:cNvSpPr/>
            <p:nvPr/>
          </p:nvSpPr>
          <p:spPr>
            <a:xfrm>
              <a:off x="2062259" y="8829356"/>
              <a:ext cx="635" cy="635"/>
            </a:xfrm>
            <a:custGeom>
              <a:avLst/>
              <a:gdLst/>
              <a:ahLst/>
              <a:cxnLst/>
              <a:rect l="l" t="t" r="r" b="b"/>
              <a:pathLst>
                <a:path w="635" h="634">
                  <a:moveTo>
                    <a:pt x="0" y="0"/>
                  </a:moveTo>
                  <a:lnTo>
                    <a:pt x="596" y="596"/>
                  </a:lnTo>
                </a:path>
              </a:pathLst>
            </a:custGeom>
            <a:ln w="3175">
              <a:solidFill>
                <a:srgbClr val="565658"/>
              </a:solidFill>
            </a:ln>
          </p:spPr>
          <p:txBody>
            <a:bodyPr wrap="square" lIns="0" tIns="0" rIns="0" bIns="0" rtlCol="0"/>
            <a:lstStyle/>
            <a:p/>
          </p:txBody>
        </p:sp>
        <p:sp>
          <p:nvSpPr>
            <p:cNvPr id="3111" name="object 3111" descr=""/>
            <p:cNvSpPr/>
            <p:nvPr/>
          </p:nvSpPr>
          <p:spPr>
            <a:xfrm>
              <a:off x="2601948" y="7923837"/>
              <a:ext cx="0" cy="2540"/>
            </a:xfrm>
            <a:custGeom>
              <a:avLst/>
              <a:gdLst/>
              <a:ahLst/>
              <a:cxnLst/>
              <a:rect l="l" t="t" r="r" b="b"/>
              <a:pathLst>
                <a:path w="0" h="2540">
                  <a:moveTo>
                    <a:pt x="0" y="0"/>
                  </a:moveTo>
                  <a:lnTo>
                    <a:pt x="0" y="1955"/>
                  </a:lnTo>
                </a:path>
              </a:pathLst>
            </a:custGeom>
            <a:ln w="3175">
              <a:solidFill>
                <a:srgbClr val="565658"/>
              </a:solidFill>
            </a:ln>
          </p:spPr>
          <p:txBody>
            <a:bodyPr wrap="square" lIns="0" tIns="0" rIns="0" bIns="0" rtlCol="0"/>
            <a:lstStyle/>
            <a:p/>
          </p:txBody>
        </p:sp>
        <p:sp>
          <p:nvSpPr>
            <p:cNvPr id="3112" name="object 3112" descr=""/>
            <p:cNvSpPr/>
            <p:nvPr/>
          </p:nvSpPr>
          <p:spPr>
            <a:xfrm>
              <a:off x="2607863" y="7923853"/>
              <a:ext cx="0" cy="2540"/>
            </a:xfrm>
            <a:custGeom>
              <a:avLst/>
              <a:gdLst/>
              <a:ahLst/>
              <a:cxnLst/>
              <a:rect l="l" t="t" r="r" b="b"/>
              <a:pathLst>
                <a:path w="0" h="2540">
                  <a:moveTo>
                    <a:pt x="0" y="1943"/>
                  </a:moveTo>
                  <a:lnTo>
                    <a:pt x="0" y="0"/>
                  </a:lnTo>
                </a:path>
              </a:pathLst>
            </a:custGeom>
            <a:ln w="3175">
              <a:solidFill>
                <a:srgbClr val="565658"/>
              </a:solidFill>
            </a:ln>
          </p:spPr>
          <p:txBody>
            <a:bodyPr wrap="square" lIns="0" tIns="0" rIns="0" bIns="0" rtlCol="0"/>
            <a:lstStyle/>
            <a:p/>
          </p:txBody>
        </p:sp>
        <p:sp>
          <p:nvSpPr>
            <p:cNvPr id="3113" name="object 3113" descr=""/>
            <p:cNvSpPr/>
            <p:nvPr/>
          </p:nvSpPr>
          <p:spPr>
            <a:xfrm>
              <a:off x="2616235" y="7923853"/>
              <a:ext cx="0" cy="2540"/>
            </a:xfrm>
            <a:custGeom>
              <a:avLst/>
              <a:gdLst/>
              <a:ahLst/>
              <a:cxnLst/>
              <a:rect l="l" t="t" r="r" b="b"/>
              <a:pathLst>
                <a:path w="0" h="2540">
                  <a:moveTo>
                    <a:pt x="0" y="1943"/>
                  </a:moveTo>
                  <a:lnTo>
                    <a:pt x="0" y="0"/>
                  </a:lnTo>
                </a:path>
              </a:pathLst>
            </a:custGeom>
            <a:ln w="3175">
              <a:solidFill>
                <a:srgbClr val="565658"/>
              </a:solidFill>
            </a:ln>
          </p:spPr>
          <p:txBody>
            <a:bodyPr wrap="square" lIns="0" tIns="0" rIns="0" bIns="0" rtlCol="0"/>
            <a:lstStyle/>
            <a:p/>
          </p:txBody>
        </p:sp>
        <p:sp>
          <p:nvSpPr>
            <p:cNvPr id="3114" name="object 3114" descr=""/>
            <p:cNvSpPr/>
            <p:nvPr/>
          </p:nvSpPr>
          <p:spPr>
            <a:xfrm>
              <a:off x="2607863" y="7923837"/>
              <a:ext cx="0" cy="2540"/>
            </a:xfrm>
            <a:custGeom>
              <a:avLst/>
              <a:gdLst/>
              <a:ahLst/>
              <a:cxnLst/>
              <a:rect l="l" t="t" r="r" b="b"/>
              <a:pathLst>
                <a:path w="0" h="2540">
                  <a:moveTo>
                    <a:pt x="0" y="0"/>
                  </a:moveTo>
                  <a:lnTo>
                    <a:pt x="0" y="1955"/>
                  </a:lnTo>
                </a:path>
              </a:pathLst>
            </a:custGeom>
            <a:ln w="3175">
              <a:solidFill>
                <a:srgbClr val="565658"/>
              </a:solidFill>
            </a:ln>
          </p:spPr>
          <p:txBody>
            <a:bodyPr wrap="square" lIns="0" tIns="0" rIns="0" bIns="0" rtlCol="0"/>
            <a:lstStyle/>
            <a:p/>
          </p:txBody>
        </p:sp>
        <p:sp>
          <p:nvSpPr>
            <p:cNvPr id="3115" name="object 3115" descr=""/>
            <p:cNvSpPr/>
            <p:nvPr/>
          </p:nvSpPr>
          <p:spPr>
            <a:xfrm>
              <a:off x="2138286" y="8725996"/>
              <a:ext cx="0" cy="29845"/>
            </a:xfrm>
            <a:custGeom>
              <a:avLst/>
              <a:gdLst/>
              <a:ahLst/>
              <a:cxnLst/>
              <a:rect l="l" t="t" r="r" b="b"/>
              <a:pathLst>
                <a:path w="0" h="29845">
                  <a:moveTo>
                    <a:pt x="0" y="0"/>
                  </a:moveTo>
                  <a:lnTo>
                    <a:pt x="0" y="29692"/>
                  </a:lnTo>
                </a:path>
              </a:pathLst>
            </a:custGeom>
            <a:ln w="3175">
              <a:solidFill>
                <a:srgbClr val="565658"/>
              </a:solidFill>
            </a:ln>
          </p:spPr>
          <p:txBody>
            <a:bodyPr wrap="square" lIns="0" tIns="0" rIns="0" bIns="0" rtlCol="0"/>
            <a:lstStyle/>
            <a:p/>
          </p:txBody>
        </p:sp>
        <p:sp>
          <p:nvSpPr>
            <p:cNvPr id="3116" name="object 3116" descr=""/>
            <p:cNvSpPr/>
            <p:nvPr/>
          </p:nvSpPr>
          <p:spPr>
            <a:xfrm>
              <a:off x="2398097" y="8718151"/>
              <a:ext cx="1905" cy="8255"/>
            </a:xfrm>
            <a:custGeom>
              <a:avLst/>
              <a:gdLst/>
              <a:ahLst/>
              <a:cxnLst/>
              <a:rect l="l" t="t" r="r" b="b"/>
              <a:pathLst>
                <a:path w="1905" h="8254">
                  <a:moveTo>
                    <a:pt x="1282" y="0"/>
                  </a:moveTo>
                  <a:lnTo>
                    <a:pt x="0" y="7848"/>
                  </a:lnTo>
                </a:path>
              </a:pathLst>
            </a:custGeom>
            <a:ln w="3175">
              <a:solidFill>
                <a:srgbClr val="565658"/>
              </a:solidFill>
            </a:ln>
          </p:spPr>
          <p:txBody>
            <a:bodyPr wrap="square" lIns="0" tIns="0" rIns="0" bIns="0" rtlCol="0"/>
            <a:lstStyle/>
            <a:p/>
          </p:txBody>
        </p:sp>
        <p:sp>
          <p:nvSpPr>
            <p:cNvPr id="3117" name="object 3117" descr=""/>
            <p:cNvSpPr/>
            <p:nvPr/>
          </p:nvSpPr>
          <p:spPr>
            <a:xfrm>
              <a:off x="2398102" y="8725996"/>
              <a:ext cx="0" cy="18415"/>
            </a:xfrm>
            <a:custGeom>
              <a:avLst/>
              <a:gdLst/>
              <a:ahLst/>
              <a:cxnLst/>
              <a:rect l="l" t="t" r="r" b="b"/>
              <a:pathLst>
                <a:path w="0" h="18415">
                  <a:moveTo>
                    <a:pt x="0" y="0"/>
                  </a:moveTo>
                  <a:lnTo>
                    <a:pt x="0" y="17818"/>
                  </a:lnTo>
                </a:path>
              </a:pathLst>
            </a:custGeom>
            <a:ln w="3175">
              <a:solidFill>
                <a:srgbClr val="565658"/>
              </a:solidFill>
            </a:ln>
          </p:spPr>
          <p:txBody>
            <a:bodyPr wrap="square" lIns="0" tIns="0" rIns="0" bIns="0" rtlCol="0"/>
            <a:lstStyle/>
            <a:p/>
          </p:txBody>
        </p:sp>
        <p:sp>
          <p:nvSpPr>
            <p:cNvPr id="3118" name="object 3118" descr=""/>
            <p:cNvSpPr/>
            <p:nvPr/>
          </p:nvSpPr>
          <p:spPr>
            <a:xfrm>
              <a:off x="2161255" y="8701215"/>
              <a:ext cx="0" cy="24765"/>
            </a:xfrm>
            <a:custGeom>
              <a:avLst/>
              <a:gdLst/>
              <a:ahLst/>
              <a:cxnLst/>
              <a:rect l="l" t="t" r="r" b="b"/>
              <a:pathLst>
                <a:path w="0" h="24765">
                  <a:moveTo>
                    <a:pt x="0" y="0"/>
                  </a:moveTo>
                  <a:lnTo>
                    <a:pt x="0" y="24765"/>
                  </a:lnTo>
                </a:path>
              </a:pathLst>
            </a:custGeom>
            <a:ln w="3175">
              <a:solidFill>
                <a:srgbClr val="565658"/>
              </a:solidFill>
            </a:ln>
          </p:spPr>
          <p:txBody>
            <a:bodyPr wrap="square" lIns="0" tIns="0" rIns="0" bIns="0" rtlCol="0"/>
            <a:lstStyle/>
            <a:p/>
          </p:txBody>
        </p:sp>
        <p:sp>
          <p:nvSpPr>
            <p:cNvPr id="3119" name="object 3119" descr=""/>
            <p:cNvSpPr/>
            <p:nvPr/>
          </p:nvSpPr>
          <p:spPr>
            <a:xfrm>
              <a:off x="2418813" y="8731239"/>
              <a:ext cx="0" cy="24765"/>
            </a:xfrm>
            <a:custGeom>
              <a:avLst/>
              <a:gdLst/>
              <a:ahLst/>
              <a:cxnLst/>
              <a:rect l="l" t="t" r="r" b="b"/>
              <a:pathLst>
                <a:path w="0" h="24765">
                  <a:moveTo>
                    <a:pt x="0" y="24447"/>
                  </a:moveTo>
                  <a:lnTo>
                    <a:pt x="0" y="0"/>
                  </a:lnTo>
                </a:path>
              </a:pathLst>
            </a:custGeom>
            <a:ln w="3175">
              <a:solidFill>
                <a:srgbClr val="565658"/>
              </a:solidFill>
            </a:ln>
          </p:spPr>
          <p:txBody>
            <a:bodyPr wrap="square" lIns="0" tIns="0" rIns="0" bIns="0" rtlCol="0"/>
            <a:lstStyle/>
            <a:p/>
          </p:txBody>
        </p:sp>
        <p:sp>
          <p:nvSpPr>
            <p:cNvPr id="3120" name="object 3120" descr=""/>
            <p:cNvSpPr/>
            <p:nvPr/>
          </p:nvSpPr>
          <p:spPr>
            <a:xfrm>
              <a:off x="2412584" y="8726245"/>
              <a:ext cx="1905" cy="635"/>
            </a:xfrm>
            <a:custGeom>
              <a:avLst/>
              <a:gdLst/>
              <a:ahLst/>
              <a:cxnLst/>
              <a:rect l="l" t="t" r="r" b="b"/>
              <a:pathLst>
                <a:path w="1905" h="634">
                  <a:moveTo>
                    <a:pt x="1765" y="457"/>
                  </a:moveTo>
                  <a:lnTo>
                    <a:pt x="0" y="0"/>
                  </a:lnTo>
                </a:path>
              </a:pathLst>
            </a:custGeom>
            <a:ln w="3175">
              <a:solidFill>
                <a:srgbClr val="565658"/>
              </a:solidFill>
            </a:ln>
          </p:spPr>
          <p:txBody>
            <a:bodyPr wrap="square" lIns="0" tIns="0" rIns="0" bIns="0" rtlCol="0"/>
            <a:lstStyle/>
            <a:p/>
          </p:txBody>
        </p:sp>
        <p:sp>
          <p:nvSpPr>
            <p:cNvPr id="3121" name="object 3121" descr=""/>
            <p:cNvSpPr/>
            <p:nvPr/>
          </p:nvSpPr>
          <p:spPr>
            <a:xfrm>
              <a:off x="2432197" y="8737009"/>
              <a:ext cx="0" cy="19050"/>
            </a:xfrm>
            <a:custGeom>
              <a:avLst/>
              <a:gdLst/>
              <a:ahLst/>
              <a:cxnLst/>
              <a:rect l="l" t="t" r="r" b="b"/>
              <a:pathLst>
                <a:path w="0" h="19050">
                  <a:moveTo>
                    <a:pt x="0" y="0"/>
                  </a:moveTo>
                  <a:lnTo>
                    <a:pt x="0" y="18681"/>
                  </a:lnTo>
                </a:path>
              </a:pathLst>
            </a:custGeom>
            <a:ln w="3175">
              <a:solidFill>
                <a:srgbClr val="565658"/>
              </a:solidFill>
            </a:ln>
          </p:spPr>
          <p:txBody>
            <a:bodyPr wrap="square" lIns="0" tIns="0" rIns="0" bIns="0" rtlCol="0"/>
            <a:lstStyle/>
            <a:p/>
          </p:txBody>
        </p:sp>
        <p:sp>
          <p:nvSpPr>
            <p:cNvPr id="3122" name="object 3122" descr=""/>
            <p:cNvSpPr/>
            <p:nvPr/>
          </p:nvSpPr>
          <p:spPr>
            <a:xfrm>
              <a:off x="2412588" y="8726243"/>
              <a:ext cx="1905" cy="1270"/>
            </a:xfrm>
            <a:custGeom>
              <a:avLst/>
              <a:gdLst/>
              <a:ahLst/>
              <a:cxnLst/>
              <a:rect l="l" t="t" r="r" b="b"/>
              <a:pathLst>
                <a:path w="1905" h="1270">
                  <a:moveTo>
                    <a:pt x="0" y="0"/>
                  </a:moveTo>
                  <a:lnTo>
                    <a:pt x="1765" y="952"/>
                  </a:lnTo>
                </a:path>
              </a:pathLst>
            </a:custGeom>
            <a:ln w="3175">
              <a:solidFill>
                <a:srgbClr val="565658"/>
              </a:solidFill>
            </a:ln>
          </p:spPr>
          <p:txBody>
            <a:bodyPr wrap="square" lIns="0" tIns="0" rIns="0" bIns="0" rtlCol="0"/>
            <a:lstStyle/>
            <a:p/>
          </p:txBody>
        </p:sp>
        <p:sp>
          <p:nvSpPr>
            <p:cNvPr id="3123" name="object 3123" descr=""/>
            <p:cNvSpPr/>
            <p:nvPr/>
          </p:nvSpPr>
          <p:spPr>
            <a:xfrm>
              <a:off x="2414350" y="8727198"/>
              <a:ext cx="1270" cy="635"/>
            </a:xfrm>
            <a:custGeom>
              <a:avLst/>
              <a:gdLst/>
              <a:ahLst/>
              <a:cxnLst/>
              <a:rect l="l" t="t" r="r" b="b"/>
              <a:pathLst>
                <a:path w="1269" h="634">
                  <a:moveTo>
                    <a:pt x="0" y="0"/>
                  </a:moveTo>
                  <a:lnTo>
                    <a:pt x="850" y="419"/>
                  </a:lnTo>
                </a:path>
              </a:pathLst>
            </a:custGeom>
            <a:ln w="3175">
              <a:solidFill>
                <a:srgbClr val="565658"/>
              </a:solidFill>
            </a:ln>
          </p:spPr>
          <p:txBody>
            <a:bodyPr wrap="square" lIns="0" tIns="0" rIns="0" bIns="0" rtlCol="0"/>
            <a:lstStyle/>
            <a:p/>
          </p:txBody>
        </p:sp>
        <p:sp>
          <p:nvSpPr>
            <p:cNvPr id="3124" name="object 3124" descr=""/>
            <p:cNvSpPr/>
            <p:nvPr/>
          </p:nvSpPr>
          <p:spPr>
            <a:xfrm>
              <a:off x="2415205" y="8726925"/>
              <a:ext cx="0" cy="1270"/>
            </a:xfrm>
            <a:custGeom>
              <a:avLst/>
              <a:gdLst/>
              <a:ahLst/>
              <a:cxnLst/>
              <a:rect l="l" t="t" r="r" b="b"/>
              <a:pathLst>
                <a:path w="0" h="1270">
                  <a:moveTo>
                    <a:pt x="0" y="0"/>
                  </a:moveTo>
                  <a:lnTo>
                    <a:pt x="0" y="698"/>
                  </a:lnTo>
                </a:path>
              </a:pathLst>
            </a:custGeom>
            <a:ln w="3175">
              <a:solidFill>
                <a:srgbClr val="565658"/>
              </a:solidFill>
            </a:ln>
          </p:spPr>
          <p:txBody>
            <a:bodyPr wrap="square" lIns="0" tIns="0" rIns="0" bIns="0" rtlCol="0"/>
            <a:lstStyle/>
            <a:p/>
          </p:txBody>
        </p:sp>
        <p:sp>
          <p:nvSpPr>
            <p:cNvPr id="3125" name="object 3125" descr=""/>
            <p:cNvSpPr/>
            <p:nvPr/>
          </p:nvSpPr>
          <p:spPr>
            <a:xfrm>
              <a:off x="2415195" y="8726924"/>
              <a:ext cx="24130" cy="6350"/>
            </a:xfrm>
            <a:custGeom>
              <a:avLst/>
              <a:gdLst/>
              <a:ahLst/>
              <a:cxnLst/>
              <a:rect l="l" t="t" r="r" b="b"/>
              <a:pathLst>
                <a:path w="24130" h="6350">
                  <a:moveTo>
                    <a:pt x="23685" y="6134"/>
                  </a:moveTo>
                  <a:lnTo>
                    <a:pt x="0" y="0"/>
                  </a:lnTo>
                </a:path>
              </a:pathLst>
            </a:custGeom>
            <a:ln w="3175">
              <a:solidFill>
                <a:srgbClr val="565658"/>
              </a:solidFill>
            </a:ln>
          </p:spPr>
          <p:txBody>
            <a:bodyPr wrap="square" lIns="0" tIns="0" rIns="0" bIns="0" rtlCol="0"/>
            <a:lstStyle/>
            <a:p/>
          </p:txBody>
        </p:sp>
        <p:sp>
          <p:nvSpPr>
            <p:cNvPr id="3126" name="object 3126" descr=""/>
            <p:cNvSpPr/>
            <p:nvPr/>
          </p:nvSpPr>
          <p:spPr>
            <a:xfrm>
              <a:off x="2432201" y="8733055"/>
              <a:ext cx="6985" cy="22860"/>
            </a:xfrm>
            <a:custGeom>
              <a:avLst/>
              <a:gdLst/>
              <a:ahLst/>
              <a:cxnLst/>
              <a:rect l="l" t="t" r="r" b="b"/>
              <a:pathLst>
                <a:path w="6985" h="22859">
                  <a:moveTo>
                    <a:pt x="6680" y="22631"/>
                  </a:moveTo>
                  <a:lnTo>
                    <a:pt x="6680" y="0"/>
                  </a:lnTo>
                </a:path>
                <a:path w="6985" h="22859">
                  <a:moveTo>
                    <a:pt x="6680" y="22631"/>
                  </a:moveTo>
                  <a:lnTo>
                    <a:pt x="0" y="22631"/>
                  </a:lnTo>
                </a:path>
              </a:pathLst>
            </a:custGeom>
            <a:ln w="3175">
              <a:solidFill>
                <a:srgbClr val="565658"/>
              </a:solidFill>
            </a:ln>
          </p:spPr>
          <p:txBody>
            <a:bodyPr wrap="square" lIns="0" tIns="0" rIns="0" bIns="0" rtlCol="0"/>
            <a:lstStyle/>
            <a:p/>
          </p:txBody>
        </p:sp>
        <p:sp>
          <p:nvSpPr>
            <p:cNvPr id="3127" name="object 3127" descr=""/>
            <p:cNvSpPr/>
            <p:nvPr/>
          </p:nvSpPr>
          <p:spPr>
            <a:xfrm>
              <a:off x="2414399" y="8725561"/>
              <a:ext cx="1270" cy="635"/>
            </a:xfrm>
            <a:custGeom>
              <a:avLst/>
              <a:gdLst/>
              <a:ahLst/>
              <a:cxnLst/>
              <a:rect l="l" t="t" r="r" b="b"/>
              <a:pathLst>
                <a:path w="1269" h="634">
                  <a:moveTo>
                    <a:pt x="0" y="0"/>
                  </a:moveTo>
                  <a:lnTo>
                    <a:pt x="825" y="228"/>
                  </a:lnTo>
                </a:path>
              </a:pathLst>
            </a:custGeom>
            <a:ln w="3175">
              <a:solidFill>
                <a:srgbClr val="565658"/>
              </a:solidFill>
            </a:ln>
          </p:spPr>
          <p:txBody>
            <a:bodyPr wrap="square" lIns="0" tIns="0" rIns="0" bIns="0" rtlCol="0"/>
            <a:lstStyle/>
            <a:p/>
          </p:txBody>
        </p:sp>
        <p:sp>
          <p:nvSpPr>
            <p:cNvPr id="3128" name="object 3128" descr=""/>
            <p:cNvSpPr/>
            <p:nvPr/>
          </p:nvSpPr>
          <p:spPr>
            <a:xfrm>
              <a:off x="2405586" y="8722677"/>
              <a:ext cx="33655" cy="9525"/>
            </a:xfrm>
            <a:custGeom>
              <a:avLst/>
              <a:gdLst/>
              <a:ahLst/>
              <a:cxnLst/>
              <a:rect l="l" t="t" r="r" b="b"/>
              <a:pathLst>
                <a:path w="33655" h="9525">
                  <a:moveTo>
                    <a:pt x="33604" y="9016"/>
                  </a:moveTo>
                  <a:lnTo>
                    <a:pt x="0" y="0"/>
                  </a:lnTo>
                </a:path>
              </a:pathLst>
            </a:custGeom>
            <a:ln w="3175">
              <a:solidFill>
                <a:srgbClr val="565658"/>
              </a:solidFill>
            </a:ln>
          </p:spPr>
          <p:txBody>
            <a:bodyPr wrap="square" lIns="0" tIns="0" rIns="0" bIns="0" rtlCol="0"/>
            <a:lstStyle/>
            <a:p/>
          </p:txBody>
        </p:sp>
        <p:sp>
          <p:nvSpPr>
            <p:cNvPr id="3129" name="object 3129" descr=""/>
            <p:cNvSpPr/>
            <p:nvPr/>
          </p:nvSpPr>
          <p:spPr>
            <a:xfrm>
              <a:off x="2438906" y="8731683"/>
              <a:ext cx="635" cy="635"/>
            </a:xfrm>
            <a:custGeom>
              <a:avLst/>
              <a:gdLst/>
              <a:ahLst/>
              <a:cxnLst/>
              <a:rect l="l" t="t" r="r" b="b"/>
              <a:pathLst>
                <a:path w="635" h="634">
                  <a:moveTo>
                    <a:pt x="0" y="228"/>
                  </a:moveTo>
                  <a:lnTo>
                    <a:pt x="279" y="0"/>
                  </a:lnTo>
                </a:path>
              </a:pathLst>
            </a:custGeom>
            <a:ln w="3175">
              <a:solidFill>
                <a:srgbClr val="565658"/>
              </a:solidFill>
            </a:ln>
          </p:spPr>
          <p:txBody>
            <a:bodyPr wrap="square" lIns="0" tIns="0" rIns="0" bIns="0" rtlCol="0"/>
            <a:lstStyle/>
            <a:p/>
          </p:txBody>
        </p:sp>
        <p:sp>
          <p:nvSpPr>
            <p:cNvPr id="3130" name="object 3130" descr=""/>
            <p:cNvSpPr/>
            <p:nvPr/>
          </p:nvSpPr>
          <p:spPr>
            <a:xfrm>
              <a:off x="2415230" y="8725778"/>
              <a:ext cx="24130" cy="6350"/>
            </a:xfrm>
            <a:custGeom>
              <a:avLst/>
              <a:gdLst/>
              <a:ahLst/>
              <a:cxnLst/>
              <a:rect l="l" t="t" r="r" b="b"/>
              <a:pathLst>
                <a:path w="24130" h="6350">
                  <a:moveTo>
                    <a:pt x="0" y="0"/>
                  </a:moveTo>
                  <a:lnTo>
                    <a:pt x="23672" y="6121"/>
                  </a:lnTo>
                </a:path>
              </a:pathLst>
            </a:custGeom>
            <a:ln w="3175">
              <a:solidFill>
                <a:srgbClr val="565658"/>
              </a:solidFill>
            </a:ln>
          </p:spPr>
          <p:txBody>
            <a:bodyPr wrap="square" lIns="0" tIns="0" rIns="0" bIns="0" rtlCol="0"/>
            <a:lstStyle/>
            <a:p/>
          </p:txBody>
        </p:sp>
        <p:sp>
          <p:nvSpPr>
            <p:cNvPr id="3131" name="object 3131" descr=""/>
            <p:cNvSpPr/>
            <p:nvPr/>
          </p:nvSpPr>
          <p:spPr>
            <a:xfrm>
              <a:off x="2439786" y="8733058"/>
              <a:ext cx="0" cy="22860"/>
            </a:xfrm>
            <a:custGeom>
              <a:avLst/>
              <a:gdLst/>
              <a:ahLst/>
              <a:cxnLst/>
              <a:rect l="l" t="t" r="r" b="b"/>
              <a:pathLst>
                <a:path w="0" h="22859">
                  <a:moveTo>
                    <a:pt x="0" y="0"/>
                  </a:moveTo>
                  <a:lnTo>
                    <a:pt x="0" y="22644"/>
                  </a:lnTo>
                </a:path>
              </a:pathLst>
            </a:custGeom>
            <a:ln w="3175">
              <a:solidFill>
                <a:srgbClr val="565658"/>
              </a:solidFill>
            </a:ln>
          </p:spPr>
          <p:txBody>
            <a:bodyPr wrap="square" lIns="0" tIns="0" rIns="0" bIns="0" rtlCol="0"/>
            <a:lstStyle/>
            <a:p/>
          </p:txBody>
        </p:sp>
        <p:sp>
          <p:nvSpPr>
            <p:cNvPr id="3132" name="object 3132" descr=""/>
            <p:cNvSpPr/>
            <p:nvPr/>
          </p:nvSpPr>
          <p:spPr>
            <a:xfrm>
              <a:off x="2414350" y="8726703"/>
              <a:ext cx="0" cy="635"/>
            </a:xfrm>
            <a:custGeom>
              <a:avLst/>
              <a:gdLst/>
              <a:ahLst/>
              <a:cxnLst/>
              <a:rect l="l" t="t" r="r" b="b"/>
              <a:pathLst>
                <a:path w="0" h="634">
                  <a:moveTo>
                    <a:pt x="0" y="495"/>
                  </a:moveTo>
                  <a:lnTo>
                    <a:pt x="0" y="0"/>
                  </a:lnTo>
                </a:path>
              </a:pathLst>
            </a:custGeom>
            <a:ln w="3175">
              <a:solidFill>
                <a:srgbClr val="565658"/>
              </a:solidFill>
            </a:ln>
          </p:spPr>
          <p:txBody>
            <a:bodyPr wrap="square" lIns="0" tIns="0" rIns="0" bIns="0" rtlCol="0"/>
            <a:lstStyle/>
            <a:p/>
          </p:txBody>
        </p:sp>
        <p:sp>
          <p:nvSpPr>
            <p:cNvPr id="3133" name="object 3133" descr=""/>
            <p:cNvSpPr/>
            <p:nvPr/>
          </p:nvSpPr>
          <p:spPr>
            <a:xfrm>
              <a:off x="2419074" y="8729362"/>
              <a:ext cx="5715" cy="2540"/>
            </a:xfrm>
            <a:custGeom>
              <a:avLst/>
              <a:gdLst/>
              <a:ahLst/>
              <a:cxnLst/>
              <a:rect l="l" t="t" r="r" b="b"/>
              <a:pathLst>
                <a:path w="5714" h="2540">
                  <a:moveTo>
                    <a:pt x="0" y="0"/>
                  </a:moveTo>
                  <a:lnTo>
                    <a:pt x="5397" y="2184"/>
                  </a:lnTo>
                </a:path>
              </a:pathLst>
            </a:custGeom>
            <a:ln w="3175">
              <a:solidFill>
                <a:srgbClr val="565658"/>
              </a:solidFill>
            </a:ln>
          </p:spPr>
          <p:txBody>
            <a:bodyPr wrap="square" lIns="0" tIns="0" rIns="0" bIns="0" rtlCol="0"/>
            <a:lstStyle/>
            <a:p/>
          </p:txBody>
        </p:sp>
        <p:sp>
          <p:nvSpPr>
            <p:cNvPr id="3134" name="object 3134" descr=""/>
            <p:cNvSpPr/>
            <p:nvPr/>
          </p:nvSpPr>
          <p:spPr>
            <a:xfrm>
              <a:off x="2439780" y="8732841"/>
              <a:ext cx="635" cy="635"/>
            </a:xfrm>
            <a:custGeom>
              <a:avLst/>
              <a:gdLst/>
              <a:ahLst/>
              <a:cxnLst/>
              <a:rect l="l" t="t" r="r" b="b"/>
              <a:pathLst>
                <a:path w="635" h="634">
                  <a:moveTo>
                    <a:pt x="292" y="0"/>
                  </a:moveTo>
                  <a:lnTo>
                    <a:pt x="0" y="228"/>
                  </a:lnTo>
                </a:path>
              </a:pathLst>
            </a:custGeom>
            <a:ln w="3175">
              <a:solidFill>
                <a:srgbClr val="565658"/>
              </a:solidFill>
            </a:ln>
          </p:spPr>
          <p:txBody>
            <a:bodyPr wrap="square" lIns="0" tIns="0" rIns="0" bIns="0" rtlCol="0"/>
            <a:lstStyle/>
            <a:p/>
          </p:txBody>
        </p:sp>
        <p:sp>
          <p:nvSpPr>
            <p:cNvPr id="3135" name="object 3135" descr=""/>
            <p:cNvSpPr/>
            <p:nvPr/>
          </p:nvSpPr>
          <p:spPr>
            <a:xfrm>
              <a:off x="2414367" y="8726697"/>
              <a:ext cx="1270" cy="635"/>
            </a:xfrm>
            <a:custGeom>
              <a:avLst/>
              <a:gdLst/>
              <a:ahLst/>
              <a:cxnLst/>
              <a:rect l="l" t="t" r="r" b="b"/>
              <a:pathLst>
                <a:path w="1269" h="634">
                  <a:moveTo>
                    <a:pt x="838" y="228"/>
                  </a:moveTo>
                  <a:lnTo>
                    <a:pt x="0" y="0"/>
                  </a:lnTo>
                </a:path>
              </a:pathLst>
            </a:custGeom>
            <a:ln w="3175">
              <a:solidFill>
                <a:srgbClr val="565658"/>
              </a:solidFill>
            </a:ln>
          </p:spPr>
          <p:txBody>
            <a:bodyPr wrap="square" lIns="0" tIns="0" rIns="0" bIns="0" rtlCol="0"/>
            <a:lstStyle/>
            <a:p/>
          </p:txBody>
        </p:sp>
        <p:sp>
          <p:nvSpPr>
            <p:cNvPr id="3136" name="object 3136" descr=""/>
            <p:cNvSpPr/>
            <p:nvPr/>
          </p:nvSpPr>
          <p:spPr>
            <a:xfrm>
              <a:off x="2439780" y="8732852"/>
              <a:ext cx="635" cy="22860"/>
            </a:xfrm>
            <a:custGeom>
              <a:avLst/>
              <a:gdLst/>
              <a:ahLst/>
              <a:cxnLst/>
              <a:rect l="l" t="t" r="r" b="b"/>
              <a:pathLst>
                <a:path w="635" h="22859">
                  <a:moveTo>
                    <a:pt x="292" y="22834"/>
                  </a:moveTo>
                  <a:lnTo>
                    <a:pt x="292" y="0"/>
                  </a:lnTo>
                </a:path>
                <a:path w="635" h="22859">
                  <a:moveTo>
                    <a:pt x="292" y="22834"/>
                  </a:moveTo>
                  <a:lnTo>
                    <a:pt x="0" y="22834"/>
                  </a:lnTo>
                </a:path>
              </a:pathLst>
            </a:custGeom>
            <a:ln w="3175">
              <a:solidFill>
                <a:srgbClr val="565658"/>
              </a:solidFill>
            </a:ln>
          </p:spPr>
          <p:txBody>
            <a:bodyPr wrap="square" lIns="0" tIns="0" rIns="0" bIns="0" rtlCol="0"/>
            <a:lstStyle/>
            <a:p/>
          </p:txBody>
        </p:sp>
        <p:sp>
          <p:nvSpPr>
            <p:cNvPr id="3137" name="object 3137" descr=""/>
            <p:cNvSpPr/>
            <p:nvPr/>
          </p:nvSpPr>
          <p:spPr>
            <a:xfrm>
              <a:off x="2622138" y="7923837"/>
              <a:ext cx="0" cy="2540"/>
            </a:xfrm>
            <a:custGeom>
              <a:avLst/>
              <a:gdLst/>
              <a:ahLst/>
              <a:cxnLst/>
              <a:rect l="l" t="t" r="r" b="b"/>
              <a:pathLst>
                <a:path w="0" h="2540">
                  <a:moveTo>
                    <a:pt x="0" y="0"/>
                  </a:moveTo>
                  <a:lnTo>
                    <a:pt x="0" y="1955"/>
                  </a:lnTo>
                </a:path>
              </a:pathLst>
            </a:custGeom>
            <a:ln w="3175">
              <a:solidFill>
                <a:srgbClr val="565658"/>
              </a:solidFill>
            </a:ln>
          </p:spPr>
          <p:txBody>
            <a:bodyPr wrap="square" lIns="0" tIns="0" rIns="0" bIns="0" rtlCol="0"/>
            <a:lstStyle/>
            <a:p/>
          </p:txBody>
        </p:sp>
        <p:sp>
          <p:nvSpPr>
            <p:cNvPr id="3138" name="object 3138" descr=""/>
            <p:cNvSpPr/>
            <p:nvPr/>
          </p:nvSpPr>
          <p:spPr>
            <a:xfrm>
              <a:off x="2458972" y="8046979"/>
              <a:ext cx="90805" cy="0"/>
            </a:xfrm>
            <a:custGeom>
              <a:avLst/>
              <a:gdLst/>
              <a:ahLst/>
              <a:cxnLst/>
              <a:rect l="l" t="t" r="r" b="b"/>
              <a:pathLst>
                <a:path w="90805" h="0">
                  <a:moveTo>
                    <a:pt x="0" y="0"/>
                  </a:moveTo>
                  <a:lnTo>
                    <a:pt x="90500" y="0"/>
                  </a:lnTo>
                </a:path>
              </a:pathLst>
            </a:custGeom>
            <a:ln w="3175">
              <a:solidFill>
                <a:srgbClr val="565658"/>
              </a:solidFill>
            </a:ln>
          </p:spPr>
          <p:txBody>
            <a:bodyPr wrap="square" lIns="0" tIns="0" rIns="0" bIns="0" rtlCol="0"/>
            <a:lstStyle/>
            <a:p/>
          </p:txBody>
        </p:sp>
        <p:sp>
          <p:nvSpPr>
            <p:cNvPr id="3139" name="object 3139" descr=""/>
            <p:cNvSpPr/>
            <p:nvPr/>
          </p:nvSpPr>
          <p:spPr>
            <a:xfrm>
              <a:off x="2558787" y="8046979"/>
              <a:ext cx="4445" cy="0"/>
            </a:xfrm>
            <a:custGeom>
              <a:avLst/>
              <a:gdLst/>
              <a:ahLst/>
              <a:cxnLst/>
              <a:rect l="l" t="t" r="r" b="b"/>
              <a:pathLst>
                <a:path w="4444" h="0">
                  <a:moveTo>
                    <a:pt x="0" y="0"/>
                  </a:moveTo>
                  <a:lnTo>
                    <a:pt x="4254" y="0"/>
                  </a:lnTo>
                </a:path>
              </a:pathLst>
            </a:custGeom>
            <a:ln w="3175">
              <a:solidFill>
                <a:srgbClr val="565658"/>
              </a:solidFill>
            </a:ln>
          </p:spPr>
          <p:txBody>
            <a:bodyPr wrap="square" lIns="0" tIns="0" rIns="0" bIns="0" rtlCol="0"/>
            <a:lstStyle/>
            <a:p/>
          </p:txBody>
        </p:sp>
        <p:sp>
          <p:nvSpPr>
            <p:cNvPr id="3140" name="object 3140" descr=""/>
            <p:cNvSpPr/>
            <p:nvPr/>
          </p:nvSpPr>
          <p:spPr>
            <a:xfrm>
              <a:off x="2446595" y="8052926"/>
              <a:ext cx="116839" cy="0"/>
            </a:xfrm>
            <a:custGeom>
              <a:avLst/>
              <a:gdLst/>
              <a:ahLst/>
              <a:cxnLst/>
              <a:rect l="l" t="t" r="r" b="b"/>
              <a:pathLst>
                <a:path w="116839" h="0">
                  <a:moveTo>
                    <a:pt x="116446" y="0"/>
                  </a:moveTo>
                  <a:lnTo>
                    <a:pt x="0" y="0"/>
                  </a:lnTo>
                </a:path>
              </a:pathLst>
            </a:custGeom>
            <a:ln w="3175">
              <a:solidFill>
                <a:srgbClr val="565658"/>
              </a:solidFill>
            </a:ln>
          </p:spPr>
          <p:txBody>
            <a:bodyPr wrap="square" lIns="0" tIns="0" rIns="0" bIns="0" rtlCol="0"/>
            <a:lstStyle/>
            <a:p/>
          </p:txBody>
        </p:sp>
        <p:sp>
          <p:nvSpPr>
            <p:cNvPr id="3141" name="object 3141" descr=""/>
            <p:cNvSpPr/>
            <p:nvPr/>
          </p:nvSpPr>
          <p:spPr>
            <a:xfrm>
              <a:off x="2446607" y="8046979"/>
              <a:ext cx="3175" cy="0"/>
            </a:xfrm>
            <a:custGeom>
              <a:avLst/>
              <a:gdLst/>
              <a:ahLst/>
              <a:cxnLst/>
              <a:rect l="l" t="t" r="r" b="b"/>
              <a:pathLst>
                <a:path w="3175" h="0">
                  <a:moveTo>
                    <a:pt x="0" y="0"/>
                  </a:moveTo>
                  <a:lnTo>
                    <a:pt x="3060" y="0"/>
                  </a:lnTo>
                </a:path>
              </a:pathLst>
            </a:custGeom>
            <a:ln w="3175">
              <a:solidFill>
                <a:srgbClr val="565658"/>
              </a:solidFill>
            </a:ln>
          </p:spPr>
          <p:txBody>
            <a:bodyPr wrap="square" lIns="0" tIns="0" rIns="0" bIns="0" rtlCol="0"/>
            <a:lstStyle/>
            <a:p/>
          </p:txBody>
        </p:sp>
        <p:sp>
          <p:nvSpPr>
            <p:cNvPr id="3142" name="object 3142" descr=""/>
            <p:cNvSpPr/>
            <p:nvPr/>
          </p:nvSpPr>
          <p:spPr>
            <a:xfrm>
              <a:off x="2558787" y="7932928"/>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3143" name="object 3143" descr=""/>
            <p:cNvSpPr/>
            <p:nvPr/>
          </p:nvSpPr>
          <p:spPr>
            <a:xfrm>
              <a:off x="2445417" y="7932920"/>
              <a:ext cx="0" cy="114300"/>
            </a:xfrm>
            <a:custGeom>
              <a:avLst/>
              <a:gdLst/>
              <a:ahLst/>
              <a:cxnLst/>
              <a:rect l="l" t="t" r="r" b="b"/>
              <a:pathLst>
                <a:path w="0" h="114300">
                  <a:moveTo>
                    <a:pt x="0" y="114058"/>
                  </a:moveTo>
                  <a:lnTo>
                    <a:pt x="0" y="0"/>
                  </a:lnTo>
                </a:path>
              </a:pathLst>
            </a:custGeom>
            <a:ln w="3175">
              <a:solidFill>
                <a:srgbClr val="565658"/>
              </a:solidFill>
            </a:ln>
          </p:spPr>
          <p:txBody>
            <a:bodyPr wrap="square" lIns="0" tIns="0" rIns="0" bIns="0" rtlCol="0"/>
            <a:lstStyle/>
            <a:p/>
          </p:txBody>
        </p:sp>
        <p:sp>
          <p:nvSpPr>
            <p:cNvPr id="3144" name="object 3144" descr=""/>
            <p:cNvSpPr/>
            <p:nvPr/>
          </p:nvSpPr>
          <p:spPr>
            <a:xfrm>
              <a:off x="2446607" y="7932928"/>
              <a:ext cx="0" cy="114300"/>
            </a:xfrm>
            <a:custGeom>
              <a:avLst/>
              <a:gdLst/>
              <a:ahLst/>
              <a:cxnLst/>
              <a:rect l="l" t="t" r="r" b="b"/>
              <a:pathLst>
                <a:path w="0" h="114300">
                  <a:moveTo>
                    <a:pt x="0" y="0"/>
                  </a:moveTo>
                  <a:lnTo>
                    <a:pt x="0" y="114058"/>
                  </a:lnTo>
                </a:path>
              </a:pathLst>
            </a:custGeom>
            <a:ln w="3175">
              <a:solidFill>
                <a:srgbClr val="565658"/>
              </a:solidFill>
            </a:ln>
          </p:spPr>
          <p:txBody>
            <a:bodyPr wrap="square" lIns="0" tIns="0" rIns="0" bIns="0" rtlCol="0"/>
            <a:lstStyle/>
            <a:p/>
          </p:txBody>
        </p:sp>
        <p:sp>
          <p:nvSpPr>
            <p:cNvPr id="3145" name="object 3145" descr=""/>
            <p:cNvSpPr/>
            <p:nvPr/>
          </p:nvSpPr>
          <p:spPr>
            <a:xfrm>
              <a:off x="2458972" y="7932928"/>
              <a:ext cx="90805" cy="0"/>
            </a:xfrm>
            <a:custGeom>
              <a:avLst/>
              <a:gdLst/>
              <a:ahLst/>
              <a:cxnLst/>
              <a:rect l="l" t="t" r="r" b="b"/>
              <a:pathLst>
                <a:path w="90805" h="0">
                  <a:moveTo>
                    <a:pt x="90500" y="0"/>
                  </a:moveTo>
                  <a:lnTo>
                    <a:pt x="0" y="0"/>
                  </a:lnTo>
                </a:path>
              </a:pathLst>
            </a:custGeom>
            <a:ln w="3175">
              <a:solidFill>
                <a:srgbClr val="565658"/>
              </a:solidFill>
            </a:ln>
          </p:spPr>
          <p:txBody>
            <a:bodyPr wrap="square" lIns="0" tIns="0" rIns="0" bIns="0" rtlCol="0"/>
            <a:lstStyle/>
            <a:p/>
          </p:txBody>
        </p:sp>
        <p:sp>
          <p:nvSpPr>
            <p:cNvPr id="3146" name="object 3146" descr=""/>
            <p:cNvSpPr/>
            <p:nvPr/>
          </p:nvSpPr>
          <p:spPr>
            <a:xfrm>
              <a:off x="2446597" y="7932928"/>
              <a:ext cx="3175" cy="0"/>
            </a:xfrm>
            <a:custGeom>
              <a:avLst/>
              <a:gdLst/>
              <a:ahLst/>
              <a:cxnLst/>
              <a:rect l="l" t="t" r="r" b="b"/>
              <a:pathLst>
                <a:path w="3175" h="0">
                  <a:moveTo>
                    <a:pt x="3073" y="0"/>
                  </a:moveTo>
                  <a:lnTo>
                    <a:pt x="0" y="0"/>
                  </a:lnTo>
                </a:path>
              </a:pathLst>
            </a:custGeom>
            <a:ln w="3175">
              <a:solidFill>
                <a:srgbClr val="565658"/>
              </a:solidFill>
            </a:ln>
          </p:spPr>
          <p:txBody>
            <a:bodyPr wrap="square" lIns="0" tIns="0" rIns="0" bIns="0" rtlCol="0"/>
            <a:lstStyle/>
            <a:p/>
          </p:txBody>
        </p:sp>
        <p:sp>
          <p:nvSpPr>
            <p:cNvPr id="3147" name="object 3147" descr=""/>
            <p:cNvSpPr/>
            <p:nvPr/>
          </p:nvSpPr>
          <p:spPr>
            <a:xfrm>
              <a:off x="2446607" y="7926987"/>
              <a:ext cx="116839" cy="0"/>
            </a:xfrm>
            <a:custGeom>
              <a:avLst/>
              <a:gdLst/>
              <a:ahLst/>
              <a:cxnLst/>
              <a:rect l="l" t="t" r="r" b="b"/>
              <a:pathLst>
                <a:path w="116839" h="0">
                  <a:moveTo>
                    <a:pt x="0" y="0"/>
                  </a:moveTo>
                  <a:lnTo>
                    <a:pt x="116446" y="0"/>
                  </a:lnTo>
                </a:path>
              </a:pathLst>
            </a:custGeom>
            <a:ln w="3175">
              <a:solidFill>
                <a:srgbClr val="565658"/>
              </a:solidFill>
            </a:ln>
          </p:spPr>
          <p:txBody>
            <a:bodyPr wrap="square" lIns="0" tIns="0" rIns="0" bIns="0" rtlCol="0"/>
            <a:lstStyle/>
            <a:p/>
          </p:txBody>
        </p:sp>
        <p:sp>
          <p:nvSpPr>
            <p:cNvPr id="3148" name="object 3148" descr=""/>
            <p:cNvSpPr/>
            <p:nvPr/>
          </p:nvSpPr>
          <p:spPr>
            <a:xfrm>
              <a:off x="2563041" y="7932928"/>
              <a:ext cx="0" cy="114300"/>
            </a:xfrm>
            <a:custGeom>
              <a:avLst/>
              <a:gdLst/>
              <a:ahLst/>
              <a:cxnLst/>
              <a:rect l="l" t="t" r="r" b="b"/>
              <a:pathLst>
                <a:path w="0" h="114300">
                  <a:moveTo>
                    <a:pt x="0" y="0"/>
                  </a:moveTo>
                  <a:lnTo>
                    <a:pt x="0" y="114058"/>
                  </a:lnTo>
                </a:path>
              </a:pathLst>
            </a:custGeom>
            <a:ln w="3175">
              <a:solidFill>
                <a:srgbClr val="565658"/>
              </a:solidFill>
            </a:ln>
          </p:spPr>
          <p:txBody>
            <a:bodyPr wrap="square" lIns="0" tIns="0" rIns="0" bIns="0" rtlCol="0"/>
            <a:lstStyle/>
            <a:p/>
          </p:txBody>
        </p:sp>
        <p:sp>
          <p:nvSpPr>
            <p:cNvPr id="3149" name="object 3149" descr=""/>
            <p:cNvSpPr/>
            <p:nvPr/>
          </p:nvSpPr>
          <p:spPr>
            <a:xfrm>
              <a:off x="2388031" y="8631363"/>
              <a:ext cx="635" cy="635"/>
            </a:xfrm>
            <a:custGeom>
              <a:avLst/>
              <a:gdLst/>
              <a:ahLst/>
              <a:cxnLst/>
              <a:rect l="l" t="t" r="r" b="b"/>
              <a:pathLst>
                <a:path w="635" h="634">
                  <a:moveTo>
                    <a:pt x="0" y="101"/>
                  </a:moveTo>
                  <a:lnTo>
                    <a:pt x="25" y="0"/>
                  </a:lnTo>
                </a:path>
              </a:pathLst>
            </a:custGeom>
            <a:ln w="3175">
              <a:solidFill>
                <a:srgbClr val="565658"/>
              </a:solidFill>
            </a:ln>
          </p:spPr>
          <p:txBody>
            <a:bodyPr wrap="square" lIns="0" tIns="0" rIns="0" bIns="0" rtlCol="0"/>
            <a:lstStyle/>
            <a:p/>
          </p:txBody>
        </p:sp>
        <p:sp>
          <p:nvSpPr>
            <p:cNvPr id="3150" name="object 3150" descr=""/>
            <p:cNvSpPr/>
            <p:nvPr/>
          </p:nvSpPr>
          <p:spPr>
            <a:xfrm>
              <a:off x="2189755" y="8676770"/>
              <a:ext cx="0" cy="49530"/>
            </a:xfrm>
            <a:custGeom>
              <a:avLst/>
              <a:gdLst/>
              <a:ahLst/>
              <a:cxnLst/>
              <a:rect l="l" t="t" r="r" b="b"/>
              <a:pathLst>
                <a:path w="0" h="49529">
                  <a:moveTo>
                    <a:pt x="0" y="49225"/>
                  </a:moveTo>
                  <a:lnTo>
                    <a:pt x="0" y="0"/>
                  </a:lnTo>
                </a:path>
              </a:pathLst>
            </a:custGeom>
            <a:ln w="3175">
              <a:solidFill>
                <a:srgbClr val="565658"/>
              </a:solidFill>
            </a:ln>
          </p:spPr>
          <p:txBody>
            <a:bodyPr wrap="square" lIns="0" tIns="0" rIns="0" bIns="0" rtlCol="0"/>
            <a:lstStyle/>
            <a:p/>
          </p:txBody>
        </p:sp>
        <p:sp>
          <p:nvSpPr>
            <p:cNvPr id="3151" name="object 3151" descr=""/>
            <p:cNvSpPr/>
            <p:nvPr/>
          </p:nvSpPr>
          <p:spPr>
            <a:xfrm>
              <a:off x="2189717" y="8676579"/>
              <a:ext cx="635" cy="635"/>
            </a:xfrm>
            <a:custGeom>
              <a:avLst/>
              <a:gdLst/>
              <a:ahLst/>
              <a:cxnLst/>
              <a:rect l="l" t="t" r="r" b="b"/>
              <a:pathLst>
                <a:path w="635" h="634">
                  <a:moveTo>
                    <a:pt x="38" y="0"/>
                  </a:moveTo>
                  <a:lnTo>
                    <a:pt x="0" y="50"/>
                  </a:lnTo>
                </a:path>
              </a:pathLst>
            </a:custGeom>
            <a:ln w="3175">
              <a:solidFill>
                <a:srgbClr val="565658"/>
              </a:solidFill>
            </a:ln>
          </p:spPr>
          <p:txBody>
            <a:bodyPr wrap="square" lIns="0" tIns="0" rIns="0" bIns="0" rtlCol="0"/>
            <a:lstStyle/>
            <a:p/>
          </p:txBody>
        </p:sp>
        <p:sp>
          <p:nvSpPr>
            <p:cNvPr id="3152" name="object 3152" descr=""/>
            <p:cNvSpPr/>
            <p:nvPr/>
          </p:nvSpPr>
          <p:spPr>
            <a:xfrm>
              <a:off x="2203249" y="8644195"/>
              <a:ext cx="635" cy="635"/>
            </a:xfrm>
            <a:custGeom>
              <a:avLst/>
              <a:gdLst/>
              <a:ahLst/>
              <a:cxnLst/>
              <a:rect l="l" t="t" r="r" b="b"/>
              <a:pathLst>
                <a:path w="635" h="634">
                  <a:moveTo>
                    <a:pt x="25" y="0"/>
                  </a:moveTo>
                  <a:lnTo>
                    <a:pt x="0" y="203"/>
                  </a:lnTo>
                </a:path>
              </a:pathLst>
            </a:custGeom>
            <a:ln w="3175">
              <a:solidFill>
                <a:srgbClr val="565658"/>
              </a:solidFill>
            </a:ln>
          </p:spPr>
          <p:txBody>
            <a:bodyPr wrap="square" lIns="0" tIns="0" rIns="0" bIns="0" rtlCol="0"/>
            <a:lstStyle/>
            <a:p/>
          </p:txBody>
        </p:sp>
        <p:sp>
          <p:nvSpPr>
            <p:cNvPr id="3153" name="object 3153" descr=""/>
            <p:cNvSpPr/>
            <p:nvPr/>
          </p:nvSpPr>
          <p:spPr>
            <a:xfrm>
              <a:off x="2191293" y="8741054"/>
              <a:ext cx="0" cy="1270"/>
            </a:xfrm>
            <a:custGeom>
              <a:avLst/>
              <a:gdLst/>
              <a:ahLst/>
              <a:cxnLst/>
              <a:rect l="l" t="t" r="r" b="b"/>
              <a:pathLst>
                <a:path w="0" h="1270">
                  <a:moveTo>
                    <a:pt x="0" y="965"/>
                  </a:moveTo>
                  <a:lnTo>
                    <a:pt x="0" y="0"/>
                  </a:lnTo>
                </a:path>
              </a:pathLst>
            </a:custGeom>
            <a:ln w="3175">
              <a:solidFill>
                <a:srgbClr val="565658"/>
              </a:solidFill>
            </a:ln>
          </p:spPr>
          <p:txBody>
            <a:bodyPr wrap="square" lIns="0" tIns="0" rIns="0" bIns="0" rtlCol="0"/>
            <a:lstStyle/>
            <a:p/>
          </p:txBody>
        </p:sp>
        <p:sp>
          <p:nvSpPr>
            <p:cNvPr id="3154" name="object 3154" descr=""/>
            <p:cNvSpPr/>
            <p:nvPr/>
          </p:nvSpPr>
          <p:spPr>
            <a:xfrm>
              <a:off x="2188415" y="8742019"/>
              <a:ext cx="3175" cy="0"/>
            </a:xfrm>
            <a:custGeom>
              <a:avLst/>
              <a:gdLst/>
              <a:ahLst/>
              <a:cxnLst/>
              <a:rect l="l" t="t" r="r" b="b"/>
              <a:pathLst>
                <a:path w="3175" h="0">
                  <a:moveTo>
                    <a:pt x="0" y="0"/>
                  </a:moveTo>
                  <a:lnTo>
                    <a:pt x="2882" y="0"/>
                  </a:lnTo>
                </a:path>
              </a:pathLst>
            </a:custGeom>
            <a:ln w="3175">
              <a:solidFill>
                <a:srgbClr val="565658"/>
              </a:solidFill>
            </a:ln>
          </p:spPr>
          <p:txBody>
            <a:bodyPr wrap="square" lIns="0" tIns="0" rIns="0" bIns="0" rtlCol="0"/>
            <a:lstStyle/>
            <a:p/>
          </p:txBody>
        </p:sp>
        <p:sp>
          <p:nvSpPr>
            <p:cNvPr id="3155" name="object 3155" descr=""/>
            <p:cNvSpPr/>
            <p:nvPr/>
          </p:nvSpPr>
          <p:spPr>
            <a:xfrm>
              <a:off x="2360523" y="8737065"/>
              <a:ext cx="0" cy="5715"/>
            </a:xfrm>
            <a:custGeom>
              <a:avLst/>
              <a:gdLst/>
              <a:ahLst/>
              <a:cxnLst/>
              <a:rect l="l" t="t" r="r" b="b"/>
              <a:pathLst>
                <a:path w="0" h="5715">
                  <a:moveTo>
                    <a:pt x="0" y="5549"/>
                  </a:moveTo>
                  <a:lnTo>
                    <a:pt x="0" y="0"/>
                  </a:lnTo>
                </a:path>
              </a:pathLst>
            </a:custGeom>
            <a:ln w="3175">
              <a:solidFill>
                <a:srgbClr val="565658"/>
              </a:solidFill>
            </a:ln>
          </p:spPr>
          <p:txBody>
            <a:bodyPr wrap="square" lIns="0" tIns="0" rIns="0" bIns="0" rtlCol="0"/>
            <a:lstStyle/>
            <a:p/>
          </p:txBody>
        </p:sp>
        <p:sp>
          <p:nvSpPr>
            <p:cNvPr id="3156" name="object 3156" descr=""/>
            <p:cNvSpPr/>
            <p:nvPr/>
          </p:nvSpPr>
          <p:spPr>
            <a:xfrm>
              <a:off x="2188415" y="8725996"/>
              <a:ext cx="0" cy="16510"/>
            </a:xfrm>
            <a:custGeom>
              <a:avLst/>
              <a:gdLst/>
              <a:ahLst/>
              <a:cxnLst/>
              <a:rect l="l" t="t" r="r" b="b"/>
              <a:pathLst>
                <a:path w="0" h="16509">
                  <a:moveTo>
                    <a:pt x="0" y="0"/>
                  </a:moveTo>
                  <a:lnTo>
                    <a:pt x="0" y="16027"/>
                  </a:lnTo>
                </a:path>
              </a:pathLst>
            </a:custGeom>
            <a:ln w="3175">
              <a:solidFill>
                <a:srgbClr val="565658"/>
              </a:solidFill>
            </a:ln>
          </p:spPr>
          <p:txBody>
            <a:bodyPr wrap="square" lIns="0" tIns="0" rIns="0" bIns="0" rtlCol="0"/>
            <a:lstStyle/>
            <a:p/>
          </p:txBody>
        </p:sp>
        <p:sp>
          <p:nvSpPr>
            <p:cNvPr id="3157" name="object 3157" descr=""/>
            <p:cNvSpPr/>
            <p:nvPr/>
          </p:nvSpPr>
          <p:spPr>
            <a:xfrm>
              <a:off x="2188409" y="8725996"/>
              <a:ext cx="1905" cy="0"/>
            </a:xfrm>
            <a:custGeom>
              <a:avLst/>
              <a:gdLst/>
              <a:ahLst/>
              <a:cxnLst/>
              <a:rect l="l" t="t" r="r" b="b"/>
              <a:pathLst>
                <a:path w="1905" h="0">
                  <a:moveTo>
                    <a:pt x="1346" y="0"/>
                  </a:moveTo>
                  <a:lnTo>
                    <a:pt x="0" y="0"/>
                  </a:lnTo>
                </a:path>
              </a:pathLst>
            </a:custGeom>
            <a:ln w="3175">
              <a:solidFill>
                <a:srgbClr val="565658"/>
              </a:solidFill>
            </a:ln>
          </p:spPr>
          <p:txBody>
            <a:bodyPr wrap="square" lIns="0" tIns="0" rIns="0" bIns="0" rtlCol="0"/>
            <a:lstStyle/>
            <a:p/>
          </p:txBody>
        </p:sp>
        <p:sp>
          <p:nvSpPr>
            <p:cNvPr id="3158" name="object 3158" descr=""/>
            <p:cNvSpPr/>
            <p:nvPr/>
          </p:nvSpPr>
          <p:spPr>
            <a:xfrm>
              <a:off x="2370941" y="8725978"/>
              <a:ext cx="0" cy="17145"/>
            </a:xfrm>
            <a:custGeom>
              <a:avLst/>
              <a:gdLst/>
              <a:ahLst/>
              <a:cxnLst/>
              <a:rect l="l" t="t" r="r" b="b"/>
              <a:pathLst>
                <a:path w="0" h="17145">
                  <a:moveTo>
                    <a:pt x="0" y="16636"/>
                  </a:moveTo>
                  <a:lnTo>
                    <a:pt x="0" y="0"/>
                  </a:lnTo>
                </a:path>
              </a:pathLst>
            </a:custGeom>
            <a:ln w="3175">
              <a:solidFill>
                <a:srgbClr val="565658"/>
              </a:solidFill>
            </a:ln>
          </p:spPr>
          <p:txBody>
            <a:bodyPr wrap="square" lIns="0" tIns="0" rIns="0" bIns="0" rtlCol="0"/>
            <a:lstStyle/>
            <a:p/>
          </p:txBody>
        </p:sp>
        <p:sp>
          <p:nvSpPr>
            <p:cNvPr id="3159" name="object 3159" descr=""/>
            <p:cNvSpPr/>
            <p:nvPr/>
          </p:nvSpPr>
          <p:spPr>
            <a:xfrm>
              <a:off x="2368052" y="8742615"/>
              <a:ext cx="3175" cy="0"/>
            </a:xfrm>
            <a:custGeom>
              <a:avLst/>
              <a:gdLst/>
              <a:ahLst/>
              <a:cxnLst/>
              <a:rect l="l" t="t" r="r" b="b"/>
              <a:pathLst>
                <a:path w="3175" h="0">
                  <a:moveTo>
                    <a:pt x="0" y="0"/>
                  </a:moveTo>
                  <a:lnTo>
                    <a:pt x="2895" y="0"/>
                  </a:lnTo>
                </a:path>
              </a:pathLst>
            </a:custGeom>
            <a:ln w="3175">
              <a:solidFill>
                <a:srgbClr val="565658"/>
              </a:solidFill>
            </a:ln>
          </p:spPr>
          <p:txBody>
            <a:bodyPr wrap="square" lIns="0" tIns="0" rIns="0" bIns="0" rtlCol="0"/>
            <a:lstStyle/>
            <a:p/>
          </p:txBody>
        </p:sp>
        <p:sp>
          <p:nvSpPr>
            <p:cNvPr id="3160" name="object 3160" descr=""/>
            <p:cNvSpPr/>
            <p:nvPr/>
          </p:nvSpPr>
          <p:spPr>
            <a:xfrm>
              <a:off x="2368052" y="8741151"/>
              <a:ext cx="0" cy="1905"/>
            </a:xfrm>
            <a:custGeom>
              <a:avLst/>
              <a:gdLst/>
              <a:ahLst/>
              <a:cxnLst/>
              <a:rect l="l" t="t" r="r" b="b"/>
              <a:pathLst>
                <a:path w="0" h="1904">
                  <a:moveTo>
                    <a:pt x="0" y="0"/>
                  </a:moveTo>
                  <a:lnTo>
                    <a:pt x="0" y="1473"/>
                  </a:lnTo>
                </a:path>
              </a:pathLst>
            </a:custGeom>
            <a:ln w="3175">
              <a:solidFill>
                <a:srgbClr val="565658"/>
              </a:solidFill>
            </a:ln>
          </p:spPr>
          <p:txBody>
            <a:bodyPr wrap="square" lIns="0" tIns="0" rIns="0" bIns="0" rtlCol="0"/>
            <a:lstStyle/>
            <a:p/>
          </p:txBody>
        </p:sp>
        <p:sp>
          <p:nvSpPr>
            <p:cNvPr id="3161" name="object 3161" descr=""/>
            <p:cNvSpPr/>
            <p:nvPr/>
          </p:nvSpPr>
          <p:spPr>
            <a:xfrm>
              <a:off x="2368052" y="8732196"/>
              <a:ext cx="0" cy="1270"/>
            </a:xfrm>
            <a:custGeom>
              <a:avLst/>
              <a:gdLst/>
              <a:ahLst/>
              <a:cxnLst/>
              <a:rect l="l" t="t" r="r" b="b"/>
              <a:pathLst>
                <a:path w="0" h="1270">
                  <a:moveTo>
                    <a:pt x="0" y="0"/>
                  </a:moveTo>
                  <a:lnTo>
                    <a:pt x="0" y="800"/>
                  </a:lnTo>
                </a:path>
              </a:pathLst>
            </a:custGeom>
            <a:ln w="3175">
              <a:solidFill>
                <a:srgbClr val="565658"/>
              </a:solidFill>
            </a:ln>
          </p:spPr>
          <p:txBody>
            <a:bodyPr wrap="square" lIns="0" tIns="0" rIns="0" bIns="0" rtlCol="0"/>
            <a:lstStyle/>
            <a:p/>
          </p:txBody>
        </p:sp>
        <p:sp>
          <p:nvSpPr>
            <p:cNvPr id="3162" name="object 3162" descr=""/>
            <p:cNvSpPr/>
            <p:nvPr/>
          </p:nvSpPr>
          <p:spPr>
            <a:xfrm>
              <a:off x="2198809" y="8736990"/>
              <a:ext cx="0" cy="5715"/>
            </a:xfrm>
            <a:custGeom>
              <a:avLst/>
              <a:gdLst/>
              <a:ahLst/>
              <a:cxnLst/>
              <a:rect l="l" t="t" r="r" b="b"/>
              <a:pathLst>
                <a:path w="0" h="5715">
                  <a:moveTo>
                    <a:pt x="0" y="0"/>
                  </a:moveTo>
                  <a:lnTo>
                    <a:pt x="0" y="5626"/>
                  </a:lnTo>
                </a:path>
              </a:pathLst>
            </a:custGeom>
            <a:ln w="3175">
              <a:solidFill>
                <a:srgbClr val="565658"/>
              </a:solidFill>
            </a:ln>
          </p:spPr>
          <p:txBody>
            <a:bodyPr wrap="square" lIns="0" tIns="0" rIns="0" bIns="0" rtlCol="0"/>
            <a:lstStyle/>
            <a:p/>
          </p:txBody>
        </p:sp>
        <p:sp>
          <p:nvSpPr>
            <p:cNvPr id="3163" name="object 3163" descr=""/>
            <p:cNvSpPr/>
            <p:nvPr/>
          </p:nvSpPr>
          <p:spPr>
            <a:xfrm>
              <a:off x="2388341" y="8631464"/>
              <a:ext cx="635" cy="635"/>
            </a:xfrm>
            <a:custGeom>
              <a:avLst/>
              <a:gdLst/>
              <a:ahLst/>
              <a:cxnLst/>
              <a:rect l="l" t="t" r="r" b="b"/>
              <a:pathLst>
                <a:path w="635" h="634">
                  <a:moveTo>
                    <a:pt x="38" y="0"/>
                  </a:moveTo>
                  <a:lnTo>
                    <a:pt x="0" y="114"/>
                  </a:lnTo>
                </a:path>
              </a:pathLst>
            </a:custGeom>
            <a:ln w="3175">
              <a:solidFill>
                <a:srgbClr val="565658"/>
              </a:solidFill>
            </a:ln>
          </p:spPr>
          <p:txBody>
            <a:bodyPr wrap="square" lIns="0" tIns="0" rIns="0" bIns="0" rtlCol="0"/>
            <a:lstStyle/>
            <a:p/>
          </p:txBody>
        </p:sp>
        <p:sp>
          <p:nvSpPr>
            <p:cNvPr id="3164" name="object 3164" descr=""/>
            <p:cNvSpPr/>
            <p:nvPr/>
          </p:nvSpPr>
          <p:spPr>
            <a:xfrm>
              <a:off x="2198573" y="8737001"/>
              <a:ext cx="0" cy="5715"/>
            </a:xfrm>
            <a:custGeom>
              <a:avLst/>
              <a:gdLst/>
              <a:ahLst/>
              <a:cxnLst/>
              <a:rect l="l" t="t" r="r" b="b"/>
              <a:pathLst>
                <a:path w="0" h="5715">
                  <a:moveTo>
                    <a:pt x="0" y="5613"/>
                  </a:moveTo>
                  <a:lnTo>
                    <a:pt x="0" y="0"/>
                  </a:lnTo>
                </a:path>
              </a:pathLst>
            </a:custGeom>
            <a:ln w="3175">
              <a:solidFill>
                <a:srgbClr val="565658"/>
              </a:solidFill>
            </a:ln>
          </p:spPr>
          <p:txBody>
            <a:bodyPr wrap="square" lIns="0" tIns="0" rIns="0" bIns="0" rtlCol="0"/>
            <a:lstStyle/>
            <a:p/>
          </p:txBody>
        </p:sp>
        <p:sp>
          <p:nvSpPr>
            <p:cNvPr id="3165" name="object 3165" descr=""/>
            <p:cNvSpPr/>
            <p:nvPr/>
          </p:nvSpPr>
          <p:spPr>
            <a:xfrm>
              <a:off x="2360796" y="8737070"/>
              <a:ext cx="0" cy="5715"/>
            </a:xfrm>
            <a:custGeom>
              <a:avLst/>
              <a:gdLst/>
              <a:ahLst/>
              <a:cxnLst/>
              <a:rect l="l" t="t" r="r" b="b"/>
              <a:pathLst>
                <a:path w="0" h="5715">
                  <a:moveTo>
                    <a:pt x="0" y="0"/>
                  </a:moveTo>
                  <a:lnTo>
                    <a:pt x="0" y="5549"/>
                  </a:lnTo>
                </a:path>
              </a:pathLst>
            </a:custGeom>
            <a:ln w="3175">
              <a:solidFill>
                <a:srgbClr val="565658"/>
              </a:solidFill>
            </a:ln>
          </p:spPr>
          <p:txBody>
            <a:bodyPr wrap="square" lIns="0" tIns="0" rIns="0" bIns="0" rtlCol="0"/>
            <a:lstStyle/>
            <a:p/>
          </p:txBody>
        </p:sp>
        <p:sp>
          <p:nvSpPr>
            <p:cNvPr id="3166" name="object 3166" descr=""/>
            <p:cNvSpPr/>
            <p:nvPr/>
          </p:nvSpPr>
          <p:spPr>
            <a:xfrm>
              <a:off x="2191664" y="8732114"/>
              <a:ext cx="3810" cy="1270"/>
            </a:xfrm>
            <a:custGeom>
              <a:avLst/>
              <a:gdLst/>
              <a:ahLst/>
              <a:cxnLst/>
              <a:rect l="l" t="t" r="r" b="b"/>
              <a:pathLst>
                <a:path w="3810" h="1270">
                  <a:moveTo>
                    <a:pt x="3225" y="850"/>
                  </a:moveTo>
                  <a:lnTo>
                    <a:pt x="0" y="0"/>
                  </a:lnTo>
                </a:path>
              </a:pathLst>
            </a:custGeom>
            <a:ln w="3175">
              <a:solidFill>
                <a:srgbClr val="565658"/>
              </a:solidFill>
            </a:ln>
          </p:spPr>
          <p:txBody>
            <a:bodyPr wrap="square" lIns="0" tIns="0" rIns="0" bIns="0" rtlCol="0"/>
            <a:lstStyle/>
            <a:p/>
          </p:txBody>
        </p:sp>
        <p:sp>
          <p:nvSpPr>
            <p:cNvPr id="3167" name="object 3167" descr=""/>
            <p:cNvSpPr/>
            <p:nvPr/>
          </p:nvSpPr>
          <p:spPr>
            <a:xfrm>
              <a:off x="2364466" y="8732196"/>
              <a:ext cx="3810" cy="1270"/>
            </a:xfrm>
            <a:custGeom>
              <a:avLst/>
              <a:gdLst/>
              <a:ahLst/>
              <a:cxnLst/>
              <a:rect l="l" t="t" r="r" b="b"/>
              <a:pathLst>
                <a:path w="3810" h="1270">
                  <a:moveTo>
                    <a:pt x="3200" y="0"/>
                  </a:moveTo>
                  <a:lnTo>
                    <a:pt x="0" y="850"/>
                  </a:lnTo>
                </a:path>
              </a:pathLst>
            </a:custGeom>
            <a:ln w="3175">
              <a:solidFill>
                <a:srgbClr val="565658"/>
              </a:solidFill>
            </a:ln>
          </p:spPr>
          <p:txBody>
            <a:bodyPr wrap="square" lIns="0" tIns="0" rIns="0" bIns="0" rtlCol="0"/>
            <a:lstStyle/>
            <a:p/>
          </p:txBody>
        </p:sp>
        <p:sp>
          <p:nvSpPr>
            <p:cNvPr id="3168" name="object 3168" descr=""/>
            <p:cNvSpPr/>
            <p:nvPr/>
          </p:nvSpPr>
          <p:spPr>
            <a:xfrm>
              <a:off x="2200235" y="8656815"/>
              <a:ext cx="7620" cy="635"/>
            </a:xfrm>
            <a:custGeom>
              <a:avLst/>
              <a:gdLst/>
              <a:ahLst/>
              <a:cxnLst/>
              <a:rect l="l" t="t" r="r" b="b"/>
              <a:pathLst>
                <a:path w="7619" h="634">
                  <a:moveTo>
                    <a:pt x="0" y="0"/>
                  </a:moveTo>
                  <a:lnTo>
                    <a:pt x="6997" y="38"/>
                  </a:lnTo>
                </a:path>
              </a:pathLst>
            </a:custGeom>
            <a:ln w="3175">
              <a:solidFill>
                <a:srgbClr val="565658"/>
              </a:solidFill>
            </a:ln>
          </p:spPr>
          <p:txBody>
            <a:bodyPr wrap="square" lIns="0" tIns="0" rIns="0" bIns="0" rtlCol="0"/>
            <a:lstStyle/>
            <a:p/>
          </p:txBody>
        </p:sp>
        <p:sp>
          <p:nvSpPr>
            <p:cNvPr id="3169" name="object 3169" descr=""/>
            <p:cNvSpPr/>
            <p:nvPr/>
          </p:nvSpPr>
          <p:spPr>
            <a:xfrm>
              <a:off x="2374699" y="8664529"/>
              <a:ext cx="6985" cy="2540"/>
            </a:xfrm>
            <a:custGeom>
              <a:avLst/>
              <a:gdLst/>
              <a:ahLst/>
              <a:cxnLst/>
              <a:rect l="l" t="t" r="r" b="b"/>
              <a:pathLst>
                <a:path w="6985" h="2540">
                  <a:moveTo>
                    <a:pt x="0" y="0"/>
                  </a:moveTo>
                  <a:lnTo>
                    <a:pt x="6565" y="2235"/>
                  </a:lnTo>
                </a:path>
              </a:pathLst>
            </a:custGeom>
            <a:ln w="3175">
              <a:solidFill>
                <a:srgbClr val="565658"/>
              </a:solidFill>
            </a:ln>
          </p:spPr>
          <p:txBody>
            <a:bodyPr wrap="square" lIns="0" tIns="0" rIns="0" bIns="0" rtlCol="0"/>
            <a:lstStyle/>
            <a:p/>
          </p:txBody>
        </p:sp>
        <p:sp>
          <p:nvSpPr>
            <p:cNvPr id="3170" name="object 3170" descr=""/>
            <p:cNvSpPr/>
            <p:nvPr/>
          </p:nvSpPr>
          <p:spPr>
            <a:xfrm>
              <a:off x="2203293" y="8645583"/>
              <a:ext cx="6350" cy="3810"/>
            </a:xfrm>
            <a:custGeom>
              <a:avLst/>
              <a:gdLst/>
              <a:ahLst/>
              <a:cxnLst/>
              <a:rect l="l" t="t" r="r" b="b"/>
              <a:pathLst>
                <a:path w="6350" h="3809">
                  <a:moveTo>
                    <a:pt x="6032" y="3517"/>
                  </a:moveTo>
                  <a:lnTo>
                    <a:pt x="0" y="0"/>
                  </a:lnTo>
                </a:path>
              </a:pathLst>
            </a:custGeom>
            <a:ln w="3175">
              <a:solidFill>
                <a:srgbClr val="565658"/>
              </a:solidFill>
            </a:ln>
          </p:spPr>
          <p:txBody>
            <a:bodyPr wrap="square" lIns="0" tIns="0" rIns="0" bIns="0" rtlCol="0"/>
            <a:lstStyle/>
            <a:p/>
          </p:txBody>
        </p:sp>
        <p:sp>
          <p:nvSpPr>
            <p:cNvPr id="3171" name="object 3171" descr=""/>
            <p:cNvSpPr/>
            <p:nvPr/>
          </p:nvSpPr>
          <p:spPr>
            <a:xfrm>
              <a:off x="2375233" y="8655178"/>
              <a:ext cx="6985" cy="1905"/>
            </a:xfrm>
            <a:custGeom>
              <a:avLst/>
              <a:gdLst/>
              <a:ahLst/>
              <a:cxnLst/>
              <a:rect l="l" t="t" r="r" b="b"/>
              <a:pathLst>
                <a:path w="6985" h="1904">
                  <a:moveTo>
                    <a:pt x="6807" y="0"/>
                  </a:moveTo>
                  <a:lnTo>
                    <a:pt x="0" y="1346"/>
                  </a:lnTo>
                </a:path>
              </a:pathLst>
            </a:custGeom>
            <a:ln w="3175">
              <a:solidFill>
                <a:srgbClr val="565658"/>
              </a:solidFill>
            </a:ln>
          </p:spPr>
          <p:txBody>
            <a:bodyPr wrap="square" lIns="0" tIns="0" rIns="0" bIns="0" rtlCol="0"/>
            <a:lstStyle/>
            <a:p/>
          </p:txBody>
        </p:sp>
        <p:sp>
          <p:nvSpPr>
            <p:cNvPr id="3172" name="object 3172" descr=""/>
            <p:cNvSpPr/>
            <p:nvPr/>
          </p:nvSpPr>
          <p:spPr>
            <a:xfrm>
              <a:off x="2339787" y="8463965"/>
              <a:ext cx="3175" cy="6350"/>
            </a:xfrm>
            <a:custGeom>
              <a:avLst/>
              <a:gdLst/>
              <a:ahLst/>
              <a:cxnLst/>
              <a:rect l="l" t="t" r="r" b="b"/>
              <a:pathLst>
                <a:path w="3175" h="6350">
                  <a:moveTo>
                    <a:pt x="0" y="5791"/>
                  </a:moveTo>
                  <a:lnTo>
                    <a:pt x="3149" y="0"/>
                  </a:lnTo>
                </a:path>
              </a:pathLst>
            </a:custGeom>
            <a:ln w="3175">
              <a:solidFill>
                <a:srgbClr val="565658"/>
              </a:solidFill>
            </a:ln>
          </p:spPr>
          <p:txBody>
            <a:bodyPr wrap="square" lIns="0" tIns="0" rIns="0" bIns="0" rtlCol="0"/>
            <a:lstStyle/>
            <a:p/>
          </p:txBody>
        </p:sp>
        <p:sp>
          <p:nvSpPr>
            <p:cNvPr id="3173" name="object 3173" descr=""/>
            <p:cNvSpPr/>
            <p:nvPr/>
          </p:nvSpPr>
          <p:spPr>
            <a:xfrm>
              <a:off x="2258075" y="8479180"/>
              <a:ext cx="3175" cy="6350"/>
            </a:xfrm>
            <a:custGeom>
              <a:avLst/>
              <a:gdLst/>
              <a:ahLst/>
              <a:cxnLst/>
              <a:rect l="l" t="t" r="r" b="b"/>
              <a:pathLst>
                <a:path w="3175" h="6350">
                  <a:moveTo>
                    <a:pt x="2844" y="5918"/>
                  </a:moveTo>
                  <a:lnTo>
                    <a:pt x="0" y="0"/>
                  </a:lnTo>
                </a:path>
              </a:pathLst>
            </a:custGeom>
            <a:ln w="3175">
              <a:solidFill>
                <a:srgbClr val="565658"/>
              </a:solidFill>
            </a:ln>
          </p:spPr>
          <p:txBody>
            <a:bodyPr wrap="square" lIns="0" tIns="0" rIns="0" bIns="0" rtlCol="0"/>
            <a:lstStyle/>
            <a:p/>
          </p:txBody>
        </p:sp>
        <p:sp>
          <p:nvSpPr>
            <p:cNvPr id="3174" name="object 3174" descr=""/>
            <p:cNvSpPr/>
            <p:nvPr/>
          </p:nvSpPr>
          <p:spPr>
            <a:xfrm>
              <a:off x="2394394" y="8514090"/>
              <a:ext cx="6985" cy="1905"/>
            </a:xfrm>
            <a:custGeom>
              <a:avLst/>
              <a:gdLst/>
              <a:ahLst/>
              <a:cxnLst/>
              <a:rect l="l" t="t" r="r" b="b"/>
              <a:pathLst>
                <a:path w="6985" h="1904">
                  <a:moveTo>
                    <a:pt x="0" y="1562"/>
                  </a:moveTo>
                  <a:lnTo>
                    <a:pt x="6388" y="0"/>
                  </a:lnTo>
                </a:path>
              </a:pathLst>
            </a:custGeom>
            <a:ln w="3175">
              <a:solidFill>
                <a:srgbClr val="565658"/>
              </a:solidFill>
            </a:ln>
          </p:spPr>
          <p:txBody>
            <a:bodyPr wrap="square" lIns="0" tIns="0" rIns="0" bIns="0" rtlCol="0"/>
            <a:lstStyle/>
            <a:p/>
          </p:txBody>
        </p:sp>
        <p:sp>
          <p:nvSpPr>
            <p:cNvPr id="3175" name="object 3175" descr=""/>
            <p:cNvSpPr/>
            <p:nvPr/>
          </p:nvSpPr>
          <p:spPr>
            <a:xfrm>
              <a:off x="2331812" y="8461298"/>
              <a:ext cx="635" cy="6985"/>
            </a:xfrm>
            <a:custGeom>
              <a:avLst/>
              <a:gdLst/>
              <a:ahLst/>
              <a:cxnLst/>
              <a:rect l="l" t="t" r="r" b="b"/>
              <a:pathLst>
                <a:path w="635" h="6984">
                  <a:moveTo>
                    <a:pt x="0" y="0"/>
                  </a:moveTo>
                  <a:lnTo>
                    <a:pt x="190" y="6591"/>
                  </a:lnTo>
                </a:path>
              </a:pathLst>
            </a:custGeom>
            <a:ln w="3175">
              <a:solidFill>
                <a:srgbClr val="565658"/>
              </a:solidFill>
            </a:ln>
          </p:spPr>
          <p:txBody>
            <a:bodyPr wrap="square" lIns="0" tIns="0" rIns="0" bIns="0" rtlCol="0"/>
            <a:lstStyle/>
            <a:p/>
          </p:txBody>
        </p:sp>
        <p:sp>
          <p:nvSpPr>
            <p:cNvPr id="3176" name="object 3176" descr=""/>
            <p:cNvSpPr/>
            <p:nvPr/>
          </p:nvSpPr>
          <p:spPr>
            <a:xfrm>
              <a:off x="2249411" y="8486649"/>
              <a:ext cx="5715" cy="3810"/>
            </a:xfrm>
            <a:custGeom>
              <a:avLst/>
              <a:gdLst/>
              <a:ahLst/>
              <a:cxnLst/>
              <a:rect l="l" t="t" r="r" b="b"/>
              <a:pathLst>
                <a:path w="5714" h="3809">
                  <a:moveTo>
                    <a:pt x="0" y="0"/>
                  </a:moveTo>
                  <a:lnTo>
                    <a:pt x="5435" y="3695"/>
                  </a:lnTo>
                </a:path>
              </a:pathLst>
            </a:custGeom>
            <a:ln w="3175">
              <a:solidFill>
                <a:srgbClr val="565658"/>
              </a:solidFill>
            </a:ln>
          </p:spPr>
          <p:txBody>
            <a:bodyPr wrap="square" lIns="0" tIns="0" rIns="0" bIns="0" rtlCol="0"/>
            <a:lstStyle/>
            <a:p/>
          </p:txBody>
        </p:sp>
        <p:sp>
          <p:nvSpPr>
            <p:cNvPr id="3177" name="object 3177" descr=""/>
            <p:cNvSpPr/>
            <p:nvPr/>
          </p:nvSpPr>
          <p:spPr>
            <a:xfrm>
              <a:off x="2216941" y="8568130"/>
              <a:ext cx="1270" cy="635"/>
            </a:xfrm>
            <a:custGeom>
              <a:avLst/>
              <a:gdLst/>
              <a:ahLst/>
              <a:cxnLst/>
              <a:rect l="l" t="t" r="r" b="b"/>
              <a:pathLst>
                <a:path w="1269" h="634">
                  <a:moveTo>
                    <a:pt x="0" y="101"/>
                  </a:moveTo>
                  <a:lnTo>
                    <a:pt x="1104" y="0"/>
                  </a:lnTo>
                </a:path>
              </a:pathLst>
            </a:custGeom>
            <a:ln w="3175">
              <a:solidFill>
                <a:srgbClr val="565658"/>
              </a:solidFill>
            </a:ln>
          </p:spPr>
          <p:txBody>
            <a:bodyPr wrap="square" lIns="0" tIns="0" rIns="0" bIns="0" rtlCol="0"/>
            <a:lstStyle/>
            <a:p/>
          </p:txBody>
        </p:sp>
        <p:sp>
          <p:nvSpPr>
            <p:cNvPr id="3178" name="object 3178" descr=""/>
            <p:cNvSpPr/>
            <p:nvPr/>
          </p:nvSpPr>
          <p:spPr>
            <a:xfrm>
              <a:off x="2220277" y="8567655"/>
              <a:ext cx="3810" cy="635"/>
            </a:xfrm>
            <a:custGeom>
              <a:avLst/>
              <a:gdLst/>
              <a:ahLst/>
              <a:cxnLst/>
              <a:rect l="l" t="t" r="r" b="b"/>
              <a:pathLst>
                <a:path w="3810" h="634">
                  <a:moveTo>
                    <a:pt x="0" y="279"/>
                  </a:moveTo>
                  <a:lnTo>
                    <a:pt x="3390" y="0"/>
                  </a:lnTo>
                </a:path>
              </a:pathLst>
            </a:custGeom>
            <a:ln w="3175">
              <a:solidFill>
                <a:srgbClr val="565658"/>
              </a:solidFill>
            </a:ln>
          </p:spPr>
          <p:txBody>
            <a:bodyPr wrap="square" lIns="0" tIns="0" rIns="0" bIns="0" rtlCol="0"/>
            <a:lstStyle/>
            <a:p/>
          </p:txBody>
        </p:sp>
        <p:sp>
          <p:nvSpPr>
            <p:cNvPr id="3179" name="object 3179" descr=""/>
            <p:cNvSpPr/>
            <p:nvPr/>
          </p:nvSpPr>
          <p:spPr>
            <a:xfrm>
              <a:off x="2390550" y="8504062"/>
              <a:ext cx="5080" cy="5080"/>
            </a:xfrm>
            <a:custGeom>
              <a:avLst/>
              <a:gdLst/>
              <a:ahLst/>
              <a:cxnLst/>
              <a:rect l="l" t="t" r="r" b="b"/>
              <a:pathLst>
                <a:path w="5080" h="5079">
                  <a:moveTo>
                    <a:pt x="4749" y="0"/>
                  </a:moveTo>
                  <a:lnTo>
                    <a:pt x="0" y="4559"/>
                  </a:lnTo>
                </a:path>
              </a:pathLst>
            </a:custGeom>
            <a:ln w="3175">
              <a:solidFill>
                <a:srgbClr val="565658"/>
              </a:solidFill>
            </a:ln>
          </p:spPr>
          <p:txBody>
            <a:bodyPr wrap="square" lIns="0" tIns="0" rIns="0" bIns="0" rtlCol="0"/>
            <a:lstStyle/>
            <a:p/>
          </p:txBody>
        </p:sp>
        <p:sp>
          <p:nvSpPr>
            <p:cNvPr id="3180" name="object 3180" descr=""/>
            <p:cNvSpPr/>
            <p:nvPr/>
          </p:nvSpPr>
          <p:spPr>
            <a:xfrm>
              <a:off x="2399698" y="8579351"/>
              <a:ext cx="6985" cy="635"/>
            </a:xfrm>
            <a:custGeom>
              <a:avLst/>
              <a:gdLst/>
              <a:ahLst/>
              <a:cxnLst/>
              <a:rect l="l" t="t" r="r" b="b"/>
              <a:pathLst>
                <a:path w="6985" h="634">
                  <a:moveTo>
                    <a:pt x="6553" y="469"/>
                  </a:moveTo>
                  <a:lnTo>
                    <a:pt x="0" y="0"/>
                  </a:lnTo>
                </a:path>
              </a:pathLst>
            </a:custGeom>
            <a:ln w="3175">
              <a:solidFill>
                <a:srgbClr val="565658"/>
              </a:solidFill>
            </a:ln>
          </p:spPr>
          <p:txBody>
            <a:bodyPr wrap="square" lIns="0" tIns="0" rIns="0" bIns="0" rtlCol="0"/>
            <a:lstStyle/>
            <a:p/>
          </p:txBody>
        </p:sp>
        <p:sp>
          <p:nvSpPr>
            <p:cNvPr id="3181" name="object 3181" descr=""/>
            <p:cNvSpPr/>
            <p:nvPr/>
          </p:nvSpPr>
          <p:spPr>
            <a:xfrm>
              <a:off x="2218968" y="8556879"/>
              <a:ext cx="6350" cy="3175"/>
            </a:xfrm>
            <a:custGeom>
              <a:avLst/>
              <a:gdLst/>
              <a:ahLst/>
              <a:cxnLst/>
              <a:rect l="l" t="t" r="r" b="b"/>
              <a:pathLst>
                <a:path w="6350" h="3175">
                  <a:moveTo>
                    <a:pt x="6121" y="2844"/>
                  </a:moveTo>
                  <a:lnTo>
                    <a:pt x="0" y="0"/>
                  </a:lnTo>
                </a:path>
              </a:pathLst>
            </a:custGeom>
            <a:ln w="3175">
              <a:solidFill>
                <a:srgbClr val="565658"/>
              </a:solidFill>
            </a:ln>
          </p:spPr>
          <p:txBody>
            <a:bodyPr wrap="square" lIns="0" tIns="0" rIns="0" bIns="0" rtlCol="0"/>
            <a:lstStyle/>
            <a:p/>
          </p:txBody>
        </p:sp>
        <p:sp>
          <p:nvSpPr>
            <p:cNvPr id="3182" name="object 3182" descr=""/>
            <p:cNvSpPr/>
            <p:nvPr/>
          </p:nvSpPr>
          <p:spPr>
            <a:xfrm>
              <a:off x="2361379" y="8737070"/>
              <a:ext cx="0" cy="5715"/>
            </a:xfrm>
            <a:custGeom>
              <a:avLst/>
              <a:gdLst/>
              <a:ahLst/>
              <a:cxnLst/>
              <a:rect l="l" t="t" r="r" b="b"/>
              <a:pathLst>
                <a:path w="0" h="5715">
                  <a:moveTo>
                    <a:pt x="0" y="0"/>
                  </a:moveTo>
                  <a:lnTo>
                    <a:pt x="0" y="5549"/>
                  </a:lnTo>
                </a:path>
              </a:pathLst>
            </a:custGeom>
            <a:ln w="3175">
              <a:solidFill>
                <a:srgbClr val="565658"/>
              </a:solidFill>
            </a:ln>
          </p:spPr>
          <p:txBody>
            <a:bodyPr wrap="square" lIns="0" tIns="0" rIns="0" bIns="0" rtlCol="0"/>
            <a:lstStyle/>
            <a:p/>
          </p:txBody>
        </p:sp>
        <p:sp>
          <p:nvSpPr>
            <p:cNvPr id="3183" name="object 3183" descr=""/>
            <p:cNvSpPr/>
            <p:nvPr/>
          </p:nvSpPr>
          <p:spPr>
            <a:xfrm>
              <a:off x="2283722" y="8735909"/>
              <a:ext cx="1905" cy="6985"/>
            </a:xfrm>
            <a:custGeom>
              <a:avLst/>
              <a:gdLst/>
              <a:ahLst/>
              <a:cxnLst/>
              <a:rect l="l" t="t" r="r" b="b"/>
              <a:pathLst>
                <a:path w="1905" h="6984">
                  <a:moveTo>
                    <a:pt x="1790" y="6705"/>
                  </a:moveTo>
                  <a:lnTo>
                    <a:pt x="0" y="0"/>
                  </a:lnTo>
                </a:path>
              </a:pathLst>
            </a:custGeom>
            <a:ln w="3175">
              <a:solidFill>
                <a:srgbClr val="565658"/>
              </a:solidFill>
            </a:ln>
          </p:spPr>
          <p:txBody>
            <a:bodyPr wrap="square" lIns="0" tIns="0" rIns="0" bIns="0" rtlCol="0"/>
            <a:lstStyle/>
            <a:p/>
          </p:txBody>
        </p:sp>
        <p:sp>
          <p:nvSpPr>
            <p:cNvPr id="3184" name="object 3184" descr=""/>
            <p:cNvSpPr/>
            <p:nvPr/>
          </p:nvSpPr>
          <p:spPr>
            <a:xfrm>
              <a:off x="2197966" y="8737001"/>
              <a:ext cx="0" cy="5715"/>
            </a:xfrm>
            <a:custGeom>
              <a:avLst/>
              <a:gdLst/>
              <a:ahLst/>
              <a:cxnLst/>
              <a:rect l="l" t="t" r="r" b="b"/>
              <a:pathLst>
                <a:path w="0" h="5715">
                  <a:moveTo>
                    <a:pt x="0" y="5613"/>
                  </a:moveTo>
                  <a:lnTo>
                    <a:pt x="0" y="0"/>
                  </a:lnTo>
                </a:path>
              </a:pathLst>
            </a:custGeom>
            <a:ln w="3175">
              <a:solidFill>
                <a:srgbClr val="565658"/>
              </a:solidFill>
            </a:ln>
          </p:spPr>
          <p:txBody>
            <a:bodyPr wrap="square" lIns="0" tIns="0" rIns="0" bIns="0" rtlCol="0"/>
            <a:lstStyle/>
            <a:p/>
          </p:txBody>
        </p:sp>
        <p:sp>
          <p:nvSpPr>
            <p:cNvPr id="3185" name="object 3185" descr=""/>
            <p:cNvSpPr/>
            <p:nvPr/>
          </p:nvSpPr>
          <p:spPr>
            <a:xfrm>
              <a:off x="2397060" y="8586928"/>
              <a:ext cx="5715" cy="3810"/>
            </a:xfrm>
            <a:custGeom>
              <a:avLst/>
              <a:gdLst/>
              <a:ahLst/>
              <a:cxnLst/>
              <a:rect l="l" t="t" r="r" b="b"/>
              <a:pathLst>
                <a:path w="5714" h="3809">
                  <a:moveTo>
                    <a:pt x="0" y="0"/>
                  </a:moveTo>
                  <a:lnTo>
                    <a:pt x="5549" y="3746"/>
                  </a:lnTo>
                </a:path>
              </a:pathLst>
            </a:custGeom>
            <a:ln w="3175">
              <a:solidFill>
                <a:srgbClr val="565658"/>
              </a:solidFill>
            </a:ln>
          </p:spPr>
          <p:txBody>
            <a:bodyPr wrap="square" lIns="0" tIns="0" rIns="0" bIns="0" rtlCol="0"/>
            <a:lstStyle/>
            <a:p/>
          </p:txBody>
        </p:sp>
        <p:sp>
          <p:nvSpPr>
            <p:cNvPr id="3186" name="object 3186" descr=""/>
            <p:cNvSpPr/>
            <p:nvPr/>
          </p:nvSpPr>
          <p:spPr>
            <a:xfrm>
              <a:off x="2273887" y="8735923"/>
              <a:ext cx="1905" cy="6985"/>
            </a:xfrm>
            <a:custGeom>
              <a:avLst/>
              <a:gdLst/>
              <a:ahLst/>
              <a:cxnLst/>
              <a:rect l="l" t="t" r="r" b="b"/>
              <a:pathLst>
                <a:path w="1905" h="6984">
                  <a:moveTo>
                    <a:pt x="1790" y="0"/>
                  </a:moveTo>
                  <a:lnTo>
                    <a:pt x="0" y="6705"/>
                  </a:lnTo>
                </a:path>
              </a:pathLst>
            </a:custGeom>
            <a:ln w="3175">
              <a:solidFill>
                <a:srgbClr val="565658"/>
              </a:solidFill>
            </a:ln>
          </p:spPr>
          <p:txBody>
            <a:bodyPr wrap="square" lIns="0" tIns="0" rIns="0" bIns="0" rtlCol="0"/>
            <a:lstStyle/>
            <a:p/>
          </p:txBody>
        </p:sp>
        <p:sp>
          <p:nvSpPr>
            <p:cNvPr id="3187" name="object 3187" descr=""/>
            <p:cNvSpPr/>
            <p:nvPr/>
          </p:nvSpPr>
          <p:spPr>
            <a:xfrm>
              <a:off x="2367667" y="8741142"/>
              <a:ext cx="0" cy="1905"/>
            </a:xfrm>
            <a:custGeom>
              <a:avLst/>
              <a:gdLst/>
              <a:ahLst/>
              <a:cxnLst/>
              <a:rect l="l" t="t" r="r" b="b"/>
              <a:pathLst>
                <a:path w="0" h="1904">
                  <a:moveTo>
                    <a:pt x="0" y="1473"/>
                  </a:moveTo>
                  <a:lnTo>
                    <a:pt x="0" y="0"/>
                  </a:lnTo>
                </a:path>
              </a:pathLst>
            </a:custGeom>
            <a:ln w="3175">
              <a:solidFill>
                <a:srgbClr val="565658"/>
              </a:solidFill>
            </a:ln>
          </p:spPr>
          <p:txBody>
            <a:bodyPr wrap="square" lIns="0" tIns="0" rIns="0" bIns="0" rtlCol="0"/>
            <a:lstStyle/>
            <a:p/>
          </p:txBody>
        </p:sp>
        <p:sp>
          <p:nvSpPr>
            <p:cNvPr id="3188" name="object 3188" descr=""/>
            <p:cNvSpPr/>
            <p:nvPr/>
          </p:nvSpPr>
          <p:spPr>
            <a:xfrm>
              <a:off x="2367667" y="8732208"/>
              <a:ext cx="0" cy="1270"/>
            </a:xfrm>
            <a:custGeom>
              <a:avLst/>
              <a:gdLst/>
              <a:ahLst/>
              <a:cxnLst/>
              <a:rect l="l" t="t" r="r" b="b"/>
              <a:pathLst>
                <a:path w="0" h="1270">
                  <a:moveTo>
                    <a:pt x="0" y="787"/>
                  </a:moveTo>
                  <a:lnTo>
                    <a:pt x="0" y="0"/>
                  </a:lnTo>
                </a:path>
              </a:pathLst>
            </a:custGeom>
            <a:ln w="3175">
              <a:solidFill>
                <a:srgbClr val="565658"/>
              </a:solidFill>
            </a:ln>
          </p:spPr>
          <p:txBody>
            <a:bodyPr wrap="square" lIns="0" tIns="0" rIns="0" bIns="0" rtlCol="0"/>
            <a:lstStyle/>
            <a:p/>
          </p:txBody>
        </p:sp>
        <p:sp>
          <p:nvSpPr>
            <p:cNvPr id="3189" name="object 3189" descr=""/>
            <p:cNvSpPr/>
            <p:nvPr/>
          </p:nvSpPr>
          <p:spPr>
            <a:xfrm>
              <a:off x="2361379" y="8742615"/>
              <a:ext cx="6350" cy="0"/>
            </a:xfrm>
            <a:custGeom>
              <a:avLst/>
              <a:gdLst/>
              <a:ahLst/>
              <a:cxnLst/>
              <a:rect l="l" t="t" r="r" b="b"/>
              <a:pathLst>
                <a:path w="6350" h="0">
                  <a:moveTo>
                    <a:pt x="0" y="0"/>
                  </a:moveTo>
                  <a:lnTo>
                    <a:pt x="6286" y="0"/>
                  </a:lnTo>
                </a:path>
              </a:pathLst>
            </a:custGeom>
            <a:ln w="3175">
              <a:solidFill>
                <a:srgbClr val="565658"/>
              </a:solidFill>
            </a:ln>
          </p:spPr>
          <p:txBody>
            <a:bodyPr wrap="square" lIns="0" tIns="0" rIns="0" bIns="0" rtlCol="0"/>
            <a:lstStyle/>
            <a:p/>
          </p:txBody>
        </p:sp>
        <p:sp>
          <p:nvSpPr>
            <p:cNvPr id="3190" name="object 3190" descr=""/>
            <p:cNvSpPr/>
            <p:nvPr/>
          </p:nvSpPr>
          <p:spPr>
            <a:xfrm>
              <a:off x="2216358" y="8556772"/>
              <a:ext cx="2540" cy="11430"/>
            </a:xfrm>
            <a:custGeom>
              <a:avLst/>
              <a:gdLst/>
              <a:ahLst/>
              <a:cxnLst/>
              <a:rect l="l" t="t" r="r" b="b"/>
              <a:pathLst>
                <a:path w="2539" h="11429">
                  <a:moveTo>
                    <a:pt x="0" y="11353"/>
                  </a:moveTo>
                  <a:lnTo>
                    <a:pt x="2019" y="0"/>
                  </a:lnTo>
                </a:path>
              </a:pathLst>
            </a:custGeom>
            <a:ln w="3175">
              <a:solidFill>
                <a:srgbClr val="565658"/>
              </a:solidFill>
            </a:ln>
          </p:spPr>
          <p:txBody>
            <a:bodyPr wrap="square" lIns="0" tIns="0" rIns="0" bIns="0" rtlCol="0"/>
            <a:lstStyle/>
            <a:p/>
          </p:txBody>
        </p:sp>
        <p:sp>
          <p:nvSpPr>
            <p:cNvPr id="3191" name="object 3191" descr=""/>
            <p:cNvSpPr/>
            <p:nvPr/>
          </p:nvSpPr>
          <p:spPr>
            <a:xfrm>
              <a:off x="2361379" y="8743216"/>
              <a:ext cx="6350" cy="0"/>
            </a:xfrm>
            <a:custGeom>
              <a:avLst/>
              <a:gdLst/>
              <a:ahLst/>
              <a:cxnLst/>
              <a:rect l="l" t="t" r="r" b="b"/>
              <a:pathLst>
                <a:path w="6350" h="0">
                  <a:moveTo>
                    <a:pt x="0" y="0"/>
                  </a:moveTo>
                  <a:lnTo>
                    <a:pt x="6286" y="0"/>
                  </a:lnTo>
                </a:path>
              </a:pathLst>
            </a:custGeom>
            <a:ln w="3175">
              <a:solidFill>
                <a:srgbClr val="565658"/>
              </a:solidFill>
            </a:ln>
          </p:spPr>
          <p:txBody>
            <a:bodyPr wrap="square" lIns="0" tIns="0" rIns="0" bIns="0" rtlCol="0"/>
            <a:lstStyle/>
            <a:p/>
          </p:txBody>
        </p:sp>
        <p:sp>
          <p:nvSpPr>
            <p:cNvPr id="3192" name="object 3192" descr=""/>
            <p:cNvSpPr/>
            <p:nvPr/>
          </p:nvSpPr>
          <p:spPr>
            <a:xfrm>
              <a:off x="2273893" y="8742615"/>
              <a:ext cx="12065" cy="0"/>
            </a:xfrm>
            <a:custGeom>
              <a:avLst/>
              <a:gdLst/>
              <a:ahLst/>
              <a:cxnLst/>
              <a:rect l="l" t="t" r="r" b="b"/>
              <a:pathLst>
                <a:path w="12064" h="0">
                  <a:moveTo>
                    <a:pt x="0" y="0"/>
                  </a:moveTo>
                  <a:lnTo>
                    <a:pt x="11620" y="0"/>
                  </a:lnTo>
                </a:path>
              </a:pathLst>
            </a:custGeom>
            <a:ln w="3175">
              <a:solidFill>
                <a:srgbClr val="565658"/>
              </a:solidFill>
            </a:ln>
          </p:spPr>
          <p:txBody>
            <a:bodyPr wrap="square" lIns="0" tIns="0" rIns="0" bIns="0" rtlCol="0"/>
            <a:lstStyle/>
            <a:p/>
          </p:txBody>
        </p:sp>
        <p:sp>
          <p:nvSpPr>
            <p:cNvPr id="3193" name="object 3193" descr=""/>
            <p:cNvSpPr/>
            <p:nvPr/>
          </p:nvSpPr>
          <p:spPr>
            <a:xfrm>
              <a:off x="2249001" y="8478703"/>
              <a:ext cx="8890" cy="7620"/>
            </a:xfrm>
            <a:custGeom>
              <a:avLst/>
              <a:gdLst/>
              <a:ahLst/>
              <a:cxnLst/>
              <a:rect l="l" t="t" r="r" b="b"/>
              <a:pathLst>
                <a:path w="8889" h="7620">
                  <a:moveTo>
                    <a:pt x="0" y="7518"/>
                  </a:moveTo>
                  <a:lnTo>
                    <a:pt x="8699" y="0"/>
                  </a:lnTo>
                </a:path>
              </a:pathLst>
            </a:custGeom>
            <a:ln w="3175">
              <a:solidFill>
                <a:srgbClr val="565658"/>
              </a:solidFill>
            </a:ln>
          </p:spPr>
          <p:txBody>
            <a:bodyPr wrap="square" lIns="0" tIns="0" rIns="0" bIns="0" rtlCol="0"/>
            <a:lstStyle/>
            <a:p/>
          </p:txBody>
        </p:sp>
        <p:sp>
          <p:nvSpPr>
            <p:cNvPr id="3194" name="object 3194" descr=""/>
            <p:cNvSpPr/>
            <p:nvPr/>
          </p:nvSpPr>
          <p:spPr>
            <a:xfrm>
              <a:off x="2273893" y="8743216"/>
              <a:ext cx="12065" cy="0"/>
            </a:xfrm>
            <a:custGeom>
              <a:avLst/>
              <a:gdLst/>
              <a:ahLst/>
              <a:cxnLst/>
              <a:rect l="l" t="t" r="r" b="b"/>
              <a:pathLst>
                <a:path w="12064" h="0">
                  <a:moveTo>
                    <a:pt x="11620" y="0"/>
                  </a:moveTo>
                  <a:lnTo>
                    <a:pt x="0" y="0"/>
                  </a:lnTo>
                </a:path>
              </a:pathLst>
            </a:custGeom>
            <a:ln w="3175">
              <a:solidFill>
                <a:srgbClr val="565658"/>
              </a:solidFill>
            </a:ln>
          </p:spPr>
          <p:txBody>
            <a:bodyPr wrap="square" lIns="0" tIns="0" rIns="0" bIns="0" rtlCol="0"/>
            <a:lstStyle/>
            <a:p/>
          </p:txBody>
        </p:sp>
        <p:sp>
          <p:nvSpPr>
            <p:cNvPr id="3195" name="object 3195" descr=""/>
            <p:cNvSpPr/>
            <p:nvPr/>
          </p:nvSpPr>
          <p:spPr>
            <a:xfrm>
              <a:off x="2404068" y="8579824"/>
              <a:ext cx="2540" cy="6985"/>
            </a:xfrm>
            <a:custGeom>
              <a:avLst/>
              <a:gdLst/>
              <a:ahLst/>
              <a:cxnLst/>
              <a:rect l="l" t="t" r="r" b="b"/>
              <a:pathLst>
                <a:path w="2539" h="6984">
                  <a:moveTo>
                    <a:pt x="0" y="6794"/>
                  </a:moveTo>
                  <a:lnTo>
                    <a:pt x="2184" y="0"/>
                  </a:lnTo>
                </a:path>
              </a:pathLst>
            </a:custGeom>
            <a:ln w="3175">
              <a:solidFill>
                <a:srgbClr val="565658"/>
              </a:solidFill>
            </a:ln>
          </p:spPr>
          <p:txBody>
            <a:bodyPr wrap="square" lIns="0" tIns="0" rIns="0" bIns="0" rtlCol="0"/>
            <a:lstStyle/>
            <a:p/>
          </p:txBody>
        </p:sp>
        <p:sp>
          <p:nvSpPr>
            <p:cNvPr id="3196" name="object 3196" descr=""/>
            <p:cNvSpPr/>
            <p:nvPr/>
          </p:nvSpPr>
          <p:spPr>
            <a:xfrm>
              <a:off x="2192633" y="8742615"/>
              <a:ext cx="5715" cy="0"/>
            </a:xfrm>
            <a:custGeom>
              <a:avLst/>
              <a:gdLst/>
              <a:ahLst/>
              <a:cxnLst/>
              <a:rect l="l" t="t" r="r" b="b"/>
              <a:pathLst>
                <a:path w="5714" h="0">
                  <a:moveTo>
                    <a:pt x="0" y="0"/>
                  </a:moveTo>
                  <a:lnTo>
                    <a:pt x="5321" y="0"/>
                  </a:lnTo>
                </a:path>
              </a:pathLst>
            </a:custGeom>
            <a:ln w="3175">
              <a:solidFill>
                <a:srgbClr val="565658"/>
              </a:solidFill>
            </a:ln>
          </p:spPr>
          <p:txBody>
            <a:bodyPr wrap="square" lIns="0" tIns="0" rIns="0" bIns="0" rtlCol="0"/>
            <a:lstStyle/>
            <a:p/>
          </p:txBody>
        </p:sp>
        <p:sp>
          <p:nvSpPr>
            <p:cNvPr id="3197" name="object 3197" descr=""/>
            <p:cNvSpPr/>
            <p:nvPr/>
          </p:nvSpPr>
          <p:spPr>
            <a:xfrm>
              <a:off x="2402604" y="8586616"/>
              <a:ext cx="1905" cy="4445"/>
            </a:xfrm>
            <a:custGeom>
              <a:avLst/>
              <a:gdLst/>
              <a:ahLst/>
              <a:cxnLst/>
              <a:rect l="l" t="t" r="r" b="b"/>
              <a:pathLst>
                <a:path w="1905" h="4445">
                  <a:moveTo>
                    <a:pt x="0" y="4064"/>
                  </a:moveTo>
                  <a:lnTo>
                    <a:pt x="1473" y="0"/>
                  </a:lnTo>
                </a:path>
              </a:pathLst>
            </a:custGeom>
            <a:ln w="3175">
              <a:solidFill>
                <a:srgbClr val="565658"/>
              </a:solidFill>
            </a:ln>
          </p:spPr>
          <p:txBody>
            <a:bodyPr wrap="square" lIns="0" tIns="0" rIns="0" bIns="0" rtlCol="0"/>
            <a:lstStyle/>
            <a:p/>
          </p:txBody>
        </p:sp>
        <p:sp>
          <p:nvSpPr>
            <p:cNvPr id="3198" name="object 3198" descr=""/>
            <p:cNvSpPr/>
            <p:nvPr/>
          </p:nvSpPr>
          <p:spPr>
            <a:xfrm>
              <a:off x="2191678" y="8741058"/>
              <a:ext cx="0" cy="1270"/>
            </a:xfrm>
            <a:custGeom>
              <a:avLst/>
              <a:gdLst/>
              <a:ahLst/>
              <a:cxnLst/>
              <a:rect l="l" t="t" r="r" b="b"/>
              <a:pathLst>
                <a:path w="0" h="1270">
                  <a:moveTo>
                    <a:pt x="0" y="0"/>
                  </a:moveTo>
                  <a:lnTo>
                    <a:pt x="0" y="977"/>
                  </a:lnTo>
                </a:path>
              </a:pathLst>
            </a:custGeom>
            <a:ln w="3175">
              <a:solidFill>
                <a:srgbClr val="565658"/>
              </a:solidFill>
            </a:ln>
          </p:spPr>
          <p:txBody>
            <a:bodyPr wrap="square" lIns="0" tIns="0" rIns="0" bIns="0" rtlCol="0"/>
            <a:lstStyle/>
            <a:p/>
          </p:txBody>
        </p:sp>
        <p:sp>
          <p:nvSpPr>
            <p:cNvPr id="3199" name="object 3199" descr=""/>
            <p:cNvSpPr/>
            <p:nvPr/>
          </p:nvSpPr>
          <p:spPr>
            <a:xfrm>
              <a:off x="2403149" y="8586807"/>
              <a:ext cx="1905" cy="4445"/>
            </a:xfrm>
            <a:custGeom>
              <a:avLst/>
              <a:gdLst/>
              <a:ahLst/>
              <a:cxnLst/>
              <a:rect l="l" t="t" r="r" b="b"/>
              <a:pathLst>
                <a:path w="1905" h="4445">
                  <a:moveTo>
                    <a:pt x="0" y="4076"/>
                  </a:moveTo>
                  <a:lnTo>
                    <a:pt x="1485" y="0"/>
                  </a:lnTo>
                </a:path>
              </a:pathLst>
            </a:custGeom>
            <a:ln w="3175">
              <a:solidFill>
                <a:srgbClr val="565658"/>
              </a:solidFill>
            </a:ln>
          </p:spPr>
          <p:txBody>
            <a:bodyPr wrap="square" lIns="0" tIns="0" rIns="0" bIns="0" rtlCol="0"/>
            <a:lstStyle/>
            <a:p/>
          </p:txBody>
        </p:sp>
        <p:sp>
          <p:nvSpPr>
            <p:cNvPr id="3200" name="object 3200" descr=""/>
            <p:cNvSpPr/>
            <p:nvPr/>
          </p:nvSpPr>
          <p:spPr>
            <a:xfrm>
              <a:off x="2404626" y="8579977"/>
              <a:ext cx="2540" cy="6985"/>
            </a:xfrm>
            <a:custGeom>
              <a:avLst/>
              <a:gdLst/>
              <a:ahLst/>
              <a:cxnLst/>
              <a:rect l="l" t="t" r="r" b="b"/>
              <a:pathLst>
                <a:path w="2539" h="6984">
                  <a:moveTo>
                    <a:pt x="0" y="6832"/>
                  </a:moveTo>
                  <a:lnTo>
                    <a:pt x="2197" y="0"/>
                  </a:lnTo>
                </a:path>
              </a:pathLst>
            </a:custGeom>
            <a:ln w="3175">
              <a:solidFill>
                <a:srgbClr val="565658"/>
              </a:solidFill>
            </a:ln>
          </p:spPr>
          <p:txBody>
            <a:bodyPr wrap="square" lIns="0" tIns="0" rIns="0" bIns="0" rtlCol="0"/>
            <a:lstStyle/>
            <a:p/>
          </p:txBody>
        </p:sp>
        <p:sp>
          <p:nvSpPr>
            <p:cNvPr id="3201" name="object 3201" descr=""/>
            <p:cNvSpPr/>
            <p:nvPr/>
          </p:nvSpPr>
          <p:spPr>
            <a:xfrm>
              <a:off x="2192644" y="8743216"/>
              <a:ext cx="5715" cy="0"/>
            </a:xfrm>
            <a:custGeom>
              <a:avLst/>
              <a:gdLst/>
              <a:ahLst/>
              <a:cxnLst/>
              <a:rect l="l" t="t" r="r" b="b"/>
              <a:pathLst>
                <a:path w="5714" h="0">
                  <a:moveTo>
                    <a:pt x="5321" y="0"/>
                  </a:moveTo>
                  <a:lnTo>
                    <a:pt x="0" y="0"/>
                  </a:lnTo>
                </a:path>
              </a:pathLst>
            </a:custGeom>
            <a:ln w="3175">
              <a:solidFill>
                <a:srgbClr val="565658"/>
              </a:solidFill>
            </a:ln>
          </p:spPr>
          <p:txBody>
            <a:bodyPr wrap="square" lIns="0" tIns="0" rIns="0" bIns="0" rtlCol="0"/>
            <a:lstStyle/>
            <a:p/>
          </p:txBody>
        </p:sp>
        <p:sp>
          <p:nvSpPr>
            <p:cNvPr id="3202" name="object 3202" descr=""/>
            <p:cNvSpPr/>
            <p:nvPr/>
          </p:nvSpPr>
          <p:spPr>
            <a:xfrm>
              <a:off x="2395294" y="8504049"/>
              <a:ext cx="5715" cy="10160"/>
            </a:xfrm>
            <a:custGeom>
              <a:avLst/>
              <a:gdLst/>
              <a:ahLst/>
              <a:cxnLst/>
              <a:rect l="l" t="t" r="r" b="b"/>
              <a:pathLst>
                <a:path w="5714" h="10159">
                  <a:moveTo>
                    <a:pt x="5486" y="10045"/>
                  </a:moveTo>
                  <a:lnTo>
                    <a:pt x="0" y="0"/>
                  </a:lnTo>
                </a:path>
              </a:pathLst>
            </a:custGeom>
            <a:ln w="3175">
              <a:solidFill>
                <a:srgbClr val="565658"/>
              </a:solidFill>
            </a:ln>
          </p:spPr>
          <p:txBody>
            <a:bodyPr wrap="square" lIns="0" tIns="0" rIns="0" bIns="0" rtlCol="0"/>
            <a:lstStyle/>
            <a:p/>
          </p:txBody>
        </p:sp>
        <p:sp>
          <p:nvSpPr>
            <p:cNvPr id="3203" name="object 3203" descr=""/>
            <p:cNvSpPr/>
            <p:nvPr/>
          </p:nvSpPr>
          <p:spPr>
            <a:xfrm>
              <a:off x="2200225" y="8645578"/>
              <a:ext cx="3175" cy="11430"/>
            </a:xfrm>
            <a:custGeom>
              <a:avLst/>
              <a:gdLst/>
              <a:ahLst/>
              <a:cxnLst/>
              <a:rect l="l" t="t" r="r" b="b"/>
              <a:pathLst>
                <a:path w="3175" h="11429">
                  <a:moveTo>
                    <a:pt x="3073" y="0"/>
                  </a:moveTo>
                  <a:lnTo>
                    <a:pt x="0" y="11239"/>
                  </a:lnTo>
                </a:path>
              </a:pathLst>
            </a:custGeom>
            <a:ln w="3175">
              <a:solidFill>
                <a:srgbClr val="565658"/>
              </a:solidFill>
            </a:ln>
          </p:spPr>
          <p:txBody>
            <a:bodyPr wrap="square" lIns="0" tIns="0" rIns="0" bIns="0" rtlCol="0"/>
            <a:lstStyle/>
            <a:p/>
          </p:txBody>
        </p:sp>
        <p:sp>
          <p:nvSpPr>
            <p:cNvPr id="3204" name="object 3204" descr=""/>
            <p:cNvSpPr/>
            <p:nvPr/>
          </p:nvSpPr>
          <p:spPr>
            <a:xfrm>
              <a:off x="2199665" y="8645473"/>
              <a:ext cx="3175" cy="11430"/>
            </a:xfrm>
            <a:custGeom>
              <a:avLst/>
              <a:gdLst/>
              <a:ahLst/>
              <a:cxnLst/>
              <a:rect l="l" t="t" r="r" b="b"/>
              <a:pathLst>
                <a:path w="3175" h="11429">
                  <a:moveTo>
                    <a:pt x="0" y="11137"/>
                  </a:moveTo>
                  <a:lnTo>
                    <a:pt x="3035" y="0"/>
                  </a:lnTo>
                </a:path>
              </a:pathLst>
            </a:custGeom>
            <a:ln w="3175">
              <a:solidFill>
                <a:srgbClr val="565658"/>
              </a:solidFill>
            </a:ln>
          </p:spPr>
          <p:txBody>
            <a:bodyPr wrap="square" lIns="0" tIns="0" rIns="0" bIns="0" rtlCol="0"/>
            <a:lstStyle/>
            <a:p/>
          </p:txBody>
        </p:sp>
        <p:sp>
          <p:nvSpPr>
            <p:cNvPr id="3205" name="object 3205" descr=""/>
            <p:cNvSpPr/>
            <p:nvPr/>
          </p:nvSpPr>
          <p:spPr>
            <a:xfrm>
              <a:off x="2249418" y="8479183"/>
              <a:ext cx="8890" cy="7620"/>
            </a:xfrm>
            <a:custGeom>
              <a:avLst/>
              <a:gdLst/>
              <a:ahLst/>
              <a:cxnLst/>
              <a:rect l="l" t="t" r="r" b="b"/>
              <a:pathLst>
                <a:path w="8889" h="7620">
                  <a:moveTo>
                    <a:pt x="8648" y="0"/>
                  </a:moveTo>
                  <a:lnTo>
                    <a:pt x="0" y="7480"/>
                  </a:lnTo>
                </a:path>
              </a:pathLst>
            </a:custGeom>
            <a:ln w="3175">
              <a:solidFill>
                <a:srgbClr val="565658"/>
              </a:solidFill>
            </a:ln>
          </p:spPr>
          <p:txBody>
            <a:bodyPr wrap="square" lIns="0" tIns="0" rIns="0" bIns="0" rtlCol="0"/>
            <a:lstStyle/>
            <a:p/>
          </p:txBody>
        </p:sp>
        <p:sp>
          <p:nvSpPr>
            <p:cNvPr id="3206" name="object 3206" descr=""/>
            <p:cNvSpPr/>
            <p:nvPr/>
          </p:nvSpPr>
          <p:spPr>
            <a:xfrm>
              <a:off x="2189712" y="8743216"/>
              <a:ext cx="3175" cy="0"/>
            </a:xfrm>
            <a:custGeom>
              <a:avLst/>
              <a:gdLst/>
              <a:ahLst/>
              <a:cxnLst/>
              <a:rect l="l" t="t" r="r" b="b"/>
              <a:pathLst>
                <a:path w="3175" h="0">
                  <a:moveTo>
                    <a:pt x="2920" y="0"/>
                  </a:moveTo>
                  <a:lnTo>
                    <a:pt x="0" y="0"/>
                  </a:lnTo>
                </a:path>
              </a:pathLst>
            </a:custGeom>
            <a:ln w="3175">
              <a:solidFill>
                <a:srgbClr val="565658"/>
              </a:solidFill>
            </a:ln>
          </p:spPr>
          <p:txBody>
            <a:bodyPr wrap="square" lIns="0" tIns="0" rIns="0" bIns="0" rtlCol="0"/>
            <a:lstStyle/>
            <a:p/>
          </p:txBody>
        </p:sp>
        <p:sp>
          <p:nvSpPr>
            <p:cNvPr id="3207" name="object 3207" descr=""/>
            <p:cNvSpPr/>
            <p:nvPr/>
          </p:nvSpPr>
          <p:spPr>
            <a:xfrm>
              <a:off x="2331812" y="8461303"/>
              <a:ext cx="11430" cy="3175"/>
            </a:xfrm>
            <a:custGeom>
              <a:avLst/>
              <a:gdLst/>
              <a:ahLst/>
              <a:cxnLst/>
              <a:rect l="l" t="t" r="r" b="b"/>
              <a:pathLst>
                <a:path w="11430" h="3175">
                  <a:moveTo>
                    <a:pt x="11112" y="2679"/>
                  </a:moveTo>
                  <a:lnTo>
                    <a:pt x="0" y="0"/>
                  </a:lnTo>
                </a:path>
              </a:pathLst>
            </a:custGeom>
            <a:ln w="3175">
              <a:solidFill>
                <a:srgbClr val="565658"/>
              </a:solidFill>
            </a:ln>
          </p:spPr>
          <p:txBody>
            <a:bodyPr wrap="square" lIns="0" tIns="0" rIns="0" bIns="0" rtlCol="0"/>
            <a:lstStyle/>
            <a:p/>
          </p:txBody>
        </p:sp>
        <p:sp>
          <p:nvSpPr>
            <p:cNvPr id="3208" name="object 3208" descr=""/>
            <p:cNvSpPr/>
            <p:nvPr/>
          </p:nvSpPr>
          <p:spPr>
            <a:xfrm>
              <a:off x="2331909" y="8460727"/>
              <a:ext cx="11430" cy="3175"/>
            </a:xfrm>
            <a:custGeom>
              <a:avLst/>
              <a:gdLst/>
              <a:ahLst/>
              <a:cxnLst/>
              <a:rect l="l" t="t" r="r" b="b"/>
              <a:pathLst>
                <a:path w="11430" h="3175">
                  <a:moveTo>
                    <a:pt x="11188" y="2679"/>
                  </a:moveTo>
                  <a:lnTo>
                    <a:pt x="0" y="0"/>
                  </a:lnTo>
                </a:path>
              </a:pathLst>
            </a:custGeom>
            <a:ln w="3175">
              <a:solidFill>
                <a:srgbClr val="565658"/>
              </a:solidFill>
            </a:ln>
          </p:spPr>
          <p:txBody>
            <a:bodyPr wrap="square" lIns="0" tIns="0" rIns="0" bIns="0" rtlCol="0"/>
            <a:lstStyle/>
            <a:p/>
          </p:txBody>
        </p:sp>
        <p:sp>
          <p:nvSpPr>
            <p:cNvPr id="3209" name="object 3209" descr=""/>
            <p:cNvSpPr/>
            <p:nvPr/>
          </p:nvSpPr>
          <p:spPr>
            <a:xfrm>
              <a:off x="2367661" y="8743216"/>
              <a:ext cx="3175" cy="0"/>
            </a:xfrm>
            <a:custGeom>
              <a:avLst/>
              <a:gdLst/>
              <a:ahLst/>
              <a:cxnLst/>
              <a:rect l="l" t="t" r="r" b="b"/>
              <a:pathLst>
                <a:path w="3175" h="0">
                  <a:moveTo>
                    <a:pt x="2908" y="0"/>
                  </a:moveTo>
                  <a:lnTo>
                    <a:pt x="0" y="0"/>
                  </a:lnTo>
                </a:path>
              </a:pathLst>
            </a:custGeom>
            <a:ln w="3175">
              <a:solidFill>
                <a:srgbClr val="565658"/>
              </a:solidFill>
            </a:ln>
          </p:spPr>
          <p:txBody>
            <a:bodyPr wrap="square" lIns="0" tIns="0" rIns="0" bIns="0" rtlCol="0"/>
            <a:lstStyle/>
            <a:p/>
          </p:txBody>
        </p:sp>
        <p:sp>
          <p:nvSpPr>
            <p:cNvPr id="3210" name="object 3210" descr=""/>
            <p:cNvSpPr/>
            <p:nvPr/>
          </p:nvSpPr>
          <p:spPr>
            <a:xfrm>
              <a:off x="2188738" y="8675987"/>
              <a:ext cx="1270" cy="1270"/>
            </a:xfrm>
            <a:custGeom>
              <a:avLst/>
              <a:gdLst/>
              <a:ahLst/>
              <a:cxnLst/>
              <a:rect l="l" t="t" r="r" b="b"/>
              <a:pathLst>
                <a:path w="1269" h="1270">
                  <a:moveTo>
                    <a:pt x="0" y="1168"/>
                  </a:moveTo>
                  <a:lnTo>
                    <a:pt x="863" y="0"/>
                  </a:lnTo>
                </a:path>
              </a:pathLst>
            </a:custGeom>
            <a:ln w="3175">
              <a:solidFill>
                <a:srgbClr val="565658"/>
              </a:solidFill>
            </a:ln>
          </p:spPr>
          <p:txBody>
            <a:bodyPr wrap="square" lIns="0" tIns="0" rIns="0" bIns="0" rtlCol="0"/>
            <a:lstStyle/>
            <a:p/>
          </p:txBody>
        </p:sp>
        <p:sp>
          <p:nvSpPr>
            <p:cNvPr id="3211" name="object 3211" descr=""/>
            <p:cNvSpPr/>
            <p:nvPr/>
          </p:nvSpPr>
          <p:spPr>
            <a:xfrm>
              <a:off x="2188415" y="8678575"/>
              <a:ext cx="0" cy="47625"/>
            </a:xfrm>
            <a:custGeom>
              <a:avLst/>
              <a:gdLst/>
              <a:ahLst/>
              <a:cxnLst/>
              <a:rect l="l" t="t" r="r" b="b"/>
              <a:pathLst>
                <a:path w="0" h="47625">
                  <a:moveTo>
                    <a:pt x="0" y="0"/>
                  </a:moveTo>
                  <a:lnTo>
                    <a:pt x="0" y="47421"/>
                  </a:lnTo>
                </a:path>
              </a:pathLst>
            </a:custGeom>
            <a:ln w="3175">
              <a:solidFill>
                <a:srgbClr val="565658"/>
              </a:solidFill>
            </a:ln>
          </p:spPr>
          <p:txBody>
            <a:bodyPr wrap="square" lIns="0" tIns="0" rIns="0" bIns="0" rtlCol="0"/>
            <a:lstStyle/>
            <a:p/>
          </p:txBody>
        </p:sp>
        <p:sp>
          <p:nvSpPr>
            <p:cNvPr id="3212" name="object 3212" descr=""/>
            <p:cNvSpPr/>
            <p:nvPr/>
          </p:nvSpPr>
          <p:spPr>
            <a:xfrm>
              <a:off x="2175207" y="8971015"/>
              <a:ext cx="7620" cy="0"/>
            </a:xfrm>
            <a:custGeom>
              <a:avLst/>
              <a:gdLst/>
              <a:ahLst/>
              <a:cxnLst/>
              <a:rect l="l" t="t" r="r" b="b"/>
              <a:pathLst>
                <a:path w="7619" h="0">
                  <a:moveTo>
                    <a:pt x="0" y="0"/>
                  </a:moveTo>
                  <a:lnTo>
                    <a:pt x="7086" y="0"/>
                  </a:lnTo>
                </a:path>
              </a:pathLst>
            </a:custGeom>
            <a:ln w="3175">
              <a:solidFill>
                <a:srgbClr val="565658"/>
              </a:solidFill>
            </a:ln>
          </p:spPr>
          <p:txBody>
            <a:bodyPr wrap="square" lIns="0" tIns="0" rIns="0" bIns="0" rtlCol="0"/>
            <a:lstStyle/>
            <a:p/>
          </p:txBody>
        </p:sp>
        <p:sp>
          <p:nvSpPr>
            <p:cNvPr id="3213" name="object 3213" descr=""/>
            <p:cNvSpPr/>
            <p:nvPr/>
          </p:nvSpPr>
          <p:spPr>
            <a:xfrm>
              <a:off x="2421046" y="8757488"/>
              <a:ext cx="0" cy="16510"/>
            </a:xfrm>
            <a:custGeom>
              <a:avLst/>
              <a:gdLst/>
              <a:ahLst/>
              <a:cxnLst/>
              <a:rect l="l" t="t" r="r" b="b"/>
              <a:pathLst>
                <a:path w="0" h="16509">
                  <a:moveTo>
                    <a:pt x="0" y="15989"/>
                  </a:moveTo>
                  <a:lnTo>
                    <a:pt x="0" y="0"/>
                  </a:lnTo>
                </a:path>
              </a:pathLst>
            </a:custGeom>
            <a:ln w="3175">
              <a:solidFill>
                <a:srgbClr val="565658"/>
              </a:solidFill>
            </a:ln>
          </p:spPr>
          <p:txBody>
            <a:bodyPr wrap="square" lIns="0" tIns="0" rIns="0" bIns="0" rtlCol="0"/>
            <a:lstStyle/>
            <a:p/>
          </p:txBody>
        </p:sp>
        <p:sp>
          <p:nvSpPr>
            <p:cNvPr id="3214" name="object 3214" descr=""/>
            <p:cNvSpPr/>
            <p:nvPr/>
          </p:nvSpPr>
          <p:spPr>
            <a:xfrm>
              <a:off x="2140741" y="8757473"/>
              <a:ext cx="0" cy="3175"/>
            </a:xfrm>
            <a:custGeom>
              <a:avLst/>
              <a:gdLst/>
              <a:ahLst/>
              <a:cxnLst/>
              <a:rect l="l" t="t" r="r" b="b"/>
              <a:pathLst>
                <a:path w="0" h="3175">
                  <a:moveTo>
                    <a:pt x="0" y="0"/>
                  </a:moveTo>
                  <a:lnTo>
                    <a:pt x="0" y="3022"/>
                  </a:lnTo>
                </a:path>
              </a:pathLst>
            </a:custGeom>
            <a:ln w="3175">
              <a:solidFill>
                <a:srgbClr val="565658"/>
              </a:solidFill>
            </a:ln>
          </p:spPr>
          <p:txBody>
            <a:bodyPr wrap="square" lIns="0" tIns="0" rIns="0" bIns="0" rtlCol="0"/>
            <a:lstStyle/>
            <a:p/>
          </p:txBody>
        </p:sp>
        <p:sp>
          <p:nvSpPr>
            <p:cNvPr id="3215" name="object 3215" descr=""/>
            <p:cNvSpPr/>
            <p:nvPr/>
          </p:nvSpPr>
          <p:spPr>
            <a:xfrm>
              <a:off x="2339079" y="8979649"/>
              <a:ext cx="0" cy="26670"/>
            </a:xfrm>
            <a:custGeom>
              <a:avLst/>
              <a:gdLst/>
              <a:ahLst/>
              <a:cxnLst/>
              <a:rect l="l" t="t" r="r" b="b"/>
              <a:pathLst>
                <a:path w="0" h="26670">
                  <a:moveTo>
                    <a:pt x="0" y="26136"/>
                  </a:moveTo>
                  <a:lnTo>
                    <a:pt x="0" y="0"/>
                  </a:lnTo>
                </a:path>
              </a:pathLst>
            </a:custGeom>
            <a:ln w="3175">
              <a:solidFill>
                <a:srgbClr val="565658"/>
              </a:solidFill>
            </a:ln>
          </p:spPr>
          <p:txBody>
            <a:bodyPr wrap="square" lIns="0" tIns="0" rIns="0" bIns="0" rtlCol="0"/>
            <a:lstStyle/>
            <a:p/>
          </p:txBody>
        </p:sp>
        <p:sp>
          <p:nvSpPr>
            <p:cNvPr id="3216" name="object 3216" descr=""/>
            <p:cNvSpPr/>
            <p:nvPr/>
          </p:nvSpPr>
          <p:spPr>
            <a:xfrm>
              <a:off x="2220253" y="8979648"/>
              <a:ext cx="0" cy="26670"/>
            </a:xfrm>
            <a:custGeom>
              <a:avLst/>
              <a:gdLst/>
              <a:ahLst/>
              <a:cxnLst/>
              <a:rect l="l" t="t" r="r" b="b"/>
              <a:pathLst>
                <a:path w="0" h="26670">
                  <a:moveTo>
                    <a:pt x="0" y="0"/>
                  </a:moveTo>
                  <a:lnTo>
                    <a:pt x="0" y="26149"/>
                  </a:lnTo>
                </a:path>
              </a:pathLst>
            </a:custGeom>
            <a:ln w="3175">
              <a:solidFill>
                <a:srgbClr val="565658"/>
              </a:solidFill>
            </a:ln>
          </p:spPr>
          <p:txBody>
            <a:bodyPr wrap="square" lIns="0" tIns="0" rIns="0" bIns="0" rtlCol="0"/>
            <a:lstStyle/>
            <a:p/>
          </p:txBody>
        </p:sp>
        <p:sp>
          <p:nvSpPr>
            <p:cNvPr id="3217" name="object 3217" descr=""/>
            <p:cNvSpPr/>
            <p:nvPr/>
          </p:nvSpPr>
          <p:spPr>
            <a:xfrm>
              <a:off x="2349585" y="8979648"/>
              <a:ext cx="0" cy="26670"/>
            </a:xfrm>
            <a:custGeom>
              <a:avLst/>
              <a:gdLst/>
              <a:ahLst/>
              <a:cxnLst/>
              <a:rect l="l" t="t" r="r" b="b"/>
              <a:pathLst>
                <a:path w="0" h="26670">
                  <a:moveTo>
                    <a:pt x="0" y="0"/>
                  </a:moveTo>
                  <a:lnTo>
                    <a:pt x="0" y="26149"/>
                  </a:lnTo>
                </a:path>
              </a:pathLst>
            </a:custGeom>
            <a:ln w="3175">
              <a:solidFill>
                <a:srgbClr val="565658"/>
              </a:solidFill>
            </a:ln>
          </p:spPr>
          <p:txBody>
            <a:bodyPr wrap="square" lIns="0" tIns="0" rIns="0" bIns="0" rtlCol="0"/>
            <a:lstStyle/>
            <a:p/>
          </p:txBody>
        </p:sp>
        <p:sp>
          <p:nvSpPr>
            <p:cNvPr id="3218" name="object 3218" descr=""/>
            <p:cNvSpPr/>
            <p:nvPr/>
          </p:nvSpPr>
          <p:spPr>
            <a:xfrm>
              <a:off x="2222826" y="8977273"/>
              <a:ext cx="20955" cy="0"/>
            </a:xfrm>
            <a:custGeom>
              <a:avLst/>
              <a:gdLst/>
              <a:ahLst/>
              <a:cxnLst/>
              <a:rect l="l" t="t" r="r" b="b"/>
              <a:pathLst>
                <a:path w="20955" h="0">
                  <a:moveTo>
                    <a:pt x="20929" y="0"/>
                  </a:moveTo>
                  <a:lnTo>
                    <a:pt x="0" y="0"/>
                  </a:lnTo>
                </a:path>
              </a:pathLst>
            </a:custGeom>
            <a:ln w="3175">
              <a:solidFill>
                <a:srgbClr val="565658"/>
              </a:solidFill>
            </a:ln>
          </p:spPr>
          <p:txBody>
            <a:bodyPr wrap="square" lIns="0" tIns="0" rIns="0" bIns="0" rtlCol="0"/>
            <a:lstStyle/>
            <a:p/>
          </p:txBody>
        </p:sp>
        <p:sp>
          <p:nvSpPr>
            <p:cNvPr id="3219" name="object 3219" descr=""/>
            <p:cNvSpPr/>
            <p:nvPr/>
          </p:nvSpPr>
          <p:spPr>
            <a:xfrm>
              <a:off x="2315594" y="8977273"/>
              <a:ext cx="20955" cy="0"/>
            </a:xfrm>
            <a:custGeom>
              <a:avLst/>
              <a:gdLst/>
              <a:ahLst/>
              <a:cxnLst/>
              <a:rect l="l" t="t" r="r" b="b"/>
              <a:pathLst>
                <a:path w="20955" h="0">
                  <a:moveTo>
                    <a:pt x="20942" y="0"/>
                  </a:moveTo>
                  <a:lnTo>
                    <a:pt x="0" y="0"/>
                  </a:lnTo>
                </a:path>
              </a:pathLst>
            </a:custGeom>
            <a:ln w="3175">
              <a:solidFill>
                <a:srgbClr val="565658"/>
              </a:solidFill>
            </a:ln>
          </p:spPr>
          <p:txBody>
            <a:bodyPr wrap="square" lIns="0" tIns="0" rIns="0" bIns="0" rtlCol="0"/>
            <a:lstStyle/>
            <a:p/>
          </p:txBody>
        </p:sp>
        <p:sp>
          <p:nvSpPr>
            <p:cNvPr id="3220" name="object 3220" descr=""/>
            <p:cNvSpPr/>
            <p:nvPr/>
          </p:nvSpPr>
          <p:spPr>
            <a:xfrm>
              <a:off x="2404390" y="8979648"/>
              <a:ext cx="0" cy="2540"/>
            </a:xfrm>
            <a:custGeom>
              <a:avLst/>
              <a:gdLst/>
              <a:ahLst/>
              <a:cxnLst/>
              <a:rect l="l" t="t" r="r" b="b"/>
              <a:pathLst>
                <a:path w="0" h="2540">
                  <a:moveTo>
                    <a:pt x="0" y="2374"/>
                  </a:moveTo>
                  <a:lnTo>
                    <a:pt x="0" y="0"/>
                  </a:lnTo>
                </a:path>
              </a:pathLst>
            </a:custGeom>
            <a:ln w="3175">
              <a:solidFill>
                <a:srgbClr val="565658"/>
              </a:solidFill>
            </a:ln>
          </p:spPr>
          <p:txBody>
            <a:bodyPr wrap="square" lIns="0" tIns="0" rIns="0" bIns="0" rtlCol="0"/>
            <a:lstStyle/>
            <a:p/>
          </p:txBody>
        </p:sp>
        <p:sp>
          <p:nvSpPr>
            <p:cNvPr id="3221" name="object 3221" descr=""/>
            <p:cNvSpPr/>
            <p:nvPr/>
          </p:nvSpPr>
          <p:spPr>
            <a:xfrm>
              <a:off x="2351581" y="8979648"/>
              <a:ext cx="0" cy="2540"/>
            </a:xfrm>
            <a:custGeom>
              <a:avLst/>
              <a:gdLst/>
              <a:ahLst/>
              <a:cxnLst/>
              <a:rect l="l" t="t" r="r" b="b"/>
              <a:pathLst>
                <a:path w="0" h="2540">
                  <a:moveTo>
                    <a:pt x="0" y="0"/>
                  </a:moveTo>
                  <a:lnTo>
                    <a:pt x="0" y="2374"/>
                  </a:lnTo>
                </a:path>
              </a:pathLst>
            </a:custGeom>
            <a:ln w="3175">
              <a:solidFill>
                <a:srgbClr val="565658"/>
              </a:solidFill>
            </a:ln>
          </p:spPr>
          <p:txBody>
            <a:bodyPr wrap="square" lIns="0" tIns="0" rIns="0" bIns="0" rtlCol="0"/>
            <a:lstStyle/>
            <a:p/>
          </p:txBody>
        </p:sp>
        <p:sp>
          <p:nvSpPr>
            <p:cNvPr id="3222" name="object 3222" descr=""/>
            <p:cNvSpPr/>
            <p:nvPr/>
          </p:nvSpPr>
          <p:spPr>
            <a:xfrm>
              <a:off x="2209773" y="8979649"/>
              <a:ext cx="0" cy="26670"/>
            </a:xfrm>
            <a:custGeom>
              <a:avLst/>
              <a:gdLst/>
              <a:ahLst/>
              <a:cxnLst/>
              <a:rect l="l" t="t" r="r" b="b"/>
              <a:pathLst>
                <a:path w="0" h="26670">
                  <a:moveTo>
                    <a:pt x="0" y="26136"/>
                  </a:moveTo>
                  <a:lnTo>
                    <a:pt x="0" y="0"/>
                  </a:lnTo>
                </a:path>
              </a:pathLst>
            </a:custGeom>
            <a:ln w="3175">
              <a:solidFill>
                <a:srgbClr val="565658"/>
              </a:solidFill>
            </a:ln>
          </p:spPr>
          <p:txBody>
            <a:bodyPr wrap="square" lIns="0" tIns="0" rIns="0" bIns="0" rtlCol="0"/>
            <a:lstStyle/>
            <a:p/>
          </p:txBody>
        </p:sp>
        <p:sp>
          <p:nvSpPr>
            <p:cNvPr id="3223" name="object 3223" descr=""/>
            <p:cNvSpPr/>
            <p:nvPr/>
          </p:nvSpPr>
          <p:spPr>
            <a:xfrm>
              <a:off x="2352511" y="8977273"/>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3224" name="object 3224" descr=""/>
            <p:cNvSpPr/>
            <p:nvPr/>
          </p:nvSpPr>
          <p:spPr>
            <a:xfrm>
              <a:off x="2349574" y="8979648"/>
              <a:ext cx="2540" cy="0"/>
            </a:xfrm>
            <a:custGeom>
              <a:avLst/>
              <a:gdLst/>
              <a:ahLst/>
              <a:cxnLst/>
              <a:rect l="l" t="t" r="r" b="b"/>
              <a:pathLst>
                <a:path w="2539" h="0">
                  <a:moveTo>
                    <a:pt x="2006" y="0"/>
                  </a:moveTo>
                  <a:lnTo>
                    <a:pt x="0" y="0"/>
                  </a:lnTo>
                </a:path>
              </a:pathLst>
            </a:custGeom>
            <a:ln w="3175">
              <a:solidFill>
                <a:srgbClr val="565658"/>
              </a:solidFill>
            </a:ln>
          </p:spPr>
          <p:txBody>
            <a:bodyPr wrap="square" lIns="0" tIns="0" rIns="0" bIns="0" rtlCol="0"/>
            <a:lstStyle/>
            <a:p/>
          </p:txBody>
        </p:sp>
        <p:sp>
          <p:nvSpPr>
            <p:cNvPr id="3225" name="object 3225" descr=""/>
            <p:cNvSpPr/>
            <p:nvPr/>
          </p:nvSpPr>
          <p:spPr>
            <a:xfrm>
              <a:off x="2349510" y="8977273"/>
              <a:ext cx="3175" cy="0"/>
            </a:xfrm>
            <a:custGeom>
              <a:avLst/>
              <a:gdLst/>
              <a:ahLst/>
              <a:cxnLst/>
              <a:rect l="l" t="t" r="r" b="b"/>
              <a:pathLst>
                <a:path w="3175" h="0">
                  <a:moveTo>
                    <a:pt x="0" y="0"/>
                  </a:moveTo>
                  <a:lnTo>
                    <a:pt x="2997" y="0"/>
                  </a:lnTo>
                </a:path>
              </a:pathLst>
            </a:custGeom>
            <a:ln w="3175">
              <a:solidFill>
                <a:srgbClr val="565658"/>
              </a:solidFill>
            </a:ln>
          </p:spPr>
          <p:txBody>
            <a:bodyPr wrap="square" lIns="0" tIns="0" rIns="0" bIns="0" rtlCol="0"/>
            <a:lstStyle/>
            <a:p/>
          </p:txBody>
        </p:sp>
        <p:sp>
          <p:nvSpPr>
            <p:cNvPr id="3226" name="object 3226" descr=""/>
            <p:cNvSpPr/>
            <p:nvPr/>
          </p:nvSpPr>
          <p:spPr>
            <a:xfrm>
              <a:off x="2403659" y="8982023"/>
              <a:ext cx="0" cy="24130"/>
            </a:xfrm>
            <a:custGeom>
              <a:avLst/>
              <a:gdLst/>
              <a:ahLst/>
              <a:cxnLst/>
              <a:rect l="l" t="t" r="r" b="b"/>
              <a:pathLst>
                <a:path w="0" h="24129">
                  <a:moveTo>
                    <a:pt x="0" y="0"/>
                  </a:moveTo>
                  <a:lnTo>
                    <a:pt x="0" y="23774"/>
                  </a:lnTo>
                </a:path>
              </a:pathLst>
            </a:custGeom>
            <a:ln w="3175">
              <a:solidFill>
                <a:srgbClr val="565658"/>
              </a:solidFill>
            </a:ln>
          </p:spPr>
          <p:txBody>
            <a:bodyPr wrap="square" lIns="0" tIns="0" rIns="0" bIns="0" rtlCol="0"/>
            <a:lstStyle/>
            <a:p/>
          </p:txBody>
        </p:sp>
        <p:sp>
          <p:nvSpPr>
            <p:cNvPr id="3227" name="object 3227" descr=""/>
            <p:cNvSpPr/>
            <p:nvPr/>
          </p:nvSpPr>
          <p:spPr>
            <a:xfrm>
              <a:off x="2207776" y="8979648"/>
              <a:ext cx="0" cy="2540"/>
            </a:xfrm>
            <a:custGeom>
              <a:avLst/>
              <a:gdLst/>
              <a:ahLst/>
              <a:cxnLst/>
              <a:rect l="l" t="t" r="r" b="b"/>
              <a:pathLst>
                <a:path w="0" h="2540">
                  <a:moveTo>
                    <a:pt x="0" y="2374"/>
                  </a:moveTo>
                  <a:lnTo>
                    <a:pt x="0" y="0"/>
                  </a:lnTo>
                </a:path>
              </a:pathLst>
            </a:custGeom>
            <a:ln w="3175">
              <a:solidFill>
                <a:srgbClr val="565658"/>
              </a:solidFill>
            </a:ln>
          </p:spPr>
          <p:txBody>
            <a:bodyPr wrap="square" lIns="0" tIns="0" rIns="0" bIns="0" rtlCol="0"/>
            <a:lstStyle/>
            <a:p/>
          </p:txBody>
        </p:sp>
        <p:sp>
          <p:nvSpPr>
            <p:cNvPr id="3228" name="object 3228" descr=""/>
            <p:cNvSpPr/>
            <p:nvPr/>
          </p:nvSpPr>
          <p:spPr>
            <a:xfrm>
              <a:off x="2155673" y="8982024"/>
              <a:ext cx="0" cy="24130"/>
            </a:xfrm>
            <a:custGeom>
              <a:avLst/>
              <a:gdLst/>
              <a:ahLst/>
              <a:cxnLst/>
              <a:rect l="l" t="t" r="r" b="b"/>
              <a:pathLst>
                <a:path w="0" h="24129">
                  <a:moveTo>
                    <a:pt x="0" y="23761"/>
                  </a:moveTo>
                  <a:lnTo>
                    <a:pt x="0" y="0"/>
                  </a:lnTo>
                </a:path>
              </a:pathLst>
            </a:custGeom>
            <a:ln w="3175">
              <a:solidFill>
                <a:srgbClr val="565658"/>
              </a:solidFill>
            </a:ln>
          </p:spPr>
          <p:txBody>
            <a:bodyPr wrap="square" lIns="0" tIns="0" rIns="0" bIns="0" rtlCol="0"/>
            <a:lstStyle/>
            <a:p/>
          </p:txBody>
        </p:sp>
        <p:sp>
          <p:nvSpPr>
            <p:cNvPr id="3229" name="object 3229" descr=""/>
            <p:cNvSpPr/>
            <p:nvPr/>
          </p:nvSpPr>
          <p:spPr>
            <a:xfrm>
              <a:off x="2154966" y="8979648"/>
              <a:ext cx="0" cy="2540"/>
            </a:xfrm>
            <a:custGeom>
              <a:avLst/>
              <a:gdLst/>
              <a:ahLst/>
              <a:cxnLst/>
              <a:rect l="l" t="t" r="r" b="b"/>
              <a:pathLst>
                <a:path w="0" h="2540">
                  <a:moveTo>
                    <a:pt x="0" y="0"/>
                  </a:moveTo>
                  <a:lnTo>
                    <a:pt x="0" y="2374"/>
                  </a:lnTo>
                </a:path>
              </a:pathLst>
            </a:custGeom>
            <a:ln w="3175">
              <a:solidFill>
                <a:srgbClr val="565658"/>
              </a:solidFill>
            </a:ln>
          </p:spPr>
          <p:txBody>
            <a:bodyPr wrap="square" lIns="0" tIns="0" rIns="0" bIns="0" rtlCol="0"/>
            <a:lstStyle/>
            <a:p/>
          </p:txBody>
        </p:sp>
        <p:sp>
          <p:nvSpPr>
            <p:cNvPr id="3230" name="object 3230" descr=""/>
            <p:cNvSpPr/>
            <p:nvPr/>
          </p:nvSpPr>
          <p:spPr>
            <a:xfrm>
              <a:off x="2201562" y="8977273"/>
              <a:ext cx="5715" cy="0"/>
            </a:xfrm>
            <a:custGeom>
              <a:avLst/>
              <a:gdLst/>
              <a:ahLst/>
              <a:cxnLst/>
              <a:rect l="l" t="t" r="r" b="b"/>
              <a:pathLst>
                <a:path w="5714" h="0">
                  <a:moveTo>
                    <a:pt x="0" y="0"/>
                  </a:moveTo>
                  <a:lnTo>
                    <a:pt x="5257" y="0"/>
                  </a:lnTo>
                </a:path>
              </a:pathLst>
            </a:custGeom>
            <a:ln w="3175">
              <a:solidFill>
                <a:srgbClr val="565658"/>
              </a:solidFill>
            </a:ln>
          </p:spPr>
          <p:txBody>
            <a:bodyPr wrap="square" lIns="0" tIns="0" rIns="0" bIns="0" rtlCol="0"/>
            <a:lstStyle/>
            <a:p/>
          </p:txBody>
        </p:sp>
        <p:sp>
          <p:nvSpPr>
            <p:cNvPr id="3231" name="object 3231" descr=""/>
            <p:cNvSpPr/>
            <p:nvPr/>
          </p:nvSpPr>
          <p:spPr>
            <a:xfrm>
              <a:off x="2207779" y="8979648"/>
              <a:ext cx="2540" cy="0"/>
            </a:xfrm>
            <a:custGeom>
              <a:avLst/>
              <a:gdLst/>
              <a:ahLst/>
              <a:cxnLst/>
              <a:rect l="l" t="t" r="r" b="b"/>
              <a:pathLst>
                <a:path w="2539" h="0">
                  <a:moveTo>
                    <a:pt x="1993" y="0"/>
                  </a:moveTo>
                  <a:lnTo>
                    <a:pt x="0" y="0"/>
                  </a:lnTo>
                </a:path>
              </a:pathLst>
            </a:custGeom>
            <a:ln w="3175">
              <a:solidFill>
                <a:srgbClr val="565658"/>
              </a:solidFill>
            </a:ln>
          </p:spPr>
          <p:txBody>
            <a:bodyPr wrap="square" lIns="0" tIns="0" rIns="0" bIns="0" rtlCol="0"/>
            <a:lstStyle/>
            <a:p/>
          </p:txBody>
        </p:sp>
        <p:sp>
          <p:nvSpPr>
            <p:cNvPr id="3232" name="object 3232" descr=""/>
            <p:cNvSpPr/>
            <p:nvPr/>
          </p:nvSpPr>
          <p:spPr>
            <a:xfrm>
              <a:off x="2206821" y="8977273"/>
              <a:ext cx="3175" cy="0"/>
            </a:xfrm>
            <a:custGeom>
              <a:avLst/>
              <a:gdLst/>
              <a:ahLst/>
              <a:cxnLst/>
              <a:rect l="l" t="t" r="r" b="b"/>
              <a:pathLst>
                <a:path w="3175" h="0">
                  <a:moveTo>
                    <a:pt x="0" y="0"/>
                  </a:moveTo>
                  <a:lnTo>
                    <a:pt x="3022" y="0"/>
                  </a:lnTo>
                </a:path>
              </a:pathLst>
            </a:custGeom>
            <a:ln w="3175">
              <a:solidFill>
                <a:srgbClr val="565658"/>
              </a:solidFill>
            </a:ln>
          </p:spPr>
          <p:txBody>
            <a:bodyPr wrap="square" lIns="0" tIns="0" rIns="0" bIns="0" rtlCol="0"/>
            <a:lstStyle/>
            <a:p/>
          </p:txBody>
        </p:sp>
        <p:sp>
          <p:nvSpPr>
            <p:cNvPr id="3233" name="object 3233" descr=""/>
            <p:cNvSpPr/>
            <p:nvPr/>
          </p:nvSpPr>
          <p:spPr>
            <a:xfrm>
              <a:off x="2151990" y="8996570"/>
              <a:ext cx="0" cy="9525"/>
            </a:xfrm>
            <a:custGeom>
              <a:avLst/>
              <a:gdLst/>
              <a:ahLst/>
              <a:cxnLst/>
              <a:rect l="l" t="t" r="r" b="b"/>
              <a:pathLst>
                <a:path w="0" h="9525">
                  <a:moveTo>
                    <a:pt x="0" y="0"/>
                  </a:moveTo>
                  <a:lnTo>
                    <a:pt x="0" y="9220"/>
                  </a:lnTo>
                </a:path>
              </a:pathLst>
            </a:custGeom>
            <a:ln w="3175">
              <a:solidFill>
                <a:srgbClr val="565658"/>
              </a:solidFill>
            </a:ln>
          </p:spPr>
          <p:txBody>
            <a:bodyPr wrap="square" lIns="0" tIns="0" rIns="0" bIns="0" rtlCol="0"/>
            <a:lstStyle/>
            <a:p/>
          </p:txBody>
        </p:sp>
        <p:sp>
          <p:nvSpPr>
            <p:cNvPr id="3234" name="object 3234" descr=""/>
            <p:cNvSpPr/>
            <p:nvPr/>
          </p:nvSpPr>
          <p:spPr>
            <a:xfrm>
              <a:off x="2351581" y="8982023"/>
              <a:ext cx="34925" cy="0"/>
            </a:xfrm>
            <a:custGeom>
              <a:avLst/>
              <a:gdLst/>
              <a:ahLst/>
              <a:cxnLst/>
              <a:rect l="l" t="t" r="r" b="b"/>
              <a:pathLst>
                <a:path w="34925" h="0">
                  <a:moveTo>
                    <a:pt x="0" y="0"/>
                  </a:moveTo>
                  <a:lnTo>
                    <a:pt x="34912" y="0"/>
                  </a:lnTo>
                </a:path>
              </a:pathLst>
            </a:custGeom>
            <a:ln w="3175">
              <a:solidFill>
                <a:srgbClr val="565658"/>
              </a:solidFill>
            </a:ln>
          </p:spPr>
          <p:txBody>
            <a:bodyPr wrap="square" lIns="0" tIns="0" rIns="0" bIns="0" rtlCol="0"/>
            <a:lstStyle/>
            <a:p/>
          </p:txBody>
        </p:sp>
        <p:sp>
          <p:nvSpPr>
            <p:cNvPr id="3235" name="object 3235" descr=""/>
            <p:cNvSpPr/>
            <p:nvPr/>
          </p:nvSpPr>
          <p:spPr>
            <a:xfrm>
              <a:off x="2151994" y="8994103"/>
              <a:ext cx="2540" cy="2540"/>
            </a:xfrm>
            <a:custGeom>
              <a:avLst/>
              <a:gdLst/>
              <a:ahLst/>
              <a:cxnLst/>
              <a:rect l="l" t="t" r="r" b="b"/>
              <a:pathLst>
                <a:path w="2539" h="2540">
                  <a:moveTo>
                    <a:pt x="2451" y="0"/>
                  </a:moveTo>
                  <a:lnTo>
                    <a:pt x="0" y="2463"/>
                  </a:lnTo>
                </a:path>
              </a:pathLst>
            </a:custGeom>
            <a:ln w="3175">
              <a:solidFill>
                <a:srgbClr val="565658"/>
              </a:solidFill>
            </a:ln>
          </p:spPr>
          <p:txBody>
            <a:bodyPr wrap="square" lIns="0" tIns="0" rIns="0" bIns="0" rtlCol="0"/>
            <a:lstStyle/>
            <a:p/>
          </p:txBody>
        </p:sp>
        <p:sp>
          <p:nvSpPr>
            <p:cNvPr id="3236" name="object 3236" descr=""/>
            <p:cNvSpPr/>
            <p:nvPr/>
          </p:nvSpPr>
          <p:spPr>
            <a:xfrm>
              <a:off x="2349562" y="8982024"/>
              <a:ext cx="37465" cy="24130"/>
            </a:xfrm>
            <a:custGeom>
              <a:avLst/>
              <a:gdLst/>
              <a:ahLst/>
              <a:cxnLst/>
              <a:rect l="l" t="t" r="r" b="b"/>
              <a:pathLst>
                <a:path w="37464" h="24129">
                  <a:moveTo>
                    <a:pt x="36918" y="23761"/>
                  </a:moveTo>
                  <a:lnTo>
                    <a:pt x="36918" y="0"/>
                  </a:lnTo>
                </a:path>
                <a:path w="37464" h="24129">
                  <a:moveTo>
                    <a:pt x="36918" y="23761"/>
                  </a:moveTo>
                  <a:lnTo>
                    <a:pt x="0" y="23761"/>
                  </a:lnTo>
                </a:path>
              </a:pathLst>
            </a:custGeom>
            <a:ln w="3175">
              <a:solidFill>
                <a:srgbClr val="565658"/>
              </a:solidFill>
            </a:ln>
          </p:spPr>
          <p:txBody>
            <a:bodyPr wrap="square" lIns="0" tIns="0" rIns="0" bIns="0" rtlCol="0"/>
            <a:lstStyle/>
            <a:p/>
          </p:txBody>
        </p:sp>
        <p:sp>
          <p:nvSpPr>
            <p:cNvPr id="3237" name="object 3237" descr=""/>
            <p:cNvSpPr/>
            <p:nvPr/>
          </p:nvSpPr>
          <p:spPr>
            <a:xfrm>
              <a:off x="2154855" y="8979648"/>
              <a:ext cx="0" cy="3175"/>
            </a:xfrm>
            <a:custGeom>
              <a:avLst/>
              <a:gdLst/>
              <a:ahLst/>
              <a:cxnLst/>
              <a:rect l="l" t="t" r="r" b="b"/>
              <a:pathLst>
                <a:path w="0" h="3175">
                  <a:moveTo>
                    <a:pt x="0" y="0"/>
                  </a:moveTo>
                  <a:lnTo>
                    <a:pt x="0" y="2590"/>
                  </a:lnTo>
                </a:path>
              </a:pathLst>
            </a:custGeom>
            <a:ln w="3175">
              <a:solidFill>
                <a:srgbClr val="565658"/>
              </a:solidFill>
            </a:ln>
          </p:spPr>
          <p:txBody>
            <a:bodyPr wrap="square" lIns="0" tIns="0" rIns="0" bIns="0" rtlCol="0"/>
            <a:lstStyle/>
            <a:p/>
          </p:txBody>
        </p:sp>
        <p:sp>
          <p:nvSpPr>
            <p:cNvPr id="3238" name="object 3238" descr=""/>
            <p:cNvSpPr/>
            <p:nvPr/>
          </p:nvSpPr>
          <p:spPr>
            <a:xfrm>
              <a:off x="2172875" y="8982023"/>
              <a:ext cx="0" cy="24130"/>
            </a:xfrm>
            <a:custGeom>
              <a:avLst/>
              <a:gdLst/>
              <a:ahLst/>
              <a:cxnLst/>
              <a:rect l="l" t="t" r="r" b="b"/>
              <a:pathLst>
                <a:path w="0" h="24129">
                  <a:moveTo>
                    <a:pt x="0" y="0"/>
                  </a:moveTo>
                  <a:lnTo>
                    <a:pt x="0" y="23774"/>
                  </a:lnTo>
                </a:path>
              </a:pathLst>
            </a:custGeom>
            <a:ln w="3175">
              <a:solidFill>
                <a:srgbClr val="565658"/>
              </a:solidFill>
            </a:ln>
          </p:spPr>
          <p:txBody>
            <a:bodyPr wrap="square" lIns="0" tIns="0" rIns="0" bIns="0" rtlCol="0"/>
            <a:lstStyle/>
            <a:p/>
          </p:txBody>
        </p:sp>
        <p:sp>
          <p:nvSpPr>
            <p:cNvPr id="3239" name="object 3239" descr=""/>
            <p:cNvSpPr/>
            <p:nvPr/>
          </p:nvSpPr>
          <p:spPr>
            <a:xfrm>
              <a:off x="2153293" y="897808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240" name="object 3240" descr=""/>
            <p:cNvSpPr/>
            <p:nvPr/>
          </p:nvSpPr>
          <p:spPr>
            <a:xfrm>
              <a:off x="2154852" y="8979648"/>
              <a:ext cx="635" cy="0"/>
            </a:xfrm>
            <a:custGeom>
              <a:avLst/>
              <a:gdLst/>
              <a:ahLst/>
              <a:cxnLst/>
              <a:rect l="l" t="t" r="r" b="b"/>
              <a:pathLst>
                <a:path w="635" h="0">
                  <a:moveTo>
                    <a:pt x="114" y="0"/>
                  </a:moveTo>
                  <a:lnTo>
                    <a:pt x="0" y="0"/>
                  </a:lnTo>
                </a:path>
              </a:pathLst>
            </a:custGeom>
            <a:ln w="3175">
              <a:solidFill>
                <a:srgbClr val="565658"/>
              </a:solidFill>
            </a:ln>
          </p:spPr>
          <p:txBody>
            <a:bodyPr wrap="square" lIns="0" tIns="0" rIns="0" bIns="0" rtlCol="0"/>
            <a:lstStyle/>
            <a:p/>
          </p:txBody>
        </p:sp>
        <p:sp>
          <p:nvSpPr>
            <p:cNvPr id="3241" name="object 3241" descr=""/>
            <p:cNvSpPr/>
            <p:nvPr/>
          </p:nvSpPr>
          <p:spPr>
            <a:xfrm>
              <a:off x="2172879" y="9005785"/>
              <a:ext cx="37465" cy="0"/>
            </a:xfrm>
            <a:custGeom>
              <a:avLst/>
              <a:gdLst/>
              <a:ahLst/>
              <a:cxnLst/>
              <a:rect l="l" t="t" r="r" b="b"/>
              <a:pathLst>
                <a:path w="37464" h="0">
                  <a:moveTo>
                    <a:pt x="36893" y="0"/>
                  </a:moveTo>
                  <a:lnTo>
                    <a:pt x="0" y="0"/>
                  </a:lnTo>
                </a:path>
              </a:pathLst>
            </a:custGeom>
            <a:ln w="3175">
              <a:solidFill>
                <a:srgbClr val="565658"/>
              </a:solidFill>
            </a:ln>
          </p:spPr>
          <p:txBody>
            <a:bodyPr wrap="square" lIns="0" tIns="0" rIns="0" bIns="0" rtlCol="0"/>
            <a:lstStyle/>
            <a:p/>
          </p:txBody>
        </p:sp>
        <p:sp>
          <p:nvSpPr>
            <p:cNvPr id="3242" name="object 3242" descr=""/>
            <p:cNvSpPr/>
            <p:nvPr/>
          </p:nvSpPr>
          <p:spPr>
            <a:xfrm>
              <a:off x="2154966" y="8982023"/>
              <a:ext cx="1270" cy="0"/>
            </a:xfrm>
            <a:custGeom>
              <a:avLst/>
              <a:gdLst/>
              <a:ahLst/>
              <a:cxnLst/>
              <a:rect l="l" t="t" r="r" b="b"/>
              <a:pathLst>
                <a:path w="1269" h="0">
                  <a:moveTo>
                    <a:pt x="0" y="0"/>
                  </a:moveTo>
                  <a:lnTo>
                    <a:pt x="736" y="0"/>
                  </a:lnTo>
                </a:path>
              </a:pathLst>
            </a:custGeom>
            <a:ln w="3175">
              <a:solidFill>
                <a:srgbClr val="565658"/>
              </a:solidFill>
            </a:ln>
          </p:spPr>
          <p:txBody>
            <a:bodyPr wrap="square" lIns="0" tIns="0" rIns="0" bIns="0" rtlCol="0"/>
            <a:lstStyle/>
            <a:p/>
          </p:txBody>
        </p:sp>
        <p:sp>
          <p:nvSpPr>
            <p:cNvPr id="3243" name="object 3243" descr=""/>
            <p:cNvSpPr/>
            <p:nvPr/>
          </p:nvSpPr>
          <p:spPr>
            <a:xfrm>
              <a:off x="2401996" y="8977273"/>
              <a:ext cx="1270" cy="0"/>
            </a:xfrm>
            <a:custGeom>
              <a:avLst/>
              <a:gdLst/>
              <a:ahLst/>
              <a:cxnLst/>
              <a:rect l="l" t="t" r="r" b="b"/>
              <a:pathLst>
                <a:path w="1269" h="0">
                  <a:moveTo>
                    <a:pt x="0" y="0"/>
                  </a:moveTo>
                  <a:lnTo>
                    <a:pt x="901" y="0"/>
                  </a:lnTo>
                </a:path>
              </a:pathLst>
            </a:custGeom>
            <a:ln w="3175">
              <a:solidFill>
                <a:srgbClr val="565658"/>
              </a:solidFill>
            </a:ln>
          </p:spPr>
          <p:txBody>
            <a:bodyPr wrap="square" lIns="0" tIns="0" rIns="0" bIns="0" rtlCol="0"/>
            <a:lstStyle/>
            <a:p/>
          </p:txBody>
        </p:sp>
        <p:sp>
          <p:nvSpPr>
            <p:cNvPr id="3244" name="object 3244" descr=""/>
            <p:cNvSpPr/>
            <p:nvPr/>
          </p:nvSpPr>
          <p:spPr>
            <a:xfrm>
              <a:off x="2151990" y="9005785"/>
              <a:ext cx="3810" cy="0"/>
            </a:xfrm>
            <a:custGeom>
              <a:avLst/>
              <a:gdLst/>
              <a:ahLst/>
              <a:cxnLst/>
              <a:rect l="l" t="t" r="r" b="b"/>
              <a:pathLst>
                <a:path w="3810" h="0">
                  <a:moveTo>
                    <a:pt x="3682" y="0"/>
                  </a:moveTo>
                  <a:lnTo>
                    <a:pt x="0" y="0"/>
                  </a:lnTo>
                </a:path>
              </a:pathLst>
            </a:custGeom>
            <a:ln w="3175">
              <a:solidFill>
                <a:srgbClr val="565658"/>
              </a:solidFill>
            </a:ln>
          </p:spPr>
          <p:txBody>
            <a:bodyPr wrap="square" lIns="0" tIns="0" rIns="0" bIns="0" rtlCol="0"/>
            <a:lstStyle/>
            <a:p/>
          </p:txBody>
        </p:sp>
        <p:sp>
          <p:nvSpPr>
            <p:cNvPr id="3245" name="object 3245" descr=""/>
            <p:cNvSpPr/>
            <p:nvPr/>
          </p:nvSpPr>
          <p:spPr>
            <a:xfrm>
              <a:off x="2148914" y="8971338"/>
              <a:ext cx="21590" cy="0"/>
            </a:xfrm>
            <a:custGeom>
              <a:avLst/>
              <a:gdLst/>
              <a:ahLst/>
              <a:cxnLst/>
              <a:rect l="l" t="t" r="r" b="b"/>
              <a:pathLst>
                <a:path w="21589" h="0">
                  <a:moveTo>
                    <a:pt x="0" y="0"/>
                  </a:moveTo>
                  <a:lnTo>
                    <a:pt x="21564" y="0"/>
                  </a:lnTo>
                </a:path>
              </a:pathLst>
            </a:custGeom>
            <a:ln w="3175">
              <a:solidFill>
                <a:srgbClr val="565658"/>
              </a:solidFill>
            </a:ln>
          </p:spPr>
          <p:txBody>
            <a:bodyPr wrap="square" lIns="0" tIns="0" rIns="0" bIns="0" rtlCol="0"/>
            <a:lstStyle/>
            <a:p/>
          </p:txBody>
        </p:sp>
        <p:sp>
          <p:nvSpPr>
            <p:cNvPr id="3246" name="object 3246" descr=""/>
            <p:cNvSpPr/>
            <p:nvPr/>
          </p:nvSpPr>
          <p:spPr>
            <a:xfrm>
              <a:off x="2403659" y="8982023"/>
              <a:ext cx="1270" cy="0"/>
            </a:xfrm>
            <a:custGeom>
              <a:avLst/>
              <a:gdLst/>
              <a:ahLst/>
              <a:cxnLst/>
              <a:rect l="l" t="t" r="r" b="b"/>
              <a:pathLst>
                <a:path w="1269" h="0">
                  <a:moveTo>
                    <a:pt x="0" y="0"/>
                  </a:moveTo>
                  <a:lnTo>
                    <a:pt x="736" y="0"/>
                  </a:lnTo>
                </a:path>
              </a:pathLst>
            </a:custGeom>
            <a:ln w="3175">
              <a:solidFill>
                <a:srgbClr val="565658"/>
              </a:solidFill>
            </a:ln>
          </p:spPr>
          <p:txBody>
            <a:bodyPr wrap="square" lIns="0" tIns="0" rIns="0" bIns="0" rtlCol="0"/>
            <a:lstStyle/>
            <a:p/>
          </p:txBody>
        </p:sp>
        <p:sp>
          <p:nvSpPr>
            <p:cNvPr id="3247" name="object 3247" descr=""/>
            <p:cNvSpPr/>
            <p:nvPr/>
          </p:nvSpPr>
          <p:spPr>
            <a:xfrm>
              <a:off x="2403662" y="9005785"/>
              <a:ext cx="2540" cy="0"/>
            </a:xfrm>
            <a:custGeom>
              <a:avLst/>
              <a:gdLst/>
              <a:ahLst/>
              <a:cxnLst/>
              <a:rect l="l" t="t" r="r" b="b"/>
              <a:pathLst>
                <a:path w="2539" h="0">
                  <a:moveTo>
                    <a:pt x="2476" y="0"/>
                  </a:moveTo>
                  <a:lnTo>
                    <a:pt x="0" y="0"/>
                  </a:lnTo>
                </a:path>
              </a:pathLst>
            </a:custGeom>
            <a:ln w="3175">
              <a:solidFill>
                <a:srgbClr val="565658"/>
              </a:solidFill>
            </a:ln>
          </p:spPr>
          <p:txBody>
            <a:bodyPr wrap="square" lIns="0" tIns="0" rIns="0" bIns="0" rtlCol="0"/>
            <a:lstStyle/>
            <a:p/>
          </p:txBody>
        </p:sp>
        <p:sp>
          <p:nvSpPr>
            <p:cNvPr id="3248" name="object 3248" descr=""/>
            <p:cNvSpPr/>
            <p:nvPr/>
          </p:nvSpPr>
          <p:spPr>
            <a:xfrm>
              <a:off x="2148914" y="8971330"/>
              <a:ext cx="0" cy="11430"/>
            </a:xfrm>
            <a:custGeom>
              <a:avLst/>
              <a:gdLst/>
              <a:ahLst/>
              <a:cxnLst/>
              <a:rect l="l" t="t" r="r" b="b"/>
              <a:pathLst>
                <a:path w="0" h="11429">
                  <a:moveTo>
                    <a:pt x="0" y="10896"/>
                  </a:moveTo>
                  <a:lnTo>
                    <a:pt x="0" y="0"/>
                  </a:lnTo>
                </a:path>
              </a:pathLst>
            </a:custGeom>
            <a:ln w="3175">
              <a:solidFill>
                <a:srgbClr val="565658"/>
              </a:solidFill>
            </a:ln>
          </p:spPr>
          <p:txBody>
            <a:bodyPr wrap="square" lIns="0" tIns="0" rIns="0" bIns="0" rtlCol="0"/>
            <a:lstStyle/>
            <a:p/>
          </p:txBody>
        </p:sp>
        <p:sp>
          <p:nvSpPr>
            <p:cNvPr id="3249" name="object 3249" descr=""/>
            <p:cNvSpPr/>
            <p:nvPr/>
          </p:nvSpPr>
          <p:spPr>
            <a:xfrm>
              <a:off x="2157237" y="8977273"/>
              <a:ext cx="635" cy="0"/>
            </a:xfrm>
            <a:custGeom>
              <a:avLst/>
              <a:gdLst/>
              <a:ahLst/>
              <a:cxnLst/>
              <a:rect l="l" t="t" r="r" b="b"/>
              <a:pathLst>
                <a:path w="635" h="0">
                  <a:moveTo>
                    <a:pt x="0" y="0"/>
                  </a:moveTo>
                  <a:lnTo>
                    <a:pt x="127" y="0"/>
                  </a:lnTo>
                </a:path>
              </a:pathLst>
            </a:custGeom>
            <a:ln w="3175">
              <a:solidFill>
                <a:srgbClr val="565658"/>
              </a:solidFill>
            </a:ln>
          </p:spPr>
          <p:txBody>
            <a:bodyPr wrap="square" lIns="0" tIns="0" rIns="0" bIns="0" rtlCol="0"/>
            <a:lstStyle/>
            <a:p/>
          </p:txBody>
        </p:sp>
        <p:sp>
          <p:nvSpPr>
            <p:cNvPr id="3250" name="object 3250" descr=""/>
            <p:cNvSpPr/>
            <p:nvPr/>
          </p:nvSpPr>
          <p:spPr>
            <a:xfrm>
              <a:off x="2071747" y="8782537"/>
              <a:ext cx="83185" cy="0"/>
            </a:xfrm>
            <a:custGeom>
              <a:avLst/>
              <a:gdLst/>
              <a:ahLst/>
              <a:cxnLst/>
              <a:rect l="l" t="t" r="r" b="b"/>
              <a:pathLst>
                <a:path w="83185" h="0">
                  <a:moveTo>
                    <a:pt x="0" y="0"/>
                  </a:moveTo>
                  <a:lnTo>
                    <a:pt x="83108" y="0"/>
                  </a:lnTo>
                </a:path>
              </a:pathLst>
            </a:custGeom>
            <a:ln w="3175">
              <a:solidFill>
                <a:srgbClr val="565658"/>
              </a:solidFill>
            </a:ln>
          </p:spPr>
          <p:txBody>
            <a:bodyPr wrap="square" lIns="0" tIns="0" rIns="0" bIns="0" rtlCol="0"/>
            <a:lstStyle/>
            <a:p/>
          </p:txBody>
        </p:sp>
        <p:sp>
          <p:nvSpPr>
            <p:cNvPr id="3251" name="object 3251" descr=""/>
            <p:cNvSpPr/>
            <p:nvPr/>
          </p:nvSpPr>
          <p:spPr>
            <a:xfrm>
              <a:off x="2071747" y="8770990"/>
              <a:ext cx="76835" cy="0"/>
            </a:xfrm>
            <a:custGeom>
              <a:avLst/>
              <a:gdLst/>
              <a:ahLst/>
              <a:cxnLst/>
              <a:rect l="l" t="t" r="r" b="b"/>
              <a:pathLst>
                <a:path w="76835" h="0">
                  <a:moveTo>
                    <a:pt x="76720" y="0"/>
                  </a:moveTo>
                  <a:lnTo>
                    <a:pt x="0" y="0"/>
                  </a:lnTo>
                </a:path>
              </a:pathLst>
            </a:custGeom>
            <a:ln w="3175">
              <a:solidFill>
                <a:srgbClr val="565658"/>
              </a:solidFill>
            </a:ln>
          </p:spPr>
          <p:txBody>
            <a:bodyPr wrap="square" lIns="0" tIns="0" rIns="0" bIns="0" rtlCol="0"/>
            <a:lstStyle/>
            <a:p/>
          </p:txBody>
        </p:sp>
        <p:sp>
          <p:nvSpPr>
            <p:cNvPr id="3252" name="object 3252" descr=""/>
            <p:cNvSpPr/>
            <p:nvPr/>
          </p:nvSpPr>
          <p:spPr>
            <a:xfrm>
              <a:off x="2071753" y="8790791"/>
              <a:ext cx="87630" cy="0"/>
            </a:xfrm>
            <a:custGeom>
              <a:avLst/>
              <a:gdLst/>
              <a:ahLst/>
              <a:cxnLst/>
              <a:rect l="l" t="t" r="r" b="b"/>
              <a:pathLst>
                <a:path w="87630" h="0">
                  <a:moveTo>
                    <a:pt x="87058" y="0"/>
                  </a:moveTo>
                  <a:lnTo>
                    <a:pt x="0" y="0"/>
                  </a:lnTo>
                </a:path>
              </a:pathLst>
            </a:custGeom>
            <a:ln w="3175">
              <a:solidFill>
                <a:srgbClr val="565658"/>
              </a:solidFill>
            </a:ln>
          </p:spPr>
          <p:txBody>
            <a:bodyPr wrap="square" lIns="0" tIns="0" rIns="0" bIns="0" rtlCol="0"/>
            <a:lstStyle/>
            <a:p/>
          </p:txBody>
        </p:sp>
        <p:sp>
          <p:nvSpPr>
            <p:cNvPr id="3253" name="object 3253" descr=""/>
            <p:cNvSpPr/>
            <p:nvPr/>
          </p:nvSpPr>
          <p:spPr>
            <a:xfrm>
              <a:off x="2071747" y="8982227"/>
              <a:ext cx="77470" cy="0"/>
            </a:xfrm>
            <a:custGeom>
              <a:avLst/>
              <a:gdLst/>
              <a:ahLst/>
              <a:cxnLst/>
              <a:rect l="l" t="t" r="r" b="b"/>
              <a:pathLst>
                <a:path w="77469" h="0">
                  <a:moveTo>
                    <a:pt x="0" y="0"/>
                  </a:moveTo>
                  <a:lnTo>
                    <a:pt x="77165" y="0"/>
                  </a:lnTo>
                </a:path>
              </a:pathLst>
            </a:custGeom>
            <a:ln w="3175">
              <a:solidFill>
                <a:srgbClr val="565658"/>
              </a:solidFill>
            </a:ln>
          </p:spPr>
          <p:txBody>
            <a:bodyPr wrap="square" lIns="0" tIns="0" rIns="0" bIns="0" rtlCol="0"/>
            <a:lstStyle/>
            <a:p/>
          </p:txBody>
        </p:sp>
        <p:sp>
          <p:nvSpPr>
            <p:cNvPr id="3254" name="object 3254" descr=""/>
            <p:cNvSpPr/>
            <p:nvPr/>
          </p:nvSpPr>
          <p:spPr>
            <a:xfrm>
              <a:off x="2146049" y="8988167"/>
              <a:ext cx="2540" cy="2540"/>
            </a:xfrm>
            <a:custGeom>
              <a:avLst/>
              <a:gdLst/>
              <a:ahLst/>
              <a:cxnLst/>
              <a:rect l="l" t="t" r="r" b="b"/>
              <a:pathLst>
                <a:path w="2539" h="2540">
                  <a:moveTo>
                    <a:pt x="0" y="2463"/>
                  </a:moveTo>
                  <a:lnTo>
                    <a:pt x="2463" y="0"/>
                  </a:lnTo>
                </a:path>
              </a:pathLst>
            </a:custGeom>
            <a:ln w="3175">
              <a:solidFill>
                <a:srgbClr val="565658"/>
              </a:solidFill>
            </a:ln>
          </p:spPr>
          <p:txBody>
            <a:bodyPr wrap="square" lIns="0" tIns="0" rIns="0" bIns="0" rtlCol="0"/>
            <a:lstStyle/>
            <a:p/>
          </p:txBody>
        </p:sp>
        <p:sp>
          <p:nvSpPr>
            <p:cNvPr id="3255" name="object 3255" descr=""/>
            <p:cNvSpPr/>
            <p:nvPr/>
          </p:nvSpPr>
          <p:spPr>
            <a:xfrm>
              <a:off x="2071745" y="8988168"/>
              <a:ext cx="76835" cy="0"/>
            </a:xfrm>
            <a:custGeom>
              <a:avLst/>
              <a:gdLst/>
              <a:ahLst/>
              <a:cxnLst/>
              <a:rect l="l" t="t" r="r" b="b"/>
              <a:pathLst>
                <a:path w="76835" h="0">
                  <a:moveTo>
                    <a:pt x="76771" y="0"/>
                  </a:moveTo>
                  <a:lnTo>
                    <a:pt x="0" y="0"/>
                  </a:lnTo>
                </a:path>
              </a:pathLst>
            </a:custGeom>
            <a:ln w="3175">
              <a:solidFill>
                <a:srgbClr val="565658"/>
              </a:solidFill>
            </a:ln>
          </p:spPr>
          <p:txBody>
            <a:bodyPr wrap="square" lIns="0" tIns="0" rIns="0" bIns="0" rtlCol="0"/>
            <a:lstStyle/>
            <a:p/>
          </p:txBody>
        </p:sp>
        <p:sp>
          <p:nvSpPr>
            <p:cNvPr id="3256" name="object 3256" descr=""/>
            <p:cNvSpPr/>
            <p:nvPr/>
          </p:nvSpPr>
          <p:spPr>
            <a:xfrm>
              <a:off x="2071747" y="8990631"/>
              <a:ext cx="74930" cy="0"/>
            </a:xfrm>
            <a:custGeom>
              <a:avLst/>
              <a:gdLst/>
              <a:ahLst/>
              <a:cxnLst/>
              <a:rect l="l" t="t" r="r" b="b"/>
              <a:pathLst>
                <a:path w="74930" h="0">
                  <a:moveTo>
                    <a:pt x="0" y="0"/>
                  </a:moveTo>
                  <a:lnTo>
                    <a:pt x="74320" y="0"/>
                  </a:lnTo>
                </a:path>
              </a:pathLst>
            </a:custGeom>
            <a:ln w="3175">
              <a:solidFill>
                <a:srgbClr val="565658"/>
              </a:solidFill>
            </a:ln>
          </p:spPr>
          <p:txBody>
            <a:bodyPr wrap="square" lIns="0" tIns="0" rIns="0" bIns="0" rtlCol="0"/>
            <a:lstStyle/>
            <a:p/>
          </p:txBody>
        </p:sp>
        <p:sp>
          <p:nvSpPr>
            <p:cNvPr id="3257" name="object 3257" descr=""/>
            <p:cNvSpPr/>
            <p:nvPr/>
          </p:nvSpPr>
          <p:spPr>
            <a:xfrm>
              <a:off x="2071743" y="8765503"/>
              <a:ext cx="20955" cy="0"/>
            </a:xfrm>
            <a:custGeom>
              <a:avLst/>
              <a:gdLst/>
              <a:ahLst/>
              <a:cxnLst/>
              <a:rect l="l" t="t" r="r" b="b"/>
              <a:pathLst>
                <a:path w="20955" h="0">
                  <a:moveTo>
                    <a:pt x="20827" y="0"/>
                  </a:moveTo>
                  <a:lnTo>
                    <a:pt x="0" y="0"/>
                  </a:lnTo>
                </a:path>
              </a:pathLst>
            </a:custGeom>
            <a:ln w="3175">
              <a:solidFill>
                <a:srgbClr val="565658"/>
              </a:solidFill>
            </a:ln>
          </p:spPr>
          <p:txBody>
            <a:bodyPr wrap="square" lIns="0" tIns="0" rIns="0" bIns="0" rtlCol="0"/>
            <a:lstStyle/>
            <a:p/>
          </p:txBody>
        </p:sp>
        <p:sp>
          <p:nvSpPr>
            <p:cNvPr id="3258" name="object 3258" descr=""/>
            <p:cNvSpPr/>
            <p:nvPr/>
          </p:nvSpPr>
          <p:spPr>
            <a:xfrm>
              <a:off x="2118352" y="8766415"/>
              <a:ext cx="17145" cy="0"/>
            </a:xfrm>
            <a:custGeom>
              <a:avLst/>
              <a:gdLst/>
              <a:ahLst/>
              <a:cxnLst/>
              <a:rect l="l" t="t" r="r" b="b"/>
              <a:pathLst>
                <a:path w="17144" h="0">
                  <a:moveTo>
                    <a:pt x="16535" y="0"/>
                  </a:moveTo>
                  <a:lnTo>
                    <a:pt x="0" y="0"/>
                  </a:lnTo>
                </a:path>
              </a:pathLst>
            </a:custGeom>
            <a:ln w="3175">
              <a:solidFill>
                <a:srgbClr val="565658"/>
              </a:solidFill>
            </a:ln>
          </p:spPr>
          <p:txBody>
            <a:bodyPr wrap="square" lIns="0" tIns="0" rIns="0" bIns="0" rtlCol="0"/>
            <a:lstStyle/>
            <a:p/>
          </p:txBody>
        </p:sp>
        <p:sp>
          <p:nvSpPr>
            <p:cNvPr id="3259" name="object 3259" descr=""/>
            <p:cNvSpPr/>
            <p:nvPr/>
          </p:nvSpPr>
          <p:spPr>
            <a:xfrm>
              <a:off x="2071747" y="8765503"/>
              <a:ext cx="0" cy="1905"/>
            </a:xfrm>
            <a:custGeom>
              <a:avLst/>
              <a:gdLst/>
              <a:ahLst/>
              <a:cxnLst/>
              <a:rect l="l" t="t" r="r" b="b"/>
              <a:pathLst>
                <a:path w="0" h="1904">
                  <a:moveTo>
                    <a:pt x="0" y="1879"/>
                  </a:moveTo>
                  <a:lnTo>
                    <a:pt x="0" y="0"/>
                  </a:lnTo>
                </a:path>
              </a:pathLst>
            </a:custGeom>
            <a:ln w="3175">
              <a:solidFill>
                <a:srgbClr val="565658"/>
              </a:solidFill>
            </a:ln>
          </p:spPr>
          <p:txBody>
            <a:bodyPr wrap="square" lIns="0" tIns="0" rIns="0" bIns="0" rtlCol="0"/>
            <a:lstStyle/>
            <a:p/>
          </p:txBody>
        </p:sp>
        <p:sp>
          <p:nvSpPr>
            <p:cNvPr id="3260" name="object 3260" descr=""/>
            <p:cNvSpPr/>
            <p:nvPr/>
          </p:nvSpPr>
          <p:spPr>
            <a:xfrm>
              <a:off x="2406140" y="9005785"/>
              <a:ext cx="1905" cy="0"/>
            </a:xfrm>
            <a:custGeom>
              <a:avLst/>
              <a:gdLst/>
              <a:ahLst/>
              <a:cxnLst/>
              <a:rect l="l" t="t" r="r" b="b"/>
              <a:pathLst>
                <a:path w="1905" h="0">
                  <a:moveTo>
                    <a:pt x="1549" y="0"/>
                  </a:moveTo>
                  <a:lnTo>
                    <a:pt x="0" y="0"/>
                  </a:lnTo>
                </a:path>
              </a:pathLst>
            </a:custGeom>
            <a:ln w="3175">
              <a:solidFill>
                <a:srgbClr val="565658"/>
              </a:solidFill>
            </a:ln>
          </p:spPr>
          <p:txBody>
            <a:bodyPr wrap="square" lIns="0" tIns="0" rIns="0" bIns="0" rtlCol="0"/>
            <a:lstStyle/>
            <a:p/>
          </p:txBody>
        </p:sp>
        <p:sp>
          <p:nvSpPr>
            <p:cNvPr id="3261" name="object 3261" descr=""/>
            <p:cNvSpPr/>
            <p:nvPr/>
          </p:nvSpPr>
          <p:spPr>
            <a:xfrm>
              <a:off x="2071747" y="8767382"/>
              <a:ext cx="71755" cy="0"/>
            </a:xfrm>
            <a:custGeom>
              <a:avLst/>
              <a:gdLst/>
              <a:ahLst/>
              <a:cxnLst/>
              <a:rect l="l" t="t" r="r" b="b"/>
              <a:pathLst>
                <a:path w="71755" h="0">
                  <a:moveTo>
                    <a:pt x="0" y="0"/>
                  </a:moveTo>
                  <a:lnTo>
                    <a:pt x="71183" y="0"/>
                  </a:lnTo>
                </a:path>
              </a:pathLst>
            </a:custGeom>
            <a:ln w="3175">
              <a:solidFill>
                <a:srgbClr val="565658"/>
              </a:solidFill>
            </a:ln>
          </p:spPr>
          <p:txBody>
            <a:bodyPr wrap="square" lIns="0" tIns="0" rIns="0" bIns="0" rtlCol="0"/>
            <a:lstStyle/>
            <a:p/>
          </p:txBody>
        </p:sp>
        <p:sp>
          <p:nvSpPr>
            <p:cNvPr id="3262" name="object 3262" descr=""/>
            <p:cNvSpPr/>
            <p:nvPr/>
          </p:nvSpPr>
          <p:spPr>
            <a:xfrm>
              <a:off x="2118541" y="8760455"/>
              <a:ext cx="17145" cy="635"/>
            </a:xfrm>
            <a:custGeom>
              <a:avLst/>
              <a:gdLst/>
              <a:ahLst/>
              <a:cxnLst/>
              <a:rect l="l" t="t" r="r" b="b"/>
              <a:pathLst>
                <a:path w="17144" h="634">
                  <a:moveTo>
                    <a:pt x="0" y="0"/>
                  </a:moveTo>
                  <a:lnTo>
                    <a:pt x="16573" y="25"/>
                  </a:lnTo>
                </a:path>
              </a:pathLst>
            </a:custGeom>
            <a:ln w="3175">
              <a:solidFill>
                <a:srgbClr val="565658"/>
              </a:solidFill>
            </a:ln>
          </p:spPr>
          <p:txBody>
            <a:bodyPr wrap="square" lIns="0" tIns="0" rIns="0" bIns="0" rtlCol="0"/>
            <a:lstStyle/>
            <a:p/>
          </p:txBody>
        </p:sp>
        <p:sp>
          <p:nvSpPr>
            <p:cNvPr id="3263" name="object 3263" descr=""/>
            <p:cNvSpPr/>
            <p:nvPr/>
          </p:nvSpPr>
          <p:spPr>
            <a:xfrm>
              <a:off x="2135111" y="8757470"/>
              <a:ext cx="0" cy="3175"/>
            </a:xfrm>
            <a:custGeom>
              <a:avLst/>
              <a:gdLst/>
              <a:ahLst/>
              <a:cxnLst/>
              <a:rect l="l" t="t" r="r" b="b"/>
              <a:pathLst>
                <a:path w="0" h="3175">
                  <a:moveTo>
                    <a:pt x="0" y="3009"/>
                  </a:moveTo>
                  <a:lnTo>
                    <a:pt x="0" y="0"/>
                  </a:lnTo>
                </a:path>
              </a:pathLst>
            </a:custGeom>
            <a:ln w="3175">
              <a:solidFill>
                <a:srgbClr val="565658"/>
              </a:solidFill>
            </a:ln>
          </p:spPr>
          <p:txBody>
            <a:bodyPr wrap="square" lIns="0" tIns="0" rIns="0" bIns="0" rtlCol="0"/>
            <a:lstStyle/>
            <a:p/>
          </p:txBody>
        </p:sp>
        <p:sp>
          <p:nvSpPr>
            <p:cNvPr id="3264" name="object 3264" descr=""/>
            <p:cNvSpPr/>
            <p:nvPr/>
          </p:nvSpPr>
          <p:spPr>
            <a:xfrm>
              <a:off x="2118541" y="8757473"/>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3265" name="object 3265" descr=""/>
            <p:cNvSpPr/>
            <p:nvPr/>
          </p:nvSpPr>
          <p:spPr>
            <a:xfrm>
              <a:off x="2118537" y="8757473"/>
              <a:ext cx="17145" cy="0"/>
            </a:xfrm>
            <a:custGeom>
              <a:avLst/>
              <a:gdLst/>
              <a:ahLst/>
              <a:cxnLst/>
              <a:rect l="l" t="t" r="r" b="b"/>
              <a:pathLst>
                <a:path w="17144" h="0">
                  <a:moveTo>
                    <a:pt x="16573" y="0"/>
                  </a:moveTo>
                  <a:lnTo>
                    <a:pt x="0" y="0"/>
                  </a:lnTo>
                </a:path>
              </a:pathLst>
            </a:custGeom>
            <a:ln w="3175">
              <a:solidFill>
                <a:srgbClr val="565658"/>
              </a:solidFill>
            </a:ln>
          </p:spPr>
          <p:txBody>
            <a:bodyPr wrap="square" lIns="0" tIns="0" rIns="0" bIns="0" rtlCol="0"/>
            <a:lstStyle/>
            <a:p/>
          </p:txBody>
        </p:sp>
        <p:sp>
          <p:nvSpPr>
            <p:cNvPr id="3266" name="object 3266" descr=""/>
            <p:cNvSpPr/>
            <p:nvPr/>
          </p:nvSpPr>
          <p:spPr>
            <a:xfrm>
              <a:off x="2629269" y="7925201"/>
              <a:ext cx="2540" cy="0"/>
            </a:xfrm>
            <a:custGeom>
              <a:avLst/>
              <a:gdLst/>
              <a:ahLst/>
              <a:cxnLst/>
              <a:rect l="l" t="t" r="r" b="b"/>
              <a:pathLst>
                <a:path w="2539" h="0">
                  <a:moveTo>
                    <a:pt x="0" y="0"/>
                  </a:moveTo>
                  <a:lnTo>
                    <a:pt x="2095" y="0"/>
                  </a:lnTo>
                </a:path>
              </a:pathLst>
            </a:custGeom>
            <a:ln w="3175">
              <a:solidFill>
                <a:srgbClr val="565658"/>
              </a:solidFill>
            </a:ln>
          </p:spPr>
          <p:txBody>
            <a:bodyPr wrap="square" lIns="0" tIns="0" rIns="0" bIns="0" rtlCol="0"/>
            <a:lstStyle/>
            <a:p/>
          </p:txBody>
        </p:sp>
        <p:sp>
          <p:nvSpPr>
            <p:cNvPr id="3267" name="object 3267" descr=""/>
            <p:cNvSpPr/>
            <p:nvPr/>
          </p:nvSpPr>
          <p:spPr>
            <a:xfrm>
              <a:off x="2625101" y="7922230"/>
              <a:ext cx="635" cy="635"/>
            </a:xfrm>
            <a:custGeom>
              <a:avLst/>
              <a:gdLst/>
              <a:ahLst/>
              <a:cxnLst/>
              <a:rect l="l" t="t" r="r" b="b"/>
              <a:pathLst>
                <a:path w="635" h="634">
                  <a:moveTo>
                    <a:pt x="76" y="0"/>
                  </a:moveTo>
                  <a:lnTo>
                    <a:pt x="0" y="25"/>
                  </a:lnTo>
                </a:path>
              </a:pathLst>
            </a:custGeom>
            <a:ln w="3175">
              <a:solidFill>
                <a:srgbClr val="565658"/>
              </a:solidFill>
            </a:ln>
          </p:spPr>
          <p:txBody>
            <a:bodyPr wrap="square" lIns="0" tIns="0" rIns="0" bIns="0" rtlCol="0"/>
            <a:lstStyle/>
            <a:p/>
          </p:txBody>
        </p:sp>
        <p:sp>
          <p:nvSpPr>
            <p:cNvPr id="3268" name="object 3268" descr=""/>
            <p:cNvSpPr/>
            <p:nvPr/>
          </p:nvSpPr>
          <p:spPr>
            <a:xfrm>
              <a:off x="2629269" y="7922420"/>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3269" name="object 3269" descr=""/>
            <p:cNvSpPr/>
            <p:nvPr/>
          </p:nvSpPr>
          <p:spPr>
            <a:xfrm>
              <a:off x="2625115" y="7925201"/>
              <a:ext cx="2540" cy="0"/>
            </a:xfrm>
            <a:custGeom>
              <a:avLst/>
              <a:gdLst/>
              <a:ahLst/>
              <a:cxnLst/>
              <a:rect l="l" t="t" r="r" b="b"/>
              <a:pathLst>
                <a:path w="2539" h="0">
                  <a:moveTo>
                    <a:pt x="0" y="0"/>
                  </a:moveTo>
                  <a:lnTo>
                    <a:pt x="2082" y="0"/>
                  </a:lnTo>
                </a:path>
              </a:pathLst>
            </a:custGeom>
            <a:ln w="3175">
              <a:solidFill>
                <a:srgbClr val="565658"/>
              </a:solidFill>
            </a:ln>
          </p:spPr>
          <p:txBody>
            <a:bodyPr wrap="square" lIns="0" tIns="0" rIns="0" bIns="0" rtlCol="0"/>
            <a:lstStyle/>
            <a:p/>
          </p:txBody>
        </p:sp>
        <p:sp>
          <p:nvSpPr>
            <p:cNvPr id="3270" name="object 3270" descr=""/>
            <p:cNvSpPr/>
            <p:nvPr/>
          </p:nvSpPr>
          <p:spPr>
            <a:xfrm>
              <a:off x="2633361" y="7922229"/>
              <a:ext cx="635" cy="635"/>
            </a:xfrm>
            <a:custGeom>
              <a:avLst/>
              <a:gdLst/>
              <a:ahLst/>
              <a:cxnLst/>
              <a:rect l="l" t="t" r="r" b="b"/>
              <a:pathLst>
                <a:path w="635" h="634">
                  <a:moveTo>
                    <a:pt x="76" y="25"/>
                  </a:moveTo>
                  <a:lnTo>
                    <a:pt x="0" y="0"/>
                  </a:lnTo>
                </a:path>
              </a:pathLst>
            </a:custGeom>
            <a:ln w="3175">
              <a:solidFill>
                <a:srgbClr val="565658"/>
              </a:solidFill>
            </a:ln>
          </p:spPr>
          <p:txBody>
            <a:bodyPr wrap="square" lIns="0" tIns="0" rIns="0" bIns="0" rtlCol="0"/>
            <a:lstStyle/>
            <a:p/>
          </p:txBody>
        </p:sp>
        <p:sp>
          <p:nvSpPr>
            <p:cNvPr id="3271" name="object 3271" descr=""/>
            <p:cNvSpPr/>
            <p:nvPr/>
          </p:nvSpPr>
          <p:spPr>
            <a:xfrm>
              <a:off x="2625115" y="7922420"/>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3272" name="object 3272" descr=""/>
            <p:cNvSpPr/>
            <p:nvPr/>
          </p:nvSpPr>
          <p:spPr>
            <a:xfrm>
              <a:off x="2633437" y="7922420"/>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3273" name="object 3273" descr=""/>
            <p:cNvSpPr/>
            <p:nvPr/>
          </p:nvSpPr>
          <p:spPr>
            <a:xfrm>
              <a:off x="2055447" y="8795491"/>
              <a:ext cx="11430" cy="0"/>
            </a:xfrm>
            <a:custGeom>
              <a:avLst/>
              <a:gdLst/>
              <a:ahLst/>
              <a:cxnLst/>
              <a:rect l="l" t="t" r="r" b="b"/>
              <a:pathLst>
                <a:path w="11430" h="0">
                  <a:moveTo>
                    <a:pt x="11201" y="0"/>
                  </a:moveTo>
                  <a:lnTo>
                    <a:pt x="0" y="0"/>
                  </a:lnTo>
                </a:path>
              </a:pathLst>
            </a:custGeom>
            <a:ln w="3175">
              <a:solidFill>
                <a:srgbClr val="565658"/>
              </a:solidFill>
            </a:ln>
          </p:spPr>
          <p:txBody>
            <a:bodyPr wrap="square" lIns="0" tIns="0" rIns="0" bIns="0" rtlCol="0"/>
            <a:lstStyle/>
            <a:p/>
          </p:txBody>
        </p:sp>
        <p:sp>
          <p:nvSpPr>
            <p:cNvPr id="3274" name="object 3274" descr=""/>
            <p:cNvSpPr/>
            <p:nvPr/>
          </p:nvSpPr>
          <p:spPr>
            <a:xfrm>
              <a:off x="2055447" y="8803801"/>
              <a:ext cx="11430" cy="0"/>
            </a:xfrm>
            <a:custGeom>
              <a:avLst/>
              <a:gdLst/>
              <a:ahLst/>
              <a:cxnLst/>
              <a:rect l="l" t="t" r="r" b="b"/>
              <a:pathLst>
                <a:path w="11430" h="0">
                  <a:moveTo>
                    <a:pt x="11201" y="0"/>
                  </a:moveTo>
                  <a:lnTo>
                    <a:pt x="0" y="0"/>
                  </a:lnTo>
                </a:path>
              </a:pathLst>
            </a:custGeom>
            <a:ln w="3175">
              <a:solidFill>
                <a:srgbClr val="565658"/>
              </a:solidFill>
            </a:ln>
          </p:spPr>
          <p:txBody>
            <a:bodyPr wrap="square" lIns="0" tIns="0" rIns="0" bIns="0" rtlCol="0"/>
            <a:lstStyle/>
            <a:p/>
          </p:txBody>
        </p:sp>
        <p:sp>
          <p:nvSpPr>
            <p:cNvPr id="3275" name="object 3275" descr=""/>
            <p:cNvSpPr/>
            <p:nvPr/>
          </p:nvSpPr>
          <p:spPr>
            <a:xfrm>
              <a:off x="2055453" y="8812130"/>
              <a:ext cx="9525" cy="0"/>
            </a:xfrm>
            <a:custGeom>
              <a:avLst/>
              <a:gdLst/>
              <a:ahLst/>
              <a:cxnLst/>
              <a:rect l="l" t="t" r="r" b="b"/>
              <a:pathLst>
                <a:path w="9525" h="0">
                  <a:moveTo>
                    <a:pt x="9423" y="0"/>
                  </a:moveTo>
                  <a:lnTo>
                    <a:pt x="0" y="0"/>
                  </a:lnTo>
                </a:path>
              </a:pathLst>
            </a:custGeom>
            <a:ln w="3175">
              <a:solidFill>
                <a:srgbClr val="565658"/>
              </a:solidFill>
            </a:ln>
          </p:spPr>
          <p:txBody>
            <a:bodyPr wrap="square" lIns="0" tIns="0" rIns="0" bIns="0" rtlCol="0"/>
            <a:lstStyle/>
            <a:p/>
          </p:txBody>
        </p:sp>
        <p:sp>
          <p:nvSpPr>
            <p:cNvPr id="3276" name="object 3276" descr=""/>
            <p:cNvSpPr/>
            <p:nvPr/>
          </p:nvSpPr>
          <p:spPr>
            <a:xfrm>
              <a:off x="2062259" y="8813306"/>
              <a:ext cx="635" cy="635"/>
            </a:xfrm>
            <a:custGeom>
              <a:avLst/>
              <a:gdLst/>
              <a:ahLst/>
              <a:cxnLst/>
              <a:rect l="l" t="t" r="r" b="b"/>
              <a:pathLst>
                <a:path w="635" h="634">
                  <a:moveTo>
                    <a:pt x="0" y="609"/>
                  </a:moveTo>
                  <a:lnTo>
                    <a:pt x="596" y="0"/>
                  </a:lnTo>
                </a:path>
              </a:pathLst>
            </a:custGeom>
            <a:ln w="3175">
              <a:solidFill>
                <a:srgbClr val="565658"/>
              </a:solidFill>
            </a:ln>
          </p:spPr>
          <p:txBody>
            <a:bodyPr wrap="square" lIns="0" tIns="0" rIns="0" bIns="0" rtlCol="0"/>
            <a:lstStyle/>
            <a:p/>
          </p:txBody>
        </p:sp>
        <p:sp>
          <p:nvSpPr>
            <p:cNvPr id="3277" name="object 3277" descr=""/>
            <p:cNvSpPr/>
            <p:nvPr/>
          </p:nvSpPr>
          <p:spPr>
            <a:xfrm>
              <a:off x="2065037" y="8811534"/>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3278" name="object 3278" descr=""/>
            <p:cNvSpPr/>
            <p:nvPr/>
          </p:nvSpPr>
          <p:spPr>
            <a:xfrm>
              <a:off x="2917699" y="7951388"/>
              <a:ext cx="3175" cy="0"/>
            </a:xfrm>
            <a:custGeom>
              <a:avLst/>
              <a:gdLst/>
              <a:ahLst/>
              <a:cxnLst/>
              <a:rect l="l" t="t" r="r" b="b"/>
              <a:pathLst>
                <a:path w="3175" h="0">
                  <a:moveTo>
                    <a:pt x="0" y="0"/>
                  </a:moveTo>
                  <a:lnTo>
                    <a:pt x="3073" y="0"/>
                  </a:lnTo>
                </a:path>
              </a:pathLst>
            </a:custGeom>
            <a:ln w="3175">
              <a:solidFill>
                <a:srgbClr val="565658"/>
              </a:solidFill>
            </a:ln>
          </p:spPr>
          <p:txBody>
            <a:bodyPr wrap="square" lIns="0" tIns="0" rIns="0" bIns="0" rtlCol="0"/>
            <a:lstStyle/>
            <a:p/>
          </p:txBody>
        </p:sp>
        <p:sp>
          <p:nvSpPr>
            <p:cNvPr id="3279" name="object 3279" descr=""/>
            <p:cNvSpPr/>
            <p:nvPr/>
          </p:nvSpPr>
          <p:spPr>
            <a:xfrm>
              <a:off x="2912937" y="7951339"/>
              <a:ext cx="635" cy="635"/>
            </a:xfrm>
            <a:custGeom>
              <a:avLst/>
              <a:gdLst/>
              <a:ahLst/>
              <a:cxnLst/>
              <a:rect l="l" t="t" r="r" b="b"/>
              <a:pathLst>
                <a:path w="635" h="634">
                  <a:moveTo>
                    <a:pt x="469" y="0"/>
                  </a:moveTo>
                  <a:lnTo>
                    <a:pt x="0" y="482"/>
                  </a:lnTo>
                </a:path>
              </a:pathLst>
            </a:custGeom>
            <a:ln w="3175">
              <a:solidFill>
                <a:srgbClr val="565658"/>
              </a:solidFill>
            </a:ln>
          </p:spPr>
          <p:txBody>
            <a:bodyPr wrap="square" lIns="0" tIns="0" rIns="0" bIns="0" rtlCol="0"/>
            <a:lstStyle/>
            <a:p/>
          </p:txBody>
        </p:sp>
        <p:sp>
          <p:nvSpPr>
            <p:cNvPr id="3280" name="object 3280" descr=""/>
            <p:cNvSpPr/>
            <p:nvPr/>
          </p:nvSpPr>
          <p:spPr>
            <a:xfrm>
              <a:off x="2912924" y="8028096"/>
              <a:ext cx="635" cy="635"/>
            </a:xfrm>
            <a:custGeom>
              <a:avLst/>
              <a:gdLst/>
              <a:ahLst/>
              <a:cxnLst/>
              <a:rect l="l" t="t" r="r" b="b"/>
              <a:pathLst>
                <a:path w="635" h="634">
                  <a:moveTo>
                    <a:pt x="0" y="0"/>
                  </a:moveTo>
                  <a:lnTo>
                    <a:pt x="469" y="482"/>
                  </a:lnTo>
                </a:path>
              </a:pathLst>
            </a:custGeom>
            <a:ln w="3175">
              <a:solidFill>
                <a:srgbClr val="565658"/>
              </a:solidFill>
            </a:ln>
          </p:spPr>
          <p:txBody>
            <a:bodyPr wrap="square" lIns="0" tIns="0" rIns="0" bIns="0" rtlCol="0"/>
            <a:lstStyle/>
            <a:p/>
          </p:txBody>
        </p:sp>
        <p:sp>
          <p:nvSpPr>
            <p:cNvPr id="3281" name="object 3281" descr=""/>
            <p:cNvSpPr/>
            <p:nvPr/>
          </p:nvSpPr>
          <p:spPr>
            <a:xfrm>
              <a:off x="2930287" y="8013246"/>
              <a:ext cx="635" cy="635"/>
            </a:xfrm>
            <a:custGeom>
              <a:avLst/>
              <a:gdLst/>
              <a:ahLst/>
              <a:cxnLst/>
              <a:rect l="l" t="t" r="r" b="b"/>
              <a:pathLst>
                <a:path w="635" h="634">
                  <a:moveTo>
                    <a:pt x="0" y="469"/>
                  </a:moveTo>
                  <a:lnTo>
                    <a:pt x="469" y="0"/>
                  </a:lnTo>
                </a:path>
              </a:pathLst>
            </a:custGeom>
            <a:ln w="3175">
              <a:solidFill>
                <a:srgbClr val="565658"/>
              </a:solidFill>
            </a:ln>
          </p:spPr>
          <p:txBody>
            <a:bodyPr wrap="square" lIns="0" tIns="0" rIns="0" bIns="0" rtlCol="0"/>
            <a:lstStyle/>
            <a:p/>
          </p:txBody>
        </p:sp>
        <p:sp>
          <p:nvSpPr>
            <p:cNvPr id="3282" name="object 3282" descr=""/>
            <p:cNvSpPr/>
            <p:nvPr/>
          </p:nvSpPr>
          <p:spPr>
            <a:xfrm>
              <a:off x="2930288" y="7966198"/>
              <a:ext cx="635" cy="635"/>
            </a:xfrm>
            <a:custGeom>
              <a:avLst/>
              <a:gdLst/>
              <a:ahLst/>
              <a:cxnLst/>
              <a:rect l="l" t="t" r="r" b="b"/>
              <a:pathLst>
                <a:path w="635" h="634">
                  <a:moveTo>
                    <a:pt x="469" y="469"/>
                  </a:moveTo>
                  <a:lnTo>
                    <a:pt x="0" y="0"/>
                  </a:lnTo>
                </a:path>
              </a:pathLst>
            </a:custGeom>
            <a:ln w="3175">
              <a:solidFill>
                <a:srgbClr val="565658"/>
              </a:solidFill>
            </a:ln>
          </p:spPr>
          <p:txBody>
            <a:bodyPr wrap="square" lIns="0" tIns="0" rIns="0" bIns="0" rtlCol="0"/>
            <a:lstStyle/>
            <a:p/>
          </p:txBody>
        </p:sp>
        <p:sp>
          <p:nvSpPr>
            <p:cNvPr id="3283" name="object 3283" descr=""/>
            <p:cNvSpPr/>
            <p:nvPr/>
          </p:nvSpPr>
          <p:spPr>
            <a:xfrm>
              <a:off x="2920775" y="8028079"/>
              <a:ext cx="635" cy="635"/>
            </a:xfrm>
            <a:custGeom>
              <a:avLst/>
              <a:gdLst/>
              <a:ahLst/>
              <a:cxnLst/>
              <a:rect l="l" t="t" r="r" b="b"/>
              <a:pathLst>
                <a:path w="635" h="634">
                  <a:moveTo>
                    <a:pt x="0" y="495"/>
                  </a:moveTo>
                  <a:lnTo>
                    <a:pt x="469" y="0"/>
                  </a:lnTo>
                </a:path>
              </a:pathLst>
            </a:custGeom>
            <a:ln w="3175">
              <a:solidFill>
                <a:srgbClr val="565658"/>
              </a:solidFill>
            </a:ln>
          </p:spPr>
          <p:txBody>
            <a:bodyPr wrap="square" lIns="0" tIns="0" rIns="0" bIns="0" rtlCol="0"/>
            <a:lstStyle/>
            <a:p/>
          </p:txBody>
        </p:sp>
        <p:sp>
          <p:nvSpPr>
            <p:cNvPr id="3284" name="object 3284" descr=""/>
            <p:cNvSpPr/>
            <p:nvPr/>
          </p:nvSpPr>
          <p:spPr>
            <a:xfrm>
              <a:off x="2920775" y="7951388"/>
              <a:ext cx="635" cy="635"/>
            </a:xfrm>
            <a:custGeom>
              <a:avLst/>
              <a:gdLst/>
              <a:ahLst/>
              <a:cxnLst/>
              <a:rect l="l" t="t" r="r" b="b"/>
              <a:pathLst>
                <a:path w="635" h="634">
                  <a:moveTo>
                    <a:pt x="0" y="0"/>
                  </a:moveTo>
                  <a:lnTo>
                    <a:pt x="469" y="469"/>
                  </a:lnTo>
                </a:path>
              </a:pathLst>
            </a:custGeom>
            <a:ln w="3175">
              <a:solidFill>
                <a:srgbClr val="565658"/>
              </a:solidFill>
            </a:ln>
          </p:spPr>
          <p:txBody>
            <a:bodyPr wrap="square" lIns="0" tIns="0" rIns="0" bIns="0" rtlCol="0"/>
            <a:lstStyle/>
            <a:p/>
          </p:txBody>
        </p:sp>
        <p:sp>
          <p:nvSpPr>
            <p:cNvPr id="3285" name="object 3285" descr=""/>
            <p:cNvSpPr/>
            <p:nvPr/>
          </p:nvSpPr>
          <p:spPr>
            <a:xfrm>
              <a:off x="2612055" y="7921038"/>
              <a:ext cx="0" cy="635"/>
            </a:xfrm>
            <a:custGeom>
              <a:avLst/>
              <a:gdLst/>
              <a:ahLst/>
              <a:cxnLst/>
              <a:rect l="l" t="t" r="r" b="b"/>
              <a:pathLst>
                <a:path w="0" h="634">
                  <a:moveTo>
                    <a:pt x="0" y="596"/>
                  </a:moveTo>
                  <a:lnTo>
                    <a:pt x="0" y="0"/>
                  </a:lnTo>
                </a:path>
              </a:pathLst>
            </a:custGeom>
            <a:ln w="3175">
              <a:solidFill>
                <a:srgbClr val="565658"/>
              </a:solidFill>
            </a:ln>
          </p:spPr>
          <p:txBody>
            <a:bodyPr wrap="square" lIns="0" tIns="0" rIns="0" bIns="0" rtlCol="0"/>
            <a:lstStyle/>
            <a:p/>
          </p:txBody>
        </p:sp>
        <p:sp>
          <p:nvSpPr>
            <p:cNvPr id="3286" name="object 3286" descr=""/>
            <p:cNvSpPr/>
            <p:nvPr/>
          </p:nvSpPr>
          <p:spPr>
            <a:xfrm>
              <a:off x="2214746" y="8320811"/>
              <a:ext cx="635" cy="0"/>
            </a:xfrm>
            <a:custGeom>
              <a:avLst/>
              <a:gdLst/>
              <a:ahLst/>
              <a:cxnLst/>
              <a:rect l="l" t="t" r="r" b="b"/>
              <a:pathLst>
                <a:path w="635" h="0">
                  <a:moveTo>
                    <a:pt x="0" y="0"/>
                  </a:moveTo>
                  <a:lnTo>
                    <a:pt x="25" y="0"/>
                  </a:lnTo>
                </a:path>
              </a:pathLst>
            </a:custGeom>
            <a:ln w="3175">
              <a:solidFill>
                <a:srgbClr val="565658"/>
              </a:solidFill>
            </a:ln>
          </p:spPr>
          <p:txBody>
            <a:bodyPr wrap="square" lIns="0" tIns="0" rIns="0" bIns="0" rtlCol="0"/>
            <a:lstStyle/>
            <a:p/>
          </p:txBody>
        </p:sp>
        <p:sp>
          <p:nvSpPr>
            <p:cNvPr id="3287" name="object 3287" descr=""/>
            <p:cNvSpPr/>
            <p:nvPr/>
          </p:nvSpPr>
          <p:spPr>
            <a:xfrm>
              <a:off x="2216293" y="8308371"/>
              <a:ext cx="7620" cy="0"/>
            </a:xfrm>
            <a:custGeom>
              <a:avLst/>
              <a:gdLst/>
              <a:ahLst/>
              <a:cxnLst/>
              <a:rect l="l" t="t" r="r" b="b"/>
              <a:pathLst>
                <a:path w="7619" h="0">
                  <a:moveTo>
                    <a:pt x="7543" y="0"/>
                  </a:moveTo>
                  <a:lnTo>
                    <a:pt x="0" y="0"/>
                  </a:lnTo>
                </a:path>
              </a:pathLst>
            </a:custGeom>
            <a:ln w="3175">
              <a:solidFill>
                <a:srgbClr val="565658"/>
              </a:solidFill>
            </a:ln>
          </p:spPr>
          <p:txBody>
            <a:bodyPr wrap="square" lIns="0" tIns="0" rIns="0" bIns="0" rtlCol="0"/>
            <a:lstStyle/>
            <a:p/>
          </p:txBody>
        </p:sp>
        <p:sp>
          <p:nvSpPr>
            <p:cNvPr id="3288" name="object 3288" descr=""/>
            <p:cNvSpPr/>
            <p:nvPr/>
          </p:nvSpPr>
          <p:spPr>
            <a:xfrm>
              <a:off x="2342626" y="8314311"/>
              <a:ext cx="0" cy="6985"/>
            </a:xfrm>
            <a:custGeom>
              <a:avLst/>
              <a:gdLst/>
              <a:ahLst/>
              <a:cxnLst/>
              <a:rect l="l" t="t" r="r" b="b"/>
              <a:pathLst>
                <a:path w="0" h="6984">
                  <a:moveTo>
                    <a:pt x="0" y="0"/>
                  </a:moveTo>
                  <a:lnTo>
                    <a:pt x="0" y="6540"/>
                  </a:lnTo>
                </a:path>
              </a:pathLst>
            </a:custGeom>
            <a:ln w="3175">
              <a:solidFill>
                <a:srgbClr val="565658"/>
              </a:solidFill>
            </a:ln>
          </p:spPr>
          <p:txBody>
            <a:bodyPr wrap="square" lIns="0" tIns="0" rIns="0" bIns="0" rtlCol="0"/>
            <a:lstStyle/>
            <a:p/>
          </p:txBody>
        </p:sp>
        <p:sp>
          <p:nvSpPr>
            <p:cNvPr id="3289" name="object 3289" descr=""/>
            <p:cNvSpPr/>
            <p:nvPr/>
          </p:nvSpPr>
          <p:spPr>
            <a:xfrm>
              <a:off x="2348595" y="8308371"/>
              <a:ext cx="8255" cy="0"/>
            </a:xfrm>
            <a:custGeom>
              <a:avLst/>
              <a:gdLst/>
              <a:ahLst/>
              <a:cxnLst/>
              <a:rect l="l" t="t" r="r" b="b"/>
              <a:pathLst>
                <a:path w="8255" h="0">
                  <a:moveTo>
                    <a:pt x="7797" y="0"/>
                  </a:moveTo>
                  <a:lnTo>
                    <a:pt x="0" y="0"/>
                  </a:lnTo>
                </a:path>
              </a:pathLst>
            </a:custGeom>
            <a:ln w="3175">
              <a:solidFill>
                <a:srgbClr val="565658"/>
              </a:solidFill>
            </a:ln>
          </p:spPr>
          <p:txBody>
            <a:bodyPr wrap="square" lIns="0" tIns="0" rIns="0" bIns="0" rtlCol="0"/>
            <a:lstStyle/>
            <a:p/>
          </p:txBody>
        </p:sp>
        <p:sp>
          <p:nvSpPr>
            <p:cNvPr id="3290" name="object 3290" descr=""/>
            <p:cNvSpPr/>
            <p:nvPr/>
          </p:nvSpPr>
          <p:spPr>
            <a:xfrm>
              <a:off x="2229765" y="8314301"/>
              <a:ext cx="0" cy="6985"/>
            </a:xfrm>
            <a:custGeom>
              <a:avLst/>
              <a:gdLst/>
              <a:ahLst/>
              <a:cxnLst/>
              <a:rect l="l" t="t" r="r" b="b"/>
              <a:pathLst>
                <a:path w="0" h="6984">
                  <a:moveTo>
                    <a:pt x="0" y="6540"/>
                  </a:moveTo>
                  <a:lnTo>
                    <a:pt x="0" y="0"/>
                  </a:lnTo>
                </a:path>
              </a:pathLst>
            </a:custGeom>
            <a:ln w="3175">
              <a:solidFill>
                <a:srgbClr val="565658"/>
              </a:solidFill>
            </a:ln>
          </p:spPr>
          <p:txBody>
            <a:bodyPr wrap="square" lIns="0" tIns="0" rIns="0" bIns="0" rtlCol="0"/>
            <a:lstStyle/>
            <a:p/>
          </p:txBody>
        </p:sp>
        <p:sp>
          <p:nvSpPr>
            <p:cNvPr id="3291" name="object 3291" descr=""/>
            <p:cNvSpPr/>
            <p:nvPr/>
          </p:nvSpPr>
          <p:spPr>
            <a:xfrm>
              <a:off x="2291341" y="8312777"/>
              <a:ext cx="2540" cy="8255"/>
            </a:xfrm>
            <a:custGeom>
              <a:avLst/>
              <a:gdLst/>
              <a:ahLst/>
              <a:cxnLst/>
              <a:rect l="l" t="t" r="r" b="b"/>
              <a:pathLst>
                <a:path w="2539" h="8254">
                  <a:moveTo>
                    <a:pt x="2171" y="8064"/>
                  </a:moveTo>
                  <a:lnTo>
                    <a:pt x="0" y="0"/>
                  </a:lnTo>
                </a:path>
              </a:pathLst>
            </a:custGeom>
            <a:ln w="3175">
              <a:solidFill>
                <a:srgbClr val="565658"/>
              </a:solidFill>
            </a:ln>
          </p:spPr>
          <p:txBody>
            <a:bodyPr wrap="square" lIns="0" tIns="0" rIns="0" bIns="0" rtlCol="0"/>
            <a:lstStyle/>
            <a:p/>
          </p:txBody>
        </p:sp>
        <p:sp>
          <p:nvSpPr>
            <p:cNvPr id="3292" name="object 3292" descr=""/>
            <p:cNvSpPr/>
            <p:nvPr/>
          </p:nvSpPr>
          <p:spPr>
            <a:xfrm>
              <a:off x="2215962" y="8320841"/>
              <a:ext cx="13970" cy="0"/>
            </a:xfrm>
            <a:custGeom>
              <a:avLst/>
              <a:gdLst/>
              <a:ahLst/>
              <a:cxnLst/>
              <a:rect l="l" t="t" r="r" b="b"/>
              <a:pathLst>
                <a:path w="13969" h="0">
                  <a:moveTo>
                    <a:pt x="0" y="0"/>
                  </a:moveTo>
                  <a:lnTo>
                    <a:pt x="13804" y="0"/>
                  </a:lnTo>
                </a:path>
              </a:pathLst>
            </a:custGeom>
            <a:ln w="3175">
              <a:solidFill>
                <a:srgbClr val="565658"/>
              </a:solidFill>
            </a:ln>
          </p:spPr>
          <p:txBody>
            <a:bodyPr wrap="square" lIns="0" tIns="0" rIns="0" bIns="0" rtlCol="0"/>
            <a:lstStyle/>
            <a:p/>
          </p:txBody>
        </p:sp>
        <p:sp>
          <p:nvSpPr>
            <p:cNvPr id="3293" name="object 3293" descr=""/>
            <p:cNvSpPr/>
            <p:nvPr/>
          </p:nvSpPr>
          <p:spPr>
            <a:xfrm>
              <a:off x="2215962" y="8322026"/>
              <a:ext cx="13970" cy="0"/>
            </a:xfrm>
            <a:custGeom>
              <a:avLst/>
              <a:gdLst/>
              <a:ahLst/>
              <a:cxnLst/>
              <a:rect l="l" t="t" r="r" b="b"/>
              <a:pathLst>
                <a:path w="13969" h="0">
                  <a:moveTo>
                    <a:pt x="0" y="0"/>
                  </a:moveTo>
                  <a:lnTo>
                    <a:pt x="13804" y="0"/>
                  </a:lnTo>
                </a:path>
              </a:pathLst>
            </a:custGeom>
            <a:ln w="3175">
              <a:solidFill>
                <a:srgbClr val="565658"/>
              </a:solidFill>
            </a:ln>
          </p:spPr>
          <p:txBody>
            <a:bodyPr wrap="square" lIns="0" tIns="0" rIns="0" bIns="0" rtlCol="0"/>
            <a:lstStyle/>
            <a:p/>
          </p:txBody>
        </p:sp>
        <p:sp>
          <p:nvSpPr>
            <p:cNvPr id="3294" name="object 3294" descr=""/>
            <p:cNvSpPr/>
            <p:nvPr/>
          </p:nvSpPr>
          <p:spPr>
            <a:xfrm>
              <a:off x="2277711" y="8312774"/>
              <a:ext cx="2540" cy="8255"/>
            </a:xfrm>
            <a:custGeom>
              <a:avLst/>
              <a:gdLst/>
              <a:ahLst/>
              <a:cxnLst/>
              <a:rect l="l" t="t" r="r" b="b"/>
              <a:pathLst>
                <a:path w="2539" h="8254">
                  <a:moveTo>
                    <a:pt x="2158" y="0"/>
                  </a:moveTo>
                  <a:lnTo>
                    <a:pt x="0" y="8064"/>
                  </a:lnTo>
                </a:path>
              </a:pathLst>
            </a:custGeom>
            <a:ln w="3175">
              <a:solidFill>
                <a:srgbClr val="565658"/>
              </a:solidFill>
            </a:ln>
          </p:spPr>
          <p:txBody>
            <a:bodyPr wrap="square" lIns="0" tIns="0" rIns="0" bIns="0" rtlCol="0"/>
            <a:lstStyle/>
            <a:p/>
          </p:txBody>
        </p:sp>
        <p:sp>
          <p:nvSpPr>
            <p:cNvPr id="3295" name="object 3295" descr=""/>
            <p:cNvSpPr/>
            <p:nvPr/>
          </p:nvSpPr>
          <p:spPr>
            <a:xfrm>
              <a:off x="2277725" y="8320841"/>
              <a:ext cx="15875" cy="0"/>
            </a:xfrm>
            <a:custGeom>
              <a:avLst/>
              <a:gdLst/>
              <a:ahLst/>
              <a:cxnLst/>
              <a:rect l="l" t="t" r="r" b="b"/>
              <a:pathLst>
                <a:path w="15875" h="0">
                  <a:moveTo>
                    <a:pt x="0" y="0"/>
                  </a:moveTo>
                  <a:lnTo>
                    <a:pt x="15798" y="0"/>
                  </a:lnTo>
                </a:path>
              </a:pathLst>
            </a:custGeom>
            <a:ln w="3175">
              <a:solidFill>
                <a:srgbClr val="565658"/>
              </a:solidFill>
            </a:ln>
          </p:spPr>
          <p:txBody>
            <a:bodyPr wrap="square" lIns="0" tIns="0" rIns="0" bIns="0" rtlCol="0"/>
            <a:lstStyle/>
            <a:p/>
          </p:txBody>
        </p:sp>
        <p:sp>
          <p:nvSpPr>
            <p:cNvPr id="3296" name="object 3296" descr=""/>
            <p:cNvSpPr/>
            <p:nvPr/>
          </p:nvSpPr>
          <p:spPr>
            <a:xfrm>
              <a:off x="2277725" y="8322026"/>
              <a:ext cx="15875" cy="0"/>
            </a:xfrm>
            <a:custGeom>
              <a:avLst/>
              <a:gdLst/>
              <a:ahLst/>
              <a:cxnLst/>
              <a:rect l="l" t="t" r="r" b="b"/>
              <a:pathLst>
                <a:path w="15875" h="0">
                  <a:moveTo>
                    <a:pt x="0" y="0"/>
                  </a:moveTo>
                  <a:lnTo>
                    <a:pt x="15798" y="0"/>
                  </a:lnTo>
                </a:path>
              </a:pathLst>
            </a:custGeom>
            <a:ln w="3175">
              <a:solidFill>
                <a:srgbClr val="565658"/>
              </a:solidFill>
            </a:ln>
          </p:spPr>
          <p:txBody>
            <a:bodyPr wrap="square" lIns="0" tIns="0" rIns="0" bIns="0" rtlCol="0"/>
            <a:lstStyle/>
            <a:p/>
          </p:txBody>
        </p:sp>
        <p:sp>
          <p:nvSpPr>
            <p:cNvPr id="3297" name="object 3297" descr=""/>
            <p:cNvSpPr/>
            <p:nvPr/>
          </p:nvSpPr>
          <p:spPr>
            <a:xfrm>
              <a:off x="2356393" y="8308364"/>
              <a:ext cx="635" cy="635"/>
            </a:xfrm>
            <a:custGeom>
              <a:avLst/>
              <a:gdLst/>
              <a:ahLst/>
              <a:cxnLst/>
              <a:rect l="l" t="t" r="r" b="b"/>
              <a:pathLst>
                <a:path w="635" h="634">
                  <a:moveTo>
                    <a:pt x="25" y="584"/>
                  </a:moveTo>
                  <a:lnTo>
                    <a:pt x="0" y="0"/>
                  </a:lnTo>
                </a:path>
              </a:pathLst>
            </a:custGeom>
            <a:ln w="3175">
              <a:solidFill>
                <a:srgbClr val="565658"/>
              </a:solidFill>
            </a:ln>
          </p:spPr>
          <p:txBody>
            <a:bodyPr wrap="square" lIns="0" tIns="0" rIns="0" bIns="0" rtlCol="0"/>
            <a:lstStyle/>
            <a:p/>
          </p:txBody>
        </p:sp>
        <p:sp>
          <p:nvSpPr>
            <p:cNvPr id="3298" name="object 3298" descr=""/>
            <p:cNvSpPr/>
            <p:nvPr/>
          </p:nvSpPr>
          <p:spPr>
            <a:xfrm>
              <a:off x="2357584" y="8308328"/>
              <a:ext cx="635" cy="635"/>
            </a:xfrm>
            <a:custGeom>
              <a:avLst/>
              <a:gdLst/>
              <a:ahLst/>
              <a:cxnLst/>
              <a:rect l="l" t="t" r="r" b="b"/>
              <a:pathLst>
                <a:path w="635" h="634">
                  <a:moveTo>
                    <a:pt x="0" y="0"/>
                  </a:moveTo>
                  <a:lnTo>
                    <a:pt x="25" y="571"/>
                  </a:lnTo>
                </a:path>
              </a:pathLst>
            </a:custGeom>
            <a:ln w="3175">
              <a:solidFill>
                <a:srgbClr val="565658"/>
              </a:solidFill>
            </a:ln>
          </p:spPr>
          <p:txBody>
            <a:bodyPr wrap="square" lIns="0" tIns="0" rIns="0" bIns="0" rtlCol="0"/>
            <a:lstStyle/>
            <a:p/>
          </p:txBody>
        </p:sp>
        <p:sp>
          <p:nvSpPr>
            <p:cNvPr id="3299" name="object 3299" descr=""/>
            <p:cNvSpPr/>
            <p:nvPr/>
          </p:nvSpPr>
          <p:spPr>
            <a:xfrm>
              <a:off x="2342626" y="8322026"/>
              <a:ext cx="14604" cy="0"/>
            </a:xfrm>
            <a:custGeom>
              <a:avLst/>
              <a:gdLst/>
              <a:ahLst/>
              <a:cxnLst/>
              <a:rect l="l" t="t" r="r" b="b"/>
              <a:pathLst>
                <a:path w="14605" h="0">
                  <a:moveTo>
                    <a:pt x="14274" y="0"/>
                  </a:moveTo>
                  <a:lnTo>
                    <a:pt x="0" y="0"/>
                  </a:lnTo>
                </a:path>
              </a:pathLst>
            </a:custGeom>
            <a:ln w="3175">
              <a:solidFill>
                <a:srgbClr val="565658"/>
              </a:solidFill>
            </a:ln>
          </p:spPr>
          <p:txBody>
            <a:bodyPr wrap="square" lIns="0" tIns="0" rIns="0" bIns="0" rtlCol="0"/>
            <a:lstStyle/>
            <a:p/>
          </p:txBody>
        </p:sp>
        <p:sp>
          <p:nvSpPr>
            <p:cNvPr id="3300" name="object 3300" descr=""/>
            <p:cNvSpPr/>
            <p:nvPr/>
          </p:nvSpPr>
          <p:spPr>
            <a:xfrm>
              <a:off x="2357584" y="8308886"/>
              <a:ext cx="635" cy="12065"/>
            </a:xfrm>
            <a:custGeom>
              <a:avLst/>
              <a:gdLst/>
              <a:ahLst/>
              <a:cxnLst/>
              <a:rect l="l" t="t" r="r" b="b"/>
              <a:pathLst>
                <a:path w="635" h="12065">
                  <a:moveTo>
                    <a:pt x="507" y="11899"/>
                  </a:moveTo>
                  <a:lnTo>
                    <a:pt x="533" y="11899"/>
                  </a:lnTo>
                </a:path>
                <a:path w="635" h="12065">
                  <a:moveTo>
                    <a:pt x="507" y="11899"/>
                  </a:moveTo>
                  <a:lnTo>
                    <a:pt x="0" y="0"/>
                  </a:lnTo>
                </a:path>
              </a:pathLst>
            </a:custGeom>
            <a:ln w="3175">
              <a:solidFill>
                <a:srgbClr val="565658"/>
              </a:solidFill>
            </a:ln>
          </p:spPr>
          <p:txBody>
            <a:bodyPr wrap="square" lIns="0" tIns="0" rIns="0" bIns="0" rtlCol="0"/>
            <a:lstStyle/>
            <a:p/>
          </p:txBody>
        </p:sp>
        <p:sp>
          <p:nvSpPr>
            <p:cNvPr id="3301" name="object 3301" descr=""/>
            <p:cNvSpPr/>
            <p:nvPr/>
          </p:nvSpPr>
          <p:spPr>
            <a:xfrm>
              <a:off x="2342626" y="8320841"/>
              <a:ext cx="14604" cy="0"/>
            </a:xfrm>
            <a:custGeom>
              <a:avLst/>
              <a:gdLst/>
              <a:ahLst/>
              <a:cxnLst/>
              <a:rect l="l" t="t" r="r" b="b"/>
              <a:pathLst>
                <a:path w="14605" h="0">
                  <a:moveTo>
                    <a:pt x="0" y="0"/>
                  </a:moveTo>
                  <a:lnTo>
                    <a:pt x="14274" y="0"/>
                  </a:lnTo>
                </a:path>
              </a:pathLst>
            </a:custGeom>
            <a:ln w="3175">
              <a:solidFill>
                <a:srgbClr val="565658"/>
              </a:solidFill>
            </a:ln>
          </p:spPr>
          <p:txBody>
            <a:bodyPr wrap="square" lIns="0" tIns="0" rIns="0" bIns="0" rtlCol="0"/>
            <a:lstStyle/>
            <a:p/>
          </p:txBody>
        </p:sp>
        <p:sp>
          <p:nvSpPr>
            <p:cNvPr id="3302" name="object 3302" descr=""/>
            <p:cNvSpPr/>
            <p:nvPr/>
          </p:nvSpPr>
          <p:spPr>
            <a:xfrm>
              <a:off x="2392605" y="8725996"/>
              <a:ext cx="5080" cy="0"/>
            </a:xfrm>
            <a:custGeom>
              <a:avLst/>
              <a:gdLst/>
              <a:ahLst/>
              <a:cxnLst/>
              <a:rect l="l" t="t" r="r" b="b"/>
              <a:pathLst>
                <a:path w="5080" h="0">
                  <a:moveTo>
                    <a:pt x="4902" y="0"/>
                  </a:moveTo>
                  <a:lnTo>
                    <a:pt x="0" y="0"/>
                  </a:lnTo>
                </a:path>
              </a:pathLst>
            </a:custGeom>
            <a:ln w="3175">
              <a:solidFill>
                <a:srgbClr val="565658"/>
              </a:solidFill>
            </a:ln>
          </p:spPr>
          <p:txBody>
            <a:bodyPr wrap="square" lIns="0" tIns="0" rIns="0" bIns="0" rtlCol="0"/>
            <a:lstStyle/>
            <a:p/>
          </p:txBody>
        </p:sp>
        <p:sp>
          <p:nvSpPr>
            <p:cNvPr id="3303" name="object 3303" descr=""/>
            <p:cNvSpPr/>
            <p:nvPr/>
          </p:nvSpPr>
          <p:spPr>
            <a:xfrm>
              <a:off x="2385103" y="8725996"/>
              <a:ext cx="7620" cy="0"/>
            </a:xfrm>
            <a:custGeom>
              <a:avLst/>
              <a:gdLst/>
              <a:ahLst/>
              <a:cxnLst/>
              <a:rect l="l" t="t" r="r" b="b"/>
              <a:pathLst>
                <a:path w="7619" h="0">
                  <a:moveTo>
                    <a:pt x="7505" y="0"/>
                  </a:moveTo>
                  <a:lnTo>
                    <a:pt x="0" y="0"/>
                  </a:lnTo>
                </a:path>
              </a:pathLst>
            </a:custGeom>
            <a:ln w="3175">
              <a:solidFill>
                <a:srgbClr val="565658"/>
              </a:solidFill>
            </a:ln>
          </p:spPr>
          <p:txBody>
            <a:bodyPr wrap="square" lIns="0" tIns="0" rIns="0" bIns="0" rtlCol="0"/>
            <a:lstStyle/>
            <a:p/>
          </p:txBody>
        </p:sp>
        <p:sp>
          <p:nvSpPr>
            <p:cNvPr id="3304" name="object 3304" descr=""/>
            <p:cNvSpPr/>
            <p:nvPr/>
          </p:nvSpPr>
          <p:spPr>
            <a:xfrm>
              <a:off x="2372163" y="8725996"/>
              <a:ext cx="13335" cy="0"/>
            </a:xfrm>
            <a:custGeom>
              <a:avLst/>
              <a:gdLst/>
              <a:ahLst/>
              <a:cxnLst/>
              <a:rect l="l" t="t" r="r" b="b"/>
              <a:pathLst>
                <a:path w="13335" h="0">
                  <a:moveTo>
                    <a:pt x="12941" y="0"/>
                  </a:moveTo>
                  <a:lnTo>
                    <a:pt x="0" y="0"/>
                  </a:lnTo>
                </a:path>
              </a:pathLst>
            </a:custGeom>
            <a:ln w="3175">
              <a:solidFill>
                <a:srgbClr val="565658"/>
              </a:solidFill>
            </a:ln>
          </p:spPr>
          <p:txBody>
            <a:bodyPr wrap="square" lIns="0" tIns="0" rIns="0" bIns="0" rtlCol="0"/>
            <a:lstStyle/>
            <a:p/>
          </p:txBody>
        </p:sp>
        <p:sp>
          <p:nvSpPr>
            <p:cNvPr id="3305" name="object 3305" descr=""/>
            <p:cNvSpPr/>
            <p:nvPr/>
          </p:nvSpPr>
          <p:spPr>
            <a:xfrm>
              <a:off x="2187188" y="8725994"/>
              <a:ext cx="0" cy="17780"/>
            </a:xfrm>
            <a:custGeom>
              <a:avLst/>
              <a:gdLst/>
              <a:ahLst/>
              <a:cxnLst/>
              <a:rect l="l" t="t" r="r" b="b"/>
              <a:pathLst>
                <a:path w="0" h="17779">
                  <a:moveTo>
                    <a:pt x="0" y="17221"/>
                  </a:moveTo>
                  <a:lnTo>
                    <a:pt x="0" y="0"/>
                  </a:lnTo>
                </a:path>
              </a:pathLst>
            </a:custGeom>
            <a:ln w="3175">
              <a:solidFill>
                <a:srgbClr val="565658"/>
              </a:solidFill>
            </a:ln>
          </p:spPr>
          <p:txBody>
            <a:bodyPr wrap="square" lIns="0" tIns="0" rIns="0" bIns="0" rtlCol="0"/>
            <a:lstStyle/>
            <a:p/>
          </p:txBody>
        </p:sp>
        <p:sp>
          <p:nvSpPr>
            <p:cNvPr id="3306" name="object 3306" descr=""/>
            <p:cNvSpPr/>
            <p:nvPr/>
          </p:nvSpPr>
          <p:spPr>
            <a:xfrm>
              <a:off x="2161838" y="8699940"/>
              <a:ext cx="635" cy="635"/>
            </a:xfrm>
            <a:custGeom>
              <a:avLst/>
              <a:gdLst/>
              <a:ahLst/>
              <a:cxnLst/>
              <a:rect l="l" t="t" r="r" b="b"/>
              <a:pathLst>
                <a:path w="635" h="634">
                  <a:moveTo>
                    <a:pt x="0" y="177"/>
                  </a:moveTo>
                  <a:lnTo>
                    <a:pt x="279" y="0"/>
                  </a:lnTo>
                </a:path>
              </a:pathLst>
            </a:custGeom>
            <a:ln w="3175">
              <a:solidFill>
                <a:srgbClr val="565658"/>
              </a:solidFill>
            </a:ln>
          </p:spPr>
          <p:txBody>
            <a:bodyPr wrap="square" lIns="0" tIns="0" rIns="0" bIns="0" rtlCol="0"/>
            <a:lstStyle/>
            <a:p/>
          </p:txBody>
        </p:sp>
        <p:sp>
          <p:nvSpPr>
            <p:cNvPr id="3307" name="object 3307" descr=""/>
            <p:cNvSpPr/>
            <p:nvPr/>
          </p:nvSpPr>
          <p:spPr>
            <a:xfrm>
              <a:off x="2187188" y="8680137"/>
              <a:ext cx="0" cy="46355"/>
            </a:xfrm>
            <a:custGeom>
              <a:avLst/>
              <a:gdLst/>
              <a:ahLst/>
              <a:cxnLst/>
              <a:rect l="l" t="t" r="r" b="b"/>
              <a:pathLst>
                <a:path w="0" h="46354">
                  <a:moveTo>
                    <a:pt x="0" y="0"/>
                  </a:moveTo>
                  <a:lnTo>
                    <a:pt x="0" y="45846"/>
                  </a:lnTo>
                </a:path>
              </a:pathLst>
            </a:custGeom>
            <a:ln w="3175">
              <a:solidFill>
                <a:srgbClr val="565658"/>
              </a:solidFill>
            </a:ln>
          </p:spPr>
          <p:txBody>
            <a:bodyPr wrap="square" lIns="0" tIns="0" rIns="0" bIns="0" rtlCol="0"/>
            <a:lstStyle/>
            <a:p/>
          </p:txBody>
        </p:sp>
        <p:sp>
          <p:nvSpPr>
            <p:cNvPr id="3308" name="object 3308" descr=""/>
            <p:cNvSpPr/>
            <p:nvPr/>
          </p:nvSpPr>
          <p:spPr>
            <a:xfrm>
              <a:off x="2166754" y="8725996"/>
              <a:ext cx="5715" cy="0"/>
            </a:xfrm>
            <a:custGeom>
              <a:avLst/>
              <a:gdLst/>
              <a:ahLst/>
              <a:cxnLst/>
              <a:rect l="l" t="t" r="r" b="b"/>
              <a:pathLst>
                <a:path w="5714" h="0">
                  <a:moveTo>
                    <a:pt x="5092" y="0"/>
                  </a:moveTo>
                  <a:lnTo>
                    <a:pt x="0" y="0"/>
                  </a:lnTo>
                </a:path>
              </a:pathLst>
            </a:custGeom>
            <a:ln w="3175">
              <a:solidFill>
                <a:srgbClr val="565658"/>
              </a:solidFill>
            </a:ln>
          </p:spPr>
          <p:txBody>
            <a:bodyPr wrap="square" lIns="0" tIns="0" rIns="0" bIns="0" rtlCol="0"/>
            <a:lstStyle/>
            <a:p/>
          </p:txBody>
        </p:sp>
        <p:sp>
          <p:nvSpPr>
            <p:cNvPr id="3309" name="object 3309" descr=""/>
            <p:cNvSpPr/>
            <p:nvPr/>
          </p:nvSpPr>
          <p:spPr>
            <a:xfrm>
              <a:off x="2161834" y="8725996"/>
              <a:ext cx="5080" cy="0"/>
            </a:xfrm>
            <a:custGeom>
              <a:avLst/>
              <a:gdLst/>
              <a:ahLst/>
              <a:cxnLst/>
              <a:rect l="l" t="t" r="r" b="b"/>
              <a:pathLst>
                <a:path w="5080" h="0">
                  <a:moveTo>
                    <a:pt x="4914" y="0"/>
                  </a:moveTo>
                  <a:lnTo>
                    <a:pt x="0" y="0"/>
                  </a:lnTo>
                </a:path>
              </a:pathLst>
            </a:custGeom>
            <a:ln w="3175">
              <a:solidFill>
                <a:srgbClr val="565658"/>
              </a:solidFill>
            </a:ln>
          </p:spPr>
          <p:txBody>
            <a:bodyPr wrap="square" lIns="0" tIns="0" rIns="0" bIns="0" rtlCol="0"/>
            <a:lstStyle/>
            <a:p/>
          </p:txBody>
        </p:sp>
        <p:sp>
          <p:nvSpPr>
            <p:cNvPr id="3310" name="object 3310" descr=""/>
            <p:cNvSpPr/>
            <p:nvPr/>
          </p:nvSpPr>
          <p:spPr>
            <a:xfrm>
              <a:off x="2161838" y="8700900"/>
              <a:ext cx="0" cy="25400"/>
            </a:xfrm>
            <a:custGeom>
              <a:avLst/>
              <a:gdLst/>
              <a:ahLst/>
              <a:cxnLst/>
              <a:rect l="l" t="t" r="r" b="b"/>
              <a:pathLst>
                <a:path w="0" h="25400">
                  <a:moveTo>
                    <a:pt x="0" y="25095"/>
                  </a:moveTo>
                  <a:lnTo>
                    <a:pt x="0" y="0"/>
                  </a:lnTo>
                </a:path>
              </a:pathLst>
            </a:custGeom>
            <a:ln w="3175">
              <a:solidFill>
                <a:srgbClr val="565658"/>
              </a:solidFill>
            </a:ln>
          </p:spPr>
          <p:txBody>
            <a:bodyPr wrap="square" lIns="0" tIns="0" rIns="0" bIns="0" rtlCol="0"/>
            <a:lstStyle/>
            <a:p/>
          </p:txBody>
        </p:sp>
        <p:sp>
          <p:nvSpPr>
            <p:cNvPr id="3311" name="object 3311" descr=""/>
            <p:cNvSpPr/>
            <p:nvPr/>
          </p:nvSpPr>
          <p:spPr>
            <a:xfrm>
              <a:off x="2180230" y="8743216"/>
              <a:ext cx="6985" cy="0"/>
            </a:xfrm>
            <a:custGeom>
              <a:avLst/>
              <a:gdLst/>
              <a:ahLst/>
              <a:cxnLst/>
              <a:rect l="l" t="t" r="r" b="b"/>
              <a:pathLst>
                <a:path w="6985" h="0">
                  <a:moveTo>
                    <a:pt x="0" y="0"/>
                  </a:moveTo>
                  <a:lnTo>
                    <a:pt x="6972" y="0"/>
                  </a:lnTo>
                </a:path>
              </a:pathLst>
            </a:custGeom>
            <a:ln w="3175">
              <a:solidFill>
                <a:srgbClr val="565658"/>
              </a:solidFill>
            </a:ln>
          </p:spPr>
          <p:txBody>
            <a:bodyPr wrap="square" lIns="0" tIns="0" rIns="0" bIns="0" rtlCol="0"/>
            <a:lstStyle/>
            <a:p/>
          </p:txBody>
        </p:sp>
        <p:sp>
          <p:nvSpPr>
            <p:cNvPr id="3312" name="object 3312" descr=""/>
            <p:cNvSpPr/>
            <p:nvPr/>
          </p:nvSpPr>
          <p:spPr>
            <a:xfrm>
              <a:off x="2180230" y="8734305"/>
              <a:ext cx="0" cy="9525"/>
            </a:xfrm>
            <a:custGeom>
              <a:avLst/>
              <a:gdLst/>
              <a:ahLst/>
              <a:cxnLst/>
              <a:rect l="l" t="t" r="r" b="b"/>
              <a:pathLst>
                <a:path w="0" h="9525">
                  <a:moveTo>
                    <a:pt x="0" y="0"/>
                  </a:moveTo>
                  <a:lnTo>
                    <a:pt x="0" y="8915"/>
                  </a:lnTo>
                </a:path>
              </a:pathLst>
            </a:custGeom>
            <a:ln w="3175">
              <a:solidFill>
                <a:srgbClr val="565658"/>
              </a:solidFill>
            </a:ln>
          </p:spPr>
          <p:txBody>
            <a:bodyPr wrap="square" lIns="0" tIns="0" rIns="0" bIns="0" rtlCol="0"/>
            <a:lstStyle/>
            <a:p/>
          </p:txBody>
        </p:sp>
        <p:sp>
          <p:nvSpPr>
            <p:cNvPr id="3313" name="object 3313" descr=""/>
            <p:cNvSpPr/>
            <p:nvPr/>
          </p:nvSpPr>
          <p:spPr>
            <a:xfrm>
              <a:off x="2376733" y="8734300"/>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3314" name="object 3314" descr=""/>
            <p:cNvSpPr/>
            <p:nvPr/>
          </p:nvSpPr>
          <p:spPr>
            <a:xfrm>
              <a:off x="2372182" y="8743216"/>
              <a:ext cx="5080" cy="0"/>
            </a:xfrm>
            <a:custGeom>
              <a:avLst/>
              <a:gdLst/>
              <a:ahLst/>
              <a:cxnLst/>
              <a:rect l="l" t="t" r="r" b="b"/>
              <a:pathLst>
                <a:path w="5080" h="0">
                  <a:moveTo>
                    <a:pt x="0" y="0"/>
                  </a:moveTo>
                  <a:lnTo>
                    <a:pt x="4559" y="0"/>
                  </a:lnTo>
                </a:path>
              </a:pathLst>
            </a:custGeom>
            <a:ln w="3175">
              <a:solidFill>
                <a:srgbClr val="565658"/>
              </a:solidFill>
            </a:ln>
          </p:spPr>
          <p:txBody>
            <a:bodyPr wrap="square" lIns="0" tIns="0" rIns="0" bIns="0" rtlCol="0"/>
            <a:lstStyle/>
            <a:p/>
          </p:txBody>
        </p:sp>
        <p:sp>
          <p:nvSpPr>
            <p:cNvPr id="3315" name="object 3315" descr=""/>
            <p:cNvSpPr/>
            <p:nvPr/>
          </p:nvSpPr>
          <p:spPr>
            <a:xfrm>
              <a:off x="2377093" y="8734305"/>
              <a:ext cx="0" cy="9525"/>
            </a:xfrm>
            <a:custGeom>
              <a:avLst/>
              <a:gdLst/>
              <a:ahLst/>
              <a:cxnLst/>
              <a:rect l="l" t="t" r="r" b="b"/>
              <a:pathLst>
                <a:path w="0" h="9525">
                  <a:moveTo>
                    <a:pt x="0" y="0"/>
                  </a:moveTo>
                  <a:lnTo>
                    <a:pt x="0" y="8915"/>
                  </a:lnTo>
                </a:path>
              </a:pathLst>
            </a:custGeom>
            <a:ln w="3175">
              <a:solidFill>
                <a:srgbClr val="565658"/>
              </a:solidFill>
            </a:ln>
          </p:spPr>
          <p:txBody>
            <a:bodyPr wrap="square" lIns="0" tIns="0" rIns="0" bIns="0" rtlCol="0"/>
            <a:lstStyle/>
            <a:p/>
          </p:txBody>
        </p:sp>
        <p:sp>
          <p:nvSpPr>
            <p:cNvPr id="3316" name="object 3316" descr=""/>
            <p:cNvSpPr/>
            <p:nvPr/>
          </p:nvSpPr>
          <p:spPr>
            <a:xfrm>
              <a:off x="2398970" y="8716718"/>
              <a:ext cx="635" cy="635"/>
            </a:xfrm>
            <a:custGeom>
              <a:avLst/>
              <a:gdLst/>
              <a:ahLst/>
              <a:cxnLst/>
              <a:rect l="l" t="t" r="r" b="b"/>
              <a:pathLst>
                <a:path w="635" h="634">
                  <a:moveTo>
                    <a:pt x="0" y="0"/>
                  </a:moveTo>
                  <a:lnTo>
                    <a:pt x="190" y="203"/>
                  </a:lnTo>
                </a:path>
              </a:pathLst>
            </a:custGeom>
            <a:ln w="3175">
              <a:solidFill>
                <a:srgbClr val="565658"/>
              </a:solidFill>
            </a:ln>
          </p:spPr>
          <p:txBody>
            <a:bodyPr wrap="square" lIns="0" tIns="0" rIns="0" bIns="0" rtlCol="0"/>
            <a:lstStyle/>
            <a:p/>
          </p:txBody>
        </p:sp>
        <p:sp>
          <p:nvSpPr>
            <p:cNvPr id="3317" name="object 3317" descr=""/>
            <p:cNvSpPr/>
            <p:nvPr/>
          </p:nvSpPr>
          <p:spPr>
            <a:xfrm>
              <a:off x="2179871" y="8734300"/>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3318" name="object 3318" descr=""/>
            <p:cNvSpPr/>
            <p:nvPr/>
          </p:nvSpPr>
          <p:spPr>
            <a:xfrm>
              <a:off x="2161838" y="8725996"/>
              <a:ext cx="0" cy="17780"/>
            </a:xfrm>
            <a:custGeom>
              <a:avLst/>
              <a:gdLst/>
              <a:ahLst/>
              <a:cxnLst/>
              <a:rect l="l" t="t" r="r" b="b"/>
              <a:pathLst>
                <a:path w="0" h="17779">
                  <a:moveTo>
                    <a:pt x="0" y="0"/>
                  </a:moveTo>
                  <a:lnTo>
                    <a:pt x="0" y="17221"/>
                  </a:lnTo>
                </a:path>
              </a:pathLst>
            </a:custGeom>
            <a:ln w="3175">
              <a:solidFill>
                <a:srgbClr val="565658"/>
              </a:solidFill>
            </a:ln>
          </p:spPr>
          <p:txBody>
            <a:bodyPr wrap="square" lIns="0" tIns="0" rIns="0" bIns="0" rtlCol="0"/>
            <a:lstStyle/>
            <a:p/>
          </p:txBody>
        </p:sp>
        <p:sp>
          <p:nvSpPr>
            <p:cNvPr id="3319" name="object 3319" descr=""/>
            <p:cNvSpPr/>
            <p:nvPr/>
          </p:nvSpPr>
          <p:spPr>
            <a:xfrm>
              <a:off x="2164975" y="8728382"/>
              <a:ext cx="0" cy="15240"/>
            </a:xfrm>
            <a:custGeom>
              <a:avLst/>
              <a:gdLst/>
              <a:ahLst/>
              <a:cxnLst/>
              <a:rect l="l" t="t" r="r" b="b"/>
              <a:pathLst>
                <a:path w="0" h="15240">
                  <a:moveTo>
                    <a:pt x="0" y="14833"/>
                  </a:moveTo>
                  <a:lnTo>
                    <a:pt x="0" y="0"/>
                  </a:lnTo>
                </a:path>
              </a:pathLst>
            </a:custGeom>
            <a:ln w="3175">
              <a:solidFill>
                <a:srgbClr val="565658"/>
              </a:solidFill>
            </a:ln>
          </p:spPr>
          <p:txBody>
            <a:bodyPr wrap="square" lIns="0" tIns="0" rIns="0" bIns="0" rtlCol="0"/>
            <a:lstStyle/>
            <a:p/>
          </p:txBody>
        </p:sp>
        <p:sp>
          <p:nvSpPr>
            <p:cNvPr id="3320" name="object 3320" descr=""/>
            <p:cNvSpPr/>
            <p:nvPr/>
          </p:nvSpPr>
          <p:spPr>
            <a:xfrm>
              <a:off x="2161838" y="8743216"/>
              <a:ext cx="3175" cy="0"/>
            </a:xfrm>
            <a:custGeom>
              <a:avLst/>
              <a:gdLst/>
              <a:ahLst/>
              <a:cxnLst/>
              <a:rect l="l" t="t" r="r" b="b"/>
              <a:pathLst>
                <a:path w="3175" h="0">
                  <a:moveTo>
                    <a:pt x="0" y="0"/>
                  </a:moveTo>
                  <a:lnTo>
                    <a:pt x="3136" y="0"/>
                  </a:lnTo>
                </a:path>
              </a:pathLst>
            </a:custGeom>
            <a:ln w="3175">
              <a:solidFill>
                <a:srgbClr val="565658"/>
              </a:solidFill>
            </a:ln>
          </p:spPr>
          <p:txBody>
            <a:bodyPr wrap="square" lIns="0" tIns="0" rIns="0" bIns="0" rtlCol="0"/>
            <a:lstStyle/>
            <a:p/>
          </p:txBody>
        </p:sp>
        <p:sp>
          <p:nvSpPr>
            <p:cNvPr id="3321" name="object 3321" descr=""/>
            <p:cNvSpPr/>
            <p:nvPr/>
          </p:nvSpPr>
          <p:spPr>
            <a:xfrm>
              <a:off x="2384219" y="8728364"/>
              <a:ext cx="9525" cy="0"/>
            </a:xfrm>
            <a:custGeom>
              <a:avLst/>
              <a:gdLst/>
              <a:ahLst/>
              <a:cxnLst/>
              <a:rect l="l" t="t" r="r" b="b"/>
              <a:pathLst>
                <a:path w="9525" h="0">
                  <a:moveTo>
                    <a:pt x="9194" y="0"/>
                  </a:moveTo>
                  <a:lnTo>
                    <a:pt x="0" y="0"/>
                  </a:lnTo>
                </a:path>
              </a:pathLst>
            </a:custGeom>
            <a:ln w="3175">
              <a:solidFill>
                <a:srgbClr val="565658"/>
              </a:solidFill>
            </a:ln>
          </p:spPr>
          <p:txBody>
            <a:bodyPr wrap="square" lIns="0" tIns="0" rIns="0" bIns="0" rtlCol="0"/>
            <a:lstStyle/>
            <a:p/>
          </p:txBody>
        </p:sp>
        <p:sp>
          <p:nvSpPr>
            <p:cNvPr id="3322" name="object 3322" descr=""/>
            <p:cNvSpPr/>
            <p:nvPr/>
          </p:nvSpPr>
          <p:spPr>
            <a:xfrm>
              <a:off x="2384224" y="8727186"/>
              <a:ext cx="7620" cy="0"/>
            </a:xfrm>
            <a:custGeom>
              <a:avLst/>
              <a:gdLst/>
              <a:ahLst/>
              <a:cxnLst/>
              <a:rect l="l" t="t" r="r" b="b"/>
              <a:pathLst>
                <a:path w="7619" h="0">
                  <a:moveTo>
                    <a:pt x="7429" y="0"/>
                  </a:moveTo>
                  <a:lnTo>
                    <a:pt x="0" y="0"/>
                  </a:lnTo>
                </a:path>
              </a:pathLst>
            </a:custGeom>
            <a:ln w="3175">
              <a:solidFill>
                <a:srgbClr val="565658"/>
              </a:solidFill>
            </a:ln>
          </p:spPr>
          <p:txBody>
            <a:bodyPr wrap="square" lIns="0" tIns="0" rIns="0" bIns="0" rtlCol="0"/>
            <a:lstStyle/>
            <a:p/>
          </p:txBody>
        </p:sp>
        <p:sp>
          <p:nvSpPr>
            <p:cNvPr id="3323" name="object 3323" descr=""/>
            <p:cNvSpPr/>
            <p:nvPr/>
          </p:nvSpPr>
          <p:spPr>
            <a:xfrm>
              <a:off x="2167696" y="8727186"/>
              <a:ext cx="5080" cy="0"/>
            </a:xfrm>
            <a:custGeom>
              <a:avLst/>
              <a:gdLst/>
              <a:ahLst/>
              <a:cxnLst/>
              <a:rect l="l" t="t" r="r" b="b"/>
              <a:pathLst>
                <a:path w="5080" h="0">
                  <a:moveTo>
                    <a:pt x="5054" y="0"/>
                  </a:moveTo>
                  <a:lnTo>
                    <a:pt x="0" y="0"/>
                  </a:lnTo>
                </a:path>
              </a:pathLst>
            </a:custGeom>
            <a:ln w="3175">
              <a:solidFill>
                <a:srgbClr val="565658"/>
              </a:solidFill>
            </a:ln>
          </p:spPr>
          <p:txBody>
            <a:bodyPr wrap="square" lIns="0" tIns="0" rIns="0" bIns="0" rtlCol="0"/>
            <a:lstStyle/>
            <a:p/>
          </p:txBody>
        </p:sp>
        <p:sp>
          <p:nvSpPr>
            <p:cNvPr id="3324" name="object 3324" descr=""/>
            <p:cNvSpPr/>
            <p:nvPr/>
          </p:nvSpPr>
          <p:spPr>
            <a:xfrm>
              <a:off x="2165957" y="8728364"/>
              <a:ext cx="6985" cy="0"/>
            </a:xfrm>
            <a:custGeom>
              <a:avLst/>
              <a:gdLst/>
              <a:ahLst/>
              <a:cxnLst/>
              <a:rect l="l" t="t" r="r" b="b"/>
              <a:pathLst>
                <a:path w="6985" h="0">
                  <a:moveTo>
                    <a:pt x="6794" y="0"/>
                  </a:moveTo>
                  <a:lnTo>
                    <a:pt x="0" y="0"/>
                  </a:lnTo>
                </a:path>
              </a:pathLst>
            </a:custGeom>
            <a:ln w="3175">
              <a:solidFill>
                <a:srgbClr val="565658"/>
              </a:solidFill>
            </a:ln>
          </p:spPr>
          <p:txBody>
            <a:bodyPr wrap="square" lIns="0" tIns="0" rIns="0" bIns="0" rtlCol="0"/>
            <a:lstStyle/>
            <a:p/>
          </p:txBody>
        </p:sp>
        <p:sp>
          <p:nvSpPr>
            <p:cNvPr id="3325" name="object 3325" descr=""/>
            <p:cNvSpPr/>
            <p:nvPr/>
          </p:nvSpPr>
          <p:spPr>
            <a:xfrm>
              <a:off x="2397507" y="8725996"/>
              <a:ext cx="0" cy="17780"/>
            </a:xfrm>
            <a:custGeom>
              <a:avLst/>
              <a:gdLst/>
              <a:ahLst/>
              <a:cxnLst/>
              <a:rect l="l" t="t" r="r" b="b"/>
              <a:pathLst>
                <a:path w="0" h="17779">
                  <a:moveTo>
                    <a:pt x="0" y="0"/>
                  </a:moveTo>
                  <a:lnTo>
                    <a:pt x="0" y="17221"/>
                  </a:lnTo>
                </a:path>
              </a:pathLst>
            </a:custGeom>
            <a:ln w="3175">
              <a:solidFill>
                <a:srgbClr val="565658"/>
              </a:solidFill>
            </a:ln>
          </p:spPr>
          <p:txBody>
            <a:bodyPr wrap="square" lIns="0" tIns="0" rIns="0" bIns="0" rtlCol="0"/>
            <a:lstStyle/>
            <a:p/>
          </p:txBody>
        </p:sp>
        <p:sp>
          <p:nvSpPr>
            <p:cNvPr id="3326" name="object 3326" descr=""/>
            <p:cNvSpPr/>
            <p:nvPr/>
          </p:nvSpPr>
          <p:spPr>
            <a:xfrm>
              <a:off x="2394369" y="8728382"/>
              <a:ext cx="0" cy="15240"/>
            </a:xfrm>
            <a:custGeom>
              <a:avLst/>
              <a:gdLst/>
              <a:ahLst/>
              <a:cxnLst/>
              <a:rect l="l" t="t" r="r" b="b"/>
              <a:pathLst>
                <a:path w="0" h="15240">
                  <a:moveTo>
                    <a:pt x="0" y="14833"/>
                  </a:moveTo>
                  <a:lnTo>
                    <a:pt x="0" y="0"/>
                  </a:lnTo>
                </a:path>
              </a:pathLst>
            </a:custGeom>
            <a:ln w="3175">
              <a:solidFill>
                <a:srgbClr val="565658"/>
              </a:solidFill>
            </a:ln>
          </p:spPr>
          <p:txBody>
            <a:bodyPr wrap="square" lIns="0" tIns="0" rIns="0" bIns="0" rtlCol="0"/>
            <a:lstStyle/>
            <a:p/>
          </p:txBody>
        </p:sp>
        <p:sp>
          <p:nvSpPr>
            <p:cNvPr id="3327" name="object 3327" descr=""/>
            <p:cNvSpPr/>
            <p:nvPr/>
          </p:nvSpPr>
          <p:spPr>
            <a:xfrm>
              <a:off x="2378283" y="8734305"/>
              <a:ext cx="0" cy="9525"/>
            </a:xfrm>
            <a:custGeom>
              <a:avLst/>
              <a:gdLst/>
              <a:ahLst/>
              <a:cxnLst/>
              <a:rect l="l" t="t" r="r" b="b"/>
              <a:pathLst>
                <a:path w="0" h="9525">
                  <a:moveTo>
                    <a:pt x="0" y="0"/>
                  </a:moveTo>
                  <a:lnTo>
                    <a:pt x="0" y="8915"/>
                  </a:lnTo>
                </a:path>
              </a:pathLst>
            </a:custGeom>
            <a:ln w="3175">
              <a:solidFill>
                <a:srgbClr val="565658"/>
              </a:solidFill>
            </a:ln>
          </p:spPr>
          <p:txBody>
            <a:bodyPr wrap="square" lIns="0" tIns="0" rIns="0" bIns="0" rtlCol="0"/>
            <a:lstStyle/>
            <a:p/>
          </p:txBody>
        </p:sp>
        <p:sp>
          <p:nvSpPr>
            <p:cNvPr id="3328" name="object 3328" descr=""/>
            <p:cNvSpPr/>
            <p:nvPr/>
          </p:nvSpPr>
          <p:spPr>
            <a:xfrm>
              <a:off x="2394369" y="8743216"/>
              <a:ext cx="3175" cy="0"/>
            </a:xfrm>
            <a:custGeom>
              <a:avLst/>
              <a:gdLst/>
              <a:ahLst/>
              <a:cxnLst/>
              <a:rect l="l" t="t" r="r" b="b"/>
              <a:pathLst>
                <a:path w="3175" h="0">
                  <a:moveTo>
                    <a:pt x="0" y="0"/>
                  </a:moveTo>
                  <a:lnTo>
                    <a:pt x="3149" y="0"/>
                  </a:lnTo>
                </a:path>
              </a:pathLst>
            </a:custGeom>
            <a:ln w="3175">
              <a:solidFill>
                <a:srgbClr val="565658"/>
              </a:solidFill>
            </a:ln>
          </p:spPr>
          <p:txBody>
            <a:bodyPr wrap="square" lIns="0" tIns="0" rIns="0" bIns="0" rtlCol="0"/>
            <a:lstStyle/>
            <a:p/>
          </p:txBody>
        </p:sp>
        <p:sp>
          <p:nvSpPr>
            <p:cNvPr id="3329" name="object 3329" descr=""/>
            <p:cNvSpPr/>
            <p:nvPr/>
          </p:nvSpPr>
          <p:spPr>
            <a:xfrm>
              <a:off x="2178679" y="8734300"/>
              <a:ext cx="0" cy="9525"/>
            </a:xfrm>
            <a:custGeom>
              <a:avLst/>
              <a:gdLst/>
              <a:ahLst/>
              <a:cxnLst/>
              <a:rect l="l" t="t" r="r" b="b"/>
              <a:pathLst>
                <a:path w="0" h="9525">
                  <a:moveTo>
                    <a:pt x="0" y="8915"/>
                  </a:moveTo>
                  <a:lnTo>
                    <a:pt x="0" y="0"/>
                  </a:lnTo>
                </a:path>
              </a:pathLst>
            </a:custGeom>
            <a:ln w="3175">
              <a:solidFill>
                <a:srgbClr val="565658"/>
              </a:solidFill>
            </a:ln>
          </p:spPr>
          <p:txBody>
            <a:bodyPr wrap="square" lIns="0" tIns="0" rIns="0" bIns="0" rtlCol="0"/>
            <a:lstStyle/>
            <a:p/>
          </p:txBody>
        </p:sp>
        <p:sp>
          <p:nvSpPr>
            <p:cNvPr id="3330" name="object 3330" descr=""/>
            <p:cNvSpPr/>
            <p:nvPr/>
          </p:nvSpPr>
          <p:spPr>
            <a:xfrm>
              <a:off x="2165955" y="8728364"/>
              <a:ext cx="0" cy="15240"/>
            </a:xfrm>
            <a:custGeom>
              <a:avLst/>
              <a:gdLst/>
              <a:ahLst/>
              <a:cxnLst/>
              <a:rect l="l" t="t" r="r" b="b"/>
              <a:pathLst>
                <a:path w="0" h="15240">
                  <a:moveTo>
                    <a:pt x="0" y="0"/>
                  </a:moveTo>
                  <a:lnTo>
                    <a:pt x="0" y="14846"/>
                  </a:lnTo>
                </a:path>
              </a:pathLst>
            </a:custGeom>
            <a:ln w="3175">
              <a:solidFill>
                <a:srgbClr val="565658"/>
              </a:solidFill>
            </a:ln>
          </p:spPr>
          <p:txBody>
            <a:bodyPr wrap="square" lIns="0" tIns="0" rIns="0" bIns="0" rtlCol="0"/>
            <a:lstStyle/>
            <a:p/>
          </p:txBody>
        </p:sp>
        <p:sp>
          <p:nvSpPr>
            <p:cNvPr id="3331" name="object 3331" descr=""/>
            <p:cNvSpPr/>
            <p:nvPr/>
          </p:nvSpPr>
          <p:spPr>
            <a:xfrm>
              <a:off x="2165954" y="8743216"/>
              <a:ext cx="13335" cy="0"/>
            </a:xfrm>
            <a:custGeom>
              <a:avLst/>
              <a:gdLst/>
              <a:ahLst/>
              <a:cxnLst/>
              <a:rect l="l" t="t" r="r" b="b"/>
              <a:pathLst>
                <a:path w="13335" h="0">
                  <a:moveTo>
                    <a:pt x="12725" y="0"/>
                  </a:moveTo>
                  <a:lnTo>
                    <a:pt x="0" y="0"/>
                  </a:lnTo>
                </a:path>
              </a:pathLst>
            </a:custGeom>
            <a:ln w="3175">
              <a:solidFill>
                <a:srgbClr val="565658"/>
              </a:solidFill>
            </a:ln>
          </p:spPr>
          <p:txBody>
            <a:bodyPr wrap="square" lIns="0" tIns="0" rIns="0" bIns="0" rtlCol="0"/>
            <a:lstStyle/>
            <a:p/>
          </p:txBody>
        </p:sp>
        <p:sp>
          <p:nvSpPr>
            <p:cNvPr id="3332" name="object 3332" descr=""/>
            <p:cNvSpPr/>
            <p:nvPr/>
          </p:nvSpPr>
          <p:spPr>
            <a:xfrm>
              <a:off x="2378288" y="8728382"/>
              <a:ext cx="15240" cy="15240"/>
            </a:xfrm>
            <a:custGeom>
              <a:avLst/>
              <a:gdLst/>
              <a:ahLst/>
              <a:cxnLst/>
              <a:rect l="l" t="t" r="r" b="b"/>
              <a:pathLst>
                <a:path w="15239" h="15240">
                  <a:moveTo>
                    <a:pt x="15125" y="14833"/>
                  </a:moveTo>
                  <a:lnTo>
                    <a:pt x="15125" y="0"/>
                  </a:lnTo>
                </a:path>
                <a:path w="15239" h="15240">
                  <a:moveTo>
                    <a:pt x="15125" y="14833"/>
                  </a:moveTo>
                  <a:lnTo>
                    <a:pt x="0" y="14833"/>
                  </a:lnTo>
                </a:path>
              </a:pathLst>
            </a:custGeom>
            <a:ln w="3175">
              <a:solidFill>
                <a:srgbClr val="565658"/>
              </a:solidFill>
            </a:ln>
          </p:spPr>
          <p:txBody>
            <a:bodyPr wrap="square" lIns="0" tIns="0" rIns="0" bIns="0" rtlCol="0"/>
            <a:lstStyle/>
            <a:p/>
          </p:txBody>
        </p:sp>
        <p:sp>
          <p:nvSpPr>
            <p:cNvPr id="3333" name="object 3333" descr=""/>
            <p:cNvSpPr/>
            <p:nvPr/>
          </p:nvSpPr>
          <p:spPr>
            <a:xfrm>
              <a:off x="2921257" y="7971381"/>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3334" name="object 3334" descr=""/>
            <p:cNvSpPr/>
            <p:nvPr/>
          </p:nvSpPr>
          <p:spPr>
            <a:xfrm>
              <a:off x="2921245" y="7964845"/>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3335" name="object 3335" descr=""/>
            <p:cNvSpPr/>
            <p:nvPr/>
          </p:nvSpPr>
          <p:spPr>
            <a:xfrm>
              <a:off x="2619556" y="7913737"/>
              <a:ext cx="635" cy="7620"/>
            </a:xfrm>
            <a:custGeom>
              <a:avLst/>
              <a:gdLst/>
              <a:ahLst/>
              <a:cxnLst/>
              <a:rect l="l" t="t" r="r" b="b"/>
              <a:pathLst>
                <a:path w="635" h="7620">
                  <a:moveTo>
                    <a:pt x="88" y="7315"/>
                  </a:moveTo>
                  <a:lnTo>
                    <a:pt x="0" y="0"/>
                  </a:lnTo>
                </a:path>
              </a:pathLst>
            </a:custGeom>
            <a:ln w="3175">
              <a:solidFill>
                <a:srgbClr val="565658"/>
              </a:solidFill>
            </a:ln>
          </p:spPr>
          <p:txBody>
            <a:bodyPr wrap="square" lIns="0" tIns="0" rIns="0" bIns="0" rtlCol="0"/>
            <a:lstStyle/>
            <a:p/>
          </p:txBody>
        </p:sp>
        <p:sp>
          <p:nvSpPr>
            <p:cNvPr id="3336" name="object 3336" descr=""/>
            <p:cNvSpPr/>
            <p:nvPr/>
          </p:nvSpPr>
          <p:spPr>
            <a:xfrm>
              <a:off x="2612055" y="7919619"/>
              <a:ext cx="0" cy="1905"/>
            </a:xfrm>
            <a:custGeom>
              <a:avLst/>
              <a:gdLst/>
              <a:ahLst/>
              <a:cxnLst/>
              <a:rect l="l" t="t" r="r" b="b"/>
              <a:pathLst>
                <a:path w="0" h="1904">
                  <a:moveTo>
                    <a:pt x="0" y="0"/>
                  </a:moveTo>
                  <a:lnTo>
                    <a:pt x="0" y="1422"/>
                  </a:lnTo>
                </a:path>
              </a:pathLst>
            </a:custGeom>
            <a:ln w="3175">
              <a:solidFill>
                <a:srgbClr val="565658"/>
              </a:solidFill>
            </a:ln>
          </p:spPr>
          <p:txBody>
            <a:bodyPr wrap="square" lIns="0" tIns="0" rIns="0" bIns="0" rtlCol="0"/>
            <a:lstStyle/>
            <a:p/>
          </p:txBody>
        </p:sp>
        <p:sp>
          <p:nvSpPr>
            <p:cNvPr id="3337" name="object 3337" descr=""/>
            <p:cNvSpPr/>
            <p:nvPr/>
          </p:nvSpPr>
          <p:spPr>
            <a:xfrm>
              <a:off x="2065037" y="8831731"/>
              <a:ext cx="2540" cy="0"/>
            </a:xfrm>
            <a:custGeom>
              <a:avLst/>
              <a:gdLst/>
              <a:ahLst/>
              <a:cxnLst/>
              <a:rect l="l" t="t" r="r" b="b"/>
              <a:pathLst>
                <a:path w="2539" h="0">
                  <a:moveTo>
                    <a:pt x="0" y="0"/>
                  </a:moveTo>
                  <a:lnTo>
                    <a:pt x="1968" y="0"/>
                  </a:lnTo>
                </a:path>
              </a:pathLst>
            </a:custGeom>
            <a:ln w="3175">
              <a:solidFill>
                <a:srgbClr val="565658"/>
              </a:solidFill>
            </a:ln>
          </p:spPr>
          <p:txBody>
            <a:bodyPr wrap="square" lIns="0" tIns="0" rIns="0" bIns="0" rtlCol="0"/>
            <a:lstStyle/>
            <a:p/>
          </p:txBody>
        </p:sp>
        <p:sp>
          <p:nvSpPr>
            <p:cNvPr id="3338" name="object 3338" descr=""/>
            <p:cNvSpPr/>
            <p:nvPr/>
          </p:nvSpPr>
          <p:spPr>
            <a:xfrm>
              <a:off x="2062245" y="8829348"/>
              <a:ext cx="635" cy="635"/>
            </a:xfrm>
            <a:custGeom>
              <a:avLst/>
              <a:gdLst/>
              <a:ahLst/>
              <a:cxnLst/>
              <a:rect l="l" t="t" r="r" b="b"/>
              <a:pathLst>
                <a:path w="635" h="634">
                  <a:moveTo>
                    <a:pt x="609" y="596"/>
                  </a:moveTo>
                  <a:lnTo>
                    <a:pt x="0" y="0"/>
                  </a:lnTo>
                </a:path>
              </a:pathLst>
            </a:custGeom>
            <a:ln w="3175">
              <a:solidFill>
                <a:srgbClr val="565658"/>
              </a:solidFill>
            </a:ln>
          </p:spPr>
          <p:txBody>
            <a:bodyPr wrap="square" lIns="0" tIns="0" rIns="0" bIns="0" rtlCol="0"/>
            <a:lstStyle/>
            <a:p/>
          </p:txBody>
        </p:sp>
        <p:sp>
          <p:nvSpPr>
            <p:cNvPr id="3339" name="object 3339" descr=""/>
            <p:cNvSpPr/>
            <p:nvPr/>
          </p:nvSpPr>
          <p:spPr>
            <a:xfrm>
              <a:off x="2065041" y="8825815"/>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3340" name="object 3340" descr=""/>
            <p:cNvSpPr/>
            <p:nvPr/>
          </p:nvSpPr>
          <p:spPr>
            <a:xfrm>
              <a:off x="2622138" y="7923853"/>
              <a:ext cx="0" cy="2540"/>
            </a:xfrm>
            <a:custGeom>
              <a:avLst/>
              <a:gdLst/>
              <a:ahLst/>
              <a:cxnLst/>
              <a:rect l="l" t="t" r="r" b="b"/>
              <a:pathLst>
                <a:path w="0" h="2540">
                  <a:moveTo>
                    <a:pt x="0" y="1943"/>
                  </a:moveTo>
                  <a:lnTo>
                    <a:pt x="0" y="0"/>
                  </a:lnTo>
                </a:path>
              </a:pathLst>
            </a:custGeom>
            <a:ln w="3175">
              <a:solidFill>
                <a:srgbClr val="565658"/>
              </a:solidFill>
            </a:ln>
          </p:spPr>
          <p:txBody>
            <a:bodyPr wrap="square" lIns="0" tIns="0" rIns="0" bIns="0" rtlCol="0"/>
            <a:lstStyle/>
            <a:p/>
          </p:txBody>
        </p:sp>
        <p:sp>
          <p:nvSpPr>
            <p:cNvPr id="3341" name="object 3341" descr=""/>
            <p:cNvSpPr/>
            <p:nvPr/>
          </p:nvSpPr>
          <p:spPr>
            <a:xfrm>
              <a:off x="2616235" y="7923837"/>
              <a:ext cx="0" cy="2540"/>
            </a:xfrm>
            <a:custGeom>
              <a:avLst/>
              <a:gdLst/>
              <a:ahLst/>
              <a:cxnLst/>
              <a:rect l="l" t="t" r="r" b="b"/>
              <a:pathLst>
                <a:path w="0" h="2540">
                  <a:moveTo>
                    <a:pt x="0" y="0"/>
                  </a:moveTo>
                  <a:lnTo>
                    <a:pt x="0" y="1955"/>
                  </a:lnTo>
                </a:path>
              </a:pathLst>
            </a:custGeom>
            <a:ln w="3175">
              <a:solidFill>
                <a:srgbClr val="565658"/>
              </a:solidFill>
            </a:ln>
          </p:spPr>
          <p:txBody>
            <a:bodyPr wrap="square" lIns="0" tIns="0" rIns="0" bIns="0" rtlCol="0"/>
            <a:lstStyle/>
            <a:p/>
          </p:txBody>
        </p:sp>
        <p:sp>
          <p:nvSpPr>
            <p:cNvPr id="3342" name="object 3342" descr=""/>
            <p:cNvSpPr/>
            <p:nvPr/>
          </p:nvSpPr>
          <p:spPr>
            <a:xfrm>
              <a:off x="2056207" y="8876740"/>
              <a:ext cx="635" cy="635"/>
            </a:xfrm>
            <a:custGeom>
              <a:avLst/>
              <a:gdLst/>
              <a:ahLst/>
              <a:cxnLst/>
              <a:rect l="l" t="t" r="r" b="b"/>
              <a:pathLst>
                <a:path w="635" h="634">
                  <a:moveTo>
                    <a:pt x="0" y="0"/>
                  </a:moveTo>
                  <a:lnTo>
                    <a:pt x="330" y="126"/>
                  </a:lnTo>
                </a:path>
              </a:pathLst>
            </a:custGeom>
            <a:ln w="3175">
              <a:solidFill>
                <a:srgbClr val="565658"/>
              </a:solidFill>
            </a:ln>
          </p:spPr>
          <p:txBody>
            <a:bodyPr wrap="square" lIns="0" tIns="0" rIns="0" bIns="0" rtlCol="0"/>
            <a:lstStyle/>
            <a:p/>
          </p:txBody>
        </p:sp>
        <p:sp>
          <p:nvSpPr>
            <p:cNvPr id="3343" name="object 3343" descr=""/>
            <p:cNvSpPr/>
            <p:nvPr/>
          </p:nvSpPr>
          <p:spPr>
            <a:xfrm>
              <a:off x="2056223" y="8923218"/>
              <a:ext cx="635" cy="635"/>
            </a:xfrm>
            <a:custGeom>
              <a:avLst/>
              <a:gdLst/>
              <a:ahLst/>
              <a:cxnLst/>
              <a:rect l="l" t="t" r="r" b="b"/>
              <a:pathLst>
                <a:path w="635" h="634">
                  <a:moveTo>
                    <a:pt x="330" y="0"/>
                  </a:moveTo>
                  <a:lnTo>
                    <a:pt x="0" y="126"/>
                  </a:lnTo>
                </a:path>
              </a:pathLst>
            </a:custGeom>
            <a:ln w="3175">
              <a:solidFill>
                <a:srgbClr val="565658"/>
              </a:solidFill>
            </a:ln>
          </p:spPr>
          <p:txBody>
            <a:bodyPr wrap="square" lIns="0" tIns="0" rIns="0" bIns="0" rtlCol="0"/>
            <a:lstStyle/>
            <a:p/>
          </p:txBody>
        </p:sp>
        <p:sp>
          <p:nvSpPr>
            <p:cNvPr id="3344" name="object 3344" descr=""/>
            <p:cNvSpPr/>
            <p:nvPr/>
          </p:nvSpPr>
          <p:spPr>
            <a:xfrm>
              <a:off x="2737641" y="8000086"/>
              <a:ext cx="4445" cy="0"/>
            </a:xfrm>
            <a:custGeom>
              <a:avLst/>
              <a:gdLst/>
              <a:ahLst/>
              <a:cxnLst/>
              <a:rect l="l" t="t" r="r" b="b"/>
              <a:pathLst>
                <a:path w="4444" h="0">
                  <a:moveTo>
                    <a:pt x="0" y="0"/>
                  </a:moveTo>
                  <a:lnTo>
                    <a:pt x="3962" y="0"/>
                  </a:lnTo>
                </a:path>
              </a:pathLst>
            </a:custGeom>
            <a:ln w="3175">
              <a:solidFill>
                <a:srgbClr val="565658"/>
              </a:solidFill>
            </a:ln>
          </p:spPr>
          <p:txBody>
            <a:bodyPr wrap="square" lIns="0" tIns="0" rIns="0" bIns="0" rtlCol="0"/>
            <a:lstStyle/>
            <a:p/>
          </p:txBody>
        </p:sp>
        <p:sp>
          <p:nvSpPr>
            <p:cNvPr id="3345" name="object 3345" descr=""/>
            <p:cNvSpPr/>
            <p:nvPr/>
          </p:nvSpPr>
          <p:spPr>
            <a:xfrm>
              <a:off x="2754214" y="7979951"/>
              <a:ext cx="2540" cy="2540"/>
            </a:xfrm>
            <a:custGeom>
              <a:avLst/>
              <a:gdLst/>
              <a:ahLst/>
              <a:cxnLst/>
              <a:rect l="l" t="t" r="r" b="b"/>
              <a:pathLst>
                <a:path w="2539" h="2540">
                  <a:moveTo>
                    <a:pt x="1968" y="2400"/>
                  </a:moveTo>
                  <a:lnTo>
                    <a:pt x="0" y="0"/>
                  </a:lnTo>
                </a:path>
              </a:pathLst>
            </a:custGeom>
            <a:ln w="3175">
              <a:solidFill>
                <a:srgbClr val="565658"/>
              </a:solidFill>
            </a:ln>
          </p:spPr>
          <p:txBody>
            <a:bodyPr wrap="square" lIns="0" tIns="0" rIns="0" bIns="0" rtlCol="0"/>
            <a:lstStyle/>
            <a:p/>
          </p:txBody>
        </p:sp>
        <p:sp>
          <p:nvSpPr>
            <p:cNvPr id="3346" name="object 3346" descr=""/>
            <p:cNvSpPr/>
            <p:nvPr/>
          </p:nvSpPr>
          <p:spPr>
            <a:xfrm>
              <a:off x="2756200" y="7982357"/>
              <a:ext cx="14604" cy="17780"/>
            </a:xfrm>
            <a:custGeom>
              <a:avLst/>
              <a:gdLst/>
              <a:ahLst/>
              <a:cxnLst/>
              <a:rect l="l" t="t" r="r" b="b"/>
              <a:pathLst>
                <a:path w="14605" h="17779">
                  <a:moveTo>
                    <a:pt x="14566" y="17729"/>
                  </a:moveTo>
                  <a:lnTo>
                    <a:pt x="0" y="0"/>
                  </a:lnTo>
                </a:path>
              </a:pathLst>
            </a:custGeom>
            <a:ln w="3175">
              <a:solidFill>
                <a:srgbClr val="565658"/>
              </a:solidFill>
            </a:ln>
          </p:spPr>
          <p:txBody>
            <a:bodyPr wrap="square" lIns="0" tIns="0" rIns="0" bIns="0" rtlCol="0"/>
            <a:lstStyle/>
            <a:p/>
          </p:txBody>
        </p:sp>
        <p:sp>
          <p:nvSpPr>
            <p:cNvPr id="3347" name="object 3347" descr=""/>
            <p:cNvSpPr/>
            <p:nvPr/>
          </p:nvSpPr>
          <p:spPr>
            <a:xfrm>
              <a:off x="2766811" y="8000086"/>
              <a:ext cx="4445" cy="0"/>
            </a:xfrm>
            <a:custGeom>
              <a:avLst/>
              <a:gdLst/>
              <a:ahLst/>
              <a:cxnLst/>
              <a:rect l="l" t="t" r="r" b="b"/>
              <a:pathLst>
                <a:path w="4444" h="0">
                  <a:moveTo>
                    <a:pt x="0" y="0"/>
                  </a:moveTo>
                  <a:lnTo>
                    <a:pt x="3962" y="0"/>
                  </a:lnTo>
                </a:path>
              </a:pathLst>
            </a:custGeom>
            <a:ln w="3175">
              <a:solidFill>
                <a:srgbClr val="565658"/>
              </a:solidFill>
            </a:ln>
          </p:spPr>
          <p:txBody>
            <a:bodyPr wrap="square" lIns="0" tIns="0" rIns="0" bIns="0" rtlCol="0"/>
            <a:lstStyle/>
            <a:p/>
          </p:txBody>
        </p:sp>
        <p:sp>
          <p:nvSpPr>
            <p:cNvPr id="3348" name="object 3348" descr=""/>
            <p:cNvSpPr/>
            <p:nvPr/>
          </p:nvSpPr>
          <p:spPr>
            <a:xfrm>
              <a:off x="2749026" y="7994679"/>
              <a:ext cx="13970" cy="0"/>
            </a:xfrm>
            <a:custGeom>
              <a:avLst/>
              <a:gdLst/>
              <a:ahLst/>
              <a:cxnLst/>
              <a:rect l="l" t="t" r="r" b="b"/>
              <a:pathLst>
                <a:path w="13969" h="0">
                  <a:moveTo>
                    <a:pt x="0" y="0"/>
                  </a:moveTo>
                  <a:lnTo>
                    <a:pt x="13347" y="0"/>
                  </a:lnTo>
                </a:path>
              </a:pathLst>
            </a:custGeom>
            <a:ln w="3175">
              <a:solidFill>
                <a:srgbClr val="565658"/>
              </a:solidFill>
            </a:ln>
          </p:spPr>
          <p:txBody>
            <a:bodyPr wrap="square" lIns="0" tIns="0" rIns="0" bIns="0" rtlCol="0"/>
            <a:lstStyle/>
            <a:p/>
          </p:txBody>
        </p:sp>
        <p:sp>
          <p:nvSpPr>
            <p:cNvPr id="3349" name="object 3349" descr=""/>
            <p:cNvSpPr/>
            <p:nvPr/>
          </p:nvSpPr>
          <p:spPr>
            <a:xfrm>
              <a:off x="2751574" y="7991590"/>
              <a:ext cx="8255" cy="0"/>
            </a:xfrm>
            <a:custGeom>
              <a:avLst/>
              <a:gdLst/>
              <a:ahLst/>
              <a:cxnLst/>
              <a:rect l="l" t="t" r="r" b="b"/>
              <a:pathLst>
                <a:path w="8255" h="0">
                  <a:moveTo>
                    <a:pt x="8255" y="0"/>
                  </a:moveTo>
                  <a:lnTo>
                    <a:pt x="0" y="0"/>
                  </a:lnTo>
                </a:path>
              </a:pathLst>
            </a:custGeom>
            <a:ln w="3175">
              <a:solidFill>
                <a:srgbClr val="565658"/>
              </a:solidFill>
            </a:ln>
          </p:spPr>
          <p:txBody>
            <a:bodyPr wrap="square" lIns="0" tIns="0" rIns="0" bIns="0" rtlCol="0"/>
            <a:lstStyle/>
            <a:p/>
          </p:txBody>
        </p:sp>
        <p:sp>
          <p:nvSpPr>
            <p:cNvPr id="3350" name="object 3350" descr=""/>
            <p:cNvSpPr/>
            <p:nvPr/>
          </p:nvSpPr>
          <p:spPr>
            <a:xfrm>
              <a:off x="2747030" y="7990028"/>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351" name="object 3351" descr=""/>
            <p:cNvSpPr/>
            <p:nvPr/>
          </p:nvSpPr>
          <p:spPr>
            <a:xfrm>
              <a:off x="2746075" y="7991605"/>
              <a:ext cx="2540" cy="3175"/>
            </a:xfrm>
            <a:custGeom>
              <a:avLst/>
              <a:gdLst/>
              <a:ahLst/>
              <a:cxnLst/>
              <a:rect l="l" t="t" r="r" b="b"/>
              <a:pathLst>
                <a:path w="2539" h="3175">
                  <a:moveTo>
                    <a:pt x="0" y="3073"/>
                  </a:moveTo>
                  <a:lnTo>
                    <a:pt x="2514" y="0"/>
                  </a:lnTo>
                </a:path>
              </a:pathLst>
            </a:custGeom>
            <a:ln w="3175">
              <a:solidFill>
                <a:srgbClr val="565658"/>
              </a:solidFill>
            </a:ln>
          </p:spPr>
          <p:txBody>
            <a:bodyPr wrap="square" lIns="0" tIns="0" rIns="0" bIns="0" rtlCol="0"/>
            <a:lstStyle/>
            <a:p/>
          </p:txBody>
        </p:sp>
        <p:sp>
          <p:nvSpPr>
            <p:cNvPr id="3352" name="object 3352" descr=""/>
            <p:cNvSpPr/>
            <p:nvPr/>
          </p:nvSpPr>
          <p:spPr>
            <a:xfrm>
              <a:off x="2744513" y="7993117"/>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353" name="object 3353" descr=""/>
            <p:cNvSpPr/>
            <p:nvPr/>
          </p:nvSpPr>
          <p:spPr>
            <a:xfrm>
              <a:off x="2752229" y="7979957"/>
              <a:ext cx="2540" cy="2540"/>
            </a:xfrm>
            <a:custGeom>
              <a:avLst/>
              <a:gdLst/>
              <a:ahLst/>
              <a:cxnLst/>
              <a:rect l="l" t="t" r="r" b="b"/>
              <a:pathLst>
                <a:path w="2539" h="2540">
                  <a:moveTo>
                    <a:pt x="1981" y="0"/>
                  </a:moveTo>
                  <a:lnTo>
                    <a:pt x="0" y="2400"/>
                  </a:lnTo>
                </a:path>
              </a:pathLst>
            </a:custGeom>
            <a:ln w="3175">
              <a:solidFill>
                <a:srgbClr val="565658"/>
              </a:solidFill>
            </a:ln>
          </p:spPr>
          <p:txBody>
            <a:bodyPr wrap="square" lIns="0" tIns="0" rIns="0" bIns="0" rtlCol="0"/>
            <a:lstStyle/>
            <a:p/>
          </p:txBody>
        </p:sp>
        <p:sp>
          <p:nvSpPr>
            <p:cNvPr id="3354" name="object 3354" descr=""/>
            <p:cNvSpPr/>
            <p:nvPr/>
          </p:nvSpPr>
          <p:spPr>
            <a:xfrm>
              <a:off x="2341119" y="8454424"/>
              <a:ext cx="1270" cy="5080"/>
            </a:xfrm>
            <a:custGeom>
              <a:avLst/>
              <a:gdLst/>
              <a:ahLst/>
              <a:cxnLst/>
              <a:rect l="l" t="t" r="r" b="b"/>
              <a:pathLst>
                <a:path w="1269" h="5079">
                  <a:moveTo>
                    <a:pt x="812" y="4927"/>
                  </a:moveTo>
                  <a:lnTo>
                    <a:pt x="0" y="0"/>
                  </a:lnTo>
                </a:path>
              </a:pathLst>
            </a:custGeom>
            <a:ln w="3175">
              <a:solidFill>
                <a:srgbClr val="565658"/>
              </a:solidFill>
            </a:ln>
          </p:spPr>
          <p:txBody>
            <a:bodyPr wrap="square" lIns="0" tIns="0" rIns="0" bIns="0" rtlCol="0"/>
            <a:lstStyle/>
            <a:p/>
          </p:txBody>
        </p:sp>
        <p:sp>
          <p:nvSpPr>
            <p:cNvPr id="3355" name="object 3355" descr=""/>
            <p:cNvSpPr/>
            <p:nvPr/>
          </p:nvSpPr>
          <p:spPr>
            <a:xfrm>
              <a:off x="2244402" y="8322633"/>
              <a:ext cx="84455" cy="0"/>
            </a:xfrm>
            <a:custGeom>
              <a:avLst/>
              <a:gdLst/>
              <a:ahLst/>
              <a:cxnLst/>
              <a:rect l="l" t="t" r="r" b="b"/>
              <a:pathLst>
                <a:path w="84455" h="0">
                  <a:moveTo>
                    <a:pt x="84074" y="0"/>
                  </a:moveTo>
                  <a:lnTo>
                    <a:pt x="0" y="0"/>
                  </a:lnTo>
                </a:path>
              </a:pathLst>
            </a:custGeom>
            <a:ln w="3175">
              <a:solidFill>
                <a:srgbClr val="565658"/>
              </a:solidFill>
            </a:ln>
          </p:spPr>
          <p:txBody>
            <a:bodyPr wrap="square" lIns="0" tIns="0" rIns="0" bIns="0" rtlCol="0"/>
            <a:lstStyle/>
            <a:p/>
          </p:txBody>
        </p:sp>
        <p:sp>
          <p:nvSpPr>
            <p:cNvPr id="3356" name="object 3356" descr=""/>
            <p:cNvSpPr/>
            <p:nvPr/>
          </p:nvSpPr>
          <p:spPr>
            <a:xfrm>
              <a:off x="2058005" y="8828360"/>
              <a:ext cx="0" cy="1270"/>
            </a:xfrm>
            <a:custGeom>
              <a:avLst/>
              <a:gdLst/>
              <a:ahLst/>
              <a:cxnLst/>
              <a:rect l="l" t="t" r="r" b="b"/>
              <a:pathLst>
                <a:path w="0" h="1270">
                  <a:moveTo>
                    <a:pt x="0" y="685"/>
                  </a:moveTo>
                  <a:lnTo>
                    <a:pt x="0" y="0"/>
                  </a:lnTo>
                </a:path>
              </a:pathLst>
            </a:custGeom>
            <a:ln w="3175">
              <a:solidFill>
                <a:srgbClr val="565658"/>
              </a:solidFill>
            </a:ln>
          </p:spPr>
          <p:txBody>
            <a:bodyPr wrap="square" lIns="0" tIns="0" rIns="0" bIns="0" rtlCol="0"/>
            <a:lstStyle/>
            <a:p/>
          </p:txBody>
        </p:sp>
        <p:sp>
          <p:nvSpPr>
            <p:cNvPr id="3357" name="object 3357" descr=""/>
            <p:cNvSpPr/>
            <p:nvPr/>
          </p:nvSpPr>
          <p:spPr>
            <a:xfrm>
              <a:off x="2065041" y="8831731"/>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3358" name="object 3358" descr=""/>
            <p:cNvSpPr/>
            <p:nvPr/>
          </p:nvSpPr>
          <p:spPr>
            <a:xfrm>
              <a:off x="2057833" y="8826950"/>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359" name="object 3359" descr=""/>
            <p:cNvSpPr/>
            <p:nvPr/>
          </p:nvSpPr>
          <p:spPr>
            <a:xfrm>
              <a:off x="2058179" y="8828340"/>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3360" name="object 3360" descr=""/>
            <p:cNvSpPr/>
            <p:nvPr/>
          </p:nvSpPr>
          <p:spPr>
            <a:xfrm>
              <a:off x="2612055" y="7921052"/>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3361" name="object 3361" descr=""/>
            <p:cNvSpPr/>
            <p:nvPr/>
          </p:nvSpPr>
          <p:spPr>
            <a:xfrm>
              <a:off x="2724768" y="7980776"/>
              <a:ext cx="11430" cy="8255"/>
            </a:xfrm>
            <a:custGeom>
              <a:avLst/>
              <a:gdLst/>
              <a:ahLst/>
              <a:cxnLst/>
              <a:rect l="l" t="t" r="r" b="b"/>
              <a:pathLst>
                <a:path w="11430" h="8254">
                  <a:moveTo>
                    <a:pt x="0" y="7937"/>
                  </a:moveTo>
                  <a:lnTo>
                    <a:pt x="11366" y="0"/>
                  </a:lnTo>
                </a:path>
              </a:pathLst>
            </a:custGeom>
            <a:ln w="3175">
              <a:solidFill>
                <a:srgbClr val="565658"/>
              </a:solidFill>
            </a:ln>
          </p:spPr>
          <p:txBody>
            <a:bodyPr wrap="square" lIns="0" tIns="0" rIns="0" bIns="0" rtlCol="0"/>
            <a:lstStyle/>
            <a:p/>
          </p:txBody>
        </p:sp>
        <p:sp>
          <p:nvSpPr>
            <p:cNvPr id="3362" name="object 3362" descr=""/>
            <p:cNvSpPr/>
            <p:nvPr/>
          </p:nvSpPr>
          <p:spPr>
            <a:xfrm>
              <a:off x="2724774" y="7988707"/>
              <a:ext cx="11430" cy="11430"/>
            </a:xfrm>
            <a:custGeom>
              <a:avLst/>
              <a:gdLst/>
              <a:ahLst/>
              <a:cxnLst/>
              <a:rect l="l" t="t" r="r" b="b"/>
              <a:pathLst>
                <a:path w="11430" h="11429">
                  <a:moveTo>
                    <a:pt x="11353" y="11379"/>
                  </a:moveTo>
                  <a:lnTo>
                    <a:pt x="0" y="0"/>
                  </a:lnTo>
                </a:path>
              </a:pathLst>
            </a:custGeom>
            <a:ln w="3175">
              <a:solidFill>
                <a:srgbClr val="565658"/>
              </a:solidFill>
            </a:ln>
          </p:spPr>
          <p:txBody>
            <a:bodyPr wrap="square" lIns="0" tIns="0" rIns="0" bIns="0" rtlCol="0"/>
            <a:lstStyle/>
            <a:p/>
          </p:txBody>
        </p:sp>
        <p:sp>
          <p:nvSpPr>
            <p:cNvPr id="3363" name="object 3363" descr=""/>
            <p:cNvSpPr/>
            <p:nvPr/>
          </p:nvSpPr>
          <p:spPr>
            <a:xfrm>
              <a:off x="2731800" y="8000086"/>
              <a:ext cx="4445" cy="0"/>
            </a:xfrm>
            <a:custGeom>
              <a:avLst/>
              <a:gdLst/>
              <a:ahLst/>
              <a:cxnLst/>
              <a:rect l="l" t="t" r="r" b="b"/>
              <a:pathLst>
                <a:path w="4444" h="0">
                  <a:moveTo>
                    <a:pt x="0" y="0"/>
                  </a:moveTo>
                  <a:lnTo>
                    <a:pt x="4330" y="0"/>
                  </a:lnTo>
                </a:path>
              </a:pathLst>
            </a:custGeom>
            <a:ln w="3175">
              <a:solidFill>
                <a:srgbClr val="565658"/>
              </a:solidFill>
            </a:ln>
          </p:spPr>
          <p:txBody>
            <a:bodyPr wrap="square" lIns="0" tIns="0" rIns="0" bIns="0" rtlCol="0"/>
            <a:lstStyle/>
            <a:p/>
          </p:txBody>
        </p:sp>
        <p:sp>
          <p:nvSpPr>
            <p:cNvPr id="3364" name="object 3364" descr=""/>
            <p:cNvSpPr/>
            <p:nvPr/>
          </p:nvSpPr>
          <p:spPr>
            <a:xfrm>
              <a:off x="2716756" y="7990497"/>
              <a:ext cx="5715" cy="3810"/>
            </a:xfrm>
            <a:custGeom>
              <a:avLst/>
              <a:gdLst/>
              <a:ahLst/>
              <a:cxnLst/>
              <a:rect l="l" t="t" r="r" b="b"/>
              <a:pathLst>
                <a:path w="5714" h="3809">
                  <a:moveTo>
                    <a:pt x="0" y="3810"/>
                  </a:moveTo>
                  <a:lnTo>
                    <a:pt x="5473" y="0"/>
                  </a:lnTo>
                </a:path>
              </a:pathLst>
            </a:custGeom>
            <a:ln w="3175">
              <a:solidFill>
                <a:srgbClr val="565658"/>
              </a:solidFill>
            </a:ln>
          </p:spPr>
          <p:txBody>
            <a:bodyPr wrap="square" lIns="0" tIns="0" rIns="0" bIns="0" rtlCol="0"/>
            <a:lstStyle/>
            <a:p/>
          </p:txBody>
        </p:sp>
        <p:sp>
          <p:nvSpPr>
            <p:cNvPr id="3365" name="object 3365" descr=""/>
            <p:cNvSpPr/>
            <p:nvPr/>
          </p:nvSpPr>
          <p:spPr>
            <a:xfrm>
              <a:off x="2716756" y="7990561"/>
              <a:ext cx="0" cy="3810"/>
            </a:xfrm>
            <a:custGeom>
              <a:avLst/>
              <a:gdLst/>
              <a:ahLst/>
              <a:cxnLst/>
              <a:rect l="l" t="t" r="r" b="b"/>
              <a:pathLst>
                <a:path w="0" h="3809">
                  <a:moveTo>
                    <a:pt x="0" y="0"/>
                  </a:moveTo>
                  <a:lnTo>
                    <a:pt x="0" y="3733"/>
                  </a:lnTo>
                </a:path>
              </a:pathLst>
            </a:custGeom>
            <a:ln w="3175">
              <a:solidFill>
                <a:srgbClr val="565658"/>
              </a:solidFill>
            </a:ln>
          </p:spPr>
          <p:txBody>
            <a:bodyPr wrap="square" lIns="0" tIns="0" rIns="0" bIns="0" rtlCol="0"/>
            <a:lstStyle/>
            <a:p/>
          </p:txBody>
        </p:sp>
        <p:sp>
          <p:nvSpPr>
            <p:cNvPr id="3366" name="object 3366" descr=""/>
            <p:cNvSpPr/>
            <p:nvPr/>
          </p:nvSpPr>
          <p:spPr>
            <a:xfrm>
              <a:off x="2730769" y="7980781"/>
              <a:ext cx="5715" cy="0"/>
            </a:xfrm>
            <a:custGeom>
              <a:avLst/>
              <a:gdLst/>
              <a:ahLst/>
              <a:cxnLst/>
              <a:rect l="l" t="t" r="r" b="b"/>
              <a:pathLst>
                <a:path w="5714" h="0">
                  <a:moveTo>
                    <a:pt x="5359" y="0"/>
                  </a:moveTo>
                  <a:lnTo>
                    <a:pt x="0" y="0"/>
                  </a:lnTo>
                </a:path>
              </a:pathLst>
            </a:custGeom>
            <a:ln w="3175">
              <a:solidFill>
                <a:srgbClr val="565658"/>
              </a:solidFill>
            </a:ln>
          </p:spPr>
          <p:txBody>
            <a:bodyPr wrap="square" lIns="0" tIns="0" rIns="0" bIns="0" rtlCol="0"/>
            <a:lstStyle/>
            <a:p/>
          </p:txBody>
        </p:sp>
        <p:sp>
          <p:nvSpPr>
            <p:cNvPr id="3367" name="object 3367" descr=""/>
            <p:cNvSpPr/>
            <p:nvPr/>
          </p:nvSpPr>
          <p:spPr>
            <a:xfrm>
              <a:off x="2734566" y="7979219"/>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3368" name="object 3368" descr=""/>
            <p:cNvSpPr/>
            <p:nvPr/>
          </p:nvSpPr>
          <p:spPr>
            <a:xfrm>
              <a:off x="2722225" y="7990493"/>
              <a:ext cx="10160" cy="10160"/>
            </a:xfrm>
            <a:custGeom>
              <a:avLst/>
              <a:gdLst/>
              <a:ahLst/>
              <a:cxnLst/>
              <a:rect l="l" t="t" r="r" b="b"/>
              <a:pathLst>
                <a:path w="10160" h="10159">
                  <a:moveTo>
                    <a:pt x="0" y="0"/>
                  </a:moveTo>
                  <a:lnTo>
                    <a:pt x="9575" y="9575"/>
                  </a:lnTo>
                </a:path>
              </a:pathLst>
            </a:custGeom>
            <a:ln w="3175">
              <a:solidFill>
                <a:srgbClr val="565658"/>
              </a:solidFill>
            </a:ln>
          </p:spPr>
          <p:txBody>
            <a:bodyPr wrap="square" lIns="0" tIns="0" rIns="0" bIns="0" rtlCol="0"/>
            <a:lstStyle/>
            <a:p/>
          </p:txBody>
        </p:sp>
        <p:sp>
          <p:nvSpPr>
            <p:cNvPr id="3369" name="object 3369" descr=""/>
            <p:cNvSpPr/>
            <p:nvPr/>
          </p:nvSpPr>
          <p:spPr>
            <a:xfrm>
              <a:off x="2912341" y="7981848"/>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3370" name="object 3370" descr=""/>
            <p:cNvSpPr/>
            <p:nvPr/>
          </p:nvSpPr>
          <p:spPr>
            <a:xfrm>
              <a:off x="2912352" y="7975313"/>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3371" name="object 3371" descr=""/>
            <p:cNvSpPr/>
            <p:nvPr/>
          </p:nvSpPr>
          <p:spPr>
            <a:xfrm>
              <a:off x="2621859" y="7923163"/>
              <a:ext cx="635" cy="635"/>
            </a:xfrm>
            <a:custGeom>
              <a:avLst/>
              <a:gdLst/>
              <a:ahLst/>
              <a:cxnLst/>
              <a:rect l="l" t="t" r="r" b="b"/>
              <a:pathLst>
                <a:path w="635" h="634">
                  <a:moveTo>
                    <a:pt x="279" y="190"/>
                  </a:moveTo>
                  <a:lnTo>
                    <a:pt x="0" y="0"/>
                  </a:lnTo>
                </a:path>
              </a:pathLst>
            </a:custGeom>
            <a:ln w="3175">
              <a:solidFill>
                <a:srgbClr val="565658"/>
              </a:solidFill>
            </a:ln>
          </p:spPr>
          <p:txBody>
            <a:bodyPr wrap="square" lIns="0" tIns="0" rIns="0" bIns="0" rtlCol="0"/>
            <a:lstStyle/>
            <a:p/>
          </p:txBody>
        </p:sp>
        <p:sp>
          <p:nvSpPr>
            <p:cNvPr id="3372" name="object 3372" descr=""/>
            <p:cNvSpPr/>
            <p:nvPr/>
          </p:nvSpPr>
          <p:spPr>
            <a:xfrm>
              <a:off x="2601948" y="7923853"/>
              <a:ext cx="0" cy="2540"/>
            </a:xfrm>
            <a:custGeom>
              <a:avLst/>
              <a:gdLst/>
              <a:ahLst/>
              <a:cxnLst/>
              <a:rect l="l" t="t" r="r" b="b"/>
              <a:pathLst>
                <a:path w="0" h="2540">
                  <a:moveTo>
                    <a:pt x="0" y="1943"/>
                  </a:moveTo>
                  <a:lnTo>
                    <a:pt x="0" y="0"/>
                  </a:lnTo>
                </a:path>
              </a:pathLst>
            </a:custGeom>
            <a:ln w="3175">
              <a:solidFill>
                <a:srgbClr val="565658"/>
              </a:solidFill>
            </a:ln>
          </p:spPr>
          <p:txBody>
            <a:bodyPr wrap="square" lIns="0" tIns="0" rIns="0" bIns="0" rtlCol="0"/>
            <a:lstStyle/>
            <a:p/>
          </p:txBody>
        </p:sp>
        <p:sp>
          <p:nvSpPr>
            <p:cNvPr id="3373" name="object 3373" descr=""/>
            <p:cNvSpPr/>
            <p:nvPr/>
          </p:nvSpPr>
          <p:spPr>
            <a:xfrm>
              <a:off x="2616446" y="7918918"/>
              <a:ext cx="635" cy="0"/>
            </a:xfrm>
            <a:custGeom>
              <a:avLst/>
              <a:gdLst/>
              <a:ahLst/>
              <a:cxnLst/>
              <a:rect l="l" t="t" r="r" b="b"/>
              <a:pathLst>
                <a:path w="635" h="0">
                  <a:moveTo>
                    <a:pt x="0" y="0"/>
                  </a:moveTo>
                  <a:lnTo>
                    <a:pt x="431" y="0"/>
                  </a:lnTo>
                </a:path>
              </a:pathLst>
            </a:custGeom>
            <a:ln w="3175">
              <a:solidFill>
                <a:srgbClr val="565658"/>
              </a:solidFill>
            </a:ln>
          </p:spPr>
          <p:txBody>
            <a:bodyPr wrap="square" lIns="0" tIns="0" rIns="0" bIns="0" rtlCol="0"/>
            <a:lstStyle/>
            <a:p/>
          </p:txBody>
        </p:sp>
        <p:sp>
          <p:nvSpPr>
            <p:cNvPr id="3374" name="object 3374" descr=""/>
            <p:cNvSpPr/>
            <p:nvPr/>
          </p:nvSpPr>
          <p:spPr>
            <a:xfrm>
              <a:off x="2062854" y="8824724"/>
              <a:ext cx="2540" cy="0"/>
            </a:xfrm>
            <a:custGeom>
              <a:avLst/>
              <a:gdLst/>
              <a:ahLst/>
              <a:cxnLst/>
              <a:rect l="l" t="t" r="r" b="b"/>
              <a:pathLst>
                <a:path w="2539" h="0">
                  <a:moveTo>
                    <a:pt x="0" y="0"/>
                  </a:moveTo>
                  <a:lnTo>
                    <a:pt x="2425" y="0"/>
                  </a:lnTo>
                </a:path>
              </a:pathLst>
            </a:custGeom>
            <a:ln w="3175">
              <a:solidFill>
                <a:srgbClr val="565658"/>
              </a:solidFill>
            </a:ln>
          </p:spPr>
          <p:txBody>
            <a:bodyPr wrap="square" lIns="0" tIns="0" rIns="0" bIns="0" rtlCol="0"/>
            <a:lstStyle/>
            <a:p/>
          </p:txBody>
        </p:sp>
        <p:sp>
          <p:nvSpPr>
            <p:cNvPr id="3375" name="object 3375" descr=""/>
            <p:cNvSpPr/>
            <p:nvPr/>
          </p:nvSpPr>
          <p:spPr>
            <a:xfrm>
              <a:off x="2618798" y="7913734"/>
              <a:ext cx="1270" cy="0"/>
            </a:xfrm>
            <a:custGeom>
              <a:avLst/>
              <a:gdLst/>
              <a:ahLst/>
              <a:cxnLst/>
              <a:rect l="l" t="t" r="r" b="b"/>
              <a:pathLst>
                <a:path w="1269" h="0">
                  <a:moveTo>
                    <a:pt x="711" y="0"/>
                  </a:moveTo>
                  <a:lnTo>
                    <a:pt x="0" y="0"/>
                  </a:lnTo>
                </a:path>
              </a:pathLst>
            </a:custGeom>
            <a:ln w="3175">
              <a:solidFill>
                <a:srgbClr val="565658"/>
              </a:solidFill>
            </a:ln>
          </p:spPr>
          <p:txBody>
            <a:bodyPr wrap="square" lIns="0" tIns="0" rIns="0" bIns="0" rtlCol="0"/>
            <a:lstStyle/>
            <a:p/>
          </p:txBody>
        </p:sp>
        <p:sp>
          <p:nvSpPr>
            <p:cNvPr id="3376" name="object 3376" descr=""/>
            <p:cNvSpPr/>
            <p:nvPr/>
          </p:nvSpPr>
          <p:spPr>
            <a:xfrm>
              <a:off x="2601965" y="7923185"/>
              <a:ext cx="635" cy="635"/>
            </a:xfrm>
            <a:custGeom>
              <a:avLst/>
              <a:gdLst/>
              <a:ahLst/>
              <a:cxnLst/>
              <a:rect l="l" t="t" r="r" b="b"/>
              <a:pathLst>
                <a:path w="635" h="634">
                  <a:moveTo>
                    <a:pt x="266" y="0"/>
                  </a:moveTo>
                  <a:lnTo>
                    <a:pt x="0" y="177"/>
                  </a:lnTo>
                </a:path>
              </a:pathLst>
            </a:custGeom>
            <a:ln w="3175">
              <a:solidFill>
                <a:srgbClr val="565658"/>
              </a:solidFill>
            </a:ln>
          </p:spPr>
          <p:txBody>
            <a:bodyPr wrap="square" lIns="0" tIns="0" rIns="0" bIns="0" rtlCol="0"/>
            <a:lstStyle/>
            <a:p/>
          </p:txBody>
        </p:sp>
        <p:sp>
          <p:nvSpPr>
            <p:cNvPr id="3377" name="object 3377" descr=""/>
            <p:cNvSpPr/>
            <p:nvPr/>
          </p:nvSpPr>
          <p:spPr>
            <a:xfrm>
              <a:off x="2157211" y="8977273"/>
              <a:ext cx="635" cy="0"/>
            </a:xfrm>
            <a:custGeom>
              <a:avLst/>
              <a:gdLst/>
              <a:ahLst/>
              <a:cxnLst/>
              <a:rect l="l" t="t" r="r" b="b"/>
              <a:pathLst>
                <a:path w="635" h="0">
                  <a:moveTo>
                    <a:pt x="0" y="0"/>
                  </a:moveTo>
                  <a:lnTo>
                    <a:pt x="12" y="0"/>
                  </a:lnTo>
                </a:path>
              </a:pathLst>
            </a:custGeom>
            <a:ln w="3175">
              <a:solidFill>
                <a:srgbClr val="565658"/>
              </a:solidFill>
            </a:ln>
          </p:spPr>
          <p:txBody>
            <a:bodyPr wrap="square" lIns="0" tIns="0" rIns="0" bIns="0" rtlCol="0"/>
            <a:lstStyle/>
            <a:p/>
          </p:txBody>
        </p:sp>
        <p:sp>
          <p:nvSpPr>
            <p:cNvPr id="3378" name="object 3378" descr=""/>
            <p:cNvSpPr/>
            <p:nvPr/>
          </p:nvSpPr>
          <p:spPr>
            <a:xfrm>
              <a:off x="2189706" y="8743191"/>
              <a:ext cx="0" cy="635"/>
            </a:xfrm>
            <a:custGeom>
              <a:avLst/>
              <a:gdLst/>
              <a:ahLst/>
              <a:cxnLst/>
              <a:rect l="l" t="t" r="r" b="b"/>
              <a:pathLst>
                <a:path w="0" h="634">
                  <a:moveTo>
                    <a:pt x="0" y="0"/>
                  </a:moveTo>
                  <a:lnTo>
                    <a:pt x="0" y="25"/>
                  </a:lnTo>
                </a:path>
              </a:pathLst>
            </a:custGeom>
            <a:ln w="3175">
              <a:solidFill>
                <a:srgbClr val="565658"/>
              </a:solidFill>
            </a:ln>
          </p:spPr>
          <p:txBody>
            <a:bodyPr wrap="square" lIns="0" tIns="0" rIns="0" bIns="0" rtlCol="0"/>
            <a:lstStyle/>
            <a:p/>
          </p:txBody>
        </p:sp>
        <p:sp>
          <p:nvSpPr>
            <p:cNvPr id="3379" name="object 3379" descr=""/>
            <p:cNvSpPr/>
            <p:nvPr/>
          </p:nvSpPr>
          <p:spPr>
            <a:xfrm>
              <a:off x="2188738" y="8677155"/>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3380" name="object 3380" descr=""/>
            <p:cNvSpPr/>
            <p:nvPr/>
          </p:nvSpPr>
          <p:spPr>
            <a:xfrm>
              <a:off x="2138290" y="8709693"/>
              <a:ext cx="1905" cy="16510"/>
            </a:xfrm>
            <a:custGeom>
              <a:avLst/>
              <a:gdLst/>
              <a:ahLst/>
              <a:cxnLst/>
              <a:rect l="l" t="t" r="r" b="b"/>
              <a:pathLst>
                <a:path w="1905" h="16509">
                  <a:moveTo>
                    <a:pt x="1384" y="0"/>
                  </a:moveTo>
                  <a:lnTo>
                    <a:pt x="0" y="16294"/>
                  </a:lnTo>
                </a:path>
              </a:pathLst>
            </a:custGeom>
            <a:ln w="3175">
              <a:solidFill>
                <a:srgbClr val="565658"/>
              </a:solidFill>
            </a:ln>
          </p:spPr>
          <p:txBody>
            <a:bodyPr wrap="square" lIns="0" tIns="0" rIns="0" bIns="0" rtlCol="0"/>
            <a:lstStyle/>
            <a:p/>
          </p:txBody>
        </p:sp>
        <p:sp>
          <p:nvSpPr>
            <p:cNvPr id="3381" name="object 3381" descr=""/>
            <p:cNvSpPr/>
            <p:nvPr/>
          </p:nvSpPr>
          <p:spPr>
            <a:xfrm>
              <a:off x="2196675" y="8644078"/>
              <a:ext cx="6350" cy="20320"/>
            </a:xfrm>
            <a:custGeom>
              <a:avLst/>
              <a:gdLst/>
              <a:ahLst/>
              <a:cxnLst/>
              <a:rect l="l" t="t" r="r" b="b"/>
              <a:pathLst>
                <a:path w="6350" h="20320">
                  <a:moveTo>
                    <a:pt x="0" y="19824"/>
                  </a:moveTo>
                  <a:lnTo>
                    <a:pt x="6286" y="0"/>
                  </a:lnTo>
                </a:path>
              </a:pathLst>
            </a:custGeom>
            <a:ln w="3175">
              <a:solidFill>
                <a:srgbClr val="565658"/>
              </a:solidFill>
            </a:ln>
          </p:spPr>
          <p:txBody>
            <a:bodyPr wrap="square" lIns="0" tIns="0" rIns="0" bIns="0" rtlCol="0"/>
            <a:lstStyle/>
            <a:p/>
          </p:txBody>
        </p:sp>
        <p:sp>
          <p:nvSpPr>
            <p:cNvPr id="3382" name="object 3382" descr=""/>
            <p:cNvSpPr/>
            <p:nvPr/>
          </p:nvSpPr>
          <p:spPr>
            <a:xfrm>
              <a:off x="2151978" y="8996596"/>
              <a:ext cx="635" cy="9525"/>
            </a:xfrm>
            <a:custGeom>
              <a:avLst/>
              <a:gdLst/>
              <a:ahLst/>
              <a:cxnLst/>
              <a:rect l="l" t="t" r="r" b="b"/>
              <a:pathLst>
                <a:path w="635" h="9525">
                  <a:moveTo>
                    <a:pt x="0" y="0"/>
                  </a:moveTo>
                  <a:lnTo>
                    <a:pt x="12" y="9194"/>
                  </a:lnTo>
                </a:path>
              </a:pathLst>
            </a:custGeom>
            <a:ln w="3175">
              <a:solidFill>
                <a:srgbClr val="565658"/>
              </a:solidFill>
            </a:ln>
          </p:spPr>
          <p:txBody>
            <a:bodyPr wrap="square" lIns="0" tIns="0" rIns="0" bIns="0" rtlCol="0"/>
            <a:lstStyle/>
            <a:p/>
          </p:txBody>
        </p:sp>
        <p:sp>
          <p:nvSpPr>
            <p:cNvPr id="3383" name="object 3383" descr=""/>
            <p:cNvSpPr/>
            <p:nvPr/>
          </p:nvSpPr>
          <p:spPr>
            <a:xfrm>
              <a:off x="2071747" y="8990631"/>
              <a:ext cx="74295" cy="635"/>
            </a:xfrm>
            <a:custGeom>
              <a:avLst/>
              <a:gdLst/>
              <a:ahLst/>
              <a:cxnLst/>
              <a:rect l="l" t="t" r="r" b="b"/>
              <a:pathLst>
                <a:path w="74294" h="634">
                  <a:moveTo>
                    <a:pt x="0" y="0"/>
                  </a:moveTo>
                  <a:lnTo>
                    <a:pt x="74282" y="12"/>
                  </a:lnTo>
                </a:path>
              </a:pathLst>
            </a:custGeom>
            <a:ln w="3175">
              <a:solidFill>
                <a:srgbClr val="565658"/>
              </a:solidFill>
            </a:ln>
          </p:spPr>
          <p:txBody>
            <a:bodyPr wrap="square" lIns="0" tIns="0" rIns="0" bIns="0" rtlCol="0"/>
            <a:lstStyle/>
            <a:p/>
          </p:txBody>
        </p:sp>
        <p:sp>
          <p:nvSpPr>
            <p:cNvPr id="3384" name="object 3384" descr=""/>
            <p:cNvSpPr/>
            <p:nvPr/>
          </p:nvSpPr>
          <p:spPr>
            <a:xfrm>
              <a:off x="2071743" y="8765490"/>
              <a:ext cx="20955" cy="635"/>
            </a:xfrm>
            <a:custGeom>
              <a:avLst/>
              <a:gdLst/>
              <a:ahLst/>
              <a:cxnLst/>
              <a:rect l="l" t="t" r="r" b="b"/>
              <a:pathLst>
                <a:path w="20955" h="634">
                  <a:moveTo>
                    <a:pt x="20815" y="0"/>
                  </a:moveTo>
                  <a:lnTo>
                    <a:pt x="0" y="12"/>
                  </a:lnTo>
                </a:path>
              </a:pathLst>
            </a:custGeom>
            <a:ln w="3175">
              <a:solidFill>
                <a:srgbClr val="565658"/>
              </a:solidFill>
            </a:ln>
          </p:spPr>
          <p:txBody>
            <a:bodyPr wrap="square" lIns="0" tIns="0" rIns="0" bIns="0" rtlCol="0"/>
            <a:lstStyle/>
            <a:p/>
          </p:txBody>
        </p:sp>
        <p:sp>
          <p:nvSpPr>
            <p:cNvPr id="3385" name="object 3385" descr=""/>
            <p:cNvSpPr/>
            <p:nvPr/>
          </p:nvSpPr>
          <p:spPr>
            <a:xfrm>
              <a:off x="2098487" y="8757473"/>
              <a:ext cx="0" cy="2540"/>
            </a:xfrm>
            <a:custGeom>
              <a:avLst/>
              <a:gdLst/>
              <a:ahLst/>
              <a:cxnLst/>
              <a:rect l="l" t="t" r="r" b="b"/>
              <a:pathLst>
                <a:path w="0" h="2540">
                  <a:moveTo>
                    <a:pt x="0" y="0"/>
                  </a:moveTo>
                  <a:lnTo>
                    <a:pt x="0" y="2082"/>
                  </a:lnTo>
                </a:path>
              </a:pathLst>
            </a:custGeom>
            <a:ln w="3175">
              <a:solidFill>
                <a:srgbClr val="565658"/>
              </a:solidFill>
            </a:ln>
          </p:spPr>
          <p:txBody>
            <a:bodyPr wrap="square" lIns="0" tIns="0" rIns="0" bIns="0" rtlCol="0"/>
            <a:lstStyle/>
            <a:p/>
          </p:txBody>
        </p:sp>
        <p:sp>
          <p:nvSpPr>
            <p:cNvPr id="3386" name="object 3386" descr=""/>
            <p:cNvSpPr/>
            <p:nvPr/>
          </p:nvSpPr>
          <p:spPr>
            <a:xfrm>
              <a:off x="2607863" y="7925797"/>
              <a:ext cx="8255" cy="0"/>
            </a:xfrm>
            <a:custGeom>
              <a:avLst/>
              <a:gdLst/>
              <a:ahLst/>
              <a:cxnLst/>
              <a:rect l="l" t="t" r="r" b="b"/>
              <a:pathLst>
                <a:path w="8255" h="0">
                  <a:moveTo>
                    <a:pt x="0" y="0"/>
                  </a:moveTo>
                  <a:lnTo>
                    <a:pt x="7708" y="0"/>
                  </a:lnTo>
                </a:path>
              </a:pathLst>
            </a:custGeom>
            <a:ln w="3175">
              <a:solidFill>
                <a:srgbClr val="565658"/>
              </a:solidFill>
            </a:ln>
          </p:spPr>
          <p:txBody>
            <a:bodyPr wrap="square" lIns="0" tIns="0" rIns="0" bIns="0" rtlCol="0"/>
            <a:lstStyle/>
            <a:p/>
          </p:txBody>
        </p:sp>
        <p:sp>
          <p:nvSpPr>
            <p:cNvPr id="3387" name="object 3387" descr=""/>
            <p:cNvSpPr/>
            <p:nvPr/>
          </p:nvSpPr>
          <p:spPr>
            <a:xfrm>
              <a:off x="2615590" y="7925797"/>
              <a:ext cx="1270" cy="0"/>
            </a:xfrm>
            <a:custGeom>
              <a:avLst/>
              <a:gdLst/>
              <a:ahLst/>
              <a:cxnLst/>
              <a:rect l="l" t="t" r="r" b="b"/>
              <a:pathLst>
                <a:path w="1269" h="0">
                  <a:moveTo>
                    <a:pt x="0" y="0"/>
                  </a:moveTo>
                  <a:lnTo>
                    <a:pt x="647" y="0"/>
                  </a:lnTo>
                </a:path>
              </a:pathLst>
            </a:custGeom>
            <a:ln w="3175">
              <a:solidFill>
                <a:srgbClr val="565658"/>
              </a:solidFill>
            </a:ln>
          </p:spPr>
          <p:txBody>
            <a:bodyPr wrap="square" lIns="0" tIns="0" rIns="0" bIns="0" rtlCol="0"/>
            <a:lstStyle/>
            <a:p/>
          </p:txBody>
        </p:sp>
        <p:sp>
          <p:nvSpPr>
            <p:cNvPr id="3388" name="object 3388" descr=""/>
            <p:cNvSpPr/>
            <p:nvPr/>
          </p:nvSpPr>
          <p:spPr>
            <a:xfrm>
              <a:off x="2056207" y="8931396"/>
              <a:ext cx="635" cy="635"/>
            </a:xfrm>
            <a:custGeom>
              <a:avLst/>
              <a:gdLst/>
              <a:ahLst/>
              <a:cxnLst/>
              <a:rect l="l" t="t" r="r" b="b"/>
              <a:pathLst>
                <a:path w="635" h="634">
                  <a:moveTo>
                    <a:pt x="0" y="0"/>
                  </a:moveTo>
                  <a:lnTo>
                    <a:pt x="330" y="139"/>
                  </a:lnTo>
                </a:path>
              </a:pathLst>
            </a:custGeom>
            <a:ln w="3175">
              <a:solidFill>
                <a:srgbClr val="565658"/>
              </a:solidFill>
            </a:ln>
          </p:spPr>
          <p:txBody>
            <a:bodyPr wrap="square" lIns="0" tIns="0" rIns="0" bIns="0" rtlCol="0"/>
            <a:lstStyle/>
            <a:p/>
          </p:txBody>
        </p:sp>
        <p:sp>
          <p:nvSpPr>
            <p:cNvPr id="3389" name="object 3389" descr=""/>
            <p:cNvSpPr/>
            <p:nvPr/>
          </p:nvSpPr>
          <p:spPr>
            <a:xfrm>
              <a:off x="2255079" y="7937374"/>
              <a:ext cx="3175" cy="635"/>
            </a:xfrm>
            <a:custGeom>
              <a:avLst/>
              <a:gdLst/>
              <a:ahLst/>
              <a:cxnLst/>
              <a:rect l="l" t="t" r="r" b="b"/>
              <a:pathLst>
                <a:path w="3175" h="634">
                  <a:moveTo>
                    <a:pt x="0" y="0"/>
                  </a:moveTo>
                  <a:lnTo>
                    <a:pt x="3149" y="558"/>
                  </a:lnTo>
                </a:path>
              </a:pathLst>
            </a:custGeom>
            <a:ln w="3175">
              <a:solidFill>
                <a:srgbClr val="565658"/>
              </a:solidFill>
            </a:ln>
          </p:spPr>
          <p:txBody>
            <a:bodyPr wrap="square" lIns="0" tIns="0" rIns="0" bIns="0" rtlCol="0"/>
            <a:lstStyle/>
            <a:p/>
          </p:txBody>
        </p:sp>
        <p:sp>
          <p:nvSpPr>
            <p:cNvPr id="3390" name="object 3390" descr=""/>
            <p:cNvSpPr/>
            <p:nvPr/>
          </p:nvSpPr>
          <p:spPr>
            <a:xfrm>
              <a:off x="2255940" y="7930930"/>
              <a:ext cx="635" cy="635"/>
            </a:xfrm>
            <a:custGeom>
              <a:avLst/>
              <a:gdLst/>
              <a:ahLst/>
              <a:cxnLst/>
              <a:rect l="l" t="t" r="r" b="b"/>
              <a:pathLst>
                <a:path w="635" h="634">
                  <a:moveTo>
                    <a:pt x="266" y="0"/>
                  </a:moveTo>
                  <a:lnTo>
                    <a:pt x="0" y="76"/>
                  </a:lnTo>
                </a:path>
              </a:pathLst>
            </a:custGeom>
            <a:ln w="3175">
              <a:solidFill>
                <a:srgbClr val="565658"/>
              </a:solidFill>
            </a:ln>
          </p:spPr>
          <p:txBody>
            <a:bodyPr wrap="square" lIns="0" tIns="0" rIns="0" bIns="0" rtlCol="0"/>
            <a:lstStyle/>
            <a:p/>
          </p:txBody>
        </p:sp>
        <p:sp>
          <p:nvSpPr>
            <p:cNvPr id="3391" name="object 3391" descr=""/>
            <p:cNvSpPr/>
            <p:nvPr/>
          </p:nvSpPr>
          <p:spPr>
            <a:xfrm>
              <a:off x="2420252" y="8773495"/>
              <a:ext cx="1270" cy="11430"/>
            </a:xfrm>
            <a:custGeom>
              <a:avLst/>
              <a:gdLst/>
              <a:ahLst/>
              <a:cxnLst/>
              <a:rect l="l" t="t" r="r" b="b"/>
              <a:pathLst>
                <a:path w="1269" h="11429">
                  <a:moveTo>
                    <a:pt x="0" y="11188"/>
                  </a:moveTo>
                  <a:lnTo>
                    <a:pt x="800" y="0"/>
                  </a:lnTo>
                </a:path>
              </a:pathLst>
            </a:custGeom>
            <a:ln w="3175">
              <a:solidFill>
                <a:srgbClr val="565658"/>
              </a:solidFill>
            </a:ln>
          </p:spPr>
          <p:txBody>
            <a:bodyPr wrap="square" lIns="0" tIns="0" rIns="0" bIns="0" rtlCol="0"/>
            <a:lstStyle/>
            <a:p/>
          </p:txBody>
        </p:sp>
        <p:sp>
          <p:nvSpPr>
            <p:cNvPr id="3392" name="object 3392" descr=""/>
            <p:cNvSpPr/>
            <p:nvPr/>
          </p:nvSpPr>
          <p:spPr>
            <a:xfrm>
              <a:off x="2256208" y="7930949"/>
              <a:ext cx="3175" cy="635"/>
            </a:xfrm>
            <a:custGeom>
              <a:avLst/>
              <a:gdLst/>
              <a:ahLst/>
              <a:cxnLst/>
              <a:rect l="l" t="t" r="r" b="b"/>
              <a:pathLst>
                <a:path w="3175" h="634">
                  <a:moveTo>
                    <a:pt x="3162" y="546"/>
                  </a:moveTo>
                  <a:lnTo>
                    <a:pt x="0" y="0"/>
                  </a:lnTo>
                </a:path>
              </a:pathLst>
            </a:custGeom>
            <a:ln w="3175">
              <a:solidFill>
                <a:srgbClr val="565658"/>
              </a:solidFill>
            </a:ln>
          </p:spPr>
          <p:txBody>
            <a:bodyPr wrap="square" lIns="0" tIns="0" rIns="0" bIns="0" rtlCol="0"/>
            <a:lstStyle/>
            <a:p/>
          </p:txBody>
        </p:sp>
        <p:sp>
          <p:nvSpPr>
            <p:cNvPr id="3393" name="object 3393" descr=""/>
            <p:cNvSpPr/>
            <p:nvPr/>
          </p:nvSpPr>
          <p:spPr>
            <a:xfrm>
              <a:off x="2254843" y="7937225"/>
              <a:ext cx="635" cy="635"/>
            </a:xfrm>
            <a:custGeom>
              <a:avLst/>
              <a:gdLst/>
              <a:ahLst/>
              <a:cxnLst/>
              <a:rect l="l" t="t" r="r" b="b"/>
              <a:pathLst>
                <a:path w="635" h="634">
                  <a:moveTo>
                    <a:pt x="0" y="0"/>
                  </a:moveTo>
                  <a:lnTo>
                    <a:pt x="241" y="152"/>
                  </a:lnTo>
                </a:path>
              </a:pathLst>
            </a:custGeom>
            <a:ln w="3175">
              <a:solidFill>
                <a:srgbClr val="565658"/>
              </a:solidFill>
            </a:ln>
          </p:spPr>
          <p:txBody>
            <a:bodyPr wrap="square" lIns="0" tIns="0" rIns="0" bIns="0" rtlCol="0"/>
            <a:lstStyle/>
            <a:p/>
          </p:txBody>
        </p:sp>
        <p:sp>
          <p:nvSpPr>
            <p:cNvPr id="3394" name="object 3394" descr=""/>
            <p:cNvSpPr/>
            <p:nvPr/>
          </p:nvSpPr>
          <p:spPr>
            <a:xfrm>
              <a:off x="2225499" y="8103640"/>
              <a:ext cx="635" cy="635"/>
            </a:xfrm>
            <a:custGeom>
              <a:avLst/>
              <a:gdLst/>
              <a:ahLst/>
              <a:cxnLst/>
              <a:rect l="l" t="t" r="r" b="b"/>
              <a:pathLst>
                <a:path w="635" h="634">
                  <a:moveTo>
                    <a:pt x="0" y="0"/>
                  </a:moveTo>
                  <a:lnTo>
                    <a:pt x="241" y="152"/>
                  </a:lnTo>
                </a:path>
              </a:pathLst>
            </a:custGeom>
            <a:ln w="3175">
              <a:solidFill>
                <a:srgbClr val="565658"/>
              </a:solidFill>
            </a:ln>
          </p:spPr>
          <p:txBody>
            <a:bodyPr wrap="square" lIns="0" tIns="0" rIns="0" bIns="0" rtlCol="0"/>
            <a:lstStyle/>
            <a:p/>
          </p:txBody>
        </p:sp>
        <p:sp>
          <p:nvSpPr>
            <p:cNvPr id="3395" name="object 3395" descr=""/>
            <p:cNvSpPr/>
            <p:nvPr/>
          </p:nvSpPr>
          <p:spPr>
            <a:xfrm>
              <a:off x="2225721" y="8103788"/>
              <a:ext cx="3175" cy="635"/>
            </a:xfrm>
            <a:custGeom>
              <a:avLst/>
              <a:gdLst/>
              <a:ahLst/>
              <a:cxnLst/>
              <a:rect l="l" t="t" r="r" b="b"/>
              <a:pathLst>
                <a:path w="3175" h="634">
                  <a:moveTo>
                    <a:pt x="0" y="0"/>
                  </a:moveTo>
                  <a:lnTo>
                    <a:pt x="3175" y="558"/>
                  </a:lnTo>
                </a:path>
              </a:pathLst>
            </a:custGeom>
            <a:ln w="3175">
              <a:solidFill>
                <a:srgbClr val="565658"/>
              </a:solidFill>
            </a:ln>
          </p:spPr>
          <p:txBody>
            <a:bodyPr wrap="square" lIns="0" tIns="0" rIns="0" bIns="0" rtlCol="0"/>
            <a:lstStyle/>
            <a:p/>
          </p:txBody>
        </p:sp>
        <p:sp>
          <p:nvSpPr>
            <p:cNvPr id="3396" name="object 3396" descr=""/>
            <p:cNvSpPr/>
            <p:nvPr/>
          </p:nvSpPr>
          <p:spPr>
            <a:xfrm>
              <a:off x="2616917" y="7925797"/>
              <a:ext cx="3810" cy="0"/>
            </a:xfrm>
            <a:custGeom>
              <a:avLst/>
              <a:gdLst/>
              <a:ahLst/>
              <a:cxnLst/>
              <a:rect l="l" t="t" r="r" b="b"/>
              <a:pathLst>
                <a:path w="3810" h="0">
                  <a:moveTo>
                    <a:pt x="0" y="0"/>
                  </a:moveTo>
                  <a:lnTo>
                    <a:pt x="3467" y="0"/>
                  </a:lnTo>
                </a:path>
              </a:pathLst>
            </a:custGeom>
            <a:ln w="3175">
              <a:solidFill>
                <a:srgbClr val="565658"/>
              </a:solidFill>
            </a:ln>
          </p:spPr>
          <p:txBody>
            <a:bodyPr wrap="square" lIns="0" tIns="0" rIns="0" bIns="0" rtlCol="0"/>
            <a:lstStyle/>
            <a:p/>
          </p:txBody>
        </p:sp>
        <p:sp>
          <p:nvSpPr>
            <p:cNvPr id="3397" name="object 3397" descr=""/>
            <p:cNvSpPr/>
            <p:nvPr/>
          </p:nvSpPr>
          <p:spPr>
            <a:xfrm>
              <a:off x="2620402" y="7925797"/>
              <a:ext cx="1905" cy="0"/>
            </a:xfrm>
            <a:custGeom>
              <a:avLst/>
              <a:gdLst/>
              <a:ahLst/>
              <a:cxnLst/>
              <a:rect l="l" t="t" r="r" b="b"/>
              <a:pathLst>
                <a:path w="1905" h="0">
                  <a:moveTo>
                    <a:pt x="0" y="0"/>
                  </a:moveTo>
                  <a:lnTo>
                    <a:pt x="1739" y="0"/>
                  </a:lnTo>
                </a:path>
              </a:pathLst>
            </a:custGeom>
            <a:ln w="3175">
              <a:solidFill>
                <a:srgbClr val="565658"/>
              </a:solidFill>
            </a:ln>
          </p:spPr>
          <p:txBody>
            <a:bodyPr wrap="square" lIns="0" tIns="0" rIns="0" bIns="0" rtlCol="0"/>
            <a:lstStyle/>
            <a:p/>
          </p:txBody>
        </p:sp>
        <p:sp>
          <p:nvSpPr>
            <p:cNvPr id="3398" name="object 3398" descr=""/>
            <p:cNvSpPr/>
            <p:nvPr/>
          </p:nvSpPr>
          <p:spPr>
            <a:xfrm>
              <a:off x="2647699" y="7922420"/>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3399" name="object 3399" descr=""/>
            <p:cNvSpPr/>
            <p:nvPr/>
          </p:nvSpPr>
          <p:spPr>
            <a:xfrm>
              <a:off x="2647623" y="7922229"/>
              <a:ext cx="635" cy="635"/>
            </a:xfrm>
            <a:custGeom>
              <a:avLst/>
              <a:gdLst/>
              <a:ahLst/>
              <a:cxnLst/>
              <a:rect l="l" t="t" r="r" b="b"/>
              <a:pathLst>
                <a:path w="635" h="634">
                  <a:moveTo>
                    <a:pt x="76" y="25"/>
                  </a:moveTo>
                  <a:lnTo>
                    <a:pt x="0" y="0"/>
                  </a:lnTo>
                </a:path>
              </a:pathLst>
            </a:custGeom>
            <a:ln w="3175">
              <a:solidFill>
                <a:srgbClr val="565658"/>
              </a:solidFill>
            </a:ln>
          </p:spPr>
          <p:txBody>
            <a:bodyPr wrap="square" lIns="0" tIns="0" rIns="0" bIns="0" rtlCol="0"/>
            <a:lstStyle/>
            <a:p/>
          </p:txBody>
        </p:sp>
        <p:sp>
          <p:nvSpPr>
            <p:cNvPr id="3400" name="object 3400" descr=""/>
            <p:cNvSpPr/>
            <p:nvPr/>
          </p:nvSpPr>
          <p:spPr>
            <a:xfrm>
              <a:off x="2041797" y="8911869"/>
              <a:ext cx="6350" cy="0"/>
            </a:xfrm>
            <a:custGeom>
              <a:avLst/>
              <a:gdLst/>
              <a:ahLst/>
              <a:cxnLst/>
              <a:rect l="l" t="t" r="r" b="b"/>
              <a:pathLst>
                <a:path w="6350" h="0">
                  <a:moveTo>
                    <a:pt x="5727" y="0"/>
                  </a:moveTo>
                  <a:lnTo>
                    <a:pt x="0" y="0"/>
                  </a:lnTo>
                </a:path>
              </a:pathLst>
            </a:custGeom>
            <a:ln w="3175">
              <a:solidFill>
                <a:srgbClr val="565658"/>
              </a:solidFill>
            </a:ln>
          </p:spPr>
          <p:txBody>
            <a:bodyPr wrap="square" lIns="0" tIns="0" rIns="0" bIns="0" rtlCol="0"/>
            <a:lstStyle/>
            <a:p/>
          </p:txBody>
        </p:sp>
        <p:sp>
          <p:nvSpPr>
            <p:cNvPr id="3401" name="object 3401" descr=""/>
            <p:cNvSpPr/>
            <p:nvPr/>
          </p:nvSpPr>
          <p:spPr>
            <a:xfrm>
              <a:off x="2892732" y="7999826"/>
              <a:ext cx="0" cy="1905"/>
            </a:xfrm>
            <a:custGeom>
              <a:avLst/>
              <a:gdLst/>
              <a:ahLst/>
              <a:cxnLst/>
              <a:rect l="l" t="t" r="r" b="b"/>
              <a:pathLst>
                <a:path w="0" h="1904">
                  <a:moveTo>
                    <a:pt x="0" y="0"/>
                  </a:moveTo>
                  <a:lnTo>
                    <a:pt x="0" y="1409"/>
                  </a:lnTo>
                </a:path>
              </a:pathLst>
            </a:custGeom>
            <a:ln w="3175">
              <a:solidFill>
                <a:srgbClr val="565658"/>
              </a:solidFill>
            </a:ln>
          </p:spPr>
          <p:txBody>
            <a:bodyPr wrap="square" lIns="0" tIns="0" rIns="0" bIns="0" rtlCol="0"/>
            <a:lstStyle/>
            <a:p/>
          </p:txBody>
        </p:sp>
        <p:sp>
          <p:nvSpPr>
            <p:cNvPr id="3402" name="object 3402" descr=""/>
            <p:cNvSpPr/>
            <p:nvPr/>
          </p:nvSpPr>
          <p:spPr>
            <a:xfrm>
              <a:off x="2886494" y="7999826"/>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3403" name="object 3403" descr=""/>
            <p:cNvSpPr/>
            <p:nvPr/>
          </p:nvSpPr>
          <p:spPr>
            <a:xfrm>
              <a:off x="2062401" y="8976677"/>
              <a:ext cx="635" cy="635"/>
            </a:xfrm>
            <a:custGeom>
              <a:avLst/>
              <a:gdLst/>
              <a:ahLst/>
              <a:cxnLst/>
              <a:rect l="l" t="t" r="r" b="b"/>
              <a:pathLst>
                <a:path w="635" h="634">
                  <a:moveTo>
                    <a:pt x="330" y="0"/>
                  </a:moveTo>
                  <a:lnTo>
                    <a:pt x="0" y="152"/>
                  </a:lnTo>
                </a:path>
              </a:pathLst>
            </a:custGeom>
            <a:ln w="3175">
              <a:solidFill>
                <a:srgbClr val="565658"/>
              </a:solidFill>
            </a:ln>
          </p:spPr>
          <p:txBody>
            <a:bodyPr wrap="square" lIns="0" tIns="0" rIns="0" bIns="0" rtlCol="0"/>
            <a:lstStyle/>
            <a:p/>
          </p:txBody>
        </p:sp>
        <p:sp>
          <p:nvSpPr>
            <p:cNvPr id="3404" name="object 3404" descr=""/>
            <p:cNvSpPr/>
            <p:nvPr/>
          </p:nvSpPr>
          <p:spPr>
            <a:xfrm>
              <a:off x="2062401" y="8876882"/>
              <a:ext cx="635" cy="635"/>
            </a:xfrm>
            <a:custGeom>
              <a:avLst/>
              <a:gdLst/>
              <a:ahLst/>
              <a:cxnLst/>
              <a:rect l="l" t="t" r="r" b="b"/>
              <a:pathLst>
                <a:path w="635" h="634">
                  <a:moveTo>
                    <a:pt x="330" y="0"/>
                  </a:moveTo>
                  <a:lnTo>
                    <a:pt x="0" y="152"/>
                  </a:lnTo>
                </a:path>
              </a:pathLst>
            </a:custGeom>
            <a:ln w="3175">
              <a:solidFill>
                <a:srgbClr val="565658"/>
              </a:solidFill>
            </a:ln>
          </p:spPr>
          <p:txBody>
            <a:bodyPr wrap="square" lIns="0" tIns="0" rIns="0" bIns="0" rtlCol="0"/>
            <a:lstStyle/>
            <a:p/>
          </p:txBody>
        </p:sp>
        <p:sp>
          <p:nvSpPr>
            <p:cNvPr id="3405" name="object 3405" descr=""/>
            <p:cNvSpPr/>
            <p:nvPr/>
          </p:nvSpPr>
          <p:spPr>
            <a:xfrm>
              <a:off x="2062731" y="8885191"/>
              <a:ext cx="4445" cy="0"/>
            </a:xfrm>
            <a:custGeom>
              <a:avLst/>
              <a:gdLst/>
              <a:ahLst/>
              <a:cxnLst/>
              <a:rect l="l" t="t" r="r" b="b"/>
              <a:pathLst>
                <a:path w="4444" h="0">
                  <a:moveTo>
                    <a:pt x="0" y="0"/>
                  </a:moveTo>
                  <a:lnTo>
                    <a:pt x="4267" y="0"/>
                  </a:lnTo>
                </a:path>
              </a:pathLst>
            </a:custGeom>
            <a:ln w="3175">
              <a:solidFill>
                <a:srgbClr val="565658"/>
              </a:solidFill>
            </a:ln>
          </p:spPr>
          <p:txBody>
            <a:bodyPr wrap="square" lIns="0" tIns="0" rIns="0" bIns="0" rtlCol="0"/>
            <a:lstStyle/>
            <a:p/>
          </p:txBody>
        </p:sp>
        <p:sp>
          <p:nvSpPr>
            <p:cNvPr id="3406" name="object 3406" descr=""/>
            <p:cNvSpPr/>
            <p:nvPr/>
          </p:nvSpPr>
          <p:spPr>
            <a:xfrm>
              <a:off x="2062742" y="8976677"/>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3407" name="object 3407" descr=""/>
            <p:cNvSpPr/>
            <p:nvPr/>
          </p:nvSpPr>
          <p:spPr>
            <a:xfrm>
              <a:off x="2062396" y="8984851"/>
              <a:ext cx="635" cy="635"/>
            </a:xfrm>
            <a:custGeom>
              <a:avLst/>
              <a:gdLst/>
              <a:ahLst/>
              <a:cxnLst/>
              <a:rect l="l" t="t" r="r" b="b"/>
              <a:pathLst>
                <a:path w="635" h="634">
                  <a:moveTo>
                    <a:pt x="0" y="0"/>
                  </a:moveTo>
                  <a:lnTo>
                    <a:pt x="317" y="152"/>
                  </a:lnTo>
                </a:path>
              </a:pathLst>
            </a:custGeom>
            <a:ln w="3175">
              <a:solidFill>
                <a:srgbClr val="565658"/>
              </a:solidFill>
            </a:ln>
          </p:spPr>
          <p:txBody>
            <a:bodyPr wrap="square" lIns="0" tIns="0" rIns="0" bIns="0" rtlCol="0"/>
            <a:lstStyle/>
            <a:p/>
          </p:txBody>
        </p:sp>
        <p:sp>
          <p:nvSpPr>
            <p:cNvPr id="3408" name="object 3408" descr=""/>
            <p:cNvSpPr/>
            <p:nvPr/>
          </p:nvSpPr>
          <p:spPr>
            <a:xfrm>
              <a:off x="2062742" y="8876882"/>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3409" name="object 3409" descr=""/>
            <p:cNvSpPr/>
            <p:nvPr/>
          </p:nvSpPr>
          <p:spPr>
            <a:xfrm>
              <a:off x="2062396" y="8885056"/>
              <a:ext cx="635" cy="635"/>
            </a:xfrm>
            <a:custGeom>
              <a:avLst/>
              <a:gdLst/>
              <a:ahLst/>
              <a:cxnLst/>
              <a:rect l="l" t="t" r="r" b="b"/>
              <a:pathLst>
                <a:path w="635" h="634">
                  <a:moveTo>
                    <a:pt x="0" y="0"/>
                  </a:moveTo>
                  <a:lnTo>
                    <a:pt x="317" y="139"/>
                  </a:lnTo>
                </a:path>
              </a:pathLst>
            </a:custGeom>
            <a:ln w="3175">
              <a:solidFill>
                <a:srgbClr val="565658"/>
              </a:solidFill>
            </a:ln>
          </p:spPr>
          <p:txBody>
            <a:bodyPr wrap="square" lIns="0" tIns="0" rIns="0" bIns="0" rtlCol="0"/>
            <a:lstStyle/>
            <a:p/>
          </p:txBody>
        </p:sp>
        <p:sp>
          <p:nvSpPr>
            <p:cNvPr id="3410" name="object 3410" descr=""/>
            <p:cNvSpPr/>
            <p:nvPr/>
          </p:nvSpPr>
          <p:spPr>
            <a:xfrm>
              <a:off x="2062731" y="8985006"/>
              <a:ext cx="4445" cy="0"/>
            </a:xfrm>
            <a:custGeom>
              <a:avLst/>
              <a:gdLst/>
              <a:ahLst/>
              <a:cxnLst/>
              <a:rect l="l" t="t" r="r" b="b"/>
              <a:pathLst>
                <a:path w="4444" h="0">
                  <a:moveTo>
                    <a:pt x="0" y="0"/>
                  </a:moveTo>
                  <a:lnTo>
                    <a:pt x="4267" y="0"/>
                  </a:lnTo>
                </a:path>
              </a:pathLst>
            </a:custGeom>
            <a:ln w="3175">
              <a:solidFill>
                <a:srgbClr val="565658"/>
              </a:solidFill>
            </a:ln>
          </p:spPr>
          <p:txBody>
            <a:bodyPr wrap="square" lIns="0" tIns="0" rIns="0" bIns="0" rtlCol="0"/>
            <a:lstStyle/>
            <a:p/>
          </p:txBody>
        </p:sp>
        <p:sp>
          <p:nvSpPr>
            <p:cNvPr id="3411" name="object 3411" descr=""/>
            <p:cNvSpPr/>
            <p:nvPr/>
          </p:nvSpPr>
          <p:spPr>
            <a:xfrm>
              <a:off x="2038669" y="8921564"/>
              <a:ext cx="0" cy="1905"/>
            </a:xfrm>
            <a:custGeom>
              <a:avLst/>
              <a:gdLst/>
              <a:ahLst/>
              <a:cxnLst/>
              <a:rect l="l" t="t" r="r" b="b"/>
              <a:pathLst>
                <a:path w="0" h="1904">
                  <a:moveTo>
                    <a:pt x="0" y="1714"/>
                  </a:moveTo>
                  <a:lnTo>
                    <a:pt x="0" y="0"/>
                  </a:lnTo>
                </a:path>
              </a:pathLst>
            </a:custGeom>
            <a:ln w="3175">
              <a:solidFill>
                <a:srgbClr val="565658"/>
              </a:solidFill>
            </a:ln>
          </p:spPr>
          <p:txBody>
            <a:bodyPr wrap="square" lIns="0" tIns="0" rIns="0" bIns="0" rtlCol="0"/>
            <a:lstStyle/>
            <a:p/>
          </p:txBody>
        </p:sp>
        <p:sp>
          <p:nvSpPr>
            <p:cNvPr id="3412" name="object 3412" descr=""/>
            <p:cNvSpPr/>
            <p:nvPr/>
          </p:nvSpPr>
          <p:spPr>
            <a:xfrm>
              <a:off x="2038669" y="8876830"/>
              <a:ext cx="0" cy="1905"/>
            </a:xfrm>
            <a:custGeom>
              <a:avLst/>
              <a:gdLst/>
              <a:ahLst/>
              <a:cxnLst/>
              <a:rect l="l" t="t" r="r" b="b"/>
              <a:pathLst>
                <a:path w="0" h="1904">
                  <a:moveTo>
                    <a:pt x="0" y="1714"/>
                  </a:moveTo>
                  <a:lnTo>
                    <a:pt x="0" y="0"/>
                  </a:lnTo>
                </a:path>
              </a:pathLst>
            </a:custGeom>
            <a:ln w="3175">
              <a:solidFill>
                <a:srgbClr val="565658"/>
              </a:solidFill>
            </a:ln>
          </p:spPr>
          <p:txBody>
            <a:bodyPr wrap="square" lIns="0" tIns="0" rIns="0" bIns="0" rtlCol="0"/>
            <a:lstStyle/>
            <a:p/>
          </p:txBody>
        </p:sp>
        <p:sp>
          <p:nvSpPr>
            <p:cNvPr id="3413" name="object 3413" descr=""/>
            <p:cNvSpPr/>
            <p:nvPr/>
          </p:nvSpPr>
          <p:spPr>
            <a:xfrm>
              <a:off x="2038555" y="8888225"/>
              <a:ext cx="635" cy="12065"/>
            </a:xfrm>
            <a:custGeom>
              <a:avLst/>
              <a:gdLst/>
              <a:ahLst/>
              <a:cxnLst/>
              <a:rect l="l" t="t" r="r" b="b"/>
              <a:pathLst>
                <a:path w="635" h="12065">
                  <a:moveTo>
                    <a:pt x="114" y="11823"/>
                  </a:moveTo>
                  <a:lnTo>
                    <a:pt x="0" y="0"/>
                  </a:lnTo>
                </a:path>
              </a:pathLst>
            </a:custGeom>
            <a:ln w="3175">
              <a:solidFill>
                <a:srgbClr val="565658"/>
              </a:solidFill>
            </a:ln>
          </p:spPr>
          <p:txBody>
            <a:bodyPr wrap="square" lIns="0" tIns="0" rIns="0" bIns="0" rtlCol="0"/>
            <a:lstStyle/>
            <a:p/>
          </p:txBody>
        </p:sp>
        <p:sp>
          <p:nvSpPr>
            <p:cNvPr id="3414" name="object 3414" descr=""/>
            <p:cNvSpPr/>
            <p:nvPr/>
          </p:nvSpPr>
          <p:spPr>
            <a:xfrm>
              <a:off x="2038435" y="8876819"/>
              <a:ext cx="635" cy="0"/>
            </a:xfrm>
            <a:custGeom>
              <a:avLst/>
              <a:gdLst/>
              <a:ahLst/>
              <a:cxnLst/>
              <a:rect l="l" t="t" r="r" b="b"/>
              <a:pathLst>
                <a:path w="635" h="0">
                  <a:moveTo>
                    <a:pt x="0" y="0"/>
                  </a:moveTo>
                  <a:lnTo>
                    <a:pt x="241" y="0"/>
                  </a:lnTo>
                </a:path>
              </a:pathLst>
            </a:custGeom>
            <a:ln w="3175">
              <a:solidFill>
                <a:srgbClr val="565658"/>
              </a:solidFill>
            </a:ln>
          </p:spPr>
          <p:txBody>
            <a:bodyPr wrap="square" lIns="0" tIns="0" rIns="0" bIns="0" rtlCol="0"/>
            <a:lstStyle/>
            <a:p/>
          </p:txBody>
        </p:sp>
        <p:sp>
          <p:nvSpPr>
            <p:cNvPr id="3415" name="object 3415" descr=""/>
            <p:cNvSpPr/>
            <p:nvPr/>
          </p:nvSpPr>
          <p:spPr>
            <a:xfrm>
              <a:off x="2038435" y="8921555"/>
              <a:ext cx="635" cy="0"/>
            </a:xfrm>
            <a:custGeom>
              <a:avLst/>
              <a:gdLst/>
              <a:ahLst/>
              <a:cxnLst/>
              <a:rect l="l" t="t" r="r" b="b"/>
              <a:pathLst>
                <a:path w="635" h="0">
                  <a:moveTo>
                    <a:pt x="0" y="0"/>
                  </a:moveTo>
                  <a:lnTo>
                    <a:pt x="241" y="0"/>
                  </a:lnTo>
                </a:path>
              </a:pathLst>
            </a:custGeom>
            <a:ln w="3175">
              <a:solidFill>
                <a:srgbClr val="565658"/>
              </a:solidFill>
            </a:ln>
          </p:spPr>
          <p:txBody>
            <a:bodyPr wrap="square" lIns="0" tIns="0" rIns="0" bIns="0" rtlCol="0"/>
            <a:lstStyle/>
            <a:p/>
          </p:txBody>
        </p:sp>
        <p:sp>
          <p:nvSpPr>
            <p:cNvPr id="3416" name="object 3416" descr=""/>
            <p:cNvSpPr/>
            <p:nvPr/>
          </p:nvSpPr>
          <p:spPr>
            <a:xfrm>
              <a:off x="2038415" y="8878544"/>
              <a:ext cx="635" cy="0"/>
            </a:xfrm>
            <a:custGeom>
              <a:avLst/>
              <a:gdLst/>
              <a:ahLst/>
              <a:cxnLst/>
              <a:rect l="l" t="t" r="r" b="b"/>
              <a:pathLst>
                <a:path w="635" h="0">
                  <a:moveTo>
                    <a:pt x="254" y="0"/>
                  </a:moveTo>
                  <a:lnTo>
                    <a:pt x="0" y="0"/>
                  </a:lnTo>
                </a:path>
              </a:pathLst>
            </a:custGeom>
            <a:ln w="3175">
              <a:solidFill>
                <a:srgbClr val="565658"/>
              </a:solidFill>
            </a:ln>
          </p:spPr>
          <p:txBody>
            <a:bodyPr wrap="square" lIns="0" tIns="0" rIns="0" bIns="0" rtlCol="0"/>
            <a:lstStyle/>
            <a:p/>
          </p:txBody>
        </p:sp>
        <p:sp>
          <p:nvSpPr>
            <p:cNvPr id="3417" name="object 3417" descr=""/>
            <p:cNvSpPr/>
            <p:nvPr/>
          </p:nvSpPr>
          <p:spPr>
            <a:xfrm>
              <a:off x="2038668" y="8878544"/>
              <a:ext cx="635" cy="0"/>
            </a:xfrm>
            <a:custGeom>
              <a:avLst/>
              <a:gdLst/>
              <a:ahLst/>
              <a:cxnLst/>
              <a:rect l="l" t="t" r="r" b="b"/>
              <a:pathLst>
                <a:path w="635" h="0">
                  <a:moveTo>
                    <a:pt x="584" y="0"/>
                  </a:moveTo>
                  <a:lnTo>
                    <a:pt x="0" y="0"/>
                  </a:lnTo>
                </a:path>
              </a:pathLst>
            </a:custGeom>
            <a:ln w="3175">
              <a:solidFill>
                <a:srgbClr val="565658"/>
              </a:solidFill>
            </a:ln>
          </p:spPr>
          <p:txBody>
            <a:bodyPr wrap="square" lIns="0" tIns="0" rIns="0" bIns="0" rtlCol="0"/>
            <a:lstStyle/>
            <a:p/>
          </p:txBody>
        </p:sp>
        <p:sp>
          <p:nvSpPr>
            <p:cNvPr id="3418" name="object 3418" descr=""/>
            <p:cNvSpPr/>
            <p:nvPr/>
          </p:nvSpPr>
          <p:spPr>
            <a:xfrm>
              <a:off x="2040444" y="8888632"/>
              <a:ext cx="0" cy="22860"/>
            </a:xfrm>
            <a:custGeom>
              <a:avLst/>
              <a:gdLst/>
              <a:ahLst/>
              <a:cxnLst/>
              <a:rect l="l" t="t" r="r" b="b"/>
              <a:pathLst>
                <a:path w="0" h="22859">
                  <a:moveTo>
                    <a:pt x="0" y="22821"/>
                  </a:moveTo>
                  <a:lnTo>
                    <a:pt x="0" y="0"/>
                  </a:lnTo>
                </a:path>
              </a:pathLst>
            </a:custGeom>
            <a:ln w="3175">
              <a:solidFill>
                <a:srgbClr val="565658"/>
              </a:solidFill>
            </a:ln>
          </p:spPr>
          <p:txBody>
            <a:bodyPr wrap="square" lIns="0" tIns="0" rIns="0" bIns="0" rtlCol="0"/>
            <a:lstStyle/>
            <a:p/>
          </p:txBody>
        </p:sp>
        <p:sp>
          <p:nvSpPr>
            <p:cNvPr id="3419" name="object 3419" descr=""/>
            <p:cNvSpPr/>
            <p:nvPr/>
          </p:nvSpPr>
          <p:spPr>
            <a:xfrm>
              <a:off x="2038435" y="8876830"/>
              <a:ext cx="0" cy="1905"/>
            </a:xfrm>
            <a:custGeom>
              <a:avLst/>
              <a:gdLst/>
              <a:ahLst/>
              <a:cxnLst/>
              <a:rect l="l" t="t" r="r" b="b"/>
              <a:pathLst>
                <a:path w="0" h="1904">
                  <a:moveTo>
                    <a:pt x="0" y="1714"/>
                  </a:moveTo>
                  <a:lnTo>
                    <a:pt x="0" y="0"/>
                  </a:lnTo>
                </a:path>
              </a:pathLst>
            </a:custGeom>
            <a:ln w="3175">
              <a:solidFill>
                <a:srgbClr val="565658"/>
              </a:solidFill>
            </a:ln>
          </p:spPr>
          <p:txBody>
            <a:bodyPr wrap="square" lIns="0" tIns="0" rIns="0" bIns="0" rtlCol="0"/>
            <a:lstStyle/>
            <a:p/>
          </p:txBody>
        </p:sp>
        <p:sp>
          <p:nvSpPr>
            <p:cNvPr id="3420" name="object 3420" descr=""/>
            <p:cNvSpPr/>
            <p:nvPr/>
          </p:nvSpPr>
          <p:spPr>
            <a:xfrm>
              <a:off x="2062731" y="8786587"/>
              <a:ext cx="4445" cy="0"/>
            </a:xfrm>
            <a:custGeom>
              <a:avLst/>
              <a:gdLst/>
              <a:ahLst/>
              <a:cxnLst/>
              <a:rect l="l" t="t" r="r" b="b"/>
              <a:pathLst>
                <a:path w="4444" h="0">
                  <a:moveTo>
                    <a:pt x="0" y="0"/>
                  </a:moveTo>
                  <a:lnTo>
                    <a:pt x="4267" y="0"/>
                  </a:lnTo>
                </a:path>
              </a:pathLst>
            </a:custGeom>
            <a:ln w="3175">
              <a:solidFill>
                <a:srgbClr val="565658"/>
              </a:solidFill>
            </a:ln>
          </p:spPr>
          <p:txBody>
            <a:bodyPr wrap="square" lIns="0" tIns="0" rIns="0" bIns="0" rtlCol="0"/>
            <a:lstStyle/>
            <a:p/>
          </p:txBody>
        </p:sp>
        <p:sp>
          <p:nvSpPr>
            <p:cNvPr id="3421" name="object 3421" descr=""/>
            <p:cNvSpPr/>
            <p:nvPr/>
          </p:nvSpPr>
          <p:spPr>
            <a:xfrm>
              <a:off x="2062396" y="8786437"/>
              <a:ext cx="635" cy="635"/>
            </a:xfrm>
            <a:custGeom>
              <a:avLst/>
              <a:gdLst/>
              <a:ahLst/>
              <a:cxnLst/>
              <a:rect l="l" t="t" r="r" b="b"/>
              <a:pathLst>
                <a:path w="635" h="634">
                  <a:moveTo>
                    <a:pt x="0" y="0"/>
                  </a:moveTo>
                  <a:lnTo>
                    <a:pt x="317" y="152"/>
                  </a:lnTo>
                </a:path>
              </a:pathLst>
            </a:custGeom>
            <a:ln w="3175">
              <a:solidFill>
                <a:srgbClr val="565658"/>
              </a:solidFill>
            </a:ln>
          </p:spPr>
          <p:txBody>
            <a:bodyPr wrap="square" lIns="0" tIns="0" rIns="0" bIns="0" rtlCol="0"/>
            <a:lstStyle/>
            <a:p/>
          </p:txBody>
        </p:sp>
        <p:sp>
          <p:nvSpPr>
            <p:cNvPr id="3422" name="object 3422" descr=""/>
            <p:cNvSpPr/>
            <p:nvPr/>
          </p:nvSpPr>
          <p:spPr>
            <a:xfrm>
              <a:off x="2062742" y="8778271"/>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3423" name="object 3423" descr=""/>
            <p:cNvSpPr/>
            <p:nvPr/>
          </p:nvSpPr>
          <p:spPr>
            <a:xfrm>
              <a:off x="2062401" y="8778271"/>
              <a:ext cx="635" cy="635"/>
            </a:xfrm>
            <a:custGeom>
              <a:avLst/>
              <a:gdLst/>
              <a:ahLst/>
              <a:cxnLst/>
              <a:rect l="l" t="t" r="r" b="b"/>
              <a:pathLst>
                <a:path w="635" h="634">
                  <a:moveTo>
                    <a:pt x="330" y="0"/>
                  </a:moveTo>
                  <a:lnTo>
                    <a:pt x="0" y="139"/>
                  </a:lnTo>
                </a:path>
              </a:pathLst>
            </a:custGeom>
            <a:ln w="3175">
              <a:solidFill>
                <a:srgbClr val="565658"/>
              </a:solidFill>
            </a:ln>
          </p:spPr>
          <p:txBody>
            <a:bodyPr wrap="square" lIns="0" tIns="0" rIns="0" bIns="0" rtlCol="0"/>
            <a:lstStyle/>
            <a:p/>
          </p:txBody>
        </p:sp>
        <p:sp>
          <p:nvSpPr>
            <p:cNvPr id="3424" name="object 3424" descr=""/>
            <p:cNvSpPr/>
            <p:nvPr/>
          </p:nvSpPr>
          <p:spPr>
            <a:xfrm>
              <a:off x="2879958" y="7964833"/>
              <a:ext cx="1905" cy="0"/>
            </a:xfrm>
            <a:custGeom>
              <a:avLst/>
              <a:gdLst/>
              <a:ahLst/>
              <a:cxnLst/>
              <a:rect l="l" t="t" r="r" b="b"/>
              <a:pathLst>
                <a:path w="1905" h="0">
                  <a:moveTo>
                    <a:pt x="0" y="0"/>
                  </a:moveTo>
                  <a:lnTo>
                    <a:pt x="1536" y="0"/>
                  </a:lnTo>
                </a:path>
              </a:pathLst>
            </a:custGeom>
            <a:ln w="3175">
              <a:solidFill>
                <a:srgbClr val="565658"/>
              </a:solidFill>
            </a:ln>
          </p:spPr>
          <p:txBody>
            <a:bodyPr wrap="square" lIns="0" tIns="0" rIns="0" bIns="0" rtlCol="0"/>
            <a:lstStyle/>
            <a:p/>
          </p:txBody>
        </p:sp>
        <p:sp>
          <p:nvSpPr>
            <p:cNvPr id="3425" name="object 3425" descr=""/>
            <p:cNvSpPr/>
            <p:nvPr/>
          </p:nvSpPr>
          <p:spPr>
            <a:xfrm>
              <a:off x="2888338" y="7942515"/>
              <a:ext cx="4445" cy="0"/>
            </a:xfrm>
            <a:custGeom>
              <a:avLst/>
              <a:gdLst/>
              <a:ahLst/>
              <a:cxnLst/>
              <a:rect l="l" t="t" r="r" b="b"/>
              <a:pathLst>
                <a:path w="4444" h="0">
                  <a:moveTo>
                    <a:pt x="4394" y="0"/>
                  </a:moveTo>
                  <a:lnTo>
                    <a:pt x="0" y="0"/>
                  </a:lnTo>
                </a:path>
              </a:pathLst>
            </a:custGeom>
            <a:ln w="3175">
              <a:solidFill>
                <a:srgbClr val="565658"/>
              </a:solidFill>
            </a:ln>
          </p:spPr>
          <p:txBody>
            <a:bodyPr wrap="square" lIns="0" tIns="0" rIns="0" bIns="0" rtlCol="0"/>
            <a:lstStyle/>
            <a:p/>
          </p:txBody>
        </p:sp>
        <p:sp>
          <p:nvSpPr>
            <p:cNvPr id="3426" name="object 3426" descr=""/>
            <p:cNvSpPr/>
            <p:nvPr/>
          </p:nvSpPr>
          <p:spPr>
            <a:xfrm>
              <a:off x="2892732" y="7978673"/>
              <a:ext cx="0" cy="1905"/>
            </a:xfrm>
            <a:custGeom>
              <a:avLst/>
              <a:gdLst/>
              <a:ahLst/>
              <a:cxnLst/>
              <a:rect l="l" t="t" r="r" b="b"/>
              <a:pathLst>
                <a:path w="0" h="1904">
                  <a:moveTo>
                    <a:pt x="0" y="0"/>
                  </a:moveTo>
                  <a:lnTo>
                    <a:pt x="0" y="1409"/>
                  </a:lnTo>
                </a:path>
              </a:pathLst>
            </a:custGeom>
            <a:ln w="3175">
              <a:solidFill>
                <a:srgbClr val="565658"/>
              </a:solidFill>
            </a:ln>
          </p:spPr>
          <p:txBody>
            <a:bodyPr wrap="square" lIns="0" tIns="0" rIns="0" bIns="0" rtlCol="0"/>
            <a:lstStyle/>
            <a:p/>
          </p:txBody>
        </p:sp>
        <p:sp>
          <p:nvSpPr>
            <p:cNvPr id="3427" name="object 3427" descr=""/>
            <p:cNvSpPr/>
            <p:nvPr/>
          </p:nvSpPr>
          <p:spPr>
            <a:xfrm>
              <a:off x="2886242" y="8001233"/>
              <a:ext cx="6985" cy="0"/>
            </a:xfrm>
            <a:custGeom>
              <a:avLst/>
              <a:gdLst/>
              <a:ahLst/>
              <a:cxnLst/>
              <a:rect l="l" t="t" r="r" b="b"/>
              <a:pathLst>
                <a:path w="6985" h="0">
                  <a:moveTo>
                    <a:pt x="6489" y="0"/>
                  </a:moveTo>
                  <a:lnTo>
                    <a:pt x="0" y="0"/>
                  </a:lnTo>
                </a:path>
              </a:pathLst>
            </a:custGeom>
            <a:ln w="3175">
              <a:solidFill>
                <a:srgbClr val="565658"/>
              </a:solidFill>
            </a:ln>
          </p:spPr>
          <p:txBody>
            <a:bodyPr wrap="square" lIns="0" tIns="0" rIns="0" bIns="0" rtlCol="0"/>
            <a:lstStyle/>
            <a:p/>
          </p:txBody>
        </p:sp>
        <p:sp>
          <p:nvSpPr>
            <p:cNvPr id="3428" name="object 3428" descr=""/>
            <p:cNvSpPr/>
            <p:nvPr/>
          </p:nvSpPr>
          <p:spPr>
            <a:xfrm>
              <a:off x="2886246" y="7978673"/>
              <a:ext cx="6985" cy="0"/>
            </a:xfrm>
            <a:custGeom>
              <a:avLst/>
              <a:gdLst/>
              <a:ahLst/>
              <a:cxnLst/>
              <a:rect l="l" t="t" r="r" b="b"/>
              <a:pathLst>
                <a:path w="6985" h="0">
                  <a:moveTo>
                    <a:pt x="0" y="0"/>
                  </a:moveTo>
                  <a:lnTo>
                    <a:pt x="6489" y="0"/>
                  </a:lnTo>
                </a:path>
              </a:pathLst>
            </a:custGeom>
            <a:ln w="3175">
              <a:solidFill>
                <a:srgbClr val="565658"/>
              </a:solidFill>
            </a:ln>
          </p:spPr>
          <p:txBody>
            <a:bodyPr wrap="square" lIns="0" tIns="0" rIns="0" bIns="0" rtlCol="0"/>
            <a:lstStyle/>
            <a:p/>
          </p:txBody>
        </p:sp>
        <p:sp>
          <p:nvSpPr>
            <p:cNvPr id="3429" name="object 3429" descr=""/>
            <p:cNvSpPr/>
            <p:nvPr/>
          </p:nvSpPr>
          <p:spPr>
            <a:xfrm>
              <a:off x="2886496" y="7980093"/>
              <a:ext cx="6350" cy="0"/>
            </a:xfrm>
            <a:custGeom>
              <a:avLst/>
              <a:gdLst/>
              <a:ahLst/>
              <a:cxnLst/>
              <a:rect l="l" t="t" r="r" b="b"/>
              <a:pathLst>
                <a:path w="6350" h="0">
                  <a:moveTo>
                    <a:pt x="6235" y="0"/>
                  </a:moveTo>
                  <a:lnTo>
                    <a:pt x="0" y="0"/>
                  </a:lnTo>
                </a:path>
              </a:pathLst>
            </a:custGeom>
            <a:ln w="3175">
              <a:solidFill>
                <a:srgbClr val="565658"/>
              </a:solidFill>
            </a:ln>
          </p:spPr>
          <p:txBody>
            <a:bodyPr wrap="square" lIns="0" tIns="0" rIns="0" bIns="0" rtlCol="0"/>
            <a:lstStyle/>
            <a:p/>
          </p:txBody>
        </p:sp>
        <p:sp>
          <p:nvSpPr>
            <p:cNvPr id="3430" name="object 3430" descr=""/>
            <p:cNvSpPr/>
            <p:nvPr/>
          </p:nvSpPr>
          <p:spPr>
            <a:xfrm>
              <a:off x="2879959" y="8015080"/>
              <a:ext cx="1905" cy="0"/>
            </a:xfrm>
            <a:custGeom>
              <a:avLst/>
              <a:gdLst/>
              <a:ahLst/>
              <a:cxnLst/>
              <a:rect l="l" t="t" r="r" b="b"/>
              <a:pathLst>
                <a:path w="1905" h="0">
                  <a:moveTo>
                    <a:pt x="1549" y="0"/>
                  </a:moveTo>
                  <a:lnTo>
                    <a:pt x="0" y="0"/>
                  </a:lnTo>
                </a:path>
              </a:pathLst>
            </a:custGeom>
            <a:ln w="3175">
              <a:solidFill>
                <a:srgbClr val="565658"/>
              </a:solidFill>
            </a:ln>
          </p:spPr>
          <p:txBody>
            <a:bodyPr wrap="square" lIns="0" tIns="0" rIns="0" bIns="0" rtlCol="0"/>
            <a:lstStyle/>
            <a:p/>
          </p:txBody>
        </p:sp>
        <p:sp>
          <p:nvSpPr>
            <p:cNvPr id="3431" name="object 3431" descr=""/>
            <p:cNvSpPr/>
            <p:nvPr/>
          </p:nvSpPr>
          <p:spPr>
            <a:xfrm>
              <a:off x="2892732" y="8001233"/>
              <a:ext cx="0" cy="9525"/>
            </a:xfrm>
            <a:custGeom>
              <a:avLst/>
              <a:gdLst/>
              <a:ahLst/>
              <a:cxnLst/>
              <a:rect l="l" t="t" r="r" b="b"/>
              <a:pathLst>
                <a:path w="0" h="9525">
                  <a:moveTo>
                    <a:pt x="0" y="0"/>
                  </a:moveTo>
                  <a:lnTo>
                    <a:pt x="0" y="9334"/>
                  </a:lnTo>
                </a:path>
              </a:pathLst>
            </a:custGeom>
            <a:ln w="3175">
              <a:solidFill>
                <a:srgbClr val="565658"/>
              </a:solidFill>
            </a:ln>
          </p:spPr>
          <p:txBody>
            <a:bodyPr wrap="square" lIns="0" tIns="0" rIns="0" bIns="0" rtlCol="0"/>
            <a:lstStyle/>
            <a:p/>
          </p:txBody>
        </p:sp>
        <p:sp>
          <p:nvSpPr>
            <p:cNvPr id="3432" name="object 3432" descr=""/>
            <p:cNvSpPr/>
            <p:nvPr/>
          </p:nvSpPr>
          <p:spPr>
            <a:xfrm>
              <a:off x="2887982" y="7941590"/>
              <a:ext cx="0" cy="635"/>
            </a:xfrm>
            <a:custGeom>
              <a:avLst/>
              <a:gdLst/>
              <a:ahLst/>
              <a:cxnLst/>
              <a:rect l="l" t="t" r="r" b="b"/>
              <a:pathLst>
                <a:path w="0" h="634">
                  <a:moveTo>
                    <a:pt x="0" y="533"/>
                  </a:moveTo>
                  <a:lnTo>
                    <a:pt x="0" y="0"/>
                  </a:lnTo>
                </a:path>
              </a:pathLst>
            </a:custGeom>
            <a:ln w="3175">
              <a:solidFill>
                <a:srgbClr val="565658"/>
              </a:solidFill>
            </a:ln>
          </p:spPr>
          <p:txBody>
            <a:bodyPr wrap="square" lIns="0" tIns="0" rIns="0" bIns="0" rtlCol="0"/>
            <a:lstStyle/>
            <a:p/>
          </p:txBody>
        </p:sp>
        <p:sp>
          <p:nvSpPr>
            <p:cNvPr id="3433" name="object 3433" descr=""/>
            <p:cNvSpPr/>
            <p:nvPr/>
          </p:nvSpPr>
          <p:spPr>
            <a:xfrm>
              <a:off x="2888338" y="8038664"/>
              <a:ext cx="4445" cy="0"/>
            </a:xfrm>
            <a:custGeom>
              <a:avLst/>
              <a:gdLst/>
              <a:ahLst/>
              <a:cxnLst/>
              <a:rect l="l" t="t" r="r" b="b"/>
              <a:pathLst>
                <a:path w="4444" h="0">
                  <a:moveTo>
                    <a:pt x="4394" y="0"/>
                  </a:moveTo>
                  <a:lnTo>
                    <a:pt x="0" y="0"/>
                  </a:lnTo>
                </a:path>
              </a:pathLst>
            </a:custGeom>
            <a:ln w="3175">
              <a:solidFill>
                <a:srgbClr val="565658"/>
              </a:solidFill>
            </a:ln>
          </p:spPr>
          <p:txBody>
            <a:bodyPr wrap="square" lIns="0" tIns="0" rIns="0" bIns="0" rtlCol="0"/>
            <a:lstStyle/>
            <a:p/>
          </p:txBody>
        </p:sp>
        <p:sp>
          <p:nvSpPr>
            <p:cNvPr id="3434" name="object 3434" descr=""/>
            <p:cNvSpPr/>
            <p:nvPr/>
          </p:nvSpPr>
          <p:spPr>
            <a:xfrm>
              <a:off x="2877278" y="7947172"/>
              <a:ext cx="0" cy="3175"/>
            </a:xfrm>
            <a:custGeom>
              <a:avLst/>
              <a:gdLst/>
              <a:ahLst/>
              <a:cxnLst/>
              <a:rect l="l" t="t" r="r" b="b"/>
              <a:pathLst>
                <a:path w="0" h="3175">
                  <a:moveTo>
                    <a:pt x="0" y="3136"/>
                  </a:moveTo>
                  <a:lnTo>
                    <a:pt x="0" y="0"/>
                  </a:lnTo>
                </a:path>
              </a:pathLst>
            </a:custGeom>
            <a:ln w="3175">
              <a:solidFill>
                <a:srgbClr val="565658"/>
              </a:solidFill>
            </a:ln>
          </p:spPr>
          <p:txBody>
            <a:bodyPr wrap="square" lIns="0" tIns="0" rIns="0" bIns="0" rtlCol="0"/>
            <a:lstStyle/>
            <a:p/>
          </p:txBody>
        </p:sp>
        <p:sp>
          <p:nvSpPr>
            <p:cNvPr id="3435" name="object 3435" descr=""/>
            <p:cNvSpPr/>
            <p:nvPr/>
          </p:nvSpPr>
          <p:spPr>
            <a:xfrm>
              <a:off x="2872541" y="7950309"/>
              <a:ext cx="5080" cy="0"/>
            </a:xfrm>
            <a:custGeom>
              <a:avLst/>
              <a:gdLst/>
              <a:ahLst/>
              <a:cxnLst/>
              <a:rect l="l" t="t" r="r" b="b"/>
              <a:pathLst>
                <a:path w="5080" h="0">
                  <a:moveTo>
                    <a:pt x="0" y="0"/>
                  </a:moveTo>
                  <a:lnTo>
                    <a:pt x="4737" y="0"/>
                  </a:lnTo>
                </a:path>
              </a:pathLst>
            </a:custGeom>
            <a:ln w="3175">
              <a:solidFill>
                <a:srgbClr val="565658"/>
              </a:solidFill>
            </a:ln>
          </p:spPr>
          <p:txBody>
            <a:bodyPr wrap="square" lIns="0" tIns="0" rIns="0" bIns="0" rtlCol="0"/>
            <a:lstStyle/>
            <a:p/>
          </p:txBody>
        </p:sp>
        <p:sp>
          <p:nvSpPr>
            <p:cNvPr id="3436" name="object 3436" descr=""/>
            <p:cNvSpPr/>
            <p:nvPr/>
          </p:nvSpPr>
          <p:spPr>
            <a:xfrm>
              <a:off x="2879912" y="7942477"/>
              <a:ext cx="5715" cy="0"/>
            </a:xfrm>
            <a:custGeom>
              <a:avLst/>
              <a:gdLst/>
              <a:ahLst/>
              <a:cxnLst/>
              <a:rect l="l" t="t" r="r" b="b"/>
              <a:pathLst>
                <a:path w="5714" h="0">
                  <a:moveTo>
                    <a:pt x="5105" y="0"/>
                  </a:moveTo>
                  <a:lnTo>
                    <a:pt x="0" y="0"/>
                  </a:lnTo>
                </a:path>
              </a:pathLst>
            </a:custGeom>
            <a:ln w="3175">
              <a:solidFill>
                <a:srgbClr val="565658"/>
              </a:solidFill>
            </a:ln>
          </p:spPr>
          <p:txBody>
            <a:bodyPr wrap="square" lIns="0" tIns="0" rIns="0" bIns="0" rtlCol="0"/>
            <a:lstStyle/>
            <a:p/>
          </p:txBody>
        </p:sp>
        <p:sp>
          <p:nvSpPr>
            <p:cNvPr id="3437" name="object 3437" descr=""/>
            <p:cNvSpPr/>
            <p:nvPr/>
          </p:nvSpPr>
          <p:spPr>
            <a:xfrm>
              <a:off x="2888341" y="8038310"/>
              <a:ext cx="4445" cy="0"/>
            </a:xfrm>
            <a:custGeom>
              <a:avLst/>
              <a:gdLst/>
              <a:ahLst/>
              <a:cxnLst/>
              <a:rect l="l" t="t" r="r" b="b"/>
              <a:pathLst>
                <a:path w="4444" h="0">
                  <a:moveTo>
                    <a:pt x="0" y="0"/>
                  </a:moveTo>
                  <a:lnTo>
                    <a:pt x="4394" y="0"/>
                  </a:lnTo>
                </a:path>
              </a:pathLst>
            </a:custGeom>
            <a:ln w="3175">
              <a:solidFill>
                <a:srgbClr val="565658"/>
              </a:solidFill>
            </a:ln>
          </p:spPr>
          <p:txBody>
            <a:bodyPr wrap="square" lIns="0" tIns="0" rIns="0" bIns="0" rtlCol="0"/>
            <a:lstStyle/>
            <a:p/>
          </p:txBody>
        </p:sp>
        <p:sp>
          <p:nvSpPr>
            <p:cNvPr id="3438" name="object 3438" descr=""/>
            <p:cNvSpPr/>
            <p:nvPr/>
          </p:nvSpPr>
          <p:spPr>
            <a:xfrm>
              <a:off x="2892732" y="8037421"/>
              <a:ext cx="0" cy="1270"/>
            </a:xfrm>
            <a:custGeom>
              <a:avLst/>
              <a:gdLst/>
              <a:ahLst/>
              <a:cxnLst/>
              <a:rect l="l" t="t" r="r" b="b"/>
              <a:pathLst>
                <a:path w="0" h="1270">
                  <a:moveTo>
                    <a:pt x="0" y="889"/>
                  </a:moveTo>
                  <a:lnTo>
                    <a:pt x="0" y="0"/>
                  </a:lnTo>
                </a:path>
              </a:pathLst>
            </a:custGeom>
            <a:ln w="3175">
              <a:solidFill>
                <a:srgbClr val="565658"/>
              </a:solidFill>
            </a:ln>
          </p:spPr>
          <p:txBody>
            <a:bodyPr wrap="square" lIns="0" tIns="0" rIns="0" bIns="0" rtlCol="0"/>
            <a:lstStyle/>
            <a:p/>
          </p:txBody>
        </p:sp>
        <p:sp>
          <p:nvSpPr>
            <p:cNvPr id="3439" name="object 3439" descr=""/>
            <p:cNvSpPr/>
            <p:nvPr/>
          </p:nvSpPr>
          <p:spPr>
            <a:xfrm>
              <a:off x="2888947" y="8037417"/>
              <a:ext cx="3810" cy="0"/>
            </a:xfrm>
            <a:custGeom>
              <a:avLst/>
              <a:gdLst/>
              <a:ahLst/>
              <a:cxnLst/>
              <a:rect l="l" t="t" r="r" b="b"/>
              <a:pathLst>
                <a:path w="3810" h="0">
                  <a:moveTo>
                    <a:pt x="3784" y="0"/>
                  </a:moveTo>
                  <a:lnTo>
                    <a:pt x="0" y="0"/>
                  </a:lnTo>
                </a:path>
              </a:pathLst>
            </a:custGeom>
            <a:ln w="3175">
              <a:solidFill>
                <a:srgbClr val="565658"/>
              </a:solidFill>
            </a:ln>
          </p:spPr>
          <p:txBody>
            <a:bodyPr wrap="square" lIns="0" tIns="0" rIns="0" bIns="0" rtlCol="0"/>
            <a:lstStyle/>
            <a:p/>
          </p:txBody>
        </p:sp>
        <p:sp>
          <p:nvSpPr>
            <p:cNvPr id="3440" name="object 3440" descr=""/>
            <p:cNvSpPr/>
            <p:nvPr/>
          </p:nvSpPr>
          <p:spPr>
            <a:xfrm>
              <a:off x="2888341" y="7941249"/>
              <a:ext cx="4445" cy="0"/>
            </a:xfrm>
            <a:custGeom>
              <a:avLst/>
              <a:gdLst/>
              <a:ahLst/>
              <a:cxnLst/>
              <a:rect l="l" t="t" r="r" b="b"/>
              <a:pathLst>
                <a:path w="4444" h="0">
                  <a:moveTo>
                    <a:pt x="0" y="0"/>
                  </a:moveTo>
                  <a:lnTo>
                    <a:pt x="4394" y="0"/>
                  </a:lnTo>
                </a:path>
              </a:pathLst>
            </a:custGeom>
            <a:ln w="3175">
              <a:solidFill>
                <a:srgbClr val="565658"/>
              </a:solidFill>
            </a:ln>
          </p:spPr>
          <p:txBody>
            <a:bodyPr wrap="square" lIns="0" tIns="0" rIns="0" bIns="0" rtlCol="0"/>
            <a:lstStyle/>
            <a:p/>
          </p:txBody>
        </p:sp>
        <p:sp>
          <p:nvSpPr>
            <p:cNvPr id="3441" name="object 3441" descr=""/>
            <p:cNvSpPr/>
            <p:nvPr/>
          </p:nvSpPr>
          <p:spPr>
            <a:xfrm>
              <a:off x="2888341" y="8037758"/>
              <a:ext cx="0" cy="635"/>
            </a:xfrm>
            <a:custGeom>
              <a:avLst/>
              <a:gdLst/>
              <a:ahLst/>
              <a:cxnLst/>
              <a:rect l="l" t="t" r="r" b="b"/>
              <a:pathLst>
                <a:path w="0" h="634">
                  <a:moveTo>
                    <a:pt x="0" y="0"/>
                  </a:moveTo>
                  <a:lnTo>
                    <a:pt x="0" y="546"/>
                  </a:lnTo>
                </a:path>
              </a:pathLst>
            </a:custGeom>
            <a:ln w="3175">
              <a:solidFill>
                <a:srgbClr val="565658"/>
              </a:solidFill>
            </a:ln>
          </p:spPr>
          <p:txBody>
            <a:bodyPr wrap="square" lIns="0" tIns="0" rIns="0" bIns="0" rtlCol="0"/>
            <a:lstStyle/>
            <a:p/>
          </p:txBody>
        </p:sp>
        <p:sp>
          <p:nvSpPr>
            <p:cNvPr id="3442" name="object 3442" descr=""/>
            <p:cNvSpPr/>
            <p:nvPr/>
          </p:nvSpPr>
          <p:spPr>
            <a:xfrm>
              <a:off x="2864178" y="7948368"/>
              <a:ext cx="1270" cy="0"/>
            </a:xfrm>
            <a:custGeom>
              <a:avLst/>
              <a:gdLst/>
              <a:ahLst/>
              <a:cxnLst/>
              <a:rect l="l" t="t" r="r" b="b"/>
              <a:pathLst>
                <a:path w="1269" h="0">
                  <a:moveTo>
                    <a:pt x="1244" y="0"/>
                  </a:moveTo>
                  <a:lnTo>
                    <a:pt x="0" y="0"/>
                  </a:lnTo>
                </a:path>
              </a:pathLst>
            </a:custGeom>
            <a:ln w="3175">
              <a:solidFill>
                <a:srgbClr val="565658"/>
              </a:solidFill>
            </a:ln>
          </p:spPr>
          <p:txBody>
            <a:bodyPr wrap="square" lIns="0" tIns="0" rIns="0" bIns="0" rtlCol="0"/>
            <a:lstStyle/>
            <a:p/>
          </p:txBody>
        </p:sp>
        <p:sp>
          <p:nvSpPr>
            <p:cNvPr id="3443" name="object 3443" descr=""/>
            <p:cNvSpPr/>
            <p:nvPr/>
          </p:nvSpPr>
          <p:spPr>
            <a:xfrm>
              <a:off x="2878482" y="7946000"/>
              <a:ext cx="635" cy="0"/>
            </a:xfrm>
            <a:custGeom>
              <a:avLst/>
              <a:gdLst/>
              <a:ahLst/>
              <a:cxnLst/>
              <a:rect l="l" t="t" r="r" b="b"/>
              <a:pathLst>
                <a:path w="635" h="0">
                  <a:moveTo>
                    <a:pt x="0" y="0"/>
                  </a:moveTo>
                  <a:lnTo>
                    <a:pt x="609" y="0"/>
                  </a:lnTo>
                </a:path>
              </a:pathLst>
            </a:custGeom>
            <a:ln w="3175">
              <a:solidFill>
                <a:srgbClr val="565658"/>
              </a:solidFill>
            </a:ln>
          </p:spPr>
          <p:txBody>
            <a:bodyPr wrap="square" lIns="0" tIns="0" rIns="0" bIns="0" rtlCol="0"/>
            <a:lstStyle/>
            <a:p/>
          </p:txBody>
        </p:sp>
        <p:sp>
          <p:nvSpPr>
            <p:cNvPr id="3444" name="object 3444" descr=""/>
            <p:cNvSpPr/>
            <p:nvPr/>
          </p:nvSpPr>
          <p:spPr>
            <a:xfrm>
              <a:off x="2872554" y="7951407"/>
              <a:ext cx="5080" cy="0"/>
            </a:xfrm>
            <a:custGeom>
              <a:avLst/>
              <a:gdLst/>
              <a:ahLst/>
              <a:cxnLst/>
              <a:rect l="l" t="t" r="r" b="b"/>
              <a:pathLst>
                <a:path w="5080" h="0">
                  <a:moveTo>
                    <a:pt x="4724" y="0"/>
                  </a:moveTo>
                  <a:lnTo>
                    <a:pt x="0" y="0"/>
                  </a:lnTo>
                </a:path>
              </a:pathLst>
            </a:custGeom>
            <a:ln w="3175">
              <a:solidFill>
                <a:srgbClr val="565658"/>
              </a:solidFill>
            </a:ln>
          </p:spPr>
          <p:txBody>
            <a:bodyPr wrap="square" lIns="0" tIns="0" rIns="0" bIns="0" rtlCol="0"/>
            <a:lstStyle/>
            <a:p/>
          </p:txBody>
        </p:sp>
        <p:sp>
          <p:nvSpPr>
            <p:cNvPr id="3445" name="object 3445" descr=""/>
            <p:cNvSpPr/>
            <p:nvPr/>
          </p:nvSpPr>
          <p:spPr>
            <a:xfrm>
              <a:off x="2872541" y="7947177"/>
              <a:ext cx="0" cy="3175"/>
            </a:xfrm>
            <a:custGeom>
              <a:avLst/>
              <a:gdLst/>
              <a:ahLst/>
              <a:cxnLst/>
              <a:rect l="l" t="t" r="r" b="b"/>
              <a:pathLst>
                <a:path w="0" h="3175">
                  <a:moveTo>
                    <a:pt x="0" y="0"/>
                  </a:moveTo>
                  <a:lnTo>
                    <a:pt x="0" y="3136"/>
                  </a:lnTo>
                </a:path>
              </a:pathLst>
            </a:custGeom>
            <a:ln w="3175">
              <a:solidFill>
                <a:srgbClr val="565658"/>
              </a:solidFill>
            </a:ln>
          </p:spPr>
          <p:txBody>
            <a:bodyPr wrap="square" lIns="0" tIns="0" rIns="0" bIns="0" rtlCol="0"/>
            <a:lstStyle/>
            <a:p/>
          </p:txBody>
        </p:sp>
        <p:sp>
          <p:nvSpPr>
            <p:cNvPr id="3446" name="object 3446" descr=""/>
            <p:cNvSpPr/>
            <p:nvPr/>
          </p:nvSpPr>
          <p:spPr>
            <a:xfrm>
              <a:off x="2872554" y="7947177"/>
              <a:ext cx="5080" cy="0"/>
            </a:xfrm>
            <a:custGeom>
              <a:avLst/>
              <a:gdLst/>
              <a:ahLst/>
              <a:cxnLst/>
              <a:rect l="l" t="t" r="r" b="b"/>
              <a:pathLst>
                <a:path w="5080" h="0">
                  <a:moveTo>
                    <a:pt x="4724" y="0"/>
                  </a:moveTo>
                  <a:lnTo>
                    <a:pt x="0" y="0"/>
                  </a:lnTo>
                </a:path>
              </a:pathLst>
            </a:custGeom>
            <a:ln w="3175">
              <a:solidFill>
                <a:srgbClr val="565658"/>
              </a:solidFill>
            </a:ln>
          </p:spPr>
          <p:txBody>
            <a:bodyPr wrap="square" lIns="0" tIns="0" rIns="0" bIns="0" rtlCol="0"/>
            <a:lstStyle/>
            <a:p/>
          </p:txBody>
        </p:sp>
        <p:sp>
          <p:nvSpPr>
            <p:cNvPr id="3447" name="object 3447" descr=""/>
            <p:cNvSpPr/>
            <p:nvPr/>
          </p:nvSpPr>
          <p:spPr>
            <a:xfrm>
              <a:off x="2866589" y="7947181"/>
              <a:ext cx="0" cy="1270"/>
            </a:xfrm>
            <a:custGeom>
              <a:avLst/>
              <a:gdLst/>
              <a:ahLst/>
              <a:cxnLst/>
              <a:rect l="l" t="t" r="r" b="b"/>
              <a:pathLst>
                <a:path w="0" h="1270">
                  <a:moveTo>
                    <a:pt x="0" y="939"/>
                  </a:moveTo>
                  <a:lnTo>
                    <a:pt x="0" y="0"/>
                  </a:lnTo>
                </a:path>
              </a:pathLst>
            </a:custGeom>
            <a:ln w="3175">
              <a:solidFill>
                <a:srgbClr val="565658"/>
              </a:solidFill>
            </a:ln>
          </p:spPr>
          <p:txBody>
            <a:bodyPr wrap="square" lIns="0" tIns="0" rIns="0" bIns="0" rtlCol="0"/>
            <a:lstStyle/>
            <a:p/>
          </p:txBody>
        </p:sp>
        <p:sp>
          <p:nvSpPr>
            <p:cNvPr id="3448" name="object 3448" descr=""/>
            <p:cNvSpPr/>
            <p:nvPr/>
          </p:nvSpPr>
          <p:spPr>
            <a:xfrm>
              <a:off x="2887026" y="7942434"/>
              <a:ext cx="635" cy="0"/>
            </a:xfrm>
            <a:custGeom>
              <a:avLst/>
              <a:gdLst/>
              <a:ahLst/>
              <a:cxnLst/>
              <a:rect l="l" t="t" r="r" b="b"/>
              <a:pathLst>
                <a:path w="635" h="0">
                  <a:moveTo>
                    <a:pt x="596" y="0"/>
                  </a:moveTo>
                  <a:lnTo>
                    <a:pt x="0" y="0"/>
                  </a:lnTo>
                </a:path>
              </a:pathLst>
            </a:custGeom>
            <a:ln w="3175">
              <a:solidFill>
                <a:srgbClr val="565658"/>
              </a:solidFill>
            </a:ln>
          </p:spPr>
          <p:txBody>
            <a:bodyPr wrap="square" lIns="0" tIns="0" rIns="0" bIns="0" rtlCol="0"/>
            <a:lstStyle/>
            <a:p/>
          </p:txBody>
        </p:sp>
        <p:sp>
          <p:nvSpPr>
            <p:cNvPr id="3449" name="object 3449" descr=""/>
            <p:cNvSpPr/>
            <p:nvPr/>
          </p:nvSpPr>
          <p:spPr>
            <a:xfrm>
              <a:off x="2594515" y="7922348"/>
              <a:ext cx="635" cy="635"/>
            </a:xfrm>
            <a:custGeom>
              <a:avLst/>
              <a:gdLst/>
              <a:ahLst/>
              <a:cxnLst/>
              <a:rect l="l" t="t" r="r" b="b"/>
              <a:pathLst>
                <a:path w="635" h="634">
                  <a:moveTo>
                    <a:pt x="114" y="0"/>
                  </a:moveTo>
                  <a:lnTo>
                    <a:pt x="0" y="241"/>
                  </a:lnTo>
                </a:path>
              </a:pathLst>
            </a:custGeom>
            <a:ln w="3175">
              <a:solidFill>
                <a:srgbClr val="565658"/>
              </a:solidFill>
            </a:ln>
          </p:spPr>
          <p:txBody>
            <a:bodyPr wrap="square" lIns="0" tIns="0" rIns="0" bIns="0" rtlCol="0"/>
            <a:lstStyle/>
            <a:p/>
          </p:txBody>
        </p:sp>
        <p:sp>
          <p:nvSpPr>
            <p:cNvPr id="3450" name="object 3450" descr=""/>
            <p:cNvSpPr/>
            <p:nvPr/>
          </p:nvSpPr>
          <p:spPr>
            <a:xfrm>
              <a:off x="2226596" y="8097352"/>
              <a:ext cx="635" cy="635"/>
            </a:xfrm>
            <a:custGeom>
              <a:avLst/>
              <a:gdLst/>
              <a:ahLst/>
              <a:cxnLst/>
              <a:rect l="l" t="t" r="r" b="b"/>
              <a:pathLst>
                <a:path w="635" h="634">
                  <a:moveTo>
                    <a:pt x="266" y="0"/>
                  </a:moveTo>
                  <a:lnTo>
                    <a:pt x="0" y="63"/>
                  </a:lnTo>
                </a:path>
              </a:pathLst>
            </a:custGeom>
            <a:ln w="3175">
              <a:solidFill>
                <a:srgbClr val="565658"/>
              </a:solidFill>
            </a:ln>
          </p:spPr>
          <p:txBody>
            <a:bodyPr wrap="square" lIns="0" tIns="0" rIns="0" bIns="0" rtlCol="0"/>
            <a:lstStyle/>
            <a:p/>
          </p:txBody>
        </p:sp>
        <p:sp>
          <p:nvSpPr>
            <p:cNvPr id="3451" name="object 3451" descr=""/>
            <p:cNvSpPr/>
            <p:nvPr/>
          </p:nvSpPr>
          <p:spPr>
            <a:xfrm>
              <a:off x="2600952" y="7922355"/>
              <a:ext cx="635" cy="635"/>
            </a:xfrm>
            <a:custGeom>
              <a:avLst/>
              <a:gdLst/>
              <a:ahLst/>
              <a:cxnLst/>
              <a:rect l="l" t="t" r="r" b="b"/>
              <a:pathLst>
                <a:path w="635" h="634">
                  <a:moveTo>
                    <a:pt x="101" y="241"/>
                  </a:moveTo>
                  <a:lnTo>
                    <a:pt x="0" y="0"/>
                  </a:lnTo>
                </a:path>
              </a:pathLst>
            </a:custGeom>
            <a:ln w="3175">
              <a:solidFill>
                <a:srgbClr val="565658"/>
              </a:solidFill>
            </a:ln>
          </p:spPr>
          <p:txBody>
            <a:bodyPr wrap="square" lIns="0" tIns="0" rIns="0" bIns="0" rtlCol="0"/>
            <a:lstStyle/>
            <a:p/>
          </p:txBody>
        </p:sp>
        <p:sp>
          <p:nvSpPr>
            <p:cNvPr id="3452" name="object 3452" descr=""/>
            <p:cNvSpPr/>
            <p:nvPr/>
          </p:nvSpPr>
          <p:spPr>
            <a:xfrm>
              <a:off x="2653810" y="7922355"/>
              <a:ext cx="635" cy="635"/>
            </a:xfrm>
            <a:custGeom>
              <a:avLst/>
              <a:gdLst/>
              <a:ahLst/>
              <a:cxnLst/>
              <a:rect l="l" t="t" r="r" b="b"/>
              <a:pathLst>
                <a:path w="635" h="634">
                  <a:moveTo>
                    <a:pt x="114" y="241"/>
                  </a:moveTo>
                  <a:lnTo>
                    <a:pt x="0" y="0"/>
                  </a:lnTo>
                </a:path>
              </a:pathLst>
            </a:custGeom>
            <a:ln w="3175">
              <a:solidFill>
                <a:srgbClr val="565658"/>
              </a:solidFill>
            </a:ln>
          </p:spPr>
          <p:txBody>
            <a:bodyPr wrap="square" lIns="0" tIns="0" rIns="0" bIns="0" rtlCol="0"/>
            <a:lstStyle/>
            <a:p/>
          </p:txBody>
        </p:sp>
        <p:sp>
          <p:nvSpPr>
            <p:cNvPr id="3453" name="object 3453" descr=""/>
            <p:cNvSpPr/>
            <p:nvPr/>
          </p:nvSpPr>
          <p:spPr>
            <a:xfrm>
              <a:off x="2647374" y="7922348"/>
              <a:ext cx="635" cy="635"/>
            </a:xfrm>
            <a:custGeom>
              <a:avLst/>
              <a:gdLst/>
              <a:ahLst/>
              <a:cxnLst/>
              <a:rect l="l" t="t" r="r" b="b"/>
              <a:pathLst>
                <a:path w="635" h="634">
                  <a:moveTo>
                    <a:pt x="114" y="0"/>
                  </a:moveTo>
                  <a:lnTo>
                    <a:pt x="0" y="241"/>
                  </a:lnTo>
                </a:path>
              </a:pathLst>
            </a:custGeom>
            <a:ln w="3175">
              <a:solidFill>
                <a:srgbClr val="565658"/>
              </a:solidFill>
            </a:ln>
          </p:spPr>
          <p:txBody>
            <a:bodyPr wrap="square" lIns="0" tIns="0" rIns="0" bIns="0" rtlCol="0"/>
            <a:lstStyle/>
            <a:p/>
          </p:txBody>
        </p:sp>
        <p:sp>
          <p:nvSpPr>
            <p:cNvPr id="3454" name="object 3454" descr=""/>
            <p:cNvSpPr/>
            <p:nvPr/>
          </p:nvSpPr>
          <p:spPr>
            <a:xfrm>
              <a:off x="2888341" y="7941597"/>
              <a:ext cx="0" cy="635"/>
            </a:xfrm>
            <a:custGeom>
              <a:avLst/>
              <a:gdLst/>
              <a:ahLst/>
              <a:cxnLst/>
              <a:rect l="l" t="t" r="r" b="b"/>
              <a:pathLst>
                <a:path w="0" h="634">
                  <a:moveTo>
                    <a:pt x="0" y="0"/>
                  </a:moveTo>
                  <a:lnTo>
                    <a:pt x="0" y="558"/>
                  </a:lnTo>
                </a:path>
              </a:pathLst>
            </a:custGeom>
            <a:ln w="3175">
              <a:solidFill>
                <a:srgbClr val="565658"/>
              </a:solidFill>
            </a:ln>
          </p:spPr>
          <p:txBody>
            <a:bodyPr wrap="square" lIns="0" tIns="0" rIns="0" bIns="0" rtlCol="0"/>
            <a:lstStyle/>
            <a:p/>
          </p:txBody>
        </p:sp>
        <p:sp>
          <p:nvSpPr>
            <p:cNvPr id="3455" name="object 3455" descr=""/>
            <p:cNvSpPr/>
            <p:nvPr/>
          </p:nvSpPr>
          <p:spPr>
            <a:xfrm>
              <a:off x="2892732" y="7941595"/>
              <a:ext cx="0" cy="635"/>
            </a:xfrm>
            <a:custGeom>
              <a:avLst/>
              <a:gdLst/>
              <a:ahLst/>
              <a:cxnLst/>
              <a:rect l="l" t="t" r="r" b="b"/>
              <a:pathLst>
                <a:path w="0" h="634">
                  <a:moveTo>
                    <a:pt x="0" y="558"/>
                  </a:moveTo>
                  <a:lnTo>
                    <a:pt x="0" y="0"/>
                  </a:lnTo>
                </a:path>
              </a:pathLst>
            </a:custGeom>
            <a:ln w="3175">
              <a:solidFill>
                <a:srgbClr val="565658"/>
              </a:solidFill>
            </a:ln>
          </p:spPr>
          <p:txBody>
            <a:bodyPr wrap="square" lIns="0" tIns="0" rIns="0" bIns="0" rtlCol="0"/>
            <a:lstStyle/>
            <a:p/>
          </p:txBody>
        </p:sp>
        <p:sp>
          <p:nvSpPr>
            <p:cNvPr id="3456" name="object 3456" descr=""/>
            <p:cNvSpPr/>
            <p:nvPr/>
          </p:nvSpPr>
          <p:spPr>
            <a:xfrm>
              <a:off x="2888338" y="7941597"/>
              <a:ext cx="4445" cy="0"/>
            </a:xfrm>
            <a:custGeom>
              <a:avLst/>
              <a:gdLst/>
              <a:ahLst/>
              <a:cxnLst/>
              <a:rect l="l" t="t" r="r" b="b"/>
              <a:pathLst>
                <a:path w="4444" h="0">
                  <a:moveTo>
                    <a:pt x="4394" y="0"/>
                  </a:moveTo>
                  <a:lnTo>
                    <a:pt x="0" y="0"/>
                  </a:lnTo>
                </a:path>
              </a:pathLst>
            </a:custGeom>
            <a:ln w="3175">
              <a:solidFill>
                <a:srgbClr val="565658"/>
              </a:solidFill>
            </a:ln>
          </p:spPr>
          <p:txBody>
            <a:bodyPr wrap="square" lIns="0" tIns="0" rIns="0" bIns="0" rtlCol="0"/>
            <a:lstStyle/>
            <a:p/>
          </p:txBody>
        </p:sp>
        <p:sp>
          <p:nvSpPr>
            <p:cNvPr id="3457" name="object 3457" descr=""/>
            <p:cNvSpPr/>
            <p:nvPr/>
          </p:nvSpPr>
          <p:spPr>
            <a:xfrm>
              <a:off x="2880017" y="7965018"/>
              <a:ext cx="1270" cy="0"/>
            </a:xfrm>
            <a:custGeom>
              <a:avLst/>
              <a:gdLst/>
              <a:ahLst/>
              <a:cxnLst/>
              <a:rect l="l" t="t" r="r" b="b"/>
              <a:pathLst>
                <a:path w="1269" h="0">
                  <a:moveTo>
                    <a:pt x="1181" y="0"/>
                  </a:moveTo>
                  <a:lnTo>
                    <a:pt x="0" y="0"/>
                  </a:lnTo>
                </a:path>
              </a:pathLst>
            </a:custGeom>
            <a:ln w="3175">
              <a:solidFill>
                <a:srgbClr val="565658"/>
              </a:solidFill>
            </a:ln>
          </p:spPr>
          <p:txBody>
            <a:bodyPr wrap="square" lIns="0" tIns="0" rIns="0" bIns="0" rtlCol="0"/>
            <a:lstStyle/>
            <a:p/>
          </p:txBody>
        </p:sp>
        <p:sp>
          <p:nvSpPr>
            <p:cNvPr id="3458" name="object 3458" descr=""/>
            <p:cNvSpPr/>
            <p:nvPr/>
          </p:nvSpPr>
          <p:spPr>
            <a:xfrm>
              <a:off x="2880020" y="8014901"/>
              <a:ext cx="1270" cy="0"/>
            </a:xfrm>
            <a:custGeom>
              <a:avLst/>
              <a:gdLst/>
              <a:ahLst/>
              <a:cxnLst/>
              <a:rect l="l" t="t" r="r" b="b"/>
              <a:pathLst>
                <a:path w="1269" h="0">
                  <a:moveTo>
                    <a:pt x="0" y="0"/>
                  </a:moveTo>
                  <a:lnTo>
                    <a:pt x="1168" y="0"/>
                  </a:lnTo>
                </a:path>
              </a:pathLst>
            </a:custGeom>
            <a:ln w="3175">
              <a:solidFill>
                <a:srgbClr val="565658"/>
              </a:solidFill>
            </a:ln>
          </p:spPr>
          <p:txBody>
            <a:bodyPr wrap="square" lIns="0" tIns="0" rIns="0" bIns="0" rtlCol="0"/>
            <a:lstStyle/>
            <a:p/>
          </p:txBody>
        </p:sp>
        <p:sp>
          <p:nvSpPr>
            <p:cNvPr id="3459" name="object 3459" descr=""/>
            <p:cNvSpPr/>
            <p:nvPr/>
          </p:nvSpPr>
          <p:spPr>
            <a:xfrm>
              <a:off x="2888341" y="7942154"/>
              <a:ext cx="4445" cy="0"/>
            </a:xfrm>
            <a:custGeom>
              <a:avLst/>
              <a:gdLst/>
              <a:ahLst/>
              <a:cxnLst/>
              <a:rect l="l" t="t" r="r" b="b"/>
              <a:pathLst>
                <a:path w="4444" h="0">
                  <a:moveTo>
                    <a:pt x="0" y="0"/>
                  </a:moveTo>
                  <a:lnTo>
                    <a:pt x="4394" y="0"/>
                  </a:lnTo>
                </a:path>
              </a:pathLst>
            </a:custGeom>
            <a:ln w="3175">
              <a:solidFill>
                <a:srgbClr val="565658"/>
              </a:solidFill>
            </a:ln>
          </p:spPr>
          <p:txBody>
            <a:bodyPr wrap="square" lIns="0" tIns="0" rIns="0" bIns="0" rtlCol="0"/>
            <a:lstStyle/>
            <a:p/>
          </p:txBody>
        </p:sp>
        <p:sp>
          <p:nvSpPr>
            <p:cNvPr id="3460" name="object 3460" descr=""/>
            <p:cNvSpPr/>
            <p:nvPr/>
          </p:nvSpPr>
          <p:spPr>
            <a:xfrm>
              <a:off x="2892732" y="8015034"/>
              <a:ext cx="0" cy="1905"/>
            </a:xfrm>
            <a:custGeom>
              <a:avLst/>
              <a:gdLst/>
              <a:ahLst/>
              <a:cxnLst/>
              <a:rect l="l" t="t" r="r" b="b"/>
              <a:pathLst>
                <a:path w="0" h="1904">
                  <a:moveTo>
                    <a:pt x="0" y="1714"/>
                  </a:moveTo>
                  <a:lnTo>
                    <a:pt x="0" y="0"/>
                  </a:lnTo>
                </a:path>
              </a:pathLst>
            </a:custGeom>
            <a:ln w="3175">
              <a:solidFill>
                <a:srgbClr val="565658"/>
              </a:solidFill>
            </a:ln>
          </p:spPr>
          <p:txBody>
            <a:bodyPr wrap="square" lIns="0" tIns="0" rIns="0" bIns="0" rtlCol="0"/>
            <a:lstStyle/>
            <a:p/>
          </p:txBody>
        </p:sp>
        <p:sp>
          <p:nvSpPr>
            <p:cNvPr id="3461" name="object 3461" descr=""/>
            <p:cNvSpPr/>
            <p:nvPr/>
          </p:nvSpPr>
          <p:spPr>
            <a:xfrm>
              <a:off x="2039252" y="8888646"/>
              <a:ext cx="0" cy="22860"/>
            </a:xfrm>
            <a:custGeom>
              <a:avLst/>
              <a:gdLst/>
              <a:ahLst/>
              <a:cxnLst/>
              <a:rect l="l" t="t" r="r" b="b"/>
              <a:pathLst>
                <a:path w="0" h="22859">
                  <a:moveTo>
                    <a:pt x="0" y="0"/>
                  </a:moveTo>
                  <a:lnTo>
                    <a:pt x="0" y="22809"/>
                  </a:lnTo>
                </a:path>
              </a:pathLst>
            </a:custGeom>
            <a:ln w="3175">
              <a:solidFill>
                <a:srgbClr val="565658"/>
              </a:solidFill>
            </a:ln>
          </p:spPr>
          <p:txBody>
            <a:bodyPr wrap="square" lIns="0" tIns="0" rIns="0" bIns="0" rtlCol="0"/>
            <a:lstStyle/>
            <a:p/>
          </p:txBody>
        </p:sp>
        <p:sp>
          <p:nvSpPr>
            <p:cNvPr id="3462" name="object 3462" descr=""/>
            <p:cNvSpPr/>
            <p:nvPr/>
          </p:nvSpPr>
          <p:spPr>
            <a:xfrm>
              <a:off x="2915535" y="7975316"/>
              <a:ext cx="635" cy="635"/>
            </a:xfrm>
            <a:custGeom>
              <a:avLst/>
              <a:gdLst/>
              <a:ahLst/>
              <a:cxnLst/>
              <a:rect l="l" t="t" r="r" b="b"/>
              <a:pathLst>
                <a:path w="635" h="634">
                  <a:moveTo>
                    <a:pt x="266" y="101"/>
                  </a:moveTo>
                  <a:lnTo>
                    <a:pt x="0" y="0"/>
                  </a:lnTo>
                </a:path>
              </a:pathLst>
            </a:custGeom>
            <a:ln w="3175">
              <a:solidFill>
                <a:srgbClr val="565658"/>
              </a:solidFill>
            </a:ln>
          </p:spPr>
          <p:txBody>
            <a:bodyPr wrap="square" lIns="0" tIns="0" rIns="0" bIns="0" rtlCol="0"/>
            <a:lstStyle/>
            <a:p/>
          </p:txBody>
        </p:sp>
        <p:sp>
          <p:nvSpPr>
            <p:cNvPr id="3463" name="object 3463" descr=""/>
            <p:cNvSpPr/>
            <p:nvPr/>
          </p:nvSpPr>
          <p:spPr>
            <a:xfrm>
              <a:off x="2054172" y="8869160"/>
              <a:ext cx="0" cy="4445"/>
            </a:xfrm>
            <a:custGeom>
              <a:avLst/>
              <a:gdLst/>
              <a:ahLst/>
              <a:cxnLst/>
              <a:rect l="l" t="t" r="r" b="b"/>
              <a:pathLst>
                <a:path w="0" h="4445">
                  <a:moveTo>
                    <a:pt x="0" y="4038"/>
                  </a:moveTo>
                  <a:lnTo>
                    <a:pt x="0" y="0"/>
                  </a:lnTo>
                </a:path>
              </a:pathLst>
            </a:custGeom>
            <a:ln w="3175">
              <a:solidFill>
                <a:srgbClr val="565658"/>
              </a:solidFill>
            </a:ln>
          </p:spPr>
          <p:txBody>
            <a:bodyPr wrap="square" lIns="0" tIns="0" rIns="0" bIns="0" rtlCol="0"/>
            <a:lstStyle/>
            <a:p/>
          </p:txBody>
        </p:sp>
        <p:sp>
          <p:nvSpPr>
            <p:cNvPr id="3464" name="object 3464" descr=""/>
            <p:cNvSpPr/>
            <p:nvPr/>
          </p:nvSpPr>
          <p:spPr>
            <a:xfrm>
              <a:off x="2041634" y="8888632"/>
              <a:ext cx="0" cy="22860"/>
            </a:xfrm>
            <a:custGeom>
              <a:avLst/>
              <a:gdLst/>
              <a:ahLst/>
              <a:cxnLst/>
              <a:rect l="l" t="t" r="r" b="b"/>
              <a:pathLst>
                <a:path w="0" h="22859">
                  <a:moveTo>
                    <a:pt x="0" y="22821"/>
                  </a:moveTo>
                  <a:lnTo>
                    <a:pt x="0" y="0"/>
                  </a:lnTo>
                </a:path>
              </a:pathLst>
            </a:custGeom>
            <a:ln w="3175">
              <a:solidFill>
                <a:srgbClr val="565658"/>
              </a:solidFill>
            </a:ln>
          </p:spPr>
          <p:txBody>
            <a:bodyPr wrap="square" lIns="0" tIns="0" rIns="0" bIns="0" rtlCol="0"/>
            <a:lstStyle/>
            <a:p/>
          </p:txBody>
        </p:sp>
        <p:sp>
          <p:nvSpPr>
            <p:cNvPr id="3465" name="object 3465" descr=""/>
            <p:cNvSpPr/>
            <p:nvPr/>
          </p:nvSpPr>
          <p:spPr>
            <a:xfrm>
              <a:off x="2049076" y="8926899"/>
              <a:ext cx="0" cy="4445"/>
            </a:xfrm>
            <a:custGeom>
              <a:avLst/>
              <a:gdLst/>
              <a:ahLst/>
              <a:cxnLst/>
              <a:rect l="l" t="t" r="r" b="b"/>
              <a:pathLst>
                <a:path w="0" h="4445">
                  <a:moveTo>
                    <a:pt x="0" y="4038"/>
                  </a:moveTo>
                  <a:lnTo>
                    <a:pt x="0" y="0"/>
                  </a:lnTo>
                </a:path>
              </a:pathLst>
            </a:custGeom>
            <a:ln w="3175">
              <a:solidFill>
                <a:srgbClr val="565658"/>
              </a:solidFill>
            </a:ln>
          </p:spPr>
          <p:txBody>
            <a:bodyPr wrap="square" lIns="0" tIns="0" rIns="0" bIns="0" rtlCol="0"/>
            <a:lstStyle/>
            <a:p/>
          </p:txBody>
        </p:sp>
        <p:sp>
          <p:nvSpPr>
            <p:cNvPr id="3466" name="object 3466" descr=""/>
            <p:cNvSpPr/>
            <p:nvPr/>
          </p:nvSpPr>
          <p:spPr>
            <a:xfrm>
              <a:off x="2054172" y="8926899"/>
              <a:ext cx="0" cy="4445"/>
            </a:xfrm>
            <a:custGeom>
              <a:avLst/>
              <a:gdLst/>
              <a:ahLst/>
              <a:cxnLst/>
              <a:rect l="l" t="t" r="r" b="b"/>
              <a:pathLst>
                <a:path w="0" h="4445">
                  <a:moveTo>
                    <a:pt x="0" y="4038"/>
                  </a:moveTo>
                  <a:lnTo>
                    <a:pt x="0" y="0"/>
                  </a:lnTo>
                </a:path>
              </a:pathLst>
            </a:custGeom>
            <a:ln w="3175">
              <a:solidFill>
                <a:srgbClr val="565658"/>
              </a:solidFill>
            </a:ln>
          </p:spPr>
          <p:txBody>
            <a:bodyPr wrap="square" lIns="0" tIns="0" rIns="0" bIns="0" rtlCol="0"/>
            <a:lstStyle/>
            <a:p/>
          </p:txBody>
        </p:sp>
        <p:sp>
          <p:nvSpPr>
            <p:cNvPr id="3467" name="object 3467" descr=""/>
            <p:cNvSpPr/>
            <p:nvPr/>
          </p:nvSpPr>
          <p:spPr>
            <a:xfrm>
              <a:off x="2049076" y="8930938"/>
              <a:ext cx="3175" cy="0"/>
            </a:xfrm>
            <a:custGeom>
              <a:avLst/>
              <a:gdLst/>
              <a:ahLst/>
              <a:cxnLst/>
              <a:rect l="l" t="t" r="r" b="b"/>
              <a:pathLst>
                <a:path w="3175" h="0">
                  <a:moveTo>
                    <a:pt x="3149" y="0"/>
                  </a:moveTo>
                  <a:lnTo>
                    <a:pt x="0" y="0"/>
                  </a:lnTo>
                </a:path>
              </a:pathLst>
            </a:custGeom>
            <a:ln w="3175">
              <a:solidFill>
                <a:srgbClr val="565658"/>
              </a:solidFill>
            </a:ln>
          </p:spPr>
          <p:txBody>
            <a:bodyPr wrap="square" lIns="0" tIns="0" rIns="0" bIns="0" rtlCol="0"/>
            <a:lstStyle/>
            <a:p/>
          </p:txBody>
        </p:sp>
        <p:sp>
          <p:nvSpPr>
            <p:cNvPr id="3468" name="object 3468" descr=""/>
            <p:cNvSpPr/>
            <p:nvPr/>
          </p:nvSpPr>
          <p:spPr>
            <a:xfrm>
              <a:off x="2915535" y="8029148"/>
              <a:ext cx="635" cy="635"/>
            </a:xfrm>
            <a:custGeom>
              <a:avLst/>
              <a:gdLst/>
              <a:ahLst/>
              <a:cxnLst/>
              <a:rect l="l" t="t" r="r" b="b"/>
              <a:pathLst>
                <a:path w="635" h="634">
                  <a:moveTo>
                    <a:pt x="266" y="101"/>
                  </a:moveTo>
                  <a:lnTo>
                    <a:pt x="0" y="0"/>
                  </a:lnTo>
                </a:path>
              </a:pathLst>
            </a:custGeom>
            <a:ln w="3175">
              <a:solidFill>
                <a:srgbClr val="565658"/>
              </a:solidFill>
            </a:ln>
          </p:spPr>
          <p:txBody>
            <a:bodyPr wrap="square" lIns="0" tIns="0" rIns="0" bIns="0" rtlCol="0"/>
            <a:lstStyle/>
            <a:p/>
          </p:txBody>
        </p:sp>
        <p:sp>
          <p:nvSpPr>
            <p:cNvPr id="3469" name="object 3469" descr=""/>
            <p:cNvSpPr/>
            <p:nvPr/>
          </p:nvSpPr>
          <p:spPr>
            <a:xfrm>
              <a:off x="2049076" y="8926901"/>
              <a:ext cx="3175" cy="0"/>
            </a:xfrm>
            <a:custGeom>
              <a:avLst/>
              <a:gdLst/>
              <a:ahLst/>
              <a:cxnLst/>
              <a:rect l="l" t="t" r="r" b="b"/>
              <a:pathLst>
                <a:path w="3175" h="0">
                  <a:moveTo>
                    <a:pt x="0" y="0"/>
                  </a:moveTo>
                  <a:lnTo>
                    <a:pt x="3149" y="0"/>
                  </a:lnTo>
                </a:path>
              </a:pathLst>
            </a:custGeom>
            <a:ln w="3175">
              <a:solidFill>
                <a:srgbClr val="565658"/>
              </a:solidFill>
            </a:ln>
          </p:spPr>
          <p:txBody>
            <a:bodyPr wrap="square" lIns="0" tIns="0" rIns="0" bIns="0" rtlCol="0"/>
            <a:lstStyle/>
            <a:p/>
          </p:txBody>
        </p:sp>
        <p:sp>
          <p:nvSpPr>
            <p:cNvPr id="3470" name="object 3470" descr=""/>
            <p:cNvSpPr/>
            <p:nvPr/>
          </p:nvSpPr>
          <p:spPr>
            <a:xfrm>
              <a:off x="2915540" y="8035598"/>
              <a:ext cx="635" cy="635"/>
            </a:xfrm>
            <a:custGeom>
              <a:avLst/>
              <a:gdLst/>
              <a:ahLst/>
              <a:cxnLst/>
              <a:rect l="l" t="t" r="r" b="b"/>
              <a:pathLst>
                <a:path w="635" h="634">
                  <a:moveTo>
                    <a:pt x="0" y="101"/>
                  </a:moveTo>
                  <a:lnTo>
                    <a:pt x="266" y="0"/>
                  </a:lnTo>
                </a:path>
              </a:pathLst>
            </a:custGeom>
            <a:ln w="3175">
              <a:solidFill>
                <a:srgbClr val="565658"/>
              </a:solidFill>
            </a:ln>
          </p:spPr>
          <p:txBody>
            <a:bodyPr wrap="square" lIns="0" tIns="0" rIns="0" bIns="0" rtlCol="0"/>
            <a:lstStyle/>
            <a:p/>
          </p:txBody>
        </p:sp>
        <p:sp>
          <p:nvSpPr>
            <p:cNvPr id="3471" name="object 3471" descr=""/>
            <p:cNvSpPr/>
            <p:nvPr/>
          </p:nvSpPr>
          <p:spPr>
            <a:xfrm>
              <a:off x="2915540" y="7981746"/>
              <a:ext cx="635" cy="635"/>
            </a:xfrm>
            <a:custGeom>
              <a:avLst/>
              <a:gdLst/>
              <a:ahLst/>
              <a:cxnLst/>
              <a:rect l="l" t="t" r="r" b="b"/>
              <a:pathLst>
                <a:path w="635" h="634">
                  <a:moveTo>
                    <a:pt x="0" y="101"/>
                  </a:moveTo>
                  <a:lnTo>
                    <a:pt x="266" y="0"/>
                  </a:lnTo>
                </a:path>
              </a:pathLst>
            </a:custGeom>
            <a:ln w="3175">
              <a:solidFill>
                <a:srgbClr val="565658"/>
              </a:solidFill>
            </a:ln>
          </p:spPr>
          <p:txBody>
            <a:bodyPr wrap="square" lIns="0" tIns="0" rIns="0" bIns="0" rtlCol="0"/>
            <a:lstStyle/>
            <a:p/>
          </p:txBody>
        </p:sp>
        <p:sp>
          <p:nvSpPr>
            <p:cNvPr id="3472" name="object 3472" descr=""/>
            <p:cNvSpPr/>
            <p:nvPr/>
          </p:nvSpPr>
          <p:spPr>
            <a:xfrm>
              <a:off x="2052225" y="8926901"/>
              <a:ext cx="0" cy="4445"/>
            </a:xfrm>
            <a:custGeom>
              <a:avLst/>
              <a:gdLst/>
              <a:ahLst/>
              <a:cxnLst/>
              <a:rect l="l" t="t" r="r" b="b"/>
              <a:pathLst>
                <a:path w="0" h="4445">
                  <a:moveTo>
                    <a:pt x="0" y="0"/>
                  </a:moveTo>
                  <a:lnTo>
                    <a:pt x="0" y="4038"/>
                  </a:lnTo>
                </a:path>
              </a:pathLst>
            </a:custGeom>
            <a:ln w="3175">
              <a:solidFill>
                <a:srgbClr val="565658"/>
              </a:solidFill>
            </a:ln>
          </p:spPr>
          <p:txBody>
            <a:bodyPr wrap="square" lIns="0" tIns="0" rIns="0" bIns="0" rtlCol="0"/>
            <a:lstStyle/>
            <a:p/>
          </p:txBody>
        </p:sp>
        <p:sp>
          <p:nvSpPr>
            <p:cNvPr id="3473" name="object 3473" descr=""/>
            <p:cNvSpPr/>
            <p:nvPr/>
          </p:nvSpPr>
          <p:spPr>
            <a:xfrm>
              <a:off x="2049076" y="8873199"/>
              <a:ext cx="3175" cy="0"/>
            </a:xfrm>
            <a:custGeom>
              <a:avLst/>
              <a:gdLst/>
              <a:ahLst/>
              <a:cxnLst/>
              <a:rect l="l" t="t" r="r" b="b"/>
              <a:pathLst>
                <a:path w="3175" h="0">
                  <a:moveTo>
                    <a:pt x="3149" y="0"/>
                  </a:moveTo>
                  <a:lnTo>
                    <a:pt x="0" y="0"/>
                  </a:lnTo>
                </a:path>
              </a:pathLst>
            </a:custGeom>
            <a:ln w="3175">
              <a:solidFill>
                <a:srgbClr val="565658"/>
              </a:solidFill>
            </a:ln>
          </p:spPr>
          <p:txBody>
            <a:bodyPr wrap="square" lIns="0" tIns="0" rIns="0" bIns="0" rtlCol="0"/>
            <a:lstStyle/>
            <a:p/>
          </p:txBody>
        </p:sp>
        <p:sp>
          <p:nvSpPr>
            <p:cNvPr id="3474" name="object 3474" descr=""/>
            <p:cNvSpPr/>
            <p:nvPr/>
          </p:nvSpPr>
          <p:spPr>
            <a:xfrm>
              <a:off x="2060821" y="8873317"/>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3475" name="object 3475" descr=""/>
            <p:cNvSpPr/>
            <p:nvPr/>
          </p:nvSpPr>
          <p:spPr>
            <a:xfrm>
              <a:off x="2049076" y="8869149"/>
              <a:ext cx="3175" cy="0"/>
            </a:xfrm>
            <a:custGeom>
              <a:avLst/>
              <a:gdLst/>
              <a:ahLst/>
              <a:cxnLst/>
              <a:rect l="l" t="t" r="r" b="b"/>
              <a:pathLst>
                <a:path w="3175" h="0">
                  <a:moveTo>
                    <a:pt x="0" y="0"/>
                  </a:moveTo>
                  <a:lnTo>
                    <a:pt x="3149" y="0"/>
                  </a:lnTo>
                </a:path>
              </a:pathLst>
            </a:custGeom>
            <a:ln w="3175">
              <a:solidFill>
                <a:srgbClr val="565658"/>
              </a:solidFill>
            </a:ln>
          </p:spPr>
          <p:txBody>
            <a:bodyPr wrap="square" lIns="0" tIns="0" rIns="0" bIns="0" rtlCol="0"/>
            <a:lstStyle/>
            <a:p/>
          </p:txBody>
        </p:sp>
        <p:sp>
          <p:nvSpPr>
            <p:cNvPr id="3476" name="object 3476" descr=""/>
            <p:cNvSpPr/>
            <p:nvPr/>
          </p:nvSpPr>
          <p:spPr>
            <a:xfrm>
              <a:off x="2060821" y="8932724"/>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3477" name="object 3477" descr=""/>
            <p:cNvSpPr/>
            <p:nvPr/>
          </p:nvSpPr>
          <p:spPr>
            <a:xfrm>
              <a:off x="2065806" y="8873317"/>
              <a:ext cx="1270" cy="0"/>
            </a:xfrm>
            <a:custGeom>
              <a:avLst/>
              <a:gdLst/>
              <a:ahLst/>
              <a:cxnLst/>
              <a:rect l="l" t="t" r="r" b="b"/>
              <a:pathLst>
                <a:path w="1269" h="0">
                  <a:moveTo>
                    <a:pt x="0" y="0"/>
                  </a:moveTo>
                  <a:lnTo>
                    <a:pt x="1206" y="0"/>
                  </a:lnTo>
                </a:path>
              </a:pathLst>
            </a:custGeom>
            <a:ln w="3175">
              <a:solidFill>
                <a:srgbClr val="565658"/>
              </a:solidFill>
            </a:ln>
          </p:spPr>
          <p:txBody>
            <a:bodyPr wrap="square" lIns="0" tIns="0" rIns="0" bIns="0" rtlCol="0"/>
            <a:lstStyle/>
            <a:p/>
          </p:txBody>
        </p:sp>
        <p:sp>
          <p:nvSpPr>
            <p:cNvPr id="3478" name="object 3478" descr=""/>
            <p:cNvSpPr/>
            <p:nvPr/>
          </p:nvSpPr>
          <p:spPr>
            <a:xfrm>
              <a:off x="2047511" y="8911454"/>
              <a:ext cx="13335" cy="0"/>
            </a:xfrm>
            <a:custGeom>
              <a:avLst/>
              <a:gdLst/>
              <a:ahLst/>
              <a:cxnLst/>
              <a:rect l="l" t="t" r="r" b="b"/>
              <a:pathLst>
                <a:path w="13335" h="0">
                  <a:moveTo>
                    <a:pt x="13309" y="0"/>
                  </a:moveTo>
                  <a:lnTo>
                    <a:pt x="0" y="0"/>
                  </a:lnTo>
                </a:path>
              </a:pathLst>
            </a:custGeom>
            <a:ln w="3175">
              <a:solidFill>
                <a:srgbClr val="565658"/>
              </a:solidFill>
            </a:ln>
          </p:spPr>
          <p:txBody>
            <a:bodyPr wrap="square" lIns="0" tIns="0" rIns="0" bIns="0" rtlCol="0"/>
            <a:lstStyle/>
            <a:p/>
          </p:txBody>
        </p:sp>
        <p:sp>
          <p:nvSpPr>
            <p:cNvPr id="3479" name="object 3479" descr=""/>
            <p:cNvSpPr/>
            <p:nvPr/>
          </p:nvSpPr>
          <p:spPr>
            <a:xfrm>
              <a:off x="2066997" y="8873317"/>
              <a:ext cx="0" cy="53975"/>
            </a:xfrm>
            <a:custGeom>
              <a:avLst/>
              <a:gdLst/>
              <a:ahLst/>
              <a:cxnLst/>
              <a:rect l="l" t="t" r="r" b="b"/>
              <a:pathLst>
                <a:path w="0" h="53975">
                  <a:moveTo>
                    <a:pt x="0" y="0"/>
                  </a:moveTo>
                  <a:lnTo>
                    <a:pt x="0" y="53466"/>
                  </a:lnTo>
                </a:path>
              </a:pathLst>
            </a:custGeom>
            <a:ln w="3175">
              <a:solidFill>
                <a:srgbClr val="565658"/>
              </a:solidFill>
            </a:ln>
          </p:spPr>
          <p:txBody>
            <a:bodyPr wrap="square" lIns="0" tIns="0" rIns="0" bIns="0" rtlCol="0"/>
            <a:lstStyle/>
            <a:p/>
          </p:txBody>
        </p:sp>
        <p:sp>
          <p:nvSpPr>
            <p:cNvPr id="3480" name="object 3480" descr=""/>
            <p:cNvSpPr/>
            <p:nvPr/>
          </p:nvSpPr>
          <p:spPr>
            <a:xfrm>
              <a:off x="2047525" y="8869149"/>
              <a:ext cx="0" cy="4445"/>
            </a:xfrm>
            <a:custGeom>
              <a:avLst/>
              <a:gdLst/>
              <a:ahLst/>
              <a:cxnLst/>
              <a:rect l="l" t="t" r="r" b="b"/>
              <a:pathLst>
                <a:path w="0" h="4445">
                  <a:moveTo>
                    <a:pt x="0" y="0"/>
                  </a:moveTo>
                  <a:lnTo>
                    <a:pt x="0" y="4038"/>
                  </a:lnTo>
                </a:path>
              </a:pathLst>
            </a:custGeom>
            <a:ln w="3175">
              <a:solidFill>
                <a:srgbClr val="565658"/>
              </a:solidFill>
            </a:ln>
          </p:spPr>
          <p:txBody>
            <a:bodyPr wrap="square" lIns="0" tIns="0" rIns="0" bIns="0" rtlCol="0"/>
            <a:lstStyle/>
            <a:p/>
          </p:txBody>
        </p:sp>
        <p:sp>
          <p:nvSpPr>
            <p:cNvPr id="3481" name="object 3481" descr=""/>
            <p:cNvSpPr/>
            <p:nvPr/>
          </p:nvSpPr>
          <p:spPr>
            <a:xfrm>
              <a:off x="2052225" y="8869149"/>
              <a:ext cx="0" cy="4445"/>
            </a:xfrm>
            <a:custGeom>
              <a:avLst/>
              <a:gdLst/>
              <a:ahLst/>
              <a:cxnLst/>
              <a:rect l="l" t="t" r="r" b="b"/>
              <a:pathLst>
                <a:path w="0" h="4445">
                  <a:moveTo>
                    <a:pt x="0" y="0"/>
                  </a:moveTo>
                  <a:lnTo>
                    <a:pt x="0" y="4038"/>
                  </a:lnTo>
                </a:path>
              </a:pathLst>
            </a:custGeom>
            <a:ln w="3175">
              <a:solidFill>
                <a:srgbClr val="565658"/>
              </a:solidFill>
            </a:ln>
          </p:spPr>
          <p:txBody>
            <a:bodyPr wrap="square" lIns="0" tIns="0" rIns="0" bIns="0" rtlCol="0"/>
            <a:lstStyle/>
            <a:p/>
          </p:txBody>
        </p:sp>
        <p:sp>
          <p:nvSpPr>
            <p:cNvPr id="3482" name="object 3482" descr=""/>
            <p:cNvSpPr/>
            <p:nvPr/>
          </p:nvSpPr>
          <p:spPr>
            <a:xfrm>
              <a:off x="2049076" y="8869160"/>
              <a:ext cx="0" cy="4445"/>
            </a:xfrm>
            <a:custGeom>
              <a:avLst/>
              <a:gdLst/>
              <a:ahLst/>
              <a:cxnLst/>
              <a:rect l="l" t="t" r="r" b="b"/>
              <a:pathLst>
                <a:path w="0" h="4445">
                  <a:moveTo>
                    <a:pt x="0" y="4038"/>
                  </a:moveTo>
                  <a:lnTo>
                    <a:pt x="0" y="0"/>
                  </a:lnTo>
                </a:path>
              </a:pathLst>
            </a:custGeom>
            <a:ln w="3175">
              <a:solidFill>
                <a:srgbClr val="565658"/>
              </a:solidFill>
            </a:ln>
          </p:spPr>
          <p:txBody>
            <a:bodyPr wrap="square" lIns="0" tIns="0" rIns="0" bIns="0" rtlCol="0"/>
            <a:lstStyle/>
            <a:p/>
          </p:txBody>
        </p:sp>
        <p:sp>
          <p:nvSpPr>
            <p:cNvPr id="3483" name="object 3483" descr=""/>
            <p:cNvSpPr/>
            <p:nvPr/>
          </p:nvSpPr>
          <p:spPr>
            <a:xfrm>
              <a:off x="2065816" y="8926783"/>
              <a:ext cx="1270" cy="0"/>
            </a:xfrm>
            <a:custGeom>
              <a:avLst/>
              <a:gdLst/>
              <a:ahLst/>
              <a:cxnLst/>
              <a:rect l="l" t="t" r="r" b="b"/>
              <a:pathLst>
                <a:path w="1269" h="0">
                  <a:moveTo>
                    <a:pt x="1181" y="0"/>
                  </a:moveTo>
                  <a:lnTo>
                    <a:pt x="0" y="0"/>
                  </a:lnTo>
                </a:path>
              </a:pathLst>
            </a:custGeom>
            <a:ln w="3175">
              <a:solidFill>
                <a:srgbClr val="565658"/>
              </a:solidFill>
            </a:ln>
          </p:spPr>
          <p:txBody>
            <a:bodyPr wrap="square" lIns="0" tIns="0" rIns="0" bIns="0" rtlCol="0"/>
            <a:lstStyle/>
            <a:p/>
          </p:txBody>
        </p:sp>
        <p:sp>
          <p:nvSpPr>
            <p:cNvPr id="3484" name="object 3484" descr=""/>
            <p:cNvSpPr/>
            <p:nvPr/>
          </p:nvSpPr>
          <p:spPr>
            <a:xfrm>
              <a:off x="2065816" y="8867376"/>
              <a:ext cx="1270" cy="0"/>
            </a:xfrm>
            <a:custGeom>
              <a:avLst/>
              <a:gdLst/>
              <a:ahLst/>
              <a:cxnLst/>
              <a:rect l="l" t="t" r="r" b="b"/>
              <a:pathLst>
                <a:path w="1269" h="0">
                  <a:moveTo>
                    <a:pt x="1181" y="0"/>
                  </a:moveTo>
                  <a:lnTo>
                    <a:pt x="0" y="0"/>
                  </a:lnTo>
                </a:path>
              </a:pathLst>
            </a:custGeom>
            <a:ln w="3175">
              <a:solidFill>
                <a:srgbClr val="565658"/>
              </a:solidFill>
            </a:ln>
          </p:spPr>
          <p:txBody>
            <a:bodyPr wrap="square" lIns="0" tIns="0" rIns="0" bIns="0" rtlCol="0"/>
            <a:lstStyle/>
            <a:p/>
          </p:txBody>
        </p:sp>
        <p:sp>
          <p:nvSpPr>
            <p:cNvPr id="3485" name="object 3485" descr=""/>
            <p:cNvSpPr/>
            <p:nvPr/>
          </p:nvSpPr>
          <p:spPr>
            <a:xfrm>
              <a:off x="2065806" y="8932724"/>
              <a:ext cx="1270" cy="0"/>
            </a:xfrm>
            <a:custGeom>
              <a:avLst/>
              <a:gdLst/>
              <a:ahLst/>
              <a:cxnLst/>
              <a:rect l="l" t="t" r="r" b="b"/>
              <a:pathLst>
                <a:path w="1269" h="0">
                  <a:moveTo>
                    <a:pt x="0" y="0"/>
                  </a:moveTo>
                  <a:lnTo>
                    <a:pt x="1206" y="0"/>
                  </a:lnTo>
                </a:path>
              </a:pathLst>
            </a:custGeom>
            <a:ln w="3175">
              <a:solidFill>
                <a:srgbClr val="565658"/>
              </a:solidFill>
            </a:ln>
          </p:spPr>
          <p:txBody>
            <a:bodyPr wrap="square" lIns="0" tIns="0" rIns="0" bIns="0" rtlCol="0"/>
            <a:lstStyle/>
            <a:p/>
          </p:txBody>
        </p:sp>
        <p:sp>
          <p:nvSpPr>
            <p:cNvPr id="3486" name="object 3486" descr=""/>
            <p:cNvSpPr/>
            <p:nvPr/>
          </p:nvSpPr>
          <p:spPr>
            <a:xfrm>
              <a:off x="2047525" y="8900036"/>
              <a:ext cx="0" cy="11430"/>
            </a:xfrm>
            <a:custGeom>
              <a:avLst/>
              <a:gdLst/>
              <a:ahLst/>
              <a:cxnLst/>
              <a:rect l="l" t="t" r="r" b="b"/>
              <a:pathLst>
                <a:path w="0" h="11429">
                  <a:moveTo>
                    <a:pt x="0" y="11417"/>
                  </a:moveTo>
                  <a:lnTo>
                    <a:pt x="0" y="0"/>
                  </a:lnTo>
                </a:path>
              </a:pathLst>
            </a:custGeom>
            <a:ln w="3175">
              <a:solidFill>
                <a:srgbClr val="565658"/>
              </a:solidFill>
            </a:ln>
          </p:spPr>
          <p:txBody>
            <a:bodyPr wrap="square" lIns="0" tIns="0" rIns="0" bIns="0" rtlCol="0"/>
            <a:lstStyle/>
            <a:p/>
          </p:txBody>
        </p:sp>
        <p:sp>
          <p:nvSpPr>
            <p:cNvPr id="3487" name="object 3487" descr=""/>
            <p:cNvSpPr/>
            <p:nvPr/>
          </p:nvSpPr>
          <p:spPr>
            <a:xfrm>
              <a:off x="2047525" y="8888645"/>
              <a:ext cx="0" cy="11430"/>
            </a:xfrm>
            <a:custGeom>
              <a:avLst/>
              <a:gdLst/>
              <a:ahLst/>
              <a:cxnLst/>
              <a:rect l="l" t="t" r="r" b="b"/>
              <a:pathLst>
                <a:path w="0" h="11429">
                  <a:moveTo>
                    <a:pt x="0" y="11404"/>
                  </a:moveTo>
                  <a:lnTo>
                    <a:pt x="0" y="0"/>
                  </a:lnTo>
                </a:path>
              </a:pathLst>
            </a:custGeom>
            <a:ln w="3175">
              <a:solidFill>
                <a:srgbClr val="565658"/>
              </a:solidFill>
            </a:ln>
          </p:spPr>
          <p:txBody>
            <a:bodyPr wrap="square" lIns="0" tIns="0" rIns="0" bIns="0" rtlCol="0"/>
            <a:lstStyle/>
            <a:p/>
          </p:txBody>
        </p:sp>
        <p:sp>
          <p:nvSpPr>
            <p:cNvPr id="3488" name="object 3488" descr=""/>
            <p:cNvSpPr/>
            <p:nvPr/>
          </p:nvSpPr>
          <p:spPr>
            <a:xfrm>
              <a:off x="2060821" y="8873317"/>
              <a:ext cx="0" cy="53975"/>
            </a:xfrm>
            <a:custGeom>
              <a:avLst/>
              <a:gdLst/>
              <a:ahLst/>
              <a:cxnLst/>
              <a:rect l="l" t="t" r="r" b="b"/>
              <a:pathLst>
                <a:path w="0" h="53975">
                  <a:moveTo>
                    <a:pt x="0" y="0"/>
                  </a:moveTo>
                  <a:lnTo>
                    <a:pt x="0" y="53466"/>
                  </a:lnTo>
                </a:path>
              </a:pathLst>
            </a:custGeom>
            <a:ln w="3175">
              <a:solidFill>
                <a:srgbClr val="565658"/>
              </a:solidFill>
            </a:ln>
          </p:spPr>
          <p:txBody>
            <a:bodyPr wrap="square" lIns="0" tIns="0" rIns="0" bIns="0" rtlCol="0"/>
            <a:lstStyle/>
            <a:p/>
          </p:txBody>
        </p:sp>
        <p:sp>
          <p:nvSpPr>
            <p:cNvPr id="3489" name="object 3489" descr=""/>
            <p:cNvSpPr/>
            <p:nvPr/>
          </p:nvSpPr>
          <p:spPr>
            <a:xfrm>
              <a:off x="2047525" y="8926901"/>
              <a:ext cx="0" cy="4445"/>
            </a:xfrm>
            <a:custGeom>
              <a:avLst/>
              <a:gdLst/>
              <a:ahLst/>
              <a:cxnLst/>
              <a:rect l="l" t="t" r="r" b="b"/>
              <a:pathLst>
                <a:path w="0" h="4445">
                  <a:moveTo>
                    <a:pt x="0" y="0"/>
                  </a:moveTo>
                  <a:lnTo>
                    <a:pt x="0" y="4038"/>
                  </a:lnTo>
                </a:path>
              </a:pathLst>
            </a:custGeom>
            <a:ln w="3175">
              <a:solidFill>
                <a:srgbClr val="565658"/>
              </a:solidFill>
            </a:ln>
          </p:spPr>
          <p:txBody>
            <a:bodyPr wrap="square" lIns="0" tIns="0" rIns="0" bIns="0" rtlCol="0"/>
            <a:lstStyle/>
            <a:p/>
          </p:txBody>
        </p:sp>
        <p:sp>
          <p:nvSpPr>
            <p:cNvPr id="3490" name="object 3490" descr=""/>
            <p:cNvSpPr/>
            <p:nvPr/>
          </p:nvSpPr>
          <p:spPr>
            <a:xfrm>
              <a:off x="2060832" y="8926783"/>
              <a:ext cx="5080" cy="0"/>
            </a:xfrm>
            <a:custGeom>
              <a:avLst/>
              <a:gdLst/>
              <a:ahLst/>
              <a:cxnLst/>
              <a:rect l="l" t="t" r="r" b="b"/>
              <a:pathLst>
                <a:path w="5080" h="0">
                  <a:moveTo>
                    <a:pt x="4762" y="0"/>
                  </a:moveTo>
                  <a:lnTo>
                    <a:pt x="0" y="0"/>
                  </a:lnTo>
                </a:path>
              </a:pathLst>
            </a:custGeom>
            <a:ln w="3175">
              <a:solidFill>
                <a:srgbClr val="565658"/>
              </a:solidFill>
            </a:ln>
          </p:spPr>
          <p:txBody>
            <a:bodyPr wrap="square" lIns="0" tIns="0" rIns="0" bIns="0" rtlCol="0"/>
            <a:lstStyle/>
            <a:p/>
          </p:txBody>
        </p:sp>
        <p:sp>
          <p:nvSpPr>
            <p:cNvPr id="3491" name="object 3491" descr=""/>
            <p:cNvSpPr/>
            <p:nvPr/>
          </p:nvSpPr>
          <p:spPr>
            <a:xfrm>
              <a:off x="2913406" y="7951339"/>
              <a:ext cx="4445" cy="0"/>
            </a:xfrm>
            <a:custGeom>
              <a:avLst/>
              <a:gdLst/>
              <a:ahLst/>
              <a:cxnLst/>
              <a:rect l="l" t="t" r="r" b="b"/>
              <a:pathLst>
                <a:path w="4444" h="0">
                  <a:moveTo>
                    <a:pt x="4292" y="0"/>
                  </a:moveTo>
                  <a:lnTo>
                    <a:pt x="0" y="0"/>
                  </a:lnTo>
                </a:path>
              </a:pathLst>
            </a:custGeom>
            <a:ln w="3175">
              <a:solidFill>
                <a:srgbClr val="565658"/>
              </a:solidFill>
            </a:ln>
          </p:spPr>
          <p:txBody>
            <a:bodyPr wrap="square" lIns="0" tIns="0" rIns="0" bIns="0" rtlCol="0"/>
            <a:lstStyle/>
            <a:p/>
          </p:txBody>
        </p:sp>
        <p:sp>
          <p:nvSpPr>
            <p:cNvPr id="3492" name="object 3492" descr=""/>
            <p:cNvSpPr/>
            <p:nvPr/>
          </p:nvSpPr>
          <p:spPr>
            <a:xfrm>
              <a:off x="2924458" y="7971279"/>
              <a:ext cx="635" cy="635"/>
            </a:xfrm>
            <a:custGeom>
              <a:avLst/>
              <a:gdLst/>
              <a:ahLst/>
              <a:cxnLst/>
              <a:rect l="l" t="t" r="r" b="b"/>
              <a:pathLst>
                <a:path w="635" h="634">
                  <a:moveTo>
                    <a:pt x="0" y="101"/>
                  </a:moveTo>
                  <a:lnTo>
                    <a:pt x="266" y="0"/>
                  </a:lnTo>
                </a:path>
              </a:pathLst>
            </a:custGeom>
            <a:ln w="3175">
              <a:solidFill>
                <a:srgbClr val="565658"/>
              </a:solidFill>
            </a:ln>
          </p:spPr>
          <p:txBody>
            <a:bodyPr wrap="square" lIns="0" tIns="0" rIns="0" bIns="0" rtlCol="0"/>
            <a:lstStyle/>
            <a:p/>
          </p:txBody>
        </p:sp>
        <p:sp>
          <p:nvSpPr>
            <p:cNvPr id="3493" name="object 3493" descr=""/>
            <p:cNvSpPr/>
            <p:nvPr/>
          </p:nvSpPr>
          <p:spPr>
            <a:xfrm>
              <a:off x="2924458" y="8014972"/>
              <a:ext cx="635" cy="635"/>
            </a:xfrm>
            <a:custGeom>
              <a:avLst/>
              <a:gdLst/>
              <a:ahLst/>
              <a:cxnLst/>
              <a:rect l="l" t="t" r="r" b="b"/>
              <a:pathLst>
                <a:path w="635" h="634">
                  <a:moveTo>
                    <a:pt x="0" y="101"/>
                  </a:moveTo>
                  <a:lnTo>
                    <a:pt x="266" y="0"/>
                  </a:lnTo>
                </a:path>
              </a:pathLst>
            </a:custGeom>
            <a:ln w="3175">
              <a:solidFill>
                <a:srgbClr val="565658"/>
              </a:solidFill>
            </a:ln>
          </p:spPr>
          <p:txBody>
            <a:bodyPr wrap="square" lIns="0" tIns="0" rIns="0" bIns="0" rtlCol="0"/>
            <a:lstStyle/>
            <a:p/>
          </p:txBody>
        </p:sp>
        <p:sp>
          <p:nvSpPr>
            <p:cNvPr id="3494" name="object 3494" descr=""/>
            <p:cNvSpPr/>
            <p:nvPr/>
          </p:nvSpPr>
          <p:spPr>
            <a:xfrm>
              <a:off x="2866514" y="7947637"/>
              <a:ext cx="635" cy="635"/>
            </a:xfrm>
            <a:custGeom>
              <a:avLst/>
              <a:gdLst/>
              <a:ahLst/>
              <a:cxnLst/>
              <a:rect l="l" t="t" r="r" b="b"/>
              <a:pathLst>
                <a:path w="635" h="634">
                  <a:moveTo>
                    <a:pt x="0" y="0"/>
                  </a:moveTo>
                  <a:lnTo>
                    <a:pt x="88" y="495"/>
                  </a:lnTo>
                </a:path>
              </a:pathLst>
            </a:custGeom>
            <a:ln w="3175">
              <a:solidFill>
                <a:srgbClr val="565658"/>
              </a:solidFill>
            </a:ln>
          </p:spPr>
          <p:txBody>
            <a:bodyPr wrap="square" lIns="0" tIns="0" rIns="0" bIns="0" rtlCol="0"/>
            <a:lstStyle/>
            <a:p/>
          </p:txBody>
        </p:sp>
        <p:sp>
          <p:nvSpPr>
            <p:cNvPr id="3495" name="object 3495" descr=""/>
            <p:cNvSpPr/>
            <p:nvPr/>
          </p:nvSpPr>
          <p:spPr>
            <a:xfrm>
              <a:off x="2924451" y="7964860"/>
              <a:ext cx="635" cy="635"/>
            </a:xfrm>
            <a:custGeom>
              <a:avLst/>
              <a:gdLst/>
              <a:ahLst/>
              <a:cxnLst/>
              <a:rect l="l" t="t" r="r" b="b"/>
              <a:pathLst>
                <a:path w="635" h="634">
                  <a:moveTo>
                    <a:pt x="266" y="101"/>
                  </a:moveTo>
                  <a:lnTo>
                    <a:pt x="0" y="0"/>
                  </a:lnTo>
                </a:path>
              </a:pathLst>
            </a:custGeom>
            <a:ln w="3175">
              <a:solidFill>
                <a:srgbClr val="565658"/>
              </a:solidFill>
            </a:ln>
          </p:spPr>
          <p:txBody>
            <a:bodyPr wrap="square" lIns="0" tIns="0" rIns="0" bIns="0" rtlCol="0"/>
            <a:lstStyle/>
            <a:p/>
          </p:txBody>
        </p:sp>
        <p:sp>
          <p:nvSpPr>
            <p:cNvPr id="3496" name="object 3496" descr=""/>
            <p:cNvSpPr/>
            <p:nvPr/>
          </p:nvSpPr>
          <p:spPr>
            <a:xfrm>
              <a:off x="2059518" y="8814696"/>
              <a:ext cx="1270" cy="0"/>
            </a:xfrm>
            <a:custGeom>
              <a:avLst/>
              <a:gdLst/>
              <a:ahLst/>
              <a:cxnLst/>
              <a:rect l="l" t="t" r="r" b="b"/>
              <a:pathLst>
                <a:path w="1269" h="0">
                  <a:moveTo>
                    <a:pt x="0" y="0"/>
                  </a:moveTo>
                  <a:lnTo>
                    <a:pt x="1066" y="0"/>
                  </a:lnTo>
                </a:path>
              </a:pathLst>
            </a:custGeom>
            <a:ln w="3175">
              <a:solidFill>
                <a:srgbClr val="565658"/>
              </a:solidFill>
            </a:ln>
          </p:spPr>
          <p:txBody>
            <a:bodyPr wrap="square" lIns="0" tIns="0" rIns="0" bIns="0" rtlCol="0"/>
            <a:lstStyle/>
            <a:p/>
          </p:txBody>
        </p:sp>
        <p:sp>
          <p:nvSpPr>
            <p:cNvPr id="3497" name="object 3497" descr=""/>
            <p:cNvSpPr/>
            <p:nvPr/>
          </p:nvSpPr>
          <p:spPr>
            <a:xfrm>
              <a:off x="2126733" y="8738735"/>
              <a:ext cx="635" cy="1270"/>
            </a:xfrm>
            <a:custGeom>
              <a:avLst/>
              <a:gdLst/>
              <a:ahLst/>
              <a:cxnLst/>
              <a:rect l="l" t="t" r="r" b="b"/>
              <a:pathLst>
                <a:path w="635" h="1270">
                  <a:moveTo>
                    <a:pt x="266" y="685"/>
                  </a:moveTo>
                  <a:lnTo>
                    <a:pt x="0" y="0"/>
                  </a:lnTo>
                </a:path>
              </a:pathLst>
            </a:custGeom>
            <a:ln w="3175">
              <a:solidFill>
                <a:srgbClr val="565658"/>
              </a:solidFill>
            </a:ln>
          </p:spPr>
          <p:txBody>
            <a:bodyPr wrap="square" lIns="0" tIns="0" rIns="0" bIns="0" rtlCol="0"/>
            <a:lstStyle/>
            <a:p/>
          </p:txBody>
        </p:sp>
        <p:sp>
          <p:nvSpPr>
            <p:cNvPr id="3498" name="object 3498" descr=""/>
            <p:cNvSpPr/>
            <p:nvPr/>
          </p:nvSpPr>
          <p:spPr>
            <a:xfrm>
              <a:off x="2924451" y="8008536"/>
              <a:ext cx="635" cy="635"/>
            </a:xfrm>
            <a:custGeom>
              <a:avLst/>
              <a:gdLst/>
              <a:ahLst/>
              <a:cxnLst/>
              <a:rect l="l" t="t" r="r" b="b"/>
              <a:pathLst>
                <a:path w="635" h="634">
                  <a:moveTo>
                    <a:pt x="266" y="101"/>
                  </a:moveTo>
                  <a:lnTo>
                    <a:pt x="0" y="0"/>
                  </a:lnTo>
                </a:path>
              </a:pathLst>
            </a:custGeom>
            <a:ln w="3175">
              <a:solidFill>
                <a:srgbClr val="565658"/>
              </a:solidFill>
            </a:ln>
          </p:spPr>
          <p:txBody>
            <a:bodyPr wrap="square" lIns="0" tIns="0" rIns="0" bIns="0" rtlCol="0"/>
            <a:lstStyle/>
            <a:p/>
          </p:txBody>
        </p:sp>
        <p:sp>
          <p:nvSpPr>
            <p:cNvPr id="3499" name="object 3499" descr=""/>
            <p:cNvSpPr/>
            <p:nvPr/>
          </p:nvSpPr>
          <p:spPr>
            <a:xfrm>
              <a:off x="2111552" y="8738745"/>
              <a:ext cx="635" cy="1270"/>
            </a:xfrm>
            <a:custGeom>
              <a:avLst/>
              <a:gdLst/>
              <a:ahLst/>
              <a:cxnLst/>
              <a:rect l="l" t="t" r="r" b="b"/>
              <a:pathLst>
                <a:path w="635" h="1270">
                  <a:moveTo>
                    <a:pt x="279" y="0"/>
                  </a:moveTo>
                  <a:lnTo>
                    <a:pt x="0" y="673"/>
                  </a:lnTo>
                </a:path>
              </a:pathLst>
            </a:custGeom>
            <a:ln w="3175">
              <a:solidFill>
                <a:srgbClr val="565658"/>
              </a:solidFill>
            </a:ln>
          </p:spPr>
          <p:txBody>
            <a:bodyPr wrap="square" lIns="0" tIns="0" rIns="0" bIns="0" rtlCol="0"/>
            <a:lstStyle/>
            <a:p/>
          </p:txBody>
        </p:sp>
        <p:sp>
          <p:nvSpPr>
            <p:cNvPr id="3500" name="object 3500" descr=""/>
            <p:cNvSpPr/>
            <p:nvPr/>
          </p:nvSpPr>
          <p:spPr>
            <a:xfrm>
              <a:off x="2913407" y="8028574"/>
              <a:ext cx="7620" cy="0"/>
            </a:xfrm>
            <a:custGeom>
              <a:avLst/>
              <a:gdLst/>
              <a:ahLst/>
              <a:cxnLst/>
              <a:rect l="l" t="t" r="r" b="b"/>
              <a:pathLst>
                <a:path w="7619" h="0">
                  <a:moveTo>
                    <a:pt x="0" y="0"/>
                  </a:moveTo>
                  <a:lnTo>
                    <a:pt x="7365" y="0"/>
                  </a:lnTo>
                </a:path>
              </a:pathLst>
            </a:custGeom>
            <a:ln w="3175">
              <a:solidFill>
                <a:srgbClr val="565658"/>
              </a:solidFill>
            </a:ln>
          </p:spPr>
          <p:txBody>
            <a:bodyPr wrap="square" lIns="0" tIns="0" rIns="0" bIns="0" rtlCol="0"/>
            <a:lstStyle/>
            <a:p/>
          </p:txBody>
        </p:sp>
        <p:sp>
          <p:nvSpPr>
            <p:cNvPr id="3501" name="object 3501" descr=""/>
            <p:cNvSpPr/>
            <p:nvPr/>
          </p:nvSpPr>
          <p:spPr>
            <a:xfrm>
              <a:off x="2041744" y="8911869"/>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3502" name="object 3502" descr=""/>
            <p:cNvSpPr/>
            <p:nvPr/>
          </p:nvSpPr>
          <p:spPr>
            <a:xfrm>
              <a:off x="2041634" y="8900049"/>
              <a:ext cx="635" cy="12065"/>
            </a:xfrm>
            <a:custGeom>
              <a:avLst/>
              <a:gdLst/>
              <a:ahLst/>
              <a:cxnLst/>
              <a:rect l="l" t="t" r="r" b="b"/>
              <a:pathLst>
                <a:path w="635" h="12065">
                  <a:moveTo>
                    <a:pt x="0" y="0"/>
                  </a:moveTo>
                  <a:lnTo>
                    <a:pt x="114" y="11823"/>
                  </a:lnTo>
                </a:path>
              </a:pathLst>
            </a:custGeom>
            <a:ln w="3175">
              <a:solidFill>
                <a:srgbClr val="565658"/>
              </a:solidFill>
            </a:ln>
          </p:spPr>
          <p:txBody>
            <a:bodyPr wrap="square" lIns="0" tIns="0" rIns="0" bIns="0" rtlCol="0"/>
            <a:lstStyle/>
            <a:p/>
          </p:txBody>
        </p:sp>
        <p:sp>
          <p:nvSpPr>
            <p:cNvPr id="3503" name="object 3503" descr=""/>
            <p:cNvSpPr/>
            <p:nvPr/>
          </p:nvSpPr>
          <p:spPr>
            <a:xfrm>
              <a:off x="2062401" y="8967178"/>
              <a:ext cx="635" cy="635"/>
            </a:xfrm>
            <a:custGeom>
              <a:avLst/>
              <a:gdLst/>
              <a:ahLst/>
              <a:cxnLst/>
              <a:rect l="l" t="t" r="r" b="b"/>
              <a:pathLst>
                <a:path w="635" h="634">
                  <a:moveTo>
                    <a:pt x="330" y="0"/>
                  </a:moveTo>
                  <a:lnTo>
                    <a:pt x="0" y="139"/>
                  </a:lnTo>
                </a:path>
              </a:pathLst>
            </a:custGeom>
            <a:ln w="3175">
              <a:solidFill>
                <a:srgbClr val="565658"/>
              </a:solidFill>
            </a:ln>
          </p:spPr>
          <p:txBody>
            <a:bodyPr wrap="square" lIns="0" tIns="0" rIns="0" bIns="0" rtlCol="0"/>
            <a:lstStyle/>
            <a:p/>
          </p:txBody>
        </p:sp>
        <p:sp>
          <p:nvSpPr>
            <p:cNvPr id="3504" name="object 3504" descr=""/>
            <p:cNvSpPr/>
            <p:nvPr/>
          </p:nvSpPr>
          <p:spPr>
            <a:xfrm>
              <a:off x="2062731" y="8975500"/>
              <a:ext cx="4445" cy="0"/>
            </a:xfrm>
            <a:custGeom>
              <a:avLst/>
              <a:gdLst/>
              <a:ahLst/>
              <a:cxnLst/>
              <a:rect l="l" t="t" r="r" b="b"/>
              <a:pathLst>
                <a:path w="4444" h="0">
                  <a:moveTo>
                    <a:pt x="0" y="0"/>
                  </a:moveTo>
                  <a:lnTo>
                    <a:pt x="4267" y="0"/>
                  </a:lnTo>
                </a:path>
              </a:pathLst>
            </a:custGeom>
            <a:ln w="3175">
              <a:solidFill>
                <a:srgbClr val="565658"/>
              </a:solidFill>
            </a:ln>
          </p:spPr>
          <p:txBody>
            <a:bodyPr wrap="square" lIns="0" tIns="0" rIns="0" bIns="0" rtlCol="0"/>
            <a:lstStyle/>
            <a:p/>
          </p:txBody>
        </p:sp>
        <p:sp>
          <p:nvSpPr>
            <p:cNvPr id="3505" name="object 3505" descr=""/>
            <p:cNvSpPr/>
            <p:nvPr/>
          </p:nvSpPr>
          <p:spPr>
            <a:xfrm>
              <a:off x="2062742" y="8967178"/>
              <a:ext cx="4445" cy="0"/>
            </a:xfrm>
            <a:custGeom>
              <a:avLst/>
              <a:gdLst/>
              <a:ahLst/>
              <a:cxnLst/>
              <a:rect l="l" t="t" r="r" b="b"/>
              <a:pathLst>
                <a:path w="4444" h="0">
                  <a:moveTo>
                    <a:pt x="4254" y="0"/>
                  </a:moveTo>
                  <a:lnTo>
                    <a:pt x="0" y="0"/>
                  </a:lnTo>
                </a:path>
              </a:pathLst>
            </a:custGeom>
            <a:ln w="3175">
              <a:solidFill>
                <a:srgbClr val="565658"/>
              </a:solidFill>
            </a:ln>
          </p:spPr>
          <p:txBody>
            <a:bodyPr wrap="square" lIns="0" tIns="0" rIns="0" bIns="0" rtlCol="0"/>
            <a:lstStyle/>
            <a:p/>
          </p:txBody>
        </p:sp>
        <p:sp>
          <p:nvSpPr>
            <p:cNvPr id="3506" name="object 3506" descr=""/>
            <p:cNvSpPr/>
            <p:nvPr/>
          </p:nvSpPr>
          <p:spPr>
            <a:xfrm>
              <a:off x="2062396" y="8975350"/>
              <a:ext cx="635" cy="635"/>
            </a:xfrm>
            <a:custGeom>
              <a:avLst/>
              <a:gdLst/>
              <a:ahLst/>
              <a:cxnLst/>
              <a:rect l="l" t="t" r="r" b="b"/>
              <a:pathLst>
                <a:path w="635" h="634">
                  <a:moveTo>
                    <a:pt x="0" y="0"/>
                  </a:moveTo>
                  <a:lnTo>
                    <a:pt x="317" y="152"/>
                  </a:lnTo>
                </a:path>
              </a:pathLst>
            </a:custGeom>
            <a:ln w="3175">
              <a:solidFill>
                <a:srgbClr val="565658"/>
              </a:solidFill>
            </a:ln>
          </p:spPr>
          <p:txBody>
            <a:bodyPr wrap="square" lIns="0" tIns="0" rIns="0" bIns="0" rtlCol="0"/>
            <a:lstStyle/>
            <a:p/>
          </p:txBody>
        </p:sp>
        <p:sp>
          <p:nvSpPr>
            <p:cNvPr id="3507" name="object 3507" descr=""/>
            <p:cNvSpPr/>
            <p:nvPr/>
          </p:nvSpPr>
          <p:spPr>
            <a:xfrm>
              <a:off x="2041631" y="8888231"/>
              <a:ext cx="6350" cy="12065"/>
            </a:xfrm>
            <a:custGeom>
              <a:avLst/>
              <a:gdLst/>
              <a:ahLst/>
              <a:cxnLst/>
              <a:rect l="l" t="t" r="r" b="b"/>
              <a:pathLst>
                <a:path w="6350" h="12065">
                  <a:moveTo>
                    <a:pt x="114" y="0"/>
                  </a:moveTo>
                  <a:lnTo>
                    <a:pt x="165" y="0"/>
                  </a:lnTo>
                </a:path>
                <a:path w="6350" h="12065">
                  <a:moveTo>
                    <a:pt x="114" y="0"/>
                  </a:moveTo>
                  <a:lnTo>
                    <a:pt x="0" y="11810"/>
                  </a:lnTo>
                </a:path>
                <a:path w="6350" h="12065">
                  <a:moveTo>
                    <a:pt x="114" y="0"/>
                  </a:moveTo>
                  <a:lnTo>
                    <a:pt x="5829" y="0"/>
                  </a:lnTo>
                </a:path>
              </a:pathLst>
            </a:custGeom>
            <a:ln w="3175">
              <a:solidFill>
                <a:srgbClr val="565658"/>
              </a:solidFill>
            </a:ln>
          </p:spPr>
          <p:txBody>
            <a:bodyPr wrap="square" lIns="0" tIns="0" rIns="0" bIns="0" rtlCol="0"/>
            <a:lstStyle/>
            <a:p/>
          </p:txBody>
        </p:sp>
        <p:sp>
          <p:nvSpPr>
            <p:cNvPr id="3508" name="object 3508" descr=""/>
            <p:cNvSpPr/>
            <p:nvPr/>
          </p:nvSpPr>
          <p:spPr>
            <a:xfrm>
              <a:off x="2041894" y="8923279"/>
              <a:ext cx="5715" cy="0"/>
            </a:xfrm>
            <a:custGeom>
              <a:avLst/>
              <a:gdLst/>
              <a:ahLst/>
              <a:cxnLst/>
              <a:rect l="l" t="t" r="r" b="b"/>
              <a:pathLst>
                <a:path w="5714" h="0">
                  <a:moveTo>
                    <a:pt x="0" y="0"/>
                  </a:moveTo>
                  <a:lnTo>
                    <a:pt x="5613" y="0"/>
                  </a:lnTo>
                </a:path>
              </a:pathLst>
            </a:custGeom>
            <a:ln w="3175">
              <a:solidFill>
                <a:srgbClr val="565658"/>
              </a:solidFill>
            </a:ln>
          </p:spPr>
          <p:txBody>
            <a:bodyPr wrap="square" lIns="0" tIns="0" rIns="0" bIns="0" rtlCol="0"/>
            <a:lstStyle/>
            <a:p/>
          </p:txBody>
        </p:sp>
        <p:sp>
          <p:nvSpPr>
            <p:cNvPr id="3509" name="object 3509" descr=""/>
            <p:cNvSpPr/>
            <p:nvPr/>
          </p:nvSpPr>
          <p:spPr>
            <a:xfrm>
              <a:off x="2041899" y="8876819"/>
              <a:ext cx="5715" cy="0"/>
            </a:xfrm>
            <a:custGeom>
              <a:avLst/>
              <a:gdLst/>
              <a:ahLst/>
              <a:cxnLst/>
              <a:rect l="l" t="t" r="r" b="b"/>
              <a:pathLst>
                <a:path w="5714" h="0">
                  <a:moveTo>
                    <a:pt x="5626" y="0"/>
                  </a:moveTo>
                  <a:lnTo>
                    <a:pt x="0" y="0"/>
                  </a:lnTo>
                </a:path>
              </a:pathLst>
            </a:custGeom>
            <a:ln w="3175">
              <a:solidFill>
                <a:srgbClr val="565658"/>
              </a:solidFill>
            </a:ln>
          </p:spPr>
          <p:txBody>
            <a:bodyPr wrap="square" lIns="0" tIns="0" rIns="0" bIns="0" rtlCol="0"/>
            <a:lstStyle/>
            <a:p/>
          </p:txBody>
        </p:sp>
        <p:sp>
          <p:nvSpPr>
            <p:cNvPr id="3510" name="object 3510" descr=""/>
            <p:cNvSpPr/>
            <p:nvPr/>
          </p:nvSpPr>
          <p:spPr>
            <a:xfrm>
              <a:off x="2038507" y="8911869"/>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3511" name="object 3511" descr=""/>
            <p:cNvSpPr/>
            <p:nvPr/>
          </p:nvSpPr>
          <p:spPr>
            <a:xfrm>
              <a:off x="2033498" y="8888222"/>
              <a:ext cx="0" cy="24130"/>
            </a:xfrm>
            <a:custGeom>
              <a:avLst/>
              <a:gdLst/>
              <a:ahLst/>
              <a:cxnLst/>
              <a:rect l="l" t="t" r="r" b="b"/>
              <a:pathLst>
                <a:path w="0" h="24129">
                  <a:moveTo>
                    <a:pt x="0" y="23647"/>
                  </a:moveTo>
                  <a:lnTo>
                    <a:pt x="0" y="0"/>
                  </a:lnTo>
                </a:path>
              </a:pathLst>
            </a:custGeom>
            <a:ln w="3175">
              <a:solidFill>
                <a:srgbClr val="565658"/>
              </a:solidFill>
            </a:ln>
          </p:spPr>
          <p:txBody>
            <a:bodyPr wrap="square" lIns="0" tIns="0" rIns="0" bIns="0" rtlCol="0"/>
            <a:lstStyle/>
            <a:p/>
          </p:txBody>
        </p:sp>
        <p:sp>
          <p:nvSpPr>
            <p:cNvPr id="3512" name="object 3512" descr=""/>
            <p:cNvSpPr/>
            <p:nvPr/>
          </p:nvSpPr>
          <p:spPr>
            <a:xfrm>
              <a:off x="2033498" y="8888231"/>
              <a:ext cx="1270" cy="0"/>
            </a:xfrm>
            <a:custGeom>
              <a:avLst/>
              <a:gdLst/>
              <a:ahLst/>
              <a:cxnLst/>
              <a:rect l="l" t="t" r="r" b="b"/>
              <a:pathLst>
                <a:path w="1269" h="0">
                  <a:moveTo>
                    <a:pt x="0" y="0"/>
                  </a:moveTo>
                  <a:lnTo>
                    <a:pt x="1193" y="0"/>
                  </a:lnTo>
                </a:path>
              </a:pathLst>
            </a:custGeom>
            <a:ln w="3175">
              <a:solidFill>
                <a:srgbClr val="565658"/>
              </a:solidFill>
            </a:ln>
          </p:spPr>
          <p:txBody>
            <a:bodyPr wrap="square" lIns="0" tIns="0" rIns="0" bIns="0" rtlCol="0"/>
            <a:lstStyle/>
            <a:p/>
          </p:txBody>
        </p:sp>
        <p:sp>
          <p:nvSpPr>
            <p:cNvPr id="3513" name="object 3513" descr=""/>
            <p:cNvSpPr/>
            <p:nvPr/>
          </p:nvSpPr>
          <p:spPr>
            <a:xfrm>
              <a:off x="2892747" y="7942434"/>
              <a:ext cx="635" cy="635"/>
            </a:xfrm>
            <a:custGeom>
              <a:avLst/>
              <a:gdLst/>
              <a:ahLst/>
              <a:cxnLst/>
              <a:rect l="l" t="t" r="r" b="b"/>
              <a:pathLst>
                <a:path w="635" h="634">
                  <a:moveTo>
                    <a:pt x="457" y="0"/>
                  </a:moveTo>
                  <a:lnTo>
                    <a:pt x="0" y="482"/>
                  </a:lnTo>
                </a:path>
              </a:pathLst>
            </a:custGeom>
            <a:ln w="3175">
              <a:solidFill>
                <a:srgbClr val="565658"/>
              </a:solidFill>
            </a:ln>
          </p:spPr>
          <p:txBody>
            <a:bodyPr wrap="square" lIns="0" tIns="0" rIns="0" bIns="0" rtlCol="0"/>
            <a:lstStyle/>
            <a:p/>
          </p:txBody>
        </p:sp>
        <p:sp>
          <p:nvSpPr>
            <p:cNvPr id="3514" name="object 3514" descr=""/>
            <p:cNvSpPr/>
            <p:nvPr/>
          </p:nvSpPr>
          <p:spPr>
            <a:xfrm>
              <a:off x="2034688" y="8876819"/>
              <a:ext cx="3810" cy="0"/>
            </a:xfrm>
            <a:custGeom>
              <a:avLst/>
              <a:gdLst/>
              <a:ahLst/>
              <a:cxnLst/>
              <a:rect l="l" t="t" r="r" b="b"/>
              <a:pathLst>
                <a:path w="3810" h="0">
                  <a:moveTo>
                    <a:pt x="3721" y="0"/>
                  </a:moveTo>
                  <a:lnTo>
                    <a:pt x="0" y="0"/>
                  </a:lnTo>
                </a:path>
              </a:pathLst>
            </a:custGeom>
            <a:ln w="3175">
              <a:solidFill>
                <a:srgbClr val="565658"/>
              </a:solidFill>
            </a:ln>
          </p:spPr>
          <p:txBody>
            <a:bodyPr wrap="square" lIns="0" tIns="0" rIns="0" bIns="0" rtlCol="0"/>
            <a:lstStyle/>
            <a:p/>
          </p:txBody>
        </p:sp>
        <p:sp>
          <p:nvSpPr>
            <p:cNvPr id="3515" name="object 3515" descr=""/>
            <p:cNvSpPr/>
            <p:nvPr/>
          </p:nvSpPr>
          <p:spPr>
            <a:xfrm>
              <a:off x="2033498" y="8922082"/>
              <a:ext cx="1270" cy="1270"/>
            </a:xfrm>
            <a:custGeom>
              <a:avLst/>
              <a:gdLst/>
              <a:ahLst/>
              <a:cxnLst/>
              <a:rect l="l" t="t" r="r" b="b"/>
              <a:pathLst>
                <a:path w="1269" h="1270">
                  <a:moveTo>
                    <a:pt x="0" y="0"/>
                  </a:moveTo>
                  <a:lnTo>
                    <a:pt x="1193" y="1193"/>
                  </a:lnTo>
                </a:path>
              </a:pathLst>
            </a:custGeom>
            <a:ln w="3175">
              <a:solidFill>
                <a:srgbClr val="565658"/>
              </a:solidFill>
            </a:ln>
          </p:spPr>
          <p:txBody>
            <a:bodyPr wrap="square" lIns="0" tIns="0" rIns="0" bIns="0" rtlCol="0"/>
            <a:lstStyle/>
            <a:p/>
          </p:txBody>
        </p:sp>
        <p:sp>
          <p:nvSpPr>
            <p:cNvPr id="3516" name="object 3516" descr=""/>
            <p:cNvSpPr/>
            <p:nvPr/>
          </p:nvSpPr>
          <p:spPr>
            <a:xfrm>
              <a:off x="2038415" y="8923279"/>
              <a:ext cx="635" cy="0"/>
            </a:xfrm>
            <a:custGeom>
              <a:avLst/>
              <a:gdLst/>
              <a:ahLst/>
              <a:cxnLst/>
              <a:rect l="l" t="t" r="r" b="b"/>
              <a:pathLst>
                <a:path w="635" h="0">
                  <a:moveTo>
                    <a:pt x="254" y="0"/>
                  </a:moveTo>
                  <a:lnTo>
                    <a:pt x="0" y="0"/>
                  </a:lnTo>
                </a:path>
              </a:pathLst>
            </a:custGeom>
            <a:ln w="3175">
              <a:solidFill>
                <a:srgbClr val="565658"/>
              </a:solidFill>
            </a:ln>
          </p:spPr>
          <p:txBody>
            <a:bodyPr wrap="square" lIns="0" tIns="0" rIns="0" bIns="0" rtlCol="0"/>
            <a:lstStyle/>
            <a:p/>
          </p:txBody>
        </p:sp>
        <p:sp>
          <p:nvSpPr>
            <p:cNvPr id="3517" name="object 3517" descr=""/>
            <p:cNvSpPr/>
            <p:nvPr/>
          </p:nvSpPr>
          <p:spPr>
            <a:xfrm>
              <a:off x="2034677" y="8888222"/>
              <a:ext cx="0" cy="24130"/>
            </a:xfrm>
            <a:custGeom>
              <a:avLst/>
              <a:gdLst/>
              <a:ahLst/>
              <a:cxnLst/>
              <a:rect l="l" t="t" r="r" b="b"/>
              <a:pathLst>
                <a:path w="0" h="24129">
                  <a:moveTo>
                    <a:pt x="0" y="23647"/>
                  </a:moveTo>
                  <a:lnTo>
                    <a:pt x="0" y="0"/>
                  </a:lnTo>
                </a:path>
              </a:pathLst>
            </a:custGeom>
            <a:ln w="3175">
              <a:solidFill>
                <a:srgbClr val="565658"/>
              </a:solidFill>
            </a:ln>
          </p:spPr>
          <p:txBody>
            <a:bodyPr wrap="square" lIns="0" tIns="0" rIns="0" bIns="0" rtlCol="0"/>
            <a:lstStyle/>
            <a:p/>
          </p:txBody>
        </p:sp>
        <p:sp>
          <p:nvSpPr>
            <p:cNvPr id="3518" name="object 3518" descr=""/>
            <p:cNvSpPr/>
            <p:nvPr/>
          </p:nvSpPr>
          <p:spPr>
            <a:xfrm>
              <a:off x="2038435" y="8921564"/>
              <a:ext cx="0" cy="1905"/>
            </a:xfrm>
            <a:custGeom>
              <a:avLst/>
              <a:gdLst/>
              <a:ahLst/>
              <a:cxnLst/>
              <a:rect l="l" t="t" r="r" b="b"/>
              <a:pathLst>
                <a:path w="0" h="1904">
                  <a:moveTo>
                    <a:pt x="0" y="1714"/>
                  </a:moveTo>
                  <a:lnTo>
                    <a:pt x="0" y="0"/>
                  </a:lnTo>
                </a:path>
              </a:pathLst>
            </a:custGeom>
            <a:ln w="3175">
              <a:solidFill>
                <a:srgbClr val="565658"/>
              </a:solidFill>
            </a:ln>
          </p:spPr>
          <p:txBody>
            <a:bodyPr wrap="square" lIns="0" tIns="0" rIns="0" bIns="0" rtlCol="0"/>
            <a:lstStyle/>
            <a:p/>
          </p:txBody>
        </p:sp>
        <p:sp>
          <p:nvSpPr>
            <p:cNvPr id="3519" name="object 3519" descr=""/>
            <p:cNvSpPr/>
            <p:nvPr/>
          </p:nvSpPr>
          <p:spPr>
            <a:xfrm>
              <a:off x="2034677" y="8923279"/>
              <a:ext cx="3810" cy="0"/>
            </a:xfrm>
            <a:custGeom>
              <a:avLst/>
              <a:gdLst/>
              <a:ahLst/>
              <a:cxnLst/>
              <a:rect l="l" t="t" r="r" b="b"/>
              <a:pathLst>
                <a:path w="3810" h="0">
                  <a:moveTo>
                    <a:pt x="0" y="0"/>
                  </a:moveTo>
                  <a:lnTo>
                    <a:pt x="3733" y="0"/>
                  </a:lnTo>
                </a:path>
              </a:pathLst>
            </a:custGeom>
            <a:ln w="3175">
              <a:solidFill>
                <a:srgbClr val="565658"/>
              </a:solidFill>
            </a:ln>
          </p:spPr>
          <p:txBody>
            <a:bodyPr wrap="square" lIns="0" tIns="0" rIns="0" bIns="0" rtlCol="0"/>
            <a:lstStyle/>
            <a:p/>
          </p:txBody>
        </p:sp>
        <p:sp>
          <p:nvSpPr>
            <p:cNvPr id="3520" name="object 3520" descr=""/>
            <p:cNvSpPr/>
            <p:nvPr/>
          </p:nvSpPr>
          <p:spPr>
            <a:xfrm>
              <a:off x="2038508" y="8888231"/>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3521" name="object 3521" descr=""/>
            <p:cNvSpPr/>
            <p:nvPr/>
          </p:nvSpPr>
          <p:spPr>
            <a:xfrm>
              <a:off x="2033496" y="8911869"/>
              <a:ext cx="1270" cy="0"/>
            </a:xfrm>
            <a:custGeom>
              <a:avLst/>
              <a:gdLst/>
              <a:ahLst/>
              <a:cxnLst/>
              <a:rect l="l" t="t" r="r" b="b"/>
              <a:pathLst>
                <a:path w="1269" h="0">
                  <a:moveTo>
                    <a:pt x="1181" y="0"/>
                  </a:moveTo>
                  <a:lnTo>
                    <a:pt x="0" y="0"/>
                  </a:lnTo>
                </a:path>
              </a:pathLst>
            </a:custGeom>
            <a:ln w="3175">
              <a:solidFill>
                <a:srgbClr val="565658"/>
              </a:solidFill>
            </a:ln>
          </p:spPr>
          <p:txBody>
            <a:bodyPr wrap="square" lIns="0" tIns="0" rIns="0" bIns="0" rtlCol="0"/>
            <a:lstStyle/>
            <a:p/>
          </p:txBody>
        </p:sp>
        <p:sp>
          <p:nvSpPr>
            <p:cNvPr id="3522" name="object 3522" descr=""/>
            <p:cNvSpPr/>
            <p:nvPr/>
          </p:nvSpPr>
          <p:spPr>
            <a:xfrm>
              <a:off x="2038558" y="8900045"/>
              <a:ext cx="635" cy="12065"/>
            </a:xfrm>
            <a:custGeom>
              <a:avLst/>
              <a:gdLst/>
              <a:ahLst/>
              <a:cxnLst/>
              <a:rect l="l" t="t" r="r" b="b"/>
              <a:pathLst>
                <a:path w="635" h="12065">
                  <a:moveTo>
                    <a:pt x="0" y="11823"/>
                  </a:moveTo>
                  <a:lnTo>
                    <a:pt x="114" y="0"/>
                  </a:lnTo>
                </a:path>
              </a:pathLst>
            </a:custGeom>
            <a:ln w="3175">
              <a:solidFill>
                <a:srgbClr val="565658"/>
              </a:solidFill>
            </a:ln>
          </p:spPr>
          <p:txBody>
            <a:bodyPr wrap="square" lIns="0" tIns="0" rIns="0" bIns="0" rtlCol="0"/>
            <a:lstStyle/>
            <a:p/>
          </p:txBody>
        </p:sp>
        <p:sp>
          <p:nvSpPr>
            <p:cNvPr id="3523" name="object 3523" descr=""/>
            <p:cNvSpPr/>
            <p:nvPr/>
          </p:nvSpPr>
          <p:spPr>
            <a:xfrm>
              <a:off x="2034677" y="8888231"/>
              <a:ext cx="4445" cy="0"/>
            </a:xfrm>
            <a:custGeom>
              <a:avLst/>
              <a:gdLst/>
              <a:ahLst/>
              <a:cxnLst/>
              <a:rect l="l" t="t" r="r" b="b"/>
              <a:pathLst>
                <a:path w="4444" h="0">
                  <a:moveTo>
                    <a:pt x="0" y="0"/>
                  </a:moveTo>
                  <a:lnTo>
                    <a:pt x="3848" y="0"/>
                  </a:lnTo>
                </a:path>
              </a:pathLst>
            </a:custGeom>
            <a:ln w="3175">
              <a:solidFill>
                <a:srgbClr val="565658"/>
              </a:solidFill>
            </a:ln>
          </p:spPr>
          <p:txBody>
            <a:bodyPr wrap="square" lIns="0" tIns="0" rIns="0" bIns="0" rtlCol="0"/>
            <a:lstStyle/>
            <a:p/>
          </p:txBody>
        </p:sp>
        <p:sp>
          <p:nvSpPr>
            <p:cNvPr id="3524" name="object 3524" descr=""/>
            <p:cNvSpPr/>
            <p:nvPr/>
          </p:nvSpPr>
          <p:spPr>
            <a:xfrm>
              <a:off x="2033496" y="8876819"/>
              <a:ext cx="1270" cy="1270"/>
            </a:xfrm>
            <a:custGeom>
              <a:avLst/>
              <a:gdLst/>
              <a:ahLst/>
              <a:cxnLst/>
              <a:rect l="l" t="t" r="r" b="b"/>
              <a:pathLst>
                <a:path w="1269" h="1270">
                  <a:moveTo>
                    <a:pt x="1181" y="0"/>
                  </a:moveTo>
                  <a:lnTo>
                    <a:pt x="0" y="1193"/>
                  </a:lnTo>
                </a:path>
              </a:pathLst>
            </a:custGeom>
            <a:ln w="3175">
              <a:solidFill>
                <a:srgbClr val="565658"/>
              </a:solidFill>
            </a:ln>
          </p:spPr>
          <p:txBody>
            <a:bodyPr wrap="square" lIns="0" tIns="0" rIns="0" bIns="0" rtlCol="0"/>
            <a:lstStyle/>
            <a:p/>
          </p:txBody>
        </p:sp>
        <p:sp>
          <p:nvSpPr>
            <p:cNvPr id="3525" name="object 3525" descr=""/>
            <p:cNvSpPr/>
            <p:nvPr/>
          </p:nvSpPr>
          <p:spPr>
            <a:xfrm>
              <a:off x="2056223" y="8868554"/>
              <a:ext cx="635" cy="635"/>
            </a:xfrm>
            <a:custGeom>
              <a:avLst/>
              <a:gdLst/>
              <a:ahLst/>
              <a:cxnLst/>
              <a:rect l="l" t="t" r="r" b="b"/>
              <a:pathLst>
                <a:path w="635" h="634">
                  <a:moveTo>
                    <a:pt x="330" y="0"/>
                  </a:moveTo>
                  <a:lnTo>
                    <a:pt x="0" y="152"/>
                  </a:lnTo>
                </a:path>
              </a:pathLst>
            </a:custGeom>
            <a:ln w="3175">
              <a:solidFill>
                <a:srgbClr val="565658"/>
              </a:solidFill>
            </a:ln>
          </p:spPr>
          <p:txBody>
            <a:bodyPr wrap="square" lIns="0" tIns="0" rIns="0" bIns="0" rtlCol="0"/>
            <a:lstStyle/>
            <a:p/>
          </p:txBody>
        </p:sp>
        <p:sp>
          <p:nvSpPr>
            <p:cNvPr id="3526" name="object 3526" descr=""/>
            <p:cNvSpPr/>
            <p:nvPr/>
          </p:nvSpPr>
          <p:spPr>
            <a:xfrm>
              <a:off x="2034673" y="8911869"/>
              <a:ext cx="4445" cy="0"/>
            </a:xfrm>
            <a:custGeom>
              <a:avLst/>
              <a:gdLst/>
              <a:ahLst/>
              <a:cxnLst/>
              <a:rect l="l" t="t" r="r" b="b"/>
              <a:pathLst>
                <a:path w="4444" h="0">
                  <a:moveTo>
                    <a:pt x="3835" y="0"/>
                  </a:moveTo>
                  <a:lnTo>
                    <a:pt x="0" y="0"/>
                  </a:lnTo>
                </a:path>
              </a:pathLst>
            </a:custGeom>
            <a:ln w="3175">
              <a:solidFill>
                <a:srgbClr val="565658"/>
              </a:solidFill>
            </a:ln>
          </p:spPr>
          <p:txBody>
            <a:bodyPr wrap="square" lIns="0" tIns="0" rIns="0" bIns="0" rtlCol="0"/>
            <a:lstStyle/>
            <a:p/>
          </p:txBody>
        </p:sp>
        <p:sp>
          <p:nvSpPr>
            <p:cNvPr id="3527" name="object 3527" descr=""/>
            <p:cNvSpPr/>
            <p:nvPr/>
          </p:nvSpPr>
          <p:spPr>
            <a:xfrm>
              <a:off x="2553082" y="7933523"/>
              <a:ext cx="2540" cy="0"/>
            </a:xfrm>
            <a:custGeom>
              <a:avLst/>
              <a:gdLst/>
              <a:ahLst/>
              <a:cxnLst/>
              <a:rect l="l" t="t" r="r" b="b"/>
              <a:pathLst>
                <a:path w="2539" h="0">
                  <a:moveTo>
                    <a:pt x="0" y="0"/>
                  </a:moveTo>
                  <a:lnTo>
                    <a:pt x="774" y="0"/>
                  </a:lnTo>
                  <a:lnTo>
                    <a:pt x="2082" y="0"/>
                  </a:lnTo>
                </a:path>
              </a:pathLst>
            </a:custGeom>
            <a:ln w="3175">
              <a:solidFill>
                <a:srgbClr val="565658"/>
              </a:solidFill>
            </a:ln>
          </p:spPr>
          <p:txBody>
            <a:bodyPr wrap="square" lIns="0" tIns="0" rIns="0" bIns="0" rtlCol="0"/>
            <a:lstStyle/>
            <a:p/>
          </p:txBody>
        </p:sp>
        <p:sp>
          <p:nvSpPr>
            <p:cNvPr id="3528" name="object 3528" descr=""/>
            <p:cNvSpPr/>
            <p:nvPr/>
          </p:nvSpPr>
          <p:spPr>
            <a:xfrm>
              <a:off x="2553083" y="7937088"/>
              <a:ext cx="2540" cy="635"/>
            </a:xfrm>
            <a:custGeom>
              <a:avLst/>
              <a:gdLst/>
              <a:ahLst/>
              <a:cxnLst/>
              <a:rect l="l" t="t" r="r" b="b"/>
              <a:pathLst>
                <a:path w="2539" h="634">
                  <a:moveTo>
                    <a:pt x="2070" y="0"/>
                  </a:moveTo>
                  <a:lnTo>
                    <a:pt x="1054" y="266"/>
                  </a:lnTo>
                  <a:lnTo>
                    <a:pt x="0" y="0"/>
                  </a:lnTo>
                </a:path>
              </a:pathLst>
            </a:custGeom>
            <a:ln w="3175">
              <a:solidFill>
                <a:srgbClr val="565658"/>
              </a:solidFill>
            </a:ln>
          </p:spPr>
          <p:txBody>
            <a:bodyPr wrap="square" lIns="0" tIns="0" rIns="0" bIns="0" rtlCol="0"/>
            <a:lstStyle/>
            <a:p/>
          </p:txBody>
        </p:sp>
        <p:sp>
          <p:nvSpPr>
            <p:cNvPr id="3529" name="object 3529" descr=""/>
            <p:cNvSpPr/>
            <p:nvPr/>
          </p:nvSpPr>
          <p:spPr>
            <a:xfrm>
              <a:off x="2554123" y="7936199"/>
              <a:ext cx="1905" cy="1270"/>
            </a:xfrm>
            <a:custGeom>
              <a:avLst/>
              <a:gdLst/>
              <a:ahLst/>
              <a:cxnLst/>
              <a:rect l="l" t="t" r="r" b="b"/>
              <a:pathLst>
                <a:path w="1905" h="1270">
                  <a:moveTo>
                    <a:pt x="0" y="889"/>
                  </a:moveTo>
                  <a:lnTo>
                    <a:pt x="1257" y="355"/>
                  </a:lnTo>
                  <a:lnTo>
                    <a:pt x="1549" y="0"/>
                  </a:lnTo>
                </a:path>
              </a:pathLst>
            </a:custGeom>
            <a:ln w="3175">
              <a:solidFill>
                <a:srgbClr val="565658"/>
              </a:solidFill>
            </a:ln>
          </p:spPr>
          <p:txBody>
            <a:bodyPr wrap="square" lIns="0" tIns="0" rIns="0" bIns="0" rtlCol="0"/>
            <a:lstStyle/>
            <a:p/>
          </p:txBody>
        </p:sp>
        <p:sp>
          <p:nvSpPr>
            <p:cNvPr id="3530" name="object 3530" descr=""/>
            <p:cNvSpPr/>
            <p:nvPr/>
          </p:nvSpPr>
          <p:spPr>
            <a:xfrm>
              <a:off x="2552078" y="7935297"/>
              <a:ext cx="1270" cy="1905"/>
            </a:xfrm>
            <a:custGeom>
              <a:avLst/>
              <a:gdLst/>
              <a:ahLst/>
              <a:cxnLst/>
              <a:rect l="l" t="t" r="r" b="b"/>
              <a:pathLst>
                <a:path w="1269" h="1904">
                  <a:moveTo>
                    <a:pt x="1003" y="1790"/>
                  </a:moveTo>
                  <a:lnTo>
                    <a:pt x="0" y="0"/>
                  </a:lnTo>
                </a:path>
              </a:pathLst>
            </a:custGeom>
            <a:ln w="3175">
              <a:solidFill>
                <a:srgbClr val="565658"/>
              </a:solidFill>
            </a:ln>
          </p:spPr>
          <p:txBody>
            <a:bodyPr wrap="square" lIns="0" tIns="0" rIns="0" bIns="0" rtlCol="0"/>
            <a:lstStyle/>
            <a:p/>
          </p:txBody>
        </p:sp>
        <p:sp>
          <p:nvSpPr>
            <p:cNvPr id="3531" name="object 3531" descr=""/>
            <p:cNvSpPr/>
            <p:nvPr/>
          </p:nvSpPr>
          <p:spPr>
            <a:xfrm>
              <a:off x="2549970" y="7931157"/>
              <a:ext cx="8890" cy="8890"/>
            </a:xfrm>
            <a:custGeom>
              <a:avLst/>
              <a:gdLst/>
              <a:ahLst/>
              <a:cxnLst/>
              <a:rect l="l" t="t" r="r" b="b"/>
              <a:pathLst>
                <a:path w="8889" h="8890">
                  <a:moveTo>
                    <a:pt x="4152" y="8305"/>
                  </a:moveTo>
                  <a:lnTo>
                    <a:pt x="2565" y="8000"/>
                  </a:lnTo>
                  <a:lnTo>
                    <a:pt x="1219" y="7086"/>
                  </a:lnTo>
                  <a:lnTo>
                    <a:pt x="304" y="5727"/>
                  </a:lnTo>
                  <a:lnTo>
                    <a:pt x="0" y="4152"/>
                  </a:lnTo>
                  <a:lnTo>
                    <a:pt x="304" y="2552"/>
                  </a:lnTo>
                  <a:lnTo>
                    <a:pt x="1219" y="1206"/>
                  </a:lnTo>
                  <a:lnTo>
                    <a:pt x="2565" y="304"/>
                  </a:lnTo>
                  <a:lnTo>
                    <a:pt x="4152" y="0"/>
                  </a:lnTo>
                  <a:lnTo>
                    <a:pt x="5740" y="304"/>
                  </a:lnTo>
                  <a:lnTo>
                    <a:pt x="7073" y="1206"/>
                  </a:lnTo>
                  <a:lnTo>
                    <a:pt x="8000" y="2552"/>
                  </a:lnTo>
                  <a:lnTo>
                    <a:pt x="8305" y="4152"/>
                  </a:lnTo>
                  <a:lnTo>
                    <a:pt x="8000" y="5727"/>
                  </a:lnTo>
                  <a:lnTo>
                    <a:pt x="7073" y="7086"/>
                  </a:lnTo>
                  <a:lnTo>
                    <a:pt x="5740" y="8000"/>
                  </a:lnTo>
                  <a:lnTo>
                    <a:pt x="4152" y="8305"/>
                  </a:lnTo>
                </a:path>
              </a:pathLst>
            </a:custGeom>
            <a:ln w="3175">
              <a:solidFill>
                <a:srgbClr val="565658"/>
              </a:solidFill>
            </a:ln>
          </p:spPr>
          <p:txBody>
            <a:bodyPr wrap="square" lIns="0" tIns="0" rIns="0" bIns="0" rtlCol="0"/>
            <a:lstStyle/>
            <a:p/>
          </p:txBody>
        </p:sp>
        <p:sp>
          <p:nvSpPr>
            <p:cNvPr id="3532" name="object 3532" descr=""/>
            <p:cNvSpPr/>
            <p:nvPr/>
          </p:nvSpPr>
          <p:spPr>
            <a:xfrm>
              <a:off x="2552331" y="7934416"/>
              <a:ext cx="635" cy="1905"/>
            </a:xfrm>
            <a:custGeom>
              <a:avLst/>
              <a:gdLst/>
              <a:ahLst/>
              <a:cxnLst/>
              <a:rect l="l" t="t" r="r" b="b"/>
              <a:pathLst>
                <a:path w="635" h="1904">
                  <a:moveTo>
                    <a:pt x="254" y="0"/>
                  </a:moveTo>
                  <a:lnTo>
                    <a:pt x="0" y="889"/>
                  </a:lnTo>
                  <a:lnTo>
                    <a:pt x="254" y="1790"/>
                  </a:lnTo>
                </a:path>
              </a:pathLst>
            </a:custGeom>
            <a:ln w="3175">
              <a:solidFill>
                <a:srgbClr val="565658"/>
              </a:solidFill>
            </a:ln>
          </p:spPr>
          <p:txBody>
            <a:bodyPr wrap="square" lIns="0" tIns="0" rIns="0" bIns="0" rtlCol="0"/>
            <a:lstStyle/>
            <a:p/>
          </p:txBody>
        </p:sp>
        <p:sp>
          <p:nvSpPr>
            <p:cNvPr id="3533" name="object 3533" descr=""/>
            <p:cNvSpPr/>
            <p:nvPr/>
          </p:nvSpPr>
          <p:spPr>
            <a:xfrm>
              <a:off x="2554137" y="7933527"/>
              <a:ext cx="1905" cy="1270"/>
            </a:xfrm>
            <a:custGeom>
              <a:avLst/>
              <a:gdLst/>
              <a:ahLst/>
              <a:cxnLst/>
              <a:rect l="l" t="t" r="r" b="b"/>
              <a:pathLst>
                <a:path w="1905" h="1270">
                  <a:moveTo>
                    <a:pt x="1536" y="888"/>
                  </a:moveTo>
                  <a:lnTo>
                    <a:pt x="1257" y="533"/>
                  </a:lnTo>
                  <a:lnTo>
                    <a:pt x="0" y="0"/>
                  </a:lnTo>
                </a:path>
              </a:pathLst>
            </a:custGeom>
            <a:ln w="3175">
              <a:solidFill>
                <a:srgbClr val="565658"/>
              </a:solidFill>
            </a:ln>
          </p:spPr>
          <p:txBody>
            <a:bodyPr wrap="square" lIns="0" tIns="0" rIns="0" bIns="0" rtlCol="0"/>
            <a:lstStyle/>
            <a:p/>
          </p:txBody>
        </p:sp>
        <p:sp>
          <p:nvSpPr>
            <p:cNvPr id="3534" name="object 3534" descr=""/>
            <p:cNvSpPr/>
            <p:nvPr/>
          </p:nvSpPr>
          <p:spPr>
            <a:xfrm>
              <a:off x="2555674" y="7934405"/>
              <a:ext cx="635" cy="1905"/>
            </a:xfrm>
            <a:custGeom>
              <a:avLst/>
              <a:gdLst/>
              <a:ahLst/>
              <a:cxnLst/>
              <a:rect l="l" t="t" r="r" b="b"/>
              <a:pathLst>
                <a:path w="635" h="1904">
                  <a:moveTo>
                    <a:pt x="0" y="1790"/>
                  </a:moveTo>
                  <a:lnTo>
                    <a:pt x="241" y="901"/>
                  </a:lnTo>
                  <a:lnTo>
                    <a:pt x="0" y="0"/>
                  </a:lnTo>
                </a:path>
              </a:pathLst>
            </a:custGeom>
            <a:ln w="3175">
              <a:solidFill>
                <a:srgbClr val="565658"/>
              </a:solidFill>
            </a:ln>
          </p:spPr>
          <p:txBody>
            <a:bodyPr wrap="square" lIns="0" tIns="0" rIns="0" bIns="0" rtlCol="0"/>
            <a:lstStyle/>
            <a:p/>
          </p:txBody>
        </p:sp>
        <p:sp>
          <p:nvSpPr>
            <p:cNvPr id="3535" name="object 3535" descr=""/>
            <p:cNvSpPr/>
            <p:nvPr/>
          </p:nvSpPr>
          <p:spPr>
            <a:xfrm>
              <a:off x="2553083" y="7937088"/>
              <a:ext cx="2540" cy="0"/>
            </a:xfrm>
            <a:custGeom>
              <a:avLst/>
              <a:gdLst/>
              <a:ahLst/>
              <a:cxnLst/>
              <a:rect l="l" t="t" r="r" b="b"/>
              <a:pathLst>
                <a:path w="2539" h="0">
                  <a:moveTo>
                    <a:pt x="2070" y="0"/>
                  </a:moveTo>
                  <a:lnTo>
                    <a:pt x="762" y="0"/>
                  </a:lnTo>
                  <a:lnTo>
                    <a:pt x="0" y="0"/>
                  </a:lnTo>
                </a:path>
              </a:pathLst>
            </a:custGeom>
            <a:ln w="3175">
              <a:solidFill>
                <a:srgbClr val="565658"/>
              </a:solidFill>
            </a:ln>
          </p:spPr>
          <p:txBody>
            <a:bodyPr wrap="square" lIns="0" tIns="0" rIns="0" bIns="0" rtlCol="0"/>
            <a:lstStyle/>
            <a:p/>
          </p:txBody>
        </p:sp>
        <p:sp>
          <p:nvSpPr>
            <p:cNvPr id="3536" name="object 3536" descr=""/>
            <p:cNvSpPr/>
            <p:nvPr/>
          </p:nvSpPr>
          <p:spPr>
            <a:xfrm>
              <a:off x="2555166" y="7935302"/>
              <a:ext cx="1270" cy="1905"/>
            </a:xfrm>
            <a:custGeom>
              <a:avLst/>
              <a:gdLst/>
              <a:ahLst/>
              <a:cxnLst/>
              <a:rect l="l" t="t" r="r" b="b"/>
              <a:pathLst>
                <a:path w="1269" h="1904">
                  <a:moveTo>
                    <a:pt x="1016" y="0"/>
                  </a:moveTo>
                  <a:lnTo>
                    <a:pt x="749" y="1028"/>
                  </a:lnTo>
                  <a:lnTo>
                    <a:pt x="0" y="1790"/>
                  </a:lnTo>
                </a:path>
              </a:pathLst>
            </a:custGeom>
            <a:ln w="3175">
              <a:solidFill>
                <a:srgbClr val="565658"/>
              </a:solidFill>
            </a:ln>
          </p:spPr>
          <p:txBody>
            <a:bodyPr wrap="square" lIns="0" tIns="0" rIns="0" bIns="0" rtlCol="0"/>
            <a:lstStyle/>
            <a:p/>
          </p:txBody>
        </p:sp>
        <p:sp>
          <p:nvSpPr>
            <p:cNvPr id="3537" name="object 3537" descr=""/>
            <p:cNvSpPr/>
            <p:nvPr/>
          </p:nvSpPr>
          <p:spPr>
            <a:xfrm>
              <a:off x="2604437" y="7913734"/>
              <a:ext cx="5080" cy="0"/>
            </a:xfrm>
            <a:custGeom>
              <a:avLst/>
              <a:gdLst/>
              <a:ahLst/>
              <a:cxnLst/>
              <a:rect l="l" t="t" r="r" b="b"/>
              <a:pathLst>
                <a:path w="5080" h="0">
                  <a:moveTo>
                    <a:pt x="152" y="0"/>
                  </a:moveTo>
                  <a:lnTo>
                    <a:pt x="0" y="0"/>
                  </a:lnTo>
                  <a:lnTo>
                    <a:pt x="330" y="0"/>
                  </a:lnTo>
                  <a:lnTo>
                    <a:pt x="4140" y="0"/>
                  </a:lnTo>
                  <a:lnTo>
                    <a:pt x="4495" y="0"/>
                  </a:lnTo>
                </a:path>
              </a:pathLst>
            </a:custGeom>
            <a:ln w="3175">
              <a:solidFill>
                <a:srgbClr val="565658"/>
              </a:solidFill>
            </a:ln>
          </p:spPr>
          <p:txBody>
            <a:bodyPr wrap="square" lIns="0" tIns="0" rIns="0" bIns="0" rtlCol="0"/>
            <a:lstStyle/>
            <a:p/>
          </p:txBody>
        </p:sp>
        <p:sp>
          <p:nvSpPr>
            <p:cNvPr id="3538" name="object 3538" descr=""/>
            <p:cNvSpPr/>
            <p:nvPr/>
          </p:nvSpPr>
          <p:spPr>
            <a:xfrm>
              <a:off x="2555166" y="7935302"/>
              <a:ext cx="1270" cy="1905"/>
            </a:xfrm>
            <a:custGeom>
              <a:avLst/>
              <a:gdLst/>
              <a:ahLst/>
              <a:cxnLst/>
              <a:rect l="l" t="t" r="r" b="b"/>
              <a:pathLst>
                <a:path w="1269" h="1904">
                  <a:moveTo>
                    <a:pt x="1016" y="0"/>
                  </a:moveTo>
                  <a:lnTo>
                    <a:pt x="0" y="1790"/>
                  </a:lnTo>
                </a:path>
              </a:pathLst>
            </a:custGeom>
            <a:ln w="3175">
              <a:solidFill>
                <a:srgbClr val="565658"/>
              </a:solidFill>
            </a:ln>
          </p:spPr>
          <p:txBody>
            <a:bodyPr wrap="square" lIns="0" tIns="0" rIns="0" bIns="0" rtlCol="0"/>
            <a:lstStyle/>
            <a:p/>
          </p:txBody>
        </p:sp>
        <p:sp>
          <p:nvSpPr>
            <p:cNvPr id="3539" name="object 3539" descr=""/>
            <p:cNvSpPr/>
            <p:nvPr/>
          </p:nvSpPr>
          <p:spPr>
            <a:xfrm>
              <a:off x="2609227" y="7913734"/>
              <a:ext cx="10160" cy="0"/>
            </a:xfrm>
            <a:custGeom>
              <a:avLst/>
              <a:gdLst/>
              <a:ahLst/>
              <a:cxnLst/>
              <a:rect l="l" t="t" r="r" b="b"/>
              <a:pathLst>
                <a:path w="10160" h="0">
                  <a:moveTo>
                    <a:pt x="0" y="0"/>
                  </a:moveTo>
                  <a:lnTo>
                    <a:pt x="0" y="0"/>
                  </a:lnTo>
                  <a:lnTo>
                    <a:pt x="9385" y="0"/>
                  </a:lnTo>
                  <a:lnTo>
                    <a:pt x="9575" y="0"/>
                  </a:lnTo>
                </a:path>
              </a:pathLst>
            </a:custGeom>
            <a:ln w="3175">
              <a:solidFill>
                <a:srgbClr val="565658"/>
              </a:solidFill>
            </a:ln>
          </p:spPr>
          <p:txBody>
            <a:bodyPr wrap="square" lIns="0" tIns="0" rIns="0" bIns="0" rtlCol="0"/>
            <a:lstStyle/>
            <a:p/>
          </p:txBody>
        </p:sp>
        <p:sp>
          <p:nvSpPr>
            <p:cNvPr id="3540" name="object 3540" descr=""/>
            <p:cNvSpPr/>
            <p:nvPr/>
          </p:nvSpPr>
          <p:spPr>
            <a:xfrm>
              <a:off x="2553082" y="7933257"/>
              <a:ext cx="2540" cy="635"/>
            </a:xfrm>
            <a:custGeom>
              <a:avLst/>
              <a:gdLst/>
              <a:ahLst/>
              <a:cxnLst/>
              <a:rect l="l" t="t" r="r" b="b"/>
              <a:pathLst>
                <a:path w="2539" h="634">
                  <a:moveTo>
                    <a:pt x="0" y="266"/>
                  </a:moveTo>
                  <a:lnTo>
                    <a:pt x="1041" y="0"/>
                  </a:lnTo>
                  <a:lnTo>
                    <a:pt x="2082" y="266"/>
                  </a:lnTo>
                </a:path>
              </a:pathLst>
            </a:custGeom>
            <a:ln w="3175">
              <a:solidFill>
                <a:srgbClr val="565658"/>
              </a:solidFill>
            </a:ln>
          </p:spPr>
          <p:txBody>
            <a:bodyPr wrap="square" lIns="0" tIns="0" rIns="0" bIns="0" rtlCol="0"/>
            <a:lstStyle/>
            <a:p/>
          </p:txBody>
        </p:sp>
        <p:sp>
          <p:nvSpPr>
            <p:cNvPr id="3541" name="object 3541" descr=""/>
            <p:cNvSpPr/>
            <p:nvPr/>
          </p:nvSpPr>
          <p:spPr>
            <a:xfrm>
              <a:off x="2550440" y="7931613"/>
              <a:ext cx="7620" cy="7620"/>
            </a:xfrm>
            <a:custGeom>
              <a:avLst/>
              <a:gdLst/>
              <a:ahLst/>
              <a:cxnLst/>
              <a:rect l="l" t="t" r="r" b="b"/>
              <a:pathLst>
                <a:path w="7619" h="7620">
                  <a:moveTo>
                    <a:pt x="3682" y="7378"/>
                  </a:moveTo>
                  <a:lnTo>
                    <a:pt x="5079" y="7099"/>
                  </a:lnTo>
                  <a:lnTo>
                    <a:pt x="6299" y="6286"/>
                  </a:lnTo>
                  <a:lnTo>
                    <a:pt x="7086" y="5105"/>
                  </a:lnTo>
                  <a:lnTo>
                    <a:pt x="7365" y="3695"/>
                  </a:lnTo>
                  <a:lnTo>
                    <a:pt x="7086" y="2273"/>
                  </a:lnTo>
                  <a:lnTo>
                    <a:pt x="6299" y="1092"/>
                  </a:lnTo>
                  <a:lnTo>
                    <a:pt x="5079" y="292"/>
                  </a:lnTo>
                  <a:lnTo>
                    <a:pt x="3682" y="0"/>
                  </a:lnTo>
                  <a:lnTo>
                    <a:pt x="2273" y="292"/>
                  </a:lnTo>
                  <a:lnTo>
                    <a:pt x="1079" y="1092"/>
                  </a:lnTo>
                  <a:lnTo>
                    <a:pt x="279" y="2273"/>
                  </a:lnTo>
                  <a:lnTo>
                    <a:pt x="0" y="3695"/>
                  </a:lnTo>
                  <a:lnTo>
                    <a:pt x="279" y="5105"/>
                  </a:lnTo>
                  <a:lnTo>
                    <a:pt x="1079" y="6286"/>
                  </a:lnTo>
                  <a:lnTo>
                    <a:pt x="2273" y="7099"/>
                  </a:lnTo>
                  <a:lnTo>
                    <a:pt x="3682" y="7378"/>
                  </a:lnTo>
                </a:path>
              </a:pathLst>
            </a:custGeom>
            <a:ln w="3175">
              <a:solidFill>
                <a:srgbClr val="565658"/>
              </a:solidFill>
            </a:ln>
          </p:spPr>
          <p:txBody>
            <a:bodyPr wrap="square" lIns="0" tIns="0" rIns="0" bIns="0" rtlCol="0"/>
            <a:lstStyle/>
            <a:p/>
          </p:txBody>
        </p:sp>
        <p:sp>
          <p:nvSpPr>
            <p:cNvPr id="3542" name="object 3542" descr=""/>
            <p:cNvSpPr/>
            <p:nvPr/>
          </p:nvSpPr>
          <p:spPr>
            <a:xfrm>
              <a:off x="2231656" y="8092422"/>
              <a:ext cx="635" cy="1905"/>
            </a:xfrm>
            <a:custGeom>
              <a:avLst/>
              <a:gdLst/>
              <a:ahLst/>
              <a:cxnLst/>
              <a:rect l="l" t="t" r="r" b="b"/>
              <a:pathLst>
                <a:path w="635" h="1904">
                  <a:moveTo>
                    <a:pt x="254" y="0"/>
                  </a:moveTo>
                  <a:lnTo>
                    <a:pt x="0" y="1739"/>
                  </a:lnTo>
                </a:path>
              </a:pathLst>
            </a:custGeom>
            <a:ln w="3175">
              <a:solidFill>
                <a:srgbClr val="565658"/>
              </a:solidFill>
            </a:ln>
          </p:spPr>
          <p:txBody>
            <a:bodyPr wrap="square" lIns="0" tIns="0" rIns="0" bIns="0" rtlCol="0"/>
            <a:lstStyle/>
            <a:p/>
          </p:txBody>
        </p:sp>
        <p:sp>
          <p:nvSpPr>
            <p:cNvPr id="3543" name="object 3543" descr=""/>
            <p:cNvSpPr/>
            <p:nvPr/>
          </p:nvSpPr>
          <p:spPr>
            <a:xfrm>
              <a:off x="2231111" y="8096800"/>
              <a:ext cx="635" cy="2540"/>
            </a:xfrm>
            <a:custGeom>
              <a:avLst/>
              <a:gdLst/>
              <a:ahLst/>
              <a:cxnLst/>
              <a:rect l="l" t="t" r="r" b="b"/>
              <a:pathLst>
                <a:path w="635" h="2540">
                  <a:moveTo>
                    <a:pt x="266" y="0"/>
                  </a:moveTo>
                  <a:lnTo>
                    <a:pt x="0" y="2451"/>
                  </a:lnTo>
                </a:path>
              </a:pathLst>
            </a:custGeom>
            <a:ln w="3175">
              <a:solidFill>
                <a:srgbClr val="565658"/>
              </a:solidFill>
            </a:ln>
          </p:spPr>
          <p:txBody>
            <a:bodyPr wrap="square" lIns="0" tIns="0" rIns="0" bIns="0" rtlCol="0"/>
            <a:lstStyle/>
            <a:p/>
          </p:txBody>
        </p:sp>
        <p:sp>
          <p:nvSpPr>
            <p:cNvPr id="3544" name="object 3544" descr=""/>
            <p:cNvSpPr/>
            <p:nvPr/>
          </p:nvSpPr>
          <p:spPr>
            <a:xfrm>
              <a:off x="2359469" y="8158476"/>
              <a:ext cx="3175" cy="23495"/>
            </a:xfrm>
            <a:custGeom>
              <a:avLst/>
              <a:gdLst/>
              <a:ahLst/>
              <a:cxnLst/>
              <a:rect l="l" t="t" r="r" b="b"/>
              <a:pathLst>
                <a:path w="3175" h="23495">
                  <a:moveTo>
                    <a:pt x="0" y="23050"/>
                  </a:moveTo>
                  <a:lnTo>
                    <a:pt x="3086" y="0"/>
                  </a:lnTo>
                </a:path>
              </a:pathLst>
            </a:custGeom>
            <a:ln w="3175">
              <a:solidFill>
                <a:srgbClr val="565658"/>
              </a:solidFill>
            </a:ln>
          </p:spPr>
          <p:txBody>
            <a:bodyPr wrap="square" lIns="0" tIns="0" rIns="0" bIns="0" rtlCol="0"/>
            <a:lstStyle/>
            <a:p/>
          </p:txBody>
        </p:sp>
        <p:sp>
          <p:nvSpPr>
            <p:cNvPr id="3545" name="object 3545" descr=""/>
            <p:cNvSpPr/>
            <p:nvPr/>
          </p:nvSpPr>
          <p:spPr>
            <a:xfrm>
              <a:off x="2371152" y="8093960"/>
              <a:ext cx="3810" cy="14604"/>
            </a:xfrm>
            <a:custGeom>
              <a:avLst/>
              <a:gdLst/>
              <a:ahLst/>
              <a:cxnLst/>
              <a:rect l="l" t="t" r="r" b="b"/>
              <a:pathLst>
                <a:path w="3810" h="14604">
                  <a:moveTo>
                    <a:pt x="0" y="14516"/>
                  </a:moveTo>
                  <a:lnTo>
                    <a:pt x="2997" y="1714"/>
                  </a:lnTo>
                  <a:lnTo>
                    <a:pt x="3479" y="0"/>
                  </a:lnTo>
                </a:path>
              </a:pathLst>
            </a:custGeom>
            <a:ln w="3175">
              <a:solidFill>
                <a:srgbClr val="565658"/>
              </a:solidFill>
            </a:ln>
          </p:spPr>
          <p:txBody>
            <a:bodyPr wrap="square" lIns="0" tIns="0" rIns="0" bIns="0" rtlCol="0"/>
            <a:lstStyle/>
            <a:p/>
          </p:txBody>
        </p:sp>
        <p:sp>
          <p:nvSpPr>
            <p:cNvPr id="3546" name="object 3546" descr=""/>
            <p:cNvSpPr/>
            <p:nvPr/>
          </p:nvSpPr>
          <p:spPr>
            <a:xfrm>
              <a:off x="2375331" y="8090626"/>
              <a:ext cx="635" cy="1270"/>
            </a:xfrm>
            <a:custGeom>
              <a:avLst/>
              <a:gdLst/>
              <a:ahLst/>
              <a:cxnLst/>
              <a:rect l="l" t="t" r="r" b="b"/>
              <a:pathLst>
                <a:path w="635" h="1270">
                  <a:moveTo>
                    <a:pt x="0" y="914"/>
                  </a:moveTo>
                  <a:lnTo>
                    <a:pt x="266" y="0"/>
                  </a:lnTo>
                </a:path>
              </a:pathLst>
            </a:custGeom>
            <a:ln w="3175">
              <a:solidFill>
                <a:srgbClr val="565658"/>
              </a:solidFill>
            </a:ln>
          </p:spPr>
          <p:txBody>
            <a:bodyPr wrap="square" lIns="0" tIns="0" rIns="0" bIns="0" rtlCol="0"/>
            <a:lstStyle/>
            <a:p/>
          </p:txBody>
        </p:sp>
        <p:sp>
          <p:nvSpPr>
            <p:cNvPr id="3547" name="object 3547" descr=""/>
            <p:cNvSpPr/>
            <p:nvPr/>
          </p:nvSpPr>
          <p:spPr>
            <a:xfrm>
              <a:off x="2378147" y="8080766"/>
              <a:ext cx="635" cy="1270"/>
            </a:xfrm>
            <a:custGeom>
              <a:avLst/>
              <a:gdLst/>
              <a:ahLst/>
              <a:cxnLst/>
              <a:rect l="l" t="t" r="r" b="b"/>
              <a:pathLst>
                <a:path w="635" h="1270">
                  <a:moveTo>
                    <a:pt x="0" y="927"/>
                  </a:moveTo>
                  <a:lnTo>
                    <a:pt x="279" y="0"/>
                  </a:lnTo>
                </a:path>
              </a:pathLst>
            </a:custGeom>
            <a:ln w="3175">
              <a:solidFill>
                <a:srgbClr val="565658"/>
              </a:solidFill>
            </a:ln>
          </p:spPr>
          <p:txBody>
            <a:bodyPr wrap="square" lIns="0" tIns="0" rIns="0" bIns="0" rtlCol="0"/>
            <a:lstStyle/>
            <a:p/>
          </p:txBody>
        </p:sp>
        <p:sp>
          <p:nvSpPr>
            <p:cNvPr id="3548" name="object 3548" descr=""/>
            <p:cNvSpPr/>
            <p:nvPr/>
          </p:nvSpPr>
          <p:spPr>
            <a:xfrm>
              <a:off x="2379263" y="8076928"/>
              <a:ext cx="635" cy="1270"/>
            </a:xfrm>
            <a:custGeom>
              <a:avLst/>
              <a:gdLst/>
              <a:ahLst/>
              <a:cxnLst/>
              <a:rect l="l" t="t" r="r" b="b"/>
              <a:pathLst>
                <a:path w="635" h="1270">
                  <a:moveTo>
                    <a:pt x="0" y="914"/>
                  </a:moveTo>
                  <a:lnTo>
                    <a:pt x="266" y="0"/>
                  </a:lnTo>
                </a:path>
              </a:pathLst>
            </a:custGeom>
            <a:ln w="3175">
              <a:solidFill>
                <a:srgbClr val="565658"/>
              </a:solidFill>
            </a:ln>
          </p:spPr>
          <p:txBody>
            <a:bodyPr wrap="square" lIns="0" tIns="0" rIns="0" bIns="0" rtlCol="0"/>
            <a:lstStyle/>
            <a:p/>
          </p:txBody>
        </p:sp>
        <p:sp>
          <p:nvSpPr>
            <p:cNvPr id="3549" name="object 3549" descr=""/>
            <p:cNvSpPr/>
            <p:nvPr/>
          </p:nvSpPr>
          <p:spPr>
            <a:xfrm>
              <a:off x="2383170" y="8054524"/>
              <a:ext cx="3175" cy="10160"/>
            </a:xfrm>
            <a:custGeom>
              <a:avLst/>
              <a:gdLst/>
              <a:ahLst/>
              <a:cxnLst/>
              <a:rect l="l" t="t" r="r" b="b"/>
              <a:pathLst>
                <a:path w="3175" h="10159">
                  <a:moveTo>
                    <a:pt x="0" y="9626"/>
                  </a:moveTo>
                  <a:lnTo>
                    <a:pt x="2743" y="0"/>
                  </a:lnTo>
                </a:path>
              </a:pathLst>
            </a:custGeom>
            <a:ln w="3175">
              <a:solidFill>
                <a:srgbClr val="565658"/>
              </a:solidFill>
            </a:ln>
          </p:spPr>
          <p:txBody>
            <a:bodyPr wrap="square" lIns="0" tIns="0" rIns="0" bIns="0" rtlCol="0"/>
            <a:lstStyle/>
            <a:p/>
          </p:txBody>
        </p:sp>
        <p:sp>
          <p:nvSpPr>
            <p:cNvPr id="3550" name="object 3550" descr=""/>
            <p:cNvSpPr/>
            <p:nvPr/>
          </p:nvSpPr>
          <p:spPr>
            <a:xfrm>
              <a:off x="2221910" y="8187330"/>
              <a:ext cx="635" cy="1905"/>
            </a:xfrm>
            <a:custGeom>
              <a:avLst/>
              <a:gdLst/>
              <a:ahLst/>
              <a:cxnLst/>
              <a:rect l="l" t="t" r="r" b="b"/>
              <a:pathLst>
                <a:path w="635" h="1904">
                  <a:moveTo>
                    <a:pt x="165" y="0"/>
                  </a:moveTo>
                  <a:lnTo>
                    <a:pt x="0" y="1765"/>
                  </a:lnTo>
                </a:path>
              </a:pathLst>
            </a:custGeom>
            <a:ln w="3175">
              <a:solidFill>
                <a:srgbClr val="565658"/>
              </a:solidFill>
            </a:ln>
          </p:spPr>
          <p:txBody>
            <a:bodyPr wrap="square" lIns="0" tIns="0" rIns="0" bIns="0" rtlCol="0"/>
            <a:lstStyle/>
            <a:p/>
          </p:txBody>
        </p:sp>
        <p:sp>
          <p:nvSpPr>
            <p:cNvPr id="3551" name="object 3551" descr=""/>
            <p:cNvSpPr/>
            <p:nvPr/>
          </p:nvSpPr>
          <p:spPr>
            <a:xfrm>
              <a:off x="2221342" y="8195665"/>
              <a:ext cx="635" cy="635"/>
            </a:xfrm>
            <a:custGeom>
              <a:avLst/>
              <a:gdLst/>
              <a:ahLst/>
              <a:cxnLst/>
              <a:rect l="l" t="t" r="r" b="b"/>
              <a:pathLst>
                <a:path w="635" h="634">
                  <a:moveTo>
                    <a:pt x="50" y="0"/>
                  </a:moveTo>
                  <a:lnTo>
                    <a:pt x="0" y="558"/>
                  </a:lnTo>
                </a:path>
              </a:pathLst>
            </a:custGeom>
            <a:ln w="3175">
              <a:solidFill>
                <a:srgbClr val="565658"/>
              </a:solidFill>
            </a:ln>
          </p:spPr>
          <p:txBody>
            <a:bodyPr wrap="square" lIns="0" tIns="0" rIns="0" bIns="0" rtlCol="0"/>
            <a:lstStyle/>
            <a:p/>
          </p:txBody>
        </p:sp>
        <p:sp>
          <p:nvSpPr>
            <p:cNvPr id="3552" name="object 3552" descr=""/>
            <p:cNvSpPr/>
            <p:nvPr/>
          </p:nvSpPr>
          <p:spPr>
            <a:xfrm>
              <a:off x="2351928" y="8186102"/>
              <a:ext cx="6985" cy="2540"/>
            </a:xfrm>
            <a:custGeom>
              <a:avLst/>
              <a:gdLst/>
              <a:ahLst/>
              <a:cxnLst/>
              <a:rect l="l" t="t" r="r" b="b"/>
              <a:pathLst>
                <a:path w="6985" h="2540">
                  <a:moveTo>
                    <a:pt x="0" y="0"/>
                  </a:moveTo>
                  <a:lnTo>
                    <a:pt x="3695" y="1320"/>
                  </a:lnTo>
                  <a:lnTo>
                    <a:pt x="4140" y="1485"/>
                  </a:lnTo>
                  <a:lnTo>
                    <a:pt x="6108" y="2184"/>
                  </a:lnTo>
                  <a:lnTo>
                    <a:pt x="6286" y="2222"/>
                  </a:lnTo>
                </a:path>
              </a:pathLst>
            </a:custGeom>
            <a:ln w="3175">
              <a:solidFill>
                <a:srgbClr val="565658"/>
              </a:solidFill>
            </a:ln>
          </p:spPr>
          <p:txBody>
            <a:bodyPr wrap="square" lIns="0" tIns="0" rIns="0" bIns="0" rtlCol="0"/>
            <a:lstStyle/>
            <a:p/>
          </p:txBody>
        </p:sp>
        <p:sp>
          <p:nvSpPr>
            <p:cNvPr id="3553" name="object 3553" descr=""/>
            <p:cNvSpPr/>
            <p:nvPr/>
          </p:nvSpPr>
          <p:spPr>
            <a:xfrm>
              <a:off x="2365087" y="8103050"/>
              <a:ext cx="6350" cy="3175"/>
            </a:xfrm>
            <a:custGeom>
              <a:avLst/>
              <a:gdLst/>
              <a:ahLst/>
              <a:cxnLst/>
              <a:rect l="l" t="t" r="r" b="b"/>
              <a:pathLst>
                <a:path w="6350" h="3175">
                  <a:moveTo>
                    <a:pt x="0" y="0"/>
                  </a:moveTo>
                  <a:lnTo>
                    <a:pt x="3479" y="1828"/>
                  </a:lnTo>
                  <a:lnTo>
                    <a:pt x="3924" y="2044"/>
                  </a:lnTo>
                  <a:lnTo>
                    <a:pt x="5740" y="3022"/>
                  </a:lnTo>
                  <a:lnTo>
                    <a:pt x="5905" y="3086"/>
                  </a:lnTo>
                </a:path>
              </a:pathLst>
            </a:custGeom>
            <a:ln w="3175">
              <a:solidFill>
                <a:srgbClr val="565658"/>
              </a:solidFill>
            </a:ln>
          </p:spPr>
          <p:txBody>
            <a:bodyPr wrap="square" lIns="0" tIns="0" rIns="0" bIns="0" rtlCol="0"/>
            <a:lstStyle/>
            <a:p/>
          </p:txBody>
        </p:sp>
        <p:sp>
          <p:nvSpPr>
            <p:cNvPr id="3554" name="object 3554" descr=""/>
            <p:cNvSpPr/>
            <p:nvPr/>
          </p:nvSpPr>
          <p:spPr>
            <a:xfrm>
              <a:off x="2225456" y="8158581"/>
              <a:ext cx="6350" cy="2540"/>
            </a:xfrm>
            <a:custGeom>
              <a:avLst/>
              <a:gdLst/>
              <a:ahLst/>
              <a:cxnLst/>
              <a:rect l="l" t="t" r="r" b="b"/>
              <a:pathLst>
                <a:path w="6350" h="2540">
                  <a:moveTo>
                    <a:pt x="6070" y="2146"/>
                  </a:moveTo>
                  <a:lnTo>
                    <a:pt x="2400" y="863"/>
                  </a:lnTo>
                  <a:lnTo>
                    <a:pt x="1968" y="711"/>
                  </a:lnTo>
                  <a:lnTo>
                    <a:pt x="0" y="0"/>
                  </a:lnTo>
                </a:path>
              </a:pathLst>
            </a:custGeom>
            <a:ln w="3175">
              <a:solidFill>
                <a:srgbClr val="565658"/>
              </a:solidFill>
            </a:ln>
          </p:spPr>
          <p:txBody>
            <a:bodyPr wrap="square" lIns="0" tIns="0" rIns="0" bIns="0" rtlCol="0"/>
            <a:lstStyle/>
            <a:p/>
          </p:txBody>
        </p:sp>
        <p:sp>
          <p:nvSpPr>
            <p:cNvPr id="3555" name="object 3555" descr=""/>
            <p:cNvSpPr/>
            <p:nvPr/>
          </p:nvSpPr>
          <p:spPr>
            <a:xfrm>
              <a:off x="2224845" y="8157885"/>
              <a:ext cx="635" cy="635"/>
            </a:xfrm>
            <a:custGeom>
              <a:avLst/>
              <a:gdLst/>
              <a:ahLst/>
              <a:cxnLst/>
              <a:rect l="l" t="t" r="r" b="b"/>
              <a:pathLst>
                <a:path w="635" h="634">
                  <a:moveTo>
                    <a:pt x="381" y="622"/>
                  </a:moveTo>
                  <a:lnTo>
                    <a:pt x="190" y="533"/>
                  </a:lnTo>
                  <a:lnTo>
                    <a:pt x="76" y="368"/>
                  </a:lnTo>
                  <a:lnTo>
                    <a:pt x="12" y="203"/>
                  </a:lnTo>
                  <a:lnTo>
                    <a:pt x="0" y="0"/>
                  </a:lnTo>
                </a:path>
              </a:pathLst>
            </a:custGeom>
            <a:ln w="3175">
              <a:solidFill>
                <a:srgbClr val="565658"/>
              </a:solidFill>
            </a:ln>
          </p:spPr>
          <p:txBody>
            <a:bodyPr wrap="square" lIns="0" tIns="0" rIns="0" bIns="0" rtlCol="0"/>
            <a:lstStyle/>
            <a:p/>
          </p:txBody>
        </p:sp>
        <p:sp>
          <p:nvSpPr>
            <p:cNvPr id="3556" name="object 3556" descr=""/>
            <p:cNvSpPr/>
            <p:nvPr/>
          </p:nvSpPr>
          <p:spPr>
            <a:xfrm>
              <a:off x="2352673" y="8175703"/>
              <a:ext cx="6985" cy="1270"/>
            </a:xfrm>
            <a:custGeom>
              <a:avLst/>
              <a:gdLst/>
              <a:ahLst/>
              <a:cxnLst/>
              <a:rect l="l" t="t" r="r" b="b"/>
              <a:pathLst>
                <a:path w="6985" h="1270">
                  <a:moveTo>
                    <a:pt x="6845" y="0"/>
                  </a:moveTo>
                  <a:lnTo>
                    <a:pt x="6718" y="12"/>
                  </a:lnTo>
                  <a:lnTo>
                    <a:pt x="6540" y="50"/>
                  </a:lnTo>
                  <a:lnTo>
                    <a:pt x="4406" y="431"/>
                  </a:lnTo>
                  <a:lnTo>
                    <a:pt x="3936" y="533"/>
                  </a:lnTo>
                  <a:lnTo>
                    <a:pt x="0" y="1244"/>
                  </a:lnTo>
                </a:path>
              </a:pathLst>
            </a:custGeom>
            <a:ln w="3175">
              <a:solidFill>
                <a:srgbClr val="565658"/>
              </a:solidFill>
            </a:ln>
          </p:spPr>
          <p:txBody>
            <a:bodyPr wrap="square" lIns="0" tIns="0" rIns="0" bIns="0" rtlCol="0"/>
            <a:lstStyle/>
            <a:p/>
          </p:txBody>
        </p:sp>
        <p:sp>
          <p:nvSpPr>
            <p:cNvPr id="3557" name="object 3557" descr=""/>
            <p:cNvSpPr/>
            <p:nvPr/>
          </p:nvSpPr>
          <p:spPr>
            <a:xfrm>
              <a:off x="2236062" y="8066568"/>
              <a:ext cx="6350" cy="2540"/>
            </a:xfrm>
            <a:custGeom>
              <a:avLst/>
              <a:gdLst/>
              <a:ahLst/>
              <a:cxnLst/>
              <a:rect l="l" t="t" r="r" b="b"/>
              <a:pathLst>
                <a:path w="6350" h="2540">
                  <a:moveTo>
                    <a:pt x="5968" y="2374"/>
                  </a:moveTo>
                  <a:lnTo>
                    <a:pt x="2349" y="927"/>
                  </a:lnTo>
                  <a:lnTo>
                    <a:pt x="1904" y="774"/>
                  </a:lnTo>
                  <a:lnTo>
                    <a:pt x="0" y="0"/>
                  </a:lnTo>
                </a:path>
              </a:pathLst>
            </a:custGeom>
            <a:ln w="3175">
              <a:solidFill>
                <a:srgbClr val="565658"/>
              </a:solidFill>
            </a:ln>
          </p:spPr>
          <p:txBody>
            <a:bodyPr wrap="square" lIns="0" tIns="0" rIns="0" bIns="0" rtlCol="0"/>
            <a:lstStyle/>
            <a:p/>
          </p:txBody>
        </p:sp>
        <p:sp>
          <p:nvSpPr>
            <p:cNvPr id="3558" name="object 3558" descr=""/>
            <p:cNvSpPr/>
            <p:nvPr/>
          </p:nvSpPr>
          <p:spPr>
            <a:xfrm>
              <a:off x="2233635" y="8079053"/>
              <a:ext cx="635" cy="635"/>
            </a:xfrm>
            <a:custGeom>
              <a:avLst/>
              <a:gdLst/>
              <a:ahLst/>
              <a:cxnLst/>
              <a:rect l="l" t="t" r="r" b="b"/>
              <a:pathLst>
                <a:path w="635" h="634">
                  <a:moveTo>
                    <a:pt x="0" y="520"/>
                  </a:moveTo>
                  <a:lnTo>
                    <a:pt x="63" y="330"/>
                  </a:lnTo>
                  <a:lnTo>
                    <a:pt x="165" y="190"/>
                  </a:lnTo>
                  <a:lnTo>
                    <a:pt x="304" y="63"/>
                  </a:lnTo>
                  <a:lnTo>
                    <a:pt x="508" y="0"/>
                  </a:lnTo>
                </a:path>
              </a:pathLst>
            </a:custGeom>
            <a:ln w="3175">
              <a:solidFill>
                <a:srgbClr val="565658"/>
              </a:solidFill>
            </a:ln>
          </p:spPr>
          <p:txBody>
            <a:bodyPr wrap="square" lIns="0" tIns="0" rIns="0" bIns="0" rtlCol="0"/>
            <a:lstStyle/>
            <a:p/>
          </p:txBody>
        </p:sp>
        <p:sp>
          <p:nvSpPr>
            <p:cNvPr id="3559" name="object 3559" descr=""/>
            <p:cNvSpPr/>
            <p:nvPr/>
          </p:nvSpPr>
          <p:spPr>
            <a:xfrm>
              <a:off x="2235462" y="8065834"/>
              <a:ext cx="635" cy="635"/>
            </a:xfrm>
            <a:custGeom>
              <a:avLst/>
              <a:gdLst/>
              <a:ahLst/>
              <a:cxnLst/>
              <a:rect l="l" t="t" r="r" b="b"/>
              <a:pathLst>
                <a:path w="635" h="634">
                  <a:moveTo>
                    <a:pt x="355" y="635"/>
                  </a:moveTo>
                  <a:lnTo>
                    <a:pt x="177" y="533"/>
                  </a:lnTo>
                  <a:lnTo>
                    <a:pt x="76" y="381"/>
                  </a:lnTo>
                  <a:lnTo>
                    <a:pt x="0" y="215"/>
                  </a:lnTo>
                  <a:lnTo>
                    <a:pt x="0" y="0"/>
                  </a:lnTo>
                </a:path>
              </a:pathLst>
            </a:custGeom>
            <a:ln w="3175">
              <a:solidFill>
                <a:srgbClr val="565658"/>
              </a:solidFill>
            </a:ln>
          </p:spPr>
          <p:txBody>
            <a:bodyPr wrap="square" lIns="0" tIns="0" rIns="0" bIns="0" rtlCol="0"/>
            <a:lstStyle/>
            <a:p/>
          </p:txBody>
        </p:sp>
        <p:sp>
          <p:nvSpPr>
            <p:cNvPr id="3560" name="object 3560" descr=""/>
            <p:cNvSpPr/>
            <p:nvPr/>
          </p:nvSpPr>
          <p:spPr>
            <a:xfrm>
              <a:off x="2374624" y="7999274"/>
              <a:ext cx="635" cy="635"/>
            </a:xfrm>
            <a:custGeom>
              <a:avLst/>
              <a:gdLst/>
              <a:ahLst/>
              <a:cxnLst/>
              <a:rect l="l" t="t" r="r" b="b"/>
              <a:pathLst>
                <a:path w="635" h="634">
                  <a:moveTo>
                    <a:pt x="0" y="0"/>
                  </a:moveTo>
                  <a:lnTo>
                    <a:pt x="114" y="203"/>
                  </a:lnTo>
                  <a:lnTo>
                    <a:pt x="152" y="381"/>
                  </a:lnTo>
                </a:path>
              </a:pathLst>
            </a:custGeom>
            <a:ln w="3175">
              <a:solidFill>
                <a:srgbClr val="565658"/>
              </a:solidFill>
            </a:ln>
          </p:spPr>
          <p:txBody>
            <a:bodyPr wrap="square" lIns="0" tIns="0" rIns="0" bIns="0" rtlCol="0"/>
            <a:lstStyle/>
            <a:p/>
          </p:txBody>
        </p:sp>
        <p:sp>
          <p:nvSpPr>
            <p:cNvPr id="3561" name="object 3561" descr=""/>
            <p:cNvSpPr/>
            <p:nvPr/>
          </p:nvSpPr>
          <p:spPr>
            <a:xfrm>
              <a:off x="2372922" y="7999975"/>
              <a:ext cx="1905" cy="4445"/>
            </a:xfrm>
            <a:custGeom>
              <a:avLst/>
              <a:gdLst/>
              <a:ahLst/>
              <a:cxnLst/>
              <a:rect l="l" t="t" r="r" b="b"/>
              <a:pathLst>
                <a:path w="1905" h="4445">
                  <a:moveTo>
                    <a:pt x="1714" y="0"/>
                  </a:moveTo>
                  <a:lnTo>
                    <a:pt x="850" y="939"/>
                  </a:lnTo>
                  <a:lnTo>
                    <a:pt x="482" y="1600"/>
                  </a:lnTo>
                  <a:lnTo>
                    <a:pt x="139" y="2565"/>
                  </a:lnTo>
                  <a:lnTo>
                    <a:pt x="0" y="3644"/>
                  </a:lnTo>
                  <a:lnTo>
                    <a:pt x="25" y="4000"/>
                  </a:lnTo>
                </a:path>
              </a:pathLst>
            </a:custGeom>
            <a:ln w="3175">
              <a:solidFill>
                <a:srgbClr val="565658"/>
              </a:solidFill>
            </a:ln>
          </p:spPr>
          <p:txBody>
            <a:bodyPr wrap="square" lIns="0" tIns="0" rIns="0" bIns="0" rtlCol="0"/>
            <a:lstStyle/>
            <a:p/>
          </p:txBody>
        </p:sp>
        <p:sp>
          <p:nvSpPr>
            <p:cNvPr id="3562" name="object 3562" descr=""/>
            <p:cNvSpPr/>
            <p:nvPr/>
          </p:nvSpPr>
          <p:spPr>
            <a:xfrm>
              <a:off x="2373619" y="8006082"/>
              <a:ext cx="5080" cy="2540"/>
            </a:xfrm>
            <a:custGeom>
              <a:avLst/>
              <a:gdLst/>
              <a:ahLst/>
              <a:cxnLst/>
              <a:rect l="l" t="t" r="r" b="b"/>
              <a:pathLst>
                <a:path w="5080" h="2540">
                  <a:moveTo>
                    <a:pt x="0" y="0"/>
                  </a:moveTo>
                  <a:lnTo>
                    <a:pt x="863" y="1054"/>
                  </a:lnTo>
                  <a:lnTo>
                    <a:pt x="1003" y="1193"/>
                  </a:lnTo>
                  <a:lnTo>
                    <a:pt x="1879" y="1765"/>
                  </a:lnTo>
                  <a:lnTo>
                    <a:pt x="2857" y="2133"/>
                  </a:lnTo>
                  <a:lnTo>
                    <a:pt x="3187" y="2197"/>
                  </a:lnTo>
                  <a:lnTo>
                    <a:pt x="4914" y="2209"/>
                  </a:lnTo>
                </a:path>
              </a:pathLst>
            </a:custGeom>
            <a:ln w="3175">
              <a:solidFill>
                <a:srgbClr val="565658"/>
              </a:solidFill>
            </a:ln>
          </p:spPr>
          <p:txBody>
            <a:bodyPr wrap="square" lIns="0" tIns="0" rIns="0" bIns="0" rtlCol="0"/>
            <a:lstStyle/>
            <a:p/>
          </p:txBody>
        </p:sp>
        <p:sp>
          <p:nvSpPr>
            <p:cNvPr id="3563" name="object 3563" descr=""/>
            <p:cNvSpPr/>
            <p:nvPr/>
          </p:nvSpPr>
          <p:spPr>
            <a:xfrm>
              <a:off x="2234143" y="8078054"/>
              <a:ext cx="6985" cy="1270"/>
            </a:xfrm>
            <a:custGeom>
              <a:avLst/>
              <a:gdLst/>
              <a:ahLst/>
              <a:cxnLst/>
              <a:rect l="l" t="t" r="r" b="b"/>
              <a:pathLst>
                <a:path w="6985" h="1270">
                  <a:moveTo>
                    <a:pt x="0" y="1003"/>
                  </a:moveTo>
                  <a:lnTo>
                    <a:pt x="304" y="952"/>
                  </a:lnTo>
                  <a:lnTo>
                    <a:pt x="2413" y="647"/>
                  </a:lnTo>
                  <a:lnTo>
                    <a:pt x="2882" y="571"/>
                  </a:lnTo>
                  <a:lnTo>
                    <a:pt x="6819" y="0"/>
                  </a:lnTo>
                </a:path>
              </a:pathLst>
            </a:custGeom>
            <a:ln w="3175">
              <a:solidFill>
                <a:srgbClr val="565658"/>
              </a:solidFill>
            </a:ln>
          </p:spPr>
          <p:txBody>
            <a:bodyPr wrap="square" lIns="0" tIns="0" rIns="0" bIns="0" rtlCol="0"/>
            <a:lstStyle/>
            <a:p/>
          </p:txBody>
        </p:sp>
        <p:sp>
          <p:nvSpPr>
            <p:cNvPr id="3564" name="object 3564" descr=""/>
            <p:cNvSpPr/>
            <p:nvPr/>
          </p:nvSpPr>
          <p:spPr>
            <a:xfrm>
              <a:off x="2378532" y="8008296"/>
              <a:ext cx="635" cy="635"/>
            </a:xfrm>
            <a:custGeom>
              <a:avLst/>
              <a:gdLst/>
              <a:ahLst/>
              <a:cxnLst/>
              <a:rect l="l" t="t" r="r" b="b"/>
              <a:pathLst>
                <a:path w="635" h="634">
                  <a:moveTo>
                    <a:pt x="0" y="0"/>
                  </a:moveTo>
                  <a:lnTo>
                    <a:pt x="152" y="0"/>
                  </a:lnTo>
                  <a:lnTo>
                    <a:pt x="406" y="241"/>
                  </a:lnTo>
                  <a:lnTo>
                    <a:pt x="482" y="380"/>
                  </a:lnTo>
                </a:path>
              </a:pathLst>
            </a:custGeom>
            <a:ln w="3175">
              <a:solidFill>
                <a:srgbClr val="565658"/>
              </a:solidFill>
            </a:ln>
          </p:spPr>
          <p:txBody>
            <a:bodyPr wrap="square" lIns="0" tIns="0" rIns="0" bIns="0" rtlCol="0"/>
            <a:lstStyle/>
            <a:p/>
          </p:txBody>
        </p:sp>
        <p:sp>
          <p:nvSpPr>
            <p:cNvPr id="3565" name="object 3565" descr=""/>
            <p:cNvSpPr/>
            <p:nvPr/>
          </p:nvSpPr>
          <p:spPr>
            <a:xfrm>
              <a:off x="2332790" y="8268082"/>
              <a:ext cx="635" cy="635"/>
            </a:xfrm>
            <a:custGeom>
              <a:avLst/>
              <a:gdLst/>
              <a:ahLst/>
              <a:cxnLst/>
              <a:rect l="l" t="t" r="r" b="b"/>
              <a:pathLst>
                <a:path w="635" h="634">
                  <a:moveTo>
                    <a:pt x="609" y="0"/>
                  </a:moveTo>
                  <a:lnTo>
                    <a:pt x="457" y="114"/>
                  </a:lnTo>
                  <a:lnTo>
                    <a:pt x="317" y="190"/>
                  </a:lnTo>
                  <a:lnTo>
                    <a:pt x="152" y="215"/>
                  </a:lnTo>
                  <a:lnTo>
                    <a:pt x="0" y="165"/>
                  </a:lnTo>
                </a:path>
              </a:pathLst>
            </a:custGeom>
            <a:ln w="3175">
              <a:solidFill>
                <a:srgbClr val="565658"/>
              </a:solidFill>
            </a:ln>
          </p:spPr>
          <p:txBody>
            <a:bodyPr wrap="square" lIns="0" tIns="0" rIns="0" bIns="0" rtlCol="0"/>
            <a:lstStyle/>
            <a:p/>
          </p:txBody>
        </p:sp>
        <p:sp>
          <p:nvSpPr>
            <p:cNvPr id="3566" name="object 3566" descr=""/>
            <p:cNvSpPr/>
            <p:nvPr/>
          </p:nvSpPr>
          <p:spPr>
            <a:xfrm>
              <a:off x="2325540" y="8267519"/>
              <a:ext cx="7620" cy="6985"/>
            </a:xfrm>
            <a:custGeom>
              <a:avLst/>
              <a:gdLst/>
              <a:ahLst/>
              <a:cxnLst/>
              <a:rect l="l" t="t" r="r" b="b"/>
              <a:pathLst>
                <a:path w="7619" h="6984">
                  <a:moveTo>
                    <a:pt x="7264" y="723"/>
                  </a:moveTo>
                  <a:lnTo>
                    <a:pt x="6299" y="253"/>
                  </a:lnTo>
                  <a:lnTo>
                    <a:pt x="5359" y="50"/>
                  </a:lnTo>
                  <a:lnTo>
                    <a:pt x="4762" y="0"/>
                  </a:lnTo>
                  <a:lnTo>
                    <a:pt x="3467" y="165"/>
                  </a:lnTo>
                  <a:lnTo>
                    <a:pt x="0" y="4762"/>
                  </a:lnTo>
                  <a:lnTo>
                    <a:pt x="0" y="5016"/>
                  </a:lnTo>
                  <a:lnTo>
                    <a:pt x="558" y="6984"/>
                  </a:lnTo>
                </a:path>
              </a:pathLst>
            </a:custGeom>
            <a:ln w="3175">
              <a:solidFill>
                <a:srgbClr val="565658"/>
              </a:solidFill>
            </a:ln>
          </p:spPr>
          <p:txBody>
            <a:bodyPr wrap="square" lIns="0" tIns="0" rIns="0" bIns="0" rtlCol="0"/>
            <a:lstStyle/>
            <a:p/>
          </p:txBody>
        </p:sp>
        <p:sp>
          <p:nvSpPr>
            <p:cNvPr id="3567" name="object 3567" descr=""/>
            <p:cNvSpPr/>
            <p:nvPr/>
          </p:nvSpPr>
          <p:spPr>
            <a:xfrm>
              <a:off x="2223564" y="8171349"/>
              <a:ext cx="635" cy="635"/>
            </a:xfrm>
            <a:custGeom>
              <a:avLst/>
              <a:gdLst/>
              <a:ahLst/>
              <a:cxnLst/>
              <a:rect l="l" t="t" r="r" b="b"/>
              <a:pathLst>
                <a:path w="635" h="634">
                  <a:moveTo>
                    <a:pt x="0" y="330"/>
                  </a:moveTo>
                  <a:lnTo>
                    <a:pt x="38" y="139"/>
                  </a:lnTo>
                  <a:lnTo>
                    <a:pt x="152" y="0"/>
                  </a:lnTo>
                </a:path>
              </a:pathLst>
            </a:custGeom>
            <a:ln w="3175">
              <a:solidFill>
                <a:srgbClr val="565658"/>
              </a:solidFill>
            </a:ln>
          </p:spPr>
          <p:txBody>
            <a:bodyPr wrap="square" lIns="0" tIns="0" rIns="0" bIns="0" rtlCol="0"/>
            <a:lstStyle/>
            <a:p/>
          </p:txBody>
        </p:sp>
        <p:sp>
          <p:nvSpPr>
            <p:cNvPr id="3568" name="object 3568" descr=""/>
            <p:cNvSpPr/>
            <p:nvPr/>
          </p:nvSpPr>
          <p:spPr>
            <a:xfrm>
              <a:off x="2325815" y="8274507"/>
              <a:ext cx="635" cy="1270"/>
            </a:xfrm>
            <a:custGeom>
              <a:avLst/>
              <a:gdLst/>
              <a:ahLst/>
              <a:cxnLst/>
              <a:rect l="l" t="t" r="r" b="b"/>
              <a:pathLst>
                <a:path w="635" h="1270">
                  <a:moveTo>
                    <a:pt x="279" y="0"/>
                  </a:moveTo>
                  <a:lnTo>
                    <a:pt x="317" y="165"/>
                  </a:lnTo>
                  <a:lnTo>
                    <a:pt x="279" y="355"/>
                  </a:lnTo>
                  <a:lnTo>
                    <a:pt x="152" y="533"/>
                  </a:lnTo>
                  <a:lnTo>
                    <a:pt x="0" y="673"/>
                  </a:lnTo>
                </a:path>
              </a:pathLst>
            </a:custGeom>
            <a:ln w="3175">
              <a:solidFill>
                <a:srgbClr val="565658"/>
              </a:solidFill>
            </a:ln>
          </p:spPr>
          <p:txBody>
            <a:bodyPr wrap="square" lIns="0" tIns="0" rIns="0" bIns="0" rtlCol="0"/>
            <a:lstStyle/>
            <a:p/>
          </p:txBody>
        </p:sp>
        <p:sp>
          <p:nvSpPr>
            <p:cNvPr id="3569" name="object 3569" descr=""/>
            <p:cNvSpPr/>
            <p:nvPr/>
          </p:nvSpPr>
          <p:spPr>
            <a:xfrm>
              <a:off x="2224035" y="8169894"/>
              <a:ext cx="6985" cy="1270"/>
            </a:xfrm>
            <a:custGeom>
              <a:avLst/>
              <a:gdLst/>
              <a:ahLst/>
              <a:cxnLst/>
              <a:rect l="l" t="t" r="r" b="b"/>
              <a:pathLst>
                <a:path w="6985" h="1270">
                  <a:moveTo>
                    <a:pt x="0" y="1257"/>
                  </a:moveTo>
                  <a:lnTo>
                    <a:pt x="139" y="1244"/>
                  </a:lnTo>
                  <a:lnTo>
                    <a:pt x="292" y="1206"/>
                  </a:lnTo>
                  <a:lnTo>
                    <a:pt x="2400" y="800"/>
                  </a:lnTo>
                  <a:lnTo>
                    <a:pt x="2870" y="723"/>
                  </a:lnTo>
                  <a:lnTo>
                    <a:pt x="6781" y="0"/>
                  </a:lnTo>
                </a:path>
              </a:pathLst>
            </a:custGeom>
            <a:ln w="3175">
              <a:solidFill>
                <a:srgbClr val="565658"/>
              </a:solidFill>
            </a:ln>
          </p:spPr>
          <p:txBody>
            <a:bodyPr wrap="square" lIns="0" tIns="0" rIns="0" bIns="0" rtlCol="0"/>
            <a:lstStyle/>
            <a:p/>
          </p:txBody>
        </p:sp>
        <p:sp>
          <p:nvSpPr>
            <p:cNvPr id="3570" name="object 3570" descr=""/>
            <p:cNvSpPr/>
            <p:nvPr/>
          </p:nvSpPr>
          <p:spPr>
            <a:xfrm>
              <a:off x="2231546" y="8250659"/>
              <a:ext cx="6350" cy="8255"/>
            </a:xfrm>
            <a:custGeom>
              <a:avLst/>
              <a:gdLst/>
              <a:ahLst/>
              <a:cxnLst/>
              <a:rect l="l" t="t" r="r" b="b"/>
              <a:pathLst>
                <a:path w="6350" h="8254">
                  <a:moveTo>
                    <a:pt x="4483" y="8127"/>
                  </a:moveTo>
                  <a:lnTo>
                    <a:pt x="5283" y="7099"/>
                  </a:lnTo>
                  <a:lnTo>
                    <a:pt x="5600" y="6438"/>
                  </a:lnTo>
                  <a:lnTo>
                    <a:pt x="5880" y="5448"/>
                  </a:lnTo>
                  <a:lnTo>
                    <a:pt x="5918" y="4406"/>
                  </a:lnTo>
                  <a:lnTo>
                    <a:pt x="5880" y="4013"/>
                  </a:lnTo>
                  <a:lnTo>
                    <a:pt x="1727" y="0"/>
                  </a:lnTo>
                  <a:lnTo>
                    <a:pt x="0" y="114"/>
                  </a:lnTo>
                </a:path>
              </a:pathLst>
            </a:custGeom>
            <a:ln w="3175">
              <a:solidFill>
                <a:srgbClr val="565658"/>
              </a:solidFill>
            </a:ln>
          </p:spPr>
          <p:txBody>
            <a:bodyPr wrap="square" lIns="0" tIns="0" rIns="0" bIns="0" rtlCol="0"/>
            <a:lstStyle/>
            <a:p/>
          </p:txBody>
        </p:sp>
        <p:sp>
          <p:nvSpPr>
            <p:cNvPr id="3571" name="object 3571" descr=""/>
            <p:cNvSpPr/>
            <p:nvPr/>
          </p:nvSpPr>
          <p:spPr>
            <a:xfrm>
              <a:off x="2367095" y="8093798"/>
              <a:ext cx="6985" cy="635"/>
            </a:xfrm>
            <a:custGeom>
              <a:avLst/>
              <a:gdLst/>
              <a:ahLst/>
              <a:cxnLst/>
              <a:rect l="l" t="t" r="r" b="b"/>
              <a:pathLst>
                <a:path w="6985" h="634">
                  <a:moveTo>
                    <a:pt x="6934" y="0"/>
                  </a:moveTo>
                  <a:lnTo>
                    <a:pt x="6642" y="25"/>
                  </a:lnTo>
                  <a:lnTo>
                    <a:pt x="4483" y="101"/>
                  </a:lnTo>
                  <a:lnTo>
                    <a:pt x="4000" y="127"/>
                  </a:lnTo>
                  <a:lnTo>
                    <a:pt x="0" y="292"/>
                  </a:lnTo>
                </a:path>
              </a:pathLst>
            </a:custGeom>
            <a:ln w="3175">
              <a:solidFill>
                <a:srgbClr val="565658"/>
              </a:solidFill>
            </a:ln>
          </p:spPr>
          <p:txBody>
            <a:bodyPr wrap="square" lIns="0" tIns="0" rIns="0" bIns="0" rtlCol="0"/>
            <a:lstStyle/>
            <a:p/>
          </p:txBody>
        </p:sp>
        <p:sp>
          <p:nvSpPr>
            <p:cNvPr id="3572" name="object 3572" descr=""/>
            <p:cNvSpPr/>
            <p:nvPr/>
          </p:nvSpPr>
          <p:spPr>
            <a:xfrm>
              <a:off x="2231030" y="8250419"/>
              <a:ext cx="635" cy="635"/>
            </a:xfrm>
            <a:custGeom>
              <a:avLst/>
              <a:gdLst/>
              <a:ahLst/>
              <a:cxnLst/>
              <a:rect l="l" t="t" r="r" b="b"/>
              <a:pathLst>
                <a:path w="635" h="634">
                  <a:moveTo>
                    <a:pt x="533" y="355"/>
                  </a:moveTo>
                  <a:lnTo>
                    <a:pt x="381" y="355"/>
                  </a:lnTo>
                  <a:lnTo>
                    <a:pt x="228" y="292"/>
                  </a:lnTo>
                  <a:lnTo>
                    <a:pt x="114" y="152"/>
                  </a:lnTo>
                  <a:lnTo>
                    <a:pt x="0" y="0"/>
                  </a:lnTo>
                </a:path>
              </a:pathLst>
            </a:custGeom>
            <a:ln w="3175">
              <a:solidFill>
                <a:srgbClr val="565658"/>
              </a:solidFill>
            </a:ln>
          </p:spPr>
          <p:txBody>
            <a:bodyPr wrap="square" lIns="0" tIns="0" rIns="0" bIns="0" rtlCol="0"/>
            <a:lstStyle/>
            <a:p/>
          </p:txBody>
        </p:sp>
        <p:sp>
          <p:nvSpPr>
            <p:cNvPr id="3573" name="object 3573" descr=""/>
            <p:cNvSpPr/>
            <p:nvPr/>
          </p:nvSpPr>
          <p:spPr>
            <a:xfrm>
              <a:off x="2235912" y="8259105"/>
              <a:ext cx="635" cy="635"/>
            </a:xfrm>
            <a:custGeom>
              <a:avLst/>
              <a:gdLst/>
              <a:ahLst/>
              <a:cxnLst/>
              <a:rect l="l" t="t" r="r" b="b"/>
              <a:pathLst>
                <a:path w="635" h="634">
                  <a:moveTo>
                    <a:pt x="177" y="393"/>
                  </a:moveTo>
                  <a:lnTo>
                    <a:pt x="63" y="203"/>
                  </a:lnTo>
                  <a:lnTo>
                    <a:pt x="0" y="0"/>
                  </a:lnTo>
                </a:path>
              </a:pathLst>
            </a:custGeom>
            <a:ln w="3175">
              <a:solidFill>
                <a:srgbClr val="565658"/>
              </a:solidFill>
            </a:ln>
          </p:spPr>
          <p:txBody>
            <a:bodyPr wrap="square" lIns="0" tIns="0" rIns="0" bIns="0" rtlCol="0"/>
            <a:lstStyle/>
            <a:p/>
          </p:txBody>
        </p:sp>
        <p:sp>
          <p:nvSpPr>
            <p:cNvPr id="3574" name="object 3574" descr=""/>
            <p:cNvSpPr/>
            <p:nvPr/>
          </p:nvSpPr>
          <p:spPr>
            <a:xfrm>
              <a:off x="2252425" y="7992943"/>
              <a:ext cx="635" cy="635"/>
            </a:xfrm>
            <a:custGeom>
              <a:avLst/>
              <a:gdLst/>
              <a:ahLst/>
              <a:cxnLst/>
              <a:rect l="l" t="t" r="r" b="b"/>
              <a:pathLst>
                <a:path w="635" h="634">
                  <a:moveTo>
                    <a:pt x="0" y="254"/>
                  </a:moveTo>
                  <a:lnTo>
                    <a:pt x="139" y="114"/>
                  </a:lnTo>
                  <a:lnTo>
                    <a:pt x="292" y="0"/>
                  </a:lnTo>
                </a:path>
              </a:pathLst>
            </a:custGeom>
            <a:ln w="3175">
              <a:solidFill>
                <a:srgbClr val="565658"/>
              </a:solidFill>
            </a:ln>
          </p:spPr>
          <p:txBody>
            <a:bodyPr wrap="square" lIns="0" tIns="0" rIns="0" bIns="0" rtlCol="0"/>
            <a:lstStyle/>
            <a:p/>
          </p:txBody>
        </p:sp>
        <p:sp>
          <p:nvSpPr>
            <p:cNvPr id="3575" name="object 3575" descr=""/>
            <p:cNvSpPr/>
            <p:nvPr/>
          </p:nvSpPr>
          <p:spPr>
            <a:xfrm>
              <a:off x="2374028" y="8093351"/>
              <a:ext cx="635" cy="635"/>
            </a:xfrm>
            <a:custGeom>
              <a:avLst/>
              <a:gdLst/>
              <a:ahLst/>
              <a:cxnLst/>
              <a:rect l="l" t="t" r="r" b="b"/>
              <a:pathLst>
                <a:path w="635" h="634">
                  <a:moveTo>
                    <a:pt x="558" y="0"/>
                  </a:moveTo>
                  <a:lnTo>
                    <a:pt x="469" y="177"/>
                  </a:lnTo>
                  <a:lnTo>
                    <a:pt x="342" y="317"/>
                  </a:lnTo>
                  <a:lnTo>
                    <a:pt x="203" y="406"/>
                  </a:lnTo>
                  <a:lnTo>
                    <a:pt x="0" y="457"/>
                  </a:lnTo>
                </a:path>
              </a:pathLst>
            </a:custGeom>
            <a:ln w="3175">
              <a:solidFill>
                <a:srgbClr val="565658"/>
              </a:solidFill>
            </a:ln>
          </p:spPr>
          <p:txBody>
            <a:bodyPr wrap="square" lIns="0" tIns="0" rIns="0" bIns="0" rtlCol="0"/>
            <a:lstStyle/>
            <a:p/>
          </p:txBody>
        </p:sp>
        <p:sp>
          <p:nvSpPr>
            <p:cNvPr id="3576" name="object 3576" descr=""/>
            <p:cNvSpPr/>
            <p:nvPr/>
          </p:nvSpPr>
          <p:spPr>
            <a:xfrm>
              <a:off x="2253119" y="7992954"/>
              <a:ext cx="6350" cy="2540"/>
            </a:xfrm>
            <a:custGeom>
              <a:avLst/>
              <a:gdLst/>
              <a:ahLst/>
              <a:cxnLst/>
              <a:rect l="l" t="t" r="r" b="b"/>
              <a:pathLst>
                <a:path w="6350" h="2540">
                  <a:moveTo>
                    <a:pt x="0" y="0"/>
                  </a:moveTo>
                  <a:lnTo>
                    <a:pt x="1130" y="419"/>
                  </a:lnTo>
                  <a:lnTo>
                    <a:pt x="1905" y="736"/>
                  </a:lnTo>
                  <a:lnTo>
                    <a:pt x="5727" y="2184"/>
                  </a:lnTo>
                </a:path>
              </a:pathLst>
            </a:custGeom>
            <a:ln w="3175">
              <a:solidFill>
                <a:srgbClr val="565658"/>
              </a:solidFill>
            </a:ln>
          </p:spPr>
          <p:txBody>
            <a:bodyPr wrap="square" lIns="0" tIns="0" rIns="0" bIns="0" rtlCol="0"/>
            <a:lstStyle/>
            <a:p/>
          </p:txBody>
        </p:sp>
        <p:sp>
          <p:nvSpPr>
            <p:cNvPr id="3577" name="object 3577" descr=""/>
            <p:cNvSpPr/>
            <p:nvPr/>
          </p:nvSpPr>
          <p:spPr>
            <a:xfrm>
              <a:off x="2260676" y="7983340"/>
              <a:ext cx="3810" cy="4445"/>
            </a:xfrm>
            <a:custGeom>
              <a:avLst/>
              <a:gdLst/>
              <a:ahLst/>
              <a:cxnLst/>
              <a:rect l="l" t="t" r="r" b="b"/>
              <a:pathLst>
                <a:path w="3810" h="4445">
                  <a:moveTo>
                    <a:pt x="3530" y="4356"/>
                  </a:moveTo>
                  <a:lnTo>
                    <a:pt x="749" y="939"/>
                  </a:lnTo>
                  <a:lnTo>
                    <a:pt x="0" y="0"/>
                  </a:lnTo>
                </a:path>
              </a:pathLst>
            </a:custGeom>
            <a:ln w="3175">
              <a:solidFill>
                <a:srgbClr val="565658"/>
              </a:solidFill>
            </a:ln>
          </p:spPr>
          <p:txBody>
            <a:bodyPr wrap="square" lIns="0" tIns="0" rIns="0" bIns="0" rtlCol="0"/>
            <a:lstStyle/>
            <a:p/>
          </p:txBody>
        </p:sp>
        <p:sp>
          <p:nvSpPr>
            <p:cNvPr id="3578" name="object 3578" descr=""/>
            <p:cNvSpPr/>
            <p:nvPr/>
          </p:nvSpPr>
          <p:spPr>
            <a:xfrm>
              <a:off x="2326095" y="8274507"/>
              <a:ext cx="2540" cy="4445"/>
            </a:xfrm>
            <a:custGeom>
              <a:avLst/>
              <a:gdLst/>
              <a:ahLst/>
              <a:cxnLst/>
              <a:rect l="l" t="t" r="r" b="b"/>
              <a:pathLst>
                <a:path w="2539" h="4445">
                  <a:moveTo>
                    <a:pt x="0" y="0"/>
                  </a:moveTo>
                  <a:lnTo>
                    <a:pt x="1155" y="2184"/>
                  </a:lnTo>
                  <a:lnTo>
                    <a:pt x="2222" y="4216"/>
                  </a:lnTo>
                </a:path>
              </a:pathLst>
            </a:custGeom>
            <a:ln w="3175">
              <a:solidFill>
                <a:srgbClr val="565658"/>
              </a:solidFill>
            </a:ln>
          </p:spPr>
          <p:txBody>
            <a:bodyPr wrap="square" lIns="0" tIns="0" rIns="0" bIns="0" rtlCol="0"/>
            <a:lstStyle/>
            <a:p/>
          </p:txBody>
        </p:sp>
        <p:sp>
          <p:nvSpPr>
            <p:cNvPr id="3579" name="object 3579" descr=""/>
            <p:cNvSpPr/>
            <p:nvPr/>
          </p:nvSpPr>
          <p:spPr>
            <a:xfrm>
              <a:off x="2383864" y="8007353"/>
              <a:ext cx="635" cy="635"/>
            </a:xfrm>
            <a:custGeom>
              <a:avLst/>
              <a:gdLst/>
              <a:ahLst/>
              <a:cxnLst/>
              <a:rect l="l" t="t" r="r" b="b"/>
              <a:pathLst>
                <a:path w="635" h="634">
                  <a:moveTo>
                    <a:pt x="0" y="0"/>
                  </a:moveTo>
                  <a:lnTo>
                    <a:pt x="215" y="0"/>
                  </a:lnTo>
                  <a:lnTo>
                    <a:pt x="368" y="76"/>
                  </a:lnTo>
                  <a:lnTo>
                    <a:pt x="520" y="228"/>
                  </a:lnTo>
                  <a:lnTo>
                    <a:pt x="635" y="393"/>
                  </a:lnTo>
                </a:path>
              </a:pathLst>
            </a:custGeom>
            <a:ln w="3175">
              <a:solidFill>
                <a:srgbClr val="565658"/>
              </a:solidFill>
            </a:ln>
          </p:spPr>
          <p:txBody>
            <a:bodyPr wrap="square" lIns="0" tIns="0" rIns="0" bIns="0" rtlCol="0"/>
            <a:lstStyle/>
            <a:p/>
          </p:txBody>
        </p:sp>
        <p:sp>
          <p:nvSpPr>
            <p:cNvPr id="3580" name="object 3580" descr=""/>
            <p:cNvSpPr/>
            <p:nvPr/>
          </p:nvSpPr>
          <p:spPr>
            <a:xfrm>
              <a:off x="2328072" y="8278723"/>
              <a:ext cx="635" cy="1270"/>
            </a:xfrm>
            <a:custGeom>
              <a:avLst/>
              <a:gdLst/>
              <a:ahLst/>
              <a:cxnLst/>
              <a:rect l="l" t="t" r="r" b="b"/>
              <a:pathLst>
                <a:path w="635" h="1270">
                  <a:moveTo>
                    <a:pt x="254" y="0"/>
                  </a:moveTo>
                  <a:lnTo>
                    <a:pt x="304" y="177"/>
                  </a:lnTo>
                  <a:lnTo>
                    <a:pt x="292" y="355"/>
                  </a:lnTo>
                  <a:lnTo>
                    <a:pt x="165" y="533"/>
                  </a:lnTo>
                  <a:lnTo>
                    <a:pt x="0" y="685"/>
                  </a:lnTo>
                </a:path>
              </a:pathLst>
            </a:custGeom>
            <a:ln w="3175">
              <a:solidFill>
                <a:srgbClr val="565658"/>
              </a:solidFill>
            </a:ln>
          </p:spPr>
          <p:txBody>
            <a:bodyPr wrap="square" lIns="0" tIns="0" rIns="0" bIns="0" rtlCol="0"/>
            <a:lstStyle/>
            <a:p/>
          </p:txBody>
        </p:sp>
        <p:sp>
          <p:nvSpPr>
            <p:cNvPr id="3581" name="object 3581" descr=""/>
            <p:cNvSpPr/>
            <p:nvPr/>
          </p:nvSpPr>
          <p:spPr>
            <a:xfrm>
              <a:off x="2231116" y="8262327"/>
              <a:ext cx="635" cy="635"/>
            </a:xfrm>
            <a:custGeom>
              <a:avLst/>
              <a:gdLst/>
              <a:ahLst/>
              <a:cxnLst/>
              <a:rect l="l" t="t" r="r" b="b"/>
              <a:pathLst>
                <a:path w="635" h="634">
                  <a:moveTo>
                    <a:pt x="0" y="279"/>
                  </a:moveTo>
                  <a:lnTo>
                    <a:pt x="177" y="165"/>
                  </a:lnTo>
                  <a:lnTo>
                    <a:pt x="406" y="0"/>
                  </a:lnTo>
                </a:path>
              </a:pathLst>
            </a:custGeom>
            <a:ln w="3175">
              <a:solidFill>
                <a:srgbClr val="565658"/>
              </a:solidFill>
            </a:ln>
          </p:spPr>
          <p:txBody>
            <a:bodyPr wrap="square" lIns="0" tIns="0" rIns="0" bIns="0" rtlCol="0"/>
            <a:lstStyle/>
            <a:p/>
          </p:txBody>
        </p:sp>
        <p:sp>
          <p:nvSpPr>
            <p:cNvPr id="3582" name="object 3582" descr=""/>
            <p:cNvSpPr/>
            <p:nvPr/>
          </p:nvSpPr>
          <p:spPr>
            <a:xfrm>
              <a:off x="2231621" y="8262364"/>
              <a:ext cx="1270" cy="635"/>
            </a:xfrm>
            <a:custGeom>
              <a:avLst/>
              <a:gdLst/>
              <a:ahLst/>
              <a:cxnLst/>
              <a:rect l="l" t="t" r="r" b="b"/>
              <a:pathLst>
                <a:path w="1269" h="634">
                  <a:moveTo>
                    <a:pt x="736" y="0"/>
                  </a:moveTo>
                  <a:lnTo>
                    <a:pt x="457" y="177"/>
                  </a:lnTo>
                  <a:lnTo>
                    <a:pt x="279" y="228"/>
                  </a:lnTo>
                  <a:lnTo>
                    <a:pt x="76" y="165"/>
                  </a:lnTo>
                </a:path>
              </a:pathLst>
            </a:custGeom>
            <a:ln w="3175">
              <a:solidFill>
                <a:srgbClr val="565658"/>
              </a:solidFill>
            </a:ln>
          </p:spPr>
          <p:txBody>
            <a:bodyPr wrap="square" lIns="0" tIns="0" rIns="0" bIns="0" rtlCol="0"/>
            <a:lstStyle/>
            <a:p/>
          </p:txBody>
        </p:sp>
        <p:sp>
          <p:nvSpPr>
            <p:cNvPr id="3583" name="object 3583" descr=""/>
            <p:cNvSpPr/>
            <p:nvPr/>
          </p:nvSpPr>
          <p:spPr>
            <a:xfrm>
              <a:off x="2226356" y="8250774"/>
              <a:ext cx="5715" cy="1905"/>
            </a:xfrm>
            <a:custGeom>
              <a:avLst/>
              <a:gdLst/>
              <a:ahLst/>
              <a:cxnLst/>
              <a:rect l="l" t="t" r="r" b="b"/>
              <a:pathLst>
                <a:path w="5714" h="1904">
                  <a:moveTo>
                    <a:pt x="5206" y="0"/>
                  </a:moveTo>
                  <a:lnTo>
                    <a:pt x="711" y="1130"/>
                  </a:lnTo>
                  <a:lnTo>
                    <a:pt x="0" y="1308"/>
                  </a:lnTo>
                </a:path>
              </a:pathLst>
            </a:custGeom>
            <a:ln w="3175">
              <a:solidFill>
                <a:srgbClr val="565658"/>
              </a:solidFill>
            </a:ln>
          </p:spPr>
          <p:txBody>
            <a:bodyPr wrap="square" lIns="0" tIns="0" rIns="0" bIns="0" rtlCol="0"/>
            <a:lstStyle/>
            <a:p/>
          </p:txBody>
        </p:sp>
        <p:sp>
          <p:nvSpPr>
            <p:cNvPr id="3584" name="object 3584" descr=""/>
            <p:cNvSpPr/>
            <p:nvPr/>
          </p:nvSpPr>
          <p:spPr>
            <a:xfrm>
              <a:off x="2328332" y="8278717"/>
              <a:ext cx="1270" cy="635"/>
            </a:xfrm>
            <a:custGeom>
              <a:avLst/>
              <a:gdLst/>
              <a:ahLst/>
              <a:cxnLst/>
              <a:rect l="l" t="t" r="r" b="b"/>
              <a:pathLst>
                <a:path w="1269" h="634">
                  <a:moveTo>
                    <a:pt x="825" y="292"/>
                  </a:moveTo>
                  <a:lnTo>
                    <a:pt x="685" y="393"/>
                  </a:lnTo>
                  <a:lnTo>
                    <a:pt x="546" y="419"/>
                  </a:lnTo>
                  <a:lnTo>
                    <a:pt x="380" y="393"/>
                  </a:lnTo>
                  <a:lnTo>
                    <a:pt x="215" y="292"/>
                  </a:lnTo>
                  <a:lnTo>
                    <a:pt x="50" y="88"/>
                  </a:lnTo>
                </a:path>
              </a:pathLst>
            </a:custGeom>
            <a:ln w="3175">
              <a:solidFill>
                <a:srgbClr val="565658"/>
              </a:solidFill>
            </a:ln>
          </p:spPr>
          <p:txBody>
            <a:bodyPr wrap="square" lIns="0" tIns="0" rIns="0" bIns="0" rtlCol="0"/>
            <a:lstStyle/>
            <a:p/>
          </p:txBody>
        </p:sp>
        <p:sp>
          <p:nvSpPr>
            <p:cNvPr id="3585" name="object 3585" descr=""/>
            <p:cNvSpPr/>
            <p:nvPr/>
          </p:nvSpPr>
          <p:spPr>
            <a:xfrm>
              <a:off x="2225695" y="8251727"/>
              <a:ext cx="1270" cy="635"/>
            </a:xfrm>
            <a:custGeom>
              <a:avLst/>
              <a:gdLst/>
              <a:ahLst/>
              <a:cxnLst/>
              <a:rect l="l" t="t" r="r" b="b"/>
              <a:pathLst>
                <a:path w="1269" h="634">
                  <a:moveTo>
                    <a:pt x="647" y="355"/>
                  </a:moveTo>
                  <a:lnTo>
                    <a:pt x="444" y="355"/>
                  </a:lnTo>
                  <a:lnTo>
                    <a:pt x="279" y="292"/>
                  </a:lnTo>
                  <a:lnTo>
                    <a:pt x="139" y="177"/>
                  </a:lnTo>
                  <a:lnTo>
                    <a:pt x="0" y="0"/>
                  </a:lnTo>
                </a:path>
              </a:pathLst>
            </a:custGeom>
            <a:ln w="3175">
              <a:solidFill>
                <a:srgbClr val="565658"/>
              </a:solidFill>
            </a:ln>
          </p:spPr>
          <p:txBody>
            <a:bodyPr wrap="square" lIns="0" tIns="0" rIns="0" bIns="0" rtlCol="0"/>
            <a:lstStyle/>
            <a:p/>
          </p:txBody>
        </p:sp>
        <p:sp>
          <p:nvSpPr>
            <p:cNvPr id="3586" name="object 3586" descr=""/>
            <p:cNvSpPr/>
            <p:nvPr/>
          </p:nvSpPr>
          <p:spPr>
            <a:xfrm>
              <a:off x="2329158" y="8279009"/>
              <a:ext cx="635" cy="635"/>
            </a:xfrm>
            <a:custGeom>
              <a:avLst/>
              <a:gdLst/>
              <a:ahLst/>
              <a:cxnLst/>
              <a:rect l="l" t="t" r="r" b="b"/>
              <a:pathLst>
                <a:path w="635" h="634">
                  <a:moveTo>
                    <a:pt x="0" y="0"/>
                  </a:moveTo>
                  <a:lnTo>
                    <a:pt x="177" y="241"/>
                  </a:lnTo>
                  <a:lnTo>
                    <a:pt x="304" y="393"/>
                  </a:lnTo>
                </a:path>
              </a:pathLst>
            </a:custGeom>
            <a:ln w="3175">
              <a:solidFill>
                <a:srgbClr val="565658"/>
              </a:solidFill>
            </a:ln>
          </p:spPr>
          <p:txBody>
            <a:bodyPr wrap="square" lIns="0" tIns="0" rIns="0" bIns="0" rtlCol="0"/>
            <a:lstStyle/>
            <a:p/>
          </p:txBody>
        </p:sp>
        <p:sp>
          <p:nvSpPr>
            <p:cNvPr id="3587" name="object 3587" descr=""/>
            <p:cNvSpPr/>
            <p:nvPr/>
          </p:nvSpPr>
          <p:spPr>
            <a:xfrm>
              <a:off x="2378643" y="7996448"/>
              <a:ext cx="1270" cy="635"/>
            </a:xfrm>
            <a:custGeom>
              <a:avLst/>
              <a:gdLst/>
              <a:ahLst/>
              <a:cxnLst/>
              <a:rect l="l" t="t" r="r" b="b"/>
              <a:pathLst>
                <a:path w="1269" h="634">
                  <a:moveTo>
                    <a:pt x="0" y="177"/>
                  </a:moveTo>
                  <a:lnTo>
                    <a:pt x="228" y="50"/>
                  </a:lnTo>
                  <a:lnTo>
                    <a:pt x="406" y="0"/>
                  </a:lnTo>
                  <a:lnTo>
                    <a:pt x="596" y="63"/>
                  </a:lnTo>
                  <a:lnTo>
                    <a:pt x="736" y="177"/>
                  </a:lnTo>
                  <a:lnTo>
                    <a:pt x="774" y="304"/>
                  </a:lnTo>
                </a:path>
              </a:pathLst>
            </a:custGeom>
            <a:ln w="3175">
              <a:solidFill>
                <a:srgbClr val="565658"/>
              </a:solidFill>
            </a:ln>
          </p:spPr>
          <p:txBody>
            <a:bodyPr wrap="square" lIns="0" tIns="0" rIns="0" bIns="0" rtlCol="0"/>
            <a:lstStyle/>
            <a:p/>
          </p:txBody>
        </p:sp>
        <p:sp>
          <p:nvSpPr>
            <p:cNvPr id="3588" name="object 3588" descr=""/>
            <p:cNvSpPr/>
            <p:nvPr/>
          </p:nvSpPr>
          <p:spPr>
            <a:xfrm>
              <a:off x="2337770" y="8270960"/>
              <a:ext cx="635" cy="635"/>
            </a:xfrm>
            <a:custGeom>
              <a:avLst/>
              <a:gdLst/>
              <a:ahLst/>
              <a:cxnLst/>
              <a:rect l="l" t="t" r="r" b="b"/>
              <a:pathLst>
                <a:path w="635" h="634">
                  <a:moveTo>
                    <a:pt x="304" y="0"/>
                  </a:moveTo>
                  <a:lnTo>
                    <a:pt x="139" y="139"/>
                  </a:lnTo>
                  <a:lnTo>
                    <a:pt x="0" y="203"/>
                  </a:lnTo>
                </a:path>
              </a:pathLst>
            </a:custGeom>
            <a:ln w="3175">
              <a:solidFill>
                <a:srgbClr val="565658"/>
              </a:solidFill>
            </a:ln>
          </p:spPr>
          <p:txBody>
            <a:bodyPr wrap="square" lIns="0" tIns="0" rIns="0" bIns="0" rtlCol="0"/>
            <a:lstStyle/>
            <a:p/>
          </p:txBody>
        </p:sp>
        <p:sp>
          <p:nvSpPr>
            <p:cNvPr id="3589" name="object 3589" descr=""/>
            <p:cNvSpPr/>
            <p:nvPr/>
          </p:nvSpPr>
          <p:spPr>
            <a:xfrm>
              <a:off x="2332808" y="8268232"/>
              <a:ext cx="5080" cy="3175"/>
            </a:xfrm>
            <a:custGeom>
              <a:avLst/>
              <a:gdLst/>
              <a:ahLst/>
              <a:cxnLst/>
              <a:rect l="l" t="t" r="r" b="b"/>
              <a:pathLst>
                <a:path w="5080" h="3175">
                  <a:moveTo>
                    <a:pt x="4584" y="2870"/>
                  </a:moveTo>
                  <a:lnTo>
                    <a:pt x="2451" y="1549"/>
                  </a:lnTo>
                  <a:lnTo>
                    <a:pt x="0" y="0"/>
                  </a:lnTo>
                </a:path>
              </a:pathLst>
            </a:custGeom>
            <a:ln w="3175">
              <a:solidFill>
                <a:srgbClr val="565658"/>
              </a:solidFill>
            </a:ln>
          </p:spPr>
          <p:txBody>
            <a:bodyPr wrap="square" lIns="0" tIns="0" rIns="0" bIns="0" rtlCol="0"/>
            <a:lstStyle/>
            <a:p/>
          </p:txBody>
        </p:sp>
        <p:sp>
          <p:nvSpPr>
            <p:cNvPr id="3590" name="object 3590" descr=""/>
            <p:cNvSpPr/>
            <p:nvPr/>
          </p:nvSpPr>
          <p:spPr>
            <a:xfrm>
              <a:off x="2379412" y="7996496"/>
              <a:ext cx="635" cy="635"/>
            </a:xfrm>
            <a:custGeom>
              <a:avLst/>
              <a:gdLst/>
              <a:ahLst/>
              <a:cxnLst/>
              <a:rect l="l" t="t" r="r" b="b"/>
              <a:pathLst>
                <a:path w="635" h="634">
                  <a:moveTo>
                    <a:pt x="0" y="241"/>
                  </a:moveTo>
                  <a:lnTo>
                    <a:pt x="203" y="165"/>
                  </a:lnTo>
                  <a:lnTo>
                    <a:pt x="444" y="0"/>
                  </a:lnTo>
                </a:path>
              </a:pathLst>
            </a:custGeom>
            <a:ln w="3175">
              <a:solidFill>
                <a:srgbClr val="565658"/>
              </a:solidFill>
            </a:ln>
          </p:spPr>
          <p:txBody>
            <a:bodyPr wrap="square" lIns="0" tIns="0" rIns="0" bIns="0" rtlCol="0"/>
            <a:lstStyle/>
            <a:p/>
          </p:txBody>
        </p:sp>
        <p:sp>
          <p:nvSpPr>
            <p:cNvPr id="3591" name="object 3591" descr=""/>
            <p:cNvSpPr/>
            <p:nvPr/>
          </p:nvSpPr>
          <p:spPr>
            <a:xfrm>
              <a:off x="2374643" y="7996626"/>
              <a:ext cx="4445" cy="3810"/>
            </a:xfrm>
            <a:custGeom>
              <a:avLst/>
              <a:gdLst/>
              <a:ahLst/>
              <a:cxnLst/>
              <a:rect l="l" t="t" r="r" b="b"/>
              <a:pathLst>
                <a:path w="4444" h="3809">
                  <a:moveTo>
                    <a:pt x="4000" y="0"/>
                  </a:moveTo>
                  <a:lnTo>
                    <a:pt x="2120" y="1587"/>
                  </a:lnTo>
                  <a:lnTo>
                    <a:pt x="0" y="3340"/>
                  </a:lnTo>
                </a:path>
              </a:pathLst>
            </a:custGeom>
            <a:ln w="3175">
              <a:solidFill>
                <a:srgbClr val="565658"/>
              </a:solidFill>
            </a:ln>
          </p:spPr>
          <p:txBody>
            <a:bodyPr wrap="square" lIns="0" tIns="0" rIns="0" bIns="0" rtlCol="0"/>
            <a:lstStyle/>
            <a:p/>
          </p:txBody>
        </p:sp>
        <p:sp>
          <p:nvSpPr>
            <p:cNvPr id="3592" name="object 3592" descr=""/>
            <p:cNvSpPr/>
            <p:nvPr/>
          </p:nvSpPr>
          <p:spPr>
            <a:xfrm>
              <a:off x="2337409" y="8271820"/>
              <a:ext cx="635" cy="635"/>
            </a:xfrm>
            <a:custGeom>
              <a:avLst/>
              <a:gdLst/>
              <a:ahLst/>
              <a:cxnLst/>
              <a:rect l="l" t="t" r="r" b="b"/>
              <a:pathLst>
                <a:path w="635" h="634">
                  <a:moveTo>
                    <a:pt x="368" y="355"/>
                  </a:moveTo>
                  <a:lnTo>
                    <a:pt x="190" y="203"/>
                  </a:lnTo>
                  <a:lnTo>
                    <a:pt x="0" y="0"/>
                  </a:lnTo>
                </a:path>
              </a:pathLst>
            </a:custGeom>
            <a:ln w="3175">
              <a:solidFill>
                <a:srgbClr val="565658"/>
              </a:solidFill>
            </a:ln>
          </p:spPr>
          <p:txBody>
            <a:bodyPr wrap="square" lIns="0" tIns="0" rIns="0" bIns="0" rtlCol="0"/>
            <a:lstStyle/>
            <a:p/>
          </p:txBody>
        </p:sp>
        <p:sp>
          <p:nvSpPr>
            <p:cNvPr id="3593" name="object 3593" descr=""/>
            <p:cNvSpPr/>
            <p:nvPr/>
          </p:nvSpPr>
          <p:spPr>
            <a:xfrm>
              <a:off x="2337393" y="8271102"/>
              <a:ext cx="635" cy="1270"/>
            </a:xfrm>
            <a:custGeom>
              <a:avLst/>
              <a:gdLst/>
              <a:ahLst/>
              <a:cxnLst/>
              <a:rect l="l" t="t" r="r" b="b"/>
              <a:pathLst>
                <a:path w="635" h="1270">
                  <a:moveTo>
                    <a:pt x="0" y="0"/>
                  </a:moveTo>
                  <a:lnTo>
                    <a:pt x="165" y="152"/>
                  </a:lnTo>
                  <a:lnTo>
                    <a:pt x="241" y="317"/>
                  </a:lnTo>
                  <a:lnTo>
                    <a:pt x="215" y="482"/>
                  </a:lnTo>
                  <a:lnTo>
                    <a:pt x="101" y="634"/>
                  </a:lnTo>
                </a:path>
              </a:pathLst>
            </a:custGeom>
            <a:ln w="3175">
              <a:solidFill>
                <a:srgbClr val="565658"/>
              </a:solidFill>
            </a:ln>
          </p:spPr>
          <p:txBody>
            <a:bodyPr wrap="square" lIns="0" tIns="0" rIns="0" bIns="0" rtlCol="0"/>
            <a:lstStyle/>
            <a:p/>
          </p:txBody>
        </p:sp>
        <p:sp>
          <p:nvSpPr>
            <p:cNvPr id="3594" name="object 3594" descr=""/>
            <p:cNvSpPr/>
            <p:nvPr/>
          </p:nvSpPr>
          <p:spPr>
            <a:xfrm>
              <a:off x="2378643" y="7995902"/>
              <a:ext cx="635" cy="1270"/>
            </a:xfrm>
            <a:custGeom>
              <a:avLst/>
              <a:gdLst/>
              <a:ahLst/>
              <a:cxnLst/>
              <a:rect l="l" t="t" r="r" b="b"/>
              <a:pathLst>
                <a:path w="635" h="1270">
                  <a:moveTo>
                    <a:pt x="0" y="723"/>
                  </a:moveTo>
                  <a:lnTo>
                    <a:pt x="101" y="571"/>
                  </a:lnTo>
                  <a:lnTo>
                    <a:pt x="165" y="406"/>
                  </a:lnTo>
                  <a:lnTo>
                    <a:pt x="127" y="190"/>
                  </a:lnTo>
                  <a:lnTo>
                    <a:pt x="50" y="0"/>
                  </a:lnTo>
                </a:path>
              </a:pathLst>
            </a:custGeom>
            <a:ln w="3175">
              <a:solidFill>
                <a:srgbClr val="565658"/>
              </a:solidFill>
            </a:ln>
          </p:spPr>
          <p:txBody>
            <a:bodyPr wrap="square" lIns="0" tIns="0" rIns="0" bIns="0" rtlCol="0"/>
            <a:lstStyle/>
            <a:p/>
          </p:txBody>
        </p:sp>
        <p:sp>
          <p:nvSpPr>
            <p:cNvPr id="3595" name="object 3595" descr=""/>
            <p:cNvSpPr/>
            <p:nvPr/>
          </p:nvSpPr>
          <p:spPr>
            <a:xfrm>
              <a:off x="2225660" y="8252074"/>
              <a:ext cx="1270" cy="1270"/>
            </a:xfrm>
            <a:custGeom>
              <a:avLst/>
              <a:gdLst/>
              <a:ahLst/>
              <a:cxnLst/>
              <a:rect l="l" t="t" r="r" b="b"/>
              <a:pathLst>
                <a:path w="1269" h="1270">
                  <a:moveTo>
                    <a:pt x="495" y="673"/>
                  </a:moveTo>
                  <a:lnTo>
                    <a:pt x="406" y="507"/>
                  </a:lnTo>
                  <a:lnTo>
                    <a:pt x="368" y="342"/>
                  </a:lnTo>
                  <a:lnTo>
                    <a:pt x="406" y="203"/>
                  </a:lnTo>
                  <a:lnTo>
                    <a:pt x="660" y="12"/>
                  </a:lnTo>
                </a:path>
                <a:path w="1269" h="1270">
                  <a:moveTo>
                    <a:pt x="495" y="673"/>
                  </a:moveTo>
                  <a:lnTo>
                    <a:pt x="266" y="749"/>
                  </a:lnTo>
                  <a:lnTo>
                    <a:pt x="114" y="850"/>
                  </a:lnTo>
                </a:path>
              </a:pathLst>
            </a:custGeom>
            <a:ln w="3175">
              <a:solidFill>
                <a:srgbClr val="565658"/>
              </a:solidFill>
            </a:ln>
          </p:spPr>
          <p:txBody>
            <a:bodyPr wrap="square" lIns="0" tIns="0" rIns="0" bIns="0" rtlCol="0"/>
            <a:lstStyle/>
            <a:p/>
          </p:txBody>
        </p:sp>
        <p:sp>
          <p:nvSpPr>
            <p:cNvPr id="3596" name="object 3596" descr=""/>
            <p:cNvSpPr/>
            <p:nvPr/>
          </p:nvSpPr>
          <p:spPr>
            <a:xfrm>
              <a:off x="2383858" y="8006562"/>
              <a:ext cx="635" cy="1270"/>
            </a:xfrm>
            <a:custGeom>
              <a:avLst/>
              <a:gdLst/>
              <a:ahLst/>
              <a:cxnLst/>
              <a:rect l="l" t="t" r="r" b="b"/>
              <a:pathLst>
                <a:path w="635" h="1270">
                  <a:moveTo>
                    <a:pt x="241" y="152"/>
                  </a:moveTo>
                  <a:lnTo>
                    <a:pt x="330" y="317"/>
                  </a:lnTo>
                  <a:lnTo>
                    <a:pt x="330" y="469"/>
                  </a:lnTo>
                  <a:lnTo>
                    <a:pt x="292" y="622"/>
                  </a:lnTo>
                  <a:lnTo>
                    <a:pt x="25" y="787"/>
                  </a:lnTo>
                </a:path>
                <a:path w="635" h="1270">
                  <a:moveTo>
                    <a:pt x="241" y="152"/>
                  </a:moveTo>
                  <a:lnTo>
                    <a:pt x="406" y="88"/>
                  </a:lnTo>
                  <a:lnTo>
                    <a:pt x="546" y="38"/>
                  </a:lnTo>
                </a:path>
              </a:pathLst>
            </a:custGeom>
            <a:ln w="3175">
              <a:solidFill>
                <a:srgbClr val="565658"/>
              </a:solidFill>
            </a:ln>
          </p:spPr>
          <p:txBody>
            <a:bodyPr wrap="square" lIns="0" tIns="0" rIns="0" bIns="0" rtlCol="0"/>
            <a:lstStyle/>
            <a:p/>
          </p:txBody>
        </p:sp>
        <p:sp>
          <p:nvSpPr>
            <p:cNvPr id="3597" name="object 3597" descr=""/>
            <p:cNvSpPr/>
            <p:nvPr/>
          </p:nvSpPr>
          <p:spPr>
            <a:xfrm>
              <a:off x="2260039" y="7983218"/>
              <a:ext cx="635" cy="635"/>
            </a:xfrm>
            <a:custGeom>
              <a:avLst/>
              <a:gdLst/>
              <a:ahLst/>
              <a:cxnLst/>
              <a:rect l="l" t="t" r="r" b="b"/>
              <a:pathLst>
                <a:path w="635" h="634">
                  <a:moveTo>
                    <a:pt x="0" y="279"/>
                  </a:moveTo>
                  <a:lnTo>
                    <a:pt x="127" y="126"/>
                  </a:lnTo>
                  <a:lnTo>
                    <a:pt x="266" y="25"/>
                  </a:lnTo>
                  <a:lnTo>
                    <a:pt x="495" y="12"/>
                  </a:lnTo>
                  <a:lnTo>
                    <a:pt x="635" y="114"/>
                  </a:lnTo>
                </a:path>
              </a:pathLst>
            </a:custGeom>
            <a:ln w="3175">
              <a:solidFill>
                <a:srgbClr val="565658"/>
              </a:solidFill>
            </a:ln>
          </p:spPr>
          <p:txBody>
            <a:bodyPr wrap="square" lIns="0" tIns="0" rIns="0" bIns="0" rtlCol="0"/>
            <a:lstStyle/>
            <a:p/>
          </p:txBody>
        </p:sp>
        <p:sp>
          <p:nvSpPr>
            <p:cNvPr id="3598" name="object 3598" descr=""/>
            <p:cNvSpPr/>
            <p:nvPr/>
          </p:nvSpPr>
          <p:spPr>
            <a:xfrm>
              <a:off x="2232192" y="8262361"/>
              <a:ext cx="635" cy="1270"/>
            </a:xfrm>
            <a:custGeom>
              <a:avLst/>
              <a:gdLst/>
              <a:ahLst/>
              <a:cxnLst/>
              <a:rect l="l" t="t" r="r" b="b"/>
              <a:pathLst>
                <a:path w="635" h="1270">
                  <a:moveTo>
                    <a:pt x="165" y="723"/>
                  </a:moveTo>
                  <a:lnTo>
                    <a:pt x="50" y="520"/>
                  </a:lnTo>
                  <a:lnTo>
                    <a:pt x="0" y="355"/>
                  </a:lnTo>
                  <a:lnTo>
                    <a:pt x="50" y="152"/>
                  </a:lnTo>
                  <a:lnTo>
                    <a:pt x="165" y="0"/>
                  </a:lnTo>
                </a:path>
              </a:pathLst>
            </a:custGeom>
            <a:ln w="3175">
              <a:solidFill>
                <a:srgbClr val="565658"/>
              </a:solidFill>
            </a:ln>
          </p:spPr>
          <p:txBody>
            <a:bodyPr wrap="square" lIns="0" tIns="0" rIns="0" bIns="0" rtlCol="0"/>
            <a:lstStyle/>
            <a:p/>
          </p:txBody>
        </p:sp>
        <p:sp>
          <p:nvSpPr>
            <p:cNvPr id="3599" name="object 3599" descr=""/>
            <p:cNvSpPr/>
            <p:nvPr/>
          </p:nvSpPr>
          <p:spPr>
            <a:xfrm>
              <a:off x="2260558" y="7982600"/>
              <a:ext cx="635" cy="1270"/>
            </a:xfrm>
            <a:custGeom>
              <a:avLst/>
              <a:gdLst/>
              <a:ahLst/>
              <a:cxnLst/>
              <a:rect l="l" t="t" r="r" b="b"/>
              <a:pathLst>
                <a:path w="635" h="1270">
                  <a:moveTo>
                    <a:pt x="114" y="736"/>
                  </a:moveTo>
                  <a:lnTo>
                    <a:pt x="12" y="558"/>
                  </a:lnTo>
                  <a:lnTo>
                    <a:pt x="0" y="368"/>
                  </a:lnTo>
                  <a:lnTo>
                    <a:pt x="38" y="165"/>
                  </a:lnTo>
                  <a:lnTo>
                    <a:pt x="190" y="0"/>
                  </a:lnTo>
                </a:path>
              </a:pathLst>
            </a:custGeom>
            <a:ln w="3175">
              <a:solidFill>
                <a:srgbClr val="565658"/>
              </a:solidFill>
            </a:ln>
          </p:spPr>
          <p:txBody>
            <a:bodyPr wrap="square" lIns="0" tIns="0" rIns="0" bIns="0" rtlCol="0"/>
            <a:lstStyle/>
            <a:p/>
          </p:txBody>
        </p:sp>
        <p:sp>
          <p:nvSpPr>
            <p:cNvPr id="3600" name="object 3600" descr=""/>
            <p:cNvSpPr/>
            <p:nvPr/>
          </p:nvSpPr>
          <p:spPr>
            <a:xfrm>
              <a:off x="2232357" y="8258796"/>
              <a:ext cx="3810" cy="3810"/>
            </a:xfrm>
            <a:custGeom>
              <a:avLst/>
              <a:gdLst/>
              <a:ahLst/>
              <a:cxnLst/>
              <a:rect l="l" t="t" r="r" b="b"/>
              <a:pathLst>
                <a:path w="3810" h="3809">
                  <a:moveTo>
                    <a:pt x="0" y="3568"/>
                  </a:moveTo>
                  <a:lnTo>
                    <a:pt x="1739" y="1854"/>
                  </a:lnTo>
                  <a:lnTo>
                    <a:pt x="3670" y="0"/>
                  </a:lnTo>
                </a:path>
              </a:pathLst>
            </a:custGeom>
            <a:ln w="3175">
              <a:solidFill>
                <a:srgbClr val="565658"/>
              </a:solidFill>
            </a:ln>
          </p:spPr>
          <p:txBody>
            <a:bodyPr wrap="square" lIns="0" tIns="0" rIns="0" bIns="0" rtlCol="0"/>
            <a:lstStyle/>
            <a:p/>
          </p:txBody>
        </p:sp>
        <p:sp>
          <p:nvSpPr>
            <p:cNvPr id="3601" name="object 3601" descr=""/>
            <p:cNvSpPr/>
            <p:nvPr/>
          </p:nvSpPr>
          <p:spPr>
            <a:xfrm>
              <a:off x="2378532" y="8007356"/>
              <a:ext cx="5715" cy="1270"/>
            </a:xfrm>
            <a:custGeom>
              <a:avLst/>
              <a:gdLst/>
              <a:ahLst/>
              <a:cxnLst/>
              <a:rect l="l" t="t" r="r" b="b"/>
              <a:pathLst>
                <a:path w="5714" h="1270">
                  <a:moveTo>
                    <a:pt x="0" y="939"/>
                  </a:moveTo>
                  <a:lnTo>
                    <a:pt x="4495" y="152"/>
                  </a:lnTo>
                  <a:lnTo>
                    <a:pt x="5334" y="0"/>
                  </a:lnTo>
                </a:path>
              </a:pathLst>
            </a:custGeom>
            <a:ln w="3175">
              <a:solidFill>
                <a:srgbClr val="565658"/>
              </a:solidFill>
            </a:ln>
          </p:spPr>
          <p:txBody>
            <a:bodyPr wrap="square" lIns="0" tIns="0" rIns="0" bIns="0" rtlCol="0"/>
            <a:lstStyle/>
            <a:p/>
          </p:txBody>
        </p:sp>
        <p:sp>
          <p:nvSpPr>
            <p:cNvPr id="3602" name="object 3602" descr=""/>
            <p:cNvSpPr/>
            <p:nvPr/>
          </p:nvSpPr>
          <p:spPr>
            <a:xfrm>
              <a:off x="2924817" y="8008891"/>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3603" name="object 3603" descr=""/>
            <p:cNvSpPr/>
            <p:nvPr/>
          </p:nvSpPr>
          <p:spPr>
            <a:xfrm>
              <a:off x="2064392" y="8818045"/>
              <a:ext cx="0" cy="3810"/>
            </a:xfrm>
            <a:custGeom>
              <a:avLst/>
              <a:gdLst/>
              <a:ahLst/>
              <a:cxnLst/>
              <a:rect l="l" t="t" r="r" b="b"/>
              <a:pathLst>
                <a:path w="0" h="3809">
                  <a:moveTo>
                    <a:pt x="0" y="0"/>
                  </a:moveTo>
                  <a:lnTo>
                    <a:pt x="0" y="3594"/>
                  </a:lnTo>
                </a:path>
              </a:pathLst>
            </a:custGeom>
            <a:ln w="3175">
              <a:solidFill>
                <a:srgbClr val="565658"/>
              </a:solidFill>
            </a:ln>
          </p:spPr>
          <p:txBody>
            <a:bodyPr wrap="square" lIns="0" tIns="0" rIns="0" bIns="0" rtlCol="0"/>
            <a:lstStyle/>
            <a:p/>
          </p:txBody>
        </p:sp>
        <p:sp>
          <p:nvSpPr>
            <p:cNvPr id="3604" name="object 3604" descr=""/>
            <p:cNvSpPr/>
            <p:nvPr/>
          </p:nvSpPr>
          <p:spPr>
            <a:xfrm>
              <a:off x="2064567" y="8811525"/>
              <a:ext cx="635" cy="6350"/>
            </a:xfrm>
            <a:custGeom>
              <a:avLst/>
              <a:gdLst/>
              <a:ahLst/>
              <a:cxnLst/>
              <a:rect l="l" t="t" r="r" b="b"/>
              <a:pathLst>
                <a:path w="635" h="6350">
                  <a:moveTo>
                    <a:pt x="469" y="5918"/>
                  </a:moveTo>
                  <a:lnTo>
                    <a:pt x="152" y="4483"/>
                  </a:lnTo>
                  <a:lnTo>
                    <a:pt x="63" y="4025"/>
                  </a:lnTo>
                  <a:lnTo>
                    <a:pt x="0" y="3225"/>
                  </a:lnTo>
                  <a:lnTo>
                    <a:pt x="50" y="2095"/>
                  </a:lnTo>
                  <a:lnTo>
                    <a:pt x="63" y="1866"/>
                  </a:lnTo>
                  <a:lnTo>
                    <a:pt x="304" y="558"/>
                  </a:lnTo>
                  <a:lnTo>
                    <a:pt x="469" y="0"/>
                  </a:lnTo>
                </a:path>
              </a:pathLst>
            </a:custGeom>
            <a:ln w="3175">
              <a:solidFill>
                <a:srgbClr val="565658"/>
              </a:solidFill>
            </a:ln>
          </p:spPr>
          <p:txBody>
            <a:bodyPr wrap="square" lIns="0" tIns="0" rIns="0" bIns="0" rtlCol="0"/>
            <a:lstStyle/>
            <a:p/>
          </p:txBody>
        </p:sp>
        <p:sp>
          <p:nvSpPr>
            <p:cNvPr id="3605" name="object 3605" descr=""/>
            <p:cNvSpPr/>
            <p:nvPr/>
          </p:nvSpPr>
          <p:spPr>
            <a:xfrm>
              <a:off x="2064566" y="8817451"/>
              <a:ext cx="635" cy="4445"/>
            </a:xfrm>
            <a:custGeom>
              <a:avLst/>
              <a:gdLst/>
              <a:ahLst/>
              <a:cxnLst/>
              <a:rect l="l" t="t" r="r" b="b"/>
              <a:pathLst>
                <a:path w="635" h="4445">
                  <a:moveTo>
                    <a:pt x="0" y="4178"/>
                  </a:moveTo>
                  <a:lnTo>
                    <a:pt x="88" y="2311"/>
                  </a:lnTo>
                  <a:lnTo>
                    <a:pt x="368" y="419"/>
                  </a:lnTo>
                  <a:lnTo>
                    <a:pt x="469" y="0"/>
                  </a:lnTo>
                </a:path>
              </a:pathLst>
            </a:custGeom>
            <a:ln w="3175">
              <a:solidFill>
                <a:srgbClr val="565658"/>
              </a:solidFill>
            </a:ln>
          </p:spPr>
          <p:txBody>
            <a:bodyPr wrap="square" lIns="0" tIns="0" rIns="0" bIns="0" rtlCol="0"/>
            <a:lstStyle/>
            <a:p/>
          </p:txBody>
        </p:sp>
        <p:sp>
          <p:nvSpPr>
            <p:cNvPr id="3606" name="object 3606" descr=""/>
            <p:cNvSpPr/>
            <p:nvPr/>
          </p:nvSpPr>
          <p:spPr>
            <a:xfrm>
              <a:off x="2915540" y="8029150"/>
              <a:ext cx="0" cy="6985"/>
            </a:xfrm>
            <a:custGeom>
              <a:avLst/>
              <a:gdLst/>
              <a:ahLst/>
              <a:cxnLst/>
              <a:rect l="l" t="t" r="r" b="b"/>
              <a:pathLst>
                <a:path w="0" h="6984">
                  <a:moveTo>
                    <a:pt x="0" y="0"/>
                  </a:moveTo>
                  <a:lnTo>
                    <a:pt x="0" y="6540"/>
                  </a:lnTo>
                </a:path>
              </a:pathLst>
            </a:custGeom>
            <a:ln w="3175">
              <a:solidFill>
                <a:srgbClr val="565658"/>
              </a:solidFill>
            </a:ln>
          </p:spPr>
          <p:txBody>
            <a:bodyPr wrap="square" lIns="0" tIns="0" rIns="0" bIns="0" rtlCol="0"/>
            <a:lstStyle/>
            <a:p/>
          </p:txBody>
        </p:sp>
        <p:sp>
          <p:nvSpPr>
            <p:cNvPr id="3607" name="object 3607" descr=""/>
            <p:cNvSpPr/>
            <p:nvPr/>
          </p:nvSpPr>
          <p:spPr>
            <a:xfrm>
              <a:off x="2915540" y="8034732"/>
              <a:ext cx="0" cy="1270"/>
            </a:xfrm>
            <a:custGeom>
              <a:avLst/>
              <a:gdLst/>
              <a:ahLst/>
              <a:cxnLst/>
              <a:rect l="l" t="t" r="r" b="b"/>
              <a:pathLst>
                <a:path w="0" h="1270">
                  <a:moveTo>
                    <a:pt x="0" y="0"/>
                  </a:moveTo>
                  <a:lnTo>
                    <a:pt x="0" y="952"/>
                  </a:lnTo>
                </a:path>
              </a:pathLst>
            </a:custGeom>
            <a:ln w="3175">
              <a:solidFill>
                <a:srgbClr val="565658"/>
              </a:solidFill>
            </a:ln>
          </p:spPr>
          <p:txBody>
            <a:bodyPr wrap="square" lIns="0" tIns="0" rIns="0" bIns="0" rtlCol="0"/>
            <a:lstStyle/>
            <a:p/>
          </p:txBody>
        </p:sp>
        <p:sp>
          <p:nvSpPr>
            <p:cNvPr id="3608" name="object 3608" descr=""/>
            <p:cNvSpPr/>
            <p:nvPr/>
          </p:nvSpPr>
          <p:spPr>
            <a:xfrm>
              <a:off x="2915900" y="8029505"/>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3609" name="object 3609" descr=""/>
            <p:cNvSpPr/>
            <p:nvPr/>
          </p:nvSpPr>
          <p:spPr>
            <a:xfrm>
              <a:off x="2555153" y="8042831"/>
              <a:ext cx="1270" cy="1905"/>
            </a:xfrm>
            <a:custGeom>
              <a:avLst/>
              <a:gdLst/>
              <a:ahLst/>
              <a:cxnLst/>
              <a:rect l="l" t="t" r="r" b="b"/>
              <a:pathLst>
                <a:path w="1269" h="1904">
                  <a:moveTo>
                    <a:pt x="0" y="0"/>
                  </a:moveTo>
                  <a:lnTo>
                    <a:pt x="762" y="736"/>
                  </a:lnTo>
                  <a:lnTo>
                    <a:pt x="1028" y="1778"/>
                  </a:lnTo>
                </a:path>
                <a:path w="1269" h="1904">
                  <a:moveTo>
                    <a:pt x="0" y="0"/>
                  </a:moveTo>
                  <a:lnTo>
                    <a:pt x="1028" y="1778"/>
                  </a:lnTo>
                </a:path>
              </a:pathLst>
            </a:custGeom>
            <a:ln w="3175">
              <a:solidFill>
                <a:srgbClr val="565658"/>
              </a:solidFill>
            </a:ln>
          </p:spPr>
          <p:txBody>
            <a:bodyPr wrap="square" lIns="0" tIns="0" rIns="0" bIns="0" rtlCol="0"/>
            <a:lstStyle/>
            <a:p/>
          </p:txBody>
        </p:sp>
        <p:sp>
          <p:nvSpPr>
            <p:cNvPr id="3610" name="object 3610" descr=""/>
            <p:cNvSpPr/>
            <p:nvPr/>
          </p:nvSpPr>
          <p:spPr>
            <a:xfrm>
              <a:off x="2552078" y="8044613"/>
              <a:ext cx="1270" cy="1905"/>
            </a:xfrm>
            <a:custGeom>
              <a:avLst/>
              <a:gdLst/>
              <a:ahLst/>
              <a:cxnLst/>
              <a:rect l="l" t="t" r="r" b="b"/>
              <a:pathLst>
                <a:path w="1269" h="1904">
                  <a:moveTo>
                    <a:pt x="1003" y="1777"/>
                  </a:moveTo>
                  <a:lnTo>
                    <a:pt x="266" y="1028"/>
                  </a:lnTo>
                  <a:lnTo>
                    <a:pt x="0" y="0"/>
                  </a:lnTo>
                </a:path>
                <a:path w="1269" h="1904">
                  <a:moveTo>
                    <a:pt x="1003" y="1777"/>
                  </a:moveTo>
                  <a:lnTo>
                    <a:pt x="0" y="0"/>
                  </a:lnTo>
                </a:path>
              </a:pathLst>
            </a:custGeom>
            <a:ln w="3175">
              <a:solidFill>
                <a:srgbClr val="565658"/>
              </a:solidFill>
            </a:ln>
          </p:spPr>
          <p:txBody>
            <a:bodyPr wrap="square" lIns="0" tIns="0" rIns="0" bIns="0" rtlCol="0"/>
            <a:lstStyle/>
            <a:p/>
          </p:txBody>
        </p:sp>
        <p:sp>
          <p:nvSpPr>
            <p:cNvPr id="3611" name="object 3611" descr=""/>
            <p:cNvSpPr/>
            <p:nvPr/>
          </p:nvSpPr>
          <p:spPr>
            <a:xfrm>
              <a:off x="2555166" y="8044604"/>
              <a:ext cx="1270" cy="1905"/>
            </a:xfrm>
            <a:custGeom>
              <a:avLst/>
              <a:gdLst/>
              <a:ahLst/>
              <a:cxnLst/>
              <a:rect l="l" t="t" r="r" b="b"/>
              <a:pathLst>
                <a:path w="1269" h="1904">
                  <a:moveTo>
                    <a:pt x="1016" y="0"/>
                  </a:moveTo>
                  <a:lnTo>
                    <a:pt x="749" y="1041"/>
                  </a:lnTo>
                  <a:lnTo>
                    <a:pt x="0" y="1803"/>
                  </a:lnTo>
                </a:path>
                <a:path w="1269" h="1904">
                  <a:moveTo>
                    <a:pt x="1016" y="0"/>
                  </a:moveTo>
                  <a:lnTo>
                    <a:pt x="0" y="1803"/>
                  </a:lnTo>
                </a:path>
              </a:pathLst>
            </a:custGeom>
            <a:ln w="3175">
              <a:solidFill>
                <a:srgbClr val="565658"/>
              </a:solidFill>
            </a:ln>
          </p:spPr>
          <p:txBody>
            <a:bodyPr wrap="square" lIns="0" tIns="0" rIns="0" bIns="0" rtlCol="0"/>
            <a:lstStyle/>
            <a:p/>
          </p:txBody>
        </p:sp>
        <p:sp>
          <p:nvSpPr>
            <p:cNvPr id="3612" name="object 3612" descr=""/>
            <p:cNvSpPr/>
            <p:nvPr/>
          </p:nvSpPr>
          <p:spPr>
            <a:xfrm>
              <a:off x="2552064" y="8042813"/>
              <a:ext cx="1270" cy="1905"/>
            </a:xfrm>
            <a:custGeom>
              <a:avLst/>
              <a:gdLst/>
              <a:ahLst/>
              <a:cxnLst/>
              <a:rect l="l" t="t" r="r" b="b"/>
              <a:pathLst>
                <a:path w="1269" h="1904">
                  <a:moveTo>
                    <a:pt x="0" y="1790"/>
                  </a:moveTo>
                  <a:lnTo>
                    <a:pt x="279" y="761"/>
                  </a:lnTo>
                  <a:lnTo>
                    <a:pt x="1028" y="0"/>
                  </a:lnTo>
                </a:path>
                <a:path w="1269" h="1904">
                  <a:moveTo>
                    <a:pt x="0" y="1790"/>
                  </a:moveTo>
                  <a:lnTo>
                    <a:pt x="1028" y="0"/>
                  </a:lnTo>
                </a:path>
              </a:pathLst>
            </a:custGeom>
            <a:ln w="3175">
              <a:solidFill>
                <a:srgbClr val="565658"/>
              </a:solidFill>
            </a:ln>
          </p:spPr>
          <p:txBody>
            <a:bodyPr wrap="square" lIns="0" tIns="0" rIns="0" bIns="0" rtlCol="0"/>
            <a:lstStyle/>
            <a:p/>
          </p:txBody>
        </p:sp>
        <p:sp>
          <p:nvSpPr>
            <p:cNvPr id="3613" name="object 3613" descr=""/>
            <p:cNvSpPr/>
            <p:nvPr/>
          </p:nvSpPr>
          <p:spPr>
            <a:xfrm>
              <a:off x="2553082" y="8042551"/>
              <a:ext cx="2540" cy="635"/>
            </a:xfrm>
            <a:custGeom>
              <a:avLst/>
              <a:gdLst/>
              <a:ahLst/>
              <a:cxnLst/>
              <a:rect l="l" t="t" r="r" b="b"/>
              <a:pathLst>
                <a:path w="2539" h="634">
                  <a:moveTo>
                    <a:pt x="0" y="279"/>
                  </a:moveTo>
                  <a:lnTo>
                    <a:pt x="1041" y="0"/>
                  </a:lnTo>
                  <a:lnTo>
                    <a:pt x="2082" y="279"/>
                  </a:lnTo>
                </a:path>
                <a:path w="2539" h="634">
                  <a:moveTo>
                    <a:pt x="0" y="279"/>
                  </a:moveTo>
                  <a:lnTo>
                    <a:pt x="774" y="279"/>
                  </a:lnTo>
                  <a:lnTo>
                    <a:pt x="2082" y="279"/>
                  </a:lnTo>
                </a:path>
              </a:pathLst>
            </a:custGeom>
            <a:ln w="3175">
              <a:solidFill>
                <a:srgbClr val="565658"/>
              </a:solidFill>
            </a:ln>
          </p:spPr>
          <p:txBody>
            <a:bodyPr wrap="square" lIns="0" tIns="0" rIns="0" bIns="0" rtlCol="0"/>
            <a:lstStyle/>
            <a:p/>
          </p:txBody>
        </p:sp>
        <p:sp>
          <p:nvSpPr>
            <p:cNvPr id="3614" name="object 3614" descr=""/>
            <p:cNvSpPr/>
            <p:nvPr/>
          </p:nvSpPr>
          <p:spPr>
            <a:xfrm>
              <a:off x="2553083" y="8046391"/>
              <a:ext cx="2540" cy="635"/>
            </a:xfrm>
            <a:custGeom>
              <a:avLst/>
              <a:gdLst/>
              <a:ahLst/>
              <a:cxnLst/>
              <a:rect l="l" t="t" r="r" b="b"/>
              <a:pathLst>
                <a:path w="2539" h="634">
                  <a:moveTo>
                    <a:pt x="2070" y="0"/>
                  </a:moveTo>
                  <a:lnTo>
                    <a:pt x="1054" y="279"/>
                  </a:lnTo>
                  <a:lnTo>
                    <a:pt x="0" y="0"/>
                  </a:lnTo>
                </a:path>
                <a:path w="2539" h="634">
                  <a:moveTo>
                    <a:pt x="2070" y="0"/>
                  </a:moveTo>
                  <a:lnTo>
                    <a:pt x="762" y="0"/>
                  </a:lnTo>
                  <a:lnTo>
                    <a:pt x="0" y="0"/>
                  </a:lnTo>
                </a:path>
              </a:pathLst>
            </a:custGeom>
            <a:ln w="3175">
              <a:solidFill>
                <a:srgbClr val="565658"/>
              </a:solidFill>
            </a:ln>
          </p:spPr>
          <p:txBody>
            <a:bodyPr wrap="square" lIns="0" tIns="0" rIns="0" bIns="0" rtlCol="0"/>
            <a:lstStyle/>
            <a:p/>
          </p:txBody>
        </p:sp>
        <p:sp>
          <p:nvSpPr>
            <p:cNvPr id="3615" name="object 3615" descr=""/>
            <p:cNvSpPr/>
            <p:nvPr/>
          </p:nvSpPr>
          <p:spPr>
            <a:xfrm>
              <a:off x="2550440" y="8040916"/>
              <a:ext cx="7620" cy="7620"/>
            </a:xfrm>
            <a:custGeom>
              <a:avLst/>
              <a:gdLst/>
              <a:ahLst/>
              <a:cxnLst/>
              <a:rect l="l" t="t" r="r" b="b"/>
              <a:pathLst>
                <a:path w="7619" h="7620">
                  <a:moveTo>
                    <a:pt x="3682" y="7378"/>
                  </a:moveTo>
                  <a:lnTo>
                    <a:pt x="5079" y="7111"/>
                  </a:lnTo>
                  <a:lnTo>
                    <a:pt x="6299" y="6286"/>
                  </a:lnTo>
                  <a:lnTo>
                    <a:pt x="7086" y="5105"/>
                  </a:lnTo>
                  <a:lnTo>
                    <a:pt x="7365" y="3695"/>
                  </a:lnTo>
                  <a:lnTo>
                    <a:pt x="7086" y="2285"/>
                  </a:lnTo>
                  <a:lnTo>
                    <a:pt x="6299" y="1104"/>
                  </a:lnTo>
                  <a:lnTo>
                    <a:pt x="5079" y="292"/>
                  </a:lnTo>
                  <a:lnTo>
                    <a:pt x="3682" y="0"/>
                  </a:lnTo>
                  <a:lnTo>
                    <a:pt x="2273" y="292"/>
                  </a:lnTo>
                  <a:lnTo>
                    <a:pt x="1079" y="1104"/>
                  </a:lnTo>
                  <a:lnTo>
                    <a:pt x="279" y="2285"/>
                  </a:lnTo>
                  <a:lnTo>
                    <a:pt x="0" y="3695"/>
                  </a:lnTo>
                  <a:lnTo>
                    <a:pt x="279" y="5105"/>
                  </a:lnTo>
                  <a:lnTo>
                    <a:pt x="1079" y="6286"/>
                  </a:lnTo>
                  <a:lnTo>
                    <a:pt x="2273" y="7111"/>
                  </a:lnTo>
                  <a:lnTo>
                    <a:pt x="3682" y="7378"/>
                  </a:lnTo>
                </a:path>
              </a:pathLst>
            </a:custGeom>
            <a:ln w="3175">
              <a:solidFill>
                <a:srgbClr val="565658"/>
              </a:solidFill>
            </a:ln>
          </p:spPr>
          <p:txBody>
            <a:bodyPr wrap="square" lIns="0" tIns="0" rIns="0" bIns="0" rtlCol="0"/>
            <a:lstStyle/>
            <a:p/>
          </p:txBody>
        </p:sp>
        <p:sp>
          <p:nvSpPr>
            <p:cNvPr id="3616" name="object 3616" descr=""/>
            <p:cNvSpPr/>
            <p:nvPr/>
          </p:nvSpPr>
          <p:spPr>
            <a:xfrm>
              <a:off x="2549970" y="8040460"/>
              <a:ext cx="8890" cy="8890"/>
            </a:xfrm>
            <a:custGeom>
              <a:avLst/>
              <a:gdLst/>
              <a:ahLst/>
              <a:cxnLst/>
              <a:rect l="l" t="t" r="r" b="b"/>
              <a:pathLst>
                <a:path w="8889" h="8890">
                  <a:moveTo>
                    <a:pt x="4152" y="8305"/>
                  </a:moveTo>
                  <a:lnTo>
                    <a:pt x="2565" y="8000"/>
                  </a:lnTo>
                  <a:lnTo>
                    <a:pt x="1219" y="7086"/>
                  </a:lnTo>
                  <a:lnTo>
                    <a:pt x="304" y="5727"/>
                  </a:lnTo>
                  <a:lnTo>
                    <a:pt x="0" y="4152"/>
                  </a:lnTo>
                  <a:lnTo>
                    <a:pt x="304" y="2552"/>
                  </a:lnTo>
                  <a:lnTo>
                    <a:pt x="1219" y="1219"/>
                  </a:lnTo>
                  <a:lnTo>
                    <a:pt x="2565" y="304"/>
                  </a:lnTo>
                  <a:lnTo>
                    <a:pt x="4152" y="0"/>
                  </a:lnTo>
                  <a:lnTo>
                    <a:pt x="5740" y="304"/>
                  </a:lnTo>
                  <a:lnTo>
                    <a:pt x="7073" y="1219"/>
                  </a:lnTo>
                  <a:lnTo>
                    <a:pt x="8000" y="2552"/>
                  </a:lnTo>
                  <a:lnTo>
                    <a:pt x="8305" y="4152"/>
                  </a:lnTo>
                  <a:lnTo>
                    <a:pt x="8000" y="5727"/>
                  </a:lnTo>
                  <a:lnTo>
                    <a:pt x="7073" y="7086"/>
                  </a:lnTo>
                  <a:lnTo>
                    <a:pt x="5740" y="8000"/>
                  </a:lnTo>
                  <a:lnTo>
                    <a:pt x="4152" y="8305"/>
                  </a:lnTo>
                </a:path>
              </a:pathLst>
            </a:custGeom>
            <a:ln w="3175">
              <a:solidFill>
                <a:srgbClr val="565658"/>
              </a:solidFill>
            </a:ln>
          </p:spPr>
          <p:txBody>
            <a:bodyPr wrap="square" lIns="0" tIns="0" rIns="0" bIns="0" rtlCol="0"/>
            <a:lstStyle/>
            <a:p/>
          </p:txBody>
        </p:sp>
        <p:sp>
          <p:nvSpPr>
            <p:cNvPr id="3617" name="object 3617" descr=""/>
            <p:cNvSpPr/>
            <p:nvPr/>
          </p:nvSpPr>
          <p:spPr>
            <a:xfrm>
              <a:off x="2552331" y="8043724"/>
              <a:ext cx="635" cy="1905"/>
            </a:xfrm>
            <a:custGeom>
              <a:avLst/>
              <a:gdLst/>
              <a:ahLst/>
              <a:cxnLst/>
              <a:rect l="l" t="t" r="r" b="b"/>
              <a:pathLst>
                <a:path w="635" h="1904">
                  <a:moveTo>
                    <a:pt x="254" y="0"/>
                  </a:moveTo>
                  <a:lnTo>
                    <a:pt x="0" y="889"/>
                  </a:lnTo>
                  <a:lnTo>
                    <a:pt x="254" y="1778"/>
                  </a:lnTo>
                </a:path>
              </a:pathLst>
            </a:custGeom>
            <a:ln w="3175">
              <a:solidFill>
                <a:srgbClr val="565658"/>
              </a:solidFill>
            </a:ln>
          </p:spPr>
          <p:txBody>
            <a:bodyPr wrap="square" lIns="0" tIns="0" rIns="0" bIns="0" rtlCol="0"/>
            <a:lstStyle/>
            <a:p/>
          </p:txBody>
        </p:sp>
        <p:sp>
          <p:nvSpPr>
            <p:cNvPr id="3618" name="object 3618" descr=""/>
            <p:cNvSpPr/>
            <p:nvPr/>
          </p:nvSpPr>
          <p:spPr>
            <a:xfrm>
              <a:off x="2554137" y="8042835"/>
              <a:ext cx="1905" cy="1270"/>
            </a:xfrm>
            <a:custGeom>
              <a:avLst/>
              <a:gdLst/>
              <a:ahLst/>
              <a:cxnLst/>
              <a:rect l="l" t="t" r="r" b="b"/>
              <a:pathLst>
                <a:path w="1905" h="1270">
                  <a:moveTo>
                    <a:pt x="1536" y="888"/>
                  </a:moveTo>
                  <a:lnTo>
                    <a:pt x="1257" y="520"/>
                  </a:lnTo>
                  <a:lnTo>
                    <a:pt x="0" y="0"/>
                  </a:lnTo>
                </a:path>
              </a:pathLst>
            </a:custGeom>
            <a:ln w="3175">
              <a:solidFill>
                <a:srgbClr val="565658"/>
              </a:solidFill>
            </a:ln>
          </p:spPr>
          <p:txBody>
            <a:bodyPr wrap="square" lIns="0" tIns="0" rIns="0" bIns="0" rtlCol="0"/>
            <a:lstStyle/>
            <a:p/>
          </p:txBody>
        </p:sp>
        <p:sp>
          <p:nvSpPr>
            <p:cNvPr id="3619" name="object 3619" descr=""/>
            <p:cNvSpPr/>
            <p:nvPr/>
          </p:nvSpPr>
          <p:spPr>
            <a:xfrm>
              <a:off x="2555674" y="8043719"/>
              <a:ext cx="635" cy="1905"/>
            </a:xfrm>
            <a:custGeom>
              <a:avLst/>
              <a:gdLst/>
              <a:ahLst/>
              <a:cxnLst/>
              <a:rect l="l" t="t" r="r" b="b"/>
              <a:pathLst>
                <a:path w="635" h="1904">
                  <a:moveTo>
                    <a:pt x="0" y="1777"/>
                  </a:moveTo>
                  <a:lnTo>
                    <a:pt x="241" y="888"/>
                  </a:lnTo>
                  <a:lnTo>
                    <a:pt x="0" y="0"/>
                  </a:lnTo>
                </a:path>
              </a:pathLst>
            </a:custGeom>
            <a:ln w="3175">
              <a:solidFill>
                <a:srgbClr val="565658"/>
              </a:solidFill>
            </a:ln>
          </p:spPr>
          <p:txBody>
            <a:bodyPr wrap="square" lIns="0" tIns="0" rIns="0" bIns="0" rtlCol="0"/>
            <a:lstStyle/>
            <a:p/>
          </p:txBody>
        </p:sp>
        <p:sp>
          <p:nvSpPr>
            <p:cNvPr id="3620" name="object 3620" descr=""/>
            <p:cNvSpPr/>
            <p:nvPr/>
          </p:nvSpPr>
          <p:spPr>
            <a:xfrm>
              <a:off x="2554123" y="8045502"/>
              <a:ext cx="1905" cy="1270"/>
            </a:xfrm>
            <a:custGeom>
              <a:avLst/>
              <a:gdLst/>
              <a:ahLst/>
              <a:cxnLst/>
              <a:rect l="l" t="t" r="r" b="b"/>
              <a:pathLst>
                <a:path w="1905" h="1270">
                  <a:moveTo>
                    <a:pt x="0" y="889"/>
                  </a:moveTo>
                  <a:lnTo>
                    <a:pt x="1257" y="355"/>
                  </a:lnTo>
                  <a:lnTo>
                    <a:pt x="1549" y="0"/>
                  </a:lnTo>
                </a:path>
              </a:pathLst>
            </a:custGeom>
            <a:ln w="3175">
              <a:solidFill>
                <a:srgbClr val="565658"/>
              </a:solidFill>
            </a:ln>
          </p:spPr>
          <p:txBody>
            <a:bodyPr wrap="square" lIns="0" tIns="0" rIns="0" bIns="0" rtlCol="0"/>
            <a:lstStyle/>
            <a:p/>
          </p:txBody>
        </p:sp>
        <p:sp>
          <p:nvSpPr>
            <p:cNvPr id="3621" name="object 3621" descr=""/>
            <p:cNvSpPr/>
            <p:nvPr/>
          </p:nvSpPr>
          <p:spPr>
            <a:xfrm>
              <a:off x="2062854" y="8829945"/>
              <a:ext cx="1905" cy="0"/>
            </a:xfrm>
            <a:custGeom>
              <a:avLst/>
              <a:gdLst/>
              <a:ahLst/>
              <a:cxnLst/>
              <a:rect l="l" t="t" r="r" b="b"/>
              <a:pathLst>
                <a:path w="1905" h="0">
                  <a:moveTo>
                    <a:pt x="0" y="0"/>
                  </a:moveTo>
                  <a:lnTo>
                    <a:pt x="1790" y="0"/>
                  </a:lnTo>
                </a:path>
              </a:pathLst>
            </a:custGeom>
            <a:ln w="3175">
              <a:solidFill>
                <a:srgbClr val="565658"/>
              </a:solidFill>
            </a:ln>
          </p:spPr>
          <p:txBody>
            <a:bodyPr wrap="square" lIns="0" tIns="0" rIns="0" bIns="0" rtlCol="0"/>
            <a:lstStyle/>
            <a:p/>
          </p:txBody>
        </p:sp>
        <p:sp>
          <p:nvSpPr>
            <p:cNvPr id="3622" name="object 3622" descr=""/>
            <p:cNvSpPr/>
            <p:nvPr/>
          </p:nvSpPr>
          <p:spPr>
            <a:xfrm>
              <a:off x="2062854" y="8824724"/>
              <a:ext cx="0" cy="5715"/>
            </a:xfrm>
            <a:custGeom>
              <a:avLst/>
              <a:gdLst/>
              <a:ahLst/>
              <a:cxnLst/>
              <a:rect l="l" t="t" r="r" b="b"/>
              <a:pathLst>
                <a:path w="0" h="5715">
                  <a:moveTo>
                    <a:pt x="0" y="0"/>
                  </a:moveTo>
                  <a:lnTo>
                    <a:pt x="0" y="5219"/>
                  </a:lnTo>
                </a:path>
              </a:pathLst>
            </a:custGeom>
            <a:ln w="3175">
              <a:solidFill>
                <a:srgbClr val="565658"/>
              </a:solidFill>
            </a:ln>
          </p:spPr>
          <p:txBody>
            <a:bodyPr wrap="square" lIns="0" tIns="0" rIns="0" bIns="0" rtlCol="0"/>
            <a:lstStyle/>
            <a:p/>
          </p:txBody>
        </p:sp>
        <p:sp>
          <p:nvSpPr>
            <p:cNvPr id="3623" name="object 3623" descr=""/>
            <p:cNvSpPr/>
            <p:nvPr/>
          </p:nvSpPr>
          <p:spPr>
            <a:xfrm>
              <a:off x="2062849" y="8829945"/>
              <a:ext cx="1905" cy="0"/>
            </a:xfrm>
            <a:custGeom>
              <a:avLst/>
              <a:gdLst/>
              <a:ahLst/>
              <a:cxnLst/>
              <a:rect l="l" t="t" r="r" b="b"/>
              <a:pathLst>
                <a:path w="1905" h="0">
                  <a:moveTo>
                    <a:pt x="1803" y="0"/>
                  </a:moveTo>
                  <a:lnTo>
                    <a:pt x="0" y="0"/>
                  </a:lnTo>
                </a:path>
              </a:pathLst>
            </a:custGeom>
            <a:ln w="3175">
              <a:solidFill>
                <a:srgbClr val="565658"/>
              </a:solidFill>
            </a:ln>
          </p:spPr>
          <p:txBody>
            <a:bodyPr wrap="square" lIns="0" tIns="0" rIns="0" bIns="0" rtlCol="0"/>
            <a:lstStyle/>
            <a:p/>
          </p:txBody>
        </p:sp>
        <p:sp>
          <p:nvSpPr>
            <p:cNvPr id="3624" name="object 3624" descr=""/>
            <p:cNvSpPr/>
            <p:nvPr/>
          </p:nvSpPr>
          <p:spPr>
            <a:xfrm>
              <a:off x="2062854" y="8813319"/>
              <a:ext cx="2540" cy="0"/>
            </a:xfrm>
            <a:custGeom>
              <a:avLst/>
              <a:gdLst/>
              <a:ahLst/>
              <a:cxnLst/>
              <a:rect l="l" t="t" r="r" b="b"/>
              <a:pathLst>
                <a:path w="2539" h="0">
                  <a:moveTo>
                    <a:pt x="0" y="0"/>
                  </a:moveTo>
                  <a:lnTo>
                    <a:pt x="2425" y="0"/>
                  </a:lnTo>
                </a:path>
              </a:pathLst>
            </a:custGeom>
            <a:ln w="3175">
              <a:solidFill>
                <a:srgbClr val="565658"/>
              </a:solidFill>
            </a:ln>
          </p:spPr>
          <p:txBody>
            <a:bodyPr wrap="square" lIns="0" tIns="0" rIns="0" bIns="0" rtlCol="0"/>
            <a:lstStyle/>
            <a:p/>
          </p:txBody>
        </p:sp>
        <p:sp>
          <p:nvSpPr>
            <p:cNvPr id="3625" name="object 3625" descr=""/>
            <p:cNvSpPr/>
            <p:nvPr/>
          </p:nvSpPr>
          <p:spPr>
            <a:xfrm>
              <a:off x="2582638" y="7933789"/>
              <a:ext cx="1905" cy="1270"/>
            </a:xfrm>
            <a:custGeom>
              <a:avLst/>
              <a:gdLst/>
              <a:ahLst/>
              <a:cxnLst/>
              <a:rect l="l" t="t" r="r" b="b"/>
              <a:pathLst>
                <a:path w="1905" h="1270">
                  <a:moveTo>
                    <a:pt x="1498" y="0"/>
                  </a:moveTo>
                  <a:lnTo>
                    <a:pt x="863" y="635"/>
                  </a:lnTo>
                  <a:lnTo>
                    <a:pt x="0" y="850"/>
                  </a:lnTo>
                </a:path>
                <a:path w="1905" h="1270">
                  <a:moveTo>
                    <a:pt x="1498" y="0"/>
                  </a:moveTo>
                  <a:lnTo>
                    <a:pt x="0" y="850"/>
                  </a:lnTo>
                </a:path>
              </a:pathLst>
            </a:custGeom>
            <a:ln w="3175">
              <a:solidFill>
                <a:srgbClr val="565658"/>
              </a:solidFill>
            </a:ln>
          </p:spPr>
          <p:txBody>
            <a:bodyPr wrap="square" lIns="0" tIns="0" rIns="0" bIns="0" rtlCol="0"/>
            <a:lstStyle/>
            <a:p/>
          </p:txBody>
        </p:sp>
        <p:sp>
          <p:nvSpPr>
            <p:cNvPr id="3626" name="object 3626" descr=""/>
            <p:cNvSpPr/>
            <p:nvPr/>
          </p:nvSpPr>
          <p:spPr>
            <a:xfrm>
              <a:off x="2581149" y="7931227"/>
              <a:ext cx="1905" cy="1270"/>
            </a:xfrm>
            <a:custGeom>
              <a:avLst/>
              <a:gdLst/>
              <a:ahLst/>
              <a:cxnLst/>
              <a:rect l="l" t="t" r="r" b="b"/>
              <a:pathLst>
                <a:path w="1905" h="1270">
                  <a:moveTo>
                    <a:pt x="0" y="838"/>
                  </a:moveTo>
                  <a:lnTo>
                    <a:pt x="647" y="203"/>
                  </a:lnTo>
                  <a:lnTo>
                    <a:pt x="1498" y="0"/>
                  </a:lnTo>
                </a:path>
                <a:path w="1905" h="1270">
                  <a:moveTo>
                    <a:pt x="0" y="838"/>
                  </a:moveTo>
                  <a:lnTo>
                    <a:pt x="1498" y="0"/>
                  </a:lnTo>
                </a:path>
              </a:pathLst>
            </a:custGeom>
            <a:ln w="3175">
              <a:solidFill>
                <a:srgbClr val="565658"/>
              </a:solidFill>
            </a:ln>
          </p:spPr>
          <p:txBody>
            <a:bodyPr wrap="square" lIns="0" tIns="0" rIns="0" bIns="0" rtlCol="0"/>
            <a:lstStyle/>
            <a:p/>
          </p:txBody>
        </p:sp>
        <p:sp>
          <p:nvSpPr>
            <p:cNvPr id="3627" name="object 3627" descr=""/>
            <p:cNvSpPr/>
            <p:nvPr/>
          </p:nvSpPr>
          <p:spPr>
            <a:xfrm>
              <a:off x="2582649" y="7931222"/>
              <a:ext cx="1905" cy="1270"/>
            </a:xfrm>
            <a:custGeom>
              <a:avLst/>
              <a:gdLst/>
              <a:ahLst/>
              <a:cxnLst/>
              <a:rect l="l" t="t" r="r" b="b"/>
              <a:pathLst>
                <a:path w="1905" h="1270">
                  <a:moveTo>
                    <a:pt x="0" y="0"/>
                  </a:moveTo>
                  <a:lnTo>
                    <a:pt x="850" y="228"/>
                  </a:lnTo>
                  <a:lnTo>
                    <a:pt x="1485" y="838"/>
                  </a:lnTo>
                </a:path>
                <a:path w="1905" h="1270">
                  <a:moveTo>
                    <a:pt x="0" y="0"/>
                  </a:moveTo>
                  <a:lnTo>
                    <a:pt x="1485" y="838"/>
                  </a:lnTo>
                </a:path>
              </a:pathLst>
            </a:custGeom>
            <a:ln w="3175">
              <a:solidFill>
                <a:srgbClr val="565658"/>
              </a:solidFill>
            </a:ln>
          </p:spPr>
          <p:txBody>
            <a:bodyPr wrap="square" lIns="0" tIns="0" rIns="0" bIns="0" rtlCol="0"/>
            <a:lstStyle/>
            <a:p/>
          </p:txBody>
        </p:sp>
        <p:sp>
          <p:nvSpPr>
            <p:cNvPr id="3628" name="object 3628" descr=""/>
            <p:cNvSpPr/>
            <p:nvPr/>
          </p:nvSpPr>
          <p:spPr>
            <a:xfrm>
              <a:off x="2062731" y="8884881"/>
              <a:ext cx="0" cy="635"/>
            </a:xfrm>
            <a:custGeom>
              <a:avLst/>
              <a:gdLst/>
              <a:ahLst/>
              <a:cxnLst/>
              <a:rect l="l" t="t" r="r" b="b"/>
              <a:pathLst>
                <a:path w="0" h="634">
                  <a:moveTo>
                    <a:pt x="0" y="0"/>
                  </a:moveTo>
                  <a:lnTo>
                    <a:pt x="0" y="292"/>
                  </a:lnTo>
                </a:path>
              </a:pathLst>
            </a:custGeom>
            <a:ln w="3175">
              <a:solidFill>
                <a:srgbClr val="565658"/>
              </a:solidFill>
            </a:ln>
          </p:spPr>
          <p:txBody>
            <a:bodyPr wrap="square" lIns="0" tIns="0" rIns="0" bIns="0" rtlCol="0"/>
            <a:lstStyle/>
            <a:p/>
          </p:txBody>
        </p:sp>
        <p:sp>
          <p:nvSpPr>
            <p:cNvPr id="3629" name="object 3629" descr=""/>
            <p:cNvSpPr/>
            <p:nvPr/>
          </p:nvSpPr>
          <p:spPr>
            <a:xfrm>
              <a:off x="2062731" y="8876882"/>
              <a:ext cx="0" cy="8890"/>
            </a:xfrm>
            <a:custGeom>
              <a:avLst/>
              <a:gdLst/>
              <a:ahLst/>
              <a:cxnLst/>
              <a:rect l="l" t="t" r="r" b="b"/>
              <a:pathLst>
                <a:path w="0" h="8890">
                  <a:moveTo>
                    <a:pt x="0" y="0"/>
                  </a:moveTo>
                  <a:lnTo>
                    <a:pt x="0" y="8305"/>
                  </a:lnTo>
                </a:path>
              </a:pathLst>
            </a:custGeom>
            <a:ln w="3175">
              <a:solidFill>
                <a:srgbClr val="565658"/>
              </a:solidFill>
            </a:ln>
          </p:spPr>
          <p:txBody>
            <a:bodyPr wrap="square" lIns="0" tIns="0" rIns="0" bIns="0" rtlCol="0"/>
            <a:lstStyle/>
            <a:p/>
          </p:txBody>
        </p:sp>
        <p:sp>
          <p:nvSpPr>
            <p:cNvPr id="3630" name="object 3630" descr=""/>
            <p:cNvSpPr/>
            <p:nvPr/>
          </p:nvSpPr>
          <p:spPr>
            <a:xfrm>
              <a:off x="2673024" y="7987723"/>
              <a:ext cx="2540" cy="5080"/>
            </a:xfrm>
            <a:custGeom>
              <a:avLst/>
              <a:gdLst/>
              <a:ahLst/>
              <a:cxnLst/>
              <a:rect l="l" t="t" r="r" b="b"/>
              <a:pathLst>
                <a:path w="2539" h="5079">
                  <a:moveTo>
                    <a:pt x="0" y="4914"/>
                  </a:moveTo>
                  <a:lnTo>
                    <a:pt x="1524" y="2667"/>
                  </a:lnTo>
                  <a:lnTo>
                    <a:pt x="2057" y="0"/>
                  </a:lnTo>
                </a:path>
              </a:pathLst>
            </a:custGeom>
            <a:ln w="3175">
              <a:solidFill>
                <a:srgbClr val="565658"/>
              </a:solidFill>
            </a:ln>
          </p:spPr>
          <p:txBody>
            <a:bodyPr wrap="square" lIns="0" tIns="0" rIns="0" bIns="0" rtlCol="0"/>
            <a:lstStyle/>
            <a:p/>
          </p:txBody>
        </p:sp>
        <p:sp>
          <p:nvSpPr>
            <p:cNvPr id="3631" name="object 3631" descr=""/>
            <p:cNvSpPr/>
            <p:nvPr/>
          </p:nvSpPr>
          <p:spPr>
            <a:xfrm>
              <a:off x="2670853" y="7987727"/>
              <a:ext cx="1270" cy="3175"/>
            </a:xfrm>
            <a:custGeom>
              <a:avLst/>
              <a:gdLst/>
              <a:ahLst/>
              <a:cxnLst/>
              <a:rect l="l" t="t" r="r" b="b"/>
              <a:pathLst>
                <a:path w="1269" h="3175">
                  <a:moveTo>
                    <a:pt x="1143" y="0"/>
                  </a:moveTo>
                  <a:lnTo>
                    <a:pt x="863" y="1485"/>
                  </a:lnTo>
                  <a:lnTo>
                    <a:pt x="0" y="2730"/>
                  </a:lnTo>
                </a:path>
              </a:pathLst>
            </a:custGeom>
            <a:ln w="3175">
              <a:solidFill>
                <a:srgbClr val="565658"/>
              </a:solidFill>
            </a:ln>
          </p:spPr>
          <p:txBody>
            <a:bodyPr wrap="square" lIns="0" tIns="0" rIns="0" bIns="0" rtlCol="0"/>
            <a:lstStyle/>
            <a:p/>
          </p:txBody>
        </p:sp>
        <p:sp>
          <p:nvSpPr>
            <p:cNvPr id="3632" name="object 3632" descr=""/>
            <p:cNvSpPr/>
            <p:nvPr/>
          </p:nvSpPr>
          <p:spPr>
            <a:xfrm>
              <a:off x="2670011" y="7992634"/>
              <a:ext cx="3175" cy="1905"/>
            </a:xfrm>
            <a:custGeom>
              <a:avLst/>
              <a:gdLst/>
              <a:ahLst/>
              <a:cxnLst/>
              <a:rect l="l" t="t" r="r" b="b"/>
              <a:pathLst>
                <a:path w="3175" h="1904">
                  <a:moveTo>
                    <a:pt x="0" y="1777"/>
                  </a:moveTo>
                  <a:lnTo>
                    <a:pt x="1612" y="1092"/>
                  </a:lnTo>
                  <a:lnTo>
                    <a:pt x="3022" y="0"/>
                  </a:lnTo>
                </a:path>
              </a:pathLst>
            </a:custGeom>
            <a:ln w="3175">
              <a:solidFill>
                <a:srgbClr val="565658"/>
              </a:solidFill>
            </a:ln>
          </p:spPr>
          <p:txBody>
            <a:bodyPr wrap="square" lIns="0" tIns="0" rIns="0" bIns="0" rtlCol="0"/>
            <a:lstStyle/>
            <a:p/>
          </p:txBody>
        </p:sp>
        <p:sp>
          <p:nvSpPr>
            <p:cNvPr id="3633" name="object 3633" descr=""/>
            <p:cNvSpPr/>
            <p:nvPr/>
          </p:nvSpPr>
          <p:spPr>
            <a:xfrm>
              <a:off x="2668111" y="7990456"/>
              <a:ext cx="3175" cy="1270"/>
            </a:xfrm>
            <a:custGeom>
              <a:avLst/>
              <a:gdLst/>
              <a:ahLst/>
              <a:cxnLst/>
              <a:rect l="l" t="t" r="r" b="b"/>
              <a:pathLst>
                <a:path w="3175" h="1270">
                  <a:moveTo>
                    <a:pt x="2755" y="0"/>
                  </a:moveTo>
                  <a:lnTo>
                    <a:pt x="1498" y="850"/>
                  </a:lnTo>
                  <a:lnTo>
                    <a:pt x="0" y="1143"/>
                  </a:lnTo>
                </a:path>
              </a:pathLst>
            </a:custGeom>
            <a:ln w="3175">
              <a:solidFill>
                <a:srgbClr val="565658"/>
              </a:solidFill>
            </a:ln>
          </p:spPr>
          <p:txBody>
            <a:bodyPr wrap="square" lIns="0" tIns="0" rIns="0" bIns="0" rtlCol="0"/>
            <a:lstStyle/>
            <a:p/>
          </p:txBody>
        </p:sp>
        <p:sp>
          <p:nvSpPr>
            <p:cNvPr id="3634" name="object 3634" descr=""/>
            <p:cNvSpPr/>
            <p:nvPr/>
          </p:nvSpPr>
          <p:spPr>
            <a:xfrm>
              <a:off x="2668122" y="7980765"/>
              <a:ext cx="5080" cy="2540"/>
            </a:xfrm>
            <a:custGeom>
              <a:avLst/>
              <a:gdLst/>
              <a:ahLst/>
              <a:cxnLst/>
              <a:rect l="l" t="t" r="r" b="b"/>
              <a:pathLst>
                <a:path w="5080" h="2540">
                  <a:moveTo>
                    <a:pt x="4902" y="2044"/>
                  </a:moveTo>
                  <a:lnTo>
                    <a:pt x="2666" y="533"/>
                  </a:lnTo>
                  <a:lnTo>
                    <a:pt x="0" y="0"/>
                  </a:lnTo>
                </a:path>
              </a:pathLst>
            </a:custGeom>
            <a:ln w="3175">
              <a:solidFill>
                <a:srgbClr val="565658"/>
              </a:solidFill>
            </a:ln>
          </p:spPr>
          <p:txBody>
            <a:bodyPr wrap="square" lIns="0" tIns="0" rIns="0" bIns="0" rtlCol="0"/>
            <a:lstStyle/>
            <a:p/>
          </p:txBody>
        </p:sp>
        <p:sp>
          <p:nvSpPr>
            <p:cNvPr id="3635" name="object 3635" descr=""/>
            <p:cNvSpPr/>
            <p:nvPr/>
          </p:nvSpPr>
          <p:spPr>
            <a:xfrm>
              <a:off x="2064566" y="8821629"/>
              <a:ext cx="635" cy="4445"/>
            </a:xfrm>
            <a:custGeom>
              <a:avLst/>
              <a:gdLst/>
              <a:ahLst/>
              <a:cxnLst/>
              <a:rect l="l" t="t" r="r" b="b"/>
              <a:pathLst>
                <a:path w="635" h="4445">
                  <a:moveTo>
                    <a:pt x="0" y="0"/>
                  </a:moveTo>
                  <a:lnTo>
                    <a:pt x="114" y="1879"/>
                  </a:lnTo>
                  <a:lnTo>
                    <a:pt x="368" y="3771"/>
                  </a:lnTo>
                  <a:lnTo>
                    <a:pt x="469" y="4178"/>
                  </a:lnTo>
                </a:path>
              </a:pathLst>
            </a:custGeom>
            <a:ln w="3175">
              <a:solidFill>
                <a:srgbClr val="565658"/>
              </a:solidFill>
            </a:ln>
          </p:spPr>
          <p:txBody>
            <a:bodyPr wrap="square" lIns="0" tIns="0" rIns="0" bIns="0" rtlCol="0"/>
            <a:lstStyle/>
            <a:p/>
          </p:txBody>
        </p:sp>
        <p:sp>
          <p:nvSpPr>
            <p:cNvPr id="3636" name="object 3636" descr=""/>
            <p:cNvSpPr/>
            <p:nvPr/>
          </p:nvSpPr>
          <p:spPr>
            <a:xfrm>
              <a:off x="2064567" y="8817443"/>
              <a:ext cx="635" cy="4445"/>
            </a:xfrm>
            <a:custGeom>
              <a:avLst/>
              <a:gdLst/>
              <a:ahLst/>
              <a:cxnLst/>
              <a:rect l="l" t="t" r="r" b="b"/>
              <a:pathLst>
                <a:path w="635" h="4445">
                  <a:moveTo>
                    <a:pt x="469" y="0"/>
                  </a:moveTo>
                  <a:lnTo>
                    <a:pt x="152" y="2044"/>
                  </a:lnTo>
                  <a:lnTo>
                    <a:pt x="0" y="3848"/>
                  </a:lnTo>
                  <a:lnTo>
                    <a:pt x="0" y="4178"/>
                  </a:lnTo>
                </a:path>
              </a:pathLst>
            </a:custGeom>
            <a:ln w="3175">
              <a:solidFill>
                <a:srgbClr val="565658"/>
              </a:solidFill>
            </a:ln>
          </p:spPr>
          <p:txBody>
            <a:bodyPr wrap="square" lIns="0" tIns="0" rIns="0" bIns="0" rtlCol="0"/>
            <a:lstStyle/>
            <a:p/>
          </p:txBody>
        </p:sp>
        <p:sp>
          <p:nvSpPr>
            <p:cNvPr id="3637" name="object 3637" descr=""/>
            <p:cNvSpPr/>
            <p:nvPr/>
          </p:nvSpPr>
          <p:spPr>
            <a:xfrm>
              <a:off x="2059270" y="8814033"/>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3638" name="object 3638" descr=""/>
            <p:cNvSpPr/>
            <p:nvPr/>
          </p:nvSpPr>
          <p:spPr>
            <a:xfrm>
              <a:off x="2279696" y="8735278"/>
              <a:ext cx="1905" cy="1270"/>
            </a:xfrm>
            <a:custGeom>
              <a:avLst/>
              <a:gdLst/>
              <a:ahLst/>
              <a:cxnLst/>
              <a:rect l="l" t="t" r="r" b="b"/>
              <a:pathLst>
                <a:path w="1905" h="1270">
                  <a:moveTo>
                    <a:pt x="0" y="0"/>
                  </a:moveTo>
                  <a:lnTo>
                    <a:pt x="850" y="253"/>
                  </a:lnTo>
                  <a:lnTo>
                    <a:pt x="1498" y="850"/>
                  </a:lnTo>
                </a:path>
                <a:path w="1905" h="1270">
                  <a:moveTo>
                    <a:pt x="0" y="0"/>
                  </a:moveTo>
                  <a:lnTo>
                    <a:pt x="1498" y="850"/>
                  </a:lnTo>
                </a:path>
              </a:pathLst>
            </a:custGeom>
            <a:ln w="3175">
              <a:solidFill>
                <a:srgbClr val="565658"/>
              </a:solidFill>
            </a:ln>
          </p:spPr>
          <p:txBody>
            <a:bodyPr wrap="square" lIns="0" tIns="0" rIns="0" bIns="0" rtlCol="0"/>
            <a:lstStyle/>
            <a:p/>
          </p:txBody>
        </p:sp>
        <p:sp>
          <p:nvSpPr>
            <p:cNvPr id="3639" name="object 3639" descr=""/>
            <p:cNvSpPr/>
            <p:nvPr/>
          </p:nvSpPr>
          <p:spPr>
            <a:xfrm>
              <a:off x="2278211" y="8737869"/>
              <a:ext cx="1905" cy="1270"/>
            </a:xfrm>
            <a:custGeom>
              <a:avLst/>
              <a:gdLst/>
              <a:ahLst/>
              <a:cxnLst/>
              <a:rect l="l" t="t" r="r" b="b"/>
              <a:pathLst>
                <a:path w="1905" h="1270">
                  <a:moveTo>
                    <a:pt x="1485" y="838"/>
                  </a:moveTo>
                  <a:lnTo>
                    <a:pt x="634" y="584"/>
                  </a:lnTo>
                  <a:lnTo>
                    <a:pt x="0" y="0"/>
                  </a:lnTo>
                </a:path>
                <a:path w="1905" h="1270">
                  <a:moveTo>
                    <a:pt x="1485" y="838"/>
                  </a:moveTo>
                  <a:lnTo>
                    <a:pt x="0" y="0"/>
                  </a:lnTo>
                </a:path>
              </a:pathLst>
            </a:custGeom>
            <a:ln w="3175">
              <a:solidFill>
                <a:srgbClr val="565658"/>
              </a:solidFill>
            </a:ln>
          </p:spPr>
          <p:txBody>
            <a:bodyPr wrap="square" lIns="0" tIns="0" rIns="0" bIns="0" rtlCol="0"/>
            <a:lstStyle/>
            <a:p/>
          </p:txBody>
        </p:sp>
        <p:sp>
          <p:nvSpPr>
            <p:cNvPr id="3640" name="object 3640" descr=""/>
            <p:cNvSpPr/>
            <p:nvPr/>
          </p:nvSpPr>
          <p:spPr>
            <a:xfrm>
              <a:off x="2278209" y="8735289"/>
              <a:ext cx="1905" cy="1270"/>
            </a:xfrm>
            <a:custGeom>
              <a:avLst/>
              <a:gdLst/>
              <a:ahLst/>
              <a:cxnLst/>
              <a:rect l="l" t="t" r="r" b="b"/>
              <a:pathLst>
                <a:path w="1905" h="1270">
                  <a:moveTo>
                    <a:pt x="0" y="838"/>
                  </a:moveTo>
                  <a:lnTo>
                    <a:pt x="635" y="228"/>
                  </a:lnTo>
                  <a:lnTo>
                    <a:pt x="1498" y="0"/>
                  </a:lnTo>
                </a:path>
                <a:path w="1905" h="1270">
                  <a:moveTo>
                    <a:pt x="0" y="838"/>
                  </a:moveTo>
                  <a:lnTo>
                    <a:pt x="1498" y="0"/>
                  </a:lnTo>
                </a:path>
              </a:pathLst>
            </a:custGeom>
            <a:ln w="3175">
              <a:solidFill>
                <a:srgbClr val="565658"/>
              </a:solidFill>
            </a:ln>
          </p:spPr>
          <p:txBody>
            <a:bodyPr wrap="square" lIns="0" tIns="0" rIns="0" bIns="0" rtlCol="0"/>
            <a:lstStyle/>
            <a:p/>
          </p:txBody>
        </p:sp>
        <p:sp>
          <p:nvSpPr>
            <p:cNvPr id="3641" name="object 3641" descr=""/>
            <p:cNvSpPr/>
            <p:nvPr/>
          </p:nvSpPr>
          <p:spPr>
            <a:xfrm>
              <a:off x="2279699" y="8737857"/>
              <a:ext cx="1905" cy="1270"/>
            </a:xfrm>
            <a:custGeom>
              <a:avLst/>
              <a:gdLst/>
              <a:ahLst/>
              <a:cxnLst/>
              <a:rect l="l" t="t" r="r" b="b"/>
              <a:pathLst>
                <a:path w="1905" h="1270">
                  <a:moveTo>
                    <a:pt x="1485" y="0"/>
                  </a:moveTo>
                  <a:lnTo>
                    <a:pt x="850" y="609"/>
                  </a:lnTo>
                  <a:lnTo>
                    <a:pt x="0" y="850"/>
                  </a:lnTo>
                </a:path>
              </a:pathLst>
            </a:custGeom>
            <a:ln w="3175">
              <a:solidFill>
                <a:srgbClr val="565658"/>
              </a:solidFill>
            </a:ln>
          </p:spPr>
          <p:txBody>
            <a:bodyPr wrap="square" lIns="0" tIns="0" rIns="0" bIns="0" rtlCol="0"/>
            <a:lstStyle/>
            <a:p/>
          </p:txBody>
        </p:sp>
        <p:sp>
          <p:nvSpPr>
            <p:cNvPr id="3642" name="object 3642" descr=""/>
            <p:cNvSpPr/>
            <p:nvPr/>
          </p:nvSpPr>
          <p:spPr>
            <a:xfrm>
              <a:off x="2278955" y="8735503"/>
              <a:ext cx="1905" cy="635"/>
            </a:xfrm>
            <a:custGeom>
              <a:avLst/>
              <a:gdLst/>
              <a:ahLst/>
              <a:cxnLst/>
              <a:rect l="l" t="t" r="r" b="b"/>
              <a:pathLst>
                <a:path w="1905" h="634">
                  <a:moveTo>
                    <a:pt x="1485" y="203"/>
                  </a:moveTo>
                  <a:lnTo>
                    <a:pt x="749" y="0"/>
                  </a:lnTo>
                  <a:lnTo>
                    <a:pt x="0" y="203"/>
                  </a:lnTo>
                </a:path>
              </a:pathLst>
            </a:custGeom>
            <a:ln w="3175">
              <a:solidFill>
                <a:srgbClr val="565658"/>
              </a:solidFill>
            </a:ln>
          </p:spPr>
          <p:txBody>
            <a:bodyPr wrap="square" lIns="0" tIns="0" rIns="0" bIns="0" rtlCol="0"/>
            <a:lstStyle/>
            <a:p/>
          </p:txBody>
        </p:sp>
        <p:sp>
          <p:nvSpPr>
            <p:cNvPr id="3643" name="object 3643" descr=""/>
            <p:cNvSpPr/>
            <p:nvPr/>
          </p:nvSpPr>
          <p:spPr>
            <a:xfrm>
              <a:off x="2239515" y="8071859"/>
              <a:ext cx="1905" cy="635"/>
            </a:xfrm>
            <a:custGeom>
              <a:avLst/>
              <a:gdLst/>
              <a:ahLst/>
              <a:cxnLst/>
              <a:rect l="l" t="t" r="r" b="b"/>
              <a:pathLst>
                <a:path w="1905" h="634">
                  <a:moveTo>
                    <a:pt x="1511" y="215"/>
                  </a:moveTo>
                  <a:lnTo>
                    <a:pt x="761" y="0"/>
                  </a:lnTo>
                  <a:lnTo>
                    <a:pt x="0" y="215"/>
                  </a:lnTo>
                </a:path>
              </a:pathLst>
            </a:custGeom>
            <a:ln w="3175">
              <a:solidFill>
                <a:srgbClr val="565658"/>
              </a:solidFill>
            </a:ln>
          </p:spPr>
          <p:txBody>
            <a:bodyPr wrap="square" lIns="0" tIns="0" rIns="0" bIns="0" rtlCol="0"/>
            <a:lstStyle/>
            <a:p/>
          </p:txBody>
        </p:sp>
        <p:sp>
          <p:nvSpPr>
            <p:cNvPr id="3644" name="object 3644" descr=""/>
            <p:cNvSpPr/>
            <p:nvPr/>
          </p:nvSpPr>
          <p:spPr>
            <a:xfrm>
              <a:off x="2278209" y="8737003"/>
              <a:ext cx="1270" cy="1270"/>
            </a:xfrm>
            <a:custGeom>
              <a:avLst/>
              <a:gdLst/>
              <a:ahLst/>
              <a:cxnLst/>
              <a:rect l="l" t="t" r="r" b="b"/>
              <a:pathLst>
                <a:path w="1269" h="1270">
                  <a:moveTo>
                    <a:pt x="0" y="0"/>
                  </a:moveTo>
                  <a:lnTo>
                    <a:pt x="419" y="1028"/>
                  </a:lnTo>
                  <a:lnTo>
                    <a:pt x="762" y="1270"/>
                  </a:lnTo>
                </a:path>
              </a:pathLst>
            </a:custGeom>
            <a:ln w="3175">
              <a:solidFill>
                <a:srgbClr val="565658"/>
              </a:solidFill>
            </a:ln>
          </p:spPr>
          <p:txBody>
            <a:bodyPr wrap="square" lIns="0" tIns="0" rIns="0" bIns="0" rtlCol="0"/>
            <a:lstStyle/>
            <a:p/>
          </p:txBody>
        </p:sp>
        <p:sp>
          <p:nvSpPr>
            <p:cNvPr id="3645" name="object 3645" descr=""/>
            <p:cNvSpPr/>
            <p:nvPr/>
          </p:nvSpPr>
          <p:spPr>
            <a:xfrm>
              <a:off x="2241021" y="8072089"/>
              <a:ext cx="1270" cy="1270"/>
            </a:xfrm>
            <a:custGeom>
              <a:avLst/>
              <a:gdLst/>
              <a:ahLst/>
              <a:cxnLst/>
              <a:rect l="l" t="t" r="r" b="b"/>
              <a:pathLst>
                <a:path w="1269" h="1270">
                  <a:moveTo>
                    <a:pt x="749" y="1269"/>
                  </a:moveTo>
                  <a:lnTo>
                    <a:pt x="317" y="215"/>
                  </a:lnTo>
                  <a:lnTo>
                    <a:pt x="0" y="0"/>
                  </a:lnTo>
                </a:path>
              </a:pathLst>
            </a:custGeom>
            <a:ln w="3175">
              <a:solidFill>
                <a:srgbClr val="565658"/>
              </a:solidFill>
            </a:ln>
          </p:spPr>
          <p:txBody>
            <a:bodyPr wrap="square" lIns="0" tIns="0" rIns="0" bIns="0" rtlCol="0"/>
            <a:lstStyle/>
            <a:p/>
          </p:txBody>
        </p:sp>
        <p:sp>
          <p:nvSpPr>
            <p:cNvPr id="3646" name="object 3646" descr=""/>
            <p:cNvSpPr/>
            <p:nvPr/>
          </p:nvSpPr>
          <p:spPr>
            <a:xfrm>
              <a:off x="2278952" y="8738274"/>
              <a:ext cx="1905" cy="635"/>
            </a:xfrm>
            <a:custGeom>
              <a:avLst/>
              <a:gdLst/>
              <a:ahLst/>
              <a:cxnLst/>
              <a:rect l="l" t="t" r="r" b="b"/>
              <a:pathLst>
                <a:path w="1905" h="634">
                  <a:moveTo>
                    <a:pt x="0" y="0"/>
                  </a:moveTo>
                  <a:lnTo>
                    <a:pt x="762" y="215"/>
                  </a:lnTo>
                  <a:lnTo>
                    <a:pt x="1498" y="0"/>
                  </a:lnTo>
                </a:path>
              </a:pathLst>
            </a:custGeom>
            <a:ln w="3175">
              <a:solidFill>
                <a:srgbClr val="565658"/>
              </a:solidFill>
            </a:ln>
          </p:spPr>
          <p:txBody>
            <a:bodyPr wrap="square" lIns="0" tIns="0" rIns="0" bIns="0" rtlCol="0"/>
            <a:lstStyle/>
            <a:p/>
          </p:txBody>
        </p:sp>
        <p:sp>
          <p:nvSpPr>
            <p:cNvPr id="3647" name="object 3647" descr=""/>
            <p:cNvSpPr/>
            <p:nvPr/>
          </p:nvSpPr>
          <p:spPr>
            <a:xfrm>
              <a:off x="2238782" y="8071646"/>
              <a:ext cx="1905" cy="1270"/>
            </a:xfrm>
            <a:custGeom>
              <a:avLst/>
              <a:gdLst/>
              <a:ahLst/>
              <a:cxnLst/>
              <a:rect l="l" t="t" r="r" b="b"/>
              <a:pathLst>
                <a:path w="1905" h="1270">
                  <a:moveTo>
                    <a:pt x="0" y="863"/>
                  </a:moveTo>
                  <a:lnTo>
                    <a:pt x="635" y="215"/>
                  </a:lnTo>
                  <a:lnTo>
                    <a:pt x="1498" y="0"/>
                  </a:lnTo>
                </a:path>
                <a:path w="1905" h="1270">
                  <a:moveTo>
                    <a:pt x="0" y="863"/>
                  </a:moveTo>
                  <a:lnTo>
                    <a:pt x="1498" y="0"/>
                  </a:lnTo>
                </a:path>
              </a:pathLst>
            </a:custGeom>
            <a:ln w="3175">
              <a:solidFill>
                <a:srgbClr val="565658"/>
              </a:solidFill>
            </a:ln>
          </p:spPr>
          <p:txBody>
            <a:bodyPr wrap="square" lIns="0" tIns="0" rIns="0" bIns="0" rtlCol="0"/>
            <a:lstStyle/>
            <a:p/>
          </p:txBody>
        </p:sp>
        <p:sp>
          <p:nvSpPr>
            <p:cNvPr id="3648" name="object 3648" descr=""/>
            <p:cNvSpPr/>
            <p:nvPr/>
          </p:nvSpPr>
          <p:spPr>
            <a:xfrm>
              <a:off x="2240272" y="8074215"/>
              <a:ext cx="1905" cy="1270"/>
            </a:xfrm>
            <a:custGeom>
              <a:avLst/>
              <a:gdLst/>
              <a:ahLst/>
              <a:cxnLst/>
              <a:rect l="l" t="t" r="r" b="b"/>
              <a:pathLst>
                <a:path w="1905" h="1270">
                  <a:moveTo>
                    <a:pt x="1498" y="0"/>
                  </a:moveTo>
                  <a:lnTo>
                    <a:pt x="863" y="622"/>
                  </a:lnTo>
                  <a:lnTo>
                    <a:pt x="0" y="876"/>
                  </a:lnTo>
                </a:path>
              </a:pathLst>
            </a:custGeom>
            <a:ln w="3175">
              <a:solidFill>
                <a:srgbClr val="565658"/>
              </a:solidFill>
            </a:ln>
          </p:spPr>
          <p:txBody>
            <a:bodyPr wrap="square" lIns="0" tIns="0" rIns="0" bIns="0" rtlCol="0"/>
            <a:lstStyle/>
            <a:p/>
          </p:txBody>
        </p:sp>
        <p:sp>
          <p:nvSpPr>
            <p:cNvPr id="3649" name="object 3649" descr=""/>
            <p:cNvSpPr/>
            <p:nvPr/>
          </p:nvSpPr>
          <p:spPr>
            <a:xfrm>
              <a:off x="2060821" y="8828420"/>
              <a:ext cx="0" cy="1270"/>
            </a:xfrm>
            <a:custGeom>
              <a:avLst/>
              <a:gdLst/>
              <a:ahLst/>
              <a:cxnLst/>
              <a:rect l="l" t="t" r="r" b="b"/>
              <a:pathLst>
                <a:path w="0" h="1270">
                  <a:moveTo>
                    <a:pt x="0" y="0"/>
                  </a:moveTo>
                  <a:lnTo>
                    <a:pt x="0" y="800"/>
                  </a:lnTo>
                </a:path>
              </a:pathLst>
            </a:custGeom>
            <a:ln w="3175">
              <a:solidFill>
                <a:srgbClr val="565658"/>
              </a:solidFill>
            </a:ln>
          </p:spPr>
          <p:txBody>
            <a:bodyPr wrap="square" lIns="0" tIns="0" rIns="0" bIns="0" rtlCol="0"/>
            <a:lstStyle/>
            <a:p/>
          </p:txBody>
        </p:sp>
        <p:sp>
          <p:nvSpPr>
            <p:cNvPr id="3650" name="object 3650" descr=""/>
            <p:cNvSpPr/>
            <p:nvPr/>
          </p:nvSpPr>
          <p:spPr>
            <a:xfrm>
              <a:off x="2240272" y="8074215"/>
              <a:ext cx="1905" cy="1270"/>
            </a:xfrm>
            <a:custGeom>
              <a:avLst/>
              <a:gdLst/>
              <a:ahLst/>
              <a:cxnLst/>
              <a:rect l="l" t="t" r="r" b="b"/>
              <a:pathLst>
                <a:path w="1905" h="1270">
                  <a:moveTo>
                    <a:pt x="1498" y="0"/>
                  </a:moveTo>
                  <a:lnTo>
                    <a:pt x="0" y="876"/>
                  </a:lnTo>
                </a:path>
              </a:pathLst>
            </a:custGeom>
            <a:ln w="3175">
              <a:solidFill>
                <a:srgbClr val="565658"/>
              </a:solidFill>
            </a:ln>
          </p:spPr>
          <p:txBody>
            <a:bodyPr wrap="square" lIns="0" tIns="0" rIns="0" bIns="0" rtlCol="0"/>
            <a:lstStyle/>
            <a:p/>
          </p:txBody>
        </p:sp>
        <p:sp>
          <p:nvSpPr>
            <p:cNvPr id="3651" name="object 3651" descr=""/>
            <p:cNvSpPr/>
            <p:nvPr/>
          </p:nvSpPr>
          <p:spPr>
            <a:xfrm>
              <a:off x="2238783" y="8074225"/>
              <a:ext cx="1905" cy="1270"/>
            </a:xfrm>
            <a:custGeom>
              <a:avLst/>
              <a:gdLst/>
              <a:ahLst/>
              <a:cxnLst/>
              <a:rect l="l" t="t" r="r" b="b"/>
              <a:pathLst>
                <a:path w="1905" h="1270">
                  <a:moveTo>
                    <a:pt x="1485" y="850"/>
                  </a:moveTo>
                  <a:lnTo>
                    <a:pt x="634" y="609"/>
                  </a:lnTo>
                  <a:lnTo>
                    <a:pt x="0" y="0"/>
                  </a:lnTo>
                </a:path>
                <a:path w="1905" h="1270">
                  <a:moveTo>
                    <a:pt x="1485" y="850"/>
                  </a:moveTo>
                  <a:lnTo>
                    <a:pt x="0" y="0"/>
                  </a:lnTo>
                </a:path>
              </a:pathLst>
            </a:custGeom>
            <a:ln w="3175">
              <a:solidFill>
                <a:srgbClr val="565658"/>
              </a:solidFill>
            </a:ln>
          </p:spPr>
          <p:txBody>
            <a:bodyPr wrap="square" lIns="0" tIns="0" rIns="0" bIns="0" rtlCol="0"/>
            <a:lstStyle/>
            <a:p/>
          </p:txBody>
        </p:sp>
        <p:sp>
          <p:nvSpPr>
            <p:cNvPr id="3652" name="object 3652" descr=""/>
            <p:cNvSpPr/>
            <p:nvPr/>
          </p:nvSpPr>
          <p:spPr>
            <a:xfrm>
              <a:off x="2240269" y="8071647"/>
              <a:ext cx="1905" cy="1270"/>
            </a:xfrm>
            <a:custGeom>
              <a:avLst/>
              <a:gdLst/>
              <a:ahLst/>
              <a:cxnLst/>
              <a:rect l="l" t="t" r="r" b="b"/>
              <a:pathLst>
                <a:path w="1905" h="1270">
                  <a:moveTo>
                    <a:pt x="0" y="0"/>
                  </a:moveTo>
                  <a:lnTo>
                    <a:pt x="863" y="241"/>
                  </a:lnTo>
                  <a:lnTo>
                    <a:pt x="1511" y="863"/>
                  </a:lnTo>
                </a:path>
              </a:pathLst>
            </a:custGeom>
            <a:ln w="3175">
              <a:solidFill>
                <a:srgbClr val="565658"/>
              </a:solidFill>
            </a:ln>
          </p:spPr>
          <p:txBody>
            <a:bodyPr wrap="square" lIns="0" tIns="0" rIns="0" bIns="0" rtlCol="0"/>
            <a:lstStyle/>
            <a:p/>
          </p:txBody>
        </p:sp>
        <p:sp>
          <p:nvSpPr>
            <p:cNvPr id="3653" name="object 3653" descr=""/>
            <p:cNvSpPr/>
            <p:nvPr/>
          </p:nvSpPr>
          <p:spPr>
            <a:xfrm>
              <a:off x="2376040" y="8661459"/>
              <a:ext cx="1905" cy="1270"/>
            </a:xfrm>
            <a:custGeom>
              <a:avLst/>
              <a:gdLst/>
              <a:ahLst/>
              <a:cxnLst/>
              <a:rect l="l" t="t" r="r" b="b"/>
              <a:pathLst>
                <a:path w="1905" h="1270">
                  <a:moveTo>
                    <a:pt x="1498" y="0"/>
                  </a:moveTo>
                  <a:lnTo>
                    <a:pt x="850" y="634"/>
                  </a:lnTo>
                  <a:lnTo>
                    <a:pt x="0" y="863"/>
                  </a:lnTo>
                </a:path>
                <a:path w="1905" h="1270">
                  <a:moveTo>
                    <a:pt x="1498" y="0"/>
                  </a:moveTo>
                  <a:lnTo>
                    <a:pt x="0" y="863"/>
                  </a:lnTo>
                </a:path>
              </a:pathLst>
            </a:custGeom>
            <a:ln w="3175">
              <a:solidFill>
                <a:srgbClr val="565658"/>
              </a:solidFill>
            </a:ln>
          </p:spPr>
          <p:txBody>
            <a:bodyPr wrap="square" lIns="0" tIns="0" rIns="0" bIns="0" rtlCol="0"/>
            <a:lstStyle/>
            <a:p/>
          </p:txBody>
        </p:sp>
        <p:sp>
          <p:nvSpPr>
            <p:cNvPr id="3654" name="object 3654" descr=""/>
            <p:cNvSpPr/>
            <p:nvPr/>
          </p:nvSpPr>
          <p:spPr>
            <a:xfrm>
              <a:off x="2376039" y="8658893"/>
              <a:ext cx="1905" cy="1270"/>
            </a:xfrm>
            <a:custGeom>
              <a:avLst/>
              <a:gdLst/>
              <a:ahLst/>
              <a:cxnLst/>
              <a:rect l="l" t="t" r="r" b="b"/>
              <a:pathLst>
                <a:path w="1905" h="1270">
                  <a:moveTo>
                    <a:pt x="0" y="0"/>
                  </a:moveTo>
                  <a:lnTo>
                    <a:pt x="863" y="241"/>
                  </a:lnTo>
                  <a:lnTo>
                    <a:pt x="1498" y="850"/>
                  </a:lnTo>
                </a:path>
                <a:path w="1905" h="1270">
                  <a:moveTo>
                    <a:pt x="0" y="0"/>
                  </a:moveTo>
                  <a:lnTo>
                    <a:pt x="1498" y="850"/>
                  </a:lnTo>
                </a:path>
              </a:pathLst>
            </a:custGeom>
            <a:ln w="3175">
              <a:solidFill>
                <a:srgbClr val="565658"/>
              </a:solidFill>
            </a:ln>
          </p:spPr>
          <p:txBody>
            <a:bodyPr wrap="square" lIns="0" tIns="0" rIns="0" bIns="0" rtlCol="0"/>
            <a:lstStyle/>
            <a:p/>
          </p:txBody>
        </p:sp>
        <p:sp>
          <p:nvSpPr>
            <p:cNvPr id="3655" name="object 3655" descr=""/>
            <p:cNvSpPr/>
            <p:nvPr/>
          </p:nvSpPr>
          <p:spPr>
            <a:xfrm>
              <a:off x="2374550" y="8658885"/>
              <a:ext cx="1905" cy="1270"/>
            </a:xfrm>
            <a:custGeom>
              <a:avLst/>
              <a:gdLst/>
              <a:ahLst/>
              <a:cxnLst/>
              <a:rect l="l" t="t" r="r" b="b"/>
              <a:pathLst>
                <a:path w="1905" h="1270">
                  <a:moveTo>
                    <a:pt x="0" y="863"/>
                  </a:moveTo>
                  <a:lnTo>
                    <a:pt x="647" y="228"/>
                  </a:lnTo>
                  <a:lnTo>
                    <a:pt x="1498" y="0"/>
                  </a:lnTo>
                </a:path>
                <a:path w="1905" h="1270">
                  <a:moveTo>
                    <a:pt x="0" y="863"/>
                  </a:moveTo>
                  <a:lnTo>
                    <a:pt x="1498" y="0"/>
                  </a:lnTo>
                </a:path>
              </a:pathLst>
            </a:custGeom>
            <a:ln w="3175">
              <a:solidFill>
                <a:srgbClr val="565658"/>
              </a:solidFill>
            </a:ln>
          </p:spPr>
          <p:txBody>
            <a:bodyPr wrap="square" lIns="0" tIns="0" rIns="0" bIns="0" rtlCol="0"/>
            <a:lstStyle/>
            <a:p/>
          </p:txBody>
        </p:sp>
        <p:sp>
          <p:nvSpPr>
            <p:cNvPr id="3656" name="object 3656" descr=""/>
            <p:cNvSpPr/>
            <p:nvPr/>
          </p:nvSpPr>
          <p:spPr>
            <a:xfrm>
              <a:off x="2240269" y="8071647"/>
              <a:ext cx="1905" cy="1270"/>
            </a:xfrm>
            <a:custGeom>
              <a:avLst/>
              <a:gdLst/>
              <a:ahLst/>
              <a:cxnLst/>
              <a:rect l="l" t="t" r="r" b="b"/>
              <a:pathLst>
                <a:path w="1905" h="1270">
                  <a:moveTo>
                    <a:pt x="0" y="0"/>
                  </a:moveTo>
                  <a:lnTo>
                    <a:pt x="1511" y="863"/>
                  </a:lnTo>
                </a:path>
              </a:pathLst>
            </a:custGeom>
            <a:ln w="3175">
              <a:solidFill>
                <a:srgbClr val="565658"/>
              </a:solidFill>
            </a:ln>
          </p:spPr>
          <p:txBody>
            <a:bodyPr wrap="square" lIns="0" tIns="0" rIns="0" bIns="0" rtlCol="0"/>
            <a:lstStyle/>
            <a:p/>
          </p:txBody>
        </p:sp>
        <p:sp>
          <p:nvSpPr>
            <p:cNvPr id="3657" name="object 3657" descr=""/>
            <p:cNvSpPr/>
            <p:nvPr/>
          </p:nvSpPr>
          <p:spPr>
            <a:xfrm>
              <a:off x="2374553" y="8661464"/>
              <a:ext cx="1905" cy="1270"/>
            </a:xfrm>
            <a:custGeom>
              <a:avLst/>
              <a:gdLst/>
              <a:ahLst/>
              <a:cxnLst/>
              <a:rect l="l" t="t" r="r" b="b"/>
              <a:pathLst>
                <a:path w="1905" h="1270">
                  <a:moveTo>
                    <a:pt x="1485" y="850"/>
                  </a:moveTo>
                  <a:lnTo>
                    <a:pt x="634" y="622"/>
                  </a:lnTo>
                  <a:lnTo>
                    <a:pt x="0" y="0"/>
                  </a:lnTo>
                </a:path>
                <a:path w="1905" h="1270">
                  <a:moveTo>
                    <a:pt x="1485" y="850"/>
                  </a:moveTo>
                  <a:lnTo>
                    <a:pt x="0" y="0"/>
                  </a:lnTo>
                </a:path>
              </a:pathLst>
            </a:custGeom>
            <a:ln w="3175">
              <a:solidFill>
                <a:srgbClr val="565658"/>
              </a:solidFill>
            </a:ln>
          </p:spPr>
          <p:txBody>
            <a:bodyPr wrap="square" lIns="0" tIns="0" rIns="0" bIns="0" rtlCol="0"/>
            <a:lstStyle/>
            <a:p/>
          </p:txBody>
        </p:sp>
        <p:sp>
          <p:nvSpPr>
            <p:cNvPr id="3658" name="object 3658" descr=""/>
            <p:cNvSpPr/>
            <p:nvPr/>
          </p:nvSpPr>
          <p:spPr>
            <a:xfrm>
              <a:off x="2377538" y="8659749"/>
              <a:ext cx="635" cy="1905"/>
            </a:xfrm>
            <a:custGeom>
              <a:avLst/>
              <a:gdLst/>
              <a:ahLst/>
              <a:cxnLst/>
              <a:rect l="l" t="t" r="r" b="b"/>
              <a:pathLst>
                <a:path w="635" h="1904">
                  <a:moveTo>
                    <a:pt x="0" y="0"/>
                  </a:moveTo>
                  <a:lnTo>
                    <a:pt x="0" y="1714"/>
                  </a:lnTo>
                </a:path>
                <a:path w="635" h="1904">
                  <a:moveTo>
                    <a:pt x="0" y="0"/>
                  </a:moveTo>
                  <a:lnTo>
                    <a:pt x="241" y="850"/>
                  </a:lnTo>
                  <a:lnTo>
                    <a:pt x="0" y="1714"/>
                  </a:lnTo>
                </a:path>
              </a:pathLst>
            </a:custGeom>
            <a:ln w="3175">
              <a:solidFill>
                <a:srgbClr val="565658"/>
              </a:solidFill>
            </a:ln>
          </p:spPr>
          <p:txBody>
            <a:bodyPr wrap="square" lIns="0" tIns="0" rIns="0" bIns="0" rtlCol="0"/>
            <a:lstStyle/>
            <a:p/>
          </p:txBody>
        </p:sp>
        <p:sp>
          <p:nvSpPr>
            <p:cNvPr id="3659" name="object 3659" descr=""/>
            <p:cNvSpPr/>
            <p:nvPr/>
          </p:nvSpPr>
          <p:spPr>
            <a:xfrm>
              <a:off x="2374309" y="8659745"/>
              <a:ext cx="635" cy="1905"/>
            </a:xfrm>
            <a:custGeom>
              <a:avLst/>
              <a:gdLst/>
              <a:ahLst/>
              <a:cxnLst/>
              <a:rect l="l" t="t" r="r" b="b"/>
              <a:pathLst>
                <a:path w="635" h="1904">
                  <a:moveTo>
                    <a:pt x="241" y="1714"/>
                  </a:moveTo>
                  <a:lnTo>
                    <a:pt x="0" y="863"/>
                  </a:lnTo>
                  <a:lnTo>
                    <a:pt x="241" y="0"/>
                  </a:lnTo>
                </a:path>
              </a:pathLst>
            </a:custGeom>
            <a:ln w="3175">
              <a:solidFill>
                <a:srgbClr val="565658"/>
              </a:solidFill>
            </a:ln>
          </p:spPr>
          <p:txBody>
            <a:bodyPr wrap="square" lIns="0" tIns="0" rIns="0" bIns="0" rtlCol="0"/>
            <a:lstStyle/>
            <a:p/>
          </p:txBody>
        </p:sp>
        <p:sp>
          <p:nvSpPr>
            <p:cNvPr id="3660" name="object 3660" descr=""/>
            <p:cNvSpPr/>
            <p:nvPr/>
          </p:nvSpPr>
          <p:spPr>
            <a:xfrm>
              <a:off x="2241770" y="8072509"/>
              <a:ext cx="635" cy="1905"/>
            </a:xfrm>
            <a:custGeom>
              <a:avLst/>
              <a:gdLst/>
              <a:ahLst/>
              <a:cxnLst/>
              <a:rect l="l" t="t" r="r" b="b"/>
              <a:pathLst>
                <a:path w="635" h="1904">
                  <a:moveTo>
                    <a:pt x="0" y="0"/>
                  </a:moveTo>
                  <a:lnTo>
                    <a:pt x="228" y="838"/>
                  </a:lnTo>
                  <a:lnTo>
                    <a:pt x="0" y="1714"/>
                  </a:lnTo>
                </a:path>
              </a:pathLst>
            </a:custGeom>
            <a:ln w="3175">
              <a:solidFill>
                <a:srgbClr val="565658"/>
              </a:solidFill>
            </a:ln>
          </p:spPr>
          <p:txBody>
            <a:bodyPr wrap="square" lIns="0" tIns="0" rIns="0" bIns="0" rtlCol="0"/>
            <a:lstStyle/>
            <a:p/>
          </p:txBody>
        </p:sp>
        <p:sp>
          <p:nvSpPr>
            <p:cNvPr id="3661" name="object 3661" descr=""/>
            <p:cNvSpPr/>
            <p:nvPr/>
          </p:nvSpPr>
          <p:spPr>
            <a:xfrm>
              <a:off x="2279699" y="8737857"/>
              <a:ext cx="1905" cy="1270"/>
            </a:xfrm>
            <a:custGeom>
              <a:avLst/>
              <a:gdLst/>
              <a:ahLst/>
              <a:cxnLst/>
              <a:rect l="l" t="t" r="r" b="b"/>
              <a:pathLst>
                <a:path w="1905" h="1270">
                  <a:moveTo>
                    <a:pt x="1485" y="0"/>
                  </a:moveTo>
                  <a:lnTo>
                    <a:pt x="0" y="850"/>
                  </a:lnTo>
                </a:path>
              </a:pathLst>
            </a:custGeom>
            <a:ln w="3175">
              <a:solidFill>
                <a:srgbClr val="565658"/>
              </a:solidFill>
            </a:ln>
          </p:spPr>
          <p:txBody>
            <a:bodyPr wrap="square" lIns="0" tIns="0" rIns="0" bIns="0" rtlCol="0"/>
            <a:lstStyle/>
            <a:p/>
          </p:txBody>
        </p:sp>
        <p:sp>
          <p:nvSpPr>
            <p:cNvPr id="3662" name="object 3662" descr=""/>
            <p:cNvSpPr/>
            <p:nvPr/>
          </p:nvSpPr>
          <p:spPr>
            <a:xfrm>
              <a:off x="2241770" y="807250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3663" name="object 3663" descr=""/>
            <p:cNvSpPr/>
            <p:nvPr/>
          </p:nvSpPr>
          <p:spPr>
            <a:xfrm>
              <a:off x="2277968" y="8736143"/>
              <a:ext cx="635" cy="1905"/>
            </a:xfrm>
            <a:custGeom>
              <a:avLst/>
              <a:gdLst/>
              <a:ahLst/>
              <a:cxnLst/>
              <a:rect l="l" t="t" r="r" b="b"/>
              <a:pathLst>
                <a:path w="635" h="1904">
                  <a:moveTo>
                    <a:pt x="241" y="1714"/>
                  </a:moveTo>
                  <a:lnTo>
                    <a:pt x="0" y="850"/>
                  </a:lnTo>
                  <a:lnTo>
                    <a:pt x="241" y="0"/>
                  </a:lnTo>
                </a:path>
              </a:pathLst>
            </a:custGeom>
            <a:ln w="3175">
              <a:solidFill>
                <a:srgbClr val="565658"/>
              </a:solidFill>
            </a:ln>
          </p:spPr>
          <p:txBody>
            <a:bodyPr wrap="square" lIns="0" tIns="0" rIns="0" bIns="0" rtlCol="0"/>
            <a:lstStyle/>
            <a:p/>
          </p:txBody>
        </p:sp>
        <p:sp>
          <p:nvSpPr>
            <p:cNvPr id="3664" name="object 3664" descr=""/>
            <p:cNvSpPr/>
            <p:nvPr/>
          </p:nvSpPr>
          <p:spPr>
            <a:xfrm>
              <a:off x="2238782" y="807250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3665" name="object 3665" descr=""/>
            <p:cNvSpPr/>
            <p:nvPr/>
          </p:nvSpPr>
          <p:spPr>
            <a:xfrm>
              <a:off x="2278209" y="8736128"/>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3666" name="object 3666" descr=""/>
            <p:cNvSpPr/>
            <p:nvPr/>
          </p:nvSpPr>
          <p:spPr>
            <a:xfrm>
              <a:off x="2238541" y="8072501"/>
              <a:ext cx="635" cy="1905"/>
            </a:xfrm>
            <a:custGeom>
              <a:avLst/>
              <a:gdLst/>
              <a:ahLst/>
              <a:cxnLst/>
              <a:rect l="l" t="t" r="r" b="b"/>
              <a:pathLst>
                <a:path w="635" h="1904">
                  <a:moveTo>
                    <a:pt x="241" y="1714"/>
                  </a:moveTo>
                  <a:lnTo>
                    <a:pt x="0" y="850"/>
                  </a:lnTo>
                  <a:lnTo>
                    <a:pt x="241" y="0"/>
                  </a:lnTo>
                </a:path>
              </a:pathLst>
            </a:custGeom>
            <a:ln w="3175">
              <a:solidFill>
                <a:srgbClr val="565658"/>
              </a:solidFill>
            </a:ln>
          </p:spPr>
          <p:txBody>
            <a:bodyPr wrap="square" lIns="0" tIns="0" rIns="0" bIns="0" rtlCol="0"/>
            <a:lstStyle/>
            <a:p/>
          </p:txBody>
        </p:sp>
        <p:sp>
          <p:nvSpPr>
            <p:cNvPr id="3667" name="object 3667" descr=""/>
            <p:cNvSpPr/>
            <p:nvPr/>
          </p:nvSpPr>
          <p:spPr>
            <a:xfrm>
              <a:off x="2281185" y="8736128"/>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3668" name="object 3668" descr=""/>
            <p:cNvSpPr/>
            <p:nvPr/>
          </p:nvSpPr>
          <p:spPr>
            <a:xfrm>
              <a:off x="2237004" y="8070108"/>
              <a:ext cx="6985" cy="6985"/>
            </a:xfrm>
            <a:custGeom>
              <a:avLst/>
              <a:gdLst/>
              <a:ahLst/>
              <a:cxnLst/>
              <a:rect l="l" t="t" r="r" b="b"/>
              <a:pathLst>
                <a:path w="6985" h="6984">
                  <a:moveTo>
                    <a:pt x="6540" y="3251"/>
                  </a:moveTo>
                  <a:lnTo>
                    <a:pt x="5587" y="5562"/>
                  </a:lnTo>
                  <a:lnTo>
                    <a:pt x="3276" y="6527"/>
                  </a:lnTo>
                  <a:lnTo>
                    <a:pt x="965" y="5562"/>
                  </a:lnTo>
                  <a:lnTo>
                    <a:pt x="0" y="3251"/>
                  </a:lnTo>
                  <a:lnTo>
                    <a:pt x="965" y="952"/>
                  </a:lnTo>
                  <a:lnTo>
                    <a:pt x="3276" y="0"/>
                  </a:lnTo>
                  <a:lnTo>
                    <a:pt x="5587" y="952"/>
                  </a:lnTo>
                  <a:lnTo>
                    <a:pt x="6540" y="3251"/>
                  </a:lnTo>
                </a:path>
              </a:pathLst>
            </a:custGeom>
            <a:ln w="3175">
              <a:solidFill>
                <a:srgbClr val="565658"/>
              </a:solidFill>
            </a:ln>
          </p:spPr>
          <p:txBody>
            <a:bodyPr wrap="square" lIns="0" tIns="0" rIns="0" bIns="0" rtlCol="0"/>
            <a:lstStyle/>
            <a:p/>
          </p:txBody>
        </p:sp>
        <p:sp>
          <p:nvSpPr>
            <p:cNvPr id="3669" name="object 3669" descr=""/>
            <p:cNvSpPr/>
            <p:nvPr/>
          </p:nvSpPr>
          <p:spPr>
            <a:xfrm>
              <a:off x="2281185" y="8736128"/>
              <a:ext cx="635" cy="1905"/>
            </a:xfrm>
            <a:custGeom>
              <a:avLst/>
              <a:gdLst/>
              <a:ahLst/>
              <a:cxnLst/>
              <a:rect l="l" t="t" r="r" b="b"/>
              <a:pathLst>
                <a:path w="635" h="1904">
                  <a:moveTo>
                    <a:pt x="0" y="0"/>
                  </a:moveTo>
                  <a:lnTo>
                    <a:pt x="254" y="863"/>
                  </a:lnTo>
                  <a:lnTo>
                    <a:pt x="0" y="1714"/>
                  </a:lnTo>
                </a:path>
              </a:pathLst>
            </a:custGeom>
            <a:ln w="3175">
              <a:solidFill>
                <a:srgbClr val="565658"/>
              </a:solidFill>
            </a:ln>
          </p:spPr>
          <p:txBody>
            <a:bodyPr wrap="square" lIns="0" tIns="0" rIns="0" bIns="0" rtlCol="0"/>
            <a:lstStyle/>
            <a:p/>
          </p:txBody>
        </p:sp>
        <p:sp>
          <p:nvSpPr>
            <p:cNvPr id="3670" name="object 3670" descr=""/>
            <p:cNvSpPr/>
            <p:nvPr/>
          </p:nvSpPr>
          <p:spPr>
            <a:xfrm>
              <a:off x="2237380" y="8070451"/>
              <a:ext cx="6350" cy="6350"/>
            </a:xfrm>
            <a:custGeom>
              <a:avLst/>
              <a:gdLst/>
              <a:ahLst/>
              <a:cxnLst/>
              <a:rect l="l" t="t" r="r" b="b"/>
              <a:pathLst>
                <a:path w="6350" h="6350">
                  <a:moveTo>
                    <a:pt x="5803" y="2908"/>
                  </a:moveTo>
                  <a:lnTo>
                    <a:pt x="4965" y="850"/>
                  </a:lnTo>
                  <a:lnTo>
                    <a:pt x="2895" y="0"/>
                  </a:lnTo>
                  <a:lnTo>
                    <a:pt x="825" y="850"/>
                  </a:lnTo>
                  <a:lnTo>
                    <a:pt x="0" y="2908"/>
                  </a:lnTo>
                  <a:lnTo>
                    <a:pt x="825" y="4965"/>
                  </a:lnTo>
                  <a:lnTo>
                    <a:pt x="2895" y="5816"/>
                  </a:lnTo>
                  <a:lnTo>
                    <a:pt x="4965" y="4965"/>
                  </a:lnTo>
                  <a:lnTo>
                    <a:pt x="5803" y="2908"/>
                  </a:lnTo>
                </a:path>
              </a:pathLst>
            </a:custGeom>
            <a:ln w="3175">
              <a:solidFill>
                <a:srgbClr val="565658"/>
              </a:solidFill>
            </a:ln>
          </p:spPr>
          <p:txBody>
            <a:bodyPr wrap="square" lIns="0" tIns="0" rIns="0" bIns="0" rtlCol="0"/>
            <a:lstStyle/>
            <a:p/>
          </p:txBody>
        </p:sp>
        <p:sp>
          <p:nvSpPr>
            <p:cNvPr id="3671" name="object 3671" descr=""/>
            <p:cNvSpPr/>
            <p:nvPr/>
          </p:nvSpPr>
          <p:spPr>
            <a:xfrm>
              <a:off x="2276435" y="8733726"/>
              <a:ext cx="6985" cy="6985"/>
            </a:xfrm>
            <a:custGeom>
              <a:avLst/>
              <a:gdLst/>
              <a:ahLst/>
              <a:cxnLst/>
              <a:rect l="l" t="t" r="r" b="b"/>
              <a:pathLst>
                <a:path w="6985" h="6984">
                  <a:moveTo>
                    <a:pt x="0" y="3276"/>
                  </a:moveTo>
                  <a:lnTo>
                    <a:pt x="939" y="965"/>
                  </a:lnTo>
                  <a:lnTo>
                    <a:pt x="3276" y="0"/>
                  </a:lnTo>
                  <a:lnTo>
                    <a:pt x="5588" y="965"/>
                  </a:lnTo>
                  <a:lnTo>
                    <a:pt x="6527" y="3276"/>
                  </a:lnTo>
                  <a:lnTo>
                    <a:pt x="5588" y="5575"/>
                  </a:lnTo>
                  <a:lnTo>
                    <a:pt x="3276" y="6540"/>
                  </a:lnTo>
                  <a:lnTo>
                    <a:pt x="939" y="5575"/>
                  </a:lnTo>
                  <a:lnTo>
                    <a:pt x="0" y="3276"/>
                  </a:lnTo>
                </a:path>
              </a:pathLst>
            </a:custGeom>
            <a:ln w="3175">
              <a:solidFill>
                <a:srgbClr val="565658"/>
              </a:solidFill>
            </a:ln>
          </p:spPr>
          <p:txBody>
            <a:bodyPr wrap="square" lIns="0" tIns="0" rIns="0" bIns="0" rtlCol="0"/>
            <a:lstStyle/>
            <a:p/>
          </p:txBody>
        </p:sp>
        <p:sp>
          <p:nvSpPr>
            <p:cNvPr id="3672" name="object 3672" descr=""/>
            <p:cNvSpPr/>
            <p:nvPr/>
          </p:nvSpPr>
          <p:spPr>
            <a:xfrm>
              <a:off x="2238790" y="8072075"/>
              <a:ext cx="1270" cy="1270"/>
            </a:xfrm>
            <a:custGeom>
              <a:avLst/>
              <a:gdLst/>
              <a:ahLst/>
              <a:cxnLst/>
              <a:rect l="l" t="t" r="r" b="b"/>
              <a:pathLst>
                <a:path w="1269" h="1270">
                  <a:moveTo>
                    <a:pt x="736" y="0"/>
                  </a:moveTo>
                  <a:lnTo>
                    <a:pt x="444" y="254"/>
                  </a:lnTo>
                  <a:lnTo>
                    <a:pt x="0" y="1270"/>
                  </a:lnTo>
                </a:path>
              </a:pathLst>
            </a:custGeom>
            <a:ln w="3175">
              <a:solidFill>
                <a:srgbClr val="565658"/>
              </a:solidFill>
            </a:ln>
          </p:spPr>
          <p:txBody>
            <a:bodyPr wrap="square" lIns="0" tIns="0" rIns="0" bIns="0" rtlCol="0"/>
            <a:lstStyle/>
            <a:p/>
          </p:txBody>
        </p:sp>
        <p:sp>
          <p:nvSpPr>
            <p:cNvPr id="3673" name="object 3673" descr=""/>
            <p:cNvSpPr/>
            <p:nvPr/>
          </p:nvSpPr>
          <p:spPr>
            <a:xfrm>
              <a:off x="2276782" y="8734094"/>
              <a:ext cx="6350" cy="6350"/>
            </a:xfrm>
            <a:custGeom>
              <a:avLst/>
              <a:gdLst/>
              <a:ahLst/>
              <a:cxnLst/>
              <a:rect l="l" t="t" r="r" b="b"/>
              <a:pathLst>
                <a:path w="6350" h="6350">
                  <a:moveTo>
                    <a:pt x="0" y="2908"/>
                  </a:moveTo>
                  <a:lnTo>
                    <a:pt x="863" y="4965"/>
                  </a:lnTo>
                  <a:lnTo>
                    <a:pt x="2908" y="5803"/>
                  </a:lnTo>
                  <a:lnTo>
                    <a:pt x="4978" y="4965"/>
                  </a:lnTo>
                  <a:lnTo>
                    <a:pt x="5829" y="2908"/>
                  </a:lnTo>
                  <a:lnTo>
                    <a:pt x="4978" y="838"/>
                  </a:lnTo>
                  <a:lnTo>
                    <a:pt x="2908" y="0"/>
                  </a:lnTo>
                  <a:lnTo>
                    <a:pt x="863" y="838"/>
                  </a:lnTo>
                  <a:lnTo>
                    <a:pt x="0" y="2908"/>
                  </a:lnTo>
                </a:path>
              </a:pathLst>
            </a:custGeom>
            <a:ln w="3175">
              <a:solidFill>
                <a:srgbClr val="565658"/>
              </a:solidFill>
            </a:ln>
          </p:spPr>
          <p:txBody>
            <a:bodyPr wrap="square" lIns="0" tIns="0" rIns="0" bIns="0" rtlCol="0"/>
            <a:lstStyle/>
            <a:p/>
          </p:txBody>
        </p:sp>
        <p:sp>
          <p:nvSpPr>
            <p:cNvPr id="3674" name="object 3674" descr=""/>
            <p:cNvSpPr/>
            <p:nvPr/>
          </p:nvSpPr>
          <p:spPr>
            <a:xfrm>
              <a:off x="2238782" y="8073359"/>
              <a:ext cx="1270" cy="1905"/>
            </a:xfrm>
            <a:custGeom>
              <a:avLst/>
              <a:gdLst/>
              <a:ahLst/>
              <a:cxnLst/>
              <a:rect l="l" t="t" r="r" b="b"/>
              <a:pathLst>
                <a:path w="1269" h="1904">
                  <a:moveTo>
                    <a:pt x="0" y="0"/>
                  </a:moveTo>
                  <a:lnTo>
                    <a:pt x="444" y="1054"/>
                  </a:lnTo>
                  <a:lnTo>
                    <a:pt x="749" y="1295"/>
                  </a:lnTo>
                </a:path>
              </a:pathLst>
            </a:custGeom>
            <a:ln w="3175">
              <a:solidFill>
                <a:srgbClr val="565658"/>
              </a:solidFill>
            </a:ln>
          </p:spPr>
          <p:txBody>
            <a:bodyPr wrap="square" lIns="0" tIns="0" rIns="0" bIns="0" rtlCol="0"/>
            <a:lstStyle/>
            <a:p/>
          </p:txBody>
        </p:sp>
        <p:sp>
          <p:nvSpPr>
            <p:cNvPr id="3675" name="object 3675" descr=""/>
            <p:cNvSpPr/>
            <p:nvPr/>
          </p:nvSpPr>
          <p:spPr>
            <a:xfrm>
              <a:off x="2280441" y="8737004"/>
              <a:ext cx="1270" cy="1270"/>
            </a:xfrm>
            <a:custGeom>
              <a:avLst/>
              <a:gdLst/>
              <a:ahLst/>
              <a:cxnLst/>
              <a:rect l="l" t="t" r="r" b="b"/>
              <a:pathLst>
                <a:path w="1269" h="1270">
                  <a:moveTo>
                    <a:pt x="0" y="1269"/>
                  </a:moveTo>
                  <a:lnTo>
                    <a:pt x="292" y="1028"/>
                  </a:lnTo>
                  <a:lnTo>
                    <a:pt x="749" y="0"/>
                  </a:lnTo>
                </a:path>
              </a:pathLst>
            </a:custGeom>
            <a:ln w="3175">
              <a:solidFill>
                <a:srgbClr val="565658"/>
              </a:solidFill>
            </a:ln>
          </p:spPr>
          <p:txBody>
            <a:bodyPr wrap="square" lIns="0" tIns="0" rIns="0" bIns="0" rtlCol="0"/>
            <a:lstStyle/>
            <a:p/>
          </p:txBody>
        </p:sp>
        <p:sp>
          <p:nvSpPr>
            <p:cNvPr id="3676" name="object 3676" descr=""/>
            <p:cNvSpPr/>
            <p:nvPr/>
          </p:nvSpPr>
          <p:spPr>
            <a:xfrm>
              <a:off x="2239526" y="8074655"/>
              <a:ext cx="1905" cy="635"/>
            </a:xfrm>
            <a:custGeom>
              <a:avLst/>
              <a:gdLst/>
              <a:ahLst/>
              <a:cxnLst/>
              <a:rect l="l" t="t" r="r" b="b"/>
              <a:pathLst>
                <a:path w="1905" h="634">
                  <a:moveTo>
                    <a:pt x="0" y="0"/>
                  </a:moveTo>
                  <a:lnTo>
                    <a:pt x="749" y="190"/>
                  </a:lnTo>
                  <a:lnTo>
                    <a:pt x="1511" y="0"/>
                  </a:lnTo>
                </a:path>
              </a:pathLst>
            </a:custGeom>
            <a:ln w="3175">
              <a:solidFill>
                <a:srgbClr val="565658"/>
              </a:solidFill>
            </a:ln>
          </p:spPr>
          <p:txBody>
            <a:bodyPr wrap="square" lIns="0" tIns="0" rIns="0" bIns="0" rtlCol="0"/>
            <a:lstStyle/>
            <a:p/>
          </p:txBody>
        </p:sp>
        <p:sp>
          <p:nvSpPr>
            <p:cNvPr id="3677" name="object 3677" descr=""/>
            <p:cNvSpPr/>
            <p:nvPr/>
          </p:nvSpPr>
          <p:spPr>
            <a:xfrm>
              <a:off x="2278209" y="8735707"/>
              <a:ext cx="1270" cy="1905"/>
            </a:xfrm>
            <a:custGeom>
              <a:avLst/>
              <a:gdLst/>
              <a:ahLst/>
              <a:cxnLst/>
              <a:rect l="l" t="t" r="r" b="b"/>
              <a:pathLst>
                <a:path w="1269" h="1904">
                  <a:moveTo>
                    <a:pt x="0" y="1295"/>
                  </a:moveTo>
                  <a:lnTo>
                    <a:pt x="419" y="228"/>
                  </a:lnTo>
                  <a:lnTo>
                    <a:pt x="762" y="0"/>
                  </a:lnTo>
                </a:path>
              </a:pathLst>
            </a:custGeom>
            <a:ln w="3175">
              <a:solidFill>
                <a:srgbClr val="565658"/>
              </a:solidFill>
            </a:ln>
          </p:spPr>
          <p:txBody>
            <a:bodyPr wrap="square" lIns="0" tIns="0" rIns="0" bIns="0" rtlCol="0"/>
            <a:lstStyle/>
            <a:p/>
          </p:txBody>
        </p:sp>
        <p:sp>
          <p:nvSpPr>
            <p:cNvPr id="3678" name="object 3678" descr=""/>
            <p:cNvSpPr/>
            <p:nvPr/>
          </p:nvSpPr>
          <p:spPr>
            <a:xfrm>
              <a:off x="2790588" y="8039568"/>
              <a:ext cx="1270" cy="5715"/>
            </a:xfrm>
            <a:custGeom>
              <a:avLst/>
              <a:gdLst/>
              <a:ahLst/>
              <a:cxnLst/>
              <a:rect l="l" t="t" r="r" b="b"/>
              <a:pathLst>
                <a:path w="1269" h="5715">
                  <a:moveTo>
                    <a:pt x="977" y="0"/>
                  </a:moveTo>
                  <a:lnTo>
                    <a:pt x="533" y="2374"/>
                  </a:lnTo>
                  <a:lnTo>
                    <a:pt x="165" y="4229"/>
                  </a:lnTo>
                  <a:lnTo>
                    <a:pt x="0" y="5130"/>
                  </a:lnTo>
                </a:path>
              </a:pathLst>
            </a:custGeom>
            <a:ln w="3175">
              <a:solidFill>
                <a:srgbClr val="565658"/>
              </a:solidFill>
            </a:ln>
          </p:spPr>
          <p:txBody>
            <a:bodyPr wrap="square" lIns="0" tIns="0" rIns="0" bIns="0" rtlCol="0"/>
            <a:lstStyle/>
            <a:p/>
          </p:txBody>
        </p:sp>
        <p:sp>
          <p:nvSpPr>
            <p:cNvPr id="3679" name="object 3679" descr=""/>
            <p:cNvSpPr/>
            <p:nvPr/>
          </p:nvSpPr>
          <p:spPr>
            <a:xfrm>
              <a:off x="2790041" y="8044709"/>
              <a:ext cx="635" cy="635"/>
            </a:xfrm>
            <a:custGeom>
              <a:avLst/>
              <a:gdLst/>
              <a:ahLst/>
              <a:cxnLst/>
              <a:rect l="l" t="t" r="r" b="b"/>
              <a:pathLst>
                <a:path w="635" h="634">
                  <a:moveTo>
                    <a:pt x="546" y="0"/>
                  </a:moveTo>
                  <a:lnTo>
                    <a:pt x="482" y="177"/>
                  </a:lnTo>
                  <a:lnTo>
                    <a:pt x="342" y="304"/>
                  </a:lnTo>
                  <a:lnTo>
                    <a:pt x="0" y="431"/>
                  </a:lnTo>
                </a:path>
              </a:pathLst>
            </a:custGeom>
            <a:ln w="3175">
              <a:solidFill>
                <a:srgbClr val="565658"/>
              </a:solidFill>
            </a:ln>
          </p:spPr>
          <p:txBody>
            <a:bodyPr wrap="square" lIns="0" tIns="0" rIns="0" bIns="0" rtlCol="0"/>
            <a:lstStyle/>
            <a:p/>
          </p:txBody>
        </p:sp>
        <p:sp>
          <p:nvSpPr>
            <p:cNvPr id="3680" name="object 3680" descr=""/>
            <p:cNvSpPr/>
            <p:nvPr/>
          </p:nvSpPr>
          <p:spPr>
            <a:xfrm>
              <a:off x="2791239" y="7941852"/>
              <a:ext cx="10795" cy="4445"/>
            </a:xfrm>
            <a:custGeom>
              <a:avLst/>
              <a:gdLst/>
              <a:ahLst/>
              <a:cxnLst/>
              <a:rect l="l" t="t" r="r" b="b"/>
              <a:pathLst>
                <a:path w="10794" h="4445">
                  <a:moveTo>
                    <a:pt x="10312" y="761"/>
                  </a:moveTo>
                  <a:lnTo>
                    <a:pt x="9080" y="2730"/>
                  </a:lnTo>
                  <a:lnTo>
                    <a:pt x="7150" y="4000"/>
                  </a:lnTo>
                  <a:lnTo>
                    <a:pt x="4864" y="4330"/>
                  </a:lnTo>
                  <a:lnTo>
                    <a:pt x="2654" y="3670"/>
                  </a:lnTo>
                  <a:lnTo>
                    <a:pt x="927" y="2120"/>
                  </a:lnTo>
                  <a:lnTo>
                    <a:pt x="0" y="0"/>
                  </a:lnTo>
                </a:path>
              </a:pathLst>
            </a:custGeom>
            <a:ln w="3175">
              <a:solidFill>
                <a:srgbClr val="565658"/>
              </a:solidFill>
            </a:ln>
          </p:spPr>
          <p:txBody>
            <a:bodyPr wrap="square" lIns="0" tIns="0" rIns="0" bIns="0" rtlCol="0"/>
            <a:lstStyle/>
            <a:p/>
          </p:txBody>
        </p:sp>
        <p:sp>
          <p:nvSpPr>
            <p:cNvPr id="3681" name="object 3681" descr=""/>
            <p:cNvSpPr/>
            <p:nvPr/>
          </p:nvSpPr>
          <p:spPr>
            <a:xfrm>
              <a:off x="2587224" y="8045602"/>
              <a:ext cx="635" cy="635"/>
            </a:xfrm>
            <a:custGeom>
              <a:avLst/>
              <a:gdLst/>
              <a:ahLst/>
              <a:cxnLst/>
              <a:rect l="l" t="t" r="r" b="b"/>
              <a:pathLst>
                <a:path w="635" h="634">
                  <a:moveTo>
                    <a:pt x="584" y="0"/>
                  </a:moveTo>
                  <a:lnTo>
                    <a:pt x="355" y="50"/>
                  </a:lnTo>
                  <a:lnTo>
                    <a:pt x="177" y="101"/>
                  </a:lnTo>
                  <a:lnTo>
                    <a:pt x="50" y="152"/>
                  </a:lnTo>
                </a:path>
              </a:pathLst>
            </a:custGeom>
            <a:ln w="3175">
              <a:solidFill>
                <a:srgbClr val="565658"/>
              </a:solidFill>
            </a:ln>
          </p:spPr>
          <p:txBody>
            <a:bodyPr wrap="square" lIns="0" tIns="0" rIns="0" bIns="0" rtlCol="0"/>
            <a:lstStyle/>
            <a:p/>
          </p:txBody>
        </p:sp>
        <p:sp>
          <p:nvSpPr>
            <p:cNvPr id="3682" name="object 3682" descr=""/>
            <p:cNvSpPr/>
            <p:nvPr/>
          </p:nvSpPr>
          <p:spPr>
            <a:xfrm>
              <a:off x="2578056" y="8042234"/>
              <a:ext cx="9525" cy="3810"/>
            </a:xfrm>
            <a:custGeom>
              <a:avLst/>
              <a:gdLst/>
              <a:ahLst/>
              <a:cxnLst/>
              <a:rect l="l" t="t" r="r" b="b"/>
              <a:pathLst>
                <a:path w="9525" h="3809">
                  <a:moveTo>
                    <a:pt x="9169" y="3517"/>
                  </a:moveTo>
                  <a:lnTo>
                    <a:pt x="8242" y="1689"/>
                  </a:lnTo>
                  <a:lnTo>
                    <a:pt x="6591" y="457"/>
                  </a:lnTo>
                  <a:lnTo>
                    <a:pt x="4584" y="0"/>
                  </a:lnTo>
                  <a:lnTo>
                    <a:pt x="2565" y="457"/>
                  </a:lnTo>
                  <a:lnTo>
                    <a:pt x="952" y="1689"/>
                  </a:lnTo>
                  <a:lnTo>
                    <a:pt x="0" y="3517"/>
                  </a:lnTo>
                </a:path>
              </a:pathLst>
            </a:custGeom>
            <a:ln w="3175">
              <a:solidFill>
                <a:srgbClr val="565658"/>
              </a:solidFill>
            </a:ln>
          </p:spPr>
          <p:txBody>
            <a:bodyPr wrap="square" lIns="0" tIns="0" rIns="0" bIns="0" rtlCol="0"/>
            <a:lstStyle/>
            <a:p/>
          </p:txBody>
        </p:sp>
        <p:sp>
          <p:nvSpPr>
            <p:cNvPr id="3683" name="object 3683" descr=""/>
            <p:cNvSpPr/>
            <p:nvPr/>
          </p:nvSpPr>
          <p:spPr>
            <a:xfrm>
              <a:off x="2790983" y="7940336"/>
              <a:ext cx="635" cy="635"/>
            </a:xfrm>
            <a:custGeom>
              <a:avLst/>
              <a:gdLst/>
              <a:ahLst/>
              <a:cxnLst/>
              <a:rect l="l" t="t" r="r" b="b"/>
              <a:pathLst>
                <a:path w="635" h="634">
                  <a:moveTo>
                    <a:pt x="0" y="114"/>
                  </a:moveTo>
                  <a:lnTo>
                    <a:pt x="241" y="63"/>
                  </a:lnTo>
                  <a:lnTo>
                    <a:pt x="393" y="38"/>
                  </a:lnTo>
                  <a:lnTo>
                    <a:pt x="533" y="12"/>
                  </a:lnTo>
                </a:path>
              </a:pathLst>
            </a:custGeom>
            <a:ln w="3175">
              <a:solidFill>
                <a:srgbClr val="565658"/>
              </a:solidFill>
            </a:ln>
          </p:spPr>
          <p:txBody>
            <a:bodyPr wrap="square" lIns="0" tIns="0" rIns="0" bIns="0" rtlCol="0"/>
            <a:lstStyle/>
            <a:p/>
          </p:txBody>
        </p:sp>
        <p:sp>
          <p:nvSpPr>
            <p:cNvPr id="3684" name="object 3684" descr=""/>
            <p:cNvSpPr/>
            <p:nvPr/>
          </p:nvSpPr>
          <p:spPr>
            <a:xfrm>
              <a:off x="2791244" y="7941743"/>
              <a:ext cx="635" cy="635"/>
            </a:xfrm>
            <a:custGeom>
              <a:avLst/>
              <a:gdLst/>
              <a:ahLst/>
              <a:cxnLst/>
              <a:rect l="l" t="t" r="r" b="b"/>
              <a:pathLst>
                <a:path w="635" h="634">
                  <a:moveTo>
                    <a:pt x="0" y="114"/>
                  </a:moveTo>
                  <a:lnTo>
                    <a:pt x="254" y="76"/>
                  </a:lnTo>
                  <a:lnTo>
                    <a:pt x="406" y="38"/>
                  </a:lnTo>
                  <a:lnTo>
                    <a:pt x="546" y="12"/>
                  </a:lnTo>
                </a:path>
              </a:pathLst>
            </a:custGeom>
            <a:ln w="3175">
              <a:solidFill>
                <a:srgbClr val="565658"/>
              </a:solidFill>
            </a:ln>
          </p:spPr>
          <p:txBody>
            <a:bodyPr wrap="square" lIns="0" tIns="0" rIns="0" bIns="0" rtlCol="0"/>
            <a:lstStyle/>
            <a:p/>
          </p:txBody>
        </p:sp>
        <p:sp>
          <p:nvSpPr>
            <p:cNvPr id="3685" name="object 3685" descr=""/>
            <p:cNvSpPr/>
            <p:nvPr/>
          </p:nvSpPr>
          <p:spPr>
            <a:xfrm>
              <a:off x="2575765" y="7927322"/>
              <a:ext cx="635" cy="635"/>
            </a:xfrm>
            <a:custGeom>
              <a:avLst/>
              <a:gdLst/>
              <a:ahLst/>
              <a:cxnLst/>
              <a:rect l="l" t="t" r="r" b="b"/>
              <a:pathLst>
                <a:path w="635" h="634">
                  <a:moveTo>
                    <a:pt x="0" y="0"/>
                  </a:moveTo>
                  <a:lnTo>
                    <a:pt x="190" y="38"/>
                  </a:lnTo>
                  <a:lnTo>
                    <a:pt x="330" y="114"/>
                  </a:lnTo>
                </a:path>
              </a:pathLst>
            </a:custGeom>
            <a:ln w="3175">
              <a:solidFill>
                <a:srgbClr val="565658"/>
              </a:solidFill>
            </a:ln>
          </p:spPr>
          <p:txBody>
            <a:bodyPr wrap="square" lIns="0" tIns="0" rIns="0" bIns="0" rtlCol="0"/>
            <a:lstStyle/>
            <a:p/>
          </p:txBody>
        </p:sp>
        <p:sp>
          <p:nvSpPr>
            <p:cNvPr id="3686" name="object 3686" descr=""/>
            <p:cNvSpPr/>
            <p:nvPr/>
          </p:nvSpPr>
          <p:spPr>
            <a:xfrm>
              <a:off x="2577490" y="8041640"/>
              <a:ext cx="10795" cy="4445"/>
            </a:xfrm>
            <a:custGeom>
              <a:avLst/>
              <a:gdLst/>
              <a:ahLst/>
              <a:cxnLst/>
              <a:rect l="l" t="t" r="r" b="b"/>
              <a:pathLst>
                <a:path w="10794" h="4445">
                  <a:moveTo>
                    <a:pt x="0" y="3962"/>
                  </a:moveTo>
                  <a:lnTo>
                    <a:pt x="1054" y="1892"/>
                  </a:lnTo>
                  <a:lnTo>
                    <a:pt x="2882" y="495"/>
                  </a:lnTo>
                  <a:lnTo>
                    <a:pt x="5143" y="0"/>
                  </a:lnTo>
                  <a:lnTo>
                    <a:pt x="7429" y="495"/>
                  </a:lnTo>
                  <a:lnTo>
                    <a:pt x="9258" y="1892"/>
                  </a:lnTo>
                  <a:lnTo>
                    <a:pt x="10312" y="3962"/>
                  </a:lnTo>
                </a:path>
              </a:pathLst>
            </a:custGeom>
            <a:ln w="3175">
              <a:solidFill>
                <a:srgbClr val="565658"/>
              </a:solidFill>
            </a:ln>
          </p:spPr>
          <p:txBody>
            <a:bodyPr wrap="square" lIns="0" tIns="0" rIns="0" bIns="0" rtlCol="0"/>
            <a:lstStyle/>
            <a:p/>
          </p:txBody>
        </p:sp>
        <p:sp>
          <p:nvSpPr>
            <p:cNvPr id="3687" name="object 3687" descr=""/>
            <p:cNvSpPr/>
            <p:nvPr/>
          </p:nvSpPr>
          <p:spPr>
            <a:xfrm>
              <a:off x="2576324" y="7927737"/>
              <a:ext cx="1905" cy="5080"/>
            </a:xfrm>
            <a:custGeom>
              <a:avLst/>
              <a:gdLst/>
              <a:ahLst/>
              <a:cxnLst/>
              <a:rect l="l" t="t" r="r" b="b"/>
              <a:pathLst>
                <a:path w="1905" h="5079">
                  <a:moveTo>
                    <a:pt x="0" y="0"/>
                  </a:moveTo>
                  <a:lnTo>
                    <a:pt x="304" y="1206"/>
                  </a:lnTo>
                  <a:lnTo>
                    <a:pt x="850" y="3162"/>
                  </a:lnTo>
                  <a:lnTo>
                    <a:pt x="1346" y="5029"/>
                  </a:lnTo>
                </a:path>
              </a:pathLst>
            </a:custGeom>
            <a:ln w="3175">
              <a:solidFill>
                <a:srgbClr val="565658"/>
              </a:solidFill>
            </a:ln>
          </p:spPr>
          <p:txBody>
            <a:bodyPr wrap="square" lIns="0" tIns="0" rIns="0" bIns="0" rtlCol="0"/>
            <a:lstStyle/>
            <a:p/>
          </p:txBody>
        </p:sp>
        <p:sp>
          <p:nvSpPr>
            <p:cNvPr id="3688" name="object 3688" descr=""/>
            <p:cNvSpPr/>
            <p:nvPr/>
          </p:nvSpPr>
          <p:spPr>
            <a:xfrm>
              <a:off x="2790041" y="7934778"/>
              <a:ext cx="1905" cy="5715"/>
            </a:xfrm>
            <a:custGeom>
              <a:avLst/>
              <a:gdLst/>
              <a:ahLst/>
              <a:cxnLst/>
              <a:rect l="l" t="t" r="r" b="b"/>
              <a:pathLst>
                <a:path w="1905" h="5715">
                  <a:moveTo>
                    <a:pt x="546" y="431"/>
                  </a:moveTo>
                  <a:lnTo>
                    <a:pt x="482" y="253"/>
                  </a:lnTo>
                  <a:lnTo>
                    <a:pt x="342" y="126"/>
                  </a:lnTo>
                  <a:lnTo>
                    <a:pt x="0" y="0"/>
                  </a:lnTo>
                </a:path>
                <a:path w="1905" h="5715">
                  <a:moveTo>
                    <a:pt x="546" y="431"/>
                  </a:moveTo>
                  <a:lnTo>
                    <a:pt x="787" y="1650"/>
                  </a:lnTo>
                  <a:lnTo>
                    <a:pt x="1168" y="3644"/>
                  </a:lnTo>
                  <a:lnTo>
                    <a:pt x="1511" y="5562"/>
                  </a:lnTo>
                </a:path>
              </a:pathLst>
            </a:custGeom>
            <a:ln w="3175">
              <a:solidFill>
                <a:srgbClr val="565658"/>
              </a:solidFill>
            </a:ln>
          </p:spPr>
          <p:txBody>
            <a:bodyPr wrap="square" lIns="0" tIns="0" rIns="0" bIns="0" rtlCol="0"/>
            <a:lstStyle/>
            <a:p/>
          </p:txBody>
        </p:sp>
        <p:sp>
          <p:nvSpPr>
            <p:cNvPr id="3689" name="object 3689" descr=""/>
            <p:cNvSpPr/>
            <p:nvPr/>
          </p:nvSpPr>
          <p:spPr>
            <a:xfrm>
              <a:off x="2683263" y="8047140"/>
              <a:ext cx="1905" cy="5080"/>
            </a:xfrm>
            <a:custGeom>
              <a:avLst/>
              <a:gdLst/>
              <a:ahLst/>
              <a:cxnLst/>
              <a:rect l="l" t="t" r="r" b="b"/>
              <a:pathLst>
                <a:path w="1905" h="5079">
                  <a:moveTo>
                    <a:pt x="1346" y="0"/>
                  </a:moveTo>
                  <a:lnTo>
                    <a:pt x="711" y="2324"/>
                  </a:lnTo>
                  <a:lnTo>
                    <a:pt x="228" y="4152"/>
                  </a:lnTo>
                  <a:lnTo>
                    <a:pt x="0" y="5029"/>
                  </a:lnTo>
                </a:path>
              </a:pathLst>
            </a:custGeom>
            <a:ln w="3175">
              <a:solidFill>
                <a:srgbClr val="565658"/>
              </a:solidFill>
            </a:ln>
          </p:spPr>
          <p:txBody>
            <a:bodyPr wrap="square" lIns="0" tIns="0" rIns="0" bIns="0" rtlCol="0"/>
            <a:lstStyle/>
            <a:p/>
          </p:txBody>
        </p:sp>
        <p:sp>
          <p:nvSpPr>
            <p:cNvPr id="3690" name="object 3690" descr=""/>
            <p:cNvSpPr/>
            <p:nvPr/>
          </p:nvSpPr>
          <p:spPr>
            <a:xfrm>
              <a:off x="2682698" y="8052182"/>
              <a:ext cx="635" cy="635"/>
            </a:xfrm>
            <a:custGeom>
              <a:avLst/>
              <a:gdLst/>
              <a:ahLst/>
              <a:cxnLst/>
              <a:rect l="l" t="t" r="r" b="b"/>
              <a:pathLst>
                <a:path w="635" h="634">
                  <a:moveTo>
                    <a:pt x="571" y="0"/>
                  </a:moveTo>
                  <a:lnTo>
                    <a:pt x="469" y="165"/>
                  </a:lnTo>
                  <a:lnTo>
                    <a:pt x="330" y="304"/>
                  </a:lnTo>
                  <a:lnTo>
                    <a:pt x="190" y="380"/>
                  </a:lnTo>
                  <a:lnTo>
                    <a:pt x="0" y="406"/>
                  </a:lnTo>
                </a:path>
              </a:pathLst>
            </a:custGeom>
            <a:ln w="3175">
              <a:solidFill>
                <a:srgbClr val="565658"/>
              </a:solidFill>
            </a:ln>
          </p:spPr>
          <p:txBody>
            <a:bodyPr wrap="square" lIns="0" tIns="0" rIns="0" bIns="0" rtlCol="0"/>
            <a:lstStyle/>
            <a:p/>
          </p:txBody>
        </p:sp>
        <p:sp>
          <p:nvSpPr>
            <p:cNvPr id="3691" name="object 3691" descr=""/>
            <p:cNvSpPr/>
            <p:nvPr/>
          </p:nvSpPr>
          <p:spPr>
            <a:xfrm>
              <a:off x="2564229" y="8046979"/>
              <a:ext cx="1270" cy="0"/>
            </a:xfrm>
            <a:custGeom>
              <a:avLst/>
              <a:gdLst/>
              <a:ahLst/>
              <a:cxnLst/>
              <a:rect l="l" t="t" r="r" b="b"/>
              <a:pathLst>
                <a:path w="1269" h="0">
                  <a:moveTo>
                    <a:pt x="1181" y="0"/>
                  </a:moveTo>
                  <a:lnTo>
                    <a:pt x="736" y="0"/>
                  </a:lnTo>
                  <a:lnTo>
                    <a:pt x="355" y="0"/>
                  </a:lnTo>
                  <a:lnTo>
                    <a:pt x="88" y="0"/>
                  </a:lnTo>
                </a:path>
              </a:pathLst>
            </a:custGeom>
            <a:ln w="3175">
              <a:solidFill>
                <a:srgbClr val="565658"/>
              </a:solidFill>
            </a:ln>
          </p:spPr>
          <p:txBody>
            <a:bodyPr wrap="square" lIns="0" tIns="0" rIns="0" bIns="0" rtlCol="0"/>
            <a:lstStyle/>
            <a:p/>
          </p:txBody>
        </p:sp>
        <p:sp>
          <p:nvSpPr>
            <p:cNvPr id="3692" name="object 3692" descr=""/>
            <p:cNvSpPr/>
            <p:nvPr/>
          </p:nvSpPr>
          <p:spPr>
            <a:xfrm>
              <a:off x="2564229" y="8051732"/>
              <a:ext cx="1270" cy="1270"/>
            </a:xfrm>
            <a:custGeom>
              <a:avLst/>
              <a:gdLst/>
              <a:ahLst/>
              <a:cxnLst/>
              <a:rect l="l" t="t" r="r" b="b"/>
              <a:pathLst>
                <a:path w="1269" h="1270">
                  <a:moveTo>
                    <a:pt x="1181" y="1193"/>
                  </a:moveTo>
                  <a:lnTo>
                    <a:pt x="736" y="1104"/>
                  </a:lnTo>
                  <a:lnTo>
                    <a:pt x="355" y="838"/>
                  </a:lnTo>
                  <a:lnTo>
                    <a:pt x="88" y="469"/>
                  </a:lnTo>
                  <a:lnTo>
                    <a:pt x="0" y="0"/>
                  </a:lnTo>
                </a:path>
              </a:pathLst>
            </a:custGeom>
            <a:ln w="3175">
              <a:solidFill>
                <a:srgbClr val="565658"/>
              </a:solidFill>
            </a:ln>
          </p:spPr>
          <p:txBody>
            <a:bodyPr wrap="square" lIns="0" tIns="0" rIns="0" bIns="0" rtlCol="0"/>
            <a:lstStyle/>
            <a:p/>
          </p:txBody>
        </p:sp>
        <p:sp>
          <p:nvSpPr>
            <p:cNvPr id="3693" name="object 3693" descr=""/>
            <p:cNvSpPr/>
            <p:nvPr/>
          </p:nvSpPr>
          <p:spPr>
            <a:xfrm>
              <a:off x="2564231" y="8046979"/>
              <a:ext cx="0" cy="5080"/>
            </a:xfrm>
            <a:custGeom>
              <a:avLst/>
              <a:gdLst/>
              <a:ahLst/>
              <a:cxnLst/>
              <a:rect l="l" t="t" r="r" b="b"/>
              <a:pathLst>
                <a:path w="0" h="5079">
                  <a:moveTo>
                    <a:pt x="0" y="0"/>
                  </a:moveTo>
                  <a:lnTo>
                    <a:pt x="0" y="4762"/>
                  </a:lnTo>
                </a:path>
              </a:pathLst>
            </a:custGeom>
            <a:ln w="3175">
              <a:solidFill>
                <a:srgbClr val="565658"/>
              </a:solidFill>
            </a:ln>
          </p:spPr>
          <p:txBody>
            <a:bodyPr wrap="square" lIns="0" tIns="0" rIns="0" bIns="0" rtlCol="0"/>
            <a:lstStyle/>
            <a:p/>
          </p:txBody>
        </p:sp>
        <p:sp>
          <p:nvSpPr>
            <p:cNvPr id="3694" name="object 3694" descr=""/>
            <p:cNvSpPr/>
            <p:nvPr/>
          </p:nvSpPr>
          <p:spPr>
            <a:xfrm>
              <a:off x="2791839" y="7941745"/>
              <a:ext cx="9525" cy="4445"/>
            </a:xfrm>
            <a:custGeom>
              <a:avLst/>
              <a:gdLst/>
              <a:ahLst/>
              <a:cxnLst/>
              <a:rect l="l" t="t" r="r" b="b"/>
              <a:pathLst>
                <a:path w="9525" h="4445">
                  <a:moveTo>
                    <a:pt x="0" y="0"/>
                  </a:moveTo>
                  <a:lnTo>
                    <a:pt x="800" y="1892"/>
                  </a:lnTo>
                  <a:lnTo>
                    <a:pt x="2349" y="3251"/>
                  </a:lnTo>
                  <a:lnTo>
                    <a:pt x="4305" y="3860"/>
                  </a:lnTo>
                  <a:lnTo>
                    <a:pt x="6350" y="3556"/>
                  </a:lnTo>
                  <a:lnTo>
                    <a:pt x="8064" y="2425"/>
                  </a:lnTo>
                  <a:lnTo>
                    <a:pt x="9131" y="685"/>
                  </a:lnTo>
                </a:path>
              </a:pathLst>
            </a:custGeom>
            <a:ln w="3175">
              <a:solidFill>
                <a:srgbClr val="565658"/>
              </a:solidFill>
            </a:ln>
          </p:spPr>
          <p:txBody>
            <a:bodyPr wrap="square" lIns="0" tIns="0" rIns="0" bIns="0" rtlCol="0"/>
            <a:lstStyle/>
            <a:p/>
          </p:txBody>
        </p:sp>
        <p:sp>
          <p:nvSpPr>
            <p:cNvPr id="3695" name="object 3695" descr=""/>
            <p:cNvSpPr/>
            <p:nvPr/>
          </p:nvSpPr>
          <p:spPr>
            <a:xfrm>
              <a:off x="2576310" y="8052186"/>
              <a:ext cx="635" cy="1270"/>
            </a:xfrm>
            <a:custGeom>
              <a:avLst/>
              <a:gdLst/>
              <a:ahLst/>
              <a:cxnLst/>
              <a:rect l="l" t="t" r="r" b="b"/>
              <a:pathLst>
                <a:path w="635" h="1270">
                  <a:moveTo>
                    <a:pt x="596" y="114"/>
                  </a:moveTo>
                  <a:lnTo>
                    <a:pt x="355" y="152"/>
                  </a:lnTo>
                  <a:lnTo>
                    <a:pt x="203" y="165"/>
                  </a:lnTo>
                  <a:lnTo>
                    <a:pt x="63" y="152"/>
                  </a:lnTo>
                  <a:lnTo>
                    <a:pt x="25" y="0"/>
                  </a:lnTo>
                </a:path>
                <a:path w="635" h="1270">
                  <a:moveTo>
                    <a:pt x="596" y="114"/>
                  </a:moveTo>
                  <a:lnTo>
                    <a:pt x="596" y="711"/>
                  </a:lnTo>
                </a:path>
              </a:pathLst>
            </a:custGeom>
            <a:ln w="3175">
              <a:solidFill>
                <a:srgbClr val="565658"/>
              </a:solidFill>
            </a:ln>
          </p:spPr>
          <p:txBody>
            <a:bodyPr wrap="square" lIns="0" tIns="0" rIns="0" bIns="0" rtlCol="0"/>
            <a:lstStyle/>
            <a:p/>
          </p:txBody>
        </p:sp>
        <p:sp>
          <p:nvSpPr>
            <p:cNvPr id="3696" name="object 3696" descr=""/>
            <p:cNvSpPr/>
            <p:nvPr/>
          </p:nvSpPr>
          <p:spPr>
            <a:xfrm>
              <a:off x="2588378" y="7927559"/>
              <a:ext cx="635" cy="635"/>
            </a:xfrm>
            <a:custGeom>
              <a:avLst/>
              <a:gdLst/>
              <a:ahLst/>
              <a:cxnLst/>
              <a:rect l="l" t="t" r="r" b="b"/>
              <a:pathLst>
                <a:path w="635" h="634">
                  <a:moveTo>
                    <a:pt x="571" y="177"/>
                  </a:moveTo>
                  <a:lnTo>
                    <a:pt x="558" y="38"/>
                  </a:lnTo>
                  <a:lnTo>
                    <a:pt x="393" y="0"/>
                  </a:lnTo>
                  <a:lnTo>
                    <a:pt x="215" y="12"/>
                  </a:lnTo>
                  <a:lnTo>
                    <a:pt x="0" y="63"/>
                  </a:lnTo>
                </a:path>
              </a:pathLst>
            </a:custGeom>
            <a:ln w="3175">
              <a:solidFill>
                <a:srgbClr val="565658"/>
              </a:solidFill>
            </a:ln>
          </p:spPr>
          <p:txBody>
            <a:bodyPr wrap="square" lIns="0" tIns="0" rIns="0" bIns="0" rtlCol="0"/>
            <a:lstStyle/>
            <a:p/>
          </p:txBody>
        </p:sp>
        <p:sp>
          <p:nvSpPr>
            <p:cNvPr id="3697" name="object 3697" descr=""/>
            <p:cNvSpPr/>
            <p:nvPr/>
          </p:nvSpPr>
          <p:spPr>
            <a:xfrm>
              <a:off x="2790586" y="8044702"/>
              <a:ext cx="635" cy="635"/>
            </a:xfrm>
            <a:custGeom>
              <a:avLst/>
              <a:gdLst/>
              <a:ahLst/>
              <a:cxnLst/>
              <a:rect l="l" t="t" r="r" b="b"/>
              <a:pathLst>
                <a:path w="635" h="634">
                  <a:moveTo>
                    <a:pt x="584" y="76"/>
                  </a:moveTo>
                  <a:lnTo>
                    <a:pt x="368" y="139"/>
                  </a:lnTo>
                  <a:lnTo>
                    <a:pt x="215" y="165"/>
                  </a:lnTo>
                  <a:lnTo>
                    <a:pt x="63" y="152"/>
                  </a:lnTo>
                  <a:lnTo>
                    <a:pt x="0" y="0"/>
                  </a:lnTo>
                </a:path>
              </a:pathLst>
            </a:custGeom>
            <a:ln w="3175">
              <a:solidFill>
                <a:srgbClr val="565658"/>
              </a:solidFill>
            </a:ln>
          </p:spPr>
          <p:txBody>
            <a:bodyPr wrap="square" lIns="0" tIns="0" rIns="0" bIns="0" rtlCol="0"/>
            <a:lstStyle/>
            <a:p/>
          </p:txBody>
        </p:sp>
        <p:sp>
          <p:nvSpPr>
            <p:cNvPr id="3698" name="object 3698" descr=""/>
            <p:cNvSpPr/>
            <p:nvPr/>
          </p:nvSpPr>
          <p:spPr>
            <a:xfrm>
              <a:off x="2588379" y="7927023"/>
              <a:ext cx="0" cy="635"/>
            </a:xfrm>
            <a:custGeom>
              <a:avLst/>
              <a:gdLst/>
              <a:ahLst/>
              <a:cxnLst/>
              <a:rect l="l" t="t" r="r" b="b"/>
              <a:pathLst>
                <a:path w="0" h="634">
                  <a:moveTo>
                    <a:pt x="0" y="0"/>
                  </a:moveTo>
                  <a:lnTo>
                    <a:pt x="0" y="584"/>
                  </a:lnTo>
                </a:path>
              </a:pathLst>
            </a:custGeom>
            <a:ln w="3175">
              <a:solidFill>
                <a:srgbClr val="565658"/>
              </a:solidFill>
            </a:ln>
          </p:spPr>
          <p:txBody>
            <a:bodyPr wrap="square" lIns="0" tIns="0" rIns="0" bIns="0" rtlCol="0"/>
            <a:lstStyle/>
            <a:p/>
          </p:txBody>
        </p:sp>
        <p:sp>
          <p:nvSpPr>
            <p:cNvPr id="3699" name="object 3699" descr=""/>
            <p:cNvSpPr/>
            <p:nvPr/>
          </p:nvSpPr>
          <p:spPr>
            <a:xfrm>
              <a:off x="2683840" y="8052300"/>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3700" name="object 3700" descr=""/>
            <p:cNvSpPr/>
            <p:nvPr/>
          </p:nvSpPr>
          <p:spPr>
            <a:xfrm>
              <a:off x="2683244" y="8052182"/>
              <a:ext cx="635" cy="635"/>
            </a:xfrm>
            <a:custGeom>
              <a:avLst/>
              <a:gdLst/>
              <a:ahLst/>
              <a:cxnLst/>
              <a:rect l="l" t="t" r="r" b="b"/>
              <a:pathLst>
                <a:path w="635" h="634">
                  <a:moveTo>
                    <a:pt x="25" y="0"/>
                  </a:moveTo>
                  <a:lnTo>
                    <a:pt x="76" y="165"/>
                  </a:lnTo>
                  <a:lnTo>
                    <a:pt x="355" y="165"/>
                  </a:lnTo>
                  <a:lnTo>
                    <a:pt x="596" y="114"/>
                  </a:lnTo>
                </a:path>
              </a:pathLst>
            </a:custGeom>
            <a:ln w="3175">
              <a:solidFill>
                <a:srgbClr val="565658"/>
              </a:solidFill>
            </a:ln>
          </p:spPr>
          <p:txBody>
            <a:bodyPr wrap="square" lIns="0" tIns="0" rIns="0" bIns="0" rtlCol="0"/>
            <a:lstStyle/>
            <a:p/>
          </p:txBody>
        </p:sp>
        <p:sp>
          <p:nvSpPr>
            <p:cNvPr id="3701" name="object 3701" descr=""/>
            <p:cNvSpPr/>
            <p:nvPr/>
          </p:nvSpPr>
          <p:spPr>
            <a:xfrm>
              <a:off x="2695174" y="7928010"/>
              <a:ext cx="635" cy="635"/>
            </a:xfrm>
            <a:custGeom>
              <a:avLst/>
              <a:gdLst/>
              <a:ahLst/>
              <a:cxnLst/>
              <a:rect l="l" t="t" r="r" b="b"/>
              <a:pathLst>
                <a:path w="635" h="634">
                  <a:moveTo>
                    <a:pt x="571" y="228"/>
                  </a:moveTo>
                  <a:lnTo>
                    <a:pt x="571" y="88"/>
                  </a:lnTo>
                  <a:lnTo>
                    <a:pt x="431" y="12"/>
                  </a:lnTo>
                  <a:lnTo>
                    <a:pt x="228" y="0"/>
                  </a:lnTo>
                  <a:lnTo>
                    <a:pt x="0" y="12"/>
                  </a:lnTo>
                </a:path>
              </a:pathLst>
            </a:custGeom>
            <a:ln w="3175">
              <a:solidFill>
                <a:srgbClr val="565658"/>
              </a:solidFill>
            </a:ln>
          </p:spPr>
          <p:txBody>
            <a:bodyPr wrap="square" lIns="0" tIns="0" rIns="0" bIns="0" rtlCol="0"/>
            <a:lstStyle/>
            <a:p/>
          </p:txBody>
        </p:sp>
        <p:sp>
          <p:nvSpPr>
            <p:cNvPr id="3702" name="object 3702" descr=""/>
            <p:cNvSpPr/>
            <p:nvPr/>
          </p:nvSpPr>
          <p:spPr>
            <a:xfrm>
              <a:off x="2695174" y="7927439"/>
              <a:ext cx="635" cy="635"/>
            </a:xfrm>
            <a:custGeom>
              <a:avLst/>
              <a:gdLst/>
              <a:ahLst/>
              <a:cxnLst/>
              <a:rect l="l" t="t" r="r" b="b"/>
              <a:pathLst>
                <a:path w="635" h="634">
                  <a:moveTo>
                    <a:pt x="63" y="0"/>
                  </a:moveTo>
                  <a:lnTo>
                    <a:pt x="38" y="203"/>
                  </a:lnTo>
                  <a:lnTo>
                    <a:pt x="38" y="381"/>
                  </a:lnTo>
                  <a:lnTo>
                    <a:pt x="0" y="609"/>
                  </a:lnTo>
                </a:path>
              </a:pathLst>
            </a:custGeom>
            <a:ln w="3175">
              <a:solidFill>
                <a:srgbClr val="565658"/>
              </a:solidFill>
            </a:ln>
          </p:spPr>
          <p:txBody>
            <a:bodyPr wrap="square" lIns="0" tIns="0" rIns="0" bIns="0" rtlCol="0"/>
            <a:lstStyle/>
            <a:p/>
          </p:txBody>
        </p:sp>
        <p:sp>
          <p:nvSpPr>
            <p:cNvPr id="3703" name="object 3703" descr=""/>
            <p:cNvSpPr/>
            <p:nvPr/>
          </p:nvSpPr>
          <p:spPr>
            <a:xfrm>
              <a:off x="2883183" y="7995918"/>
              <a:ext cx="635" cy="635"/>
            </a:xfrm>
            <a:custGeom>
              <a:avLst/>
              <a:gdLst/>
              <a:ahLst/>
              <a:cxnLst/>
              <a:rect l="l" t="t" r="r" b="b"/>
              <a:pathLst>
                <a:path w="635" h="634">
                  <a:moveTo>
                    <a:pt x="0" y="533"/>
                  </a:moveTo>
                  <a:lnTo>
                    <a:pt x="152" y="533"/>
                  </a:lnTo>
                  <a:lnTo>
                    <a:pt x="241" y="355"/>
                  </a:lnTo>
                  <a:lnTo>
                    <a:pt x="254" y="228"/>
                  </a:lnTo>
                  <a:lnTo>
                    <a:pt x="254" y="0"/>
                  </a:lnTo>
                </a:path>
              </a:pathLst>
            </a:custGeom>
            <a:ln w="3175">
              <a:solidFill>
                <a:srgbClr val="565658"/>
              </a:solidFill>
            </a:ln>
          </p:spPr>
          <p:txBody>
            <a:bodyPr wrap="square" lIns="0" tIns="0" rIns="0" bIns="0" rtlCol="0"/>
            <a:lstStyle/>
            <a:p/>
          </p:txBody>
        </p:sp>
        <p:sp>
          <p:nvSpPr>
            <p:cNvPr id="3704" name="object 3704" descr=""/>
            <p:cNvSpPr/>
            <p:nvPr/>
          </p:nvSpPr>
          <p:spPr>
            <a:xfrm>
              <a:off x="2883442" y="7995917"/>
              <a:ext cx="635" cy="635"/>
            </a:xfrm>
            <a:custGeom>
              <a:avLst/>
              <a:gdLst/>
              <a:ahLst/>
              <a:cxnLst/>
              <a:rect l="l" t="t" r="r" b="b"/>
              <a:pathLst>
                <a:path w="635" h="634">
                  <a:moveTo>
                    <a:pt x="584" y="63"/>
                  </a:moveTo>
                  <a:lnTo>
                    <a:pt x="393" y="63"/>
                  </a:lnTo>
                  <a:lnTo>
                    <a:pt x="228" y="25"/>
                  </a:lnTo>
                  <a:lnTo>
                    <a:pt x="0" y="0"/>
                  </a:lnTo>
                </a:path>
              </a:pathLst>
            </a:custGeom>
            <a:ln w="3175">
              <a:solidFill>
                <a:srgbClr val="565658"/>
              </a:solidFill>
            </a:ln>
          </p:spPr>
          <p:txBody>
            <a:bodyPr wrap="square" lIns="0" tIns="0" rIns="0" bIns="0" rtlCol="0"/>
            <a:lstStyle/>
            <a:p/>
          </p:txBody>
        </p:sp>
        <p:sp>
          <p:nvSpPr>
            <p:cNvPr id="3705" name="object 3705" descr=""/>
            <p:cNvSpPr/>
            <p:nvPr/>
          </p:nvSpPr>
          <p:spPr>
            <a:xfrm>
              <a:off x="2883442" y="7983932"/>
              <a:ext cx="635" cy="635"/>
            </a:xfrm>
            <a:custGeom>
              <a:avLst/>
              <a:gdLst/>
              <a:ahLst/>
              <a:cxnLst/>
              <a:rect l="l" t="t" r="r" b="b"/>
              <a:pathLst>
                <a:path w="635" h="634">
                  <a:moveTo>
                    <a:pt x="584" y="0"/>
                  </a:moveTo>
                  <a:lnTo>
                    <a:pt x="393" y="12"/>
                  </a:lnTo>
                  <a:lnTo>
                    <a:pt x="228" y="50"/>
                  </a:lnTo>
                  <a:lnTo>
                    <a:pt x="0" y="76"/>
                  </a:lnTo>
                </a:path>
              </a:pathLst>
            </a:custGeom>
            <a:ln w="3175">
              <a:solidFill>
                <a:srgbClr val="565658"/>
              </a:solidFill>
            </a:ln>
          </p:spPr>
          <p:txBody>
            <a:bodyPr wrap="square" lIns="0" tIns="0" rIns="0" bIns="0" rtlCol="0"/>
            <a:lstStyle/>
            <a:p/>
          </p:txBody>
        </p:sp>
        <p:sp>
          <p:nvSpPr>
            <p:cNvPr id="3706" name="object 3706" descr=""/>
            <p:cNvSpPr/>
            <p:nvPr/>
          </p:nvSpPr>
          <p:spPr>
            <a:xfrm>
              <a:off x="2791170" y="8044778"/>
              <a:ext cx="635" cy="635"/>
            </a:xfrm>
            <a:custGeom>
              <a:avLst/>
              <a:gdLst/>
              <a:ahLst/>
              <a:cxnLst/>
              <a:rect l="l" t="t" r="r" b="b"/>
              <a:pathLst>
                <a:path w="635" h="634">
                  <a:moveTo>
                    <a:pt x="0" y="0"/>
                  </a:moveTo>
                  <a:lnTo>
                    <a:pt x="25" y="215"/>
                  </a:lnTo>
                  <a:lnTo>
                    <a:pt x="25" y="393"/>
                  </a:lnTo>
                  <a:lnTo>
                    <a:pt x="50" y="533"/>
                  </a:lnTo>
                </a:path>
              </a:pathLst>
            </a:custGeom>
            <a:ln w="3175">
              <a:solidFill>
                <a:srgbClr val="565658"/>
              </a:solidFill>
            </a:ln>
          </p:spPr>
          <p:txBody>
            <a:bodyPr wrap="square" lIns="0" tIns="0" rIns="0" bIns="0" rtlCol="0"/>
            <a:lstStyle/>
            <a:p/>
          </p:txBody>
        </p:sp>
        <p:sp>
          <p:nvSpPr>
            <p:cNvPr id="3707" name="object 3707" descr=""/>
            <p:cNvSpPr/>
            <p:nvPr/>
          </p:nvSpPr>
          <p:spPr>
            <a:xfrm>
              <a:off x="2883176" y="7983467"/>
              <a:ext cx="635" cy="635"/>
            </a:xfrm>
            <a:custGeom>
              <a:avLst/>
              <a:gdLst/>
              <a:ahLst/>
              <a:cxnLst/>
              <a:rect l="l" t="t" r="r" b="b"/>
              <a:pathLst>
                <a:path w="635" h="634">
                  <a:moveTo>
                    <a:pt x="266" y="533"/>
                  </a:moveTo>
                  <a:lnTo>
                    <a:pt x="266" y="355"/>
                  </a:lnTo>
                  <a:lnTo>
                    <a:pt x="253" y="203"/>
                  </a:lnTo>
                  <a:lnTo>
                    <a:pt x="203" y="63"/>
                  </a:lnTo>
                  <a:lnTo>
                    <a:pt x="0" y="0"/>
                  </a:lnTo>
                </a:path>
              </a:pathLst>
            </a:custGeom>
            <a:ln w="3175">
              <a:solidFill>
                <a:srgbClr val="565658"/>
              </a:solidFill>
            </a:ln>
          </p:spPr>
          <p:txBody>
            <a:bodyPr wrap="square" lIns="0" tIns="0" rIns="0" bIns="0" rtlCol="0"/>
            <a:lstStyle/>
            <a:p/>
          </p:txBody>
        </p:sp>
        <p:sp>
          <p:nvSpPr>
            <p:cNvPr id="3708" name="object 3708" descr=""/>
            <p:cNvSpPr/>
            <p:nvPr/>
          </p:nvSpPr>
          <p:spPr>
            <a:xfrm>
              <a:off x="2695174" y="8051680"/>
              <a:ext cx="635" cy="635"/>
            </a:xfrm>
            <a:custGeom>
              <a:avLst/>
              <a:gdLst/>
              <a:ahLst/>
              <a:cxnLst/>
              <a:rect l="l" t="t" r="r" b="b"/>
              <a:pathLst>
                <a:path w="635" h="634">
                  <a:moveTo>
                    <a:pt x="571" y="0"/>
                  </a:moveTo>
                  <a:lnTo>
                    <a:pt x="571" y="139"/>
                  </a:lnTo>
                  <a:lnTo>
                    <a:pt x="431" y="215"/>
                  </a:lnTo>
                  <a:lnTo>
                    <a:pt x="266" y="228"/>
                  </a:lnTo>
                  <a:lnTo>
                    <a:pt x="0" y="215"/>
                  </a:lnTo>
                </a:path>
              </a:pathLst>
            </a:custGeom>
            <a:ln w="3175">
              <a:solidFill>
                <a:srgbClr val="565658"/>
              </a:solidFill>
            </a:ln>
          </p:spPr>
          <p:txBody>
            <a:bodyPr wrap="square" lIns="0" tIns="0" rIns="0" bIns="0" rtlCol="0"/>
            <a:lstStyle/>
            <a:p/>
          </p:txBody>
        </p:sp>
        <p:sp>
          <p:nvSpPr>
            <p:cNvPr id="3709" name="object 3709" descr=""/>
            <p:cNvSpPr/>
            <p:nvPr/>
          </p:nvSpPr>
          <p:spPr>
            <a:xfrm>
              <a:off x="2695176" y="8051885"/>
              <a:ext cx="635" cy="635"/>
            </a:xfrm>
            <a:custGeom>
              <a:avLst/>
              <a:gdLst/>
              <a:ahLst/>
              <a:cxnLst/>
              <a:rect l="l" t="t" r="r" b="b"/>
              <a:pathLst>
                <a:path w="635" h="634">
                  <a:moveTo>
                    <a:pt x="0" y="0"/>
                  </a:moveTo>
                  <a:lnTo>
                    <a:pt x="38" y="228"/>
                  </a:lnTo>
                  <a:lnTo>
                    <a:pt x="38" y="393"/>
                  </a:lnTo>
                  <a:lnTo>
                    <a:pt x="50" y="533"/>
                  </a:lnTo>
                </a:path>
              </a:pathLst>
            </a:custGeom>
            <a:ln w="3175">
              <a:solidFill>
                <a:srgbClr val="565658"/>
              </a:solidFill>
            </a:ln>
          </p:spPr>
          <p:txBody>
            <a:bodyPr wrap="square" lIns="0" tIns="0" rIns="0" bIns="0" rtlCol="0"/>
            <a:lstStyle/>
            <a:p/>
          </p:txBody>
        </p:sp>
        <p:sp>
          <p:nvSpPr>
            <p:cNvPr id="3710" name="object 3710" descr=""/>
            <p:cNvSpPr/>
            <p:nvPr/>
          </p:nvSpPr>
          <p:spPr>
            <a:xfrm>
              <a:off x="2588379" y="8052300"/>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3711" name="object 3711" descr=""/>
            <p:cNvSpPr/>
            <p:nvPr/>
          </p:nvSpPr>
          <p:spPr>
            <a:xfrm>
              <a:off x="2802605" y="7935940"/>
              <a:ext cx="635" cy="635"/>
            </a:xfrm>
            <a:custGeom>
              <a:avLst/>
              <a:gdLst/>
              <a:ahLst/>
              <a:cxnLst/>
              <a:rect l="l" t="t" r="r" b="b"/>
              <a:pathLst>
                <a:path w="635" h="634">
                  <a:moveTo>
                    <a:pt x="0" y="38"/>
                  </a:moveTo>
                  <a:lnTo>
                    <a:pt x="228" y="25"/>
                  </a:lnTo>
                  <a:lnTo>
                    <a:pt x="406" y="0"/>
                  </a:lnTo>
                  <a:lnTo>
                    <a:pt x="571" y="63"/>
                  </a:lnTo>
                  <a:lnTo>
                    <a:pt x="571" y="203"/>
                  </a:lnTo>
                </a:path>
              </a:pathLst>
            </a:custGeom>
            <a:ln w="3175">
              <a:solidFill>
                <a:srgbClr val="565658"/>
              </a:solidFill>
            </a:ln>
          </p:spPr>
          <p:txBody>
            <a:bodyPr wrap="square" lIns="0" tIns="0" rIns="0" bIns="0" rtlCol="0"/>
            <a:lstStyle/>
            <a:p/>
          </p:txBody>
        </p:sp>
        <p:sp>
          <p:nvSpPr>
            <p:cNvPr id="3712" name="object 3712" descr=""/>
            <p:cNvSpPr/>
            <p:nvPr/>
          </p:nvSpPr>
          <p:spPr>
            <a:xfrm>
              <a:off x="2588378" y="8052182"/>
              <a:ext cx="635" cy="635"/>
            </a:xfrm>
            <a:custGeom>
              <a:avLst/>
              <a:gdLst/>
              <a:ahLst/>
              <a:cxnLst/>
              <a:rect l="l" t="t" r="r" b="b"/>
              <a:pathLst>
                <a:path w="635" h="634">
                  <a:moveTo>
                    <a:pt x="571" y="0"/>
                  </a:moveTo>
                  <a:lnTo>
                    <a:pt x="507" y="165"/>
                  </a:lnTo>
                  <a:lnTo>
                    <a:pt x="368" y="177"/>
                  </a:lnTo>
                  <a:lnTo>
                    <a:pt x="228" y="165"/>
                  </a:lnTo>
                  <a:lnTo>
                    <a:pt x="12" y="114"/>
                  </a:lnTo>
                </a:path>
              </a:pathLst>
            </a:custGeom>
            <a:ln w="3175">
              <a:solidFill>
                <a:srgbClr val="565658"/>
              </a:solidFill>
            </a:ln>
          </p:spPr>
          <p:txBody>
            <a:bodyPr wrap="square" lIns="0" tIns="0" rIns="0" bIns="0" rtlCol="0"/>
            <a:lstStyle/>
            <a:p/>
          </p:txBody>
        </p:sp>
        <p:sp>
          <p:nvSpPr>
            <p:cNvPr id="3713" name="object 3713" descr=""/>
            <p:cNvSpPr/>
            <p:nvPr/>
          </p:nvSpPr>
          <p:spPr>
            <a:xfrm>
              <a:off x="2576907" y="7927023"/>
              <a:ext cx="0" cy="635"/>
            </a:xfrm>
            <a:custGeom>
              <a:avLst/>
              <a:gdLst/>
              <a:ahLst/>
              <a:cxnLst/>
              <a:rect l="l" t="t" r="r" b="b"/>
              <a:pathLst>
                <a:path w="0" h="634">
                  <a:moveTo>
                    <a:pt x="0" y="0"/>
                  </a:moveTo>
                  <a:lnTo>
                    <a:pt x="0" y="584"/>
                  </a:lnTo>
                </a:path>
              </a:pathLst>
            </a:custGeom>
            <a:ln w="3175">
              <a:solidFill>
                <a:srgbClr val="565658"/>
              </a:solidFill>
            </a:ln>
          </p:spPr>
          <p:txBody>
            <a:bodyPr wrap="square" lIns="0" tIns="0" rIns="0" bIns="0" rtlCol="0"/>
            <a:lstStyle/>
            <a:p/>
          </p:txBody>
        </p:sp>
        <p:sp>
          <p:nvSpPr>
            <p:cNvPr id="3714" name="object 3714" descr=""/>
            <p:cNvSpPr/>
            <p:nvPr/>
          </p:nvSpPr>
          <p:spPr>
            <a:xfrm>
              <a:off x="2576335" y="7927555"/>
              <a:ext cx="635" cy="635"/>
            </a:xfrm>
            <a:custGeom>
              <a:avLst/>
              <a:gdLst/>
              <a:ahLst/>
              <a:cxnLst/>
              <a:rect l="l" t="t" r="r" b="b"/>
              <a:pathLst>
                <a:path w="635" h="634">
                  <a:moveTo>
                    <a:pt x="571" y="50"/>
                  </a:moveTo>
                  <a:lnTo>
                    <a:pt x="330" y="12"/>
                  </a:lnTo>
                  <a:lnTo>
                    <a:pt x="190" y="0"/>
                  </a:lnTo>
                  <a:lnTo>
                    <a:pt x="63" y="12"/>
                  </a:lnTo>
                  <a:lnTo>
                    <a:pt x="0" y="177"/>
                  </a:lnTo>
                </a:path>
              </a:pathLst>
            </a:custGeom>
            <a:ln w="3175">
              <a:solidFill>
                <a:srgbClr val="565658"/>
              </a:solidFill>
            </a:ln>
          </p:spPr>
          <p:txBody>
            <a:bodyPr wrap="square" lIns="0" tIns="0" rIns="0" bIns="0" rtlCol="0"/>
            <a:lstStyle/>
            <a:p/>
          </p:txBody>
        </p:sp>
        <p:sp>
          <p:nvSpPr>
            <p:cNvPr id="3715" name="object 3715" descr=""/>
            <p:cNvSpPr/>
            <p:nvPr/>
          </p:nvSpPr>
          <p:spPr>
            <a:xfrm>
              <a:off x="2802604" y="8043940"/>
              <a:ext cx="635" cy="635"/>
            </a:xfrm>
            <a:custGeom>
              <a:avLst/>
              <a:gdLst/>
              <a:ahLst/>
              <a:cxnLst/>
              <a:rect l="l" t="t" r="r" b="b"/>
              <a:pathLst>
                <a:path w="635" h="634">
                  <a:moveTo>
                    <a:pt x="50" y="584"/>
                  </a:moveTo>
                  <a:lnTo>
                    <a:pt x="25" y="380"/>
                  </a:lnTo>
                  <a:lnTo>
                    <a:pt x="12" y="215"/>
                  </a:lnTo>
                  <a:lnTo>
                    <a:pt x="0" y="0"/>
                  </a:lnTo>
                </a:path>
              </a:pathLst>
            </a:custGeom>
            <a:ln w="3175">
              <a:solidFill>
                <a:srgbClr val="565658"/>
              </a:solidFill>
            </a:ln>
          </p:spPr>
          <p:txBody>
            <a:bodyPr wrap="square" lIns="0" tIns="0" rIns="0" bIns="0" rtlCol="0"/>
            <a:lstStyle/>
            <a:p/>
          </p:txBody>
        </p:sp>
        <p:sp>
          <p:nvSpPr>
            <p:cNvPr id="3716" name="object 3716" descr=""/>
            <p:cNvSpPr/>
            <p:nvPr/>
          </p:nvSpPr>
          <p:spPr>
            <a:xfrm>
              <a:off x="2802604" y="8043767"/>
              <a:ext cx="635" cy="635"/>
            </a:xfrm>
            <a:custGeom>
              <a:avLst/>
              <a:gdLst/>
              <a:ahLst/>
              <a:cxnLst/>
              <a:rect l="l" t="t" r="r" b="b"/>
              <a:pathLst>
                <a:path w="635" h="634">
                  <a:moveTo>
                    <a:pt x="571" y="0"/>
                  </a:moveTo>
                  <a:lnTo>
                    <a:pt x="571" y="139"/>
                  </a:lnTo>
                  <a:lnTo>
                    <a:pt x="444" y="203"/>
                  </a:lnTo>
                  <a:lnTo>
                    <a:pt x="241" y="203"/>
                  </a:lnTo>
                  <a:lnTo>
                    <a:pt x="25" y="165"/>
                  </a:lnTo>
                </a:path>
              </a:pathLst>
            </a:custGeom>
            <a:ln w="3175">
              <a:solidFill>
                <a:srgbClr val="565658"/>
              </a:solidFill>
            </a:ln>
          </p:spPr>
          <p:txBody>
            <a:bodyPr wrap="square" lIns="0" tIns="0" rIns="0" bIns="0" rtlCol="0"/>
            <a:lstStyle/>
            <a:p/>
          </p:txBody>
        </p:sp>
        <p:sp>
          <p:nvSpPr>
            <p:cNvPr id="3717" name="object 3717" descr=""/>
            <p:cNvSpPr/>
            <p:nvPr/>
          </p:nvSpPr>
          <p:spPr>
            <a:xfrm>
              <a:off x="2790587" y="7935045"/>
              <a:ext cx="635" cy="635"/>
            </a:xfrm>
            <a:custGeom>
              <a:avLst/>
              <a:gdLst/>
              <a:ahLst/>
              <a:cxnLst/>
              <a:rect l="l" t="t" r="r" b="b"/>
              <a:pathLst>
                <a:path w="635" h="634">
                  <a:moveTo>
                    <a:pt x="0" y="165"/>
                  </a:moveTo>
                  <a:lnTo>
                    <a:pt x="88" y="0"/>
                  </a:lnTo>
                  <a:lnTo>
                    <a:pt x="215" y="0"/>
                  </a:lnTo>
                  <a:lnTo>
                    <a:pt x="368" y="38"/>
                  </a:lnTo>
                  <a:lnTo>
                    <a:pt x="584" y="101"/>
                  </a:lnTo>
                </a:path>
              </a:pathLst>
            </a:custGeom>
            <a:ln w="3175">
              <a:solidFill>
                <a:srgbClr val="565658"/>
              </a:solidFill>
            </a:ln>
          </p:spPr>
          <p:txBody>
            <a:bodyPr wrap="square" lIns="0" tIns="0" rIns="0" bIns="0" rtlCol="0"/>
            <a:lstStyle/>
            <a:p/>
          </p:txBody>
        </p:sp>
        <p:sp>
          <p:nvSpPr>
            <p:cNvPr id="3718" name="object 3718" descr=""/>
            <p:cNvSpPr/>
            <p:nvPr/>
          </p:nvSpPr>
          <p:spPr>
            <a:xfrm>
              <a:off x="2791170" y="7934747"/>
              <a:ext cx="635" cy="635"/>
            </a:xfrm>
            <a:custGeom>
              <a:avLst/>
              <a:gdLst/>
              <a:ahLst/>
              <a:cxnLst/>
              <a:rect l="l" t="t" r="r" b="b"/>
              <a:pathLst>
                <a:path w="635" h="634">
                  <a:moveTo>
                    <a:pt x="0" y="380"/>
                  </a:moveTo>
                  <a:lnTo>
                    <a:pt x="25" y="165"/>
                  </a:lnTo>
                  <a:lnTo>
                    <a:pt x="25" y="0"/>
                  </a:lnTo>
                </a:path>
              </a:pathLst>
            </a:custGeom>
            <a:ln w="3175">
              <a:solidFill>
                <a:srgbClr val="565658"/>
              </a:solidFill>
            </a:ln>
          </p:spPr>
          <p:txBody>
            <a:bodyPr wrap="square" lIns="0" tIns="0" rIns="0" bIns="0" rtlCol="0"/>
            <a:lstStyle/>
            <a:p/>
          </p:txBody>
        </p:sp>
        <p:sp>
          <p:nvSpPr>
            <p:cNvPr id="3719" name="object 3719" descr=""/>
            <p:cNvSpPr/>
            <p:nvPr/>
          </p:nvSpPr>
          <p:spPr>
            <a:xfrm>
              <a:off x="2683840" y="7927023"/>
              <a:ext cx="0" cy="635"/>
            </a:xfrm>
            <a:custGeom>
              <a:avLst/>
              <a:gdLst/>
              <a:ahLst/>
              <a:cxnLst/>
              <a:rect l="l" t="t" r="r" b="b"/>
              <a:pathLst>
                <a:path w="0" h="634">
                  <a:moveTo>
                    <a:pt x="0" y="0"/>
                  </a:moveTo>
                  <a:lnTo>
                    <a:pt x="0" y="584"/>
                  </a:lnTo>
                </a:path>
              </a:pathLst>
            </a:custGeom>
            <a:ln w="3175">
              <a:solidFill>
                <a:srgbClr val="565658"/>
              </a:solidFill>
            </a:ln>
          </p:spPr>
          <p:txBody>
            <a:bodyPr wrap="square" lIns="0" tIns="0" rIns="0" bIns="0" rtlCol="0"/>
            <a:lstStyle/>
            <a:p/>
          </p:txBody>
        </p:sp>
        <p:sp>
          <p:nvSpPr>
            <p:cNvPr id="3720" name="object 3720" descr=""/>
            <p:cNvSpPr/>
            <p:nvPr/>
          </p:nvSpPr>
          <p:spPr>
            <a:xfrm>
              <a:off x="2683268" y="7927555"/>
              <a:ext cx="635" cy="635"/>
            </a:xfrm>
            <a:custGeom>
              <a:avLst/>
              <a:gdLst/>
              <a:ahLst/>
              <a:cxnLst/>
              <a:rect l="l" t="t" r="r" b="b"/>
              <a:pathLst>
                <a:path w="635" h="634">
                  <a:moveTo>
                    <a:pt x="571" y="50"/>
                  </a:moveTo>
                  <a:lnTo>
                    <a:pt x="317" y="12"/>
                  </a:lnTo>
                  <a:lnTo>
                    <a:pt x="126" y="0"/>
                  </a:lnTo>
                  <a:lnTo>
                    <a:pt x="0" y="177"/>
                  </a:lnTo>
                </a:path>
              </a:pathLst>
            </a:custGeom>
            <a:ln w="3175">
              <a:solidFill>
                <a:srgbClr val="565658"/>
              </a:solidFill>
            </a:ln>
          </p:spPr>
          <p:txBody>
            <a:bodyPr wrap="square" lIns="0" tIns="0" rIns="0" bIns="0" rtlCol="0"/>
            <a:lstStyle/>
            <a:p/>
          </p:txBody>
        </p:sp>
        <p:sp>
          <p:nvSpPr>
            <p:cNvPr id="3721" name="object 3721" descr=""/>
            <p:cNvSpPr/>
            <p:nvPr/>
          </p:nvSpPr>
          <p:spPr>
            <a:xfrm>
              <a:off x="2802605" y="7935394"/>
              <a:ext cx="635" cy="635"/>
            </a:xfrm>
            <a:custGeom>
              <a:avLst/>
              <a:gdLst/>
              <a:ahLst/>
              <a:cxnLst/>
              <a:rect l="l" t="t" r="r" b="b"/>
              <a:pathLst>
                <a:path w="635" h="634">
                  <a:moveTo>
                    <a:pt x="0" y="584"/>
                  </a:moveTo>
                  <a:lnTo>
                    <a:pt x="12" y="368"/>
                  </a:lnTo>
                  <a:lnTo>
                    <a:pt x="25" y="177"/>
                  </a:lnTo>
                  <a:lnTo>
                    <a:pt x="50" y="50"/>
                  </a:lnTo>
                </a:path>
              </a:pathLst>
            </a:custGeom>
            <a:ln w="3175">
              <a:solidFill>
                <a:srgbClr val="565658"/>
              </a:solidFill>
            </a:ln>
          </p:spPr>
          <p:txBody>
            <a:bodyPr wrap="square" lIns="0" tIns="0" rIns="0" bIns="0" rtlCol="0"/>
            <a:lstStyle/>
            <a:p/>
          </p:txBody>
        </p:sp>
        <p:sp>
          <p:nvSpPr>
            <p:cNvPr id="3722" name="object 3722" descr=""/>
            <p:cNvSpPr/>
            <p:nvPr/>
          </p:nvSpPr>
          <p:spPr>
            <a:xfrm>
              <a:off x="2578059" y="8045761"/>
              <a:ext cx="635" cy="635"/>
            </a:xfrm>
            <a:custGeom>
              <a:avLst/>
              <a:gdLst/>
              <a:ahLst/>
              <a:cxnLst/>
              <a:rect l="l" t="t" r="r" b="b"/>
              <a:pathLst>
                <a:path w="635" h="634">
                  <a:moveTo>
                    <a:pt x="571" y="152"/>
                  </a:moveTo>
                  <a:lnTo>
                    <a:pt x="330" y="88"/>
                  </a:lnTo>
                  <a:lnTo>
                    <a:pt x="165" y="50"/>
                  </a:lnTo>
                  <a:lnTo>
                    <a:pt x="38" y="0"/>
                  </a:lnTo>
                </a:path>
              </a:pathLst>
            </a:custGeom>
            <a:ln w="3175">
              <a:solidFill>
                <a:srgbClr val="565658"/>
              </a:solidFill>
            </a:ln>
          </p:spPr>
          <p:txBody>
            <a:bodyPr wrap="square" lIns="0" tIns="0" rIns="0" bIns="0" rtlCol="0"/>
            <a:lstStyle/>
            <a:p/>
          </p:txBody>
        </p:sp>
        <p:sp>
          <p:nvSpPr>
            <p:cNvPr id="3723" name="object 3723" descr=""/>
            <p:cNvSpPr/>
            <p:nvPr/>
          </p:nvSpPr>
          <p:spPr>
            <a:xfrm>
              <a:off x="2586654" y="8045752"/>
              <a:ext cx="635" cy="635"/>
            </a:xfrm>
            <a:custGeom>
              <a:avLst/>
              <a:gdLst/>
              <a:ahLst/>
              <a:cxnLst/>
              <a:rect l="l" t="t" r="r" b="b"/>
              <a:pathLst>
                <a:path w="635" h="634">
                  <a:moveTo>
                    <a:pt x="571" y="0"/>
                  </a:moveTo>
                  <a:lnTo>
                    <a:pt x="393" y="50"/>
                  </a:lnTo>
                  <a:lnTo>
                    <a:pt x="228" y="88"/>
                  </a:lnTo>
                  <a:lnTo>
                    <a:pt x="0" y="152"/>
                  </a:lnTo>
                </a:path>
              </a:pathLst>
            </a:custGeom>
            <a:ln w="3175">
              <a:solidFill>
                <a:srgbClr val="565658"/>
              </a:solidFill>
            </a:ln>
          </p:spPr>
          <p:txBody>
            <a:bodyPr wrap="square" lIns="0" tIns="0" rIns="0" bIns="0" rtlCol="0"/>
            <a:lstStyle/>
            <a:p/>
          </p:txBody>
        </p:sp>
        <p:sp>
          <p:nvSpPr>
            <p:cNvPr id="3724" name="object 3724" descr=""/>
            <p:cNvSpPr/>
            <p:nvPr/>
          </p:nvSpPr>
          <p:spPr>
            <a:xfrm>
              <a:off x="2576907" y="7927606"/>
              <a:ext cx="635" cy="1905"/>
            </a:xfrm>
            <a:custGeom>
              <a:avLst/>
              <a:gdLst/>
              <a:ahLst/>
              <a:cxnLst/>
              <a:rect l="l" t="t" r="r" b="b"/>
              <a:pathLst>
                <a:path w="635" h="1904">
                  <a:moveTo>
                    <a:pt x="0" y="0"/>
                  </a:moveTo>
                  <a:lnTo>
                    <a:pt x="482" y="1803"/>
                  </a:lnTo>
                </a:path>
              </a:pathLst>
            </a:custGeom>
            <a:ln w="3175">
              <a:solidFill>
                <a:srgbClr val="565658"/>
              </a:solidFill>
            </a:ln>
          </p:spPr>
          <p:txBody>
            <a:bodyPr wrap="square" lIns="0" tIns="0" rIns="0" bIns="0" rtlCol="0"/>
            <a:lstStyle/>
            <a:p/>
          </p:txBody>
        </p:sp>
        <p:sp>
          <p:nvSpPr>
            <p:cNvPr id="3725" name="object 3725" descr=""/>
            <p:cNvSpPr/>
            <p:nvPr/>
          </p:nvSpPr>
          <p:spPr>
            <a:xfrm>
              <a:off x="2577688" y="7930534"/>
              <a:ext cx="1270" cy="3810"/>
            </a:xfrm>
            <a:custGeom>
              <a:avLst/>
              <a:gdLst/>
              <a:ahLst/>
              <a:cxnLst/>
              <a:rect l="l" t="t" r="r" b="b"/>
              <a:pathLst>
                <a:path w="1269" h="3809">
                  <a:moveTo>
                    <a:pt x="0" y="0"/>
                  </a:moveTo>
                  <a:lnTo>
                    <a:pt x="927" y="3467"/>
                  </a:lnTo>
                </a:path>
              </a:pathLst>
            </a:custGeom>
            <a:ln w="3175">
              <a:solidFill>
                <a:srgbClr val="565658"/>
              </a:solidFill>
            </a:ln>
          </p:spPr>
          <p:txBody>
            <a:bodyPr wrap="square" lIns="0" tIns="0" rIns="0" bIns="0" rtlCol="0"/>
            <a:lstStyle/>
            <a:p/>
          </p:txBody>
        </p:sp>
        <p:sp>
          <p:nvSpPr>
            <p:cNvPr id="3726" name="object 3726" descr=""/>
            <p:cNvSpPr/>
            <p:nvPr/>
          </p:nvSpPr>
          <p:spPr>
            <a:xfrm>
              <a:off x="2578060" y="7934105"/>
              <a:ext cx="635" cy="635"/>
            </a:xfrm>
            <a:custGeom>
              <a:avLst/>
              <a:gdLst/>
              <a:ahLst/>
              <a:cxnLst/>
              <a:rect l="l" t="t" r="r" b="b"/>
              <a:pathLst>
                <a:path w="635" h="634">
                  <a:moveTo>
                    <a:pt x="0" y="50"/>
                  </a:moveTo>
                  <a:lnTo>
                    <a:pt x="38" y="50"/>
                  </a:lnTo>
                  <a:lnTo>
                    <a:pt x="165" y="0"/>
                  </a:lnTo>
                </a:path>
              </a:pathLst>
            </a:custGeom>
            <a:ln w="3175">
              <a:solidFill>
                <a:srgbClr val="565658"/>
              </a:solidFill>
            </a:ln>
          </p:spPr>
          <p:txBody>
            <a:bodyPr wrap="square" lIns="0" tIns="0" rIns="0" bIns="0" rtlCol="0"/>
            <a:lstStyle/>
            <a:p/>
          </p:txBody>
        </p:sp>
        <p:sp>
          <p:nvSpPr>
            <p:cNvPr id="3727" name="object 3727" descr=""/>
            <p:cNvSpPr/>
            <p:nvPr/>
          </p:nvSpPr>
          <p:spPr>
            <a:xfrm>
              <a:off x="2791839" y="7941644"/>
              <a:ext cx="635" cy="635"/>
            </a:xfrm>
            <a:custGeom>
              <a:avLst/>
              <a:gdLst/>
              <a:ahLst/>
              <a:cxnLst/>
              <a:rect l="l" t="t" r="r" b="b"/>
              <a:pathLst>
                <a:path w="635" h="634">
                  <a:moveTo>
                    <a:pt x="0" y="101"/>
                  </a:moveTo>
                  <a:lnTo>
                    <a:pt x="177" y="63"/>
                  </a:lnTo>
                  <a:lnTo>
                    <a:pt x="330" y="38"/>
                  </a:lnTo>
                  <a:lnTo>
                    <a:pt x="571" y="0"/>
                  </a:lnTo>
                </a:path>
              </a:pathLst>
            </a:custGeom>
            <a:ln w="3175">
              <a:solidFill>
                <a:srgbClr val="565658"/>
              </a:solidFill>
            </a:ln>
          </p:spPr>
          <p:txBody>
            <a:bodyPr wrap="square" lIns="0" tIns="0" rIns="0" bIns="0" rtlCol="0"/>
            <a:lstStyle/>
            <a:p/>
          </p:txBody>
        </p:sp>
        <p:sp>
          <p:nvSpPr>
            <p:cNvPr id="3728" name="object 3728" descr=""/>
            <p:cNvSpPr/>
            <p:nvPr/>
          </p:nvSpPr>
          <p:spPr>
            <a:xfrm>
              <a:off x="2684993" y="7934003"/>
              <a:ext cx="635" cy="635"/>
            </a:xfrm>
            <a:custGeom>
              <a:avLst/>
              <a:gdLst/>
              <a:ahLst/>
              <a:cxnLst/>
              <a:rect l="l" t="t" r="r" b="b"/>
              <a:pathLst>
                <a:path w="635" h="634">
                  <a:moveTo>
                    <a:pt x="0" y="152"/>
                  </a:moveTo>
                  <a:lnTo>
                    <a:pt x="165" y="101"/>
                  </a:lnTo>
                  <a:lnTo>
                    <a:pt x="317" y="76"/>
                  </a:lnTo>
                  <a:lnTo>
                    <a:pt x="571" y="0"/>
                  </a:lnTo>
                </a:path>
              </a:pathLst>
            </a:custGeom>
            <a:ln w="3175">
              <a:solidFill>
                <a:srgbClr val="565658"/>
              </a:solidFill>
            </a:ln>
          </p:spPr>
          <p:txBody>
            <a:bodyPr wrap="square" lIns="0" tIns="0" rIns="0" bIns="0" rtlCol="0"/>
            <a:lstStyle/>
            <a:p/>
          </p:txBody>
        </p:sp>
        <p:sp>
          <p:nvSpPr>
            <p:cNvPr id="3729" name="object 3729" descr=""/>
            <p:cNvSpPr/>
            <p:nvPr/>
          </p:nvSpPr>
          <p:spPr>
            <a:xfrm>
              <a:off x="2800421" y="8037498"/>
              <a:ext cx="635" cy="635"/>
            </a:xfrm>
            <a:custGeom>
              <a:avLst/>
              <a:gdLst/>
              <a:ahLst/>
              <a:cxnLst/>
              <a:rect l="l" t="t" r="r" b="b"/>
              <a:pathLst>
                <a:path w="635" h="634">
                  <a:moveTo>
                    <a:pt x="558" y="0"/>
                  </a:moveTo>
                  <a:lnTo>
                    <a:pt x="381" y="50"/>
                  </a:lnTo>
                  <a:lnTo>
                    <a:pt x="228" y="114"/>
                  </a:lnTo>
                  <a:lnTo>
                    <a:pt x="0" y="215"/>
                  </a:lnTo>
                </a:path>
              </a:pathLst>
            </a:custGeom>
            <a:ln w="3175">
              <a:solidFill>
                <a:srgbClr val="565658"/>
              </a:solidFill>
            </a:ln>
          </p:spPr>
          <p:txBody>
            <a:bodyPr wrap="square" lIns="0" tIns="0" rIns="0" bIns="0" rtlCol="0"/>
            <a:lstStyle/>
            <a:p/>
          </p:txBody>
        </p:sp>
        <p:sp>
          <p:nvSpPr>
            <p:cNvPr id="3730" name="object 3730" descr=""/>
            <p:cNvSpPr/>
            <p:nvPr/>
          </p:nvSpPr>
          <p:spPr>
            <a:xfrm>
              <a:off x="2791838" y="8038178"/>
              <a:ext cx="635" cy="635"/>
            </a:xfrm>
            <a:custGeom>
              <a:avLst/>
              <a:gdLst/>
              <a:ahLst/>
              <a:cxnLst/>
              <a:rect l="l" t="t" r="r" b="b"/>
              <a:pathLst>
                <a:path w="635" h="634">
                  <a:moveTo>
                    <a:pt x="571" y="101"/>
                  </a:moveTo>
                  <a:lnTo>
                    <a:pt x="330" y="63"/>
                  </a:lnTo>
                  <a:lnTo>
                    <a:pt x="177" y="25"/>
                  </a:lnTo>
                  <a:lnTo>
                    <a:pt x="38" y="0"/>
                  </a:lnTo>
                </a:path>
              </a:pathLst>
            </a:custGeom>
            <a:ln w="3175">
              <a:solidFill>
                <a:srgbClr val="565658"/>
              </a:solidFill>
            </a:ln>
          </p:spPr>
          <p:txBody>
            <a:bodyPr wrap="square" lIns="0" tIns="0" rIns="0" bIns="0" rtlCol="0"/>
            <a:lstStyle/>
            <a:p/>
          </p:txBody>
        </p:sp>
        <p:sp>
          <p:nvSpPr>
            <p:cNvPr id="3731" name="object 3731" descr=""/>
            <p:cNvSpPr/>
            <p:nvPr/>
          </p:nvSpPr>
          <p:spPr>
            <a:xfrm>
              <a:off x="2693981" y="8045752"/>
              <a:ext cx="635" cy="635"/>
            </a:xfrm>
            <a:custGeom>
              <a:avLst/>
              <a:gdLst/>
              <a:ahLst/>
              <a:cxnLst/>
              <a:rect l="l" t="t" r="r" b="b"/>
              <a:pathLst>
                <a:path w="635" h="634">
                  <a:moveTo>
                    <a:pt x="177" y="0"/>
                  </a:moveTo>
                  <a:lnTo>
                    <a:pt x="127" y="0"/>
                  </a:lnTo>
                  <a:lnTo>
                    <a:pt x="0" y="50"/>
                  </a:lnTo>
                </a:path>
              </a:pathLst>
            </a:custGeom>
            <a:ln w="3175">
              <a:solidFill>
                <a:srgbClr val="565658"/>
              </a:solidFill>
            </a:ln>
          </p:spPr>
          <p:txBody>
            <a:bodyPr wrap="square" lIns="0" tIns="0" rIns="0" bIns="0" rtlCol="0"/>
            <a:lstStyle/>
            <a:p/>
          </p:txBody>
        </p:sp>
        <p:sp>
          <p:nvSpPr>
            <p:cNvPr id="3732" name="object 3732" descr=""/>
            <p:cNvSpPr/>
            <p:nvPr/>
          </p:nvSpPr>
          <p:spPr>
            <a:xfrm>
              <a:off x="2684993" y="8045752"/>
              <a:ext cx="635" cy="635"/>
            </a:xfrm>
            <a:custGeom>
              <a:avLst/>
              <a:gdLst/>
              <a:ahLst/>
              <a:cxnLst/>
              <a:rect l="l" t="t" r="r" b="b"/>
              <a:pathLst>
                <a:path w="635" h="634">
                  <a:moveTo>
                    <a:pt x="0" y="0"/>
                  </a:moveTo>
                  <a:lnTo>
                    <a:pt x="165" y="50"/>
                  </a:lnTo>
                  <a:lnTo>
                    <a:pt x="317" y="88"/>
                  </a:lnTo>
                  <a:lnTo>
                    <a:pt x="571" y="152"/>
                  </a:lnTo>
                </a:path>
              </a:pathLst>
            </a:custGeom>
            <a:ln w="3175">
              <a:solidFill>
                <a:srgbClr val="565658"/>
              </a:solidFill>
            </a:ln>
          </p:spPr>
          <p:txBody>
            <a:bodyPr wrap="square" lIns="0" tIns="0" rIns="0" bIns="0" rtlCol="0"/>
            <a:lstStyle/>
            <a:p/>
          </p:txBody>
        </p:sp>
        <p:sp>
          <p:nvSpPr>
            <p:cNvPr id="3733" name="object 3733" descr=""/>
            <p:cNvSpPr/>
            <p:nvPr/>
          </p:nvSpPr>
          <p:spPr>
            <a:xfrm>
              <a:off x="2693981" y="7934105"/>
              <a:ext cx="635" cy="635"/>
            </a:xfrm>
            <a:custGeom>
              <a:avLst/>
              <a:gdLst/>
              <a:ahLst/>
              <a:cxnLst/>
              <a:rect l="l" t="t" r="r" b="b"/>
              <a:pathLst>
                <a:path w="635" h="634">
                  <a:moveTo>
                    <a:pt x="177" y="50"/>
                  </a:moveTo>
                  <a:lnTo>
                    <a:pt x="127" y="50"/>
                  </a:lnTo>
                  <a:lnTo>
                    <a:pt x="0" y="0"/>
                  </a:lnTo>
                </a:path>
              </a:pathLst>
            </a:custGeom>
            <a:ln w="3175">
              <a:solidFill>
                <a:srgbClr val="565658"/>
              </a:solidFill>
            </a:ln>
          </p:spPr>
          <p:txBody>
            <a:bodyPr wrap="square" lIns="0" tIns="0" rIns="0" bIns="0" rtlCol="0"/>
            <a:lstStyle/>
            <a:p/>
          </p:txBody>
        </p:sp>
        <p:sp>
          <p:nvSpPr>
            <p:cNvPr id="3734" name="object 3734" descr=""/>
            <p:cNvSpPr/>
            <p:nvPr/>
          </p:nvSpPr>
          <p:spPr>
            <a:xfrm>
              <a:off x="2800421" y="7942230"/>
              <a:ext cx="635" cy="635"/>
            </a:xfrm>
            <a:custGeom>
              <a:avLst/>
              <a:gdLst/>
              <a:ahLst/>
              <a:cxnLst/>
              <a:rect l="l" t="t" r="r" b="b"/>
              <a:pathLst>
                <a:path w="635" h="634">
                  <a:moveTo>
                    <a:pt x="558" y="190"/>
                  </a:moveTo>
                  <a:lnTo>
                    <a:pt x="381" y="126"/>
                  </a:lnTo>
                  <a:lnTo>
                    <a:pt x="228" y="76"/>
                  </a:lnTo>
                  <a:lnTo>
                    <a:pt x="0" y="0"/>
                  </a:lnTo>
                </a:path>
              </a:pathLst>
            </a:custGeom>
            <a:ln w="3175">
              <a:solidFill>
                <a:srgbClr val="565658"/>
              </a:solidFill>
            </a:ln>
          </p:spPr>
          <p:txBody>
            <a:bodyPr wrap="square" lIns="0" tIns="0" rIns="0" bIns="0" rtlCol="0"/>
            <a:lstStyle/>
            <a:p/>
          </p:txBody>
        </p:sp>
        <p:sp>
          <p:nvSpPr>
            <p:cNvPr id="3735" name="object 3735" descr=""/>
            <p:cNvSpPr/>
            <p:nvPr/>
          </p:nvSpPr>
          <p:spPr>
            <a:xfrm>
              <a:off x="2876035" y="7985370"/>
              <a:ext cx="635" cy="635"/>
            </a:xfrm>
            <a:custGeom>
              <a:avLst/>
              <a:gdLst/>
              <a:ahLst/>
              <a:cxnLst/>
              <a:rect l="l" t="t" r="r" b="b"/>
              <a:pathLst>
                <a:path w="635" h="634">
                  <a:moveTo>
                    <a:pt x="177" y="571"/>
                  </a:moveTo>
                  <a:lnTo>
                    <a:pt x="114" y="342"/>
                  </a:lnTo>
                  <a:lnTo>
                    <a:pt x="63" y="165"/>
                  </a:lnTo>
                  <a:lnTo>
                    <a:pt x="25" y="38"/>
                  </a:lnTo>
                </a:path>
              </a:pathLst>
            </a:custGeom>
            <a:ln w="3175">
              <a:solidFill>
                <a:srgbClr val="565658"/>
              </a:solidFill>
            </a:ln>
          </p:spPr>
          <p:txBody>
            <a:bodyPr wrap="square" lIns="0" tIns="0" rIns="0" bIns="0" rtlCol="0"/>
            <a:lstStyle/>
            <a:p/>
          </p:txBody>
        </p:sp>
        <p:sp>
          <p:nvSpPr>
            <p:cNvPr id="3736" name="object 3736" descr=""/>
            <p:cNvSpPr/>
            <p:nvPr/>
          </p:nvSpPr>
          <p:spPr>
            <a:xfrm>
              <a:off x="2586654" y="7934003"/>
              <a:ext cx="635" cy="635"/>
            </a:xfrm>
            <a:custGeom>
              <a:avLst/>
              <a:gdLst/>
              <a:ahLst/>
              <a:cxnLst/>
              <a:rect l="l" t="t" r="r" b="b"/>
              <a:pathLst>
                <a:path w="635" h="634">
                  <a:moveTo>
                    <a:pt x="571" y="152"/>
                  </a:moveTo>
                  <a:lnTo>
                    <a:pt x="393" y="101"/>
                  </a:lnTo>
                  <a:lnTo>
                    <a:pt x="228" y="76"/>
                  </a:lnTo>
                  <a:lnTo>
                    <a:pt x="0" y="0"/>
                  </a:lnTo>
                </a:path>
              </a:pathLst>
            </a:custGeom>
            <a:ln w="3175">
              <a:solidFill>
                <a:srgbClr val="565658"/>
              </a:solidFill>
            </a:ln>
          </p:spPr>
          <p:txBody>
            <a:bodyPr wrap="square" lIns="0" tIns="0" rIns="0" bIns="0" rtlCol="0"/>
            <a:lstStyle/>
            <a:p/>
          </p:txBody>
        </p:sp>
        <p:sp>
          <p:nvSpPr>
            <p:cNvPr id="3737" name="object 3737" descr=""/>
            <p:cNvSpPr/>
            <p:nvPr/>
          </p:nvSpPr>
          <p:spPr>
            <a:xfrm>
              <a:off x="2876035" y="7993978"/>
              <a:ext cx="7620" cy="2540"/>
            </a:xfrm>
            <a:custGeom>
              <a:avLst/>
              <a:gdLst/>
              <a:ahLst/>
              <a:cxnLst/>
              <a:rect l="l" t="t" r="r" b="b"/>
              <a:pathLst>
                <a:path w="7619" h="2540">
                  <a:moveTo>
                    <a:pt x="177" y="0"/>
                  </a:moveTo>
                  <a:lnTo>
                    <a:pt x="114" y="228"/>
                  </a:lnTo>
                  <a:lnTo>
                    <a:pt x="63" y="380"/>
                  </a:lnTo>
                  <a:lnTo>
                    <a:pt x="25" y="533"/>
                  </a:lnTo>
                </a:path>
                <a:path w="7619" h="2540">
                  <a:moveTo>
                    <a:pt x="177" y="0"/>
                  </a:moveTo>
                  <a:lnTo>
                    <a:pt x="4584" y="1168"/>
                  </a:lnTo>
                  <a:lnTo>
                    <a:pt x="7391" y="1930"/>
                  </a:lnTo>
                </a:path>
              </a:pathLst>
            </a:custGeom>
            <a:ln w="3175">
              <a:solidFill>
                <a:srgbClr val="565658"/>
              </a:solidFill>
            </a:ln>
          </p:spPr>
          <p:txBody>
            <a:bodyPr wrap="square" lIns="0" tIns="0" rIns="0" bIns="0" rtlCol="0"/>
            <a:lstStyle/>
            <a:p/>
          </p:txBody>
        </p:sp>
        <p:sp>
          <p:nvSpPr>
            <p:cNvPr id="3738" name="object 3738" descr=""/>
            <p:cNvSpPr/>
            <p:nvPr/>
          </p:nvSpPr>
          <p:spPr>
            <a:xfrm>
              <a:off x="2578630" y="7934006"/>
              <a:ext cx="8255" cy="3175"/>
            </a:xfrm>
            <a:custGeom>
              <a:avLst/>
              <a:gdLst/>
              <a:ahLst/>
              <a:cxnLst/>
              <a:rect l="l" t="t" r="r" b="b"/>
              <a:pathLst>
                <a:path w="8255" h="3175">
                  <a:moveTo>
                    <a:pt x="0" y="0"/>
                  </a:moveTo>
                  <a:lnTo>
                    <a:pt x="825" y="1587"/>
                  </a:lnTo>
                  <a:lnTo>
                    <a:pt x="2247" y="2679"/>
                  </a:lnTo>
                  <a:lnTo>
                    <a:pt x="4000" y="3086"/>
                  </a:lnTo>
                  <a:lnTo>
                    <a:pt x="5778" y="2679"/>
                  </a:lnTo>
                  <a:lnTo>
                    <a:pt x="7175" y="1587"/>
                  </a:lnTo>
                  <a:lnTo>
                    <a:pt x="8026" y="0"/>
                  </a:lnTo>
                </a:path>
              </a:pathLst>
            </a:custGeom>
            <a:ln w="3175">
              <a:solidFill>
                <a:srgbClr val="565658"/>
              </a:solidFill>
            </a:ln>
          </p:spPr>
          <p:txBody>
            <a:bodyPr wrap="square" lIns="0" tIns="0" rIns="0" bIns="0" rtlCol="0"/>
            <a:lstStyle/>
            <a:p/>
          </p:txBody>
        </p:sp>
        <p:sp>
          <p:nvSpPr>
            <p:cNvPr id="3739" name="object 3739" descr=""/>
            <p:cNvSpPr/>
            <p:nvPr/>
          </p:nvSpPr>
          <p:spPr>
            <a:xfrm>
              <a:off x="2578616" y="8042827"/>
              <a:ext cx="8255" cy="3175"/>
            </a:xfrm>
            <a:custGeom>
              <a:avLst/>
              <a:gdLst/>
              <a:ahLst/>
              <a:cxnLst/>
              <a:rect l="l" t="t" r="r" b="b"/>
              <a:pathLst>
                <a:path w="8255" h="3175">
                  <a:moveTo>
                    <a:pt x="8039" y="3086"/>
                  </a:moveTo>
                  <a:lnTo>
                    <a:pt x="7213" y="1485"/>
                  </a:lnTo>
                  <a:lnTo>
                    <a:pt x="5791" y="393"/>
                  </a:lnTo>
                  <a:lnTo>
                    <a:pt x="4025" y="0"/>
                  </a:lnTo>
                  <a:lnTo>
                    <a:pt x="2247" y="393"/>
                  </a:lnTo>
                  <a:lnTo>
                    <a:pt x="863" y="1485"/>
                  </a:lnTo>
                  <a:lnTo>
                    <a:pt x="0" y="3086"/>
                  </a:lnTo>
                </a:path>
              </a:pathLst>
            </a:custGeom>
            <a:ln w="3175">
              <a:solidFill>
                <a:srgbClr val="565658"/>
              </a:solidFill>
            </a:ln>
          </p:spPr>
          <p:txBody>
            <a:bodyPr wrap="square" lIns="0" tIns="0" rIns="0" bIns="0" rtlCol="0"/>
            <a:lstStyle/>
            <a:p/>
          </p:txBody>
        </p:sp>
        <p:sp>
          <p:nvSpPr>
            <p:cNvPr id="3740" name="object 3740" descr=""/>
            <p:cNvSpPr/>
            <p:nvPr/>
          </p:nvSpPr>
          <p:spPr>
            <a:xfrm>
              <a:off x="2689743" y="8052287"/>
              <a:ext cx="635" cy="635"/>
            </a:xfrm>
            <a:custGeom>
              <a:avLst/>
              <a:gdLst/>
              <a:ahLst/>
              <a:cxnLst/>
              <a:rect l="l" t="t" r="r" b="b"/>
              <a:pathLst>
                <a:path w="635" h="634">
                  <a:moveTo>
                    <a:pt x="0" y="0"/>
                  </a:moveTo>
                  <a:lnTo>
                    <a:pt x="12" y="228"/>
                  </a:lnTo>
                  <a:lnTo>
                    <a:pt x="25" y="381"/>
                  </a:lnTo>
                  <a:lnTo>
                    <a:pt x="25" y="533"/>
                  </a:lnTo>
                </a:path>
              </a:pathLst>
            </a:custGeom>
            <a:ln w="3175">
              <a:solidFill>
                <a:srgbClr val="565658"/>
              </a:solidFill>
            </a:ln>
          </p:spPr>
          <p:txBody>
            <a:bodyPr wrap="square" lIns="0" tIns="0" rIns="0" bIns="0" rtlCol="0"/>
            <a:lstStyle/>
            <a:p/>
          </p:txBody>
        </p:sp>
        <p:sp>
          <p:nvSpPr>
            <p:cNvPr id="3741" name="object 3741" descr=""/>
            <p:cNvSpPr/>
            <p:nvPr/>
          </p:nvSpPr>
          <p:spPr>
            <a:xfrm>
              <a:off x="2685563" y="7934006"/>
              <a:ext cx="8255" cy="3175"/>
            </a:xfrm>
            <a:custGeom>
              <a:avLst/>
              <a:gdLst/>
              <a:ahLst/>
              <a:cxnLst/>
              <a:rect l="l" t="t" r="r" b="b"/>
              <a:pathLst>
                <a:path w="8255" h="3175">
                  <a:moveTo>
                    <a:pt x="0" y="0"/>
                  </a:moveTo>
                  <a:lnTo>
                    <a:pt x="812" y="1587"/>
                  </a:lnTo>
                  <a:lnTo>
                    <a:pt x="2247" y="2679"/>
                  </a:lnTo>
                  <a:lnTo>
                    <a:pt x="4000" y="3086"/>
                  </a:lnTo>
                  <a:lnTo>
                    <a:pt x="5765" y="2679"/>
                  </a:lnTo>
                  <a:lnTo>
                    <a:pt x="7175" y="1587"/>
                  </a:lnTo>
                  <a:lnTo>
                    <a:pt x="8026" y="0"/>
                  </a:lnTo>
                </a:path>
              </a:pathLst>
            </a:custGeom>
            <a:ln w="3175">
              <a:solidFill>
                <a:srgbClr val="565658"/>
              </a:solidFill>
            </a:ln>
          </p:spPr>
          <p:txBody>
            <a:bodyPr wrap="square" lIns="0" tIns="0" rIns="0" bIns="0" rtlCol="0"/>
            <a:lstStyle/>
            <a:p/>
          </p:txBody>
        </p:sp>
        <p:sp>
          <p:nvSpPr>
            <p:cNvPr id="3742" name="object 3742" descr=""/>
            <p:cNvSpPr/>
            <p:nvPr/>
          </p:nvSpPr>
          <p:spPr>
            <a:xfrm>
              <a:off x="2873127" y="7985941"/>
              <a:ext cx="3175" cy="8255"/>
            </a:xfrm>
            <a:custGeom>
              <a:avLst/>
              <a:gdLst/>
              <a:ahLst/>
              <a:cxnLst/>
              <a:rect l="l" t="t" r="r" b="b"/>
              <a:pathLst>
                <a:path w="3175" h="8254">
                  <a:moveTo>
                    <a:pt x="3086" y="0"/>
                  </a:moveTo>
                  <a:lnTo>
                    <a:pt x="1498" y="825"/>
                  </a:lnTo>
                  <a:lnTo>
                    <a:pt x="393" y="2247"/>
                  </a:lnTo>
                  <a:lnTo>
                    <a:pt x="0" y="4025"/>
                  </a:lnTo>
                  <a:lnTo>
                    <a:pt x="393" y="5778"/>
                  </a:lnTo>
                  <a:lnTo>
                    <a:pt x="1498" y="7200"/>
                  </a:lnTo>
                  <a:lnTo>
                    <a:pt x="3086" y="8026"/>
                  </a:lnTo>
                </a:path>
              </a:pathLst>
            </a:custGeom>
            <a:ln w="3175">
              <a:solidFill>
                <a:srgbClr val="565658"/>
              </a:solidFill>
            </a:ln>
          </p:spPr>
          <p:txBody>
            <a:bodyPr wrap="square" lIns="0" tIns="0" rIns="0" bIns="0" rtlCol="0"/>
            <a:lstStyle/>
            <a:p/>
          </p:txBody>
        </p:sp>
        <p:sp>
          <p:nvSpPr>
            <p:cNvPr id="3743" name="object 3743" descr=""/>
            <p:cNvSpPr/>
            <p:nvPr/>
          </p:nvSpPr>
          <p:spPr>
            <a:xfrm>
              <a:off x="2689346" y="8052300"/>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3744" name="object 3744" descr=""/>
            <p:cNvSpPr/>
            <p:nvPr/>
          </p:nvSpPr>
          <p:spPr>
            <a:xfrm>
              <a:off x="2792409" y="7941627"/>
              <a:ext cx="8255" cy="3810"/>
            </a:xfrm>
            <a:custGeom>
              <a:avLst/>
              <a:gdLst/>
              <a:ahLst/>
              <a:cxnLst/>
              <a:rect l="l" t="t" r="r" b="b"/>
              <a:pathLst>
                <a:path w="8255" h="3809">
                  <a:moveTo>
                    <a:pt x="0" y="0"/>
                  </a:moveTo>
                  <a:lnTo>
                    <a:pt x="723" y="1663"/>
                  </a:lnTo>
                  <a:lnTo>
                    <a:pt x="2070" y="2857"/>
                  </a:lnTo>
                  <a:lnTo>
                    <a:pt x="3784" y="3378"/>
                  </a:lnTo>
                  <a:lnTo>
                    <a:pt x="5562" y="3124"/>
                  </a:lnTo>
                  <a:lnTo>
                    <a:pt x="7073" y="2133"/>
                  </a:lnTo>
                  <a:lnTo>
                    <a:pt x="8026" y="609"/>
                  </a:lnTo>
                </a:path>
              </a:pathLst>
            </a:custGeom>
            <a:ln w="3175">
              <a:solidFill>
                <a:srgbClr val="565658"/>
              </a:solidFill>
            </a:ln>
          </p:spPr>
          <p:txBody>
            <a:bodyPr wrap="square" lIns="0" tIns="0" rIns="0" bIns="0" rtlCol="0"/>
            <a:lstStyle/>
            <a:p/>
          </p:txBody>
        </p:sp>
        <p:sp>
          <p:nvSpPr>
            <p:cNvPr id="3745" name="object 3745" descr=""/>
            <p:cNvSpPr/>
            <p:nvPr/>
          </p:nvSpPr>
          <p:spPr>
            <a:xfrm>
              <a:off x="2689349" y="8052870"/>
              <a:ext cx="635" cy="635"/>
            </a:xfrm>
            <a:custGeom>
              <a:avLst/>
              <a:gdLst/>
              <a:ahLst/>
              <a:cxnLst/>
              <a:rect l="l" t="t" r="r" b="b"/>
              <a:pathLst>
                <a:path w="635" h="634">
                  <a:moveTo>
                    <a:pt x="444" y="0"/>
                  </a:moveTo>
                  <a:lnTo>
                    <a:pt x="279" y="0"/>
                  </a:lnTo>
                  <a:lnTo>
                    <a:pt x="0" y="25"/>
                  </a:lnTo>
                </a:path>
              </a:pathLst>
            </a:custGeom>
            <a:ln w="3175">
              <a:solidFill>
                <a:srgbClr val="565658"/>
              </a:solidFill>
            </a:ln>
          </p:spPr>
          <p:txBody>
            <a:bodyPr wrap="square" lIns="0" tIns="0" rIns="0" bIns="0" rtlCol="0"/>
            <a:lstStyle/>
            <a:p/>
          </p:txBody>
        </p:sp>
        <p:sp>
          <p:nvSpPr>
            <p:cNvPr id="3746" name="object 3746" descr=""/>
            <p:cNvSpPr/>
            <p:nvPr/>
          </p:nvSpPr>
          <p:spPr>
            <a:xfrm>
              <a:off x="2685549" y="8042827"/>
              <a:ext cx="8255" cy="3175"/>
            </a:xfrm>
            <a:custGeom>
              <a:avLst/>
              <a:gdLst/>
              <a:ahLst/>
              <a:cxnLst/>
              <a:rect l="l" t="t" r="r" b="b"/>
              <a:pathLst>
                <a:path w="8255" h="3175">
                  <a:moveTo>
                    <a:pt x="8039" y="3086"/>
                  </a:moveTo>
                  <a:lnTo>
                    <a:pt x="7213" y="1485"/>
                  </a:lnTo>
                  <a:lnTo>
                    <a:pt x="5778" y="393"/>
                  </a:lnTo>
                  <a:lnTo>
                    <a:pt x="4038" y="0"/>
                  </a:lnTo>
                  <a:lnTo>
                    <a:pt x="2260" y="393"/>
                  </a:lnTo>
                  <a:lnTo>
                    <a:pt x="838" y="1485"/>
                  </a:lnTo>
                  <a:lnTo>
                    <a:pt x="0" y="3086"/>
                  </a:lnTo>
                </a:path>
              </a:pathLst>
            </a:custGeom>
            <a:ln w="3175">
              <a:solidFill>
                <a:srgbClr val="565658"/>
              </a:solidFill>
            </a:ln>
          </p:spPr>
          <p:txBody>
            <a:bodyPr wrap="square" lIns="0" tIns="0" rIns="0" bIns="0" rtlCol="0"/>
            <a:lstStyle/>
            <a:p/>
          </p:txBody>
        </p:sp>
        <p:sp>
          <p:nvSpPr>
            <p:cNvPr id="3747" name="object 3747" descr=""/>
            <p:cNvSpPr/>
            <p:nvPr/>
          </p:nvSpPr>
          <p:spPr>
            <a:xfrm>
              <a:off x="2792395" y="8034921"/>
              <a:ext cx="8255" cy="3810"/>
            </a:xfrm>
            <a:custGeom>
              <a:avLst/>
              <a:gdLst/>
              <a:ahLst/>
              <a:cxnLst/>
              <a:rect l="l" t="t" r="r" b="b"/>
              <a:pathLst>
                <a:path w="8255" h="3809">
                  <a:moveTo>
                    <a:pt x="8026" y="2768"/>
                  </a:moveTo>
                  <a:lnTo>
                    <a:pt x="7099" y="1244"/>
                  </a:lnTo>
                  <a:lnTo>
                    <a:pt x="5575" y="241"/>
                  </a:lnTo>
                  <a:lnTo>
                    <a:pt x="3810" y="0"/>
                  </a:lnTo>
                  <a:lnTo>
                    <a:pt x="2070" y="520"/>
                  </a:lnTo>
                  <a:lnTo>
                    <a:pt x="736" y="1701"/>
                  </a:lnTo>
                  <a:lnTo>
                    <a:pt x="0" y="3352"/>
                  </a:lnTo>
                </a:path>
              </a:pathLst>
            </a:custGeom>
            <a:ln w="3175">
              <a:solidFill>
                <a:srgbClr val="565658"/>
              </a:solidFill>
            </a:ln>
          </p:spPr>
          <p:txBody>
            <a:bodyPr wrap="square" lIns="0" tIns="0" rIns="0" bIns="0" rtlCol="0"/>
            <a:lstStyle/>
            <a:p/>
          </p:txBody>
        </p:sp>
        <p:sp>
          <p:nvSpPr>
            <p:cNvPr id="3748" name="object 3748" descr=""/>
            <p:cNvSpPr/>
            <p:nvPr/>
          </p:nvSpPr>
          <p:spPr>
            <a:xfrm>
              <a:off x="2689346" y="7927023"/>
              <a:ext cx="0" cy="635"/>
            </a:xfrm>
            <a:custGeom>
              <a:avLst/>
              <a:gdLst/>
              <a:ahLst/>
              <a:cxnLst/>
              <a:rect l="l" t="t" r="r" b="b"/>
              <a:pathLst>
                <a:path w="0" h="634">
                  <a:moveTo>
                    <a:pt x="0" y="0"/>
                  </a:moveTo>
                  <a:lnTo>
                    <a:pt x="0" y="584"/>
                  </a:lnTo>
                </a:path>
              </a:pathLst>
            </a:custGeom>
            <a:ln w="3175">
              <a:solidFill>
                <a:srgbClr val="565658"/>
              </a:solidFill>
            </a:ln>
          </p:spPr>
          <p:txBody>
            <a:bodyPr wrap="square" lIns="0" tIns="0" rIns="0" bIns="0" rtlCol="0"/>
            <a:lstStyle/>
            <a:p/>
          </p:txBody>
        </p:sp>
        <p:sp>
          <p:nvSpPr>
            <p:cNvPr id="3749" name="object 3749" descr=""/>
            <p:cNvSpPr/>
            <p:nvPr/>
          </p:nvSpPr>
          <p:spPr>
            <a:xfrm>
              <a:off x="2391926" y="8509895"/>
              <a:ext cx="1905" cy="1270"/>
            </a:xfrm>
            <a:custGeom>
              <a:avLst/>
              <a:gdLst/>
              <a:ahLst/>
              <a:cxnLst/>
              <a:rect l="l" t="t" r="r" b="b"/>
              <a:pathLst>
                <a:path w="1905" h="1270">
                  <a:moveTo>
                    <a:pt x="0" y="863"/>
                  </a:moveTo>
                  <a:lnTo>
                    <a:pt x="635" y="228"/>
                  </a:lnTo>
                  <a:lnTo>
                    <a:pt x="1485" y="0"/>
                  </a:lnTo>
                </a:path>
              </a:pathLst>
            </a:custGeom>
            <a:ln w="3175">
              <a:solidFill>
                <a:srgbClr val="565658"/>
              </a:solidFill>
            </a:ln>
          </p:spPr>
          <p:txBody>
            <a:bodyPr wrap="square" lIns="0" tIns="0" rIns="0" bIns="0" rtlCol="0"/>
            <a:lstStyle/>
            <a:p/>
          </p:txBody>
        </p:sp>
        <p:sp>
          <p:nvSpPr>
            <p:cNvPr id="3750" name="object 3750" descr=""/>
            <p:cNvSpPr/>
            <p:nvPr/>
          </p:nvSpPr>
          <p:spPr>
            <a:xfrm>
              <a:off x="2689346" y="7927023"/>
              <a:ext cx="635" cy="635"/>
            </a:xfrm>
            <a:custGeom>
              <a:avLst/>
              <a:gdLst/>
              <a:ahLst/>
              <a:cxnLst/>
              <a:rect l="l" t="t" r="r" b="b"/>
              <a:pathLst>
                <a:path w="635" h="634">
                  <a:moveTo>
                    <a:pt x="0" y="0"/>
                  </a:moveTo>
                  <a:lnTo>
                    <a:pt x="292" y="0"/>
                  </a:lnTo>
                  <a:lnTo>
                    <a:pt x="431" y="12"/>
                  </a:lnTo>
                </a:path>
              </a:pathLst>
            </a:custGeom>
            <a:ln w="3175">
              <a:solidFill>
                <a:srgbClr val="565658"/>
              </a:solidFill>
            </a:ln>
          </p:spPr>
          <p:txBody>
            <a:bodyPr wrap="square" lIns="0" tIns="0" rIns="0" bIns="0" rtlCol="0"/>
            <a:lstStyle/>
            <a:p/>
          </p:txBody>
        </p:sp>
        <p:sp>
          <p:nvSpPr>
            <p:cNvPr id="3751" name="object 3751" descr=""/>
            <p:cNvSpPr/>
            <p:nvPr/>
          </p:nvSpPr>
          <p:spPr>
            <a:xfrm>
              <a:off x="2391926" y="8509895"/>
              <a:ext cx="1905" cy="1270"/>
            </a:xfrm>
            <a:custGeom>
              <a:avLst/>
              <a:gdLst/>
              <a:ahLst/>
              <a:cxnLst/>
              <a:rect l="l" t="t" r="r" b="b"/>
              <a:pathLst>
                <a:path w="1905" h="1270">
                  <a:moveTo>
                    <a:pt x="0" y="863"/>
                  </a:moveTo>
                  <a:lnTo>
                    <a:pt x="1485" y="0"/>
                  </a:lnTo>
                </a:path>
              </a:pathLst>
            </a:custGeom>
            <a:ln w="3175">
              <a:solidFill>
                <a:srgbClr val="565658"/>
              </a:solidFill>
            </a:ln>
          </p:spPr>
          <p:txBody>
            <a:bodyPr wrap="square" lIns="0" tIns="0" rIns="0" bIns="0" rtlCol="0"/>
            <a:lstStyle/>
            <a:p/>
          </p:txBody>
        </p:sp>
        <p:sp>
          <p:nvSpPr>
            <p:cNvPr id="3752" name="object 3752" descr=""/>
            <p:cNvSpPr/>
            <p:nvPr/>
          </p:nvSpPr>
          <p:spPr>
            <a:xfrm>
              <a:off x="2689743" y="7927035"/>
              <a:ext cx="635" cy="635"/>
            </a:xfrm>
            <a:custGeom>
              <a:avLst/>
              <a:gdLst/>
              <a:ahLst/>
              <a:cxnLst/>
              <a:rect l="l" t="t" r="r" b="b"/>
              <a:pathLst>
                <a:path w="635" h="634">
                  <a:moveTo>
                    <a:pt x="0" y="596"/>
                  </a:moveTo>
                  <a:lnTo>
                    <a:pt x="12" y="368"/>
                  </a:lnTo>
                  <a:lnTo>
                    <a:pt x="25" y="203"/>
                  </a:lnTo>
                  <a:lnTo>
                    <a:pt x="25" y="63"/>
                  </a:lnTo>
                </a:path>
              </a:pathLst>
            </a:custGeom>
            <a:ln w="3175">
              <a:solidFill>
                <a:srgbClr val="565658"/>
              </a:solidFill>
            </a:ln>
          </p:spPr>
          <p:txBody>
            <a:bodyPr wrap="square" lIns="0" tIns="0" rIns="0" bIns="0" rtlCol="0"/>
            <a:lstStyle/>
            <a:p/>
          </p:txBody>
        </p:sp>
        <p:sp>
          <p:nvSpPr>
            <p:cNvPr id="3753" name="object 3753" descr=""/>
            <p:cNvSpPr/>
            <p:nvPr/>
          </p:nvSpPr>
          <p:spPr>
            <a:xfrm>
              <a:off x="2391928" y="8512476"/>
              <a:ext cx="1905" cy="1270"/>
            </a:xfrm>
            <a:custGeom>
              <a:avLst/>
              <a:gdLst/>
              <a:ahLst/>
              <a:cxnLst/>
              <a:rect l="l" t="t" r="r" b="b"/>
              <a:pathLst>
                <a:path w="1905" h="1270">
                  <a:moveTo>
                    <a:pt x="1485" y="850"/>
                  </a:moveTo>
                  <a:lnTo>
                    <a:pt x="634" y="609"/>
                  </a:lnTo>
                  <a:lnTo>
                    <a:pt x="0" y="0"/>
                  </a:lnTo>
                </a:path>
                <a:path w="1905" h="1270">
                  <a:moveTo>
                    <a:pt x="1485" y="850"/>
                  </a:moveTo>
                  <a:lnTo>
                    <a:pt x="0" y="0"/>
                  </a:lnTo>
                </a:path>
              </a:pathLst>
            </a:custGeom>
            <a:ln w="3175">
              <a:solidFill>
                <a:srgbClr val="565658"/>
              </a:solidFill>
            </a:ln>
          </p:spPr>
          <p:txBody>
            <a:bodyPr wrap="square" lIns="0" tIns="0" rIns="0" bIns="0" rtlCol="0"/>
            <a:lstStyle/>
            <a:p/>
          </p:txBody>
        </p:sp>
        <p:sp>
          <p:nvSpPr>
            <p:cNvPr id="3754" name="object 3754" descr=""/>
            <p:cNvSpPr/>
            <p:nvPr/>
          </p:nvSpPr>
          <p:spPr>
            <a:xfrm>
              <a:off x="2393413" y="8509896"/>
              <a:ext cx="1905" cy="1270"/>
            </a:xfrm>
            <a:custGeom>
              <a:avLst/>
              <a:gdLst/>
              <a:ahLst/>
              <a:cxnLst/>
              <a:rect l="l" t="t" r="r" b="b"/>
              <a:pathLst>
                <a:path w="1905" h="1270">
                  <a:moveTo>
                    <a:pt x="0" y="0"/>
                  </a:moveTo>
                  <a:lnTo>
                    <a:pt x="850" y="241"/>
                  </a:lnTo>
                  <a:lnTo>
                    <a:pt x="1498" y="850"/>
                  </a:lnTo>
                </a:path>
                <a:path w="1905" h="1270">
                  <a:moveTo>
                    <a:pt x="0" y="0"/>
                  </a:moveTo>
                  <a:lnTo>
                    <a:pt x="1498" y="850"/>
                  </a:lnTo>
                </a:path>
              </a:pathLst>
            </a:custGeom>
            <a:ln w="3175">
              <a:solidFill>
                <a:srgbClr val="565658"/>
              </a:solidFill>
            </a:ln>
          </p:spPr>
          <p:txBody>
            <a:bodyPr wrap="square" lIns="0" tIns="0" rIns="0" bIns="0" rtlCol="0"/>
            <a:lstStyle/>
            <a:p/>
          </p:txBody>
        </p:sp>
        <p:sp>
          <p:nvSpPr>
            <p:cNvPr id="3755" name="object 3755" descr=""/>
            <p:cNvSpPr/>
            <p:nvPr/>
          </p:nvSpPr>
          <p:spPr>
            <a:xfrm>
              <a:off x="2391926" y="8511608"/>
              <a:ext cx="1270" cy="1905"/>
            </a:xfrm>
            <a:custGeom>
              <a:avLst/>
              <a:gdLst/>
              <a:ahLst/>
              <a:cxnLst/>
              <a:rect l="l" t="t" r="r" b="b"/>
              <a:pathLst>
                <a:path w="1269" h="1904">
                  <a:moveTo>
                    <a:pt x="0" y="0"/>
                  </a:moveTo>
                  <a:lnTo>
                    <a:pt x="419" y="1054"/>
                  </a:lnTo>
                  <a:lnTo>
                    <a:pt x="762" y="1295"/>
                  </a:lnTo>
                </a:path>
              </a:pathLst>
            </a:custGeom>
            <a:ln w="3175">
              <a:solidFill>
                <a:srgbClr val="565658"/>
              </a:solidFill>
            </a:ln>
          </p:spPr>
          <p:txBody>
            <a:bodyPr wrap="square" lIns="0" tIns="0" rIns="0" bIns="0" rtlCol="0"/>
            <a:lstStyle/>
            <a:p/>
          </p:txBody>
        </p:sp>
        <p:sp>
          <p:nvSpPr>
            <p:cNvPr id="3756" name="object 3756" descr=""/>
            <p:cNvSpPr/>
            <p:nvPr/>
          </p:nvSpPr>
          <p:spPr>
            <a:xfrm>
              <a:off x="2394902" y="8510759"/>
              <a:ext cx="635" cy="1905"/>
            </a:xfrm>
            <a:custGeom>
              <a:avLst/>
              <a:gdLst/>
              <a:ahLst/>
              <a:cxnLst/>
              <a:rect l="l" t="t" r="r" b="b"/>
              <a:pathLst>
                <a:path w="635" h="1904">
                  <a:moveTo>
                    <a:pt x="0" y="0"/>
                  </a:moveTo>
                  <a:lnTo>
                    <a:pt x="0" y="1714"/>
                  </a:lnTo>
                </a:path>
                <a:path w="635" h="1904">
                  <a:moveTo>
                    <a:pt x="0" y="0"/>
                  </a:moveTo>
                  <a:lnTo>
                    <a:pt x="254" y="838"/>
                  </a:lnTo>
                  <a:lnTo>
                    <a:pt x="0" y="1714"/>
                  </a:lnTo>
                </a:path>
              </a:pathLst>
            </a:custGeom>
            <a:ln w="3175">
              <a:solidFill>
                <a:srgbClr val="565658"/>
              </a:solidFill>
            </a:ln>
          </p:spPr>
          <p:txBody>
            <a:bodyPr wrap="square" lIns="0" tIns="0" rIns="0" bIns="0" rtlCol="0"/>
            <a:lstStyle/>
            <a:p/>
          </p:txBody>
        </p:sp>
        <p:sp>
          <p:nvSpPr>
            <p:cNvPr id="3757" name="object 3757" descr=""/>
            <p:cNvSpPr/>
            <p:nvPr/>
          </p:nvSpPr>
          <p:spPr>
            <a:xfrm>
              <a:off x="2391685" y="8510750"/>
              <a:ext cx="635" cy="1905"/>
            </a:xfrm>
            <a:custGeom>
              <a:avLst/>
              <a:gdLst/>
              <a:ahLst/>
              <a:cxnLst/>
              <a:rect l="l" t="t" r="r" b="b"/>
              <a:pathLst>
                <a:path w="635" h="1904">
                  <a:moveTo>
                    <a:pt x="241" y="1714"/>
                  </a:moveTo>
                  <a:lnTo>
                    <a:pt x="0" y="863"/>
                  </a:lnTo>
                  <a:lnTo>
                    <a:pt x="241" y="0"/>
                  </a:lnTo>
                </a:path>
              </a:pathLst>
            </a:custGeom>
            <a:ln w="3175">
              <a:solidFill>
                <a:srgbClr val="565658"/>
              </a:solidFill>
            </a:ln>
          </p:spPr>
          <p:txBody>
            <a:bodyPr wrap="square" lIns="0" tIns="0" rIns="0" bIns="0" rtlCol="0"/>
            <a:lstStyle/>
            <a:p/>
          </p:txBody>
        </p:sp>
        <p:sp>
          <p:nvSpPr>
            <p:cNvPr id="3758" name="object 3758" descr=""/>
            <p:cNvSpPr/>
            <p:nvPr/>
          </p:nvSpPr>
          <p:spPr>
            <a:xfrm>
              <a:off x="2391926" y="851075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3759" name="object 3759" descr=""/>
            <p:cNvSpPr/>
            <p:nvPr/>
          </p:nvSpPr>
          <p:spPr>
            <a:xfrm>
              <a:off x="2390152" y="8508357"/>
              <a:ext cx="6985" cy="6985"/>
            </a:xfrm>
            <a:custGeom>
              <a:avLst/>
              <a:gdLst/>
              <a:ahLst/>
              <a:cxnLst/>
              <a:rect l="l" t="t" r="r" b="b"/>
              <a:pathLst>
                <a:path w="6985" h="6984">
                  <a:moveTo>
                    <a:pt x="0" y="3251"/>
                  </a:moveTo>
                  <a:lnTo>
                    <a:pt x="939" y="939"/>
                  </a:lnTo>
                  <a:lnTo>
                    <a:pt x="3251" y="0"/>
                  </a:lnTo>
                  <a:lnTo>
                    <a:pt x="5588" y="939"/>
                  </a:lnTo>
                  <a:lnTo>
                    <a:pt x="6527" y="3251"/>
                  </a:lnTo>
                  <a:lnTo>
                    <a:pt x="5588" y="5562"/>
                  </a:lnTo>
                  <a:lnTo>
                    <a:pt x="3251" y="6527"/>
                  </a:lnTo>
                  <a:lnTo>
                    <a:pt x="939" y="5562"/>
                  </a:lnTo>
                  <a:lnTo>
                    <a:pt x="0" y="3251"/>
                  </a:lnTo>
                </a:path>
              </a:pathLst>
            </a:custGeom>
            <a:ln w="3175">
              <a:solidFill>
                <a:srgbClr val="565658"/>
              </a:solidFill>
            </a:ln>
          </p:spPr>
          <p:txBody>
            <a:bodyPr wrap="square" lIns="0" tIns="0" rIns="0" bIns="0" rtlCol="0"/>
            <a:lstStyle/>
            <a:p/>
          </p:txBody>
        </p:sp>
        <p:sp>
          <p:nvSpPr>
            <p:cNvPr id="3760" name="object 3760" descr=""/>
            <p:cNvSpPr/>
            <p:nvPr/>
          </p:nvSpPr>
          <p:spPr>
            <a:xfrm>
              <a:off x="2390499" y="8508700"/>
              <a:ext cx="6350" cy="6350"/>
            </a:xfrm>
            <a:custGeom>
              <a:avLst/>
              <a:gdLst/>
              <a:ahLst/>
              <a:cxnLst/>
              <a:rect l="l" t="t" r="r" b="b"/>
              <a:pathLst>
                <a:path w="6350" h="6350">
                  <a:moveTo>
                    <a:pt x="0" y="2908"/>
                  </a:moveTo>
                  <a:lnTo>
                    <a:pt x="863" y="4965"/>
                  </a:lnTo>
                  <a:lnTo>
                    <a:pt x="2908" y="5816"/>
                  </a:lnTo>
                  <a:lnTo>
                    <a:pt x="4978" y="4965"/>
                  </a:lnTo>
                  <a:lnTo>
                    <a:pt x="5803" y="2908"/>
                  </a:lnTo>
                  <a:lnTo>
                    <a:pt x="4978" y="850"/>
                  </a:lnTo>
                  <a:lnTo>
                    <a:pt x="2908" y="0"/>
                  </a:lnTo>
                  <a:lnTo>
                    <a:pt x="863" y="850"/>
                  </a:lnTo>
                  <a:lnTo>
                    <a:pt x="0" y="2908"/>
                  </a:lnTo>
                </a:path>
              </a:pathLst>
            </a:custGeom>
            <a:ln w="3175">
              <a:solidFill>
                <a:srgbClr val="565658"/>
              </a:solidFill>
            </a:ln>
          </p:spPr>
          <p:txBody>
            <a:bodyPr wrap="square" lIns="0" tIns="0" rIns="0" bIns="0" rtlCol="0"/>
            <a:lstStyle/>
            <a:p/>
          </p:txBody>
        </p:sp>
        <p:sp>
          <p:nvSpPr>
            <p:cNvPr id="3761" name="object 3761" descr=""/>
            <p:cNvSpPr/>
            <p:nvPr/>
          </p:nvSpPr>
          <p:spPr>
            <a:xfrm>
              <a:off x="2394158" y="8511603"/>
              <a:ext cx="1270" cy="1905"/>
            </a:xfrm>
            <a:custGeom>
              <a:avLst/>
              <a:gdLst/>
              <a:ahLst/>
              <a:cxnLst/>
              <a:rect l="l" t="t" r="r" b="b"/>
              <a:pathLst>
                <a:path w="1269" h="1904">
                  <a:moveTo>
                    <a:pt x="0" y="1295"/>
                  </a:moveTo>
                  <a:lnTo>
                    <a:pt x="292" y="1054"/>
                  </a:lnTo>
                  <a:lnTo>
                    <a:pt x="736" y="0"/>
                  </a:lnTo>
                </a:path>
              </a:pathLst>
            </a:custGeom>
            <a:ln w="3175">
              <a:solidFill>
                <a:srgbClr val="565658"/>
              </a:solidFill>
            </a:ln>
          </p:spPr>
          <p:txBody>
            <a:bodyPr wrap="square" lIns="0" tIns="0" rIns="0" bIns="0" rtlCol="0"/>
            <a:lstStyle/>
            <a:p/>
          </p:txBody>
        </p:sp>
        <p:sp>
          <p:nvSpPr>
            <p:cNvPr id="3762" name="object 3762" descr=""/>
            <p:cNvSpPr/>
            <p:nvPr/>
          </p:nvSpPr>
          <p:spPr>
            <a:xfrm>
              <a:off x="2391926" y="8510338"/>
              <a:ext cx="1270" cy="1270"/>
            </a:xfrm>
            <a:custGeom>
              <a:avLst/>
              <a:gdLst/>
              <a:ahLst/>
              <a:cxnLst/>
              <a:rect l="l" t="t" r="r" b="b"/>
              <a:pathLst>
                <a:path w="1269" h="1270">
                  <a:moveTo>
                    <a:pt x="0" y="1269"/>
                  </a:moveTo>
                  <a:lnTo>
                    <a:pt x="419" y="215"/>
                  </a:lnTo>
                  <a:lnTo>
                    <a:pt x="762" y="0"/>
                  </a:lnTo>
                </a:path>
              </a:pathLst>
            </a:custGeom>
            <a:ln w="3175">
              <a:solidFill>
                <a:srgbClr val="565658"/>
              </a:solidFill>
            </a:ln>
          </p:spPr>
          <p:txBody>
            <a:bodyPr wrap="square" lIns="0" tIns="0" rIns="0" bIns="0" rtlCol="0"/>
            <a:lstStyle/>
            <a:p/>
          </p:txBody>
        </p:sp>
        <p:sp>
          <p:nvSpPr>
            <p:cNvPr id="3763" name="object 3763" descr=""/>
            <p:cNvSpPr/>
            <p:nvPr/>
          </p:nvSpPr>
          <p:spPr>
            <a:xfrm>
              <a:off x="2673014" y="7982825"/>
              <a:ext cx="2540" cy="5080"/>
            </a:xfrm>
            <a:custGeom>
              <a:avLst/>
              <a:gdLst/>
              <a:ahLst/>
              <a:cxnLst/>
              <a:rect l="l" t="t" r="r" b="b"/>
              <a:pathLst>
                <a:path w="2539" h="5079">
                  <a:moveTo>
                    <a:pt x="2070" y="4902"/>
                  </a:moveTo>
                  <a:lnTo>
                    <a:pt x="1536" y="2235"/>
                  </a:lnTo>
                  <a:lnTo>
                    <a:pt x="0" y="0"/>
                  </a:lnTo>
                </a:path>
              </a:pathLst>
            </a:custGeom>
            <a:ln w="3175">
              <a:solidFill>
                <a:srgbClr val="565658"/>
              </a:solidFill>
            </a:ln>
          </p:spPr>
          <p:txBody>
            <a:bodyPr wrap="square" lIns="0" tIns="0" rIns="0" bIns="0" rtlCol="0"/>
            <a:lstStyle/>
            <a:p/>
          </p:txBody>
        </p:sp>
        <p:sp>
          <p:nvSpPr>
            <p:cNvPr id="3764" name="object 3764" descr=""/>
            <p:cNvSpPr/>
            <p:nvPr/>
          </p:nvSpPr>
          <p:spPr>
            <a:xfrm>
              <a:off x="2392669" y="8512898"/>
              <a:ext cx="1905" cy="635"/>
            </a:xfrm>
            <a:custGeom>
              <a:avLst/>
              <a:gdLst/>
              <a:ahLst/>
              <a:cxnLst/>
              <a:rect l="l" t="t" r="r" b="b"/>
              <a:pathLst>
                <a:path w="1905" h="634">
                  <a:moveTo>
                    <a:pt x="0" y="0"/>
                  </a:moveTo>
                  <a:lnTo>
                    <a:pt x="736" y="215"/>
                  </a:lnTo>
                  <a:lnTo>
                    <a:pt x="1485" y="0"/>
                  </a:lnTo>
                </a:path>
              </a:pathLst>
            </a:custGeom>
            <a:ln w="3175">
              <a:solidFill>
                <a:srgbClr val="565658"/>
              </a:solidFill>
            </a:ln>
          </p:spPr>
          <p:txBody>
            <a:bodyPr wrap="square" lIns="0" tIns="0" rIns="0" bIns="0" rtlCol="0"/>
            <a:lstStyle/>
            <a:p/>
          </p:txBody>
        </p:sp>
        <p:sp>
          <p:nvSpPr>
            <p:cNvPr id="3765" name="object 3765" descr=""/>
            <p:cNvSpPr/>
            <p:nvPr/>
          </p:nvSpPr>
          <p:spPr>
            <a:xfrm>
              <a:off x="2668126" y="7983851"/>
              <a:ext cx="3175" cy="1270"/>
            </a:xfrm>
            <a:custGeom>
              <a:avLst/>
              <a:gdLst/>
              <a:ahLst/>
              <a:cxnLst/>
              <a:rect l="l" t="t" r="r" b="b"/>
              <a:pathLst>
                <a:path w="3175" h="1270">
                  <a:moveTo>
                    <a:pt x="0" y="0"/>
                  </a:moveTo>
                  <a:lnTo>
                    <a:pt x="1498" y="279"/>
                  </a:lnTo>
                  <a:lnTo>
                    <a:pt x="2743" y="1155"/>
                  </a:lnTo>
                </a:path>
              </a:pathLst>
            </a:custGeom>
            <a:ln w="3175">
              <a:solidFill>
                <a:srgbClr val="565658"/>
              </a:solidFill>
            </a:ln>
          </p:spPr>
          <p:txBody>
            <a:bodyPr wrap="square" lIns="0" tIns="0" rIns="0" bIns="0" rtlCol="0"/>
            <a:lstStyle/>
            <a:p/>
          </p:txBody>
        </p:sp>
        <p:sp>
          <p:nvSpPr>
            <p:cNvPr id="3766" name="object 3766" descr=""/>
            <p:cNvSpPr/>
            <p:nvPr/>
          </p:nvSpPr>
          <p:spPr>
            <a:xfrm>
              <a:off x="2670867" y="7984986"/>
              <a:ext cx="1270" cy="3175"/>
            </a:xfrm>
            <a:custGeom>
              <a:avLst/>
              <a:gdLst/>
              <a:ahLst/>
              <a:cxnLst/>
              <a:rect l="l" t="t" r="r" b="b"/>
              <a:pathLst>
                <a:path w="1269" h="3175">
                  <a:moveTo>
                    <a:pt x="0" y="0"/>
                  </a:moveTo>
                  <a:lnTo>
                    <a:pt x="838" y="1244"/>
                  </a:lnTo>
                  <a:lnTo>
                    <a:pt x="1143" y="2730"/>
                  </a:lnTo>
                </a:path>
              </a:pathLst>
            </a:custGeom>
            <a:ln w="3175">
              <a:solidFill>
                <a:srgbClr val="565658"/>
              </a:solidFill>
            </a:ln>
          </p:spPr>
          <p:txBody>
            <a:bodyPr wrap="square" lIns="0" tIns="0" rIns="0" bIns="0" rtlCol="0"/>
            <a:lstStyle/>
            <a:p/>
          </p:txBody>
        </p:sp>
        <p:sp>
          <p:nvSpPr>
            <p:cNvPr id="3767" name="object 3767" descr=""/>
            <p:cNvSpPr/>
            <p:nvPr/>
          </p:nvSpPr>
          <p:spPr>
            <a:xfrm>
              <a:off x="2394153" y="8510338"/>
              <a:ext cx="1270" cy="1270"/>
            </a:xfrm>
            <a:custGeom>
              <a:avLst/>
              <a:gdLst/>
              <a:ahLst/>
              <a:cxnLst/>
              <a:rect l="l" t="t" r="r" b="b"/>
              <a:pathLst>
                <a:path w="1269" h="1270">
                  <a:moveTo>
                    <a:pt x="749" y="1269"/>
                  </a:moveTo>
                  <a:lnTo>
                    <a:pt x="330" y="215"/>
                  </a:lnTo>
                  <a:lnTo>
                    <a:pt x="0" y="0"/>
                  </a:lnTo>
                </a:path>
              </a:pathLst>
            </a:custGeom>
            <a:ln w="3175">
              <a:solidFill>
                <a:srgbClr val="565658"/>
              </a:solidFill>
            </a:ln>
          </p:spPr>
          <p:txBody>
            <a:bodyPr wrap="square" lIns="0" tIns="0" rIns="0" bIns="0" rtlCol="0"/>
            <a:lstStyle/>
            <a:p/>
          </p:txBody>
        </p:sp>
        <p:sp>
          <p:nvSpPr>
            <p:cNvPr id="3768" name="object 3768" descr=""/>
            <p:cNvSpPr/>
            <p:nvPr/>
          </p:nvSpPr>
          <p:spPr>
            <a:xfrm>
              <a:off x="2393391" y="8512464"/>
              <a:ext cx="1905" cy="1270"/>
            </a:xfrm>
            <a:custGeom>
              <a:avLst/>
              <a:gdLst/>
              <a:ahLst/>
              <a:cxnLst/>
              <a:rect l="l" t="t" r="r" b="b"/>
              <a:pathLst>
                <a:path w="1905" h="1270">
                  <a:moveTo>
                    <a:pt x="1511" y="0"/>
                  </a:moveTo>
                  <a:lnTo>
                    <a:pt x="876" y="635"/>
                  </a:lnTo>
                  <a:lnTo>
                    <a:pt x="0" y="838"/>
                  </a:lnTo>
                </a:path>
              </a:pathLst>
            </a:custGeom>
            <a:ln w="3175">
              <a:solidFill>
                <a:srgbClr val="565658"/>
              </a:solidFill>
            </a:ln>
          </p:spPr>
          <p:txBody>
            <a:bodyPr wrap="square" lIns="0" tIns="0" rIns="0" bIns="0" rtlCol="0"/>
            <a:lstStyle/>
            <a:p/>
          </p:txBody>
        </p:sp>
        <p:sp>
          <p:nvSpPr>
            <p:cNvPr id="3769" name="object 3769" descr=""/>
            <p:cNvSpPr/>
            <p:nvPr/>
          </p:nvSpPr>
          <p:spPr>
            <a:xfrm>
              <a:off x="2392672" y="8510102"/>
              <a:ext cx="1905" cy="635"/>
            </a:xfrm>
            <a:custGeom>
              <a:avLst/>
              <a:gdLst/>
              <a:ahLst/>
              <a:cxnLst/>
              <a:rect l="l" t="t" r="r" b="b"/>
              <a:pathLst>
                <a:path w="1905" h="634">
                  <a:moveTo>
                    <a:pt x="1485" y="215"/>
                  </a:moveTo>
                  <a:lnTo>
                    <a:pt x="736" y="0"/>
                  </a:lnTo>
                  <a:lnTo>
                    <a:pt x="0" y="215"/>
                  </a:lnTo>
                </a:path>
              </a:pathLst>
            </a:custGeom>
            <a:ln w="3175">
              <a:solidFill>
                <a:srgbClr val="565658"/>
              </a:solidFill>
            </a:ln>
          </p:spPr>
          <p:txBody>
            <a:bodyPr wrap="square" lIns="0" tIns="0" rIns="0" bIns="0" rtlCol="0"/>
            <a:lstStyle/>
            <a:p/>
          </p:txBody>
        </p:sp>
        <p:sp>
          <p:nvSpPr>
            <p:cNvPr id="3770" name="object 3770" descr=""/>
            <p:cNvSpPr/>
            <p:nvPr/>
          </p:nvSpPr>
          <p:spPr>
            <a:xfrm>
              <a:off x="2393391" y="8512464"/>
              <a:ext cx="1905" cy="1270"/>
            </a:xfrm>
            <a:custGeom>
              <a:avLst/>
              <a:gdLst/>
              <a:ahLst/>
              <a:cxnLst/>
              <a:rect l="l" t="t" r="r" b="b"/>
              <a:pathLst>
                <a:path w="1905" h="1270">
                  <a:moveTo>
                    <a:pt x="1511" y="0"/>
                  </a:moveTo>
                  <a:lnTo>
                    <a:pt x="0" y="838"/>
                  </a:lnTo>
                </a:path>
              </a:pathLst>
            </a:custGeom>
            <a:ln w="3175">
              <a:solidFill>
                <a:srgbClr val="565658"/>
              </a:solidFill>
            </a:ln>
          </p:spPr>
          <p:txBody>
            <a:bodyPr wrap="square" lIns="0" tIns="0" rIns="0" bIns="0" rtlCol="0"/>
            <a:lstStyle/>
            <a:p/>
          </p:txBody>
        </p:sp>
        <p:sp>
          <p:nvSpPr>
            <p:cNvPr id="3771" name="object 3771" descr=""/>
            <p:cNvSpPr/>
            <p:nvPr/>
          </p:nvSpPr>
          <p:spPr>
            <a:xfrm>
              <a:off x="2326095" y="8274227"/>
              <a:ext cx="635" cy="635"/>
            </a:xfrm>
            <a:custGeom>
              <a:avLst/>
              <a:gdLst/>
              <a:ahLst/>
              <a:cxnLst/>
              <a:rect l="l" t="t" r="r" b="b"/>
              <a:pathLst>
                <a:path w="635" h="634">
                  <a:moveTo>
                    <a:pt x="507" y="0"/>
                  </a:moveTo>
                  <a:lnTo>
                    <a:pt x="292" y="101"/>
                  </a:lnTo>
                  <a:lnTo>
                    <a:pt x="152" y="190"/>
                  </a:lnTo>
                  <a:lnTo>
                    <a:pt x="0" y="266"/>
                  </a:lnTo>
                </a:path>
              </a:pathLst>
            </a:custGeom>
            <a:ln w="3175">
              <a:solidFill>
                <a:srgbClr val="565658"/>
              </a:solidFill>
            </a:ln>
          </p:spPr>
          <p:txBody>
            <a:bodyPr wrap="square" lIns="0" tIns="0" rIns="0" bIns="0" rtlCol="0"/>
            <a:lstStyle/>
            <a:p/>
          </p:txBody>
        </p:sp>
        <p:sp>
          <p:nvSpPr>
            <p:cNvPr id="3772" name="object 3772" descr=""/>
            <p:cNvSpPr/>
            <p:nvPr/>
          </p:nvSpPr>
          <p:spPr>
            <a:xfrm>
              <a:off x="2604540" y="7913734"/>
              <a:ext cx="0" cy="7620"/>
            </a:xfrm>
            <a:custGeom>
              <a:avLst/>
              <a:gdLst/>
              <a:ahLst/>
              <a:cxnLst/>
              <a:rect l="l" t="t" r="r" b="b"/>
              <a:pathLst>
                <a:path w="0" h="7620">
                  <a:moveTo>
                    <a:pt x="0" y="0"/>
                  </a:moveTo>
                  <a:lnTo>
                    <a:pt x="0" y="7315"/>
                  </a:lnTo>
                </a:path>
              </a:pathLst>
            </a:custGeom>
            <a:ln w="3175">
              <a:solidFill>
                <a:srgbClr val="565658"/>
              </a:solidFill>
            </a:ln>
          </p:spPr>
          <p:txBody>
            <a:bodyPr wrap="square" lIns="0" tIns="0" rIns="0" bIns="0" rtlCol="0"/>
            <a:lstStyle/>
            <a:p/>
          </p:txBody>
        </p:sp>
        <p:sp>
          <p:nvSpPr>
            <p:cNvPr id="3773" name="object 3773" descr=""/>
            <p:cNvSpPr/>
            <p:nvPr/>
          </p:nvSpPr>
          <p:spPr>
            <a:xfrm>
              <a:off x="2604523" y="7913734"/>
              <a:ext cx="4445" cy="0"/>
            </a:xfrm>
            <a:custGeom>
              <a:avLst/>
              <a:gdLst/>
              <a:ahLst/>
              <a:cxnLst/>
              <a:rect l="l" t="t" r="r" b="b"/>
              <a:pathLst>
                <a:path w="4444" h="0">
                  <a:moveTo>
                    <a:pt x="4406" y="0"/>
                  </a:moveTo>
                  <a:lnTo>
                    <a:pt x="4089" y="0"/>
                  </a:lnTo>
                  <a:lnTo>
                    <a:pt x="2146" y="0"/>
                  </a:lnTo>
                  <a:lnTo>
                    <a:pt x="749" y="0"/>
                  </a:lnTo>
                  <a:lnTo>
                    <a:pt x="0" y="0"/>
                  </a:lnTo>
                </a:path>
              </a:pathLst>
            </a:custGeom>
            <a:ln w="3175">
              <a:solidFill>
                <a:srgbClr val="565658"/>
              </a:solidFill>
            </a:ln>
          </p:spPr>
          <p:txBody>
            <a:bodyPr wrap="square" lIns="0" tIns="0" rIns="0" bIns="0" rtlCol="0"/>
            <a:lstStyle/>
            <a:p/>
          </p:txBody>
        </p:sp>
        <p:sp>
          <p:nvSpPr>
            <p:cNvPr id="3774" name="object 3774" descr=""/>
            <p:cNvSpPr/>
            <p:nvPr/>
          </p:nvSpPr>
          <p:spPr>
            <a:xfrm>
              <a:off x="2373536" y="8000433"/>
              <a:ext cx="5080" cy="7620"/>
            </a:xfrm>
            <a:custGeom>
              <a:avLst/>
              <a:gdLst/>
              <a:ahLst/>
              <a:cxnLst/>
              <a:rect l="l" t="t" r="r" b="b"/>
              <a:pathLst>
                <a:path w="5080" h="7620">
                  <a:moveTo>
                    <a:pt x="1498" y="0"/>
                  </a:moveTo>
                  <a:lnTo>
                    <a:pt x="393" y="1422"/>
                  </a:lnTo>
                  <a:lnTo>
                    <a:pt x="0" y="3174"/>
                  </a:lnTo>
                  <a:lnTo>
                    <a:pt x="393" y="4940"/>
                  </a:lnTo>
                  <a:lnTo>
                    <a:pt x="1498" y="6375"/>
                  </a:lnTo>
                  <a:lnTo>
                    <a:pt x="3073" y="7200"/>
                  </a:lnTo>
                  <a:lnTo>
                    <a:pt x="4864" y="7277"/>
                  </a:lnTo>
                </a:path>
              </a:pathLst>
            </a:custGeom>
            <a:ln w="3175">
              <a:solidFill>
                <a:srgbClr val="565658"/>
              </a:solidFill>
            </a:ln>
          </p:spPr>
          <p:txBody>
            <a:bodyPr wrap="square" lIns="0" tIns="0" rIns="0" bIns="0" rtlCol="0"/>
            <a:lstStyle/>
            <a:p/>
          </p:txBody>
        </p:sp>
        <p:sp>
          <p:nvSpPr>
            <p:cNvPr id="3775" name="object 3775" descr=""/>
            <p:cNvSpPr/>
            <p:nvPr/>
          </p:nvSpPr>
          <p:spPr>
            <a:xfrm>
              <a:off x="2604524" y="7921052"/>
              <a:ext cx="7620" cy="0"/>
            </a:xfrm>
            <a:custGeom>
              <a:avLst/>
              <a:gdLst/>
              <a:ahLst/>
              <a:cxnLst/>
              <a:rect l="l" t="t" r="r" b="b"/>
              <a:pathLst>
                <a:path w="7619" h="0">
                  <a:moveTo>
                    <a:pt x="7531" y="0"/>
                  </a:moveTo>
                  <a:lnTo>
                    <a:pt x="7531" y="0"/>
                  </a:lnTo>
                  <a:lnTo>
                    <a:pt x="0" y="0"/>
                  </a:lnTo>
                  <a:lnTo>
                    <a:pt x="736" y="0"/>
                  </a:lnTo>
                  <a:lnTo>
                    <a:pt x="2146" y="0"/>
                  </a:lnTo>
                  <a:lnTo>
                    <a:pt x="4076" y="0"/>
                  </a:lnTo>
                  <a:lnTo>
                    <a:pt x="6324" y="0"/>
                  </a:lnTo>
                  <a:lnTo>
                    <a:pt x="7531" y="0"/>
                  </a:lnTo>
                </a:path>
              </a:pathLst>
            </a:custGeom>
            <a:ln w="3175">
              <a:solidFill>
                <a:srgbClr val="565658"/>
              </a:solidFill>
            </a:ln>
          </p:spPr>
          <p:txBody>
            <a:bodyPr wrap="square" lIns="0" tIns="0" rIns="0" bIns="0" rtlCol="0"/>
            <a:lstStyle/>
            <a:p/>
          </p:txBody>
        </p:sp>
        <p:sp>
          <p:nvSpPr>
            <p:cNvPr id="3776" name="object 3776" descr=""/>
            <p:cNvSpPr/>
            <p:nvPr/>
          </p:nvSpPr>
          <p:spPr>
            <a:xfrm>
              <a:off x="2240878" y="8069501"/>
              <a:ext cx="3810" cy="8255"/>
            </a:xfrm>
            <a:custGeom>
              <a:avLst/>
              <a:gdLst/>
              <a:ahLst/>
              <a:cxnLst/>
              <a:rect l="l" t="t" r="r" b="b"/>
              <a:pathLst>
                <a:path w="3810" h="8254">
                  <a:moveTo>
                    <a:pt x="0" y="7975"/>
                  </a:moveTo>
                  <a:lnTo>
                    <a:pt x="1689" y="7340"/>
                  </a:lnTo>
                  <a:lnTo>
                    <a:pt x="2933" y="6045"/>
                  </a:lnTo>
                  <a:lnTo>
                    <a:pt x="3517" y="4343"/>
                  </a:lnTo>
                  <a:lnTo>
                    <a:pt x="3352" y="2552"/>
                  </a:lnTo>
                  <a:lnTo>
                    <a:pt x="2413" y="1015"/>
                  </a:lnTo>
                  <a:lnTo>
                    <a:pt x="914" y="0"/>
                  </a:lnTo>
                </a:path>
              </a:pathLst>
            </a:custGeom>
            <a:ln w="3175">
              <a:solidFill>
                <a:srgbClr val="565658"/>
              </a:solidFill>
            </a:ln>
          </p:spPr>
          <p:txBody>
            <a:bodyPr wrap="square" lIns="0" tIns="0" rIns="0" bIns="0" rtlCol="0"/>
            <a:lstStyle/>
            <a:p/>
          </p:txBody>
        </p:sp>
        <p:sp>
          <p:nvSpPr>
            <p:cNvPr id="3777" name="object 3777" descr=""/>
            <p:cNvSpPr/>
            <p:nvPr/>
          </p:nvSpPr>
          <p:spPr>
            <a:xfrm>
              <a:off x="2609147" y="7919619"/>
              <a:ext cx="3175" cy="0"/>
            </a:xfrm>
            <a:custGeom>
              <a:avLst/>
              <a:gdLst/>
              <a:ahLst/>
              <a:cxnLst/>
              <a:rect l="l" t="t" r="r" b="b"/>
              <a:pathLst>
                <a:path w="3175" h="0">
                  <a:moveTo>
                    <a:pt x="2908" y="0"/>
                  </a:moveTo>
                  <a:lnTo>
                    <a:pt x="1701" y="0"/>
                  </a:lnTo>
                  <a:lnTo>
                    <a:pt x="0" y="0"/>
                  </a:lnTo>
                </a:path>
              </a:pathLst>
            </a:custGeom>
            <a:ln w="3175">
              <a:solidFill>
                <a:srgbClr val="565658"/>
              </a:solidFill>
            </a:ln>
          </p:spPr>
          <p:txBody>
            <a:bodyPr wrap="square" lIns="0" tIns="0" rIns="0" bIns="0" rtlCol="0"/>
            <a:lstStyle/>
            <a:p/>
          </p:txBody>
        </p:sp>
        <p:sp>
          <p:nvSpPr>
            <p:cNvPr id="3778" name="object 3778" descr=""/>
            <p:cNvSpPr/>
            <p:nvPr/>
          </p:nvSpPr>
          <p:spPr>
            <a:xfrm>
              <a:off x="2608924" y="7919378"/>
              <a:ext cx="635" cy="635"/>
            </a:xfrm>
            <a:custGeom>
              <a:avLst/>
              <a:gdLst/>
              <a:ahLst/>
              <a:cxnLst/>
              <a:rect l="l" t="t" r="r" b="b"/>
              <a:pathLst>
                <a:path w="635" h="634">
                  <a:moveTo>
                    <a:pt x="228" y="241"/>
                  </a:moveTo>
                  <a:lnTo>
                    <a:pt x="50" y="177"/>
                  </a:lnTo>
                  <a:lnTo>
                    <a:pt x="0" y="0"/>
                  </a:lnTo>
                </a:path>
              </a:pathLst>
            </a:custGeom>
            <a:ln w="3175">
              <a:solidFill>
                <a:srgbClr val="565658"/>
              </a:solidFill>
            </a:ln>
          </p:spPr>
          <p:txBody>
            <a:bodyPr wrap="square" lIns="0" tIns="0" rIns="0" bIns="0" rtlCol="0"/>
            <a:lstStyle/>
            <a:p/>
          </p:txBody>
        </p:sp>
        <p:sp>
          <p:nvSpPr>
            <p:cNvPr id="3779" name="object 3779" descr=""/>
            <p:cNvSpPr/>
            <p:nvPr/>
          </p:nvSpPr>
          <p:spPr>
            <a:xfrm>
              <a:off x="2349380" y="8177538"/>
              <a:ext cx="3810" cy="8255"/>
            </a:xfrm>
            <a:custGeom>
              <a:avLst/>
              <a:gdLst/>
              <a:ahLst/>
              <a:cxnLst/>
              <a:rect l="l" t="t" r="r" b="b"/>
              <a:pathLst>
                <a:path w="3810" h="8254">
                  <a:moveTo>
                    <a:pt x="3390" y="0"/>
                  </a:moveTo>
                  <a:lnTo>
                    <a:pt x="1727" y="711"/>
                  </a:lnTo>
                  <a:lnTo>
                    <a:pt x="520" y="2044"/>
                  </a:lnTo>
                  <a:lnTo>
                    <a:pt x="0" y="3759"/>
                  </a:lnTo>
                  <a:lnTo>
                    <a:pt x="228" y="5537"/>
                  </a:lnTo>
                  <a:lnTo>
                    <a:pt x="1219" y="7061"/>
                  </a:lnTo>
                  <a:lnTo>
                    <a:pt x="2730" y="8001"/>
                  </a:lnTo>
                </a:path>
              </a:pathLst>
            </a:custGeom>
            <a:ln w="3175">
              <a:solidFill>
                <a:srgbClr val="565658"/>
              </a:solidFill>
            </a:ln>
          </p:spPr>
          <p:txBody>
            <a:bodyPr wrap="square" lIns="0" tIns="0" rIns="0" bIns="0" rtlCol="0"/>
            <a:lstStyle/>
            <a:p/>
          </p:txBody>
        </p:sp>
        <p:sp>
          <p:nvSpPr>
            <p:cNvPr id="3780" name="object 3780" descr=""/>
            <p:cNvSpPr/>
            <p:nvPr/>
          </p:nvSpPr>
          <p:spPr>
            <a:xfrm>
              <a:off x="2608930" y="7918070"/>
              <a:ext cx="635" cy="635"/>
            </a:xfrm>
            <a:custGeom>
              <a:avLst/>
              <a:gdLst/>
              <a:ahLst/>
              <a:cxnLst/>
              <a:rect l="l" t="t" r="r" b="b"/>
              <a:pathLst>
                <a:path w="635" h="634">
                  <a:moveTo>
                    <a:pt x="0" y="241"/>
                  </a:moveTo>
                  <a:lnTo>
                    <a:pt x="63" y="76"/>
                  </a:lnTo>
                  <a:lnTo>
                    <a:pt x="241" y="0"/>
                  </a:lnTo>
                </a:path>
              </a:pathLst>
            </a:custGeom>
            <a:ln w="3175">
              <a:solidFill>
                <a:srgbClr val="565658"/>
              </a:solidFill>
            </a:ln>
          </p:spPr>
          <p:txBody>
            <a:bodyPr wrap="square" lIns="0" tIns="0" rIns="0" bIns="0" rtlCol="0"/>
            <a:lstStyle/>
            <a:p/>
          </p:txBody>
        </p:sp>
        <p:sp>
          <p:nvSpPr>
            <p:cNvPr id="3781" name="object 3781" descr=""/>
            <p:cNvSpPr/>
            <p:nvPr/>
          </p:nvSpPr>
          <p:spPr>
            <a:xfrm>
              <a:off x="2230720" y="8161303"/>
              <a:ext cx="3810" cy="8255"/>
            </a:xfrm>
            <a:custGeom>
              <a:avLst/>
              <a:gdLst/>
              <a:ahLst/>
              <a:cxnLst/>
              <a:rect l="l" t="t" r="r" b="b"/>
              <a:pathLst>
                <a:path w="3810" h="8254">
                  <a:moveTo>
                    <a:pt x="0" y="8001"/>
                  </a:moveTo>
                  <a:lnTo>
                    <a:pt x="1638" y="7302"/>
                  </a:lnTo>
                  <a:lnTo>
                    <a:pt x="2844" y="5956"/>
                  </a:lnTo>
                  <a:lnTo>
                    <a:pt x="3378" y="4241"/>
                  </a:lnTo>
                  <a:lnTo>
                    <a:pt x="3124" y="2451"/>
                  </a:lnTo>
                  <a:lnTo>
                    <a:pt x="2146" y="952"/>
                  </a:lnTo>
                  <a:lnTo>
                    <a:pt x="622" y="0"/>
                  </a:lnTo>
                </a:path>
              </a:pathLst>
            </a:custGeom>
            <a:ln w="3175">
              <a:solidFill>
                <a:srgbClr val="565658"/>
              </a:solidFill>
            </a:ln>
          </p:spPr>
          <p:txBody>
            <a:bodyPr wrap="square" lIns="0" tIns="0" rIns="0" bIns="0" rtlCol="0"/>
            <a:lstStyle/>
            <a:p/>
          </p:txBody>
        </p:sp>
        <p:sp>
          <p:nvSpPr>
            <p:cNvPr id="3782" name="object 3782" descr=""/>
            <p:cNvSpPr/>
            <p:nvPr/>
          </p:nvSpPr>
          <p:spPr>
            <a:xfrm>
              <a:off x="2609152" y="7918081"/>
              <a:ext cx="3175" cy="0"/>
            </a:xfrm>
            <a:custGeom>
              <a:avLst/>
              <a:gdLst/>
              <a:ahLst/>
              <a:cxnLst/>
              <a:rect l="l" t="t" r="r" b="b"/>
              <a:pathLst>
                <a:path w="3175" h="0">
                  <a:moveTo>
                    <a:pt x="0" y="0"/>
                  </a:moveTo>
                  <a:lnTo>
                    <a:pt x="1714" y="0"/>
                  </a:lnTo>
                  <a:lnTo>
                    <a:pt x="2768" y="0"/>
                  </a:lnTo>
                </a:path>
              </a:pathLst>
            </a:custGeom>
            <a:ln w="3175">
              <a:solidFill>
                <a:srgbClr val="565658"/>
              </a:solidFill>
            </a:ln>
          </p:spPr>
          <p:txBody>
            <a:bodyPr wrap="square" lIns="0" tIns="0" rIns="0" bIns="0" rtlCol="0"/>
            <a:lstStyle/>
            <a:p/>
          </p:txBody>
        </p:sp>
        <p:sp>
          <p:nvSpPr>
            <p:cNvPr id="3783" name="object 3783" descr=""/>
            <p:cNvSpPr/>
            <p:nvPr/>
          </p:nvSpPr>
          <p:spPr>
            <a:xfrm>
              <a:off x="2363222" y="8094685"/>
              <a:ext cx="4445" cy="8255"/>
            </a:xfrm>
            <a:custGeom>
              <a:avLst/>
              <a:gdLst/>
              <a:ahLst/>
              <a:cxnLst/>
              <a:rect l="l" t="t" r="r" b="b"/>
              <a:pathLst>
                <a:path w="4444" h="8254">
                  <a:moveTo>
                    <a:pt x="3911" y="0"/>
                  </a:moveTo>
                  <a:lnTo>
                    <a:pt x="2158" y="457"/>
                  </a:lnTo>
                  <a:lnTo>
                    <a:pt x="774" y="1612"/>
                  </a:lnTo>
                  <a:lnTo>
                    <a:pt x="12" y="3238"/>
                  </a:lnTo>
                  <a:lnTo>
                    <a:pt x="0" y="5041"/>
                  </a:lnTo>
                  <a:lnTo>
                    <a:pt x="749" y="6680"/>
                  </a:lnTo>
                  <a:lnTo>
                    <a:pt x="2146" y="7835"/>
                  </a:lnTo>
                </a:path>
              </a:pathLst>
            </a:custGeom>
            <a:ln w="3175">
              <a:solidFill>
                <a:srgbClr val="565658"/>
              </a:solidFill>
            </a:ln>
          </p:spPr>
          <p:txBody>
            <a:bodyPr wrap="square" lIns="0" tIns="0" rIns="0" bIns="0" rtlCol="0"/>
            <a:lstStyle/>
            <a:p/>
          </p:txBody>
        </p:sp>
        <p:sp>
          <p:nvSpPr>
            <p:cNvPr id="3784" name="object 3784" descr=""/>
            <p:cNvSpPr/>
            <p:nvPr/>
          </p:nvSpPr>
          <p:spPr>
            <a:xfrm>
              <a:off x="2608931" y="7913737"/>
              <a:ext cx="3175" cy="2540"/>
            </a:xfrm>
            <a:custGeom>
              <a:avLst/>
              <a:gdLst/>
              <a:ahLst/>
              <a:cxnLst/>
              <a:rect l="l" t="t" r="r" b="b"/>
              <a:pathLst>
                <a:path w="3175" h="2540">
                  <a:moveTo>
                    <a:pt x="3124" y="2006"/>
                  </a:moveTo>
                  <a:lnTo>
                    <a:pt x="1879" y="1244"/>
                  </a:lnTo>
                  <a:lnTo>
                    <a:pt x="698" y="469"/>
                  </a:lnTo>
                  <a:lnTo>
                    <a:pt x="0" y="0"/>
                  </a:lnTo>
                </a:path>
              </a:pathLst>
            </a:custGeom>
            <a:ln w="3175">
              <a:solidFill>
                <a:srgbClr val="565658"/>
              </a:solidFill>
            </a:ln>
          </p:spPr>
          <p:txBody>
            <a:bodyPr wrap="square" lIns="0" tIns="0" rIns="0" bIns="0" rtlCol="0"/>
            <a:lstStyle/>
            <a:p/>
          </p:txBody>
        </p:sp>
        <p:sp>
          <p:nvSpPr>
            <p:cNvPr id="3785" name="object 3785" descr=""/>
            <p:cNvSpPr/>
            <p:nvPr/>
          </p:nvSpPr>
          <p:spPr>
            <a:xfrm>
              <a:off x="2259048" y="7988058"/>
              <a:ext cx="5715" cy="6985"/>
            </a:xfrm>
            <a:custGeom>
              <a:avLst/>
              <a:gdLst/>
              <a:ahLst/>
              <a:cxnLst/>
              <a:rect l="l" t="t" r="r" b="b"/>
              <a:pathLst>
                <a:path w="5714" h="6984">
                  <a:moveTo>
                    <a:pt x="0" y="6515"/>
                  </a:moveTo>
                  <a:lnTo>
                    <a:pt x="1790" y="6781"/>
                  </a:lnTo>
                  <a:lnTo>
                    <a:pt x="3505" y="6248"/>
                  </a:lnTo>
                  <a:lnTo>
                    <a:pt x="4864" y="5067"/>
                  </a:lnTo>
                  <a:lnTo>
                    <a:pt x="5575" y="3416"/>
                  </a:lnTo>
                  <a:lnTo>
                    <a:pt x="5537" y="1612"/>
                  </a:lnTo>
                  <a:lnTo>
                    <a:pt x="4686" y="0"/>
                  </a:lnTo>
                </a:path>
              </a:pathLst>
            </a:custGeom>
            <a:ln w="3175">
              <a:solidFill>
                <a:srgbClr val="565658"/>
              </a:solidFill>
            </a:ln>
          </p:spPr>
          <p:txBody>
            <a:bodyPr wrap="square" lIns="0" tIns="0" rIns="0" bIns="0" rtlCol="0"/>
            <a:lstStyle/>
            <a:p/>
          </p:txBody>
        </p:sp>
        <p:sp>
          <p:nvSpPr>
            <p:cNvPr id="3786" name="object 3786" descr=""/>
            <p:cNvSpPr/>
            <p:nvPr/>
          </p:nvSpPr>
          <p:spPr>
            <a:xfrm>
              <a:off x="2329158" y="8271821"/>
              <a:ext cx="8255" cy="7620"/>
            </a:xfrm>
            <a:custGeom>
              <a:avLst/>
              <a:gdLst/>
              <a:ahLst/>
              <a:cxnLst/>
              <a:rect l="l" t="t" r="r" b="b"/>
              <a:pathLst>
                <a:path w="8255" h="7620">
                  <a:moveTo>
                    <a:pt x="0" y="7188"/>
                  </a:moveTo>
                  <a:lnTo>
                    <a:pt x="4292" y="3746"/>
                  </a:lnTo>
                  <a:lnTo>
                    <a:pt x="8255" y="0"/>
                  </a:lnTo>
                </a:path>
              </a:pathLst>
            </a:custGeom>
            <a:ln w="3175">
              <a:solidFill>
                <a:srgbClr val="565658"/>
              </a:solidFill>
            </a:ln>
          </p:spPr>
          <p:txBody>
            <a:bodyPr wrap="square" lIns="0" tIns="0" rIns="0" bIns="0" rtlCol="0"/>
            <a:lstStyle/>
            <a:p/>
          </p:txBody>
        </p:sp>
        <p:sp>
          <p:nvSpPr>
            <p:cNvPr id="3787" name="object 3787" descr=""/>
            <p:cNvSpPr/>
            <p:nvPr/>
          </p:nvSpPr>
          <p:spPr>
            <a:xfrm>
              <a:off x="2066997" y="8982227"/>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788" name="object 3788" descr=""/>
            <p:cNvSpPr/>
            <p:nvPr/>
          </p:nvSpPr>
          <p:spPr>
            <a:xfrm>
              <a:off x="2226156" y="8252747"/>
              <a:ext cx="5715" cy="10160"/>
            </a:xfrm>
            <a:custGeom>
              <a:avLst/>
              <a:gdLst/>
              <a:ahLst/>
              <a:cxnLst/>
              <a:rect l="l" t="t" r="r" b="b"/>
              <a:pathLst>
                <a:path w="5714" h="10159">
                  <a:moveTo>
                    <a:pt x="0" y="0"/>
                  </a:moveTo>
                  <a:lnTo>
                    <a:pt x="2489" y="4889"/>
                  </a:lnTo>
                  <a:lnTo>
                    <a:pt x="5372" y="9563"/>
                  </a:lnTo>
                </a:path>
              </a:pathLst>
            </a:custGeom>
            <a:ln w="3175">
              <a:solidFill>
                <a:srgbClr val="565658"/>
              </a:solidFill>
            </a:ln>
          </p:spPr>
          <p:txBody>
            <a:bodyPr wrap="square" lIns="0" tIns="0" rIns="0" bIns="0" rtlCol="0"/>
            <a:lstStyle/>
            <a:p/>
          </p:txBody>
        </p:sp>
        <p:sp>
          <p:nvSpPr>
            <p:cNvPr id="3789" name="object 3789" descr=""/>
            <p:cNvSpPr/>
            <p:nvPr/>
          </p:nvSpPr>
          <p:spPr>
            <a:xfrm>
              <a:off x="2379426" y="7996745"/>
              <a:ext cx="5080" cy="10160"/>
            </a:xfrm>
            <a:custGeom>
              <a:avLst/>
              <a:gdLst/>
              <a:ahLst/>
              <a:cxnLst/>
              <a:rect l="l" t="t" r="r" b="b"/>
              <a:pathLst>
                <a:path w="5080" h="10159">
                  <a:moveTo>
                    <a:pt x="4673" y="9969"/>
                  </a:moveTo>
                  <a:lnTo>
                    <a:pt x="2527" y="4889"/>
                  </a:lnTo>
                  <a:lnTo>
                    <a:pt x="0" y="0"/>
                  </a:lnTo>
                </a:path>
              </a:pathLst>
            </a:custGeom>
            <a:ln w="3175">
              <a:solidFill>
                <a:srgbClr val="565658"/>
              </a:solidFill>
            </a:ln>
          </p:spPr>
          <p:txBody>
            <a:bodyPr wrap="square" lIns="0" tIns="0" rIns="0" bIns="0" rtlCol="0"/>
            <a:lstStyle/>
            <a:p/>
          </p:txBody>
        </p:sp>
        <p:sp>
          <p:nvSpPr>
            <p:cNvPr id="3790" name="object 3790" descr=""/>
            <p:cNvSpPr/>
            <p:nvPr/>
          </p:nvSpPr>
          <p:spPr>
            <a:xfrm>
              <a:off x="2071747" y="8982227"/>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3791" name="object 3791" descr=""/>
            <p:cNvSpPr/>
            <p:nvPr/>
          </p:nvSpPr>
          <p:spPr>
            <a:xfrm>
              <a:off x="2371152" y="8094412"/>
              <a:ext cx="3175" cy="11430"/>
            </a:xfrm>
            <a:custGeom>
              <a:avLst/>
              <a:gdLst/>
              <a:ahLst/>
              <a:cxnLst/>
              <a:rect l="l" t="t" r="r" b="b"/>
              <a:pathLst>
                <a:path w="3175" h="11429">
                  <a:moveTo>
                    <a:pt x="0" y="11137"/>
                  </a:moveTo>
                  <a:lnTo>
                    <a:pt x="1308" y="5537"/>
                  </a:lnTo>
                  <a:lnTo>
                    <a:pt x="2679" y="0"/>
                  </a:lnTo>
                </a:path>
              </a:pathLst>
            </a:custGeom>
            <a:ln w="3175">
              <a:solidFill>
                <a:srgbClr val="565658"/>
              </a:solidFill>
            </a:ln>
          </p:spPr>
          <p:txBody>
            <a:bodyPr wrap="square" lIns="0" tIns="0" rIns="0" bIns="0" rtlCol="0"/>
            <a:lstStyle/>
            <a:p/>
          </p:txBody>
        </p:sp>
        <p:sp>
          <p:nvSpPr>
            <p:cNvPr id="3792" name="object 3792" descr=""/>
            <p:cNvSpPr/>
            <p:nvPr/>
          </p:nvSpPr>
          <p:spPr>
            <a:xfrm>
              <a:off x="2253258" y="7983498"/>
              <a:ext cx="6985" cy="8890"/>
            </a:xfrm>
            <a:custGeom>
              <a:avLst/>
              <a:gdLst/>
              <a:ahLst/>
              <a:cxnLst/>
              <a:rect l="l" t="t" r="r" b="b"/>
              <a:pathLst>
                <a:path w="6985" h="8890">
                  <a:moveTo>
                    <a:pt x="6781" y="0"/>
                  </a:moveTo>
                  <a:lnTo>
                    <a:pt x="3200" y="4305"/>
                  </a:lnTo>
                  <a:lnTo>
                    <a:pt x="0" y="8864"/>
                  </a:lnTo>
                </a:path>
              </a:pathLst>
            </a:custGeom>
            <a:ln w="3175">
              <a:solidFill>
                <a:srgbClr val="565658"/>
              </a:solidFill>
            </a:ln>
          </p:spPr>
          <p:txBody>
            <a:bodyPr wrap="square" lIns="0" tIns="0" rIns="0" bIns="0" rtlCol="0"/>
            <a:lstStyle/>
            <a:p/>
          </p:txBody>
        </p:sp>
        <p:sp>
          <p:nvSpPr>
            <p:cNvPr id="3793" name="object 3793" descr=""/>
            <p:cNvSpPr/>
            <p:nvPr/>
          </p:nvSpPr>
          <p:spPr>
            <a:xfrm>
              <a:off x="2066997" y="8782537"/>
              <a:ext cx="0" cy="8255"/>
            </a:xfrm>
            <a:custGeom>
              <a:avLst/>
              <a:gdLst/>
              <a:ahLst/>
              <a:cxnLst/>
              <a:rect l="l" t="t" r="r" b="b"/>
              <a:pathLst>
                <a:path w="0" h="8254">
                  <a:moveTo>
                    <a:pt x="0" y="0"/>
                  </a:moveTo>
                  <a:lnTo>
                    <a:pt x="0" y="8255"/>
                  </a:lnTo>
                </a:path>
              </a:pathLst>
            </a:custGeom>
            <a:ln w="3175">
              <a:solidFill>
                <a:srgbClr val="565658"/>
              </a:solidFill>
            </a:ln>
          </p:spPr>
          <p:txBody>
            <a:bodyPr wrap="square" lIns="0" tIns="0" rIns="0" bIns="0" rtlCol="0"/>
            <a:lstStyle/>
            <a:p/>
          </p:txBody>
        </p:sp>
        <p:sp>
          <p:nvSpPr>
            <p:cNvPr id="3794" name="object 3794" descr=""/>
            <p:cNvSpPr/>
            <p:nvPr/>
          </p:nvSpPr>
          <p:spPr>
            <a:xfrm>
              <a:off x="2234281" y="8067095"/>
              <a:ext cx="1905" cy="11430"/>
            </a:xfrm>
            <a:custGeom>
              <a:avLst/>
              <a:gdLst/>
              <a:ahLst/>
              <a:cxnLst/>
              <a:rect l="l" t="t" r="r" b="b"/>
              <a:pathLst>
                <a:path w="1905" h="11429">
                  <a:moveTo>
                    <a:pt x="1498" y="0"/>
                  </a:moveTo>
                  <a:lnTo>
                    <a:pt x="736" y="5676"/>
                  </a:lnTo>
                  <a:lnTo>
                    <a:pt x="0" y="11328"/>
                  </a:lnTo>
                </a:path>
              </a:pathLst>
            </a:custGeom>
            <a:ln w="3175">
              <a:solidFill>
                <a:srgbClr val="565658"/>
              </a:solidFill>
            </a:ln>
          </p:spPr>
          <p:txBody>
            <a:bodyPr wrap="square" lIns="0" tIns="0" rIns="0" bIns="0" rtlCol="0"/>
            <a:lstStyle/>
            <a:p/>
          </p:txBody>
        </p:sp>
        <p:sp>
          <p:nvSpPr>
            <p:cNvPr id="3795" name="object 3795" descr=""/>
            <p:cNvSpPr/>
            <p:nvPr/>
          </p:nvSpPr>
          <p:spPr>
            <a:xfrm>
              <a:off x="2358278" y="8176335"/>
              <a:ext cx="1270" cy="11430"/>
            </a:xfrm>
            <a:custGeom>
              <a:avLst/>
              <a:gdLst/>
              <a:ahLst/>
              <a:cxnLst/>
              <a:rect l="l" t="t" r="r" b="b"/>
              <a:pathLst>
                <a:path w="1269" h="11429">
                  <a:moveTo>
                    <a:pt x="0" y="11404"/>
                  </a:moveTo>
                  <a:lnTo>
                    <a:pt x="533" y="5702"/>
                  </a:lnTo>
                  <a:lnTo>
                    <a:pt x="1104" y="0"/>
                  </a:lnTo>
                </a:path>
              </a:pathLst>
            </a:custGeom>
            <a:ln w="3175">
              <a:solidFill>
                <a:srgbClr val="565658"/>
              </a:solidFill>
            </a:ln>
          </p:spPr>
          <p:txBody>
            <a:bodyPr wrap="square" lIns="0" tIns="0" rIns="0" bIns="0" rtlCol="0"/>
            <a:lstStyle/>
            <a:p/>
          </p:txBody>
        </p:sp>
        <p:sp>
          <p:nvSpPr>
            <p:cNvPr id="3796" name="object 3796" descr=""/>
            <p:cNvSpPr/>
            <p:nvPr/>
          </p:nvSpPr>
          <p:spPr>
            <a:xfrm>
              <a:off x="2326119" y="8268143"/>
              <a:ext cx="6985" cy="6350"/>
            </a:xfrm>
            <a:custGeom>
              <a:avLst/>
              <a:gdLst/>
              <a:ahLst/>
              <a:cxnLst/>
              <a:rect l="l" t="t" r="r" b="b"/>
              <a:pathLst>
                <a:path w="6985" h="6350">
                  <a:moveTo>
                    <a:pt x="6362" y="596"/>
                  </a:moveTo>
                  <a:lnTo>
                    <a:pt x="4648" y="0"/>
                  </a:lnTo>
                  <a:lnTo>
                    <a:pt x="2882" y="177"/>
                  </a:lnTo>
                  <a:lnTo>
                    <a:pt x="1308" y="1092"/>
                  </a:lnTo>
                  <a:lnTo>
                    <a:pt x="292" y="2565"/>
                  </a:lnTo>
                  <a:lnTo>
                    <a:pt x="0" y="4343"/>
                  </a:lnTo>
                  <a:lnTo>
                    <a:pt x="495" y="6096"/>
                  </a:lnTo>
                </a:path>
              </a:pathLst>
            </a:custGeom>
            <a:ln w="3175">
              <a:solidFill>
                <a:srgbClr val="565658"/>
              </a:solidFill>
            </a:ln>
          </p:spPr>
          <p:txBody>
            <a:bodyPr wrap="square" lIns="0" tIns="0" rIns="0" bIns="0" rtlCol="0"/>
            <a:lstStyle/>
            <a:p/>
          </p:txBody>
        </p:sp>
        <p:sp>
          <p:nvSpPr>
            <p:cNvPr id="3797" name="object 3797" descr=""/>
            <p:cNvSpPr/>
            <p:nvPr/>
          </p:nvSpPr>
          <p:spPr>
            <a:xfrm>
              <a:off x="2224159" y="8159127"/>
              <a:ext cx="1270" cy="11430"/>
            </a:xfrm>
            <a:custGeom>
              <a:avLst/>
              <a:gdLst/>
              <a:ahLst/>
              <a:cxnLst/>
              <a:rect l="l" t="t" r="r" b="b"/>
              <a:pathLst>
                <a:path w="1269" h="11429">
                  <a:moveTo>
                    <a:pt x="1054" y="0"/>
                  </a:moveTo>
                  <a:lnTo>
                    <a:pt x="520" y="5702"/>
                  </a:lnTo>
                  <a:lnTo>
                    <a:pt x="0" y="11391"/>
                  </a:lnTo>
                </a:path>
              </a:pathLst>
            </a:custGeom>
            <a:ln w="3175">
              <a:solidFill>
                <a:srgbClr val="565658"/>
              </a:solidFill>
            </a:ln>
          </p:spPr>
          <p:txBody>
            <a:bodyPr wrap="square" lIns="0" tIns="0" rIns="0" bIns="0" rtlCol="0"/>
            <a:lstStyle/>
            <a:p/>
          </p:txBody>
        </p:sp>
        <p:sp>
          <p:nvSpPr>
            <p:cNvPr id="3798" name="object 3798" descr=""/>
            <p:cNvSpPr/>
            <p:nvPr/>
          </p:nvSpPr>
          <p:spPr>
            <a:xfrm>
              <a:off x="2235161" y="8252002"/>
              <a:ext cx="1905" cy="6985"/>
            </a:xfrm>
            <a:custGeom>
              <a:avLst/>
              <a:gdLst/>
              <a:ahLst/>
              <a:cxnLst/>
              <a:rect l="l" t="t" r="r" b="b"/>
              <a:pathLst>
                <a:path w="1905" h="6984">
                  <a:moveTo>
                    <a:pt x="457" y="6362"/>
                  </a:moveTo>
                  <a:lnTo>
                    <a:pt x="1447" y="4851"/>
                  </a:lnTo>
                  <a:lnTo>
                    <a:pt x="1714" y="3073"/>
                  </a:lnTo>
                  <a:lnTo>
                    <a:pt x="1206" y="1346"/>
                  </a:lnTo>
                  <a:lnTo>
                    <a:pt x="0" y="0"/>
                  </a:lnTo>
                </a:path>
              </a:pathLst>
            </a:custGeom>
            <a:ln w="3175">
              <a:solidFill>
                <a:srgbClr val="565658"/>
              </a:solidFill>
            </a:ln>
          </p:spPr>
          <p:txBody>
            <a:bodyPr wrap="square" lIns="0" tIns="0" rIns="0" bIns="0" rtlCol="0"/>
            <a:lstStyle/>
            <a:p/>
          </p:txBody>
        </p:sp>
        <p:sp>
          <p:nvSpPr>
            <p:cNvPr id="3799" name="object 3799" descr=""/>
            <p:cNvSpPr/>
            <p:nvPr/>
          </p:nvSpPr>
          <p:spPr>
            <a:xfrm>
              <a:off x="2231720" y="8251289"/>
              <a:ext cx="1905" cy="635"/>
            </a:xfrm>
            <a:custGeom>
              <a:avLst/>
              <a:gdLst/>
              <a:ahLst/>
              <a:cxnLst/>
              <a:rect l="l" t="t" r="r" b="b"/>
              <a:pathLst>
                <a:path w="1905" h="634">
                  <a:moveTo>
                    <a:pt x="1790" y="0"/>
                  </a:moveTo>
                  <a:lnTo>
                    <a:pt x="1790" y="0"/>
                  </a:lnTo>
                  <a:lnTo>
                    <a:pt x="0" y="50"/>
                  </a:lnTo>
                </a:path>
              </a:pathLst>
            </a:custGeom>
            <a:ln w="3175">
              <a:solidFill>
                <a:srgbClr val="565658"/>
              </a:solidFill>
            </a:ln>
          </p:spPr>
          <p:txBody>
            <a:bodyPr wrap="square" lIns="0" tIns="0" rIns="0" bIns="0" rtlCol="0"/>
            <a:lstStyle/>
            <a:p/>
          </p:txBody>
        </p:sp>
        <p:sp>
          <p:nvSpPr>
            <p:cNvPr id="3800" name="object 3800" descr=""/>
            <p:cNvSpPr/>
            <p:nvPr/>
          </p:nvSpPr>
          <p:spPr>
            <a:xfrm>
              <a:off x="2055115" y="8835297"/>
              <a:ext cx="0" cy="8890"/>
            </a:xfrm>
            <a:custGeom>
              <a:avLst/>
              <a:gdLst/>
              <a:ahLst/>
              <a:cxnLst/>
              <a:rect l="l" t="t" r="r" b="b"/>
              <a:pathLst>
                <a:path w="0" h="8890">
                  <a:moveTo>
                    <a:pt x="0" y="0"/>
                  </a:moveTo>
                  <a:lnTo>
                    <a:pt x="0" y="8305"/>
                  </a:lnTo>
                </a:path>
              </a:pathLst>
            </a:custGeom>
            <a:ln w="3175">
              <a:solidFill>
                <a:srgbClr val="565658"/>
              </a:solidFill>
            </a:ln>
          </p:spPr>
          <p:txBody>
            <a:bodyPr wrap="square" lIns="0" tIns="0" rIns="0" bIns="0" rtlCol="0"/>
            <a:lstStyle/>
            <a:p/>
          </p:txBody>
        </p:sp>
        <p:sp>
          <p:nvSpPr>
            <p:cNvPr id="3801" name="object 3801" descr=""/>
            <p:cNvSpPr/>
            <p:nvPr/>
          </p:nvSpPr>
          <p:spPr>
            <a:xfrm>
              <a:off x="2055133" y="8835293"/>
              <a:ext cx="635" cy="4445"/>
            </a:xfrm>
            <a:custGeom>
              <a:avLst/>
              <a:gdLst/>
              <a:ahLst/>
              <a:cxnLst/>
              <a:rect l="l" t="t" r="r" b="b"/>
              <a:pathLst>
                <a:path w="635" h="4445">
                  <a:moveTo>
                    <a:pt x="330" y="4152"/>
                  </a:moveTo>
                  <a:lnTo>
                    <a:pt x="63" y="1930"/>
                  </a:lnTo>
                  <a:lnTo>
                    <a:pt x="0" y="0"/>
                  </a:lnTo>
                </a:path>
              </a:pathLst>
            </a:custGeom>
            <a:ln w="3175">
              <a:solidFill>
                <a:srgbClr val="565658"/>
              </a:solidFill>
            </a:ln>
          </p:spPr>
          <p:txBody>
            <a:bodyPr wrap="square" lIns="0" tIns="0" rIns="0" bIns="0" rtlCol="0"/>
            <a:lstStyle/>
            <a:p/>
          </p:txBody>
        </p:sp>
        <p:sp>
          <p:nvSpPr>
            <p:cNvPr id="3802" name="object 3802" descr=""/>
            <p:cNvSpPr/>
            <p:nvPr/>
          </p:nvSpPr>
          <p:spPr>
            <a:xfrm>
              <a:off x="2055115" y="8831144"/>
              <a:ext cx="635" cy="4445"/>
            </a:xfrm>
            <a:custGeom>
              <a:avLst/>
              <a:gdLst/>
              <a:ahLst/>
              <a:cxnLst/>
              <a:rect l="l" t="t" r="r" b="b"/>
              <a:pathLst>
                <a:path w="635" h="4445">
                  <a:moveTo>
                    <a:pt x="0" y="4152"/>
                  </a:moveTo>
                  <a:lnTo>
                    <a:pt x="88" y="2235"/>
                  </a:lnTo>
                  <a:lnTo>
                    <a:pt x="330" y="0"/>
                  </a:lnTo>
                </a:path>
              </a:pathLst>
            </a:custGeom>
            <a:ln w="3175">
              <a:solidFill>
                <a:srgbClr val="565658"/>
              </a:solidFill>
            </a:ln>
          </p:spPr>
          <p:txBody>
            <a:bodyPr wrap="square" lIns="0" tIns="0" rIns="0" bIns="0" rtlCol="0"/>
            <a:lstStyle/>
            <a:p/>
          </p:txBody>
        </p:sp>
        <p:sp>
          <p:nvSpPr>
            <p:cNvPr id="3803" name="object 3803" descr=""/>
            <p:cNvSpPr/>
            <p:nvPr/>
          </p:nvSpPr>
          <p:spPr>
            <a:xfrm>
              <a:off x="2055133" y="8843614"/>
              <a:ext cx="635" cy="4445"/>
            </a:xfrm>
            <a:custGeom>
              <a:avLst/>
              <a:gdLst/>
              <a:ahLst/>
              <a:cxnLst/>
              <a:rect l="l" t="t" r="r" b="b"/>
              <a:pathLst>
                <a:path w="635" h="4445">
                  <a:moveTo>
                    <a:pt x="330" y="4152"/>
                  </a:moveTo>
                  <a:lnTo>
                    <a:pt x="63" y="1917"/>
                  </a:lnTo>
                  <a:lnTo>
                    <a:pt x="0" y="0"/>
                  </a:lnTo>
                </a:path>
              </a:pathLst>
            </a:custGeom>
            <a:ln w="3175">
              <a:solidFill>
                <a:srgbClr val="565658"/>
              </a:solidFill>
            </a:ln>
          </p:spPr>
          <p:txBody>
            <a:bodyPr wrap="square" lIns="0" tIns="0" rIns="0" bIns="0" rtlCol="0"/>
            <a:lstStyle/>
            <a:p/>
          </p:txBody>
        </p:sp>
        <p:sp>
          <p:nvSpPr>
            <p:cNvPr id="3804" name="object 3804" descr=""/>
            <p:cNvSpPr/>
            <p:nvPr/>
          </p:nvSpPr>
          <p:spPr>
            <a:xfrm>
              <a:off x="2055115" y="8839454"/>
              <a:ext cx="635" cy="4445"/>
            </a:xfrm>
            <a:custGeom>
              <a:avLst/>
              <a:gdLst/>
              <a:ahLst/>
              <a:cxnLst/>
              <a:rect l="l" t="t" r="r" b="b"/>
              <a:pathLst>
                <a:path w="635" h="4445">
                  <a:moveTo>
                    <a:pt x="0" y="4152"/>
                  </a:moveTo>
                  <a:lnTo>
                    <a:pt x="88" y="2260"/>
                  </a:lnTo>
                  <a:lnTo>
                    <a:pt x="330" y="0"/>
                  </a:lnTo>
                </a:path>
              </a:pathLst>
            </a:custGeom>
            <a:ln w="3175">
              <a:solidFill>
                <a:srgbClr val="565658"/>
              </a:solidFill>
            </a:ln>
          </p:spPr>
          <p:txBody>
            <a:bodyPr wrap="square" lIns="0" tIns="0" rIns="0" bIns="0" rtlCol="0"/>
            <a:lstStyle/>
            <a:p/>
          </p:txBody>
        </p:sp>
        <p:sp>
          <p:nvSpPr>
            <p:cNvPr id="3805" name="object 3805" descr=""/>
            <p:cNvSpPr/>
            <p:nvPr/>
          </p:nvSpPr>
          <p:spPr>
            <a:xfrm>
              <a:off x="2055115" y="8831136"/>
              <a:ext cx="0" cy="4445"/>
            </a:xfrm>
            <a:custGeom>
              <a:avLst/>
              <a:gdLst/>
              <a:ahLst/>
              <a:cxnLst/>
              <a:rect l="l" t="t" r="r" b="b"/>
              <a:pathLst>
                <a:path w="0" h="4445">
                  <a:moveTo>
                    <a:pt x="0" y="0"/>
                  </a:moveTo>
                  <a:lnTo>
                    <a:pt x="0" y="4152"/>
                  </a:lnTo>
                </a:path>
              </a:pathLst>
            </a:custGeom>
            <a:ln w="3175">
              <a:solidFill>
                <a:srgbClr val="565658"/>
              </a:solidFill>
            </a:ln>
          </p:spPr>
          <p:txBody>
            <a:bodyPr wrap="square" lIns="0" tIns="0" rIns="0" bIns="0" rtlCol="0"/>
            <a:lstStyle/>
            <a:p/>
          </p:txBody>
        </p:sp>
        <p:sp>
          <p:nvSpPr>
            <p:cNvPr id="3806" name="object 3806" descr=""/>
            <p:cNvSpPr/>
            <p:nvPr/>
          </p:nvSpPr>
          <p:spPr>
            <a:xfrm>
              <a:off x="2055115" y="8843606"/>
              <a:ext cx="0" cy="4445"/>
            </a:xfrm>
            <a:custGeom>
              <a:avLst/>
              <a:gdLst/>
              <a:ahLst/>
              <a:cxnLst/>
              <a:rect l="l" t="t" r="r" b="b"/>
              <a:pathLst>
                <a:path w="0" h="4445">
                  <a:moveTo>
                    <a:pt x="0" y="0"/>
                  </a:moveTo>
                  <a:lnTo>
                    <a:pt x="0" y="4165"/>
                  </a:lnTo>
                </a:path>
              </a:pathLst>
            </a:custGeom>
            <a:ln w="3175">
              <a:solidFill>
                <a:srgbClr val="565658"/>
              </a:solidFill>
            </a:ln>
          </p:spPr>
          <p:txBody>
            <a:bodyPr wrap="square" lIns="0" tIns="0" rIns="0" bIns="0" rtlCol="0"/>
            <a:lstStyle/>
            <a:p/>
          </p:txBody>
        </p:sp>
        <p:sp>
          <p:nvSpPr>
            <p:cNvPr id="3807" name="object 3807" descr=""/>
            <p:cNvSpPr/>
            <p:nvPr/>
          </p:nvSpPr>
          <p:spPr>
            <a:xfrm>
              <a:off x="2221456" y="8311577"/>
              <a:ext cx="2540" cy="1905"/>
            </a:xfrm>
            <a:custGeom>
              <a:avLst/>
              <a:gdLst/>
              <a:ahLst/>
              <a:cxnLst/>
              <a:rect l="l" t="t" r="r" b="b"/>
              <a:pathLst>
                <a:path w="2539" h="1904">
                  <a:moveTo>
                    <a:pt x="0" y="1358"/>
                  </a:moveTo>
                  <a:lnTo>
                    <a:pt x="990" y="355"/>
                  </a:lnTo>
                  <a:lnTo>
                    <a:pt x="2374" y="0"/>
                  </a:lnTo>
                </a:path>
                <a:path w="2539" h="1904">
                  <a:moveTo>
                    <a:pt x="0" y="1358"/>
                  </a:moveTo>
                  <a:lnTo>
                    <a:pt x="2374" y="0"/>
                  </a:lnTo>
                </a:path>
              </a:pathLst>
            </a:custGeom>
            <a:ln w="3175">
              <a:solidFill>
                <a:srgbClr val="565658"/>
              </a:solidFill>
            </a:ln>
          </p:spPr>
          <p:txBody>
            <a:bodyPr wrap="square" lIns="0" tIns="0" rIns="0" bIns="0" rtlCol="0"/>
            <a:lstStyle/>
            <a:p/>
          </p:txBody>
        </p:sp>
        <p:sp>
          <p:nvSpPr>
            <p:cNvPr id="3808" name="object 3808" descr=""/>
            <p:cNvSpPr/>
            <p:nvPr/>
          </p:nvSpPr>
          <p:spPr>
            <a:xfrm>
              <a:off x="2223837" y="8311570"/>
              <a:ext cx="2540" cy="1905"/>
            </a:xfrm>
            <a:custGeom>
              <a:avLst/>
              <a:gdLst/>
              <a:ahLst/>
              <a:cxnLst/>
              <a:rect l="l" t="t" r="r" b="b"/>
              <a:pathLst>
                <a:path w="2539" h="1904">
                  <a:moveTo>
                    <a:pt x="0" y="0"/>
                  </a:moveTo>
                  <a:lnTo>
                    <a:pt x="1371" y="368"/>
                  </a:lnTo>
                  <a:lnTo>
                    <a:pt x="2374" y="1358"/>
                  </a:lnTo>
                </a:path>
              </a:pathLst>
            </a:custGeom>
            <a:ln w="3175">
              <a:solidFill>
                <a:srgbClr val="565658"/>
              </a:solidFill>
            </a:ln>
          </p:spPr>
          <p:txBody>
            <a:bodyPr wrap="square" lIns="0" tIns="0" rIns="0" bIns="0" rtlCol="0"/>
            <a:lstStyle/>
            <a:p/>
          </p:txBody>
        </p:sp>
        <p:sp>
          <p:nvSpPr>
            <p:cNvPr id="3809" name="object 3809" descr=""/>
            <p:cNvSpPr/>
            <p:nvPr/>
          </p:nvSpPr>
          <p:spPr>
            <a:xfrm>
              <a:off x="2262537" y="7987338"/>
              <a:ext cx="62865" cy="43815"/>
            </a:xfrm>
            <a:custGeom>
              <a:avLst/>
              <a:gdLst/>
              <a:ahLst/>
              <a:cxnLst/>
              <a:rect l="l" t="t" r="r" b="b"/>
              <a:pathLst>
                <a:path w="62864" h="43815">
                  <a:moveTo>
                    <a:pt x="62750" y="965"/>
                  </a:moveTo>
                  <a:lnTo>
                    <a:pt x="13931" y="15392"/>
                  </a:lnTo>
                  <a:lnTo>
                    <a:pt x="3683" y="30759"/>
                  </a:lnTo>
                  <a:lnTo>
                    <a:pt x="0" y="43573"/>
                  </a:lnTo>
                </a:path>
              </a:pathLst>
            </a:custGeom>
            <a:ln w="3175">
              <a:solidFill>
                <a:srgbClr val="565658"/>
              </a:solidFill>
            </a:ln>
          </p:spPr>
          <p:txBody>
            <a:bodyPr wrap="square" lIns="0" tIns="0" rIns="0" bIns="0" rtlCol="0"/>
            <a:lstStyle/>
            <a:p/>
          </p:txBody>
        </p:sp>
        <p:sp>
          <p:nvSpPr>
            <p:cNvPr id="3810" name="object 3810" descr=""/>
            <p:cNvSpPr/>
            <p:nvPr/>
          </p:nvSpPr>
          <p:spPr>
            <a:xfrm>
              <a:off x="2325298" y="7988305"/>
              <a:ext cx="40005" cy="66040"/>
            </a:xfrm>
            <a:custGeom>
              <a:avLst/>
              <a:gdLst/>
              <a:ahLst/>
              <a:cxnLst/>
              <a:rect l="l" t="t" r="r" b="b"/>
              <a:pathLst>
                <a:path w="40005" h="66040">
                  <a:moveTo>
                    <a:pt x="37680" y="65824"/>
                  </a:moveTo>
                  <a:lnTo>
                    <a:pt x="39814" y="55410"/>
                  </a:lnTo>
                  <a:lnTo>
                    <a:pt x="39992" y="48133"/>
                  </a:lnTo>
                  <a:lnTo>
                    <a:pt x="37515" y="34391"/>
                  </a:lnTo>
                  <a:lnTo>
                    <a:pt x="36156" y="30657"/>
                  </a:lnTo>
                  <a:lnTo>
                    <a:pt x="26606" y="15595"/>
                  </a:lnTo>
                  <a:lnTo>
                    <a:pt x="19164" y="8864"/>
                  </a:lnTo>
                  <a:lnTo>
                    <a:pt x="12484" y="4635"/>
                  </a:lnTo>
                  <a:lnTo>
                    <a:pt x="0" y="0"/>
                  </a:lnTo>
                </a:path>
              </a:pathLst>
            </a:custGeom>
            <a:ln w="3175">
              <a:solidFill>
                <a:srgbClr val="565658"/>
              </a:solidFill>
            </a:ln>
          </p:spPr>
          <p:txBody>
            <a:bodyPr wrap="square" lIns="0" tIns="0" rIns="0" bIns="0" rtlCol="0"/>
            <a:lstStyle/>
            <a:p/>
          </p:txBody>
        </p:sp>
        <p:sp>
          <p:nvSpPr>
            <p:cNvPr id="3811" name="object 3811" descr=""/>
            <p:cNvSpPr/>
            <p:nvPr/>
          </p:nvSpPr>
          <p:spPr>
            <a:xfrm>
              <a:off x="2335037" y="8054144"/>
              <a:ext cx="27940" cy="166370"/>
            </a:xfrm>
            <a:custGeom>
              <a:avLst/>
              <a:gdLst/>
              <a:ahLst/>
              <a:cxnLst/>
              <a:rect l="l" t="t" r="r" b="b"/>
              <a:pathLst>
                <a:path w="27939" h="166370">
                  <a:moveTo>
                    <a:pt x="0" y="165798"/>
                  </a:moveTo>
                  <a:lnTo>
                    <a:pt x="2717" y="123786"/>
                  </a:lnTo>
                  <a:lnTo>
                    <a:pt x="8280" y="81927"/>
                  </a:lnTo>
                  <a:lnTo>
                    <a:pt x="16713" y="40589"/>
                  </a:lnTo>
                  <a:lnTo>
                    <a:pt x="27940" y="0"/>
                  </a:lnTo>
                </a:path>
              </a:pathLst>
            </a:custGeom>
            <a:ln w="3175">
              <a:solidFill>
                <a:srgbClr val="565658"/>
              </a:solidFill>
            </a:ln>
          </p:spPr>
          <p:txBody>
            <a:bodyPr wrap="square" lIns="0" tIns="0" rIns="0" bIns="0" rtlCol="0"/>
            <a:lstStyle/>
            <a:p/>
          </p:txBody>
        </p:sp>
        <p:sp>
          <p:nvSpPr>
            <p:cNvPr id="3812" name="object 3812" descr=""/>
            <p:cNvSpPr/>
            <p:nvPr/>
          </p:nvSpPr>
          <p:spPr>
            <a:xfrm>
              <a:off x="2286072" y="8219944"/>
              <a:ext cx="49530" cy="45720"/>
            </a:xfrm>
            <a:custGeom>
              <a:avLst/>
              <a:gdLst/>
              <a:ahLst/>
              <a:cxnLst/>
              <a:rect l="l" t="t" r="r" b="b"/>
              <a:pathLst>
                <a:path w="49530" h="45720">
                  <a:moveTo>
                    <a:pt x="0" y="45161"/>
                  </a:moveTo>
                  <a:lnTo>
                    <a:pt x="39966" y="26174"/>
                  </a:lnTo>
                  <a:lnTo>
                    <a:pt x="47358" y="10909"/>
                  </a:lnTo>
                  <a:lnTo>
                    <a:pt x="48971" y="0"/>
                  </a:lnTo>
                </a:path>
              </a:pathLst>
            </a:custGeom>
            <a:ln w="3175">
              <a:solidFill>
                <a:srgbClr val="565658"/>
              </a:solidFill>
            </a:ln>
          </p:spPr>
          <p:txBody>
            <a:bodyPr wrap="square" lIns="0" tIns="0" rIns="0" bIns="0" rtlCol="0"/>
            <a:lstStyle/>
            <a:p/>
          </p:txBody>
        </p:sp>
        <p:sp>
          <p:nvSpPr>
            <p:cNvPr id="3813" name="object 3813" descr=""/>
            <p:cNvSpPr/>
            <p:nvPr/>
          </p:nvSpPr>
          <p:spPr>
            <a:xfrm>
              <a:off x="2223837" y="8311570"/>
              <a:ext cx="2540" cy="1905"/>
            </a:xfrm>
            <a:custGeom>
              <a:avLst/>
              <a:gdLst/>
              <a:ahLst/>
              <a:cxnLst/>
              <a:rect l="l" t="t" r="r" b="b"/>
              <a:pathLst>
                <a:path w="2539" h="1904">
                  <a:moveTo>
                    <a:pt x="0" y="0"/>
                  </a:moveTo>
                  <a:lnTo>
                    <a:pt x="2374" y="1358"/>
                  </a:lnTo>
                </a:path>
              </a:pathLst>
            </a:custGeom>
            <a:ln w="3175">
              <a:solidFill>
                <a:srgbClr val="565658"/>
              </a:solidFill>
            </a:ln>
          </p:spPr>
          <p:txBody>
            <a:bodyPr wrap="square" lIns="0" tIns="0" rIns="0" bIns="0" rtlCol="0"/>
            <a:lstStyle/>
            <a:p/>
          </p:txBody>
        </p:sp>
        <p:sp>
          <p:nvSpPr>
            <p:cNvPr id="3814" name="object 3814" descr=""/>
            <p:cNvSpPr/>
            <p:nvPr/>
          </p:nvSpPr>
          <p:spPr>
            <a:xfrm>
              <a:off x="2241957" y="8215211"/>
              <a:ext cx="44450" cy="50165"/>
            </a:xfrm>
            <a:custGeom>
              <a:avLst/>
              <a:gdLst/>
              <a:ahLst/>
              <a:cxnLst/>
              <a:rect l="l" t="t" r="r" b="b"/>
              <a:pathLst>
                <a:path w="44450" h="50165">
                  <a:moveTo>
                    <a:pt x="0" y="0"/>
                  </a:moveTo>
                  <a:lnTo>
                    <a:pt x="1854" y="16840"/>
                  </a:lnTo>
                  <a:lnTo>
                    <a:pt x="9639" y="31902"/>
                  </a:lnTo>
                  <a:lnTo>
                    <a:pt x="18148" y="40360"/>
                  </a:lnTo>
                  <a:lnTo>
                    <a:pt x="33248" y="48044"/>
                  </a:lnTo>
                  <a:lnTo>
                    <a:pt x="44132" y="49898"/>
                  </a:lnTo>
                </a:path>
              </a:pathLst>
            </a:custGeom>
            <a:ln w="3175">
              <a:solidFill>
                <a:srgbClr val="565658"/>
              </a:solidFill>
            </a:ln>
          </p:spPr>
          <p:txBody>
            <a:bodyPr wrap="square" lIns="0" tIns="0" rIns="0" bIns="0" rtlCol="0"/>
            <a:lstStyle/>
            <a:p/>
          </p:txBody>
        </p:sp>
        <p:sp>
          <p:nvSpPr>
            <p:cNvPr id="3815" name="object 3815" descr=""/>
            <p:cNvSpPr/>
            <p:nvPr/>
          </p:nvSpPr>
          <p:spPr>
            <a:xfrm>
              <a:off x="2241958" y="8030918"/>
              <a:ext cx="20955" cy="184785"/>
            </a:xfrm>
            <a:custGeom>
              <a:avLst/>
              <a:gdLst/>
              <a:ahLst/>
              <a:cxnLst/>
              <a:rect l="l" t="t" r="r" b="b"/>
              <a:pathLst>
                <a:path w="20955" h="184784">
                  <a:moveTo>
                    <a:pt x="20574" y="0"/>
                  </a:moveTo>
                  <a:lnTo>
                    <a:pt x="8483" y="91947"/>
                  </a:lnTo>
                  <a:lnTo>
                    <a:pt x="0" y="184289"/>
                  </a:lnTo>
                </a:path>
              </a:pathLst>
            </a:custGeom>
            <a:ln w="3175">
              <a:solidFill>
                <a:srgbClr val="565658"/>
              </a:solidFill>
            </a:ln>
          </p:spPr>
          <p:txBody>
            <a:bodyPr wrap="square" lIns="0" tIns="0" rIns="0" bIns="0" rtlCol="0"/>
            <a:lstStyle/>
            <a:p/>
          </p:txBody>
        </p:sp>
        <p:sp>
          <p:nvSpPr>
            <p:cNvPr id="3816" name="object 3816" descr=""/>
            <p:cNvSpPr/>
            <p:nvPr/>
          </p:nvSpPr>
          <p:spPr>
            <a:xfrm>
              <a:off x="2335037" y="8219943"/>
              <a:ext cx="22225" cy="7620"/>
            </a:xfrm>
            <a:custGeom>
              <a:avLst/>
              <a:gdLst/>
              <a:ahLst/>
              <a:cxnLst/>
              <a:rect l="l" t="t" r="r" b="b"/>
              <a:pathLst>
                <a:path w="22225" h="7620">
                  <a:moveTo>
                    <a:pt x="0" y="0"/>
                  </a:moveTo>
                  <a:lnTo>
                    <a:pt x="21412" y="6400"/>
                  </a:lnTo>
                  <a:lnTo>
                    <a:pt x="21818" y="7061"/>
                  </a:lnTo>
                </a:path>
              </a:pathLst>
            </a:custGeom>
            <a:ln w="3175">
              <a:solidFill>
                <a:srgbClr val="565658"/>
              </a:solidFill>
            </a:ln>
          </p:spPr>
          <p:txBody>
            <a:bodyPr wrap="square" lIns="0" tIns="0" rIns="0" bIns="0" rtlCol="0"/>
            <a:lstStyle/>
            <a:p/>
          </p:txBody>
        </p:sp>
        <p:sp>
          <p:nvSpPr>
            <p:cNvPr id="3817" name="object 3817" descr=""/>
            <p:cNvSpPr/>
            <p:nvPr/>
          </p:nvSpPr>
          <p:spPr>
            <a:xfrm>
              <a:off x="2221462" y="8315694"/>
              <a:ext cx="2540" cy="1905"/>
            </a:xfrm>
            <a:custGeom>
              <a:avLst/>
              <a:gdLst/>
              <a:ahLst/>
              <a:cxnLst/>
              <a:rect l="l" t="t" r="r" b="b"/>
              <a:pathLst>
                <a:path w="2539" h="1904">
                  <a:moveTo>
                    <a:pt x="2374" y="1358"/>
                  </a:moveTo>
                  <a:lnTo>
                    <a:pt x="990" y="990"/>
                  </a:lnTo>
                  <a:lnTo>
                    <a:pt x="0" y="0"/>
                  </a:lnTo>
                </a:path>
                <a:path w="2539" h="1904">
                  <a:moveTo>
                    <a:pt x="2374" y="1358"/>
                  </a:moveTo>
                  <a:lnTo>
                    <a:pt x="0" y="0"/>
                  </a:lnTo>
                </a:path>
              </a:pathLst>
            </a:custGeom>
            <a:ln w="3175">
              <a:solidFill>
                <a:srgbClr val="565658"/>
              </a:solidFill>
            </a:ln>
          </p:spPr>
          <p:txBody>
            <a:bodyPr wrap="square" lIns="0" tIns="0" rIns="0" bIns="0" rtlCol="0"/>
            <a:lstStyle/>
            <a:p/>
          </p:txBody>
        </p:sp>
        <p:sp>
          <p:nvSpPr>
            <p:cNvPr id="3818" name="object 3818" descr=""/>
            <p:cNvSpPr/>
            <p:nvPr/>
          </p:nvSpPr>
          <p:spPr>
            <a:xfrm>
              <a:off x="2285084" y="8227005"/>
              <a:ext cx="72390" cy="67945"/>
            </a:xfrm>
            <a:custGeom>
              <a:avLst/>
              <a:gdLst/>
              <a:ahLst/>
              <a:cxnLst/>
              <a:rect l="l" t="t" r="r" b="b"/>
              <a:pathLst>
                <a:path w="72389" h="67945">
                  <a:moveTo>
                    <a:pt x="71780" y="0"/>
                  </a:moveTo>
                  <a:lnTo>
                    <a:pt x="59093" y="38493"/>
                  </a:lnTo>
                  <a:lnTo>
                    <a:pt x="23799" y="64223"/>
                  </a:lnTo>
                  <a:lnTo>
                    <a:pt x="13690" y="66611"/>
                  </a:lnTo>
                  <a:lnTo>
                    <a:pt x="0" y="67373"/>
                  </a:lnTo>
                </a:path>
              </a:pathLst>
            </a:custGeom>
            <a:ln w="3175">
              <a:solidFill>
                <a:srgbClr val="565658"/>
              </a:solidFill>
            </a:ln>
          </p:spPr>
          <p:txBody>
            <a:bodyPr wrap="square" lIns="0" tIns="0" rIns="0" bIns="0" rtlCol="0"/>
            <a:lstStyle/>
            <a:p/>
          </p:txBody>
        </p:sp>
        <p:sp>
          <p:nvSpPr>
            <p:cNvPr id="3819" name="object 3819" descr=""/>
            <p:cNvSpPr/>
            <p:nvPr/>
          </p:nvSpPr>
          <p:spPr>
            <a:xfrm>
              <a:off x="2223830" y="8315688"/>
              <a:ext cx="2540" cy="1905"/>
            </a:xfrm>
            <a:custGeom>
              <a:avLst/>
              <a:gdLst/>
              <a:ahLst/>
              <a:cxnLst/>
              <a:rect l="l" t="t" r="r" b="b"/>
              <a:pathLst>
                <a:path w="2539" h="1904">
                  <a:moveTo>
                    <a:pt x="2374" y="0"/>
                  </a:moveTo>
                  <a:lnTo>
                    <a:pt x="1384" y="1003"/>
                  </a:lnTo>
                  <a:lnTo>
                    <a:pt x="0" y="1358"/>
                  </a:lnTo>
                </a:path>
              </a:pathLst>
            </a:custGeom>
            <a:ln w="3175">
              <a:solidFill>
                <a:srgbClr val="565658"/>
              </a:solidFill>
            </a:ln>
          </p:spPr>
          <p:txBody>
            <a:bodyPr wrap="square" lIns="0" tIns="0" rIns="0" bIns="0" rtlCol="0"/>
            <a:lstStyle/>
            <a:p/>
          </p:txBody>
        </p:sp>
        <p:sp>
          <p:nvSpPr>
            <p:cNvPr id="3820" name="object 3820" descr=""/>
            <p:cNvSpPr/>
            <p:nvPr/>
          </p:nvSpPr>
          <p:spPr>
            <a:xfrm>
              <a:off x="2285080" y="8265101"/>
              <a:ext cx="1270" cy="29845"/>
            </a:xfrm>
            <a:custGeom>
              <a:avLst/>
              <a:gdLst/>
              <a:ahLst/>
              <a:cxnLst/>
              <a:rect l="l" t="t" r="r" b="b"/>
              <a:pathLst>
                <a:path w="1269" h="29845">
                  <a:moveTo>
                    <a:pt x="0" y="29273"/>
                  </a:moveTo>
                  <a:lnTo>
                    <a:pt x="254" y="22631"/>
                  </a:lnTo>
                  <a:lnTo>
                    <a:pt x="457" y="15976"/>
                  </a:lnTo>
                  <a:lnTo>
                    <a:pt x="711" y="8966"/>
                  </a:lnTo>
                  <a:lnTo>
                    <a:pt x="774" y="6604"/>
                  </a:lnTo>
                  <a:lnTo>
                    <a:pt x="977" y="0"/>
                  </a:lnTo>
                </a:path>
              </a:pathLst>
            </a:custGeom>
            <a:ln w="3175">
              <a:solidFill>
                <a:srgbClr val="565658"/>
              </a:solidFill>
            </a:ln>
          </p:spPr>
          <p:txBody>
            <a:bodyPr wrap="square" lIns="0" tIns="0" rIns="0" bIns="0" rtlCol="0"/>
            <a:lstStyle/>
            <a:p/>
          </p:txBody>
        </p:sp>
        <p:sp>
          <p:nvSpPr>
            <p:cNvPr id="3821" name="object 3821" descr=""/>
            <p:cNvSpPr/>
            <p:nvPr/>
          </p:nvSpPr>
          <p:spPr>
            <a:xfrm>
              <a:off x="2333400" y="8268082"/>
              <a:ext cx="5080" cy="3175"/>
            </a:xfrm>
            <a:custGeom>
              <a:avLst/>
              <a:gdLst/>
              <a:ahLst/>
              <a:cxnLst/>
              <a:rect l="l" t="t" r="r" b="b"/>
              <a:pathLst>
                <a:path w="5080" h="3175">
                  <a:moveTo>
                    <a:pt x="0" y="0"/>
                  </a:moveTo>
                  <a:lnTo>
                    <a:pt x="2514" y="1536"/>
                  </a:lnTo>
                  <a:lnTo>
                    <a:pt x="4660" y="2882"/>
                  </a:lnTo>
                </a:path>
              </a:pathLst>
            </a:custGeom>
            <a:ln w="3175">
              <a:solidFill>
                <a:srgbClr val="565658"/>
              </a:solidFill>
            </a:ln>
          </p:spPr>
          <p:txBody>
            <a:bodyPr wrap="square" lIns="0" tIns="0" rIns="0" bIns="0" rtlCol="0"/>
            <a:lstStyle/>
            <a:p/>
          </p:txBody>
        </p:sp>
        <p:sp>
          <p:nvSpPr>
            <p:cNvPr id="3822" name="object 3822" descr=""/>
            <p:cNvSpPr/>
            <p:nvPr/>
          </p:nvSpPr>
          <p:spPr>
            <a:xfrm>
              <a:off x="2325148" y="8267245"/>
              <a:ext cx="8890" cy="8255"/>
            </a:xfrm>
            <a:custGeom>
              <a:avLst/>
              <a:gdLst/>
              <a:ahLst/>
              <a:cxnLst/>
              <a:rect l="l" t="t" r="r" b="b"/>
              <a:pathLst>
                <a:path w="8889" h="8254">
                  <a:moveTo>
                    <a:pt x="647" y="7924"/>
                  </a:moveTo>
                  <a:lnTo>
                    <a:pt x="0" y="5384"/>
                  </a:lnTo>
                  <a:lnTo>
                    <a:pt x="279" y="3771"/>
                  </a:lnTo>
                  <a:lnTo>
                    <a:pt x="901" y="2425"/>
                  </a:lnTo>
                  <a:lnTo>
                    <a:pt x="1739" y="1447"/>
                  </a:lnTo>
                  <a:lnTo>
                    <a:pt x="2832" y="660"/>
                  </a:lnTo>
                  <a:lnTo>
                    <a:pt x="3949" y="215"/>
                  </a:lnTo>
                  <a:lnTo>
                    <a:pt x="5397" y="0"/>
                  </a:lnTo>
                  <a:lnTo>
                    <a:pt x="7175" y="317"/>
                  </a:lnTo>
                  <a:lnTo>
                    <a:pt x="8267" y="838"/>
                  </a:lnTo>
                </a:path>
              </a:pathLst>
            </a:custGeom>
            <a:ln w="3175">
              <a:solidFill>
                <a:srgbClr val="565658"/>
              </a:solidFill>
            </a:ln>
          </p:spPr>
          <p:txBody>
            <a:bodyPr wrap="square" lIns="0" tIns="0" rIns="0" bIns="0" rtlCol="0"/>
            <a:lstStyle/>
            <a:p/>
          </p:txBody>
        </p:sp>
        <p:sp>
          <p:nvSpPr>
            <p:cNvPr id="3823" name="object 3823" descr=""/>
            <p:cNvSpPr/>
            <p:nvPr/>
          </p:nvSpPr>
          <p:spPr>
            <a:xfrm>
              <a:off x="2325818" y="8275170"/>
              <a:ext cx="2540" cy="4445"/>
            </a:xfrm>
            <a:custGeom>
              <a:avLst/>
              <a:gdLst/>
              <a:ahLst/>
              <a:cxnLst/>
              <a:rect l="l" t="t" r="r" b="b"/>
              <a:pathLst>
                <a:path w="2539" h="4445">
                  <a:moveTo>
                    <a:pt x="2260" y="4229"/>
                  </a:moveTo>
                  <a:lnTo>
                    <a:pt x="1155" y="2171"/>
                  </a:lnTo>
                  <a:lnTo>
                    <a:pt x="0" y="0"/>
                  </a:lnTo>
                </a:path>
              </a:pathLst>
            </a:custGeom>
            <a:ln w="3175">
              <a:solidFill>
                <a:srgbClr val="565658"/>
              </a:solidFill>
            </a:ln>
          </p:spPr>
          <p:txBody>
            <a:bodyPr wrap="square" lIns="0" tIns="0" rIns="0" bIns="0" rtlCol="0"/>
            <a:lstStyle/>
            <a:p/>
          </p:txBody>
        </p:sp>
        <p:sp>
          <p:nvSpPr>
            <p:cNvPr id="3824" name="object 3824" descr=""/>
            <p:cNvSpPr/>
            <p:nvPr/>
          </p:nvSpPr>
          <p:spPr>
            <a:xfrm>
              <a:off x="2223830" y="8315688"/>
              <a:ext cx="2540" cy="1905"/>
            </a:xfrm>
            <a:custGeom>
              <a:avLst/>
              <a:gdLst/>
              <a:ahLst/>
              <a:cxnLst/>
              <a:rect l="l" t="t" r="r" b="b"/>
              <a:pathLst>
                <a:path w="2539" h="1904">
                  <a:moveTo>
                    <a:pt x="2374" y="0"/>
                  </a:moveTo>
                  <a:lnTo>
                    <a:pt x="0" y="1358"/>
                  </a:lnTo>
                </a:path>
              </a:pathLst>
            </a:custGeom>
            <a:ln w="3175">
              <a:solidFill>
                <a:srgbClr val="565658"/>
              </a:solidFill>
            </a:ln>
          </p:spPr>
          <p:txBody>
            <a:bodyPr wrap="square" lIns="0" tIns="0" rIns="0" bIns="0" rtlCol="0"/>
            <a:lstStyle/>
            <a:p/>
          </p:txBody>
        </p:sp>
        <p:sp>
          <p:nvSpPr>
            <p:cNvPr id="3825" name="object 3825" descr=""/>
            <p:cNvSpPr/>
            <p:nvPr/>
          </p:nvSpPr>
          <p:spPr>
            <a:xfrm>
              <a:off x="2328078" y="8279399"/>
              <a:ext cx="1905" cy="635"/>
            </a:xfrm>
            <a:custGeom>
              <a:avLst/>
              <a:gdLst/>
              <a:ahLst/>
              <a:cxnLst/>
              <a:rect l="l" t="t" r="r" b="b"/>
              <a:pathLst>
                <a:path w="1905" h="634">
                  <a:moveTo>
                    <a:pt x="0" y="0"/>
                  </a:moveTo>
                  <a:lnTo>
                    <a:pt x="292" y="254"/>
                  </a:lnTo>
                  <a:lnTo>
                    <a:pt x="533" y="304"/>
                  </a:lnTo>
                  <a:lnTo>
                    <a:pt x="812" y="279"/>
                  </a:lnTo>
                  <a:lnTo>
                    <a:pt x="1092" y="190"/>
                  </a:lnTo>
                  <a:lnTo>
                    <a:pt x="1244" y="101"/>
                  </a:lnTo>
                </a:path>
              </a:pathLst>
            </a:custGeom>
            <a:ln w="3175">
              <a:solidFill>
                <a:srgbClr val="565658"/>
              </a:solidFill>
            </a:ln>
          </p:spPr>
          <p:txBody>
            <a:bodyPr wrap="square" lIns="0" tIns="0" rIns="0" bIns="0" rtlCol="0"/>
            <a:lstStyle/>
            <a:p/>
          </p:txBody>
        </p:sp>
        <p:sp>
          <p:nvSpPr>
            <p:cNvPr id="3826" name="object 3826" descr=""/>
            <p:cNvSpPr/>
            <p:nvPr/>
          </p:nvSpPr>
          <p:spPr>
            <a:xfrm>
              <a:off x="2226205" y="8312936"/>
              <a:ext cx="0" cy="3175"/>
            </a:xfrm>
            <a:custGeom>
              <a:avLst/>
              <a:gdLst/>
              <a:ahLst/>
              <a:cxnLst/>
              <a:rect l="l" t="t" r="r" b="b"/>
              <a:pathLst>
                <a:path w="0" h="3175">
                  <a:moveTo>
                    <a:pt x="0" y="0"/>
                  </a:moveTo>
                  <a:lnTo>
                    <a:pt x="0" y="2743"/>
                  </a:lnTo>
                </a:path>
              </a:pathLst>
            </a:custGeom>
            <a:ln w="3175">
              <a:solidFill>
                <a:srgbClr val="565658"/>
              </a:solidFill>
            </a:ln>
          </p:spPr>
          <p:txBody>
            <a:bodyPr wrap="square" lIns="0" tIns="0" rIns="0" bIns="0" rtlCol="0"/>
            <a:lstStyle/>
            <a:p/>
          </p:txBody>
        </p:sp>
        <p:sp>
          <p:nvSpPr>
            <p:cNvPr id="3827" name="object 3827" descr=""/>
            <p:cNvSpPr/>
            <p:nvPr/>
          </p:nvSpPr>
          <p:spPr>
            <a:xfrm>
              <a:off x="2329455" y="8272173"/>
              <a:ext cx="8890" cy="7620"/>
            </a:xfrm>
            <a:custGeom>
              <a:avLst/>
              <a:gdLst/>
              <a:ahLst/>
              <a:cxnLst/>
              <a:rect l="l" t="t" r="r" b="b"/>
              <a:pathLst>
                <a:path w="8889" h="7620">
                  <a:moveTo>
                    <a:pt x="0" y="7238"/>
                  </a:moveTo>
                  <a:lnTo>
                    <a:pt x="4343" y="3771"/>
                  </a:lnTo>
                  <a:lnTo>
                    <a:pt x="8305" y="0"/>
                  </a:lnTo>
                </a:path>
              </a:pathLst>
            </a:custGeom>
            <a:ln w="3175">
              <a:solidFill>
                <a:srgbClr val="565658"/>
              </a:solidFill>
            </a:ln>
          </p:spPr>
          <p:txBody>
            <a:bodyPr wrap="square" lIns="0" tIns="0" rIns="0" bIns="0" rtlCol="0"/>
            <a:lstStyle/>
            <a:p/>
          </p:txBody>
        </p:sp>
        <p:sp>
          <p:nvSpPr>
            <p:cNvPr id="3828" name="object 3828" descr=""/>
            <p:cNvSpPr/>
            <p:nvPr/>
          </p:nvSpPr>
          <p:spPr>
            <a:xfrm>
              <a:off x="2337777" y="8270956"/>
              <a:ext cx="635" cy="1270"/>
            </a:xfrm>
            <a:custGeom>
              <a:avLst/>
              <a:gdLst/>
              <a:ahLst/>
              <a:cxnLst/>
              <a:rect l="l" t="t" r="r" b="b"/>
              <a:pathLst>
                <a:path w="635" h="1270">
                  <a:moveTo>
                    <a:pt x="0" y="1219"/>
                  </a:moveTo>
                  <a:lnTo>
                    <a:pt x="177" y="1028"/>
                  </a:lnTo>
                  <a:lnTo>
                    <a:pt x="330" y="762"/>
                  </a:lnTo>
                  <a:lnTo>
                    <a:pt x="406" y="596"/>
                  </a:lnTo>
                  <a:lnTo>
                    <a:pt x="444" y="457"/>
                  </a:lnTo>
                  <a:lnTo>
                    <a:pt x="431" y="177"/>
                  </a:lnTo>
                  <a:lnTo>
                    <a:pt x="292" y="0"/>
                  </a:lnTo>
                </a:path>
              </a:pathLst>
            </a:custGeom>
            <a:ln w="3175">
              <a:solidFill>
                <a:srgbClr val="565658"/>
              </a:solidFill>
            </a:ln>
          </p:spPr>
          <p:txBody>
            <a:bodyPr wrap="square" lIns="0" tIns="0" rIns="0" bIns="0" rtlCol="0"/>
            <a:lstStyle/>
            <a:p/>
          </p:txBody>
        </p:sp>
        <p:sp>
          <p:nvSpPr>
            <p:cNvPr id="3829" name="object 3829" descr=""/>
            <p:cNvSpPr/>
            <p:nvPr/>
          </p:nvSpPr>
          <p:spPr>
            <a:xfrm>
              <a:off x="2226205" y="8312936"/>
              <a:ext cx="635" cy="3175"/>
            </a:xfrm>
            <a:custGeom>
              <a:avLst/>
              <a:gdLst/>
              <a:ahLst/>
              <a:cxnLst/>
              <a:rect l="l" t="t" r="r" b="b"/>
              <a:pathLst>
                <a:path w="635" h="3175">
                  <a:moveTo>
                    <a:pt x="0" y="0"/>
                  </a:moveTo>
                  <a:lnTo>
                    <a:pt x="355" y="1371"/>
                  </a:lnTo>
                  <a:lnTo>
                    <a:pt x="0" y="2743"/>
                  </a:lnTo>
                </a:path>
              </a:pathLst>
            </a:custGeom>
            <a:ln w="3175">
              <a:solidFill>
                <a:srgbClr val="565658"/>
              </a:solidFill>
            </a:ln>
          </p:spPr>
          <p:txBody>
            <a:bodyPr wrap="square" lIns="0" tIns="0" rIns="0" bIns="0" rtlCol="0"/>
            <a:lstStyle/>
            <a:p/>
          </p:txBody>
        </p:sp>
        <p:sp>
          <p:nvSpPr>
            <p:cNvPr id="3830" name="object 3830" descr=""/>
            <p:cNvSpPr/>
            <p:nvPr/>
          </p:nvSpPr>
          <p:spPr>
            <a:xfrm>
              <a:off x="2221100" y="8312945"/>
              <a:ext cx="635" cy="3175"/>
            </a:xfrm>
            <a:custGeom>
              <a:avLst/>
              <a:gdLst/>
              <a:ahLst/>
              <a:cxnLst/>
              <a:rect l="l" t="t" r="r" b="b"/>
              <a:pathLst>
                <a:path w="635" h="3175">
                  <a:moveTo>
                    <a:pt x="355" y="2743"/>
                  </a:moveTo>
                  <a:lnTo>
                    <a:pt x="0" y="1371"/>
                  </a:lnTo>
                  <a:lnTo>
                    <a:pt x="355" y="0"/>
                  </a:lnTo>
                </a:path>
              </a:pathLst>
            </a:custGeom>
            <a:ln w="3175">
              <a:solidFill>
                <a:srgbClr val="565658"/>
              </a:solidFill>
            </a:ln>
          </p:spPr>
          <p:txBody>
            <a:bodyPr wrap="square" lIns="0" tIns="0" rIns="0" bIns="0" rtlCol="0"/>
            <a:lstStyle/>
            <a:p/>
          </p:txBody>
        </p:sp>
        <p:sp>
          <p:nvSpPr>
            <p:cNvPr id="3831" name="object 3831" descr=""/>
            <p:cNvSpPr/>
            <p:nvPr/>
          </p:nvSpPr>
          <p:spPr>
            <a:xfrm>
              <a:off x="2332558" y="7959308"/>
              <a:ext cx="57150" cy="95250"/>
            </a:xfrm>
            <a:custGeom>
              <a:avLst/>
              <a:gdLst/>
              <a:ahLst/>
              <a:cxnLst/>
              <a:rect l="l" t="t" r="r" b="b"/>
              <a:pathLst>
                <a:path w="57150" h="95250">
                  <a:moveTo>
                    <a:pt x="53365" y="95211"/>
                  </a:moveTo>
                  <a:lnTo>
                    <a:pt x="56184" y="83286"/>
                  </a:lnTo>
                  <a:lnTo>
                    <a:pt x="56667" y="64960"/>
                  </a:lnTo>
                  <a:lnTo>
                    <a:pt x="55803" y="58889"/>
                  </a:lnTo>
                  <a:lnTo>
                    <a:pt x="38722" y="23431"/>
                  </a:lnTo>
                  <a:lnTo>
                    <a:pt x="11620" y="3822"/>
                  </a:lnTo>
                  <a:lnTo>
                    <a:pt x="0" y="0"/>
                  </a:lnTo>
                </a:path>
              </a:pathLst>
            </a:custGeom>
            <a:ln w="3175">
              <a:solidFill>
                <a:srgbClr val="565658"/>
              </a:solidFill>
            </a:ln>
          </p:spPr>
          <p:txBody>
            <a:bodyPr wrap="square" lIns="0" tIns="0" rIns="0" bIns="0" rtlCol="0"/>
            <a:lstStyle/>
            <a:p/>
          </p:txBody>
        </p:sp>
        <p:sp>
          <p:nvSpPr>
            <p:cNvPr id="3832" name="object 3832" descr=""/>
            <p:cNvSpPr/>
            <p:nvPr/>
          </p:nvSpPr>
          <p:spPr>
            <a:xfrm>
              <a:off x="2221456" y="8313934"/>
              <a:ext cx="0" cy="1905"/>
            </a:xfrm>
            <a:custGeom>
              <a:avLst/>
              <a:gdLst/>
              <a:ahLst/>
              <a:cxnLst/>
              <a:rect l="l" t="t" r="r" b="b"/>
              <a:pathLst>
                <a:path w="0" h="1904">
                  <a:moveTo>
                    <a:pt x="0" y="0"/>
                  </a:moveTo>
                  <a:lnTo>
                    <a:pt x="0" y="1752"/>
                  </a:lnTo>
                </a:path>
              </a:pathLst>
            </a:custGeom>
            <a:ln w="3175">
              <a:solidFill>
                <a:srgbClr val="565658"/>
              </a:solidFill>
            </a:ln>
          </p:spPr>
          <p:txBody>
            <a:bodyPr wrap="square" lIns="0" tIns="0" rIns="0" bIns="0" rtlCol="0"/>
            <a:lstStyle/>
            <a:p/>
          </p:txBody>
        </p:sp>
        <p:sp>
          <p:nvSpPr>
            <p:cNvPr id="3833" name="object 3833" descr=""/>
            <p:cNvSpPr/>
            <p:nvPr/>
          </p:nvSpPr>
          <p:spPr>
            <a:xfrm>
              <a:off x="2362979" y="8054129"/>
              <a:ext cx="23495" cy="1270"/>
            </a:xfrm>
            <a:custGeom>
              <a:avLst/>
              <a:gdLst/>
              <a:ahLst/>
              <a:cxnLst/>
              <a:rect l="l" t="t" r="r" b="b"/>
              <a:pathLst>
                <a:path w="23494" h="1270">
                  <a:moveTo>
                    <a:pt x="0" y="0"/>
                  </a:moveTo>
                  <a:lnTo>
                    <a:pt x="8305" y="393"/>
                  </a:lnTo>
                  <a:lnTo>
                    <a:pt x="15989" y="711"/>
                  </a:lnTo>
                  <a:lnTo>
                    <a:pt x="18783" y="762"/>
                  </a:lnTo>
                  <a:lnTo>
                    <a:pt x="21132" y="736"/>
                  </a:lnTo>
                  <a:lnTo>
                    <a:pt x="22364" y="622"/>
                  </a:lnTo>
                  <a:lnTo>
                    <a:pt x="22936" y="393"/>
                  </a:lnTo>
                </a:path>
              </a:pathLst>
            </a:custGeom>
            <a:ln w="3175">
              <a:solidFill>
                <a:srgbClr val="565658"/>
              </a:solidFill>
            </a:ln>
          </p:spPr>
          <p:txBody>
            <a:bodyPr wrap="square" lIns="0" tIns="0" rIns="0" bIns="0" rtlCol="0"/>
            <a:lstStyle/>
            <a:p/>
          </p:txBody>
        </p:sp>
        <p:sp>
          <p:nvSpPr>
            <p:cNvPr id="3834" name="object 3834" descr=""/>
            <p:cNvSpPr/>
            <p:nvPr/>
          </p:nvSpPr>
          <p:spPr>
            <a:xfrm>
              <a:off x="2325291" y="7959307"/>
              <a:ext cx="7620" cy="29209"/>
            </a:xfrm>
            <a:custGeom>
              <a:avLst/>
              <a:gdLst/>
              <a:ahLst/>
              <a:cxnLst/>
              <a:rect l="l" t="t" r="r" b="b"/>
              <a:pathLst>
                <a:path w="7619" h="29209">
                  <a:moveTo>
                    <a:pt x="7264" y="0"/>
                  </a:moveTo>
                  <a:lnTo>
                    <a:pt x="3975" y="13080"/>
                  </a:lnTo>
                  <a:lnTo>
                    <a:pt x="2222" y="20116"/>
                  </a:lnTo>
                  <a:lnTo>
                    <a:pt x="1638" y="22478"/>
                  </a:lnTo>
                  <a:lnTo>
                    <a:pt x="0" y="28981"/>
                  </a:lnTo>
                </a:path>
              </a:pathLst>
            </a:custGeom>
            <a:ln w="3175">
              <a:solidFill>
                <a:srgbClr val="565658"/>
              </a:solidFill>
            </a:ln>
          </p:spPr>
          <p:txBody>
            <a:bodyPr wrap="square" lIns="0" tIns="0" rIns="0" bIns="0" rtlCol="0"/>
            <a:lstStyle/>
            <a:p/>
          </p:txBody>
        </p:sp>
        <p:sp>
          <p:nvSpPr>
            <p:cNvPr id="3835" name="object 3835" descr=""/>
            <p:cNvSpPr/>
            <p:nvPr/>
          </p:nvSpPr>
          <p:spPr>
            <a:xfrm>
              <a:off x="2379023" y="8007745"/>
              <a:ext cx="5715" cy="1270"/>
            </a:xfrm>
            <a:custGeom>
              <a:avLst/>
              <a:gdLst/>
              <a:ahLst/>
              <a:cxnLst/>
              <a:rect l="l" t="t" r="r" b="b"/>
              <a:pathLst>
                <a:path w="5714" h="1270">
                  <a:moveTo>
                    <a:pt x="5461" y="0"/>
                  </a:moveTo>
                  <a:lnTo>
                    <a:pt x="4584" y="152"/>
                  </a:lnTo>
                  <a:lnTo>
                    <a:pt x="0" y="939"/>
                  </a:lnTo>
                </a:path>
              </a:pathLst>
            </a:custGeom>
            <a:ln w="3175">
              <a:solidFill>
                <a:srgbClr val="565658"/>
              </a:solidFill>
            </a:ln>
          </p:spPr>
          <p:txBody>
            <a:bodyPr wrap="square" lIns="0" tIns="0" rIns="0" bIns="0" rtlCol="0"/>
            <a:lstStyle/>
            <a:p/>
          </p:txBody>
        </p:sp>
        <p:sp>
          <p:nvSpPr>
            <p:cNvPr id="3836" name="object 3836" descr=""/>
            <p:cNvSpPr/>
            <p:nvPr/>
          </p:nvSpPr>
          <p:spPr>
            <a:xfrm>
              <a:off x="2218788" y="8309257"/>
              <a:ext cx="10160" cy="10160"/>
            </a:xfrm>
            <a:custGeom>
              <a:avLst/>
              <a:gdLst/>
              <a:ahLst/>
              <a:cxnLst/>
              <a:rect l="l" t="t" r="r" b="b"/>
              <a:pathLst>
                <a:path w="10160" h="10159">
                  <a:moveTo>
                    <a:pt x="0" y="5054"/>
                  </a:moveTo>
                  <a:lnTo>
                    <a:pt x="368" y="3124"/>
                  </a:lnTo>
                  <a:lnTo>
                    <a:pt x="1473" y="1485"/>
                  </a:lnTo>
                  <a:lnTo>
                    <a:pt x="3111" y="393"/>
                  </a:lnTo>
                  <a:lnTo>
                    <a:pt x="5041" y="0"/>
                  </a:lnTo>
                  <a:lnTo>
                    <a:pt x="6985" y="393"/>
                  </a:lnTo>
                  <a:lnTo>
                    <a:pt x="8610" y="1485"/>
                  </a:lnTo>
                  <a:lnTo>
                    <a:pt x="9702" y="3124"/>
                  </a:lnTo>
                  <a:lnTo>
                    <a:pt x="10071" y="5054"/>
                  </a:lnTo>
                  <a:lnTo>
                    <a:pt x="9702" y="6985"/>
                  </a:lnTo>
                  <a:lnTo>
                    <a:pt x="8610" y="8623"/>
                  </a:lnTo>
                  <a:lnTo>
                    <a:pt x="6985" y="9715"/>
                  </a:lnTo>
                  <a:lnTo>
                    <a:pt x="5041" y="10096"/>
                  </a:lnTo>
                  <a:lnTo>
                    <a:pt x="3111" y="9715"/>
                  </a:lnTo>
                  <a:lnTo>
                    <a:pt x="1473" y="8623"/>
                  </a:lnTo>
                  <a:lnTo>
                    <a:pt x="368" y="6985"/>
                  </a:lnTo>
                  <a:lnTo>
                    <a:pt x="0" y="5054"/>
                  </a:lnTo>
                </a:path>
              </a:pathLst>
            </a:custGeom>
            <a:ln w="3175">
              <a:solidFill>
                <a:srgbClr val="565658"/>
              </a:solidFill>
            </a:ln>
          </p:spPr>
          <p:txBody>
            <a:bodyPr wrap="square" lIns="0" tIns="0" rIns="0" bIns="0" rtlCol="0"/>
            <a:lstStyle/>
            <a:p/>
          </p:txBody>
        </p:sp>
        <p:sp>
          <p:nvSpPr>
            <p:cNvPr id="3837" name="object 3837" descr=""/>
            <p:cNvSpPr/>
            <p:nvPr/>
          </p:nvSpPr>
          <p:spPr>
            <a:xfrm>
              <a:off x="2219371" y="8309853"/>
              <a:ext cx="9525" cy="9525"/>
            </a:xfrm>
            <a:custGeom>
              <a:avLst/>
              <a:gdLst/>
              <a:ahLst/>
              <a:cxnLst/>
              <a:rect l="l" t="t" r="r" b="b"/>
              <a:pathLst>
                <a:path w="9525" h="9525">
                  <a:moveTo>
                    <a:pt x="0" y="4457"/>
                  </a:moveTo>
                  <a:lnTo>
                    <a:pt x="330" y="6172"/>
                  </a:lnTo>
                  <a:lnTo>
                    <a:pt x="1308" y="7619"/>
                  </a:lnTo>
                  <a:lnTo>
                    <a:pt x="2743" y="8585"/>
                  </a:lnTo>
                  <a:lnTo>
                    <a:pt x="4470" y="8915"/>
                  </a:lnTo>
                  <a:lnTo>
                    <a:pt x="6159" y="8585"/>
                  </a:lnTo>
                  <a:lnTo>
                    <a:pt x="7620" y="7619"/>
                  </a:lnTo>
                  <a:lnTo>
                    <a:pt x="8572" y="6172"/>
                  </a:lnTo>
                  <a:lnTo>
                    <a:pt x="8915" y="4457"/>
                  </a:lnTo>
                  <a:lnTo>
                    <a:pt x="8572" y="2743"/>
                  </a:lnTo>
                  <a:lnTo>
                    <a:pt x="7620" y="1308"/>
                  </a:lnTo>
                  <a:lnTo>
                    <a:pt x="6159" y="330"/>
                  </a:lnTo>
                  <a:lnTo>
                    <a:pt x="4470" y="0"/>
                  </a:lnTo>
                  <a:lnTo>
                    <a:pt x="2743" y="330"/>
                  </a:lnTo>
                  <a:lnTo>
                    <a:pt x="1308" y="1308"/>
                  </a:lnTo>
                  <a:lnTo>
                    <a:pt x="330" y="2743"/>
                  </a:lnTo>
                  <a:lnTo>
                    <a:pt x="0" y="4457"/>
                  </a:lnTo>
                </a:path>
              </a:pathLst>
            </a:custGeom>
            <a:ln w="3175">
              <a:solidFill>
                <a:srgbClr val="565658"/>
              </a:solidFill>
            </a:ln>
          </p:spPr>
          <p:txBody>
            <a:bodyPr wrap="square" lIns="0" tIns="0" rIns="0" bIns="0" rtlCol="0"/>
            <a:lstStyle/>
            <a:p/>
          </p:txBody>
        </p:sp>
        <p:sp>
          <p:nvSpPr>
            <p:cNvPr id="3838" name="object 3838" descr=""/>
            <p:cNvSpPr/>
            <p:nvPr/>
          </p:nvSpPr>
          <p:spPr>
            <a:xfrm>
              <a:off x="2384482" y="8006516"/>
              <a:ext cx="635" cy="1270"/>
            </a:xfrm>
            <a:custGeom>
              <a:avLst/>
              <a:gdLst/>
              <a:ahLst/>
              <a:cxnLst/>
              <a:rect l="l" t="t" r="r" b="b"/>
              <a:pathLst>
                <a:path w="635" h="1270">
                  <a:moveTo>
                    <a:pt x="126" y="0"/>
                  </a:moveTo>
                  <a:lnTo>
                    <a:pt x="241" y="342"/>
                  </a:lnTo>
                  <a:lnTo>
                    <a:pt x="292" y="673"/>
                  </a:lnTo>
                  <a:lnTo>
                    <a:pt x="266" y="927"/>
                  </a:lnTo>
                  <a:lnTo>
                    <a:pt x="177" y="1143"/>
                  </a:lnTo>
                  <a:lnTo>
                    <a:pt x="12" y="1219"/>
                  </a:lnTo>
                </a:path>
              </a:pathLst>
            </a:custGeom>
            <a:ln w="3175">
              <a:solidFill>
                <a:srgbClr val="565658"/>
              </a:solidFill>
            </a:ln>
          </p:spPr>
          <p:txBody>
            <a:bodyPr wrap="square" lIns="0" tIns="0" rIns="0" bIns="0" rtlCol="0"/>
            <a:lstStyle/>
            <a:p/>
          </p:txBody>
        </p:sp>
        <p:sp>
          <p:nvSpPr>
            <p:cNvPr id="3839" name="object 3839" descr=""/>
            <p:cNvSpPr/>
            <p:nvPr/>
          </p:nvSpPr>
          <p:spPr>
            <a:xfrm>
              <a:off x="2222653" y="8311943"/>
              <a:ext cx="2540" cy="635"/>
            </a:xfrm>
            <a:custGeom>
              <a:avLst/>
              <a:gdLst/>
              <a:ahLst/>
              <a:cxnLst/>
              <a:rect l="l" t="t" r="r" b="b"/>
              <a:pathLst>
                <a:path w="2539" h="634">
                  <a:moveTo>
                    <a:pt x="2374" y="304"/>
                  </a:moveTo>
                  <a:lnTo>
                    <a:pt x="1168" y="0"/>
                  </a:lnTo>
                  <a:lnTo>
                    <a:pt x="0" y="304"/>
                  </a:lnTo>
                </a:path>
              </a:pathLst>
            </a:custGeom>
            <a:ln w="3175">
              <a:solidFill>
                <a:srgbClr val="565658"/>
              </a:solidFill>
            </a:ln>
          </p:spPr>
          <p:txBody>
            <a:bodyPr wrap="square" lIns="0" tIns="0" rIns="0" bIns="0" rtlCol="0"/>
            <a:lstStyle/>
            <a:p/>
          </p:txBody>
        </p:sp>
        <p:sp>
          <p:nvSpPr>
            <p:cNvPr id="3840" name="object 3840" descr=""/>
            <p:cNvSpPr/>
            <p:nvPr/>
          </p:nvSpPr>
          <p:spPr>
            <a:xfrm>
              <a:off x="2379859" y="7996490"/>
              <a:ext cx="5080" cy="10160"/>
            </a:xfrm>
            <a:custGeom>
              <a:avLst/>
              <a:gdLst/>
              <a:ahLst/>
              <a:cxnLst/>
              <a:rect l="l" t="t" r="r" b="b"/>
              <a:pathLst>
                <a:path w="5080" h="10159">
                  <a:moveTo>
                    <a:pt x="0" y="0"/>
                  </a:moveTo>
                  <a:lnTo>
                    <a:pt x="2565" y="4914"/>
                  </a:lnTo>
                  <a:lnTo>
                    <a:pt x="4737" y="10020"/>
                  </a:lnTo>
                </a:path>
              </a:pathLst>
            </a:custGeom>
            <a:ln w="3175">
              <a:solidFill>
                <a:srgbClr val="565658"/>
              </a:solidFill>
            </a:ln>
          </p:spPr>
          <p:txBody>
            <a:bodyPr wrap="square" lIns="0" tIns="0" rIns="0" bIns="0" rtlCol="0"/>
            <a:lstStyle/>
            <a:p/>
          </p:txBody>
        </p:sp>
        <p:sp>
          <p:nvSpPr>
            <p:cNvPr id="3841" name="object 3841" descr=""/>
            <p:cNvSpPr/>
            <p:nvPr/>
          </p:nvSpPr>
          <p:spPr>
            <a:xfrm>
              <a:off x="2225024" y="8312254"/>
              <a:ext cx="1270" cy="2540"/>
            </a:xfrm>
            <a:custGeom>
              <a:avLst/>
              <a:gdLst/>
              <a:ahLst/>
              <a:cxnLst/>
              <a:rect l="l" t="t" r="r" b="b"/>
              <a:pathLst>
                <a:path w="1269" h="2540">
                  <a:moveTo>
                    <a:pt x="1181" y="2057"/>
                  </a:moveTo>
                  <a:lnTo>
                    <a:pt x="469" y="381"/>
                  </a:lnTo>
                  <a:lnTo>
                    <a:pt x="0" y="0"/>
                  </a:lnTo>
                </a:path>
              </a:pathLst>
            </a:custGeom>
            <a:ln w="3175">
              <a:solidFill>
                <a:srgbClr val="565658"/>
              </a:solidFill>
            </a:ln>
          </p:spPr>
          <p:txBody>
            <a:bodyPr wrap="square" lIns="0" tIns="0" rIns="0" bIns="0" rtlCol="0"/>
            <a:lstStyle/>
            <a:p/>
          </p:txBody>
        </p:sp>
        <p:sp>
          <p:nvSpPr>
            <p:cNvPr id="3842" name="object 3842" descr=""/>
            <p:cNvSpPr/>
            <p:nvPr/>
          </p:nvSpPr>
          <p:spPr>
            <a:xfrm>
              <a:off x="2225028" y="8314307"/>
              <a:ext cx="1270" cy="2540"/>
            </a:xfrm>
            <a:custGeom>
              <a:avLst/>
              <a:gdLst/>
              <a:ahLst/>
              <a:cxnLst/>
              <a:rect l="l" t="t" r="r" b="b"/>
              <a:pathLst>
                <a:path w="1269" h="2540">
                  <a:moveTo>
                    <a:pt x="0" y="2057"/>
                  </a:moveTo>
                  <a:lnTo>
                    <a:pt x="482" y="1689"/>
                  </a:lnTo>
                  <a:lnTo>
                    <a:pt x="1193" y="0"/>
                  </a:lnTo>
                </a:path>
              </a:pathLst>
            </a:custGeom>
            <a:ln w="3175">
              <a:solidFill>
                <a:srgbClr val="565658"/>
              </a:solidFill>
            </a:ln>
          </p:spPr>
          <p:txBody>
            <a:bodyPr wrap="square" lIns="0" tIns="0" rIns="0" bIns="0" rtlCol="0"/>
            <a:lstStyle/>
            <a:p/>
          </p:txBody>
        </p:sp>
        <p:sp>
          <p:nvSpPr>
            <p:cNvPr id="3843" name="object 3843" descr=""/>
            <p:cNvSpPr/>
            <p:nvPr/>
          </p:nvSpPr>
          <p:spPr>
            <a:xfrm>
              <a:off x="2378678" y="7995791"/>
              <a:ext cx="1270" cy="1270"/>
            </a:xfrm>
            <a:custGeom>
              <a:avLst/>
              <a:gdLst/>
              <a:ahLst/>
              <a:cxnLst/>
              <a:rect l="l" t="t" r="r" b="b"/>
              <a:pathLst>
                <a:path w="1269" h="1270">
                  <a:moveTo>
                    <a:pt x="1181" y="698"/>
                  </a:moveTo>
                  <a:lnTo>
                    <a:pt x="1054" y="482"/>
                  </a:lnTo>
                  <a:lnTo>
                    <a:pt x="927" y="368"/>
                  </a:lnTo>
                  <a:lnTo>
                    <a:pt x="825" y="228"/>
                  </a:lnTo>
                  <a:lnTo>
                    <a:pt x="660" y="126"/>
                  </a:lnTo>
                  <a:lnTo>
                    <a:pt x="507" y="63"/>
                  </a:lnTo>
                  <a:lnTo>
                    <a:pt x="279" y="0"/>
                  </a:lnTo>
                  <a:lnTo>
                    <a:pt x="0" y="114"/>
                  </a:lnTo>
                </a:path>
              </a:pathLst>
            </a:custGeom>
            <a:ln w="3175">
              <a:solidFill>
                <a:srgbClr val="565658"/>
              </a:solidFill>
            </a:ln>
          </p:spPr>
          <p:txBody>
            <a:bodyPr wrap="square" lIns="0" tIns="0" rIns="0" bIns="0" rtlCol="0"/>
            <a:lstStyle/>
            <a:p/>
          </p:txBody>
        </p:sp>
        <p:sp>
          <p:nvSpPr>
            <p:cNvPr id="3844" name="object 3844" descr=""/>
            <p:cNvSpPr/>
            <p:nvPr/>
          </p:nvSpPr>
          <p:spPr>
            <a:xfrm>
              <a:off x="2222647" y="8316365"/>
              <a:ext cx="2540" cy="635"/>
            </a:xfrm>
            <a:custGeom>
              <a:avLst/>
              <a:gdLst/>
              <a:ahLst/>
              <a:cxnLst/>
              <a:rect l="l" t="t" r="r" b="b"/>
              <a:pathLst>
                <a:path w="2539" h="634">
                  <a:moveTo>
                    <a:pt x="0" y="0"/>
                  </a:moveTo>
                  <a:lnTo>
                    <a:pt x="1193" y="330"/>
                  </a:lnTo>
                  <a:lnTo>
                    <a:pt x="2374" y="0"/>
                  </a:lnTo>
                </a:path>
              </a:pathLst>
            </a:custGeom>
            <a:ln w="3175">
              <a:solidFill>
                <a:srgbClr val="565658"/>
              </a:solidFill>
            </a:ln>
          </p:spPr>
          <p:txBody>
            <a:bodyPr wrap="square" lIns="0" tIns="0" rIns="0" bIns="0" rtlCol="0"/>
            <a:lstStyle/>
            <a:p/>
          </p:txBody>
        </p:sp>
        <p:sp>
          <p:nvSpPr>
            <p:cNvPr id="3845" name="object 3845" descr=""/>
            <p:cNvSpPr/>
            <p:nvPr/>
          </p:nvSpPr>
          <p:spPr>
            <a:xfrm>
              <a:off x="2221456" y="8314311"/>
              <a:ext cx="1270" cy="2540"/>
            </a:xfrm>
            <a:custGeom>
              <a:avLst/>
              <a:gdLst/>
              <a:ahLst/>
              <a:cxnLst/>
              <a:rect l="l" t="t" r="r" b="b"/>
              <a:pathLst>
                <a:path w="1269" h="2540">
                  <a:moveTo>
                    <a:pt x="0" y="0"/>
                  </a:moveTo>
                  <a:lnTo>
                    <a:pt x="711" y="1689"/>
                  </a:lnTo>
                  <a:lnTo>
                    <a:pt x="1193" y="2057"/>
                  </a:lnTo>
                </a:path>
              </a:pathLst>
            </a:custGeom>
            <a:ln w="3175">
              <a:solidFill>
                <a:srgbClr val="565658"/>
              </a:solidFill>
            </a:ln>
          </p:spPr>
          <p:txBody>
            <a:bodyPr wrap="square" lIns="0" tIns="0" rIns="0" bIns="0" rtlCol="0"/>
            <a:lstStyle/>
            <a:p/>
          </p:txBody>
        </p:sp>
        <p:sp>
          <p:nvSpPr>
            <p:cNvPr id="3846" name="object 3846" descr=""/>
            <p:cNvSpPr/>
            <p:nvPr/>
          </p:nvSpPr>
          <p:spPr>
            <a:xfrm>
              <a:off x="2374629" y="7995912"/>
              <a:ext cx="4445" cy="3810"/>
            </a:xfrm>
            <a:custGeom>
              <a:avLst/>
              <a:gdLst/>
              <a:ahLst/>
              <a:cxnLst/>
              <a:rect l="l" t="t" r="r" b="b"/>
              <a:pathLst>
                <a:path w="4444" h="3809">
                  <a:moveTo>
                    <a:pt x="4063" y="0"/>
                  </a:moveTo>
                  <a:lnTo>
                    <a:pt x="2133" y="1587"/>
                  </a:lnTo>
                  <a:lnTo>
                    <a:pt x="0" y="3365"/>
                  </a:lnTo>
                </a:path>
              </a:pathLst>
            </a:custGeom>
            <a:ln w="3175">
              <a:solidFill>
                <a:srgbClr val="565658"/>
              </a:solidFill>
            </a:ln>
          </p:spPr>
          <p:txBody>
            <a:bodyPr wrap="square" lIns="0" tIns="0" rIns="0" bIns="0" rtlCol="0"/>
            <a:lstStyle/>
            <a:p/>
          </p:txBody>
        </p:sp>
        <p:sp>
          <p:nvSpPr>
            <p:cNvPr id="3847" name="object 3847" descr=""/>
            <p:cNvSpPr/>
            <p:nvPr/>
          </p:nvSpPr>
          <p:spPr>
            <a:xfrm>
              <a:off x="2221456" y="8312254"/>
              <a:ext cx="1270" cy="2540"/>
            </a:xfrm>
            <a:custGeom>
              <a:avLst/>
              <a:gdLst/>
              <a:ahLst/>
              <a:cxnLst/>
              <a:rect l="l" t="t" r="r" b="b"/>
              <a:pathLst>
                <a:path w="1269" h="2540">
                  <a:moveTo>
                    <a:pt x="0" y="2057"/>
                  </a:moveTo>
                  <a:lnTo>
                    <a:pt x="711" y="381"/>
                  </a:lnTo>
                  <a:lnTo>
                    <a:pt x="1193" y="0"/>
                  </a:lnTo>
                </a:path>
              </a:pathLst>
            </a:custGeom>
            <a:ln w="3175">
              <a:solidFill>
                <a:srgbClr val="565658"/>
              </a:solidFill>
            </a:ln>
          </p:spPr>
          <p:txBody>
            <a:bodyPr wrap="square" lIns="0" tIns="0" rIns="0" bIns="0" rtlCol="0"/>
            <a:lstStyle/>
            <a:p/>
          </p:txBody>
        </p:sp>
        <p:sp>
          <p:nvSpPr>
            <p:cNvPr id="3848" name="object 3848" descr=""/>
            <p:cNvSpPr/>
            <p:nvPr/>
          </p:nvSpPr>
          <p:spPr>
            <a:xfrm>
              <a:off x="2352958" y="8175184"/>
              <a:ext cx="7620" cy="1270"/>
            </a:xfrm>
            <a:custGeom>
              <a:avLst/>
              <a:gdLst/>
              <a:ahLst/>
              <a:cxnLst/>
              <a:rect l="l" t="t" r="r" b="b"/>
              <a:pathLst>
                <a:path w="7619" h="1270">
                  <a:moveTo>
                    <a:pt x="0" y="1231"/>
                  </a:moveTo>
                  <a:lnTo>
                    <a:pt x="4038" y="507"/>
                  </a:lnTo>
                  <a:lnTo>
                    <a:pt x="4546" y="444"/>
                  </a:lnTo>
                  <a:lnTo>
                    <a:pt x="5600" y="241"/>
                  </a:lnTo>
                  <a:lnTo>
                    <a:pt x="6705" y="50"/>
                  </a:lnTo>
                  <a:lnTo>
                    <a:pt x="6921" y="12"/>
                  </a:lnTo>
                </a:path>
              </a:pathLst>
            </a:custGeom>
            <a:ln w="3175">
              <a:solidFill>
                <a:srgbClr val="565658"/>
              </a:solidFill>
            </a:ln>
          </p:spPr>
          <p:txBody>
            <a:bodyPr wrap="square" lIns="0" tIns="0" rIns="0" bIns="0" rtlCol="0"/>
            <a:lstStyle/>
            <a:p/>
          </p:txBody>
        </p:sp>
        <p:sp>
          <p:nvSpPr>
            <p:cNvPr id="3849" name="object 3849" descr=""/>
            <p:cNvSpPr/>
            <p:nvPr/>
          </p:nvSpPr>
          <p:spPr>
            <a:xfrm>
              <a:off x="2372702" y="7999276"/>
              <a:ext cx="6350" cy="9525"/>
            </a:xfrm>
            <a:custGeom>
              <a:avLst/>
              <a:gdLst/>
              <a:ahLst/>
              <a:cxnLst/>
              <a:rect l="l" t="t" r="r" b="b"/>
              <a:pathLst>
                <a:path w="6350" h="9525">
                  <a:moveTo>
                    <a:pt x="6324" y="9410"/>
                  </a:moveTo>
                  <a:lnTo>
                    <a:pt x="0" y="4521"/>
                  </a:lnTo>
                  <a:lnTo>
                    <a:pt x="139" y="2908"/>
                  </a:lnTo>
                  <a:lnTo>
                    <a:pt x="952" y="1054"/>
                  </a:lnTo>
                  <a:lnTo>
                    <a:pt x="1904" y="0"/>
                  </a:lnTo>
                </a:path>
              </a:pathLst>
            </a:custGeom>
            <a:ln w="3175">
              <a:solidFill>
                <a:srgbClr val="565658"/>
              </a:solidFill>
            </a:ln>
          </p:spPr>
          <p:txBody>
            <a:bodyPr wrap="square" lIns="0" tIns="0" rIns="0" bIns="0" rtlCol="0"/>
            <a:lstStyle/>
            <a:p/>
          </p:txBody>
        </p:sp>
        <p:sp>
          <p:nvSpPr>
            <p:cNvPr id="3850" name="object 3850" descr=""/>
            <p:cNvSpPr/>
            <p:nvPr/>
          </p:nvSpPr>
          <p:spPr>
            <a:xfrm>
              <a:off x="2348508" y="8176411"/>
              <a:ext cx="4445" cy="10795"/>
            </a:xfrm>
            <a:custGeom>
              <a:avLst/>
              <a:gdLst/>
              <a:ahLst/>
              <a:cxnLst/>
              <a:rect l="l" t="t" r="r" b="b"/>
              <a:pathLst>
                <a:path w="4444" h="10795">
                  <a:moveTo>
                    <a:pt x="3619" y="10286"/>
                  </a:moveTo>
                  <a:lnTo>
                    <a:pt x="1714" y="9156"/>
                  </a:lnTo>
                  <a:lnTo>
                    <a:pt x="685" y="7873"/>
                  </a:lnTo>
                  <a:lnTo>
                    <a:pt x="50" y="6197"/>
                  </a:lnTo>
                  <a:lnTo>
                    <a:pt x="0" y="4571"/>
                  </a:lnTo>
                  <a:lnTo>
                    <a:pt x="431" y="3073"/>
                  </a:lnTo>
                  <a:lnTo>
                    <a:pt x="1269" y="1790"/>
                  </a:lnTo>
                  <a:lnTo>
                    <a:pt x="2400" y="800"/>
                  </a:lnTo>
                  <a:lnTo>
                    <a:pt x="3835" y="165"/>
                  </a:lnTo>
                  <a:lnTo>
                    <a:pt x="4444" y="0"/>
                  </a:lnTo>
                </a:path>
              </a:pathLst>
            </a:custGeom>
            <a:ln w="3175">
              <a:solidFill>
                <a:srgbClr val="565658"/>
              </a:solidFill>
            </a:ln>
          </p:spPr>
          <p:txBody>
            <a:bodyPr wrap="square" lIns="0" tIns="0" rIns="0" bIns="0" rtlCol="0"/>
            <a:lstStyle/>
            <a:p/>
          </p:txBody>
        </p:sp>
        <p:sp>
          <p:nvSpPr>
            <p:cNvPr id="3851" name="object 3851" descr=""/>
            <p:cNvSpPr/>
            <p:nvPr/>
          </p:nvSpPr>
          <p:spPr>
            <a:xfrm>
              <a:off x="2252423" y="7993201"/>
              <a:ext cx="6350" cy="2540"/>
            </a:xfrm>
            <a:custGeom>
              <a:avLst/>
              <a:gdLst/>
              <a:ahLst/>
              <a:cxnLst/>
              <a:rect l="l" t="t" r="r" b="b"/>
              <a:pathLst>
                <a:path w="6350" h="2540">
                  <a:moveTo>
                    <a:pt x="5854" y="2222"/>
                  </a:moveTo>
                  <a:lnTo>
                    <a:pt x="1943" y="723"/>
                  </a:lnTo>
                  <a:lnTo>
                    <a:pt x="1168" y="419"/>
                  </a:lnTo>
                  <a:lnTo>
                    <a:pt x="0" y="0"/>
                  </a:lnTo>
                </a:path>
              </a:pathLst>
            </a:custGeom>
            <a:ln w="3175">
              <a:solidFill>
                <a:srgbClr val="565658"/>
              </a:solidFill>
            </a:ln>
          </p:spPr>
          <p:txBody>
            <a:bodyPr wrap="square" lIns="0" tIns="0" rIns="0" bIns="0" rtlCol="0"/>
            <a:lstStyle/>
            <a:p/>
          </p:txBody>
        </p:sp>
        <p:sp>
          <p:nvSpPr>
            <p:cNvPr id="3852" name="object 3852" descr=""/>
            <p:cNvSpPr/>
            <p:nvPr/>
          </p:nvSpPr>
          <p:spPr>
            <a:xfrm>
              <a:off x="2352122" y="8186707"/>
              <a:ext cx="6985" cy="2540"/>
            </a:xfrm>
            <a:custGeom>
              <a:avLst/>
              <a:gdLst/>
              <a:ahLst/>
              <a:cxnLst/>
              <a:rect l="l" t="t" r="r" b="b"/>
              <a:pathLst>
                <a:path w="6985" h="2540">
                  <a:moveTo>
                    <a:pt x="6565" y="2273"/>
                  </a:moveTo>
                  <a:lnTo>
                    <a:pt x="6299" y="2184"/>
                  </a:lnTo>
                  <a:lnTo>
                    <a:pt x="5181" y="1803"/>
                  </a:lnTo>
                  <a:lnTo>
                    <a:pt x="4279" y="1485"/>
                  </a:lnTo>
                  <a:lnTo>
                    <a:pt x="3809" y="1320"/>
                  </a:lnTo>
                  <a:lnTo>
                    <a:pt x="0" y="0"/>
                  </a:lnTo>
                </a:path>
              </a:pathLst>
            </a:custGeom>
            <a:ln w="3175">
              <a:solidFill>
                <a:srgbClr val="565658"/>
              </a:solidFill>
            </a:ln>
          </p:spPr>
          <p:txBody>
            <a:bodyPr wrap="square" lIns="0" tIns="0" rIns="0" bIns="0" rtlCol="0"/>
            <a:lstStyle/>
            <a:p/>
          </p:txBody>
        </p:sp>
        <p:sp>
          <p:nvSpPr>
            <p:cNvPr id="3853" name="object 3853" descr=""/>
            <p:cNvSpPr/>
            <p:nvPr/>
          </p:nvSpPr>
          <p:spPr>
            <a:xfrm>
              <a:off x="2258272" y="7986983"/>
              <a:ext cx="7620" cy="8890"/>
            </a:xfrm>
            <a:custGeom>
              <a:avLst/>
              <a:gdLst/>
              <a:ahLst/>
              <a:cxnLst/>
              <a:rect l="l" t="t" r="r" b="b"/>
              <a:pathLst>
                <a:path w="7619" h="8890">
                  <a:moveTo>
                    <a:pt x="6095" y="0"/>
                  </a:moveTo>
                  <a:lnTo>
                    <a:pt x="7175" y="2146"/>
                  </a:lnTo>
                  <a:lnTo>
                    <a:pt x="7327" y="3784"/>
                  </a:lnTo>
                  <a:lnTo>
                    <a:pt x="6997" y="5283"/>
                  </a:lnTo>
                  <a:lnTo>
                    <a:pt x="6222" y="6731"/>
                  </a:lnTo>
                  <a:lnTo>
                    <a:pt x="5194" y="7747"/>
                  </a:lnTo>
                  <a:lnTo>
                    <a:pt x="3987" y="8407"/>
                  </a:lnTo>
                  <a:lnTo>
                    <a:pt x="2717" y="8750"/>
                  </a:lnTo>
                  <a:lnTo>
                    <a:pt x="927" y="8699"/>
                  </a:lnTo>
                  <a:lnTo>
                    <a:pt x="0" y="8445"/>
                  </a:lnTo>
                </a:path>
              </a:pathLst>
            </a:custGeom>
            <a:ln w="3175">
              <a:solidFill>
                <a:srgbClr val="565658"/>
              </a:solidFill>
            </a:ln>
          </p:spPr>
          <p:txBody>
            <a:bodyPr wrap="square" lIns="0" tIns="0" rIns="0" bIns="0" rtlCol="0"/>
            <a:lstStyle/>
            <a:p/>
          </p:txBody>
        </p:sp>
        <p:sp>
          <p:nvSpPr>
            <p:cNvPr id="3854" name="object 3854" descr=""/>
            <p:cNvSpPr/>
            <p:nvPr/>
          </p:nvSpPr>
          <p:spPr>
            <a:xfrm>
              <a:off x="2358688" y="8187786"/>
              <a:ext cx="635" cy="1270"/>
            </a:xfrm>
            <a:custGeom>
              <a:avLst/>
              <a:gdLst/>
              <a:ahLst/>
              <a:cxnLst/>
              <a:rect l="l" t="t" r="r" b="b"/>
              <a:pathLst>
                <a:path w="635" h="1270">
                  <a:moveTo>
                    <a:pt x="0" y="1193"/>
                  </a:moveTo>
                  <a:lnTo>
                    <a:pt x="63" y="1041"/>
                  </a:lnTo>
                  <a:lnTo>
                    <a:pt x="114" y="787"/>
                  </a:lnTo>
                  <a:lnTo>
                    <a:pt x="165" y="419"/>
                  </a:lnTo>
                  <a:lnTo>
                    <a:pt x="215" y="0"/>
                  </a:lnTo>
                </a:path>
              </a:pathLst>
            </a:custGeom>
            <a:ln w="3175">
              <a:solidFill>
                <a:srgbClr val="565658"/>
              </a:solidFill>
            </a:ln>
          </p:spPr>
          <p:txBody>
            <a:bodyPr wrap="square" lIns="0" tIns="0" rIns="0" bIns="0" rtlCol="0"/>
            <a:lstStyle/>
            <a:p/>
          </p:txBody>
        </p:sp>
        <p:sp>
          <p:nvSpPr>
            <p:cNvPr id="3855" name="object 3855" descr=""/>
            <p:cNvSpPr/>
            <p:nvPr/>
          </p:nvSpPr>
          <p:spPr>
            <a:xfrm>
              <a:off x="2260734" y="7982580"/>
              <a:ext cx="3810" cy="4445"/>
            </a:xfrm>
            <a:custGeom>
              <a:avLst/>
              <a:gdLst/>
              <a:ahLst/>
              <a:cxnLst/>
              <a:rect l="l" t="t" r="r" b="b"/>
              <a:pathLst>
                <a:path w="3810" h="4445">
                  <a:moveTo>
                    <a:pt x="0" y="0"/>
                  </a:moveTo>
                  <a:lnTo>
                    <a:pt x="787" y="939"/>
                  </a:lnTo>
                  <a:lnTo>
                    <a:pt x="1803" y="2197"/>
                  </a:lnTo>
                  <a:lnTo>
                    <a:pt x="2032" y="2451"/>
                  </a:lnTo>
                  <a:lnTo>
                    <a:pt x="3632" y="4394"/>
                  </a:lnTo>
                </a:path>
              </a:pathLst>
            </a:custGeom>
            <a:ln w="3175">
              <a:solidFill>
                <a:srgbClr val="565658"/>
              </a:solidFill>
            </a:ln>
          </p:spPr>
          <p:txBody>
            <a:bodyPr wrap="square" lIns="0" tIns="0" rIns="0" bIns="0" rtlCol="0"/>
            <a:lstStyle/>
            <a:p/>
          </p:txBody>
        </p:sp>
        <p:sp>
          <p:nvSpPr>
            <p:cNvPr id="3856" name="object 3856" descr=""/>
            <p:cNvSpPr/>
            <p:nvPr/>
          </p:nvSpPr>
          <p:spPr>
            <a:xfrm>
              <a:off x="2358873" y="8176404"/>
              <a:ext cx="1270" cy="11430"/>
            </a:xfrm>
            <a:custGeom>
              <a:avLst/>
              <a:gdLst/>
              <a:ahLst/>
              <a:cxnLst/>
              <a:rect l="l" t="t" r="r" b="b"/>
              <a:pathLst>
                <a:path w="1269" h="11429">
                  <a:moveTo>
                    <a:pt x="0" y="11379"/>
                  </a:moveTo>
                  <a:lnTo>
                    <a:pt x="520" y="5676"/>
                  </a:lnTo>
                  <a:lnTo>
                    <a:pt x="1079" y="0"/>
                  </a:lnTo>
                </a:path>
              </a:pathLst>
            </a:custGeom>
            <a:ln w="3175">
              <a:solidFill>
                <a:srgbClr val="565658"/>
              </a:solidFill>
            </a:ln>
          </p:spPr>
          <p:txBody>
            <a:bodyPr wrap="square" lIns="0" tIns="0" rIns="0" bIns="0" rtlCol="0"/>
            <a:lstStyle/>
            <a:p/>
          </p:txBody>
        </p:sp>
        <p:sp>
          <p:nvSpPr>
            <p:cNvPr id="3857" name="object 3857" descr=""/>
            <p:cNvSpPr/>
            <p:nvPr/>
          </p:nvSpPr>
          <p:spPr>
            <a:xfrm>
              <a:off x="2259618" y="7982497"/>
              <a:ext cx="1270" cy="635"/>
            </a:xfrm>
            <a:custGeom>
              <a:avLst/>
              <a:gdLst/>
              <a:ahLst/>
              <a:cxnLst/>
              <a:rect l="l" t="t" r="r" b="b"/>
              <a:pathLst>
                <a:path w="1269" h="634">
                  <a:moveTo>
                    <a:pt x="0" y="622"/>
                  </a:moveTo>
                  <a:lnTo>
                    <a:pt x="266" y="355"/>
                  </a:lnTo>
                  <a:lnTo>
                    <a:pt x="520" y="152"/>
                  </a:lnTo>
                  <a:lnTo>
                    <a:pt x="774" y="38"/>
                  </a:lnTo>
                  <a:lnTo>
                    <a:pt x="965" y="0"/>
                  </a:lnTo>
                  <a:lnTo>
                    <a:pt x="1104" y="88"/>
                  </a:lnTo>
                </a:path>
              </a:pathLst>
            </a:custGeom>
            <a:ln w="3175">
              <a:solidFill>
                <a:srgbClr val="565658"/>
              </a:solidFill>
            </a:ln>
          </p:spPr>
          <p:txBody>
            <a:bodyPr wrap="square" lIns="0" tIns="0" rIns="0" bIns="0" rtlCol="0"/>
            <a:lstStyle/>
            <a:p/>
          </p:txBody>
        </p:sp>
        <p:sp>
          <p:nvSpPr>
            <p:cNvPr id="3858" name="object 3858" descr=""/>
            <p:cNvSpPr/>
            <p:nvPr/>
          </p:nvSpPr>
          <p:spPr>
            <a:xfrm>
              <a:off x="2359953" y="8175172"/>
              <a:ext cx="635" cy="1270"/>
            </a:xfrm>
            <a:custGeom>
              <a:avLst/>
              <a:gdLst/>
              <a:ahLst/>
              <a:cxnLst/>
              <a:rect l="l" t="t" r="r" b="b"/>
              <a:pathLst>
                <a:path w="635" h="1270">
                  <a:moveTo>
                    <a:pt x="0" y="1219"/>
                  </a:moveTo>
                  <a:lnTo>
                    <a:pt x="50" y="863"/>
                  </a:lnTo>
                  <a:lnTo>
                    <a:pt x="88" y="507"/>
                  </a:lnTo>
                  <a:lnTo>
                    <a:pt x="101" y="228"/>
                  </a:lnTo>
                  <a:lnTo>
                    <a:pt x="88" y="50"/>
                  </a:lnTo>
                </a:path>
              </a:pathLst>
            </a:custGeom>
            <a:ln w="3175">
              <a:solidFill>
                <a:srgbClr val="565658"/>
              </a:solidFill>
            </a:ln>
          </p:spPr>
          <p:txBody>
            <a:bodyPr wrap="square" lIns="0" tIns="0" rIns="0" bIns="0" rtlCol="0"/>
            <a:lstStyle/>
            <a:p/>
          </p:txBody>
        </p:sp>
        <p:sp>
          <p:nvSpPr>
            <p:cNvPr id="3859" name="object 3859" descr=""/>
            <p:cNvSpPr/>
            <p:nvPr/>
          </p:nvSpPr>
          <p:spPr>
            <a:xfrm>
              <a:off x="2252759" y="7983121"/>
              <a:ext cx="6985" cy="9525"/>
            </a:xfrm>
            <a:custGeom>
              <a:avLst/>
              <a:gdLst/>
              <a:ahLst/>
              <a:cxnLst/>
              <a:rect l="l" t="t" r="r" b="b"/>
              <a:pathLst>
                <a:path w="6985" h="9525">
                  <a:moveTo>
                    <a:pt x="0" y="8928"/>
                  </a:moveTo>
                  <a:lnTo>
                    <a:pt x="3238" y="4356"/>
                  </a:lnTo>
                  <a:lnTo>
                    <a:pt x="6858" y="0"/>
                  </a:lnTo>
                </a:path>
              </a:pathLst>
            </a:custGeom>
            <a:ln w="3175">
              <a:solidFill>
                <a:srgbClr val="565658"/>
              </a:solidFill>
            </a:ln>
          </p:spPr>
          <p:txBody>
            <a:bodyPr wrap="square" lIns="0" tIns="0" rIns="0" bIns="0" rtlCol="0"/>
            <a:lstStyle/>
            <a:p/>
          </p:txBody>
        </p:sp>
        <p:sp>
          <p:nvSpPr>
            <p:cNvPr id="3860" name="object 3860" descr=""/>
            <p:cNvSpPr/>
            <p:nvPr/>
          </p:nvSpPr>
          <p:spPr>
            <a:xfrm>
              <a:off x="2232343" y="8259499"/>
              <a:ext cx="3810" cy="3810"/>
            </a:xfrm>
            <a:custGeom>
              <a:avLst/>
              <a:gdLst/>
              <a:ahLst/>
              <a:cxnLst/>
              <a:rect l="l" t="t" r="r" b="b"/>
              <a:pathLst>
                <a:path w="3810" h="3809">
                  <a:moveTo>
                    <a:pt x="3746" y="0"/>
                  </a:moveTo>
                  <a:lnTo>
                    <a:pt x="1803" y="1866"/>
                  </a:lnTo>
                  <a:lnTo>
                    <a:pt x="0" y="3606"/>
                  </a:lnTo>
                </a:path>
              </a:pathLst>
            </a:custGeom>
            <a:ln w="3175">
              <a:solidFill>
                <a:srgbClr val="565658"/>
              </a:solidFill>
            </a:ln>
          </p:spPr>
          <p:txBody>
            <a:bodyPr wrap="square" lIns="0" tIns="0" rIns="0" bIns="0" rtlCol="0"/>
            <a:lstStyle/>
            <a:p/>
          </p:txBody>
        </p:sp>
        <p:sp>
          <p:nvSpPr>
            <p:cNvPr id="3861" name="object 3861" descr=""/>
            <p:cNvSpPr/>
            <p:nvPr/>
          </p:nvSpPr>
          <p:spPr>
            <a:xfrm>
              <a:off x="2252348" y="7992054"/>
              <a:ext cx="635" cy="1270"/>
            </a:xfrm>
            <a:custGeom>
              <a:avLst/>
              <a:gdLst/>
              <a:ahLst/>
              <a:cxnLst/>
              <a:rect l="l" t="t" r="r" b="b"/>
              <a:pathLst>
                <a:path w="635" h="1270">
                  <a:moveTo>
                    <a:pt x="76" y="1142"/>
                  </a:moveTo>
                  <a:lnTo>
                    <a:pt x="12" y="863"/>
                  </a:lnTo>
                  <a:lnTo>
                    <a:pt x="101" y="596"/>
                  </a:lnTo>
                  <a:lnTo>
                    <a:pt x="266" y="279"/>
                  </a:lnTo>
                  <a:lnTo>
                    <a:pt x="406" y="0"/>
                  </a:lnTo>
                </a:path>
              </a:pathLst>
            </a:custGeom>
            <a:ln w="3175">
              <a:solidFill>
                <a:srgbClr val="565658"/>
              </a:solidFill>
            </a:ln>
          </p:spPr>
          <p:txBody>
            <a:bodyPr wrap="square" lIns="0" tIns="0" rIns="0" bIns="0" rtlCol="0"/>
            <a:lstStyle/>
            <a:p/>
          </p:txBody>
        </p:sp>
        <p:sp>
          <p:nvSpPr>
            <p:cNvPr id="3862" name="object 3862" descr=""/>
            <p:cNvSpPr/>
            <p:nvPr/>
          </p:nvSpPr>
          <p:spPr>
            <a:xfrm>
              <a:off x="2231030" y="8250288"/>
              <a:ext cx="6985" cy="9525"/>
            </a:xfrm>
            <a:custGeom>
              <a:avLst/>
              <a:gdLst/>
              <a:ahLst/>
              <a:cxnLst/>
              <a:rect l="l" t="t" r="r" b="b"/>
              <a:pathLst>
                <a:path w="6985" h="9525">
                  <a:moveTo>
                    <a:pt x="0" y="126"/>
                  </a:moveTo>
                  <a:lnTo>
                    <a:pt x="6642" y="4559"/>
                  </a:lnTo>
                  <a:lnTo>
                    <a:pt x="6642" y="6172"/>
                  </a:lnTo>
                  <a:lnTo>
                    <a:pt x="5981" y="8064"/>
                  </a:lnTo>
                  <a:lnTo>
                    <a:pt x="5054" y="9207"/>
                  </a:lnTo>
                </a:path>
              </a:pathLst>
            </a:custGeom>
            <a:ln w="3175">
              <a:solidFill>
                <a:srgbClr val="565658"/>
              </a:solidFill>
            </a:ln>
          </p:spPr>
          <p:txBody>
            <a:bodyPr wrap="square" lIns="0" tIns="0" rIns="0" bIns="0" rtlCol="0"/>
            <a:lstStyle/>
            <a:p/>
          </p:txBody>
        </p:sp>
        <p:sp>
          <p:nvSpPr>
            <p:cNvPr id="3863" name="object 3863" descr=""/>
            <p:cNvSpPr/>
            <p:nvPr/>
          </p:nvSpPr>
          <p:spPr>
            <a:xfrm>
              <a:off x="2241946" y="8020174"/>
              <a:ext cx="20955" cy="10795"/>
            </a:xfrm>
            <a:custGeom>
              <a:avLst/>
              <a:gdLst/>
              <a:ahLst/>
              <a:cxnLst/>
              <a:rect l="l" t="t" r="r" b="b"/>
              <a:pathLst>
                <a:path w="20955" h="10795">
                  <a:moveTo>
                    <a:pt x="20586" y="10744"/>
                  </a:moveTo>
                  <a:lnTo>
                    <a:pt x="12877" y="7759"/>
                  </a:lnTo>
                  <a:lnTo>
                    <a:pt x="5753" y="4876"/>
                  </a:lnTo>
                  <a:lnTo>
                    <a:pt x="3162" y="3568"/>
                  </a:lnTo>
                  <a:lnTo>
                    <a:pt x="1231" y="2247"/>
                  </a:lnTo>
                  <a:lnTo>
                    <a:pt x="228" y="1155"/>
                  </a:lnTo>
                  <a:lnTo>
                    <a:pt x="0" y="0"/>
                  </a:lnTo>
                </a:path>
              </a:pathLst>
            </a:custGeom>
            <a:ln w="3175">
              <a:solidFill>
                <a:srgbClr val="565658"/>
              </a:solidFill>
            </a:ln>
          </p:spPr>
          <p:txBody>
            <a:bodyPr wrap="square" lIns="0" tIns="0" rIns="0" bIns="0" rtlCol="0"/>
            <a:lstStyle/>
            <a:p/>
          </p:txBody>
        </p:sp>
        <p:sp>
          <p:nvSpPr>
            <p:cNvPr id="3864" name="object 3864" descr=""/>
            <p:cNvSpPr/>
            <p:nvPr/>
          </p:nvSpPr>
          <p:spPr>
            <a:xfrm>
              <a:off x="2225710" y="8250428"/>
              <a:ext cx="5715" cy="1905"/>
            </a:xfrm>
            <a:custGeom>
              <a:avLst/>
              <a:gdLst/>
              <a:ahLst/>
              <a:cxnLst/>
              <a:rect l="l" t="t" r="r" b="b"/>
              <a:pathLst>
                <a:path w="5714" h="1904">
                  <a:moveTo>
                    <a:pt x="0" y="1308"/>
                  </a:moveTo>
                  <a:lnTo>
                    <a:pt x="749" y="1104"/>
                  </a:lnTo>
                  <a:lnTo>
                    <a:pt x="2844" y="596"/>
                  </a:lnTo>
                  <a:lnTo>
                    <a:pt x="5308" y="0"/>
                  </a:lnTo>
                </a:path>
              </a:pathLst>
            </a:custGeom>
            <a:ln w="3175">
              <a:solidFill>
                <a:srgbClr val="565658"/>
              </a:solidFill>
            </a:ln>
          </p:spPr>
          <p:txBody>
            <a:bodyPr wrap="square" lIns="0" tIns="0" rIns="0" bIns="0" rtlCol="0"/>
            <a:lstStyle/>
            <a:p/>
          </p:txBody>
        </p:sp>
        <p:sp>
          <p:nvSpPr>
            <p:cNvPr id="3865" name="object 3865" descr=""/>
            <p:cNvSpPr/>
            <p:nvPr/>
          </p:nvSpPr>
          <p:spPr>
            <a:xfrm>
              <a:off x="2241932" y="7957319"/>
              <a:ext cx="90805" cy="62865"/>
            </a:xfrm>
            <a:custGeom>
              <a:avLst/>
              <a:gdLst/>
              <a:ahLst/>
              <a:cxnLst/>
              <a:rect l="l" t="t" r="r" b="b"/>
              <a:pathLst>
                <a:path w="90805" h="62865">
                  <a:moveTo>
                    <a:pt x="0" y="62852"/>
                  </a:moveTo>
                  <a:lnTo>
                    <a:pt x="20231" y="22377"/>
                  </a:lnTo>
                  <a:lnTo>
                    <a:pt x="54203" y="2476"/>
                  </a:lnTo>
                  <a:lnTo>
                    <a:pt x="75450" y="0"/>
                  </a:lnTo>
                  <a:lnTo>
                    <a:pt x="78511" y="139"/>
                  </a:lnTo>
                  <a:lnTo>
                    <a:pt x="90627" y="1993"/>
                  </a:lnTo>
                </a:path>
              </a:pathLst>
            </a:custGeom>
            <a:ln w="3175">
              <a:solidFill>
                <a:srgbClr val="565658"/>
              </a:solidFill>
            </a:ln>
          </p:spPr>
          <p:txBody>
            <a:bodyPr wrap="square" lIns="0" tIns="0" rIns="0" bIns="0" rtlCol="0"/>
            <a:lstStyle/>
            <a:p/>
          </p:txBody>
        </p:sp>
        <p:sp>
          <p:nvSpPr>
            <p:cNvPr id="3866" name="object 3866" descr=""/>
            <p:cNvSpPr/>
            <p:nvPr/>
          </p:nvSpPr>
          <p:spPr>
            <a:xfrm>
              <a:off x="2225457" y="8251745"/>
              <a:ext cx="635" cy="1270"/>
            </a:xfrm>
            <a:custGeom>
              <a:avLst/>
              <a:gdLst/>
              <a:ahLst/>
              <a:cxnLst/>
              <a:rect l="l" t="t" r="r" b="b"/>
              <a:pathLst>
                <a:path w="635" h="1270">
                  <a:moveTo>
                    <a:pt x="203" y="1231"/>
                  </a:moveTo>
                  <a:lnTo>
                    <a:pt x="50" y="889"/>
                  </a:lnTo>
                  <a:lnTo>
                    <a:pt x="0" y="558"/>
                  </a:lnTo>
                  <a:lnTo>
                    <a:pt x="0" y="304"/>
                  </a:lnTo>
                  <a:lnTo>
                    <a:pt x="63" y="101"/>
                  </a:lnTo>
                  <a:lnTo>
                    <a:pt x="228" y="0"/>
                  </a:lnTo>
                </a:path>
              </a:pathLst>
            </a:custGeom>
            <a:ln w="3175">
              <a:solidFill>
                <a:srgbClr val="565658"/>
              </a:solidFill>
            </a:ln>
          </p:spPr>
          <p:txBody>
            <a:bodyPr wrap="square" lIns="0" tIns="0" rIns="0" bIns="0" rtlCol="0"/>
            <a:lstStyle/>
            <a:p/>
          </p:txBody>
        </p:sp>
        <p:sp>
          <p:nvSpPr>
            <p:cNvPr id="3867" name="object 3867" descr=""/>
            <p:cNvSpPr/>
            <p:nvPr/>
          </p:nvSpPr>
          <p:spPr>
            <a:xfrm>
              <a:off x="2372918" y="8054520"/>
              <a:ext cx="13335" cy="46355"/>
            </a:xfrm>
            <a:custGeom>
              <a:avLst/>
              <a:gdLst/>
              <a:ahLst/>
              <a:cxnLst/>
              <a:rect l="l" t="t" r="r" b="b"/>
              <a:pathLst>
                <a:path w="13335" h="46354">
                  <a:moveTo>
                    <a:pt x="13004" y="0"/>
                  </a:moveTo>
                  <a:lnTo>
                    <a:pt x="1016" y="42151"/>
                  </a:lnTo>
                  <a:lnTo>
                    <a:pt x="0" y="46304"/>
                  </a:lnTo>
                </a:path>
              </a:pathLst>
            </a:custGeom>
            <a:ln w="3175">
              <a:solidFill>
                <a:srgbClr val="565658"/>
              </a:solidFill>
            </a:ln>
          </p:spPr>
          <p:txBody>
            <a:bodyPr wrap="square" lIns="0" tIns="0" rIns="0" bIns="0" rtlCol="0"/>
            <a:lstStyle/>
            <a:p/>
          </p:txBody>
        </p:sp>
        <p:sp>
          <p:nvSpPr>
            <p:cNvPr id="3868" name="object 3868" descr=""/>
            <p:cNvSpPr/>
            <p:nvPr/>
          </p:nvSpPr>
          <p:spPr>
            <a:xfrm>
              <a:off x="2356846" y="8222547"/>
              <a:ext cx="635" cy="5080"/>
            </a:xfrm>
            <a:custGeom>
              <a:avLst/>
              <a:gdLst/>
              <a:ahLst/>
              <a:cxnLst/>
              <a:rect l="l" t="t" r="r" b="b"/>
              <a:pathLst>
                <a:path w="635" h="5079">
                  <a:moveTo>
                    <a:pt x="254" y="0"/>
                  </a:moveTo>
                  <a:lnTo>
                    <a:pt x="0" y="4457"/>
                  </a:lnTo>
                </a:path>
              </a:pathLst>
            </a:custGeom>
            <a:ln w="3175">
              <a:solidFill>
                <a:srgbClr val="565658"/>
              </a:solidFill>
            </a:ln>
          </p:spPr>
          <p:txBody>
            <a:bodyPr wrap="square" lIns="0" tIns="0" rIns="0" bIns="0" rtlCol="0"/>
            <a:lstStyle/>
            <a:p/>
          </p:txBody>
        </p:sp>
        <p:sp>
          <p:nvSpPr>
            <p:cNvPr id="3869" name="object 3869" descr=""/>
            <p:cNvSpPr/>
            <p:nvPr/>
          </p:nvSpPr>
          <p:spPr>
            <a:xfrm>
              <a:off x="2225655" y="8252980"/>
              <a:ext cx="5715" cy="10160"/>
            </a:xfrm>
            <a:custGeom>
              <a:avLst/>
              <a:gdLst/>
              <a:ahLst/>
              <a:cxnLst/>
              <a:rect l="l" t="t" r="r" b="b"/>
              <a:pathLst>
                <a:path w="5714" h="10159">
                  <a:moveTo>
                    <a:pt x="5461" y="9626"/>
                  </a:moveTo>
                  <a:lnTo>
                    <a:pt x="3429" y="6477"/>
                  </a:lnTo>
                  <a:lnTo>
                    <a:pt x="2540" y="4927"/>
                  </a:lnTo>
                  <a:lnTo>
                    <a:pt x="0" y="0"/>
                  </a:lnTo>
                </a:path>
              </a:pathLst>
            </a:custGeom>
            <a:ln w="3175">
              <a:solidFill>
                <a:srgbClr val="565658"/>
              </a:solidFill>
            </a:ln>
          </p:spPr>
          <p:txBody>
            <a:bodyPr wrap="square" lIns="0" tIns="0" rIns="0" bIns="0" rtlCol="0"/>
            <a:lstStyle/>
            <a:p/>
          </p:txBody>
        </p:sp>
        <p:sp>
          <p:nvSpPr>
            <p:cNvPr id="3870" name="object 3870" descr=""/>
            <p:cNvSpPr/>
            <p:nvPr/>
          </p:nvSpPr>
          <p:spPr>
            <a:xfrm>
              <a:off x="2371722" y="8094543"/>
              <a:ext cx="3175" cy="11430"/>
            </a:xfrm>
            <a:custGeom>
              <a:avLst/>
              <a:gdLst/>
              <a:ahLst/>
              <a:cxnLst/>
              <a:rect l="l" t="t" r="r" b="b"/>
              <a:pathLst>
                <a:path w="3175" h="11429">
                  <a:moveTo>
                    <a:pt x="2679" y="0"/>
                  </a:moveTo>
                  <a:lnTo>
                    <a:pt x="1320" y="5562"/>
                  </a:lnTo>
                  <a:lnTo>
                    <a:pt x="0" y="11137"/>
                  </a:lnTo>
                </a:path>
              </a:pathLst>
            </a:custGeom>
            <a:ln w="3175">
              <a:solidFill>
                <a:srgbClr val="565658"/>
              </a:solidFill>
            </a:ln>
          </p:spPr>
          <p:txBody>
            <a:bodyPr wrap="square" lIns="0" tIns="0" rIns="0" bIns="0" rtlCol="0"/>
            <a:lstStyle/>
            <a:p/>
          </p:txBody>
        </p:sp>
        <p:sp>
          <p:nvSpPr>
            <p:cNvPr id="3871" name="object 3871" descr=""/>
            <p:cNvSpPr/>
            <p:nvPr/>
          </p:nvSpPr>
          <p:spPr>
            <a:xfrm>
              <a:off x="2231113" y="8262602"/>
              <a:ext cx="1270" cy="635"/>
            </a:xfrm>
            <a:custGeom>
              <a:avLst/>
              <a:gdLst/>
              <a:ahLst/>
              <a:cxnLst/>
              <a:rect l="l" t="t" r="r" b="b"/>
              <a:pathLst>
                <a:path w="1269" h="634">
                  <a:moveTo>
                    <a:pt x="1244" y="482"/>
                  </a:moveTo>
                  <a:lnTo>
                    <a:pt x="939" y="622"/>
                  </a:lnTo>
                  <a:lnTo>
                    <a:pt x="660" y="584"/>
                  </a:lnTo>
                  <a:lnTo>
                    <a:pt x="508" y="495"/>
                  </a:lnTo>
                  <a:lnTo>
                    <a:pt x="368" y="393"/>
                  </a:lnTo>
                  <a:lnTo>
                    <a:pt x="228" y="279"/>
                  </a:lnTo>
                  <a:lnTo>
                    <a:pt x="0" y="0"/>
                  </a:lnTo>
                </a:path>
              </a:pathLst>
            </a:custGeom>
            <a:ln w="3175">
              <a:solidFill>
                <a:srgbClr val="565658"/>
              </a:solidFill>
            </a:ln>
          </p:spPr>
          <p:txBody>
            <a:bodyPr wrap="square" lIns="0" tIns="0" rIns="0" bIns="0" rtlCol="0"/>
            <a:lstStyle/>
            <a:p/>
          </p:txBody>
        </p:sp>
        <p:sp>
          <p:nvSpPr>
            <p:cNvPr id="3872" name="object 3872" descr=""/>
            <p:cNvSpPr/>
            <p:nvPr/>
          </p:nvSpPr>
          <p:spPr>
            <a:xfrm>
              <a:off x="2374402" y="8093336"/>
              <a:ext cx="635" cy="1270"/>
            </a:xfrm>
            <a:custGeom>
              <a:avLst/>
              <a:gdLst/>
              <a:ahLst/>
              <a:cxnLst/>
              <a:rect l="l" t="t" r="r" b="b"/>
              <a:pathLst>
                <a:path w="635" h="1270">
                  <a:moveTo>
                    <a:pt x="0" y="1206"/>
                  </a:moveTo>
                  <a:lnTo>
                    <a:pt x="76" y="876"/>
                  </a:lnTo>
                  <a:lnTo>
                    <a:pt x="165" y="520"/>
                  </a:lnTo>
                  <a:lnTo>
                    <a:pt x="215" y="253"/>
                  </a:lnTo>
                  <a:lnTo>
                    <a:pt x="228" y="88"/>
                  </a:lnTo>
                </a:path>
              </a:pathLst>
            </a:custGeom>
            <a:ln w="3175">
              <a:solidFill>
                <a:srgbClr val="565658"/>
              </a:solidFill>
            </a:ln>
          </p:spPr>
          <p:txBody>
            <a:bodyPr wrap="square" lIns="0" tIns="0" rIns="0" bIns="0" rtlCol="0"/>
            <a:lstStyle/>
            <a:p/>
          </p:txBody>
        </p:sp>
        <p:sp>
          <p:nvSpPr>
            <p:cNvPr id="3873" name="object 3873" descr=""/>
            <p:cNvSpPr/>
            <p:nvPr/>
          </p:nvSpPr>
          <p:spPr>
            <a:xfrm>
              <a:off x="2219509" y="8220966"/>
              <a:ext cx="66040" cy="73660"/>
            </a:xfrm>
            <a:custGeom>
              <a:avLst/>
              <a:gdLst/>
              <a:ahLst/>
              <a:cxnLst/>
              <a:rect l="l" t="t" r="r" b="b"/>
              <a:pathLst>
                <a:path w="66039" h="73659">
                  <a:moveTo>
                    <a:pt x="0" y="0"/>
                  </a:moveTo>
                  <a:lnTo>
                    <a:pt x="9258" y="39458"/>
                  </a:lnTo>
                  <a:lnTo>
                    <a:pt x="39128" y="66840"/>
                  </a:lnTo>
                  <a:lnTo>
                    <a:pt x="52044" y="71462"/>
                  </a:lnTo>
                  <a:lnTo>
                    <a:pt x="65582" y="73406"/>
                  </a:lnTo>
                </a:path>
              </a:pathLst>
            </a:custGeom>
            <a:ln w="3175">
              <a:solidFill>
                <a:srgbClr val="565658"/>
              </a:solidFill>
            </a:ln>
          </p:spPr>
          <p:txBody>
            <a:bodyPr wrap="square" lIns="0" tIns="0" rIns="0" bIns="0" rtlCol="0"/>
            <a:lstStyle/>
            <a:p/>
          </p:txBody>
        </p:sp>
        <p:sp>
          <p:nvSpPr>
            <p:cNvPr id="3874" name="object 3874" descr=""/>
            <p:cNvSpPr/>
            <p:nvPr/>
          </p:nvSpPr>
          <p:spPr>
            <a:xfrm>
              <a:off x="2367480" y="8093340"/>
              <a:ext cx="7620" cy="635"/>
            </a:xfrm>
            <a:custGeom>
              <a:avLst/>
              <a:gdLst/>
              <a:ahLst/>
              <a:cxnLst/>
              <a:rect l="l" t="t" r="r" b="b"/>
              <a:pathLst>
                <a:path w="7619" h="634">
                  <a:moveTo>
                    <a:pt x="0" y="254"/>
                  </a:moveTo>
                  <a:lnTo>
                    <a:pt x="4064" y="101"/>
                  </a:lnTo>
                  <a:lnTo>
                    <a:pt x="4584" y="88"/>
                  </a:lnTo>
                  <a:lnTo>
                    <a:pt x="5613" y="63"/>
                  </a:lnTo>
                  <a:lnTo>
                    <a:pt x="6781" y="12"/>
                  </a:lnTo>
                  <a:lnTo>
                    <a:pt x="7023" y="12"/>
                  </a:lnTo>
                </a:path>
              </a:pathLst>
            </a:custGeom>
            <a:ln w="3175">
              <a:solidFill>
                <a:srgbClr val="565658"/>
              </a:solidFill>
            </a:ln>
          </p:spPr>
          <p:txBody>
            <a:bodyPr wrap="square" lIns="0" tIns="0" rIns="0" bIns="0" rtlCol="0"/>
            <a:lstStyle/>
            <a:p/>
          </p:txBody>
        </p:sp>
        <p:sp>
          <p:nvSpPr>
            <p:cNvPr id="3875" name="object 3875" descr=""/>
            <p:cNvSpPr/>
            <p:nvPr/>
          </p:nvSpPr>
          <p:spPr>
            <a:xfrm>
              <a:off x="2219509" y="8215213"/>
              <a:ext cx="22860" cy="6350"/>
            </a:xfrm>
            <a:custGeom>
              <a:avLst/>
              <a:gdLst/>
              <a:ahLst/>
              <a:cxnLst/>
              <a:rect l="l" t="t" r="r" b="b"/>
              <a:pathLst>
                <a:path w="22860" h="6350">
                  <a:moveTo>
                    <a:pt x="0" y="5753"/>
                  </a:moveTo>
                  <a:lnTo>
                    <a:pt x="495" y="4699"/>
                  </a:lnTo>
                  <a:lnTo>
                    <a:pt x="1689" y="3886"/>
                  </a:lnTo>
                  <a:lnTo>
                    <a:pt x="6692" y="2387"/>
                  </a:lnTo>
                  <a:lnTo>
                    <a:pt x="14262" y="1155"/>
                  </a:lnTo>
                  <a:lnTo>
                    <a:pt x="22440" y="0"/>
                  </a:lnTo>
                </a:path>
              </a:pathLst>
            </a:custGeom>
            <a:ln w="3175">
              <a:solidFill>
                <a:srgbClr val="565658"/>
              </a:solidFill>
            </a:ln>
          </p:spPr>
          <p:txBody>
            <a:bodyPr wrap="square" lIns="0" tIns="0" rIns="0" bIns="0" rtlCol="0"/>
            <a:lstStyle/>
            <a:p/>
          </p:txBody>
        </p:sp>
        <p:sp>
          <p:nvSpPr>
            <p:cNvPr id="3876" name="object 3876" descr=""/>
            <p:cNvSpPr/>
            <p:nvPr/>
          </p:nvSpPr>
          <p:spPr>
            <a:xfrm>
              <a:off x="2362252" y="8093599"/>
              <a:ext cx="5715" cy="10160"/>
            </a:xfrm>
            <a:custGeom>
              <a:avLst/>
              <a:gdLst/>
              <a:ahLst/>
              <a:cxnLst/>
              <a:rect l="l" t="t" r="r" b="b"/>
              <a:pathLst>
                <a:path w="5714" h="10159">
                  <a:moveTo>
                    <a:pt x="2959" y="10071"/>
                  </a:moveTo>
                  <a:lnTo>
                    <a:pt x="1231" y="8674"/>
                  </a:lnTo>
                  <a:lnTo>
                    <a:pt x="355" y="7264"/>
                  </a:lnTo>
                  <a:lnTo>
                    <a:pt x="0" y="5524"/>
                  </a:lnTo>
                  <a:lnTo>
                    <a:pt x="177" y="3911"/>
                  </a:lnTo>
                  <a:lnTo>
                    <a:pt x="800" y="2463"/>
                  </a:lnTo>
                  <a:lnTo>
                    <a:pt x="1803" y="1333"/>
                  </a:lnTo>
                  <a:lnTo>
                    <a:pt x="3073" y="520"/>
                  </a:lnTo>
                  <a:lnTo>
                    <a:pt x="4533" y="38"/>
                  </a:lnTo>
                  <a:lnTo>
                    <a:pt x="5207" y="0"/>
                  </a:lnTo>
                </a:path>
              </a:pathLst>
            </a:custGeom>
            <a:ln w="3175">
              <a:solidFill>
                <a:srgbClr val="565658"/>
              </a:solidFill>
            </a:ln>
          </p:spPr>
          <p:txBody>
            <a:bodyPr wrap="square" lIns="0" tIns="0" rIns="0" bIns="0" rtlCol="0"/>
            <a:lstStyle/>
            <a:p/>
          </p:txBody>
        </p:sp>
        <p:sp>
          <p:nvSpPr>
            <p:cNvPr id="3877" name="object 3877" descr=""/>
            <p:cNvSpPr/>
            <p:nvPr/>
          </p:nvSpPr>
          <p:spPr>
            <a:xfrm>
              <a:off x="2233961" y="8078599"/>
              <a:ext cx="6985" cy="1270"/>
            </a:xfrm>
            <a:custGeom>
              <a:avLst/>
              <a:gdLst/>
              <a:ahLst/>
              <a:cxnLst/>
              <a:rect l="l" t="t" r="r" b="b"/>
              <a:pathLst>
                <a:path w="6985" h="1270">
                  <a:moveTo>
                    <a:pt x="6692" y="0"/>
                  </a:moveTo>
                  <a:lnTo>
                    <a:pt x="2654" y="558"/>
                  </a:lnTo>
                  <a:lnTo>
                    <a:pt x="2171" y="622"/>
                  </a:lnTo>
                  <a:lnTo>
                    <a:pt x="1117" y="761"/>
                  </a:lnTo>
                  <a:lnTo>
                    <a:pt x="0" y="927"/>
                  </a:lnTo>
                </a:path>
              </a:pathLst>
            </a:custGeom>
            <a:ln w="3175">
              <a:solidFill>
                <a:srgbClr val="565658"/>
              </a:solidFill>
            </a:ln>
          </p:spPr>
          <p:txBody>
            <a:bodyPr wrap="square" lIns="0" tIns="0" rIns="0" bIns="0" rtlCol="0"/>
            <a:lstStyle/>
            <a:p/>
          </p:txBody>
        </p:sp>
        <p:sp>
          <p:nvSpPr>
            <p:cNvPr id="3878" name="object 3878" descr=""/>
            <p:cNvSpPr/>
            <p:nvPr/>
          </p:nvSpPr>
          <p:spPr>
            <a:xfrm>
              <a:off x="2365216" y="8103658"/>
              <a:ext cx="6350" cy="3175"/>
            </a:xfrm>
            <a:custGeom>
              <a:avLst/>
              <a:gdLst/>
              <a:ahLst/>
              <a:cxnLst/>
              <a:rect l="l" t="t" r="r" b="b"/>
              <a:pathLst>
                <a:path w="6350" h="3175">
                  <a:moveTo>
                    <a:pt x="6146" y="3175"/>
                  </a:moveTo>
                  <a:lnTo>
                    <a:pt x="5892" y="3060"/>
                  </a:lnTo>
                  <a:lnTo>
                    <a:pt x="4826" y="2489"/>
                  </a:lnTo>
                  <a:lnTo>
                    <a:pt x="4013" y="2070"/>
                  </a:lnTo>
                  <a:lnTo>
                    <a:pt x="3568" y="1854"/>
                  </a:lnTo>
                  <a:lnTo>
                    <a:pt x="0" y="0"/>
                  </a:lnTo>
                </a:path>
              </a:pathLst>
            </a:custGeom>
            <a:ln w="3175">
              <a:solidFill>
                <a:srgbClr val="565658"/>
              </a:solidFill>
            </a:ln>
          </p:spPr>
          <p:txBody>
            <a:bodyPr wrap="square" lIns="0" tIns="0" rIns="0" bIns="0" rtlCol="0"/>
            <a:lstStyle/>
            <a:p/>
          </p:txBody>
        </p:sp>
        <p:sp>
          <p:nvSpPr>
            <p:cNvPr id="3879" name="object 3879" descr=""/>
            <p:cNvSpPr/>
            <p:nvPr/>
          </p:nvSpPr>
          <p:spPr>
            <a:xfrm>
              <a:off x="2240638" y="8068336"/>
              <a:ext cx="5080" cy="10795"/>
            </a:xfrm>
            <a:custGeom>
              <a:avLst/>
              <a:gdLst/>
              <a:ahLst/>
              <a:cxnLst/>
              <a:rect l="l" t="t" r="r" b="b"/>
              <a:pathLst>
                <a:path w="5080" h="10795">
                  <a:moveTo>
                    <a:pt x="1219" y="0"/>
                  </a:moveTo>
                  <a:lnTo>
                    <a:pt x="3073" y="1206"/>
                  </a:lnTo>
                  <a:lnTo>
                    <a:pt x="4064" y="2540"/>
                  </a:lnTo>
                  <a:lnTo>
                    <a:pt x="4635" y="4216"/>
                  </a:lnTo>
                  <a:lnTo>
                    <a:pt x="4622" y="5842"/>
                  </a:lnTo>
                  <a:lnTo>
                    <a:pt x="4140" y="7327"/>
                  </a:lnTo>
                  <a:lnTo>
                    <a:pt x="3276" y="8572"/>
                  </a:lnTo>
                  <a:lnTo>
                    <a:pt x="2095" y="9525"/>
                  </a:lnTo>
                  <a:lnTo>
                    <a:pt x="673" y="10121"/>
                  </a:lnTo>
                  <a:lnTo>
                    <a:pt x="0" y="10261"/>
                  </a:lnTo>
                </a:path>
              </a:pathLst>
            </a:custGeom>
            <a:ln w="3175">
              <a:solidFill>
                <a:srgbClr val="565658"/>
              </a:solidFill>
            </a:ln>
          </p:spPr>
          <p:txBody>
            <a:bodyPr wrap="square" lIns="0" tIns="0" rIns="0" bIns="0" rtlCol="0"/>
            <a:lstStyle/>
            <a:p/>
          </p:txBody>
        </p:sp>
        <p:sp>
          <p:nvSpPr>
            <p:cNvPr id="3880" name="object 3880" descr=""/>
            <p:cNvSpPr/>
            <p:nvPr/>
          </p:nvSpPr>
          <p:spPr>
            <a:xfrm>
              <a:off x="2371363" y="8105690"/>
              <a:ext cx="635" cy="1270"/>
            </a:xfrm>
            <a:custGeom>
              <a:avLst/>
              <a:gdLst/>
              <a:ahLst/>
              <a:cxnLst/>
              <a:rect l="l" t="t" r="r" b="b"/>
              <a:pathLst>
                <a:path w="635" h="1270">
                  <a:moveTo>
                    <a:pt x="0" y="1142"/>
                  </a:moveTo>
                  <a:lnTo>
                    <a:pt x="88" y="990"/>
                  </a:lnTo>
                  <a:lnTo>
                    <a:pt x="190" y="761"/>
                  </a:lnTo>
                  <a:lnTo>
                    <a:pt x="266" y="406"/>
                  </a:lnTo>
                  <a:lnTo>
                    <a:pt x="342" y="0"/>
                  </a:lnTo>
                </a:path>
              </a:pathLst>
            </a:custGeom>
            <a:ln w="3175">
              <a:solidFill>
                <a:srgbClr val="565658"/>
              </a:solidFill>
            </a:ln>
          </p:spPr>
          <p:txBody>
            <a:bodyPr wrap="square" lIns="0" tIns="0" rIns="0" bIns="0" rtlCol="0"/>
            <a:lstStyle/>
            <a:p/>
          </p:txBody>
        </p:sp>
        <p:sp>
          <p:nvSpPr>
            <p:cNvPr id="3881" name="object 3881" descr=""/>
            <p:cNvSpPr/>
            <p:nvPr/>
          </p:nvSpPr>
          <p:spPr>
            <a:xfrm>
              <a:off x="2564229" y="7926987"/>
              <a:ext cx="1270" cy="6350"/>
            </a:xfrm>
            <a:custGeom>
              <a:avLst/>
              <a:gdLst/>
              <a:ahLst/>
              <a:cxnLst/>
              <a:rect l="l" t="t" r="r" b="b"/>
              <a:pathLst>
                <a:path w="1269" h="6350">
                  <a:moveTo>
                    <a:pt x="1181" y="0"/>
                  </a:moveTo>
                  <a:lnTo>
                    <a:pt x="736" y="101"/>
                  </a:lnTo>
                  <a:lnTo>
                    <a:pt x="355" y="355"/>
                  </a:lnTo>
                  <a:lnTo>
                    <a:pt x="88" y="736"/>
                  </a:lnTo>
                  <a:lnTo>
                    <a:pt x="0" y="1536"/>
                  </a:lnTo>
                  <a:lnTo>
                    <a:pt x="0" y="2590"/>
                  </a:lnTo>
                  <a:lnTo>
                    <a:pt x="0" y="4140"/>
                  </a:lnTo>
                  <a:lnTo>
                    <a:pt x="0" y="5930"/>
                  </a:lnTo>
                </a:path>
              </a:pathLst>
            </a:custGeom>
            <a:ln w="3175">
              <a:solidFill>
                <a:srgbClr val="565658"/>
              </a:solidFill>
            </a:ln>
          </p:spPr>
          <p:txBody>
            <a:bodyPr wrap="square" lIns="0" tIns="0" rIns="0" bIns="0" rtlCol="0"/>
            <a:lstStyle/>
            <a:p/>
          </p:txBody>
        </p:sp>
        <p:sp>
          <p:nvSpPr>
            <p:cNvPr id="3882" name="object 3882" descr=""/>
            <p:cNvSpPr/>
            <p:nvPr/>
          </p:nvSpPr>
          <p:spPr>
            <a:xfrm>
              <a:off x="2056067" y="8868703"/>
              <a:ext cx="635" cy="8255"/>
            </a:xfrm>
            <a:custGeom>
              <a:avLst/>
              <a:gdLst/>
              <a:ahLst/>
              <a:cxnLst/>
              <a:rect l="l" t="t" r="r" b="b"/>
              <a:pathLst>
                <a:path w="635" h="8254">
                  <a:moveTo>
                    <a:pt x="139" y="0"/>
                  </a:moveTo>
                  <a:lnTo>
                    <a:pt x="0" y="622"/>
                  </a:lnTo>
                  <a:lnTo>
                    <a:pt x="0" y="1409"/>
                  </a:lnTo>
                  <a:lnTo>
                    <a:pt x="0" y="2628"/>
                  </a:lnTo>
                  <a:lnTo>
                    <a:pt x="0" y="5435"/>
                  </a:lnTo>
                  <a:lnTo>
                    <a:pt x="0" y="6616"/>
                  </a:lnTo>
                  <a:lnTo>
                    <a:pt x="0" y="7416"/>
                  </a:lnTo>
                  <a:lnTo>
                    <a:pt x="0" y="7683"/>
                  </a:lnTo>
                  <a:lnTo>
                    <a:pt x="139" y="8026"/>
                  </a:lnTo>
                </a:path>
              </a:pathLst>
            </a:custGeom>
            <a:ln w="3175">
              <a:solidFill>
                <a:srgbClr val="565658"/>
              </a:solidFill>
            </a:ln>
          </p:spPr>
          <p:txBody>
            <a:bodyPr wrap="square" lIns="0" tIns="0" rIns="0" bIns="0" rtlCol="0"/>
            <a:lstStyle/>
            <a:p/>
          </p:txBody>
        </p:sp>
        <p:sp>
          <p:nvSpPr>
            <p:cNvPr id="3883" name="object 3883" descr=""/>
            <p:cNvSpPr/>
            <p:nvPr/>
          </p:nvSpPr>
          <p:spPr>
            <a:xfrm>
              <a:off x="2056067" y="8923360"/>
              <a:ext cx="635" cy="8255"/>
            </a:xfrm>
            <a:custGeom>
              <a:avLst/>
              <a:gdLst/>
              <a:ahLst/>
              <a:cxnLst/>
              <a:rect l="l" t="t" r="r" b="b"/>
              <a:pathLst>
                <a:path w="635" h="8254">
                  <a:moveTo>
                    <a:pt x="139" y="0"/>
                  </a:moveTo>
                  <a:lnTo>
                    <a:pt x="0" y="609"/>
                  </a:lnTo>
                  <a:lnTo>
                    <a:pt x="0" y="1422"/>
                  </a:lnTo>
                  <a:lnTo>
                    <a:pt x="0" y="2616"/>
                  </a:lnTo>
                  <a:lnTo>
                    <a:pt x="0" y="5422"/>
                  </a:lnTo>
                  <a:lnTo>
                    <a:pt x="0" y="6604"/>
                  </a:lnTo>
                  <a:lnTo>
                    <a:pt x="0" y="7429"/>
                  </a:lnTo>
                  <a:lnTo>
                    <a:pt x="0" y="7696"/>
                  </a:lnTo>
                  <a:lnTo>
                    <a:pt x="139" y="8026"/>
                  </a:lnTo>
                </a:path>
              </a:pathLst>
            </a:custGeom>
            <a:ln w="3175">
              <a:solidFill>
                <a:srgbClr val="565658"/>
              </a:solidFill>
            </a:ln>
          </p:spPr>
          <p:txBody>
            <a:bodyPr wrap="square" lIns="0" tIns="0" rIns="0" bIns="0" rtlCol="0"/>
            <a:lstStyle/>
            <a:p/>
          </p:txBody>
        </p:sp>
        <p:sp>
          <p:nvSpPr>
            <p:cNvPr id="3884" name="object 3884" descr=""/>
            <p:cNvSpPr/>
            <p:nvPr/>
          </p:nvSpPr>
          <p:spPr>
            <a:xfrm>
              <a:off x="2062243" y="8778407"/>
              <a:ext cx="635" cy="8255"/>
            </a:xfrm>
            <a:custGeom>
              <a:avLst/>
              <a:gdLst/>
              <a:ahLst/>
              <a:cxnLst/>
              <a:rect l="l" t="t" r="r" b="b"/>
              <a:pathLst>
                <a:path w="635" h="8254">
                  <a:moveTo>
                    <a:pt x="152" y="0"/>
                  </a:moveTo>
                  <a:lnTo>
                    <a:pt x="0" y="622"/>
                  </a:lnTo>
                  <a:lnTo>
                    <a:pt x="0" y="1409"/>
                  </a:lnTo>
                  <a:lnTo>
                    <a:pt x="0" y="2616"/>
                  </a:lnTo>
                  <a:lnTo>
                    <a:pt x="0" y="7683"/>
                  </a:lnTo>
                  <a:lnTo>
                    <a:pt x="152" y="8026"/>
                  </a:lnTo>
                </a:path>
              </a:pathLst>
            </a:custGeom>
            <a:ln w="3175">
              <a:solidFill>
                <a:srgbClr val="565658"/>
              </a:solidFill>
            </a:ln>
          </p:spPr>
          <p:txBody>
            <a:bodyPr wrap="square" lIns="0" tIns="0" rIns="0" bIns="0" rtlCol="0"/>
            <a:lstStyle/>
            <a:p/>
          </p:txBody>
        </p:sp>
        <p:sp>
          <p:nvSpPr>
            <p:cNvPr id="3885" name="object 3885" descr=""/>
            <p:cNvSpPr/>
            <p:nvPr/>
          </p:nvSpPr>
          <p:spPr>
            <a:xfrm>
              <a:off x="2062243" y="8877019"/>
              <a:ext cx="635" cy="8255"/>
            </a:xfrm>
            <a:custGeom>
              <a:avLst/>
              <a:gdLst/>
              <a:ahLst/>
              <a:cxnLst/>
              <a:rect l="l" t="t" r="r" b="b"/>
              <a:pathLst>
                <a:path w="635" h="8254">
                  <a:moveTo>
                    <a:pt x="152" y="0"/>
                  </a:moveTo>
                  <a:lnTo>
                    <a:pt x="0" y="622"/>
                  </a:lnTo>
                  <a:lnTo>
                    <a:pt x="0" y="1409"/>
                  </a:lnTo>
                  <a:lnTo>
                    <a:pt x="0" y="2616"/>
                  </a:lnTo>
                  <a:lnTo>
                    <a:pt x="0" y="7683"/>
                  </a:lnTo>
                  <a:lnTo>
                    <a:pt x="152" y="8039"/>
                  </a:lnTo>
                </a:path>
              </a:pathLst>
            </a:custGeom>
            <a:ln w="3175">
              <a:solidFill>
                <a:srgbClr val="565658"/>
              </a:solidFill>
            </a:ln>
          </p:spPr>
          <p:txBody>
            <a:bodyPr wrap="square" lIns="0" tIns="0" rIns="0" bIns="0" rtlCol="0"/>
            <a:lstStyle/>
            <a:p/>
          </p:txBody>
        </p:sp>
        <p:sp>
          <p:nvSpPr>
            <p:cNvPr id="3886" name="object 3886" descr=""/>
            <p:cNvSpPr/>
            <p:nvPr/>
          </p:nvSpPr>
          <p:spPr>
            <a:xfrm>
              <a:off x="2062243" y="8976814"/>
              <a:ext cx="635" cy="8255"/>
            </a:xfrm>
            <a:custGeom>
              <a:avLst/>
              <a:gdLst/>
              <a:ahLst/>
              <a:cxnLst/>
              <a:rect l="l" t="t" r="r" b="b"/>
              <a:pathLst>
                <a:path w="635" h="8254">
                  <a:moveTo>
                    <a:pt x="152" y="0"/>
                  </a:moveTo>
                  <a:lnTo>
                    <a:pt x="0" y="622"/>
                  </a:lnTo>
                  <a:lnTo>
                    <a:pt x="0" y="1409"/>
                  </a:lnTo>
                  <a:lnTo>
                    <a:pt x="0" y="2628"/>
                  </a:lnTo>
                  <a:lnTo>
                    <a:pt x="0" y="7683"/>
                  </a:lnTo>
                  <a:lnTo>
                    <a:pt x="152" y="8039"/>
                  </a:lnTo>
                </a:path>
              </a:pathLst>
            </a:custGeom>
            <a:ln w="3175">
              <a:solidFill>
                <a:srgbClr val="565658"/>
              </a:solidFill>
            </a:ln>
          </p:spPr>
          <p:txBody>
            <a:bodyPr wrap="square" lIns="0" tIns="0" rIns="0" bIns="0" rtlCol="0"/>
            <a:lstStyle/>
            <a:p/>
          </p:txBody>
        </p:sp>
        <p:sp>
          <p:nvSpPr>
            <p:cNvPr id="3887" name="object 3887" descr=""/>
            <p:cNvSpPr/>
            <p:nvPr/>
          </p:nvSpPr>
          <p:spPr>
            <a:xfrm>
              <a:off x="2066997" y="8765503"/>
              <a:ext cx="5080" cy="0"/>
            </a:xfrm>
            <a:custGeom>
              <a:avLst/>
              <a:gdLst/>
              <a:ahLst/>
              <a:cxnLst/>
              <a:rect l="l" t="t" r="r" b="b"/>
              <a:pathLst>
                <a:path w="5080" h="0">
                  <a:moveTo>
                    <a:pt x="4749" y="0"/>
                  </a:moveTo>
                  <a:lnTo>
                    <a:pt x="0" y="0"/>
                  </a:lnTo>
                </a:path>
              </a:pathLst>
            </a:custGeom>
            <a:ln w="3175">
              <a:solidFill>
                <a:srgbClr val="565658"/>
              </a:solidFill>
            </a:ln>
          </p:spPr>
          <p:txBody>
            <a:bodyPr wrap="square" lIns="0" tIns="0" rIns="0" bIns="0" rtlCol="0"/>
            <a:lstStyle/>
            <a:p/>
          </p:txBody>
        </p:sp>
        <p:sp>
          <p:nvSpPr>
            <p:cNvPr id="3888" name="object 3888" descr=""/>
            <p:cNvSpPr/>
            <p:nvPr/>
          </p:nvSpPr>
          <p:spPr>
            <a:xfrm>
              <a:off x="2066997" y="8990631"/>
              <a:ext cx="5080" cy="0"/>
            </a:xfrm>
            <a:custGeom>
              <a:avLst/>
              <a:gdLst/>
              <a:ahLst/>
              <a:cxnLst/>
              <a:rect l="l" t="t" r="r" b="b"/>
              <a:pathLst>
                <a:path w="5080" h="0">
                  <a:moveTo>
                    <a:pt x="0" y="0"/>
                  </a:moveTo>
                  <a:lnTo>
                    <a:pt x="4749" y="0"/>
                  </a:lnTo>
                </a:path>
              </a:pathLst>
            </a:custGeom>
            <a:ln w="3175">
              <a:solidFill>
                <a:srgbClr val="565658"/>
              </a:solidFill>
            </a:ln>
          </p:spPr>
          <p:txBody>
            <a:bodyPr wrap="square" lIns="0" tIns="0" rIns="0" bIns="0" rtlCol="0"/>
            <a:lstStyle/>
            <a:p/>
          </p:txBody>
        </p:sp>
        <p:sp>
          <p:nvSpPr>
            <p:cNvPr id="3889" name="object 3889" descr=""/>
            <p:cNvSpPr/>
            <p:nvPr/>
          </p:nvSpPr>
          <p:spPr>
            <a:xfrm>
              <a:off x="2062243" y="8967313"/>
              <a:ext cx="635" cy="8255"/>
            </a:xfrm>
            <a:custGeom>
              <a:avLst/>
              <a:gdLst/>
              <a:ahLst/>
              <a:cxnLst/>
              <a:rect l="l" t="t" r="r" b="b"/>
              <a:pathLst>
                <a:path w="635" h="8254">
                  <a:moveTo>
                    <a:pt x="152" y="0"/>
                  </a:moveTo>
                  <a:lnTo>
                    <a:pt x="0" y="622"/>
                  </a:lnTo>
                  <a:lnTo>
                    <a:pt x="0" y="1409"/>
                  </a:lnTo>
                  <a:lnTo>
                    <a:pt x="0" y="2616"/>
                  </a:lnTo>
                  <a:lnTo>
                    <a:pt x="0" y="7683"/>
                  </a:lnTo>
                  <a:lnTo>
                    <a:pt x="152" y="8039"/>
                  </a:lnTo>
                </a:path>
              </a:pathLst>
            </a:custGeom>
            <a:ln w="3175">
              <a:solidFill>
                <a:srgbClr val="565658"/>
              </a:solidFill>
            </a:ln>
          </p:spPr>
          <p:txBody>
            <a:bodyPr wrap="square" lIns="0" tIns="0" rIns="0" bIns="0" rtlCol="0"/>
            <a:lstStyle/>
            <a:p/>
          </p:txBody>
        </p:sp>
        <p:sp>
          <p:nvSpPr>
            <p:cNvPr id="3890" name="object 3890" descr=""/>
            <p:cNvSpPr/>
            <p:nvPr/>
          </p:nvSpPr>
          <p:spPr>
            <a:xfrm>
              <a:off x="2056067" y="8923360"/>
              <a:ext cx="635" cy="8255"/>
            </a:xfrm>
            <a:custGeom>
              <a:avLst/>
              <a:gdLst/>
              <a:ahLst/>
              <a:cxnLst/>
              <a:rect l="l" t="t" r="r" b="b"/>
              <a:pathLst>
                <a:path w="635" h="8254">
                  <a:moveTo>
                    <a:pt x="139" y="0"/>
                  </a:moveTo>
                  <a:lnTo>
                    <a:pt x="0" y="330"/>
                  </a:lnTo>
                  <a:lnTo>
                    <a:pt x="0" y="609"/>
                  </a:lnTo>
                  <a:lnTo>
                    <a:pt x="0" y="1422"/>
                  </a:lnTo>
                  <a:lnTo>
                    <a:pt x="0" y="2616"/>
                  </a:lnTo>
                  <a:lnTo>
                    <a:pt x="0" y="5422"/>
                  </a:lnTo>
                  <a:lnTo>
                    <a:pt x="0" y="6604"/>
                  </a:lnTo>
                  <a:lnTo>
                    <a:pt x="0" y="7429"/>
                  </a:lnTo>
                  <a:lnTo>
                    <a:pt x="139" y="8026"/>
                  </a:lnTo>
                </a:path>
              </a:pathLst>
            </a:custGeom>
            <a:ln w="3175">
              <a:solidFill>
                <a:srgbClr val="565658"/>
              </a:solidFill>
            </a:ln>
          </p:spPr>
          <p:txBody>
            <a:bodyPr wrap="square" lIns="0" tIns="0" rIns="0" bIns="0" rtlCol="0"/>
            <a:lstStyle/>
            <a:p/>
          </p:txBody>
        </p:sp>
        <p:sp>
          <p:nvSpPr>
            <p:cNvPr id="3891" name="object 3891" descr=""/>
            <p:cNvSpPr/>
            <p:nvPr/>
          </p:nvSpPr>
          <p:spPr>
            <a:xfrm>
              <a:off x="2362856" y="7926987"/>
              <a:ext cx="24130" cy="0"/>
            </a:xfrm>
            <a:custGeom>
              <a:avLst/>
              <a:gdLst/>
              <a:ahLst/>
              <a:cxnLst/>
              <a:rect l="l" t="t" r="r" b="b"/>
              <a:pathLst>
                <a:path w="24130" h="0">
                  <a:moveTo>
                    <a:pt x="23736" y="0"/>
                  </a:moveTo>
                  <a:lnTo>
                    <a:pt x="23736" y="0"/>
                  </a:lnTo>
                  <a:lnTo>
                    <a:pt x="50" y="0"/>
                  </a:lnTo>
                </a:path>
              </a:pathLst>
            </a:custGeom>
            <a:ln w="3175">
              <a:solidFill>
                <a:srgbClr val="565658"/>
              </a:solidFill>
            </a:ln>
          </p:spPr>
          <p:txBody>
            <a:bodyPr wrap="square" lIns="0" tIns="0" rIns="0" bIns="0" rtlCol="0"/>
            <a:lstStyle/>
            <a:p/>
          </p:txBody>
        </p:sp>
        <p:sp>
          <p:nvSpPr>
            <p:cNvPr id="3892" name="object 3892" descr=""/>
            <p:cNvSpPr/>
            <p:nvPr/>
          </p:nvSpPr>
          <p:spPr>
            <a:xfrm>
              <a:off x="2382041" y="8087972"/>
              <a:ext cx="5080" cy="6985"/>
            </a:xfrm>
            <a:custGeom>
              <a:avLst/>
              <a:gdLst/>
              <a:ahLst/>
              <a:cxnLst/>
              <a:rect l="l" t="t" r="r" b="b"/>
              <a:pathLst>
                <a:path w="5080" h="6984">
                  <a:moveTo>
                    <a:pt x="0" y="6502"/>
                  </a:moveTo>
                  <a:lnTo>
                    <a:pt x="241" y="6273"/>
                  </a:lnTo>
                  <a:lnTo>
                    <a:pt x="3530" y="1879"/>
                  </a:lnTo>
                  <a:lnTo>
                    <a:pt x="4673" y="0"/>
                  </a:lnTo>
                </a:path>
              </a:pathLst>
            </a:custGeom>
            <a:ln w="3175">
              <a:solidFill>
                <a:srgbClr val="565658"/>
              </a:solidFill>
            </a:ln>
          </p:spPr>
          <p:txBody>
            <a:bodyPr wrap="square" lIns="0" tIns="0" rIns="0" bIns="0" rtlCol="0"/>
            <a:lstStyle/>
            <a:p/>
          </p:txBody>
        </p:sp>
        <p:sp>
          <p:nvSpPr>
            <p:cNvPr id="3893" name="object 3893" descr=""/>
            <p:cNvSpPr/>
            <p:nvPr/>
          </p:nvSpPr>
          <p:spPr>
            <a:xfrm>
              <a:off x="2385861" y="8024978"/>
              <a:ext cx="3810" cy="29845"/>
            </a:xfrm>
            <a:custGeom>
              <a:avLst/>
              <a:gdLst/>
              <a:ahLst/>
              <a:cxnLst/>
              <a:rect l="l" t="t" r="r" b="b"/>
              <a:pathLst>
                <a:path w="3810" h="29845">
                  <a:moveTo>
                    <a:pt x="0" y="29565"/>
                  </a:moveTo>
                  <a:lnTo>
                    <a:pt x="3670" y="4216"/>
                  </a:lnTo>
                  <a:lnTo>
                    <a:pt x="3568" y="2032"/>
                  </a:lnTo>
                  <a:lnTo>
                    <a:pt x="3340" y="0"/>
                  </a:lnTo>
                </a:path>
              </a:pathLst>
            </a:custGeom>
            <a:ln w="3175">
              <a:solidFill>
                <a:srgbClr val="565658"/>
              </a:solidFill>
            </a:ln>
          </p:spPr>
          <p:txBody>
            <a:bodyPr wrap="square" lIns="0" tIns="0" rIns="0" bIns="0" rtlCol="0"/>
            <a:lstStyle/>
            <a:p/>
          </p:txBody>
        </p:sp>
        <p:sp>
          <p:nvSpPr>
            <p:cNvPr id="3894" name="object 3894" descr=""/>
            <p:cNvSpPr/>
            <p:nvPr/>
          </p:nvSpPr>
          <p:spPr>
            <a:xfrm>
              <a:off x="2384104" y="8003781"/>
              <a:ext cx="1905" cy="4445"/>
            </a:xfrm>
            <a:custGeom>
              <a:avLst/>
              <a:gdLst/>
              <a:ahLst/>
              <a:cxnLst/>
              <a:rect l="l" t="t" r="r" b="b"/>
              <a:pathLst>
                <a:path w="1905" h="4445">
                  <a:moveTo>
                    <a:pt x="1409" y="3987"/>
                  </a:moveTo>
                  <a:lnTo>
                    <a:pt x="507" y="1003"/>
                  </a:lnTo>
                  <a:lnTo>
                    <a:pt x="0" y="0"/>
                  </a:lnTo>
                </a:path>
              </a:pathLst>
            </a:custGeom>
            <a:ln w="3175">
              <a:solidFill>
                <a:srgbClr val="565658"/>
              </a:solidFill>
            </a:ln>
          </p:spPr>
          <p:txBody>
            <a:bodyPr wrap="square" lIns="0" tIns="0" rIns="0" bIns="0" rtlCol="0"/>
            <a:lstStyle/>
            <a:p/>
          </p:txBody>
        </p:sp>
        <p:sp>
          <p:nvSpPr>
            <p:cNvPr id="3895" name="object 3895" descr=""/>
            <p:cNvSpPr/>
            <p:nvPr/>
          </p:nvSpPr>
          <p:spPr>
            <a:xfrm>
              <a:off x="2366998" y="7978216"/>
              <a:ext cx="7620" cy="8890"/>
            </a:xfrm>
            <a:custGeom>
              <a:avLst/>
              <a:gdLst/>
              <a:ahLst/>
              <a:cxnLst/>
              <a:rect l="l" t="t" r="r" b="b"/>
              <a:pathLst>
                <a:path w="7619" h="8890">
                  <a:moveTo>
                    <a:pt x="7378" y="8432"/>
                  </a:moveTo>
                  <a:lnTo>
                    <a:pt x="6896" y="7696"/>
                  </a:lnTo>
                  <a:lnTo>
                    <a:pt x="0" y="0"/>
                  </a:lnTo>
                </a:path>
              </a:pathLst>
            </a:custGeom>
            <a:ln w="3175">
              <a:solidFill>
                <a:srgbClr val="565658"/>
              </a:solidFill>
            </a:ln>
          </p:spPr>
          <p:txBody>
            <a:bodyPr wrap="square" lIns="0" tIns="0" rIns="0" bIns="0" rtlCol="0"/>
            <a:lstStyle/>
            <a:p/>
          </p:txBody>
        </p:sp>
        <p:sp>
          <p:nvSpPr>
            <p:cNvPr id="3896" name="object 3896" descr=""/>
            <p:cNvSpPr/>
            <p:nvPr/>
          </p:nvSpPr>
          <p:spPr>
            <a:xfrm>
              <a:off x="2386357" y="8049656"/>
              <a:ext cx="1270" cy="2540"/>
            </a:xfrm>
            <a:custGeom>
              <a:avLst/>
              <a:gdLst/>
              <a:ahLst/>
              <a:cxnLst/>
              <a:rect l="l" t="t" r="r" b="b"/>
              <a:pathLst>
                <a:path w="1269" h="2540">
                  <a:moveTo>
                    <a:pt x="0" y="2489"/>
                  </a:moveTo>
                  <a:lnTo>
                    <a:pt x="787" y="660"/>
                  </a:lnTo>
                  <a:lnTo>
                    <a:pt x="876" y="0"/>
                  </a:lnTo>
                </a:path>
              </a:pathLst>
            </a:custGeom>
            <a:ln w="3175">
              <a:solidFill>
                <a:srgbClr val="565658"/>
              </a:solidFill>
            </a:ln>
          </p:spPr>
          <p:txBody>
            <a:bodyPr wrap="square" lIns="0" tIns="0" rIns="0" bIns="0" rtlCol="0"/>
            <a:lstStyle/>
            <a:p/>
          </p:txBody>
        </p:sp>
        <p:sp>
          <p:nvSpPr>
            <p:cNvPr id="3897" name="object 3897" descr=""/>
            <p:cNvSpPr/>
            <p:nvPr/>
          </p:nvSpPr>
          <p:spPr>
            <a:xfrm>
              <a:off x="2389135" y="8025870"/>
              <a:ext cx="635" cy="4445"/>
            </a:xfrm>
            <a:custGeom>
              <a:avLst/>
              <a:gdLst/>
              <a:ahLst/>
              <a:cxnLst/>
              <a:rect l="l" t="t" r="r" b="b"/>
              <a:pathLst>
                <a:path w="635" h="4445">
                  <a:moveTo>
                    <a:pt x="0" y="4229"/>
                  </a:moveTo>
                  <a:lnTo>
                    <a:pt x="292" y="1155"/>
                  </a:lnTo>
                  <a:lnTo>
                    <a:pt x="50" y="0"/>
                  </a:lnTo>
                </a:path>
              </a:pathLst>
            </a:custGeom>
            <a:ln w="3175">
              <a:solidFill>
                <a:srgbClr val="565658"/>
              </a:solidFill>
            </a:ln>
          </p:spPr>
          <p:txBody>
            <a:bodyPr wrap="square" lIns="0" tIns="0" rIns="0" bIns="0" rtlCol="0"/>
            <a:lstStyle/>
            <a:p/>
          </p:txBody>
        </p:sp>
        <p:sp>
          <p:nvSpPr>
            <p:cNvPr id="3898" name="object 3898" descr=""/>
            <p:cNvSpPr/>
            <p:nvPr/>
          </p:nvSpPr>
          <p:spPr>
            <a:xfrm>
              <a:off x="2366978" y="7978226"/>
              <a:ext cx="6350" cy="6985"/>
            </a:xfrm>
            <a:custGeom>
              <a:avLst/>
              <a:gdLst/>
              <a:ahLst/>
              <a:cxnLst/>
              <a:rect l="l" t="t" r="r" b="b"/>
              <a:pathLst>
                <a:path w="6350" h="6984">
                  <a:moveTo>
                    <a:pt x="6083" y="6921"/>
                  </a:moveTo>
                  <a:lnTo>
                    <a:pt x="5422" y="5816"/>
                  </a:lnTo>
                  <a:lnTo>
                    <a:pt x="0" y="0"/>
                  </a:lnTo>
                </a:path>
              </a:pathLst>
            </a:custGeom>
            <a:ln w="3175">
              <a:solidFill>
                <a:srgbClr val="565658"/>
              </a:solidFill>
            </a:ln>
          </p:spPr>
          <p:txBody>
            <a:bodyPr wrap="square" lIns="0" tIns="0" rIns="0" bIns="0" rtlCol="0"/>
            <a:lstStyle/>
            <a:p/>
          </p:txBody>
        </p:sp>
        <p:sp>
          <p:nvSpPr>
            <p:cNvPr id="3899" name="object 3899" descr=""/>
            <p:cNvSpPr/>
            <p:nvPr/>
          </p:nvSpPr>
          <p:spPr>
            <a:xfrm>
              <a:off x="2334752" y="7960028"/>
              <a:ext cx="32384" cy="18415"/>
            </a:xfrm>
            <a:custGeom>
              <a:avLst/>
              <a:gdLst/>
              <a:ahLst/>
              <a:cxnLst/>
              <a:rect l="l" t="t" r="r" b="b"/>
              <a:pathLst>
                <a:path w="32385" h="18415">
                  <a:moveTo>
                    <a:pt x="32245" y="18186"/>
                  </a:moveTo>
                  <a:lnTo>
                    <a:pt x="1841" y="380"/>
                  </a:lnTo>
                  <a:lnTo>
                    <a:pt x="0" y="0"/>
                  </a:lnTo>
                </a:path>
              </a:pathLst>
            </a:custGeom>
            <a:ln w="3175">
              <a:solidFill>
                <a:srgbClr val="565658"/>
              </a:solidFill>
            </a:ln>
          </p:spPr>
          <p:txBody>
            <a:bodyPr wrap="square" lIns="0" tIns="0" rIns="0" bIns="0" rtlCol="0"/>
            <a:lstStyle/>
            <a:p/>
          </p:txBody>
        </p:sp>
        <p:sp>
          <p:nvSpPr>
            <p:cNvPr id="3900" name="object 3900" descr=""/>
            <p:cNvSpPr/>
            <p:nvPr/>
          </p:nvSpPr>
          <p:spPr>
            <a:xfrm>
              <a:off x="2319124" y="7957387"/>
              <a:ext cx="8890" cy="1270"/>
            </a:xfrm>
            <a:custGeom>
              <a:avLst/>
              <a:gdLst/>
              <a:ahLst/>
              <a:cxnLst/>
              <a:rect l="l" t="t" r="r" b="b"/>
              <a:pathLst>
                <a:path w="8889" h="1270">
                  <a:moveTo>
                    <a:pt x="8496" y="1219"/>
                  </a:moveTo>
                  <a:lnTo>
                    <a:pt x="3873" y="304"/>
                  </a:lnTo>
                  <a:lnTo>
                    <a:pt x="0" y="0"/>
                  </a:lnTo>
                </a:path>
              </a:pathLst>
            </a:custGeom>
            <a:ln w="3175">
              <a:solidFill>
                <a:srgbClr val="565658"/>
              </a:solidFill>
            </a:ln>
          </p:spPr>
          <p:txBody>
            <a:bodyPr wrap="square" lIns="0" tIns="0" rIns="0" bIns="0" rtlCol="0"/>
            <a:lstStyle/>
            <a:p/>
          </p:txBody>
        </p:sp>
        <p:sp>
          <p:nvSpPr>
            <p:cNvPr id="3901" name="object 3901" descr=""/>
            <p:cNvSpPr/>
            <p:nvPr/>
          </p:nvSpPr>
          <p:spPr>
            <a:xfrm>
              <a:off x="2301360" y="7957385"/>
              <a:ext cx="10795" cy="1905"/>
            </a:xfrm>
            <a:custGeom>
              <a:avLst/>
              <a:gdLst/>
              <a:ahLst/>
              <a:cxnLst/>
              <a:rect l="l" t="t" r="r" b="b"/>
              <a:pathLst>
                <a:path w="10794" h="1904">
                  <a:moveTo>
                    <a:pt x="10236" y="0"/>
                  </a:moveTo>
                  <a:lnTo>
                    <a:pt x="3556" y="634"/>
                  </a:lnTo>
                  <a:lnTo>
                    <a:pt x="0" y="1574"/>
                  </a:lnTo>
                </a:path>
              </a:pathLst>
            </a:custGeom>
            <a:ln w="3175">
              <a:solidFill>
                <a:srgbClr val="565658"/>
              </a:solidFill>
            </a:ln>
          </p:spPr>
          <p:txBody>
            <a:bodyPr wrap="square" lIns="0" tIns="0" rIns="0" bIns="0" rtlCol="0"/>
            <a:lstStyle/>
            <a:p/>
          </p:txBody>
        </p:sp>
        <p:sp>
          <p:nvSpPr>
            <p:cNvPr id="3902" name="object 3902" descr=""/>
            <p:cNvSpPr/>
            <p:nvPr/>
          </p:nvSpPr>
          <p:spPr>
            <a:xfrm>
              <a:off x="2277098" y="7963617"/>
              <a:ext cx="8255" cy="5080"/>
            </a:xfrm>
            <a:custGeom>
              <a:avLst/>
              <a:gdLst/>
              <a:ahLst/>
              <a:cxnLst/>
              <a:rect l="l" t="t" r="r" b="b"/>
              <a:pathLst>
                <a:path w="8255" h="5079">
                  <a:moveTo>
                    <a:pt x="8204" y="0"/>
                  </a:moveTo>
                  <a:lnTo>
                    <a:pt x="5003" y="1511"/>
                  </a:lnTo>
                  <a:lnTo>
                    <a:pt x="0" y="4483"/>
                  </a:lnTo>
                </a:path>
              </a:pathLst>
            </a:custGeom>
            <a:ln w="3175">
              <a:solidFill>
                <a:srgbClr val="565658"/>
              </a:solidFill>
            </a:ln>
          </p:spPr>
          <p:txBody>
            <a:bodyPr wrap="square" lIns="0" tIns="0" rIns="0" bIns="0" rtlCol="0"/>
            <a:lstStyle/>
            <a:p/>
          </p:txBody>
        </p:sp>
        <p:sp>
          <p:nvSpPr>
            <p:cNvPr id="3903" name="object 3903" descr=""/>
            <p:cNvSpPr/>
            <p:nvPr/>
          </p:nvSpPr>
          <p:spPr>
            <a:xfrm>
              <a:off x="2252270" y="7970109"/>
              <a:ext cx="21590" cy="22225"/>
            </a:xfrm>
            <a:custGeom>
              <a:avLst/>
              <a:gdLst/>
              <a:ahLst/>
              <a:cxnLst/>
              <a:rect l="l" t="t" r="r" b="b"/>
              <a:pathLst>
                <a:path w="21589" h="22225">
                  <a:moveTo>
                    <a:pt x="21399" y="0"/>
                  </a:moveTo>
                  <a:lnTo>
                    <a:pt x="3314" y="17322"/>
                  </a:lnTo>
                  <a:lnTo>
                    <a:pt x="0" y="22224"/>
                  </a:lnTo>
                </a:path>
              </a:pathLst>
            </a:custGeom>
            <a:ln w="3175">
              <a:solidFill>
                <a:srgbClr val="565658"/>
              </a:solidFill>
            </a:ln>
          </p:spPr>
          <p:txBody>
            <a:bodyPr wrap="square" lIns="0" tIns="0" rIns="0" bIns="0" rtlCol="0"/>
            <a:lstStyle/>
            <a:p/>
          </p:txBody>
        </p:sp>
        <p:sp>
          <p:nvSpPr>
            <p:cNvPr id="3904" name="object 3904" descr=""/>
            <p:cNvSpPr/>
            <p:nvPr/>
          </p:nvSpPr>
          <p:spPr>
            <a:xfrm>
              <a:off x="2229437" y="8096800"/>
              <a:ext cx="1270" cy="4445"/>
            </a:xfrm>
            <a:custGeom>
              <a:avLst/>
              <a:gdLst/>
              <a:ahLst/>
              <a:cxnLst/>
              <a:rect l="l" t="t" r="r" b="b"/>
              <a:pathLst>
                <a:path w="1269" h="4445">
                  <a:moveTo>
                    <a:pt x="736" y="0"/>
                  </a:moveTo>
                  <a:lnTo>
                    <a:pt x="685" y="546"/>
                  </a:lnTo>
                  <a:lnTo>
                    <a:pt x="520" y="1435"/>
                  </a:lnTo>
                  <a:lnTo>
                    <a:pt x="292" y="2755"/>
                  </a:lnTo>
                  <a:lnTo>
                    <a:pt x="0" y="4330"/>
                  </a:lnTo>
                </a:path>
              </a:pathLst>
            </a:custGeom>
            <a:ln w="3175">
              <a:solidFill>
                <a:srgbClr val="565658"/>
              </a:solidFill>
            </a:ln>
          </p:spPr>
          <p:txBody>
            <a:bodyPr wrap="square" lIns="0" tIns="0" rIns="0" bIns="0" rtlCol="0"/>
            <a:lstStyle/>
            <a:p/>
          </p:txBody>
        </p:sp>
        <p:sp>
          <p:nvSpPr>
            <p:cNvPr id="3905" name="object 3905" descr=""/>
            <p:cNvSpPr/>
            <p:nvPr/>
          </p:nvSpPr>
          <p:spPr>
            <a:xfrm>
              <a:off x="2229690" y="8096347"/>
              <a:ext cx="635" cy="635"/>
            </a:xfrm>
            <a:custGeom>
              <a:avLst/>
              <a:gdLst/>
              <a:ahLst/>
              <a:cxnLst/>
              <a:rect l="l" t="t" r="r" b="b"/>
              <a:pathLst>
                <a:path w="635" h="634">
                  <a:moveTo>
                    <a:pt x="0" y="0"/>
                  </a:moveTo>
                  <a:lnTo>
                    <a:pt x="228" y="76"/>
                  </a:lnTo>
                  <a:lnTo>
                    <a:pt x="381" y="241"/>
                  </a:lnTo>
                  <a:lnTo>
                    <a:pt x="469" y="457"/>
                  </a:lnTo>
                </a:path>
              </a:pathLst>
            </a:custGeom>
            <a:ln w="3175">
              <a:solidFill>
                <a:srgbClr val="565658"/>
              </a:solidFill>
            </a:ln>
          </p:spPr>
          <p:txBody>
            <a:bodyPr wrap="square" lIns="0" tIns="0" rIns="0" bIns="0" rtlCol="0"/>
            <a:lstStyle/>
            <a:p/>
          </p:txBody>
        </p:sp>
        <p:sp>
          <p:nvSpPr>
            <p:cNvPr id="3906" name="object 3906" descr=""/>
            <p:cNvSpPr/>
            <p:nvPr/>
          </p:nvSpPr>
          <p:spPr>
            <a:xfrm>
              <a:off x="2222705" y="7965384"/>
              <a:ext cx="1905" cy="3175"/>
            </a:xfrm>
            <a:custGeom>
              <a:avLst/>
              <a:gdLst/>
              <a:ahLst/>
              <a:cxnLst/>
              <a:rect l="l" t="t" r="r" b="b"/>
              <a:pathLst>
                <a:path w="1905" h="3175">
                  <a:moveTo>
                    <a:pt x="1727" y="0"/>
                  </a:moveTo>
                  <a:lnTo>
                    <a:pt x="0" y="2882"/>
                  </a:lnTo>
                </a:path>
              </a:pathLst>
            </a:custGeom>
            <a:ln w="3175">
              <a:solidFill>
                <a:srgbClr val="565658"/>
              </a:solidFill>
            </a:ln>
          </p:spPr>
          <p:txBody>
            <a:bodyPr wrap="square" lIns="0" tIns="0" rIns="0" bIns="0" rtlCol="0"/>
            <a:lstStyle/>
            <a:p/>
          </p:txBody>
        </p:sp>
        <p:sp>
          <p:nvSpPr>
            <p:cNvPr id="3907" name="object 3907" descr=""/>
            <p:cNvSpPr/>
            <p:nvPr/>
          </p:nvSpPr>
          <p:spPr>
            <a:xfrm>
              <a:off x="2209169" y="7999342"/>
              <a:ext cx="635" cy="1270"/>
            </a:xfrm>
            <a:custGeom>
              <a:avLst/>
              <a:gdLst/>
              <a:ahLst/>
              <a:cxnLst/>
              <a:rect l="l" t="t" r="r" b="b"/>
              <a:pathLst>
                <a:path w="635" h="1270">
                  <a:moveTo>
                    <a:pt x="330" y="0"/>
                  </a:moveTo>
                  <a:lnTo>
                    <a:pt x="0" y="1066"/>
                  </a:lnTo>
                </a:path>
              </a:pathLst>
            </a:custGeom>
            <a:ln w="3175">
              <a:solidFill>
                <a:srgbClr val="565658"/>
              </a:solidFill>
            </a:ln>
          </p:spPr>
          <p:txBody>
            <a:bodyPr wrap="square" lIns="0" tIns="0" rIns="0" bIns="0" rtlCol="0"/>
            <a:lstStyle/>
            <a:p/>
          </p:txBody>
        </p:sp>
        <p:sp>
          <p:nvSpPr>
            <p:cNvPr id="3908" name="object 3908" descr=""/>
            <p:cNvSpPr/>
            <p:nvPr/>
          </p:nvSpPr>
          <p:spPr>
            <a:xfrm>
              <a:off x="2253565" y="7981377"/>
              <a:ext cx="635" cy="635"/>
            </a:xfrm>
            <a:custGeom>
              <a:avLst/>
              <a:gdLst/>
              <a:ahLst/>
              <a:cxnLst/>
              <a:rect l="l" t="t" r="r" b="b"/>
              <a:pathLst>
                <a:path w="635" h="634">
                  <a:moveTo>
                    <a:pt x="0" y="0"/>
                  </a:moveTo>
                  <a:lnTo>
                    <a:pt x="203" y="25"/>
                  </a:lnTo>
                  <a:lnTo>
                    <a:pt x="406" y="76"/>
                  </a:lnTo>
                  <a:lnTo>
                    <a:pt x="558" y="114"/>
                  </a:lnTo>
                </a:path>
              </a:pathLst>
            </a:custGeom>
            <a:ln w="3175">
              <a:solidFill>
                <a:srgbClr val="565658"/>
              </a:solidFill>
            </a:ln>
          </p:spPr>
          <p:txBody>
            <a:bodyPr wrap="square" lIns="0" tIns="0" rIns="0" bIns="0" rtlCol="0"/>
            <a:lstStyle/>
            <a:p/>
          </p:txBody>
        </p:sp>
        <p:sp>
          <p:nvSpPr>
            <p:cNvPr id="3909" name="object 3909" descr=""/>
            <p:cNvSpPr/>
            <p:nvPr/>
          </p:nvSpPr>
          <p:spPr>
            <a:xfrm>
              <a:off x="2245254" y="7995064"/>
              <a:ext cx="5715" cy="12700"/>
            </a:xfrm>
            <a:custGeom>
              <a:avLst/>
              <a:gdLst/>
              <a:ahLst/>
              <a:cxnLst/>
              <a:rect l="l" t="t" r="r" b="b"/>
              <a:pathLst>
                <a:path w="5714" h="12700">
                  <a:moveTo>
                    <a:pt x="5372" y="0"/>
                  </a:moveTo>
                  <a:lnTo>
                    <a:pt x="5105" y="469"/>
                  </a:lnTo>
                  <a:lnTo>
                    <a:pt x="609" y="10210"/>
                  </a:lnTo>
                  <a:lnTo>
                    <a:pt x="0" y="12242"/>
                  </a:lnTo>
                </a:path>
              </a:pathLst>
            </a:custGeom>
            <a:ln w="3175">
              <a:solidFill>
                <a:srgbClr val="565658"/>
              </a:solidFill>
            </a:ln>
          </p:spPr>
          <p:txBody>
            <a:bodyPr wrap="square" lIns="0" tIns="0" rIns="0" bIns="0" rtlCol="0"/>
            <a:lstStyle/>
            <a:p/>
          </p:txBody>
        </p:sp>
        <p:sp>
          <p:nvSpPr>
            <p:cNvPr id="3910" name="object 3910" descr=""/>
            <p:cNvSpPr/>
            <p:nvPr/>
          </p:nvSpPr>
          <p:spPr>
            <a:xfrm>
              <a:off x="2242075" y="8015495"/>
              <a:ext cx="1270" cy="4445"/>
            </a:xfrm>
            <a:custGeom>
              <a:avLst/>
              <a:gdLst/>
              <a:ahLst/>
              <a:cxnLst/>
              <a:rect l="l" t="t" r="r" b="b"/>
              <a:pathLst>
                <a:path w="1269" h="4445">
                  <a:moveTo>
                    <a:pt x="749" y="0"/>
                  </a:moveTo>
                  <a:lnTo>
                    <a:pt x="114" y="3098"/>
                  </a:lnTo>
                  <a:lnTo>
                    <a:pt x="0" y="4064"/>
                  </a:lnTo>
                </a:path>
              </a:pathLst>
            </a:custGeom>
            <a:ln w="3175">
              <a:solidFill>
                <a:srgbClr val="565658"/>
              </a:solidFill>
            </a:ln>
          </p:spPr>
          <p:txBody>
            <a:bodyPr wrap="square" lIns="0" tIns="0" rIns="0" bIns="0" rtlCol="0"/>
            <a:lstStyle/>
            <a:p/>
          </p:txBody>
        </p:sp>
        <p:sp>
          <p:nvSpPr>
            <p:cNvPr id="3911" name="object 3911" descr=""/>
            <p:cNvSpPr/>
            <p:nvPr/>
          </p:nvSpPr>
          <p:spPr>
            <a:xfrm>
              <a:off x="2225467" y="8511447"/>
              <a:ext cx="5080" cy="12065"/>
            </a:xfrm>
            <a:custGeom>
              <a:avLst/>
              <a:gdLst/>
              <a:ahLst/>
              <a:cxnLst/>
              <a:rect l="l" t="t" r="r" b="b"/>
              <a:pathLst>
                <a:path w="5080" h="12065">
                  <a:moveTo>
                    <a:pt x="5029" y="0"/>
                  </a:moveTo>
                  <a:lnTo>
                    <a:pt x="4914" y="152"/>
                  </a:lnTo>
                  <a:lnTo>
                    <a:pt x="584" y="10159"/>
                  </a:lnTo>
                  <a:lnTo>
                    <a:pt x="0" y="11950"/>
                  </a:lnTo>
                </a:path>
              </a:pathLst>
            </a:custGeom>
            <a:ln w="3175">
              <a:solidFill>
                <a:srgbClr val="565658"/>
              </a:solidFill>
            </a:ln>
          </p:spPr>
          <p:txBody>
            <a:bodyPr wrap="square" lIns="0" tIns="0" rIns="0" bIns="0" rtlCol="0"/>
            <a:lstStyle/>
            <a:p/>
          </p:txBody>
        </p:sp>
        <p:sp>
          <p:nvSpPr>
            <p:cNvPr id="3912" name="object 3912" descr=""/>
            <p:cNvSpPr/>
            <p:nvPr/>
          </p:nvSpPr>
          <p:spPr>
            <a:xfrm>
              <a:off x="2221783" y="8525555"/>
              <a:ext cx="3175" cy="12065"/>
            </a:xfrm>
            <a:custGeom>
              <a:avLst/>
              <a:gdLst/>
              <a:ahLst/>
              <a:cxnLst/>
              <a:rect l="l" t="t" r="r" b="b"/>
              <a:pathLst>
                <a:path w="3175" h="12065">
                  <a:moveTo>
                    <a:pt x="2933" y="0"/>
                  </a:moveTo>
                  <a:lnTo>
                    <a:pt x="25" y="11709"/>
                  </a:lnTo>
                  <a:lnTo>
                    <a:pt x="0" y="11938"/>
                  </a:lnTo>
                </a:path>
              </a:pathLst>
            </a:custGeom>
            <a:ln w="3175">
              <a:solidFill>
                <a:srgbClr val="565658"/>
              </a:solidFill>
            </a:ln>
          </p:spPr>
          <p:txBody>
            <a:bodyPr wrap="square" lIns="0" tIns="0" rIns="0" bIns="0" rtlCol="0"/>
            <a:lstStyle/>
            <a:p/>
          </p:txBody>
        </p:sp>
        <p:sp>
          <p:nvSpPr>
            <p:cNvPr id="3913" name="object 3913" descr=""/>
            <p:cNvSpPr/>
            <p:nvPr/>
          </p:nvSpPr>
          <p:spPr>
            <a:xfrm>
              <a:off x="2217406" y="8241281"/>
              <a:ext cx="1270" cy="14604"/>
            </a:xfrm>
            <a:custGeom>
              <a:avLst/>
              <a:gdLst/>
              <a:ahLst/>
              <a:cxnLst/>
              <a:rect l="l" t="t" r="r" b="b"/>
              <a:pathLst>
                <a:path w="1269" h="14604">
                  <a:moveTo>
                    <a:pt x="800" y="0"/>
                  </a:moveTo>
                  <a:lnTo>
                    <a:pt x="0" y="14147"/>
                  </a:lnTo>
                </a:path>
              </a:pathLst>
            </a:custGeom>
            <a:ln w="3175">
              <a:solidFill>
                <a:srgbClr val="565658"/>
              </a:solidFill>
            </a:ln>
          </p:spPr>
          <p:txBody>
            <a:bodyPr wrap="square" lIns="0" tIns="0" rIns="0" bIns="0" rtlCol="0"/>
            <a:lstStyle/>
            <a:p/>
          </p:txBody>
        </p:sp>
        <p:sp>
          <p:nvSpPr>
            <p:cNvPr id="3914" name="object 3914" descr=""/>
            <p:cNvSpPr/>
            <p:nvPr/>
          </p:nvSpPr>
          <p:spPr>
            <a:xfrm>
              <a:off x="2217512" y="8231446"/>
              <a:ext cx="1905" cy="22225"/>
            </a:xfrm>
            <a:custGeom>
              <a:avLst/>
              <a:gdLst/>
              <a:ahLst/>
              <a:cxnLst/>
              <a:rect l="l" t="t" r="r" b="b"/>
              <a:pathLst>
                <a:path w="1905" h="22225">
                  <a:moveTo>
                    <a:pt x="0" y="21920"/>
                  </a:moveTo>
                  <a:lnTo>
                    <a:pt x="939" y="5334"/>
                  </a:lnTo>
                  <a:lnTo>
                    <a:pt x="1231" y="1054"/>
                  </a:lnTo>
                  <a:lnTo>
                    <a:pt x="1308" y="0"/>
                  </a:lnTo>
                </a:path>
              </a:pathLst>
            </a:custGeom>
            <a:ln w="3175">
              <a:solidFill>
                <a:srgbClr val="565658"/>
              </a:solidFill>
            </a:ln>
          </p:spPr>
          <p:txBody>
            <a:bodyPr wrap="square" lIns="0" tIns="0" rIns="0" bIns="0" rtlCol="0"/>
            <a:lstStyle/>
            <a:p/>
          </p:txBody>
        </p:sp>
        <p:sp>
          <p:nvSpPr>
            <p:cNvPr id="3915" name="object 3915" descr=""/>
            <p:cNvSpPr/>
            <p:nvPr/>
          </p:nvSpPr>
          <p:spPr>
            <a:xfrm>
              <a:off x="2371141" y="8095931"/>
              <a:ext cx="3175" cy="13970"/>
            </a:xfrm>
            <a:custGeom>
              <a:avLst/>
              <a:gdLst/>
              <a:ahLst/>
              <a:cxnLst/>
              <a:rect l="l" t="t" r="r" b="b"/>
              <a:pathLst>
                <a:path w="3175" h="13970">
                  <a:moveTo>
                    <a:pt x="3098" y="0"/>
                  </a:moveTo>
                  <a:lnTo>
                    <a:pt x="1701" y="6273"/>
                  </a:lnTo>
                  <a:lnTo>
                    <a:pt x="355" y="12344"/>
                  </a:lnTo>
                  <a:lnTo>
                    <a:pt x="0" y="13931"/>
                  </a:lnTo>
                </a:path>
              </a:pathLst>
            </a:custGeom>
            <a:ln w="3175">
              <a:solidFill>
                <a:srgbClr val="565658"/>
              </a:solidFill>
            </a:ln>
          </p:spPr>
          <p:txBody>
            <a:bodyPr wrap="square" lIns="0" tIns="0" rIns="0" bIns="0" rtlCol="0"/>
            <a:lstStyle/>
            <a:p/>
          </p:txBody>
        </p:sp>
        <p:sp>
          <p:nvSpPr>
            <p:cNvPr id="3916" name="object 3916" descr=""/>
            <p:cNvSpPr/>
            <p:nvPr/>
          </p:nvSpPr>
          <p:spPr>
            <a:xfrm>
              <a:off x="2370562" y="8111272"/>
              <a:ext cx="635" cy="1270"/>
            </a:xfrm>
            <a:custGeom>
              <a:avLst/>
              <a:gdLst/>
              <a:ahLst/>
              <a:cxnLst/>
              <a:rect l="l" t="t" r="r" b="b"/>
              <a:pathLst>
                <a:path w="635" h="1270">
                  <a:moveTo>
                    <a:pt x="254" y="0"/>
                  </a:moveTo>
                  <a:lnTo>
                    <a:pt x="0" y="1155"/>
                  </a:lnTo>
                </a:path>
              </a:pathLst>
            </a:custGeom>
            <a:ln w="3175">
              <a:solidFill>
                <a:srgbClr val="565658"/>
              </a:solidFill>
            </a:ln>
          </p:spPr>
          <p:txBody>
            <a:bodyPr wrap="square" lIns="0" tIns="0" rIns="0" bIns="0" rtlCol="0"/>
            <a:lstStyle/>
            <a:p/>
          </p:txBody>
        </p:sp>
        <p:sp>
          <p:nvSpPr>
            <p:cNvPr id="3917" name="object 3917" descr=""/>
            <p:cNvSpPr/>
            <p:nvPr/>
          </p:nvSpPr>
          <p:spPr>
            <a:xfrm>
              <a:off x="2388024" y="8493244"/>
              <a:ext cx="2540" cy="2540"/>
            </a:xfrm>
            <a:custGeom>
              <a:avLst/>
              <a:gdLst/>
              <a:ahLst/>
              <a:cxnLst/>
              <a:rect l="l" t="t" r="r" b="b"/>
              <a:pathLst>
                <a:path w="2539" h="2540">
                  <a:moveTo>
                    <a:pt x="1930" y="2209"/>
                  </a:moveTo>
                  <a:lnTo>
                    <a:pt x="1904" y="2197"/>
                  </a:lnTo>
                  <a:lnTo>
                    <a:pt x="0" y="0"/>
                  </a:lnTo>
                </a:path>
              </a:pathLst>
            </a:custGeom>
            <a:ln w="3175">
              <a:solidFill>
                <a:srgbClr val="565658"/>
              </a:solidFill>
            </a:ln>
          </p:spPr>
          <p:txBody>
            <a:bodyPr wrap="square" lIns="0" tIns="0" rIns="0" bIns="0" rtlCol="0"/>
            <a:lstStyle/>
            <a:p/>
          </p:txBody>
        </p:sp>
        <p:sp>
          <p:nvSpPr>
            <p:cNvPr id="3918" name="object 3918" descr=""/>
            <p:cNvSpPr/>
            <p:nvPr/>
          </p:nvSpPr>
          <p:spPr>
            <a:xfrm>
              <a:off x="2397724" y="8717220"/>
              <a:ext cx="1905" cy="6985"/>
            </a:xfrm>
            <a:custGeom>
              <a:avLst/>
              <a:gdLst/>
              <a:ahLst/>
              <a:cxnLst/>
              <a:rect l="l" t="t" r="r" b="b"/>
              <a:pathLst>
                <a:path w="1905" h="6984">
                  <a:moveTo>
                    <a:pt x="1308" y="0"/>
                  </a:moveTo>
                  <a:lnTo>
                    <a:pt x="0" y="6502"/>
                  </a:lnTo>
                </a:path>
              </a:pathLst>
            </a:custGeom>
            <a:ln w="3175">
              <a:solidFill>
                <a:srgbClr val="565658"/>
              </a:solidFill>
            </a:ln>
          </p:spPr>
          <p:txBody>
            <a:bodyPr wrap="square" lIns="0" tIns="0" rIns="0" bIns="0" rtlCol="0"/>
            <a:lstStyle/>
            <a:p/>
          </p:txBody>
        </p:sp>
        <p:sp>
          <p:nvSpPr>
            <p:cNvPr id="3919" name="object 3919" descr=""/>
            <p:cNvSpPr/>
            <p:nvPr/>
          </p:nvSpPr>
          <p:spPr>
            <a:xfrm>
              <a:off x="2398337" y="8716003"/>
              <a:ext cx="635" cy="635"/>
            </a:xfrm>
            <a:custGeom>
              <a:avLst/>
              <a:gdLst/>
              <a:ahLst/>
              <a:cxnLst/>
              <a:rect l="l" t="t" r="r" b="b"/>
              <a:pathLst>
                <a:path w="635" h="634">
                  <a:moveTo>
                    <a:pt x="558" y="622"/>
                  </a:moveTo>
                  <a:lnTo>
                    <a:pt x="0" y="0"/>
                  </a:lnTo>
                </a:path>
              </a:pathLst>
            </a:custGeom>
            <a:ln w="3175">
              <a:solidFill>
                <a:srgbClr val="565658"/>
              </a:solidFill>
            </a:ln>
          </p:spPr>
          <p:txBody>
            <a:bodyPr wrap="square" lIns="0" tIns="0" rIns="0" bIns="0" rtlCol="0"/>
            <a:lstStyle/>
            <a:p/>
          </p:txBody>
        </p:sp>
        <p:sp>
          <p:nvSpPr>
            <p:cNvPr id="3920" name="object 3920" descr=""/>
            <p:cNvSpPr/>
            <p:nvPr/>
          </p:nvSpPr>
          <p:spPr>
            <a:xfrm>
              <a:off x="2383332" y="8683908"/>
              <a:ext cx="1270" cy="4445"/>
            </a:xfrm>
            <a:custGeom>
              <a:avLst/>
              <a:gdLst/>
              <a:ahLst/>
              <a:cxnLst/>
              <a:rect l="l" t="t" r="r" b="b"/>
              <a:pathLst>
                <a:path w="1269" h="4445">
                  <a:moveTo>
                    <a:pt x="990" y="4216"/>
                  </a:moveTo>
                  <a:lnTo>
                    <a:pt x="0" y="0"/>
                  </a:lnTo>
                </a:path>
              </a:pathLst>
            </a:custGeom>
            <a:ln w="3175">
              <a:solidFill>
                <a:srgbClr val="565658"/>
              </a:solidFill>
            </a:ln>
          </p:spPr>
          <p:txBody>
            <a:bodyPr wrap="square" lIns="0" tIns="0" rIns="0" bIns="0" rtlCol="0"/>
            <a:lstStyle/>
            <a:p/>
          </p:txBody>
        </p:sp>
        <p:sp>
          <p:nvSpPr>
            <p:cNvPr id="3921" name="object 3921" descr=""/>
            <p:cNvSpPr/>
            <p:nvPr/>
          </p:nvSpPr>
          <p:spPr>
            <a:xfrm>
              <a:off x="2202963" y="8567307"/>
              <a:ext cx="13970" cy="76835"/>
            </a:xfrm>
            <a:custGeom>
              <a:avLst/>
              <a:gdLst/>
              <a:ahLst/>
              <a:cxnLst/>
              <a:rect l="l" t="t" r="r" b="b"/>
              <a:pathLst>
                <a:path w="13969" h="76834">
                  <a:moveTo>
                    <a:pt x="0" y="76771"/>
                  </a:moveTo>
                  <a:lnTo>
                    <a:pt x="12306" y="7023"/>
                  </a:lnTo>
                  <a:lnTo>
                    <a:pt x="13550" y="0"/>
                  </a:lnTo>
                </a:path>
              </a:pathLst>
            </a:custGeom>
            <a:ln w="3175">
              <a:solidFill>
                <a:srgbClr val="565658"/>
              </a:solidFill>
            </a:ln>
          </p:spPr>
          <p:txBody>
            <a:bodyPr wrap="square" lIns="0" tIns="0" rIns="0" bIns="0" rtlCol="0"/>
            <a:lstStyle/>
            <a:p/>
          </p:txBody>
        </p:sp>
        <p:sp>
          <p:nvSpPr>
            <p:cNvPr id="3922" name="object 3922" descr=""/>
            <p:cNvSpPr/>
            <p:nvPr/>
          </p:nvSpPr>
          <p:spPr>
            <a:xfrm>
              <a:off x="2284881" y="8292808"/>
              <a:ext cx="17780" cy="1905"/>
            </a:xfrm>
            <a:custGeom>
              <a:avLst/>
              <a:gdLst/>
              <a:ahLst/>
              <a:cxnLst/>
              <a:rect l="l" t="t" r="r" b="b"/>
              <a:pathLst>
                <a:path w="17780" h="1904">
                  <a:moveTo>
                    <a:pt x="0" y="1511"/>
                  </a:moveTo>
                  <a:lnTo>
                    <a:pt x="584" y="1574"/>
                  </a:lnTo>
                  <a:lnTo>
                    <a:pt x="11684" y="1117"/>
                  </a:lnTo>
                  <a:lnTo>
                    <a:pt x="17183" y="0"/>
                  </a:lnTo>
                </a:path>
              </a:pathLst>
            </a:custGeom>
            <a:ln w="3175">
              <a:solidFill>
                <a:srgbClr val="565658"/>
              </a:solidFill>
            </a:ln>
          </p:spPr>
          <p:txBody>
            <a:bodyPr wrap="square" lIns="0" tIns="0" rIns="0" bIns="0" rtlCol="0"/>
            <a:lstStyle/>
            <a:p/>
          </p:txBody>
        </p:sp>
        <p:sp>
          <p:nvSpPr>
            <p:cNvPr id="3923" name="object 3923" descr=""/>
            <p:cNvSpPr/>
            <p:nvPr/>
          </p:nvSpPr>
          <p:spPr>
            <a:xfrm>
              <a:off x="2195051" y="8644078"/>
              <a:ext cx="8255" cy="23495"/>
            </a:xfrm>
            <a:custGeom>
              <a:avLst/>
              <a:gdLst/>
              <a:ahLst/>
              <a:cxnLst/>
              <a:rect l="l" t="t" r="r" b="b"/>
              <a:pathLst>
                <a:path w="8255" h="23495">
                  <a:moveTo>
                    <a:pt x="7912" y="0"/>
                  </a:moveTo>
                  <a:lnTo>
                    <a:pt x="4864" y="11849"/>
                  </a:lnTo>
                  <a:lnTo>
                    <a:pt x="0" y="23050"/>
                  </a:lnTo>
                </a:path>
              </a:pathLst>
            </a:custGeom>
            <a:ln w="3175">
              <a:solidFill>
                <a:srgbClr val="565658"/>
              </a:solidFill>
            </a:ln>
          </p:spPr>
          <p:txBody>
            <a:bodyPr wrap="square" lIns="0" tIns="0" rIns="0" bIns="0" rtlCol="0"/>
            <a:lstStyle/>
            <a:p/>
          </p:txBody>
        </p:sp>
        <p:sp>
          <p:nvSpPr>
            <p:cNvPr id="3924" name="object 3924" descr=""/>
            <p:cNvSpPr/>
            <p:nvPr/>
          </p:nvSpPr>
          <p:spPr>
            <a:xfrm>
              <a:off x="2245528" y="8279666"/>
              <a:ext cx="23495" cy="12065"/>
            </a:xfrm>
            <a:custGeom>
              <a:avLst/>
              <a:gdLst/>
              <a:ahLst/>
              <a:cxnLst/>
              <a:rect l="l" t="t" r="r" b="b"/>
              <a:pathLst>
                <a:path w="23494" h="12065">
                  <a:moveTo>
                    <a:pt x="0" y="0"/>
                  </a:moveTo>
                  <a:lnTo>
                    <a:pt x="4559" y="3314"/>
                  </a:lnTo>
                  <a:lnTo>
                    <a:pt x="8686" y="5829"/>
                  </a:lnTo>
                  <a:lnTo>
                    <a:pt x="18783" y="10528"/>
                  </a:lnTo>
                  <a:lnTo>
                    <a:pt x="22923" y="11696"/>
                  </a:lnTo>
                </a:path>
              </a:pathLst>
            </a:custGeom>
            <a:ln w="3175">
              <a:solidFill>
                <a:srgbClr val="565658"/>
              </a:solidFill>
            </a:ln>
          </p:spPr>
          <p:txBody>
            <a:bodyPr wrap="square" lIns="0" tIns="0" rIns="0" bIns="0" rtlCol="0"/>
            <a:lstStyle/>
            <a:p/>
          </p:txBody>
        </p:sp>
        <p:sp>
          <p:nvSpPr>
            <p:cNvPr id="3925" name="object 3925" descr=""/>
            <p:cNvSpPr/>
            <p:nvPr/>
          </p:nvSpPr>
          <p:spPr>
            <a:xfrm>
              <a:off x="2383014" y="8682054"/>
              <a:ext cx="635" cy="1905"/>
            </a:xfrm>
            <a:custGeom>
              <a:avLst/>
              <a:gdLst/>
              <a:ahLst/>
              <a:cxnLst/>
              <a:rect l="l" t="t" r="r" b="b"/>
              <a:pathLst>
                <a:path w="635" h="1904">
                  <a:moveTo>
                    <a:pt x="317" y="1841"/>
                  </a:moveTo>
                  <a:lnTo>
                    <a:pt x="0" y="0"/>
                  </a:lnTo>
                </a:path>
              </a:pathLst>
            </a:custGeom>
            <a:ln w="3175">
              <a:solidFill>
                <a:srgbClr val="565658"/>
              </a:solidFill>
            </a:ln>
          </p:spPr>
          <p:txBody>
            <a:bodyPr wrap="square" lIns="0" tIns="0" rIns="0" bIns="0" rtlCol="0"/>
            <a:lstStyle/>
            <a:p/>
          </p:txBody>
        </p:sp>
        <p:sp>
          <p:nvSpPr>
            <p:cNvPr id="3926" name="object 3926" descr=""/>
            <p:cNvSpPr/>
            <p:nvPr/>
          </p:nvSpPr>
          <p:spPr>
            <a:xfrm>
              <a:off x="2382413" y="8631478"/>
              <a:ext cx="6350" cy="26034"/>
            </a:xfrm>
            <a:custGeom>
              <a:avLst/>
              <a:gdLst/>
              <a:ahLst/>
              <a:cxnLst/>
              <a:rect l="l" t="t" r="r" b="b"/>
              <a:pathLst>
                <a:path w="6350" h="26034">
                  <a:moveTo>
                    <a:pt x="0" y="25603"/>
                  </a:moveTo>
                  <a:lnTo>
                    <a:pt x="2120" y="13004"/>
                  </a:lnTo>
                  <a:lnTo>
                    <a:pt x="5969" y="0"/>
                  </a:lnTo>
                </a:path>
              </a:pathLst>
            </a:custGeom>
            <a:ln w="3175">
              <a:solidFill>
                <a:srgbClr val="565658"/>
              </a:solidFill>
            </a:ln>
          </p:spPr>
          <p:txBody>
            <a:bodyPr wrap="square" lIns="0" tIns="0" rIns="0" bIns="0" rtlCol="0"/>
            <a:lstStyle/>
            <a:p/>
          </p:txBody>
        </p:sp>
        <p:sp>
          <p:nvSpPr>
            <p:cNvPr id="3927" name="object 3927" descr=""/>
            <p:cNvSpPr/>
            <p:nvPr/>
          </p:nvSpPr>
          <p:spPr>
            <a:xfrm>
              <a:off x="2215135" y="8297147"/>
              <a:ext cx="635" cy="11430"/>
            </a:xfrm>
            <a:custGeom>
              <a:avLst/>
              <a:gdLst/>
              <a:ahLst/>
              <a:cxnLst/>
              <a:rect l="l" t="t" r="r" b="b"/>
              <a:pathLst>
                <a:path w="635" h="11429">
                  <a:moveTo>
                    <a:pt x="368" y="0"/>
                  </a:moveTo>
                  <a:lnTo>
                    <a:pt x="114" y="6718"/>
                  </a:lnTo>
                  <a:lnTo>
                    <a:pt x="0" y="11252"/>
                  </a:lnTo>
                </a:path>
              </a:pathLst>
            </a:custGeom>
            <a:ln w="3175">
              <a:solidFill>
                <a:srgbClr val="565658"/>
              </a:solidFill>
            </a:ln>
          </p:spPr>
          <p:txBody>
            <a:bodyPr wrap="square" lIns="0" tIns="0" rIns="0" bIns="0" rtlCol="0"/>
            <a:lstStyle/>
            <a:p/>
          </p:txBody>
        </p:sp>
        <p:sp>
          <p:nvSpPr>
            <p:cNvPr id="3928" name="object 3928" descr=""/>
            <p:cNvSpPr/>
            <p:nvPr/>
          </p:nvSpPr>
          <p:spPr>
            <a:xfrm>
              <a:off x="2388379" y="8586811"/>
              <a:ext cx="16510" cy="45085"/>
            </a:xfrm>
            <a:custGeom>
              <a:avLst/>
              <a:gdLst/>
              <a:ahLst/>
              <a:cxnLst/>
              <a:rect l="l" t="t" r="r" b="b"/>
              <a:pathLst>
                <a:path w="16510" h="45084">
                  <a:moveTo>
                    <a:pt x="0" y="44653"/>
                  </a:moveTo>
                  <a:lnTo>
                    <a:pt x="16256" y="0"/>
                  </a:lnTo>
                </a:path>
              </a:pathLst>
            </a:custGeom>
            <a:ln w="3175">
              <a:solidFill>
                <a:srgbClr val="565658"/>
              </a:solidFill>
            </a:ln>
          </p:spPr>
          <p:txBody>
            <a:bodyPr wrap="square" lIns="0" tIns="0" rIns="0" bIns="0" rtlCol="0"/>
            <a:lstStyle/>
            <a:p/>
          </p:txBody>
        </p:sp>
        <p:sp>
          <p:nvSpPr>
            <p:cNvPr id="3929" name="object 3929" descr=""/>
            <p:cNvSpPr/>
            <p:nvPr/>
          </p:nvSpPr>
          <p:spPr>
            <a:xfrm>
              <a:off x="2221270" y="8241764"/>
              <a:ext cx="4445" cy="12065"/>
            </a:xfrm>
            <a:custGeom>
              <a:avLst/>
              <a:gdLst/>
              <a:ahLst/>
              <a:cxnLst/>
              <a:rect l="l" t="t" r="r" b="b"/>
              <a:pathLst>
                <a:path w="4444" h="12065">
                  <a:moveTo>
                    <a:pt x="0" y="0"/>
                  </a:moveTo>
                  <a:lnTo>
                    <a:pt x="622" y="2438"/>
                  </a:lnTo>
                  <a:lnTo>
                    <a:pt x="3975" y="11772"/>
                  </a:lnTo>
                </a:path>
              </a:pathLst>
            </a:custGeom>
            <a:ln w="3175">
              <a:solidFill>
                <a:srgbClr val="565658"/>
              </a:solidFill>
            </a:ln>
          </p:spPr>
          <p:txBody>
            <a:bodyPr wrap="square" lIns="0" tIns="0" rIns="0" bIns="0" rtlCol="0"/>
            <a:lstStyle/>
            <a:p/>
          </p:txBody>
        </p:sp>
        <p:sp>
          <p:nvSpPr>
            <p:cNvPr id="3930" name="object 3930" descr=""/>
            <p:cNvSpPr/>
            <p:nvPr/>
          </p:nvSpPr>
          <p:spPr>
            <a:xfrm>
              <a:off x="2340716" y="8320840"/>
              <a:ext cx="1270" cy="1270"/>
            </a:xfrm>
            <a:custGeom>
              <a:avLst/>
              <a:gdLst/>
              <a:ahLst/>
              <a:cxnLst/>
              <a:rect l="l" t="t" r="r" b="b"/>
              <a:pathLst>
                <a:path w="1269" h="1270">
                  <a:moveTo>
                    <a:pt x="0" y="1104"/>
                  </a:moveTo>
                  <a:lnTo>
                    <a:pt x="368" y="838"/>
                  </a:lnTo>
                  <a:lnTo>
                    <a:pt x="647" y="457"/>
                  </a:lnTo>
                  <a:lnTo>
                    <a:pt x="736" y="0"/>
                  </a:lnTo>
                </a:path>
              </a:pathLst>
            </a:custGeom>
            <a:ln w="3175">
              <a:solidFill>
                <a:srgbClr val="565658"/>
              </a:solidFill>
            </a:ln>
          </p:spPr>
          <p:txBody>
            <a:bodyPr wrap="square" lIns="0" tIns="0" rIns="0" bIns="0" rtlCol="0"/>
            <a:lstStyle/>
            <a:p/>
          </p:txBody>
        </p:sp>
        <p:sp>
          <p:nvSpPr>
            <p:cNvPr id="3931" name="object 3931" descr=""/>
            <p:cNvSpPr/>
            <p:nvPr/>
          </p:nvSpPr>
          <p:spPr>
            <a:xfrm>
              <a:off x="2340442" y="8321950"/>
              <a:ext cx="2540" cy="635"/>
            </a:xfrm>
            <a:custGeom>
              <a:avLst/>
              <a:gdLst/>
              <a:ahLst/>
              <a:cxnLst/>
              <a:rect l="l" t="t" r="r" b="b"/>
              <a:pathLst>
                <a:path w="2539" h="634">
                  <a:moveTo>
                    <a:pt x="2184" y="76"/>
                  </a:moveTo>
                  <a:lnTo>
                    <a:pt x="1295" y="76"/>
                  </a:lnTo>
                  <a:lnTo>
                    <a:pt x="507" y="76"/>
                  </a:lnTo>
                  <a:lnTo>
                    <a:pt x="0" y="76"/>
                  </a:lnTo>
                  <a:lnTo>
                    <a:pt x="279" y="0"/>
                  </a:lnTo>
                </a:path>
              </a:pathLst>
            </a:custGeom>
            <a:ln w="3175">
              <a:solidFill>
                <a:srgbClr val="565658"/>
              </a:solidFill>
            </a:ln>
          </p:spPr>
          <p:txBody>
            <a:bodyPr wrap="square" lIns="0" tIns="0" rIns="0" bIns="0" rtlCol="0"/>
            <a:lstStyle/>
            <a:p/>
          </p:txBody>
        </p:sp>
        <p:sp>
          <p:nvSpPr>
            <p:cNvPr id="3932" name="object 3932" descr=""/>
            <p:cNvSpPr/>
            <p:nvPr/>
          </p:nvSpPr>
          <p:spPr>
            <a:xfrm>
              <a:off x="2356604" y="8232507"/>
              <a:ext cx="635" cy="12700"/>
            </a:xfrm>
            <a:custGeom>
              <a:avLst/>
              <a:gdLst/>
              <a:ahLst/>
              <a:cxnLst/>
              <a:rect l="l" t="t" r="r" b="b"/>
              <a:pathLst>
                <a:path w="635" h="12700">
                  <a:moveTo>
                    <a:pt x="0" y="12420"/>
                  </a:moveTo>
                  <a:lnTo>
                    <a:pt x="25" y="9283"/>
                  </a:lnTo>
                  <a:lnTo>
                    <a:pt x="114" y="2590"/>
                  </a:lnTo>
                  <a:lnTo>
                    <a:pt x="165" y="0"/>
                  </a:lnTo>
                </a:path>
              </a:pathLst>
            </a:custGeom>
            <a:ln w="3175">
              <a:solidFill>
                <a:srgbClr val="565658"/>
              </a:solidFill>
            </a:ln>
          </p:spPr>
          <p:txBody>
            <a:bodyPr wrap="square" lIns="0" tIns="0" rIns="0" bIns="0" rtlCol="0"/>
            <a:lstStyle/>
            <a:p/>
          </p:txBody>
        </p:sp>
        <p:sp>
          <p:nvSpPr>
            <p:cNvPr id="3933" name="object 3933" descr=""/>
            <p:cNvSpPr/>
            <p:nvPr/>
          </p:nvSpPr>
          <p:spPr>
            <a:xfrm>
              <a:off x="2356551" y="8251361"/>
              <a:ext cx="635" cy="21590"/>
            </a:xfrm>
            <a:custGeom>
              <a:avLst/>
              <a:gdLst/>
              <a:ahLst/>
              <a:cxnLst/>
              <a:rect l="l" t="t" r="r" b="b"/>
              <a:pathLst>
                <a:path w="635" h="21590">
                  <a:moveTo>
                    <a:pt x="139" y="21285"/>
                  </a:moveTo>
                  <a:lnTo>
                    <a:pt x="25" y="13601"/>
                  </a:lnTo>
                  <a:lnTo>
                    <a:pt x="0" y="5651"/>
                  </a:lnTo>
                  <a:lnTo>
                    <a:pt x="0" y="2031"/>
                  </a:lnTo>
                  <a:lnTo>
                    <a:pt x="0" y="0"/>
                  </a:lnTo>
                </a:path>
              </a:pathLst>
            </a:custGeom>
            <a:ln w="3175">
              <a:solidFill>
                <a:srgbClr val="565658"/>
              </a:solidFill>
            </a:ln>
          </p:spPr>
          <p:txBody>
            <a:bodyPr wrap="square" lIns="0" tIns="0" rIns="0" bIns="0" rtlCol="0"/>
            <a:lstStyle/>
            <a:p/>
          </p:txBody>
        </p:sp>
        <p:sp>
          <p:nvSpPr>
            <p:cNvPr id="3934" name="object 3934" descr=""/>
            <p:cNvSpPr/>
            <p:nvPr/>
          </p:nvSpPr>
          <p:spPr>
            <a:xfrm>
              <a:off x="2352123" y="8242013"/>
              <a:ext cx="3175" cy="8255"/>
            </a:xfrm>
            <a:custGeom>
              <a:avLst/>
              <a:gdLst/>
              <a:ahLst/>
              <a:cxnLst/>
              <a:rect l="l" t="t" r="r" b="b"/>
              <a:pathLst>
                <a:path w="3175" h="8254">
                  <a:moveTo>
                    <a:pt x="2781" y="0"/>
                  </a:moveTo>
                  <a:lnTo>
                    <a:pt x="1676" y="3937"/>
                  </a:lnTo>
                  <a:lnTo>
                    <a:pt x="0" y="8051"/>
                  </a:lnTo>
                </a:path>
              </a:pathLst>
            </a:custGeom>
            <a:ln w="3175">
              <a:solidFill>
                <a:srgbClr val="565658"/>
              </a:solidFill>
            </a:ln>
          </p:spPr>
          <p:txBody>
            <a:bodyPr wrap="square" lIns="0" tIns="0" rIns="0" bIns="0" rtlCol="0"/>
            <a:lstStyle/>
            <a:p/>
          </p:txBody>
        </p:sp>
        <p:sp>
          <p:nvSpPr>
            <p:cNvPr id="3935" name="object 3935" descr=""/>
            <p:cNvSpPr/>
            <p:nvPr/>
          </p:nvSpPr>
          <p:spPr>
            <a:xfrm>
              <a:off x="2336545" y="8257838"/>
              <a:ext cx="12700" cy="16510"/>
            </a:xfrm>
            <a:custGeom>
              <a:avLst/>
              <a:gdLst/>
              <a:ahLst/>
              <a:cxnLst/>
              <a:rect l="l" t="t" r="r" b="b"/>
              <a:pathLst>
                <a:path w="12700" h="16509">
                  <a:moveTo>
                    <a:pt x="12344" y="0"/>
                  </a:moveTo>
                  <a:lnTo>
                    <a:pt x="8902" y="5803"/>
                  </a:lnTo>
                  <a:lnTo>
                    <a:pt x="5740" y="10159"/>
                  </a:lnTo>
                  <a:lnTo>
                    <a:pt x="0" y="16192"/>
                  </a:lnTo>
                </a:path>
              </a:pathLst>
            </a:custGeom>
            <a:ln w="3175">
              <a:solidFill>
                <a:srgbClr val="565658"/>
              </a:solidFill>
            </a:ln>
          </p:spPr>
          <p:txBody>
            <a:bodyPr wrap="square" lIns="0" tIns="0" rIns="0" bIns="0" rtlCol="0"/>
            <a:lstStyle/>
            <a:p/>
          </p:txBody>
        </p:sp>
        <p:sp>
          <p:nvSpPr>
            <p:cNvPr id="3936" name="object 3936" descr=""/>
            <p:cNvSpPr/>
            <p:nvPr/>
          </p:nvSpPr>
          <p:spPr>
            <a:xfrm>
              <a:off x="2734734" y="8011405"/>
              <a:ext cx="5080" cy="5080"/>
            </a:xfrm>
            <a:custGeom>
              <a:avLst/>
              <a:gdLst/>
              <a:ahLst/>
              <a:cxnLst/>
              <a:rect l="l" t="t" r="r" b="b"/>
              <a:pathLst>
                <a:path w="5080" h="5079">
                  <a:moveTo>
                    <a:pt x="2362" y="4699"/>
                  </a:moveTo>
                  <a:lnTo>
                    <a:pt x="1397" y="4483"/>
                  </a:lnTo>
                  <a:lnTo>
                    <a:pt x="596" y="3898"/>
                  </a:lnTo>
                  <a:lnTo>
                    <a:pt x="114" y="3048"/>
                  </a:lnTo>
                  <a:lnTo>
                    <a:pt x="0" y="2057"/>
                  </a:lnTo>
                  <a:lnTo>
                    <a:pt x="292" y="1117"/>
                  </a:lnTo>
                  <a:lnTo>
                    <a:pt x="965" y="393"/>
                  </a:lnTo>
                  <a:lnTo>
                    <a:pt x="1866" y="0"/>
                  </a:lnTo>
                  <a:lnTo>
                    <a:pt x="2857" y="0"/>
                  </a:lnTo>
                  <a:lnTo>
                    <a:pt x="3771" y="393"/>
                  </a:lnTo>
                  <a:lnTo>
                    <a:pt x="4432" y="1117"/>
                  </a:lnTo>
                  <a:lnTo>
                    <a:pt x="4724" y="2057"/>
                  </a:lnTo>
                  <a:lnTo>
                    <a:pt x="4622" y="3048"/>
                  </a:lnTo>
                  <a:lnTo>
                    <a:pt x="4140" y="3898"/>
                  </a:lnTo>
                  <a:lnTo>
                    <a:pt x="3314" y="4483"/>
                  </a:lnTo>
                  <a:lnTo>
                    <a:pt x="2362" y="4699"/>
                  </a:lnTo>
                </a:path>
              </a:pathLst>
            </a:custGeom>
            <a:ln w="3175">
              <a:solidFill>
                <a:srgbClr val="565658"/>
              </a:solidFill>
            </a:ln>
          </p:spPr>
          <p:txBody>
            <a:bodyPr wrap="square" lIns="0" tIns="0" rIns="0" bIns="0" rtlCol="0"/>
            <a:lstStyle/>
            <a:p/>
          </p:txBody>
        </p:sp>
        <p:sp>
          <p:nvSpPr>
            <p:cNvPr id="3937" name="object 3937" descr=""/>
            <p:cNvSpPr/>
            <p:nvPr/>
          </p:nvSpPr>
          <p:spPr>
            <a:xfrm>
              <a:off x="2732143" y="8008764"/>
              <a:ext cx="10160" cy="10160"/>
            </a:xfrm>
            <a:custGeom>
              <a:avLst/>
              <a:gdLst/>
              <a:ahLst/>
              <a:cxnLst/>
              <a:rect l="l" t="t" r="r" b="b"/>
              <a:pathLst>
                <a:path w="10160" h="10159">
                  <a:moveTo>
                    <a:pt x="4952" y="9906"/>
                  </a:moveTo>
                  <a:lnTo>
                    <a:pt x="5968" y="9804"/>
                  </a:lnTo>
                  <a:lnTo>
                    <a:pt x="7873" y="8966"/>
                  </a:lnTo>
                  <a:lnTo>
                    <a:pt x="9245" y="7442"/>
                  </a:lnTo>
                  <a:lnTo>
                    <a:pt x="9893" y="5473"/>
                  </a:lnTo>
                  <a:lnTo>
                    <a:pt x="9664" y="3416"/>
                  </a:lnTo>
                  <a:lnTo>
                    <a:pt x="8623" y="1638"/>
                  </a:lnTo>
                  <a:lnTo>
                    <a:pt x="6972" y="419"/>
                  </a:lnTo>
                  <a:lnTo>
                    <a:pt x="4952" y="0"/>
                  </a:lnTo>
                  <a:lnTo>
                    <a:pt x="2933" y="419"/>
                  </a:lnTo>
                  <a:lnTo>
                    <a:pt x="1269" y="1638"/>
                  </a:lnTo>
                  <a:lnTo>
                    <a:pt x="241" y="3416"/>
                  </a:lnTo>
                  <a:lnTo>
                    <a:pt x="0" y="5473"/>
                  </a:lnTo>
                  <a:lnTo>
                    <a:pt x="660" y="7442"/>
                  </a:lnTo>
                  <a:lnTo>
                    <a:pt x="2044" y="8966"/>
                  </a:lnTo>
                  <a:lnTo>
                    <a:pt x="3936" y="9804"/>
                  </a:lnTo>
                  <a:lnTo>
                    <a:pt x="4952" y="9906"/>
                  </a:lnTo>
                </a:path>
              </a:pathLst>
            </a:custGeom>
            <a:ln w="3175">
              <a:solidFill>
                <a:srgbClr val="565658"/>
              </a:solidFill>
            </a:ln>
          </p:spPr>
          <p:txBody>
            <a:bodyPr wrap="square" lIns="0" tIns="0" rIns="0" bIns="0" rtlCol="0"/>
            <a:lstStyle/>
            <a:p/>
          </p:txBody>
        </p:sp>
        <p:sp>
          <p:nvSpPr>
            <p:cNvPr id="3938" name="object 3938" descr=""/>
            <p:cNvSpPr/>
            <p:nvPr/>
          </p:nvSpPr>
          <p:spPr>
            <a:xfrm>
              <a:off x="2735140" y="8011758"/>
              <a:ext cx="4445" cy="4445"/>
            </a:xfrm>
            <a:custGeom>
              <a:avLst/>
              <a:gdLst/>
              <a:ahLst/>
              <a:cxnLst/>
              <a:rect l="l" t="t" r="r" b="b"/>
              <a:pathLst>
                <a:path w="4444" h="4445">
                  <a:moveTo>
                    <a:pt x="1955" y="3924"/>
                  </a:moveTo>
                  <a:lnTo>
                    <a:pt x="3898" y="2171"/>
                  </a:lnTo>
                  <a:lnTo>
                    <a:pt x="3898" y="1752"/>
                  </a:lnTo>
                  <a:lnTo>
                    <a:pt x="1955" y="0"/>
                  </a:lnTo>
                  <a:lnTo>
                    <a:pt x="1562" y="50"/>
                  </a:lnTo>
                  <a:lnTo>
                    <a:pt x="0" y="1752"/>
                  </a:lnTo>
                  <a:lnTo>
                    <a:pt x="0" y="2171"/>
                  </a:lnTo>
                  <a:lnTo>
                    <a:pt x="1955" y="3924"/>
                  </a:lnTo>
                </a:path>
              </a:pathLst>
            </a:custGeom>
            <a:ln w="3175">
              <a:solidFill>
                <a:srgbClr val="565658"/>
              </a:solidFill>
            </a:ln>
          </p:spPr>
          <p:txBody>
            <a:bodyPr wrap="square" lIns="0" tIns="0" rIns="0" bIns="0" rtlCol="0"/>
            <a:lstStyle/>
            <a:p/>
          </p:txBody>
        </p:sp>
        <p:sp>
          <p:nvSpPr>
            <p:cNvPr id="3939" name="object 3939" descr=""/>
            <p:cNvSpPr/>
            <p:nvPr/>
          </p:nvSpPr>
          <p:spPr>
            <a:xfrm>
              <a:off x="2734734" y="7963872"/>
              <a:ext cx="5080" cy="5080"/>
            </a:xfrm>
            <a:custGeom>
              <a:avLst/>
              <a:gdLst/>
              <a:ahLst/>
              <a:cxnLst/>
              <a:rect l="l" t="t" r="r" b="b"/>
              <a:pathLst>
                <a:path w="5080" h="5079">
                  <a:moveTo>
                    <a:pt x="2362" y="4699"/>
                  </a:moveTo>
                  <a:lnTo>
                    <a:pt x="1397" y="4483"/>
                  </a:lnTo>
                  <a:lnTo>
                    <a:pt x="596" y="3924"/>
                  </a:lnTo>
                  <a:lnTo>
                    <a:pt x="114" y="3048"/>
                  </a:lnTo>
                  <a:lnTo>
                    <a:pt x="0" y="2070"/>
                  </a:lnTo>
                  <a:lnTo>
                    <a:pt x="292" y="1130"/>
                  </a:lnTo>
                  <a:lnTo>
                    <a:pt x="965" y="419"/>
                  </a:lnTo>
                  <a:lnTo>
                    <a:pt x="1866" y="0"/>
                  </a:lnTo>
                  <a:lnTo>
                    <a:pt x="2857" y="0"/>
                  </a:lnTo>
                  <a:lnTo>
                    <a:pt x="3771" y="419"/>
                  </a:lnTo>
                  <a:lnTo>
                    <a:pt x="4432" y="1130"/>
                  </a:lnTo>
                  <a:lnTo>
                    <a:pt x="4724" y="2070"/>
                  </a:lnTo>
                  <a:lnTo>
                    <a:pt x="4622" y="3048"/>
                  </a:lnTo>
                  <a:lnTo>
                    <a:pt x="4140" y="3924"/>
                  </a:lnTo>
                  <a:lnTo>
                    <a:pt x="3314" y="4483"/>
                  </a:lnTo>
                  <a:lnTo>
                    <a:pt x="2362" y="4699"/>
                  </a:lnTo>
                </a:path>
              </a:pathLst>
            </a:custGeom>
            <a:ln w="3175">
              <a:solidFill>
                <a:srgbClr val="565658"/>
              </a:solidFill>
            </a:ln>
          </p:spPr>
          <p:txBody>
            <a:bodyPr wrap="square" lIns="0" tIns="0" rIns="0" bIns="0" rtlCol="0"/>
            <a:lstStyle/>
            <a:p/>
          </p:txBody>
        </p:sp>
        <p:sp>
          <p:nvSpPr>
            <p:cNvPr id="3940" name="object 3940" descr=""/>
            <p:cNvSpPr/>
            <p:nvPr/>
          </p:nvSpPr>
          <p:spPr>
            <a:xfrm>
              <a:off x="2732143" y="7961232"/>
              <a:ext cx="10160" cy="10160"/>
            </a:xfrm>
            <a:custGeom>
              <a:avLst/>
              <a:gdLst/>
              <a:ahLst/>
              <a:cxnLst/>
              <a:rect l="l" t="t" r="r" b="b"/>
              <a:pathLst>
                <a:path w="10160" h="10159">
                  <a:moveTo>
                    <a:pt x="4952" y="9918"/>
                  </a:moveTo>
                  <a:lnTo>
                    <a:pt x="5968" y="9817"/>
                  </a:lnTo>
                  <a:lnTo>
                    <a:pt x="7873" y="8978"/>
                  </a:lnTo>
                  <a:lnTo>
                    <a:pt x="9245" y="7454"/>
                  </a:lnTo>
                  <a:lnTo>
                    <a:pt x="9893" y="5473"/>
                  </a:lnTo>
                  <a:lnTo>
                    <a:pt x="9664" y="3429"/>
                  </a:lnTo>
                  <a:lnTo>
                    <a:pt x="8623" y="1651"/>
                  </a:lnTo>
                  <a:lnTo>
                    <a:pt x="6972" y="431"/>
                  </a:lnTo>
                  <a:lnTo>
                    <a:pt x="4952" y="0"/>
                  </a:lnTo>
                  <a:lnTo>
                    <a:pt x="2933" y="431"/>
                  </a:lnTo>
                  <a:lnTo>
                    <a:pt x="1269" y="1651"/>
                  </a:lnTo>
                  <a:lnTo>
                    <a:pt x="241" y="3429"/>
                  </a:lnTo>
                  <a:lnTo>
                    <a:pt x="0" y="5473"/>
                  </a:lnTo>
                  <a:lnTo>
                    <a:pt x="660" y="7454"/>
                  </a:lnTo>
                  <a:lnTo>
                    <a:pt x="2044" y="8978"/>
                  </a:lnTo>
                  <a:lnTo>
                    <a:pt x="3936" y="9817"/>
                  </a:lnTo>
                  <a:lnTo>
                    <a:pt x="4952" y="9918"/>
                  </a:lnTo>
                </a:path>
              </a:pathLst>
            </a:custGeom>
            <a:ln w="3175">
              <a:solidFill>
                <a:srgbClr val="565658"/>
              </a:solidFill>
            </a:ln>
          </p:spPr>
          <p:txBody>
            <a:bodyPr wrap="square" lIns="0" tIns="0" rIns="0" bIns="0" rtlCol="0"/>
            <a:lstStyle/>
            <a:p/>
          </p:txBody>
        </p:sp>
        <p:sp>
          <p:nvSpPr>
            <p:cNvPr id="3941" name="object 3941" descr=""/>
            <p:cNvSpPr/>
            <p:nvPr/>
          </p:nvSpPr>
          <p:spPr>
            <a:xfrm>
              <a:off x="2731038" y="7960107"/>
              <a:ext cx="12700" cy="12700"/>
            </a:xfrm>
            <a:custGeom>
              <a:avLst/>
              <a:gdLst/>
              <a:ahLst/>
              <a:cxnLst/>
              <a:rect l="l" t="t" r="r" b="b"/>
              <a:pathLst>
                <a:path w="12700" h="12700">
                  <a:moveTo>
                    <a:pt x="6057" y="12153"/>
                  </a:moveTo>
                  <a:lnTo>
                    <a:pt x="4800" y="12026"/>
                  </a:lnTo>
                  <a:lnTo>
                    <a:pt x="2476" y="10998"/>
                  </a:lnTo>
                  <a:lnTo>
                    <a:pt x="800" y="9118"/>
                  </a:lnTo>
                  <a:lnTo>
                    <a:pt x="0" y="6705"/>
                  </a:lnTo>
                  <a:lnTo>
                    <a:pt x="266" y="4203"/>
                  </a:lnTo>
                  <a:lnTo>
                    <a:pt x="1536" y="2031"/>
                  </a:lnTo>
                  <a:lnTo>
                    <a:pt x="3594" y="533"/>
                  </a:lnTo>
                  <a:lnTo>
                    <a:pt x="6057" y="0"/>
                  </a:lnTo>
                  <a:lnTo>
                    <a:pt x="8534" y="533"/>
                  </a:lnTo>
                  <a:lnTo>
                    <a:pt x="10566" y="2031"/>
                  </a:lnTo>
                  <a:lnTo>
                    <a:pt x="11836" y="4203"/>
                  </a:lnTo>
                  <a:lnTo>
                    <a:pt x="12103" y="6705"/>
                  </a:lnTo>
                  <a:lnTo>
                    <a:pt x="11303" y="9118"/>
                  </a:lnTo>
                  <a:lnTo>
                    <a:pt x="9626" y="10998"/>
                  </a:lnTo>
                  <a:lnTo>
                    <a:pt x="7327" y="12026"/>
                  </a:lnTo>
                  <a:lnTo>
                    <a:pt x="6057" y="12153"/>
                  </a:lnTo>
                </a:path>
              </a:pathLst>
            </a:custGeom>
            <a:ln w="3175">
              <a:solidFill>
                <a:srgbClr val="565658"/>
              </a:solidFill>
            </a:ln>
          </p:spPr>
          <p:txBody>
            <a:bodyPr wrap="square" lIns="0" tIns="0" rIns="0" bIns="0" rtlCol="0"/>
            <a:lstStyle/>
            <a:p/>
          </p:txBody>
        </p:sp>
        <p:sp>
          <p:nvSpPr>
            <p:cNvPr id="3942" name="object 3942" descr=""/>
            <p:cNvSpPr/>
            <p:nvPr/>
          </p:nvSpPr>
          <p:spPr>
            <a:xfrm>
              <a:off x="2731038" y="8007639"/>
              <a:ext cx="12700" cy="12700"/>
            </a:xfrm>
            <a:custGeom>
              <a:avLst/>
              <a:gdLst/>
              <a:ahLst/>
              <a:cxnLst/>
              <a:rect l="l" t="t" r="r" b="b"/>
              <a:pathLst>
                <a:path w="12700" h="12700">
                  <a:moveTo>
                    <a:pt x="6057" y="12153"/>
                  </a:moveTo>
                  <a:lnTo>
                    <a:pt x="4800" y="12026"/>
                  </a:lnTo>
                  <a:lnTo>
                    <a:pt x="2476" y="10998"/>
                  </a:lnTo>
                  <a:lnTo>
                    <a:pt x="800" y="9118"/>
                  </a:lnTo>
                  <a:lnTo>
                    <a:pt x="0" y="6705"/>
                  </a:lnTo>
                  <a:lnTo>
                    <a:pt x="266" y="4203"/>
                  </a:lnTo>
                  <a:lnTo>
                    <a:pt x="1536" y="2019"/>
                  </a:lnTo>
                  <a:lnTo>
                    <a:pt x="3594" y="533"/>
                  </a:lnTo>
                  <a:lnTo>
                    <a:pt x="6057" y="0"/>
                  </a:lnTo>
                  <a:lnTo>
                    <a:pt x="8534" y="533"/>
                  </a:lnTo>
                  <a:lnTo>
                    <a:pt x="10566" y="2019"/>
                  </a:lnTo>
                  <a:lnTo>
                    <a:pt x="11836" y="4203"/>
                  </a:lnTo>
                  <a:lnTo>
                    <a:pt x="12103" y="6705"/>
                  </a:lnTo>
                  <a:lnTo>
                    <a:pt x="11303" y="9118"/>
                  </a:lnTo>
                  <a:lnTo>
                    <a:pt x="9626" y="10998"/>
                  </a:lnTo>
                  <a:lnTo>
                    <a:pt x="7327" y="12026"/>
                  </a:lnTo>
                  <a:lnTo>
                    <a:pt x="6057" y="12153"/>
                  </a:lnTo>
                </a:path>
              </a:pathLst>
            </a:custGeom>
            <a:ln w="3175">
              <a:solidFill>
                <a:srgbClr val="565658"/>
              </a:solidFill>
            </a:ln>
          </p:spPr>
          <p:txBody>
            <a:bodyPr wrap="square" lIns="0" tIns="0" rIns="0" bIns="0" rtlCol="0"/>
            <a:lstStyle/>
            <a:p/>
          </p:txBody>
        </p:sp>
        <p:sp>
          <p:nvSpPr>
            <p:cNvPr id="3943" name="object 3943" descr=""/>
            <p:cNvSpPr/>
            <p:nvPr/>
          </p:nvSpPr>
          <p:spPr>
            <a:xfrm>
              <a:off x="2735140" y="7964232"/>
              <a:ext cx="4445" cy="4445"/>
            </a:xfrm>
            <a:custGeom>
              <a:avLst/>
              <a:gdLst/>
              <a:ahLst/>
              <a:cxnLst/>
              <a:rect l="l" t="t" r="r" b="b"/>
              <a:pathLst>
                <a:path w="4444" h="4445">
                  <a:moveTo>
                    <a:pt x="1955" y="3924"/>
                  </a:moveTo>
                  <a:lnTo>
                    <a:pt x="3898" y="2158"/>
                  </a:lnTo>
                  <a:lnTo>
                    <a:pt x="3898" y="1752"/>
                  </a:lnTo>
                  <a:lnTo>
                    <a:pt x="1955" y="0"/>
                  </a:lnTo>
                  <a:lnTo>
                    <a:pt x="1562" y="50"/>
                  </a:lnTo>
                  <a:lnTo>
                    <a:pt x="0" y="1752"/>
                  </a:lnTo>
                  <a:lnTo>
                    <a:pt x="0" y="2158"/>
                  </a:lnTo>
                  <a:lnTo>
                    <a:pt x="1955" y="3924"/>
                  </a:lnTo>
                </a:path>
              </a:pathLst>
            </a:custGeom>
            <a:ln w="3175">
              <a:solidFill>
                <a:srgbClr val="565658"/>
              </a:solidFill>
            </a:ln>
          </p:spPr>
          <p:txBody>
            <a:bodyPr wrap="square" lIns="0" tIns="0" rIns="0" bIns="0" rtlCol="0"/>
            <a:lstStyle/>
            <a:p/>
          </p:txBody>
        </p:sp>
        <p:sp>
          <p:nvSpPr>
            <p:cNvPr id="3944" name="object 3944" descr=""/>
            <p:cNvSpPr/>
            <p:nvPr/>
          </p:nvSpPr>
          <p:spPr>
            <a:xfrm>
              <a:off x="2728841" y="8005406"/>
              <a:ext cx="16510" cy="16510"/>
            </a:xfrm>
            <a:custGeom>
              <a:avLst/>
              <a:gdLst/>
              <a:ahLst/>
              <a:cxnLst/>
              <a:rect l="l" t="t" r="r" b="b"/>
              <a:pathLst>
                <a:path w="16510" h="16509">
                  <a:moveTo>
                    <a:pt x="8255" y="0"/>
                  </a:moveTo>
                  <a:lnTo>
                    <a:pt x="11633" y="723"/>
                  </a:lnTo>
                  <a:lnTo>
                    <a:pt x="14427" y="2730"/>
                  </a:lnTo>
                  <a:lnTo>
                    <a:pt x="16167" y="5727"/>
                  </a:lnTo>
                  <a:lnTo>
                    <a:pt x="16510" y="9169"/>
                  </a:lnTo>
                  <a:lnTo>
                    <a:pt x="15443" y="12471"/>
                  </a:lnTo>
                  <a:lnTo>
                    <a:pt x="13144" y="15036"/>
                  </a:lnTo>
                  <a:lnTo>
                    <a:pt x="9982" y="16446"/>
                  </a:lnTo>
                  <a:lnTo>
                    <a:pt x="6540" y="16446"/>
                  </a:lnTo>
                  <a:lnTo>
                    <a:pt x="3352" y="15036"/>
                  </a:lnTo>
                  <a:lnTo>
                    <a:pt x="1066" y="12471"/>
                  </a:lnTo>
                  <a:lnTo>
                    <a:pt x="0" y="9169"/>
                  </a:lnTo>
                  <a:lnTo>
                    <a:pt x="355" y="5727"/>
                  </a:lnTo>
                  <a:lnTo>
                    <a:pt x="2082" y="2730"/>
                  </a:lnTo>
                  <a:lnTo>
                    <a:pt x="4864" y="723"/>
                  </a:lnTo>
                  <a:lnTo>
                    <a:pt x="8255" y="0"/>
                  </a:lnTo>
                </a:path>
              </a:pathLst>
            </a:custGeom>
            <a:ln w="3175">
              <a:solidFill>
                <a:srgbClr val="565658"/>
              </a:solidFill>
            </a:ln>
          </p:spPr>
          <p:txBody>
            <a:bodyPr wrap="square" lIns="0" tIns="0" rIns="0" bIns="0" rtlCol="0"/>
            <a:lstStyle/>
            <a:p/>
          </p:txBody>
        </p:sp>
        <p:sp>
          <p:nvSpPr>
            <p:cNvPr id="3945" name="object 3945" descr=""/>
            <p:cNvSpPr/>
            <p:nvPr/>
          </p:nvSpPr>
          <p:spPr>
            <a:xfrm>
              <a:off x="2728841" y="7957874"/>
              <a:ext cx="16510" cy="16510"/>
            </a:xfrm>
            <a:custGeom>
              <a:avLst/>
              <a:gdLst/>
              <a:ahLst/>
              <a:cxnLst/>
              <a:rect l="l" t="t" r="r" b="b"/>
              <a:pathLst>
                <a:path w="16510" h="16509">
                  <a:moveTo>
                    <a:pt x="8255" y="0"/>
                  </a:moveTo>
                  <a:lnTo>
                    <a:pt x="11633" y="723"/>
                  </a:lnTo>
                  <a:lnTo>
                    <a:pt x="14427" y="2743"/>
                  </a:lnTo>
                  <a:lnTo>
                    <a:pt x="16167" y="5740"/>
                  </a:lnTo>
                  <a:lnTo>
                    <a:pt x="16510" y="9182"/>
                  </a:lnTo>
                  <a:lnTo>
                    <a:pt x="15443" y="12484"/>
                  </a:lnTo>
                  <a:lnTo>
                    <a:pt x="13144" y="15049"/>
                  </a:lnTo>
                  <a:lnTo>
                    <a:pt x="9982" y="16459"/>
                  </a:lnTo>
                  <a:lnTo>
                    <a:pt x="6540" y="16459"/>
                  </a:lnTo>
                  <a:lnTo>
                    <a:pt x="3352" y="15049"/>
                  </a:lnTo>
                  <a:lnTo>
                    <a:pt x="1066" y="12484"/>
                  </a:lnTo>
                  <a:lnTo>
                    <a:pt x="0" y="9182"/>
                  </a:lnTo>
                  <a:lnTo>
                    <a:pt x="355" y="5740"/>
                  </a:lnTo>
                  <a:lnTo>
                    <a:pt x="2082" y="2743"/>
                  </a:lnTo>
                  <a:lnTo>
                    <a:pt x="4864" y="723"/>
                  </a:lnTo>
                  <a:lnTo>
                    <a:pt x="8255" y="0"/>
                  </a:lnTo>
                </a:path>
              </a:pathLst>
            </a:custGeom>
            <a:ln w="3175">
              <a:solidFill>
                <a:srgbClr val="565658"/>
              </a:solidFill>
            </a:ln>
          </p:spPr>
          <p:txBody>
            <a:bodyPr wrap="square" lIns="0" tIns="0" rIns="0" bIns="0" rtlCol="0"/>
            <a:lstStyle/>
            <a:p/>
          </p:txBody>
        </p:sp>
        <p:sp>
          <p:nvSpPr>
            <p:cNvPr id="3946" name="object 3946" descr=""/>
            <p:cNvSpPr/>
            <p:nvPr/>
          </p:nvSpPr>
          <p:spPr>
            <a:xfrm>
              <a:off x="2878123" y="7982802"/>
              <a:ext cx="5715" cy="1905"/>
            </a:xfrm>
            <a:custGeom>
              <a:avLst/>
              <a:gdLst/>
              <a:ahLst/>
              <a:cxnLst/>
              <a:rect l="l" t="t" r="r" b="b"/>
              <a:pathLst>
                <a:path w="5714" h="1904">
                  <a:moveTo>
                    <a:pt x="0" y="1397"/>
                  </a:moveTo>
                  <a:lnTo>
                    <a:pt x="1930" y="914"/>
                  </a:lnTo>
                  <a:lnTo>
                    <a:pt x="3632" y="469"/>
                  </a:lnTo>
                  <a:lnTo>
                    <a:pt x="4940" y="152"/>
                  </a:lnTo>
                  <a:lnTo>
                    <a:pt x="5346" y="38"/>
                  </a:lnTo>
                </a:path>
              </a:pathLst>
            </a:custGeom>
            <a:ln w="3175">
              <a:solidFill>
                <a:srgbClr val="565658"/>
              </a:solidFill>
            </a:ln>
          </p:spPr>
          <p:txBody>
            <a:bodyPr wrap="square" lIns="0" tIns="0" rIns="0" bIns="0" rtlCol="0"/>
            <a:lstStyle/>
            <a:p/>
          </p:txBody>
        </p:sp>
        <p:sp>
          <p:nvSpPr>
            <p:cNvPr id="3947" name="object 3947" descr=""/>
            <p:cNvSpPr/>
            <p:nvPr/>
          </p:nvSpPr>
          <p:spPr>
            <a:xfrm>
              <a:off x="2883198" y="7982809"/>
              <a:ext cx="635" cy="1270"/>
            </a:xfrm>
            <a:custGeom>
              <a:avLst/>
              <a:gdLst/>
              <a:ahLst/>
              <a:cxnLst/>
              <a:rect l="l" t="t" r="r" b="b"/>
              <a:pathLst>
                <a:path w="635" h="1270">
                  <a:moveTo>
                    <a:pt x="381" y="0"/>
                  </a:moveTo>
                  <a:lnTo>
                    <a:pt x="381" y="228"/>
                  </a:lnTo>
                  <a:lnTo>
                    <a:pt x="292" y="406"/>
                  </a:lnTo>
                  <a:lnTo>
                    <a:pt x="152" y="546"/>
                  </a:lnTo>
                  <a:lnTo>
                    <a:pt x="0" y="647"/>
                  </a:lnTo>
                </a:path>
              </a:pathLst>
            </a:custGeom>
            <a:ln w="3175">
              <a:solidFill>
                <a:srgbClr val="565658"/>
              </a:solidFill>
            </a:ln>
          </p:spPr>
          <p:txBody>
            <a:bodyPr wrap="square" lIns="0" tIns="0" rIns="0" bIns="0" rtlCol="0"/>
            <a:lstStyle/>
            <a:p/>
          </p:txBody>
        </p:sp>
        <p:sp>
          <p:nvSpPr>
            <p:cNvPr id="3948" name="object 3948" descr=""/>
            <p:cNvSpPr/>
            <p:nvPr/>
          </p:nvSpPr>
          <p:spPr>
            <a:xfrm>
              <a:off x="2878268" y="7983461"/>
              <a:ext cx="5080" cy="1905"/>
            </a:xfrm>
            <a:custGeom>
              <a:avLst/>
              <a:gdLst/>
              <a:ahLst/>
              <a:cxnLst/>
              <a:rect l="l" t="t" r="r" b="b"/>
              <a:pathLst>
                <a:path w="5080" h="1904">
                  <a:moveTo>
                    <a:pt x="4914" y="0"/>
                  </a:moveTo>
                  <a:lnTo>
                    <a:pt x="4445" y="127"/>
                  </a:lnTo>
                  <a:lnTo>
                    <a:pt x="3276" y="431"/>
                  </a:lnTo>
                  <a:lnTo>
                    <a:pt x="1739" y="850"/>
                  </a:lnTo>
                  <a:lnTo>
                    <a:pt x="0" y="1320"/>
                  </a:lnTo>
                </a:path>
              </a:pathLst>
            </a:custGeom>
            <a:ln w="3175">
              <a:solidFill>
                <a:srgbClr val="565658"/>
              </a:solidFill>
            </a:ln>
          </p:spPr>
          <p:txBody>
            <a:bodyPr wrap="square" lIns="0" tIns="0" rIns="0" bIns="0" rtlCol="0"/>
            <a:lstStyle/>
            <a:p/>
          </p:txBody>
        </p:sp>
        <p:sp>
          <p:nvSpPr>
            <p:cNvPr id="3949" name="object 3949" descr=""/>
            <p:cNvSpPr/>
            <p:nvPr/>
          </p:nvSpPr>
          <p:spPr>
            <a:xfrm>
              <a:off x="2878123" y="7984199"/>
              <a:ext cx="635" cy="635"/>
            </a:xfrm>
            <a:custGeom>
              <a:avLst/>
              <a:gdLst/>
              <a:ahLst/>
              <a:cxnLst/>
              <a:rect l="l" t="t" r="r" b="b"/>
              <a:pathLst>
                <a:path w="635" h="634">
                  <a:moveTo>
                    <a:pt x="0" y="0"/>
                  </a:moveTo>
                  <a:lnTo>
                    <a:pt x="63" y="228"/>
                  </a:lnTo>
                  <a:lnTo>
                    <a:pt x="114" y="406"/>
                  </a:lnTo>
                  <a:lnTo>
                    <a:pt x="152" y="533"/>
                  </a:lnTo>
                </a:path>
              </a:pathLst>
            </a:custGeom>
            <a:ln w="3175">
              <a:solidFill>
                <a:srgbClr val="565658"/>
              </a:solidFill>
            </a:ln>
          </p:spPr>
          <p:txBody>
            <a:bodyPr wrap="square" lIns="0" tIns="0" rIns="0" bIns="0" rtlCol="0"/>
            <a:lstStyle/>
            <a:p/>
          </p:txBody>
        </p:sp>
        <p:sp>
          <p:nvSpPr>
            <p:cNvPr id="3950" name="object 3950" descr=""/>
            <p:cNvSpPr/>
            <p:nvPr/>
          </p:nvSpPr>
          <p:spPr>
            <a:xfrm>
              <a:off x="2576329" y="8047140"/>
              <a:ext cx="1905" cy="5080"/>
            </a:xfrm>
            <a:custGeom>
              <a:avLst/>
              <a:gdLst/>
              <a:ahLst/>
              <a:cxnLst/>
              <a:rect l="l" t="t" r="r" b="b"/>
              <a:pathLst>
                <a:path w="1905" h="5079">
                  <a:moveTo>
                    <a:pt x="1346" y="0"/>
                  </a:moveTo>
                  <a:lnTo>
                    <a:pt x="711" y="2324"/>
                  </a:lnTo>
                  <a:lnTo>
                    <a:pt x="228" y="4152"/>
                  </a:lnTo>
                  <a:lnTo>
                    <a:pt x="0" y="5029"/>
                  </a:lnTo>
                </a:path>
              </a:pathLst>
            </a:custGeom>
            <a:ln w="3175">
              <a:solidFill>
                <a:srgbClr val="565658"/>
              </a:solidFill>
            </a:ln>
          </p:spPr>
          <p:txBody>
            <a:bodyPr wrap="square" lIns="0" tIns="0" rIns="0" bIns="0" rtlCol="0"/>
            <a:lstStyle/>
            <a:p/>
          </p:txBody>
        </p:sp>
        <p:sp>
          <p:nvSpPr>
            <p:cNvPr id="3951" name="object 3951" descr=""/>
            <p:cNvSpPr/>
            <p:nvPr/>
          </p:nvSpPr>
          <p:spPr>
            <a:xfrm>
              <a:off x="2883594" y="7982802"/>
              <a:ext cx="635" cy="1270"/>
            </a:xfrm>
            <a:custGeom>
              <a:avLst/>
              <a:gdLst/>
              <a:ahLst/>
              <a:cxnLst/>
              <a:rect l="l" t="t" r="r" b="b"/>
              <a:pathLst>
                <a:path w="635" h="1270">
                  <a:moveTo>
                    <a:pt x="431" y="1130"/>
                  </a:moveTo>
                  <a:lnTo>
                    <a:pt x="380" y="812"/>
                  </a:lnTo>
                  <a:lnTo>
                    <a:pt x="317" y="457"/>
                  </a:lnTo>
                  <a:lnTo>
                    <a:pt x="241" y="190"/>
                  </a:lnTo>
                  <a:lnTo>
                    <a:pt x="126" y="25"/>
                  </a:lnTo>
                  <a:lnTo>
                    <a:pt x="0" y="0"/>
                  </a:lnTo>
                </a:path>
              </a:pathLst>
            </a:custGeom>
            <a:ln w="3175">
              <a:solidFill>
                <a:srgbClr val="565658"/>
              </a:solidFill>
            </a:ln>
          </p:spPr>
          <p:txBody>
            <a:bodyPr wrap="square" lIns="0" tIns="0" rIns="0" bIns="0" rtlCol="0"/>
            <a:lstStyle/>
            <a:p/>
          </p:txBody>
        </p:sp>
        <p:sp>
          <p:nvSpPr>
            <p:cNvPr id="3952" name="object 3952" descr=""/>
            <p:cNvSpPr/>
            <p:nvPr/>
          </p:nvSpPr>
          <p:spPr>
            <a:xfrm>
              <a:off x="2575765" y="8052182"/>
              <a:ext cx="635" cy="635"/>
            </a:xfrm>
            <a:custGeom>
              <a:avLst/>
              <a:gdLst/>
              <a:ahLst/>
              <a:cxnLst/>
              <a:rect l="l" t="t" r="r" b="b"/>
              <a:pathLst>
                <a:path w="635" h="634">
                  <a:moveTo>
                    <a:pt x="558" y="0"/>
                  </a:moveTo>
                  <a:lnTo>
                    <a:pt x="482" y="165"/>
                  </a:lnTo>
                  <a:lnTo>
                    <a:pt x="330" y="304"/>
                  </a:lnTo>
                  <a:lnTo>
                    <a:pt x="190" y="380"/>
                  </a:lnTo>
                  <a:lnTo>
                    <a:pt x="0" y="406"/>
                  </a:lnTo>
                </a:path>
              </a:pathLst>
            </a:custGeom>
            <a:ln w="3175">
              <a:solidFill>
                <a:srgbClr val="565658"/>
              </a:solidFill>
            </a:ln>
          </p:spPr>
          <p:txBody>
            <a:bodyPr wrap="square" lIns="0" tIns="0" rIns="0" bIns="0" rtlCol="0"/>
            <a:lstStyle/>
            <a:p/>
          </p:txBody>
        </p:sp>
        <p:sp>
          <p:nvSpPr>
            <p:cNvPr id="3953" name="object 3953" descr=""/>
            <p:cNvSpPr/>
            <p:nvPr/>
          </p:nvSpPr>
          <p:spPr>
            <a:xfrm>
              <a:off x="2835578" y="7943749"/>
              <a:ext cx="42545" cy="40640"/>
            </a:xfrm>
            <a:custGeom>
              <a:avLst/>
              <a:gdLst/>
              <a:ahLst/>
              <a:cxnLst/>
              <a:rect l="l" t="t" r="r" b="b"/>
              <a:pathLst>
                <a:path w="42544" h="40640">
                  <a:moveTo>
                    <a:pt x="42544" y="40449"/>
                  </a:moveTo>
                  <a:lnTo>
                    <a:pt x="12268" y="2616"/>
                  </a:lnTo>
                  <a:lnTo>
                    <a:pt x="0" y="0"/>
                  </a:lnTo>
                </a:path>
              </a:pathLst>
            </a:custGeom>
            <a:ln w="3175">
              <a:solidFill>
                <a:srgbClr val="565658"/>
              </a:solidFill>
            </a:ln>
          </p:spPr>
          <p:txBody>
            <a:bodyPr wrap="square" lIns="0" tIns="0" rIns="0" bIns="0" rtlCol="0"/>
            <a:lstStyle/>
            <a:p/>
          </p:txBody>
        </p:sp>
        <p:sp>
          <p:nvSpPr>
            <p:cNvPr id="3954" name="object 3954" descr=""/>
            <p:cNvSpPr/>
            <p:nvPr/>
          </p:nvSpPr>
          <p:spPr>
            <a:xfrm>
              <a:off x="2575765" y="8046972"/>
              <a:ext cx="1905" cy="5715"/>
            </a:xfrm>
            <a:custGeom>
              <a:avLst/>
              <a:gdLst/>
              <a:ahLst/>
              <a:cxnLst/>
              <a:rect l="l" t="t" r="r" b="b"/>
              <a:pathLst>
                <a:path w="1905" h="5715">
                  <a:moveTo>
                    <a:pt x="0" y="5613"/>
                  </a:moveTo>
                  <a:lnTo>
                    <a:pt x="241" y="4635"/>
                  </a:lnTo>
                  <a:lnTo>
                    <a:pt x="304" y="4216"/>
                  </a:lnTo>
                  <a:lnTo>
                    <a:pt x="723" y="2590"/>
                  </a:lnTo>
                  <a:lnTo>
                    <a:pt x="1333" y="0"/>
                  </a:lnTo>
                </a:path>
              </a:pathLst>
            </a:custGeom>
            <a:ln w="3175">
              <a:solidFill>
                <a:srgbClr val="565658"/>
              </a:solidFill>
            </a:ln>
          </p:spPr>
          <p:txBody>
            <a:bodyPr wrap="square" lIns="0" tIns="0" rIns="0" bIns="0" rtlCol="0"/>
            <a:lstStyle/>
            <a:p/>
          </p:txBody>
        </p:sp>
        <p:sp>
          <p:nvSpPr>
            <p:cNvPr id="3955" name="object 3955" descr=""/>
            <p:cNvSpPr/>
            <p:nvPr/>
          </p:nvSpPr>
          <p:spPr>
            <a:xfrm>
              <a:off x="2835572" y="7937826"/>
              <a:ext cx="635" cy="6350"/>
            </a:xfrm>
            <a:custGeom>
              <a:avLst/>
              <a:gdLst/>
              <a:ahLst/>
              <a:cxnLst/>
              <a:rect l="l" t="t" r="r" b="b"/>
              <a:pathLst>
                <a:path w="635" h="6350">
                  <a:moveTo>
                    <a:pt x="444" y="0"/>
                  </a:moveTo>
                  <a:lnTo>
                    <a:pt x="393" y="444"/>
                  </a:lnTo>
                  <a:lnTo>
                    <a:pt x="279" y="1727"/>
                  </a:lnTo>
                  <a:lnTo>
                    <a:pt x="152" y="3657"/>
                  </a:lnTo>
                  <a:lnTo>
                    <a:pt x="0" y="5930"/>
                  </a:lnTo>
                </a:path>
              </a:pathLst>
            </a:custGeom>
            <a:ln w="3175">
              <a:solidFill>
                <a:srgbClr val="565658"/>
              </a:solidFill>
            </a:ln>
          </p:spPr>
          <p:txBody>
            <a:bodyPr wrap="square" lIns="0" tIns="0" rIns="0" bIns="0" rtlCol="0"/>
            <a:lstStyle/>
            <a:p/>
          </p:txBody>
        </p:sp>
        <p:sp>
          <p:nvSpPr>
            <p:cNvPr id="3956" name="object 3956" descr=""/>
            <p:cNvSpPr/>
            <p:nvPr/>
          </p:nvSpPr>
          <p:spPr>
            <a:xfrm>
              <a:off x="2577104" y="8046975"/>
              <a:ext cx="635" cy="635"/>
            </a:xfrm>
            <a:custGeom>
              <a:avLst/>
              <a:gdLst/>
              <a:ahLst/>
              <a:cxnLst/>
              <a:rect l="l" t="t" r="r" b="b"/>
              <a:pathLst>
                <a:path w="635" h="634">
                  <a:moveTo>
                    <a:pt x="571" y="165"/>
                  </a:moveTo>
                  <a:lnTo>
                    <a:pt x="393" y="114"/>
                  </a:lnTo>
                  <a:lnTo>
                    <a:pt x="228" y="76"/>
                  </a:lnTo>
                  <a:lnTo>
                    <a:pt x="0" y="0"/>
                  </a:lnTo>
                </a:path>
              </a:pathLst>
            </a:custGeom>
            <a:ln w="3175">
              <a:solidFill>
                <a:srgbClr val="565658"/>
              </a:solidFill>
            </a:ln>
          </p:spPr>
          <p:txBody>
            <a:bodyPr wrap="square" lIns="0" tIns="0" rIns="0" bIns="0" rtlCol="0"/>
            <a:lstStyle/>
            <a:p/>
          </p:txBody>
        </p:sp>
        <p:sp>
          <p:nvSpPr>
            <p:cNvPr id="3957" name="object 3957" descr=""/>
            <p:cNvSpPr/>
            <p:nvPr/>
          </p:nvSpPr>
          <p:spPr>
            <a:xfrm>
              <a:off x="2836016" y="7937826"/>
              <a:ext cx="48895" cy="104775"/>
            </a:xfrm>
            <a:custGeom>
              <a:avLst/>
              <a:gdLst/>
              <a:ahLst/>
              <a:cxnLst/>
              <a:rect l="l" t="t" r="r" b="b"/>
              <a:pathLst>
                <a:path w="48894" h="104775">
                  <a:moveTo>
                    <a:pt x="0" y="0"/>
                  </a:moveTo>
                  <a:lnTo>
                    <a:pt x="34442" y="16548"/>
                  </a:lnTo>
                  <a:lnTo>
                    <a:pt x="48412" y="52120"/>
                  </a:lnTo>
                  <a:lnTo>
                    <a:pt x="47917" y="59232"/>
                  </a:lnTo>
                  <a:lnTo>
                    <a:pt x="26428" y="94729"/>
                  </a:lnTo>
                  <a:lnTo>
                    <a:pt x="13868" y="101307"/>
                  </a:lnTo>
                  <a:lnTo>
                    <a:pt x="0" y="104267"/>
                  </a:lnTo>
                </a:path>
              </a:pathLst>
            </a:custGeom>
            <a:ln w="3175">
              <a:solidFill>
                <a:srgbClr val="565658"/>
              </a:solidFill>
            </a:ln>
          </p:spPr>
          <p:txBody>
            <a:bodyPr wrap="square" lIns="0" tIns="0" rIns="0" bIns="0" rtlCol="0"/>
            <a:lstStyle/>
            <a:p/>
          </p:txBody>
        </p:sp>
        <p:sp>
          <p:nvSpPr>
            <p:cNvPr id="3958" name="object 3958" descr=""/>
            <p:cNvSpPr/>
            <p:nvPr/>
          </p:nvSpPr>
          <p:spPr>
            <a:xfrm>
              <a:off x="2588173" y="7927322"/>
              <a:ext cx="1905" cy="5715"/>
            </a:xfrm>
            <a:custGeom>
              <a:avLst/>
              <a:gdLst/>
              <a:ahLst/>
              <a:cxnLst/>
              <a:rect l="l" t="t" r="r" b="b"/>
              <a:pathLst>
                <a:path w="1905" h="5715">
                  <a:moveTo>
                    <a:pt x="1346" y="0"/>
                  </a:moveTo>
                  <a:lnTo>
                    <a:pt x="1104" y="990"/>
                  </a:lnTo>
                  <a:lnTo>
                    <a:pt x="1041" y="1409"/>
                  </a:lnTo>
                  <a:lnTo>
                    <a:pt x="609" y="3022"/>
                  </a:lnTo>
                  <a:lnTo>
                    <a:pt x="0" y="5600"/>
                  </a:lnTo>
                </a:path>
              </a:pathLst>
            </a:custGeom>
            <a:ln w="3175">
              <a:solidFill>
                <a:srgbClr val="565658"/>
              </a:solidFill>
            </a:ln>
          </p:spPr>
          <p:txBody>
            <a:bodyPr wrap="square" lIns="0" tIns="0" rIns="0" bIns="0" rtlCol="0"/>
            <a:lstStyle/>
            <a:p/>
          </p:txBody>
        </p:sp>
        <p:sp>
          <p:nvSpPr>
            <p:cNvPr id="3959" name="object 3959" descr=""/>
            <p:cNvSpPr/>
            <p:nvPr/>
          </p:nvSpPr>
          <p:spPr>
            <a:xfrm>
              <a:off x="2835572" y="8036162"/>
              <a:ext cx="635" cy="6350"/>
            </a:xfrm>
            <a:custGeom>
              <a:avLst/>
              <a:gdLst/>
              <a:ahLst/>
              <a:cxnLst/>
              <a:rect l="l" t="t" r="r" b="b"/>
              <a:pathLst>
                <a:path w="635" h="6350">
                  <a:moveTo>
                    <a:pt x="444" y="5930"/>
                  </a:moveTo>
                  <a:lnTo>
                    <a:pt x="393" y="5473"/>
                  </a:lnTo>
                  <a:lnTo>
                    <a:pt x="279" y="4203"/>
                  </a:lnTo>
                  <a:lnTo>
                    <a:pt x="152" y="2273"/>
                  </a:lnTo>
                  <a:lnTo>
                    <a:pt x="0" y="0"/>
                  </a:lnTo>
                </a:path>
              </a:pathLst>
            </a:custGeom>
            <a:ln w="3175">
              <a:solidFill>
                <a:srgbClr val="565658"/>
              </a:solidFill>
            </a:ln>
          </p:spPr>
          <p:txBody>
            <a:bodyPr wrap="square" lIns="0" tIns="0" rIns="0" bIns="0" rtlCol="0"/>
            <a:lstStyle/>
            <a:p/>
          </p:txBody>
        </p:sp>
        <p:sp>
          <p:nvSpPr>
            <p:cNvPr id="3960" name="object 3960" descr=""/>
            <p:cNvSpPr/>
            <p:nvPr/>
          </p:nvSpPr>
          <p:spPr>
            <a:xfrm>
              <a:off x="2588364" y="7927017"/>
              <a:ext cx="1270" cy="635"/>
            </a:xfrm>
            <a:custGeom>
              <a:avLst/>
              <a:gdLst/>
              <a:ahLst/>
              <a:cxnLst/>
              <a:rect l="l" t="t" r="r" b="b"/>
              <a:pathLst>
                <a:path w="1269" h="634">
                  <a:moveTo>
                    <a:pt x="1155" y="304"/>
                  </a:moveTo>
                  <a:lnTo>
                    <a:pt x="1028" y="114"/>
                  </a:lnTo>
                  <a:lnTo>
                    <a:pt x="787" y="38"/>
                  </a:lnTo>
                  <a:lnTo>
                    <a:pt x="419" y="25"/>
                  </a:lnTo>
                  <a:lnTo>
                    <a:pt x="0" y="0"/>
                  </a:lnTo>
                </a:path>
              </a:pathLst>
            </a:custGeom>
            <a:ln w="3175">
              <a:solidFill>
                <a:srgbClr val="565658"/>
              </a:solidFill>
            </a:ln>
          </p:spPr>
          <p:txBody>
            <a:bodyPr wrap="square" lIns="0" tIns="0" rIns="0" bIns="0" rtlCol="0"/>
            <a:lstStyle/>
            <a:p/>
          </p:txBody>
        </p:sp>
        <p:sp>
          <p:nvSpPr>
            <p:cNvPr id="3961" name="object 3961" descr=""/>
            <p:cNvSpPr/>
            <p:nvPr/>
          </p:nvSpPr>
          <p:spPr>
            <a:xfrm>
              <a:off x="2835570" y="7995715"/>
              <a:ext cx="42545" cy="40640"/>
            </a:xfrm>
            <a:custGeom>
              <a:avLst/>
              <a:gdLst/>
              <a:ahLst/>
              <a:cxnLst/>
              <a:rect l="l" t="t" r="r" b="b"/>
              <a:pathLst>
                <a:path w="42544" h="40640">
                  <a:moveTo>
                    <a:pt x="0" y="40449"/>
                  </a:moveTo>
                  <a:lnTo>
                    <a:pt x="39116" y="12636"/>
                  </a:lnTo>
                  <a:lnTo>
                    <a:pt x="42481" y="533"/>
                  </a:lnTo>
                  <a:lnTo>
                    <a:pt x="42545" y="0"/>
                  </a:lnTo>
                </a:path>
              </a:pathLst>
            </a:custGeom>
            <a:ln w="3175">
              <a:solidFill>
                <a:srgbClr val="565658"/>
              </a:solidFill>
            </a:ln>
          </p:spPr>
          <p:txBody>
            <a:bodyPr wrap="square" lIns="0" tIns="0" rIns="0" bIns="0" rtlCol="0"/>
            <a:lstStyle/>
            <a:p/>
          </p:txBody>
        </p:sp>
        <p:sp>
          <p:nvSpPr>
            <p:cNvPr id="3962" name="object 3962" descr=""/>
            <p:cNvSpPr/>
            <p:nvPr/>
          </p:nvSpPr>
          <p:spPr>
            <a:xfrm>
              <a:off x="2878118" y="7995725"/>
              <a:ext cx="5715" cy="1905"/>
            </a:xfrm>
            <a:custGeom>
              <a:avLst/>
              <a:gdLst/>
              <a:ahLst/>
              <a:cxnLst/>
              <a:rect l="l" t="t" r="r" b="b"/>
              <a:pathLst>
                <a:path w="5714" h="1904">
                  <a:moveTo>
                    <a:pt x="5461" y="1384"/>
                  </a:moveTo>
                  <a:lnTo>
                    <a:pt x="5334" y="1358"/>
                  </a:lnTo>
                  <a:lnTo>
                    <a:pt x="4927" y="1257"/>
                  </a:lnTo>
                  <a:lnTo>
                    <a:pt x="3644" y="914"/>
                  </a:lnTo>
                  <a:lnTo>
                    <a:pt x="1943" y="482"/>
                  </a:lnTo>
                  <a:lnTo>
                    <a:pt x="0" y="0"/>
                  </a:lnTo>
                </a:path>
              </a:pathLst>
            </a:custGeom>
            <a:ln w="3175">
              <a:solidFill>
                <a:srgbClr val="565658"/>
              </a:solidFill>
            </a:ln>
          </p:spPr>
          <p:txBody>
            <a:bodyPr wrap="square" lIns="0" tIns="0" rIns="0" bIns="0" rtlCol="0"/>
            <a:lstStyle/>
            <a:p/>
          </p:txBody>
        </p:sp>
        <p:sp>
          <p:nvSpPr>
            <p:cNvPr id="3963" name="object 3963" descr=""/>
            <p:cNvSpPr/>
            <p:nvPr/>
          </p:nvSpPr>
          <p:spPr>
            <a:xfrm>
              <a:off x="2575764" y="7927023"/>
              <a:ext cx="1270" cy="635"/>
            </a:xfrm>
            <a:custGeom>
              <a:avLst/>
              <a:gdLst/>
              <a:ahLst/>
              <a:cxnLst/>
              <a:rect l="l" t="t" r="r" b="b"/>
              <a:pathLst>
                <a:path w="1269" h="634">
                  <a:moveTo>
                    <a:pt x="1143" y="0"/>
                  </a:moveTo>
                  <a:lnTo>
                    <a:pt x="736" y="0"/>
                  </a:lnTo>
                  <a:lnTo>
                    <a:pt x="393" y="38"/>
                  </a:lnTo>
                  <a:lnTo>
                    <a:pt x="177" y="88"/>
                  </a:lnTo>
                  <a:lnTo>
                    <a:pt x="0" y="177"/>
                  </a:lnTo>
                </a:path>
              </a:pathLst>
            </a:custGeom>
            <a:ln w="3175">
              <a:solidFill>
                <a:srgbClr val="565658"/>
              </a:solidFill>
            </a:ln>
          </p:spPr>
          <p:txBody>
            <a:bodyPr wrap="square" lIns="0" tIns="0" rIns="0" bIns="0" rtlCol="0"/>
            <a:lstStyle/>
            <a:p/>
          </p:txBody>
        </p:sp>
        <p:sp>
          <p:nvSpPr>
            <p:cNvPr id="3964" name="object 3964" descr=""/>
            <p:cNvSpPr/>
            <p:nvPr/>
          </p:nvSpPr>
          <p:spPr>
            <a:xfrm>
              <a:off x="2883579" y="7995979"/>
              <a:ext cx="635" cy="1270"/>
            </a:xfrm>
            <a:custGeom>
              <a:avLst/>
              <a:gdLst/>
              <a:ahLst/>
              <a:cxnLst/>
              <a:rect l="l" t="t" r="r" b="b"/>
              <a:pathLst>
                <a:path w="635" h="1270">
                  <a:moveTo>
                    <a:pt x="0" y="1130"/>
                  </a:moveTo>
                  <a:lnTo>
                    <a:pt x="254" y="977"/>
                  </a:lnTo>
                  <a:lnTo>
                    <a:pt x="304" y="736"/>
                  </a:lnTo>
                  <a:lnTo>
                    <a:pt x="381" y="393"/>
                  </a:lnTo>
                  <a:lnTo>
                    <a:pt x="444" y="0"/>
                  </a:lnTo>
                </a:path>
              </a:pathLst>
            </a:custGeom>
            <a:ln w="3175">
              <a:solidFill>
                <a:srgbClr val="565658"/>
              </a:solidFill>
            </a:ln>
          </p:spPr>
          <p:txBody>
            <a:bodyPr wrap="square" lIns="0" tIns="0" rIns="0" bIns="0" rtlCol="0"/>
            <a:lstStyle/>
            <a:p/>
          </p:txBody>
        </p:sp>
        <p:sp>
          <p:nvSpPr>
            <p:cNvPr id="3965" name="object 3965" descr=""/>
            <p:cNvSpPr/>
            <p:nvPr/>
          </p:nvSpPr>
          <p:spPr>
            <a:xfrm>
              <a:off x="2575759" y="7927327"/>
              <a:ext cx="1905" cy="5715"/>
            </a:xfrm>
            <a:custGeom>
              <a:avLst/>
              <a:gdLst/>
              <a:ahLst/>
              <a:cxnLst/>
              <a:rect l="l" t="t" r="r" b="b"/>
              <a:pathLst>
                <a:path w="1905" h="5715">
                  <a:moveTo>
                    <a:pt x="1346" y="5600"/>
                  </a:moveTo>
                  <a:lnTo>
                    <a:pt x="850" y="3505"/>
                  </a:lnTo>
                  <a:lnTo>
                    <a:pt x="330" y="1346"/>
                  </a:lnTo>
                  <a:lnTo>
                    <a:pt x="0" y="0"/>
                  </a:lnTo>
                </a:path>
              </a:pathLst>
            </a:custGeom>
            <a:ln w="3175">
              <a:solidFill>
                <a:srgbClr val="565658"/>
              </a:solidFill>
            </a:ln>
          </p:spPr>
          <p:txBody>
            <a:bodyPr wrap="square" lIns="0" tIns="0" rIns="0" bIns="0" rtlCol="0"/>
            <a:lstStyle/>
            <a:p/>
          </p:txBody>
        </p:sp>
        <p:sp>
          <p:nvSpPr>
            <p:cNvPr id="3966" name="object 3966" descr=""/>
            <p:cNvSpPr/>
            <p:nvPr/>
          </p:nvSpPr>
          <p:spPr>
            <a:xfrm>
              <a:off x="2878284" y="7995137"/>
              <a:ext cx="5080" cy="1905"/>
            </a:xfrm>
            <a:custGeom>
              <a:avLst/>
              <a:gdLst/>
              <a:ahLst/>
              <a:cxnLst/>
              <a:rect l="l" t="t" r="r" b="b"/>
              <a:pathLst>
                <a:path w="5080" h="1904">
                  <a:moveTo>
                    <a:pt x="0" y="0"/>
                  </a:moveTo>
                  <a:lnTo>
                    <a:pt x="1727" y="469"/>
                  </a:lnTo>
                  <a:lnTo>
                    <a:pt x="3263" y="876"/>
                  </a:lnTo>
                  <a:lnTo>
                    <a:pt x="4432" y="1193"/>
                  </a:lnTo>
                  <a:lnTo>
                    <a:pt x="4902" y="1320"/>
                  </a:lnTo>
                </a:path>
              </a:pathLst>
            </a:custGeom>
            <a:ln w="3175">
              <a:solidFill>
                <a:srgbClr val="565658"/>
              </a:solidFill>
            </a:ln>
          </p:spPr>
          <p:txBody>
            <a:bodyPr wrap="square" lIns="0" tIns="0" rIns="0" bIns="0" rtlCol="0"/>
            <a:lstStyle/>
            <a:p/>
          </p:txBody>
        </p:sp>
        <p:sp>
          <p:nvSpPr>
            <p:cNvPr id="3967" name="object 3967" descr=""/>
            <p:cNvSpPr/>
            <p:nvPr/>
          </p:nvSpPr>
          <p:spPr>
            <a:xfrm>
              <a:off x="2565410" y="7926987"/>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3968" name="object 3968" descr=""/>
            <p:cNvSpPr/>
            <p:nvPr/>
          </p:nvSpPr>
          <p:spPr>
            <a:xfrm>
              <a:off x="2883183" y="7996452"/>
              <a:ext cx="635" cy="1270"/>
            </a:xfrm>
            <a:custGeom>
              <a:avLst/>
              <a:gdLst/>
              <a:ahLst/>
              <a:cxnLst/>
              <a:rect l="l" t="t" r="r" b="b"/>
              <a:pathLst>
                <a:path w="635" h="1270">
                  <a:moveTo>
                    <a:pt x="0" y="0"/>
                  </a:moveTo>
                  <a:lnTo>
                    <a:pt x="203" y="88"/>
                  </a:lnTo>
                  <a:lnTo>
                    <a:pt x="292" y="253"/>
                  </a:lnTo>
                  <a:lnTo>
                    <a:pt x="393" y="444"/>
                  </a:lnTo>
                  <a:lnTo>
                    <a:pt x="393" y="660"/>
                  </a:lnTo>
                </a:path>
              </a:pathLst>
            </a:custGeom>
            <a:ln w="3175">
              <a:solidFill>
                <a:srgbClr val="565658"/>
              </a:solidFill>
            </a:ln>
          </p:spPr>
          <p:txBody>
            <a:bodyPr wrap="square" lIns="0" tIns="0" rIns="0" bIns="0" rtlCol="0"/>
            <a:lstStyle/>
            <a:p/>
          </p:txBody>
        </p:sp>
        <p:sp>
          <p:nvSpPr>
            <p:cNvPr id="3969" name="object 3969" descr=""/>
            <p:cNvSpPr/>
            <p:nvPr/>
          </p:nvSpPr>
          <p:spPr>
            <a:xfrm>
              <a:off x="2878119" y="7995137"/>
              <a:ext cx="635" cy="635"/>
            </a:xfrm>
            <a:custGeom>
              <a:avLst/>
              <a:gdLst/>
              <a:ahLst/>
              <a:cxnLst/>
              <a:rect l="l" t="t" r="r" b="b"/>
              <a:pathLst>
                <a:path w="635" h="634">
                  <a:moveTo>
                    <a:pt x="165" y="0"/>
                  </a:moveTo>
                  <a:lnTo>
                    <a:pt x="114" y="190"/>
                  </a:lnTo>
                  <a:lnTo>
                    <a:pt x="50" y="342"/>
                  </a:lnTo>
                  <a:lnTo>
                    <a:pt x="0" y="584"/>
                  </a:lnTo>
                </a:path>
              </a:pathLst>
            </a:custGeom>
            <a:ln w="3175">
              <a:solidFill>
                <a:srgbClr val="565658"/>
              </a:solidFill>
            </a:ln>
          </p:spPr>
          <p:txBody>
            <a:bodyPr wrap="square" lIns="0" tIns="0" rIns="0" bIns="0" rtlCol="0"/>
            <a:lstStyle/>
            <a:p/>
          </p:txBody>
        </p:sp>
        <p:sp>
          <p:nvSpPr>
            <p:cNvPr id="3970" name="object 3970" descr=""/>
            <p:cNvSpPr/>
            <p:nvPr/>
          </p:nvSpPr>
          <p:spPr>
            <a:xfrm>
              <a:off x="2802022" y="7935762"/>
              <a:ext cx="1905" cy="5715"/>
            </a:xfrm>
            <a:custGeom>
              <a:avLst/>
              <a:gdLst/>
              <a:ahLst/>
              <a:cxnLst/>
              <a:rect l="l" t="t" r="r" b="b"/>
              <a:pathLst>
                <a:path w="1905" h="5715">
                  <a:moveTo>
                    <a:pt x="0" y="5499"/>
                  </a:moveTo>
                  <a:lnTo>
                    <a:pt x="800" y="2971"/>
                  </a:lnTo>
                  <a:lnTo>
                    <a:pt x="1320" y="1384"/>
                  </a:lnTo>
                  <a:lnTo>
                    <a:pt x="1460" y="977"/>
                  </a:lnTo>
                  <a:lnTo>
                    <a:pt x="1752" y="0"/>
                  </a:lnTo>
                </a:path>
              </a:pathLst>
            </a:custGeom>
            <a:ln w="3175">
              <a:solidFill>
                <a:srgbClr val="565658"/>
              </a:solidFill>
            </a:ln>
          </p:spPr>
          <p:txBody>
            <a:bodyPr wrap="square" lIns="0" tIns="0" rIns="0" bIns="0" rtlCol="0"/>
            <a:lstStyle/>
            <a:p/>
          </p:txBody>
        </p:sp>
        <p:sp>
          <p:nvSpPr>
            <p:cNvPr id="3971" name="object 3971" descr=""/>
            <p:cNvSpPr/>
            <p:nvPr/>
          </p:nvSpPr>
          <p:spPr>
            <a:xfrm>
              <a:off x="2802641" y="7935399"/>
              <a:ext cx="1270" cy="635"/>
            </a:xfrm>
            <a:custGeom>
              <a:avLst/>
              <a:gdLst/>
              <a:ahLst/>
              <a:cxnLst/>
              <a:rect l="l" t="t" r="r" b="b"/>
              <a:pathLst>
                <a:path w="1269" h="634">
                  <a:moveTo>
                    <a:pt x="1130" y="381"/>
                  </a:moveTo>
                  <a:lnTo>
                    <a:pt x="1003" y="165"/>
                  </a:lnTo>
                  <a:lnTo>
                    <a:pt x="774" y="88"/>
                  </a:lnTo>
                  <a:lnTo>
                    <a:pt x="406" y="38"/>
                  </a:lnTo>
                  <a:lnTo>
                    <a:pt x="0" y="0"/>
                  </a:lnTo>
                </a:path>
              </a:pathLst>
            </a:custGeom>
            <a:ln w="3175">
              <a:solidFill>
                <a:srgbClr val="565658"/>
              </a:solidFill>
            </a:ln>
          </p:spPr>
          <p:txBody>
            <a:bodyPr wrap="square" lIns="0" tIns="0" rIns="0" bIns="0" rtlCol="0"/>
            <a:lstStyle/>
            <a:p/>
          </p:txBody>
        </p:sp>
        <p:sp>
          <p:nvSpPr>
            <p:cNvPr id="3972" name="object 3972" descr=""/>
            <p:cNvSpPr/>
            <p:nvPr/>
          </p:nvSpPr>
          <p:spPr>
            <a:xfrm>
              <a:off x="2682684" y="7927023"/>
              <a:ext cx="1270" cy="635"/>
            </a:xfrm>
            <a:custGeom>
              <a:avLst/>
              <a:gdLst/>
              <a:ahLst/>
              <a:cxnLst/>
              <a:rect l="l" t="t" r="r" b="b"/>
              <a:pathLst>
                <a:path w="1269" h="634">
                  <a:moveTo>
                    <a:pt x="1155" y="0"/>
                  </a:moveTo>
                  <a:lnTo>
                    <a:pt x="736" y="0"/>
                  </a:lnTo>
                  <a:lnTo>
                    <a:pt x="406" y="38"/>
                  </a:lnTo>
                  <a:lnTo>
                    <a:pt x="177" y="88"/>
                  </a:lnTo>
                  <a:lnTo>
                    <a:pt x="12" y="177"/>
                  </a:lnTo>
                </a:path>
              </a:pathLst>
            </a:custGeom>
            <a:ln w="3175">
              <a:solidFill>
                <a:srgbClr val="565658"/>
              </a:solidFill>
            </a:ln>
          </p:spPr>
          <p:txBody>
            <a:bodyPr wrap="square" lIns="0" tIns="0" rIns="0" bIns="0" rtlCol="0"/>
            <a:lstStyle/>
            <a:p/>
          </p:txBody>
        </p:sp>
        <p:sp>
          <p:nvSpPr>
            <p:cNvPr id="3973" name="object 3973" descr=""/>
            <p:cNvSpPr/>
            <p:nvPr/>
          </p:nvSpPr>
          <p:spPr>
            <a:xfrm>
              <a:off x="2790026" y="7934533"/>
              <a:ext cx="1270" cy="635"/>
            </a:xfrm>
            <a:custGeom>
              <a:avLst/>
              <a:gdLst/>
              <a:ahLst/>
              <a:cxnLst/>
              <a:rect l="l" t="t" r="r" b="b"/>
              <a:pathLst>
                <a:path w="1269" h="634">
                  <a:moveTo>
                    <a:pt x="1206" y="12"/>
                  </a:moveTo>
                  <a:lnTo>
                    <a:pt x="787" y="0"/>
                  </a:lnTo>
                  <a:lnTo>
                    <a:pt x="444" y="0"/>
                  </a:lnTo>
                  <a:lnTo>
                    <a:pt x="203" y="25"/>
                  </a:lnTo>
                  <a:lnTo>
                    <a:pt x="50" y="114"/>
                  </a:lnTo>
                </a:path>
              </a:pathLst>
            </a:custGeom>
            <a:ln w="3175">
              <a:solidFill>
                <a:srgbClr val="565658"/>
              </a:solidFill>
            </a:ln>
          </p:spPr>
          <p:txBody>
            <a:bodyPr wrap="square" lIns="0" tIns="0" rIns="0" bIns="0" rtlCol="0"/>
            <a:lstStyle/>
            <a:p/>
          </p:txBody>
        </p:sp>
        <p:sp>
          <p:nvSpPr>
            <p:cNvPr id="3974" name="object 3974" descr=""/>
            <p:cNvSpPr/>
            <p:nvPr/>
          </p:nvSpPr>
          <p:spPr>
            <a:xfrm>
              <a:off x="2790041" y="7934763"/>
              <a:ext cx="1270" cy="5715"/>
            </a:xfrm>
            <a:custGeom>
              <a:avLst/>
              <a:gdLst/>
              <a:ahLst/>
              <a:cxnLst/>
              <a:rect l="l" t="t" r="r" b="b"/>
              <a:pathLst>
                <a:path w="1269" h="5715">
                  <a:moveTo>
                    <a:pt x="0" y="0"/>
                  </a:moveTo>
                  <a:lnTo>
                    <a:pt x="254" y="1346"/>
                  </a:lnTo>
                  <a:lnTo>
                    <a:pt x="584" y="3581"/>
                  </a:lnTo>
                  <a:lnTo>
                    <a:pt x="927" y="5676"/>
                  </a:lnTo>
                </a:path>
              </a:pathLst>
            </a:custGeom>
            <a:ln w="3175">
              <a:solidFill>
                <a:srgbClr val="565658"/>
              </a:solidFill>
            </a:ln>
          </p:spPr>
          <p:txBody>
            <a:bodyPr wrap="square" lIns="0" tIns="0" rIns="0" bIns="0" rtlCol="0"/>
            <a:lstStyle/>
            <a:p/>
          </p:txBody>
        </p:sp>
        <p:sp>
          <p:nvSpPr>
            <p:cNvPr id="3975" name="object 3975" descr=""/>
            <p:cNvSpPr/>
            <p:nvPr/>
          </p:nvSpPr>
          <p:spPr>
            <a:xfrm>
              <a:off x="2682704" y="7927327"/>
              <a:ext cx="1905" cy="5715"/>
            </a:xfrm>
            <a:custGeom>
              <a:avLst/>
              <a:gdLst/>
              <a:ahLst/>
              <a:cxnLst/>
              <a:rect l="l" t="t" r="r" b="b"/>
              <a:pathLst>
                <a:path w="1905" h="5715">
                  <a:moveTo>
                    <a:pt x="1333" y="5600"/>
                  </a:moveTo>
                  <a:lnTo>
                    <a:pt x="838" y="3505"/>
                  </a:lnTo>
                  <a:lnTo>
                    <a:pt x="304" y="1346"/>
                  </a:lnTo>
                  <a:lnTo>
                    <a:pt x="12" y="101"/>
                  </a:lnTo>
                </a:path>
              </a:pathLst>
            </a:custGeom>
            <a:ln w="3175">
              <a:solidFill>
                <a:srgbClr val="565658"/>
              </a:solidFill>
            </a:ln>
          </p:spPr>
          <p:txBody>
            <a:bodyPr wrap="square" lIns="0" tIns="0" rIns="0" bIns="0" rtlCol="0"/>
            <a:lstStyle/>
            <a:p/>
          </p:txBody>
        </p:sp>
        <p:sp>
          <p:nvSpPr>
            <p:cNvPr id="3976" name="object 3976" descr=""/>
            <p:cNvSpPr/>
            <p:nvPr/>
          </p:nvSpPr>
          <p:spPr>
            <a:xfrm>
              <a:off x="2802022" y="8038658"/>
              <a:ext cx="1905" cy="5715"/>
            </a:xfrm>
            <a:custGeom>
              <a:avLst/>
              <a:gdLst/>
              <a:ahLst/>
              <a:cxnLst/>
              <a:rect l="l" t="t" r="r" b="b"/>
              <a:pathLst>
                <a:path w="1905" h="5715">
                  <a:moveTo>
                    <a:pt x="0" y="0"/>
                  </a:moveTo>
                  <a:lnTo>
                    <a:pt x="660" y="2044"/>
                  </a:lnTo>
                  <a:lnTo>
                    <a:pt x="1333" y="4165"/>
                  </a:lnTo>
                  <a:lnTo>
                    <a:pt x="1752" y="5499"/>
                  </a:lnTo>
                </a:path>
              </a:pathLst>
            </a:custGeom>
            <a:ln w="3175">
              <a:solidFill>
                <a:srgbClr val="565658"/>
              </a:solidFill>
            </a:ln>
          </p:spPr>
          <p:txBody>
            <a:bodyPr wrap="square" lIns="0" tIns="0" rIns="0" bIns="0" rtlCol="0"/>
            <a:lstStyle/>
            <a:p/>
          </p:txBody>
        </p:sp>
        <p:sp>
          <p:nvSpPr>
            <p:cNvPr id="3977" name="object 3977" descr=""/>
            <p:cNvSpPr/>
            <p:nvPr/>
          </p:nvSpPr>
          <p:spPr>
            <a:xfrm>
              <a:off x="2803174" y="8043777"/>
              <a:ext cx="635" cy="635"/>
            </a:xfrm>
            <a:custGeom>
              <a:avLst/>
              <a:gdLst/>
              <a:ahLst/>
              <a:cxnLst/>
              <a:rect l="l" t="t" r="r" b="b"/>
              <a:pathLst>
                <a:path w="635" h="634">
                  <a:moveTo>
                    <a:pt x="596" y="355"/>
                  </a:moveTo>
                  <a:lnTo>
                    <a:pt x="406" y="342"/>
                  </a:lnTo>
                  <a:lnTo>
                    <a:pt x="241" y="292"/>
                  </a:lnTo>
                  <a:lnTo>
                    <a:pt x="88" y="139"/>
                  </a:lnTo>
                  <a:lnTo>
                    <a:pt x="0" y="0"/>
                  </a:lnTo>
                </a:path>
              </a:pathLst>
            </a:custGeom>
            <a:ln w="3175">
              <a:solidFill>
                <a:srgbClr val="565658"/>
              </a:solidFill>
            </a:ln>
          </p:spPr>
          <p:txBody>
            <a:bodyPr wrap="square" lIns="0" tIns="0" rIns="0" bIns="0" rtlCol="0"/>
            <a:lstStyle/>
            <a:p/>
          </p:txBody>
        </p:sp>
        <p:sp>
          <p:nvSpPr>
            <p:cNvPr id="3978" name="object 3978" descr=""/>
            <p:cNvSpPr/>
            <p:nvPr/>
          </p:nvSpPr>
          <p:spPr>
            <a:xfrm>
              <a:off x="2694994" y="7927823"/>
              <a:ext cx="1905" cy="5715"/>
            </a:xfrm>
            <a:custGeom>
              <a:avLst/>
              <a:gdLst/>
              <a:ahLst/>
              <a:cxnLst/>
              <a:rect l="l" t="t" r="r" b="b"/>
              <a:pathLst>
                <a:path w="1905" h="5715">
                  <a:moveTo>
                    <a:pt x="1371" y="0"/>
                  </a:moveTo>
                  <a:lnTo>
                    <a:pt x="1117" y="1003"/>
                  </a:lnTo>
                  <a:lnTo>
                    <a:pt x="1041" y="1371"/>
                  </a:lnTo>
                  <a:lnTo>
                    <a:pt x="609" y="3022"/>
                  </a:lnTo>
                  <a:lnTo>
                    <a:pt x="0" y="5537"/>
                  </a:lnTo>
                </a:path>
              </a:pathLst>
            </a:custGeom>
            <a:ln w="3175">
              <a:solidFill>
                <a:srgbClr val="565658"/>
              </a:solidFill>
            </a:ln>
          </p:spPr>
          <p:txBody>
            <a:bodyPr wrap="square" lIns="0" tIns="0" rIns="0" bIns="0" rtlCol="0"/>
            <a:lstStyle/>
            <a:p/>
          </p:txBody>
        </p:sp>
        <p:sp>
          <p:nvSpPr>
            <p:cNvPr id="3979" name="object 3979" descr=""/>
            <p:cNvSpPr/>
            <p:nvPr/>
          </p:nvSpPr>
          <p:spPr>
            <a:xfrm>
              <a:off x="2801461" y="8038852"/>
              <a:ext cx="1905" cy="5080"/>
            </a:xfrm>
            <a:custGeom>
              <a:avLst/>
              <a:gdLst/>
              <a:ahLst/>
              <a:cxnLst/>
              <a:rect l="l" t="t" r="r" b="b"/>
              <a:pathLst>
                <a:path w="1905" h="5079">
                  <a:moveTo>
                    <a:pt x="1714" y="4914"/>
                  </a:moveTo>
                  <a:lnTo>
                    <a:pt x="1320" y="3746"/>
                  </a:lnTo>
                  <a:lnTo>
                    <a:pt x="634" y="1828"/>
                  </a:lnTo>
                  <a:lnTo>
                    <a:pt x="0" y="0"/>
                  </a:lnTo>
                </a:path>
              </a:pathLst>
            </a:custGeom>
            <a:ln w="3175">
              <a:solidFill>
                <a:srgbClr val="565658"/>
              </a:solidFill>
            </a:ln>
          </p:spPr>
          <p:txBody>
            <a:bodyPr wrap="square" lIns="0" tIns="0" rIns="0" bIns="0" rtlCol="0"/>
            <a:lstStyle/>
            <a:p/>
          </p:txBody>
        </p:sp>
        <p:sp>
          <p:nvSpPr>
            <p:cNvPr id="3980" name="object 3980" descr=""/>
            <p:cNvSpPr/>
            <p:nvPr/>
          </p:nvSpPr>
          <p:spPr>
            <a:xfrm>
              <a:off x="2695235" y="7927455"/>
              <a:ext cx="1270" cy="635"/>
            </a:xfrm>
            <a:custGeom>
              <a:avLst/>
              <a:gdLst/>
              <a:ahLst/>
              <a:cxnLst/>
              <a:rect l="l" t="t" r="r" b="b"/>
              <a:pathLst>
                <a:path w="1269" h="634">
                  <a:moveTo>
                    <a:pt x="1130" y="368"/>
                  </a:moveTo>
                  <a:lnTo>
                    <a:pt x="965" y="152"/>
                  </a:lnTo>
                  <a:lnTo>
                    <a:pt x="736" y="76"/>
                  </a:lnTo>
                  <a:lnTo>
                    <a:pt x="380" y="38"/>
                  </a:lnTo>
                  <a:lnTo>
                    <a:pt x="0" y="0"/>
                  </a:lnTo>
                </a:path>
              </a:pathLst>
            </a:custGeom>
            <a:ln w="3175">
              <a:solidFill>
                <a:srgbClr val="565658"/>
              </a:solidFill>
            </a:ln>
          </p:spPr>
          <p:txBody>
            <a:bodyPr wrap="square" lIns="0" tIns="0" rIns="0" bIns="0" rtlCol="0"/>
            <a:lstStyle/>
            <a:p/>
          </p:txBody>
        </p:sp>
        <p:sp>
          <p:nvSpPr>
            <p:cNvPr id="3981" name="object 3981" descr=""/>
            <p:cNvSpPr/>
            <p:nvPr/>
          </p:nvSpPr>
          <p:spPr>
            <a:xfrm>
              <a:off x="2801451" y="8038658"/>
              <a:ext cx="635" cy="635"/>
            </a:xfrm>
            <a:custGeom>
              <a:avLst/>
              <a:gdLst/>
              <a:ahLst/>
              <a:cxnLst/>
              <a:rect l="l" t="t" r="r" b="b"/>
              <a:pathLst>
                <a:path w="635" h="634">
                  <a:moveTo>
                    <a:pt x="571" y="0"/>
                  </a:moveTo>
                  <a:lnTo>
                    <a:pt x="355" y="63"/>
                  </a:lnTo>
                  <a:lnTo>
                    <a:pt x="190" y="127"/>
                  </a:lnTo>
                  <a:lnTo>
                    <a:pt x="50" y="177"/>
                  </a:lnTo>
                </a:path>
              </a:pathLst>
            </a:custGeom>
            <a:ln w="3175">
              <a:solidFill>
                <a:srgbClr val="565658"/>
              </a:solidFill>
            </a:ln>
          </p:spPr>
          <p:txBody>
            <a:bodyPr wrap="square" lIns="0" tIns="0" rIns="0" bIns="0" rtlCol="0"/>
            <a:lstStyle/>
            <a:p/>
          </p:txBody>
        </p:sp>
        <p:sp>
          <p:nvSpPr>
            <p:cNvPr id="3982" name="object 3982" descr=""/>
            <p:cNvSpPr/>
            <p:nvPr/>
          </p:nvSpPr>
          <p:spPr>
            <a:xfrm>
              <a:off x="2695002" y="8046563"/>
              <a:ext cx="1905" cy="5715"/>
            </a:xfrm>
            <a:custGeom>
              <a:avLst/>
              <a:gdLst/>
              <a:ahLst/>
              <a:cxnLst/>
              <a:rect l="l" t="t" r="r" b="b"/>
              <a:pathLst>
                <a:path w="1905" h="5715">
                  <a:moveTo>
                    <a:pt x="0" y="0"/>
                  </a:moveTo>
                  <a:lnTo>
                    <a:pt x="482" y="2057"/>
                  </a:lnTo>
                  <a:lnTo>
                    <a:pt x="1016" y="4178"/>
                  </a:lnTo>
                  <a:lnTo>
                    <a:pt x="1320" y="5397"/>
                  </a:lnTo>
                  <a:lnTo>
                    <a:pt x="1346" y="5537"/>
                  </a:lnTo>
                </a:path>
              </a:pathLst>
            </a:custGeom>
            <a:ln w="3175">
              <a:solidFill>
                <a:srgbClr val="565658"/>
              </a:solidFill>
            </a:ln>
          </p:spPr>
          <p:txBody>
            <a:bodyPr wrap="square" lIns="0" tIns="0" rIns="0" bIns="0" rtlCol="0"/>
            <a:lstStyle/>
            <a:p/>
          </p:txBody>
        </p:sp>
        <p:sp>
          <p:nvSpPr>
            <p:cNvPr id="3983" name="object 3983" descr=""/>
            <p:cNvSpPr/>
            <p:nvPr/>
          </p:nvSpPr>
          <p:spPr>
            <a:xfrm>
              <a:off x="2695746" y="8051680"/>
              <a:ext cx="635" cy="635"/>
            </a:xfrm>
            <a:custGeom>
              <a:avLst/>
              <a:gdLst/>
              <a:ahLst/>
              <a:cxnLst/>
              <a:rect l="l" t="t" r="r" b="b"/>
              <a:pathLst>
                <a:path w="635" h="634">
                  <a:moveTo>
                    <a:pt x="0" y="0"/>
                  </a:moveTo>
                  <a:lnTo>
                    <a:pt x="76" y="177"/>
                  </a:lnTo>
                  <a:lnTo>
                    <a:pt x="241" y="304"/>
                  </a:lnTo>
                  <a:lnTo>
                    <a:pt x="406" y="393"/>
                  </a:lnTo>
                  <a:lnTo>
                    <a:pt x="622" y="406"/>
                  </a:lnTo>
                </a:path>
              </a:pathLst>
            </a:custGeom>
            <a:ln w="3175">
              <a:solidFill>
                <a:srgbClr val="565658"/>
              </a:solidFill>
            </a:ln>
          </p:spPr>
          <p:txBody>
            <a:bodyPr wrap="square" lIns="0" tIns="0" rIns="0" bIns="0" rtlCol="0"/>
            <a:lstStyle/>
            <a:p/>
          </p:txBody>
        </p:sp>
        <p:sp>
          <p:nvSpPr>
            <p:cNvPr id="3984" name="object 3984" descr=""/>
            <p:cNvSpPr/>
            <p:nvPr/>
          </p:nvSpPr>
          <p:spPr>
            <a:xfrm>
              <a:off x="2689793" y="7926999"/>
              <a:ext cx="0" cy="635"/>
            </a:xfrm>
            <a:custGeom>
              <a:avLst/>
              <a:gdLst/>
              <a:ahLst/>
              <a:cxnLst/>
              <a:rect l="l" t="t" r="r" b="b"/>
              <a:pathLst>
                <a:path w="0" h="634">
                  <a:moveTo>
                    <a:pt x="0" y="0"/>
                  </a:moveTo>
                </a:path>
              </a:pathLst>
            </a:custGeom>
            <a:ln w="3175">
              <a:solidFill>
                <a:srgbClr val="565658"/>
              </a:solidFill>
            </a:ln>
          </p:spPr>
          <p:txBody>
            <a:bodyPr wrap="square" lIns="0" tIns="0" rIns="0" bIns="0" rtlCol="0"/>
            <a:lstStyle/>
            <a:p/>
          </p:txBody>
        </p:sp>
        <p:sp>
          <p:nvSpPr>
            <p:cNvPr id="3985" name="object 3985" descr=""/>
            <p:cNvSpPr/>
            <p:nvPr/>
          </p:nvSpPr>
          <p:spPr>
            <a:xfrm>
              <a:off x="2694425" y="8046740"/>
              <a:ext cx="1905" cy="5080"/>
            </a:xfrm>
            <a:custGeom>
              <a:avLst/>
              <a:gdLst/>
              <a:ahLst/>
              <a:cxnLst/>
              <a:rect l="l" t="t" r="r" b="b"/>
              <a:pathLst>
                <a:path w="1905" h="5079">
                  <a:moveTo>
                    <a:pt x="1320" y="4940"/>
                  </a:moveTo>
                  <a:lnTo>
                    <a:pt x="1016" y="3746"/>
                  </a:lnTo>
                  <a:lnTo>
                    <a:pt x="482" y="1828"/>
                  </a:lnTo>
                  <a:lnTo>
                    <a:pt x="0" y="0"/>
                  </a:lnTo>
                </a:path>
              </a:pathLst>
            </a:custGeom>
            <a:ln w="3175">
              <a:solidFill>
                <a:srgbClr val="565658"/>
              </a:solidFill>
            </a:ln>
          </p:spPr>
          <p:txBody>
            <a:bodyPr wrap="square" lIns="0" tIns="0" rIns="0" bIns="0" rtlCol="0"/>
            <a:lstStyle/>
            <a:p/>
          </p:txBody>
        </p:sp>
        <p:sp>
          <p:nvSpPr>
            <p:cNvPr id="3986" name="object 3986" descr=""/>
            <p:cNvSpPr/>
            <p:nvPr/>
          </p:nvSpPr>
          <p:spPr>
            <a:xfrm>
              <a:off x="2694417" y="8046563"/>
              <a:ext cx="635" cy="635"/>
            </a:xfrm>
            <a:custGeom>
              <a:avLst/>
              <a:gdLst/>
              <a:ahLst/>
              <a:cxnLst/>
              <a:rect l="l" t="t" r="r" b="b"/>
              <a:pathLst>
                <a:path w="635" h="634">
                  <a:moveTo>
                    <a:pt x="584" y="0"/>
                  </a:moveTo>
                  <a:lnTo>
                    <a:pt x="355" y="63"/>
                  </a:lnTo>
                  <a:lnTo>
                    <a:pt x="177" y="101"/>
                  </a:lnTo>
                  <a:lnTo>
                    <a:pt x="50" y="152"/>
                  </a:lnTo>
                </a:path>
              </a:pathLst>
            </a:custGeom>
            <a:ln w="3175">
              <a:solidFill>
                <a:srgbClr val="565658"/>
              </a:solidFill>
            </a:ln>
          </p:spPr>
          <p:txBody>
            <a:bodyPr wrap="square" lIns="0" tIns="0" rIns="0" bIns="0" rtlCol="0"/>
            <a:lstStyle/>
            <a:p/>
          </p:txBody>
        </p:sp>
        <p:sp>
          <p:nvSpPr>
            <p:cNvPr id="3987" name="object 3987" descr=""/>
            <p:cNvSpPr/>
            <p:nvPr/>
          </p:nvSpPr>
          <p:spPr>
            <a:xfrm>
              <a:off x="2801451" y="7941058"/>
              <a:ext cx="635" cy="635"/>
            </a:xfrm>
            <a:custGeom>
              <a:avLst/>
              <a:gdLst/>
              <a:ahLst/>
              <a:cxnLst/>
              <a:rect l="l" t="t" r="r" b="b"/>
              <a:pathLst>
                <a:path w="635" h="634">
                  <a:moveTo>
                    <a:pt x="571" y="203"/>
                  </a:moveTo>
                  <a:lnTo>
                    <a:pt x="355" y="139"/>
                  </a:lnTo>
                  <a:lnTo>
                    <a:pt x="190" y="63"/>
                  </a:lnTo>
                  <a:lnTo>
                    <a:pt x="50" y="25"/>
                  </a:lnTo>
                </a:path>
              </a:pathLst>
            </a:custGeom>
            <a:ln w="3175">
              <a:solidFill>
                <a:srgbClr val="565658"/>
              </a:solidFill>
            </a:ln>
          </p:spPr>
          <p:txBody>
            <a:bodyPr wrap="square" lIns="0" tIns="0" rIns="0" bIns="0" rtlCol="0"/>
            <a:lstStyle/>
            <a:p/>
          </p:txBody>
        </p:sp>
        <p:sp>
          <p:nvSpPr>
            <p:cNvPr id="3988" name="object 3988" descr=""/>
            <p:cNvSpPr/>
            <p:nvPr/>
          </p:nvSpPr>
          <p:spPr>
            <a:xfrm>
              <a:off x="2689793" y="8052870"/>
              <a:ext cx="0" cy="635"/>
            </a:xfrm>
            <a:custGeom>
              <a:avLst/>
              <a:gdLst/>
              <a:ahLst/>
              <a:cxnLst/>
              <a:rect l="l" t="t" r="r" b="b"/>
              <a:pathLst>
                <a:path w="0" h="634">
                  <a:moveTo>
                    <a:pt x="0" y="0"/>
                  </a:moveTo>
                  <a:lnTo>
                    <a:pt x="0" y="25"/>
                  </a:lnTo>
                  <a:lnTo>
                    <a:pt x="0" y="38"/>
                  </a:lnTo>
                </a:path>
              </a:pathLst>
            </a:custGeom>
            <a:ln w="3175">
              <a:solidFill>
                <a:srgbClr val="565658"/>
              </a:solidFill>
            </a:ln>
          </p:spPr>
          <p:txBody>
            <a:bodyPr wrap="square" lIns="0" tIns="0" rIns="0" bIns="0" rtlCol="0"/>
            <a:lstStyle/>
            <a:p/>
          </p:txBody>
        </p:sp>
        <p:sp>
          <p:nvSpPr>
            <p:cNvPr id="3989" name="object 3989" descr=""/>
            <p:cNvSpPr/>
            <p:nvPr/>
          </p:nvSpPr>
          <p:spPr>
            <a:xfrm>
              <a:off x="2801463" y="7936142"/>
              <a:ext cx="1905" cy="5080"/>
            </a:xfrm>
            <a:custGeom>
              <a:avLst/>
              <a:gdLst/>
              <a:ahLst/>
              <a:cxnLst/>
              <a:rect l="l" t="t" r="r" b="b"/>
              <a:pathLst>
                <a:path w="1905" h="5079">
                  <a:moveTo>
                    <a:pt x="0" y="4927"/>
                  </a:moveTo>
                  <a:lnTo>
                    <a:pt x="787" y="2667"/>
                  </a:lnTo>
                  <a:lnTo>
                    <a:pt x="1409" y="876"/>
                  </a:lnTo>
                  <a:lnTo>
                    <a:pt x="1714" y="0"/>
                  </a:lnTo>
                </a:path>
              </a:pathLst>
            </a:custGeom>
            <a:ln w="3175">
              <a:solidFill>
                <a:srgbClr val="565658"/>
              </a:solidFill>
            </a:ln>
          </p:spPr>
          <p:txBody>
            <a:bodyPr wrap="square" lIns="0" tIns="0" rIns="0" bIns="0" rtlCol="0"/>
            <a:lstStyle/>
            <a:p/>
          </p:txBody>
        </p:sp>
        <p:sp>
          <p:nvSpPr>
            <p:cNvPr id="3990" name="object 3990" descr=""/>
            <p:cNvSpPr/>
            <p:nvPr/>
          </p:nvSpPr>
          <p:spPr>
            <a:xfrm>
              <a:off x="2695235" y="8052089"/>
              <a:ext cx="1270" cy="635"/>
            </a:xfrm>
            <a:custGeom>
              <a:avLst/>
              <a:gdLst/>
              <a:ahLst/>
              <a:cxnLst/>
              <a:rect l="l" t="t" r="r" b="b"/>
              <a:pathLst>
                <a:path w="1269" h="634">
                  <a:moveTo>
                    <a:pt x="1130" y="0"/>
                  </a:moveTo>
                  <a:lnTo>
                    <a:pt x="927" y="241"/>
                  </a:lnTo>
                  <a:lnTo>
                    <a:pt x="698" y="304"/>
                  </a:lnTo>
                  <a:lnTo>
                    <a:pt x="355" y="342"/>
                  </a:lnTo>
                  <a:lnTo>
                    <a:pt x="0" y="381"/>
                  </a:lnTo>
                </a:path>
              </a:pathLst>
            </a:custGeom>
            <a:ln w="3175">
              <a:solidFill>
                <a:srgbClr val="565658"/>
              </a:solidFill>
            </a:ln>
          </p:spPr>
          <p:txBody>
            <a:bodyPr wrap="square" lIns="0" tIns="0" rIns="0" bIns="0" rtlCol="0"/>
            <a:lstStyle/>
            <a:p/>
          </p:txBody>
        </p:sp>
        <p:sp>
          <p:nvSpPr>
            <p:cNvPr id="3991" name="object 3991" descr=""/>
            <p:cNvSpPr/>
            <p:nvPr/>
          </p:nvSpPr>
          <p:spPr>
            <a:xfrm>
              <a:off x="2803175" y="7935771"/>
              <a:ext cx="635" cy="635"/>
            </a:xfrm>
            <a:custGeom>
              <a:avLst/>
              <a:gdLst/>
              <a:ahLst/>
              <a:cxnLst/>
              <a:rect l="l" t="t" r="r" b="b"/>
              <a:pathLst>
                <a:path w="635" h="634">
                  <a:moveTo>
                    <a:pt x="0" y="368"/>
                  </a:moveTo>
                  <a:lnTo>
                    <a:pt x="88" y="203"/>
                  </a:lnTo>
                  <a:lnTo>
                    <a:pt x="241" y="101"/>
                  </a:lnTo>
                  <a:lnTo>
                    <a:pt x="406" y="25"/>
                  </a:lnTo>
                  <a:lnTo>
                    <a:pt x="596" y="0"/>
                  </a:lnTo>
                </a:path>
              </a:pathLst>
            </a:custGeom>
            <a:ln w="3175">
              <a:solidFill>
                <a:srgbClr val="565658"/>
              </a:solidFill>
            </a:ln>
          </p:spPr>
          <p:txBody>
            <a:bodyPr wrap="square" lIns="0" tIns="0" rIns="0" bIns="0" rtlCol="0"/>
            <a:lstStyle/>
            <a:p/>
          </p:txBody>
        </p:sp>
        <p:sp>
          <p:nvSpPr>
            <p:cNvPr id="3992" name="object 3992" descr=""/>
            <p:cNvSpPr/>
            <p:nvPr/>
          </p:nvSpPr>
          <p:spPr>
            <a:xfrm>
              <a:off x="2682699" y="8046972"/>
              <a:ext cx="1905" cy="5715"/>
            </a:xfrm>
            <a:custGeom>
              <a:avLst/>
              <a:gdLst/>
              <a:ahLst/>
              <a:cxnLst/>
              <a:rect l="l" t="t" r="r" b="b"/>
              <a:pathLst>
                <a:path w="1905" h="5715">
                  <a:moveTo>
                    <a:pt x="0" y="5613"/>
                  </a:moveTo>
                  <a:lnTo>
                    <a:pt x="241" y="4635"/>
                  </a:lnTo>
                  <a:lnTo>
                    <a:pt x="304" y="4216"/>
                  </a:lnTo>
                  <a:lnTo>
                    <a:pt x="711" y="2590"/>
                  </a:lnTo>
                  <a:lnTo>
                    <a:pt x="1346" y="0"/>
                  </a:lnTo>
                </a:path>
              </a:pathLst>
            </a:custGeom>
            <a:ln w="3175">
              <a:solidFill>
                <a:srgbClr val="565658"/>
              </a:solidFill>
            </a:ln>
          </p:spPr>
          <p:txBody>
            <a:bodyPr wrap="square" lIns="0" tIns="0" rIns="0" bIns="0" rtlCol="0"/>
            <a:lstStyle/>
            <a:p/>
          </p:txBody>
        </p:sp>
        <p:sp>
          <p:nvSpPr>
            <p:cNvPr id="3993" name="object 3993" descr=""/>
            <p:cNvSpPr/>
            <p:nvPr/>
          </p:nvSpPr>
          <p:spPr>
            <a:xfrm>
              <a:off x="2682684" y="8052591"/>
              <a:ext cx="1270" cy="635"/>
            </a:xfrm>
            <a:custGeom>
              <a:avLst/>
              <a:gdLst/>
              <a:ahLst/>
              <a:cxnLst/>
              <a:rect l="l" t="t" r="r" b="b"/>
              <a:pathLst>
                <a:path w="1269" h="634">
                  <a:moveTo>
                    <a:pt x="1155" y="304"/>
                  </a:moveTo>
                  <a:lnTo>
                    <a:pt x="762" y="304"/>
                  </a:lnTo>
                  <a:lnTo>
                    <a:pt x="393" y="253"/>
                  </a:lnTo>
                  <a:lnTo>
                    <a:pt x="139" y="203"/>
                  </a:lnTo>
                  <a:lnTo>
                    <a:pt x="0" y="0"/>
                  </a:lnTo>
                </a:path>
              </a:pathLst>
            </a:custGeom>
            <a:ln w="3175">
              <a:solidFill>
                <a:srgbClr val="565658"/>
              </a:solidFill>
            </a:ln>
          </p:spPr>
          <p:txBody>
            <a:bodyPr wrap="square" lIns="0" tIns="0" rIns="0" bIns="0" rtlCol="0"/>
            <a:lstStyle/>
            <a:p/>
          </p:txBody>
        </p:sp>
        <p:sp>
          <p:nvSpPr>
            <p:cNvPr id="3994" name="object 3994" descr=""/>
            <p:cNvSpPr/>
            <p:nvPr/>
          </p:nvSpPr>
          <p:spPr>
            <a:xfrm>
              <a:off x="2790041" y="8039479"/>
              <a:ext cx="1270" cy="6350"/>
            </a:xfrm>
            <a:custGeom>
              <a:avLst/>
              <a:gdLst/>
              <a:ahLst/>
              <a:cxnLst/>
              <a:rect l="l" t="t" r="r" b="b"/>
              <a:pathLst>
                <a:path w="1269" h="6350">
                  <a:moveTo>
                    <a:pt x="0" y="5664"/>
                  </a:moveTo>
                  <a:lnTo>
                    <a:pt x="190" y="4660"/>
                  </a:lnTo>
                  <a:lnTo>
                    <a:pt x="254" y="4241"/>
                  </a:lnTo>
                  <a:lnTo>
                    <a:pt x="508" y="2616"/>
                  </a:lnTo>
                  <a:lnTo>
                    <a:pt x="927" y="0"/>
                  </a:lnTo>
                </a:path>
                <a:path w="1269" h="6350">
                  <a:moveTo>
                    <a:pt x="0" y="5664"/>
                  </a:moveTo>
                  <a:lnTo>
                    <a:pt x="165" y="5867"/>
                  </a:lnTo>
                  <a:lnTo>
                    <a:pt x="406" y="5918"/>
                  </a:lnTo>
                  <a:lnTo>
                    <a:pt x="774" y="5918"/>
                  </a:lnTo>
                  <a:lnTo>
                    <a:pt x="1193" y="5905"/>
                  </a:lnTo>
                </a:path>
              </a:pathLst>
            </a:custGeom>
            <a:ln w="3175">
              <a:solidFill>
                <a:srgbClr val="565658"/>
              </a:solidFill>
            </a:ln>
          </p:spPr>
          <p:txBody>
            <a:bodyPr wrap="square" lIns="0" tIns="0" rIns="0" bIns="0" rtlCol="0"/>
            <a:lstStyle/>
            <a:p/>
          </p:txBody>
        </p:sp>
        <p:sp>
          <p:nvSpPr>
            <p:cNvPr id="3995" name="object 3995" descr=""/>
            <p:cNvSpPr/>
            <p:nvPr/>
          </p:nvSpPr>
          <p:spPr>
            <a:xfrm>
              <a:off x="2565410" y="8046979"/>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3996" name="object 3996" descr=""/>
            <p:cNvSpPr/>
            <p:nvPr/>
          </p:nvSpPr>
          <p:spPr>
            <a:xfrm>
              <a:off x="2802654" y="8044155"/>
              <a:ext cx="1270" cy="635"/>
            </a:xfrm>
            <a:custGeom>
              <a:avLst/>
              <a:gdLst/>
              <a:ahLst/>
              <a:cxnLst/>
              <a:rect l="l" t="t" r="r" b="b"/>
              <a:pathLst>
                <a:path w="1269" h="634">
                  <a:moveTo>
                    <a:pt x="0" y="368"/>
                  </a:moveTo>
                  <a:lnTo>
                    <a:pt x="419" y="330"/>
                  </a:lnTo>
                  <a:lnTo>
                    <a:pt x="736" y="279"/>
                  </a:lnTo>
                  <a:lnTo>
                    <a:pt x="952" y="203"/>
                  </a:lnTo>
                  <a:lnTo>
                    <a:pt x="1117" y="101"/>
                  </a:lnTo>
                </a:path>
              </a:pathLst>
            </a:custGeom>
            <a:ln w="3175">
              <a:solidFill>
                <a:srgbClr val="565658"/>
              </a:solidFill>
            </a:ln>
          </p:spPr>
          <p:txBody>
            <a:bodyPr wrap="square" lIns="0" tIns="0" rIns="0" bIns="0" rtlCol="0"/>
            <a:lstStyle/>
            <a:p/>
          </p:txBody>
        </p:sp>
        <p:sp>
          <p:nvSpPr>
            <p:cNvPr id="3997" name="object 3997" descr=""/>
            <p:cNvSpPr/>
            <p:nvPr/>
          </p:nvSpPr>
          <p:spPr>
            <a:xfrm>
              <a:off x="2575765" y="8052586"/>
              <a:ext cx="1270" cy="635"/>
            </a:xfrm>
            <a:custGeom>
              <a:avLst/>
              <a:gdLst/>
              <a:ahLst/>
              <a:cxnLst/>
              <a:rect l="l" t="t" r="r" b="b"/>
              <a:pathLst>
                <a:path w="1269" h="634">
                  <a:moveTo>
                    <a:pt x="0" y="0"/>
                  </a:moveTo>
                  <a:lnTo>
                    <a:pt x="127" y="203"/>
                  </a:lnTo>
                  <a:lnTo>
                    <a:pt x="368" y="266"/>
                  </a:lnTo>
                  <a:lnTo>
                    <a:pt x="749" y="292"/>
                  </a:lnTo>
                  <a:lnTo>
                    <a:pt x="1143" y="304"/>
                  </a:lnTo>
                </a:path>
              </a:pathLst>
            </a:custGeom>
            <a:ln w="3175">
              <a:solidFill>
                <a:srgbClr val="565658"/>
              </a:solidFill>
            </a:ln>
          </p:spPr>
          <p:txBody>
            <a:bodyPr wrap="square" lIns="0" tIns="0" rIns="0" bIns="0" rtlCol="0"/>
            <a:lstStyle/>
            <a:p/>
          </p:txBody>
        </p:sp>
        <p:sp>
          <p:nvSpPr>
            <p:cNvPr id="3998" name="object 3998" descr=""/>
            <p:cNvSpPr/>
            <p:nvPr/>
          </p:nvSpPr>
          <p:spPr>
            <a:xfrm>
              <a:off x="2588379" y="8052591"/>
              <a:ext cx="1270" cy="635"/>
            </a:xfrm>
            <a:custGeom>
              <a:avLst/>
              <a:gdLst/>
              <a:ahLst/>
              <a:cxnLst/>
              <a:rect l="l" t="t" r="r" b="b"/>
              <a:pathLst>
                <a:path w="1269" h="634">
                  <a:moveTo>
                    <a:pt x="0" y="304"/>
                  </a:moveTo>
                  <a:lnTo>
                    <a:pt x="406" y="304"/>
                  </a:lnTo>
                  <a:lnTo>
                    <a:pt x="736" y="266"/>
                  </a:lnTo>
                  <a:lnTo>
                    <a:pt x="952" y="215"/>
                  </a:lnTo>
                  <a:lnTo>
                    <a:pt x="1117" y="114"/>
                  </a:lnTo>
                </a:path>
              </a:pathLst>
            </a:custGeom>
            <a:ln w="3175">
              <a:solidFill>
                <a:srgbClr val="565658"/>
              </a:solidFill>
            </a:ln>
          </p:spPr>
          <p:txBody>
            <a:bodyPr wrap="square" lIns="0" tIns="0" rIns="0" bIns="0" rtlCol="0"/>
            <a:lstStyle/>
            <a:p/>
          </p:txBody>
        </p:sp>
        <p:sp>
          <p:nvSpPr>
            <p:cNvPr id="3999" name="object 3999" descr=""/>
            <p:cNvSpPr/>
            <p:nvPr/>
          </p:nvSpPr>
          <p:spPr>
            <a:xfrm>
              <a:off x="2588181" y="8046979"/>
              <a:ext cx="1905" cy="5715"/>
            </a:xfrm>
            <a:custGeom>
              <a:avLst/>
              <a:gdLst/>
              <a:ahLst/>
              <a:cxnLst/>
              <a:rect l="l" t="t" r="r" b="b"/>
              <a:pathLst>
                <a:path w="1905" h="5715">
                  <a:moveTo>
                    <a:pt x="0" y="0"/>
                  </a:moveTo>
                  <a:lnTo>
                    <a:pt x="495" y="2095"/>
                  </a:lnTo>
                  <a:lnTo>
                    <a:pt x="1016" y="4267"/>
                  </a:lnTo>
                  <a:lnTo>
                    <a:pt x="1320" y="5499"/>
                  </a:lnTo>
                  <a:lnTo>
                    <a:pt x="1333" y="5626"/>
                  </a:lnTo>
                </a:path>
              </a:pathLst>
            </a:custGeom>
            <a:ln w="3175">
              <a:solidFill>
                <a:srgbClr val="565658"/>
              </a:solidFill>
            </a:ln>
          </p:spPr>
          <p:txBody>
            <a:bodyPr wrap="square" lIns="0" tIns="0" rIns="0" bIns="0" rtlCol="0"/>
            <a:lstStyle/>
            <a:p/>
          </p:txBody>
        </p:sp>
        <p:sp>
          <p:nvSpPr>
            <p:cNvPr id="4000" name="object 4000" descr=""/>
            <p:cNvSpPr/>
            <p:nvPr/>
          </p:nvSpPr>
          <p:spPr>
            <a:xfrm>
              <a:off x="2587610" y="7927737"/>
              <a:ext cx="1905" cy="5080"/>
            </a:xfrm>
            <a:custGeom>
              <a:avLst/>
              <a:gdLst/>
              <a:ahLst/>
              <a:cxnLst/>
              <a:rect l="l" t="t" r="r" b="b"/>
              <a:pathLst>
                <a:path w="1905" h="5079">
                  <a:moveTo>
                    <a:pt x="0" y="5041"/>
                  </a:moveTo>
                  <a:lnTo>
                    <a:pt x="609" y="2717"/>
                  </a:lnTo>
                  <a:lnTo>
                    <a:pt x="1117" y="888"/>
                  </a:lnTo>
                  <a:lnTo>
                    <a:pt x="1333" y="0"/>
                  </a:lnTo>
                </a:path>
              </a:pathLst>
            </a:custGeom>
            <a:ln w="3175">
              <a:solidFill>
                <a:srgbClr val="565658"/>
              </a:solidFill>
            </a:ln>
          </p:spPr>
          <p:txBody>
            <a:bodyPr wrap="square" lIns="0" tIns="0" rIns="0" bIns="0" rtlCol="0"/>
            <a:lstStyle/>
            <a:p/>
          </p:txBody>
        </p:sp>
        <p:sp>
          <p:nvSpPr>
            <p:cNvPr id="4001" name="object 4001" descr=""/>
            <p:cNvSpPr/>
            <p:nvPr/>
          </p:nvSpPr>
          <p:spPr>
            <a:xfrm>
              <a:off x="2588949" y="7927318"/>
              <a:ext cx="635" cy="635"/>
            </a:xfrm>
            <a:custGeom>
              <a:avLst/>
              <a:gdLst/>
              <a:ahLst/>
              <a:cxnLst/>
              <a:rect l="l" t="t" r="r" b="b"/>
              <a:pathLst>
                <a:path w="635" h="634">
                  <a:moveTo>
                    <a:pt x="0" y="419"/>
                  </a:moveTo>
                  <a:lnTo>
                    <a:pt x="101" y="254"/>
                  </a:lnTo>
                  <a:lnTo>
                    <a:pt x="228" y="127"/>
                  </a:lnTo>
                  <a:lnTo>
                    <a:pt x="368" y="38"/>
                  </a:lnTo>
                  <a:lnTo>
                    <a:pt x="571" y="0"/>
                  </a:lnTo>
                </a:path>
              </a:pathLst>
            </a:custGeom>
            <a:ln w="3175">
              <a:solidFill>
                <a:srgbClr val="565658"/>
              </a:solidFill>
            </a:ln>
          </p:spPr>
          <p:txBody>
            <a:bodyPr wrap="square" lIns="0" tIns="0" rIns="0" bIns="0" rtlCol="0"/>
            <a:lstStyle/>
            <a:p/>
          </p:txBody>
        </p:sp>
        <p:sp>
          <p:nvSpPr>
            <p:cNvPr id="4002" name="object 4002" descr=""/>
            <p:cNvSpPr/>
            <p:nvPr/>
          </p:nvSpPr>
          <p:spPr>
            <a:xfrm>
              <a:off x="2587610" y="7932779"/>
              <a:ext cx="635" cy="635"/>
            </a:xfrm>
            <a:custGeom>
              <a:avLst/>
              <a:gdLst/>
              <a:ahLst/>
              <a:cxnLst/>
              <a:rect l="l" t="t" r="r" b="b"/>
              <a:pathLst>
                <a:path w="635" h="634">
                  <a:moveTo>
                    <a:pt x="0" y="0"/>
                  </a:moveTo>
                  <a:lnTo>
                    <a:pt x="177" y="38"/>
                  </a:lnTo>
                  <a:lnTo>
                    <a:pt x="330" y="76"/>
                  </a:lnTo>
                  <a:lnTo>
                    <a:pt x="558" y="139"/>
                  </a:lnTo>
                </a:path>
              </a:pathLst>
            </a:custGeom>
            <a:ln w="3175">
              <a:solidFill>
                <a:srgbClr val="565658"/>
              </a:solidFill>
            </a:ln>
          </p:spPr>
          <p:txBody>
            <a:bodyPr wrap="square" lIns="0" tIns="0" rIns="0" bIns="0" rtlCol="0"/>
            <a:lstStyle/>
            <a:p/>
          </p:txBody>
        </p:sp>
        <p:sp>
          <p:nvSpPr>
            <p:cNvPr id="4003" name="object 4003" descr=""/>
            <p:cNvSpPr/>
            <p:nvPr/>
          </p:nvSpPr>
          <p:spPr>
            <a:xfrm>
              <a:off x="2581137" y="7933781"/>
              <a:ext cx="1905" cy="1270"/>
            </a:xfrm>
            <a:custGeom>
              <a:avLst/>
              <a:gdLst/>
              <a:ahLst/>
              <a:cxnLst/>
              <a:rect l="l" t="t" r="r" b="b"/>
              <a:pathLst>
                <a:path w="1905" h="1270">
                  <a:moveTo>
                    <a:pt x="1511" y="863"/>
                  </a:moveTo>
                  <a:lnTo>
                    <a:pt x="647" y="622"/>
                  </a:lnTo>
                  <a:lnTo>
                    <a:pt x="0" y="0"/>
                  </a:lnTo>
                </a:path>
                <a:path w="1905" h="1270">
                  <a:moveTo>
                    <a:pt x="1511" y="863"/>
                  </a:moveTo>
                  <a:lnTo>
                    <a:pt x="0" y="0"/>
                  </a:lnTo>
                </a:path>
              </a:pathLst>
            </a:custGeom>
            <a:ln w="3175">
              <a:solidFill>
                <a:srgbClr val="565658"/>
              </a:solidFill>
            </a:ln>
          </p:spPr>
          <p:txBody>
            <a:bodyPr wrap="square" lIns="0" tIns="0" rIns="0" bIns="0" rtlCol="0"/>
            <a:lstStyle/>
            <a:p/>
          </p:txBody>
        </p:sp>
        <p:sp>
          <p:nvSpPr>
            <p:cNvPr id="4004" name="object 4004" descr=""/>
            <p:cNvSpPr/>
            <p:nvPr/>
          </p:nvSpPr>
          <p:spPr>
            <a:xfrm>
              <a:off x="2580907" y="7932074"/>
              <a:ext cx="635" cy="1905"/>
            </a:xfrm>
            <a:custGeom>
              <a:avLst/>
              <a:gdLst/>
              <a:ahLst/>
              <a:cxnLst/>
              <a:rect l="l" t="t" r="r" b="b"/>
              <a:pathLst>
                <a:path w="635" h="1904">
                  <a:moveTo>
                    <a:pt x="241" y="1714"/>
                  </a:moveTo>
                  <a:lnTo>
                    <a:pt x="0" y="850"/>
                  </a:lnTo>
                  <a:lnTo>
                    <a:pt x="241" y="0"/>
                  </a:lnTo>
                </a:path>
              </a:pathLst>
            </a:custGeom>
            <a:ln w="3175">
              <a:solidFill>
                <a:srgbClr val="565658"/>
              </a:solidFill>
            </a:ln>
          </p:spPr>
          <p:txBody>
            <a:bodyPr wrap="square" lIns="0" tIns="0" rIns="0" bIns="0" rtlCol="0"/>
            <a:lstStyle/>
            <a:p/>
          </p:txBody>
        </p:sp>
        <p:sp>
          <p:nvSpPr>
            <p:cNvPr id="4005" name="object 4005" descr=""/>
            <p:cNvSpPr/>
            <p:nvPr/>
          </p:nvSpPr>
          <p:spPr>
            <a:xfrm>
              <a:off x="2581149" y="7932698"/>
              <a:ext cx="0" cy="1270"/>
            </a:xfrm>
            <a:custGeom>
              <a:avLst/>
              <a:gdLst/>
              <a:ahLst/>
              <a:cxnLst/>
              <a:rect l="l" t="t" r="r" b="b"/>
              <a:pathLst>
                <a:path w="0" h="1270">
                  <a:moveTo>
                    <a:pt x="0" y="0"/>
                  </a:moveTo>
                  <a:lnTo>
                    <a:pt x="0" y="1079"/>
                  </a:lnTo>
                </a:path>
              </a:pathLst>
            </a:custGeom>
            <a:ln w="3175">
              <a:solidFill>
                <a:srgbClr val="565658"/>
              </a:solidFill>
            </a:ln>
          </p:spPr>
          <p:txBody>
            <a:bodyPr wrap="square" lIns="0" tIns="0" rIns="0" bIns="0" rtlCol="0"/>
            <a:lstStyle/>
            <a:p/>
          </p:txBody>
        </p:sp>
        <p:sp>
          <p:nvSpPr>
            <p:cNvPr id="4006" name="object 4006" descr=""/>
            <p:cNvSpPr/>
            <p:nvPr/>
          </p:nvSpPr>
          <p:spPr>
            <a:xfrm>
              <a:off x="2639366" y="7922230"/>
              <a:ext cx="2540" cy="635"/>
            </a:xfrm>
            <a:custGeom>
              <a:avLst/>
              <a:gdLst/>
              <a:ahLst/>
              <a:cxnLst/>
              <a:rect l="l" t="t" r="r" b="b"/>
              <a:pathLst>
                <a:path w="2539" h="634">
                  <a:moveTo>
                    <a:pt x="2095" y="0"/>
                  </a:moveTo>
                  <a:lnTo>
                    <a:pt x="1282" y="38"/>
                  </a:lnTo>
                  <a:lnTo>
                    <a:pt x="368" y="126"/>
                  </a:lnTo>
                  <a:lnTo>
                    <a:pt x="0" y="190"/>
                  </a:lnTo>
                </a:path>
              </a:pathLst>
            </a:custGeom>
            <a:ln w="3175">
              <a:solidFill>
                <a:srgbClr val="565658"/>
              </a:solidFill>
            </a:ln>
          </p:spPr>
          <p:txBody>
            <a:bodyPr wrap="square" lIns="0" tIns="0" rIns="0" bIns="0" rtlCol="0"/>
            <a:lstStyle/>
            <a:p/>
          </p:txBody>
        </p:sp>
        <p:sp>
          <p:nvSpPr>
            <p:cNvPr id="4007" name="object 4007" descr=""/>
            <p:cNvSpPr/>
            <p:nvPr/>
          </p:nvSpPr>
          <p:spPr>
            <a:xfrm>
              <a:off x="2641437" y="7922227"/>
              <a:ext cx="2540" cy="635"/>
            </a:xfrm>
            <a:custGeom>
              <a:avLst/>
              <a:gdLst/>
              <a:ahLst/>
              <a:cxnLst/>
              <a:rect l="l" t="t" r="r" b="b"/>
              <a:pathLst>
                <a:path w="2539" h="634">
                  <a:moveTo>
                    <a:pt x="2095" y="177"/>
                  </a:moveTo>
                  <a:lnTo>
                    <a:pt x="965" y="50"/>
                  </a:lnTo>
                  <a:lnTo>
                    <a:pt x="0" y="0"/>
                  </a:lnTo>
                </a:path>
              </a:pathLst>
            </a:custGeom>
            <a:ln w="3175">
              <a:solidFill>
                <a:srgbClr val="565658"/>
              </a:solidFill>
            </a:ln>
          </p:spPr>
          <p:txBody>
            <a:bodyPr wrap="square" lIns="0" tIns="0" rIns="0" bIns="0" rtlCol="0"/>
            <a:lstStyle/>
            <a:p/>
          </p:txBody>
        </p:sp>
        <p:sp>
          <p:nvSpPr>
            <p:cNvPr id="4008" name="object 4008" descr=""/>
            <p:cNvSpPr/>
            <p:nvPr/>
          </p:nvSpPr>
          <p:spPr>
            <a:xfrm>
              <a:off x="2642379" y="7925201"/>
              <a:ext cx="1270" cy="0"/>
            </a:xfrm>
            <a:custGeom>
              <a:avLst/>
              <a:gdLst/>
              <a:ahLst/>
              <a:cxnLst/>
              <a:rect l="l" t="t" r="r" b="b"/>
              <a:pathLst>
                <a:path w="1269" h="0">
                  <a:moveTo>
                    <a:pt x="0" y="0"/>
                  </a:moveTo>
                  <a:lnTo>
                    <a:pt x="1155" y="0"/>
                  </a:lnTo>
                </a:path>
              </a:pathLst>
            </a:custGeom>
            <a:ln w="3175">
              <a:solidFill>
                <a:srgbClr val="565658"/>
              </a:solidFill>
            </a:ln>
          </p:spPr>
          <p:txBody>
            <a:bodyPr wrap="square" lIns="0" tIns="0" rIns="0" bIns="0" rtlCol="0"/>
            <a:lstStyle/>
            <a:p/>
          </p:txBody>
        </p:sp>
        <p:sp>
          <p:nvSpPr>
            <p:cNvPr id="4009" name="object 4009" descr=""/>
            <p:cNvSpPr/>
            <p:nvPr/>
          </p:nvSpPr>
          <p:spPr>
            <a:xfrm>
              <a:off x="2641462" y="7922230"/>
              <a:ext cx="4445" cy="0"/>
            </a:xfrm>
            <a:custGeom>
              <a:avLst/>
              <a:gdLst/>
              <a:ahLst/>
              <a:cxnLst/>
              <a:rect l="l" t="t" r="r" b="b"/>
              <a:pathLst>
                <a:path w="4444" h="0">
                  <a:moveTo>
                    <a:pt x="4152" y="0"/>
                  </a:moveTo>
                  <a:lnTo>
                    <a:pt x="3174" y="0"/>
                  </a:lnTo>
                  <a:lnTo>
                    <a:pt x="2070" y="0"/>
                  </a:lnTo>
                  <a:lnTo>
                    <a:pt x="977" y="0"/>
                  </a:lnTo>
                  <a:lnTo>
                    <a:pt x="0" y="0"/>
                  </a:lnTo>
                </a:path>
              </a:pathLst>
            </a:custGeom>
            <a:ln w="3175">
              <a:solidFill>
                <a:srgbClr val="565658"/>
              </a:solidFill>
            </a:ln>
          </p:spPr>
          <p:txBody>
            <a:bodyPr wrap="square" lIns="0" tIns="0" rIns="0" bIns="0" rtlCol="0"/>
            <a:lstStyle/>
            <a:p/>
          </p:txBody>
        </p:sp>
        <p:sp>
          <p:nvSpPr>
            <p:cNvPr id="4010" name="object 4010" descr=""/>
            <p:cNvSpPr/>
            <p:nvPr/>
          </p:nvSpPr>
          <p:spPr>
            <a:xfrm>
              <a:off x="2645615" y="7925201"/>
              <a:ext cx="2540" cy="0"/>
            </a:xfrm>
            <a:custGeom>
              <a:avLst/>
              <a:gdLst/>
              <a:ahLst/>
              <a:cxnLst/>
              <a:rect l="l" t="t" r="r" b="b"/>
              <a:pathLst>
                <a:path w="2539" h="0">
                  <a:moveTo>
                    <a:pt x="0" y="0"/>
                  </a:moveTo>
                  <a:lnTo>
                    <a:pt x="2082" y="0"/>
                  </a:lnTo>
                </a:path>
              </a:pathLst>
            </a:custGeom>
            <a:ln w="3175">
              <a:solidFill>
                <a:srgbClr val="565658"/>
              </a:solidFill>
            </a:ln>
          </p:spPr>
          <p:txBody>
            <a:bodyPr wrap="square" lIns="0" tIns="0" rIns="0" bIns="0" rtlCol="0"/>
            <a:lstStyle/>
            <a:p/>
          </p:txBody>
        </p:sp>
        <p:sp>
          <p:nvSpPr>
            <p:cNvPr id="4011" name="object 4011" descr=""/>
            <p:cNvSpPr/>
            <p:nvPr/>
          </p:nvSpPr>
          <p:spPr>
            <a:xfrm>
              <a:off x="2643532" y="7922230"/>
              <a:ext cx="2540" cy="635"/>
            </a:xfrm>
            <a:custGeom>
              <a:avLst/>
              <a:gdLst/>
              <a:ahLst/>
              <a:cxnLst/>
              <a:rect l="l" t="t" r="r" b="b"/>
              <a:pathLst>
                <a:path w="2539" h="634">
                  <a:moveTo>
                    <a:pt x="2082" y="0"/>
                  </a:moveTo>
                  <a:lnTo>
                    <a:pt x="1130" y="38"/>
                  </a:lnTo>
                  <a:lnTo>
                    <a:pt x="0" y="190"/>
                  </a:lnTo>
                </a:path>
              </a:pathLst>
            </a:custGeom>
            <a:ln w="3175">
              <a:solidFill>
                <a:srgbClr val="565658"/>
              </a:solidFill>
            </a:ln>
          </p:spPr>
          <p:txBody>
            <a:bodyPr wrap="square" lIns="0" tIns="0" rIns="0" bIns="0" rtlCol="0"/>
            <a:lstStyle/>
            <a:p/>
          </p:txBody>
        </p:sp>
        <p:sp>
          <p:nvSpPr>
            <p:cNvPr id="4012" name="object 4012" descr=""/>
            <p:cNvSpPr/>
            <p:nvPr/>
          </p:nvSpPr>
          <p:spPr>
            <a:xfrm>
              <a:off x="2584137" y="7932065"/>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4013" name="object 4013" descr=""/>
            <p:cNvSpPr/>
            <p:nvPr/>
          </p:nvSpPr>
          <p:spPr>
            <a:xfrm>
              <a:off x="2645604" y="7922227"/>
              <a:ext cx="2540" cy="635"/>
            </a:xfrm>
            <a:custGeom>
              <a:avLst/>
              <a:gdLst/>
              <a:ahLst/>
              <a:cxnLst/>
              <a:rect l="l" t="t" r="r" b="b"/>
              <a:pathLst>
                <a:path w="2539" h="634">
                  <a:moveTo>
                    <a:pt x="2095" y="177"/>
                  </a:moveTo>
                  <a:lnTo>
                    <a:pt x="1727" y="139"/>
                  </a:lnTo>
                  <a:lnTo>
                    <a:pt x="787" y="38"/>
                  </a:lnTo>
                  <a:lnTo>
                    <a:pt x="0" y="0"/>
                  </a:lnTo>
                </a:path>
              </a:pathLst>
            </a:custGeom>
            <a:ln w="3175">
              <a:solidFill>
                <a:srgbClr val="565658"/>
              </a:solidFill>
            </a:ln>
          </p:spPr>
          <p:txBody>
            <a:bodyPr wrap="square" lIns="0" tIns="0" rIns="0" bIns="0" rtlCol="0"/>
            <a:lstStyle/>
            <a:p/>
          </p:txBody>
        </p:sp>
        <p:sp>
          <p:nvSpPr>
            <p:cNvPr id="4014" name="object 4014" descr=""/>
            <p:cNvSpPr/>
            <p:nvPr/>
          </p:nvSpPr>
          <p:spPr>
            <a:xfrm>
              <a:off x="2645605" y="7922230"/>
              <a:ext cx="2540" cy="0"/>
            </a:xfrm>
            <a:custGeom>
              <a:avLst/>
              <a:gdLst/>
              <a:ahLst/>
              <a:cxnLst/>
              <a:rect l="l" t="t" r="r" b="b"/>
              <a:pathLst>
                <a:path w="2539" h="0">
                  <a:moveTo>
                    <a:pt x="2019" y="0"/>
                  </a:moveTo>
                  <a:lnTo>
                    <a:pt x="1765" y="0"/>
                  </a:lnTo>
                  <a:lnTo>
                    <a:pt x="1333" y="0"/>
                  </a:lnTo>
                  <a:lnTo>
                    <a:pt x="723" y="0"/>
                  </a:lnTo>
                  <a:lnTo>
                    <a:pt x="0" y="0"/>
                  </a:lnTo>
                </a:path>
              </a:pathLst>
            </a:custGeom>
            <a:ln w="3175">
              <a:solidFill>
                <a:srgbClr val="565658"/>
              </a:solidFill>
            </a:ln>
          </p:spPr>
          <p:txBody>
            <a:bodyPr wrap="square" lIns="0" tIns="0" rIns="0" bIns="0" rtlCol="0"/>
            <a:lstStyle/>
            <a:p/>
          </p:txBody>
        </p:sp>
        <p:sp>
          <p:nvSpPr>
            <p:cNvPr id="4015" name="object 4015" descr=""/>
            <p:cNvSpPr/>
            <p:nvPr/>
          </p:nvSpPr>
          <p:spPr>
            <a:xfrm>
              <a:off x="2639377" y="7922255"/>
              <a:ext cx="0" cy="635"/>
            </a:xfrm>
            <a:custGeom>
              <a:avLst/>
              <a:gdLst/>
              <a:ahLst/>
              <a:cxnLst/>
              <a:rect l="l" t="t" r="r" b="b"/>
              <a:pathLst>
                <a:path w="0" h="634">
                  <a:moveTo>
                    <a:pt x="0" y="0"/>
                  </a:moveTo>
                  <a:lnTo>
                    <a:pt x="0" y="165"/>
                  </a:lnTo>
                </a:path>
              </a:pathLst>
            </a:custGeom>
            <a:ln w="3175">
              <a:solidFill>
                <a:srgbClr val="565658"/>
              </a:solidFill>
            </a:ln>
          </p:spPr>
          <p:txBody>
            <a:bodyPr wrap="square" lIns="0" tIns="0" rIns="0" bIns="0" rtlCol="0"/>
            <a:lstStyle/>
            <a:p/>
          </p:txBody>
        </p:sp>
        <p:sp>
          <p:nvSpPr>
            <p:cNvPr id="4016" name="object 4016" descr=""/>
            <p:cNvSpPr/>
            <p:nvPr/>
          </p:nvSpPr>
          <p:spPr>
            <a:xfrm>
              <a:off x="2639429" y="7922230"/>
              <a:ext cx="2540" cy="0"/>
            </a:xfrm>
            <a:custGeom>
              <a:avLst/>
              <a:gdLst/>
              <a:ahLst/>
              <a:cxnLst/>
              <a:rect l="l" t="t" r="r" b="b"/>
              <a:pathLst>
                <a:path w="2539" h="0">
                  <a:moveTo>
                    <a:pt x="2031" y="0"/>
                  </a:moveTo>
                  <a:lnTo>
                    <a:pt x="1295" y="0"/>
                  </a:lnTo>
                  <a:lnTo>
                    <a:pt x="698" y="0"/>
                  </a:lnTo>
                  <a:lnTo>
                    <a:pt x="253" y="0"/>
                  </a:lnTo>
                  <a:lnTo>
                    <a:pt x="0" y="0"/>
                  </a:lnTo>
                </a:path>
              </a:pathLst>
            </a:custGeom>
            <a:ln w="3175">
              <a:solidFill>
                <a:srgbClr val="565658"/>
              </a:solidFill>
            </a:ln>
          </p:spPr>
          <p:txBody>
            <a:bodyPr wrap="square" lIns="0" tIns="0" rIns="0" bIns="0" rtlCol="0"/>
            <a:lstStyle/>
            <a:p/>
          </p:txBody>
        </p:sp>
        <p:sp>
          <p:nvSpPr>
            <p:cNvPr id="4017" name="object 4017" descr=""/>
            <p:cNvSpPr/>
            <p:nvPr/>
          </p:nvSpPr>
          <p:spPr>
            <a:xfrm>
              <a:off x="2365796" y="8099700"/>
              <a:ext cx="1905" cy="1270"/>
            </a:xfrm>
            <a:custGeom>
              <a:avLst/>
              <a:gdLst/>
              <a:ahLst/>
              <a:cxnLst/>
              <a:rect l="l" t="t" r="r" b="b"/>
              <a:pathLst>
                <a:path w="1905" h="1270">
                  <a:moveTo>
                    <a:pt x="1511" y="850"/>
                  </a:moveTo>
                  <a:lnTo>
                    <a:pt x="647" y="609"/>
                  </a:lnTo>
                  <a:lnTo>
                    <a:pt x="0" y="0"/>
                  </a:lnTo>
                </a:path>
                <a:path w="1905" h="1270">
                  <a:moveTo>
                    <a:pt x="1511" y="850"/>
                  </a:moveTo>
                  <a:lnTo>
                    <a:pt x="0" y="0"/>
                  </a:lnTo>
                </a:path>
              </a:pathLst>
            </a:custGeom>
            <a:ln w="3175">
              <a:solidFill>
                <a:srgbClr val="565658"/>
              </a:solidFill>
            </a:ln>
          </p:spPr>
          <p:txBody>
            <a:bodyPr wrap="square" lIns="0" tIns="0" rIns="0" bIns="0" rtlCol="0"/>
            <a:lstStyle/>
            <a:p/>
          </p:txBody>
        </p:sp>
        <p:sp>
          <p:nvSpPr>
            <p:cNvPr id="4018" name="object 4018" descr=""/>
            <p:cNvSpPr/>
            <p:nvPr/>
          </p:nvSpPr>
          <p:spPr>
            <a:xfrm>
              <a:off x="2584137" y="7932065"/>
              <a:ext cx="635" cy="1905"/>
            </a:xfrm>
            <a:custGeom>
              <a:avLst/>
              <a:gdLst/>
              <a:ahLst/>
              <a:cxnLst/>
              <a:rect l="l" t="t" r="r" b="b"/>
              <a:pathLst>
                <a:path w="635" h="1904">
                  <a:moveTo>
                    <a:pt x="0" y="0"/>
                  </a:moveTo>
                  <a:lnTo>
                    <a:pt x="241" y="863"/>
                  </a:lnTo>
                  <a:lnTo>
                    <a:pt x="0" y="1714"/>
                  </a:lnTo>
                </a:path>
              </a:pathLst>
            </a:custGeom>
            <a:ln w="3175">
              <a:solidFill>
                <a:srgbClr val="565658"/>
              </a:solidFill>
            </a:ln>
          </p:spPr>
          <p:txBody>
            <a:bodyPr wrap="square" lIns="0" tIns="0" rIns="0" bIns="0" rtlCol="0"/>
            <a:lstStyle/>
            <a:p/>
          </p:txBody>
        </p:sp>
        <p:sp>
          <p:nvSpPr>
            <p:cNvPr id="4019" name="object 4019" descr=""/>
            <p:cNvSpPr/>
            <p:nvPr/>
          </p:nvSpPr>
          <p:spPr>
            <a:xfrm>
              <a:off x="2367297" y="8099689"/>
              <a:ext cx="1905" cy="1270"/>
            </a:xfrm>
            <a:custGeom>
              <a:avLst/>
              <a:gdLst/>
              <a:ahLst/>
              <a:cxnLst/>
              <a:rect l="l" t="t" r="r" b="b"/>
              <a:pathLst>
                <a:path w="1905" h="1270">
                  <a:moveTo>
                    <a:pt x="1473" y="0"/>
                  </a:moveTo>
                  <a:lnTo>
                    <a:pt x="838" y="622"/>
                  </a:lnTo>
                  <a:lnTo>
                    <a:pt x="0" y="876"/>
                  </a:lnTo>
                </a:path>
              </a:pathLst>
            </a:custGeom>
            <a:ln w="3175">
              <a:solidFill>
                <a:srgbClr val="565658"/>
              </a:solidFill>
            </a:ln>
          </p:spPr>
          <p:txBody>
            <a:bodyPr wrap="square" lIns="0" tIns="0" rIns="0" bIns="0" rtlCol="0"/>
            <a:lstStyle/>
            <a:p/>
          </p:txBody>
        </p:sp>
        <p:sp>
          <p:nvSpPr>
            <p:cNvPr id="4020" name="object 4020" descr=""/>
            <p:cNvSpPr/>
            <p:nvPr/>
          </p:nvSpPr>
          <p:spPr>
            <a:xfrm>
              <a:off x="2579375" y="7929664"/>
              <a:ext cx="6985" cy="6985"/>
            </a:xfrm>
            <a:custGeom>
              <a:avLst/>
              <a:gdLst/>
              <a:ahLst/>
              <a:cxnLst/>
              <a:rect l="l" t="t" r="r" b="b"/>
              <a:pathLst>
                <a:path w="6985" h="6984">
                  <a:moveTo>
                    <a:pt x="0" y="3263"/>
                  </a:moveTo>
                  <a:lnTo>
                    <a:pt x="952" y="965"/>
                  </a:lnTo>
                  <a:lnTo>
                    <a:pt x="3263" y="0"/>
                  </a:lnTo>
                  <a:lnTo>
                    <a:pt x="5575" y="965"/>
                  </a:lnTo>
                  <a:lnTo>
                    <a:pt x="6540" y="3263"/>
                  </a:lnTo>
                  <a:lnTo>
                    <a:pt x="5575" y="5575"/>
                  </a:lnTo>
                  <a:lnTo>
                    <a:pt x="3263" y="6527"/>
                  </a:lnTo>
                  <a:lnTo>
                    <a:pt x="952" y="5575"/>
                  </a:lnTo>
                  <a:lnTo>
                    <a:pt x="0" y="3263"/>
                  </a:lnTo>
                </a:path>
              </a:pathLst>
            </a:custGeom>
            <a:ln w="3175">
              <a:solidFill>
                <a:srgbClr val="565658"/>
              </a:solidFill>
            </a:ln>
          </p:spPr>
          <p:txBody>
            <a:bodyPr wrap="square" lIns="0" tIns="0" rIns="0" bIns="0" rtlCol="0"/>
            <a:lstStyle/>
            <a:p/>
          </p:txBody>
        </p:sp>
        <p:sp>
          <p:nvSpPr>
            <p:cNvPr id="4021" name="object 4021" descr=""/>
            <p:cNvSpPr/>
            <p:nvPr/>
          </p:nvSpPr>
          <p:spPr>
            <a:xfrm>
              <a:off x="2367297" y="8099689"/>
              <a:ext cx="1905" cy="1270"/>
            </a:xfrm>
            <a:custGeom>
              <a:avLst/>
              <a:gdLst/>
              <a:ahLst/>
              <a:cxnLst/>
              <a:rect l="l" t="t" r="r" b="b"/>
              <a:pathLst>
                <a:path w="1905" h="1270">
                  <a:moveTo>
                    <a:pt x="1473" y="0"/>
                  </a:moveTo>
                  <a:lnTo>
                    <a:pt x="0" y="876"/>
                  </a:lnTo>
                </a:path>
              </a:pathLst>
            </a:custGeom>
            <a:ln w="3175">
              <a:solidFill>
                <a:srgbClr val="565658"/>
              </a:solidFill>
            </a:ln>
          </p:spPr>
          <p:txBody>
            <a:bodyPr wrap="square" lIns="0" tIns="0" rIns="0" bIns="0" rtlCol="0"/>
            <a:lstStyle/>
            <a:p/>
          </p:txBody>
        </p:sp>
        <p:sp>
          <p:nvSpPr>
            <p:cNvPr id="4022" name="object 4022" descr=""/>
            <p:cNvSpPr/>
            <p:nvPr/>
          </p:nvSpPr>
          <p:spPr>
            <a:xfrm>
              <a:off x="2365819" y="8097121"/>
              <a:ext cx="1905" cy="1270"/>
            </a:xfrm>
            <a:custGeom>
              <a:avLst/>
              <a:gdLst/>
              <a:ahLst/>
              <a:cxnLst/>
              <a:rect l="l" t="t" r="r" b="b"/>
              <a:pathLst>
                <a:path w="1905" h="1270">
                  <a:moveTo>
                    <a:pt x="0" y="863"/>
                  </a:moveTo>
                  <a:lnTo>
                    <a:pt x="635" y="228"/>
                  </a:lnTo>
                  <a:lnTo>
                    <a:pt x="1485" y="0"/>
                  </a:lnTo>
                </a:path>
                <a:path w="1905" h="1270">
                  <a:moveTo>
                    <a:pt x="0" y="863"/>
                  </a:moveTo>
                  <a:lnTo>
                    <a:pt x="1485" y="0"/>
                  </a:lnTo>
                </a:path>
              </a:pathLst>
            </a:custGeom>
            <a:ln w="3175">
              <a:solidFill>
                <a:srgbClr val="565658"/>
              </a:solidFill>
            </a:ln>
          </p:spPr>
          <p:txBody>
            <a:bodyPr wrap="square" lIns="0" tIns="0" rIns="0" bIns="0" rtlCol="0"/>
            <a:lstStyle/>
            <a:p/>
          </p:txBody>
        </p:sp>
        <p:sp>
          <p:nvSpPr>
            <p:cNvPr id="4023" name="object 4023" descr=""/>
            <p:cNvSpPr/>
            <p:nvPr/>
          </p:nvSpPr>
          <p:spPr>
            <a:xfrm>
              <a:off x="2367307" y="8097122"/>
              <a:ext cx="1905" cy="1270"/>
            </a:xfrm>
            <a:custGeom>
              <a:avLst/>
              <a:gdLst/>
              <a:ahLst/>
              <a:cxnLst/>
              <a:rect l="l" t="t" r="r" b="b"/>
              <a:pathLst>
                <a:path w="1905" h="1270">
                  <a:moveTo>
                    <a:pt x="0" y="0"/>
                  </a:moveTo>
                  <a:lnTo>
                    <a:pt x="838" y="241"/>
                  </a:lnTo>
                  <a:lnTo>
                    <a:pt x="1473" y="863"/>
                  </a:lnTo>
                </a:path>
                <a:path w="1905" h="1270">
                  <a:moveTo>
                    <a:pt x="0" y="0"/>
                  </a:moveTo>
                  <a:lnTo>
                    <a:pt x="1473" y="863"/>
                  </a:lnTo>
                </a:path>
              </a:pathLst>
            </a:custGeom>
            <a:ln w="3175">
              <a:solidFill>
                <a:srgbClr val="565658"/>
              </a:solidFill>
            </a:ln>
          </p:spPr>
          <p:txBody>
            <a:bodyPr wrap="square" lIns="0" tIns="0" rIns="0" bIns="0" rtlCol="0"/>
            <a:lstStyle/>
            <a:p/>
          </p:txBody>
        </p:sp>
        <p:sp>
          <p:nvSpPr>
            <p:cNvPr id="4024" name="object 4024" descr=""/>
            <p:cNvSpPr/>
            <p:nvPr/>
          </p:nvSpPr>
          <p:spPr>
            <a:xfrm>
              <a:off x="2365819" y="8097984"/>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4025" name="object 4025" descr=""/>
            <p:cNvSpPr/>
            <p:nvPr/>
          </p:nvSpPr>
          <p:spPr>
            <a:xfrm>
              <a:off x="2365565" y="8097974"/>
              <a:ext cx="635" cy="1905"/>
            </a:xfrm>
            <a:custGeom>
              <a:avLst/>
              <a:gdLst/>
              <a:ahLst/>
              <a:cxnLst/>
              <a:rect l="l" t="t" r="r" b="b"/>
              <a:pathLst>
                <a:path w="635" h="1904">
                  <a:moveTo>
                    <a:pt x="254" y="1714"/>
                  </a:moveTo>
                  <a:lnTo>
                    <a:pt x="0" y="863"/>
                  </a:lnTo>
                  <a:lnTo>
                    <a:pt x="254" y="0"/>
                  </a:lnTo>
                </a:path>
              </a:pathLst>
            </a:custGeom>
            <a:ln w="3175">
              <a:solidFill>
                <a:srgbClr val="565658"/>
              </a:solidFill>
            </a:ln>
          </p:spPr>
          <p:txBody>
            <a:bodyPr wrap="square" lIns="0" tIns="0" rIns="0" bIns="0" rtlCol="0"/>
            <a:lstStyle/>
            <a:p/>
          </p:txBody>
        </p:sp>
        <p:sp>
          <p:nvSpPr>
            <p:cNvPr id="4026" name="object 4026" descr=""/>
            <p:cNvSpPr/>
            <p:nvPr/>
          </p:nvSpPr>
          <p:spPr>
            <a:xfrm>
              <a:off x="2368770" y="8097984"/>
              <a:ext cx="635" cy="1905"/>
            </a:xfrm>
            <a:custGeom>
              <a:avLst/>
              <a:gdLst/>
              <a:ahLst/>
              <a:cxnLst/>
              <a:rect l="l" t="t" r="r" b="b"/>
              <a:pathLst>
                <a:path w="635" h="1904">
                  <a:moveTo>
                    <a:pt x="0" y="0"/>
                  </a:moveTo>
                  <a:lnTo>
                    <a:pt x="254" y="838"/>
                  </a:lnTo>
                  <a:lnTo>
                    <a:pt x="0" y="1714"/>
                  </a:lnTo>
                </a:path>
                <a:path w="635" h="1904">
                  <a:moveTo>
                    <a:pt x="0" y="0"/>
                  </a:moveTo>
                  <a:lnTo>
                    <a:pt x="0" y="1714"/>
                  </a:lnTo>
                </a:path>
              </a:pathLst>
            </a:custGeom>
            <a:ln w="3175">
              <a:solidFill>
                <a:srgbClr val="565658"/>
              </a:solidFill>
            </a:ln>
          </p:spPr>
          <p:txBody>
            <a:bodyPr wrap="square" lIns="0" tIns="0" rIns="0" bIns="0" rtlCol="0"/>
            <a:lstStyle/>
            <a:p/>
          </p:txBody>
        </p:sp>
        <p:sp>
          <p:nvSpPr>
            <p:cNvPr id="4027" name="object 4027" descr=""/>
            <p:cNvSpPr/>
            <p:nvPr/>
          </p:nvSpPr>
          <p:spPr>
            <a:xfrm>
              <a:off x="2364030" y="8095583"/>
              <a:ext cx="6985" cy="6985"/>
            </a:xfrm>
            <a:custGeom>
              <a:avLst/>
              <a:gdLst/>
              <a:ahLst/>
              <a:cxnLst/>
              <a:rect l="l" t="t" r="r" b="b"/>
              <a:pathLst>
                <a:path w="6985" h="6984">
                  <a:moveTo>
                    <a:pt x="6515" y="3251"/>
                  </a:moveTo>
                  <a:lnTo>
                    <a:pt x="5588" y="5549"/>
                  </a:lnTo>
                  <a:lnTo>
                    <a:pt x="3263" y="6527"/>
                  </a:lnTo>
                  <a:lnTo>
                    <a:pt x="952" y="5549"/>
                  </a:lnTo>
                  <a:lnTo>
                    <a:pt x="0" y="3251"/>
                  </a:lnTo>
                  <a:lnTo>
                    <a:pt x="952" y="952"/>
                  </a:lnTo>
                  <a:lnTo>
                    <a:pt x="3263" y="0"/>
                  </a:lnTo>
                  <a:lnTo>
                    <a:pt x="5588" y="952"/>
                  </a:lnTo>
                  <a:lnTo>
                    <a:pt x="6515" y="3251"/>
                  </a:lnTo>
                </a:path>
              </a:pathLst>
            </a:custGeom>
            <a:ln w="3175">
              <a:solidFill>
                <a:srgbClr val="565658"/>
              </a:solidFill>
            </a:ln>
          </p:spPr>
          <p:txBody>
            <a:bodyPr wrap="square" lIns="0" tIns="0" rIns="0" bIns="0" rtlCol="0"/>
            <a:lstStyle/>
            <a:p/>
          </p:txBody>
        </p:sp>
        <p:sp>
          <p:nvSpPr>
            <p:cNvPr id="4028" name="object 4028" descr=""/>
            <p:cNvSpPr/>
            <p:nvPr/>
          </p:nvSpPr>
          <p:spPr>
            <a:xfrm>
              <a:off x="2579734" y="7930019"/>
              <a:ext cx="6350" cy="6350"/>
            </a:xfrm>
            <a:custGeom>
              <a:avLst/>
              <a:gdLst/>
              <a:ahLst/>
              <a:cxnLst/>
              <a:rect l="l" t="t" r="r" b="b"/>
              <a:pathLst>
                <a:path w="6350" h="6350">
                  <a:moveTo>
                    <a:pt x="0" y="2908"/>
                  </a:moveTo>
                  <a:lnTo>
                    <a:pt x="838" y="4978"/>
                  </a:lnTo>
                  <a:lnTo>
                    <a:pt x="2908" y="5829"/>
                  </a:lnTo>
                  <a:lnTo>
                    <a:pt x="4965" y="4978"/>
                  </a:lnTo>
                  <a:lnTo>
                    <a:pt x="5803" y="2908"/>
                  </a:lnTo>
                  <a:lnTo>
                    <a:pt x="4965" y="838"/>
                  </a:lnTo>
                  <a:lnTo>
                    <a:pt x="2908" y="0"/>
                  </a:lnTo>
                  <a:lnTo>
                    <a:pt x="838" y="838"/>
                  </a:lnTo>
                  <a:lnTo>
                    <a:pt x="0" y="2908"/>
                  </a:lnTo>
                </a:path>
              </a:pathLst>
            </a:custGeom>
            <a:ln w="3175">
              <a:solidFill>
                <a:srgbClr val="565658"/>
              </a:solidFill>
            </a:ln>
          </p:spPr>
          <p:txBody>
            <a:bodyPr wrap="square" lIns="0" tIns="0" rIns="0" bIns="0" rtlCol="0"/>
            <a:lstStyle/>
            <a:p/>
          </p:txBody>
        </p:sp>
        <p:sp>
          <p:nvSpPr>
            <p:cNvPr id="4029" name="object 4029" descr=""/>
            <p:cNvSpPr/>
            <p:nvPr/>
          </p:nvSpPr>
          <p:spPr>
            <a:xfrm>
              <a:off x="2364393" y="8095926"/>
              <a:ext cx="6350" cy="6350"/>
            </a:xfrm>
            <a:custGeom>
              <a:avLst/>
              <a:gdLst/>
              <a:ahLst/>
              <a:cxnLst/>
              <a:rect l="l" t="t" r="r" b="b"/>
              <a:pathLst>
                <a:path w="6350" h="6350">
                  <a:moveTo>
                    <a:pt x="5829" y="2908"/>
                  </a:moveTo>
                  <a:lnTo>
                    <a:pt x="4953" y="850"/>
                  </a:lnTo>
                  <a:lnTo>
                    <a:pt x="2921" y="0"/>
                  </a:lnTo>
                  <a:lnTo>
                    <a:pt x="825" y="850"/>
                  </a:lnTo>
                  <a:lnTo>
                    <a:pt x="0" y="2908"/>
                  </a:lnTo>
                  <a:lnTo>
                    <a:pt x="825" y="4978"/>
                  </a:lnTo>
                  <a:lnTo>
                    <a:pt x="2921" y="5816"/>
                  </a:lnTo>
                  <a:lnTo>
                    <a:pt x="4953" y="4978"/>
                  </a:lnTo>
                  <a:lnTo>
                    <a:pt x="5829" y="2908"/>
                  </a:lnTo>
                </a:path>
              </a:pathLst>
            </a:custGeom>
            <a:ln w="3175">
              <a:solidFill>
                <a:srgbClr val="565658"/>
              </a:solidFill>
            </a:ln>
          </p:spPr>
          <p:txBody>
            <a:bodyPr wrap="square" lIns="0" tIns="0" rIns="0" bIns="0" rtlCol="0"/>
            <a:lstStyle/>
            <a:p/>
          </p:txBody>
        </p:sp>
        <p:sp>
          <p:nvSpPr>
            <p:cNvPr id="4030" name="object 4030" descr=""/>
            <p:cNvSpPr/>
            <p:nvPr/>
          </p:nvSpPr>
          <p:spPr>
            <a:xfrm>
              <a:off x="2581149" y="7931645"/>
              <a:ext cx="1270" cy="1905"/>
            </a:xfrm>
            <a:custGeom>
              <a:avLst/>
              <a:gdLst/>
              <a:ahLst/>
              <a:cxnLst/>
              <a:rect l="l" t="t" r="r" b="b"/>
              <a:pathLst>
                <a:path w="1269" h="1904">
                  <a:moveTo>
                    <a:pt x="0" y="1282"/>
                  </a:moveTo>
                  <a:lnTo>
                    <a:pt x="431" y="241"/>
                  </a:lnTo>
                  <a:lnTo>
                    <a:pt x="749" y="0"/>
                  </a:lnTo>
                </a:path>
              </a:pathLst>
            </a:custGeom>
            <a:ln w="3175">
              <a:solidFill>
                <a:srgbClr val="565658"/>
              </a:solidFill>
            </a:ln>
          </p:spPr>
          <p:txBody>
            <a:bodyPr wrap="square" lIns="0" tIns="0" rIns="0" bIns="0" rtlCol="0"/>
            <a:lstStyle/>
            <a:p/>
          </p:txBody>
        </p:sp>
        <p:sp>
          <p:nvSpPr>
            <p:cNvPr id="4031" name="object 4031" descr=""/>
            <p:cNvSpPr/>
            <p:nvPr/>
          </p:nvSpPr>
          <p:spPr>
            <a:xfrm>
              <a:off x="2368021" y="8097564"/>
              <a:ext cx="1270" cy="1270"/>
            </a:xfrm>
            <a:custGeom>
              <a:avLst/>
              <a:gdLst/>
              <a:ahLst/>
              <a:cxnLst/>
              <a:rect l="l" t="t" r="r" b="b"/>
              <a:pathLst>
                <a:path w="1269" h="1270">
                  <a:moveTo>
                    <a:pt x="749" y="1269"/>
                  </a:moveTo>
                  <a:lnTo>
                    <a:pt x="330" y="215"/>
                  </a:lnTo>
                  <a:lnTo>
                    <a:pt x="0" y="0"/>
                  </a:lnTo>
                </a:path>
              </a:pathLst>
            </a:custGeom>
            <a:ln w="3175">
              <a:solidFill>
                <a:srgbClr val="565658"/>
              </a:solidFill>
            </a:ln>
          </p:spPr>
          <p:txBody>
            <a:bodyPr wrap="square" lIns="0" tIns="0" rIns="0" bIns="0" rtlCol="0"/>
            <a:lstStyle/>
            <a:p/>
          </p:txBody>
        </p:sp>
        <p:sp>
          <p:nvSpPr>
            <p:cNvPr id="4032" name="object 4032" descr=""/>
            <p:cNvSpPr/>
            <p:nvPr/>
          </p:nvSpPr>
          <p:spPr>
            <a:xfrm>
              <a:off x="2365819" y="8098834"/>
              <a:ext cx="1270" cy="1905"/>
            </a:xfrm>
            <a:custGeom>
              <a:avLst/>
              <a:gdLst/>
              <a:ahLst/>
              <a:cxnLst/>
              <a:rect l="l" t="t" r="r" b="b"/>
              <a:pathLst>
                <a:path w="1269" h="1904">
                  <a:moveTo>
                    <a:pt x="0" y="0"/>
                  </a:moveTo>
                  <a:lnTo>
                    <a:pt x="419" y="1066"/>
                  </a:lnTo>
                  <a:lnTo>
                    <a:pt x="736" y="1295"/>
                  </a:lnTo>
                </a:path>
              </a:pathLst>
            </a:custGeom>
            <a:ln w="3175">
              <a:solidFill>
                <a:srgbClr val="565658"/>
              </a:solidFill>
            </a:ln>
          </p:spPr>
          <p:txBody>
            <a:bodyPr wrap="square" lIns="0" tIns="0" rIns="0" bIns="0" rtlCol="0"/>
            <a:lstStyle/>
            <a:p/>
          </p:txBody>
        </p:sp>
        <p:sp>
          <p:nvSpPr>
            <p:cNvPr id="4033" name="object 4033" descr=""/>
            <p:cNvSpPr/>
            <p:nvPr/>
          </p:nvSpPr>
          <p:spPr>
            <a:xfrm>
              <a:off x="2366550" y="8100129"/>
              <a:ext cx="1905" cy="635"/>
            </a:xfrm>
            <a:custGeom>
              <a:avLst/>
              <a:gdLst/>
              <a:ahLst/>
              <a:cxnLst/>
              <a:rect l="l" t="t" r="r" b="b"/>
              <a:pathLst>
                <a:path w="1905" h="634">
                  <a:moveTo>
                    <a:pt x="0" y="0"/>
                  </a:moveTo>
                  <a:lnTo>
                    <a:pt x="749" y="203"/>
                  </a:lnTo>
                  <a:lnTo>
                    <a:pt x="1485" y="0"/>
                  </a:lnTo>
                </a:path>
              </a:pathLst>
            </a:custGeom>
            <a:ln w="3175">
              <a:solidFill>
                <a:srgbClr val="565658"/>
              </a:solidFill>
            </a:ln>
          </p:spPr>
          <p:txBody>
            <a:bodyPr wrap="square" lIns="0" tIns="0" rIns="0" bIns="0" rtlCol="0"/>
            <a:lstStyle/>
            <a:p/>
          </p:txBody>
        </p:sp>
        <p:sp>
          <p:nvSpPr>
            <p:cNvPr id="4034" name="object 4034" descr=""/>
            <p:cNvSpPr/>
            <p:nvPr/>
          </p:nvSpPr>
          <p:spPr>
            <a:xfrm>
              <a:off x="2581893" y="7934212"/>
              <a:ext cx="1905" cy="635"/>
            </a:xfrm>
            <a:custGeom>
              <a:avLst/>
              <a:gdLst/>
              <a:ahLst/>
              <a:cxnLst/>
              <a:rect l="l" t="t" r="r" b="b"/>
              <a:pathLst>
                <a:path w="1905" h="634">
                  <a:moveTo>
                    <a:pt x="0" y="0"/>
                  </a:moveTo>
                  <a:lnTo>
                    <a:pt x="749" y="215"/>
                  </a:lnTo>
                  <a:lnTo>
                    <a:pt x="1498" y="0"/>
                  </a:lnTo>
                </a:path>
              </a:pathLst>
            </a:custGeom>
            <a:ln w="3175">
              <a:solidFill>
                <a:srgbClr val="565658"/>
              </a:solidFill>
            </a:ln>
          </p:spPr>
          <p:txBody>
            <a:bodyPr wrap="square" lIns="0" tIns="0" rIns="0" bIns="0" rtlCol="0"/>
            <a:lstStyle/>
            <a:p/>
          </p:txBody>
        </p:sp>
        <p:sp>
          <p:nvSpPr>
            <p:cNvPr id="4035" name="object 4035" descr=""/>
            <p:cNvSpPr/>
            <p:nvPr/>
          </p:nvSpPr>
          <p:spPr>
            <a:xfrm>
              <a:off x="2368021" y="8098834"/>
              <a:ext cx="1270" cy="1905"/>
            </a:xfrm>
            <a:custGeom>
              <a:avLst/>
              <a:gdLst/>
              <a:ahLst/>
              <a:cxnLst/>
              <a:rect l="l" t="t" r="r" b="b"/>
              <a:pathLst>
                <a:path w="1269" h="1904">
                  <a:moveTo>
                    <a:pt x="749" y="0"/>
                  </a:moveTo>
                  <a:lnTo>
                    <a:pt x="330" y="1066"/>
                  </a:lnTo>
                  <a:lnTo>
                    <a:pt x="0" y="1295"/>
                  </a:lnTo>
                </a:path>
              </a:pathLst>
            </a:custGeom>
            <a:ln w="3175">
              <a:solidFill>
                <a:srgbClr val="565658"/>
              </a:solidFill>
            </a:ln>
          </p:spPr>
          <p:txBody>
            <a:bodyPr wrap="square" lIns="0" tIns="0" rIns="0" bIns="0" rtlCol="0"/>
            <a:lstStyle/>
            <a:p/>
          </p:txBody>
        </p:sp>
        <p:sp>
          <p:nvSpPr>
            <p:cNvPr id="4036" name="object 4036" descr=""/>
            <p:cNvSpPr/>
            <p:nvPr/>
          </p:nvSpPr>
          <p:spPr>
            <a:xfrm>
              <a:off x="2581882" y="7931428"/>
              <a:ext cx="1905" cy="635"/>
            </a:xfrm>
            <a:custGeom>
              <a:avLst/>
              <a:gdLst/>
              <a:ahLst/>
              <a:cxnLst/>
              <a:rect l="l" t="t" r="r" b="b"/>
              <a:pathLst>
                <a:path w="1905" h="634">
                  <a:moveTo>
                    <a:pt x="1511" y="215"/>
                  </a:moveTo>
                  <a:lnTo>
                    <a:pt x="761" y="0"/>
                  </a:lnTo>
                  <a:lnTo>
                    <a:pt x="0" y="215"/>
                  </a:lnTo>
                </a:path>
              </a:pathLst>
            </a:custGeom>
            <a:ln w="3175">
              <a:solidFill>
                <a:srgbClr val="565658"/>
              </a:solidFill>
            </a:ln>
          </p:spPr>
          <p:txBody>
            <a:bodyPr wrap="square" lIns="0" tIns="0" rIns="0" bIns="0" rtlCol="0"/>
            <a:lstStyle/>
            <a:p/>
          </p:txBody>
        </p:sp>
        <p:sp>
          <p:nvSpPr>
            <p:cNvPr id="4037" name="object 4037" descr=""/>
            <p:cNvSpPr/>
            <p:nvPr/>
          </p:nvSpPr>
          <p:spPr>
            <a:xfrm>
              <a:off x="2366553" y="8097347"/>
              <a:ext cx="1905" cy="635"/>
            </a:xfrm>
            <a:custGeom>
              <a:avLst/>
              <a:gdLst/>
              <a:ahLst/>
              <a:cxnLst/>
              <a:rect l="l" t="t" r="r" b="b"/>
              <a:pathLst>
                <a:path w="1905" h="634">
                  <a:moveTo>
                    <a:pt x="1473" y="203"/>
                  </a:moveTo>
                  <a:lnTo>
                    <a:pt x="736" y="0"/>
                  </a:lnTo>
                  <a:lnTo>
                    <a:pt x="0" y="203"/>
                  </a:lnTo>
                </a:path>
              </a:pathLst>
            </a:custGeom>
            <a:ln w="3175">
              <a:solidFill>
                <a:srgbClr val="565658"/>
              </a:solidFill>
            </a:ln>
          </p:spPr>
          <p:txBody>
            <a:bodyPr wrap="square" lIns="0" tIns="0" rIns="0" bIns="0" rtlCol="0"/>
            <a:lstStyle/>
            <a:p/>
          </p:txBody>
        </p:sp>
        <p:sp>
          <p:nvSpPr>
            <p:cNvPr id="4038" name="object 4038" descr=""/>
            <p:cNvSpPr/>
            <p:nvPr/>
          </p:nvSpPr>
          <p:spPr>
            <a:xfrm>
              <a:off x="2581149" y="7932928"/>
              <a:ext cx="1270" cy="1905"/>
            </a:xfrm>
            <a:custGeom>
              <a:avLst/>
              <a:gdLst/>
              <a:ahLst/>
              <a:cxnLst/>
              <a:rect l="l" t="t" r="r" b="b"/>
              <a:pathLst>
                <a:path w="1269" h="1904">
                  <a:moveTo>
                    <a:pt x="0" y="0"/>
                  </a:moveTo>
                  <a:lnTo>
                    <a:pt x="431" y="1054"/>
                  </a:lnTo>
                  <a:lnTo>
                    <a:pt x="749" y="1282"/>
                  </a:lnTo>
                </a:path>
              </a:pathLst>
            </a:custGeom>
            <a:ln w="3175">
              <a:solidFill>
                <a:srgbClr val="565658"/>
              </a:solidFill>
            </a:ln>
          </p:spPr>
          <p:txBody>
            <a:bodyPr wrap="square" lIns="0" tIns="0" rIns="0" bIns="0" rtlCol="0"/>
            <a:lstStyle/>
            <a:p/>
          </p:txBody>
        </p:sp>
        <p:sp>
          <p:nvSpPr>
            <p:cNvPr id="4039" name="object 4039" descr=""/>
            <p:cNvSpPr/>
            <p:nvPr/>
          </p:nvSpPr>
          <p:spPr>
            <a:xfrm>
              <a:off x="2912341" y="7943314"/>
              <a:ext cx="0" cy="13970"/>
            </a:xfrm>
            <a:custGeom>
              <a:avLst/>
              <a:gdLst/>
              <a:ahLst/>
              <a:cxnLst/>
              <a:rect l="l" t="t" r="r" b="b"/>
              <a:pathLst>
                <a:path w="0" h="13970">
                  <a:moveTo>
                    <a:pt x="0" y="0"/>
                  </a:moveTo>
                  <a:lnTo>
                    <a:pt x="0" y="13373"/>
                  </a:lnTo>
                </a:path>
              </a:pathLst>
            </a:custGeom>
            <a:ln w="3175">
              <a:solidFill>
                <a:srgbClr val="565658"/>
              </a:solidFill>
            </a:ln>
          </p:spPr>
          <p:txBody>
            <a:bodyPr wrap="square" lIns="0" tIns="0" rIns="0" bIns="0" rtlCol="0"/>
            <a:lstStyle/>
            <a:p/>
          </p:txBody>
        </p:sp>
        <p:sp>
          <p:nvSpPr>
            <p:cNvPr id="4040" name="object 4040" descr=""/>
            <p:cNvSpPr/>
            <p:nvPr/>
          </p:nvSpPr>
          <p:spPr>
            <a:xfrm>
              <a:off x="2892732" y="8014243"/>
              <a:ext cx="0" cy="635"/>
            </a:xfrm>
            <a:custGeom>
              <a:avLst/>
              <a:gdLst/>
              <a:ahLst/>
              <a:cxnLst/>
              <a:rect l="l" t="t" r="r" b="b"/>
              <a:pathLst>
                <a:path w="0" h="634">
                  <a:moveTo>
                    <a:pt x="0" y="0"/>
                  </a:moveTo>
                  <a:lnTo>
                    <a:pt x="0" y="190"/>
                  </a:lnTo>
                </a:path>
              </a:pathLst>
            </a:custGeom>
            <a:ln w="3175">
              <a:solidFill>
                <a:srgbClr val="565658"/>
              </a:solidFill>
            </a:ln>
          </p:spPr>
          <p:txBody>
            <a:bodyPr wrap="square" lIns="0" tIns="0" rIns="0" bIns="0" rtlCol="0"/>
            <a:lstStyle/>
            <a:p/>
          </p:txBody>
        </p:sp>
        <p:sp>
          <p:nvSpPr>
            <p:cNvPr id="4041" name="object 4041" descr=""/>
            <p:cNvSpPr/>
            <p:nvPr/>
          </p:nvSpPr>
          <p:spPr>
            <a:xfrm>
              <a:off x="2892732" y="8012526"/>
              <a:ext cx="0" cy="1270"/>
            </a:xfrm>
            <a:custGeom>
              <a:avLst/>
              <a:gdLst/>
              <a:ahLst/>
              <a:cxnLst/>
              <a:rect l="l" t="t" r="r" b="b"/>
              <a:pathLst>
                <a:path w="0" h="1270">
                  <a:moveTo>
                    <a:pt x="0" y="0"/>
                  </a:moveTo>
                  <a:lnTo>
                    <a:pt x="0" y="660"/>
                  </a:lnTo>
                </a:path>
              </a:pathLst>
            </a:custGeom>
            <a:ln w="3175">
              <a:solidFill>
                <a:srgbClr val="565658"/>
              </a:solidFill>
            </a:ln>
          </p:spPr>
          <p:txBody>
            <a:bodyPr wrap="square" lIns="0" tIns="0" rIns="0" bIns="0" rtlCol="0"/>
            <a:lstStyle/>
            <a:p/>
          </p:txBody>
        </p:sp>
        <p:sp>
          <p:nvSpPr>
            <p:cNvPr id="4042" name="object 4042" descr=""/>
            <p:cNvSpPr/>
            <p:nvPr/>
          </p:nvSpPr>
          <p:spPr>
            <a:xfrm>
              <a:off x="2895820" y="7944046"/>
              <a:ext cx="0" cy="12700"/>
            </a:xfrm>
            <a:custGeom>
              <a:avLst/>
              <a:gdLst/>
              <a:ahLst/>
              <a:cxnLst/>
              <a:rect l="l" t="t" r="r" b="b"/>
              <a:pathLst>
                <a:path w="0" h="12700">
                  <a:moveTo>
                    <a:pt x="0" y="0"/>
                  </a:moveTo>
                  <a:lnTo>
                    <a:pt x="0" y="12306"/>
                  </a:lnTo>
                </a:path>
              </a:pathLst>
            </a:custGeom>
            <a:ln w="3175">
              <a:solidFill>
                <a:srgbClr val="565658"/>
              </a:solidFill>
            </a:ln>
          </p:spPr>
          <p:txBody>
            <a:bodyPr wrap="square" lIns="0" tIns="0" rIns="0" bIns="0" rtlCol="0"/>
            <a:lstStyle/>
            <a:p/>
          </p:txBody>
        </p:sp>
        <p:sp>
          <p:nvSpPr>
            <p:cNvPr id="4043" name="object 4043" descr=""/>
            <p:cNvSpPr/>
            <p:nvPr/>
          </p:nvSpPr>
          <p:spPr>
            <a:xfrm>
              <a:off x="2896304" y="7943314"/>
              <a:ext cx="0" cy="13970"/>
            </a:xfrm>
            <a:custGeom>
              <a:avLst/>
              <a:gdLst/>
              <a:ahLst/>
              <a:cxnLst/>
              <a:rect l="l" t="t" r="r" b="b"/>
              <a:pathLst>
                <a:path w="0" h="13970">
                  <a:moveTo>
                    <a:pt x="0" y="0"/>
                  </a:moveTo>
                  <a:lnTo>
                    <a:pt x="0" y="13373"/>
                  </a:lnTo>
                </a:path>
              </a:pathLst>
            </a:custGeom>
            <a:ln w="3175">
              <a:solidFill>
                <a:srgbClr val="565658"/>
              </a:solidFill>
            </a:ln>
          </p:spPr>
          <p:txBody>
            <a:bodyPr wrap="square" lIns="0" tIns="0" rIns="0" bIns="0" rtlCol="0"/>
            <a:lstStyle/>
            <a:p/>
          </p:txBody>
        </p:sp>
        <p:sp>
          <p:nvSpPr>
            <p:cNvPr id="4044" name="object 4044" descr=""/>
            <p:cNvSpPr/>
            <p:nvPr/>
          </p:nvSpPr>
          <p:spPr>
            <a:xfrm>
              <a:off x="2893204" y="7942434"/>
              <a:ext cx="0" cy="13970"/>
            </a:xfrm>
            <a:custGeom>
              <a:avLst/>
              <a:gdLst/>
              <a:ahLst/>
              <a:cxnLst/>
              <a:rect l="l" t="t" r="r" b="b"/>
              <a:pathLst>
                <a:path w="0" h="13970">
                  <a:moveTo>
                    <a:pt x="0" y="0"/>
                  </a:moveTo>
                  <a:lnTo>
                    <a:pt x="0" y="13919"/>
                  </a:lnTo>
                </a:path>
              </a:pathLst>
            </a:custGeom>
            <a:ln w="3175">
              <a:solidFill>
                <a:srgbClr val="565658"/>
              </a:solidFill>
            </a:ln>
          </p:spPr>
          <p:txBody>
            <a:bodyPr wrap="square" lIns="0" tIns="0" rIns="0" bIns="0" rtlCol="0"/>
            <a:lstStyle/>
            <a:p/>
          </p:txBody>
        </p:sp>
        <p:sp>
          <p:nvSpPr>
            <p:cNvPr id="4045" name="object 4045" descr=""/>
            <p:cNvSpPr/>
            <p:nvPr/>
          </p:nvSpPr>
          <p:spPr>
            <a:xfrm>
              <a:off x="2896775" y="7942434"/>
              <a:ext cx="0" cy="13970"/>
            </a:xfrm>
            <a:custGeom>
              <a:avLst/>
              <a:gdLst/>
              <a:ahLst/>
              <a:cxnLst/>
              <a:rect l="l" t="t" r="r" b="b"/>
              <a:pathLst>
                <a:path w="0" h="13970">
                  <a:moveTo>
                    <a:pt x="0" y="0"/>
                  </a:moveTo>
                  <a:lnTo>
                    <a:pt x="0" y="13919"/>
                  </a:lnTo>
                </a:path>
              </a:pathLst>
            </a:custGeom>
            <a:ln w="3175">
              <a:solidFill>
                <a:srgbClr val="565658"/>
              </a:solidFill>
            </a:ln>
          </p:spPr>
          <p:txBody>
            <a:bodyPr wrap="square" lIns="0" tIns="0" rIns="0" bIns="0" rtlCol="0"/>
            <a:lstStyle/>
            <a:p/>
          </p:txBody>
        </p:sp>
        <p:sp>
          <p:nvSpPr>
            <p:cNvPr id="4046" name="object 4046" descr=""/>
            <p:cNvSpPr/>
            <p:nvPr/>
          </p:nvSpPr>
          <p:spPr>
            <a:xfrm>
              <a:off x="2911869" y="7942434"/>
              <a:ext cx="0" cy="13970"/>
            </a:xfrm>
            <a:custGeom>
              <a:avLst/>
              <a:gdLst/>
              <a:ahLst/>
              <a:cxnLst/>
              <a:rect l="l" t="t" r="r" b="b"/>
              <a:pathLst>
                <a:path w="0" h="13970">
                  <a:moveTo>
                    <a:pt x="0" y="0"/>
                  </a:moveTo>
                  <a:lnTo>
                    <a:pt x="0" y="13919"/>
                  </a:lnTo>
                </a:path>
              </a:pathLst>
            </a:custGeom>
            <a:ln w="3175">
              <a:solidFill>
                <a:srgbClr val="565658"/>
              </a:solidFill>
            </a:ln>
          </p:spPr>
          <p:txBody>
            <a:bodyPr wrap="square" lIns="0" tIns="0" rIns="0" bIns="0" rtlCol="0"/>
            <a:lstStyle/>
            <a:p/>
          </p:txBody>
        </p:sp>
        <p:sp>
          <p:nvSpPr>
            <p:cNvPr id="4047" name="object 4047" descr=""/>
            <p:cNvSpPr/>
            <p:nvPr/>
          </p:nvSpPr>
          <p:spPr>
            <a:xfrm>
              <a:off x="2896775" y="7956349"/>
              <a:ext cx="0" cy="81280"/>
            </a:xfrm>
            <a:custGeom>
              <a:avLst/>
              <a:gdLst/>
              <a:ahLst/>
              <a:cxnLst/>
              <a:rect l="l" t="t" r="r" b="b"/>
              <a:pathLst>
                <a:path w="0" h="81279">
                  <a:moveTo>
                    <a:pt x="0" y="0"/>
                  </a:moveTo>
                  <a:lnTo>
                    <a:pt x="0" y="81127"/>
                  </a:lnTo>
                </a:path>
              </a:pathLst>
            </a:custGeom>
            <a:ln w="3175">
              <a:solidFill>
                <a:srgbClr val="565658"/>
              </a:solidFill>
            </a:ln>
          </p:spPr>
          <p:txBody>
            <a:bodyPr wrap="square" lIns="0" tIns="0" rIns="0" bIns="0" rtlCol="0"/>
            <a:lstStyle/>
            <a:p/>
          </p:txBody>
        </p:sp>
        <p:sp>
          <p:nvSpPr>
            <p:cNvPr id="4048" name="object 4048" descr=""/>
            <p:cNvSpPr/>
            <p:nvPr/>
          </p:nvSpPr>
          <p:spPr>
            <a:xfrm>
              <a:off x="2915540" y="7955716"/>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4049" name="object 4049" descr=""/>
            <p:cNvSpPr/>
            <p:nvPr/>
          </p:nvSpPr>
          <p:spPr>
            <a:xfrm>
              <a:off x="2915540" y="7957242"/>
              <a:ext cx="0" cy="5080"/>
            </a:xfrm>
            <a:custGeom>
              <a:avLst/>
              <a:gdLst/>
              <a:ahLst/>
              <a:cxnLst/>
              <a:rect l="l" t="t" r="r" b="b"/>
              <a:pathLst>
                <a:path w="0" h="5079">
                  <a:moveTo>
                    <a:pt x="0" y="0"/>
                  </a:moveTo>
                  <a:lnTo>
                    <a:pt x="0" y="4660"/>
                  </a:lnTo>
                </a:path>
              </a:pathLst>
            </a:custGeom>
            <a:ln w="3175">
              <a:solidFill>
                <a:srgbClr val="565658"/>
              </a:solidFill>
            </a:ln>
          </p:spPr>
          <p:txBody>
            <a:bodyPr wrap="square" lIns="0" tIns="0" rIns="0" bIns="0" rtlCol="0"/>
            <a:lstStyle/>
            <a:p/>
          </p:txBody>
        </p:sp>
        <p:sp>
          <p:nvSpPr>
            <p:cNvPr id="4050" name="object 4050" descr=""/>
            <p:cNvSpPr/>
            <p:nvPr/>
          </p:nvSpPr>
          <p:spPr>
            <a:xfrm>
              <a:off x="2915900" y="7957416"/>
              <a:ext cx="0" cy="4445"/>
            </a:xfrm>
            <a:custGeom>
              <a:avLst/>
              <a:gdLst/>
              <a:ahLst/>
              <a:cxnLst/>
              <a:rect l="l" t="t" r="r" b="b"/>
              <a:pathLst>
                <a:path w="0" h="4445">
                  <a:moveTo>
                    <a:pt x="0" y="0"/>
                  </a:moveTo>
                  <a:lnTo>
                    <a:pt x="0" y="3975"/>
                  </a:lnTo>
                </a:path>
              </a:pathLst>
            </a:custGeom>
            <a:ln w="3175">
              <a:solidFill>
                <a:srgbClr val="565658"/>
              </a:solidFill>
            </a:ln>
          </p:spPr>
          <p:txBody>
            <a:bodyPr wrap="square" lIns="0" tIns="0" rIns="0" bIns="0" rtlCol="0"/>
            <a:lstStyle/>
            <a:p/>
          </p:txBody>
        </p:sp>
        <p:sp>
          <p:nvSpPr>
            <p:cNvPr id="4051" name="object 4051" descr=""/>
            <p:cNvSpPr/>
            <p:nvPr/>
          </p:nvSpPr>
          <p:spPr>
            <a:xfrm>
              <a:off x="2915900" y="7956064"/>
              <a:ext cx="0" cy="1905"/>
            </a:xfrm>
            <a:custGeom>
              <a:avLst/>
              <a:gdLst/>
              <a:ahLst/>
              <a:cxnLst/>
              <a:rect l="l" t="t" r="r" b="b"/>
              <a:pathLst>
                <a:path w="0" h="1904">
                  <a:moveTo>
                    <a:pt x="0" y="0"/>
                  </a:moveTo>
                  <a:lnTo>
                    <a:pt x="0" y="1358"/>
                  </a:lnTo>
                </a:path>
              </a:pathLst>
            </a:custGeom>
            <a:ln w="3175">
              <a:solidFill>
                <a:srgbClr val="565658"/>
              </a:solidFill>
            </a:ln>
          </p:spPr>
          <p:txBody>
            <a:bodyPr wrap="square" lIns="0" tIns="0" rIns="0" bIns="0" rtlCol="0"/>
            <a:lstStyle/>
            <a:p/>
          </p:txBody>
        </p:sp>
        <p:sp>
          <p:nvSpPr>
            <p:cNvPr id="4052" name="object 4052" descr=""/>
            <p:cNvSpPr/>
            <p:nvPr/>
          </p:nvSpPr>
          <p:spPr>
            <a:xfrm>
              <a:off x="2911869" y="7956349"/>
              <a:ext cx="0" cy="81280"/>
            </a:xfrm>
            <a:custGeom>
              <a:avLst/>
              <a:gdLst/>
              <a:ahLst/>
              <a:cxnLst/>
              <a:rect l="l" t="t" r="r" b="b"/>
              <a:pathLst>
                <a:path w="0" h="81279">
                  <a:moveTo>
                    <a:pt x="0" y="0"/>
                  </a:moveTo>
                  <a:lnTo>
                    <a:pt x="0" y="81127"/>
                  </a:lnTo>
                </a:path>
              </a:pathLst>
            </a:custGeom>
            <a:ln w="3175">
              <a:solidFill>
                <a:srgbClr val="565658"/>
              </a:solidFill>
            </a:ln>
          </p:spPr>
          <p:txBody>
            <a:bodyPr wrap="square" lIns="0" tIns="0" rIns="0" bIns="0" rtlCol="0"/>
            <a:lstStyle/>
            <a:p/>
          </p:txBody>
        </p:sp>
        <p:sp>
          <p:nvSpPr>
            <p:cNvPr id="4053" name="object 4053" descr=""/>
            <p:cNvSpPr/>
            <p:nvPr/>
          </p:nvSpPr>
          <p:spPr>
            <a:xfrm>
              <a:off x="2912341" y="7961912"/>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054" name="object 4054" descr=""/>
            <p:cNvSpPr/>
            <p:nvPr/>
          </p:nvSpPr>
          <p:spPr>
            <a:xfrm>
              <a:off x="2912352" y="7955822"/>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055" name="object 4055" descr=""/>
            <p:cNvSpPr/>
            <p:nvPr/>
          </p:nvSpPr>
          <p:spPr>
            <a:xfrm>
              <a:off x="2893204" y="7956349"/>
              <a:ext cx="0" cy="81280"/>
            </a:xfrm>
            <a:custGeom>
              <a:avLst/>
              <a:gdLst/>
              <a:ahLst/>
              <a:cxnLst/>
              <a:rect l="l" t="t" r="r" b="b"/>
              <a:pathLst>
                <a:path w="0" h="81279">
                  <a:moveTo>
                    <a:pt x="0" y="0"/>
                  </a:moveTo>
                  <a:lnTo>
                    <a:pt x="0" y="81127"/>
                  </a:lnTo>
                </a:path>
              </a:pathLst>
            </a:custGeom>
            <a:ln w="3175">
              <a:solidFill>
                <a:srgbClr val="565658"/>
              </a:solidFill>
            </a:ln>
          </p:spPr>
          <p:txBody>
            <a:bodyPr wrap="square" lIns="0" tIns="0" rIns="0" bIns="0" rtlCol="0"/>
            <a:lstStyle/>
            <a:p/>
          </p:txBody>
        </p:sp>
        <p:sp>
          <p:nvSpPr>
            <p:cNvPr id="4056" name="object 4056" descr=""/>
            <p:cNvSpPr/>
            <p:nvPr/>
          </p:nvSpPr>
          <p:spPr>
            <a:xfrm>
              <a:off x="2912341" y="7955716"/>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4057" name="object 4057" descr=""/>
            <p:cNvSpPr/>
            <p:nvPr/>
          </p:nvSpPr>
          <p:spPr>
            <a:xfrm>
              <a:off x="2892732" y="7956697"/>
              <a:ext cx="0" cy="55880"/>
            </a:xfrm>
            <a:custGeom>
              <a:avLst/>
              <a:gdLst/>
              <a:ahLst/>
              <a:cxnLst/>
              <a:rect l="l" t="t" r="r" b="b"/>
              <a:pathLst>
                <a:path w="0" h="55879">
                  <a:moveTo>
                    <a:pt x="0" y="0"/>
                  </a:moveTo>
                  <a:lnTo>
                    <a:pt x="0" y="55829"/>
                  </a:lnTo>
                </a:path>
              </a:pathLst>
            </a:custGeom>
            <a:ln w="3175">
              <a:solidFill>
                <a:srgbClr val="565658"/>
              </a:solidFill>
            </a:ln>
          </p:spPr>
          <p:txBody>
            <a:bodyPr wrap="square" lIns="0" tIns="0" rIns="0" bIns="0" rtlCol="0"/>
            <a:lstStyle/>
            <a:p/>
          </p:txBody>
        </p:sp>
        <p:sp>
          <p:nvSpPr>
            <p:cNvPr id="4058" name="object 4058" descr=""/>
            <p:cNvSpPr/>
            <p:nvPr/>
          </p:nvSpPr>
          <p:spPr>
            <a:xfrm>
              <a:off x="2911871" y="7956354"/>
              <a:ext cx="635" cy="81280"/>
            </a:xfrm>
            <a:custGeom>
              <a:avLst/>
              <a:gdLst/>
              <a:ahLst/>
              <a:cxnLst/>
              <a:rect l="l" t="t" r="r" b="b"/>
              <a:pathLst>
                <a:path w="635" h="81279">
                  <a:moveTo>
                    <a:pt x="469" y="342"/>
                  </a:moveTo>
                  <a:lnTo>
                    <a:pt x="241" y="139"/>
                  </a:lnTo>
                  <a:lnTo>
                    <a:pt x="0" y="0"/>
                  </a:lnTo>
                </a:path>
                <a:path w="635" h="81279">
                  <a:moveTo>
                    <a:pt x="469" y="342"/>
                  </a:moveTo>
                  <a:lnTo>
                    <a:pt x="469" y="80657"/>
                  </a:lnTo>
                </a:path>
              </a:pathLst>
            </a:custGeom>
            <a:ln w="3175">
              <a:solidFill>
                <a:srgbClr val="565658"/>
              </a:solidFill>
            </a:ln>
          </p:spPr>
          <p:txBody>
            <a:bodyPr wrap="square" lIns="0" tIns="0" rIns="0" bIns="0" rtlCol="0"/>
            <a:lstStyle/>
            <a:p/>
          </p:txBody>
        </p:sp>
        <p:sp>
          <p:nvSpPr>
            <p:cNvPr id="4059" name="object 4059" descr=""/>
            <p:cNvSpPr/>
            <p:nvPr/>
          </p:nvSpPr>
          <p:spPr>
            <a:xfrm>
              <a:off x="2895820" y="7956349"/>
              <a:ext cx="0" cy="81280"/>
            </a:xfrm>
            <a:custGeom>
              <a:avLst/>
              <a:gdLst/>
              <a:ahLst/>
              <a:cxnLst/>
              <a:rect l="l" t="t" r="r" b="b"/>
              <a:pathLst>
                <a:path w="0" h="81279">
                  <a:moveTo>
                    <a:pt x="0" y="0"/>
                  </a:moveTo>
                  <a:lnTo>
                    <a:pt x="0" y="81127"/>
                  </a:lnTo>
                </a:path>
              </a:pathLst>
            </a:custGeom>
            <a:ln w="3175">
              <a:solidFill>
                <a:srgbClr val="565658"/>
              </a:solidFill>
            </a:ln>
          </p:spPr>
          <p:txBody>
            <a:bodyPr wrap="square" lIns="0" tIns="0" rIns="0" bIns="0" rtlCol="0"/>
            <a:lstStyle/>
            <a:p/>
          </p:txBody>
        </p:sp>
        <p:sp>
          <p:nvSpPr>
            <p:cNvPr id="4060" name="object 4060" descr=""/>
            <p:cNvSpPr/>
            <p:nvPr/>
          </p:nvSpPr>
          <p:spPr>
            <a:xfrm>
              <a:off x="2896304" y="7956697"/>
              <a:ext cx="0" cy="80645"/>
            </a:xfrm>
            <a:custGeom>
              <a:avLst/>
              <a:gdLst/>
              <a:ahLst/>
              <a:cxnLst/>
              <a:rect l="l" t="t" r="r" b="b"/>
              <a:pathLst>
                <a:path w="0" h="80645">
                  <a:moveTo>
                    <a:pt x="0" y="0"/>
                  </a:moveTo>
                  <a:lnTo>
                    <a:pt x="0" y="80314"/>
                  </a:lnTo>
                </a:path>
              </a:pathLst>
            </a:custGeom>
            <a:ln w="3175">
              <a:solidFill>
                <a:srgbClr val="565658"/>
              </a:solidFill>
            </a:ln>
          </p:spPr>
          <p:txBody>
            <a:bodyPr wrap="square" lIns="0" tIns="0" rIns="0" bIns="0" rtlCol="0"/>
            <a:lstStyle/>
            <a:p/>
          </p:txBody>
        </p:sp>
        <p:sp>
          <p:nvSpPr>
            <p:cNvPr id="4061" name="object 4061" descr=""/>
            <p:cNvSpPr/>
            <p:nvPr/>
          </p:nvSpPr>
          <p:spPr>
            <a:xfrm>
              <a:off x="2896306" y="7956349"/>
              <a:ext cx="635" cy="635"/>
            </a:xfrm>
            <a:custGeom>
              <a:avLst/>
              <a:gdLst/>
              <a:ahLst/>
              <a:cxnLst/>
              <a:rect l="l" t="t" r="r" b="b"/>
              <a:pathLst>
                <a:path w="635" h="634">
                  <a:moveTo>
                    <a:pt x="469" y="0"/>
                  </a:moveTo>
                  <a:lnTo>
                    <a:pt x="203" y="152"/>
                  </a:lnTo>
                  <a:lnTo>
                    <a:pt x="0" y="342"/>
                  </a:lnTo>
                </a:path>
              </a:pathLst>
            </a:custGeom>
            <a:ln w="3175">
              <a:solidFill>
                <a:srgbClr val="565658"/>
              </a:solidFill>
            </a:ln>
          </p:spPr>
          <p:txBody>
            <a:bodyPr wrap="square" lIns="0" tIns="0" rIns="0" bIns="0" rtlCol="0"/>
            <a:lstStyle/>
            <a:p/>
          </p:txBody>
        </p:sp>
        <p:sp>
          <p:nvSpPr>
            <p:cNvPr id="4062" name="object 4062" descr=""/>
            <p:cNvSpPr/>
            <p:nvPr/>
          </p:nvSpPr>
          <p:spPr>
            <a:xfrm>
              <a:off x="2371078" y="8106182"/>
              <a:ext cx="635" cy="1270"/>
            </a:xfrm>
            <a:custGeom>
              <a:avLst/>
              <a:gdLst/>
              <a:ahLst/>
              <a:cxnLst/>
              <a:rect l="l" t="t" r="r" b="b"/>
              <a:pathLst>
                <a:path w="635" h="1270">
                  <a:moveTo>
                    <a:pt x="0" y="0"/>
                  </a:moveTo>
                  <a:lnTo>
                    <a:pt x="139" y="114"/>
                  </a:lnTo>
                  <a:lnTo>
                    <a:pt x="266" y="266"/>
                  </a:lnTo>
                  <a:lnTo>
                    <a:pt x="279" y="469"/>
                  </a:lnTo>
                  <a:lnTo>
                    <a:pt x="266" y="660"/>
                  </a:lnTo>
                </a:path>
              </a:pathLst>
            </a:custGeom>
            <a:ln w="3175">
              <a:solidFill>
                <a:srgbClr val="565658"/>
              </a:solidFill>
            </a:ln>
          </p:spPr>
          <p:txBody>
            <a:bodyPr wrap="square" lIns="0" tIns="0" rIns="0" bIns="0" rtlCol="0"/>
            <a:lstStyle/>
            <a:p/>
          </p:txBody>
        </p:sp>
        <p:sp>
          <p:nvSpPr>
            <p:cNvPr id="4063" name="object 4063" descr=""/>
            <p:cNvSpPr/>
            <p:nvPr/>
          </p:nvSpPr>
          <p:spPr>
            <a:xfrm>
              <a:off x="2358290" y="8188384"/>
              <a:ext cx="635" cy="635"/>
            </a:xfrm>
            <a:custGeom>
              <a:avLst/>
              <a:gdLst/>
              <a:ahLst/>
              <a:cxnLst/>
              <a:rect l="l" t="t" r="r" b="b"/>
              <a:pathLst>
                <a:path w="635" h="634">
                  <a:moveTo>
                    <a:pt x="0" y="0"/>
                  </a:moveTo>
                  <a:lnTo>
                    <a:pt x="165" y="76"/>
                  </a:lnTo>
                  <a:lnTo>
                    <a:pt x="292" y="228"/>
                  </a:lnTo>
                  <a:lnTo>
                    <a:pt x="368" y="393"/>
                  </a:lnTo>
                  <a:lnTo>
                    <a:pt x="368" y="596"/>
                  </a:lnTo>
                </a:path>
              </a:pathLst>
            </a:custGeom>
            <a:ln w="3175">
              <a:solidFill>
                <a:srgbClr val="565658"/>
              </a:solidFill>
            </a:ln>
          </p:spPr>
          <p:txBody>
            <a:bodyPr wrap="square" lIns="0" tIns="0" rIns="0" bIns="0" rtlCol="0"/>
            <a:lstStyle/>
            <a:p/>
          </p:txBody>
        </p:sp>
        <p:sp>
          <p:nvSpPr>
            <p:cNvPr id="4064" name="object 4064" descr=""/>
            <p:cNvSpPr/>
            <p:nvPr/>
          </p:nvSpPr>
          <p:spPr>
            <a:xfrm>
              <a:off x="2588948" y="8052179"/>
              <a:ext cx="635" cy="635"/>
            </a:xfrm>
            <a:custGeom>
              <a:avLst/>
              <a:gdLst/>
              <a:ahLst/>
              <a:cxnLst/>
              <a:rect l="l" t="t" r="r" b="b"/>
              <a:pathLst>
                <a:path w="635" h="634">
                  <a:moveTo>
                    <a:pt x="571" y="406"/>
                  </a:moveTo>
                  <a:lnTo>
                    <a:pt x="380" y="381"/>
                  </a:lnTo>
                  <a:lnTo>
                    <a:pt x="228" y="317"/>
                  </a:lnTo>
                  <a:lnTo>
                    <a:pt x="88" y="152"/>
                  </a:lnTo>
                  <a:lnTo>
                    <a:pt x="0" y="0"/>
                  </a:lnTo>
                </a:path>
              </a:pathLst>
            </a:custGeom>
            <a:ln w="3175">
              <a:solidFill>
                <a:srgbClr val="565658"/>
              </a:solidFill>
            </a:ln>
          </p:spPr>
          <p:txBody>
            <a:bodyPr wrap="square" lIns="0" tIns="0" rIns="0" bIns="0" rtlCol="0"/>
            <a:lstStyle/>
            <a:p/>
          </p:txBody>
        </p:sp>
        <p:sp>
          <p:nvSpPr>
            <p:cNvPr id="4065" name="object 4065" descr=""/>
            <p:cNvSpPr/>
            <p:nvPr/>
          </p:nvSpPr>
          <p:spPr>
            <a:xfrm>
              <a:off x="2587603" y="8047153"/>
              <a:ext cx="1905" cy="5080"/>
            </a:xfrm>
            <a:custGeom>
              <a:avLst/>
              <a:gdLst/>
              <a:ahLst/>
              <a:cxnLst/>
              <a:rect l="l" t="t" r="r" b="b"/>
              <a:pathLst>
                <a:path w="1905" h="5079">
                  <a:moveTo>
                    <a:pt x="1346" y="5029"/>
                  </a:moveTo>
                  <a:lnTo>
                    <a:pt x="1041" y="3822"/>
                  </a:lnTo>
                  <a:lnTo>
                    <a:pt x="507" y="1854"/>
                  </a:lnTo>
                  <a:lnTo>
                    <a:pt x="0" y="0"/>
                  </a:lnTo>
                </a:path>
              </a:pathLst>
            </a:custGeom>
            <a:ln w="3175">
              <a:solidFill>
                <a:srgbClr val="565658"/>
              </a:solidFill>
            </a:ln>
          </p:spPr>
          <p:txBody>
            <a:bodyPr wrap="square" lIns="0" tIns="0" rIns="0" bIns="0" rtlCol="0"/>
            <a:lstStyle/>
            <a:p/>
          </p:txBody>
        </p:sp>
        <p:sp>
          <p:nvSpPr>
            <p:cNvPr id="4066" name="object 4066" descr=""/>
            <p:cNvSpPr/>
            <p:nvPr/>
          </p:nvSpPr>
          <p:spPr>
            <a:xfrm>
              <a:off x="2800979" y="8037299"/>
              <a:ext cx="635" cy="635"/>
            </a:xfrm>
            <a:custGeom>
              <a:avLst/>
              <a:gdLst/>
              <a:ahLst/>
              <a:cxnLst/>
              <a:rect l="l" t="t" r="r" b="b"/>
              <a:pathLst>
                <a:path w="635" h="634">
                  <a:moveTo>
                    <a:pt x="571" y="0"/>
                  </a:moveTo>
                  <a:lnTo>
                    <a:pt x="342" y="76"/>
                  </a:lnTo>
                  <a:lnTo>
                    <a:pt x="190" y="127"/>
                  </a:lnTo>
                  <a:lnTo>
                    <a:pt x="38" y="177"/>
                  </a:lnTo>
                </a:path>
              </a:pathLst>
            </a:custGeom>
            <a:ln w="3175">
              <a:solidFill>
                <a:srgbClr val="565658"/>
              </a:solidFill>
            </a:ln>
          </p:spPr>
          <p:txBody>
            <a:bodyPr wrap="square" lIns="0" tIns="0" rIns="0" bIns="0" rtlCol="0"/>
            <a:lstStyle/>
            <a:p/>
          </p:txBody>
        </p:sp>
        <p:sp>
          <p:nvSpPr>
            <p:cNvPr id="4067" name="object 4067" descr=""/>
            <p:cNvSpPr/>
            <p:nvPr/>
          </p:nvSpPr>
          <p:spPr>
            <a:xfrm>
              <a:off x="2587609" y="8046979"/>
              <a:ext cx="635" cy="635"/>
            </a:xfrm>
            <a:custGeom>
              <a:avLst/>
              <a:gdLst/>
              <a:ahLst/>
              <a:cxnLst/>
              <a:rect l="l" t="t" r="r" b="b"/>
              <a:pathLst>
                <a:path w="635" h="634">
                  <a:moveTo>
                    <a:pt x="571" y="0"/>
                  </a:moveTo>
                  <a:lnTo>
                    <a:pt x="330" y="63"/>
                  </a:lnTo>
                  <a:lnTo>
                    <a:pt x="177" y="127"/>
                  </a:lnTo>
                  <a:lnTo>
                    <a:pt x="25" y="152"/>
                  </a:lnTo>
                </a:path>
              </a:pathLst>
            </a:custGeom>
            <a:ln w="3175">
              <a:solidFill>
                <a:srgbClr val="565658"/>
              </a:solidFill>
            </a:ln>
          </p:spPr>
          <p:txBody>
            <a:bodyPr wrap="square" lIns="0" tIns="0" rIns="0" bIns="0" rtlCol="0"/>
            <a:lstStyle/>
            <a:p/>
          </p:txBody>
        </p:sp>
        <p:sp>
          <p:nvSpPr>
            <p:cNvPr id="4068" name="object 4068" descr=""/>
            <p:cNvSpPr/>
            <p:nvPr/>
          </p:nvSpPr>
          <p:spPr>
            <a:xfrm>
              <a:off x="2564229" y="7932928"/>
              <a:ext cx="1270" cy="0"/>
            </a:xfrm>
            <a:custGeom>
              <a:avLst/>
              <a:gdLst/>
              <a:ahLst/>
              <a:cxnLst/>
              <a:rect l="l" t="t" r="r" b="b"/>
              <a:pathLst>
                <a:path w="1269" h="0">
                  <a:moveTo>
                    <a:pt x="1181" y="0"/>
                  </a:moveTo>
                  <a:lnTo>
                    <a:pt x="736" y="0"/>
                  </a:lnTo>
                  <a:lnTo>
                    <a:pt x="355" y="0"/>
                  </a:lnTo>
                  <a:lnTo>
                    <a:pt x="88" y="0"/>
                  </a:lnTo>
                </a:path>
              </a:pathLst>
            </a:custGeom>
            <a:ln w="3175">
              <a:solidFill>
                <a:srgbClr val="565658"/>
              </a:solidFill>
            </a:ln>
          </p:spPr>
          <p:txBody>
            <a:bodyPr wrap="square" lIns="0" tIns="0" rIns="0" bIns="0" rtlCol="0"/>
            <a:lstStyle/>
            <a:p/>
          </p:txBody>
        </p:sp>
        <p:sp>
          <p:nvSpPr>
            <p:cNvPr id="4069" name="object 4069" descr=""/>
            <p:cNvSpPr/>
            <p:nvPr/>
          </p:nvSpPr>
          <p:spPr>
            <a:xfrm>
              <a:off x="2694419" y="7928241"/>
              <a:ext cx="1905" cy="5080"/>
            </a:xfrm>
            <a:custGeom>
              <a:avLst/>
              <a:gdLst/>
              <a:ahLst/>
              <a:cxnLst/>
              <a:rect l="l" t="t" r="r" b="b"/>
              <a:pathLst>
                <a:path w="1905" h="5079">
                  <a:moveTo>
                    <a:pt x="0" y="4952"/>
                  </a:moveTo>
                  <a:lnTo>
                    <a:pt x="609" y="2705"/>
                  </a:lnTo>
                  <a:lnTo>
                    <a:pt x="1079" y="888"/>
                  </a:lnTo>
                  <a:lnTo>
                    <a:pt x="1320" y="0"/>
                  </a:lnTo>
                </a:path>
              </a:pathLst>
            </a:custGeom>
            <a:ln w="3175">
              <a:solidFill>
                <a:srgbClr val="565658"/>
              </a:solidFill>
            </a:ln>
          </p:spPr>
          <p:txBody>
            <a:bodyPr wrap="square" lIns="0" tIns="0" rIns="0" bIns="0" rtlCol="0"/>
            <a:lstStyle/>
            <a:p/>
          </p:txBody>
        </p:sp>
        <p:sp>
          <p:nvSpPr>
            <p:cNvPr id="4070" name="object 4070" descr=""/>
            <p:cNvSpPr/>
            <p:nvPr/>
          </p:nvSpPr>
          <p:spPr>
            <a:xfrm>
              <a:off x="2564231" y="7928183"/>
              <a:ext cx="0" cy="5080"/>
            </a:xfrm>
            <a:custGeom>
              <a:avLst/>
              <a:gdLst/>
              <a:ahLst/>
              <a:cxnLst/>
              <a:rect l="l" t="t" r="r" b="b"/>
              <a:pathLst>
                <a:path w="0" h="5079">
                  <a:moveTo>
                    <a:pt x="0" y="0"/>
                  </a:moveTo>
                  <a:lnTo>
                    <a:pt x="0" y="4737"/>
                  </a:lnTo>
                </a:path>
              </a:pathLst>
            </a:custGeom>
            <a:ln w="3175">
              <a:solidFill>
                <a:srgbClr val="565658"/>
              </a:solidFill>
            </a:ln>
          </p:spPr>
          <p:txBody>
            <a:bodyPr wrap="square" lIns="0" tIns="0" rIns="0" bIns="0" rtlCol="0"/>
            <a:lstStyle/>
            <a:p/>
          </p:txBody>
        </p:sp>
        <p:sp>
          <p:nvSpPr>
            <p:cNvPr id="4071" name="object 4071" descr=""/>
            <p:cNvSpPr/>
            <p:nvPr/>
          </p:nvSpPr>
          <p:spPr>
            <a:xfrm>
              <a:off x="2695746" y="7927832"/>
              <a:ext cx="635" cy="635"/>
            </a:xfrm>
            <a:custGeom>
              <a:avLst/>
              <a:gdLst/>
              <a:ahLst/>
              <a:cxnLst/>
              <a:rect l="l" t="t" r="r" b="b"/>
              <a:pathLst>
                <a:path w="635" h="634">
                  <a:moveTo>
                    <a:pt x="0" y="406"/>
                  </a:moveTo>
                  <a:lnTo>
                    <a:pt x="76" y="215"/>
                  </a:lnTo>
                  <a:lnTo>
                    <a:pt x="241" y="101"/>
                  </a:lnTo>
                  <a:lnTo>
                    <a:pt x="406" y="12"/>
                  </a:lnTo>
                  <a:lnTo>
                    <a:pt x="622" y="0"/>
                  </a:lnTo>
                </a:path>
              </a:pathLst>
            </a:custGeom>
            <a:ln w="3175">
              <a:solidFill>
                <a:srgbClr val="565658"/>
              </a:solidFill>
            </a:ln>
          </p:spPr>
          <p:txBody>
            <a:bodyPr wrap="square" lIns="0" tIns="0" rIns="0" bIns="0" rtlCol="0"/>
            <a:lstStyle/>
            <a:p/>
          </p:txBody>
        </p:sp>
        <p:sp>
          <p:nvSpPr>
            <p:cNvPr id="4072" name="object 4072" descr=""/>
            <p:cNvSpPr/>
            <p:nvPr/>
          </p:nvSpPr>
          <p:spPr>
            <a:xfrm>
              <a:off x="2564229" y="7926987"/>
              <a:ext cx="1270" cy="1270"/>
            </a:xfrm>
            <a:custGeom>
              <a:avLst/>
              <a:gdLst/>
              <a:ahLst/>
              <a:cxnLst/>
              <a:rect l="l" t="t" r="r" b="b"/>
              <a:pathLst>
                <a:path w="1269" h="1270">
                  <a:moveTo>
                    <a:pt x="1181" y="0"/>
                  </a:moveTo>
                  <a:lnTo>
                    <a:pt x="736" y="101"/>
                  </a:lnTo>
                  <a:lnTo>
                    <a:pt x="355" y="355"/>
                  </a:lnTo>
                  <a:lnTo>
                    <a:pt x="88" y="736"/>
                  </a:lnTo>
                  <a:lnTo>
                    <a:pt x="0" y="1193"/>
                  </a:lnTo>
                </a:path>
              </a:pathLst>
            </a:custGeom>
            <a:ln w="3175">
              <a:solidFill>
                <a:srgbClr val="565658"/>
              </a:solidFill>
            </a:ln>
          </p:spPr>
          <p:txBody>
            <a:bodyPr wrap="square" lIns="0" tIns="0" rIns="0" bIns="0" rtlCol="0"/>
            <a:lstStyle/>
            <a:p/>
          </p:txBody>
        </p:sp>
        <p:sp>
          <p:nvSpPr>
            <p:cNvPr id="4073" name="object 4073" descr=""/>
            <p:cNvSpPr/>
            <p:nvPr/>
          </p:nvSpPr>
          <p:spPr>
            <a:xfrm>
              <a:off x="2694419" y="7933194"/>
              <a:ext cx="635" cy="635"/>
            </a:xfrm>
            <a:custGeom>
              <a:avLst/>
              <a:gdLst/>
              <a:ahLst/>
              <a:cxnLst/>
              <a:rect l="l" t="t" r="r" b="b"/>
              <a:pathLst>
                <a:path w="635" h="634">
                  <a:moveTo>
                    <a:pt x="0" y="0"/>
                  </a:moveTo>
                  <a:lnTo>
                    <a:pt x="190" y="38"/>
                  </a:lnTo>
                  <a:lnTo>
                    <a:pt x="342" y="101"/>
                  </a:lnTo>
                  <a:lnTo>
                    <a:pt x="584" y="165"/>
                  </a:lnTo>
                </a:path>
              </a:pathLst>
            </a:custGeom>
            <a:ln w="3175">
              <a:solidFill>
                <a:srgbClr val="565658"/>
              </a:solidFill>
            </a:ln>
          </p:spPr>
          <p:txBody>
            <a:bodyPr wrap="square" lIns="0" tIns="0" rIns="0" bIns="0" rtlCol="0"/>
            <a:lstStyle/>
            <a:p/>
          </p:txBody>
        </p:sp>
        <p:sp>
          <p:nvSpPr>
            <p:cNvPr id="4074" name="object 4074" descr=""/>
            <p:cNvSpPr/>
            <p:nvPr/>
          </p:nvSpPr>
          <p:spPr>
            <a:xfrm>
              <a:off x="2682699" y="7927322"/>
              <a:ext cx="635" cy="635"/>
            </a:xfrm>
            <a:custGeom>
              <a:avLst/>
              <a:gdLst/>
              <a:ahLst/>
              <a:cxnLst/>
              <a:rect l="l" t="t" r="r" b="b"/>
              <a:pathLst>
                <a:path w="635" h="634">
                  <a:moveTo>
                    <a:pt x="0" y="0"/>
                  </a:moveTo>
                  <a:lnTo>
                    <a:pt x="190" y="38"/>
                  </a:lnTo>
                  <a:lnTo>
                    <a:pt x="330" y="114"/>
                  </a:lnTo>
                </a:path>
              </a:pathLst>
            </a:custGeom>
            <a:ln w="3175">
              <a:solidFill>
                <a:srgbClr val="565658"/>
              </a:solidFill>
            </a:ln>
          </p:spPr>
          <p:txBody>
            <a:bodyPr wrap="square" lIns="0" tIns="0" rIns="0" bIns="0" rtlCol="0"/>
            <a:lstStyle/>
            <a:p/>
          </p:txBody>
        </p:sp>
        <p:sp>
          <p:nvSpPr>
            <p:cNvPr id="4075" name="object 4075" descr=""/>
            <p:cNvSpPr/>
            <p:nvPr/>
          </p:nvSpPr>
          <p:spPr>
            <a:xfrm>
              <a:off x="2800979" y="7942411"/>
              <a:ext cx="635" cy="635"/>
            </a:xfrm>
            <a:custGeom>
              <a:avLst/>
              <a:gdLst/>
              <a:ahLst/>
              <a:cxnLst/>
              <a:rect l="l" t="t" r="r" b="b"/>
              <a:pathLst>
                <a:path w="635" h="634">
                  <a:moveTo>
                    <a:pt x="571" y="203"/>
                  </a:moveTo>
                  <a:lnTo>
                    <a:pt x="342" y="139"/>
                  </a:lnTo>
                  <a:lnTo>
                    <a:pt x="190" y="76"/>
                  </a:lnTo>
                  <a:lnTo>
                    <a:pt x="38" y="25"/>
                  </a:lnTo>
                </a:path>
              </a:pathLst>
            </a:custGeom>
            <a:ln w="3175">
              <a:solidFill>
                <a:srgbClr val="565658"/>
              </a:solidFill>
            </a:ln>
          </p:spPr>
          <p:txBody>
            <a:bodyPr wrap="square" lIns="0" tIns="0" rIns="0" bIns="0" rtlCol="0"/>
            <a:lstStyle/>
            <a:p/>
          </p:txBody>
        </p:sp>
        <p:sp>
          <p:nvSpPr>
            <p:cNvPr id="4076" name="object 4076" descr=""/>
            <p:cNvSpPr/>
            <p:nvPr/>
          </p:nvSpPr>
          <p:spPr>
            <a:xfrm>
              <a:off x="2683269" y="7927737"/>
              <a:ext cx="1905" cy="5080"/>
            </a:xfrm>
            <a:custGeom>
              <a:avLst/>
              <a:gdLst/>
              <a:ahLst/>
              <a:cxnLst/>
              <a:rect l="l" t="t" r="r" b="b"/>
              <a:pathLst>
                <a:path w="1905" h="5079">
                  <a:moveTo>
                    <a:pt x="0" y="0"/>
                  </a:moveTo>
                  <a:lnTo>
                    <a:pt x="304" y="1206"/>
                  </a:lnTo>
                  <a:lnTo>
                    <a:pt x="838" y="3162"/>
                  </a:lnTo>
                  <a:lnTo>
                    <a:pt x="1333" y="5029"/>
                  </a:lnTo>
                </a:path>
              </a:pathLst>
            </a:custGeom>
            <a:ln w="3175">
              <a:solidFill>
                <a:srgbClr val="565658"/>
              </a:solidFill>
            </a:ln>
          </p:spPr>
          <p:txBody>
            <a:bodyPr wrap="square" lIns="0" tIns="0" rIns="0" bIns="0" rtlCol="0"/>
            <a:lstStyle/>
            <a:p/>
          </p:txBody>
        </p:sp>
        <p:sp>
          <p:nvSpPr>
            <p:cNvPr id="4077" name="object 4077" descr=""/>
            <p:cNvSpPr/>
            <p:nvPr/>
          </p:nvSpPr>
          <p:spPr>
            <a:xfrm>
              <a:off x="2684038" y="7932775"/>
              <a:ext cx="635" cy="635"/>
            </a:xfrm>
            <a:custGeom>
              <a:avLst/>
              <a:gdLst/>
              <a:ahLst/>
              <a:cxnLst/>
              <a:rect l="l" t="t" r="r" b="b"/>
              <a:pathLst>
                <a:path w="635" h="634">
                  <a:moveTo>
                    <a:pt x="0" y="152"/>
                  </a:moveTo>
                  <a:lnTo>
                    <a:pt x="241" y="101"/>
                  </a:lnTo>
                  <a:lnTo>
                    <a:pt x="393" y="50"/>
                  </a:lnTo>
                  <a:lnTo>
                    <a:pt x="520" y="12"/>
                  </a:lnTo>
                </a:path>
              </a:pathLst>
            </a:custGeom>
            <a:ln w="3175">
              <a:solidFill>
                <a:srgbClr val="565658"/>
              </a:solidFill>
            </a:ln>
          </p:spPr>
          <p:txBody>
            <a:bodyPr wrap="square" lIns="0" tIns="0" rIns="0" bIns="0" rtlCol="0"/>
            <a:lstStyle/>
            <a:p/>
          </p:txBody>
        </p:sp>
        <p:sp>
          <p:nvSpPr>
            <p:cNvPr id="4078" name="object 4078" descr=""/>
            <p:cNvSpPr/>
            <p:nvPr/>
          </p:nvSpPr>
          <p:spPr>
            <a:xfrm>
              <a:off x="2684397" y="8041640"/>
              <a:ext cx="10795" cy="4445"/>
            </a:xfrm>
            <a:custGeom>
              <a:avLst/>
              <a:gdLst/>
              <a:ahLst/>
              <a:cxnLst/>
              <a:rect l="l" t="t" r="r" b="b"/>
              <a:pathLst>
                <a:path w="10794" h="4445">
                  <a:moveTo>
                    <a:pt x="0" y="3962"/>
                  </a:moveTo>
                  <a:lnTo>
                    <a:pt x="1079" y="1892"/>
                  </a:lnTo>
                  <a:lnTo>
                    <a:pt x="2908" y="495"/>
                  </a:lnTo>
                  <a:lnTo>
                    <a:pt x="5181" y="0"/>
                  </a:lnTo>
                  <a:lnTo>
                    <a:pt x="7442" y="495"/>
                  </a:lnTo>
                  <a:lnTo>
                    <a:pt x="9271" y="1892"/>
                  </a:lnTo>
                  <a:lnTo>
                    <a:pt x="10325" y="3962"/>
                  </a:lnTo>
                </a:path>
              </a:pathLst>
            </a:custGeom>
            <a:ln w="3175">
              <a:solidFill>
                <a:srgbClr val="565658"/>
              </a:solidFill>
            </a:ln>
          </p:spPr>
          <p:txBody>
            <a:bodyPr wrap="square" lIns="0" tIns="0" rIns="0" bIns="0" rtlCol="0"/>
            <a:lstStyle/>
            <a:p/>
          </p:txBody>
        </p:sp>
        <p:sp>
          <p:nvSpPr>
            <p:cNvPr id="4079" name="object 4079" descr=""/>
            <p:cNvSpPr/>
            <p:nvPr/>
          </p:nvSpPr>
          <p:spPr>
            <a:xfrm>
              <a:off x="2694157" y="8045602"/>
              <a:ext cx="635" cy="635"/>
            </a:xfrm>
            <a:custGeom>
              <a:avLst/>
              <a:gdLst/>
              <a:ahLst/>
              <a:cxnLst/>
              <a:rect l="l" t="t" r="r" b="b"/>
              <a:pathLst>
                <a:path w="635" h="634">
                  <a:moveTo>
                    <a:pt x="571" y="0"/>
                  </a:moveTo>
                  <a:lnTo>
                    <a:pt x="330" y="50"/>
                  </a:lnTo>
                  <a:lnTo>
                    <a:pt x="190" y="101"/>
                  </a:lnTo>
                  <a:lnTo>
                    <a:pt x="50" y="152"/>
                  </a:lnTo>
                </a:path>
              </a:pathLst>
            </a:custGeom>
            <a:ln w="3175">
              <a:solidFill>
                <a:srgbClr val="565658"/>
              </a:solidFill>
            </a:ln>
          </p:spPr>
          <p:txBody>
            <a:bodyPr wrap="square" lIns="0" tIns="0" rIns="0" bIns="0" rtlCol="0"/>
            <a:lstStyle/>
            <a:p/>
          </p:txBody>
        </p:sp>
        <p:sp>
          <p:nvSpPr>
            <p:cNvPr id="4080" name="object 4080" descr=""/>
            <p:cNvSpPr/>
            <p:nvPr/>
          </p:nvSpPr>
          <p:spPr>
            <a:xfrm>
              <a:off x="2684989" y="8042234"/>
              <a:ext cx="9525" cy="3810"/>
            </a:xfrm>
            <a:custGeom>
              <a:avLst/>
              <a:gdLst/>
              <a:ahLst/>
              <a:cxnLst/>
              <a:rect l="l" t="t" r="r" b="b"/>
              <a:pathLst>
                <a:path w="9525" h="3809">
                  <a:moveTo>
                    <a:pt x="9169" y="3517"/>
                  </a:moveTo>
                  <a:lnTo>
                    <a:pt x="8229" y="1689"/>
                  </a:lnTo>
                  <a:lnTo>
                    <a:pt x="6591" y="457"/>
                  </a:lnTo>
                  <a:lnTo>
                    <a:pt x="4597" y="0"/>
                  </a:lnTo>
                  <a:lnTo>
                    <a:pt x="2565" y="457"/>
                  </a:lnTo>
                  <a:lnTo>
                    <a:pt x="952" y="1689"/>
                  </a:lnTo>
                  <a:lnTo>
                    <a:pt x="0" y="3517"/>
                  </a:lnTo>
                </a:path>
              </a:pathLst>
            </a:custGeom>
            <a:ln w="3175">
              <a:solidFill>
                <a:srgbClr val="565658"/>
              </a:solidFill>
            </a:ln>
          </p:spPr>
          <p:txBody>
            <a:bodyPr wrap="square" lIns="0" tIns="0" rIns="0" bIns="0" rtlCol="0"/>
            <a:lstStyle/>
            <a:p/>
          </p:txBody>
        </p:sp>
        <p:sp>
          <p:nvSpPr>
            <p:cNvPr id="4081" name="object 4081" descr=""/>
            <p:cNvSpPr/>
            <p:nvPr/>
          </p:nvSpPr>
          <p:spPr>
            <a:xfrm>
              <a:off x="2684397" y="7934203"/>
              <a:ext cx="635" cy="635"/>
            </a:xfrm>
            <a:custGeom>
              <a:avLst/>
              <a:gdLst/>
              <a:ahLst/>
              <a:cxnLst/>
              <a:rect l="l" t="t" r="r" b="b"/>
              <a:pathLst>
                <a:path w="635" h="634">
                  <a:moveTo>
                    <a:pt x="0" y="114"/>
                  </a:moveTo>
                  <a:lnTo>
                    <a:pt x="241" y="50"/>
                  </a:lnTo>
                  <a:lnTo>
                    <a:pt x="406" y="0"/>
                  </a:lnTo>
                </a:path>
              </a:pathLst>
            </a:custGeom>
            <a:ln w="3175">
              <a:solidFill>
                <a:srgbClr val="565658"/>
              </a:solidFill>
            </a:ln>
          </p:spPr>
          <p:txBody>
            <a:bodyPr wrap="square" lIns="0" tIns="0" rIns="0" bIns="0" rtlCol="0"/>
            <a:lstStyle/>
            <a:p/>
          </p:txBody>
        </p:sp>
        <p:sp>
          <p:nvSpPr>
            <p:cNvPr id="4082" name="object 4082" descr=""/>
            <p:cNvSpPr/>
            <p:nvPr/>
          </p:nvSpPr>
          <p:spPr>
            <a:xfrm>
              <a:off x="2684397" y="8045602"/>
              <a:ext cx="635" cy="635"/>
            </a:xfrm>
            <a:custGeom>
              <a:avLst/>
              <a:gdLst/>
              <a:ahLst/>
              <a:cxnLst/>
              <a:rect l="l" t="t" r="r" b="b"/>
              <a:pathLst>
                <a:path w="635" h="634">
                  <a:moveTo>
                    <a:pt x="0" y="0"/>
                  </a:moveTo>
                  <a:lnTo>
                    <a:pt x="241" y="50"/>
                  </a:lnTo>
                  <a:lnTo>
                    <a:pt x="406" y="101"/>
                  </a:lnTo>
                  <a:lnTo>
                    <a:pt x="546" y="152"/>
                  </a:lnTo>
                </a:path>
              </a:pathLst>
            </a:custGeom>
            <a:ln w="3175">
              <a:solidFill>
                <a:srgbClr val="565658"/>
              </a:solidFill>
            </a:ln>
          </p:spPr>
          <p:txBody>
            <a:bodyPr wrap="square" lIns="0" tIns="0" rIns="0" bIns="0" rtlCol="0"/>
            <a:lstStyle/>
            <a:p/>
          </p:txBody>
        </p:sp>
        <p:sp>
          <p:nvSpPr>
            <p:cNvPr id="4083" name="object 4083" descr=""/>
            <p:cNvSpPr/>
            <p:nvPr/>
          </p:nvSpPr>
          <p:spPr>
            <a:xfrm>
              <a:off x="2684404" y="7934317"/>
              <a:ext cx="10795" cy="4445"/>
            </a:xfrm>
            <a:custGeom>
              <a:avLst/>
              <a:gdLst/>
              <a:ahLst/>
              <a:cxnLst/>
              <a:rect l="l" t="t" r="r" b="b"/>
              <a:pathLst>
                <a:path w="10794" h="4445">
                  <a:moveTo>
                    <a:pt x="10325" y="0"/>
                  </a:moveTo>
                  <a:lnTo>
                    <a:pt x="9270" y="2057"/>
                  </a:lnTo>
                  <a:lnTo>
                    <a:pt x="7429" y="3454"/>
                  </a:lnTo>
                  <a:lnTo>
                    <a:pt x="5168" y="3962"/>
                  </a:lnTo>
                  <a:lnTo>
                    <a:pt x="2895" y="3454"/>
                  </a:lnTo>
                  <a:lnTo>
                    <a:pt x="1066" y="2057"/>
                  </a:lnTo>
                  <a:lnTo>
                    <a:pt x="0" y="0"/>
                  </a:lnTo>
                </a:path>
              </a:pathLst>
            </a:custGeom>
            <a:ln w="3175">
              <a:solidFill>
                <a:srgbClr val="565658"/>
              </a:solidFill>
            </a:ln>
          </p:spPr>
          <p:txBody>
            <a:bodyPr wrap="square" lIns="0" tIns="0" rIns="0" bIns="0" rtlCol="0"/>
            <a:lstStyle/>
            <a:p/>
          </p:txBody>
        </p:sp>
        <p:sp>
          <p:nvSpPr>
            <p:cNvPr id="4084" name="object 4084" descr=""/>
            <p:cNvSpPr/>
            <p:nvPr/>
          </p:nvSpPr>
          <p:spPr>
            <a:xfrm>
              <a:off x="2684993" y="7934156"/>
              <a:ext cx="9525" cy="3810"/>
            </a:xfrm>
            <a:custGeom>
              <a:avLst/>
              <a:gdLst/>
              <a:ahLst/>
              <a:cxnLst/>
              <a:rect l="l" t="t" r="r" b="b"/>
              <a:pathLst>
                <a:path w="9525" h="3809">
                  <a:moveTo>
                    <a:pt x="0" y="0"/>
                  </a:moveTo>
                  <a:lnTo>
                    <a:pt x="927" y="1828"/>
                  </a:lnTo>
                  <a:lnTo>
                    <a:pt x="2578" y="3073"/>
                  </a:lnTo>
                  <a:lnTo>
                    <a:pt x="4572" y="3530"/>
                  </a:lnTo>
                  <a:lnTo>
                    <a:pt x="6604" y="3073"/>
                  </a:lnTo>
                  <a:lnTo>
                    <a:pt x="8216" y="1828"/>
                  </a:lnTo>
                  <a:lnTo>
                    <a:pt x="9169" y="0"/>
                  </a:lnTo>
                </a:path>
              </a:pathLst>
            </a:custGeom>
            <a:ln w="3175">
              <a:solidFill>
                <a:srgbClr val="565658"/>
              </a:solidFill>
            </a:ln>
          </p:spPr>
          <p:txBody>
            <a:bodyPr wrap="square" lIns="0" tIns="0" rIns="0" bIns="0" rtlCol="0"/>
            <a:lstStyle/>
            <a:p/>
          </p:txBody>
        </p:sp>
        <p:sp>
          <p:nvSpPr>
            <p:cNvPr id="4085" name="object 4085" descr=""/>
            <p:cNvSpPr/>
            <p:nvPr/>
          </p:nvSpPr>
          <p:spPr>
            <a:xfrm>
              <a:off x="2694157" y="7934152"/>
              <a:ext cx="635" cy="635"/>
            </a:xfrm>
            <a:custGeom>
              <a:avLst/>
              <a:gdLst/>
              <a:ahLst/>
              <a:cxnLst/>
              <a:rect l="l" t="t" r="r" b="b"/>
              <a:pathLst>
                <a:path w="635" h="634">
                  <a:moveTo>
                    <a:pt x="571" y="165"/>
                  </a:moveTo>
                  <a:lnTo>
                    <a:pt x="330" y="101"/>
                  </a:lnTo>
                  <a:lnTo>
                    <a:pt x="190" y="50"/>
                  </a:lnTo>
                  <a:lnTo>
                    <a:pt x="50" y="12"/>
                  </a:lnTo>
                </a:path>
              </a:pathLst>
            </a:custGeom>
            <a:ln w="3175">
              <a:solidFill>
                <a:srgbClr val="565658"/>
              </a:solidFill>
            </a:ln>
          </p:spPr>
          <p:txBody>
            <a:bodyPr wrap="square" lIns="0" tIns="0" rIns="0" bIns="0" rtlCol="0"/>
            <a:lstStyle/>
            <a:p/>
          </p:txBody>
        </p:sp>
        <p:sp>
          <p:nvSpPr>
            <p:cNvPr id="4086" name="object 4086" descr=""/>
            <p:cNvSpPr/>
            <p:nvPr/>
          </p:nvSpPr>
          <p:spPr>
            <a:xfrm>
              <a:off x="2791242" y="8038059"/>
              <a:ext cx="635" cy="635"/>
            </a:xfrm>
            <a:custGeom>
              <a:avLst/>
              <a:gdLst/>
              <a:ahLst/>
              <a:cxnLst/>
              <a:rect l="l" t="t" r="r" b="b"/>
              <a:pathLst>
                <a:path w="635" h="634">
                  <a:moveTo>
                    <a:pt x="596" y="114"/>
                  </a:moveTo>
                  <a:lnTo>
                    <a:pt x="406" y="76"/>
                  </a:lnTo>
                  <a:lnTo>
                    <a:pt x="241" y="38"/>
                  </a:lnTo>
                  <a:lnTo>
                    <a:pt x="0" y="0"/>
                  </a:lnTo>
                </a:path>
              </a:pathLst>
            </a:custGeom>
            <a:ln w="3175">
              <a:solidFill>
                <a:srgbClr val="565658"/>
              </a:solidFill>
            </a:ln>
          </p:spPr>
          <p:txBody>
            <a:bodyPr wrap="square" lIns="0" tIns="0" rIns="0" bIns="0" rtlCol="0"/>
            <a:lstStyle/>
            <a:p/>
          </p:txBody>
        </p:sp>
        <p:sp>
          <p:nvSpPr>
            <p:cNvPr id="4087" name="object 4087" descr=""/>
            <p:cNvSpPr/>
            <p:nvPr/>
          </p:nvSpPr>
          <p:spPr>
            <a:xfrm>
              <a:off x="2577484" y="7934317"/>
              <a:ext cx="10795" cy="4445"/>
            </a:xfrm>
            <a:custGeom>
              <a:avLst/>
              <a:gdLst/>
              <a:ahLst/>
              <a:cxnLst/>
              <a:rect l="l" t="t" r="r" b="b"/>
              <a:pathLst>
                <a:path w="10794" h="4445">
                  <a:moveTo>
                    <a:pt x="10325" y="0"/>
                  </a:moveTo>
                  <a:lnTo>
                    <a:pt x="9258" y="2057"/>
                  </a:lnTo>
                  <a:lnTo>
                    <a:pt x="7429" y="3454"/>
                  </a:lnTo>
                  <a:lnTo>
                    <a:pt x="5156" y="3962"/>
                  </a:lnTo>
                  <a:lnTo>
                    <a:pt x="2882" y="3454"/>
                  </a:lnTo>
                  <a:lnTo>
                    <a:pt x="1066" y="2057"/>
                  </a:lnTo>
                  <a:lnTo>
                    <a:pt x="0" y="0"/>
                  </a:lnTo>
                </a:path>
              </a:pathLst>
            </a:custGeom>
            <a:ln w="3175">
              <a:solidFill>
                <a:srgbClr val="565658"/>
              </a:solidFill>
            </a:ln>
          </p:spPr>
          <p:txBody>
            <a:bodyPr wrap="square" lIns="0" tIns="0" rIns="0" bIns="0" rtlCol="0"/>
            <a:lstStyle/>
            <a:p/>
          </p:txBody>
        </p:sp>
        <p:sp>
          <p:nvSpPr>
            <p:cNvPr id="4088" name="object 4088" descr=""/>
            <p:cNvSpPr/>
            <p:nvPr/>
          </p:nvSpPr>
          <p:spPr>
            <a:xfrm>
              <a:off x="2577490" y="7934152"/>
              <a:ext cx="635" cy="635"/>
            </a:xfrm>
            <a:custGeom>
              <a:avLst/>
              <a:gdLst/>
              <a:ahLst/>
              <a:cxnLst/>
              <a:rect l="l" t="t" r="r" b="b"/>
              <a:pathLst>
                <a:path w="635" h="634">
                  <a:moveTo>
                    <a:pt x="0" y="165"/>
                  </a:moveTo>
                  <a:lnTo>
                    <a:pt x="228" y="101"/>
                  </a:lnTo>
                  <a:lnTo>
                    <a:pt x="381" y="50"/>
                  </a:lnTo>
                  <a:lnTo>
                    <a:pt x="520" y="12"/>
                  </a:lnTo>
                </a:path>
              </a:pathLst>
            </a:custGeom>
            <a:ln w="3175">
              <a:solidFill>
                <a:srgbClr val="565658"/>
              </a:solidFill>
            </a:ln>
          </p:spPr>
          <p:txBody>
            <a:bodyPr wrap="square" lIns="0" tIns="0" rIns="0" bIns="0" rtlCol="0"/>
            <a:lstStyle/>
            <a:p/>
          </p:txBody>
        </p:sp>
        <p:sp>
          <p:nvSpPr>
            <p:cNvPr id="4089" name="object 4089" descr=""/>
            <p:cNvSpPr/>
            <p:nvPr/>
          </p:nvSpPr>
          <p:spPr>
            <a:xfrm>
              <a:off x="2578060" y="7934156"/>
              <a:ext cx="9525" cy="3810"/>
            </a:xfrm>
            <a:custGeom>
              <a:avLst/>
              <a:gdLst/>
              <a:ahLst/>
              <a:cxnLst/>
              <a:rect l="l" t="t" r="r" b="b"/>
              <a:pathLst>
                <a:path w="9525" h="3809">
                  <a:moveTo>
                    <a:pt x="0" y="0"/>
                  </a:moveTo>
                  <a:lnTo>
                    <a:pt x="939" y="1828"/>
                  </a:lnTo>
                  <a:lnTo>
                    <a:pt x="2578" y="3073"/>
                  </a:lnTo>
                  <a:lnTo>
                    <a:pt x="4572" y="3530"/>
                  </a:lnTo>
                  <a:lnTo>
                    <a:pt x="6604" y="3073"/>
                  </a:lnTo>
                  <a:lnTo>
                    <a:pt x="8216" y="1828"/>
                  </a:lnTo>
                  <a:lnTo>
                    <a:pt x="9169" y="0"/>
                  </a:lnTo>
                </a:path>
              </a:pathLst>
            </a:custGeom>
            <a:ln w="3175">
              <a:solidFill>
                <a:srgbClr val="565658"/>
              </a:solidFill>
            </a:ln>
          </p:spPr>
          <p:txBody>
            <a:bodyPr wrap="square" lIns="0" tIns="0" rIns="0" bIns="0" rtlCol="0"/>
            <a:lstStyle/>
            <a:p/>
          </p:txBody>
        </p:sp>
        <p:sp>
          <p:nvSpPr>
            <p:cNvPr id="4090" name="object 4090" descr=""/>
            <p:cNvSpPr/>
            <p:nvPr/>
          </p:nvSpPr>
          <p:spPr>
            <a:xfrm>
              <a:off x="2684038" y="8046979"/>
              <a:ext cx="635" cy="635"/>
            </a:xfrm>
            <a:custGeom>
              <a:avLst/>
              <a:gdLst/>
              <a:ahLst/>
              <a:cxnLst/>
              <a:rect l="l" t="t" r="r" b="b"/>
              <a:pathLst>
                <a:path w="635" h="634">
                  <a:moveTo>
                    <a:pt x="0" y="0"/>
                  </a:moveTo>
                  <a:lnTo>
                    <a:pt x="241" y="63"/>
                  </a:lnTo>
                  <a:lnTo>
                    <a:pt x="393" y="127"/>
                  </a:lnTo>
                  <a:lnTo>
                    <a:pt x="520" y="152"/>
                  </a:lnTo>
                </a:path>
              </a:pathLst>
            </a:custGeom>
            <a:ln w="3175">
              <a:solidFill>
                <a:srgbClr val="565658"/>
              </a:solidFill>
            </a:ln>
          </p:spPr>
          <p:txBody>
            <a:bodyPr wrap="square" lIns="0" tIns="0" rIns="0" bIns="0" rtlCol="0"/>
            <a:lstStyle/>
            <a:p/>
          </p:txBody>
        </p:sp>
        <p:sp>
          <p:nvSpPr>
            <p:cNvPr id="4091" name="object 4091" descr=""/>
            <p:cNvSpPr/>
            <p:nvPr/>
          </p:nvSpPr>
          <p:spPr>
            <a:xfrm>
              <a:off x="2587402" y="7934203"/>
              <a:ext cx="635" cy="635"/>
            </a:xfrm>
            <a:custGeom>
              <a:avLst/>
              <a:gdLst/>
              <a:ahLst/>
              <a:cxnLst/>
              <a:rect l="l" t="t" r="r" b="b"/>
              <a:pathLst>
                <a:path w="635" h="634">
                  <a:moveTo>
                    <a:pt x="406" y="114"/>
                  </a:moveTo>
                  <a:lnTo>
                    <a:pt x="177" y="50"/>
                  </a:lnTo>
                  <a:lnTo>
                    <a:pt x="0" y="0"/>
                  </a:lnTo>
                </a:path>
              </a:pathLst>
            </a:custGeom>
            <a:ln w="3175">
              <a:solidFill>
                <a:srgbClr val="565658"/>
              </a:solidFill>
            </a:ln>
          </p:spPr>
          <p:txBody>
            <a:bodyPr wrap="square" lIns="0" tIns="0" rIns="0" bIns="0" rtlCol="0"/>
            <a:lstStyle/>
            <a:p/>
          </p:txBody>
        </p:sp>
        <p:sp>
          <p:nvSpPr>
            <p:cNvPr id="4092" name="object 4092" descr=""/>
            <p:cNvSpPr/>
            <p:nvPr/>
          </p:nvSpPr>
          <p:spPr>
            <a:xfrm>
              <a:off x="2872558" y="7985365"/>
              <a:ext cx="3810" cy="9525"/>
            </a:xfrm>
            <a:custGeom>
              <a:avLst/>
              <a:gdLst/>
              <a:ahLst/>
              <a:cxnLst/>
              <a:rect l="l" t="t" r="r" b="b"/>
              <a:pathLst>
                <a:path w="3810" h="9525">
                  <a:moveTo>
                    <a:pt x="3505" y="0"/>
                  </a:moveTo>
                  <a:lnTo>
                    <a:pt x="1676" y="952"/>
                  </a:lnTo>
                  <a:lnTo>
                    <a:pt x="431" y="2590"/>
                  </a:lnTo>
                  <a:lnTo>
                    <a:pt x="0" y="4610"/>
                  </a:lnTo>
                  <a:lnTo>
                    <a:pt x="431" y="6604"/>
                  </a:lnTo>
                  <a:lnTo>
                    <a:pt x="1676" y="8229"/>
                  </a:lnTo>
                  <a:lnTo>
                    <a:pt x="3505" y="9169"/>
                  </a:lnTo>
                </a:path>
              </a:pathLst>
            </a:custGeom>
            <a:ln w="3175">
              <a:solidFill>
                <a:srgbClr val="565658"/>
              </a:solidFill>
            </a:ln>
          </p:spPr>
          <p:txBody>
            <a:bodyPr wrap="square" lIns="0" tIns="0" rIns="0" bIns="0" rtlCol="0"/>
            <a:lstStyle/>
            <a:p/>
          </p:txBody>
        </p:sp>
        <p:sp>
          <p:nvSpPr>
            <p:cNvPr id="4093" name="object 4093" descr=""/>
            <p:cNvSpPr/>
            <p:nvPr/>
          </p:nvSpPr>
          <p:spPr>
            <a:xfrm>
              <a:off x="2875898" y="7994548"/>
              <a:ext cx="635" cy="635"/>
            </a:xfrm>
            <a:custGeom>
              <a:avLst/>
              <a:gdLst/>
              <a:ahLst/>
              <a:cxnLst/>
              <a:rect l="l" t="t" r="r" b="b"/>
              <a:pathLst>
                <a:path w="635" h="634">
                  <a:moveTo>
                    <a:pt x="165" y="0"/>
                  </a:moveTo>
                  <a:lnTo>
                    <a:pt x="114" y="165"/>
                  </a:lnTo>
                  <a:lnTo>
                    <a:pt x="63" y="355"/>
                  </a:lnTo>
                  <a:lnTo>
                    <a:pt x="0" y="571"/>
                  </a:lnTo>
                </a:path>
              </a:pathLst>
            </a:custGeom>
            <a:ln w="3175">
              <a:solidFill>
                <a:srgbClr val="565658"/>
              </a:solidFill>
            </a:ln>
          </p:spPr>
          <p:txBody>
            <a:bodyPr wrap="square" lIns="0" tIns="0" rIns="0" bIns="0" rtlCol="0"/>
            <a:lstStyle/>
            <a:p/>
          </p:txBody>
        </p:sp>
        <p:sp>
          <p:nvSpPr>
            <p:cNvPr id="4094" name="object 4094" descr=""/>
            <p:cNvSpPr/>
            <p:nvPr/>
          </p:nvSpPr>
          <p:spPr>
            <a:xfrm>
              <a:off x="2871939" y="7984787"/>
              <a:ext cx="4445" cy="10795"/>
            </a:xfrm>
            <a:custGeom>
              <a:avLst/>
              <a:gdLst/>
              <a:ahLst/>
              <a:cxnLst/>
              <a:rect l="l" t="t" r="r" b="b"/>
              <a:pathLst>
                <a:path w="4444" h="10795">
                  <a:moveTo>
                    <a:pt x="3975" y="10337"/>
                  </a:moveTo>
                  <a:lnTo>
                    <a:pt x="1904" y="9258"/>
                  </a:lnTo>
                  <a:lnTo>
                    <a:pt x="507" y="7429"/>
                  </a:lnTo>
                  <a:lnTo>
                    <a:pt x="0" y="5168"/>
                  </a:lnTo>
                  <a:lnTo>
                    <a:pt x="507" y="2908"/>
                  </a:lnTo>
                  <a:lnTo>
                    <a:pt x="1904" y="1079"/>
                  </a:lnTo>
                  <a:lnTo>
                    <a:pt x="3975" y="0"/>
                  </a:lnTo>
                </a:path>
              </a:pathLst>
            </a:custGeom>
            <a:ln w="3175">
              <a:solidFill>
                <a:srgbClr val="565658"/>
              </a:solidFill>
            </a:ln>
          </p:spPr>
          <p:txBody>
            <a:bodyPr wrap="square" lIns="0" tIns="0" rIns="0" bIns="0" rtlCol="0"/>
            <a:lstStyle/>
            <a:p/>
          </p:txBody>
        </p:sp>
        <p:sp>
          <p:nvSpPr>
            <p:cNvPr id="4095" name="object 4095" descr=""/>
            <p:cNvSpPr/>
            <p:nvPr/>
          </p:nvSpPr>
          <p:spPr>
            <a:xfrm>
              <a:off x="2875898" y="7984793"/>
              <a:ext cx="635" cy="635"/>
            </a:xfrm>
            <a:custGeom>
              <a:avLst/>
              <a:gdLst/>
              <a:ahLst/>
              <a:cxnLst/>
              <a:rect l="l" t="t" r="r" b="b"/>
              <a:pathLst>
                <a:path w="635" h="634">
                  <a:moveTo>
                    <a:pt x="165" y="571"/>
                  </a:moveTo>
                  <a:lnTo>
                    <a:pt x="114" y="406"/>
                  </a:lnTo>
                  <a:lnTo>
                    <a:pt x="63" y="228"/>
                  </a:lnTo>
                  <a:lnTo>
                    <a:pt x="0" y="0"/>
                  </a:lnTo>
                </a:path>
              </a:pathLst>
            </a:custGeom>
            <a:ln w="3175">
              <a:solidFill>
                <a:srgbClr val="565658"/>
              </a:solidFill>
            </a:ln>
          </p:spPr>
          <p:txBody>
            <a:bodyPr wrap="square" lIns="0" tIns="0" rIns="0" bIns="0" rtlCol="0"/>
            <a:lstStyle/>
            <a:p/>
          </p:txBody>
        </p:sp>
        <p:sp>
          <p:nvSpPr>
            <p:cNvPr id="4096" name="object 4096" descr=""/>
            <p:cNvSpPr/>
            <p:nvPr/>
          </p:nvSpPr>
          <p:spPr>
            <a:xfrm>
              <a:off x="2577476" y="8045587"/>
              <a:ext cx="635" cy="635"/>
            </a:xfrm>
            <a:custGeom>
              <a:avLst/>
              <a:gdLst/>
              <a:ahLst/>
              <a:cxnLst/>
              <a:rect l="l" t="t" r="r" b="b"/>
              <a:pathLst>
                <a:path w="635" h="634">
                  <a:moveTo>
                    <a:pt x="584" y="165"/>
                  </a:moveTo>
                  <a:lnTo>
                    <a:pt x="393" y="127"/>
                  </a:lnTo>
                  <a:lnTo>
                    <a:pt x="228" y="88"/>
                  </a:lnTo>
                  <a:lnTo>
                    <a:pt x="0" y="0"/>
                  </a:lnTo>
                </a:path>
              </a:pathLst>
            </a:custGeom>
            <a:ln w="3175">
              <a:solidFill>
                <a:srgbClr val="565658"/>
              </a:solidFill>
            </a:ln>
          </p:spPr>
          <p:txBody>
            <a:bodyPr wrap="square" lIns="0" tIns="0" rIns="0" bIns="0" rtlCol="0"/>
            <a:lstStyle/>
            <a:p/>
          </p:txBody>
        </p:sp>
        <p:sp>
          <p:nvSpPr>
            <p:cNvPr id="4097" name="object 4097" descr=""/>
            <p:cNvSpPr/>
            <p:nvPr/>
          </p:nvSpPr>
          <p:spPr>
            <a:xfrm>
              <a:off x="2577105" y="7932775"/>
              <a:ext cx="635" cy="635"/>
            </a:xfrm>
            <a:custGeom>
              <a:avLst/>
              <a:gdLst/>
              <a:ahLst/>
              <a:cxnLst/>
              <a:rect l="l" t="t" r="r" b="b"/>
              <a:pathLst>
                <a:path w="635" h="634">
                  <a:moveTo>
                    <a:pt x="0" y="152"/>
                  </a:moveTo>
                  <a:lnTo>
                    <a:pt x="228" y="101"/>
                  </a:lnTo>
                  <a:lnTo>
                    <a:pt x="393" y="50"/>
                  </a:lnTo>
                  <a:lnTo>
                    <a:pt x="533" y="12"/>
                  </a:lnTo>
                </a:path>
              </a:pathLst>
            </a:custGeom>
            <a:ln w="3175">
              <a:solidFill>
                <a:srgbClr val="565658"/>
              </a:solidFill>
            </a:ln>
          </p:spPr>
          <p:txBody>
            <a:bodyPr wrap="square" lIns="0" tIns="0" rIns="0" bIns="0" rtlCol="0"/>
            <a:lstStyle/>
            <a:p/>
          </p:txBody>
        </p:sp>
        <p:sp>
          <p:nvSpPr>
            <p:cNvPr id="4098" name="object 4098" descr=""/>
            <p:cNvSpPr/>
            <p:nvPr/>
          </p:nvSpPr>
          <p:spPr>
            <a:xfrm>
              <a:off x="2790969" y="8039454"/>
              <a:ext cx="635" cy="635"/>
            </a:xfrm>
            <a:custGeom>
              <a:avLst/>
              <a:gdLst/>
              <a:ahLst/>
              <a:cxnLst/>
              <a:rect l="l" t="t" r="r" b="b"/>
              <a:pathLst>
                <a:path w="635" h="634">
                  <a:moveTo>
                    <a:pt x="596" y="114"/>
                  </a:moveTo>
                  <a:lnTo>
                    <a:pt x="406" y="101"/>
                  </a:lnTo>
                  <a:lnTo>
                    <a:pt x="241" y="50"/>
                  </a:lnTo>
                  <a:lnTo>
                    <a:pt x="0" y="0"/>
                  </a:lnTo>
                </a:path>
              </a:pathLst>
            </a:custGeom>
            <a:ln w="3175">
              <a:solidFill>
                <a:srgbClr val="565658"/>
              </a:solidFill>
            </a:ln>
          </p:spPr>
          <p:txBody>
            <a:bodyPr wrap="square" lIns="0" tIns="0" rIns="0" bIns="0" rtlCol="0"/>
            <a:lstStyle/>
            <a:p/>
          </p:txBody>
        </p:sp>
        <p:sp>
          <p:nvSpPr>
            <p:cNvPr id="4099" name="object 4099" descr=""/>
            <p:cNvSpPr/>
            <p:nvPr/>
          </p:nvSpPr>
          <p:spPr>
            <a:xfrm>
              <a:off x="2791244" y="8033725"/>
              <a:ext cx="10795" cy="4445"/>
            </a:xfrm>
            <a:custGeom>
              <a:avLst/>
              <a:gdLst/>
              <a:ahLst/>
              <a:cxnLst/>
              <a:rect l="l" t="t" r="r" b="b"/>
              <a:pathLst>
                <a:path w="10794" h="4445">
                  <a:moveTo>
                    <a:pt x="0" y="4330"/>
                  </a:moveTo>
                  <a:lnTo>
                    <a:pt x="914" y="2197"/>
                  </a:lnTo>
                  <a:lnTo>
                    <a:pt x="2654" y="673"/>
                  </a:lnTo>
                  <a:lnTo>
                    <a:pt x="4864" y="0"/>
                  </a:lnTo>
                  <a:lnTo>
                    <a:pt x="7137" y="342"/>
                  </a:lnTo>
                  <a:lnTo>
                    <a:pt x="9080" y="1612"/>
                  </a:lnTo>
                  <a:lnTo>
                    <a:pt x="10312" y="3568"/>
                  </a:lnTo>
                </a:path>
              </a:pathLst>
            </a:custGeom>
            <a:ln w="3175">
              <a:solidFill>
                <a:srgbClr val="565658"/>
              </a:solidFill>
            </a:ln>
          </p:spPr>
          <p:txBody>
            <a:bodyPr wrap="square" lIns="0" tIns="0" rIns="0" bIns="0" rtlCol="0"/>
            <a:lstStyle/>
            <a:p/>
          </p:txBody>
        </p:sp>
        <p:sp>
          <p:nvSpPr>
            <p:cNvPr id="4100" name="object 4100" descr=""/>
            <p:cNvSpPr/>
            <p:nvPr/>
          </p:nvSpPr>
          <p:spPr>
            <a:xfrm>
              <a:off x="2791835" y="8034323"/>
              <a:ext cx="9525" cy="4445"/>
            </a:xfrm>
            <a:custGeom>
              <a:avLst/>
              <a:gdLst/>
              <a:ahLst/>
              <a:cxnLst/>
              <a:rect l="l" t="t" r="r" b="b"/>
              <a:pathLst>
                <a:path w="9525" h="4445">
                  <a:moveTo>
                    <a:pt x="9143" y="3174"/>
                  </a:moveTo>
                  <a:lnTo>
                    <a:pt x="8077" y="1422"/>
                  </a:lnTo>
                  <a:lnTo>
                    <a:pt x="6349" y="292"/>
                  </a:lnTo>
                  <a:lnTo>
                    <a:pt x="4317" y="0"/>
                  </a:lnTo>
                  <a:lnTo>
                    <a:pt x="2362" y="571"/>
                  </a:lnTo>
                  <a:lnTo>
                    <a:pt x="825" y="1955"/>
                  </a:lnTo>
                  <a:lnTo>
                    <a:pt x="0" y="3860"/>
                  </a:lnTo>
                </a:path>
              </a:pathLst>
            </a:custGeom>
            <a:ln w="3175">
              <a:solidFill>
                <a:srgbClr val="565658"/>
              </a:solidFill>
            </a:ln>
          </p:spPr>
          <p:txBody>
            <a:bodyPr wrap="square" lIns="0" tIns="0" rIns="0" bIns="0" rtlCol="0"/>
            <a:lstStyle/>
            <a:p/>
          </p:txBody>
        </p:sp>
        <p:sp>
          <p:nvSpPr>
            <p:cNvPr id="4101" name="object 4101" descr=""/>
            <p:cNvSpPr/>
            <p:nvPr/>
          </p:nvSpPr>
          <p:spPr>
            <a:xfrm>
              <a:off x="2443020" y="8051736"/>
              <a:ext cx="1270" cy="1270"/>
            </a:xfrm>
            <a:custGeom>
              <a:avLst/>
              <a:gdLst/>
              <a:ahLst/>
              <a:cxnLst/>
              <a:rect l="l" t="t" r="r" b="b"/>
              <a:pathLst>
                <a:path w="1269" h="1270">
                  <a:moveTo>
                    <a:pt x="1193" y="0"/>
                  </a:moveTo>
                  <a:lnTo>
                    <a:pt x="1104" y="457"/>
                  </a:lnTo>
                  <a:lnTo>
                    <a:pt x="876" y="825"/>
                  </a:lnTo>
                  <a:lnTo>
                    <a:pt x="469" y="1104"/>
                  </a:lnTo>
                  <a:lnTo>
                    <a:pt x="0" y="1193"/>
                  </a:lnTo>
                </a:path>
              </a:pathLst>
            </a:custGeom>
            <a:ln w="3175">
              <a:solidFill>
                <a:srgbClr val="565658"/>
              </a:solidFill>
            </a:ln>
          </p:spPr>
          <p:txBody>
            <a:bodyPr wrap="square" lIns="0" tIns="0" rIns="0" bIns="0" rtlCol="0"/>
            <a:lstStyle/>
            <a:p/>
          </p:txBody>
        </p:sp>
        <p:sp>
          <p:nvSpPr>
            <p:cNvPr id="4102" name="object 4102" descr=""/>
            <p:cNvSpPr/>
            <p:nvPr/>
          </p:nvSpPr>
          <p:spPr>
            <a:xfrm>
              <a:off x="2443024" y="8047023"/>
              <a:ext cx="1270" cy="0"/>
            </a:xfrm>
            <a:custGeom>
              <a:avLst/>
              <a:gdLst/>
              <a:ahLst/>
              <a:cxnLst/>
              <a:rect l="l" t="t" r="r" b="b"/>
              <a:pathLst>
                <a:path w="1269" h="0">
                  <a:moveTo>
                    <a:pt x="0" y="0"/>
                  </a:moveTo>
                  <a:lnTo>
                    <a:pt x="457" y="0"/>
                  </a:lnTo>
                  <a:lnTo>
                    <a:pt x="850" y="0"/>
                  </a:lnTo>
                </a:path>
              </a:pathLst>
            </a:custGeom>
            <a:ln w="3175">
              <a:solidFill>
                <a:srgbClr val="565658"/>
              </a:solidFill>
            </a:ln>
          </p:spPr>
          <p:txBody>
            <a:bodyPr wrap="square" lIns="0" tIns="0" rIns="0" bIns="0" rtlCol="0"/>
            <a:lstStyle/>
            <a:p/>
          </p:txBody>
        </p:sp>
        <p:sp>
          <p:nvSpPr>
            <p:cNvPr id="4103" name="object 4103" descr=""/>
            <p:cNvSpPr/>
            <p:nvPr/>
          </p:nvSpPr>
          <p:spPr>
            <a:xfrm>
              <a:off x="2444213" y="7932902"/>
              <a:ext cx="0" cy="114300"/>
            </a:xfrm>
            <a:custGeom>
              <a:avLst/>
              <a:gdLst/>
              <a:ahLst/>
              <a:cxnLst/>
              <a:rect l="l" t="t" r="r" b="b"/>
              <a:pathLst>
                <a:path w="0" h="114300">
                  <a:moveTo>
                    <a:pt x="0" y="0"/>
                  </a:moveTo>
                  <a:lnTo>
                    <a:pt x="0" y="114096"/>
                  </a:lnTo>
                </a:path>
              </a:pathLst>
            </a:custGeom>
            <a:ln w="3175">
              <a:solidFill>
                <a:srgbClr val="565658"/>
              </a:solidFill>
            </a:ln>
          </p:spPr>
          <p:txBody>
            <a:bodyPr wrap="square" lIns="0" tIns="0" rIns="0" bIns="0" rtlCol="0"/>
            <a:lstStyle/>
            <a:p/>
          </p:txBody>
        </p:sp>
        <p:sp>
          <p:nvSpPr>
            <p:cNvPr id="4104" name="object 4104" descr=""/>
            <p:cNvSpPr/>
            <p:nvPr/>
          </p:nvSpPr>
          <p:spPr>
            <a:xfrm>
              <a:off x="2362836" y="7924605"/>
              <a:ext cx="2540" cy="2540"/>
            </a:xfrm>
            <a:custGeom>
              <a:avLst/>
              <a:gdLst/>
              <a:ahLst/>
              <a:cxnLst/>
              <a:rect l="l" t="t" r="r" b="b"/>
              <a:pathLst>
                <a:path w="2539" h="2540">
                  <a:moveTo>
                    <a:pt x="2374" y="0"/>
                  </a:moveTo>
                  <a:lnTo>
                    <a:pt x="2184" y="914"/>
                  </a:lnTo>
                  <a:lnTo>
                    <a:pt x="1676" y="1701"/>
                  </a:lnTo>
                  <a:lnTo>
                    <a:pt x="914" y="2197"/>
                  </a:lnTo>
                  <a:lnTo>
                    <a:pt x="0" y="2374"/>
                  </a:lnTo>
                </a:path>
              </a:pathLst>
            </a:custGeom>
            <a:ln w="3175">
              <a:solidFill>
                <a:srgbClr val="565658"/>
              </a:solidFill>
            </a:ln>
          </p:spPr>
          <p:txBody>
            <a:bodyPr wrap="square" lIns="0" tIns="0" rIns="0" bIns="0" rtlCol="0"/>
            <a:lstStyle/>
            <a:p/>
          </p:txBody>
        </p:sp>
        <p:sp>
          <p:nvSpPr>
            <p:cNvPr id="4105" name="object 4105" descr=""/>
            <p:cNvSpPr/>
            <p:nvPr/>
          </p:nvSpPr>
          <p:spPr>
            <a:xfrm>
              <a:off x="2386728" y="8067772"/>
              <a:ext cx="12065" cy="20320"/>
            </a:xfrm>
            <a:custGeom>
              <a:avLst/>
              <a:gdLst/>
              <a:ahLst/>
              <a:cxnLst/>
              <a:rect l="l" t="t" r="r" b="b"/>
              <a:pathLst>
                <a:path w="12064" h="20320">
                  <a:moveTo>
                    <a:pt x="11658" y="0"/>
                  </a:moveTo>
                  <a:lnTo>
                    <a:pt x="5816" y="10109"/>
                  </a:lnTo>
                  <a:lnTo>
                    <a:pt x="0" y="20193"/>
                  </a:lnTo>
                </a:path>
              </a:pathLst>
            </a:custGeom>
            <a:ln w="3175">
              <a:solidFill>
                <a:srgbClr val="565658"/>
              </a:solidFill>
            </a:ln>
          </p:spPr>
          <p:txBody>
            <a:bodyPr wrap="square" lIns="0" tIns="0" rIns="0" bIns="0" rtlCol="0"/>
            <a:lstStyle/>
            <a:p/>
          </p:txBody>
        </p:sp>
        <p:sp>
          <p:nvSpPr>
            <p:cNvPr id="4106" name="object 4106" descr=""/>
            <p:cNvSpPr/>
            <p:nvPr/>
          </p:nvSpPr>
          <p:spPr>
            <a:xfrm>
              <a:off x="2365211" y="7924605"/>
              <a:ext cx="19050" cy="0"/>
            </a:xfrm>
            <a:custGeom>
              <a:avLst/>
              <a:gdLst/>
              <a:ahLst/>
              <a:cxnLst/>
              <a:rect l="l" t="t" r="r" b="b"/>
              <a:pathLst>
                <a:path w="19050" h="0">
                  <a:moveTo>
                    <a:pt x="0" y="0"/>
                  </a:moveTo>
                  <a:lnTo>
                    <a:pt x="0" y="0"/>
                  </a:lnTo>
                  <a:lnTo>
                    <a:pt x="18465" y="0"/>
                  </a:lnTo>
                  <a:lnTo>
                    <a:pt x="19024" y="0"/>
                  </a:lnTo>
                </a:path>
              </a:pathLst>
            </a:custGeom>
            <a:ln w="3175">
              <a:solidFill>
                <a:srgbClr val="565658"/>
              </a:solidFill>
            </a:ln>
          </p:spPr>
          <p:txBody>
            <a:bodyPr wrap="square" lIns="0" tIns="0" rIns="0" bIns="0" rtlCol="0"/>
            <a:lstStyle/>
            <a:p/>
          </p:txBody>
        </p:sp>
        <p:sp>
          <p:nvSpPr>
            <p:cNvPr id="4107" name="object 4107" descr=""/>
            <p:cNvSpPr/>
            <p:nvPr/>
          </p:nvSpPr>
          <p:spPr>
            <a:xfrm>
              <a:off x="2384230" y="7924612"/>
              <a:ext cx="2540" cy="2540"/>
            </a:xfrm>
            <a:custGeom>
              <a:avLst/>
              <a:gdLst/>
              <a:ahLst/>
              <a:cxnLst/>
              <a:rect l="l" t="t" r="r" b="b"/>
              <a:pathLst>
                <a:path w="2539" h="2540">
                  <a:moveTo>
                    <a:pt x="2362" y="2374"/>
                  </a:moveTo>
                  <a:lnTo>
                    <a:pt x="1473" y="2197"/>
                  </a:lnTo>
                  <a:lnTo>
                    <a:pt x="685" y="1689"/>
                  </a:lnTo>
                  <a:lnTo>
                    <a:pt x="165" y="914"/>
                  </a:lnTo>
                  <a:lnTo>
                    <a:pt x="0" y="0"/>
                  </a:lnTo>
                </a:path>
              </a:pathLst>
            </a:custGeom>
            <a:ln w="3175">
              <a:solidFill>
                <a:srgbClr val="565658"/>
              </a:solidFill>
            </a:ln>
          </p:spPr>
          <p:txBody>
            <a:bodyPr wrap="square" lIns="0" tIns="0" rIns="0" bIns="0" rtlCol="0"/>
            <a:lstStyle/>
            <a:p/>
          </p:txBody>
        </p:sp>
        <p:sp>
          <p:nvSpPr>
            <p:cNvPr id="4108" name="object 4108" descr=""/>
            <p:cNvSpPr/>
            <p:nvPr/>
          </p:nvSpPr>
          <p:spPr>
            <a:xfrm>
              <a:off x="2351928" y="8186102"/>
              <a:ext cx="635" cy="635"/>
            </a:xfrm>
            <a:custGeom>
              <a:avLst/>
              <a:gdLst/>
              <a:ahLst/>
              <a:cxnLst/>
              <a:rect l="l" t="t" r="r" b="b"/>
              <a:pathLst>
                <a:path w="635" h="634">
                  <a:moveTo>
                    <a:pt x="0" y="0"/>
                  </a:moveTo>
                  <a:lnTo>
                    <a:pt x="215" y="241"/>
                  </a:lnTo>
                  <a:lnTo>
                    <a:pt x="241" y="393"/>
                  </a:lnTo>
                  <a:lnTo>
                    <a:pt x="215" y="609"/>
                  </a:lnTo>
                </a:path>
              </a:pathLst>
            </a:custGeom>
            <a:ln w="3175">
              <a:solidFill>
                <a:srgbClr val="565658"/>
              </a:solidFill>
            </a:ln>
          </p:spPr>
          <p:txBody>
            <a:bodyPr wrap="square" lIns="0" tIns="0" rIns="0" bIns="0" rtlCol="0"/>
            <a:lstStyle/>
            <a:p/>
          </p:txBody>
        </p:sp>
        <p:sp>
          <p:nvSpPr>
            <p:cNvPr id="4109" name="object 4109" descr=""/>
            <p:cNvSpPr/>
            <p:nvPr/>
          </p:nvSpPr>
          <p:spPr>
            <a:xfrm>
              <a:off x="2235457" y="8065837"/>
              <a:ext cx="6985" cy="2540"/>
            </a:xfrm>
            <a:custGeom>
              <a:avLst/>
              <a:gdLst/>
              <a:ahLst/>
              <a:cxnLst/>
              <a:rect l="l" t="t" r="r" b="b"/>
              <a:pathLst>
                <a:path w="6985" h="2540">
                  <a:moveTo>
                    <a:pt x="0" y="0"/>
                  </a:moveTo>
                  <a:lnTo>
                    <a:pt x="254" y="101"/>
                  </a:lnTo>
                  <a:lnTo>
                    <a:pt x="1346" y="533"/>
                  </a:lnTo>
                  <a:lnTo>
                    <a:pt x="2197" y="863"/>
                  </a:lnTo>
                  <a:lnTo>
                    <a:pt x="2667" y="1041"/>
                  </a:lnTo>
                  <a:lnTo>
                    <a:pt x="6400" y="2501"/>
                  </a:lnTo>
                </a:path>
              </a:pathLst>
            </a:custGeom>
            <a:ln w="3175">
              <a:solidFill>
                <a:srgbClr val="565658"/>
              </a:solidFill>
            </a:ln>
          </p:spPr>
          <p:txBody>
            <a:bodyPr wrap="square" lIns="0" tIns="0" rIns="0" bIns="0" rtlCol="0"/>
            <a:lstStyle/>
            <a:p/>
          </p:txBody>
        </p:sp>
        <p:sp>
          <p:nvSpPr>
            <p:cNvPr id="4110" name="object 4110" descr=""/>
            <p:cNvSpPr/>
            <p:nvPr/>
          </p:nvSpPr>
          <p:spPr>
            <a:xfrm>
              <a:off x="2230819" y="8160736"/>
              <a:ext cx="4445" cy="9525"/>
            </a:xfrm>
            <a:custGeom>
              <a:avLst/>
              <a:gdLst/>
              <a:ahLst/>
              <a:cxnLst/>
              <a:rect l="l" t="t" r="r" b="b"/>
              <a:pathLst>
                <a:path w="4444" h="9525">
                  <a:moveTo>
                    <a:pt x="0" y="9156"/>
                  </a:moveTo>
                  <a:lnTo>
                    <a:pt x="3873" y="4864"/>
                  </a:lnTo>
                  <a:lnTo>
                    <a:pt x="3797" y="3606"/>
                  </a:lnTo>
                  <a:lnTo>
                    <a:pt x="3581" y="2793"/>
                  </a:lnTo>
                  <a:lnTo>
                    <a:pt x="3263" y="2133"/>
                  </a:lnTo>
                  <a:lnTo>
                    <a:pt x="2451" y="1092"/>
                  </a:lnTo>
                  <a:lnTo>
                    <a:pt x="723" y="0"/>
                  </a:lnTo>
                </a:path>
              </a:pathLst>
            </a:custGeom>
            <a:ln w="3175">
              <a:solidFill>
                <a:srgbClr val="565658"/>
              </a:solidFill>
            </a:ln>
          </p:spPr>
          <p:txBody>
            <a:bodyPr wrap="square" lIns="0" tIns="0" rIns="0" bIns="0" rtlCol="0"/>
            <a:lstStyle/>
            <a:p/>
          </p:txBody>
        </p:sp>
        <p:sp>
          <p:nvSpPr>
            <p:cNvPr id="4111" name="object 4111" descr=""/>
            <p:cNvSpPr/>
            <p:nvPr/>
          </p:nvSpPr>
          <p:spPr>
            <a:xfrm>
              <a:off x="2235191" y="8065837"/>
              <a:ext cx="635" cy="1270"/>
            </a:xfrm>
            <a:custGeom>
              <a:avLst/>
              <a:gdLst/>
              <a:ahLst/>
              <a:cxnLst/>
              <a:rect l="l" t="t" r="r" b="b"/>
              <a:pathLst>
                <a:path w="635" h="1270">
                  <a:moveTo>
                    <a:pt x="266" y="0"/>
                  </a:moveTo>
                  <a:lnTo>
                    <a:pt x="177" y="152"/>
                  </a:lnTo>
                  <a:lnTo>
                    <a:pt x="114" y="406"/>
                  </a:lnTo>
                  <a:lnTo>
                    <a:pt x="38" y="774"/>
                  </a:lnTo>
                  <a:lnTo>
                    <a:pt x="0" y="1168"/>
                  </a:lnTo>
                </a:path>
              </a:pathLst>
            </a:custGeom>
            <a:ln w="3175">
              <a:solidFill>
                <a:srgbClr val="565658"/>
              </a:solidFill>
            </a:ln>
          </p:spPr>
          <p:txBody>
            <a:bodyPr wrap="square" lIns="0" tIns="0" rIns="0" bIns="0" rtlCol="0"/>
            <a:lstStyle/>
            <a:p/>
          </p:txBody>
        </p:sp>
        <p:sp>
          <p:nvSpPr>
            <p:cNvPr id="4112" name="object 4112" descr=""/>
            <p:cNvSpPr/>
            <p:nvPr/>
          </p:nvSpPr>
          <p:spPr>
            <a:xfrm>
              <a:off x="2231285" y="8160131"/>
              <a:ext cx="635" cy="635"/>
            </a:xfrm>
            <a:custGeom>
              <a:avLst/>
              <a:gdLst/>
              <a:ahLst/>
              <a:cxnLst/>
              <a:rect l="l" t="t" r="r" b="b"/>
              <a:pathLst>
                <a:path w="635" h="634">
                  <a:moveTo>
                    <a:pt x="241" y="596"/>
                  </a:moveTo>
                  <a:lnTo>
                    <a:pt x="25" y="381"/>
                  </a:lnTo>
                  <a:lnTo>
                    <a:pt x="0" y="215"/>
                  </a:lnTo>
                  <a:lnTo>
                    <a:pt x="25" y="0"/>
                  </a:lnTo>
                </a:path>
              </a:pathLst>
            </a:custGeom>
            <a:ln w="3175">
              <a:solidFill>
                <a:srgbClr val="565658"/>
              </a:solidFill>
            </a:ln>
          </p:spPr>
          <p:txBody>
            <a:bodyPr wrap="square" lIns="0" tIns="0" rIns="0" bIns="0" rtlCol="0"/>
            <a:lstStyle/>
            <a:p/>
          </p:txBody>
        </p:sp>
        <p:sp>
          <p:nvSpPr>
            <p:cNvPr id="4113" name="object 4113" descr=""/>
            <p:cNvSpPr/>
            <p:nvPr/>
          </p:nvSpPr>
          <p:spPr>
            <a:xfrm>
              <a:off x="2352678" y="8176416"/>
              <a:ext cx="635" cy="635"/>
            </a:xfrm>
            <a:custGeom>
              <a:avLst/>
              <a:gdLst/>
              <a:ahLst/>
              <a:cxnLst/>
              <a:rect l="l" t="t" r="r" b="b"/>
              <a:pathLst>
                <a:path w="635" h="634">
                  <a:moveTo>
                    <a:pt x="279" y="0"/>
                  </a:moveTo>
                  <a:lnTo>
                    <a:pt x="266" y="203"/>
                  </a:lnTo>
                  <a:lnTo>
                    <a:pt x="215" y="355"/>
                  </a:lnTo>
                  <a:lnTo>
                    <a:pt x="0" y="533"/>
                  </a:lnTo>
                </a:path>
              </a:pathLst>
            </a:custGeom>
            <a:ln w="3175">
              <a:solidFill>
                <a:srgbClr val="565658"/>
              </a:solidFill>
            </a:ln>
          </p:spPr>
          <p:txBody>
            <a:bodyPr wrap="square" lIns="0" tIns="0" rIns="0" bIns="0" rtlCol="0"/>
            <a:lstStyle/>
            <a:p/>
          </p:txBody>
        </p:sp>
        <p:sp>
          <p:nvSpPr>
            <p:cNvPr id="4114" name="object 4114" descr=""/>
            <p:cNvSpPr/>
            <p:nvPr/>
          </p:nvSpPr>
          <p:spPr>
            <a:xfrm>
              <a:off x="2264130" y="7986972"/>
              <a:ext cx="635" cy="1270"/>
            </a:xfrm>
            <a:custGeom>
              <a:avLst/>
              <a:gdLst/>
              <a:ahLst/>
              <a:cxnLst/>
              <a:rect l="l" t="t" r="r" b="b"/>
              <a:pathLst>
                <a:path w="635" h="1270">
                  <a:moveTo>
                    <a:pt x="76" y="723"/>
                  </a:moveTo>
                  <a:lnTo>
                    <a:pt x="0" y="546"/>
                  </a:lnTo>
                  <a:lnTo>
                    <a:pt x="0" y="380"/>
                  </a:lnTo>
                  <a:lnTo>
                    <a:pt x="101" y="177"/>
                  </a:lnTo>
                  <a:lnTo>
                    <a:pt x="254" y="0"/>
                  </a:lnTo>
                </a:path>
              </a:pathLst>
            </a:custGeom>
            <a:ln w="3175">
              <a:solidFill>
                <a:srgbClr val="565658"/>
              </a:solidFill>
            </a:ln>
          </p:spPr>
          <p:txBody>
            <a:bodyPr wrap="square" lIns="0" tIns="0" rIns="0" bIns="0" rtlCol="0"/>
            <a:lstStyle/>
            <a:p/>
          </p:txBody>
        </p:sp>
        <p:sp>
          <p:nvSpPr>
            <p:cNvPr id="4115" name="object 4115" descr=""/>
            <p:cNvSpPr/>
            <p:nvPr/>
          </p:nvSpPr>
          <p:spPr>
            <a:xfrm>
              <a:off x="2348773" y="8176949"/>
              <a:ext cx="4445" cy="9525"/>
            </a:xfrm>
            <a:custGeom>
              <a:avLst/>
              <a:gdLst/>
              <a:ahLst/>
              <a:cxnLst/>
              <a:rect l="l" t="t" r="r" b="b"/>
              <a:pathLst>
                <a:path w="4444" h="9525">
                  <a:moveTo>
                    <a:pt x="3898" y="0"/>
                  </a:moveTo>
                  <a:lnTo>
                    <a:pt x="0" y="4279"/>
                  </a:lnTo>
                  <a:lnTo>
                    <a:pt x="76" y="5537"/>
                  </a:lnTo>
                  <a:lnTo>
                    <a:pt x="304" y="6350"/>
                  </a:lnTo>
                  <a:lnTo>
                    <a:pt x="596" y="7010"/>
                  </a:lnTo>
                  <a:lnTo>
                    <a:pt x="1422" y="8064"/>
                  </a:lnTo>
                  <a:lnTo>
                    <a:pt x="3162" y="9144"/>
                  </a:lnTo>
                </a:path>
              </a:pathLst>
            </a:custGeom>
            <a:ln w="3175">
              <a:solidFill>
                <a:srgbClr val="565658"/>
              </a:solidFill>
            </a:ln>
          </p:spPr>
          <p:txBody>
            <a:bodyPr wrap="square" lIns="0" tIns="0" rIns="0" bIns="0" rtlCol="0"/>
            <a:lstStyle/>
            <a:p/>
          </p:txBody>
        </p:sp>
        <p:sp>
          <p:nvSpPr>
            <p:cNvPr id="4116" name="object 4116" descr=""/>
            <p:cNvSpPr/>
            <p:nvPr/>
          </p:nvSpPr>
          <p:spPr>
            <a:xfrm>
              <a:off x="2359520" y="8175176"/>
              <a:ext cx="635" cy="635"/>
            </a:xfrm>
            <a:custGeom>
              <a:avLst/>
              <a:gdLst/>
              <a:ahLst/>
              <a:cxnLst/>
              <a:rect l="l" t="t" r="r" b="b"/>
              <a:pathLst>
                <a:path w="635" h="634">
                  <a:moveTo>
                    <a:pt x="482" y="0"/>
                  </a:moveTo>
                  <a:lnTo>
                    <a:pt x="419" y="203"/>
                  </a:lnTo>
                  <a:lnTo>
                    <a:pt x="317" y="342"/>
                  </a:lnTo>
                  <a:lnTo>
                    <a:pt x="177" y="457"/>
                  </a:lnTo>
                  <a:lnTo>
                    <a:pt x="0" y="533"/>
                  </a:lnTo>
                </a:path>
              </a:pathLst>
            </a:custGeom>
            <a:ln w="3175">
              <a:solidFill>
                <a:srgbClr val="565658"/>
              </a:solidFill>
            </a:ln>
          </p:spPr>
          <p:txBody>
            <a:bodyPr wrap="square" lIns="0" tIns="0" rIns="0" bIns="0" rtlCol="0"/>
            <a:lstStyle/>
            <a:p/>
          </p:txBody>
        </p:sp>
        <p:sp>
          <p:nvSpPr>
            <p:cNvPr id="4117" name="object 4117" descr=""/>
            <p:cNvSpPr/>
            <p:nvPr/>
          </p:nvSpPr>
          <p:spPr>
            <a:xfrm>
              <a:off x="2367097" y="8093588"/>
              <a:ext cx="635" cy="635"/>
            </a:xfrm>
            <a:custGeom>
              <a:avLst/>
              <a:gdLst/>
              <a:ahLst/>
              <a:cxnLst/>
              <a:rect l="l" t="t" r="r" b="b"/>
              <a:pathLst>
                <a:path w="635" h="634">
                  <a:moveTo>
                    <a:pt x="0" y="495"/>
                  </a:moveTo>
                  <a:lnTo>
                    <a:pt x="139" y="469"/>
                  </a:lnTo>
                  <a:lnTo>
                    <a:pt x="317" y="190"/>
                  </a:lnTo>
                  <a:lnTo>
                    <a:pt x="355" y="0"/>
                  </a:lnTo>
                </a:path>
              </a:pathLst>
            </a:custGeom>
            <a:ln w="3175">
              <a:solidFill>
                <a:srgbClr val="565658"/>
              </a:solidFill>
            </a:ln>
          </p:spPr>
          <p:txBody>
            <a:bodyPr wrap="square" lIns="0" tIns="0" rIns="0" bIns="0" rtlCol="0"/>
            <a:lstStyle/>
            <a:p/>
          </p:txBody>
        </p:sp>
        <p:sp>
          <p:nvSpPr>
            <p:cNvPr id="4118" name="object 4118" descr=""/>
            <p:cNvSpPr/>
            <p:nvPr/>
          </p:nvSpPr>
          <p:spPr>
            <a:xfrm>
              <a:off x="2223564" y="8159084"/>
              <a:ext cx="1270" cy="11430"/>
            </a:xfrm>
            <a:custGeom>
              <a:avLst/>
              <a:gdLst/>
              <a:ahLst/>
              <a:cxnLst/>
              <a:rect l="l" t="t" r="r" b="b"/>
              <a:pathLst>
                <a:path w="1269" h="11429">
                  <a:moveTo>
                    <a:pt x="0" y="11391"/>
                  </a:moveTo>
                  <a:lnTo>
                    <a:pt x="520" y="5715"/>
                  </a:lnTo>
                  <a:lnTo>
                    <a:pt x="1054" y="0"/>
                  </a:lnTo>
                </a:path>
              </a:pathLst>
            </a:custGeom>
            <a:ln w="3175">
              <a:solidFill>
                <a:srgbClr val="565658"/>
              </a:solidFill>
            </a:ln>
          </p:spPr>
          <p:txBody>
            <a:bodyPr wrap="square" lIns="0" tIns="0" rIns="0" bIns="0" rtlCol="0"/>
            <a:lstStyle/>
            <a:p/>
          </p:txBody>
        </p:sp>
        <p:sp>
          <p:nvSpPr>
            <p:cNvPr id="4119" name="object 4119" descr=""/>
            <p:cNvSpPr/>
            <p:nvPr/>
          </p:nvSpPr>
          <p:spPr>
            <a:xfrm>
              <a:off x="2223500" y="8170460"/>
              <a:ext cx="635" cy="1270"/>
            </a:xfrm>
            <a:custGeom>
              <a:avLst/>
              <a:gdLst/>
              <a:ahLst/>
              <a:cxnLst/>
              <a:rect l="l" t="t" r="r" b="b"/>
              <a:pathLst>
                <a:path w="635" h="1270">
                  <a:moveTo>
                    <a:pt x="63" y="1219"/>
                  </a:moveTo>
                  <a:lnTo>
                    <a:pt x="0" y="977"/>
                  </a:lnTo>
                  <a:lnTo>
                    <a:pt x="12" y="723"/>
                  </a:lnTo>
                  <a:lnTo>
                    <a:pt x="25" y="368"/>
                  </a:lnTo>
                  <a:lnTo>
                    <a:pt x="63" y="0"/>
                  </a:lnTo>
                </a:path>
              </a:pathLst>
            </a:custGeom>
            <a:ln w="3175">
              <a:solidFill>
                <a:srgbClr val="565658"/>
              </a:solidFill>
            </a:ln>
          </p:spPr>
          <p:txBody>
            <a:bodyPr wrap="square" lIns="0" tIns="0" rIns="0" bIns="0" rtlCol="0"/>
            <a:lstStyle/>
            <a:p/>
          </p:txBody>
        </p:sp>
        <p:sp>
          <p:nvSpPr>
            <p:cNvPr id="4120" name="object 4120" descr=""/>
            <p:cNvSpPr/>
            <p:nvPr/>
          </p:nvSpPr>
          <p:spPr>
            <a:xfrm>
              <a:off x="2258278" y="7995118"/>
              <a:ext cx="635" cy="635"/>
            </a:xfrm>
            <a:custGeom>
              <a:avLst/>
              <a:gdLst/>
              <a:ahLst/>
              <a:cxnLst/>
              <a:rect l="l" t="t" r="r" b="b"/>
              <a:pathLst>
                <a:path w="635" h="634">
                  <a:moveTo>
                    <a:pt x="0" y="304"/>
                  </a:moveTo>
                  <a:lnTo>
                    <a:pt x="127" y="126"/>
                  </a:lnTo>
                  <a:lnTo>
                    <a:pt x="266" y="38"/>
                  </a:lnTo>
                  <a:lnTo>
                    <a:pt x="419" y="0"/>
                  </a:lnTo>
                  <a:lnTo>
                    <a:pt x="571" y="12"/>
                  </a:lnTo>
                </a:path>
              </a:pathLst>
            </a:custGeom>
            <a:ln w="3175">
              <a:solidFill>
                <a:srgbClr val="565658"/>
              </a:solidFill>
            </a:ln>
          </p:spPr>
          <p:txBody>
            <a:bodyPr wrap="square" lIns="0" tIns="0" rIns="0" bIns="0" rtlCol="0"/>
            <a:lstStyle/>
            <a:p/>
          </p:txBody>
        </p:sp>
        <p:sp>
          <p:nvSpPr>
            <p:cNvPr id="4121" name="object 4121" descr=""/>
            <p:cNvSpPr/>
            <p:nvPr/>
          </p:nvSpPr>
          <p:spPr>
            <a:xfrm>
              <a:off x="2258848" y="7987682"/>
              <a:ext cx="6985" cy="8255"/>
            </a:xfrm>
            <a:custGeom>
              <a:avLst/>
              <a:gdLst/>
              <a:ahLst/>
              <a:cxnLst/>
              <a:rect l="l" t="t" r="r" b="b"/>
              <a:pathLst>
                <a:path w="6985" h="8254">
                  <a:moveTo>
                    <a:pt x="0" y="7454"/>
                  </a:moveTo>
                  <a:lnTo>
                    <a:pt x="787" y="7683"/>
                  </a:lnTo>
                  <a:lnTo>
                    <a:pt x="2006" y="7746"/>
                  </a:lnTo>
                  <a:lnTo>
                    <a:pt x="2349" y="7708"/>
                  </a:lnTo>
                  <a:lnTo>
                    <a:pt x="6413" y="3314"/>
                  </a:lnTo>
                  <a:lnTo>
                    <a:pt x="6299" y="1879"/>
                  </a:lnTo>
                  <a:lnTo>
                    <a:pt x="5359" y="0"/>
                  </a:lnTo>
                </a:path>
              </a:pathLst>
            </a:custGeom>
            <a:ln w="3175">
              <a:solidFill>
                <a:srgbClr val="565658"/>
              </a:solidFill>
            </a:ln>
          </p:spPr>
          <p:txBody>
            <a:bodyPr wrap="square" lIns="0" tIns="0" rIns="0" bIns="0" rtlCol="0"/>
            <a:lstStyle/>
            <a:p/>
          </p:txBody>
        </p:sp>
        <p:sp>
          <p:nvSpPr>
            <p:cNvPr id="4122" name="object 4122" descr=""/>
            <p:cNvSpPr/>
            <p:nvPr/>
          </p:nvSpPr>
          <p:spPr>
            <a:xfrm>
              <a:off x="2240964" y="8068953"/>
              <a:ext cx="4445" cy="9525"/>
            </a:xfrm>
            <a:custGeom>
              <a:avLst/>
              <a:gdLst/>
              <a:ahLst/>
              <a:cxnLst/>
              <a:rect l="l" t="t" r="r" b="b"/>
              <a:pathLst>
                <a:path w="4444" h="9525">
                  <a:moveTo>
                    <a:pt x="0" y="9105"/>
                  </a:moveTo>
                  <a:lnTo>
                    <a:pt x="4025" y="4965"/>
                  </a:lnTo>
                  <a:lnTo>
                    <a:pt x="4013" y="3721"/>
                  </a:lnTo>
                  <a:lnTo>
                    <a:pt x="3822" y="2921"/>
                  </a:lnTo>
                  <a:lnTo>
                    <a:pt x="3530" y="2222"/>
                  </a:lnTo>
                  <a:lnTo>
                    <a:pt x="2755" y="1143"/>
                  </a:lnTo>
                  <a:lnTo>
                    <a:pt x="1054" y="0"/>
                  </a:lnTo>
                </a:path>
              </a:pathLst>
            </a:custGeom>
            <a:ln w="3175">
              <a:solidFill>
                <a:srgbClr val="565658"/>
              </a:solidFill>
            </a:ln>
          </p:spPr>
          <p:txBody>
            <a:bodyPr wrap="square" lIns="0" tIns="0" rIns="0" bIns="0" rtlCol="0"/>
            <a:lstStyle/>
            <a:p/>
          </p:txBody>
        </p:sp>
        <p:sp>
          <p:nvSpPr>
            <p:cNvPr id="4123" name="object 4123" descr=""/>
            <p:cNvSpPr/>
            <p:nvPr/>
          </p:nvSpPr>
          <p:spPr>
            <a:xfrm>
              <a:off x="2235823" y="8020172"/>
              <a:ext cx="6350" cy="46355"/>
            </a:xfrm>
            <a:custGeom>
              <a:avLst/>
              <a:gdLst/>
              <a:ahLst/>
              <a:cxnLst/>
              <a:rect l="l" t="t" r="r" b="b"/>
              <a:pathLst>
                <a:path w="6350" h="46354">
                  <a:moveTo>
                    <a:pt x="6108" y="0"/>
                  </a:moveTo>
                  <a:lnTo>
                    <a:pt x="0" y="45821"/>
                  </a:lnTo>
                </a:path>
              </a:pathLst>
            </a:custGeom>
            <a:ln w="3175">
              <a:solidFill>
                <a:srgbClr val="565658"/>
              </a:solidFill>
            </a:ln>
          </p:spPr>
          <p:txBody>
            <a:bodyPr wrap="square" lIns="0" tIns="0" rIns="0" bIns="0" rtlCol="0"/>
            <a:lstStyle/>
            <a:p/>
          </p:txBody>
        </p:sp>
        <p:sp>
          <p:nvSpPr>
            <p:cNvPr id="4124" name="object 4124" descr=""/>
            <p:cNvSpPr/>
            <p:nvPr/>
          </p:nvSpPr>
          <p:spPr>
            <a:xfrm>
              <a:off x="2225192" y="8079517"/>
              <a:ext cx="8890" cy="78740"/>
            </a:xfrm>
            <a:custGeom>
              <a:avLst/>
              <a:gdLst/>
              <a:ahLst/>
              <a:cxnLst/>
              <a:rect l="l" t="t" r="r" b="b"/>
              <a:pathLst>
                <a:path w="8889" h="78740">
                  <a:moveTo>
                    <a:pt x="8839" y="0"/>
                  </a:moveTo>
                  <a:lnTo>
                    <a:pt x="3390" y="40817"/>
                  </a:lnTo>
                  <a:lnTo>
                    <a:pt x="0" y="78498"/>
                  </a:lnTo>
                </a:path>
              </a:pathLst>
            </a:custGeom>
            <a:ln w="3175">
              <a:solidFill>
                <a:srgbClr val="565658"/>
              </a:solidFill>
            </a:ln>
          </p:spPr>
          <p:txBody>
            <a:bodyPr wrap="square" lIns="0" tIns="0" rIns="0" bIns="0" rtlCol="0"/>
            <a:lstStyle/>
            <a:p/>
          </p:txBody>
        </p:sp>
        <p:sp>
          <p:nvSpPr>
            <p:cNvPr id="4125" name="object 4125" descr=""/>
            <p:cNvSpPr/>
            <p:nvPr/>
          </p:nvSpPr>
          <p:spPr>
            <a:xfrm>
              <a:off x="2219504" y="8171610"/>
              <a:ext cx="5080" cy="49530"/>
            </a:xfrm>
            <a:custGeom>
              <a:avLst/>
              <a:gdLst/>
              <a:ahLst/>
              <a:cxnLst/>
              <a:rect l="l" t="t" r="r" b="b"/>
              <a:pathLst>
                <a:path w="5080" h="49529">
                  <a:moveTo>
                    <a:pt x="4457" y="0"/>
                  </a:moveTo>
                  <a:lnTo>
                    <a:pt x="0" y="49339"/>
                  </a:lnTo>
                </a:path>
              </a:pathLst>
            </a:custGeom>
            <a:ln w="3175">
              <a:solidFill>
                <a:srgbClr val="565658"/>
              </a:solidFill>
            </a:ln>
          </p:spPr>
          <p:txBody>
            <a:bodyPr wrap="square" lIns="0" tIns="0" rIns="0" bIns="0" rtlCol="0"/>
            <a:lstStyle/>
            <a:p/>
          </p:txBody>
        </p:sp>
        <p:sp>
          <p:nvSpPr>
            <p:cNvPr id="4126" name="object 4126" descr=""/>
            <p:cNvSpPr/>
            <p:nvPr/>
          </p:nvSpPr>
          <p:spPr>
            <a:xfrm>
              <a:off x="2223550" y="8170438"/>
              <a:ext cx="6985" cy="1270"/>
            </a:xfrm>
            <a:custGeom>
              <a:avLst/>
              <a:gdLst/>
              <a:ahLst/>
              <a:cxnLst/>
              <a:rect l="l" t="t" r="r" b="b"/>
              <a:pathLst>
                <a:path w="6985" h="1270">
                  <a:moveTo>
                    <a:pt x="6972" y="0"/>
                  </a:moveTo>
                  <a:lnTo>
                    <a:pt x="2971" y="711"/>
                  </a:lnTo>
                  <a:lnTo>
                    <a:pt x="2476" y="787"/>
                  </a:lnTo>
                  <a:lnTo>
                    <a:pt x="1435" y="990"/>
                  </a:lnTo>
                  <a:lnTo>
                    <a:pt x="342" y="1193"/>
                  </a:lnTo>
                  <a:lnTo>
                    <a:pt x="127" y="1219"/>
                  </a:lnTo>
                  <a:lnTo>
                    <a:pt x="0" y="1231"/>
                  </a:lnTo>
                </a:path>
              </a:pathLst>
            </a:custGeom>
            <a:ln w="3175">
              <a:solidFill>
                <a:srgbClr val="565658"/>
              </a:solidFill>
            </a:ln>
          </p:spPr>
          <p:txBody>
            <a:bodyPr wrap="square" lIns="0" tIns="0" rIns="0" bIns="0" rtlCol="0"/>
            <a:lstStyle/>
            <a:p/>
          </p:txBody>
        </p:sp>
        <p:sp>
          <p:nvSpPr>
            <p:cNvPr id="4127" name="object 4127" descr=""/>
            <p:cNvSpPr/>
            <p:nvPr/>
          </p:nvSpPr>
          <p:spPr>
            <a:xfrm>
              <a:off x="2241815" y="8068334"/>
              <a:ext cx="635" cy="635"/>
            </a:xfrm>
            <a:custGeom>
              <a:avLst/>
              <a:gdLst/>
              <a:ahLst/>
              <a:cxnLst/>
              <a:rect l="l" t="t" r="r" b="b"/>
              <a:pathLst>
                <a:path w="635" h="634">
                  <a:moveTo>
                    <a:pt x="215" y="609"/>
                  </a:moveTo>
                  <a:lnTo>
                    <a:pt x="12" y="368"/>
                  </a:lnTo>
                  <a:lnTo>
                    <a:pt x="0" y="215"/>
                  </a:lnTo>
                  <a:lnTo>
                    <a:pt x="25" y="0"/>
                  </a:lnTo>
                </a:path>
              </a:pathLst>
            </a:custGeom>
            <a:ln w="3175">
              <a:solidFill>
                <a:srgbClr val="565658"/>
              </a:solidFill>
            </a:ln>
          </p:spPr>
          <p:txBody>
            <a:bodyPr wrap="square" lIns="0" tIns="0" rIns="0" bIns="0" rtlCol="0"/>
            <a:lstStyle/>
            <a:p/>
          </p:txBody>
        </p:sp>
        <p:sp>
          <p:nvSpPr>
            <p:cNvPr id="4128" name="object 4128" descr=""/>
            <p:cNvSpPr/>
            <p:nvPr/>
          </p:nvSpPr>
          <p:spPr>
            <a:xfrm>
              <a:off x="2240654" y="8078066"/>
              <a:ext cx="635" cy="635"/>
            </a:xfrm>
            <a:custGeom>
              <a:avLst/>
              <a:gdLst/>
              <a:ahLst/>
              <a:cxnLst/>
              <a:rect l="l" t="t" r="r" b="b"/>
              <a:pathLst>
                <a:path w="635" h="634">
                  <a:moveTo>
                    <a:pt x="0" y="533"/>
                  </a:moveTo>
                  <a:lnTo>
                    <a:pt x="12" y="342"/>
                  </a:lnTo>
                  <a:lnTo>
                    <a:pt x="88" y="165"/>
                  </a:lnTo>
                  <a:lnTo>
                    <a:pt x="304" y="0"/>
                  </a:lnTo>
                </a:path>
              </a:pathLst>
            </a:custGeom>
            <a:ln w="3175">
              <a:solidFill>
                <a:srgbClr val="565658"/>
              </a:solidFill>
            </a:ln>
          </p:spPr>
          <p:txBody>
            <a:bodyPr wrap="square" lIns="0" tIns="0" rIns="0" bIns="0" rtlCol="0"/>
            <a:lstStyle/>
            <a:p/>
          </p:txBody>
        </p:sp>
        <p:sp>
          <p:nvSpPr>
            <p:cNvPr id="4129" name="object 4129" descr=""/>
            <p:cNvSpPr/>
            <p:nvPr/>
          </p:nvSpPr>
          <p:spPr>
            <a:xfrm>
              <a:off x="2230514" y="8160132"/>
              <a:ext cx="4445" cy="10795"/>
            </a:xfrm>
            <a:custGeom>
              <a:avLst/>
              <a:gdLst/>
              <a:ahLst/>
              <a:cxnLst/>
              <a:rect l="l" t="t" r="r" b="b"/>
              <a:pathLst>
                <a:path w="4444" h="10795">
                  <a:moveTo>
                    <a:pt x="812" y="0"/>
                  </a:moveTo>
                  <a:lnTo>
                    <a:pt x="2705" y="1142"/>
                  </a:lnTo>
                  <a:lnTo>
                    <a:pt x="3746" y="2412"/>
                  </a:lnTo>
                  <a:lnTo>
                    <a:pt x="4381" y="4076"/>
                  </a:lnTo>
                  <a:lnTo>
                    <a:pt x="4444" y="5714"/>
                  </a:lnTo>
                  <a:lnTo>
                    <a:pt x="4013" y="7213"/>
                  </a:lnTo>
                  <a:lnTo>
                    <a:pt x="3200" y="8496"/>
                  </a:lnTo>
                  <a:lnTo>
                    <a:pt x="2070" y="9499"/>
                  </a:lnTo>
                  <a:lnTo>
                    <a:pt x="660" y="10134"/>
                  </a:lnTo>
                  <a:lnTo>
                    <a:pt x="0" y="10312"/>
                  </a:lnTo>
                </a:path>
              </a:pathLst>
            </a:custGeom>
            <a:ln w="3175">
              <a:solidFill>
                <a:srgbClr val="565658"/>
              </a:solidFill>
            </a:ln>
          </p:spPr>
          <p:txBody>
            <a:bodyPr wrap="square" lIns="0" tIns="0" rIns="0" bIns="0" rtlCol="0"/>
            <a:lstStyle/>
            <a:p/>
          </p:txBody>
        </p:sp>
        <p:sp>
          <p:nvSpPr>
            <p:cNvPr id="4130" name="object 4130" descr=""/>
            <p:cNvSpPr/>
            <p:nvPr/>
          </p:nvSpPr>
          <p:spPr>
            <a:xfrm>
              <a:off x="2362537" y="8094083"/>
              <a:ext cx="5080" cy="9525"/>
            </a:xfrm>
            <a:custGeom>
              <a:avLst/>
              <a:gdLst/>
              <a:ahLst/>
              <a:cxnLst/>
              <a:rect l="l" t="t" r="r" b="b"/>
              <a:pathLst>
                <a:path w="5080" h="9525">
                  <a:moveTo>
                    <a:pt x="4559" y="0"/>
                  </a:moveTo>
                  <a:lnTo>
                    <a:pt x="0" y="4940"/>
                  </a:lnTo>
                  <a:lnTo>
                    <a:pt x="101" y="5791"/>
                  </a:lnTo>
                  <a:lnTo>
                    <a:pt x="330" y="6476"/>
                  </a:lnTo>
                  <a:lnTo>
                    <a:pt x="977" y="7632"/>
                  </a:lnTo>
                  <a:lnTo>
                    <a:pt x="2552" y="8978"/>
                  </a:lnTo>
                </a:path>
              </a:pathLst>
            </a:custGeom>
            <a:ln w="3175">
              <a:solidFill>
                <a:srgbClr val="565658"/>
              </a:solidFill>
            </a:ln>
          </p:spPr>
          <p:txBody>
            <a:bodyPr wrap="square" lIns="0" tIns="0" rIns="0" bIns="0" rtlCol="0"/>
            <a:lstStyle/>
            <a:p/>
          </p:txBody>
        </p:sp>
        <p:sp>
          <p:nvSpPr>
            <p:cNvPr id="4131" name="object 4131" descr=""/>
            <p:cNvSpPr/>
            <p:nvPr/>
          </p:nvSpPr>
          <p:spPr>
            <a:xfrm>
              <a:off x="2224829" y="8157888"/>
              <a:ext cx="6985" cy="2540"/>
            </a:xfrm>
            <a:custGeom>
              <a:avLst/>
              <a:gdLst/>
              <a:ahLst/>
              <a:cxnLst/>
              <a:rect l="l" t="t" r="r" b="b"/>
              <a:pathLst>
                <a:path w="6985" h="2540">
                  <a:moveTo>
                    <a:pt x="0" y="0"/>
                  </a:moveTo>
                  <a:lnTo>
                    <a:pt x="266" y="88"/>
                  </a:lnTo>
                  <a:lnTo>
                    <a:pt x="1384" y="482"/>
                  </a:lnTo>
                  <a:lnTo>
                    <a:pt x="2247" y="774"/>
                  </a:lnTo>
                  <a:lnTo>
                    <a:pt x="2705" y="939"/>
                  </a:lnTo>
                  <a:lnTo>
                    <a:pt x="6502" y="2247"/>
                  </a:lnTo>
                </a:path>
              </a:pathLst>
            </a:custGeom>
            <a:ln w="3175">
              <a:solidFill>
                <a:srgbClr val="565658"/>
              </a:solidFill>
            </a:ln>
          </p:spPr>
          <p:txBody>
            <a:bodyPr wrap="square" lIns="0" tIns="0" rIns="0" bIns="0" rtlCol="0"/>
            <a:lstStyle/>
            <a:p/>
          </p:txBody>
        </p:sp>
        <p:sp>
          <p:nvSpPr>
            <p:cNvPr id="4132" name="object 4132" descr=""/>
            <p:cNvSpPr/>
            <p:nvPr/>
          </p:nvSpPr>
          <p:spPr>
            <a:xfrm>
              <a:off x="2224631" y="8157884"/>
              <a:ext cx="635" cy="1270"/>
            </a:xfrm>
            <a:custGeom>
              <a:avLst/>
              <a:gdLst/>
              <a:ahLst/>
              <a:cxnLst/>
              <a:rect l="l" t="t" r="r" b="b"/>
              <a:pathLst>
                <a:path w="635" h="1270">
                  <a:moveTo>
                    <a:pt x="0" y="1193"/>
                  </a:moveTo>
                  <a:lnTo>
                    <a:pt x="25" y="787"/>
                  </a:lnTo>
                  <a:lnTo>
                    <a:pt x="76" y="419"/>
                  </a:lnTo>
                  <a:lnTo>
                    <a:pt x="139" y="165"/>
                  </a:lnTo>
                  <a:lnTo>
                    <a:pt x="190" y="12"/>
                  </a:lnTo>
                </a:path>
              </a:pathLst>
            </a:custGeom>
            <a:ln w="3175">
              <a:solidFill>
                <a:srgbClr val="565658"/>
              </a:solidFill>
            </a:ln>
          </p:spPr>
          <p:txBody>
            <a:bodyPr wrap="square" lIns="0" tIns="0" rIns="0" bIns="0" rtlCol="0"/>
            <a:lstStyle/>
            <a:p/>
          </p:txBody>
        </p:sp>
        <p:sp>
          <p:nvSpPr>
            <p:cNvPr id="4133" name="object 4133" descr=""/>
            <p:cNvSpPr/>
            <p:nvPr/>
          </p:nvSpPr>
          <p:spPr>
            <a:xfrm>
              <a:off x="2365087" y="8103050"/>
              <a:ext cx="635" cy="635"/>
            </a:xfrm>
            <a:custGeom>
              <a:avLst/>
              <a:gdLst/>
              <a:ahLst/>
              <a:cxnLst/>
              <a:rect l="l" t="t" r="r" b="b"/>
              <a:pathLst>
                <a:path w="635" h="634">
                  <a:moveTo>
                    <a:pt x="0" y="0"/>
                  </a:moveTo>
                  <a:lnTo>
                    <a:pt x="177" y="254"/>
                  </a:lnTo>
                  <a:lnTo>
                    <a:pt x="190" y="419"/>
                  </a:lnTo>
                  <a:lnTo>
                    <a:pt x="127" y="622"/>
                  </a:lnTo>
                </a:path>
              </a:pathLst>
            </a:custGeom>
            <a:ln w="3175">
              <a:solidFill>
                <a:srgbClr val="565658"/>
              </a:solidFill>
            </a:ln>
          </p:spPr>
          <p:txBody>
            <a:bodyPr wrap="square" lIns="0" tIns="0" rIns="0" bIns="0" rtlCol="0"/>
            <a:lstStyle/>
            <a:p/>
          </p:txBody>
        </p:sp>
        <p:sp>
          <p:nvSpPr>
            <p:cNvPr id="4134" name="object 4134" descr=""/>
            <p:cNvSpPr/>
            <p:nvPr/>
          </p:nvSpPr>
          <p:spPr>
            <a:xfrm>
              <a:off x="2233700" y="8067015"/>
              <a:ext cx="1905" cy="11430"/>
            </a:xfrm>
            <a:custGeom>
              <a:avLst/>
              <a:gdLst/>
              <a:ahLst/>
              <a:cxnLst/>
              <a:rect l="l" t="t" r="r" b="b"/>
              <a:pathLst>
                <a:path w="1905" h="11429">
                  <a:moveTo>
                    <a:pt x="1485" y="0"/>
                  </a:moveTo>
                  <a:lnTo>
                    <a:pt x="723" y="5676"/>
                  </a:lnTo>
                  <a:lnTo>
                    <a:pt x="0" y="11353"/>
                  </a:lnTo>
                </a:path>
              </a:pathLst>
            </a:custGeom>
            <a:ln w="3175">
              <a:solidFill>
                <a:srgbClr val="565658"/>
              </a:solidFill>
            </a:ln>
          </p:spPr>
          <p:txBody>
            <a:bodyPr wrap="square" lIns="0" tIns="0" rIns="0" bIns="0" rtlCol="0"/>
            <a:lstStyle/>
            <a:p/>
          </p:txBody>
        </p:sp>
        <p:sp>
          <p:nvSpPr>
            <p:cNvPr id="4135" name="object 4135" descr=""/>
            <p:cNvSpPr/>
            <p:nvPr/>
          </p:nvSpPr>
          <p:spPr>
            <a:xfrm>
              <a:off x="2230522" y="8170222"/>
              <a:ext cx="635" cy="635"/>
            </a:xfrm>
            <a:custGeom>
              <a:avLst/>
              <a:gdLst/>
              <a:ahLst/>
              <a:cxnLst/>
              <a:rect l="l" t="t" r="r" b="b"/>
              <a:pathLst>
                <a:path w="635" h="634">
                  <a:moveTo>
                    <a:pt x="0" y="215"/>
                  </a:moveTo>
                  <a:lnTo>
                    <a:pt x="12" y="0"/>
                  </a:lnTo>
                </a:path>
              </a:pathLst>
            </a:custGeom>
            <a:ln w="3175">
              <a:solidFill>
                <a:srgbClr val="565658"/>
              </a:solidFill>
            </a:ln>
          </p:spPr>
          <p:txBody>
            <a:bodyPr wrap="square" lIns="0" tIns="0" rIns="0" bIns="0" rtlCol="0"/>
            <a:lstStyle/>
            <a:p/>
          </p:txBody>
        </p:sp>
        <p:sp>
          <p:nvSpPr>
            <p:cNvPr id="4136" name="object 4136" descr=""/>
            <p:cNvSpPr/>
            <p:nvPr/>
          </p:nvSpPr>
          <p:spPr>
            <a:xfrm>
              <a:off x="2233583" y="8078357"/>
              <a:ext cx="635" cy="1270"/>
            </a:xfrm>
            <a:custGeom>
              <a:avLst/>
              <a:gdLst/>
              <a:ahLst/>
              <a:cxnLst/>
              <a:rect l="l" t="t" r="r" b="b"/>
              <a:pathLst>
                <a:path w="635" h="1270">
                  <a:moveTo>
                    <a:pt x="114" y="0"/>
                  </a:moveTo>
                  <a:lnTo>
                    <a:pt x="63" y="355"/>
                  </a:lnTo>
                  <a:lnTo>
                    <a:pt x="12" y="711"/>
                  </a:lnTo>
                  <a:lnTo>
                    <a:pt x="0" y="977"/>
                  </a:lnTo>
                  <a:lnTo>
                    <a:pt x="12" y="1168"/>
                  </a:lnTo>
                </a:path>
              </a:pathLst>
            </a:custGeom>
            <a:ln w="3175">
              <a:solidFill>
                <a:srgbClr val="565658"/>
              </a:solidFill>
            </a:ln>
          </p:spPr>
          <p:txBody>
            <a:bodyPr wrap="square" lIns="0" tIns="0" rIns="0" bIns="0" rtlCol="0"/>
            <a:lstStyle/>
            <a:p/>
          </p:txBody>
        </p:sp>
        <p:sp>
          <p:nvSpPr>
            <p:cNvPr id="4137" name="object 4137" descr=""/>
            <p:cNvSpPr/>
            <p:nvPr/>
          </p:nvSpPr>
          <p:spPr>
            <a:xfrm>
              <a:off x="2311472" y="7952100"/>
              <a:ext cx="8255" cy="635"/>
            </a:xfrm>
            <a:custGeom>
              <a:avLst/>
              <a:gdLst/>
              <a:ahLst/>
              <a:cxnLst/>
              <a:rect l="l" t="t" r="r" b="b"/>
              <a:pathLst>
                <a:path w="8255" h="634">
                  <a:moveTo>
                    <a:pt x="0" y="101"/>
                  </a:moveTo>
                  <a:lnTo>
                    <a:pt x="3848" y="0"/>
                  </a:lnTo>
                  <a:lnTo>
                    <a:pt x="7708" y="88"/>
                  </a:lnTo>
                </a:path>
              </a:pathLst>
            </a:custGeom>
            <a:ln w="3175">
              <a:solidFill>
                <a:srgbClr val="565658"/>
              </a:solidFill>
            </a:ln>
          </p:spPr>
          <p:txBody>
            <a:bodyPr wrap="square" lIns="0" tIns="0" rIns="0" bIns="0" rtlCol="0"/>
            <a:lstStyle/>
            <a:p/>
          </p:txBody>
        </p:sp>
        <p:sp>
          <p:nvSpPr>
            <p:cNvPr id="4138" name="object 4138" descr=""/>
            <p:cNvSpPr/>
            <p:nvPr/>
          </p:nvSpPr>
          <p:spPr>
            <a:xfrm>
              <a:off x="2319085" y="7952191"/>
              <a:ext cx="635" cy="5715"/>
            </a:xfrm>
            <a:custGeom>
              <a:avLst/>
              <a:gdLst/>
              <a:ahLst/>
              <a:cxnLst/>
              <a:rect l="l" t="t" r="r" b="b"/>
              <a:pathLst>
                <a:path w="635" h="5715">
                  <a:moveTo>
                    <a:pt x="38" y="5194"/>
                  </a:moveTo>
                  <a:lnTo>
                    <a:pt x="12" y="4572"/>
                  </a:lnTo>
                  <a:lnTo>
                    <a:pt x="0" y="4241"/>
                  </a:lnTo>
                  <a:lnTo>
                    <a:pt x="12" y="3416"/>
                  </a:lnTo>
                  <a:lnTo>
                    <a:pt x="25" y="2413"/>
                  </a:lnTo>
                  <a:lnTo>
                    <a:pt x="38" y="1828"/>
                  </a:lnTo>
                  <a:lnTo>
                    <a:pt x="114" y="0"/>
                  </a:lnTo>
                </a:path>
              </a:pathLst>
            </a:custGeom>
            <a:ln w="3175">
              <a:solidFill>
                <a:srgbClr val="565658"/>
              </a:solidFill>
            </a:ln>
          </p:spPr>
          <p:txBody>
            <a:bodyPr wrap="square" lIns="0" tIns="0" rIns="0" bIns="0" rtlCol="0"/>
            <a:lstStyle/>
            <a:p/>
          </p:txBody>
        </p:sp>
        <p:sp>
          <p:nvSpPr>
            <p:cNvPr id="4139" name="object 4139" descr=""/>
            <p:cNvSpPr/>
            <p:nvPr/>
          </p:nvSpPr>
          <p:spPr>
            <a:xfrm>
              <a:off x="2424113" y="8052926"/>
              <a:ext cx="19050" cy="0"/>
            </a:xfrm>
            <a:custGeom>
              <a:avLst/>
              <a:gdLst/>
              <a:ahLst/>
              <a:cxnLst/>
              <a:rect l="l" t="t" r="r" b="b"/>
              <a:pathLst>
                <a:path w="19050" h="0">
                  <a:moveTo>
                    <a:pt x="18910" y="0"/>
                  </a:moveTo>
                  <a:lnTo>
                    <a:pt x="0" y="0"/>
                  </a:lnTo>
                </a:path>
              </a:pathLst>
            </a:custGeom>
            <a:ln w="3175">
              <a:solidFill>
                <a:srgbClr val="565658"/>
              </a:solidFill>
            </a:ln>
          </p:spPr>
          <p:txBody>
            <a:bodyPr wrap="square" lIns="0" tIns="0" rIns="0" bIns="0" rtlCol="0"/>
            <a:lstStyle/>
            <a:p/>
          </p:txBody>
        </p:sp>
        <p:sp>
          <p:nvSpPr>
            <p:cNvPr id="4140" name="object 4140" descr=""/>
            <p:cNvSpPr/>
            <p:nvPr/>
          </p:nvSpPr>
          <p:spPr>
            <a:xfrm>
              <a:off x="2424259" y="8047005"/>
              <a:ext cx="19050" cy="635"/>
            </a:xfrm>
            <a:custGeom>
              <a:avLst/>
              <a:gdLst/>
              <a:ahLst/>
              <a:cxnLst/>
              <a:rect l="l" t="t" r="r" b="b"/>
              <a:pathLst>
                <a:path w="19050" h="634">
                  <a:moveTo>
                    <a:pt x="0" y="215"/>
                  </a:moveTo>
                  <a:lnTo>
                    <a:pt x="9474" y="114"/>
                  </a:lnTo>
                  <a:lnTo>
                    <a:pt x="18783" y="0"/>
                  </a:lnTo>
                </a:path>
              </a:pathLst>
            </a:custGeom>
            <a:ln w="3175">
              <a:solidFill>
                <a:srgbClr val="565658"/>
              </a:solidFill>
            </a:ln>
          </p:spPr>
          <p:txBody>
            <a:bodyPr wrap="square" lIns="0" tIns="0" rIns="0" bIns="0" rtlCol="0"/>
            <a:lstStyle/>
            <a:p/>
          </p:txBody>
        </p:sp>
        <p:sp>
          <p:nvSpPr>
            <p:cNvPr id="4141" name="object 4141" descr=""/>
            <p:cNvSpPr/>
            <p:nvPr/>
          </p:nvSpPr>
          <p:spPr>
            <a:xfrm>
              <a:off x="2444213" y="8047010"/>
              <a:ext cx="0" cy="5080"/>
            </a:xfrm>
            <a:custGeom>
              <a:avLst/>
              <a:gdLst/>
              <a:ahLst/>
              <a:cxnLst/>
              <a:rect l="l" t="t" r="r" b="b"/>
              <a:pathLst>
                <a:path w="0" h="5079">
                  <a:moveTo>
                    <a:pt x="0" y="0"/>
                  </a:moveTo>
                  <a:lnTo>
                    <a:pt x="0" y="4724"/>
                  </a:lnTo>
                </a:path>
              </a:pathLst>
            </a:custGeom>
            <a:ln w="3175">
              <a:solidFill>
                <a:srgbClr val="565658"/>
              </a:solidFill>
            </a:ln>
          </p:spPr>
          <p:txBody>
            <a:bodyPr wrap="square" lIns="0" tIns="0" rIns="0" bIns="0" rtlCol="0"/>
            <a:lstStyle/>
            <a:p/>
          </p:txBody>
        </p:sp>
        <p:sp>
          <p:nvSpPr>
            <p:cNvPr id="4142" name="object 4142" descr=""/>
            <p:cNvSpPr/>
            <p:nvPr/>
          </p:nvSpPr>
          <p:spPr>
            <a:xfrm>
              <a:off x="2262884" y="7932009"/>
              <a:ext cx="50165" cy="0"/>
            </a:xfrm>
            <a:custGeom>
              <a:avLst/>
              <a:gdLst/>
              <a:ahLst/>
              <a:cxnLst/>
              <a:rect l="l" t="t" r="r" b="b"/>
              <a:pathLst>
                <a:path w="50164" h="0">
                  <a:moveTo>
                    <a:pt x="49555" y="0"/>
                  </a:moveTo>
                  <a:lnTo>
                    <a:pt x="0" y="0"/>
                  </a:lnTo>
                </a:path>
              </a:pathLst>
            </a:custGeom>
            <a:ln w="3175">
              <a:solidFill>
                <a:srgbClr val="565658"/>
              </a:solidFill>
            </a:ln>
          </p:spPr>
          <p:txBody>
            <a:bodyPr wrap="square" lIns="0" tIns="0" rIns="0" bIns="0" rtlCol="0"/>
            <a:lstStyle/>
            <a:p/>
          </p:txBody>
        </p:sp>
        <p:sp>
          <p:nvSpPr>
            <p:cNvPr id="4143" name="object 4143" descr=""/>
            <p:cNvSpPr/>
            <p:nvPr/>
          </p:nvSpPr>
          <p:spPr>
            <a:xfrm>
              <a:off x="2318207" y="7932022"/>
              <a:ext cx="1270" cy="20320"/>
            </a:xfrm>
            <a:custGeom>
              <a:avLst/>
              <a:gdLst/>
              <a:ahLst/>
              <a:cxnLst/>
              <a:rect l="l" t="t" r="r" b="b"/>
              <a:pathLst>
                <a:path w="1269" h="20320">
                  <a:moveTo>
                    <a:pt x="0" y="0"/>
                  </a:moveTo>
                  <a:lnTo>
                    <a:pt x="508" y="10312"/>
                  </a:lnTo>
                  <a:lnTo>
                    <a:pt x="977" y="20154"/>
                  </a:lnTo>
                </a:path>
              </a:pathLst>
            </a:custGeom>
            <a:ln w="3175">
              <a:solidFill>
                <a:srgbClr val="565658"/>
              </a:solidFill>
            </a:ln>
          </p:spPr>
          <p:txBody>
            <a:bodyPr wrap="square" lIns="0" tIns="0" rIns="0" bIns="0" rtlCol="0"/>
            <a:lstStyle/>
            <a:p/>
          </p:txBody>
        </p:sp>
        <p:sp>
          <p:nvSpPr>
            <p:cNvPr id="4144" name="object 4144" descr=""/>
            <p:cNvSpPr/>
            <p:nvPr/>
          </p:nvSpPr>
          <p:spPr>
            <a:xfrm>
              <a:off x="2311472" y="7932008"/>
              <a:ext cx="1270" cy="20320"/>
            </a:xfrm>
            <a:custGeom>
              <a:avLst/>
              <a:gdLst/>
              <a:ahLst/>
              <a:cxnLst/>
              <a:rect l="l" t="t" r="r" b="b"/>
              <a:pathLst>
                <a:path w="1269" h="20320">
                  <a:moveTo>
                    <a:pt x="0" y="20192"/>
                  </a:moveTo>
                  <a:lnTo>
                    <a:pt x="469" y="9893"/>
                  </a:lnTo>
                  <a:lnTo>
                    <a:pt x="965" y="0"/>
                  </a:lnTo>
                </a:path>
              </a:pathLst>
            </a:custGeom>
            <a:ln w="3175">
              <a:solidFill>
                <a:srgbClr val="565658"/>
              </a:solidFill>
            </a:ln>
          </p:spPr>
          <p:txBody>
            <a:bodyPr wrap="square" lIns="0" tIns="0" rIns="0" bIns="0" rtlCol="0"/>
            <a:lstStyle/>
            <a:p/>
          </p:txBody>
        </p:sp>
        <p:sp>
          <p:nvSpPr>
            <p:cNvPr id="4145" name="object 4145" descr=""/>
            <p:cNvSpPr/>
            <p:nvPr/>
          </p:nvSpPr>
          <p:spPr>
            <a:xfrm>
              <a:off x="2318194" y="7932026"/>
              <a:ext cx="125095" cy="1270"/>
            </a:xfrm>
            <a:custGeom>
              <a:avLst/>
              <a:gdLst/>
              <a:ahLst/>
              <a:cxnLst/>
              <a:rect l="l" t="t" r="r" b="b"/>
              <a:pathLst>
                <a:path w="125094" h="1270">
                  <a:moveTo>
                    <a:pt x="124879" y="876"/>
                  </a:moveTo>
                  <a:lnTo>
                    <a:pt x="71500" y="431"/>
                  </a:lnTo>
                  <a:lnTo>
                    <a:pt x="0" y="0"/>
                  </a:lnTo>
                </a:path>
              </a:pathLst>
            </a:custGeom>
            <a:ln w="3175">
              <a:solidFill>
                <a:srgbClr val="565658"/>
              </a:solidFill>
            </a:ln>
          </p:spPr>
          <p:txBody>
            <a:bodyPr wrap="square" lIns="0" tIns="0" rIns="0" bIns="0" rtlCol="0"/>
            <a:lstStyle/>
            <a:p/>
          </p:txBody>
        </p:sp>
        <p:sp>
          <p:nvSpPr>
            <p:cNvPr id="4146" name="object 4146" descr=""/>
            <p:cNvSpPr/>
            <p:nvPr/>
          </p:nvSpPr>
          <p:spPr>
            <a:xfrm>
              <a:off x="2254345" y="7932009"/>
              <a:ext cx="8890" cy="48895"/>
            </a:xfrm>
            <a:custGeom>
              <a:avLst/>
              <a:gdLst/>
              <a:ahLst/>
              <a:cxnLst/>
              <a:rect l="l" t="t" r="r" b="b"/>
              <a:pathLst>
                <a:path w="8889" h="48895">
                  <a:moveTo>
                    <a:pt x="8534" y="0"/>
                  </a:moveTo>
                  <a:lnTo>
                    <a:pt x="3619" y="27889"/>
                  </a:lnTo>
                  <a:lnTo>
                    <a:pt x="0" y="48412"/>
                  </a:lnTo>
                </a:path>
              </a:pathLst>
            </a:custGeom>
            <a:ln w="3175">
              <a:solidFill>
                <a:srgbClr val="565658"/>
              </a:solidFill>
            </a:ln>
          </p:spPr>
          <p:txBody>
            <a:bodyPr wrap="square" lIns="0" tIns="0" rIns="0" bIns="0" rtlCol="0"/>
            <a:lstStyle/>
            <a:p/>
          </p:txBody>
        </p:sp>
        <p:sp>
          <p:nvSpPr>
            <p:cNvPr id="4147" name="object 4147" descr=""/>
            <p:cNvSpPr/>
            <p:nvPr/>
          </p:nvSpPr>
          <p:spPr>
            <a:xfrm>
              <a:off x="2312441" y="7932009"/>
              <a:ext cx="6350" cy="635"/>
            </a:xfrm>
            <a:custGeom>
              <a:avLst/>
              <a:gdLst/>
              <a:ahLst/>
              <a:cxnLst/>
              <a:rect l="l" t="t" r="r" b="b"/>
              <a:pathLst>
                <a:path w="6350" h="634">
                  <a:moveTo>
                    <a:pt x="5765" y="12"/>
                  </a:moveTo>
                  <a:lnTo>
                    <a:pt x="0" y="0"/>
                  </a:lnTo>
                </a:path>
              </a:pathLst>
            </a:custGeom>
            <a:ln w="3175">
              <a:solidFill>
                <a:srgbClr val="565658"/>
              </a:solidFill>
            </a:ln>
          </p:spPr>
          <p:txBody>
            <a:bodyPr wrap="square" lIns="0" tIns="0" rIns="0" bIns="0" rtlCol="0"/>
            <a:lstStyle/>
            <a:p/>
          </p:txBody>
        </p:sp>
        <p:sp>
          <p:nvSpPr>
            <p:cNvPr id="4148" name="object 4148" descr=""/>
            <p:cNvSpPr/>
            <p:nvPr/>
          </p:nvSpPr>
          <p:spPr>
            <a:xfrm>
              <a:off x="2312440" y="7926980"/>
              <a:ext cx="635" cy="5080"/>
            </a:xfrm>
            <a:custGeom>
              <a:avLst/>
              <a:gdLst/>
              <a:ahLst/>
              <a:cxnLst/>
              <a:rect l="l" t="t" r="r" b="b"/>
              <a:pathLst>
                <a:path w="635" h="5079">
                  <a:moveTo>
                    <a:pt x="0" y="5029"/>
                  </a:moveTo>
                  <a:lnTo>
                    <a:pt x="12" y="3047"/>
                  </a:lnTo>
                  <a:lnTo>
                    <a:pt x="38" y="1422"/>
                  </a:lnTo>
                  <a:lnTo>
                    <a:pt x="114" y="380"/>
                  </a:lnTo>
                  <a:lnTo>
                    <a:pt x="152" y="0"/>
                  </a:lnTo>
                </a:path>
              </a:pathLst>
            </a:custGeom>
            <a:ln w="3175">
              <a:solidFill>
                <a:srgbClr val="565658"/>
              </a:solidFill>
            </a:ln>
          </p:spPr>
          <p:txBody>
            <a:bodyPr wrap="square" lIns="0" tIns="0" rIns="0" bIns="0" rtlCol="0"/>
            <a:lstStyle/>
            <a:p/>
          </p:txBody>
        </p:sp>
        <p:sp>
          <p:nvSpPr>
            <p:cNvPr id="4149" name="object 4149" descr=""/>
            <p:cNvSpPr/>
            <p:nvPr/>
          </p:nvSpPr>
          <p:spPr>
            <a:xfrm>
              <a:off x="2312588" y="7926987"/>
              <a:ext cx="5715" cy="0"/>
            </a:xfrm>
            <a:custGeom>
              <a:avLst/>
              <a:gdLst/>
              <a:ahLst/>
              <a:cxnLst/>
              <a:rect l="l" t="t" r="r" b="b"/>
              <a:pathLst>
                <a:path w="5714" h="0">
                  <a:moveTo>
                    <a:pt x="0" y="0"/>
                  </a:moveTo>
                  <a:lnTo>
                    <a:pt x="5499" y="0"/>
                  </a:lnTo>
                </a:path>
              </a:pathLst>
            </a:custGeom>
            <a:ln w="3175">
              <a:solidFill>
                <a:srgbClr val="565658"/>
              </a:solidFill>
            </a:ln>
          </p:spPr>
          <p:txBody>
            <a:bodyPr wrap="square" lIns="0" tIns="0" rIns="0" bIns="0" rtlCol="0"/>
            <a:lstStyle/>
            <a:p/>
          </p:txBody>
        </p:sp>
        <p:sp>
          <p:nvSpPr>
            <p:cNvPr id="4150" name="object 4150" descr=""/>
            <p:cNvSpPr/>
            <p:nvPr/>
          </p:nvSpPr>
          <p:spPr>
            <a:xfrm>
              <a:off x="2318067" y="7926993"/>
              <a:ext cx="635" cy="5080"/>
            </a:xfrm>
            <a:custGeom>
              <a:avLst/>
              <a:gdLst/>
              <a:ahLst/>
              <a:cxnLst/>
              <a:rect l="l" t="t" r="r" b="b"/>
              <a:pathLst>
                <a:path w="635" h="5079">
                  <a:moveTo>
                    <a:pt x="139" y="5029"/>
                  </a:moveTo>
                  <a:lnTo>
                    <a:pt x="126" y="3047"/>
                  </a:lnTo>
                  <a:lnTo>
                    <a:pt x="101" y="1409"/>
                  </a:lnTo>
                  <a:lnTo>
                    <a:pt x="50" y="368"/>
                  </a:lnTo>
                  <a:lnTo>
                    <a:pt x="0" y="0"/>
                  </a:lnTo>
                </a:path>
              </a:pathLst>
            </a:custGeom>
            <a:ln w="3175">
              <a:solidFill>
                <a:srgbClr val="565658"/>
              </a:solidFill>
            </a:ln>
          </p:spPr>
          <p:txBody>
            <a:bodyPr wrap="square" lIns="0" tIns="0" rIns="0" bIns="0" rtlCol="0"/>
            <a:lstStyle/>
            <a:p/>
          </p:txBody>
        </p:sp>
        <p:sp>
          <p:nvSpPr>
            <p:cNvPr id="4151" name="object 4151" descr=""/>
            <p:cNvSpPr/>
            <p:nvPr/>
          </p:nvSpPr>
          <p:spPr>
            <a:xfrm>
              <a:off x="2318070" y="7926987"/>
              <a:ext cx="125095" cy="0"/>
            </a:xfrm>
            <a:custGeom>
              <a:avLst/>
              <a:gdLst/>
              <a:ahLst/>
              <a:cxnLst/>
              <a:rect l="l" t="t" r="r" b="b"/>
              <a:pathLst>
                <a:path w="125094" h="0">
                  <a:moveTo>
                    <a:pt x="0" y="0"/>
                  </a:moveTo>
                  <a:lnTo>
                    <a:pt x="124980" y="0"/>
                  </a:lnTo>
                </a:path>
              </a:pathLst>
            </a:custGeom>
            <a:ln w="3175">
              <a:solidFill>
                <a:srgbClr val="565658"/>
              </a:solidFill>
            </a:ln>
          </p:spPr>
          <p:txBody>
            <a:bodyPr wrap="square" lIns="0" tIns="0" rIns="0" bIns="0" rtlCol="0"/>
            <a:lstStyle/>
            <a:p/>
          </p:txBody>
        </p:sp>
        <p:sp>
          <p:nvSpPr>
            <p:cNvPr id="4152" name="object 4152" descr=""/>
            <p:cNvSpPr/>
            <p:nvPr/>
          </p:nvSpPr>
          <p:spPr>
            <a:xfrm>
              <a:off x="2443022" y="7926984"/>
              <a:ext cx="635" cy="6350"/>
            </a:xfrm>
            <a:custGeom>
              <a:avLst/>
              <a:gdLst/>
              <a:ahLst/>
              <a:cxnLst/>
              <a:rect l="l" t="t" r="r" b="b"/>
              <a:pathLst>
                <a:path w="635" h="6350">
                  <a:moveTo>
                    <a:pt x="50" y="5918"/>
                  </a:moveTo>
                  <a:lnTo>
                    <a:pt x="50" y="4635"/>
                  </a:lnTo>
                  <a:lnTo>
                    <a:pt x="50" y="3670"/>
                  </a:lnTo>
                  <a:lnTo>
                    <a:pt x="38" y="2794"/>
                  </a:lnTo>
                  <a:lnTo>
                    <a:pt x="38" y="1739"/>
                  </a:lnTo>
                  <a:lnTo>
                    <a:pt x="38" y="1308"/>
                  </a:lnTo>
                  <a:lnTo>
                    <a:pt x="25" y="444"/>
                  </a:lnTo>
                  <a:lnTo>
                    <a:pt x="0" y="0"/>
                  </a:lnTo>
                </a:path>
              </a:pathLst>
            </a:custGeom>
            <a:ln w="3175">
              <a:solidFill>
                <a:srgbClr val="565658"/>
              </a:solidFill>
            </a:ln>
          </p:spPr>
          <p:txBody>
            <a:bodyPr wrap="square" lIns="0" tIns="0" rIns="0" bIns="0" rtlCol="0"/>
            <a:lstStyle/>
            <a:p/>
          </p:txBody>
        </p:sp>
        <p:sp>
          <p:nvSpPr>
            <p:cNvPr id="4153" name="object 4153" descr=""/>
            <p:cNvSpPr/>
            <p:nvPr/>
          </p:nvSpPr>
          <p:spPr>
            <a:xfrm>
              <a:off x="2263772" y="7926987"/>
              <a:ext cx="48895" cy="0"/>
            </a:xfrm>
            <a:custGeom>
              <a:avLst/>
              <a:gdLst/>
              <a:ahLst/>
              <a:cxnLst/>
              <a:rect l="l" t="t" r="r" b="b"/>
              <a:pathLst>
                <a:path w="48894" h="0">
                  <a:moveTo>
                    <a:pt x="0" y="0"/>
                  </a:moveTo>
                  <a:lnTo>
                    <a:pt x="48806" y="0"/>
                  </a:lnTo>
                </a:path>
              </a:pathLst>
            </a:custGeom>
            <a:ln w="3175">
              <a:solidFill>
                <a:srgbClr val="565658"/>
              </a:solidFill>
            </a:ln>
          </p:spPr>
          <p:txBody>
            <a:bodyPr wrap="square" lIns="0" tIns="0" rIns="0" bIns="0" rtlCol="0"/>
            <a:lstStyle/>
            <a:p/>
          </p:txBody>
        </p:sp>
        <p:sp>
          <p:nvSpPr>
            <p:cNvPr id="4154" name="object 4154" descr=""/>
            <p:cNvSpPr/>
            <p:nvPr/>
          </p:nvSpPr>
          <p:spPr>
            <a:xfrm>
              <a:off x="2262879" y="7926980"/>
              <a:ext cx="1270" cy="5080"/>
            </a:xfrm>
            <a:custGeom>
              <a:avLst/>
              <a:gdLst/>
              <a:ahLst/>
              <a:cxnLst/>
              <a:rect l="l" t="t" r="r" b="b"/>
              <a:pathLst>
                <a:path w="1269" h="5079">
                  <a:moveTo>
                    <a:pt x="0" y="5029"/>
                  </a:moveTo>
                  <a:lnTo>
                    <a:pt x="342" y="3124"/>
                  </a:lnTo>
                  <a:lnTo>
                    <a:pt x="622" y="1549"/>
                  </a:lnTo>
                  <a:lnTo>
                    <a:pt x="812" y="457"/>
                  </a:lnTo>
                  <a:lnTo>
                    <a:pt x="901" y="0"/>
                  </a:lnTo>
                </a:path>
              </a:pathLst>
            </a:custGeom>
            <a:ln w="3175">
              <a:solidFill>
                <a:srgbClr val="565658"/>
              </a:solidFill>
            </a:ln>
          </p:spPr>
          <p:txBody>
            <a:bodyPr wrap="square" lIns="0" tIns="0" rIns="0" bIns="0" rtlCol="0"/>
            <a:lstStyle/>
            <a:p/>
          </p:txBody>
        </p:sp>
        <p:sp>
          <p:nvSpPr>
            <p:cNvPr id="4155" name="object 4155" descr=""/>
            <p:cNvSpPr/>
            <p:nvPr/>
          </p:nvSpPr>
          <p:spPr>
            <a:xfrm>
              <a:off x="2398392" y="8052926"/>
              <a:ext cx="26034" cy="15240"/>
            </a:xfrm>
            <a:custGeom>
              <a:avLst/>
              <a:gdLst/>
              <a:ahLst/>
              <a:cxnLst/>
              <a:rect l="l" t="t" r="r" b="b"/>
              <a:pathLst>
                <a:path w="26035" h="15240">
                  <a:moveTo>
                    <a:pt x="25717" y="0"/>
                  </a:moveTo>
                  <a:lnTo>
                    <a:pt x="2933" y="10629"/>
                  </a:lnTo>
                  <a:lnTo>
                    <a:pt x="0" y="14859"/>
                  </a:lnTo>
                </a:path>
              </a:pathLst>
            </a:custGeom>
            <a:ln w="3175">
              <a:solidFill>
                <a:srgbClr val="565658"/>
              </a:solidFill>
            </a:ln>
          </p:spPr>
          <p:txBody>
            <a:bodyPr wrap="square" lIns="0" tIns="0" rIns="0" bIns="0" rtlCol="0"/>
            <a:lstStyle/>
            <a:p/>
          </p:txBody>
        </p:sp>
        <p:sp>
          <p:nvSpPr>
            <p:cNvPr id="4156" name="object 4156" descr=""/>
            <p:cNvSpPr/>
            <p:nvPr/>
          </p:nvSpPr>
          <p:spPr>
            <a:xfrm>
              <a:off x="2393472" y="8065359"/>
              <a:ext cx="5080" cy="2540"/>
            </a:xfrm>
            <a:custGeom>
              <a:avLst/>
              <a:gdLst/>
              <a:ahLst/>
              <a:cxnLst/>
              <a:rect l="l" t="t" r="r" b="b"/>
              <a:pathLst>
                <a:path w="5080" h="2540">
                  <a:moveTo>
                    <a:pt x="4914" y="2412"/>
                  </a:moveTo>
                  <a:lnTo>
                    <a:pt x="4508" y="2336"/>
                  </a:lnTo>
                  <a:lnTo>
                    <a:pt x="3416" y="1854"/>
                  </a:lnTo>
                  <a:lnTo>
                    <a:pt x="1866" y="1041"/>
                  </a:lnTo>
                  <a:lnTo>
                    <a:pt x="0" y="0"/>
                  </a:lnTo>
                </a:path>
              </a:pathLst>
            </a:custGeom>
            <a:ln w="3175">
              <a:solidFill>
                <a:srgbClr val="565658"/>
              </a:solidFill>
            </a:ln>
          </p:spPr>
          <p:txBody>
            <a:bodyPr wrap="square" lIns="0" tIns="0" rIns="0" bIns="0" rtlCol="0"/>
            <a:lstStyle/>
            <a:p/>
          </p:txBody>
        </p:sp>
        <p:sp>
          <p:nvSpPr>
            <p:cNvPr id="4157" name="object 4157" descr=""/>
            <p:cNvSpPr/>
            <p:nvPr/>
          </p:nvSpPr>
          <p:spPr>
            <a:xfrm>
              <a:off x="2424109" y="8047224"/>
              <a:ext cx="635" cy="5715"/>
            </a:xfrm>
            <a:custGeom>
              <a:avLst/>
              <a:gdLst/>
              <a:ahLst/>
              <a:cxnLst/>
              <a:rect l="l" t="t" r="r" b="b"/>
              <a:pathLst>
                <a:path w="635" h="5715">
                  <a:moveTo>
                    <a:pt x="0" y="5702"/>
                  </a:moveTo>
                  <a:lnTo>
                    <a:pt x="63" y="5283"/>
                  </a:lnTo>
                  <a:lnTo>
                    <a:pt x="127" y="4038"/>
                  </a:lnTo>
                  <a:lnTo>
                    <a:pt x="139" y="2197"/>
                  </a:lnTo>
                  <a:lnTo>
                    <a:pt x="165" y="0"/>
                  </a:lnTo>
                </a:path>
              </a:pathLst>
            </a:custGeom>
            <a:ln w="3175">
              <a:solidFill>
                <a:srgbClr val="565658"/>
              </a:solidFill>
            </a:ln>
          </p:spPr>
          <p:txBody>
            <a:bodyPr wrap="square" lIns="0" tIns="0" rIns="0" bIns="0" rtlCol="0"/>
            <a:lstStyle/>
            <a:p/>
          </p:txBody>
        </p:sp>
        <p:sp>
          <p:nvSpPr>
            <p:cNvPr id="4158" name="object 4158" descr=""/>
            <p:cNvSpPr/>
            <p:nvPr/>
          </p:nvSpPr>
          <p:spPr>
            <a:xfrm>
              <a:off x="2443024" y="7932901"/>
              <a:ext cx="635" cy="114300"/>
            </a:xfrm>
            <a:custGeom>
              <a:avLst/>
              <a:gdLst/>
              <a:ahLst/>
              <a:cxnLst/>
              <a:rect l="l" t="t" r="r" b="b"/>
              <a:pathLst>
                <a:path w="635" h="114300">
                  <a:moveTo>
                    <a:pt x="0" y="114122"/>
                  </a:moveTo>
                  <a:lnTo>
                    <a:pt x="50" y="98894"/>
                  </a:lnTo>
                  <a:lnTo>
                    <a:pt x="101" y="57061"/>
                  </a:lnTo>
                  <a:lnTo>
                    <a:pt x="101" y="30860"/>
                  </a:lnTo>
                  <a:lnTo>
                    <a:pt x="50" y="0"/>
                  </a:lnTo>
                </a:path>
              </a:pathLst>
            </a:custGeom>
            <a:ln w="3175">
              <a:solidFill>
                <a:srgbClr val="565658"/>
              </a:solidFill>
            </a:ln>
          </p:spPr>
          <p:txBody>
            <a:bodyPr wrap="square" lIns="0" tIns="0" rIns="0" bIns="0" rtlCol="0"/>
            <a:lstStyle/>
            <a:p/>
          </p:txBody>
        </p:sp>
        <p:sp>
          <p:nvSpPr>
            <p:cNvPr id="4159" name="object 4159" descr=""/>
            <p:cNvSpPr/>
            <p:nvPr/>
          </p:nvSpPr>
          <p:spPr>
            <a:xfrm>
              <a:off x="2372556" y="8085791"/>
              <a:ext cx="14604" cy="17145"/>
            </a:xfrm>
            <a:custGeom>
              <a:avLst/>
              <a:gdLst/>
              <a:ahLst/>
              <a:cxnLst/>
              <a:rect l="l" t="t" r="r" b="b"/>
              <a:pathLst>
                <a:path w="14605" h="17145">
                  <a:moveTo>
                    <a:pt x="14173" y="2184"/>
                  </a:moveTo>
                  <a:lnTo>
                    <a:pt x="9309" y="8940"/>
                  </a:lnTo>
                  <a:lnTo>
                    <a:pt x="5270" y="12915"/>
                  </a:lnTo>
                  <a:lnTo>
                    <a:pt x="0" y="16611"/>
                  </a:lnTo>
                </a:path>
                <a:path w="14605" h="17145">
                  <a:moveTo>
                    <a:pt x="14173" y="2184"/>
                  </a:moveTo>
                  <a:lnTo>
                    <a:pt x="13728" y="2184"/>
                  </a:lnTo>
                  <a:lnTo>
                    <a:pt x="12636" y="1765"/>
                  </a:lnTo>
                  <a:lnTo>
                    <a:pt x="11036" y="1015"/>
                  </a:lnTo>
                  <a:lnTo>
                    <a:pt x="9194" y="0"/>
                  </a:lnTo>
                </a:path>
              </a:pathLst>
            </a:custGeom>
            <a:ln w="3175">
              <a:solidFill>
                <a:srgbClr val="565658"/>
              </a:solidFill>
            </a:ln>
          </p:spPr>
          <p:txBody>
            <a:bodyPr wrap="square" lIns="0" tIns="0" rIns="0" bIns="0" rtlCol="0"/>
            <a:lstStyle/>
            <a:p/>
          </p:txBody>
        </p:sp>
        <p:sp>
          <p:nvSpPr>
            <p:cNvPr id="4160" name="object 4160" descr=""/>
            <p:cNvSpPr/>
            <p:nvPr/>
          </p:nvSpPr>
          <p:spPr>
            <a:xfrm>
              <a:off x="2444213" y="7928183"/>
              <a:ext cx="0" cy="5080"/>
            </a:xfrm>
            <a:custGeom>
              <a:avLst/>
              <a:gdLst/>
              <a:ahLst/>
              <a:cxnLst/>
              <a:rect l="l" t="t" r="r" b="b"/>
              <a:pathLst>
                <a:path w="0" h="5079">
                  <a:moveTo>
                    <a:pt x="0" y="0"/>
                  </a:moveTo>
                  <a:lnTo>
                    <a:pt x="0" y="4724"/>
                  </a:lnTo>
                </a:path>
              </a:pathLst>
            </a:custGeom>
            <a:ln w="3175">
              <a:solidFill>
                <a:srgbClr val="565658"/>
              </a:solidFill>
            </a:ln>
          </p:spPr>
          <p:txBody>
            <a:bodyPr wrap="square" lIns="0" tIns="0" rIns="0" bIns="0" rtlCol="0"/>
            <a:lstStyle/>
            <a:p/>
          </p:txBody>
        </p:sp>
        <p:sp>
          <p:nvSpPr>
            <p:cNvPr id="4161" name="object 4161" descr=""/>
            <p:cNvSpPr/>
            <p:nvPr/>
          </p:nvSpPr>
          <p:spPr>
            <a:xfrm>
              <a:off x="2443073" y="7932902"/>
              <a:ext cx="1270" cy="0"/>
            </a:xfrm>
            <a:custGeom>
              <a:avLst/>
              <a:gdLst/>
              <a:ahLst/>
              <a:cxnLst/>
              <a:rect l="l" t="t" r="r" b="b"/>
              <a:pathLst>
                <a:path w="1269" h="0">
                  <a:moveTo>
                    <a:pt x="0" y="0"/>
                  </a:moveTo>
                  <a:lnTo>
                    <a:pt x="444" y="0"/>
                  </a:lnTo>
                  <a:lnTo>
                    <a:pt x="812" y="0"/>
                  </a:lnTo>
                </a:path>
              </a:pathLst>
            </a:custGeom>
            <a:ln w="3175">
              <a:solidFill>
                <a:srgbClr val="565658"/>
              </a:solidFill>
            </a:ln>
          </p:spPr>
          <p:txBody>
            <a:bodyPr wrap="square" lIns="0" tIns="0" rIns="0" bIns="0" rtlCol="0"/>
            <a:lstStyle/>
            <a:p/>
          </p:txBody>
        </p:sp>
        <p:sp>
          <p:nvSpPr>
            <p:cNvPr id="4162" name="object 4162" descr=""/>
            <p:cNvSpPr/>
            <p:nvPr/>
          </p:nvSpPr>
          <p:spPr>
            <a:xfrm>
              <a:off x="2443024" y="7926987"/>
              <a:ext cx="1270" cy="1270"/>
            </a:xfrm>
            <a:custGeom>
              <a:avLst/>
              <a:gdLst/>
              <a:ahLst/>
              <a:cxnLst/>
              <a:rect l="l" t="t" r="r" b="b"/>
              <a:pathLst>
                <a:path w="1269" h="1270">
                  <a:moveTo>
                    <a:pt x="0" y="0"/>
                  </a:moveTo>
                  <a:lnTo>
                    <a:pt x="457" y="101"/>
                  </a:lnTo>
                  <a:lnTo>
                    <a:pt x="850" y="355"/>
                  </a:lnTo>
                  <a:lnTo>
                    <a:pt x="1104" y="736"/>
                  </a:lnTo>
                  <a:lnTo>
                    <a:pt x="1206" y="1193"/>
                  </a:lnTo>
                </a:path>
              </a:pathLst>
            </a:custGeom>
            <a:ln w="3175">
              <a:solidFill>
                <a:srgbClr val="565658"/>
              </a:solidFill>
            </a:ln>
          </p:spPr>
          <p:txBody>
            <a:bodyPr wrap="square" lIns="0" tIns="0" rIns="0" bIns="0" rtlCol="0"/>
            <a:lstStyle/>
            <a:p/>
          </p:txBody>
        </p:sp>
        <p:sp>
          <p:nvSpPr>
            <p:cNvPr id="4163" name="object 4163" descr=""/>
            <p:cNvSpPr/>
            <p:nvPr/>
          </p:nvSpPr>
          <p:spPr>
            <a:xfrm>
              <a:off x="2443024" y="8047023"/>
              <a:ext cx="0" cy="6350"/>
            </a:xfrm>
            <a:custGeom>
              <a:avLst/>
              <a:gdLst/>
              <a:ahLst/>
              <a:cxnLst/>
              <a:rect l="l" t="t" r="r" b="b"/>
              <a:pathLst>
                <a:path w="0" h="6350">
                  <a:moveTo>
                    <a:pt x="0" y="0"/>
                  </a:moveTo>
                  <a:lnTo>
                    <a:pt x="0" y="5892"/>
                  </a:lnTo>
                </a:path>
              </a:pathLst>
            </a:custGeom>
            <a:ln w="3175">
              <a:solidFill>
                <a:srgbClr val="565658"/>
              </a:solidFill>
            </a:ln>
          </p:spPr>
          <p:txBody>
            <a:bodyPr wrap="square" lIns="0" tIns="0" rIns="0" bIns="0" rtlCol="0"/>
            <a:lstStyle/>
            <a:p/>
          </p:txBody>
        </p:sp>
        <p:sp>
          <p:nvSpPr>
            <p:cNvPr id="4164" name="object 4164" descr=""/>
            <p:cNvSpPr/>
            <p:nvPr/>
          </p:nvSpPr>
          <p:spPr>
            <a:xfrm>
              <a:off x="2254359" y="7952209"/>
              <a:ext cx="57150" cy="28575"/>
            </a:xfrm>
            <a:custGeom>
              <a:avLst/>
              <a:gdLst/>
              <a:ahLst/>
              <a:cxnLst/>
              <a:rect l="l" t="t" r="r" b="b"/>
              <a:pathLst>
                <a:path w="57150" h="28575">
                  <a:moveTo>
                    <a:pt x="0" y="28206"/>
                  </a:moveTo>
                  <a:lnTo>
                    <a:pt x="39065" y="2933"/>
                  </a:lnTo>
                  <a:lnTo>
                    <a:pt x="49898" y="660"/>
                  </a:lnTo>
                  <a:lnTo>
                    <a:pt x="57111" y="0"/>
                  </a:lnTo>
                </a:path>
              </a:pathLst>
            </a:custGeom>
            <a:ln w="3175">
              <a:solidFill>
                <a:srgbClr val="565658"/>
              </a:solidFill>
            </a:ln>
          </p:spPr>
          <p:txBody>
            <a:bodyPr wrap="square" lIns="0" tIns="0" rIns="0" bIns="0" rtlCol="0"/>
            <a:lstStyle/>
            <a:p/>
          </p:txBody>
        </p:sp>
        <p:sp>
          <p:nvSpPr>
            <p:cNvPr id="4165" name="object 4165" descr=""/>
            <p:cNvSpPr/>
            <p:nvPr/>
          </p:nvSpPr>
          <p:spPr>
            <a:xfrm>
              <a:off x="2311472" y="7952201"/>
              <a:ext cx="635" cy="5715"/>
            </a:xfrm>
            <a:custGeom>
              <a:avLst/>
              <a:gdLst/>
              <a:ahLst/>
              <a:cxnLst/>
              <a:rect l="l" t="t" r="r" b="b"/>
              <a:pathLst>
                <a:path w="635" h="5715">
                  <a:moveTo>
                    <a:pt x="0" y="0"/>
                  </a:moveTo>
                  <a:lnTo>
                    <a:pt x="76" y="1828"/>
                  </a:lnTo>
                  <a:lnTo>
                    <a:pt x="88" y="2387"/>
                  </a:lnTo>
                  <a:lnTo>
                    <a:pt x="114" y="3390"/>
                  </a:lnTo>
                  <a:lnTo>
                    <a:pt x="139" y="4229"/>
                  </a:lnTo>
                  <a:lnTo>
                    <a:pt x="139" y="4546"/>
                  </a:lnTo>
                  <a:lnTo>
                    <a:pt x="127" y="5181"/>
                  </a:lnTo>
                </a:path>
              </a:pathLst>
            </a:custGeom>
            <a:ln w="3175">
              <a:solidFill>
                <a:srgbClr val="565658"/>
              </a:solidFill>
            </a:ln>
          </p:spPr>
          <p:txBody>
            <a:bodyPr wrap="square" lIns="0" tIns="0" rIns="0" bIns="0" rtlCol="0"/>
            <a:lstStyle/>
            <a:p/>
          </p:txBody>
        </p:sp>
        <p:sp>
          <p:nvSpPr>
            <p:cNvPr id="4166" name="object 4166" descr=""/>
            <p:cNvSpPr/>
            <p:nvPr/>
          </p:nvSpPr>
          <p:spPr>
            <a:xfrm>
              <a:off x="2252263" y="7980403"/>
              <a:ext cx="2540" cy="12065"/>
            </a:xfrm>
            <a:custGeom>
              <a:avLst/>
              <a:gdLst/>
              <a:ahLst/>
              <a:cxnLst/>
              <a:rect l="l" t="t" r="r" b="b"/>
              <a:pathLst>
                <a:path w="2539" h="12065">
                  <a:moveTo>
                    <a:pt x="0" y="11925"/>
                  </a:moveTo>
                  <a:lnTo>
                    <a:pt x="63" y="11569"/>
                  </a:lnTo>
                  <a:lnTo>
                    <a:pt x="584" y="8610"/>
                  </a:lnTo>
                  <a:lnTo>
                    <a:pt x="901" y="6794"/>
                  </a:lnTo>
                  <a:lnTo>
                    <a:pt x="1117" y="5537"/>
                  </a:lnTo>
                  <a:lnTo>
                    <a:pt x="1485" y="3479"/>
                  </a:lnTo>
                  <a:lnTo>
                    <a:pt x="1638" y="2590"/>
                  </a:lnTo>
                  <a:lnTo>
                    <a:pt x="2108" y="0"/>
                  </a:lnTo>
                </a:path>
              </a:pathLst>
            </a:custGeom>
            <a:ln w="3175">
              <a:solidFill>
                <a:srgbClr val="565658"/>
              </a:solidFill>
            </a:ln>
          </p:spPr>
          <p:txBody>
            <a:bodyPr wrap="square" lIns="0" tIns="0" rIns="0" bIns="0" rtlCol="0"/>
            <a:lstStyle/>
            <a:p/>
          </p:txBody>
        </p:sp>
        <p:sp>
          <p:nvSpPr>
            <p:cNvPr id="4167" name="object 4167" descr=""/>
            <p:cNvSpPr/>
            <p:nvPr/>
          </p:nvSpPr>
          <p:spPr>
            <a:xfrm>
              <a:off x="2242590"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4168" name="object 4168" descr=""/>
            <p:cNvSpPr/>
            <p:nvPr/>
          </p:nvSpPr>
          <p:spPr>
            <a:xfrm>
              <a:off x="2249112"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4169" name="object 4169" descr=""/>
            <p:cNvSpPr/>
            <p:nvPr/>
          </p:nvSpPr>
          <p:spPr>
            <a:xfrm>
              <a:off x="2609209" y="7918081"/>
              <a:ext cx="635" cy="635"/>
            </a:xfrm>
            <a:custGeom>
              <a:avLst/>
              <a:gdLst/>
              <a:ahLst/>
              <a:cxnLst/>
              <a:rect l="l" t="t" r="r" b="b"/>
              <a:pathLst>
                <a:path w="635" h="634">
                  <a:moveTo>
                    <a:pt x="228" y="0"/>
                  </a:moveTo>
                  <a:lnTo>
                    <a:pt x="76" y="63"/>
                  </a:lnTo>
                  <a:lnTo>
                    <a:pt x="0" y="241"/>
                  </a:lnTo>
                </a:path>
              </a:pathLst>
            </a:custGeom>
            <a:ln w="3175">
              <a:solidFill>
                <a:srgbClr val="565658"/>
              </a:solidFill>
            </a:ln>
          </p:spPr>
          <p:txBody>
            <a:bodyPr wrap="square" lIns="0" tIns="0" rIns="0" bIns="0" rtlCol="0"/>
            <a:lstStyle/>
            <a:p/>
          </p:txBody>
        </p:sp>
        <p:sp>
          <p:nvSpPr>
            <p:cNvPr id="4170" name="object 4170" descr=""/>
            <p:cNvSpPr/>
            <p:nvPr/>
          </p:nvSpPr>
          <p:spPr>
            <a:xfrm>
              <a:off x="2609442" y="7918081"/>
              <a:ext cx="2540" cy="0"/>
            </a:xfrm>
            <a:custGeom>
              <a:avLst/>
              <a:gdLst/>
              <a:ahLst/>
              <a:cxnLst/>
              <a:rect l="l" t="t" r="r" b="b"/>
              <a:pathLst>
                <a:path w="2539" h="0">
                  <a:moveTo>
                    <a:pt x="2489" y="0"/>
                  </a:moveTo>
                  <a:lnTo>
                    <a:pt x="1358" y="0"/>
                  </a:lnTo>
                  <a:lnTo>
                    <a:pt x="0" y="0"/>
                  </a:lnTo>
                </a:path>
              </a:pathLst>
            </a:custGeom>
            <a:ln w="3175">
              <a:solidFill>
                <a:srgbClr val="565658"/>
              </a:solidFill>
            </a:ln>
          </p:spPr>
          <p:txBody>
            <a:bodyPr wrap="square" lIns="0" tIns="0" rIns="0" bIns="0" rtlCol="0"/>
            <a:lstStyle/>
            <a:p/>
          </p:txBody>
        </p:sp>
        <p:sp>
          <p:nvSpPr>
            <p:cNvPr id="4171" name="object 4171" descr=""/>
            <p:cNvSpPr/>
            <p:nvPr/>
          </p:nvSpPr>
          <p:spPr>
            <a:xfrm>
              <a:off x="2393476" y="8047217"/>
              <a:ext cx="31115" cy="18415"/>
            </a:xfrm>
            <a:custGeom>
              <a:avLst/>
              <a:gdLst/>
              <a:ahLst/>
              <a:cxnLst/>
              <a:rect l="l" t="t" r="r" b="b"/>
              <a:pathLst>
                <a:path w="31114" h="18415">
                  <a:moveTo>
                    <a:pt x="0" y="18148"/>
                  </a:moveTo>
                  <a:lnTo>
                    <a:pt x="23723" y="787"/>
                  </a:lnTo>
                  <a:lnTo>
                    <a:pt x="30797" y="0"/>
                  </a:lnTo>
                </a:path>
              </a:pathLst>
            </a:custGeom>
            <a:ln w="3175">
              <a:solidFill>
                <a:srgbClr val="565658"/>
              </a:solidFill>
            </a:ln>
          </p:spPr>
          <p:txBody>
            <a:bodyPr wrap="square" lIns="0" tIns="0" rIns="0" bIns="0" rtlCol="0"/>
            <a:lstStyle/>
            <a:p/>
          </p:txBody>
        </p:sp>
        <p:sp>
          <p:nvSpPr>
            <p:cNvPr id="4172" name="object 4172" descr=""/>
            <p:cNvSpPr/>
            <p:nvPr/>
          </p:nvSpPr>
          <p:spPr>
            <a:xfrm>
              <a:off x="2060122" y="8827505"/>
              <a:ext cx="1270" cy="1270"/>
            </a:xfrm>
            <a:custGeom>
              <a:avLst/>
              <a:gdLst/>
              <a:ahLst/>
              <a:cxnLst/>
              <a:rect l="l" t="t" r="r" b="b"/>
              <a:pathLst>
                <a:path w="1269" h="1270">
                  <a:moveTo>
                    <a:pt x="698" y="914"/>
                  </a:moveTo>
                  <a:lnTo>
                    <a:pt x="622" y="622"/>
                  </a:lnTo>
                  <a:lnTo>
                    <a:pt x="381" y="279"/>
                  </a:lnTo>
                  <a:lnTo>
                    <a:pt x="0" y="0"/>
                  </a:lnTo>
                </a:path>
              </a:pathLst>
            </a:custGeom>
            <a:ln w="3175">
              <a:solidFill>
                <a:srgbClr val="565658"/>
              </a:solidFill>
            </a:ln>
          </p:spPr>
          <p:txBody>
            <a:bodyPr wrap="square" lIns="0" tIns="0" rIns="0" bIns="0" rtlCol="0"/>
            <a:lstStyle/>
            <a:p/>
          </p:txBody>
        </p:sp>
        <p:sp>
          <p:nvSpPr>
            <p:cNvPr id="4173" name="object 4173" descr=""/>
            <p:cNvSpPr/>
            <p:nvPr/>
          </p:nvSpPr>
          <p:spPr>
            <a:xfrm>
              <a:off x="2381756" y="8065377"/>
              <a:ext cx="12065" cy="20955"/>
            </a:xfrm>
            <a:custGeom>
              <a:avLst/>
              <a:gdLst/>
              <a:ahLst/>
              <a:cxnLst/>
              <a:rect l="l" t="t" r="r" b="b"/>
              <a:pathLst>
                <a:path w="12064" h="20954">
                  <a:moveTo>
                    <a:pt x="0" y="20434"/>
                  </a:moveTo>
                  <a:lnTo>
                    <a:pt x="5854" y="10223"/>
                  </a:lnTo>
                  <a:lnTo>
                    <a:pt x="11722" y="0"/>
                  </a:lnTo>
                </a:path>
              </a:pathLst>
            </a:custGeom>
            <a:ln w="3175">
              <a:solidFill>
                <a:srgbClr val="565658"/>
              </a:solidFill>
            </a:ln>
          </p:spPr>
          <p:txBody>
            <a:bodyPr wrap="square" lIns="0" tIns="0" rIns="0" bIns="0" rtlCol="0"/>
            <a:lstStyle/>
            <a:p/>
          </p:txBody>
        </p:sp>
        <p:sp>
          <p:nvSpPr>
            <p:cNvPr id="4174" name="object 4174" descr=""/>
            <p:cNvSpPr/>
            <p:nvPr/>
          </p:nvSpPr>
          <p:spPr>
            <a:xfrm>
              <a:off x="2374376" y="8085823"/>
              <a:ext cx="7620" cy="9525"/>
            </a:xfrm>
            <a:custGeom>
              <a:avLst/>
              <a:gdLst/>
              <a:ahLst/>
              <a:cxnLst/>
              <a:rect l="l" t="t" r="r" b="b"/>
              <a:pathLst>
                <a:path w="7619" h="9525">
                  <a:moveTo>
                    <a:pt x="0" y="9042"/>
                  </a:moveTo>
                  <a:lnTo>
                    <a:pt x="3200" y="5854"/>
                  </a:lnTo>
                  <a:lnTo>
                    <a:pt x="7378" y="0"/>
                  </a:lnTo>
                </a:path>
              </a:pathLst>
            </a:custGeom>
            <a:ln w="3175">
              <a:solidFill>
                <a:srgbClr val="565658"/>
              </a:solidFill>
            </a:ln>
          </p:spPr>
          <p:txBody>
            <a:bodyPr wrap="square" lIns="0" tIns="0" rIns="0" bIns="0" rtlCol="0"/>
            <a:lstStyle/>
            <a:p/>
          </p:txBody>
        </p:sp>
        <p:sp>
          <p:nvSpPr>
            <p:cNvPr id="4175" name="object 4175" descr=""/>
            <p:cNvSpPr/>
            <p:nvPr/>
          </p:nvSpPr>
          <p:spPr>
            <a:xfrm>
              <a:off x="2609227" y="7919378"/>
              <a:ext cx="635" cy="635"/>
            </a:xfrm>
            <a:custGeom>
              <a:avLst/>
              <a:gdLst/>
              <a:ahLst/>
              <a:cxnLst/>
              <a:rect l="l" t="t" r="r" b="b"/>
              <a:pathLst>
                <a:path w="635" h="634">
                  <a:moveTo>
                    <a:pt x="0" y="0"/>
                  </a:moveTo>
                  <a:lnTo>
                    <a:pt x="76" y="190"/>
                  </a:lnTo>
                  <a:lnTo>
                    <a:pt x="228" y="253"/>
                  </a:lnTo>
                </a:path>
              </a:pathLst>
            </a:custGeom>
            <a:ln w="3175">
              <a:solidFill>
                <a:srgbClr val="565658"/>
              </a:solidFill>
            </a:ln>
          </p:spPr>
          <p:txBody>
            <a:bodyPr wrap="square" lIns="0" tIns="0" rIns="0" bIns="0" rtlCol="0"/>
            <a:lstStyle/>
            <a:p/>
          </p:txBody>
        </p:sp>
        <p:sp>
          <p:nvSpPr>
            <p:cNvPr id="4176" name="object 4176" descr=""/>
            <p:cNvSpPr/>
            <p:nvPr/>
          </p:nvSpPr>
          <p:spPr>
            <a:xfrm>
              <a:off x="2319199" y="7952176"/>
              <a:ext cx="52069" cy="22225"/>
            </a:xfrm>
            <a:custGeom>
              <a:avLst/>
              <a:gdLst/>
              <a:ahLst/>
              <a:cxnLst/>
              <a:rect l="l" t="t" r="r" b="b"/>
              <a:pathLst>
                <a:path w="52069" h="22225">
                  <a:moveTo>
                    <a:pt x="0" y="0"/>
                  </a:moveTo>
                  <a:lnTo>
                    <a:pt x="38341" y="11722"/>
                  </a:lnTo>
                  <a:lnTo>
                    <a:pt x="50584" y="21031"/>
                  </a:lnTo>
                  <a:lnTo>
                    <a:pt x="51587" y="21970"/>
                  </a:lnTo>
                </a:path>
              </a:pathLst>
            </a:custGeom>
            <a:ln w="3175">
              <a:solidFill>
                <a:srgbClr val="565658"/>
              </a:solidFill>
            </a:ln>
          </p:spPr>
          <p:txBody>
            <a:bodyPr wrap="square" lIns="0" tIns="0" rIns="0" bIns="0" rtlCol="0"/>
            <a:lstStyle/>
            <a:p/>
          </p:txBody>
        </p:sp>
        <p:sp>
          <p:nvSpPr>
            <p:cNvPr id="4177" name="object 4177" descr=""/>
            <p:cNvSpPr/>
            <p:nvPr/>
          </p:nvSpPr>
          <p:spPr>
            <a:xfrm>
              <a:off x="2612576" y="7917003"/>
              <a:ext cx="1270" cy="1270"/>
            </a:xfrm>
            <a:custGeom>
              <a:avLst/>
              <a:gdLst/>
              <a:ahLst/>
              <a:cxnLst/>
              <a:rect l="l" t="t" r="r" b="b"/>
              <a:pathLst>
                <a:path w="1269" h="1270">
                  <a:moveTo>
                    <a:pt x="1066" y="0"/>
                  </a:moveTo>
                  <a:lnTo>
                    <a:pt x="965" y="507"/>
                  </a:lnTo>
                  <a:lnTo>
                    <a:pt x="723" y="901"/>
                  </a:lnTo>
                  <a:lnTo>
                    <a:pt x="330" y="1142"/>
                  </a:lnTo>
                  <a:lnTo>
                    <a:pt x="0" y="1193"/>
                  </a:lnTo>
                </a:path>
              </a:pathLst>
            </a:custGeom>
            <a:ln w="3175">
              <a:solidFill>
                <a:srgbClr val="565658"/>
              </a:solidFill>
            </a:ln>
          </p:spPr>
          <p:txBody>
            <a:bodyPr wrap="square" lIns="0" tIns="0" rIns="0" bIns="0" rtlCol="0"/>
            <a:lstStyle/>
            <a:p/>
          </p:txBody>
        </p:sp>
        <p:sp>
          <p:nvSpPr>
            <p:cNvPr id="4178" name="object 4178" descr=""/>
            <p:cNvSpPr/>
            <p:nvPr/>
          </p:nvSpPr>
          <p:spPr>
            <a:xfrm>
              <a:off x="2613543" y="7916786"/>
              <a:ext cx="635" cy="635"/>
            </a:xfrm>
            <a:custGeom>
              <a:avLst/>
              <a:gdLst/>
              <a:ahLst/>
              <a:cxnLst/>
              <a:rect l="l" t="t" r="r" b="b"/>
              <a:pathLst>
                <a:path w="635" h="634">
                  <a:moveTo>
                    <a:pt x="0" y="0"/>
                  </a:moveTo>
                  <a:lnTo>
                    <a:pt x="101" y="165"/>
                  </a:lnTo>
                </a:path>
              </a:pathLst>
            </a:custGeom>
            <a:ln w="3175">
              <a:solidFill>
                <a:srgbClr val="565658"/>
              </a:solidFill>
            </a:ln>
          </p:spPr>
          <p:txBody>
            <a:bodyPr wrap="square" lIns="0" tIns="0" rIns="0" bIns="0" rtlCol="0"/>
            <a:lstStyle/>
            <a:p/>
          </p:txBody>
        </p:sp>
        <p:sp>
          <p:nvSpPr>
            <p:cNvPr id="4179" name="object 4179" descr=""/>
            <p:cNvSpPr/>
            <p:nvPr/>
          </p:nvSpPr>
          <p:spPr>
            <a:xfrm>
              <a:off x="2609227" y="7913734"/>
              <a:ext cx="4445" cy="3175"/>
            </a:xfrm>
            <a:custGeom>
              <a:avLst/>
              <a:gdLst/>
              <a:ahLst/>
              <a:cxnLst/>
              <a:rect l="l" t="t" r="r" b="b"/>
              <a:pathLst>
                <a:path w="4444" h="3175">
                  <a:moveTo>
                    <a:pt x="0" y="0"/>
                  </a:moveTo>
                  <a:lnTo>
                    <a:pt x="1104" y="812"/>
                  </a:lnTo>
                  <a:lnTo>
                    <a:pt x="2235" y="1612"/>
                  </a:lnTo>
                  <a:lnTo>
                    <a:pt x="3429" y="2425"/>
                  </a:lnTo>
                  <a:lnTo>
                    <a:pt x="3848" y="2717"/>
                  </a:lnTo>
                  <a:lnTo>
                    <a:pt x="4318" y="3060"/>
                  </a:lnTo>
                </a:path>
              </a:pathLst>
            </a:custGeom>
            <a:ln w="3175">
              <a:solidFill>
                <a:srgbClr val="565658"/>
              </a:solidFill>
            </a:ln>
          </p:spPr>
          <p:txBody>
            <a:bodyPr wrap="square" lIns="0" tIns="0" rIns="0" bIns="0" rtlCol="0"/>
            <a:lstStyle/>
            <a:p/>
          </p:txBody>
        </p:sp>
        <p:sp>
          <p:nvSpPr>
            <p:cNvPr id="4180" name="object 4180" descr=""/>
            <p:cNvSpPr/>
            <p:nvPr/>
          </p:nvSpPr>
          <p:spPr>
            <a:xfrm>
              <a:off x="2609239" y="7913734"/>
              <a:ext cx="10160" cy="0"/>
            </a:xfrm>
            <a:custGeom>
              <a:avLst/>
              <a:gdLst/>
              <a:ahLst/>
              <a:cxnLst/>
              <a:rect l="l" t="t" r="r" b="b"/>
              <a:pathLst>
                <a:path w="10160" h="0">
                  <a:moveTo>
                    <a:pt x="9563" y="0"/>
                  </a:moveTo>
                  <a:lnTo>
                    <a:pt x="9563" y="0"/>
                  </a:lnTo>
                  <a:lnTo>
                    <a:pt x="1562" y="0"/>
                  </a:lnTo>
                  <a:lnTo>
                    <a:pt x="0" y="0"/>
                  </a:lnTo>
                </a:path>
              </a:pathLst>
            </a:custGeom>
            <a:ln w="3175">
              <a:solidFill>
                <a:srgbClr val="565658"/>
              </a:solidFill>
            </a:ln>
          </p:spPr>
          <p:txBody>
            <a:bodyPr wrap="square" lIns="0" tIns="0" rIns="0" bIns="0" rtlCol="0"/>
            <a:lstStyle/>
            <a:p/>
          </p:txBody>
        </p:sp>
        <p:sp>
          <p:nvSpPr>
            <p:cNvPr id="4181" name="object 4181" descr=""/>
            <p:cNvSpPr/>
            <p:nvPr/>
          </p:nvSpPr>
          <p:spPr>
            <a:xfrm>
              <a:off x="2616446" y="7913737"/>
              <a:ext cx="2540" cy="5715"/>
            </a:xfrm>
            <a:custGeom>
              <a:avLst/>
              <a:gdLst/>
              <a:ahLst/>
              <a:cxnLst/>
              <a:rect l="l" t="t" r="r" b="b"/>
              <a:pathLst>
                <a:path w="2539" h="5715">
                  <a:moveTo>
                    <a:pt x="0" y="5181"/>
                  </a:moveTo>
                  <a:lnTo>
                    <a:pt x="596" y="4279"/>
                  </a:lnTo>
                  <a:lnTo>
                    <a:pt x="812" y="3898"/>
                  </a:lnTo>
                  <a:lnTo>
                    <a:pt x="1524" y="2590"/>
                  </a:lnTo>
                  <a:lnTo>
                    <a:pt x="2032" y="1308"/>
                  </a:lnTo>
                  <a:lnTo>
                    <a:pt x="2362" y="0"/>
                  </a:lnTo>
                </a:path>
              </a:pathLst>
            </a:custGeom>
            <a:ln w="3175">
              <a:solidFill>
                <a:srgbClr val="565658"/>
              </a:solidFill>
            </a:ln>
          </p:spPr>
          <p:txBody>
            <a:bodyPr wrap="square" lIns="0" tIns="0" rIns="0" bIns="0" rtlCol="0"/>
            <a:lstStyle/>
            <a:p/>
          </p:txBody>
        </p:sp>
        <p:sp>
          <p:nvSpPr>
            <p:cNvPr id="4182" name="object 4182" descr=""/>
            <p:cNvSpPr/>
            <p:nvPr/>
          </p:nvSpPr>
          <p:spPr>
            <a:xfrm>
              <a:off x="2615156" y="7918921"/>
              <a:ext cx="1905" cy="1270"/>
            </a:xfrm>
            <a:custGeom>
              <a:avLst/>
              <a:gdLst/>
              <a:ahLst/>
              <a:cxnLst/>
              <a:rect l="l" t="t" r="r" b="b"/>
              <a:pathLst>
                <a:path w="1905" h="1270">
                  <a:moveTo>
                    <a:pt x="0" y="698"/>
                  </a:moveTo>
                  <a:lnTo>
                    <a:pt x="533" y="609"/>
                  </a:lnTo>
                  <a:lnTo>
                    <a:pt x="990" y="330"/>
                  </a:lnTo>
                  <a:lnTo>
                    <a:pt x="1282" y="0"/>
                  </a:lnTo>
                </a:path>
              </a:pathLst>
            </a:custGeom>
            <a:ln w="3175">
              <a:solidFill>
                <a:srgbClr val="565658"/>
              </a:solidFill>
            </a:ln>
          </p:spPr>
          <p:txBody>
            <a:bodyPr wrap="square" lIns="0" tIns="0" rIns="0" bIns="0" rtlCol="0"/>
            <a:lstStyle/>
            <a:p/>
          </p:txBody>
        </p:sp>
        <p:sp>
          <p:nvSpPr>
            <p:cNvPr id="4183" name="object 4183" descr=""/>
            <p:cNvSpPr/>
            <p:nvPr/>
          </p:nvSpPr>
          <p:spPr>
            <a:xfrm>
              <a:off x="2609438" y="7919619"/>
              <a:ext cx="6350" cy="0"/>
            </a:xfrm>
            <a:custGeom>
              <a:avLst/>
              <a:gdLst/>
              <a:ahLst/>
              <a:cxnLst/>
              <a:rect l="l" t="t" r="r" b="b"/>
              <a:pathLst>
                <a:path w="6350" h="0">
                  <a:moveTo>
                    <a:pt x="0" y="0"/>
                  </a:moveTo>
                  <a:lnTo>
                    <a:pt x="1358" y="0"/>
                  </a:lnTo>
                  <a:lnTo>
                    <a:pt x="3632" y="0"/>
                  </a:lnTo>
                  <a:lnTo>
                    <a:pt x="5727" y="0"/>
                  </a:lnTo>
                </a:path>
              </a:pathLst>
            </a:custGeom>
            <a:ln w="3175">
              <a:solidFill>
                <a:srgbClr val="565658"/>
              </a:solidFill>
            </a:ln>
          </p:spPr>
          <p:txBody>
            <a:bodyPr wrap="square" lIns="0" tIns="0" rIns="0" bIns="0" rtlCol="0"/>
            <a:lstStyle/>
            <a:p/>
          </p:txBody>
        </p:sp>
        <p:sp>
          <p:nvSpPr>
            <p:cNvPr id="4184" name="object 4184" descr=""/>
            <p:cNvSpPr/>
            <p:nvPr/>
          </p:nvSpPr>
          <p:spPr>
            <a:xfrm>
              <a:off x="2366998" y="7974151"/>
              <a:ext cx="3810" cy="4445"/>
            </a:xfrm>
            <a:custGeom>
              <a:avLst/>
              <a:gdLst/>
              <a:ahLst/>
              <a:cxnLst/>
              <a:rect l="l" t="t" r="r" b="b"/>
              <a:pathLst>
                <a:path w="3810" h="4445">
                  <a:moveTo>
                    <a:pt x="0" y="4064"/>
                  </a:moveTo>
                  <a:lnTo>
                    <a:pt x="266" y="3746"/>
                  </a:lnTo>
                  <a:lnTo>
                    <a:pt x="1054" y="2857"/>
                  </a:lnTo>
                  <a:lnTo>
                    <a:pt x="2286" y="1549"/>
                  </a:lnTo>
                  <a:lnTo>
                    <a:pt x="3797" y="0"/>
                  </a:lnTo>
                </a:path>
              </a:pathLst>
            </a:custGeom>
            <a:ln w="3175">
              <a:solidFill>
                <a:srgbClr val="565658"/>
              </a:solidFill>
            </a:ln>
          </p:spPr>
          <p:txBody>
            <a:bodyPr wrap="square" lIns="0" tIns="0" rIns="0" bIns="0" rtlCol="0"/>
            <a:lstStyle/>
            <a:p/>
          </p:txBody>
        </p:sp>
        <p:sp>
          <p:nvSpPr>
            <p:cNvPr id="4185" name="object 4185" descr=""/>
            <p:cNvSpPr/>
            <p:nvPr/>
          </p:nvSpPr>
          <p:spPr>
            <a:xfrm>
              <a:off x="2370780" y="7974153"/>
              <a:ext cx="24765" cy="104775"/>
            </a:xfrm>
            <a:custGeom>
              <a:avLst/>
              <a:gdLst/>
              <a:ahLst/>
              <a:cxnLst/>
              <a:rect l="l" t="t" r="r" b="b"/>
              <a:pathLst>
                <a:path w="24764" h="104775">
                  <a:moveTo>
                    <a:pt x="0" y="0"/>
                  </a:moveTo>
                  <a:lnTo>
                    <a:pt x="22225" y="38938"/>
                  </a:lnTo>
                  <a:lnTo>
                    <a:pt x="24295" y="54571"/>
                  </a:lnTo>
                  <a:lnTo>
                    <a:pt x="23926" y="65608"/>
                  </a:lnTo>
                  <a:lnTo>
                    <a:pt x="23304" y="70243"/>
                  </a:lnTo>
                  <a:lnTo>
                    <a:pt x="20713" y="81025"/>
                  </a:lnTo>
                  <a:lnTo>
                    <a:pt x="16675" y="91262"/>
                  </a:lnTo>
                  <a:lnTo>
                    <a:pt x="14541" y="95440"/>
                  </a:lnTo>
                  <a:lnTo>
                    <a:pt x="8470" y="104711"/>
                  </a:lnTo>
                </a:path>
              </a:pathLst>
            </a:custGeom>
            <a:ln w="3175">
              <a:solidFill>
                <a:srgbClr val="565658"/>
              </a:solidFill>
            </a:ln>
          </p:spPr>
          <p:txBody>
            <a:bodyPr wrap="square" lIns="0" tIns="0" rIns="0" bIns="0" rtlCol="0"/>
            <a:lstStyle/>
            <a:p/>
          </p:txBody>
        </p:sp>
        <p:sp>
          <p:nvSpPr>
            <p:cNvPr id="4186" name="object 4186" descr=""/>
            <p:cNvSpPr/>
            <p:nvPr/>
          </p:nvSpPr>
          <p:spPr>
            <a:xfrm>
              <a:off x="2604334" y="7921052"/>
              <a:ext cx="8255" cy="0"/>
            </a:xfrm>
            <a:custGeom>
              <a:avLst/>
              <a:gdLst/>
              <a:ahLst/>
              <a:cxnLst/>
              <a:rect l="l" t="t" r="r" b="b"/>
              <a:pathLst>
                <a:path w="8255" h="0">
                  <a:moveTo>
                    <a:pt x="7721" y="0"/>
                  </a:moveTo>
                  <a:lnTo>
                    <a:pt x="7721" y="0"/>
                  </a:lnTo>
                  <a:lnTo>
                    <a:pt x="127" y="0"/>
                  </a:lnTo>
                  <a:lnTo>
                    <a:pt x="0" y="0"/>
                  </a:lnTo>
                </a:path>
              </a:pathLst>
            </a:custGeom>
            <a:ln w="3175">
              <a:solidFill>
                <a:srgbClr val="565658"/>
              </a:solidFill>
            </a:ln>
          </p:spPr>
          <p:txBody>
            <a:bodyPr wrap="square" lIns="0" tIns="0" rIns="0" bIns="0" rtlCol="0"/>
            <a:lstStyle/>
            <a:p/>
          </p:txBody>
        </p:sp>
        <p:sp>
          <p:nvSpPr>
            <p:cNvPr id="4187" name="object 4187" descr=""/>
            <p:cNvSpPr/>
            <p:nvPr/>
          </p:nvSpPr>
          <p:spPr>
            <a:xfrm>
              <a:off x="2064376" y="8811534"/>
              <a:ext cx="635" cy="635"/>
            </a:xfrm>
            <a:custGeom>
              <a:avLst/>
              <a:gdLst/>
              <a:ahLst/>
              <a:cxnLst/>
              <a:rect l="l" t="t" r="r" b="b"/>
              <a:pathLst>
                <a:path w="635" h="634">
                  <a:moveTo>
                    <a:pt x="203" y="0"/>
                  </a:moveTo>
                  <a:lnTo>
                    <a:pt x="139" y="63"/>
                  </a:lnTo>
                  <a:lnTo>
                    <a:pt x="0" y="368"/>
                  </a:lnTo>
                </a:path>
              </a:pathLst>
            </a:custGeom>
            <a:ln w="3175">
              <a:solidFill>
                <a:srgbClr val="565658"/>
              </a:solidFill>
            </a:ln>
          </p:spPr>
          <p:txBody>
            <a:bodyPr wrap="square" lIns="0" tIns="0" rIns="0" bIns="0" rtlCol="0"/>
            <a:lstStyle/>
            <a:p/>
          </p:txBody>
        </p:sp>
        <p:sp>
          <p:nvSpPr>
            <p:cNvPr id="4188" name="object 4188" descr=""/>
            <p:cNvSpPr/>
            <p:nvPr/>
          </p:nvSpPr>
          <p:spPr>
            <a:xfrm>
              <a:off x="2064567" y="8811534"/>
              <a:ext cx="635" cy="0"/>
            </a:xfrm>
            <a:custGeom>
              <a:avLst/>
              <a:gdLst/>
              <a:ahLst/>
              <a:cxnLst/>
              <a:rect l="l" t="t" r="r" b="b"/>
              <a:pathLst>
                <a:path w="635" h="0">
                  <a:moveTo>
                    <a:pt x="469" y="0"/>
                  </a:moveTo>
                  <a:lnTo>
                    <a:pt x="152" y="0"/>
                  </a:lnTo>
                  <a:lnTo>
                    <a:pt x="0" y="0"/>
                  </a:lnTo>
                  <a:lnTo>
                    <a:pt x="304" y="0"/>
                  </a:lnTo>
                </a:path>
              </a:pathLst>
            </a:custGeom>
            <a:ln w="3175">
              <a:solidFill>
                <a:srgbClr val="565658"/>
              </a:solidFill>
            </a:ln>
          </p:spPr>
          <p:txBody>
            <a:bodyPr wrap="square" lIns="0" tIns="0" rIns="0" bIns="0" rtlCol="0"/>
            <a:lstStyle/>
            <a:p/>
          </p:txBody>
        </p:sp>
        <p:sp>
          <p:nvSpPr>
            <p:cNvPr id="4189" name="object 4189" descr=""/>
            <p:cNvSpPr/>
            <p:nvPr/>
          </p:nvSpPr>
          <p:spPr>
            <a:xfrm>
              <a:off x="2054953" y="8828433"/>
              <a:ext cx="2540" cy="635"/>
            </a:xfrm>
            <a:custGeom>
              <a:avLst/>
              <a:gdLst/>
              <a:ahLst/>
              <a:cxnLst/>
              <a:rect l="l" t="t" r="r" b="b"/>
              <a:pathLst>
                <a:path w="2539" h="634">
                  <a:moveTo>
                    <a:pt x="0" y="0"/>
                  </a:moveTo>
                  <a:lnTo>
                    <a:pt x="1028" y="38"/>
                  </a:lnTo>
                  <a:lnTo>
                    <a:pt x="1993" y="63"/>
                  </a:lnTo>
                </a:path>
              </a:pathLst>
            </a:custGeom>
            <a:ln w="3175">
              <a:solidFill>
                <a:srgbClr val="565658"/>
              </a:solidFill>
            </a:ln>
          </p:spPr>
          <p:txBody>
            <a:bodyPr wrap="square" lIns="0" tIns="0" rIns="0" bIns="0" rtlCol="0"/>
            <a:lstStyle/>
            <a:p/>
          </p:txBody>
        </p:sp>
        <p:sp>
          <p:nvSpPr>
            <p:cNvPr id="4190" name="object 4190" descr=""/>
            <p:cNvSpPr/>
            <p:nvPr/>
          </p:nvSpPr>
          <p:spPr>
            <a:xfrm>
              <a:off x="2059395" y="8828430"/>
              <a:ext cx="1905" cy="635"/>
            </a:xfrm>
            <a:custGeom>
              <a:avLst/>
              <a:gdLst/>
              <a:ahLst/>
              <a:cxnLst/>
              <a:rect l="l" t="t" r="r" b="b"/>
              <a:pathLst>
                <a:path w="1905" h="634">
                  <a:moveTo>
                    <a:pt x="0" y="88"/>
                  </a:moveTo>
                  <a:lnTo>
                    <a:pt x="0" y="88"/>
                  </a:lnTo>
                  <a:lnTo>
                    <a:pt x="1435" y="0"/>
                  </a:lnTo>
                </a:path>
              </a:pathLst>
            </a:custGeom>
            <a:ln w="3175">
              <a:solidFill>
                <a:srgbClr val="565658"/>
              </a:solidFill>
            </a:ln>
          </p:spPr>
          <p:txBody>
            <a:bodyPr wrap="square" lIns="0" tIns="0" rIns="0" bIns="0" rtlCol="0"/>
            <a:lstStyle/>
            <a:p/>
          </p:txBody>
        </p:sp>
        <p:sp>
          <p:nvSpPr>
            <p:cNvPr id="4191" name="object 4191" descr=""/>
            <p:cNvSpPr/>
            <p:nvPr/>
          </p:nvSpPr>
          <p:spPr>
            <a:xfrm>
              <a:off x="2601948" y="7923353"/>
              <a:ext cx="0" cy="635"/>
            </a:xfrm>
            <a:custGeom>
              <a:avLst/>
              <a:gdLst/>
              <a:ahLst/>
              <a:cxnLst/>
              <a:rect l="l" t="t" r="r" b="b"/>
              <a:pathLst>
                <a:path w="0" h="634">
                  <a:moveTo>
                    <a:pt x="0" y="0"/>
                  </a:moveTo>
                  <a:lnTo>
                    <a:pt x="0" y="482"/>
                  </a:lnTo>
                </a:path>
              </a:pathLst>
            </a:custGeom>
            <a:ln w="3175">
              <a:solidFill>
                <a:srgbClr val="565658"/>
              </a:solidFill>
            </a:ln>
          </p:spPr>
          <p:txBody>
            <a:bodyPr wrap="square" lIns="0" tIns="0" rIns="0" bIns="0" rtlCol="0"/>
            <a:lstStyle/>
            <a:p/>
          </p:txBody>
        </p:sp>
        <p:sp>
          <p:nvSpPr>
            <p:cNvPr id="4192" name="object 4192" descr=""/>
            <p:cNvSpPr/>
            <p:nvPr/>
          </p:nvSpPr>
          <p:spPr>
            <a:xfrm>
              <a:off x="2911869" y="8037003"/>
              <a:ext cx="635" cy="635"/>
            </a:xfrm>
            <a:custGeom>
              <a:avLst/>
              <a:gdLst/>
              <a:ahLst/>
              <a:cxnLst/>
              <a:rect l="l" t="t" r="r" b="b"/>
              <a:pathLst>
                <a:path w="635" h="634">
                  <a:moveTo>
                    <a:pt x="0" y="469"/>
                  </a:moveTo>
                  <a:lnTo>
                    <a:pt x="266" y="253"/>
                  </a:lnTo>
                  <a:lnTo>
                    <a:pt x="469" y="0"/>
                  </a:lnTo>
                </a:path>
              </a:pathLst>
            </a:custGeom>
            <a:ln w="3175">
              <a:solidFill>
                <a:srgbClr val="565658"/>
              </a:solidFill>
            </a:ln>
          </p:spPr>
          <p:txBody>
            <a:bodyPr wrap="square" lIns="0" tIns="0" rIns="0" bIns="0" rtlCol="0"/>
            <a:lstStyle/>
            <a:p/>
          </p:txBody>
        </p:sp>
        <p:sp>
          <p:nvSpPr>
            <p:cNvPr id="4193" name="object 4193" descr=""/>
            <p:cNvSpPr/>
            <p:nvPr/>
          </p:nvSpPr>
          <p:spPr>
            <a:xfrm>
              <a:off x="2911871" y="7942428"/>
              <a:ext cx="635" cy="635"/>
            </a:xfrm>
            <a:custGeom>
              <a:avLst/>
              <a:gdLst/>
              <a:ahLst/>
              <a:cxnLst/>
              <a:rect l="l" t="t" r="r" b="b"/>
              <a:pathLst>
                <a:path w="635" h="634">
                  <a:moveTo>
                    <a:pt x="469" y="482"/>
                  </a:moveTo>
                  <a:lnTo>
                    <a:pt x="241" y="228"/>
                  </a:lnTo>
                  <a:lnTo>
                    <a:pt x="0" y="0"/>
                  </a:lnTo>
                </a:path>
              </a:pathLst>
            </a:custGeom>
            <a:ln w="3175">
              <a:solidFill>
                <a:srgbClr val="565658"/>
              </a:solidFill>
            </a:ln>
          </p:spPr>
          <p:txBody>
            <a:bodyPr wrap="square" lIns="0" tIns="0" rIns="0" bIns="0" rtlCol="0"/>
            <a:lstStyle/>
            <a:p/>
          </p:txBody>
        </p:sp>
        <p:sp>
          <p:nvSpPr>
            <p:cNvPr id="4194" name="object 4194" descr=""/>
            <p:cNvSpPr/>
            <p:nvPr/>
          </p:nvSpPr>
          <p:spPr>
            <a:xfrm>
              <a:off x="2892732" y="8009623"/>
              <a:ext cx="0" cy="3175"/>
            </a:xfrm>
            <a:custGeom>
              <a:avLst/>
              <a:gdLst/>
              <a:ahLst/>
              <a:cxnLst/>
              <a:rect l="l" t="t" r="r" b="b"/>
              <a:pathLst>
                <a:path w="0" h="3175">
                  <a:moveTo>
                    <a:pt x="0" y="0"/>
                  </a:moveTo>
                  <a:lnTo>
                    <a:pt x="0" y="2895"/>
                  </a:lnTo>
                </a:path>
              </a:pathLst>
            </a:custGeom>
            <a:ln w="3175">
              <a:solidFill>
                <a:srgbClr val="565658"/>
              </a:solidFill>
            </a:ln>
          </p:spPr>
          <p:txBody>
            <a:bodyPr wrap="square" lIns="0" tIns="0" rIns="0" bIns="0" rtlCol="0"/>
            <a:lstStyle/>
            <a:p/>
          </p:txBody>
        </p:sp>
        <p:sp>
          <p:nvSpPr>
            <p:cNvPr id="4195" name="object 4195" descr=""/>
            <p:cNvSpPr/>
            <p:nvPr/>
          </p:nvSpPr>
          <p:spPr>
            <a:xfrm>
              <a:off x="2840927" y="8039093"/>
              <a:ext cx="8255" cy="2540"/>
            </a:xfrm>
            <a:custGeom>
              <a:avLst/>
              <a:gdLst/>
              <a:ahLst/>
              <a:cxnLst/>
              <a:rect l="l" t="t" r="r" b="b"/>
              <a:pathLst>
                <a:path w="8255" h="2540">
                  <a:moveTo>
                    <a:pt x="0" y="2286"/>
                  </a:moveTo>
                  <a:lnTo>
                    <a:pt x="787" y="2273"/>
                  </a:lnTo>
                  <a:lnTo>
                    <a:pt x="2146" y="1981"/>
                  </a:lnTo>
                  <a:lnTo>
                    <a:pt x="7823" y="0"/>
                  </a:lnTo>
                </a:path>
              </a:pathLst>
            </a:custGeom>
            <a:ln w="3175">
              <a:solidFill>
                <a:srgbClr val="565658"/>
              </a:solidFill>
            </a:ln>
          </p:spPr>
          <p:txBody>
            <a:bodyPr wrap="square" lIns="0" tIns="0" rIns="0" bIns="0" rtlCol="0"/>
            <a:lstStyle/>
            <a:p/>
          </p:txBody>
        </p:sp>
        <p:sp>
          <p:nvSpPr>
            <p:cNvPr id="4196" name="object 4196" descr=""/>
            <p:cNvSpPr/>
            <p:nvPr/>
          </p:nvSpPr>
          <p:spPr>
            <a:xfrm>
              <a:off x="2855165" y="8032776"/>
              <a:ext cx="6985" cy="4445"/>
            </a:xfrm>
            <a:custGeom>
              <a:avLst/>
              <a:gdLst/>
              <a:ahLst/>
              <a:cxnLst/>
              <a:rect l="l" t="t" r="r" b="b"/>
              <a:pathLst>
                <a:path w="6985" h="4445">
                  <a:moveTo>
                    <a:pt x="0" y="4076"/>
                  </a:moveTo>
                  <a:lnTo>
                    <a:pt x="266" y="3987"/>
                  </a:lnTo>
                  <a:lnTo>
                    <a:pt x="6464" y="355"/>
                  </a:lnTo>
                  <a:lnTo>
                    <a:pt x="6896" y="0"/>
                  </a:lnTo>
                </a:path>
              </a:pathLst>
            </a:custGeom>
            <a:ln w="3175">
              <a:solidFill>
                <a:srgbClr val="565658"/>
              </a:solidFill>
            </a:ln>
          </p:spPr>
          <p:txBody>
            <a:bodyPr wrap="square" lIns="0" tIns="0" rIns="0" bIns="0" rtlCol="0"/>
            <a:lstStyle/>
            <a:p/>
          </p:txBody>
        </p:sp>
        <p:sp>
          <p:nvSpPr>
            <p:cNvPr id="4197" name="object 4197" descr=""/>
            <p:cNvSpPr/>
            <p:nvPr/>
          </p:nvSpPr>
          <p:spPr>
            <a:xfrm>
              <a:off x="2875779" y="8014065"/>
              <a:ext cx="2540" cy="5080"/>
            </a:xfrm>
            <a:custGeom>
              <a:avLst/>
              <a:gdLst/>
              <a:ahLst/>
              <a:cxnLst/>
              <a:rect l="l" t="t" r="r" b="b"/>
              <a:pathLst>
                <a:path w="2539" h="5079">
                  <a:moveTo>
                    <a:pt x="0" y="4660"/>
                  </a:moveTo>
                  <a:lnTo>
                    <a:pt x="800" y="3428"/>
                  </a:lnTo>
                  <a:lnTo>
                    <a:pt x="2324" y="0"/>
                  </a:lnTo>
                </a:path>
              </a:pathLst>
            </a:custGeom>
            <a:ln w="3175">
              <a:solidFill>
                <a:srgbClr val="565658"/>
              </a:solidFill>
            </a:ln>
          </p:spPr>
          <p:txBody>
            <a:bodyPr wrap="square" lIns="0" tIns="0" rIns="0" bIns="0" rtlCol="0"/>
            <a:lstStyle/>
            <a:p/>
          </p:txBody>
        </p:sp>
        <p:sp>
          <p:nvSpPr>
            <p:cNvPr id="4198" name="object 4198" descr=""/>
            <p:cNvSpPr/>
            <p:nvPr/>
          </p:nvSpPr>
          <p:spPr>
            <a:xfrm>
              <a:off x="2881520" y="7973610"/>
              <a:ext cx="3175" cy="33020"/>
            </a:xfrm>
            <a:custGeom>
              <a:avLst/>
              <a:gdLst/>
              <a:ahLst/>
              <a:cxnLst/>
              <a:rect l="l" t="t" r="r" b="b"/>
              <a:pathLst>
                <a:path w="3175" h="33020">
                  <a:moveTo>
                    <a:pt x="0" y="32702"/>
                  </a:moveTo>
                  <a:lnTo>
                    <a:pt x="901" y="30657"/>
                  </a:lnTo>
                  <a:lnTo>
                    <a:pt x="1917" y="26428"/>
                  </a:lnTo>
                  <a:lnTo>
                    <a:pt x="2908" y="16332"/>
                  </a:lnTo>
                  <a:lnTo>
                    <a:pt x="1917" y="6261"/>
                  </a:lnTo>
                  <a:lnTo>
                    <a:pt x="901" y="2032"/>
                  </a:lnTo>
                  <a:lnTo>
                    <a:pt x="0" y="0"/>
                  </a:lnTo>
                </a:path>
              </a:pathLst>
            </a:custGeom>
            <a:ln w="3175">
              <a:solidFill>
                <a:srgbClr val="565658"/>
              </a:solidFill>
            </a:ln>
          </p:spPr>
          <p:txBody>
            <a:bodyPr wrap="square" lIns="0" tIns="0" rIns="0" bIns="0" rtlCol="0"/>
            <a:lstStyle/>
            <a:p/>
          </p:txBody>
        </p:sp>
        <p:sp>
          <p:nvSpPr>
            <p:cNvPr id="4199" name="object 4199" descr=""/>
            <p:cNvSpPr/>
            <p:nvPr/>
          </p:nvSpPr>
          <p:spPr>
            <a:xfrm>
              <a:off x="2855183" y="7943062"/>
              <a:ext cx="19050" cy="16510"/>
            </a:xfrm>
            <a:custGeom>
              <a:avLst/>
              <a:gdLst/>
              <a:ahLst/>
              <a:cxnLst/>
              <a:rect l="l" t="t" r="r" b="b"/>
              <a:pathLst>
                <a:path w="19050" h="16509">
                  <a:moveTo>
                    <a:pt x="18834" y="16040"/>
                  </a:moveTo>
                  <a:lnTo>
                    <a:pt x="12179" y="8242"/>
                  </a:lnTo>
                  <a:lnTo>
                    <a:pt x="6426" y="3721"/>
                  </a:lnTo>
                  <a:lnTo>
                    <a:pt x="241" y="88"/>
                  </a:lnTo>
                  <a:lnTo>
                    <a:pt x="0" y="0"/>
                  </a:lnTo>
                </a:path>
              </a:pathLst>
            </a:custGeom>
            <a:ln w="3175">
              <a:solidFill>
                <a:srgbClr val="565658"/>
              </a:solidFill>
            </a:ln>
          </p:spPr>
          <p:txBody>
            <a:bodyPr wrap="square" lIns="0" tIns="0" rIns="0" bIns="0" rtlCol="0"/>
            <a:lstStyle/>
            <a:p/>
          </p:txBody>
        </p:sp>
        <p:sp>
          <p:nvSpPr>
            <p:cNvPr id="4200" name="object 4200" descr=""/>
            <p:cNvSpPr/>
            <p:nvPr/>
          </p:nvSpPr>
          <p:spPr>
            <a:xfrm>
              <a:off x="2840927" y="7938538"/>
              <a:ext cx="2540" cy="635"/>
            </a:xfrm>
            <a:custGeom>
              <a:avLst/>
              <a:gdLst/>
              <a:ahLst/>
              <a:cxnLst/>
              <a:rect l="l" t="t" r="r" b="b"/>
              <a:pathLst>
                <a:path w="2539" h="634">
                  <a:moveTo>
                    <a:pt x="2146" y="304"/>
                  </a:moveTo>
                  <a:lnTo>
                    <a:pt x="787" y="25"/>
                  </a:lnTo>
                  <a:lnTo>
                    <a:pt x="0" y="0"/>
                  </a:lnTo>
                </a:path>
              </a:pathLst>
            </a:custGeom>
            <a:ln w="3175">
              <a:solidFill>
                <a:srgbClr val="565658"/>
              </a:solidFill>
            </a:ln>
          </p:spPr>
          <p:txBody>
            <a:bodyPr wrap="square" lIns="0" tIns="0" rIns="0" bIns="0" rtlCol="0"/>
            <a:lstStyle/>
            <a:p/>
          </p:txBody>
        </p:sp>
        <p:sp>
          <p:nvSpPr>
            <p:cNvPr id="4201" name="object 4201" descr=""/>
            <p:cNvSpPr/>
            <p:nvPr/>
          </p:nvSpPr>
          <p:spPr>
            <a:xfrm>
              <a:off x="2445401" y="7926987"/>
              <a:ext cx="1270" cy="6350"/>
            </a:xfrm>
            <a:custGeom>
              <a:avLst/>
              <a:gdLst/>
              <a:ahLst/>
              <a:cxnLst/>
              <a:rect l="l" t="t" r="r" b="b"/>
              <a:pathLst>
                <a:path w="1269" h="6350">
                  <a:moveTo>
                    <a:pt x="1206" y="0"/>
                  </a:moveTo>
                  <a:lnTo>
                    <a:pt x="749" y="101"/>
                  </a:lnTo>
                  <a:lnTo>
                    <a:pt x="355" y="355"/>
                  </a:lnTo>
                  <a:lnTo>
                    <a:pt x="114" y="736"/>
                  </a:lnTo>
                  <a:lnTo>
                    <a:pt x="0" y="1536"/>
                  </a:lnTo>
                  <a:lnTo>
                    <a:pt x="0" y="2590"/>
                  </a:lnTo>
                  <a:lnTo>
                    <a:pt x="0" y="4140"/>
                  </a:lnTo>
                  <a:lnTo>
                    <a:pt x="0" y="5930"/>
                  </a:lnTo>
                </a:path>
              </a:pathLst>
            </a:custGeom>
            <a:ln w="3175">
              <a:solidFill>
                <a:srgbClr val="565658"/>
              </a:solidFill>
            </a:ln>
          </p:spPr>
          <p:txBody>
            <a:bodyPr wrap="square" lIns="0" tIns="0" rIns="0" bIns="0" rtlCol="0"/>
            <a:lstStyle/>
            <a:p/>
          </p:txBody>
        </p:sp>
        <p:sp>
          <p:nvSpPr>
            <p:cNvPr id="4202" name="object 4202" descr=""/>
            <p:cNvSpPr/>
            <p:nvPr/>
          </p:nvSpPr>
          <p:spPr>
            <a:xfrm>
              <a:off x="2257299" y="7926987"/>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4203" name="object 4203" descr=""/>
            <p:cNvSpPr/>
            <p:nvPr/>
          </p:nvSpPr>
          <p:spPr>
            <a:xfrm>
              <a:off x="2609152" y="7919619"/>
              <a:ext cx="3175" cy="0"/>
            </a:xfrm>
            <a:custGeom>
              <a:avLst/>
              <a:gdLst/>
              <a:ahLst/>
              <a:cxnLst/>
              <a:rect l="l" t="t" r="r" b="b"/>
              <a:pathLst>
                <a:path w="3175" h="0">
                  <a:moveTo>
                    <a:pt x="0" y="0"/>
                  </a:moveTo>
                  <a:lnTo>
                    <a:pt x="1181" y="0"/>
                  </a:lnTo>
                  <a:lnTo>
                    <a:pt x="2374" y="0"/>
                  </a:lnTo>
                  <a:lnTo>
                    <a:pt x="2895" y="0"/>
                  </a:lnTo>
                </a:path>
              </a:pathLst>
            </a:custGeom>
            <a:ln w="3175">
              <a:solidFill>
                <a:srgbClr val="565658"/>
              </a:solidFill>
            </a:ln>
          </p:spPr>
          <p:txBody>
            <a:bodyPr wrap="square" lIns="0" tIns="0" rIns="0" bIns="0" rtlCol="0"/>
            <a:lstStyle/>
            <a:p/>
          </p:txBody>
        </p:sp>
        <p:sp>
          <p:nvSpPr>
            <p:cNvPr id="4204" name="object 4204" descr=""/>
            <p:cNvSpPr/>
            <p:nvPr/>
          </p:nvSpPr>
          <p:spPr>
            <a:xfrm>
              <a:off x="2613271" y="7919619"/>
              <a:ext cx="2540" cy="0"/>
            </a:xfrm>
            <a:custGeom>
              <a:avLst/>
              <a:gdLst/>
              <a:ahLst/>
              <a:cxnLst/>
              <a:rect l="l" t="t" r="r" b="b"/>
              <a:pathLst>
                <a:path w="2539" h="0">
                  <a:moveTo>
                    <a:pt x="0" y="0"/>
                  </a:moveTo>
                  <a:lnTo>
                    <a:pt x="1206" y="0"/>
                  </a:lnTo>
                  <a:lnTo>
                    <a:pt x="2222" y="0"/>
                  </a:lnTo>
                </a:path>
              </a:pathLst>
            </a:custGeom>
            <a:ln w="3175">
              <a:solidFill>
                <a:srgbClr val="565658"/>
              </a:solidFill>
            </a:ln>
          </p:spPr>
          <p:txBody>
            <a:bodyPr wrap="square" lIns="0" tIns="0" rIns="0" bIns="0" rtlCol="0"/>
            <a:lstStyle/>
            <a:p/>
          </p:txBody>
        </p:sp>
        <p:sp>
          <p:nvSpPr>
            <p:cNvPr id="4205" name="object 4205" descr=""/>
            <p:cNvSpPr/>
            <p:nvPr/>
          </p:nvSpPr>
          <p:spPr>
            <a:xfrm>
              <a:off x="2255029" y="7926993"/>
              <a:ext cx="2540" cy="1270"/>
            </a:xfrm>
            <a:custGeom>
              <a:avLst/>
              <a:gdLst/>
              <a:ahLst/>
              <a:cxnLst/>
              <a:rect l="l" t="t" r="r" b="b"/>
              <a:pathLst>
                <a:path w="2539" h="1270">
                  <a:moveTo>
                    <a:pt x="0" y="812"/>
                  </a:moveTo>
                  <a:lnTo>
                    <a:pt x="1054" y="203"/>
                  </a:lnTo>
                  <a:lnTo>
                    <a:pt x="2260" y="0"/>
                  </a:lnTo>
                </a:path>
              </a:pathLst>
            </a:custGeom>
            <a:ln w="3175">
              <a:solidFill>
                <a:srgbClr val="565658"/>
              </a:solidFill>
            </a:ln>
          </p:spPr>
          <p:txBody>
            <a:bodyPr wrap="square" lIns="0" tIns="0" rIns="0" bIns="0" rtlCol="0"/>
            <a:lstStyle/>
            <a:p/>
          </p:txBody>
        </p:sp>
        <p:sp>
          <p:nvSpPr>
            <p:cNvPr id="4206" name="object 4206" descr=""/>
            <p:cNvSpPr/>
            <p:nvPr/>
          </p:nvSpPr>
          <p:spPr>
            <a:xfrm>
              <a:off x="2255406" y="7927589"/>
              <a:ext cx="1905" cy="1270"/>
            </a:xfrm>
            <a:custGeom>
              <a:avLst/>
              <a:gdLst/>
              <a:ahLst/>
              <a:cxnLst/>
              <a:rect l="l" t="t" r="r" b="b"/>
              <a:pathLst>
                <a:path w="1905" h="1270">
                  <a:moveTo>
                    <a:pt x="1892" y="0"/>
                  </a:moveTo>
                  <a:lnTo>
                    <a:pt x="889" y="177"/>
                  </a:lnTo>
                  <a:lnTo>
                    <a:pt x="0" y="673"/>
                  </a:lnTo>
                </a:path>
              </a:pathLst>
            </a:custGeom>
            <a:ln w="3175">
              <a:solidFill>
                <a:srgbClr val="565658"/>
              </a:solidFill>
            </a:ln>
          </p:spPr>
          <p:txBody>
            <a:bodyPr wrap="square" lIns="0" tIns="0" rIns="0" bIns="0" rtlCol="0"/>
            <a:lstStyle/>
            <a:p/>
          </p:txBody>
        </p:sp>
        <p:sp>
          <p:nvSpPr>
            <p:cNvPr id="4207" name="object 4207" descr=""/>
            <p:cNvSpPr/>
            <p:nvPr/>
          </p:nvSpPr>
          <p:spPr>
            <a:xfrm>
              <a:off x="2924458" y="8008538"/>
              <a:ext cx="0" cy="6985"/>
            </a:xfrm>
            <a:custGeom>
              <a:avLst/>
              <a:gdLst/>
              <a:ahLst/>
              <a:cxnLst/>
              <a:rect l="l" t="t" r="r" b="b"/>
              <a:pathLst>
                <a:path w="0" h="6984">
                  <a:moveTo>
                    <a:pt x="0" y="0"/>
                  </a:moveTo>
                  <a:lnTo>
                    <a:pt x="0" y="6540"/>
                  </a:lnTo>
                </a:path>
              </a:pathLst>
            </a:custGeom>
            <a:ln w="3175">
              <a:solidFill>
                <a:srgbClr val="565658"/>
              </a:solidFill>
            </a:ln>
          </p:spPr>
          <p:txBody>
            <a:bodyPr wrap="square" lIns="0" tIns="0" rIns="0" bIns="0" rtlCol="0"/>
            <a:lstStyle/>
            <a:p/>
          </p:txBody>
        </p:sp>
        <p:sp>
          <p:nvSpPr>
            <p:cNvPr id="4208" name="object 4208" descr=""/>
            <p:cNvSpPr/>
            <p:nvPr/>
          </p:nvSpPr>
          <p:spPr>
            <a:xfrm>
              <a:off x="2924458" y="8014107"/>
              <a:ext cx="0" cy="1270"/>
            </a:xfrm>
            <a:custGeom>
              <a:avLst/>
              <a:gdLst/>
              <a:ahLst/>
              <a:cxnLst/>
              <a:rect l="l" t="t" r="r" b="b"/>
              <a:pathLst>
                <a:path w="0" h="1270">
                  <a:moveTo>
                    <a:pt x="0" y="0"/>
                  </a:moveTo>
                  <a:lnTo>
                    <a:pt x="0" y="965"/>
                  </a:lnTo>
                </a:path>
              </a:pathLst>
            </a:custGeom>
            <a:ln w="3175">
              <a:solidFill>
                <a:srgbClr val="565658"/>
              </a:solidFill>
            </a:ln>
          </p:spPr>
          <p:txBody>
            <a:bodyPr wrap="square" lIns="0" tIns="0" rIns="0" bIns="0" rtlCol="0"/>
            <a:lstStyle/>
            <a:p/>
          </p:txBody>
        </p:sp>
        <p:sp>
          <p:nvSpPr>
            <p:cNvPr id="4209" name="object 4209" descr=""/>
            <p:cNvSpPr/>
            <p:nvPr/>
          </p:nvSpPr>
          <p:spPr>
            <a:xfrm>
              <a:off x="2229443" y="8096363"/>
              <a:ext cx="635" cy="1905"/>
            </a:xfrm>
            <a:custGeom>
              <a:avLst/>
              <a:gdLst/>
              <a:ahLst/>
              <a:cxnLst/>
              <a:rect l="l" t="t" r="r" b="b"/>
              <a:pathLst>
                <a:path w="635" h="1904">
                  <a:moveTo>
                    <a:pt x="0" y="1435"/>
                  </a:moveTo>
                  <a:lnTo>
                    <a:pt x="215" y="330"/>
                  </a:lnTo>
                  <a:lnTo>
                    <a:pt x="266" y="0"/>
                  </a:lnTo>
                </a:path>
              </a:pathLst>
            </a:custGeom>
            <a:ln w="3175">
              <a:solidFill>
                <a:srgbClr val="565658"/>
              </a:solidFill>
            </a:ln>
          </p:spPr>
          <p:txBody>
            <a:bodyPr wrap="square" lIns="0" tIns="0" rIns="0" bIns="0" rtlCol="0"/>
            <a:lstStyle/>
            <a:p/>
          </p:txBody>
        </p:sp>
        <p:sp>
          <p:nvSpPr>
            <p:cNvPr id="4210" name="object 4210" descr=""/>
            <p:cNvSpPr/>
            <p:nvPr/>
          </p:nvSpPr>
          <p:spPr>
            <a:xfrm>
              <a:off x="2218119" y="8094715"/>
              <a:ext cx="4445" cy="5715"/>
            </a:xfrm>
            <a:custGeom>
              <a:avLst/>
              <a:gdLst/>
              <a:ahLst/>
              <a:cxnLst/>
              <a:rect l="l" t="t" r="r" b="b"/>
              <a:pathLst>
                <a:path w="4444" h="5715">
                  <a:moveTo>
                    <a:pt x="0" y="0"/>
                  </a:moveTo>
                  <a:lnTo>
                    <a:pt x="774" y="1015"/>
                  </a:lnTo>
                  <a:lnTo>
                    <a:pt x="1981" y="2489"/>
                  </a:lnTo>
                  <a:lnTo>
                    <a:pt x="2413" y="3022"/>
                  </a:lnTo>
                  <a:lnTo>
                    <a:pt x="4305" y="5168"/>
                  </a:lnTo>
                </a:path>
              </a:pathLst>
            </a:custGeom>
            <a:ln w="3175">
              <a:solidFill>
                <a:srgbClr val="565658"/>
              </a:solidFill>
            </a:ln>
          </p:spPr>
          <p:txBody>
            <a:bodyPr wrap="square" lIns="0" tIns="0" rIns="0" bIns="0" rtlCol="0"/>
            <a:lstStyle/>
            <a:p/>
          </p:txBody>
        </p:sp>
        <p:sp>
          <p:nvSpPr>
            <p:cNvPr id="4211" name="object 4211" descr=""/>
            <p:cNvSpPr/>
            <p:nvPr/>
          </p:nvSpPr>
          <p:spPr>
            <a:xfrm>
              <a:off x="2255029" y="7927806"/>
              <a:ext cx="635" cy="635"/>
            </a:xfrm>
            <a:custGeom>
              <a:avLst/>
              <a:gdLst/>
              <a:ahLst/>
              <a:cxnLst/>
              <a:rect l="l" t="t" r="r" b="b"/>
              <a:pathLst>
                <a:path w="635" h="634">
                  <a:moveTo>
                    <a:pt x="0" y="0"/>
                  </a:moveTo>
                  <a:lnTo>
                    <a:pt x="254" y="279"/>
                  </a:lnTo>
                  <a:lnTo>
                    <a:pt x="355" y="444"/>
                  </a:lnTo>
                </a:path>
              </a:pathLst>
            </a:custGeom>
            <a:ln w="3175">
              <a:solidFill>
                <a:srgbClr val="565658"/>
              </a:solidFill>
            </a:ln>
          </p:spPr>
          <p:txBody>
            <a:bodyPr wrap="square" lIns="0" tIns="0" rIns="0" bIns="0" rtlCol="0"/>
            <a:lstStyle/>
            <a:p/>
          </p:txBody>
        </p:sp>
        <p:sp>
          <p:nvSpPr>
            <p:cNvPr id="4212" name="object 4212" descr=""/>
            <p:cNvSpPr/>
            <p:nvPr/>
          </p:nvSpPr>
          <p:spPr>
            <a:xfrm>
              <a:off x="2222418" y="8099891"/>
              <a:ext cx="4445" cy="1270"/>
            </a:xfrm>
            <a:custGeom>
              <a:avLst/>
              <a:gdLst/>
              <a:ahLst/>
              <a:cxnLst/>
              <a:rect l="l" t="t" r="r" b="b"/>
              <a:pathLst>
                <a:path w="4444" h="1270">
                  <a:moveTo>
                    <a:pt x="3886" y="685"/>
                  </a:moveTo>
                  <a:lnTo>
                    <a:pt x="0" y="0"/>
                  </a:lnTo>
                </a:path>
              </a:pathLst>
            </a:custGeom>
            <a:ln w="3175">
              <a:solidFill>
                <a:srgbClr val="565658"/>
              </a:solidFill>
            </a:ln>
          </p:spPr>
          <p:txBody>
            <a:bodyPr wrap="square" lIns="0" tIns="0" rIns="0" bIns="0" rtlCol="0"/>
            <a:lstStyle/>
            <a:p/>
          </p:txBody>
        </p:sp>
        <p:sp>
          <p:nvSpPr>
            <p:cNvPr id="4213" name="object 4213" descr=""/>
            <p:cNvSpPr/>
            <p:nvPr/>
          </p:nvSpPr>
          <p:spPr>
            <a:xfrm>
              <a:off x="2249876" y="7928264"/>
              <a:ext cx="5715" cy="5080"/>
            </a:xfrm>
            <a:custGeom>
              <a:avLst/>
              <a:gdLst/>
              <a:ahLst/>
              <a:cxnLst/>
              <a:rect l="l" t="t" r="r" b="b"/>
              <a:pathLst>
                <a:path w="5714" h="5079">
                  <a:moveTo>
                    <a:pt x="5537" y="0"/>
                  </a:moveTo>
                  <a:lnTo>
                    <a:pt x="2717" y="2374"/>
                  </a:lnTo>
                  <a:lnTo>
                    <a:pt x="0" y="4876"/>
                  </a:lnTo>
                </a:path>
              </a:pathLst>
            </a:custGeom>
            <a:ln w="3175">
              <a:solidFill>
                <a:srgbClr val="565658"/>
              </a:solidFill>
            </a:ln>
          </p:spPr>
          <p:txBody>
            <a:bodyPr wrap="square" lIns="0" tIns="0" rIns="0" bIns="0" rtlCol="0"/>
            <a:lstStyle/>
            <a:p/>
          </p:txBody>
        </p:sp>
        <p:sp>
          <p:nvSpPr>
            <p:cNvPr id="4214" name="object 4214" descr=""/>
            <p:cNvSpPr/>
            <p:nvPr/>
          </p:nvSpPr>
          <p:spPr>
            <a:xfrm>
              <a:off x="2222118" y="8099888"/>
              <a:ext cx="635" cy="635"/>
            </a:xfrm>
            <a:custGeom>
              <a:avLst/>
              <a:gdLst/>
              <a:ahLst/>
              <a:cxnLst/>
              <a:rect l="l" t="t" r="r" b="b"/>
              <a:pathLst>
                <a:path w="635" h="634">
                  <a:moveTo>
                    <a:pt x="304" y="0"/>
                  </a:moveTo>
                  <a:lnTo>
                    <a:pt x="127" y="152"/>
                  </a:lnTo>
                  <a:lnTo>
                    <a:pt x="0" y="253"/>
                  </a:lnTo>
                </a:path>
              </a:pathLst>
            </a:custGeom>
            <a:ln w="3175">
              <a:solidFill>
                <a:srgbClr val="565658"/>
              </a:solidFill>
            </a:ln>
          </p:spPr>
          <p:txBody>
            <a:bodyPr wrap="square" lIns="0" tIns="0" rIns="0" bIns="0" rtlCol="0"/>
            <a:lstStyle/>
            <a:p/>
          </p:txBody>
        </p:sp>
        <p:sp>
          <p:nvSpPr>
            <p:cNvPr id="4215" name="object 4215" descr=""/>
            <p:cNvSpPr/>
            <p:nvPr/>
          </p:nvSpPr>
          <p:spPr>
            <a:xfrm>
              <a:off x="2249473" y="7927808"/>
              <a:ext cx="5715" cy="5080"/>
            </a:xfrm>
            <a:custGeom>
              <a:avLst/>
              <a:gdLst/>
              <a:ahLst/>
              <a:cxnLst/>
              <a:rect l="l" t="t" r="r" b="b"/>
              <a:pathLst>
                <a:path w="5714" h="5079">
                  <a:moveTo>
                    <a:pt x="0" y="4902"/>
                  </a:moveTo>
                  <a:lnTo>
                    <a:pt x="2730" y="2400"/>
                  </a:lnTo>
                  <a:lnTo>
                    <a:pt x="5549" y="0"/>
                  </a:lnTo>
                </a:path>
              </a:pathLst>
            </a:custGeom>
            <a:ln w="3175">
              <a:solidFill>
                <a:srgbClr val="565658"/>
              </a:solidFill>
            </a:ln>
          </p:spPr>
          <p:txBody>
            <a:bodyPr wrap="square" lIns="0" tIns="0" rIns="0" bIns="0" rtlCol="0"/>
            <a:lstStyle/>
            <a:p/>
          </p:txBody>
        </p:sp>
        <p:sp>
          <p:nvSpPr>
            <p:cNvPr id="4216" name="object 4216" descr=""/>
            <p:cNvSpPr/>
            <p:nvPr/>
          </p:nvSpPr>
          <p:spPr>
            <a:xfrm>
              <a:off x="2218496" y="8095630"/>
              <a:ext cx="3810" cy="5080"/>
            </a:xfrm>
            <a:custGeom>
              <a:avLst/>
              <a:gdLst/>
              <a:ahLst/>
              <a:cxnLst/>
              <a:rect l="l" t="t" r="r" b="b"/>
              <a:pathLst>
                <a:path w="3810" h="5079">
                  <a:moveTo>
                    <a:pt x="3467" y="4635"/>
                  </a:moveTo>
                  <a:lnTo>
                    <a:pt x="1168" y="1651"/>
                  </a:lnTo>
                  <a:lnTo>
                    <a:pt x="0" y="0"/>
                  </a:lnTo>
                </a:path>
              </a:pathLst>
            </a:custGeom>
            <a:ln w="3175">
              <a:solidFill>
                <a:srgbClr val="565658"/>
              </a:solidFill>
            </a:ln>
          </p:spPr>
          <p:txBody>
            <a:bodyPr wrap="square" lIns="0" tIns="0" rIns="0" bIns="0" rtlCol="0"/>
            <a:lstStyle/>
            <a:p/>
          </p:txBody>
        </p:sp>
        <p:sp>
          <p:nvSpPr>
            <p:cNvPr id="4217" name="object 4217" descr=""/>
            <p:cNvSpPr/>
            <p:nvPr/>
          </p:nvSpPr>
          <p:spPr>
            <a:xfrm>
              <a:off x="2227981" y="8106068"/>
              <a:ext cx="635" cy="1270"/>
            </a:xfrm>
            <a:custGeom>
              <a:avLst/>
              <a:gdLst/>
              <a:ahLst/>
              <a:cxnLst/>
              <a:rect l="l" t="t" r="r" b="b"/>
              <a:pathLst>
                <a:path w="635" h="1270">
                  <a:moveTo>
                    <a:pt x="444" y="914"/>
                  </a:moveTo>
                  <a:lnTo>
                    <a:pt x="38" y="38"/>
                  </a:lnTo>
                </a:path>
              </a:pathLst>
            </a:custGeom>
            <a:ln w="3175">
              <a:solidFill>
                <a:srgbClr val="565658"/>
              </a:solidFill>
            </a:ln>
          </p:spPr>
          <p:txBody>
            <a:bodyPr wrap="square" lIns="0" tIns="0" rIns="0" bIns="0" rtlCol="0"/>
            <a:lstStyle/>
            <a:p/>
          </p:txBody>
        </p:sp>
        <p:sp>
          <p:nvSpPr>
            <p:cNvPr id="4218" name="object 4218" descr=""/>
            <p:cNvSpPr/>
            <p:nvPr/>
          </p:nvSpPr>
          <p:spPr>
            <a:xfrm>
              <a:off x="2227560" y="8106064"/>
              <a:ext cx="635" cy="635"/>
            </a:xfrm>
            <a:custGeom>
              <a:avLst/>
              <a:gdLst/>
              <a:ahLst/>
              <a:cxnLst/>
              <a:rect l="l" t="t" r="r" b="b"/>
              <a:pathLst>
                <a:path w="635" h="634">
                  <a:moveTo>
                    <a:pt x="419" y="0"/>
                  </a:moveTo>
                  <a:lnTo>
                    <a:pt x="241" y="165"/>
                  </a:lnTo>
                  <a:lnTo>
                    <a:pt x="38" y="393"/>
                  </a:lnTo>
                </a:path>
              </a:pathLst>
            </a:custGeom>
            <a:ln w="3175">
              <a:solidFill>
                <a:srgbClr val="565658"/>
              </a:solidFill>
            </a:ln>
          </p:spPr>
          <p:txBody>
            <a:bodyPr wrap="square" lIns="0" tIns="0" rIns="0" bIns="0" rtlCol="0"/>
            <a:lstStyle/>
            <a:p/>
          </p:txBody>
        </p:sp>
        <p:sp>
          <p:nvSpPr>
            <p:cNvPr id="4219" name="object 4219" descr=""/>
            <p:cNvSpPr/>
            <p:nvPr/>
          </p:nvSpPr>
          <p:spPr>
            <a:xfrm>
              <a:off x="2227558" y="8106492"/>
              <a:ext cx="1270" cy="1270"/>
            </a:xfrm>
            <a:custGeom>
              <a:avLst/>
              <a:gdLst/>
              <a:ahLst/>
              <a:cxnLst/>
              <a:rect l="l" t="t" r="r" b="b"/>
              <a:pathLst>
                <a:path w="1269" h="1270">
                  <a:moveTo>
                    <a:pt x="0" y="0"/>
                  </a:moveTo>
                  <a:lnTo>
                    <a:pt x="381" y="381"/>
                  </a:lnTo>
                  <a:lnTo>
                    <a:pt x="685" y="685"/>
                  </a:lnTo>
                  <a:lnTo>
                    <a:pt x="850" y="850"/>
                  </a:lnTo>
                  <a:lnTo>
                    <a:pt x="990" y="977"/>
                  </a:lnTo>
                </a:path>
              </a:pathLst>
            </a:custGeom>
            <a:ln w="3175">
              <a:solidFill>
                <a:srgbClr val="565658"/>
              </a:solidFill>
            </a:ln>
          </p:spPr>
          <p:txBody>
            <a:bodyPr wrap="square" lIns="0" tIns="0" rIns="0" bIns="0" rtlCol="0"/>
            <a:lstStyle/>
            <a:p/>
          </p:txBody>
        </p:sp>
        <p:sp>
          <p:nvSpPr>
            <p:cNvPr id="4220" name="object 4220" descr=""/>
            <p:cNvSpPr/>
            <p:nvPr/>
          </p:nvSpPr>
          <p:spPr>
            <a:xfrm>
              <a:off x="2227979" y="8104197"/>
              <a:ext cx="635" cy="1905"/>
            </a:xfrm>
            <a:custGeom>
              <a:avLst/>
              <a:gdLst/>
              <a:ahLst/>
              <a:cxnLst/>
              <a:rect l="l" t="t" r="r" b="b"/>
              <a:pathLst>
                <a:path w="635" h="1904">
                  <a:moveTo>
                    <a:pt x="0" y="1866"/>
                  </a:moveTo>
                  <a:lnTo>
                    <a:pt x="304" y="0"/>
                  </a:lnTo>
                </a:path>
              </a:pathLst>
            </a:custGeom>
            <a:ln w="3175">
              <a:solidFill>
                <a:srgbClr val="565658"/>
              </a:solidFill>
            </a:ln>
          </p:spPr>
          <p:txBody>
            <a:bodyPr wrap="square" lIns="0" tIns="0" rIns="0" bIns="0" rtlCol="0"/>
            <a:lstStyle/>
            <a:p/>
          </p:txBody>
        </p:sp>
        <p:sp>
          <p:nvSpPr>
            <p:cNvPr id="4221" name="object 4221" descr=""/>
            <p:cNvSpPr/>
            <p:nvPr/>
          </p:nvSpPr>
          <p:spPr>
            <a:xfrm>
              <a:off x="2222423" y="8099888"/>
              <a:ext cx="5715" cy="6350"/>
            </a:xfrm>
            <a:custGeom>
              <a:avLst/>
              <a:gdLst/>
              <a:ahLst/>
              <a:cxnLst/>
              <a:rect l="l" t="t" r="r" b="b"/>
              <a:pathLst>
                <a:path w="5714" h="6350">
                  <a:moveTo>
                    <a:pt x="0" y="0"/>
                  </a:moveTo>
                  <a:lnTo>
                    <a:pt x="2705" y="3174"/>
                  </a:lnTo>
                  <a:lnTo>
                    <a:pt x="5549" y="6184"/>
                  </a:lnTo>
                </a:path>
              </a:pathLst>
            </a:custGeom>
            <a:ln w="3175">
              <a:solidFill>
                <a:srgbClr val="565658"/>
              </a:solidFill>
            </a:ln>
          </p:spPr>
          <p:txBody>
            <a:bodyPr wrap="square" lIns="0" tIns="0" rIns="0" bIns="0" rtlCol="0"/>
            <a:lstStyle/>
            <a:p/>
          </p:txBody>
        </p:sp>
        <p:sp>
          <p:nvSpPr>
            <p:cNvPr id="4222" name="object 4222" descr=""/>
            <p:cNvSpPr/>
            <p:nvPr/>
          </p:nvSpPr>
          <p:spPr>
            <a:xfrm>
              <a:off x="2221970" y="8100269"/>
              <a:ext cx="5715" cy="6350"/>
            </a:xfrm>
            <a:custGeom>
              <a:avLst/>
              <a:gdLst/>
              <a:ahLst/>
              <a:cxnLst/>
              <a:rect l="l" t="t" r="r" b="b"/>
              <a:pathLst>
                <a:path w="5714" h="6350">
                  <a:moveTo>
                    <a:pt x="5587" y="6223"/>
                  </a:moveTo>
                  <a:lnTo>
                    <a:pt x="2717" y="3175"/>
                  </a:lnTo>
                  <a:lnTo>
                    <a:pt x="0" y="0"/>
                  </a:lnTo>
                </a:path>
              </a:pathLst>
            </a:custGeom>
            <a:ln w="3175">
              <a:solidFill>
                <a:srgbClr val="565658"/>
              </a:solidFill>
            </a:ln>
          </p:spPr>
          <p:txBody>
            <a:bodyPr wrap="square" lIns="0" tIns="0" rIns="0" bIns="0" rtlCol="0"/>
            <a:lstStyle/>
            <a:p/>
          </p:txBody>
        </p:sp>
        <p:sp>
          <p:nvSpPr>
            <p:cNvPr id="4223" name="object 4223" descr=""/>
            <p:cNvSpPr/>
            <p:nvPr/>
          </p:nvSpPr>
          <p:spPr>
            <a:xfrm>
              <a:off x="2612055" y="7921052"/>
              <a:ext cx="8255" cy="0"/>
            </a:xfrm>
            <a:custGeom>
              <a:avLst/>
              <a:gdLst/>
              <a:ahLst/>
              <a:cxnLst/>
              <a:rect l="l" t="t" r="r" b="b"/>
              <a:pathLst>
                <a:path w="8255" h="0">
                  <a:moveTo>
                    <a:pt x="0" y="0"/>
                  </a:moveTo>
                  <a:lnTo>
                    <a:pt x="0" y="0"/>
                  </a:lnTo>
                  <a:lnTo>
                    <a:pt x="7645" y="0"/>
                  </a:lnTo>
                </a:path>
              </a:pathLst>
            </a:custGeom>
            <a:ln w="3175">
              <a:solidFill>
                <a:srgbClr val="565658"/>
              </a:solidFill>
            </a:ln>
          </p:spPr>
          <p:txBody>
            <a:bodyPr wrap="square" lIns="0" tIns="0" rIns="0" bIns="0" rtlCol="0"/>
            <a:lstStyle/>
            <a:p/>
          </p:txBody>
        </p:sp>
        <p:sp>
          <p:nvSpPr>
            <p:cNvPr id="4224" name="object 4224" descr=""/>
            <p:cNvSpPr/>
            <p:nvPr/>
          </p:nvSpPr>
          <p:spPr>
            <a:xfrm>
              <a:off x="2604329" y="7921052"/>
              <a:ext cx="8255" cy="0"/>
            </a:xfrm>
            <a:custGeom>
              <a:avLst/>
              <a:gdLst/>
              <a:ahLst/>
              <a:cxnLst/>
              <a:rect l="l" t="t" r="r" b="b"/>
              <a:pathLst>
                <a:path w="8255" h="0">
                  <a:moveTo>
                    <a:pt x="0" y="0"/>
                  </a:moveTo>
                  <a:lnTo>
                    <a:pt x="0" y="0"/>
                  </a:lnTo>
                  <a:lnTo>
                    <a:pt x="6756" y="0"/>
                  </a:lnTo>
                  <a:lnTo>
                    <a:pt x="7696" y="0"/>
                  </a:lnTo>
                </a:path>
              </a:pathLst>
            </a:custGeom>
            <a:ln w="3175">
              <a:solidFill>
                <a:srgbClr val="565658"/>
              </a:solidFill>
            </a:ln>
          </p:spPr>
          <p:txBody>
            <a:bodyPr wrap="square" lIns="0" tIns="0" rIns="0" bIns="0" rtlCol="0"/>
            <a:lstStyle/>
            <a:p/>
          </p:txBody>
        </p:sp>
        <p:sp>
          <p:nvSpPr>
            <p:cNvPr id="4225" name="object 4225" descr=""/>
            <p:cNvSpPr/>
            <p:nvPr/>
          </p:nvSpPr>
          <p:spPr>
            <a:xfrm>
              <a:off x="2612061" y="7921635"/>
              <a:ext cx="8255" cy="1905"/>
            </a:xfrm>
            <a:custGeom>
              <a:avLst/>
              <a:gdLst/>
              <a:ahLst/>
              <a:cxnLst/>
              <a:rect l="l" t="t" r="r" b="b"/>
              <a:pathLst>
                <a:path w="8255" h="1904">
                  <a:moveTo>
                    <a:pt x="7708" y="0"/>
                  </a:moveTo>
                  <a:lnTo>
                    <a:pt x="7708" y="1549"/>
                  </a:lnTo>
                </a:path>
                <a:path w="8255" h="1904">
                  <a:moveTo>
                    <a:pt x="7708" y="0"/>
                  </a:moveTo>
                  <a:lnTo>
                    <a:pt x="7404" y="0"/>
                  </a:lnTo>
                  <a:lnTo>
                    <a:pt x="5867" y="0"/>
                  </a:lnTo>
                  <a:lnTo>
                    <a:pt x="3746" y="0"/>
                  </a:lnTo>
                  <a:lnTo>
                    <a:pt x="1282" y="0"/>
                  </a:lnTo>
                  <a:lnTo>
                    <a:pt x="0" y="0"/>
                  </a:lnTo>
                </a:path>
              </a:pathLst>
            </a:custGeom>
            <a:ln w="3175">
              <a:solidFill>
                <a:srgbClr val="565658"/>
              </a:solidFill>
            </a:ln>
          </p:spPr>
          <p:txBody>
            <a:bodyPr wrap="square" lIns="0" tIns="0" rIns="0" bIns="0" rtlCol="0"/>
            <a:lstStyle/>
            <a:p/>
          </p:txBody>
        </p:sp>
        <p:sp>
          <p:nvSpPr>
            <p:cNvPr id="4226" name="object 4226" descr=""/>
            <p:cNvSpPr/>
            <p:nvPr/>
          </p:nvSpPr>
          <p:spPr>
            <a:xfrm>
              <a:off x="2612055" y="7921635"/>
              <a:ext cx="0" cy="2540"/>
            </a:xfrm>
            <a:custGeom>
              <a:avLst/>
              <a:gdLst/>
              <a:ahLst/>
              <a:cxnLst/>
              <a:rect l="l" t="t" r="r" b="b"/>
              <a:pathLst>
                <a:path w="0" h="2540">
                  <a:moveTo>
                    <a:pt x="0" y="0"/>
                  </a:moveTo>
                  <a:lnTo>
                    <a:pt x="0" y="2438"/>
                  </a:lnTo>
                </a:path>
              </a:pathLst>
            </a:custGeom>
            <a:ln w="3175">
              <a:solidFill>
                <a:srgbClr val="565658"/>
              </a:solidFill>
            </a:ln>
          </p:spPr>
          <p:txBody>
            <a:bodyPr wrap="square" lIns="0" tIns="0" rIns="0" bIns="0" rtlCol="0"/>
            <a:lstStyle/>
            <a:p/>
          </p:txBody>
        </p:sp>
        <p:sp>
          <p:nvSpPr>
            <p:cNvPr id="4227" name="object 4227" descr=""/>
            <p:cNvSpPr/>
            <p:nvPr/>
          </p:nvSpPr>
          <p:spPr>
            <a:xfrm>
              <a:off x="2231241" y="8253656"/>
              <a:ext cx="1905" cy="1270"/>
            </a:xfrm>
            <a:custGeom>
              <a:avLst/>
              <a:gdLst/>
              <a:ahLst/>
              <a:cxnLst/>
              <a:rect l="l" t="t" r="r" b="b"/>
              <a:pathLst>
                <a:path w="1905" h="1270">
                  <a:moveTo>
                    <a:pt x="0" y="863"/>
                  </a:moveTo>
                  <a:lnTo>
                    <a:pt x="635" y="241"/>
                  </a:lnTo>
                  <a:lnTo>
                    <a:pt x="1485" y="0"/>
                  </a:lnTo>
                </a:path>
                <a:path w="1905" h="1270">
                  <a:moveTo>
                    <a:pt x="0" y="863"/>
                  </a:moveTo>
                  <a:lnTo>
                    <a:pt x="1485" y="0"/>
                  </a:lnTo>
                </a:path>
              </a:pathLst>
            </a:custGeom>
            <a:ln w="3175">
              <a:solidFill>
                <a:srgbClr val="565658"/>
              </a:solidFill>
            </a:ln>
          </p:spPr>
          <p:txBody>
            <a:bodyPr wrap="square" lIns="0" tIns="0" rIns="0" bIns="0" rtlCol="0"/>
            <a:lstStyle/>
            <a:p/>
          </p:txBody>
        </p:sp>
        <p:sp>
          <p:nvSpPr>
            <p:cNvPr id="4228" name="object 4228" descr=""/>
            <p:cNvSpPr/>
            <p:nvPr/>
          </p:nvSpPr>
          <p:spPr>
            <a:xfrm>
              <a:off x="2232717" y="8253665"/>
              <a:ext cx="1905" cy="1270"/>
            </a:xfrm>
            <a:custGeom>
              <a:avLst/>
              <a:gdLst/>
              <a:ahLst/>
              <a:cxnLst/>
              <a:rect l="l" t="t" r="r" b="b"/>
              <a:pathLst>
                <a:path w="1905" h="1270">
                  <a:moveTo>
                    <a:pt x="0" y="0"/>
                  </a:moveTo>
                  <a:lnTo>
                    <a:pt x="863" y="241"/>
                  </a:lnTo>
                  <a:lnTo>
                    <a:pt x="1498" y="850"/>
                  </a:lnTo>
                </a:path>
                <a:path w="1905" h="1270">
                  <a:moveTo>
                    <a:pt x="0" y="0"/>
                  </a:moveTo>
                  <a:lnTo>
                    <a:pt x="1498" y="850"/>
                  </a:lnTo>
                </a:path>
              </a:pathLst>
            </a:custGeom>
            <a:ln w="3175">
              <a:solidFill>
                <a:srgbClr val="565658"/>
              </a:solidFill>
            </a:ln>
          </p:spPr>
          <p:txBody>
            <a:bodyPr wrap="square" lIns="0" tIns="0" rIns="0" bIns="0" rtlCol="0"/>
            <a:lstStyle/>
            <a:p/>
          </p:txBody>
        </p:sp>
        <p:sp>
          <p:nvSpPr>
            <p:cNvPr id="4229" name="object 4229" descr=""/>
            <p:cNvSpPr/>
            <p:nvPr/>
          </p:nvSpPr>
          <p:spPr>
            <a:xfrm>
              <a:off x="2231243" y="8256237"/>
              <a:ext cx="1905" cy="1270"/>
            </a:xfrm>
            <a:custGeom>
              <a:avLst/>
              <a:gdLst/>
              <a:ahLst/>
              <a:cxnLst/>
              <a:rect l="l" t="t" r="r" b="b"/>
              <a:pathLst>
                <a:path w="1905" h="1270">
                  <a:moveTo>
                    <a:pt x="1473" y="850"/>
                  </a:moveTo>
                  <a:lnTo>
                    <a:pt x="635" y="622"/>
                  </a:lnTo>
                  <a:lnTo>
                    <a:pt x="0" y="0"/>
                  </a:lnTo>
                </a:path>
                <a:path w="1905" h="1270">
                  <a:moveTo>
                    <a:pt x="1473" y="850"/>
                  </a:moveTo>
                  <a:lnTo>
                    <a:pt x="0" y="0"/>
                  </a:lnTo>
                </a:path>
              </a:pathLst>
            </a:custGeom>
            <a:ln w="3175">
              <a:solidFill>
                <a:srgbClr val="565658"/>
              </a:solidFill>
            </a:ln>
          </p:spPr>
          <p:txBody>
            <a:bodyPr wrap="square" lIns="0" tIns="0" rIns="0" bIns="0" rtlCol="0"/>
            <a:lstStyle/>
            <a:p/>
          </p:txBody>
        </p:sp>
        <p:sp>
          <p:nvSpPr>
            <p:cNvPr id="4230" name="object 4230" descr=""/>
            <p:cNvSpPr/>
            <p:nvPr/>
          </p:nvSpPr>
          <p:spPr>
            <a:xfrm>
              <a:off x="2232719" y="8256231"/>
              <a:ext cx="1905" cy="1270"/>
            </a:xfrm>
            <a:custGeom>
              <a:avLst/>
              <a:gdLst/>
              <a:ahLst/>
              <a:cxnLst/>
              <a:rect l="l" t="t" r="r" b="b"/>
              <a:pathLst>
                <a:path w="1905" h="1270">
                  <a:moveTo>
                    <a:pt x="1485" y="0"/>
                  </a:moveTo>
                  <a:lnTo>
                    <a:pt x="850" y="635"/>
                  </a:lnTo>
                  <a:lnTo>
                    <a:pt x="0" y="863"/>
                  </a:lnTo>
                </a:path>
                <a:path w="1905" h="1270">
                  <a:moveTo>
                    <a:pt x="1485" y="0"/>
                  </a:moveTo>
                  <a:lnTo>
                    <a:pt x="0" y="863"/>
                  </a:lnTo>
                </a:path>
              </a:pathLst>
            </a:custGeom>
            <a:ln w="3175">
              <a:solidFill>
                <a:srgbClr val="565658"/>
              </a:solidFill>
            </a:ln>
          </p:spPr>
          <p:txBody>
            <a:bodyPr wrap="square" lIns="0" tIns="0" rIns="0" bIns="0" rtlCol="0"/>
            <a:lstStyle/>
            <a:p/>
          </p:txBody>
        </p:sp>
        <p:sp>
          <p:nvSpPr>
            <p:cNvPr id="4231" name="object 4231" descr=""/>
            <p:cNvSpPr/>
            <p:nvPr/>
          </p:nvSpPr>
          <p:spPr>
            <a:xfrm>
              <a:off x="2231241" y="8254520"/>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4232" name="object 4232" descr=""/>
            <p:cNvSpPr/>
            <p:nvPr/>
          </p:nvSpPr>
          <p:spPr>
            <a:xfrm>
              <a:off x="2231000" y="8254517"/>
              <a:ext cx="635" cy="1905"/>
            </a:xfrm>
            <a:custGeom>
              <a:avLst/>
              <a:gdLst/>
              <a:ahLst/>
              <a:cxnLst/>
              <a:rect l="l" t="t" r="r" b="b"/>
              <a:pathLst>
                <a:path w="635" h="1904">
                  <a:moveTo>
                    <a:pt x="241" y="1714"/>
                  </a:moveTo>
                  <a:lnTo>
                    <a:pt x="0" y="863"/>
                  </a:lnTo>
                  <a:lnTo>
                    <a:pt x="241" y="0"/>
                  </a:lnTo>
                </a:path>
              </a:pathLst>
            </a:custGeom>
            <a:ln w="3175">
              <a:solidFill>
                <a:srgbClr val="565658"/>
              </a:solidFill>
            </a:ln>
          </p:spPr>
          <p:txBody>
            <a:bodyPr wrap="square" lIns="0" tIns="0" rIns="0" bIns="0" rtlCol="0"/>
            <a:lstStyle/>
            <a:p/>
          </p:txBody>
        </p:sp>
        <p:sp>
          <p:nvSpPr>
            <p:cNvPr id="4233" name="object 4233" descr=""/>
            <p:cNvSpPr/>
            <p:nvPr/>
          </p:nvSpPr>
          <p:spPr>
            <a:xfrm>
              <a:off x="2234205" y="8254520"/>
              <a:ext cx="635" cy="1905"/>
            </a:xfrm>
            <a:custGeom>
              <a:avLst/>
              <a:gdLst/>
              <a:ahLst/>
              <a:cxnLst/>
              <a:rect l="l" t="t" r="r" b="b"/>
              <a:pathLst>
                <a:path w="635" h="1904">
                  <a:moveTo>
                    <a:pt x="0" y="0"/>
                  </a:moveTo>
                  <a:lnTo>
                    <a:pt x="254" y="850"/>
                  </a:lnTo>
                  <a:lnTo>
                    <a:pt x="0" y="1714"/>
                  </a:lnTo>
                </a:path>
                <a:path w="635" h="1904">
                  <a:moveTo>
                    <a:pt x="0" y="0"/>
                  </a:moveTo>
                  <a:lnTo>
                    <a:pt x="0" y="1714"/>
                  </a:lnTo>
                </a:path>
              </a:pathLst>
            </a:custGeom>
            <a:ln w="3175">
              <a:solidFill>
                <a:srgbClr val="565658"/>
              </a:solidFill>
            </a:ln>
          </p:spPr>
          <p:txBody>
            <a:bodyPr wrap="square" lIns="0" tIns="0" rIns="0" bIns="0" rtlCol="0"/>
            <a:lstStyle/>
            <a:p/>
          </p:txBody>
        </p:sp>
        <p:sp>
          <p:nvSpPr>
            <p:cNvPr id="4234" name="object 4234" descr=""/>
            <p:cNvSpPr/>
            <p:nvPr/>
          </p:nvSpPr>
          <p:spPr>
            <a:xfrm>
              <a:off x="2229437" y="8252105"/>
              <a:ext cx="6985" cy="6985"/>
            </a:xfrm>
            <a:custGeom>
              <a:avLst/>
              <a:gdLst/>
              <a:ahLst/>
              <a:cxnLst/>
              <a:rect l="l" t="t" r="r" b="b"/>
              <a:pathLst>
                <a:path w="6985" h="6984">
                  <a:moveTo>
                    <a:pt x="6553" y="3276"/>
                  </a:moveTo>
                  <a:lnTo>
                    <a:pt x="5600" y="5575"/>
                  </a:lnTo>
                  <a:lnTo>
                    <a:pt x="3289" y="6527"/>
                  </a:lnTo>
                  <a:lnTo>
                    <a:pt x="977" y="5575"/>
                  </a:lnTo>
                  <a:lnTo>
                    <a:pt x="0" y="3276"/>
                  </a:lnTo>
                  <a:lnTo>
                    <a:pt x="977" y="977"/>
                  </a:lnTo>
                  <a:lnTo>
                    <a:pt x="3289" y="0"/>
                  </a:lnTo>
                  <a:lnTo>
                    <a:pt x="5600" y="977"/>
                  </a:lnTo>
                  <a:lnTo>
                    <a:pt x="6553" y="3276"/>
                  </a:lnTo>
                </a:path>
              </a:pathLst>
            </a:custGeom>
            <a:ln w="3175">
              <a:solidFill>
                <a:srgbClr val="565658"/>
              </a:solidFill>
            </a:ln>
          </p:spPr>
          <p:txBody>
            <a:bodyPr wrap="square" lIns="0" tIns="0" rIns="0" bIns="0" rtlCol="0"/>
            <a:lstStyle/>
            <a:p/>
          </p:txBody>
        </p:sp>
        <p:sp>
          <p:nvSpPr>
            <p:cNvPr id="4235" name="object 4235" descr=""/>
            <p:cNvSpPr/>
            <p:nvPr/>
          </p:nvSpPr>
          <p:spPr>
            <a:xfrm>
              <a:off x="2229815" y="8252474"/>
              <a:ext cx="6350" cy="6350"/>
            </a:xfrm>
            <a:custGeom>
              <a:avLst/>
              <a:gdLst/>
              <a:ahLst/>
              <a:cxnLst/>
              <a:rect l="l" t="t" r="r" b="b"/>
              <a:pathLst>
                <a:path w="6350" h="6350">
                  <a:moveTo>
                    <a:pt x="5816" y="2908"/>
                  </a:moveTo>
                  <a:lnTo>
                    <a:pt x="4978" y="850"/>
                  </a:lnTo>
                  <a:lnTo>
                    <a:pt x="2908" y="0"/>
                  </a:lnTo>
                  <a:lnTo>
                    <a:pt x="850" y="850"/>
                  </a:lnTo>
                  <a:lnTo>
                    <a:pt x="0" y="2908"/>
                  </a:lnTo>
                  <a:lnTo>
                    <a:pt x="850" y="4965"/>
                  </a:lnTo>
                  <a:lnTo>
                    <a:pt x="2908" y="5816"/>
                  </a:lnTo>
                  <a:lnTo>
                    <a:pt x="4978" y="4965"/>
                  </a:lnTo>
                  <a:lnTo>
                    <a:pt x="5816" y="2908"/>
                  </a:lnTo>
                </a:path>
              </a:pathLst>
            </a:custGeom>
            <a:ln w="3175">
              <a:solidFill>
                <a:srgbClr val="565658"/>
              </a:solidFill>
            </a:ln>
          </p:spPr>
          <p:txBody>
            <a:bodyPr wrap="square" lIns="0" tIns="0" rIns="0" bIns="0" rtlCol="0"/>
            <a:lstStyle/>
            <a:p/>
          </p:txBody>
        </p:sp>
        <p:sp>
          <p:nvSpPr>
            <p:cNvPr id="4236" name="object 4236" descr=""/>
            <p:cNvSpPr/>
            <p:nvPr/>
          </p:nvSpPr>
          <p:spPr>
            <a:xfrm>
              <a:off x="2225721" y="8102861"/>
              <a:ext cx="635" cy="1270"/>
            </a:xfrm>
            <a:custGeom>
              <a:avLst/>
              <a:gdLst/>
              <a:ahLst/>
              <a:cxnLst/>
              <a:rect l="l" t="t" r="r" b="b"/>
              <a:pathLst>
                <a:path w="635" h="1270">
                  <a:moveTo>
                    <a:pt x="0" y="927"/>
                  </a:moveTo>
                  <a:lnTo>
                    <a:pt x="190" y="0"/>
                  </a:lnTo>
                </a:path>
              </a:pathLst>
            </a:custGeom>
            <a:ln w="3175">
              <a:solidFill>
                <a:srgbClr val="565658"/>
              </a:solidFill>
            </a:ln>
          </p:spPr>
          <p:txBody>
            <a:bodyPr wrap="square" lIns="0" tIns="0" rIns="0" bIns="0" rtlCol="0"/>
            <a:lstStyle/>
            <a:p/>
          </p:txBody>
        </p:sp>
        <p:sp>
          <p:nvSpPr>
            <p:cNvPr id="4237" name="object 4237" descr=""/>
            <p:cNvSpPr/>
            <p:nvPr/>
          </p:nvSpPr>
          <p:spPr>
            <a:xfrm>
              <a:off x="2225724" y="8097355"/>
              <a:ext cx="1270" cy="6985"/>
            </a:xfrm>
            <a:custGeom>
              <a:avLst/>
              <a:gdLst/>
              <a:ahLst/>
              <a:cxnLst/>
              <a:rect l="l" t="t" r="r" b="b"/>
              <a:pathLst>
                <a:path w="1269" h="6984">
                  <a:moveTo>
                    <a:pt x="977" y="939"/>
                  </a:moveTo>
                  <a:lnTo>
                    <a:pt x="1142" y="0"/>
                  </a:lnTo>
                  <a:lnTo>
                    <a:pt x="977" y="939"/>
                  </a:lnTo>
                  <a:lnTo>
                    <a:pt x="584" y="3200"/>
                  </a:lnTo>
                  <a:lnTo>
                    <a:pt x="177" y="5486"/>
                  </a:lnTo>
                  <a:lnTo>
                    <a:pt x="0" y="6451"/>
                  </a:lnTo>
                </a:path>
              </a:pathLst>
            </a:custGeom>
            <a:ln w="3175">
              <a:solidFill>
                <a:srgbClr val="565658"/>
              </a:solidFill>
            </a:ln>
          </p:spPr>
          <p:txBody>
            <a:bodyPr wrap="square" lIns="0" tIns="0" rIns="0" bIns="0" rtlCol="0"/>
            <a:lstStyle/>
            <a:p/>
          </p:txBody>
        </p:sp>
        <p:sp>
          <p:nvSpPr>
            <p:cNvPr id="4238" name="object 4238" descr=""/>
            <p:cNvSpPr/>
            <p:nvPr/>
          </p:nvSpPr>
          <p:spPr>
            <a:xfrm>
              <a:off x="2231236" y="8254086"/>
              <a:ext cx="1270" cy="1905"/>
            </a:xfrm>
            <a:custGeom>
              <a:avLst/>
              <a:gdLst/>
              <a:ahLst/>
              <a:cxnLst/>
              <a:rect l="l" t="t" r="r" b="b"/>
              <a:pathLst>
                <a:path w="1269" h="1904">
                  <a:moveTo>
                    <a:pt x="749" y="0"/>
                  </a:moveTo>
                  <a:lnTo>
                    <a:pt x="457" y="253"/>
                  </a:lnTo>
                  <a:lnTo>
                    <a:pt x="0" y="1295"/>
                  </a:lnTo>
                </a:path>
              </a:pathLst>
            </a:custGeom>
            <a:ln w="3175">
              <a:solidFill>
                <a:srgbClr val="565658"/>
              </a:solidFill>
            </a:ln>
          </p:spPr>
          <p:txBody>
            <a:bodyPr wrap="square" lIns="0" tIns="0" rIns="0" bIns="0" rtlCol="0"/>
            <a:lstStyle/>
            <a:p/>
          </p:txBody>
        </p:sp>
        <p:sp>
          <p:nvSpPr>
            <p:cNvPr id="4239" name="object 4239" descr=""/>
            <p:cNvSpPr/>
            <p:nvPr/>
          </p:nvSpPr>
          <p:spPr>
            <a:xfrm>
              <a:off x="2225437" y="8097658"/>
              <a:ext cx="1270" cy="5715"/>
            </a:xfrm>
            <a:custGeom>
              <a:avLst/>
              <a:gdLst/>
              <a:ahLst/>
              <a:cxnLst/>
              <a:rect l="l" t="t" r="r" b="b"/>
              <a:pathLst>
                <a:path w="1269" h="5715">
                  <a:moveTo>
                    <a:pt x="0" y="5715"/>
                  </a:moveTo>
                  <a:lnTo>
                    <a:pt x="165" y="4876"/>
                  </a:lnTo>
                  <a:lnTo>
                    <a:pt x="495" y="2857"/>
                  </a:lnTo>
                  <a:lnTo>
                    <a:pt x="850" y="825"/>
                  </a:lnTo>
                  <a:lnTo>
                    <a:pt x="1016" y="0"/>
                  </a:lnTo>
                </a:path>
              </a:pathLst>
            </a:custGeom>
            <a:ln w="3175">
              <a:solidFill>
                <a:srgbClr val="565658"/>
              </a:solidFill>
            </a:ln>
          </p:spPr>
          <p:txBody>
            <a:bodyPr wrap="square" lIns="0" tIns="0" rIns="0" bIns="0" rtlCol="0"/>
            <a:lstStyle/>
            <a:p/>
          </p:txBody>
        </p:sp>
        <p:sp>
          <p:nvSpPr>
            <p:cNvPr id="4240" name="object 4240" descr=""/>
            <p:cNvSpPr/>
            <p:nvPr/>
          </p:nvSpPr>
          <p:spPr>
            <a:xfrm>
              <a:off x="2231241" y="8255382"/>
              <a:ext cx="1270" cy="1270"/>
            </a:xfrm>
            <a:custGeom>
              <a:avLst/>
              <a:gdLst/>
              <a:ahLst/>
              <a:cxnLst/>
              <a:rect l="l" t="t" r="r" b="b"/>
              <a:pathLst>
                <a:path w="1269" h="1270">
                  <a:moveTo>
                    <a:pt x="0" y="0"/>
                  </a:moveTo>
                  <a:lnTo>
                    <a:pt x="419" y="1054"/>
                  </a:lnTo>
                  <a:lnTo>
                    <a:pt x="762" y="1269"/>
                  </a:lnTo>
                </a:path>
              </a:pathLst>
            </a:custGeom>
            <a:ln w="3175">
              <a:solidFill>
                <a:srgbClr val="565658"/>
              </a:solidFill>
            </a:ln>
          </p:spPr>
          <p:txBody>
            <a:bodyPr wrap="square" lIns="0" tIns="0" rIns="0" bIns="0" rtlCol="0"/>
            <a:lstStyle/>
            <a:p/>
          </p:txBody>
        </p:sp>
        <p:sp>
          <p:nvSpPr>
            <p:cNvPr id="4241" name="object 4241" descr=""/>
            <p:cNvSpPr/>
            <p:nvPr/>
          </p:nvSpPr>
          <p:spPr>
            <a:xfrm>
              <a:off x="2231988" y="8253896"/>
              <a:ext cx="1905" cy="635"/>
            </a:xfrm>
            <a:custGeom>
              <a:avLst/>
              <a:gdLst/>
              <a:ahLst/>
              <a:cxnLst/>
              <a:rect l="l" t="t" r="r" b="b"/>
              <a:pathLst>
                <a:path w="1905" h="634">
                  <a:moveTo>
                    <a:pt x="1473" y="190"/>
                  </a:moveTo>
                  <a:lnTo>
                    <a:pt x="736" y="0"/>
                  </a:lnTo>
                  <a:lnTo>
                    <a:pt x="0" y="190"/>
                  </a:lnTo>
                </a:path>
              </a:pathLst>
            </a:custGeom>
            <a:ln w="3175">
              <a:solidFill>
                <a:srgbClr val="565658"/>
              </a:solidFill>
            </a:ln>
          </p:spPr>
          <p:txBody>
            <a:bodyPr wrap="square" lIns="0" tIns="0" rIns="0" bIns="0" rtlCol="0"/>
            <a:lstStyle/>
            <a:p/>
          </p:txBody>
        </p:sp>
        <p:sp>
          <p:nvSpPr>
            <p:cNvPr id="4242" name="object 4242" descr=""/>
            <p:cNvSpPr/>
            <p:nvPr/>
          </p:nvSpPr>
          <p:spPr>
            <a:xfrm>
              <a:off x="2231985" y="8256666"/>
              <a:ext cx="1905" cy="635"/>
            </a:xfrm>
            <a:custGeom>
              <a:avLst/>
              <a:gdLst/>
              <a:ahLst/>
              <a:cxnLst/>
              <a:rect l="l" t="t" r="r" b="b"/>
              <a:pathLst>
                <a:path w="1905" h="634">
                  <a:moveTo>
                    <a:pt x="0" y="0"/>
                  </a:moveTo>
                  <a:lnTo>
                    <a:pt x="736" y="215"/>
                  </a:lnTo>
                  <a:lnTo>
                    <a:pt x="1485" y="0"/>
                  </a:lnTo>
                </a:path>
              </a:pathLst>
            </a:custGeom>
            <a:ln w="3175">
              <a:solidFill>
                <a:srgbClr val="565658"/>
              </a:solidFill>
            </a:ln>
          </p:spPr>
          <p:txBody>
            <a:bodyPr wrap="square" lIns="0" tIns="0" rIns="0" bIns="0" rtlCol="0"/>
            <a:lstStyle/>
            <a:p/>
          </p:txBody>
        </p:sp>
        <p:sp>
          <p:nvSpPr>
            <p:cNvPr id="4243" name="object 4243" descr=""/>
            <p:cNvSpPr/>
            <p:nvPr/>
          </p:nvSpPr>
          <p:spPr>
            <a:xfrm>
              <a:off x="2233469" y="8254086"/>
              <a:ext cx="1270" cy="3175"/>
            </a:xfrm>
            <a:custGeom>
              <a:avLst/>
              <a:gdLst/>
              <a:ahLst/>
              <a:cxnLst/>
              <a:rect l="l" t="t" r="r" b="b"/>
              <a:pathLst>
                <a:path w="1269" h="3175">
                  <a:moveTo>
                    <a:pt x="736" y="1295"/>
                  </a:moveTo>
                  <a:lnTo>
                    <a:pt x="317" y="241"/>
                  </a:lnTo>
                  <a:lnTo>
                    <a:pt x="0" y="0"/>
                  </a:lnTo>
                </a:path>
                <a:path w="1269" h="3175">
                  <a:moveTo>
                    <a:pt x="736" y="1295"/>
                  </a:moveTo>
                  <a:lnTo>
                    <a:pt x="317" y="2349"/>
                  </a:lnTo>
                  <a:lnTo>
                    <a:pt x="0" y="2565"/>
                  </a:lnTo>
                </a:path>
              </a:pathLst>
            </a:custGeom>
            <a:ln w="3175">
              <a:solidFill>
                <a:srgbClr val="565658"/>
              </a:solidFill>
            </a:ln>
          </p:spPr>
          <p:txBody>
            <a:bodyPr wrap="square" lIns="0" tIns="0" rIns="0" bIns="0" rtlCol="0"/>
            <a:lstStyle/>
            <a:p/>
          </p:txBody>
        </p:sp>
        <p:sp>
          <p:nvSpPr>
            <p:cNvPr id="4244" name="object 4244" descr=""/>
            <p:cNvSpPr/>
            <p:nvPr/>
          </p:nvSpPr>
          <p:spPr>
            <a:xfrm>
              <a:off x="2612638" y="7917012"/>
              <a:ext cx="1270" cy="1270"/>
            </a:xfrm>
            <a:custGeom>
              <a:avLst/>
              <a:gdLst/>
              <a:ahLst/>
              <a:cxnLst/>
              <a:rect l="l" t="t" r="r" b="b"/>
              <a:pathLst>
                <a:path w="1269" h="1270">
                  <a:moveTo>
                    <a:pt x="0" y="1181"/>
                  </a:moveTo>
                  <a:lnTo>
                    <a:pt x="457" y="1104"/>
                  </a:lnTo>
                  <a:lnTo>
                    <a:pt x="825" y="850"/>
                  </a:lnTo>
                  <a:lnTo>
                    <a:pt x="1092" y="457"/>
                  </a:lnTo>
                  <a:lnTo>
                    <a:pt x="1181" y="0"/>
                  </a:lnTo>
                </a:path>
              </a:pathLst>
            </a:custGeom>
            <a:ln w="3175">
              <a:solidFill>
                <a:srgbClr val="565658"/>
              </a:solidFill>
            </a:ln>
          </p:spPr>
          <p:txBody>
            <a:bodyPr wrap="square" lIns="0" tIns="0" rIns="0" bIns="0" rtlCol="0"/>
            <a:lstStyle/>
            <a:p/>
          </p:txBody>
        </p:sp>
        <p:sp>
          <p:nvSpPr>
            <p:cNvPr id="4245" name="object 4245" descr=""/>
            <p:cNvSpPr/>
            <p:nvPr/>
          </p:nvSpPr>
          <p:spPr>
            <a:xfrm>
              <a:off x="2612040" y="7915745"/>
              <a:ext cx="1905" cy="1270"/>
            </a:xfrm>
            <a:custGeom>
              <a:avLst/>
              <a:gdLst/>
              <a:ahLst/>
              <a:cxnLst/>
              <a:rect l="l" t="t" r="r" b="b"/>
              <a:pathLst>
                <a:path w="1905" h="1270">
                  <a:moveTo>
                    <a:pt x="1663" y="1041"/>
                  </a:moveTo>
                  <a:lnTo>
                    <a:pt x="431" y="292"/>
                  </a:lnTo>
                  <a:lnTo>
                    <a:pt x="0" y="0"/>
                  </a:lnTo>
                </a:path>
              </a:pathLst>
            </a:custGeom>
            <a:ln w="3175">
              <a:solidFill>
                <a:srgbClr val="565658"/>
              </a:solidFill>
            </a:ln>
          </p:spPr>
          <p:txBody>
            <a:bodyPr wrap="square" lIns="0" tIns="0" rIns="0" bIns="0" rtlCol="0"/>
            <a:lstStyle/>
            <a:p/>
          </p:txBody>
        </p:sp>
        <p:sp>
          <p:nvSpPr>
            <p:cNvPr id="4246" name="object 4246" descr=""/>
            <p:cNvSpPr/>
            <p:nvPr/>
          </p:nvSpPr>
          <p:spPr>
            <a:xfrm>
              <a:off x="2409189"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4247" name="object 4247" descr=""/>
            <p:cNvSpPr/>
            <p:nvPr/>
          </p:nvSpPr>
          <p:spPr>
            <a:xfrm>
              <a:off x="2058216" y="8829028"/>
              <a:ext cx="1270" cy="635"/>
            </a:xfrm>
            <a:custGeom>
              <a:avLst/>
              <a:gdLst/>
              <a:ahLst/>
              <a:cxnLst/>
              <a:rect l="l" t="t" r="r" b="b"/>
              <a:pathLst>
                <a:path w="1269" h="634">
                  <a:moveTo>
                    <a:pt x="0" y="0"/>
                  </a:moveTo>
                  <a:lnTo>
                    <a:pt x="355" y="0"/>
                  </a:lnTo>
                  <a:lnTo>
                    <a:pt x="698" y="38"/>
                  </a:lnTo>
                  <a:lnTo>
                    <a:pt x="990" y="101"/>
                  </a:lnTo>
                  <a:lnTo>
                    <a:pt x="1130" y="152"/>
                  </a:lnTo>
                </a:path>
              </a:pathLst>
            </a:custGeom>
            <a:ln w="3175">
              <a:solidFill>
                <a:srgbClr val="565658"/>
              </a:solidFill>
            </a:ln>
          </p:spPr>
          <p:txBody>
            <a:bodyPr wrap="square" lIns="0" tIns="0" rIns="0" bIns="0" rtlCol="0"/>
            <a:lstStyle/>
            <a:p/>
          </p:txBody>
        </p:sp>
        <p:sp>
          <p:nvSpPr>
            <p:cNvPr id="4248" name="object 4248" descr=""/>
            <p:cNvSpPr/>
            <p:nvPr/>
          </p:nvSpPr>
          <p:spPr>
            <a:xfrm>
              <a:off x="2613689" y="7916774"/>
              <a:ext cx="635" cy="635"/>
            </a:xfrm>
            <a:custGeom>
              <a:avLst/>
              <a:gdLst/>
              <a:ahLst/>
              <a:cxnLst/>
              <a:rect l="l" t="t" r="r" b="b"/>
              <a:pathLst>
                <a:path w="635" h="634">
                  <a:moveTo>
                    <a:pt x="126" y="215"/>
                  </a:moveTo>
                  <a:lnTo>
                    <a:pt x="38" y="25"/>
                  </a:lnTo>
                </a:path>
              </a:pathLst>
            </a:custGeom>
            <a:ln w="3175">
              <a:solidFill>
                <a:srgbClr val="565658"/>
              </a:solidFill>
            </a:ln>
          </p:spPr>
          <p:txBody>
            <a:bodyPr wrap="square" lIns="0" tIns="0" rIns="0" bIns="0" rtlCol="0"/>
            <a:lstStyle/>
            <a:p/>
          </p:txBody>
        </p:sp>
        <p:sp>
          <p:nvSpPr>
            <p:cNvPr id="4249" name="object 4249" descr=""/>
            <p:cNvSpPr/>
            <p:nvPr/>
          </p:nvSpPr>
          <p:spPr>
            <a:xfrm>
              <a:off x="2058214" y="8828322"/>
              <a:ext cx="1270" cy="635"/>
            </a:xfrm>
            <a:custGeom>
              <a:avLst/>
              <a:gdLst/>
              <a:ahLst/>
              <a:cxnLst/>
              <a:rect l="l" t="t" r="r" b="b"/>
              <a:pathLst>
                <a:path w="1269" h="634">
                  <a:moveTo>
                    <a:pt x="1181" y="190"/>
                  </a:moveTo>
                  <a:lnTo>
                    <a:pt x="977" y="101"/>
                  </a:lnTo>
                  <a:lnTo>
                    <a:pt x="749" y="63"/>
                  </a:lnTo>
                  <a:lnTo>
                    <a:pt x="380" y="25"/>
                  </a:lnTo>
                  <a:lnTo>
                    <a:pt x="0" y="0"/>
                  </a:lnTo>
                </a:path>
              </a:pathLst>
            </a:custGeom>
            <a:ln w="3175">
              <a:solidFill>
                <a:srgbClr val="565658"/>
              </a:solidFill>
            </a:ln>
          </p:spPr>
          <p:txBody>
            <a:bodyPr wrap="square" lIns="0" tIns="0" rIns="0" bIns="0" rtlCol="0"/>
            <a:lstStyle/>
            <a:p/>
          </p:txBody>
        </p:sp>
        <p:sp>
          <p:nvSpPr>
            <p:cNvPr id="4250" name="object 4250" descr=""/>
            <p:cNvSpPr/>
            <p:nvPr/>
          </p:nvSpPr>
          <p:spPr>
            <a:xfrm>
              <a:off x="2250626" y="7984040"/>
              <a:ext cx="2540" cy="11430"/>
            </a:xfrm>
            <a:custGeom>
              <a:avLst/>
              <a:gdLst/>
              <a:ahLst/>
              <a:cxnLst/>
              <a:rect l="l" t="t" r="r" b="b"/>
              <a:pathLst>
                <a:path w="2539" h="11429">
                  <a:moveTo>
                    <a:pt x="0" y="11023"/>
                  </a:moveTo>
                  <a:lnTo>
                    <a:pt x="152" y="10337"/>
                  </a:lnTo>
                  <a:lnTo>
                    <a:pt x="533" y="8559"/>
                  </a:lnTo>
                  <a:lnTo>
                    <a:pt x="825" y="7061"/>
                  </a:lnTo>
                  <a:lnTo>
                    <a:pt x="1257" y="5181"/>
                  </a:lnTo>
                  <a:lnTo>
                    <a:pt x="2362" y="0"/>
                  </a:lnTo>
                </a:path>
              </a:pathLst>
            </a:custGeom>
            <a:ln w="3175">
              <a:solidFill>
                <a:srgbClr val="565658"/>
              </a:solidFill>
            </a:ln>
          </p:spPr>
          <p:txBody>
            <a:bodyPr wrap="square" lIns="0" tIns="0" rIns="0" bIns="0" rtlCol="0"/>
            <a:lstStyle/>
            <a:p/>
          </p:txBody>
        </p:sp>
        <p:sp>
          <p:nvSpPr>
            <p:cNvPr id="4251" name="object 4251" descr=""/>
            <p:cNvSpPr/>
            <p:nvPr/>
          </p:nvSpPr>
          <p:spPr>
            <a:xfrm>
              <a:off x="2253007" y="7984025"/>
              <a:ext cx="1270" cy="635"/>
            </a:xfrm>
            <a:custGeom>
              <a:avLst/>
              <a:gdLst/>
              <a:ahLst/>
              <a:cxnLst/>
              <a:rect l="l" t="t" r="r" b="b"/>
              <a:pathLst>
                <a:path w="1269" h="634">
                  <a:moveTo>
                    <a:pt x="0" y="0"/>
                  </a:moveTo>
                  <a:lnTo>
                    <a:pt x="139" y="25"/>
                  </a:lnTo>
                  <a:lnTo>
                    <a:pt x="266" y="50"/>
                  </a:lnTo>
                  <a:lnTo>
                    <a:pt x="419" y="88"/>
                  </a:lnTo>
                  <a:lnTo>
                    <a:pt x="609" y="152"/>
                  </a:lnTo>
                </a:path>
              </a:pathLst>
            </a:custGeom>
            <a:ln w="3175">
              <a:solidFill>
                <a:srgbClr val="565658"/>
              </a:solidFill>
            </a:ln>
          </p:spPr>
          <p:txBody>
            <a:bodyPr wrap="square" lIns="0" tIns="0" rIns="0" bIns="0" rtlCol="0"/>
            <a:lstStyle/>
            <a:p/>
          </p:txBody>
        </p:sp>
        <p:sp>
          <p:nvSpPr>
            <p:cNvPr id="4252" name="object 4252" descr=""/>
            <p:cNvSpPr/>
            <p:nvPr/>
          </p:nvSpPr>
          <p:spPr>
            <a:xfrm>
              <a:off x="2252191" y="7984229"/>
              <a:ext cx="1905" cy="8890"/>
            </a:xfrm>
            <a:custGeom>
              <a:avLst/>
              <a:gdLst/>
              <a:ahLst/>
              <a:cxnLst/>
              <a:rect l="l" t="t" r="r" b="b"/>
              <a:pathLst>
                <a:path w="1905" h="8890">
                  <a:moveTo>
                    <a:pt x="1485" y="0"/>
                  </a:moveTo>
                  <a:lnTo>
                    <a:pt x="215" y="7213"/>
                  </a:lnTo>
                  <a:lnTo>
                    <a:pt x="0" y="8432"/>
                  </a:lnTo>
                </a:path>
              </a:pathLst>
            </a:custGeom>
            <a:ln w="3175">
              <a:solidFill>
                <a:srgbClr val="565658"/>
              </a:solidFill>
            </a:ln>
          </p:spPr>
          <p:txBody>
            <a:bodyPr wrap="square" lIns="0" tIns="0" rIns="0" bIns="0" rtlCol="0"/>
            <a:lstStyle/>
            <a:p/>
          </p:txBody>
        </p:sp>
        <p:sp>
          <p:nvSpPr>
            <p:cNvPr id="4253" name="object 4253" descr=""/>
            <p:cNvSpPr/>
            <p:nvPr/>
          </p:nvSpPr>
          <p:spPr>
            <a:xfrm>
              <a:off x="2236509" y="7983312"/>
              <a:ext cx="15875" cy="65405"/>
            </a:xfrm>
            <a:custGeom>
              <a:avLst/>
              <a:gdLst/>
              <a:ahLst/>
              <a:cxnLst/>
              <a:rect l="l" t="t" r="r" b="b"/>
              <a:pathLst>
                <a:path w="15875" h="65404">
                  <a:moveTo>
                    <a:pt x="1219" y="65316"/>
                  </a:moveTo>
                  <a:lnTo>
                    <a:pt x="0" y="54660"/>
                  </a:lnTo>
                  <a:lnTo>
                    <a:pt x="177" y="43370"/>
                  </a:lnTo>
                  <a:lnTo>
                    <a:pt x="2006" y="31051"/>
                  </a:lnTo>
                  <a:lnTo>
                    <a:pt x="5194" y="20142"/>
                  </a:lnTo>
                  <a:lnTo>
                    <a:pt x="9728" y="9779"/>
                  </a:lnTo>
                  <a:lnTo>
                    <a:pt x="11379" y="6718"/>
                  </a:lnTo>
                  <a:lnTo>
                    <a:pt x="15532" y="0"/>
                  </a:lnTo>
                </a:path>
              </a:pathLst>
            </a:custGeom>
            <a:ln w="3175">
              <a:solidFill>
                <a:srgbClr val="565658"/>
              </a:solidFill>
            </a:ln>
          </p:spPr>
          <p:txBody>
            <a:bodyPr wrap="square" lIns="0" tIns="0" rIns="0" bIns="0" rtlCol="0"/>
            <a:lstStyle/>
            <a:p/>
          </p:txBody>
        </p:sp>
        <p:sp>
          <p:nvSpPr>
            <p:cNvPr id="4254" name="object 4254" descr=""/>
            <p:cNvSpPr/>
            <p:nvPr/>
          </p:nvSpPr>
          <p:spPr>
            <a:xfrm>
              <a:off x="2253565" y="7932012"/>
              <a:ext cx="8890" cy="49530"/>
            </a:xfrm>
            <a:custGeom>
              <a:avLst/>
              <a:gdLst/>
              <a:ahLst/>
              <a:cxnLst/>
              <a:rect l="l" t="t" r="r" b="b"/>
              <a:pathLst>
                <a:path w="8889" h="49529">
                  <a:moveTo>
                    <a:pt x="0" y="49364"/>
                  </a:moveTo>
                  <a:lnTo>
                    <a:pt x="5118" y="20281"/>
                  </a:lnTo>
                  <a:lnTo>
                    <a:pt x="8699" y="0"/>
                  </a:lnTo>
                </a:path>
              </a:pathLst>
            </a:custGeom>
            <a:ln w="3175">
              <a:solidFill>
                <a:srgbClr val="565658"/>
              </a:solidFill>
            </a:ln>
          </p:spPr>
          <p:txBody>
            <a:bodyPr wrap="square" lIns="0" tIns="0" rIns="0" bIns="0" rtlCol="0"/>
            <a:lstStyle/>
            <a:p/>
          </p:txBody>
        </p:sp>
        <p:sp>
          <p:nvSpPr>
            <p:cNvPr id="4255" name="object 4255" descr=""/>
            <p:cNvSpPr/>
            <p:nvPr/>
          </p:nvSpPr>
          <p:spPr>
            <a:xfrm>
              <a:off x="2064567" y="8821637"/>
              <a:ext cx="635" cy="4445"/>
            </a:xfrm>
            <a:custGeom>
              <a:avLst/>
              <a:gdLst/>
              <a:ahLst/>
              <a:cxnLst/>
              <a:rect l="l" t="t" r="r" b="b"/>
              <a:pathLst>
                <a:path w="635" h="4445">
                  <a:moveTo>
                    <a:pt x="469" y="4178"/>
                  </a:moveTo>
                  <a:lnTo>
                    <a:pt x="152" y="2120"/>
                  </a:lnTo>
                  <a:lnTo>
                    <a:pt x="0" y="342"/>
                  </a:lnTo>
                  <a:lnTo>
                    <a:pt x="0" y="0"/>
                  </a:lnTo>
                </a:path>
              </a:pathLst>
            </a:custGeom>
            <a:ln w="3175">
              <a:solidFill>
                <a:srgbClr val="565658"/>
              </a:solidFill>
            </a:ln>
          </p:spPr>
          <p:txBody>
            <a:bodyPr wrap="square" lIns="0" tIns="0" rIns="0" bIns="0" rtlCol="0"/>
            <a:lstStyle/>
            <a:p/>
          </p:txBody>
        </p:sp>
        <p:sp>
          <p:nvSpPr>
            <p:cNvPr id="4256" name="object 4256" descr=""/>
            <p:cNvSpPr/>
            <p:nvPr/>
          </p:nvSpPr>
          <p:spPr>
            <a:xfrm>
              <a:off x="2262259" y="7932009"/>
              <a:ext cx="635" cy="635"/>
            </a:xfrm>
            <a:custGeom>
              <a:avLst/>
              <a:gdLst/>
              <a:ahLst/>
              <a:cxnLst/>
              <a:rect l="l" t="t" r="r" b="b"/>
              <a:pathLst>
                <a:path w="635" h="634">
                  <a:moveTo>
                    <a:pt x="0" y="0"/>
                  </a:moveTo>
                  <a:lnTo>
                    <a:pt x="241" y="38"/>
                  </a:lnTo>
                  <a:lnTo>
                    <a:pt x="431" y="101"/>
                  </a:lnTo>
                  <a:lnTo>
                    <a:pt x="609" y="190"/>
                  </a:lnTo>
                </a:path>
              </a:pathLst>
            </a:custGeom>
            <a:ln w="3175">
              <a:solidFill>
                <a:srgbClr val="565658"/>
              </a:solidFill>
            </a:ln>
          </p:spPr>
          <p:txBody>
            <a:bodyPr wrap="square" lIns="0" tIns="0" rIns="0" bIns="0" rtlCol="0"/>
            <a:lstStyle/>
            <a:p/>
          </p:txBody>
        </p:sp>
        <p:sp>
          <p:nvSpPr>
            <p:cNvPr id="4257" name="object 4257" descr=""/>
            <p:cNvSpPr/>
            <p:nvPr/>
          </p:nvSpPr>
          <p:spPr>
            <a:xfrm>
              <a:off x="2254167" y="7932208"/>
              <a:ext cx="8890" cy="49530"/>
            </a:xfrm>
            <a:custGeom>
              <a:avLst/>
              <a:gdLst/>
              <a:ahLst/>
              <a:cxnLst/>
              <a:rect l="l" t="t" r="r" b="b"/>
              <a:pathLst>
                <a:path w="8889" h="49529">
                  <a:moveTo>
                    <a:pt x="8699" y="0"/>
                  </a:moveTo>
                  <a:lnTo>
                    <a:pt x="5130" y="20256"/>
                  </a:lnTo>
                  <a:lnTo>
                    <a:pt x="0" y="49288"/>
                  </a:lnTo>
                </a:path>
              </a:pathLst>
            </a:custGeom>
            <a:ln w="3175">
              <a:solidFill>
                <a:srgbClr val="565658"/>
              </a:solidFill>
            </a:ln>
          </p:spPr>
          <p:txBody>
            <a:bodyPr wrap="square" lIns="0" tIns="0" rIns="0" bIns="0" rtlCol="0"/>
            <a:lstStyle/>
            <a:p/>
          </p:txBody>
        </p:sp>
        <p:sp>
          <p:nvSpPr>
            <p:cNvPr id="4258" name="object 4258" descr=""/>
            <p:cNvSpPr/>
            <p:nvPr/>
          </p:nvSpPr>
          <p:spPr>
            <a:xfrm>
              <a:off x="2245029" y="7936890"/>
              <a:ext cx="635" cy="635"/>
            </a:xfrm>
            <a:custGeom>
              <a:avLst/>
              <a:gdLst/>
              <a:ahLst/>
              <a:cxnLst/>
              <a:rect l="l" t="t" r="r" b="b"/>
              <a:pathLst>
                <a:path w="635" h="634">
                  <a:moveTo>
                    <a:pt x="139" y="533"/>
                  </a:moveTo>
                  <a:lnTo>
                    <a:pt x="0" y="355"/>
                  </a:lnTo>
                  <a:lnTo>
                    <a:pt x="253" y="0"/>
                  </a:lnTo>
                </a:path>
              </a:pathLst>
            </a:custGeom>
            <a:ln w="3175">
              <a:solidFill>
                <a:srgbClr val="565658"/>
              </a:solidFill>
            </a:ln>
          </p:spPr>
          <p:txBody>
            <a:bodyPr wrap="square" lIns="0" tIns="0" rIns="0" bIns="0" rtlCol="0"/>
            <a:lstStyle/>
            <a:p/>
          </p:txBody>
        </p:sp>
        <p:sp>
          <p:nvSpPr>
            <p:cNvPr id="4259" name="object 4259" descr=""/>
            <p:cNvSpPr/>
            <p:nvPr/>
          </p:nvSpPr>
          <p:spPr>
            <a:xfrm>
              <a:off x="2245160" y="7937422"/>
              <a:ext cx="9525" cy="1905"/>
            </a:xfrm>
            <a:custGeom>
              <a:avLst/>
              <a:gdLst/>
              <a:ahLst/>
              <a:cxnLst/>
              <a:rect l="l" t="t" r="r" b="b"/>
              <a:pathLst>
                <a:path w="9525" h="1904">
                  <a:moveTo>
                    <a:pt x="9359" y="1879"/>
                  </a:moveTo>
                  <a:lnTo>
                    <a:pt x="7150" y="1447"/>
                  </a:lnTo>
                  <a:lnTo>
                    <a:pt x="5219" y="1066"/>
                  </a:lnTo>
                  <a:lnTo>
                    <a:pt x="3848" y="774"/>
                  </a:lnTo>
                  <a:lnTo>
                    <a:pt x="2171" y="444"/>
                  </a:lnTo>
                  <a:lnTo>
                    <a:pt x="1485" y="304"/>
                  </a:lnTo>
                  <a:lnTo>
                    <a:pt x="0" y="0"/>
                  </a:lnTo>
                </a:path>
              </a:pathLst>
            </a:custGeom>
            <a:ln w="3175">
              <a:solidFill>
                <a:srgbClr val="565658"/>
              </a:solidFill>
            </a:ln>
          </p:spPr>
          <p:txBody>
            <a:bodyPr wrap="square" lIns="0" tIns="0" rIns="0" bIns="0" rtlCol="0"/>
            <a:lstStyle/>
            <a:p/>
          </p:txBody>
        </p:sp>
        <p:sp>
          <p:nvSpPr>
            <p:cNvPr id="4260" name="object 4260" descr=""/>
            <p:cNvSpPr/>
            <p:nvPr/>
          </p:nvSpPr>
          <p:spPr>
            <a:xfrm>
              <a:off x="2064567" y="8825813"/>
              <a:ext cx="635" cy="6350"/>
            </a:xfrm>
            <a:custGeom>
              <a:avLst/>
              <a:gdLst/>
              <a:ahLst/>
              <a:cxnLst/>
              <a:rect l="l" t="t" r="r" b="b"/>
              <a:pathLst>
                <a:path w="635" h="6350">
                  <a:moveTo>
                    <a:pt x="469" y="5918"/>
                  </a:moveTo>
                  <a:lnTo>
                    <a:pt x="152" y="4457"/>
                  </a:lnTo>
                  <a:lnTo>
                    <a:pt x="50" y="3822"/>
                  </a:lnTo>
                  <a:lnTo>
                    <a:pt x="0" y="3213"/>
                  </a:lnTo>
                  <a:lnTo>
                    <a:pt x="63" y="1866"/>
                  </a:lnTo>
                  <a:lnTo>
                    <a:pt x="304" y="546"/>
                  </a:lnTo>
                  <a:lnTo>
                    <a:pt x="469" y="0"/>
                  </a:lnTo>
                </a:path>
              </a:pathLst>
            </a:custGeom>
            <a:ln w="3175">
              <a:solidFill>
                <a:srgbClr val="565658"/>
              </a:solidFill>
            </a:ln>
          </p:spPr>
          <p:txBody>
            <a:bodyPr wrap="square" lIns="0" tIns="0" rIns="0" bIns="0" rtlCol="0"/>
            <a:lstStyle/>
            <a:p/>
          </p:txBody>
        </p:sp>
        <p:sp>
          <p:nvSpPr>
            <p:cNvPr id="4261" name="object 4261" descr=""/>
            <p:cNvSpPr/>
            <p:nvPr/>
          </p:nvSpPr>
          <p:spPr>
            <a:xfrm>
              <a:off x="2203809" y="7939302"/>
              <a:ext cx="50800" cy="156845"/>
            </a:xfrm>
            <a:custGeom>
              <a:avLst/>
              <a:gdLst/>
              <a:ahLst/>
              <a:cxnLst/>
              <a:rect l="l" t="t" r="r" b="b"/>
              <a:pathLst>
                <a:path w="50800" h="156845">
                  <a:moveTo>
                    <a:pt x="50711" y="0"/>
                  </a:moveTo>
                  <a:lnTo>
                    <a:pt x="23177" y="27368"/>
                  </a:lnTo>
                  <a:lnTo>
                    <a:pt x="4076" y="67944"/>
                  </a:lnTo>
                  <a:lnTo>
                    <a:pt x="0" y="93598"/>
                  </a:lnTo>
                  <a:lnTo>
                    <a:pt x="63" y="104571"/>
                  </a:lnTo>
                  <a:lnTo>
                    <a:pt x="11861" y="141935"/>
                  </a:lnTo>
                  <a:lnTo>
                    <a:pt x="20459" y="152463"/>
                  </a:lnTo>
                  <a:lnTo>
                    <a:pt x="25031" y="156400"/>
                  </a:lnTo>
                </a:path>
              </a:pathLst>
            </a:custGeom>
            <a:ln w="3175">
              <a:solidFill>
                <a:srgbClr val="565658"/>
              </a:solidFill>
            </a:ln>
          </p:spPr>
          <p:txBody>
            <a:bodyPr wrap="square" lIns="0" tIns="0" rIns="0" bIns="0" rtlCol="0"/>
            <a:lstStyle/>
            <a:p/>
          </p:txBody>
        </p:sp>
        <p:sp>
          <p:nvSpPr>
            <p:cNvPr id="4262" name="object 4262" descr=""/>
            <p:cNvSpPr/>
            <p:nvPr/>
          </p:nvSpPr>
          <p:spPr>
            <a:xfrm>
              <a:off x="2217685" y="8094027"/>
              <a:ext cx="11430" cy="1905"/>
            </a:xfrm>
            <a:custGeom>
              <a:avLst/>
              <a:gdLst/>
              <a:ahLst/>
              <a:cxnLst/>
              <a:rect l="l" t="t" r="r" b="b"/>
              <a:pathLst>
                <a:path w="11430" h="1904">
                  <a:moveTo>
                    <a:pt x="0" y="0"/>
                  </a:moveTo>
                  <a:lnTo>
                    <a:pt x="584" y="76"/>
                  </a:lnTo>
                  <a:lnTo>
                    <a:pt x="2616" y="380"/>
                  </a:lnTo>
                  <a:lnTo>
                    <a:pt x="6146" y="901"/>
                  </a:lnTo>
                  <a:lnTo>
                    <a:pt x="11176" y="1689"/>
                  </a:lnTo>
                </a:path>
              </a:pathLst>
            </a:custGeom>
            <a:ln w="3175">
              <a:solidFill>
                <a:srgbClr val="565658"/>
              </a:solidFill>
            </a:ln>
          </p:spPr>
          <p:txBody>
            <a:bodyPr wrap="square" lIns="0" tIns="0" rIns="0" bIns="0" rtlCol="0"/>
            <a:lstStyle/>
            <a:p/>
          </p:txBody>
        </p:sp>
        <p:sp>
          <p:nvSpPr>
            <p:cNvPr id="4263" name="object 4263" descr=""/>
            <p:cNvSpPr/>
            <p:nvPr/>
          </p:nvSpPr>
          <p:spPr>
            <a:xfrm>
              <a:off x="2064567" y="8831731"/>
              <a:ext cx="635" cy="0"/>
            </a:xfrm>
            <a:custGeom>
              <a:avLst/>
              <a:gdLst/>
              <a:ahLst/>
              <a:cxnLst/>
              <a:rect l="l" t="t" r="r" b="b"/>
              <a:pathLst>
                <a:path w="635" h="0">
                  <a:moveTo>
                    <a:pt x="469" y="0"/>
                  </a:moveTo>
                  <a:lnTo>
                    <a:pt x="152" y="0"/>
                  </a:lnTo>
                  <a:lnTo>
                    <a:pt x="0" y="0"/>
                  </a:lnTo>
                  <a:lnTo>
                    <a:pt x="304" y="0"/>
                  </a:lnTo>
                  <a:lnTo>
                    <a:pt x="469" y="0"/>
                  </a:lnTo>
                </a:path>
              </a:pathLst>
            </a:custGeom>
            <a:ln w="3175">
              <a:solidFill>
                <a:srgbClr val="565658"/>
              </a:solidFill>
            </a:ln>
          </p:spPr>
          <p:txBody>
            <a:bodyPr wrap="square" lIns="0" tIns="0" rIns="0" bIns="0" rtlCol="0"/>
            <a:lstStyle/>
            <a:p/>
          </p:txBody>
        </p:sp>
        <p:sp>
          <p:nvSpPr>
            <p:cNvPr id="4264" name="object 4264" descr=""/>
            <p:cNvSpPr/>
            <p:nvPr/>
          </p:nvSpPr>
          <p:spPr>
            <a:xfrm>
              <a:off x="2217507" y="8094016"/>
              <a:ext cx="635" cy="635"/>
            </a:xfrm>
            <a:custGeom>
              <a:avLst/>
              <a:gdLst/>
              <a:ahLst/>
              <a:cxnLst/>
              <a:rect l="l" t="t" r="r" b="b"/>
              <a:pathLst>
                <a:path w="635" h="634">
                  <a:moveTo>
                    <a:pt x="203" y="507"/>
                  </a:moveTo>
                  <a:lnTo>
                    <a:pt x="114" y="368"/>
                  </a:lnTo>
                  <a:lnTo>
                    <a:pt x="0" y="88"/>
                  </a:lnTo>
                  <a:lnTo>
                    <a:pt x="177" y="0"/>
                  </a:lnTo>
                </a:path>
              </a:pathLst>
            </a:custGeom>
            <a:ln w="3175">
              <a:solidFill>
                <a:srgbClr val="565658"/>
              </a:solidFill>
            </a:ln>
          </p:spPr>
          <p:txBody>
            <a:bodyPr wrap="square" lIns="0" tIns="0" rIns="0" bIns="0" rtlCol="0"/>
            <a:lstStyle/>
            <a:p/>
          </p:txBody>
        </p:sp>
        <p:sp>
          <p:nvSpPr>
            <p:cNvPr id="4265" name="object 4265" descr=""/>
            <p:cNvSpPr/>
            <p:nvPr/>
          </p:nvSpPr>
          <p:spPr>
            <a:xfrm>
              <a:off x="2064392" y="8821629"/>
              <a:ext cx="0" cy="4445"/>
            </a:xfrm>
            <a:custGeom>
              <a:avLst/>
              <a:gdLst/>
              <a:ahLst/>
              <a:cxnLst/>
              <a:rect l="l" t="t" r="r" b="b"/>
              <a:pathLst>
                <a:path w="0" h="4445">
                  <a:moveTo>
                    <a:pt x="0" y="0"/>
                  </a:moveTo>
                  <a:lnTo>
                    <a:pt x="0" y="4444"/>
                  </a:lnTo>
                </a:path>
              </a:pathLst>
            </a:custGeom>
            <a:ln w="3175">
              <a:solidFill>
                <a:srgbClr val="565658"/>
              </a:solidFill>
            </a:ln>
          </p:spPr>
          <p:txBody>
            <a:bodyPr wrap="square" lIns="0" tIns="0" rIns="0" bIns="0" rtlCol="0"/>
            <a:lstStyle/>
            <a:p/>
          </p:txBody>
        </p:sp>
        <p:sp>
          <p:nvSpPr>
            <p:cNvPr id="4266" name="object 4266" descr=""/>
            <p:cNvSpPr/>
            <p:nvPr/>
          </p:nvSpPr>
          <p:spPr>
            <a:xfrm>
              <a:off x="2202762" y="7936904"/>
              <a:ext cx="42545" cy="158115"/>
            </a:xfrm>
            <a:custGeom>
              <a:avLst/>
              <a:gdLst/>
              <a:ahLst/>
              <a:cxnLst/>
              <a:rect l="l" t="t" r="r" b="b"/>
              <a:pathLst>
                <a:path w="42544" h="158115">
                  <a:moveTo>
                    <a:pt x="14947" y="157619"/>
                  </a:moveTo>
                  <a:lnTo>
                    <a:pt x="1193" y="121411"/>
                  </a:lnTo>
                  <a:lnTo>
                    <a:pt x="0" y="108661"/>
                  </a:lnTo>
                  <a:lnTo>
                    <a:pt x="190" y="96862"/>
                  </a:lnTo>
                  <a:lnTo>
                    <a:pt x="10426" y="51828"/>
                  </a:lnTo>
                  <a:lnTo>
                    <a:pt x="29870" y="15443"/>
                  </a:lnTo>
                  <a:lnTo>
                    <a:pt x="38138" y="4825"/>
                  </a:lnTo>
                  <a:lnTo>
                    <a:pt x="42519" y="0"/>
                  </a:lnTo>
                </a:path>
              </a:pathLst>
            </a:custGeom>
            <a:ln w="3175">
              <a:solidFill>
                <a:srgbClr val="565658"/>
              </a:solidFill>
            </a:ln>
          </p:spPr>
          <p:txBody>
            <a:bodyPr wrap="square" lIns="0" tIns="0" rIns="0" bIns="0" rtlCol="0"/>
            <a:lstStyle/>
            <a:p/>
          </p:txBody>
        </p:sp>
        <p:sp>
          <p:nvSpPr>
            <p:cNvPr id="4267" name="object 4267" descr=""/>
            <p:cNvSpPr/>
            <p:nvPr/>
          </p:nvSpPr>
          <p:spPr>
            <a:xfrm>
              <a:off x="2254519" y="7939303"/>
              <a:ext cx="3175" cy="635"/>
            </a:xfrm>
            <a:custGeom>
              <a:avLst/>
              <a:gdLst/>
              <a:ahLst/>
              <a:cxnLst/>
              <a:rect l="l" t="t" r="r" b="b"/>
              <a:pathLst>
                <a:path w="3175" h="634">
                  <a:moveTo>
                    <a:pt x="2717" y="482"/>
                  </a:moveTo>
                  <a:lnTo>
                    <a:pt x="1371" y="241"/>
                  </a:lnTo>
                  <a:lnTo>
                    <a:pt x="0" y="0"/>
                  </a:lnTo>
                </a:path>
              </a:pathLst>
            </a:custGeom>
            <a:ln w="3175">
              <a:solidFill>
                <a:srgbClr val="565658"/>
              </a:solidFill>
            </a:ln>
          </p:spPr>
          <p:txBody>
            <a:bodyPr wrap="square" lIns="0" tIns="0" rIns="0" bIns="0" rtlCol="0"/>
            <a:lstStyle/>
            <a:p/>
          </p:txBody>
        </p:sp>
        <p:sp>
          <p:nvSpPr>
            <p:cNvPr id="4268" name="object 4268" descr=""/>
            <p:cNvSpPr/>
            <p:nvPr/>
          </p:nvSpPr>
          <p:spPr>
            <a:xfrm>
              <a:off x="2402641"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4269" name="object 4269" descr=""/>
            <p:cNvSpPr/>
            <p:nvPr/>
          </p:nvSpPr>
          <p:spPr>
            <a:xfrm>
              <a:off x="2257237" y="7938833"/>
              <a:ext cx="1905" cy="1270"/>
            </a:xfrm>
            <a:custGeom>
              <a:avLst/>
              <a:gdLst/>
              <a:ahLst/>
              <a:cxnLst/>
              <a:rect l="l" t="t" r="r" b="b"/>
              <a:pathLst>
                <a:path w="1905" h="1270">
                  <a:moveTo>
                    <a:pt x="0" y="952"/>
                  </a:moveTo>
                  <a:lnTo>
                    <a:pt x="266" y="952"/>
                  </a:lnTo>
                  <a:lnTo>
                    <a:pt x="673" y="889"/>
                  </a:lnTo>
                  <a:lnTo>
                    <a:pt x="990" y="685"/>
                  </a:lnTo>
                  <a:lnTo>
                    <a:pt x="1257" y="368"/>
                  </a:lnTo>
                  <a:lnTo>
                    <a:pt x="1384" y="0"/>
                  </a:lnTo>
                </a:path>
              </a:pathLst>
            </a:custGeom>
            <a:ln w="3175">
              <a:solidFill>
                <a:srgbClr val="565658"/>
              </a:solidFill>
            </a:ln>
          </p:spPr>
          <p:txBody>
            <a:bodyPr wrap="square" lIns="0" tIns="0" rIns="0" bIns="0" rtlCol="0"/>
            <a:lstStyle/>
            <a:p/>
          </p:txBody>
        </p:sp>
        <p:sp>
          <p:nvSpPr>
            <p:cNvPr id="4270" name="object 4270" descr=""/>
            <p:cNvSpPr/>
            <p:nvPr/>
          </p:nvSpPr>
          <p:spPr>
            <a:xfrm>
              <a:off x="2229567" y="8097258"/>
              <a:ext cx="1270" cy="6985"/>
            </a:xfrm>
            <a:custGeom>
              <a:avLst/>
              <a:gdLst/>
              <a:ahLst/>
              <a:cxnLst/>
              <a:rect l="l" t="t" r="r" b="b"/>
              <a:pathLst>
                <a:path w="1269" h="6984">
                  <a:moveTo>
                    <a:pt x="0" y="6388"/>
                  </a:moveTo>
                  <a:lnTo>
                    <a:pt x="571" y="3200"/>
                  </a:lnTo>
                  <a:lnTo>
                    <a:pt x="1155" y="0"/>
                  </a:lnTo>
                </a:path>
              </a:pathLst>
            </a:custGeom>
            <a:ln w="3175">
              <a:solidFill>
                <a:srgbClr val="565658"/>
              </a:solidFill>
            </a:ln>
          </p:spPr>
          <p:txBody>
            <a:bodyPr wrap="square" lIns="0" tIns="0" rIns="0" bIns="0" rtlCol="0"/>
            <a:lstStyle/>
            <a:p/>
          </p:txBody>
        </p:sp>
        <p:sp>
          <p:nvSpPr>
            <p:cNvPr id="4271" name="object 4271" descr=""/>
            <p:cNvSpPr/>
            <p:nvPr/>
          </p:nvSpPr>
          <p:spPr>
            <a:xfrm>
              <a:off x="2229730" y="8095867"/>
              <a:ext cx="1270" cy="1905"/>
            </a:xfrm>
            <a:custGeom>
              <a:avLst/>
              <a:gdLst/>
              <a:ahLst/>
              <a:cxnLst/>
              <a:rect l="l" t="t" r="r" b="b"/>
              <a:pathLst>
                <a:path w="1269" h="1904">
                  <a:moveTo>
                    <a:pt x="990" y="1384"/>
                  </a:moveTo>
                  <a:lnTo>
                    <a:pt x="990" y="1079"/>
                  </a:lnTo>
                  <a:lnTo>
                    <a:pt x="889" y="673"/>
                  </a:lnTo>
                  <a:lnTo>
                    <a:pt x="685" y="355"/>
                  </a:lnTo>
                  <a:lnTo>
                    <a:pt x="355" y="139"/>
                  </a:lnTo>
                  <a:lnTo>
                    <a:pt x="0" y="0"/>
                  </a:lnTo>
                </a:path>
              </a:pathLst>
            </a:custGeom>
            <a:ln w="3175">
              <a:solidFill>
                <a:srgbClr val="565658"/>
              </a:solidFill>
            </a:ln>
          </p:spPr>
          <p:txBody>
            <a:bodyPr wrap="square" lIns="0" tIns="0" rIns="0" bIns="0" rtlCol="0"/>
            <a:lstStyle/>
            <a:p/>
          </p:txBody>
        </p:sp>
        <p:sp>
          <p:nvSpPr>
            <p:cNvPr id="4272" name="object 4272" descr=""/>
            <p:cNvSpPr/>
            <p:nvPr/>
          </p:nvSpPr>
          <p:spPr>
            <a:xfrm>
              <a:off x="2258622" y="7931966"/>
              <a:ext cx="1270" cy="6985"/>
            </a:xfrm>
            <a:custGeom>
              <a:avLst/>
              <a:gdLst/>
              <a:ahLst/>
              <a:cxnLst/>
              <a:rect l="l" t="t" r="r" b="b"/>
              <a:pathLst>
                <a:path w="1269" h="6984">
                  <a:moveTo>
                    <a:pt x="1206" y="0"/>
                  </a:moveTo>
                  <a:lnTo>
                    <a:pt x="0" y="6858"/>
                  </a:lnTo>
                </a:path>
              </a:pathLst>
            </a:custGeom>
            <a:ln w="3175">
              <a:solidFill>
                <a:srgbClr val="565658"/>
              </a:solidFill>
            </a:ln>
          </p:spPr>
          <p:txBody>
            <a:bodyPr wrap="square" lIns="0" tIns="0" rIns="0" bIns="0" rtlCol="0"/>
            <a:lstStyle/>
            <a:p/>
          </p:txBody>
        </p:sp>
        <p:sp>
          <p:nvSpPr>
            <p:cNvPr id="4273" name="object 4273" descr=""/>
            <p:cNvSpPr/>
            <p:nvPr/>
          </p:nvSpPr>
          <p:spPr>
            <a:xfrm>
              <a:off x="2253007" y="7981370"/>
              <a:ext cx="635" cy="3175"/>
            </a:xfrm>
            <a:custGeom>
              <a:avLst/>
              <a:gdLst/>
              <a:ahLst/>
              <a:cxnLst/>
              <a:rect l="l" t="t" r="r" b="b"/>
              <a:pathLst>
                <a:path w="635" h="3175">
                  <a:moveTo>
                    <a:pt x="0" y="2654"/>
                  </a:moveTo>
                  <a:lnTo>
                    <a:pt x="266" y="1333"/>
                  </a:lnTo>
                  <a:lnTo>
                    <a:pt x="558" y="0"/>
                  </a:lnTo>
                </a:path>
              </a:pathLst>
            </a:custGeom>
            <a:ln w="3175">
              <a:solidFill>
                <a:srgbClr val="565658"/>
              </a:solidFill>
            </a:ln>
          </p:spPr>
          <p:txBody>
            <a:bodyPr wrap="square" lIns="0" tIns="0" rIns="0" bIns="0" rtlCol="0"/>
            <a:lstStyle/>
            <a:p/>
          </p:txBody>
        </p:sp>
        <p:sp>
          <p:nvSpPr>
            <p:cNvPr id="4274" name="object 4274" descr=""/>
            <p:cNvSpPr/>
            <p:nvPr/>
          </p:nvSpPr>
          <p:spPr>
            <a:xfrm>
              <a:off x="2253691" y="7981501"/>
              <a:ext cx="635" cy="3175"/>
            </a:xfrm>
            <a:custGeom>
              <a:avLst/>
              <a:gdLst/>
              <a:ahLst/>
              <a:cxnLst/>
              <a:rect l="l" t="t" r="r" b="b"/>
              <a:pathLst>
                <a:path w="635" h="3175">
                  <a:moveTo>
                    <a:pt x="482" y="0"/>
                  </a:moveTo>
                  <a:lnTo>
                    <a:pt x="228" y="1371"/>
                  </a:lnTo>
                  <a:lnTo>
                    <a:pt x="0" y="2743"/>
                  </a:lnTo>
                </a:path>
              </a:pathLst>
            </a:custGeom>
            <a:ln w="3175">
              <a:solidFill>
                <a:srgbClr val="565658"/>
              </a:solidFill>
            </a:ln>
          </p:spPr>
          <p:txBody>
            <a:bodyPr wrap="square" lIns="0" tIns="0" rIns="0" bIns="0" rtlCol="0"/>
            <a:lstStyle/>
            <a:p/>
          </p:txBody>
        </p:sp>
        <p:sp>
          <p:nvSpPr>
            <p:cNvPr id="4275" name="object 4275" descr=""/>
            <p:cNvSpPr/>
            <p:nvPr/>
          </p:nvSpPr>
          <p:spPr>
            <a:xfrm>
              <a:off x="2245702" y="7937225"/>
              <a:ext cx="9525" cy="1905"/>
            </a:xfrm>
            <a:custGeom>
              <a:avLst/>
              <a:gdLst/>
              <a:ahLst/>
              <a:cxnLst/>
              <a:rect l="l" t="t" r="r" b="b"/>
              <a:pathLst>
                <a:path w="9525" h="1904">
                  <a:moveTo>
                    <a:pt x="0" y="0"/>
                  </a:moveTo>
                  <a:lnTo>
                    <a:pt x="1409" y="254"/>
                  </a:lnTo>
                  <a:lnTo>
                    <a:pt x="3708" y="660"/>
                  </a:lnTo>
                  <a:lnTo>
                    <a:pt x="6883" y="1219"/>
                  </a:lnTo>
                  <a:lnTo>
                    <a:pt x="9017" y="1600"/>
                  </a:lnTo>
                </a:path>
              </a:pathLst>
            </a:custGeom>
            <a:ln w="3175">
              <a:solidFill>
                <a:srgbClr val="565658"/>
              </a:solidFill>
            </a:ln>
          </p:spPr>
          <p:txBody>
            <a:bodyPr wrap="square" lIns="0" tIns="0" rIns="0" bIns="0" rtlCol="0"/>
            <a:lstStyle/>
            <a:p/>
          </p:txBody>
        </p:sp>
        <p:sp>
          <p:nvSpPr>
            <p:cNvPr id="4276" name="object 4276" descr=""/>
            <p:cNvSpPr/>
            <p:nvPr/>
          </p:nvSpPr>
          <p:spPr>
            <a:xfrm>
              <a:off x="2254502" y="7938818"/>
              <a:ext cx="635" cy="635"/>
            </a:xfrm>
            <a:custGeom>
              <a:avLst/>
              <a:gdLst/>
              <a:ahLst/>
              <a:cxnLst/>
              <a:rect l="l" t="t" r="r" b="b"/>
              <a:pathLst>
                <a:path w="635" h="634">
                  <a:moveTo>
                    <a:pt x="215" y="0"/>
                  </a:moveTo>
                  <a:lnTo>
                    <a:pt x="50" y="279"/>
                  </a:lnTo>
                  <a:lnTo>
                    <a:pt x="0" y="482"/>
                  </a:lnTo>
                </a:path>
              </a:pathLst>
            </a:custGeom>
            <a:ln w="3175">
              <a:solidFill>
                <a:srgbClr val="565658"/>
              </a:solidFill>
            </a:ln>
          </p:spPr>
          <p:txBody>
            <a:bodyPr wrap="square" lIns="0" tIns="0" rIns="0" bIns="0" rtlCol="0"/>
            <a:lstStyle/>
            <a:p/>
          </p:txBody>
        </p:sp>
        <p:sp>
          <p:nvSpPr>
            <p:cNvPr id="4277" name="object 4277" descr=""/>
            <p:cNvSpPr/>
            <p:nvPr/>
          </p:nvSpPr>
          <p:spPr>
            <a:xfrm>
              <a:off x="2245169" y="7937225"/>
              <a:ext cx="635" cy="635"/>
            </a:xfrm>
            <a:custGeom>
              <a:avLst/>
              <a:gdLst/>
              <a:ahLst/>
              <a:cxnLst/>
              <a:rect l="l" t="t" r="r" b="b"/>
              <a:pathLst>
                <a:path w="635" h="634">
                  <a:moveTo>
                    <a:pt x="533" y="0"/>
                  </a:moveTo>
                  <a:lnTo>
                    <a:pt x="317" y="0"/>
                  </a:lnTo>
                  <a:lnTo>
                    <a:pt x="165" y="76"/>
                  </a:lnTo>
                  <a:lnTo>
                    <a:pt x="0" y="203"/>
                  </a:lnTo>
                </a:path>
              </a:pathLst>
            </a:custGeom>
            <a:ln w="3175">
              <a:solidFill>
                <a:srgbClr val="565658"/>
              </a:solidFill>
            </a:ln>
          </p:spPr>
          <p:txBody>
            <a:bodyPr wrap="square" lIns="0" tIns="0" rIns="0" bIns="0" rtlCol="0"/>
            <a:lstStyle/>
            <a:p/>
          </p:txBody>
        </p:sp>
        <p:sp>
          <p:nvSpPr>
            <p:cNvPr id="4278" name="object 4278" descr=""/>
            <p:cNvSpPr/>
            <p:nvPr/>
          </p:nvSpPr>
          <p:spPr>
            <a:xfrm>
              <a:off x="2257369" y="7938806"/>
              <a:ext cx="1270" cy="635"/>
            </a:xfrm>
            <a:custGeom>
              <a:avLst/>
              <a:gdLst/>
              <a:ahLst/>
              <a:cxnLst/>
              <a:rect l="l" t="t" r="r" b="b"/>
              <a:pathLst>
                <a:path w="1269" h="634">
                  <a:moveTo>
                    <a:pt x="698" y="0"/>
                  </a:moveTo>
                  <a:lnTo>
                    <a:pt x="635" y="203"/>
                  </a:lnTo>
                  <a:lnTo>
                    <a:pt x="508" y="342"/>
                  </a:lnTo>
                  <a:lnTo>
                    <a:pt x="355" y="444"/>
                  </a:lnTo>
                  <a:lnTo>
                    <a:pt x="165" y="482"/>
                  </a:lnTo>
                  <a:lnTo>
                    <a:pt x="0" y="482"/>
                  </a:lnTo>
                </a:path>
              </a:pathLst>
            </a:custGeom>
            <a:ln w="3175">
              <a:solidFill>
                <a:srgbClr val="565658"/>
              </a:solidFill>
            </a:ln>
          </p:spPr>
          <p:txBody>
            <a:bodyPr wrap="square" lIns="0" tIns="0" rIns="0" bIns="0" rtlCol="0"/>
            <a:lstStyle/>
            <a:p/>
          </p:txBody>
        </p:sp>
        <p:sp>
          <p:nvSpPr>
            <p:cNvPr id="4279" name="object 4279" descr=""/>
            <p:cNvSpPr/>
            <p:nvPr/>
          </p:nvSpPr>
          <p:spPr>
            <a:xfrm>
              <a:off x="2258067" y="7938780"/>
              <a:ext cx="635" cy="635"/>
            </a:xfrm>
            <a:custGeom>
              <a:avLst/>
              <a:gdLst/>
              <a:ahLst/>
              <a:cxnLst/>
              <a:rect l="l" t="t" r="r" b="b"/>
              <a:pathLst>
                <a:path w="635" h="634">
                  <a:moveTo>
                    <a:pt x="558" y="38"/>
                  </a:moveTo>
                  <a:lnTo>
                    <a:pt x="330" y="25"/>
                  </a:lnTo>
                  <a:lnTo>
                    <a:pt x="190" y="0"/>
                  </a:lnTo>
                  <a:lnTo>
                    <a:pt x="50" y="25"/>
                  </a:lnTo>
                </a:path>
              </a:pathLst>
            </a:custGeom>
            <a:ln w="3175">
              <a:solidFill>
                <a:srgbClr val="565658"/>
              </a:solidFill>
            </a:ln>
          </p:spPr>
          <p:txBody>
            <a:bodyPr wrap="square" lIns="0" tIns="0" rIns="0" bIns="0" rtlCol="0"/>
            <a:lstStyle/>
            <a:p/>
          </p:txBody>
        </p:sp>
        <p:sp>
          <p:nvSpPr>
            <p:cNvPr id="4280" name="object 4280" descr=""/>
            <p:cNvSpPr/>
            <p:nvPr/>
          </p:nvSpPr>
          <p:spPr>
            <a:xfrm>
              <a:off x="2257207" y="7939290"/>
              <a:ext cx="635" cy="635"/>
            </a:xfrm>
            <a:custGeom>
              <a:avLst/>
              <a:gdLst/>
              <a:ahLst/>
              <a:cxnLst/>
              <a:rect l="l" t="t" r="r" b="b"/>
              <a:pathLst>
                <a:path w="635" h="634">
                  <a:moveTo>
                    <a:pt x="177" y="0"/>
                  </a:moveTo>
                  <a:lnTo>
                    <a:pt x="101" y="152"/>
                  </a:lnTo>
                  <a:lnTo>
                    <a:pt x="50" y="304"/>
                  </a:lnTo>
                  <a:lnTo>
                    <a:pt x="0" y="507"/>
                  </a:lnTo>
                </a:path>
              </a:pathLst>
            </a:custGeom>
            <a:ln w="3175">
              <a:solidFill>
                <a:srgbClr val="565658"/>
              </a:solidFill>
            </a:ln>
          </p:spPr>
          <p:txBody>
            <a:bodyPr wrap="square" lIns="0" tIns="0" rIns="0" bIns="0" rtlCol="0"/>
            <a:lstStyle/>
            <a:p/>
          </p:txBody>
        </p:sp>
        <p:sp>
          <p:nvSpPr>
            <p:cNvPr id="4281" name="object 4281" descr=""/>
            <p:cNvSpPr/>
            <p:nvPr/>
          </p:nvSpPr>
          <p:spPr>
            <a:xfrm>
              <a:off x="2254718" y="7938818"/>
              <a:ext cx="3175" cy="635"/>
            </a:xfrm>
            <a:custGeom>
              <a:avLst/>
              <a:gdLst/>
              <a:ahLst/>
              <a:cxnLst/>
              <a:rect l="l" t="t" r="r" b="b"/>
              <a:pathLst>
                <a:path w="3175" h="634">
                  <a:moveTo>
                    <a:pt x="0" y="0"/>
                  </a:moveTo>
                  <a:lnTo>
                    <a:pt x="1320" y="241"/>
                  </a:lnTo>
                  <a:lnTo>
                    <a:pt x="2679" y="469"/>
                  </a:lnTo>
                </a:path>
              </a:pathLst>
            </a:custGeom>
            <a:ln w="3175">
              <a:solidFill>
                <a:srgbClr val="565658"/>
              </a:solidFill>
            </a:ln>
          </p:spPr>
          <p:txBody>
            <a:bodyPr wrap="square" lIns="0" tIns="0" rIns="0" bIns="0" rtlCol="0"/>
            <a:lstStyle/>
            <a:p/>
          </p:txBody>
        </p:sp>
        <p:sp>
          <p:nvSpPr>
            <p:cNvPr id="4282" name="object 4282" descr=""/>
            <p:cNvSpPr/>
            <p:nvPr/>
          </p:nvSpPr>
          <p:spPr>
            <a:xfrm>
              <a:off x="2258067" y="7931948"/>
              <a:ext cx="1270" cy="6985"/>
            </a:xfrm>
            <a:custGeom>
              <a:avLst/>
              <a:gdLst/>
              <a:ahLst/>
              <a:cxnLst/>
              <a:rect l="l" t="t" r="r" b="b"/>
              <a:pathLst>
                <a:path w="1269" h="6984">
                  <a:moveTo>
                    <a:pt x="0" y="6858"/>
                  </a:moveTo>
                  <a:lnTo>
                    <a:pt x="1231" y="0"/>
                  </a:lnTo>
                </a:path>
              </a:pathLst>
            </a:custGeom>
            <a:ln w="3175">
              <a:solidFill>
                <a:srgbClr val="565658"/>
              </a:solidFill>
            </a:ln>
          </p:spPr>
          <p:txBody>
            <a:bodyPr wrap="square" lIns="0" tIns="0" rIns="0" bIns="0" rtlCol="0"/>
            <a:lstStyle/>
            <a:p/>
          </p:txBody>
        </p:sp>
        <p:sp>
          <p:nvSpPr>
            <p:cNvPr id="4283" name="object 4283" descr=""/>
            <p:cNvSpPr/>
            <p:nvPr/>
          </p:nvSpPr>
          <p:spPr>
            <a:xfrm>
              <a:off x="2259295" y="7931928"/>
              <a:ext cx="635" cy="635"/>
            </a:xfrm>
            <a:custGeom>
              <a:avLst/>
              <a:gdLst/>
              <a:ahLst/>
              <a:cxnLst/>
              <a:rect l="l" t="t" r="r" b="b"/>
              <a:pathLst>
                <a:path w="635" h="634">
                  <a:moveTo>
                    <a:pt x="533" y="38"/>
                  </a:moveTo>
                  <a:lnTo>
                    <a:pt x="317" y="0"/>
                  </a:lnTo>
                  <a:lnTo>
                    <a:pt x="165" y="0"/>
                  </a:lnTo>
                  <a:lnTo>
                    <a:pt x="0" y="38"/>
                  </a:lnTo>
                </a:path>
              </a:pathLst>
            </a:custGeom>
            <a:ln w="3175">
              <a:solidFill>
                <a:srgbClr val="565658"/>
              </a:solidFill>
            </a:ln>
          </p:spPr>
          <p:txBody>
            <a:bodyPr wrap="square" lIns="0" tIns="0" rIns="0" bIns="0" rtlCol="0"/>
            <a:lstStyle/>
            <a:p/>
          </p:txBody>
        </p:sp>
        <p:sp>
          <p:nvSpPr>
            <p:cNvPr id="4284" name="object 4284" descr=""/>
            <p:cNvSpPr/>
            <p:nvPr/>
          </p:nvSpPr>
          <p:spPr>
            <a:xfrm>
              <a:off x="2262259" y="7926980"/>
              <a:ext cx="1270" cy="5080"/>
            </a:xfrm>
            <a:custGeom>
              <a:avLst/>
              <a:gdLst/>
              <a:ahLst/>
              <a:cxnLst/>
              <a:rect l="l" t="t" r="r" b="b"/>
              <a:pathLst>
                <a:path w="1269" h="5079">
                  <a:moveTo>
                    <a:pt x="0" y="5029"/>
                  </a:moveTo>
                  <a:lnTo>
                    <a:pt x="88" y="4533"/>
                  </a:lnTo>
                  <a:lnTo>
                    <a:pt x="292" y="3060"/>
                  </a:lnTo>
                  <a:lnTo>
                    <a:pt x="355" y="2730"/>
                  </a:lnTo>
                  <a:lnTo>
                    <a:pt x="571" y="1422"/>
                  </a:lnTo>
                  <a:lnTo>
                    <a:pt x="609" y="1269"/>
                  </a:lnTo>
                  <a:lnTo>
                    <a:pt x="762" y="330"/>
                  </a:lnTo>
                  <a:lnTo>
                    <a:pt x="812" y="0"/>
                  </a:lnTo>
                </a:path>
              </a:pathLst>
            </a:custGeom>
            <a:ln w="3175">
              <a:solidFill>
                <a:srgbClr val="565658"/>
              </a:solidFill>
            </a:ln>
          </p:spPr>
          <p:txBody>
            <a:bodyPr wrap="square" lIns="0" tIns="0" rIns="0" bIns="0" rtlCol="0"/>
            <a:lstStyle/>
            <a:p/>
          </p:txBody>
        </p:sp>
        <p:sp>
          <p:nvSpPr>
            <p:cNvPr id="4285" name="object 4285" descr=""/>
            <p:cNvSpPr/>
            <p:nvPr/>
          </p:nvSpPr>
          <p:spPr>
            <a:xfrm>
              <a:off x="2263077" y="7926987"/>
              <a:ext cx="635" cy="1270"/>
            </a:xfrm>
            <a:custGeom>
              <a:avLst/>
              <a:gdLst/>
              <a:ahLst/>
              <a:cxnLst/>
              <a:rect l="l" t="t" r="r" b="b"/>
              <a:pathLst>
                <a:path w="635" h="1270">
                  <a:moveTo>
                    <a:pt x="0" y="0"/>
                  </a:moveTo>
                  <a:lnTo>
                    <a:pt x="254" y="63"/>
                  </a:lnTo>
                  <a:lnTo>
                    <a:pt x="431" y="228"/>
                  </a:lnTo>
                  <a:lnTo>
                    <a:pt x="571" y="431"/>
                  </a:lnTo>
                  <a:lnTo>
                    <a:pt x="571" y="698"/>
                  </a:lnTo>
                </a:path>
              </a:pathLst>
            </a:custGeom>
            <a:ln w="3175">
              <a:solidFill>
                <a:srgbClr val="565658"/>
              </a:solidFill>
            </a:ln>
          </p:spPr>
          <p:txBody>
            <a:bodyPr wrap="square" lIns="0" tIns="0" rIns="0" bIns="0" rtlCol="0"/>
            <a:lstStyle/>
            <a:p/>
          </p:txBody>
        </p:sp>
        <p:sp>
          <p:nvSpPr>
            <p:cNvPr id="4286" name="object 4286" descr=""/>
            <p:cNvSpPr/>
            <p:nvPr/>
          </p:nvSpPr>
          <p:spPr>
            <a:xfrm>
              <a:off x="2262861" y="7927688"/>
              <a:ext cx="1270" cy="5080"/>
            </a:xfrm>
            <a:custGeom>
              <a:avLst/>
              <a:gdLst/>
              <a:ahLst/>
              <a:cxnLst/>
              <a:rect l="l" t="t" r="r" b="b"/>
              <a:pathLst>
                <a:path w="1269" h="5079">
                  <a:moveTo>
                    <a:pt x="787" y="0"/>
                  </a:moveTo>
                  <a:lnTo>
                    <a:pt x="736" y="279"/>
                  </a:lnTo>
                  <a:lnTo>
                    <a:pt x="584" y="1155"/>
                  </a:lnTo>
                  <a:lnTo>
                    <a:pt x="381" y="2451"/>
                  </a:lnTo>
                  <a:lnTo>
                    <a:pt x="63" y="4089"/>
                  </a:lnTo>
                  <a:lnTo>
                    <a:pt x="0" y="4521"/>
                  </a:lnTo>
                </a:path>
              </a:pathLst>
            </a:custGeom>
            <a:ln w="3175">
              <a:solidFill>
                <a:srgbClr val="565658"/>
              </a:solidFill>
            </a:ln>
          </p:spPr>
          <p:txBody>
            <a:bodyPr wrap="square" lIns="0" tIns="0" rIns="0" bIns="0" rtlCol="0"/>
            <a:lstStyle/>
            <a:p/>
          </p:txBody>
        </p:sp>
        <p:sp>
          <p:nvSpPr>
            <p:cNvPr id="4287" name="object 4287" descr=""/>
            <p:cNvSpPr/>
            <p:nvPr/>
          </p:nvSpPr>
          <p:spPr>
            <a:xfrm>
              <a:off x="2261064" y="7926987"/>
              <a:ext cx="635" cy="5080"/>
            </a:xfrm>
            <a:custGeom>
              <a:avLst/>
              <a:gdLst/>
              <a:ahLst/>
              <a:cxnLst/>
              <a:rect l="l" t="t" r="r" b="b"/>
              <a:pathLst>
                <a:path w="635" h="5079">
                  <a:moveTo>
                    <a:pt x="177" y="0"/>
                  </a:moveTo>
                  <a:lnTo>
                    <a:pt x="101" y="368"/>
                  </a:lnTo>
                  <a:lnTo>
                    <a:pt x="76" y="1422"/>
                  </a:lnTo>
                  <a:lnTo>
                    <a:pt x="25" y="3048"/>
                  </a:lnTo>
                  <a:lnTo>
                    <a:pt x="0" y="5029"/>
                  </a:lnTo>
                </a:path>
              </a:pathLst>
            </a:custGeom>
            <a:ln w="3175">
              <a:solidFill>
                <a:srgbClr val="565658"/>
              </a:solidFill>
            </a:ln>
          </p:spPr>
          <p:txBody>
            <a:bodyPr wrap="square" lIns="0" tIns="0" rIns="0" bIns="0" rtlCol="0"/>
            <a:lstStyle/>
            <a:p/>
          </p:txBody>
        </p:sp>
        <p:sp>
          <p:nvSpPr>
            <p:cNvPr id="4288" name="object 4288" descr=""/>
            <p:cNvSpPr/>
            <p:nvPr/>
          </p:nvSpPr>
          <p:spPr>
            <a:xfrm>
              <a:off x="2252026" y="7932009"/>
              <a:ext cx="9525" cy="51435"/>
            </a:xfrm>
            <a:custGeom>
              <a:avLst/>
              <a:gdLst/>
              <a:ahLst/>
              <a:cxnLst/>
              <a:rect l="l" t="t" r="r" b="b"/>
              <a:pathLst>
                <a:path w="9525" h="51434">
                  <a:moveTo>
                    <a:pt x="9055" y="0"/>
                  </a:moveTo>
                  <a:lnTo>
                    <a:pt x="4533" y="25590"/>
                  </a:lnTo>
                  <a:lnTo>
                    <a:pt x="0" y="51320"/>
                  </a:lnTo>
                </a:path>
              </a:pathLst>
            </a:custGeom>
            <a:ln w="3175">
              <a:solidFill>
                <a:srgbClr val="565658"/>
              </a:solidFill>
            </a:ln>
          </p:spPr>
          <p:txBody>
            <a:bodyPr wrap="square" lIns="0" tIns="0" rIns="0" bIns="0" rtlCol="0"/>
            <a:lstStyle/>
            <a:p/>
          </p:txBody>
        </p:sp>
        <p:sp>
          <p:nvSpPr>
            <p:cNvPr id="4289" name="object 4289" descr=""/>
            <p:cNvSpPr/>
            <p:nvPr/>
          </p:nvSpPr>
          <p:spPr>
            <a:xfrm>
              <a:off x="2259846" y="7926987"/>
              <a:ext cx="1270" cy="5080"/>
            </a:xfrm>
            <a:custGeom>
              <a:avLst/>
              <a:gdLst/>
              <a:ahLst/>
              <a:cxnLst/>
              <a:rect l="l" t="t" r="r" b="b"/>
              <a:pathLst>
                <a:path w="1269" h="5079">
                  <a:moveTo>
                    <a:pt x="800" y="0"/>
                  </a:moveTo>
                  <a:lnTo>
                    <a:pt x="584" y="38"/>
                  </a:lnTo>
                  <a:lnTo>
                    <a:pt x="444" y="127"/>
                  </a:lnTo>
                  <a:lnTo>
                    <a:pt x="304" y="292"/>
                  </a:lnTo>
                  <a:lnTo>
                    <a:pt x="241" y="495"/>
                  </a:lnTo>
                </a:path>
                <a:path w="1269" h="5079">
                  <a:moveTo>
                    <a:pt x="800" y="0"/>
                  </a:moveTo>
                  <a:lnTo>
                    <a:pt x="723" y="457"/>
                  </a:lnTo>
                  <a:lnTo>
                    <a:pt x="533" y="1524"/>
                  </a:lnTo>
                  <a:lnTo>
                    <a:pt x="292" y="3098"/>
                  </a:lnTo>
                  <a:lnTo>
                    <a:pt x="0" y="4978"/>
                  </a:lnTo>
                </a:path>
              </a:pathLst>
            </a:custGeom>
            <a:ln w="3175">
              <a:solidFill>
                <a:srgbClr val="565658"/>
              </a:solidFill>
            </a:ln>
          </p:spPr>
          <p:txBody>
            <a:bodyPr wrap="square" lIns="0" tIns="0" rIns="0" bIns="0" rtlCol="0"/>
            <a:lstStyle/>
            <a:p/>
          </p:txBody>
        </p:sp>
        <p:sp>
          <p:nvSpPr>
            <p:cNvPr id="4290" name="object 4290" descr=""/>
            <p:cNvSpPr/>
            <p:nvPr/>
          </p:nvSpPr>
          <p:spPr>
            <a:xfrm>
              <a:off x="2259295" y="7927483"/>
              <a:ext cx="1270" cy="5080"/>
            </a:xfrm>
            <a:custGeom>
              <a:avLst/>
              <a:gdLst/>
              <a:ahLst/>
              <a:cxnLst/>
              <a:rect l="l" t="t" r="r" b="b"/>
              <a:pathLst>
                <a:path w="1269" h="5079">
                  <a:moveTo>
                    <a:pt x="0" y="4470"/>
                  </a:moveTo>
                  <a:lnTo>
                    <a:pt x="279" y="2781"/>
                  </a:lnTo>
                  <a:lnTo>
                    <a:pt x="546" y="1371"/>
                  </a:lnTo>
                  <a:lnTo>
                    <a:pt x="723" y="406"/>
                  </a:lnTo>
                  <a:lnTo>
                    <a:pt x="774" y="12"/>
                  </a:lnTo>
                </a:path>
              </a:pathLst>
            </a:custGeom>
            <a:ln w="3175">
              <a:solidFill>
                <a:srgbClr val="565658"/>
              </a:solidFill>
            </a:ln>
          </p:spPr>
          <p:txBody>
            <a:bodyPr wrap="square" lIns="0" tIns="0" rIns="0" bIns="0" rtlCol="0"/>
            <a:lstStyle/>
            <a:p/>
          </p:txBody>
        </p:sp>
        <p:sp>
          <p:nvSpPr>
            <p:cNvPr id="4291" name="object 4291" descr=""/>
            <p:cNvSpPr/>
            <p:nvPr/>
          </p:nvSpPr>
          <p:spPr>
            <a:xfrm>
              <a:off x="2259444" y="7926987"/>
              <a:ext cx="1270" cy="0"/>
            </a:xfrm>
            <a:custGeom>
              <a:avLst/>
              <a:gdLst/>
              <a:ahLst/>
              <a:cxnLst/>
              <a:rect l="l" t="t" r="r" b="b"/>
              <a:pathLst>
                <a:path w="1269" h="0">
                  <a:moveTo>
                    <a:pt x="0" y="0"/>
                  </a:moveTo>
                  <a:lnTo>
                    <a:pt x="406" y="0"/>
                  </a:lnTo>
                  <a:lnTo>
                    <a:pt x="762" y="0"/>
                  </a:lnTo>
                  <a:lnTo>
                    <a:pt x="1028" y="0"/>
                  </a:lnTo>
                  <a:lnTo>
                    <a:pt x="1206" y="0"/>
                  </a:lnTo>
                </a:path>
              </a:pathLst>
            </a:custGeom>
            <a:ln w="3175">
              <a:solidFill>
                <a:srgbClr val="565658"/>
              </a:solidFill>
            </a:ln>
          </p:spPr>
          <p:txBody>
            <a:bodyPr wrap="square" lIns="0" tIns="0" rIns="0" bIns="0" rtlCol="0"/>
            <a:lstStyle/>
            <a:p/>
          </p:txBody>
        </p:sp>
        <p:sp>
          <p:nvSpPr>
            <p:cNvPr id="4292" name="object 4292" descr=""/>
            <p:cNvSpPr/>
            <p:nvPr/>
          </p:nvSpPr>
          <p:spPr>
            <a:xfrm>
              <a:off x="2258775" y="7927592"/>
              <a:ext cx="1270" cy="3810"/>
            </a:xfrm>
            <a:custGeom>
              <a:avLst/>
              <a:gdLst/>
              <a:ahLst/>
              <a:cxnLst/>
              <a:rect l="l" t="t" r="r" b="b"/>
              <a:pathLst>
                <a:path w="1269" h="3809">
                  <a:moveTo>
                    <a:pt x="0" y="3797"/>
                  </a:moveTo>
                  <a:lnTo>
                    <a:pt x="673" y="0"/>
                  </a:lnTo>
                </a:path>
              </a:pathLst>
            </a:custGeom>
            <a:ln w="3175">
              <a:solidFill>
                <a:srgbClr val="565658"/>
              </a:solidFill>
            </a:ln>
          </p:spPr>
          <p:txBody>
            <a:bodyPr wrap="square" lIns="0" tIns="0" rIns="0" bIns="0" rtlCol="0"/>
            <a:lstStyle/>
            <a:p/>
          </p:txBody>
        </p:sp>
        <p:sp>
          <p:nvSpPr>
            <p:cNvPr id="4293" name="object 4293" descr=""/>
            <p:cNvSpPr/>
            <p:nvPr/>
          </p:nvSpPr>
          <p:spPr>
            <a:xfrm>
              <a:off x="2217917" y="8094306"/>
              <a:ext cx="635" cy="635"/>
            </a:xfrm>
            <a:custGeom>
              <a:avLst/>
              <a:gdLst/>
              <a:ahLst/>
              <a:cxnLst/>
              <a:rect l="l" t="t" r="r" b="b"/>
              <a:pathLst>
                <a:path w="635" h="634">
                  <a:moveTo>
                    <a:pt x="165" y="0"/>
                  </a:moveTo>
                  <a:lnTo>
                    <a:pt x="0" y="25"/>
                  </a:lnTo>
                  <a:lnTo>
                    <a:pt x="101" y="292"/>
                  </a:lnTo>
                  <a:lnTo>
                    <a:pt x="203" y="419"/>
                  </a:lnTo>
                </a:path>
              </a:pathLst>
            </a:custGeom>
            <a:ln w="3175">
              <a:solidFill>
                <a:srgbClr val="565658"/>
              </a:solidFill>
            </a:ln>
          </p:spPr>
          <p:txBody>
            <a:bodyPr wrap="square" lIns="0" tIns="0" rIns="0" bIns="0" rtlCol="0"/>
            <a:lstStyle/>
            <a:p/>
          </p:txBody>
        </p:sp>
        <p:sp>
          <p:nvSpPr>
            <p:cNvPr id="4294" name="object 4294" descr=""/>
            <p:cNvSpPr/>
            <p:nvPr/>
          </p:nvSpPr>
          <p:spPr>
            <a:xfrm>
              <a:off x="2228857" y="8107774"/>
              <a:ext cx="1270" cy="635"/>
            </a:xfrm>
            <a:custGeom>
              <a:avLst/>
              <a:gdLst/>
              <a:ahLst/>
              <a:cxnLst/>
              <a:rect l="l" t="t" r="r" b="b"/>
              <a:pathLst>
                <a:path w="1269" h="634">
                  <a:moveTo>
                    <a:pt x="647" y="596"/>
                  </a:moveTo>
                  <a:lnTo>
                    <a:pt x="431" y="419"/>
                  </a:lnTo>
                  <a:lnTo>
                    <a:pt x="0" y="0"/>
                  </a:lnTo>
                </a:path>
              </a:pathLst>
            </a:custGeom>
            <a:ln w="3175">
              <a:solidFill>
                <a:srgbClr val="565658"/>
              </a:solidFill>
            </a:ln>
          </p:spPr>
          <p:txBody>
            <a:bodyPr wrap="square" lIns="0" tIns="0" rIns="0" bIns="0" rtlCol="0"/>
            <a:lstStyle/>
            <a:p/>
          </p:txBody>
        </p:sp>
        <p:sp>
          <p:nvSpPr>
            <p:cNvPr id="4295" name="object 4295" descr=""/>
            <p:cNvSpPr/>
            <p:nvPr/>
          </p:nvSpPr>
          <p:spPr>
            <a:xfrm>
              <a:off x="2228425" y="8106982"/>
              <a:ext cx="635" cy="635"/>
            </a:xfrm>
            <a:custGeom>
              <a:avLst/>
              <a:gdLst/>
              <a:ahLst/>
              <a:cxnLst/>
              <a:rect l="l" t="t" r="r" b="b"/>
              <a:pathLst>
                <a:path w="635" h="634">
                  <a:moveTo>
                    <a:pt x="0" y="0"/>
                  </a:moveTo>
                  <a:lnTo>
                    <a:pt x="0" y="177"/>
                  </a:lnTo>
                  <a:lnTo>
                    <a:pt x="50" y="368"/>
                  </a:lnTo>
                  <a:lnTo>
                    <a:pt x="177" y="533"/>
                  </a:lnTo>
                </a:path>
              </a:pathLst>
            </a:custGeom>
            <a:ln w="3175">
              <a:solidFill>
                <a:srgbClr val="565658"/>
              </a:solidFill>
            </a:ln>
          </p:spPr>
          <p:txBody>
            <a:bodyPr wrap="square" lIns="0" tIns="0" rIns="0" bIns="0" rtlCol="0"/>
            <a:lstStyle/>
            <a:p/>
          </p:txBody>
        </p:sp>
        <p:sp>
          <p:nvSpPr>
            <p:cNvPr id="4296" name="object 4296" descr=""/>
            <p:cNvSpPr/>
            <p:nvPr/>
          </p:nvSpPr>
          <p:spPr>
            <a:xfrm>
              <a:off x="2228821" y="8095714"/>
              <a:ext cx="635" cy="635"/>
            </a:xfrm>
            <a:custGeom>
              <a:avLst/>
              <a:gdLst/>
              <a:ahLst/>
              <a:cxnLst/>
              <a:rect l="l" t="t" r="r" b="b"/>
              <a:pathLst>
                <a:path w="635" h="634">
                  <a:moveTo>
                    <a:pt x="25" y="0"/>
                  </a:moveTo>
                  <a:lnTo>
                    <a:pt x="12" y="190"/>
                  </a:lnTo>
                  <a:lnTo>
                    <a:pt x="0" y="330"/>
                  </a:lnTo>
                  <a:lnTo>
                    <a:pt x="25" y="482"/>
                  </a:lnTo>
                </a:path>
              </a:pathLst>
            </a:custGeom>
            <a:ln w="3175">
              <a:solidFill>
                <a:srgbClr val="565658"/>
              </a:solidFill>
            </a:ln>
          </p:spPr>
          <p:txBody>
            <a:bodyPr wrap="square" lIns="0" tIns="0" rIns="0" bIns="0" rtlCol="0"/>
            <a:lstStyle/>
            <a:p/>
          </p:txBody>
        </p:sp>
        <p:sp>
          <p:nvSpPr>
            <p:cNvPr id="4297" name="object 4297" descr=""/>
            <p:cNvSpPr/>
            <p:nvPr/>
          </p:nvSpPr>
          <p:spPr>
            <a:xfrm>
              <a:off x="2228425" y="8103426"/>
              <a:ext cx="635" cy="3810"/>
            </a:xfrm>
            <a:custGeom>
              <a:avLst/>
              <a:gdLst/>
              <a:ahLst/>
              <a:cxnLst/>
              <a:rect l="l" t="t" r="r" b="b"/>
              <a:pathLst>
                <a:path w="635" h="3809">
                  <a:moveTo>
                    <a:pt x="0" y="3556"/>
                  </a:moveTo>
                  <a:lnTo>
                    <a:pt x="114" y="2946"/>
                  </a:lnTo>
                  <a:lnTo>
                    <a:pt x="317" y="1651"/>
                  </a:lnTo>
                  <a:lnTo>
                    <a:pt x="635" y="0"/>
                  </a:lnTo>
                </a:path>
              </a:pathLst>
            </a:custGeom>
            <a:ln w="3175">
              <a:solidFill>
                <a:srgbClr val="565658"/>
              </a:solidFill>
            </a:ln>
          </p:spPr>
          <p:txBody>
            <a:bodyPr wrap="square" lIns="0" tIns="0" rIns="0" bIns="0" rtlCol="0"/>
            <a:lstStyle/>
            <a:p/>
          </p:txBody>
        </p:sp>
        <p:sp>
          <p:nvSpPr>
            <p:cNvPr id="4298" name="object 4298" descr=""/>
            <p:cNvSpPr/>
            <p:nvPr/>
          </p:nvSpPr>
          <p:spPr>
            <a:xfrm>
              <a:off x="2218090" y="8094293"/>
              <a:ext cx="10795" cy="1905"/>
            </a:xfrm>
            <a:custGeom>
              <a:avLst/>
              <a:gdLst/>
              <a:ahLst/>
              <a:cxnLst/>
              <a:rect l="l" t="t" r="r" b="b"/>
              <a:pathLst>
                <a:path w="10794" h="1904">
                  <a:moveTo>
                    <a:pt x="10756" y="1905"/>
                  </a:moveTo>
                  <a:lnTo>
                    <a:pt x="5930" y="1041"/>
                  </a:lnTo>
                  <a:lnTo>
                    <a:pt x="2514" y="444"/>
                  </a:lnTo>
                  <a:lnTo>
                    <a:pt x="546" y="101"/>
                  </a:lnTo>
                  <a:lnTo>
                    <a:pt x="0" y="0"/>
                  </a:lnTo>
                </a:path>
              </a:pathLst>
            </a:custGeom>
            <a:ln w="3175">
              <a:solidFill>
                <a:srgbClr val="565658"/>
              </a:solidFill>
            </a:ln>
          </p:spPr>
          <p:txBody>
            <a:bodyPr wrap="square" lIns="0" tIns="0" rIns="0" bIns="0" rtlCol="0"/>
            <a:lstStyle/>
            <a:p/>
          </p:txBody>
        </p:sp>
        <p:sp>
          <p:nvSpPr>
            <p:cNvPr id="4299" name="object 4299" descr=""/>
            <p:cNvSpPr/>
            <p:nvPr/>
          </p:nvSpPr>
          <p:spPr>
            <a:xfrm>
              <a:off x="2228593" y="8107509"/>
              <a:ext cx="635" cy="635"/>
            </a:xfrm>
            <a:custGeom>
              <a:avLst/>
              <a:gdLst/>
              <a:ahLst/>
              <a:cxnLst/>
              <a:rect l="l" t="t" r="r" b="b"/>
              <a:pathLst>
                <a:path w="635" h="634">
                  <a:moveTo>
                    <a:pt x="279" y="266"/>
                  </a:moveTo>
                  <a:lnTo>
                    <a:pt x="139" y="165"/>
                  </a:lnTo>
                  <a:lnTo>
                    <a:pt x="25" y="12"/>
                  </a:lnTo>
                </a:path>
              </a:pathLst>
            </a:custGeom>
            <a:ln w="3175">
              <a:solidFill>
                <a:srgbClr val="565658"/>
              </a:solidFill>
            </a:ln>
          </p:spPr>
          <p:txBody>
            <a:bodyPr wrap="square" lIns="0" tIns="0" rIns="0" bIns="0" rtlCol="0"/>
            <a:lstStyle/>
            <a:p/>
          </p:txBody>
        </p:sp>
        <p:sp>
          <p:nvSpPr>
            <p:cNvPr id="4300" name="object 4300" descr=""/>
            <p:cNvSpPr/>
            <p:nvPr/>
          </p:nvSpPr>
          <p:spPr>
            <a:xfrm>
              <a:off x="2245547" y="7936778"/>
              <a:ext cx="635" cy="635"/>
            </a:xfrm>
            <a:custGeom>
              <a:avLst/>
              <a:gdLst/>
              <a:ahLst/>
              <a:cxnLst/>
              <a:rect l="l" t="t" r="r" b="b"/>
              <a:pathLst>
                <a:path w="635" h="634">
                  <a:moveTo>
                    <a:pt x="254" y="0"/>
                  </a:moveTo>
                  <a:lnTo>
                    <a:pt x="0" y="304"/>
                  </a:lnTo>
                  <a:lnTo>
                    <a:pt x="139" y="457"/>
                  </a:lnTo>
                </a:path>
              </a:pathLst>
            </a:custGeom>
            <a:ln w="3175">
              <a:solidFill>
                <a:srgbClr val="565658"/>
              </a:solidFill>
            </a:ln>
          </p:spPr>
          <p:txBody>
            <a:bodyPr wrap="square" lIns="0" tIns="0" rIns="0" bIns="0" rtlCol="0"/>
            <a:lstStyle/>
            <a:p/>
          </p:txBody>
        </p:sp>
        <p:sp>
          <p:nvSpPr>
            <p:cNvPr id="4301" name="object 4301" descr=""/>
            <p:cNvSpPr/>
            <p:nvPr/>
          </p:nvSpPr>
          <p:spPr>
            <a:xfrm>
              <a:off x="2217714" y="8094027"/>
              <a:ext cx="635" cy="635"/>
            </a:xfrm>
            <a:custGeom>
              <a:avLst/>
              <a:gdLst/>
              <a:ahLst/>
              <a:cxnLst/>
              <a:rect l="l" t="t" r="r" b="b"/>
              <a:pathLst>
                <a:path w="635" h="634">
                  <a:moveTo>
                    <a:pt x="368" y="279"/>
                  </a:moveTo>
                  <a:lnTo>
                    <a:pt x="241" y="241"/>
                  </a:lnTo>
                  <a:lnTo>
                    <a:pt x="63" y="88"/>
                  </a:lnTo>
                </a:path>
              </a:pathLst>
            </a:custGeom>
            <a:ln w="3175">
              <a:solidFill>
                <a:srgbClr val="565658"/>
              </a:solidFill>
            </a:ln>
          </p:spPr>
          <p:txBody>
            <a:bodyPr wrap="square" lIns="0" tIns="0" rIns="0" bIns="0" rtlCol="0"/>
            <a:lstStyle/>
            <a:p/>
          </p:txBody>
        </p:sp>
        <p:sp>
          <p:nvSpPr>
            <p:cNvPr id="4302" name="object 4302" descr=""/>
            <p:cNvSpPr/>
            <p:nvPr/>
          </p:nvSpPr>
          <p:spPr>
            <a:xfrm>
              <a:off x="2245268" y="7936766"/>
              <a:ext cx="635" cy="635"/>
            </a:xfrm>
            <a:custGeom>
              <a:avLst/>
              <a:gdLst/>
              <a:ahLst/>
              <a:cxnLst/>
              <a:rect l="l" t="t" r="r" b="b"/>
              <a:pathLst>
                <a:path w="635" h="634">
                  <a:moveTo>
                    <a:pt x="533" y="12"/>
                  </a:moveTo>
                  <a:lnTo>
                    <a:pt x="381" y="0"/>
                  </a:lnTo>
                  <a:lnTo>
                    <a:pt x="241" y="12"/>
                  </a:lnTo>
                  <a:lnTo>
                    <a:pt x="0" y="127"/>
                  </a:lnTo>
                </a:path>
              </a:pathLst>
            </a:custGeom>
            <a:ln w="3175">
              <a:solidFill>
                <a:srgbClr val="565658"/>
              </a:solidFill>
            </a:ln>
          </p:spPr>
          <p:txBody>
            <a:bodyPr wrap="square" lIns="0" tIns="0" rIns="0" bIns="0" rtlCol="0"/>
            <a:lstStyle/>
            <a:p/>
          </p:txBody>
        </p:sp>
        <p:sp>
          <p:nvSpPr>
            <p:cNvPr id="4303" name="object 4303" descr=""/>
            <p:cNvSpPr/>
            <p:nvPr/>
          </p:nvSpPr>
          <p:spPr>
            <a:xfrm>
              <a:off x="2230187" y="8097010"/>
              <a:ext cx="635" cy="635"/>
            </a:xfrm>
            <a:custGeom>
              <a:avLst/>
              <a:gdLst/>
              <a:ahLst/>
              <a:cxnLst/>
              <a:rect l="l" t="t" r="r" b="b"/>
              <a:pathLst>
                <a:path w="635" h="634">
                  <a:moveTo>
                    <a:pt x="533" y="241"/>
                  </a:moveTo>
                  <a:lnTo>
                    <a:pt x="304" y="190"/>
                  </a:lnTo>
                  <a:lnTo>
                    <a:pt x="152" y="139"/>
                  </a:lnTo>
                  <a:lnTo>
                    <a:pt x="25" y="63"/>
                  </a:lnTo>
                </a:path>
              </a:pathLst>
            </a:custGeom>
            <a:ln w="3175">
              <a:solidFill>
                <a:srgbClr val="565658"/>
              </a:solidFill>
            </a:ln>
          </p:spPr>
          <p:txBody>
            <a:bodyPr wrap="square" lIns="0" tIns="0" rIns="0" bIns="0" rtlCol="0"/>
            <a:lstStyle/>
            <a:p/>
          </p:txBody>
        </p:sp>
        <p:sp>
          <p:nvSpPr>
            <p:cNvPr id="4304" name="object 4304" descr=""/>
            <p:cNvSpPr/>
            <p:nvPr/>
          </p:nvSpPr>
          <p:spPr>
            <a:xfrm>
              <a:off x="2257385" y="7937931"/>
              <a:ext cx="635" cy="1905"/>
            </a:xfrm>
            <a:custGeom>
              <a:avLst/>
              <a:gdLst/>
              <a:ahLst/>
              <a:cxnLst/>
              <a:rect l="l" t="t" r="r" b="b"/>
              <a:pathLst>
                <a:path w="635" h="1904">
                  <a:moveTo>
                    <a:pt x="0" y="1358"/>
                  </a:moveTo>
                  <a:lnTo>
                    <a:pt x="76" y="1003"/>
                  </a:lnTo>
                  <a:lnTo>
                    <a:pt x="254" y="0"/>
                  </a:lnTo>
                </a:path>
              </a:pathLst>
            </a:custGeom>
            <a:ln w="3175">
              <a:solidFill>
                <a:srgbClr val="565658"/>
              </a:solidFill>
            </a:ln>
          </p:spPr>
          <p:txBody>
            <a:bodyPr wrap="square" lIns="0" tIns="0" rIns="0" bIns="0" rtlCol="0"/>
            <a:lstStyle/>
            <a:p/>
          </p:txBody>
        </p:sp>
        <p:sp>
          <p:nvSpPr>
            <p:cNvPr id="4305" name="object 4305" descr=""/>
            <p:cNvSpPr/>
            <p:nvPr/>
          </p:nvSpPr>
          <p:spPr>
            <a:xfrm>
              <a:off x="2229690" y="8096347"/>
              <a:ext cx="635" cy="1270"/>
            </a:xfrm>
            <a:custGeom>
              <a:avLst/>
              <a:gdLst/>
              <a:ahLst/>
              <a:cxnLst/>
              <a:rect l="l" t="t" r="r" b="b"/>
              <a:pathLst>
                <a:path w="635" h="1270">
                  <a:moveTo>
                    <a:pt x="0" y="0"/>
                  </a:moveTo>
                  <a:lnTo>
                    <a:pt x="203" y="50"/>
                  </a:lnTo>
                  <a:lnTo>
                    <a:pt x="317" y="190"/>
                  </a:lnTo>
                  <a:lnTo>
                    <a:pt x="444" y="342"/>
                  </a:lnTo>
                  <a:lnTo>
                    <a:pt x="495" y="533"/>
                  </a:lnTo>
                  <a:lnTo>
                    <a:pt x="495" y="673"/>
                  </a:lnTo>
                </a:path>
              </a:pathLst>
            </a:custGeom>
            <a:ln w="3175">
              <a:solidFill>
                <a:srgbClr val="565658"/>
              </a:solidFill>
            </a:ln>
          </p:spPr>
          <p:txBody>
            <a:bodyPr wrap="square" lIns="0" tIns="0" rIns="0" bIns="0" rtlCol="0"/>
            <a:lstStyle/>
            <a:p/>
          </p:txBody>
        </p:sp>
        <p:sp>
          <p:nvSpPr>
            <p:cNvPr id="4306" name="object 4306" descr=""/>
            <p:cNvSpPr/>
            <p:nvPr/>
          </p:nvSpPr>
          <p:spPr>
            <a:xfrm>
              <a:off x="2245805" y="7933145"/>
              <a:ext cx="4445" cy="3810"/>
            </a:xfrm>
            <a:custGeom>
              <a:avLst/>
              <a:gdLst/>
              <a:ahLst/>
              <a:cxnLst/>
              <a:rect l="l" t="t" r="r" b="b"/>
              <a:pathLst>
                <a:path w="4444" h="3809">
                  <a:moveTo>
                    <a:pt x="4076" y="0"/>
                  </a:moveTo>
                  <a:lnTo>
                    <a:pt x="3340" y="622"/>
                  </a:lnTo>
                  <a:lnTo>
                    <a:pt x="2311" y="1524"/>
                  </a:lnTo>
                  <a:lnTo>
                    <a:pt x="1917" y="1879"/>
                  </a:lnTo>
                  <a:lnTo>
                    <a:pt x="812" y="2882"/>
                  </a:lnTo>
                  <a:lnTo>
                    <a:pt x="0" y="3657"/>
                  </a:lnTo>
                </a:path>
              </a:pathLst>
            </a:custGeom>
            <a:ln w="3175">
              <a:solidFill>
                <a:srgbClr val="565658"/>
              </a:solidFill>
            </a:ln>
          </p:spPr>
          <p:txBody>
            <a:bodyPr wrap="square" lIns="0" tIns="0" rIns="0" bIns="0" rtlCol="0"/>
            <a:lstStyle/>
            <a:p/>
          </p:txBody>
        </p:sp>
        <p:sp>
          <p:nvSpPr>
            <p:cNvPr id="4307" name="object 4307" descr=""/>
            <p:cNvSpPr/>
            <p:nvPr/>
          </p:nvSpPr>
          <p:spPr>
            <a:xfrm>
              <a:off x="2229678" y="8095864"/>
              <a:ext cx="635" cy="635"/>
            </a:xfrm>
            <a:custGeom>
              <a:avLst/>
              <a:gdLst/>
              <a:ahLst/>
              <a:cxnLst/>
              <a:rect l="l" t="t" r="r" b="b"/>
              <a:pathLst>
                <a:path w="635" h="634">
                  <a:moveTo>
                    <a:pt x="50" y="0"/>
                  </a:moveTo>
                  <a:lnTo>
                    <a:pt x="12" y="190"/>
                  </a:lnTo>
                  <a:lnTo>
                    <a:pt x="0" y="330"/>
                  </a:lnTo>
                  <a:lnTo>
                    <a:pt x="12" y="482"/>
                  </a:lnTo>
                </a:path>
              </a:pathLst>
            </a:custGeom>
            <a:ln w="3175">
              <a:solidFill>
                <a:srgbClr val="565658"/>
              </a:solidFill>
            </a:ln>
          </p:spPr>
          <p:txBody>
            <a:bodyPr wrap="square" lIns="0" tIns="0" rIns="0" bIns="0" rtlCol="0"/>
            <a:lstStyle/>
            <a:p/>
          </p:txBody>
        </p:sp>
        <p:sp>
          <p:nvSpPr>
            <p:cNvPr id="4308" name="object 4308" descr=""/>
            <p:cNvSpPr/>
            <p:nvPr/>
          </p:nvSpPr>
          <p:spPr>
            <a:xfrm>
              <a:off x="2249883" y="7933140"/>
              <a:ext cx="6350" cy="1270"/>
            </a:xfrm>
            <a:custGeom>
              <a:avLst/>
              <a:gdLst/>
              <a:ahLst/>
              <a:cxnLst/>
              <a:rect l="l" t="t" r="r" b="b"/>
              <a:pathLst>
                <a:path w="6350" h="1270">
                  <a:moveTo>
                    <a:pt x="5753" y="1016"/>
                  </a:moveTo>
                  <a:lnTo>
                    <a:pt x="0" y="0"/>
                  </a:lnTo>
                </a:path>
              </a:pathLst>
            </a:custGeom>
            <a:ln w="3175">
              <a:solidFill>
                <a:srgbClr val="565658"/>
              </a:solidFill>
            </a:ln>
          </p:spPr>
          <p:txBody>
            <a:bodyPr wrap="square" lIns="0" tIns="0" rIns="0" bIns="0" rtlCol="0"/>
            <a:lstStyle/>
            <a:p/>
          </p:txBody>
        </p:sp>
        <p:sp>
          <p:nvSpPr>
            <p:cNvPr id="4309" name="object 4309" descr=""/>
            <p:cNvSpPr/>
            <p:nvPr/>
          </p:nvSpPr>
          <p:spPr>
            <a:xfrm>
              <a:off x="2249476" y="7932713"/>
              <a:ext cx="635" cy="635"/>
            </a:xfrm>
            <a:custGeom>
              <a:avLst/>
              <a:gdLst/>
              <a:ahLst/>
              <a:cxnLst/>
              <a:rect l="l" t="t" r="r" b="b"/>
              <a:pathLst>
                <a:path w="635" h="634">
                  <a:moveTo>
                    <a:pt x="406" y="431"/>
                  </a:moveTo>
                  <a:lnTo>
                    <a:pt x="241" y="266"/>
                  </a:lnTo>
                  <a:lnTo>
                    <a:pt x="127" y="126"/>
                  </a:lnTo>
                  <a:lnTo>
                    <a:pt x="0" y="0"/>
                  </a:lnTo>
                </a:path>
              </a:pathLst>
            </a:custGeom>
            <a:ln w="3175">
              <a:solidFill>
                <a:srgbClr val="565658"/>
              </a:solidFill>
            </a:ln>
          </p:spPr>
          <p:txBody>
            <a:bodyPr wrap="square" lIns="0" tIns="0" rIns="0" bIns="0" rtlCol="0"/>
            <a:lstStyle/>
            <a:p/>
          </p:txBody>
        </p:sp>
        <p:sp>
          <p:nvSpPr>
            <p:cNvPr id="4310" name="object 4310" descr=""/>
            <p:cNvSpPr/>
            <p:nvPr/>
          </p:nvSpPr>
          <p:spPr>
            <a:xfrm>
              <a:off x="2229046" y="8103417"/>
              <a:ext cx="635" cy="635"/>
            </a:xfrm>
            <a:custGeom>
              <a:avLst/>
              <a:gdLst/>
              <a:ahLst/>
              <a:cxnLst/>
              <a:rect l="l" t="t" r="r" b="b"/>
              <a:pathLst>
                <a:path w="635" h="634">
                  <a:moveTo>
                    <a:pt x="520" y="228"/>
                  </a:moveTo>
                  <a:lnTo>
                    <a:pt x="292" y="190"/>
                  </a:lnTo>
                  <a:lnTo>
                    <a:pt x="165" y="127"/>
                  </a:lnTo>
                  <a:lnTo>
                    <a:pt x="0" y="0"/>
                  </a:lnTo>
                </a:path>
              </a:pathLst>
            </a:custGeom>
            <a:ln w="3175">
              <a:solidFill>
                <a:srgbClr val="565658"/>
              </a:solidFill>
            </a:ln>
          </p:spPr>
          <p:txBody>
            <a:bodyPr wrap="square" lIns="0" tIns="0" rIns="0" bIns="0" rtlCol="0"/>
            <a:lstStyle/>
            <a:p/>
          </p:txBody>
        </p:sp>
        <p:sp>
          <p:nvSpPr>
            <p:cNvPr id="4311" name="object 4311" descr=""/>
            <p:cNvSpPr/>
            <p:nvPr/>
          </p:nvSpPr>
          <p:spPr>
            <a:xfrm>
              <a:off x="2245268" y="7932705"/>
              <a:ext cx="4445" cy="4445"/>
            </a:xfrm>
            <a:custGeom>
              <a:avLst/>
              <a:gdLst/>
              <a:ahLst/>
              <a:cxnLst/>
              <a:rect l="l" t="t" r="r" b="b"/>
              <a:pathLst>
                <a:path w="4444" h="4445">
                  <a:moveTo>
                    <a:pt x="0" y="4203"/>
                  </a:moveTo>
                  <a:lnTo>
                    <a:pt x="850" y="3327"/>
                  </a:lnTo>
                  <a:lnTo>
                    <a:pt x="1968" y="2171"/>
                  </a:lnTo>
                  <a:lnTo>
                    <a:pt x="3467" y="698"/>
                  </a:lnTo>
                  <a:lnTo>
                    <a:pt x="4191" y="0"/>
                  </a:lnTo>
                </a:path>
              </a:pathLst>
            </a:custGeom>
            <a:ln w="3175">
              <a:solidFill>
                <a:srgbClr val="565658"/>
              </a:solidFill>
            </a:ln>
          </p:spPr>
          <p:txBody>
            <a:bodyPr wrap="square" lIns="0" tIns="0" rIns="0" bIns="0" rtlCol="0"/>
            <a:lstStyle/>
            <a:p/>
          </p:txBody>
        </p:sp>
        <p:sp>
          <p:nvSpPr>
            <p:cNvPr id="4312" name="object 4312" descr=""/>
            <p:cNvSpPr/>
            <p:nvPr/>
          </p:nvSpPr>
          <p:spPr>
            <a:xfrm>
              <a:off x="2229046" y="8097028"/>
              <a:ext cx="1270" cy="6985"/>
            </a:xfrm>
            <a:custGeom>
              <a:avLst/>
              <a:gdLst/>
              <a:ahLst/>
              <a:cxnLst/>
              <a:rect l="l" t="t" r="r" b="b"/>
              <a:pathLst>
                <a:path w="1269" h="6984">
                  <a:moveTo>
                    <a:pt x="0" y="6400"/>
                  </a:moveTo>
                  <a:lnTo>
                    <a:pt x="571" y="3225"/>
                  </a:lnTo>
                  <a:lnTo>
                    <a:pt x="1143" y="0"/>
                  </a:lnTo>
                </a:path>
              </a:pathLst>
            </a:custGeom>
            <a:ln w="3175">
              <a:solidFill>
                <a:srgbClr val="565658"/>
              </a:solidFill>
            </a:ln>
          </p:spPr>
          <p:txBody>
            <a:bodyPr wrap="square" lIns="0" tIns="0" rIns="0" bIns="0" rtlCol="0"/>
            <a:lstStyle/>
            <a:p/>
          </p:txBody>
        </p:sp>
        <p:sp>
          <p:nvSpPr>
            <p:cNvPr id="4313" name="object 4313" descr=""/>
            <p:cNvSpPr/>
            <p:nvPr/>
          </p:nvSpPr>
          <p:spPr>
            <a:xfrm>
              <a:off x="2259441" y="7927483"/>
              <a:ext cx="635" cy="635"/>
            </a:xfrm>
            <a:custGeom>
              <a:avLst/>
              <a:gdLst/>
              <a:ahLst/>
              <a:cxnLst/>
              <a:rect l="l" t="t" r="r" b="b"/>
              <a:pathLst>
                <a:path w="635" h="634">
                  <a:moveTo>
                    <a:pt x="635" y="0"/>
                  </a:moveTo>
                  <a:lnTo>
                    <a:pt x="444" y="12"/>
                  </a:lnTo>
                  <a:lnTo>
                    <a:pt x="228" y="50"/>
                  </a:lnTo>
                  <a:lnTo>
                    <a:pt x="0" y="101"/>
                  </a:lnTo>
                </a:path>
              </a:pathLst>
            </a:custGeom>
            <a:ln w="3175">
              <a:solidFill>
                <a:srgbClr val="565658"/>
              </a:solidFill>
            </a:ln>
          </p:spPr>
          <p:txBody>
            <a:bodyPr wrap="square" lIns="0" tIns="0" rIns="0" bIns="0" rtlCol="0"/>
            <a:lstStyle/>
            <a:p/>
          </p:txBody>
        </p:sp>
        <p:sp>
          <p:nvSpPr>
            <p:cNvPr id="4314" name="object 4314" descr=""/>
            <p:cNvSpPr/>
            <p:nvPr/>
          </p:nvSpPr>
          <p:spPr>
            <a:xfrm>
              <a:off x="2259444" y="7926987"/>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4315" name="object 4315" descr=""/>
            <p:cNvSpPr/>
            <p:nvPr/>
          </p:nvSpPr>
          <p:spPr>
            <a:xfrm>
              <a:off x="2228856" y="8103646"/>
              <a:ext cx="1270" cy="4445"/>
            </a:xfrm>
            <a:custGeom>
              <a:avLst/>
              <a:gdLst/>
              <a:ahLst/>
              <a:cxnLst/>
              <a:rect l="l" t="t" r="r" b="b"/>
              <a:pathLst>
                <a:path w="1269" h="4445">
                  <a:moveTo>
                    <a:pt x="711" y="0"/>
                  </a:moveTo>
                  <a:lnTo>
                    <a:pt x="406" y="1828"/>
                  </a:lnTo>
                  <a:lnTo>
                    <a:pt x="139" y="3289"/>
                  </a:lnTo>
                  <a:lnTo>
                    <a:pt x="0" y="4140"/>
                  </a:lnTo>
                </a:path>
              </a:pathLst>
            </a:custGeom>
            <a:ln w="3175">
              <a:solidFill>
                <a:srgbClr val="565658"/>
              </a:solidFill>
            </a:ln>
          </p:spPr>
          <p:txBody>
            <a:bodyPr wrap="square" lIns="0" tIns="0" rIns="0" bIns="0" rtlCol="0"/>
            <a:lstStyle/>
            <a:p/>
          </p:txBody>
        </p:sp>
        <p:sp>
          <p:nvSpPr>
            <p:cNvPr id="4316" name="object 4316" descr=""/>
            <p:cNvSpPr/>
            <p:nvPr/>
          </p:nvSpPr>
          <p:spPr>
            <a:xfrm>
              <a:off x="2220414" y="8237771"/>
              <a:ext cx="1905" cy="6350"/>
            </a:xfrm>
            <a:custGeom>
              <a:avLst/>
              <a:gdLst/>
              <a:ahLst/>
              <a:cxnLst/>
              <a:rect l="l" t="t" r="r" b="b"/>
              <a:pathLst>
                <a:path w="1905" h="6350">
                  <a:moveTo>
                    <a:pt x="0" y="0"/>
                  </a:moveTo>
                  <a:lnTo>
                    <a:pt x="1778" y="5791"/>
                  </a:lnTo>
                </a:path>
              </a:pathLst>
            </a:custGeom>
            <a:ln w="3175">
              <a:solidFill>
                <a:srgbClr val="565658"/>
              </a:solidFill>
            </a:ln>
          </p:spPr>
          <p:txBody>
            <a:bodyPr wrap="square" lIns="0" tIns="0" rIns="0" bIns="0" rtlCol="0"/>
            <a:lstStyle/>
            <a:p/>
          </p:txBody>
        </p:sp>
        <p:sp>
          <p:nvSpPr>
            <p:cNvPr id="4317" name="object 4317" descr=""/>
            <p:cNvSpPr/>
            <p:nvPr/>
          </p:nvSpPr>
          <p:spPr>
            <a:xfrm>
              <a:off x="2224928" y="8252344"/>
              <a:ext cx="2540" cy="5080"/>
            </a:xfrm>
            <a:custGeom>
              <a:avLst/>
              <a:gdLst/>
              <a:ahLst/>
              <a:cxnLst/>
              <a:rect l="l" t="t" r="r" b="b"/>
              <a:pathLst>
                <a:path w="2539" h="5079">
                  <a:moveTo>
                    <a:pt x="0" y="0"/>
                  </a:moveTo>
                  <a:lnTo>
                    <a:pt x="469" y="1524"/>
                  </a:lnTo>
                  <a:lnTo>
                    <a:pt x="2006" y="4711"/>
                  </a:lnTo>
                </a:path>
              </a:pathLst>
            </a:custGeom>
            <a:ln w="3175">
              <a:solidFill>
                <a:srgbClr val="565658"/>
              </a:solidFill>
            </a:ln>
          </p:spPr>
          <p:txBody>
            <a:bodyPr wrap="square" lIns="0" tIns="0" rIns="0" bIns="0" rtlCol="0"/>
            <a:lstStyle/>
            <a:p/>
          </p:txBody>
        </p:sp>
        <p:sp>
          <p:nvSpPr>
            <p:cNvPr id="4318" name="object 4318" descr=""/>
            <p:cNvSpPr/>
            <p:nvPr/>
          </p:nvSpPr>
          <p:spPr>
            <a:xfrm>
              <a:off x="2230323" y="8262364"/>
              <a:ext cx="22860" cy="22225"/>
            </a:xfrm>
            <a:custGeom>
              <a:avLst/>
              <a:gdLst/>
              <a:ahLst/>
              <a:cxnLst/>
              <a:rect l="l" t="t" r="r" b="b"/>
              <a:pathLst>
                <a:path w="22860" h="22225">
                  <a:moveTo>
                    <a:pt x="0" y="0"/>
                  </a:moveTo>
                  <a:lnTo>
                    <a:pt x="3797" y="5880"/>
                  </a:lnTo>
                  <a:lnTo>
                    <a:pt x="11112" y="13817"/>
                  </a:lnTo>
                  <a:lnTo>
                    <a:pt x="15748" y="17729"/>
                  </a:lnTo>
                  <a:lnTo>
                    <a:pt x="22606" y="21805"/>
                  </a:lnTo>
                </a:path>
              </a:pathLst>
            </a:custGeom>
            <a:ln w="3175">
              <a:solidFill>
                <a:srgbClr val="565658"/>
              </a:solidFill>
            </a:ln>
          </p:spPr>
          <p:txBody>
            <a:bodyPr wrap="square" lIns="0" tIns="0" rIns="0" bIns="0" rtlCol="0"/>
            <a:lstStyle/>
            <a:p/>
          </p:txBody>
        </p:sp>
        <p:sp>
          <p:nvSpPr>
            <p:cNvPr id="4319" name="object 4319" descr=""/>
            <p:cNvSpPr/>
            <p:nvPr/>
          </p:nvSpPr>
          <p:spPr>
            <a:xfrm>
              <a:off x="2274426" y="8292825"/>
              <a:ext cx="19685" cy="1905"/>
            </a:xfrm>
            <a:custGeom>
              <a:avLst/>
              <a:gdLst/>
              <a:ahLst/>
              <a:cxnLst/>
              <a:rect l="l" t="t" r="r" b="b"/>
              <a:pathLst>
                <a:path w="19685" h="1904">
                  <a:moveTo>
                    <a:pt x="0" y="0"/>
                  </a:moveTo>
                  <a:lnTo>
                    <a:pt x="2260" y="673"/>
                  </a:lnTo>
                  <a:lnTo>
                    <a:pt x="10668" y="1549"/>
                  </a:lnTo>
                  <a:lnTo>
                    <a:pt x="19088" y="1397"/>
                  </a:lnTo>
                </a:path>
              </a:pathLst>
            </a:custGeom>
            <a:ln w="3175">
              <a:solidFill>
                <a:srgbClr val="565658"/>
              </a:solidFill>
            </a:ln>
          </p:spPr>
          <p:txBody>
            <a:bodyPr wrap="square" lIns="0" tIns="0" rIns="0" bIns="0" rtlCol="0"/>
            <a:lstStyle/>
            <a:p/>
          </p:txBody>
        </p:sp>
        <p:sp>
          <p:nvSpPr>
            <p:cNvPr id="4320" name="object 4320" descr=""/>
            <p:cNvSpPr/>
            <p:nvPr/>
          </p:nvSpPr>
          <p:spPr>
            <a:xfrm>
              <a:off x="2325201" y="8280092"/>
              <a:ext cx="5080" cy="3810"/>
            </a:xfrm>
            <a:custGeom>
              <a:avLst/>
              <a:gdLst/>
              <a:ahLst/>
              <a:cxnLst/>
              <a:rect l="l" t="t" r="r" b="b"/>
              <a:pathLst>
                <a:path w="5080" h="3809">
                  <a:moveTo>
                    <a:pt x="0" y="3492"/>
                  </a:moveTo>
                  <a:lnTo>
                    <a:pt x="0" y="3492"/>
                  </a:lnTo>
                  <a:lnTo>
                    <a:pt x="4965" y="0"/>
                  </a:lnTo>
                </a:path>
              </a:pathLst>
            </a:custGeom>
            <a:ln w="3175">
              <a:solidFill>
                <a:srgbClr val="565658"/>
              </a:solidFill>
            </a:ln>
          </p:spPr>
          <p:txBody>
            <a:bodyPr wrap="square" lIns="0" tIns="0" rIns="0" bIns="0" rtlCol="0"/>
            <a:lstStyle/>
            <a:p/>
          </p:txBody>
        </p:sp>
        <p:sp>
          <p:nvSpPr>
            <p:cNvPr id="4321" name="object 4321" descr=""/>
            <p:cNvSpPr/>
            <p:nvPr/>
          </p:nvSpPr>
          <p:spPr>
            <a:xfrm>
              <a:off x="2334441" y="8271285"/>
              <a:ext cx="5080" cy="5080"/>
            </a:xfrm>
            <a:custGeom>
              <a:avLst/>
              <a:gdLst/>
              <a:ahLst/>
              <a:cxnLst/>
              <a:rect l="l" t="t" r="r" b="b"/>
              <a:pathLst>
                <a:path w="5080" h="5079">
                  <a:moveTo>
                    <a:pt x="0" y="4914"/>
                  </a:moveTo>
                  <a:lnTo>
                    <a:pt x="3708" y="1549"/>
                  </a:lnTo>
                  <a:lnTo>
                    <a:pt x="4914" y="0"/>
                  </a:lnTo>
                </a:path>
              </a:pathLst>
            </a:custGeom>
            <a:ln w="3175">
              <a:solidFill>
                <a:srgbClr val="565658"/>
              </a:solidFill>
            </a:ln>
          </p:spPr>
          <p:txBody>
            <a:bodyPr wrap="square" lIns="0" tIns="0" rIns="0" bIns="0" rtlCol="0"/>
            <a:lstStyle/>
            <a:p/>
          </p:txBody>
        </p:sp>
        <p:sp>
          <p:nvSpPr>
            <p:cNvPr id="4322" name="object 4322" descr=""/>
            <p:cNvSpPr/>
            <p:nvPr/>
          </p:nvSpPr>
          <p:spPr>
            <a:xfrm>
              <a:off x="2388812" y="8028444"/>
              <a:ext cx="635" cy="12065"/>
            </a:xfrm>
            <a:custGeom>
              <a:avLst/>
              <a:gdLst/>
              <a:ahLst/>
              <a:cxnLst/>
              <a:rect l="l" t="t" r="r" b="b"/>
              <a:pathLst>
                <a:path w="635" h="12065">
                  <a:moveTo>
                    <a:pt x="0" y="11620"/>
                  </a:moveTo>
                  <a:lnTo>
                    <a:pt x="520" y="8940"/>
                  </a:lnTo>
                  <a:lnTo>
                    <a:pt x="190" y="0"/>
                  </a:lnTo>
                </a:path>
              </a:pathLst>
            </a:custGeom>
            <a:ln w="3175">
              <a:solidFill>
                <a:srgbClr val="565658"/>
              </a:solidFill>
            </a:ln>
          </p:spPr>
          <p:txBody>
            <a:bodyPr wrap="square" lIns="0" tIns="0" rIns="0" bIns="0" rtlCol="0"/>
            <a:lstStyle/>
            <a:p/>
          </p:txBody>
        </p:sp>
        <p:sp>
          <p:nvSpPr>
            <p:cNvPr id="4323" name="object 4323" descr=""/>
            <p:cNvSpPr/>
            <p:nvPr/>
          </p:nvSpPr>
          <p:spPr>
            <a:xfrm>
              <a:off x="2375358" y="7987861"/>
              <a:ext cx="9525" cy="18415"/>
            </a:xfrm>
            <a:custGeom>
              <a:avLst/>
              <a:gdLst/>
              <a:ahLst/>
              <a:cxnLst/>
              <a:rect l="l" t="t" r="r" b="b"/>
              <a:pathLst>
                <a:path w="9525" h="18415">
                  <a:moveTo>
                    <a:pt x="9461" y="18326"/>
                  </a:moveTo>
                  <a:lnTo>
                    <a:pt x="8547" y="15252"/>
                  </a:lnTo>
                  <a:lnTo>
                    <a:pt x="4737" y="7366"/>
                  </a:lnTo>
                  <a:lnTo>
                    <a:pt x="0" y="0"/>
                  </a:lnTo>
                </a:path>
              </a:pathLst>
            </a:custGeom>
            <a:ln w="3175">
              <a:solidFill>
                <a:srgbClr val="565658"/>
              </a:solidFill>
            </a:ln>
          </p:spPr>
          <p:txBody>
            <a:bodyPr wrap="square" lIns="0" tIns="0" rIns="0" bIns="0" rtlCol="0"/>
            <a:lstStyle/>
            <a:p/>
          </p:txBody>
        </p:sp>
        <p:sp>
          <p:nvSpPr>
            <p:cNvPr id="4324" name="object 4324" descr=""/>
            <p:cNvSpPr/>
            <p:nvPr/>
          </p:nvSpPr>
          <p:spPr>
            <a:xfrm>
              <a:off x="2347238" y="7964547"/>
              <a:ext cx="17780" cy="12065"/>
            </a:xfrm>
            <a:custGeom>
              <a:avLst/>
              <a:gdLst/>
              <a:ahLst/>
              <a:cxnLst/>
              <a:rect l="l" t="t" r="r" b="b"/>
              <a:pathLst>
                <a:path w="17780" h="12065">
                  <a:moveTo>
                    <a:pt x="17576" y="11633"/>
                  </a:moveTo>
                  <a:lnTo>
                    <a:pt x="16255" y="10477"/>
                  </a:lnTo>
                  <a:lnTo>
                    <a:pt x="1714" y="787"/>
                  </a:lnTo>
                  <a:lnTo>
                    <a:pt x="0" y="0"/>
                  </a:lnTo>
                </a:path>
              </a:pathLst>
            </a:custGeom>
            <a:ln w="3175">
              <a:solidFill>
                <a:srgbClr val="565658"/>
              </a:solidFill>
            </a:ln>
          </p:spPr>
          <p:txBody>
            <a:bodyPr wrap="square" lIns="0" tIns="0" rIns="0" bIns="0" rtlCol="0"/>
            <a:lstStyle/>
            <a:p/>
          </p:txBody>
        </p:sp>
        <p:sp>
          <p:nvSpPr>
            <p:cNvPr id="4325" name="object 4325" descr=""/>
            <p:cNvSpPr/>
            <p:nvPr/>
          </p:nvSpPr>
          <p:spPr>
            <a:xfrm>
              <a:off x="2296161" y="7957284"/>
              <a:ext cx="20955" cy="2540"/>
            </a:xfrm>
            <a:custGeom>
              <a:avLst/>
              <a:gdLst/>
              <a:ahLst/>
              <a:cxnLst/>
              <a:rect l="l" t="t" r="r" b="b"/>
              <a:pathLst>
                <a:path w="20955" h="2540">
                  <a:moveTo>
                    <a:pt x="20929" y="63"/>
                  </a:moveTo>
                  <a:lnTo>
                    <a:pt x="19037" y="0"/>
                  </a:lnTo>
                  <a:lnTo>
                    <a:pt x="1663" y="2095"/>
                  </a:lnTo>
                  <a:lnTo>
                    <a:pt x="0" y="2514"/>
                  </a:lnTo>
                </a:path>
              </a:pathLst>
            </a:custGeom>
            <a:ln w="3175">
              <a:solidFill>
                <a:srgbClr val="565658"/>
              </a:solidFill>
            </a:ln>
          </p:spPr>
          <p:txBody>
            <a:bodyPr wrap="square" lIns="0" tIns="0" rIns="0" bIns="0" rtlCol="0"/>
            <a:lstStyle/>
            <a:p/>
          </p:txBody>
        </p:sp>
        <p:sp>
          <p:nvSpPr>
            <p:cNvPr id="4326" name="object 4326" descr=""/>
            <p:cNvSpPr/>
            <p:nvPr/>
          </p:nvSpPr>
          <p:spPr>
            <a:xfrm>
              <a:off x="2266960" y="7964305"/>
              <a:ext cx="17780" cy="11430"/>
            </a:xfrm>
            <a:custGeom>
              <a:avLst/>
              <a:gdLst/>
              <a:ahLst/>
              <a:cxnLst/>
              <a:rect l="l" t="t" r="r" b="b"/>
              <a:pathLst>
                <a:path w="17780" h="11429">
                  <a:moveTo>
                    <a:pt x="17487" y="0"/>
                  </a:moveTo>
                  <a:lnTo>
                    <a:pt x="14503" y="1155"/>
                  </a:lnTo>
                  <a:lnTo>
                    <a:pt x="6959" y="5600"/>
                  </a:lnTo>
                  <a:lnTo>
                    <a:pt x="0" y="10896"/>
                  </a:lnTo>
                </a:path>
              </a:pathLst>
            </a:custGeom>
            <a:ln w="3175">
              <a:solidFill>
                <a:srgbClr val="565658"/>
              </a:solidFill>
            </a:ln>
          </p:spPr>
          <p:txBody>
            <a:bodyPr wrap="square" lIns="0" tIns="0" rIns="0" bIns="0" rtlCol="0"/>
            <a:lstStyle/>
            <a:p/>
          </p:txBody>
        </p:sp>
        <p:sp>
          <p:nvSpPr>
            <p:cNvPr id="4327" name="object 4327" descr=""/>
            <p:cNvSpPr/>
            <p:nvPr/>
          </p:nvSpPr>
          <p:spPr>
            <a:xfrm>
              <a:off x="2246289" y="7986649"/>
              <a:ext cx="10160" cy="18415"/>
            </a:xfrm>
            <a:custGeom>
              <a:avLst/>
              <a:gdLst/>
              <a:ahLst/>
              <a:cxnLst/>
              <a:rect l="l" t="t" r="r" b="b"/>
              <a:pathLst>
                <a:path w="10160" h="18415">
                  <a:moveTo>
                    <a:pt x="9880" y="0"/>
                  </a:moveTo>
                  <a:lnTo>
                    <a:pt x="8826" y="1409"/>
                  </a:lnTo>
                  <a:lnTo>
                    <a:pt x="342" y="16687"/>
                  </a:lnTo>
                  <a:lnTo>
                    <a:pt x="0" y="17919"/>
                  </a:lnTo>
                </a:path>
              </a:pathLst>
            </a:custGeom>
            <a:ln w="3175">
              <a:solidFill>
                <a:srgbClr val="565658"/>
              </a:solidFill>
            </a:ln>
          </p:spPr>
          <p:txBody>
            <a:bodyPr wrap="square" lIns="0" tIns="0" rIns="0" bIns="0" rtlCol="0"/>
            <a:lstStyle/>
            <a:p/>
          </p:txBody>
        </p:sp>
        <p:sp>
          <p:nvSpPr>
            <p:cNvPr id="4328" name="object 4328" descr=""/>
            <p:cNvSpPr/>
            <p:nvPr/>
          </p:nvSpPr>
          <p:spPr>
            <a:xfrm>
              <a:off x="2915557" y="7998275"/>
              <a:ext cx="635" cy="635"/>
            </a:xfrm>
            <a:custGeom>
              <a:avLst/>
              <a:gdLst/>
              <a:ahLst/>
              <a:cxnLst/>
              <a:rect l="l" t="t" r="r" b="b"/>
              <a:pathLst>
                <a:path w="635" h="634">
                  <a:moveTo>
                    <a:pt x="342" y="241"/>
                  </a:moveTo>
                  <a:lnTo>
                    <a:pt x="165" y="63"/>
                  </a:lnTo>
                  <a:lnTo>
                    <a:pt x="0" y="0"/>
                  </a:lnTo>
                </a:path>
              </a:pathLst>
            </a:custGeom>
            <a:ln w="3175">
              <a:solidFill>
                <a:srgbClr val="565658"/>
              </a:solidFill>
            </a:ln>
          </p:spPr>
          <p:txBody>
            <a:bodyPr wrap="square" lIns="0" tIns="0" rIns="0" bIns="0" rtlCol="0"/>
            <a:lstStyle/>
            <a:p/>
          </p:txBody>
        </p:sp>
        <p:sp>
          <p:nvSpPr>
            <p:cNvPr id="4329" name="object 4329" descr=""/>
            <p:cNvSpPr/>
            <p:nvPr/>
          </p:nvSpPr>
          <p:spPr>
            <a:xfrm>
              <a:off x="2915540" y="8004137"/>
              <a:ext cx="635" cy="635"/>
            </a:xfrm>
            <a:custGeom>
              <a:avLst/>
              <a:gdLst/>
              <a:ahLst/>
              <a:cxnLst/>
              <a:rect l="l" t="t" r="r" b="b"/>
              <a:pathLst>
                <a:path w="635" h="634">
                  <a:moveTo>
                    <a:pt x="0" y="241"/>
                  </a:moveTo>
                  <a:lnTo>
                    <a:pt x="203" y="190"/>
                  </a:lnTo>
                  <a:lnTo>
                    <a:pt x="355" y="0"/>
                  </a:lnTo>
                </a:path>
              </a:pathLst>
            </a:custGeom>
            <a:ln w="3175">
              <a:solidFill>
                <a:srgbClr val="565658"/>
              </a:solidFill>
            </a:ln>
          </p:spPr>
          <p:txBody>
            <a:bodyPr wrap="square" lIns="0" tIns="0" rIns="0" bIns="0" rtlCol="0"/>
            <a:lstStyle/>
            <a:p/>
          </p:txBody>
        </p:sp>
        <p:sp>
          <p:nvSpPr>
            <p:cNvPr id="4330" name="object 4330" descr=""/>
            <p:cNvSpPr/>
            <p:nvPr/>
          </p:nvSpPr>
          <p:spPr>
            <a:xfrm>
              <a:off x="2060567" y="8814604"/>
              <a:ext cx="635" cy="635"/>
            </a:xfrm>
            <a:custGeom>
              <a:avLst/>
              <a:gdLst/>
              <a:ahLst/>
              <a:cxnLst/>
              <a:rect l="l" t="t" r="r" b="b"/>
              <a:pathLst>
                <a:path w="635" h="634">
                  <a:moveTo>
                    <a:pt x="254" y="0"/>
                  </a:moveTo>
                  <a:lnTo>
                    <a:pt x="101" y="76"/>
                  </a:lnTo>
                </a:path>
              </a:pathLst>
            </a:custGeom>
            <a:ln w="3175">
              <a:solidFill>
                <a:srgbClr val="565658"/>
              </a:solidFill>
            </a:ln>
          </p:spPr>
          <p:txBody>
            <a:bodyPr wrap="square" lIns="0" tIns="0" rIns="0" bIns="0" rtlCol="0"/>
            <a:lstStyle/>
            <a:p/>
          </p:txBody>
        </p:sp>
        <p:sp>
          <p:nvSpPr>
            <p:cNvPr id="4331" name="object 4331" descr=""/>
            <p:cNvSpPr/>
            <p:nvPr/>
          </p:nvSpPr>
          <p:spPr>
            <a:xfrm>
              <a:off x="2060821" y="8814033"/>
              <a:ext cx="0" cy="635"/>
            </a:xfrm>
            <a:custGeom>
              <a:avLst/>
              <a:gdLst/>
              <a:ahLst/>
              <a:cxnLst/>
              <a:rect l="l" t="t" r="r" b="b"/>
              <a:pathLst>
                <a:path w="0" h="634">
                  <a:moveTo>
                    <a:pt x="0" y="0"/>
                  </a:moveTo>
                  <a:lnTo>
                    <a:pt x="0" y="558"/>
                  </a:lnTo>
                </a:path>
              </a:pathLst>
            </a:custGeom>
            <a:ln w="3175">
              <a:solidFill>
                <a:srgbClr val="565658"/>
              </a:solidFill>
            </a:ln>
          </p:spPr>
          <p:txBody>
            <a:bodyPr wrap="square" lIns="0" tIns="0" rIns="0" bIns="0" rtlCol="0"/>
            <a:lstStyle/>
            <a:p/>
          </p:txBody>
        </p:sp>
        <p:sp>
          <p:nvSpPr>
            <p:cNvPr id="4332" name="object 4332" descr=""/>
            <p:cNvSpPr/>
            <p:nvPr/>
          </p:nvSpPr>
          <p:spPr>
            <a:xfrm>
              <a:off x="2062259" y="8814033"/>
              <a:ext cx="0" cy="15240"/>
            </a:xfrm>
            <a:custGeom>
              <a:avLst/>
              <a:gdLst/>
              <a:ahLst/>
              <a:cxnLst/>
              <a:rect l="l" t="t" r="r" b="b"/>
              <a:pathLst>
                <a:path w="0" h="15240">
                  <a:moveTo>
                    <a:pt x="0" y="0"/>
                  </a:moveTo>
                  <a:lnTo>
                    <a:pt x="0" y="15201"/>
                  </a:lnTo>
                </a:path>
              </a:pathLst>
            </a:custGeom>
            <a:ln w="3175">
              <a:solidFill>
                <a:srgbClr val="565658"/>
              </a:solidFill>
            </a:ln>
          </p:spPr>
          <p:txBody>
            <a:bodyPr wrap="square" lIns="0" tIns="0" rIns="0" bIns="0" rtlCol="0"/>
            <a:lstStyle/>
            <a:p/>
          </p:txBody>
        </p:sp>
        <p:sp>
          <p:nvSpPr>
            <p:cNvPr id="4333" name="object 4333" descr=""/>
            <p:cNvSpPr/>
            <p:nvPr/>
          </p:nvSpPr>
          <p:spPr>
            <a:xfrm>
              <a:off x="2060821" y="8828420"/>
              <a:ext cx="0" cy="1270"/>
            </a:xfrm>
            <a:custGeom>
              <a:avLst/>
              <a:gdLst/>
              <a:ahLst/>
              <a:cxnLst/>
              <a:rect l="l" t="t" r="r" b="b"/>
              <a:pathLst>
                <a:path w="0" h="1270">
                  <a:moveTo>
                    <a:pt x="0" y="0"/>
                  </a:moveTo>
                  <a:lnTo>
                    <a:pt x="0" y="800"/>
                  </a:lnTo>
                </a:path>
              </a:pathLst>
            </a:custGeom>
            <a:ln w="3175">
              <a:solidFill>
                <a:srgbClr val="565658"/>
              </a:solidFill>
            </a:ln>
          </p:spPr>
          <p:txBody>
            <a:bodyPr wrap="square" lIns="0" tIns="0" rIns="0" bIns="0" rtlCol="0"/>
            <a:lstStyle/>
            <a:p/>
          </p:txBody>
        </p:sp>
        <p:sp>
          <p:nvSpPr>
            <p:cNvPr id="4334" name="object 4334" descr=""/>
            <p:cNvSpPr/>
            <p:nvPr/>
          </p:nvSpPr>
          <p:spPr>
            <a:xfrm>
              <a:off x="2060126" y="8827502"/>
              <a:ext cx="1270" cy="1270"/>
            </a:xfrm>
            <a:custGeom>
              <a:avLst/>
              <a:gdLst/>
              <a:ahLst/>
              <a:cxnLst/>
              <a:rect l="l" t="t" r="r" b="b"/>
              <a:pathLst>
                <a:path w="1269" h="1270">
                  <a:moveTo>
                    <a:pt x="0" y="0"/>
                  </a:moveTo>
                  <a:lnTo>
                    <a:pt x="406" y="317"/>
                  </a:lnTo>
                  <a:lnTo>
                    <a:pt x="647" y="673"/>
                  </a:lnTo>
                  <a:lnTo>
                    <a:pt x="698" y="901"/>
                  </a:lnTo>
                </a:path>
              </a:pathLst>
            </a:custGeom>
            <a:ln w="3175">
              <a:solidFill>
                <a:srgbClr val="565658"/>
              </a:solidFill>
            </a:ln>
          </p:spPr>
          <p:txBody>
            <a:bodyPr wrap="square" lIns="0" tIns="0" rIns="0" bIns="0" rtlCol="0"/>
            <a:lstStyle/>
            <a:p/>
          </p:txBody>
        </p:sp>
        <p:sp>
          <p:nvSpPr>
            <p:cNvPr id="4335" name="object 4335" descr=""/>
            <p:cNvSpPr/>
            <p:nvPr/>
          </p:nvSpPr>
          <p:spPr>
            <a:xfrm>
              <a:off x="2054953" y="8823137"/>
              <a:ext cx="5715" cy="4445"/>
            </a:xfrm>
            <a:custGeom>
              <a:avLst/>
              <a:gdLst/>
              <a:ahLst/>
              <a:cxnLst/>
              <a:rect l="l" t="t" r="r" b="b"/>
              <a:pathLst>
                <a:path w="5714" h="4445">
                  <a:moveTo>
                    <a:pt x="0" y="0"/>
                  </a:moveTo>
                  <a:lnTo>
                    <a:pt x="4851" y="4152"/>
                  </a:lnTo>
                  <a:lnTo>
                    <a:pt x="5181" y="4356"/>
                  </a:lnTo>
                </a:path>
              </a:pathLst>
            </a:custGeom>
            <a:ln w="3175">
              <a:solidFill>
                <a:srgbClr val="565658"/>
              </a:solidFill>
            </a:ln>
          </p:spPr>
          <p:txBody>
            <a:bodyPr wrap="square" lIns="0" tIns="0" rIns="0" bIns="0" rtlCol="0"/>
            <a:lstStyle/>
            <a:p/>
          </p:txBody>
        </p:sp>
        <p:sp>
          <p:nvSpPr>
            <p:cNvPr id="4336" name="object 4336" descr=""/>
            <p:cNvSpPr/>
            <p:nvPr/>
          </p:nvSpPr>
          <p:spPr>
            <a:xfrm>
              <a:off x="2062259" y="8813915"/>
              <a:ext cx="0" cy="6350"/>
            </a:xfrm>
            <a:custGeom>
              <a:avLst/>
              <a:gdLst/>
              <a:ahLst/>
              <a:cxnLst/>
              <a:rect l="l" t="t" r="r" b="b"/>
              <a:pathLst>
                <a:path w="0" h="6350">
                  <a:moveTo>
                    <a:pt x="0" y="0"/>
                  </a:moveTo>
                  <a:lnTo>
                    <a:pt x="0" y="6172"/>
                  </a:lnTo>
                </a:path>
              </a:pathLst>
            </a:custGeom>
            <a:ln w="3175">
              <a:solidFill>
                <a:srgbClr val="565658"/>
              </a:solidFill>
            </a:ln>
          </p:spPr>
          <p:txBody>
            <a:bodyPr wrap="square" lIns="0" tIns="0" rIns="0" bIns="0" rtlCol="0"/>
            <a:lstStyle/>
            <a:p/>
          </p:txBody>
        </p:sp>
        <p:sp>
          <p:nvSpPr>
            <p:cNvPr id="4337" name="object 4337" descr=""/>
            <p:cNvSpPr/>
            <p:nvPr/>
          </p:nvSpPr>
          <p:spPr>
            <a:xfrm>
              <a:off x="2062346" y="8818542"/>
              <a:ext cx="635" cy="1905"/>
            </a:xfrm>
            <a:custGeom>
              <a:avLst/>
              <a:gdLst/>
              <a:ahLst/>
              <a:cxnLst/>
              <a:rect l="l" t="t" r="r" b="b"/>
              <a:pathLst>
                <a:path w="635" h="1904">
                  <a:moveTo>
                    <a:pt x="0" y="1841"/>
                  </a:moveTo>
                  <a:lnTo>
                    <a:pt x="279" y="622"/>
                  </a:lnTo>
                  <a:lnTo>
                    <a:pt x="495" y="0"/>
                  </a:lnTo>
                </a:path>
              </a:pathLst>
            </a:custGeom>
            <a:ln w="3175">
              <a:solidFill>
                <a:srgbClr val="565658"/>
              </a:solidFill>
            </a:ln>
          </p:spPr>
          <p:txBody>
            <a:bodyPr wrap="square" lIns="0" tIns="0" rIns="0" bIns="0" rtlCol="0"/>
            <a:lstStyle/>
            <a:p/>
          </p:txBody>
        </p:sp>
        <p:sp>
          <p:nvSpPr>
            <p:cNvPr id="4338" name="object 4338" descr=""/>
            <p:cNvSpPr/>
            <p:nvPr/>
          </p:nvSpPr>
          <p:spPr>
            <a:xfrm>
              <a:off x="2062854" y="8813319"/>
              <a:ext cx="0" cy="5715"/>
            </a:xfrm>
            <a:custGeom>
              <a:avLst/>
              <a:gdLst/>
              <a:ahLst/>
              <a:cxnLst/>
              <a:rect l="l" t="t" r="r" b="b"/>
              <a:pathLst>
                <a:path w="0" h="5715">
                  <a:moveTo>
                    <a:pt x="0" y="0"/>
                  </a:moveTo>
                  <a:lnTo>
                    <a:pt x="0" y="5219"/>
                  </a:lnTo>
                </a:path>
              </a:pathLst>
            </a:custGeom>
            <a:ln w="3175">
              <a:solidFill>
                <a:srgbClr val="565658"/>
              </a:solidFill>
            </a:ln>
          </p:spPr>
          <p:txBody>
            <a:bodyPr wrap="square" lIns="0" tIns="0" rIns="0" bIns="0" rtlCol="0"/>
            <a:lstStyle/>
            <a:p/>
          </p:txBody>
        </p:sp>
        <p:sp>
          <p:nvSpPr>
            <p:cNvPr id="4339" name="object 4339" descr=""/>
            <p:cNvSpPr/>
            <p:nvPr/>
          </p:nvSpPr>
          <p:spPr>
            <a:xfrm>
              <a:off x="2374550" y="8660368"/>
              <a:ext cx="0" cy="1270"/>
            </a:xfrm>
            <a:custGeom>
              <a:avLst/>
              <a:gdLst/>
              <a:ahLst/>
              <a:cxnLst/>
              <a:rect l="l" t="t" r="r" b="b"/>
              <a:pathLst>
                <a:path w="0" h="1270">
                  <a:moveTo>
                    <a:pt x="0" y="0"/>
                  </a:moveTo>
                  <a:lnTo>
                    <a:pt x="0" y="1092"/>
                  </a:lnTo>
                </a:path>
              </a:pathLst>
            </a:custGeom>
            <a:ln w="3175">
              <a:solidFill>
                <a:srgbClr val="565658"/>
              </a:solidFill>
            </a:ln>
          </p:spPr>
          <p:txBody>
            <a:bodyPr wrap="square" lIns="0" tIns="0" rIns="0" bIns="0" rtlCol="0"/>
            <a:lstStyle/>
            <a:p/>
          </p:txBody>
        </p:sp>
        <p:sp>
          <p:nvSpPr>
            <p:cNvPr id="4340" name="object 4340" descr=""/>
            <p:cNvSpPr/>
            <p:nvPr/>
          </p:nvSpPr>
          <p:spPr>
            <a:xfrm>
              <a:off x="2372776" y="8657347"/>
              <a:ext cx="6985" cy="6985"/>
            </a:xfrm>
            <a:custGeom>
              <a:avLst/>
              <a:gdLst/>
              <a:ahLst/>
              <a:cxnLst/>
              <a:rect l="l" t="t" r="r" b="b"/>
              <a:pathLst>
                <a:path w="6985" h="6984">
                  <a:moveTo>
                    <a:pt x="0" y="3251"/>
                  </a:moveTo>
                  <a:lnTo>
                    <a:pt x="939" y="952"/>
                  </a:lnTo>
                  <a:lnTo>
                    <a:pt x="3276" y="0"/>
                  </a:lnTo>
                  <a:lnTo>
                    <a:pt x="5575" y="952"/>
                  </a:lnTo>
                  <a:lnTo>
                    <a:pt x="6540" y="3251"/>
                  </a:lnTo>
                  <a:lnTo>
                    <a:pt x="5575" y="5575"/>
                  </a:lnTo>
                  <a:lnTo>
                    <a:pt x="3276" y="6527"/>
                  </a:lnTo>
                  <a:lnTo>
                    <a:pt x="939" y="5575"/>
                  </a:lnTo>
                  <a:lnTo>
                    <a:pt x="0" y="3251"/>
                  </a:lnTo>
                </a:path>
              </a:pathLst>
            </a:custGeom>
            <a:ln w="3175">
              <a:solidFill>
                <a:srgbClr val="565658"/>
              </a:solidFill>
            </a:ln>
          </p:spPr>
          <p:txBody>
            <a:bodyPr wrap="square" lIns="0" tIns="0" rIns="0" bIns="0" rtlCol="0"/>
            <a:lstStyle/>
            <a:p/>
          </p:txBody>
        </p:sp>
        <p:sp>
          <p:nvSpPr>
            <p:cNvPr id="4341" name="object 4341" descr=""/>
            <p:cNvSpPr/>
            <p:nvPr/>
          </p:nvSpPr>
          <p:spPr>
            <a:xfrm>
              <a:off x="2373137" y="8657703"/>
              <a:ext cx="6350" cy="6350"/>
            </a:xfrm>
            <a:custGeom>
              <a:avLst/>
              <a:gdLst/>
              <a:ahLst/>
              <a:cxnLst/>
              <a:rect l="l" t="t" r="r" b="b"/>
              <a:pathLst>
                <a:path w="6350" h="6350">
                  <a:moveTo>
                    <a:pt x="0" y="2895"/>
                  </a:moveTo>
                  <a:lnTo>
                    <a:pt x="850" y="4952"/>
                  </a:lnTo>
                  <a:lnTo>
                    <a:pt x="2908" y="5803"/>
                  </a:lnTo>
                  <a:lnTo>
                    <a:pt x="4991" y="4952"/>
                  </a:lnTo>
                  <a:lnTo>
                    <a:pt x="5816" y="2895"/>
                  </a:lnTo>
                  <a:lnTo>
                    <a:pt x="4991" y="838"/>
                  </a:lnTo>
                  <a:lnTo>
                    <a:pt x="2908" y="0"/>
                  </a:lnTo>
                  <a:lnTo>
                    <a:pt x="850" y="838"/>
                  </a:lnTo>
                  <a:lnTo>
                    <a:pt x="0" y="2895"/>
                  </a:lnTo>
                </a:path>
              </a:pathLst>
            </a:custGeom>
            <a:ln w="3175">
              <a:solidFill>
                <a:srgbClr val="565658"/>
              </a:solidFill>
            </a:ln>
          </p:spPr>
          <p:txBody>
            <a:bodyPr wrap="square" lIns="0" tIns="0" rIns="0" bIns="0" rtlCol="0"/>
            <a:lstStyle/>
            <a:p/>
          </p:txBody>
        </p:sp>
        <p:sp>
          <p:nvSpPr>
            <p:cNvPr id="4342" name="object 4342" descr=""/>
            <p:cNvSpPr/>
            <p:nvPr/>
          </p:nvSpPr>
          <p:spPr>
            <a:xfrm>
              <a:off x="2376789" y="8659328"/>
              <a:ext cx="1270" cy="1270"/>
            </a:xfrm>
            <a:custGeom>
              <a:avLst/>
              <a:gdLst/>
              <a:ahLst/>
              <a:cxnLst/>
              <a:rect l="l" t="t" r="r" b="b"/>
              <a:pathLst>
                <a:path w="1269" h="1270">
                  <a:moveTo>
                    <a:pt x="749" y="1270"/>
                  </a:moveTo>
                  <a:lnTo>
                    <a:pt x="304" y="228"/>
                  </a:lnTo>
                  <a:lnTo>
                    <a:pt x="0" y="0"/>
                  </a:lnTo>
                </a:path>
              </a:pathLst>
            </a:custGeom>
            <a:ln w="3175">
              <a:solidFill>
                <a:srgbClr val="565658"/>
              </a:solidFill>
            </a:ln>
          </p:spPr>
          <p:txBody>
            <a:bodyPr wrap="square" lIns="0" tIns="0" rIns="0" bIns="0" rtlCol="0"/>
            <a:lstStyle/>
            <a:p/>
          </p:txBody>
        </p:sp>
        <p:sp>
          <p:nvSpPr>
            <p:cNvPr id="4343" name="object 4343" descr=""/>
            <p:cNvSpPr/>
            <p:nvPr/>
          </p:nvSpPr>
          <p:spPr>
            <a:xfrm>
              <a:off x="2375294" y="8661894"/>
              <a:ext cx="1905" cy="635"/>
            </a:xfrm>
            <a:custGeom>
              <a:avLst/>
              <a:gdLst/>
              <a:ahLst/>
              <a:cxnLst/>
              <a:rect l="l" t="t" r="r" b="b"/>
              <a:pathLst>
                <a:path w="1905" h="634">
                  <a:moveTo>
                    <a:pt x="0" y="0"/>
                  </a:moveTo>
                  <a:lnTo>
                    <a:pt x="762" y="215"/>
                  </a:lnTo>
                  <a:lnTo>
                    <a:pt x="1498" y="0"/>
                  </a:lnTo>
                </a:path>
              </a:pathLst>
            </a:custGeom>
            <a:ln w="3175">
              <a:solidFill>
                <a:srgbClr val="565658"/>
              </a:solidFill>
            </a:ln>
          </p:spPr>
          <p:txBody>
            <a:bodyPr wrap="square" lIns="0" tIns="0" rIns="0" bIns="0" rtlCol="0"/>
            <a:lstStyle/>
            <a:p/>
          </p:txBody>
        </p:sp>
        <p:sp>
          <p:nvSpPr>
            <p:cNvPr id="4344" name="object 4344" descr=""/>
            <p:cNvSpPr/>
            <p:nvPr/>
          </p:nvSpPr>
          <p:spPr>
            <a:xfrm>
              <a:off x="2375297" y="8659098"/>
              <a:ext cx="1905" cy="635"/>
            </a:xfrm>
            <a:custGeom>
              <a:avLst/>
              <a:gdLst/>
              <a:ahLst/>
              <a:cxnLst/>
              <a:rect l="l" t="t" r="r" b="b"/>
              <a:pathLst>
                <a:path w="1905" h="634">
                  <a:moveTo>
                    <a:pt x="1485" y="215"/>
                  </a:moveTo>
                  <a:lnTo>
                    <a:pt x="736" y="0"/>
                  </a:lnTo>
                  <a:lnTo>
                    <a:pt x="0" y="215"/>
                  </a:lnTo>
                </a:path>
              </a:pathLst>
            </a:custGeom>
            <a:ln w="3175">
              <a:solidFill>
                <a:srgbClr val="565658"/>
              </a:solidFill>
            </a:ln>
          </p:spPr>
          <p:txBody>
            <a:bodyPr wrap="square" lIns="0" tIns="0" rIns="0" bIns="0" rtlCol="0"/>
            <a:lstStyle/>
            <a:p/>
          </p:txBody>
        </p:sp>
        <p:sp>
          <p:nvSpPr>
            <p:cNvPr id="4345" name="object 4345" descr=""/>
            <p:cNvSpPr/>
            <p:nvPr/>
          </p:nvSpPr>
          <p:spPr>
            <a:xfrm>
              <a:off x="2376783" y="8660598"/>
              <a:ext cx="1270" cy="1905"/>
            </a:xfrm>
            <a:custGeom>
              <a:avLst/>
              <a:gdLst/>
              <a:ahLst/>
              <a:cxnLst/>
              <a:rect l="l" t="t" r="r" b="b"/>
              <a:pathLst>
                <a:path w="1269" h="1904">
                  <a:moveTo>
                    <a:pt x="0" y="1295"/>
                  </a:moveTo>
                  <a:lnTo>
                    <a:pt x="304" y="1041"/>
                  </a:lnTo>
                  <a:lnTo>
                    <a:pt x="762" y="0"/>
                  </a:lnTo>
                </a:path>
              </a:pathLst>
            </a:custGeom>
            <a:ln w="3175">
              <a:solidFill>
                <a:srgbClr val="565658"/>
              </a:solidFill>
            </a:ln>
          </p:spPr>
          <p:txBody>
            <a:bodyPr wrap="square" lIns="0" tIns="0" rIns="0" bIns="0" rtlCol="0"/>
            <a:lstStyle/>
            <a:p/>
          </p:txBody>
        </p:sp>
        <p:sp>
          <p:nvSpPr>
            <p:cNvPr id="4346" name="object 4346" descr=""/>
            <p:cNvSpPr/>
            <p:nvPr/>
          </p:nvSpPr>
          <p:spPr>
            <a:xfrm>
              <a:off x="2059270" y="8814033"/>
              <a:ext cx="0" cy="635"/>
            </a:xfrm>
            <a:custGeom>
              <a:avLst/>
              <a:gdLst/>
              <a:ahLst/>
              <a:cxnLst/>
              <a:rect l="l" t="t" r="r" b="b"/>
              <a:pathLst>
                <a:path w="0" h="634">
                  <a:moveTo>
                    <a:pt x="0" y="0"/>
                  </a:moveTo>
                  <a:lnTo>
                    <a:pt x="0" y="571"/>
                  </a:lnTo>
                </a:path>
              </a:pathLst>
            </a:custGeom>
            <a:ln w="3175">
              <a:solidFill>
                <a:srgbClr val="565658"/>
              </a:solidFill>
            </a:ln>
          </p:spPr>
          <p:txBody>
            <a:bodyPr wrap="square" lIns="0" tIns="0" rIns="0" bIns="0" rtlCol="0"/>
            <a:lstStyle/>
            <a:p/>
          </p:txBody>
        </p:sp>
        <p:sp>
          <p:nvSpPr>
            <p:cNvPr id="4347" name="object 4347" descr=""/>
            <p:cNvSpPr/>
            <p:nvPr/>
          </p:nvSpPr>
          <p:spPr>
            <a:xfrm>
              <a:off x="2059327" y="8814658"/>
              <a:ext cx="635" cy="635"/>
            </a:xfrm>
            <a:custGeom>
              <a:avLst/>
              <a:gdLst/>
              <a:ahLst/>
              <a:cxnLst/>
              <a:rect l="l" t="t" r="r" b="b"/>
              <a:pathLst>
                <a:path w="635" h="634">
                  <a:moveTo>
                    <a:pt x="190" y="38"/>
                  </a:moveTo>
                  <a:lnTo>
                    <a:pt x="76" y="38"/>
                  </a:lnTo>
                  <a:lnTo>
                    <a:pt x="0" y="0"/>
                  </a:lnTo>
                </a:path>
              </a:pathLst>
            </a:custGeom>
            <a:ln w="3175">
              <a:solidFill>
                <a:srgbClr val="565658"/>
              </a:solidFill>
            </a:ln>
          </p:spPr>
          <p:txBody>
            <a:bodyPr wrap="square" lIns="0" tIns="0" rIns="0" bIns="0" rtlCol="0"/>
            <a:lstStyle/>
            <a:p/>
          </p:txBody>
        </p:sp>
        <p:sp>
          <p:nvSpPr>
            <p:cNvPr id="4348" name="object 4348" descr=""/>
            <p:cNvSpPr/>
            <p:nvPr/>
          </p:nvSpPr>
          <p:spPr>
            <a:xfrm>
              <a:off x="2054953" y="8814696"/>
              <a:ext cx="0" cy="8890"/>
            </a:xfrm>
            <a:custGeom>
              <a:avLst/>
              <a:gdLst/>
              <a:ahLst/>
              <a:cxnLst/>
              <a:rect l="l" t="t" r="r" b="b"/>
              <a:pathLst>
                <a:path w="0" h="8890">
                  <a:moveTo>
                    <a:pt x="0" y="0"/>
                  </a:moveTo>
                  <a:lnTo>
                    <a:pt x="0" y="8445"/>
                  </a:lnTo>
                </a:path>
              </a:pathLst>
            </a:custGeom>
            <a:ln w="3175">
              <a:solidFill>
                <a:srgbClr val="565658"/>
              </a:solidFill>
            </a:ln>
          </p:spPr>
          <p:txBody>
            <a:bodyPr wrap="square" lIns="0" tIns="0" rIns="0" bIns="0" rtlCol="0"/>
            <a:lstStyle/>
            <a:p/>
          </p:txBody>
        </p:sp>
        <p:sp>
          <p:nvSpPr>
            <p:cNvPr id="4349" name="object 4349" descr=""/>
            <p:cNvSpPr/>
            <p:nvPr/>
          </p:nvSpPr>
          <p:spPr>
            <a:xfrm>
              <a:off x="2054945" y="8814033"/>
              <a:ext cx="2540" cy="1270"/>
            </a:xfrm>
            <a:custGeom>
              <a:avLst/>
              <a:gdLst/>
              <a:ahLst/>
              <a:cxnLst/>
              <a:rect l="l" t="t" r="r" b="b"/>
              <a:pathLst>
                <a:path w="2539" h="1270">
                  <a:moveTo>
                    <a:pt x="2006" y="0"/>
                  </a:moveTo>
                  <a:lnTo>
                    <a:pt x="1231" y="101"/>
                  </a:lnTo>
                  <a:lnTo>
                    <a:pt x="457" y="380"/>
                  </a:lnTo>
                  <a:lnTo>
                    <a:pt x="0" y="660"/>
                  </a:lnTo>
                </a:path>
              </a:pathLst>
            </a:custGeom>
            <a:ln w="3175">
              <a:solidFill>
                <a:srgbClr val="565658"/>
              </a:solidFill>
            </a:ln>
          </p:spPr>
          <p:txBody>
            <a:bodyPr wrap="square" lIns="0" tIns="0" rIns="0" bIns="0" rtlCol="0"/>
            <a:lstStyle/>
            <a:p/>
          </p:txBody>
        </p:sp>
        <p:sp>
          <p:nvSpPr>
            <p:cNvPr id="4350" name="object 4350" descr=""/>
            <p:cNvSpPr/>
            <p:nvPr/>
          </p:nvSpPr>
          <p:spPr>
            <a:xfrm>
              <a:off x="2836016" y="7937826"/>
              <a:ext cx="9525" cy="2540"/>
            </a:xfrm>
            <a:custGeom>
              <a:avLst/>
              <a:gdLst/>
              <a:ahLst/>
              <a:cxnLst/>
              <a:rect l="l" t="t" r="r" b="b"/>
              <a:pathLst>
                <a:path w="9525" h="2540">
                  <a:moveTo>
                    <a:pt x="0" y="0"/>
                  </a:moveTo>
                  <a:lnTo>
                    <a:pt x="7061" y="1003"/>
                  </a:lnTo>
                  <a:lnTo>
                    <a:pt x="9359" y="1993"/>
                  </a:lnTo>
                </a:path>
              </a:pathLst>
            </a:custGeom>
            <a:ln w="3175">
              <a:solidFill>
                <a:srgbClr val="565658"/>
              </a:solidFill>
            </a:ln>
          </p:spPr>
          <p:txBody>
            <a:bodyPr wrap="square" lIns="0" tIns="0" rIns="0" bIns="0" rtlCol="0"/>
            <a:lstStyle/>
            <a:p/>
          </p:txBody>
        </p:sp>
        <p:sp>
          <p:nvSpPr>
            <p:cNvPr id="4351" name="object 4351" descr=""/>
            <p:cNvSpPr/>
            <p:nvPr/>
          </p:nvSpPr>
          <p:spPr>
            <a:xfrm>
              <a:off x="2861826" y="7946998"/>
              <a:ext cx="16510" cy="19685"/>
            </a:xfrm>
            <a:custGeom>
              <a:avLst/>
              <a:gdLst/>
              <a:ahLst/>
              <a:cxnLst/>
              <a:rect l="l" t="t" r="r" b="b"/>
              <a:pathLst>
                <a:path w="16510" h="19684">
                  <a:moveTo>
                    <a:pt x="0" y="0"/>
                  </a:moveTo>
                  <a:lnTo>
                    <a:pt x="13957" y="14173"/>
                  </a:lnTo>
                  <a:lnTo>
                    <a:pt x="16065" y="19329"/>
                  </a:lnTo>
                </a:path>
              </a:pathLst>
            </a:custGeom>
            <a:ln w="3175">
              <a:solidFill>
                <a:srgbClr val="565658"/>
              </a:solidFill>
            </a:ln>
          </p:spPr>
          <p:txBody>
            <a:bodyPr wrap="square" lIns="0" tIns="0" rIns="0" bIns="0" rtlCol="0"/>
            <a:lstStyle/>
            <a:p/>
          </p:txBody>
        </p:sp>
        <p:sp>
          <p:nvSpPr>
            <p:cNvPr id="4352" name="object 4352" descr=""/>
            <p:cNvSpPr/>
            <p:nvPr/>
          </p:nvSpPr>
          <p:spPr>
            <a:xfrm>
              <a:off x="2881967" y="7976255"/>
              <a:ext cx="1905" cy="26034"/>
            </a:xfrm>
            <a:custGeom>
              <a:avLst/>
              <a:gdLst/>
              <a:ahLst/>
              <a:cxnLst/>
              <a:rect l="l" t="t" r="r" b="b"/>
              <a:pathLst>
                <a:path w="1905" h="26034">
                  <a:moveTo>
                    <a:pt x="0" y="0"/>
                  </a:moveTo>
                  <a:lnTo>
                    <a:pt x="1473" y="3619"/>
                  </a:lnTo>
                  <a:lnTo>
                    <a:pt x="1473" y="23799"/>
                  </a:lnTo>
                  <a:lnTo>
                    <a:pt x="698" y="25679"/>
                  </a:lnTo>
                </a:path>
              </a:pathLst>
            </a:custGeom>
            <a:ln w="3175">
              <a:solidFill>
                <a:srgbClr val="565658"/>
              </a:solidFill>
            </a:ln>
          </p:spPr>
          <p:txBody>
            <a:bodyPr wrap="square" lIns="0" tIns="0" rIns="0" bIns="0" rtlCol="0"/>
            <a:lstStyle/>
            <a:p/>
          </p:txBody>
        </p:sp>
        <p:sp>
          <p:nvSpPr>
            <p:cNvPr id="4353" name="object 4353" descr=""/>
            <p:cNvSpPr/>
            <p:nvPr/>
          </p:nvSpPr>
          <p:spPr>
            <a:xfrm>
              <a:off x="2874444" y="8016078"/>
              <a:ext cx="2540" cy="4445"/>
            </a:xfrm>
            <a:custGeom>
              <a:avLst/>
              <a:gdLst/>
              <a:ahLst/>
              <a:cxnLst/>
              <a:rect l="l" t="t" r="r" b="b"/>
              <a:pathLst>
                <a:path w="2539" h="4445">
                  <a:moveTo>
                    <a:pt x="2425" y="0"/>
                  </a:moveTo>
                  <a:lnTo>
                    <a:pt x="1333" y="2666"/>
                  </a:lnTo>
                  <a:lnTo>
                    <a:pt x="0" y="4025"/>
                  </a:lnTo>
                </a:path>
              </a:pathLst>
            </a:custGeom>
            <a:ln w="3175">
              <a:solidFill>
                <a:srgbClr val="565658"/>
              </a:solidFill>
            </a:ln>
          </p:spPr>
          <p:txBody>
            <a:bodyPr wrap="square" lIns="0" tIns="0" rIns="0" bIns="0" rtlCol="0"/>
            <a:lstStyle/>
            <a:p/>
          </p:txBody>
        </p:sp>
        <p:sp>
          <p:nvSpPr>
            <p:cNvPr id="4354" name="object 4354" descr=""/>
            <p:cNvSpPr/>
            <p:nvPr/>
          </p:nvSpPr>
          <p:spPr>
            <a:xfrm>
              <a:off x="2835998" y="8033355"/>
              <a:ext cx="25400" cy="8890"/>
            </a:xfrm>
            <a:custGeom>
              <a:avLst/>
              <a:gdLst/>
              <a:ahLst/>
              <a:cxnLst/>
              <a:rect l="l" t="t" r="r" b="b"/>
              <a:pathLst>
                <a:path w="25400" h="8890">
                  <a:moveTo>
                    <a:pt x="25095" y="0"/>
                  </a:moveTo>
                  <a:lnTo>
                    <a:pt x="7073" y="7708"/>
                  </a:lnTo>
                  <a:lnTo>
                    <a:pt x="0" y="8737"/>
                  </a:lnTo>
                </a:path>
              </a:pathLst>
            </a:custGeom>
            <a:ln w="3175">
              <a:solidFill>
                <a:srgbClr val="565658"/>
              </a:solidFill>
            </a:ln>
          </p:spPr>
          <p:txBody>
            <a:bodyPr wrap="square" lIns="0" tIns="0" rIns="0" bIns="0" rtlCol="0"/>
            <a:lstStyle/>
            <a:p/>
          </p:txBody>
        </p:sp>
        <p:sp>
          <p:nvSpPr>
            <p:cNvPr id="4355" name="object 4355" descr=""/>
            <p:cNvSpPr/>
            <p:nvPr/>
          </p:nvSpPr>
          <p:spPr>
            <a:xfrm>
              <a:off x="2756604" y="7931954"/>
              <a:ext cx="38735" cy="3175"/>
            </a:xfrm>
            <a:custGeom>
              <a:avLst/>
              <a:gdLst/>
              <a:ahLst/>
              <a:cxnLst/>
              <a:rect l="l" t="t" r="r" b="b"/>
              <a:pathLst>
                <a:path w="38735" h="3175">
                  <a:moveTo>
                    <a:pt x="0" y="0"/>
                  </a:moveTo>
                  <a:lnTo>
                    <a:pt x="38684" y="2857"/>
                  </a:lnTo>
                </a:path>
              </a:pathLst>
            </a:custGeom>
            <a:ln w="3175">
              <a:solidFill>
                <a:srgbClr val="565658"/>
              </a:solidFill>
            </a:ln>
          </p:spPr>
          <p:txBody>
            <a:bodyPr wrap="square" lIns="0" tIns="0" rIns="0" bIns="0" rtlCol="0"/>
            <a:lstStyle/>
            <a:p/>
          </p:txBody>
        </p:sp>
        <p:sp>
          <p:nvSpPr>
            <p:cNvPr id="4356" name="object 4356" descr=""/>
            <p:cNvSpPr/>
            <p:nvPr/>
          </p:nvSpPr>
          <p:spPr>
            <a:xfrm>
              <a:off x="2071747" y="8767382"/>
              <a:ext cx="0" cy="3810"/>
            </a:xfrm>
            <a:custGeom>
              <a:avLst/>
              <a:gdLst/>
              <a:ahLst/>
              <a:cxnLst/>
              <a:rect l="l" t="t" r="r" b="b"/>
              <a:pathLst>
                <a:path w="0" h="3809">
                  <a:moveTo>
                    <a:pt x="0" y="0"/>
                  </a:moveTo>
                  <a:lnTo>
                    <a:pt x="0" y="3632"/>
                  </a:lnTo>
                </a:path>
              </a:pathLst>
            </a:custGeom>
            <a:ln w="3175">
              <a:solidFill>
                <a:srgbClr val="565658"/>
              </a:solidFill>
            </a:ln>
          </p:spPr>
          <p:txBody>
            <a:bodyPr wrap="square" lIns="0" tIns="0" rIns="0" bIns="0" rtlCol="0"/>
            <a:lstStyle/>
            <a:p/>
          </p:txBody>
        </p:sp>
        <p:sp>
          <p:nvSpPr>
            <p:cNvPr id="4357" name="object 4357" descr=""/>
            <p:cNvSpPr/>
            <p:nvPr/>
          </p:nvSpPr>
          <p:spPr>
            <a:xfrm>
              <a:off x="2066997" y="8767382"/>
              <a:ext cx="0" cy="3810"/>
            </a:xfrm>
            <a:custGeom>
              <a:avLst/>
              <a:gdLst/>
              <a:ahLst/>
              <a:cxnLst/>
              <a:rect l="l" t="t" r="r" b="b"/>
              <a:pathLst>
                <a:path w="0" h="3809">
                  <a:moveTo>
                    <a:pt x="0" y="0"/>
                  </a:moveTo>
                  <a:lnTo>
                    <a:pt x="0" y="3632"/>
                  </a:lnTo>
                </a:path>
              </a:pathLst>
            </a:custGeom>
            <a:ln w="3175">
              <a:solidFill>
                <a:srgbClr val="565658"/>
              </a:solidFill>
            </a:ln>
          </p:spPr>
          <p:txBody>
            <a:bodyPr wrap="square" lIns="0" tIns="0" rIns="0" bIns="0" rtlCol="0"/>
            <a:lstStyle/>
            <a:p/>
          </p:txBody>
        </p:sp>
        <p:sp>
          <p:nvSpPr>
            <p:cNvPr id="4358" name="object 4358" descr=""/>
            <p:cNvSpPr/>
            <p:nvPr/>
          </p:nvSpPr>
          <p:spPr>
            <a:xfrm>
              <a:off x="2071747" y="8765503"/>
              <a:ext cx="0" cy="1905"/>
            </a:xfrm>
            <a:custGeom>
              <a:avLst/>
              <a:gdLst/>
              <a:ahLst/>
              <a:cxnLst/>
              <a:rect l="l" t="t" r="r" b="b"/>
              <a:pathLst>
                <a:path w="0" h="1904">
                  <a:moveTo>
                    <a:pt x="0" y="0"/>
                  </a:moveTo>
                  <a:lnTo>
                    <a:pt x="0" y="1879"/>
                  </a:lnTo>
                </a:path>
              </a:pathLst>
            </a:custGeom>
            <a:ln w="3175">
              <a:solidFill>
                <a:srgbClr val="565658"/>
              </a:solidFill>
            </a:ln>
          </p:spPr>
          <p:txBody>
            <a:bodyPr wrap="square" lIns="0" tIns="0" rIns="0" bIns="0" rtlCol="0"/>
            <a:lstStyle/>
            <a:p/>
          </p:txBody>
        </p:sp>
        <p:sp>
          <p:nvSpPr>
            <p:cNvPr id="4359" name="object 4359" descr=""/>
            <p:cNvSpPr/>
            <p:nvPr/>
          </p:nvSpPr>
          <p:spPr>
            <a:xfrm>
              <a:off x="2066997" y="8790791"/>
              <a:ext cx="0" cy="191770"/>
            </a:xfrm>
            <a:custGeom>
              <a:avLst/>
              <a:gdLst/>
              <a:ahLst/>
              <a:cxnLst/>
              <a:rect l="l" t="t" r="r" b="b"/>
              <a:pathLst>
                <a:path w="0" h="191770">
                  <a:moveTo>
                    <a:pt x="0" y="0"/>
                  </a:moveTo>
                  <a:lnTo>
                    <a:pt x="0" y="191439"/>
                  </a:lnTo>
                </a:path>
              </a:pathLst>
            </a:custGeom>
            <a:ln w="3175">
              <a:solidFill>
                <a:srgbClr val="565658"/>
              </a:solidFill>
            </a:ln>
          </p:spPr>
          <p:txBody>
            <a:bodyPr wrap="square" lIns="0" tIns="0" rIns="0" bIns="0" rtlCol="0"/>
            <a:lstStyle/>
            <a:p/>
          </p:txBody>
        </p:sp>
        <p:sp>
          <p:nvSpPr>
            <p:cNvPr id="4360" name="object 4360" descr=""/>
            <p:cNvSpPr/>
            <p:nvPr/>
          </p:nvSpPr>
          <p:spPr>
            <a:xfrm>
              <a:off x="2071747" y="8782537"/>
              <a:ext cx="0" cy="8255"/>
            </a:xfrm>
            <a:custGeom>
              <a:avLst/>
              <a:gdLst/>
              <a:ahLst/>
              <a:cxnLst/>
              <a:rect l="l" t="t" r="r" b="b"/>
              <a:pathLst>
                <a:path w="0" h="8254">
                  <a:moveTo>
                    <a:pt x="0" y="0"/>
                  </a:moveTo>
                  <a:lnTo>
                    <a:pt x="0" y="8255"/>
                  </a:lnTo>
                </a:path>
              </a:pathLst>
            </a:custGeom>
            <a:ln w="3175">
              <a:solidFill>
                <a:srgbClr val="565658"/>
              </a:solidFill>
            </a:ln>
          </p:spPr>
          <p:txBody>
            <a:bodyPr wrap="square" lIns="0" tIns="0" rIns="0" bIns="0" rtlCol="0"/>
            <a:lstStyle/>
            <a:p/>
          </p:txBody>
        </p:sp>
        <p:sp>
          <p:nvSpPr>
            <p:cNvPr id="4361" name="object 4361" descr=""/>
            <p:cNvSpPr/>
            <p:nvPr/>
          </p:nvSpPr>
          <p:spPr>
            <a:xfrm>
              <a:off x="2071747" y="8790791"/>
              <a:ext cx="0" cy="191770"/>
            </a:xfrm>
            <a:custGeom>
              <a:avLst/>
              <a:gdLst/>
              <a:ahLst/>
              <a:cxnLst/>
              <a:rect l="l" t="t" r="r" b="b"/>
              <a:pathLst>
                <a:path w="0" h="191770">
                  <a:moveTo>
                    <a:pt x="0" y="0"/>
                  </a:moveTo>
                  <a:lnTo>
                    <a:pt x="0" y="191439"/>
                  </a:lnTo>
                </a:path>
              </a:pathLst>
            </a:custGeom>
            <a:ln w="3175">
              <a:solidFill>
                <a:srgbClr val="565658"/>
              </a:solidFill>
            </a:ln>
          </p:spPr>
          <p:txBody>
            <a:bodyPr wrap="square" lIns="0" tIns="0" rIns="0" bIns="0" rtlCol="0"/>
            <a:lstStyle/>
            <a:p/>
          </p:txBody>
        </p:sp>
        <p:sp>
          <p:nvSpPr>
            <p:cNvPr id="4362" name="object 4362" descr=""/>
            <p:cNvSpPr/>
            <p:nvPr/>
          </p:nvSpPr>
          <p:spPr>
            <a:xfrm>
              <a:off x="2552064" y="7933525"/>
              <a:ext cx="1270" cy="1905"/>
            </a:xfrm>
            <a:custGeom>
              <a:avLst/>
              <a:gdLst/>
              <a:ahLst/>
              <a:cxnLst/>
              <a:rect l="l" t="t" r="r" b="b"/>
              <a:pathLst>
                <a:path w="1269" h="1904">
                  <a:moveTo>
                    <a:pt x="0" y="1778"/>
                  </a:moveTo>
                  <a:lnTo>
                    <a:pt x="279" y="749"/>
                  </a:lnTo>
                  <a:lnTo>
                    <a:pt x="1028" y="0"/>
                  </a:lnTo>
                </a:path>
                <a:path w="1269" h="1904">
                  <a:moveTo>
                    <a:pt x="0" y="1778"/>
                  </a:moveTo>
                  <a:lnTo>
                    <a:pt x="1028" y="0"/>
                  </a:lnTo>
                </a:path>
              </a:pathLst>
            </a:custGeom>
            <a:ln w="3175">
              <a:solidFill>
                <a:srgbClr val="565658"/>
              </a:solidFill>
            </a:ln>
          </p:spPr>
          <p:txBody>
            <a:bodyPr wrap="square" lIns="0" tIns="0" rIns="0" bIns="0" rtlCol="0"/>
            <a:lstStyle/>
            <a:p/>
          </p:txBody>
        </p:sp>
        <p:sp>
          <p:nvSpPr>
            <p:cNvPr id="4363" name="object 4363" descr=""/>
            <p:cNvSpPr/>
            <p:nvPr/>
          </p:nvSpPr>
          <p:spPr>
            <a:xfrm>
              <a:off x="2071747" y="8988168"/>
              <a:ext cx="0" cy="2540"/>
            </a:xfrm>
            <a:custGeom>
              <a:avLst/>
              <a:gdLst/>
              <a:ahLst/>
              <a:cxnLst/>
              <a:rect l="l" t="t" r="r" b="b"/>
              <a:pathLst>
                <a:path w="0" h="2540">
                  <a:moveTo>
                    <a:pt x="0" y="0"/>
                  </a:moveTo>
                  <a:lnTo>
                    <a:pt x="0" y="2463"/>
                  </a:lnTo>
                </a:path>
              </a:pathLst>
            </a:custGeom>
            <a:ln w="3175">
              <a:solidFill>
                <a:srgbClr val="565658"/>
              </a:solidFill>
            </a:ln>
          </p:spPr>
          <p:txBody>
            <a:bodyPr wrap="square" lIns="0" tIns="0" rIns="0" bIns="0" rtlCol="0"/>
            <a:lstStyle/>
            <a:p/>
          </p:txBody>
        </p:sp>
        <p:sp>
          <p:nvSpPr>
            <p:cNvPr id="4364" name="object 4364" descr=""/>
            <p:cNvSpPr/>
            <p:nvPr/>
          </p:nvSpPr>
          <p:spPr>
            <a:xfrm>
              <a:off x="2555153" y="7933523"/>
              <a:ext cx="1270" cy="1905"/>
            </a:xfrm>
            <a:custGeom>
              <a:avLst/>
              <a:gdLst/>
              <a:ahLst/>
              <a:cxnLst/>
              <a:rect l="l" t="t" r="r" b="b"/>
              <a:pathLst>
                <a:path w="1269" h="1904">
                  <a:moveTo>
                    <a:pt x="0" y="0"/>
                  </a:moveTo>
                  <a:lnTo>
                    <a:pt x="762" y="749"/>
                  </a:lnTo>
                  <a:lnTo>
                    <a:pt x="1028" y="1778"/>
                  </a:lnTo>
                </a:path>
                <a:path w="1269" h="1904">
                  <a:moveTo>
                    <a:pt x="0" y="0"/>
                  </a:moveTo>
                  <a:lnTo>
                    <a:pt x="1028" y="1778"/>
                  </a:lnTo>
                </a:path>
              </a:pathLst>
            </a:custGeom>
            <a:ln w="3175">
              <a:solidFill>
                <a:srgbClr val="565658"/>
              </a:solidFill>
            </a:ln>
          </p:spPr>
          <p:txBody>
            <a:bodyPr wrap="square" lIns="0" tIns="0" rIns="0" bIns="0" rtlCol="0"/>
            <a:lstStyle/>
            <a:p/>
          </p:txBody>
        </p:sp>
        <p:sp>
          <p:nvSpPr>
            <p:cNvPr id="4365" name="object 4365" descr=""/>
            <p:cNvSpPr/>
            <p:nvPr/>
          </p:nvSpPr>
          <p:spPr>
            <a:xfrm>
              <a:off x="2552078" y="7935297"/>
              <a:ext cx="1270" cy="1905"/>
            </a:xfrm>
            <a:custGeom>
              <a:avLst/>
              <a:gdLst/>
              <a:ahLst/>
              <a:cxnLst/>
              <a:rect l="l" t="t" r="r" b="b"/>
              <a:pathLst>
                <a:path w="1269" h="1904">
                  <a:moveTo>
                    <a:pt x="1003" y="1790"/>
                  </a:moveTo>
                  <a:lnTo>
                    <a:pt x="266" y="1054"/>
                  </a:lnTo>
                  <a:lnTo>
                    <a:pt x="0" y="0"/>
                  </a:lnTo>
                </a:path>
              </a:pathLst>
            </a:custGeom>
            <a:ln w="3175">
              <a:solidFill>
                <a:srgbClr val="565658"/>
              </a:solidFill>
            </a:ln>
          </p:spPr>
          <p:txBody>
            <a:bodyPr wrap="square" lIns="0" tIns="0" rIns="0" bIns="0" rtlCol="0"/>
            <a:lstStyle/>
            <a:p/>
          </p:txBody>
        </p:sp>
        <p:sp>
          <p:nvSpPr>
            <p:cNvPr id="4366" name="object 4366" descr=""/>
            <p:cNvSpPr/>
            <p:nvPr/>
          </p:nvSpPr>
          <p:spPr>
            <a:xfrm>
              <a:off x="2066997" y="8988168"/>
              <a:ext cx="0" cy="2540"/>
            </a:xfrm>
            <a:custGeom>
              <a:avLst/>
              <a:gdLst/>
              <a:ahLst/>
              <a:cxnLst/>
              <a:rect l="l" t="t" r="r" b="b"/>
              <a:pathLst>
                <a:path w="0" h="2540">
                  <a:moveTo>
                    <a:pt x="0" y="0"/>
                  </a:moveTo>
                  <a:lnTo>
                    <a:pt x="0" y="2463"/>
                  </a:lnTo>
                </a:path>
              </a:pathLst>
            </a:custGeom>
            <a:ln w="3175">
              <a:solidFill>
                <a:srgbClr val="565658"/>
              </a:solidFill>
            </a:ln>
          </p:spPr>
          <p:txBody>
            <a:bodyPr wrap="square" lIns="0" tIns="0" rIns="0" bIns="0" rtlCol="0"/>
            <a:lstStyle/>
            <a:p/>
          </p:txBody>
        </p:sp>
        <p:sp>
          <p:nvSpPr>
            <p:cNvPr id="4367" name="object 4367" descr=""/>
            <p:cNvSpPr/>
            <p:nvPr/>
          </p:nvSpPr>
          <p:spPr>
            <a:xfrm>
              <a:off x="2234105" y="8078435"/>
              <a:ext cx="635" cy="635"/>
            </a:xfrm>
            <a:custGeom>
              <a:avLst/>
              <a:gdLst/>
              <a:ahLst/>
              <a:cxnLst/>
              <a:rect l="l" t="t" r="r" b="b"/>
              <a:pathLst>
                <a:path w="635" h="634">
                  <a:moveTo>
                    <a:pt x="38" y="622"/>
                  </a:moveTo>
                  <a:lnTo>
                    <a:pt x="25" y="444"/>
                  </a:lnTo>
                  <a:lnTo>
                    <a:pt x="101" y="241"/>
                  </a:lnTo>
                  <a:lnTo>
                    <a:pt x="190" y="0"/>
                  </a:lnTo>
                </a:path>
              </a:pathLst>
            </a:custGeom>
            <a:ln w="3175">
              <a:solidFill>
                <a:srgbClr val="565658"/>
              </a:solidFill>
            </a:ln>
          </p:spPr>
          <p:txBody>
            <a:bodyPr wrap="square" lIns="0" tIns="0" rIns="0" bIns="0" rtlCol="0"/>
            <a:lstStyle/>
            <a:p/>
          </p:txBody>
        </p:sp>
        <p:sp>
          <p:nvSpPr>
            <p:cNvPr id="4368" name="object 4368" descr=""/>
            <p:cNvSpPr/>
            <p:nvPr/>
          </p:nvSpPr>
          <p:spPr>
            <a:xfrm>
              <a:off x="2359381" y="8176328"/>
              <a:ext cx="635" cy="635"/>
            </a:xfrm>
            <a:custGeom>
              <a:avLst/>
              <a:gdLst/>
              <a:ahLst/>
              <a:cxnLst/>
              <a:rect l="l" t="t" r="r" b="b"/>
              <a:pathLst>
                <a:path w="635" h="634">
                  <a:moveTo>
                    <a:pt x="571" y="63"/>
                  </a:moveTo>
                  <a:lnTo>
                    <a:pt x="393" y="50"/>
                  </a:lnTo>
                  <a:lnTo>
                    <a:pt x="228" y="25"/>
                  </a:lnTo>
                  <a:lnTo>
                    <a:pt x="0" y="0"/>
                  </a:lnTo>
                </a:path>
              </a:pathLst>
            </a:custGeom>
            <a:ln w="3175">
              <a:solidFill>
                <a:srgbClr val="565658"/>
              </a:solidFill>
            </a:ln>
          </p:spPr>
          <p:txBody>
            <a:bodyPr wrap="square" lIns="0" tIns="0" rIns="0" bIns="0" rtlCol="0"/>
            <a:lstStyle/>
            <a:p/>
          </p:txBody>
        </p:sp>
        <p:sp>
          <p:nvSpPr>
            <p:cNvPr id="4369" name="object 4369" descr=""/>
            <p:cNvSpPr/>
            <p:nvPr/>
          </p:nvSpPr>
          <p:spPr>
            <a:xfrm>
              <a:off x="2235622" y="8258368"/>
              <a:ext cx="635" cy="635"/>
            </a:xfrm>
            <a:custGeom>
              <a:avLst/>
              <a:gdLst/>
              <a:ahLst/>
              <a:cxnLst/>
              <a:rect l="l" t="t" r="r" b="b"/>
              <a:pathLst>
                <a:path w="635" h="634">
                  <a:moveTo>
                    <a:pt x="406" y="419"/>
                  </a:moveTo>
                  <a:lnTo>
                    <a:pt x="266" y="304"/>
                  </a:lnTo>
                  <a:lnTo>
                    <a:pt x="152" y="152"/>
                  </a:lnTo>
                  <a:lnTo>
                    <a:pt x="0" y="0"/>
                  </a:lnTo>
                </a:path>
              </a:pathLst>
            </a:custGeom>
            <a:ln w="3175">
              <a:solidFill>
                <a:srgbClr val="565658"/>
              </a:solidFill>
            </a:ln>
          </p:spPr>
          <p:txBody>
            <a:bodyPr wrap="square" lIns="0" tIns="0" rIns="0" bIns="0" rtlCol="0"/>
            <a:lstStyle/>
            <a:p/>
          </p:txBody>
        </p:sp>
        <p:sp>
          <p:nvSpPr>
            <p:cNvPr id="4370" name="object 4370" descr=""/>
            <p:cNvSpPr/>
            <p:nvPr/>
          </p:nvSpPr>
          <p:spPr>
            <a:xfrm>
              <a:off x="2332512" y="8268243"/>
              <a:ext cx="635" cy="635"/>
            </a:xfrm>
            <a:custGeom>
              <a:avLst/>
              <a:gdLst/>
              <a:ahLst/>
              <a:cxnLst/>
              <a:rect l="l" t="t" r="r" b="b"/>
              <a:pathLst>
                <a:path w="635" h="634">
                  <a:moveTo>
                    <a:pt x="292" y="0"/>
                  </a:moveTo>
                  <a:lnTo>
                    <a:pt x="190" y="139"/>
                  </a:lnTo>
                  <a:lnTo>
                    <a:pt x="76" y="304"/>
                  </a:lnTo>
                  <a:lnTo>
                    <a:pt x="0" y="495"/>
                  </a:lnTo>
                </a:path>
              </a:pathLst>
            </a:custGeom>
            <a:ln w="3175">
              <a:solidFill>
                <a:srgbClr val="565658"/>
              </a:solidFill>
            </a:ln>
          </p:spPr>
          <p:txBody>
            <a:bodyPr wrap="square" lIns="0" tIns="0" rIns="0" bIns="0" rtlCol="0"/>
            <a:lstStyle/>
            <a:p/>
          </p:txBody>
        </p:sp>
        <p:sp>
          <p:nvSpPr>
            <p:cNvPr id="4371" name="object 4371" descr=""/>
            <p:cNvSpPr/>
            <p:nvPr/>
          </p:nvSpPr>
          <p:spPr>
            <a:xfrm>
              <a:off x="2375018" y="7996738"/>
              <a:ext cx="4445" cy="3810"/>
            </a:xfrm>
            <a:custGeom>
              <a:avLst/>
              <a:gdLst/>
              <a:ahLst/>
              <a:cxnLst/>
              <a:rect l="l" t="t" r="r" b="b"/>
              <a:pathLst>
                <a:path w="4444" h="3809">
                  <a:moveTo>
                    <a:pt x="4394" y="0"/>
                  </a:moveTo>
                  <a:lnTo>
                    <a:pt x="1346" y="2565"/>
                  </a:lnTo>
                  <a:lnTo>
                    <a:pt x="0" y="3695"/>
                  </a:lnTo>
                </a:path>
              </a:pathLst>
            </a:custGeom>
            <a:ln w="3175">
              <a:solidFill>
                <a:srgbClr val="565658"/>
              </a:solidFill>
            </a:ln>
          </p:spPr>
          <p:txBody>
            <a:bodyPr wrap="square" lIns="0" tIns="0" rIns="0" bIns="0" rtlCol="0"/>
            <a:lstStyle/>
            <a:p/>
          </p:txBody>
        </p:sp>
        <p:sp>
          <p:nvSpPr>
            <p:cNvPr id="4372" name="object 4372" descr=""/>
            <p:cNvSpPr/>
            <p:nvPr/>
          </p:nvSpPr>
          <p:spPr>
            <a:xfrm>
              <a:off x="2374637" y="7999975"/>
              <a:ext cx="635" cy="635"/>
            </a:xfrm>
            <a:custGeom>
              <a:avLst/>
              <a:gdLst/>
              <a:ahLst/>
              <a:cxnLst/>
              <a:rect l="l" t="t" r="r" b="b"/>
              <a:pathLst>
                <a:path w="635" h="634">
                  <a:moveTo>
                    <a:pt x="0" y="0"/>
                  </a:moveTo>
                  <a:lnTo>
                    <a:pt x="127" y="139"/>
                  </a:lnTo>
                  <a:lnTo>
                    <a:pt x="241" y="292"/>
                  </a:lnTo>
                  <a:lnTo>
                    <a:pt x="381" y="457"/>
                  </a:lnTo>
                </a:path>
              </a:pathLst>
            </a:custGeom>
            <a:ln w="3175">
              <a:solidFill>
                <a:srgbClr val="565658"/>
              </a:solidFill>
            </a:ln>
          </p:spPr>
          <p:txBody>
            <a:bodyPr wrap="square" lIns="0" tIns="0" rIns="0" bIns="0" rtlCol="0"/>
            <a:lstStyle/>
            <a:p/>
          </p:txBody>
        </p:sp>
        <p:sp>
          <p:nvSpPr>
            <p:cNvPr id="4373" name="object 4373" descr=""/>
            <p:cNvSpPr/>
            <p:nvPr/>
          </p:nvSpPr>
          <p:spPr>
            <a:xfrm>
              <a:off x="2235183" y="8067019"/>
              <a:ext cx="635" cy="635"/>
            </a:xfrm>
            <a:custGeom>
              <a:avLst/>
              <a:gdLst/>
              <a:ahLst/>
              <a:cxnLst/>
              <a:rect l="l" t="t" r="r" b="b"/>
              <a:pathLst>
                <a:path w="635" h="634">
                  <a:moveTo>
                    <a:pt x="596" y="76"/>
                  </a:moveTo>
                  <a:lnTo>
                    <a:pt x="355" y="50"/>
                  </a:lnTo>
                  <a:lnTo>
                    <a:pt x="203" y="12"/>
                  </a:lnTo>
                  <a:lnTo>
                    <a:pt x="63" y="0"/>
                  </a:lnTo>
                </a:path>
              </a:pathLst>
            </a:custGeom>
            <a:ln w="3175">
              <a:solidFill>
                <a:srgbClr val="565658"/>
              </a:solidFill>
            </a:ln>
          </p:spPr>
          <p:txBody>
            <a:bodyPr wrap="square" lIns="0" tIns="0" rIns="0" bIns="0" rtlCol="0"/>
            <a:lstStyle/>
            <a:p/>
          </p:txBody>
        </p:sp>
        <p:sp>
          <p:nvSpPr>
            <p:cNvPr id="4374" name="object 4374" descr=""/>
            <p:cNvSpPr/>
            <p:nvPr/>
          </p:nvSpPr>
          <p:spPr>
            <a:xfrm>
              <a:off x="2358278" y="8187739"/>
              <a:ext cx="635" cy="635"/>
            </a:xfrm>
            <a:custGeom>
              <a:avLst/>
              <a:gdLst/>
              <a:ahLst/>
              <a:cxnLst/>
              <a:rect l="l" t="t" r="r" b="b"/>
              <a:pathLst>
                <a:path w="635" h="634">
                  <a:moveTo>
                    <a:pt x="0" y="0"/>
                  </a:moveTo>
                  <a:lnTo>
                    <a:pt x="38" y="228"/>
                  </a:lnTo>
                  <a:lnTo>
                    <a:pt x="63" y="419"/>
                  </a:lnTo>
                  <a:lnTo>
                    <a:pt x="63" y="558"/>
                  </a:lnTo>
                </a:path>
                <a:path w="635" h="634">
                  <a:moveTo>
                    <a:pt x="0" y="0"/>
                  </a:moveTo>
                  <a:lnTo>
                    <a:pt x="241" y="12"/>
                  </a:lnTo>
                  <a:lnTo>
                    <a:pt x="406" y="38"/>
                  </a:lnTo>
                </a:path>
              </a:pathLst>
            </a:custGeom>
            <a:ln w="3175">
              <a:solidFill>
                <a:srgbClr val="565658"/>
              </a:solidFill>
            </a:ln>
          </p:spPr>
          <p:txBody>
            <a:bodyPr wrap="square" lIns="0" tIns="0" rIns="0" bIns="0" rtlCol="0"/>
            <a:lstStyle/>
            <a:p/>
          </p:txBody>
        </p:sp>
        <p:sp>
          <p:nvSpPr>
            <p:cNvPr id="4375" name="object 4375" descr=""/>
            <p:cNvSpPr/>
            <p:nvPr/>
          </p:nvSpPr>
          <p:spPr>
            <a:xfrm>
              <a:off x="2373817" y="8094403"/>
              <a:ext cx="635" cy="635"/>
            </a:xfrm>
            <a:custGeom>
              <a:avLst/>
              <a:gdLst/>
              <a:ahLst/>
              <a:cxnLst/>
              <a:rect l="l" t="t" r="r" b="b"/>
              <a:pathLst>
                <a:path w="635" h="634">
                  <a:moveTo>
                    <a:pt x="584" y="139"/>
                  </a:moveTo>
                  <a:lnTo>
                    <a:pt x="380" y="114"/>
                  </a:lnTo>
                  <a:lnTo>
                    <a:pt x="228" y="63"/>
                  </a:lnTo>
                  <a:lnTo>
                    <a:pt x="0" y="0"/>
                  </a:lnTo>
                </a:path>
              </a:pathLst>
            </a:custGeom>
            <a:ln w="3175">
              <a:solidFill>
                <a:srgbClr val="565658"/>
              </a:solidFill>
            </a:ln>
          </p:spPr>
          <p:txBody>
            <a:bodyPr wrap="square" lIns="0" tIns="0" rIns="0" bIns="0" rtlCol="0"/>
            <a:lstStyle/>
            <a:p/>
          </p:txBody>
        </p:sp>
        <p:sp>
          <p:nvSpPr>
            <p:cNvPr id="4376" name="object 4376" descr=""/>
            <p:cNvSpPr/>
            <p:nvPr/>
          </p:nvSpPr>
          <p:spPr>
            <a:xfrm>
              <a:off x="2373830" y="8093796"/>
              <a:ext cx="635" cy="635"/>
            </a:xfrm>
            <a:custGeom>
              <a:avLst/>
              <a:gdLst/>
              <a:ahLst/>
              <a:cxnLst/>
              <a:rect l="l" t="t" r="r" b="b"/>
              <a:pathLst>
                <a:path w="635" h="634">
                  <a:moveTo>
                    <a:pt x="0" y="609"/>
                  </a:moveTo>
                  <a:lnTo>
                    <a:pt x="76" y="431"/>
                  </a:lnTo>
                  <a:lnTo>
                    <a:pt x="177" y="253"/>
                  </a:lnTo>
                  <a:lnTo>
                    <a:pt x="241" y="50"/>
                  </a:lnTo>
                </a:path>
              </a:pathLst>
            </a:custGeom>
            <a:ln w="3175">
              <a:solidFill>
                <a:srgbClr val="565658"/>
              </a:solidFill>
            </a:ln>
          </p:spPr>
          <p:txBody>
            <a:bodyPr wrap="square" lIns="0" tIns="0" rIns="0" bIns="0" rtlCol="0"/>
            <a:lstStyle/>
            <a:p/>
          </p:txBody>
        </p:sp>
        <p:sp>
          <p:nvSpPr>
            <p:cNvPr id="4377" name="object 4377" descr=""/>
            <p:cNvSpPr/>
            <p:nvPr/>
          </p:nvSpPr>
          <p:spPr>
            <a:xfrm>
              <a:off x="2223564" y="8170476"/>
              <a:ext cx="635" cy="635"/>
            </a:xfrm>
            <a:custGeom>
              <a:avLst/>
              <a:gdLst/>
              <a:ahLst/>
              <a:cxnLst/>
              <a:rect l="l" t="t" r="r" b="b"/>
              <a:pathLst>
                <a:path w="635" h="634">
                  <a:moveTo>
                    <a:pt x="0" y="0"/>
                  </a:moveTo>
                  <a:lnTo>
                    <a:pt x="203" y="12"/>
                  </a:lnTo>
                  <a:lnTo>
                    <a:pt x="355" y="25"/>
                  </a:lnTo>
                  <a:lnTo>
                    <a:pt x="584" y="25"/>
                  </a:lnTo>
                </a:path>
              </a:pathLst>
            </a:custGeom>
            <a:ln w="3175">
              <a:solidFill>
                <a:srgbClr val="565658"/>
              </a:solidFill>
            </a:ln>
          </p:spPr>
          <p:txBody>
            <a:bodyPr wrap="square" lIns="0" tIns="0" rIns="0" bIns="0" rtlCol="0"/>
            <a:lstStyle/>
            <a:p/>
          </p:txBody>
        </p:sp>
        <p:sp>
          <p:nvSpPr>
            <p:cNvPr id="4378" name="object 4378" descr=""/>
            <p:cNvSpPr/>
            <p:nvPr/>
          </p:nvSpPr>
          <p:spPr>
            <a:xfrm>
              <a:off x="2224009" y="8170517"/>
              <a:ext cx="635" cy="635"/>
            </a:xfrm>
            <a:custGeom>
              <a:avLst/>
              <a:gdLst/>
              <a:ahLst/>
              <a:cxnLst/>
              <a:rect l="l" t="t" r="r" b="b"/>
              <a:pathLst>
                <a:path w="635" h="634">
                  <a:moveTo>
                    <a:pt x="25" y="635"/>
                  </a:moveTo>
                  <a:lnTo>
                    <a:pt x="12" y="457"/>
                  </a:lnTo>
                  <a:lnTo>
                    <a:pt x="63" y="254"/>
                  </a:lnTo>
                  <a:lnTo>
                    <a:pt x="139" y="0"/>
                  </a:lnTo>
                </a:path>
              </a:pathLst>
            </a:custGeom>
            <a:ln w="3175">
              <a:solidFill>
                <a:srgbClr val="565658"/>
              </a:solidFill>
            </a:ln>
          </p:spPr>
          <p:txBody>
            <a:bodyPr wrap="square" lIns="0" tIns="0" rIns="0" bIns="0" rtlCol="0"/>
            <a:lstStyle/>
            <a:p/>
          </p:txBody>
        </p:sp>
        <p:sp>
          <p:nvSpPr>
            <p:cNvPr id="4379" name="object 4379" descr=""/>
            <p:cNvSpPr/>
            <p:nvPr/>
          </p:nvSpPr>
          <p:spPr>
            <a:xfrm>
              <a:off x="2233697" y="8078357"/>
              <a:ext cx="635" cy="635"/>
            </a:xfrm>
            <a:custGeom>
              <a:avLst/>
              <a:gdLst/>
              <a:ahLst/>
              <a:cxnLst/>
              <a:rect l="l" t="t" r="r" b="b"/>
              <a:pathLst>
                <a:path w="635" h="634">
                  <a:moveTo>
                    <a:pt x="0" y="0"/>
                  </a:moveTo>
                  <a:lnTo>
                    <a:pt x="190" y="25"/>
                  </a:lnTo>
                  <a:lnTo>
                    <a:pt x="342" y="50"/>
                  </a:lnTo>
                  <a:lnTo>
                    <a:pt x="584" y="76"/>
                  </a:lnTo>
                </a:path>
              </a:pathLst>
            </a:custGeom>
            <a:ln w="3175">
              <a:solidFill>
                <a:srgbClr val="565658"/>
              </a:solidFill>
            </a:ln>
          </p:spPr>
          <p:txBody>
            <a:bodyPr wrap="square" lIns="0" tIns="0" rIns="0" bIns="0" rtlCol="0"/>
            <a:lstStyle/>
            <a:p/>
          </p:txBody>
        </p:sp>
        <p:sp>
          <p:nvSpPr>
            <p:cNvPr id="4380" name="object 4380" descr=""/>
            <p:cNvSpPr/>
            <p:nvPr/>
          </p:nvSpPr>
          <p:spPr>
            <a:xfrm>
              <a:off x="2259633" y="7983129"/>
              <a:ext cx="635" cy="635"/>
            </a:xfrm>
            <a:custGeom>
              <a:avLst/>
              <a:gdLst/>
              <a:ahLst/>
              <a:cxnLst/>
              <a:rect l="l" t="t" r="r" b="b"/>
              <a:pathLst>
                <a:path w="635" h="634">
                  <a:moveTo>
                    <a:pt x="406" y="368"/>
                  </a:moveTo>
                  <a:lnTo>
                    <a:pt x="266" y="241"/>
                  </a:lnTo>
                  <a:lnTo>
                    <a:pt x="139" y="114"/>
                  </a:lnTo>
                  <a:lnTo>
                    <a:pt x="0" y="0"/>
                  </a:lnTo>
                </a:path>
              </a:pathLst>
            </a:custGeom>
            <a:ln w="3175">
              <a:solidFill>
                <a:srgbClr val="565658"/>
              </a:solidFill>
            </a:ln>
          </p:spPr>
          <p:txBody>
            <a:bodyPr wrap="square" lIns="0" tIns="0" rIns="0" bIns="0" rtlCol="0"/>
            <a:lstStyle/>
            <a:p/>
          </p:txBody>
        </p:sp>
        <p:sp>
          <p:nvSpPr>
            <p:cNvPr id="4381" name="object 4381" descr=""/>
            <p:cNvSpPr/>
            <p:nvPr/>
          </p:nvSpPr>
          <p:spPr>
            <a:xfrm>
              <a:off x="2252759" y="7992049"/>
              <a:ext cx="635" cy="635"/>
            </a:xfrm>
            <a:custGeom>
              <a:avLst/>
              <a:gdLst/>
              <a:ahLst/>
              <a:cxnLst/>
              <a:rect l="l" t="t" r="r" b="b"/>
              <a:pathLst>
                <a:path w="635" h="634">
                  <a:moveTo>
                    <a:pt x="0" y="0"/>
                  </a:moveTo>
                  <a:lnTo>
                    <a:pt x="203" y="127"/>
                  </a:lnTo>
                  <a:lnTo>
                    <a:pt x="495" y="304"/>
                  </a:lnTo>
                </a:path>
              </a:pathLst>
            </a:custGeom>
            <a:ln w="3175">
              <a:solidFill>
                <a:srgbClr val="565658"/>
              </a:solidFill>
            </a:ln>
          </p:spPr>
          <p:txBody>
            <a:bodyPr wrap="square" lIns="0" tIns="0" rIns="0" bIns="0" rtlCol="0"/>
            <a:lstStyle/>
            <a:p/>
          </p:txBody>
        </p:sp>
        <p:sp>
          <p:nvSpPr>
            <p:cNvPr id="4382" name="object 4382" descr=""/>
            <p:cNvSpPr/>
            <p:nvPr/>
          </p:nvSpPr>
          <p:spPr>
            <a:xfrm>
              <a:off x="2253018" y="7992370"/>
              <a:ext cx="635" cy="635"/>
            </a:xfrm>
            <a:custGeom>
              <a:avLst/>
              <a:gdLst/>
              <a:ahLst/>
              <a:cxnLst/>
              <a:rect l="l" t="t" r="r" b="b"/>
              <a:pathLst>
                <a:path w="635" h="634">
                  <a:moveTo>
                    <a:pt x="101" y="584"/>
                  </a:moveTo>
                  <a:lnTo>
                    <a:pt x="0" y="406"/>
                  </a:lnTo>
                  <a:lnTo>
                    <a:pt x="25" y="279"/>
                  </a:lnTo>
                  <a:lnTo>
                    <a:pt x="139" y="126"/>
                  </a:lnTo>
                  <a:lnTo>
                    <a:pt x="241" y="0"/>
                  </a:lnTo>
                </a:path>
              </a:pathLst>
            </a:custGeom>
            <a:ln w="3175">
              <a:solidFill>
                <a:srgbClr val="565658"/>
              </a:solidFill>
            </a:ln>
          </p:spPr>
          <p:txBody>
            <a:bodyPr wrap="square" lIns="0" tIns="0" rIns="0" bIns="0" rtlCol="0"/>
            <a:lstStyle/>
            <a:p/>
          </p:txBody>
        </p:sp>
        <p:sp>
          <p:nvSpPr>
            <p:cNvPr id="4383" name="object 4383" descr=""/>
            <p:cNvSpPr/>
            <p:nvPr/>
          </p:nvSpPr>
          <p:spPr>
            <a:xfrm>
              <a:off x="2371078" y="8105560"/>
              <a:ext cx="635" cy="635"/>
            </a:xfrm>
            <a:custGeom>
              <a:avLst/>
              <a:gdLst/>
              <a:ahLst/>
              <a:cxnLst/>
              <a:rect l="l" t="t" r="r" b="b"/>
              <a:pathLst>
                <a:path w="635" h="634">
                  <a:moveTo>
                    <a:pt x="0" y="622"/>
                  </a:moveTo>
                  <a:lnTo>
                    <a:pt x="63" y="457"/>
                  </a:lnTo>
                  <a:lnTo>
                    <a:pt x="63" y="228"/>
                  </a:lnTo>
                  <a:lnTo>
                    <a:pt x="76" y="0"/>
                  </a:lnTo>
                </a:path>
              </a:pathLst>
            </a:custGeom>
            <a:ln w="3175">
              <a:solidFill>
                <a:srgbClr val="565658"/>
              </a:solidFill>
            </a:ln>
          </p:spPr>
          <p:txBody>
            <a:bodyPr wrap="square" lIns="0" tIns="0" rIns="0" bIns="0" rtlCol="0"/>
            <a:lstStyle/>
            <a:p/>
          </p:txBody>
        </p:sp>
        <p:sp>
          <p:nvSpPr>
            <p:cNvPr id="4384" name="object 4384" descr=""/>
            <p:cNvSpPr/>
            <p:nvPr/>
          </p:nvSpPr>
          <p:spPr>
            <a:xfrm>
              <a:off x="2371150" y="8105559"/>
              <a:ext cx="635" cy="635"/>
            </a:xfrm>
            <a:custGeom>
              <a:avLst/>
              <a:gdLst/>
              <a:ahLst/>
              <a:cxnLst/>
              <a:rect l="l" t="t" r="r" b="b"/>
              <a:pathLst>
                <a:path w="635" h="634">
                  <a:moveTo>
                    <a:pt x="584" y="126"/>
                  </a:moveTo>
                  <a:lnTo>
                    <a:pt x="393" y="88"/>
                  </a:lnTo>
                  <a:lnTo>
                    <a:pt x="228" y="50"/>
                  </a:lnTo>
                  <a:lnTo>
                    <a:pt x="0" y="0"/>
                  </a:lnTo>
                </a:path>
              </a:pathLst>
            </a:custGeom>
            <a:ln w="3175">
              <a:solidFill>
                <a:srgbClr val="565658"/>
              </a:solidFill>
            </a:ln>
          </p:spPr>
          <p:txBody>
            <a:bodyPr wrap="square" lIns="0" tIns="0" rIns="0" bIns="0" rtlCol="0"/>
            <a:lstStyle/>
            <a:p/>
          </p:txBody>
        </p:sp>
        <p:sp>
          <p:nvSpPr>
            <p:cNvPr id="4385" name="object 4385" descr=""/>
            <p:cNvSpPr/>
            <p:nvPr/>
          </p:nvSpPr>
          <p:spPr>
            <a:xfrm>
              <a:off x="2224617" y="8158505"/>
              <a:ext cx="635" cy="635"/>
            </a:xfrm>
            <a:custGeom>
              <a:avLst/>
              <a:gdLst/>
              <a:ahLst/>
              <a:cxnLst/>
              <a:rect l="l" t="t" r="r" b="b"/>
              <a:pathLst>
                <a:path w="635" h="634">
                  <a:moveTo>
                    <a:pt x="596" y="622"/>
                  </a:moveTo>
                  <a:lnTo>
                    <a:pt x="558" y="393"/>
                  </a:lnTo>
                  <a:lnTo>
                    <a:pt x="558" y="203"/>
                  </a:lnTo>
                  <a:lnTo>
                    <a:pt x="558" y="38"/>
                  </a:lnTo>
                </a:path>
                <a:path w="635" h="634">
                  <a:moveTo>
                    <a:pt x="596" y="622"/>
                  </a:moveTo>
                  <a:lnTo>
                    <a:pt x="368" y="609"/>
                  </a:lnTo>
                  <a:lnTo>
                    <a:pt x="203" y="596"/>
                  </a:lnTo>
                  <a:lnTo>
                    <a:pt x="63" y="571"/>
                  </a:lnTo>
                </a:path>
              </a:pathLst>
            </a:custGeom>
            <a:ln w="3175">
              <a:solidFill>
                <a:srgbClr val="565658"/>
              </a:solidFill>
            </a:ln>
          </p:spPr>
          <p:txBody>
            <a:bodyPr wrap="square" lIns="0" tIns="0" rIns="0" bIns="0" rtlCol="0"/>
            <a:lstStyle/>
            <a:p/>
          </p:txBody>
        </p:sp>
        <p:sp>
          <p:nvSpPr>
            <p:cNvPr id="4386" name="object 4386" descr=""/>
            <p:cNvSpPr/>
            <p:nvPr/>
          </p:nvSpPr>
          <p:spPr>
            <a:xfrm>
              <a:off x="2235755" y="8066473"/>
              <a:ext cx="635" cy="635"/>
            </a:xfrm>
            <a:custGeom>
              <a:avLst/>
              <a:gdLst/>
              <a:ahLst/>
              <a:cxnLst/>
              <a:rect l="l" t="t" r="r" b="b"/>
              <a:pathLst>
                <a:path w="635" h="634">
                  <a:moveTo>
                    <a:pt x="25" y="622"/>
                  </a:moveTo>
                  <a:lnTo>
                    <a:pt x="0" y="393"/>
                  </a:lnTo>
                  <a:lnTo>
                    <a:pt x="0" y="215"/>
                  </a:lnTo>
                  <a:lnTo>
                    <a:pt x="0" y="63"/>
                  </a:lnTo>
                </a:path>
              </a:pathLst>
            </a:custGeom>
            <a:ln w="3175">
              <a:solidFill>
                <a:srgbClr val="565658"/>
              </a:solidFill>
            </a:ln>
          </p:spPr>
          <p:txBody>
            <a:bodyPr wrap="square" lIns="0" tIns="0" rIns="0" bIns="0" rtlCol="0"/>
            <a:lstStyle/>
            <a:p/>
          </p:txBody>
        </p:sp>
        <p:sp>
          <p:nvSpPr>
            <p:cNvPr id="4387" name="object 4387" descr=""/>
            <p:cNvSpPr/>
            <p:nvPr/>
          </p:nvSpPr>
          <p:spPr>
            <a:xfrm>
              <a:off x="2648606" y="7922247"/>
              <a:ext cx="5715" cy="635"/>
            </a:xfrm>
            <a:custGeom>
              <a:avLst/>
              <a:gdLst/>
              <a:ahLst/>
              <a:cxnLst/>
              <a:rect l="l" t="t" r="r" b="b"/>
              <a:pathLst>
                <a:path w="5714" h="634">
                  <a:moveTo>
                    <a:pt x="5206" y="101"/>
                  </a:moveTo>
                  <a:lnTo>
                    <a:pt x="4952" y="0"/>
                  </a:lnTo>
                  <a:lnTo>
                    <a:pt x="4102" y="0"/>
                  </a:lnTo>
                  <a:lnTo>
                    <a:pt x="2057" y="0"/>
                  </a:lnTo>
                  <a:lnTo>
                    <a:pt x="0" y="0"/>
                  </a:lnTo>
                </a:path>
              </a:pathLst>
            </a:custGeom>
            <a:ln w="3175">
              <a:solidFill>
                <a:srgbClr val="565658"/>
              </a:solidFill>
            </a:ln>
          </p:spPr>
          <p:txBody>
            <a:bodyPr wrap="square" lIns="0" tIns="0" rIns="0" bIns="0" rtlCol="0"/>
            <a:lstStyle/>
            <a:p/>
          </p:txBody>
        </p:sp>
        <p:sp>
          <p:nvSpPr>
            <p:cNvPr id="4388" name="object 4388" descr=""/>
            <p:cNvSpPr/>
            <p:nvPr/>
          </p:nvSpPr>
          <p:spPr>
            <a:xfrm>
              <a:off x="2225434" y="8097413"/>
              <a:ext cx="1270" cy="6350"/>
            </a:xfrm>
            <a:custGeom>
              <a:avLst/>
              <a:gdLst/>
              <a:ahLst/>
              <a:cxnLst/>
              <a:rect l="l" t="t" r="r" b="b"/>
              <a:pathLst>
                <a:path w="1269" h="6350">
                  <a:moveTo>
                    <a:pt x="1168" y="0"/>
                  </a:moveTo>
                  <a:lnTo>
                    <a:pt x="863" y="1066"/>
                  </a:lnTo>
                  <a:lnTo>
                    <a:pt x="495" y="3098"/>
                  </a:lnTo>
                  <a:lnTo>
                    <a:pt x="152" y="5130"/>
                  </a:lnTo>
                  <a:lnTo>
                    <a:pt x="0" y="5956"/>
                  </a:lnTo>
                  <a:lnTo>
                    <a:pt x="63" y="6223"/>
                  </a:lnTo>
                </a:path>
              </a:pathLst>
            </a:custGeom>
            <a:ln w="3175">
              <a:solidFill>
                <a:srgbClr val="565658"/>
              </a:solidFill>
            </a:ln>
          </p:spPr>
          <p:txBody>
            <a:bodyPr wrap="square" lIns="0" tIns="0" rIns="0" bIns="0" rtlCol="0"/>
            <a:lstStyle/>
            <a:p/>
          </p:txBody>
        </p:sp>
        <p:sp>
          <p:nvSpPr>
            <p:cNvPr id="4389" name="object 4389" descr=""/>
            <p:cNvSpPr/>
            <p:nvPr/>
          </p:nvSpPr>
          <p:spPr>
            <a:xfrm>
              <a:off x="2254836" y="7935141"/>
              <a:ext cx="635" cy="2540"/>
            </a:xfrm>
            <a:custGeom>
              <a:avLst/>
              <a:gdLst/>
              <a:ahLst/>
              <a:cxnLst/>
              <a:rect l="l" t="t" r="r" b="b"/>
              <a:pathLst>
                <a:path w="635" h="2540">
                  <a:moveTo>
                    <a:pt x="266" y="0"/>
                  </a:moveTo>
                  <a:lnTo>
                    <a:pt x="76" y="990"/>
                  </a:lnTo>
                  <a:lnTo>
                    <a:pt x="0" y="2108"/>
                  </a:lnTo>
                </a:path>
              </a:pathLst>
            </a:custGeom>
            <a:ln w="3175">
              <a:solidFill>
                <a:srgbClr val="565658"/>
              </a:solidFill>
            </a:ln>
          </p:spPr>
          <p:txBody>
            <a:bodyPr wrap="square" lIns="0" tIns="0" rIns="0" bIns="0" rtlCol="0"/>
            <a:lstStyle/>
            <a:p/>
          </p:txBody>
        </p:sp>
        <p:sp>
          <p:nvSpPr>
            <p:cNvPr id="4390" name="object 4390" descr=""/>
            <p:cNvSpPr/>
            <p:nvPr/>
          </p:nvSpPr>
          <p:spPr>
            <a:xfrm>
              <a:off x="2254765" y="7930992"/>
              <a:ext cx="1270" cy="6350"/>
            </a:xfrm>
            <a:custGeom>
              <a:avLst/>
              <a:gdLst/>
              <a:ahLst/>
              <a:cxnLst/>
              <a:rect l="l" t="t" r="r" b="b"/>
              <a:pathLst>
                <a:path w="1269" h="6350">
                  <a:moveTo>
                    <a:pt x="1168" y="0"/>
                  </a:moveTo>
                  <a:lnTo>
                    <a:pt x="876" y="1079"/>
                  </a:lnTo>
                  <a:lnTo>
                    <a:pt x="177" y="5130"/>
                  </a:lnTo>
                  <a:lnTo>
                    <a:pt x="0" y="5956"/>
                  </a:lnTo>
                  <a:lnTo>
                    <a:pt x="76" y="6248"/>
                  </a:lnTo>
                </a:path>
              </a:pathLst>
            </a:custGeom>
            <a:ln w="3175">
              <a:solidFill>
                <a:srgbClr val="565658"/>
              </a:solidFill>
            </a:ln>
          </p:spPr>
          <p:txBody>
            <a:bodyPr wrap="square" lIns="0" tIns="0" rIns="0" bIns="0" rtlCol="0"/>
            <a:lstStyle/>
            <a:p/>
          </p:txBody>
        </p:sp>
        <p:sp>
          <p:nvSpPr>
            <p:cNvPr id="4391" name="object 4391" descr=""/>
            <p:cNvSpPr/>
            <p:nvPr/>
          </p:nvSpPr>
          <p:spPr>
            <a:xfrm>
              <a:off x="2647488" y="7922247"/>
              <a:ext cx="6350" cy="635"/>
            </a:xfrm>
            <a:custGeom>
              <a:avLst/>
              <a:gdLst/>
              <a:ahLst/>
              <a:cxnLst/>
              <a:rect l="l" t="t" r="r" b="b"/>
              <a:pathLst>
                <a:path w="6350" h="634">
                  <a:moveTo>
                    <a:pt x="6324" y="101"/>
                  </a:moveTo>
                  <a:lnTo>
                    <a:pt x="5219" y="0"/>
                  </a:lnTo>
                  <a:lnTo>
                    <a:pt x="3174" y="0"/>
                  </a:lnTo>
                  <a:lnTo>
                    <a:pt x="1117" y="0"/>
                  </a:lnTo>
                  <a:lnTo>
                    <a:pt x="253" y="0"/>
                  </a:lnTo>
                  <a:lnTo>
                    <a:pt x="0" y="101"/>
                  </a:lnTo>
                </a:path>
              </a:pathLst>
            </a:custGeom>
            <a:ln w="3175">
              <a:solidFill>
                <a:srgbClr val="565658"/>
              </a:solidFill>
            </a:ln>
          </p:spPr>
          <p:txBody>
            <a:bodyPr wrap="square" lIns="0" tIns="0" rIns="0" bIns="0" rtlCol="0"/>
            <a:lstStyle/>
            <a:p/>
          </p:txBody>
        </p:sp>
        <p:sp>
          <p:nvSpPr>
            <p:cNvPr id="4392" name="object 4392" descr=""/>
            <p:cNvSpPr/>
            <p:nvPr/>
          </p:nvSpPr>
          <p:spPr>
            <a:xfrm>
              <a:off x="2370457" y="8758899"/>
              <a:ext cx="5080" cy="0"/>
            </a:xfrm>
            <a:custGeom>
              <a:avLst/>
              <a:gdLst/>
              <a:ahLst/>
              <a:cxnLst/>
              <a:rect l="l" t="t" r="r" b="b"/>
              <a:pathLst>
                <a:path w="5080" h="0">
                  <a:moveTo>
                    <a:pt x="0" y="0"/>
                  </a:moveTo>
                  <a:lnTo>
                    <a:pt x="2476" y="0"/>
                  </a:lnTo>
                  <a:lnTo>
                    <a:pt x="4470" y="0"/>
                  </a:lnTo>
                  <a:lnTo>
                    <a:pt x="4775" y="0"/>
                  </a:lnTo>
                </a:path>
              </a:pathLst>
            </a:custGeom>
            <a:ln w="3175">
              <a:solidFill>
                <a:srgbClr val="565658"/>
              </a:solidFill>
            </a:ln>
          </p:spPr>
          <p:txBody>
            <a:bodyPr wrap="square" lIns="0" tIns="0" rIns="0" bIns="0" rtlCol="0"/>
            <a:lstStyle/>
            <a:p/>
          </p:txBody>
        </p:sp>
        <p:sp>
          <p:nvSpPr>
            <p:cNvPr id="4393" name="object 4393" descr=""/>
            <p:cNvSpPr/>
            <p:nvPr/>
          </p:nvSpPr>
          <p:spPr>
            <a:xfrm>
              <a:off x="2357100" y="8100830"/>
              <a:ext cx="15875" cy="121920"/>
            </a:xfrm>
            <a:custGeom>
              <a:avLst/>
              <a:gdLst/>
              <a:ahLst/>
              <a:cxnLst/>
              <a:rect l="l" t="t" r="r" b="b"/>
              <a:pathLst>
                <a:path w="15875" h="121920">
                  <a:moveTo>
                    <a:pt x="0" y="121716"/>
                  </a:moveTo>
                  <a:lnTo>
                    <a:pt x="2171" y="82918"/>
                  </a:lnTo>
                  <a:lnTo>
                    <a:pt x="2222" y="82296"/>
                  </a:lnTo>
                  <a:lnTo>
                    <a:pt x="2286" y="81661"/>
                  </a:lnTo>
                  <a:lnTo>
                    <a:pt x="3378" y="71234"/>
                  </a:lnTo>
                  <a:lnTo>
                    <a:pt x="3378" y="71069"/>
                  </a:lnTo>
                  <a:lnTo>
                    <a:pt x="3390" y="70942"/>
                  </a:lnTo>
                  <a:lnTo>
                    <a:pt x="7632" y="40817"/>
                  </a:lnTo>
                  <a:lnTo>
                    <a:pt x="7886" y="38849"/>
                  </a:lnTo>
                  <a:lnTo>
                    <a:pt x="8191" y="37426"/>
                  </a:lnTo>
                  <a:lnTo>
                    <a:pt x="8242" y="37109"/>
                  </a:lnTo>
                  <a:lnTo>
                    <a:pt x="8280" y="36906"/>
                  </a:lnTo>
                  <a:lnTo>
                    <a:pt x="14109" y="7264"/>
                  </a:lnTo>
                  <a:lnTo>
                    <a:pt x="14173" y="7048"/>
                  </a:lnTo>
                  <a:lnTo>
                    <a:pt x="15824" y="0"/>
                  </a:lnTo>
                </a:path>
              </a:pathLst>
            </a:custGeom>
            <a:ln w="3175">
              <a:solidFill>
                <a:srgbClr val="565658"/>
              </a:solidFill>
            </a:ln>
          </p:spPr>
          <p:txBody>
            <a:bodyPr wrap="square" lIns="0" tIns="0" rIns="0" bIns="0" rtlCol="0"/>
            <a:lstStyle/>
            <a:p/>
          </p:txBody>
        </p:sp>
        <p:sp>
          <p:nvSpPr>
            <p:cNvPr id="4394" name="object 4394" descr=""/>
            <p:cNvSpPr/>
            <p:nvPr/>
          </p:nvSpPr>
          <p:spPr>
            <a:xfrm>
              <a:off x="2359379" y="8175703"/>
              <a:ext cx="635" cy="635"/>
            </a:xfrm>
            <a:custGeom>
              <a:avLst/>
              <a:gdLst/>
              <a:ahLst/>
              <a:cxnLst/>
              <a:rect l="l" t="t" r="r" b="b"/>
              <a:pathLst>
                <a:path w="635" h="634">
                  <a:moveTo>
                    <a:pt x="139" y="0"/>
                  </a:moveTo>
                  <a:lnTo>
                    <a:pt x="152" y="177"/>
                  </a:lnTo>
                  <a:lnTo>
                    <a:pt x="63" y="368"/>
                  </a:lnTo>
                  <a:lnTo>
                    <a:pt x="0" y="635"/>
                  </a:lnTo>
                </a:path>
              </a:pathLst>
            </a:custGeom>
            <a:ln w="3175">
              <a:solidFill>
                <a:srgbClr val="565658"/>
              </a:solidFill>
            </a:ln>
          </p:spPr>
          <p:txBody>
            <a:bodyPr wrap="square" lIns="0" tIns="0" rIns="0" bIns="0" rtlCol="0"/>
            <a:lstStyle/>
            <a:p/>
          </p:txBody>
        </p:sp>
        <p:sp>
          <p:nvSpPr>
            <p:cNvPr id="4395" name="object 4395" descr=""/>
            <p:cNvSpPr/>
            <p:nvPr/>
          </p:nvSpPr>
          <p:spPr>
            <a:xfrm>
              <a:off x="2352672" y="8176949"/>
              <a:ext cx="635" cy="635"/>
            </a:xfrm>
            <a:custGeom>
              <a:avLst/>
              <a:gdLst/>
              <a:ahLst/>
              <a:cxnLst/>
              <a:rect l="l" t="t" r="r" b="b"/>
              <a:pathLst>
                <a:path w="635" h="634">
                  <a:moveTo>
                    <a:pt x="0" y="0"/>
                  </a:moveTo>
                  <a:lnTo>
                    <a:pt x="25" y="190"/>
                  </a:lnTo>
                  <a:lnTo>
                    <a:pt x="63" y="355"/>
                  </a:lnTo>
                  <a:lnTo>
                    <a:pt x="114" y="596"/>
                  </a:lnTo>
                </a:path>
              </a:pathLst>
            </a:custGeom>
            <a:ln w="3175">
              <a:solidFill>
                <a:srgbClr val="565658"/>
              </a:solidFill>
            </a:ln>
          </p:spPr>
          <p:txBody>
            <a:bodyPr wrap="square" lIns="0" tIns="0" rIns="0" bIns="0" rtlCol="0"/>
            <a:lstStyle/>
            <a:p/>
          </p:txBody>
        </p:sp>
        <p:sp>
          <p:nvSpPr>
            <p:cNvPr id="4396" name="object 4396" descr=""/>
            <p:cNvSpPr/>
            <p:nvPr/>
          </p:nvSpPr>
          <p:spPr>
            <a:xfrm>
              <a:off x="2594630" y="7922247"/>
              <a:ext cx="6350" cy="635"/>
            </a:xfrm>
            <a:custGeom>
              <a:avLst/>
              <a:gdLst/>
              <a:ahLst/>
              <a:cxnLst/>
              <a:rect l="l" t="t" r="r" b="b"/>
              <a:pathLst>
                <a:path w="6350" h="634">
                  <a:moveTo>
                    <a:pt x="6324" y="101"/>
                  </a:moveTo>
                  <a:lnTo>
                    <a:pt x="5219" y="0"/>
                  </a:lnTo>
                  <a:lnTo>
                    <a:pt x="3162" y="0"/>
                  </a:lnTo>
                  <a:lnTo>
                    <a:pt x="1117" y="0"/>
                  </a:lnTo>
                  <a:lnTo>
                    <a:pt x="241" y="0"/>
                  </a:lnTo>
                  <a:lnTo>
                    <a:pt x="0" y="101"/>
                  </a:lnTo>
                </a:path>
              </a:pathLst>
            </a:custGeom>
            <a:ln w="3175">
              <a:solidFill>
                <a:srgbClr val="565658"/>
              </a:solidFill>
            </a:ln>
          </p:spPr>
          <p:txBody>
            <a:bodyPr wrap="square" lIns="0" tIns="0" rIns="0" bIns="0" rtlCol="0"/>
            <a:lstStyle/>
            <a:p/>
          </p:txBody>
        </p:sp>
        <p:sp>
          <p:nvSpPr>
            <p:cNvPr id="4397" name="object 4397" descr=""/>
            <p:cNvSpPr/>
            <p:nvPr/>
          </p:nvSpPr>
          <p:spPr>
            <a:xfrm>
              <a:off x="2351911" y="8185551"/>
              <a:ext cx="635" cy="635"/>
            </a:xfrm>
            <a:custGeom>
              <a:avLst/>
              <a:gdLst/>
              <a:ahLst/>
              <a:cxnLst/>
              <a:rect l="l" t="t" r="r" b="b"/>
              <a:pathLst>
                <a:path w="635" h="634">
                  <a:moveTo>
                    <a:pt x="215" y="0"/>
                  </a:moveTo>
                  <a:lnTo>
                    <a:pt x="126" y="228"/>
                  </a:lnTo>
                  <a:lnTo>
                    <a:pt x="63" y="381"/>
                  </a:lnTo>
                  <a:lnTo>
                    <a:pt x="25" y="508"/>
                  </a:lnTo>
                </a:path>
              </a:pathLst>
            </a:custGeom>
            <a:ln w="3175">
              <a:solidFill>
                <a:srgbClr val="565658"/>
              </a:solidFill>
            </a:ln>
          </p:spPr>
          <p:txBody>
            <a:bodyPr wrap="square" lIns="0" tIns="0" rIns="0" bIns="0" rtlCol="0"/>
            <a:lstStyle/>
            <a:p/>
          </p:txBody>
        </p:sp>
        <p:sp>
          <p:nvSpPr>
            <p:cNvPr id="4398" name="object 4398" descr=""/>
            <p:cNvSpPr/>
            <p:nvPr/>
          </p:nvSpPr>
          <p:spPr>
            <a:xfrm>
              <a:off x="2365094" y="8102523"/>
              <a:ext cx="635" cy="635"/>
            </a:xfrm>
            <a:custGeom>
              <a:avLst/>
              <a:gdLst/>
              <a:ahLst/>
              <a:cxnLst/>
              <a:rect l="l" t="t" r="r" b="b"/>
              <a:pathLst>
                <a:path w="635" h="634">
                  <a:moveTo>
                    <a:pt x="266" y="0"/>
                  </a:moveTo>
                  <a:lnTo>
                    <a:pt x="165" y="215"/>
                  </a:lnTo>
                  <a:lnTo>
                    <a:pt x="50" y="368"/>
                  </a:lnTo>
                  <a:lnTo>
                    <a:pt x="0" y="533"/>
                  </a:lnTo>
                </a:path>
              </a:pathLst>
            </a:custGeom>
            <a:ln w="3175">
              <a:solidFill>
                <a:srgbClr val="565658"/>
              </a:solidFill>
            </a:ln>
          </p:spPr>
          <p:txBody>
            <a:bodyPr wrap="square" lIns="0" tIns="0" rIns="0" bIns="0" rtlCol="0"/>
            <a:lstStyle/>
            <a:p/>
          </p:txBody>
        </p:sp>
        <p:sp>
          <p:nvSpPr>
            <p:cNvPr id="4399" name="object 4399" descr=""/>
            <p:cNvSpPr/>
            <p:nvPr/>
          </p:nvSpPr>
          <p:spPr>
            <a:xfrm>
              <a:off x="2366253" y="8102982"/>
              <a:ext cx="635" cy="635"/>
            </a:xfrm>
            <a:custGeom>
              <a:avLst/>
              <a:gdLst/>
              <a:ahLst/>
              <a:cxnLst/>
              <a:rect l="l" t="t" r="r" b="b"/>
              <a:pathLst>
                <a:path w="635" h="634">
                  <a:moveTo>
                    <a:pt x="0" y="0"/>
                  </a:moveTo>
                  <a:lnTo>
                    <a:pt x="571" y="304"/>
                  </a:lnTo>
                </a:path>
              </a:pathLst>
            </a:custGeom>
            <a:ln w="3175">
              <a:solidFill>
                <a:srgbClr val="565658"/>
              </a:solidFill>
            </a:ln>
          </p:spPr>
          <p:txBody>
            <a:bodyPr wrap="square" lIns="0" tIns="0" rIns="0" bIns="0" rtlCol="0"/>
            <a:lstStyle/>
            <a:p/>
          </p:txBody>
        </p:sp>
        <p:sp>
          <p:nvSpPr>
            <p:cNvPr id="4400" name="object 4400" descr=""/>
            <p:cNvSpPr/>
            <p:nvPr/>
          </p:nvSpPr>
          <p:spPr>
            <a:xfrm>
              <a:off x="2367332" y="8103565"/>
              <a:ext cx="635" cy="635"/>
            </a:xfrm>
            <a:custGeom>
              <a:avLst/>
              <a:gdLst/>
              <a:ahLst/>
              <a:cxnLst/>
              <a:rect l="l" t="t" r="r" b="b"/>
              <a:pathLst>
                <a:path w="635" h="634">
                  <a:moveTo>
                    <a:pt x="0" y="0"/>
                  </a:moveTo>
                  <a:lnTo>
                    <a:pt x="571" y="279"/>
                  </a:lnTo>
                </a:path>
              </a:pathLst>
            </a:custGeom>
            <a:ln w="3175">
              <a:solidFill>
                <a:srgbClr val="565658"/>
              </a:solidFill>
            </a:ln>
          </p:spPr>
          <p:txBody>
            <a:bodyPr wrap="square" lIns="0" tIns="0" rIns="0" bIns="0" rtlCol="0"/>
            <a:lstStyle/>
            <a:p/>
          </p:txBody>
        </p:sp>
        <p:sp>
          <p:nvSpPr>
            <p:cNvPr id="4401" name="object 4401" descr=""/>
            <p:cNvSpPr/>
            <p:nvPr/>
          </p:nvSpPr>
          <p:spPr>
            <a:xfrm>
              <a:off x="2369093" y="8104470"/>
              <a:ext cx="2540" cy="1270"/>
            </a:xfrm>
            <a:custGeom>
              <a:avLst/>
              <a:gdLst/>
              <a:ahLst/>
              <a:cxnLst/>
              <a:rect l="l" t="t" r="r" b="b"/>
              <a:pathLst>
                <a:path w="2539" h="1270">
                  <a:moveTo>
                    <a:pt x="0" y="0"/>
                  </a:moveTo>
                  <a:lnTo>
                    <a:pt x="2070" y="1092"/>
                  </a:lnTo>
                </a:path>
              </a:pathLst>
            </a:custGeom>
            <a:ln w="3175">
              <a:solidFill>
                <a:srgbClr val="565658"/>
              </a:solidFill>
            </a:ln>
          </p:spPr>
          <p:txBody>
            <a:bodyPr wrap="square" lIns="0" tIns="0" rIns="0" bIns="0" rtlCol="0"/>
            <a:lstStyle/>
            <a:p/>
          </p:txBody>
        </p:sp>
        <p:sp>
          <p:nvSpPr>
            <p:cNvPr id="4402" name="object 4402" descr=""/>
            <p:cNvSpPr/>
            <p:nvPr/>
          </p:nvSpPr>
          <p:spPr>
            <a:xfrm>
              <a:off x="2237819" y="8067908"/>
              <a:ext cx="4445" cy="1905"/>
            </a:xfrm>
            <a:custGeom>
              <a:avLst/>
              <a:gdLst/>
              <a:ahLst/>
              <a:cxnLst/>
              <a:rect l="l" t="t" r="r" b="b"/>
              <a:pathLst>
                <a:path w="4444" h="1904">
                  <a:moveTo>
                    <a:pt x="3987" y="1587"/>
                  </a:moveTo>
                  <a:lnTo>
                    <a:pt x="0" y="0"/>
                  </a:lnTo>
                </a:path>
              </a:pathLst>
            </a:custGeom>
            <a:ln w="3175">
              <a:solidFill>
                <a:srgbClr val="565658"/>
              </a:solidFill>
            </a:ln>
          </p:spPr>
          <p:txBody>
            <a:bodyPr wrap="square" lIns="0" tIns="0" rIns="0" bIns="0" rtlCol="0"/>
            <a:lstStyle/>
            <a:p/>
          </p:txBody>
        </p:sp>
        <p:sp>
          <p:nvSpPr>
            <p:cNvPr id="4403" name="object 4403" descr=""/>
            <p:cNvSpPr/>
            <p:nvPr/>
          </p:nvSpPr>
          <p:spPr>
            <a:xfrm>
              <a:off x="2236673" y="8067443"/>
              <a:ext cx="635" cy="635"/>
            </a:xfrm>
            <a:custGeom>
              <a:avLst/>
              <a:gdLst/>
              <a:ahLst/>
              <a:cxnLst/>
              <a:rect l="l" t="t" r="r" b="b"/>
              <a:pathLst>
                <a:path w="635" h="634">
                  <a:moveTo>
                    <a:pt x="558" y="228"/>
                  </a:moveTo>
                  <a:lnTo>
                    <a:pt x="0" y="0"/>
                  </a:lnTo>
                </a:path>
              </a:pathLst>
            </a:custGeom>
            <a:ln w="3175">
              <a:solidFill>
                <a:srgbClr val="565658"/>
              </a:solidFill>
            </a:ln>
          </p:spPr>
          <p:txBody>
            <a:bodyPr wrap="square" lIns="0" tIns="0" rIns="0" bIns="0" rtlCol="0"/>
            <a:lstStyle/>
            <a:p/>
          </p:txBody>
        </p:sp>
        <p:sp>
          <p:nvSpPr>
            <p:cNvPr id="4404" name="object 4404" descr=""/>
            <p:cNvSpPr/>
            <p:nvPr/>
          </p:nvSpPr>
          <p:spPr>
            <a:xfrm>
              <a:off x="2241807" y="8068962"/>
              <a:ext cx="635" cy="635"/>
            </a:xfrm>
            <a:custGeom>
              <a:avLst/>
              <a:gdLst/>
              <a:ahLst/>
              <a:cxnLst/>
              <a:rect l="l" t="t" r="r" b="b"/>
              <a:pathLst>
                <a:path w="635" h="634">
                  <a:moveTo>
                    <a:pt x="0" y="533"/>
                  </a:moveTo>
                  <a:lnTo>
                    <a:pt x="101" y="317"/>
                  </a:lnTo>
                  <a:lnTo>
                    <a:pt x="177" y="152"/>
                  </a:lnTo>
                  <a:lnTo>
                    <a:pt x="215" y="12"/>
                  </a:lnTo>
                </a:path>
              </a:pathLst>
            </a:custGeom>
            <a:ln w="3175">
              <a:solidFill>
                <a:srgbClr val="565658"/>
              </a:solidFill>
            </a:ln>
          </p:spPr>
          <p:txBody>
            <a:bodyPr wrap="square" lIns="0" tIns="0" rIns="0" bIns="0" rtlCol="0"/>
            <a:lstStyle/>
            <a:p/>
          </p:txBody>
        </p:sp>
        <p:sp>
          <p:nvSpPr>
            <p:cNvPr id="4405" name="object 4405" descr=""/>
            <p:cNvSpPr/>
            <p:nvPr/>
          </p:nvSpPr>
          <p:spPr>
            <a:xfrm>
              <a:off x="2231327" y="8160733"/>
              <a:ext cx="635" cy="635"/>
            </a:xfrm>
            <a:custGeom>
              <a:avLst/>
              <a:gdLst/>
              <a:ahLst/>
              <a:cxnLst/>
              <a:rect l="l" t="t" r="r" b="b"/>
              <a:pathLst>
                <a:path w="635" h="634">
                  <a:moveTo>
                    <a:pt x="0" y="571"/>
                  </a:moveTo>
                  <a:lnTo>
                    <a:pt x="88" y="342"/>
                  </a:lnTo>
                  <a:lnTo>
                    <a:pt x="165" y="177"/>
                  </a:lnTo>
                  <a:lnTo>
                    <a:pt x="203" y="38"/>
                  </a:lnTo>
                </a:path>
              </a:pathLst>
            </a:custGeom>
            <a:ln w="3175">
              <a:solidFill>
                <a:srgbClr val="565658"/>
              </a:solidFill>
            </a:ln>
          </p:spPr>
          <p:txBody>
            <a:bodyPr wrap="square" lIns="0" tIns="0" rIns="0" bIns="0" rtlCol="0"/>
            <a:lstStyle/>
            <a:p/>
          </p:txBody>
        </p:sp>
        <p:sp>
          <p:nvSpPr>
            <p:cNvPr id="4406" name="object 4406" descr=""/>
            <p:cNvSpPr/>
            <p:nvPr/>
          </p:nvSpPr>
          <p:spPr>
            <a:xfrm>
              <a:off x="2367095" y="8094088"/>
              <a:ext cx="635" cy="635"/>
            </a:xfrm>
            <a:custGeom>
              <a:avLst/>
              <a:gdLst/>
              <a:ahLst/>
              <a:cxnLst/>
              <a:rect l="l" t="t" r="r" b="b"/>
              <a:pathLst>
                <a:path w="635" h="634">
                  <a:moveTo>
                    <a:pt x="38" y="596"/>
                  </a:moveTo>
                  <a:lnTo>
                    <a:pt x="12" y="355"/>
                  </a:lnTo>
                  <a:lnTo>
                    <a:pt x="0" y="165"/>
                  </a:lnTo>
                  <a:lnTo>
                    <a:pt x="0" y="0"/>
                  </a:lnTo>
                </a:path>
              </a:pathLst>
            </a:custGeom>
            <a:ln w="3175">
              <a:solidFill>
                <a:srgbClr val="565658"/>
              </a:solidFill>
            </a:ln>
          </p:spPr>
          <p:txBody>
            <a:bodyPr wrap="square" lIns="0" tIns="0" rIns="0" bIns="0" rtlCol="0"/>
            <a:lstStyle/>
            <a:p/>
          </p:txBody>
        </p:sp>
        <p:sp>
          <p:nvSpPr>
            <p:cNvPr id="4407" name="object 4407" descr=""/>
            <p:cNvSpPr/>
            <p:nvPr/>
          </p:nvSpPr>
          <p:spPr>
            <a:xfrm>
              <a:off x="2224147" y="8169732"/>
              <a:ext cx="4445" cy="1270"/>
            </a:xfrm>
            <a:custGeom>
              <a:avLst/>
              <a:gdLst/>
              <a:ahLst/>
              <a:cxnLst/>
              <a:rect l="l" t="t" r="r" b="b"/>
              <a:pathLst>
                <a:path w="4444" h="1270">
                  <a:moveTo>
                    <a:pt x="0" y="787"/>
                  </a:moveTo>
                  <a:lnTo>
                    <a:pt x="4318" y="0"/>
                  </a:lnTo>
                </a:path>
              </a:pathLst>
            </a:custGeom>
            <a:ln w="3175">
              <a:solidFill>
                <a:srgbClr val="565658"/>
              </a:solidFill>
            </a:ln>
          </p:spPr>
          <p:txBody>
            <a:bodyPr wrap="square" lIns="0" tIns="0" rIns="0" bIns="0" rtlCol="0"/>
            <a:lstStyle/>
            <a:p/>
          </p:txBody>
        </p:sp>
        <p:sp>
          <p:nvSpPr>
            <p:cNvPr id="4408" name="object 4408" descr=""/>
            <p:cNvSpPr/>
            <p:nvPr/>
          </p:nvSpPr>
          <p:spPr>
            <a:xfrm>
              <a:off x="2229083" y="8169309"/>
              <a:ext cx="1905" cy="635"/>
            </a:xfrm>
            <a:custGeom>
              <a:avLst/>
              <a:gdLst/>
              <a:ahLst/>
              <a:cxnLst/>
              <a:rect l="l" t="t" r="r" b="b"/>
              <a:pathLst>
                <a:path w="1905" h="634">
                  <a:moveTo>
                    <a:pt x="0" y="304"/>
                  </a:moveTo>
                  <a:lnTo>
                    <a:pt x="1638" y="0"/>
                  </a:lnTo>
                </a:path>
              </a:pathLst>
            </a:custGeom>
            <a:ln w="3175">
              <a:solidFill>
                <a:srgbClr val="565658"/>
              </a:solidFill>
            </a:ln>
          </p:spPr>
          <p:txBody>
            <a:bodyPr wrap="square" lIns="0" tIns="0" rIns="0" bIns="0" rtlCol="0"/>
            <a:lstStyle/>
            <a:p/>
          </p:txBody>
        </p:sp>
        <p:sp>
          <p:nvSpPr>
            <p:cNvPr id="4409" name="object 4409" descr=""/>
            <p:cNvSpPr/>
            <p:nvPr/>
          </p:nvSpPr>
          <p:spPr>
            <a:xfrm>
              <a:off x="2378407" y="8007713"/>
              <a:ext cx="635" cy="635"/>
            </a:xfrm>
            <a:custGeom>
              <a:avLst/>
              <a:gdLst/>
              <a:ahLst/>
              <a:cxnLst/>
              <a:rect l="l" t="t" r="r" b="b"/>
              <a:pathLst>
                <a:path w="635" h="634">
                  <a:moveTo>
                    <a:pt x="0" y="0"/>
                  </a:moveTo>
                  <a:lnTo>
                    <a:pt x="50" y="241"/>
                  </a:lnTo>
                  <a:lnTo>
                    <a:pt x="76" y="406"/>
                  </a:lnTo>
                  <a:lnTo>
                    <a:pt x="114" y="533"/>
                  </a:lnTo>
                </a:path>
              </a:pathLst>
            </a:custGeom>
            <a:ln w="3175">
              <a:solidFill>
                <a:srgbClr val="565658"/>
              </a:solidFill>
            </a:ln>
          </p:spPr>
          <p:txBody>
            <a:bodyPr wrap="square" lIns="0" tIns="0" rIns="0" bIns="0" rtlCol="0"/>
            <a:lstStyle/>
            <a:p/>
          </p:txBody>
        </p:sp>
        <p:sp>
          <p:nvSpPr>
            <p:cNvPr id="4410" name="object 4410" descr=""/>
            <p:cNvSpPr/>
            <p:nvPr/>
          </p:nvSpPr>
          <p:spPr>
            <a:xfrm>
              <a:off x="2231560" y="8250773"/>
              <a:ext cx="635" cy="635"/>
            </a:xfrm>
            <a:custGeom>
              <a:avLst/>
              <a:gdLst/>
              <a:ahLst/>
              <a:cxnLst/>
              <a:rect l="l" t="t" r="r" b="b"/>
              <a:pathLst>
                <a:path w="635" h="634">
                  <a:moveTo>
                    <a:pt x="165" y="571"/>
                  </a:moveTo>
                  <a:lnTo>
                    <a:pt x="101" y="342"/>
                  </a:lnTo>
                  <a:lnTo>
                    <a:pt x="25" y="165"/>
                  </a:lnTo>
                  <a:lnTo>
                    <a:pt x="12" y="38"/>
                  </a:lnTo>
                </a:path>
              </a:pathLst>
            </a:custGeom>
            <a:ln w="3175">
              <a:solidFill>
                <a:srgbClr val="565658"/>
              </a:solidFill>
            </a:ln>
          </p:spPr>
          <p:txBody>
            <a:bodyPr wrap="square" lIns="0" tIns="0" rIns="0" bIns="0" rtlCol="0"/>
            <a:lstStyle/>
            <a:p/>
          </p:txBody>
        </p:sp>
        <p:sp>
          <p:nvSpPr>
            <p:cNvPr id="4411" name="object 4411" descr=""/>
            <p:cNvSpPr/>
            <p:nvPr/>
          </p:nvSpPr>
          <p:spPr>
            <a:xfrm>
              <a:off x="2240862" y="8077475"/>
              <a:ext cx="635" cy="635"/>
            </a:xfrm>
            <a:custGeom>
              <a:avLst/>
              <a:gdLst/>
              <a:ahLst/>
              <a:cxnLst/>
              <a:rect l="l" t="t" r="r" b="b"/>
              <a:pathLst>
                <a:path w="635" h="634">
                  <a:moveTo>
                    <a:pt x="101" y="584"/>
                  </a:moveTo>
                  <a:lnTo>
                    <a:pt x="76" y="406"/>
                  </a:lnTo>
                  <a:lnTo>
                    <a:pt x="38" y="228"/>
                  </a:lnTo>
                  <a:lnTo>
                    <a:pt x="0" y="0"/>
                  </a:lnTo>
                </a:path>
              </a:pathLst>
            </a:custGeom>
            <a:ln w="3175">
              <a:solidFill>
                <a:srgbClr val="565658"/>
              </a:solidFill>
            </a:ln>
          </p:spPr>
          <p:txBody>
            <a:bodyPr wrap="square" lIns="0" tIns="0" rIns="0" bIns="0" rtlCol="0"/>
            <a:lstStyle/>
            <a:p/>
          </p:txBody>
        </p:sp>
        <p:sp>
          <p:nvSpPr>
            <p:cNvPr id="4412" name="object 4412" descr=""/>
            <p:cNvSpPr/>
            <p:nvPr/>
          </p:nvSpPr>
          <p:spPr>
            <a:xfrm>
              <a:off x="2263760" y="7987694"/>
              <a:ext cx="635" cy="635"/>
            </a:xfrm>
            <a:custGeom>
              <a:avLst/>
              <a:gdLst/>
              <a:ahLst/>
              <a:cxnLst/>
              <a:rect l="l" t="t" r="r" b="b"/>
              <a:pathLst>
                <a:path w="635" h="634">
                  <a:moveTo>
                    <a:pt x="0" y="368"/>
                  </a:moveTo>
                  <a:lnTo>
                    <a:pt x="190" y="215"/>
                  </a:lnTo>
                  <a:lnTo>
                    <a:pt x="419" y="38"/>
                  </a:lnTo>
                </a:path>
              </a:pathLst>
            </a:custGeom>
            <a:ln w="3175">
              <a:solidFill>
                <a:srgbClr val="565658"/>
              </a:solidFill>
            </a:ln>
          </p:spPr>
          <p:txBody>
            <a:bodyPr wrap="square" lIns="0" tIns="0" rIns="0" bIns="0" rtlCol="0"/>
            <a:lstStyle/>
            <a:p/>
          </p:txBody>
        </p:sp>
        <p:sp>
          <p:nvSpPr>
            <p:cNvPr id="4413" name="object 4413" descr=""/>
            <p:cNvSpPr/>
            <p:nvPr/>
          </p:nvSpPr>
          <p:spPr>
            <a:xfrm>
              <a:off x="2258848" y="7994578"/>
              <a:ext cx="635" cy="635"/>
            </a:xfrm>
            <a:custGeom>
              <a:avLst/>
              <a:gdLst/>
              <a:ahLst/>
              <a:cxnLst/>
              <a:rect l="l" t="t" r="r" b="b"/>
              <a:pathLst>
                <a:path w="635" h="634">
                  <a:moveTo>
                    <a:pt x="0" y="558"/>
                  </a:moveTo>
                  <a:lnTo>
                    <a:pt x="63" y="380"/>
                  </a:lnTo>
                  <a:lnTo>
                    <a:pt x="127" y="215"/>
                  </a:lnTo>
                  <a:lnTo>
                    <a:pt x="215" y="0"/>
                  </a:lnTo>
                </a:path>
              </a:pathLst>
            </a:custGeom>
            <a:ln w="3175">
              <a:solidFill>
                <a:srgbClr val="565658"/>
              </a:solidFill>
            </a:ln>
          </p:spPr>
          <p:txBody>
            <a:bodyPr wrap="square" lIns="0" tIns="0" rIns="0" bIns="0" rtlCol="0"/>
            <a:lstStyle/>
            <a:p/>
          </p:txBody>
        </p:sp>
        <p:sp>
          <p:nvSpPr>
            <p:cNvPr id="4414" name="object 4414" descr=""/>
            <p:cNvSpPr/>
            <p:nvPr/>
          </p:nvSpPr>
          <p:spPr>
            <a:xfrm>
              <a:off x="2230781" y="8169703"/>
              <a:ext cx="635" cy="635"/>
            </a:xfrm>
            <a:custGeom>
              <a:avLst/>
              <a:gdLst/>
              <a:ahLst/>
              <a:cxnLst/>
              <a:rect l="l" t="t" r="r" b="b"/>
              <a:pathLst>
                <a:path w="635" h="634">
                  <a:moveTo>
                    <a:pt x="38" y="190"/>
                  </a:moveTo>
                  <a:lnTo>
                    <a:pt x="38" y="139"/>
                  </a:lnTo>
                  <a:lnTo>
                    <a:pt x="0" y="0"/>
                  </a:lnTo>
                </a:path>
              </a:pathLst>
            </a:custGeom>
            <a:ln w="3175">
              <a:solidFill>
                <a:srgbClr val="565658"/>
              </a:solidFill>
            </a:ln>
          </p:spPr>
          <p:txBody>
            <a:bodyPr wrap="square" lIns="0" tIns="0" rIns="0" bIns="0" rtlCol="0"/>
            <a:lstStyle/>
            <a:p/>
          </p:txBody>
        </p:sp>
        <p:sp>
          <p:nvSpPr>
            <p:cNvPr id="4415" name="object 4415" descr=""/>
            <p:cNvSpPr/>
            <p:nvPr/>
          </p:nvSpPr>
          <p:spPr>
            <a:xfrm>
              <a:off x="2924458" y="8016755"/>
              <a:ext cx="0" cy="6350"/>
            </a:xfrm>
            <a:custGeom>
              <a:avLst/>
              <a:gdLst/>
              <a:ahLst/>
              <a:cxnLst/>
              <a:rect l="l" t="t" r="r" b="b"/>
              <a:pathLst>
                <a:path w="0" h="6350">
                  <a:moveTo>
                    <a:pt x="0" y="0"/>
                  </a:moveTo>
                  <a:lnTo>
                    <a:pt x="0" y="6184"/>
                  </a:lnTo>
                </a:path>
              </a:pathLst>
            </a:custGeom>
            <a:ln w="3175">
              <a:solidFill>
                <a:srgbClr val="565658"/>
              </a:solidFill>
            </a:ln>
          </p:spPr>
          <p:txBody>
            <a:bodyPr wrap="square" lIns="0" tIns="0" rIns="0" bIns="0" rtlCol="0"/>
            <a:lstStyle/>
            <a:p/>
          </p:txBody>
        </p:sp>
        <p:sp>
          <p:nvSpPr>
            <p:cNvPr id="4416" name="object 4416" descr=""/>
            <p:cNvSpPr/>
            <p:nvPr/>
          </p:nvSpPr>
          <p:spPr>
            <a:xfrm>
              <a:off x="2924817" y="8016984"/>
              <a:ext cx="0" cy="5715"/>
            </a:xfrm>
            <a:custGeom>
              <a:avLst/>
              <a:gdLst/>
              <a:ahLst/>
              <a:cxnLst/>
              <a:rect l="l" t="t" r="r" b="b"/>
              <a:pathLst>
                <a:path w="0" h="5715">
                  <a:moveTo>
                    <a:pt x="0" y="0"/>
                  </a:moveTo>
                  <a:lnTo>
                    <a:pt x="0" y="5626"/>
                  </a:lnTo>
                </a:path>
              </a:pathLst>
            </a:custGeom>
            <a:ln w="3175">
              <a:solidFill>
                <a:srgbClr val="565658"/>
              </a:solidFill>
            </a:ln>
          </p:spPr>
          <p:txBody>
            <a:bodyPr wrap="square" lIns="0" tIns="0" rIns="0" bIns="0" rtlCol="0"/>
            <a:lstStyle/>
            <a:p/>
          </p:txBody>
        </p:sp>
        <p:sp>
          <p:nvSpPr>
            <p:cNvPr id="4417" name="object 4417" descr=""/>
            <p:cNvSpPr/>
            <p:nvPr/>
          </p:nvSpPr>
          <p:spPr>
            <a:xfrm>
              <a:off x="2921257" y="8022832"/>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418" name="object 4418" descr=""/>
            <p:cNvSpPr/>
            <p:nvPr/>
          </p:nvSpPr>
          <p:spPr>
            <a:xfrm>
              <a:off x="2921245" y="8016755"/>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4419" name="object 4419" descr=""/>
            <p:cNvSpPr/>
            <p:nvPr/>
          </p:nvSpPr>
          <p:spPr>
            <a:xfrm>
              <a:off x="2062259" y="8813915"/>
              <a:ext cx="0" cy="8255"/>
            </a:xfrm>
            <a:custGeom>
              <a:avLst/>
              <a:gdLst/>
              <a:ahLst/>
              <a:cxnLst/>
              <a:rect l="l" t="t" r="r" b="b"/>
              <a:pathLst>
                <a:path w="0" h="8254">
                  <a:moveTo>
                    <a:pt x="0" y="0"/>
                  </a:moveTo>
                  <a:lnTo>
                    <a:pt x="0" y="7708"/>
                  </a:lnTo>
                </a:path>
              </a:pathLst>
            </a:custGeom>
            <a:ln w="3175">
              <a:solidFill>
                <a:srgbClr val="565658"/>
              </a:solidFill>
            </a:ln>
          </p:spPr>
          <p:txBody>
            <a:bodyPr wrap="square" lIns="0" tIns="0" rIns="0" bIns="0" rtlCol="0"/>
            <a:lstStyle/>
            <a:p/>
          </p:txBody>
        </p:sp>
        <p:sp>
          <p:nvSpPr>
            <p:cNvPr id="4420" name="object 4420" descr=""/>
            <p:cNvSpPr/>
            <p:nvPr/>
          </p:nvSpPr>
          <p:spPr>
            <a:xfrm>
              <a:off x="2062259" y="8822597"/>
              <a:ext cx="0" cy="6985"/>
            </a:xfrm>
            <a:custGeom>
              <a:avLst/>
              <a:gdLst/>
              <a:ahLst/>
              <a:cxnLst/>
              <a:rect l="l" t="t" r="r" b="b"/>
              <a:pathLst>
                <a:path w="0" h="6984">
                  <a:moveTo>
                    <a:pt x="0" y="0"/>
                  </a:moveTo>
                  <a:lnTo>
                    <a:pt x="0" y="6756"/>
                  </a:lnTo>
                </a:path>
              </a:pathLst>
            </a:custGeom>
            <a:ln w="3175">
              <a:solidFill>
                <a:srgbClr val="565658"/>
              </a:solidFill>
            </a:ln>
          </p:spPr>
          <p:txBody>
            <a:bodyPr wrap="square" lIns="0" tIns="0" rIns="0" bIns="0" rtlCol="0"/>
            <a:lstStyle/>
            <a:p/>
          </p:txBody>
        </p:sp>
        <p:sp>
          <p:nvSpPr>
            <p:cNvPr id="4421" name="object 4421" descr=""/>
            <p:cNvSpPr/>
            <p:nvPr/>
          </p:nvSpPr>
          <p:spPr>
            <a:xfrm>
              <a:off x="2054953" y="8814696"/>
              <a:ext cx="0" cy="8890"/>
            </a:xfrm>
            <a:custGeom>
              <a:avLst/>
              <a:gdLst/>
              <a:ahLst/>
              <a:cxnLst/>
              <a:rect l="l" t="t" r="r" b="b"/>
              <a:pathLst>
                <a:path w="0" h="8890">
                  <a:moveTo>
                    <a:pt x="0" y="0"/>
                  </a:moveTo>
                  <a:lnTo>
                    <a:pt x="0" y="8445"/>
                  </a:lnTo>
                </a:path>
              </a:pathLst>
            </a:custGeom>
            <a:ln w="3175">
              <a:solidFill>
                <a:srgbClr val="565658"/>
              </a:solidFill>
            </a:ln>
          </p:spPr>
          <p:txBody>
            <a:bodyPr wrap="square" lIns="0" tIns="0" rIns="0" bIns="0" rtlCol="0"/>
            <a:lstStyle/>
            <a:p/>
          </p:txBody>
        </p:sp>
        <p:sp>
          <p:nvSpPr>
            <p:cNvPr id="4422" name="object 4422" descr=""/>
            <p:cNvSpPr/>
            <p:nvPr/>
          </p:nvSpPr>
          <p:spPr>
            <a:xfrm>
              <a:off x="2054953" y="8822994"/>
              <a:ext cx="0" cy="5715"/>
            </a:xfrm>
            <a:custGeom>
              <a:avLst/>
              <a:gdLst/>
              <a:ahLst/>
              <a:cxnLst/>
              <a:rect l="l" t="t" r="r" b="b"/>
              <a:pathLst>
                <a:path w="0" h="5715">
                  <a:moveTo>
                    <a:pt x="0" y="0"/>
                  </a:moveTo>
                  <a:lnTo>
                    <a:pt x="0" y="5511"/>
                  </a:lnTo>
                </a:path>
              </a:pathLst>
            </a:custGeom>
            <a:ln w="3175">
              <a:solidFill>
                <a:srgbClr val="565658"/>
              </a:solidFill>
            </a:ln>
          </p:spPr>
          <p:txBody>
            <a:bodyPr wrap="square" lIns="0" tIns="0" rIns="0" bIns="0" rtlCol="0"/>
            <a:lstStyle/>
            <a:p/>
          </p:txBody>
        </p:sp>
        <p:sp>
          <p:nvSpPr>
            <p:cNvPr id="4423" name="object 4423" descr=""/>
            <p:cNvSpPr/>
            <p:nvPr/>
          </p:nvSpPr>
          <p:spPr>
            <a:xfrm>
              <a:off x="2924458" y="7956957"/>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4424" name="object 4424" descr=""/>
            <p:cNvSpPr/>
            <p:nvPr/>
          </p:nvSpPr>
          <p:spPr>
            <a:xfrm>
              <a:off x="2924458" y="7958495"/>
              <a:ext cx="0" cy="5080"/>
            </a:xfrm>
            <a:custGeom>
              <a:avLst/>
              <a:gdLst/>
              <a:ahLst/>
              <a:cxnLst/>
              <a:rect l="l" t="t" r="r" b="b"/>
              <a:pathLst>
                <a:path w="0" h="5079">
                  <a:moveTo>
                    <a:pt x="0" y="0"/>
                  </a:moveTo>
                  <a:lnTo>
                    <a:pt x="0" y="4660"/>
                  </a:lnTo>
                </a:path>
              </a:pathLst>
            </a:custGeom>
            <a:ln w="3175">
              <a:solidFill>
                <a:srgbClr val="565658"/>
              </a:solidFill>
            </a:ln>
          </p:spPr>
          <p:txBody>
            <a:bodyPr wrap="square" lIns="0" tIns="0" rIns="0" bIns="0" rtlCol="0"/>
            <a:lstStyle/>
            <a:p/>
          </p:txBody>
        </p:sp>
        <p:sp>
          <p:nvSpPr>
            <p:cNvPr id="4425" name="object 4425" descr=""/>
            <p:cNvSpPr/>
            <p:nvPr/>
          </p:nvSpPr>
          <p:spPr>
            <a:xfrm>
              <a:off x="2924817" y="7958662"/>
              <a:ext cx="0" cy="4445"/>
            </a:xfrm>
            <a:custGeom>
              <a:avLst/>
              <a:gdLst/>
              <a:ahLst/>
              <a:cxnLst/>
              <a:rect l="l" t="t" r="r" b="b"/>
              <a:pathLst>
                <a:path w="0" h="4445">
                  <a:moveTo>
                    <a:pt x="0" y="0"/>
                  </a:moveTo>
                  <a:lnTo>
                    <a:pt x="0" y="3975"/>
                  </a:lnTo>
                </a:path>
              </a:pathLst>
            </a:custGeom>
            <a:ln w="3175">
              <a:solidFill>
                <a:srgbClr val="565658"/>
              </a:solidFill>
            </a:ln>
          </p:spPr>
          <p:txBody>
            <a:bodyPr wrap="square" lIns="0" tIns="0" rIns="0" bIns="0" rtlCol="0"/>
            <a:lstStyle/>
            <a:p/>
          </p:txBody>
        </p:sp>
        <p:sp>
          <p:nvSpPr>
            <p:cNvPr id="4426" name="object 4426" descr=""/>
            <p:cNvSpPr/>
            <p:nvPr/>
          </p:nvSpPr>
          <p:spPr>
            <a:xfrm>
              <a:off x="2924817" y="7957304"/>
              <a:ext cx="0" cy="1905"/>
            </a:xfrm>
            <a:custGeom>
              <a:avLst/>
              <a:gdLst/>
              <a:ahLst/>
              <a:cxnLst/>
              <a:rect l="l" t="t" r="r" b="b"/>
              <a:pathLst>
                <a:path w="0" h="1904">
                  <a:moveTo>
                    <a:pt x="0" y="0"/>
                  </a:moveTo>
                  <a:lnTo>
                    <a:pt x="0" y="1346"/>
                  </a:lnTo>
                </a:path>
              </a:pathLst>
            </a:custGeom>
            <a:ln w="3175">
              <a:solidFill>
                <a:srgbClr val="565658"/>
              </a:solidFill>
            </a:ln>
          </p:spPr>
          <p:txBody>
            <a:bodyPr wrap="square" lIns="0" tIns="0" rIns="0" bIns="0" rtlCol="0"/>
            <a:lstStyle/>
            <a:p/>
          </p:txBody>
        </p:sp>
        <p:sp>
          <p:nvSpPr>
            <p:cNvPr id="4427" name="object 4427" descr=""/>
            <p:cNvSpPr/>
            <p:nvPr/>
          </p:nvSpPr>
          <p:spPr>
            <a:xfrm>
              <a:off x="2921257" y="7963157"/>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428" name="object 4428" descr=""/>
            <p:cNvSpPr/>
            <p:nvPr/>
          </p:nvSpPr>
          <p:spPr>
            <a:xfrm>
              <a:off x="2921245" y="7957074"/>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4429" name="object 4429" descr=""/>
            <p:cNvSpPr/>
            <p:nvPr/>
          </p:nvSpPr>
          <p:spPr>
            <a:xfrm>
              <a:off x="2111546" y="8739421"/>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4430" name="object 4430" descr=""/>
            <p:cNvSpPr/>
            <p:nvPr/>
          </p:nvSpPr>
          <p:spPr>
            <a:xfrm>
              <a:off x="2111542" y="8739421"/>
              <a:ext cx="15875" cy="0"/>
            </a:xfrm>
            <a:custGeom>
              <a:avLst/>
              <a:gdLst/>
              <a:ahLst/>
              <a:cxnLst/>
              <a:rect l="l" t="t" r="r" b="b"/>
              <a:pathLst>
                <a:path w="15875" h="0">
                  <a:moveTo>
                    <a:pt x="14998" y="0"/>
                  </a:moveTo>
                  <a:lnTo>
                    <a:pt x="15455" y="0"/>
                  </a:lnTo>
                  <a:lnTo>
                    <a:pt x="14998" y="0"/>
                  </a:lnTo>
                  <a:lnTo>
                    <a:pt x="13665" y="0"/>
                  </a:lnTo>
                  <a:lnTo>
                    <a:pt x="495" y="0"/>
                  </a:lnTo>
                  <a:lnTo>
                    <a:pt x="0" y="0"/>
                  </a:lnTo>
                </a:path>
              </a:pathLst>
            </a:custGeom>
            <a:ln w="3175">
              <a:solidFill>
                <a:srgbClr val="565658"/>
              </a:solidFill>
            </a:ln>
          </p:spPr>
          <p:txBody>
            <a:bodyPr wrap="square" lIns="0" tIns="0" rIns="0" bIns="0" rtlCol="0"/>
            <a:lstStyle/>
            <a:p/>
          </p:txBody>
        </p:sp>
        <p:sp>
          <p:nvSpPr>
            <p:cNvPr id="4431" name="object 4431" descr=""/>
            <p:cNvSpPr/>
            <p:nvPr/>
          </p:nvSpPr>
          <p:spPr>
            <a:xfrm>
              <a:off x="2912341" y="8024084"/>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432" name="object 4432" descr=""/>
            <p:cNvSpPr/>
            <p:nvPr/>
          </p:nvSpPr>
          <p:spPr>
            <a:xfrm>
              <a:off x="2912352" y="8017995"/>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4433" name="object 4433" descr=""/>
            <p:cNvSpPr/>
            <p:nvPr/>
          </p:nvSpPr>
          <p:spPr>
            <a:xfrm>
              <a:off x="2112514" y="8738466"/>
              <a:ext cx="13335" cy="0"/>
            </a:xfrm>
            <a:custGeom>
              <a:avLst/>
              <a:gdLst/>
              <a:ahLst/>
              <a:cxnLst/>
              <a:rect l="l" t="t" r="r" b="b"/>
              <a:pathLst>
                <a:path w="13335" h="0">
                  <a:moveTo>
                    <a:pt x="0" y="0"/>
                  </a:moveTo>
                  <a:lnTo>
                    <a:pt x="0" y="0"/>
                  </a:lnTo>
                  <a:lnTo>
                    <a:pt x="11950" y="0"/>
                  </a:lnTo>
                  <a:lnTo>
                    <a:pt x="13131" y="0"/>
                  </a:lnTo>
                </a:path>
              </a:pathLst>
            </a:custGeom>
            <a:ln w="3175">
              <a:solidFill>
                <a:srgbClr val="565658"/>
              </a:solidFill>
            </a:ln>
          </p:spPr>
          <p:txBody>
            <a:bodyPr wrap="square" lIns="0" tIns="0" rIns="0" bIns="0" rtlCol="0"/>
            <a:lstStyle/>
            <a:p/>
          </p:txBody>
        </p:sp>
        <p:sp>
          <p:nvSpPr>
            <p:cNvPr id="4434" name="object 4434" descr=""/>
            <p:cNvSpPr/>
            <p:nvPr/>
          </p:nvSpPr>
          <p:spPr>
            <a:xfrm>
              <a:off x="2912341" y="8021895"/>
              <a:ext cx="0" cy="2540"/>
            </a:xfrm>
            <a:custGeom>
              <a:avLst/>
              <a:gdLst/>
              <a:ahLst/>
              <a:cxnLst/>
              <a:rect l="l" t="t" r="r" b="b"/>
              <a:pathLst>
                <a:path w="0" h="2540">
                  <a:moveTo>
                    <a:pt x="0" y="0"/>
                  </a:moveTo>
                  <a:lnTo>
                    <a:pt x="0" y="1981"/>
                  </a:lnTo>
                </a:path>
              </a:pathLst>
            </a:custGeom>
            <a:ln w="3175">
              <a:solidFill>
                <a:srgbClr val="565658"/>
              </a:solidFill>
            </a:ln>
          </p:spPr>
          <p:txBody>
            <a:bodyPr wrap="square" lIns="0" tIns="0" rIns="0" bIns="0" rtlCol="0"/>
            <a:lstStyle/>
            <a:p/>
          </p:txBody>
        </p:sp>
        <p:sp>
          <p:nvSpPr>
            <p:cNvPr id="4435" name="object 4435" descr=""/>
            <p:cNvSpPr/>
            <p:nvPr/>
          </p:nvSpPr>
          <p:spPr>
            <a:xfrm>
              <a:off x="2912341" y="8023867"/>
              <a:ext cx="0" cy="635"/>
            </a:xfrm>
            <a:custGeom>
              <a:avLst/>
              <a:gdLst/>
              <a:ahLst/>
              <a:cxnLst/>
              <a:rect l="l" t="t" r="r" b="b"/>
              <a:pathLst>
                <a:path w="0" h="634">
                  <a:moveTo>
                    <a:pt x="0" y="0"/>
                  </a:moveTo>
                  <a:lnTo>
                    <a:pt x="0" y="330"/>
                  </a:lnTo>
                </a:path>
              </a:pathLst>
            </a:custGeom>
            <a:ln w="3175">
              <a:solidFill>
                <a:srgbClr val="565658"/>
              </a:solidFill>
            </a:ln>
          </p:spPr>
          <p:txBody>
            <a:bodyPr wrap="square" lIns="0" tIns="0" rIns="0" bIns="0" rtlCol="0"/>
            <a:lstStyle/>
            <a:p/>
          </p:txBody>
        </p:sp>
        <p:sp>
          <p:nvSpPr>
            <p:cNvPr id="4436" name="object 4436" descr=""/>
            <p:cNvSpPr/>
            <p:nvPr/>
          </p:nvSpPr>
          <p:spPr>
            <a:xfrm>
              <a:off x="2915540" y="8017883"/>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4437" name="object 4437" descr=""/>
            <p:cNvSpPr/>
            <p:nvPr/>
          </p:nvSpPr>
          <p:spPr>
            <a:xfrm>
              <a:off x="2915540" y="8023867"/>
              <a:ext cx="0" cy="635"/>
            </a:xfrm>
            <a:custGeom>
              <a:avLst/>
              <a:gdLst/>
              <a:ahLst/>
              <a:cxnLst/>
              <a:rect l="l" t="t" r="r" b="b"/>
              <a:pathLst>
                <a:path w="0" h="634">
                  <a:moveTo>
                    <a:pt x="0" y="0"/>
                  </a:moveTo>
                  <a:lnTo>
                    <a:pt x="0" y="330"/>
                  </a:lnTo>
                </a:path>
              </a:pathLst>
            </a:custGeom>
            <a:ln w="3175">
              <a:solidFill>
                <a:srgbClr val="565658"/>
              </a:solidFill>
            </a:ln>
          </p:spPr>
          <p:txBody>
            <a:bodyPr wrap="square" lIns="0" tIns="0" rIns="0" bIns="0" rtlCol="0"/>
            <a:lstStyle/>
            <a:p/>
          </p:txBody>
        </p:sp>
        <p:sp>
          <p:nvSpPr>
            <p:cNvPr id="4438" name="object 4438" descr=""/>
            <p:cNvSpPr/>
            <p:nvPr/>
          </p:nvSpPr>
          <p:spPr>
            <a:xfrm>
              <a:off x="2915900" y="8018225"/>
              <a:ext cx="0" cy="5715"/>
            </a:xfrm>
            <a:custGeom>
              <a:avLst/>
              <a:gdLst/>
              <a:ahLst/>
              <a:cxnLst/>
              <a:rect l="l" t="t" r="r" b="b"/>
              <a:pathLst>
                <a:path w="0" h="5715">
                  <a:moveTo>
                    <a:pt x="0" y="0"/>
                  </a:moveTo>
                  <a:lnTo>
                    <a:pt x="0" y="5334"/>
                  </a:lnTo>
                </a:path>
              </a:pathLst>
            </a:custGeom>
            <a:ln w="3175">
              <a:solidFill>
                <a:srgbClr val="565658"/>
              </a:solidFill>
            </a:ln>
          </p:spPr>
          <p:txBody>
            <a:bodyPr wrap="square" lIns="0" tIns="0" rIns="0" bIns="0" rtlCol="0"/>
            <a:lstStyle/>
            <a:p/>
          </p:txBody>
        </p:sp>
        <p:sp>
          <p:nvSpPr>
            <p:cNvPr id="4439" name="object 4439" descr=""/>
            <p:cNvSpPr/>
            <p:nvPr/>
          </p:nvSpPr>
          <p:spPr>
            <a:xfrm>
              <a:off x="2064567" y="8811534"/>
              <a:ext cx="635" cy="6350"/>
            </a:xfrm>
            <a:custGeom>
              <a:avLst/>
              <a:gdLst/>
              <a:ahLst/>
              <a:cxnLst/>
              <a:rect l="l" t="t" r="r" b="b"/>
              <a:pathLst>
                <a:path w="635" h="6350">
                  <a:moveTo>
                    <a:pt x="469" y="0"/>
                  </a:moveTo>
                  <a:lnTo>
                    <a:pt x="152" y="1422"/>
                  </a:lnTo>
                  <a:lnTo>
                    <a:pt x="0" y="2705"/>
                  </a:lnTo>
                  <a:lnTo>
                    <a:pt x="63" y="4038"/>
                  </a:lnTo>
                  <a:lnTo>
                    <a:pt x="304" y="5346"/>
                  </a:lnTo>
                  <a:lnTo>
                    <a:pt x="469" y="5918"/>
                  </a:lnTo>
                </a:path>
              </a:pathLst>
            </a:custGeom>
            <a:ln w="3175">
              <a:solidFill>
                <a:srgbClr val="565658"/>
              </a:solidFill>
            </a:ln>
          </p:spPr>
          <p:txBody>
            <a:bodyPr wrap="square" lIns="0" tIns="0" rIns="0" bIns="0" rtlCol="0"/>
            <a:lstStyle/>
            <a:p/>
          </p:txBody>
        </p:sp>
        <p:sp>
          <p:nvSpPr>
            <p:cNvPr id="4440" name="object 4440" descr=""/>
            <p:cNvSpPr/>
            <p:nvPr/>
          </p:nvSpPr>
          <p:spPr>
            <a:xfrm>
              <a:off x="2062854" y="8824724"/>
              <a:ext cx="0" cy="5715"/>
            </a:xfrm>
            <a:custGeom>
              <a:avLst/>
              <a:gdLst/>
              <a:ahLst/>
              <a:cxnLst/>
              <a:rect l="l" t="t" r="r" b="b"/>
              <a:pathLst>
                <a:path w="0" h="5715">
                  <a:moveTo>
                    <a:pt x="0" y="0"/>
                  </a:moveTo>
                  <a:lnTo>
                    <a:pt x="0" y="5219"/>
                  </a:lnTo>
                </a:path>
              </a:pathLst>
            </a:custGeom>
            <a:ln w="3175">
              <a:solidFill>
                <a:srgbClr val="565658"/>
              </a:solidFill>
            </a:ln>
          </p:spPr>
          <p:txBody>
            <a:bodyPr wrap="square" lIns="0" tIns="0" rIns="0" bIns="0" rtlCol="0"/>
            <a:lstStyle/>
            <a:p/>
          </p:txBody>
        </p:sp>
        <p:sp>
          <p:nvSpPr>
            <p:cNvPr id="4441" name="object 4441" descr=""/>
            <p:cNvSpPr/>
            <p:nvPr/>
          </p:nvSpPr>
          <p:spPr>
            <a:xfrm>
              <a:off x="2062731" y="8984683"/>
              <a:ext cx="0" cy="635"/>
            </a:xfrm>
            <a:custGeom>
              <a:avLst/>
              <a:gdLst/>
              <a:ahLst/>
              <a:cxnLst/>
              <a:rect l="l" t="t" r="r" b="b"/>
              <a:pathLst>
                <a:path w="0" h="634">
                  <a:moveTo>
                    <a:pt x="0" y="0"/>
                  </a:moveTo>
                  <a:lnTo>
                    <a:pt x="0" y="317"/>
                  </a:lnTo>
                </a:path>
              </a:pathLst>
            </a:custGeom>
            <a:ln w="3175">
              <a:solidFill>
                <a:srgbClr val="565658"/>
              </a:solidFill>
            </a:ln>
          </p:spPr>
          <p:txBody>
            <a:bodyPr wrap="square" lIns="0" tIns="0" rIns="0" bIns="0" rtlCol="0"/>
            <a:lstStyle/>
            <a:p/>
          </p:txBody>
        </p:sp>
        <p:sp>
          <p:nvSpPr>
            <p:cNvPr id="4442" name="object 4442" descr=""/>
            <p:cNvSpPr/>
            <p:nvPr/>
          </p:nvSpPr>
          <p:spPr>
            <a:xfrm>
              <a:off x="2062731" y="8976677"/>
              <a:ext cx="0" cy="8890"/>
            </a:xfrm>
            <a:custGeom>
              <a:avLst/>
              <a:gdLst/>
              <a:ahLst/>
              <a:cxnLst/>
              <a:rect l="l" t="t" r="r" b="b"/>
              <a:pathLst>
                <a:path w="0" h="8890">
                  <a:moveTo>
                    <a:pt x="0" y="0"/>
                  </a:moveTo>
                  <a:lnTo>
                    <a:pt x="0" y="8331"/>
                  </a:lnTo>
                </a:path>
              </a:pathLst>
            </a:custGeom>
            <a:ln w="3175">
              <a:solidFill>
                <a:srgbClr val="565658"/>
              </a:solidFill>
            </a:ln>
          </p:spPr>
          <p:txBody>
            <a:bodyPr wrap="square" lIns="0" tIns="0" rIns="0" bIns="0" rtlCol="0"/>
            <a:lstStyle/>
            <a:p/>
          </p:txBody>
        </p:sp>
        <p:sp>
          <p:nvSpPr>
            <p:cNvPr id="4443" name="object 4443" descr=""/>
            <p:cNvSpPr/>
            <p:nvPr/>
          </p:nvSpPr>
          <p:spPr>
            <a:xfrm>
              <a:off x="2062259" y="8821629"/>
              <a:ext cx="0" cy="8255"/>
            </a:xfrm>
            <a:custGeom>
              <a:avLst/>
              <a:gdLst/>
              <a:ahLst/>
              <a:cxnLst/>
              <a:rect l="l" t="t" r="r" b="b"/>
              <a:pathLst>
                <a:path w="0" h="8254">
                  <a:moveTo>
                    <a:pt x="0" y="0"/>
                  </a:moveTo>
                  <a:lnTo>
                    <a:pt x="0" y="7721"/>
                  </a:lnTo>
                </a:path>
              </a:pathLst>
            </a:custGeom>
            <a:ln w="3175">
              <a:solidFill>
                <a:srgbClr val="565658"/>
              </a:solidFill>
            </a:ln>
          </p:spPr>
          <p:txBody>
            <a:bodyPr wrap="square" lIns="0" tIns="0" rIns="0" bIns="0" rtlCol="0"/>
            <a:lstStyle/>
            <a:p/>
          </p:txBody>
        </p:sp>
        <p:sp>
          <p:nvSpPr>
            <p:cNvPr id="4444" name="object 4444" descr=""/>
            <p:cNvSpPr/>
            <p:nvPr/>
          </p:nvSpPr>
          <p:spPr>
            <a:xfrm>
              <a:off x="2062245" y="8821638"/>
              <a:ext cx="635" cy="3175"/>
            </a:xfrm>
            <a:custGeom>
              <a:avLst/>
              <a:gdLst/>
              <a:ahLst/>
              <a:cxnLst/>
              <a:rect l="l" t="t" r="r" b="b"/>
              <a:pathLst>
                <a:path w="635" h="3175">
                  <a:moveTo>
                    <a:pt x="609" y="3086"/>
                  </a:moveTo>
                  <a:lnTo>
                    <a:pt x="190" y="1701"/>
                  </a:lnTo>
                  <a:lnTo>
                    <a:pt x="25" y="507"/>
                  </a:lnTo>
                  <a:lnTo>
                    <a:pt x="0" y="0"/>
                  </a:lnTo>
                </a:path>
              </a:pathLst>
            </a:custGeom>
            <a:ln w="3175">
              <a:solidFill>
                <a:srgbClr val="565658"/>
              </a:solidFill>
            </a:ln>
          </p:spPr>
          <p:txBody>
            <a:bodyPr wrap="square" lIns="0" tIns="0" rIns="0" bIns="0" rtlCol="0"/>
            <a:lstStyle/>
            <a:p/>
          </p:txBody>
        </p:sp>
        <p:sp>
          <p:nvSpPr>
            <p:cNvPr id="4445" name="object 4445" descr=""/>
            <p:cNvSpPr/>
            <p:nvPr/>
          </p:nvSpPr>
          <p:spPr>
            <a:xfrm>
              <a:off x="2601958" y="7923354"/>
              <a:ext cx="6350" cy="635"/>
            </a:xfrm>
            <a:custGeom>
              <a:avLst/>
              <a:gdLst/>
              <a:ahLst/>
              <a:cxnLst/>
              <a:rect l="l" t="t" r="r" b="b"/>
              <a:pathLst>
                <a:path w="6350" h="634">
                  <a:moveTo>
                    <a:pt x="5905" y="482"/>
                  </a:moveTo>
                  <a:lnTo>
                    <a:pt x="4470" y="139"/>
                  </a:lnTo>
                  <a:lnTo>
                    <a:pt x="3200" y="0"/>
                  </a:lnTo>
                  <a:lnTo>
                    <a:pt x="1866" y="76"/>
                  </a:lnTo>
                  <a:lnTo>
                    <a:pt x="558" y="317"/>
                  </a:lnTo>
                  <a:lnTo>
                    <a:pt x="0" y="482"/>
                  </a:lnTo>
                </a:path>
              </a:pathLst>
            </a:custGeom>
            <a:ln w="3175">
              <a:solidFill>
                <a:srgbClr val="565658"/>
              </a:solidFill>
            </a:ln>
          </p:spPr>
          <p:txBody>
            <a:bodyPr wrap="square" lIns="0" tIns="0" rIns="0" bIns="0" rtlCol="0"/>
            <a:lstStyle/>
            <a:p/>
          </p:txBody>
        </p:sp>
        <p:sp>
          <p:nvSpPr>
            <p:cNvPr id="4446" name="object 4446" descr=""/>
            <p:cNvSpPr/>
            <p:nvPr/>
          </p:nvSpPr>
          <p:spPr>
            <a:xfrm>
              <a:off x="2689572" y="7933789"/>
              <a:ext cx="1905" cy="1270"/>
            </a:xfrm>
            <a:custGeom>
              <a:avLst/>
              <a:gdLst/>
              <a:ahLst/>
              <a:cxnLst/>
              <a:rect l="l" t="t" r="r" b="b"/>
              <a:pathLst>
                <a:path w="1905" h="1270">
                  <a:moveTo>
                    <a:pt x="1485" y="0"/>
                  </a:moveTo>
                  <a:lnTo>
                    <a:pt x="850" y="635"/>
                  </a:lnTo>
                  <a:lnTo>
                    <a:pt x="0" y="850"/>
                  </a:lnTo>
                </a:path>
                <a:path w="1905" h="1270">
                  <a:moveTo>
                    <a:pt x="1485" y="0"/>
                  </a:moveTo>
                  <a:lnTo>
                    <a:pt x="0" y="850"/>
                  </a:lnTo>
                </a:path>
              </a:pathLst>
            </a:custGeom>
            <a:ln w="3175">
              <a:solidFill>
                <a:srgbClr val="565658"/>
              </a:solidFill>
            </a:ln>
          </p:spPr>
          <p:txBody>
            <a:bodyPr wrap="square" lIns="0" tIns="0" rIns="0" bIns="0" rtlCol="0"/>
            <a:lstStyle/>
            <a:p/>
          </p:txBody>
        </p:sp>
        <p:sp>
          <p:nvSpPr>
            <p:cNvPr id="4447" name="object 4447" descr=""/>
            <p:cNvSpPr/>
            <p:nvPr/>
          </p:nvSpPr>
          <p:spPr>
            <a:xfrm>
              <a:off x="2688071" y="7933781"/>
              <a:ext cx="1905" cy="1270"/>
            </a:xfrm>
            <a:custGeom>
              <a:avLst/>
              <a:gdLst/>
              <a:ahLst/>
              <a:cxnLst/>
              <a:rect l="l" t="t" r="r" b="b"/>
              <a:pathLst>
                <a:path w="1905" h="1270">
                  <a:moveTo>
                    <a:pt x="1498" y="863"/>
                  </a:moveTo>
                  <a:lnTo>
                    <a:pt x="634" y="622"/>
                  </a:lnTo>
                  <a:lnTo>
                    <a:pt x="0" y="0"/>
                  </a:lnTo>
                </a:path>
                <a:path w="1905" h="1270">
                  <a:moveTo>
                    <a:pt x="1498" y="863"/>
                  </a:moveTo>
                  <a:lnTo>
                    <a:pt x="0" y="0"/>
                  </a:lnTo>
                </a:path>
              </a:pathLst>
            </a:custGeom>
            <a:ln w="3175">
              <a:solidFill>
                <a:srgbClr val="565658"/>
              </a:solidFill>
            </a:ln>
          </p:spPr>
          <p:txBody>
            <a:bodyPr wrap="square" lIns="0" tIns="0" rIns="0" bIns="0" rtlCol="0"/>
            <a:lstStyle/>
            <a:p/>
          </p:txBody>
        </p:sp>
        <p:sp>
          <p:nvSpPr>
            <p:cNvPr id="4448" name="object 4448" descr=""/>
            <p:cNvSpPr/>
            <p:nvPr/>
          </p:nvSpPr>
          <p:spPr>
            <a:xfrm>
              <a:off x="2688081" y="7931227"/>
              <a:ext cx="1905" cy="1270"/>
            </a:xfrm>
            <a:custGeom>
              <a:avLst/>
              <a:gdLst/>
              <a:ahLst/>
              <a:cxnLst/>
              <a:rect l="l" t="t" r="r" b="b"/>
              <a:pathLst>
                <a:path w="1905" h="1270">
                  <a:moveTo>
                    <a:pt x="0" y="838"/>
                  </a:moveTo>
                  <a:lnTo>
                    <a:pt x="635" y="203"/>
                  </a:lnTo>
                  <a:lnTo>
                    <a:pt x="1498" y="0"/>
                  </a:lnTo>
                </a:path>
                <a:path w="1905" h="1270">
                  <a:moveTo>
                    <a:pt x="0" y="838"/>
                  </a:moveTo>
                  <a:lnTo>
                    <a:pt x="1498" y="0"/>
                  </a:lnTo>
                </a:path>
              </a:pathLst>
            </a:custGeom>
            <a:ln w="3175">
              <a:solidFill>
                <a:srgbClr val="565658"/>
              </a:solidFill>
            </a:ln>
          </p:spPr>
          <p:txBody>
            <a:bodyPr wrap="square" lIns="0" tIns="0" rIns="0" bIns="0" rtlCol="0"/>
            <a:lstStyle/>
            <a:p/>
          </p:txBody>
        </p:sp>
        <p:sp>
          <p:nvSpPr>
            <p:cNvPr id="4449" name="object 4449" descr=""/>
            <p:cNvSpPr/>
            <p:nvPr/>
          </p:nvSpPr>
          <p:spPr>
            <a:xfrm>
              <a:off x="2689570" y="7931222"/>
              <a:ext cx="1905" cy="1270"/>
            </a:xfrm>
            <a:custGeom>
              <a:avLst/>
              <a:gdLst/>
              <a:ahLst/>
              <a:cxnLst/>
              <a:rect l="l" t="t" r="r" b="b"/>
              <a:pathLst>
                <a:path w="1905" h="1270">
                  <a:moveTo>
                    <a:pt x="0" y="0"/>
                  </a:moveTo>
                  <a:lnTo>
                    <a:pt x="850" y="228"/>
                  </a:lnTo>
                  <a:lnTo>
                    <a:pt x="1485" y="838"/>
                  </a:lnTo>
                </a:path>
                <a:path w="1905" h="1270">
                  <a:moveTo>
                    <a:pt x="0" y="0"/>
                  </a:moveTo>
                  <a:lnTo>
                    <a:pt x="1485" y="838"/>
                  </a:lnTo>
                </a:path>
              </a:pathLst>
            </a:custGeom>
            <a:ln w="3175">
              <a:solidFill>
                <a:srgbClr val="565658"/>
              </a:solidFill>
            </a:ln>
          </p:spPr>
          <p:txBody>
            <a:bodyPr wrap="square" lIns="0" tIns="0" rIns="0" bIns="0" rtlCol="0"/>
            <a:lstStyle/>
            <a:p/>
          </p:txBody>
        </p:sp>
        <p:sp>
          <p:nvSpPr>
            <p:cNvPr id="4450" name="object 4450" descr=""/>
            <p:cNvSpPr/>
            <p:nvPr/>
          </p:nvSpPr>
          <p:spPr>
            <a:xfrm>
              <a:off x="2687840" y="7932074"/>
              <a:ext cx="635" cy="1905"/>
            </a:xfrm>
            <a:custGeom>
              <a:avLst/>
              <a:gdLst/>
              <a:ahLst/>
              <a:cxnLst/>
              <a:rect l="l" t="t" r="r" b="b"/>
              <a:pathLst>
                <a:path w="635" h="1904">
                  <a:moveTo>
                    <a:pt x="241" y="1714"/>
                  </a:moveTo>
                  <a:lnTo>
                    <a:pt x="0" y="850"/>
                  </a:lnTo>
                  <a:lnTo>
                    <a:pt x="241" y="0"/>
                  </a:lnTo>
                </a:path>
              </a:pathLst>
            </a:custGeom>
            <a:ln w="3175">
              <a:solidFill>
                <a:srgbClr val="565658"/>
              </a:solidFill>
            </a:ln>
          </p:spPr>
          <p:txBody>
            <a:bodyPr wrap="square" lIns="0" tIns="0" rIns="0" bIns="0" rtlCol="0"/>
            <a:lstStyle/>
            <a:p/>
          </p:txBody>
        </p:sp>
        <p:sp>
          <p:nvSpPr>
            <p:cNvPr id="4451" name="object 4451" descr=""/>
            <p:cNvSpPr/>
            <p:nvPr/>
          </p:nvSpPr>
          <p:spPr>
            <a:xfrm>
              <a:off x="2688081" y="7932698"/>
              <a:ext cx="0" cy="1270"/>
            </a:xfrm>
            <a:custGeom>
              <a:avLst/>
              <a:gdLst/>
              <a:ahLst/>
              <a:cxnLst/>
              <a:rect l="l" t="t" r="r" b="b"/>
              <a:pathLst>
                <a:path w="0" h="1270">
                  <a:moveTo>
                    <a:pt x="0" y="0"/>
                  </a:moveTo>
                  <a:lnTo>
                    <a:pt x="0" y="1079"/>
                  </a:lnTo>
                </a:path>
              </a:pathLst>
            </a:custGeom>
            <a:ln w="3175">
              <a:solidFill>
                <a:srgbClr val="565658"/>
              </a:solidFill>
            </a:ln>
          </p:spPr>
          <p:txBody>
            <a:bodyPr wrap="square" lIns="0" tIns="0" rIns="0" bIns="0" rtlCol="0"/>
            <a:lstStyle/>
            <a:p/>
          </p:txBody>
        </p:sp>
        <p:sp>
          <p:nvSpPr>
            <p:cNvPr id="4452" name="object 4452" descr=""/>
            <p:cNvSpPr/>
            <p:nvPr/>
          </p:nvSpPr>
          <p:spPr>
            <a:xfrm>
              <a:off x="2691058" y="7932065"/>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4453" name="object 4453" descr=""/>
            <p:cNvSpPr/>
            <p:nvPr/>
          </p:nvSpPr>
          <p:spPr>
            <a:xfrm>
              <a:off x="2310467"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4454" name="object 4454" descr=""/>
            <p:cNvSpPr/>
            <p:nvPr/>
          </p:nvSpPr>
          <p:spPr>
            <a:xfrm>
              <a:off x="2691058" y="7932065"/>
              <a:ext cx="635" cy="1905"/>
            </a:xfrm>
            <a:custGeom>
              <a:avLst/>
              <a:gdLst/>
              <a:ahLst/>
              <a:cxnLst/>
              <a:rect l="l" t="t" r="r" b="b"/>
              <a:pathLst>
                <a:path w="635" h="1904">
                  <a:moveTo>
                    <a:pt x="0" y="0"/>
                  </a:moveTo>
                  <a:lnTo>
                    <a:pt x="241" y="863"/>
                  </a:lnTo>
                  <a:lnTo>
                    <a:pt x="0" y="1714"/>
                  </a:lnTo>
                </a:path>
              </a:pathLst>
            </a:custGeom>
            <a:ln w="3175">
              <a:solidFill>
                <a:srgbClr val="565658"/>
              </a:solidFill>
            </a:ln>
          </p:spPr>
          <p:txBody>
            <a:bodyPr wrap="square" lIns="0" tIns="0" rIns="0" bIns="0" rtlCol="0"/>
            <a:lstStyle/>
            <a:p/>
          </p:txBody>
        </p:sp>
        <p:sp>
          <p:nvSpPr>
            <p:cNvPr id="4455" name="object 4455" descr=""/>
            <p:cNvSpPr/>
            <p:nvPr/>
          </p:nvSpPr>
          <p:spPr>
            <a:xfrm>
              <a:off x="2686307" y="7929664"/>
              <a:ext cx="6985" cy="6985"/>
            </a:xfrm>
            <a:custGeom>
              <a:avLst/>
              <a:gdLst/>
              <a:ahLst/>
              <a:cxnLst/>
              <a:rect l="l" t="t" r="r" b="b"/>
              <a:pathLst>
                <a:path w="6985" h="6984">
                  <a:moveTo>
                    <a:pt x="0" y="3263"/>
                  </a:moveTo>
                  <a:lnTo>
                    <a:pt x="952" y="965"/>
                  </a:lnTo>
                  <a:lnTo>
                    <a:pt x="3276" y="0"/>
                  </a:lnTo>
                  <a:lnTo>
                    <a:pt x="5575" y="965"/>
                  </a:lnTo>
                  <a:lnTo>
                    <a:pt x="6540" y="3263"/>
                  </a:lnTo>
                  <a:lnTo>
                    <a:pt x="5575" y="5575"/>
                  </a:lnTo>
                  <a:lnTo>
                    <a:pt x="3276" y="6527"/>
                  </a:lnTo>
                  <a:lnTo>
                    <a:pt x="952" y="5575"/>
                  </a:lnTo>
                  <a:lnTo>
                    <a:pt x="0" y="3263"/>
                  </a:lnTo>
                </a:path>
              </a:pathLst>
            </a:custGeom>
            <a:ln w="3175">
              <a:solidFill>
                <a:srgbClr val="565658"/>
              </a:solidFill>
            </a:ln>
          </p:spPr>
          <p:txBody>
            <a:bodyPr wrap="square" lIns="0" tIns="0" rIns="0" bIns="0" rtlCol="0"/>
            <a:lstStyle/>
            <a:p/>
          </p:txBody>
        </p:sp>
        <p:sp>
          <p:nvSpPr>
            <p:cNvPr id="4456" name="object 4456" descr=""/>
            <p:cNvSpPr/>
            <p:nvPr/>
          </p:nvSpPr>
          <p:spPr>
            <a:xfrm>
              <a:off x="2316532"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4457" name="object 4457" descr=""/>
            <p:cNvSpPr/>
            <p:nvPr/>
          </p:nvSpPr>
          <p:spPr>
            <a:xfrm>
              <a:off x="2686668" y="7930019"/>
              <a:ext cx="6350" cy="6350"/>
            </a:xfrm>
            <a:custGeom>
              <a:avLst/>
              <a:gdLst/>
              <a:ahLst/>
              <a:cxnLst/>
              <a:rect l="l" t="t" r="r" b="b"/>
              <a:pathLst>
                <a:path w="6350" h="6350">
                  <a:moveTo>
                    <a:pt x="0" y="2908"/>
                  </a:moveTo>
                  <a:lnTo>
                    <a:pt x="838" y="4978"/>
                  </a:lnTo>
                  <a:lnTo>
                    <a:pt x="2908" y="5829"/>
                  </a:lnTo>
                  <a:lnTo>
                    <a:pt x="4965" y="4978"/>
                  </a:lnTo>
                  <a:lnTo>
                    <a:pt x="5803" y="2908"/>
                  </a:lnTo>
                  <a:lnTo>
                    <a:pt x="4965" y="838"/>
                  </a:lnTo>
                  <a:lnTo>
                    <a:pt x="2908" y="0"/>
                  </a:lnTo>
                  <a:lnTo>
                    <a:pt x="838" y="838"/>
                  </a:lnTo>
                  <a:lnTo>
                    <a:pt x="0" y="2908"/>
                  </a:lnTo>
                </a:path>
              </a:pathLst>
            </a:custGeom>
            <a:ln w="3175">
              <a:solidFill>
                <a:srgbClr val="565658"/>
              </a:solidFill>
            </a:ln>
          </p:spPr>
          <p:txBody>
            <a:bodyPr wrap="square" lIns="0" tIns="0" rIns="0" bIns="0" rtlCol="0"/>
            <a:lstStyle/>
            <a:p/>
          </p:txBody>
        </p:sp>
        <p:sp>
          <p:nvSpPr>
            <p:cNvPr id="4458" name="object 4458" descr=""/>
            <p:cNvSpPr/>
            <p:nvPr/>
          </p:nvSpPr>
          <p:spPr>
            <a:xfrm>
              <a:off x="2688816" y="7931428"/>
              <a:ext cx="1905" cy="635"/>
            </a:xfrm>
            <a:custGeom>
              <a:avLst/>
              <a:gdLst/>
              <a:ahLst/>
              <a:cxnLst/>
              <a:rect l="l" t="t" r="r" b="b"/>
              <a:pathLst>
                <a:path w="1905" h="634">
                  <a:moveTo>
                    <a:pt x="1498" y="215"/>
                  </a:moveTo>
                  <a:lnTo>
                    <a:pt x="761" y="0"/>
                  </a:lnTo>
                  <a:lnTo>
                    <a:pt x="0" y="215"/>
                  </a:lnTo>
                </a:path>
              </a:pathLst>
            </a:custGeom>
            <a:ln w="3175">
              <a:solidFill>
                <a:srgbClr val="565658"/>
              </a:solidFill>
            </a:ln>
          </p:spPr>
          <p:txBody>
            <a:bodyPr wrap="square" lIns="0" tIns="0" rIns="0" bIns="0" rtlCol="0"/>
            <a:lstStyle/>
            <a:p/>
          </p:txBody>
        </p:sp>
        <p:sp>
          <p:nvSpPr>
            <p:cNvPr id="4459" name="object 4459" descr=""/>
            <p:cNvSpPr/>
            <p:nvPr/>
          </p:nvSpPr>
          <p:spPr>
            <a:xfrm>
              <a:off x="2690314" y="7932929"/>
              <a:ext cx="1270" cy="1905"/>
            </a:xfrm>
            <a:custGeom>
              <a:avLst/>
              <a:gdLst/>
              <a:ahLst/>
              <a:cxnLst/>
              <a:rect l="l" t="t" r="r" b="b"/>
              <a:pathLst>
                <a:path w="1269" h="1904">
                  <a:moveTo>
                    <a:pt x="0" y="1282"/>
                  </a:moveTo>
                  <a:lnTo>
                    <a:pt x="292" y="1041"/>
                  </a:lnTo>
                  <a:lnTo>
                    <a:pt x="736" y="0"/>
                  </a:lnTo>
                </a:path>
              </a:pathLst>
            </a:custGeom>
            <a:ln w="3175">
              <a:solidFill>
                <a:srgbClr val="565658"/>
              </a:solidFill>
            </a:ln>
          </p:spPr>
          <p:txBody>
            <a:bodyPr wrap="square" lIns="0" tIns="0" rIns="0" bIns="0" rtlCol="0"/>
            <a:lstStyle/>
            <a:p/>
          </p:txBody>
        </p:sp>
        <p:sp>
          <p:nvSpPr>
            <p:cNvPr id="4460" name="object 4460" descr=""/>
            <p:cNvSpPr/>
            <p:nvPr/>
          </p:nvSpPr>
          <p:spPr>
            <a:xfrm>
              <a:off x="2688826" y="7934212"/>
              <a:ext cx="1905" cy="635"/>
            </a:xfrm>
            <a:custGeom>
              <a:avLst/>
              <a:gdLst/>
              <a:ahLst/>
              <a:cxnLst/>
              <a:rect l="l" t="t" r="r" b="b"/>
              <a:pathLst>
                <a:path w="1905" h="634">
                  <a:moveTo>
                    <a:pt x="0" y="0"/>
                  </a:moveTo>
                  <a:lnTo>
                    <a:pt x="749" y="215"/>
                  </a:lnTo>
                  <a:lnTo>
                    <a:pt x="1473" y="0"/>
                  </a:lnTo>
                </a:path>
              </a:pathLst>
            </a:custGeom>
            <a:ln w="3175">
              <a:solidFill>
                <a:srgbClr val="565658"/>
              </a:solidFill>
            </a:ln>
          </p:spPr>
          <p:txBody>
            <a:bodyPr wrap="square" lIns="0" tIns="0" rIns="0" bIns="0" rtlCol="0"/>
            <a:lstStyle/>
            <a:p/>
          </p:txBody>
        </p:sp>
        <p:sp>
          <p:nvSpPr>
            <p:cNvPr id="4461" name="object 4461" descr=""/>
            <p:cNvSpPr/>
            <p:nvPr/>
          </p:nvSpPr>
          <p:spPr>
            <a:xfrm>
              <a:off x="2690309" y="7931645"/>
              <a:ext cx="1270" cy="1905"/>
            </a:xfrm>
            <a:custGeom>
              <a:avLst/>
              <a:gdLst/>
              <a:ahLst/>
              <a:cxnLst/>
              <a:rect l="l" t="t" r="r" b="b"/>
              <a:pathLst>
                <a:path w="1269" h="1904">
                  <a:moveTo>
                    <a:pt x="749" y="1282"/>
                  </a:moveTo>
                  <a:lnTo>
                    <a:pt x="330" y="241"/>
                  </a:lnTo>
                  <a:lnTo>
                    <a:pt x="0" y="0"/>
                  </a:lnTo>
                </a:path>
              </a:pathLst>
            </a:custGeom>
            <a:ln w="3175">
              <a:solidFill>
                <a:srgbClr val="565658"/>
              </a:solidFill>
            </a:ln>
          </p:spPr>
          <p:txBody>
            <a:bodyPr wrap="square" lIns="0" tIns="0" rIns="0" bIns="0" rtlCol="0"/>
            <a:lstStyle/>
            <a:p/>
          </p:txBody>
        </p:sp>
        <p:sp>
          <p:nvSpPr>
            <p:cNvPr id="4462" name="object 4462" descr=""/>
            <p:cNvSpPr/>
            <p:nvPr/>
          </p:nvSpPr>
          <p:spPr>
            <a:xfrm>
              <a:off x="2331774" y="8271418"/>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4463" name="object 4463" descr=""/>
            <p:cNvSpPr/>
            <p:nvPr/>
          </p:nvSpPr>
          <p:spPr>
            <a:xfrm>
              <a:off x="2327008" y="8269017"/>
              <a:ext cx="6985" cy="6985"/>
            </a:xfrm>
            <a:custGeom>
              <a:avLst/>
              <a:gdLst/>
              <a:ahLst/>
              <a:cxnLst/>
              <a:rect l="l" t="t" r="r" b="b"/>
              <a:pathLst>
                <a:path w="6985" h="6984">
                  <a:moveTo>
                    <a:pt x="6540" y="3251"/>
                  </a:moveTo>
                  <a:lnTo>
                    <a:pt x="5613" y="5549"/>
                  </a:lnTo>
                  <a:lnTo>
                    <a:pt x="3263" y="6527"/>
                  </a:lnTo>
                  <a:lnTo>
                    <a:pt x="965" y="5549"/>
                  </a:lnTo>
                  <a:lnTo>
                    <a:pt x="0" y="3251"/>
                  </a:lnTo>
                  <a:lnTo>
                    <a:pt x="965" y="952"/>
                  </a:lnTo>
                  <a:lnTo>
                    <a:pt x="3263" y="0"/>
                  </a:lnTo>
                  <a:lnTo>
                    <a:pt x="5613" y="952"/>
                  </a:lnTo>
                  <a:lnTo>
                    <a:pt x="6540" y="3251"/>
                  </a:lnTo>
                </a:path>
              </a:pathLst>
            </a:custGeom>
            <a:ln w="3175">
              <a:solidFill>
                <a:srgbClr val="565658"/>
              </a:solidFill>
            </a:ln>
          </p:spPr>
          <p:txBody>
            <a:bodyPr wrap="square" lIns="0" tIns="0" rIns="0" bIns="0" rtlCol="0"/>
            <a:lstStyle/>
            <a:p/>
          </p:txBody>
        </p:sp>
        <p:sp>
          <p:nvSpPr>
            <p:cNvPr id="4464" name="object 4464" descr=""/>
            <p:cNvSpPr/>
            <p:nvPr/>
          </p:nvSpPr>
          <p:spPr>
            <a:xfrm>
              <a:off x="2327372" y="8269359"/>
              <a:ext cx="6350" cy="6350"/>
            </a:xfrm>
            <a:custGeom>
              <a:avLst/>
              <a:gdLst/>
              <a:ahLst/>
              <a:cxnLst/>
              <a:rect l="l" t="t" r="r" b="b"/>
              <a:pathLst>
                <a:path w="6350" h="6350">
                  <a:moveTo>
                    <a:pt x="5816" y="2908"/>
                  </a:moveTo>
                  <a:lnTo>
                    <a:pt x="4978" y="850"/>
                  </a:lnTo>
                  <a:lnTo>
                    <a:pt x="2908" y="0"/>
                  </a:lnTo>
                  <a:lnTo>
                    <a:pt x="838" y="850"/>
                  </a:lnTo>
                  <a:lnTo>
                    <a:pt x="0" y="2908"/>
                  </a:lnTo>
                  <a:lnTo>
                    <a:pt x="838" y="4965"/>
                  </a:lnTo>
                  <a:lnTo>
                    <a:pt x="2908" y="5816"/>
                  </a:lnTo>
                  <a:lnTo>
                    <a:pt x="4978" y="4965"/>
                  </a:lnTo>
                  <a:lnTo>
                    <a:pt x="5816" y="2908"/>
                  </a:lnTo>
                </a:path>
              </a:pathLst>
            </a:custGeom>
            <a:ln w="3175">
              <a:solidFill>
                <a:srgbClr val="565658"/>
              </a:solidFill>
            </a:ln>
          </p:spPr>
          <p:txBody>
            <a:bodyPr wrap="square" lIns="0" tIns="0" rIns="0" bIns="0" rtlCol="0"/>
            <a:lstStyle/>
            <a:p/>
          </p:txBody>
        </p:sp>
        <p:sp>
          <p:nvSpPr>
            <p:cNvPr id="4465" name="object 4465" descr=""/>
            <p:cNvSpPr/>
            <p:nvPr/>
          </p:nvSpPr>
          <p:spPr>
            <a:xfrm>
              <a:off x="2328792" y="8270984"/>
              <a:ext cx="1270" cy="1905"/>
            </a:xfrm>
            <a:custGeom>
              <a:avLst/>
              <a:gdLst/>
              <a:ahLst/>
              <a:cxnLst/>
              <a:rect l="l" t="t" r="r" b="b"/>
              <a:pathLst>
                <a:path w="1269" h="1904">
                  <a:moveTo>
                    <a:pt x="762" y="0"/>
                  </a:moveTo>
                  <a:lnTo>
                    <a:pt x="457" y="254"/>
                  </a:lnTo>
                  <a:lnTo>
                    <a:pt x="0" y="1282"/>
                  </a:lnTo>
                </a:path>
              </a:pathLst>
            </a:custGeom>
            <a:ln w="3175">
              <a:solidFill>
                <a:srgbClr val="565658"/>
              </a:solidFill>
            </a:ln>
          </p:spPr>
          <p:txBody>
            <a:bodyPr wrap="square" lIns="0" tIns="0" rIns="0" bIns="0" rtlCol="0"/>
            <a:lstStyle/>
            <a:p/>
          </p:txBody>
        </p:sp>
        <p:sp>
          <p:nvSpPr>
            <p:cNvPr id="4466" name="object 4466" descr=""/>
            <p:cNvSpPr/>
            <p:nvPr/>
          </p:nvSpPr>
          <p:spPr>
            <a:xfrm>
              <a:off x="2329545" y="8270768"/>
              <a:ext cx="1905" cy="635"/>
            </a:xfrm>
            <a:custGeom>
              <a:avLst/>
              <a:gdLst/>
              <a:ahLst/>
              <a:cxnLst/>
              <a:rect l="l" t="t" r="r" b="b"/>
              <a:pathLst>
                <a:path w="1905" h="634">
                  <a:moveTo>
                    <a:pt x="1473" y="215"/>
                  </a:moveTo>
                  <a:lnTo>
                    <a:pt x="723" y="0"/>
                  </a:lnTo>
                  <a:lnTo>
                    <a:pt x="0" y="215"/>
                  </a:lnTo>
                </a:path>
              </a:pathLst>
            </a:custGeom>
            <a:ln w="3175">
              <a:solidFill>
                <a:srgbClr val="565658"/>
              </a:solidFill>
            </a:ln>
          </p:spPr>
          <p:txBody>
            <a:bodyPr wrap="square" lIns="0" tIns="0" rIns="0" bIns="0" rtlCol="0"/>
            <a:lstStyle/>
            <a:p/>
          </p:txBody>
        </p:sp>
        <p:sp>
          <p:nvSpPr>
            <p:cNvPr id="4467" name="object 4467" descr=""/>
            <p:cNvSpPr/>
            <p:nvPr/>
          </p:nvSpPr>
          <p:spPr>
            <a:xfrm>
              <a:off x="2329554" y="8273552"/>
              <a:ext cx="1905" cy="635"/>
            </a:xfrm>
            <a:custGeom>
              <a:avLst/>
              <a:gdLst/>
              <a:ahLst/>
              <a:cxnLst/>
              <a:rect l="l" t="t" r="r" b="b"/>
              <a:pathLst>
                <a:path w="1905" h="634">
                  <a:moveTo>
                    <a:pt x="0" y="0"/>
                  </a:moveTo>
                  <a:lnTo>
                    <a:pt x="723" y="215"/>
                  </a:lnTo>
                  <a:lnTo>
                    <a:pt x="1473" y="0"/>
                  </a:lnTo>
                </a:path>
              </a:pathLst>
            </a:custGeom>
            <a:ln w="3175">
              <a:solidFill>
                <a:srgbClr val="565658"/>
              </a:solidFill>
            </a:ln>
          </p:spPr>
          <p:txBody>
            <a:bodyPr wrap="square" lIns="0" tIns="0" rIns="0" bIns="0" rtlCol="0"/>
            <a:lstStyle/>
            <a:p/>
          </p:txBody>
        </p:sp>
        <p:sp>
          <p:nvSpPr>
            <p:cNvPr id="4468" name="object 4468" descr=""/>
            <p:cNvSpPr/>
            <p:nvPr/>
          </p:nvSpPr>
          <p:spPr>
            <a:xfrm>
              <a:off x="2331012" y="8272268"/>
              <a:ext cx="1270" cy="1270"/>
            </a:xfrm>
            <a:custGeom>
              <a:avLst/>
              <a:gdLst/>
              <a:ahLst/>
              <a:cxnLst/>
              <a:rect l="l" t="t" r="r" b="b"/>
              <a:pathLst>
                <a:path w="1269" h="1270">
                  <a:moveTo>
                    <a:pt x="762" y="0"/>
                  </a:moveTo>
                  <a:lnTo>
                    <a:pt x="330" y="1054"/>
                  </a:lnTo>
                  <a:lnTo>
                    <a:pt x="0" y="1270"/>
                  </a:lnTo>
                </a:path>
              </a:pathLst>
            </a:custGeom>
            <a:ln w="3175">
              <a:solidFill>
                <a:srgbClr val="565658"/>
              </a:solidFill>
            </a:ln>
          </p:spPr>
          <p:txBody>
            <a:bodyPr wrap="square" lIns="0" tIns="0" rIns="0" bIns="0" rtlCol="0"/>
            <a:lstStyle/>
            <a:p/>
          </p:txBody>
        </p:sp>
        <p:sp>
          <p:nvSpPr>
            <p:cNvPr id="4469" name="object 4469" descr=""/>
            <p:cNvSpPr/>
            <p:nvPr/>
          </p:nvSpPr>
          <p:spPr>
            <a:xfrm>
              <a:off x="2328810" y="8272268"/>
              <a:ext cx="1270" cy="1270"/>
            </a:xfrm>
            <a:custGeom>
              <a:avLst/>
              <a:gdLst/>
              <a:ahLst/>
              <a:cxnLst/>
              <a:rect l="l" t="t" r="r" b="b"/>
              <a:pathLst>
                <a:path w="1269" h="1270">
                  <a:moveTo>
                    <a:pt x="0" y="0"/>
                  </a:moveTo>
                  <a:lnTo>
                    <a:pt x="419" y="1054"/>
                  </a:lnTo>
                  <a:lnTo>
                    <a:pt x="736" y="1270"/>
                  </a:lnTo>
                </a:path>
              </a:pathLst>
            </a:custGeom>
            <a:ln w="3175">
              <a:solidFill>
                <a:srgbClr val="565658"/>
              </a:solidFill>
            </a:ln>
          </p:spPr>
          <p:txBody>
            <a:bodyPr wrap="square" lIns="0" tIns="0" rIns="0" bIns="0" rtlCol="0"/>
            <a:lstStyle/>
            <a:p/>
          </p:txBody>
        </p:sp>
        <p:sp>
          <p:nvSpPr>
            <p:cNvPr id="4470" name="object 4470" descr=""/>
            <p:cNvSpPr/>
            <p:nvPr/>
          </p:nvSpPr>
          <p:spPr>
            <a:xfrm>
              <a:off x="2331012" y="8270998"/>
              <a:ext cx="1270" cy="1270"/>
            </a:xfrm>
            <a:custGeom>
              <a:avLst/>
              <a:gdLst/>
              <a:ahLst/>
              <a:cxnLst/>
              <a:rect l="l" t="t" r="r" b="b"/>
              <a:pathLst>
                <a:path w="1269" h="1270">
                  <a:moveTo>
                    <a:pt x="762" y="1269"/>
                  </a:moveTo>
                  <a:lnTo>
                    <a:pt x="330" y="228"/>
                  </a:lnTo>
                  <a:lnTo>
                    <a:pt x="0" y="0"/>
                  </a:lnTo>
                </a:path>
              </a:pathLst>
            </a:custGeom>
            <a:ln w="3175">
              <a:solidFill>
                <a:srgbClr val="565658"/>
              </a:solidFill>
            </a:ln>
          </p:spPr>
          <p:txBody>
            <a:bodyPr wrap="square" lIns="0" tIns="0" rIns="0" bIns="0" rtlCol="0"/>
            <a:lstStyle/>
            <a:p/>
          </p:txBody>
        </p:sp>
        <p:sp>
          <p:nvSpPr>
            <p:cNvPr id="4471" name="object 4471" descr=""/>
            <p:cNvSpPr/>
            <p:nvPr/>
          </p:nvSpPr>
          <p:spPr>
            <a:xfrm>
              <a:off x="2184212"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4472" name="object 4472" descr=""/>
            <p:cNvSpPr/>
            <p:nvPr/>
          </p:nvSpPr>
          <p:spPr>
            <a:xfrm>
              <a:off x="2190314"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4473" name="object 4473" descr=""/>
            <p:cNvSpPr/>
            <p:nvPr/>
          </p:nvSpPr>
          <p:spPr>
            <a:xfrm>
              <a:off x="2607866" y="7923354"/>
              <a:ext cx="8890" cy="635"/>
            </a:xfrm>
            <a:custGeom>
              <a:avLst/>
              <a:gdLst/>
              <a:ahLst/>
              <a:cxnLst/>
              <a:rect l="l" t="t" r="r" b="b"/>
              <a:pathLst>
                <a:path w="8889" h="634">
                  <a:moveTo>
                    <a:pt x="8369" y="482"/>
                  </a:moveTo>
                  <a:lnTo>
                    <a:pt x="6324" y="139"/>
                  </a:lnTo>
                  <a:lnTo>
                    <a:pt x="4533" y="0"/>
                  </a:lnTo>
                  <a:lnTo>
                    <a:pt x="2654" y="76"/>
                  </a:lnTo>
                  <a:lnTo>
                    <a:pt x="774" y="317"/>
                  </a:lnTo>
                  <a:lnTo>
                    <a:pt x="0" y="482"/>
                  </a:lnTo>
                </a:path>
              </a:pathLst>
            </a:custGeom>
            <a:ln w="3175">
              <a:solidFill>
                <a:srgbClr val="565658"/>
              </a:solidFill>
            </a:ln>
          </p:spPr>
          <p:txBody>
            <a:bodyPr wrap="square" lIns="0" tIns="0" rIns="0" bIns="0" rtlCol="0"/>
            <a:lstStyle/>
            <a:p/>
          </p:txBody>
        </p:sp>
        <p:sp>
          <p:nvSpPr>
            <p:cNvPr id="4474" name="object 4474" descr=""/>
            <p:cNvSpPr/>
            <p:nvPr/>
          </p:nvSpPr>
          <p:spPr>
            <a:xfrm>
              <a:off x="2328801" y="8273128"/>
              <a:ext cx="1905" cy="1270"/>
            </a:xfrm>
            <a:custGeom>
              <a:avLst/>
              <a:gdLst/>
              <a:ahLst/>
              <a:cxnLst/>
              <a:rect l="l" t="t" r="r" b="b"/>
              <a:pathLst>
                <a:path w="1905" h="1270">
                  <a:moveTo>
                    <a:pt x="1473" y="863"/>
                  </a:moveTo>
                  <a:lnTo>
                    <a:pt x="635" y="622"/>
                  </a:lnTo>
                  <a:lnTo>
                    <a:pt x="0" y="0"/>
                  </a:lnTo>
                </a:path>
                <a:path w="1905" h="1270">
                  <a:moveTo>
                    <a:pt x="1473" y="863"/>
                  </a:moveTo>
                  <a:lnTo>
                    <a:pt x="0" y="0"/>
                  </a:lnTo>
                </a:path>
              </a:pathLst>
            </a:custGeom>
            <a:ln w="3175">
              <a:solidFill>
                <a:srgbClr val="565658"/>
              </a:solidFill>
            </a:ln>
          </p:spPr>
          <p:txBody>
            <a:bodyPr wrap="square" lIns="0" tIns="0" rIns="0" bIns="0" rtlCol="0"/>
            <a:lstStyle/>
            <a:p/>
          </p:txBody>
        </p:sp>
        <p:sp>
          <p:nvSpPr>
            <p:cNvPr id="4475" name="object 4475" descr=""/>
            <p:cNvSpPr/>
            <p:nvPr/>
          </p:nvSpPr>
          <p:spPr>
            <a:xfrm>
              <a:off x="2330274" y="8270562"/>
              <a:ext cx="1905" cy="1270"/>
            </a:xfrm>
            <a:custGeom>
              <a:avLst/>
              <a:gdLst/>
              <a:ahLst/>
              <a:cxnLst/>
              <a:rect l="l" t="t" r="r" b="b"/>
              <a:pathLst>
                <a:path w="1905" h="1270">
                  <a:moveTo>
                    <a:pt x="0" y="0"/>
                  </a:moveTo>
                  <a:lnTo>
                    <a:pt x="863" y="241"/>
                  </a:lnTo>
                  <a:lnTo>
                    <a:pt x="1498" y="850"/>
                  </a:lnTo>
                </a:path>
                <a:path w="1905" h="1270">
                  <a:moveTo>
                    <a:pt x="0" y="0"/>
                  </a:moveTo>
                  <a:lnTo>
                    <a:pt x="1498" y="850"/>
                  </a:lnTo>
                </a:path>
              </a:pathLst>
            </a:custGeom>
            <a:ln w="3175">
              <a:solidFill>
                <a:srgbClr val="565658"/>
              </a:solidFill>
            </a:ln>
          </p:spPr>
          <p:txBody>
            <a:bodyPr wrap="square" lIns="0" tIns="0" rIns="0" bIns="0" rtlCol="0"/>
            <a:lstStyle/>
            <a:p/>
          </p:txBody>
        </p:sp>
        <p:sp>
          <p:nvSpPr>
            <p:cNvPr id="4476" name="object 4476" descr=""/>
            <p:cNvSpPr/>
            <p:nvPr/>
          </p:nvSpPr>
          <p:spPr>
            <a:xfrm>
              <a:off x="2328810" y="8270555"/>
              <a:ext cx="1905" cy="1270"/>
            </a:xfrm>
            <a:custGeom>
              <a:avLst/>
              <a:gdLst/>
              <a:ahLst/>
              <a:cxnLst/>
              <a:rect l="l" t="t" r="r" b="b"/>
              <a:pathLst>
                <a:path w="1905" h="1270">
                  <a:moveTo>
                    <a:pt x="0" y="863"/>
                  </a:moveTo>
                  <a:lnTo>
                    <a:pt x="635" y="228"/>
                  </a:lnTo>
                  <a:lnTo>
                    <a:pt x="1473" y="0"/>
                  </a:lnTo>
                </a:path>
                <a:path w="1905" h="1270">
                  <a:moveTo>
                    <a:pt x="0" y="863"/>
                  </a:moveTo>
                  <a:lnTo>
                    <a:pt x="1473" y="0"/>
                  </a:lnTo>
                </a:path>
              </a:pathLst>
            </a:custGeom>
            <a:ln w="3175">
              <a:solidFill>
                <a:srgbClr val="565658"/>
              </a:solidFill>
            </a:ln>
          </p:spPr>
          <p:txBody>
            <a:bodyPr wrap="square" lIns="0" tIns="0" rIns="0" bIns="0" rtlCol="0"/>
            <a:lstStyle/>
            <a:p/>
          </p:txBody>
        </p:sp>
        <p:sp>
          <p:nvSpPr>
            <p:cNvPr id="4477" name="object 4477" descr=""/>
            <p:cNvSpPr/>
            <p:nvPr/>
          </p:nvSpPr>
          <p:spPr>
            <a:xfrm>
              <a:off x="2330275" y="8273130"/>
              <a:ext cx="1905" cy="1270"/>
            </a:xfrm>
            <a:custGeom>
              <a:avLst/>
              <a:gdLst/>
              <a:ahLst/>
              <a:cxnLst/>
              <a:rect l="l" t="t" r="r" b="b"/>
              <a:pathLst>
                <a:path w="1905" h="1270">
                  <a:moveTo>
                    <a:pt x="1498" y="0"/>
                  </a:moveTo>
                  <a:lnTo>
                    <a:pt x="850" y="622"/>
                  </a:lnTo>
                  <a:lnTo>
                    <a:pt x="0" y="863"/>
                  </a:lnTo>
                </a:path>
                <a:path w="1905" h="1270">
                  <a:moveTo>
                    <a:pt x="1498" y="0"/>
                  </a:moveTo>
                  <a:lnTo>
                    <a:pt x="0" y="863"/>
                  </a:lnTo>
                </a:path>
              </a:pathLst>
            </a:custGeom>
            <a:ln w="3175">
              <a:solidFill>
                <a:srgbClr val="565658"/>
              </a:solidFill>
            </a:ln>
          </p:spPr>
          <p:txBody>
            <a:bodyPr wrap="square" lIns="0" tIns="0" rIns="0" bIns="0" rtlCol="0"/>
            <a:lstStyle/>
            <a:p/>
          </p:txBody>
        </p:sp>
        <p:sp>
          <p:nvSpPr>
            <p:cNvPr id="4478" name="object 4478" descr=""/>
            <p:cNvSpPr/>
            <p:nvPr/>
          </p:nvSpPr>
          <p:spPr>
            <a:xfrm>
              <a:off x="2328810" y="8271418"/>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4479" name="object 4479" descr=""/>
            <p:cNvSpPr/>
            <p:nvPr/>
          </p:nvSpPr>
          <p:spPr>
            <a:xfrm>
              <a:off x="2328556" y="8271416"/>
              <a:ext cx="635" cy="1905"/>
            </a:xfrm>
            <a:custGeom>
              <a:avLst/>
              <a:gdLst/>
              <a:ahLst/>
              <a:cxnLst/>
              <a:rect l="l" t="t" r="r" b="b"/>
              <a:pathLst>
                <a:path w="635" h="1904">
                  <a:moveTo>
                    <a:pt x="254" y="1714"/>
                  </a:moveTo>
                  <a:lnTo>
                    <a:pt x="0" y="863"/>
                  </a:lnTo>
                  <a:lnTo>
                    <a:pt x="254" y="0"/>
                  </a:lnTo>
                </a:path>
              </a:pathLst>
            </a:custGeom>
            <a:ln w="3175">
              <a:solidFill>
                <a:srgbClr val="565658"/>
              </a:solidFill>
            </a:ln>
          </p:spPr>
          <p:txBody>
            <a:bodyPr wrap="square" lIns="0" tIns="0" rIns="0" bIns="0" rtlCol="0"/>
            <a:lstStyle/>
            <a:p/>
          </p:txBody>
        </p:sp>
        <p:sp>
          <p:nvSpPr>
            <p:cNvPr id="4480" name="object 4480" descr=""/>
            <p:cNvSpPr/>
            <p:nvPr/>
          </p:nvSpPr>
          <p:spPr>
            <a:xfrm>
              <a:off x="2331774" y="8271418"/>
              <a:ext cx="635" cy="1905"/>
            </a:xfrm>
            <a:custGeom>
              <a:avLst/>
              <a:gdLst/>
              <a:ahLst/>
              <a:cxnLst/>
              <a:rect l="l" t="t" r="r" b="b"/>
              <a:pathLst>
                <a:path w="635" h="1904">
                  <a:moveTo>
                    <a:pt x="0" y="0"/>
                  </a:moveTo>
                  <a:lnTo>
                    <a:pt x="241" y="850"/>
                  </a:lnTo>
                  <a:lnTo>
                    <a:pt x="0" y="1714"/>
                  </a:lnTo>
                </a:path>
              </a:pathLst>
            </a:custGeom>
            <a:ln w="3175">
              <a:solidFill>
                <a:srgbClr val="565658"/>
              </a:solidFill>
            </a:ln>
          </p:spPr>
          <p:txBody>
            <a:bodyPr wrap="square" lIns="0" tIns="0" rIns="0" bIns="0" rtlCol="0"/>
            <a:lstStyle/>
            <a:p/>
          </p:txBody>
        </p:sp>
        <p:sp>
          <p:nvSpPr>
            <p:cNvPr id="4481" name="object 4481" descr=""/>
            <p:cNvSpPr/>
            <p:nvPr/>
          </p:nvSpPr>
          <p:spPr>
            <a:xfrm>
              <a:off x="2138293" y="8725996"/>
              <a:ext cx="23495" cy="18415"/>
            </a:xfrm>
            <a:custGeom>
              <a:avLst/>
              <a:gdLst/>
              <a:ahLst/>
              <a:cxnLst/>
              <a:rect l="l" t="t" r="r" b="b"/>
              <a:pathLst>
                <a:path w="23494" h="18415">
                  <a:moveTo>
                    <a:pt x="22961" y="0"/>
                  </a:moveTo>
                  <a:lnTo>
                    <a:pt x="22961" y="0"/>
                  </a:lnTo>
                  <a:lnTo>
                    <a:pt x="0" y="0"/>
                  </a:lnTo>
                  <a:lnTo>
                    <a:pt x="1625" y="0"/>
                  </a:lnTo>
                </a:path>
                <a:path w="23494" h="18415">
                  <a:moveTo>
                    <a:pt x="22961" y="0"/>
                  </a:moveTo>
                  <a:lnTo>
                    <a:pt x="22961" y="17818"/>
                  </a:lnTo>
                </a:path>
              </a:pathLst>
            </a:custGeom>
            <a:ln w="3175">
              <a:solidFill>
                <a:srgbClr val="565658"/>
              </a:solidFill>
            </a:ln>
          </p:spPr>
          <p:txBody>
            <a:bodyPr wrap="square" lIns="0" tIns="0" rIns="0" bIns="0" rtlCol="0"/>
            <a:lstStyle/>
            <a:p/>
          </p:txBody>
        </p:sp>
        <p:sp>
          <p:nvSpPr>
            <p:cNvPr id="4482" name="object 4482" descr=""/>
            <p:cNvSpPr/>
            <p:nvPr/>
          </p:nvSpPr>
          <p:spPr>
            <a:xfrm>
              <a:off x="2161247" y="8743811"/>
              <a:ext cx="236854" cy="0"/>
            </a:xfrm>
            <a:custGeom>
              <a:avLst/>
              <a:gdLst/>
              <a:ahLst/>
              <a:cxnLst/>
              <a:rect l="l" t="t" r="r" b="b"/>
              <a:pathLst>
                <a:path w="236855" h="0">
                  <a:moveTo>
                    <a:pt x="236855" y="0"/>
                  </a:moveTo>
                  <a:lnTo>
                    <a:pt x="236855" y="0"/>
                  </a:lnTo>
                  <a:lnTo>
                    <a:pt x="25819" y="0"/>
                  </a:lnTo>
                  <a:lnTo>
                    <a:pt x="0" y="0"/>
                  </a:lnTo>
                </a:path>
              </a:pathLst>
            </a:custGeom>
            <a:ln w="3175">
              <a:solidFill>
                <a:srgbClr val="565658"/>
              </a:solidFill>
            </a:ln>
          </p:spPr>
          <p:txBody>
            <a:bodyPr wrap="square" lIns="0" tIns="0" rIns="0" bIns="0" rtlCol="0"/>
            <a:lstStyle/>
            <a:p/>
          </p:txBody>
        </p:sp>
        <p:sp>
          <p:nvSpPr>
            <p:cNvPr id="4483" name="object 4483" descr=""/>
            <p:cNvSpPr/>
            <p:nvPr/>
          </p:nvSpPr>
          <p:spPr>
            <a:xfrm>
              <a:off x="2398093" y="8718147"/>
              <a:ext cx="11430" cy="8255"/>
            </a:xfrm>
            <a:custGeom>
              <a:avLst/>
              <a:gdLst/>
              <a:ahLst/>
              <a:cxnLst/>
              <a:rect l="l" t="t" r="r" b="b"/>
              <a:pathLst>
                <a:path w="11430" h="8254">
                  <a:moveTo>
                    <a:pt x="10934" y="7848"/>
                  </a:moveTo>
                  <a:lnTo>
                    <a:pt x="6692" y="4876"/>
                  </a:lnTo>
                  <a:lnTo>
                    <a:pt x="1295" y="0"/>
                  </a:lnTo>
                </a:path>
                <a:path w="11430" h="8254">
                  <a:moveTo>
                    <a:pt x="10934" y="7848"/>
                  </a:moveTo>
                  <a:lnTo>
                    <a:pt x="520" y="7848"/>
                  </a:lnTo>
                  <a:lnTo>
                    <a:pt x="0" y="7848"/>
                  </a:lnTo>
                </a:path>
              </a:pathLst>
            </a:custGeom>
            <a:ln w="3175">
              <a:solidFill>
                <a:srgbClr val="565658"/>
              </a:solidFill>
            </a:ln>
          </p:spPr>
          <p:txBody>
            <a:bodyPr wrap="square" lIns="0" tIns="0" rIns="0" bIns="0" rtlCol="0"/>
            <a:lstStyle/>
            <a:p/>
          </p:txBody>
        </p:sp>
        <p:sp>
          <p:nvSpPr>
            <p:cNvPr id="4484" name="object 4484" descr=""/>
            <p:cNvSpPr/>
            <p:nvPr/>
          </p:nvSpPr>
          <p:spPr>
            <a:xfrm>
              <a:off x="2161246" y="8699931"/>
              <a:ext cx="1270" cy="1905"/>
            </a:xfrm>
            <a:custGeom>
              <a:avLst/>
              <a:gdLst/>
              <a:ahLst/>
              <a:cxnLst/>
              <a:rect l="l" t="t" r="r" b="b"/>
              <a:pathLst>
                <a:path w="1269" h="1904">
                  <a:moveTo>
                    <a:pt x="876" y="0"/>
                  </a:moveTo>
                  <a:lnTo>
                    <a:pt x="393" y="368"/>
                  </a:lnTo>
                  <a:lnTo>
                    <a:pt x="88" y="774"/>
                  </a:lnTo>
                  <a:lnTo>
                    <a:pt x="0" y="1193"/>
                  </a:lnTo>
                </a:path>
              </a:pathLst>
            </a:custGeom>
            <a:ln w="3175">
              <a:solidFill>
                <a:srgbClr val="565658"/>
              </a:solidFill>
            </a:ln>
          </p:spPr>
          <p:txBody>
            <a:bodyPr wrap="square" lIns="0" tIns="0" rIns="0" bIns="0" rtlCol="0"/>
            <a:lstStyle/>
            <a:p/>
          </p:txBody>
        </p:sp>
        <p:sp>
          <p:nvSpPr>
            <p:cNvPr id="4485" name="object 4485" descr=""/>
            <p:cNvSpPr/>
            <p:nvPr/>
          </p:nvSpPr>
          <p:spPr>
            <a:xfrm>
              <a:off x="2409022" y="8725991"/>
              <a:ext cx="10160" cy="5715"/>
            </a:xfrm>
            <a:custGeom>
              <a:avLst/>
              <a:gdLst/>
              <a:ahLst/>
              <a:cxnLst/>
              <a:rect l="l" t="t" r="r" b="b"/>
              <a:pathLst>
                <a:path w="10160" h="5715">
                  <a:moveTo>
                    <a:pt x="9791" y="5245"/>
                  </a:moveTo>
                  <a:lnTo>
                    <a:pt x="6070" y="3530"/>
                  </a:lnTo>
                  <a:lnTo>
                    <a:pt x="888" y="584"/>
                  </a:lnTo>
                  <a:lnTo>
                    <a:pt x="0" y="0"/>
                  </a:lnTo>
                </a:path>
              </a:pathLst>
            </a:custGeom>
            <a:ln w="3175">
              <a:solidFill>
                <a:srgbClr val="565658"/>
              </a:solidFill>
            </a:ln>
          </p:spPr>
          <p:txBody>
            <a:bodyPr wrap="square" lIns="0" tIns="0" rIns="0" bIns="0" rtlCol="0"/>
            <a:lstStyle/>
            <a:p/>
          </p:txBody>
        </p:sp>
        <p:sp>
          <p:nvSpPr>
            <p:cNvPr id="4486" name="object 4486" descr=""/>
            <p:cNvSpPr/>
            <p:nvPr/>
          </p:nvSpPr>
          <p:spPr>
            <a:xfrm>
              <a:off x="2398986" y="8716716"/>
              <a:ext cx="635" cy="1905"/>
            </a:xfrm>
            <a:custGeom>
              <a:avLst/>
              <a:gdLst/>
              <a:ahLst/>
              <a:cxnLst/>
              <a:rect l="l" t="t" r="r" b="b"/>
              <a:pathLst>
                <a:path w="635" h="1904">
                  <a:moveTo>
                    <a:pt x="393" y="1435"/>
                  </a:moveTo>
                  <a:lnTo>
                    <a:pt x="444" y="1028"/>
                  </a:lnTo>
                  <a:lnTo>
                    <a:pt x="355" y="622"/>
                  </a:lnTo>
                  <a:lnTo>
                    <a:pt x="304" y="444"/>
                  </a:lnTo>
                  <a:lnTo>
                    <a:pt x="127" y="165"/>
                  </a:lnTo>
                  <a:lnTo>
                    <a:pt x="0" y="0"/>
                  </a:lnTo>
                </a:path>
              </a:pathLst>
            </a:custGeom>
            <a:ln w="3175">
              <a:solidFill>
                <a:srgbClr val="565658"/>
              </a:solidFill>
            </a:ln>
          </p:spPr>
          <p:txBody>
            <a:bodyPr wrap="square" lIns="0" tIns="0" rIns="0" bIns="0" rtlCol="0"/>
            <a:lstStyle/>
            <a:p/>
          </p:txBody>
        </p:sp>
        <p:sp>
          <p:nvSpPr>
            <p:cNvPr id="4487" name="object 4487" descr=""/>
            <p:cNvSpPr/>
            <p:nvPr/>
          </p:nvSpPr>
          <p:spPr>
            <a:xfrm>
              <a:off x="2138286" y="8755687"/>
              <a:ext cx="280670" cy="0"/>
            </a:xfrm>
            <a:custGeom>
              <a:avLst/>
              <a:gdLst/>
              <a:ahLst/>
              <a:cxnLst/>
              <a:rect l="l" t="t" r="r" b="b"/>
              <a:pathLst>
                <a:path w="280669" h="0">
                  <a:moveTo>
                    <a:pt x="0" y="0"/>
                  </a:moveTo>
                  <a:lnTo>
                    <a:pt x="5727" y="0"/>
                  </a:lnTo>
                  <a:lnTo>
                    <a:pt x="277037" y="0"/>
                  </a:lnTo>
                  <a:lnTo>
                    <a:pt x="280517" y="0"/>
                  </a:lnTo>
                </a:path>
              </a:pathLst>
            </a:custGeom>
            <a:ln w="3175">
              <a:solidFill>
                <a:srgbClr val="565658"/>
              </a:solidFill>
            </a:ln>
          </p:spPr>
          <p:txBody>
            <a:bodyPr wrap="square" lIns="0" tIns="0" rIns="0" bIns="0" rtlCol="0"/>
            <a:lstStyle/>
            <a:p/>
          </p:txBody>
        </p:sp>
        <p:sp>
          <p:nvSpPr>
            <p:cNvPr id="4488" name="object 4488" descr=""/>
            <p:cNvSpPr/>
            <p:nvPr/>
          </p:nvSpPr>
          <p:spPr>
            <a:xfrm>
              <a:off x="2139369" y="8705277"/>
              <a:ext cx="12700" cy="5080"/>
            </a:xfrm>
            <a:custGeom>
              <a:avLst/>
              <a:gdLst/>
              <a:ahLst/>
              <a:cxnLst/>
              <a:rect l="l" t="t" r="r" b="b"/>
              <a:pathLst>
                <a:path w="12700" h="5079">
                  <a:moveTo>
                    <a:pt x="12522" y="0"/>
                  </a:moveTo>
                  <a:lnTo>
                    <a:pt x="10363" y="761"/>
                  </a:lnTo>
                  <a:lnTo>
                    <a:pt x="0" y="4533"/>
                  </a:lnTo>
                  <a:lnTo>
                    <a:pt x="304" y="4419"/>
                  </a:lnTo>
                </a:path>
              </a:pathLst>
            </a:custGeom>
            <a:ln w="3175">
              <a:solidFill>
                <a:srgbClr val="565658"/>
              </a:solidFill>
            </a:ln>
          </p:spPr>
          <p:txBody>
            <a:bodyPr wrap="square" lIns="0" tIns="0" rIns="0" bIns="0" rtlCol="0"/>
            <a:lstStyle/>
            <a:p/>
          </p:txBody>
        </p:sp>
        <p:sp>
          <p:nvSpPr>
            <p:cNvPr id="4489" name="object 4489" descr=""/>
            <p:cNvSpPr/>
            <p:nvPr/>
          </p:nvSpPr>
          <p:spPr>
            <a:xfrm>
              <a:off x="2151895" y="8701215"/>
              <a:ext cx="9525" cy="4445"/>
            </a:xfrm>
            <a:custGeom>
              <a:avLst/>
              <a:gdLst/>
              <a:ahLst/>
              <a:cxnLst/>
              <a:rect l="l" t="t" r="r" b="b"/>
              <a:pathLst>
                <a:path w="9525" h="4445">
                  <a:moveTo>
                    <a:pt x="9359" y="0"/>
                  </a:moveTo>
                  <a:lnTo>
                    <a:pt x="7531" y="901"/>
                  </a:lnTo>
                  <a:lnTo>
                    <a:pt x="0" y="4051"/>
                  </a:lnTo>
                </a:path>
              </a:pathLst>
            </a:custGeom>
            <a:ln w="3175">
              <a:solidFill>
                <a:srgbClr val="565658"/>
              </a:solidFill>
            </a:ln>
          </p:spPr>
          <p:txBody>
            <a:bodyPr wrap="square" lIns="0" tIns="0" rIns="0" bIns="0" rtlCol="0"/>
            <a:lstStyle/>
            <a:p/>
          </p:txBody>
        </p:sp>
        <p:sp>
          <p:nvSpPr>
            <p:cNvPr id="4490" name="object 4490" descr=""/>
            <p:cNvSpPr/>
            <p:nvPr/>
          </p:nvSpPr>
          <p:spPr>
            <a:xfrm>
              <a:off x="2151891" y="8704147"/>
              <a:ext cx="1270" cy="1270"/>
            </a:xfrm>
            <a:custGeom>
              <a:avLst/>
              <a:gdLst/>
              <a:ahLst/>
              <a:cxnLst/>
              <a:rect l="l" t="t" r="r" b="b"/>
              <a:pathLst>
                <a:path w="1269" h="1270">
                  <a:moveTo>
                    <a:pt x="0" y="1130"/>
                  </a:moveTo>
                  <a:lnTo>
                    <a:pt x="63" y="635"/>
                  </a:lnTo>
                  <a:lnTo>
                    <a:pt x="304" y="254"/>
                  </a:lnTo>
                  <a:lnTo>
                    <a:pt x="685" y="0"/>
                  </a:lnTo>
                </a:path>
              </a:pathLst>
            </a:custGeom>
            <a:ln w="3175">
              <a:solidFill>
                <a:srgbClr val="565658"/>
              </a:solidFill>
            </a:ln>
          </p:spPr>
          <p:txBody>
            <a:bodyPr wrap="square" lIns="0" tIns="0" rIns="0" bIns="0" rtlCol="0"/>
            <a:lstStyle/>
            <a:p/>
          </p:txBody>
        </p:sp>
        <p:sp>
          <p:nvSpPr>
            <p:cNvPr id="4491" name="object 4491" descr=""/>
            <p:cNvSpPr/>
            <p:nvPr/>
          </p:nvSpPr>
          <p:spPr>
            <a:xfrm>
              <a:off x="2152573" y="8699938"/>
              <a:ext cx="9525" cy="4445"/>
            </a:xfrm>
            <a:custGeom>
              <a:avLst/>
              <a:gdLst/>
              <a:ahLst/>
              <a:cxnLst/>
              <a:rect l="l" t="t" r="r" b="b"/>
              <a:pathLst>
                <a:path w="9525" h="4445">
                  <a:moveTo>
                    <a:pt x="0" y="4216"/>
                  </a:moveTo>
                  <a:lnTo>
                    <a:pt x="7353" y="1117"/>
                  </a:lnTo>
                  <a:lnTo>
                    <a:pt x="9525" y="0"/>
                  </a:lnTo>
                </a:path>
              </a:pathLst>
            </a:custGeom>
            <a:ln w="3175">
              <a:solidFill>
                <a:srgbClr val="565658"/>
              </a:solidFill>
            </a:ln>
          </p:spPr>
          <p:txBody>
            <a:bodyPr wrap="square" lIns="0" tIns="0" rIns="0" bIns="0" rtlCol="0"/>
            <a:lstStyle/>
            <a:p/>
          </p:txBody>
        </p:sp>
        <p:sp>
          <p:nvSpPr>
            <p:cNvPr id="4492" name="object 4492" descr=""/>
            <p:cNvSpPr/>
            <p:nvPr/>
          </p:nvSpPr>
          <p:spPr>
            <a:xfrm>
              <a:off x="2408596" y="8725005"/>
              <a:ext cx="635" cy="1270"/>
            </a:xfrm>
            <a:custGeom>
              <a:avLst/>
              <a:gdLst/>
              <a:ahLst/>
              <a:cxnLst/>
              <a:rect l="l" t="t" r="r" b="b"/>
              <a:pathLst>
                <a:path w="635" h="1270">
                  <a:moveTo>
                    <a:pt x="431" y="990"/>
                  </a:moveTo>
                  <a:lnTo>
                    <a:pt x="393" y="596"/>
                  </a:lnTo>
                  <a:lnTo>
                    <a:pt x="241" y="254"/>
                  </a:lnTo>
                  <a:lnTo>
                    <a:pt x="0" y="0"/>
                  </a:lnTo>
                </a:path>
              </a:pathLst>
            </a:custGeom>
            <a:ln w="3175">
              <a:solidFill>
                <a:srgbClr val="565658"/>
              </a:solidFill>
            </a:ln>
          </p:spPr>
          <p:txBody>
            <a:bodyPr wrap="square" lIns="0" tIns="0" rIns="0" bIns="0" rtlCol="0"/>
            <a:lstStyle/>
            <a:p/>
          </p:txBody>
        </p:sp>
        <p:sp>
          <p:nvSpPr>
            <p:cNvPr id="4493" name="object 4493" descr=""/>
            <p:cNvSpPr/>
            <p:nvPr/>
          </p:nvSpPr>
          <p:spPr>
            <a:xfrm>
              <a:off x="2398970" y="8716718"/>
              <a:ext cx="10160" cy="8890"/>
            </a:xfrm>
            <a:custGeom>
              <a:avLst/>
              <a:gdLst/>
              <a:ahLst/>
              <a:cxnLst/>
              <a:rect l="l" t="t" r="r" b="b"/>
              <a:pathLst>
                <a:path w="10160" h="8890">
                  <a:moveTo>
                    <a:pt x="0" y="0"/>
                  </a:moveTo>
                  <a:lnTo>
                    <a:pt x="5537" y="5219"/>
                  </a:lnTo>
                  <a:lnTo>
                    <a:pt x="9613" y="8293"/>
                  </a:lnTo>
                </a:path>
              </a:pathLst>
            </a:custGeom>
            <a:ln w="3175">
              <a:solidFill>
                <a:srgbClr val="565658"/>
              </a:solidFill>
            </a:ln>
          </p:spPr>
          <p:txBody>
            <a:bodyPr wrap="square" lIns="0" tIns="0" rIns="0" bIns="0" rtlCol="0"/>
            <a:lstStyle/>
            <a:p/>
          </p:txBody>
        </p:sp>
        <p:sp>
          <p:nvSpPr>
            <p:cNvPr id="4494" name="object 4494" descr=""/>
            <p:cNvSpPr/>
            <p:nvPr/>
          </p:nvSpPr>
          <p:spPr>
            <a:xfrm>
              <a:off x="2419586" y="8731561"/>
              <a:ext cx="12700" cy="5715"/>
            </a:xfrm>
            <a:custGeom>
              <a:avLst/>
              <a:gdLst/>
              <a:ahLst/>
              <a:cxnLst/>
              <a:rect l="l" t="t" r="r" b="b"/>
              <a:pathLst>
                <a:path w="12700" h="5715">
                  <a:moveTo>
                    <a:pt x="12611" y="5448"/>
                  </a:moveTo>
                  <a:lnTo>
                    <a:pt x="5473" y="2374"/>
                  </a:lnTo>
                  <a:lnTo>
                    <a:pt x="1727" y="762"/>
                  </a:lnTo>
                  <a:lnTo>
                    <a:pt x="749" y="330"/>
                  </a:lnTo>
                  <a:lnTo>
                    <a:pt x="0" y="0"/>
                  </a:lnTo>
                </a:path>
              </a:pathLst>
            </a:custGeom>
            <a:ln w="3175">
              <a:solidFill>
                <a:srgbClr val="565658"/>
              </a:solidFill>
            </a:ln>
          </p:spPr>
          <p:txBody>
            <a:bodyPr wrap="square" lIns="0" tIns="0" rIns="0" bIns="0" rtlCol="0"/>
            <a:lstStyle/>
            <a:p/>
          </p:txBody>
        </p:sp>
        <p:sp>
          <p:nvSpPr>
            <p:cNvPr id="4495" name="object 4495" descr=""/>
            <p:cNvSpPr/>
            <p:nvPr/>
          </p:nvSpPr>
          <p:spPr>
            <a:xfrm>
              <a:off x="2418811" y="8755687"/>
              <a:ext cx="13970" cy="0"/>
            </a:xfrm>
            <a:custGeom>
              <a:avLst/>
              <a:gdLst/>
              <a:ahLst/>
              <a:cxnLst/>
              <a:rect l="l" t="t" r="r" b="b"/>
              <a:pathLst>
                <a:path w="13969" h="0">
                  <a:moveTo>
                    <a:pt x="13385" y="0"/>
                  </a:moveTo>
                  <a:lnTo>
                    <a:pt x="7175" y="0"/>
                  </a:lnTo>
                  <a:lnTo>
                    <a:pt x="2489" y="0"/>
                  </a:lnTo>
                  <a:lnTo>
                    <a:pt x="0" y="0"/>
                  </a:lnTo>
                </a:path>
              </a:pathLst>
            </a:custGeom>
            <a:ln w="3175">
              <a:solidFill>
                <a:srgbClr val="565658"/>
              </a:solidFill>
            </a:ln>
          </p:spPr>
          <p:txBody>
            <a:bodyPr wrap="square" lIns="0" tIns="0" rIns="0" bIns="0" rtlCol="0"/>
            <a:lstStyle/>
            <a:p/>
          </p:txBody>
        </p:sp>
        <p:sp>
          <p:nvSpPr>
            <p:cNvPr id="4496" name="object 4496" descr=""/>
            <p:cNvSpPr/>
            <p:nvPr/>
          </p:nvSpPr>
          <p:spPr>
            <a:xfrm>
              <a:off x="2140134" y="8704148"/>
              <a:ext cx="12700" cy="5080"/>
            </a:xfrm>
            <a:custGeom>
              <a:avLst/>
              <a:gdLst/>
              <a:ahLst/>
              <a:cxnLst/>
              <a:rect l="l" t="t" r="r" b="b"/>
              <a:pathLst>
                <a:path w="12700" h="5079">
                  <a:moveTo>
                    <a:pt x="0" y="4533"/>
                  </a:moveTo>
                  <a:lnTo>
                    <a:pt x="10287" y="800"/>
                  </a:lnTo>
                  <a:lnTo>
                    <a:pt x="12433" y="0"/>
                  </a:lnTo>
                </a:path>
              </a:pathLst>
            </a:custGeom>
            <a:ln w="3175">
              <a:solidFill>
                <a:srgbClr val="565658"/>
              </a:solidFill>
            </a:ln>
          </p:spPr>
          <p:txBody>
            <a:bodyPr wrap="square" lIns="0" tIns="0" rIns="0" bIns="0" rtlCol="0"/>
            <a:lstStyle/>
            <a:p/>
          </p:txBody>
        </p:sp>
        <p:sp>
          <p:nvSpPr>
            <p:cNvPr id="4497" name="object 4497" descr=""/>
            <p:cNvSpPr/>
            <p:nvPr/>
          </p:nvSpPr>
          <p:spPr>
            <a:xfrm>
              <a:off x="2419494" y="8731106"/>
              <a:ext cx="635" cy="635"/>
            </a:xfrm>
            <a:custGeom>
              <a:avLst/>
              <a:gdLst/>
              <a:ahLst/>
              <a:cxnLst/>
              <a:rect l="l" t="t" r="r" b="b"/>
              <a:pathLst>
                <a:path w="635" h="634">
                  <a:moveTo>
                    <a:pt x="76" y="457"/>
                  </a:moveTo>
                  <a:lnTo>
                    <a:pt x="50" y="127"/>
                  </a:lnTo>
                  <a:lnTo>
                    <a:pt x="0" y="0"/>
                  </a:lnTo>
                </a:path>
              </a:pathLst>
            </a:custGeom>
            <a:ln w="3175">
              <a:solidFill>
                <a:srgbClr val="565658"/>
              </a:solidFill>
            </a:ln>
          </p:spPr>
          <p:txBody>
            <a:bodyPr wrap="square" lIns="0" tIns="0" rIns="0" bIns="0" rtlCol="0"/>
            <a:lstStyle/>
            <a:p/>
          </p:txBody>
        </p:sp>
        <p:sp>
          <p:nvSpPr>
            <p:cNvPr id="4498" name="object 4498" descr=""/>
            <p:cNvSpPr/>
            <p:nvPr/>
          </p:nvSpPr>
          <p:spPr>
            <a:xfrm>
              <a:off x="2418120" y="8730143"/>
              <a:ext cx="1270" cy="1270"/>
            </a:xfrm>
            <a:custGeom>
              <a:avLst/>
              <a:gdLst/>
              <a:ahLst/>
              <a:cxnLst/>
              <a:rect l="l" t="t" r="r" b="b"/>
              <a:pathLst>
                <a:path w="1269" h="1270">
                  <a:moveTo>
                    <a:pt x="0" y="0"/>
                  </a:moveTo>
                  <a:lnTo>
                    <a:pt x="355" y="253"/>
                  </a:lnTo>
                  <a:lnTo>
                    <a:pt x="635" y="634"/>
                  </a:lnTo>
                  <a:lnTo>
                    <a:pt x="698" y="1092"/>
                  </a:lnTo>
                </a:path>
                <a:path w="1269" h="1270">
                  <a:moveTo>
                    <a:pt x="0" y="0"/>
                  </a:moveTo>
                  <a:lnTo>
                    <a:pt x="304" y="139"/>
                  </a:lnTo>
                  <a:lnTo>
                    <a:pt x="787" y="330"/>
                  </a:lnTo>
                </a:path>
              </a:pathLst>
            </a:custGeom>
            <a:ln w="3175">
              <a:solidFill>
                <a:srgbClr val="565658"/>
              </a:solidFill>
            </a:ln>
          </p:spPr>
          <p:txBody>
            <a:bodyPr wrap="square" lIns="0" tIns="0" rIns="0" bIns="0" rtlCol="0"/>
            <a:lstStyle/>
            <a:p/>
          </p:txBody>
        </p:sp>
        <p:sp>
          <p:nvSpPr>
            <p:cNvPr id="4499" name="object 4499" descr=""/>
            <p:cNvSpPr/>
            <p:nvPr/>
          </p:nvSpPr>
          <p:spPr>
            <a:xfrm>
              <a:off x="2408582" y="8725009"/>
              <a:ext cx="9525" cy="5715"/>
            </a:xfrm>
            <a:custGeom>
              <a:avLst/>
              <a:gdLst/>
              <a:ahLst/>
              <a:cxnLst/>
              <a:rect l="l" t="t" r="r" b="b"/>
              <a:pathLst>
                <a:path w="9525" h="5715">
                  <a:moveTo>
                    <a:pt x="0" y="0"/>
                  </a:moveTo>
                  <a:lnTo>
                    <a:pt x="863" y="558"/>
                  </a:lnTo>
                  <a:lnTo>
                    <a:pt x="5905" y="3441"/>
                  </a:lnTo>
                  <a:lnTo>
                    <a:pt x="9525" y="5130"/>
                  </a:lnTo>
                </a:path>
              </a:pathLst>
            </a:custGeom>
            <a:ln w="3175">
              <a:solidFill>
                <a:srgbClr val="565658"/>
              </a:solidFill>
            </a:ln>
          </p:spPr>
          <p:txBody>
            <a:bodyPr wrap="square" lIns="0" tIns="0" rIns="0" bIns="0" rtlCol="0"/>
            <a:lstStyle/>
            <a:p/>
          </p:txBody>
        </p:sp>
        <p:sp>
          <p:nvSpPr>
            <p:cNvPr id="4500" name="object 4500" descr=""/>
            <p:cNvSpPr/>
            <p:nvPr/>
          </p:nvSpPr>
          <p:spPr>
            <a:xfrm>
              <a:off x="2418901" y="8730479"/>
              <a:ext cx="5715" cy="2540"/>
            </a:xfrm>
            <a:custGeom>
              <a:avLst/>
              <a:gdLst/>
              <a:ahLst/>
              <a:cxnLst/>
              <a:rect l="l" t="t" r="r" b="b"/>
              <a:pathLst>
                <a:path w="5714" h="2540">
                  <a:moveTo>
                    <a:pt x="0" y="0"/>
                  </a:moveTo>
                  <a:lnTo>
                    <a:pt x="812" y="317"/>
                  </a:lnTo>
                  <a:lnTo>
                    <a:pt x="5397" y="2171"/>
                  </a:lnTo>
                </a:path>
              </a:pathLst>
            </a:custGeom>
            <a:ln w="3175">
              <a:solidFill>
                <a:srgbClr val="565658"/>
              </a:solidFill>
            </a:ln>
          </p:spPr>
          <p:txBody>
            <a:bodyPr wrap="square" lIns="0" tIns="0" rIns="0" bIns="0" rtlCol="0"/>
            <a:lstStyle/>
            <a:p/>
          </p:txBody>
        </p:sp>
        <p:sp>
          <p:nvSpPr>
            <p:cNvPr id="4501" name="object 4501" descr=""/>
            <p:cNvSpPr/>
            <p:nvPr/>
          </p:nvSpPr>
          <p:spPr>
            <a:xfrm>
              <a:off x="2424297" y="8732640"/>
              <a:ext cx="8255" cy="4445"/>
            </a:xfrm>
            <a:custGeom>
              <a:avLst/>
              <a:gdLst/>
              <a:ahLst/>
              <a:cxnLst/>
              <a:rect l="l" t="t" r="r" b="b"/>
              <a:pathLst>
                <a:path w="8255" h="4445">
                  <a:moveTo>
                    <a:pt x="7899" y="4368"/>
                  </a:moveTo>
                  <a:lnTo>
                    <a:pt x="5537" y="2920"/>
                  </a:lnTo>
                  <a:lnTo>
                    <a:pt x="3835" y="1930"/>
                  </a:lnTo>
                  <a:lnTo>
                    <a:pt x="1701" y="774"/>
                  </a:lnTo>
                  <a:lnTo>
                    <a:pt x="520" y="228"/>
                  </a:lnTo>
                  <a:lnTo>
                    <a:pt x="0" y="0"/>
                  </a:lnTo>
                </a:path>
              </a:pathLst>
            </a:custGeom>
            <a:ln w="3175">
              <a:solidFill>
                <a:srgbClr val="565658"/>
              </a:solidFill>
            </a:ln>
          </p:spPr>
          <p:txBody>
            <a:bodyPr wrap="square" lIns="0" tIns="0" rIns="0" bIns="0" rtlCol="0"/>
            <a:lstStyle/>
            <a:p/>
          </p:txBody>
        </p:sp>
        <p:sp>
          <p:nvSpPr>
            <p:cNvPr id="4502" name="object 4502" descr=""/>
            <p:cNvSpPr/>
            <p:nvPr/>
          </p:nvSpPr>
          <p:spPr>
            <a:xfrm>
              <a:off x="2407457" y="8723983"/>
              <a:ext cx="5715" cy="2540"/>
            </a:xfrm>
            <a:custGeom>
              <a:avLst/>
              <a:gdLst/>
              <a:ahLst/>
              <a:cxnLst/>
              <a:rect l="l" t="t" r="r" b="b"/>
              <a:pathLst>
                <a:path w="5714" h="2540">
                  <a:moveTo>
                    <a:pt x="5130" y="2260"/>
                  </a:moveTo>
                  <a:lnTo>
                    <a:pt x="2819" y="1269"/>
                  </a:lnTo>
                  <a:lnTo>
                    <a:pt x="977" y="444"/>
                  </a:lnTo>
                  <a:lnTo>
                    <a:pt x="0" y="0"/>
                  </a:lnTo>
                </a:path>
              </a:pathLst>
            </a:custGeom>
            <a:ln w="3175">
              <a:solidFill>
                <a:srgbClr val="565658"/>
              </a:solidFill>
            </a:ln>
          </p:spPr>
          <p:txBody>
            <a:bodyPr wrap="square" lIns="0" tIns="0" rIns="0" bIns="0" rtlCol="0"/>
            <a:lstStyle/>
            <a:p/>
          </p:txBody>
        </p:sp>
        <p:sp>
          <p:nvSpPr>
            <p:cNvPr id="4503" name="object 4503" descr=""/>
            <p:cNvSpPr/>
            <p:nvPr/>
          </p:nvSpPr>
          <p:spPr>
            <a:xfrm>
              <a:off x="2412240" y="8726250"/>
              <a:ext cx="635" cy="1270"/>
            </a:xfrm>
            <a:custGeom>
              <a:avLst/>
              <a:gdLst/>
              <a:ahLst/>
              <a:cxnLst/>
              <a:rect l="l" t="t" r="r" b="b"/>
              <a:pathLst>
                <a:path w="635" h="1270">
                  <a:moveTo>
                    <a:pt x="38" y="1028"/>
                  </a:moveTo>
                  <a:lnTo>
                    <a:pt x="50" y="698"/>
                  </a:lnTo>
                  <a:lnTo>
                    <a:pt x="190" y="368"/>
                  </a:lnTo>
                  <a:lnTo>
                    <a:pt x="342" y="0"/>
                  </a:lnTo>
                </a:path>
              </a:pathLst>
            </a:custGeom>
            <a:ln w="3175">
              <a:solidFill>
                <a:srgbClr val="565658"/>
              </a:solidFill>
            </a:ln>
          </p:spPr>
          <p:txBody>
            <a:bodyPr wrap="square" lIns="0" tIns="0" rIns="0" bIns="0" rtlCol="0"/>
            <a:lstStyle/>
            <a:p/>
          </p:txBody>
        </p:sp>
        <p:sp>
          <p:nvSpPr>
            <p:cNvPr id="4504" name="object 4504" descr=""/>
            <p:cNvSpPr/>
            <p:nvPr/>
          </p:nvSpPr>
          <p:spPr>
            <a:xfrm>
              <a:off x="2409127" y="8724191"/>
              <a:ext cx="5715" cy="1905"/>
            </a:xfrm>
            <a:custGeom>
              <a:avLst/>
              <a:gdLst/>
              <a:ahLst/>
              <a:cxnLst/>
              <a:rect l="l" t="t" r="r" b="b"/>
              <a:pathLst>
                <a:path w="5714" h="1904">
                  <a:moveTo>
                    <a:pt x="0" y="0"/>
                  </a:moveTo>
                  <a:lnTo>
                    <a:pt x="5257" y="1358"/>
                  </a:lnTo>
                </a:path>
              </a:pathLst>
            </a:custGeom>
            <a:ln w="3175">
              <a:solidFill>
                <a:srgbClr val="565658"/>
              </a:solidFill>
            </a:ln>
          </p:spPr>
          <p:txBody>
            <a:bodyPr wrap="square" lIns="0" tIns="0" rIns="0" bIns="0" rtlCol="0"/>
            <a:lstStyle/>
            <a:p/>
          </p:txBody>
        </p:sp>
        <p:sp>
          <p:nvSpPr>
            <p:cNvPr id="4505" name="object 4505" descr=""/>
            <p:cNvSpPr/>
            <p:nvPr/>
          </p:nvSpPr>
          <p:spPr>
            <a:xfrm>
              <a:off x="2414350" y="8725559"/>
              <a:ext cx="635" cy="1270"/>
            </a:xfrm>
            <a:custGeom>
              <a:avLst/>
              <a:gdLst/>
              <a:ahLst/>
              <a:cxnLst/>
              <a:rect l="l" t="t" r="r" b="b"/>
              <a:pathLst>
                <a:path w="635" h="1270">
                  <a:moveTo>
                    <a:pt x="0" y="1142"/>
                  </a:moveTo>
                  <a:lnTo>
                    <a:pt x="101" y="736"/>
                  </a:lnTo>
                  <a:lnTo>
                    <a:pt x="152" y="368"/>
                  </a:lnTo>
                  <a:lnTo>
                    <a:pt x="127" y="126"/>
                  </a:lnTo>
                </a:path>
              </a:pathLst>
            </a:custGeom>
            <a:ln w="3175">
              <a:solidFill>
                <a:srgbClr val="565658"/>
              </a:solidFill>
            </a:ln>
          </p:spPr>
          <p:txBody>
            <a:bodyPr wrap="square" lIns="0" tIns="0" rIns="0" bIns="0" rtlCol="0"/>
            <a:lstStyle/>
            <a:p/>
          </p:txBody>
        </p:sp>
        <p:sp>
          <p:nvSpPr>
            <p:cNvPr id="4506" name="object 4506" descr=""/>
            <p:cNvSpPr/>
            <p:nvPr/>
          </p:nvSpPr>
          <p:spPr>
            <a:xfrm>
              <a:off x="2418808" y="8731246"/>
              <a:ext cx="1270" cy="635"/>
            </a:xfrm>
            <a:custGeom>
              <a:avLst/>
              <a:gdLst/>
              <a:ahLst/>
              <a:cxnLst/>
              <a:rect l="l" t="t" r="r" b="b"/>
              <a:pathLst>
                <a:path w="1269" h="634">
                  <a:moveTo>
                    <a:pt x="762" y="317"/>
                  </a:moveTo>
                  <a:lnTo>
                    <a:pt x="342" y="126"/>
                  </a:lnTo>
                  <a:lnTo>
                    <a:pt x="0" y="0"/>
                  </a:lnTo>
                </a:path>
              </a:pathLst>
            </a:custGeom>
            <a:ln w="3175">
              <a:solidFill>
                <a:srgbClr val="565658"/>
              </a:solidFill>
            </a:ln>
          </p:spPr>
          <p:txBody>
            <a:bodyPr wrap="square" lIns="0" tIns="0" rIns="0" bIns="0" rtlCol="0"/>
            <a:lstStyle/>
            <a:p/>
          </p:txBody>
        </p:sp>
        <p:sp>
          <p:nvSpPr>
            <p:cNvPr id="4507" name="object 4507" descr=""/>
            <p:cNvSpPr/>
            <p:nvPr/>
          </p:nvSpPr>
          <p:spPr>
            <a:xfrm>
              <a:off x="2414076" y="8727200"/>
              <a:ext cx="635" cy="1270"/>
            </a:xfrm>
            <a:custGeom>
              <a:avLst/>
              <a:gdLst/>
              <a:ahLst/>
              <a:cxnLst/>
              <a:rect l="l" t="t" r="r" b="b"/>
              <a:pathLst>
                <a:path w="635" h="1270">
                  <a:moveTo>
                    <a:pt x="0" y="711"/>
                  </a:moveTo>
                  <a:lnTo>
                    <a:pt x="139" y="393"/>
                  </a:lnTo>
                  <a:lnTo>
                    <a:pt x="279" y="0"/>
                  </a:lnTo>
                </a:path>
              </a:pathLst>
            </a:custGeom>
            <a:ln w="3175">
              <a:solidFill>
                <a:srgbClr val="565658"/>
              </a:solidFill>
            </a:ln>
          </p:spPr>
          <p:txBody>
            <a:bodyPr wrap="square" lIns="0" tIns="0" rIns="0" bIns="0" rtlCol="0"/>
            <a:lstStyle/>
            <a:p/>
          </p:txBody>
        </p:sp>
        <p:sp>
          <p:nvSpPr>
            <p:cNvPr id="4508" name="object 4508" descr=""/>
            <p:cNvSpPr/>
            <p:nvPr/>
          </p:nvSpPr>
          <p:spPr>
            <a:xfrm>
              <a:off x="2415205" y="8726151"/>
              <a:ext cx="635" cy="1270"/>
            </a:xfrm>
            <a:custGeom>
              <a:avLst/>
              <a:gdLst/>
              <a:ahLst/>
              <a:cxnLst/>
              <a:rect l="l" t="t" r="r" b="b"/>
              <a:pathLst>
                <a:path w="635" h="1270">
                  <a:moveTo>
                    <a:pt x="0" y="774"/>
                  </a:moveTo>
                  <a:lnTo>
                    <a:pt x="88" y="355"/>
                  </a:lnTo>
                  <a:lnTo>
                    <a:pt x="114" y="0"/>
                  </a:lnTo>
                </a:path>
              </a:pathLst>
            </a:custGeom>
            <a:ln w="3175">
              <a:solidFill>
                <a:srgbClr val="565658"/>
              </a:solidFill>
            </a:ln>
          </p:spPr>
          <p:txBody>
            <a:bodyPr wrap="square" lIns="0" tIns="0" rIns="0" bIns="0" rtlCol="0"/>
            <a:lstStyle/>
            <a:p/>
          </p:txBody>
        </p:sp>
        <p:sp>
          <p:nvSpPr>
            <p:cNvPr id="4509" name="object 4509" descr=""/>
            <p:cNvSpPr/>
            <p:nvPr/>
          </p:nvSpPr>
          <p:spPr>
            <a:xfrm>
              <a:off x="2414906" y="8727633"/>
              <a:ext cx="635" cy="1270"/>
            </a:xfrm>
            <a:custGeom>
              <a:avLst/>
              <a:gdLst/>
              <a:ahLst/>
              <a:cxnLst/>
              <a:rect l="l" t="t" r="r" b="b"/>
              <a:pathLst>
                <a:path w="635" h="1270">
                  <a:moveTo>
                    <a:pt x="50" y="1066"/>
                  </a:moveTo>
                  <a:lnTo>
                    <a:pt x="25" y="711"/>
                  </a:lnTo>
                  <a:lnTo>
                    <a:pt x="139" y="381"/>
                  </a:lnTo>
                  <a:lnTo>
                    <a:pt x="304" y="0"/>
                  </a:lnTo>
                </a:path>
              </a:pathLst>
            </a:custGeom>
            <a:ln w="3175">
              <a:solidFill>
                <a:srgbClr val="565658"/>
              </a:solidFill>
            </a:ln>
          </p:spPr>
          <p:txBody>
            <a:bodyPr wrap="square" lIns="0" tIns="0" rIns="0" bIns="0" rtlCol="0"/>
            <a:lstStyle/>
            <a:p/>
          </p:txBody>
        </p:sp>
        <p:sp>
          <p:nvSpPr>
            <p:cNvPr id="4510" name="object 4510" descr=""/>
            <p:cNvSpPr/>
            <p:nvPr/>
          </p:nvSpPr>
          <p:spPr>
            <a:xfrm>
              <a:off x="2424470" y="8731539"/>
              <a:ext cx="8255" cy="5715"/>
            </a:xfrm>
            <a:custGeom>
              <a:avLst/>
              <a:gdLst/>
              <a:ahLst/>
              <a:cxnLst/>
              <a:rect l="l" t="t" r="r" b="b"/>
              <a:pathLst>
                <a:path w="8255" h="5715">
                  <a:moveTo>
                    <a:pt x="0" y="0"/>
                  </a:moveTo>
                  <a:lnTo>
                    <a:pt x="4025" y="2400"/>
                  </a:lnTo>
                  <a:lnTo>
                    <a:pt x="7683" y="5448"/>
                  </a:lnTo>
                </a:path>
              </a:pathLst>
            </a:custGeom>
            <a:ln w="3175">
              <a:solidFill>
                <a:srgbClr val="565658"/>
              </a:solidFill>
            </a:ln>
          </p:spPr>
          <p:txBody>
            <a:bodyPr wrap="square" lIns="0" tIns="0" rIns="0" bIns="0" rtlCol="0"/>
            <a:lstStyle/>
            <a:p/>
          </p:txBody>
        </p:sp>
        <p:sp>
          <p:nvSpPr>
            <p:cNvPr id="4511" name="object 4511" descr=""/>
            <p:cNvSpPr/>
            <p:nvPr/>
          </p:nvSpPr>
          <p:spPr>
            <a:xfrm>
              <a:off x="2415205" y="8727633"/>
              <a:ext cx="4445" cy="1905"/>
            </a:xfrm>
            <a:custGeom>
              <a:avLst/>
              <a:gdLst/>
              <a:ahLst/>
              <a:cxnLst/>
              <a:rect l="l" t="t" r="r" b="b"/>
              <a:pathLst>
                <a:path w="4444" h="1904">
                  <a:moveTo>
                    <a:pt x="0" y="0"/>
                  </a:moveTo>
                  <a:lnTo>
                    <a:pt x="1917" y="901"/>
                  </a:lnTo>
                  <a:lnTo>
                    <a:pt x="3873" y="1727"/>
                  </a:lnTo>
                </a:path>
              </a:pathLst>
            </a:custGeom>
            <a:ln w="3175">
              <a:solidFill>
                <a:srgbClr val="565658"/>
              </a:solidFill>
            </a:ln>
          </p:spPr>
          <p:txBody>
            <a:bodyPr wrap="square" lIns="0" tIns="0" rIns="0" bIns="0" rtlCol="0"/>
            <a:lstStyle/>
            <a:p/>
          </p:txBody>
        </p:sp>
        <p:sp>
          <p:nvSpPr>
            <p:cNvPr id="4512" name="object 4512" descr=""/>
            <p:cNvSpPr/>
            <p:nvPr/>
          </p:nvSpPr>
          <p:spPr>
            <a:xfrm>
              <a:off x="2418838" y="8729361"/>
              <a:ext cx="635" cy="1270"/>
            </a:xfrm>
            <a:custGeom>
              <a:avLst/>
              <a:gdLst/>
              <a:ahLst/>
              <a:cxnLst/>
              <a:rect l="l" t="t" r="r" b="b"/>
              <a:pathLst>
                <a:path w="635" h="1270">
                  <a:moveTo>
                    <a:pt x="63" y="1117"/>
                  </a:moveTo>
                  <a:lnTo>
                    <a:pt x="25" y="761"/>
                  </a:lnTo>
                  <a:lnTo>
                    <a:pt x="88" y="393"/>
                  </a:lnTo>
                  <a:lnTo>
                    <a:pt x="253" y="0"/>
                  </a:lnTo>
                </a:path>
              </a:pathLst>
            </a:custGeom>
            <a:ln w="3175">
              <a:solidFill>
                <a:srgbClr val="565658"/>
              </a:solidFill>
            </a:ln>
          </p:spPr>
          <p:txBody>
            <a:bodyPr wrap="square" lIns="0" tIns="0" rIns="0" bIns="0" rtlCol="0"/>
            <a:lstStyle/>
            <a:p/>
          </p:txBody>
        </p:sp>
        <p:sp>
          <p:nvSpPr>
            <p:cNvPr id="4513" name="object 4513" descr=""/>
            <p:cNvSpPr/>
            <p:nvPr/>
          </p:nvSpPr>
          <p:spPr>
            <a:xfrm>
              <a:off x="2438881" y="8731911"/>
              <a:ext cx="1270" cy="1270"/>
            </a:xfrm>
            <a:custGeom>
              <a:avLst/>
              <a:gdLst/>
              <a:ahLst/>
              <a:cxnLst/>
              <a:rect l="l" t="t" r="r" b="b"/>
              <a:pathLst>
                <a:path w="1269" h="1270">
                  <a:moveTo>
                    <a:pt x="25" y="0"/>
                  </a:moveTo>
                  <a:lnTo>
                    <a:pt x="101" y="152"/>
                  </a:lnTo>
                  <a:lnTo>
                    <a:pt x="114" y="355"/>
                  </a:lnTo>
                  <a:lnTo>
                    <a:pt x="76" y="723"/>
                  </a:lnTo>
                  <a:lnTo>
                    <a:pt x="0" y="1143"/>
                  </a:lnTo>
                </a:path>
                <a:path w="1269" h="1270">
                  <a:moveTo>
                    <a:pt x="25" y="0"/>
                  </a:moveTo>
                  <a:lnTo>
                    <a:pt x="469" y="254"/>
                  </a:lnTo>
                  <a:lnTo>
                    <a:pt x="660" y="419"/>
                  </a:lnTo>
                </a:path>
              </a:pathLst>
            </a:custGeom>
            <a:ln w="3175">
              <a:solidFill>
                <a:srgbClr val="565658"/>
              </a:solidFill>
            </a:ln>
          </p:spPr>
          <p:txBody>
            <a:bodyPr wrap="square" lIns="0" tIns="0" rIns="0" bIns="0" rtlCol="0"/>
            <a:lstStyle/>
            <a:p/>
          </p:txBody>
        </p:sp>
        <p:sp>
          <p:nvSpPr>
            <p:cNvPr id="4514" name="object 4514" descr=""/>
            <p:cNvSpPr/>
            <p:nvPr/>
          </p:nvSpPr>
          <p:spPr>
            <a:xfrm>
              <a:off x="2438881" y="8733058"/>
              <a:ext cx="1270" cy="0"/>
            </a:xfrm>
            <a:custGeom>
              <a:avLst/>
              <a:gdLst/>
              <a:ahLst/>
              <a:cxnLst/>
              <a:rect l="l" t="t" r="r" b="b"/>
              <a:pathLst>
                <a:path w="1269" h="0">
                  <a:moveTo>
                    <a:pt x="0" y="0"/>
                  </a:moveTo>
                  <a:lnTo>
                    <a:pt x="0" y="0"/>
                  </a:lnTo>
                  <a:lnTo>
                    <a:pt x="825" y="0"/>
                  </a:lnTo>
                </a:path>
              </a:pathLst>
            </a:custGeom>
            <a:ln w="3175">
              <a:solidFill>
                <a:srgbClr val="565658"/>
              </a:solidFill>
            </a:ln>
          </p:spPr>
          <p:txBody>
            <a:bodyPr wrap="square" lIns="0" tIns="0" rIns="0" bIns="0" rtlCol="0"/>
            <a:lstStyle/>
            <a:p/>
          </p:txBody>
        </p:sp>
        <p:sp>
          <p:nvSpPr>
            <p:cNvPr id="4515" name="object 4515" descr=""/>
            <p:cNvSpPr/>
            <p:nvPr/>
          </p:nvSpPr>
          <p:spPr>
            <a:xfrm>
              <a:off x="2438872" y="8755687"/>
              <a:ext cx="1270" cy="0"/>
            </a:xfrm>
            <a:custGeom>
              <a:avLst/>
              <a:gdLst/>
              <a:ahLst/>
              <a:cxnLst/>
              <a:rect l="l" t="t" r="r" b="b"/>
              <a:pathLst>
                <a:path w="1269" h="0">
                  <a:moveTo>
                    <a:pt x="914" y="0"/>
                  </a:moveTo>
                  <a:lnTo>
                    <a:pt x="774" y="0"/>
                  </a:lnTo>
                  <a:lnTo>
                    <a:pt x="469" y="0"/>
                  </a:lnTo>
                  <a:lnTo>
                    <a:pt x="0" y="0"/>
                  </a:lnTo>
                </a:path>
              </a:pathLst>
            </a:custGeom>
            <a:ln w="3175">
              <a:solidFill>
                <a:srgbClr val="565658"/>
              </a:solidFill>
            </a:ln>
          </p:spPr>
          <p:txBody>
            <a:bodyPr wrap="square" lIns="0" tIns="0" rIns="0" bIns="0" rtlCol="0"/>
            <a:lstStyle/>
            <a:p/>
          </p:txBody>
        </p:sp>
        <p:sp>
          <p:nvSpPr>
            <p:cNvPr id="4516" name="object 4516" descr=""/>
            <p:cNvSpPr/>
            <p:nvPr/>
          </p:nvSpPr>
          <p:spPr>
            <a:xfrm>
              <a:off x="2439191" y="8731694"/>
              <a:ext cx="1270" cy="1270"/>
            </a:xfrm>
            <a:custGeom>
              <a:avLst/>
              <a:gdLst/>
              <a:ahLst/>
              <a:cxnLst/>
              <a:rect l="l" t="t" r="r" b="b"/>
              <a:pathLst>
                <a:path w="1269" h="1270">
                  <a:moveTo>
                    <a:pt x="0" y="0"/>
                  </a:moveTo>
                  <a:lnTo>
                    <a:pt x="457" y="241"/>
                  </a:lnTo>
                  <a:lnTo>
                    <a:pt x="635" y="431"/>
                  </a:lnTo>
                  <a:lnTo>
                    <a:pt x="774" y="660"/>
                  </a:lnTo>
                  <a:lnTo>
                    <a:pt x="876" y="1142"/>
                  </a:lnTo>
                </a:path>
              </a:pathLst>
            </a:custGeom>
            <a:ln w="3175">
              <a:solidFill>
                <a:srgbClr val="565658"/>
              </a:solidFill>
            </a:ln>
          </p:spPr>
          <p:txBody>
            <a:bodyPr wrap="square" lIns="0" tIns="0" rIns="0" bIns="0" rtlCol="0"/>
            <a:lstStyle/>
            <a:p/>
          </p:txBody>
        </p:sp>
        <p:sp>
          <p:nvSpPr>
            <p:cNvPr id="4517" name="object 4517" descr=""/>
            <p:cNvSpPr/>
            <p:nvPr/>
          </p:nvSpPr>
          <p:spPr>
            <a:xfrm>
              <a:off x="2424233" y="8731551"/>
              <a:ext cx="635" cy="1270"/>
            </a:xfrm>
            <a:custGeom>
              <a:avLst/>
              <a:gdLst/>
              <a:ahLst/>
              <a:cxnLst/>
              <a:rect l="l" t="t" r="r" b="b"/>
              <a:pathLst>
                <a:path w="635" h="1270">
                  <a:moveTo>
                    <a:pt x="63" y="1104"/>
                  </a:moveTo>
                  <a:lnTo>
                    <a:pt x="12" y="749"/>
                  </a:lnTo>
                  <a:lnTo>
                    <a:pt x="88" y="381"/>
                  </a:lnTo>
                  <a:lnTo>
                    <a:pt x="241" y="0"/>
                  </a:lnTo>
                </a:path>
              </a:pathLst>
            </a:custGeom>
            <a:ln w="3175">
              <a:solidFill>
                <a:srgbClr val="565658"/>
              </a:solidFill>
            </a:ln>
          </p:spPr>
          <p:txBody>
            <a:bodyPr wrap="square" lIns="0" tIns="0" rIns="0" bIns="0" rtlCol="0"/>
            <a:lstStyle/>
            <a:p/>
          </p:txBody>
        </p:sp>
        <p:sp>
          <p:nvSpPr>
            <p:cNvPr id="4518" name="object 4518" descr=""/>
            <p:cNvSpPr/>
            <p:nvPr/>
          </p:nvSpPr>
          <p:spPr>
            <a:xfrm>
              <a:off x="2449671" y="8046979"/>
              <a:ext cx="4445" cy="2540"/>
            </a:xfrm>
            <a:custGeom>
              <a:avLst/>
              <a:gdLst/>
              <a:ahLst/>
              <a:cxnLst/>
              <a:rect l="l" t="t" r="r" b="b"/>
              <a:pathLst>
                <a:path w="4444" h="2540">
                  <a:moveTo>
                    <a:pt x="0" y="0"/>
                  </a:moveTo>
                  <a:lnTo>
                    <a:pt x="342" y="558"/>
                  </a:lnTo>
                  <a:lnTo>
                    <a:pt x="1168" y="1308"/>
                  </a:lnTo>
                  <a:lnTo>
                    <a:pt x="2133" y="1854"/>
                  </a:lnTo>
                  <a:lnTo>
                    <a:pt x="3975" y="2336"/>
                  </a:lnTo>
                </a:path>
              </a:pathLst>
            </a:custGeom>
            <a:ln w="3175">
              <a:solidFill>
                <a:srgbClr val="565658"/>
              </a:solidFill>
            </a:ln>
          </p:spPr>
          <p:txBody>
            <a:bodyPr wrap="square" lIns="0" tIns="0" rIns="0" bIns="0" rtlCol="0"/>
            <a:lstStyle/>
            <a:p/>
          </p:txBody>
        </p:sp>
        <p:sp>
          <p:nvSpPr>
            <p:cNvPr id="4519" name="object 4519" descr=""/>
            <p:cNvSpPr/>
            <p:nvPr/>
          </p:nvSpPr>
          <p:spPr>
            <a:xfrm>
              <a:off x="2453652" y="8049317"/>
              <a:ext cx="1905" cy="635"/>
            </a:xfrm>
            <a:custGeom>
              <a:avLst/>
              <a:gdLst/>
              <a:ahLst/>
              <a:cxnLst/>
              <a:rect l="l" t="t" r="r" b="b"/>
              <a:pathLst>
                <a:path w="1905" h="634">
                  <a:moveTo>
                    <a:pt x="0" y="0"/>
                  </a:moveTo>
                  <a:lnTo>
                    <a:pt x="685" y="38"/>
                  </a:lnTo>
                  <a:lnTo>
                    <a:pt x="1346" y="0"/>
                  </a:lnTo>
                </a:path>
              </a:pathLst>
            </a:custGeom>
            <a:ln w="3175">
              <a:solidFill>
                <a:srgbClr val="565658"/>
              </a:solidFill>
            </a:ln>
          </p:spPr>
          <p:txBody>
            <a:bodyPr wrap="square" lIns="0" tIns="0" rIns="0" bIns="0" rtlCol="0"/>
            <a:lstStyle/>
            <a:p/>
          </p:txBody>
        </p:sp>
        <p:sp>
          <p:nvSpPr>
            <p:cNvPr id="4520" name="object 4520" descr=""/>
            <p:cNvSpPr/>
            <p:nvPr/>
          </p:nvSpPr>
          <p:spPr>
            <a:xfrm>
              <a:off x="2455003" y="8046980"/>
              <a:ext cx="4445" cy="2540"/>
            </a:xfrm>
            <a:custGeom>
              <a:avLst/>
              <a:gdLst/>
              <a:ahLst/>
              <a:cxnLst/>
              <a:rect l="l" t="t" r="r" b="b"/>
              <a:pathLst>
                <a:path w="4444" h="2540">
                  <a:moveTo>
                    <a:pt x="0" y="2336"/>
                  </a:moveTo>
                  <a:lnTo>
                    <a:pt x="1854" y="1866"/>
                  </a:lnTo>
                  <a:lnTo>
                    <a:pt x="2806" y="1308"/>
                  </a:lnTo>
                  <a:lnTo>
                    <a:pt x="3632" y="558"/>
                  </a:lnTo>
                  <a:lnTo>
                    <a:pt x="3975" y="0"/>
                  </a:lnTo>
                </a:path>
              </a:pathLst>
            </a:custGeom>
            <a:ln w="3175">
              <a:solidFill>
                <a:srgbClr val="565658"/>
              </a:solidFill>
            </a:ln>
          </p:spPr>
          <p:txBody>
            <a:bodyPr wrap="square" lIns="0" tIns="0" rIns="0" bIns="0" rtlCol="0"/>
            <a:lstStyle/>
            <a:p/>
          </p:txBody>
        </p:sp>
        <p:sp>
          <p:nvSpPr>
            <p:cNvPr id="4521" name="object 4521" descr=""/>
            <p:cNvSpPr/>
            <p:nvPr/>
          </p:nvSpPr>
          <p:spPr>
            <a:xfrm>
              <a:off x="2445417" y="8051736"/>
              <a:ext cx="1270" cy="1270"/>
            </a:xfrm>
            <a:custGeom>
              <a:avLst/>
              <a:gdLst/>
              <a:ahLst/>
              <a:cxnLst/>
              <a:rect l="l" t="t" r="r" b="b"/>
              <a:pathLst>
                <a:path w="1269" h="1270">
                  <a:moveTo>
                    <a:pt x="0" y="0"/>
                  </a:moveTo>
                  <a:lnTo>
                    <a:pt x="101" y="457"/>
                  </a:lnTo>
                  <a:lnTo>
                    <a:pt x="317" y="825"/>
                  </a:lnTo>
                  <a:lnTo>
                    <a:pt x="723" y="1104"/>
                  </a:lnTo>
                  <a:lnTo>
                    <a:pt x="1193" y="1193"/>
                  </a:lnTo>
                </a:path>
              </a:pathLst>
            </a:custGeom>
            <a:ln w="3175">
              <a:solidFill>
                <a:srgbClr val="565658"/>
              </a:solidFill>
            </a:ln>
          </p:spPr>
          <p:txBody>
            <a:bodyPr wrap="square" lIns="0" tIns="0" rIns="0" bIns="0" rtlCol="0"/>
            <a:lstStyle/>
            <a:p/>
          </p:txBody>
        </p:sp>
        <p:sp>
          <p:nvSpPr>
            <p:cNvPr id="4522" name="object 4522" descr=""/>
            <p:cNvSpPr/>
            <p:nvPr/>
          </p:nvSpPr>
          <p:spPr>
            <a:xfrm>
              <a:off x="2549472" y="8046979"/>
              <a:ext cx="4445" cy="2540"/>
            </a:xfrm>
            <a:custGeom>
              <a:avLst/>
              <a:gdLst/>
              <a:ahLst/>
              <a:cxnLst/>
              <a:rect l="l" t="t" r="r" b="b"/>
              <a:pathLst>
                <a:path w="4444" h="2540">
                  <a:moveTo>
                    <a:pt x="0" y="0"/>
                  </a:moveTo>
                  <a:lnTo>
                    <a:pt x="342" y="558"/>
                  </a:lnTo>
                  <a:lnTo>
                    <a:pt x="1155" y="1308"/>
                  </a:lnTo>
                  <a:lnTo>
                    <a:pt x="2133" y="1854"/>
                  </a:lnTo>
                  <a:lnTo>
                    <a:pt x="3975" y="2336"/>
                  </a:lnTo>
                </a:path>
              </a:pathLst>
            </a:custGeom>
            <a:ln w="3175">
              <a:solidFill>
                <a:srgbClr val="565658"/>
              </a:solidFill>
            </a:ln>
          </p:spPr>
          <p:txBody>
            <a:bodyPr wrap="square" lIns="0" tIns="0" rIns="0" bIns="0" rtlCol="0"/>
            <a:lstStyle/>
            <a:p/>
          </p:txBody>
        </p:sp>
        <p:sp>
          <p:nvSpPr>
            <p:cNvPr id="4523" name="object 4523" descr=""/>
            <p:cNvSpPr/>
            <p:nvPr/>
          </p:nvSpPr>
          <p:spPr>
            <a:xfrm>
              <a:off x="2445417" y="7928183"/>
              <a:ext cx="0" cy="5080"/>
            </a:xfrm>
            <a:custGeom>
              <a:avLst/>
              <a:gdLst/>
              <a:ahLst/>
              <a:cxnLst/>
              <a:rect l="l" t="t" r="r" b="b"/>
              <a:pathLst>
                <a:path w="0" h="5079">
                  <a:moveTo>
                    <a:pt x="0" y="0"/>
                  </a:moveTo>
                  <a:lnTo>
                    <a:pt x="0" y="4737"/>
                  </a:lnTo>
                </a:path>
              </a:pathLst>
            </a:custGeom>
            <a:ln w="3175">
              <a:solidFill>
                <a:srgbClr val="565658"/>
              </a:solidFill>
            </a:ln>
          </p:spPr>
          <p:txBody>
            <a:bodyPr wrap="square" lIns="0" tIns="0" rIns="0" bIns="0" rtlCol="0"/>
            <a:lstStyle/>
            <a:p/>
          </p:txBody>
        </p:sp>
        <p:sp>
          <p:nvSpPr>
            <p:cNvPr id="4524" name="object 4524" descr=""/>
            <p:cNvSpPr/>
            <p:nvPr/>
          </p:nvSpPr>
          <p:spPr>
            <a:xfrm>
              <a:off x="2553441" y="8049317"/>
              <a:ext cx="1905" cy="635"/>
            </a:xfrm>
            <a:custGeom>
              <a:avLst/>
              <a:gdLst/>
              <a:ahLst/>
              <a:cxnLst/>
              <a:rect l="l" t="t" r="r" b="b"/>
              <a:pathLst>
                <a:path w="1905" h="634">
                  <a:moveTo>
                    <a:pt x="0" y="0"/>
                  </a:moveTo>
                  <a:lnTo>
                    <a:pt x="685" y="38"/>
                  </a:lnTo>
                  <a:lnTo>
                    <a:pt x="1346" y="0"/>
                  </a:lnTo>
                </a:path>
              </a:pathLst>
            </a:custGeom>
            <a:ln w="3175">
              <a:solidFill>
                <a:srgbClr val="565658"/>
              </a:solidFill>
            </a:ln>
          </p:spPr>
          <p:txBody>
            <a:bodyPr wrap="square" lIns="0" tIns="0" rIns="0" bIns="0" rtlCol="0"/>
            <a:lstStyle/>
            <a:p/>
          </p:txBody>
        </p:sp>
        <p:sp>
          <p:nvSpPr>
            <p:cNvPr id="4525" name="object 4525" descr=""/>
            <p:cNvSpPr/>
            <p:nvPr/>
          </p:nvSpPr>
          <p:spPr>
            <a:xfrm>
              <a:off x="2445417" y="7926989"/>
              <a:ext cx="1270" cy="1270"/>
            </a:xfrm>
            <a:custGeom>
              <a:avLst/>
              <a:gdLst/>
              <a:ahLst/>
              <a:cxnLst/>
              <a:rect l="l" t="t" r="r" b="b"/>
              <a:pathLst>
                <a:path w="1269" h="1270">
                  <a:moveTo>
                    <a:pt x="0" y="1193"/>
                  </a:moveTo>
                  <a:lnTo>
                    <a:pt x="101" y="736"/>
                  </a:lnTo>
                  <a:lnTo>
                    <a:pt x="317" y="355"/>
                  </a:lnTo>
                  <a:lnTo>
                    <a:pt x="723" y="88"/>
                  </a:lnTo>
                  <a:lnTo>
                    <a:pt x="1193" y="0"/>
                  </a:lnTo>
                </a:path>
              </a:pathLst>
            </a:custGeom>
            <a:ln w="3175">
              <a:solidFill>
                <a:srgbClr val="565658"/>
              </a:solidFill>
            </a:ln>
          </p:spPr>
          <p:txBody>
            <a:bodyPr wrap="square" lIns="0" tIns="0" rIns="0" bIns="0" rtlCol="0"/>
            <a:lstStyle/>
            <a:p/>
          </p:txBody>
        </p:sp>
        <p:sp>
          <p:nvSpPr>
            <p:cNvPr id="4526" name="object 4526" descr=""/>
            <p:cNvSpPr/>
            <p:nvPr/>
          </p:nvSpPr>
          <p:spPr>
            <a:xfrm>
              <a:off x="2554794" y="8046980"/>
              <a:ext cx="4445" cy="2540"/>
            </a:xfrm>
            <a:custGeom>
              <a:avLst/>
              <a:gdLst/>
              <a:ahLst/>
              <a:cxnLst/>
              <a:rect l="l" t="t" r="r" b="b"/>
              <a:pathLst>
                <a:path w="4444" h="2540">
                  <a:moveTo>
                    <a:pt x="0" y="2336"/>
                  </a:moveTo>
                  <a:lnTo>
                    <a:pt x="1866" y="1866"/>
                  </a:lnTo>
                  <a:lnTo>
                    <a:pt x="2819" y="1308"/>
                  </a:lnTo>
                  <a:lnTo>
                    <a:pt x="3632" y="558"/>
                  </a:lnTo>
                  <a:lnTo>
                    <a:pt x="3975" y="0"/>
                  </a:lnTo>
                </a:path>
              </a:pathLst>
            </a:custGeom>
            <a:ln w="3175">
              <a:solidFill>
                <a:srgbClr val="565658"/>
              </a:solidFill>
            </a:ln>
          </p:spPr>
          <p:txBody>
            <a:bodyPr wrap="square" lIns="0" tIns="0" rIns="0" bIns="0" rtlCol="0"/>
            <a:lstStyle/>
            <a:p/>
          </p:txBody>
        </p:sp>
        <p:sp>
          <p:nvSpPr>
            <p:cNvPr id="4527" name="object 4527" descr=""/>
            <p:cNvSpPr/>
            <p:nvPr/>
          </p:nvSpPr>
          <p:spPr>
            <a:xfrm>
              <a:off x="2446607" y="7926987"/>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4528" name="object 4528" descr=""/>
            <p:cNvSpPr/>
            <p:nvPr/>
          </p:nvSpPr>
          <p:spPr>
            <a:xfrm>
              <a:off x="2449677" y="7930602"/>
              <a:ext cx="4445" cy="2540"/>
            </a:xfrm>
            <a:custGeom>
              <a:avLst/>
              <a:gdLst/>
              <a:ahLst/>
              <a:cxnLst/>
              <a:rect l="l" t="t" r="r" b="b"/>
              <a:pathLst>
                <a:path w="4444" h="2540">
                  <a:moveTo>
                    <a:pt x="3975" y="0"/>
                  </a:moveTo>
                  <a:lnTo>
                    <a:pt x="2120" y="469"/>
                  </a:lnTo>
                  <a:lnTo>
                    <a:pt x="1155" y="1016"/>
                  </a:lnTo>
                  <a:lnTo>
                    <a:pt x="355" y="1778"/>
                  </a:lnTo>
                  <a:lnTo>
                    <a:pt x="0" y="2311"/>
                  </a:lnTo>
                </a:path>
              </a:pathLst>
            </a:custGeom>
            <a:ln w="3175">
              <a:solidFill>
                <a:srgbClr val="565658"/>
              </a:solidFill>
            </a:ln>
          </p:spPr>
          <p:txBody>
            <a:bodyPr wrap="square" lIns="0" tIns="0" rIns="0" bIns="0" rtlCol="0"/>
            <a:lstStyle/>
            <a:p/>
          </p:txBody>
        </p:sp>
        <p:sp>
          <p:nvSpPr>
            <p:cNvPr id="4529" name="object 4529" descr=""/>
            <p:cNvSpPr/>
            <p:nvPr/>
          </p:nvSpPr>
          <p:spPr>
            <a:xfrm>
              <a:off x="2563041" y="8046979"/>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4530" name="object 4530" descr=""/>
            <p:cNvSpPr/>
            <p:nvPr/>
          </p:nvSpPr>
          <p:spPr>
            <a:xfrm>
              <a:off x="2449593" y="7930946"/>
              <a:ext cx="9525" cy="9525"/>
            </a:xfrm>
            <a:custGeom>
              <a:avLst/>
              <a:gdLst/>
              <a:ahLst/>
              <a:cxnLst/>
              <a:rect l="l" t="t" r="r" b="b"/>
              <a:pathLst>
                <a:path w="9525" h="9525">
                  <a:moveTo>
                    <a:pt x="1193" y="1181"/>
                  </a:moveTo>
                  <a:lnTo>
                    <a:pt x="825" y="1689"/>
                  </a:lnTo>
                  <a:lnTo>
                    <a:pt x="215" y="2895"/>
                  </a:lnTo>
                  <a:lnTo>
                    <a:pt x="38" y="3581"/>
                  </a:lnTo>
                  <a:lnTo>
                    <a:pt x="0" y="4838"/>
                  </a:lnTo>
                  <a:lnTo>
                    <a:pt x="152" y="5626"/>
                  </a:lnTo>
                  <a:lnTo>
                    <a:pt x="4737" y="9118"/>
                  </a:lnTo>
                  <a:lnTo>
                    <a:pt x="5727" y="9004"/>
                  </a:lnTo>
                  <a:lnTo>
                    <a:pt x="9448" y="4838"/>
                  </a:lnTo>
                  <a:lnTo>
                    <a:pt x="9423" y="3581"/>
                  </a:lnTo>
                  <a:lnTo>
                    <a:pt x="9258" y="2895"/>
                  </a:lnTo>
                  <a:lnTo>
                    <a:pt x="8674" y="1689"/>
                  </a:lnTo>
                  <a:lnTo>
                    <a:pt x="8267" y="1181"/>
                  </a:lnTo>
                  <a:lnTo>
                    <a:pt x="7175" y="292"/>
                  </a:lnTo>
                  <a:lnTo>
                    <a:pt x="6654" y="0"/>
                  </a:lnTo>
                </a:path>
              </a:pathLst>
            </a:custGeom>
            <a:ln w="3175">
              <a:solidFill>
                <a:srgbClr val="565658"/>
              </a:solidFill>
            </a:ln>
          </p:spPr>
          <p:txBody>
            <a:bodyPr wrap="square" lIns="0" tIns="0" rIns="0" bIns="0" rtlCol="0"/>
            <a:lstStyle/>
            <a:p/>
          </p:txBody>
        </p:sp>
        <p:sp>
          <p:nvSpPr>
            <p:cNvPr id="4531" name="object 4531" descr=""/>
            <p:cNvSpPr/>
            <p:nvPr/>
          </p:nvSpPr>
          <p:spPr>
            <a:xfrm>
              <a:off x="2454997" y="7930604"/>
              <a:ext cx="4445" cy="2540"/>
            </a:xfrm>
            <a:custGeom>
              <a:avLst/>
              <a:gdLst/>
              <a:ahLst/>
              <a:cxnLst/>
              <a:rect l="l" t="t" r="r" b="b"/>
              <a:pathLst>
                <a:path w="4444" h="2540">
                  <a:moveTo>
                    <a:pt x="3975" y="2324"/>
                  </a:moveTo>
                  <a:lnTo>
                    <a:pt x="3657" y="1778"/>
                  </a:lnTo>
                  <a:lnTo>
                    <a:pt x="2806" y="1016"/>
                  </a:lnTo>
                  <a:lnTo>
                    <a:pt x="1841" y="469"/>
                  </a:lnTo>
                  <a:lnTo>
                    <a:pt x="0" y="0"/>
                  </a:lnTo>
                </a:path>
              </a:pathLst>
            </a:custGeom>
            <a:ln w="3175">
              <a:solidFill>
                <a:srgbClr val="565658"/>
              </a:solidFill>
            </a:ln>
          </p:spPr>
          <p:txBody>
            <a:bodyPr wrap="square" lIns="0" tIns="0" rIns="0" bIns="0" rtlCol="0"/>
            <a:lstStyle/>
            <a:p/>
          </p:txBody>
        </p:sp>
        <p:sp>
          <p:nvSpPr>
            <p:cNvPr id="4532" name="object 4532" descr=""/>
            <p:cNvSpPr/>
            <p:nvPr/>
          </p:nvSpPr>
          <p:spPr>
            <a:xfrm>
              <a:off x="2446607" y="8046979"/>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4533" name="object 4533" descr=""/>
            <p:cNvSpPr/>
            <p:nvPr/>
          </p:nvSpPr>
          <p:spPr>
            <a:xfrm>
              <a:off x="2449181" y="7932928"/>
              <a:ext cx="10795" cy="7620"/>
            </a:xfrm>
            <a:custGeom>
              <a:avLst/>
              <a:gdLst/>
              <a:ahLst/>
              <a:cxnLst/>
              <a:rect l="l" t="t" r="r" b="b"/>
              <a:pathLst>
                <a:path w="10794" h="7620">
                  <a:moveTo>
                    <a:pt x="9791" y="0"/>
                  </a:moveTo>
                  <a:lnTo>
                    <a:pt x="10299" y="1524"/>
                  </a:lnTo>
                  <a:lnTo>
                    <a:pt x="10159" y="3771"/>
                  </a:lnTo>
                  <a:lnTo>
                    <a:pt x="9131" y="5765"/>
                  </a:lnTo>
                  <a:lnTo>
                    <a:pt x="7340" y="7112"/>
                  </a:lnTo>
                  <a:lnTo>
                    <a:pt x="5143" y="7594"/>
                  </a:lnTo>
                  <a:lnTo>
                    <a:pt x="2933" y="7112"/>
                  </a:lnTo>
                  <a:lnTo>
                    <a:pt x="1155" y="5765"/>
                  </a:lnTo>
                  <a:lnTo>
                    <a:pt x="101" y="3771"/>
                  </a:lnTo>
                  <a:lnTo>
                    <a:pt x="0" y="1524"/>
                  </a:lnTo>
                  <a:lnTo>
                    <a:pt x="482" y="0"/>
                  </a:lnTo>
                </a:path>
              </a:pathLst>
            </a:custGeom>
            <a:ln w="3175">
              <a:solidFill>
                <a:srgbClr val="565658"/>
              </a:solidFill>
            </a:ln>
          </p:spPr>
          <p:txBody>
            <a:bodyPr wrap="square" lIns="0" tIns="0" rIns="0" bIns="0" rtlCol="0"/>
            <a:lstStyle/>
            <a:p/>
          </p:txBody>
        </p:sp>
        <p:sp>
          <p:nvSpPr>
            <p:cNvPr id="4534" name="object 4534" descr=""/>
            <p:cNvSpPr/>
            <p:nvPr/>
          </p:nvSpPr>
          <p:spPr>
            <a:xfrm>
              <a:off x="2554811" y="7930604"/>
              <a:ext cx="4445" cy="2540"/>
            </a:xfrm>
            <a:custGeom>
              <a:avLst/>
              <a:gdLst/>
              <a:ahLst/>
              <a:cxnLst/>
              <a:rect l="l" t="t" r="r" b="b"/>
              <a:pathLst>
                <a:path w="4444" h="2540">
                  <a:moveTo>
                    <a:pt x="3975" y="2324"/>
                  </a:moveTo>
                  <a:lnTo>
                    <a:pt x="3619" y="1778"/>
                  </a:lnTo>
                  <a:lnTo>
                    <a:pt x="2806" y="1016"/>
                  </a:lnTo>
                  <a:lnTo>
                    <a:pt x="1841" y="469"/>
                  </a:lnTo>
                  <a:lnTo>
                    <a:pt x="0" y="0"/>
                  </a:lnTo>
                </a:path>
              </a:pathLst>
            </a:custGeom>
            <a:ln w="3175">
              <a:solidFill>
                <a:srgbClr val="565658"/>
              </a:solidFill>
            </a:ln>
          </p:spPr>
          <p:txBody>
            <a:bodyPr wrap="square" lIns="0" tIns="0" rIns="0" bIns="0" rtlCol="0"/>
            <a:lstStyle/>
            <a:p/>
          </p:txBody>
        </p:sp>
        <p:sp>
          <p:nvSpPr>
            <p:cNvPr id="4535" name="object 4535" descr=""/>
            <p:cNvSpPr/>
            <p:nvPr/>
          </p:nvSpPr>
          <p:spPr>
            <a:xfrm>
              <a:off x="2445417" y="7932928"/>
              <a:ext cx="1270" cy="0"/>
            </a:xfrm>
            <a:custGeom>
              <a:avLst/>
              <a:gdLst/>
              <a:ahLst/>
              <a:cxnLst/>
              <a:rect l="l" t="t" r="r" b="b"/>
              <a:pathLst>
                <a:path w="1269" h="0">
                  <a:moveTo>
                    <a:pt x="0" y="0"/>
                  </a:moveTo>
                  <a:lnTo>
                    <a:pt x="317" y="0"/>
                  </a:lnTo>
                  <a:lnTo>
                    <a:pt x="723" y="0"/>
                  </a:lnTo>
                  <a:lnTo>
                    <a:pt x="1193" y="0"/>
                  </a:lnTo>
                </a:path>
              </a:pathLst>
            </a:custGeom>
            <a:ln w="3175">
              <a:solidFill>
                <a:srgbClr val="565658"/>
              </a:solidFill>
            </a:ln>
          </p:spPr>
          <p:txBody>
            <a:bodyPr wrap="square" lIns="0" tIns="0" rIns="0" bIns="0" rtlCol="0"/>
            <a:lstStyle/>
            <a:p/>
          </p:txBody>
        </p:sp>
        <p:sp>
          <p:nvSpPr>
            <p:cNvPr id="4536" name="object 4536" descr=""/>
            <p:cNvSpPr/>
            <p:nvPr/>
          </p:nvSpPr>
          <p:spPr>
            <a:xfrm>
              <a:off x="2553448" y="7930551"/>
              <a:ext cx="1905" cy="635"/>
            </a:xfrm>
            <a:custGeom>
              <a:avLst/>
              <a:gdLst/>
              <a:ahLst/>
              <a:cxnLst/>
              <a:rect l="l" t="t" r="r" b="b"/>
              <a:pathLst>
                <a:path w="1905" h="634">
                  <a:moveTo>
                    <a:pt x="1346" y="50"/>
                  </a:moveTo>
                  <a:lnTo>
                    <a:pt x="660" y="0"/>
                  </a:lnTo>
                  <a:lnTo>
                    <a:pt x="0" y="50"/>
                  </a:lnTo>
                </a:path>
              </a:pathLst>
            </a:custGeom>
            <a:ln w="3175">
              <a:solidFill>
                <a:srgbClr val="565658"/>
              </a:solidFill>
            </a:ln>
          </p:spPr>
          <p:txBody>
            <a:bodyPr wrap="square" lIns="0" tIns="0" rIns="0" bIns="0" rtlCol="0"/>
            <a:lstStyle/>
            <a:p/>
          </p:txBody>
        </p:sp>
        <p:sp>
          <p:nvSpPr>
            <p:cNvPr id="4537" name="object 4537" descr=""/>
            <p:cNvSpPr/>
            <p:nvPr/>
          </p:nvSpPr>
          <p:spPr>
            <a:xfrm>
              <a:off x="2549466" y="7930602"/>
              <a:ext cx="4445" cy="2540"/>
            </a:xfrm>
            <a:custGeom>
              <a:avLst/>
              <a:gdLst/>
              <a:ahLst/>
              <a:cxnLst/>
              <a:rect l="l" t="t" r="r" b="b"/>
              <a:pathLst>
                <a:path w="4444" h="2540">
                  <a:moveTo>
                    <a:pt x="3975" y="0"/>
                  </a:moveTo>
                  <a:lnTo>
                    <a:pt x="2120" y="469"/>
                  </a:lnTo>
                  <a:lnTo>
                    <a:pt x="1168" y="1016"/>
                  </a:lnTo>
                  <a:lnTo>
                    <a:pt x="355" y="1778"/>
                  </a:lnTo>
                  <a:lnTo>
                    <a:pt x="0" y="2311"/>
                  </a:lnTo>
                </a:path>
              </a:pathLst>
            </a:custGeom>
            <a:ln w="3175">
              <a:solidFill>
                <a:srgbClr val="565658"/>
              </a:solidFill>
            </a:ln>
          </p:spPr>
          <p:txBody>
            <a:bodyPr wrap="square" lIns="0" tIns="0" rIns="0" bIns="0" rtlCol="0"/>
            <a:lstStyle/>
            <a:p/>
          </p:txBody>
        </p:sp>
        <p:sp>
          <p:nvSpPr>
            <p:cNvPr id="4538" name="object 4538" descr=""/>
            <p:cNvSpPr/>
            <p:nvPr/>
          </p:nvSpPr>
          <p:spPr>
            <a:xfrm>
              <a:off x="2445417" y="8046979"/>
              <a:ext cx="1270" cy="0"/>
            </a:xfrm>
            <a:custGeom>
              <a:avLst/>
              <a:gdLst/>
              <a:ahLst/>
              <a:cxnLst/>
              <a:rect l="l" t="t" r="r" b="b"/>
              <a:pathLst>
                <a:path w="1269" h="0">
                  <a:moveTo>
                    <a:pt x="0" y="0"/>
                  </a:moveTo>
                  <a:lnTo>
                    <a:pt x="317" y="0"/>
                  </a:lnTo>
                  <a:lnTo>
                    <a:pt x="723" y="0"/>
                  </a:lnTo>
                  <a:lnTo>
                    <a:pt x="1193" y="0"/>
                  </a:lnTo>
                </a:path>
              </a:pathLst>
            </a:custGeom>
            <a:ln w="3175">
              <a:solidFill>
                <a:srgbClr val="565658"/>
              </a:solidFill>
            </a:ln>
          </p:spPr>
          <p:txBody>
            <a:bodyPr wrap="square" lIns="0" tIns="0" rIns="0" bIns="0" rtlCol="0"/>
            <a:lstStyle/>
            <a:p/>
          </p:txBody>
        </p:sp>
        <p:sp>
          <p:nvSpPr>
            <p:cNvPr id="4539" name="object 4539" descr=""/>
            <p:cNvSpPr/>
            <p:nvPr/>
          </p:nvSpPr>
          <p:spPr>
            <a:xfrm>
              <a:off x="2449607" y="8039859"/>
              <a:ext cx="9525" cy="9525"/>
            </a:xfrm>
            <a:custGeom>
              <a:avLst/>
              <a:gdLst/>
              <a:ahLst/>
              <a:cxnLst/>
              <a:rect l="l" t="t" r="r" b="b"/>
              <a:pathLst>
                <a:path w="9525" h="9525">
                  <a:moveTo>
                    <a:pt x="5880" y="9334"/>
                  </a:moveTo>
                  <a:lnTo>
                    <a:pt x="9436" y="5245"/>
                  </a:lnTo>
                  <a:lnTo>
                    <a:pt x="9296" y="3492"/>
                  </a:lnTo>
                  <a:lnTo>
                    <a:pt x="9245" y="3276"/>
                  </a:lnTo>
                  <a:lnTo>
                    <a:pt x="8331" y="1689"/>
                  </a:lnTo>
                  <a:lnTo>
                    <a:pt x="6705" y="431"/>
                  </a:lnTo>
                  <a:lnTo>
                    <a:pt x="4711" y="0"/>
                  </a:lnTo>
                  <a:lnTo>
                    <a:pt x="2717" y="431"/>
                  </a:lnTo>
                  <a:lnTo>
                    <a:pt x="1104" y="1689"/>
                  </a:lnTo>
                  <a:lnTo>
                    <a:pt x="190" y="3276"/>
                  </a:lnTo>
                  <a:lnTo>
                    <a:pt x="126" y="3492"/>
                  </a:lnTo>
                  <a:lnTo>
                    <a:pt x="0" y="5245"/>
                  </a:lnTo>
                  <a:lnTo>
                    <a:pt x="50" y="5524"/>
                  </a:lnTo>
                  <a:lnTo>
                    <a:pt x="622" y="7137"/>
                  </a:lnTo>
                  <a:lnTo>
                    <a:pt x="787" y="7429"/>
                  </a:lnTo>
                  <a:lnTo>
                    <a:pt x="1917" y="8597"/>
                  </a:lnTo>
                </a:path>
              </a:pathLst>
            </a:custGeom>
            <a:ln w="3175">
              <a:solidFill>
                <a:srgbClr val="565658"/>
              </a:solidFill>
            </a:ln>
          </p:spPr>
          <p:txBody>
            <a:bodyPr wrap="square" lIns="0" tIns="0" rIns="0" bIns="0" rtlCol="0"/>
            <a:lstStyle/>
            <a:p/>
          </p:txBody>
        </p:sp>
        <p:sp>
          <p:nvSpPr>
            <p:cNvPr id="4540" name="object 4540" descr=""/>
            <p:cNvSpPr/>
            <p:nvPr/>
          </p:nvSpPr>
          <p:spPr>
            <a:xfrm>
              <a:off x="2453342" y="8049261"/>
              <a:ext cx="635" cy="635"/>
            </a:xfrm>
            <a:custGeom>
              <a:avLst/>
              <a:gdLst/>
              <a:ahLst/>
              <a:cxnLst/>
              <a:rect l="l" t="t" r="r" b="b"/>
              <a:pathLst>
                <a:path w="635" h="634">
                  <a:moveTo>
                    <a:pt x="0" y="0"/>
                  </a:moveTo>
                  <a:lnTo>
                    <a:pt x="0" y="0"/>
                  </a:lnTo>
                  <a:lnTo>
                    <a:pt x="304" y="38"/>
                  </a:lnTo>
                </a:path>
              </a:pathLst>
            </a:custGeom>
            <a:ln w="3175">
              <a:solidFill>
                <a:srgbClr val="565658"/>
              </a:solidFill>
            </a:ln>
          </p:spPr>
          <p:txBody>
            <a:bodyPr wrap="square" lIns="0" tIns="0" rIns="0" bIns="0" rtlCol="0"/>
            <a:lstStyle/>
            <a:p/>
          </p:txBody>
        </p:sp>
        <p:sp>
          <p:nvSpPr>
            <p:cNvPr id="4541" name="object 4541" descr=""/>
            <p:cNvSpPr/>
            <p:nvPr/>
          </p:nvSpPr>
          <p:spPr>
            <a:xfrm>
              <a:off x="2453657" y="7930551"/>
              <a:ext cx="1905" cy="635"/>
            </a:xfrm>
            <a:custGeom>
              <a:avLst/>
              <a:gdLst/>
              <a:ahLst/>
              <a:cxnLst/>
              <a:rect l="l" t="t" r="r" b="b"/>
              <a:pathLst>
                <a:path w="1905" h="634">
                  <a:moveTo>
                    <a:pt x="1346" y="50"/>
                  </a:moveTo>
                  <a:lnTo>
                    <a:pt x="660" y="0"/>
                  </a:lnTo>
                  <a:lnTo>
                    <a:pt x="0" y="50"/>
                  </a:lnTo>
                </a:path>
              </a:pathLst>
            </a:custGeom>
            <a:ln w="3175">
              <a:solidFill>
                <a:srgbClr val="565658"/>
              </a:solidFill>
            </a:ln>
          </p:spPr>
          <p:txBody>
            <a:bodyPr wrap="square" lIns="0" tIns="0" rIns="0" bIns="0" rtlCol="0"/>
            <a:lstStyle/>
            <a:p/>
          </p:txBody>
        </p:sp>
        <p:sp>
          <p:nvSpPr>
            <p:cNvPr id="4542" name="object 4542" descr=""/>
            <p:cNvSpPr/>
            <p:nvPr/>
          </p:nvSpPr>
          <p:spPr>
            <a:xfrm>
              <a:off x="2449175" y="8039384"/>
              <a:ext cx="10795" cy="7620"/>
            </a:xfrm>
            <a:custGeom>
              <a:avLst/>
              <a:gdLst/>
              <a:ahLst/>
              <a:cxnLst/>
              <a:rect l="l" t="t" r="r" b="b"/>
              <a:pathLst>
                <a:path w="10794" h="7620">
                  <a:moveTo>
                    <a:pt x="495" y="7594"/>
                  </a:moveTo>
                  <a:lnTo>
                    <a:pt x="0" y="6070"/>
                  </a:lnTo>
                  <a:lnTo>
                    <a:pt x="114" y="3848"/>
                  </a:lnTo>
                  <a:lnTo>
                    <a:pt x="1168" y="1841"/>
                  </a:lnTo>
                  <a:lnTo>
                    <a:pt x="2933" y="482"/>
                  </a:lnTo>
                  <a:lnTo>
                    <a:pt x="5130" y="0"/>
                  </a:lnTo>
                  <a:lnTo>
                    <a:pt x="7340" y="482"/>
                  </a:lnTo>
                  <a:lnTo>
                    <a:pt x="9143" y="1841"/>
                  </a:lnTo>
                  <a:lnTo>
                    <a:pt x="10185" y="3848"/>
                  </a:lnTo>
                  <a:lnTo>
                    <a:pt x="10299" y="6070"/>
                  </a:lnTo>
                  <a:lnTo>
                    <a:pt x="9791" y="7594"/>
                  </a:lnTo>
                </a:path>
              </a:pathLst>
            </a:custGeom>
            <a:ln w="3175">
              <a:solidFill>
                <a:srgbClr val="565658"/>
              </a:solidFill>
            </a:ln>
          </p:spPr>
          <p:txBody>
            <a:bodyPr wrap="square" lIns="0" tIns="0" rIns="0" bIns="0" rtlCol="0"/>
            <a:lstStyle/>
            <a:p/>
          </p:txBody>
        </p:sp>
        <p:sp>
          <p:nvSpPr>
            <p:cNvPr id="4543" name="object 4543" descr=""/>
            <p:cNvSpPr/>
            <p:nvPr/>
          </p:nvSpPr>
          <p:spPr>
            <a:xfrm>
              <a:off x="2445417" y="8046979"/>
              <a:ext cx="0" cy="5080"/>
            </a:xfrm>
            <a:custGeom>
              <a:avLst/>
              <a:gdLst/>
              <a:ahLst/>
              <a:cxnLst/>
              <a:rect l="l" t="t" r="r" b="b"/>
              <a:pathLst>
                <a:path w="0" h="5079">
                  <a:moveTo>
                    <a:pt x="0" y="0"/>
                  </a:moveTo>
                  <a:lnTo>
                    <a:pt x="0" y="4762"/>
                  </a:lnTo>
                </a:path>
              </a:pathLst>
            </a:custGeom>
            <a:ln w="3175">
              <a:solidFill>
                <a:srgbClr val="565658"/>
              </a:solidFill>
            </a:ln>
          </p:spPr>
          <p:txBody>
            <a:bodyPr wrap="square" lIns="0" tIns="0" rIns="0" bIns="0" rtlCol="0"/>
            <a:lstStyle/>
            <a:p/>
          </p:txBody>
        </p:sp>
        <p:sp>
          <p:nvSpPr>
            <p:cNvPr id="4544" name="object 4544" descr=""/>
            <p:cNvSpPr/>
            <p:nvPr/>
          </p:nvSpPr>
          <p:spPr>
            <a:xfrm>
              <a:off x="2563041" y="7926987"/>
              <a:ext cx="0" cy="6350"/>
            </a:xfrm>
            <a:custGeom>
              <a:avLst/>
              <a:gdLst/>
              <a:ahLst/>
              <a:cxnLst/>
              <a:rect l="l" t="t" r="r" b="b"/>
              <a:pathLst>
                <a:path w="0" h="6350">
                  <a:moveTo>
                    <a:pt x="0" y="0"/>
                  </a:moveTo>
                  <a:lnTo>
                    <a:pt x="0" y="5930"/>
                  </a:lnTo>
                </a:path>
              </a:pathLst>
            </a:custGeom>
            <a:ln w="3175">
              <a:solidFill>
                <a:srgbClr val="565658"/>
              </a:solidFill>
            </a:ln>
          </p:spPr>
          <p:txBody>
            <a:bodyPr wrap="square" lIns="0" tIns="0" rIns="0" bIns="0" rtlCol="0"/>
            <a:lstStyle/>
            <a:p/>
          </p:txBody>
        </p:sp>
        <p:sp>
          <p:nvSpPr>
            <p:cNvPr id="4545" name="object 4545" descr=""/>
            <p:cNvSpPr/>
            <p:nvPr/>
          </p:nvSpPr>
          <p:spPr>
            <a:xfrm>
              <a:off x="2549405" y="7932629"/>
              <a:ext cx="9525" cy="7620"/>
            </a:xfrm>
            <a:custGeom>
              <a:avLst/>
              <a:gdLst/>
              <a:ahLst/>
              <a:cxnLst/>
              <a:rect l="l" t="t" r="r" b="b"/>
              <a:pathLst>
                <a:path w="9525" h="7620">
                  <a:moveTo>
                    <a:pt x="787" y="0"/>
                  </a:moveTo>
                  <a:lnTo>
                    <a:pt x="190" y="1206"/>
                  </a:lnTo>
                  <a:lnTo>
                    <a:pt x="25" y="1892"/>
                  </a:lnTo>
                  <a:lnTo>
                    <a:pt x="0" y="3174"/>
                  </a:lnTo>
                  <a:lnTo>
                    <a:pt x="127" y="3962"/>
                  </a:lnTo>
                  <a:lnTo>
                    <a:pt x="4737" y="7429"/>
                  </a:lnTo>
                  <a:lnTo>
                    <a:pt x="5715" y="7327"/>
                  </a:lnTo>
                  <a:lnTo>
                    <a:pt x="9448" y="3174"/>
                  </a:lnTo>
                  <a:lnTo>
                    <a:pt x="9398" y="1892"/>
                  </a:lnTo>
                  <a:lnTo>
                    <a:pt x="9232" y="1206"/>
                  </a:lnTo>
                  <a:lnTo>
                    <a:pt x="8648" y="0"/>
                  </a:lnTo>
                </a:path>
              </a:pathLst>
            </a:custGeom>
            <a:ln w="3175">
              <a:solidFill>
                <a:srgbClr val="565658"/>
              </a:solidFill>
            </a:ln>
          </p:spPr>
          <p:txBody>
            <a:bodyPr wrap="square" lIns="0" tIns="0" rIns="0" bIns="0" rtlCol="0"/>
            <a:lstStyle/>
            <a:p/>
          </p:txBody>
        </p:sp>
        <p:sp>
          <p:nvSpPr>
            <p:cNvPr id="4546" name="object 4546" descr=""/>
            <p:cNvSpPr/>
            <p:nvPr/>
          </p:nvSpPr>
          <p:spPr>
            <a:xfrm>
              <a:off x="2554801" y="7930612"/>
              <a:ext cx="1270" cy="635"/>
            </a:xfrm>
            <a:custGeom>
              <a:avLst/>
              <a:gdLst/>
              <a:ahLst/>
              <a:cxnLst/>
              <a:rect l="l" t="t" r="r" b="b"/>
              <a:pathLst>
                <a:path w="1269" h="634">
                  <a:moveTo>
                    <a:pt x="1257" y="342"/>
                  </a:moveTo>
                  <a:lnTo>
                    <a:pt x="1257" y="342"/>
                  </a:lnTo>
                  <a:lnTo>
                    <a:pt x="0" y="0"/>
                  </a:lnTo>
                </a:path>
              </a:pathLst>
            </a:custGeom>
            <a:ln w="3175">
              <a:solidFill>
                <a:srgbClr val="565658"/>
              </a:solidFill>
            </a:ln>
          </p:spPr>
          <p:txBody>
            <a:bodyPr wrap="square" lIns="0" tIns="0" rIns="0" bIns="0" rtlCol="0"/>
            <a:lstStyle/>
            <a:p/>
          </p:txBody>
        </p:sp>
        <p:sp>
          <p:nvSpPr>
            <p:cNvPr id="4547" name="object 4547" descr=""/>
            <p:cNvSpPr/>
            <p:nvPr/>
          </p:nvSpPr>
          <p:spPr>
            <a:xfrm>
              <a:off x="2345244" y="8630951"/>
              <a:ext cx="19685" cy="3175"/>
            </a:xfrm>
            <a:custGeom>
              <a:avLst/>
              <a:gdLst/>
              <a:ahLst/>
              <a:cxnLst/>
              <a:rect l="l" t="t" r="r" b="b"/>
              <a:pathLst>
                <a:path w="19685" h="3175">
                  <a:moveTo>
                    <a:pt x="0" y="2590"/>
                  </a:moveTo>
                  <a:lnTo>
                    <a:pt x="6680" y="1358"/>
                  </a:lnTo>
                  <a:lnTo>
                    <a:pt x="10248" y="800"/>
                  </a:lnTo>
                  <a:lnTo>
                    <a:pt x="14820" y="215"/>
                  </a:lnTo>
                  <a:lnTo>
                    <a:pt x="17589" y="25"/>
                  </a:lnTo>
                  <a:lnTo>
                    <a:pt x="19189" y="0"/>
                  </a:lnTo>
                </a:path>
              </a:pathLst>
            </a:custGeom>
            <a:ln w="3175">
              <a:solidFill>
                <a:srgbClr val="565658"/>
              </a:solidFill>
            </a:ln>
          </p:spPr>
          <p:txBody>
            <a:bodyPr wrap="square" lIns="0" tIns="0" rIns="0" bIns="0" rtlCol="0"/>
            <a:lstStyle/>
            <a:p/>
          </p:txBody>
        </p:sp>
        <p:sp>
          <p:nvSpPr>
            <p:cNvPr id="4548" name="object 4548" descr=""/>
            <p:cNvSpPr/>
            <p:nvPr/>
          </p:nvSpPr>
          <p:spPr>
            <a:xfrm>
              <a:off x="2548982" y="7932928"/>
              <a:ext cx="10795" cy="7620"/>
            </a:xfrm>
            <a:custGeom>
              <a:avLst/>
              <a:gdLst/>
              <a:ahLst/>
              <a:cxnLst/>
              <a:rect l="l" t="t" r="r" b="b"/>
              <a:pathLst>
                <a:path w="10794" h="7620">
                  <a:moveTo>
                    <a:pt x="9804" y="0"/>
                  </a:moveTo>
                  <a:lnTo>
                    <a:pt x="10299" y="1524"/>
                  </a:lnTo>
                  <a:lnTo>
                    <a:pt x="10172" y="3771"/>
                  </a:lnTo>
                  <a:lnTo>
                    <a:pt x="9118" y="5765"/>
                  </a:lnTo>
                  <a:lnTo>
                    <a:pt x="7340" y="7112"/>
                  </a:lnTo>
                  <a:lnTo>
                    <a:pt x="5156" y="7594"/>
                  </a:lnTo>
                  <a:lnTo>
                    <a:pt x="2946" y="7112"/>
                  </a:lnTo>
                  <a:lnTo>
                    <a:pt x="1142" y="5765"/>
                  </a:lnTo>
                  <a:lnTo>
                    <a:pt x="114" y="3771"/>
                  </a:lnTo>
                  <a:lnTo>
                    <a:pt x="0" y="1524"/>
                  </a:lnTo>
                  <a:lnTo>
                    <a:pt x="495" y="0"/>
                  </a:lnTo>
                </a:path>
              </a:pathLst>
            </a:custGeom>
            <a:ln w="3175">
              <a:solidFill>
                <a:srgbClr val="565658"/>
              </a:solidFill>
            </a:ln>
          </p:spPr>
          <p:txBody>
            <a:bodyPr wrap="square" lIns="0" tIns="0" rIns="0" bIns="0" rtlCol="0"/>
            <a:lstStyle/>
            <a:p/>
          </p:txBody>
        </p:sp>
        <p:sp>
          <p:nvSpPr>
            <p:cNvPr id="4549" name="object 4549" descr=""/>
            <p:cNvSpPr/>
            <p:nvPr/>
          </p:nvSpPr>
          <p:spPr>
            <a:xfrm>
              <a:off x="2249150" y="8499433"/>
              <a:ext cx="120650" cy="134620"/>
            </a:xfrm>
            <a:custGeom>
              <a:avLst/>
              <a:gdLst/>
              <a:ahLst/>
              <a:cxnLst/>
              <a:rect l="l" t="t" r="r" b="b"/>
              <a:pathLst>
                <a:path w="120650" h="134620">
                  <a:moveTo>
                    <a:pt x="0" y="112052"/>
                  </a:moveTo>
                  <a:lnTo>
                    <a:pt x="10147" y="54521"/>
                  </a:lnTo>
                  <a:lnTo>
                    <a:pt x="25476" y="17779"/>
                  </a:lnTo>
                  <a:lnTo>
                    <a:pt x="67373" y="0"/>
                  </a:lnTo>
                  <a:lnTo>
                    <a:pt x="75857" y="863"/>
                  </a:lnTo>
                  <a:lnTo>
                    <a:pt x="113030" y="26771"/>
                  </a:lnTo>
                  <a:lnTo>
                    <a:pt x="120599" y="52323"/>
                  </a:lnTo>
                  <a:lnTo>
                    <a:pt x="120459" y="59080"/>
                  </a:lnTo>
                  <a:lnTo>
                    <a:pt x="118821" y="68529"/>
                  </a:lnTo>
                  <a:lnTo>
                    <a:pt x="116014" y="78524"/>
                  </a:lnTo>
                  <a:lnTo>
                    <a:pt x="112217" y="89839"/>
                  </a:lnTo>
                  <a:lnTo>
                    <a:pt x="96100" y="134111"/>
                  </a:lnTo>
                </a:path>
              </a:pathLst>
            </a:custGeom>
            <a:ln w="3175">
              <a:solidFill>
                <a:srgbClr val="565658"/>
              </a:solidFill>
            </a:ln>
          </p:spPr>
          <p:txBody>
            <a:bodyPr wrap="square" lIns="0" tIns="0" rIns="0" bIns="0" rtlCol="0"/>
            <a:lstStyle/>
            <a:p/>
          </p:txBody>
        </p:sp>
        <p:sp>
          <p:nvSpPr>
            <p:cNvPr id="4550" name="object 4550" descr=""/>
            <p:cNvSpPr/>
            <p:nvPr/>
          </p:nvSpPr>
          <p:spPr>
            <a:xfrm>
              <a:off x="2548977" y="8039384"/>
              <a:ext cx="10795" cy="7620"/>
            </a:xfrm>
            <a:custGeom>
              <a:avLst/>
              <a:gdLst/>
              <a:ahLst/>
              <a:cxnLst/>
              <a:rect l="l" t="t" r="r" b="b"/>
              <a:pathLst>
                <a:path w="10794" h="7620">
                  <a:moveTo>
                    <a:pt x="495" y="7594"/>
                  </a:moveTo>
                  <a:lnTo>
                    <a:pt x="0" y="6070"/>
                  </a:lnTo>
                  <a:lnTo>
                    <a:pt x="126" y="3848"/>
                  </a:lnTo>
                  <a:lnTo>
                    <a:pt x="1168" y="1841"/>
                  </a:lnTo>
                  <a:lnTo>
                    <a:pt x="2946" y="482"/>
                  </a:lnTo>
                  <a:lnTo>
                    <a:pt x="5143" y="0"/>
                  </a:lnTo>
                  <a:lnTo>
                    <a:pt x="7340" y="482"/>
                  </a:lnTo>
                  <a:lnTo>
                    <a:pt x="9131" y="1841"/>
                  </a:lnTo>
                  <a:lnTo>
                    <a:pt x="10185" y="3848"/>
                  </a:lnTo>
                  <a:lnTo>
                    <a:pt x="10312" y="6070"/>
                  </a:lnTo>
                  <a:lnTo>
                    <a:pt x="9804" y="7594"/>
                  </a:lnTo>
                </a:path>
              </a:pathLst>
            </a:custGeom>
            <a:ln w="3175">
              <a:solidFill>
                <a:srgbClr val="565658"/>
              </a:solidFill>
            </a:ln>
          </p:spPr>
          <p:txBody>
            <a:bodyPr wrap="square" lIns="0" tIns="0" rIns="0" bIns="0" rtlCol="0"/>
            <a:lstStyle/>
            <a:p/>
          </p:txBody>
        </p:sp>
        <p:sp>
          <p:nvSpPr>
            <p:cNvPr id="4551" name="object 4551" descr=""/>
            <p:cNvSpPr/>
            <p:nvPr/>
          </p:nvSpPr>
          <p:spPr>
            <a:xfrm>
              <a:off x="2231910" y="8608488"/>
              <a:ext cx="17780" cy="3175"/>
            </a:xfrm>
            <a:custGeom>
              <a:avLst/>
              <a:gdLst/>
              <a:ahLst/>
              <a:cxnLst/>
              <a:rect l="l" t="t" r="r" b="b"/>
              <a:pathLst>
                <a:path w="17780" h="3175">
                  <a:moveTo>
                    <a:pt x="0" y="2171"/>
                  </a:moveTo>
                  <a:lnTo>
                    <a:pt x="3949" y="330"/>
                  </a:lnTo>
                  <a:lnTo>
                    <a:pt x="8267" y="0"/>
                  </a:lnTo>
                  <a:lnTo>
                    <a:pt x="9893" y="165"/>
                  </a:lnTo>
                  <a:lnTo>
                    <a:pt x="10248" y="215"/>
                  </a:lnTo>
                  <a:lnTo>
                    <a:pt x="15011" y="1663"/>
                  </a:lnTo>
                  <a:lnTo>
                    <a:pt x="17246" y="2997"/>
                  </a:lnTo>
                </a:path>
              </a:pathLst>
            </a:custGeom>
            <a:ln w="3175">
              <a:solidFill>
                <a:srgbClr val="565658"/>
              </a:solidFill>
            </a:ln>
          </p:spPr>
          <p:txBody>
            <a:bodyPr wrap="square" lIns="0" tIns="0" rIns="0" bIns="0" rtlCol="0"/>
            <a:lstStyle/>
            <a:p/>
          </p:txBody>
        </p:sp>
        <p:sp>
          <p:nvSpPr>
            <p:cNvPr id="4552" name="object 4552" descr=""/>
            <p:cNvSpPr/>
            <p:nvPr/>
          </p:nvSpPr>
          <p:spPr>
            <a:xfrm>
              <a:off x="2231905" y="8482055"/>
              <a:ext cx="155575" cy="149225"/>
            </a:xfrm>
            <a:custGeom>
              <a:avLst/>
              <a:gdLst/>
              <a:ahLst/>
              <a:cxnLst/>
              <a:rect l="l" t="t" r="r" b="b"/>
              <a:pathLst>
                <a:path w="155575" h="149225">
                  <a:moveTo>
                    <a:pt x="132511" y="148894"/>
                  </a:moveTo>
                  <a:lnTo>
                    <a:pt x="140309" y="127457"/>
                  </a:lnTo>
                  <a:lnTo>
                    <a:pt x="145554" y="113042"/>
                  </a:lnTo>
                  <a:lnTo>
                    <a:pt x="149656" y="100926"/>
                  </a:lnTo>
                  <a:lnTo>
                    <a:pt x="153161" y="90246"/>
                  </a:lnTo>
                  <a:lnTo>
                    <a:pt x="154584" y="83731"/>
                  </a:lnTo>
                  <a:lnTo>
                    <a:pt x="155295" y="77939"/>
                  </a:lnTo>
                  <a:lnTo>
                    <a:pt x="155435" y="68973"/>
                  </a:lnTo>
                  <a:lnTo>
                    <a:pt x="154685" y="61112"/>
                  </a:lnTo>
                  <a:lnTo>
                    <a:pt x="138912" y="26073"/>
                  </a:lnTo>
                  <a:lnTo>
                    <a:pt x="105816" y="3568"/>
                  </a:lnTo>
                  <a:lnTo>
                    <a:pt x="85077" y="0"/>
                  </a:lnTo>
                  <a:lnTo>
                    <a:pt x="73913" y="596"/>
                  </a:lnTo>
                  <a:lnTo>
                    <a:pt x="31318" y="22085"/>
                  </a:lnTo>
                  <a:lnTo>
                    <a:pt x="10515" y="68922"/>
                  </a:lnTo>
                  <a:lnTo>
                    <a:pt x="0" y="128600"/>
                  </a:lnTo>
                </a:path>
              </a:pathLst>
            </a:custGeom>
            <a:ln w="3175">
              <a:solidFill>
                <a:srgbClr val="565658"/>
              </a:solidFill>
            </a:ln>
          </p:spPr>
          <p:txBody>
            <a:bodyPr wrap="square" lIns="0" tIns="0" rIns="0" bIns="0" rtlCol="0"/>
            <a:lstStyle/>
            <a:p/>
          </p:txBody>
        </p:sp>
        <p:sp>
          <p:nvSpPr>
            <p:cNvPr id="4553" name="object 4553" descr=""/>
            <p:cNvSpPr/>
            <p:nvPr/>
          </p:nvSpPr>
          <p:spPr>
            <a:xfrm>
              <a:off x="2549409" y="8039855"/>
              <a:ext cx="9525" cy="9525"/>
            </a:xfrm>
            <a:custGeom>
              <a:avLst/>
              <a:gdLst/>
              <a:ahLst/>
              <a:cxnLst/>
              <a:rect l="l" t="t" r="r" b="b"/>
              <a:pathLst>
                <a:path w="9525" h="9525">
                  <a:moveTo>
                    <a:pt x="5384" y="9461"/>
                  </a:moveTo>
                  <a:lnTo>
                    <a:pt x="9436" y="5245"/>
                  </a:lnTo>
                  <a:lnTo>
                    <a:pt x="9309" y="3467"/>
                  </a:lnTo>
                  <a:lnTo>
                    <a:pt x="9245" y="3301"/>
                  </a:lnTo>
                  <a:lnTo>
                    <a:pt x="8331" y="1676"/>
                  </a:lnTo>
                  <a:lnTo>
                    <a:pt x="6705" y="431"/>
                  </a:lnTo>
                  <a:lnTo>
                    <a:pt x="4699" y="0"/>
                  </a:lnTo>
                  <a:lnTo>
                    <a:pt x="2705" y="431"/>
                  </a:lnTo>
                  <a:lnTo>
                    <a:pt x="1092" y="1676"/>
                  </a:lnTo>
                  <a:lnTo>
                    <a:pt x="203" y="3301"/>
                  </a:lnTo>
                  <a:lnTo>
                    <a:pt x="152" y="3467"/>
                  </a:lnTo>
                  <a:lnTo>
                    <a:pt x="0" y="5245"/>
                  </a:lnTo>
                  <a:lnTo>
                    <a:pt x="38" y="5511"/>
                  </a:lnTo>
                  <a:lnTo>
                    <a:pt x="3721" y="9410"/>
                  </a:lnTo>
                </a:path>
              </a:pathLst>
            </a:custGeom>
            <a:ln w="3175">
              <a:solidFill>
                <a:srgbClr val="565658"/>
              </a:solidFill>
            </a:ln>
          </p:spPr>
          <p:txBody>
            <a:bodyPr wrap="square" lIns="0" tIns="0" rIns="0" bIns="0" rtlCol="0"/>
            <a:lstStyle/>
            <a:p/>
          </p:txBody>
        </p:sp>
        <p:sp>
          <p:nvSpPr>
            <p:cNvPr id="4554" name="object 4554" descr=""/>
            <p:cNvSpPr/>
            <p:nvPr/>
          </p:nvSpPr>
          <p:spPr>
            <a:xfrm>
              <a:off x="2218900" y="8555662"/>
              <a:ext cx="6350" cy="3175"/>
            </a:xfrm>
            <a:custGeom>
              <a:avLst/>
              <a:gdLst/>
              <a:ahLst/>
              <a:cxnLst/>
              <a:rect l="l" t="t" r="r" b="b"/>
              <a:pathLst>
                <a:path w="6350" h="3175">
                  <a:moveTo>
                    <a:pt x="0" y="0"/>
                  </a:moveTo>
                  <a:lnTo>
                    <a:pt x="6248" y="2920"/>
                  </a:lnTo>
                </a:path>
              </a:pathLst>
            </a:custGeom>
            <a:ln w="3175">
              <a:solidFill>
                <a:srgbClr val="565658"/>
              </a:solidFill>
            </a:ln>
          </p:spPr>
          <p:txBody>
            <a:bodyPr wrap="square" lIns="0" tIns="0" rIns="0" bIns="0" rtlCol="0"/>
            <a:lstStyle/>
            <a:p/>
          </p:txBody>
        </p:sp>
        <p:sp>
          <p:nvSpPr>
            <p:cNvPr id="4555" name="object 4555" descr=""/>
            <p:cNvSpPr/>
            <p:nvPr/>
          </p:nvSpPr>
          <p:spPr>
            <a:xfrm>
              <a:off x="2563045" y="7926987"/>
              <a:ext cx="126364" cy="0"/>
            </a:xfrm>
            <a:custGeom>
              <a:avLst/>
              <a:gdLst/>
              <a:ahLst/>
              <a:cxnLst/>
              <a:rect l="l" t="t" r="r" b="b"/>
              <a:pathLst>
                <a:path w="126364" h="0">
                  <a:moveTo>
                    <a:pt x="126301" y="0"/>
                  </a:moveTo>
                  <a:lnTo>
                    <a:pt x="103441" y="0"/>
                  </a:lnTo>
                  <a:lnTo>
                    <a:pt x="0" y="0"/>
                  </a:lnTo>
                </a:path>
              </a:pathLst>
            </a:custGeom>
            <a:ln w="3175">
              <a:solidFill>
                <a:srgbClr val="565658"/>
              </a:solidFill>
            </a:ln>
          </p:spPr>
          <p:txBody>
            <a:bodyPr wrap="square" lIns="0" tIns="0" rIns="0" bIns="0" rtlCol="0"/>
            <a:lstStyle/>
            <a:p/>
          </p:txBody>
        </p:sp>
        <p:sp>
          <p:nvSpPr>
            <p:cNvPr id="4556" name="object 4556" descr=""/>
            <p:cNvSpPr/>
            <p:nvPr/>
          </p:nvSpPr>
          <p:spPr>
            <a:xfrm>
              <a:off x="2218889" y="8537858"/>
              <a:ext cx="3175" cy="18415"/>
            </a:xfrm>
            <a:custGeom>
              <a:avLst/>
              <a:gdLst/>
              <a:ahLst/>
              <a:cxnLst/>
              <a:rect l="l" t="t" r="r" b="b"/>
              <a:pathLst>
                <a:path w="3175" h="18415">
                  <a:moveTo>
                    <a:pt x="3149" y="0"/>
                  </a:moveTo>
                  <a:lnTo>
                    <a:pt x="1574" y="8966"/>
                  </a:lnTo>
                  <a:lnTo>
                    <a:pt x="0" y="17792"/>
                  </a:lnTo>
                </a:path>
              </a:pathLst>
            </a:custGeom>
            <a:ln w="3175">
              <a:solidFill>
                <a:srgbClr val="565658"/>
              </a:solidFill>
            </a:ln>
          </p:spPr>
          <p:txBody>
            <a:bodyPr wrap="square" lIns="0" tIns="0" rIns="0" bIns="0" rtlCol="0"/>
            <a:lstStyle/>
            <a:p/>
          </p:txBody>
        </p:sp>
        <p:sp>
          <p:nvSpPr>
            <p:cNvPr id="4557" name="object 4557" descr=""/>
            <p:cNvSpPr/>
            <p:nvPr/>
          </p:nvSpPr>
          <p:spPr>
            <a:xfrm>
              <a:off x="2563041" y="8052926"/>
              <a:ext cx="126364" cy="0"/>
            </a:xfrm>
            <a:custGeom>
              <a:avLst/>
              <a:gdLst/>
              <a:ahLst/>
              <a:cxnLst/>
              <a:rect l="l" t="t" r="r" b="b"/>
              <a:pathLst>
                <a:path w="126364" h="0">
                  <a:moveTo>
                    <a:pt x="0" y="0"/>
                  </a:moveTo>
                  <a:lnTo>
                    <a:pt x="46228" y="0"/>
                  </a:lnTo>
                  <a:lnTo>
                    <a:pt x="126314" y="0"/>
                  </a:lnTo>
                </a:path>
              </a:pathLst>
            </a:custGeom>
            <a:ln w="3175">
              <a:solidFill>
                <a:srgbClr val="565658"/>
              </a:solidFill>
            </a:ln>
          </p:spPr>
          <p:txBody>
            <a:bodyPr wrap="square" lIns="0" tIns="0" rIns="0" bIns="0" rtlCol="0"/>
            <a:lstStyle/>
            <a:p/>
          </p:txBody>
        </p:sp>
        <p:sp>
          <p:nvSpPr>
            <p:cNvPr id="4558" name="object 4558" descr=""/>
            <p:cNvSpPr/>
            <p:nvPr/>
          </p:nvSpPr>
          <p:spPr>
            <a:xfrm>
              <a:off x="2222041" y="8487299"/>
              <a:ext cx="26670" cy="50800"/>
            </a:xfrm>
            <a:custGeom>
              <a:avLst/>
              <a:gdLst/>
              <a:ahLst/>
              <a:cxnLst/>
              <a:rect l="l" t="t" r="r" b="b"/>
              <a:pathLst>
                <a:path w="26669" h="50800">
                  <a:moveTo>
                    <a:pt x="26352" y="0"/>
                  </a:moveTo>
                  <a:lnTo>
                    <a:pt x="24155" y="2260"/>
                  </a:lnTo>
                  <a:lnTo>
                    <a:pt x="15735" y="12623"/>
                  </a:lnTo>
                  <a:lnTo>
                    <a:pt x="8839" y="24129"/>
                  </a:lnTo>
                  <a:lnTo>
                    <a:pt x="3263" y="37579"/>
                  </a:lnTo>
                  <a:lnTo>
                    <a:pt x="0" y="50558"/>
                  </a:lnTo>
                </a:path>
              </a:pathLst>
            </a:custGeom>
            <a:ln w="3175">
              <a:solidFill>
                <a:srgbClr val="565658"/>
              </a:solidFill>
            </a:ln>
          </p:spPr>
          <p:txBody>
            <a:bodyPr wrap="square" lIns="0" tIns="0" rIns="0" bIns="0" rtlCol="0"/>
            <a:lstStyle/>
            <a:p/>
          </p:txBody>
        </p:sp>
        <p:sp>
          <p:nvSpPr>
            <p:cNvPr id="4559" name="object 4559" descr=""/>
            <p:cNvSpPr/>
            <p:nvPr/>
          </p:nvSpPr>
          <p:spPr>
            <a:xfrm>
              <a:off x="2248388" y="8487305"/>
              <a:ext cx="5715" cy="3810"/>
            </a:xfrm>
            <a:custGeom>
              <a:avLst/>
              <a:gdLst/>
              <a:ahLst/>
              <a:cxnLst/>
              <a:rect l="l" t="t" r="r" b="b"/>
              <a:pathLst>
                <a:path w="5714" h="3809">
                  <a:moveTo>
                    <a:pt x="5499" y="3721"/>
                  </a:moveTo>
                  <a:lnTo>
                    <a:pt x="2755" y="1854"/>
                  </a:lnTo>
                  <a:lnTo>
                    <a:pt x="0" y="0"/>
                  </a:lnTo>
                </a:path>
              </a:pathLst>
            </a:custGeom>
            <a:ln w="3175">
              <a:solidFill>
                <a:srgbClr val="565658"/>
              </a:solidFill>
            </a:ln>
          </p:spPr>
          <p:txBody>
            <a:bodyPr wrap="square" lIns="0" tIns="0" rIns="0" bIns="0" rtlCol="0"/>
            <a:lstStyle/>
            <a:p/>
          </p:txBody>
        </p:sp>
        <p:sp>
          <p:nvSpPr>
            <p:cNvPr id="4560" name="object 4560" descr=""/>
            <p:cNvSpPr/>
            <p:nvPr/>
          </p:nvSpPr>
          <p:spPr>
            <a:xfrm>
              <a:off x="2253890" y="8484236"/>
              <a:ext cx="8890" cy="8255"/>
            </a:xfrm>
            <a:custGeom>
              <a:avLst/>
              <a:gdLst/>
              <a:ahLst/>
              <a:cxnLst/>
              <a:rect l="l" t="t" r="r" b="b"/>
              <a:pathLst>
                <a:path w="8889" h="8254">
                  <a:moveTo>
                    <a:pt x="7848" y="0"/>
                  </a:moveTo>
                  <a:lnTo>
                    <a:pt x="8356" y="1904"/>
                  </a:lnTo>
                  <a:lnTo>
                    <a:pt x="8191" y="3644"/>
                  </a:lnTo>
                  <a:lnTo>
                    <a:pt x="7658" y="4991"/>
                  </a:lnTo>
                  <a:lnTo>
                    <a:pt x="6908" y="6019"/>
                  </a:lnTo>
                  <a:lnTo>
                    <a:pt x="5892" y="6845"/>
                  </a:lnTo>
                  <a:lnTo>
                    <a:pt x="4838" y="7378"/>
                  </a:lnTo>
                  <a:lnTo>
                    <a:pt x="3340" y="7683"/>
                  </a:lnTo>
                  <a:lnTo>
                    <a:pt x="1447" y="7480"/>
                  </a:lnTo>
                  <a:lnTo>
                    <a:pt x="0" y="6794"/>
                  </a:lnTo>
                </a:path>
              </a:pathLst>
            </a:custGeom>
            <a:ln w="3175">
              <a:solidFill>
                <a:srgbClr val="565658"/>
              </a:solidFill>
            </a:ln>
          </p:spPr>
          <p:txBody>
            <a:bodyPr wrap="square" lIns="0" tIns="0" rIns="0" bIns="0" rtlCol="0"/>
            <a:lstStyle/>
            <a:p/>
          </p:txBody>
        </p:sp>
        <p:sp>
          <p:nvSpPr>
            <p:cNvPr id="4561" name="object 4561" descr=""/>
            <p:cNvSpPr/>
            <p:nvPr/>
          </p:nvSpPr>
          <p:spPr>
            <a:xfrm>
              <a:off x="2258861" y="8478264"/>
              <a:ext cx="3175" cy="6350"/>
            </a:xfrm>
            <a:custGeom>
              <a:avLst/>
              <a:gdLst/>
              <a:ahLst/>
              <a:cxnLst/>
              <a:rect l="l" t="t" r="r" b="b"/>
              <a:pathLst>
                <a:path w="3175" h="6350">
                  <a:moveTo>
                    <a:pt x="0" y="0"/>
                  </a:moveTo>
                  <a:lnTo>
                    <a:pt x="1422" y="3009"/>
                  </a:lnTo>
                  <a:lnTo>
                    <a:pt x="2882" y="5994"/>
                  </a:lnTo>
                </a:path>
              </a:pathLst>
            </a:custGeom>
            <a:ln w="3175">
              <a:solidFill>
                <a:srgbClr val="565658"/>
              </a:solidFill>
            </a:ln>
          </p:spPr>
          <p:txBody>
            <a:bodyPr wrap="square" lIns="0" tIns="0" rIns="0" bIns="0" rtlCol="0"/>
            <a:lstStyle/>
            <a:p/>
          </p:txBody>
        </p:sp>
        <p:sp>
          <p:nvSpPr>
            <p:cNvPr id="4562" name="object 4562" descr=""/>
            <p:cNvSpPr/>
            <p:nvPr/>
          </p:nvSpPr>
          <p:spPr>
            <a:xfrm>
              <a:off x="2258865" y="8459759"/>
              <a:ext cx="72390" cy="19050"/>
            </a:xfrm>
            <a:custGeom>
              <a:avLst/>
              <a:gdLst/>
              <a:ahLst/>
              <a:cxnLst/>
              <a:rect l="l" t="t" r="r" b="b"/>
              <a:pathLst>
                <a:path w="72389" h="19050">
                  <a:moveTo>
                    <a:pt x="71831" y="1104"/>
                  </a:moveTo>
                  <a:lnTo>
                    <a:pt x="61887" y="0"/>
                  </a:lnTo>
                  <a:lnTo>
                    <a:pt x="47358" y="292"/>
                  </a:lnTo>
                  <a:lnTo>
                    <a:pt x="34163" y="2514"/>
                  </a:lnTo>
                  <a:lnTo>
                    <a:pt x="30467" y="3479"/>
                  </a:lnTo>
                  <a:lnTo>
                    <a:pt x="25539" y="5041"/>
                  </a:lnTo>
                  <a:lnTo>
                    <a:pt x="13271" y="10261"/>
                  </a:lnTo>
                  <a:lnTo>
                    <a:pt x="1778" y="17221"/>
                  </a:lnTo>
                  <a:lnTo>
                    <a:pt x="0" y="18516"/>
                  </a:lnTo>
                </a:path>
              </a:pathLst>
            </a:custGeom>
            <a:ln w="3175">
              <a:solidFill>
                <a:srgbClr val="565658"/>
              </a:solidFill>
            </a:ln>
          </p:spPr>
          <p:txBody>
            <a:bodyPr wrap="square" lIns="0" tIns="0" rIns="0" bIns="0" rtlCol="0"/>
            <a:lstStyle/>
            <a:p/>
          </p:txBody>
        </p:sp>
        <p:sp>
          <p:nvSpPr>
            <p:cNvPr id="4563" name="object 4563" descr=""/>
            <p:cNvSpPr/>
            <p:nvPr/>
          </p:nvSpPr>
          <p:spPr>
            <a:xfrm>
              <a:off x="2330678" y="8460870"/>
              <a:ext cx="635" cy="6985"/>
            </a:xfrm>
            <a:custGeom>
              <a:avLst/>
              <a:gdLst/>
              <a:ahLst/>
              <a:cxnLst/>
              <a:rect l="l" t="t" r="r" b="b"/>
              <a:pathLst>
                <a:path w="635" h="6984">
                  <a:moveTo>
                    <a:pt x="190" y="6616"/>
                  </a:moveTo>
                  <a:lnTo>
                    <a:pt x="88" y="3314"/>
                  </a:lnTo>
                  <a:lnTo>
                    <a:pt x="0" y="0"/>
                  </a:lnTo>
                </a:path>
              </a:pathLst>
            </a:custGeom>
            <a:ln w="3175">
              <a:solidFill>
                <a:srgbClr val="565658"/>
              </a:solidFill>
            </a:ln>
          </p:spPr>
          <p:txBody>
            <a:bodyPr wrap="square" lIns="0" tIns="0" rIns="0" bIns="0" rtlCol="0"/>
            <a:lstStyle/>
            <a:p/>
          </p:txBody>
        </p:sp>
        <p:sp>
          <p:nvSpPr>
            <p:cNvPr id="4564" name="object 4564" descr=""/>
            <p:cNvSpPr/>
            <p:nvPr/>
          </p:nvSpPr>
          <p:spPr>
            <a:xfrm>
              <a:off x="2330869" y="8467479"/>
              <a:ext cx="10160" cy="5715"/>
            </a:xfrm>
            <a:custGeom>
              <a:avLst/>
              <a:gdLst/>
              <a:ahLst/>
              <a:cxnLst/>
              <a:rect l="l" t="t" r="r" b="b"/>
              <a:pathLst>
                <a:path w="10160" h="5715">
                  <a:moveTo>
                    <a:pt x="10083" y="2438"/>
                  </a:moveTo>
                  <a:lnTo>
                    <a:pt x="8826" y="3962"/>
                  </a:lnTo>
                  <a:lnTo>
                    <a:pt x="7353" y="4851"/>
                  </a:lnTo>
                  <a:lnTo>
                    <a:pt x="5918" y="5194"/>
                  </a:lnTo>
                  <a:lnTo>
                    <a:pt x="4622" y="5168"/>
                  </a:lnTo>
                  <a:lnTo>
                    <a:pt x="3352" y="4838"/>
                  </a:lnTo>
                  <a:lnTo>
                    <a:pt x="2311" y="4279"/>
                  </a:lnTo>
                  <a:lnTo>
                    <a:pt x="1193" y="3225"/>
                  </a:lnTo>
                  <a:lnTo>
                    <a:pt x="266" y="1549"/>
                  </a:lnTo>
                  <a:lnTo>
                    <a:pt x="0" y="0"/>
                  </a:lnTo>
                </a:path>
              </a:pathLst>
            </a:custGeom>
            <a:ln w="3175">
              <a:solidFill>
                <a:srgbClr val="565658"/>
              </a:solidFill>
            </a:ln>
          </p:spPr>
          <p:txBody>
            <a:bodyPr wrap="square" lIns="0" tIns="0" rIns="0" bIns="0" rtlCol="0"/>
            <a:lstStyle/>
            <a:p/>
          </p:txBody>
        </p:sp>
        <p:sp>
          <p:nvSpPr>
            <p:cNvPr id="4565" name="object 4565" descr=""/>
            <p:cNvSpPr/>
            <p:nvPr/>
          </p:nvSpPr>
          <p:spPr>
            <a:xfrm>
              <a:off x="2340952" y="8464108"/>
              <a:ext cx="3175" cy="6350"/>
            </a:xfrm>
            <a:custGeom>
              <a:avLst/>
              <a:gdLst/>
              <a:ahLst/>
              <a:cxnLst/>
              <a:rect l="l" t="t" r="r" b="b"/>
              <a:pathLst>
                <a:path w="3175" h="6350">
                  <a:moveTo>
                    <a:pt x="3175" y="0"/>
                  </a:moveTo>
                  <a:lnTo>
                    <a:pt x="1587" y="2908"/>
                  </a:lnTo>
                  <a:lnTo>
                    <a:pt x="0" y="5816"/>
                  </a:lnTo>
                </a:path>
              </a:pathLst>
            </a:custGeom>
            <a:ln w="3175">
              <a:solidFill>
                <a:srgbClr val="565658"/>
              </a:solidFill>
            </a:ln>
          </p:spPr>
          <p:txBody>
            <a:bodyPr wrap="square" lIns="0" tIns="0" rIns="0" bIns="0" rtlCol="0"/>
            <a:lstStyle/>
            <a:p/>
          </p:txBody>
        </p:sp>
        <p:sp>
          <p:nvSpPr>
            <p:cNvPr id="4566" name="object 4566" descr=""/>
            <p:cNvSpPr/>
            <p:nvPr/>
          </p:nvSpPr>
          <p:spPr>
            <a:xfrm>
              <a:off x="2344141" y="8464090"/>
              <a:ext cx="50800" cy="39370"/>
            </a:xfrm>
            <a:custGeom>
              <a:avLst/>
              <a:gdLst/>
              <a:ahLst/>
              <a:cxnLst/>
              <a:rect l="l" t="t" r="r" b="b"/>
              <a:pathLst>
                <a:path w="50800" h="39370">
                  <a:moveTo>
                    <a:pt x="50711" y="38862"/>
                  </a:moveTo>
                  <a:lnTo>
                    <a:pt x="17538" y="7658"/>
                  </a:lnTo>
                  <a:lnTo>
                    <a:pt x="4368" y="1524"/>
                  </a:lnTo>
                  <a:lnTo>
                    <a:pt x="0" y="0"/>
                  </a:lnTo>
                </a:path>
              </a:pathLst>
            </a:custGeom>
            <a:ln w="3175">
              <a:solidFill>
                <a:srgbClr val="565658"/>
              </a:solidFill>
            </a:ln>
          </p:spPr>
          <p:txBody>
            <a:bodyPr wrap="square" lIns="0" tIns="0" rIns="0" bIns="0" rtlCol="0"/>
            <a:lstStyle/>
            <a:p/>
          </p:txBody>
        </p:sp>
        <p:sp>
          <p:nvSpPr>
            <p:cNvPr id="4567" name="object 4567" descr=""/>
            <p:cNvSpPr/>
            <p:nvPr/>
          </p:nvSpPr>
          <p:spPr>
            <a:xfrm>
              <a:off x="2390077" y="8502937"/>
              <a:ext cx="5080" cy="5080"/>
            </a:xfrm>
            <a:custGeom>
              <a:avLst/>
              <a:gdLst/>
              <a:ahLst/>
              <a:cxnLst/>
              <a:rect l="l" t="t" r="r" b="b"/>
              <a:pathLst>
                <a:path w="5080" h="5079">
                  <a:moveTo>
                    <a:pt x="0" y="4584"/>
                  </a:moveTo>
                  <a:lnTo>
                    <a:pt x="2374" y="2311"/>
                  </a:lnTo>
                  <a:lnTo>
                    <a:pt x="4775" y="0"/>
                  </a:lnTo>
                </a:path>
              </a:pathLst>
            </a:custGeom>
            <a:ln w="3175">
              <a:solidFill>
                <a:srgbClr val="565658"/>
              </a:solidFill>
            </a:ln>
          </p:spPr>
          <p:txBody>
            <a:bodyPr wrap="square" lIns="0" tIns="0" rIns="0" bIns="0" rtlCol="0"/>
            <a:lstStyle/>
            <a:p/>
          </p:txBody>
        </p:sp>
        <p:sp>
          <p:nvSpPr>
            <p:cNvPr id="4568" name="object 4568" descr=""/>
            <p:cNvSpPr/>
            <p:nvPr/>
          </p:nvSpPr>
          <p:spPr>
            <a:xfrm>
              <a:off x="2382389" y="8631467"/>
              <a:ext cx="5715" cy="22860"/>
            </a:xfrm>
            <a:custGeom>
              <a:avLst/>
              <a:gdLst/>
              <a:ahLst/>
              <a:cxnLst/>
              <a:rect l="l" t="t" r="r" b="b"/>
              <a:pathLst>
                <a:path w="5714" h="22859">
                  <a:moveTo>
                    <a:pt x="0" y="22644"/>
                  </a:moveTo>
                  <a:lnTo>
                    <a:pt x="2171" y="11379"/>
                  </a:lnTo>
                  <a:lnTo>
                    <a:pt x="5638" y="0"/>
                  </a:lnTo>
                </a:path>
              </a:pathLst>
            </a:custGeom>
            <a:ln w="3175">
              <a:solidFill>
                <a:srgbClr val="565658"/>
              </a:solidFill>
            </a:ln>
          </p:spPr>
          <p:txBody>
            <a:bodyPr wrap="square" lIns="0" tIns="0" rIns="0" bIns="0" rtlCol="0"/>
            <a:lstStyle/>
            <a:p/>
          </p:txBody>
        </p:sp>
        <p:sp>
          <p:nvSpPr>
            <p:cNvPr id="4569" name="object 4569" descr=""/>
            <p:cNvSpPr/>
            <p:nvPr/>
          </p:nvSpPr>
          <p:spPr>
            <a:xfrm>
              <a:off x="2388472" y="8507531"/>
              <a:ext cx="6985" cy="9525"/>
            </a:xfrm>
            <a:custGeom>
              <a:avLst/>
              <a:gdLst/>
              <a:ahLst/>
              <a:cxnLst/>
              <a:rect l="l" t="t" r="r" b="b"/>
              <a:pathLst>
                <a:path w="6985" h="9525">
                  <a:moveTo>
                    <a:pt x="6591" y="9093"/>
                  </a:moveTo>
                  <a:lnTo>
                    <a:pt x="0" y="4508"/>
                  </a:lnTo>
                  <a:lnTo>
                    <a:pt x="25" y="2984"/>
                  </a:lnTo>
                  <a:lnTo>
                    <a:pt x="685" y="1155"/>
                  </a:lnTo>
                  <a:lnTo>
                    <a:pt x="1600" y="0"/>
                  </a:lnTo>
                </a:path>
              </a:pathLst>
            </a:custGeom>
            <a:ln w="3175">
              <a:solidFill>
                <a:srgbClr val="565658"/>
              </a:solidFill>
            </a:ln>
          </p:spPr>
          <p:txBody>
            <a:bodyPr wrap="square" lIns="0" tIns="0" rIns="0" bIns="0" rtlCol="0"/>
            <a:lstStyle/>
            <a:p/>
          </p:txBody>
        </p:sp>
        <p:sp>
          <p:nvSpPr>
            <p:cNvPr id="4570" name="object 4570" descr=""/>
            <p:cNvSpPr/>
            <p:nvPr/>
          </p:nvSpPr>
          <p:spPr>
            <a:xfrm>
              <a:off x="2375393" y="8654110"/>
              <a:ext cx="7620" cy="1905"/>
            </a:xfrm>
            <a:custGeom>
              <a:avLst/>
              <a:gdLst/>
              <a:ahLst/>
              <a:cxnLst/>
              <a:rect l="l" t="t" r="r" b="b"/>
              <a:pathLst>
                <a:path w="7619" h="1904">
                  <a:moveTo>
                    <a:pt x="0" y="1396"/>
                  </a:moveTo>
                  <a:lnTo>
                    <a:pt x="3505" y="698"/>
                  </a:lnTo>
                  <a:lnTo>
                    <a:pt x="7010" y="0"/>
                  </a:lnTo>
                </a:path>
              </a:pathLst>
            </a:custGeom>
            <a:ln w="3175">
              <a:solidFill>
                <a:srgbClr val="565658"/>
              </a:solidFill>
            </a:ln>
          </p:spPr>
          <p:txBody>
            <a:bodyPr wrap="square" lIns="0" tIns="0" rIns="0" bIns="0" rtlCol="0"/>
            <a:lstStyle/>
            <a:p/>
          </p:txBody>
        </p:sp>
        <p:sp>
          <p:nvSpPr>
            <p:cNvPr id="4571" name="object 4571" descr=""/>
            <p:cNvSpPr/>
            <p:nvPr/>
          </p:nvSpPr>
          <p:spPr>
            <a:xfrm>
              <a:off x="2395062" y="8515069"/>
              <a:ext cx="6985" cy="1905"/>
            </a:xfrm>
            <a:custGeom>
              <a:avLst/>
              <a:gdLst/>
              <a:ahLst/>
              <a:cxnLst/>
              <a:rect l="l" t="t" r="r" b="b"/>
              <a:pathLst>
                <a:path w="6985" h="1904">
                  <a:moveTo>
                    <a:pt x="6413" y="0"/>
                  </a:moveTo>
                  <a:lnTo>
                    <a:pt x="3187" y="774"/>
                  </a:lnTo>
                  <a:lnTo>
                    <a:pt x="0" y="1562"/>
                  </a:lnTo>
                </a:path>
              </a:pathLst>
            </a:custGeom>
            <a:ln w="3175">
              <a:solidFill>
                <a:srgbClr val="565658"/>
              </a:solidFill>
            </a:ln>
          </p:spPr>
          <p:txBody>
            <a:bodyPr wrap="square" lIns="0" tIns="0" rIns="0" bIns="0" rtlCol="0"/>
            <a:lstStyle/>
            <a:p/>
          </p:txBody>
        </p:sp>
        <p:sp>
          <p:nvSpPr>
            <p:cNvPr id="4572" name="object 4572" descr=""/>
            <p:cNvSpPr/>
            <p:nvPr/>
          </p:nvSpPr>
          <p:spPr>
            <a:xfrm>
              <a:off x="2371105" y="8655500"/>
              <a:ext cx="4445" cy="10795"/>
            </a:xfrm>
            <a:custGeom>
              <a:avLst/>
              <a:gdLst/>
              <a:ahLst/>
              <a:cxnLst/>
              <a:rect l="l" t="t" r="r" b="b"/>
              <a:pathLst>
                <a:path w="4444" h="10795">
                  <a:moveTo>
                    <a:pt x="3594" y="10312"/>
                  </a:moveTo>
                  <a:lnTo>
                    <a:pt x="1879" y="9334"/>
                  </a:lnTo>
                  <a:lnTo>
                    <a:pt x="571" y="7708"/>
                  </a:lnTo>
                  <a:lnTo>
                    <a:pt x="38" y="6121"/>
                  </a:lnTo>
                  <a:lnTo>
                    <a:pt x="0" y="4673"/>
                  </a:lnTo>
                  <a:lnTo>
                    <a:pt x="393" y="3174"/>
                  </a:lnTo>
                  <a:lnTo>
                    <a:pt x="1054" y="2019"/>
                  </a:lnTo>
                  <a:lnTo>
                    <a:pt x="1917" y="1117"/>
                  </a:lnTo>
                  <a:lnTo>
                    <a:pt x="3378" y="279"/>
                  </a:lnTo>
                  <a:lnTo>
                    <a:pt x="4305" y="0"/>
                  </a:lnTo>
                </a:path>
              </a:pathLst>
            </a:custGeom>
            <a:ln w="3175">
              <a:solidFill>
                <a:srgbClr val="565658"/>
              </a:solidFill>
            </a:ln>
          </p:spPr>
          <p:txBody>
            <a:bodyPr wrap="square" lIns="0" tIns="0" rIns="0" bIns="0" rtlCol="0"/>
            <a:lstStyle/>
            <a:p/>
          </p:txBody>
        </p:sp>
        <p:sp>
          <p:nvSpPr>
            <p:cNvPr id="4573" name="object 4573" descr=""/>
            <p:cNvSpPr/>
            <p:nvPr/>
          </p:nvSpPr>
          <p:spPr>
            <a:xfrm>
              <a:off x="2401475" y="8515064"/>
              <a:ext cx="8890" cy="64135"/>
            </a:xfrm>
            <a:custGeom>
              <a:avLst/>
              <a:gdLst/>
              <a:ahLst/>
              <a:cxnLst/>
              <a:rect l="l" t="t" r="r" b="b"/>
              <a:pathLst>
                <a:path w="8889" h="64134">
                  <a:moveTo>
                    <a:pt x="5321" y="63677"/>
                  </a:moveTo>
                  <a:lnTo>
                    <a:pt x="7785" y="50965"/>
                  </a:lnTo>
                  <a:lnTo>
                    <a:pt x="8001" y="49136"/>
                  </a:lnTo>
                  <a:lnTo>
                    <a:pt x="8458" y="35801"/>
                  </a:lnTo>
                  <a:lnTo>
                    <a:pt x="8191" y="31381"/>
                  </a:lnTo>
                  <a:lnTo>
                    <a:pt x="6134" y="18148"/>
                  </a:lnTo>
                  <a:lnTo>
                    <a:pt x="1828" y="4267"/>
                  </a:lnTo>
                  <a:lnTo>
                    <a:pt x="0" y="0"/>
                  </a:lnTo>
                </a:path>
              </a:pathLst>
            </a:custGeom>
            <a:ln w="3175">
              <a:solidFill>
                <a:srgbClr val="565658"/>
              </a:solidFill>
            </a:ln>
          </p:spPr>
          <p:txBody>
            <a:bodyPr wrap="square" lIns="0" tIns="0" rIns="0" bIns="0" rtlCol="0"/>
            <a:lstStyle/>
            <a:p/>
          </p:txBody>
        </p:sp>
        <p:sp>
          <p:nvSpPr>
            <p:cNvPr id="4574" name="object 4574" descr=""/>
            <p:cNvSpPr/>
            <p:nvPr/>
          </p:nvSpPr>
          <p:spPr>
            <a:xfrm>
              <a:off x="2374703" y="8665809"/>
              <a:ext cx="6985" cy="2540"/>
            </a:xfrm>
            <a:custGeom>
              <a:avLst/>
              <a:gdLst/>
              <a:ahLst/>
              <a:cxnLst/>
              <a:rect l="l" t="t" r="r" b="b"/>
              <a:pathLst>
                <a:path w="6985" h="2540">
                  <a:moveTo>
                    <a:pt x="6743" y="2285"/>
                  </a:moveTo>
                  <a:lnTo>
                    <a:pt x="3390" y="1168"/>
                  </a:lnTo>
                  <a:lnTo>
                    <a:pt x="0" y="0"/>
                  </a:lnTo>
                </a:path>
              </a:pathLst>
            </a:custGeom>
            <a:ln w="3175">
              <a:solidFill>
                <a:srgbClr val="565658"/>
              </a:solidFill>
            </a:ln>
          </p:spPr>
          <p:txBody>
            <a:bodyPr wrap="square" lIns="0" tIns="0" rIns="0" bIns="0" rtlCol="0"/>
            <a:lstStyle/>
            <a:p/>
          </p:txBody>
        </p:sp>
        <p:sp>
          <p:nvSpPr>
            <p:cNvPr id="4575" name="object 4575" descr=""/>
            <p:cNvSpPr/>
            <p:nvPr/>
          </p:nvSpPr>
          <p:spPr>
            <a:xfrm>
              <a:off x="2400198" y="8578259"/>
              <a:ext cx="6985" cy="635"/>
            </a:xfrm>
            <a:custGeom>
              <a:avLst/>
              <a:gdLst/>
              <a:ahLst/>
              <a:cxnLst/>
              <a:rect l="l" t="t" r="r" b="b"/>
              <a:pathLst>
                <a:path w="6985" h="634">
                  <a:moveTo>
                    <a:pt x="0" y="0"/>
                  </a:moveTo>
                  <a:lnTo>
                    <a:pt x="6604" y="482"/>
                  </a:lnTo>
                </a:path>
              </a:pathLst>
            </a:custGeom>
            <a:ln w="3175">
              <a:solidFill>
                <a:srgbClr val="565658"/>
              </a:solidFill>
            </a:ln>
          </p:spPr>
          <p:txBody>
            <a:bodyPr wrap="square" lIns="0" tIns="0" rIns="0" bIns="0" rtlCol="0"/>
            <a:lstStyle/>
            <a:p/>
          </p:txBody>
        </p:sp>
        <p:sp>
          <p:nvSpPr>
            <p:cNvPr id="4576" name="object 4576" descr=""/>
            <p:cNvSpPr/>
            <p:nvPr/>
          </p:nvSpPr>
          <p:spPr>
            <a:xfrm>
              <a:off x="2381446" y="8668106"/>
              <a:ext cx="3175" cy="21590"/>
            </a:xfrm>
            <a:custGeom>
              <a:avLst/>
              <a:gdLst/>
              <a:ahLst/>
              <a:cxnLst/>
              <a:rect l="l" t="t" r="r" b="b"/>
              <a:pathLst>
                <a:path w="3175" h="21590">
                  <a:moveTo>
                    <a:pt x="2628" y="21475"/>
                  </a:moveTo>
                  <a:lnTo>
                    <a:pt x="749" y="11468"/>
                  </a:lnTo>
                  <a:lnTo>
                    <a:pt x="0" y="0"/>
                  </a:lnTo>
                </a:path>
              </a:pathLst>
            </a:custGeom>
            <a:ln w="3175">
              <a:solidFill>
                <a:srgbClr val="565658"/>
              </a:solidFill>
            </a:ln>
          </p:spPr>
          <p:txBody>
            <a:bodyPr wrap="square" lIns="0" tIns="0" rIns="0" bIns="0" rtlCol="0"/>
            <a:lstStyle/>
            <a:p/>
          </p:txBody>
        </p:sp>
        <p:sp>
          <p:nvSpPr>
            <p:cNvPr id="4577" name="object 4577" descr=""/>
            <p:cNvSpPr/>
            <p:nvPr/>
          </p:nvSpPr>
          <p:spPr>
            <a:xfrm>
              <a:off x="2394450" y="8578258"/>
              <a:ext cx="6350" cy="10160"/>
            </a:xfrm>
            <a:custGeom>
              <a:avLst/>
              <a:gdLst/>
              <a:ahLst/>
              <a:cxnLst/>
              <a:rect l="l" t="t" r="r" b="b"/>
              <a:pathLst>
                <a:path w="6350" h="10159">
                  <a:moveTo>
                    <a:pt x="2349" y="9804"/>
                  </a:moveTo>
                  <a:lnTo>
                    <a:pt x="952" y="8394"/>
                  </a:lnTo>
                  <a:lnTo>
                    <a:pt x="228" y="6921"/>
                  </a:lnTo>
                  <a:lnTo>
                    <a:pt x="0" y="5524"/>
                  </a:lnTo>
                  <a:lnTo>
                    <a:pt x="139" y="4216"/>
                  </a:lnTo>
                  <a:lnTo>
                    <a:pt x="546" y="2984"/>
                  </a:lnTo>
                  <a:lnTo>
                    <a:pt x="1193" y="1968"/>
                  </a:lnTo>
                  <a:lnTo>
                    <a:pt x="2374" y="901"/>
                  </a:lnTo>
                  <a:lnTo>
                    <a:pt x="4191" y="126"/>
                  </a:lnTo>
                  <a:lnTo>
                    <a:pt x="5740" y="0"/>
                  </a:lnTo>
                </a:path>
              </a:pathLst>
            </a:custGeom>
            <a:ln w="3175">
              <a:solidFill>
                <a:srgbClr val="565658"/>
              </a:solidFill>
            </a:ln>
          </p:spPr>
          <p:txBody>
            <a:bodyPr wrap="square" lIns="0" tIns="0" rIns="0" bIns="0" rtlCol="0"/>
            <a:lstStyle/>
            <a:p/>
          </p:txBody>
        </p:sp>
        <p:sp>
          <p:nvSpPr>
            <p:cNvPr id="4578" name="object 4578" descr=""/>
            <p:cNvSpPr/>
            <p:nvPr/>
          </p:nvSpPr>
          <p:spPr>
            <a:xfrm>
              <a:off x="2370941" y="8689585"/>
              <a:ext cx="13335" cy="36830"/>
            </a:xfrm>
            <a:custGeom>
              <a:avLst/>
              <a:gdLst/>
              <a:ahLst/>
              <a:cxnLst/>
              <a:rect l="l" t="t" r="r" b="b"/>
              <a:pathLst>
                <a:path w="13335" h="36829">
                  <a:moveTo>
                    <a:pt x="0" y="36410"/>
                  </a:moveTo>
                  <a:lnTo>
                    <a:pt x="1549" y="26797"/>
                  </a:lnTo>
                  <a:lnTo>
                    <a:pt x="5080" y="17665"/>
                  </a:lnTo>
                  <a:lnTo>
                    <a:pt x="7302" y="12865"/>
                  </a:lnTo>
                  <a:lnTo>
                    <a:pt x="8788" y="9740"/>
                  </a:lnTo>
                  <a:lnTo>
                    <a:pt x="12865" y="685"/>
                  </a:lnTo>
                  <a:lnTo>
                    <a:pt x="13131" y="0"/>
                  </a:lnTo>
                </a:path>
              </a:pathLst>
            </a:custGeom>
            <a:ln w="3175">
              <a:solidFill>
                <a:srgbClr val="565658"/>
              </a:solidFill>
            </a:ln>
          </p:spPr>
          <p:txBody>
            <a:bodyPr wrap="square" lIns="0" tIns="0" rIns="0" bIns="0" rtlCol="0"/>
            <a:lstStyle/>
            <a:p/>
          </p:txBody>
        </p:sp>
        <p:sp>
          <p:nvSpPr>
            <p:cNvPr id="4579" name="object 4579" descr=""/>
            <p:cNvSpPr/>
            <p:nvPr/>
          </p:nvSpPr>
          <p:spPr>
            <a:xfrm>
              <a:off x="2396817" y="8588060"/>
              <a:ext cx="5715" cy="4445"/>
            </a:xfrm>
            <a:custGeom>
              <a:avLst/>
              <a:gdLst/>
              <a:ahLst/>
              <a:cxnLst/>
              <a:rect l="l" t="t" r="r" b="b"/>
              <a:pathLst>
                <a:path w="5714" h="4445">
                  <a:moveTo>
                    <a:pt x="5626" y="3822"/>
                  </a:moveTo>
                  <a:lnTo>
                    <a:pt x="2806" y="1930"/>
                  </a:lnTo>
                  <a:lnTo>
                    <a:pt x="0" y="0"/>
                  </a:lnTo>
                </a:path>
              </a:pathLst>
            </a:custGeom>
            <a:ln w="3175">
              <a:solidFill>
                <a:srgbClr val="565658"/>
              </a:solidFill>
            </a:ln>
          </p:spPr>
          <p:txBody>
            <a:bodyPr wrap="square" lIns="0" tIns="0" rIns="0" bIns="0" rtlCol="0"/>
            <a:lstStyle/>
            <a:p/>
          </p:txBody>
        </p:sp>
        <p:sp>
          <p:nvSpPr>
            <p:cNvPr id="4580" name="object 4580" descr=""/>
            <p:cNvSpPr/>
            <p:nvPr/>
          </p:nvSpPr>
          <p:spPr>
            <a:xfrm>
              <a:off x="2307974" y="8725996"/>
              <a:ext cx="63500" cy="0"/>
            </a:xfrm>
            <a:custGeom>
              <a:avLst/>
              <a:gdLst/>
              <a:ahLst/>
              <a:cxnLst/>
              <a:rect l="l" t="t" r="r" b="b"/>
              <a:pathLst>
                <a:path w="63500" h="0">
                  <a:moveTo>
                    <a:pt x="62966" y="0"/>
                  </a:moveTo>
                  <a:lnTo>
                    <a:pt x="45758" y="0"/>
                  </a:lnTo>
                  <a:lnTo>
                    <a:pt x="32448" y="0"/>
                  </a:lnTo>
                  <a:lnTo>
                    <a:pt x="17640" y="0"/>
                  </a:lnTo>
                  <a:lnTo>
                    <a:pt x="0" y="0"/>
                  </a:lnTo>
                </a:path>
              </a:pathLst>
            </a:custGeom>
            <a:ln w="3175">
              <a:solidFill>
                <a:srgbClr val="565658"/>
              </a:solidFill>
            </a:ln>
          </p:spPr>
          <p:txBody>
            <a:bodyPr wrap="square" lIns="0" tIns="0" rIns="0" bIns="0" rtlCol="0"/>
            <a:lstStyle/>
            <a:p/>
          </p:txBody>
        </p:sp>
        <p:sp>
          <p:nvSpPr>
            <p:cNvPr id="4581" name="object 4581" descr=""/>
            <p:cNvSpPr/>
            <p:nvPr/>
          </p:nvSpPr>
          <p:spPr>
            <a:xfrm>
              <a:off x="2388057" y="8591881"/>
              <a:ext cx="14604" cy="40005"/>
            </a:xfrm>
            <a:custGeom>
              <a:avLst/>
              <a:gdLst/>
              <a:ahLst/>
              <a:cxnLst/>
              <a:rect l="l" t="t" r="r" b="b"/>
              <a:pathLst>
                <a:path w="14605" h="40004">
                  <a:moveTo>
                    <a:pt x="0" y="39471"/>
                  </a:moveTo>
                  <a:lnTo>
                    <a:pt x="14376" y="0"/>
                  </a:lnTo>
                </a:path>
              </a:pathLst>
            </a:custGeom>
            <a:ln w="3175">
              <a:solidFill>
                <a:srgbClr val="565658"/>
              </a:solidFill>
            </a:ln>
          </p:spPr>
          <p:txBody>
            <a:bodyPr wrap="square" lIns="0" tIns="0" rIns="0" bIns="0" rtlCol="0"/>
            <a:lstStyle/>
            <a:p/>
          </p:txBody>
        </p:sp>
        <p:sp>
          <p:nvSpPr>
            <p:cNvPr id="4582" name="object 4582" descr=""/>
            <p:cNvSpPr/>
            <p:nvPr/>
          </p:nvSpPr>
          <p:spPr>
            <a:xfrm>
              <a:off x="2228587" y="8725996"/>
              <a:ext cx="79375" cy="0"/>
            </a:xfrm>
            <a:custGeom>
              <a:avLst/>
              <a:gdLst/>
              <a:ahLst/>
              <a:cxnLst/>
              <a:rect l="l" t="t" r="r" b="b"/>
              <a:pathLst>
                <a:path w="79375" h="0">
                  <a:moveTo>
                    <a:pt x="79375" y="0"/>
                  </a:moveTo>
                  <a:lnTo>
                    <a:pt x="79375" y="0"/>
                  </a:lnTo>
                  <a:lnTo>
                    <a:pt x="5168" y="0"/>
                  </a:lnTo>
                  <a:lnTo>
                    <a:pt x="0" y="0"/>
                  </a:lnTo>
                </a:path>
              </a:pathLst>
            </a:custGeom>
            <a:ln w="3175">
              <a:solidFill>
                <a:srgbClr val="565658"/>
              </a:solidFill>
            </a:ln>
          </p:spPr>
          <p:txBody>
            <a:bodyPr wrap="square" lIns="0" tIns="0" rIns="0" bIns="0" rtlCol="0"/>
            <a:lstStyle/>
            <a:p/>
          </p:txBody>
        </p:sp>
        <p:sp>
          <p:nvSpPr>
            <p:cNvPr id="4583" name="object 4583" descr=""/>
            <p:cNvSpPr/>
            <p:nvPr/>
          </p:nvSpPr>
          <p:spPr>
            <a:xfrm>
              <a:off x="2228602" y="8611485"/>
              <a:ext cx="20955" cy="114935"/>
            </a:xfrm>
            <a:custGeom>
              <a:avLst/>
              <a:gdLst/>
              <a:ahLst/>
              <a:cxnLst/>
              <a:rect l="l" t="t" r="r" b="b"/>
              <a:pathLst>
                <a:path w="20955" h="114934">
                  <a:moveTo>
                    <a:pt x="20548" y="0"/>
                  </a:moveTo>
                  <a:lnTo>
                    <a:pt x="18072" y="14185"/>
                  </a:lnTo>
                  <a:lnTo>
                    <a:pt x="18008" y="14592"/>
                  </a:lnTo>
                  <a:lnTo>
                    <a:pt x="15773" y="27889"/>
                  </a:lnTo>
                  <a:lnTo>
                    <a:pt x="15570" y="29070"/>
                  </a:lnTo>
                  <a:lnTo>
                    <a:pt x="13195" y="43370"/>
                  </a:lnTo>
                  <a:lnTo>
                    <a:pt x="10921" y="57023"/>
                  </a:lnTo>
                  <a:lnTo>
                    <a:pt x="10833" y="57531"/>
                  </a:lnTo>
                  <a:lnTo>
                    <a:pt x="8496" y="71247"/>
                  </a:lnTo>
                  <a:lnTo>
                    <a:pt x="5829" y="85839"/>
                  </a:lnTo>
                  <a:lnTo>
                    <a:pt x="2273" y="103936"/>
                  </a:lnTo>
                  <a:lnTo>
                    <a:pt x="0" y="114515"/>
                  </a:lnTo>
                </a:path>
              </a:pathLst>
            </a:custGeom>
            <a:ln w="3175">
              <a:solidFill>
                <a:srgbClr val="565658"/>
              </a:solidFill>
            </a:ln>
          </p:spPr>
          <p:txBody>
            <a:bodyPr wrap="square" lIns="0" tIns="0" rIns="0" bIns="0" rtlCol="0"/>
            <a:lstStyle/>
            <a:p/>
          </p:txBody>
        </p:sp>
        <p:sp>
          <p:nvSpPr>
            <p:cNvPr id="4584" name="object 4584" descr=""/>
            <p:cNvSpPr/>
            <p:nvPr/>
          </p:nvSpPr>
          <p:spPr>
            <a:xfrm>
              <a:off x="2364417" y="8630950"/>
              <a:ext cx="24130" cy="635"/>
            </a:xfrm>
            <a:custGeom>
              <a:avLst/>
              <a:gdLst/>
              <a:ahLst/>
              <a:cxnLst/>
              <a:rect l="l" t="t" r="r" b="b"/>
              <a:pathLst>
                <a:path w="24130" h="634">
                  <a:moveTo>
                    <a:pt x="0" y="0"/>
                  </a:moveTo>
                  <a:lnTo>
                    <a:pt x="23596" y="520"/>
                  </a:lnTo>
                </a:path>
              </a:pathLst>
            </a:custGeom>
            <a:ln w="3175">
              <a:solidFill>
                <a:srgbClr val="565658"/>
              </a:solidFill>
            </a:ln>
          </p:spPr>
          <p:txBody>
            <a:bodyPr wrap="square" lIns="0" tIns="0" rIns="0" bIns="0" rtlCol="0"/>
            <a:lstStyle/>
            <a:p/>
          </p:txBody>
        </p:sp>
        <p:sp>
          <p:nvSpPr>
            <p:cNvPr id="4585" name="object 4585" descr=""/>
            <p:cNvSpPr/>
            <p:nvPr/>
          </p:nvSpPr>
          <p:spPr>
            <a:xfrm>
              <a:off x="2203282" y="8610652"/>
              <a:ext cx="29209" cy="33655"/>
            </a:xfrm>
            <a:custGeom>
              <a:avLst/>
              <a:gdLst/>
              <a:ahLst/>
              <a:cxnLst/>
              <a:rect l="l" t="t" r="r" b="b"/>
              <a:pathLst>
                <a:path w="29210" h="33654">
                  <a:moveTo>
                    <a:pt x="2311" y="20447"/>
                  </a:moveTo>
                  <a:lnTo>
                    <a:pt x="1155" y="27038"/>
                  </a:lnTo>
                  <a:lnTo>
                    <a:pt x="0" y="33540"/>
                  </a:lnTo>
                </a:path>
                <a:path w="29210" h="33654">
                  <a:moveTo>
                    <a:pt x="2311" y="20447"/>
                  </a:moveTo>
                  <a:lnTo>
                    <a:pt x="28613" y="0"/>
                  </a:lnTo>
                </a:path>
              </a:pathLst>
            </a:custGeom>
            <a:ln w="3175">
              <a:solidFill>
                <a:srgbClr val="565658"/>
              </a:solidFill>
            </a:ln>
          </p:spPr>
          <p:txBody>
            <a:bodyPr wrap="square" lIns="0" tIns="0" rIns="0" bIns="0" rtlCol="0"/>
            <a:lstStyle/>
            <a:p/>
          </p:txBody>
        </p:sp>
        <p:sp>
          <p:nvSpPr>
            <p:cNvPr id="4586" name="object 4586" descr=""/>
            <p:cNvSpPr/>
            <p:nvPr/>
          </p:nvSpPr>
          <p:spPr>
            <a:xfrm>
              <a:off x="2189725" y="8725996"/>
              <a:ext cx="39370" cy="0"/>
            </a:xfrm>
            <a:custGeom>
              <a:avLst/>
              <a:gdLst/>
              <a:ahLst/>
              <a:cxnLst/>
              <a:rect l="l" t="t" r="r" b="b"/>
              <a:pathLst>
                <a:path w="39369" h="0">
                  <a:moveTo>
                    <a:pt x="38862" y="0"/>
                  </a:moveTo>
                  <a:lnTo>
                    <a:pt x="28422" y="0"/>
                  </a:lnTo>
                  <a:lnTo>
                    <a:pt x="15887" y="0"/>
                  </a:lnTo>
                  <a:lnTo>
                    <a:pt x="0" y="0"/>
                  </a:lnTo>
                </a:path>
              </a:pathLst>
            </a:custGeom>
            <a:ln w="3175">
              <a:solidFill>
                <a:srgbClr val="565658"/>
              </a:solidFill>
            </a:ln>
          </p:spPr>
          <p:txBody>
            <a:bodyPr wrap="square" lIns="0" tIns="0" rIns="0" bIns="0" rtlCol="0"/>
            <a:lstStyle/>
            <a:p/>
          </p:txBody>
        </p:sp>
        <p:sp>
          <p:nvSpPr>
            <p:cNvPr id="4587" name="object 4587" descr=""/>
            <p:cNvSpPr/>
            <p:nvPr/>
          </p:nvSpPr>
          <p:spPr>
            <a:xfrm>
              <a:off x="2205598" y="8569354"/>
              <a:ext cx="11430" cy="62230"/>
            </a:xfrm>
            <a:custGeom>
              <a:avLst/>
              <a:gdLst/>
              <a:ahLst/>
              <a:cxnLst/>
              <a:rect l="l" t="t" r="r" b="b"/>
              <a:pathLst>
                <a:path w="11430" h="62229">
                  <a:moveTo>
                    <a:pt x="10883" y="0"/>
                  </a:moveTo>
                  <a:lnTo>
                    <a:pt x="5473" y="30695"/>
                  </a:lnTo>
                  <a:lnTo>
                    <a:pt x="0" y="61760"/>
                  </a:lnTo>
                </a:path>
              </a:pathLst>
            </a:custGeom>
            <a:ln w="3175">
              <a:solidFill>
                <a:srgbClr val="565658"/>
              </a:solidFill>
            </a:ln>
          </p:spPr>
          <p:txBody>
            <a:bodyPr wrap="square" lIns="0" tIns="0" rIns="0" bIns="0" rtlCol="0"/>
            <a:lstStyle/>
            <a:p/>
          </p:txBody>
        </p:sp>
        <p:sp>
          <p:nvSpPr>
            <p:cNvPr id="4588" name="object 4588" descr=""/>
            <p:cNvSpPr/>
            <p:nvPr/>
          </p:nvSpPr>
          <p:spPr>
            <a:xfrm>
              <a:off x="2216482" y="8568758"/>
              <a:ext cx="6985" cy="635"/>
            </a:xfrm>
            <a:custGeom>
              <a:avLst/>
              <a:gdLst/>
              <a:ahLst/>
              <a:cxnLst/>
              <a:rect l="l" t="t" r="r" b="b"/>
              <a:pathLst>
                <a:path w="6985" h="634">
                  <a:moveTo>
                    <a:pt x="6870" y="0"/>
                  </a:moveTo>
                  <a:lnTo>
                    <a:pt x="0" y="596"/>
                  </a:lnTo>
                </a:path>
              </a:pathLst>
            </a:custGeom>
            <a:ln w="3175">
              <a:solidFill>
                <a:srgbClr val="565658"/>
              </a:solidFill>
            </a:ln>
          </p:spPr>
          <p:txBody>
            <a:bodyPr wrap="square" lIns="0" tIns="0" rIns="0" bIns="0" rtlCol="0"/>
            <a:lstStyle/>
            <a:p/>
          </p:txBody>
        </p:sp>
        <p:sp>
          <p:nvSpPr>
            <p:cNvPr id="4589" name="object 4589" descr=""/>
            <p:cNvSpPr/>
            <p:nvPr/>
          </p:nvSpPr>
          <p:spPr>
            <a:xfrm>
              <a:off x="2189718" y="8676628"/>
              <a:ext cx="635" cy="635"/>
            </a:xfrm>
            <a:custGeom>
              <a:avLst/>
              <a:gdLst/>
              <a:ahLst/>
              <a:cxnLst/>
              <a:rect l="l" t="t" r="r" b="b"/>
              <a:pathLst>
                <a:path w="635" h="634">
                  <a:moveTo>
                    <a:pt x="0" y="0"/>
                  </a:moveTo>
                  <a:lnTo>
                    <a:pt x="38" y="152"/>
                  </a:lnTo>
                </a:path>
              </a:pathLst>
            </a:custGeom>
            <a:ln w="3175">
              <a:solidFill>
                <a:srgbClr val="565658"/>
              </a:solidFill>
            </a:ln>
          </p:spPr>
          <p:txBody>
            <a:bodyPr wrap="square" lIns="0" tIns="0" rIns="0" bIns="0" rtlCol="0"/>
            <a:lstStyle/>
            <a:p/>
          </p:txBody>
        </p:sp>
        <p:sp>
          <p:nvSpPr>
            <p:cNvPr id="4590" name="object 4590" descr=""/>
            <p:cNvSpPr/>
            <p:nvPr/>
          </p:nvSpPr>
          <p:spPr>
            <a:xfrm>
              <a:off x="2223360" y="8558575"/>
              <a:ext cx="5080" cy="10795"/>
            </a:xfrm>
            <a:custGeom>
              <a:avLst/>
              <a:gdLst/>
              <a:ahLst/>
              <a:cxnLst/>
              <a:rect l="l" t="t" r="r" b="b"/>
              <a:pathLst>
                <a:path w="5080" h="10795">
                  <a:moveTo>
                    <a:pt x="1790" y="0"/>
                  </a:moveTo>
                  <a:lnTo>
                    <a:pt x="3390" y="1143"/>
                  </a:lnTo>
                  <a:lnTo>
                    <a:pt x="4368" y="2565"/>
                  </a:lnTo>
                  <a:lnTo>
                    <a:pt x="4787" y="3962"/>
                  </a:lnTo>
                  <a:lnTo>
                    <a:pt x="4851" y="5245"/>
                  </a:lnTo>
                  <a:lnTo>
                    <a:pt x="4584" y="6565"/>
                  </a:lnTo>
                  <a:lnTo>
                    <a:pt x="4089" y="7658"/>
                  </a:lnTo>
                  <a:lnTo>
                    <a:pt x="3098" y="8826"/>
                  </a:lnTo>
                  <a:lnTo>
                    <a:pt x="1498" y="9817"/>
                  </a:lnTo>
                  <a:lnTo>
                    <a:pt x="0" y="10172"/>
                  </a:lnTo>
                </a:path>
              </a:pathLst>
            </a:custGeom>
            <a:ln w="3175">
              <a:solidFill>
                <a:srgbClr val="565658"/>
              </a:solidFill>
            </a:ln>
          </p:spPr>
          <p:txBody>
            <a:bodyPr wrap="square" lIns="0" tIns="0" rIns="0" bIns="0" rtlCol="0"/>
            <a:lstStyle/>
            <a:p/>
          </p:txBody>
        </p:sp>
        <p:sp>
          <p:nvSpPr>
            <p:cNvPr id="4591" name="object 4591" descr=""/>
            <p:cNvSpPr/>
            <p:nvPr/>
          </p:nvSpPr>
          <p:spPr>
            <a:xfrm>
              <a:off x="2249150" y="8611485"/>
              <a:ext cx="96520" cy="24130"/>
            </a:xfrm>
            <a:custGeom>
              <a:avLst/>
              <a:gdLst/>
              <a:ahLst/>
              <a:cxnLst/>
              <a:rect l="l" t="t" r="r" b="b"/>
              <a:pathLst>
                <a:path w="96519" h="24129">
                  <a:moveTo>
                    <a:pt x="0" y="0"/>
                  </a:moveTo>
                  <a:lnTo>
                    <a:pt x="45770" y="20916"/>
                  </a:lnTo>
                  <a:lnTo>
                    <a:pt x="83794" y="23685"/>
                  </a:lnTo>
                  <a:lnTo>
                    <a:pt x="96100" y="22059"/>
                  </a:lnTo>
                </a:path>
              </a:pathLst>
            </a:custGeom>
            <a:ln w="3175">
              <a:solidFill>
                <a:srgbClr val="565658"/>
              </a:solidFill>
            </a:ln>
          </p:spPr>
          <p:txBody>
            <a:bodyPr wrap="square" lIns="0" tIns="0" rIns="0" bIns="0" rtlCol="0"/>
            <a:lstStyle/>
            <a:p/>
          </p:txBody>
        </p:sp>
        <p:sp>
          <p:nvSpPr>
            <p:cNvPr id="4592" name="object 4592" descr=""/>
            <p:cNvSpPr/>
            <p:nvPr/>
          </p:nvSpPr>
          <p:spPr>
            <a:xfrm>
              <a:off x="2189760" y="8658011"/>
              <a:ext cx="10160" cy="19050"/>
            </a:xfrm>
            <a:custGeom>
              <a:avLst/>
              <a:gdLst/>
              <a:ahLst/>
              <a:cxnLst/>
              <a:rect l="l" t="t" r="r" b="b"/>
              <a:pathLst>
                <a:path w="10160" h="19050">
                  <a:moveTo>
                    <a:pt x="9817" y="0"/>
                  </a:moveTo>
                  <a:lnTo>
                    <a:pt x="8902" y="2387"/>
                  </a:lnTo>
                  <a:lnTo>
                    <a:pt x="5600" y="9512"/>
                  </a:lnTo>
                  <a:lnTo>
                    <a:pt x="0" y="18567"/>
                  </a:lnTo>
                </a:path>
              </a:pathLst>
            </a:custGeom>
            <a:ln w="3175">
              <a:solidFill>
                <a:srgbClr val="565658"/>
              </a:solidFill>
            </a:ln>
          </p:spPr>
          <p:txBody>
            <a:bodyPr wrap="square" lIns="0" tIns="0" rIns="0" bIns="0" rtlCol="0"/>
            <a:lstStyle/>
            <a:p/>
          </p:txBody>
        </p:sp>
        <p:sp>
          <p:nvSpPr>
            <p:cNvPr id="4593" name="object 4593" descr=""/>
            <p:cNvSpPr/>
            <p:nvPr/>
          </p:nvSpPr>
          <p:spPr>
            <a:xfrm>
              <a:off x="2307969" y="8633542"/>
              <a:ext cx="37465" cy="92710"/>
            </a:xfrm>
            <a:custGeom>
              <a:avLst/>
              <a:gdLst/>
              <a:ahLst/>
              <a:cxnLst/>
              <a:rect l="l" t="t" r="r" b="b"/>
              <a:pathLst>
                <a:path w="37464" h="92709">
                  <a:moveTo>
                    <a:pt x="37274" y="0"/>
                  </a:moveTo>
                  <a:lnTo>
                    <a:pt x="32626" y="11379"/>
                  </a:lnTo>
                  <a:lnTo>
                    <a:pt x="32512" y="11684"/>
                  </a:lnTo>
                  <a:lnTo>
                    <a:pt x="27749" y="23101"/>
                  </a:lnTo>
                  <a:lnTo>
                    <a:pt x="18173" y="45935"/>
                  </a:lnTo>
                  <a:lnTo>
                    <a:pt x="13893" y="56311"/>
                  </a:lnTo>
                  <a:lnTo>
                    <a:pt x="8813" y="69011"/>
                  </a:lnTo>
                  <a:lnTo>
                    <a:pt x="4470" y="80200"/>
                  </a:lnTo>
                  <a:lnTo>
                    <a:pt x="0" y="92456"/>
                  </a:lnTo>
                </a:path>
              </a:pathLst>
            </a:custGeom>
            <a:ln w="3175">
              <a:solidFill>
                <a:srgbClr val="565658"/>
              </a:solidFill>
            </a:ln>
          </p:spPr>
          <p:txBody>
            <a:bodyPr wrap="square" lIns="0" tIns="0" rIns="0" bIns="0" rtlCol="0"/>
            <a:lstStyle/>
            <a:p/>
          </p:txBody>
        </p:sp>
        <p:sp>
          <p:nvSpPr>
            <p:cNvPr id="4594" name="object 4594" descr=""/>
            <p:cNvSpPr/>
            <p:nvPr/>
          </p:nvSpPr>
          <p:spPr>
            <a:xfrm>
              <a:off x="2199582" y="8658004"/>
              <a:ext cx="7620" cy="635"/>
            </a:xfrm>
            <a:custGeom>
              <a:avLst/>
              <a:gdLst/>
              <a:ahLst/>
              <a:cxnLst/>
              <a:rect l="l" t="t" r="r" b="b"/>
              <a:pathLst>
                <a:path w="7619" h="634">
                  <a:moveTo>
                    <a:pt x="7213" y="63"/>
                  </a:moveTo>
                  <a:lnTo>
                    <a:pt x="3556" y="38"/>
                  </a:lnTo>
                  <a:lnTo>
                    <a:pt x="0" y="0"/>
                  </a:lnTo>
                </a:path>
              </a:pathLst>
            </a:custGeom>
            <a:ln w="3175">
              <a:solidFill>
                <a:srgbClr val="565658"/>
              </a:solidFill>
            </a:ln>
          </p:spPr>
          <p:txBody>
            <a:bodyPr wrap="square" lIns="0" tIns="0" rIns="0" bIns="0" rtlCol="0"/>
            <a:lstStyle/>
            <a:p/>
          </p:txBody>
        </p:sp>
        <p:sp>
          <p:nvSpPr>
            <p:cNvPr id="4595" name="object 4595" descr=""/>
            <p:cNvSpPr/>
            <p:nvPr/>
          </p:nvSpPr>
          <p:spPr>
            <a:xfrm>
              <a:off x="2206795" y="8648058"/>
              <a:ext cx="5715" cy="10160"/>
            </a:xfrm>
            <a:custGeom>
              <a:avLst/>
              <a:gdLst/>
              <a:ahLst/>
              <a:cxnLst/>
              <a:rect l="l" t="t" r="r" b="b"/>
              <a:pathLst>
                <a:path w="5714" h="10159">
                  <a:moveTo>
                    <a:pt x="2705" y="0"/>
                  </a:moveTo>
                  <a:lnTo>
                    <a:pt x="4114" y="1193"/>
                  </a:lnTo>
                  <a:lnTo>
                    <a:pt x="4902" y="2438"/>
                  </a:lnTo>
                  <a:lnTo>
                    <a:pt x="5308" y="3708"/>
                  </a:lnTo>
                  <a:lnTo>
                    <a:pt x="5384" y="5118"/>
                  </a:lnTo>
                  <a:lnTo>
                    <a:pt x="5105" y="6362"/>
                  </a:lnTo>
                  <a:lnTo>
                    <a:pt x="4559" y="7569"/>
                  </a:lnTo>
                  <a:lnTo>
                    <a:pt x="3289" y="8915"/>
                  </a:lnTo>
                  <a:lnTo>
                    <a:pt x="1295" y="9855"/>
                  </a:lnTo>
                  <a:lnTo>
                    <a:pt x="0" y="10020"/>
                  </a:lnTo>
                </a:path>
              </a:pathLst>
            </a:custGeom>
            <a:ln w="3175">
              <a:solidFill>
                <a:srgbClr val="565658"/>
              </a:solidFill>
            </a:ln>
          </p:spPr>
          <p:txBody>
            <a:bodyPr wrap="square" lIns="0" tIns="0" rIns="0" bIns="0" rtlCol="0"/>
            <a:lstStyle/>
            <a:p/>
          </p:txBody>
        </p:sp>
        <p:sp>
          <p:nvSpPr>
            <p:cNvPr id="4596" name="object 4596" descr=""/>
            <p:cNvSpPr/>
            <p:nvPr/>
          </p:nvSpPr>
          <p:spPr>
            <a:xfrm>
              <a:off x="2192818" y="8731279"/>
              <a:ext cx="2540" cy="635"/>
            </a:xfrm>
            <a:custGeom>
              <a:avLst/>
              <a:gdLst/>
              <a:ahLst/>
              <a:cxnLst/>
              <a:rect l="l" t="t" r="r" b="b"/>
              <a:pathLst>
                <a:path w="2539" h="634">
                  <a:moveTo>
                    <a:pt x="0" y="0"/>
                  </a:moveTo>
                  <a:lnTo>
                    <a:pt x="1003" y="266"/>
                  </a:lnTo>
                  <a:lnTo>
                    <a:pt x="2019" y="546"/>
                  </a:lnTo>
                </a:path>
              </a:pathLst>
            </a:custGeom>
            <a:ln w="3175">
              <a:solidFill>
                <a:srgbClr val="565658"/>
              </a:solidFill>
            </a:ln>
          </p:spPr>
          <p:txBody>
            <a:bodyPr wrap="square" lIns="0" tIns="0" rIns="0" bIns="0" rtlCol="0"/>
            <a:lstStyle/>
            <a:p/>
          </p:txBody>
        </p:sp>
        <p:sp>
          <p:nvSpPr>
            <p:cNvPr id="4597" name="object 4597" descr=""/>
            <p:cNvSpPr/>
            <p:nvPr/>
          </p:nvSpPr>
          <p:spPr>
            <a:xfrm>
              <a:off x="2203249" y="8644388"/>
              <a:ext cx="6350" cy="3810"/>
            </a:xfrm>
            <a:custGeom>
              <a:avLst/>
              <a:gdLst/>
              <a:ahLst/>
              <a:cxnLst/>
              <a:rect l="l" t="t" r="r" b="b"/>
              <a:pathLst>
                <a:path w="6350" h="3809">
                  <a:moveTo>
                    <a:pt x="0" y="0"/>
                  </a:moveTo>
                  <a:lnTo>
                    <a:pt x="3060" y="1803"/>
                  </a:lnTo>
                  <a:lnTo>
                    <a:pt x="6261" y="3670"/>
                  </a:lnTo>
                </a:path>
              </a:pathLst>
            </a:custGeom>
            <a:ln w="3175">
              <a:solidFill>
                <a:srgbClr val="565658"/>
              </a:solidFill>
            </a:ln>
          </p:spPr>
          <p:txBody>
            <a:bodyPr wrap="square" lIns="0" tIns="0" rIns="0" bIns="0" rtlCol="0"/>
            <a:lstStyle/>
            <a:p/>
          </p:txBody>
        </p:sp>
        <p:sp>
          <p:nvSpPr>
            <p:cNvPr id="4598" name="object 4598" descr=""/>
            <p:cNvSpPr/>
            <p:nvPr/>
          </p:nvSpPr>
          <p:spPr>
            <a:xfrm>
              <a:off x="2191289" y="8731246"/>
              <a:ext cx="1905" cy="1905"/>
            </a:xfrm>
            <a:custGeom>
              <a:avLst/>
              <a:gdLst/>
              <a:ahLst/>
              <a:cxnLst/>
              <a:rect l="l" t="t" r="r" b="b"/>
              <a:pathLst>
                <a:path w="1905" h="1904">
                  <a:moveTo>
                    <a:pt x="139" y="1384"/>
                  </a:moveTo>
                  <a:lnTo>
                    <a:pt x="12" y="1041"/>
                  </a:lnTo>
                  <a:lnTo>
                    <a:pt x="0" y="787"/>
                  </a:lnTo>
                  <a:lnTo>
                    <a:pt x="749" y="0"/>
                  </a:lnTo>
                  <a:lnTo>
                    <a:pt x="1523" y="38"/>
                  </a:lnTo>
                </a:path>
              </a:pathLst>
            </a:custGeom>
            <a:ln w="3175">
              <a:solidFill>
                <a:srgbClr val="565658"/>
              </a:solidFill>
            </a:ln>
          </p:spPr>
          <p:txBody>
            <a:bodyPr wrap="square" lIns="0" tIns="0" rIns="0" bIns="0" rtlCol="0"/>
            <a:lstStyle/>
            <a:p/>
          </p:txBody>
        </p:sp>
        <p:sp>
          <p:nvSpPr>
            <p:cNvPr id="4599" name="object 4599" descr=""/>
            <p:cNvSpPr/>
            <p:nvPr/>
          </p:nvSpPr>
          <p:spPr>
            <a:xfrm>
              <a:off x="2191293" y="8732636"/>
              <a:ext cx="635" cy="635"/>
            </a:xfrm>
            <a:custGeom>
              <a:avLst/>
              <a:gdLst/>
              <a:ahLst/>
              <a:cxnLst/>
              <a:rect l="l" t="t" r="r" b="b"/>
              <a:pathLst>
                <a:path w="635" h="634">
                  <a:moveTo>
                    <a:pt x="0" y="266"/>
                  </a:moveTo>
                  <a:lnTo>
                    <a:pt x="101" y="114"/>
                  </a:lnTo>
                </a:path>
              </a:pathLst>
            </a:custGeom>
            <a:ln w="3175">
              <a:solidFill>
                <a:srgbClr val="565658"/>
              </a:solidFill>
            </a:ln>
          </p:spPr>
          <p:txBody>
            <a:bodyPr wrap="square" lIns="0" tIns="0" rIns="0" bIns="0" rtlCol="0"/>
            <a:lstStyle/>
            <a:p/>
          </p:txBody>
        </p:sp>
        <p:sp>
          <p:nvSpPr>
            <p:cNvPr id="4600" name="object 4600" descr=""/>
            <p:cNvSpPr/>
            <p:nvPr/>
          </p:nvSpPr>
          <p:spPr>
            <a:xfrm>
              <a:off x="2366538" y="8731333"/>
              <a:ext cx="1905" cy="1270"/>
            </a:xfrm>
            <a:custGeom>
              <a:avLst/>
              <a:gdLst/>
              <a:ahLst/>
              <a:cxnLst/>
              <a:rect l="l" t="t" r="r" b="b"/>
              <a:pathLst>
                <a:path w="1905" h="1270">
                  <a:moveTo>
                    <a:pt x="0" y="38"/>
                  </a:moveTo>
                  <a:lnTo>
                    <a:pt x="774" y="0"/>
                  </a:lnTo>
                  <a:lnTo>
                    <a:pt x="1079" y="101"/>
                  </a:lnTo>
                  <a:lnTo>
                    <a:pt x="1346" y="342"/>
                  </a:lnTo>
                  <a:lnTo>
                    <a:pt x="1447" y="546"/>
                  </a:lnTo>
                  <a:lnTo>
                    <a:pt x="1498" y="673"/>
                  </a:lnTo>
                  <a:lnTo>
                    <a:pt x="1511" y="838"/>
                  </a:lnTo>
                </a:path>
              </a:pathLst>
            </a:custGeom>
            <a:ln w="3175">
              <a:solidFill>
                <a:srgbClr val="565658"/>
              </a:solidFill>
            </a:ln>
          </p:spPr>
          <p:txBody>
            <a:bodyPr wrap="square" lIns="0" tIns="0" rIns="0" bIns="0" rtlCol="0"/>
            <a:lstStyle/>
            <a:p/>
          </p:txBody>
        </p:sp>
        <p:sp>
          <p:nvSpPr>
            <p:cNvPr id="4601" name="object 4601" descr=""/>
            <p:cNvSpPr/>
            <p:nvPr/>
          </p:nvSpPr>
          <p:spPr>
            <a:xfrm>
              <a:off x="2189198" y="8732904"/>
              <a:ext cx="2540" cy="8255"/>
            </a:xfrm>
            <a:custGeom>
              <a:avLst/>
              <a:gdLst/>
              <a:ahLst/>
              <a:cxnLst/>
              <a:rect l="l" t="t" r="r" b="b"/>
              <a:pathLst>
                <a:path w="2539" h="8254">
                  <a:moveTo>
                    <a:pt x="2095" y="8153"/>
                  </a:moveTo>
                  <a:lnTo>
                    <a:pt x="1701" y="7835"/>
                  </a:lnTo>
                  <a:lnTo>
                    <a:pt x="685" y="6616"/>
                  </a:lnTo>
                  <a:lnTo>
                    <a:pt x="152" y="5321"/>
                  </a:lnTo>
                  <a:lnTo>
                    <a:pt x="0" y="3860"/>
                  </a:lnTo>
                  <a:lnTo>
                    <a:pt x="279" y="2463"/>
                  </a:lnTo>
                  <a:lnTo>
                    <a:pt x="863" y="1269"/>
                  </a:lnTo>
                  <a:lnTo>
                    <a:pt x="2044" y="50"/>
                  </a:lnTo>
                </a:path>
              </a:pathLst>
            </a:custGeom>
            <a:ln w="3175">
              <a:solidFill>
                <a:srgbClr val="565658"/>
              </a:solidFill>
            </a:ln>
          </p:spPr>
          <p:txBody>
            <a:bodyPr wrap="square" lIns="0" tIns="0" rIns="0" bIns="0" rtlCol="0"/>
            <a:lstStyle/>
            <a:p/>
          </p:txBody>
        </p:sp>
        <p:sp>
          <p:nvSpPr>
            <p:cNvPr id="4602" name="object 4602" descr=""/>
            <p:cNvSpPr/>
            <p:nvPr/>
          </p:nvSpPr>
          <p:spPr>
            <a:xfrm>
              <a:off x="2364504" y="8731378"/>
              <a:ext cx="2540" cy="635"/>
            </a:xfrm>
            <a:custGeom>
              <a:avLst/>
              <a:gdLst/>
              <a:ahLst/>
              <a:cxnLst/>
              <a:rect l="l" t="t" r="r" b="b"/>
              <a:pathLst>
                <a:path w="2539" h="634">
                  <a:moveTo>
                    <a:pt x="0" y="533"/>
                  </a:moveTo>
                  <a:lnTo>
                    <a:pt x="1016" y="266"/>
                  </a:lnTo>
                  <a:lnTo>
                    <a:pt x="2044" y="0"/>
                  </a:lnTo>
                </a:path>
              </a:pathLst>
            </a:custGeom>
            <a:ln w="3175">
              <a:solidFill>
                <a:srgbClr val="565658"/>
              </a:solidFill>
            </a:ln>
          </p:spPr>
          <p:txBody>
            <a:bodyPr wrap="square" lIns="0" tIns="0" rIns="0" bIns="0" rtlCol="0"/>
            <a:lstStyle/>
            <a:p/>
          </p:txBody>
        </p:sp>
        <p:sp>
          <p:nvSpPr>
            <p:cNvPr id="4603" name="object 4603" descr=""/>
            <p:cNvSpPr/>
            <p:nvPr/>
          </p:nvSpPr>
          <p:spPr>
            <a:xfrm>
              <a:off x="2360523" y="8731914"/>
              <a:ext cx="4445" cy="5715"/>
            </a:xfrm>
            <a:custGeom>
              <a:avLst/>
              <a:gdLst/>
              <a:ahLst/>
              <a:cxnLst/>
              <a:rect l="l" t="t" r="r" b="b"/>
              <a:pathLst>
                <a:path w="4444" h="5715">
                  <a:moveTo>
                    <a:pt x="0" y="5156"/>
                  </a:moveTo>
                  <a:lnTo>
                    <a:pt x="254" y="3619"/>
                  </a:lnTo>
                  <a:lnTo>
                    <a:pt x="850" y="2260"/>
                  </a:lnTo>
                  <a:lnTo>
                    <a:pt x="1828" y="1142"/>
                  </a:lnTo>
                  <a:lnTo>
                    <a:pt x="3238" y="253"/>
                  </a:lnTo>
                  <a:lnTo>
                    <a:pt x="3975" y="0"/>
                  </a:lnTo>
                </a:path>
              </a:pathLst>
            </a:custGeom>
            <a:ln w="3175">
              <a:solidFill>
                <a:srgbClr val="565658"/>
              </a:solidFill>
            </a:ln>
          </p:spPr>
          <p:txBody>
            <a:bodyPr wrap="square" lIns="0" tIns="0" rIns="0" bIns="0" rtlCol="0"/>
            <a:lstStyle/>
            <a:p/>
          </p:txBody>
        </p:sp>
        <p:sp>
          <p:nvSpPr>
            <p:cNvPr id="4604" name="object 4604" descr=""/>
            <p:cNvSpPr/>
            <p:nvPr/>
          </p:nvSpPr>
          <p:spPr>
            <a:xfrm>
              <a:off x="2286779" y="8742615"/>
              <a:ext cx="74295" cy="0"/>
            </a:xfrm>
            <a:custGeom>
              <a:avLst/>
              <a:gdLst/>
              <a:ahLst/>
              <a:cxnLst/>
              <a:rect l="l" t="t" r="r" b="b"/>
              <a:pathLst>
                <a:path w="74294" h="0">
                  <a:moveTo>
                    <a:pt x="0" y="0"/>
                  </a:moveTo>
                  <a:lnTo>
                    <a:pt x="8458" y="0"/>
                  </a:lnTo>
                  <a:lnTo>
                    <a:pt x="19583" y="0"/>
                  </a:lnTo>
                  <a:lnTo>
                    <a:pt x="38646" y="0"/>
                  </a:lnTo>
                  <a:lnTo>
                    <a:pt x="56819" y="0"/>
                  </a:lnTo>
                  <a:lnTo>
                    <a:pt x="73748" y="0"/>
                  </a:lnTo>
                </a:path>
              </a:pathLst>
            </a:custGeom>
            <a:ln w="3175">
              <a:solidFill>
                <a:srgbClr val="565658"/>
              </a:solidFill>
            </a:ln>
          </p:spPr>
          <p:txBody>
            <a:bodyPr wrap="square" lIns="0" tIns="0" rIns="0" bIns="0" rtlCol="0"/>
            <a:lstStyle/>
            <a:p/>
          </p:txBody>
        </p:sp>
        <p:sp>
          <p:nvSpPr>
            <p:cNvPr id="4605" name="object 4605" descr=""/>
            <p:cNvSpPr/>
            <p:nvPr/>
          </p:nvSpPr>
          <p:spPr>
            <a:xfrm>
              <a:off x="2284881" y="8735613"/>
              <a:ext cx="1905" cy="7620"/>
            </a:xfrm>
            <a:custGeom>
              <a:avLst/>
              <a:gdLst/>
              <a:ahLst/>
              <a:cxnLst/>
              <a:rect l="l" t="t" r="r" b="b"/>
              <a:pathLst>
                <a:path w="1905" h="7620">
                  <a:moveTo>
                    <a:pt x="0" y="0"/>
                  </a:moveTo>
                  <a:lnTo>
                    <a:pt x="1892" y="7023"/>
                  </a:lnTo>
                </a:path>
              </a:pathLst>
            </a:custGeom>
            <a:ln w="3175">
              <a:solidFill>
                <a:srgbClr val="565658"/>
              </a:solidFill>
            </a:ln>
          </p:spPr>
          <p:txBody>
            <a:bodyPr wrap="square" lIns="0" tIns="0" rIns="0" bIns="0" rtlCol="0"/>
            <a:lstStyle/>
            <a:p/>
          </p:txBody>
        </p:sp>
        <p:sp>
          <p:nvSpPr>
            <p:cNvPr id="4606" name="object 4606" descr=""/>
            <p:cNvSpPr/>
            <p:nvPr/>
          </p:nvSpPr>
          <p:spPr>
            <a:xfrm>
              <a:off x="2274525" y="8731651"/>
              <a:ext cx="10795" cy="4445"/>
            </a:xfrm>
            <a:custGeom>
              <a:avLst/>
              <a:gdLst/>
              <a:ahLst/>
              <a:cxnLst/>
              <a:rect l="l" t="t" r="r" b="b"/>
              <a:pathLst>
                <a:path w="10794" h="4445">
                  <a:moveTo>
                    <a:pt x="0" y="3962"/>
                  </a:moveTo>
                  <a:lnTo>
                    <a:pt x="736" y="2336"/>
                  </a:lnTo>
                  <a:lnTo>
                    <a:pt x="1993" y="1041"/>
                  </a:lnTo>
                  <a:lnTo>
                    <a:pt x="3606" y="241"/>
                  </a:lnTo>
                  <a:lnTo>
                    <a:pt x="5397" y="0"/>
                  </a:lnTo>
                  <a:lnTo>
                    <a:pt x="7137" y="368"/>
                  </a:lnTo>
                  <a:lnTo>
                    <a:pt x="8699" y="1295"/>
                  </a:lnTo>
                  <a:lnTo>
                    <a:pt x="9842" y="2705"/>
                  </a:lnTo>
                  <a:lnTo>
                    <a:pt x="10350" y="3962"/>
                  </a:lnTo>
                </a:path>
              </a:pathLst>
            </a:custGeom>
            <a:ln w="3175">
              <a:solidFill>
                <a:srgbClr val="565658"/>
              </a:solidFill>
            </a:ln>
          </p:spPr>
          <p:txBody>
            <a:bodyPr wrap="square" lIns="0" tIns="0" rIns="0" bIns="0" rtlCol="0"/>
            <a:lstStyle/>
            <a:p/>
          </p:txBody>
        </p:sp>
        <p:sp>
          <p:nvSpPr>
            <p:cNvPr id="4607" name="object 4607" descr=""/>
            <p:cNvSpPr/>
            <p:nvPr/>
          </p:nvSpPr>
          <p:spPr>
            <a:xfrm>
              <a:off x="2368052" y="8732996"/>
              <a:ext cx="2540" cy="8255"/>
            </a:xfrm>
            <a:custGeom>
              <a:avLst/>
              <a:gdLst/>
              <a:ahLst/>
              <a:cxnLst/>
              <a:rect l="l" t="t" r="r" b="b"/>
              <a:pathLst>
                <a:path w="2539" h="8254">
                  <a:moveTo>
                    <a:pt x="0" y="0"/>
                  </a:moveTo>
                  <a:lnTo>
                    <a:pt x="381" y="317"/>
                  </a:lnTo>
                  <a:lnTo>
                    <a:pt x="1409" y="1549"/>
                  </a:lnTo>
                  <a:lnTo>
                    <a:pt x="1943" y="2832"/>
                  </a:lnTo>
                  <a:lnTo>
                    <a:pt x="2095" y="4305"/>
                  </a:lnTo>
                  <a:lnTo>
                    <a:pt x="1828" y="5689"/>
                  </a:lnTo>
                  <a:lnTo>
                    <a:pt x="1219" y="6896"/>
                  </a:lnTo>
                  <a:lnTo>
                    <a:pt x="50" y="8102"/>
                  </a:lnTo>
                </a:path>
              </a:pathLst>
            </a:custGeom>
            <a:ln w="3175">
              <a:solidFill>
                <a:srgbClr val="565658"/>
              </a:solidFill>
            </a:ln>
          </p:spPr>
          <p:txBody>
            <a:bodyPr wrap="square" lIns="0" tIns="0" rIns="0" bIns="0" rtlCol="0"/>
            <a:lstStyle/>
            <a:p/>
          </p:txBody>
        </p:sp>
        <p:sp>
          <p:nvSpPr>
            <p:cNvPr id="4608" name="object 4608" descr=""/>
            <p:cNvSpPr/>
            <p:nvPr/>
          </p:nvSpPr>
          <p:spPr>
            <a:xfrm>
              <a:off x="2272628" y="8735592"/>
              <a:ext cx="1905" cy="7620"/>
            </a:xfrm>
            <a:custGeom>
              <a:avLst/>
              <a:gdLst/>
              <a:ahLst/>
              <a:cxnLst/>
              <a:rect l="l" t="t" r="r" b="b"/>
              <a:pathLst>
                <a:path w="1905" h="7620">
                  <a:moveTo>
                    <a:pt x="0" y="7023"/>
                  </a:moveTo>
                  <a:lnTo>
                    <a:pt x="1879" y="0"/>
                  </a:lnTo>
                </a:path>
              </a:pathLst>
            </a:custGeom>
            <a:ln w="3175">
              <a:solidFill>
                <a:srgbClr val="565658"/>
              </a:solidFill>
            </a:ln>
          </p:spPr>
          <p:txBody>
            <a:bodyPr wrap="square" lIns="0" tIns="0" rIns="0" bIns="0" rtlCol="0"/>
            <a:lstStyle/>
            <a:p/>
          </p:txBody>
        </p:sp>
        <p:sp>
          <p:nvSpPr>
            <p:cNvPr id="4609" name="object 4609" descr=""/>
            <p:cNvSpPr/>
            <p:nvPr/>
          </p:nvSpPr>
          <p:spPr>
            <a:xfrm>
              <a:off x="2198809" y="8742615"/>
              <a:ext cx="74295" cy="0"/>
            </a:xfrm>
            <a:custGeom>
              <a:avLst/>
              <a:gdLst/>
              <a:ahLst/>
              <a:cxnLst/>
              <a:rect l="l" t="t" r="r" b="b"/>
              <a:pathLst>
                <a:path w="74294" h="0">
                  <a:moveTo>
                    <a:pt x="0" y="0"/>
                  </a:moveTo>
                  <a:lnTo>
                    <a:pt x="16941" y="0"/>
                  </a:lnTo>
                  <a:lnTo>
                    <a:pt x="35140" y="0"/>
                  </a:lnTo>
                  <a:lnTo>
                    <a:pt x="54203" y="0"/>
                  </a:lnTo>
                  <a:lnTo>
                    <a:pt x="65303" y="0"/>
                  </a:lnTo>
                  <a:lnTo>
                    <a:pt x="73812" y="0"/>
                  </a:lnTo>
                </a:path>
              </a:pathLst>
            </a:custGeom>
            <a:ln w="3175">
              <a:solidFill>
                <a:srgbClr val="565658"/>
              </a:solidFill>
            </a:ln>
          </p:spPr>
          <p:txBody>
            <a:bodyPr wrap="square" lIns="0" tIns="0" rIns="0" bIns="0" rtlCol="0"/>
            <a:lstStyle/>
            <a:p/>
          </p:txBody>
        </p:sp>
        <p:sp>
          <p:nvSpPr>
            <p:cNvPr id="4610" name="object 4610" descr=""/>
            <p:cNvSpPr/>
            <p:nvPr/>
          </p:nvSpPr>
          <p:spPr>
            <a:xfrm>
              <a:off x="2275103" y="8732244"/>
              <a:ext cx="9525" cy="3810"/>
            </a:xfrm>
            <a:custGeom>
              <a:avLst/>
              <a:gdLst/>
              <a:ahLst/>
              <a:cxnLst/>
              <a:rect l="l" t="t" r="r" b="b"/>
              <a:pathLst>
                <a:path w="9525" h="3809">
                  <a:moveTo>
                    <a:pt x="9194" y="3517"/>
                  </a:moveTo>
                  <a:lnTo>
                    <a:pt x="4610" y="0"/>
                  </a:lnTo>
                  <a:lnTo>
                    <a:pt x="3187" y="190"/>
                  </a:lnTo>
                  <a:lnTo>
                    <a:pt x="2578" y="444"/>
                  </a:lnTo>
                  <a:lnTo>
                    <a:pt x="1777" y="914"/>
                  </a:lnTo>
                  <a:lnTo>
                    <a:pt x="965" y="1689"/>
                  </a:lnTo>
                  <a:lnTo>
                    <a:pt x="673" y="2057"/>
                  </a:lnTo>
                  <a:lnTo>
                    <a:pt x="0" y="3517"/>
                  </a:lnTo>
                </a:path>
              </a:pathLst>
            </a:custGeom>
            <a:ln w="3175">
              <a:solidFill>
                <a:srgbClr val="565658"/>
              </a:solidFill>
            </a:ln>
          </p:spPr>
          <p:txBody>
            <a:bodyPr wrap="square" lIns="0" tIns="0" rIns="0" bIns="0" rtlCol="0"/>
            <a:lstStyle/>
            <a:p/>
          </p:txBody>
        </p:sp>
        <p:sp>
          <p:nvSpPr>
            <p:cNvPr id="4611" name="object 4611" descr=""/>
            <p:cNvSpPr/>
            <p:nvPr/>
          </p:nvSpPr>
          <p:spPr>
            <a:xfrm>
              <a:off x="2194840" y="8731819"/>
              <a:ext cx="4445" cy="5715"/>
            </a:xfrm>
            <a:custGeom>
              <a:avLst/>
              <a:gdLst/>
              <a:ahLst/>
              <a:cxnLst/>
              <a:rect l="l" t="t" r="r" b="b"/>
              <a:pathLst>
                <a:path w="4444" h="5715">
                  <a:moveTo>
                    <a:pt x="0" y="0"/>
                  </a:moveTo>
                  <a:lnTo>
                    <a:pt x="2032" y="1041"/>
                  </a:lnTo>
                  <a:lnTo>
                    <a:pt x="3175" y="2336"/>
                  </a:lnTo>
                  <a:lnTo>
                    <a:pt x="3860" y="4038"/>
                  </a:lnTo>
                  <a:lnTo>
                    <a:pt x="3975" y="5168"/>
                  </a:lnTo>
                </a:path>
              </a:pathLst>
            </a:custGeom>
            <a:ln w="3175">
              <a:solidFill>
                <a:srgbClr val="565658"/>
              </a:solidFill>
            </a:ln>
          </p:spPr>
          <p:txBody>
            <a:bodyPr wrap="square" lIns="0" tIns="0" rIns="0" bIns="0" rtlCol="0"/>
            <a:lstStyle/>
            <a:p/>
          </p:txBody>
        </p:sp>
        <p:sp>
          <p:nvSpPr>
            <p:cNvPr id="4612" name="object 4612" descr=""/>
            <p:cNvSpPr/>
            <p:nvPr/>
          </p:nvSpPr>
          <p:spPr>
            <a:xfrm>
              <a:off x="2274511" y="8735610"/>
              <a:ext cx="635" cy="635"/>
            </a:xfrm>
            <a:custGeom>
              <a:avLst/>
              <a:gdLst/>
              <a:ahLst/>
              <a:cxnLst/>
              <a:rect l="l" t="t" r="r" b="b"/>
              <a:pathLst>
                <a:path w="635" h="634">
                  <a:moveTo>
                    <a:pt x="596" y="152"/>
                  </a:moveTo>
                  <a:lnTo>
                    <a:pt x="419" y="101"/>
                  </a:lnTo>
                  <a:lnTo>
                    <a:pt x="228" y="63"/>
                  </a:lnTo>
                  <a:lnTo>
                    <a:pt x="0" y="0"/>
                  </a:lnTo>
                </a:path>
              </a:pathLst>
            </a:custGeom>
            <a:ln w="3175">
              <a:solidFill>
                <a:srgbClr val="565658"/>
              </a:solidFill>
            </a:ln>
          </p:spPr>
          <p:txBody>
            <a:bodyPr wrap="square" lIns="0" tIns="0" rIns="0" bIns="0" rtlCol="0"/>
            <a:lstStyle/>
            <a:p/>
          </p:txBody>
        </p:sp>
        <p:sp>
          <p:nvSpPr>
            <p:cNvPr id="4613" name="object 4613" descr=""/>
            <p:cNvSpPr/>
            <p:nvPr/>
          </p:nvSpPr>
          <p:spPr>
            <a:xfrm>
              <a:off x="2286756" y="8743216"/>
              <a:ext cx="73660" cy="0"/>
            </a:xfrm>
            <a:custGeom>
              <a:avLst/>
              <a:gdLst/>
              <a:ahLst/>
              <a:cxnLst/>
              <a:rect l="l" t="t" r="r" b="b"/>
              <a:pathLst>
                <a:path w="73660" h="0">
                  <a:moveTo>
                    <a:pt x="73431" y="0"/>
                  </a:moveTo>
                  <a:lnTo>
                    <a:pt x="56565" y="0"/>
                  </a:lnTo>
                  <a:lnTo>
                    <a:pt x="38468" y="0"/>
                  </a:lnTo>
                  <a:lnTo>
                    <a:pt x="19481" y="0"/>
                  </a:lnTo>
                  <a:lnTo>
                    <a:pt x="0" y="0"/>
                  </a:lnTo>
                </a:path>
              </a:pathLst>
            </a:custGeom>
            <a:ln w="3175">
              <a:solidFill>
                <a:srgbClr val="565658"/>
              </a:solidFill>
            </a:ln>
          </p:spPr>
          <p:txBody>
            <a:bodyPr wrap="square" lIns="0" tIns="0" rIns="0" bIns="0" rtlCol="0"/>
            <a:lstStyle/>
            <a:p/>
          </p:txBody>
        </p:sp>
        <p:sp>
          <p:nvSpPr>
            <p:cNvPr id="4614" name="object 4614" descr=""/>
            <p:cNvSpPr/>
            <p:nvPr/>
          </p:nvSpPr>
          <p:spPr>
            <a:xfrm>
              <a:off x="2284298" y="8735610"/>
              <a:ext cx="635" cy="635"/>
            </a:xfrm>
            <a:custGeom>
              <a:avLst/>
              <a:gdLst/>
              <a:ahLst/>
              <a:cxnLst/>
              <a:rect l="l" t="t" r="r" b="b"/>
              <a:pathLst>
                <a:path w="635" h="634">
                  <a:moveTo>
                    <a:pt x="0" y="152"/>
                  </a:moveTo>
                  <a:lnTo>
                    <a:pt x="177" y="101"/>
                  </a:lnTo>
                  <a:lnTo>
                    <a:pt x="342" y="63"/>
                  </a:lnTo>
                  <a:lnTo>
                    <a:pt x="584" y="0"/>
                  </a:lnTo>
                </a:path>
              </a:pathLst>
            </a:custGeom>
            <a:ln w="3175">
              <a:solidFill>
                <a:srgbClr val="565658"/>
              </a:solidFill>
            </a:ln>
          </p:spPr>
          <p:txBody>
            <a:bodyPr wrap="square" lIns="0" tIns="0" rIns="0" bIns="0" rtlCol="0"/>
            <a:lstStyle/>
            <a:p/>
          </p:txBody>
        </p:sp>
        <p:sp>
          <p:nvSpPr>
            <p:cNvPr id="4615" name="object 4615" descr=""/>
            <p:cNvSpPr/>
            <p:nvPr/>
          </p:nvSpPr>
          <p:spPr>
            <a:xfrm>
              <a:off x="2223738" y="8562249"/>
              <a:ext cx="4445" cy="6350"/>
            </a:xfrm>
            <a:custGeom>
              <a:avLst/>
              <a:gdLst/>
              <a:ahLst/>
              <a:cxnLst/>
              <a:rect l="l" t="t" r="r" b="b"/>
              <a:pathLst>
                <a:path w="4444" h="6350">
                  <a:moveTo>
                    <a:pt x="0" y="5981"/>
                  </a:moveTo>
                  <a:lnTo>
                    <a:pt x="4305" y="1600"/>
                  </a:lnTo>
                  <a:lnTo>
                    <a:pt x="4267" y="444"/>
                  </a:lnTo>
                  <a:lnTo>
                    <a:pt x="4165" y="0"/>
                  </a:lnTo>
                </a:path>
              </a:pathLst>
            </a:custGeom>
            <a:ln w="3175">
              <a:solidFill>
                <a:srgbClr val="565658"/>
              </a:solidFill>
            </a:ln>
          </p:spPr>
          <p:txBody>
            <a:bodyPr wrap="square" lIns="0" tIns="0" rIns="0" bIns="0" rtlCol="0"/>
            <a:lstStyle/>
            <a:p/>
          </p:txBody>
        </p:sp>
        <p:sp>
          <p:nvSpPr>
            <p:cNvPr id="4616" name="object 4616" descr=""/>
            <p:cNvSpPr/>
            <p:nvPr/>
          </p:nvSpPr>
          <p:spPr>
            <a:xfrm>
              <a:off x="2225324" y="8559198"/>
              <a:ext cx="1905" cy="1270"/>
            </a:xfrm>
            <a:custGeom>
              <a:avLst/>
              <a:gdLst/>
              <a:ahLst/>
              <a:cxnLst/>
              <a:rect l="l" t="t" r="r" b="b"/>
              <a:pathLst>
                <a:path w="1905" h="1270">
                  <a:moveTo>
                    <a:pt x="1612" y="1231"/>
                  </a:moveTo>
                  <a:lnTo>
                    <a:pt x="1397" y="1003"/>
                  </a:lnTo>
                  <a:lnTo>
                    <a:pt x="0" y="0"/>
                  </a:lnTo>
                </a:path>
              </a:pathLst>
            </a:custGeom>
            <a:ln w="3175">
              <a:solidFill>
                <a:srgbClr val="565658"/>
              </a:solidFill>
            </a:ln>
          </p:spPr>
          <p:txBody>
            <a:bodyPr wrap="square" lIns="0" tIns="0" rIns="0" bIns="0" rtlCol="0"/>
            <a:lstStyle/>
            <a:p/>
          </p:txBody>
        </p:sp>
        <p:sp>
          <p:nvSpPr>
            <p:cNvPr id="4617" name="object 4617" descr=""/>
            <p:cNvSpPr/>
            <p:nvPr/>
          </p:nvSpPr>
          <p:spPr>
            <a:xfrm>
              <a:off x="2273228" y="8735762"/>
              <a:ext cx="1905" cy="7620"/>
            </a:xfrm>
            <a:custGeom>
              <a:avLst/>
              <a:gdLst/>
              <a:ahLst/>
              <a:cxnLst/>
              <a:rect l="l" t="t" r="r" b="b"/>
              <a:pathLst>
                <a:path w="1905" h="7620">
                  <a:moveTo>
                    <a:pt x="1879" y="0"/>
                  </a:moveTo>
                  <a:lnTo>
                    <a:pt x="0" y="7023"/>
                  </a:lnTo>
                </a:path>
              </a:pathLst>
            </a:custGeom>
            <a:ln w="3175">
              <a:solidFill>
                <a:srgbClr val="565658"/>
              </a:solidFill>
            </a:ln>
          </p:spPr>
          <p:txBody>
            <a:bodyPr wrap="square" lIns="0" tIns="0" rIns="0" bIns="0" rtlCol="0"/>
            <a:lstStyle/>
            <a:p/>
          </p:txBody>
        </p:sp>
        <p:sp>
          <p:nvSpPr>
            <p:cNvPr id="4618" name="object 4618" descr=""/>
            <p:cNvSpPr/>
            <p:nvPr/>
          </p:nvSpPr>
          <p:spPr>
            <a:xfrm>
              <a:off x="2225109" y="8558574"/>
              <a:ext cx="635" cy="635"/>
            </a:xfrm>
            <a:custGeom>
              <a:avLst/>
              <a:gdLst/>
              <a:ahLst/>
              <a:cxnLst/>
              <a:rect l="l" t="t" r="r" b="b"/>
              <a:pathLst>
                <a:path w="635" h="634">
                  <a:moveTo>
                    <a:pt x="215" y="609"/>
                  </a:moveTo>
                  <a:lnTo>
                    <a:pt x="12" y="368"/>
                  </a:lnTo>
                  <a:lnTo>
                    <a:pt x="0" y="215"/>
                  </a:lnTo>
                  <a:lnTo>
                    <a:pt x="25" y="0"/>
                  </a:lnTo>
                </a:path>
              </a:pathLst>
            </a:custGeom>
            <a:ln w="3175">
              <a:solidFill>
                <a:srgbClr val="565658"/>
              </a:solidFill>
            </a:ln>
          </p:spPr>
          <p:txBody>
            <a:bodyPr wrap="square" lIns="0" tIns="0" rIns="0" bIns="0" rtlCol="0"/>
            <a:lstStyle/>
            <a:p/>
          </p:txBody>
        </p:sp>
        <p:sp>
          <p:nvSpPr>
            <p:cNvPr id="4619" name="object 4619" descr=""/>
            <p:cNvSpPr/>
            <p:nvPr/>
          </p:nvSpPr>
          <p:spPr>
            <a:xfrm>
              <a:off x="2272626" y="8742611"/>
              <a:ext cx="635" cy="635"/>
            </a:xfrm>
            <a:custGeom>
              <a:avLst/>
              <a:gdLst/>
              <a:ahLst/>
              <a:cxnLst/>
              <a:rect l="l" t="t" r="r" b="b"/>
              <a:pathLst>
                <a:path w="635" h="634">
                  <a:moveTo>
                    <a:pt x="596" y="165"/>
                  </a:moveTo>
                  <a:lnTo>
                    <a:pt x="419" y="126"/>
                  </a:lnTo>
                  <a:lnTo>
                    <a:pt x="241" y="88"/>
                  </a:lnTo>
                  <a:lnTo>
                    <a:pt x="0" y="0"/>
                  </a:lnTo>
                </a:path>
              </a:pathLst>
            </a:custGeom>
            <a:ln w="3175">
              <a:solidFill>
                <a:srgbClr val="565658"/>
              </a:solidFill>
            </a:ln>
          </p:spPr>
          <p:txBody>
            <a:bodyPr wrap="square" lIns="0" tIns="0" rIns="0" bIns="0" rtlCol="0"/>
            <a:lstStyle/>
            <a:p/>
          </p:txBody>
        </p:sp>
        <p:sp>
          <p:nvSpPr>
            <p:cNvPr id="4620" name="object 4620" descr=""/>
            <p:cNvSpPr/>
            <p:nvPr/>
          </p:nvSpPr>
          <p:spPr>
            <a:xfrm>
              <a:off x="2223353" y="8568225"/>
              <a:ext cx="635" cy="635"/>
            </a:xfrm>
            <a:custGeom>
              <a:avLst/>
              <a:gdLst/>
              <a:ahLst/>
              <a:cxnLst/>
              <a:rect l="l" t="t" r="r" b="b"/>
              <a:pathLst>
                <a:path w="635" h="634">
                  <a:moveTo>
                    <a:pt x="0" y="533"/>
                  </a:moveTo>
                  <a:lnTo>
                    <a:pt x="38" y="317"/>
                  </a:lnTo>
                  <a:lnTo>
                    <a:pt x="127" y="177"/>
                  </a:lnTo>
                  <a:lnTo>
                    <a:pt x="355" y="0"/>
                  </a:lnTo>
                </a:path>
              </a:pathLst>
            </a:custGeom>
            <a:ln w="3175">
              <a:solidFill>
                <a:srgbClr val="565658"/>
              </a:solidFill>
            </a:ln>
          </p:spPr>
          <p:txBody>
            <a:bodyPr wrap="square" lIns="0" tIns="0" rIns="0" bIns="0" rtlCol="0"/>
            <a:lstStyle/>
            <a:p/>
          </p:txBody>
        </p:sp>
        <p:sp>
          <p:nvSpPr>
            <p:cNvPr id="4621" name="object 4621" descr=""/>
            <p:cNvSpPr/>
            <p:nvPr/>
          </p:nvSpPr>
          <p:spPr>
            <a:xfrm>
              <a:off x="2284291" y="8735753"/>
              <a:ext cx="1905" cy="7620"/>
            </a:xfrm>
            <a:custGeom>
              <a:avLst/>
              <a:gdLst/>
              <a:ahLst/>
              <a:cxnLst/>
              <a:rect l="l" t="t" r="r" b="b"/>
              <a:pathLst>
                <a:path w="1905" h="7620">
                  <a:moveTo>
                    <a:pt x="1879" y="7023"/>
                  </a:moveTo>
                  <a:lnTo>
                    <a:pt x="0" y="0"/>
                  </a:lnTo>
                </a:path>
              </a:pathLst>
            </a:custGeom>
            <a:ln w="3175">
              <a:solidFill>
                <a:srgbClr val="565658"/>
              </a:solidFill>
            </a:ln>
          </p:spPr>
          <p:txBody>
            <a:bodyPr wrap="square" lIns="0" tIns="0" rIns="0" bIns="0" rtlCol="0"/>
            <a:lstStyle/>
            <a:p/>
          </p:txBody>
        </p:sp>
        <p:sp>
          <p:nvSpPr>
            <p:cNvPr id="4622" name="object 4622" descr=""/>
            <p:cNvSpPr/>
            <p:nvPr/>
          </p:nvSpPr>
          <p:spPr>
            <a:xfrm>
              <a:off x="2253888" y="8490773"/>
              <a:ext cx="635" cy="635"/>
            </a:xfrm>
            <a:custGeom>
              <a:avLst/>
              <a:gdLst/>
              <a:ahLst/>
              <a:cxnLst/>
              <a:rect l="l" t="t" r="r" b="b"/>
              <a:pathLst>
                <a:path w="635" h="634">
                  <a:moveTo>
                    <a:pt x="0" y="254"/>
                  </a:moveTo>
                  <a:lnTo>
                    <a:pt x="152" y="114"/>
                  </a:lnTo>
                  <a:lnTo>
                    <a:pt x="292" y="25"/>
                  </a:lnTo>
                  <a:lnTo>
                    <a:pt x="469" y="0"/>
                  </a:lnTo>
                  <a:lnTo>
                    <a:pt x="635" y="50"/>
                  </a:lnTo>
                </a:path>
              </a:pathLst>
            </a:custGeom>
            <a:ln w="3175">
              <a:solidFill>
                <a:srgbClr val="565658"/>
              </a:solidFill>
            </a:ln>
          </p:spPr>
          <p:txBody>
            <a:bodyPr wrap="square" lIns="0" tIns="0" rIns="0" bIns="0" rtlCol="0"/>
            <a:lstStyle/>
            <a:p/>
          </p:txBody>
        </p:sp>
        <p:sp>
          <p:nvSpPr>
            <p:cNvPr id="4623" name="object 4623" descr=""/>
            <p:cNvSpPr/>
            <p:nvPr/>
          </p:nvSpPr>
          <p:spPr>
            <a:xfrm>
              <a:off x="2286171" y="8742611"/>
              <a:ext cx="635" cy="635"/>
            </a:xfrm>
            <a:custGeom>
              <a:avLst/>
              <a:gdLst/>
              <a:ahLst/>
              <a:cxnLst/>
              <a:rect l="l" t="t" r="r" b="b"/>
              <a:pathLst>
                <a:path w="635" h="634">
                  <a:moveTo>
                    <a:pt x="0" y="165"/>
                  </a:moveTo>
                  <a:lnTo>
                    <a:pt x="190" y="126"/>
                  </a:lnTo>
                  <a:lnTo>
                    <a:pt x="342" y="88"/>
                  </a:lnTo>
                  <a:lnTo>
                    <a:pt x="609" y="0"/>
                  </a:lnTo>
                </a:path>
              </a:pathLst>
            </a:custGeom>
            <a:ln w="3175">
              <a:solidFill>
                <a:srgbClr val="565658"/>
              </a:solidFill>
            </a:ln>
          </p:spPr>
          <p:txBody>
            <a:bodyPr wrap="square" lIns="0" tIns="0" rIns="0" bIns="0" rtlCol="0"/>
            <a:lstStyle/>
            <a:p/>
          </p:txBody>
        </p:sp>
        <p:sp>
          <p:nvSpPr>
            <p:cNvPr id="4624" name="object 4624" descr=""/>
            <p:cNvSpPr/>
            <p:nvPr/>
          </p:nvSpPr>
          <p:spPr>
            <a:xfrm>
              <a:off x="2254520" y="8484847"/>
              <a:ext cx="7620" cy="6985"/>
            </a:xfrm>
            <a:custGeom>
              <a:avLst/>
              <a:gdLst/>
              <a:ahLst/>
              <a:cxnLst/>
              <a:rect l="l" t="t" r="r" b="b"/>
              <a:pathLst>
                <a:path w="7619" h="6984">
                  <a:moveTo>
                    <a:pt x="0" y="5994"/>
                  </a:moveTo>
                  <a:lnTo>
                    <a:pt x="1295" y="6604"/>
                  </a:lnTo>
                  <a:lnTo>
                    <a:pt x="1866" y="6743"/>
                  </a:lnTo>
                  <a:lnTo>
                    <a:pt x="2959" y="6794"/>
                  </a:lnTo>
                  <a:lnTo>
                    <a:pt x="3949" y="6642"/>
                  </a:lnTo>
                  <a:lnTo>
                    <a:pt x="7416" y="1981"/>
                  </a:lnTo>
                  <a:lnTo>
                    <a:pt x="7404" y="1676"/>
                  </a:lnTo>
                  <a:lnTo>
                    <a:pt x="6946" y="0"/>
                  </a:lnTo>
                </a:path>
              </a:pathLst>
            </a:custGeom>
            <a:ln w="3175">
              <a:solidFill>
                <a:srgbClr val="565658"/>
              </a:solidFill>
            </a:ln>
          </p:spPr>
          <p:txBody>
            <a:bodyPr wrap="square" lIns="0" tIns="0" rIns="0" bIns="0" rtlCol="0"/>
            <a:lstStyle/>
            <a:p/>
          </p:txBody>
        </p:sp>
        <p:sp>
          <p:nvSpPr>
            <p:cNvPr id="4625" name="object 4625" descr=""/>
            <p:cNvSpPr/>
            <p:nvPr/>
          </p:nvSpPr>
          <p:spPr>
            <a:xfrm>
              <a:off x="2272615" y="8742847"/>
              <a:ext cx="635" cy="635"/>
            </a:xfrm>
            <a:custGeom>
              <a:avLst/>
              <a:gdLst/>
              <a:ahLst/>
              <a:cxnLst/>
              <a:rect l="l" t="t" r="r" b="b"/>
              <a:pathLst>
                <a:path w="635" h="634">
                  <a:moveTo>
                    <a:pt x="38" y="368"/>
                  </a:moveTo>
                  <a:lnTo>
                    <a:pt x="25" y="190"/>
                  </a:lnTo>
                  <a:lnTo>
                    <a:pt x="0" y="0"/>
                  </a:lnTo>
                </a:path>
              </a:pathLst>
            </a:custGeom>
            <a:ln w="3175">
              <a:solidFill>
                <a:srgbClr val="565658"/>
              </a:solidFill>
            </a:ln>
          </p:spPr>
          <p:txBody>
            <a:bodyPr wrap="square" lIns="0" tIns="0" rIns="0" bIns="0" rtlCol="0"/>
            <a:lstStyle/>
            <a:p/>
          </p:txBody>
        </p:sp>
        <p:sp>
          <p:nvSpPr>
            <p:cNvPr id="4626" name="object 4626" descr=""/>
            <p:cNvSpPr/>
            <p:nvPr/>
          </p:nvSpPr>
          <p:spPr>
            <a:xfrm>
              <a:off x="2261434" y="8484236"/>
              <a:ext cx="635" cy="635"/>
            </a:xfrm>
            <a:custGeom>
              <a:avLst/>
              <a:gdLst/>
              <a:ahLst/>
              <a:cxnLst/>
              <a:rect l="l" t="t" r="r" b="b"/>
              <a:pathLst>
                <a:path w="635" h="634">
                  <a:moveTo>
                    <a:pt x="304" y="0"/>
                  </a:moveTo>
                  <a:lnTo>
                    <a:pt x="139" y="139"/>
                  </a:lnTo>
                  <a:lnTo>
                    <a:pt x="38" y="292"/>
                  </a:lnTo>
                  <a:lnTo>
                    <a:pt x="0" y="457"/>
                  </a:lnTo>
                  <a:lnTo>
                    <a:pt x="25" y="609"/>
                  </a:lnTo>
                </a:path>
              </a:pathLst>
            </a:custGeom>
            <a:ln w="3175">
              <a:solidFill>
                <a:srgbClr val="565658"/>
              </a:solidFill>
            </a:ln>
          </p:spPr>
          <p:txBody>
            <a:bodyPr wrap="square" lIns="0" tIns="0" rIns="0" bIns="0" rtlCol="0"/>
            <a:lstStyle/>
            <a:p/>
          </p:txBody>
        </p:sp>
        <p:sp>
          <p:nvSpPr>
            <p:cNvPr id="4627" name="object 4627" descr=""/>
            <p:cNvSpPr/>
            <p:nvPr/>
          </p:nvSpPr>
          <p:spPr>
            <a:xfrm>
              <a:off x="2199145" y="8742784"/>
              <a:ext cx="74295" cy="635"/>
            </a:xfrm>
            <a:custGeom>
              <a:avLst/>
              <a:gdLst/>
              <a:ahLst/>
              <a:cxnLst/>
              <a:rect l="l" t="t" r="r" b="b"/>
              <a:pathLst>
                <a:path w="74294" h="634">
                  <a:moveTo>
                    <a:pt x="73507" y="431"/>
                  </a:moveTo>
                  <a:lnTo>
                    <a:pt x="73761" y="393"/>
                  </a:lnTo>
                  <a:lnTo>
                    <a:pt x="73926" y="253"/>
                  </a:lnTo>
                  <a:lnTo>
                    <a:pt x="74066" y="63"/>
                  </a:lnTo>
                </a:path>
                <a:path w="74294" h="634">
                  <a:moveTo>
                    <a:pt x="73507" y="431"/>
                  </a:moveTo>
                  <a:lnTo>
                    <a:pt x="54000" y="431"/>
                  </a:lnTo>
                  <a:lnTo>
                    <a:pt x="35001" y="431"/>
                  </a:lnTo>
                  <a:lnTo>
                    <a:pt x="16891" y="431"/>
                  </a:lnTo>
                  <a:lnTo>
                    <a:pt x="0" y="431"/>
                  </a:lnTo>
                </a:path>
              </a:pathLst>
            </a:custGeom>
            <a:ln w="3175">
              <a:solidFill>
                <a:srgbClr val="565658"/>
              </a:solidFill>
            </a:ln>
          </p:spPr>
          <p:txBody>
            <a:bodyPr wrap="square" lIns="0" tIns="0" rIns="0" bIns="0" rtlCol="0"/>
            <a:lstStyle/>
            <a:p/>
          </p:txBody>
        </p:sp>
        <p:sp>
          <p:nvSpPr>
            <p:cNvPr id="4628" name="object 4628" descr=""/>
            <p:cNvSpPr/>
            <p:nvPr/>
          </p:nvSpPr>
          <p:spPr>
            <a:xfrm>
              <a:off x="2399753" y="8578259"/>
              <a:ext cx="635" cy="635"/>
            </a:xfrm>
            <a:custGeom>
              <a:avLst/>
              <a:gdLst/>
              <a:ahLst/>
              <a:cxnLst/>
              <a:rect l="l" t="t" r="r" b="b"/>
              <a:pathLst>
                <a:path w="635" h="634">
                  <a:moveTo>
                    <a:pt x="444" y="0"/>
                  </a:moveTo>
                  <a:lnTo>
                    <a:pt x="368" y="215"/>
                  </a:lnTo>
                  <a:lnTo>
                    <a:pt x="266" y="368"/>
                  </a:lnTo>
                  <a:lnTo>
                    <a:pt x="0" y="495"/>
                  </a:lnTo>
                </a:path>
              </a:pathLst>
            </a:custGeom>
            <a:ln w="3175">
              <a:solidFill>
                <a:srgbClr val="565658"/>
              </a:solidFill>
            </a:ln>
          </p:spPr>
          <p:txBody>
            <a:bodyPr wrap="square" lIns="0" tIns="0" rIns="0" bIns="0" rtlCol="0"/>
            <a:lstStyle/>
            <a:p/>
          </p:txBody>
        </p:sp>
        <p:sp>
          <p:nvSpPr>
            <p:cNvPr id="4629" name="object 4629" descr=""/>
            <p:cNvSpPr/>
            <p:nvPr/>
          </p:nvSpPr>
          <p:spPr>
            <a:xfrm>
              <a:off x="2394647" y="8578754"/>
              <a:ext cx="5715" cy="8890"/>
            </a:xfrm>
            <a:custGeom>
              <a:avLst/>
              <a:gdLst/>
              <a:ahLst/>
              <a:cxnLst/>
              <a:rect l="l" t="t" r="r" b="b"/>
              <a:pathLst>
                <a:path w="5714" h="8890">
                  <a:moveTo>
                    <a:pt x="5105" y="0"/>
                  </a:moveTo>
                  <a:lnTo>
                    <a:pt x="0" y="4876"/>
                  </a:lnTo>
                  <a:lnTo>
                    <a:pt x="38" y="5232"/>
                  </a:lnTo>
                  <a:lnTo>
                    <a:pt x="203" y="6108"/>
                  </a:lnTo>
                  <a:lnTo>
                    <a:pt x="673" y="7175"/>
                  </a:lnTo>
                  <a:lnTo>
                    <a:pt x="838" y="7429"/>
                  </a:lnTo>
                  <a:lnTo>
                    <a:pt x="2082" y="8674"/>
                  </a:lnTo>
                </a:path>
              </a:pathLst>
            </a:custGeom>
            <a:ln w="3175">
              <a:solidFill>
                <a:srgbClr val="565658"/>
              </a:solidFill>
            </a:ln>
          </p:spPr>
          <p:txBody>
            <a:bodyPr wrap="square" lIns="0" tIns="0" rIns="0" bIns="0" rtlCol="0"/>
            <a:lstStyle/>
            <a:p/>
          </p:txBody>
        </p:sp>
        <p:sp>
          <p:nvSpPr>
            <p:cNvPr id="4630" name="object 4630" descr=""/>
            <p:cNvSpPr/>
            <p:nvPr/>
          </p:nvSpPr>
          <p:spPr>
            <a:xfrm>
              <a:off x="2198809" y="8742615"/>
              <a:ext cx="635" cy="635"/>
            </a:xfrm>
            <a:custGeom>
              <a:avLst/>
              <a:gdLst/>
              <a:ahLst/>
              <a:cxnLst/>
              <a:rect l="l" t="t" r="r" b="b"/>
              <a:pathLst>
                <a:path w="635" h="634">
                  <a:moveTo>
                    <a:pt x="0" y="0"/>
                  </a:moveTo>
                  <a:lnTo>
                    <a:pt x="38" y="254"/>
                  </a:lnTo>
                  <a:lnTo>
                    <a:pt x="88" y="393"/>
                  </a:lnTo>
                  <a:lnTo>
                    <a:pt x="228" y="558"/>
                  </a:lnTo>
                </a:path>
              </a:pathLst>
            </a:custGeom>
            <a:ln w="3175">
              <a:solidFill>
                <a:srgbClr val="565658"/>
              </a:solidFill>
            </a:ln>
          </p:spPr>
          <p:txBody>
            <a:bodyPr wrap="square" lIns="0" tIns="0" rIns="0" bIns="0" rtlCol="0"/>
            <a:lstStyle/>
            <a:p/>
          </p:txBody>
        </p:sp>
        <p:sp>
          <p:nvSpPr>
            <p:cNvPr id="4631" name="object 4631" descr=""/>
            <p:cNvSpPr/>
            <p:nvPr/>
          </p:nvSpPr>
          <p:spPr>
            <a:xfrm>
              <a:off x="2396738" y="8587430"/>
              <a:ext cx="635" cy="635"/>
            </a:xfrm>
            <a:custGeom>
              <a:avLst/>
              <a:gdLst/>
              <a:ahLst/>
              <a:cxnLst/>
              <a:rect l="l" t="t" r="r" b="b"/>
              <a:pathLst>
                <a:path w="635" h="634">
                  <a:moveTo>
                    <a:pt x="0" y="0"/>
                  </a:moveTo>
                  <a:lnTo>
                    <a:pt x="152" y="266"/>
                  </a:lnTo>
                  <a:lnTo>
                    <a:pt x="152" y="431"/>
                  </a:lnTo>
                  <a:lnTo>
                    <a:pt x="63" y="635"/>
                  </a:lnTo>
                </a:path>
              </a:pathLst>
            </a:custGeom>
            <a:ln w="3175">
              <a:solidFill>
                <a:srgbClr val="565658"/>
              </a:solidFill>
            </a:ln>
          </p:spPr>
          <p:txBody>
            <a:bodyPr wrap="square" lIns="0" tIns="0" rIns="0" bIns="0" rtlCol="0"/>
            <a:lstStyle/>
            <a:p/>
          </p:txBody>
        </p:sp>
        <p:sp>
          <p:nvSpPr>
            <p:cNvPr id="4632" name="object 4632" descr=""/>
            <p:cNvSpPr/>
            <p:nvPr/>
          </p:nvSpPr>
          <p:spPr>
            <a:xfrm>
              <a:off x="2286754" y="8742619"/>
              <a:ext cx="635" cy="635"/>
            </a:xfrm>
            <a:custGeom>
              <a:avLst/>
              <a:gdLst/>
              <a:ahLst/>
              <a:cxnLst/>
              <a:rect l="l" t="t" r="r" b="b"/>
              <a:pathLst>
                <a:path w="635" h="634">
                  <a:moveTo>
                    <a:pt x="0" y="596"/>
                  </a:moveTo>
                  <a:lnTo>
                    <a:pt x="12" y="419"/>
                  </a:lnTo>
                  <a:lnTo>
                    <a:pt x="25" y="228"/>
                  </a:lnTo>
                  <a:lnTo>
                    <a:pt x="25" y="0"/>
                  </a:lnTo>
                </a:path>
              </a:pathLst>
            </a:custGeom>
            <a:ln w="3175">
              <a:solidFill>
                <a:srgbClr val="565658"/>
              </a:solidFill>
            </a:ln>
          </p:spPr>
          <p:txBody>
            <a:bodyPr wrap="square" lIns="0" tIns="0" rIns="0" bIns="0" rtlCol="0"/>
            <a:lstStyle/>
            <a:p/>
          </p:txBody>
        </p:sp>
        <p:sp>
          <p:nvSpPr>
            <p:cNvPr id="4633" name="object 4633" descr=""/>
            <p:cNvSpPr/>
            <p:nvPr/>
          </p:nvSpPr>
          <p:spPr>
            <a:xfrm>
              <a:off x="2286171" y="8742776"/>
              <a:ext cx="635" cy="635"/>
            </a:xfrm>
            <a:custGeom>
              <a:avLst/>
              <a:gdLst/>
              <a:ahLst/>
              <a:cxnLst/>
              <a:rect l="l" t="t" r="r" b="b"/>
              <a:pathLst>
                <a:path w="635" h="634">
                  <a:moveTo>
                    <a:pt x="0" y="0"/>
                  </a:moveTo>
                  <a:lnTo>
                    <a:pt x="127" y="254"/>
                  </a:lnTo>
                  <a:lnTo>
                    <a:pt x="292" y="381"/>
                  </a:lnTo>
                  <a:lnTo>
                    <a:pt x="571" y="444"/>
                  </a:lnTo>
                </a:path>
              </a:pathLst>
            </a:custGeom>
            <a:ln w="3175">
              <a:solidFill>
                <a:srgbClr val="565658"/>
              </a:solidFill>
            </a:ln>
          </p:spPr>
          <p:txBody>
            <a:bodyPr wrap="square" lIns="0" tIns="0" rIns="0" bIns="0" rtlCol="0"/>
            <a:lstStyle/>
            <a:p/>
          </p:txBody>
        </p:sp>
        <p:sp>
          <p:nvSpPr>
            <p:cNvPr id="4634" name="object 4634" descr=""/>
            <p:cNvSpPr/>
            <p:nvPr/>
          </p:nvSpPr>
          <p:spPr>
            <a:xfrm>
              <a:off x="2330869" y="8467487"/>
              <a:ext cx="635" cy="635"/>
            </a:xfrm>
            <a:custGeom>
              <a:avLst/>
              <a:gdLst/>
              <a:ahLst/>
              <a:cxnLst/>
              <a:rect l="l" t="t" r="r" b="b"/>
              <a:pathLst>
                <a:path w="635" h="634">
                  <a:moveTo>
                    <a:pt x="0" y="0"/>
                  </a:moveTo>
                  <a:lnTo>
                    <a:pt x="215" y="50"/>
                  </a:lnTo>
                  <a:lnTo>
                    <a:pt x="355" y="139"/>
                  </a:lnTo>
                  <a:lnTo>
                    <a:pt x="469" y="266"/>
                  </a:lnTo>
                  <a:lnTo>
                    <a:pt x="520" y="406"/>
                  </a:lnTo>
                </a:path>
              </a:pathLst>
            </a:custGeom>
            <a:ln w="3175">
              <a:solidFill>
                <a:srgbClr val="565658"/>
              </a:solidFill>
            </a:ln>
          </p:spPr>
          <p:txBody>
            <a:bodyPr wrap="square" lIns="0" tIns="0" rIns="0" bIns="0" rtlCol="0"/>
            <a:lstStyle/>
            <a:p/>
          </p:txBody>
        </p:sp>
        <p:sp>
          <p:nvSpPr>
            <p:cNvPr id="4635" name="object 4635" descr=""/>
            <p:cNvSpPr/>
            <p:nvPr/>
          </p:nvSpPr>
          <p:spPr>
            <a:xfrm>
              <a:off x="2331391" y="8467890"/>
              <a:ext cx="9525" cy="5080"/>
            </a:xfrm>
            <a:custGeom>
              <a:avLst/>
              <a:gdLst/>
              <a:ahLst/>
              <a:cxnLst/>
              <a:rect l="l" t="t" r="r" b="b"/>
              <a:pathLst>
                <a:path w="9525" h="5079">
                  <a:moveTo>
                    <a:pt x="0" y="0"/>
                  </a:moveTo>
                  <a:lnTo>
                    <a:pt x="5219" y="4597"/>
                  </a:lnTo>
                  <a:lnTo>
                    <a:pt x="5715" y="4546"/>
                  </a:lnTo>
                  <a:lnTo>
                    <a:pt x="6489" y="4292"/>
                  </a:lnTo>
                  <a:lnTo>
                    <a:pt x="7581" y="3682"/>
                  </a:lnTo>
                  <a:lnTo>
                    <a:pt x="7797" y="3505"/>
                  </a:lnTo>
                  <a:lnTo>
                    <a:pt x="8915" y="2146"/>
                  </a:lnTo>
                </a:path>
              </a:pathLst>
            </a:custGeom>
            <a:ln w="3175">
              <a:solidFill>
                <a:srgbClr val="565658"/>
              </a:solidFill>
            </a:ln>
          </p:spPr>
          <p:txBody>
            <a:bodyPr wrap="square" lIns="0" tIns="0" rIns="0" bIns="0" rtlCol="0"/>
            <a:lstStyle/>
            <a:p/>
          </p:txBody>
        </p:sp>
        <p:sp>
          <p:nvSpPr>
            <p:cNvPr id="4636" name="object 4636" descr=""/>
            <p:cNvSpPr/>
            <p:nvPr/>
          </p:nvSpPr>
          <p:spPr>
            <a:xfrm>
              <a:off x="2360188" y="8742619"/>
              <a:ext cx="635" cy="635"/>
            </a:xfrm>
            <a:custGeom>
              <a:avLst/>
              <a:gdLst/>
              <a:ahLst/>
              <a:cxnLst/>
              <a:rect l="l" t="t" r="r" b="b"/>
              <a:pathLst>
                <a:path w="635" h="634">
                  <a:moveTo>
                    <a:pt x="0" y="596"/>
                  </a:moveTo>
                  <a:lnTo>
                    <a:pt x="139" y="558"/>
                  </a:lnTo>
                  <a:lnTo>
                    <a:pt x="254" y="419"/>
                  </a:lnTo>
                  <a:lnTo>
                    <a:pt x="292" y="228"/>
                  </a:lnTo>
                  <a:lnTo>
                    <a:pt x="330" y="0"/>
                  </a:lnTo>
                </a:path>
              </a:pathLst>
            </a:custGeom>
            <a:ln w="3175">
              <a:solidFill>
                <a:srgbClr val="565658"/>
              </a:solidFill>
            </a:ln>
          </p:spPr>
          <p:txBody>
            <a:bodyPr wrap="square" lIns="0" tIns="0" rIns="0" bIns="0" rtlCol="0"/>
            <a:lstStyle/>
            <a:p/>
          </p:txBody>
        </p:sp>
        <p:sp>
          <p:nvSpPr>
            <p:cNvPr id="4637" name="object 4637" descr=""/>
            <p:cNvSpPr/>
            <p:nvPr/>
          </p:nvSpPr>
          <p:spPr>
            <a:xfrm>
              <a:off x="2340320" y="8469857"/>
              <a:ext cx="1270" cy="635"/>
            </a:xfrm>
            <a:custGeom>
              <a:avLst/>
              <a:gdLst/>
              <a:ahLst/>
              <a:cxnLst/>
              <a:rect l="l" t="t" r="r" b="b"/>
              <a:pathLst>
                <a:path w="1269" h="634">
                  <a:moveTo>
                    <a:pt x="0" y="190"/>
                  </a:moveTo>
                  <a:lnTo>
                    <a:pt x="254" y="0"/>
                  </a:lnTo>
                  <a:lnTo>
                    <a:pt x="431" y="0"/>
                  </a:lnTo>
                  <a:lnTo>
                    <a:pt x="647" y="63"/>
                  </a:lnTo>
                </a:path>
              </a:pathLst>
            </a:custGeom>
            <a:ln w="3175">
              <a:solidFill>
                <a:srgbClr val="565658"/>
              </a:solidFill>
            </a:ln>
          </p:spPr>
          <p:txBody>
            <a:bodyPr wrap="square" lIns="0" tIns="0" rIns="0" bIns="0" rtlCol="0"/>
            <a:lstStyle/>
            <a:p/>
          </p:txBody>
        </p:sp>
        <p:sp>
          <p:nvSpPr>
            <p:cNvPr id="4638" name="object 4638" descr=""/>
            <p:cNvSpPr/>
            <p:nvPr/>
          </p:nvSpPr>
          <p:spPr>
            <a:xfrm>
              <a:off x="2371285" y="8655946"/>
              <a:ext cx="4445" cy="9525"/>
            </a:xfrm>
            <a:custGeom>
              <a:avLst/>
              <a:gdLst/>
              <a:ahLst/>
              <a:cxnLst/>
              <a:rect l="l" t="t" r="r" b="b"/>
              <a:pathLst>
                <a:path w="4444" h="9525">
                  <a:moveTo>
                    <a:pt x="3835" y="0"/>
                  </a:moveTo>
                  <a:lnTo>
                    <a:pt x="0" y="4343"/>
                  </a:lnTo>
                  <a:lnTo>
                    <a:pt x="63" y="5435"/>
                  </a:lnTo>
                  <a:lnTo>
                    <a:pt x="355" y="6388"/>
                  </a:lnTo>
                  <a:lnTo>
                    <a:pt x="533" y="6832"/>
                  </a:lnTo>
                  <a:lnTo>
                    <a:pt x="1473" y="8102"/>
                  </a:lnTo>
                  <a:lnTo>
                    <a:pt x="1689" y="8280"/>
                  </a:lnTo>
                  <a:lnTo>
                    <a:pt x="3225" y="9156"/>
                  </a:lnTo>
                </a:path>
              </a:pathLst>
            </a:custGeom>
            <a:ln w="3175">
              <a:solidFill>
                <a:srgbClr val="565658"/>
              </a:solidFill>
            </a:ln>
          </p:spPr>
          <p:txBody>
            <a:bodyPr wrap="square" lIns="0" tIns="0" rIns="0" bIns="0" rtlCol="0"/>
            <a:lstStyle/>
            <a:p/>
          </p:txBody>
        </p:sp>
        <p:sp>
          <p:nvSpPr>
            <p:cNvPr id="4639" name="object 4639" descr=""/>
            <p:cNvSpPr/>
            <p:nvPr/>
          </p:nvSpPr>
          <p:spPr>
            <a:xfrm>
              <a:off x="2388679" y="8508179"/>
              <a:ext cx="6350" cy="8255"/>
            </a:xfrm>
            <a:custGeom>
              <a:avLst/>
              <a:gdLst/>
              <a:ahLst/>
              <a:cxnLst/>
              <a:rect l="l" t="t" r="r" b="b"/>
              <a:pathLst>
                <a:path w="6350" h="8254">
                  <a:moveTo>
                    <a:pt x="1460" y="0"/>
                  </a:moveTo>
                  <a:lnTo>
                    <a:pt x="635" y="1015"/>
                  </a:lnTo>
                  <a:lnTo>
                    <a:pt x="304" y="1689"/>
                  </a:lnTo>
                  <a:lnTo>
                    <a:pt x="50" y="2641"/>
                  </a:lnTo>
                  <a:lnTo>
                    <a:pt x="0" y="3708"/>
                  </a:lnTo>
                  <a:lnTo>
                    <a:pt x="12" y="4000"/>
                  </a:lnTo>
                  <a:lnTo>
                    <a:pt x="4089" y="8153"/>
                  </a:lnTo>
                  <a:lnTo>
                    <a:pt x="5867" y="8064"/>
                  </a:lnTo>
                </a:path>
              </a:pathLst>
            </a:custGeom>
            <a:ln w="3175">
              <a:solidFill>
                <a:srgbClr val="565658"/>
              </a:solidFill>
            </a:ln>
          </p:spPr>
          <p:txBody>
            <a:bodyPr wrap="square" lIns="0" tIns="0" rIns="0" bIns="0" rtlCol="0"/>
            <a:lstStyle/>
            <a:p/>
          </p:txBody>
        </p:sp>
        <p:sp>
          <p:nvSpPr>
            <p:cNvPr id="4640" name="object 4640" descr=""/>
            <p:cNvSpPr/>
            <p:nvPr/>
          </p:nvSpPr>
          <p:spPr>
            <a:xfrm>
              <a:off x="2374513" y="8665105"/>
              <a:ext cx="635" cy="1270"/>
            </a:xfrm>
            <a:custGeom>
              <a:avLst/>
              <a:gdLst/>
              <a:ahLst/>
              <a:cxnLst/>
              <a:rect l="l" t="t" r="r" b="b"/>
              <a:pathLst>
                <a:path w="635" h="1270">
                  <a:moveTo>
                    <a:pt x="0" y="0"/>
                  </a:moveTo>
                  <a:lnTo>
                    <a:pt x="139" y="76"/>
                  </a:lnTo>
                  <a:lnTo>
                    <a:pt x="228" y="254"/>
                  </a:lnTo>
                  <a:lnTo>
                    <a:pt x="254" y="482"/>
                  </a:lnTo>
                  <a:lnTo>
                    <a:pt x="190" y="698"/>
                  </a:lnTo>
                </a:path>
              </a:pathLst>
            </a:custGeom>
            <a:ln w="3175">
              <a:solidFill>
                <a:srgbClr val="565658"/>
              </a:solidFill>
            </a:ln>
          </p:spPr>
          <p:txBody>
            <a:bodyPr wrap="square" lIns="0" tIns="0" rIns="0" bIns="0" rtlCol="0"/>
            <a:lstStyle/>
            <a:p/>
          </p:txBody>
        </p:sp>
        <p:sp>
          <p:nvSpPr>
            <p:cNvPr id="4641" name="object 4641" descr=""/>
            <p:cNvSpPr/>
            <p:nvPr/>
          </p:nvSpPr>
          <p:spPr>
            <a:xfrm>
              <a:off x="2394543" y="8516235"/>
              <a:ext cx="635" cy="635"/>
            </a:xfrm>
            <a:custGeom>
              <a:avLst/>
              <a:gdLst/>
              <a:ahLst/>
              <a:cxnLst/>
              <a:rect l="l" t="t" r="r" b="b"/>
              <a:pathLst>
                <a:path w="635" h="634">
                  <a:moveTo>
                    <a:pt x="0" y="0"/>
                  </a:moveTo>
                  <a:lnTo>
                    <a:pt x="152" y="0"/>
                  </a:lnTo>
                  <a:lnTo>
                    <a:pt x="304" y="76"/>
                  </a:lnTo>
                  <a:lnTo>
                    <a:pt x="406" y="228"/>
                  </a:lnTo>
                  <a:lnTo>
                    <a:pt x="520" y="393"/>
                  </a:lnTo>
                </a:path>
              </a:pathLst>
            </a:custGeom>
            <a:ln w="3175">
              <a:solidFill>
                <a:srgbClr val="565658"/>
              </a:solidFill>
            </a:ln>
          </p:spPr>
          <p:txBody>
            <a:bodyPr wrap="square" lIns="0" tIns="0" rIns="0" bIns="0" rtlCol="0"/>
            <a:lstStyle/>
            <a:p/>
          </p:txBody>
        </p:sp>
        <p:sp>
          <p:nvSpPr>
            <p:cNvPr id="4642" name="object 4642" descr=""/>
            <p:cNvSpPr/>
            <p:nvPr/>
          </p:nvSpPr>
          <p:spPr>
            <a:xfrm>
              <a:off x="2375127" y="8655507"/>
              <a:ext cx="635" cy="635"/>
            </a:xfrm>
            <a:custGeom>
              <a:avLst/>
              <a:gdLst/>
              <a:ahLst/>
              <a:cxnLst/>
              <a:rect l="l" t="t" r="r" b="b"/>
              <a:pathLst>
                <a:path w="635" h="634">
                  <a:moveTo>
                    <a:pt x="266" y="0"/>
                  </a:moveTo>
                  <a:lnTo>
                    <a:pt x="88" y="393"/>
                  </a:lnTo>
                </a:path>
              </a:pathLst>
            </a:custGeom>
            <a:ln w="3175">
              <a:solidFill>
                <a:srgbClr val="565658"/>
              </a:solidFill>
            </a:ln>
          </p:spPr>
          <p:txBody>
            <a:bodyPr wrap="square" lIns="0" tIns="0" rIns="0" bIns="0" rtlCol="0"/>
            <a:lstStyle/>
            <a:p/>
          </p:txBody>
        </p:sp>
        <p:sp>
          <p:nvSpPr>
            <p:cNvPr id="4643" name="object 4643" descr=""/>
            <p:cNvSpPr/>
            <p:nvPr/>
          </p:nvSpPr>
          <p:spPr>
            <a:xfrm>
              <a:off x="2390077" y="8507521"/>
              <a:ext cx="635" cy="635"/>
            </a:xfrm>
            <a:custGeom>
              <a:avLst/>
              <a:gdLst/>
              <a:ahLst/>
              <a:cxnLst/>
              <a:rect l="l" t="t" r="r" b="b"/>
              <a:pathLst>
                <a:path w="635" h="634">
                  <a:moveTo>
                    <a:pt x="0" y="0"/>
                  </a:moveTo>
                  <a:lnTo>
                    <a:pt x="114" y="177"/>
                  </a:lnTo>
                  <a:lnTo>
                    <a:pt x="165" y="342"/>
                  </a:lnTo>
                </a:path>
              </a:pathLst>
            </a:custGeom>
            <a:ln w="3175">
              <a:solidFill>
                <a:srgbClr val="565658"/>
              </a:solidFill>
            </a:ln>
          </p:spPr>
          <p:txBody>
            <a:bodyPr wrap="square" lIns="0" tIns="0" rIns="0" bIns="0" rtlCol="0"/>
            <a:lstStyle/>
            <a:p/>
          </p:txBody>
        </p:sp>
        <p:sp>
          <p:nvSpPr>
            <p:cNvPr id="4644" name="object 4644" descr=""/>
            <p:cNvSpPr/>
            <p:nvPr/>
          </p:nvSpPr>
          <p:spPr>
            <a:xfrm>
              <a:off x="2207205" y="8648583"/>
              <a:ext cx="5080" cy="8890"/>
            </a:xfrm>
            <a:custGeom>
              <a:avLst/>
              <a:gdLst/>
              <a:ahLst/>
              <a:cxnLst/>
              <a:rect l="l" t="t" r="r" b="b"/>
              <a:pathLst>
                <a:path w="5080" h="8890">
                  <a:moveTo>
                    <a:pt x="0" y="8851"/>
                  </a:moveTo>
                  <a:lnTo>
                    <a:pt x="4749" y="4508"/>
                  </a:lnTo>
                  <a:lnTo>
                    <a:pt x="4686" y="3276"/>
                  </a:lnTo>
                  <a:lnTo>
                    <a:pt x="4356" y="2133"/>
                  </a:lnTo>
                  <a:lnTo>
                    <a:pt x="3937" y="1384"/>
                  </a:lnTo>
                  <a:lnTo>
                    <a:pt x="3657" y="1041"/>
                  </a:lnTo>
                  <a:lnTo>
                    <a:pt x="2413" y="0"/>
                  </a:lnTo>
                </a:path>
              </a:pathLst>
            </a:custGeom>
            <a:ln w="3175">
              <a:solidFill>
                <a:srgbClr val="565658"/>
              </a:solidFill>
            </a:ln>
          </p:spPr>
          <p:txBody>
            <a:bodyPr wrap="square" lIns="0" tIns="0" rIns="0" bIns="0" rtlCol="0"/>
            <a:lstStyle/>
            <a:p/>
          </p:txBody>
        </p:sp>
        <p:sp>
          <p:nvSpPr>
            <p:cNvPr id="4645" name="object 4645" descr=""/>
            <p:cNvSpPr/>
            <p:nvPr/>
          </p:nvSpPr>
          <p:spPr>
            <a:xfrm>
              <a:off x="2248393" y="8487045"/>
              <a:ext cx="635" cy="635"/>
            </a:xfrm>
            <a:custGeom>
              <a:avLst/>
              <a:gdLst/>
              <a:ahLst/>
              <a:cxnLst/>
              <a:rect l="l" t="t" r="r" b="b"/>
              <a:pathLst>
                <a:path w="635" h="634">
                  <a:moveTo>
                    <a:pt x="0" y="254"/>
                  </a:moveTo>
                  <a:lnTo>
                    <a:pt x="152" y="114"/>
                  </a:lnTo>
                  <a:lnTo>
                    <a:pt x="292" y="25"/>
                  </a:lnTo>
                  <a:lnTo>
                    <a:pt x="482" y="0"/>
                  </a:lnTo>
                  <a:lnTo>
                    <a:pt x="635" y="50"/>
                  </a:lnTo>
                </a:path>
              </a:pathLst>
            </a:custGeom>
            <a:ln w="3175">
              <a:solidFill>
                <a:srgbClr val="565658"/>
              </a:solidFill>
            </a:ln>
          </p:spPr>
          <p:txBody>
            <a:bodyPr wrap="square" lIns="0" tIns="0" rIns="0" bIns="0" rtlCol="0"/>
            <a:lstStyle/>
            <a:p/>
          </p:txBody>
        </p:sp>
        <p:sp>
          <p:nvSpPr>
            <p:cNvPr id="4646" name="object 4646" descr=""/>
            <p:cNvSpPr/>
            <p:nvPr/>
          </p:nvSpPr>
          <p:spPr>
            <a:xfrm>
              <a:off x="2249026" y="8487114"/>
              <a:ext cx="5715" cy="3810"/>
            </a:xfrm>
            <a:custGeom>
              <a:avLst/>
              <a:gdLst/>
              <a:ahLst/>
              <a:cxnLst/>
              <a:rect l="l" t="t" r="r" b="b"/>
              <a:pathLst>
                <a:path w="5714" h="3809">
                  <a:moveTo>
                    <a:pt x="0" y="0"/>
                  </a:moveTo>
                  <a:lnTo>
                    <a:pt x="2743" y="1854"/>
                  </a:lnTo>
                  <a:lnTo>
                    <a:pt x="5499" y="3721"/>
                  </a:lnTo>
                </a:path>
              </a:pathLst>
            </a:custGeom>
            <a:ln w="3175">
              <a:solidFill>
                <a:srgbClr val="565658"/>
              </a:solidFill>
            </a:ln>
          </p:spPr>
          <p:txBody>
            <a:bodyPr wrap="square" lIns="0" tIns="0" rIns="0" bIns="0" rtlCol="0"/>
            <a:lstStyle/>
            <a:p/>
          </p:txBody>
        </p:sp>
        <p:sp>
          <p:nvSpPr>
            <p:cNvPr id="4647" name="object 4647" descr=""/>
            <p:cNvSpPr/>
            <p:nvPr/>
          </p:nvSpPr>
          <p:spPr>
            <a:xfrm>
              <a:off x="2209472" y="8648053"/>
              <a:ext cx="635" cy="635"/>
            </a:xfrm>
            <a:custGeom>
              <a:avLst/>
              <a:gdLst/>
              <a:ahLst/>
              <a:cxnLst/>
              <a:rect l="l" t="t" r="r" b="b"/>
              <a:pathLst>
                <a:path w="635" h="634">
                  <a:moveTo>
                    <a:pt x="152" y="533"/>
                  </a:moveTo>
                  <a:lnTo>
                    <a:pt x="0" y="317"/>
                  </a:lnTo>
                  <a:lnTo>
                    <a:pt x="0" y="177"/>
                  </a:lnTo>
                  <a:lnTo>
                    <a:pt x="25" y="0"/>
                  </a:lnTo>
                </a:path>
              </a:pathLst>
            </a:custGeom>
            <a:ln w="3175">
              <a:solidFill>
                <a:srgbClr val="565658"/>
              </a:solidFill>
            </a:ln>
          </p:spPr>
          <p:txBody>
            <a:bodyPr wrap="square" lIns="0" tIns="0" rIns="0" bIns="0" rtlCol="0"/>
            <a:lstStyle/>
            <a:p/>
          </p:txBody>
        </p:sp>
        <p:sp>
          <p:nvSpPr>
            <p:cNvPr id="4648" name="object 4648" descr=""/>
            <p:cNvSpPr/>
            <p:nvPr/>
          </p:nvSpPr>
          <p:spPr>
            <a:xfrm>
              <a:off x="2258570" y="8478875"/>
              <a:ext cx="3175" cy="6350"/>
            </a:xfrm>
            <a:custGeom>
              <a:avLst/>
              <a:gdLst/>
              <a:ahLst/>
              <a:cxnLst/>
              <a:rect l="l" t="t" r="r" b="b"/>
              <a:pathLst>
                <a:path w="3175" h="6350">
                  <a:moveTo>
                    <a:pt x="2882" y="5968"/>
                  </a:moveTo>
                  <a:lnTo>
                    <a:pt x="1447" y="2984"/>
                  </a:lnTo>
                  <a:lnTo>
                    <a:pt x="0" y="0"/>
                  </a:lnTo>
                </a:path>
              </a:pathLst>
            </a:custGeom>
            <a:ln w="3175">
              <a:solidFill>
                <a:srgbClr val="565658"/>
              </a:solidFill>
            </a:ln>
          </p:spPr>
          <p:txBody>
            <a:bodyPr wrap="square" lIns="0" tIns="0" rIns="0" bIns="0" rtlCol="0"/>
            <a:lstStyle/>
            <a:p/>
          </p:txBody>
        </p:sp>
        <p:sp>
          <p:nvSpPr>
            <p:cNvPr id="4649" name="object 4649" descr=""/>
            <p:cNvSpPr/>
            <p:nvPr/>
          </p:nvSpPr>
          <p:spPr>
            <a:xfrm>
              <a:off x="2206798" y="8657435"/>
              <a:ext cx="635" cy="1270"/>
            </a:xfrm>
            <a:custGeom>
              <a:avLst/>
              <a:gdLst/>
              <a:ahLst/>
              <a:cxnLst/>
              <a:rect l="l" t="t" r="r" b="b"/>
              <a:pathLst>
                <a:path w="635" h="1270">
                  <a:moveTo>
                    <a:pt x="406" y="0"/>
                  </a:moveTo>
                  <a:lnTo>
                    <a:pt x="228" y="50"/>
                  </a:lnTo>
                  <a:lnTo>
                    <a:pt x="114" y="203"/>
                  </a:lnTo>
                  <a:lnTo>
                    <a:pt x="38" y="393"/>
                  </a:lnTo>
                  <a:lnTo>
                    <a:pt x="0" y="647"/>
                  </a:lnTo>
                </a:path>
              </a:pathLst>
            </a:custGeom>
            <a:ln w="3175">
              <a:solidFill>
                <a:srgbClr val="565658"/>
              </a:solidFill>
            </a:ln>
          </p:spPr>
          <p:txBody>
            <a:bodyPr wrap="square" lIns="0" tIns="0" rIns="0" bIns="0" rtlCol="0"/>
            <a:lstStyle/>
            <a:p/>
          </p:txBody>
        </p:sp>
        <p:sp>
          <p:nvSpPr>
            <p:cNvPr id="4650" name="object 4650" descr=""/>
            <p:cNvSpPr/>
            <p:nvPr/>
          </p:nvSpPr>
          <p:spPr>
            <a:xfrm>
              <a:off x="2258551" y="8478276"/>
              <a:ext cx="635" cy="635"/>
            </a:xfrm>
            <a:custGeom>
              <a:avLst/>
              <a:gdLst/>
              <a:ahLst/>
              <a:cxnLst/>
              <a:rect l="l" t="t" r="r" b="b"/>
              <a:pathLst>
                <a:path w="635" h="634">
                  <a:moveTo>
                    <a:pt x="25" y="596"/>
                  </a:moveTo>
                  <a:lnTo>
                    <a:pt x="0" y="431"/>
                  </a:lnTo>
                  <a:lnTo>
                    <a:pt x="38" y="292"/>
                  </a:lnTo>
                  <a:lnTo>
                    <a:pt x="165" y="126"/>
                  </a:lnTo>
                  <a:lnTo>
                    <a:pt x="304" y="0"/>
                  </a:lnTo>
                </a:path>
              </a:pathLst>
            </a:custGeom>
            <a:ln w="3175">
              <a:solidFill>
                <a:srgbClr val="565658"/>
              </a:solidFill>
            </a:ln>
          </p:spPr>
          <p:txBody>
            <a:bodyPr wrap="square" lIns="0" tIns="0" rIns="0" bIns="0" rtlCol="0"/>
            <a:lstStyle/>
            <a:p/>
          </p:txBody>
        </p:sp>
        <p:sp>
          <p:nvSpPr>
            <p:cNvPr id="4651" name="object 4651" descr=""/>
            <p:cNvSpPr/>
            <p:nvPr/>
          </p:nvSpPr>
          <p:spPr>
            <a:xfrm>
              <a:off x="2219077" y="8556275"/>
              <a:ext cx="6350" cy="3175"/>
            </a:xfrm>
            <a:custGeom>
              <a:avLst/>
              <a:gdLst/>
              <a:ahLst/>
              <a:cxnLst/>
              <a:rect l="l" t="t" r="r" b="b"/>
              <a:pathLst>
                <a:path w="6350" h="3175">
                  <a:moveTo>
                    <a:pt x="6248" y="2908"/>
                  </a:moveTo>
                  <a:lnTo>
                    <a:pt x="0" y="0"/>
                  </a:lnTo>
                </a:path>
              </a:pathLst>
            </a:custGeom>
            <a:ln w="3175">
              <a:solidFill>
                <a:srgbClr val="565658"/>
              </a:solidFill>
            </a:ln>
          </p:spPr>
          <p:txBody>
            <a:bodyPr wrap="square" lIns="0" tIns="0" rIns="0" bIns="0" rtlCol="0"/>
            <a:lstStyle/>
            <a:p/>
          </p:txBody>
        </p:sp>
        <p:sp>
          <p:nvSpPr>
            <p:cNvPr id="4652" name="object 4652" descr=""/>
            <p:cNvSpPr/>
            <p:nvPr/>
          </p:nvSpPr>
          <p:spPr>
            <a:xfrm>
              <a:off x="2330696" y="8460864"/>
              <a:ext cx="635" cy="635"/>
            </a:xfrm>
            <a:custGeom>
              <a:avLst/>
              <a:gdLst/>
              <a:ahLst/>
              <a:cxnLst/>
              <a:rect l="l" t="t" r="r" b="b"/>
              <a:pathLst>
                <a:path w="635" h="634">
                  <a:moveTo>
                    <a:pt x="0" y="0"/>
                  </a:moveTo>
                  <a:lnTo>
                    <a:pt x="215" y="38"/>
                  </a:lnTo>
                  <a:lnTo>
                    <a:pt x="355" y="139"/>
                  </a:lnTo>
                  <a:lnTo>
                    <a:pt x="520" y="393"/>
                  </a:lnTo>
                </a:path>
              </a:pathLst>
            </a:custGeom>
            <a:ln w="3175">
              <a:solidFill>
                <a:srgbClr val="565658"/>
              </a:solidFill>
            </a:ln>
          </p:spPr>
          <p:txBody>
            <a:bodyPr wrap="square" lIns="0" tIns="0" rIns="0" bIns="0" rtlCol="0"/>
            <a:lstStyle/>
            <a:p/>
          </p:txBody>
        </p:sp>
        <p:sp>
          <p:nvSpPr>
            <p:cNvPr id="4653" name="object 4653" descr=""/>
            <p:cNvSpPr/>
            <p:nvPr/>
          </p:nvSpPr>
          <p:spPr>
            <a:xfrm>
              <a:off x="2218858" y="8555647"/>
              <a:ext cx="635" cy="635"/>
            </a:xfrm>
            <a:custGeom>
              <a:avLst/>
              <a:gdLst/>
              <a:ahLst/>
              <a:cxnLst/>
              <a:rect l="l" t="t" r="r" b="b"/>
              <a:pathLst>
                <a:path w="635" h="634">
                  <a:moveTo>
                    <a:pt x="215" y="622"/>
                  </a:moveTo>
                  <a:lnTo>
                    <a:pt x="12" y="381"/>
                  </a:lnTo>
                  <a:lnTo>
                    <a:pt x="0" y="215"/>
                  </a:lnTo>
                  <a:lnTo>
                    <a:pt x="25" y="0"/>
                  </a:lnTo>
                </a:path>
              </a:pathLst>
            </a:custGeom>
            <a:ln w="3175">
              <a:solidFill>
                <a:srgbClr val="565658"/>
              </a:solidFill>
            </a:ln>
          </p:spPr>
          <p:txBody>
            <a:bodyPr wrap="square" lIns="0" tIns="0" rIns="0" bIns="0" rtlCol="0"/>
            <a:lstStyle/>
            <a:p/>
          </p:txBody>
        </p:sp>
        <p:sp>
          <p:nvSpPr>
            <p:cNvPr id="4654" name="object 4654" descr=""/>
            <p:cNvSpPr/>
            <p:nvPr/>
          </p:nvSpPr>
          <p:spPr>
            <a:xfrm>
              <a:off x="2331217" y="8461262"/>
              <a:ext cx="635" cy="6985"/>
            </a:xfrm>
            <a:custGeom>
              <a:avLst/>
              <a:gdLst/>
              <a:ahLst/>
              <a:cxnLst/>
              <a:rect l="l" t="t" r="r" b="b"/>
              <a:pathLst>
                <a:path w="635" h="6984">
                  <a:moveTo>
                    <a:pt x="0" y="0"/>
                  </a:moveTo>
                  <a:lnTo>
                    <a:pt x="76" y="3327"/>
                  </a:lnTo>
                  <a:lnTo>
                    <a:pt x="177" y="6616"/>
                  </a:lnTo>
                </a:path>
              </a:pathLst>
            </a:custGeom>
            <a:ln w="3175">
              <a:solidFill>
                <a:srgbClr val="565658"/>
              </a:solidFill>
            </a:ln>
          </p:spPr>
          <p:txBody>
            <a:bodyPr wrap="square" lIns="0" tIns="0" rIns="0" bIns="0" rtlCol="0"/>
            <a:lstStyle/>
            <a:p/>
          </p:txBody>
        </p:sp>
        <p:sp>
          <p:nvSpPr>
            <p:cNvPr id="4655" name="object 4655" descr=""/>
            <p:cNvSpPr/>
            <p:nvPr/>
          </p:nvSpPr>
          <p:spPr>
            <a:xfrm>
              <a:off x="2216482" y="8568820"/>
              <a:ext cx="635" cy="635"/>
            </a:xfrm>
            <a:custGeom>
              <a:avLst/>
              <a:gdLst/>
              <a:ahLst/>
              <a:cxnLst/>
              <a:rect l="l" t="t" r="r" b="b"/>
              <a:pathLst>
                <a:path w="635" h="634">
                  <a:moveTo>
                    <a:pt x="0" y="533"/>
                  </a:moveTo>
                  <a:lnTo>
                    <a:pt x="38" y="317"/>
                  </a:lnTo>
                  <a:lnTo>
                    <a:pt x="139" y="165"/>
                  </a:lnTo>
                  <a:lnTo>
                    <a:pt x="368" y="0"/>
                  </a:lnTo>
                </a:path>
              </a:pathLst>
            </a:custGeom>
            <a:ln w="3175">
              <a:solidFill>
                <a:srgbClr val="565658"/>
              </a:solidFill>
            </a:ln>
          </p:spPr>
          <p:txBody>
            <a:bodyPr wrap="square" lIns="0" tIns="0" rIns="0" bIns="0" rtlCol="0"/>
            <a:lstStyle/>
            <a:p/>
          </p:txBody>
        </p:sp>
        <p:sp>
          <p:nvSpPr>
            <p:cNvPr id="4656" name="object 4656" descr=""/>
            <p:cNvSpPr/>
            <p:nvPr/>
          </p:nvSpPr>
          <p:spPr>
            <a:xfrm>
              <a:off x="2340320" y="8464218"/>
              <a:ext cx="3175" cy="6350"/>
            </a:xfrm>
            <a:custGeom>
              <a:avLst/>
              <a:gdLst/>
              <a:ahLst/>
              <a:cxnLst/>
              <a:rect l="l" t="t" r="r" b="b"/>
              <a:pathLst>
                <a:path w="3175" h="6350">
                  <a:moveTo>
                    <a:pt x="0" y="5829"/>
                  </a:moveTo>
                  <a:lnTo>
                    <a:pt x="1574" y="2921"/>
                  </a:lnTo>
                  <a:lnTo>
                    <a:pt x="3149" y="0"/>
                  </a:lnTo>
                </a:path>
              </a:pathLst>
            </a:custGeom>
            <a:ln w="3175">
              <a:solidFill>
                <a:srgbClr val="565658"/>
              </a:solidFill>
            </a:ln>
          </p:spPr>
          <p:txBody>
            <a:bodyPr wrap="square" lIns="0" tIns="0" rIns="0" bIns="0" rtlCol="0"/>
            <a:lstStyle/>
            <a:p/>
          </p:txBody>
        </p:sp>
        <p:sp>
          <p:nvSpPr>
            <p:cNvPr id="4657" name="object 4657" descr=""/>
            <p:cNvSpPr/>
            <p:nvPr/>
          </p:nvSpPr>
          <p:spPr>
            <a:xfrm>
              <a:off x="2216867" y="8568230"/>
              <a:ext cx="6985" cy="635"/>
            </a:xfrm>
            <a:custGeom>
              <a:avLst/>
              <a:gdLst/>
              <a:ahLst/>
              <a:cxnLst/>
              <a:rect l="l" t="t" r="r" b="b"/>
              <a:pathLst>
                <a:path w="6985" h="634">
                  <a:moveTo>
                    <a:pt x="0" y="596"/>
                  </a:moveTo>
                  <a:lnTo>
                    <a:pt x="6870" y="0"/>
                  </a:lnTo>
                </a:path>
              </a:pathLst>
            </a:custGeom>
            <a:ln w="3175">
              <a:solidFill>
                <a:srgbClr val="565658"/>
              </a:solidFill>
            </a:ln>
          </p:spPr>
          <p:txBody>
            <a:bodyPr wrap="square" lIns="0" tIns="0" rIns="0" bIns="0" rtlCol="0"/>
            <a:lstStyle/>
            <a:p/>
          </p:txBody>
        </p:sp>
        <p:sp>
          <p:nvSpPr>
            <p:cNvPr id="4658" name="object 4658" descr=""/>
            <p:cNvSpPr/>
            <p:nvPr/>
          </p:nvSpPr>
          <p:spPr>
            <a:xfrm>
              <a:off x="2343470" y="8464042"/>
              <a:ext cx="1270" cy="635"/>
            </a:xfrm>
            <a:custGeom>
              <a:avLst/>
              <a:gdLst/>
              <a:ahLst/>
              <a:cxnLst/>
              <a:rect l="l" t="t" r="r" b="b"/>
              <a:pathLst>
                <a:path w="1269" h="634">
                  <a:moveTo>
                    <a:pt x="0" y="165"/>
                  </a:moveTo>
                  <a:lnTo>
                    <a:pt x="266" y="0"/>
                  </a:lnTo>
                  <a:lnTo>
                    <a:pt x="457" y="0"/>
                  </a:lnTo>
                  <a:lnTo>
                    <a:pt x="673" y="63"/>
                  </a:lnTo>
                </a:path>
              </a:pathLst>
            </a:custGeom>
            <a:ln w="3175">
              <a:solidFill>
                <a:srgbClr val="565658"/>
              </a:solidFill>
            </a:ln>
          </p:spPr>
          <p:txBody>
            <a:bodyPr wrap="square" lIns="0" tIns="0" rIns="0" bIns="0" rtlCol="0"/>
            <a:lstStyle/>
            <a:p/>
          </p:txBody>
        </p:sp>
        <p:sp>
          <p:nvSpPr>
            <p:cNvPr id="4659" name="object 4659" descr=""/>
            <p:cNvSpPr/>
            <p:nvPr/>
          </p:nvSpPr>
          <p:spPr>
            <a:xfrm>
              <a:off x="2396738" y="8587430"/>
              <a:ext cx="5715" cy="4445"/>
            </a:xfrm>
            <a:custGeom>
              <a:avLst/>
              <a:gdLst/>
              <a:ahLst/>
              <a:cxnLst/>
              <a:rect l="l" t="t" r="r" b="b"/>
              <a:pathLst>
                <a:path w="5714" h="4445">
                  <a:moveTo>
                    <a:pt x="0" y="0"/>
                  </a:moveTo>
                  <a:lnTo>
                    <a:pt x="2819" y="1905"/>
                  </a:lnTo>
                  <a:lnTo>
                    <a:pt x="5626" y="3822"/>
                  </a:lnTo>
                </a:path>
              </a:pathLst>
            </a:custGeom>
            <a:ln w="3175">
              <a:solidFill>
                <a:srgbClr val="565658"/>
              </a:solidFill>
            </a:ln>
          </p:spPr>
          <p:txBody>
            <a:bodyPr wrap="square" lIns="0" tIns="0" rIns="0" bIns="0" rtlCol="0"/>
            <a:lstStyle/>
            <a:p/>
          </p:txBody>
        </p:sp>
        <p:sp>
          <p:nvSpPr>
            <p:cNvPr id="4660" name="object 4660" descr=""/>
            <p:cNvSpPr/>
            <p:nvPr/>
          </p:nvSpPr>
          <p:spPr>
            <a:xfrm>
              <a:off x="2406365" y="8578742"/>
              <a:ext cx="635" cy="635"/>
            </a:xfrm>
            <a:custGeom>
              <a:avLst/>
              <a:gdLst/>
              <a:ahLst/>
              <a:cxnLst/>
              <a:rect l="l" t="t" r="r" b="b"/>
              <a:pathLst>
                <a:path w="635" h="634">
                  <a:moveTo>
                    <a:pt x="431" y="0"/>
                  </a:moveTo>
                  <a:lnTo>
                    <a:pt x="368" y="215"/>
                  </a:lnTo>
                  <a:lnTo>
                    <a:pt x="266" y="355"/>
                  </a:lnTo>
                  <a:lnTo>
                    <a:pt x="139" y="457"/>
                  </a:lnTo>
                  <a:lnTo>
                    <a:pt x="0" y="495"/>
                  </a:lnTo>
                </a:path>
              </a:pathLst>
            </a:custGeom>
            <a:ln w="3175">
              <a:solidFill>
                <a:srgbClr val="565658"/>
              </a:solidFill>
            </a:ln>
          </p:spPr>
          <p:txBody>
            <a:bodyPr wrap="square" lIns="0" tIns="0" rIns="0" bIns="0" rtlCol="0"/>
            <a:lstStyle/>
            <a:p/>
          </p:txBody>
        </p:sp>
        <p:sp>
          <p:nvSpPr>
            <p:cNvPr id="4661" name="object 4661" descr=""/>
            <p:cNvSpPr/>
            <p:nvPr/>
          </p:nvSpPr>
          <p:spPr>
            <a:xfrm>
              <a:off x="2402368" y="8591250"/>
              <a:ext cx="635" cy="635"/>
            </a:xfrm>
            <a:custGeom>
              <a:avLst/>
              <a:gdLst/>
              <a:ahLst/>
              <a:cxnLst/>
              <a:rect l="l" t="t" r="r" b="b"/>
              <a:pathLst>
                <a:path w="635" h="634">
                  <a:moveTo>
                    <a:pt x="0" y="0"/>
                  </a:moveTo>
                  <a:lnTo>
                    <a:pt x="152" y="266"/>
                  </a:lnTo>
                  <a:lnTo>
                    <a:pt x="139" y="431"/>
                  </a:lnTo>
                  <a:lnTo>
                    <a:pt x="76" y="635"/>
                  </a:lnTo>
                </a:path>
              </a:pathLst>
            </a:custGeom>
            <a:ln w="3175">
              <a:solidFill>
                <a:srgbClr val="565658"/>
              </a:solidFill>
            </a:ln>
          </p:spPr>
          <p:txBody>
            <a:bodyPr wrap="square" lIns="0" tIns="0" rIns="0" bIns="0" rtlCol="0"/>
            <a:lstStyle/>
            <a:p/>
          </p:txBody>
        </p:sp>
        <p:sp>
          <p:nvSpPr>
            <p:cNvPr id="4662" name="object 4662" descr=""/>
            <p:cNvSpPr/>
            <p:nvPr/>
          </p:nvSpPr>
          <p:spPr>
            <a:xfrm>
              <a:off x="2399746" y="8578749"/>
              <a:ext cx="6985" cy="635"/>
            </a:xfrm>
            <a:custGeom>
              <a:avLst/>
              <a:gdLst/>
              <a:ahLst/>
              <a:cxnLst/>
              <a:rect l="l" t="t" r="r" b="b"/>
              <a:pathLst>
                <a:path w="6985" h="634">
                  <a:moveTo>
                    <a:pt x="6604" y="482"/>
                  </a:moveTo>
                  <a:lnTo>
                    <a:pt x="0" y="0"/>
                  </a:lnTo>
                </a:path>
              </a:pathLst>
            </a:custGeom>
            <a:ln w="3175">
              <a:solidFill>
                <a:srgbClr val="565658"/>
              </a:solidFill>
            </a:ln>
          </p:spPr>
          <p:txBody>
            <a:bodyPr wrap="square" lIns="0" tIns="0" rIns="0" bIns="0" rtlCol="0"/>
            <a:lstStyle/>
            <a:p/>
          </p:txBody>
        </p:sp>
        <p:sp>
          <p:nvSpPr>
            <p:cNvPr id="4663" name="object 4663" descr=""/>
            <p:cNvSpPr/>
            <p:nvPr/>
          </p:nvSpPr>
          <p:spPr>
            <a:xfrm>
              <a:off x="2344111" y="8463772"/>
              <a:ext cx="51435" cy="39370"/>
            </a:xfrm>
            <a:custGeom>
              <a:avLst/>
              <a:gdLst/>
              <a:ahLst/>
              <a:cxnLst/>
              <a:rect l="l" t="t" r="r" b="b"/>
              <a:pathLst>
                <a:path w="51435" h="39370">
                  <a:moveTo>
                    <a:pt x="165" y="0"/>
                  </a:moveTo>
                  <a:lnTo>
                    <a:pt x="0" y="317"/>
                  </a:lnTo>
                </a:path>
                <a:path w="51435" h="39370">
                  <a:moveTo>
                    <a:pt x="165" y="0"/>
                  </a:moveTo>
                  <a:lnTo>
                    <a:pt x="33464" y="18694"/>
                  </a:lnTo>
                  <a:lnTo>
                    <a:pt x="43256" y="28536"/>
                  </a:lnTo>
                  <a:lnTo>
                    <a:pt x="51041" y="38925"/>
                  </a:lnTo>
                </a:path>
              </a:pathLst>
            </a:custGeom>
            <a:ln w="3175">
              <a:solidFill>
                <a:srgbClr val="565658"/>
              </a:solidFill>
            </a:ln>
          </p:spPr>
          <p:txBody>
            <a:bodyPr wrap="square" lIns="0" tIns="0" rIns="0" bIns="0" rtlCol="0"/>
            <a:lstStyle/>
            <a:p/>
          </p:txBody>
        </p:sp>
        <p:sp>
          <p:nvSpPr>
            <p:cNvPr id="4664" name="object 4664" descr=""/>
            <p:cNvSpPr/>
            <p:nvPr/>
          </p:nvSpPr>
          <p:spPr>
            <a:xfrm>
              <a:off x="2394852" y="8502952"/>
              <a:ext cx="635" cy="1270"/>
            </a:xfrm>
            <a:custGeom>
              <a:avLst/>
              <a:gdLst/>
              <a:ahLst/>
              <a:cxnLst/>
              <a:rect l="l" t="t" r="r" b="b"/>
              <a:pathLst>
                <a:path w="635" h="1270">
                  <a:moveTo>
                    <a:pt x="0" y="0"/>
                  </a:moveTo>
                  <a:lnTo>
                    <a:pt x="127" y="177"/>
                  </a:lnTo>
                  <a:lnTo>
                    <a:pt x="165" y="342"/>
                  </a:lnTo>
                  <a:lnTo>
                    <a:pt x="152" y="533"/>
                  </a:lnTo>
                </a:path>
              </a:pathLst>
            </a:custGeom>
            <a:ln w="3175">
              <a:solidFill>
                <a:srgbClr val="565658"/>
              </a:solidFill>
            </a:ln>
          </p:spPr>
          <p:txBody>
            <a:bodyPr wrap="square" lIns="0" tIns="0" rIns="0" bIns="0" rtlCol="0"/>
            <a:lstStyle/>
            <a:p/>
          </p:txBody>
        </p:sp>
        <p:sp>
          <p:nvSpPr>
            <p:cNvPr id="4665" name="object 4665" descr=""/>
            <p:cNvSpPr/>
            <p:nvPr/>
          </p:nvSpPr>
          <p:spPr>
            <a:xfrm>
              <a:off x="2406797" y="8578742"/>
              <a:ext cx="635" cy="635"/>
            </a:xfrm>
            <a:custGeom>
              <a:avLst/>
              <a:gdLst/>
              <a:ahLst/>
              <a:cxnLst/>
              <a:rect l="l" t="t" r="r" b="b"/>
              <a:pathLst>
                <a:path w="635" h="634">
                  <a:moveTo>
                    <a:pt x="0" y="0"/>
                  </a:moveTo>
                  <a:lnTo>
                    <a:pt x="266" y="50"/>
                  </a:lnTo>
                </a:path>
              </a:pathLst>
            </a:custGeom>
            <a:ln w="3175">
              <a:solidFill>
                <a:srgbClr val="565658"/>
              </a:solidFill>
            </a:ln>
          </p:spPr>
          <p:txBody>
            <a:bodyPr wrap="square" lIns="0" tIns="0" rIns="0" bIns="0" rtlCol="0"/>
            <a:lstStyle/>
            <a:p/>
          </p:txBody>
        </p:sp>
        <p:sp>
          <p:nvSpPr>
            <p:cNvPr id="4666" name="object 4666" descr=""/>
            <p:cNvSpPr/>
            <p:nvPr/>
          </p:nvSpPr>
          <p:spPr>
            <a:xfrm>
              <a:off x="2390139" y="8503602"/>
              <a:ext cx="5080" cy="5080"/>
            </a:xfrm>
            <a:custGeom>
              <a:avLst/>
              <a:gdLst/>
              <a:ahLst/>
              <a:cxnLst/>
              <a:rect l="l" t="t" r="r" b="b"/>
              <a:pathLst>
                <a:path w="5080" h="5079">
                  <a:moveTo>
                    <a:pt x="4787" y="0"/>
                  </a:moveTo>
                  <a:lnTo>
                    <a:pt x="2387" y="2273"/>
                  </a:lnTo>
                  <a:lnTo>
                    <a:pt x="0" y="4571"/>
                  </a:lnTo>
                </a:path>
              </a:pathLst>
            </a:custGeom>
            <a:ln w="3175">
              <a:solidFill>
                <a:srgbClr val="565658"/>
              </a:solidFill>
            </a:ln>
          </p:spPr>
          <p:txBody>
            <a:bodyPr wrap="square" lIns="0" tIns="0" rIns="0" bIns="0" rtlCol="0"/>
            <a:lstStyle/>
            <a:p/>
          </p:txBody>
        </p:sp>
        <p:sp>
          <p:nvSpPr>
            <p:cNvPr id="4667" name="object 4667" descr=""/>
            <p:cNvSpPr/>
            <p:nvPr/>
          </p:nvSpPr>
          <p:spPr>
            <a:xfrm>
              <a:off x="2401492" y="8514951"/>
              <a:ext cx="635" cy="635"/>
            </a:xfrm>
            <a:custGeom>
              <a:avLst/>
              <a:gdLst/>
              <a:ahLst/>
              <a:cxnLst/>
              <a:rect l="l" t="t" r="r" b="b"/>
              <a:pathLst>
                <a:path w="635" h="634">
                  <a:moveTo>
                    <a:pt x="342" y="0"/>
                  </a:moveTo>
                  <a:lnTo>
                    <a:pt x="88" y="88"/>
                  </a:lnTo>
                </a:path>
              </a:pathLst>
            </a:custGeom>
            <a:ln w="3175">
              <a:solidFill>
                <a:srgbClr val="565658"/>
              </a:solidFill>
            </a:ln>
          </p:spPr>
          <p:txBody>
            <a:bodyPr wrap="square" lIns="0" tIns="0" rIns="0" bIns="0" rtlCol="0"/>
            <a:lstStyle/>
            <a:p/>
          </p:txBody>
        </p:sp>
        <p:sp>
          <p:nvSpPr>
            <p:cNvPr id="4668" name="object 4668" descr=""/>
            <p:cNvSpPr/>
            <p:nvPr/>
          </p:nvSpPr>
          <p:spPr>
            <a:xfrm>
              <a:off x="2394543" y="8514660"/>
              <a:ext cx="6985" cy="1905"/>
            </a:xfrm>
            <a:custGeom>
              <a:avLst/>
              <a:gdLst/>
              <a:ahLst/>
              <a:cxnLst/>
              <a:rect l="l" t="t" r="r" b="b"/>
              <a:pathLst>
                <a:path w="6985" h="1904">
                  <a:moveTo>
                    <a:pt x="0" y="1574"/>
                  </a:moveTo>
                  <a:lnTo>
                    <a:pt x="3187" y="800"/>
                  </a:lnTo>
                  <a:lnTo>
                    <a:pt x="6413" y="0"/>
                  </a:lnTo>
                </a:path>
              </a:pathLst>
            </a:custGeom>
            <a:ln w="3175">
              <a:solidFill>
                <a:srgbClr val="565658"/>
              </a:solidFill>
            </a:ln>
          </p:spPr>
          <p:txBody>
            <a:bodyPr wrap="square" lIns="0" tIns="0" rIns="0" bIns="0" rtlCol="0"/>
            <a:lstStyle/>
            <a:p/>
          </p:txBody>
        </p:sp>
        <p:sp>
          <p:nvSpPr>
            <p:cNvPr id="4669" name="object 4669" descr=""/>
            <p:cNvSpPr/>
            <p:nvPr/>
          </p:nvSpPr>
          <p:spPr>
            <a:xfrm>
              <a:off x="2401835" y="8514951"/>
              <a:ext cx="8890" cy="64135"/>
            </a:xfrm>
            <a:custGeom>
              <a:avLst/>
              <a:gdLst/>
              <a:ahLst/>
              <a:cxnLst/>
              <a:rect l="l" t="t" r="r" b="b"/>
              <a:pathLst>
                <a:path w="8889" h="64134">
                  <a:moveTo>
                    <a:pt x="0" y="0"/>
                  </a:moveTo>
                  <a:lnTo>
                    <a:pt x="8458" y="35902"/>
                  </a:lnTo>
                  <a:lnTo>
                    <a:pt x="8420" y="43878"/>
                  </a:lnTo>
                  <a:lnTo>
                    <a:pt x="8001" y="49301"/>
                  </a:lnTo>
                  <a:lnTo>
                    <a:pt x="7785" y="51117"/>
                  </a:lnTo>
                  <a:lnTo>
                    <a:pt x="5321" y="63842"/>
                  </a:lnTo>
                </a:path>
              </a:pathLst>
            </a:custGeom>
            <a:ln w="3175">
              <a:solidFill>
                <a:srgbClr val="565658"/>
              </a:solidFill>
            </a:ln>
          </p:spPr>
          <p:txBody>
            <a:bodyPr wrap="square" lIns="0" tIns="0" rIns="0" bIns="0" rtlCol="0"/>
            <a:lstStyle/>
            <a:p/>
          </p:txBody>
        </p:sp>
        <p:sp>
          <p:nvSpPr>
            <p:cNvPr id="4670" name="object 4670" descr=""/>
            <p:cNvSpPr/>
            <p:nvPr/>
          </p:nvSpPr>
          <p:spPr>
            <a:xfrm>
              <a:off x="2400967" y="8514665"/>
              <a:ext cx="635" cy="635"/>
            </a:xfrm>
            <a:custGeom>
              <a:avLst/>
              <a:gdLst/>
              <a:ahLst/>
              <a:cxnLst/>
              <a:rect l="l" t="t" r="r" b="b"/>
              <a:pathLst>
                <a:path w="635" h="634">
                  <a:moveTo>
                    <a:pt x="0" y="0"/>
                  </a:moveTo>
                  <a:lnTo>
                    <a:pt x="165" y="0"/>
                  </a:lnTo>
                  <a:lnTo>
                    <a:pt x="419" y="228"/>
                  </a:lnTo>
                  <a:lnTo>
                    <a:pt x="508" y="406"/>
                  </a:lnTo>
                </a:path>
              </a:pathLst>
            </a:custGeom>
            <a:ln w="3175">
              <a:solidFill>
                <a:srgbClr val="565658"/>
              </a:solidFill>
            </a:ln>
          </p:spPr>
          <p:txBody>
            <a:bodyPr wrap="square" lIns="0" tIns="0" rIns="0" bIns="0" rtlCol="0"/>
            <a:lstStyle/>
            <a:p/>
          </p:txBody>
        </p:sp>
        <p:sp>
          <p:nvSpPr>
            <p:cNvPr id="4671" name="object 4671" descr=""/>
            <p:cNvSpPr/>
            <p:nvPr/>
          </p:nvSpPr>
          <p:spPr>
            <a:xfrm>
              <a:off x="2382122" y="8654111"/>
              <a:ext cx="635" cy="635"/>
            </a:xfrm>
            <a:custGeom>
              <a:avLst/>
              <a:gdLst/>
              <a:ahLst/>
              <a:cxnLst/>
              <a:rect l="l" t="t" r="r" b="b"/>
              <a:pathLst>
                <a:path w="635" h="634">
                  <a:moveTo>
                    <a:pt x="266" y="0"/>
                  </a:moveTo>
                  <a:lnTo>
                    <a:pt x="228" y="228"/>
                  </a:lnTo>
                  <a:lnTo>
                    <a:pt x="126" y="368"/>
                  </a:lnTo>
                  <a:lnTo>
                    <a:pt x="0" y="444"/>
                  </a:lnTo>
                </a:path>
              </a:pathLst>
            </a:custGeom>
            <a:ln w="3175">
              <a:solidFill>
                <a:srgbClr val="565658"/>
              </a:solidFill>
            </a:ln>
          </p:spPr>
          <p:txBody>
            <a:bodyPr wrap="square" lIns="0" tIns="0" rIns="0" bIns="0" rtlCol="0"/>
            <a:lstStyle/>
            <a:p/>
          </p:txBody>
        </p:sp>
        <p:sp>
          <p:nvSpPr>
            <p:cNvPr id="4672" name="object 4672" descr=""/>
            <p:cNvSpPr/>
            <p:nvPr/>
          </p:nvSpPr>
          <p:spPr>
            <a:xfrm>
              <a:off x="2330696" y="8460508"/>
              <a:ext cx="635" cy="635"/>
            </a:xfrm>
            <a:custGeom>
              <a:avLst/>
              <a:gdLst/>
              <a:ahLst/>
              <a:cxnLst/>
              <a:rect l="l" t="t" r="r" b="b"/>
              <a:pathLst>
                <a:path w="635" h="634">
                  <a:moveTo>
                    <a:pt x="0" y="355"/>
                  </a:moveTo>
                  <a:lnTo>
                    <a:pt x="12" y="88"/>
                  </a:lnTo>
                </a:path>
              </a:pathLst>
            </a:custGeom>
            <a:ln w="3175">
              <a:solidFill>
                <a:srgbClr val="565658"/>
              </a:solidFill>
            </a:ln>
          </p:spPr>
          <p:txBody>
            <a:bodyPr wrap="square" lIns="0" tIns="0" rIns="0" bIns="0" rtlCol="0"/>
            <a:lstStyle/>
            <a:p/>
          </p:txBody>
        </p:sp>
        <p:sp>
          <p:nvSpPr>
            <p:cNvPr id="4673" name="object 4673" descr=""/>
            <p:cNvSpPr/>
            <p:nvPr/>
          </p:nvSpPr>
          <p:spPr>
            <a:xfrm>
              <a:off x="2375118" y="8654558"/>
              <a:ext cx="7620" cy="1905"/>
            </a:xfrm>
            <a:custGeom>
              <a:avLst/>
              <a:gdLst/>
              <a:ahLst/>
              <a:cxnLst/>
              <a:rect l="l" t="t" r="r" b="b"/>
              <a:pathLst>
                <a:path w="7619" h="1904">
                  <a:moveTo>
                    <a:pt x="7010" y="0"/>
                  </a:moveTo>
                  <a:lnTo>
                    <a:pt x="3530" y="698"/>
                  </a:lnTo>
                  <a:lnTo>
                    <a:pt x="0" y="1371"/>
                  </a:lnTo>
                </a:path>
              </a:pathLst>
            </a:custGeom>
            <a:ln w="3175">
              <a:solidFill>
                <a:srgbClr val="565658"/>
              </a:solidFill>
            </a:ln>
          </p:spPr>
          <p:txBody>
            <a:bodyPr wrap="square" lIns="0" tIns="0" rIns="0" bIns="0" rtlCol="0"/>
            <a:lstStyle/>
            <a:p/>
          </p:txBody>
        </p:sp>
        <p:sp>
          <p:nvSpPr>
            <p:cNvPr id="4674" name="object 4674" descr=""/>
            <p:cNvSpPr/>
            <p:nvPr/>
          </p:nvSpPr>
          <p:spPr>
            <a:xfrm>
              <a:off x="2258687" y="8459425"/>
              <a:ext cx="72390" cy="19050"/>
            </a:xfrm>
            <a:custGeom>
              <a:avLst/>
              <a:gdLst/>
              <a:ahLst/>
              <a:cxnLst/>
              <a:rect l="l" t="t" r="r" b="b"/>
              <a:pathLst>
                <a:path w="72389" h="19050">
                  <a:moveTo>
                    <a:pt x="0" y="18554"/>
                  </a:moveTo>
                  <a:lnTo>
                    <a:pt x="152" y="18808"/>
                  </a:lnTo>
                </a:path>
                <a:path w="72389" h="19050">
                  <a:moveTo>
                    <a:pt x="0" y="18554"/>
                  </a:moveTo>
                  <a:lnTo>
                    <a:pt x="38646" y="1562"/>
                  </a:lnTo>
                  <a:lnTo>
                    <a:pt x="62090" y="0"/>
                  </a:lnTo>
                  <a:lnTo>
                    <a:pt x="67157" y="419"/>
                  </a:lnTo>
                  <a:lnTo>
                    <a:pt x="72021" y="1092"/>
                  </a:lnTo>
                </a:path>
              </a:pathLst>
            </a:custGeom>
            <a:ln w="3175">
              <a:solidFill>
                <a:srgbClr val="565658"/>
              </a:solidFill>
            </a:ln>
          </p:spPr>
          <p:txBody>
            <a:bodyPr wrap="square" lIns="0" tIns="0" rIns="0" bIns="0" rtlCol="0"/>
            <a:lstStyle/>
            <a:p/>
          </p:txBody>
        </p:sp>
        <p:sp>
          <p:nvSpPr>
            <p:cNvPr id="4675" name="object 4675" descr=""/>
            <p:cNvSpPr/>
            <p:nvPr/>
          </p:nvSpPr>
          <p:spPr>
            <a:xfrm>
              <a:off x="2199577" y="8657414"/>
              <a:ext cx="635" cy="635"/>
            </a:xfrm>
            <a:custGeom>
              <a:avLst/>
              <a:gdLst/>
              <a:ahLst/>
              <a:cxnLst/>
              <a:rect l="l" t="t" r="r" b="b"/>
              <a:pathLst>
                <a:path w="635" h="634">
                  <a:moveTo>
                    <a:pt x="0" y="596"/>
                  </a:moveTo>
                  <a:lnTo>
                    <a:pt x="50" y="355"/>
                  </a:lnTo>
                  <a:lnTo>
                    <a:pt x="127" y="165"/>
                  </a:lnTo>
                  <a:lnTo>
                    <a:pt x="266" y="50"/>
                  </a:lnTo>
                  <a:lnTo>
                    <a:pt x="431" y="0"/>
                  </a:lnTo>
                </a:path>
              </a:pathLst>
            </a:custGeom>
            <a:ln w="3175">
              <a:solidFill>
                <a:srgbClr val="565658"/>
              </a:solidFill>
            </a:ln>
          </p:spPr>
          <p:txBody>
            <a:bodyPr wrap="square" lIns="0" tIns="0" rIns="0" bIns="0" rtlCol="0"/>
            <a:lstStyle/>
            <a:p/>
          </p:txBody>
        </p:sp>
        <p:sp>
          <p:nvSpPr>
            <p:cNvPr id="4676" name="object 4676" descr=""/>
            <p:cNvSpPr/>
            <p:nvPr/>
          </p:nvSpPr>
          <p:spPr>
            <a:xfrm>
              <a:off x="2203376" y="8644929"/>
              <a:ext cx="6350" cy="3810"/>
            </a:xfrm>
            <a:custGeom>
              <a:avLst/>
              <a:gdLst/>
              <a:ahLst/>
              <a:cxnLst/>
              <a:rect l="l" t="t" r="r" b="b"/>
              <a:pathLst>
                <a:path w="6350" h="3809">
                  <a:moveTo>
                    <a:pt x="6248" y="3657"/>
                  </a:moveTo>
                  <a:lnTo>
                    <a:pt x="3060" y="1803"/>
                  </a:lnTo>
                  <a:lnTo>
                    <a:pt x="0" y="0"/>
                  </a:lnTo>
                </a:path>
              </a:pathLst>
            </a:custGeom>
            <a:ln w="3175">
              <a:solidFill>
                <a:srgbClr val="565658"/>
              </a:solidFill>
            </a:ln>
          </p:spPr>
          <p:txBody>
            <a:bodyPr wrap="square" lIns="0" tIns="0" rIns="0" bIns="0" rtlCol="0"/>
            <a:lstStyle/>
            <a:p/>
          </p:txBody>
        </p:sp>
        <p:sp>
          <p:nvSpPr>
            <p:cNvPr id="4677" name="object 4677" descr=""/>
            <p:cNvSpPr/>
            <p:nvPr/>
          </p:nvSpPr>
          <p:spPr>
            <a:xfrm>
              <a:off x="2200012" y="8657410"/>
              <a:ext cx="7620" cy="635"/>
            </a:xfrm>
            <a:custGeom>
              <a:avLst/>
              <a:gdLst/>
              <a:ahLst/>
              <a:cxnLst/>
              <a:rect l="l" t="t" r="r" b="b"/>
              <a:pathLst>
                <a:path w="7619" h="634">
                  <a:moveTo>
                    <a:pt x="0" y="0"/>
                  </a:moveTo>
                  <a:lnTo>
                    <a:pt x="3543" y="12"/>
                  </a:lnTo>
                  <a:lnTo>
                    <a:pt x="7175" y="25"/>
                  </a:lnTo>
                </a:path>
              </a:pathLst>
            </a:custGeom>
            <a:ln w="3175">
              <a:solidFill>
                <a:srgbClr val="565658"/>
              </a:solidFill>
            </a:ln>
          </p:spPr>
          <p:txBody>
            <a:bodyPr wrap="square" lIns="0" tIns="0" rIns="0" bIns="0" rtlCol="0"/>
            <a:lstStyle/>
            <a:p/>
          </p:txBody>
        </p:sp>
        <p:sp>
          <p:nvSpPr>
            <p:cNvPr id="4678" name="object 4678" descr=""/>
            <p:cNvSpPr/>
            <p:nvPr/>
          </p:nvSpPr>
          <p:spPr>
            <a:xfrm>
              <a:off x="2374513" y="8665105"/>
              <a:ext cx="6985" cy="2540"/>
            </a:xfrm>
            <a:custGeom>
              <a:avLst/>
              <a:gdLst/>
              <a:ahLst/>
              <a:cxnLst/>
              <a:rect l="l" t="t" r="r" b="b"/>
              <a:pathLst>
                <a:path w="6985" h="2540">
                  <a:moveTo>
                    <a:pt x="0" y="0"/>
                  </a:moveTo>
                  <a:lnTo>
                    <a:pt x="3378" y="1155"/>
                  </a:lnTo>
                  <a:lnTo>
                    <a:pt x="6731" y="2286"/>
                  </a:lnTo>
                </a:path>
              </a:pathLst>
            </a:custGeom>
            <a:ln w="3175">
              <a:solidFill>
                <a:srgbClr val="565658"/>
              </a:solidFill>
            </a:ln>
          </p:spPr>
          <p:txBody>
            <a:bodyPr wrap="square" lIns="0" tIns="0" rIns="0" bIns="0" rtlCol="0"/>
            <a:lstStyle/>
            <a:p/>
          </p:txBody>
        </p:sp>
        <p:sp>
          <p:nvSpPr>
            <p:cNvPr id="4679" name="object 4679" descr=""/>
            <p:cNvSpPr/>
            <p:nvPr/>
          </p:nvSpPr>
          <p:spPr>
            <a:xfrm>
              <a:off x="2203208" y="8644393"/>
              <a:ext cx="635" cy="635"/>
            </a:xfrm>
            <a:custGeom>
              <a:avLst/>
              <a:gdLst/>
              <a:ahLst/>
              <a:cxnLst/>
              <a:rect l="l" t="t" r="r" b="b"/>
              <a:pathLst>
                <a:path w="635" h="634">
                  <a:moveTo>
                    <a:pt x="165" y="546"/>
                  </a:moveTo>
                  <a:lnTo>
                    <a:pt x="38" y="419"/>
                  </a:lnTo>
                  <a:lnTo>
                    <a:pt x="0" y="228"/>
                  </a:lnTo>
                  <a:lnTo>
                    <a:pt x="25" y="0"/>
                  </a:lnTo>
                </a:path>
              </a:pathLst>
            </a:custGeom>
            <a:ln w="3175">
              <a:solidFill>
                <a:srgbClr val="565658"/>
              </a:solidFill>
            </a:ln>
          </p:spPr>
          <p:txBody>
            <a:bodyPr wrap="square" lIns="0" tIns="0" rIns="0" bIns="0" rtlCol="0"/>
            <a:lstStyle/>
            <a:p/>
          </p:txBody>
        </p:sp>
        <p:sp>
          <p:nvSpPr>
            <p:cNvPr id="4680" name="object 4680" descr=""/>
            <p:cNvSpPr/>
            <p:nvPr/>
          </p:nvSpPr>
          <p:spPr>
            <a:xfrm>
              <a:off x="2381247" y="8667400"/>
              <a:ext cx="635" cy="1270"/>
            </a:xfrm>
            <a:custGeom>
              <a:avLst/>
              <a:gdLst/>
              <a:ahLst/>
              <a:cxnLst/>
              <a:rect l="l" t="t" r="r" b="b"/>
              <a:pathLst>
                <a:path w="635" h="1270">
                  <a:moveTo>
                    <a:pt x="0" y="0"/>
                  </a:moveTo>
                  <a:lnTo>
                    <a:pt x="139" y="101"/>
                  </a:lnTo>
                  <a:lnTo>
                    <a:pt x="241" y="253"/>
                  </a:lnTo>
                  <a:lnTo>
                    <a:pt x="254" y="482"/>
                  </a:lnTo>
                  <a:lnTo>
                    <a:pt x="215" y="698"/>
                  </a:lnTo>
                </a:path>
              </a:pathLst>
            </a:custGeom>
            <a:ln w="3175">
              <a:solidFill>
                <a:srgbClr val="565658"/>
              </a:solidFill>
            </a:ln>
          </p:spPr>
          <p:txBody>
            <a:bodyPr wrap="square" lIns="0" tIns="0" rIns="0" bIns="0" rtlCol="0"/>
            <a:lstStyle/>
            <a:p/>
          </p:txBody>
        </p:sp>
        <p:sp>
          <p:nvSpPr>
            <p:cNvPr id="4681" name="object 4681" descr=""/>
            <p:cNvSpPr/>
            <p:nvPr/>
          </p:nvSpPr>
          <p:spPr>
            <a:xfrm>
              <a:off x="2221721" y="8537807"/>
              <a:ext cx="635" cy="635"/>
            </a:xfrm>
            <a:custGeom>
              <a:avLst/>
              <a:gdLst/>
              <a:ahLst/>
              <a:cxnLst/>
              <a:rect l="l" t="t" r="r" b="b"/>
              <a:pathLst>
                <a:path w="635" h="634">
                  <a:moveTo>
                    <a:pt x="317" y="50"/>
                  </a:moveTo>
                  <a:lnTo>
                    <a:pt x="63" y="12"/>
                  </a:lnTo>
                  <a:lnTo>
                    <a:pt x="0" y="0"/>
                  </a:lnTo>
                </a:path>
              </a:pathLst>
            </a:custGeom>
            <a:ln w="3175">
              <a:solidFill>
                <a:srgbClr val="565658"/>
              </a:solidFill>
            </a:ln>
          </p:spPr>
          <p:txBody>
            <a:bodyPr wrap="square" lIns="0" tIns="0" rIns="0" bIns="0" rtlCol="0"/>
            <a:lstStyle/>
            <a:p/>
          </p:txBody>
        </p:sp>
        <p:sp>
          <p:nvSpPr>
            <p:cNvPr id="4682" name="object 4682" descr=""/>
            <p:cNvSpPr/>
            <p:nvPr/>
          </p:nvSpPr>
          <p:spPr>
            <a:xfrm>
              <a:off x="2388049" y="8631468"/>
              <a:ext cx="635" cy="635"/>
            </a:xfrm>
            <a:custGeom>
              <a:avLst/>
              <a:gdLst/>
              <a:ahLst/>
              <a:cxnLst/>
              <a:rect l="l" t="t" r="r" b="b"/>
              <a:pathLst>
                <a:path w="635" h="634">
                  <a:moveTo>
                    <a:pt x="304" y="114"/>
                  </a:moveTo>
                  <a:lnTo>
                    <a:pt x="203" y="76"/>
                  </a:lnTo>
                  <a:lnTo>
                    <a:pt x="0" y="0"/>
                  </a:lnTo>
                </a:path>
              </a:pathLst>
            </a:custGeom>
            <a:ln w="3175">
              <a:solidFill>
                <a:srgbClr val="565658"/>
              </a:solidFill>
            </a:ln>
          </p:spPr>
          <p:txBody>
            <a:bodyPr wrap="square" lIns="0" tIns="0" rIns="0" bIns="0" rtlCol="0"/>
            <a:lstStyle/>
            <a:p/>
          </p:txBody>
        </p:sp>
        <p:sp>
          <p:nvSpPr>
            <p:cNvPr id="4683" name="object 4683" descr=""/>
            <p:cNvSpPr/>
            <p:nvPr/>
          </p:nvSpPr>
          <p:spPr>
            <a:xfrm>
              <a:off x="2221716" y="8487078"/>
              <a:ext cx="26670" cy="50800"/>
            </a:xfrm>
            <a:custGeom>
              <a:avLst/>
              <a:gdLst/>
              <a:ahLst/>
              <a:cxnLst/>
              <a:rect l="l" t="t" r="r" b="b"/>
              <a:pathLst>
                <a:path w="26669" h="50800">
                  <a:moveTo>
                    <a:pt x="0" y="50723"/>
                  </a:moveTo>
                  <a:lnTo>
                    <a:pt x="15773" y="12649"/>
                  </a:lnTo>
                  <a:lnTo>
                    <a:pt x="25857" y="558"/>
                  </a:lnTo>
                  <a:lnTo>
                    <a:pt x="26403" y="0"/>
                  </a:lnTo>
                </a:path>
              </a:pathLst>
            </a:custGeom>
            <a:ln w="3175">
              <a:solidFill>
                <a:srgbClr val="565658"/>
              </a:solidFill>
            </a:ln>
          </p:spPr>
          <p:txBody>
            <a:bodyPr wrap="square" lIns="0" tIns="0" rIns="0" bIns="0" rtlCol="0"/>
            <a:lstStyle/>
            <a:p/>
          </p:txBody>
        </p:sp>
        <p:sp>
          <p:nvSpPr>
            <p:cNvPr id="4684" name="object 4684" descr=""/>
            <p:cNvSpPr/>
            <p:nvPr/>
          </p:nvSpPr>
          <p:spPr>
            <a:xfrm>
              <a:off x="2382779" y="8631583"/>
              <a:ext cx="5715" cy="22860"/>
            </a:xfrm>
            <a:custGeom>
              <a:avLst/>
              <a:gdLst/>
              <a:ahLst/>
              <a:cxnLst/>
              <a:rect l="l" t="t" r="r" b="b"/>
              <a:pathLst>
                <a:path w="5714" h="22859">
                  <a:moveTo>
                    <a:pt x="5575" y="0"/>
                  </a:moveTo>
                  <a:lnTo>
                    <a:pt x="2133" y="11264"/>
                  </a:lnTo>
                  <a:lnTo>
                    <a:pt x="0" y="22440"/>
                  </a:lnTo>
                </a:path>
              </a:pathLst>
            </a:custGeom>
            <a:ln w="3175">
              <a:solidFill>
                <a:srgbClr val="565658"/>
              </a:solidFill>
            </a:ln>
          </p:spPr>
          <p:txBody>
            <a:bodyPr wrap="square" lIns="0" tIns="0" rIns="0" bIns="0" rtlCol="0"/>
            <a:lstStyle/>
            <a:p/>
          </p:txBody>
        </p:sp>
        <p:sp>
          <p:nvSpPr>
            <p:cNvPr id="4685" name="object 4685" descr=""/>
            <p:cNvSpPr/>
            <p:nvPr/>
          </p:nvSpPr>
          <p:spPr>
            <a:xfrm>
              <a:off x="2248178" y="8487134"/>
              <a:ext cx="635" cy="635"/>
            </a:xfrm>
            <a:custGeom>
              <a:avLst/>
              <a:gdLst/>
              <a:ahLst/>
              <a:cxnLst/>
              <a:rect l="l" t="t" r="r" b="b"/>
              <a:pathLst>
                <a:path w="635" h="634">
                  <a:moveTo>
                    <a:pt x="215" y="165"/>
                  </a:moveTo>
                  <a:lnTo>
                    <a:pt x="0" y="0"/>
                  </a:lnTo>
                </a:path>
              </a:pathLst>
            </a:custGeom>
            <a:ln w="3175">
              <a:solidFill>
                <a:srgbClr val="565658"/>
              </a:solidFill>
            </a:ln>
          </p:spPr>
          <p:txBody>
            <a:bodyPr wrap="square" lIns="0" tIns="0" rIns="0" bIns="0" rtlCol="0"/>
            <a:lstStyle/>
            <a:p/>
          </p:txBody>
        </p:sp>
        <p:sp>
          <p:nvSpPr>
            <p:cNvPr id="4686" name="object 4686" descr=""/>
            <p:cNvSpPr/>
            <p:nvPr/>
          </p:nvSpPr>
          <p:spPr>
            <a:xfrm>
              <a:off x="2382389" y="8654035"/>
              <a:ext cx="635" cy="635"/>
            </a:xfrm>
            <a:custGeom>
              <a:avLst/>
              <a:gdLst/>
              <a:ahLst/>
              <a:cxnLst/>
              <a:rect l="l" t="t" r="r" b="b"/>
              <a:pathLst>
                <a:path w="635" h="634">
                  <a:moveTo>
                    <a:pt x="0" y="76"/>
                  </a:moveTo>
                  <a:lnTo>
                    <a:pt x="254" y="50"/>
                  </a:lnTo>
                </a:path>
              </a:pathLst>
            </a:custGeom>
            <a:ln w="3175">
              <a:solidFill>
                <a:srgbClr val="565658"/>
              </a:solidFill>
            </a:ln>
          </p:spPr>
          <p:txBody>
            <a:bodyPr wrap="square" lIns="0" tIns="0" rIns="0" bIns="0" rtlCol="0"/>
            <a:lstStyle/>
            <a:p/>
          </p:txBody>
        </p:sp>
        <p:sp>
          <p:nvSpPr>
            <p:cNvPr id="4687" name="object 4687" descr=""/>
            <p:cNvSpPr/>
            <p:nvPr/>
          </p:nvSpPr>
          <p:spPr>
            <a:xfrm>
              <a:off x="2394852" y="8502698"/>
              <a:ext cx="635" cy="635"/>
            </a:xfrm>
            <a:custGeom>
              <a:avLst/>
              <a:gdLst/>
              <a:ahLst/>
              <a:cxnLst/>
              <a:rect l="l" t="t" r="r" b="b"/>
              <a:pathLst>
                <a:path w="635" h="634">
                  <a:moveTo>
                    <a:pt x="0" y="254"/>
                  </a:moveTo>
                  <a:lnTo>
                    <a:pt x="203" y="101"/>
                  </a:lnTo>
                </a:path>
              </a:pathLst>
            </a:custGeom>
            <a:ln w="3175">
              <a:solidFill>
                <a:srgbClr val="565658"/>
              </a:solidFill>
            </a:ln>
          </p:spPr>
          <p:txBody>
            <a:bodyPr wrap="square" lIns="0" tIns="0" rIns="0" bIns="0" rtlCol="0"/>
            <a:lstStyle/>
            <a:p/>
          </p:txBody>
        </p:sp>
        <p:sp>
          <p:nvSpPr>
            <p:cNvPr id="4688" name="object 4688" descr=""/>
            <p:cNvSpPr/>
            <p:nvPr/>
          </p:nvSpPr>
          <p:spPr>
            <a:xfrm>
              <a:off x="2202969" y="8644081"/>
              <a:ext cx="635" cy="635"/>
            </a:xfrm>
            <a:custGeom>
              <a:avLst/>
              <a:gdLst/>
              <a:ahLst/>
              <a:cxnLst/>
              <a:rect l="l" t="t" r="r" b="b"/>
              <a:pathLst>
                <a:path w="635" h="634">
                  <a:moveTo>
                    <a:pt x="304" y="114"/>
                  </a:moveTo>
                  <a:lnTo>
                    <a:pt x="76" y="38"/>
                  </a:lnTo>
                  <a:lnTo>
                    <a:pt x="0" y="0"/>
                  </a:lnTo>
                </a:path>
              </a:pathLst>
            </a:custGeom>
            <a:ln w="3175">
              <a:solidFill>
                <a:srgbClr val="565658"/>
              </a:solidFill>
            </a:ln>
          </p:spPr>
          <p:txBody>
            <a:bodyPr wrap="square" lIns="0" tIns="0" rIns="0" bIns="0" rtlCol="0"/>
            <a:lstStyle/>
            <a:p/>
          </p:txBody>
        </p:sp>
        <p:sp>
          <p:nvSpPr>
            <p:cNvPr id="4689" name="object 4689" descr=""/>
            <p:cNvSpPr/>
            <p:nvPr/>
          </p:nvSpPr>
          <p:spPr>
            <a:xfrm>
              <a:off x="2394911" y="8503466"/>
              <a:ext cx="635" cy="635"/>
            </a:xfrm>
            <a:custGeom>
              <a:avLst/>
              <a:gdLst/>
              <a:ahLst/>
              <a:cxnLst/>
              <a:rect l="l" t="t" r="r" b="b"/>
              <a:pathLst>
                <a:path w="635" h="634">
                  <a:moveTo>
                    <a:pt x="152" y="0"/>
                  </a:moveTo>
                  <a:lnTo>
                    <a:pt x="0" y="139"/>
                  </a:lnTo>
                </a:path>
              </a:pathLst>
            </a:custGeom>
            <a:ln w="3175">
              <a:solidFill>
                <a:srgbClr val="565658"/>
              </a:solidFill>
            </a:ln>
          </p:spPr>
          <p:txBody>
            <a:bodyPr wrap="square" lIns="0" tIns="0" rIns="0" bIns="0" rtlCol="0"/>
            <a:lstStyle/>
            <a:p/>
          </p:txBody>
        </p:sp>
        <p:sp>
          <p:nvSpPr>
            <p:cNvPr id="4690" name="object 4690" descr=""/>
            <p:cNvSpPr/>
            <p:nvPr/>
          </p:nvSpPr>
          <p:spPr>
            <a:xfrm>
              <a:off x="2202963" y="8631048"/>
              <a:ext cx="2540" cy="13335"/>
            </a:xfrm>
            <a:custGeom>
              <a:avLst/>
              <a:gdLst/>
              <a:ahLst/>
              <a:cxnLst/>
              <a:rect l="l" t="t" r="r" b="b"/>
              <a:pathLst>
                <a:path w="2539" h="13334">
                  <a:moveTo>
                    <a:pt x="0" y="13030"/>
                  </a:moveTo>
                  <a:lnTo>
                    <a:pt x="1155" y="6527"/>
                  </a:lnTo>
                  <a:lnTo>
                    <a:pt x="2311" y="0"/>
                  </a:lnTo>
                </a:path>
              </a:pathLst>
            </a:custGeom>
            <a:ln w="3175">
              <a:solidFill>
                <a:srgbClr val="565658"/>
              </a:solidFill>
            </a:ln>
          </p:spPr>
          <p:txBody>
            <a:bodyPr wrap="square" lIns="0" tIns="0" rIns="0" bIns="0" rtlCol="0"/>
            <a:lstStyle/>
            <a:p/>
          </p:txBody>
        </p:sp>
        <p:sp>
          <p:nvSpPr>
            <p:cNvPr id="4691" name="object 4691" descr=""/>
            <p:cNvSpPr/>
            <p:nvPr/>
          </p:nvSpPr>
          <p:spPr>
            <a:xfrm>
              <a:off x="2343544" y="8463753"/>
              <a:ext cx="1270" cy="635"/>
            </a:xfrm>
            <a:custGeom>
              <a:avLst/>
              <a:gdLst/>
              <a:ahLst/>
              <a:cxnLst/>
              <a:rect l="l" t="t" r="r" b="b"/>
              <a:pathLst>
                <a:path w="1269" h="634">
                  <a:moveTo>
                    <a:pt x="0" y="304"/>
                  </a:moveTo>
                  <a:lnTo>
                    <a:pt x="152" y="126"/>
                  </a:lnTo>
                  <a:lnTo>
                    <a:pt x="304" y="38"/>
                  </a:lnTo>
                  <a:lnTo>
                    <a:pt x="508" y="0"/>
                  </a:lnTo>
                  <a:lnTo>
                    <a:pt x="736" y="25"/>
                  </a:lnTo>
                </a:path>
              </a:pathLst>
            </a:custGeom>
            <a:ln w="3175">
              <a:solidFill>
                <a:srgbClr val="565658"/>
              </a:solidFill>
            </a:ln>
          </p:spPr>
          <p:txBody>
            <a:bodyPr wrap="square" lIns="0" tIns="0" rIns="0" bIns="0" rtlCol="0"/>
            <a:lstStyle/>
            <a:p/>
          </p:txBody>
        </p:sp>
        <p:sp>
          <p:nvSpPr>
            <p:cNvPr id="4692" name="object 4692" descr=""/>
            <p:cNvSpPr/>
            <p:nvPr/>
          </p:nvSpPr>
          <p:spPr>
            <a:xfrm>
              <a:off x="2205301" y="8631061"/>
              <a:ext cx="635" cy="635"/>
            </a:xfrm>
            <a:custGeom>
              <a:avLst/>
              <a:gdLst/>
              <a:ahLst/>
              <a:cxnLst/>
              <a:rect l="l" t="t" r="r" b="b"/>
              <a:pathLst>
                <a:path w="635" h="634">
                  <a:moveTo>
                    <a:pt x="292" y="38"/>
                  </a:moveTo>
                  <a:lnTo>
                    <a:pt x="38" y="0"/>
                  </a:lnTo>
                  <a:lnTo>
                    <a:pt x="0" y="0"/>
                  </a:lnTo>
                </a:path>
              </a:pathLst>
            </a:custGeom>
            <a:ln w="3175">
              <a:solidFill>
                <a:srgbClr val="565658"/>
              </a:solidFill>
            </a:ln>
          </p:spPr>
          <p:txBody>
            <a:bodyPr wrap="square" lIns="0" tIns="0" rIns="0" bIns="0" rtlCol="0"/>
            <a:lstStyle/>
            <a:p/>
          </p:txBody>
        </p:sp>
        <p:sp>
          <p:nvSpPr>
            <p:cNvPr id="4693" name="object 4693" descr=""/>
            <p:cNvSpPr/>
            <p:nvPr/>
          </p:nvSpPr>
          <p:spPr>
            <a:xfrm>
              <a:off x="2343470" y="8464042"/>
              <a:ext cx="635" cy="635"/>
            </a:xfrm>
            <a:custGeom>
              <a:avLst/>
              <a:gdLst/>
              <a:ahLst/>
              <a:cxnLst/>
              <a:rect l="l" t="t" r="r" b="b"/>
              <a:pathLst>
                <a:path w="635" h="634">
                  <a:moveTo>
                    <a:pt x="0" y="165"/>
                  </a:moveTo>
                  <a:lnTo>
                    <a:pt x="76" y="50"/>
                  </a:lnTo>
                  <a:lnTo>
                    <a:pt x="88" y="0"/>
                  </a:lnTo>
                </a:path>
              </a:pathLst>
            </a:custGeom>
            <a:ln w="3175">
              <a:solidFill>
                <a:srgbClr val="565658"/>
              </a:solidFill>
            </a:ln>
          </p:spPr>
          <p:txBody>
            <a:bodyPr wrap="square" lIns="0" tIns="0" rIns="0" bIns="0" rtlCol="0"/>
            <a:lstStyle/>
            <a:p/>
          </p:txBody>
        </p:sp>
        <p:sp>
          <p:nvSpPr>
            <p:cNvPr id="4694" name="object 4694" descr=""/>
            <p:cNvSpPr/>
            <p:nvPr/>
          </p:nvSpPr>
          <p:spPr>
            <a:xfrm>
              <a:off x="2205271" y="8569346"/>
              <a:ext cx="11430" cy="62230"/>
            </a:xfrm>
            <a:custGeom>
              <a:avLst/>
              <a:gdLst/>
              <a:ahLst/>
              <a:cxnLst/>
              <a:rect l="l" t="t" r="r" b="b"/>
              <a:pathLst>
                <a:path w="11430" h="62229">
                  <a:moveTo>
                    <a:pt x="0" y="61709"/>
                  </a:moveTo>
                  <a:lnTo>
                    <a:pt x="10871" y="0"/>
                  </a:lnTo>
                </a:path>
              </a:pathLst>
            </a:custGeom>
            <a:ln w="3175">
              <a:solidFill>
                <a:srgbClr val="565658"/>
              </a:solidFill>
            </a:ln>
          </p:spPr>
          <p:txBody>
            <a:bodyPr wrap="square" lIns="0" tIns="0" rIns="0" bIns="0" rtlCol="0"/>
            <a:lstStyle/>
            <a:p/>
          </p:txBody>
        </p:sp>
        <p:sp>
          <p:nvSpPr>
            <p:cNvPr id="4695" name="object 4695" descr=""/>
            <p:cNvSpPr/>
            <p:nvPr/>
          </p:nvSpPr>
          <p:spPr>
            <a:xfrm>
              <a:off x="2218608" y="8555565"/>
              <a:ext cx="635" cy="635"/>
            </a:xfrm>
            <a:custGeom>
              <a:avLst/>
              <a:gdLst/>
              <a:ahLst/>
              <a:cxnLst/>
              <a:rect l="l" t="t" r="r" b="b"/>
              <a:pathLst>
                <a:path w="635" h="634">
                  <a:moveTo>
                    <a:pt x="304" y="635"/>
                  </a:moveTo>
                  <a:lnTo>
                    <a:pt x="139" y="533"/>
                  </a:lnTo>
                  <a:lnTo>
                    <a:pt x="38" y="381"/>
                  </a:lnTo>
                  <a:lnTo>
                    <a:pt x="0" y="190"/>
                  </a:lnTo>
                  <a:lnTo>
                    <a:pt x="0" y="0"/>
                  </a:lnTo>
                </a:path>
              </a:pathLst>
            </a:custGeom>
            <a:ln w="3175">
              <a:solidFill>
                <a:srgbClr val="565658"/>
              </a:solidFill>
            </a:ln>
          </p:spPr>
          <p:txBody>
            <a:bodyPr wrap="square" lIns="0" tIns="0" rIns="0" bIns="0" rtlCol="0"/>
            <a:lstStyle/>
            <a:p/>
          </p:txBody>
        </p:sp>
        <p:sp>
          <p:nvSpPr>
            <p:cNvPr id="4696" name="object 4696" descr=""/>
            <p:cNvSpPr/>
            <p:nvPr/>
          </p:nvSpPr>
          <p:spPr>
            <a:xfrm>
              <a:off x="2216228" y="8569341"/>
              <a:ext cx="635" cy="635"/>
            </a:xfrm>
            <a:custGeom>
              <a:avLst/>
              <a:gdLst/>
              <a:ahLst/>
              <a:cxnLst/>
              <a:rect l="l" t="t" r="r" b="b"/>
              <a:pathLst>
                <a:path w="635" h="634">
                  <a:moveTo>
                    <a:pt x="254" y="12"/>
                  </a:moveTo>
                  <a:lnTo>
                    <a:pt x="0" y="0"/>
                  </a:lnTo>
                </a:path>
              </a:pathLst>
            </a:custGeom>
            <a:ln w="3175">
              <a:solidFill>
                <a:srgbClr val="565658"/>
              </a:solidFill>
            </a:ln>
          </p:spPr>
          <p:txBody>
            <a:bodyPr wrap="square" lIns="0" tIns="0" rIns="0" bIns="0" rtlCol="0"/>
            <a:lstStyle/>
            <a:p/>
          </p:txBody>
        </p:sp>
        <p:sp>
          <p:nvSpPr>
            <p:cNvPr id="4697" name="object 4697" descr=""/>
            <p:cNvSpPr/>
            <p:nvPr/>
          </p:nvSpPr>
          <p:spPr>
            <a:xfrm>
              <a:off x="2216147" y="8568859"/>
              <a:ext cx="635" cy="635"/>
            </a:xfrm>
            <a:custGeom>
              <a:avLst/>
              <a:gdLst/>
              <a:ahLst/>
              <a:cxnLst/>
              <a:rect l="l" t="t" r="r" b="b"/>
              <a:pathLst>
                <a:path w="635" h="634">
                  <a:moveTo>
                    <a:pt x="0" y="482"/>
                  </a:moveTo>
                  <a:lnTo>
                    <a:pt x="76" y="279"/>
                  </a:lnTo>
                  <a:lnTo>
                    <a:pt x="203" y="139"/>
                  </a:lnTo>
                  <a:lnTo>
                    <a:pt x="546" y="0"/>
                  </a:lnTo>
                </a:path>
              </a:pathLst>
            </a:custGeom>
            <a:ln w="3175">
              <a:solidFill>
                <a:srgbClr val="565658"/>
              </a:solidFill>
            </a:ln>
          </p:spPr>
          <p:txBody>
            <a:bodyPr wrap="square" lIns="0" tIns="0" rIns="0" bIns="0" rtlCol="0"/>
            <a:lstStyle/>
            <a:p/>
          </p:txBody>
        </p:sp>
        <p:sp>
          <p:nvSpPr>
            <p:cNvPr id="4698" name="object 4698" descr=""/>
            <p:cNvSpPr/>
            <p:nvPr/>
          </p:nvSpPr>
          <p:spPr>
            <a:xfrm>
              <a:off x="2388074" y="8631350"/>
              <a:ext cx="635" cy="635"/>
            </a:xfrm>
            <a:custGeom>
              <a:avLst/>
              <a:gdLst/>
              <a:ahLst/>
              <a:cxnLst/>
              <a:rect l="l" t="t" r="r" b="b"/>
              <a:pathLst>
                <a:path w="635" h="634">
                  <a:moveTo>
                    <a:pt x="304" y="114"/>
                  </a:moveTo>
                  <a:lnTo>
                    <a:pt x="228" y="101"/>
                  </a:lnTo>
                  <a:lnTo>
                    <a:pt x="0" y="0"/>
                  </a:lnTo>
                </a:path>
              </a:pathLst>
            </a:custGeom>
            <a:ln w="3175">
              <a:solidFill>
                <a:srgbClr val="565658"/>
              </a:solidFill>
            </a:ln>
          </p:spPr>
          <p:txBody>
            <a:bodyPr wrap="square" lIns="0" tIns="0" rIns="0" bIns="0" rtlCol="0"/>
            <a:lstStyle/>
            <a:p/>
          </p:txBody>
        </p:sp>
        <p:sp>
          <p:nvSpPr>
            <p:cNvPr id="4699" name="object 4699" descr=""/>
            <p:cNvSpPr/>
            <p:nvPr/>
          </p:nvSpPr>
          <p:spPr>
            <a:xfrm>
              <a:off x="2216693" y="8568832"/>
              <a:ext cx="635" cy="635"/>
            </a:xfrm>
            <a:custGeom>
              <a:avLst/>
              <a:gdLst/>
              <a:ahLst/>
              <a:cxnLst/>
              <a:rect l="l" t="t" r="r" b="b"/>
              <a:pathLst>
                <a:path w="635" h="634">
                  <a:moveTo>
                    <a:pt x="0" y="12"/>
                  </a:moveTo>
                  <a:lnTo>
                    <a:pt x="177" y="0"/>
                  </a:lnTo>
                </a:path>
              </a:pathLst>
            </a:custGeom>
            <a:ln w="3175">
              <a:solidFill>
                <a:srgbClr val="565658"/>
              </a:solidFill>
            </a:ln>
          </p:spPr>
          <p:txBody>
            <a:bodyPr wrap="square" lIns="0" tIns="0" rIns="0" bIns="0" rtlCol="0"/>
            <a:lstStyle/>
            <a:p/>
          </p:txBody>
        </p:sp>
        <p:sp>
          <p:nvSpPr>
            <p:cNvPr id="4700" name="object 4700" descr=""/>
            <p:cNvSpPr/>
            <p:nvPr/>
          </p:nvSpPr>
          <p:spPr>
            <a:xfrm>
              <a:off x="2218590" y="8537807"/>
              <a:ext cx="3175" cy="18415"/>
            </a:xfrm>
            <a:custGeom>
              <a:avLst/>
              <a:gdLst/>
              <a:ahLst/>
              <a:cxnLst/>
              <a:rect l="l" t="t" r="r" b="b"/>
              <a:pathLst>
                <a:path w="3175" h="18415">
                  <a:moveTo>
                    <a:pt x="0" y="17754"/>
                  </a:moveTo>
                  <a:lnTo>
                    <a:pt x="266" y="17843"/>
                  </a:lnTo>
                </a:path>
                <a:path w="3175" h="18415">
                  <a:moveTo>
                    <a:pt x="0" y="17754"/>
                  </a:moveTo>
                  <a:lnTo>
                    <a:pt x="3124" y="0"/>
                  </a:lnTo>
                </a:path>
              </a:pathLst>
            </a:custGeom>
            <a:ln w="3175">
              <a:solidFill>
                <a:srgbClr val="565658"/>
              </a:solidFill>
            </a:ln>
          </p:spPr>
          <p:txBody>
            <a:bodyPr wrap="square" lIns="0" tIns="0" rIns="0" bIns="0" rtlCol="0"/>
            <a:lstStyle/>
            <a:p/>
          </p:txBody>
        </p:sp>
        <p:sp>
          <p:nvSpPr>
            <p:cNvPr id="4701" name="object 4701" descr=""/>
            <p:cNvSpPr/>
            <p:nvPr/>
          </p:nvSpPr>
          <p:spPr>
            <a:xfrm>
              <a:off x="2331217" y="8461094"/>
              <a:ext cx="0" cy="635"/>
            </a:xfrm>
            <a:custGeom>
              <a:avLst/>
              <a:gdLst/>
              <a:ahLst/>
              <a:cxnLst/>
              <a:rect l="l" t="t" r="r" b="b"/>
              <a:pathLst>
                <a:path w="0" h="634">
                  <a:moveTo>
                    <a:pt x="0" y="0"/>
                  </a:moveTo>
                  <a:lnTo>
                    <a:pt x="0" y="177"/>
                  </a:lnTo>
                </a:path>
              </a:pathLst>
            </a:custGeom>
            <a:ln w="3175">
              <a:solidFill>
                <a:srgbClr val="565658"/>
              </a:solidFill>
            </a:ln>
          </p:spPr>
          <p:txBody>
            <a:bodyPr wrap="square" lIns="0" tIns="0" rIns="0" bIns="0" rtlCol="0"/>
            <a:lstStyle/>
            <a:p/>
          </p:txBody>
        </p:sp>
        <p:sp>
          <p:nvSpPr>
            <p:cNvPr id="4702" name="object 4702" descr=""/>
            <p:cNvSpPr/>
            <p:nvPr/>
          </p:nvSpPr>
          <p:spPr>
            <a:xfrm>
              <a:off x="2402436" y="8591872"/>
              <a:ext cx="635" cy="635"/>
            </a:xfrm>
            <a:custGeom>
              <a:avLst/>
              <a:gdLst/>
              <a:ahLst/>
              <a:cxnLst/>
              <a:rect l="l" t="t" r="r" b="b"/>
              <a:pathLst>
                <a:path w="635" h="634">
                  <a:moveTo>
                    <a:pt x="292" y="165"/>
                  </a:moveTo>
                  <a:lnTo>
                    <a:pt x="38" y="25"/>
                  </a:lnTo>
                </a:path>
              </a:pathLst>
            </a:custGeom>
            <a:ln w="3175">
              <a:solidFill>
                <a:srgbClr val="565658"/>
              </a:solidFill>
            </a:ln>
          </p:spPr>
          <p:txBody>
            <a:bodyPr wrap="square" lIns="0" tIns="0" rIns="0" bIns="0" rtlCol="0"/>
            <a:lstStyle/>
            <a:p/>
          </p:txBody>
        </p:sp>
        <p:sp>
          <p:nvSpPr>
            <p:cNvPr id="4703" name="object 4703" descr=""/>
            <p:cNvSpPr/>
            <p:nvPr/>
          </p:nvSpPr>
          <p:spPr>
            <a:xfrm>
              <a:off x="2258451" y="8477987"/>
              <a:ext cx="635" cy="1270"/>
            </a:xfrm>
            <a:custGeom>
              <a:avLst/>
              <a:gdLst/>
              <a:ahLst/>
              <a:cxnLst/>
              <a:rect l="l" t="t" r="r" b="b"/>
              <a:pathLst>
                <a:path w="635" h="1270">
                  <a:moveTo>
                    <a:pt x="50" y="723"/>
                  </a:moveTo>
                  <a:lnTo>
                    <a:pt x="0" y="520"/>
                  </a:lnTo>
                  <a:lnTo>
                    <a:pt x="0" y="330"/>
                  </a:lnTo>
                  <a:lnTo>
                    <a:pt x="101" y="127"/>
                  </a:lnTo>
                  <a:lnTo>
                    <a:pt x="241" y="0"/>
                  </a:lnTo>
                </a:path>
              </a:pathLst>
            </a:custGeom>
            <a:ln w="3175">
              <a:solidFill>
                <a:srgbClr val="565658"/>
              </a:solidFill>
            </a:ln>
          </p:spPr>
          <p:txBody>
            <a:bodyPr wrap="square" lIns="0" tIns="0" rIns="0" bIns="0" rtlCol="0"/>
            <a:lstStyle/>
            <a:p/>
          </p:txBody>
        </p:sp>
        <p:sp>
          <p:nvSpPr>
            <p:cNvPr id="4704" name="object 4704" descr=""/>
            <p:cNvSpPr/>
            <p:nvPr/>
          </p:nvSpPr>
          <p:spPr>
            <a:xfrm>
              <a:off x="2388351" y="8592037"/>
              <a:ext cx="14604" cy="40005"/>
            </a:xfrm>
            <a:custGeom>
              <a:avLst/>
              <a:gdLst/>
              <a:ahLst/>
              <a:cxnLst/>
              <a:rect l="l" t="t" r="r" b="b"/>
              <a:pathLst>
                <a:path w="14605" h="40004">
                  <a:moveTo>
                    <a:pt x="14376" y="0"/>
                  </a:moveTo>
                  <a:lnTo>
                    <a:pt x="0" y="39420"/>
                  </a:lnTo>
                </a:path>
              </a:pathLst>
            </a:custGeom>
            <a:ln w="3175">
              <a:solidFill>
                <a:srgbClr val="565658"/>
              </a:solidFill>
            </a:ln>
          </p:spPr>
          <p:txBody>
            <a:bodyPr wrap="square" lIns="0" tIns="0" rIns="0" bIns="0" rtlCol="0"/>
            <a:lstStyle/>
            <a:p/>
          </p:txBody>
        </p:sp>
        <p:sp>
          <p:nvSpPr>
            <p:cNvPr id="4705" name="object 4705" descr=""/>
            <p:cNvSpPr/>
            <p:nvPr/>
          </p:nvSpPr>
          <p:spPr>
            <a:xfrm>
              <a:off x="2258500" y="8478708"/>
              <a:ext cx="635" cy="635"/>
            </a:xfrm>
            <a:custGeom>
              <a:avLst/>
              <a:gdLst/>
              <a:ahLst/>
              <a:cxnLst/>
              <a:rect l="l" t="t" r="r" b="b"/>
              <a:pathLst>
                <a:path w="635" h="634">
                  <a:moveTo>
                    <a:pt x="76" y="165"/>
                  </a:moveTo>
                  <a:lnTo>
                    <a:pt x="0" y="0"/>
                  </a:lnTo>
                </a:path>
              </a:pathLst>
            </a:custGeom>
            <a:ln w="3175">
              <a:solidFill>
                <a:srgbClr val="565658"/>
              </a:solidFill>
            </a:ln>
          </p:spPr>
          <p:txBody>
            <a:bodyPr wrap="square" lIns="0" tIns="0" rIns="0" bIns="0" rtlCol="0"/>
            <a:lstStyle/>
            <a:p/>
          </p:txBody>
        </p:sp>
        <p:sp>
          <p:nvSpPr>
            <p:cNvPr id="4706" name="object 4706" descr=""/>
            <p:cNvSpPr/>
            <p:nvPr/>
          </p:nvSpPr>
          <p:spPr>
            <a:xfrm>
              <a:off x="2248120" y="8486905"/>
              <a:ext cx="1270" cy="635"/>
            </a:xfrm>
            <a:custGeom>
              <a:avLst/>
              <a:gdLst/>
              <a:ahLst/>
              <a:cxnLst/>
              <a:rect l="l" t="t" r="r" b="b"/>
              <a:pathLst>
                <a:path w="1269" h="634">
                  <a:moveTo>
                    <a:pt x="0" y="177"/>
                  </a:moveTo>
                  <a:lnTo>
                    <a:pt x="190" y="63"/>
                  </a:lnTo>
                  <a:lnTo>
                    <a:pt x="355" y="0"/>
                  </a:lnTo>
                  <a:lnTo>
                    <a:pt x="571" y="12"/>
                  </a:lnTo>
                  <a:lnTo>
                    <a:pt x="762" y="114"/>
                  </a:lnTo>
                </a:path>
              </a:pathLst>
            </a:custGeom>
            <a:ln w="3175">
              <a:solidFill>
                <a:srgbClr val="565658"/>
              </a:solidFill>
            </a:ln>
          </p:spPr>
          <p:txBody>
            <a:bodyPr wrap="square" lIns="0" tIns="0" rIns="0" bIns="0" rtlCol="0"/>
            <a:lstStyle/>
            <a:p/>
          </p:txBody>
        </p:sp>
        <p:sp>
          <p:nvSpPr>
            <p:cNvPr id="4707" name="object 4707" descr=""/>
            <p:cNvSpPr/>
            <p:nvPr/>
          </p:nvSpPr>
          <p:spPr>
            <a:xfrm>
              <a:off x="2406345" y="8579232"/>
              <a:ext cx="635" cy="635"/>
            </a:xfrm>
            <a:custGeom>
              <a:avLst/>
              <a:gdLst/>
              <a:ahLst/>
              <a:cxnLst/>
              <a:rect l="l" t="t" r="r" b="b"/>
              <a:pathLst>
                <a:path w="635" h="634">
                  <a:moveTo>
                    <a:pt x="203" y="12"/>
                  </a:moveTo>
                  <a:lnTo>
                    <a:pt x="0" y="0"/>
                  </a:lnTo>
                </a:path>
              </a:pathLst>
            </a:custGeom>
            <a:ln w="3175">
              <a:solidFill>
                <a:srgbClr val="565658"/>
              </a:solidFill>
            </a:ln>
          </p:spPr>
          <p:txBody>
            <a:bodyPr wrap="square" lIns="0" tIns="0" rIns="0" bIns="0" rtlCol="0"/>
            <a:lstStyle/>
            <a:p/>
          </p:txBody>
        </p:sp>
        <p:sp>
          <p:nvSpPr>
            <p:cNvPr id="4708" name="object 4708" descr=""/>
            <p:cNvSpPr/>
            <p:nvPr/>
          </p:nvSpPr>
          <p:spPr>
            <a:xfrm>
              <a:off x="2401140" y="8514609"/>
              <a:ext cx="1270" cy="635"/>
            </a:xfrm>
            <a:custGeom>
              <a:avLst/>
              <a:gdLst/>
              <a:ahLst/>
              <a:cxnLst/>
              <a:rect l="l" t="t" r="r" b="b"/>
              <a:pathLst>
                <a:path w="1269" h="634">
                  <a:moveTo>
                    <a:pt x="0" y="12"/>
                  </a:moveTo>
                  <a:lnTo>
                    <a:pt x="215" y="0"/>
                  </a:lnTo>
                  <a:lnTo>
                    <a:pt x="406" y="50"/>
                  </a:lnTo>
                  <a:lnTo>
                    <a:pt x="584" y="177"/>
                  </a:lnTo>
                  <a:lnTo>
                    <a:pt x="711" y="330"/>
                  </a:lnTo>
                </a:path>
              </a:pathLst>
            </a:custGeom>
            <a:ln w="3175">
              <a:solidFill>
                <a:srgbClr val="565658"/>
              </a:solidFill>
            </a:ln>
          </p:spPr>
          <p:txBody>
            <a:bodyPr wrap="square" lIns="0" tIns="0" rIns="0" bIns="0" rtlCol="0"/>
            <a:lstStyle/>
            <a:p/>
          </p:txBody>
        </p:sp>
        <p:sp>
          <p:nvSpPr>
            <p:cNvPr id="4709" name="object 4709" descr=""/>
            <p:cNvSpPr/>
            <p:nvPr/>
          </p:nvSpPr>
          <p:spPr>
            <a:xfrm>
              <a:off x="2402517" y="8591343"/>
              <a:ext cx="635" cy="1270"/>
            </a:xfrm>
            <a:custGeom>
              <a:avLst/>
              <a:gdLst/>
              <a:ahLst/>
              <a:cxnLst/>
              <a:rect l="l" t="t" r="r" b="b"/>
              <a:pathLst>
                <a:path w="635" h="1270">
                  <a:moveTo>
                    <a:pt x="0" y="0"/>
                  </a:moveTo>
                  <a:lnTo>
                    <a:pt x="152" y="127"/>
                  </a:lnTo>
                  <a:lnTo>
                    <a:pt x="241" y="304"/>
                  </a:lnTo>
                  <a:lnTo>
                    <a:pt x="254" y="508"/>
                  </a:lnTo>
                  <a:lnTo>
                    <a:pt x="228" y="685"/>
                  </a:lnTo>
                </a:path>
              </a:pathLst>
            </a:custGeom>
            <a:ln w="3175">
              <a:solidFill>
                <a:srgbClr val="565658"/>
              </a:solidFill>
            </a:ln>
          </p:spPr>
          <p:txBody>
            <a:bodyPr wrap="square" lIns="0" tIns="0" rIns="0" bIns="0" rtlCol="0"/>
            <a:lstStyle/>
            <a:p/>
          </p:txBody>
        </p:sp>
        <p:sp>
          <p:nvSpPr>
            <p:cNvPr id="4710" name="object 4710" descr=""/>
            <p:cNvSpPr/>
            <p:nvPr/>
          </p:nvSpPr>
          <p:spPr>
            <a:xfrm>
              <a:off x="2400967" y="8514627"/>
              <a:ext cx="635" cy="635"/>
            </a:xfrm>
            <a:custGeom>
              <a:avLst/>
              <a:gdLst/>
              <a:ahLst/>
              <a:cxnLst/>
              <a:rect l="l" t="t" r="r" b="b"/>
              <a:pathLst>
                <a:path w="635" h="634">
                  <a:moveTo>
                    <a:pt x="0" y="38"/>
                  </a:moveTo>
                  <a:lnTo>
                    <a:pt x="165" y="0"/>
                  </a:lnTo>
                </a:path>
              </a:pathLst>
            </a:custGeom>
            <a:ln w="3175">
              <a:solidFill>
                <a:srgbClr val="565658"/>
              </a:solidFill>
            </a:ln>
          </p:spPr>
          <p:txBody>
            <a:bodyPr wrap="square" lIns="0" tIns="0" rIns="0" bIns="0" rtlCol="0"/>
            <a:lstStyle/>
            <a:p/>
          </p:txBody>
        </p:sp>
        <p:sp>
          <p:nvSpPr>
            <p:cNvPr id="4711" name="object 4711" descr=""/>
            <p:cNvSpPr/>
            <p:nvPr/>
          </p:nvSpPr>
          <p:spPr>
            <a:xfrm>
              <a:off x="2402368" y="8591250"/>
              <a:ext cx="635" cy="635"/>
            </a:xfrm>
            <a:custGeom>
              <a:avLst/>
              <a:gdLst/>
              <a:ahLst/>
              <a:cxnLst/>
              <a:rect l="l" t="t" r="r" b="b"/>
              <a:pathLst>
                <a:path w="635" h="634">
                  <a:moveTo>
                    <a:pt x="0" y="0"/>
                  </a:moveTo>
                  <a:lnTo>
                    <a:pt x="152" y="88"/>
                  </a:lnTo>
                </a:path>
              </a:pathLst>
            </a:custGeom>
            <a:ln w="3175">
              <a:solidFill>
                <a:srgbClr val="565658"/>
              </a:solidFill>
            </a:ln>
          </p:spPr>
          <p:txBody>
            <a:bodyPr wrap="square" lIns="0" tIns="0" rIns="0" bIns="0" rtlCol="0"/>
            <a:lstStyle/>
            <a:p/>
          </p:txBody>
        </p:sp>
        <p:sp>
          <p:nvSpPr>
            <p:cNvPr id="4712" name="object 4712" descr=""/>
            <p:cNvSpPr/>
            <p:nvPr/>
          </p:nvSpPr>
          <p:spPr>
            <a:xfrm>
              <a:off x="2395049" y="8502722"/>
              <a:ext cx="635" cy="1270"/>
            </a:xfrm>
            <a:custGeom>
              <a:avLst/>
              <a:gdLst/>
              <a:ahLst/>
              <a:cxnLst/>
              <a:rect l="l" t="t" r="r" b="b"/>
              <a:pathLst>
                <a:path w="635" h="1270">
                  <a:moveTo>
                    <a:pt x="88" y="0"/>
                  </a:moveTo>
                  <a:lnTo>
                    <a:pt x="190" y="190"/>
                  </a:lnTo>
                  <a:lnTo>
                    <a:pt x="203" y="380"/>
                  </a:lnTo>
                  <a:lnTo>
                    <a:pt x="139" y="584"/>
                  </a:lnTo>
                  <a:lnTo>
                    <a:pt x="0" y="736"/>
                  </a:lnTo>
                </a:path>
              </a:pathLst>
            </a:custGeom>
            <a:ln w="3175">
              <a:solidFill>
                <a:srgbClr val="565658"/>
              </a:solidFill>
            </a:ln>
          </p:spPr>
          <p:txBody>
            <a:bodyPr wrap="square" lIns="0" tIns="0" rIns="0" bIns="0" rtlCol="0"/>
            <a:lstStyle/>
            <a:p/>
          </p:txBody>
        </p:sp>
        <p:sp>
          <p:nvSpPr>
            <p:cNvPr id="4713" name="object 4713" descr=""/>
            <p:cNvSpPr/>
            <p:nvPr/>
          </p:nvSpPr>
          <p:spPr>
            <a:xfrm>
              <a:off x="2202952" y="8644239"/>
              <a:ext cx="635" cy="635"/>
            </a:xfrm>
            <a:custGeom>
              <a:avLst/>
              <a:gdLst/>
              <a:ahLst/>
              <a:cxnLst/>
              <a:rect l="l" t="t" r="r" b="b"/>
              <a:pathLst>
                <a:path w="635" h="634">
                  <a:moveTo>
                    <a:pt x="0" y="0"/>
                  </a:moveTo>
                  <a:lnTo>
                    <a:pt x="228" y="101"/>
                  </a:lnTo>
                </a:path>
              </a:pathLst>
            </a:custGeom>
            <a:ln w="3175">
              <a:solidFill>
                <a:srgbClr val="565658"/>
              </a:solidFill>
            </a:ln>
          </p:spPr>
          <p:txBody>
            <a:bodyPr wrap="square" lIns="0" tIns="0" rIns="0" bIns="0" rtlCol="0"/>
            <a:lstStyle/>
            <a:p/>
          </p:txBody>
        </p:sp>
        <p:sp>
          <p:nvSpPr>
            <p:cNvPr id="4714" name="object 4714" descr=""/>
            <p:cNvSpPr/>
            <p:nvPr/>
          </p:nvSpPr>
          <p:spPr>
            <a:xfrm>
              <a:off x="2194810" y="8731817"/>
              <a:ext cx="635" cy="635"/>
            </a:xfrm>
            <a:custGeom>
              <a:avLst/>
              <a:gdLst/>
              <a:ahLst/>
              <a:cxnLst/>
              <a:rect l="l" t="t" r="r" b="b"/>
              <a:pathLst>
                <a:path w="635" h="634">
                  <a:moveTo>
                    <a:pt x="228" y="571"/>
                  </a:moveTo>
                  <a:lnTo>
                    <a:pt x="38" y="368"/>
                  </a:lnTo>
                  <a:lnTo>
                    <a:pt x="0" y="215"/>
                  </a:lnTo>
                  <a:lnTo>
                    <a:pt x="12" y="0"/>
                  </a:lnTo>
                </a:path>
              </a:pathLst>
            </a:custGeom>
            <a:ln w="3175">
              <a:solidFill>
                <a:srgbClr val="565658"/>
              </a:solidFill>
            </a:ln>
          </p:spPr>
          <p:txBody>
            <a:bodyPr wrap="square" lIns="0" tIns="0" rIns="0" bIns="0" rtlCol="0"/>
            <a:lstStyle/>
            <a:p/>
          </p:txBody>
        </p:sp>
        <p:sp>
          <p:nvSpPr>
            <p:cNvPr id="4715" name="object 4715" descr=""/>
            <p:cNvSpPr/>
            <p:nvPr/>
          </p:nvSpPr>
          <p:spPr>
            <a:xfrm>
              <a:off x="2360787" y="8732481"/>
              <a:ext cx="3810" cy="5080"/>
            </a:xfrm>
            <a:custGeom>
              <a:avLst/>
              <a:gdLst/>
              <a:ahLst/>
              <a:cxnLst/>
              <a:rect l="l" t="t" r="r" b="b"/>
              <a:pathLst>
                <a:path w="3810" h="5079">
                  <a:moveTo>
                    <a:pt x="3517" y="0"/>
                  </a:moveTo>
                  <a:lnTo>
                    <a:pt x="2857" y="254"/>
                  </a:lnTo>
                  <a:lnTo>
                    <a:pt x="1689" y="939"/>
                  </a:lnTo>
                  <a:lnTo>
                    <a:pt x="749" y="2032"/>
                  </a:lnTo>
                  <a:lnTo>
                    <a:pt x="444" y="2578"/>
                  </a:lnTo>
                  <a:lnTo>
                    <a:pt x="203" y="3225"/>
                  </a:lnTo>
                  <a:lnTo>
                    <a:pt x="0" y="4584"/>
                  </a:lnTo>
                </a:path>
              </a:pathLst>
            </a:custGeom>
            <a:ln w="3175">
              <a:solidFill>
                <a:srgbClr val="565658"/>
              </a:solidFill>
            </a:ln>
          </p:spPr>
          <p:txBody>
            <a:bodyPr wrap="square" lIns="0" tIns="0" rIns="0" bIns="0" rtlCol="0"/>
            <a:lstStyle/>
            <a:p/>
          </p:txBody>
        </p:sp>
        <p:sp>
          <p:nvSpPr>
            <p:cNvPr id="4716" name="object 4716" descr=""/>
            <p:cNvSpPr/>
            <p:nvPr/>
          </p:nvSpPr>
          <p:spPr>
            <a:xfrm>
              <a:off x="2203221" y="8644863"/>
              <a:ext cx="635" cy="635"/>
            </a:xfrm>
            <a:custGeom>
              <a:avLst/>
              <a:gdLst/>
              <a:ahLst/>
              <a:cxnLst/>
              <a:rect l="l" t="t" r="r" b="b"/>
              <a:pathLst>
                <a:path w="635" h="634">
                  <a:moveTo>
                    <a:pt x="152" y="76"/>
                  </a:moveTo>
                  <a:lnTo>
                    <a:pt x="0" y="0"/>
                  </a:lnTo>
                </a:path>
              </a:pathLst>
            </a:custGeom>
            <a:ln w="3175">
              <a:solidFill>
                <a:srgbClr val="565658"/>
              </a:solidFill>
            </a:ln>
          </p:spPr>
          <p:txBody>
            <a:bodyPr wrap="square" lIns="0" tIns="0" rIns="0" bIns="0" rtlCol="0"/>
            <a:lstStyle/>
            <a:p/>
          </p:txBody>
        </p:sp>
        <p:sp>
          <p:nvSpPr>
            <p:cNvPr id="4717" name="object 4717" descr=""/>
            <p:cNvSpPr/>
            <p:nvPr/>
          </p:nvSpPr>
          <p:spPr>
            <a:xfrm>
              <a:off x="2360529" y="8737070"/>
              <a:ext cx="635" cy="0"/>
            </a:xfrm>
            <a:custGeom>
              <a:avLst/>
              <a:gdLst/>
              <a:ahLst/>
              <a:cxnLst/>
              <a:rect l="l" t="t" r="r" b="b"/>
              <a:pathLst>
                <a:path w="635" h="0">
                  <a:moveTo>
                    <a:pt x="266" y="0"/>
                  </a:moveTo>
                  <a:lnTo>
                    <a:pt x="114" y="0"/>
                  </a:lnTo>
                </a:path>
              </a:pathLst>
            </a:custGeom>
            <a:ln w="3175">
              <a:solidFill>
                <a:srgbClr val="565658"/>
              </a:solidFill>
            </a:ln>
          </p:spPr>
          <p:txBody>
            <a:bodyPr wrap="square" lIns="0" tIns="0" rIns="0" bIns="0" rtlCol="0"/>
            <a:lstStyle/>
            <a:p/>
          </p:txBody>
        </p:sp>
        <p:sp>
          <p:nvSpPr>
            <p:cNvPr id="4718" name="object 4718" descr=""/>
            <p:cNvSpPr/>
            <p:nvPr/>
          </p:nvSpPr>
          <p:spPr>
            <a:xfrm>
              <a:off x="2382315" y="8654018"/>
              <a:ext cx="635" cy="635"/>
            </a:xfrm>
            <a:custGeom>
              <a:avLst/>
              <a:gdLst/>
              <a:ahLst/>
              <a:cxnLst/>
              <a:rect l="l" t="t" r="r" b="b"/>
              <a:pathLst>
                <a:path w="635" h="634">
                  <a:moveTo>
                    <a:pt x="469" y="0"/>
                  </a:moveTo>
                  <a:lnTo>
                    <a:pt x="381" y="253"/>
                  </a:lnTo>
                  <a:lnTo>
                    <a:pt x="215" y="406"/>
                  </a:lnTo>
                  <a:lnTo>
                    <a:pt x="0" y="507"/>
                  </a:lnTo>
                </a:path>
              </a:pathLst>
            </a:custGeom>
            <a:ln w="3175">
              <a:solidFill>
                <a:srgbClr val="565658"/>
              </a:solidFill>
            </a:ln>
          </p:spPr>
          <p:txBody>
            <a:bodyPr wrap="square" lIns="0" tIns="0" rIns="0" bIns="0" rtlCol="0"/>
            <a:lstStyle/>
            <a:p/>
          </p:txBody>
        </p:sp>
        <p:sp>
          <p:nvSpPr>
            <p:cNvPr id="4719" name="object 4719" descr=""/>
            <p:cNvSpPr/>
            <p:nvPr/>
          </p:nvSpPr>
          <p:spPr>
            <a:xfrm>
              <a:off x="2364305" y="8731910"/>
              <a:ext cx="635" cy="635"/>
            </a:xfrm>
            <a:custGeom>
              <a:avLst/>
              <a:gdLst/>
              <a:ahLst/>
              <a:cxnLst/>
              <a:rect l="l" t="t" r="r" b="b"/>
              <a:pathLst>
                <a:path w="635" h="634">
                  <a:moveTo>
                    <a:pt x="0" y="571"/>
                  </a:moveTo>
                  <a:lnTo>
                    <a:pt x="203" y="355"/>
                  </a:lnTo>
                  <a:lnTo>
                    <a:pt x="228" y="203"/>
                  </a:lnTo>
                  <a:lnTo>
                    <a:pt x="215" y="0"/>
                  </a:lnTo>
                </a:path>
              </a:pathLst>
            </a:custGeom>
            <a:ln w="3175">
              <a:solidFill>
                <a:srgbClr val="565658"/>
              </a:solidFill>
            </a:ln>
          </p:spPr>
          <p:txBody>
            <a:bodyPr wrap="square" lIns="0" tIns="0" rIns="0" bIns="0" rtlCol="0"/>
            <a:lstStyle/>
            <a:p/>
          </p:txBody>
        </p:sp>
        <p:sp>
          <p:nvSpPr>
            <p:cNvPr id="4720" name="object 4720" descr=""/>
            <p:cNvSpPr/>
            <p:nvPr/>
          </p:nvSpPr>
          <p:spPr>
            <a:xfrm>
              <a:off x="2189540" y="8676108"/>
              <a:ext cx="635" cy="635"/>
            </a:xfrm>
            <a:custGeom>
              <a:avLst/>
              <a:gdLst/>
              <a:ahLst/>
              <a:cxnLst/>
              <a:rect l="l" t="t" r="r" b="b"/>
              <a:pathLst>
                <a:path w="635" h="634">
                  <a:moveTo>
                    <a:pt x="177" y="520"/>
                  </a:moveTo>
                  <a:lnTo>
                    <a:pt x="50" y="317"/>
                  </a:lnTo>
                  <a:lnTo>
                    <a:pt x="0" y="0"/>
                  </a:lnTo>
                </a:path>
              </a:pathLst>
            </a:custGeom>
            <a:ln w="3175">
              <a:solidFill>
                <a:srgbClr val="565658"/>
              </a:solidFill>
            </a:ln>
          </p:spPr>
          <p:txBody>
            <a:bodyPr wrap="square" lIns="0" tIns="0" rIns="0" bIns="0" rtlCol="0"/>
            <a:lstStyle/>
            <a:p/>
          </p:txBody>
        </p:sp>
        <p:sp>
          <p:nvSpPr>
            <p:cNvPr id="4721" name="object 4721" descr=""/>
            <p:cNvSpPr/>
            <p:nvPr/>
          </p:nvSpPr>
          <p:spPr>
            <a:xfrm>
              <a:off x="2198555" y="8742615"/>
              <a:ext cx="635" cy="0"/>
            </a:xfrm>
            <a:custGeom>
              <a:avLst/>
              <a:gdLst/>
              <a:ahLst/>
              <a:cxnLst/>
              <a:rect l="l" t="t" r="r" b="b"/>
              <a:pathLst>
                <a:path w="635" h="0">
                  <a:moveTo>
                    <a:pt x="254" y="0"/>
                  </a:moveTo>
                  <a:lnTo>
                    <a:pt x="114" y="0"/>
                  </a:lnTo>
                </a:path>
              </a:pathLst>
            </a:custGeom>
            <a:ln w="3175">
              <a:solidFill>
                <a:srgbClr val="565658"/>
              </a:solidFill>
            </a:ln>
          </p:spPr>
          <p:txBody>
            <a:bodyPr wrap="square" lIns="0" tIns="0" rIns="0" bIns="0" rtlCol="0"/>
            <a:lstStyle/>
            <a:p/>
          </p:txBody>
        </p:sp>
        <p:sp>
          <p:nvSpPr>
            <p:cNvPr id="4722" name="object 4722" descr=""/>
            <p:cNvSpPr/>
            <p:nvPr/>
          </p:nvSpPr>
          <p:spPr>
            <a:xfrm>
              <a:off x="2199247" y="8657783"/>
              <a:ext cx="635" cy="635"/>
            </a:xfrm>
            <a:custGeom>
              <a:avLst/>
              <a:gdLst/>
              <a:ahLst/>
              <a:cxnLst/>
              <a:rect l="l" t="t" r="r" b="b"/>
              <a:pathLst>
                <a:path w="635" h="634">
                  <a:moveTo>
                    <a:pt x="330" y="228"/>
                  </a:moveTo>
                  <a:lnTo>
                    <a:pt x="76" y="114"/>
                  </a:lnTo>
                </a:path>
              </a:pathLst>
            </a:custGeom>
            <a:ln w="3175">
              <a:solidFill>
                <a:srgbClr val="565658"/>
              </a:solidFill>
            </a:ln>
          </p:spPr>
          <p:txBody>
            <a:bodyPr wrap="square" lIns="0" tIns="0" rIns="0" bIns="0" rtlCol="0"/>
            <a:lstStyle/>
            <a:p/>
          </p:txBody>
        </p:sp>
        <p:sp>
          <p:nvSpPr>
            <p:cNvPr id="4723" name="object 4723" descr=""/>
            <p:cNvSpPr/>
            <p:nvPr/>
          </p:nvSpPr>
          <p:spPr>
            <a:xfrm>
              <a:off x="2198573" y="8742615"/>
              <a:ext cx="635" cy="635"/>
            </a:xfrm>
            <a:custGeom>
              <a:avLst/>
              <a:gdLst/>
              <a:ahLst/>
              <a:cxnLst/>
              <a:rect l="l" t="t" r="r" b="b"/>
              <a:pathLst>
                <a:path w="635" h="634">
                  <a:moveTo>
                    <a:pt x="0" y="0"/>
                  </a:moveTo>
                  <a:lnTo>
                    <a:pt x="38" y="254"/>
                  </a:lnTo>
                  <a:lnTo>
                    <a:pt x="177" y="444"/>
                  </a:lnTo>
                  <a:lnTo>
                    <a:pt x="355" y="558"/>
                  </a:lnTo>
                  <a:lnTo>
                    <a:pt x="584" y="609"/>
                  </a:lnTo>
                </a:path>
              </a:pathLst>
            </a:custGeom>
            <a:ln w="3175">
              <a:solidFill>
                <a:srgbClr val="565658"/>
              </a:solidFill>
            </a:ln>
          </p:spPr>
          <p:txBody>
            <a:bodyPr wrap="square" lIns="0" tIns="0" rIns="0" bIns="0" rtlCol="0"/>
            <a:lstStyle/>
            <a:p/>
          </p:txBody>
        </p:sp>
        <p:sp>
          <p:nvSpPr>
            <p:cNvPr id="4724" name="object 4724" descr=""/>
            <p:cNvSpPr/>
            <p:nvPr/>
          </p:nvSpPr>
          <p:spPr>
            <a:xfrm>
              <a:off x="2189606" y="8657797"/>
              <a:ext cx="10160" cy="18415"/>
            </a:xfrm>
            <a:custGeom>
              <a:avLst/>
              <a:gdLst/>
              <a:ahLst/>
              <a:cxnLst/>
              <a:rect l="l" t="t" r="r" b="b"/>
              <a:pathLst>
                <a:path w="10160" h="18415">
                  <a:moveTo>
                    <a:pt x="0" y="18186"/>
                  </a:moveTo>
                  <a:lnTo>
                    <a:pt x="5562" y="9143"/>
                  </a:lnTo>
                  <a:lnTo>
                    <a:pt x="9639" y="0"/>
                  </a:lnTo>
                </a:path>
              </a:pathLst>
            </a:custGeom>
            <a:ln w="3175">
              <a:solidFill>
                <a:srgbClr val="565658"/>
              </a:solidFill>
            </a:ln>
          </p:spPr>
          <p:txBody>
            <a:bodyPr wrap="square" lIns="0" tIns="0" rIns="0" bIns="0" rtlCol="0"/>
            <a:lstStyle/>
            <a:p/>
          </p:txBody>
        </p:sp>
        <p:sp>
          <p:nvSpPr>
            <p:cNvPr id="4725" name="object 4725" descr=""/>
            <p:cNvSpPr/>
            <p:nvPr/>
          </p:nvSpPr>
          <p:spPr>
            <a:xfrm>
              <a:off x="2199243" y="8657419"/>
              <a:ext cx="635" cy="635"/>
            </a:xfrm>
            <a:custGeom>
              <a:avLst/>
              <a:gdLst/>
              <a:ahLst/>
              <a:cxnLst/>
              <a:rect l="l" t="t" r="r" b="b"/>
              <a:pathLst>
                <a:path w="635" h="634">
                  <a:moveTo>
                    <a:pt x="0" y="381"/>
                  </a:moveTo>
                  <a:lnTo>
                    <a:pt x="88" y="215"/>
                  </a:lnTo>
                  <a:lnTo>
                    <a:pt x="241" y="88"/>
                  </a:lnTo>
                  <a:lnTo>
                    <a:pt x="368" y="25"/>
                  </a:lnTo>
                  <a:lnTo>
                    <a:pt x="558" y="0"/>
                  </a:lnTo>
                </a:path>
              </a:pathLst>
            </a:custGeom>
            <a:ln w="3175">
              <a:solidFill>
                <a:srgbClr val="565658"/>
              </a:solidFill>
            </a:ln>
          </p:spPr>
          <p:txBody>
            <a:bodyPr wrap="square" lIns="0" tIns="0" rIns="0" bIns="0" rtlCol="0"/>
            <a:lstStyle/>
            <a:p/>
          </p:txBody>
        </p:sp>
        <p:sp>
          <p:nvSpPr>
            <p:cNvPr id="4726" name="object 4726" descr=""/>
            <p:cNvSpPr/>
            <p:nvPr/>
          </p:nvSpPr>
          <p:spPr>
            <a:xfrm>
              <a:off x="2360188" y="8742619"/>
              <a:ext cx="635" cy="635"/>
            </a:xfrm>
            <a:custGeom>
              <a:avLst/>
              <a:gdLst/>
              <a:ahLst/>
              <a:cxnLst/>
              <a:rect l="l" t="t" r="r" b="b"/>
              <a:pathLst>
                <a:path w="635" h="634">
                  <a:moveTo>
                    <a:pt x="0" y="596"/>
                  </a:moveTo>
                  <a:lnTo>
                    <a:pt x="254" y="558"/>
                  </a:lnTo>
                  <a:lnTo>
                    <a:pt x="406" y="419"/>
                  </a:lnTo>
                  <a:lnTo>
                    <a:pt x="546" y="228"/>
                  </a:lnTo>
                  <a:lnTo>
                    <a:pt x="609" y="0"/>
                  </a:lnTo>
                </a:path>
              </a:pathLst>
            </a:custGeom>
            <a:ln w="3175">
              <a:solidFill>
                <a:srgbClr val="565658"/>
              </a:solidFill>
            </a:ln>
          </p:spPr>
          <p:txBody>
            <a:bodyPr wrap="square" lIns="0" tIns="0" rIns="0" bIns="0" rtlCol="0"/>
            <a:lstStyle/>
            <a:p/>
          </p:txBody>
        </p:sp>
        <p:sp>
          <p:nvSpPr>
            <p:cNvPr id="4727" name="object 4727" descr=""/>
            <p:cNvSpPr/>
            <p:nvPr/>
          </p:nvSpPr>
          <p:spPr>
            <a:xfrm>
              <a:off x="2381446" y="8667469"/>
              <a:ext cx="635" cy="635"/>
            </a:xfrm>
            <a:custGeom>
              <a:avLst/>
              <a:gdLst/>
              <a:ahLst/>
              <a:cxnLst/>
              <a:rect l="l" t="t" r="r" b="b"/>
              <a:pathLst>
                <a:path w="635" h="634">
                  <a:moveTo>
                    <a:pt x="0" y="0"/>
                  </a:moveTo>
                  <a:lnTo>
                    <a:pt x="177" y="88"/>
                  </a:lnTo>
                  <a:lnTo>
                    <a:pt x="292" y="228"/>
                  </a:lnTo>
                  <a:lnTo>
                    <a:pt x="368" y="381"/>
                  </a:lnTo>
                  <a:lnTo>
                    <a:pt x="406" y="558"/>
                  </a:lnTo>
                </a:path>
              </a:pathLst>
            </a:custGeom>
            <a:ln w="3175">
              <a:solidFill>
                <a:srgbClr val="565658"/>
              </a:solidFill>
            </a:ln>
          </p:spPr>
          <p:txBody>
            <a:bodyPr wrap="square" lIns="0" tIns="0" rIns="0" bIns="0" rtlCol="0"/>
            <a:lstStyle/>
            <a:p/>
          </p:txBody>
        </p:sp>
        <p:sp>
          <p:nvSpPr>
            <p:cNvPr id="4728" name="object 4728" descr=""/>
            <p:cNvSpPr/>
            <p:nvPr/>
          </p:nvSpPr>
          <p:spPr>
            <a:xfrm>
              <a:off x="2360529" y="8742615"/>
              <a:ext cx="635" cy="0"/>
            </a:xfrm>
            <a:custGeom>
              <a:avLst/>
              <a:gdLst/>
              <a:ahLst/>
              <a:cxnLst/>
              <a:rect l="l" t="t" r="r" b="b"/>
              <a:pathLst>
                <a:path w="635" h="0">
                  <a:moveTo>
                    <a:pt x="266" y="0"/>
                  </a:moveTo>
                  <a:lnTo>
                    <a:pt x="114" y="0"/>
                  </a:lnTo>
                </a:path>
              </a:pathLst>
            </a:custGeom>
            <a:ln w="3175">
              <a:solidFill>
                <a:srgbClr val="565658"/>
              </a:solidFill>
            </a:ln>
          </p:spPr>
          <p:txBody>
            <a:bodyPr wrap="square" lIns="0" tIns="0" rIns="0" bIns="0" rtlCol="0"/>
            <a:lstStyle/>
            <a:p/>
          </p:txBody>
        </p:sp>
        <p:sp>
          <p:nvSpPr>
            <p:cNvPr id="4729" name="object 4729" descr=""/>
            <p:cNvSpPr/>
            <p:nvPr/>
          </p:nvSpPr>
          <p:spPr>
            <a:xfrm>
              <a:off x="2381462" y="8668026"/>
              <a:ext cx="635" cy="635"/>
            </a:xfrm>
            <a:custGeom>
              <a:avLst/>
              <a:gdLst/>
              <a:ahLst/>
              <a:cxnLst/>
              <a:rect l="l" t="t" r="r" b="b"/>
              <a:pathLst>
                <a:path w="635" h="634">
                  <a:moveTo>
                    <a:pt x="393" y="0"/>
                  </a:moveTo>
                  <a:lnTo>
                    <a:pt x="190" y="76"/>
                  </a:lnTo>
                  <a:lnTo>
                    <a:pt x="0" y="76"/>
                  </a:lnTo>
                </a:path>
              </a:pathLst>
            </a:custGeom>
            <a:ln w="3175">
              <a:solidFill>
                <a:srgbClr val="565658"/>
              </a:solidFill>
            </a:ln>
          </p:spPr>
          <p:txBody>
            <a:bodyPr wrap="square" lIns="0" tIns="0" rIns="0" bIns="0" rtlCol="0"/>
            <a:lstStyle/>
            <a:p/>
          </p:txBody>
        </p:sp>
        <p:sp>
          <p:nvSpPr>
            <p:cNvPr id="4730" name="object 4730" descr=""/>
            <p:cNvSpPr/>
            <p:nvPr/>
          </p:nvSpPr>
          <p:spPr>
            <a:xfrm>
              <a:off x="2381247" y="8667400"/>
              <a:ext cx="635" cy="635"/>
            </a:xfrm>
            <a:custGeom>
              <a:avLst/>
              <a:gdLst/>
              <a:ahLst/>
              <a:cxnLst/>
              <a:rect l="l" t="t" r="r" b="b"/>
              <a:pathLst>
                <a:path w="635" h="634">
                  <a:moveTo>
                    <a:pt x="0" y="0"/>
                  </a:moveTo>
                  <a:lnTo>
                    <a:pt x="177" y="50"/>
                  </a:lnTo>
                </a:path>
              </a:pathLst>
            </a:custGeom>
            <a:ln w="3175">
              <a:solidFill>
                <a:srgbClr val="565658"/>
              </a:solidFill>
            </a:ln>
          </p:spPr>
          <p:txBody>
            <a:bodyPr wrap="square" lIns="0" tIns="0" rIns="0" bIns="0" rtlCol="0"/>
            <a:lstStyle/>
            <a:p/>
          </p:txBody>
        </p:sp>
        <p:sp>
          <p:nvSpPr>
            <p:cNvPr id="4731" name="object 4731" descr=""/>
            <p:cNvSpPr/>
            <p:nvPr/>
          </p:nvSpPr>
          <p:spPr>
            <a:xfrm>
              <a:off x="2193019" y="8731855"/>
              <a:ext cx="2540" cy="635"/>
            </a:xfrm>
            <a:custGeom>
              <a:avLst/>
              <a:gdLst/>
              <a:ahLst/>
              <a:cxnLst/>
              <a:rect l="l" t="t" r="r" b="b"/>
              <a:pathLst>
                <a:path w="2539" h="634">
                  <a:moveTo>
                    <a:pt x="2019" y="533"/>
                  </a:moveTo>
                  <a:lnTo>
                    <a:pt x="1003" y="266"/>
                  </a:lnTo>
                  <a:lnTo>
                    <a:pt x="0" y="0"/>
                  </a:lnTo>
                </a:path>
              </a:pathLst>
            </a:custGeom>
            <a:ln w="3175">
              <a:solidFill>
                <a:srgbClr val="565658"/>
              </a:solidFill>
            </a:ln>
          </p:spPr>
          <p:txBody>
            <a:bodyPr wrap="square" lIns="0" tIns="0" rIns="0" bIns="0" rtlCol="0"/>
            <a:lstStyle/>
            <a:p/>
          </p:txBody>
        </p:sp>
        <p:sp>
          <p:nvSpPr>
            <p:cNvPr id="4732" name="object 4732" descr=""/>
            <p:cNvSpPr/>
            <p:nvPr/>
          </p:nvSpPr>
          <p:spPr>
            <a:xfrm>
              <a:off x="2384075" y="8688325"/>
              <a:ext cx="635" cy="1270"/>
            </a:xfrm>
            <a:custGeom>
              <a:avLst/>
              <a:gdLst/>
              <a:ahLst/>
              <a:cxnLst/>
              <a:rect l="l" t="t" r="r" b="b"/>
              <a:pathLst>
                <a:path w="635" h="1270">
                  <a:moveTo>
                    <a:pt x="0" y="1257"/>
                  </a:moveTo>
                  <a:lnTo>
                    <a:pt x="228" y="787"/>
                  </a:lnTo>
                  <a:lnTo>
                    <a:pt x="266" y="444"/>
                  </a:lnTo>
                  <a:lnTo>
                    <a:pt x="228" y="0"/>
                  </a:lnTo>
                </a:path>
              </a:pathLst>
            </a:custGeom>
            <a:ln w="3175">
              <a:solidFill>
                <a:srgbClr val="565658"/>
              </a:solidFill>
            </a:ln>
          </p:spPr>
          <p:txBody>
            <a:bodyPr wrap="square" lIns="0" tIns="0" rIns="0" bIns="0" rtlCol="0"/>
            <a:lstStyle/>
            <a:p/>
          </p:txBody>
        </p:sp>
        <p:sp>
          <p:nvSpPr>
            <p:cNvPr id="4733" name="object 4733" descr=""/>
            <p:cNvSpPr/>
            <p:nvPr/>
          </p:nvSpPr>
          <p:spPr>
            <a:xfrm>
              <a:off x="2381855" y="8668026"/>
              <a:ext cx="2540" cy="20320"/>
            </a:xfrm>
            <a:custGeom>
              <a:avLst/>
              <a:gdLst/>
              <a:ahLst/>
              <a:cxnLst/>
              <a:rect l="l" t="t" r="r" b="b"/>
              <a:pathLst>
                <a:path w="2539" h="20320">
                  <a:moveTo>
                    <a:pt x="0" y="0"/>
                  </a:moveTo>
                  <a:lnTo>
                    <a:pt x="723" y="11099"/>
                  </a:lnTo>
                  <a:lnTo>
                    <a:pt x="1066" y="13550"/>
                  </a:lnTo>
                  <a:lnTo>
                    <a:pt x="2425" y="20307"/>
                  </a:lnTo>
                </a:path>
              </a:pathLst>
            </a:custGeom>
            <a:ln w="3175">
              <a:solidFill>
                <a:srgbClr val="565658"/>
              </a:solidFill>
            </a:ln>
          </p:spPr>
          <p:txBody>
            <a:bodyPr wrap="square" lIns="0" tIns="0" rIns="0" bIns="0" rtlCol="0"/>
            <a:lstStyle/>
            <a:p/>
          </p:txBody>
        </p:sp>
        <p:sp>
          <p:nvSpPr>
            <p:cNvPr id="4734" name="object 4734" descr=""/>
            <p:cNvSpPr/>
            <p:nvPr/>
          </p:nvSpPr>
          <p:spPr>
            <a:xfrm>
              <a:off x="2192793" y="8731279"/>
              <a:ext cx="635" cy="635"/>
            </a:xfrm>
            <a:custGeom>
              <a:avLst/>
              <a:gdLst/>
              <a:ahLst/>
              <a:cxnLst/>
              <a:rect l="l" t="t" r="r" b="b"/>
              <a:pathLst>
                <a:path w="635" h="634">
                  <a:moveTo>
                    <a:pt x="25" y="0"/>
                  </a:moveTo>
                  <a:lnTo>
                    <a:pt x="0" y="215"/>
                  </a:lnTo>
                  <a:lnTo>
                    <a:pt x="38" y="381"/>
                  </a:lnTo>
                  <a:lnTo>
                    <a:pt x="127" y="508"/>
                  </a:lnTo>
                </a:path>
              </a:pathLst>
            </a:custGeom>
            <a:ln w="3175">
              <a:solidFill>
                <a:srgbClr val="565658"/>
              </a:solidFill>
            </a:ln>
          </p:spPr>
          <p:txBody>
            <a:bodyPr wrap="square" lIns="0" tIns="0" rIns="0" bIns="0" rtlCol="0"/>
            <a:lstStyle/>
            <a:p/>
          </p:txBody>
        </p:sp>
        <p:sp>
          <p:nvSpPr>
            <p:cNvPr id="4735" name="object 4735" descr=""/>
            <p:cNvSpPr/>
            <p:nvPr/>
          </p:nvSpPr>
          <p:spPr>
            <a:xfrm>
              <a:off x="2198555" y="8736990"/>
              <a:ext cx="635" cy="0"/>
            </a:xfrm>
            <a:custGeom>
              <a:avLst/>
              <a:gdLst/>
              <a:ahLst/>
              <a:cxnLst/>
              <a:rect l="l" t="t" r="r" b="b"/>
              <a:pathLst>
                <a:path w="635" h="0">
                  <a:moveTo>
                    <a:pt x="254" y="0"/>
                  </a:moveTo>
                  <a:lnTo>
                    <a:pt x="63" y="0"/>
                  </a:lnTo>
                </a:path>
              </a:pathLst>
            </a:custGeom>
            <a:ln w="3175">
              <a:solidFill>
                <a:srgbClr val="565658"/>
              </a:solidFill>
            </a:ln>
          </p:spPr>
          <p:txBody>
            <a:bodyPr wrap="square" lIns="0" tIns="0" rIns="0" bIns="0" rtlCol="0"/>
            <a:lstStyle/>
            <a:p/>
          </p:txBody>
        </p:sp>
        <p:sp>
          <p:nvSpPr>
            <p:cNvPr id="4736" name="object 4736" descr=""/>
            <p:cNvSpPr/>
            <p:nvPr/>
          </p:nvSpPr>
          <p:spPr>
            <a:xfrm>
              <a:off x="2364295" y="8731942"/>
              <a:ext cx="2540" cy="635"/>
            </a:xfrm>
            <a:custGeom>
              <a:avLst/>
              <a:gdLst/>
              <a:ahLst/>
              <a:cxnLst/>
              <a:rect l="l" t="t" r="r" b="b"/>
              <a:pathLst>
                <a:path w="2539" h="634">
                  <a:moveTo>
                    <a:pt x="2031" y="0"/>
                  </a:moveTo>
                  <a:lnTo>
                    <a:pt x="1028" y="266"/>
                  </a:lnTo>
                  <a:lnTo>
                    <a:pt x="0" y="533"/>
                  </a:lnTo>
                </a:path>
              </a:pathLst>
            </a:custGeom>
            <a:ln w="3175">
              <a:solidFill>
                <a:srgbClr val="565658"/>
              </a:solidFill>
            </a:ln>
          </p:spPr>
          <p:txBody>
            <a:bodyPr wrap="square" lIns="0" tIns="0" rIns="0" bIns="0" rtlCol="0"/>
            <a:lstStyle/>
            <a:p/>
          </p:txBody>
        </p:sp>
        <p:sp>
          <p:nvSpPr>
            <p:cNvPr id="4737" name="object 4737" descr=""/>
            <p:cNvSpPr/>
            <p:nvPr/>
          </p:nvSpPr>
          <p:spPr>
            <a:xfrm>
              <a:off x="2195055" y="8732393"/>
              <a:ext cx="3810" cy="5080"/>
            </a:xfrm>
            <a:custGeom>
              <a:avLst/>
              <a:gdLst/>
              <a:ahLst/>
              <a:cxnLst/>
              <a:rect l="l" t="t" r="r" b="b"/>
              <a:pathLst>
                <a:path w="3810" h="5079">
                  <a:moveTo>
                    <a:pt x="3517" y="4597"/>
                  </a:moveTo>
                  <a:lnTo>
                    <a:pt x="3390" y="3594"/>
                  </a:lnTo>
                  <a:lnTo>
                    <a:pt x="3060" y="2565"/>
                  </a:lnTo>
                  <a:lnTo>
                    <a:pt x="2781" y="2082"/>
                  </a:lnTo>
                  <a:lnTo>
                    <a:pt x="1777" y="927"/>
                  </a:lnTo>
                  <a:lnTo>
                    <a:pt x="0" y="0"/>
                  </a:lnTo>
                </a:path>
              </a:pathLst>
            </a:custGeom>
            <a:ln w="3175">
              <a:solidFill>
                <a:srgbClr val="565658"/>
              </a:solidFill>
            </a:ln>
          </p:spPr>
          <p:txBody>
            <a:bodyPr wrap="square" lIns="0" tIns="0" rIns="0" bIns="0" rtlCol="0"/>
            <a:lstStyle/>
            <a:p/>
          </p:txBody>
        </p:sp>
        <p:sp>
          <p:nvSpPr>
            <p:cNvPr id="4738" name="object 4738" descr=""/>
            <p:cNvSpPr/>
            <p:nvPr/>
          </p:nvSpPr>
          <p:spPr>
            <a:xfrm>
              <a:off x="2366327" y="8731370"/>
              <a:ext cx="635" cy="635"/>
            </a:xfrm>
            <a:custGeom>
              <a:avLst/>
              <a:gdLst/>
              <a:ahLst/>
              <a:cxnLst/>
              <a:rect l="l" t="t" r="r" b="b"/>
              <a:pathLst>
                <a:path w="635" h="634">
                  <a:moveTo>
                    <a:pt x="0" y="571"/>
                  </a:moveTo>
                  <a:lnTo>
                    <a:pt x="190" y="368"/>
                  </a:lnTo>
                  <a:lnTo>
                    <a:pt x="228" y="215"/>
                  </a:lnTo>
                  <a:lnTo>
                    <a:pt x="228" y="0"/>
                  </a:lnTo>
                </a:path>
              </a:pathLst>
            </a:custGeom>
            <a:ln w="3175">
              <a:solidFill>
                <a:srgbClr val="565658"/>
              </a:solidFill>
            </a:ln>
          </p:spPr>
          <p:txBody>
            <a:bodyPr wrap="square" lIns="0" tIns="0" rIns="0" bIns="0" rtlCol="0"/>
            <a:lstStyle/>
            <a:p/>
          </p:txBody>
        </p:sp>
        <p:sp>
          <p:nvSpPr>
            <p:cNvPr id="4739" name="object 4739" descr=""/>
            <p:cNvSpPr/>
            <p:nvPr/>
          </p:nvSpPr>
          <p:spPr>
            <a:xfrm>
              <a:off x="2381855" y="8666781"/>
              <a:ext cx="0" cy="1270"/>
            </a:xfrm>
            <a:custGeom>
              <a:avLst/>
              <a:gdLst/>
              <a:ahLst/>
              <a:cxnLst/>
              <a:rect l="l" t="t" r="r" b="b"/>
              <a:pathLst>
                <a:path w="0" h="1270">
                  <a:moveTo>
                    <a:pt x="0" y="0"/>
                  </a:moveTo>
                  <a:lnTo>
                    <a:pt x="0" y="419"/>
                  </a:lnTo>
                  <a:lnTo>
                    <a:pt x="0" y="800"/>
                  </a:lnTo>
                  <a:lnTo>
                    <a:pt x="0" y="1092"/>
                  </a:lnTo>
                  <a:lnTo>
                    <a:pt x="0" y="1231"/>
                  </a:lnTo>
                </a:path>
              </a:pathLst>
            </a:custGeom>
            <a:ln w="3175">
              <a:solidFill>
                <a:srgbClr val="565658"/>
              </a:solidFill>
            </a:ln>
          </p:spPr>
          <p:txBody>
            <a:bodyPr wrap="square" lIns="0" tIns="0" rIns="0" bIns="0" rtlCol="0"/>
            <a:lstStyle/>
            <a:p/>
          </p:txBody>
        </p:sp>
        <p:sp>
          <p:nvSpPr>
            <p:cNvPr id="4740" name="object 4740" descr=""/>
            <p:cNvSpPr/>
            <p:nvPr/>
          </p:nvSpPr>
          <p:spPr>
            <a:xfrm>
              <a:off x="2191678" y="8731747"/>
              <a:ext cx="1905" cy="635"/>
            </a:xfrm>
            <a:custGeom>
              <a:avLst/>
              <a:gdLst/>
              <a:ahLst/>
              <a:cxnLst/>
              <a:rect l="l" t="t" r="r" b="b"/>
              <a:pathLst>
                <a:path w="1905" h="634">
                  <a:moveTo>
                    <a:pt x="0" y="355"/>
                  </a:moveTo>
                  <a:lnTo>
                    <a:pt x="12" y="190"/>
                  </a:lnTo>
                  <a:lnTo>
                    <a:pt x="317" y="25"/>
                  </a:lnTo>
                  <a:lnTo>
                    <a:pt x="596" y="0"/>
                  </a:lnTo>
                  <a:lnTo>
                    <a:pt x="787" y="0"/>
                  </a:lnTo>
                  <a:lnTo>
                    <a:pt x="1333" y="101"/>
                  </a:lnTo>
                </a:path>
              </a:pathLst>
            </a:custGeom>
            <a:ln w="3175">
              <a:solidFill>
                <a:srgbClr val="565658"/>
              </a:solidFill>
            </a:ln>
          </p:spPr>
          <p:txBody>
            <a:bodyPr wrap="square" lIns="0" tIns="0" rIns="0" bIns="0" rtlCol="0"/>
            <a:lstStyle/>
            <a:p/>
          </p:txBody>
        </p:sp>
        <p:sp>
          <p:nvSpPr>
            <p:cNvPr id="4741" name="object 4741" descr=""/>
            <p:cNvSpPr/>
            <p:nvPr/>
          </p:nvSpPr>
          <p:spPr>
            <a:xfrm>
              <a:off x="2258082" y="8478711"/>
              <a:ext cx="635" cy="635"/>
            </a:xfrm>
            <a:custGeom>
              <a:avLst/>
              <a:gdLst/>
              <a:ahLst/>
              <a:cxnLst/>
              <a:rect l="l" t="t" r="r" b="b"/>
              <a:pathLst>
                <a:path w="635" h="634">
                  <a:moveTo>
                    <a:pt x="419" y="0"/>
                  </a:moveTo>
                  <a:lnTo>
                    <a:pt x="279" y="127"/>
                  </a:lnTo>
                  <a:lnTo>
                    <a:pt x="139" y="292"/>
                  </a:lnTo>
                  <a:lnTo>
                    <a:pt x="0" y="469"/>
                  </a:lnTo>
                </a:path>
              </a:pathLst>
            </a:custGeom>
            <a:ln w="3175">
              <a:solidFill>
                <a:srgbClr val="565658"/>
              </a:solidFill>
            </a:ln>
          </p:spPr>
          <p:txBody>
            <a:bodyPr wrap="square" lIns="0" tIns="0" rIns="0" bIns="0" rtlCol="0"/>
            <a:lstStyle/>
            <a:p/>
          </p:txBody>
        </p:sp>
        <p:sp>
          <p:nvSpPr>
            <p:cNvPr id="4742" name="object 4742" descr=""/>
            <p:cNvSpPr/>
            <p:nvPr/>
          </p:nvSpPr>
          <p:spPr>
            <a:xfrm>
              <a:off x="2191487" y="8732103"/>
              <a:ext cx="635" cy="635"/>
            </a:xfrm>
            <a:custGeom>
              <a:avLst/>
              <a:gdLst/>
              <a:ahLst/>
              <a:cxnLst/>
              <a:rect l="l" t="t" r="r" b="b"/>
              <a:pathLst>
                <a:path w="635" h="634">
                  <a:moveTo>
                    <a:pt x="190" y="0"/>
                  </a:moveTo>
                  <a:lnTo>
                    <a:pt x="38" y="253"/>
                  </a:lnTo>
                </a:path>
              </a:pathLst>
            </a:custGeom>
            <a:ln w="3175">
              <a:solidFill>
                <a:srgbClr val="565658"/>
              </a:solidFill>
            </a:ln>
          </p:spPr>
          <p:txBody>
            <a:bodyPr wrap="square" lIns="0" tIns="0" rIns="0" bIns="0" rtlCol="0"/>
            <a:lstStyle/>
            <a:p/>
          </p:txBody>
        </p:sp>
        <p:sp>
          <p:nvSpPr>
            <p:cNvPr id="4743" name="object 4743" descr=""/>
            <p:cNvSpPr/>
            <p:nvPr/>
          </p:nvSpPr>
          <p:spPr>
            <a:xfrm>
              <a:off x="2191429" y="8732414"/>
              <a:ext cx="635" cy="635"/>
            </a:xfrm>
            <a:custGeom>
              <a:avLst/>
              <a:gdLst/>
              <a:ahLst/>
              <a:cxnLst/>
              <a:rect l="l" t="t" r="r" b="b"/>
              <a:pathLst>
                <a:path w="635" h="634">
                  <a:moveTo>
                    <a:pt x="0" y="215"/>
                  </a:moveTo>
                  <a:lnTo>
                    <a:pt x="76" y="25"/>
                  </a:lnTo>
                </a:path>
              </a:pathLst>
            </a:custGeom>
            <a:ln w="3175">
              <a:solidFill>
                <a:srgbClr val="565658"/>
              </a:solidFill>
            </a:ln>
          </p:spPr>
          <p:txBody>
            <a:bodyPr wrap="square" lIns="0" tIns="0" rIns="0" bIns="0" rtlCol="0"/>
            <a:lstStyle/>
            <a:p/>
          </p:txBody>
        </p:sp>
        <p:sp>
          <p:nvSpPr>
            <p:cNvPr id="4744" name="object 4744" descr=""/>
            <p:cNvSpPr/>
            <p:nvPr/>
          </p:nvSpPr>
          <p:spPr>
            <a:xfrm>
              <a:off x="2257711" y="8478713"/>
              <a:ext cx="635" cy="635"/>
            </a:xfrm>
            <a:custGeom>
              <a:avLst/>
              <a:gdLst/>
              <a:ahLst/>
              <a:cxnLst/>
              <a:rect l="l" t="t" r="r" b="b"/>
              <a:pathLst>
                <a:path w="635" h="634">
                  <a:moveTo>
                    <a:pt x="355" y="469"/>
                  </a:moveTo>
                  <a:lnTo>
                    <a:pt x="203" y="292"/>
                  </a:lnTo>
                  <a:lnTo>
                    <a:pt x="88" y="139"/>
                  </a:lnTo>
                  <a:lnTo>
                    <a:pt x="0" y="0"/>
                  </a:lnTo>
                </a:path>
              </a:pathLst>
            </a:custGeom>
            <a:ln w="3175">
              <a:solidFill>
                <a:srgbClr val="565658"/>
              </a:solidFill>
            </a:ln>
          </p:spPr>
          <p:txBody>
            <a:bodyPr wrap="square" lIns="0" tIns="0" rIns="0" bIns="0" rtlCol="0"/>
            <a:lstStyle/>
            <a:p/>
          </p:txBody>
        </p:sp>
        <p:sp>
          <p:nvSpPr>
            <p:cNvPr id="4745" name="object 4745" descr=""/>
            <p:cNvSpPr/>
            <p:nvPr/>
          </p:nvSpPr>
          <p:spPr>
            <a:xfrm>
              <a:off x="2367667" y="8732196"/>
              <a:ext cx="635" cy="0"/>
            </a:xfrm>
            <a:custGeom>
              <a:avLst/>
              <a:gdLst/>
              <a:ahLst/>
              <a:cxnLst/>
              <a:rect l="l" t="t" r="r" b="b"/>
              <a:pathLst>
                <a:path w="635" h="0">
                  <a:moveTo>
                    <a:pt x="0" y="0"/>
                  </a:moveTo>
                  <a:lnTo>
                    <a:pt x="215" y="0"/>
                  </a:lnTo>
                  <a:lnTo>
                    <a:pt x="368" y="0"/>
                  </a:lnTo>
                </a:path>
              </a:pathLst>
            </a:custGeom>
            <a:ln w="3175">
              <a:solidFill>
                <a:srgbClr val="565658"/>
              </a:solidFill>
            </a:ln>
          </p:spPr>
          <p:txBody>
            <a:bodyPr wrap="square" lIns="0" tIns="0" rIns="0" bIns="0" rtlCol="0"/>
            <a:lstStyle/>
            <a:p/>
          </p:txBody>
        </p:sp>
        <p:sp>
          <p:nvSpPr>
            <p:cNvPr id="4746" name="object 4746" descr=""/>
            <p:cNvSpPr/>
            <p:nvPr/>
          </p:nvSpPr>
          <p:spPr>
            <a:xfrm>
              <a:off x="2257696" y="8477980"/>
              <a:ext cx="1270" cy="1270"/>
            </a:xfrm>
            <a:custGeom>
              <a:avLst/>
              <a:gdLst/>
              <a:ahLst/>
              <a:cxnLst/>
              <a:rect l="l" t="t" r="r" b="b"/>
              <a:pathLst>
                <a:path w="1269" h="1270">
                  <a:moveTo>
                    <a:pt x="990" y="0"/>
                  </a:moveTo>
                  <a:lnTo>
                    <a:pt x="838" y="101"/>
                  </a:lnTo>
                  <a:lnTo>
                    <a:pt x="635" y="266"/>
                  </a:lnTo>
                  <a:lnTo>
                    <a:pt x="317" y="482"/>
                  </a:lnTo>
                  <a:lnTo>
                    <a:pt x="0" y="723"/>
                  </a:lnTo>
                </a:path>
              </a:pathLst>
            </a:custGeom>
            <a:ln w="3175">
              <a:solidFill>
                <a:srgbClr val="565658"/>
              </a:solidFill>
            </a:ln>
          </p:spPr>
          <p:txBody>
            <a:bodyPr wrap="square" lIns="0" tIns="0" rIns="0" bIns="0" rtlCol="0"/>
            <a:lstStyle/>
            <a:p/>
          </p:txBody>
        </p:sp>
        <p:sp>
          <p:nvSpPr>
            <p:cNvPr id="4747" name="object 4747" descr=""/>
            <p:cNvSpPr/>
            <p:nvPr/>
          </p:nvSpPr>
          <p:spPr>
            <a:xfrm>
              <a:off x="2366321" y="8731827"/>
              <a:ext cx="1905" cy="635"/>
            </a:xfrm>
            <a:custGeom>
              <a:avLst/>
              <a:gdLst/>
              <a:ahLst/>
              <a:cxnLst/>
              <a:rect l="l" t="t" r="r" b="b"/>
              <a:pathLst>
                <a:path w="1905" h="634">
                  <a:moveTo>
                    <a:pt x="1346" y="368"/>
                  </a:moveTo>
                  <a:lnTo>
                    <a:pt x="749" y="0"/>
                  </a:lnTo>
                  <a:lnTo>
                    <a:pt x="558" y="12"/>
                  </a:lnTo>
                  <a:lnTo>
                    <a:pt x="0" y="114"/>
                  </a:lnTo>
                </a:path>
              </a:pathLst>
            </a:custGeom>
            <a:ln w="3175">
              <a:solidFill>
                <a:srgbClr val="565658"/>
              </a:solidFill>
            </a:ln>
          </p:spPr>
          <p:txBody>
            <a:bodyPr wrap="square" lIns="0" tIns="0" rIns="0" bIns="0" rtlCol="0"/>
            <a:lstStyle/>
            <a:p/>
          </p:txBody>
        </p:sp>
        <p:sp>
          <p:nvSpPr>
            <p:cNvPr id="4748" name="object 4748" descr=""/>
            <p:cNvSpPr/>
            <p:nvPr/>
          </p:nvSpPr>
          <p:spPr>
            <a:xfrm>
              <a:off x="2342925" y="8463983"/>
              <a:ext cx="1270" cy="635"/>
            </a:xfrm>
            <a:custGeom>
              <a:avLst/>
              <a:gdLst/>
              <a:ahLst/>
              <a:cxnLst/>
              <a:rect l="l" t="t" r="r" b="b"/>
              <a:pathLst>
                <a:path w="1269" h="634">
                  <a:moveTo>
                    <a:pt x="0" y="0"/>
                  </a:moveTo>
                  <a:lnTo>
                    <a:pt x="228" y="12"/>
                  </a:lnTo>
                  <a:lnTo>
                    <a:pt x="393" y="25"/>
                  </a:lnTo>
                  <a:lnTo>
                    <a:pt x="546" y="50"/>
                  </a:lnTo>
                </a:path>
              </a:pathLst>
            </a:custGeom>
            <a:ln w="3175">
              <a:solidFill>
                <a:srgbClr val="565658"/>
              </a:solidFill>
            </a:ln>
          </p:spPr>
          <p:txBody>
            <a:bodyPr wrap="square" lIns="0" tIns="0" rIns="0" bIns="0" rtlCol="0"/>
            <a:lstStyle/>
            <a:p/>
          </p:txBody>
        </p:sp>
        <p:sp>
          <p:nvSpPr>
            <p:cNvPr id="4749" name="object 4749" descr=""/>
            <p:cNvSpPr/>
            <p:nvPr/>
          </p:nvSpPr>
          <p:spPr>
            <a:xfrm>
              <a:off x="2194890" y="8732394"/>
              <a:ext cx="635" cy="635"/>
            </a:xfrm>
            <a:custGeom>
              <a:avLst/>
              <a:gdLst/>
              <a:ahLst/>
              <a:cxnLst/>
              <a:rect l="l" t="t" r="r" b="b"/>
              <a:pathLst>
                <a:path w="635" h="634">
                  <a:moveTo>
                    <a:pt x="0" y="571"/>
                  </a:moveTo>
                  <a:lnTo>
                    <a:pt x="50" y="342"/>
                  </a:lnTo>
                  <a:lnTo>
                    <a:pt x="114" y="177"/>
                  </a:lnTo>
                  <a:lnTo>
                    <a:pt x="152" y="38"/>
                  </a:lnTo>
                </a:path>
              </a:pathLst>
            </a:custGeom>
            <a:ln w="3175">
              <a:solidFill>
                <a:srgbClr val="565658"/>
              </a:solidFill>
            </a:ln>
          </p:spPr>
          <p:txBody>
            <a:bodyPr wrap="square" lIns="0" tIns="0" rIns="0" bIns="0" rtlCol="0"/>
            <a:lstStyle/>
            <a:p/>
          </p:txBody>
        </p:sp>
        <p:sp>
          <p:nvSpPr>
            <p:cNvPr id="4750" name="object 4750" descr=""/>
            <p:cNvSpPr/>
            <p:nvPr/>
          </p:nvSpPr>
          <p:spPr>
            <a:xfrm>
              <a:off x="2342925" y="8463412"/>
              <a:ext cx="635" cy="635"/>
            </a:xfrm>
            <a:custGeom>
              <a:avLst/>
              <a:gdLst/>
              <a:ahLst/>
              <a:cxnLst/>
              <a:rect l="l" t="t" r="r" b="b"/>
              <a:pathLst>
                <a:path w="635" h="634">
                  <a:moveTo>
                    <a:pt x="0" y="571"/>
                  </a:moveTo>
                  <a:lnTo>
                    <a:pt x="76" y="330"/>
                  </a:lnTo>
                  <a:lnTo>
                    <a:pt x="139" y="165"/>
                  </a:lnTo>
                  <a:lnTo>
                    <a:pt x="177" y="38"/>
                  </a:lnTo>
                </a:path>
              </a:pathLst>
            </a:custGeom>
            <a:ln w="3175">
              <a:solidFill>
                <a:srgbClr val="565658"/>
              </a:solidFill>
            </a:ln>
          </p:spPr>
          <p:txBody>
            <a:bodyPr wrap="square" lIns="0" tIns="0" rIns="0" bIns="0" rtlCol="0"/>
            <a:lstStyle/>
            <a:p/>
          </p:txBody>
        </p:sp>
        <p:sp>
          <p:nvSpPr>
            <p:cNvPr id="4751" name="object 4751" descr=""/>
            <p:cNvSpPr/>
            <p:nvPr/>
          </p:nvSpPr>
          <p:spPr>
            <a:xfrm>
              <a:off x="2343095" y="8463417"/>
              <a:ext cx="1270" cy="635"/>
            </a:xfrm>
            <a:custGeom>
              <a:avLst/>
              <a:gdLst/>
              <a:ahLst/>
              <a:cxnLst/>
              <a:rect l="l" t="t" r="r" b="b"/>
              <a:pathLst>
                <a:path w="1269" h="634">
                  <a:moveTo>
                    <a:pt x="1181" y="355"/>
                  </a:moveTo>
                  <a:lnTo>
                    <a:pt x="990" y="304"/>
                  </a:lnTo>
                  <a:lnTo>
                    <a:pt x="749" y="228"/>
                  </a:lnTo>
                  <a:lnTo>
                    <a:pt x="393" y="114"/>
                  </a:lnTo>
                  <a:lnTo>
                    <a:pt x="0" y="0"/>
                  </a:lnTo>
                </a:path>
              </a:pathLst>
            </a:custGeom>
            <a:ln w="3175">
              <a:solidFill>
                <a:srgbClr val="565658"/>
              </a:solidFill>
            </a:ln>
          </p:spPr>
          <p:txBody>
            <a:bodyPr wrap="square" lIns="0" tIns="0" rIns="0" bIns="0" rtlCol="0"/>
            <a:lstStyle/>
            <a:p/>
          </p:txBody>
        </p:sp>
        <p:sp>
          <p:nvSpPr>
            <p:cNvPr id="4752" name="object 4752" descr=""/>
            <p:cNvSpPr/>
            <p:nvPr/>
          </p:nvSpPr>
          <p:spPr>
            <a:xfrm>
              <a:off x="2400781" y="8514095"/>
              <a:ext cx="635" cy="635"/>
            </a:xfrm>
            <a:custGeom>
              <a:avLst/>
              <a:gdLst/>
              <a:ahLst/>
              <a:cxnLst/>
              <a:rect l="l" t="t" r="r" b="b"/>
              <a:pathLst>
                <a:path w="635" h="634">
                  <a:moveTo>
                    <a:pt x="0" y="0"/>
                  </a:moveTo>
                  <a:lnTo>
                    <a:pt x="127" y="190"/>
                  </a:lnTo>
                  <a:lnTo>
                    <a:pt x="254" y="342"/>
                  </a:lnTo>
                  <a:lnTo>
                    <a:pt x="317" y="482"/>
                  </a:lnTo>
                </a:path>
              </a:pathLst>
            </a:custGeom>
            <a:ln w="3175">
              <a:solidFill>
                <a:srgbClr val="565658"/>
              </a:solidFill>
            </a:ln>
          </p:spPr>
          <p:txBody>
            <a:bodyPr wrap="square" lIns="0" tIns="0" rIns="0" bIns="0" rtlCol="0"/>
            <a:lstStyle/>
            <a:p/>
          </p:txBody>
        </p:sp>
        <p:sp>
          <p:nvSpPr>
            <p:cNvPr id="4753" name="object 4753" descr=""/>
            <p:cNvSpPr/>
            <p:nvPr/>
          </p:nvSpPr>
          <p:spPr>
            <a:xfrm>
              <a:off x="2364289" y="8732487"/>
              <a:ext cx="635" cy="635"/>
            </a:xfrm>
            <a:custGeom>
              <a:avLst/>
              <a:gdLst/>
              <a:ahLst/>
              <a:cxnLst/>
              <a:rect l="l" t="t" r="r" b="b"/>
              <a:pathLst>
                <a:path w="635" h="634">
                  <a:moveTo>
                    <a:pt x="177" y="571"/>
                  </a:moveTo>
                  <a:lnTo>
                    <a:pt x="114" y="342"/>
                  </a:lnTo>
                  <a:lnTo>
                    <a:pt x="50" y="152"/>
                  </a:lnTo>
                  <a:lnTo>
                    <a:pt x="0" y="0"/>
                  </a:lnTo>
                </a:path>
              </a:pathLst>
            </a:custGeom>
            <a:ln w="3175">
              <a:solidFill>
                <a:srgbClr val="565658"/>
              </a:solidFill>
            </a:ln>
          </p:spPr>
          <p:txBody>
            <a:bodyPr wrap="square" lIns="0" tIns="0" rIns="0" bIns="0" rtlCol="0"/>
            <a:lstStyle/>
            <a:p/>
          </p:txBody>
        </p:sp>
        <p:sp>
          <p:nvSpPr>
            <p:cNvPr id="4754" name="object 4754" descr=""/>
            <p:cNvSpPr/>
            <p:nvPr/>
          </p:nvSpPr>
          <p:spPr>
            <a:xfrm>
              <a:off x="2400781" y="8513841"/>
              <a:ext cx="635" cy="635"/>
            </a:xfrm>
            <a:custGeom>
              <a:avLst/>
              <a:gdLst/>
              <a:ahLst/>
              <a:cxnLst/>
              <a:rect l="l" t="t" r="r" b="b"/>
              <a:pathLst>
                <a:path w="635" h="634">
                  <a:moveTo>
                    <a:pt x="0" y="253"/>
                  </a:moveTo>
                  <a:lnTo>
                    <a:pt x="228" y="165"/>
                  </a:lnTo>
                  <a:lnTo>
                    <a:pt x="368" y="76"/>
                  </a:lnTo>
                  <a:lnTo>
                    <a:pt x="533" y="0"/>
                  </a:lnTo>
                </a:path>
              </a:pathLst>
            </a:custGeom>
            <a:ln w="3175">
              <a:solidFill>
                <a:srgbClr val="565658"/>
              </a:solidFill>
            </a:ln>
          </p:spPr>
          <p:txBody>
            <a:bodyPr wrap="square" lIns="0" tIns="0" rIns="0" bIns="0" rtlCol="0"/>
            <a:lstStyle/>
            <a:p/>
          </p:txBody>
        </p:sp>
        <p:sp>
          <p:nvSpPr>
            <p:cNvPr id="4755" name="object 4755" descr=""/>
            <p:cNvSpPr/>
            <p:nvPr/>
          </p:nvSpPr>
          <p:spPr>
            <a:xfrm>
              <a:off x="2199665" y="8656610"/>
              <a:ext cx="635" cy="635"/>
            </a:xfrm>
            <a:custGeom>
              <a:avLst/>
              <a:gdLst/>
              <a:ahLst/>
              <a:cxnLst/>
              <a:rect l="l" t="t" r="r" b="b"/>
              <a:pathLst>
                <a:path w="635" h="634">
                  <a:moveTo>
                    <a:pt x="0" y="0"/>
                  </a:moveTo>
                  <a:lnTo>
                    <a:pt x="190" y="63"/>
                  </a:lnTo>
                  <a:lnTo>
                    <a:pt x="342" y="126"/>
                  </a:lnTo>
                  <a:lnTo>
                    <a:pt x="571" y="215"/>
                  </a:lnTo>
                </a:path>
              </a:pathLst>
            </a:custGeom>
            <a:ln w="3175">
              <a:solidFill>
                <a:srgbClr val="565658"/>
              </a:solidFill>
            </a:ln>
          </p:spPr>
          <p:txBody>
            <a:bodyPr wrap="square" lIns="0" tIns="0" rIns="0" bIns="0" rtlCol="0"/>
            <a:lstStyle/>
            <a:p/>
          </p:txBody>
        </p:sp>
        <p:sp>
          <p:nvSpPr>
            <p:cNvPr id="4756" name="object 4756" descr=""/>
            <p:cNvSpPr/>
            <p:nvPr/>
          </p:nvSpPr>
          <p:spPr>
            <a:xfrm>
              <a:off x="2401327" y="8513846"/>
              <a:ext cx="635" cy="1270"/>
            </a:xfrm>
            <a:custGeom>
              <a:avLst/>
              <a:gdLst/>
              <a:ahLst/>
              <a:cxnLst/>
              <a:rect l="l" t="t" r="r" b="b"/>
              <a:pathLst>
                <a:path w="635" h="1270">
                  <a:moveTo>
                    <a:pt x="507" y="1104"/>
                  </a:moveTo>
                  <a:lnTo>
                    <a:pt x="431" y="939"/>
                  </a:lnTo>
                  <a:lnTo>
                    <a:pt x="317" y="711"/>
                  </a:lnTo>
                  <a:lnTo>
                    <a:pt x="177" y="380"/>
                  </a:lnTo>
                  <a:lnTo>
                    <a:pt x="0" y="0"/>
                  </a:lnTo>
                </a:path>
              </a:pathLst>
            </a:custGeom>
            <a:ln w="3175">
              <a:solidFill>
                <a:srgbClr val="565658"/>
              </a:solidFill>
            </a:ln>
          </p:spPr>
          <p:txBody>
            <a:bodyPr wrap="square" lIns="0" tIns="0" rIns="0" bIns="0" rtlCol="0"/>
            <a:lstStyle/>
            <a:p/>
          </p:txBody>
        </p:sp>
        <p:sp>
          <p:nvSpPr>
            <p:cNvPr id="4757" name="object 4757" descr=""/>
            <p:cNvSpPr/>
            <p:nvPr/>
          </p:nvSpPr>
          <p:spPr>
            <a:xfrm>
              <a:off x="2199803" y="8656815"/>
              <a:ext cx="635" cy="635"/>
            </a:xfrm>
            <a:custGeom>
              <a:avLst/>
              <a:gdLst/>
              <a:ahLst/>
              <a:cxnLst/>
              <a:rect l="l" t="t" r="r" b="b"/>
              <a:pathLst>
                <a:path w="635" h="634">
                  <a:moveTo>
                    <a:pt x="431" y="0"/>
                  </a:moveTo>
                  <a:lnTo>
                    <a:pt x="266" y="215"/>
                  </a:lnTo>
                  <a:lnTo>
                    <a:pt x="165" y="381"/>
                  </a:lnTo>
                  <a:lnTo>
                    <a:pt x="63" y="533"/>
                  </a:lnTo>
                </a:path>
              </a:pathLst>
            </a:custGeom>
            <a:ln w="3175">
              <a:solidFill>
                <a:srgbClr val="565658"/>
              </a:solidFill>
            </a:ln>
          </p:spPr>
          <p:txBody>
            <a:bodyPr wrap="square" lIns="0" tIns="0" rIns="0" bIns="0" rtlCol="0"/>
            <a:lstStyle/>
            <a:p/>
          </p:txBody>
        </p:sp>
        <p:sp>
          <p:nvSpPr>
            <p:cNvPr id="4758" name="object 4758" descr=""/>
            <p:cNvSpPr/>
            <p:nvPr/>
          </p:nvSpPr>
          <p:spPr>
            <a:xfrm>
              <a:off x="2248890" y="8486357"/>
              <a:ext cx="635" cy="1270"/>
            </a:xfrm>
            <a:custGeom>
              <a:avLst/>
              <a:gdLst/>
              <a:ahLst/>
              <a:cxnLst/>
              <a:rect l="l" t="t" r="r" b="b"/>
              <a:pathLst>
                <a:path w="635" h="1270">
                  <a:moveTo>
                    <a:pt x="520" y="292"/>
                  </a:moveTo>
                  <a:lnTo>
                    <a:pt x="355" y="126"/>
                  </a:lnTo>
                  <a:lnTo>
                    <a:pt x="228" y="0"/>
                  </a:lnTo>
                </a:path>
                <a:path w="635" h="1270">
                  <a:moveTo>
                    <a:pt x="520" y="292"/>
                  </a:moveTo>
                  <a:lnTo>
                    <a:pt x="380" y="380"/>
                  </a:lnTo>
                  <a:lnTo>
                    <a:pt x="241" y="495"/>
                  </a:lnTo>
                  <a:lnTo>
                    <a:pt x="114" y="571"/>
                  </a:lnTo>
                </a:path>
              </a:pathLst>
            </a:custGeom>
            <a:ln w="3175">
              <a:solidFill>
                <a:srgbClr val="565658"/>
              </a:solidFill>
            </a:ln>
          </p:spPr>
          <p:txBody>
            <a:bodyPr wrap="square" lIns="0" tIns="0" rIns="0" bIns="0" rtlCol="0"/>
            <a:lstStyle/>
            <a:p/>
          </p:txBody>
        </p:sp>
        <p:sp>
          <p:nvSpPr>
            <p:cNvPr id="4759" name="object 4759" descr=""/>
            <p:cNvSpPr/>
            <p:nvPr/>
          </p:nvSpPr>
          <p:spPr>
            <a:xfrm>
              <a:off x="2381272" y="8666781"/>
              <a:ext cx="635" cy="1270"/>
            </a:xfrm>
            <a:custGeom>
              <a:avLst/>
              <a:gdLst/>
              <a:ahLst/>
              <a:cxnLst/>
              <a:rect l="l" t="t" r="r" b="b"/>
              <a:pathLst>
                <a:path w="635" h="1270">
                  <a:moveTo>
                    <a:pt x="0" y="0"/>
                  </a:moveTo>
                  <a:lnTo>
                    <a:pt x="50" y="241"/>
                  </a:lnTo>
                  <a:lnTo>
                    <a:pt x="114" y="444"/>
                  </a:lnTo>
                  <a:lnTo>
                    <a:pt x="165" y="609"/>
                  </a:lnTo>
                </a:path>
              </a:pathLst>
            </a:custGeom>
            <a:ln w="3175">
              <a:solidFill>
                <a:srgbClr val="565658"/>
              </a:solidFill>
            </a:ln>
          </p:spPr>
          <p:txBody>
            <a:bodyPr wrap="square" lIns="0" tIns="0" rIns="0" bIns="0" rtlCol="0"/>
            <a:lstStyle/>
            <a:p/>
          </p:txBody>
        </p:sp>
        <p:sp>
          <p:nvSpPr>
            <p:cNvPr id="4760" name="object 4760" descr=""/>
            <p:cNvSpPr/>
            <p:nvPr/>
          </p:nvSpPr>
          <p:spPr>
            <a:xfrm>
              <a:off x="2248124" y="8486221"/>
              <a:ext cx="1270" cy="1270"/>
            </a:xfrm>
            <a:custGeom>
              <a:avLst/>
              <a:gdLst/>
              <a:ahLst/>
              <a:cxnLst/>
              <a:rect l="l" t="t" r="r" b="b"/>
              <a:pathLst>
                <a:path w="1269" h="1270">
                  <a:moveTo>
                    <a:pt x="876" y="0"/>
                  </a:moveTo>
                  <a:lnTo>
                    <a:pt x="634" y="215"/>
                  </a:lnTo>
                  <a:lnTo>
                    <a:pt x="406" y="469"/>
                  </a:lnTo>
                  <a:lnTo>
                    <a:pt x="165" y="685"/>
                  </a:lnTo>
                  <a:lnTo>
                    <a:pt x="0" y="850"/>
                  </a:lnTo>
                </a:path>
              </a:pathLst>
            </a:custGeom>
            <a:ln w="3175">
              <a:solidFill>
                <a:srgbClr val="565658"/>
              </a:solidFill>
            </a:ln>
          </p:spPr>
          <p:txBody>
            <a:bodyPr wrap="square" lIns="0" tIns="0" rIns="0" bIns="0" rtlCol="0"/>
            <a:lstStyle/>
            <a:p/>
          </p:txBody>
        </p:sp>
        <p:sp>
          <p:nvSpPr>
            <p:cNvPr id="4761" name="object 4761" descr=""/>
            <p:cNvSpPr/>
            <p:nvPr/>
          </p:nvSpPr>
          <p:spPr>
            <a:xfrm>
              <a:off x="2381272" y="8666781"/>
              <a:ext cx="635" cy="0"/>
            </a:xfrm>
            <a:custGeom>
              <a:avLst/>
              <a:gdLst/>
              <a:ahLst/>
              <a:cxnLst/>
              <a:rect l="l" t="t" r="r" b="b"/>
              <a:pathLst>
                <a:path w="635" h="0">
                  <a:moveTo>
                    <a:pt x="0" y="0"/>
                  </a:moveTo>
                  <a:lnTo>
                    <a:pt x="241" y="0"/>
                  </a:lnTo>
                  <a:lnTo>
                    <a:pt x="393" y="0"/>
                  </a:lnTo>
                </a:path>
              </a:pathLst>
            </a:custGeom>
            <a:ln w="3175">
              <a:solidFill>
                <a:srgbClr val="565658"/>
              </a:solidFill>
            </a:ln>
          </p:spPr>
          <p:txBody>
            <a:bodyPr wrap="square" lIns="0" tIns="0" rIns="0" bIns="0" rtlCol="0"/>
            <a:lstStyle/>
            <a:p/>
          </p:txBody>
        </p:sp>
        <p:sp>
          <p:nvSpPr>
            <p:cNvPr id="4762" name="object 4762" descr=""/>
            <p:cNvSpPr/>
            <p:nvPr/>
          </p:nvSpPr>
          <p:spPr>
            <a:xfrm>
              <a:off x="2331810" y="8460728"/>
              <a:ext cx="635" cy="635"/>
            </a:xfrm>
            <a:custGeom>
              <a:avLst/>
              <a:gdLst/>
              <a:ahLst/>
              <a:cxnLst/>
              <a:rect l="l" t="t" r="r" b="b"/>
              <a:pathLst>
                <a:path w="635" h="634">
                  <a:moveTo>
                    <a:pt x="101" y="0"/>
                  </a:moveTo>
                  <a:lnTo>
                    <a:pt x="63" y="177"/>
                  </a:lnTo>
                  <a:lnTo>
                    <a:pt x="38" y="342"/>
                  </a:lnTo>
                  <a:lnTo>
                    <a:pt x="0" y="584"/>
                  </a:lnTo>
                </a:path>
              </a:pathLst>
            </a:custGeom>
            <a:ln w="3175">
              <a:solidFill>
                <a:srgbClr val="565658"/>
              </a:solidFill>
            </a:ln>
          </p:spPr>
          <p:txBody>
            <a:bodyPr wrap="square" lIns="0" tIns="0" rIns="0" bIns="0" rtlCol="0"/>
            <a:lstStyle/>
            <a:p/>
          </p:txBody>
        </p:sp>
        <p:sp>
          <p:nvSpPr>
            <p:cNvPr id="4763" name="object 4763" descr=""/>
            <p:cNvSpPr/>
            <p:nvPr/>
          </p:nvSpPr>
          <p:spPr>
            <a:xfrm>
              <a:off x="2202715" y="8644247"/>
              <a:ext cx="635" cy="1270"/>
            </a:xfrm>
            <a:custGeom>
              <a:avLst/>
              <a:gdLst/>
              <a:ahLst/>
              <a:cxnLst/>
              <a:rect l="l" t="t" r="r" b="b"/>
              <a:pathLst>
                <a:path w="635" h="1270">
                  <a:moveTo>
                    <a:pt x="0" y="1219"/>
                  </a:moveTo>
                  <a:lnTo>
                    <a:pt x="76" y="889"/>
                  </a:lnTo>
                  <a:lnTo>
                    <a:pt x="139" y="508"/>
                  </a:lnTo>
                  <a:lnTo>
                    <a:pt x="190" y="228"/>
                  </a:lnTo>
                  <a:lnTo>
                    <a:pt x="241" y="50"/>
                  </a:lnTo>
                </a:path>
              </a:pathLst>
            </a:custGeom>
            <a:ln w="3175">
              <a:solidFill>
                <a:srgbClr val="565658"/>
              </a:solidFill>
            </a:ln>
          </p:spPr>
          <p:txBody>
            <a:bodyPr wrap="square" lIns="0" tIns="0" rIns="0" bIns="0" rtlCol="0"/>
            <a:lstStyle/>
            <a:p/>
          </p:txBody>
        </p:sp>
        <p:sp>
          <p:nvSpPr>
            <p:cNvPr id="4764" name="object 4764" descr=""/>
            <p:cNvSpPr/>
            <p:nvPr/>
          </p:nvSpPr>
          <p:spPr>
            <a:xfrm>
              <a:off x="2331217" y="8461094"/>
              <a:ext cx="635" cy="635"/>
            </a:xfrm>
            <a:custGeom>
              <a:avLst/>
              <a:gdLst/>
              <a:ahLst/>
              <a:cxnLst/>
              <a:rect l="l" t="t" r="r" b="b"/>
              <a:pathLst>
                <a:path w="635" h="634">
                  <a:moveTo>
                    <a:pt x="0" y="0"/>
                  </a:moveTo>
                  <a:lnTo>
                    <a:pt x="177" y="50"/>
                  </a:lnTo>
                  <a:lnTo>
                    <a:pt x="355" y="126"/>
                  </a:lnTo>
                  <a:lnTo>
                    <a:pt x="596" y="228"/>
                  </a:lnTo>
                </a:path>
              </a:pathLst>
            </a:custGeom>
            <a:ln w="3175">
              <a:solidFill>
                <a:srgbClr val="565658"/>
              </a:solidFill>
            </a:ln>
          </p:spPr>
          <p:txBody>
            <a:bodyPr wrap="square" lIns="0" tIns="0" rIns="0" bIns="0" rtlCol="0"/>
            <a:lstStyle/>
            <a:p/>
          </p:txBody>
        </p:sp>
        <p:sp>
          <p:nvSpPr>
            <p:cNvPr id="4765" name="object 4765" descr=""/>
            <p:cNvSpPr/>
            <p:nvPr/>
          </p:nvSpPr>
          <p:spPr>
            <a:xfrm>
              <a:off x="2207205" y="8656850"/>
              <a:ext cx="635" cy="635"/>
            </a:xfrm>
            <a:custGeom>
              <a:avLst/>
              <a:gdLst/>
              <a:ahLst/>
              <a:cxnLst/>
              <a:rect l="l" t="t" r="r" b="b"/>
              <a:pathLst>
                <a:path w="635" h="634">
                  <a:moveTo>
                    <a:pt x="0" y="584"/>
                  </a:moveTo>
                  <a:lnTo>
                    <a:pt x="0" y="406"/>
                  </a:lnTo>
                  <a:lnTo>
                    <a:pt x="12" y="215"/>
                  </a:lnTo>
                  <a:lnTo>
                    <a:pt x="12" y="0"/>
                  </a:lnTo>
                </a:path>
              </a:pathLst>
            </a:custGeom>
            <a:ln w="3175">
              <a:solidFill>
                <a:srgbClr val="565658"/>
              </a:solidFill>
            </a:ln>
          </p:spPr>
          <p:txBody>
            <a:bodyPr wrap="square" lIns="0" tIns="0" rIns="0" bIns="0" rtlCol="0"/>
            <a:lstStyle/>
            <a:p/>
          </p:txBody>
        </p:sp>
        <p:sp>
          <p:nvSpPr>
            <p:cNvPr id="4766" name="object 4766" descr=""/>
            <p:cNvSpPr/>
            <p:nvPr/>
          </p:nvSpPr>
          <p:spPr>
            <a:xfrm>
              <a:off x="2330705" y="8460512"/>
              <a:ext cx="1270" cy="635"/>
            </a:xfrm>
            <a:custGeom>
              <a:avLst/>
              <a:gdLst/>
              <a:ahLst/>
              <a:cxnLst/>
              <a:rect l="l" t="t" r="r" b="b"/>
              <a:pathLst>
                <a:path w="1269" h="634">
                  <a:moveTo>
                    <a:pt x="1206" y="215"/>
                  </a:moveTo>
                  <a:lnTo>
                    <a:pt x="914" y="165"/>
                  </a:lnTo>
                  <a:lnTo>
                    <a:pt x="533" y="88"/>
                  </a:lnTo>
                  <a:lnTo>
                    <a:pt x="266" y="50"/>
                  </a:lnTo>
                  <a:lnTo>
                    <a:pt x="63" y="12"/>
                  </a:lnTo>
                </a:path>
              </a:pathLst>
            </a:custGeom>
            <a:ln w="3175">
              <a:solidFill>
                <a:srgbClr val="565658"/>
              </a:solidFill>
            </a:ln>
          </p:spPr>
          <p:txBody>
            <a:bodyPr wrap="square" lIns="0" tIns="0" rIns="0" bIns="0" rtlCol="0"/>
            <a:lstStyle/>
            <a:p/>
          </p:txBody>
        </p:sp>
        <p:sp>
          <p:nvSpPr>
            <p:cNvPr id="4767" name="object 4767" descr=""/>
            <p:cNvSpPr/>
            <p:nvPr/>
          </p:nvSpPr>
          <p:spPr>
            <a:xfrm>
              <a:off x="2395300" y="8503752"/>
              <a:ext cx="635" cy="635"/>
            </a:xfrm>
            <a:custGeom>
              <a:avLst/>
              <a:gdLst/>
              <a:ahLst/>
              <a:cxnLst/>
              <a:rect l="l" t="t" r="r" b="b"/>
              <a:pathLst>
                <a:path w="635" h="634">
                  <a:moveTo>
                    <a:pt x="507" y="0"/>
                  </a:moveTo>
                  <a:lnTo>
                    <a:pt x="342" y="88"/>
                  </a:lnTo>
                  <a:lnTo>
                    <a:pt x="203" y="203"/>
                  </a:lnTo>
                  <a:lnTo>
                    <a:pt x="0" y="304"/>
                  </a:lnTo>
                </a:path>
              </a:pathLst>
            </a:custGeom>
            <a:ln w="3175">
              <a:solidFill>
                <a:srgbClr val="565658"/>
              </a:solidFill>
            </a:ln>
          </p:spPr>
          <p:txBody>
            <a:bodyPr wrap="square" lIns="0" tIns="0" rIns="0" bIns="0" rtlCol="0"/>
            <a:lstStyle/>
            <a:p/>
          </p:txBody>
        </p:sp>
        <p:sp>
          <p:nvSpPr>
            <p:cNvPr id="4768" name="object 4768" descr=""/>
            <p:cNvSpPr/>
            <p:nvPr/>
          </p:nvSpPr>
          <p:spPr>
            <a:xfrm>
              <a:off x="2395063" y="8503466"/>
              <a:ext cx="635" cy="635"/>
            </a:xfrm>
            <a:custGeom>
              <a:avLst/>
              <a:gdLst/>
              <a:ahLst/>
              <a:cxnLst/>
              <a:rect l="l" t="t" r="r" b="b"/>
              <a:pathLst>
                <a:path w="635" h="634">
                  <a:moveTo>
                    <a:pt x="0" y="0"/>
                  </a:moveTo>
                  <a:lnTo>
                    <a:pt x="50" y="139"/>
                  </a:lnTo>
                  <a:lnTo>
                    <a:pt x="114" y="279"/>
                  </a:lnTo>
                  <a:lnTo>
                    <a:pt x="190" y="457"/>
                  </a:lnTo>
                  <a:lnTo>
                    <a:pt x="254" y="596"/>
                  </a:lnTo>
                </a:path>
              </a:pathLst>
            </a:custGeom>
            <a:ln w="3175">
              <a:solidFill>
                <a:srgbClr val="565658"/>
              </a:solidFill>
            </a:ln>
          </p:spPr>
          <p:txBody>
            <a:bodyPr wrap="square" lIns="0" tIns="0" rIns="0" bIns="0" rtlCol="0"/>
            <a:lstStyle/>
            <a:p/>
          </p:txBody>
        </p:sp>
        <p:sp>
          <p:nvSpPr>
            <p:cNvPr id="4769" name="object 4769" descr=""/>
            <p:cNvSpPr/>
            <p:nvPr/>
          </p:nvSpPr>
          <p:spPr>
            <a:xfrm>
              <a:off x="2374496" y="8664529"/>
              <a:ext cx="635" cy="635"/>
            </a:xfrm>
            <a:custGeom>
              <a:avLst/>
              <a:gdLst/>
              <a:ahLst/>
              <a:cxnLst/>
              <a:rect l="l" t="t" r="r" b="b"/>
              <a:pathLst>
                <a:path w="635" h="634">
                  <a:moveTo>
                    <a:pt x="203" y="0"/>
                  </a:moveTo>
                  <a:lnTo>
                    <a:pt x="114" y="241"/>
                  </a:lnTo>
                  <a:lnTo>
                    <a:pt x="63" y="406"/>
                  </a:lnTo>
                  <a:lnTo>
                    <a:pt x="12" y="533"/>
                  </a:lnTo>
                </a:path>
              </a:pathLst>
            </a:custGeom>
            <a:ln w="3175">
              <a:solidFill>
                <a:srgbClr val="565658"/>
              </a:solidFill>
            </a:ln>
          </p:spPr>
          <p:txBody>
            <a:bodyPr wrap="square" lIns="0" tIns="0" rIns="0" bIns="0" rtlCol="0"/>
            <a:lstStyle/>
            <a:p/>
          </p:txBody>
        </p:sp>
        <p:sp>
          <p:nvSpPr>
            <p:cNvPr id="4770" name="object 4770" descr=""/>
            <p:cNvSpPr/>
            <p:nvPr/>
          </p:nvSpPr>
          <p:spPr>
            <a:xfrm>
              <a:off x="2395134" y="8502711"/>
              <a:ext cx="1270" cy="1270"/>
            </a:xfrm>
            <a:custGeom>
              <a:avLst/>
              <a:gdLst/>
              <a:ahLst/>
              <a:cxnLst/>
              <a:rect l="l" t="t" r="r" b="b"/>
              <a:pathLst>
                <a:path w="1269" h="1270">
                  <a:moveTo>
                    <a:pt x="673" y="1041"/>
                  </a:moveTo>
                  <a:lnTo>
                    <a:pt x="507" y="787"/>
                  </a:lnTo>
                  <a:lnTo>
                    <a:pt x="317" y="469"/>
                  </a:lnTo>
                  <a:lnTo>
                    <a:pt x="152" y="228"/>
                  </a:lnTo>
                  <a:lnTo>
                    <a:pt x="50" y="63"/>
                  </a:lnTo>
                </a:path>
              </a:pathLst>
            </a:custGeom>
            <a:ln w="3175">
              <a:solidFill>
                <a:srgbClr val="565658"/>
              </a:solidFill>
            </a:ln>
          </p:spPr>
          <p:txBody>
            <a:bodyPr wrap="square" lIns="0" tIns="0" rIns="0" bIns="0" rtlCol="0"/>
            <a:lstStyle/>
            <a:p/>
          </p:txBody>
        </p:sp>
        <p:sp>
          <p:nvSpPr>
            <p:cNvPr id="4771" name="object 4771" descr=""/>
            <p:cNvSpPr/>
            <p:nvPr/>
          </p:nvSpPr>
          <p:spPr>
            <a:xfrm>
              <a:off x="2209319" y="8648587"/>
              <a:ext cx="635" cy="635"/>
            </a:xfrm>
            <a:custGeom>
              <a:avLst/>
              <a:gdLst/>
              <a:ahLst/>
              <a:cxnLst/>
              <a:rect l="l" t="t" r="r" b="b"/>
              <a:pathLst>
                <a:path w="635" h="634">
                  <a:moveTo>
                    <a:pt x="304" y="0"/>
                  </a:moveTo>
                  <a:lnTo>
                    <a:pt x="215" y="152"/>
                  </a:lnTo>
                  <a:lnTo>
                    <a:pt x="101" y="304"/>
                  </a:lnTo>
                  <a:lnTo>
                    <a:pt x="0" y="520"/>
                  </a:lnTo>
                </a:path>
              </a:pathLst>
            </a:custGeom>
            <a:ln w="3175">
              <a:solidFill>
                <a:srgbClr val="565658"/>
              </a:solidFill>
            </a:ln>
          </p:spPr>
          <p:txBody>
            <a:bodyPr wrap="square" lIns="0" tIns="0" rIns="0" bIns="0" rtlCol="0"/>
            <a:lstStyle/>
            <a:p/>
          </p:txBody>
        </p:sp>
        <p:sp>
          <p:nvSpPr>
            <p:cNvPr id="4772" name="object 4772" descr=""/>
            <p:cNvSpPr/>
            <p:nvPr/>
          </p:nvSpPr>
          <p:spPr>
            <a:xfrm>
              <a:off x="2406262" y="8579817"/>
              <a:ext cx="635" cy="635"/>
            </a:xfrm>
            <a:custGeom>
              <a:avLst/>
              <a:gdLst/>
              <a:ahLst/>
              <a:cxnLst/>
              <a:rect l="l" t="t" r="r" b="b"/>
              <a:pathLst>
                <a:path w="635" h="634">
                  <a:moveTo>
                    <a:pt x="571" y="165"/>
                  </a:moveTo>
                  <a:lnTo>
                    <a:pt x="393" y="114"/>
                  </a:lnTo>
                  <a:lnTo>
                    <a:pt x="228" y="76"/>
                  </a:lnTo>
                  <a:lnTo>
                    <a:pt x="0" y="0"/>
                  </a:lnTo>
                </a:path>
              </a:pathLst>
            </a:custGeom>
            <a:ln w="3175">
              <a:solidFill>
                <a:srgbClr val="565658"/>
              </a:solidFill>
            </a:ln>
          </p:spPr>
          <p:txBody>
            <a:bodyPr wrap="square" lIns="0" tIns="0" rIns="0" bIns="0" rtlCol="0"/>
            <a:lstStyle/>
            <a:p/>
          </p:txBody>
        </p:sp>
        <p:sp>
          <p:nvSpPr>
            <p:cNvPr id="4773" name="object 4773" descr=""/>
            <p:cNvSpPr/>
            <p:nvPr/>
          </p:nvSpPr>
          <p:spPr>
            <a:xfrm>
              <a:off x="2406256" y="8579245"/>
              <a:ext cx="635" cy="635"/>
            </a:xfrm>
            <a:custGeom>
              <a:avLst/>
              <a:gdLst/>
              <a:ahLst/>
              <a:cxnLst/>
              <a:rect l="l" t="t" r="r" b="b"/>
              <a:pathLst>
                <a:path w="635" h="634">
                  <a:moveTo>
                    <a:pt x="292" y="0"/>
                  </a:moveTo>
                  <a:lnTo>
                    <a:pt x="190" y="165"/>
                  </a:lnTo>
                  <a:lnTo>
                    <a:pt x="101" y="355"/>
                  </a:lnTo>
                  <a:lnTo>
                    <a:pt x="0" y="571"/>
                  </a:lnTo>
                </a:path>
              </a:pathLst>
            </a:custGeom>
            <a:ln w="3175">
              <a:solidFill>
                <a:srgbClr val="565658"/>
              </a:solidFill>
            </a:ln>
          </p:spPr>
          <p:txBody>
            <a:bodyPr wrap="square" lIns="0" tIns="0" rIns="0" bIns="0" rtlCol="0"/>
            <a:lstStyle/>
            <a:p/>
          </p:txBody>
        </p:sp>
        <p:sp>
          <p:nvSpPr>
            <p:cNvPr id="4774" name="object 4774" descr=""/>
            <p:cNvSpPr/>
            <p:nvPr/>
          </p:nvSpPr>
          <p:spPr>
            <a:xfrm>
              <a:off x="2375120" y="8655946"/>
              <a:ext cx="635" cy="635"/>
            </a:xfrm>
            <a:custGeom>
              <a:avLst/>
              <a:gdLst/>
              <a:ahLst/>
              <a:cxnLst/>
              <a:rect l="l" t="t" r="r" b="b"/>
              <a:pathLst>
                <a:path w="635" h="634">
                  <a:moveTo>
                    <a:pt x="0" y="0"/>
                  </a:moveTo>
                  <a:lnTo>
                    <a:pt x="38" y="177"/>
                  </a:lnTo>
                  <a:lnTo>
                    <a:pt x="88" y="342"/>
                  </a:lnTo>
                  <a:lnTo>
                    <a:pt x="127" y="584"/>
                  </a:lnTo>
                </a:path>
              </a:pathLst>
            </a:custGeom>
            <a:ln w="3175">
              <a:solidFill>
                <a:srgbClr val="565658"/>
              </a:solidFill>
            </a:ln>
          </p:spPr>
          <p:txBody>
            <a:bodyPr wrap="square" lIns="0" tIns="0" rIns="0" bIns="0" rtlCol="0"/>
            <a:lstStyle/>
            <a:p/>
          </p:txBody>
        </p:sp>
        <p:sp>
          <p:nvSpPr>
            <p:cNvPr id="4775" name="object 4775" descr=""/>
            <p:cNvSpPr/>
            <p:nvPr/>
          </p:nvSpPr>
          <p:spPr>
            <a:xfrm>
              <a:off x="2382027" y="8655182"/>
              <a:ext cx="635" cy="635"/>
            </a:xfrm>
            <a:custGeom>
              <a:avLst/>
              <a:gdLst/>
              <a:ahLst/>
              <a:cxnLst/>
              <a:rect l="l" t="t" r="r" b="b"/>
              <a:pathLst>
                <a:path w="635" h="634">
                  <a:moveTo>
                    <a:pt x="609" y="76"/>
                  </a:moveTo>
                  <a:lnTo>
                    <a:pt x="406" y="63"/>
                  </a:lnTo>
                  <a:lnTo>
                    <a:pt x="228" y="25"/>
                  </a:lnTo>
                  <a:lnTo>
                    <a:pt x="0" y="0"/>
                  </a:lnTo>
                </a:path>
              </a:pathLst>
            </a:custGeom>
            <a:ln w="3175">
              <a:solidFill>
                <a:srgbClr val="565658"/>
              </a:solidFill>
            </a:ln>
          </p:spPr>
          <p:txBody>
            <a:bodyPr wrap="square" lIns="0" tIns="0" rIns="0" bIns="0" rtlCol="0"/>
            <a:lstStyle/>
            <a:p/>
          </p:txBody>
        </p:sp>
        <p:sp>
          <p:nvSpPr>
            <p:cNvPr id="4776" name="object 4776" descr=""/>
            <p:cNvSpPr/>
            <p:nvPr/>
          </p:nvSpPr>
          <p:spPr>
            <a:xfrm>
              <a:off x="2382136" y="8654520"/>
              <a:ext cx="635" cy="635"/>
            </a:xfrm>
            <a:custGeom>
              <a:avLst/>
              <a:gdLst/>
              <a:ahLst/>
              <a:cxnLst/>
              <a:rect l="l" t="t" r="r" b="b"/>
              <a:pathLst>
                <a:path w="635" h="634">
                  <a:moveTo>
                    <a:pt x="177" y="0"/>
                  </a:moveTo>
                  <a:lnTo>
                    <a:pt x="76" y="190"/>
                  </a:lnTo>
                  <a:lnTo>
                    <a:pt x="0" y="419"/>
                  </a:lnTo>
                </a:path>
              </a:pathLst>
            </a:custGeom>
            <a:ln w="3175">
              <a:solidFill>
                <a:srgbClr val="565658"/>
              </a:solidFill>
            </a:ln>
          </p:spPr>
          <p:txBody>
            <a:bodyPr wrap="square" lIns="0" tIns="0" rIns="0" bIns="0" rtlCol="0"/>
            <a:lstStyle/>
            <a:p/>
          </p:txBody>
        </p:sp>
        <p:sp>
          <p:nvSpPr>
            <p:cNvPr id="4777" name="object 4777" descr=""/>
            <p:cNvSpPr/>
            <p:nvPr/>
          </p:nvSpPr>
          <p:spPr>
            <a:xfrm>
              <a:off x="2339787" y="8469757"/>
              <a:ext cx="635" cy="635"/>
            </a:xfrm>
            <a:custGeom>
              <a:avLst/>
              <a:gdLst/>
              <a:ahLst/>
              <a:cxnLst/>
              <a:rect l="l" t="t" r="r" b="b"/>
              <a:pathLst>
                <a:path w="635" h="634">
                  <a:moveTo>
                    <a:pt x="0" y="0"/>
                  </a:moveTo>
                  <a:lnTo>
                    <a:pt x="215" y="101"/>
                  </a:lnTo>
                  <a:lnTo>
                    <a:pt x="368" y="215"/>
                  </a:lnTo>
                  <a:lnTo>
                    <a:pt x="533" y="279"/>
                  </a:lnTo>
                </a:path>
              </a:pathLst>
            </a:custGeom>
            <a:ln w="3175">
              <a:solidFill>
                <a:srgbClr val="565658"/>
              </a:solidFill>
            </a:ln>
          </p:spPr>
          <p:txBody>
            <a:bodyPr wrap="square" lIns="0" tIns="0" rIns="0" bIns="0" rtlCol="0"/>
            <a:lstStyle/>
            <a:p/>
          </p:txBody>
        </p:sp>
        <p:sp>
          <p:nvSpPr>
            <p:cNvPr id="4778" name="object 4778" descr=""/>
            <p:cNvSpPr/>
            <p:nvPr/>
          </p:nvSpPr>
          <p:spPr>
            <a:xfrm>
              <a:off x="2203236" y="8644859"/>
              <a:ext cx="635" cy="1270"/>
            </a:xfrm>
            <a:custGeom>
              <a:avLst/>
              <a:gdLst/>
              <a:ahLst/>
              <a:cxnLst/>
              <a:rect l="l" t="t" r="r" b="b"/>
              <a:pathLst>
                <a:path w="635" h="1270">
                  <a:moveTo>
                    <a:pt x="0" y="0"/>
                  </a:moveTo>
                  <a:lnTo>
                    <a:pt x="12" y="152"/>
                  </a:lnTo>
                  <a:lnTo>
                    <a:pt x="25" y="304"/>
                  </a:lnTo>
                  <a:lnTo>
                    <a:pt x="38" y="431"/>
                  </a:lnTo>
                  <a:lnTo>
                    <a:pt x="63" y="723"/>
                  </a:lnTo>
                </a:path>
              </a:pathLst>
            </a:custGeom>
            <a:ln w="3175">
              <a:solidFill>
                <a:srgbClr val="565658"/>
              </a:solidFill>
            </a:ln>
          </p:spPr>
          <p:txBody>
            <a:bodyPr wrap="square" lIns="0" tIns="0" rIns="0" bIns="0" rtlCol="0"/>
            <a:lstStyle/>
            <a:p/>
          </p:txBody>
        </p:sp>
        <p:sp>
          <p:nvSpPr>
            <p:cNvPr id="4779" name="object 4779" descr=""/>
            <p:cNvSpPr/>
            <p:nvPr/>
          </p:nvSpPr>
          <p:spPr>
            <a:xfrm>
              <a:off x="2202715" y="8645466"/>
              <a:ext cx="635" cy="635"/>
            </a:xfrm>
            <a:custGeom>
              <a:avLst/>
              <a:gdLst/>
              <a:ahLst/>
              <a:cxnLst/>
              <a:rect l="l" t="t" r="r" b="b"/>
              <a:pathLst>
                <a:path w="635" h="634">
                  <a:moveTo>
                    <a:pt x="0" y="0"/>
                  </a:moveTo>
                  <a:lnTo>
                    <a:pt x="177" y="38"/>
                  </a:lnTo>
                  <a:lnTo>
                    <a:pt x="342" y="63"/>
                  </a:lnTo>
                  <a:lnTo>
                    <a:pt x="584" y="114"/>
                  </a:lnTo>
                </a:path>
              </a:pathLst>
            </a:custGeom>
            <a:ln w="3175">
              <a:solidFill>
                <a:srgbClr val="565658"/>
              </a:solidFill>
            </a:ln>
          </p:spPr>
          <p:txBody>
            <a:bodyPr wrap="square" lIns="0" tIns="0" rIns="0" bIns="0" rtlCol="0"/>
            <a:lstStyle/>
            <a:p/>
          </p:txBody>
        </p:sp>
        <p:sp>
          <p:nvSpPr>
            <p:cNvPr id="4780" name="object 4780" descr=""/>
            <p:cNvSpPr/>
            <p:nvPr/>
          </p:nvSpPr>
          <p:spPr>
            <a:xfrm>
              <a:off x="2361380" y="8733058"/>
              <a:ext cx="3175" cy="4445"/>
            </a:xfrm>
            <a:custGeom>
              <a:avLst/>
              <a:gdLst/>
              <a:ahLst/>
              <a:cxnLst/>
              <a:rect l="l" t="t" r="r" b="b"/>
              <a:pathLst>
                <a:path w="3175" h="4445">
                  <a:moveTo>
                    <a:pt x="3086" y="0"/>
                  </a:moveTo>
                  <a:lnTo>
                    <a:pt x="1498" y="812"/>
                  </a:lnTo>
                  <a:lnTo>
                    <a:pt x="380" y="2260"/>
                  </a:lnTo>
                  <a:lnTo>
                    <a:pt x="0" y="4013"/>
                  </a:lnTo>
                </a:path>
              </a:pathLst>
            </a:custGeom>
            <a:ln w="3175">
              <a:solidFill>
                <a:srgbClr val="565658"/>
              </a:solidFill>
            </a:ln>
          </p:spPr>
          <p:txBody>
            <a:bodyPr wrap="square" lIns="0" tIns="0" rIns="0" bIns="0" rtlCol="0"/>
            <a:lstStyle/>
            <a:p/>
          </p:txBody>
        </p:sp>
        <p:sp>
          <p:nvSpPr>
            <p:cNvPr id="4781" name="object 4781" descr=""/>
            <p:cNvSpPr/>
            <p:nvPr/>
          </p:nvSpPr>
          <p:spPr>
            <a:xfrm>
              <a:off x="2394394" y="8515652"/>
              <a:ext cx="635" cy="635"/>
            </a:xfrm>
            <a:custGeom>
              <a:avLst/>
              <a:gdLst/>
              <a:ahLst/>
              <a:cxnLst/>
              <a:rect l="l" t="t" r="r" b="b"/>
              <a:pathLst>
                <a:path w="635" h="634">
                  <a:moveTo>
                    <a:pt x="0" y="0"/>
                  </a:moveTo>
                  <a:lnTo>
                    <a:pt x="63" y="228"/>
                  </a:lnTo>
                  <a:lnTo>
                    <a:pt x="101" y="406"/>
                  </a:lnTo>
                  <a:lnTo>
                    <a:pt x="139" y="533"/>
                  </a:lnTo>
                </a:path>
              </a:pathLst>
            </a:custGeom>
            <a:ln w="3175">
              <a:solidFill>
                <a:srgbClr val="565658"/>
              </a:solidFill>
            </a:ln>
          </p:spPr>
          <p:txBody>
            <a:bodyPr wrap="square" lIns="0" tIns="0" rIns="0" bIns="0" rtlCol="0"/>
            <a:lstStyle/>
            <a:p/>
          </p:txBody>
        </p:sp>
        <p:sp>
          <p:nvSpPr>
            <p:cNvPr id="4782" name="object 4782" descr=""/>
            <p:cNvSpPr/>
            <p:nvPr/>
          </p:nvSpPr>
          <p:spPr>
            <a:xfrm>
              <a:off x="2361379" y="8742615"/>
              <a:ext cx="0" cy="635"/>
            </a:xfrm>
            <a:custGeom>
              <a:avLst/>
              <a:gdLst/>
              <a:ahLst/>
              <a:cxnLst/>
              <a:rect l="l" t="t" r="r" b="b"/>
              <a:pathLst>
                <a:path w="0" h="634">
                  <a:moveTo>
                    <a:pt x="0" y="0"/>
                  </a:moveTo>
                  <a:lnTo>
                    <a:pt x="0" y="609"/>
                  </a:lnTo>
                </a:path>
              </a:pathLst>
            </a:custGeom>
            <a:ln w="3175">
              <a:solidFill>
                <a:srgbClr val="565658"/>
              </a:solidFill>
            </a:ln>
          </p:spPr>
          <p:txBody>
            <a:bodyPr wrap="square" lIns="0" tIns="0" rIns="0" bIns="0" rtlCol="0"/>
            <a:lstStyle/>
            <a:p/>
          </p:txBody>
        </p:sp>
        <p:sp>
          <p:nvSpPr>
            <p:cNvPr id="4783" name="object 4783" descr=""/>
            <p:cNvSpPr/>
            <p:nvPr/>
          </p:nvSpPr>
          <p:spPr>
            <a:xfrm>
              <a:off x="2360188" y="8743216"/>
              <a:ext cx="1270" cy="0"/>
            </a:xfrm>
            <a:custGeom>
              <a:avLst/>
              <a:gdLst/>
              <a:ahLst/>
              <a:cxnLst/>
              <a:rect l="l" t="t" r="r" b="b"/>
              <a:pathLst>
                <a:path w="1269" h="0">
                  <a:moveTo>
                    <a:pt x="0" y="0"/>
                  </a:moveTo>
                  <a:lnTo>
                    <a:pt x="342" y="0"/>
                  </a:lnTo>
                  <a:lnTo>
                    <a:pt x="723" y="0"/>
                  </a:lnTo>
                  <a:lnTo>
                    <a:pt x="1193" y="0"/>
                  </a:lnTo>
                </a:path>
              </a:pathLst>
            </a:custGeom>
            <a:ln w="3175">
              <a:solidFill>
                <a:srgbClr val="565658"/>
              </a:solidFill>
            </a:ln>
          </p:spPr>
          <p:txBody>
            <a:bodyPr wrap="square" lIns="0" tIns="0" rIns="0" bIns="0" rtlCol="0"/>
            <a:lstStyle/>
            <a:p/>
          </p:txBody>
        </p:sp>
        <p:sp>
          <p:nvSpPr>
            <p:cNvPr id="4784" name="object 4784" descr=""/>
            <p:cNvSpPr/>
            <p:nvPr/>
          </p:nvSpPr>
          <p:spPr>
            <a:xfrm>
              <a:off x="2331391" y="8467877"/>
              <a:ext cx="635" cy="635"/>
            </a:xfrm>
            <a:custGeom>
              <a:avLst/>
              <a:gdLst/>
              <a:ahLst/>
              <a:cxnLst/>
              <a:rect l="l" t="t" r="r" b="b"/>
              <a:pathLst>
                <a:path w="635" h="634">
                  <a:moveTo>
                    <a:pt x="0" y="12"/>
                  </a:moveTo>
                  <a:lnTo>
                    <a:pt x="177" y="12"/>
                  </a:lnTo>
                  <a:lnTo>
                    <a:pt x="355" y="12"/>
                  </a:lnTo>
                  <a:lnTo>
                    <a:pt x="596" y="0"/>
                  </a:lnTo>
                </a:path>
              </a:pathLst>
            </a:custGeom>
            <a:ln w="3175">
              <a:solidFill>
                <a:srgbClr val="565658"/>
              </a:solidFill>
            </a:ln>
          </p:spPr>
          <p:txBody>
            <a:bodyPr wrap="square" lIns="0" tIns="0" rIns="0" bIns="0" rtlCol="0"/>
            <a:lstStyle/>
            <a:p/>
          </p:txBody>
        </p:sp>
        <p:sp>
          <p:nvSpPr>
            <p:cNvPr id="4785" name="object 4785" descr=""/>
            <p:cNvSpPr/>
            <p:nvPr/>
          </p:nvSpPr>
          <p:spPr>
            <a:xfrm>
              <a:off x="2216693" y="8568654"/>
              <a:ext cx="635" cy="635"/>
            </a:xfrm>
            <a:custGeom>
              <a:avLst/>
              <a:gdLst/>
              <a:ahLst/>
              <a:cxnLst/>
              <a:rect l="l" t="t" r="r" b="b"/>
              <a:pathLst>
                <a:path w="635" h="634">
                  <a:moveTo>
                    <a:pt x="0" y="190"/>
                  </a:moveTo>
                  <a:lnTo>
                    <a:pt x="63" y="50"/>
                  </a:lnTo>
                </a:path>
              </a:pathLst>
            </a:custGeom>
            <a:ln w="3175">
              <a:solidFill>
                <a:srgbClr val="565658"/>
              </a:solidFill>
            </a:ln>
          </p:spPr>
          <p:txBody>
            <a:bodyPr wrap="square" lIns="0" tIns="0" rIns="0" bIns="0" rtlCol="0"/>
            <a:lstStyle/>
            <a:p/>
          </p:txBody>
        </p:sp>
        <p:sp>
          <p:nvSpPr>
            <p:cNvPr id="4786" name="object 4786" descr=""/>
            <p:cNvSpPr/>
            <p:nvPr/>
          </p:nvSpPr>
          <p:spPr>
            <a:xfrm>
              <a:off x="2254520" y="8490689"/>
              <a:ext cx="635" cy="635"/>
            </a:xfrm>
            <a:custGeom>
              <a:avLst/>
              <a:gdLst/>
              <a:ahLst/>
              <a:cxnLst/>
              <a:rect l="l" t="t" r="r" b="b"/>
              <a:pathLst>
                <a:path w="635" h="634">
                  <a:moveTo>
                    <a:pt x="0" y="152"/>
                  </a:moveTo>
                  <a:lnTo>
                    <a:pt x="0" y="126"/>
                  </a:lnTo>
                  <a:lnTo>
                    <a:pt x="88" y="0"/>
                  </a:lnTo>
                </a:path>
              </a:pathLst>
            </a:custGeom>
            <a:ln w="3175">
              <a:solidFill>
                <a:srgbClr val="565658"/>
              </a:solidFill>
            </a:ln>
          </p:spPr>
          <p:txBody>
            <a:bodyPr wrap="square" lIns="0" tIns="0" rIns="0" bIns="0" rtlCol="0"/>
            <a:lstStyle/>
            <a:p/>
          </p:txBody>
        </p:sp>
        <p:sp>
          <p:nvSpPr>
            <p:cNvPr id="4787" name="object 4787" descr=""/>
            <p:cNvSpPr/>
            <p:nvPr/>
          </p:nvSpPr>
          <p:spPr>
            <a:xfrm>
              <a:off x="2223725" y="8568053"/>
              <a:ext cx="635" cy="635"/>
            </a:xfrm>
            <a:custGeom>
              <a:avLst/>
              <a:gdLst/>
              <a:ahLst/>
              <a:cxnLst/>
              <a:rect l="l" t="t" r="r" b="b"/>
              <a:pathLst>
                <a:path w="635" h="634">
                  <a:moveTo>
                    <a:pt x="12" y="177"/>
                  </a:moveTo>
                  <a:lnTo>
                    <a:pt x="12" y="127"/>
                  </a:lnTo>
                  <a:lnTo>
                    <a:pt x="0" y="0"/>
                  </a:lnTo>
                </a:path>
              </a:pathLst>
            </a:custGeom>
            <a:ln w="3175">
              <a:solidFill>
                <a:srgbClr val="565658"/>
              </a:solidFill>
            </a:ln>
          </p:spPr>
          <p:txBody>
            <a:bodyPr wrap="square" lIns="0" tIns="0" rIns="0" bIns="0" rtlCol="0"/>
            <a:lstStyle/>
            <a:p/>
          </p:txBody>
        </p:sp>
        <p:sp>
          <p:nvSpPr>
            <p:cNvPr id="4788" name="object 4788" descr=""/>
            <p:cNvSpPr/>
            <p:nvPr/>
          </p:nvSpPr>
          <p:spPr>
            <a:xfrm>
              <a:off x="2223675" y="8559717"/>
              <a:ext cx="3810" cy="8255"/>
            </a:xfrm>
            <a:custGeom>
              <a:avLst/>
              <a:gdLst/>
              <a:ahLst/>
              <a:cxnLst/>
              <a:rect l="l" t="t" r="r" b="b"/>
              <a:pathLst>
                <a:path w="3810" h="8254">
                  <a:moveTo>
                    <a:pt x="0" y="7924"/>
                  </a:moveTo>
                  <a:lnTo>
                    <a:pt x="1714" y="7378"/>
                  </a:lnTo>
                  <a:lnTo>
                    <a:pt x="3048" y="6159"/>
                  </a:lnTo>
                  <a:lnTo>
                    <a:pt x="3733" y="4495"/>
                  </a:lnTo>
                  <a:lnTo>
                    <a:pt x="3657" y="2717"/>
                  </a:lnTo>
                  <a:lnTo>
                    <a:pt x="2819" y="1117"/>
                  </a:lnTo>
                  <a:lnTo>
                    <a:pt x="1409" y="0"/>
                  </a:lnTo>
                </a:path>
              </a:pathLst>
            </a:custGeom>
            <a:ln w="3175">
              <a:solidFill>
                <a:srgbClr val="565658"/>
              </a:solidFill>
            </a:ln>
          </p:spPr>
          <p:txBody>
            <a:bodyPr wrap="square" lIns="0" tIns="0" rIns="0" bIns="0" rtlCol="0"/>
            <a:lstStyle/>
            <a:p/>
          </p:txBody>
        </p:sp>
        <p:sp>
          <p:nvSpPr>
            <p:cNvPr id="4789" name="object 4789" descr=""/>
            <p:cNvSpPr/>
            <p:nvPr/>
          </p:nvSpPr>
          <p:spPr>
            <a:xfrm>
              <a:off x="2390139" y="8508179"/>
              <a:ext cx="635" cy="635"/>
            </a:xfrm>
            <a:custGeom>
              <a:avLst/>
              <a:gdLst/>
              <a:ahLst/>
              <a:cxnLst/>
              <a:rect l="l" t="t" r="r" b="b"/>
              <a:pathLst>
                <a:path w="635" h="634">
                  <a:moveTo>
                    <a:pt x="0" y="0"/>
                  </a:moveTo>
                  <a:lnTo>
                    <a:pt x="254" y="253"/>
                  </a:lnTo>
                  <a:lnTo>
                    <a:pt x="381" y="419"/>
                  </a:lnTo>
                </a:path>
              </a:pathLst>
            </a:custGeom>
            <a:ln w="3175">
              <a:solidFill>
                <a:srgbClr val="565658"/>
              </a:solidFill>
            </a:ln>
          </p:spPr>
          <p:txBody>
            <a:bodyPr wrap="square" lIns="0" tIns="0" rIns="0" bIns="0" rtlCol="0"/>
            <a:lstStyle/>
            <a:p/>
          </p:txBody>
        </p:sp>
        <p:sp>
          <p:nvSpPr>
            <p:cNvPr id="4790" name="object 4790" descr=""/>
            <p:cNvSpPr/>
            <p:nvPr/>
          </p:nvSpPr>
          <p:spPr>
            <a:xfrm>
              <a:off x="2225089" y="8559190"/>
              <a:ext cx="635" cy="635"/>
            </a:xfrm>
            <a:custGeom>
              <a:avLst/>
              <a:gdLst/>
              <a:ahLst/>
              <a:cxnLst/>
              <a:rect l="l" t="t" r="r" b="b"/>
              <a:pathLst>
                <a:path w="635" h="634">
                  <a:moveTo>
                    <a:pt x="0" y="533"/>
                  </a:moveTo>
                  <a:lnTo>
                    <a:pt x="76" y="317"/>
                  </a:lnTo>
                  <a:lnTo>
                    <a:pt x="177" y="152"/>
                  </a:lnTo>
                  <a:lnTo>
                    <a:pt x="254" y="0"/>
                  </a:lnTo>
                </a:path>
              </a:pathLst>
            </a:custGeom>
            <a:ln w="3175">
              <a:solidFill>
                <a:srgbClr val="565658"/>
              </a:solidFill>
            </a:ln>
          </p:spPr>
          <p:txBody>
            <a:bodyPr wrap="square" lIns="0" tIns="0" rIns="0" bIns="0" rtlCol="0"/>
            <a:lstStyle/>
            <a:p/>
          </p:txBody>
        </p:sp>
        <p:sp>
          <p:nvSpPr>
            <p:cNvPr id="4791" name="object 4791" descr=""/>
            <p:cNvSpPr/>
            <p:nvPr/>
          </p:nvSpPr>
          <p:spPr>
            <a:xfrm>
              <a:off x="2399701" y="8578754"/>
              <a:ext cx="635" cy="635"/>
            </a:xfrm>
            <a:custGeom>
              <a:avLst/>
              <a:gdLst/>
              <a:ahLst/>
              <a:cxnLst/>
              <a:rect l="l" t="t" r="r" b="b"/>
              <a:pathLst>
                <a:path w="635" h="634">
                  <a:moveTo>
                    <a:pt x="50" y="0"/>
                  </a:moveTo>
                  <a:lnTo>
                    <a:pt x="25" y="177"/>
                  </a:lnTo>
                  <a:lnTo>
                    <a:pt x="12" y="368"/>
                  </a:lnTo>
                  <a:lnTo>
                    <a:pt x="0" y="596"/>
                  </a:lnTo>
                </a:path>
              </a:pathLst>
            </a:custGeom>
            <a:ln w="3175">
              <a:solidFill>
                <a:srgbClr val="565658"/>
              </a:solidFill>
            </a:ln>
          </p:spPr>
          <p:txBody>
            <a:bodyPr wrap="square" lIns="0" tIns="0" rIns="0" bIns="0" rtlCol="0"/>
            <a:lstStyle/>
            <a:p/>
          </p:txBody>
        </p:sp>
        <p:sp>
          <p:nvSpPr>
            <p:cNvPr id="4792" name="object 4792" descr=""/>
            <p:cNvSpPr/>
            <p:nvPr/>
          </p:nvSpPr>
          <p:spPr>
            <a:xfrm>
              <a:off x="2218556" y="8556191"/>
              <a:ext cx="635" cy="1270"/>
            </a:xfrm>
            <a:custGeom>
              <a:avLst/>
              <a:gdLst/>
              <a:ahLst/>
              <a:cxnLst/>
              <a:rect l="l" t="t" r="r" b="b"/>
              <a:pathLst>
                <a:path w="635" h="1270">
                  <a:moveTo>
                    <a:pt x="406" y="685"/>
                  </a:moveTo>
                  <a:lnTo>
                    <a:pt x="381" y="495"/>
                  </a:lnTo>
                  <a:lnTo>
                    <a:pt x="368" y="241"/>
                  </a:lnTo>
                  <a:lnTo>
                    <a:pt x="355" y="63"/>
                  </a:lnTo>
                </a:path>
                <a:path w="635" h="1270">
                  <a:moveTo>
                    <a:pt x="406" y="685"/>
                  </a:moveTo>
                  <a:lnTo>
                    <a:pt x="152" y="660"/>
                  </a:lnTo>
                  <a:lnTo>
                    <a:pt x="0" y="609"/>
                  </a:lnTo>
                </a:path>
              </a:pathLst>
            </a:custGeom>
            <a:ln w="3175">
              <a:solidFill>
                <a:srgbClr val="565658"/>
              </a:solidFill>
            </a:ln>
          </p:spPr>
          <p:txBody>
            <a:bodyPr wrap="square" lIns="0" tIns="0" rIns="0" bIns="0" rtlCol="0"/>
            <a:lstStyle/>
            <a:p/>
          </p:txBody>
        </p:sp>
        <p:sp>
          <p:nvSpPr>
            <p:cNvPr id="4793" name="object 4793" descr=""/>
            <p:cNvSpPr/>
            <p:nvPr/>
          </p:nvSpPr>
          <p:spPr>
            <a:xfrm>
              <a:off x="2360782" y="8742615"/>
              <a:ext cx="635" cy="0"/>
            </a:xfrm>
            <a:custGeom>
              <a:avLst/>
              <a:gdLst/>
              <a:ahLst/>
              <a:cxnLst/>
              <a:rect l="l" t="t" r="r" b="b"/>
              <a:pathLst>
                <a:path w="635" h="0">
                  <a:moveTo>
                    <a:pt x="596" y="0"/>
                  </a:moveTo>
                  <a:lnTo>
                    <a:pt x="355" y="0"/>
                  </a:lnTo>
                  <a:lnTo>
                    <a:pt x="190" y="0"/>
                  </a:lnTo>
                  <a:lnTo>
                    <a:pt x="50" y="0"/>
                  </a:lnTo>
                </a:path>
              </a:pathLst>
            </a:custGeom>
            <a:ln w="3175">
              <a:solidFill>
                <a:srgbClr val="565658"/>
              </a:solidFill>
            </a:ln>
          </p:spPr>
          <p:txBody>
            <a:bodyPr wrap="square" lIns="0" tIns="0" rIns="0" bIns="0" rtlCol="0"/>
            <a:lstStyle/>
            <a:p/>
          </p:txBody>
        </p:sp>
        <p:sp>
          <p:nvSpPr>
            <p:cNvPr id="4794" name="object 4794" descr=""/>
            <p:cNvSpPr/>
            <p:nvPr/>
          </p:nvSpPr>
          <p:spPr>
            <a:xfrm>
              <a:off x="2360796" y="8737070"/>
              <a:ext cx="635" cy="0"/>
            </a:xfrm>
            <a:custGeom>
              <a:avLst/>
              <a:gdLst/>
              <a:ahLst/>
              <a:cxnLst/>
              <a:rect l="l" t="t" r="r" b="b"/>
              <a:pathLst>
                <a:path w="635" h="0">
                  <a:moveTo>
                    <a:pt x="0" y="0"/>
                  </a:moveTo>
                  <a:lnTo>
                    <a:pt x="177" y="0"/>
                  </a:lnTo>
                  <a:lnTo>
                    <a:pt x="342" y="0"/>
                  </a:lnTo>
                  <a:lnTo>
                    <a:pt x="584" y="0"/>
                  </a:lnTo>
                </a:path>
              </a:pathLst>
            </a:custGeom>
            <a:ln w="3175">
              <a:solidFill>
                <a:srgbClr val="565658"/>
              </a:solidFill>
            </a:ln>
          </p:spPr>
          <p:txBody>
            <a:bodyPr wrap="square" lIns="0" tIns="0" rIns="0" bIns="0" rtlCol="0"/>
            <a:lstStyle/>
            <a:p/>
          </p:txBody>
        </p:sp>
        <p:sp>
          <p:nvSpPr>
            <p:cNvPr id="4795" name="object 4795" descr=""/>
            <p:cNvSpPr/>
            <p:nvPr/>
          </p:nvSpPr>
          <p:spPr>
            <a:xfrm>
              <a:off x="2218367" y="8555558"/>
              <a:ext cx="635" cy="1270"/>
            </a:xfrm>
            <a:custGeom>
              <a:avLst/>
              <a:gdLst/>
              <a:ahLst/>
              <a:cxnLst/>
              <a:rect l="l" t="t" r="r" b="b"/>
              <a:pathLst>
                <a:path w="635" h="1270">
                  <a:moveTo>
                    <a:pt x="0" y="1219"/>
                  </a:moveTo>
                  <a:lnTo>
                    <a:pt x="63" y="901"/>
                  </a:lnTo>
                  <a:lnTo>
                    <a:pt x="152" y="431"/>
                  </a:lnTo>
                  <a:lnTo>
                    <a:pt x="215" y="114"/>
                  </a:lnTo>
                </a:path>
              </a:pathLst>
            </a:custGeom>
            <a:ln w="3175">
              <a:solidFill>
                <a:srgbClr val="565658"/>
              </a:solidFill>
            </a:ln>
          </p:spPr>
          <p:txBody>
            <a:bodyPr wrap="square" lIns="0" tIns="0" rIns="0" bIns="0" rtlCol="0"/>
            <a:lstStyle/>
            <a:p/>
          </p:txBody>
        </p:sp>
        <p:sp>
          <p:nvSpPr>
            <p:cNvPr id="4796" name="object 4796" descr=""/>
            <p:cNvSpPr/>
            <p:nvPr/>
          </p:nvSpPr>
          <p:spPr>
            <a:xfrm>
              <a:off x="2216358" y="8568126"/>
              <a:ext cx="635" cy="635"/>
            </a:xfrm>
            <a:custGeom>
              <a:avLst/>
              <a:gdLst/>
              <a:ahLst/>
              <a:cxnLst/>
              <a:rect l="l" t="t" r="r" b="b"/>
              <a:pathLst>
                <a:path w="635" h="634">
                  <a:moveTo>
                    <a:pt x="0" y="0"/>
                  </a:moveTo>
                  <a:lnTo>
                    <a:pt x="190" y="25"/>
                  </a:lnTo>
                  <a:lnTo>
                    <a:pt x="355" y="63"/>
                  </a:lnTo>
                  <a:lnTo>
                    <a:pt x="584" y="101"/>
                  </a:lnTo>
                </a:path>
              </a:pathLst>
            </a:custGeom>
            <a:ln w="3175">
              <a:solidFill>
                <a:srgbClr val="565658"/>
              </a:solidFill>
            </a:ln>
          </p:spPr>
          <p:txBody>
            <a:bodyPr wrap="square" lIns="0" tIns="0" rIns="0" bIns="0" rtlCol="0"/>
            <a:lstStyle/>
            <a:p/>
          </p:txBody>
        </p:sp>
        <p:sp>
          <p:nvSpPr>
            <p:cNvPr id="4797" name="object 4797" descr=""/>
            <p:cNvSpPr/>
            <p:nvPr/>
          </p:nvSpPr>
          <p:spPr>
            <a:xfrm>
              <a:off x="2285510" y="8742611"/>
              <a:ext cx="1270" cy="635"/>
            </a:xfrm>
            <a:custGeom>
              <a:avLst/>
              <a:gdLst/>
              <a:ahLst/>
              <a:cxnLst/>
              <a:rect l="l" t="t" r="r" b="b"/>
              <a:pathLst>
                <a:path w="1269" h="634">
                  <a:moveTo>
                    <a:pt x="660" y="165"/>
                  </a:moveTo>
                  <a:lnTo>
                    <a:pt x="495" y="152"/>
                  </a:lnTo>
                  <a:lnTo>
                    <a:pt x="292" y="88"/>
                  </a:lnTo>
                  <a:lnTo>
                    <a:pt x="0" y="0"/>
                  </a:lnTo>
                </a:path>
              </a:pathLst>
            </a:custGeom>
            <a:ln w="3175">
              <a:solidFill>
                <a:srgbClr val="565658"/>
              </a:solidFill>
            </a:ln>
          </p:spPr>
          <p:txBody>
            <a:bodyPr wrap="square" lIns="0" tIns="0" rIns="0" bIns="0" rtlCol="0"/>
            <a:lstStyle/>
            <a:p/>
          </p:txBody>
        </p:sp>
        <p:sp>
          <p:nvSpPr>
            <p:cNvPr id="4798" name="object 4798" descr=""/>
            <p:cNvSpPr/>
            <p:nvPr/>
          </p:nvSpPr>
          <p:spPr>
            <a:xfrm>
              <a:off x="2216147" y="8568122"/>
              <a:ext cx="635" cy="1270"/>
            </a:xfrm>
            <a:custGeom>
              <a:avLst/>
              <a:gdLst/>
              <a:ahLst/>
              <a:cxnLst/>
              <a:rect l="l" t="t" r="r" b="b"/>
              <a:pathLst>
                <a:path w="635" h="1270">
                  <a:moveTo>
                    <a:pt x="0" y="1219"/>
                  </a:moveTo>
                  <a:lnTo>
                    <a:pt x="25" y="1079"/>
                  </a:lnTo>
                  <a:lnTo>
                    <a:pt x="50" y="952"/>
                  </a:lnTo>
                  <a:lnTo>
                    <a:pt x="139" y="520"/>
                  </a:lnTo>
                  <a:lnTo>
                    <a:pt x="241" y="0"/>
                  </a:lnTo>
                </a:path>
              </a:pathLst>
            </a:custGeom>
            <a:ln w="3175">
              <a:solidFill>
                <a:srgbClr val="565658"/>
              </a:solidFill>
            </a:ln>
          </p:spPr>
          <p:txBody>
            <a:bodyPr wrap="square" lIns="0" tIns="0" rIns="0" bIns="0" rtlCol="0"/>
            <a:lstStyle/>
            <a:p/>
          </p:txBody>
        </p:sp>
        <p:sp>
          <p:nvSpPr>
            <p:cNvPr id="4799" name="object 4799" descr=""/>
            <p:cNvSpPr/>
            <p:nvPr/>
          </p:nvSpPr>
          <p:spPr>
            <a:xfrm>
              <a:off x="2285522" y="8743216"/>
              <a:ext cx="1270" cy="0"/>
            </a:xfrm>
            <a:custGeom>
              <a:avLst/>
              <a:gdLst/>
              <a:ahLst/>
              <a:cxnLst/>
              <a:rect l="l" t="t" r="r" b="b"/>
              <a:pathLst>
                <a:path w="1269" h="0">
                  <a:moveTo>
                    <a:pt x="1231" y="0"/>
                  </a:moveTo>
                  <a:lnTo>
                    <a:pt x="1092" y="0"/>
                  </a:lnTo>
                  <a:lnTo>
                    <a:pt x="952" y="0"/>
                  </a:lnTo>
                  <a:lnTo>
                    <a:pt x="508" y="0"/>
                  </a:lnTo>
                  <a:lnTo>
                    <a:pt x="0" y="0"/>
                  </a:lnTo>
                </a:path>
              </a:pathLst>
            </a:custGeom>
            <a:ln w="3175">
              <a:solidFill>
                <a:srgbClr val="565658"/>
              </a:solidFill>
            </a:ln>
          </p:spPr>
          <p:txBody>
            <a:bodyPr wrap="square" lIns="0" tIns="0" rIns="0" bIns="0" rtlCol="0"/>
            <a:lstStyle/>
            <a:p/>
          </p:txBody>
        </p:sp>
        <p:sp>
          <p:nvSpPr>
            <p:cNvPr id="4800" name="object 4800" descr=""/>
            <p:cNvSpPr/>
            <p:nvPr/>
          </p:nvSpPr>
          <p:spPr>
            <a:xfrm>
              <a:off x="2197963" y="8742615"/>
              <a:ext cx="635" cy="0"/>
            </a:xfrm>
            <a:custGeom>
              <a:avLst/>
              <a:gdLst/>
              <a:ahLst/>
              <a:cxnLst/>
              <a:rect l="l" t="t" r="r" b="b"/>
              <a:pathLst>
                <a:path w="635" h="0">
                  <a:moveTo>
                    <a:pt x="609" y="0"/>
                  </a:moveTo>
                  <a:lnTo>
                    <a:pt x="393" y="0"/>
                  </a:lnTo>
                  <a:lnTo>
                    <a:pt x="241" y="0"/>
                  </a:lnTo>
                  <a:lnTo>
                    <a:pt x="0" y="0"/>
                  </a:lnTo>
                </a:path>
              </a:pathLst>
            </a:custGeom>
            <a:ln w="3175">
              <a:solidFill>
                <a:srgbClr val="565658"/>
              </a:solidFill>
            </a:ln>
          </p:spPr>
          <p:txBody>
            <a:bodyPr wrap="square" lIns="0" tIns="0" rIns="0" bIns="0" rtlCol="0"/>
            <a:lstStyle/>
            <a:p/>
          </p:txBody>
        </p:sp>
        <p:sp>
          <p:nvSpPr>
            <p:cNvPr id="4801" name="object 4801" descr=""/>
            <p:cNvSpPr/>
            <p:nvPr/>
          </p:nvSpPr>
          <p:spPr>
            <a:xfrm>
              <a:off x="2197966" y="8742615"/>
              <a:ext cx="0" cy="635"/>
            </a:xfrm>
            <a:custGeom>
              <a:avLst/>
              <a:gdLst/>
              <a:ahLst/>
              <a:cxnLst/>
              <a:rect l="l" t="t" r="r" b="b"/>
              <a:pathLst>
                <a:path w="0" h="634">
                  <a:moveTo>
                    <a:pt x="0" y="0"/>
                  </a:moveTo>
                  <a:lnTo>
                    <a:pt x="0" y="609"/>
                  </a:lnTo>
                </a:path>
              </a:pathLst>
            </a:custGeom>
            <a:ln w="3175">
              <a:solidFill>
                <a:srgbClr val="565658"/>
              </a:solidFill>
            </a:ln>
          </p:spPr>
          <p:txBody>
            <a:bodyPr wrap="square" lIns="0" tIns="0" rIns="0" bIns="0" rtlCol="0"/>
            <a:lstStyle/>
            <a:p/>
          </p:txBody>
        </p:sp>
        <p:sp>
          <p:nvSpPr>
            <p:cNvPr id="4802" name="object 4802" descr=""/>
            <p:cNvSpPr/>
            <p:nvPr/>
          </p:nvSpPr>
          <p:spPr>
            <a:xfrm>
              <a:off x="2283727" y="8735758"/>
              <a:ext cx="635" cy="635"/>
            </a:xfrm>
            <a:custGeom>
              <a:avLst/>
              <a:gdLst/>
              <a:ahLst/>
              <a:cxnLst/>
              <a:rect l="l" t="t" r="r" b="b"/>
              <a:pathLst>
                <a:path w="635" h="634">
                  <a:moveTo>
                    <a:pt x="0" y="165"/>
                  </a:moveTo>
                  <a:lnTo>
                    <a:pt x="228" y="101"/>
                  </a:lnTo>
                  <a:lnTo>
                    <a:pt x="381" y="63"/>
                  </a:lnTo>
                  <a:lnTo>
                    <a:pt x="520" y="12"/>
                  </a:lnTo>
                </a:path>
              </a:pathLst>
            </a:custGeom>
            <a:ln w="3175">
              <a:solidFill>
                <a:srgbClr val="565658"/>
              </a:solidFill>
            </a:ln>
          </p:spPr>
          <p:txBody>
            <a:bodyPr wrap="square" lIns="0" tIns="0" rIns="0" bIns="0" rtlCol="0"/>
            <a:lstStyle/>
            <a:p/>
          </p:txBody>
        </p:sp>
        <p:sp>
          <p:nvSpPr>
            <p:cNvPr id="4803" name="object 4803" descr=""/>
            <p:cNvSpPr/>
            <p:nvPr/>
          </p:nvSpPr>
          <p:spPr>
            <a:xfrm>
              <a:off x="2197962" y="8743216"/>
              <a:ext cx="1270" cy="0"/>
            </a:xfrm>
            <a:custGeom>
              <a:avLst/>
              <a:gdLst/>
              <a:ahLst/>
              <a:cxnLst/>
              <a:rect l="l" t="t" r="r" b="b"/>
              <a:pathLst>
                <a:path w="1269" h="0">
                  <a:moveTo>
                    <a:pt x="1193" y="0"/>
                  </a:moveTo>
                  <a:lnTo>
                    <a:pt x="863" y="0"/>
                  </a:lnTo>
                  <a:lnTo>
                    <a:pt x="457" y="0"/>
                  </a:lnTo>
                  <a:lnTo>
                    <a:pt x="0" y="0"/>
                  </a:lnTo>
                </a:path>
              </a:pathLst>
            </a:custGeom>
            <a:ln w="3175">
              <a:solidFill>
                <a:srgbClr val="565658"/>
              </a:solidFill>
            </a:ln>
          </p:spPr>
          <p:txBody>
            <a:bodyPr wrap="square" lIns="0" tIns="0" rIns="0" bIns="0" rtlCol="0"/>
            <a:lstStyle/>
            <a:p/>
          </p:txBody>
        </p:sp>
        <p:sp>
          <p:nvSpPr>
            <p:cNvPr id="4804" name="object 4804" descr=""/>
            <p:cNvSpPr/>
            <p:nvPr/>
          </p:nvSpPr>
          <p:spPr>
            <a:xfrm>
              <a:off x="2254843" y="8485106"/>
              <a:ext cx="6985" cy="6350"/>
            </a:xfrm>
            <a:custGeom>
              <a:avLst/>
              <a:gdLst/>
              <a:ahLst/>
              <a:cxnLst/>
              <a:rect l="l" t="t" r="r" b="b"/>
              <a:pathLst>
                <a:path w="6985" h="6350">
                  <a:moveTo>
                    <a:pt x="0" y="5245"/>
                  </a:moveTo>
                  <a:lnTo>
                    <a:pt x="1663" y="5918"/>
                  </a:lnTo>
                  <a:lnTo>
                    <a:pt x="3467" y="5803"/>
                  </a:lnTo>
                  <a:lnTo>
                    <a:pt x="5041" y="4965"/>
                  </a:lnTo>
                  <a:lnTo>
                    <a:pt x="6108" y="3517"/>
                  </a:lnTo>
                  <a:lnTo>
                    <a:pt x="6502" y="1752"/>
                  </a:lnTo>
                  <a:lnTo>
                    <a:pt x="6083" y="0"/>
                  </a:lnTo>
                </a:path>
              </a:pathLst>
            </a:custGeom>
            <a:ln w="3175">
              <a:solidFill>
                <a:srgbClr val="565658"/>
              </a:solidFill>
            </a:ln>
          </p:spPr>
          <p:txBody>
            <a:bodyPr wrap="square" lIns="0" tIns="0" rIns="0" bIns="0" rtlCol="0"/>
            <a:lstStyle/>
            <a:p/>
          </p:txBody>
        </p:sp>
        <p:sp>
          <p:nvSpPr>
            <p:cNvPr id="4805" name="object 4805" descr=""/>
            <p:cNvSpPr/>
            <p:nvPr/>
          </p:nvSpPr>
          <p:spPr>
            <a:xfrm>
              <a:off x="2197966" y="8736990"/>
              <a:ext cx="635" cy="0"/>
            </a:xfrm>
            <a:custGeom>
              <a:avLst/>
              <a:gdLst/>
              <a:ahLst/>
              <a:cxnLst/>
              <a:rect l="l" t="t" r="r" b="b"/>
              <a:pathLst>
                <a:path w="635" h="0">
                  <a:moveTo>
                    <a:pt x="0" y="0"/>
                  </a:moveTo>
                  <a:lnTo>
                    <a:pt x="241" y="0"/>
                  </a:lnTo>
                  <a:lnTo>
                    <a:pt x="406" y="0"/>
                  </a:lnTo>
                  <a:lnTo>
                    <a:pt x="546" y="0"/>
                  </a:lnTo>
                </a:path>
              </a:pathLst>
            </a:custGeom>
            <a:ln w="3175">
              <a:solidFill>
                <a:srgbClr val="565658"/>
              </a:solidFill>
            </a:ln>
          </p:spPr>
          <p:txBody>
            <a:bodyPr wrap="square" lIns="0" tIns="0" rIns="0" bIns="0" rtlCol="0"/>
            <a:lstStyle/>
            <a:p/>
          </p:txBody>
        </p:sp>
        <p:sp>
          <p:nvSpPr>
            <p:cNvPr id="4806" name="object 4806" descr=""/>
            <p:cNvSpPr/>
            <p:nvPr/>
          </p:nvSpPr>
          <p:spPr>
            <a:xfrm>
              <a:off x="2331985" y="8467877"/>
              <a:ext cx="8255" cy="4445"/>
            </a:xfrm>
            <a:custGeom>
              <a:avLst/>
              <a:gdLst/>
              <a:ahLst/>
              <a:cxnLst/>
              <a:rect l="l" t="t" r="r" b="b"/>
              <a:pathLst>
                <a:path w="8255" h="4445">
                  <a:moveTo>
                    <a:pt x="0" y="0"/>
                  </a:moveTo>
                  <a:lnTo>
                    <a:pt x="419" y="1739"/>
                  </a:lnTo>
                  <a:lnTo>
                    <a:pt x="1562" y="3149"/>
                  </a:lnTo>
                  <a:lnTo>
                    <a:pt x="3175" y="3936"/>
                  </a:lnTo>
                  <a:lnTo>
                    <a:pt x="4978" y="3975"/>
                  </a:lnTo>
                  <a:lnTo>
                    <a:pt x="6616" y="3213"/>
                  </a:lnTo>
                  <a:lnTo>
                    <a:pt x="7785" y="1879"/>
                  </a:lnTo>
                </a:path>
              </a:pathLst>
            </a:custGeom>
            <a:ln w="3175">
              <a:solidFill>
                <a:srgbClr val="565658"/>
              </a:solidFill>
            </a:ln>
          </p:spPr>
          <p:txBody>
            <a:bodyPr wrap="square" lIns="0" tIns="0" rIns="0" bIns="0" rtlCol="0"/>
            <a:lstStyle/>
            <a:p/>
          </p:txBody>
        </p:sp>
        <p:sp>
          <p:nvSpPr>
            <p:cNvPr id="4807" name="object 4807" descr=""/>
            <p:cNvSpPr/>
            <p:nvPr/>
          </p:nvSpPr>
          <p:spPr>
            <a:xfrm>
              <a:off x="2194879" y="8732964"/>
              <a:ext cx="3175" cy="4445"/>
            </a:xfrm>
            <a:custGeom>
              <a:avLst/>
              <a:gdLst/>
              <a:ahLst/>
              <a:cxnLst/>
              <a:rect l="l" t="t" r="r" b="b"/>
              <a:pathLst>
                <a:path w="3175" h="4445">
                  <a:moveTo>
                    <a:pt x="3086" y="4025"/>
                  </a:moveTo>
                  <a:lnTo>
                    <a:pt x="2705" y="2260"/>
                  </a:lnTo>
                  <a:lnTo>
                    <a:pt x="1600" y="850"/>
                  </a:lnTo>
                  <a:lnTo>
                    <a:pt x="0" y="0"/>
                  </a:lnTo>
                </a:path>
              </a:pathLst>
            </a:custGeom>
            <a:ln w="3175">
              <a:solidFill>
                <a:srgbClr val="565658"/>
              </a:solidFill>
            </a:ln>
          </p:spPr>
          <p:txBody>
            <a:bodyPr wrap="square" lIns="0" tIns="0" rIns="0" bIns="0" rtlCol="0"/>
            <a:lstStyle/>
            <a:p/>
          </p:txBody>
        </p:sp>
        <p:sp>
          <p:nvSpPr>
            <p:cNvPr id="4808" name="object 4808" descr=""/>
            <p:cNvSpPr/>
            <p:nvPr/>
          </p:nvSpPr>
          <p:spPr>
            <a:xfrm>
              <a:off x="2275676" y="8732837"/>
              <a:ext cx="8255" cy="3175"/>
            </a:xfrm>
            <a:custGeom>
              <a:avLst/>
              <a:gdLst/>
              <a:ahLst/>
              <a:cxnLst/>
              <a:rect l="l" t="t" r="r" b="b"/>
              <a:pathLst>
                <a:path w="8255" h="3175">
                  <a:moveTo>
                    <a:pt x="8051" y="3086"/>
                  </a:moveTo>
                  <a:lnTo>
                    <a:pt x="7226" y="1473"/>
                  </a:lnTo>
                  <a:lnTo>
                    <a:pt x="5778" y="381"/>
                  </a:lnTo>
                  <a:lnTo>
                    <a:pt x="4038" y="0"/>
                  </a:lnTo>
                  <a:lnTo>
                    <a:pt x="2260" y="381"/>
                  </a:lnTo>
                  <a:lnTo>
                    <a:pt x="850" y="1473"/>
                  </a:lnTo>
                  <a:lnTo>
                    <a:pt x="0" y="3086"/>
                  </a:lnTo>
                </a:path>
              </a:pathLst>
            </a:custGeom>
            <a:ln w="3175">
              <a:solidFill>
                <a:srgbClr val="565658"/>
              </a:solidFill>
            </a:ln>
          </p:spPr>
          <p:txBody>
            <a:bodyPr wrap="square" lIns="0" tIns="0" rIns="0" bIns="0" rtlCol="0"/>
            <a:lstStyle/>
            <a:p/>
          </p:txBody>
        </p:sp>
        <p:sp>
          <p:nvSpPr>
            <p:cNvPr id="4809" name="object 4809" descr=""/>
            <p:cNvSpPr/>
            <p:nvPr/>
          </p:nvSpPr>
          <p:spPr>
            <a:xfrm>
              <a:off x="2207205" y="8649105"/>
              <a:ext cx="4445" cy="8255"/>
            </a:xfrm>
            <a:custGeom>
              <a:avLst/>
              <a:gdLst/>
              <a:ahLst/>
              <a:cxnLst/>
              <a:rect l="l" t="t" r="r" b="b"/>
              <a:pathLst>
                <a:path w="4444" h="8254">
                  <a:moveTo>
                    <a:pt x="0" y="7746"/>
                  </a:moveTo>
                  <a:lnTo>
                    <a:pt x="1752" y="7365"/>
                  </a:lnTo>
                  <a:lnTo>
                    <a:pt x="3187" y="6261"/>
                  </a:lnTo>
                  <a:lnTo>
                    <a:pt x="4025" y="4673"/>
                  </a:lnTo>
                  <a:lnTo>
                    <a:pt x="4127" y="2870"/>
                  </a:lnTo>
                  <a:lnTo>
                    <a:pt x="3441" y="1206"/>
                  </a:lnTo>
                  <a:lnTo>
                    <a:pt x="2133" y="0"/>
                  </a:lnTo>
                </a:path>
              </a:pathLst>
            </a:custGeom>
            <a:ln w="3175">
              <a:solidFill>
                <a:srgbClr val="565658"/>
              </a:solidFill>
            </a:ln>
          </p:spPr>
          <p:txBody>
            <a:bodyPr wrap="square" lIns="0" tIns="0" rIns="0" bIns="0" rtlCol="0"/>
            <a:lstStyle/>
            <a:p/>
          </p:txBody>
        </p:sp>
        <p:sp>
          <p:nvSpPr>
            <p:cNvPr id="4810" name="object 4810" descr=""/>
            <p:cNvSpPr/>
            <p:nvPr/>
          </p:nvSpPr>
          <p:spPr>
            <a:xfrm>
              <a:off x="2402503" y="8590680"/>
              <a:ext cx="635" cy="1270"/>
            </a:xfrm>
            <a:custGeom>
              <a:avLst/>
              <a:gdLst/>
              <a:ahLst/>
              <a:cxnLst/>
              <a:rect l="l" t="t" r="r" b="b"/>
              <a:pathLst>
                <a:path w="635" h="1270">
                  <a:moveTo>
                    <a:pt x="101" y="0"/>
                  </a:moveTo>
                  <a:lnTo>
                    <a:pt x="63" y="190"/>
                  </a:lnTo>
                  <a:lnTo>
                    <a:pt x="25" y="431"/>
                  </a:lnTo>
                  <a:lnTo>
                    <a:pt x="0" y="609"/>
                  </a:lnTo>
                </a:path>
              </a:pathLst>
            </a:custGeom>
            <a:ln w="3175">
              <a:solidFill>
                <a:srgbClr val="565658"/>
              </a:solidFill>
            </a:ln>
          </p:spPr>
          <p:txBody>
            <a:bodyPr wrap="square" lIns="0" tIns="0" rIns="0" bIns="0" rtlCol="0"/>
            <a:lstStyle/>
            <a:p/>
          </p:txBody>
        </p:sp>
        <p:sp>
          <p:nvSpPr>
            <p:cNvPr id="4811" name="object 4811" descr=""/>
            <p:cNvSpPr/>
            <p:nvPr/>
          </p:nvSpPr>
          <p:spPr>
            <a:xfrm>
              <a:off x="2273219" y="8742615"/>
              <a:ext cx="1270" cy="635"/>
            </a:xfrm>
            <a:custGeom>
              <a:avLst/>
              <a:gdLst/>
              <a:ahLst/>
              <a:cxnLst/>
              <a:rect l="l" t="t" r="r" b="b"/>
              <a:pathLst>
                <a:path w="1269" h="634">
                  <a:moveTo>
                    <a:pt x="673" y="0"/>
                  </a:moveTo>
                  <a:lnTo>
                    <a:pt x="482" y="50"/>
                  </a:lnTo>
                  <a:lnTo>
                    <a:pt x="241" y="114"/>
                  </a:lnTo>
                  <a:lnTo>
                    <a:pt x="63" y="152"/>
                  </a:lnTo>
                </a:path>
              </a:pathLst>
            </a:custGeom>
            <a:ln w="3175">
              <a:solidFill>
                <a:srgbClr val="565658"/>
              </a:solidFill>
            </a:ln>
          </p:spPr>
          <p:txBody>
            <a:bodyPr wrap="square" lIns="0" tIns="0" rIns="0" bIns="0" rtlCol="0"/>
            <a:lstStyle/>
            <a:p/>
          </p:txBody>
        </p:sp>
        <p:sp>
          <p:nvSpPr>
            <p:cNvPr id="4812" name="object 4812" descr=""/>
            <p:cNvSpPr/>
            <p:nvPr/>
          </p:nvSpPr>
          <p:spPr>
            <a:xfrm>
              <a:off x="2396755" y="8586928"/>
              <a:ext cx="635" cy="635"/>
            </a:xfrm>
            <a:custGeom>
              <a:avLst/>
              <a:gdLst/>
              <a:ahLst/>
              <a:cxnLst/>
              <a:rect l="l" t="t" r="r" b="b"/>
              <a:pathLst>
                <a:path w="635" h="634">
                  <a:moveTo>
                    <a:pt x="304" y="0"/>
                  </a:moveTo>
                  <a:lnTo>
                    <a:pt x="165" y="203"/>
                  </a:lnTo>
                  <a:lnTo>
                    <a:pt x="63" y="355"/>
                  </a:lnTo>
                  <a:lnTo>
                    <a:pt x="0" y="507"/>
                  </a:lnTo>
                </a:path>
              </a:pathLst>
            </a:custGeom>
            <a:ln w="3175">
              <a:solidFill>
                <a:srgbClr val="565658"/>
              </a:solidFill>
            </a:ln>
          </p:spPr>
          <p:txBody>
            <a:bodyPr wrap="square" lIns="0" tIns="0" rIns="0" bIns="0" rtlCol="0"/>
            <a:lstStyle/>
            <a:p/>
          </p:txBody>
        </p:sp>
        <p:sp>
          <p:nvSpPr>
            <p:cNvPr id="4813" name="object 4813" descr=""/>
            <p:cNvSpPr/>
            <p:nvPr/>
          </p:nvSpPr>
          <p:spPr>
            <a:xfrm>
              <a:off x="2273893" y="8742615"/>
              <a:ext cx="0" cy="635"/>
            </a:xfrm>
            <a:custGeom>
              <a:avLst/>
              <a:gdLst/>
              <a:ahLst/>
              <a:cxnLst/>
              <a:rect l="l" t="t" r="r" b="b"/>
              <a:pathLst>
                <a:path w="0" h="634">
                  <a:moveTo>
                    <a:pt x="0" y="0"/>
                  </a:moveTo>
                  <a:lnTo>
                    <a:pt x="0" y="609"/>
                  </a:lnTo>
                </a:path>
              </a:pathLst>
            </a:custGeom>
            <a:ln w="3175">
              <a:solidFill>
                <a:srgbClr val="565658"/>
              </a:solidFill>
            </a:ln>
          </p:spPr>
          <p:txBody>
            <a:bodyPr wrap="square" lIns="0" tIns="0" rIns="0" bIns="0" rtlCol="0"/>
            <a:lstStyle/>
            <a:p/>
          </p:txBody>
        </p:sp>
        <p:sp>
          <p:nvSpPr>
            <p:cNvPr id="4814" name="object 4814" descr=""/>
            <p:cNvSpPr/>
            <p:nvPr/>
          </p:nvSpPr>
          <p:spPr>
            <a:xfrm>
              <a:off x="2272653" y="8743216"/>
              <a:ext cx="1270" cy="0"/>
            </a:xfrm>
            <a:custGeom>
              <a:avLst/>
              <a:gdLst/>
              <a:ahLst/>
              <a:cxnLst/>
              <a:rect l="l" t="t" r="r" b="b"/>
              <a:pathLst>
                <a:path w="1269" h="0">
                  <a:moveTo>
                    <a:pt x="0" y="0"/>
                  </a:moveTo>
                  <a:lnTo>
                    <a:pt x="419" y="0"/>
                  </a:lnTo>
                  <a:lnTo>
                    <a:pt x="901" y="0"/>
                  </a:lnTo>
                  <a:lnTo>
                    <a:pt x="1231" y="0"/>
                  </a:lnTo>
                </a:path>
              </a:pathLst>
            </a:custGeom>
            <a:ln w="3175">
              <a:solidFill>
                <a:srgbClr val="565658"/>
              </a:solidFill>
            </a:ln>
          </p:spPr>
          <p:txBody>
            <a:bodyPr wrap="square" lIns="0" tIns="0" rIns="0" bIns="0" rtlCol="0"/>
            <a:lstStyle/>
            <a:p/>
          </p:txBody>
        </p:sp>
        <p:sp>
          <p:nvSpPr>
            <p:cNvPr id="4815" name="object 4815" descr=""/>
            <p:cNvSpPr/>
            <p:nvPr/>
          </p:nvSpPr>
          <p:spPr>
            <a:xfrm>
              <a:off x="2402604" y="8590680"/>
              <a:ext cx="635" cy="635"/>
            </a:xfrm>
            <a:custGeom>
              <a:avLst/>
              <a:gdLst/>
              <a:ahLst/>
              <a:cxnLst/>
              <a:rect l="l" t="t" r="r" b="b"/>
              <a:pathLst>
                <a:path w="635" h="634">
                  <a:moveTo>
                    <a:pt x="0" y="0"/>
                  </a:moveTo>
                  <a:lnTo>
                    <a:pt x="228" y="76"/>
                  </a:lnTo>
                  <a:lnTo>
                    <a:pt x="368" y="152"/>
                  </a:lnTo>
                  <a:lnTo>
                    <a:pt x="508" y="203"/>
                  </a:lnTo>
                </a:path>
              </a:pathLst>
            </a:custGeom>
            <a:ln w="3175">
              <a:solidFill>
                <a:srgbClr val="565658"/>
              </a:solidFill>
            </a:ln>
          </p:spPr>
          <p:txBody>
            <a:bodyPr wrap="square" lIns="0" tIns="0" rIns="0" bIns="0" rtlCol="0"/>
            <a:lstStyle/>
            <a:p/>
          </p:txBody>
        </p:sp>
        <p:sp>
          <p:nvSpPr>
            <p:cNvPr id="4816" name="object 4816" descr=""/>
            <p:cNvSpPr/>
            <p:nvPr/>
          </p:nvSpPr>
          <p:spPr>
            <a:xfrm>
              <a:off x="2275107" y="8735758"/>
              <a:ext cx="635" cy="635"/>
            </a:xfrm>
            <a:custGeom>
              <a:avLst/>
              <a:gdLst/>
              <a:ahLst/>
              <a:cxnLst/>
              <a:rect l="l" t="t" r="r" b="b"/>
              <a:pathLst>
                <a:path w="635" h="634">
                  <a:moveTo>
                    <a:pt x="571" y="165"/>
                  </a:moveTo>
                  <a:lnTo>
                    <a:pt x="342" y="101"/>
                  </a:lnTo>
                  <a:lnTo>
                    <a:pt x="177" y="63"/>
                  </a:lnTo>
                  <a:lnTo>
                    <a:pt x="38" y="12"/>
                  </a:lnTo>
                </a:path>
              </a:pathLst>
            </a:custGeom>
            <a:ln w="3175">
              <a:solidFill>
                <a:srgbClr val="565658"/>
              </a:solidFill>
            </a:ln>
          </p:spPr>
          <p:txBody>
            <a:bodyPr wrap="square" lIns="0" tIns="0" rIns="0" bIns="0" rtlCol="0"/>
            <a:lstStyle/>
            <a:p/>
          </p:txBody>
        </p:sp>
        <p:sp>
          <p:nvSpPr>
            <p:cNvPr id="4817" name="object 4817" descr=""/>
            <p:cNvSpPr/>
            <p:nvPr/>
          </p:nvSpPr>
          <p:spPr>
            <a:xfrm>
              <a:off x="2389254" y="8508601"/>
              <a:ext cx="1905" cy="3810"/>
            </a:xfrm>
            <a:custGeom>
              <a:avLst/>
              <a:gdLst/>
              <a:ahLst/>
              <a:cxnLst/>
              <a:rect l="l" t="t" r="r" b="b"/>
              <a:pathLst>
                <a:path w="1905" h="3809">
                  <a:moveTo>
                    <a:pt x="1282" y="0"/>
                  </a:moveTo>
                  <a:lnTo>
                    <a:pt x="292" y="1498"/>
                  </a:lnTo>
                  <a:lnTo>
                    <a:pt x="0" y="3276"/>
                  </a:lnTo>
                </a:path>
              </a:pathLst>
            </a:custGeom>
            <a:ln w="3175">
              <a:solidFill>
                <a:srgbClr val="565658"/>
              </a:solidFill>
            </a:ln>
          </p:spPr>
          <p:txBody>
            <a:bodyPr wrap="square" lIns="0" tIns="0" rIns="0" bIns="0" rtlCol="0"/>
            <a:lstStyle/>
            <a:p/>
          </p:txBody>
        </p:sp>
        <p:sp>
          <p:nvSpPr>
            <p:cNvPr id="4818" name="object 4818" descr=""/>
            <p:cNvSpPr/>
            <p:nvPr/>
          </p:nvSpPr>
          <p:spPr>
            <a:xfrm>
              <a:off x="2389507" y="8512731"/>
              <a:ext cx="5080" cy="3175"/>
            </a:xfrm>
            <a:custGeom>
              <a:avLst/>
              <a:gdLst/>
              <a:ahLst/>
              <a:cxnLst/>
              <a:rect l="l" t="t" r="r" b="b"/>
              <a:pathLst>
                <a:path w="5080" h="3175">
                  <a:moveTo>
                    <a:pt x="0" y="0"/>
                  </a:moveTo>
                  <a:lnTo>
                    <a:pt x="266" y="876"/>
                  </a:lnTo>
                  <a:lnTo>
                    <a:pt x="1460" y="2222"/>
                  </a:lnTo>
                  <a:lnTo>
                    <a:pt x="3086" y="2959"/>
                  </a:lnTo>
                  <a:lnTo>
                    <a:pt x="4889" y="2921"/>
                  </a:lnTo>
                </a:path>
              </a:pathLst>
            </a:custGeom>
            <a:ln w="3175">
              <a:solidFill>
                <a:srgbClr val="565658"/>
              </a:solidFill>
            </a:ln>
          </p:spPr>
          <p:txBody>
            <a:bodyPr wrap="square" lIns="0" tIns="0" rIns="0" bIns="0" rtlCol="0"/>
            <a:lstStyle/>
            <a:p/>
          </p:txBody>
        </p:sp>
        <p:sp>
          <p:nvSpPr>
            <p:cNvPr id="4819" name="object 4819" descr=""/>
            <p:cNvSpPr/>
            <p:nvPr/>
          </p:nvSpPr>
          <p:spPr>
            <a:xfrm>
              <a:off x="2285513" y="8742615"/>
              <a:ext cx="0" cy="635"/>
            </a:xfrm>
            <a:custGeom>
              <a:avLst/>
              <a:gdLst/>
              <a:ahLst/>
              <a:cxnLst/>
              <a:rect l="l" t="t" r="r" b="b"/>
              <a:pathLst>
                <a:path w="0" h="634">
                  <a:moveTo>
                    <a:pt x="0" y="0"/>
                  </a:moveTo>
                  <a:lnTo>
                    <a:pt x="0" y="609"/>
                  </a:lnTo>
                </a:path>
              </a:pathLst>
            </a:custGeom>
            <a:ln w="3175">
              <a:solidFill>
                <a:srgbClr val="565658"/>
              </a:solidFill>
            </a:ln>
          </p:spPr>
          <p:txBody>
            <a:bodyPr wrap="square" lIns="0" tIns="0" rIns="0" bIns="0" rtlCol="0"/>
            <a:lstStyle/>
            <a:p/>
          </p:txBody>
        </p:sp>
        <p:sp>
          <p:nvSpPr>
            <p:cNvPr id="4820" name="object 4820" descr=""/>
            <p:cNvSpPr/>
            <p:nvPr/>
          </p:nvSpPr>
          <p:spPr>
            <a:xfrm>
              <a:off x="2371892" y="8656529"/>
              <a:ext cx="3810" cy="8255"/>
            </a:xfrm>
            <a:custGeom>
              <a:avLst/>
              <a:gdLst/>
              <a:ahLst/>
              <a:cxnLst/>
              <a:rect l="l" t="t" r="r" b="b"/>
              <a:pathLst>
                <a:path w="3810" h="8254">
                  <a:moveTo>
                    <a:pt x="3340" y="0"/>
                  </a:moveTo>
                  <a:lnTo>
                    <a:pt x="1701" y="723"/>
                  </a:lnTo>
                  <a:lnTo>
                    <a:pt x="508" y="2082"/>
                  </a:lnTo>
                  <a:lnTo>
                    <a:pt x="0" y="3797"/>
                  </a:lnTo>
                  <a:lnTo>
                    <a:pt x="279" y="5587"/>
                  </a:lnTo>
                  <a:lnTo>
                    <a:pt x="1257" y="7086"/>
                  </a:lnTo>
                  <a:lnTo>
                    <a:pt x="2806" y="8000"/>
                  </a:lnTo>
                </a:path>
              </a:pathLst>
            </a:custGeom>
            <a:ln w="3175">
              <a:solidFill>
                <a:srgbClr val="565658"/>
              </a:solidFill>
            </a:ln>
          </p:spPr>
          <p:txBody>
            <a:bodyPr wrap="square" lIns="0" tIns="0" rIns="0" bIns="0" rtlCol="0"/>
            <a:lstStyle/>
            <a:p/>
          </p:txBody>
        </p:sp>
        <p:sp>
          <p:nvSpPr>
            <p:cNvPr id="4821" name="object 4821" descr=""/>
            <p:cNvSpPr/>
            <p:nvPr/>
          </p:nvSpPr>
          <p:spPr>
            <a:xfrm>
              <a:off x="2395258" y="8579350"/>
              <a:ext cx="4445" cy="7620"/>
            </a:xfrm>
            <a:custGeom>
              <a:avLst/>
              <a:gdLst/>
              <a:ahLst/>
              <a:cxnLst/>
              <a:rect l="l" t="t" r="r" b="b"/>
              <a:pathLst>
                <a:path w="4444" h="7620">
                  <a:moveTo>
                    <a:pt x="4444" y="0"/>
                  </a:moveTo>
                  <a:lnTo>
                    <a:pt x="2666" y="266"/>
                  </a:lnTo>
                  <a:lnTo>
                    <a:pt x="1155" y="1244"/>
                  </a:lnTo>
                  <a:lnTo>
                    <a:pt x="215" y="2768"/>
                  </a:lnTo>
                  <a:lnTo>
                    <a:pt x="0" y="4572"/>
                  </a:lnTo>
                  <a:lnTo>
                    <a:pt x="571" y="6286"/>
                  </a:lnTo>
                  <a:lnTo>
                    <a:pt x="1790" y="7581"/>
                  </a:lnTo>
                </a:path>
              </a:pathLst>
            </a:custGeom>
            <a:ln w="3175">
              <a:solidFill>
                <a:srgbClr val="565658"/>
              </a:solidFill>
            </a:ln>
          </p:spPr>
          <p:txBody>
            <a:bodyPr wrap="square" lIns="0" tIns="0" rIns="0" bIns="0" rtlCol="0"/>
            <a:lstStyle/>
            <a:p/>
          </p:txBody>
        </p:sp>
        <p:sp>
          <p:nvSpPr>
            <p:cNvPr id="4822" name="object 4822" descr=""/>
            <p:cNvSpPr/>
            <p:nvPr/>
          </p:nvSpPr>
          <p:spPr>
            <a:xfrm>
              <a:off x="2368052" y="8739652"/>
              <a:ext cx="1270" cy="1905"/>
            </a:xfrm>
            <a:custGeom>
              <a:avLst/>
              <a:gdLst/>
              <a:ahLst/>
              <a:cxnLst/>
              <a:rect l="l" t="t" r="r" b="b"/>
              <a:pathLst>
                <a:path w="1269" h="1904">
                  <a:moveTo>
                    <a:pt x="0" y="1498"/>
                  </a:moveTo>
                  <a:lnTo>
                    <a:pt x="101" y="1244"/>
                  </a:lnTo>
                  <a:lnTo>
                    <a:pt x="228" y="1092"/>
                  </a:lnTo>
                  <a:lnTo>
                    <a:pt x="393" y="812"/>
                  </a:lnTo>
                  <a:lnTo>
                    <a:pt x="596" y="584"/>
                  </a:lnTo>
                  <a:lnTo>
                    <a:pt x="1016" y="0"/>
                  </a:lnTo>
                </a:path>
              </a:pathLst>
            </a:custGeom>
            <a:ln w="3175">
              <a:solidFill>
                <a:srgbClr val="565658"/>
              </a:solidFill>
            </a:ln>
          </p:spPr>
          <p:txBody>
            <a:bodyPr wrap="square" lIns="0" tIns="0" rIns="0" bIns="0" rtlCol="0"/>
            <a:lstStyle/>
            <a:p/>
          </p:txBody>
        </p:sp>
        <p:sp>
          <p:nvSpPr>
            <p:cNvPr id="4823" name="object 4823" descr=""/>
            <p:cNvSpPr/>
            <p:nvPr/>
          </p:nvSpPr>
          <p:spPr>
            <a:xfrm>
              <a:off x="2369080" y="8734474"/>
              <a:ext cx="1270" cy="5715"/>
            </a:xfrm>
            <a:custGeom>
              <a:avLst/>
              <a:gdLst/>
              <a:ahLst/>
              <a:cxnLst/>
              <a:rect l="l" t="t" r="r" b="b"/>
              <a:pathLst>
                <a:path w="1269" h="5715">
                  <a:moveTo>
                    <a:pt x="0" y="5194"/>
                  </a:moveTo>
                  <a:lnTo>
                    <a:pt x="609" y="4013"/>
                  </a:lnTo>
                  <a:lnTo>
                    <a:pt x="762" y="3530"/>
                  </a:lnTo>
                  <a:lnTo>
                    <a:pt x="838" y="2806"/>
                  </a:lnTo>
                  <a:lnTo>
                    <a:pt x="762" y="1663"/>
                  </a:lnTo>
                  <a:lnTo>
                    <a:pt x="254" y="368"/>
                  </a:lnTo>
                  <a:lnTo>
                    <a:pt x="0" y="0"/>
                  </a:lnTo>
                </a:path>
              </a:pathLst>
            </a:custGeom>
            <a:ln w="3175">
              <a:solidFill>
                <a:srgbClr val="565658"/>
              </a:solidFill>
            </a:ln>
          </p:spPr>
          <p:txBody>
            <a:bodyPr wrap="square" lIns="0" tIns="0" rIns="0" bIns="0" rtlCol="0"/>
            <a:lstStyle/>
            <a:p/>
          </p:txBody>
        </p:sp>
        <p:sp>
          <p:nvSpPr>
            <p:cNvPr id="4824" name="object 4824" descr=""/>
            <p:cNvSpPr/>
            <p:nvPr/>
          </p:nvSpPr>
          <p:spPr>
            <a:xfrm>
              <a:off x="2367682" y="8733003"/>
              <a:ext cx="1270" cy="1905"/>
            </a:xfrm>
            <a:custGeom>
              <a:avLst/>
              <a:gdLst/>
              <a:ahLst/>
              <a:cxnLst/>
              <a:rect l="l" t="t" r="r" b="b"/>
              <a:pathLst>
                <a:path w="1269" h="1904">
                  <a:moveTo>
                    <a:pt x="914" y="1828"/>
                  </a:moveTo>
                  <a:lnTo>
                    <a:pt x="254" y="850"/>
                  </a:lnTo>
                  <a:lnTo>
                    <a:pt x="76" y="444"/>
                  </a:lnTo>
                  <a:lnTo>
                    <a:pt x="0" y="0"/>
                  </a:lnTo>
                </a:path>
              </a:pathLst>
            </a:custGeom>
            <a:ln w="3175">
              <a:solidFill>
                <a:srgbClr val="565658"/>
              </a:solidFill>
            </a:ln>
          </p:spPr>
          <p:txBody>
            <a:bodyPr wrap="square" lIns="0" tIns="0" rIns="0" bIns="0" rtlCol="0"/>
            <a:lstStyle/>
            <a:p/>
          </p:txBody>
        </p:sp>
        <p:sp>
          <p:nvSpPr>
            <p:cNvPr id="4825" name="object 4825" descr=""/>
            <p:cNvSpPr/>
            <p:nvPr/>
          </p:nvSpPr>
          <p:spPr>
            <a:xfrm>
              <a:off x="2368052" y="8732996"/>
              <a:ext cx="1270" cy="1905"/>
            </a:xfrm>
            <a:custGeom>
              <a:avLst/>
              <a:gdLst/>
              <a:ahLst/>
              <a:cxnLst/>
              <a:rect l="l" t="t" r="r" b="b"/>
              <a:pathLst>
                <a:path w="1269" h="1904">
                  <a:moveTo>
                    <a:pt x="0" y="0"/>
                  </a:moveTo>
                  <a:lnTo>
                    <a:pt x="139" y="292"/>
                  </a:lnTo>
                  <a:lnTo>
                    <a:pt x="330" y="609"/>
                  </a:lnTo>
                  <a:lnTo>
                    <a:pt x="609" y="927"/>
                  </a:lnTo>
                  <a:lnTo>
                    <a:pt x="1016" y="1498"/>
                  </a:lnTo>
                </a:path>
              </a:pathLst>
            </a:custGeom>
            <a:ln w="3175">
              <a:solidFill>
                <a:srgbClr val="565658"/>
              </a:solidFill>
            </a:ln>
          </p:spPr>
          <p:txBody>
            <a:bodyPr wrap="square" lIns="0" tIns="0" rIns="0" bIns="0" rtlCol="0"/>
            <a:lstStyle/>
            <a:p/>
          </p:txBody>
        </p:sp>
        <p:sp>
          <p:nvSpPr>
            <p:cNvPr id="4826" name="object 4826" descr=""/>
            <p:cNvSpPr/>
            <p:nvPr/>
          </p:nvSpPr>
          <p:spPr>
            <a:xfrm>
              <a:off x="2368596" y="8734820"/>
              <a:ext cx="1270" cy="5080"/>
            </a:xfrm>
            <a:custGeom>
              <a:avLst/>
              <a:gdLst/>
              <a:ahLst/>
              <a:cxnLst/>
              <a:rect l="l" t="t" r="r" b="b"/>
              <a:pathLst>
                <a:path w="1269" h="5079">
                  <a:moveTo>
                    <a:pt x="0" y="4495"/>
                  </a:moveTo>
                  <a:lnTo>
                    <a:pt x="660" y="3035"/>
                  </a:lnTo>
                  <a:lnTo>
                    <a:pt x="660" y="1460"/>
                  </a:lnTo>
                  <a:lnTo>
                    <a:pt x="0" y="0"/>
                  </a:lnTo>
                </a:path>
              </a:pathLst>
            </a:custGeom>
            <a:ln w="3175">
              <a:solidFill>
                <a:srgbClr val="565658"/>
              </a:solidFill>
            </a:ln>
          </p:spPr>
          <p:txBody>
            <a:bodyPr wrap="square" lIns="0" tIns="0" rIns="0" bIns="0" rtlCol="0"/>
            <a:lstStyle/>
            <a:p/>
          </p:txBody>
        </p:sp>
        <p:sp>
          <p:nvSpPr>
            <p:cNvPr id="4827" name="object 4827" descr=""/>
            <p:cNvSpPr/>
            <p:nvPr/>
          </p:nvSpPr>
          <p:spPr>
            <a:xfrm>
              <a:off x="2189491" y="8735564"/>
              <a:ext cx="635" cy="635"/>
            </a:xfrm>
            <a:custGeom>
              <a:avLst/>
              <a:gdLst/>
              <a:ahLst/>
              <a:cxnLst/>
              <a:rect l="l" t="t" r="r" b="b"/>
              <a:pathLst>
                <a:path w="635" h="634">
                  <a:moveTo>
                    <a:pt x="152" y="0"/>
                  </a:moveTo>
                  <a:lnTo>
                    <a:pt x="25" y="482"/>
                  </a:lnTo>
                  <a:lnTo>
                    <a:pt x="0" y="508"/>
                  </a:lnTo>
                </a:path>
              </a:pathLst>
            </a:custGeom>
            <a:ln w="3175">
              <a:solidFill>
                <a:srgbClr val="565658"/>
              </a:solidFill>
            </a:ln>
          </p:spPr>
          <p:txBody>
            <a:bodyPr wrap="square" lIns="0" tIns="0" rIns="0" bIns="0" rtlCol="0"/>
            <a:lstStyle/>
            <a:p/>
          </p:txBody>
        </p:sp>
        <p:sp>
          <p:nvSpPr>
            <p:cNvPr id="4828" name="object 4828" descr=""/>
            <p:cNvSpPr/>
            <p:nvPr/>
          </p:nvSpPr>
          <p:spPr>
            <a:xfrm>
              <a:off x="2190263" y="8739582"/>
              <a:ext cx="1270" cy="1905"/>
            </a:xfrm>
            <a:custGeom>
              <a:avLst/>
              <a:gdLst/>
              <a:ahLst/>
              <a:cxnLst/>
              <a:rect l="l" t="t" r="r" b="b"/>
              <a:pathLst>
                <a:path w="1269" h="1904">
                  <a:moveTo>
                    <a:pt x="0" y="0"/>
                  </a:moveTo>
                  <a:lnTo>
                    <a:pt x="419" y="558"/>
                  </a:lnTo>
                  <a:lnTo>
                    <a:pt x="685" y="876"/>
                  </a:lnTo>
                  <a:lnTo>
                    <a:pt x="889" y="1193"/>
                  </a:lnTo>
                  <a:lnTo>
                    <a:pt x="1041" y="1485"/>
                  </a:lnTo>
                </a:path>
              </a:pathLst>
            </a:custGeom>
            <a:ln w="3175">
              <a:solidFill>
                <a:srgbClr val="565658"/>
              </a:solidFill>
            </a:ln>
          </p:spPr>
          <p:txBody>
            <a:bodyPr wrap="square" lIns="0" tIns="0" rIns="0" bIns="0" rtlCol="0"/>
            <a:lstStyle/>
            <a:p/>
          </p:txBody>
        </p:sp>
        <p:sp>
          <p:nvSpPr>
            <p:cNvPr id="4829" name="object 4829" descr=""/>
            <p:cNvSpPr/>
            <p:nvPr/>
          </p:nvSpPr>
          <p:spPr>
            <a:xfrm>
              <a:off x="2368610" y="8734478"/>
              <a:ext cx="635" cy="635"/>
            </a:xfrm>
            <a:custGeom>
              <a:avLst/>
              <a:gdLst/>
              <a:ahLst/>
              <a:cxnLst/>
              <a:rect l="l" t="t" r="r" b="b"/>
              <a:pathLst>
                <a:path w="635" h="634">
                  <a:moveTo>
                    <a:pt x="469" y="0"/>
                  </a:moveTo>
                  <a:lnTo>
                    <a:pt x="330" y="101"/>
                  </a:lnTo>
                  <a:lnTo>
                    <a:pt x="177" y="228"/>
                  </a:lnTo>
                  <a:lnTo>
                    <a:pt x="0" y="355"/>
                  </a:lnTo>
                </a:path>
              </a:pathLst>
            </a:custGeom>
            <a:ln w="3175">
              <a:solidFill>
                <a:srgbClr val="565658"/>
              </a:solidFill>
            </a:ln>
          </p:spPr>
          <p:txBody>
            <a:bodyPr wrap="square" lIns="0" tIns="0" rIns="0" bIns="0" rtlCol="0"/>
            <a:lstStyle/>
            <a:p/>
          </p:txBody>
        </p:sp>
        <p:sp>
          <p:nvSpPr>
            <p:cNvPr id="4830" name="object 4830" descr=""/>
            <p:cNvSpPr/>
            <p:nvPr/>
          </p:nvSpPr>
          <p:spPr>
            <a:xfrm>
              <a:off x="2190263" y="8732899"/>
              <a:ext cx="1270" cy="1905"/>
            </a:xfrm>
            <a:custGeom>
              <a:avLst/>
              <a:gdLst/>
              <a:ahLst/>
              <a:cxnLst/>
              <a:rect l="l" t="t" r="r" b="b"/>
              <a:pathLst>
                <a:path w="1269" h="1904">
                  <a:moveTo>
                    <a:pt x="0" y="1485"/>
                  </a:moveTo>
                  <a:lnTo>
                    <a:pt x="431" y="914"/>
                  </a:lnTo>
                  <a:lnTo>
                    <a:pt x="546" y="787"/>
                  </a:lnTo>
                  <a:lnTo>
                    <a:pt x="800" y="444"/>
                  </a:lnTo>
                  <a:lnTo>
                    <a:pt x="939" y="215"/>
                  </a:lnTo>
                  <a:lnTo>
                    <a:pt x="1041" y="0"/>
                  </a:lnTo>
                </a:path>
              </a:pathLst>
            </a:custGeom>
            <a:ln w="3175">
              <a:solidFill>
                <a:srgbClr val="565658"/>
              </a:solidFill>
            </a:ln>
          </p:spPr>
          <p:txBody>
            <a:bodyPr wrap="square" lIns="0" tIns="0" rIns="0" bIns="0" rtlCol="0"/>
            <a:lstStyle/>
            <a:p/>
          </p:txBody>
        </p:sp>
        <p:sp>
          <p:nvSpPr>
            <p:cNvPr id="4831" name="object 4831" descr=""/>
            <p:cNvSpPr/>
            <p:nvPr/>
          </p:nvSpPr>
          <p:spPr>
            <a:xfrm>
              <a:off x="2367667" y="8732996"/>
              <a:ext cx="635" cy="0"/>
            </a:xfrm>
            <a:custGeom>
              <a:avLst/>
              <a:gdLst/>
              <a:ahLst/>
              <a:cxnLst/>
              <a:rect l="l" t="t" r="r" b="b"/>
              <a:pathLst>
                <a:path w="635" h="0">
                  <a:moveTo>
                    <a:pt x="0" y="0"/>
                  </a:moveTo>
                  <a:lnTo>
                    <a:pt x="215" y="0"/>
                  </a:lnTo>
                  <a:lnTo>
                    <a:pt x="368" y="0"/>
                  </a:lnTo>
                </a:path>
              </a:pathLst>
            </a:custGeom>
            <a:ln w="3175">
              <a:solidFill>
                <a:srgbClr val="565658"/>
              </a:solidFill>
            </a:ln>
          </p:spPr>
          <p:txBody>
            <a:bodyPr wrap="square" lIns="0" tIns="0" rIns="0" bIns="0" rtlCol="0"/>
            <a:lstStyle/>
            <a:p/>
          </p:txBody>
        </p:sp>
        <p:sp>
          <p:nvSpPr>
            <p:cNvPr id="4832" name="object 4832" descr=""/>
            <p:cNvSpPr/>
            <p:nvPr/>
          </p:nvSpPr>
          <p:spPr>
            <a:xfrm>
              <a:off x="2368610" y="8739313"/>
              <a:ext cx="635" cy="635"/>
            </a:xfrm>
            <a:custGeom>
              <a:avLst/>
              <a:gdLst/>
              <a:ahLst/>
              <a:cxnLst/>
              <a:rect l="l" t="t" r="r" b="b"/>
              <a:pathLst>
                <a:path w="635" h="634">
                  <a:moveTo>
                    <a:pt x="469" y="355"/>
                  </a:moveTo>
                  <a:lnTo>
                    <a:pt x="330" y="254"/>
                  </a:lnTo>
                  <a:lnTo>
                    <a:pt x="177" y="127"/>
                  </a:lnTo>
                  <a:lnTo>
                    <a:pt x="0" y="0"/>
                  </a:lnTo>
                </a:path>
              </a:pathLst>
            </a:custGeom>
            <a:ln w="3175">
              <a:solidFill>
                <a:srgbClr val="565658"/>
              </a:solidFill>
            </a:ln>
          </p:spPr>
          <p:txBody>
            <a:bodyPr wrap="square" lIns="0" tIns="0" rIns="0" bIns="0" rtlCol="0"/>
            <a:lstStyle/>
            <a:p/>
          </p:txBody>
        </p:sp>
        <p:sp>
          <p:nvSpPr>
            <p:cNvPr id="4833" name="object 4833" descr=""/>
            <p:cNvSpPr/>
            <p:nvPr/>
          </p:nvSpPr>
          <p:spPr>
            <a:xfrm>
              <a:off x="2367683" y="8741151"/>
              <a:ext cx="635" cy="0"/>
            </a:xfrm>
            <a:custGeom>
              <a:avLst/>
              <a:gdLst/>
              <a:ahLst/>
              <a:cxnLst/>
              <a:rect l="l" t="t" r="r" b="b"/>
              <a:pathLst>
                <a:path w="635" h="0">
                  <a:moveTo>
                    <a:pt x="368" y="0"/>
                  </a:moveTo>
                  <a:lnTo>
                    <a:pt x="177" y="0"/>
                  </a:lnTo>
                  <a:lnTo>
                    <a:pt x="0" y="0"/>
                  </a:lnTo>
                </a:path>
              </a:pathLst>
            </a:custGeom>
            <a:ln w="3175">
              <a:solidFill>
                <a:srgbClr val="565658"/>
              </a:solidFill>
            </a:ln>
          </p:spPr>
          <p:txBody>
            <a:bodyPr wrap="square" lIns="0" tIns="0" rIns="0" bIns="0" rtlCol="0"/>
            <a:lstStyle/>
            <a:p/>
          </p:txBody>
        </p:sp>
        <p:sp>
          <p:nvSpPr>
            <p:cNvPr id="4834" name="object 4834" descr=""/>
            <p:cNvSpPr/>
            <p:nvPr/>
          </p:nvSpPr>
          <p:spPr>
            <a:xfrm>
              <a:off x="2367683" y="8742615"/>
              <a:ext cx="635" cy="0"/>
            </a:xfrm>
            <a:custGeom>
              <a:avLst/>
              <a:gdLst/>
              <a:ahLst/>
              <a:cxnLst/>
              <a:rect l="l" t="t" r="r" b="b"/>
              <a:pathLst>
                <a:path w="635" h="0">
                  <a:moveTo>
                    <a:pt x="368" y="0"/>
                  </a:moveTo>
                  <a:lnTo>
                    <a:pt x="177" y="0"/>
                  </a:lnTo>
                  <a:lnTo>
                    <a:pt x="0" y="0"/>
                  </a:lnTo>
                </a:path>
              </a:pathLst>
            </a:custGeom>
            <a:ln w="3175">
              <a:solidFill>
                <a:srgbClr val="565658"/>
              </a:solidFill>
            </a:ln>
          </p:spPr>
          <p:txBody>
            <a:bodyPr wrap="square" lIns="0" tIns="0" rIns="0" bIns="0" rtlCol="0"/>
            <a:lstStyle/>
            <a:p/>
          </p:txBody>
        </p:sp>
        <p:sp>
          <p:nvSpPr>
            <p:cNvPr id="4835" name="object 4835" descr=""/>
            <p:cNvSpPr/>
            <p:nvPr/>
          </p:nvSpPr>
          <p:spPr>
            <a:xfrm>
              <a:off x="2190742" y="8732426"/>
              <a:ext cx="1270" cy="2540"/>
            </a:xfrm>
            <a:custGeom>
              <a:avLst/>
              <a:gdLst/>
              <a:ahLst/>
              <a:cxnLst/>
              <a:rect l="l" t="t" r="r" b="b"/>
              <a:pathLst>
                <a:path w="1269" h="2540">
                  <a:moveTo>
                    <a:pt x="762" y="0"/>
                  </a:moveTo>
                  <a:lnTo>
                    <a:pt x="889" y="215"/>
                  </a:lnTo>
                  <a:lnTo>
                    <a:pt x="939" y="419"/>
                  </a:lnTo>
                  <a:lnTo>
                    <a:pt x="889" y="787"/>
                  </a:lnTo>
                  <a:lnTo>
                    <a:pt x="508" y="1562"/>
                  </a:lnTo>
                  <a:lnTo>
                    <a:pt x="0" y="2298"/>
                  </a:lnTo>
                </a:path>
              </a:pathLst>
            </a:custGeom>
            <a:ln w="3175">
              <a:solidFill>
                <a:srgbClr val="565658"/>
              </a:solidFill>
            </a:ln>
          </p:spPr>
          <p:txBody>
            <a:bodyPr wrap="square" lIns="0" tIns="0" rIns="0" bIns="0" rtlCol="0"/>
            <a:lstStyle/>
            <a:p/>
          </p:txBody>
        </p:sp>
        <p:sp>
          <p:nvSpPr>
            <p:cNvPr id="4836" name="object 4836" descr=""/>
            <p:cNvSpPr/>
            <p:nvPr/>
          </p:nvSpPr>
          <p:spPr>
            <a:xfrm>
              <a:off x="2367683" y="8742615"/>
              <a:ext cx="635" cy="635"/>
            </a:xfrm>
            <a:custGeom>
              <a:avLst/>
              <a:gdLst/>
              <a:ahLst/>
              <a:cxnLst/>
              <a:rect l="l" t="t" r="r" b="b"/>
              <a:pathLst>
                <a:path w="635" h="634">
                  <a:moveTo>
                    <a:pt x="368" y="0"/>
                  </a:moveTo>
                  <a:lnTo>
                    <a:pt x="330" y="254"/>
                  </a:lnTo>
                  <a:lnTo>
                    <a:pt x="253" y="444"/>
                  </a:lnTo>
                  <a:lnTo>
                    <a:pt x="114" y="558"/>
                  </a:lnTo>
                </a:path>
              </a:pathLst>
            </a:custGeom>
            <a:ln w="3175">
              <a:solidFill>
                <a:srgbClr val="565658"/>
              </a:solidFill>
            </a:ln>
          </p:spPr>
          <p:txBody>
            <a:bodyPr wrap="square" lIns="0" tIns="0" rIns="0" bIns="0" rtlCol="0"/>
            <a:lstStyle/>
            <a:p/>
          </p:txBody>
        </p:sp>
        <p:sp>
          <p:nvSpPr>
            <p:cNvPr id="4837" name="object 4837" descr=""/>
            <p:cNvSpPr/>
            <p:nvPr/>
          </p:nvSpPr>
          <p:spPr>
            <a:xfrm>
              <a:off x="2190266" y="8734395"/>
              <a:ext cx="635" cy="635"/>
            </a:xfrm>
            <a:custGeom>
              <a:avLst/>
              <a:gdLst/>
              <a:ahLst/>
              <a:cxnLst/>
              <a:rect l="l" t="t" r="r" b="b"/>
              <a:pathLst>
                <a:path w="635" h="634">
                  <a:moveTo>
                    <a:pt x="469" y="342"/>
                  </a:moveTo>
                  <a:lnTo>
                    <a:pt x="279" y="203"/>
                  </a:lnTo>
                  <a:lnTo>
                    <a:pt x="38" y="12"/>
                  </a:lnTo>
                </a:path>
              </a:pathLst>
            </a:custGeom>
            <a:ln w="3175">
              <a:solidFill>
                <a:srgbClr val="565658"/>
              </a:solidFill>
            </a:ln>
          </p:spPr>
          <p:txBody>
            <a:bodyPr wrap="square" lIns="0" tIns="0" rIns="0" bIns="0" rtlCol="0"/>
            <a:lstStyle/>
            <a:p/>
          </p:txBody>
        </p:sp>
        <p:sp>
          <p:nvSpPr>
            <p:cNvPr id="4838" name="object 4838" descr=""/>
            <p:cNvSpPr/>
            <p:nvPr/>
          </p:nvSpPr>
          <p:spPr>
            <a:xfrm>
              <a:off x="2369080" y="8734478"/>
              <a:ext cx="1270" cy="5715"/>
            </a:xfrm>
            <a:custGeom>
              <a:avLst/>
              <a:gdLst/>
              <a:ahLst/>
              <a:cxnLst/>
              <a:rect l="l" t="t" r="r" b="b"/>
              <a:pathLst>
                <a:path w="1269" h="5715">
                  <a:moveTo>
                    <a:pt x="0" y="0"/>
                  </a:moveTo>
                  <a:lnTo>
                    <a:pt x="762" y="1676"/>
                  </a:lnTo>
                  <a:lnTo>
                    <a:pt x="762" y="3505"/>
                  </a:lnTo>
                  <a:lnTo>
                    <a:pt x="0" y="5194"/>
                  </a:lnTo>
                </a:path>
              </a:pathLst>
            </a:custGeom>
            <a:ln w="3175">
              <a:solidFill>
                <a:srgbClr val="565658"/>
              </a:solidFill>
            </a:ln>
          </p:spPr>
          <p:txBody>
            <a:bodyPr wrap="square" lIns="0" tIns="0" rIns="0" bIns="0" rtlCol="0"/>
            <a:lstStyle/>
            <a:p/>
          </p:txBody>
        </p:sp>
        <p:sp>
          <p:nvSpPr>
            <p:cNvPr id="4839" name="object 4839" descr=""/>
            <p:cNvSpPr/>
            <p:nvPr/>
          </p:nvSpPr>
          <p:spPr>
            <a:xfrm>
              <a:off x="2216943" y="8556877"/>
              <a:ext cx="2540" cy="11430"/>
            </a:xfrm>
            <a:custGeom>
              <a:avLst/>
              <a:gdLst/>
              <a:ahLst/>
              <a:cxnLst/>
              <a:rect l="l" t="t" r="r" b="b"/>
              <a:pathLst>
                <a:path w="2539" h="11429">
                  <a:moveTo>
                    <a:pt x="2019" y="0"/>
                  </a:moveTo>
                  <a:lnTo>
                    <a:pt x="0" y="11341"/>
                  </a:lnTo>
                </a:path>
              </a:pathLst>
            </a:custGeom>
            <a:ln w="3175">
              <a:solidFill>
                <a:srgbClr val="565658"/>
              </a:solidFill>
            </a:ln>
          </p:spPr>
          <p:txBody>
            <a:bodyPr wrap="square" lIns="0" tIns="0" rIns="0" bIns="0" rtlCol="0"/>
            <a:lstStyle/>
            <a:p/>
          </p:txBody>
        </p:sp>
        <p:sp>
          <p:nvSpPr>
            <p:cNvPr id="4840" name="object 4840" descr=""/>
            <p:cNvSpPr/>
            <p:nvPr/>
          </p:nvSpPr>
          <p:spPr>
            <a:xfrm>
              <a:off x="2367667" y="8742615"/>
              <a:ext cx="0" cy="635"/>
            </a:xfrm>
            <a:custGeom>
              <a:avLst/>
              <a:gdLst/>
              <a:ahLst/>
              <a:cxnLst/>
              <a:rect l="l" t="t" r="r" b="b"/>
              <a:pathLst>
                <a:path w="0" h="634">
                  <a:moveTo>
                    <a:pt x="0" y="0"/>
                  </a:moveTo>
                  <a:lnTo>
                    <a:pt x="0" y="609"/>
                  </a:lnTo>
                </a:path>
              </a:pathLst>
            </a:custGeom>
            <a:ln w="3175">
              <a:solidFill>
                <a:srgbClr val="565658"/>
              </a:solidFill>
            </a:ln>
          </p:spPr>
          <p:txBody>
            <a:bodyPr wrap="square" lIns="0" tIns="0" rIns="0" bIns="0" rtlCol="0"/>
            <a:lstStyle/>
            <a:p/>
          </p:txBody>
        </p:sp>
        <p:sp>
          <p:nvSpPr>
            <p:cNvPr id="4841" name="object 4841" descr=""/>
            <p:cNvSpPr/>
            <p:nvPr/>
          </p:nvSpPr>
          <p:spPr>
            <a:xfrm>
              <a:off x="2367667" y="8739309"/>
              <a:ext cx="1270" cy="1905"/>
            </a:xfrm>
            <a:custGeom>
              <a:avLst/>
              <a:gdLst/>
              <a:ahLst/>
              <a:cxnLst/>
              <a:rect l="l" t="t" r="r" b="b"/>
              <a:pathLst>
                <a:path w="1269" h="1904">
                  <a:moveTo>
                    <a:pt x="0" y="1841"/>
                  </a:moveTo>
                  <a:lnTo>
                    <a:pt x="63" y="1485"/>
                  </a:lnTo>
                  <a:lnTo>
                    <a:pt x="317" y="901"/>
                  </a:lnTo>
                  <a:lnTo>
                    <a:pt x="927" y="0"/>
                  </a:lnTo>
                </a:path>
              </a:pathLst>
            </a:custGeom>
            <a:ln w="3175">
              <a:solidFill>
                <a:srgbClr val="565658"/>
              </a:solidFill>
            </a:ln>
          </p:spPr>
          <p:txBody>
            <a:bodyPr wrap="square" lIns="0" tIns="0" rIns="0" bIns="0" rtlCol="0"/>
            <a:lstStyle/>
            <a:p/>
          </p:txBody>
        </p:sp>
        <p:sp>
          <p:nvSpPr>
            <p:cNvPr id="4842" name="object 4842" descr=""/>
            <p:cNvSpPr/>
            <p:nvPr/>
          </p:nvSpPr>
          <p:spPr>
            <a:xfrm>
              <a:off x="2190266" y="8739234"/>
              <a:ext cx="1905" cy="1905"/>
            </a:xfrm>
            <a:custGeom>
              <a:avLst/>
              <a:gdLst/>
              <a:ahLst/>
              <a:cxnLst/>
              <a:rect l="l" t="t" r="r" b="b"/>
              <a:pathLst>
                <a:path w="1905" h="1904">
                  <a:moveTo>
                    <a:pt x="469" y="0"/>
                  </a:moveTo>
                  <a:lnTo>
                    <a:pt x="279" y="127"/>
                  </a:lnTo>
                  <a:lnTo>
                    <a:pt x="38" y="317"/>
                  </a:lnTo>
                </a:path>
                <a:path w="1905" h="1904">
                  <a:moveTo>
                    <a:pt x="469" y="0"/>
                  </a:moveTo>
                  <a:lnTo>
                    <a:pt x="1143" y="965"/>
                  </a:lnTo>
                  <a:lnTo>
                    <a:pt x="1308" y="1371"/>
                  </a:lnTo>
                  <a:lnTo>
                    <a:pt x="1397" y="1828"/>
                  </a:lnTo>
                </a:path>
              </a:pathLst>
            </a:custGeom>
            <a:ln w="3175">
              <a:solidFill>
                <a:srgbClr val="565658"/>
              </a:solidFill>
            </a:ln>
          </p:spPr>
          <p:txBody>
            <a:bodyPr wrap="square" lIns="0" tIns="0" rIns="0" bIns="0" rtlCol="0"/>
            <a:lstStyle/>
            <a:p/>
          </p:txBody>
        </p:sp>
        <p:sp>
          <p:nvSpPr>
            <p:cNvPr id="4843" name="object 4843" descr=""/>
            <p:cNvSpPr/>
            <p:nvPr/>
          </p:nvSpPr>
          <p:spPr>
            <a:xfrm>
              <a:off x="2191322" y="8741058"/>
              <a:ext cx="635" cy="0"/>
            </a:xfrm>
            <a:custGeom>
              <a:avLst/>
              <a:gdLst/>
              <a:ahLst/>
              <a:cxnLst/>
              <a:rect l="l" t="t" r="r" b="b"/>
              <a:pathLst>
                <a:path w="635" h="0">
                  <a:moveTo>
                    <a:pt x="355" y="0"/>
                  </a:moveTo>
                  <a:lnTo>
                    <a:pt x="139" y="0"/>
                  </a:lnTo>
                  <a:lnTo>
                    <a:pt x="0" y="0"/>
                  </a:lnTo>
                </a:path>
              </a:pathLst>
            </a:custGeom>
            <a:ln w="3175">
              <a:solidFill>
                <a:srgbClr val="565658"/>
              </a:solidFill>
            </a:ln>
          </p:spPr>
          <p:txBody>
            <a:bodyPr wrap="square" lIns="0" tIns="0" rIns="0" bIns="0" rtlCol="0"/>
            <a:lstStyle/>
            <a:p/>
          </p:txBody>
        </p:sp>
        <p:sp>
          <p:nvSpPr>
            <p:cNvPr id="4844" name="object 4844" descr=""/>
            <p:cNvSpPr/>
            <p:nvPr/>
          </p:nvSpPr>
          <p:spPr>
            <a:xfrm>
              <a:off x="2191678" y="8742019"/>
              <a:ext cx="1270" cy="635"/>
            </a:xfrm>
            <a:custGeom>
              <a:avLst/>
              <a:gdLst/>
              <a:ahLst/>
              <a:cxnLst/>
              <a:rect l="l" t="t" r="r" b="b"/>
              <a:pathLst>
                <a:path w="1269" h="634">
                  <a:moveTo>
                    <a:pt x="0" y="0"/>
                  </a:moveTo>
                  <a:lnTo>
                    <a:pt x="711" y="571"/>
                  </a:lnTo>
                  <a:lnTo>
                    <a:pt x="952" y="609"/>
                  </a:lnTo>
                </a:path>
              </a:pathLst>
            </a:custGeom>
            <a:ln w="3175">
              <a:solidFill>
                <a:srgbClr val="565658"/>
              </a:solidFill>
            </a:ln>
          </p:spPr>
          <p:txBody>
            <a:bodyPr wrap="square" lIns="0" tIns="0" rIns="0" bIns="0" rtlCol="0"/>
            <a:lstStyle/>
            <a:p/>
          </p:txBody>
        </p:sp>
        <p:sp>
          <p:nvSpPr>
            <p:cNvPr id="4845" name="object 4845" descr=""/>
            <p:cNvSpPr/>
            <p:nvPr/>
          </p:nvSpPr>
          <p:spPr>
            <a:xfrm>
              <a:off x="2192633" y="8742615"/>
              <a:ext cx="0" cy="635"/>
            </a:xfrm>
            <a:custGeom>
              <a:avLst/>
              <a:gdLst/>
              <a:ahLst/>
              <a:cxnLst/>
              <a:rect l="l" t="t" r="r" b="b"/>
              <a:pathLst>
                <a:path w="0" h="634">
                  <a:moveTo>
                    <a:pt x="0" y="0"/>
                  </a:moveTo>
                  <a:lnTo>
                    <a:pt x="0" y="254"/>
                  </a:lnTo>
                </a:path>
              </a:pathLst>
            </a:custGeom>
            <a:ln w="3175">
              <a:solidFill>
                <a:srgbClr val="565658"/>
              </a:solidFill>
            </a:ln>
          </p:spPr>
          <p:txBody>
            <a:bodyPr wrap="square" lIns="0" tIns="0" rIns="0" bIns="0" rtlCol="0"/>
            <a:lstStyle/>
            <a:p/>
          </p:txBody>
        </p:sp>
        <p:sp>
          <p:nvSpPr>
            <p:cNvPr id="4846" name="object 4846" descr=""/>
            <p:cNvSpPr/>
            <p:nvPr/>
          </p:nvSpPr>
          <p:spPr>
            <a:xfrm>
              <a:off x="2381272" y="8655173"/>
              <a:ext cx="1270" cy="12065"/>
            </a:xfrm>
            <a:custGeom>
              <a:avLst/>
              <a:gdLst/>
              <a:ahLst/>
              <a:cxnLst/>
              <a:rect l="l" t="t" r="r" b="b"/>
              <a:pathLst>
                <a:path w="1269" h="12065">
                  <a:moveTo>
                    <a:pt x="0" y="11607"/>
                  </a:moveTo>
                  <a:lnTo>
                    <a:pt x="228" y="5854"/>
                  </a:lnTo>
                  <a:lnTo>
                    <a:pt x="774" y="0"/>
                  </a:lnTo>
                </a:path>
              </a:pathLst>
            </a:custGeom>
            <a:ln w="3175">
              <a:solidFill>
                <a:srgbClr val="565658"/>
              </a:solidFill>
            </a:ln>
          </p:spPr>
          <p:txBody>
            <a:bodyPr wrap="square" lIns="0" tIns="0" rIns="0" bIns="0" rtlCol="0"/>
            <a:lstStyle/>
            <a:p/>
          </p:txBody>
        </p:sp>
        <p:sp>
          <p:nvSpPr>
            <p:cNvPr id="4847" name="object 4847" descr=""/>
            <p:cNvSpPr/>
            <p:nvPr/>
          </p:nvSpPr>
          <p:spPr>
            <a:xfrm>
              <a:off x="2191312" y="8742022"/>
              <a:ext cx="1905" cy="1270"/>
            </a:xfrm>
            <a:custGeom>
              <a:avLst/>
              <a:gdLst/>
              <a:ahLst/>
              <a:cxnLst/>
              <a:rect l="l" t="t" r="r" b="b"/>
              <a:pathLst>
                <a:path w="1905" h="1270">
                  <a:moveTo>
                    <a:pt x="1320" y="1193"/>
                  </a:moveTo>
                  <a:lnTo>
                    <a:pt x="12" y="241"/>
                  </a:lnTo>
                  <a:lnTo>
                    <a:pt x="0" y="0"/>
                  </a:lnTo>
                </a:path>
              </a:pathLst>
            </a:custGeom>
            <a:ln w="3175">
              <a:solidFill>
                <a:srgbClr val="565658"/>
              </a:solidFill>
            </a:ln>
          </p:spPr>
          <p:txBody>
            <a:bodyPr wrap="square" lIns="0" tIns="0" rIns="0" bIns="0" rtlCol="0"/>
            <a:lstStyle/>
            <a:p/>
          </p:txBody>
        </p:sp>
        <p:sp>
          <p:nvSpPr>
            <p:cNvPr id="4848" name="object 4848" descr=""/>
            <p:cNvSpPr/>
            <p:nvPr/>
          </p:nvSpPr>
          <p:spPr>
            <a:xfrm>
              <a:off x="2381849" y="8655258"/>
              <a:ext cx="1270" cy="12065"/>
            </a:xfrm>
            <a:custGeom>
              <a:avLst/>
              <a:gdLst/>
              <a:ahLst/>
              <a:cxnLst/>
              <a:rect l="l" t="t" r="r" b="b"/>
              <a:pathLst>
                <a:path w="1269" h="12065">
                  <a:moveTo>
                    <a:pt x="787" y="0"/>
                  </a:moveTo>
                  <a:lnTo>
                    <a:pt x="571" y="1549"/>
                  </a:lnTo>
                  <a:lnTo>
                    <a:pt x="215" y="5803"/>
                  </a:lnTo>
                  <a:lnTo>
                    <a:pt x="0" y="11531"/>
                  </a:lnTo>
                </a:path>
              </a:pathLst>
            </a:custGeom>
            <a:ln w="3175">
              <a:solidFill>
                <a:srgbClr val="565658"/>
              </a:solidFill>
            </a:ln>
          </p:spPr>
          <p:txBody>
            <a:bodyPr wrap="square" lIns="0" tIns="0" rIns="0" bIns="0" rtlCol="0"/>
            <a:lstStyle/>
            <a:p/>
          </p:txBody>
        </p:sp>
        <p:sp>
          <p:nvSpPr>
            <p:cNvPr id="4849" name="object 4849" descr=""/>
            <p:cNvSpPr/>
            <p:nvPr/>
          </p:nvSpPr>
          <p:spPr>
            <a:xfrm>
              <a:off x="2191322" y="8742019"/>
              <a:ext cx="635" cy="0"/>
            </a:xfrm>
            <a:custGeom>
              <a:avLst/>
              <a:gdLst/>
              <a:ahLst/>
              <a:cxnLst/>
              <a:rect l="l" t="t" r="r" b="b"/>
              <a:pathLst>
                <a:path w="635" h="0">
                  <a:moveTo>
                    <a:pt x="355" y="0"/>
                  </a:moveTo>
                  <a:lnTo>
                    <a:pt x="139" y="0"/>
                  </a:lnTo>
                  <a:lnTo>
                    <a:pt x="0" y="0"/>
                  </a:lnTo>
                </a:path>
              </a:pathLst>
            </a:custGeom>
            <a:ln w="3175">
              <a:solidFill>
                <a:srgbClr val="565658"/>
              </a:solidFill>
            </a:ln>
          </p:spPr>
          <p:txBody>
            <a:bodyPr wrap="square" lIns="0" tIns="0" rIns="0" bIns="0" rtlCol="0"/>
            <a:lstStyle/>
            <a:p/>
          </p:txBody>
        </p:sp>
        <p:sp>
          <p:nvSpPr>
            <p:cNvPr id="4850" name="object 4850" descr=""/>
            <p:cNvSpPr/>
            <p:nvPr/>
          </p:nvSpPr>
          <p:spPr>
            <a:xfrm>
              <a:off x="2404080" y="8586594"/>
              <a:ext cx="635" cy="635"/>
            </a:xfrm>
            <a:custGeom>
              <a:avLst/>
              <a:gdLst/>
              <a:ahLst/>
              <a:cxnLst/>
              <a:rect l="l" t="t" r="r" b="b"/>
              <a:pathLst>
                <a:path w="635" h="634">
                  <a:moveTo>
                    <a:pt x="546" y="215"/>
                  </a:moveTo>
                  <a:lnTo>
                    <a:pt x="368" y="165"/>
                  </a:lnTo>
                  <a:lnTo>
                    <a:pt x="228" y="88"/>
                  </a:lnTo>
                  <a:lnTo>
                    <a:pt x="0" y="0"/>
                  </a:lnTo>
                </a:path>
              </a:pathLst>
            </a:custGeom>
            <a:ln w="3175">
              <a:solidFill>
                <a:srgbClr val="565658"/>
              </a:solidFill>
            </a:ln>
          </p:spPr>
          <p:txBody>
            <a:bodyPr wrap="square" lIns="0" tIns="0" rIns="0" bIns="0" rtlCol="0"/>
            <a:lstStyle/>
            <a:p/>
          </p:txBody>
        </p:sp>
        <p:sp>
          <p:nvSpPr>
            <p:cNvPr id="4851" name="object 4851" descr=""/>
            <p:cNvSpPr/>
            <p:nvPr/>
          </p:nvSpPr>
          <p:spPr>
            <a:xfrm>
              <a:off x="2190088" y="8734738"/>
              <a:ext cx="1270" cy="5080"/>
            </a:xfrm>
            <a:custGeom>
              <a:avLst/>
              <a:gdLst/>
              <a:ahLst/>
              <a:cxnLst/>
              <a:rect l="l" t="t" r="r" b="b"/>
              <a:pathLst>
                <a:path w="1269" h="5079">
                  <a:moveTo>
                    <a:pt x="647" y="0"/>
                  </a:moveTo>
                  <a:lnTo>
                    <a:pt x="0" y="1447"/>
                  </a:lnTo>
                  <a:lnTo>
                    <a:pt x="0" y="3060"/>
                  </a:lnTo>
                  <a:lnTo>
                    <a:pt x="647" y="4495"/>
                  </a:lnTo>
                </a:path>
              </a:pathLst>
            </a:custGeom>
            <a:ln w="3175">
              <a:solidFill>
                <a:srgbClr val="565658"/>
              </a:solidFill>
            </a:ln>
          </p:spPr>
          <p:txBody>
            <a:bodyPr wrap="square" lIns="0" tIns="0" rIns="0" bIns="0" rtlCol="0"/>
            <a:lstStyle/>
            <a:p/>
          </p:txBody>
        </p:sp>
        <p:sp>
          <p:nvSpPr>
            <p:cNvPr id="4852" name="object 4852" descr=""/>
            <p:cNvSpPr/>
            <p:nvPr/>
          </p:nvSpPr>
          <p:spPr>
            <a:xfrm>
              <a:off x="2189501" y="8734388"/>
              <a:ext cx="1270" cy="5715"/>
            </a:xfrm>
            <a:custGeom>
              <a:avLst/>
              <a:gdLst/>
              <a:ahLst/>
              <a:cxnLst/>
              <a:rect l="l" t="t" r="r" b="b"/>
              <a:pathLst>
                <a:path w="1269" h="5715">
                  <a:moveTo>
                    <a:pt x="762" y="5194"/>
                  </a:moveTo>
                  <a:lnTo>
                    <a:pt x="0" y="3517"/>
                  </a:lnTo>
                  <a:lnTo>
                    <a:pt x="0" y="1676"/>
                  </a:lnTo>
                  <a:lnTo>
                    <a:pt x="762" y="0"/>
                  </a:lnTo>
                </a:path>
              </a:pathLst>
            </a:custGeom>
            <a:ln w="3175">
              <a:solidFill>
                <a:srgbClr val="565658"/>
              </a:solidFill>
            </a:ln>
          </p:spPr>
          <p:txBody>
            <a:bodyPr wrap="square" lIns="0" tIns="0" rIns="0" bIns="0" rtlCol="0"/>
            <a:lstStyle/>
            <a:p/>
          </p:txBody>
        </p:sp>
        <p:sp>
          <p:nvSpPr>
            <p:cNvPr id="4853" name="object 4853" descr=""/>
            <p:cNvSpPr/>
            <p:nvPr/>
          </p:nvSpPr>
          <p:spPr>
            <a:xfrm>
              <a:off x="2395790" y="8503770"/>
              <a:ext cx="5715" cy="10160"/>
            </a:xfrm>
            <a:custGeom>
              <a:avLst/>
              <a:gdLst/>
              <a:ahLst/>
              <a:cxnLst/>
              <a:rect l="l" t="t" r="r" b="b"/>
              <a:pathLst>
                <a:path w="5714" h="10159">
                  <a:moveTo>
                    <a:pt x="5524" y="10071"/>
                  </a:moveTo>
                  <a:lnTo>
                    <a:pt x="292" y="431"/>
                  </a:lnTo>
                  <a:lnTo>
                    <a:pt x="0" y="0"/>
                  </a:lnTo>
                </a:path>
              </a:pathLst>
            </a:custGeom>
            <a:ln w="3175">
              <a:solidFill>
                <a:srgbClr val="565658"/>
              </a:solidFill>
            </a:ln>
          </p:spPr>
          <p:txBody>
            <a:bodyPr wrap="square" lIns="0" tIns="0" rIns="0" bIns="0" rtlCol="0"/>
            <a:lstStyle/>
            <a:p/>
          </p:txBody>
        </p:sp>
        <p:sp>
          <p:nvSpPr>
            <p:cNvPr id="4854" name="object 4854" descr=""/>
            <p:cNvSpPr/>
            <p:nvPr/>
          </p:nvSpPr>
          <p:spPr>
            <a:xfrm>
              <a:off x="2188415" y="8742019"/>
              <a:ext cx="1905" cy="1270"/>
            </a:xfrm>
            <a:custGeom>
              <a:avLst/>
              <a:gdLst/>
              <a:ahLst/>
              <a:cxnLst/>
              <a:rect l="l" t="t" r="r" b="b"/>
              <a:pathLst>
                <a:path w="1905" h="1270">
                  <a:moveTo>
                    <a:pt x="0" y="0"/>
                  </a:moveTo>
                  <a:lnTo>
                    <a:pt x="800" y="1117"/>
                  </a:lnTo>
                  <a:lnTo>
                    <a:pt x="1295" y="1193"/>
                  </a:lnTo>
                </a:path>
              </a:pathLst>
            </a:custGeom>
            <a:ln w="3175">
              <a:solidFill>
                <a:srgbClr val="565658"/>
              </a:solidFill>
            </a:ln>
          </p:spPr>
          <p:txBody>
            <a:bodyPr wrap="square" lIns="0" tIns="0" rIns="0" bIns="0" rtlCol="0"/>
            <a:lstStyle/>
            <a:p/>
          </p:txBody>
        </p:sp>
        <p:sp>
          <p:nvSpPr>
            <p:cNvPr id="4855" name="object 4855" descr=""/>
            <p:cNvSpPr/>
            <p:nvPr/>
          </p:nvSpPr>
          <p:spPr>
            <a:xfrm>
              <a:off x="2370569" y="8742619"/>
              <a:ext cx="635" cy="635"/>
            </a:xfrm>
            <a:custGeom>
              <a:avLst/>
              <a:gdLst/>
              <a:ahLst/>
              <a:cxnLst/>
              <a:rect l="l" t="t" r="r" b="b"/>
              <a:pathLst>
                <a:path w="635" h="634">
                  <a:moveTo>
                    <a:pt x="0" y="596"/>
                  </a:moveTo>
                  <a:lnTo>
                    <a:pt x="152" y="558"/>
                  </a:lnTo>
                  <a:lnTo>
                    <a:pt x="266" y="419"/>
                  </a:lnTo>
                  <a:lnTo>
                    <a:pt x="330" y="228"/>
                  </a:lnTo>
                  <a:lnTo>
                    <a:pt x="368" y="0"/>
                  </a:lnTo>
                </a:path>
              </a:pathLst>
            </a:custGeom>
            <a:ln w="3175">
              <a:solidFill>
                <a:srgbClr val="565658"/>
              </a:solidFill>
            </a:ln>
          </p:spPr>
          <p:txBody>
            <a:bodyPr wrap="square" lIns="0" tIns="0" rIns="0" bIns="0" rtlCol="0"/>
            <a:lstStyle/>
            <a:p/>
          </p:txBody>
        </p:sp>
        <p:sp>
          <p:nvSpPr>
            <p:cNvPr id="4856" name="object 4856" descr=""/>
            <p:cNvSpPr/>
            <p:nvPr/>
          </p:nvSpPr>
          <p:spPr>
            <a:xfrm>
              <a:off x="2346210" y="8311577"/>
              <a:ext cx="2540" cy="1905"/>
            </a:xfrm>
            <a:custGeom>
              <a:avLst/>
              <a:gdLst/>
              <a:ahLst/>
              <a:cxnLst/>
              <a:rect l="l" t="t" r="r" b="b"/>
              <a:pathLst>
                <a:path w="2539" h="1904">
                  <a:moveTo>
                    <a:pt x="0" y="1358"/>
                  </a:moveTo>
                  <a:lnTo>
                    <a:pt x="990" y="355"/>
                  </a:lnTo>
                  <a:lnTo>
                    <a:pt x="2374" y="0"/>
                  </a:lnTo>
                </a:path>
              </a:pathLst>
            </a:custGeom>
            <a:ln w="3175">
              <a:solidFill>
                <a:srgbClr val="565658"/>
              </a:solidFill>
            </a:ln>
          </p:spPr>
          <p:txBody>
            <a:bodyPr wrap="square" lIns="0" tIns="0" rIns="0" bIns="0" rtlCol="0"/>
            <a:lstStyle/>
            <a:p/>
          </p:txBody>
        </p:sp>
        <p:sp>
          <p:nvSpPr>
            <p:cNvPr id="4857" name="object 4857" descr=""/>
            <p:cNvSpPr/>
            <p:nvPr/>
          </p:nvSpPr>
          <p:spPr>
            <a:xfrm>
              <a:off x="2188409" y="8676764"/>
              <a:ext cx="1905" cy="1905"/>
            </a:xfrm>
            <a:custGeom>
              <a:avLst/>
              <a:gdLst/>
              <a:ahLst/>
              <a:cxnLst/>
              <a:rect l="l" t="t" r="r" b="b"/>
              <a:pathLst>
                <a:path w="1905" h="1904">
                  <a:moveTo>
                    <a:pt x="1346" y="0"/>
                  </a:moveTo>
                  <a:lnTo>
                    <a:pt x="444" y="1219"/>
                  </a:lnTo>
                  <a:lnTo>
                    <a:pt x="0" y="1816"/>
                  </a:lnTo>
                </a:path>
              </a:pathLst>
            </a:custGeom>
            <a:ln w="3175">
              <a:solidFill>
                <a:srgbClr val="565658"/>
              </a:solidFill>
            </a:ln>
          </p:spPr>
          <p:txBody>
            <a:bodyPr wrap="square" lIns="0" tIns="0" rIns="0" bIns="0" rtlCol="0"/>
            <a:lstStyle/>
            <a:p/>
          </p:txBody>
        </p:sp>
        <p:sp>
          <p:nvSpPr>
            <p:cNvPr id="4858" name="object 4858" descr=""/>
            <p:cNvSpPr/>
            <p:nvPr/>
          </p:nvSpPr>
          <p:spPr>
            <a:xfrm>
              <a:off x="2346210" y="8311577"/>
              <a:ext cx="2540" cy="1905"/>
            </a:xfrm>
            <a:custGeom>
              <a:avLst/>
              <a:gdLst/>
              <a:ahLst/>
              <a:cxnLst/>
              <a:rect l="l" t="t" r="r" b="b"/>
              <a:pathLst>
                <a:path w="2539" h="1904">
                  <a:moveTo>
                    <a:pt x="0" y="1358"/>
                  </a:moveTo>
                  <a:lnTo>
                    <a:pt x="2374" y="0"/>
                  </a:lnTo>
                </a:path>
              </a:pathLst>
            </a:custGeom>
            <a:ln w="3175">
              <a:solidFill>
                <a:srgbClr val="565658"/>
              </a:solidFill>
            </a:ln>
          </p:spPr>
          <p:txBody>
            <a:bodyPr wrap="square" lIns="0" tIns="0" rIns="0" bIns="0" rtlCol="0"/>
            <a:lstStyle/>
            <a:p/>
          </p:txBody>
        </p:sp>
        <p:sp>
          <p:nvSpPr>
            <p:cNvPr id="4859" name="object 4859" descr=""/>
            <p:cNvSpPr/>
            <p:nvPr/>
          </p:nvSpPr>
          <p:spPr>
            <a:xfrm>
              <a:off x="2188408" y="8677155"/>
              <a:ext cx="635" cy="1905"/>
            </a:xfrm>
            <a:custGeom>
              <a:avLst/>
              <a:gdLst/>
              <a:ahLst/>
              <a:cxnLst/>
              <a:rect l="l" t="t" r="r" b="b"/>
              <a:pathLst>
                <a:path w="635" h="1904">
                  <a:moveTo>
                    <a:pt x="330" y="0"/>
                  </a:moveTo>
                  <a:lnTo>
                    <a:pt x="88" y="393"/>
                  </a:lnTo>
                  <a:lnTo>
                    <a:pt x="0" y="863"/>
                  </a:lnTo>
                  <a:lnTo>
                    <a:pt x="12" y="1422"/>
                  </a:lnTo>
                </a:path>
              </a:pathLst>
            </a:custGeom>
            <a:ln w="3175">
              <a:solidFill>
                <a:srgbClr val="565658"/>
              </a:solidFill>
            </a:ln>
          </p:spPr>
          <p:txBody>
            <a:bodyPr wrap="square" lIns="0" tIns="0" rIns="0" bIns="0" rtlCol="0"/>
            <a:lstStyle/>
            <a:p/>
          </p:txBody>
        </p:sp>
        <p:sp>
          <p:nvSpPr>
            <p:cNvPr id="4860" name="object 4860" descr=""/>
            <p:cNvSpPr/>
            <p:nvPr/>
          </p:nvSpPr>
          <p:spPr>
            <a:xfrm>
              <a:off x="2346217" y="8315694"/>
              <a:ext cx="2540" cy="1905"/>
            </a:xfrm>
            <a:custGeom>
              <a:avLst/>
              <a:gdLst/>
              <a:ahLst/>
              <a:cxnLst/>
              <a:rect l="l" t="t" r="r" b="b"/>
              <a:pathLst>
                <a:path w="2539" h="1904">
                  <a:moveTo>
                    <a:pt x="2374" y="1358"/>
                  </a:moveTo>
                  <a:lnTo>
                    <a:pt x="990" y="990"/>
                  </a:lnTo>
                  <a:lnTo>
                    <a:pt x="0" y="0"/>
                  </a:lnTo>
                </a:path>
                <a:path w="2539" h="1904">
                  <a:moveTo>
                    <a:pt x="2374" y="1358"/>
                  </a:moveTo>
                  <a:lnTo>
                    <a:pt x="0" y="0"/>
                  </a:lnTo>
                </a:path>
              </a:pathLst>
            </a:custGeom>
            <a:ln w="3175">
              <a:solidFill>
                <a:srgbClr val="565658"/>
              </a:solidFill>
            </a:ln>
          </p:spPr>
          <p:txBody>
            <a:bodyPr wrap="square" lIns="0" tIns="0" rIns="0" bIns="0" rtlCol="0"/>
            <a:lstStyle/>
            <a:p/>
          </p:txBody>
        </p:sp>
        <p:sp>
          <p:nvSpPr>
            <p:cNvPr id="4861" name="object 4861" descr=""/>
            <p:cNvSpPr/>
            <p:nvPr/>
          </p:nvSpPr>
          <p:spPr>
            <a:xfrm>
              <a:off x="2348586" y="8315688"/>
              <a:ext cx="2540" cy="1905"/>
            </a:xfrm>
            <a:custGeom>
              <a:avLst/>
              <a:gdLst/>
              <a:ahLst/>
              <a:cxnLst/>
              <a:rect l="l" t="t" r="r" b="b"/>
              <a:pathLst>
                <a:path w="2539" h="1904">
                  <a:moveTo>
                    <a:pt x="2374" y="0"/>
                  </a:moveTo>
                  <a:lnTo>
                    <a:pt x="1371" y="1003"/>
                  </a:lnTo>
                  <a:lnTo>
                    <a:pt x="0" y="1358"/>
                  </a:lnTo>
                </a:path>
                <a:path w="2539" h="1904">
                  <a:moveTo>
                    <a:pt x="2374" y="0"/>
                  </a:moveTo>
                  <a:lnTo>
                    <a:pt x="0" y="1358"/>
                  </a:lnTo>
                </a:path>
              </a:pathLst>
            </a:custGeom>
            <a:ln w="3175">
              <a:solidFill>
                <a:srgbClr val="565658"/>
              </a:solidFill>
            </a:ln>
          </p:spPr>
          <p:txBody>
            <a:bodyPr wrap="square" lIns="0" tIns="0" rIns="0" bIns="0" rtlCol="0"/>
            <a:lstStyle/>
            <a:p/>
          </p:txBody>
        </p:sp>
        <p:sp>
          <p:nvSpPr>
            <p:cNvPr id="4862" name="object 4862" descr=""/>
            <p:cNvSpPr/>
            <p:nvPr/>
          </p:nvSpPr>
          <p:spPr>
            <a:xfrm>
              <a:off x="2188187" y="8678575"/>
              <a:ext cx="635" cy="0"/>
            </a:xfrm>
            <a:custGeom>
              <a:avLst/>
              <a:gdLst/>
              <a:ahLst/>
              <a:cxnLst/>
              <a:rect l="l" t="t" r="r" b="b"/>
              <a:pathLst>
                <a:path w="635" h="0">
                  <a:moveTo>
                    <a:pt x="228" y="0"/>
                  </a:moveTo>
                  <a:lnTo>
                    <a:pt x="63" y="0"/>
                  </a:lnTo>
                  <a:lnTo>
                    <a:pt x="0" y="0"/>
                  </a:lnTo>
                </a:path>
              </a:pathLst>
            </a:custGeom>
            <a:ln w="3175">
              <a:solidFill>
                <a:srgbClr val="565658"/>
              </a:solidFill>
            </a:ln>
          </p:spPr>
          <p:txBody>
            <a:bodyPr wrap="square" lIns="0" tIns="0" rIns="0" bIns="0" rtlCol="0"/>
            <a:lstStyle/>
            <a:p/>
          </p:txBody>
        </p:sp>
        <p:sp>
          <p:nvSpPr>
            <p:cNvPr id="4863" name="object 4863" descr=""/>
            <p:cNvSpPr/>
            <p:nvPr/>
          </p:nvSpPr>
          <p:spPr>
            <a:xfrm>
              <a:off x="2350961" y="8312936"/>
              <a:ext cx="635" cy="3175"/>
            </a:xfrm>
            <a:custGeom>
              <a:avLst/>
              <a:gdLst/>
              <a:ahLst/>
              <a:cxnLst/>
              <a:rect l="l" t="t" r="r" b="b"/>
              <a:pathLst>
                <a:path w="635" h="3175">
                  <a:moveTo>
                    <a:pt x="0" y="0"/>
                  </a:moveTo>
                  <a:lnTo>
                    <a:pt x="0" y="2743"/>
                  </a:lnTo>
                </a:path>
                <a:path w="635" h="3175">
                  <a:moveTo>
                    <a:pt x="0" y="0"/>
                  </a:moveTo>
                  <a:lnTo>
                    <a:pt x="355" y="1371"/>
                  </a:lnTo>
                  <a:lnTo>
                    <a:pt x="0" y="2743"/>
                  </a:lnTo>
                </a:path>
              </a:pathLst>
            </a:custGeom>
            <a:ln w="3175">
              <a:solidFill>
                <a:srgbClr val="565658"/>
              </a:solidFill>
            </a:ln>
          </p:spPr>
          <p:txBody>
            <a:bodyPr wrap="square" lIns="0" tIns="0" rIns="0" bIns="0" rtlCol="0"/>
            <a:lstStyle/>
            <a:p/>
          </p:txBody>
        </p:sp>
        <p:sp>
          <p:nvSpPr>
            <p:cNvPr id="4864" name="object 4864" descr=""/>
            <p:cNvSpPr/>
            <p:nvPr/>
          </p:nvSpPr>
          <p:spPr>
            <a:xfrm>
              <a:off x="2345855" y="8312945"/>
              <a:ext cx="635" cy="3175"/>
            </a:xfrm>
            <a:custGeom>
              <a:avLst/>
              <a:gdLst/>
              <a:ahLst/>
              <a:cxnLst/>
              <a:rect l="l" t="t" r="r" b="b"/>
              <a:pathLst>
                <a:path w="635" h="3175">
                  <a:moveTo>
                    <a:pt x="355" y="2743"/>
                  </a:moveTo>
                  <a:lnTo>
                    <a:pt x="0" y="1371"/>
                  </a:lnTo>
                  <a:lnTo>
                    <a:pt x="355" y="0"/>
                  </a:lnTo>
                </a:path>
              </a:pathLst>
            </a:custGeom>
            <a:ln w="3175">
              <a:solidFill>
                <a:srgbClr val="565658"/>
              </a:solidFill>
            </a:ln>
          </p:spPr>
          <p:txBody>
            <a:bodyPr wrap="square" lIns="0" tIns="0" rIns="0" bIns="0" rtlCol="0"/>
            <a:lstStyle/>
            <a:p/>
          </p:txBody>
        </p:sp>
        <p:sp>
          <p:nvSpPr>
            <p:cNvPr id="4865" name="object 4865" descr=""/>
            <p:cNvSpPr/>
            <p:nvPr/>
          </p:nvSpPr>
          <p:spPr>
            <a:xfrm>
              <a:off x="2346210" y="8313934"/>
              <a:ext cx="0" cy="1905"/>
            </a:xfrm>
            <a:custGeom>
              <a:avLst/>
              <a:gdLst/>
              <a:ahLst/>
              <a:cxnLst/>
              <a:rect l="l" t="t" r="r" b="b"/>
              <a:pathLst>
                <a:path w="0" h="1904">
                  <a:moveTo>
                    <a:pt x="0" y="0"/>
                  </a:moveTo>
                  <a:lnTo>
                    <a:pt x="0" y="1752"/>
                  </a:lnTo>
                </a:path>
              </a:pathLst>
            </a:custGeom>
            <a:ln w="3175">
              <a:solidFill>
                <a:srgbClr val="565658"/>
              </a:solidFill>
            </a:ln>
          </p:spPr>
          <p:txBody>
            <a:bodyPr wrap="square" lIns="0" tIns="0" rIns="0" bIns="0" rtlCol="0"/>
            <a:lstStyle/>
            <a:p/>
          </p:txBody>
        </p:sp>
        <p:sp>
          <p:nvSpPr>
            <p:cNvPr id="4866" name="object 4866" descr=""/>
            <p:cNvSpPr/>
            <p:nvPr/>
          </p:nvSpPr>
          <p:spPr>
            <a:xfrm>
              <a:off x="2343532" y="8309257"/>
              <a:ext cx="10160" cy="10160"/>
            </a:xfrm>
            <a:custGeom>
              <a:avLst/>
              <a:gdLst/>
              <a:ahLst/>
              <a:cxnLst/>
              <a:rect l="l" t="t" r="r" b="b"/>
              <a:pathLst>
                <a:path w="10160" h="10159">
                  <a:moveTo>
                    <a:pt x="0" y="5054"/>
                  </a:moveTo>
                  <a:lnTo>
                    <a:pt x="368" y="3124"/>
                  </a:lnTo>
                  <a:lnTo>
                    <a:pt x="1498" y="1485"/>
                  </a:lnTo>
                  <a:lnTo>
                    <a:pt x="3124" y="393"/>
                  </a:lnTo>
                  <a:lnTo>
                    <a:pt x="5054" y="0"/>
                  </a:lnTo>
                  <a:lnTo>
                    <a:pt x="7010" y="393"/>
                  </a:lnTo>
                  <a:lnTo>
                    <a:pt x="8623" y="1485"/>
                  </a:lnTo>
                  <a:lnTo>
                    <a:pt x="9715" y="3124"/>
                  </a:lnTo>
                  <a:lnTo>
                    <a:pt x="10096" y="5054"/>
                  </a:lnTo>
                  <a:lnTo>
                    <a:pt x="9715" y="6985"/>
                  </a:lnTo>
                  <a:lnTo>
                    <a:pt x="8623" y="8623"/>
                  </a:lnTo>
                  <a:lnTo>
                    <a:pt x="7010" y="9715"/>
                  </a:lnTo>
                  <a:lnTo>
                    <a:pt x="5054" y="10096"/>
                  </a:lnTo>
                  <a:lnTo>
                    <a:pt x="3124" y="9715"/>
                  </a:lnTo>
                  <a:lnTo>
                    <a:pt x="1498" y="8623"/>
                  </a:lnTo>
                  <a:lnTo>
                    <a:pt x="368" y="6985"/>
                  </a:lnTo>
                  <a:lnTo>
                    <a:pt x="0" y="5054"/>
                  </a:lnTo>
                </a:path>
              </a:pathLst>
            </a:custGeom>
            <a:ln w="3175">
              <a:solidFill>
                <a:srgbClr val="565658"/>
              </a:solidFill>
            </a:ln>
          </p:spPr>
          <p:txBody>
            <a:bodyPr wrap="square" lIns="0" tIns="0" rIns="0" bIns="0" rtlCol="0"/>
            <a:lstStyle/>
            <a:p/>
          </p:txBody>
        </p:sp>
        <p:sp>
          <p:nvSpPr>
            <p:cNvPr id="4867" name="object 4867" descr=""/>
            <p:cNvSpPr/>
            <p:nvPr/>
          </p:nvSpPr>
          <p:spPr>
            <a:xfrm>
              <a:off x="2344127" y="8309853"/>
              <a:ext cx="9525" cy="9525"/>
            </a:xfrm>
            <a:custGeom>
              <a:avLst/>
              <a:gdLst/>
              <a:ahLst/>
              <a:cxnLst/>
              <a:rect l="l" t="t" r="r" b="b"/>
              <a:pathLst>
                <a:path w="9525" h="9525">
                  <a:moveTo>
                    <a:pt x="0" y="4457"/>
                  </a:moveTo>
                  <a:lnTo>
                    <a:pt x="330" y="6172"/>
                  </a:lnTo>
                  <a:lnTo>
                    <a:pt x="1320" y="7619"/>
                  </a:lnTo>
                  <a:lnTo>
                    <a:pt x="2743" y="8585"/>
                  </a:lnTo>
                  <a:lnTo>
                    <a:pt x="4470" y="8915"/>
                  </a:lnTo>
                  <a:lnTo>
                    <a:pt x="6146" y="8585"/>
                  </a:lnTo>
                  <a:lnTo>
                    <a:pt x="7620" y="7619"/>
                  </a:lnTo>
                  <a:lnTo>
                    <a:pt x="8572" y="6172"/>
                  </a:lnTo>
                  <a:lnTo>
                    <a:pt x="8902" y="4457"/>
                  </a:lnTo>
                  <a:lnTo>
                    <a:pt x="8572" y="2743"/>
                  </a:lnTo>
                  <a:lnTo>
                    <a:pt x="7620" y="1308"/>
                  </a:lnTo>
                  <a:lnTo>
                    <a:pt x="6146" y="330"/>
                  </a:lnTo>
                  <a:lnTo>
                    <a:pt x="4470" y="0"/>
                  </a:lnTo>
                  <a:lnTo>
                    <a:pt x="2743" y="330"/>
                  </a:lnTo>
                  <a:lnTo>
                    <a:pt x="1320" y="1308"/>
                  </a:lnTo>
                  <a:lnTo>
                    <a:pt x="330" y="2743"/>
                  </a:lnTo>
                  <a:lnTo>
                    <a:pt x="0" y="4457"/>
                  </a:lnTo>
                </a:path>
              </a:pathLst>
            </a:custGeom>
            <a:ln w="3175">
              <a:solidFill>
                <a:srgbClr val="565658"/>
              </a:solidFill>
            </a:ln>
          </p:spPr>
          <p:txBody>
            <a:bodyPr wrap="square" lIns="0" tIns="0" rIns="0" bIns="0" rtlCol="0"/>
            <a:lstStyle/>
            <a:p/>
          </p:txBody>
        </p:sp>
        <p:sp>
          <p:nvSpPr>
            <p:cNvPr id="4868" name="object 4868" descr=""/>
            <p:cNvSpPr/>
            <p:nvPr/>
          </p:nvSpPr>
          <p:spPr>
            <a:xfrm>
              <a:off x="2188204" y="8678575"/>
              <a:ext cx="0" cy="63500"/>
            </a:xfrm>
            <a:custGeom>
              <a:avLst/>
              <a:gdLst/>
              <a:ahLst/>
              <a:cxnLst/>
              <a:rect l="l" t="t" r="r" b="b"/>
              <a:pathLst>
                <a:path w="0" h="63500">
                  <a:moveTo>
                    <a:pt x="0" y="0"/>
                  </a:moveTo>
                  <a:lnTo>
                    <a:pt x="0" y="63449"/>
                  </a:lnTo>
                </a:path>
              </a:pathLst>
            </a:custGeom>
            <a:ln w="3175">
              <a:solidFill>
                <a:srgbClr val="565658"/>
              </a:solidFill>
            </a:ln>
          </p:spPr>
          <p:txBody>
            <a:bodyPr wrap="square" lIns="0" tIns="0" rIns="0" bIns="0" rtlCol="0"/>
            <a:lstStyle/>
            <a:p/>
          </p:txBody>
        </p:sp>
        <p:sp>
          <p:nvSpPr>
            <p:cNvPr id="4869" name="object 4869" descr=""/>
            <p:cNvSpPr/>
            <p:nvPr/>
          </p:nvSpPr>
          <p:spPr>
            <a:xfrm>
              <a:off x="2347395" y="8311943"/>
              <a:ext cx="2540" cy="635"/>
            </a:xfrm>
            <a:custGeom>
              <a:avLst/>
              <a:gdLst/>
              <a:ahLst/>
              <a:cxnLst/>
              <a:rect l="l" t="t" r="r" b="b"/>
              <a:pathLst>
                <a:path w="2539" h="634">
                  <a:moveTo>
                    <a:pt x="2374" y="304"/>
                  </a:moveTo>
                  <a:lnTo>
                    <a:pt x="1193" y="0"/>
                  </a:lnTo>
                  <a:lnTo>
                    <a:pt x="0" y="304"/>
                  </a:lnTo>
                </a:path>
              </a:pathLst>
            </a:custGeom>
            <a:ln w="3175">
              <a:solidFill>
                <a:srgbClr val="565658"/>
              </a:solidFill>
            </a:ln>
          </p:spPr>
          <p:txBody>
            <a:bodyPr wrap="square" lIns="0" tIns="0" rIns="0" bIns="0" rtlCol="0"/>
            <a:lstStyle/>
            <a:p/>
          </p:txBody>
        </p:sp>
        <p:sp>
          <p:nvSpPr>
            <p:cNvPr id="4870" name="object 4870" descr=""/>
            <p:cNvSpPr/>
            <p:nvPr/>
          </p:nvSpPr>
          <p:spPr>
            <a:xfrm>
              <a:off x="2371152" y="8725978"/>
              <a:ext cx="0" cy="17145"/>
            </a:xfrm>
            <a:custGeom>
              <a:avLst/>
              <a:gdLst/>
              <a:ahLst/>
              <a:cxnLst/>
              <a:rect l="l" t="t" r="r" b="b"/>
              <a:pathLst>
                <a:path w="0" h="17145">
                  <a:moveTo>
                    <a:pt x="0" y="16636"/>
                  </a:moveTo>
                  <a:lnTo>
                    <a:pt x="0" y="0"/>
                  </a:lnTo>
                </a:path>
              </a:pathLst>
            </a:custGeom>
            <a:ln w="3175">
              <a:solidFill>
                <a:srgbClr val="565658"/>
              </a:solidFill>
            </a:ln>
          </p:spPr>
          <p:txBody>
            <a:bodyPr wrap="square" lIns="0" tIns="0" rIns="0" bIns="0" rtlCol="0"/>
            <a:lstStyle/>
            <a:p/>
          </p:txBody>
        </p:sp>
        <p:sp>
          <p:nvSpPr>
            <p:cNvPr id="4871" name="object 4871" descr=""/>
            <p:cNvSpPr/>
            <p:nvPr/>
          </p:nvSpPr>
          <p:spPr>
            <a:xfrm>
              <a:off x="2349767" y="8312254"/>
              <a:ext cx="1270" cy="2540"/>
            </a:xfrm>
            <a:custGeom>
              <a:avLst/>
              <a:gdLst/>
              <a:ahLst/>
              <a:cxnLst/>
              <a:rect l="l" t="t" r="r" b="b"/>
              <a:pathLst>
                <a:path w="1269" h="2540">
                  <a:moveTo>
                    <a:pt x="1193" y="2057"/>
                  </a:moveTo>
                  <a:lnTo>
                    <a:pt x="495" y="381"/>
                  </a:lnTo>
                  <a:lnTo>
                    <a:pt x="0" y="0"/>
                  </a:lnTo>
                </a:path>
              </a:pathLst>
            </a:custGeom>
            <a:ln w="3175">
              <a:solidFill>
                <a:srgbClr val="565658"/>
              </a:solidFill>
            </a:ln>
          </p:spPr>
          <p:txBody>
            <a:bodyPr wrap="square" lIns="0" tIns="0" rIns="0" bIns="0" rtlCol="0"/>
            <a:lstStyle/>
            <a:p/>
          </p:txBody>
        </p:sp>
        <p:sp>
          <p:nvSpPr>
            <p:cNvPr id="4872" name="object 4872" descr=""/>
            <p:cNvSpPr/>
            <p:nvPr/>
          </p:nvSpPr>
          <p:spPr>
            <a:xfrm>
              <a:off x="2348591" y="8311570"/>
              <a:ext cx="2540" cy="1905"/>
            </a:xfrm>
            <a:custGeom>
              <a:avLst/>
              <a:gdLst/>
              <a:ahLst/>
              <a:cxnLst/>
              <a:rect l="l" t="t" r="r" b="b"/>
              <a:pathLst>
                <a:path w="2539" h="1904">
                  <a:moveTo>
                    <a:pt x="0" y="0"/>
                  </a:moveTo>
                  <a:lnTo>
                    <a:pt x="1358" y="368"/>
                  </a:lnTo>
                  <a:lnTo>
                    <a:pt x="2362" y="1358"/>
                  </a:lnTo>
                </a:path>
              </a:pathLst>
            </a:custGeom>
            <a:ln w="3175">
              <a:solidFill>
                <a:srgbClr val="565658"/>
              </a:solidFill>
            </a:ln>
          </p:spPr>
          <p:txBody>
            <a:bodyPr wrap="square" lIns="0" tIns="0" rIns="0" bIns="0" rtlCol="0"/>
            <a:lstStyle/>
            <a:p/>
          </p:txBody>
        </p:sp>
        <p:sp>
          <p:nvSpPr>
            <p:cNvPr id="4873" name="object 4873" descr=""/>
            <p:cNvSpPr/>
            <p:nvPr/>
          </p:nvSpPr>
          <p:spPr>
            <a:xfrm>
              <a:off x="2349770" y="8314307"/>
              <a:ext cx="1270" cy="2540"/>
            </a:xfrm>
            <a:custGeom>
              <a:avLst/>
              <a:gdLst/>
              <a:ahLst/>
              <a:cxnLst/>
              <a:rect l="l" t="t" r="r" b="b"/>
              <a:pathLst>
                <a:path w="1269" h="2540">
                  <a:moveTo>
                    <a:pt x="0" y="2057"/>
                  </a:moveTo>
                  <a:lnTo>
                    <a:pt x="495" y="1689"/>
                  </a:lnTo>
                  <a:lnTo>
                    <a:pt x="1193" y="0"/>
                  </a:lnTo>
                </a:path>
              </a:pathLst>
            </a:custGeom>
            <a:ln w="3175">
              <a:solidFill>
                <a:srgbClr val="565658"/>
              </a:solidFill>
            </a:ln>
          </p:spPr>
          <p:txBody>
            <a:bodyPr wrap="square" lIns="0" tIns="0" rIns="0" bIns="0" rtlCol="0"/>
            <a:lstStyle/>
            <a:p/>
          </p:txBody>
        </p:sp>
        <p:sp>
          <p:nvSpPr>
            <p:cNvPr id="4874" name="object 4874" descr=""/>
            <p:cNvSpPr/>
            <p:nvPr/>
          </p:nvSpPr>
          <p:spPr>
            <a:xfrm>
              <a:off x="2348591" y="8311570"/>
              <a:ext cx="2540" cy="1905"/>
            </a:xfrm>
            <a:custGeom>
              <a:avLst/>
              <a:gdLst/>
              <a:ahLst/>
              <a:cxnLst/>
              <a:rect l="l" t="t" r="r" b="b"/>
              <a:pathLst>
                <a:path w="2539" h="1904">
                  <a:moveTo>
                    <a:pt x="0" y="0"/>
                  </a:moveTo>
                  <a:lnTo>
                    <a:pt x="2362" y="1358"/>
                  </a:lnTo>
                </a:path>
              </a:pathLst>
            </a:custGeom>
            <a:ln w="3175">
              <a:solidFill>
                <a:srgbClr val="565658"/>
              </a:solidFill>
            </a:ln>
          </p:spPr>
          <p:txBody>
            <a:bodyPr wrap="square" lIns="0" tIns="0" rIns="0" bIns="0" rtlCol="0"/>
            <a:lstStyle/>
            <a:p/>
          </p:txBody>
        </p:sp>
        <p:sp>
          <p:nvSpPr>
            <p:cNvPr id="4875" name="object 4875" descr=""/>
            <p:cNvSpPr/>
            <p:nvPr/>
          </p:nvSpPr>
          <p:spPr>
            <a:xfrm>
              <a:off x="2347401" y="8316365"/>
              <a:ext cx="2540" cy="635"/>
            </a:xfrm>
            <a:custGeom>
              <a:avLst/>
              <a:gdLst/>
              <a:ahLst/>
              <a:cxnLst/>
              <a:rect l="l" t="t" r="r" b="b"/>
              <a:pathLst>
                <a:path w="2539" h="634">
                  <a:moveTo>
                    <a:pt x="0" y="0"/>
                  </a:moveTo>
                  <a:lnTo>
                    <a:pt x="1193" y="330"/>
                  </a:lnTo>
                  <a:lnTo>
                    <a:pt x="2374" y="0"/>
                  </a:lnTo>
                </a:path>
              </a:pathLst>
            </a:custGeom>
            <a:ln w="3175">
              <a:solidFill>
                <a:srgbClr val="565658"/>
              </a:solidFill>
            </a:ln>
          </p:spPr>
          <p:txBody>
            <a:bodyPr wrap="square" lIns="0" tIns="0" rIns="0" bIns="0" rtlCol="0"/>
            <a:lstStyle/>
            <a:p/>
          </p:txBody>
        </p:sp>
        <p:sp>
          <p:nvSpPr>
            <p:cNvPr id="4876" name="object 4876" descr=""/>
            <p:cNvSpPr/>
            <p:nvPr/>
          </p:nvSpPr>
          <p:spPr>
            <a:xfrm>
              <a:off x="2346210" y="8312254"/>
              <a:ext cx="1270" cy="4445"/>
            </a:xfrm>
            <a:custGeom>
              <a:avLst/>
              <a:gdLst/>
              <a:ahLst/>
              <a:cxnLst/>
              <a:rect l="l" t="t" r="r" b="b"/>
              <a:pathLst>
                <a:path w="1269" h="4445">
                  <a:moveTo>
                    <a:pt x="0" y="2057"/>
                  </a:moveTo>
                  <a:lnTo>
                    <a:pt x="711" y="3746"/>
                  </a:lnTo>
                  <a:lnTo>
                    <a:pt x="1193" y="4114"/>
                  </a:lnTo>
                </a:path>
                <a:path w="1269" h="4445">
                  <a:moveTo>
                    <a:pt x="0" y="2057"/>
                  </a:moveTo>
                  <a:lnTo>
                    <a:pt x="711" y="381"/>
                  </a:lnTo>
                  <a:lnTo>
                    <a:pt x="1193" y="0"/>
                  </a:lnTo>
                </a:path>
              </a:pathLst>
            </a:custGeom>
            <a:ln w="3175">
              <a:solidFill>
                <a:srgbClr val="565658"/>
              </a:solidFill>
            </a:ln>
          </p:spPr>
          <p:txBody>
            <a:bodyPr wrap="square" lIns="0" tIns="0" rIns="0" bIns="0" rtlCol="0"/>
            <a:lstStyle/>
            <a:p/>
          </p:txBody>
        </p:sp>
        <p:sp>
          <p:nvSpPr>
            <p:cNvPr id="4877" name="object 4877" descr=""/>
            <p:cNvSpPr/>
            <p:nvPr/>
          </p:nvSpPr>
          <p:spPr>
            <a:xfrm>
              <a:off x="2407687" y="8971015"/>
              <a:ext cx="635" cy="34925"/>
            </a:xfrm>
            <a:custGeom>
              <a:avLst/>
              <a:gdLst/>
              <a:ahLst/>
              <a:cxnLst/>
              <a:rect l="l" t="t" r="r" b="b"/>
              <a:pathLst>
                <a:path w="635" h="34925">
                  <a:moveTo>
                    <a:pt x="609" y="0"/>
                  </a:moveTo>
                  <a:lnTo>
                    <a:pt x="342" y="14643"/>
                  </a:lnTo>
                  <a:lnTo>
                    <a:pt x="63" y="31330"/>
                  </a:lnTo>
                  <a:lnTo>
                    <a:pt x="0" y="34772"/>
                  </a:lnTo>
                </a:path>
              </a:pathLst>
            </a:custGeom>
            <a:ln w="3175">
              <a:solidFill>
                <a:srgbClr val="565658"/>
              </a:solidFill>
            </a:ln>
          </p:spPr>
          <p:txBody>
            <a:bodyPr wrap="square" lIns="0" tIns="0" rIns="0" bIns="0" rtlCol="0"/>
            <a:lstStyle/>
            <a:p/>
          </p:txBody>
        </p:sp>
        <p:sp>
          <p:nvSpPr>
            <p:cNvPr id="4878" name="object 4878" descr=""/>
            <p:cNvSpPr/>
            <p:nvPr/>
          </p:nvSpPr>
          <p:spPr>
            <a:xfrm>
              <a:off x="2377031" y="8971015"/>
              <a:ext cx="31750" cy="0"/>
            </a:xfrm>
            <a:custGeom>
              <a:avLst/>
              <a:gdLst/>
              <a:ahLst/>
              <a:cxnLst/>
              <a:rect l="l" t="t" r="r" b="b"/>
              <a:pathLst>
                <a:path w="31750" h="0">
                  <a:moveTo>
                    <a:pt x="0" y="0"/>
                  </a:moveTo>
                  <a:lnTo>
                    <a:pt x="0" y="0"/>
                  </a:lnTo>
                  <a:lnTo>
                    <a:pt x="26720" y="0"/>
                  </a:lnTo>
                  <a:lnTo>
                    <a:pt x="31267" y="0"/>
                  </a:lnTo>
                </a:path>
              </a:pathLst>
            </a:custGeom>
            <a:ln w="3175">
              <a:solidFill>
                <a:srgbClr val="565658"/>
              </a:solidFill>
            </a:ln>
          </p:spPr>
          <p:txBody>
            <a:bodyPr wrap="square" lIns="0" tIns="0" rIns="0" bIns="0" rtlCol="0"/>
            <a:lstStyle/>
            <a:p/>
          </p:txBody>
        </p:sp>
        <p:sp>
          <p:nvSpPr>
            <p:cNvPr id="4879" name="object 4879" descr=""/>
            <p:cNvSpPr/>
            <p:nvPr/>
          </p:nvSpPr>
          <p:spPr>
            <a:xfrm>
              <a:off x="2354409" y="8971015"/>
              <a:ext cx="22860" cy="1270"/>
            </a:xfrm>
            <a:custGeom>
              <a:avLst/>
              <a:gdLst/>
              <a:ahLst/>
              <a:cxnLst/>
              <a:rect l="l" t="t" r="r" b="b"/>
              <a:pathLst>
                <a:path w="22860" h="1270">
                  <a:moveTo>
                    <a:pt x="0" y="0"/>
                  </a:moveTo>
                  <a:lnTo>
                    <a:pt x="2921" y="139"/>
                  </a:lnTo>
                  <a:lnTo>
                    <a:pt x="10960" y="800"/>
                  </a:lnTo>
                  <a:lnTo>
                    <a:pt x="11328" y="812"/>
                  </a:lnTo>
                  <a:lnTo>
                    <a:pt x="19837" y="165"/>
                  </a:lnTo>
                  <a:lnTo>
                    <a:pt x="21399" y="50"/>
                  </a:lnTo>
                  <a:lnTo>
                    <a:pt x="22631" y="0"/>
                  </a:lnTo>
                </a:path>
              </a:pathLst>
            </a:custGeom>
            <a:ln w="3175">
              <a:solidFill>
                <a:srgbClr val="565658"/>
              </a:solidFill>
            </a:ln>
          </p:spPr>
          <p:txBody>
            <a:bodyPr wrap="square" lIns="0" tIns="0" rIns="0" bIns="0" rtlCol="0"/>
            <a:lstStyle/>
            <a:p/>
          </p:txBody>
        </p:sp>
        <p:sp>
          <p:nvSpPr>
            <p:cNvPr id="4880" name="object 4880" descr=""/>
            <p:cNvSpPr/>
            <p:nvPr/>
          </p:nvSpPr>
          <p:spPr>
            <a:xfrm>
              <a:off x="2314051" y="8971015"/>
              <a:ext cx="40640" cy="0"/>
            </a:xfrm>
            <a:custGeom>
              <a:avLst/>
              <a:gdLst/>
              <a:ahLst/>
              <a:cxnLst/>
              <a:rect l="l" t="t" r="r" b="b"/>
              <a:pathLst>
                <a:path w="40639" h="0">
                  <a:moveTo>
                    <a:pt x="0" y="0"/>
                  </a:moveTo>
                  <a:lnTo>
                    <a:pt x="20967" y="0"/>
                  </a:lnTo>
                  <a:lnTo>
                    <a:pt x="24574" y="0"/>
                  </a:lnTo>
                  <a:lnTo>
                    <a:pt x="40360" y="0"/>
                  </a:lnTo>
                </a:path>
              </a:pathLst>
            </a:custGeom>
            <a:ln w="3175">
              <a:solidFill>
                <a:srgbClr val="565658"/>
              </a:solidFill>
            </a:ln>
          </p:spPr>
          <p:txBody>
            <a:bodyPr wrap="square" lIns="0" tIns="0" rIns="0" bIns="0" rtlCol="0"/>
            <a:lstStyle/>
            <a:p/>
          </p:txBody>
        </p:sp>
        <p:sp>
          <p:nvSpPr>
            <p:cNvPr id="4881" name="object 4881" descr=""/>
            <p:cNvSpPr/>
            <p:nvPr/>
          </p:nvSpPr>
          <p:spPr>
            <a:xfrm>
              <a:off x="2162709" y="8784684"/>
              <a:ext cx="257810" cy="0"/>
            </a:xfrm>
            <a:custGeom>
              <a:avLst/>
              <a:gdLst/>
              <a:ahLst/>
              <a:cxnLst/>
              <a:rect l="l" t="t" r="r" b="b"/>
              <a:pathLst>
                <a:path w="257810" h="0">
                  <a:moveTo>
                    <a:pt x="257543" y="0"/>
                  </a:moveTo>
                  <a:lnTo>
                    <a:pt x="256997" y="0"/>
                  </a:lnTo>
                  <a:lnTo>
                    <a:pt x="5600" y="0"/>
                  </a:lnTo>
                  <a:lnTo>
                    <a:pt x="0" y="0"/>
                  </a:lnTo>
                </a:path>
              </a:pathLst>
            </a:custGeom>
            <a:ln w="3175">
              <a:solidFill>
                <a:srgbClr val="565658"/>
              </a:solidFill>
            </a:ln>
          </p:spPr>
          <p:txBody>
            <a:bodyPr wrap="square" lIns="0" tIns="0" rIns="0" bIns="0" rtlCol="0"/>
            <a:lstStyle/>
            <a:p/>
          </p:txBody>
        </p:sp>
        <p:sp>
          <p:nvSpPr>
            <p:cNvPr id="4882" name="object 4882" descr=""/>
            <p:cNvSpPr/>
            <p:nvPr/>
          </p:nvSpPr>
          <p:spPr>
            <a:xfrm>
              <a:off x="2245305" y="8971015"/>
              <a:ext cx="69215" cy="2540"/>
            </a:xfrm>
            <a:custGeom>
              <a:avLst/>
              <a:gdLst/>
              <a:ahLst/>
              <a:cxnLst/>
              <a:rect l="l" t="t" r="r" b="b"/>
              <a:pathLst>
                <a:path w="69214" h="2540">
                  <a:moveTo>
                    <a:pt x="0" y="0"/>
                  </a:moveTo>
                  <a:lnTo>
                    <a:pt x="11239" y="609"/>
                  </a:lnTo>
                  <a:lnTo>
                    <a:pt x="23812" y="1803"/>
                  </a:lnTo>
                  <a:lnTo>
                    <a:pt x="30975" y="2222"/>
                  </a:lnTo>
                  <a:lnTo>
                    <a:pt x="35788" y="2247"/>
                  </a:lnTo>
                  <a:lnTo>
                    <a:pt x="49161" y="1409"/>
                  </a:lnTo>
                  <a:lnTo>
                    <a:pt x="61239" y="304"/>
                  </a:lnTo>
                  <a:lnTo>
                    <a:pt x="63017" y="203"/>
                  </a:lnTo>
                  <a:lnTo>
                    <a:pt x="68732" y="0"/>
                  </a:lnTo>
                </a:path>
              </a:pathLst>
            </a:custGeom>
            <a:ln w="3175">
              <a:solidFill>
                <a:srgbClr val="565658"/>
              </a:solidFill>
            </a:ln>
          </p:spPr>
          <p:txBody>
            <a:bodyPr wrap="square" lIns="0" tIns="0" rIns="0" bIns="0" rtlCol="0"/>
            <a:lstStyle/>
            <a:p/>
          </p:txBody>
        </p:sp>
        <p:sp>
          <p:nvSpPr>
            <p:cNvPr id="4883" name="object 4883" descr=""/>
            <p:cNvSpPr/>
            <p:nvPr/>
          </p:nvSpPr>
          <p:spPr>
            <a:xfrm>
              <a:off x="2159902" y="8778271"/>
              <a:ext cx="3175" cy="6985"/>
            </a:xfrm>
            <a:custGeom>
              <a:avLst/>
              <a:gdLst/>
              <a:ahLst/>
              <a:cxnLst/>
              <a:rect l="l" t="t" r="r" b="b"/>
              <a:pathLst>
                <a:path w="3175" h="6984">
                  <a:moveTo>
                    <a:pt x="0" y="0"/>
                  </a:moveTo>
                  <a:lnTo>
                    <a:pt x="723" y="1257"/>
                  </a:lnTo>
                  <a:lnTo>
                    <a:pt x="1295" y="2413"/>
                  </a:lnTo>
                  <a:lnTo>
                    <a:pt x="2794" y="6400"/>
                  </a:lnTo>
                </a:path>
              </a:pathLst>
            </a:custGeom>
            <a:ln w="3175">
              <a:solidFill>
                <a:srgbClr val="565658"/>
              </a:solidFill>
            </a:ln>
          </p:spPr>
          <p:txBody>
            <a:bodyPr wrap="square" lIns="0" tIns="0" rIns="0" bIns="0" rtlCol="0"/>
            <a:lstStyle/>
            <a:p/>
          </p:txBody>
        </p:sp>
        <p:sp>
          <p:nvSpPr>
            <p:cNvPr id="4884" name="object 4884" descr=""/>
            <p:cNvSpPr/>
            <p:nvPr/>
          </p:nvSpPr>
          <p:spPr>
            <a:xfrm>
              <a:off x="2204935" y="8971015"/>
              <a:ext cx="40640" cy="0"/>
            </a:xfrm>
            <a:custGeom>
              <a:avLst/>
              <a:gdLst/>
              <a:ahLst/>
              <a:cxnLst/>
              <a:rect l="l" t="t" r="r" b="b"/>
              <a:pathLst>
                <a:path w="40639" h="0">
                  <a:moveTo>
                    <a:pt x="0" y="0"/>
                  </a:moveTo>
                  <a:lnTo>
                    <a:pt x="9829" y="0"/>
                  </a:lnTo>
                  <a:lnTo>
                    <a:pt x="19367" y="0"/>
                  </a:lnTo>
                  <a:lnTo>
                    <a:pt x="39535" y="0"/>
                  </a:lnTo>
                  <a:lnTo>
                    <a:pt x="40373" y="0"/>
                  </a:lnTo>
                </a:path>
              </a:pathLst>
            </a:custGeom>
            <a:ln w="3175">
              <a:solidFill>
                <a:srgbClr val="565658"/>
              </a:solidFill>
            </a:ln>
          </p:spPr>
          <p:txBody>
            <a:bodyPr wrap="square" lIns="0" tIns="0" rIns="0" bIns="0" rtlCol="0"/>
            <a:lstStyle/>
            <a:p/>
          </p:txBody>
        </p:sp>
        <p:sp>
          <p:nvSpPr>
            <p:cNvPr id="4885" name="object 4885" descr=""/>
            <p:cNvSpPr/>
            <p:nvPr/>
          </p:nvSpPr>
          <p:spPr>
            <a:xfrm>
              <a:off x="2157087" y="8773477"/>
              <a:ext cx="3175" cy="5080"/>
            </a:xfrm>
            <a:custGeom>
              <a:avLst/>
              <a:gdLst/>
              <a:ahLst/>
              <a:cxnLst/>
              <a:rect l="l" t="t" r="r" b="b"/>
              <a:pathLst>
                <a:path w="3175" h="5079">
                  <a:moveTo>
                    <a:pt x="0" y="0"/>
                  </a:moveTo>
                  <a:lnTo>
                    <a:pt x="1358" y="2412"/>
                  </a:lnTo>
                  <a:lnTo>
                    <a:pt x="2806" y="4787"/>
                  </a:lnTo>
                </a:path>
              </a:pathLst>
            </a:custGeom>
            <a:ln w="3175">
              <a:solidFill>
                <a:srgbClr val="565658"/>
              </a:solidFill>
            </a:ln>
          </p:spPr>
          <p:txBody>
            <a:bodyPr wrap="square" lIns="0" tIns="0" rIns="0" bIns="0" rtlCol="0"/>
            <a:lstStyle/>
            <a:p/>
          </p:txBody>
        </p:sp>
        <p:sp>
          <p:nvSpPr>
            <p:cNvPr id="4886" name="object 4886" descr=""/>
            <p:cNvSpPr/>
            <p:nvPr/>
          </p:nvSpPr>
          <p:spPr>
            <a:xfrm>
              <a:off x="2182314" y="8971015"/>
              <a:ext cx="22860" cy="1270"/>
            </a:xfrm>
            <a:custGeom>
              <a:avLst/>
              <a:gdLst/>
              <a:ahLst/>
              <a:cxnLst/>
              <a:rect l="l" t="t" r="r" b="b"/>
              <a:pathLst>
                <a:path w="22860" h="1270">
                  <a:moveTo>
                    <a:pt x="0" y="0"/>
                  </a:moveTo>
                  <a:lnTo>
                    <a:pt x="2451" y="139"/>
                  </a:lnTo>
                  <a:lnTo>
                    <a:pt x="6642" y="596"/>
                  </a:lnTo>
                  <a:lnTo>
                    <a:pt x="10223" y="812"/>
                  </a:lnTo>
                  <a:lnTo>
                    <a:pt x="19316" y="165"/>
                  </a:lnTo>
                  <a:lnTo>
                    <a:pt x="21145" y="50"/>
                  </a:lnTo>
                  <a:lnTo>
                    <a:pt x="22618" y="0"/>
                  </a:lnTo>
                </a:path>
              </a:pathLst>
            </a:custGeom>
            <a:ln w="3175">
              <a:solidFill>
                <a:srgbClr val="565658"/>
              </a:solidFill>
            </a:ln>
          </p:spPr>
          <p:txBody>
            <a:bodyPr wrap="square" lIns="0" tIns="0" rIns="0" bIns="0" rtlCol="0"/>
            <a:lstStyle/>
            <a:p/>
          </p:txBody>
        </p:sp>
        <p:sp>
          <p:nvSpPr>
            <p:cNvPr id="4887" name="object 4887" descr=""/>
            <p:cNvSpPr/>
            <p:nvPr/>
          </p:nvSpPr>
          <p:spPr>
            <a:xfrm>
              <a:off x="2157087" y="8773477"/>
              <a:ext cx="264160" cy="0"/>
            </a:xfrm>
            <a:custGeom>
              <a:avLst/>
              <a:gdLst/>
              <a:ahLst/>
              <a:cxnLst/>
              <a:rect l="l" t="t" r="r" b="b"/>
              <a:pathLst>
                <a:path w="264160" h="0">
                  <a:moveTo>
                    <a:pt x="0" y="0"/>
                  </a:moveTo>
                  <a:lnTo>
                    <a:pt x="0" y="0"/>
                  </a:lnTo>
                  <a:lnTo>
                    <a:pt x="263436" y="0"/>
                  </a:lnTo>
                  <a:lnTo>
                    <a:pt x="263969" y="0"/>
                  </a:lnTo>
                </a:path>
              </a:pathLst>
            </a:custGeom>
            <a:ln w="3175">
              <a:solidFill>
                <a:srgbClr val="565658"/>
              </a:solidFill>
            </a:ln>
          </p:spPr>
          <p:txBody>
            <a:bodyPr wrap="square" lIns="0" tIns="0" rIns="0" bIns="0" rtlCol="0"/>
            <a:lstStyle/>
            <a:p/>
          </p:txBody>
        </p:sp>
        <p:sp>
          <p:nvSpPr>
            <p:cNvPr id="4888" name="object 4888" descr=""/>
            <p:cNvSpPr/>
            <p:nvPr/>
          </p:nvSpPr>
          <p:spPr>
            <a:xfrm>
              <a:off x="2162693" y="8784684"/>
              <a:ext cx="1270" cy="6350"/>
            </a:xfrm>
            <a:custGeom>
              <a:avLst/>
              <a:gdLst/>
              <a:ahLst/>
              <a:cxnLst/>
              <a:rect l="l" t="t" r="r" b="b"/>
              <a:pathLst>
                <a:path w="1269" h="6350">
                  <a:moveTo>
                    <a:pt x="0" y="0"/>
                  </a:moveTo>
                  <a:lnTo>
                    <a:pt x="838" y="4203"/>
                  </a:lnTo>
                  <a:lnTo>
                    <a:pt x="990" y="5791"/>
                  </a:lnTo>
                </a:path>
              </a:pathLst>
            </a:custGeom>
            <a:ln w="3175">
              <a:solidFill>
                <a:srgbClr val="565658"/>
              </a:solidFill>
            </a:ln>
          </p:spPr>
          <p:txBody>
            <a:bodyPr wrap="square" lIns="0" tIns="0" rIns="0" bIns="0" rtlCol="0"/>
            <a:lstStyle/>
            <a:p/>
          </p:txBody>
        </p:sp>
        <p:sp>
          <p:nvSpPr>
            <p:cNvPr id="4889" name="object 4889" descr=""/>
            <p:cNvSpPr/>
            <p:nvPr/>
          </p:nvSpPr>
          <p:spPr>
            <a:xfrm>
              <a:off x="2153763" y="8766879"/>
              <a:ext cx="3810" cy="6985"/>
            </a:xfrm>
            <a:custGeom>
              <a:avLst/>
              <a:gdLst/>
              <a:ahLst/>
              <a:cxnLst/>
              <a:rect l="l" t="t" r="r" b="b"/>
              <a:pathLst>
                <a:path w="3810" h="6984">
                  <a:moveTo>
                    <a:pt x="0" y="0"/>
                  </a:moveTo>
                  <a:lnTo>
                    <a:pt x="736" y="1473"/>
                  </a:lnTo>
                  <a:lnTo>
                    <a:pt x="1638" y="3327"/>
                  </a:lnTo>
                  <a:lnTo>
                    <a:pt x="3340" y="6591"/>
                  </a:lnTo>
                </a:path>
              </a:pathLst>
            </a:custGeom>
            <a:ln w="3175">
              <a:solidFill>
                <a:srgbClr val="565658"/>
              </a:solidFill>
            </a:ln>
          </p:spPr>
          <p:txBody>
            <a:bodyPr wrap="square" lIns="0" tIns="0" rIns="0" bIns="0" rtlCol="0"/>
            <a:lstStyle/>
            <a:p/>
          </p:txBody>
        </p:sp>
        <p:sp>
          <p:nvSpPr>
            <p:cNvPr id="4890" name="object 4890" descr=""/>
            <p:cNvSpPr/>
            <p:nvPr/>
          </p:nvSpPr>
          <p:spPr>
            <a:xfrm>
              <a:off x="2407690" y="9005785"/>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4891" name="object 4891" descr=""/>
            <p:cNvSpPr/>
            <p:nvPr/>
          </p:nvSpPr>
          <p:spPr>
            <a:xfrm>
              <a:off x="2148443" y="8761441"/>
              <a:ext cx="5715" cy="5715"/>
            </a:xfrm>
            <a:custGeom>
              <a:avLst/>
              <a:gdLst/>
              <a:ahLst/>
              <a:cxnLst/>
              <a:rect l="l" t="t" r="r" b="b"/>
              <a:pathLst>
                <a:path w="5714" h="5715">
                  <a:moveTo>
                    <a:pt x="0" y="0"/>
                  </a:moveTo>
                  <a:lnTo>
                    <a:pt x="342" y="63"/>
                  </a:lnTo>
                  <a:lnTo>
                    <a:pt x="927" y="254"/>
                  </a:lnTo>
                  <a:lnTo>
                    <a:pt x="2895" y="1701"/>
                  </a:lnTo>
                  <a:lnTo>
                    <a:pt x="3543" y="2451"/>
                  </a:lnTo>
                  <a:lnTo>
                    <a:pt x="5321" y="5435"/>
                  </a:lnTo>
                </a:path>
              </a:pathLst>
            </a:custGeom>
            <a:ln w="3175">
              <a:solidFill>
                <a:srgbClr val="565658"/>
              </a:solidFill>
            </a:ln>
          </p:spPr>
          <p:txBody>
            <a:bodyPr wrap="square" lIns="0" tIns="0" rIns="0" bIns="0" rtlCol="0"/>
            <a:lstStyle/>
            <a:p/>
          </p:txBody>
        </p:sp>
        <p:sp>
          <p:nvSpPr>
            <p:cNvPr id="4892" name="object 4892" descr=""/>
            <p:cNvSpPr/>
            <p:nvPr/>
          </p:nvSpPr>
          <p:spPr>
            <a:xfrm>
              <a:off x="2243745" y="8977273"/>
              <a:ext cx="72390" cy="0"/>
            </a:xfrm>
            <a:custGeom>
              <a:avLst/>
              <a:gdLst/>
              <a:ahLst/>
              <a:cxnLst/>
              <a:rect l="l" t="t" r="r" b="b"/>
              <a:pathLst>
                <a:path w="72389" h="0">
                  <a:moveTo>
                    <a:pt x="71856" y="0"/>
                  </a:moveTo>
                  <a:lnTo>
                    <a:pt x="64007" y="0"/>
                  </a:lnTo>
                  <a:lnTo>
                    <a:pt x="37414" y="0"/>
                  </a:lnTo>
                  <a:lnTo>
                    <a:pt x="11747" y="0"/>
                  </a:lnTo>
                  <a:lnTo>
                    <a:pt x="0" y="0"/>
                  </a:lnTo>
                </a:path>
              </a:pathLst>
            </a:custGeom>
            <a:ln w="3175">
              <a:solidFill>
                <a:srgbClr val="565658"/>
              </a:solidFill>
            </a:ln>
          </p:spPr>
          <p:txBody>
            <a:bodyPr wrap="square" lIns="0" tIns="0" rIns="0" bIns="0" rtlCol="0"/>
            <a:lstStyle/>
            <a:p/>
          </p:txBody>
        </p:sp>
        <p:sp>
          <p:nvSpPr>
            <p:cNvPr id="4893" name="object 4893" descr=""/>
            <p:cNvSpPr/>
            <p:nvPr/>
          </p:nvSpPr>
          <p:spPr>
            <a:xfrm>
              <a:off x="2140741" y="8760480"/>
              <a:ext cx="8255" cy="1270"/>
            </a:xfrm>
            <a:custGeom>
              <a:avLst/>
              <a:gdLst/>
              <a:ahLst/>
              <a:cxnLst/>
              <a:rect l="l" t="t" r="r" b="b"/>
              <a:pathLst>
                <a:path w="8255" h="1270">
                  <a:moveTo>
                    <a:pt x="0" y="0"/>
                  </a:moveTo>
                  <a:lnTo>
                    <a:pt x="3200" y="482"/>
                  </a:lnTo>
                  <a:lnTo>
                    <a:pt x="7683" y="952"/>
                  </a:lnTo>
                </a:path>
              </a:pathLst>
            </a:custGeom>
            <a:ln w="3175">
              <a:solidFill>
                <a:srgbClr val="565658"/>
              </a:solidFill>
            </a:ln>
          </p:spPr>
          <p:txBody>
            <a:bodyPr wrap="square" lIns="0" tIns="0" rIns="0" bIns="0" rtlCol="0"/>
            <a:lstStyle/>
            <a:p/>
          </p:txBody>
        </p:sp>
        <p:sp>
          <p:nvSpPr>
            <p:cNvPr id="4894" name="object 4894" descr=""/>
            <p:cNvSpPr/>
            <p:nvPr/>
          </p:nvSpPr>
          <p:spPr>
            <a:xfrm>
              <a:off x="2243755" y="8971024"/>
              <a:ext cx="1905" cy="6350"/>
            </a:xfrm>
            <a:custGeom>
              <a:avLst/>
              <a:gdLst/>
              <a:ahLst/>
              <a:cxnLst/>
              <a:rect l="l" t="t" r="r" b="b"/>
              <a:pathLst>
                <a:path w="1905" h="6350">
                  <a:moveTo>
                    <a:pt x="0" y="6248"/>
                  </a:moveTo>
                  <a:lnTo>
                    <a:pt x="622" y="5765"/>
                  </a:lnTo>
                  <a:lnTo>
                    <a:pt x="1117" y="4406"/>
                  </a:lnTo>
                  <a:lnTo>
                    <a:pt x="1460" y="2362"/>
                  </a:lnTo>
                  <a:lnTo>
                    <a:pt x="1549" y="0"/>
                  </a:lnTo>
                </a:path>
              </a:pathLst>
            </a:custGeom>
            <a:ln w="3175">
              <a:solidFill>
                <a:srgbClr val="565658"/>
              </a:solidFill>
            </a:ln>
          </p:spPr>
          <p:txBody>
            <a:bodyPr wrap="square" lIns="0" tIns="0" rIns="0" bIns="0" rtlCol="0"/>
            <a:lstStyle/>
            <a:p/>
          </p:txBody>
        </p:sp>
        <p:sp>
          <p:nvSpPr>
            <p:cNvPr id="4895" name="object 4895" descr=""/>
            <p:cNvSpPr/>
            <p:nvPr/>
          </p:nvSpPr>
          <p:spPr>
            <a:xfrm>
              <a:off x="2140741" y="8757473"/>
              <a:ext cx="280670" cy="0"/>
            </a:xfrm>
            <a:custGeom>
              <a:avLst/>
              <a:gdLst/>
              <a:ahLst/>
              <a:cxnLst/>
              <a:rect l="l" t="t" r="r" b="b"/>
              <a:pathLst>
                <a:path w="280669" h="0">
                  <a:moveTo>
                    <a:pt x="0" y="0"/>
                  </a:moveTo>
                  <a:lnTo>
                    <a:pt x="0" y="0"/>
                  </a:lnTo>
                  <a:lnTo>
                    <a:pt x="276199" y="0"/>
                  </a:lnTo>
                  <a:lnTo>
                    <a:pt x="280314" y="0"/>
                  </a:lnTo>
                </a:path>
              </a:pathLst>
            </a:custGeom>
            <a:ln w="3175">
              <a:solidFill>
                <a:srgbClr val="565658"/>
              </a:solidFill>
            </a:ln>
          </p:spPr>
          <p:txBody>
            <a:bodyPr wrap="square" lIns="0" tIns="0" rIns="0" bIns="0" rtlCol="0"/>
            <a:lstStyle/>
            <a:p/>
          </p:txBody>
        </p:sp>
        <p:sp>
          <p:nvSpPr>
            <p:cNvPr id="4896" name="object 4896" descr=""/>
            <p:cNvSpPr/>
            <p:nvPr/>
          </p:nvSpPr>
          <p:spPr>
            <a:xfrm>
              <a:off x="2314053" y="8971024"/>
              <a:ext cx="1905" cy="6350"/>
            </a:xfrm>
            <a:custGeom>
              <a:avLst/>
              <a:gdLst/>
              <a:ahLst/>
              <a:cxnLst/>
              <a:rect l="l" t="t" r="r" b="b"/>
              <a:pathLst>
                <a:path w="1905" h="6350">
                  <a:moveTo>
                    <a:pt x="1549" y="6248"/>
                  </a:moveTo>
                  <a:lnTo>
                    <a:pt x="927" y="5765"/>
                  </a:lnTo>
                  <a:lnTo>
                    <a:pt x="406" y="4406"/>
                  </a:lnTo>
                  <a:lnTo>
                    <a:pt x="76" y="2362"/>
                  </a:lnTo>
                  <a:lnTo>
                    <a:pt x="0" y="0"/>
                  </a:lnTo>
                </a:path>
              </a:pathLst>
            </a:custGeom>
            <a:ln w="3175">
              <a:solidFill>
                <a:srgbClr val="565658"/>
              </a:solidFill>
            </a:ln>
          </p:spPr>
          <p:txBody>
            <a:bodyPr wrap="square" lIns="0" tIns="0" rIns="0" bIns="0" rtlCol="0"/>
            <a:lstStyle/>
            <a:p/>
          </p:txBody>
        </p:sp>
        <p:sp>
          <p:nvSpPr>
            <p:cNvPr id="4897" name="object 4897" descr=""/>
            <p:cNvSpPr/>
            <p:nvPr/>
          </p:nvSpPr>
          <p:spPr>
            <a:xfrm>
              <a:off x="2201562" y="8971024"/>
              <a:ext cx="3810" cy="6350"/>
            </a:xfrm>
            <a:custGeom>
              <a:avLst/>
              <a:gdLst/>
              <a:ahLst/>
              <a:cxnLst/>
              <a:rect l="l" t="t" r="r" b="b"/>
              <a:pathLst>
                <a:path w="3810" h="6350">
                  <a:moveTo>
                    <a:pt x="0" y="6248"/>
                  </a:moveTo>
                  <a:lnTo>
                    <a:pt x="1333" y="5765"/>
                  </a:lnTo>
                  <a:lnTo>
                    <a:pt x="2451" y="4406"/>
                  </a:lnTo>
                  <a:lnTo>
                    <a:pt x="3175" y="2362"/>
                  </a:lnTo>
                  <a:lnTo>
                    <a:pt x="3365" y="0"/>
                  </a:lnTo>
                </a:path>
              </a:pathLst>
            </a:custGeom>
            <a:ln w="3175">
              <a:solidFill>
                <a:srgbClr val="565658"/>
              </a:solidFill>
            </a:ln>
          </p:spPr>
          <p:txBody>
            <a:bodyPr wrap="square" lIns="0" tIns="0" rIns="0" bIns="0" rtlCol="0"/>
            <a:lstStyle/>
            <a:p/>
          </p:txBody>
        </p:sp>
        <p:sp>
          <p:nvSpPr>
            <p:cNvPr id="4898" name="object 4898" descr=""/>
            <p:cNvSpPr/>
            <p:nvPr/>
          </p:nvSpPr>
          <p:spPr>
            <a:xfrm>
              <a:off x="2209773" y="8977273"/>
              <a:ext cx="635" cy="2540"/>
            </a:xfrm>
            <a:custGeom>
              <a:avLst/>
              <a:gdLst/>
              <a:ahLst/>
              <a:cxnLst/>
              <a:rect l="l" t="t" r="r" b="b"/>
              <a:pathLst>
                <a:path w="635" h="2540">
                  <a:moveTo>
                    <a:pt x="0" y="2374"/>
                  </a:moveTo>
                  <a:lnTo>
                    <a:pt x="0" y="1473"/>
                  </a:lnTo>
                  <a:lnTo>
                    <a:pt x="12" y="685"/>
                  </a:lnTo>
                  <a:lnTo>
                    <a:pt x="38" y="177"/>
                  </a:lnTo>
                  <a:lnTo>
                    <a:pt x="76" y="0"/>
                  </a:lnTo>
                </a:path>
              </a:pathLst>
            </a:custGeom>
            <a:ln w="3175">
              <a:solidFill>
                <a:srgbClr val="565658"/>
              </a:solidFill>
            </a:ln>
          </p:spPr>
          <p:txBody>
            <a:bodyPr wrap="square" lIns="0" tIns="0" rIns="0" bIns="0" rtlCol="0"/>
            <a:lstStyle/>
            <a:p/>
          </p:txBody>
        </p:sp>
        <p:sp>
          <p:nvSpPr>
            <p:cNvPr id="4899" name="object 4899" descr=""/>
            <p:cNvSpPr/>
            <p:nvPr/>
          </p:nvSpPr>
          <p:spPr>
            <a:xfrm>
              <a:off x="2209846" y="8977273"/>
              <a:ext cx="13335" cy="0"/>
            </a:xfrm>
            <a:custGeom>
              <a:avLst/>
              <a:gdLst/>
              <a:ahLst/>
              <a:cxnLst/>
              <a:rect l="l" t="t" r="r" b="b"/>
              <a:pathLst>
                <a:path w="13335" h="0">
                  <a:moveTo>
                    <a:pt x="0" y="0"/>
                  </a:moveTo>
                  <a:lnTo>
                    <a:pt x="5549" y="0"/>
                  </a:lnTo>
                  <a:lnTo>
                    <a:pt x="10121" y="0"/>
                  </a:lnTo>
                  <a:lnTo>
                    <a:pt x="12966" y="0"/>
                  </a:lnTo>
                </a:path>
              </a:pathLst>
            </a:custGeom>
            <a:ln w="3175">
              <a:solidFill>
                <a:srgbClr val="565658"/>
              </a:solidFill>
            </a:ln>
          </p:spPr>
          <p:txBody>
            <a:bodyPr wrap="square" lIns="0" tIns="0" rIns="0" bIns="0" rtlCol="0"/>
            <a:lstStyle/>
            <a:p/>
          </p:txBody>
        </p:sp>
        <p:sp>
          <p:nvSpPr>
            <p:cNvPr id="4900" name="object 4900" descr=""/>
            <p:cNvSpPr/>
            <p:nvPr/>
          </p:nvSpPr>
          <p:spPr>
            <a:xfrm>
              <a:off x="2354417" y="8971024"/>
              <a:ext cx="3810" cy="6350"/>
            </a:xfrm>
            <a:custGeom>
              <a:avLst/>
              <a:gdLst/>
              <a:ahLst/>
              <a:cxnLst/>
              <a:rect l="l" t="t" r="r" b="b"/>
              <a:pathLst>
                <a:path w="3810" h="6350">
                  <a:moveTo>
                    <a:pt x="3365" y="6248"/>
                  </a:moveTo>
                  <a:lnTo>
                    <a:pt x="2044" y="5765"/>
                  </a:lnTo>
                  <a:lnTo>
                    <a:pt x="939" y="4406"/>
                  </a:lnTo>
                  <a:lnTo>
                    <a:pt x="190" y="2362"/>
                  </a:lnTo>
                  <a:lnTo>
                    <a:pt x="0" y="0"/>
                  </a:lnTo>
                </a:path>
              </a:pathLst>
            </a:custGeom>
            <a:ln w="3175">
              <a:solidFill>
                <a:srgbClr val="565658"/>
              </a:solidFill>
            </a:ln>
          </p:spPr>
          <p:txBody>
            <a:bodyPr wrap="square" lIns="0" tIns="0" rIns="0" bIns="0" rtlCol="0"/>
            <a:lstStyle/>
            <a:p/>
          </p:txBody>
        </p:sp>
        <p:sp>
          <p:nvSpPr>
            <p:cNvPr id="4901" name="object 4901" descr=""/>
            <p:cNvSpPr/>
            <p:nvPr/>
          </p:nvSpPr>
          <p:spPr>
            <a:xfrm>
              <a:off x="2336526" y="8977273"/>
              <a:ext cx="3175" cy="2540"/>
            </a:xfrm>
            <a:custGeom>
              <a:avLst/>
              <a:gdLst/>
              <a:ahLst/>
              <a:cxnLst/>
              <a:rect l="l" t="t" r="r" b="b"/>
              <a:pathLst>
                <a:path w="3175" h="2540">
                  <a:moveTo>
                    <a:pt x="2552" y="2374"/>
                  </a:moveTo>
                  <a:lnTo>
                    <a:pt x="711" y="114"/>
                  </a:lnTo>
                  <a:lnTo>
                    <a:pt x="0" y="0"/>
                  </a:lnTo>
                </a:path>
              </a:pathLst>
            </a:custGeom>
            <a:ln w="3175">
              <a:solidFill>
                <a:srgbClr val="565658"/>
              </a:solidFill>
            </a:ln>
          </p:spPr>
          <p:txBody>
            <a:bodyPr wrap="square" lIns="0" tIns="0" rIns="0" bIns="0" rtlCol="0"/>
            <a:lstStyle/>
            <a:p/>
          </p:txBody>
        </p:sp>
        <p:sp>
          <p:nvSpPr>
            <p:cNvPr id="4902" name="object 4902" descr=""/>
            <p:cNvSpPr/>
            <p:nvPr/>
          </p:nvSpPr>
          <p:spPr>
            <a:xfrm>
              <a:off x="2349510" y="8977273"/>
              <a:ext cx="635" cy="2540"/>
            </a:xfrm>
            <a:custGeom>
              <a:avLst/>
              <a:gdLst/>
              <a:ahLst/>
              <a:cxnLst/>
              <a:rect l="l" t="t" r="r" b="b"/>
              <a:pathLst>
                <a:path w="635" h="2540">
                  <a:moveTo>
                    <a:pt x="0" y="0"/>
                  </a:moveTo>
                  <a:lnTo>
                    <a:pt x="25" y="190"/>
                  </a:lnTo>
                  <a:lnTo>
                    <a:pt x="63" y="698"/>
                  </a:lnTo>
                  <a:lnTo>
                    <a:pt x="76" y="1473"/>
                  </a:lnTo>
                  <a:lnTo>
                    <a:pt x="76" y="2387"/>
                  </a:lnTo>
                </a:path>
              </a:pathLst>
            </a:custGeom>
            <a:ln w="3175">
              <a:solidFill>
                <a:srgbClr val="565658"/>
              </a:solidFill>
            </a:ln>
          </p:spPr>
          <p:txBody>
            <a:bodyPr wrap="square" lIns="0" tIns="0" rIns="0" bIns="0" rtlCol="0"/>
            <a:lstStyle/>
            <a:p/>
          </p:txBody>
        </p:sp>
        <p:sp>
          <p:nvSpPr>
            <p:cNvPr id="4903" name="object 4903" descr=""/>
            <p:cNvSpPr/>
            <p:nvPr/>
          </p:nvSpPr>
          <p:spPr>
            <a:xfrm>
              <a:off x="2339069" y="8979648"/>
              <a:ext cx="10795" cy="0"/>
            </a:xfrm>
            <a:custGeom>
              <a:avLst/>
              <a:gdLst/>
              <a:ahLst/>
              <a:cxnLst/>
              <a:rect l="l" t="t" r="r" b="b"/>
              <a:pathLst>
                <a:path w="10794" h="0">
                  <a:moveTo>
                    <a:pt x="10515" y="0"/>
                  </a:moveTo>
                  <a:lnTo>
                    <a:pt x="5905" y="0"/>
                  </a:lnTo>
                  <a:lnTo>
                    <a:pt x="2082" y="0"/>
                  </a:lnTo>
                  <a:lnTo>
                    <a:pt x="0" y="0"/>
                  </a:lnTo>
                </a:path>
              </a:pathLst>
            </a:custGeom>
            <a:ln w="3175">
              <a:solidFill>
                <a:srgbClr val="565658"/>
              </a:solidFill>
            </a:ln>
          </p:spPr>
          <p:txBody>
            <a:bodyPr wrap="square" lIns="0" tIns="0" rIns="0" bIns="0" rtlCol="0"/>
            <a:lstStyle/>
            <a:p/>
          </p:txBody>
        </p:sp>
        <p:sp>
          <p:nvSpPr>
            <p:cNvPr id="4904" name="object 4904" descr=""/>
            <p:cNvSpPr/>
            <p:nvPr/>
          </p:nvSpPr>
          <p:spPr>
            <a:xfrm>
              <a:off x="2220253" y="9005785"/>
              <a:ext cx="119380" cy="0"/>
            </a:xfrm>
            <a:custGeom>
              <a:avLst/>
              <a:gdLst/>
              <a:ahLst/>
              <a:cxnLst/>
              <a:rect l="l" t="t" r="r" b="b"/>
              <a:pathLst>
                <a:path w="119380" h="0">
                  <a:moveTo>
                    <a:pt x="0" y="0"/>
                  </a:moveTo>
                  <a:lnTo>
                    <a:pt x="118833" y="0"/>
                  </a:lnTo>
                </a:path>
              </a:pathLst>
            </a:custGeom>
            <a:ln w="3175">
              <a:solidFill>
                <a:srgbClr val="565658"/>
              </a:solidFill>
            </a:ln>
          </p:spPr>
          <p:txBody>
            <a:bodyPr wrap="square" lIns="0" tIns="0" rIns="0" bIns="0" rtlCol="0"/>
            <a:lstStyle/>
            <a:p/>
          </p:txBody>
        </p:sp>
        <p:sp>
          <p:nvSpPr>
            <p:cNvPr id="4905" name="object 4905" descr=""/>
            <p:cNvSpPr/>
            <p:nvPr/>
          </p:nvSpPr>
          <p:spPr>
            <a:xfrm>
              <a:off x="2336537" y="8977273"/>
              <a:ext cx="13335" cy="0"/>
            </a:xfrm>
            <a:custGeom>
              <a:avLst/>
              <a:gdLst/>
              <a:ahLst/>
              <a:cxnLst/>
              <a:rect l="l" t="t" r="r" b="b"/>
              <a:pathLst>
                <a:path w="13335" h="0">
                  <a:moveTo>
                    <a:pt x="0" y="0"/>
                  </a:moveTo>
                  <a:lnTo>
                    <a:pt x="2844" y="0"/>
                  </a:lnTo>
                  <a:lnTo>
                    <a:pt x="7429" y="0"/>
                  </a:lnTo>
                  <a:lnTo>
                    <a:pt x="12966" y="0"/>
                  </a:lnTo>
                </a:path>
              </a:pathLst>
            </a:custGeom>
            <a:ln w="3175">
              <a:solidFill>
                <a:srgbClr val="565658"/>
              </a:solidFill>
            </a:ln>
          </p:spPr>
          <p:txBody>
            <a:bodyPr wrap="square" lIns="0" tIns="0" rIns="0" bIns="0" rtlCol="0"/>
            <a:lstStyle/>
            <a:p/>
          </p:txBody>
        </p:sp>
        <p:sp>
          <p:nvSpPr>
            <p:cNvPr id="4906" name="object 4906" descr=""/>
            <p:cNvSpPr/>
            <p:nvPr/>
          </p:nvSpPr>
          <p:spPr>
            <a:xfrm>
              <a:off x="2220254" y="8977273"/>
              <a:ext cx="3175" cy="2540"/>
            </a:xfrm>
            <a:custGeom>
              <a:avLst/>
              <a:gdLst/>
              <a:ahLst/>
              <a:cxnLst/>
              <a:rect l="l" t="t" r="r" b="b"/>
              <a:pathLst>
                <a:path w="3175" h="2540">
                  <a:moveTo>
                    <a:pt x="2565" y="0"/>
                  </a:moveTo>
                  <a:lnTo>
                    <a:pt x="1676" y="152"/>
                  </a:lnTo>
                  <a:lnTo>
                    <a:pt x="888" y="584"/>
                  </a:lnTo>
                  <a:lnTo>
                    <a:pt x="330" y="1244"/>
                  </a:lnTo>
                  <a:lnTo>
                    <a:pt x="203" y="1473"/>
                  </a:lnTo>
                  <a:lnTo>
                    <a:pt x="38" y="2032"/>
                  </a:lnTo>
                  <a:lnTo>
                    <a:pt x="0" y="2387"/>
                  </a:lnTo>
                </a:path>
              </a:pathLst>
            </a:custGeom>
            <a:ln w="3175">
              <a:solidFill>
                <a:srgbClr val="565658"/>
              </a:solidFill>
            </a:ln>
          </p:spPr>
          <p:txBody>
            <a:bodyPr wrap="square" lIns="0" tIns="0" rIns="0" bIns="0" rtlCol="0"/>
            <a:lstStyle/>
            <a:p/>
          </p:txBody>
        </p:sp>
        <p:sp>
          <p:nvSpPr>
            <p:cNvPr id="4907" name="object 4907" descr=""/>
            <p:cNvSpPr/>
            <p:nvPr/>
          </p:nvSpPr>
          <p:spPr>
            <a:xfrm>
              <a:off x="2339069" y="9005785"/>
              <a:ext cx="10795" cy="0"/>
            </a:xfrm>
            <a:custGeom>
              <a:avLst/>
              <a:gdLst/>
              <a:ahLst/>
              <a:cxnLst/>
              <a:rect l="l" t="t" r="r" b="b"/>
              <a:pathLst>
                <a:path w="10794" h="0">
                  <a:moveTo>
                    <a:pt x="10515" y="0"/>
                  </a:moveTo>
                  <a:lnTo>
                    <a:pt x="6172" y="0"/>
                  </a:lnTo>
                  <a:lnTo>
                    <a:pt x="2489" y="0"/>
                  </a:lnTo>
                  <a:lnTo>
                    <a:pt x="0" y="0"/>
                  </a:lnTo>
                </a:path>
              </a:pathLst>
            </a:custGeom>
            <a:ln w="3175">
              <a:solidFill>
                <a:srgbClr val="565658"/>
              </a:solidFill>
            </a:ln>
          </p:spPr>
          <p:txBody>
            <a:bodyPr wrap="square" lIns="0" tIns="0" rIns="0" bIns="0" rtlCol="0"/>
            <a:lstStyle/>
            <a:p/>
          </p:txBody>
        </p:sp>
        <p:sp>
          <p:nvSpPr>
            <p:cNvPr id="4908" name="object 4908" descr=""/>
            <p:cNvSpPr/>
            <p:nvPr/>
          </p:nvSpPr>
          <p:spPr>
            <a:xfrm>
              <a:off x="2357782" y="8977273"/>
              <a:ext cx="24130" cy="0"/>
            </a:xfrm>
            <a:custGeom>
              <a:avLst/>
              <a:gdLst/>
              <a:ahLst/>
              <a:cxnLst/>
              <a:rect l="l" t="t" r="r" b="b"/>
              <a:pathLst>
                <a:path w="24130" h="0">
                  <a:moveTo>
                    <a:pt x="0" y="0"/>
                  </a:moveTo>
                  <a:lnTo>
                    <a:pt x="0" y="0"/>
                  </a:lnTo>
                  <a:lnTo>
                    <a:pt x="22072" y="0"/>
                  </a:lnTo>
                  <a:lnTo>
                    <a:pt x="23647" y="0"/>
                  </a:lnTo>
                </a:path>
              </a:pathLst>
            </a:custGeom>
            <a:ln w="3175">
              <a:solidFill>
                <a:srgbClr val="565658"/>
              </a:solidFill>
            </a:ln>
          </p:spPr>
          <p:txBody>
            <a:bodyPr wrap="square" lIns="0" tIns="0" rIns="0" bIns="0" rtlCol="0"/>
            <a:lstStyle/>
            <a:p/>
          </p:txBody>
        </p:sp>
        <p:sp>
          <p:nvSpPr>
            <p:cNvPr id="4909" name="object 4909" descr=""/>
            <p:cNvSpPr/>
            <p:nvPr/>
          </p:nvSpPr>
          <p:spPr>
            <a:xfrm>
              <a:off x="2277729" y="8989576"/>
              <a:ext cx="4445" cy="4445"/>
            </a:xfrm>
            <a:custGeom>
              <a:avLst/>
              <a:gdLst/>
              <a:ahLst/>
              <a:cxnLst/>
              <a:rect l="l" t="t" r="r" b="b"/>
              <a:pathLst>
                <a:path w="4444" h="4445">
                  <a:moveTo>
                    <a:pt x="1955" y="0"/>
                  </a:moveTo>
                  <a:lnTo>
                    <a:pt x="2743" y="165"/>
                  </a:lnTo>
                  <a:lnTo>
                    <a:pt x="3403" y="647"/>
                  </a:lnTo>
                  <a:lnTo>
                    <a:pt x="3809" y="1333"/>
                  </a:lnTo>
                  <a:lnTo>
                    <a:pt x="3898" y="2159"/>
                  </a:lnTo>
                  <a:lnTo>
                    <a:pt x="3644" y="2933"/>
                  </a:lnTo>
                  <a:lnTo>
                    <a:pt x="3098" y="3530"/>
                  </a:lnTo>
                  <a:lnTo>
                    <a:pt x="2349" y="3873"/>
                  </a:lnTo>
                  <a:lnTo>
                    <a:pt x="1536" y="3873"/>
                  </a:lnTo>
                  <a:lnTo>
                    <a:pt x="787" y="3530"/>
                  </a:lnTo>
                  <a:lnTo>
                    <a:pt x="228" y="2933"/>
                  </a:lnTo>
                  <a:lnTo>
                    <a:pt x="0" y="2159"/>
                  </a:lnTo>
                  <a:lnTo>
                    <a:pt x="88" y="1333"/>
                  </a:lnTo>
                  <a:lnTo>
                    <a:pt x="482" y="647"/>
                  </a:lnTo>
                  <a:lnTo>
                    <a:pt x="1155" y="165"/>
                  </a:lnTo>
                  <a:lnTo>
                    <a:pt x="1955" y="0"/>
                  </a:lnTo>
                </a:path>
              </a:pathLst>
            </a:custGeom>
            <a:ln w="3175">
              <a:solidFill>
                <a:srgbClr val="565658"/>
              </a:solidFill>
            </a:ln>
          </p:spPr>
          <p:txBody>
            <a:bodyPr wrap="square" lIns="0" tIns="0" rIns="0" bIns="0" rtlCol="0"/>
            <a:lstStyle/>
            <a:p/>
          </p:txBody>
        </p:sp>
        <p:sp>
          <p:nvSpPr>
            <p:cNvPr id="4910" name="object 4910" descr=""/>
            <p:cNvSpPr/>
            <p:nvPr/>
          </p:nvSpPr>
          <p:spPr>
            <a:xfrm>
              <a:off x="2381434" y="8977273"/>
              <a:ext cx="20955" cy="0"/>
            </a:xfrm>
            <a:custGeom>
              <a:avLst/>
              <a:gdLst/>
              <a:ahLst/>
              <a:cxnLst/>
              <a:rect l="l" t="t" r="r" b="b"/>
              <a:pathLst>
                <a:path w="20955" h="0">
                  <a:moveTo>
                    <a:pt x="0" y="0"/>
                  </a:moveTo>
                  <a:lnTo>
                    <a:pt x="5943" y="0"/>
                  </a:lnTo>
                  <a:lnTo>
                    <a:pt x="20561" y="0"/>
                  </a:lnTo>
                </a:path>
              </a:pathLst>
            </a:custGeom>
            <a:ln w="3175">
              <a:solidFill>
                <a:srgbClr val="565658"/>
              </a:solidFill>
            </a:ln>
          </p:spPr>
          <p:txBody>
            <a:bodyPr wrap="square" lIns="0" tIns="0" rIns="0" bIns="0" rtlCol="0"/>
            <a:lstStyle/>
            <a:p/>
          </p:txBody>
        </p:sp>
        <p:sp>
          <p:nvSpPr>
            <p:cNvPr id="4911" name="object 4911" descr=""/>
            <p:cNvSpPr/>
            <p:nvPr/>
          </p:nvSpPr>
          <p:spPr>
            <a:xfrm>
              <a:off x="2402002" y="8977273"/>
              <a:ext cx="2540" cy="2540"/>
            </a:xfrm>
            <a:custGeom>
              <a:avLst/>
              <a:gdLst/>
              <a:ahLst/>
              <a:cxnLst/>
              <a:rect l="l" t="t" r="r" b="b"/>
              <a:pathLst>
                <a:path w="2539" h="2540">
                  <a:moveTo>
                    <a:pt x="2387" y="2374"/>
                  </a:moveTo>
                  <a:lnTo>
                    <a:pt x="2184" y="1473"/>
                  </a:lnTo>
                  <a:lnTo>
                    <a:pt x="1663" y="685"/>
                  </a:lnTo>
                  <a:lnTo>
                    <a:pt x="914" y="177"/>
                  </a:lnTo>
                  <a:lnTo>
                    <a:pt x="0" y="0"/>
                  </a:lnTo>
                </a:path>
              </a:pathLst>
            </a:custGeom>
            <a:ln w="3175">
              <a:solidFill>
                <a:srgbClr val="565658"/>
              </a:solidFill>
            </a:ln>
          </p:spPr>
          <p:txBody>
            <a:bodyPr wrap="square" lIns="0" tIns="0" rIns="0" bIns="0" rtlCol="0"/>
            <a:lstStyle/>
            <a:p/>
          </p:txBody>
        </p:sp>
        <p:sp>
          <p:nvSpPr>
            <p:cNvPr id="4912" name="object 4912" descr=""/>
            <p:cNvSpPr/>
            <p:nvPr/>
          </p:nvSpPr>
          <p:spPr>
            <a:xfrm>
              <a:off x="2227117" y="8986481"/>
              <a:ext cx="10160" cy="10160"/>
            </a:xfrm>
            <a:custGeom>
              <a:avLst/>
              <a:gdLst/>
              <a:ahLst/>
              <a:cxnLst/>
              <a:rect l="l" t="t" r="r" b="b"/>
              <a:pathLst>
                <a:path w="10160" h="10159">
                  <a:moveTo>
                    <a:pt x="5029" y="0"/>
                  </a:moveTo>
                  <a:lnTo>
                    <a:pt x="7086" y="444"/>
                  </a:lnTo>
                  <a:lnTo>
                    <a:pt x="8788" y="1676"/>
                  </a:lnTo>
                  <a:lnTo>
                    <a:pt x="9829" y="3479"/>
                  </a:lnTo>
                  <a:lnTo>
                    <a:pt x="10058" y="5588"/>
                  </a:lnTo>
                  <a:lnTo>
                    <a:pt x="9410" y="7581"/>
                  </a:lnTo>
                  <a:lnTo>
                    <a:pt x="8000" y="9131"/>
                  </a:lnTo>
                  <a:lnTo>
                    <a:pt x="6070" y="9994"/>
                  </a:lnTo>
                  <a:lnTo>
                    <a:pt x="3987" y="9994"/>
                  </a:lnTo>
                  <a:lnTo>
                    <a:pt x="2070" y="9131"/>
                  </a:lnTo>
                  <a:lnTo>
                    <a:pt x="647" y="7581"/>
                  </a:lnTo>
                  <a:lnTo>
                    <a:pt x="0" y="5588"/>
                  </a:lnTo>
                  <a:lnTo>
                    <a:pt x="228" y="3479"/>
                  </a:lnTo>
                  <a:lnTo>
                    <a:pt x="1269" y="1676"/>
                  </a:lnTo>
                  <a:lnTo>
                    <a:pt x="2971" y="444"/>
                  </a:lnTo>
                  <a:lnTo>
                    <a:pt x="5029" y="0"/>
                  </a:lnTo>
                </a:path>
              </a:pathLst>
            </a:custGeom>
            <a:ln w="3175">
              <a:solidFill>
                <a:srgbClr val="565658"/>
              </a:solidFill>
            </a:ln>
          </p:spPr>
          <p:txBody>
            <a:bodyPr wrap="square" lIns="0" tIns="0" rIns="0" bIns="0" rtlCol="0"/>
            <a:lstStyle/>
            <a:p/>
          </p:txBody>
        </p:sp>
        <p:sp>
          <p:nvSpPr>
            <p:cNvPr id="4913" name="object 4913" descr=""/>
            <p:cNvSpPr/>
            <p:nvPr/>
          </p:nvSpPr>
          <p:spPr>
            <a:xfrm>
              <a:off x="2322169" y="8986481"/>
              <a:ext cx="10160" cy="10160"/>
            </a:xfrm>
            <a:custGeom>
              <a:avLst/>
              <a:gdLst/>
              <a:ahLst/>
              <a:cxnLst/>
              <a:rect l="l" t="t" r="r" b="b"/>
              <a:pathLst>
                <a:path w="10160" h="10159">
                  <a:moveTo>
                    <a:pt x="5029" y="0"/>
                  </a:moveTo>
                  <a:lnTo>
                    <a:pt x="7086" y="444"/>
                  </a:lnTo>
                  <a:lnTo>
                    <a:pt x="8775" y="1676"/>
                  </a:lnTo>
                  <a:lnTo>
                    <a:pt x="9817" y="3479"/>
                  </a:lnTo>
                  <a:lnTo>
                    <a:pt x="10058" y="5588"/>
                  </a:lnTo>
                  <a:lnTo>
                    <a:pt x="9397" y="7581"/>
                  </a:lnTo>
                  <a:lnTo>
                    <a:pt x="7988" y="9131"/>
                  </a:lnTo>
                  <a:lnTo>
                    <a:pt x="6057" y="9994"/>
                  </a:lnTo>
                  <a:lnTo>
                    <a:pt x="3987" y="9994"/>
                  </a:lnTo>
                  <a:lnTo>
                    <a:pt x="2070" y="9131"/>
                  </a:lnTo>
                  <a:lnTo>
                    <a:pt x="647" y="7581"/>
                  </a:lnTo>
                  <a:lnTo>
                    <a:pt x="0" y="5588"/>
                  </a:lnTo>
                  <a:lnTo>
                    <a:pt x="228" y="3479"/>
                  </a:lnTo>
                  <a:lnTo>
                    <a:pt x="1269" y="1676"/>
                  </a:lnTo>
                  <a:lnTo>
                    <a:pt x="2971" y="444"/>
                  </a:lnTo>
                  <a:lnTo>
                    <a:pt x="5029" y="0"/>
                  </a:lnTo>
                </a:path>
              </a:pathLst>
            </a:custGeom>
            <a:ln w="3175">
              <a:solidFill>
                <a:srgbClr val="565658"/>
              </a:solidFill>
            </a:ln>
          </p:spPr>
          <p:txBody>
            <a:bodyPr wrap="square" lIns="0" tIns="0" rIns="0" bIns="0" rtlCol="0"/>
            <a:lstStyle/>
            <a:p/>
          </p:txBody>
        </p:sp>
        <p:sp>
          <p:nvSpPr>
            <p:cNvPr id="4914" name="object 4914" descr=""/>
            <p:cNvSpPr/>
            <p:nvPr/>
          </p:nvSpPr>
          <p:spPr>
            <a:xfrm>
              <a:off x="2209763" y="9005785"/>
              <a:ext cx="10795" cy="0"/>
            </a:xfrm>
            <a:custGeom>
              <a:avLst/>
              <a:gdLst/>
              <a:ahLst/>
              <a:cxnLst/>
              <a:rect l="l" t="t" r="r" b="b"/>
              <a:pathLst>
                <a:path w="10794" h="0">
                  <a:moveTo>
                    <a:pt x="10490" y="0"/>
                  </a:moveTo>
                  <a:lnTo>
                    <a:pt x="8026" y="0"/>
                  </a:lnTo>
                  <a:lnTo>
                    <a:pt x="4343" y="0"/>
                  </a:lnTo>
                  <a:lnTo>
                    <a:pt x="0" y="0"/>
                  </a:lnTo>
                </a:path>
              </a:pathLst>
            </a:custGeom>
            <a:ln w="3175">
              <a:solidFill>
                <a:srgbClr val="565658"/>
              </a:solidFill>
            </a:ln>
          </p:spPr>
          <p:txBody>
            <a:bodyPr wrap="square" lIns="0" tIns="0" rIns="0" bIns="0" rtlCol="0"/>
            <a:lstStyle/>
            <a:p/>
          </p:txBody>
        </p:sp>
        <p:sp>
          <p:nvSpPr>
            <p:cNvPr id="4915" name="object 4915" descr=""/>
            <p:cNvSpPr/>
            <p:nvPr/>
          </p:nvSpPr>
          <p:spPr>
            <a:xfrm>
              <a:off x="2351584" y="8977273"/>
              <a:ext cx="1270" cy="2540"/>
            </a:xfrm>
            <a:custGeom>
              <a:avLst/>
              <a:gdLst/>
              <a:ahLst/>
              <a:cxnLst/>
              <a:rect l="l" t="t" r="r" b="b"/>
              <a:pathLst>
                <a:path w="1269" h="2540">
                  <a:moveTo>
                    <a:pt x="927" y="0"/>
                  </a:moveTo>
                  <a:lnTo>
                    <a:pt x="571" y="190"/>
                  </a:lnTo>
                  <a:lnTo>
                    <a:pt x="241" y="698"/>
                  </a:lnTo>
                  <a:lnTo>
                    <a:pt x="50" y="1473"/>
                  </a:lnTo>
                  <a:lnTo>
                    <a:pt x="0" y="2387"/>
                  </a:lnTo>
                </a:path>
              </a:pathLst>
            </a:custGeom>
            <a:ln w="3175">
              <a:solidFill>
                <a:srgbClr val="565658"/>
              </a:solidFill>
            </a:ln>
          </p:spPr>
          <p:txBody>
            <a:bodyPr wrap="square" lIns="0" tIns="0" rIns="0" bIns="0" rtlCol="0"/>
            <a:lstStyle/>
            <a:p/>
          </p:txBody>
        </p:sp>
        <p:sp>
          <p:nvSpPr>
            <p:cNvPr id="4916" name="object 4916" descr=""/>
            <p:cNvSpPr/>
            <p:nvPr/>
          </p:nvSpPr>
          <p:spPr>
            <a:xfrm>
              <a:off x="2209763" y="8979648"/>
              <a:ext cx="10795" cy="0"/>
            </a:xfrm>
            <a:custGeom>
              <a:avLst/>
              <a:gdLst/>
              <a:ahLst/>
              <a:cxnLst/>
              <a:rect l="l" t="t" r="r" b="b"/>
              <a:pathLst>
                <a:path w="10794" h="0">
                  <a:moveTo>
                    <a:pt x="10490" y="0"/>
                  </a:moveTo>
                  <a:lnTo>
                    <a:pt x="8432" y="0"/>
                  </a:lnTo>
                  <a:lnTo>
                    <a:pt x="4622" y="0"/>
                  </a:lnTo>
                  <a:lnTo>
                    <a:pt x="0" y="0"/>
                  </a:lnTo>
                </a:path>
              </a:pathLst>
            </a:custGeom>
            <a:ln w="3175">
              <a:solidFill>
                <a:srgbClr val="565658"/>
              </a:solidFill>
            </a:ln>
          </p:spPr>
          <p:txBody>
            <a:bodyPr wrap="square" lIns="0" tIns="0" rIns="0" bIns="0" rtlCol="0"/>
            <a:lstStyle/>
            <a:p/>
          </p:txBody>
        </p:sp>
        <p:sp>
          <p:nvSpPr>
            <p:cNvPr id="4917" name="object 4917" descr=""/>
            <p:cNvSpPr/>
            <p:nvPr/>
          </p:nvSpPr>
          <p:spPr>
            <a:xfrm>
              <a:off x="2177911" y="8977273"/>
              <a:ext cx="24130" cy="0"/>
            </a:xfrm>
            <a:custGeom>
              <a:avLst/>
              <a:gdLst/>
              <a:ahLst/>
              <a:cxnLst/>
              <a:rect l="l" t="t" r="r" b="b"/>
              <a:pathLst>
                <a:path w="24130" h="0">
                  <a:moveTo>
                    <a:pt x="0" y="0"/>
                  </a:moveTo>
                  <a:lnTo>
                    <a:pt x="0" y="0"/>
                  </a:lnTo>
                  <a:lnTo>
                    <a:pt x="22656" y="0"/>
                  </a:lnTo>
                  <a:lnTo>
                    <a:pt x="23647" y="0"/>
                  </a:lnTo>
                </a:path>
              </a:pathLst>
            </a:custGeom>
            <a:ln w="3175">
              <a:solidFill>
                <a:srgbClr val="565658"/>
              </a:solidFill>
            </a:ln>
          </p:spPr>
          <p:txBody>
            <a:bodyPr wrap="square" lIns="0" tIns="0" rIns="0" bIns="0" rtlCol="0"/>
            <a:lstStyle/>
            <a:p/>
          </p:txBody>
        </p:sp>
        <p:sp>
          <p:nvSpPr>
            <p:cNvPr id="4918" name="object 4918" descr=""/>
            <p:cNvSpPr/>
            <p:nvPr/>
          </p:nvSpPr>
          <p:spPr>
            <a:xfrm>
              <a:off x="2386481" y="8982023"/>
              <a:ext cx="17780" cy="0"/>
            </a:xfrm>
            <a:custGeom>
              <a:avLst/>
              <a:gdLst/>
              <a:ahLst/>
              <a:cxnLst/>
              <a:rect l="l" t="t" r="r" b="b"/>
              <a:pathLst>
                <a:path w="17780" h="0">
                  <a:moveTo>
                    <a:pt x="0" y="0"/>
                  </a:moveTo>
                  <a:lnTo>
                    <a:pt x="6489" y="0"/>
                  </a:lnTo>
                  <a:lnTo>
                    <a:pt x="11976" y="0"/>
                  </a:lnTo>
                  <a:lnTo>
                    <a:pt x="15709" y="0"/>
                  </a:lnTo>
                  <a:lnTo>
                    <a:pt x="17183" y="0"/>
                  </a:lnTo>
                </a:path>
              </a:pathLst>
            </a:custGeom>
            <a:ln w="3175">
              <a:solidFill>
                <a:srgbClr val="565658"/>
              </a:solidFill>
            </a:ln>
          </p:spPr>
          <p:txBody>
            <a:bodyPr wrap="square" lIns="0" tIns="0" rIns="0" bIns="0" rtlCol="0"/>
            <a:lstStyle/>
            <a:p/>
          </p:txBody>
        </p:sp>
        <p:sp>
          <p:nvSpPr>
            <p:cNvPr id="4919" name="object 4919" descr=""/>
            <p:cNvSpPr/>
            <p:nvPr/>
          </p:nvSpPr>
          <p:spPr>
            <a:xfrm>
              <a:off x="2206837" y="8977273"/>
              <a:ext cx="1270" cy="2540"/>
            </a:xfrm>
            <a:custGeom>
              <a:avLst/>
              <a:gdLst/>
              <a:ahLst/>
              <a:cxnLst/>
              <a:rect l="l" t="t" r="r" b="b"/>
              <a:pathLst>
                <a:path w="1269" h="2540">
                  <a:moveTo>
                    <a:pt x="939" y="2374"/>
                  </a:moveTo>
                  <a:lnTo>
                    <a:pt x="863" y="1473"/>
                  </a:lnTo>
                  <a:lnTo>
                    <a:pt x="673" y="685"/>
                  </a:lnTo>
                  <a:lnTo>
                    <a:pt x="355" y="177"/>
                  </a:lnTo>
                  <a:lnTo>
                    <a:pt x="0" y="0"/>
                  </a:lnTo>
                </a:path>
              </a:pathLst>
            </a:custGeom>
            <a:ln w="3175">
              <a:solidFill>
                <a:srgbClr val="565658"/>
              </a:solidFill>
            </a:ln>
          </p:spPr>
          <p:txBody>
            <a:bodyPr wrap="square" lIns="0" tIns="0" rIns="0" bIns="0" rtlCol="0"/>
            <a:lstStyle/>
            <a:p/>
          </p:txBody>
        </p:sp>
        <p:sp>
          <p:nvSpPr>
            <p:cNvPr id="4920" name="object 4920" descr=""/>
            <p:cNvSpPr/>
            <p:nvPr/>
          </p:nvSpPr>
          <p:spPr>
            <a:xfrm>
              <a:off x="2386476" y="9005785"/>
              <a:ext cx="17780" cy="0"/>
            </a:xfrm>
            <a:custGeom>
              <a:avLst/>
              <a:gdLst/>
              <a:ahLst/>
              <a:cxnLst/>
              <a:rect l="l" t="t" r="r" b="b"/>
              <a:pathLst>
                <a:path w="17780" h="0">
                  <a:moveTo>
                    <a:pt x="17183" y="0"/>
                  </a:moveTo>
                  <a:lnTo>
                    <a:pt x="15722" y="0"/>
                  </a:lnTo>
                  <a:lnTo>
                    <a:pt x="12001" y="0"/>
                  </a:lnTo>
                  <a:lnTo>
                    <a:pt x="6489" y="0"/>
                  </a:lnTo>
                  <a:lnTo>
                    <a:pt x="0" y="0"/>
                  </a:lnTo>
                </a:path>
              </a:pathLst>
            </a:custGeom>
            <a:ln w="3175">
              <a:solidFill>
                <a:srgbClr val="565658"/>
              </a:solidFill>
            </a:ln>
          </p:spPr>
          <p:txBody>
            <a:bodyPr wrap="square" lIns="0" tIns="0" rIns="0" bIns="0" rtlCol="0"/>
            <a:lstStyle/>
            <a:p/>
          </p:txBody>
        </p:sp>
        <p:sp>
          <p:nvSpPr>
            <p:cNvPr id="4921" name="object 4921" descr=""/>
            <p:cNvSpPr/>
            <p:nvPr/>
          </p:nvSpPr>
          <p:spPr>
            <a:xfrm>
              <a:off x="2155673" y="8982023"/>
              <a:ext cx="17780" cy="0"/>
            </a:xfrm>
            <a:custGeom>
              <a:avLst/>
              <a:gdLst/>
              <a:ahLst/>
              <a:cxnLst/>
              <a:rect l="l" t="t" r="r" b="b"/>
              <a:pathLst>
                <a:path w="17780" h="0">
                  <a:moveTo>
                    <a:pt x="0" y="0"/>
                  </a:moveTo>
                  <a:lnTo>
                    <a:pt x="1473" y="0"/>
                  </a:lnTo>
                  <a:lnTo>
                    <a:pt x="5207" y="0"/>
                  </a:lnTo>
                  <a:lnTo>
                    <a:pt x="10718" y="0"/>
                  </a:lnTo>
                  <a:lnTo>
                    <a:pt x="17195" y="0"/>
                  </a:lnTo>
                </a:path>
              </a:pathLst>
            </a:custGeom>
            <a:ln w="3175">
              <a:solidFill>
                <a:srgbClr val="565658"/>
              </a:solidFill>
            </a:ln>
          </p:spPr>
          <p:txBody>
            <a:bodyPr wrap="square" lIns="0" tIns="0" rIns="0" bIns="0" rtlCol="0"/>
            <a:lstStyle/>
            <a:p/>
          </p:txBody>
        </p:sp>
        <p:sp>
          <p:nvSpPr>
            <p:cNvPr id="4922" name="object 4922" descr=""/>
            <p:cNvSpPr/>
            <p:nvPr/>
          </p:nvSpPr>
          <p:spPr>
            <a:xfrm>
              <a:off x="2154972" y="8977273"/>
              <a:ext cx="2540" cy="2540"/>
            </a:xfrm>
            <a:custGeom>
              <a:avLst/>
              <a:gdLst/>
              <a:ahLst/>
              <a:cxnLst/>
              <a:rect l="l" t="t" r="r" b="b"/>
              <a:pathLst>
                <a:path w="2539" h="2540">
                  <a:moveTo>
                    <a:pt x="2374" y="0"/>
                  </a:moveTo>
                  <a:lnTo>
                    <a:pt x="1473" y="190"/>
                  </a:lnTo>
                  <a:lnTo>
                    <a:pt x="673" y="698"/>
                  </a:lnTo>
                  <a:lnTo>
                    <a:pt x="165" y="1473"/>
                  </a:lnTo>
                  <a:lnTo>
                    <a:pt x="0" y="2387"/>
                  </a:lnTo>
                </a:path>
              </a:pathLst>
            </a:custGeom>
            <a:ln w="3175">
              <a:solidFill>
                <a:srgbClr val="565658"/>
              </a:solidFill>
            </a:ln>
          </p:spPr>
          <p:txBody>
            <a:bodyPr wrap="square" lIns="0" tIns="0" rIns="0" bIns="0" rtlCol="0"/>
            <a:lstStyle/>
            <a:p/>
          </p:txBody>
        </p:sp>
        <p:sp>
          <p:nvSpPr>
            <p:cNvPr id="4923" name="object 4923" descr=""/>
            <p:cNvSpPr/>
            <p:nvPr/>
          </p:nvSpPr>
          <p:spPr>
            <a:xfrm>
              <a:off x="2155680" y="9005785"/>
              <a:ext cx="17780" cy="0"/>
            </a:xfrm>
            <a:custGeom>
              <a:avLst/>
              <a:gdLst/>
              <a:ahLst/>
              <a:cxnLst/>
              <a:rect l="l" t="t" r="r" b="b"/>
              <a:pathLst>
                <a:path w="17780" h="0">
                  <a:moveTo>
                    <a:pt x="17195" y="0"/>
                  </a:moveTo>
                  <a:lnTo>
                    <a:pt x="10693" y="0"/>
                  </a:lnTo>
                  <a:lnTo>
                    <a:pt x="5207" y="0"/>
                  </a:lnTo>
                  <a:lnTo>
                    <a:pt x="1460" y="0"/>
                  </a:lnTo>
                  <a:lnTo>
                    <a:pt x="0" y="0"/>
                  </a:lnTo>
                </a:path>
              </a:pathLst>
            </a:custGeom>
            <a:ln w="3175">
              <a:solidFill>
                <a:srgbClr val="565658"/>
              </a:solidFill>
            </a:ln>
          </p:spPr>
          <p:txBody>
            <a:bodyPr wrap="square" lIns="0" tIns="0" rIns="0" bIns="0" rtlCol="0"/>
            <a:lstStyle/>
            <a:p/>
          </p:txBody>
        </p:sp>
        <p:sp>
          <p:nvSpPr>
            <p:cNvPr id="4924" name="object 4924" descr=""/>
            <p:cNvSpPr/>
            <p:nvPr/>
          </p:nvSpPr>
          <p:spPr>
            <a:xfrm>
              <a:off x="2157347" y="8977273"/>
              <a:ext cx="20955" cy="0"/>
            </a:xfrm>
            <a:custGeom>
              <a:avLst/>
              <a:gdLst/>
              <a:ahLst/>
              <a:cxnLst/>
              <a:rect l="l" t="t" r="r" b="b"/>
              <a:pathLst>
                <a:path w="20955" h="0">
                  <a:moveTo>
                    <a:pt x="0" y="0"/>
                  </a:moveTo>
                  <a:lnTo>
                    <a:pt x="12700" y="0"/>
                  </a:lnTo>
                  <a:lnTo>
                    <a:pt x="14604" y="0"/>
                  </a:lnTo>
                  <a:lnTo>
                    <a:pt x="20548" y="0"/>
                  </a:lnTo>
                </a:path>
              </a:pathLst>
            </a:custGeom>
            <a:ln w="3175">
              <a:solidFill>
                <a:srgbClr val="565658"/>
              </a:solidFill>
            </a:ln>
          </p:spPr>
          <p:txBody>
            <a:bodyPr wrap="square" lIns="0" tIns="0" rIns="0" bIns="0" rtlCol="0"/>
            <a:lstStyle/>
            <a:p/>
          </p:txBody>
        </p:sp>
        <p:sp>
          <p:nvSpPr>
            <p:cNvPr id="4925" name="object 4925" descr=""/>
            <p:cNvSpPr/>
            <p:nvPr/>
          </p:nvSpPr>
          <p:spPr>
            <a:xfrm>
              <a:off x="2177911" y="8971024"/>
              <a:ext cx="4445" cy="6350"/>
            </a:xfrm>
            <a:custGeom>
              <a:avLst/>
              <a:gdLst/>
              <a:ahLst/>
              <a:cxnLst/>
              <a:rect l="l" t="t" r="r" b="b"/>
              <a:pathLst>
                <a:path w="4444" h="6350">
                  <a:moveTo>
                    <a:pt x="0" y="6248"/>
                  </a:moveTo>
                  <a:lnTo>
                    <a:pt x="1739" y="5765"/>
                  </a:lnTo>
                  <a:lnTo>
                    <a:pt x="3187" y="4406"/>
                  </a:lnTo>
                  <a:lnTo>
                    <a:pt x="4140" y="2362"/>
                  </a:lnTo>
                  <a:lnTo>
                    <a:pt x="4406" y="0"/>
                  </a:lnTo>
                </a:path>
              </a:pathLst>
            </a:custGeom>
            <a:ln w="3175">
              <a:solidFill>
                <a:srgbClr val="565658"/>
              </a:solidFill>
            </a:ln>
          </p:spPr>
          <p:txBody>
            <a:bodyPr wrap="square" lIns="0" tIns="0" rIns="0" bIns="0" rtlCol="0"/>
            <a:lstStyle/>
            <a:p/>
          </p:txBody>
        </p:sp>
        <p:sp>
          <p:nvSpPr>
            <p:cNvPr id="4926" name="object 4926" descr=""/>
            <p:cNvSpPr/>
            <p:nvPr/>
          </p:nvSpPr>
          <p:spPr>
            <a:xfrm>
              <a:off x="2377027" y="8971024"/>
              <a:ext cx="4445" cy="6350"/>
            </a:xfrm>
            <a:custGeom>
              <a:avLst/>
              <a:gdLst/>
              <a:ahLst/>
              <a:cxnLst/>
              <a:rect l="l" t="t" r="r" b="b"/>
              <a:pathLst>
                <a:path w="4444" h="6350">
                  <a:moveTo>
                    <a:pt x="4406" y="6248"/>
                  </a:moveTo>
                  <a:lnTo>
                    <a:pt x="2679" y="5765"/>
                  </a:lnTo>
                  <a:lnTo>
                    <a:pt x="1206" y="4406"/>
                  </a:lnTo>
                  <a:lnTo>
                    <a:pt x="279" y="2362"/>
                  </a:lnTo>
                  <a:lnTo>
                    <a:pt x="0" y="0"/>
                  </a:lnTo>
                </a:path>
              </a:pathLst>
            </a:custGeom>
            <a:ln w="3175">
              <a:solidFill>
                <a:srgbClr val="565658"/>
              </a:solidFill>
            </a:ln>
          </p:spPr>
          <p:txBody>
            <a:bodyPr wrap="square" lIns="0" tIns="0" rIns="0" bIns="0" rtlCol="0"/>
            <a:lstStyle/>
            <a:p/>
          </p:txBody>
        </p:sp>
        <p:sp>
          <p:nvSpPr>
            <p:cNvPr id="4927" name="object 4927" descr=""/>
            <p:cNvSpPr/>
            <p:nvPr/>
          </p:nvSpPr>
          <p:spPr>
            <a:xfrm>
              <a:off x="2154462" y="8982227"/>
              <a:ext cx="635" cy="12065"/>
            </a:xfrm>
            <a:custGeom>
              <a:avLst/>
              <a:gdLst/>
              <a:ahLst/>
              <a:cxnLst/>
              <a:rect l="l" t="t" r="r" b="b"/>
              <a:pathLst>
                <a:path w="635" h="12065">
                  <a:moveTo>
                    <a:pt x="393" y="0"/>
                  </a:moveTo>
                  <a:lnTo>
                    <a:pt x="381" y="2679"/>
                  </a:lnTo>
                  <a:lnTo>
                    <a:pt x="292" y="7315"/>
                  </a:lnTo>
                  <a:lnTo>
                    <a:pt x="139" y="10591"/>
                  </a:lnTo>
                  <a:lnTo>
                    <a:pt x="0" y="11887"/>
                  </a:lnTo>
                </a:path>
              </a:pathLst>
            </a:custGeom>
            <a:ln w="3175">
              <a:solidFill>
                <a:srgbClr val="565658"/>
              </a:solidFill>
            </a:ln>
          </p:spPr>
          <p:txBody>
            <a:bodyPr wrap="square" lIns="0" tIns="0" rIns="0" bIns="0" rtlCol="0"/>
            <a:lstStyle/>
            <a:p/>
          </p:txBody>
        </p:sp>
        <p:sp>
          <p:nvSpPr>
            <p:cNvPr id="4928" name="object 4928" descr=""/>
            <p:cNvSpPr/>
            <p:nvPr/>
          </p:nvSpPr>
          <p:spPr>
            <a:xfrm>
              <a:off x="2172875" y="8982023"/>
              <a:ext cx="34925" cy="0"/>
            </a:xfrm>
            <a:custGeom>
              <a:avLst/>
              <a:gdLst/>
              <a:ahLst/>
              <a:cxnLst/>
              <a:rect l="l" t="t" r="r" b="b"/>
              <a:pathLst>
                <a:path w="34925" h="0">
                  <a:moveTo>
                    <a:pt x="0" y="0"/>
                  </a:moveTo>
                  <a:lnTo>
                    <a:pt x="34899" y="0"/>
                  </a:lnTo>
                </a:path>
              </a:pathLst>
            </a:custGeom>
            <a:ln w="3175">
              <a:solidFill>
                <a:srgbClr val="565658"/>
              </a:solidFill>
            </a:ln>
          </p:spPr>
          <p:txBody>
            <a:bodyPr wrap="square" lIns="0" tIns="0" rIns="0" bIns="0" rtlCol="0"/>
            <a:lstStyle/>
            <a:p/>
          </p:txBody>
        </p:sp>
        <p:sp>
          <p:nvSpPr>
            <p:cNvPr id="4929" name="object 4929" descr=""/>
            <p:cNvSpPr/>
            <p:nvPr/>
          </p:nvSpPr>
          <p:spPr>
            <a:xfrm>
              <a:off x="2170482" y="8971338"/>
              <a:ext cx="0" cy="6350"/>
            </a:xfrm>
            <a:custGeom>
              <a:avLst/>
              <a:gdLst/>
              <a:ahLst/>
              <a:cxnLst/>
              <a:rect l="l" t="t" r="r" b="b"/>
              <a:pathLst>
                <a:path w="0" h="6350">
                  <a:moveTo>
                    <a:pt x="0" y="0"/>
                  </a:moveTo>
                  <a:lnTo>
                    <a:pt x="0" y="5956"/>
                  </a:lnTo>
                </a:path>
              </a:pathLst>
            </a:custGeom>
            <a:ln w="3175">
              <a:solidFill>
                <a:srgbClr val="565658"/>
              </a:solidFill>
            </a:ln>
          </p:spPr>
          <p:txBody>
            <a:bodyPr wrap="square" lIns="0" tIns="0" rIns="0" bIns="0" rtlCol="0"/>
            <a:lstStyle/>
            <a:p/>
          </p:txBody>
        </p:sp>
        <p:sp>
          <p:nvSpPr>
            <p:cNvPr id="4930" name="object 4930" descr=""/>
            <p:cNvSpPr/>
            <p:nvPr/>
          </p:nvSpPr>
          <p:spPr>
            <a:xfrm>
              <a:off x="2405796" y="8977769"/>
              <a:ext cx="635" cy="28575"/>
            </a:xfrm>
            <a:custGeom>
              <a:avLst/>
              <a:gdLst/>
              <a:ahLst/>
              <a:cxnLst/>
              <a:rect l="l" t="t" r="r" b="b"/>
              <a:pathLst>
                <a:path w="635" h="28575">
                  <a:moveTo>
                    <a:pt x="342" y="28016"/>
                  </a:moveTo>
                  <a:lnTo>
                    <a:pt x="139" y="14096"/>
                  </a:lnTo>
                  <a:lnTo>
                    <a:pt x="0" y="0"/>
                  </a:lnTo>
                </a:path>
              </a:pathLst>
            </a:custGeom>
            <a:ln w="3175">
              <a:solidFill>
                <a:srgbClr val="565658"/>
              </a:solidFill>
            </a:ln>
          </p:spPr>
          <p:txBody>
            <a:bodyPr wrap="square" lIns="0" tIns="0" rIns="0" bIns="0" rtlCol="0"/>
            <a:lstStyle/>
            <a:p/>
          </p:txBody>
        </p:sp>
        <p:sp>
          <p:nvSpPr>
            <p:cNvPr id="4931" name="object 4931" descr=""/>
            <p:cNvSpPr/>
            <p:nvPr/>
          </p:nvSpPr>
          <p:spPr>
            <a:xfrm>
              <a:off x="2404381" y="8979648"/>
              <a:ext cx="1270" cy="0"/>
            </a:xfrm>
            <a:custGeom>
              <a:avLst/>
              <a:gdLst/>
              <a:ahLst/>
              <a:cxnLst/>
              <a:rect l="l" t="t" r="r" b="b"/>
              <a:pathLst>
                <a:path w="1269" h="0">
                  <a:moveTo>
                    <a:pt x="888" y="0"/>
                  </a:moveTo>
                  <a:lnTo>
                    <a:pt x="63" y="0"/>
                  </a:lnTo>
                  <a:lnTo>
                    <a:pt x="0" y="0"/>
                  </a:lnTo>
                </a:path>
              </a:pathLst>
            </a:custGeom>
            <a:ln w="3175">
              <a:solidFill>
                <a:srgbClr val="565658"/>
              </a:solidFill>
            </a:ln>
          </p:spPr>
          <p:txBody>
            <a:bodyPr wrap="square" lIns="0" tIns="0" rIns="0" bIns="0" rtlCol="0"/>
            <a:lstStyle/>
            <a:p/>
          </p:txBody>
        </p:sp>
        <p:sp>
          <p:nvSpPr>
            <p:cNvPr id="4932" name="object 4932" descr=""/>
            <p:cNvSpPr/>
            <p:nvPr/>
          </p:nvSpPr>
          <p:spPr>
            <a:xfrm>
              <a:off x="2148914" y="8971338"/>
              <a:ext cx="8890" cy="6350"/>
            </a:xfrm>
            <a:custGeom>
              <a:avLst/>
              <a:gdLst/>
              <a:ahLst/>
              <a:cxnLst/>
              <a:rect l="l" t="t" r="r" b="b"/>
              <a:pathLst>
                <a:path w="8889" h="6350">
                  <a:moveTo>
                    <a:pt x="0" y="0"/>
                  </a:moveTo>
                  <a:lnTo>
                    <a:pt x="2235" y="1600"/>
                  </a:lnTo>
                  <a:lnTo>
                    <a:pt x="3136" y="2222"/>
                  </a:lnTo>
                  <a:lnTo>
                    <a:pt x="5981" y="4267"/>
                  </a:lnTo>
                  <a:lnTo>
                    <a:pt x="7734" y="5537"/>
                  </a:lnTo>
                  <a:lnTo>
                    <a:pt x="8166" y="5816"/>
                  </a:lnTo>
                  <a:lnTo>
                    <a:pt x="8293" y="5930"/>
                  </a:lnTo>
                </a:path>
              </a:pathLst>
            </a:custGeom>
            <a:ln w="3175">
              <a:solidFill>
                <a:srgbClr val="565658"/>
              </a:solidFill>
            </a:ln>
          </p:spPr>
          <p:txBody>
            <a:bodyPr wrap="square" lIns="0" tIns="0" rIns="0" bIns="0" rtlCol="0"/>
            <a:lstStyle/>
            <a:p/>
          </p:txBody>
        </p:sp>
        <p:sp>
          <p:nvSpPr>
            <p:cNvPr id="4933" name="object 4933" descr=""/>
            <p:cNvSpPr/>
            <p:nvPr/>
          </p:nvSpPr>
          <p:spPr>
            <a:xfrm>
              <a:off x="2405284" y="8977781"/>
              <a:ext cx="635" cy="1905"/>
            </a:xfrm>
            <a:custGeom>
              <a:avLst/>
              <a:gdLst/>
              <a:ahLst/>
              <a:cxnLst/>
              <a:rect l="l" t="t" r="r" b="b"/>
              <a:pathLst>
                <a:path w="635" h="1904">
                  <a:moveTo>
                    <a:pt x="495" y="0"/>
                  </a:moveTo>
                  <a:lnTo>
                    <a:pt x="330" y="1028"/>
                  </a:lnTo>
                  <a:lnTo>
                    <a:pt x="0" y="1866"/>
                  </a:lnTo>
                </a:path>
              </a:pathLst>
            </a:custGeom>
            <a:ln w="3175">
              <a:solidFill>
                <a:srgbClr val="565658"/>
              </a:solidFill>
            </a:ln>
          </p:spPr>
          <p:txBody>
            <a:bodyPr wrap="square" lIns="0" tIns="0" rIns="0" bIns="0" rtlCol="0"/>
            <a:lstStyle/>
            <a:p/>
          </p:txBody>
        </p:sp>
        <p:sp>
          <p:nvSpPr>
            <p:cNvPr id="4934" name="object 4934" descr=""/>
            <p:cNvSpPr/>
            <p:nvPr/>
          </p:nvSpPr>
          <p:spPr>
            <a:xfrm>
              <a:off x="2170482" y="8971033"/>
              <a:ext cx="5080" cy="635"/>
            </a:xfrm>
            <a:custGeom>
              <a:avLst/>
              <a:gdLst/>
              <a:ahLst/>
              <a:cxnLst/>
              <a:rect l="l" t="t" r="r" b="b"/>
              <a:pathLst>
                <a:path w="5080" h="634">
                  <a:moveTo>
                    <a:pt x="0" y="304"/>
                  </a:moveTo>
                  <a:lnTo>
                    <a:pt x="1790" y="190"/>
                  </a:lnTo>
                  <a:lnTo>
                    <a:pt x="3403" y="50"/>
                  </a:lnTo>
                  <a:lnTo>
                    <a:pt x="4699" y="0"/>
                  </a:lnTo>
                </a:path>
              </a:pathLst>
            </a:custGeom>
            <a:ln w="3175">
              <a:solidFill>
                <a:srgbClr val="565658"/>
              </a:solidFill>
            </a:ln>
          </p:spPr>
          <p:txBody>
            <a:bodyPr wrap="square" lIns="0" tIns="0" rIns="0" bIns="0" rtlCol="0"/>
            <a:lstStyle/>
            <a:p/>
          </p:txBody>
        </p:sp>
        <p:sp>
          <p:nvSpPr>
            <p:cNvPr id="4935" name="object 4935" descr=""/>
            <p:cNvSpPr/>
            <p:nvPr/>
          </p:nvSpPr>
          <p:spPr>
            <a:xfrm>
              <a:off x="2148925" y="8971342"/>
              <a:ext cx="6350" cy="8890"/>
            </a:xfrm>
            <a:custGeom>
              <a:avLst/>
              <a:gdLst/>
              <a:ahLst/>
              <a:cxnLst/>
              <a:rect l="l" t="t" r="r" b="b"/>
              <a:pathLst>
                <a:path w="6350" h="8890">
                  <a:moveTo>
                    <a:pt x="5930" y="8305"/>
                  </a:moveTo>
                  <a:lnTo>
                    <a:pt x="5803" y="8140"/>
                  </a:lnTo>
                  <a:lnTo>
                    <a:pt x="5537" y="7747"/>
                  </a:lnTo>
                  <a:lnTo>
                    <a:pt x="4254" y="5969"/>
                  </a:lnTo>
                  <a:lnTo>
                    <a:pt x="2171" y="3048"/>
                  </a:lnTo>
                  <a:lnTo>
                    <a:pt x="1587" y="2222"/>
                  </a:lnTo>
                  <a:lnTo>
                    <a:pt x="0" y="0"/>
                  </a:lnTo>
                </a:path>
              </a:pathLst>
            </a:custGeom>
            <a:ln w="3175">
              <a:solidFill>
                <a:srgbClr val="565658"/>
              </a:solidFill>
            </a:ln>
          </p:spPr>
          <p:txBody>
            <a:bodyPr wrap="square" lIns="0" tIns="0" rIns="0" bIns="0" rtlCol="0"/>
            <a:lstStyle/>
            <a:p/>
          </p:txBody>
        </p:sp>
        <p:sp>
          <p:nvSpPr>
            <p:cNvPr id="4936" name="object 4936" descr=""/>
            <p:cNvSpPr/>
            <p:nvPr/>
          </p:nvSpPr>
          <p:spPr>
            <a:xfrm>
              <a:off x="2148925" y="8982227"/>
              <a:ext cx="6350" cy="0"/>
            </a:xfrm>
            <a:custGeom>
              <a:avLst/>
              <a:gdLst/>
              <a:ahLst/>
              <a:cxnLst/>
              <a:rect l="l" t="t" r="r" b="b"/>
              <a:pathLst>
                <a:path w="6350" h="0">
                  <a:moveTo>
                    <a:pt x="5930" y="0"/>
                  </a:moveTo>
                  <a:lnTo>
                    <a:pt x="5410" y="0"/>
                  </a:lnTo>
                  <a:lnTo>
                    <a:pt x="4102" y="0"/>
                  </a:lnTo>
                  <a:lnTo>
                    <a:pt x="2222" y="0"/>
                  </a:lnTo>
                  <a:lnTo>
                    <a:pt x="0" y="0"/>
                  </a:lnTo>
                </a:path>
              </a:pathLst>
            </a:custGeom>
            <a:ln w="3175">
              <a:solidFill>
                <a:srgbClr val="565658"/>
              </a:solidFill>
            </a:ln>
          </p:spPr>
          <p:txBody>
            <a:bodyPr wrap="square" lIns="0" tIns="0" rIns="0" bIns="0" rtlCol="0"/>
            <a:lstStyle/>
            <a:p/>
          </p:txBody>
        </p:sp>
        <p:sp>
          <p:nvSpPr>
            <p:cNvPr id="4937" name="object 4937" descr=""/>
            <p:cNvSpPr/>
            <p:nvPr/>
          </p:nvSpPr>
          <p:spPr>
            <a:xfrm>
              <a:off x="2404812" y="8971018"/>
              <a:ext cx="3810" cy="5080"/>
            </a:xfrm>
            <a:custGeom>
              <a:avLst/>
              <a:gdLst/>
              <a:ahLst/>
              <a:cxnLst/>
              <a:rect l="l" t="t" r="r" b="b"/>
              <a:pathLst>
                <a:path w="3810" h="5079">
                  <a:moveTo>
                    <a:pt x="0" y="4914"/>
                  </a:moveTo>
                  <a:lnTo>
                    <a:pt x="355" y="4381"/>
                  </a:lnTo>
                  <a:lnTo>
                    <a:pt x="1714" y="2349"/>
                  </a:lnTo>
                  <a:lnTo>
                    <a:pt x="2590" y="1155"/>
                  </a:lnTo>
                  <a:lnTo>
                    <a:pt x="3467" y="25"/>
                  </a:lnTo>
                </a:path>
              </a:pathLst>
            </a:custGeom>
            <a:ln w="3175">
              <a:solidFill>
                <a:srgbClr val="565658"/>
              </a:solidFill>
            </a:ln>
          </p:spPr>
          <p:txBody>
            <a:bodyPr wrap="square" lIns="0" tIns="0" rIns="0" bIns="0" rtlCol="0"/>
            <a:lstStyle/>
            <a:p/>
          </p:txBody>
        </p:sp>
        <p:sp>
          <p:nvSpPr>
            <p:cNvPr id="4938" name="object 4938" descr=""/>
            <p:cNvSpPr/>
            <p:nvPr/>
          </p:nvSpPr>
          <p:spPr>
            <a:xfrm>
              <a:off x="2402914" y="8975952"/>
              <a:ext cx="1905" cy="1905"/>
            </a:xfrm>
            <a:custGeom>
              <a:avLst/>
              <a:gdLst/>
              <a:ahLst/>
              <a:cxnLst/>
              <a:rect l="l" t="t" r="r" b="b"/>
              <a:pathLst>
                <a:path w="1905" h="1904">
                  <a:moveTo>
                    <a:pt x="0" y="1320"/>
                  </a:moveTo>
                  <a:lnTo>
                    <a:pt x="1168" y="825"/>
                  </a:lnTo>
                  <a:lnTo>
                    <a:pt x="1905" y="0"/>
                  </a:lnTo>
                </a:path>
              </a:pathLst>
            </a:custGeom>
            <a:ln w="3175">
              <a:solidFill>
                <a:srgbClr val="565658"/>
              </a:solidFill>
            </a:ln>
          </p:spPr>
          <p:txBody>
            <a:bodyPr wrap="square" lIns="0" tIns="0" rIns="0" bIns="0" rtlCol="0"/>
            <a:lstStyle/>
            <a:p/>
          </p:txBody>
        </p:sp>
        <p:sp>
          <p:nvSpPr>
            <p:cNvPr id="4939" name="object 4939" descr=""/>
            <p:cNvSpPr/>
            <p:nvPr/>
          </p:nvSpPr>
          <p:spPr>
            <a:xfrm>
              <a:off x="2148514" y="8988172"/>
              <a:ext cx="6350" cy="6350"/>
            </a:xfrm>
            <a:custGeom>
              <a:avLst/>
              <a:gdLst/>
              <a:ahLst/>
              <a:cxnLst/>
              <a:rect l="l" t="t" r="r" b="b"/>
              <a:pathLst>
                <a:path w="6350" h="6350">
                  <a:moveTo>
                    <a:pt x="5930" y="5930"/>
                  </a:moveTo>
                  <a:lnTo>
                    <a:pt x="5486" y="3657"/>
                  </a:lnTo>
                  <a:lnTo>
                    <a:pt x="4191" y="1739"/>
                  </a:lnTo>
                  <a:lnTo>
                    <a:pt x="2273" y="444"/>
                  </a:lnTo>
                  <a:lnTo>
                    <a:pt x="0" y="0"/>
                  </a:lnTo>
                </a:path>
              </a:pathLst>
            </a:custGeom>
            <a:ln w="3175">
              <a:solidFill>
                <a:srgbClr val="565658"/>
              </a:solidFill>
            </a:ln>
          </p:spPr>
          <p:txBody>
            <a:bodyPr wrap="square" lIns="0" tIns="0" rIns="0" bIns="0" rtlCol="0"/>
            <a:lstStyle/>
            <a:p/>
          </p:txBody>
        </p:sp>
        <p:sp>
          <p:nvSpPr>
            <p:cNvPr id="4940" name="object 4940" descr=""/>
            <p:cNvSpPr/>
            <p:nvPr/>
          </p:nvSpPr>
          <p:spPr>
            <a:xfrm>
              <a:off x="2170482" y="8971024"/>
              <a:ext cx="5080" cy="6350"/>
            </a:xfrm>
            <a:custGeom>
              <a:avLst/>
              <a:gdLst/>
              <a:ahLst/>
              <a:cxnLst/>
              <a:rect l="l" t="t" r="r" b="b"/>
              <a:pathLst>
                <a:path w="5080" h="6350">
                  <a:moveTo>
                    <a:pt x="0" y="6248"/>
                  </a:moveTo>
                  <a:lnTo>
                    <a:pt x="1854" y="5765"/>
                  </a:lnTo>
                  <a:lnTo>
                    <a:pt x="3429" y="4406"/>
                  </a:lnTo>
                  <a:lnTo>
                    <a:pt x="4445" y="2362"/>
                  </a:lnTo>
                  <a:lnTo>
                    <a:pt x="4699" y="0"/>
                  </a:lnTo>
                </a:path>
              </a:pathLst>
            </a:custGeom>
            <a:ln w="3175">
              <a:solidFill>
                <a:srgbClr val="565658"/>
              </a:solidFill>
            </a:ln>
          </p:spPr>
          <p:txBody>
            <a:bodyPr wrap="square" lIns="0" tIns="0" rIns="0" bIns="0" rtlCol="0"/>
            <a:lstStyle/>
            <a:p/>
          </p:txBody>
        </p:sp>
        <p:sp>
          <p:nvSpPr>
            <p:cNvPr id="4941" name="object 4941" descr=""/>
            <p:cNvSpPr/>
            <p:nvPr/>
          </p:nvSpPr>
          <p:spPr>
            <a:xfrm>
              <a:off x="2148517" y="8982237"/>
              <a:ext cx="635" cy="6350"/>
            </a:xfrm>
            <a:custGeom>
              <a:avLst/>
              <a:gdLst/>
              <a:ahLst/>
              <a:cxnLst/>
              <a:rect l="l" t="t" r="r" b="b"/>
              <a:pathLst>
                <a:path w="635" h="6350">
                  <a:moveTo>
                    <a:pt x="0" y="5930"/>
                  </a:moveTo>
                  <a:lnTo>
                    <a:pt x="190" y="5283"/>
                  </a:lnTo>
                  <a:lnTo>
                    <a:pt x="279" y="4102"/>
                  </a:lnTo>
                  <a:lnTo>
                    <a:pt x="292" y="3657"/>
                  </a:lnTo>
                  <a:lnTo>
                    <a:pt x="355" y="2222"/>
                  </a:lnTo>
                  <a:lnTo>
                    <a:pt x="368" y="1333"/>
                  </a:lnTo>
                  <a:lnTo>
                    <a:pt x="393" y="0"/>
                  </a:lnTo>
                </a:path>
              </a:pathLst>
            </a:custGeom>
            <a:ln w="3175">
              <a:solidFill>
                <a:srgbClr val="565658"/>
              </a:solidFill>
            </a:ln>
          </p:spPr>
          <p:txBody>
            <a:bodyPr wrap="square" lIns="0" tIns="0" rIns="0" bIns="0" rtlCol="0"/>
            <a:lstStyle/>
            <a:p/>
          </p:txBody>
        </p:sp>
        <p:sp>
          <p:nvSpPr>
            <p:cNvPr id="4942" name="object 4942" descr=""/>
            <p:cNvSpPr/>
            <p:nvPr/>
          </p:nvSpPr>
          <p:spPr>
            <a:xfrm>
              <a:off x="2154862" y="8977273"/>
              <a:ext cx="2540" cy="2540"/>
            </a:xfrm>
            <a:custGeom>
              <a:avLst/>
              <a:gdLst/>
              <a:ahLst/>
              <a:cxnLst/>
              <a:rect l="l" t="t" r="r" b="b"/>
              <a:pathLst>
                <a:path w="2539" h="2540">
                  <a:moveTo>
                    <a:pt x="2374" y="0"/>
                  </a:moveTo>
                  <a:lnTo>
                    <a:pt x="1460" y="190"/>
                  </a:lnTo>
                  <a:lnTo>
                    <a:pt x="698" y="698"/>
                  </a:lnTo>
                  <a:lnTo>
                    <a:pt x="177" y="1473"/>
                  </a:lnTo>
                  <a:lnTo>
                    <a:pt x="0" y="2387"/>
                  </a:lnTo>
                </a:path>
              </a:pathLst>
            </a:custGeom>
            <a:ln w="3175">
              <a:solidFill>
                <a:srgbClr val="565658"/>
              </a:solidFill>
            </a:ln>
          </p:spPr>
          <p:txBody>
            <a:bodyPr wrap="square" lIns="0" tIns="0" rIns="0" bIns="0" rtlCol="0"/>
            <a:lstStyle/>
            <a:p/>
          </p:txBody>
        </p:sp>
        <p:sp>
          <p:nvSpPr>
            <p:cNvPr id="4943" name="object 4943" descr=""/>
            <p:cNvSpPr/>
            <p:nvPr/>
          </p:nvSpPr>
          <p:spPr>
            <a:xfrm>
              <a:off x="2157770" y="8786918"/>
              <a:ext cx="1270" cy="4445"/>
            </a:xfrm>
            <a:custGeom>
              <a:avLst/>
              <a:gdLst/>
              <a:ahLst/>
              <a:cxnLst/>
              <a:rect l="l" t="t" r="r" b="b"/>
              <a:pathLst>
                <a:path w="1269" h="4445">
                  <a:moveTo>
                    <a:pt x="1041" y="3873"/>
                  </a:moveTo>
                  <a:lnTo>
                    <a:pt x="863" y="2819"/>
                  </a:lnTo>
                  <a:lnTo>
                    <a:pt x="0" y="0"/>
                  </a:lnTo>
                </a:path>
              </a:pathLst>
            </a:custGeom>
            <a:ln w="3175">
              <a:solidFill>
                <a:srgbClr val="565658"/>
              </a:solidFill>
            </a:ln>
          </p:spPr>
          <p:txBody>
            <a:bodyPr wrap="square" lIns="0" tIns="0" rIns="0" bIns="0" rtlCol="0"/>
            <a:lstStyle/>
            <a:p/>
          </p:txBody>
        </p:sp>
        <p:sp>
          <p:nvSpPr>
            <p:cNvPr id="4944" name="object 4944" descr=""/>
            <p:cNvSpPr/>
            <p:nvPr/>
          </p:nvSpPr>
          <p:spPr>
            <a:xfrm>
              <a:off x="2157782" y="8784680"/>
              <a:ext cx="5080" cy="2540"/>
            </a:xfrm>
            <a:custGeom>
              <a:avLst/>
              <a:gdLst/>
              <a:ahLst/>
              <a:cxnLst/>
              <a:rect l="l" t="t" r="r" b="b"/>
              <a:pathLst>
                <a:path w="5080" h="2540">
                  <a:moveTo>
                    <a:pt x="0" y="2235"/>
                  </a:moveTo>
                  <a:lnTo>
                    <a:pt x="1930" y="1612"/>
                  </a:lnTo>
                  <a:lnTo>
                    <a:pt x="3644" y="825"/>
                  </a:lnTo>
                  <a:lnTo>
                    <a:pt x="4914" y="0"/>
                  </a:lnTo>
                </a:path>
              </a:pathLst>
            </a:custGeom>
            <a:ln w="3175">
              <a:solidFill>
                <a:srgbClr val="565658"/>
              </a:solidFill>
            </a:ln>
          </p:spPr>
          <p:txBody>
            <a:bodyPr wrap="square" lIns="0" tIns="0" rIns="0" bIns="0" rtlCol="0"/>
            <a:lstStyle/>
            <a:p/>
          </p:txBody>
        </p:sp>
        <p:sp>
          <p:nvSpPr>
            <p:cNvPr id="4945" name="object 4945" descr=""/>
            <p:cNvSpPr/>
            <p:nvPr/>
          </p:nvSpPr>
          <p:spPr>
            <a:xfrm>
              <a:off x="2402908" y="8977273"/>
              <a:ext cx="2540" cy="2540"/>
            </a:xfrm>
            <a:custGeom>
              <a:avLst/>
              <a:gdLst/>
              <a:ahLst/>
              <a:cxnLst/>
              <a:rect l="l" t="t" r="r" b="b"/>
              <a:pathLst>
                <a:path w="2539" h="2540">
                  <a:moveTo>
                    <a:pt x="2362" y="2374"/>
                  </a:moveTo>
                  <a:lnTo>
                    <a:pt x="2184" y="1473"/>
                  </a:lnTo>
                  <a:lnTo>
                    <a:pt x="1663" y="685"/>
                  </a:lnTo>
                  <a:lnTo>
                    <a:pt x="901" y="177"/>
                  </a:lnTo>
                  <a:lnTo>
                    <a:pt x="0" y="0"/>
                  </a:lnTo>
                </a:path>
              </a:pathLst>
            </a:custGeom>
            <a:ln w="3175">
              <a:solidFill>
                <a:srgbClr val="565658"/>
              </a:solidFill>
            </a:ln>
          </p:spPr>
          <p:txBody>
            <a:bodyPr wrap="square" lIns="0" tIns="0" rIns="0" bIns="0" rtlCol="0"/>
            <a:lstStyle/>
            <a:p/>
          </p:txBody>
        </p:sp>
        <p:sp>
          <p:nvSpPr>
            <p:cNvPr id="4946" name="object 4946" descr=""/>
            <p:cNvSpPr/>
            <p:nvPr/>
          </p:nvSpPr>
          <p:spPr>
            <a:xfrm>
              <a:off x="2158812" y="8790486"/>
              <a:ext cx="5080" cy="635"/>
            </a:xfrm>
            <a:custGeom>
              <a:avLst/>
              <a:gdLst/>
              <a:ahLst/>
              <a:cxnLst/>
              <a:rect l="l" t="t" r="r" b="b"/>
              <a:pathLst>
                <a:path w="5080" h="634">
                  <a:moveTo>
                    <a:pt x="0" y="304"/>
                  </a:moveTo>
                  <a:lnTo>
                    <a:pt x="1866" y="190"/>
                  </a:lnTo>
                  <a:lnTo>
                    <a:pt x="3556" y="50"/>
                  </a:lnTo>
                  <a:lnTo>
                    <a:pt x="4876" y="0"/>
                  </a:lnTo>
                </a:path>
              </a:pathLst>
            </a:custGeom>
            <a:ln w="3175">
              <a:solidFill>
                <a:srgbClr val="565658"/>
              </a:solidFill>
            </a:ln>
          </p:spPr>
          <p:txBody>
            <a:bodyPr wrap="square" lIns="0" tIns="0" rIns="0" bIns="0" rtlCol="0"/>
            <a:lstStyle/>
            <a:p/>
          </p:txBody>
        </p:sp>
        <p:sp>
          <p:nvSpPr>
            <p:cNvPr id="4947" name="object 4947" descr=""/>
            <p:cNvSpPr/>
            <p:nvPr/>
          </p:nvSpPr>
          <p:spPr>
            <a:xfrm>
              <a:off x="2071747" y="8782537"/>
              <a:ext cx="0" cy="8255"/>
            </a:xfrm>
            <a:custGeom>
              <a:avLst/>
              <a:gdLst/>
              <a:ahLst/>
              <a:cxnLst/>
              <a:rect l="l" t="t" r="r" b="b"/>
              <a:pathLst>
                <a:path w="0" h="8254">
                  <a:moveTo>
                    <a:pt x="0" y="0"/>
                  </a:moveTo>
                  <a:lnTo>
                    <a:pt x="0" y="8255"/>
                  </a:lnTo>
                </a:path>
              </a:pathLst>
            </a:custGeom>
            <a:ln w="3175">
              <a:solidFill>
                <a:srgbClr val="565658"/>
              </a:solidFill>
            </a:ln>
          </p:spPr>
          <p:txBody>
            <a:bodyPr wrap="square" lIns="0" tIns="0" rIns="0" bIns="0" rtlCol="0"/>
            <a:lstStyle/>
            <a:p/>
          </p:txBody>
        </p:sp>
        <p:sp>
          <p:nvSpPr>
            <p:cNvPr id="4948" name="object 4948" descr=""/>
            <p:cNvSpPr/>
            <p:nvPr/>
          </p:nvSpPr>
          <p:spPr>
            <a:xfrm>
              <a:off x="2151947" y="8777622"/>
              <a:ext cx="3175" cy="5080"/>
            </a:xfrm>
            <a:custGeom>
              <a:avLst/>
              <a:gdLst/>
              <a:ahLst/>
              <a:cxnLst/>
              <a:rect l="l" t="t" r="r" b="b"/>
              <a:pathLst>
                <a:path w="3175" h="5079">
                  <a:moveTo>
                    <a:pt x="2908" y="4914"/>
                  </a:moveTo>
                  <a:lnTo>
                    <a:pt x="1409" y="2463"/>
                  </a:lnTo>
                  <a:lnTo>
                    <a:pt x="0" y="0"/>
                  </a:lnTo>
                </a:path>
              </a:pathLst>
            </a:custGeom>
            <a:ln w="3175">
              <a:solidFill>
                <a:srgbClr val="565658"/>
              </a:solidFill>
            </a:ln>
          </p:spPr>
          <p:txBody>
            <a:bodyPr wrap="square" lIns="0" tIns="0" rIns="0" bIns="0" rtlCol="0"/>
            <a:lstStyle/>
            <a:p/>
          </p:txBody>
        </p:sp>
        <p:sp>
          <p:nvSpPr>
            <p:cNvPr id="4949" name="object 4949" descr=""/>
            <p:cNvSpPr/>
            <p:nvPr/>
          </p:nvSpPr>
          <p:spPr>
            <a:xfrm>
              <a:off x="2151931" y="8773477"/>
              <a:ext cx="5715" cy="4445"/>
            </a:xfrm>
            <a:custGeom>
              <a:avLst/>
              <a:gdLst/>
              <a:ahLst/>
              <a:cxnLst/>
              <a:rect l="l" t="t" r="r" b="b"/>
              <a:pathLst>
                <a:path w="5714" h="4445">
                  <a:moveTo>
                    <a:pt x="5156" y="0"/>
                  </a:moveTo>
                  <a:lnTo>
                    <a:pt x="3962" y="1739"/>
                  </a:lnTo>
                  <a:lnTo>
                    <a:pt x="2171" y="3174"/>
                  </a:lnTo>
                  <a:lnTo>
                    <a:pt x="0" y="4140"/>
                  </a:lnTo>
                </a:path>
              </a:pathLst>
            </a:custGeom>
            <a:ln w="3175">
              <a:solidFill>
                <a:srgbClr val="565658"/>
              </a:solidFill>
            </a:ln>
          </p:spPr>
          <p:txBody>
            <a:bodyPr wrap="square" lIns="0" tIns="0" rIns="0" bIns="0" rtlCol="0"/>
            <a:lstStyle/>
            <a:p/>
          </p:txBody>
        </p:sp>
        <p:sp>
          <p:nvSpPr>
            <p:cNvPr id="4950" name="object 4950" descr=""/>
            <p:cNvSpPr/>
            <p:nvPr/>
          </p:nvSpPr>
          <p:spPr>
            <a:xfrm>
              <a:off x="2154861" y="8782546"/>
              <a:ext cx="3175" cy="4445"/>
            </a:xfrm>
            <a:custGeom>
              <a:avLst/>
              <a:gdLst/>
              <a:ahLst/>
              <a:cxnLst/>
              <a:rect l="l" t="t" r="r" b="b"/>
              <a:pathLst>
                <a:path w="3175" h="4445">
                  <a:moveTo>
                    <a:pt x="2920" y="4368"/>
                  </a:moveTo>
                  <a:lnTo>
                    <a:pt x="1358" y="1650"/>
                  </a:lnTo>
                  <a:lnTo>
                    <a:pt x="761" y="863"/>
                  </a:lnTo>
                  <a:lnTo>
                    <a:pt x="0" y="0"/>
                  </a:lnTo>
                </a:path>
              </a:pathLst>
            </a:custGeom>
            <a:ln w="3175">
              <a:solidFill>
                <a:srgbClr val="565658"/>
              </a:solidFill>
            </a:ln>
          </p:spPr>
          <p:txBody>
            <a:bodyPr wrap="square" lIns="0" tIns="0" rIns="0" bIns="0" rtlCol="0"/>
            <a:lstStyle/>
            <a:p/>
          </p:txBody>
        </p:sp>
        <p:sp>
          <p:nvSpPr>
            <p:cNvPr id="4951" name="object 4951" descr=""/>
            <p:cNvSpPr/>
            <p:nvPr/>
          </p:nvSpPr>
          <p:spPr>
            <a:xfrm>
              <a:off x="2154855" y="8778283"/>
              <a:ext cx="5080" cy="4445"/>
            </a:xfrm>
            <a:custGeom>
              <a:avLst/>
              <a:gdLst/>
              <a:ahLst/>
              <a:cxnLst/>
              <a:rect l="l" t="t" r="r" b="b"/>
              <a:pathLst>
                <a:path w="5080" h="4445">
                  <a:moveTo>
                    <a:pt x="0" y="4254"/>
                  </a:moveTo>
                  <a:lnTo>
                    <a:pt x="2108" y="3238"/>
                  </a:lnTo>
                  <a:lnTo>
                    <a:pt x="3886" y="1739"/>
                  </a:lnTo>
                  <a:lnTo>
                    <a:pt x="5041" y="0"/>
                  </a:lnTo>
                </a:path>
              </a:pathLst>
            </a:custGeom>
            <a:ln w="3175">
              <a:solidFill>
                <a:srgbClr val="565658"/>
              </a:solidFill>
            </a:ln>
          </p:spPr>
          <p:txBody>
            <a:bodyPr wrap="square" lIns="0" tIns="0" rIns="0" bIns="0" rtlCol="0"/>
            <a:lstStyle/>
            <a:p/>
          </p:txBody>
        </p:sp>
        <p:sp>
          <p:nvSpPr>
            <p:cNvPr id="4952" name="object 4952" descr=""/>
            <p:cNvSpPr/>
            <p:nvPr/>
          </p:nvSpPr>
          <p:spPr>
            <a:xfrm>
              <a:off x="2148486" y="8771003"/>
              <a:ext cx="3810" cy="6985"/>
            </a:xfrm>
            <a:custGeom>
              <a:avLst/>
              <a:gdLst/>
              <a:ahLst/>
              <a:cxnLst/>
              <a:rect l="l" t="t" r="r" b="b"/>
              <a:pathLst>
                <a:path w="3810" h="6984">
                  <a:moveTo>
                    <a:pt x="3454" y="6616"/>
                  </a:moveTo>
                  <a:lnTo>
                    <a:pt x="1676" y="3327"/>
                  </a:lnTo>
                  <a:lnTo>
                    <a:pt x="0" y="0"/>
                  </a:lnTo>
                </a:path>
              </a:pathLst>
            </a:custGeom>
            <a:ln w="3175">
              <a:solidFill>
                <a:srgbClr val="565658"/>
              </a:solidFill>
            </a:ln>
          </p:spPr>
          <p:txBody>
            <a:bodyPr wrap="square" lIns="0" tIns="0" rIns="0" bIns="0" rtlCol="0"/>
            <a:lstStyle/>
            <a:p/>
          </p:txBody>
        </p:sp>
        <p:sp>
          <p:nvSpPr>
            <p:cNvPr id="4953" name="object 4953" descr=""/>
            <p:cNvSpPr/>
            <p:nvPr/>
          </p:nvSpPr>
          <p:spPr>
            <a:xfrm>
              <a:off x="2071747" y="8770990"/>
              <a:ext cx="0" cy="12065"/>
            </a:xfrm>
            <a:custGeom>
              <a:avLst/>
              <a:gdLst/>
              <a:ahLst/>
              <a:cxnLst/>
              <a:rect l="l" t="t" r="r" b="b"/>
              <a:pathLst>
                <a:path w="0" h="12065">
                  <a:moveTo>
                    <a:pt x="0" y="0"/>
                  </a:moveTo>
                  <a:lnTo>
                    <a:pt x="0" y="11544"/>
                  </a:lnTo>
                </a:path>
              </a:pathLst>
            </a:custGeom>
            <a:ln w="3175">
              <a:solidFill>
                <a:srgbClr val="565658"/>
              </a:solidFill>
            </a:ln>
          </p:spPr>
          <p:txBody>
            <a:bodyPr wrap="square" lIns="0" tIns="0" rIns="0" bIns="0" rtlCol="0"/>
            <a:lstStyle/>
            <a:p/>
          </p:txBody>
        </p:sp>
        <p:sp>
          <p:nvSpPr>
            <p:cNvPr id="4954" name="object 4954" descr=""/>
            <p:cNvSpPr/>
            <p:nvPr/>
          </p:nvSpPr>
          <p:spPr>
            <a:xfrm>
              <a:off x="2146047" y="8990639"/>
              <a:ext cx="6350" cy="6350"/>
            </a:xfrm>
            <a:custGeom>
              <a:avLst/>
              <a:gdLst/>
              <a:ahLst/>
              <a:cxnLst/>
              <a:rect l="l" t="t" r="r" b="b"/>
              <a:pathLst>
                <a:path w="6350" h="6350">
                  <a:moveTo>
                    <a:pt x="5943" y="5930"/>
                  </a:moveTo>
                  <a:lnTo>
                    <a:pt x="5486" y="3670"/>
                  </a:lnTo>
                  <a:lnTo>
                    <a:pt x="4190" y="1739"/>
                  </a:lnTo>
                  <a:lnTo>
                    <a:pt x="2273" y="431"/>
                  </a:lnTo>
                  <a:lnTo>
                    <a:pt x="0" y="0"/>
                  </a:lnTo>
                </a:path>
              </a:pathLst>
            </a:custGeom>
            <a:ln w="3175">
              <a:solidFill>
                <a:srgbClr val="565658"/>
              </a:solidFill>
            </a:ln>
          </p:spPr>
          <p:txBody>
            <a:bodyPr wrap="square" lIns="0" tIns="0" rIns="0" bIns="0" rtlCol="0"/>
            <a:lstStyle/>
            <a:p/>
          </p:txBody>
        </p:sp>
        <p:sp>
          <p:nvSpPr>
            <p:cNvPr id="4955" name="object 4955" descr=""/>
            <p:cNvSpPr/>
            <p:nvPr/>
          </p:nvSpPr>
          <p:spPr>
            <a:xfrm>
              <a:off x="2071747" y="8790791"/>
              <a:ext cx="0" cy="191770"/>
            </a:xfrm>
            <a:custGeom>
              <a:avLst/>
              <a:gdLst/>
              <a:ahLst/>
              <a:cxnLst/>
              <a:rect l="l" t="t" r="r" b="b"/>
              <a:pathLst>
                <a:path w="0" h="191770">
                  <a:moveTo>
                    <a:pt x="0" y="0"/>
                  </a:moveTo>
                  <a:lnTo>
                    <a:pt x="0" y="191439"/>
                  </a:lnTo>
                </a:path>
              </a:pathLst>
            </a:custGeom>
            <a:ln w="3175">
              <a:solidFill>
                <a:srgbClr val="565658"/>
              </a:solidFill>
            </a:ln>
          </p:spPr>
          <p:txBody>
            <a:bodyPr wrap="square" lIns="0" tIns="0" rIns="0" bIns="0" rtlCol="0"/>
            <a:lstStyle/>
            <a:p/>
          </p:txBody>
        </p:sp>
        <p:sp>
          <p:nvSpPr>
            <p:cNvPr id="4956" name="object 4956" descr=""/>
            <p:cNvSpPr/>
            <p:nvPr/>
          </p:nvSpPr>
          <p:spPr>
            <a:xfrm>
              <a:off x="2071747" y="8982227"/>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4957" name="object 4957" descr=""/>
            <p:cNvSpPr/>
            <p:nvPr/>
          </p:nvSpPr>
          <p:spPr>
            <a:xfrm>
              <a:off x="2071747" y="8988168"/>
              <a:ext cx="0" cy="2540"/>
            </a:xfrm>
            <a:custGeom>
              <a:avLst/>
              <a:gdLst/>
              <a:ahLst/>
              <a:cxnLst/>
              <a:rect l="l" t="t" r="r" b="b"/>
              <a:pathLst>
                <a:path w="0" h="2540">
                  <a:moveTo>
                    <a:pt x="0" y="0"/>
                  </a:moveTo>
                  <a:lnTo>
                    <a:pt x="0" y="2463"/>
                  </a:lnTo>
                </a:path>
              </a:pathLst>
            </a:custGeom>
            <a:ln w="3175">
              <a:solidFill>
                <a:srgbClr val="565658"/>
              </a:solidFill>
            </a:ln>
          </p:spPr>
          <p:txBody>
            <a:bodyPr wrap="square" lIns="0" tIns="0" rIns="0" bIns="0" rtlCol="0"/>
            <a:lstStyle/>
            <a:p/>
          </p:txBody>
        </p:sp>
        <p:sp>
          <p:nvSpPr>
            <p:cNvPr id="4958" name="object 4958" descr=""/>
            <p:cNvSpPr/>
            <p:nvPr/>
          </p:nvSpPr>
          <p:spPr>
            <a:xfrm>
              <a:off x="2148467" y="8766863"/>
              <a:ext cx="5715" cy="4445"/>
            </a:xfrm>
            <a:custGeom>
              <a:avLst/>
              <a:gdLst/>
              <a:ahLst/>
              <a:cxnLst/>
              <a:rect l="l" t="t" r="r" b="b"/>
              <a:pathLst>
                <a:path w="5714" h="4445">
                  <a:moveTo>
                    <a:pt x="0" y="4127"/>
                  </a:moveTo>
                  <a:lnTo>
                    <a:pt x="1714" y="3492"/>
                  </a:lnTo>
                  <a:lnTo>
                    <a:pt x="2247" y="3225"/>
                  </a:lnTo>
                  <a:lnTo>
                    <a:pt x="3263" y="2539"/>
                  </a:lnTo>
                  <a:lnTo>
                    <a:pt x="4114" y="1752"/>
                  </a:lnTo>
                  <a:lnTo>
                    <a:pt x="5283" y="0"/>
                  </a:lnTo>
                </a:path>
              </a:pathLst>
            </a:custGeom>
            <a:ln w="3175">
              <a:solidFill>
                <a:srgbClr val="565658"/>
              </a:solidFill>
            </a:ln>
          </p:spPr>
          <p:txBody>
            <a:bodyPr wrap="square" lIns="0" tIns="0" rIns="0" bIns="0" rtlCol="0"/>
            <a:lstStyle/>
            <a:p/>
          </p:txBody>
        </p:sp>
        <p:sp>
          <p:nvSpPr>
            <p:cNvPr id="4959" name="object 4959" descr=""/>
            <p:cNvSpPr/>
            <p:nvPr/>
          </p:nvSpPr>
          <p:spPr>
            <a:xfrm>
              <a:off x="2404827" y="8975939"/>
              <a:ext cx="1270" cy="1905"/>
            </a:xfrm>
            <a:custGeom>
              <a:avLst/>
              <a:gdLst/>
              <a:ahLst/>
              <a:cxnLst/>
              <a:rect l="l" t="t" r="r" b="b"/>
              <a:pathLst>
                <a:path w="1269" h="1904">
                  <a:moveTo>
                    <a:pt x="952" y="1841"/>
                  </a:moveTo>
                  <a:lnTo>
                    <a:pt x="838" y="1130"/>
                  </a:lnTo>
                  <a:lnTo>
                    <a:pt x="685" y="800"/>
                  </a:lnTo>
                  <a:lnTo>
                    <a:pt x="520" y="507"/>
                  </a:lnTo>
                  <a:lnTo>
                    <a:pt x="393" y="355"/>
                  </a:lnTo>
                  <a:lnTo>
                    <a:pt x="0" y="0"/>
                  </a:lnTo>
                </a:path>
              </a:pathLst>
            </a:custGeom>
            <a:ln w="3175">
              <a:solidFill>
                <a:srgbClr val="565658"/>
              </a:solidFill>
            </a:ln>
          </p:spPr>
          <p:txBody>
            <a:bodyPr wrap="square" lIns="0" tIns="0" rIns="0" bIns="0" rtlCol="0"/>
            <a:lstStyle/>
            <a:p/>
          </p:txBody>
        </p:sp>
        <p:sp>
          <p:nvSpPr>
            <p:cNvPr id="4960" name="object 4960" descr=""/>
            <p:cNvSpPr/>
            <p:nvPr/>
          </p:nvSpPr>
          <p:spPr>
            <a:xfrm>
              <a:off x="2134885" y="8766417"/>
              <a:ext cx="8255" cy="1270"/>
            </a:xfrm>
            <a:custGeom>
              <a:avLst/>
              <a:gdLst/>
              <a:ahLst/>
              <a:cxnLst/>
              <a:rect l="l" t="t" r="r" b="b"/>
              <a:pathLst>
                <a:path w="8255" h="1270">
                  <a:moveTo>
                    <a:pt x="8051" y="965"/>
                  </a:moveTo>
                  <a:lnTo>
                    <a:pt x="3378" y="495"/>
                  </a:lnTo>
                  <a:lnTo>
                    <a:pt x="0" y="0"/>
                  </a:lnTo>
                </a:path>
              </a:pathLst>
            </a:custGeom>
            <a:ln w="3175">
              <a:solidFill>
                <a:srgbClr val="565658"/>
              </a:solidFill>
            </a:ln>
          </p:spPr>
          <p:txBody>
            <a:bodyPr wrap="square" lIns="0" tIns="0" rIns="0" bIns="0" rtlCol="0"/>
            <a:lstStyle/>
            <a:p/>
          </p:txBody>
        </p:sp>
        <p:sp>
          <p:nvSpPr>
            <p:cNvPr id="4961" name="object 4961" descr=""/>
            <p:cNvSpPr/>
            <p:nvPr/>
          </p:nvSpPr>
          <p:spPr>
            <a:xfrm>
              <a:off x="2134899" y="8760480"/>
              <a:ext cx="6350" cy="6350"/>
            </a:xfrm>
            <a:custGeom>
              <a:avLst/>
              <a:gdLst/>
              <a:ahLst/>
              <a:cxnLst/>
              <a:rect l="l" t="t" r="r" b="b"/>
              <a:pathLst>
                <a:path w="6350" h="6350">
                  <a:moveTo>
                    <a:pt x="5842" y="0"/>
                  </a:moveTo>
                  <a:lnTo>
                    <a:pt x="5397" y="2235"/>
                  </a:lnTo>
                  <a:lnTo>
                    <a:pt x="4152" y="4140"/>
                  </a:lnTo>
                  <a:lnTo>
                    <a:pt x="342" y="5918"/>
                  </a:lnTo>
                  <a:lnTo>
                    <a:pt x="0" y="5930"/>
                  </a:lnTo>
                </a:path>
              </a:pathLst>
            </a:custGeom>
            <a:ln w="3175">
              <a:solidFill>
                <a:srgbClr val="565658"/>
              </a:solidFill>
            </a:ln>
          </p:spPr>
          <p:txBody>
            <a:bodyPr wrap="square" lIns="0" tIns="0" rIns="0" bIns="0" rtlCol="0"/>
            <a:lstStyle/>
            <a:p/>
          </p:txBody>
        </p:sp>
        <p:sp>
          <p:nvSpPr>
            <p:cNvPr id="4962" name="object 4962" descr=""/>
            <p:cNvSpPr/>
            <p:nvPr/>
          </p:nvSpPr>
          <p:spPr>
            <a:xfrm>
              <a:off x="2092573" y="8765507"/>
              <a:ext cx="26034" cy="1270"/>
            </a:xfrm>
            <a:custGeom>
              <a:avLst/>
              <a:gdLst/>
              <a:ahLst/>
              <a:cxnLst/>
              <a:rect l="l" t="t" r="r" b="b"/>
              <a:pathLst>
                <a:path w="26035" h="1270">
                  <a:moveTo>
                    <a:pt x="25781" y="889"/>
                  </a:moveTo>
                  <a:lnTo>
                    <a:pt x="20789" y="876"/>
                  </a:lnTo>
                  <a:lnTo>
                    <a:pt x="10337" y="685"/>
                  </a:lnTo>
                  <a:lnTo>
                    <a:pt x="2921" y="381"/>
                  </a:lnTo>
                  <a:lnTo>
                    <a:pt x="0" y="0"/>
                  </a:lnTo>
                </a:path>
              </a:pathLst>
            </a:custGeom>
            <a:ln w="3175">
              <a:solidFill>
                <a:srgbClr val="565658"/>
              </a:solidFill>
            </a:ln>
          </p:spPr>
          <p:txBody>
            <a:bodyPr wrap="square" lIns="0" tIns="0" rIns="0" bIns="0" rtlCol="0"/>
            <a:lstStyle/>
            <a:p/>
          </p:txBody>
        </p:sp>
        <p:sp>
          <p:nvSpPr>
            <p:cNvPr id="4963" name="object 4963" descr=""/>
            <p:cNvSpPr/>
            <p:nvPr/>
          </p:nvSpPr>
          <p:spPr>
            <a:xfrm>
              <a:off x="2405782" y="8971015"/>
              <a:ext cx="2540" cy="6985"/>
            </a:xfrm>
            <a:custGeom>
              <a:avLst/>
              <a:gdLst/>
              <a:ahLst/>
              <a:cxnLst/>
              <a:rect l="l" t="t" r="r" b="b"/>
              <a:pathLst>
                <a:path w="2539" h="6984">
                  <a:moveTo>
                    <a:pt x="2514" y="0"/>
                  </a:moveTo>
                  <a:lnTo>
                    <a:pt x="1676" y="1600"/>
                  </a:lnTo>
                  <a:lnTo>
                    <a:pt x="977" y="3225"/>
                  </a:lnTo>
                  <a:lnTo>
                    <a:pt x="0" y="6756"/>
                  </a:lnTo>
                </a:path>
              </a:pathLst>
            </a:custGeom>
            <a:ln w="3175">
              <a:solidFill>
                <a:srgbClr val="565658"/>
              </a:solidFill>
            </a:ln>
          </p:spPr>
          <p:txBody>
            <a:bodyPr wrap="square" lIns="0" tIns="0" rIns="0" bIns="0" rtlCol="0"/>
            <a:lstStyle/>
            <a:p/>
          </p:txBody>
        </p:sp>
        <p:sp>
          <p:nvSpPr>
            <p:cNvPr id="4964" name="object 4964" descr=""/>
            <p:cNvSpPr/>
            <p:nvPr/>
          </p:nvSpPr>
          <p:spPr>
            <a:xfrm>
              <a:off x="2142930" y="8767358"/>
              <a:ext cx="5715" cy="3810"/>
            </a:xfrm>
            <a:custGeom>
              <a:avLst/>
              <a:gdLst/>
              <a:ahLst/>
              <a:cxnLst/>
              <a:rect l="l" t="t" r="r" b="b"/>
              <a:pathLst>
                <a:path w="5714" h="3809">
                  <a:moveTo>
                    <a:pt x="5537" y="3632"/>
                  </a:moveTo>
                  <a:lnTo>
                    <a:pt x="3683" y="1651"/>
                  </a:lnTo>
                  <a:lnTo>
                    <a:pt x="3022" y="1155"/>
                  </a:lnTo>
                  <a:lnTo>
                    <a:pt x="965" y="177"/>
                  </a:lnTo>
                  <a:lnTo>
                    <a:pt x="355" y="50"/>
                  </a:lnTo>
                  <a:lnTo>
                    <a:pt x="0" y="0"/>
                  </a:lnTo>
                </a:path>
              </a:pathLst>
            </a:custGeom>
            <a:ln w="3175">
              <a:solidFill>
                <a:srgbClr val="565658"/>
              </a:solidFill>
            </a:ln>
          </p:spPr>
          <p:txBody>
            <a:bodyPr wrap="square" lIns="0" tIns="0" rIns="0" bIns="0" rtlCol="0"/>
            <a:lstStyle/>
            <a:p/>
          </p:txBody>
        </p:sp>
        <p:sp>
          <p:nvSpPr>
            <p:cNvPr id="4965" name="object 4965" descr=""/>
            <p:cNvSpPr/>
            <p:nvPr/>
          </p:nvSpPr>
          <p:spPr>
            <a:xfrm>
              <a:off x="2142931" y="8761441"/>
              <a:ext cx="5715" cy="6350"/>
            </a:xfrm>
            <a:custGeom>
              <a:avLst/>
              <a:gdLst/>
              <a:ahLst/>
              <a:cxnLst/>
              <a:rect l="l" t="t" r="r" b="b"/>
              <a:pathLst>
                <a:path w="5714" h="6350">
                  <a:moveTo>
                    <a:pt x="5511" y="0"/>
                  </a:moveTo>
                  <a:lnTo>
                    <a:pt x="5067" y="2247"/>
                  </a:lnTo>
                  <a:lnTo>
                    <a:pt x="3886" y="4165"/>
                  </a:lnTo>
                  <a:lnTo>
                    <a:pt x="2108" y="5461"/>
                  </a:lnTo>
                  <a:lnTo>
                    <a:pt x="0" y="5930"/>
                  </a:lnTo>
                </a:path>
              </a:pathLst>
            </a:custGeom>
            <a:ln w="3175">
              <a:solidFill>
                <a:srgbClr val="565658"/>
              </a:solidFill>
            </a:ln>
          </p:spPr>
          <p:txBody>
            <a:bodyPr wrap="square" lIns="0" tIns="0" rIns="0" bIns="0" rtlCol="0"/>
            <a:lstStyle/>
            <a:p/>
          </p:txBody>
        </p:sp>
        <p:sp>
          <p:nvSpPr>
            <p:cNvPr id="4966" name="object 4966" descr=""/>
            <p:cNvSpPr/>
            <p:nvPr/>
          </p:nvSpPr>
          <p:spPr>
            <a:xfrm>
              <a:off x="2135115" y="8760480"/>
              <a:ext cx="5715" cy="0"/>
            </a:xfrm>
            <a:custGeom>
              <a:avLst/>
              <a:gdLst/>
              <a:ahLst/>
              <a:cxnLst/>
              <a:rect l="l" t="t" r="r" b="b"/>
              <a:pathLst>
                <a:path w="5714" h="0">
                  <a:moveTo>
                    <a:pt x="5626" y="0"/>
                  </a:moveTo>
                  <a:lnTo>
                    <a:pt x="4902" y="0"/>
                  </a:lnTo>
                  <a:lnTo>
                    <a:pt x="3568" y="0"/>
                  </a:lnTo>
                  <a:lnTo>
                    <a:pt x="1765" y="0"/>
                  </a:lnTo>
                  <a:lnTo>
                    <a:pt x="0" y="0"/>
                  </a:lnTo>
                </a:path>
              </a:pathLst>
            </a:custGeom>
            <a:ln w="3175">
              <a:solidFill>
                <a:srgbClr val="565658"/>
              </a:solidFill>
            </a:ln>
          </p:spPr>
          <p:txBody>
            <a:bodyPr wrap="square" lIns="0" tIns="0" rIns="0" bIns="0" rtlCol="0"/>
            <a:lstStyle/>
            <a:p/>
          </p:txBody>
        </p:sp>
        <p:sp>
          <p:nvSpPr>
            <p:cNvPr id="4967" name="object 4967" descr=""/>
            <p:cNvSpPr/>
            <p:nvPr/>
          </p:nvSpPr>
          <p:spPr>
            <a:xfrm>
              <a:off x="2071747" y="8767382"/>
              <a:ext cx="0" cy="3810"/>
            </a:xfrm>
            <a:custGeom>
              <a:avLst/>
              <a:gdLst/>
              <a:ahLst/>
              <a:cxnLst/>
              <a:rect l="l" t="t" r="r" b="b"/>
              <a:pathLst>
                <a:path w="0" h="3809">
                  <a:moveTo>
                    <a:pt x="0" y="0"/>
                  </a:moveTo>
                  <a:lnTo>
                    <a:pt x="0" y="3632"/>
                  </a:lnTo>
                </a:path>
              </a:pathLst>
            </a:custGeom>
            <a:ln w="3175">
              <a:solidFill>
                <a:srgbClr val="565658"/>
              </a:solidFill>
            </a:ln>
          </p:spPr>
          <p:txBody>
            <a:bodyPr wrap="square" lIns="0" tIns="0" rIns="0" bIns="0" rtlCol="0"/>
            <a:lstStyle/>
            <a:p/>
          </p:txBody>
        </p:sp>
        <p:sp>
          <p:nvSpPr>
            <p:cNvPr id="4968" name="object 4968" descr=""/>
            <p:cNvSpPr/>
            <p:nvPr/>
          </p:nvSpPr>
          <p:spPr>
            <a:xfrm>
              <a:off x="2134887" y="8760484"/>
              <a:ext cx="635" cy="6350"/>
            </a:xfrm>
            <a:custGeom>
              <a:avLst/>
              <a:gdLst/>
              <a:ahLst/>
              <a:cxnLst/>
              <a:rect l="l" t="t" r="r" b="b"/>
              <a:pathLst>
                <a:path w="635" h="6350">
                  <a:moveTo>
                    <a:pt x="0" y="5930"/>
                  </a:moveTo>
                  <a:lnTo>
                    <a:pt x="101" y="5410"/>
                  </a:lnTo>
                  <a:lnTo>
                    <a:pt x="165" y="4127"/>
                  </a:lnTo>
                  <a:lnTo>
                    <a:pt x="215" y="2235"/>
                  </a:lnTo>
                  <a:lnTo>
                    <a:pt x="228" y="0"/>
                  </a:lnTo>
                </a:path>
              </a:pathLst>
            </a:custGeom>
            <a:ln w="3175">
              <a:solidFill>
                <a:srgbClr val="565658"/>
              </a:solidFill>
            </a:ln>
          </p:spPr>
          <p:txBody>
            <a:bodyPr wrap="square" lIns="0" tIns="0" rIns="0" bIns="0" rtlCol="0"/>
            <a:lstStyle/>
            <a:p/>
          </p:txBody>
        </p:sp>
        <p:sp>
          <p:nvSpPr>
            <p:cNvPr id="4969" name="object 4969" descr=""/>
            <p:cNvSpPr/>
            <p:nvPr/>
          </p:nvSpPr>
          <p:spPr>
            <a:xfrm>
              <a:off x="2118325" y="8760455"/>
              <a:ext cx="635" cy="6350"/>
            </a:xfrm>
            <a:custGeom>
              <a:avLst/>
              <a:gdLst/>
              <a:ahLst/>
              <a:cxnLst/>
              <a:rect l="l" t="t" r="r" b="b"/>
              <a:pathLst>
                <a:path w="635" h="6350">
                  <a:moveTo>
                    <a:pt x="215" y="0"/>
                  </a:moveTo>
                  <a:lnTo>
                    <a:pt x="203" y="2222"/>
                  </a:lnTo>
                  <a:lnTo>
                    <a:pt x="165" y="4140"/>
                  </a:lnTo>
                  <a:lnTo>
                    <a:pt x="88" y="5435"/>
                  </a:lnTo>
                  <a:lnTo>
                    <a:pt x="0" y="5943"/>
                  </a:lnTo>
                </a:path>
              </a:pathLst>
            </a:custGeom>
            <a:ln w="3175">
              <a:solidFill>
                <a:srgbClr val="565658"/>
              </a:solidFill>
            </a:ln>
          </p:spPr>
          <p:txBody>
            <a:bodyPr wrap="square" lIns="0" tIns="0" rIns="0" bIns="0" rtlCol="0"/>
            <a:lstStyle/>
            <a:p/>
          </p:txBody>
        </p:sp>
        <p:sp>
          <p:nvSpPr>
            <p:cNvPr id="4970" name="object 4970" descr=""/>
            <p:cNvSpPr/>
            <p:nvPr/>
          </p:nvSpPr>
          <p:spPr>
            <a:xfrm>
              <a:off x="2098499" y="8759562"/>
              <a:ext cx="20320" cy="1270"/>
            </a:xfrm>
            <a:custGeom>
              <a:avLst/>
              <a:gdLst/>
              <a:ahLst/>
              <a:cxnLst/>
              <a:rect l="l" t="t" r="r" b="b"/>
              <a:pathLst>
                <a:path w="20319" h="1270">
                  <a:moveTo>
                    <a:pt x="0" y="0"/>
                  </a:moveTo>
                  <a:lnTo>
                    <a:pt x="16179" y="876"/>
                  </a:lnTo>
                  <a:lnTo>
                    <a:pt x="20040" y="889"/>
                  </a:lnTo>
                </a:path>
              </a:pathLst>
            </a:custGeom>
            <a:ln w="3175">
              <a:solidFill>
                <a:srgbClr val="565658"/>
              </a:solidFill>
            </a:ln>
          </p:spPr>
          <p:txBody>
            <a:bodyPr wrap="square" lIns="0" tIns="0" rIns="0" bIns="0" rtlCol="0"/>
            <a:lstStyle/>
            <a:p/>
          </p:txBody>
        </p:sp>
        <p:sp>
          <p:nvSpPr>
            <p:cNvPr id="4971" name="object 4971" descr=""/>
            <p:cNvSpPr/>
            <p:nvPr/>
          </p:nvSpPr>
          <p:spPr>
            <a:xfrm>
              <a:off x="2092571" y="8759559"/>
              <a:ext cx="6350" cy="6350"/>
            </a:xfrm>
            <a:custGeom>
              <a:avLst/>
              <a:gdLst/>
              <a:ahLst/>
              <a:cxnLst/>
              <a:rect l="l" t="t" r="r" b="b"/>
              <a:pathLst>
                <a:path w="6350" h="6350">
                  <a:moveTo>
                    <a:pt x="0" y="5943"/>
                  </a:moveTo>
                  <a:lnTo>
                    <a:pt x="2247" y="5486"/>
                  </a:lnTo>
                  <a:lnTo>
                    <a:pt x="4178" y="4191"/>
                  </a:lnTo>
                  <a:lnTo>
                    <a:pt x="5486" y="2273"/>
                  </a:lnTo>
                  <a:lnTo>
                    <a:pt x="5943" y="0"/>
                  </a:lnTo>
                </a:path>
              </a:pathLst>
            </a:custGeom>
            <a:ln w="3175">
              <a:solidFill>
                <a:srgbClr val="565658"/>
              </a:solidFill>
            </a:ln>
          </p:spPr>
          <p:txBody>
            <a:bodyPr wrap="square" lIns="0" tIns="0" rIns="0" bIns="0" rtlCol="0"/>
            <a:lstStyle/>
            <a:p/>
          </p:txBody>
        </p:sp>
        <p:sp>
          <p:nvSpPr>
            <p:cNvPr id="4972" name="object 4972" descr=""/>
            <p:cNvSpPr/>
            <p:nvPr/>
          </p:nvSpPr>
          <p:spPr>
            <a:xfrm>
              <a:off x="2135111" y="8757473"/>
              <a:ext cx="5715" cy="0"/>
            </a:xfrm>
            <a:custGeom>
              <a:avLst/>
              <a:gdLst/>
              <a:ahLst/>
              <a:cxnLst/>
              <a:rect l="l" t="t" r="r" b="b"/>
              <a:pathLst>
                <a:path w="5714" h="0">
                  <a:moveTo>
                    <a:pt x="0" y="0"/>
                  </a:moveTo>
                  <a:lnTo>
                    <a:pt x="1943" y="0"/>
                  </a:lnTo>
                  <a:lnTo>
                    <a:pt x="3657" y="0"/>
                  </a:lnTo>
                  <a:lnTo>
                    <a:pt x="4940" y="0"/>
                  </a:lnTo>
                  <a:lnTo>
                    <a:pt x="5626" y="0"/>
                  </a:lnTo>
                </a:path>
              </a:pathLst>
            </a:custGeom>
            <a:ln w="3175">
              <a:solidFill>
                <a:srgbClr val="565658"/>
              </a:solidFill>
            </a:ln>
          </p:spPr>
          <p:txBody>
            <a:bodyPr wrap="square" lIns="0" tIns="0" rIns="0" bIns="0" rtlCol="0"/>
            <a:lstStyle/>
            <a:p/>
          </p:txBody>
        </p:sp>
        <p:sp>
          <p:nvSpPr>
            <p:cNvPr id="4973" name="object 4973" descr=""/>
            <p:cNvSpPr/>
            <p:nvPr/>
          </p:nvSpPr>
          <p:spPr>
            <a:xfrm>
              <a:off x="2146011" y="8990631"/>
              <a:ext cx="635" cy="635"/>
            </a:xfrm>
            <a:custGeom>
              <a:avLst/>
              <a:gdLst/>
              <a:ahLst/>
              <a:cxnLst/>
              <a:rect l="l" t="t" r="r" b="b"/>
              <a:pathLst>
                <a:path w="635" h="634">
                  <a:moveTo>
                    <a:pt x="38" y="0"/>
                  </a:moveTo>
                  <a:lnTo>
                    <a:pt x="0" y="12"/>
                  </a:lnTo>
                  <a:lnTo>
                    <a:pt x="38" y="0"/>
                  </a:lnTo>
                </a:path>
              </a:pathLst>
            </a:custGeom>
            <a:ln w="3175">
              <a:solidFill>
                <a:srgbClr val="565658"/>
              </a:solidFill>
            </a:ln>
          </p:spPr>
          <p:txBody>
            <a:bodyPr wrap="square" lIns="0" tIns="0" rIns="0" bIns="0" rtlCol="0"/>
            <a:lstStyle/>
            <a:p/>
          </p:txBody>
        </p:sp>
        <p:sp>
          <p:nvSpPr>
            <p:cNvPr id="4974" name="object 4974" descr=""/>
            <p:cNvSpPr/>
            <p:nvPr/>
          </p:nvSpPr>
          <p:spPr>
            <a:xfrm>
              <a:off x="2098488" y="8757473"/>
              <a:ext cx="20320" cy="0"/>
            </a:xfrm>
            <a:custGeom>
              <a:avLst/>
              <a:gdLst/>
              <a:ahLst/>
              <a:cxnLst/>
              <a:rect l="l" t="t" r="r" b="b"/>
              <a:pathLst>
                <a:path w="20319" h="0">
                  <a:moveTo>
                    <a:pt x="20053" y="0"/>
                  </a:moveTo>
                  <a:lnTo>
                    <a:pt x="12344" y="0"/>
                  </a:lnTo>
                  <a:lnTo>
                    <a:pt x="5829" y="0"/>
                  </a:lnTo>
                  <a:lnTo>
                    <a:pt x="1524" y="0"/>
                  </a:lnTo>
                  <a:lnTo>
                    <a:pt x="0" y="0"/>
                  </a:lnTo>
                </a:path>
              </a:pathLst>
            </a:custGeom>
            <a:ln w="3175">
              <a:solidFill>
                <a:srgbClr val="565658"/>
              </a:solidFill>
            </a:ln>
          </p:spPr>
          <p:txBody>
            <a:bodyPr wrap="square" lIns="0" tIns="0" rIns="0" bIns="0" rtlCol="0"/>
            <a:lstStyle/>
            <a:p/>
          </p:txBody>
        </p:sp>
        <p:sp>
          <p:nvSpPr>
            <p:cNvPr id="4975" name="object 4975" descr=""/>
            <p:cNvSpPr/>
            <p:nvPr/>
          </p:nvSpPr>
          <p:spPr>
            <a:xfrm>
              <a:off x="2632568" y="7925201"/>
              <a:ext cx="1270" cy="0"/>
            </a:xfrm>
            <a:custGeom>
              <a:avLst/>
              <a:gdLst/>
              <a:ahLst/>
              <a:cxnLst/>
              <a:rect l="l" t="t" r="r" b="b"/>
              <a:pathLst>
                <a:path w="1269" h="0">
                  <a:moveTo>
                    <a:pt x="0" y="0"/>
                  </a:moveTo>
                  <a:lnTo>
                    <a:pt x="850" y="0"/>
                  </a:lnTo>
                </a:path>
              </a:pathLst>
            </a:custGeom>
            <a:ln w="3175">
              <a:solidFill>
                <a:srgbClr val="565658"/>
              </a:solidFill>
            </a:ln>
          </p:spPr>
          <p:txBody>
            <a:bodyPr wrap="square" lIns="0" tIns="0" rIns="0" bIns="0" rtlCol="0"/>
            <a:lstStyle/>
            <a:p/>
          </p:txBody>
        </p:sp>
        <p:sp>
          <p:nvSpPr>
            <p:cNvPr id="4976" name="object 4976" descr=""/>
            <p:cNvSpPr/>
            <p:nvPr/>
          </p:nvSpPr>
          <p:spPr>
            <a:xfrm>
              <a:off x="2629258" y="7922230"/>
              <a:ext cx="2540" cy="635"/>
            </a:xfrm>
            <a:custGeom>
              <a:avLst/>
              <a:gdLst/>
              <a:ahLst/>
              <a:cxnLst/>
              <a:rect l="l" t="t" r="r" b="b"/>
              <a:pathLst>
                <a:path w="2539" h="634">
                  <a:moveTo>
                    <a:pt x="2082" y="0"/>
                  </a:moveTo>
                  <a:lnTo>
                    <a:pt x="1155" y="38"/>
                  </a:lnTo>
                  <a:lnTo>
                    <a:pt x="0" y="190"/>
                  </a:lnTo>
                </a:path>
              </a:pathLst>
            </a:custGeom>
            <a:ln w="3175">
              <a:solidFill>
                <a:srgbClr val="565658"/>
              </a:solidFill>
            </a:ln>
          </p:spPr>
          <p:txBody>
            <a:bodyPr wrap="square" lIns="0" tIns="0" rIns="0" bIns="0" rtlCol="0"/>
            <a:lstStyle/>
            <a:p/>
          </p:txBody>
        </p:sp>
        <p:sp>
          <p:nvSpPr>
            <p:cNvPr id="4977" name="object 4977" descr=""/>
            <p:cNvSpPr/>
            <p:nvPr/>
          </p:nvSpPr>
          <p:spPr>
            <a:xfrm>
              <a:off x="2631342" y="7922227"/>
              <a:ext cx="2540" cy="635"/>
            </a:xfrm>
            <a:custGeom>
              <a:avLst/>
              <a:gdLst/>
              <a:ahLst/>
              <a:cxnLst/>
              <a:rect l="l" t="t" r="r" b="b"/>
              <a:pathLst>
                <a:path w="2539" h="634">
                  <a:moveTo>
                    <a:pt x="2095" y="177"/>
                  </a:moveTo>
                  <a:lnTo>
                    <a:pt x="1739" y="139"/>
                  </a:lnTo>
                  <a:lnTo>
                    <a:pt x="800" y="38"/>
                  </a:lnTo>
                  <a:lnTo>
                    <a:pt x="0" y="0"/>
                  </a:lnTo>
                </a:path>
              </a:pathLst>
            </a:custGeom>
            <a:ln w="3175">
              <a:solidFill>
                <a:srgbClr val="565658"/>
              </a:solidFill>
            </a:ln>
          </p:spPr>
          <p:txBody>
            <a:bodyPr wrap="square" lIns="0" tIns="0" rIns="0" bIns="0" rtlCol="0"/>
            <a:lstStyle/>
            <a:p/>
          </p:txBody>
        </p:sp>
        <p:sp>
          <p:nvSpPr>
            <p:cNvPr id="4978" name="object 4978" descr=""/>
            <p:cNvSpPr/>
            <p:nvPr/>
          </p:nvSpPr>
          <p:spPr>
            <a:xfrm>
              <a:off x="2924458" y="7994802"/>
              <a:ext cx="0" cy="6350"/>
            </a:xfrm>
            <a:custGeom>
              <a:avLst/>
              <a:gdLst/>
              <a:ahLst/>
              <a:cxnLst/>
              <a:rect l="l" t="t" r="r" b="b"/>
              <a:pathLst>
                <a:path w="0" h="6350">
                  <a:moveTo>
                    <a:pt x="0" y="0"/>
                  </a:moveTo>
                  <a:lnTo>
                    <a:pt x="0" y="5981"/>
                  </a:lnTo>
                </a:path>
              </a:pathLst>
            </a:custGeom>
            <a:ln w="3175">
              <a:solidFill>
                <a:srgbClr val="565658"/>
              </a:solidFill>
            </a:ln>
          </p:spPr>
          <p:txBody>
            <a:bodyPr wrap="square" lIns="0" tIns="0" rIns="0" bIns="0" rtlCol="0"/>
            <a:lstStyle/>
            <a:p/>
          </p:txBody>
        </p:sp>
        <p:sp>
          <p:nvSpPr>
            <p:cNvPr id="4979" name="object 4979" descr=""/>
            <p:cNvSpPr/>
            <p:nvPr/>
          </p:nvSpPr>
          <p:spPr>
            <a:xfrm>
              <a:off x="2924458" y="8000775"/>
              <a:ext cx="0" cy="635"/>
            </a:xfrm>
            <a:custGeom>
              <a:avLst/>
              <a:gdLst/>
              <a:ahLst/>
              <a:cxnLst/>
              <a:rect l="l" t="t" r="r" b="b"/>
              <a:pathLst>
                <a:path w="0" h="634">
                  <a:moveTo>
                    <a:pt x="0" y="0"/>
                  </a:moveTo>
                  <a:lnTo>
                    <a:pt x="0" y="330"/>
                  </a:lnTo>
                </a:path>
              </a:pathLst>
            </a:custGeom>
            <a:ln w="3175">
              <a:solidFill>
                <a:srgbClr val="565658"/>
              </a:solidFill>
            </a:ln>
          </p:spPr>
          <p:txBody>
            <a:bodyPr wrap="square" lIns="0" tIns="0" rIns="0" bIns="0" rtlCol="0"/>
            <a:lstStyle/>
            <a:p/>
          </p:txBody>
        </p:sp>
        <p:sp>
          <p:nvSpPr>
            <p:cNvPr id="4980" name="object 4980" descr=""/>
            <p:cNvSpPr/>
            <p:nvPr/>
          </p:nvSpPr>
          <p:spPr>
            <a:xfrm>
              <a:off x="2924817" y="7995137"/>
              <a:ext cx="0" cy="5715"/>
            </a:xfrm>
            <a:custGeom>
              <a:avLst/>
              <a:gdLst/>
              <a:ahLst/>
              <a:cxnLst/>
              <a:rect l="l" t="t" r="r" b="b"/>
              <a:pathLst>
                <a:path w="0" h="5715">
                  <a:moveTo>
                    <a:pt x="0" y="0"/>
                  </a:moveTo>
                  <a:lnTo>
                    <a:pt x="0" y="5321"/>
                  </a:lnTo>
                </a:path>
              </a:pathLst>
            </a:custGeom>
            <a:ln w="3175">
              <a:solidFill>
                <a:srgbClr val="565658"/>
              </a:solidFill>
            </a:ln>
          </p:spPr>
          <p:txBody>
            <a:bodyPr wrap="square" lIns="0" tIns="0" rIns="0" bIns="0" rtlCol="0"/>
            <a:lstStyle/>
            <a:p/>
          </p:txBody>
        </p:sp>
        <p:sp>
          <p:nvSpPr>
            <p:cNvPr id="4981" name="object 4981" descr=""/>
            <p:cNvSpPr/>
            <p:nvPr/>
          </p:nvSpPr>
          <p:spPr>
            <a:xfrm>
              <a:off x="2627187" y="7922230"/>
              <a:ext cx="4445" cy="0"/>
            </a:xfrm>
            <a:custGeom>
              <a:avLst/>
              <a:gdLst/>
              <a:ahLst/>
              <a:cxnLst/>
              <a:rect l="l" t="t" r="r" b="b"/>
              <a:pathLst>
                <a:path w="4444" h="0">
                  <a:moveTo>
                    <a:pt x="4152" y="0"/>
                  </a:moveTo>
                  <a:lnTo>
                    <a:pt x="3174" y="0"/>
                  </a:lnTo>
                  <a:lnTo>
                    <a:pt x="2070" y="0"/>
                  </a:lnTo>
                  <a:lnTo>
                    <a:pt x="990" y="0"/>
                  </a:lnTo>
                  <a:lnTo>
                    <a:pt x="0" y="0"/>
                  </a:lnTo>
                </a:path>
              </a:pathLst>
            </a:custGeom>
            <a:ln w="3175">
              <a:solidFill>
                <a:srgbClr val="565658"/>
              </a:solidFill>
            </a:ln>
          </p:spPr>
          <p:txBody>
            <a:bodyPr wrap="square" lIns="0" tIns="0" rIns="0" bIns="0" rtlCol="0"/>
            <a:lstStyle/>
            <a:p/>
          </p:txBody>
        </p:sp>
        <p:sp>
          <p:nvSpPr>
            <p:cNvPr id="4982" name="object 4982" descr=""/>
            <p:cNvSpPr/>
            <p:nvPr/>
          </p:nvSpPr>
          <p:spPr>
            <a:xfrm>
              <a:off x="2921257" y="8001003"/>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4983" name="object 4983" descr=""/>
            <p:cNvSpPr/>
            <p:nvPr/>
          </p:nvSpPr>
          <p:spPr>
            <a:xfrm>
              <a:off x="2921245" y="7994907"/>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4984" name="object 4984" descr=""/>
            <p:cNvSpPr/>
            <p:nvPr/>
          </p:nvSpPr>
          <p:spPr>
            <a:xfrm>
              <a:off x="2625115" y="7922255"/>
              <a:ext cx="0" cy="635"/>
            </a:xfrm>
            <a:custGeom>
              <a:avLst/>
              <a:gdLst/>
              <a:ahLst/>
              <a:cxnLst/>
              <a:rect l="l" t="t" r="r" b="b"/>
              <a:pathLst>
                <a:path w="0" h="634">
                  <a:moveTo>
                    <a:pt x="0" y="0"/>
                  </a:moveTo>
                  <a:lnTo>
                    <a:pt x="0" y="165"/>
                  </a:lnTo>
                </a:path>
              </a:pathLst>
            </a:custGeom>
            <a:ln w="3175">
              <a:solidFill>
                <a:srgbClr val="565658"/>
              </a:solidFill>
            </a:ln>
          </p:spPr>
          <p:txBody>
            <a:bodyPr wrap="square" lIns="0" tIns="0" rIns="0" bIns="0" rtlCol="0"/>
            <a:lstStyle/>
            <a:p/>
          </p:txBody>
        </p:sp>
        <p:sp>
          <p:nvSpPr>
            <p:cNvPr id="4985" name="object 4985" descr=""/>
            <p:cNvSpPr/>
            <p:nvPr/>
          </p:nvSpPr>
          <p:spPr>
            <a:xfrm>
              <a:off x="2625178" y="7922230"/>
              <a:ext cx="2540" cy="0"/>
            </a:xfrm>
            <a:custGeom>
              <a:avLst/>
              <a:gdLst/>
              <a:ahLst/>
              <a:cxnLst/>
              <a:rect l="l" t="t" r="r" b="b"/>
              <a:pathLst>
                <a:path w="2539" h="0">
                  <a:moveTo>
                    <a:pt x="2019" y="0"/>
                  </a:moveTo>
                  <a:lnTo>
                    <a:pt x="1282" y="0"/>
                  </a:lnTo>
                  <a:lnTo>
                    <a:pt x="685" y="0"/>
                  </a:lnTo>
                  <a:lnTo>
                    <a:pt x="253" y="0"/>
                  </a:lnTo>
                  <a:lnTo>
                    <a:pt x="0" y="0"/>
                  </a:lnTo>
                </a:path>
              </a:pathLst>
            </a:custGeom>
            <a:ln w="3175">
              <a:solidFill>
                <a:srgbClr val="565658"/>
              </a:solidFill>
            </a:ln>
          </p:spPr>
          <p:txBody>
            <a:bodyPr wrap="square" lIns="0" tIns="0" rIns="0" bIns="0" rtlCol="0"/>
            <a:lstStyle/>
            <a:p/>
          </p:txBody>
        </p:sp>
        <p:sp>
          <p:nvSpPr>
            <p:cNvPr id="4986" name="object 4986" descr=""/>
            <p:cNvSpPr/>
            <p:nvPr/>
          </p:nvSpPr>
          <p:spPr>
            <a:xfrm>
              <a:off x="2633437" y="7922255"/>
              <a:ext cx="0" cy="635"/>
            </a:xfrm>
            <a:custGeom>
              <a:avLst/>
              <a:gdLst/>
              <a:ahLst/>
              <a:cxnLst/>
              <a:rect l="l" t="t" r="r" b="b"/>
              <a:pathLst>
                <a:path w="0" h="634">
                  <a:moveTo>
                    <a:pt x="0" y="0"/>
                  </a:moveTo>
                  <a:lnTo>
                    <a:pt x="0" y="165"/>
                  </a:lnTo>
                </a:path>
              </a:pathLst>
            </a:custGeom>
            <a:ln w="3175">
              <a:solidFill>
                <a:srgbClr val="565658"/>
              </a:solidFill>
            </a:ln>
          </p:spPr>
          <p:txBody>
            <a:bodyPr wrap="square" lIns="0" tIns="0" rIns="0" bIns="0" rtlCol="0"/>
            <a:lstStyle/>
            <a:p/>
          </p:txBody>
        </p:sp>
        <p:sp>
          <p:nvSpPr>
            <p:cNvPr id="4987" name="object 4987" descr=""/>
            <p:cNvSpPr/>
            <p:nvPr/>
          </p:nvSpPr>
          <p:spPr>
            <a:xfrm>
              <a:off x="2625102" y="7922230"/>
              <a:ext cx="2540" cy="635"/>
            </a:xfrm>
            <a:custGeom>
              <a:avLst/>
              <a:gdLst/>
              <a:ahLst/>
              <a:cxnLst/>
              <a:rect l="l" t="t" r="r" b="b"/>
              <a:pathLst>
                <a:path w="2539" h="634">
                  <a:moveTo>
                    <a:pt x="2095" y="0"/>
                  </a:moveTo>
                  <a:lnTo>
                    <a:pt x="1295" y="38"/>
                  </a:lnTo>
                  <a:lnTo>
                    <a:pt x="368" y="126"/>
                  </a:lnTo>
                  <a:lnTo>
                    <a:pt x="0" y="190"/>
                  </a:lnTo>
                </a:path>
              </a:pathLst>
            </a:custGeom>
            <a:ln w="3175">
              <a:solidFill>
                <a:srgbClr val="565658"/>
              </a:solidFill>
            </a:ln>
          </p:spPr>
          <p:txBody>
            <a:bodyPr wrap="square" lIns="0" tIns="0" rIns="0" bIns="0" rtlCol="0"/>
            <a:lstStyle/>
            <a:p/>
          </p:txBody>
        </p:sp>
        <p:sp>
          <p:nvSpPr>
            <p:cNvPr id="4988" name="object 4988" descr=""/>
            <p:cNvSpPr/>
            <p:nvPr/>
          </p:nvSpPr>
          <p:spPr>
            <a:xfrm>
              <a:off x="2631343" y="7922230"/>
              <a:ext cx="2540" cy="0"/>
            </a:xfrm>
            <a:custGeom>
              <a:avLst/>
              <a:gdLst/>
              <a:ahLst/>
              <a:cxnLst/>
              <a:rect l="l" t="t" r="r" b="b"/>
              <a:pathLst>
                <a:path w="2539" h="0">
                  <a:moveTo>
                    <a:pt x="2031" y="0"/>
                  </a:moveTo>
                  <a:lnTo>
                    <a:pt x="1777" y="0"/>
                  </a:lnTo>
                  <a:lnTo>
                    <a:pt x="1320" y="0"/>
                  </a:lnTo>
                  <a:lnTo>
                    <a:pt x="736" y="0"/>
                  </a:lnTo>
                  <a:lnTo>
                    <a:pt x="0" y="0"/>
                  </a:lnTo>
                </a:path>
              </a:pathLst>
            </a:custGeom>
            <a:ln w="3175">
              <a:solidFill>
                <a:srgbClr val="565658"/>
              </a:solidFill>
            </a:ln>
          </p:spPr>
          <p:txBody>
            <a:bodyPr wrap="square" lIns="0" tIns="0" rIns="0" bIns="0" rtlCol="0"/>
            <a:lstStyle/>
            <a:p/>
          </p:txBody>
        </p:sp>
        <p:sp>
          <p:nvSpPr>
            <p:cNvPr id="4989" name="object 4989" descr=""/>
            <p:cNvSpPr/>
            <p:nvPr/>
          </p:nvSpPr>
          <p:spPr>
            <a:xfrm>
              <a:off x="2627186" y="7922227"/>
              <a:ext cx="2540" cy="635"/>
            </a:xfrm>
            <a:custGeom>
              <a:avLst/>
              <a:gdLst/>
              <a:ahLst/>
              <a:cxnLst/>
              <a:rect l="l" t="t" r="r" b="b"/>
              <a:pathLst>
                <a:path w="2539" h="634">
                  <a:moveTo>
                    <a:pt x="2082" y="177"/>
                  </a:moveTo>
                  <a:lnTo>
                    <a:pt x="952" y="50"/>
                  </a:lnTo>
                  <a:lnTo>
                    <a:pt x="0" y="0"/>
                  </a:lnTo>
                </a:path>
              </a:pathLst>
            </a:custGeom>
            <a:ln w="3175">
              <a:solidFill>
                <a:srgbClr val="565658"/>
              </a:solidFill>
            </a:ln>
          </p:spPr>
          <p:txBody>
            <a:bodyPr wrap="square" lIns="0" tIns="0" rIns="0" bIns="0" rtlCol="0"/>
            <a:lstStyle/>
            <a:p/>
          </p:txBody>
        </p:sp>
        <p:sp>
          <p:nvSpPr>
            <p:cNvPr id="4990" name="object 4990" descr=""/>
            <p:cNvSpPr/>
            <p:nvPr/>
          </p:nvSpPr>
          <p:spPr>
            <a:xfrm>
              <a:off x="2628116" y="7925201"/>
              <a:ext cx="1270" cy="0"/>
            </a:xfrm>
            <a:custGeom>
              <a:avLst/>
              <a:gdLst/>
              <a:ahLst/>
              <a:cxnLst/>
              <a:rect l="l" t="t" r="r" b="b"/>
              <a:pathLst>
                <a:path w="1269" h="0">
                  <a:moveTo>
                    <a:pt x="0" y="0"/>
                  </a:moveTo>
                  <a:lnTo>
                    <a:pt x="1155" y="0"/>
                  </a:lnTo>
                </a:path>
              </a:pathLst>
            </a:custGeom>
            <a:ln w="3175">
              <a:solidFill>
                <a:srgbClr val="565658"/>
              </a:solidFill>
            </a:ln>
          </p:spPr>
          <p:txBody>
            <a:bodyPr wrap="square" lIns="0" tIns="0" rIns="0" bIns="0" rtlCol="0"/>
            <a:lstStyle/>
            <a:p/>
          </p:txBody>
        </p:sp>
        <p:sp>
          <p:nvSpPr>
            <p:cNvPr id="4991" name="object 4991" descr=""/>
            <p:cNvSpPr/>
            <p:nvPr/>
          </p:nvSpPr>
          <p:spPr>
            <a:xfrm>
              <a:off x="2452785" y="7936199"/>
              <a:ext cx="3175" cy="1270"/>
            </a:xfrm>
            <a:custGeom>
              <a:avLst/>
              <a:gdLst/>
              <a:ahLst/>
              <a:cxnLst/>
              <a:rect l="l" t="t" r="r" b="b"/>
              <a:pathLst>
                <a:path w="3175" h="1270">
                  <a:moveTo>
                    <a:pt x="1549" y="889"/>
                  </a:moveTo>
                  <a:lnTo>
                    <a:pt x="2806" y="355"/>
                  </a:lnTo>
                  <a:lnTo>
                    <a:pt x="3073" y="0"/>
                  </a:lnTo>
                </a:path>
                <a:path w="3175" h="1270">
                  <a:moveTo>
                    <a:pt x="1549" y="889"/>
                  </a:moveTo>
                  <a:lnTo>
                    <a:pt x="279" y="355"/>
                  </a:lnTo>
                  <a:lnTo>
                    <a:pt x="0" y="0"/>
                  </a:lnTo>
                </a:path>
              </a:pathLst>
            </a:custGeom>
            <a:ln w="3175">
              <a:solidFill>
                <a:srgbClr val="565658"/>
              </a:solidFill>
            </a:ln>
          </p:spPr>
          <p:txBody>
            <a:bodyPr wrap="square" lIns="0" tIns="0" rIns="0" bIns="0" rtlCol="0"/>
            <a:lstStyle/>
            <a:p/>
          </p:txBody>
        </p:sp>
        <p:sp>
          <p:nvSpPr>
            <p:cNvPr id="4992" name="object 4992" descr=""/>
            <p:cNvSpPr/>
            <p:nvPr/>
          </p:nvSpPr>
          <p:spPr>
            <a:xfrm>
              <a:off x="2452264" y="7935297"/>
              <a:ext cx="1270" cy="1905"/>
            </a:xfrm>
            <a:custGeom>
              <a:avLst/>
              <a:gdLst/>
              <a:ahLst/>
              <a:cxnLst/>
              <a:rect l="l" t="t" r="r" b="b"/>
              <a:pathLst>
                <a:path w="1269" h="1904">
                  <a:moveTo>
                    <a:pt x="1041" y="1790"/>
                  </a:moveTo>
                  <a:lnTo>
                    <a:pt x="266" y="1054"/>
                  </a:lnTo>
                  <a:lnTo>
                    <a:pt x="0" y="0"/>
                  </a:lnTo>
                </a:path>
              </a:pathLst>
            </a:custGeom>
            <a:ln w="3175">
              <a:solidFill>
                <a:srgbClr val="565658"/>
              </a:solidFill>
            </a:ln>
          </p:spPr>
          <p:txBody>
            <a:bodyPr wrap="square" lIns="0" tIns="0" rIns="0" bIns="0" rtlCol="0"/>
            <a:lstStyle/>
            <a:p/>
          </p:txBody>
        </p:sp>
        <p:sp>
          <p:nvSpPr>
            <p:cNvPr id="4993" name="object 4993" descr=""/>
            <p:cNvSpPr/>
            <p:nvPr/>
          </p:nvSpPr>
          <p:spPr>
            <a:xfrm>
              <a:off x="2452785" y="7933523"/>
              <a:ext cx="1905" cy="1270"/>
            </a:xfrm>
            <a:custGeom>
              <a:avLst/>
              <a:gdLst/>
              <a:ahLst/>
              <a:cxnLst/>
              <a:rect l="l" t="t" r="r" b="b"/>
              <a:pathLst>
                <a:path w="1905" h="1270">
                  <a:moveTo>
                    <a:pt x="1549" y="0"/>
                  </a:moveTo>
                  <a:lnTo>
                    <a:pt x="279" y="520"/>
                  </a:lnTo>
                  <a:lnTo>
                    <a:pt x="0" y="889"/>
                  </a:lnTo>
                </a:path>
              </a:pathLst>
            </a:custGeom>
            <a:ln w="3175">
              <a:solidFill>
                <a:srgbClr val="565658"/>
              </a:solidFill>
            </a:ln>
          </p:spPr>
          <p:txBody>
            <a:bodyPr wrap="square" lIns="0" tIns="0" rIns="0" bIns="0" rtlCol="0"/>
            <a:lstStyle/>
            <a:p/>
          </p:txBody>
        </p:sp>
        <p:sp>
          <p:nvSpPr>
            <p:cNvPr id="4994" name="object 4994" descr=""/>
            <p:cNvSpPr/>
            <p:nvPr/>
          </p:nvSpPr>
          <p:spPr>
            <a:xfrm>
              <a:off x="2452264" y="7935297"/>
              <a:ext cx="1270" cy="1905"/>
            </a:xfrm>
            <a:custGeom>
              <a:avLst/>
              <a:gdLst/>
              <a:ahLst/>
              <a:cxnLst/>
              <a:rect l="l" t="t" r="r" b="b"/>
              <a:pathLst>
                <a:path w="1269" h="1904">
                  <a:moveTo>
                    <a:pt x="1041" y="1790"/>
                  </a:moveTo>
                  <a:lnTo>
                    <a:pt x="0" y="0"/>
                  </a:lnTo>
                </a:path>
              </a:pathLst>
            </a:custGeom>
            <a:ln w="3175">
              <a:solidFill>
                <a:srgbClr val="565658"/>
              </a:solidFill>
            </a:ln>
          </p:spPr>
          <p:txBody>
            <a:bodyPr wrap="square" lIns="0" tIns="0" rIns="0" bIns="0" rtlCol="0"/>
            <a:lstStyle/>
            <a:p/>
          </p:txBody>
        </p:sp>
        <p:sp>
          <p:nvSpPr>
            <p:cNvPr id="4995" name="object 4995" descr=""/>
            <p:cNvSpPr/>
            <p:nvPr/>
          </p:nvSpPr>
          <p:spPr>
            <a:xfrm>
              <a:off x="2452529" y="7934416"/>
              <a:ext cx="635" cy="1905"/>
            </a:xfrm>
            <a:custGeom>
              <a:avLst/>
              <a:gdLst/>
              <a:ahLst/>
              <a:cxnLst/>
              <a:rect l="l" t="t" r="r" b="b"/>
              <a:pathLst>
                <a:path w="635" h="1904">
                  <a:moveTo>
                    <a:pt x="254" y="0"/>
                  </a:moveTo>
                  <a:lnTo>
                    <a:pt x="0" y="889"/>
                  </a:lnTo>
                  <a:lnTo>
                    <a:pt x="254" y="1790"/>
                  </a:lnTo>
                </a:path>
              </a:pathLst>
            </a:custGeom>
            <a:ln w="3175">
              <a:solidFill>
                <a:srgbClr val="565658"/>
              </a:solidFill>
            </a:ln>
          </p:spPr>
          <p:txBody>
            <a:bodyPr wrap="square" lIns="0" tIns="0" rIns="0" bIns="0" rtlCol="0"/>
            <a:lstStyle/>
            <a:p/>
          </p:txBody>
        </p:sp>
        <p:sp>
          <p:nvSpPr>
            <p:cNvPr id="4996" name="object 4996" descr=""/>
            <p:cNvSpPr/>
            <p:nvPr/>
          </p:nvSpPr>
          <p:spPr>
            <a:xfrm>
              <a:off x="2455351" y="7933523"/>
              <a:ext cx="1270" cy="1905"/>
            </a:xfrm>
            <a:custGeom>
              <a:avLst/>
              <a:gdLst/>
              <a:ahLst/>
              <a:cxnLst/>
              <a:rect l="l" t="t" r="r" b="b"/>
              <a:pathLst>
                <a:path w="1269" h="1904">
                  <a:moveTo>
                    <a:pt x="0" y="0"/>
                  </a:moveTo>
                  <a:lnTo>
                    <a:pt x="762" y="749"/>
                  </a:lnTo>
                  <a:lnTo>
                    <a:pt x="1016" y="1778"/>
                  </a:lnTo>
                </a:path>
              </a:pathLst>
            </a:custGeom>
            <a:ln w="3175">
              <a:solidFill>
                <a:srgbClr val="565658"/>
              </a:solidFill>
            </a:ln>
          </p:spPr>
          <p:txBody>
            <a:bodyPr wrap="square" lIns="0" tIns="0" rIns="0" bIns="0" rtlCol="0"/>
            <a:lstStyle/>
            <a:p/>
          </p:txBody>
        </p:sp>
        <p:sp>
          <p:nvSpPr>
            <p:cNvPr id="4997" name="object 4997" descr=""/>
            <p:cNvSpPr/>
            <p:nvPr/>
          </p:nvSpPr>
          <p:spPr>
            <a:xfrm>
              <a:off x="2454348" y="7933527"/>
              <a:ext cx="1905" cy="1270"/>
            </a:xfrm>
            <a:custGeom>
              <a:avLst/>
              <a:gdLst/>
              <a:ahLst/>
              <a:cxnLst/>
              <a:rect l="l" t="t" r="r" b="b"/>
              <a:pathLst>
                <a:path w="1905" h="1270">
                  <a:moveTo>
                    <a:pt x="1524" y="888"/>
                  </a:moveTo>
                  <a:lnTo>
                    <a:pt x="1244" y="533"/>
                  </a:lnTo>
                  <a:lnTo>
                    <a:pt x="0" y="0"/>
                  </a:lnTo>
                </a:path>
              </a:pathLst>
            </a:custGeom>
            <a:ln w="3175">
              <a:solidFill>
                <a:srgbClr val="565658"/>
              </a:solidFill>
            </a:ln>
          </p:spPr>
          <p:txBody>
            <a:bodyPr wrap="square" lIns="0" tIns="0" rIns="0" bIns="0" rtlCol="0"/>
            <a:lstStyle/>
            <a:p/>
          </p:txBody>
        </p:sp>
        <p:sp>
          <p:nvSpPr>
            <p:cNvPr id="4998" name="object 4998" descr=""/>
            <p:cNvSpPr/>
            <p:nvPr/>
          </p:nvSpPr>
          <p:spPr>
            <a:xfrm>
              <a:off x="2455351" y="7933523"/>
              <a:ext cx="1270" cy="1905"/>
            </a:xfrm>
            <a:custGeom>
              <a:avLst/>
              <a:gdLst/>
              <a:ahLst/>
              <a:cxnLst/>
              <a:rect l="l" t="t" r="r" b="b"/>
              <a:pathLst>
                <a:path w="1269" h="1904">
                  <a:moveTo>
                    <a:pt x="0" y="0"/>
                  </a:moveTo>
                  <a:lnTo>
                    <a:pt x="1016" y="1778"/>
                  </a:lnTo>
                </a:path>
              </a:pathLst>
            </a:custGeom>
            <a:ln w="3175">
              <a:solidFill>
                <a:srgbClr val="565658"/>
              </a:solidFill>
            </a:ln>
          </p:spPr>
          <p:txBody>
            <a:bodyPr wrap="square" lIns="0" tIns="0" rIns="0" bIns="0" rtlCol="0"/>
            <a:lstStyle/>
            <a:p/>
          </p:txBody>
        </p:sp>
        <p:sp>
          <p:nvSpPr>
            <p:cNvPr id="4999" name="object 4999" descr=""/>
            <p:cNvSpPr/>
            <p:nvPr/>
          </p:nvSpPr>
          <p:spPr>
            <a:xfrm>
              <a:off x="2455872" y="7934405"/>
              <a:ext cx="635" cy="1905"/>
            </a:xfrm>
            <a:custGeom>
              <a:avLst/>
              <a:gdLst/>
              <a:ahLst/>
              <a:cxnLst/>
              <a:rect l="l" t="t" r="r" b="b"/>
              <a:pathLst>
                <a:path w="635" h="1904">
                  <a:moveTo>
                    <a:pt x="0" y="1790"/>
                  </a:moveTo>
                  <a:lnTo>
                    <a:pt x="254" y="901"/>
                  </a:lnTo>
                  <a:lnTo>
                    <a:pt x="0" y="0"/>
                  </a:lnTo>
                </a:path>
              </a:pathLst>
            </a:custGeom>
            <a:ln w="3175">
              <a:solidFill>
                <a:srgbClr val="565658"/>
              </a:solidFill>
            </a:ln>
          </p:spPr>
          <p:txBody>
            <a:bodyPr wrap="square" lIns="0" tIns="0" rIns="0" bIns="0" rtlCol="0"/>
            <a:lstStyle/>
            <a:p/>
          </p:txBody>
        </p:sp>
        <p:sp>
          <p:nvSpPr>
            <p:cNvPr id="5000" name="object 5000" descr=""/>
            <p:cNvSpPr/>
            <p:nvPr/>
          </p:nvSpPr>
          <p:spPr>
            <a:xfrm>
              <a:off x="2452263" y="7933525"/>
              <a:ext cx="1270" cy="1905"/>
            </a:xfrm>
            <a:custGeom>
              <a:avLst/>
              <a:gdLst/>
              <a:ahLst/>
              <a:cxnLst/>
              <a:rect l="l" t="t" r="r" b="b"/>
              <a:pathLst>
                <a:path w="1269" h="1904">
                  <a:moveTo>
                    <a:pt x="0" y="1778"/>
                  </a:moveTo>
                  <a:lnTo>
                    <a:pt x="266" y="749"/>
                  </a:lnTo>
                  <a:lnTo>
                    <a:pt x="1028" y="0"/>
                  </a:lnTo>
                </a:path>
                <a:path w="1269" h="1904">
                  <a:moveTo>
                    <a:pt x="0" y="1778"/>
                  </a:moveTo>
                  <a:lnTo>
                    <a:pt x="1028" y="0"/>
                  </a:lnTo>
                </a:path>
              </a:pathLst>
            </a:custGeom>
            <a:ln w="3175">
              <a:solidFill>
                <a:srgbClr val="565658"/>
              </a:solidFill>
            </a:ln>
          </p:spPr>
          <p:txBody>
            <a:bodyPr wrap="square" lIns="0" tIns="0" rIns="0" bIns="0" rtlCol="0"/>
            <a:lstStyle/>
            <a:p/>
          </p:txBody>
        </p:sp>
        <p:sp>
          <p:nvSpPr>
            <p:cNvPr id="5001" name="object 5001" descr=""/>
            <p:cNvSpPr/>
            <p:nvPr/>
          </p:nvSpPr>
          <p:spPr>
            <a:xfrm>
              <a:off x="2455351" y="7935302"/>
              <a:ext cx="1270" cy="1905"/>
            </a:xfrm>
            <a:custGeom>
              <a:avLst/>
              <a:gdLst/>
              <a:ahLst/>
              <a:cxnLst/>
              <a:rect l="l" t="t" r="r" b="b"/>
              <a:pathLst>
                <a:path w="1269" h="1904">
                  <a:moveTo>
                    <a:pt x="1028" y="0"/>
                  </a:moveTo>
                  <a:lnTo>
                    <a:pt x="749" y="1028"/>
                  </a:lnTo>
                  <a:lnTo>
                    <a:pt x="0" y="1790"/>
                  </a:lnTo>
                </a:path>
                <a:path w="1269" h="1904">
                  <a:moveTo>
                    <a:pt x="1028" y="0"/>
                  </a:moveTo>
                  <a:lnTo>
                    <a:pt x="0" y="1790"/>
                  </a:lnTo>
                </a:path>
              </a:pathLst>
            </a:custGeom>
            <a:ln w="3175">
              <a:solidFill>
                <a:srgbClr val="565658"/>
              </a:solidFill>
            </a:ln>
          </p:spPr>
          <p:txBody>
            <a:bodyPr wrap="square" lIns="0" tIns="0" rIns="0" bIns="0" rtlCol="0"/>
            <a:lstStyle/>
            <a:p/>
          </p:txBody>
        </p:sp>
        <p:sp>
          <p:nvSpPr>
            <p:cNvPr id="5002" name="object 5002" descr=""/>
            <p:cNvSpPr/>
            <p:nvPr/>
          </p:nvSpPr>
          <p:spPr>
            <a:xfrm>
              <a:off x="2453305" y="7933257"/>
              <a:ext cx="2540" cy="635"/>
            </a:xfrm>
            <a:custGeom>
              <a:avLst/>
              <a:gdLst/>
              <a:ahLst/>
              <a:cxnLst/>
              <a:rect l="l" t="t" r="r" b="b"/>
              <a:pathLst>
                <a:path w="2539" h="634">
                  <a:moveTo>
                    <a:pt x="0" y="266"/>
                  </a:moveTo>
                  <a:lnTo>
                    <a:pt x="1016" y="0"/>
                  </a:lnTo>
                  <a:lnTo>
                    <a:pt x="2044" y="266"/>
                  </a:lnTo>
                </a:path>
                <a:path w="2539" h="634">
                  <a:moveTo>
                    <a:pt x="0" y="266"/>
                  </a:moveTo>
                  <a:lnTo>
                    <a:pt x="736" y="266"/>
                  </a:lnTo>
                  <a:lnTo>
                    <a:pt x="2044" y="266"/>
                  </a:lnTo>
                </a:path>
              </a:pathLst>
            </a:custGeom>
            <a:ln w="3175">
              <a:solidFill>
                <a:srgbClr val="565658"/>
              </a:solidFill>
            </a:ln>
          </p:spPr>
          <p:txBody>
            <a:bodyPr wrap="square" lIns="0" tIns="0" rIns="0" bIns="0" rtlCol="0"/>
            <a:lstStyle/>
            <a:p/>
          </p:txBody>
        </p:sp>
        <p:sp>
          <p:nvSpPr>
            <p:cNvPr id="5003" name="object 5003" descr=""/>
            <p:cNvSpPr/>
            <p:nvPr/>
          </p:nvSpPr>
          <p:spPr>
            <a:xfrm>
              <a:off x="2453281" y="7937088"/>
              <a:ext cx="2540" cy="635"/>
            </a:xfrm>
            <a:custGeom>
              <a:avLst/>
              <a:gdLst/>
              <a:ahLst/>
              <a:cxnLst/>
              <a:rect l="l" t="t" r="r" b="b"/>
              <a:pathLst>
                <a:path w="2539" h="634">
                  <a:moveTo>
                    <a:pt x="2070" y="0"/>
                  </a:moveTo>
                  <a:lnTo>
                    <a:pt x="1054" y="266"/>
                  </a:lnTo>
                  <a:lnTo>
                    <a:pt x="0" y="0"/>
                  </a:lnTo>
                </a:path>
                <a:path w="2539" h="634">
                  <a:moveTo>
                    <a:pt x="2070" y="0"/>
                  </a:moveTo>
                  <a:lnTo>
                    <a:pt x="762" y="0"/>
                  </a:lnTo>
                  <a:lnTo>
                    <a:pt x="0" y="0"/>
                  </a:lnTo>
                </a:path>
              </a:pathLst>
            </a:custGeom>
            <a:ln w="3175">
              <a:solidFill>
                <a:srgbClr val="565658"/>
              </a:solidFill>
            </a:ln>
          </p:spPr>
          <p:txBody>
            <a:bodyPr wrap="square" lIns="0" tIns="0" rIns="0" bIns="0" rtlCol="0"/>
            <a:lstStyle/>
            <a:p/>
          </p:txBody>
        </p:sp>
        <p:sp>
          <p:nvSpPr>
            <p:cNvPr id="5004" name="object 5004" descr=""/>
            <p:cNvSpPr/>
            <p:nvPr/>
          </p:nvSpPr>
          <p:spPr>
            <a:xfrm>
              <a:off x="2612622" y="7917003"/>
              <a:ext cx="1270" cy="1270"/>
            </a:xfrm>
            <a:custGeom>
              <a:avLst/>
              <a:gdLst/>
              <a:ahLst/>
              <a:cxnLst/>
              <a:rect l="l" t="t" r="r" b="b"/>
              <a:pathLst>
                <a:path w="1269" h="1270">
                  <a:moveTo>
                    <a:pt x="1193" y="0"/>
                  </a:moveTo>
                  <a:lnTo>
                    <a:pt x="1130" y="368"/>
                  </a:lnTo>
                  <a:lnTo>
                    <a:pt x="965" y="711"/>
                  </a:lnTo>
                  <a:lnTo>
                    <a:pt x="673" y="990"/>
                  </a:lnTo>
                  <a:lnTo>
                    <a:pt x="368" y="1155"/>
                  </a:lnTo>
                  <a:lnTo>
                    <a:pt x="0" y="1193"/>
                  </a:lnTo>
                </a:path>
              </a:pathLst>
            </a:custGeom>
            <a:ln w="3175">
              <a:solidFill>
                <a:srgbClr val="565658"/>
              </a:solidFill>
            </a:ln>
          </p:spPr>
          <p:txBody>
            <a:bodyPr wrap="square" lIns="0" tIns="0" rIns="0" bIns="0" rtlCol="0"/>
            <a:lstStyle/>
            <a:p/>
          </p:txBody>
        </p:sp>
        <p:sp>
          <p:nvSpPr>
            <p:cNvPr id="5005" name="object 5005" descr=""/>
            <p:cNvSpPr/>
            <p:nvPr/>
          </p:nvSpPr>
          <p:spPr>
            <a:xfrm>
              <a:off x="2450651" y="7931613"/>
              <a:ext cx="7620" cy="7620"/>
            </a:xfrm>
            <a:custGeom>
              <a:avLst/>
              <a:gdLst/>
              <a:ahLst/>
              <a:cxnLst/>
              <a:rect l="l" t="t" r="r" b="b"/>
              <a:pathLst>
                <a:path w="7619" h="7620">
                  <a:moveTo>
                    <a:pt x="3682" y="7378"/>
                  </a:moveTo>
                  <a:lnTo>
                    <a:pt x="5079" y="7099"/>
                  </a:lnTo>
                  <a:lnTo>
                    <a:pt x="6286" y="6286"/>
                  </a:lnTo>
                  <a:lnTo>
                    <a:pt x="7073" y="5105"/>
                  </a:lnTo>
                  <a:lnTo>
                    <a:pt x="7353" y="3695"/>
                  </a:lnTo>
                  <a:lnTo>
                    <a:pt x="7073" y="2273"/>
                  </a:lnTo>
                  <a:lnTo>
                    <a:pt x="6286" y="1092"/>
                  </a:lnTo>
                  <a:lnTo>
                    <a:pt x="5079" y="292"/>
                  </a:lnTo>
                  <a:lnTo>
                    <a:pt x="3682" y="0"/>
                  </a:lnTo>
                  <a:lnTo>
                    <a:pt x="2260" y="292"/>
                  </a:lnTo>
                  <a:lnTo>
                    <a:pt x="1066" y="1092"/>
                  </a:lnTo>
                  <a:lnTo>
                    <a:pt x="266" y="2273"/>
                  </a:lnTo>
                  <a:lnTo>
                    <a:pt x="0" y="3695"/>
                  </a:lnTo>
                  <a:lnTo>
                    <a:pt x="266" y="5105"/>
                  </a:lnTo>
                  <a:lnTo>
                    <a:pt x="1066" y="6286"/>
                  </a:lnTo>
                  <a:lnTo>
                    <a:pt x="2260" y="7099"/>
                  </a:lnTo>
                  <a:lnTo>
                    <a:pt x="3682" y="7378"/>
                  </a:lnTo>
                </a:path>
              </a:pathLst>
            </a:custGeom>
            <a:ln w="3175">
              <a:solidFill>
                <a:srgbClr val="565658"/>
              </a:solidFill>
            </a:ln>
          </p:spPr>
          <p:txBody>
            <a:bodyPr wrap="square" lIns="0" tIns="0" rIns="0" bIns="0" rtlCol="0"/>
            <a:lstStyle/>
            <a:p/>
          </p:txBody>
        </p:sp>
        <p:sp>
          <p:nvSpPr>
            <p:cNvPr id="5006" name="object 5006" descr=""/>
            <p:cNvSpPr/>
            <p:nvPr/>
          </p:nvSpPr>
          <p:spPr>
            <a:xfrm>
              <a:off x="2450181" y="7931157"/>
              <a:ext cx="8890" cy="8890"/>
            </a:xfrm>
            <a:custGeom>
              <a:avLst/>
              <a:gdLst/>
              <a:ahLst/>
              <a:cxnLst/>
              <a:rect l="l" t="t" r="r" b="b"/>
              <a:pathLst>
                <a:path w="8889" h="8890">
                  <a:moveTo>
                    <a:pt x="4152" y="8305"/>
                  </a:moveTo>
                  <a:lnTo>
                    <a:pt x="2565" y="8000"/>
                  </a:lnTo>
                  <a:lnTo>
                    <a:pt x="1219" y="7086"/>
                  </a:lnTo>
                  <a:lnTo>
                    <a:pt x="292" y="5727"/>
                  </a:lnTo>
                  <a:lnTo>
                    <a:pt x="0" y="4152"/>
                  </a:lnTo>
                  <a:lnTo>
                    <a:pt x="292" y="2552"/>
                  </a:lnTo>
                  <a:lnTo>
                    <a:pt x="1219" y="1206"/>
                  </a:lnTo>
                  <a:lnTo>
                    <a:pt x="2565" y="304"/>
                  </a:lnTo>
                  <a:lnTo>
                    <a:pt x="4152" y="0"/>
                  </a:lnTo>
                  <a:lnTo>
                    <a:pt x="5727" y="304"/>
                  </a:lnTo>
                  <a:lnTo>
                    <a:pt x="7073" y="1206"/>
                  </a:lnTo>
                  <a:lnTo>
                    <a:pt x="7988" y="2552"/>
                  </a:lnTo>
                  <a:lnTo>
                    <a:pt x="8305" y="4152"/>
                  </a:lnTo>
                  <a:lnTo>
                    <a:pt x="7988" y="5727"/>
                  </a:lnTo>
                  <a:lnTo>
                    <a:pt x="7073" y="7086"/>
                  </a:lnTo>
                  <a:lnTo>
                    <a:pt x="5727" y="8000"/>
                  </a:lnTo>
                  <a:lnTo>
                    <a:pt x="4152" y="8305"/>
                  </a:lnTo>
                </a:path>
              </a:pathLst>
            </a:custGeom>
            <a:ln w="3175">
              <a:solidFill>
                <a:srgbClr val="565658"/>
              </a:solidFill>
            </a:ln>
          </p:spPr>
          <p:txBody>
            <a:bodyPr wrap="square" lIns="0" tIns="0" rIns="0" bIns="0" rtlCol="0"/>
            <a:lstStyle/>
            <a:p/>
          </p:txBody>
        </p:sp>
        <p:sp>
          <p:nvSpPr>
            <p:cNvPr id="5007" name="object 5007" descr=""/>
            <p:cNvSpPr/>
            <p:nvPr/>
          </p:nvSpPr>
          <p:spPr>
            <a:xfrm>
              <a:off x="2362272" y="8733806"/>
              <a:ext cx="6985" cy="6985"/>
            </a:xfrm>
            <a:custGeom>
              <a:avLst/>
              <a:gdLst/>
              <a:ahLst/>
              <a:cxnLst/>
              <a:rect l="l" t="t" r="r" b="b"/>
              <a:pathLst>
                <a:path w="6985" h="6984">
                  <a:moveTo>
                    <a:pt x="0" y="3263"/>
                  </a:moveTo>
                  <a:lnTo>
                    <a:pt x="952" y="965"/>
                  </a:lnTo>
                  <a:lnTo>
                    <a:pt x="3263" y="0"/>
                  </a:lnTo>
                  <a:lnTo>
                    <a:pt x="5562" y="965"/>
                  </a:lnTo>
                  <a:lnTo>
                    <a:pt x="6540" y="3263"/>
                  </a:lnTo>
                  <a:lnTo>
                    <a:pt x="5562" y="5562"/>
                  </a:lnTo>
                  <a:lnTo>
                    <a:pt x="3263" y="6540"/>
                  </a:lnTo>
                  <a:lnTo>
                    <a:pt x="952" y="5562"/>
                  </a:lnTo>
                  <a:lnTo>
                    <a:pt x="0" y="3263"/>
                  </a:lnTo>
                </a:path>
              </a:pathLst>
            </a:custGeom>
            <a:ln w="3175">
              <a:solidFill>
                <a:srgbClr val="565658"/>
              </a:solidFill>
            </a:ln>
          </p:spPr>
          <p:txBody>
            <a:bodyPr wrap="square" lIns="0" tIns="0" rIns="0" bIns="0" rtlCol="0"/>
            <a:lstStyle/>
            <a:p/>
          </p:txBody>
        </p:sp>
        <p:sp>
          <p:nvSpPr>
            <p:cNvPr id="5008" name="object 5008" descr=""/>
            <p:cNvSpPr/>
            <p:nvPr/>
          </p:nvSpPr>
          <p:spPr>
            <a:xfrm>
              <a:off x="2362631" y="8734162"/>
              <a:ext cx="6350" cy="6350"/>
            </a:xfrm>
            <a:custGeom>
              <a:avLst/>
              <a:gdLst/>
              <a:ahLst/>
              <a:cxnLst/>
              <a:rect l="l" t="t" r="r" b="b"/>
              <a:pathLst>
                <a:path w="6350" h="6350">
                  <a:moveTo>
                    <a:pt x="0" y="2908"/>
                  </a:moveTo>
                  <a:lnTo>
                    <a:pt x="838" y="4978"/>
                  </a:lnTo>
                  <a:lnTo>
                    <a:pt x="2908" y="5816"/>
                  </a:lnTo>
                  <a:lnTo>
                    <a:pt x="4978" y="4978"/>
                  </a:lnTo>
                  <a:lnTo>
                    <a:pt x="5803" y="2908"/>
                  </a:lnTo>
                  <a:lnTo>
                    <a:pt x="4978" y="850"/>
                  </a:lnTo>
                  <a:lnTo>
                    <a:pt x="2908" y="0"/>
                  </a:lnTo>
                  <a:lnTo>
                    <a:pt x="838" y="850"/>
                  </a:lnTo>
                  <a:lnTo>
                    <a:pt x="0" y="2908"/>
                  </a:lnTo>
                </a:path>
              </a:pathLst>
            </a:custGeom>
            <a:ln w="3175">
              <a:solidFill>
                <a:srgbClr val="565658"/>
              </a:solidFill>
            </a:ln>
          </p:spPr>
          <p:txBody>
            <a:bodyPr wrap="square" lIns="0" tIns="0" rIns="0" bIns="0" rtlCol="0"/>
            <a:lstStyle/>
            <a:p/>
          </p:txBody>
        </p:sp>
        <p:sp>
          <p:nvSpPr>
            <p:cNvPr id="5009" name="object 5009" descr=""/>
            <p:cNvSpPr/>
            <p:nvPr/>
          </p:nvSpPr>
          <p:spPr>
            <a:xfrm>
              <a:off x="2364779" y="8735584"/>
              <a:ext cx="1905" cy="635"/>
            </a:xfrm>
            <a:custGeom>
              <a:avLst/>
              <a:gdLst/>
              <a:ahLst/>
              <a:cxnLst/>
              <a:rect l="l" t="t" r="r" b="b"/>
              <a:pathLst>
                <a:path w="1905" h="634">
                  <a:moveTo>
                    <a:pt x="1498" y="203"/>
                  </a:moveTo>
                  <a:lnTo>
                    <a:pt x="749" y="0"/>
                  </a:lnTo>
                  <a:lnTo>
                    <a:pt x="0" y="203"/>
                  </a:lnTo>
                </a:path>
              </a:pathLst>
            </a:custGeom>
            <a:ln w="3175">
              <a:solidFill>
                <a:srgbClr val="565658"/>
              </a:solidFill>
            </a:ln>
          </p:spPr>
          <p:txBody>
            <a:bodyPr wrap="square" lIns="0" tIns="0" rIns="0" bIns="0" rtlCol="0"/>
            <a:lstStyle/>
            <a:p/>
          </p:txBody>
        </p:sp>
        <p:sp>
          <p:nvSpPr>
            <p:cNvPr id="5010" name="object 5010" descr=""/>
            <p:cNvSpPr/>
            <p:nvPr/>
          </p:nvSpPr>
          <p:spPr>
            <a:xfrm>
              <a:off x="2364057" y="8735787"/>
              <a:ext cx="1270" cy="1905"/>
            </a:xfrm>
            <a:custGeom>
              <a:avLst/>
              <a:gdLst/>
              <a:ahLst/>
              <a:cxnLst/>
              <a:rect l="l" t="t" r="r" b="b"/>
              <a:pathLst>
                <a:path w="1269" h="1904">
                  <a:moveTo>
                    <a:pt x="0" y="1282"/>
                  </a:moveTo>
                  <a:lnTo>
                    <a:pt x="419" y="228"/>
                  </a:lnTo>
                  <a:lnTo>
                    <a:pt x="736" y="0"/>
                  </a:lnTo>
                </a:path>
              </a:pathLst>
            </a:custGeom>
            <a:ln w="3175">
              <a:solidFill>
                <a:srgbClr val="565658"/>
              </a:solidFill>
            </a:ln>
          </p:spPr>
          <p:txBody>
            <a:bodyPr wrap="square" lIns="0" tIns="0" rIns="0" bIns="0" rtlCol="0"/>
            <a:lstStyle/>
            <a:p/>
          </p:txBody>
        </p:sp>
        <p:sp>
          <p:nvSpPr>
            <p:cNvPr id="5011" name="object 5011" descr=""/>
            <p:cNvSpPr/>
            <p:nvPr/>
          </p:nvSpPr>
          <p:spPr>
            <a:xfrm>
              <a:off x="2364789" y="8738367"/>
              <a:ext cx="1905" cy="635"/>
            </a:xfrm>
            <a:custGeom>
              <a:avLst/>
              <a:gdLst/>
              <a:ahLst/>
              <a:cxnLst/>
              <a:rect l="l" t="t" r="r" b="b"/>
              <a:pathLst>
                <a:path w="1905" h="634">
                  <a:moveTo>
                    <a:pt x="0" y="0"/>
                  </a:moveTo>
                  <a:lnTo>
                    <a:pt x="749" y="203"/>
                  </a:lnTo>
                  <a:lnTo>
                    <a:pt x="1485" y="0"/>
                  </a:lnTo>
                </a:path>
              </a:pathLst>
            </a:custGeom>
            <a:ln w="3175">
              <a:solidFill>
                <a:srgbClr val="565658"/>
              </a:solidFill>
            </a:ln>
          </p:spPr>
          <p:txBody>
            <a:bodyPr wrap="square" lIns="0" tIns="0" rIns="0" bIns="0" rtlCol="0"/>
            <a:lstStyle/>
            <a:p/>
          </p:txBody>
        </p:sp>
        <p:sp>
          <p:nvSpPr>
            <p:cNvPr id="5012" name="object 5012" descr=""/>
            <p:cNvSpPr/>
            <p:nvPr/>
          </p:nvSpPr>
          <p:spPr>
            <a:xfrm>
              <a:off x="2364057" y="8737070"/>
              <a:ext cx="1270" cy="1905"/>
            </a:xfrm>
            <a:custGeom>
              <a:avLst/>
              <a:gdLst/>
              <a:ahLst/>
              <a:cxnLst/>
              <a:rect l="l" t="t" r="r" b="b"/>
              <a:pathLst>
                <a:path w="1269" h="1904">
                  <a:moveTo>
                    <a:pt x="0" y="0"/>
                  </a:moveTo>
                  <a:lnTo>
                    <a:pt x="419" y="1041"/>
                  </a:lnTo>
                  <a:lnTo>
                    <a:pt x="736" y="1295"/>
                  </a:lnTo>
                </a:path>
              </a:pathLst>
            </a:custGeom>
            <a:ln w="3175">
              <a:solidFill>
                <a:srgbClr val="565658"/>
              </a:solidFill>
            </a:ln>
          </p:spPr>
          <p:txBody>
            <a:bodyPr wrap="square" lIns="0" tIns="0" rIns="0" bIns="0" rtlCol="0"/>
            <a:lstStyle/>
            <a:p/>
          </p:txBody>
        </p:sp>
        <p:sp>
          <p:nvSpPr>
            <p:cNvPr id="5013" name="object 5013" descr=""/>
            <p:cNvSpPr/>
            <p:nvPr/>
          </p:nvSpPr>
          <p:spPr>
            <a:xfrm>
              <a:off x="2366272" y="8735787"/>
              <a:ext cx="1270" cy="1905"/>
            </a:xfrm>
            <a:custGeom>
              <a:avLst/>
              <a:gdLst/>
              <a:ahLst/>
              <a:cxnLst/>
              <a:rect l="l" t="t" r="r" b="b"/>
              <a:pathLst>
                <a:path w="1269" h="1904">
                  <a:moveTo>
                    <a:pt x="762" y="1282"/>
                  </a:moveTo>
                  <a:lnTo>
                    <a:pt x="317" y="228"/>
                  </a:lnTo>
                  <a:lnTo>
                    <a:pt x="0" y="0"/>
                  </a:lnTo>
                </a:path>
              </a:pathLst>
            </a:custGeom>
            <a:ln w="3175">
              <a:solidFill>
                <a:srgbClr val="565658"/>
              </a:solidFill>
            </a:ln>
          </p:spPr>
          <p:txBody>
            <a:bodyPr wrap="square" lIns="0" tIns="0" rIns="0" bIns="0" rtlCol="0"/>
            <a:lstStyle/>
            <a:p/>
          </p:txBody>
        </p:sp>
        <p:sp>
          <p:nvSpPr>
            <p:cNvPr id="5014" name="object 5014" descr=""/>
            <p:cNvSpPr/>
            <p:nvPr/>
          </p:nvSpPr>
          <p:spPr>
            <a:xfrm>
              <a:off x="2608930" y="7913734"/>
              <a:ext cx="3175" cy="2540"/>
            </a:xfrm>
            <a:custGeom>
              <a:avLst/>
              <a:gdLst/>
              <a:ahLst/>
              <a:cxnLst/>
              <a:rect l="l" t="t" r="r" b="b"/>
              <a:pathLst>
                <a:path w="3175" h="2540">
                  <a:moveTo>
                    <a:pt x="0" y="0"/>
                  </a:moveTo>
                  <a:lnTo>
                    <a:pt x="1155" y="762"/>
                  </a:lnTo>
                  <a:lnTo>
                    <a:pt x="2349" y="1524"/>
                  </a:lnTo>
                  <a:lnTo>
                    <a:pt x="3124" y="2019"/>
                  </a:lnTo>
                </a:path>
              </a:pathLst>
            </a:custGeom>
            <a:ln w="3175">
              <a:solidFill>
                <a:srgbClr val="565658"/>
              </a:solidFill>
            </a:ln>
          </p:spPr>
          <p:txBody>
            <a:bodyPr wrap="square" lIns="0" tIns="0" rIns="0" bIns="0" rtlCol="0"/>
            <a:lstStyle/>
            <a:p/>
          </p:txBody>
        </p:sp>
        <p:sp>
          <p:nvSpPr>
            <p:cNvPr id="5015" name="object 5015" descr=""/>
            <p:cNvSpPr/>
            <p:nvPr/>
          </p:nvSpPr>
          <p:spPr>
            <a:xfrm>
              <a:off x="2366277" y="8737071"/>
              <a:ext cx="1270" cy="1905"/>
            </a:xfrm>
            <a:custGeom>
              <a:avLst/>
              <a:gdLst/>
              <a:ahLst/>
              <a:cxnLst/>
              <a:rect l="l" t="t" r="r" b="b"/>
              <a:pathLst>
                <a:path w="1269" h="1904">
                  <a:moveTo>
                    <a:pt x="0" y="1295"/>
                  </a:moveTo>
                  <a:lnTo>
                    <a:pt x="304" y="1041"/>
                  </a:lnTo>
                  <a:lnTo>
                    <a:pt x="749" y="0"/>
                  </a:lnTo>
                </a:path>
              </a:pathLst>
            </a:custGeom>
            <a:ln w="3175">
              <a:solidFill>
                <a:srgbClr val="565658"/>
              </a:solidFill>
            </a:ln>
          </p:spPr>
          <p:txBody>
            <a:bodyPr wrap="square" lIns="0" tIns="0" rIns="0" bIns="0" rtlCol="0"/>
            <a:lstStyle/>
            <a:p/>
          </p:txBody>
        </p:sp>
        <p:sp>
          <p:nvSpPr>
            <p:cNvPr id="5016" name="object 5016" descr=""/>
            <p:cNvSpPr/>
            <p:nvPr/>
          </p:nvSpPr>
          <p:spPr>
            <a:xfrm>
              <a:off x="2055133" y="8799648"/>
              <a:ext cx="635" cy="4445"/>
            </a:xfrm>
            <a:custGeom>
              <a:avLst/>
              <a:gdLst/>
              <a:ahLst/>
              <a:cxnLst/>
              <a:rect l="l" t="t" r="r" b="b"/>
              <a:pathLst>
                <a:path w="635" h="4445">
                  <a:moveTo>
                    <a:pt x="330" y="4152"/>
                  </a:moveTo>
                  <a:lnTo>
                    <a:pt x="63" y="1930"/>
                  </a:lnTo>
                  <a:lnTo>
                    <a:pt x="0" y="0"/>
                  </a:lnTo>
                </a:path>
              </a:pathLst>
            </a:custGeom>
            <a:ln w="3175">
              <a:solidFill>
                <a:srgbClr val="565658"/>
              </a:solidFill>
            </a:ln>
          </p:spPr>
          <p:txBody>
            <a:bodyPr wrap="square" lIns="0" tIns="0" rIns="0" bIns="0" rtlCol="0"/>
            <a:lstStyle/>
            <a:p/>
          </p:txBody>
        </p:sp>
        <p:sp>
          <p:nvSpPr>
            <p:cNvPr id="5017" name="object 5017" descr=""/>
            <p:cNvSpPr/>
            <p:nvPr/>
          </p:nvSpPr>
          <p:spPr>
            <a:xfrm>
              <a:off x="2055115" y="8795500"/>
              <a:ext cx="635" cy="4445"/>
            </a:xfrm>
            <a:custGeom>
              <a:avLst/>
              <a:gdLst/>
              <a:ahLst/>
              <a:cxnLst/>
              <a:rect l="l" t="t" r="r" b="b"/>
              <a:pathLst>
                <a:path w="635" h="4445">
                  <a:moveTo>
                    <a:pt x="0" y="4152"/>
                  </a:moveTo>
                  <a:lnTo>
                    <a:pt x="88" y="2247"/>
                  </a:lnTo>
                  <a:lnTo>
                    <a:pt x="330" y="0"/>
                  </a:lnTo>
                </a:path>
              </a:pathLst>
            </a:custGeom>
            <a:ln w="3175">
              <a:solidFill>
                <a:srgbClr val="565658"/>
              </a:solidFill>
            </a:ln>
          </p:spPr>
          <p:txBody>
            <a:bodyPr wrap="square" lIns="0" tIns="0" rIns="0" bIns="0" rtlCol="0"/>
            <a:lstStyle/>
            <a:p/>
          </p:txBody>
        </p:sp>
        <p:sp>
          <p:nvSpPr>
            <p:cNvPr id="5018" name="object 5018" descr=""/>
            <p:cNvSpPr/>
            <p:nvPr/>
          </p:nvSpPr>
          <p:spPr>
            <a:xfrm>
              <a:off x="2365523" y="8737926"/>
              <a:ext cx="1905" cy="1270"/>
            </a:xfrm>
            <a:custGeom>
              <a:avLst/>
              <a:gdLst/>
              <a:ahLst/>
              <a:cxnLst/>
              <a:rect l="l" t="t" r="r" b="b"/>
              <a:pathLst>
                <a:path w="1905" h="1270">
                  <a:moveTo>
                    <a:pt x="1511" y="0"/>
                  </a:moveTo>
                  <a:lnTo>
                    <a:pt x="863" y="635"/>
                  </a:lnTo>
                  <a:lnTo>
                    <a:pt x="0" y="863"/>
                  </a:lnTo>
                </a:path>
                <a:path w="1905" h="1270">
                  <a:moveTo>
                    <a:pt x="1511" y="0"/>
                  </a:moveTo>
                  <a:lnTo>
                    <a:pt x="0" y="863"/>
                  </a:lnTo>
                </a:path>
              </a:pathLst>
            </a:custGeom>
            <a:ln w="3175">
              <a:solidFill>
                <a:srgbClr val="565658"/>
              </a:solidFill>
            </a:ln>
          </p:spPr>
          <p:txBody>
            <a:bodyPr wrap="square" lIns="0" tIns="0" rIns="0" bIns="0" rtlCol="0"/>
            <a:lstStyle/>
            <a:p/>
          </p:txBody>
        </p:sp>
        <p:sp>
          <p:nvSpPr>
            <p:cNvPr id="5019" name="object 5019" descr=""/>
            <p:cNvSpPr/>
            <p:nvPr/>
          </p:nvSpPr>
          <p:spPr>
            <a:xfrm>
              <a:off x="2055133" y="8807977"/>
              <a:ext cx="635" cy="4445"/>
            </a:xfrm>
            <a:custGeom>
              <a:avLst/>
              <a:gdLst/>
              <a:ahLst/>
              <a:cxnLst/>
              <a:rect l="l" t="t" r="r" b="b"/>
              <a:pathLst>
                <a:path w="635" h="4445">
                  <a:moveTo>
                    <a:pt x="330" y="4152"/>
                  </a:moveTo>
                  <a:lnTo>
                    <a:pt x="63" y="1904"/>
                  </a:lnTo>
                  <a:lnTo>
                    <a:pt x="0" y="0"/>
                  </a:lnTo>
                </a:path>
              </a:pathLst>
            </a:custGeom>
            <a:ln w="3175">
              <a:solidFill>
                <a:srgbClr val="565658"/>
              </a:solidFill>
            </a:ln>
          </p:spPr>
          <p:txBody>
            <a:bodyPr wrap="square" lIns="0" tIns="0" rIns="0" bIns="0" rtlCol="0"/>
            <a:lstStyle/>
            <a:p/>
          </p:txBody>
        </p:sp>
        <p:sp>
          <p:nvSpPr>
            <p:cNvPr id="5020" name="object 5020" descr=""/>
            <p:cNvSpPr/>
            <p:nvPr/>
          </p:nvSpPr>
          <p:spPr>
            <a:xfrm>
              <a:off x="2364057" y="8735371"/>
              <a:ext cx="1905" cy="1270"/>
            </a:xfrm>
            <a:custGeom>
              <a:avLst/>
              <a:gdLst/>
              <a:ahLst/>
              <a:cxnLst/>
              <a:rect l="l" t="t" r="r" b="b"/>
              <a:pathLst>
                <a:path w="1905" h="1270">
                  <a:moveTo>
                    <a:pt x="0" y="838"/>
                  </a:moveTo>
                  <a:lnTo>
                    <a:pt x="622" y="228"/>
                  </a:lnTo>
                  <a:lnTo>
                    <a:pt x="1473" y="0"/>
                  </a:lnTo>
                </a:path>
                <a:path w="1905" h="1270">
                  <a:moveTo>
                    <a:pt x="0" y="838"/>
                  </a:moveTo>
                  <a:lnTo>
                    <a:pt x="1473" y="0"/>
                  </a:lnTo>
                </a:path>
              </a:pathLst>
            </a:custGeom>
            <a:ln w="3175">
              <a:solidFill>
                <a:srgbClr val="565658"/>
              </a:solidFill>
            </a:ln>
          </p:spPr>
          <p:txBody>
            <a:bodyPr wrap="square" lIns="0" tIns="0" rIns="0" bIns="0" rtlCol="0"/>
            <a:lstStyle/>
            <a:p/>
          </p:txBody>
        </p:sp>
        <p:sp>
          <p:nvSpPr>
            <p:cNvPr id="5021" name="object 5021" descr=""/>
            <p:cNvSpPr/>
            <p:nvPr/>
          </p:nvSpPr>
          <p:spPr>
            <a:xfrm>
              <a:off x="2055115" y="8803803"/>
              <a:ext cx="635" cy="4445"/>
            </a:xfrm>
            <a:custGeom>
              <a:avLst/>
              <a:gdLst/>
              <a:ahLst/>
              <a:cxnLst/>
              <a:rect l="l" t="t" r="r" b="b"/>
              <a:pathLst>
                <a:path w="635" h="4445">
                  <a:moveTo>
                    <a:pt x="0" y="4165"/>
                  </a:moveTo>
                  <a:lnTo>
                    <a:pt x="88" y="2260"/>
                  </a:lnTo>
                  <a:lnTo>
                    <a:pt x="330" y="0"/>
                  </a:lnTo>
                </a:path>
              </a:pathLst>
            </a:custGeom>
            <a:ln w="3175">
              <a:solidFill>
                <a:srgbClr val="565658"/>
              </a:solidFill>
            </a:ln>
          </p:spPr>
          <p:txBody>
            <a:bodyPr wrap="square" lIns="0" tIns="0" rIns="0" bIns="0" rtlCol="0"/>
            <a:lstStyle/>
            <a:p/>
          </p:txBody>
        </p:sp>
        <p:sp>
          <p:nvSpPr>
            <p:cNvPr id="5022" name="object 5022" descr=""/>
            <p:cNvSpPr/>
            <p:nvPr/>
          </p:nvSpPr>
          <p:spPr>
            <a:xfrm>
              <a:off x="2365533" y="8735359"/>
              <a:ext cx="1905" cy="1270"/>
            </a:xfrm>
            <a:custGeom>
              <a:avLst/>
              <a:gdLst/>
              <a:ahLst/>
              <a:cxnLst/>
              <a:rect l="l" t="t" r="r" b="b"/>
              <a:pathLst>
                <a:path w="1905" h="1270">
                  <a:moveTo>
                    <a:pt x="0" y="0"/>
                  </a:moveTo>
                  <a:lnTo>
                    <a:pt x="850" y="241"/>
                  </a:lnTo>
                  <a:lnTo>
                    <a:pt x="1498" y="838"/>
                  </a:lnTo>
                </a:path>
                <a:path w="1905" h="1270">
                  <a:moveTo>
                    <a:pt x="0" y="0"/>
                  </a:moveTo>
                  <a:lnTo>
                    <a:pt x="1498" y="838"/>
                  </a:lnTo>
                </a:path>
              </a:pathLst>
            </a:custGeom>
            <a:ln w="3175">
              <a:solidFill>
                <a:srgbClr val="565658"/>
              </a:solidFill>
            </a:ln>
          </p:spPr>
          <p:txBody>
            <a:bodyPr wrap="square" lIns="0" tIns="0" rIns="0" bIns="0" rtlCol="0"/>
            <a:lstStyle/>
            <a:p/>
          </p:txBody>
        </p:sp>
        <p:sp>
          <p:nvSpPr>
            <p:cNvPr id="5023" name="object 5023" descr=""/>
            <p:cNvSpPr/>
            <p:nvPr/>
          </p:nvSpPr>
          <p:spPr>
            <a:xfrm>
              <a:off x="2364047" y="8737925"/>
              <a:ext cx="1905" cy="1270"/>
            </a:xfrm>
            <a:custGeom>
              <a:avLst/>
              <a:gdLst/>
              <a:ahLst/>
              <a:cxnLst/>
              <a:rect l="l" t="t" r="r" b="b"/>
              <a:pathLst>
                <a:path w="1905" h="1270">
                  <a:moveTo>
                    <a:pt x="1485" y="863"/>
                  </a:moveTo>
                  <a:lnTo>
                    <a:pt x="622" y="609"/>
                  </a:lnTo>
                  <a:lnTo>
                    <a:pt x="0" y="0"/>
                  </a:lnTo>
                </a:path>
                <a:path w="1905" h="1270">
                  <a:moveTo>
                    <a:pt x="1485" y="863"/>
                  </a:moveTo>
                  <a:lnTo>
                    <a:pt x="0" y="0"/>
                  </a:lnTo>
                </a:path>
              </a:pathLst>
            </a:custGeom>
            <a:ln w="3175">
              <a:solidFill>
                <a:srgbClr val="565658"/>
              </a:solidFill>
            </a:ln>
          </p:spPr>
          <p:txBody>
            <a:bodyPr wrap="square" lIns="0" tIns="0" rIns="0" bIns="0" rtlCol="0"/>
            <a:lstStyle/>
            <a:p/>
          </p:txBody>
        </p:sp>
        <p:sp>
          <p:nvSpPr>
            <p:cNvPr id="5024" name="object 5024" descr=""/>
            <p:cNvSpPr/>
            <p:nvPr/>
          </p:nvSpPr>
          <p:spPr>
            <a:xfrm>
              <a:off x="2055115" y="8799653"/>
              <a:ext cx="0" cy="8890"/>
            </a:xfrm>
            <a:custGeom>
              <a:avLst/>
              <a:gdLst/>
              <a:ahLst/>
              <a:cxnLst/>
              <a:rect l="l" t="t" r="r" b="b"/>
              <a:pathLst>
                <a:path w="0" h="8890">
                  <a:moveTo>
                    <a:pt x="0" y="0"/>
                  </a:moveTo>
                  <a:lnTo>
                    <a:pt x="0" y="8318"/>
                  </a:lnTo>
                </a:path>
              </a:pathLst>
            </a:custGeom>
            <a:ln w="3175">
              <a:solidFill>
                <a:srgbClr val="565658"/>
              </a:solidFill>
            </a:ln>
          </p:spPr>
          <p:txBody>
            <a:bodyPr wrap="square" lIns="0" tIns="0" rIns="0" bIns="0" rtlCol="0"/>
            <a:lstStyle/>
            <a:p/>
          </p:txBody>
        </p:sp>
        <p:sp>
          <p:nvSpPr>
            <p:cNvPr id="5025" name="object 5025" descr=""/>
            <p:cNvSpPr/>
            <p:nvPr/>
          </p:nvSpPr>
          <p:spPr>
            <a:xfrm>
              <a:off x="2363803" y="8736212"/>
              <a:ext cx="635" cy="1905"/>
            </a:xfrm>
            <a:custGeom>
              <a:avLst/>
              <a:gdLst/>
              <a:ahLst/>
              <a:cxnLst/>
              <a:rect l="l" t="t" r="r" b="b"/>
              <a:pathLst>
                <a:path w="635" h="1904">
                  <a:moveTo>
                    <a:pt x="254" y="1714"/>
                  </a:moveTo>
                  <a:lnTo>
                    <a:pt x="0" y="876"/>
                  </a:lnTo>
                  <a:lnTo>
                    <a:pt x="254" y="0"/>
                  </a:lnTo>
                </a:path>
              </a:pathLst>
            </a:custGeom>
            <a:ln w="3175">
              <a:solidFill>
                <a:srgbClr val="565658"/>
              </a:solidFill>
            </a:ln>
          </p:spPr>
          <p:txBody>
            <a:bodyPr wrap="square" lIns="0" tIns="0" rIns="0" bIns="0" rtlCol="0"/>
            <a:lstStyle/>
            <a:p/>
          </p:txBody>
        </p:sp>
        <p:sp>
          <p:nvSpPr>
            <p:cNvPr id="5026" name="object 5026" descr=""/>
            <p:cNvSpPr/>
            <p:nvPr/>
          </p:nvSpPr>
          <p:spPr>
            <a:xfrm>
              <a:off x="2364057" y="873620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027" name="object 5027" descr=""/>
            <p:cNvSpPr/>
            <p:nvPr/>
          </p:nvSpPr>
          <p:spPr>
            <a:xfrm>
              <a:off x="2055115" y="8795491"/>
              <a:ext cx="0" cy="4445"/>
            </a:xfrm>
            <a:custGeom>
              <a:avLst/>
              <a:gdLst/>
              <a:ahLst/>
              <a:cxnLst/>
              <a:rect l="l" t="t" r="r" b="b"/>
              <a:pathLst>
                <a:path w="0" h="4445">
                  <a:moveTo>
                    <a:pt x="0" y="0"/>
                  </a:moveTo>
                  <a:lnTo>
                    <a:pt x="0" y="4152"/>
                  </a:lnTo>
                </a:path>
              </a:pathLst>
            </a:custGeom>
            <a:ln w="3175">
              <a:solidFill>
                <a:srgbClr val="565658"/>
              </a:solidFill>
            </a:ln>
          </p:spPr>
          <p:txBody>
            <a:bodyPr wrap="square" lIns="0" tIns="0" rIns="0" bIns="0" rtlCol="0"/>
            <a:lstStyle/>
            <a:p/>
          </p:txBody>
        </p:sp>
        <p:sp>
          <p:nvSpPr>
            <p:cNvPr id="5028" name="object 5028" descr=""/>
            <p:cNvSpPr/>
            <p:nvPr/>
          </p:nvSpPr>
          <p:spPr>
            <a:xfrm>
              <a:off x="2367034" y="8736209"/>
              <a:ext cx="635" cy="1905"/>
            </a:xfrm>
            <a:custGeom>
              <a:avLst/>
              <a:gdLst/>
              <a:ahLst/>
              <a:cxnLst/>
              <a:rect l="l" t="t" r="r" b="b"/>
              <a:pathLst>
                <a:path w="635" h="1904">
                  <a:moveTo>
                    <a:pt x="0" y="0"/>
                  </a:moveTo>
                  <a:lnTo>
                    <a:pt x="0" y="1714"/>
                  </a:lnTo>
                </a:path>
                <a:path w="635" h="1904">
                  <a:moveTo>
                    <a:pt x="0" y="0"/>
                  </a:moveTo>
                  <a:lnTo>
                    <a:pt x="228" y="863"/>
                  </a:lnTo>
                  <a:lnTo>
                    <a:pt x="0" y="1714"/>
                  </a:lnTo>
                </a:path>
              </a:pathLst>
            </a:custGeom>
            <a:ln w="3175">
              <a:solidFill>
                <a:srgbClr val="565658"/>
              </a:solidFill>
            </a:ln>
          </p:spPr>
          <p:txBody>
            <a:bodyPr wrap="square" lIns="0" tIns="0" rIns="0" bIns="0" rtlCol="0"/>
            <a:lstStyle/>
            <a:p/>
          </p:txBody>
        </p:sp>
        <p:sp>
          <p:nvSpPr>
            <p:cNvPr id="5029" name="object 5029" descr=""/>
            <p:cNvSpPr/>
            <p:nvPr/>
          </p:nvSpPr>
          <p:spPr>
            <a:xfrm>
              <a:off x="2055115" y="8807969"/>
              <a:ext cx="0" cy="4445"/>
            </a:xfrm>
            <a:custGeom>
              <a:avLst/>
              <a:gdLst/>
              <a:ahLst/>
              <a:cxnLst/>
              <a:rect l="l" t="t" r="r" b="b"/>
              <a:pathLst>
                <a:path w="0" h="4445">
                  <a:moveTo>
                    <a:pt x="0" y="0"/>
                  </a:moveTo>
                  <a:lnTo>
                    <a:pt x="0" y="4152"/>
                  </a:lnTo>
                </a:path>
              </a:pathLst>
            </a:custGeom>
            <a:ln w="3175">
              <a:solidFill>
                <a:srgbClr val="565658"/>
              </a:solidFill>
            </a:ln>
          </p:spPr>
          <p:txBody>
            <a:bodyPr wrap="square" lIns="0" tIns="0" rIns="0" bIns="0" rtlCol="0"/>
            <a:lstStyle/>
            <a:p/>
          </p:txBody>
        </p:sp>
        <p:sp>
          <p:nvSpPr>
            <p:cNvPr id="5030" name="object 5030" descr=""/>
            <p:cNvSpPr/>
            <p:nvPr/>
          </p:nvSpPr>
          <p:spPr>
            <a:xfrm>
              <a:off x="2260539" y="7991547"/>
              <a:ext cx="1905" cy="1270"/>
            </a:xfrm>
            <a:custGeom>
              <a:avLst/>
              <a:gdLst/>
              <a:ahLst/>
              <a:cxnLst/>
              <a:rect l="l" t="t" r="r" b="b"/>
              <a:pathLst>
                <a:path w="1905" h="1270">
                  <a:moveTo>
                    <a:pt x="1473" y="0"/>
                  </a:moveTo>
                  <a:lnTo>
                    <a:pt x="838" y="634"/>
                  </a:lnTo>
                  <a:lnTo>
                    <a:pt x="0" y="863"/>
                  </a:lnTo>
                </a:path>
                <a:path w="1905" h="1270">
                  <a:moveTo>
                    <a:pt x="1473" y="0"/>
                  </a:moveTo>
                  <a:lnTo>
                    <a:pt x="0" y="863"/>
                  </a:lnTo>
                </a:path>
              </a:pathLst>
            </a:custGeom>
            <a:ln w="3175">
              <a:solidFill>
                <a:srgbClr val="565658"/>
              </a:solidFill>
            </a:ln>
          </p:spPr>
          <p:txBody>
            <a:bodyPr wrap="square" lIns="0" tIns="0" rIns="0" bIns="0" rtlCol="0"/>
            <a:lstStyle/>
            <a:p/>
          </p:txBody>
        </p:sp>
        <p:sp>
          <p:nvSpPr>
            <p:cNvPr id="5031" name="object 5031" descr=""/>
            <p:cNvSpPr/>
            <p:nvPr/>
          </p:nvSpPr>
          <p:spPr>
            <a:xfrm>
              <a:off x="2259049" y="7991546"/>
              <a:ext cx="1905" cy="1270"/>
            </a:xfrm>
            <a:custGeom>
              <a:avLst/>
              <a:gdLst/>
              <a:ahLst/>
              <a:cxnLst/>
              <a:rect l="l" t="t" r="r" b="b"/>
              <a:pathLst>
                <a:path w="1905" h="1270">
                  <a:moveTo>
                    <a:pt x="1485" y="863"/>
                  </a:moveTo>
                  <a:lnTo>
                    <a:pt x="634" y="622"/>
                  </a:lnTo>
                  <a:lnTo>
                    <a:pt x="0" y="0"/>
                  </a:lnTo>
                </a:path>
                <a:path w="1905" h="1270">
                  <a:moveTo>
                    <a:pt x="1485" y="863"/>
                  </a:moveTo>
                  <a:lnTo>
                    <a:pt x="0" y="0"/>
                  </a:lnTo>
                </a:path>
              </a:pathLst>
            </a:custGeom>
            <a:ln w="3175">
              <a:solidFill>
                <a:srgbClr val="565658"/>
              </a:solidFill>
            </a:ln>
          </p:spPr>
          <p:txBody>
            <a:bodyPr wrap="square" lIns="0" tIns="0" rIns="0" bIns="0" rtlCol="0"/>
            <a:lstStyle/>
            <a:p/>
          </p:txBody>
        </p:sp>
        <p:sp>
          <p:nvSpPr>
            <p:cNvPr id="5032" name="object 5032" descr=""/>
            <p:cNvSpPr/>
            <p:nvPr/>
          </p:nvSpPr>
          <p:spPr>
            <a:xfrm>
              <a:off x="2259048" y="7988978"/>
              <a:ext cx="1905" cy="1270"/>
            </a:xfrm>
            <a:custGeom>
              <a:avLst/>
              <a:gdLst/>
              <a:ahLst/>
              <a:cxnLst/>
              <a:rect l="l" t="t" r="r" b="b"/>
              <a:pathLst>
                <a:path w="1905" h="1270">
                  <a:moveTo>
                    <a:pt x="0" y="850"/>
                  </a:moveTo>
                  <a:lnTo>
                    <a:pt x="635" y="215"/>
                  </a:lnTo>
                  <a:lnTo>
                    <a:pt x="1498" y="0"/>
                  </a:lnTo>
                </a:path>
                <a:path w="1905" h="1270">
                  <a:moveTo>
                    <a:pt x="0" y="850"/>
                  </a:moveTo>
                  <a:lnTo>
                    <a:pt x="1498" y="0"/>
                  </a:lnTo>
                </a:path>
              </a:pathLst>
            </a:custGeom>
            <a:ln w="3175">
              <a:solidFill>
                <a:srgbClr val="565658"/>
              </a:solidFill>
            </a:ln>
          </p:spPr>
          <p:txBody>
            <a:bodyPr wrap="square" lIns="0" tIns="0" rIns="0" bIns="0" rtlCol="0"/>
            <a:lstStyle/>
            <a:p/>
          </p:txBody>
        </p:sp>
        <p:sp>
          <p:nvSpPr>
            <p:cNvPr id="5033" name="object 5033" descr=""/>
            <p:cNvSpPr/>
            <p:nvPr/>
          </p:nvSpPr>
          <p:spPr>
            <a:xfrm>
              <a:off x="2260535" y="7988980"/>
              <a:ext cx="1905" cy="1270"/>
            </a:xfrm>
            <a:custGeom>
              <a:avLst/>
              <a:gdLst/>
              <a:ahLst/>
              <a:cxnLst/>
              <a:rect l="l" t="t" r="r" b="b"/>
              <a:pathLst>
                <a:path w="1905" h="1270">
                  <a:moveTo>
                    <a:pt x="0" y="0"/>
                  </a:moveTo>
                  <a:lnTo>
                    <a:pt x="850" y="228"/>
                  </a:lnTo>
                  <a:lnTo>
                    <a:pt x="1485" y="838"/>
                  </a:lnTo>
                </a:path>
                <a:path w="1905" h="1270">
                  <a:moveTo>
                    <a:pt x="0" y="0"/>
                  </a:moveTo>
                  <a:lnTo>
                    <a:pt x="1485" y="838"/>
                  </a:lnTo>
                </a:path>
              </a:pathLst>
            </a:custGeom>
            <a:ln w="3175">
              <a:solidFill>
                <a:srgbClr val="565658"/>
              </a:solidFill>
            </a:ln>
          </p:spPr>
          <p:txBody>
            <a:bodyPr wrap="square" lIns="0" tIns="0" rIns="0" bIns="0" rtlCol="0"/>
            <a:lstStyle/>
            <a:p/>
          </p:txBody>
        </p:sp>
        <p:sp>
          <p:nvSpPr>
            <p:cNvPr id="5034" name="object 5034" descr=""/>
            <p:cNvSpPr/>
            <p:nvPr/>
          </p:nvSpPr>
          <p:spPr>
            <a:xfrm>
              <a:off x="2259048" y="798982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035" name="object 5035" descr=""/>
            <p:cNvSpPr/>
            <p:nvPr/>
          </p:nvSpPr>
          <p:spPr>
            <a:xfrm>
              <a:off x="2258806" y="7989832"/>
              <a:ext cx="635" cy="1905"/>
            </a:xfrm>
            <a:custGeom>
              <a:avLst/>
              <a:gdLst/>
              <a:ahLst/>
              <a:cxnLst/>
              <a:rect l="l" t="t" r="r" b="b"/>
              <a:pathLst>
                <a:path w="635" h="1904">
                  <a:moveTo>
                    <a:pt x="241" y="1714"/>
                  </a:moveTo>
                  <a:lnTo>
                    <a:pt x="0" y="876"/>
                  </a:lnTo>
                  <a:lnTo>
                    <a:pt x="241" y="0"/>
                  </a:lnTo>
                </a:path>
              </a:pathLst>
            </a:custGeom>
            <a:ln w="3175">
              <a:solidFill>
                <a:srgbClr val="565658"/>
              </a:solidFill>
            </a:ln>
          </p:spPr>
          <p:txBody>
            <a:bodyPr wrap="square" lIns="0" tIns="0" rIns="0" bIns="0" rtlCol="0"/>
            <a:lstStyle/>
            <a:p/>
          </p:txBody>
        </p:sp>
        <p:sp>
          <p:nvSpPr>
            <p:cNvPr id="5036" name="object 5036" descr=""/>
            <p:cNvSpPr/>
            <p:nvPr/>
          </p:nvSpPr>
          <p:spPr>
            <a:xfrm>
              <a:off x="2262012" y="7989829"/>
              <a:ext cx="635" cy="1905"/>
            </a:xfrm>
            <a:custGeom>
              <a:avLst/>
              <a:gdLst/>
              <a:ahLst/>
              <a:cxnLst/>
              <a:rect l="l" t="t" r="r" b="b"/>
              <a:pathLst>
                <a:path w="635" h="1904">
                  <a:moveTo>
                    <a:pt x="0" y="0"/>
                  </a:moveTo>
                  <a:lnTo>
                    <a:pt x="254" y="863"/>
                  </a:lnTo>
                  <a:lnTo>
                    <a:pt x="0" y="1714"/>
                  </a:lnTo>
                </a:path>
                <a:path w="635" h="1904">
                  <a:moveTo>
                    <a:pt x="0" y="0"/>
                  </a:moveTo>
                  <a:lnTo>
                    <a:pt x="0" y="1714"/>
                  </a:lnTo>
                </a:path>
              </a:pathLst>
            </a:custGeom>
            <a:ln w="3175">
              <a:solidFill>
                <a:srgbClr val="565658"/>
              </a:solidFill>
            </a:ln>
          </p:spPr>
          <p:txBody>
            <a:bodyPr wrap="square" lIns="0" tIns="0" rIns="0" bIns="0" rtlCol="0"/>
            <a:lstStyle/>
            <a:p/>
          </p:txBody>
        </p:sp>
        <p:sp>
          <p:nvSpPr>
            <p:cNvPr id="5037" name="object 5037" descr=""/>
            <p:cNvSpPr/>
            <p:nvPr/>
          </p:nvSpPr>
          <p:spPr>
            <a:xfrm>
              <a:off x="2257270" y="7987421"/>
              <a:ext cx="6985" cy="6985"/>
            </a:xfrm>
            <a:custGeom>
              <a:avLst/>
              <a:gdLst/>
              <a:ahLst/>
              <a:cxnLst/>
              <a:rect l="l" t="t" r="r" b="b"/>
              <a:pathLst>
                <a:path w="6985" h="6984">
                  <a:moveTo>
                    <a:pt x="6515" y="3276"/>
                  </a:moveTo>
                  <a:lnTo>
                    <a:pt x="5588" y="5575"/>
                  </a:lnTo>
                  <a:lnTo>
                    <a:pt x="3263" y="6540"/>
                  </a:lnTo>
                  <a:lnTo>
                    <a:pt x="965" y="5575"/>
                  </a:lnTo>
                  <a:lnTo>
                    <a:pt x="0" y="3276"/>
                  </a:lnTo>
                  <a:lnTo>
                    <a:pt x="965" y="952"/>
                  </a:lnTo>
                  <a:lnTo>
                    <a:pt x="3263" y="0"/>
                  </a:lnTo>
                  <a:lnTo>
                    <a:pt x="5588" y="952"/>
                  </a:lnTo>
                  <a:lnTo>
                    <a:pt x="6515" y="3276"/>
                  </a:lnTo>
                </a:path>
              </a:pathLst>
            </a:custGeom>
            <a:ln w="3175">
              <a:solidFill>
                <a:srgbClr val="565658"/>
              </a:solidFill>
            </a:ln>
          </p:spPr>
          <p:txBody>
            <a:bodyPr wrap="square" lIns="0" tIns="0" rIns="0" bIns="0" rtlCol="0"/>
            <a:lstStyle/>
            <a:p/>
          </p:txBody>
        </p:sp>
        <p:sp>
          <p:nvSpPr>
            <p:cNvPr id="5038" name="object 5038" descr=""/>
            <p:cNvSpPr/>
            <p:nvPr/>
          </p:nvSpPr>
          <p:spPr>
            <a:xfrm>
              <a:off x="2257621" y="7987776"/>
              <a:ext cx="6350" cy="6350"/>
            </a:xfrm>
            <a:custGeom>
              <a:avLst/>
              <a:gdLst/>
              <a:ahLst/>
              <a:cxnLst/>
              <a:rect l="l" t="t" r="r" b="b"/>
              <a:pathLst>
                <a:path w="6350" h="6350">
                  <a:moveTo>
                    <a:pt x="5816" y="2921"/>
                  </a:moveTo>
                  <a:lnTo>
                    <a:pt x="4978" y="838"/>
                  </a:lnTo>
                  <a:lnTo>
                    <a:pt x="2920" y="0"/>
                  </a:lnTo>
                  <a:lnTo>
                    <a:pt x="838" y="838"/>
                  </a:lnTo>
                  <a:lnTo>
                    <a:pt x="0" y="2921"/>
                  </a:lnTo>
                  <a:lnTo>
                    <a:pt x="838" y="4978"/>
                  </a:lnTo>
                  <a:lnTo>
                    <a:pt x="2920" y="5829"/>
                  </a:lnTo>
                  <a:lnTo>
                    <a:pt x="4978" y="4978"/>
                  </a:lnTo>
                  <a:lnTo>
                    <a:pt x="5816" y="2921"/>
                  </a:lnTo>
                </a:path>
              </a:pathLst>
            </a:custGeom>
            <a:ln w="3175">
              <a:solidFill>
                <a:srgbClr val="565658"/>
              </a:solidFill>
            </a:ln>
          </p:spPr>
          <p:txBody>
            <a:bodyPr wrap="square" lIns="0" tIns="0" rIns="0" bIns="0" rtlCol="0"/>
            <a:lstStyle/>
            <a:p/>
          </p:txBody>
        </p:sp>
        <p:sp>
          <p:nvSpPr>
            <p:cNvPr id="5039" name="object 5039" descr=""/>
            <p:cNvSpPr/>
            <p:nvPr/>
          </p:nvSpPr>
          <p:spPr>
            <a:xfrm>
              <a:off x="2259794" y="7989186"/>
              <a:ext cx="1905" cy="635"/>
            </a:xfrm>
            <a:custGeom>
              <a:avLst/>
              <a:gdLst/>
              <a:ahLst/>
              <a:cxnLst/>
              <a:rect l="l" t="t" r="r" b="b"/>
              <a:pathLst>
                <a:path w="1905" h="634">
                  <a:moveTo>
                    <a:pt x="1473" y="215"/>
                  </a:moveTo>
                  <a:lnTo>
                    <a:pt x="736" y="0"/>
                  </a:lnTo>
                  <a:lnTo>
                    <a:pt x="0" y="215"/>
                  </a:lnTo>
                </a:path>
              </a:pathLst>
            </a:custGeom>
            <a:ln w="3175">
              <a:solidFill>
                <a:srgbClr val="565658"/>
              </a:solidFill>
            </a:ln>
          </p:spPr>
          <p:txBody>
            <a:bodyPr wrap="square" lIns="0" tIns="0" rIns="0" bIns="0" rtlCol="0"/>
            <a:lstStyle/>
            <a:p/>
          </p:txBody>
        </p:sp>
        <p:sp>
          <p:nvSpPr>
            <p:cNvPr id="5040" name="object 5040" descr=""/>
            <p:cNvSpPr/>
            <p:nvPr/>
          </p:nvSpPr>
          <p:spPr>
            <a:xfrm>
              <a:off x="2259042" y="7989402"/>
              <a:ext cx="1270" cy="1905"/>
            </a:xfrm>
            <a:custGeom>
              <a:avLst/>
              <a:gdLst/>
              <a:ahLst/>
              <a:cxnLst/>
              <a:rect l="l" t="t" r="r" b="b"/>
              <a:pathLst>
                <a:path w="1269" h="1904">
                  <a:moveTo>
                    <a:pt x="749" y="0"/>
                  </a:moveTo>
                  <a:lnTo>
                    <a:pt x="444" y="241"/>
                  </a:lnTo>
                  <a:lnTo>
                    <a:pt x="0" y="1295"/>
                  </a:lnTo>
                </a:path>
              </a:pathLst>
            </a:custGeom>
            <a:ln w="3175">
              <a:solidFill>
                <a:srgbClr val="565658"/>
              </a:solidFill>
            </a:ln>
          </p:spPr>
          <p:txBody>
            <a:bodyPr wrap="square" lIns="0" tIns="0" rIns="0" bIns="0" rtlCol="0"/>
            <a:lstStyle/>
            <a:p/>
          </p:txBody>
        </p:sp>
        <p:sp>
          <p:nvSpPr>
            <p:cNvPr id="5041" name="object 5041" descr=""/>
            <p:cNvSpPr/>
            <p:nvPr/>
          </p:nvSpPr>
          <p:spPr>
            <a:xfrm>
              <a:off x="2261262" y="7990697"/>
              <a:ext cx="1270" cy="1270"/>
            </a:xfrm>
            <a:custGeom>
              <a:avLst/>
              <a:gdLst/>
              <a:ahLst/>
              <a:cxnLst/>
              <a:rect l="l" t="t" r="r" b="b"/>
              <a:pathLst>
                <a:path w="1269" h="1270">
                  <a:moveTo>
                    <a:pt x="749" y="0"/>
                  </a:moveTo>
                  <a:lnTo>
                    <a:pt x="330" y="1041"/>
                  </a:lnTo>
                  <a:lnTo>
                    <a:pt x="0" y="1270"/>
                  </a:lnTo>
                </a:path>
              </a:pathLst>
            </a:custGeom>
            <a:ln w="3175">
              <a:solidFill>
                <a:srgbClr val="565658"/>
              </a:solidFill>
            </a:ln>
          </p:spPr>
          <p:txBody>
            <a:bodyPr wrap="square" lIns="0" tIns="0" rIns="0" bIns="0" rtlCol="0"/>
            <a:lstStyle/>
            <a:p/>
          </p:txBody>
        </p:sp>
        <p:sp>
          <p:nvSpPr>
            <p:cNvPr id="5042" name="object 5042" descr=""/>
            <p:cNvSpPr/>
            <p:nvPr/>
          </p:nvSpPr>
          <p:spPr>
            <a:xfrm>
              <a:off x="2259048" y="7990697"/>
              <a:ext cx="1270" cy="1270"/>
            </a:xfrm>
            <a:custGeom>
              <a:avLst/>
              <a:gdLst/>
              <a:ahLst/>
              <a:cxnLst/>
              <a:rect l="l" t="t" r="r" b="b"/>
              <a:pathLst>
                <a:path w="1269" h="1270">
                  <a:moveTo>
                    <a:pt x="0" y="0"/>
                  </a:moveTo>
                  <a:lnTo>
                    <a:pt x="419" y="1041"/>
                  </a:lnTo>
                  <a:lnTo>
                    <a:pt x="749" y="1270"/>
                  </a:lnTo>
                </a:path>
              </a:pathLst>
            </a:custGeom>
            <a:ln w="3175">
              <a:solidFill>
                <a:srgbClr val="565658"/>
              </a:solidFill>
            </a:ln>
          </p:spPr>
          <p:txBody>
            <a:bodyPr wrap="square" lIns="0" tIns="0" rIns="0" bIns="0" rtlCol="0"/>
            <a:lstStyle/>
            <a:p/>
          </p:txBody>
        </p:sp>
        <p:sp>
          <p:nvSpPr>
            <p:cNvPr id="5043" name="object 5043" descr=""/>
            <p:cNvSpPr/>
            <p:nvPr/>
          </p:nvSpPr>
          <p:spPr>
            <a:xfrm>
              <a:off x="2259792" y="7991969"/>
              <a:ext cx="1905" cy="635"/>
            </a:xfrm>
            <a:custGeom>
              <a:avLst/>
              <a:gdLst/>
              <a:ahLst/>
              <a:cxnLst/>
              <a:rect l="l" t="t" r="r" b="b"/>
              <a:pathLst>
                <a:path w="1905" h="634">
                  <a:moveTo>
                    <a:pt x="0" y="0"/>
                  </a:moveTo>
                  <a:lnTo>
                    <a:pt x="749" y="215"/>
                  </a:lnTo>
                  <a:lnTo>
                    <a:pt x="1485" y="0"/>
                  </a:lnTo>
                </a:path>
              </a:pathLst>
            </a:custGeom>
            <a:ln w="3175">
              <a:solidFill>
                <a:srgbClr val="565658"/>
              </a:solidFill>
            </a:ln>
          </p:spPr>
          <p:txBody>
            <a:bodyPr wrap="square" lIns="0" tIns="0" rIns="0" bIns="0" rtlCol="0"/>
            <a:lstStyle/>
            <a:p/>
          </p:txBody>
        </p:sp>
        <p:sp>
          <p:nvSpPr>
            <p:cNvPr id="5044" name="object 5044" descr=""/>
            <p:cNvSpPr/>
            <p:nvPr/>
          </p:nvSpPr>
          <p:spPr>
            <a:xfrm>
              <a:off x="2334652" y="8466066"/>
              <a:ext cx="1905" cy="1270"/>
            </a:xfrm>
            <a:custGeom>
              <a:avLst/>
              <a:gdLst/>
              <a:ahLst/>
              <a:cxnLst/>
              <a:rect l="l" t="t" r="r" b="b"/>
              <a:pathLst>
                <a:path w="1905" h="1270">
                  <a:moveTo>
                    <a:pt x="0" y="838"/>
                  </a:moveTo>
                  <a:lnTo>
                    <a:pt x="635" y="228"/>
                  </a:lnTo>
                  <a:lnTo>
                    <a:pt x="1485" y="0"/>
                  </a:lnTo>
                </a:path>
                <a:path w="1905" h="1270">
                  <a:moveTo>
                    <a:pt x="0" y="838"/>
                  </a:moveTo>
                  <a:lnTo>
                    <a:pt x="1485" y="0"/>
                  </a:lnTo>
                </a:path>
              </a:pathLst>
            </a:custGeom>
            <a:ln w="3175">
              <a:solidFill>
                <a:srgbClr val="565658"/>
              </a:solidFill>
            </a:ln>
          </p:spPr>
          <p:txBody>
            <a:bodyPr wrap="square" lIns="0" tIns="0" rIns="0" bIns="0" rtlCol="0"/>
            <a:lstStyle/>
            <a:p/>
          </p:txBody>
        </p:sp>
        <p:sp>
          <p:nvSpPr>
            <p:cNvPr id="5045" name="object 5045" descr=""/>
            <p:cNvSpPr/>
            <p:nvPr/>
          </p:nvSpPr>
          <p:spPr>
            <a:xfrm>
              <a:off x="2336130" y="8468621"/>
              <a:ext cx="1905" cy="1270"/>
            </a:xfrm>
            <a:custGeom>
              <a:avLst/>
              <a:gdLst/>
              <a:ahLst/>
              <a:cxnLst/>
              <a:rect l="l" t="t" r="r" b="b"/>
              <a:pathLst>
                <a:path w="1905" h="1270">
                  <a:moveTo>
                    <a:pt x="1485" y="0"/>
                  </a:moveTo>
                  <a:lnTo>
                    <a:pt x="850" y="622"/>
                  </a:lnTo>
                  <a:lnTo>
                    <a:pt x="0" y="863"/>
                  </a:lnTo>
                </a:path>
                <a:path w="1905" h="1270">
                  <a:moveTo>
                    <a:pt x="1485" y="0"/>
                  </a:moveTo>
                  <a:lnTo>
                    <a:pt x="0" y="863"/>
                  </a:lnTo>
                </a:path>
              </a:pathLst>
            </a:custGeom>
            <a:ln w="3175">
              <a:solidFill>
                <a:srgbClr val="565658"/>
              </a:solidFill>
            </a:ln>
          </p:spPr>
          <p:txBody>
            <a:bodyPr wrap="square" lIns="0" tIns="0" rIns="0" bIns="0" rtlCol="0"/>
            <a:lstStyle/>
            <a:p/>
          </p:txBody>
        </p:sp>
        <p:sp>
          <p:nvSpPr>
            <p:cNvPr id="5046" name="object 5046" descr=""/>
            <p:cNvSpPr/>
            <p:nvPr/>
          </p:nvSpPr>
          <p:spPr>
            <a:xfrm>
              <a:off x="2336140" y="8466055"/>
              <a:ext cx="1905" cy="1270"/>
            </a:xfrm>
            <a:custGeom>
              <a:avLst/>
              <a:gdLst/>
              <a:ahLst/>
              <a:cxnLst/>
              <a:rect l="l" t="t" r="r" b="b"/>
              <a:pathLst>
                <a:path w="1905" h="1270">
                  <a:moveTo>
                    <a:pt x="0" y="0"/>
                  </a:moveTo>
                  <a:lnTo>
                    <a:pt x="838" y="241"/>
                  </a:lnTo>
                  <a:lnTo>
                    <a:pt x="1485" y="850"/>
                  </a:lnTo>
                </a:path>
                <a:path w="1905" h="1270">
                  <a:moveTo>
                    <a:pt x="0" y="0"/>
                  </a:moveTo>
                  <a:lnTo>
                    <a:pt x="1485" y="850"/>
                  </a:lnTo>
                </a:path>
              </a:pathLst>
            </a:custGeom>
            <a:ln w="3175">
              <a:solidFill>
                <a:srgbClr val="565658"/>
              </a:solidFill>
            </a:ln>
          </p:spPr>
          <p:txBody>
            <a:bodyPr wrap="square" lIns="0" tIns="0" rIns="0" bIns="0" rtlCol="0"/>
            <a:lstStyle/>
            <a:p/>
          </p:txBody>
        </p:sp>
        <p:sp>
          <p:nvSpPr>
            <p:cNvPr id="5047" name="object 5047" descr=""/>
            <p:cNvSpPr/>
            <p:nvPr/>
          </p:nvSpPr>
          <p:spPr>
            <a:xfrm>
              <a:off x="2334642" y="8468645"/>
              <a:ext cx="1905" cy="1270"/>
            </a:xfrm>
            <a:custGeom>
              <a:avLst/>
              <a:gdLst/>
              <a:ahLst/>
              <a:cxnLst/>
              <a:rect l="l" t="t" r="r" b="b"/>
              <a:pathLst>
                <a:path w="1905" h="1270">
                  <a:moveTo>
                    <a:pt x="1498" y="838"/>
                  </a:moveTo>
                  <a:lnTo>
                    <a:pt x="634" y="584"/>
                  </a:lnTo>
                  <a:lnTo>
                    <a:pt x="0" y="0"/>
                  </a:lnTo>
                </a:path>
                <a:path w="1905" h="1270">
                  <a:moveTo>
                    <a:pt x="1498" y="838"/>
                  </a:moveTo>
                  <a:lnTo>
                    <a:pt x="0" y="0"/>
                  </a:lnTo>
                </a:path>
              </a:pathLst>
            </a:custGeom>
            <a:ln w="3175">
              <a:solidFill>
                <a:srgbClr val="565658"/>
              </a:solidFill>
            </a:ln>
          </p:spPr>
          <p:txBody>
            <a:bodyPr wrap="square" lIns="0" tIns="0" rIns="0" bIns="0" rtlCol="0"/>
            <a:lstStyle/>
            <a:p/>
          </p:txBody>
        </p:sp>
        <p:sp>
          <p:nvSpPr>
            <p:cNvPr id="5048" name="object 5048" descr=""/>
            <p:cNvSpPr/>
            <p:nvPr/>
          </p:nvSpPr>
          <p:spPr>
            <a:xfrm>
              <a:off x="2334398" y="8466907"/>
              <a:ext cx="635" cy="1905"/>
            </a:xfrm>
            <a:custGeom>
              <a:avLst/>
              <a:gdLst/>
              <a:ahLst/>
              <a:cxnLst/>
              <a:rect l="l" t="t" r="r" b="b"/>
              <a:pathLst>
                <a:path w="635" h="1904">
                  <a:moveTo>
                    <a:pt x="254" y="1714"/>
                  </a:moveTo>
                  <a:lnTo>
                    <a:pt x="0" y="863"/>
                  </a:lnTo>
                  <a:lnTo>
                    <a:pt x="254" y="0"/>
                  </a:lnTo>
                </a:path>
              </a:pathLst>
            </a:custGeom>
            <a:ln w="3175">
              <a:solidFill>
                <a:srgbClr val="565658"/>
              </a:solidFill>
            </a:ln>
          </p:spPr>
          <p:txBody>
            <a:bodyPr wrap="square" lIns="0" tIns="0" rIns="0" bIns="0" rtlCol="0"/>
            <a:lstStyle/>
            <a:p/>
          </p:txBody>
        </p:sp>
        <p:sp>
          <p:nvSpPr>
            <p:cNvPr id="5049" name="object 5049" descr=""/>
            <p:cNvSpPr/>
            <p:nvPr/>
          </p:nvSpPr>
          <p:spPr>
            <a:xfrm>
              <a:off x="2334652" y="8466904"/>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050" name="object 5050" descr=""/>
            <p:cNvSpPr/>
            <p:nvPr/>
          </p:nvSpPr>
          <p:spPr>
            <a:xfrm>
              <a:off x="2337616" y="8466904"/>
              <a:ext cx="635" cy="1905"/>
            </a:xfrm>
            <a:custGeom>
              <a:avLst/>
              <a:gdLst/>
              <a:ahLst/>
              <a:cxnLst/>
              <a:rect l="l" t="t" r="r" b="b"/>
              <a:pathLst>
                <a:path w="635" h="1904">
                  <a:moveTo>
                    <a:pt x="0" y="0"/>
                  </a:moveTo>
                  <a:lnTo>
                    <a:pt x="0" y="1714"/>
                  </a:lnTo>
                </a:path>
                <a:path w="635" h="1904">
                  <a:moveTo>
                    <a:pt x="0" y="0"/>
                  </a:moveTo>
                  <a:lnTo>
                    <a:pt x="241" y="863"/>
                  </a:lnTo>
                  <a:lnTo>
                    <a:pt x="0" y="1714"/>
                  </a:lnTo>
                </a:path>
              </a:pathLst>
            </a:custGeom>
            <a:ln w="3175">
              <a:solidFill>
                <a:srgbClr val="565658"/>
              </a:solidFill>
            </a:ln>
          </p:spPr>
          <p:txBody>
            <a:bodyPr wrap="square" lIns="0" tIns="0" rIns="0" bIns="0" rtlCol="0"/>
            <a:lstStyle/>
            <a:p/>
          </p:txBody>
        </p:sp>
        <p:sp>
          <p:nvSpPr>
            <p:cNvPr id="5051" name="object 5051" descr=""/>
            <p:cNvSpPr/>
            <p:nvPr/>
          </p:nvSpPr>
          <p:spPr>
            <a:xfrm>
              <a:off x="2332878" y="8464503"/>
              <a:ext cx="6985" cy="6985"/>
            </a:xfrm>
            <a:custGeom>
              <a:avLst/>
              <a:gdLst/>
              <a:ahLst/>
              <a:cxnLst/>
              <a:rect l="l" t="t" r="r" b="b"/>
              <a:pathLst>
                <a:path w="6985" h="6984">
                  <a:moveTo>
                    <a:pt x="0" y="3263"/>
                  </a:moveTo>
                  <a:lnTo>
                    <a:pt x="927" y="965"/>
                  </a:lnTo>
                  <a:lnTo>
                    <a:pt x="3263" y="0"/>
                  </a:lnTo>
                  <a:lnTo>
                    <a:pt x="5562" y="965"/>
                  </a:lnTo>
                  <a:lnTo>
                    <a:pt x="6515" y="3263"/>
                  </a:lnTo>
                  <a:lnTo>
                    <a:pt x="5562" y="5562"/>
                  </a:lnTo>
                  <a:lnTo>
                    <a:pt x="3263" y="6540"/>
                  </a:lnTo>
                  <a:lnTo>
                    <a:pt x="927" y="5562"/>
                  </a:lnTo>
                  <a:lnTo>
                    <a:pt x="0" y="3263"/>
                  </a:lnTo>
                </a:path>
              </a:pathLst>
            </a:custGeom>
            <a:ln w="3175">
              <a:solidFill>
                <a:srgbClr val="565658"/>
              </a:solidFill>
            </a:ln>
          </p:spPr>
          <p:txBody>
            <a:bodyPr wrap="square" lIns="0" tIns="0" rIns="0" bIns="0" rtlCol="0"/>
            <a:lstStyle/>
            <a:p/>
          </p:txBody>
        </p:sp>
        <p:sp>
          <p:nvSpPr>
            <p:cNvPr id="5052" name="object 5052" descr=""/>
            <p:cNvSpPr/>
            <p:nvPr/>
          </p:nvSpPr>
          <p:spPr>
            <a:xfrm>
              <a:off x="2333226" y="8464858"/>
              <a:ext cx="6350" cy="6350"/>
            </a:xfrm>
            <a:custGeom>
              <a:avLst/>
              <a:gdLst/>
              <a:ahLst/>
              <a:cxnLst/>
              <a:rect l="l" t="t" r="r" b="b"/>
              <a:pathLst>
                <a:path w="6350" h="6350">
                  <a:moveTo>
                    <a:pt x="0" y="2908"/>
                  </a:moveTo>
                  <a:lnTo>
                    <a:pt x="850" y="4978"/>
                  </a:lnTo>
                  <a:lnTo>
                    <a:pt x="2908" y="5816"/>
                  </a:lnTo>
                  <a:lnTo>
                    <a:pt x="4978" y="4978"/>
                  </a:lnTo>
                  <a:lnTo>
                    <a:pt x="5816" y="2908"/>
                  </a:lnTo>
                  <a:lnTo>
                    <a:pt x="4978" y="850"/>
                  </a:lnTo>
                  <a:lnTo>
                    <a:pt x="2908" y="0"/>
                  </a:lnTo>
                  <a:lnTo>
                    <a:pt x="850" y="850"/>
                  </a:lnTo>
                  <a:lnTo>
                    <a:pt x="0" y="2908"/>
                  </a:lnTo>
                </a:path>
              </a:pathLst>
            </a:custGeom>
            <a:ln w="3175">
              <a:solidFill>
                <a:srgbClr val="565658"/>
              </a:solidFill>
            </a:ln>
          </p:spPr>
          <p:txBody>
            <a:bodyPr wrap="square" lIns="0" tIns="0" rIns="0" bIns="0" rtlCol="0"/>
            <a:lstStyle/>
            <a:p/>
          </p:txBody>
        </p:sp>
        <p:sp>
          <p:nvSpPr>
            <p:cNvPr id="5053" name="object 5053" descr=""/>
            <p:cNvSpPr/>
            <p:nvPr/>
          </p:nvSpPr>
          <p:spPr>
            <a:xfrm>
              <a:off x="2336867" y="8466496"/>
              <a:ext cx="1270" cy="1270"/>
            </a:xfrm>
            <a:custGeom>
              <a:avLst/>
              <a:gdLst/>
              <a:ahLst/>
              <a:cxnLst/>
              <a:rect l="l" t="t" r="r" b="b"/>
              <a:pathLst>
                <a:path w="1269" h="1270">
                  <a:moveTo>
                    <a:pt x="749" y="1269"/>
                  </a:moveTo>
                  <a:lnTo>
                    <a:pt x="317" y="215"/>
                  </a:lnTo>
                  <a:lnTo>
                    <a:pt x="0" y="0"/>
                  </a:lnTo>
                </a:path>
              </a:pathLst>
            </a:custGeom>
            <a:ln w="3175">
              <a:solidFill>
                <a:srgbClr val="565658"/>
              </a:solidFill>
            </a:ln>
          </p:spPr>
          <p:txBody>
            <a:bodyPr wrap="square" lIns="0" tIns="0" rIns="0" bIns="0" rtlCol="0"/>
            <a:lstStyle/>
            <a:p/>
          </p:txBody>
        </p:sp>
        <p:sp>
          <p:nvSpPr>
            <p:cNvPr id="5054" name="object 5054" descr=""/>
            <p:cNvSpPr/>
            <p:nvPr/>
          </p:nvSpPr>
          <p:spPr>
            <a:xfrm>
              <a:off x="2336872" y="8467779"/>
              <a:ext cx="1270" cy="1270"/>
            </a:xfrm>
            <a:custGeom>
              <a:avLst/>
              <a:gdLst/>
              <a:ahLst/>
              <a:cxnLst/>
              <a:rect l="l" t="t" r="r" b="b"/>
              <a:pathLst>
                <a:path w="1269" h="1270">
                  <a:moveTo>
                    <a:pt x="0" y="1269"/>
                  </a:moveTo>
                  <a:lnTo>
                    <a:pt x="304" y="1028"/>
                  </a:lnTo>
                  <a:lnTo>
                    <a:pt x="749" y="0"/>
                  </a:lnTo>
                </a:path>
              </a:pathLst>
            </a:custGeom>
            <a:ln w="3175">
              <a:solidFill>
                <a:srgbClr val="565658"/>
              </a:solidFill>
            </a:ln>
          </p:spPr>
          <p:txBody>
            <a:bodyPr wrap="square" lIns="0" tIns="0" rIns="0" bIns="0" rtlCol="0"/>
            <a:lstStyle/>
            <a:p/>
          </p:txBody>
        </p:sp>
        <p:sp>
          <p:nvSpPr>
            <p:cNvPr id="5055" name="object 5055" descr=""/>
            <p:cNvSpPr/>
            <p:nvPr/>
          </p:nvSpPr>
          <p:spPr>
            <a:xfrm>
              <a:off x="2912924" y="8024084"/>
              <a:ext cx="0" cy="4445"/>
            </a:xfrm>
            <a:custGeom>
              <a:avLst/>
              <a:gdLst/>
              <a:ahLst/>
              <a:cxnLst/>
              <a:rect l="l" t="t" r="r" b="b"/>
              <a:pathLst>
                <a:path w="0" h="4445">
                  <a:moveTo>
                    <a:pt x="0" y="0"/>
                  </a:moveTo>
                  <a:lnTo>
                    <a:pt x="0" y="4013"/>
                  </a:lnTo>
                </a:path>
              </a:pathLst>
            </a:custGeom>
            <a:ln w="3175">
              <a:solidFill>
                <a:srgbClr val="565658"/>
              </a:solidFill>
            </a:ln>
          </p:spPr>
          <p:txBody>
            <a:bodyPr wrap="square" lIns="0" tIns="0" rIns="0" bIns="0" rtlCol="0"/>
            <a:lstStyle/>
            <a:p/>
          </p:txBody>
        </p:sp>
        <p:sp>
          <p:nvSpPr>
            <p:cNvPr id="5056" name="object 5056" descr=""/>
            <p:cNvSpPr/>
            <p:nvPr/>
          </p:nvSpPr>
          <p:spPr>
            <a:xfrm>
              <a:off x="2912924" y="8004378"/>
              <a:ext cx="0" cy="13970"/>
            </a:xfrm>
            <a:custGeom>
              <a:avLst/>
              <a:gdLst/>
              <a:ahLst/>
              <a:cxnLst/>
              <a:rect l="l" t="t" r="r" b="b"/>
              <a:pathLst>
                <a:path w="0" h="13970">
                  <a:moveTo>
                    <a:pt x="0" y="0"/>
                  </a:moveTo>
                  <a:lnTo>
                    <a:pt x="0" y="13627"/>
                  </a:lnTo>
                </a:path>
              </a:pathLst>
            </a:custGeom>
            <a:ln w="3175">
              <a:solidFill>
                <a:srgbClr val="565658"/>
              </a:solidFill>
            </a:ln>
          </p:spPr>
          <p:txBody>
            <a:bodyPr wrap="square" lIns="0" tIns="0" rIns="0" bIns="0" rtlCol="0"/>
            <a:lstStyle/>
            <a:p/>
          </p:txBody>
        </p:sp>
        <p:sp>
          <p:nvSpPr>
            <p:cNvPr id="5057" name="object 5057" descr=""/>
            <p:cNvSpPr/>
            <p:nvPr/>
          </p:nvSpPr>
          <p:spPr>
            <a:xfrm>
              <a:off x="2912924" y="7981848"/>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5058" name="object 5058" descr=""/>
            <p:cNvSpPr/>
            <p:nvPr/>
          </p:nvSpPr>
          <p:spPr>
            <a:xfrm>
              <a:off x="2912924" y="7961924"/>
              <a:ext cx="0" cy="13970"/>
            </a:xfrm>
            <a:custGeom>
              <a:avLst/>
              <a:gdLst/>
              <a:ahLst/>
              <a:cxnLst/>
              <a:rect l="l" t="t" r="r" b="b"/>
              <a:pathLst>
                <a:path w="0" h="13970">
                  <a:moveTo>
                    <a:pt x="0" y="0"/>
                  </a:moveTo>
                  <a:lnTo>
                    <a:pt x="0" y="13398"/>
                  </a:lnTo>
                </a:path>
              </a:pathLst>
            </a:custGeom>
            <a:ln w="3175">
              <a:solidFill>
                <a:srgbClr val="565658"/>
              </a:solidFill>
            </a:ln>
          </p:spPr>
          <p:txBody>
            <a:bodyPr wrap="square" lIns="0" tIns="0" rIns="0" bIns="0" rtlCol="0"/>
            <a:lstStyle/>
            <a:p/>
          </p:txBody>
        </p:sp>
        <p:sp>
          <p:nvSpPr>
            <p:cNvPr id="5059" name="object 5059" descr=""/>
            <p:cNvSpPr/>
            <p:nvPr/>
          </p:nvSpPr>
          <p:spPr>
            <a:xfrm>
              <a:off x="2912924" y="7951823"/>
              <a:ext cx="0" cy="3810"/>
            </a:xfrm>
            <a:custGeom>
              <a:avLst/>
              <a:gdLst/>
              <a:ahLst/>
              <a:cxnLst/>
              <a:rect l="l" t="t" r="r" b="b"/>
              <a:pathLst>
                <a:path w="0" h="3809">
                  <a:moveTo>
                    <a:pt x="0" y="0"/>
                  </a:moveTo>
                  <a:lnTo>
                    <a:pt x="0" y="3517"/>
                  </a:lnTo>
                </a:path>
              </a:pathLst>
            </a:custGeom>
            <a:ln w="3175">
              <a:solidFill>
                <a:srgbClr val="565658"/>
              </a:solidFill>
            </a:ln>
          </p:spPr>
          <p:txBody>
            <a:bodyPr wrap="square" lIns="0" tIns="0" rIns="0" bIns="0" rtlCol="0"/>
            <a:lstStyle/>
            <a:p/>
          </p:txBody>
        </p:sp>
        <p:sp>
          <p:nvSpPr>
            <p:cNvPr id="5060" name="object 5060" descr=""/>
            <p:cNvSpPr/>
            <p:nvPr/>
          </p:nvSpPr>
          <p:spPr>
            <a:xfrm>
              <a:off x="2335396" y="8469049"/>
              <a:ext cx="1905" cy="635"/>
            </a:xfrm>
            <a:custGeom>
              <a:avLst/>
              <a:gdLst/>
              <a:ahLst/>
              <a:cxnLst/>
              <a:rect l="l" t="t" r="r" b="b"/>
              <a:pathLst>
                <a:path w="1905" h="634">
                  <a:moveTo>
                    <a:pt x="0" y="0"/>
                  </a:moveTo>
                  <a:lnTo>
                    <a:pt x="749" y="215"/>
                  </a:lnTo>
                  <a:lnTo>
                    <a:pt x="1473" y="0"/>
                  </a:lnTo>
                </a:path>
              </a:pathLst>
            </a:custGeom>
            <a:ln w="3175">
              <a:solidFill>
                <a:srgbClr val="565658"/>
              </a:solidFill>
            </a:ln>
          </p:spPr>
          <p:txBody>
            <a:bodyPr wrap="square" lIns="0" tIns="0" rIns="0" bIns="0" rtlCol="0"/>
            <a:lstStyle/>
            <a:p/>
          </p:txBody>
        </p:sp>
        <p:sp>
          <p:nvSpPr>
            <p:cNvPr id="5061" name="object 5061" descr=""/>
            <p:cNvSpPr/>
            <p:nvPr/>
          </p:nvSpPr>
          <p:spPr>
            <a:xfrm>
              <a:off x="2334652" y="8466496"/>
              <a:ext cx="1270" cy="1270"/>
            </a:xfrm>
            <a:custGeom>
              <a:avLst/>
              <a:gdLst/>
              <a:ahLst/>
              <a:cxnLst/>
              <a:rect l="l" t="t" r="r" b="b"/>
              <a:pathLst>
                <a:path w="1269" h="1270">
                  <a:moveTo>
                    <a:pt x="0" y="1269"/>
                  </a:moveTo>
                  <a:lnTo>
                    <a:pt x="419" y="215"/>
                  </a:lnTo>
                  <a:lnTo>
                    <a:pt x="749" y="0"/>
                  </a:lnTo>
                </a:path>
              </a:pathLst>
            </a:custGeom>
            <a:ln w="3175">
              <a:solidFill>
                <a:srgbClr val="565658"/>
              </a:solidFill>
            </a:ln>
          </p:spPr>
          <p:txBody>
            <a:bodyPr wrap="square" lIns="0" tIns="0" rIns="0" bIns="0" rtlCol="0"/>
            <a:lstStyle/>
            <a:p/>
          </p:txBody>
        </p:sp>
        <p:sp>
          <p:nvSpPr>
            <p:cNvPr id="5062" name="object 5062" descr=""/>
            <p:cNvSpPr/>
            <p:nvPr/>
          </p:nvSpPr>
          <p:spPr>
            <a:xfrm>
              <a:off x="2921840" y="7971381"/>
              <a:ext cx="0" cy="7620"/>
            </a:xfrm>
            <a:custGeom>
              <a:avLst/>
              <a:gdLst/>
              <a:ahLst/>
              <a:cxnLst/>
              <a:rect l="l" t="t" r="r" b="b"/>
              <a:pathLst>
                <a:path w="0" h="7620">
                  <a:moveTo>
                    <a:pt x="0" y="0"/>
                  </a:moveTo>
                  <a:lnTo>
                    <a:pt x="0" y="7543"/>
                  </a:lnTo>
                </a:path>
              </a:pathLst>
            </a:custGeom>
            <a:ln w="3175">
              <a:solidFill>
                <a:srgbClr val="565658"/>
              </a:solidFill>
            </a:ln>
          </p:spPr>
          <p:txBody>
            <a:bodyPr wrap="square" lIns="0" tIns="0" rIns="0" bIns="0" rtlCol="0"/>
            <a:lstStyle/>
            <a:p/>
          </p:txBody>
        </p:sp>
        <p:sp>
          <p:nvSpPr>
            <p:cNvPr id="5063" name="object 5063" descr=""/>
            <p:cNvSpPr/>
            <p:nvPr/>
          </p:nvSpPr>
          <p:spPr>
            <a:xfrm>
              <a:off x="2921840" y="7985012"/>
              <a:ext cx="0" cy="10160"/>
            </a:xfrm>
            <a:custGeom>
              <a:avLst/>
              <a:gdLst/>
              <a:ahLst/>
              <a:cxnLst/>
              <a:rect l="l" t="t" r="r" b="b"/>
              <a:pathLst>
                <a:path w="0" h="10159">
                  <a:moveTo>
                    <a:pt x="0" y="0"/>
                  </a:moveTo>
                  <a:lnTo>
                    <a:pt x="0" y="9893"/>
                  </a:lnTo>
                </a:path>
              </a:pathLst>
            </a:custGeom>
            <a:ln w="3175">
              <a:solidFill>
                <a:srgbClr val="565658"/>
              </a:solidFill>
            </a:ln>
          </p:spPr>
          <p:txBody>
            <a:bodyPr wrap="square" lIns="0" tIns="0" rIns="0" bIns="0" rtlCol="0"/>
            <a:lstStyle/>
            <a:p/>
          </p:txBody>
        </p:sp>
        <p:sp>
          <p:nvSpPr>
            <p:cNvPr id="5064" name="object 5064" descr=""/>
            <p:cNvSpPr/>
            <p:nvPr/>
          </p:nvSpPr>
          <p:spPr>
            <a:xfrm>
              <a:off x="2921840" y="8001003"/>
              <a:ext cx="0" cy="7620"/>
            </a:xfrm>
            <a:custGeom>
              <a:avLst/>
              <a:gdLst/>
              <a:ahLst/>
              <a:cxnLst/>
              <a:rect l="l" t="t" r="r" b="b"/>
              <a:pathLst>
                <a:path w="0" h="7620">
                  <a:moveTo>
                    <a:pt x="0" y="0"/>
                  </a:moveTo>
                  <a:lnTo>
                    <a:pt x="0" y="7543"/>
                  </a:lnTo>
                </a:path>
              </a:pathLst>
            </a:custGeom>
            <a:ln w="3175">
              <a:solidFill>
                <a:srgbClr val="565658"/>
              </a:solidFill>
            </a:ln>
          </p:spPr>
          <p:txBody>
            <a:bodyPr wrap="square" lIns="0" tIns="0" rIns="0" bIns="0" rtlCol="0"/>
            <a:lstStyle/>
            <a:p/>
          </p:txBody>
        </p:sp>
        <p:sp>
          <p:nvSpPr>
            <p:cNvPr id="5065" name="object 5065" descr=""/>
            <p:cNvSpPr/>
            <p:nvPr/>
          </p:nvSpPr>
          <p:spPr>
            <a:xfrm>
              <a:off x="2335386" y="8466279"/>
              <a:ext cx="1905" cy="635"/>
            </a:xfrm>
            <a:custGeom>
              <a:avLst/>
              <a:gdLst/>
              <a:ahLst/>
              <a:cxnLst/>
              <a:rect l="l" t="t" r="r" b="b"/>
              <a:pathLst>
                <a:path w="1905" h="634">
                  <a:moveTo>
                    <a:pt x="1485" y="203"/>
                  </a:moveTo>
                  <a:lnTo>
                    <a:pt x="761" y="0"/>
                  </a:lnTo>
                  <a:lnTo>
                    <a:pt x="0" y="203"/>
                  </a:lnTo>
                </a:path>
              </a:pathLst>
            </a:custGeom>
            <a:ln w="3175">
              <a:solidFill>
                <a:srgbClr val="565658"/>
              </a:solidFill>
            </a:ln>
          </p:spPr>
          <p:txBody>
            <a:bodyPr wrap="square" lIns="0" tIns="0" rIns="0" bIns="0" rtlCol="0"/>
            <a:lstStyle/>
            <a:p/>
          </p:txBody>
        </p:sp>
        <p:sp>
          <p:nvSpPr>
            <p:cNvPr id="5066" name="object 5066" descr=""/>
            <p:cNvSpPr/>
            <p:nvPr/>
          </p:nvSpPr>
          <p:spPr>
            <a:xfrm>
              <a:off x="2334652" y="8467767"/>
              <a:ext cx="1270" cy="1905"/>
            </a:xfrm>
            <a:custGeom>
              <a:avLst/>
              <a:gdLst/>
              <a:ahLst/>
              <a:cxnLst/>
              <a:rect l="l" t="t" r="r" b="b"/>
              <a:pathLst>
                <a:path w="1269" h="1904">
                  <a:moveTo>
                    <a:pt x="0" y="0"/>
                  </a:moveTo>
                  <a:lnTo>
                    <a:pt x="419" y="1041"/>
                  </a:lnTo>
                  <a:lnTo>
                    <a:pt x="749" y="1282"/>
                  </a:lnTo>
                </a:path>
              </a:pathLst>
            </a:custGeom>
            <a:ln w="3175">
              <a:solidFill>
                <a:srgbClr val="565658"/>
              </a:solidFill>
            </a:ln>
          </p:spPr>
          <p:txBody>
            <a:bodyPr wrap="square" lIns="0" tIns="0" rIns="0" bIns="0" rtlCol="0"/>
            <a:lstStyle/>
            <a:p/>
          </p:txBody>
        </p:sp>
        <p:sp>
          <p:nvSpPr>
            <p:cNvPr id="5067" name="object 5067" descr=""/>
            <p:cNvSpPr/>
            <p:nvPr/>
          </p:nvSpPr>
          <p:spPr>
            <a:xfrm>
              <a:off x="2930758" y="7966668"/>
              <a:ext cx="0" cy="46990"/>
            </a:xfrm>
            <a:custGeom>
              <a:avLst/>
              <a:gdLst/>
              <a:ahLst/>
              <a:cxnLst/>
              <a:rect l="l" t="t" r="r" b="b"/>
              <a:pathLst>
                <a:path w="0" h="46990">
                  <a:moveTo>
                    <a:pt x="0" y="0"/>
                  </a:moveTo>
                  <a:lnTo>
                    <a:pt x="0" y="46570"/>
                  </a:lnTo>
                </a:path>
              </a:pathLst>
            </a:custGeom>
            <a:ln w="3175">
              <a:solidFill>
                <a:srgbClr val="565658"/>
              </a:solidFill>
            </a:ln>
          </p:spPr>
          <p:txBody>
            <a:bodyPr wrap="square" lIns="0" tIns="0" rIns="0" bIns="0" rtlCol="0"/>
            <a:lstStyle/>
            <a:p/>
          </p:txBody>
        </p:sp>
        <p:sp>
          <p:nvSpPr>
            <p:cNvPr id="5068" name="object 5068" descr=""/>
            <p:cNvSpPr/>
            <p:nvPr/>
          </p:nvSpPr>
          <p:spPr>
            <a:xfrm>
              <a:off x="2930287" y="7966197"/>
              <a:ext cx="0" cy="47625"/>
            </a:xfrm>
            <a:custGeom>
              <a:avLst/>
              <a:gdLst/>
              <a:ahLst/>
              <a:cxnLst/>
              <a:rect l="l" t="t" r="r" b="b"/>
              <a:pathLst>
                <a:path w="0" h="47625">
                  <a:moveTo>
                    <a:pt x="0" y="0"/>
                  </a:moveTo>
                  <a:lnTo>
                    <a:pt x="0" y="47523"/>
                  </a:lnTo>
                </a:path>
              </a:pathLst>
            </a:custGeom>
            <a:ln w="3175">
              <a:solidFill>
                <a:srgbClr val="565658"/>
              </a:solidFill>
            </a:ln>
          </p:spPr>
          <p:txBody>
            <a:bodyPr wrap="square" lIns="0" tIns="0" rIns="0" bIns="0" rtlCol="0"/>
            <a:lstStyle/>
            <a:p/>
          </p:txBody>
        </p:sp>
        <p:sp>
          <p:nvSpPr>
            <p:cNvPr id="5069" name="object 5069" descr=""/>
            <p:cNvSpPr/>
            <p:nvPr/>
          </p:nvSpPr>
          <p:spPr>
            <a:xfrm>
              <a:off x="2924458" y="8013716"/>
              <a:ext cx="6350" cy="0"/>
            </a:xfrm>
            <a:custGeom>
              <a:avLst/>
              <a:gdLst/>
              <a:ahLst/>
              <a:cxnLst/>
              <a:rect l="l" t="t" r="r" b="b"/>
              <a:pathLst>
                <a:path w="6350" h="0">
                  <a:moveTo>
                    <a:pt x="0" y="0"/>
                  </a:moveTo>
                  <a:lnTo>
                    <a:pt x="5816" y="0"/>
                  </a:lnTo>
                </a:path>
              </a:pathLst>
            </a:custGeom>
            <a:ln w="3175">
              <a:solidFill>
                <a:srgbClr val="565658"/>
              </a:solidFill>
            </a:ln>
          </p:spPr>
          <p:txBody>
            <a:bodyPr wrap="square" lIns="0" tIns="0" rIns="0" bIns="0" rtlCol="0"/>
            <a:lstStyle/>
            <a:p/>
          </p:txBody>
        </p:sp>
        <p:sp>
          <p:nvSpPr>
            <p:cNvPr id="5070" name="object 5070" descr=""/>
            <p:cNvSpPr/>
            <p:nvPr/>
          </p:nvSpPr>
          <p:spPr>
            <a:xfrm>
              <a:off x="2920775" y="7951388"/>
              <a:ext cx="0" cy="77470"/>
            </a:xfrm>
            <a:custGeom>
              <a:avLst/>
              <a:gdLst/>
              <a:ahLst/>
              <a:cxnLst/>
              <a:rect l="l" t="t" r="r" b="b"/>
              <a:pathLst>
                <a:path w="0" h="77470">
                  <a:moveTo>
                    <a:pt x="0" y="0"/>
                  </a:moveTo>
                  <a:lnTo>
                    <a:pt x="0" y="77177"/>
                  </a:lnTo>
                </a:path>
              </a:pathLst>
            </a:custGeom>
            <a:ln w="3175">
              <a:solidFill>
                <a:srgbClr val="565658"/>
              </a:solidFill>
            </a:ln>
          </p:spPr>
          <p:txBody>
            <a:bodyPr wrap="square" lIns="0" tIns="0" rIns="0" bIns="0" rtlCol="0"/>
            <a:lstStyle/>
            <a:p/>
          </p:txBody>
        </p:sp>
        <p:sp>
          <p:nvSpPr>
            <p:cNvPr id="5071" name="object 5071" descr=""/>
            <p:cNvSpPr/>
            <p:nvPr/>
          </p:nvSpPr>
          <p:spPr>
            <a:xfrm>
              <a:off x="2924813" y="7966197"/>
              <a:ext cx="5715" cy="0"/>
            </a:xfrm>
            <a:custGeom>
              <a:avLst/>
              <a:gdLst/>
              <a:ahLst/>
              <a:cxnLst/>
              <a:rect l="l" t="t" r="r" b="b"/>
              <a:pathLst>
                <a:path w="5714" h="0">
                  <a:moveTo>
                    <a:pt x="5473" y="0"/>
                  </a:moveTo>
                  <a:lnTo>
                    <a:pt x="0" y="0"/>
                  </a:lnTo>
                </a:path>
              </a:pathLst>
            </a:custGeom>
            <a:ln w="3175">
              <a:solidFill>
                <a:srgbClr val="565658"/>
              </a:solidFill>
            </a:ln>
          </p:spPr>
          <p:txBody>
            <a:bodyPr wrap="square" lIns="0" tIns="0" rIns="0" bIns="0" rtlCol="0"/>
            <a:lstStyle/>
            <a:p/>
          </p:txBody>
        </p:sp>
        <p:sp>
          <p:nvSpPr>
            <p:cNvPr id="5072" name="object 5072" descr=""/>
            <p:cNvSpPr/>
            <p:nvPr/>
          </p:nvSpPr>
          <p:spPr>
            <a:xfrm>
              <a:off x="2913407" y="7951339"/>
              <a:ext cx="0" cy="4445"/>
            </a:xfrm>
            <a:custGeom>
              <a:avLst/>
              <a:gdLst/>
              <a:ahLst/>
              <a:cxnLst/>
              <a:rect l="l" t="t" r="r" b="b"/>
              <a:pathLst>
                <a:path w="0" h="4445">
                  <a:moveTo>
                    <a:pt x="0" y="0"/>
                  </a:moveTo>
                  <a:lnTo>
                    <a:pt x="0" y="4445"/>
                  </a:lnTo>
                </a:path>
              </a:pathLst>
            </a:custGeom>
            <a:ln w="3175">
              <a:solidFill>
                <a:srgbClr val="565658"/>
              </a:solidFill>
            </a:ln>
          </p:spPr>
          <p:txBody>
            <a:bodyPr wrap="square" lIns="0" tIns="0" rIns="0" bIns="0" rtlCol="0"/>
            <a:lstStyle/>
            <a:p/>
          </p:txBody>
        </p:sp>
        <p:sp>
          <p:nvSpPr>
            <p:cNvPr id="5073" name="object 5073" descr=""/>
            <p:cNvSpPr/>
            <p:nvPr/>
          </p:nvSpPr>
          <p:spPr>
            <a:xfrm>
              <a:off x="2913407" y="7962359"/>
              <a:ext cx="0" cy="13335"/>
            </a:xfrm>
            <a:custGeom>
              <a:avLst/>
              <a:gdLst/>
              <a:ahLst/>
              <a:cxnLst/>
              <a:rect l="l" t="t" r="r" b="b"/>
              <a:pathLst>
                <a:path w="0" h="13334">
                  <a:moveTo>
                    <a:pt x="0" y="0"/>
                  </a:moveTo>
                  <a:lnTo>
                    <a:pt x="0" y="12966"/>
                  </a:lnTo>
                </a:path>
              </a:pathLst>
            </a:custGeom>
            <a:ln w="3175">
              <a:solidFill>
                <a:srgbClr val="565658"/>
              </a:solidFill>
            </a:ln>
          </p:spPr>
          <p:txBody>
            <a:bodyPr wrap="square" lIns="0" tIns="0" rIns="0" bIns="0" rtlCol="0"/>
            <a:lstStyle/>
            <a:p/>
          </p:txBody>
        </p:sp>
        <p:sp>
          <p:nvSpPr>
            <p:cNvPr id="5074" name="object 5074" descr=""/>
            <p:cNvSpPr/>
            <p:nvPr/>
          </p:nvSpPr>
          <p:spPr>
            <a:xfrm>
              <a:off x="2913407" y="7981848"/>
              <a:ext cx="0" cy="16510"/>
            </a:xfrm>
            <a:custGeom>
              <a:avLst/>
              <a:gdLst/>
              <a:ahLst/>
              <a:cxnLst/>
              <a:rect l="l" t="t" r="r" b="b"/>
              <a:pathLst>
                <a:path w="0" h="16509">
                  <a:moveTo>
                    <a:pt x="0" y="0"/>
                  </a:moveTo>
                  <a:lnTo>
                    <a:pt x="0" y="16433"/>
                  </a:lnTo>
                </a:path>
              </a:pathLst>
            </a:custGeom>
            <a:ln w="3175">
              <a:solidFill>
                <a:srgbClr val="565658"/>
              </a:solidFill>
            </a:ln>
          </p:spPr>
          <p:txBody>
            <a:bodyPr wrap="square" lIns="0" tIns="0" rIns="0" bIns="0" rtlCol="0"/>
            <a:lstStyle/>
            <a:p/>
          </p:txBody>
        </p:sp>
        <p:sp>
          <p:nvSpPr>
            <p:cNvPr id="5075" name="object 5075" descr=""/>
            <p:cNvSpPr/>
            <p:nvPr/>
          </p:nvSpPr>
          <p:spPr>
            <a:xfrm>
              <a:off x="2913407" y="8004389"/>
              <a:ext cx="0" cy="13335"/>
            </a:xfrm>
            <a:custGeom>
              <a:avLst/>
              <a:gdLst/>
              <a:ahLst/>
              <a:cxnLst/>
              <a:rect l="l" t="t" r="r" b="b"/>
              <a:pathLst>
                <a:path w="0" h="13334">
                  <a:moveTo>
                    <a:pt x="0" y="0"/>
                  </a:moveTo>
                  <a:lnTo>
                    <a:pt x="0" y="13246"/>
                  </a:lnTo>
                </a:path>
              </a:pathLst>
            </a:custGeom>
            <a:ln w="3175">
              <a:solidFill>
                <a:srgbClr val="565658"/>
              </a:solidFill>
            </a:ln>
          </p:spPr>
          <p:txBody>
            <a:bodyPr wrap="square" lIns="0" tIns="0" rIns="0" bIns="0" rtlCol="0"/>
            <a:lstStyle/>
            <a:p/>
          </p:txBody>
        </p:sp>
        <p:sp>
          <p:nvSpPr>
            <p:cNvPr id="5076" name="object 5076" descr=""/>
            <p:cNvSpPr/>
            <p:nvPr/>
          </p:nvSpPr>
          <p:spPr>
            <a:xfrm>
              <a:off x="2913407" y="8024153"/>
              <a:ext cx="0" cy="4445"/>
            </a:xfrm>
            <a:custGeom>
              <a:avLst/>
              <a:gdLst/>
              <a:ahLst/>
              <a:cxnLst/>
              <a:rect l="l" t="t" r="r" b="b"/>
              <a:pathLst>
                <a:path w="0" h="4445">
                  <a:moveTo>
                    <a:pt x="0" y="0"/>
                  </a:moveTo>
                  <a:lnTo>
                    <a:pt x="0" y="4419"/>
                  </a:lnTo>
                </a:path>
              </a:pathLst>
            </a:custGeom>
            <a:ln w="3175">
              <a:solidFill>
                <a:srgbClr val="565658"/>
              </a:solidFill>
            </a:ln>
          </p:spPr>
          <p:txBody>
            <a:bodyPr wrap="square" lIns="0" tIns="0" rIns="0" bIns="0" rtlCol="0"/>
            <a:lstStyle/>
            <a:p/>
          </p:txBody>
        </p:sp>
        <p:sp>
          <p:nvSpPr>
            <p:cNvPr id="5077" name="object 5077" descr=""/>
            <p:cNvSpPr/>
            <p:nvPr/>
          </p:nvSpPr>
          <p:spPr>
            <a:xfrm>
              <a:off x="2913407" y="7951339"/>
              <a:ext cx="0" cy="1270"/>
            </a:xfrm>
            <a:custGeom>
              <a:avLst/>
              <a:gdLst/>
              <a:ahLst/>
              <a:cxnLst/>
              <a:rect l="l" t="t" r="r" b="b"/>
              <a:pathLst>
                <a:path w="0" h="1270">
                  <a:moveTo>
                    <a:pt x="0" y="0"/>
                  </a:moveTo>
                  <a:lnTo>
                    <a:pt x="0" y="1143"/>
                  </a:lnTo>
                </a:path>
              </a:pathLst>
            </a:custGeom>
            <a:ln w="3175">
              <a:solidFill>
                <a:srgbClr val="565658"/>
              </a:solidFill>
            </a:ln>
          </p:spPr>
          <p:txBody>
            <a:bodyPr wrap="square" lIns="0" tIns="0" rIns="0" bIns="0" rtlCol="0"/>
            <a:lstStyle/>
            <a:p/>
          </p:txBody>
        </p:sp>
        <p:sp>
          <p:nvSpPr>
            <p:cNvPr id="5078" name="object 5078" descr=""/>
            <p:cNvSpPr/>
            <p:nvPr/>
          </p:nvSpPr>
          <p:spPr>
            <a:xfrm>
              <a:off x="2579734" y="8044070"/>
              <a:ext cx="6350" cy="6350"/>
            </a:xfrm>
            <a:custGeom>
              <a:avLst/>
              <a:gdLst/>
              <a:ahLst/>
              <a:cxnLst/>
              <a:rect l="l" t="t" r="r" b="b"/>
              <a:pathLst>
                <a:path w="6350" h="6350">
                  <a:moveTo>
                    <a:pt x="0" y="2908"/>
                  </a:moveTo>
                  <a:lnTo>
                    <a:pt x="838" y="4991"/>
                  </a:lnTo>
                  <a:lnTo>
                    <a:pt x="2908" y="5829"/>
                  </a:lnTo>
                  <a:lnTo>
                    <a:pt x="4965" y="4991"/>
                  </a:lnTo>
                  <a:lnTo>
                    <a:pt x="5803" y="2908"/>
                  </a:lnTo>
                  <a:lnTo>
                    <a:pt x="4965" y="850"/>
                  </a:lnTo>
                  <a:lnTo>
                    <a:pt x="2908" y="0"/>
                  </a:lnTo>
                  <a:lnTo>
                    <a:pt x="838" y="850"/>
                  </a:lnTo>
                  <a:lnTo>
                    <a:pt x="0" y="2908"/>
                  </a:lnTo>
                </a:path>
              </a:pathLst>
            </a:custGeom>
            <a:ln w="3175">
              <a:solidFill>
                <a:srgbClr val="565658"/>
              </a:solidFill>
            </a:ln>
          </p:spPr>
          <p:txBody>
            <a:bodyPr wrap="square" lIns="0" tIns="0" rIns="0" bIns="0" rtlCol="0"/>
            <a:lstStyle/>
            <a:p/>
          </p:txBody>
        </p:sp>
        <p:sp>
          <p:nvSpPr>
            <p:cNvPr id="5079" name="object 5079" descr=""/>
            <p:cNvSpPr/>
            <p:nvPr/>
          </p:nvSpPr>
          <p:spPr>
            <a:xfrm>
              <a:off x="2581882" y="8045493"/>
              <a:ext cx="1905" cy="635"/>
            </a:xfrm>
            <a:custGeom>
              <a:avLst/>
              <a:gdLst/>
              <a:ahLst/>
              <a:cxnLst/>
              <a:rect l="l" t="t" r="r" b="b"/>
              <a:pathLst>
                <a:path w="1905" h="634">
                  <a:moveTo>
                    <a:pt x="1511" y="203"/>
                  </a:moveTo>
                  <a:lnTo>
                    <a:pt x="761" y="0"/>
                  </a:lnTo>
                  <a:lnTo>
                    <a:pt x="0" y="203"/>
                  </a:lnTo>
                </a:path>
              </a:pathLst>
            </a:custGeom>
            <a:ln w="3175">
              <a:solidFill>
                <a:srgbClr val="565658"/>
              </a:solidFill>
            </a:ln>
          </p:spPr>
          <p:txBody>
            <a:bodyPr wrap="square" lIns="0" tIns="0" rIns="0" bIns="0" rtlCol="0"/>
            <a:lstStyle/>
            <a:p/>
          </p:txBody>
        </p:sp>
        <p:sp>
          <p:nvSpPr>
            <p:cNvPr id="5080" name="object 5080" descr=""/>
            <p:cNvSpPr/>
            <p:nvPr/>
          </p:nvSpPr>
          <p:spPr>
            <a:xfrm>
              <a:off x="2581149" y="8045709"/>
              <a:ext cx="1270" cy="1270"/>
            </a:xfrm>
            <a:custGeom>
              <a:avLst/>
              <a:gdLst/>
              <a:ahLst/>
              <a:cxnLst/>
              <a:rect l="l" t="t" r="r" b="b"/>
              <a:pathLst>
                <a:path w="1269" h="1270">
                  <a:moveTo>
                    <a:pt x="0" y="1270"/>
                  </a:moveTo>
                  <a:lnTo>
                    <a:pt x="431" y="215"/>
                  </a:lnTo>
                  <a:lnTo>
                    <a:pt x="749" y="0"/>
                  </a:lnTo>
                </a:path>
              </a:pathLst>
            </a:custGeom>
            <a:ln w="3175">
              <a:solidFill>
                <a:srgbClr val="565658"/>
              </a:solidFill>
            </a:ln>
          </p:spPr>
          <p:txBody>
            <a:bodyPr wrap="square" lIns="0" tIns="0" rIns="0" bIns="0" rtlCol="0"/>
            <a:lstStyle/>
            <a:p/>
          </p:txBody>
        </p:sp>
        <p:sp>
          <p:nvSpPr>
            <p:cNvPr id="5081" name="object 5081" descr=""/>
            <p:cNvSpPr/>
            <p:nvPr/>
          </p:nvSpPr>
          <p:spPr>
            <a:xfrm>
              <a:off x="2581893" y="8048275"/>
              <a:ext cx="1905" cy="635"/>
            </a:xfrm>
            <a:custGeom>
              <a:avLst/>
              <a:gdLst/>
              <a:ahLst/>
              <a:cxnLst/>
              <a:rect l="l" t="t" r="r" b="b"/>
              <a:pathLst>
                <a:path w="1905" h="634">
                  <a:moveTo>
                    <a:pt x="0" y="0"/>
                  </a:moveTo>
                  <a:lnTo>
                    <a:pt x="749" y="215"/>
                  </a:lnTo>
                  <a:lnTo>
                    <a:pt x="1498" y="0"/>
                  </a:lnTo>
                </a:path>
              </a:pathLst>
            </a:custGeom>
            <a:ln w="3175">
              <a:solidFill>
                <a:srgbClr val="565658"/>
              </a:solidFill>
            </a:ln>
          </p:spPr>
          <p:txBody>
            <a:bodyPr wrap="square" lIns="0" tIns="0" rIns="0" bIns="0" rtlCol="0"/>
            <a:lstStyle/>
            <a:p/>
          </p:txBody>
        </p:sp>
        <p:sp>
          <p:nvSpPr>
            <p:cNvPr id="5082" name="object 5082" descr=""/>
            <p:cNvSpPr/>
            <p:nvPr/>
          </p:nvSpPr>
          <p:spPr>
            <a:xfrm>
              <a:off x="2581149" y="8046979"/>
              <a:ext cx="1270" cy="1905"/>
            </a:xfrm>
            <a:custGeom>
              <a:avLst/>
              <a:gdLst/>
              <a:ahLst/>
              <a:cxnLst/>
              <a:rect l="l" t="t" r="r" b="b"/>
              <a:pathLst>
                <a:path w="1269" h="1904">
                  <a:moveTo>
                    <a:pt x="0" y="0"/>
                  </a:moveTo>
                  <a:lnTo>
                    <a:pt x="431" y="1066"/>
                  </a:lnTo>
                  <a:lnTo>
                    <a:pt x="749" y="1295"/>
                  </a:lnTo>
                </a:path>
              </a:pathLst>
            </a:custGeom>
            <a:ln w="3175">
              <a:solidFill>
                <a:srgbClr val="565658"/>
              </a:solidFill>
            </a:ln>
          </p:spPr>
          <p:txBody>
            <a:bodyPr wrap="square" lIns="0" tIns="0" rIns="0" bIns="0" rtlCol="0"/>
            <a:lstStyle/>
            <a:p/>
          </p:txBody>
        </p:sp>
        <p:sp>
          <p:nvSpPr>
            <p:cNvPr id="5083" name="object 5083" descr=""/>
            <p:cNvSpPr/>
            <p:nvPr/>
          </p:nvSpPr>
          <p:spPr>
            <a:xfrm>
              <a:off x="2150390"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5084" name="object 5084" descr=""/>
            <p:cNvSpPr/>
            <p:nvPr/>
          </p:nvSpPr>
          <p:spPr>
            <a:xfrm>
              <a:off x="2156467"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5085" name="object 5085" descr=""/>
            <p:cNvSpPr/>
            <p:nvPr/>
          </p:nvSpPr>
          <p:spPr>
            <a:xfrm>
              <a:off x="2647394" y="7922596"/>
              <a:ext cx="6985" cy="0"/>
            </a:xfrm>
            <a:custGeom>
              <a:avLst/>
              <a:gdLst/>
              <a:ahLst/>
              <a:cxnLst/>
              <a:rect l="l" t="t" r="r" b="b"/>
              <a:pathLst>
                <a:path w="6985" h="0">
                  <a:moveTo>
                    <a:pt x="5575" y="0"/>
                  </a:moveTo>
                  <a:lnTo>
                    <a:pt x="965" y="0"/>
                  </a:lnTo>
                  <a:lnTo>
                    <a:pt x="0" y="0"/>
                  </a:lnTo>
                  <a:lnTo>
                    <a:pt x="965" y="0"/>
                  </a:lnTo>
                </a:path>
                <a:path w="6985" h="0">
                  <a:moveTo>
                    <a:pt x="5575" y="0"/>
                  </a:moveTo>
                  <a:lnTo>
                    <a:pt x="6515" y="0"/>
                  </a:lnTo>
                  <a:lnTo>
                    <a:pt x="5575" y="0"/>
                  </a:lnTo>
                  <a:lnTo>
                    <a:pt x="965" y="0"/>
                  </a:lnTo>
                </a:path>
              </a:pathLst>
            </a:custGeom>
            <a:ln w="3175">
              <a:solidFill>
                <a:srgbClr val="565658"/>
              </a:solidFill>
            </a:ln>
          </p:spPr>
          <p:txBody>
            <a:bodyPr wrap="square" lIns="0" tIns="0" rIns="0" bIns="0" rtlCol="0"/>
            <a:lstStyle/>
            <a:p/>
          </p:txBody>
        </p:sp>
        <p:sp>
          <p:nvSpPr>
            <p:cNvPr id="5086" name="object 5086" descr=""/>
            <p:cNvSpPr/>
            <p:nvPr/>
          </p:nvSpPr>
          <p:spPr>
            <a:xfrm>
              <a:off x="2648605" y="7922230"/>
              <a:ext cx="5080" cy="0"/>
            </a:xfrm>
            <a:custGeom>
              <a:avLst/>
              <a:gdLst/>
              <a:ahLst/>
              <a:cxnLst/>
              <a:rect l="l" t="t" r="r" b="b"/>
              <a:pathLst>
                <a:path w="5080" h="0">
                  <a:moveTo>
                    <a:pt x="0" y="0"/>
                  </a:moveTo>
                  <a:lnTo>
                    <a:pt x="4102" y="0"/>
                  </a:lnTo>
                  <a:lnTo>
                    <a:pt x="4978" y="0"/>
                  </a:lnTo>
                </a:path>
              </a:pathLst>
            </a:custGeom>
            <a:ln w="3175">
              <a:solidFill>
                <a:srgbClr val="565658"/>
              </a:solidFill>
            </a:ln>
          </p:spPr>
          <p:txBody>
            <a:bodyPr wrap="square" lIns="0" tIns="0" rIns="0" bIns="0" rtlCol="0"/>
            <a:lstStyle/>
            <a:p/>
          </p:txBody>
        </p:sp>
        <p:sp>
          <p:nvSpPr>
            <p:cNvPr id="5087" name="object 5087" descr=""/>
            <p:cNvSpPr/>
            <p:nvPr/>
          </p:nvSpPr>
          <p:spPr>
            <a:xfrm>
              <a:off x="2647749" y="7922230"/>
              <a:ext cx="5080" cy="0"/>
            </a:xfrm>
            <a:custGeom>
              <a:avLst/>
              <a:gdLst/>
              <a:ahLst/>
              <a:cxnLst/>
              <a:rect l="l" t="t" r="r" b="b"/>
              <a:pathLst>
                <a:path w="5080" h="0">
                  <a:moveTo>
                    <a:pt x="0" y="0"/>
                  </a:moveTo>
                  <a:lnTo>
                    <a:pt x="838" y="0"/>
                  </a:lnTo>
                  <a:lnTo>
                    <a:pt x="4978" y="0"/>
                  </a:lnTo>
                </a:path>
              </a:pathLst>
            </a:custGeom>
            <a:ln w="3175">
              <a:solidFill>
                <a:srgbClr val="565658"/>
              </a:solidFill>
            </a:ln>
          </p:spPr>
          <p:txBody>
            <a:bodyPr wrap="square" lIns="0" tIns="0" rIns="0" bIns="0" rtlCol="0"/>
            <a:lstStyle/>
            <a:p/>
          </p:txBody>
        </p:sp>
        <p:sp>
          <p:nvSpPr>
            <p:cNvPr id="5088" name="object 5088" descr=""/>
            <p:cNvSpPr/>
            <p:nvPr/>
          </p:nvSpPr>
          <p:spPr>
            <a:xfrm>
              <a:off x="2582638" y="8047835"/>
              <a:ext cx="1905" cy="1270"/>
            </a:xfrm>
            <a:custGeom>
              <a:avLst/>
              <a:gdLst/>
              <a:ahLst/>
              <a:cxnLst/>
              <a:rect l="l" t="t" r="r" b="b"/>
              <a:pathLst>
                <a:path w="1905" h="1270">
                  <a:moveTo>
                    <a:pt x="1498" y="0"/>
                  </a:moveTo>
                  <a:lnTo>
                    <a:pt x="863" y="647"/>
                  </a:lnTo>
                  <a:lnTo>
                    <a:pt x="0" y="863"/>
                  </a:lnTo>
                </a:path>
                <a:path w="1905" h="1270">
                  <a:moveTo>
                    <a:pt x="1498" y="0"/>
                  </a:moveTo>
                  <a:lnTo>
                    <a:pt x="0" y="863"/>
                  </a:lnTo>
                </a:path>
              </a:pathLst>
            </a:custGeom>
            <a:ln w="3175">
              <a:solidFill>
                <a:srgbClr val="565658"/>
              </a:solidFill>
            </a:ln>
          </p:spPr>
          <p:txBody>
            <a:bodyPr wrap="square" lIns="0" tIns="0" rIns="0" bIns="0" rtlCol="0"/>
            <a:lstStyle/>
            <a:p/>
          </p:txBody>
        </p:sp>
        <p:sp>
          <p:nvSpPr>
            <p:cNvPr id="5089" name="object 5089" descr=""/>
            <p:cNvSpPr/>
            <p:nvPr/>
          </p:nvSpPr>
          <p:spPr>
            <a:xfrm>
              <a:off x="2581137" y="8047846"/>
              <a:ext cx="1905" cy="1270"/>
            </a:xfrm>
            <a:custGeom>
              <a:avLst/>
              <a:gdLst/>
              <a:ahLst/>
              <a:cxnLst/>
              <a:rect l="l" t="t" r="r" b="b"/>
              <a:pathLst>
                <a:path w="1905" h="1270">
                  <a:moveTo>
                    <a:pt x="1511" y="850"/>
                  </a:moveTo>
                  <a:lnTo>
                    <a:pt x="647" y="609"/>
                  </a:lnTo>
                  <a:lnTo>
                    <a:pt x="0" y="0"/>
                  </a:lnTo>
                </a:path>
                <a:path w="1905" h="1270">
                  <a:moveTo>
                    <a:pt x="1511" y="850"/>
                  </a:moveTo>
                  <a:lnTo>
                    <a:pt x="0" y="0"/>
                  </a:lnTo>
                </a:path>
              </a:pathLst>
            </a:custGeom>
            <a:ln w="3175">
              <a:solidFill>
                <a:srgbClr val="565658"/>
              </a:solidFill>
            </a:ln>
          </p:spPr>
          <p:txBody>
            <a:bodyPr wrap="square" lIns="0" tIns="0" rIns="0" bIns="0" rtlCol="0"/>
            <a:lstStyle/>
            <a:p/>
          </p:txBody>
        </p:sp>
        <p:sp>
          <p:nvSpPr>
            <p:cNvPr id="5090" name="object 5090" descr=""/>
            <p:cNvSpPr/>
            <p:nvPr/>
          </p:nvSpPr>
          <p:spPr>
            <a:xfrm>
              <a:off x="2582649" y="8045268"/>
              <a:ext cx="1905" cy="1270"/>
            </a:xfrm>
            <a:custGeom>
              <a:avLst/>
              <a:gdLst/>
              <a:ahLst/>
              <a:cxnLst/>
              <a:rect l="l" t="t" r="r" b="b"/>
              <a:pathLst>
                <a:path w="1905" h="1270">
                  <a:moveTo>
                    <a:pt x="0" y="0"/>
                  </a:moveTo>
                  <a:lnTo>
                    <a:pt x="850" y="241"/>
                  </a:lnTo>
                  <a:lnTo>
                    <a:pt x="1485" y="863"/>
                  </a:lnTo>
                </a:path>
                <a:path w="1905" h="1270">
                  <a:moveTo>
                    <a:pt x="0" y="0"/>
                  </a:moveTo>
                  <a:lnTo>
                    <a:pt x="1485" y="863"/>
                  </a:lnTo>
                </a:path>
              </a:pathLst>
            </a:custGeom>
            <a:ln w="3175">
              <a:solidFill>
                <a:srgbClr val="565658"/>
              </a:solidFill>
            </a:ln>
          </p:spPr>
          <p:txBody>
            <a:bodyPr wrap="square" lIns="0" tIns="0" rIns="0" bIns="0" rtlCol="0"/>
            <a:lstStyle/>
            <a:p/>
          </p:txBody>
        </p:sp>
        <p:sp>
          <p:nvSpPr>
            <p:cNvPr id="5091" name="object 5091" descr=""/>
            <p:cNvSpPr/>
            <p:nvPr/>
          </p:nvSpPr>
          <p:spPr>
            <a:xfrm>
              <a:off x="2581149" y="8045267"/>
              <a:ext cx="1905" cy="1270"/>
            </a:xfrm>
            <a:custGeom>
              <a:avLst/>
              <a:gdLst/>
              <a:ahLst/>
              <a:cxnLst/>
              <a:rect l="l" t="t" r="r" b="b"/>
              <a:pathLst>
                <a:path w="1905" h="1270">
                  <a:moveTo>
                    <a:pt x="0" y="863"/>
                  </a:moveTo>
                  <a:lnTo>
                    <a:pt x="647" y="228"/>
                  </a:lnTo>
                  <a:lnTo>
                    <a:pt x="1498" y="0"/>
                  </a:lnTo>
                </a:path>
                <a:path w="1905" h="1270">
                  <a:moveTo>
                    <a:pt x="0" y="863"/>
                  </a:moveTo>
                  <a:lnTo>
                    <a:pt x="1498" y="0"/>
                  </a:lnTo>
                </a:path>
              </a:pathLst>
            </a:custGeom>
            <a:ln w="3175">
              <a:solidFill>
                <a:srgbClr val="565658"/>
              </a:solidFill>
            </a:ln>
          </p:spPr>
          <p:txBody>
            <a:bodyPr wrap="square" lIns="0" tIns="0" rIns="0" bIns="0" rtlCol="0"/>
            <a:lstStyle/>
            <a:p/>
          </p:txBody>
        </p:sp>
        <p:sp>
          <p:nvSpPr>
            <p:cNvPr id="5092" name="object 5092" descr=""/>
            <p:cNvSpPr/>
            <p:nvPr/>
          </p:nvSpPr>
          <p:spPr>
            <a:xfrm>
              <a:off x="2580907" y="8046120"/>
              <a:ext cx="635" cy="1905"/>
            </a:xfrm>
            <a:custGeom>
              <a:avLst/>
              <a:gdLst/>
              <a:ahLst/>
              <a:cxnLst/>
              <a:rect l="l" t="t" r="r" b="b"/>
              <a:pathLst>
                <a:path w="635" h="1904">
                  <a:moveTo>
                    <a:pt x="241" y="1714"/>
                  </a:moveTo>
                  <a:lnTo>
                    <a:pt x="0" y="863"/>
                  </a:lnTo>
                  <a:lnTo>
                    <a:pt x="241" y="0"/>
                  </a:lnTo>
                </a:path>
              </a:pathLst>
            </a:custGeom>
            <a:ln w="3175">
              <a:solidFill>
                <a:srgbClr val="565658"/>
              </a:solidFill>
            </a:ln>
          </p:spPr>
          <p:txBody>
            <a:bodyPr wrap="square" lIns="0" tIns="0" rIns="0" bIns="0" rtlCol="0"/>
            <a:lstStyle/>
            <a:p/>
          </p:txBody>
        </p:sp>
        <p:sp>
          <p:nvSpPr>
            <p:cNvPr id="5093" name="object 5093" descr=""/>
            <p:cNvSpPr/>
            <p:nvPr/>
          </p:nvSpPr>
          <p:spPr>
            <a:xfrm>
              <a:off x="2581149" y="8046130"/>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094" name="object 5094" descr=""/>
            <p:cNvSpPr/>
            <p:nvPr/>
          </p:nvSpPr>
          <p:spPr>
            <a:xfrm>
              <a:off x="2584137" y="8046130"/>
              <a:ext cx="635" cy="1905"/>
            </a:xfrm>
            <a:custGeom>
              <a:avLst/>
              <a:gdLst/>
              <a:ahLst/>
              <a:cxnLst/>
              <a:rect l="l" t="t" r="r" b="b"/>
              <a:pathLst>
                <a:path w="635" h="1904">
                  <a:moveTo>
                    <a:pt x="0" y="0"/>
                  </a:moveTo>
                  <a:lnTo>
                    <a:pt x="0" y="1714"/>
                  </a:lnTo>
                </a:path>
                <a:path w="635" h="1904">
                  <a:moveTo>
                    <a:pt x="0" y="0"/>
                  </a:moveTo>
                  <a:lnTo>
                    <a:pt x="241" y="838"/>
                  </a:lnTo>
                  <a:lnTo>
                    <a:pt x="0" y="1714"/>
                  </a:lnTo>
                </a:path>
              </a:pathLst>
            </a:custGeom>
            <a:ln w="3175">
              <a:solidFill>
                <a:srgbClr val="565658"/>
              </a:solidFill>
            </a:ln>
          </p:spPr>
          <p:txBody>
            <a:bodyPr wrap="square" lIns="0" tIns="0" rIns="0" bIns="0" rtlCol="0"/>
            <a:lstStyle/>
            <a:p/>
          </p:txBody>
        </p:sp>
        <p:sp>
          <p:nvSpPr>
            <p:cNvPr id="5095" name="object 5095" descr=""/>
            <p:cNvSpPr/>
            <p:nvPr/>
          </p:nvSpPr>
          <p:spPr>
            <a:xfrm>
              <a:off x="2060821" y="8814033"/>
              <a:ext cx="0" cy="635"/>
            </a:xfrm>
            <a:custGeom>
              <a:avLst/>
              <a:gdLst/>
              <a:ahLst/>
              <a:cxnLst/>
              <a:rect l="l" t="t" r="r" b="b"/>
              <a:pathLst>
                <a:path w="0" h="634">
                  <a:moveTo>
                    <a:pt x="0" y="0"/>
                  </a:moveTo>
                  <a:lnTo>
                    <a:pt x="0" y="558"/>
                  </a:lnTo>
                </a:path>
              </a:pathLst>
            </a:custGeom>
            <a:ln w="3175">
              <a:solidFill>
                <a:srgbClr val="565658"/>
              </a:solidFill>
            </a:ln>
          </p:spPr>
          <p:txBody>
            <a:bodyPr wrap="square" lIns="0" tIns="0" rIns="0" bIns="0" rtlCol="0"/>
            <a:lstStyle/>
            <a:p/>
          </p:txBody>
        </p:sp>
        <p:sp>
          <p:nvSpPr>
            <p:cNvPr id="5096" name="object 5096" descr=""/>
            <p:cNvSpPr/>
            <p:nvPr/>
          </p:nvSpPr>
          <p:spPr>
            <a:xfrm>
              <a:off x="2579375" y="8043727"/>
              <a:ext cx="6985" cy="6985"/>
            </a:xfrm>
            <a:custGeom>
              <a:avLst/>
              <a:gdLst/>
              <a:ahLst/>
              <a:cxnLst/>
              <a:rect l="l" t="t" r="r" b="b"/>
              <a:pathLst>
                <a:path w="6985" h="6984">
                  <a:moveTo>
                    <a:pt x="0" y="3251"/>
                  </a:moveTo>
                  <a:lnTo>
                    <a:pt x="952" y="952"/>
                  </a:lnTo>
                  <a:lnTo>
                    <a:pt x="3263" y="0"/>
                  </a:lnTo>
                  <a:lnTo>
                    <a:pt x="5575" y="952"/>
                  </a:lnTo>
                  <a:lnTo>
                    <a:pt x="6540" y="3251"/>
                  </a:lnTo>
                  <a:lnTo>
                    <a:pt x="5575" y="5575"/>
                  </a:lnTo>
                  <a:lnTo>
                    <a:pt x="3263" y="6527"/>
                  </a:lnTo>
                  <a:lnTo>
                    <a:pt x="952" y="5575"/>
                  </a:lnTo>
                  <a:lnTo>
                    <a:pt x="0" y="3251"/>
                  </a:lnTo>
                </a:path>
              </a:pathLst>
            </a:custGeom>
            <a:ln w="3175">
              <a:solidFill>
                <a:srgbClr val="565658"/>
              </a:solidFill>
            </a:ln>
          </p:spPr>
          <p:txBody>
            <a:bodyPr wrap="square" lIns="0" tIns="0" rIns="0" bIns="0" rtlCol="0"/>
            <a:lstStyle/>
            <a:p/>
          </p:txBody>
        </p:sp>
        <p:sp>
          <p:nvSpPr>
            <p:cNvPr id="5097" name="object 5097" descr=""/>
            <p:cNvSpPr/>
            <p:nvPr/>
          </p:nvSpPr>
          <p:spPr>
            <a:xfrm>
              <a:off x="2352771" y="8182916"/>
              <a:ext cx="1905" cy="635"/>
            </a:xfrm>
            <a:custGeom>
              <a:avLst/>
              <a:gdLst/>
              <a:ahLst/>
              <a:cxnLst/>
              <a:rect l="l" t="t" r="r" b="b"/>
              <a:pathLst>
                <a:path w="1905" h="634">
                  <a:moveTo>
                    <a:pt x="0" y="0"/>
                  </a:moveTo>
                  <a:lnTo>
                    <a:pt x="749" y="215"/>
                  </a:lnTo>
                  <a:lnTo>
                    <a:pt x="1498" y="0"/>
                  </a:lnTo>
                </a:path>
              </a:pathLst>
            </a:custGeom>
            <a:ln w="3175">
              <a:solidFill>
                <a:srgbClr val="565658"/>
              </a:solidFill>
            </a:ln>
          </p:spPr>
          <p:txBody>
            <a:bodyPr wrap="square" lIns="0" tIns="0" rIns="0" bIns="0" rtlCol="0"/>
            <a:lstStyle/>
            <a:p/>
          </p:txBody>
        </p:sp>
        <p:sp>
          <p:nvSpPr>
            <p:cNvPr id="5098" name="object 5098" descr=""/>
            <p:cNvSpPr/>
            <p:nvPr/>
          </p:nvSpPr>
          <p:spPr>
            <a:xfrm>
              <a:off x="2604329" y="7921052"/>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5099" name="object 5099" descr=""/>
            <p:cNvSpPr/>
            <p:nvPr/>
          </p:nvSpPr>
          <p:spPr>
            <a:xfrm>
              <a:off x="2604329" y="7921635"/>
              <a:ext cx="8255" cy="0"/>
            </a:xfrm>
            <a:custGeom>
              <a:avLst/>
              <a:gdLst/>
              <a:ahLst/>
              <a:cxnLst/>
              <a:rect l="l" t="t" r="r" b="b"/>
              <a:pathLst>
                <a:path w="8255" h="0">
                  <a:moveTo>
                    <a:pt x="0" y="0"/>
                  </a:moveTo>
                  <a:lnTo>
                    <a:pt x="368" y="0"/>
                  </a:lnTo>
                  <a:lnTo>
                    <a:pt x="1816" y="0"/>
                  </a:lnTo>
                  <a:lnTo>
                    <a:pt x="3733" y="0"/>
                  </a:lnTo>
                  <a:lnTo>
                    <a:pt x="5981" y="0"/>
                  </a:lnTo>
                  <a:lnTo>
                    <a:pt x="7696" y="0"/>
                  </a:lnTo>
                </a:path>
              </a:pathLst>
            </a:custGeom>
            <a:ln w="3175">
              <a:solidFill>
                <a:srgbClr val="565658"/>
              </a:solidFill>
            </a:ln>
          </p:spPr>
          <p:txBody>
            <a:bodyPr wrap="square" lIns="0" tIns="0" rIns="0" bIns="0" rtlCol="0"/>
            <a:lstStyle/>
            <a:p/>
          </p:txBody>
        </p:sp>
        <p:sp>
          <p:nvSpPr>
            <p:cNvPr id="5100" name="object 5100" descr=""/>
            <p:cNvSpPr/>
            <p:nvPr/>
          </p:nvSpPr>
          <p:spPr>
            <a:xfrm>
              <a:off x="2241932" y="8012336"/>
              <a:ext cx="1905" cy="8255"/>
            </a:xfrm>
            <a:custGeom>
              <a:avLst/>
              <a:gdLst/>
              <a:ahLst/>
              <a:cxnLst/>
              <a:rect l="l" t="t" r="r" b="b"/>
              <a:pathLst>
                <a:path w="1905" h="8254">
                  <a:moveTo>
                    <a:pt x="0" y="7835"/>
                  </a:moveTo>
                  <a:lnTo>
                    <a:pt x="1320" y="1282"/>
                  </a:lnTo>
                  <a:lnTo>
                    <a:pt x="1879" y="0"/>
                  </a:lnTo>
                </a:path>
              </a:pathLst>
            </a:custGeom>
            <a:ln w="3175">
              <a:solidFill>
                <a:srgbClr val="565658"/>
              </a:solidFill>
            </a:ln>
          </p:spPr>
          <p:txBody>
            <a:bodyPr wrap="square" lIns="0" tIns="0" rIns="0" bIns="0" rtlCol="0"/>
            <a:lstStyle/>
            <a:p/>
          </p:txBody>
        </p:sp>
        <p:sp>
          <p:nvSpPr>
            <p:cNvPr id="5101" name="object 5101" descr=""/>
            <p:cNvSpPr/>
            <p:nvPr/>
          </p:nvSpPr>
          <p:spPr>
            <a:xfrm>
              <a:off x="2293252" y="7960003"/>
              <a:ext cx="2540" cy="1270"/>
            </a:xfrm>
            <a:custGeom>
              <a:avLst/>
              <a:gdLst/>
              <a:ahLst/>
              <a:cxnLst/>
              <a:rect l="l" t="t" r="r" b="b"/>
              <a:pathLst>
                <a:path w="2539" h="1270">
                  <a:moveTo>
                    <a:pt x="0" y="762"/>
                  </a:moveTo>
                  <a:lnTo>
                    <a:pt x="685" y="431"/>
                  </a:lnTo>
                  <a:lnTo>
                    <a:pt x="2133" y="12"/>
                  </a:lnTo>
                  <a:lnTo>
                    <a:pt x="2336" y="0"/>
                  </a:lnTo>
                </a:path>
              </a:pathLst>
            </a:custGeom>
            <a:ln w="3175">
              <a:solidFill>
                <a:srgbClr val="565658"/>
              </a:solidFill>
            </a:ln>
          </p:spPr>
          <p:txBody>
            <a:bodyPr wrap="square" lIns="0" tIns="0" rIns="0" bIns="0" rtlCol="0"/>
            <a:lstStyle/>
            <a:p/>
          </p:txBody>
        </p:sp>
        <p:sp>
          <p:nvSpPr>
            <p:cNvPr id="5102" name="object 5102" descr=""/>
            <p:cNvSpPr/>
            <p:nvPr/>
          </p:nvSpPr>
          <p:spPr>
            <a:xfrm>
              <a:off x="2388751" y="8020965"/>
              <a:ext cx="635" cy="1270"/>
            </a:xfrm>
            <a:custGeom>
              <a:avLst/>
              <a:gdLst/>
              <a:ahLst/>
              <a:cxnLst/>
              <a:rect l="l" t="t" r="r" b="b"/>
              <a:pathLst>
                <a:path w="635" h="1270">
                  <a:moveTo>
                    <a:pt x="0" y="0"/>
                  </a:moveTo>
                  <a:lnTo>
                    <a:pt x="127" y="342"/>
                  </a:lnTo>
                  <a:lnTo>
                    <a:pt x="114" y="711"/>
                  </a:lnTo>
                </a:path>
              </a:pathLst>
            </a:custGeom>
            <a:ln w="3175">
              <a:solidFill>
                <a:srgbClr val="565658"/>
              </a:solidFill>
            </a:ln>
          </p:spPr>
          <p:txBody>
            <a:bodyPr wrap="square" lIns="0" tIns="0" rIns="0" bIns="0" rtlCol="0"/>
            <a:lstStyle/>
            <a:p/>
          </p:txBody>
        </p:sp>
        <p:sp>
          <p:nvSpPr>
            <p:cNvPr id="5103" name="object 5103" descr=""/>
            <p:cNvSpPr/>
            <p:nvPr/>
          </p:nvSpPr>
          <p:spPr>
            <a:xfrm>
              <a:off x="2385910" y="8045627"/>
              <a:ext cx="2540" cy="9525"/>
            </a:xfrm>
            <a:custGeom>
              <a:avLst/>
              <a:gdLst/>
              <a:ahLst/>
              <a:cxnLst/>
              <a:rect l="l" t="t" r="r" b="b"/>
              <a:pathLst>
                <a:path w="2539" h="9525">
                  <a:moveTo>
                    <a:pt x="2120" y="0"/>
                  </a:moveTo>
                  <a:lnTo>
                    <a:pt x="2070" y="1168"/>
                  </a:lnTo>
                  <a:lnTo>
                    <a:pt x="0" y="8902"/>
                  </a:lnTo>
                </a:path>
              </a:pathLst>
            </a:custGeom>
            <a:ln w="3175">
              <a:solidFill>
                <a:srgbClr val="565658"/>
              </a:solidFill>
            </a:ln>
          </p:spPr>
          <p:txBody>
            <a:bodyPr wrap="square" lIns="0" tIns="0" rIns="0" bIns="0" rtlCol="0"/>
            <a:lstStyle/>
            <a:p/>
          </p:txBody>
        </p:sp>
        <p:sp>
          <p:nvSpPr>
            <p:cNvPr id="5104" name="object 5104" descr=""/>
            <p:cNvSpPr/>
            <p:nvPr/>
          </p:nvSpPr>
          <p:spPr>
            <a:xfrm>
              <a:off x="2371860" y="8092689"/>
              <a:ext cx="3175" cy="12700"/>
            </a:xfrm>
            <a:custGeom>
              <a:avLst/>
              <a:gdLst/>
              <a:ahLst/>
              <a:cxnLst/>
              <a:rect l="l" t="t" r="r" b="b"/>
              <a:pathLst>
                <a:path w="3175" h="12700">
                  <a:moveTo>
                    <a:pt x="3111" y="0"/>
                  </a:moveTo>
                  <a:lnTo>
                    <a:pt x="368" y="11061"/>
                  </a:lnTo>
                  <a:lnTo>
                    <a:pt x="0" y="12522"/>
                  </a:lnTo>
                </a:path>
              </a:pathLst>
            </a:custGeom>
            <a:ln w="3175">
              <a:solidFill>
                <a:srgbClr val="565658"/>
              </a:solidFill>
            </a:ln>
          </p:spPr>
          <p:txBody>
            <a:bodyPr wrap="square" lIns="0" tIns="0" rIns="0" bIns="0" rtlCol="0"/>
            <a:lstStyle/>
            <a:p/>
          </p:txBody>
        </p:sp>
        <p:sp>
          <p:nvSpPr>
            <p:cNvPr id="5105" name="object 5105" descr=""/>
            <p:cNvSpPr/>
            <p:nvPr/>
          </p:nvSpPr>
          <p:spPr>
            <a:xfrm>
              <a:off x="2358157" y="8107955"/>
              <a:ext cx="13335" cy="99695"/>
            </a:xfrm>
            <a:custGeom>
              <a:avLst/>
              <a:gdLst/>
              <a:ahLst/>
              <a:cxnLst/>
              <a:rect l="l" t="t" r="r" b="b"/>
              <a:pathLst>
                <a:path w="13335" h="99695">
                  <a:moveTo>
                    <a:pt x="13106" y="0"/>
                  </a:moveTo>
                  <a:lnTo>
                    <a:pt x="12547" y="2425"/>
                  </a:lnTo>
                  <a:lnTo>
                    <a:pt x="2844" y="59499"/>
                  </a:lnTo>
                  <a:lnTo>
                    <a:pt x="2400" y="65468"/>
                  </a:lnTo>
                  <a:lnTo>
                    <a:pt x="2247" y="67818"/>
                  </a:lnTo>
                  <a:lnTo>
                    <a:pt x="0" y="99364"/>
                  </a:lnTo>
                </a:path>
              </a:pathLst>
            </a:custGeom>
            <a:ln w="3175">
              <a:solidFill>
                <a:srgbClr val="565658"/>
              </a:solidFill>
            </a:ln>
          </p:spPr>
          <p:txBody>
            <a:bodyPr wrap="square" lIns="0" tIns="0" rIns="0" bIns="0" rtlCol="0"/>
            <a:lstStyle/>
            <a:p/>
          </p:txBody>
        </p:sp>
        <p:sp>
          <p:nvSpPr>
            <p:cNvPr id="5106" name="object 5106" descr=""/>
            <p:cNvSpPr/>
            <p:nvPr/>
          </p:nvSpPr>
          <p:spPr>
            <a:xfrm>
              <a:off x="2353518" y="8182481"/>
              <a:ext cx="1905" cy="1270"/>
            </a:xfrm>
            <a:custGeom>
              <a:avLst/>
              <a:gdLst/>
              <a:ahLst/>
              <a:cxnLst/>
              <a:rect l="l" t="t" r="r" b="b"/>
              <a:pathLst>
                <a:path w="1905" h="1270">
                  <a:moveTo>
                    <a:pt x="1498" y="0"/>
                  </a:moveTo>
                  <a:lnTo>
                    <a:pt x="863" y="647"/>
                  </a:lnTo>
                  <a:lnTo>
                    <a:pt x="0" y="863"/>
                  </a:lnTo>
                </a:path>
                <a:path w="1905" h="1270">
                  <a:moveTo>
                    <a:pt x="1498" y="0"/>
                  </a:moveTo>
                  <a:lnTo>
                    <a:pt x="0" y="863"/>
                  </a:lnTo>
                </a:path>
              </a:pathLst>
            </a:custGeom>
            <a:ln w="3175">
              <a:solidFill>
                <a:srgbClr val="565658"/>
              </a:solidFill>
            </a:ln>
          </p:spPr>
          <p:txBody>
            <a:bodyPr wrap="square" lIns="0" tIns="0" rIns="0" bIns="0" rtlCol="0"/>
            <a:lstStyle/>
            <a:p/>
          </p:txBody>
        </p:sp>
        <p:sp>
          <p:nvSpPr>
            <p:cNvPr id="5107" name="object 5107" descr=""/>
            <p:cNvSpPr/>
            <p:nvPr/>
          </p:nvSpPr>
          <p:spPr>
            <a:xfrm>
              <a:off x="2353528" y="8179907"/>
              <a:ext cx="1905" cy="1270"/>
            </a:xfrm>
            <a:custGeom>
              <a:avLst/>
              <a:gdLst/>
              <a:ahLst/>
              <a:cxnLst/>
              <a:rect l="l" t="t" r="r" b="b"/>
              <a:pathLst>
                <a:path w="1905" h="1270">
                  <a:moveTo>
                    <a:pt x="0" y="0"/>
                  </a:moveTo>
                  <a:lnTo>
                    <a:pt x="850" y="253"/>
                  </a:lnTo>
                  <a:lnTo>
                    <a:pt x="1485" y="863"/>
                  </a:lnTo>
                </a:path>
                <a:path w="1905" h="1270">
                  <a:moveTo>
                    <a:pt x="0" y="0"/>
                  </a:moveTo>
                  <a:lnTo>
                    <a:pt x="1485" y="863"/>
                  </a:lnTo>
                </a:path>
              </a:pathLst>
            </a:custGeom>
            <a:ln w="3175">
              <a:solidFill>
                <a:srgbClr val="565658"/>
              </a:solidFill>
            </a:ln>
          </p:spPr>
          <p:txBody>
            <a:bodyPr wrap="square" lIns="0" tIns="0" rIns="0" bIns="0" rtlCol="0"/>
            <a:lstStyle/>
            <a:p/>
          </p:txBody>
        </p:sp>
        <p:sp>
          <p:nvSpPr>
            <p:cNvPr id="5108" name="object 5108" descr=""/>
            <p:cNvSpPr/>
            <p:nvPr/>
          </p:nvSpPr>
          <p:spPr>
            <a:xfrm>
              <a:off x="2352121" y="8241051"/>
              <a:ext cx="3175" cy="9525"/>
            </a:xfrm>
            <a:custGeom>
              <a:avLst/>
              <a:gdLst/>
              <a:ahLst/>
              <a:cxnLst/>
              <a:rect l="l" t="t" r="r" b="b"/>
              <a:pathLst>
                <a:path w="3175" h="9525">
                  <a:moveTo>
                    <a:pt x="2908" y="0"/>
                  </a:moveTo>
                  <a:lnTo>
                    <a:pt x="2755" y="965"/>
                  </a:lnTo>
                  <a:lnTo>
                    <a:pt x="1676" y="4902"/>
                  </a:lnTo>
                  <a:lnTo>
                    <a:pt x="0" y="9017"/>
                  </a:lnTo>
                </a:path>
              </a:pathLst>
            </a:custGeom>
            <a:ln w="3175">
              <a:solidFill>
                <a:srgbClr val="565658"/>
              </a:solidFill>
            </a:ln>
          </p:spPr>
          <p:txBody>
            <a:bodyPr wrap="square" lIns="0" tIns="0" rIns="0" bIns="0" rtlCol="0"/>
            <a:lstStyle/>
            <a:p/>
          </p:txBody>
        </p:sp>
        <p:sp>
          <p:nvSpPr>
            <p:cNvPr id="5109" name="object 5109" descr=""/>
            <p:cNvSpPr/>
            <p:nvPr/>
          </p:nvSpPr>
          <p:spPr>
            <a:xfrm>
              <a:off x="2334742" y="8257838"/>
              <a:ext cx="14604" cy="18415"/>
            </a:xfrm>
            <a:custGeom>
              <a:avLst/>
              <a:gdLst/>
              <a:ahLst/>
              <a:cxnLst/>
              <a:rect l="l" t="t" r="r" b="b"/>
              <a:pathLst>
                <a:path w="14605" h="18415">
                  <a:moveTo>
                    <a:pt x="14147" y="0"/>
                  </a:moveTo>
                  <a:lnTo>
                    <a:pt x="10706" y="5803"/>
                  </a:lnTo>
                  <a:lnTo>
                    <a:pt x="7543" y="10159"/>
                  </a:lnTo>
                  <a:lnTo>
                    <a:pt x="0" y="18097"/>
                  </a:lnTo>
                </a:path>
              </a:pathLst>
            </a:custGeom>
            <a:ln w="3175">
              <a:solidFill>
                <a:srgbClr val="565658"/>
              </a:solidFill>
            </a:ln>
          </p:spPr>
          <p:txBody>
            <a:bodyPr wrap="square" lIns="0" tIns="0" rIns="0" bIns="0" rtlCol="0"/>
            <a:lstStyle/>
            <a:p/>
          </p:txBody>
        </p:sp>
        <p:sp>
          <p:nvSpPr>
            <p:cNvPr id="5110" name="object 5110" descr=""/>
            <p:cNvSpPr/>
            <p:nvPr/>
          </p:nvSpPr>
          <p:spPr>
            <a:xfrm>
              <a:off x="2352029" y="8182485"/>
              <a:ext cx="1905" cy="1270"/>
            </a:xfrm>
            <a:custGeom>
              <a:avLst/>
              <a:gdLst/>
              <a:ahLst/>
              <a:cxnLst/>
              <a:rect l="l" t="t" r="r" b="b"/>
              <a:pathLst>
                <a:path w="1905" h="1270">
                  <a:moveTo>
                    <a:pt x="1498" y="863"/>
                  </a:moveTo>
                  <a:lnTo>
                    <a:pt x="634" y="609"/>
                  </a:lnTo>
                  <a:lnTo>
                    <a:pt x="0" y="0"/>
                  </a:lnTo>
                </a:path>
                <a:path w="1905" h="1270">
                  <a:moveTo>
                    <a:pt x="1498" y="863"/>
                  </a:moveTo>
                  <a:lnTo>
                    <a:pt x="0" y="0"/>
                  </a:lnTo>
                </a:path>
              </a:pathLst>
            </a:custGeom>
            <a:ln w="3175">
              <a:solidFill>
                <a:srgbClr val="565658"/>
              </a:solidFill>
            </a:ln>
          </p:spPr>
          <p:txBody>
            <a:bodyPr wrap="square" lIns="0" tIns="0" rIns="0" bIns="0" rtlCol="0"/>
            <a:lstStyle/>
            <a:p/>
          </p:txBody>
        </p:sp>
        <p:sp>
          <p:nvSpPr>
            <p:cNvPr id="5111" name="object 5111" descr=""/>
            <p:cNvSpPr/>
            <p:nvPr/>
          </p:nvSpPr>
          <p:spPr>
            <a:xfrm>
              <a:off x="2311139" y="8282791"/>
              <a:ext cx="15875" cy="7620"/>
            </a:xfrm>
            <a:custGeom>
              <a:avLst/>
              <a:gdLst/>
              <a:ahLst/>
              <a:cxnLst/>
              <a:rect l="l" t="t" r="r" b="b"/>
              <a:pathLst>
                <a:path w="15875" h="7620">
                  <a:moveTo>
                    <a:pt x="15265" y="0"/>
                  </a:moveTo>
                  <a:lnTo>
                    <a:pt x="6146" y="5156"/>
                  </a:lnTo>
                  <a:lnTo>
                    <a:pt x="0" y="7442"/>
                  </a:lnTo>
                </a:path>
              </a:pathLst>
            </a:custGeom>
            <a:ln w="3175">
              <a:solidFill>
                <a:srgbClr val="565658"/>
              </a:solidFill>
            </a:ln>
          </p:spPr>
          <p:txBody>
            <a:bodyPr wrap="square" lIns="0" tIns="0" rIns="0" bIns="0" rtlCol="0"/>
            <a:lstStyle/>
            <a:p/>
          </p:txBody>
        </p:sp>
        <p:sp>
          <p:nvSpPr>
            <p:cNvPr id="5112" name="object 5112" descr=""/>
            <p:cNvSpPr/>
            <p:nvPr/>
          </p:nvSpPr>
          <p:spPr>
            <a:xfrm>
              <a:off x="2280406" y="8292081"/>
              <a:ext cx="25400" cy="2540"/>
            </a:xfrm>
            <a:custGeom>
              <a:avLst/>
              <a:gdLst/>
              <a:ahLst/>
              <a:cxnLst/>
              <a:rect l="l" t="t" r="r" b="b"/>
              <a:pathLst>
                <a:path w="25400" h="2540">
                  <a:moveTo>
                    <a:pt x="25285" y="0"/>
                  </a:moveTo>
                  <a:lnTo>
                    <a:pt x="16167" y="1828"/>
                  </a:lnTo>
                  <a:lnTo>
                    <a:pt x="5041" y="2298"/>
                  </a:lnTo>
                  <a:lnTo>
                    <a:pt x="0" y="1701"/>
                  </a:lnTo>
                </a:path>
              </a:pathLst>
            </a:custGeom>
            <a:ln w="3175">
              <a:solidFill>
                <a:srgbClr val="565658"/>
              </a:solidFill>
            </a:ln>
          </p:spPr>
          <p:txBody>
            <a:bodyPr wrap="square" lIns="0" tIns="0" rIns="0" bIns="0" rtlCol="0"/>
            <a:lstStyle/>
            <a:p/>
          </p:txBody>
        </p:sp>
        <p:sp>
          <p:nvSpPr>
            <p:cNvPr id="5113" name="object 5113" descr=""/>
            <p:cNvSpPr/>
            <p:nvPr/>
          </p:nvSpPr>
          <p:spPr>
            <a:xfrm>
              <a:off x="2263081" y="8289625"/>
              <a:ext cx="3175" cy="1270"/>
            </a:xfrm>
            <a:custGeom>
              <a:avLst/>
              <a:gdLst/>
              <a:ahLst/>
              <a:cxnLst/>
              <a:rect l="l" t="t" r="r" b="b"/>
              <a:pathLst>
                <a:path w="3175" h="1270">
                  <a:moveTo>
                    <a:pt x="3035" y="1079"/>
                  </a:moveTo>
                  <a:lnTo>
                    <a:pt x="1244" y="558"/>
                  </a:lnTo>
                  <a:lnTo>
                    <a:pt x="0" y="0"/>
                  </a:lnTo>
                </a:path>
              </a:pathLst>
            </a:custGeom>
            <a:ln w="3175">
              <a:solidFill>
                <a:srgbClr val="565658"/>
              </a:solidFill>
            </a:ln>
          </p:spPr>
          <p:txBody>
            <a:bodyPr wrap="square" lIns="0" tIns="0" rIns="0" bIns="0" rtlCol="0"/>
            <a:lstStyle/>
            <a:p/>
          </p:txBody>
        </p:sp>
        <p:sp>
          <p:nvSpPr>
            <p:cNvPr id="5114" name="object 5114" descr=""/>
            <p:cNvSpPr/>
            <p:nvPr/>
          </p:nvSpPr>
          <p:spPr>
            <a:xfrm>
              <a:off x="2245521" y="8279660"/>
              <a:ext cx="12065" cy="7620"/>
            </a:xfrm>
            <a:custGeom>
              <a:avLst/>
              <a:gdLst/>
              <a:ahLst/>
              <a:cxnLst/>
              <a:rect l="l" t="t" r="r" b="b"/>
              <a:pathLst>
                <a:path w="12064" h="7620">
                  <a:moveTo>
                    <a:pt x="11963" y="7365"/>
                  </a:moveTo>
                  <a:lnTo>
                    <a:pt x="8686" y="5841"/>
                  </a:lnTo>
                  <a:lnTo>
                    <a:pt x="4559" y="3314"/>
                  </a:lnTo>
                  <a:lnTo>
                    <a:pt x="0" y="0"/>
                  </a:lnTo>
                </a:path>
              </a:pathLst>
            </a:custGeom>
            <a:ln w="3175">
              <a:solidFill>
                <a:srgbClr val="565658"/>
              </a:solidFill>
            </a:ln>
          </p:spPr>
          <p:txBody>
            <a:bodyPr wrap="square" lIns="0" tIns="0" rIns="0" bIns="0" rtlCol="0"/>
            <a:lstStyle/>
            <a:p/>
          </p:txBody>
        </p:sp>
        <p:sp>
          <p:nvSpPr>
            <p:cNvPr id="5115" name="object 5115" descr=""/>
            <p:cNvSpPr/>
            <p:nvPr/>
          </p:nvSpPr>
          <p:spPr>
            <a:xfrm>
              <a:off x="2352039" y="8179918"/>
              <a:ext cx="1905" cy="1270"/>
            </a:xfrm>
            <a:custGeom>
              <a:avLst/>
              <a:gdLst/>
              <a:ahLst/>
              <a:cxnLst/>
              <a:rect l="l" t="t" r="r" b="b"/>
              <a:pathLst>
                <a:path w="1905" h="1270">
                  <a:moveTo>
                    <a:pt x="0" y="850"/>
                  </a:moveTo>
                  <a:lnTo>
                    <a:pt x="622" y="215"/>
                  </a:lnTo>
                  <a:lnTo>
                    <a:pt x="1485" y="0"/>
                  </a:lnTo>
                </a:path>
                <a:path w="1905" h="1270">
                  <a:moveTo>
                    <a:pt x="0" y="850"/>
                  </a:moveTo>
                  <a:lnTo>
                    <a:pt x="1485" y="0"/>
                  </a:lnTo>
                </a:path>
              </a:pathLst>
            </a:custGeom>
            <a:ln w="3175">
              <a:solidFill>
                <a:srgbClr val="565658"/>
              </a:solidFill>
            </a:ln>
          </p:spPr>
          <p:txBody>
            <a:bodyPr wrap="square" lIns="0" tIns="0" rIns="0" bIns="0" rtlCol="0"/>
            <a:lstStyle/>
            <a:p/>
          </p:txBody>
        </p:sp>
        <p:sp>
          <p:nvSpPr>
            <p:cNvPr id="5116" name="object 5116" descr=""/>
            <p:cNvSpPr/>
            <p:nvPr/>
          </p:nvSpPr>
          <p:spPr>
            <a:xfrm>
              <a:off x="2228891" y="8260603"/>
              <a:ext cx="17145" cy="19685"/>
            </a:xfrm>
            <a:custGeom>
              <a:avLst/>
              <a:gdLst/>
              <a:ahLst/>
              <a:cxnLst/>
              <a:rect l="l" t="t" r="r" b="b"/>
              <a:pathLst>
                <a:path w="17144" h="19684">
                  <a:moveTo>
                    <a:pt x="16637" y="19062"/>
                  </a:moveTo>
                  <a:lnTo>
                    <a:pt x="1993" y="3200"/>
                  </a:lnTo>
                  <a:lnTo>
                    <a:pt x="266" y="482"/>
                  </a:lnTo>
                  <a:lnTo>
                    <a:pt x="0" y="0"/>
                  </a:lnTo>
                </a:path>
              </a:pathLst>
            </a:custGeom>
            <a:ln w="3175">
              <a:solidFill>
                <a:srgbClr val="565658"/>
              </a:solidFill>
            </a:ln>
          </p:spPr>
          <p:txBody>
            <a:bodyPr wrap="square" lIns="0" tIns="0" rIns="0" bIns="0" rtlCol="0"/>
            <a:lstStyle/>
            <a:p/>
          </p:txBody>
        </p:sp>
        <p:sp>
          <p:nvSpPr>
            <p:cNvPr id="5117" name="object 5117" descr=""/>
            <p:cNvSpPr/>
            <p:nvPr/>
          </p:nvSpPr>
          <p:spPr>
            <a:xfrm>
              <a:off x="2220701" y="8235862"/>
              <a:ext cx="2540" cy="12700"/>
            </a:xfrm>
            <a:custGeom>
              <a:avLst/>
              <a:gdLst/>
              <a:ahLst/>
              <a:cxnLst/>
              <a:rect l="l" t="t" r="r" b="b"/>
              <a:pathLst>
                <a:path w="2539" h="12700">
                  <a:moveTo>
                    <a:pt x="2539" y="12103"/>
                  </a:moveTo>
                  <a:lnTo>
                    <a:pt x="1181" y="8343"/>
                  </a:lnTo>
                  <a:lnTo>
                    <a:pt x="419" y="5422"/>
                  </a:lnTo>
                  <a:lnTo>
                    <a:pt x="0" y="0"/>
                  </a:lnTo>
                </a:path>
              </a:pathLst>
            </a:custGeom>
            <a:ln w="3175">
              <a:solidFill>
                <a:srgbClr val="565658"/>
              </a:solidFill>
            </a:ln>
          </p:spPr>
          <p:txBody>
            <a:bodyPr wrap="square" lIns="0" tIns="0" rIns="0" bIns="0" rtlCol="0"/>
            <a:lstStyle/>
            <a:p/>
          </p:txBody>
        </p:sp>
        <p:sp>
          <p:nvSpPr>
            <p:cNvPr id="5118" name="object 5118" descr=""/>
            <p:cNvSpPr/>
            <p:nvPr/>
          </p:nvSpPr>
          <p:spPr>
            <a:xfrm>
              <a:off x="2355016" y="8180769"/>
              <a:ext cx="635" cy="1905"/>
            </a:xfrm>
            <a:custGeom>
              <a:avLst/>
              <a:gdLst/>
              <a:ahLst/>
              <a:cxnLst/>
              <a:rect l="l" t="t" r="r" b="b"/>
              <a:pathLst>
                <a:path w="635" h="1904">
                  <a:moveTo>
                    <a:pt x="0" y="0"/>
                  </a:moveTo>
                  <a:lnTo>
                    <a:pt x="241" y="863"/>
                  </a:lnTo>
                  <a:lnTo>
                    <a:pt x="0" y="1714"/>
                  </a:lnTo>
                </a:path>
                <a:path w="635" h="1904">
                  <a:moveTo>
                    <a:pt x="0" y="0"/>
                  </a:moveTo>
                  <a:lnTo>
                    <a:pt x="0" y="1714"/>
                  </a:lnTo>
                </a:path>
              </a:pathLst>
            </a:custGeom>
            <a:ln w="3175">
              <a:solidFill>
                <a:srgbClr val="565658"/>
              </a:solidFill>
            </a:ln>
          </p:spPr>
          <p:txBody>
            <a:bodyPr wrap="square" lIns="0" tIns="0" rIns="0" bIns="0" rtlCol="0"/>
            <a:lstStyle/>
            <a:p/>
          </p:txBody>
        </p:sp>
        <p:sp>
          <p:nvSpPr>
            <p:cNvPr id="5119" name="object 5119" descr=""/>
            <p:cNvSpPr/>
            <p:nvPr/>
          </p:nvSpPr>
          <p:spPr>
            <a:xfrm>
              <a:off x="2219683" y="8020168"/>
              <a:ext cx="22860" cy="198755"/>
            </a:xfrm>
            <a:custGeom>
              <a:avLst/>
              <a:gdLst/>
              <a:ahLst/>
              <a:cxnLst/>
              <a:rect l="l" t="t" r="r" b="b"/>
              <a:pathLst>
                <a:path w="22860" h="198754">
                  <a:moveTo>
                    <a:pt x="0" y="198335"/>
                  </a:moveTo>
                  <a:lnTo>
                    <a:pt x="3594" y="153187"/>
                  </a:lnTo>
                  <a:lnTo>
                    <a:pt x="7632" y="111836"/>
                  </a:lnTo>
                  <a:lnTo>
                    <a:pt x="12966" y="65887"/>
                  </a:lnTo>
                  <a:lnTo>
                    <a:pt x="19494" y="18275"/>
                  </a:lnTo>
                  <a:lnTo>
                    <a:pt x="22263" y="0"/>
                  </a:lnTo>
                </a:path>
              </a:pathLst>
            </a:custGeom>
            <a:ln w="3175">
              <a:solidFill>
                <a:srgbClr val="565658"/>
              </a:solidFill>
            </a:ln>
          </p:spPr>
          <p:txBody>
            <a:bodyPr wrap="square" lIns="0" tIns="0" rIns="0" bIns="0" rtlCol="0"/>
            <a:lstStyle/>
            <a:p/>
          </p:txBody>
        </p:sp>
        <p:sp>
          <p:nvSpPr>
            <p:cNvPr id="5120" name="object 5120" descr=""/>
            <p:cNvSpPr/>
            <p:nvPr/>
          </p:nvSpPr>
          <p:spPr>
            <a:xfrm>
              <a:off x="2352039" y="818076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121" name="object 5121" descr=""/>
            <p:cNvSpPr/>
            <p:nvPr/>
          </p:nvSpPr>
          <p:spPr>
            <a:xfrm>
              <a:off x="2351786" y="8180767"/>
              <a:ext cx="635" cy="1905"/>
            </a:xfrm>
            <a:custGeom>
              <a:avLst/>
              <a:gdLst/>
              <a:ahLst/>
              <a:cxnLst/>
              <a:rect l="l" t="t" r="r" b="b"/>
              <a:pathLst>
                <a:path w="635" h="1904">
                  <a:moveTo>
                    <a:pt x="254" y="1714"/>
                  </a:moveTo>
                  <a:lnTo>
                    <a:pt x="0" y="863"/>
                  </a:lnTo>
                  <a:lnTo>
                    <a:pt x="254" y="0"/>
                  </a:lnTo>
                </a:path>
              </a:pathLst>
            </a:custGeom>
            <a:ln w="3175">
              <a:solidFill>
                <a:srgbClr val="565658"/>
              </a:solidFill>
            </a:ln>
          </p:spPr>
          <p:txBody>
            <a:bodyPr wrap="square" lIns="0" tIns="0" rIns="0" bIns="0" rtlCol="0"/>
            <a:lstStyle/>
            <a:p/>
          </p:txBody>
        </p:sp>
        <p:sp>
          <p:nvSpPr>
            <p:cNvPr id="5122" name="object 5122" descr=""/>
            <p:cNvSpPr/>
            <p:nvPr/>
          </p:nvSpPr>
          <p:spPr>
            <a:xfrm>
              <a:off x="2350250" y="8178368"/>
              <a:ext cx="6985" cy="6985"/>
            </a:xfrm>
            <a:custGeom>
              <a:avLst/>
              <a:gdLst/>
              <a:ahLst/>
              <a:cxnLst/>
              <a:rect l="l" t="t" r="r" b="b"/>
              <a:pathLst>
                <a:path w="6985" h="6984">
                  <a:moveTo>
                    <a:pt x="6540" y="3263"/>
                  </a:moveTo>
                  <a:lnTo>
                    <a:pt x="5587" y="5562"/>
                  </a:lnTo>
                  <a:lnTo>
                    <a:pt x="3263" y="6515"/>
                  </a:lnTo>
                  <a:lnTo>
                    <a:pt x="952" y="5562"/>
                  </a:lnTo>
                  <a:lnTo>
                    <a:pt x="0" y="3263"/>
                  </a:lnTo>
                  <a:lnTo>
                    <a:pt x="952" y="952"/>
                  </a:lnTo>
                  <a:lnTo>
                    <a:pt x="3263" y="0"/>
                  </a:lnTo>
                  <a:lnTo>
                    <a:pt x="5587" y="952"/>
                  </a:lnTo>
                  <a:lnTo>
                    <a:pt x="6540" y="3263"/>
                  </a:lnTo>
                </a:path>
              </a:pathLst>
            </a:custGeom>
            <a:ln w="3175">
              <a:solidFill>
                <a:srgbClr val="565658"/>
              </a:solidFill>
            </a:ln>
          </p:spPr>
          <p:txBody>
            <a:bodyPr wrap="square" lIns="0" tIns="0" rIns="0" bIns="0" rtlCol="0"/>
            <a:lstStyle/>
            <a:p/>
          </p:txBody>
        </p:sp>
        <p:sp>
          <p:nvSpPr>
            <p:cNvPr id="5123" name="object 5123" descr=""/>
            <p:cNvSpPr/>
            <p:nvPr/>
          </p:nvSpPr>
          <p:spPr>
            <a:xfrm>
              <a:off x="2350613" y="8178723"/>
              <a:ext cx="6350" cy="6350"/>
            </a:xfrm>
            <a:custGeom>
              <a:avLst/>
              <a:gdLst/>
              <a:ahLst/>
              <a:cxnLst/>
              <a:rect l="l" t="t" r="r" b="b"/>
              <a:pathLst>
                <a:path w="6350" h="6350">
                  <a:moveTo>
                    <a:pt x="5816" y="2908"/>
                  </a:moveTo>
                  <a:lnTo>
                    <a:pt x="4965" y="838"/>
                  </a:lnTo>
                  <a:lnTo>
                    <a:pt x="2908" y="0"/>
                  </a:lnTo>
                  <a:lnTo>
                    <a:pt x="850" y="838"/>
                  </a:lnTo>
                  <a:lnTo>
                    <a:pt x="0" y="2908"/>
                  </a:lnTo>
                  <a:lnTo>
                    <a:pt x="850" y="4965"/>
                  </a:lnTo>
                  <a:lnTo>
                    <a:pt x="2908" y="5816"/>
                  </a:lnTo>
                  <a:lnTo>
                    <a:pt x="4965" y="4965"/>
                  </a:lnTo>
                  <a:lnTo>
                    <a:pt x="5816" y="2908"/>
                  </a:lnTo>
                </a:path>
              </a:pathLst>
            </a:custGeom>
            <a:ln w="3175">
              <a:solidFill>
                <a:srgbClr val="565658"/>
              </a:solidFill>
            </a:ln>
          </p:spPr>
          <p:txBody>
            <a:bodyPr wrap="square" lIns="0" tIns="0" rIns="0" bIns="0" rtlCol="0"/>
            <a:lstStyle/>
            <a:p/>
          </p:txBody>
        </p:sp>
        <p:sp>
          <p:nvSpPr>
            <p:cNvPr id="5124" name="object 5124" descr=""/>
            <p:cNvSpPr/>
            <p:nvPr/>
          </p:nvSpPr>
          <p:spPr>
            <a:xfrm>
              <a:off x="2354254" y="8180336"/>
              <a:ext cx="1270" cy="3175"/>
            </a:xfrm>
            <a:custGeom>
              <a:avLst/>
              <a:gdLst/>
              <a:ahLst/>
              <a:cxnLst/>
              <a:rect l="l" t="t" r="r" b="b"/>
              <a:pathLst>
                <a:path w="1269" h="3175">
                  <a:moveTo>
                    <a:pt x="762" y="1295"/>
                  </a:moveTo>
                  <a:lnTo>
                    <a:pt x="342" y="241"/>
                  </a:lnTo>
                  <a:lnTo>
                    <a:pt x="0" y="0"/>
                  </a:lnTo>
                </a:path>
                <a:path w="1269" h="3175">
                  <a:moveTo>
                    <a:pt x="762" y="1295"/>
                  </a:moveTo>
                  <a:lnTo>
                    <a:pt x="342" y="2336"/>
                  </a:lnTo>
                  <a:lnTo>
                    <a:pt x="0" y="2578"/>
                  </a:lnTo>
                </a:path>
              </a:pathLst>
            </a:custGeom>
            <a:ln w="3175">
              <a:solidFill>
                <a:srgbClr val="565658"/>
              </a:solidFill>
            </a:ln>
          </p:spPr>
          <p:txBody>
            <a:bodyPr wrap="square" lIns="0" tIns="0" rIns="0" bIns="0" rtlCol="0"/>
            <a:lstStyle/>
            <a:p/>
          </p:txBody>
        </p:sp>
        <p:sp>
          <p:nvSpPr>
            <p:cNvPr id="5125" name="object 5125" descr=""/>
            <p:cNvSpPr/>
            <p:nvPr/>
          </p:nvSpPr>
          <p:spPr>
            <a:xfrm>
              <a:off x="2352774" y="8180132"/>
              <a:ext cx="1905" cy="635"/>
            </a:xfrm>
            <a:custGeom>
              <a:avLst/>
              <a:gdLst/>
              <a:ahLst/>
              <a:cxnLst/>
              <a:rect l="l" t="t" r="r" b="b"/>
              <a:pathLst>
                <a:path w="1905" h="634">
                  <a:moveTo>
                    <a:pt x="1498" y="215"/>
                  </a:moveTo>
                  <a:lnTo>
                    <a:pt x="736" y="0"/>
                  </a:lnTo>
                  <a:lnTo>
                    <a:pt x="0" y="215"/>
                  </a:lnTo>
                </a:path>
              </a:pathLst>
            </a:custGeom>
            <a:ln w="3175">
              <a:solidFill>
                <a:srgbClr val="565658"/>
              </a:solidFill>
            </a:ln>
          </p:spPr>
          <p:txBody>
            <a:bodyPr wrap="square" lIns="0" tIns="0" rIns="0" bIns="0" rtlCol="0"/>
            <a:lstStyle/>
            <a:p/>
          </p:txBody>
        </p:sp>
        <p:sp>
          <p:nvSpPr>
            <p:cNvPr id="5126" name="object 5126" descr=""/>
            <p:cNvSpPr/>
            <p:nvPr/>
          </p:nvSpPr>
          <p:spPr>
            <a:xfrm>
              <a:off x="2323407" y="8282791"/>
              <a:ext cx="5080" cy="38735"/>
            </a:xfrm>
            <a:custGeom>
              <a:avLst/>
              <a:gdLst/>
              <a:ahLst/>
              <a:cxnLst/>
              <a:rect l="l" t="t" r="r" b="b"/>
              <a:pathLst>
                <a:path w="5080" h="38734">
                  <a:moveTo>
                    <a:pt x="2997" y="0"/>
                  </a:moveTo>
                  <a:lnTo>
                    <a:pt x="876" y="2400"/>
                  </a:lnTo>
                  <a:lnTo>
                    <a:pt x="800" y="2628"/>
                  </a:lnTo>
                  <a:lnTo>
                    <a:pt x="304" y="4038"/>
                  </a:lnTo>
                  <a:lnTo>
                    <a:pt x="0" y="5765"/>
                  </a:lnTo>
                  <a:lnTo>
                    <a:pt x="558" y="13944"/>
                  </a:lnTo>
                  <a:lnTo>
                    <a:pt x="1346" y="18008"/>
                  </a:lnTo>
                  <a:lnTo>
                    <a:pt x="3111" y="26174"/>
                  </a:lnTo>
                  <a:lnTo>
                    <a:pt x="3898" y="30327"/>
                  </a:lnTo>
                  <a:lnTo>
                    <a:pt x="4940" y="38125"/>
                  </a:lnTo>
                </a:path>
              </a:pathLst>
            </a:custGeom>
            <a:ln w="3175">
              <a:solidFill>
                <a:srgbClr val="565658"/>
              </a:solidFill>
            </a:ln>
          </p:spPr>
          <p:txBody>
            <a:bodyPr wrap="square" lIns="0" tIns="0" rIns="0" bIns="0" rtlCol="0"/>
            <a:lstStyle/>
            <a:p/>
          </p:txBody>
        </p:sp>
        <p:sp>
          <p:nvSpPr>
            <p:cNvPr id="5127" name="object 5127" descr=""/>
            <p:cNvSpPr/>
            <p:nvPr/>
          </p:nvSpPr>
          <p:spPr>
            <a:xfrm>
              <a:off x="2357434" y="8305965"/>
              <a:ext cx="635" cy="1270"/>
            </a:xfrm>
            <a:custGeom>
              <a:avLst/>
              <a:gdLst/>
              <a:ahLst/>
              <a:cxnLst/>
              <a:rect l="l" t="t" r="r" b="b"/>
              <a:pathLst>
                <a:path w="635" h="1270">
                  <a:moveTo>
                    <a:pt x="0" y="0"/>
                  </a:moveTo>
                  <a:lnTo>
                    <a:pt x="63" y="355"/>
                  </a:lnTo>
                  <a:lnTo>
                    <a:pt x="88" y="876"/>
                  </a:lnTo>
                  <a:lnTo>
                    <a:pt x="101" y="1168"/>
                  </a:lnTo>
                </a:path>
              </a:pathLst>
            </a:custGeom>
            <a:ln w="3175">
              <a:solidFill>
                <a:srgbClr val="565658"/>
              </a:solidFill>
            </a:ln>
          </p:spPr>
          <p:txBody>
            <a:bodyPr wrap="square" lIns="0" tIns="0" rIns="0" bIns="0" rtlCol="0"/>
            <a:lstStyle/>
            <a:p/>
          </p:txBody>
        </p:sp>
        <p:sp>
          <p:nvSpPr>
            <p:cNvPr id="5128" name="object 5128" descr=""/>
            <p:cNvSpPr/>
            <p:nvPr/>
          </p:nvSpPr>
          <p:spPr>
            <a:xfrm>
              <a:off x="2214745" y="8288490"/>
              <a:ext cx="1270" cy="32384"/>
            </a:xfrm>
            <a:custGeom>
              <a:avLst/>
              <a:gdLst/>
              <a:ahLst/>
              <a:cxnLst/>
              <a:rect l="l" t="t" r="r" b="b"/>
              <a:pathLst>
                <a:path w="1269" h="32384">
                  <a:moveTo>
                    <a:pt x="1092" y="0"/>
                  </a:moveTo>
                  <a:lnTo>
                    <a:pt x="990" y="2158"/>
                  </a:lnTo>
                  <a:lnTo>
                    <a:pt x="508" y="15366"/>
                  </a:lnTo>
                  <a:lnTo>
                    <a:pt x="241" y="23812"/>
                  </a:lnTo>
                  <a:lnTo>
                    <a:pt x="0" y="32321"/>
                  </a:lnTo>
                </a:path>
              </a:pathLst>
            </a:custGeom>
            <a:ln w="3175">
              <a:solidFill>
                <a:srgbClr val="565658"/>
              </a:solidFill>
            </a:ln>
          </p:spPr>
          <p:txBody>
            <a:bodyPr wrap="square" lIns="0" tIns="0" rIns="0" bIns="0" rtlCol="0"/>
            <a:lstStyle/>
            <a:p/>
          </p:txBody>
        </p:sp>
        <p:sp>
          <p:nvSpPr>
            <p:cNvPr id="5129" name="object 5129" descr=""/>
            <p:cNvSpPr/>
            <p:nvPr/>
          </p:nvSpPr>
          <p:spPr>
            <a:xfrm>
              <a:off x="2349460" y="8305953"/>
              <a:ext cx="8255" cy="635"/>
            </a:xfrm>
            <a:custGeom>
              <a:avLst/>
              <a:gdLst/>
              <a:ahLst/>
              <a:cxnLst/>
              <a:rect l="l" t="t" r="r" b="b"/>
              <a:pathLst>
                <a:path w="8255" h="634">
                  <a:moveTo>
                    <a:pt x="0" y="228"/>
                  </a:moveTo>
                  <a:lnTo>
                    <a:pt x="4584" y="152"/>
                  </a:lnTo>
                  <a:lnTo>
                    <a:pt x="5702" y="114"/>
                  </a:lnTo>
                  <a:lnTo>
                    <a:pt x="7747" y="12"/>
                  </a:lnTo>
                  <a:lnTo>
                    <a:pt x="7975" y="0"/>
                  </a:lnTo>
                </a:path>
              </a:pathLst>
            </a:custGeom>
            <a:ln w="3175">
              <a:solidFill>
                <a:srgbClr val="565658"/>
              </a:solidFill>
            </a:ln>
          </p:spPr>
          <p:txBody>
            <a:bodyPr wrap="square" lIns="0" tIns="0" rIns="0" bIns="0" rtlCol="0"/>
            <a:lstStyle/>
            <a:p/>
          </p:txBody>
        </p:sp>
        <p:sp>
          <p:nvSpPr>
            <p:cNvPr id="5130" name="object 5130" descr=""/>
            <p:cNvSpPr/>
            <p:nvPr/>
          </p:nvSpPr>
          <p:spPr>
            <a:xfrm>
              <a:off x="2275257" y="8312705"/>
              <a:ext cx="2540" cy="8255"/>
            </a:xfrm>
            <a:custGeom>
              <a:avLst/>
              <a:gdLst/>
              <a:ahLst/>
              <a:cxnLst/>
              <a:rect l="l" t="t" r="r" b="b"/>
              <a:pathLst>
                <a:path w="2539" h="8254">
                  <a:moveTo>
                    <a:pt x="0" y="8254"/>
                  </a:moveTo>
                  <a:lnTo>
                    <a:pt x="1663" y="2311"/>
                  </a:lnTo>
                  <a:lnTo>
                    <a:pt x="2019" y="1092"/>
                  </a:lnTo>
                  <a:lnTo>
                    <a:pt x="2298" y="0"/>
                  </a:lnTo>
                </a:path>
              </a:pathLst>
            </a:custGeom>
            <a:ln w="3175">
              <a:solidFill>
                <a:srgbClr val="565658"/>
              </a:solidFill>
            </a:ln>
          </p:spPr>
          <p:txBody>
            <a:bodyPr wrap="square" lIns="0" tIns="0" rIns="0" bIns="0" rtlCol="0"/>
            <a:lstStyle/>
            <a:p/>
          </p:txBody>
        </p:sp>
        <p:sp>
          <p:nvSpPr>
            <p:cNvPr id="5131" name="object 5131" descr=""/>
            <p:cNvSpPr/>
            <p:nvPr/>
          </p:nvSpPr>
          <p:spPr>
            <a:xfrm>
              <a:off x="2340791" y="8306186"/>
              <a:ext cx="8890" cy="8890"/>
            </a:xfrm>
            <a:custGeom>
              <a:avLst/>
              <a:gdLst/>
              <a:ahLst/>
              <a:cxnLst/>
              <a:rect l="l" t="t" r="r" b="b"/>
              <a:pathLst>
                <a:path w="8889" h="8890">
                  <a:moveTo>
                    <a:pt x="0" y="8305"/>
                  </a:moveTo>
                  <a:lnTo>
                    <a:pt x="7607" y="88"/>
                  </a:lnTo>
                  <a:lnTo>
                    <a:pt x="8674" y="0"/>
                  </a:lnTo>
                </a:path>
              </a:pathLst>
            </a:custGeom>
            <a:ln w="3175">
              <a:solidFill>
                <a:srgbClr val="565658"/>
              </a:solidFill>
            </a:ln>
          </p:spPr>
          <p:txBody>
            <a:bodyPr wrap="square" lIns="0" tIns="0" rIns="0" bIns="0" rtlCol="0"/>
            <a:lstStyle/>
            <a:p/>
          </p:txBody>
        </p:sp>
        <p:sp>
          <p:nvSpPr>
            <p:cNvPr id="5132" name="object 5132" descr=""/>
            <p:cNvSpPr/>
            <p:nvPr/>
          </p:nvSpPr>
          <p:spPr>
            <a:xfrm>
              <a:off x="2244487" y="8320916"/>
              <a:ext cx="31115" cy="635"/>
            </a:xfrm>
            <a:custGeom>
              <a:avLst/>
              <a:gdLst/>
              <a:ahLst/>
              <a:cxnLst/>
              <a:rect l="l" t="t" r="r" b="b"/>
              <a:pathLst>
                <a:path w="31114" h="634">
                  <a:moveTo>
                    <a:pt x="0" y="0"/>
                  </a:moveTo>
                  <a:lnTo>
                    <a:pt x="30772" y="25"/>
                  </a:lnTo>
                </a:path>
              </a:pathLst>
            </a:custGeom>
            <a:ln w="3175">
              <a:solidFill>
                <a:srgbClr val="565658"/>
              </a:solidFill>
            </a:ln>
          </p:spPr>
          <p:txBody>
            <a:bodyPr wrap="square" lIns="0" tIns="0" rIns="0" bIns="0" rtlCol="0"/>
            <a:lstStyle/>
            <a:p/>
          </p:txBody>
        </p:sp>
        <p:sp>
          <p:nvSpPr>
            <p:cNvPr id="5133" name="object 5133" descr=""/>
            <p:cNvSpPr/>
            <p:nvPr/>
          </p:nvSpPr>
          <p:spPr>
            <a:xfrm>
              <a:off x="2340766" y="8314491"/>
              <a:ext cx="635" cy="6985"/>
            </a:xfrm>
            <a:custGeom>
              <a:avLst/>
              <a:gdLst/>
              <a:ahLst/>
              <a:cxnLst/>
              <a:rect l="l" t="t" r="r" b="b"/>
              <a:pathLst>
                <a:path w="635" h="6984">
                  <a:moveTo>
                    <a:pt x="0" y="6375"/>
                  </a:moveTo>
                  <a:lnTo>
                    <a:pt x="12" y="3187"/>
                  </a:lnTo>
                  <a:lnTo>
                    <a:pt x="25" y="0"/>
                  </a:lnTo>
                </a:path>
              </a:pathLst>
            </a:custGeom>
            <a:ln w="3175">
              <a:solidFill>
                <a:srgbClr val="565658"/>
              </a:solidFill>
            </a:ln>
          </p:spPr>
          <p:txBody>
            <a:bodyPr wrap="square" lIns="0" tIns="0" rIns="0" bIns="0" rtlCol="0"/>
            <a:lstStyle/>
            <a:p/>
          </p:txBody>
        </p:sp>
        <p:sp>
          <p:nvSpPr>
            <p:cNvPr id="5134" name="object 5134" descr=""/>
            <p:cNvSpPr/>
            <p:nvPr/>
          </p:nvSpPr>
          <p:spPr>
            <a:xfrm>
              <a:off x="2295982" y="8320921"/>
              <a:ext cx="32384" cy="635"/>
            </a:xfrm>
            <a:custGeom>
              <a:avLst/>
              <a:gdLst/>
              <a:ahLst/>
              <a:cxnLst/>
              <a:rect l="l" t="t" r="r" b="b"/>
              <a:pathLst>
                <a:path w="32385" h="634">
                  <a:moveTo>
                    <a:pt x="0" y="38"/>
                  </a:moveTo>
                  <a:lnTo>
                    <a:pt x="32384" y="0"/>
                  </a:lnTo>
                </a:path>
              </a:pathLst>
            </a:custGeom>
            <a:ln w="3175">
              <a:solidFill>
                <a:srgbClr val="565658"/>
              </a:solidFill>
            </a:ln>
          </p:spPr>
          <p:txBody>
            <a:bodyPr wrap="square" lIns="0" tIns="0" rIns="0" bIns="0" rtlCol="0"/>
            <a:lstStyle/>
            <a:p/>
          </p:txBody>
        </p:sp>
        <p:sp>
          <p:nvSpPr>
            <p:cNvPr id="5135" name="object 5135" descr=""/>
            <p:cNvSpPr/>
            <p:nvPr/>
          </p:nvSpPr>
          <p:spPr>
            <a:xfrm>
              <a:off x="2328364" y="8320864"/>
              <a:ext cx="12700" cy="635"/>
            </a:xfrm>
            <a:custGeom>
              <a:avLst/>
              <a:gdLst/>
              <a:ahLst/>
              <a:cxnLst/>
              <a:rect l="l" t="t" r="r" b="b"/>
              <a:pathLst>
                <a:path w="12700" h="634">
                  <a:moveTo>
                    <a:pt x="0" y="63"/>
                  </a:moveTo>
                  <a:lnTo>
                    <a:pt x="7721" y="25"/>
                  </a:lnTo>
                  <a:lnTo>
                    <a:pt x="9880" y="12"/>
                  </a:lnTo>
                  <a:lnTo>
                    <a:pt x="12407" y="0"/>
                  </a:lnTo>
                </a:path>
              </a:pathLst>
            </a:custGeom>
            <a:ln w="3175">
              <a:solidFill>
                <a:srgbClr val="565658"/>
              </a:solidFill>
            </a:ln>
          </p:spPr>
          <p:txBody>
            <a:bodyPr wrap="square" lIns="0" tIns="0" rIns="0" bIns="0" rtlCol="0"/>
            <a:lstStyle/>
            <a:p/>
          </p:txBody>
        </p:sp>
        <p:sp>
          <p:nvSpPr>
            <p:cNvPr id="5136" name="object 5136" descr=""/>
            <p:cNvSpPr/>
            <p:nvPr/>
          </p:nvSpPr>
          <p:spPr>
            <a:xfrm>
              <a:off x="2293650" y="8312730"/>
              <a:ext cx="2540" cy="8255"/>
            </a:xfrm>
            <a:custGeom>
              <a:avLst/>
              <a:gdLst/>
              <a:ahLst/>
              <a:cxnLst/>
              <a:rect l="l" t="t" r="r" b="b"/>
              <a:pathLst>
                <a:path w="2539" h="8254">
                  <a:moveTo>
                    <a:pt x="0" y="0"/>
                  </a:moveTo>
                  <a:lnTo>
                    <a:pt x="1663" y="5867"/>
                  </a:lnTo>
                  <a:lnTo>
                    <a:pt x="1968" y="7023"/>
                  </a:lnTo>
                  <a:lnTo>
                    <a:pt x="2336" y="8229"/>
                  </a:lnTo>
                </a:path>
              </a:pathLst>
            </a:custGeom>
            <a:ln w="3175">
              <a:solidFill>
                <a:srgbClr val="565658"/>
              </a:solidFill>
            </a:ln>
          </p:spPr>
          <p:txBody>
            <a:bodyPr wrap="square" lIns="0" tIns="0" rIns="0" bIns="0" rtlCol="0"/>
            <a:lstStyle/>
            <a:p/>
          </p:txBody>
        </p:sp>
        <p:sp>
          <p:nvSpPr>
            <p:cNvPr id="5137" name="object 5137" descr=""/>
            <p:cNvSpPr/>
            <p:nvPr/>
          </p:nvSpPr>
          <p:spPr>
            <a:xfrm>
              <a:off x="2356685" y="8272631"/>
              <a:ext cx="1270" cy="33020"/>
            </a:xfrm>
            <a:custGeom>
              <a:avLst/>
              <a:gdLst/>
              <a:ahLst/>
              <a:cxnLst/>
              <a:rect l="l" t="t" r="r" b="b"/>
              <a:pathLst>
                <a:path w="1269" h="33020">
                  <a:moveTo>
                    <a:pt x="787" y="32943"/>
                  </a:moveTo>
                  <a:lnTo>
                    <a:pt x="139" y="10121"/>
                  </a:lnTo>
                  <a:lnTo>
                    <a:pt x="0" y="0"/>
                  </a:lnTo>
                </a:path>
              </a:pathLst>
            </a:custGeom>
            <a:ln w="3175">
              <a:solidFill>
                <a:srgbClr val="565658"/>
              </a:solidFill>
            </a:ln>
          </p:spPr>
          <p:txBody>
            <a:bodyPr wrap="square" lIns="0" tIns="0" rIns="0" bIns="0" rtlCol="0"/>
            <a:lstStyle/>
            <a:p/>
          </p:txBody>
        </p:sp>
        <p:sp>
          <p:nvSpPr>
            <p:cNvPr id="5138" name="object 5138" descr=""/>
            <p:cNvSpPr/>
            <p:nvPr/>
          </p:nvSpPr>
          <p:spPr>
            <a:xfrm>
              <a:off x="2277564" y="8306826"/>
              <a:ext cx="16510" cy="6350"/>
            </a:xfrm>
            <a:custGeom>
              <a:avLst/>
              <a:gdLst/>
              <a:ahLst/>
              <a:cxnLst/>
              <a:rect l="l" t="t" r="r" b="b"/>
              <a:pathLst>
                <a:path w="16510" h="6350">
                  <a:moveTo>
                    <a:pt x="0" y="5880"/>
                  </a:moveTo>
                  <a:lnTo>
                    <a:pt x="1727" y="2717"/>
                  </a:lnTo>
                  <a:lnTo>
                    <a:pt x="4279" y="825"/>
                  </a:lnTo>
                  <a:lnTo>
                    <a:pt x="6426" y="114"/>
                  </a:lnTo>
                  <a:lnTo>
                    <a:pt x="8788" y="0"/>
                  </a:lnTo>
                  <a:lnTo>
                    <a:pt x="10795" y="406"/>
                  </a:lnTo>
                  <a:lnTo>
                    <a:pt x="13017" y="1562"/>
                  </a:lnTo>
                  <a:lnTo>
                    <a:pt x="15100" y="3708"/>
                  </a:lnTo>
                  <a:lnTo>
                    <a:pt x="16103" y="5905"/>
                  </a:lnTo>
                </a:path>
              </a:pathLst>
            </a:custGeom>
            <a:ln w="3175">
              <a:solidFill>
                <a:srgbClr val="565658"/>
              </a:solidFill>
            </a:ln>
          </p:spPr>
          <p:txBody>
            <a:bodyPr wrap="square" lIns="0" tIns="0" rIns="0" bIns="0" rtlCol="0"/>
            <a:lstStyle/>
            <a:p/>
          </p:txBody>
        </p:sp>
        <p:sp>
          <p:nvSpPr>
            <p:cNvPr id="5139" name="object 5139" descr=""/>
            <p:cNvSpPr/>
            <p:nvPr/>
          </p:nvSpPr>
          <p:spPr>
            <a:xfrm>
              <a:off x="2356567" y="8249338"/>
              <a:ext cx="0" cy="2540"/>
            </a:xfrm>
            <a:custGeom>
              <a:avLst/>
              <a:gdLst/>
              <a:ahLst/>
              <a:cxnLst/>
              <a:rect l="l" t="t" r="r" b="b"/>
              <a:pathLst>
                <a:path w="0" h="2540">
                  <a:moveTo>
                    <a:pt x="0" y="2006"/>
                  </a:moveTo>
                  <a:lnTo>
                    <a:pt x="0" y="2006"/>
                  </a:lnTo>
                  <a:lnTo>
                    <a:pt x="0" y="0"/>
                  </a:lnTo>
                </a:path>
              </a:pathLst>
            </a:custGeom>
            <a:ln w="3175">
              <a:solidFill>
                <a:srgbClr val="565658"/>
              </a:solidFill>
            </a:ln>
          </p:spPr>
          <p:txBody>
            <a:bodyPr wrap="square" lIns="0" tIns="0" rIns="0" bIns="0" rtlCol="0"/>
            <a:lstStyle/>
            <a:p/>
          </p:txBody>
        </p:sp>
        <p:sp>
          <p:nvSpPr>
            <p:cNvPr id="5140" name="object 5140" descr=""/>
            <p:cNvSpPr/>
            <p:nvPr/>
          </p:nvSpPr>
          <p:spPr>
            <a:xfrm>
              <a:off x="2292494" y="8312463"/>
              <a:ext cx="1270" cy="635"/>
            </a:xfrm>
            <a:custGeom>
              <a:avLst/>
              <a:gdLst/>
              <a:ahLst/>
              <a:cxnLst/>
              <a:rect l="l" t="t" r="r" b="b"/>
              <a:pathLst>
                <a:path w="1269" h="634">
                  <a:moveTo>
                    <a:pt x="1155" y="266"/>
                  </a:moveTo>
                  <a:lnTo>
                    <a:pt x="749" y="304"/>
                  </a:lnTo>
                  <a:lnTo>
                    <a:pt x="381" y="266"/>
                  </a:lnTo>
                  <a:lnTo>
                    <a:pt x="139" y="165"/>
                  </a:lnTo>
                  <a:lnTo>
                    <a:pt x="0" y="0"/>
                  </a:lnTo>
                </a:path>
              </a:pathLst>
            </a:custGeom>
            <a:ln w="3175">
              <a:solidFill>
                <a:srgbClr val="565658"/>
              </a:solidFill>
            </a:ln>
          </p:spPr>
          <p:txBody>
            <a:bodyPr wrap="square" lIns="0" tIns="0" rIns="0" bIns="0" rtlCol="0"/>
            <a:lstStyle/>
            <a:p/>
          </p:txBody>
        </p:sp>
        <p:sp>
          <p:nvSpPr>
            <p:cNvPr id="5141" name="object 5141" descr=""/>
            <p:cNvSpPr/>
            <p:nvPr/>
          </p:nvSpPr>
          <p:spPr>
            <a:xfrm>
              <a:off x="2356567" y="8244922"/>
              <a:ext cx="635" cy="4445"/>
            </a:xfrm>
            <a:custGeom>
              <a:avLst/>
              <a:gdLst/>
              <a:ahLst/>
              <a:cxnLst/>
              <a:rect l="l" t="t" r="r" b="b"/>
              <a:pathLst>
                <a:path w="635" h="4445">
                  <a:moveTo>
                    <a:pt x="0" y="4419"/>
                  </a:moveTo>
                  <a:lnTo>
                    <a:pt x="38" y="0"/>
                  </a:lnTo>
                </a:path>
              </a:pathLst>
            </a:custGeom>
            <a:ln w="3175">
              <a:solidFill>
                <a:srgbClr val="565658"/>
              </a:solidFill>
            </a:ln>
          </p:spPr>
          <p:txBody>
            <a:bodyPr wrap="square" lIns="0" tIns="0" rIns="0" bIns="0" rtlCol="0"/>
            <a:lstStyle/>
            <a:p/>
          </p:txBody>
        </p:sp>
        <p:sp>
          <p:nvSpPr>
            <p:cNvPr id="5142" name="object 5142" descr=""/>
            <p:cNvSpPr/>
            <p:nvPr/>
          </p:nvSpPr>
          <p:spPr>
            <a:xfrm>
              <a:off x="2356752" y="8225210"/>
              <a:ext cx="635" cy="7620"/>
            </a:xfrm>
            <a:custGeom>
              <a:avLst/>
              <a:gdLst/>
              <a:ahLst/>
              <a:cxnLst/>
              <a:rect l="l" t="t" r="r" b="b"/>
              <a:pathLst>
                <a:path w="635" h="7620">
                  <a:moveTo>
                    <a:pt x="0" y="7289"/>
                  </a:moveTo>
                  <a:lnTo>
                    <a:pt x="50" y="4051"/>
                  </a:lnTo>
                  <a:lnTo>
                    <a:pt x="139" y="939"/>
                  </a:lnTo>
                  <a:lnTo>
                    <a:pt x="152" y="0"/>
                  </a:lnTo>
                </a:path>
              </a:pathLst>
            </a:custGeom>
            <a:ln w="3175">
              <a:solidFill>
                <a:srgbClr val="565658"/>
              </a:solidFill>
            </a:ln>
          </p:spPr>
          <p:txBody>
            <a:bodyPr wrap="square" lIns="0" tIns="0" rIns="0" bIns="0" rtlCol="0"/>
            <a:lstStyle/>
            <a:p/>
          </p:txBody>
        </p:sp>
        <p:sp>
          <p:nvSpPr>
            <p:cNvPr id="5143" name="object 5143" descr=""/>
            <p:cNvSpPr/>
            <p:nvPr/>
          </p:nvSpPr>
          <p:spPr>
            <a:xfrm>
              <a:off x="2278743" y="8307180"/>
              <a:ext cx="13970" cy="5715"/>
            </a:xfrm>
            <a:custGeom>
              <a:avLst/>
              <a:gdLst/>
              <a:ahLst/>
              <a:cxnLst/>
              <a:rect l="l" t="t" r="r" b="b"/>
              <a:pathLst>
                <a:path w="13969" h="5715">
                  <a:moveTo>
                    <a:pt x="13754" y="5283"/>
                  </a:moveTo>
                  <a:lnTo>
                    <a:pt x="6857" y="0"/>
                  </a:lnTo>
                  <a:lnTo>
                    <a:pt x="5511" y="139"/>
                  </a:lnTo>
                  <a:lnTo>
                    <a:pt x="3848" y="673"/>
                  </a:lnTo>
                  <a:lnTo>
                    <a:pt x="3670" y="762"/>
                  </a:lnTo>
                  <a:lnTo>
                    <a:pt x="1473" y="2463"/>
                  </a:lnTo>
                  <a:lnTo>
                    <a:pt x="0" y="5283"/>
                  </a:lnTo>
                </a:path>
              </a:pathLst>
            </a:custGeom>
            <a:ln w="3175">
              <a:solidFill>
                <a:srgbClr val="565658"/>
              </a:solidFill>
            </a:ln>
          </p:spPr>
          <p:txBody>
            <a:bodyPr wrap="square" lIns="0" tIns="0" rIns="0" bIns="0" rtlCol="0"/>
            <a:lstStyle/>
            <a:p/>
          </p:txBody>
        </p:sp>
        <p:sp>
          <p:nvSpPr>
            <p:cNvPr id="5144" name="object 5144" descr=""/>
            <p:cNvSpPr/>
            <p:nvPr/>
          </p:nvSpPr>
          <p:spPr>
            <a:xfrm>
              <a:off x="2244487" y="8279654"/>
              <a:ext cx="5080" cy="41275"/>
            </a:xfrm>
            <a:custGeom>
              <a:avLst/>
              <a:gdLst/>
              <a:ahLst/>
              <a:cxnLst/>
              <a:rect l="l" t="t" r="r" b="b"/>
              <a:pathLst>
                <a:path w="5080" h="41275">
                  <a:moveTo>
                    <a:pt x="0" y="41262"/>
                  </a:moveTo>
                  <a:lnTo>
                    <a:pt x="1524" y="29692"/>
                  </a:lnTo>
                  <a:lnTo>
                    <a:pt x="3975" y="17335"/>
                  </a:lnTo>
                  <a:lnTo>
                    <a:pt x="4038" y="16789"/>
                  </a:lnTo>
                  <a:lnTo>
                    <a:pt x="4406" y="14465"/>
                  </a:lnTo>
                  <a:lnTo>
                    <a:pt x="4648" y="7429"/>
                  </a:lnTo>
                  <a:lnTo>
                    <a:pt x="4178" y="4813"/>
                  </a:lnTo>
                  <a:lnTo>
                    <a:pt x="3619" y="3301"/>
                  </a:lnTo>
                  <a:lnTo>
                    <a:pt x="1041" y="0"/>
                  </a:lnTo>
                </a:path>
              </a:pathLst>
            </a:custGeom>
            <a:ln w="3175">
              <a:solidFill>
                <a:srgbClr val="565658"/>
              </a:solidFill>
            </a:ln>
          </p:spPr>
          <p:txBody>
            <a:bodyPr wrap="square" lIns="0" tIns="0" rIns="0" bIns="0" rtlCol="0"/>
            <a:lstStyle/>
            <a:p/>
          </p:txBody>
        </p:sp>
        <p:sp>
          <p:nvSpPr>
            <p:cNvPr id="5145" name="object 5145" descr=""/>
            <p:cNvSpPr/>
            <p:nvPr/>
          </p:nvSpPr>
          <p:spPr>
            <a:xfrm>
              <a:off x="2231626" y="8320878"/>
              <a:ext cx="13335" cy="635"/>
            </a:xfrm>
            <a:custGeom>
              <a:avLst/>
              <a:gdLst/>
              <a:ahLst/>
              <a:cxnLst/>
              <a:rect l="l" t="t" r="r" b="b"/>
              <a:pathLst>
                <a:path w="13335" h="634">
                  <a:moveTo>
                    <a:pt x="0" y="0"/>
                  </a:moveTo>
                  <a:lnTo>
                    <a:pt x="2997" y="0"/>
                  </a:lnTo>
                  <a:lnTo>
                    <a:pt x="4991" y="12"/>
                  </a:lnTo>
                  <a:lnTo>
                    <a:pt x="12865" y="38"/>
                  </a:lnTo>
                </a:path>
              </a:pathLst>
            </a:custGeom>
            <a:ln w="3175">
              <a:solidFill>
                <a:srgbClr val="565658"/>
              </a:solidFill>
            </a:ln>
          </p:spPr>
          <p:txBody>
            <a:bodyPr wrap="square" lIns="0" tIns="0" rIns="0" bIns="0" rtlCol="0"/>
            <a:lstStyle/>
            <a:p/>
          </p:txBody>
        </p:sp>
        <p:sp>
          <p:nvSpPr>
            <p:cNvPr id="5146" name="object 5146" descr=""/>
            <p:cNvSpPr/>
            <p:nvPr/>
          </p:nvSpPr>
          <p:spPr>
            <a:xfrm>
              <a:off x="2277549" y="8312463"/>
              <a:ext cx="1270" cy="635"/>
            </a:xfrm>
            <a:custGeom>
              <a:avLst/>
              <a:gdLst/>
              <a:ahLst/>
              <a:cxnLst/>
              <a:rect l="l" t="t" r="r" b="b"/>
              <a:pathLst>
                <a:path w="1269" h="634">
                  <a:moveTo>
                    <a:pt x="1181" y="0"/>
                  </a:moveTo>
                  <a:lnTo>
                    <a:pt x="1041" y="165"/>
                  </a:lnTo>
                  <a:lnTo>
                    <a:pt x="812" y="266"/>
                  </a:lnTo>
                  <a:lnTo>
                    <a:pt x="419" y="292"/>
                  </a:lnTo>
                  <a:lnTo>
                    <a:pt x="0" y="253"/>
                  </a:lnTo>
                </a:path>
              </a:pathLst>
            </a:custGeom>
            <a:ln w="3175">
              <a:solidFill>
                <a:srgbClr val="565658"/>
              </a:solidFill>
            </a:ln>
          </p:spPr>
          <p:txBody>
            <a:bodyPr wrap="square" lIns="0" tIns="0" rIns="0" bIns="0" rtlCol="0"/>
            <a:lstStyle/>
            <a:p/>
          </p:txBody>
        </p:sp>
        <p:sp>
          <p:nvSpPr>
            <p:cNvPr id="5147" name="object 5147" descr=""/>
            <p:cNvSpPr/>
            <p:nvPr/>
          </p:nvSpPr>
          <p:spPr>
            <a:xfrm>
              <a:off x="2231613" y="8314479"/>
              <a:ext cx="635" cy="6985"/>
            </a:xfrm>
            <a:custGeom>
              <a:avLst/>
              <a:gdLst/>
              <a:ahLst/>
              <a:cxnLst/>
              <a:rect l="l" t="t" r="r" b="b"/>
              <a:pathLst>
                <a:path w="635" h="6984">
                  <a:moveTo>
                    <a:pt x="0" y="0"/>
                  </a:moveTo>
                  <a:lnTo>
                    <a:pt x="12" y="3175"/>
                  </a:lnTo>
                  <a:lnTo>
                    <a:pt x="25" y="6400"/>
                  </a:lnTo>
                </a:path>
              </a:pathLst>
            </a:custGeom>
            <a:ln w="3175">
              <a:solidFill>
                <a:srgbClr val="565658"/>
              </a:solidFill>
            </a:ln>
          </p:spPr>
          <p:txBody>
            <a:bodyPr wrap="square" lIns="0" tIns="0" rIns="0" bIns="0" rtlCol="0"/>
            <a:lstStyle/>
            <a:p/>
          </p:txBody>
        </p:sp>
        <p:sp>
          <p:nvSpPr>
            <p:cNvPr id="5148" name="object 5148" descr=""/>
            <p:cNvSpPr/>
            <p:nvPr/>
          </p:nvSpPr>
          <p:spPr>
            <a:xfrm>
              <a:off x="2294813" y="8320960"/>
              <a:ext cx="1270" cy="635"/>
            </a:xfrm>
            <a:custGeom>
              <a:avLst/>
              <a:gdLst/>
              <a:ahLst/>
              <a:cxnLst/>
              <a:rect l="l" t="t" r="r" b="b"/>
              <a:pathLst>
                <a:path w="1269" h="634">
                  <a:moveTo>
                    <a:pt x="1168" y="0"/>
                  </a:moveTo>
                  <a:lnTo>
                    <a:pt x="749" y="101"/>
                  </a:lnTo>
                  <a:lnTo>
                    <a:pt x="368" y="177"/>
                  </a:lnTo>
                  <a:lnTo>
                    <a:pt x="114" y="228"/>
                  </a:lnTo>
                </a:path>
              </a:pathLst>
            </a:custGeom>
            <a:ln w="3175">
              <a:solidFill>
                <a:srgbClr val="565658"/>
              </a:solidFill>
            </a:ln>
          </p:spPr>
          <p:txBody>
            <a:bodyPr wrap="square" lIns="0" tIns="0" rIns="0" bIns="0" rtlCol="0"/>
            <a:lstStyle/>
            <a:p/>
          </p:txBody>
        </p:sp>
        <p:sp>
          <p:nvSpPr>
            <p:cNvPr id="5149" name="object 5149" descr=""/>
            <p:cNvSpPr/>
            <p:nvPr/>
          </p:nvSpPr>
          <p:spPr>
            <a:xfrm>
              <a:off x="2222931" y="8306145"/>
              <a:ext cx="8890" cy="8890"/>
            </a:xfrm>
            <a:custGeom>
              <a:avLst/>
              <a:gdLst/>
              <a:ahLst/>
              <a:cxnLst/>
              <a:rect l="l" t="t" r="r" b="b"/>
              <a:pathLst>
                <a:path w="8889" h="8890">
                  <a:moveTo>
                    <a:pt x="0" y="0"/>
                  </a:moveTo>
                  <a:lnTo>
                    <a:pt x="8648" y="7810"/>
                  </a:lnTo>
                  <a:lnTo>
                    <a:pt x="8674" y="8343"/>
                  </a:lnTo>
                </a:path>
              </a:pathLst>
            </a:custGeom>
            <a:ln w="3175">
              <a:solidFill>
                <a:srgbClr val="565658"/>
              </a:solidFill>
            </a:ln>
          </p:spPr>
          <p:txBody>
            <a:bodyPr wrap="square" lIns="0" tIns="0" rIns="0" bIns="0" rtlCol="0"/>
            <a:lstStyle/>
            <a:p/>
          </p:txBody>
        </p:sp>
        <p:sp>
          <p:nvSpPr>
            <p:cNvPr id="5150" name="object 5150" descr=""/>
            <p:cNvSpPr/>
            <p:nvPr/>
          </p:nvSpPr>
          <p:spPr>
            <a:xfrm>
              <a:off x="2292490" y="8312465"/>
              <a:ext cx="2540" cy="8890"/>
            </a:xfrm>
            <a:custGeom>
              <a:avLst/>
              <a:gdLst/>
              <a:ahLst/>
              <a:cxnLst/>
              <a:rect l="l" t="t" r="r" b="b"/>
              <a:pathLst>
                <a:path w="2539" h="8890">
                  <a:moveTo>
                    <a:pt x="2336" y="8686"/>
                  </a:moveTo>
                  <a:lnTo>
                    <a:pt x="1993" y="7391"/>
                  </a:lnTo>
                  <a:lnTo>
                    <a:pt x="1663" y="6172"/>
                  </a:lnTo>
                  <a:lnTo>
                    <a:pt x="0" y="0"/>
                  </a:lnTo>
                </a:path>
              </a:pathLst>
            </a:custGeom>
            <a:ln w="3175">
              <a:solidFill>
                <a:srgbClr val="565658"/>
              </a:solidFill>
            </a:ln>
          </p:spPr>
          <p:txBody>
            <a:bodyPr wrap="square" lIns="0" tIns="0" rIns="0" bIns="0" rtlCol="0"/>
            <a:lstStyle/>
            <a:p/>
          </p:txBody>
        </p:sp>
        <p:sp>
          <p:nvSpPr>
            <p:cNvPr id="5151" name="object 5151" descr=""/>
            <p:cNvSpPr/>
            <p:nvPr/>
          </p:nvSpPr>
          <p:spPr>
            <a:xfrm>
              <a:off x="2215267" y="8305977"/>
              <a:ext cx="8255" cy="635"/>
            </a:xfrm>
            <a:custGeom>
              <a:avLst/>
              <a:gdLst/>
              <a:ahLst/>
              <a:cxnLst/>
              <a:rect l="l" t="t" r="r" b="b"/>
              <a:pathLst>
                <a:path w="8255" h="634">
                  <a:moveTo>
                    <a:pt x="0" y="0"/>
                  </a:moveTo>
                  <a:lnTo>
                    <a:pt x="152" y="0"/>
                  </a:lnTo>
                  <a:lnTo>
                    <a:pt x="2057" y="50"/>
                  </a:lnTo>
                  <a:lnTo>
                    <a:pt x="3187" y="76"/>
                  </a:lnTo>
                  <a:lnTo>
                    <a:pt x="7658" y="177"/>
                  </a:lnTo>
                </a:path>
              </a:pathLst>
            </a:custGeom>
            <a:ln w="3175">
              <a:solidFill>
                <a:srgbClr val="565658"/>
              </a:solidFill>
            </a:ln>
          </p:spPr>
          <p:txBody>
            <a:bodyPr wrap="square" lIns="0" tIns="0" rIns="0" bIns="0" rtlCol="0"/>
            <a:lstStyle/>
            <a:p/>
          </p:txBody>
        </p:sp>
        <p:sp>
          <p:nvSpPr>
            <p:cNvPr id="5152" name="object 5152" descr=""/>
            <p:cNvSpPr/>
            <p:nvPr/>
          </p:nvSpPr>
          <p:spPr>
            <a:xfrm>
              <a:off x="2276393" y="8312463"/>
              <a:ext cx="2540" cy="8890"/>
            </a:xfrm>
            <a:custGeom>
              <a:avLst/>
              <a:gdLst/>
              <a:ahLst/>
              <a:cxnLst/>
              <a:rect l="l" t="t" r="r" b="b"/>
              <a:pathLst>
                <a:path w="2539" h="8890">
                  <a:moveTo>
                    <a:pt x="2336" y="0"/>
                  </a:moveTo>
                  <a:lnTo>
                    <a:pt x="2031" y="1142"/>
                  </a:lnTo>
                  <a:lnTo>
                    <a:pt x="1676" y="2425"/>
                  </a:lnTo>
                  <a:lnTo>
                    <a:pt x="0" y="8686"/>
                  </a:lnTo>
                </a:path>
              </a:pathLst>
            </a:custGeom>
            <a:ln w="3175">
              <a:solidFill>
                <a:srgbClr val="565658"/>
              </a:solidFill>
            </a:ln>
          </p:spPr>
          <p:txBody>
            <a:bodyPr wrap="square" lIns="0" tIns="0" rIns="0" bIns="0" rtlCol="0"/>
            <a:lstStyle/>
            <a:p/>
          </p:txBody>
        </p:sp>
        <p:sp>
          <p:nvSpPr>
            <p:cNvPr id="5153" name="object 5153" descr=""/>
            <p:cNvSpPr/>
            <p:nvPr/>
          </p:nvSpPr>
          <p:spPr>
            <a:xfrm>
              <a:off x="2215102" y="8305977"/>
              <a:ext cx="635" cy="2540"/>
            </a:xfrm>
            <a:custGeom>
              <a:avLst/>
              <a:gdLst/>
              <a:ahLst/>
              <a:cxnLst/>
              <a:rect l="l" t="t" r="r" b="b"/>
              <a:pathLst>
                <a:path w="635" h="2540">
                  <a:moveTo>
                    <a:pt x="165" y="0"/>
                  </a:moveTo>
                  <a:lnTo>
                    <a:pt x="101" y="342"/>
                  </a:lnTo>
                  <a:lnTo>
                    <a:pt x="63" y="876"/>
                  </a:lnTo>
                  <a:lnTo>
                    <a:pt x="25" y="1574"/>
                  </a:lnTo>
                  <a:lnTo>
                    <a:pt x="0" y="2362"/>
                  </a:lnTo>
                </a:path>
              </a:pathLst>
            </a:custGeom>
            <a:ln w="3175">
              <a:solidFill>
                <a:srgbClr val="565658"/>
              </a:solidFill>
            </a:ln>
          </p:spPr>
          <p:txBody>
            <a:bodyPr wrap="square" lIns="0" tIns="0" rIns="0" bIns="0" rtlCol="0"/>
            <a:lstStyle/>
            <a:p/>
          </p:txBody>
        </p:sp>
        <p:sp>
          <p:nvSpPr>
            <p:cNvPr id="5154" name="object 5154" descr=""/>
            <p:cNvSpPr/>
            <p:nvPr/>
          </p:nvSpPr>
          <p:spPr>
            <a:xfrm>
              <a:off x="2214788" y="8308328"/>
              <a:ext cx="635" cy="12700"/>
            </a:xfrm>
            <a:custGeom>
              <a:avLst/>
              <a:gdLst/>
              <a:ahLst/>
              <a:cxnLst/>
              <a:rect l="l" t="t" r="r" b="b"/>
              <a:pathLst>
                <a:path w="635" h="12700">
                  <a:moveTo>
                    <a:pt x="317" y="0"/>
                  </a:moveTo>
                  <a:lnTo>
                    <a:pt x="139" y="6248"/>
                  </a:lnTo>
                  <a:lnTo>
                    <a:pt x="0" y="12471"/>
                  </a:lnTo>
                </a:path>
              </a:pathLst>
            </a:custGeom>
            <a:ln w="3175">
              <a:solidFill>
                <a:srgbClr val="565658"/>
              </a:solidFill>
            </a:ln>
          </p:spPr>
          <p:txBody>
            <a:bodyPr wrap="square" lIns="0" tIns="0" rIns="0" bIns="0" rtlCol="0"/>
            <a:lstStyle/>
            <a:p/>
          </p:txBody>
        </p:sp>
        <p:sp>
          <p:nvSpPr>
            <p:cNvPr id="5155" name="object 5155" descr=""/>
            <p:cNvSpPr/>
            <p:nvPr/>
          </p:nvSpPr>
          <p:spPr>
            <a:xfrm>
              <a:off x="2275243" y="8320935"/>
              <a:ext cx="1270" cy="635"/>
            </a:xfrm>
            <a:custGeom>
              <a:avLst/>
              <a:gdLst/>
              <a:ahLst/>
              <a:cxnLst/>
              <a:rect l="l" t="t" r="r" b="b"/>
              <a:pathLst>
                <a:path w="1269" h="634">
                  <a:moveTo>
                    <a:pt x="1155" y="215"/>
                  </a:moveTo>
                  <a:lnTo>
                    <a:pt x="825" y="215"/>
                  </a:lnTo>
                  <a:lnTo>
                    <a:pt x="431" y="126"/>
                  </a:lnTo>
                  <a:lnTo>
                    <a:pt x="0" y="0"/>
                  </a:lnTo>
                </a:path>
              </a:pathLst>
            </a:custGeom>
            <a:ln w="3175">
              <a:solidFill>
                <a:srgbClr val="565658"/>
              </a:solidFill>
            </a:ln>
          </p:spPr>
          <p:txBody>
            <a:bodyPr wrap="square" lIns="0" tIns="0" rIns="0" bIns="0" rtlCol="0"/>
            <a:lstStyle/>
            <a:p/>
          </p:txBody>
        </p:sp>
        <p:sp>
          <p:nvSpPr>
            <p:cNvPr id="5156" name="object 5156" descr=""/>
            <p:cNvSpPr/>
            <p:nvPr/>
          </p:nvSpPr>
          <p:spPr>
            <a:xfrm>
              <a:off x="2328364" y="8320928"/>
              <a:ext cx="0" cy="1270"/>
            </a:xfrm>
            <a:custGeom>
              <a:avLst/>
              <a:gdLst/>
              <a:ahLst/>
              <a:cxnLst/>
              <a:rect l="l" t="t" r="r" b="b"/>
              <a:pathLst>
                <a:path w="0" h="1270">
                  <a:moveTo>
                    <a:pt x="0" y="0"/>
                  </a:moveTo>
                  <a:lnTo>
                    <a:pt x="0" y="419"/>
                  </a:lnTo>
                  <a:lnTo>
                    <a:pt x="0" y="787"/>
                  </a:lnTo>
                  <a:lnTo>
                    <a:pt x="0" y="1028"/>
                  </a:lnTo>
                </a:path>
              </a:pathLst>
            </a:custGeom>
            <a:ln w="3175">
              <a:solidFill>
                <a:srgbClr val="565658"/>
              </a:solidFill>
            </a:ln>
          </p:spPr>
          <p:txBody>
            <a:bodyPr wrap="square" lIns="0" tIns="0" rIns="0" bIns="0" rtlCol="0"/>
            <a:lstStyle/>
            <a:p/>
          </p:txBody>
        </p:sp>
        <p:sp>
          <p:nvSpPr>
            <p:cNvPr id="5157" name="object 5157" descr=""/>
            <p:cNvSpPr/>
            <p:nvPr/>
          </p:nvSpPr>
          <p:spPr>
            <a:xfrm>
              <a:off x="2340791" y="8314301"/>
              <a:ext cx="1270" cy="635"/>
            </a:xfrm>
            <a:custGeom>
              <a:avLst/>
              <a:gdLst/>
              <a:ahLst/>
              <a:cxnLst/>
              <a:rect l="l" t="t" r="r" b="b"/>
              <a:pathLst>
                <a:path w="1269" h="634">
                  <a:moveTo>
                    <a:pt x="0" y="190"/>
                  </a:moveTo>
                  <a:lnTo>
                    <a:pt x="342" y="152"/>
                  </a:lnTo>
                  <a:lnTo>
                    <a:pt x="584" y="88"/>
                  </a:lnTo>
                </a:path>
              </a:pathLst>
            </a:custGeom>
            <a:ln w="3175">
              <a:solidFill>
                <a:srgbClr val="565658"/>
              </a:solidFill>
            </a:ln>
          </p:spPr>
          <p:txBody>
            <a:bodyPr wrap="square" lIns="0" tIns="0" rIns="0" bIns="0" rtlCol="0"/>
            <a:lstStyle/>
            <a:p/>
          </p:txBody>
        </p:sp>
        <p:sp>
          <p:nvSpPr>
            <p:cNvPr id="5158" name="object 5158" descr=""/>
            <p:cNvSpPr/>
            <p:nvPr/>
          </p:nvSpPr>
          <p:spPr>
            <a:xfrm>
              <a:off x="2340270" y="8320858"/>
              <a:ext cx="635" cy="1270"/>
            </a:xfrm>
            <a:custGeom>
              <a:avLst/>
              <a:gdLst/>
              <a:ahLst/>
              <a:cxnLst/>
              <a:rect l="l" t="t" r="r" b="b"/>
              <a:pathLst>
                <a:path w="635" h="1270">
                  <a:moveTo>
                    <a:pt x="0" y="1168"/>
                  </a:moveTo>
                  <a:lnTo>
                    <a:pt x="203" y="1092"/>
                  </a:lnTo>
                  <a:lnTo>
                    <a:pt x="330" y="838"/>
                  </a:lnTo>
                  <a:lnTo>
                    <a:pt x="444" y="444"/>
                  </a:lnTo>
                  <a:lnTo>
                    <a:pt x="482" y="0"/>
                  </a:lnTo>
                </a:path>
              </a:pathLst>
            </a:custGeom>
            <a:ln w="3175">
              <a:solidFill>
                <a:srgbClr val="565658"/>
              </a:solidFill>
            </a:ln>
          </p:spPr>
          <p:txBody>
            <a:bodyPr wrap="square" lIns="0" tIns="0" rIns="0" bIns="0" rtlCol="0"/>
            <a:lstStyle/>
            <a:p/>
          </p:txBody>
        </p:sp>
        <p:sp>
          <p:nvSpPr>
            <p:cNvPr id="5159" name="object 5159" descr=""/>
            <p:cNvSpPr/>
            <p:nvPr/>
          </p:nvSpPr>
          <p:spPr>
            <a:xfrm>
              <a:off x="2223830" y="8307199"/>
              <a:ext cx="7620" cy="7620"/>
            </a:xfrm>
            <a:custGeom>
              <a:avLst/>
              <a:gdLst/>
              <a:ahLst/>
              <a:cxnLst/>
              <a:rect l="l" t="t" r="r" b="b"/>
              <a:pathLst>
                <a:path w="7619" h="7620">
                  <a:moveTo>
                    <a:pt x="7124" y="7111"/>
                  </a:moveTo>
                  <a:lnTo>
                    <a:pt x="2552" y="457"/>
                  </a:lnTo>
                  <a:lnTo>
                    <a:pt x="0" y="0"/>
                  </a:lnTo>
                </a:path>
              </a:pathLst>
            </a:custGeom>
            <a:ln w="3175">
              <a:solidFill>
                <a:srgbClr val="565658"/>
              </a:solidFill>
            </a:ln>
          </p:spPr>
          <p:txBody>
            <a:bodyPr wrap="square" lIns="0" tIns="0" rIns="0" bIns="0" rtlCol="0"/>
            <a:lstStyle/>
            <a:p/>
          </p:txBody>
        </p:sp>
        <p:sp>
          <p:nvSpPr>
            <p:cNvPr id="5160" name="object 5160" descr=""/>
            <p:cNvSpPr/>
            <p:nvPr/>
          </p:nvSpPr>
          <p:spPr>
            <a:xfrm>
              <a:off x="2328345" y="8322026"/>
              <a:ext cx="12065" cy="0"/>
            </a:xfrm>
            <a:custGeom>
              <a:avLst/>
              <a:gdLst/>
              <a:ahLst/>
              <a:cxnLst/>
              <a:rect l="l" t="t" r="r" b="b"/>
              <a:pathLst>
                <a:path w="12064" h="0">
                  <a:moveTo>
                    <a:pt x="11925" y="0"/>
                  </a:moveTo>
                  <a:lnTo>
                    <a:pt x="9499" y="0"/>
                  </a:lnTo>
                  <a:lnTo>
                    <a:pt x="7429" y="0"/>
                  </a:lnTo>
                  <a:lnTo>
                    <a:pt x="0" y="0"/>
                  </a:lnTo>
                </a:path>
              </a:pathLst>
            </a:custGeom>
            <a:ln w="3175">
              <a:solidFill>
                <a:srgbClr val="565658"/>
              </a:solidFill>
            </a:ln>
          </p:spPr>
          <p:txBody>
            <a:bodyPr wrap="square" lIns="0" tIns="0" rIns="0" bIns="0" rtlCol="0"/>
            <a:lstStyle/>
            <a:p/>
          </p:txBody>
        </p:sp>
        <p:sp>
          <p:nvSpPr>
            <p:cNvPr id="5161" name="object 5161" descr=""/>
            <p:cNvSpPr/>
            <p:nvPr/>
          </p:nvSpPr>
          <p:spPr>
            <a:xfrm>
              <a:off x="2244487" y="8320909"/>
              <a:ext cx="0" cy="1270"/>
            </a:xfrm>
            <a:custGeom>
              <a:avLst/>
              <a:gdLst/>
              <a:ahLst/>
              <a:cxnLst/>
              <a:rect l="l" t="t" r="r" b="b"/>
              <a:pathLst>
                <a:path w="0" h="1270">
                  <a:moveTo>
                    <a:pt x="0" y="1117"/>
                  </a:moveTo>
                  <a:lnTo>
                    <a:pt x="0" y="812"/>
                  </a:lnTo>
                  <a:lnTo>
                    <a:pt x="0" y="431"/>
                  </a:lnTo>
                  <a:lnTo>
                    <a:pt x="0" y="0"/>
                  </a:lnTo>
                </a:path>
              </a:pathLst>
            </a:custGeom>
            <a:ln w="3175">
              <a:solidFill>
                <a:srgbClr val="565658"/>
              </a:solidFill>
            </a:ln>
          </p:spPr>
          <p:txBody>
            <a:bodyPr wrap="square" lIns="0" tIns="0" rIns="0" bIns="0" rtlCol="0"/>
            <a:lstStyle/>
            <a:p/>
          </p:txBody>
        </p:sp>
        <p:sp>
          <p:nvSpPr>
            <p:cNvPr id="5162" name="object 5162" descr=""/>
            <p:cNvSpPr/>
            <p:nvPr/>
          </p:nvSpPr>
          <p:spPr>
            <a:xfrm>
              <a:off x="2222922" y="8306126"/>
              <a:ext cx="1270" cy="1270"/>
            </a:xfrm>
            <a:custGeom>
              <a:avLst/>
              <a:gdLst/>
              <a:ahLst/>
              <a:cxnLst/>
              <a:rect l="l" t="t" r="r" b="b"/>
              <a:pathLst>
                <a:path w="1269" h="1270">
                  <a:moveTo>
                    <a:pt x="914" y="1054"/>
                  </a:moveTo>
                  <a:lnTo>
                    <a:pt x="609" y="977"/>
                  </a:lnTo>
                  <a:lnTo>
                    <a:pt x="304" y="749"/>
                  </a:lnTo>
                  <a:lnTo>
                    <a:pt x="114" y="419"/>
                  </a:lnTo>
                  <a:lnTo>
                    <a:pt x="0" y="0"/>
                  </a:lnTo>
                </a:path>
              </a:pathLst>
            </a:custGeom>
            <a:ln w="3175">
              <a:solidFill>
                <a:srgbClr val="565658"/>
              </a:solidFill>
            </a:ln>
          </p:spPr>
          <p:txBody>
            <a:bodyPr wrap="square" lIns="0" tIns="0" rIns="0" bIns="0" rtlCol="0"/>
            <a:lstStyle/>
            <a:p/>
          </p:txBody>
        </p:sp>
        <p:sp>
          <p:nvSpPr>
            <p:cNvPr id="5163" name="object 5163" descr=""/>
            <p:cNvSpPr/>
            <p:nvPr/>
          </p:nvSpPr>
          <p:spPr>
            <a:xfrm>
              <a:off x="2232143" y="8322026"/>
              <a:ext cx="12700" cy="0"/>
            </a:xfrm>
            <a:custGeom>
              <a:avLst/>
              <a:gdLst/>
              <a:ahLst/>
              <a:cxnLst/>
              <a:rect l="l" t="t" r="r" b="b"/>
              <a:pathLst>
                <a:path w="12700" h="0">
                  <a:moveTo>
                    <a:pt x="12344" y="0"/>
                  </a:moveTo>
                  <a:lnTo>
                    <a:pt x="4762" y="0"/>
                  </a:lnTo>
                  <a:lnTo>
                    <a:pt x="2882" y="0"/>
                  </a:lnTo>
                  <a:lnTo>
                    <a:pt x="0" y="0"/>
                  </a:lnTo>
                </a:path>
              </a:pathLst>
            </a:custGeom>
            <a:ln w="3175">
              <a:solidFill>
                <a:srgbClr val="565658"/>
              </a:solidFill>
            </a:ln>
          </p:spPr>
          <p:txBody>
            <a:bodyPr wrap="square" lIns="0" tIns="0" rIns="0" bIns="0" rtlCol="0"/>
            <a:lstStyle/>
            <a:p/>
          </p:txBody>
        </p:sp>
        <p:sp>
          <p:nvSpPr>
            <p:cNvPr id="5164" name="object 5164" descr=""/>
            <p:cNvSpPr/>
            <p:nvPr/>
          </p:nvSpPr>
          <p:spPr>
            <a:xfrm>
              <a:off x="2230955" y="8314311"/>
              <a:ext cx="1270" cy="635"/>
            </a:xfrm>
            <a:custGeom>
              <a:avLst/>
              <a:gdLst/>
              <a:ahLst/>
              <a:cxnLst/>
              <a:rect l="l" t="t" r="r" b="b"/>
              <a:pathLst>
                <a:path w="1269" h="634">
                  <a:moveTo>
                    <a:pt x="0" y="0"/>
                  </a:moveTo>
                  <a:lnTo>
                    <a:pt x="190" y="101"/>
                  </a:lnTo>
                  <a:lnTo>
                    <a:pt x="660" y="177"/>
                  </a:lnTo>
                </a:path>
              </a:pathLst>
            </a:custGeom>
            <a:ln w="3175">
              <a:solidFill>
                <a:srgbClr val="565658"/>
              </a:solidFill>
            </a:ln>
          </p:spPr>
          <p:txBody>
            <a:bodyPr wrap="square" lIns="0" tIns="0" rIns="0" bIns="0" rtlCol="0"/>
            <a:lstStyle/>
            <a:p/>
          </p:txBody>
        </p:sp>
        <p:sp>
          <p:nvSpPr>
            <p:cNvPr id="5165" name="object 5165" descr=""/>
            <p:cNvSpPr/>
            <p:nvPr/>
          </p:nvSpPr>
          <p:spPr>
            <a:xfrm>
              <a:off x="2231626" y="8320878"/>
              <a:ext cx="635" cy="1270"/>
            </a:xfrm>
            <a:custGeom>
              <a:avLst/>
              <a:gdLst/>
              <a:ahLst/>
              <a:cxnLst/>
              <a:rect l="l" t="t" r="r" b="b"/>
              <a:pathLst>
                <a:path w="635" h="1270">
                  <a:moveTo>
                    <a:pt x="0" y="0"/>
                  </a:moveTo>
                  <a:lnTo>
                    <a:pt x="50" y="406"/>
                  </a:lnTo>
                  <a:lnTo>
                    <a:pt x="177" y="812"/>
                  </a:lnTo>
                  <a:lnTo>
                    <a:pt x="304" y="1054"/>
                  </a:lnTo>
                </a:path>
              </a:pathLst>
            </a:custGeom>
            <a:ln w="3175">
              <a:solidFill>
                <a:srgbClr val="565658"/>
              </a:solidFill>
            </a:ln>
          </p:spPr>
          <p:txBody>
            <a:bodyPr wrap="square" lIns="0" tIns="0" rIns="0" bIns="0" rtlCol="0"/>
            <a:lstStyle/>
            <a:p/>
          </p:txBody>
        </p:sp>
        <p:sp>
          <p:nvSpPr>
            <p:cNvPr id="5166" name="object 5166" descr=""/>
            <p:cNvSpPr/>
            <p:nvPr/>
          </p:nvSpPr>
          <p:spPr>
            <a:xfrm>
              <a:off x="2341448" y="8314311"/>
              <a:ext cx="0" cy="6985"/>
            </a:xfrm>
            <a:custGeom>
              <a:avLst/>
              <a:gdLst/>
              <a:ahLst/>
              <a:cxnLst/>
              <a:rect l="l" t="t" r="r" b="b"/>
              <a:pathLst>
                <a:path w="0" h="6984">
                  <a:moveTo>
                    <a:pt x="0" y="0"/>
                  </a:moveTo>
                  <a:lnTo>
                    <a:pt x="0" y="6540"/>
                  </a:lnTo>
                </a:path>
              </a:pathLst>
            </a:custGeom>
            <a:ln w="3175">
              <a:solidFill>
                <a:srgbClr val="565658"/>
              </a:solidFill>
            </a:ln>
          </p:spPr>
          <p:txBody>
            <a:bodyPr wrap="square" lIns="0" tIns="0" rIns="0" bIns="0" rtlCol="0"/>
            <a:lstStyle/>
            <a:p/>
          </p:txBody>
        </p:sp>
        <p:sp>
          <p:nvSpPr>
            <p:cNvPr id="5167" name="object 5167" descr=""/>
            <p:cNvSpPr/>
            <p:nvPr/>
          </p:nvSpPr>
          <p:spPr>
            <a:xfrm>
              <a:off x="2295982" y="8320960"/>
              <a:ext cx="0" cy="1270"/>
            </a:xfrm>
            <a:custGeom>
              <a:avLst/>
              <a:gdLst/>
              <a:ahLst/>
              <a:cxnLst/>
              <a:rect l="l" t="t" r="r" b="b"/>
              <a:pathLst>
                <a:path w="0" h="1270">
                  <a:moveTo>
                    <a:pt x="0" y="0"/>
                  </a:moveTo>
                  <a:lnTo>
                    <a:pt x="0" y="1066"/>
                  </a:lnTo>
                </a:path>
              </a:pathLst>
            </a:custGeom>
            <a:ln w="3175">
              <a:solidFill>
                <a:srgbClr val="565658"/>
              </a:solidFill>
            </a:ln>
          </p:spPr>
          <p:txBody>
            <a:bodyPr wrap="square" lIns="0" tIns="0" rIns="0" bIns="0" rtlCol="0"/>
            <a:lstStyle/>
            <a:p/>
          </p:txBody>
        </p:sp>
        <p:sp>
          <p:nvSpPr>
            <p:cNvPr id="5168" name="object 5168" descr=""/>
            <p:cNvSpPr/>
            <p:nvPr/>
          </p:nvSpPr>
          <p:spPr>
            <a:xfrm>
              <a:off x="2340766" y="8320854"/>
              <a:ext cx="1270" cy="635"/>
            </a:xfrm>
            <a:custGeom>
              <a:avLst/>
              <a:gdLst/>
              <a:ahLst/>
              <a:cxnLst/>
              <a:rect l="l" t="t" r="r" b="b"/>
              <a:pathLst>
                <a:path w="1269" h="634">
                  <a:moveTo>
                    <a:pt x="0" y="12"/>
                  </a:moveTo>
                  <a:lnTo>
                    <a:pt x="317" y="12"/>
                  </a:lnTo>
                  <a:lnTo>
                    <a:pt x="596" y="0"/>
                  </a:lnTo>
                </a:path>
              </a:pathLst>
            </a:custGeom>
            <a:ln w="3175">
              <a:solidFill>
                <a:srgbClr val="565658"/>
              </a:solidFill>
            </a:ln>
          </p:spPr>
          <p:txBody>
            <a:bodyPr wrap="square" lIns="0" tIns="0" rIns="0" bIns="0" rtlCol="0"/>
            <a:lstStyle/>
            <a:p/>
          </p:txBody>
        </p:sp>
        <p:sp>
          <p:nvSpPr>
            <p:cNvPr id="5169" name="object 5169" descr=""/>
            <p:cNvSpPr/>
            <p:nvPr/>
          </p:nvSpPr>
          <p:spPr>
            <a:xfrm>
              <a:off x="2295979" y="8322026"/>
              <a:ext cx="32384" cy="0"/>
            </a:xfrm>
            <a:custGeom>
              <a:avLst/>
              <a:gdLst/>
              <a:ahLst/>
              <a:cxnLst/>
              <a:rect l="l" t="t" r="r" b="b"/>
              <a:pathLst>
                <a:path w="32385" h="0">
                  <a:moveTo>
                    <a:pt x="32385" y="0"/>
                  </a:moveTo>
                  <a:lnTo>
                    <a:pt x="0" y="0"/>
                  </a:lnTo>
                </a:path>
              </a:pathLst>
            </a:custGeom>
            <a:ln w="3175">
              <a:solidFill>
                <a:srgbClr val="565658"/>
              </a:solidFill>
            </a:ln>
          </p:spPr>
          <p:txBody>
            <a:bodyPr wrap="square" lIns="0" tIns="0" rIns="0" bIns="0" rtlCol="0"/>
            <a:lstStyle/>
            <a:p/>
          </p:txBody>
        </p:sp>
        <p:sp>
          <p:nvSpPr>
            <p:cNvPr id="5170" name="object 5170" descr=""/>
            <p:cNvSpPr/>
            <p:nvPr/>
          </p:nvSpPr>
          <p:spPr>
            <a:xfrm>
              <a:off x="2230955" y="8314311"/>
              <a:ext cx="0" cy="6985"/>
            </a:xfrm>
            <a:custGeom>
              <a:avLst/>
              <a:gdLst/>
              <a:ahLst/>
              <a:cxnLst/>
              <a:rect l="l" t="t" r="r" b="b"/>
              <a:pathLst>
                <a:path w="0" h="6984">
                  <a:moveTo>
                    <a:pt x="0" y="0"/>
                  </a:moveTo>
                  <a:lnTo>
                    <a:pt x="0" y="6540"/>
                  </a:lnTo>
                </a:path>
              </a:pathLst>
            </a:custGeom>
            <a:ln w="3175">
              <a:solidFill>
                <a:srgbClr val="565658"/>
              </a:solidFill>
            </a:ln>
          </p:spPr>
          <p:txBody>
            <a:bodyPr wrap="square" lIns="0" tIns="0" rIns="0" bIns="0" rtlCol="0"/>
            <a:lstStyle/>
            <a:p/>
          </p:txBody>
        </p:sp>
        <p:sp>
          <p:nvSpPr>
            <p:cNvPr id="5171" name="object 5171" descr=""/>
            <p:cNvSpPr/>
            <p:nvPr/>
          </p:nvSpPr>
          <p:spPr>
            <a:xfrm>
              <a:off x="2275257" y="8320960"/>
              <a:ext cx="0" cy="1270"/>
            </a:xfrm>
            <a:custGeom>
              <a:avLst/>
              <a:gdLst/>
              <a:ahLst/>
              <a:cxnLst/>
              <a:rect l="l" t="t" r="r" b="b"/>
              <a:pathLst>
                <a:path w="0" h="1270">
                  <a:moveTo>
                    <a:pt x="0" y="1066"/>
                  </a:moveTo>
                  <a:lnTo>
                    <a:pt x="0" y="761"/>
                  </a:lnTo>
                  <a:lnTo>
                    <a:pt x="0" y="419"/>
                  </a:lnTo>
                  <a:lnTo>
                    <a:pt x="0" y="0"/>
                  </a:lnTo>
                </a:path>
              </a:pathLst>
            </a:custGeom>
            <a:ln w="3175">
              <a:solidFill>
                <a:srgbClr val="565658"/>
              </a:solidFill>
            </a:ln>
          </p:spPr>
          <p:txBody>
            <a:bodyPr wrap="square" lIns="0" tIns="0" rIns="0" bIns="0" rtlCol="0"/>
            <a:lstStyle/>
            <a:p/>
          </p:txBody>
        </p:sp>
        <p:sp>
          <p:nvSpPr>
            <p:cNvPr id="5172" name="object 5172" descr=""/>
            <p:cNvSpPr/>
            <p:nvPr/>
          </p:nvSpPr>
          <p:spPr>
            <a:xfrm>
              <a:off x="2230955" y="8320841"/>
              <a:ext cx="1270" cy="635"/>
            </a:xfrm>
            <a:custGeom>
              <a:avLst/>
              <a:gdLst/>
              <a:ahLst/>
              <a:cxnLst/>
              <a:rect l="l" t="t" r="r" b="b"/>
              <a:pathLst>
                <a:path w="1269" h="634">
                  <a:moveTo>
                    <a:pt x="0" y="0"/>
                  </a:moveTo>
                  <a:lnTo>
                    <a:pt x="304" y="12"/>
                  </a:lnTo>
                  <a:lnTo>
                    <a:pt x="685" y="38"/>
                  </a:lnTo>
                </a:path>
              </a:pathLst>
            </a:custGeom>
            <a:ln w="3175">
              <a:solidFill>
                <a:srgbClr val="565658"/>
              </a:solidFill>
            </a:ln>
          </p:spPr>
          <p:txBody>
            <a:bodyPr wrap="square" lIns="0" tIns="0" rIns="0" bIns="0" rtlCol="0"/>
            <a:lstStyle/>
            <a:p/>
          </p:txBody>
        </p:sp>
        <p:sp>
          <p:nvSpPr>
            <p:cNvPr id="5173" name="object 5173" descr=""/>
            <p:cNvSpPr/>
            <p:nvPr/>
          </p:nvSpPr>
          <p:spPr>
            <a:xfrm>
              <a:off x="2244472" y="8322026"/>
              <a:ext cx="31115" cy="0"/>
            </a:xfrm>
            <a:custGeom>
              <a:avLst/>
              <a:gdLst/>
              <a:ahLst/>
              <a:cxnLst/>
              <a:rect l="l" t="t" r="r" b="b"/>
              <a:pathLst>
                <a:path w="31114" h="0">
                  <a:moveTo>
                    <a:pt x="30784" y="0"/>
                  </a:moveTo>
                  <a:lnTo>
                    <a:pt x="0" y="0"/>
                  </a:lnTo>
                </a:path>
              </a:pathLst>
            </a:custGeom>
            <a:ln w="3175">
              <a:solidFill>
                <a:srgbClr val="565658"/>
              </a:solidFill>
            </a:ln>
          </p:spPr>
          <p:txBody>
            <a:bodyPr wrap="square" lIns="0" tIns="0" rIns="0" bIns="0" rtlCol="0"/>
            <a:lstStyle/>
            <a:p/>
          </p:txBody>
        </p:sp>
        <p:sp>
          <p:nvSpPr>
            <p:cNvPr id="5174" name="object 5174" descr=""/>
            <p:cNvSpPr/>
            <p:nvPr/>
          </p:nvSpPr>
          <p:spPr>
            <a:xfrm>
              <a:off x="2340267" y="8320841"/>
              <a:ext cx="1270" cy="1270"/>
            </a:xfrm>
            <a:custGeom>
              <a:avLst/>
              <a:gdLst/>
              <a:ahLst/>
              <a:cxnLst/>
              <a:rect l="l" t="t" r="r" b="b"/>
              <a:pathLst>
                <a:path w="1269" h="1270">
                  <a:moveTo>
                    <a:pt x="1181" y="0"/>
                  </a:moveTo>
                  <a:lnTo>
                    <a:pt x="1092" y="457"/>
                  </a:lnTo>
                  <a:lnTo>
                    <a:pt x="850" y="850"/>
                  </a:lnTo>
                  <a:lnTo>
                    <a:pt x="457" y="1104"/>
                  </a:lnTo>
                  <a:lnTo>
                    <a:pt x="0" y="1206"/>
                  </a:lnTo>
                </a:path>
              </a:pathLst>
            </a:custGeom>
            <a:ln w="3175">
              <a:solidFill>
                <a:srgbClr val="565658"/>
              </a:solidFill>
            </a:ln>
          </p:spPr>
          <p:txBody>
            <a:bodyPr wrap="square" lIns="0" tIns="0" rIns="0" bIns="0" rtlCol="0"/>
            <a:lstStyle/>
            <a:p/>
          </p:txBody>
        </p:sp>
        <p:sp>
          <p:nvSpPr>
            <p:cNvPr id="5175" name="object 5175" descr=""/>
            <p:cNvSpPr/>
            <p:nvPr/>
          </p:nvSpPr>
          <p:spPr>
            <a:xfrm>
              <a:off x="2294813" y="8321150"/>
              <a:ext cx="1270" cy="1270"/>
            </a:xfrm>
            <a:custGeom>
              <a:avLst/>
              <a:gdLst/>
              <a:ahLst/>
              <a:cxnLst/>
              <a:rect l="l" t="t" r="r" b="b"/>
              <a:pathLst>
                <a:path w="1269" h="1270">
                  <a:moveTo>
                    <a:pt x="1168" y="876"/>
                  </a:moveTo>
                  <a:lnTo>
                    <a:pt x="990" y="876"/>
                  </a:lnTo>
                  <a:lnTo>
                    <a:pt x="647" y="774"/>
                  </a:lnTo>
                  <a:lnTo>
                    <a:pt x="266" y="457"/>
                  </a:lnTo>
                  <a:lnTo>
                    <a:pt x="0" y="0"/>
                  </a:lnTo>
                </a:path>
              </a:pathLst>
            </a:custGeom>
            <a:ln w="3175">
              <a:solidFill>
                <a:srgbClr val="565658"/>
              </a:solidFill>
            </a:ln>
          </p:spPr>
          <p:txBody>
            <a:bodyPr wrap="square" lIns="0" tIns="0" rIns="0" bIns="0" rtlCol="0"/>
            <a:lstStyle/>
            <a:p/>
          </p:txBody>
        </p:sp>
        <p:sp>
          <p:nvSpPr>
            <p:cNvPr id="5176" name="object 5176" descr=""/>
            <p:cNvSpPr/>
            <p:nvPr/>
          </p:nvSpPr>
          <p:spPr>
            <a:xfrm>
              <a:off x="2230953" y="8320845"/>
              <a:ext cx="1270" cy="1270"/>
            </a:xfrm>
            <a:custGeom>
              <a:avLst/>
              <a:gdLst/>
              <a:ahLst/>
              <a:cxnLst/>
              <a:rect l="l" t="t" r="r" b="b"/>
              <a:pathLst>
                <a:path w="1269" h="1270">
                  <a:moveTo>
                    <a:pt x="1193" y="1181"/>
                  </a:moveTo>
                  <a:lnTo>
                    <a:pt x="761" y="1104"/>
                  </a:lnTo>
                  <a:lnTo>
                    <a:pt x="368" y="850"/>
                  </a:lnTo>
                  <a:lnTo>
                    <a:pt x="101" y="457"/>
                  </a:lnTo>
                  <a:lnTo>
                    <a:pt x="0" y="0"/>
                  </a:lnTo>
                </a:path>
              </a:pathLst>
            </a:custGeom>
            <a:ln w="3175">
              <a:solidFill>
                <a:srgbClr val="565658"/>
              </a:solidFill>
            </a:ln>
          </p:spPr>
          <p:txBody>
            <a:bodyPr wrap="square" lIns="0" tIns="0" rIns="0" bIns="0" rtlCol="0"/>
            <a:lstStyle/>
            <a:p/>
          </p:txBody>
        </p:sp>
        <p:sp>
          <p:nvSpPr>
            <p:cNvPr id="5177" name="object 5177" descr=""/>
            <p:cNvSpPr/>
            <p:nvPr/>
          </p:nvSpPr>
          <p:spPr>
            <a:xfrm>
              <a:off x="2275243" y="8321151"/>
              <a:ext cx="1270" cy="1270"/>
            </a:xfrm>
            <a:custGeom>
              <a:avLst/>
              <a:gdLst/>
              <a:ahLst/>
              <a:cxnLst/>
              <a:rect l="l" t="t" r="r" b="b"/>
              <a:pathLst>
                <a:path w="1269" h="1270">
                  <a:moveTo>
                    <a:pt x="1155" y="0"/>
                  </a:moveTo>
                  <a:lnTo>
                    <a:pt x="939" y="419"/>
                  </a:lnTo>
                  <a:lnTo>
                    <a:pt x="609" y="736"/>
                  </a:lnTo>
                  <a:lnTo>
                    <a:pt x="190" y="876"/>
                  </a:lnTo>
                  <a:lnTo>
                    <a:pt x="0" y="876"/>
                  </a:lnTo>
                </a:path>
              </a:pathLst>
            </a:custGeom>
            <a:ln w="3175">
              <a:solidFill>
                <a:srgbClr val="565658"/>
              </a:solidFill>
            </a:ln>
          </p:spPr>
          <p:txBody>
            <a:bodyPr wrap="square" lIns="0" tIns="0" rIns="0" bIns="0" rtlCol="0"/>
            <a:lstStyle/>
            <a:p/>
          </p:txBody>
        </p:sp>
        <p:sp>
          <p:nvSpPr>
            <p:cNvPr id="5178" name="object 5178" descr=""/>
            <p:cNvSpPr/>
            <p:nvPr/>
          </p:nvSpPr>
          <p:spPr>
            <a:xfrm>
              <a:off x="2356228" y="8305965"/>
              <a:ext cx="1270" cy="1270"/>
            </a:xfrm>
            <a:custGeom>
              <a:avLst/>
              <a:gdLst/>
              <a:ahLst/>
              <a:cxnLst/>
              <a:rect l="l" t="t" r="r" b="b"/>
              <a:pathLst>
                <a:path w="1269" h="1270">
                  <a:moveTo>
                    <a:pt x="1206" y="0"/>
                  </a:moveTo>
                  <a:lnTo>
                    <a:pt x="1104" y="469"/>
                  </a:lnTo>
                  <a:lnTo>
                    <a:pt x="876" y="863"/>
                  </a:lnTo>
                  <a:lnTo>
                    <a:pt x="469" y="1130"/>
                  </a:lnTo>
                  <a:lnTo>
                    <a:pt x="0" y="1219"/>
                  </a:lnTo>
                </a:path>
              </a:pathLst>
            </a:custGeom>
            <a:ln w="3175">
              <a:solidFill>
                <a:srgbClr val="565658"/>
              </a:solidFill>
            </a:ln>
          </p:spPr>
          <p:txBody>
            <a:bodyPr wrap="square" lIns="0" tIns="0" rIns="0" bIns="0" rtlCol="0"/>
            <a:lstStyle/>
            <a:p/>
          </p:txBody>
        </p:sp>
        <p:sp>
          <p:nvSpPr>
            <p:cNvPr id="5179" name="object 5179" descr=""/>
            <p:cNvSpPr/>
            <p:nvPr/>
          </p:nvSpPr>
          <p:spPr>
            <a:xfrm>
              <a:off x="2348584" y="8306182"/>
              <a:ext cx="1270" cy="1270"/>
            </a:xfrm>
            <a:custGeom>
              <a:avLst/>
              <a:gdLst/>
              <a:ahLst/>
              <a:cxnLst/>
              <a:rect l="l" t="t" r="r" b="b"/>
              <a:pathLst>
                <a:path w="1269" h="1270">
                  <a:moveTo>
                    <a:pt x="876" y="0"/>
                  </a:moveTo>
                  <a:lnTo>
                    <a:pt x="774" y="393"/>
                  </a:lnTo>
                  <a:lnTo>
                    <a:pt x="584" y="723"/>
                  </a:lnTo>
                  <a:lnTo>
                    <a:pt x="304" y="927"/>
                  </a:lnTo>
                  <a:lnTo>
                    <a:pt x="0" y="1003"/>
                  </a:lnTo>
                </a:path>
              </a:pathLst>
            </a:custGeom>
            <a:ln w="3175">
              <a:solidFill>
                <a:srgbClr val="565658"/>
              </a:solidFill>
            </a:ln>
          </p:spPr>
          <p:txBody>
            <a:bodyPr wrap="square" lIns="0" tIns="0" rIns="0" bIns="0" rtlCol="0"/>
            <a:lstStyle/>
            <a:p/>
          </p:txBody>
        </p:sp>
        <p:sp>
          <p:nvSpPr>
            <p:cNvPr id="5180" name="object 5180" descr=""/>
            <p:cNvSpPr/>
            <p:nvPr/>
          </p:nvSpPr>
          <p:spPr>
            <a:xfrm>
              <a:off x="2348586" y="8307180"/>
              <a:ext cx="8255" cy="0"/>
            </a:xfrm>
            <a:custGeom>
              <a:avLst/>
              <a:gdLst/>
              <a:ahLst/>
              <a:cxnLst/>
              <a:rect l="l" t="t" r="r" b="b"/>
              <a:pathLst>
                <a:path w="8255" h="0">
                  <a:moveTo>
                    <a:pt x="7658" y="0"/>
                  </a:moveTo>
                  <a:lnTo>
                    <a:pt x="7442" y="0"/>
                  </a:lnTo>
                  <a:lnTo>
                    <a:pt x="5499" y="0"/>
                  </a:lnTo>
                  <a:lnTo>
                    <a:pt x="4394" y="0"/>
                  </a:lnTo>
                  <a:lnTo>
                    <a:pt x="0" y="0"/>
                  </a:lnTo>
                </a:path>
              </a:pathLst>
            </a:custGeom>
            <a:ln w="3175">
              <a:solidFill>
                <a:srgbClr val="565658"/>
              </a:solidFill>
            </a:ln>
          </p:spPr>
          <p:txBody>
            <a:bodyPr wrap="square" lIns="0" tIns="0" rIns="0" bIns="0" rtlCol="0"/>
            <a:lstStyle/>
            <a:p/>
          </p:txBody>
        </p:sp>
        <p:sp>
          <p:nvSpPr>
            <p:cNvPr id="5181" name="object 5181" descr=""/>
            <p:cNvSpPr/>
            <p:nvPr/>
          </p:nvSpPr>
          <p:spPr>
            <a:xfrm>
              <a:off x="2341454" y="8307180"/>
              <a:ext cx="7620" cy="7620"/>
            </a:xfrm>
            <a:custGeom>
              <a:avLst/>
              <a:gdLst/>
              <a:ahLst/>
              <a:cxnLst/>
              <a:rect l="l" t="t" r="r" b="b"/>
              <a:pathLst>
                <a:path w="7619" h="7620">
                  <a:moveTo>
                    <a:pt x="7137" y="0"/>
                  </a:moveTo>
                  <a:lnTo>
                    <a:pt x="317" y="5003"/>
                  </a:lnTo>
                  <a:lnTo>
                    <a:pt x="0" y="7112"/>
                  </a:lnTo>
                </a:path>
              </a:pathLst>
            </a:custGeom>
            <a:ln w="3175">
              <a:solidFill>
                <a:srgbClr val="565658"/>
              </a:solidFill>
            </a:ln>
          </p:spPr>
          <p:txBody>
            <a:bodyPr wrap="square" lIns="0" tIns="0" rIns="0" bIns="0" rtlCol="0"/>
            <a:lstStyle/>
            <a:p/>
          </p:txBody>
        </p:sp>
        <p:sp>
          <p:nvSpPr>
            <p:cNvPr id="5182" name="object 5182" descr=""/>
            <p:cNvSpPr/>
            <p:nvPr/>
          </p:nvSpPr>
          <p:spPr>
            <a:xfrm>
              <a:off x="2216458" y="8307180"/>
              <a:ext cx="7620" cy="0"/>
            </a:xfrm>
            <a:custGeom>
              <a:avLst/>
              <a:gdLst/>
              <a:ahLst/>
              <a:cxnLst/>
              <a:rect l="l" t="t" r="r" b="b"/>
              <a:pathLst>
                <a:path w="7619" h="0">
                  <a:moveTo>
                    <a:pt x="7378" y="0"/>
                  </a:moveTo>
                  <a:lnTo>
                    <a:pt x="3047" y="0"/>
                  </a:lnTo>
                  <a:lnTo>
                    <a:pt x="1981" y="0"/>
                  </a:lnTo>
                  <a:lnTo>
                    <a:pt x="126" y="0"/>
                  </a:lnTo>
                  <a:lnTo>
                    <a:pt x="0" y="0"/>
                  </a:lnTo>
                </a:path>
              </a:pathLst>
            </a:custGeom>
            <a:ln w="3175">
              <a:solidFill>
                <a:srgbClr val="565658"/>
              </a:solidFill>
            </a:ln>
          </p:spPr>
          <p:txBody>
            <a:bodyPr wrap="square" lIns="0" tIns="0" rIns="0" bIns="0" rtlCol="0"/>
            <a:lstStyle/>
            <a:p/>
          </p:txBody>
        </p:sp>
        <p:sp>
          <p:nvSpPr>
            <p:cNvPr id="5183" name="object 5183" descr=""/>
            <p:cNvSpPr/>
            <p:nvPr/>
          </p:nvSpPr>
          <p:spPr>
            <a:xfrm>
              <a:off x="2341448" y="8320841"/>
              <a:ext cx="1270" cy="0"/>
            </a:xfrm>
            <a:custGeom>
              <a:avLst/>
              <a:gdLst/>
              <a:ahLst/>
              <a:cxnLst/>
              <a:rect l="l" t="t" r="r" b="b"/>
              <a:pathLst>
                <a:path w="1269" h="0">
                  <a:moveTo>
                    <a:pt x="0" y="0"/>
                  </a:moveTo>
                  <a:lnTo>
                    <a:pt x="342" y="0"/>
                  </a:lnTo>
                  <a:lnTo>
                    <a:pt x="749" y="0"/>
                  </a:lnTo>
                  <a:lnTo>
                    <a:pt x="1193" y="0"/>
                  </a:lnTo>
                </a:path>
              </a:pathLst>
            </a:custGeom>
            <a:ln w="3175">
              <a:solidFill>
                <a:srgbClr val="565658"/>
              </a:solidFill>
            </a:ln>
          </p:spPr>
          <p:txBody>
            <a:bodyPr wrap="square" lIns="0" tIns="0" rIns="0" bIns="0" rtlCol="0"/>
            <a:lstStyle/>
            <a:p/>
          </p:txBody>
        </p:sp>
        <p:sp>
          <p:nvSpPr>
            <p:cNvPr id="5184" name="object 5184" descr=""/>
            <p:cNvSpPr/>
            <p:nvPr/>
          </p:nvSpPr>
          <p:spPr>
            <a:xfrm>
              <a:off x="2215263" y="8305961"/>
              <a:ext cx="1270" cy="1270"/>
            </a:xfrm>
            <a:custGeom>
              <a:avLst/>
              <a:gdLst/>
              <a:ahLst/>
              <a:cxnLst/>
              <a:rect l="l" t="t" r="r" b="b"/>
              <a:pathLst>
                <a:path w="1269" h="1270">
                  <a:moveTo>
                    <a:pt x="1193" y="1219"/>
                  </a:moveTo>
                  <a:lnTo>
                    <a:pt x="749" y="1143"/>
                  </a:lnTo>
                  <a:lnTo>
                    <a:pt x="355" y="876"/>
                  </a:lnTo>
                  <a:lnTo>
                    <a:pt x="88" y="482"/>
                  </a:lnTo>
                  <a:lnTo>
                    <a:pt x="0" y="0"/>
                  </a:lnTo>
                </a:path>
              </a:pathLst>
            </a:custGeom>
            <a:ln w="3175">
              <a:solidFill>
                <a:srgbClr val="565658"/>
              </a:solidFill>
            </a:ln>
          </p:spPr>
          <p:txBody>
            <a:bodyPr wrap="square" lIns="0" tIns="0" rIns="0" bIns="0" rtlCol="0"/>
            <a:lstStyle/>
            <a:p/>
          </p:txBody>
        </p:sp>
        <p:sp>
          <p:nvSpPr>
            <p:cNvPr id="5185" name="object 5185" descr=""/>
            <p:cNvSpPr/>
            <p:nvPr/>
          </p:nvSpPr>
          <p:spPr>
            <a:xfrm>
              <a:off x="2342626" y="8321945"/>
              <a:ext cx="0" cy="635"/>
            </a:xfrm>
            <a:custGeom>
              <a:avLst/>
              <a:gdLst/>
              <a:ahLst/>
              <a:cxnLst/>
              <a:rect l="l" t="t" r="r" b="b"/>
              <a:pathLst>
                <a:path w="0" h="634">
                  <a:moveTo>
                    <a:pt x="0" y="0"/>
                  </a:moveTo>
                  <a:lnTo>
                    <a:pt x="0" y="88"/>
                  </a:lnTo>
                </a:path>
              </a:pathLst>
            </a:custGeom>
            <a:ln w="3175">
              <a:solidFill>
                <a:srgbClr val="565658"/>
              </a:solidFill>
            </a:ln>
          </p:spPr>
          <p:txBody>
            <a:bodyPr wrap="square" lIns="0" tIns="0" rIns="0" bIns="0" rtlCol="0"/>
            <a:lstStyle/>
            <a:p/>
          </p:txBody>
        </p:sp>
        <p:sp>
          <p:nvSpPr>
            <p:cNvPr id="5186" name="object 5186" descr=""/>
            <p:cNvSpPr/>
            <p:nvPr/>
          </p:nvSpPr>
          <p:spPr>
            <a:xfrm>
              <a:off x="2216297" y="8307178"/>
              <a:ext cx="635" cy="1270"/>
            </a:xfrm>
            <a:custGeom>
              <a:avLst/>
              <a:gdLst/>
              <a:ahLst/>
              <a:cxnLst/>
              <a:rect l="l" t="t" r="r" b="b"/>
              <a:pathLst>
                <a:path w="635" h="1270">
                  <a:moveTo>
                    <a:pt x="0" y="1193"/>
                  </a:moveTo>
                  <a:lnTo>
                    <a:pt x="38" y="812"/>
                  </a:lnTo>
                  <a:lnTo>
                    <a:pt x="63" y="469"/>
                  </a:lnTo>
                  <a:lnTo>
                    <a:pt x="101" y="177"/>
                  </a:lnTo>
                  <a:lnTo>
                    <a:pt x="127" y="25"/>
                  </a:lnTo>
                </a:path>
              </a:pathLst>
            </a:custGeom>
            <a:ln w="3175">
              <a:solidFill>
                <a:srgbClr val="565658"/>
              </a:solidFill>
            </a:ln>
          </p:spPr>
          <p:txBody>
            <a:bodyPr wrap="square" lIns="0" tIns="0" rIns="0" bIns="0" rtlCol="0"/>
            <a:lstStyle/>
            <a:p/>
          </p:txBody>
        </p:sp>
        <p:sp>
          <p:nvSpPr>
            <p:cNvPr id="5187" name="object 5187" descr=""/>
            <p:cNvSpPr/>
            <p:nvPr/>
          </p:nvSpPr>
          <p:spPr>
            <a:xfrm>
              <a:off x="2340270" y="8322026"/>
              <a:ext cx="2540" cy="0"/>
            </a:xfrm>
            <a:custGeom>
              <a:avLst/>
              <a:gdLst/>
              <a:ahLst/>
              <a:cxnLst/>
              <a:rect l="l" t="t" r="r" b="b"/>
              <a:pathLst>
                <a:path w="2539" h="0">
                  <a:moveTo>
                    <a:pt x="0" y="0"/>
                  </a:moveTo>
                  <a:lnTo>
                    <a:pt x="177" y="0"/>
                  </a:lnTo>
                  <a:lnTo>
                    <a:pt x="698" y="0"/>
                  </a:lnTo>
                  <a:lnTo>
                    <a:pt x="1460" y="0"/>
                  </a:lnTo>
                  <a:lnTo>
                    <a:pt x="2362" y="0"/>
                  </a:lnTo>
                </a:path>
              </a:pathLst>
            </a:custGeom>
            <a:ln w="3175">
              <a:solidFill>
                <a:srgbClr val="565658"/>
              </a:solidFill>
            </a:ln>
          </p:spPr>
          <p:txBody>
            <a:bodyPr wrap="square" lIns="0" tIns="0" rIns="0" bIns="0" rtlCol="0"/>
            <a:lstStyle/>
            <a:p/>
          </p:txBody>
        </p:sp>
        <p:sp>
          <p:nvSpPr>
            <p:cNvPr id="5188" name="object 5188" descr=""/>
            <p:cNvSpPr/>
            <p:nvPr/>
          </p:nvSpPr>
          <p:spPr>
            <a:xfrm>
              <a:off x="2215103" y="8308333"/>
              <a:ext cx="1270" cy="635"/>
            </a:xfrm>
            <a:custGeom>
              <a:avLst/>
              <a:gdLst/>
              <a:ahLst/>
              <a:cxnLst/>
              <a:rect l="l" t="t" r="r" b="b"/>
              <a:pathLst>
                <a:path w="1269" h="634">
                  <a:moveTo>
                    <a:pt x="1193" y="38"/>
                  </a:moveTo>
                  <a:lnTo>
                    <a:pt x="749" y="12"/>
                  </a:lnTo>
                  <a:lnTo>
                    <a:pt x="355" y="12"/>
                  </a:lnTo>
                  <a:lnTo>
                    <a:pt x="101" y="0"/>
                  </a:lnTo>
                </a:path>
              </a:pathLst>
            </a:custGeom>
            <a:ln w="3175">
              <a:solidFill>
                <a:srgbClr val="565658"/>
              </a:solidFill>
            </a:ln>
          </p:spPr>
          <p:txBody>
            <a:bodyPr wrap="square" lIns="0" tIns="0" rIns="0" bIns="0" rtlCol="0"/>
            <a:lstStyle/>
            <a:p/>
          </p:txBody>
        </p:sp>
        <p:sp>
          <p:nvSpPr>
            <p:cNvPr id="5189" name="object 5189" descr=""/>
            <p:cNvSpPr/>
            <p:nvPr/>
          </p:nvSpPr>
          <p:spPr>
            <a:xfrm>
              <a:off x="2276405" y="8320841"/>
              <a:ext cx="1905" cy="635"/>
            </a:xfrm>
            <a:custGeom>
              <a:avLst/>
              <a:gdLst/>
              <a:ahLst/>
              <a:cxnLst/>
              <a:rect l="l" t="t" r="r" b="b"/>
              <a:pathLst>
                <a:path w="1905" h="634">
                  <a:moveTo>
                    <a:pt x="1320" y="0"/>
                  </a:moveTo>
                  <a:lnTo>
                    <a:pt x="977" y="88"/>
                  </a:lnTo>
                  <a:lnTo>
                    <a:pt x="812" y="114"/>
                  </a:lnTo>
                  <a:lnTo>
                    <a:pt x="444" y="215"/>
                  </a:lnTo>
                  <a:lnTo>
                    <a:pt x="114" y="279"/>
                  </a:lnTo>
                </a:path>
              </a:pathLst>
            </a:custGeom>
            <a:ln w="3175">
              <a:solidFill>
                <a:srgbClr val="565658"/>
              </a:solidFill>
            </a:ln>
          </p:spPr>
          <p:txBody>
            <a:bodyPr wrap="square" lIns="0" tIns="0" rIns="0" bIns="0" rtlCol="0"/>
            <a:lstStyle/>
            <a:p/>
          </p:txBody>
        </p:sp>
        <p:sp>
          <p:nvSpPr>
            <p:cNvPr id="5190" name="object 5190" descr=""/>
            <p:cNvSpPr/>
            <p:nvPr/>
          </p:nvSpPr>
          <p:spPr>
            <a:xfrm>
              <a:off x="2356242" y="8307179"/>
              <a:ext cx="635" cy="635"/>
            </a:xfrm>
            <a:custGeom>
              <a:avLst/>
              <a:gdLst/>
              <a:ahLst/>
              <a:cxnLst/>
              <a:rect l="l" t="t" r="r" b="b"/>
              <a:pathLst>
                <a:path w="635" h="634">
                  <a:moveTo>
                    <a:pt x="101" y="596"/>
                  </a:moveTo>
                  <a:lnTo>
                    <a:pt x="88" y="444"/>
                  </a:lnTo>
                  <a:lnTo>
                    <a:pt x="50" y="190"/>
                  </a:lnTo>
                  <a:lnTo>
                    <a:pt x="25" y="25"/>
                  </a:lnTo>
                </a:path>
              </a:pathLst>
            </a:custGeom>
            <a:ln w="3175">
              <a:solidFill>
                <a:srgbClr val="565658"/>
              </a:solidFill>
            </a:ln>
          </p:spPr>
          <p:txBody>
            <a:bodyPr wrap="square" lIns="0" tIns="0" rIns="0" bIns="0" rtlCol="0"/>
            <a:lstStyle/>
            <a:p/>
          </p:txBody>
        </p:sp>
        <p:sp>
          <p:nvSpPr>
            <p:cNvPr id="5191" name="object 5191" descr=""/>
            <p:cNvSpPr/>
            <p:nvPr/>
          </p:nvSpPr>
          <p:spPr>
            <a:xfrm>
              <a:off x="2277725" y="8320841"/>
              <a:ext cx="0" cy="1270"/>
            </a:xfrm>
            <a:custGeom>
              <a:avLst/>
              <a:gdLst/>
              <a:ahLst/>
              <a:cxnLst/>
              <a:rect l="l" t="t" r="r" b="b"/>
              <a:pathLst>
                <a:path w="0" h="1270">
                  <a:moveTo>
                    <a:pt x="0" y="0"/>
                  </a:moveTo>
                  <a:lnTo>
                    <a:pt x="0" y="1206"/>
                  </a:lnTo>
                </a:path>
              </a:pathLst>
            </a:custGeom>
            <a:ln w="3175">
              <a:solidFill>
                <a:srgbClr val="565658"/>
              </a:solidFill>
            </a:ln>
          </p:spPr>
          <p:txBody>
            <a:bodyPr wrap="square" lIns="0" tIns="0" rIns="0" bIns="0" rtlCol="0"/>
            <a:lstStyle/>
            <a:p/>
          </p:txBody>
        </p:sp>
        <p:sp>
          <p:nvSpPr>
            <p:cNvPr id="5192" name="object 5192" descr=""/>
            <p:cNvSpPr/>
            <p:nvPr/>
          </p:nvSpPr>
          <p:spPr>
            <a:xfrm>
              <a:off x="2356340" y="8307143"/>
              <a:ext cx="1270" cy="635"/>
            </a:xfrm>
            <a:custGeom>
              <a:avLst/>
              <a:gdLst/>
              <a:ahLst/>
              <a:cxnLst/>
              <a:rect l="l" t="t" r="r" b="b"/>
              <a:pathLst>
                <a:path w="1269" h="634">
                  <a:moveTo>
                    <a:pt x="1193" y="0"/>
                  </a:moveTo>
                  <a:lnTo>
                    <a:pt x="1104" y="241"/>
                  </a:lnTo>
                  <a:lnTo>
                    <a:pt x="863" y="431"/>
                  </a:lnTo>
                  <a:lnTo>
                    <a:pt x="457" y="584"/>
                  </a:lnTo>
                  <a:lnTo>
                    <a:pt x="0" y="634"/>
                  </a:lnTo>
                </a:path>
              </a:pathLst>
            </a:custGeom>
            <a:ln w="3175">
              <a:solidFill>
                <a:srgbClr val="565658"/>
              </a:solidFill>
            </a:ln>
          </p:spPr>
          <p:txBody>
            <a:bodyPr wrap="square" lIns="0" tIns="0" rIns="0" bIns="0" rtlCol="0"/>
            <a:lstStyle/>
            <a:p/>
          </p:txBody>
        </p:sp>
        <p:sp>
          <p:nvSpPr>
            <p:cNvPr id="5193" name="object 5193" descr=""/>
            <p:cNvSpPr/>
            <p:nvPr/>
          </p:nvSpPr>
          <p:spPr>
            <a:xfrm>
              <a:off x="2275257" y="8322026"/>
              <a:ext cx="2540" cy="0"/>
            </a:xfrm>
            <a:custGeom>
              <a:avLst/>
              <a:gdLst/>
              <a:ahLst/>
              <a:cxnLst/>
              <a:rect l="l" t="t" r="r" b="b"/>
              <a:pathLst>
                <a:path w="2539" h="0">
                  <a:moveTo>
                    <a:pt x="0" y="0"/>
                  </a:moveTo>
                  <a:lnTo>
                    <a:pt x="241" y="0"/>
                  </a:lnTo>
                  <a:lnTo>
                    <a:pt x="850" y="0"/>
                  </a:lnTo>
                  <a:lnTo>
                    <a:pt x="1803" y="0"/>
                  </a:lnTo>
                  <a:lnTo>
                    <a:pt x="2463" y="0"/>
                  </a:lnTo>
                </a:path>
              </a:pathLst>
            </a:custGeom>
            <a:ln w="3175">
              <a:solidFill>
                <a:srgbClr val="565658"/>
              </a:solidFill>
            </a:ln>
          </p:spPr>
          <p:txBody>
            <a:bodyPr wrap="square" lIns="0" tIns="0" rIns="0" bIns="0" rtlCol="0"/>
            <a:lstStyle/>
            <a:p/>
          </p:txBody>
        </p:sp>
        <p:sp>
          <p:nvSpPr>
            <p:cNvPr id="5194" name="object 5194" descr=""/>
            <p:cNvSpPr/>
            <p:nvPr/>
          </p:nvSpPr>
          <p:spPr>
            <a:xfrm>
              <a:off x="2223837" y="8307180"/>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5195" name="object 5195" descr=""/>
            <p:cNvSpPr/>
            <p:nvPr/>
          </p:nvSpPr>
          <p:spPr>
            <a:xfrm>
              <a:off x="2229765" y="8320841"/>
              <a:ext cx="0" cy="1270"/>
            </a:xfrm>
            <a:custGeom>
              <a:avLst/>
              <a:gdLst/>
              <a:ahLst/>
              <a:cxnLst/>
              <a:rect l="l" t="t" r="r" b="b"/>
              <a:pathLst>
                <a:path w="0" h="1270">
                  <a:moveTo>
                    <a:pt x="0" y="0"/>
                  </a:moveTo>
                  <a:lnTo>
                    <a:pt x="0" y="1206"/>
                  </a:lnTo>
                </a:path>
              </a:pathLst>
            </a:custGeom>
            <a:ln w="3175">
              <a:solidFill>
                <a:srgbClr val="565658"/>
              </a:solidFill>
            </a:ln>
          </p:spPr>
          <p:txBody>
            <a:bodyPr wrap="square" lIns="0" tIns="0" rIns="0" bIns="0" rtlCol="0"/>
            <a:lstStyle/>
            <a:p/>
          </p:txBody>
        </p:sp>
        <p:sp>
          <p:nvSpPr>
            <p:cNvPr id="5196" name="object 5196" descr=""/>
            <p:cNvSpPr/>
            <p:nvPr/>
          </p:nvSpPr>
          <p:spPr>
            <a:xfrm>
              <a:off x="2356342" y="8307774"/>
              <a:ext cx="635" cy="635"/>
            </a:xfrm>
            <a:custGeom>
              <a:avLst/>
              <a:gdLst/>
              <a:ahLst/>
              <a:cxnLst/>
              <a:rect l="l" t="t" r="r" b="b"/>
              <a:pathLst>
                <a:path w="635" h="634">
                  <a:moveTo>
                    <a:pt x="50" y="596"/>
                  </a:moveTo>
                  <a:lnTo>
                    <a:pt x="38" y="355"/>
                  </a:lnTo>
                  <a:lnTo>
                    <a:pt x="12" y="139"/>
                  </a:lnTo>
                  <a:lnTo>
                    <a:pt x="0" y="0"/>
                  </a:lnTo>
                </a:path>
              </a:pathLst>
            </a:custGeom>
            <a:ln w="3175">
              <a:solidFill>
                <a:srgbClr val="565658"/>
              </a:solidFill>
            </a:ln>
          </p:spPr>
          <p:txBody>
            <a:bodyPr wrap="square" lIns="0" tIns="0" rIns="0" bIns="0" rtlCol="0"/>
            <a:lstStyle/>
            <a:p/>
          </p:txBody>
        </p:sp>
        <p:sp>
          <p:nvSpPr>
            <p:cNvPr id="5197" name="object 5197" descr=""/>
            <p:cNvSpPr/>
            <p:nvPr/>
          </p:nvSpPr>
          <p:spPr>
            <a:xfrm>
              <a:off x="2229765" y="8322026"/>
              <a:ext cx="2540" cy="0"/>
            </a:xfrm>
            <a:custGeom>
              <a:avLst/>
              <a:gdLst/>
              <a:ahLst/>
              <a:cxnLst/>
              <a:rect l="l" t="t" r="r" b="b"/>
              <a:pathLst>
                <a:path w="2539" h="0">
                  <a:moveTo>
                    <a:pt x="0" y="0"/>
                  </a:moveTo>
                  <a:lnTo>
                    <a:pt x="914" y="0"/>
                  </a:lnTo>
                  <a:lnTo>
                    <a:pt x="1701" y="0"/>
                  </a:lnTo>
                  <a:lnTo>
                    <a:pt x="2197" y="0"/>
                  </a:lnTo>
                  <a:lnTo>
                    <a:pt x="2374" y="0"/>
                  </a:lnTo>
                </a:path>
              </a:pathLst>
            </a:custGeom>
            <a:ln w="3175">
              <a:solidFill>
                <a:srgbClr val="565658"/>
              </a:solidFill>
            </a:ln>
          </p:spPr>
          <p:txBody>
            <a:bodyPr wrap="square" lIns="0" tIns="0" rIns="0" bIns="0" rtlCol="0"/>
            <a:lstStyle/>
            <a:p/>
          </p:txBody>
        </p:sp>
        <p:sp>
          <p:nvSpPr>
            <p:cNvPr id="5198" name="object 5198" descr=""/>
            <p:cNvSpPr/>
            <p:nvPr/>
          </p:nvSpPr>
          <p:spPr>
            <a:xfrm>
              <a:off x="2348591" y="8307180"/>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5199" name="object 5199" descr=""/>
            <p:cNvSpPr/>
            <p:nvPr/>
          </p:nvSpPr>
          <p:spPr>
            <a:xfrm>
              <a:off x="2291341" y="8312463"/>
              <a:ext cx="1270" cy="635"/>
            </a:xfrm>
            <a:custGeom>
              <a:avLst/>
              <a:gdLst/>
              <a:ahLst/>
              <a:cxnLst/>
              <a:rect l="l" t="t" r="r" b="b"/>
              <a:pathLst>
                <a:path w="1269" h="634">
                  <a:moveTo>
                    <a:pt x="1155" y="0"/>
                  </a:moveTo>
                  <a:lnTo>
                    <a:pt x="838" y="88"/>
                  </a:lnTo>
                  <a:lnTo>
                    <a:pt x="444" y="203"/>
                  </a:lnTo>
                  <a:lnTo>
                    <a:pt x="0" y="304"/>
                  </a:lnTo>
                </a:path>
              </a:pathLst>
            </a:custGeom>
            <a:ln w="3175">
              <a:solidFill>
                <a:srgbClr val="565658"/>
              </a:solidFill>
            </a:ln>
          </p:spPr>
          <p:txBody>
            <a:bodyPr wrap="square" lIns="0" tIns="0" rIns="0" bIns="0" rtlCol="0"/>
            <a:lstStyle/>
            <a:p/>
          </p:txBody>
        </p:sp>
        <p:sp>
          <p:nvSpPr>
            <p:cNvPr id="5200" name="object 5200" descr=""/>
            <p:cNvSpPr/>
            <p:nvPr/>
          </p:nvSpPr>
          <p:spPr>
            <a:xfrm>
              <a:off x="2342635" y="8308371"/>
              <a:ext cx="6350" cy="6350"/>
            </a:xfrm>
            <a:custGeom>
              <a:avLst/>
              <a:gdLst/>
              <a:ahLst/>
              <a:cxnLst/>
              <a:rect l="l" t="t" r="r" b="b"/>
              <a:pathLst>
                <a:path w="6350" h="6350">
                  <a:moveTo>
                    <a:pt x="5956" y="0"/>
                  </a:moveTo>
                  <a:lnTo>
                    <a:pt x="3670" y="444"/>
                  </a:lnTo>
                  <a:lnTo>
                    <a:pt x="1752" y="1739"/>
                  </a:lnTo>
                  <a:lnTo>
                    <a:pt x="457" y="3670"/>
                  </a:lnTo>
                  <a:lnTo>
                    <a:pt x="0" y="5943"/>
                  </a:lnTo>
                </a:path>
              </a:pathLst>
            </a:custGeom>
            <a:ln w="3175">
              <a:solidFill>
                <a:srgbClr val="565658"/>
              </a:solidFill>
            </a:ln>
          </p:spPr>
          <p:txBody>
            <a:bodyPr wrap="square" lIns="0" tIns="0" rIns="0" bIns="0" rtlCol="0"/>
            <a:lstStyle/>
            <a:p/>
          </p:txBody>
        </p:sp>
        <p:sp>
          <p:nvSpPr>
            <p:cNvPr id="5201" name="object 5201" descr=""/>
            <p:cNvSpPr/>
            <p:nvPr/>
          </p:nvSpPr>
          <p:spPr>
            <a:xfrm>
              <a:off x="2279887" y="8308368"/>
              <a:ext cx="12065" cy="4445"/>
            </a:xfrm>
            <a:custGeom>
              <a:avLst/>
              <a:gdLst/>
              <a:ahLst/>
              <a:cxnLst/>
              <a:rect l="l" t="t" r="r" b="b"/>
              <a:pathLst>
                <a:path w="12064" h="4445">
                  <a:moveTo>
                    <a:pt x="11468" y="4406"/>
                  </a:moveTo>
                  <a:lnTo>
                    <a:pt x="10261" y="2146"/>
                  </a:lnTo>
                  <a:lnTo>
                    <a:pt x="8229" y="571"/>
                  </a:lnTo>
                  <a:lnTo>
                    <a:pt x="5727" y="0"/>
                  </a:lnTo>
                  <a:lnTo>
                    <a:pt x="3213" y="571"/>
                  </a:lnTo>
                  <a:lnTo>
                    <a:pt x="1181" y="2146"/>
                  </a:lnTo>
                  <a:lnTo>
                    <a:pt x="0" y="4406"/>
                  </a:lnTo>
                </a:path>
              </a:pathLst>
            </a:custGeom>
            <a:ln w="3175">
              <a:solidFill>
                <a:srgbClr val="565658"/>
              </a:solidFill>
            </a:ln>
          </p:spPr>
          <p:txBody>
            <a:bodyPr wrap="square" lIns="0" tIns="0" rIns="0" bIns="0" rtlCol="0"/>
            <a:lstStyle/>
            <a:p/>
          </p:txBody>
        </p:sp>
        <p:sp>
          <p:nvSpPr>
            <p:cNvPr id="5202" name="object 5202" descr=""/>
            <p:cNvSpPr/>
            <p:nvPr/>
          </p:nvSpPr>
          <p:spPr>
            <a:xfrm>
              <a:off x="2341448" y="8314311"/>
              <a:ext cx="1270" cy="0"/>
            </a:xfrm>
            <a:custGeom>
              <a:avLst/>
              <a:gdLst/>
              <a:ahLst/>
              <a:cxnLst/>
              <a:rect l="l" t="t" r="r" b="b"/>
              <a:pathLst>
                <a:path w="1269" h="0">
                  <a:moveTo>
                    <a:pt x="0" y="0"/>
                  </a:moveTo>
                  <a:lnTo>
                    <a:pt x="342" y="0"/>
                  </a:lnTo>
                  <a:lnTo>
                    <a:pt x="749" y="0"/>
                  </a:lnTo>
                  <a:lnTo>
                    <a:pt x="1193" y="0"/>
                  </a:lnTo>
                </a:path>
              </a:pathLst>
            </a:custGeom>
            <a:ln w="3175">
              <a:solidFill>
                <a:srgbClr val="565658"/>
              </a:solidFill>
            </a:ln>
          </p:spPr>
          <p:txBody>
            <a:bodyPr wrap="square" lIns="0" tIns="0" rIns="0" bIns="0" rtlCol="0"/>
            <a:lstStyle/>
            <a:p/>
          </p:txBody>
        </p:sp>
        <p:sp>
          <p:nvSpPr>
            <p:cNvPr id="5203" name="object 5203" descr=""/>
            <p:cNvSpPr/>
            <p:nvPr/>
          </p:nvSpPr>
          <p:spPr>
            <a:xfrm>
              <a:off x="2278727" y="8312470"/>
              <a:ext cx="1270" cy="635"/>
            </a:xfrm>
            <a:custGeom>
              <a:avLst/>
              <a:gdLst/>
              <a:ahLst/>
              <a:cxnLst/>
              <a:rect l="l" t="t" r="r" b="b"/>
              <a:pathLst>
                <a:path w="1269" h="634">
                  <a:moveTo>
                    <a:pt x="1143" y="304"/>
                  </a:moveTo>
                  <a:lnTo>
                    <a:pt x="711" y="190"/>
                  </a:lnTo>
                  <a:lnTo>
                    <a:pt x="342" y="76"/>
                  </a:lnTo>
                  <a:lnTo>
                    <a:pt x="88" y="12"/>
                  </a:lnTo>
                </a:path>
              </a:pathLst>
            </a:custGeom>
            <a:ln w="3175">
              <a:solidFill>
                <a:srgbClr val="565658"/>
              </a:solidFill>
            </a:ln>
          </p:spPr>
          <p:txBody>
            <a:bodyPr wrap="square" lIns="0" tIns="0" rIns="0" bIns="0" rtlCol="0"/>
            <a:lstStyle/>
            <a:p/>
          </p:txBody>
        </p:sp>
        <p:sp>
          <p:nvSpPr>
            <p:cNvPr id="5204" name="object 5204" descr=""/>
            <p:cNvSpPr/>
            <p:nvPr/>
          </p:nvSpPr>
          <p:spPr>
            <a:xfrm>
              <a:off x="2293519" y="8320847"/>
              <a:ext cx="1905" cy="635"/>
            </a:xfrm>
            <a:custGeom>
              <a:avLst/>
              <a:gdLst/>
              <a:ahLst/>
              <a:cxnLst/>
              <a:rect l="l" t="t" r="r" b="b"/>
              <a:pathLst>
                <a:path w="1905" h="634">
                  <a:moveTo>
                    <a:pt x="1308" y="304"/>
                  </a:moveTo>
                  <a:lnTo>
                    <a:pt x="1155" y="292"/>
                  </a:lnTo>
                  <a:lnTo>
                    <a:pt x="1016" y="241"/>
                  </a:lnTo>
                  <a:lnTo>
                    <a:pt x="571" y="127"/>
                  </a:lnTo>
                  <a:lnTo>
                    <a:pt x="0" y="0"/>
                  </a:lnTo>
                </a:path>
              </a:pathLst>
            </a:custGeom>
            <a:ln w="3175">
              <a:solidFill>
                <a:srgbClr val="565658"/>
              </a:solidFill>
            </a:ln>
          </p:spPr>
          <p:txBody>
            <a:bodyPr wrap="square" lIns="0" tIns="0" rIns="0" bIns="0" rtlCol="0"/>
            <a:lstStyle/>
            <a:p/>
          </p:txBody>
        </p:sp>
        <p:sp>
          <p:nvSpPr>
            <p:cNvPr id="5205" name="object 5205" descr=""/>
            <p:cNvSpPr/>
            <p:nvPr/>
          </p:nvSpPr>
          <p:spPr>
            <a:xfrm>
              <a:off x="2229765" y="8314311"/>
              <a:ext cx="1270" cy="0"/>
            </a:xfrm>
            <a:custGeom>
              <a:avLst/>
              <a:gdLst/>
              <a:ahLst/>
              <a:cxnLst/>
              <a:rect l="l" t="t" r="r" b="b"/>
              <a:pathLst>
                <a:path w="1269" h="0">
                  <a:moveTo>
                    <a:pt x="0" y="0"/>
                  </a:moveTo>
                  <a:lnTo>
                    <a:pt x="457" y="0"/>
                  </a:lnTo>
                  <a:lnTo>
                    <a:pt x="850" y="0"/>
                  </a:lnTo>
                  <a:lnTo>
                    <a:pt x="1104" y="0"/>
                  </a:lnTo>
                </a:path>
              </a:pathLst>
            </a:custGeom>
            <a:ln w="3175">
              <a:solidFill>
                <a:srgbClr val="565658"/>
              </a:solidFill>
            </a:ln>
          </p:spPr>
          <p:txBody>
            <a:bodyPr wrap="square" lIns="0" tIns="0" rIns="0" bIns="0" rtlCol="0"/>
            <a:lstStyle/>
            <a:p/>
          </p:txBody>
        </p:sp>
        <p:sp>
          <p:nvSpPr>
            <p:cNvPr id="5206" name="object 5206" descr=""/>
            <p:cNvSpPr/>
            <p:nvPr/>
          </p:nvSpPr>
          <p:spPr>
            <a:xfrm>
              <a:off x="2229761" y="8320841"/>
              <a:ext cx="1270" cy="0"/>
            </a:xfrm>
            <a:custGeom>
              <a:avLst/>
              <a:gdLst/>
              <a:ahLst/>
              <a:cxnLst/>
              <a:rect l="l" t="t" r="r" b="b"/>
              <a:pathLst>
                <a:path w="1269" h="0">
                  <a:moveTo>
                    <a:pt x="1193" y="0"/>
                  </a:moveTo>
                  <a:lnTo>
                    <a:pt x="863" y="0"/>
                  </a:lnTo>
                  <a:lnTo>
                    <a:pt x="457" y="0"/>
                  </a:lnTo>
                  <a:lnTo>
                    <a:pt x="0" y="0"/>
                  </a:lnTo>
                </a:path>
              </a:pathLst>
            </a:custGeom>
            <a:ln w="3175">
              <a:solidFill>
                <a:srgbClr val="565658"/>
              </a:solidFill>
            </a:ln>
          </p:spPr>
          <p:txBody>
            <a:bodyPr wrap="square" lIns="0" tIns="0" rIns="0" bIns="0" rtlCol="0"/>
            <a:lstStyle/>
            <a:p/>
          </p:txBody>
        </p:sp>
        <p:sp>
          <p:nvSpPr>
            <p:cNvPr id="5207" name="object 5207" descr=""/>
            <p:cNvSpPr/>
            <p:nvPr/>
          </p:nvSpPr>
          <p:spPr>
            <a:xfrm>
              <a:off x="2223834" y="8308355"/>
              <a:ext cx="6350" cy="6350"/>
            </a:xfrm>
            <a:custGeom>
              <a:avLst/>
              <a:gdLst/>
              <a:ahLst/>
              <a:cxnLst/>
              <a:rect l="l" t="t" r="r" b="b"/>
              <a:pathLst>
                <a:path w="6350" h="6350">
                  <a:moveTo>
                    <a:pt x="5930" y="5956"/>
                  </a:moveTo>
                  <a:lnTo>
                    <a:pt x="5499" y="3670"/>
                  </a:lnTo>
                  <a:lnTo>
                    <a:pt x="4203" y="1765"/>
                  </a:lnTo>
                  <a:lnTo>
                    <a:pt x="2273" y="457"/>
                  </a:lnTo>
                  <a:lnTo>
                    <a:pt x="0" y="0"/>
                  </a:lnTo>
                </a:path>
              </a:pathLst>
            </a:custGeom>
            <a:ln w="3175">
              <a:solidFill>
                <a:srgbClr val="565658"/>
              </a:solidFill>
            </a:ln>
          </p:spPr>
          <p:txBody>
            <a:bodyPr wrap="square" lIns="0" tIns="0" rIns="0" bIns="0" rtlCol="0"/>
            <a:lstStyle/>
            <a:p/>
          </p:txBody>
        </p:sp>
        <p:sp>
          <p:nvSpPr>
            <p:cNvPr id="5208" name="object 5208" descr=""/>
            <p:cNvSpPr/>
            <p:nvPr/>
          </p:nvSpPr>
          <p:spPr>
            <a:xfrm>
              <a:off x="2215962" y="8320841"/>
              <a:ext cx="0" cy="1270"/>
            </a:xfrm>
            <a:custGeom>
              <a:avLst/>
              <a:gdLst/>
              <a:ahLst/>
              <a:cxnLst/>
              <a:rect l="l" t="t" r="r" b="b"/>
              <a:pathLst>
                <a:path w="0" h="1270">
                  <a:moveTo>
                    <a:pt x="0" y="0"/>
                  </a:moveTo>
                  <a:lnTo>
                    <a:pt x="0" y="1206"/>
                  </a:lnTo>
                </a:path>
              </a:pathLst>
            </a:custGeom>
            <a:ln w="3175">
              <a:solidFill>
                <a:srgbClr val="565658"/>
              </a:solidFill>
            </a:ln>
          </p:spPr>
          <p:txBody>
            <a:bodyPr wrap="square" lIns="0" tIns="0" rIns="0" bIns="0" rtlCol="0"/>
            <a:lstStyle/>
            <a:p/>
          </p:txBody>
        </p:sp>
        <p:sp>
          <p:nvSpPr>
            <p:cNvPr id="5209" name="object 5209" descr=""/>
            <p:cNvSpPr/>
            <p:nvPr/>
          </p:nvSpPr>
          <p:spPr>
            <a:xfrm>
              <a:off x="2293513" y="8320841"/>
              <a:ext cx="0" cy="1270"/>
            </a:xfrm>
            <a:custGeom>
              <a:avLst/>
              <a:gdLst/>
              <a:ahLst/>
              <a:cxnLst/>
              <a:rect l="l" t="t" r="r" b="b"/>
              <a:pathLst>
                <a:path w="0" h="1270">
                  <a:moveTo>
                    <a:pt x="0" y="0"/>
                  </a:moveTo>
                  <a:lnTo>
                    <a:pt x="0" y="1206"/>
                  </a:lnTo>
                </a:path>
              </a:pathLst>
            </a:custGeom>
            <a:ln w="3175">
              <a:solidFill>
                <a:srgbClr val="565658"/>
              </a:solidFill>
            </a:ln>
          </p:spPr>
          <p:txBody>
            <a:bodyPr wrap="square" lIns="0" tIns="0" rIns="0" bIns="0" rtlCol="0"/>
            <a:lstStyle/>
            <a:p/>
          </p:txBody>
        </p:sp>
        <p:sp>
          <p:nvSpPr>
            <p:cNvPr id="5210" name="object 5210" descr=""/>
            <p:cNvSpPr/>
            <p:nvPr/>
          </p:nvSpPr>
          <p:spPr>
            <a:xfrm>
              <a:off x="2293513" y="8322026"/>
              <a:ext cx="2540" cy="0"/>
            </a:xfrm>
            <a:custGeom>
              <a:avLst/>
              <a:gdLst/>
              <a:ahLst/>
              <a:cxnLst/>
              <a:rect l="l" t="t" r="r" b="b"/>
              <a:pathLst>
                <a:path w="2539" h="0">
                  <a:moveTo>
                    <a:pt x="0" y="0"/>
                  </a:moveTo>
                  <a:lnTo>
                    <a:pt x="1066" y="0"/>
                  </a:lnTo>
                  <a:lnTo>
                    <a:pt x="1905" y="0"/>
                  </a:lnTo>
                  <a:lnTo>
                    <a:pt x="2197" y="0"/>
                  </a:lnTo>
                  <a:lnTo>
                    <a:pt x="2374" y="0"/>
                  </a:lnTo>
                </a:path>
              </a:pathLst>
            </a:custGeom>
            <a:ln w="3175">
              <a:solidFill>
                <a:srgbClr val="565658"/>
              </a:solidFill>
            </a:ln>
          </p:spPr>
          <p:txBody>
            <a:bodyPr wrap="square" lIns="0" tIns="0" rIns="0" bIns="0" rtlCol="0"/>
            <a:lstStyle/>
            <a:p/>
          </p:txBody>
        </p:sp>
        <p:sp>
          <p:nvSpPr>
            <p:cNvPr id="5211" name="object 5211" descr=""/>
            <p:cNvSpPr/>
            <p:nvPr/>
          </p:nvSpPr>
          <p:spPr>
            <a:xfrm>
              <a:off x="2356393" y="8308321"/>
              <a:ext cx="1270" cy="635"/>
            </a:xfrm>
            <a:custGeom>
              <a:avLst/>
              <a:gdLst/>
              <a:ahLst/>
              <a:cxnLst/>
              <a:rect l="l" t="t" r="r" b="b"/>
              <a:pathLst>
                <a:path w="1269" h="634">
                  <a:moveTo>
                    <a:pt x="0" y="50"/>
                  </a:moveTo>
                  <a:lnTo>
                    <a:pt x="457" y="25"/>
                  </a:lnTo>
                  <a:lnTo>
                    <a:pt x="838" y="12"/>
                  </a:lnTo>
                  <a:lnTo>
                    <a:pt x="1104" y="12"/>
                  </a:lnTo>
                </a:path>
              </a:pathLst>
            </a:custGeom>
            <a:ln w="3175">
              <a:solidFill>
                <a:srgbClr val="565658"/>
              </a:solidFill>
            </a:ln>
          </p:spPr>
          <p:txBody>
            <a:bodyPr wrap="square" lIns="0" tIns="0" rIns="0" bIns="0" rtlCol="0"/>
            <a:lstStyle/>
            <a:p/>
          </p:txBody>
        </p:sp>
        <p:sp>
          <p:nvSpPr>
            <p:cNvPr id="5212" name="object 5212" descr=""/>
            <p:cNvSpPr/>
            <p:nvPr/>
          </p:nvSpPr>
          <p:spPr>
            <a:xfrm>
              <a:off x="2357534" y="8307143"/>
              <a:ext cx="635" cy="1270"/>
            </a:xfrm>
            <a:custGeom>
              <a:avLst/>
              <a:gdLst/>
              <a:ahLst/>
              <a:cxnLst/>
              <a:rect l="l" t="t" r="r" b="b"/>
              <a:pathLst>
                <a:path w="635" h="1270">
                  <a:moveTo>
                    <a:pt x="0" y="0"/>
                  </a:moveTo>
                  <a:lnTo>
                    <a:pt x="25" y="736"/>
                  </a:lnTo>
                  <a:lnTo>
                    <a:pt x="50" y="1181"/>
                  </a:lnTo>
                </a:path>
              </a:pathLst>
            </a:custGeom>
            <a:ln w="3175">
              <a:solidFill>
                <a:srgbClr val="565658"/>
              </a:solidFill>
            </a:ln>
          </p:spPr>
          <p:txBody>
            <a:bodyPr wrap="square" lIns="0" tIns="0" rIns="0" bIns="0" rtlCol="0"/>
            <a:lstStyle/>
            <a:p/>
          </p:txBody>
        </p:sp>
        <p:sp>
          <p:nvSpPr>
            <p:cNvPr id="5213" name="object 5213" descr=""/>
            <p:cNvSpPr/>
            <p:nvPr/>
          </p:nvSpPr>
          <p:spPr>
            <a:xfrm>
              <a:off x="2356898" y="8320786"/>
              <a:ext cx="1270" cy="1270"/>
            </a:xfrm>
            <a:custGeom>
              <a:avLst/>
              <a:gdLst/>
              <a:ahLst/>
              <a:cxnLst/>
              <a:rect l="l" t="t" r="r" b="b"/>
              <a:pathLst>
                <a:path w="1269" h="1270">
                  <a:moveTo>
                    <a:pt x="1193" y="0"/>
                  </a:moveTo>
                  <a:lnTo>
                    <a:pt x="1117" y="469"/>
                  </a:lnTo>
                  <a:lnTo>
                    <a:pt x="876" y="876"/>
                  </a:lnTo>
                  <a:lnTo>
                    <a:pt x="469" y="1155"/>
                  </a:lnTo>
                  <a:lnTo>
                    <a:pt x="0" y="1231"/>
                  </a:lnTo>
                </a:path>
              </a:pathLst>
            </a:custGeom>
            <a:ln w="3175">
              <a:solidFill>
                <a:srgbClr val="565658"/>
              </a:solidFill>
            </a:ln>
          </p:spPr>
          <p:txBody>
            <a:bodyPr wrap="square" lIns="0" tIns="0" rIns="0" bIns="0" rtlCol="0"/>
            <a:lstStyle/>
            <a:p/>
          </p:txBody>
        </p:sp>
        <p:sp>
          <p:nvSpPr>
            <p:cNvPr id="5214" name="object 5214" descr=""/>
            <p:cNvSpPr/>
            <p:nvPr/>
          </p:nvSpPr>
          <p:spPr>
            <a:xfrm>
              <a:off x="2356901" y="8320841"/>
              <a:ext cx="0" cy="1270"/>
            </a:xfrm>
            <a:custGeom>
              <a:avLst/>
              <a:gdLst/>
              <a:ahLst/>
              <a:cxnLst/>
              <a:rect l="l" t="t" r="r" b="b"/>
              <a:pathLst>
                <a:path w="0" h="1270">
                  <a:moveTo>
                    <a:pt x="0" y="0"/>
                  </a:moveTo>
                  <a:lnTo>
                    <a:pt x="0" y="1206"/>
                  </a:lnTo>
                </a:path>
              </a:pathLst>
            </a:custGeom>
            <a:ln w="3175">
              <a:solidFill>
                <a:srgbClr val="565658"/>
              </a:solidFill>
            </a:ln>
          </p:spPr>
          <p:txBody>
            <a:bodyPr wrap="square" lIns="0" tIns="0" rIns="0" bIns="0" rtlCol="0"/>
            <a:lstStyle/>
            <a:p/>
          </p:txBody>
        </p:sp>
        <p:sp>
          <p:nvSpPr>
            <p:cNvPr id="5215" name="object 5215" descr=""/>
            <p:cNvSpPr/>
            <p:nvPr/>
          </p:nvSpPr>
          <p:spPr>
            <a:xfrm>
              <a:off x="2356418" y="8308897"/>
              <a:ext cx="1270" cy="635"/>
            </a:xfrm>
            <a:custGeom>
              <a:avLst/>
              <a:gdLst/>
              <a:ahLst/>
              <a:cxnLst/>
              <a:rect l="l" t="t" r="r" b="b"/>
              <a:pathLst>
                <a:path w="1269" h="634">
                  <a:moveTo>
                    <a:pt x="0" y="50"/>
                  </a:moveTo>
                  <a:lnTo>
                    <a:pt x="444" y="38"/>
                  </a:lnTo>
                  <a:lnTo>
                    <a:pt x="825" y="25"/>
                  </a:lnTo>
                  <a:lnTo>
                    <a:pt x="1092" y="0"/>
                  </a:lnTo>
                </a:path>
              </a:pathLst>
            </a:custGeom>
            <a:ln w="3175">
              <a:solidFill>
                <a:srgbClr val="565658"/>
              </a:solidFill>
            </a:ln>
          </p:spPr>
          <p:txBody>
            <a:bodyPr wrap="square" lIns="0" tIns="0" rIns="0" bIns="0" rtlCol="0"/>
            <a:lstStyle/>
            <a:p/>
          </p:txBody>
        </p:sp>
        <p:sp>
          <p:nvSpPr>
            <p:cNvPr id="5216" name="object 5216" descr=""/>
            <p:cNvSpPr/>
            <p:nvPr/>
          </p:nvSpPr>
          <p:spPr>
            <a:xfrm>
              <a:off x="2214755" y="8320807"/>
              <a:ext cx="1270" cy="1270"/>
            </a:xfrm>
            <a:custGeom>
              <a:avLst/>
              <a:gdLst/>
              <a:ahLst/>
              <a:cxnLst/>
              <a:rect l="l" t="t" r="r" b="b"/>
              <a:pathLst>
                <a:path w="1269" h="1270">
                  <a:moveTo>
                    <a:pt x="1206" y="1219"/>
                  </a:moveTo>
                  <a:lnTo>
                    <a:pt x="749" y="1143"/>
                  </a:lnTo>
                  <a:lnTo>
                    <a:pt x="368" y="876"/>
                  </a:lnTo>
                  <a:lnTo>
                    <a:pt x="101" y="482"/>
                  </a:lnTo>
                  <a:lnTo>
                    <a:pt x="0" y="0"/>
                  </a:lnTo>
                </a:path>
              </a:pathLst>
            </a:custGeom>
            <a:ln w="3175">
              <a:solidFill>
                <a:srgbClr val="565658"/>
              </a:solidFill>
            </a:ln>
          </p:spPr>
          <p:txBody>
            <a:bodyPr wrap="square" lIns="0" tIns="0" rIns="0" bIns="0" rtlCol="0"/>
            <a:lstStyle/>
            <a:p/>
          </p:txBody>
        </p:sp>
        <p:sp>
          <p:nvSpPr>
            <p:cNvPr id="5217" name="object 5217" descr=""/>
            <p:cNvSpPr/>
            <p:nvPr/>
          </p:nvSpPr>
          <p:spPr>
            <a:xfrm>
              <a:off x="2356418" y="8308942"/>
              <a:ext cx="635" cy="12065"/>
            </a:xfrm>
            <a:custGeom>
              <a:avLst/>
              <a:gdLst/>
              <a:ahLst/>
              <a:cxnLst/>
              <a:rect l="l" t="t" r="r" b="b"/>
              <a:pathLst>
                <a:path w="635" h="12065">
                  <a:moveTo>
                    <a:pt x="482" y="11899"/>
                  </a:moveTo>
                  <a:lnTo>
                    <a:pt x="203" y="5092"/>
                  </a:lnTo>
                  <a:lnTo>
                    <a:pt x="0" y="0"/>
                  </a:lnTo>
                </a:path>
              </a:pathLst>
            </a:custGeom>
            <a:ln w="3175">
              <a:solidFill>
                <a:srgbClr val="565658"/>
              </a:solidFill>
            </a:ln>
          </p:spPr>
          <p:txBody>
            <a:bodyPr wrap="square" lIns="0" tIns="0" rIns="0" bIns="0" rtlCol="0"/>
            <a:lstStyle/>
            <a:p/>
          </p:txBody>
        </p:sp>
        <p:sp>
          <p:nvSpPr>
            <p:cNvPr id="5218" name="object 5218" descr=""/>
            <p:cNvSpPr/>
            <p:nvPr/>
          </p:nvSpPr>
          <p:spPr>
            <a:xfrm>
              <a:off x="2357608" y="8308898"/>
              <a:ext cx="635" cy="12065"/>
            </a:xfrm>
            <a:custGeom>
              <a:avLst/>
              <a:gdLst/>
              <a:ahLst/>
              <a:cxnLst/>
              <a:rect l="l" t="t" r="r" b="b"/>
              <a:pathLst>
                <a:path w="635" h="12065">
                  <a:moveTo>
                    <a:pt x="0" y="0"/>
                  </a:moveTo>
                  <a:lnTo>
                    <a:pt x="203" y="5080"/>
                  </a:lnTo>
                  <a:lnTo>
                    <a:pt x="469" y="11899"/>
                  </a:lnTo>
                </a:path>
              </a:pathLst>
            </a:custGeom>
            <a:ln w="3175">
              <a:solidFill>
                <a:srgbClr val="565658"/>
              </a:solidFill>
            </a:ln>
          </p:spPr>
          <p:txBody>
            <a:bodyPr wrap="square" lIns="0" tIns="0" rIns="0" bIns="0" rtlCol="0"/>
            <a:lstStyle/>
            <a:p/>
          </p:txBody>
        </p:sp>
        <p:sp>
          <p:nvSpPr>
            <p:cNvPr id="5219" name="object 5219" descr=""/>
            <p:cNvSpPr/>
            <p:nvPr/>
          </p:nvSpPr>
          <p:spPr>
            <a:xfrm>
              <a:off x="2356901" y="8320791"/>
              <a:ext cx="1270" cy="635"/>
            </a:xfrm>
            <a:custGeom>
              <a:avLst/>
              <a:gdLst/>
              <a:ahLst/>
              <a:cxnLst/>
              <a:rect l="l" t="t" r="r" b="b"/>
              <a:pathLst>
                <a:path w="1269" h="634">
                  <a:moveTo>
                    <a:pt x="0" y="50"/>
                  </a:moveTo>
                  <a:lnTo>
                    <a:pt x="444" y="50"/>
                  </a:lnTo>
                  <a:lnTo>
                    <a:pt x="825" y="38"/>
                  </a:lnTo>
                  <a:lnTo>
                    <a:pt x="1092" y="12"/>
                  </a:lnTo>
                </a:path>
              </a:pathLst>
            </a:custGeom>
            <a:ln w="3175">
              <a:solidFill>
                <a:srgbClr val="565658"/>
              </a:solidFill>
            </a:ln>
          </p:spPr>
          <p:txBody>
            <a:bodyPr wrap="square" lIns="0" tIns="0" rIns="0" bIns="0" rtlCol="0"/>
            <a:lstStyle/>
            <a:p/>
          </p:txBody>
        </p:sp>
        <p:sp>
          <p:nvSpPr>
            <p:cNvPr id="5220" name="object 5220" descr=""/>
            <p:cNvSpPr/>
            <p:nvPr/>
          </p:nvSpPr>
          <p:spPr>
            <a:xfrm>
              <a:off x="2215979" y="8308371"/>
              <a:ext cx="635" cy="12700"/>
            </a:xfrm>
            <a:custGeom>
              <a:avLst/>
              <a:gdLst/>
              <a:ahLst/>
              <a:cxnLst/>
              <a:rect l="l" t="t" r="r" b="b"/>
              <a:pathLst>
                <a:path w="635" h="12700">
                  <a:moveTo>
                    <a:pt x="317" y="0"/>
                  </a:moveTo>
                  <a:lnTo>
                    <a:pt x="114" y="6235"/>
                  </a:lnTo>
                  <a:lnTo>
                    <a:pt x="0" y="12471"/>
                  </a:lnTo>
                </a:path>
              </a:pathLst>
            </a:custGeom>
            <a:ln w="3175">
              <a:solidFill>
                <a:srgbClr val="565658"/>
              </a:solidFill>
            </a:ln>
          </p:spPr>
          <p:txBody>
            <a:bodyPr wrap="square" lIns="0" tIns="0" rIns="0" bIns="0" rtlCol="0"/>
            <a:lstStyle/>
            <a:p/>
          </p:txBody>
        </p:sp>
        <p:sp>
          <p:nvSpPr>
            <p:cNvPr id="5221" name="object 5221" descr=""/>
            <p:cNvSpPr/>
            <p:nvPr/>
          </p:nvSpPr>
          <p:spPr>
            <a:xfrm>
              <a:off x="2214730" y="8320807"/>
              <a:ext cx="1270" cy="1270"/>
            </a:xfrm>
            <a:custGeom>
              <a:avLst/>
              <a:gdLst/>
              <a:ahLst/>
              <a:cxnLst/>
              <a:rect l="l" t="t" r="r" b="b"/>
              <a:pathLst>
                <a:path w="1269" h="1270">
                  <a:moveTo>
                    <a:pt x="1206" y="1219"/>
                  </a:moveTo>
                  <a:lnTo>
                    <a:pt x="101" y="482"/>
                  </a:lnTo>
                  <a:lnTo>
                    <a:pt x="0" y="0"/>
                  </a:lnTo>
                </a:path>
              </a:pathLst>
            </a:custGeom>
            <a:ln w="3175">
              <a:solidFill>
                <a:srgbClr val="565658"/>
              </a:solidFill>
            </a:ln>
          </p:spPr>
          <p:txBody>
            <a:bodyPr wrap="square" lIns="0" tIns="0" rIns="0" bIns="0" rtlCol="0"/>
            <a:lstStyle/>
            <a:p/>
          </p:txBody>
        </p:sp>
        <p:sp>
          <p:nvSpPr>
            <p:cNvPr id="5222" name="object 5222" descr=""/>
            <p:cNvSpPr/>
            <p:nvPr/>
          </p:nvSpPr>
          <p:spPr>
            <a:xfrm>
              <a:off x="2356926" y="8320807"/>
              <a:ext cx="1270" cy="1270"/>
            </a:xfrm>
            <a:custGeom>
              <a:avLst/>
              <a:gdLst/>
              <a:ahLst/>
              <a:cxnLst/>
              <a:rect l="l" t="t" r="r" b="b"/>
              <a:pathLst>
                <a:path w="1269" h="1270">
                  <a:moveTo>
                    <a:pt x="0" y="1219"/>
                  </a:moveTo>
                  <a:lnTo>
                    <a:pt x="1130" y="444"/>
                  </a:lnTo>
                  <a:lnTo>
                    <a:pt x="1206" y="0"/>
                  </a:lnTo>
                </a:path>
              </a:pathLst>
            </a:custGeom>
            <a:ln w="3175">
              <a:solidFill>
                <a:srgbClr val="565658"/>
              </a:solidFill>
            </a:ln>
          </p:spPr>
          <p:txBody>
            <a:bodyPr wrap="square" lIns="0" tIns="0" rIns="0" bIns="0" rtlCol="0"/>
            <a:lstStyle/>
            <a:p/>
          </p:txBody>
        </p:sp>
        <p:sp>
          <p:nvSpPr>
            <p:cNvPr id="5223" name="object 5223" descr=""/>
            <p:cNvSpPr/>
            <p:nvPr/>
          </p:nvSpPr>
          <p:spPr>
            <a:xfrm>
              <a:off x="2214770" y="8320811"/>
              <a:ext cx="1270" cy="635"/>
            </a:xfrm>
            <a:custGeom>
              <a:avLst/>
              <a:gdLst/>
              <a:ahLst/>
              <a:cxnLst/>
              <a:rect l="l" t="t" r="r" b="b"/>
              <a:pathLst>
                <a:path w="1269" h="634">
                  <a:moveTo>
                    <a:pt x="0" y="0"/>
                  </a:moveTo>
                  <a:lnTo>
                    <a:pt x="355" y="12"/>
                  </a:lnTo>
                  <a:lnTo>
                    <a:pt x="723" y="12"/>
                  </a:lnTo>
                  <a:lnTo>
                    <a:pt x="1193" y="38"/>
                  </a:lnTo>
                </a:path>
              </a:pathLst>
            </a:custGeom>
            <a:ln w="3175">
              <a:solidFill>
                <a:srgbClr val="565658"/>
              </a:solidFill>
            </a:ln>
          </p:spPr>
          <p:txBody>
            <a:bodyPr wrap="square" lIns="0" tIns="0" rIns="0" bIns="0" rtlCol="0"/>
            <a:lstStyle/>
            <a:p/>
          </p:txBody>
        </p:sp>
        <p:sp>
          <p:nvSpPr>
            <p:cNvPr id="5224" name="object 5224" descr=""/>
            <p:cNvSpPr/>
            <p:nvPr/>
          </p:nvSpPr>
          <p:spPr>
            <a:xfrm>
              <a:off x="2689572" y="8047835"/>
              <a:ext cx="1905" cy="1270"/>
            </a:xfrm>
            <a:custGeom>
              <a:avLst/>
              <a:gdLst/>
              <a:ahLst/>
              <a:cxnLst/>
              <a:rect l="l" t="t" r="r" b="b"/>
              <a:pathLst>
                <a:path w="1905" h="1270">
                  <a:moveTo>
                    <a:pt x="1485" y="0"/>
                  </a:moveTo>
                  <a:lnTo>
                    <a:pt x="850" y="647"/>
                  </a:lnTo>
                  <a:lnTo>
                    <a:pt x="0" y="863"/>
                  </a:lnTo>
                </a:path>
                <a:path w="1905" h="1270">
                  <a:moveTo>
                    <a:pt x="1485" y="0"/>
                  </a:moveTo>
                  <a:lnTo>
                    <a:pt x="0" y="863"/>
                  </a:lnTo>
                </a:path>
              </a:pathLst>
            </a:custGeom>
            <a:ln w="3175">
              <a:solidFill>
                <a:srgbClr val="565658"/>
              </a:solidFill>
            </a:ln>
          </p:spPr>
          <p:txBody>
            <a:bodyPr wrap="square" lIns="0" tIns="0" rIns="0" bIns="0" rtlCol="0"/>
            <a:lstStyle/>
            <a:p/>
          </p:txBody>
        </p:sp>
        <p:sp>
          <p:nvSpPr>
            <p:cNvPr id="5225" name="object 5225" descr=""/>
            <p:cNvSpPr/>
            <p:nvPr/>
          </p:nvSpPr>
          <p:spPr>
            <a:xfrm>
              <a:off x="2688071" y="8047846"/>
              <a:ext cx="1905" cy="1270"/>
            </a:xfrm>
            <a:custGeom>
              <a:avLst/>
              <a:gdLst/>
              <a:ahLst/>
              <a:cxnLst/>
              <a:rect l="l" t="t" r="r" b="b"/>
              <a:pathLst>
                <a:path w="1905" h="1270">
                  <a:moveTo>
                    <a:pt x="1498" y="850"/>
                  </a:moveTo>
                  <a:lnTo>
                    <a:pt x="634" y="609"/>
                  </a:lnTo>
                  <a:lnTo>
                    <a:pt x="0" y="0"/>
                  </a:lnTo>
                </a:path>
                <a:path w="1905" h="1270">
                  <a:moveTo>
                    <a:pt x="1498" y="850"/>
                  </a:moveTo>
                  <a:lnTo>
                    <a:pt x="0" y="0"/>
                  </a:lnTo>
                </a:path>
              </a:pathLst>
            </a:custGeom>
            <a:ln w="3175">
              <a:solidFill>
                <a:srgbClr val="565658"/>
              </a:solidFill>
            </a:ln>
          </p:spPr>
          <p:txBody>
            <a:bodyPr wrap="square" lIns="0" tIns="0" rIns="0" bIns="0" rtlCol="0"/>
            <a:lstStyle/>
            <a:p/>
          </p:txBody>
        </p:sp>
        <p:sp>
          <p:nvSpPr>
            <p:cNvPr id="5226" name="object 5226" descr=""/>
            <p:cNvSpPr/>
            <p:nvPr/>
          </p:nvSpPr>
          <p:spPr>
            <a:xfrm>
              <a:off x="2689570" y="8045268"/>
              <a:ext cx="1905" cy="1270"/>
            </a:xfrm>
            <a:custGeom>
              <a:avLst/>
              <a:gdLst/>
              <a:ahLst/>
              <a:cxnLst/>
              <a:rect l="l" t="t" r="r" b="b"/>
              <a:pathLst>
                <a:path w="1905" h="1270">
                  <a:moveTo>
                    <a:pt x="0" y="0"/>
                  </a:moveTo>
                  <a:lnTo>
                    <a:pt x="850" y="241"/>
                  </a:lnTo>
                  <a:lnTo>
                    <a:pt x="1485" y="863"/>
                  </a:lnTo>
                </a:path>
                <a:path w="1905" h="1270">
                  <a:moveTo>
                    <a:pt x="0" y="0"/>
                  </a:moveTo>
                  <a:lnTo>
                    <a:pt x="1485" y="863"/>
                  </a:lnTo>
                </a:path>
              </a:pathLst>
            </a:custGeom>
            <a:ln w="3175">
              <a:solidFill>
                <a:srgbClr val="565658"/>
              </a:solidFill>
            </a:ln>
          </p:spPr>
          <p:txBody>
            <a:bodyPr wrap="square" lIns="0" tIns="0" rIns="0" bIns="0" rtlCol="0"/>
            <a:lstStyle/>
            <a:p/>
          </p:txBody>
        </p:sp>
        <p:sp>
          <p:nvSpPr>
            <p:cNvPr id="5227" name="object 5227" descr=""/>
            <p:cNvSpPr/>
            <p:nvPr/>
          </p:nvSpPr>
          <p:spPr>
            <a:xfrm>
              <a:off x="2054953" y="8814023"/>
              <a:ext cx="2540" cy="1270"/>
            </a:xfrm>
            <a:custGeom>
              <a:avLst/>
              <a:gdLst/>
              <a:ahLst/>
              <a:cxnLst/>
              <a:rect l="l" t="t" r="r" b="b"/>
              <a:pathLst>
                <a:path w="2539" h="1270">
                  <a:moveTo>
                    <a:pt x="0" y="673"/>
                  </a:moveTo>
                  <a:lnTo>
                    <a:pt x="749" y="266"/>
                  </a:lnTo>
                  <a:lnTo>
                    <a:pt x="1524" y="50"/>
                  </a:lnTo>
                  <a:lnTo>
                    <a:pt x="1993" y="0"/>
                  </a:lnTo>
                </a:path>
              </a:pathLst>
            </a:custGeom>
            <a:ln w="3175">
              <a:solidFill>
                <a:srgbClr val="565658"/>
              </a:solidFill>
            </a:ln>
          </p:spPr>
          <p:txBody>
            <a:bodyPr wrap="square" lIns="0" tIns="0" rIns="0" bIns="0" rtlCol="0"/>
            <a:lstStyle/>
            <a:p/>
          </p:txBody>
        </p:sp>
        <p:sp>
          <p:nvSpPr>
            <p:cNvPr id="5228" name="object 5228" descr=""/>
            <p:cNvSpPr/>
            <p:nvPr/>
          </p:nvSpPr>
          <p:spPr>
            <a:xfrm>
              <a:off x="2688081" y="8045267"/>
              <a:ext cx="1905" cy="1270"/>
            </a:xfrm>
            <a:custGeom>
              <a:avLst/>
              <a:gdLst/>
              <a:ahLst/>
              <a:cxnLst/>
              <a:rect l="l" t="t" r="r" b="b"/>
              <a:pathLst>
                <a:path w="1905" h="1270">
                  <a:moveTo>
                    <a:pt x="0" y="863"/>
                  </a:moveTo>
                  <a:lnTo>
                    <a:pt x="635" y="228"/>
                  </a:lnTo>
                  <a:lnTo>
                    <a:pt x="1498" y="0"/>
                  </a:lnTo>
                </a:path>
                <a:path w="1905" h="1270">
                  <a:moveTo>
                    <a:pt x="0" y="863"/>
                  </a:moveTo>
                  <a:lnTo>
                    <a:pt x="1498" y="0"/>
                  </a:lnTo>
                </a:path>
              </a:pathLst>
            </a:custGeom>
            <a:ln w="3175">
              <a:solidFill>
                <a:srgbClr val="565658"/>
              </a:solidFill>
            </a:ln>
          </p:spPr>
          <p:txBody>
            <a:bodyPr wrap="square" lIns="0" tIns="0" rIns="0" bIns="0" rtlCol="0"/>
            <a:lstStyle/>
            <a:p/>
          </p:txBody>
        </p:sp>
        <p:sp>
          <p:nvSpPr>
            <p:cNvPr id="5229" name="object 5229" descr=""/>
            <p:cNvSpPr/>
            <p:nvPr/>
          </p:nvSpPr>
          <p:spPr>
            <a:xfrm>
              <a:off x="2687840" y="8046120"/>
              <a:ext cx="635" cy="1905"/>
            </a:xfrm>
            <a:custGeom>
              <a:avLst/>
              <a:gdLst/>
              <a:ahLst/>
              <a:cxnLst/>
              <a:rect l="l" t="t" r="r" b="b"/>
              <a:pathLst>
                <a:path w="635" h="1904">
                  <a:moveTo>
                    <a:pt x="241" y="1714"/>
                  </a:moveTo>
                  <a:lnTo>
                    <a:pt x="0" y="863"/>
                  </a:lnTo>
                  <a:lnTo>
                    <a:pt x="241" y="0"/>
                  </a:lnTo>
                </a:path>
              </a:pathLst>
            </a:custGeom>
            <a:ln w="3175">
              <a:solidFill>
                <a:srgbClr val="565658"/>
              </a:solidFill>
            </a:ln>
          </p:spPr>
          <p:txBody>
            <a:bodyPr wrap="square" lIns="0" tIns="0" rIns="0" bIns="0" rtlCol="0"/>
            <a:lstStyle/>
            <a:p/>
          </p:txBody>
        </p:sp>
        <p:sp>
          <p:nvSpPr>
            <p:cNvPr id="5230" name="object 5230" descr=""/>
            <p:cNvSpPr/>
            <p:nvPr/>
          </p:nvSpPr>
          <p:spPr>
            <a:xfrm>
              <a:off x="2688081" y="8046130"/>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231" name="object 5231" descr=""/>
            <p:cNvSpPr/>
            <p:nvPr/>
          </p:nvSpPr>
          <p:spPr>
            <a:xfrm>
              <a:off x="2691058" y="8046130"/>
              <a:ext cx="635" cy="1905"/>
            </a:xfrm>
            <a:custGeom>
              <a:avLst/>
              <a:gdLst/>
              <a:ahLst/>
              <a:cxnLst/>
              <a:rect l="l" t="t" r="r" b="b"/>
              <a:pathLst>
                <a:path w="635" h="1904">
                  <a:moveTo>
                    <a:pt x="0" y="0"/>
                  </a:moveTo>
                  <a:lnTo>
                    <a:pt x="0" y="1714"/>
                  </a:lnTo>
                </a:path>
                <a:path w="635" h="1904">
                  <a:moveTo>
                    <a:pt x="0" y="0"/>
                  </a:moveTo>
                  <a:lnTo>
                    <a:pt x="241" y="838"/>
                  </a:lnTo>
                  <a:lnTo>
                    <a:pt x="0" y="1714"/>
                  </a:lnTo>
                </a:path>
              </a:pathLst>
            </a:custGeom>
            <a:ln w="3175">
              <a:solidFill>
                <a:srgbClr val="565658"/>
              </a:solidFill>
            </a:ln>
          </p:spPr>
          <p:txBody>
            <a:bodyPr wrap="square" lIns="0" tIns="0" rIns="0" bIns="0" rtlCol="0"/>
            <a:lstStyle/>
            <a:p/>
          </p:txBody>
        </p:sp>
        <p:sp>
          <p:nvSpPr>
            <p:cNvPr id="5232" name="object 5232" descr=""/>
            <p:cNvSpPr/>
            <p:nvPr/>
          </p:nvSpPr>
          <p:spPr>
            <a:xfrm>
              <a:off x="2686307" y="8043727"/>
              <a:ext cx="6985" cy="6985"/>
            </a:xfrm>
            <a:custGeom>
              <a:avLst/>
              <a:gdLst/>
              <a:ahLst/>
              <a:cxnLst/>
              <a:rect l="l" t="t" r="r" b="b"/>
              <a:pathLst>
                <a:path w="6985" h="6984">
                  <a:moveTo>
                    <a:pt x="0" y="3251"/>
                  </a:moveTo>
                  <a:lnTo>
                    <a:pt x="952" y="952"/>
                  </a:lnTo>
                  <a:lnTo>
                    <a:pt x="3276" y="0"/>
                  </a:lnTo>
                  <a:lnTo>
                    <a:pt x="5575" y="952"/>
                  </a:lnTo>
                  <a:lnTo>
                    <a:pt x="6540" y="3251"/>
                  </a:lnTo>
                  <a:lnTo>
                    <a:pt x="5575" y="5575"/>
                  </a:lnTo>
                  <a:lnTo>
                    <a:pt x="3276" y="6527"/>
                  </a:lnTo>
                  <a:lnTo>
                    <a:pt x="952" y="5575"/>
                  </a:lnTo>
                  <a:lnTo>
                    <a:pt x="0" y="3251"/>
                  </a:lnTo>
                </a:path>
              </a:pathLst>
            </a:custGeom>
            <a:ln w="3175">
              <a:solidFill>
                <a:srgbClr val="565658"/>
              </a:solidFill>
            </a:ln>
          </p:spPr>
          <p:txBody>
            <a:bodyPr wrap="square" lIns="0" tIns="0" rIns="0" bIns="0" rtlCol="0"/>
            <a:lstStyle/>
            <a:p/>
          </p:txBody>
        </p:sp>
        <p:sp>
          <p:nvSpPr>
            <p:cNvPr id="5233" name="object 5233" descr=""/>
            <p:cNvSpPr/>
            <p:nvPr/>
          </p:nvSpPr>
          <p:spPr>
            <a:xfrm>
              <a:off x="2686668" y="8044070"/>
              <a:ext cx="6350" cy="6350"/>
            </a:xfrm>
            <a:custGeom>
              <a:avLst/>
              <a:gdLst/>
              <a:ahLst/>
              <a:cxnLst/>
              <a:rect l="l" t="t" r="r" b="b"/>
              <a:pathLst>
                <a:path w="6350" h="6350">
                  <a:moveTo>
                    <a:pt x="0" y="2908"/>
                  </a:moveTo>
                  <a:lnTo>
                    <a:pt x="838" y="4991"/>
                  </a:lnTo>
                  <a:lnTo>
                    <a:pt x="2908" y="5829"/>
                  </a:lnTo>
                  <a:lnTo>
                    <a:pt x="4965" y="4991"/>
                  </a:lnTo>
                  <a:lnTo>
                    <a:pt x="5803" y="2908"/>
                  </a:lnTo>
                  <a:lnTo>
                    <a:pt x="4965" y="850"/>
                  </a:lnTo>
                  <a:lnTo>
                    <a:pt x="2908" y="0"/>
                  </a:lnTo>
                  <a:lnTo>
                    <a:pt x="838" y="850"/>
                  </a:lnTo>
                  <a:lnTo>
                    <a:pt x="0" y="2908"/>
                  </a:lnTo>
                </a:path>
              </a:pathLst>
            </a:custGeom>
            <a:ln w="3175">
              <a:solidFill>
                <a:srgbClr val="565658"/>
              </a:solidFill>
            </a:ln>
          </p:spPr>
          <p:txBody>
            <a:bodyPr wrap="square" lIns="0" tIns="0" rIns="0" bIns="0" rtlCol="0"/>
            <a:lstStyle/>
            <a:p/>
          </p:txBody>
        </p:sp>
        <p:sp>
          <p:nvSpPr>
            <p:cNvPr id="5234" name="object 5234" descr=""/>
            <p:cNvSpPr/>
            <p:nvPr/>
          </p:nvSpPr>
          <p:spPr>
            <a:xfrm>
              <a:off x="2688081" y="8045709"/>
              <a:ext cx="1270" cy="1270"/>
            </a:xfrm>
            <a:custGeom>
              <a:avLst/>
              <a:gdLst/>
              <a:ahLst/>
              <a:cxnLst/>
              <a:rect l="l" t="t" r="r" b="b"/>
              <a:pathLst>
                <a:path w="1269" h="1270">
                  <a:moveTo>
                    <a:pt x="0" y="1270"/>
                  </a:moveTo>
                  <a:lnTo>
                    <a:pt x="419" y="215"/>
                  </a:lnTo>
                  <a:lnTo>
                    <a:pt x="749" y="0"/>
                  </a:lnTo>
                </a:path>
              </a:pathLst>
            </a:custGeom>
            <a:ln w="3175">
              <a:solidFill>
                <a:srgbClr val="565658"/>
              </a:solidFill>
            </a:ln>
          </p:spPr>
          <p:txBody>
            <a:bodyPr wrap="square" lIns="0" tIns="0" rIns="0" bIns="0" rtlCol="0"/>
            <a:lstStyle/>
            <a:p/>
          </p:txBody>
        </p:sp>
        <p:sp>
          <p:nvSpPr>
            <p:cNvPr id="5235" name="object 5235" descr=""/>
            <p:cNvSpPr/>
            <p:nvPr/>
          </p:nvSpPr>
          <p:spPr>
            <a:xfrm>
              <a:off x="2688816" y="8045493"/>
              <a:ext cx="1905" cy="635"/>
            </a:xfrm>
            <a:custGeom>
              <a:avLst/>
              <a:gdLst/>
              <a:ahLst/>
              <a:cxnLst/>
              <a:rect l="l" t="t" r="r" b="b"/>
              <a:pathLst>
                <a:path w="1905" h="634">
                  <a:moveTo>
                    <a:pt x="1498" y="203"/>
                  </a:moveTo>
                  <a:lnTo>
                    <a:pt x="761" y="0"/>
                  </a:lnTo>
                  <a:lnTo>
                    <a:pt x="0" y="203"/>
                  </a:lnTo>
                </a:path>
              </a:pathLst>
            </a:custGeom>
            <a:ln w="3175">
              <a:solidFill>
                <a:srgbClr val="565658"/>
              </a:solidFill>
            </a:ln>
          </p:spPr>
          <p:txBody>
            <a:bodyPr wrap="square" lIns="0" tIns="0" rIns="0" bIns="0" rtlCol="0"/>
            <a:lstStyle/>
            <a:p/>
          </p:txBody>
        </p:sp>
        <p:sp>
          <p:nvSpPr>
            <p:cNvPr id="5236" name="object 5236" descr=""/>
            <p:cNvSpPr/>
            <p:nvPr/>
          </p:nvSpPr>
          <p:spPr>
            <a:xfrm>
              <a:off x="2688826" y="8048275"/>
              <a:ext cx="1905" cy="635"/>
            </a:xfrm>
            <a:custGeom>
              <a:avLst/>
              <a:gdLst/>
              <a:ahLst/>
              <a:cxnLst/>
              <a:rect l="l" t="t" r="r" b="b"/>
              <a:pathLst>
                <a:path w="1905" h="634">
                  <a:moveTo>
                    <a:pt x="0" y="0"/>
                  </a:moveTo>
                  <a:lnTo>
                    <a:pt x="749" y="215"/>
                  </a:lnTo>
                  <a:lnTo>
                    <a:pt x="1473" y="0"/>
                  </a:lnTo>
                </a:path>
              </a:pathLst>
            </a:custGeom>
            <a:ln w="3175">
              <a:solidFill>
                <a:srgbClr val="565658"/>
              </a:solidFill>
            </a:ln>
          </p:spPr>
          <p:txBody>
            <a:bodyPr wrap="square" lIns="0" tIns="0" rIns="0" bIns="0" rtlCol="0"/>
            <a:lstStyle/>
            <a:p/>
          </p:txBody>
        </p:sp>
        <p:sp>
          <p:nvSpPr>
            <p:cNvPr id="5237" name="object 5237" descr=""/>
            <p:cNvSpPr/>
            <p:nvPr/>
          </p:nvSpPr>
          <p:spPr>
            <a:xfrm>
              <a:off x="2690314" y="8046980"/>
              <a:ext cx="1270" cy="1905"/>
            </a:xfrm>
            <a:custGeom>
              <a:avLst/>
              <a:gdLst/>
              <a:ahLst/>
              <a:cxnLst/>
              <a:rect l="l" t="t" r="r" b="b"/>
              <a:pathLst>
                <a:path w="1269" h="1904">
                  <a:moveTo>
                    <a:pt x="0" y="1295"/>
                  </a:moveTo>
                  <a:lnTo>
                    <a:pt x="292" y="1041"/>
                  </a:lnTo>
                  <a:lnTo>
                    <a:pt x="736" y="0"/>
                  </a:lnTo>
                </a:path>
              </a:pathLst>
            </a:custGeom>
            <a:ln w="3175">
              <a:solidFill>
                <a:srgbClr val="565658"/>
              </a:solidFill>
            </a:ln>
          </p:spPr>
          <p:txBody>
            <a:bodyPr wrap="square" lIns="0" tIns="0" rIns="0" bIns="0" rtlCol="0"/>
            <a:lstStyle/>
            <a:p/>
          </p:txBody>
        </p:sp>
        <p:sp>
          <p:nvSpPr>
            <p:cNvPr id="5238" name="object 5238" descr=""/>
            <p:cNvSpPr/>
            <p:nvPr/>
          </p:nvSpPr>
          <p:spPr>
            <a:xfrm>
              <a:off x="2690309" y="8045709"/>
              <a:ext cx="1270" cy="1270"/>
            </a:xfrm>
            <a:custGeom>
              <a:avLst/>
              <a:gdLst/>
              <a:ahLst/>
              <a:cxnLst/>
              <a:rect l="l" t="t" r="r" b="b"/>
              <a:pathLst>
                <a:path w="1269" h="1270">
                  <a:moveTo>
                    <a:pt x="749" y="1270"/>
                  </a:moveTo>
                  <a:lnTo>
                    <a:pt x="330" y="215"/>
                  </a:lnTo>
                  <a:lnTo>
                    <a:pt x="0" y="0"/>
                  </a:lnTo>
                </a:path>
              </a:pathLst>
            </a:custGeom>
            <a:ln w="3175">
              <a:solidFill>
                <a:srgbClr val="565658"/>
              </a:solidFill>
            </a:ln>
          </p:spPr>
          <p:txBody>
            <a:bodyPr wrap="square" lIns="0" tIns="0" rIns="0" bIns="0" rtlCol="0"/>
            <a:lstStyle/>
            <a:p/>
          </p:txBody>
        </p:sp>
        <p:sp>
          <p:nvSpPr>
            <p:cNvPr id="5239" name="object 5239" descr=""/>
            <p:cNvSpPr/>
            <p:nvPr/>
          </p:nvSpPr>
          <p:spPr>
            <a:xfrm>
              <a:off x="2372165" y="8691120"/>
              <a:ext cx="12700" cy="34925"/>
            </a:xfrm>
            <a:custGeom>
              <a:avLst/>
              <a:gdLst/>
              <a:ahLst/>
              <a:cxnLst/>
              <a:rect l="l" t="t" r="r" b="b"/>
              <a:pathLst>
                <a:path w="12700" h="34925">
                  <a:moveTo>
                    <a:pt x="12318" y="0"/>
                  </a:moveTo>
                  <a:lnTo>
                    <a:pt x="8445" y="8712"/>
                  </a:lnTo>
                  <a:lnTo>
                    <a:pt x="5537" y="14986"/>
                  </a:lnTo>
                  <a:lnTo>
                    <a:pt x="1968" y="23863"/>
                  </a:lnTo>
                  <a:lnTo>
                    <a:pt x="342" y="30568"/>
                  </a:lnTo>
                  <a:lnTo>
                    <a:pt x="0" y="34874"/>
                  </a:lnTo>
                </a:path>
              </a:pathLst>
            </a:custGeom>
            <a:ln w="3175">
              <a:solidFill>
                <a:srgbClr val="565658"/>
              </a:solidFill>
            </a:ln>
          </p:spPr>
          <p:txBody>
            <a:bodyPr wrap="square" lIns="0" tIns="0" rIns="0" bIns="0" rtlCol="0"/>
            <a:lstStyle/>
            <a:p/>
          </p:txBody>
        </p:sp>
        <p:sp>
          <p:nvSpPr>
            <p:cNvPr id="5240" name="object 5240" descr=""/>
            <p:cNvSpPr/>
            <p:nvPr/>
          </p:nvSpPr>
          <p:spPr>
            <a:xfrm>
              <a:off x="2384482" y="8691118"/>
              <a:ext cx="14604" cy="26670"/>
            </a:xfrm>
            <a:custGeom>
              <a:avLst/>
              <a:gdLst/>
              <a:ahLst/>
              <a:cxnLst/>
              <a:rect l="l" t="t" r="r" b="b"/>
              <a:pathLst>
                <a:path w="14605" h="26670">
                  <a:moveTo>
                    <a:pt x="14427" y="26530"/>
                  </a:moveTo>
                  <a:lnTo>
                    <a:pt x="9448" y="20408"/>
                  </a:lnTo>
                  <a:lnTo>
                    <a:pt x="5410" y="13741"/>
                  </a:lnTo>
                  <a:lnTo>
                    <a:pt x="1612" y="5054"/>
                  </a:lnTo>
                  <a:lnTo>
                    <a:pt x="0" y="0"/>
                  </a:lnTo>
                </a:path>
              </a:pathLst>
            </a:custGeom>
            <a:ln w="3175">
              <a:solidFill>
                <a:srgbClr val="565658"/>
              </a:solidFill>
            </a:ln>
          </p:spPr>
          <p:txBody>
            <a:bodyPr wrap="square" lIns="0" tIns="0" rIns="0" bIns="0" rtlCol="0"/>
            <a:lstStyle/>
            <a:p/>
          </p:txBody>
        </p:sp>
        <p:sp>
          <p:nvSpPr>
            <p:cNvPr id="5241" name="object 5241" descr=""/>
            <p:cNvSpPr/>
            <p:nvPr/>
          </p:nvSpPr>
          <p:spPr>
            <a:xfrm>
              <a:off x="2397507" y="8717652"/>
              <a:ext cx="1905" cy="8890"/>
            </a:xfrm>
            <a:custGeom>
              <a:avLst/>
              <a:gdLst/>
              <a:ahLst/>
              <a:cxnLst/>
              <a:rect l="l" t="t" r="r" b="b"/>
              <a:pathLst>
                <a:path w="1905" h="8890">
                  <a:moveTo>
                    <a:pt x="0" y="8343"/>
                  </a:moveTo>
                  <a:lnTo>
                    <a:pt x="444" y="3784"/>
                  </a:lnTo>
                  <a:lnTo>
                    <a:pt x="1397" y="0"/>
                  </a:lnTo>
                </a:path>
              </a:pathLst>
            </a:custGeom>
            <a:ln w="3175">
              <a:solidFill>
                <a:srgbClr val="565658"/>
              </a:solidFill>
            </a:ln>
          </p:spPr>
          <p:txBody>
            <a:bodyPr wrap="square" lIns="0" tIns="0" rIns="0" bIns="0" rtlCol="0"/>
            <a:lstStyle/>
            <a:p/>
          </p:txBody>
        </p:sp>
        <p:sp>
          <p:nvSpPr>
            <p:cNvPr id="5242" name="object 5242" descr=""/>
            <p:cNvSpPr/>
            <p:nvPr/>
          </p:nvSpPr>
          <p:spPr>
            <a:xfrm>
              <a:off x="2372182" y="8725996"/>
              <a:ext cx="0" cy="17780"/>
            </a:xfrm>
            <a:custGeom>
              <a:avLst/>
              <a:gdLst/>
              <a:ahLst/>
              <a:cxnLst/>
              <a:rect l="l" t="t" r="r" b="b"/>
              <a:pathLst>
                <a:path w="0" h="17779">
                  <a:moveTo>
                    <a:pt x="0" y="0"/>
                  </a:moveTo>
                  <a:lnTo>
                    <a:pt x="0" y="17221"/>
                  </a:lnTo>
                </a:path>
              </a:pathLst>
            </a:custGeom>
            <a:ln w="3175">
              <a:solidFill>
                <a:srgbClr val="565658"/>
              </a:solidFill>
            </a:ln>
          </p:spPr>
          <p:txBody>
            <a:bodyPr wrap="square" lIns="0" tIns="0" rIns="0" bIns="0" rtlCol="0"/>
            <a:lstStyle/>
            <a:p/>
          </p:txBody>
        </p:sp>
        <p:sp>
          <p:nvSpPr>
            <p:cNvPr id="5243" name="object 5243" descr=""/>
            <p:cNvSpPr/>
            <p:nvPr/>
          </p:nvSpPr>
          <p:spPr>
            <a:xfrm>
              <a:off x="2161826" y="8680137"/>
              <a:ext cx="25400" cy="20955"/>
            </a:xfrm>
            <a:custGeom>
              <a:avLst/>
              <a:gdLst/>
              <a:ahLst/>
              <a:cxnLst/>
              <a:rect l="l" t="t" r="r" b="b"/>
              <a:pathLst>
                <a:path w="25400" h="20954">
                  <a:moveTo>
                    <a:pt x="25361" y="0"/>
                  </a:moveTo>
                  <a:lnTo>
                    <a:pt x="20116" y="5892"/>
                  </a:lnTo>
                  <a:lnTo>
                    <a:pt x="13068" y="12242"/>
                  </a:lnTo>
                  <a:lnTo>
                    <a:pt x="6731" y="16827"/>
                  </a:lnTo>
                  <a:lnTo>
                    <a:pt x="0" y="20777"/>
                  </a:lnTo>
                </a:path>
              </a:pathLst>
            </a:custGeom>
            <a:ln w="3175">
              <a:solidFill>
                <a:srgbClr val="565658"/>
              </a:solidFill>
            </a:ln>
          </p:spPr>
          <p:txBody>
            <a:bodyPr wrap="square" lIns="0" tIns="0" rIns="0" bIns="0" rtlCol="0"/>
            <a:lstStyle/>
            <a:p/>
          </p:txBody>
        </p:sp>
        <p:sp>
          <p:nvSpPr>
            <p:cNvPr id="5244" name="object 5244" descr=""/>
            <p:cNvSpPr/>
            <p:nvPr/>
          </p:nvSpPr>
          <p:spPr>
            <a:xfrm>
              <a:off x="2187181" y="8743216"/>
              <a:ext cx="185420" cy="0"/>
            </a:xfrm>
            <a:custGeom>
              <a:avLst/>
              <a:gdLst/>
              <a:ahLst/>
              <a:cxnLst/>
              <a:rect l="l" t="t" r="r" b="b"/>
              <a:pathLst>
                <a:path w="185419" h="0">
                  <a:moveTo>
                    <a:pt x="185000" y="0"/>
                  </a:moveTo>
                  <a:lnTo>
                    <a:pt x="183616" y="0"/>
                  </a:lnTo>
                  <a:lnTo>
                    <a:pt x="139585" y="0"/>
                  </a:lnTo>
                  <a:lnTo>
                    <a:pt x="53073" y="0"/>
                  </a:lnTo>
                  <a:lnTo>
                    <a:pt x="13347" y="0"/>
                  </a:lnTo>
                  <a:lnTo>
                    <a:pt x="0" y="0"/>
                  </a:lnTo>
                </a:path>
              </a:pathLst>
            </a:custGeom>
            <a:ln w="3175">
              <a:solidFill>
                <a:srgbClr val="565658"/>
              </a:solidFill>
            </a:ln>
          </p:spPr>
          <p:txBody>
            <a:bodyPr wrap="square" lIns="0" tIns="0" rIns="0" bIns="0" rtlCol="0"/>
            <a:lstStyle/>
            <a:p/>
          </p:txBody>
        </p:sp>
        <p:sp>
          <p:nvSpPr>
            <p:cNvPr id="5245" name="object 5245" descr=""/>
            <p:cNvSpPr/>
            <p:nvPr/>
          </p:nvSpPr>
          <p:spPr>
            <a:xfrm>
              <a:off x="2161838" y="8700118"/>
              <a:ext cx="0" cy="1270"/>
            </a:xfrm>
            <a:custGeom>
              <a:avLst/>
              <a:gdLst/>
              <a:ahLst/>
              <a:cxnLst/>
              <a:rect l="l" t="t" r="r" b="b"/>
              <a:pathLst>
                <a:path w="0" h="1270">
                  <a:moveTo>
                    <a:pt x="0" y="0"/>
                  </a:moveTo>
                  <a:lnTo>
                    <a:pt x="0" y="787"/>
                  </a:lnTo>
                </a:path>
              </a:pathLst>
            </a:custGeom>
            <a:ln w="3175">
              <a:solidFill>
                <a:srgbClr val="565658"/>
              </a:solidFill>
            </a:ln>
          </p:spPr>
          <p:txBody>
            <a:bodyPr wrap="square" lIns="0" tIns="0" rIns="0" bIns="0" rtlCol="0"/>
            <a:lstStyle/>
            <a:p/>
          </p:txBody>
        </p:sp>
        <p:sp>
          <p:nvSpPr>
            <p:cNvPr id="5246" name="object 5246" descr=""/>
            <p:cNvSpPr/>
            <p:nvPr/>
          </p:nvSpPr>
          <p:spPr>
            <a:xfrm>
              <a:off x="2162122" y="8678075"/>
              <a:ext cx="26034" cy="22225"/>
            </a:xfrm>
            <a:custGeom>
              <a:avLst/>
              <a:gdLst/>
              <a:ahLst/>
              <a:cxnLst/>
              <a:rect l="l" t="t" r="r" b="b"/>
              <a:pathLst>
                <a:path w="26035" h="22225">
                  <a:moveTo>
                    <a:pt x="0" y="21856"/>
                  </a:moveTo>
                  <a:lnTo>
                    <a:pt x="6731" y="17894"/>
                  </a:lnTo>
                  <a:lnTo>
                    <a:pt x="12915" y="13385"/>
                  </a:lnTo>
                  <a:lnTo>
                    <a:pt x="18923" y="7988"/>
                  </a:lnTo>
                  <a:lnTo>
                    <a:pt x="19799" y="7112"/>
                  </a:lnTo>
                  <a:lnTo>
                    <a:pt x="25946" y="0"/>
                  </a:lnTo>
                </a:path>
              </a:pathLst>
            </a:custGeom>
            <a:ln w="3175">
              <a:solidFill>
                <a:srgbClr val="565658"/>
              </a:solidFill>
            </a:ln>
          </p:spPr>
          <p:txBody>
            <a:bodyPr wrap="square" lIns="0" tIns="0" rIns="0" bIns="0" rtlCol="0"/>
            <a:lstStyle/>
            <a:p/>
          </p:txBody>
        </p:sp>
        <p:sp>
          <p:nvSpPr>
            <p:cNvPr id="5247" name="object 5247" descr=""/>
            <p:cNvSpPr/>
            <p:nvPr/>
          </p:nvSpPr>
          <p:spPr>
            <a:xfrm>
              <a:off x="2187192" y="8678072"/>
              <a:ext cx="1270" cy="2540"/>
            </a:xfrm>
            <a:custGeom>
              <a:avLst/>
              <a:gdLst/>
              <a:ahLst/>
              <a:cxnLst/>
              <a:rect l="l" t="t" r="r" b="b"/>
              <a:pathLst>
                <a:path w="1269" h="2540">
                  <a:moveTo>
                    <a:pt x="863" y="0"/>
                  </a:moveTo>
                  <a:lnTo>
                    <a:pt x="431" y="685"/>
                  </a:lnTo>
                  <a:lnTo>
                    <a:pt x="76" y="1422"/>
                  </a:lnTo>
                  <a:lnTo>
                    <a:pt x="63" y="1562"/>
                  </a:lnTo>
                  <a:lnTo>
                    <a:pt x="0" y="2082"/>
                  </a:lnTo>
                </a:path>
              </a:pathLst>
            </a:custGeom>
            <a:ln w="3175">
              <a:solidFill>
                <a:srgbClr val="565658"/>
              </a:solidFill>
            </a:ln>
          </p:spPr>
          <p:txBody>
            <a:bodyPr wrap="square" lIns="0" tIns="0" rIns="0" bIns="0" rtlCol="0"/>
            <a:lstStyle/>
            <a:p/>
          </p:txBody>
        </p:sp>
        <p:sp>
          <p:nvSpPr>
            <p:cNvPr id="5248" name="object 5248" descr=""/>
            <p:cNvSpPr/>
            <p:nvPr/>
          </p:nvSpPr>
          <p:spPr>
            <a:xfrm>
              <a:off x="2171834" y="8725996"/>
              <a:ext cx="15875" cy="0"/>
            </a:xfrm>
            <a:custGeom>
              <a:avLst/>
              <a:gdLst/>
              <a:ahLst/>
              <a:cxnLst/>
              <a:rect l="l" t="t" r="r" b="b"/>
              <a:pathLst>
                <a:path w="15875" h="0">
                  <a:moveTo>
                    <a:pt x="15354" y="0"/>
                  </a:moveTo>
                  <a:lnTo>
                    <a:pt x="1689" y="0"/>
                  </a:lnTo>
                  <a:lnTo>
                    <a:pt x="0" y="0"/>
                  </a:lnTo>
                </a:path>
              </a:pathLst>
            </a:custGeom>
            <a:ln w="3175">
              <a:solidFill>
                <a:srgbClr val="565658"/>
              </a:solidFill>
            </a:ln>
          </p:spPr>
          <p:txBody>
            <a:bodyPr wrap="square" lIns="0" tIns="0" rIns="0" bIns="0" rtlCol="0"/>
            <a:lstStyle/>
            <a:p/>
          </p:txBody>
        </p:sp>
        <p:sp>
          <p:nvSpPr>
            <p:cNvPr id="5249" name="object 5249" descr=""/>
            <p:cNvSpPr/>
            <p:nvPr/>
          </p:nvSpPr>
          <p:spPr>
            <a:xfrm>
              <a:off x="2188041" y="8644078"/>
              <a:ext cx="15240" cy="34290"/>
            </a:xfrm>
            <a:custGeom>
              <a:avLst/>
              <a:gdLst/>
              <a:ahLst/>
              <a:cxnLst/>
              <a:rect l="l" t="t" r="r" b="b"/>
              <a:pathLst>
                <a:path w="15239" h="34290">
                  <a:moveTo>
                    <a:pt x="14922" y="0"/>
                  </a:moveTo>
                  <a:lnTo>
                    <a:pt x="13233" y="7480"/>
                  </a:lnTo>
                  <a:lnTo>
                    <a:pt x="7239" y="22682"/>
                  </a:lnTo>
                  <a:lnTo>
                    <a:pt x="0" y="33997"/>
                  </a:lnTo>
                </a:path>
              </a:pathLst>
            </a:custGeom>
            <a:ln w="3175">
              <a:solidFill>
                <a:srgbClr val="565658"/>
              </a:solidFill>
            </a:ln>
          </p:spPr>
          <p:txBody>
            <a:bodyPr wrap="square" lIns="0" tIns="0" rIns="0" bIns="0" rtlCol="0"/>
            <a:lstStyle/>
            <a:p/>
          </p:txBody>
        </p:sp>
        <p:sp>
          <p:nvSpPr>
            <p:cNvPr id="5250" name="object 5250" descr=""/>
            <p:cNvSpPr/>
            <p:nvPr/>
          </p:nvSpPr>
          <p:spPr>
            <a:xfrm>
              <a:off x="2407825" y="8570068"/>
              <a:ext cx="1270" cy="5715"/>
            </a:xfrm>
            <a:custGeom>
              <a:avLst/>
              <a:gdLst/>
              <a:ahLst/>
              <a:cxnLst/>
              <a:rect l="l" t="t" r="r" b="b"/>
              <a:pathLst>
                <a:path w="1269" h="5715">
                  <a:moveTo>
                    <a:pt x="0" y="5511"/>
                  </a:moveTo>
                  <a:lnTo>
                    <a:pt x="533" y="3619"/>
                  </a:lnTo>
                  <a:lnTo>
                    <a:pt x="1054" y="0"/>
                  </a:lnTo>
                </a:path>
              </a:pathLst>
            </a:custGeom>
            <a:ln w="3175">
              <a:solidFill>
                <a:srgbClr val="565658"/>
              </a:solidFill>
            </a:ln>
          </p:spPr>
          <p:txBody>
            <a:bodyPr wrap="square" lIns="0" tIns="0" rIns="0" bIns="0" rtlCol="0"/>
            <a:lstStyle/>
            <a:p/>
          </p:txBody>
        </p:sp>
        <p:sp>
          <p:nvSpPr>
            <p:cNvPr id="5251" name="object 5251" descr=""/>
            <p:cNvSpPr/>
            <p:nvPr/>
          </p:nvSpPr>
          <p:spPr>
            <a:xfrm>
              <a:off x="2407281" y="8531089"/>
              <a:ext cx="635" cy="1270"/>
            </a:xfrm>
            <a:custGeom>
              <a:avLst/>
              <a:gdLst/>
              <a:ahLst/>
              <a:cxnLst/>
              <a:rect l="l" t="t" r="r" b="b"/>
              <a:pathLst>
                <a:path w="635" h="1270">
                  <a:moveTo>
                    <a:pt x="495" y="1219"/>
                  </a:moveTo>
                  <a:lnTo>
                    <a:pt x="0" y="0"/>
                  </a:lnTo>
                </a:path>
              </a:pathLst>
            </a:custGeom>
            <a:ln w="3175">
              <a:solidFill>
                <a:srgbClr val="565658"/>
              </a:solidFill>
            </a:ln>
          </p:spPr>
          <p:txBody>
            <a:bodyPr wrap="square" lIns="0" tIns="0" rIns="0" bIns="0" rtlCol="0"/>
            <a:lstStyle/>
            <a:p/>
          </p:txBody>
        </p:sp>
        <p:sp>
          <p:nvSpPr>
            <p:cNvPr id="5252" name="object 5252" descr=""/>
            <p:cNvSpPr/>
            <p:nvPr/>
          </p:nvSpPr>
          <p:spPr>
            <a:xfrm>
              <a:off x="2346264" y="8464746"/>
              <a:ext cx="26670" cy="13970"/>
            </a:xfrm>
            <a:custGeom>
              <a:avLst/>
              <a:gdLst/>
              <a:ahLst/>
              <a:cxnLst/>
              <a:rect l="l" t="t" r="r" b="b"/>
              <a:pathLst>
                <a:path w="26669" h="13970">
                  <a:moveTo>
                    <a:pt x="26314" y="13716"/>
                  </a:moveTo>
                  <a:lnTo>
                    <a:pt x="2692" y="685"/>
                  </a:lnTo>
                  <a:lnTo>
                    <a:pt x="0" y="0"/>
                  </a:lnTo>
                </a:path>
              </a:pathLst>
            </a:custGeom>
            <a:ln w="3175">
              <a:solidFill>
                <a:srgbClr val="565658"/>
              </a:solidFill>
            </a:ln>
          </p:spPr>
          <p:txBody>
            <a:bodyPr wrap="square" lIns="0" tIns="0" rIns="0" bIns="0" rtlCol="0"/>
            <a:lstStyle/>
            <a:p/>
          </p:txBody>
        </p:sp>
        <p:sp>
          <p:nvSpPr>
            <p:cNvPr id="5253" name="object 5253" descr=""/>
            <p:cNvSpPr/>
            <p:nvPr/>
          </p:nvSpPr>
          <p:spPr>
            <a:xfrm>
              <a:off x="2238067" y="8493321"/>
              <a:ext cx="5080" cy="5715"/>
            </a:xfrm>
            <a:custGeom>
              <a:avLst/>
              <a:gdLst/>
              <a:ahLst/>
              <a:cxnLst/>
              <a:rect l="l" t="t" r="r" b="b"/>
              <a:pathLst>
                <a:path w="5080" h="5715">
                  <a:moveTo>
                    <a:pt x="4533" y="0"/>
                  </a:moveTo>
                  <a:lnTo>
                    <a:pt x="1346" y="3797"/>
                  </a:lnTo>
                  <a:lnTo>
                    <a:pt x="215" y="5308"/>
                  </a:lnTo>
                  <a:lnTo>
                    <a:pt x="0" y="5651"/>
                  </a:lnTo>
                </a:path>
              </a:pathLst>
            </a:custGeom>
            <a:ln w="3175">
              <a:solidFill>
                <a:srgbClr val="565658"/>
              </a:solidFill>
            </a:ln>
          </p:spPr>
          <p:txBody>
            <a:bodyPr wrap="square" lIns="0" tIns="0" rIns="0" bIns="0" rtlCol="0"/>
            <a:lstStyle/>
            <a:p/>
          </p:txBody>
        </p:sp>
        <p:sp>
          <p:nvSpPr>
            <p:cNvPr id="5254" name="object 5254" descr=""/>
            <p:cNvSpPr/>
            <p:nvPr/>
          </p:nvSpPr>
          <p:spPr>
            <a:xfrm>
              <a:off x="2382410" y="8631464"/>
              <a:ext cx="6350" cy="57785"/>
            </a:xfrm>
            <a:custGeom>
              <a:avLst/>
              <a:gdLst/>
              <a:ahLst/>
              <a:cxnLst/>
              <a:rect l="l" t="t" r="r" b="b"/>
              <a:pathLst>
                <a:path w="6350" h="57784">
                  <a:moveTo>
                    <a:pt x="5968" y="0"/>
                  </a:moveTo>
                  <a:lnTo>
                    <a:pt x="63" y="25184"/>
                  </a:lnTo>
                  <a:lnTo>
                    <a:pt x="0" y="25615"/>
                  </a:lnTo>
                  <a:lnTo>
                    <a:pt x="584" y="50571"/>
                  </a:lnTo>
                  <a:lnTo>
                    <a:pt x="2095" y="57784"/>
                  </a:lnTo>
                </a:path>
              </a:pathLst>
            </a:custGeom>
            <a:ln w="3175">
              <a:solidFill>
                <a:srgbClr val="565658"/>
              </a:solidFill>
            </a:ln>
          </p:spPr>
          <p:txBody>
            <a:bodyPr wrap="square" lIns="0" tIns="0" rIns="0" bIns="0" rtlCol="0"/>
            <a:lstStyle/>
            <a:p/>
          </p:txBody>
        </p:sp>
        <p:sp>
          <p:nvSpPr>
            <p:cNvPr id="5255" name="object 5255" descr=""/>
            <p:cNvSpPr/>
            <p:nvPr/>
          </p:nvSpPr>
          <p:spPr>
            <a:xfrm>
              <a:off x="2384484" y="8689241"/>
              <a:ext cx="635" cy="1905"/>
            </a:xfrm>
            <a:custGeom>
              <a:avLst/>
              <a:gdLst/>
              <a:ahLst/>
              <a:cxnLst/>
              <a:rect l="l" t="t" r="r" b="b"/>
              <a:pathLst>
                <a:path w="635" h="1904">
                  <a:moveTo>
                    <a:pt x="0" y="1879"/>
                  </a:moveTo>
                  <a:lnTo>
                    <a:pt x="152" y="1346"/>
                  </a:lnTo>
                  <a:lnTo>
                    <a:pt x="165" y="673"/>
                  </a:lnTo>
                  <a:lnTo>
                    <a:pt x="101" y="266"/>
                  </a:lnTo>
                  <a:lnTo>
                    <a:pt x="38" y="0"/>
                  </a:lnTo>
                </a:path>
              </a:pathLst>
            </a:custGeom>
            <a:ln w="3175">
              <a:solidFill>
                <a:srgbClr val="565658"/>
              </a:solidFill>
            </a:ln>
          </p:spPr>
          <p:txBody>
            <a:bodyPr wrap="square" lIns="0" tIns="0" rIns="0" bIns="0" rtlCol="0"/>
            <a:lstStyle/>
            <a:p/>
          </p:txBody>
        </p:sp>
        <p:sp>
          <p:nvSpPr>
            <p:cNvPr id="5256" name="object 5256" descr=""/>
            <p:cNvSpPr/>
            <p:nvPr/>
          </p:nvSpPr>
          <p:spPr>
            <a:xfrm>
              <a:off x="2376733" y="8725999"/>
              <a:ext cx="8890" cy="8890"/>
            </a:xfrm>
            <a:custGeom>
              <a:avLst/>
              <a:gdLst/>
              <a:ahLst/>
              <a:cxnLst/>
              <a:rect l="l" t="t" r="r" b="b"/>
              <a:pathLst>
                <a:path w="8889" h="8890">
                  <a:moveTo>
                    <a:pt x="0" y="8305"/>
                  </a:moveTo>
                  <a:lnTo>
                    <a:pt x="279" y="6108"/>
                  </a:lnTo>
                  <a:lnTo>
                    <a:pt x="1104" y="4178"/>
                  </a:lnTo>
                  <a:lnTo>
                    <a:pt x="2743" y="2158"/>
                  </a:lnTo>
                  <a:lnTo>
                    <a:pt x="5473" y="507"/>
                  </a:lnTo>
                  <a:lnTo>
                    <a:pt x="8356" y="0"/>
                  </a:lnTo>
                </a:path>
              </a:pathLst>
            </a:custGeom>
            <a:ln w="3175">
              <a:solidFill>
                <a:srgbClr val="565658"/>
              </a:solidFill>
            </a:ln>
          </p:spPr>
          <p:txBody>
            <a:bodyPr wrap="square" lIns="0" tIns="0" rIns="0" bIns="0" rtlCol="0"/>
            <a:lstStyle/>
            <a:p/>
          </p:txBody>
        </p:sp>
        <p:sp>
          <p:nvSpPr>
            <p:cNvPr id="5257" name="object 5257" descr=""/>
            <p:cNvSpPr/>
            <p:nvPr/>
          </p:nvSpPr>
          <p:spPr>
            <a:xfrm>
              <a:off x="2171847" y="8725996"/>
              <a:ext cx="8890" cy="8890"/>
            </a:xfrm>
            <a:custGeom>
              <a:avLst/>
              <a:gdLst/>
              <a:ahLst/>
              <a:cxnLst/>
              <a:rect l="l" t="t" r="r" b="b"/>
              <a:pathLst>
                <a:path w="8889" h="8890">
                  <a:moveTo>
                    <a:pt x="0" y="0"/>
                  </a:moveTo>
                  <a:lnTo>
                    <a:pt x="8216" y="6718"/>
                  </a:lnTo>
                  <a:lnTo>
                    <a:pt x="8382" y="8305"/>
                  </a:lnTo>
                </a:path>
              </a:pathLst>
            </a:custGeom>
            <a:ln w="3175">
              <a:solidFill>
                <a:srgbClr val="565658"/>
              </a:solidFill>
            </a:ln>
          </p:spPr>
          <p:txBody>
            <a:bodyPr wrap="square" lIns="0" tIns="0" rIns="0" bIns="0" rtlCol="0"/>
            <a:lstStyle/>
            <a:p/>
          </p:txBody>
        </p:sp>
        <p:sp>
          <p:nvSpPr>
            <p:cNvPr id="5258" name="object 5258" descr=""/>
            <p:cNvSpPr/>
            <p:nvPr/>
          </p:nvSpPr>
          <p:spPr>
            <a:xfrm>
              <a:off x="2384228" y="8725996"/>
              <a:ext cx="1270" cy="1270"/>
            </a:xfrm>
            <a:custGeom>
              <a:avLst/>
              <a:gdLst/>
              <a:ahLst/>
              <a:cxnLst/>
              <a:rect l="l" t="t" r="r" b="b"/>
              <a:pathLst>
                <a:path w="1269" h="1270">
                  <a:moveTo>
                    <a:pt x="876" y="0"/>
                  </a:moveTo>
                  <a:lnTo>
                    <a:pt x="825" y="444"/>
                  </a:lnTo>
                  <a:lnTo>
                    <a:pt x="609" y="825"/>
                  </a:lnTo>
                  <a:lnTo>
                    <a:pt x="330" y="1104"/>
                  </a:lnTo>
                  <a:lnTo>
                    <a:pt x="0" y="1181"/>
                  </a:lnTo>
                </a:path>
              </a:pathLst>
            </a:custGeom>
            <a:ln w="3175">
              <a:solidFill>
                <a:srgbClr val="565658"/>
              </a:solidFill>
            </a:ln>
          </p:spPr>
          <p:txBody>
            <a:bodyPr wrap="square" lIns="0" tIns="0" rIns="0" bIns="0" rtlCol="0"/>
            <a:lstStyle/>
            <a:p/>
          </p:txBody>
        </p:sp>
        <p:sp>
          <p:nvSpPr>
            <p:cNvPr id="5259" name="object 5259" descr=""/>
            <p:cNvSpPr/>
            <p:nvPr/>
          </p:nvSpPr>
          <p:spPr>
            <a:xfrm>
              <a:off x="2399029" y="8716923"/>
              <a:ext cx="635" cy="635"/>
            </a:xfrm>
            <a:custGeom>
              <a:avLst/>
              <a:gdLst/>
              <a:ahLst/>
              <a:cxnLst/>
              <a:rect l="l" t="t" r="r" b="b"/>
              <a:pathLst>
                <a:path w="635" h="634">
                  <a:moveTo>
                    <a:pt x="114" y="0"/>
                  </a:moveTo>
                  <a:lnTo>
                    <a:pt x="0" y="304"/>
                  </a:lnTo>
                </a:path>
              </a:pathLst>
            </a:custGeom>
            <a:ln w="3175">
              <a:solidFill>
                <a:srgbClr val="565658"/>
              </a:solidFill>
            </a:ln>
          </p:spPr>
          <p:txBody>
            <a:bodyPr wrap="square" lIns="0" tIns="0" rIns="0" bIns="0" rtlCol="0"/>
            <a:lstStyle/>
            <a:p/>
          </p:txBody>
        </p:sp>
        <p:sp>
          <p:nvSpPr>
            <p:cNvPr id="5260" name="object 5260" descr=""/>
            <p:cNvSpPr/>
            <p:nvPr/>
          </p:nvSpPr>
          <p:spPr>
            <a:xfrm>
              <a:off x="2377086" y="8727186"/>
              <a:ext cx="7620" cy="7620"/>
            </a:xfrm>
            <a:custGeom>
              <a:avLst/>
              <a:gdLst/>
              <a:ahLst/>
              <a:cxnLst/>
              <a:rect l="l" t="t" r="r" b="b"/>
              <a:pathLst>
                <a:path w="7619" h="7620">
                  <a:moveTo>
                    <a:pt x="7137" y="0"/>
                  </a:moveTo>
                  <a:lnTo>
                    <a:pt x="254" y="5232"/>
                  </a:lnTo>
                  <a:lnTo>
                    <a:pt x="0" y="7111"/>
                  </a:lnTo>
                </a:path>
              </a:pathLst>
            </a:custGeom>
            <a:ln w="3175">
              <a:solidFill>
                <a:srgbClr val="565658"/>
              </a:solidFill>
            </a:ln>
          </p:spPr>
          <p:txBody>
            <a:bodyPr wrap="square" lIns="0" tIns="0" rIns="0" bIns="0" rtlCol="0"/>
            <a:lstStyle/>
            <a:p/>
          </p:txBody>
        </p:sp>
        <p:sp>
          <p:nvSpPr>
            <p:cNvPr id="5261" name="object 5261" descr=""/>
            <p:cNvSpPr/>
            <p:nvPr/>
          </p:nvSpPr>
          <p:spPr>
            <a:xfrm>
              <a:off x="2398905" y="8717220"/>
              <a:ext cx="635" cy="635"/>
            </a:xfrm>
            <a:custGeom>
              <a:avLst/>
              <a:gdLst/>
              <a:ahLst/>
              <a:cxnLst/>
              <a:rect l="l" t="t" r="r" b="b"/>
              <a:pathLst>
                <a:path w="635" h="634">
                  <a:moveTo>
                    <a:pt x="126" y="0"/>
                  </a:moveTo>
                  <a:lnTo>
                    <a:pt x="88" y="177"/>
                  </a:lnTo>
                  <a:lnTo>
                    <a:pt x="25" y="368"/>
                  </a:lnTo>
                </a:path>
              </a:pathLst>
            </a:custGeom>
            <a:ln w="3175">
              <a:solidFill>
                <a:srgbClr val="565658"/>
              </a:solidFill>
            </a:ln>
          </p:spPr>
          <p:txBody>
            <a:bodyPr wrap="square" lIns="0" tIns="0" rIns="0" bIns="0" rtlCol="0"/>
            <a:lstStyle/>
            <a:p/>
          </p:txBody>
        </p:sp>
        <p:sp>
          <p:nvSpPr>
            <p:cNvPr id="5262" name="object 5262" descr=""/>
            <p:cNvSpPr/>
            <p:nvPr/>
          </p:nvSpPr>
          <p:spPr>
            <a:xfrm>
              <a:off x="2376733" y="8734305"/>
              <a:ext cx="635" cy="0"/>
            </a:xfrm>
            <a:custGeom>
              <a:avLst/>
              <a:gdLst/>
              <a:ahLst/>
              <a:cxnLst/>
              <a:rect l="l" t="t" r="r" b="b"/>
              <a:pathLst>
                <a:path w="635" h="0">
                  <a:moveTo>
                    <a:pt x="0" y="0"/>
                  </a:moveTo>
                  <a:lnTo>
                    <a:pt x="177" y="0"/>
                  </a:lnTo>
                  <a:lnTo>
                    <a:pt x="330" y="0"/>
                  </a:lnTo>
                </a:path>
              </a:pathLst>
            </a:custGeom>
            <a:ln w="3175">
              <a:solidFill>
                <a:srgbClr val="565658"/>
              </a:solidFill>
            </a:ln>
          </p:spPr>
          <p:txBody>
            <a:bodyPr wrap="square" lIns="0" tIns="0" rIns="0" bIns="0" rtlCol="0"/>
            <a:lstStyle/>
            <a:p/>
          </p:txBody>
        </p:sp>
        <p:sp>
          <p:nvSpPr>
            <p:cNvPr id="5263" name="object 5263" descr=""/>
            <p:cNvSpPr/>
            <p:nvPr/>
          </p:nvSpPr>
          <p:spPr>
            <a:xfrm>
              <a:off x="2384521" y="8689234"/>
              <a:ext cx="14604" cy="27940"/>
            </a:xfrm>
            <a:custGeom>
              <a:avLst/>
              <a:gdLst/>
              <a:ahLst/>
              <a:cxnLst/>
              <a:rect l="l" t="t" r="r" b="b"/>
              <a:pathLst>
                <a:path w="14605" h="27940">
                  <a:moveTo>
                    <a:pt x="0" y="0"/>
                  </a:moveTo>
                  <a:lnTo>
                    <a:pt x="1879" y="6172"/>
                  </a:lnTo>
                  <a:lnTo>
                    <a:pt x="5029" y="13639"/>
                  </a:lnTo>
                  <a:lnTo>
                    <a:pt x="5588" y="14731"/>
                  </a:lnTo>
                  <a:lnTo>
                    <a:pt x="9512" y="21272"/>
                  </a:lnTo>
                  <a:lnTo>
                    <a:pt x="14439" y="27470"/>
                  </a:lnTo>
                </a:path>
              </a:pathLst>
            </a:custGeom>
            <a:ln w="3175">
              <a:solidFill>
                <a:srgbClr val="565658"/>
              </a:solidFill>
            </a:ln>
          </p:spPr>
          <p:txBody>
            <a:bodyPr wrap="square" lIns="0" tIns="0" rIns="0" bIns="0" rtlCol="0"/>
            <a:lstStyle/>
            <a:p/>
          </p:txBody>
        </p:sp>
        <p:sp>
          <p:nvSpPr>
            <p:cNvPr id="5264" name="object 5264" descr=""/>
            <p:cNvSpPr/>
            <p:nvPr/>
          </p:nvSpPr>
          <p:spPr>
            <a:xfrm>
              <a:off x="2376750" y="8743216"/>
              <a:ext cx="635" cy="0"/>
            </a:xfrm>
            <a:custGeom>
              <a:avLst/>
              <a:gdLst/>
              <a:ahLst/>
              <a:cxnLst/>
              <a:rect l="l" t="t" r="r" b="b"/>
              <a:pathLst>
                <a:path w="635" h="0">
                  <a:moveTo>
                    <a:pt x="342" y="0"/>
                  </a:moveTo>
                  <a:lnTo>
                    <a:pt x="253" y="0"/>
                  </a:lnTo>
                  <a:lnTo>
                    <a:pt x="0" y="0"/>
                  </a:lnTo>
                </a:path>
              </a:pathLst>
            </a:custGeom>
            <a:ln w="3175">
              <a:solidFill>
                <a:srgbClr val="565658"/>
              </a:solidFill>
            </a:ln>
          </p:spPr>
          <p:txBody>
            <a:bodyPr wrap="square" lIns="0" tIns="0" rIns="0" bIns="0" rtlCol="0"/>
            <a:lstStyle/>
            <a:p/>
          </p:txBody>
        </p:sp>
        <p:sp>
          <p:nvSpPr>
            <p:cNvPr id="5265" name="object 5265" descr=""/>
            <p:cNvSpPr/>
            <p:nvPr/>
          </p:nvSpPr>
          <p:spPr>
            <a:xfrm>
              <a:off x="2391653" y="8727186"/>
              <a:ext cx="1905" cy="1270"/>
            </a:xfrm>
            <a:custGeom>
              <a:avLst/>
              <a:gdLst/>
              <a:ahLst/>
              <a:cxnLst/>
              <a:rect l="l" t="t" r="r" b="b"/>
              <a:pathLst>
                <a:path w="1905" h="1270">
                  <a:moveTo>
                    <a:pt x="0" y="0"/>
                  </a:moveTo>
                  <a:lnTo>
                    <a:pt x="1714" y="1015"/>
                  </a:lnTo>
                  <a:lnTo>
                    <a:pt x="1752" y="1181"/>
                  </a:lnTo>
                </a:path>
              </a:pathLst>
            </a:custGeom>
            <a:ln w="3175">
              <a:solidFill>
                <a:srgbClr val="565658"/>
              </a:solidFill>
            </a:ln>
          </p:spPr>
          <p:txBody>
            <a:bodyPr wrap="square" lIns="0" tIns="0" rIns="0" bIns="0" rtlCol="0"/>
            <a:lstStyle/>
            <a:p/>
          </p:txBody>
        </p:sp>
        <p:sp>
          <p:nvSpPr>
            <p:cNvPr id="5266" name="object 5266" descr=""/>
            <p:cNvSpPr/>
            <p:nvPr/>
          </p:nvSpPr>
          <p:spPr>
            <a:xfrm>
              <a:off x="2172746" y="8727193"/>
              <a:ext cx="7620" cy="7620"/>
            </a:xfrm>
            <a:custGeom>
              <a:avLst/>
              <a:gdLst/>
              <a:ahLst/>
              <a:cxnLst/>
              <a:rect l="l" t="t" r="r" b="b"/>
              <a:pathLst>
                <a:path w="7619" h="7620">
                  <a:moveTo>
                    <a:pt x="7124" y="7112"/>
                  </a:moveTo>
                  <a:lnTo>
                    <a:pt x="3060" y="685"/>
                  </a:lnTo>
                  <a:lnTo>
                    <a:pt x="0" y="0"/>
                  </a:lnTo>
                </a:path>
              </a:pathLst>
            </a:custGeom>
            <a:ln w="3175">
              <a:solidFill>
                <a:srgbClr val="565658"/>
              </a:solidFill>
            </a:ln>
          </p:spPr>
          <p:txBody>
            <a:bodyPr wrap="square" lIns="0" tIns="0" rIns="0" bIns="0" rtlCol="0"/>
            <a:lstStyle/>
            <a:p/>
          </p:txBody>
        </p:sp>
        <p:sp>
          <p:nvSpPr>
            <p:cNvPr id="5267" name="object 5267" descr=""/>
            <p:cNvSpPr/>
            <p:nvPr/>
          </p:nvSpPr>
          <p:spPr>
            <a:xfrm>
              <a:off x="2165955" y="8727183"/>
              <a:ext cx="1905" cy="1270"/>
            </a:xfrm>
            <a:custGeom>
              <a:avLst/>
              <a:gdLst/>
              <a:ahLst/>
              <a:cxnLst/>
              <a:rect l="l" t="t" r="r" b="b"/>
              <a:pathLst>
                <a:path w="1905" h="1270">
                  <a:moveTo>
                    <a:pt x="0" y="1181"/>
                  </a:moveTo>
                  <a:lnTo>
                    <a:pt x="1625" y="0"/>
                  </a:lnTo>
                </a:path>
              </a:pathLst>
            </a:custGeom>
            <a:ln w="3175">
              <a:solidFill>
                <a:srgbClr val="565658"/>
              </a:solidFill>
            </a:ln>
          </p:spPr>
          <p:txBody>
            <a:bodyPr wrap="square" lIns="0" tIns="0" rIns="0" bIns="0" rtlCol="0"/>
            <a:lstStyle/>
            <a:p/>
          </p:txBody>
        </p:sp>
        <p:sp>
          <p:nvSpPr>
            <p:cNvPr id="5268" name="object 5268" descr=""/>
            <p:cNvSpPr/>
            <p:nvPr/>
          </p:nvSpPr>
          <p:spPr>
            <a:xfrm>
              <a:off x="2171837" y="8725992"/>
              <a:ext cx="1270" cy="1270"/>
            </a:xfrm>
            <a:custGeom>
              <a:avLst/>
              <a:gdLst/>
              <a:ahLst/>
              <a:cxnLst/>
              <a:rect l="l" t="t" r="r" b="b"/>
              <a:pathLst>
                <a:path w="1269" h="1270">
                  <a:moveTo>
                    <a:pt x="914" y="1193"/>
                  </a:moveTo>
                  <a:lnTo>
                    <a:pt x="571" y="1104"/>
                  </a:lnTo>
                  <a:lnTo>
                    <a:pt x="254" y="838"/>
                  </a:lnTo>
                  <a:lnTo>
                    <a:pt x="88" y="457"/>
                  </a:lnTo>
                  <a:lnTo>
                    <a:pt x="0" y="0"/>
                  </a:lnTo>
                </a:path>
              </a:pathLst>
            </a:custGeom>
            <a:ln w="3175">
              <a:solidFill>
                <a:srgbClr val="565658"/>
              </a:solidFill>
            </a:ln>
          </p:spPr>
          <p:txBody>
            <a:bodyPr wrap="square" lIns="0" tIns="0" rIns="0" bIns="0" rtlCol="0"/>
            <a:lstStyle/>
            <a:p/>
          </p:txBody>
        </p:sp>
        <p:sp>
          <p:nvSpPr>
            <p:cNvPr id="5269" name="object 5269" descr=""/>
            <p:cNvSpPr/>
            <p:nvPr/>
          </p:nvSpPr>
          <p:spPr>
            <a:xfrm>
              <a:off x="2165244" y="8728364"/>
              <a:ext cx="1270" cy="0"/>
            </a:xfrm>
            <a:custGeom>
              <a:avLst/>
              <a:gdLst/>
              <a:ahLst/>
              <a:cxnLst/>
              <a:rect l="l" t="t" r="r" b="b"/>
              <a:pathLst>
                <a:path w="1269" h="0">
                  <a:moveTo>
                    <a:pt x="711" y="0"/>
                  </a:moveTo>
                  <a:lnTo>
                    <a:pt x="419" y="0"/>
                  </a:lnTo>
                  <a:lnTo>
                    <a:pt x="165" y="0"/>
                  </a:lnTo>
                  <a:lnTo>
                    <a:pt x="0" y="0"/>
                  </a:lnTo>
                </a:path>
              </a:pathLst>
            </a:custGeom>
            <a:ln w="3175">
              <a:solidFill>
                <a:srgbClr val="565658"/>
              </a:solidFill>
            </a:ln>
          </p:spPr>
          <p:txBody>
            <a:bodyPr wrap="square" lIns="0" tIns="0" rIns="0" bIns="0" rtlCol="0"/>
            <a:lstStyle/>
            <a:p/>
          </p:txBody>
        </p:sp>
        <p:sp>
          <p:nvSpPr>
            <p:cNvPr id="5270" name="object 5270" descr=""/>
            <p:cNvSpPr/>
            <p:nvPr/>
          </p:nvSpPr>
          <p:spPr>
            <a:xfrm>
              <a:off x="2179871" y="8734305"/>
              <a:ext cx="635" cy="0"/>
            </a:xfrm>
            <a:custGeom>
              <a:avLst/>
              <a:gdLst/>
              <a:ahLst/>
              <a:cxnLst/>
              <a:rect l="l" t="t" r="r" b="b"/>
              <a:pathLst>
                <a:path w="635" h="0">
                  <a:moveTo>
                    <a:pt x="0" y="0"/>
                  </a:moveTo>
                  <a:lnTo>
                    <a:pt x="215" y="0"/>
                  </a:lnTo>
                </a:path>
              </a:pathLst>
            </a:custGeom>
            <a:ln w="3175">
              <a:solidFill>
                <a:srgbClr val="565658"/>
              </a:solidFill>
            </a:ln>
          </p:spPr>
          <p:txBody>
            <a:bodyPr wrap="square" lIns="0" tIns="0" rIns="0" bIns="0" rtlCol="0"/>
            <a:lstStyle/>
            <a:p/>
          </p:txBody>
        </p:sp>
        <p:sp>
          <p:nvSpPr>
            <p:cNvPr id="5271" name="object 5271" descr=""/>
            <p:cNvSpPr/>
            <p:nvPr/>
          </p:nvSpPr>
          <p:spPr>
            <a:xfrm>
              <a:off x="2164975" y="8725989"/>
              <a:ext cx="1905" cy="2540"/>
            </a:xfrm>
            <a:custGeom>
              <a:avLst/>
              <a:gdLst/>
              <a:ahLst/>
              <a:cxnLst/>
              <a:rect l="l" t="t" r="r" b="b"/>
              <a:pathLst>
                <a:path w="1905" h="2540">
                  <a:moveTo>
                    <a:pt x="0" y="2374"/>
                  </a:moveTo>
                  <a:lnTo>
                    <a:pt x="1663" y="0"/>
                  </a:lnTo>
                </a:path>
              </a:pathLst>
            </a:custGeom>
            <a:ln w="3175">
              <a:solidFill>
                <a:srgbClr val="565658"/>
              </a:solidFill>
            </a:ln>
          </p:spPr>
          <p:txBody>
            <a:bodyPr wrap="square" lIns="0" tIns="0" rIns="0" bIns="0" rtlCol="0"/>
            <a:lstStyle/>
            <a:p/>
          </p:txBody>
        </p:sp>
        <p:sp>
          <p:nvSpPr>
            <p:cNvPr id="5272" name="object 5272" descr=""/>
            <p:cNvSpPr/>
            <p:nvPr/>
          </p:nvSpPr>
          <p:spPr>
            <a:xfrm>
              <a:off x="2179887" y="8743216"/>
              <a:ext cx="635" cy="0"/>
            </a:xfrm>
            <a:custGeom>
              <a:avLst/>
              <a:gdLst/>
              <a:ahLst/>
              <a:cxnLst/>
              <a:rect l="l" t="t" r="r" b="b"/>
              <a:pathLst>
                <a:path w="635" h="0">
                  <a:moveTo>
                    <a:pt x="342" y="0"/>
                  </a:moveTo>
                  <a:lnTo>
                    <a:pt x="76" y="0"/>
                  </a:lnTo>
                  <a:lnTo>
                    <a:pt x="0" y="0"/>
                  </a:lnTo>
                </a:path>
              </a:pathLst>
            </a:custGeom>
            <a:ln w="3175">
              <a:solidFill>
                <a:srgbClr val="565658"/>
              </a:solidFill>
            </a:ln>
          </p:spPr>
          <p:txBody>
            <a:bodyPr wrap="square" lIns="0" tIns="0" rIns="0" bIns="0" rtlCol="0"/>
            <a:lstStyle/>
            <a:p/>
          </p:txBody>
        </p:sp>
        <p:sp>
          <p:nvSpPr>
            <p:cNvPr id="5273" name="object 5273" descr=""/>
            <p:cNvSpPr/>
            <p:nvPr/>
          </p:nvSpPr>
          <p:spPr>
            <a:xfrm>
              <a:off x="2391669" y="8725996"/>
              <a:ext cx="1270" cy="1270"/>
            </a:xfrm>
            <a:custGeom>
              <a:avLst/>
              <a:gdLst/>
              <a:ahLst/>
              <a:cxnLst/>
              <a:rect l="l" t="t" r="r" b="b"/>
              <a:pathLst>
                <a:path w="1269" h="1270">
                  <a:moveTo>
                    <a:pt x="939" y="0"/>
                  </a:moveTo>
                  <a:lnTo>
                    <a:pt x="863" y="444"/>
                  </a:lnTo>
                  <a:lnTo>
                    <a:pt x="647" y="825"/>
                  </a:lnTo>
                  <a:lnTo>
                    <a:pt x="342" y="1104"/>
                  </a:lnTo>
                  <a:lnTo>
                    <a:pt x="0" y="1181"/>
                  </a:lnTo>
                </a:path>
              </a:pathLst>
            </a:custGeom>
            <a:ln w="3175">
              <a:solidFill>
                <a:srgbClr val="565658"/>
              </a:solidFill>
            </a:ln>
          </p:spPr>
          <p:txBody>
            <a:bodyPr wrap="square" lIns="0" tIns="0" rIns="0" bIns="0" rtlCol="0"/>
            <a:lstStyle/>
            <a:p/>
          </p:txBody>
        </p:sp>
        <p:sp>
          <p:nvSpPr>
            <p:cNvPr id="5274" name="object 5274" descr=""/>
            <p:cNvSpPr/>
            <p:nvPr/>
          </p:nvSpPr>
          <p:spPr>
            <a:xfrm>
              <a:off x="2384224" y="8727186"/>
              <a:ext cx="0" cy="1270"/>
            </a:xfrm>
            <a:custGeom>
              <a:avLst/>
              <a:gdLst/>
              <a:ahLst/>
              <a:cxnLst/>
              <a:rect l="l" t="t" r="r" b="b"/>
              <a:pathLst>
                <a:path w="0" h="1270">
                  <a:moveTo>
                    <a:pt x="0" y="0"/>
                  </a:moveTo>
                  <a:lnTo>
                    <a:pt x="0" y="1181"/>
                  </a:lnTo>
                </a:path>
              </a:pathLst>
            </a:custGeom>
            <a:ln w="3175">
              <a:solidFill>
                <a:srgbClr val="565658"/>
              </a:solidFill>
            </a:ln>
          </p:spPr>
          <p:txBody>
            <a:bodyPr wrap="square" lIns="0" tIns="0" rIns="0" bIns="0" rtlCol="0"/>
            <a:lstStyle/>
            <a:p/>
          </p:txBody>
        </p:sp>
        <p:sp>
          <p:nvSpPr>
            <p:cNvPr id="5275" name="object 5275" descr=""/>
            <p:cNvSpPr/>
            <p:nvPr/>
          </p:nvSpPr>
          <p:spPr>
            <a:xfrm>
              <a:off x="2166764" y="8725992"/>
              <a:ext cx="1270" cy="1270"/>
            </a:xfrm>
            <a:custGeom>
              <a:avLst/>
              <a:gdLst/>
              <a:ahLst/>
              <a:cxnLst/>
              <a:rect l="l" t="t" r="r" b="b"/>
              <a:pathLst>
                <a:path w="1269" h="1270">
                  <a:moveTo>
                    <a:pt x="939" y="1193"/>
                  </a:moveTo>
                  <a:lnTo>
                    <a:pt x="571" y="1104"/>
                  </a:lnTo>
                  <a:lnTo>
                    <a:pt x="254" y="838"/>
                  </a:lnTo>
                  <a:lnTo>
                    <a:pt x="63" y="457"/>
                  </a:lnTo>
                  <a:lnTo>
                    <a:pt x="0" y="0"/>
                  </a:lnTo>
                </a:path>
              </a:pathLst>
            </a:custGeom>
            <a:ln w="3175">
              <a:solidFill>
                <a:srgbClr val="565658"/>
              </a:solidFill>
            </a:ln>
          </p:spPr>
          <p:txBody>
            <a:bodyPr wrap="square" lIns="0" tIns="0" rIns="0" bIns="0" rtlCol="0"/>
            <a:lstStyle/>
            <a:p/>
          </p:txBody>
        </p:sp>
        <p:sp>
          <p:nvSpPr>
            <p:cNvPr id="5276" name="object 5276" descr=""/>
            <p:cNvSpPr/>
            <p:nvPr/>
          </p:nvSpPr>
          <p:spPr>
            <a:xfrm>
              <a:off x="2172751" y="8727186"/>
              <a:ext cx="0" cy="1270"/>
            </a:xfrm>
            <a:custGeom>
              <a:avLst/>
              <a:gdLst/>
              <a:ahLst/>
              <a:cxnLst/>
              <a:rect l="l" t="t" r="r" b="b"/>
              <a:pathLst>
                <a:path w="0" h="1270">
                  <a:moveTo>
                    <a:pt x="0" y="0"/>
                  </a:moveTo>
                  <a:lnTo>
                    <a:pt x="0" y="1181"/>
                  </a:lnTo>
                </a:path>
              </a:pathLst>
            </a:custGeom>
            <a:ln w="3175">
              <a:solidFill>
                <a:srgbClr val="565658"/>
              </a:solidFill>
            </a:ln>
          </p:spPr>
          <p:txBody>
            <a:bodyPr wrap="square" lIns="0" tIns="0" rIns="0" bIns="0" rtlCol="0"/>
            <a:lstStyle/>
            <a:p/>
          </p:txBody>
        </p:sp>
        <p:sp>
          <p:nvSpPr>
            <p:cNvPr id="5277" name="object 5277" descr=""/>
            <p:cNvSpPr/>
            <p:nvPr/>
          </p:nvSpPr>
          <p:spPr>
            <a:xfrm>
              <a:off x="2377093" y="8734305"/>
              <a:ext cx="1270" cy="0"/>
            </a:xfrm>
            <a:custGeom>
              <a:avLst/>
              <a:gdLst/>
              <a:ahLst/>
              <a:cxnLst/>
              <a:rect l="l" t="t" r="r" b="b"/>
              <a:pathLst>
                <a:path w="1269" h="0">
                  <a:moveTo>
                    <a:pt x="0" y="0"/>
                  </a:moveTo>
                  <a:lnTo>
                    <a:pt x="342" y="0"/>
                  </a:lnTo>
                  <a:lnTo>
                    <a:pt x="749" y="0"/>
                  </a:lnTo>
                  <a:lnTo>
                    <a:pt x="1193" y="0"/>
                  </a:lnTo>
                </a:path>
              </a:pathLst>
            </a:custGeom>
            <a:ln w="3175">
              <a:solidFill>
                <a:srgbClr val="565658"/>
              </a:solidFill>
            </a:ln>
          </p:spPr>
          <p:txBody>
            <a:bodyPr wrap="square" lIns="0" tIns="0" rIns="0" bIns="0" rtlCol="0"/>
            <a:lstStyle/>
            <a:p/>
          </p:txBody>
        </p:sp>
        <p:sp>
          <p:nvSpPr>
            <p:cNvPr id="5278" name="object 5278" descr=""/>
            <p:cNvSpPr/>
            <p:nvPr/>
          </p:nvSpPr>
          <p:spPr>
            <a:xfrm>
              <a:off x="2392603" y="8725989"/>
              <a:ext cx="1905" cy="2540"/>
            </a:xfrm>
            <a:custGeom>
              <a:avLst/>
              <a:gdLst/>
              <a:ahLst/>
              <a:cxnLst/>
              <a:rect l="l" t="t" r="r" b="b"/>
              <a:pathLst>
                <a:path w="1905" h="2540">
                  <a:moveTo>
                    <a:pt x="1765" y="2374"/>
                  </a:moveTo>
                  <a:lnTo>
                    <a:pt x="723" y="203"/>
                  </a:lnTo>
                  <a:lnTo>
                    <a:pt x="0" y="0"/>
                  </a:lnTo>
                </a:path>
              </a:pathLst>
            </a:custGeom>
            <a:ln w="3175">
              <a:solidFill>
                <a:srgbClr val="565658"/>
              </a:solidFill>
            </a:ln>
          </p:spPr>
          <p:txBody>
            <a:bodyPr wrap="square" lIns="0" tIns="0" rIns="0" bIns="0" rtlCol="0"/>
            <a:lstStyle/>
            <a:p/>
          </p:txBody>
        </p:sp>
        <p:sp>
          <p:nvSpPr>
            <p:cNvPr id="5279" name="object 5279" descr=""/>
            <p:cNvSpPr/>
            <p:nvPr/>
          </p:nvSpPr>
          <p:spPr>
            <a:xfrm>
              <a:off x="2377089" y="8743216"/>
              <a:ext cx="1270" cy="0"/>
            </a:xfrm>
            <a:custGeom>
              <a:avLst/>
              <a:gdLst/>
              <a:ahLst/>
              <a:cxnLst/>
              <a:rect l="l" t="t" r="r" b="b"/>
              <a:pathLst>
                <a:path w="1269" h="0">
                  <a:moveTo>
                    <a:pt x="1193" y="0"/>
                  </a:moveTo>
                  <a:lnTo>
                    <a:pt x="749" y="0"/>
                  </a:lnTo>
                  <a:lnTo>
                    <a:pt x="368" y="0"/>
                  </a:lnTo>
                  <a:lnTo>
                    <a:pt x="101" y="0"/>
                  </a:lnTo>
                </a:path>
              </a:pathLst>
            </a:custGeom>
            <a:ln w="3175">
              <a:solidFill>
                <a:srgbClr val="565658"/>
              </a:solidFill>
            </a:ln>
          </p:spPr>
          <p:txBody>
            <a:bodyPr wrap="square" lIns="0" tIns="0" rIns="0" bIns="0" rtlCol="0"/>
            <a:lstStyle/>
            <a:p/>
          </p:txBody>
        </p:sp>
        <p:sp>
          <p:nvSpPr>
            <p:cNvPr id="5280" name="object 5280" descr=""/>
            <p:cNvSpPr/>
            <p:nvPr/>
          </p:nvSpPr>
          <p:spPr>
            <a:xfrm>
              <a:off x="2393416" y="8728364"/>
              <a:ext cx="1270" cy="0"/>
            </a:xfrm>
            <a:custGeom>
              <a:avLst/>
              <a:gdLst/>
              <a:ahLst/>
              <a:cxnLst/>
              <a:rect l="l" t="t" r="r" b="b"/>
              <a:pathLst>
                <a:path w="1269" h="0">
                  <a:moveTo>
                    <a:pt x="952" y="0"/>
                  </a:moveTo>
                  <a:lnTo>
                    <a:pt x="749" y="0"/>
                  </a:lnTo>
                  <a:lnTo>
                    <a:pt x="533" y="0"/>
                  </a:lnTo>
                  <a:lnTo>
                    <a:pt x="342" y="0"/>
                  </a:lnTo>
                  <a:lnTo>
                    <a:pt x="0" y="0"/>
                  </a:lnTo>
                </a:path>
              </a:pathLst>
            </a:custGeom>
            <a:ln w="3175">
              <a:solidFill>
                <a:srgbClr val="565658"/>
              </a:solidFill>
            </a:ln>
          </p:spPr>
          <p:txBody>
            <a:bodyPr wrap="square" lIns="0" tIns="0" rIns="0" bIns="0" rtlCol="0"/>
            <a:lstStyle/>
            <a:p/>
          </p:txBody>
        </p:sp>
        <p:sp>
          <p:nvSpPr>
            <p:cNvPr id="5281" name="object 5281" descr=""/>
            <p:cNvSpPr/>
            <p:nvPr/>
          </p:nvSpPr>
          <p:spPr>
            <a:xfrm>
              <a:off x="2178679" y="8734305"/>
              <a:ext cx="1270" cy="0"/>
            </a:xfrm>
            <a:custGeom>
              <a:avLst/>
              <a:gdLst/>
              <a:ahLst/>
              <a:cxnLst/>
              <a:rect l="l" t="t" r="r" b="b"/>
              <a:pathLst>
                <a:path w="1269" h="0">
                  <a:moveTo>
                    <a:pt x="0" y="0"/>
                  </a:moveTo>
                  <a:lnTo>
                    <a:pt x="457" y="0"/>
                  </a:lnTo>
                  <a:lnTo>
                    <a:pt x="850" y="0"/>
                  </a:lnTo>
                  <a:lnTo>
                    <a:pt x="1104" y="0"/>
                  </a:lnTo>
                </a:path>
              </a:pathLst>
            </a:custGeom>
            <a:ln w="3175">
              <a:solidFill>
                <a:srgbClr val="565658"/>
              </a:solidFill>
            </a:ln>
          </p:spPr>
          <p:txBody>
            <a:bodyPr wrap="square" lIns="0" tIns="0" rIns="0" bIns="0" rtlCol="0"/>
            <a:lstStyle/>
            <a:p/>
          </p:txBody>
        </p:sp>
        <p:sp>
          <p:nvSpPr>
            <p:cNvPr id="5282" name="object 5282" descr=""/>
            <p:cNvSpPr/>
            <p:nvPr/>
          </p:nvSpPr>
          <p:spPr>
            <a:xfrm>
              <a:off x="2178677" y="8743216"/>
              <a:ext cx="1270" cy="0"/>
            </a:xfrm>
            <a:custGeom>
              <a:avLst/>
              <a:gdLst/>
              <a:ahLst/>
              <a:cxnLst/>
              <a:rect l="l" t="t" r="r" b="b"/>
              <a:pathLst>
                <a:path w="1269" h="0">
                  <a:moveTo>
                    <a:pt x="1193" y="0"/>
                  </a:moveTo>
                  <a:lnTo>
                    <a:pt x="863" y="0"/>
                  </a:lnTo>
                  <a:lnTo>
                    <a:pt x="457" y="0"/>
                  </a:lnTo>
                  <a:lnTo>
                    <a:pt x="0" y="0"/>
                  </a:lnTo>
                </a:path>
              </a:pathLst>
            </a:custGeom>
            <a:ln w="3175">
              <a:solidFill>
                <a:srgbClr val="565658"/>
              </a:solidFill>
            </a:ln>
          </p:spPr>
          <p:txBody>
            <a:bodyPr wrap="square" lIns="0" tIns="0" rIns="0" bIns="0" rtlCol="0"/>
            <a:lstStyle/>
            <a:p/>
          </p:txBody>
        </p:sp>
        <p:sp>
          <p:nvSpPr>
            <p:cNvPr id="5283" name="object 5283" descr=""/>
            <p:cNvSpPr/>
            <p:nvPr/>
          </p:nvSpPr>
          <p:spPr>
            <a:xfrm>
              <a:off x="2378280" y="8728364"/>
              <a:ext cx="6350" cy="6350"/>
            </a:xfrm>
            <a:custGeom>
              <a:avLst/>
              <a:gdLst/>
              <a:ahLst/>
              <a:cxnLst/>
              <a:rect l="l" t="t" r="r" b="b"/>
              <a:pathLst>
                <a:path w="6350" h="6350">
                  <a:moveTo>
                    <a:pt x="5943" y="0"/>
                  </a:moveTo>
                  <a:lnTo>
                    <a:pt x="3670" y="444"/>
                  </a:lnTo>
                  <a:lnTo>
                    <a:pt x="1752" y="1727"/>
                  </a:lnTo>
                  <a:lnTo>
                    <a:pt x="457" y="3670"/>
                  </a:lnTo>
                  <a:lnTo>
                    <a:pt x="0" y="5943"/>
                  </a:lnTo>
                </a:path>
              </a:pathLst>
            </a:custGeom>
            <a:ln w="3175">
              <a:solidFill>
                <a:srgbClr val="565658"/>
              </a:solidFill>
            </a:ln>
          </p:spPr>
          <p:txBody>
            <a:bodyPr wrap="square" lIns="0" tIns="0" rIns="0" bIns="0" rtlCol="0"/>
            <a:lstStyle/>
            <a:p/>
          </p:txBody>
        </p:sp>
        <p:sp>
          <p:nvSpPr>
            <p:cNvPr id="5284" name="object 5284" descr=""/>
            <p:cNvSpPr/>
            <p:nvPr/>
          </p:nvSpPr>
          <p:spPr>
            <a:xfrm>
              <a:off x="2056554" y="8876559"/>
              <a:ext cx="0" cy="635"/>
            </a:xfrm>
            <a:custGeom>
              <a:avLst/>
              <a:gdLst/>
              <a:ahLst/>
              <a:cxnLst/>
              <a:rect l="l" t="t" r="r" b="b"/>
              <a:pathLst>
                <a:path w="0" h="634">
                  <a:moveTo>
                    <a:pt x="0" y="0"/>
                  </a:moveTo>
                  <a:lnTo>
                    <a:pt x="0" y="304"/>
                  </a:lnTo>
                </a:path>
              </a:pathLst>
            </a:custGeom>
            <a:ln w="3175">
              <a:solidFill>
                <a:srgbClr val="565658"/>
              </a:solidFill>
            </a:ln>
          </p:spPr>
          <p:txBody>
            <a:bodyPr wrap="square" lIns="0" tIns="0" rIns="0" bIns="0" rtlCol="0"/>
            <a:lstStyle/>
            <a:p/>
          </p:txBody>
        </p:sp>
        <p:sp>
          <p:nvSpPr>
            <p:cNvPr id="5285" name="object 5285" descr=""/>
            <p:cNvSpPr/>
            <p:nvPr/>
          </p:nvSpPr>
          <p:spPr>
            <a:xfrm>
              <a:off x="2056554" y="8868554"/>
              <a:ext cx="0" cy="8890"/>
            </a:xfrm>
            <a:custGeom>
              <a:avLst/>
              <a:gdLst/>
              <a:ahLst/>
              <a:cxnLst/>
              <a:rect l="l" t="t" r="r" b="b"/>
              <a:pathLst>
                <a:path w="0" h="8890">
                  <a:moveTo>
                    <a:pt x="0" y="0"/>
                  </a:moveTo>
                  <a:lnTo>
                    <a:pt x="0" y="8318"/>
                  </a:lnTo>
                </a:path>
              </a:pathLst>
            </a:custGeom>
            <a:ln w="3175">
              <a:solidFill>
                <a:srgbClr val="565658"/>
              </a:solidFill>
            </a:ln>
          </p:spPr>
          <p:txBody>
            <a:bodyPr wrap="square" lIns="0" tIns="0" rIns="0" bIns="0" rtlCol="0"/>
            <a:lstStyle/>
            <a:p/>
          </p:txBody>
        </p:sp>
        <p:sp>
          <p:nvSpPr>
            <p:cNvPr id="5286" name="object 5286" descr=""/>
            <p:cNvSpPr/>
            <p:nvPr/>
          </p:nvSpPr>
          <p:spPr>
            <a:xfrm>
              <a:off x="2172748" y="8728374"/>
              <a:ext cx="6350" cy="6350"/>
            </a:xfrm>
            <a:custGeom>
              <a:avLst/>
              <a:gdLst/>
              <a:ahLst/>
              <a:cxnLst/>
              <a:rect l="l" t="t" r="r" b="b"/>
              <a:pathLst>
                <a:path w="6350" h="6350">
                  <a:moveTo>
                    <a:pt x="5930" y="5930"/>
                  </a:moveTo>
                  <a:lnTo>
                    <a:pt x="5499" y="3670"/>
                  </a:lnTo>
                  <a:lnTo>
                    <a:pt x="4203" y="1739"/>
                  </a:lnTo>
                  <a:lnTo>
                    <a:pt x="2273" y="431"/>
                  </a:lnTo>
                  <a:lnTo>
                    <a:pt x="0" y="0"/>
                  </a:lnTo>
                </a:path>
              </a:pathLst>
            </a:custGeom>
            <a:ln w="3175">
              <a:solidFill>
                <a:srgbClr val="565658"/>
              </a:solidFill>
            </a:ln>
          </p:spPr>
          <p:txBody>
            <a:bodyPr wrap="square" lIns="0" tIns="0" rIns="0" bIns="0" rtlCol="0"/>
            <a:lstStyle/>
            <a:p/>
          </p:txBody>
        </p:sp>
        <p:sp>
          <p:nvSpPr>
            <p:cNvPr id="5287" name="object 5287" descr=""/>
            <p:cNvSpPr/>
            <p:nvPr/>
          </p:nvSpPr>
          <p:spPr>
            <a:xfrm>
              <a:off x="2056070" y="8869323"/>
              <a:ext cx="0" cy="7620"/>
            </a:xfrm>
            <a:custGeom>
              <a:avLst/>
              <a:gdLst/>
              <a:ahLst/>
              <a:cxnLst/>
              <a:rect l="l" t="t" r="r" b="b"/>
              <a:pathLst>
                <a:path w="0" h="7620">
                  <a:moveTo>
                    <a:pt x="0" y="0"/>
                  </a:moveTo>
                  <a:lnTo>
                    <a:pt x="0" y="7086"/>
                  </a:lnTo>
                </a:path>
              </a:pathLst>
            </a:custGeom>
            <a:ln w="3175">
              <a:solidFill>
                <a:srgbClr val="565658"/>
              </a:solidFill>
            </a:ln>
          </p:spPr>
          <p:txBody>
            <a:bodyPr wrap="square" lIns="0" tIns="0" rIns="0" bIns="0" rtlCol="0"/>
            <a:lstStyle/>
            <a:p/>
          </p:txBody>
        </p:sp>
        <p:sp>
          <p:nvSpPr>
            <p:cNvPr id="5288" name="object 5288" descr=""/>
            <p:cNvSpPr/>
            <p:nvPr/>
          </p:nvSpPr>
          <p:spPr>
            <a:xfrm>
              <a:off x="2164977" y="8743216"/>
              <a:ext cx="1270" cy="0"/>
            </a:xfrm>
            <a:custGeom>
              <a:avLst/>
              <a:gdLst/>
              <a:ahLst/>
              <a:cxnLst/>
              <a:rect l="l" t="t" r="r" b="b"/>
              <a:pathLst>
                <a:path w="1269" h="0">
                  <a:moveTo>
                    <a:pt x="977" y="0"/>
                  </a:moveTo>
                  <a:lnTo>
                    <a:pt x="609" y="0"/>
                  </a:lnTo>
                  <a:lnTo>
                    <a:pt x="266" y="0"/>
                  </a:lnTo>
                  <a:lnTo>
                    <a:pt x="0" y="0"/>
                  </a:lnTo>
                </a:path>
              </a:pathLst>
            </a:custGeom>
            <a:ln w="3175">
              <a:solidFill>
                <a:srgbClr val="565658"/>
              </a:solidFill>
            </a:ln>
          </p:spPr>
          <p:txBody>
            <a:bodyPr wrap="square" lIns="0" tIns="0" rIns="0" bIns="0" rtlCol="0"/>
            <a:lstStyle/>
            <a:p/>
          </p:txBody>
        </p:sp>
        <p:sp>
          <p:nvSpPr>
            <p:cNvPr id="5289" name="object 5289" descr=""/>
            <p:cNvSpPr/>
            <p:nvPr/>
          </p:nvSpPr>
          <p:spPr>
            <a:xfrm>
              <a:off x="2393416" y="8743216"/>
              <a:ext cx="1270" cy="0"/>
            </a:xfrm>
            <a:custGeom>
              <a:avLst/>
              <a:gdLst/>
              <a:ahLst/>
              <a:cxnLst/>
              <a:rect l="l" t="t" r="r" b="b"/>
              <a:pathLst>
                <a:path w="1269" h="0">
                  <a:moveTo>
                    <a:pt x="952" y="0"/>
                  </a:moveTo>
                  <a:lnTo>
                    <a:pt x="685" y="0"/>
                  </a:lnTo>
                  <a:lnTo>
                    <a:pt x="342" y="0"/>
                  </a:lnTo>
                  <a:lnTo>
                    <a:pt x="0" y="0"/>
                  </a:lnTo>
                </a:path>
              </a:pathLst>
            </a:custGeom>
            <a:ln w="3175">
              <a:solidFill>
                <a:srgbClr val="565658"/>
              </a:solidFill>
            </a:ln>
          </p:spPr>
          <p:txBody>
            <a:bodyPr wrap="square" lIns="0" tIns="0" rIns="0" bIns="0" rtlCol="0"/>
            <a:lstStyle/>
            <a:p/>
          </p:txBody>
        </p:sp>
        <p:sp>
          <p:nvSpPr>
            <p:cNvPr id="5290" name="object 5290" descr=""/>
            <p:cNvSpPr/>
            <p:nvPr/>
          </p:nvSpPr>
          <p:spPr>
            <a:xfrm>
              <a:off x="2054945" y="8823133"/>
              <a:ext cx="5715" cy="4445"/>
            </a:xfrm>
            <a:custGeom>
              <a:avLst/>
              <a:gdLst/>
              <a:ahLst/>
              <a:cxnLst/>
              <a:rect l="l" t="t" r="r" b="b"/>
              <a:pathLst>
                <a:path w="5714" h="4445">
                  <a:moveTo>
                    <a:pt x="5181" y="4368"/>
                  </a:moveTo>
                  <a:lnTo>
                    <a:pt x="3873" y="3454"/>
                  </a:lnTo>
                  <a:lnTo>
                    <a:pt x="2590" y="2412"/>
                  </a:lnTo>
                  <a:lnTo>
                    <a:pt x="1282" y="1244"/>
                  </a:lnTo>
                  <a:lnTo>
                    <a:pt x="0" y="0"/>
                  </a:lnTo>
                </a:path>
              </a:pathLst>
            </a:custGeom>
            <a:ln w="3175">
              <a:solidFill>
                <a:srgbClr val="565658"/>
              </a:solidFill>
            </a:ln>
          </p:spPr>
          <p:txBody>
            <a:bodyPr wrap="square" lIns="0" tIns="0" rIns="0" bIns="0" rtlCol="0"/>
            <a:lstStyle/>
            <a:p/>
          </p:txBody>
        </p:sp>
        <p:sp>
          <p:nvSpPr>
            <p:cNvPr id="5291" name="object 5291" descr=""/>
            <p:cNvSpPr/>
            <p:nvPr/>
          </p:nvSpPr>
          <p:spPr>
            <a:xfrm>
              <a:off x="2924458" y="7964845"/>
              <a:ext cx="0" cy="5715"/>
            </a:xfrm>
            <a:custGeom>
              <a:avLst/>
              <a:gdLst/>
              <a:ahLst/>
              <a:cxnLst/>
              <a:rect l="l" t="t" r="r" b="b"/>
              <a:pathLst>
                <a:path w="0" h="5715">
                  <a:moveTo>
                    <a:pt x="0" y="0"/>
                  </a:moveTo>
                  <a:lnTo>
                    <a:pt x="0" y="5588"/>
                  </a:lnTo>
                </a:path>
              </a:pathLst>
            </a:custGeom>
            <a:ln w="3175">
              <a:solidFill>
                <a:srgbClr val="565658"/>
              </a:solidFill>
            </a:ln>
          </p:spPr>
          <p:txBody>
            <a:bodyPr wrap="square" lIns="0" tIns="0" rIns="0" bIns="0" rtlCol="0"/>
            <a:lstStyle/>
            <a:p/>
          </p:txBody>
        </p:sp>
        <p:sp>
          <p:nvSpPr>
            <p:cNvPr id="5292" name="object 5292" descr=""/>
            <p:cNvSpPr/>
            <p:nvPr/>
          </p:nvSpPr>
          <p:spPr>
            <a:xfrm>
              <a:off x="2924458" y="7965805"/>
              <a:ext cx="0" cy="5715"/>
            </a:xfrm>
            <a:custGeom>
              <a:avLst/>
              <a:gdLst/>
              <a:ahLst/>
              <a:cxnLst/>
              <a:rect l="l" t="t" r="r" b="b"/>
              <a:pathLst>
                <a:path w="0" h="5715">
                  <a:moveTo>
                    <a:pt x="0" y="0"/>
                  </a:moveTo>
                  <a:lnTo>
                    <a:pt x="0" y="5562"/>
                  </a:lnTo>
                </a:path>
              </a:pathLst>
            </a:custGeom>
            <a:ln w="3175">
              <a:solidFill>
                <a:srgbClr val="565658"/>
              </a:solidFill>
            </a:ln>
          </p:spPr>
          <p:txBody>
            <a:bodyPr wrap="square" lIns="0" tIns="0" rIns="0" bIns="0" rtlCol="0"/>
            <a:lstStyle/>
            <a:p/>
          </p:txBody>
        </p:sp>
        <p:sp>
          <p:nvSpPr>
            <p:cNvPr id="5293" name="object 5293" descr=""/>
            <p:cNvSpPr/>
            <p:nvPr/>
          </p:nvSpPr>
          <p:spPr>
            <a:xfrm>
              <a:off x="2924817" y="7966061"/>
              <a:ext cx="0" cy="4445"/>
            </a:xfrm>
            <a:custGeom>
              <a:avLst/>
              <a:gdLst/>
              <a:ahLst/>
              <a:cxnLst/>
              <a:rect l="l" t="t" r="r" b="b"/>
              <a:pathLst>
                <a:path w="0" h="4445">
                  <a:moveTo>
                    <a:pt x="0" y="0"/>
                  </a:moveTo>
                  <a:lnTo>
                    <a:pt x="0" y="4114"/>
                  </a:lnTo>
                </a:path>
              </a:pathLst>
            </a:custGeom>
            <a:ln w="3175">
              <a:solidFill>
                <a:srgbClr val="565658"/>
              </a:solidFill>
            </a:ln>
          </p:spPr>
          <p:txBody>
            <a:bodyPr wrap="square" lIns="0" tIns="0" rIns="0" bIns="0" rtlCol="0"/>
            <a:lstStyle/>
            <a:p/>
          </p:txBody>
        </p:sp>
        <p:sp>
          <p:nvSpPr>
            <p:cNvPr id="5294" name="object 5294" descr=""/>
            <p:cNvSpPr/>
            <p:nvPr/>
          </p:nvSpPr>
          <p:spPr>
            <a:xfrm>
              <a:off x="2924817" y="7965198"/>
              <a:ext cx="0" cy="5080"/>
            </a:xfrm>
            <a:custGeom>
              <a:avLst/>
              <a:gdLst/>
              <a:ahLst/>
              <a:cxnLst/>
              <a:rect l="l" t="t" r="r" b="b"/>
              <a:pathLst>
                <a:path w="0" h="5079">
                  <a:moveTo>
                    <a:pt x="0" y="0"/>
                  </a:moveTo>
                  <a:lnTo>
                    <a:pt x="0" y="4965"/>
                  </a:lnTo>
                </a:path>
              </a:pathLst>
            </a:custGeom>
            <a:ln w="3175">
              <a:solidFill>
                <a:srgbClr val="565658"/>
              </a:solidFill>
            </a:ln>
          </p:spPr>
          <p:txBody>
            <a:bodyPr wrap="square" lIns="0" tIns="0" rIns="0" bIns="0" rtlCol="0"/>
            <a:lstStyle/>
            <a:p/>
          </p:txBody>
        </p:sp>
        <p:sp>
          <p:nvSpPr>
            <p:cNvPr id="5295" name="object 5295" descr=""/>
            <p:cNvSpPr/>
            <p:nvPr/>
          </p:nvSpPr>
          <p:spPr>
            <a:xfrm>
              <a:off x="2615495" y="7918918"/>
              <a:ext cx="1905" cy="1270"/>
            </a:xfrm>
            <a:custGeom>
              <a:avLst/>
              <a:gdLst/>
              <a:ahLst/>
              <a:cxnLst/>
              <a:rect l="l" t="t" r="r" b="b"/>
              <a:pathLst>
                <a:path w="1905" h="1270">
                  <a:moveTo>
                    <a:pt x="1384" y="0"/>
                  </a:moveTo>
                  <a:lnTo>
                    <a:pt x="965" y="406"/>
                  </a:lnTo>
                  <a:lnTo>
                    <a:pt x="431" y="660"/>
                  </a:lnTo>
                  <a:lnTo>
                    <a:pt x="0" y="698"/>
                  </a:lnTo>
                </a:path>
              </a:pathLst>
            </a:custGeom>
            <a:ln w="3175">
              <a:solidFill>
                <a:srgbClr val="565658"/>
              </a:solidFill>
            </a:ln>
          </p:spPr>
          <p:txBody>
            <a:bodyPr wrap="square" lIns="0" tIns="0" rIns="0" bIns="0" rtlCol="0"/>
            <a:lstStyle/>
            <a:p/>
          </p:txBody>
        </p:sp>
        <p:sp>
          <p:nvSpPr>
            <p:cNvPr id="5296" name="object 5296" descr=""/>
            <p:cNvSpPr/>
            <p:nvPr/>
          </p:nvSpPr>
          <p:spPr>
            <a:xfrm>
              <a:off x="2616867" y="7913734"/>
              <a:ext cx="3175" cy="5715"/>
            </a:xfrm>
            <a:custGeom>
              <a:avLst/>
              <a:gdLst/>
              <a:ahLst/>
              <a:cxnLst/>
              <a:rect l="l" t="t" r="r" b="b"/>
              <a:pathLst>
                <a:path w="3175" h="5715">
                  <a:moveTo>
                    <a:pt x="2641" y="0"/>
                  </a:moveTo>
                  <a:lnTo>
                    <a:pt x="266" y="4864"/>
                  </a:lnTo>
                  <a:lnTo>
                    <a:pt x="0" y="5181"/>
                  </a:lnTo>
                </a:path>
              </a:pathLst>
            </a:custGeom>
            <a:ln w="3175">
              <a:solidFill>
                <a:srgbClr val="565658"/>
              </a:solidFill>
            </a:ln>
          </p:spPr>
          <p:txBody>
            <a:bodyPr wrap="square" lIns="0" tIns="0" rIns="0" bIns="0" rtlCol="0"/>
            <a:lstStyle/>
            <a:p/>
          </p:txBody>
        </p:sp>
        <p:sp>
          <p:nvSpPr>
            <p:cNvPr id="5297" name="object 5297" descr=""/>
            <p:cNvSpPr/>
            <p:nvPr/>
          </p:nvSpPr>
          <p:spPr>
            <a:xfrm>
              <a:off x="2612055" y="7921052"/>
              <a:ext cx="7620" cy="0"/>
            </a:xfrm>
            <a:custGeom>
              <a:avLst/>
              <a:gdLst/>
              <a:ahLst/>
              <a:cxnLst/>
              <a:rect l="l" t="t" r="r" b="b"/>
              <a:pathLst>
                <a:path w="7619" h="0">
                  <a:moveTo>
                    <a:pt x="0" y="0"/>
                  </a:moveTo>
                  <a:lnTo>
                    <a:pt x="0" y="0"/>
                  </a:lnTo>
                  <a:lnTo>
                    <a:pt x="7505" y="0"/>
                  </a:lnTo>
                </a:path>
              </a:pathLst>
            </a:custGeom>
            <a:ln w="3175">
              <a:solidFill>
                <a:srgbClr val="565658"/>
              </a:solidFill>
            </a:ln>
          </p:spPr>
          <p:txBody>
            <a:bodyPr wrap="square" lIns="0" tIns="0" rIns="0" bIns="0" rtlCol="0"/>
            <a:lstStyle/>
            <a:p/>
          </p:txBody>
        </p:sp>
        <p:sp>
          <p:nvSpPr>
            <p:cNvPr id="5298" name="object 5298" descr=""/>
            <p:cNvSpPr/>
            <p:nvPr/>
          </p:nvSpPr>
          <p:spPr>
            <a:xfrm>
              <a:off x="2912341" y="8004378"/>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5299" name="object 5299" descr=""/>
            <p:cNvSpPr/>
            <p:nvPr/>
          </p:nvSpPr>
          <p:spPr>
            <a:xfrm>
              <a:off x="2912352" y="7998288"/>
              <a:ext cx="3810" cy="0"/>
            </a:xfrm>
            <a:custGeom>
              <a:avLst/>
              <a:gdLst/>
              <a:ahLst/>
              <a:cxnLst/>
              <a:rect l="l" t="t" r="r" b="b"/>
              <a:pathLst>
                <a:path w="3810" h="0">
                  <a:moveTo>
                    <a:pt x="3187" y="0"/>
                  </a:moveTo>
                  <a:lnTo>
                    <a:pt x="0" y="0"/>
                  </a:lnTo>
                </a:path>
              </a:pathLst>
            </a:custGeom>
            <a:ln w="3175">
              <a:solidFill>
                <a:srgbClr val="565658"/>
              </a:solidFill>
            </a:ln>
          </p:spPr>
          <p:txBody>
            <a:bodyPr wrap="square" lIns="0" tIns="0" rIns="0" bIns="0" rtlCol="0"/>
            <a:lstStyle/>
            <a:p/>
          </p:txBody>
        </p:sp>
        <p:sp>
          <p:nvSpPr>
            <p:cNvPr id="5300" name="object 5300" descr=""/>
            <p:cNvSpPr/>
            <p:nvPr/>
          </p:nvSpPr>
          <p:spPr>
            <a:xfrm>
              <a:off x="2612049" y="7919619"/>
              <a:ext cx="3810" cy="0"/>
            </a:xfrm>
            <a:custGeom>
              <a:avLst/>
              <a:gdLst/>
              <a:ahLst/>
              <a:cxnLst/>
              <a:rect l="l" t="t" r="r" b="b"/>
              <a:pathLst>
                <a:path w="3810" h="0">
                  <a:moveTo>
                    <a:pt x="3441" y="0"/>
                  </a:moveTo>
                  <a:lnTo>
                    <a:pt x="1193" y="0"/>
                  </a:lnTo>
                  <a:lnTo>
                    <a:pt x="0" y="0"/>
                  </a:lnTo>
                </a:path>
              </a:pathLst>
            </a:custGeom>
            <a:ln w="3175">
              <a:solidFill>
                <a:srgbClr val="565658"/>
              </a:solidFill>
            </a:ln>
          </p:spPr>
          <p:txBody>
            <a:bodyPr wrap="square" lIns="0" tIns="0" rIns="0" bIns="0" rtlCol="0"/>
            <a:lstStyle/>
            <a:p/>
          </p:txBody>
        </p:sp>
        <p:sp>
          <p:nvSpPr>
            <p:cNvPr id="5301" name="object 5301" descr=""/>
            <p:cNvSpPr/>
            <p:nvPr/>
          </p:nvSpPr>
          <p:spPr>
            <a:xfrm>
              <a:off x="2912341" y="8002096"/>
              <a:ext cx="0" cy="1270"/>
            </a:xfrm>
            <a:custGeom>
              <a:avLst/>
              <a:gdLst/>
              <a:ahLst/>
              <a:cxnLst/>
              <a:rect l="l" t="t" r="r" b="b"/>
              <a:pathLst>
                <a:path w="0" h="1270">
                  <a:moveTo>
                    <a:pt x="0" y="0"/>
                  </a:moveTo>
                  <a:lnTo>
                    <a:pt x="0" y="876"/>
                  </a:lnTo>
                </a:path>
              </a:pathLst>
            </a:custGeom>
            <a:ln w="3175">
              <a:solidFill>
                <a:srgbClr val="565658"/>
              </a:solidFill>
            </a:ln>
          </p:spPr>
          <p:txBody>
            <a:bodyPr wrap="square" lIns="0" tIns="0" rIns="0" bIns="0" rtlCol="0"/>
            <a:lstStyle/>
            <a:p/>
          </p:txBody>
        </p:sp>
        <p:sp>
          <p:nvSpPr>
            <p:cNvPr id="5302" name="object 5302" descr=""/>
            <p:cNvSpPr/>
            <p:nvPr/>
          </p:nvSpPr>
          <p:spPr>
            <a:xfrm>
              <a:off x="2912341" y="8002976"/>
              <a:ext cx="0" cy="1905"/>
            </a:xfrm>
            <a:custGeom>
              <a:avLst/>
              <a:gdLst/>
              <a:ahLst/>
              <a:cxnLst/>
              <a:rect l="l" t="t" r="r" b="b"/>
              <a:pathLst>
                <a:path w="0" h="1904">
                  <a:moveTo>
                    <a:pt x="0" y="0"/>
                  </a:moveTo>
                  <a:lnTo>
                    <a:pt x="0" y="1523"/>
                  </a:lnTo>
                </a:path>
              </a:pathLst>
            </a:custGeom>
            <a:ln w="3175">
              <a:solidFill>
                <a:srgbClr val="565658"/>
              </a:solidFill>
            </a:ln>
          </p:spPr>
          <p:txBody>
            <a:bodyPr wrap="square" lIns="0" tIns="0" rIns="0" bIns="0" rtlCol="0"/>
            <a:lstStyle/>
            <a:p/>
          </p:txBody>
        </p:sp>
        <p:sp>
          <p:nvSpPr>
            <p:cNvPr id="5303" name="object 5303" descr=""/>
            <p:cNvSpPr/>
            <p:nvPr/>
          </p:nvSpPr>
          <p:spPr>
            <a:xfrm>
              <a:off x="2915540" y="7998288"/>
              <a:ext cx="0" cy="5080"/>
            </a:xfrm>
            <a:custGeom>
              <a:avLst/>
              <a:gdLst/>
              <a:ahLst/>
              <a:cxnLst/>
              <a:rect l="l" t="t" r="r" b="b"/>
              <a:pathLst>
                <a:path w="0" h="5079">
                  <a:moveTo>
                    <a:pt x="0" y="0"/>
                  </a:moveTo>
                  <a:lnTo>
                    <a:pt x="0" y="4686"/>
                  </a:lnTo>
                </a:path>
              </a:pathLst>
            </a:custGeom>
            <a:ln w="3175">
              <a:solidFill>
                <a:srgbClr val="565658"/>
              </a:solidFill>
            </a:ln>
          </p:spPr>
          <p:txBody>
            <a:bodyPr wrap="square" lIns="0" tIns="0" rIns="0" bIns="0" rtlCol="0"/>
            <a:lstStyle/>
            <a:p/>
          </p:txBody>
        </p:sp>
        <p:sp>
          <p:nvSpPr>
            <p:cNvPr id="5304" name="object 5304" descr=""/>
            <p:cNvSpPr/>
            <p:nvPr/>
          </p:nvSpPr>
          <p:spPr>
            <a:xfrm>
              <a:off x="2915540" y="8002976"/>
              <a:ext cx="0" cy="1905"/>
            </a:xfrm>
            <a:custGeom>
              <a:avLst/>
              <a:gdLst/>
              <a:ahLst/>
              <a:cxnLst/>
              <a:rect l="l" t="t" r="r" b="b"/>
              <a:pathLst>
                <a:path w="0" h="1904">
                  <a:moveTo>
                    <a:pt x="0" y="0"/>
                  </a:moveTo>
                  <a:lnTo>
                    <a:pt x="0" y="1523"/>
                  </a:lnTo>
                </a:path>
              </a:pathLst>
            </a:custGeom>
            <a:ln w="3175">
              <a:solidFill>
                <a:srgbClr val="565658"/>
              </a:solidFill>
            </a:ln>
          </p:spPr>
          <p:txBody>
            <a:bodyPr wrap="square" lIns="0" tIns="0" rIns="0" bIns="0" rtlCol="0"/>
            <a:lstStyle/>
            <a:p/>
          </p:txBody>
        </p:sp>
        <p:sp>
          <p:nvSpPr>
            <p:cNvPr id="5305" name="object 5305" descr=""/>
            <p:cNvSpPr/>
            <p:nvPr/>
          </p:nvSpPr>
          <p:spPr>
            <a:xfrm>
              <a:off x="2132209" y="8748567"/>
              <a:ext cx="0" cy="9525"/>
            </a:xfrm>
            <a:custGeom>
              <a:avLst/>
              <a:gdLst/>
              <a:ahLst/>
              <a:cxnLst/>
              <a:rect l="l" t="t" r="r" b="b"/>
              <a:pathLst>
                <a:path w="0" h="9525">
                  <a:moveTo>
                    <a:pt x="0" y="0"/>
                  </a:moveTo>
                  <a:lnTo>
                    <a:pt x="0" y="8915"/>
                  </a:lnTo>
                </a:path>
              </a:pathLst>
            </a:custGeom>
            <a:ln w="3175">
              <a:solidFill>
                <a:srgbClr val="565658"/>
              </a:solidFill>
            </a:ln>
          </p:spPr>
          <p:txBody>
            <a:bodyPr wrap="square" lIns="0" tIns="0" rIns="0" bIns="0" rtlCol="0"/>
            <a:lstStyle/>
            <a:p/>
          </p:txBody>
        </p:sp>
        <p:sp>
          <p:nvSpPr>
            <p:cNvPr id="5306" name="object 5306" descr=""/>
            <p:cNvSpPr/>
            <p:nvPr/>
          </p:nvSpPr>
          <p:spPr>
            <a:xfrm>
              <a:off x="2915900" y="8002790"/>
              <a:ext cx="0" cy="1905"/>
            </a:xfrm>
            <a:custGeom>
              <a:avLst/>
              <a:gdLst/>
              <a:ahLst/>
              <a:cxnLst/>
              <a:rect l="l" t="t" r="r" b="b"/>
              <a:pathLst>
                <a:path w="0" h="1904">
                  <a:moveTo>
                    <a:pt x="0" y="0"/>
                  </a:moveTo>
                  <a:lnTo>
                    <a:pt x="0" y="1346"/>
                  </a:lnTo>
                </a:path>
              </a:pathLst>
            </a:custGeom>
            <a:ln w="3175">
              <a:solidFill>
                <a:srgbClr val="565658"/>
              </a:solidFill>
            </a:ln>
          </p:spPr>
          <p:txBody>
            <a:bodyPr wrap="square" lIns="0" tIns="0" rIns="0" bIns="0" rtlCol="0"/>
            <a:lstStyle/>
            <a:p/>
          </p:txBody>
        </p:sp>
        <p:sp>
          <p:nvSpPr>
            <p:cNvPr id="5307" name="object 5307" descr=""/>
            <p:cNvSpPr/>
            <p:nvPr/>
          </p:nvSpPr>
          <p:spPr>
            <a:xfrm>
              <a:off x="2915900" y="7998517"/>
              <a:ext cx="0" cy="4445"/>
            </a:xfrm>
            <a:custGeom>
              <a:avLst/>
              <a:gdLst/>
              <a:ahLst/>
              <a:cxnLst/>
              <a:rect l="l" t="t" r="r" b="b"/>
              <a:pathLst>
                <a:path w="0" h="4445">
                  <a:moveTo>
                    <a:pt x="0" y="0"/>
                  </a:moveTo>
                  <a:lnTo>
                    <a:pt x="0" y="4267"/>
                  </a:lnTo>
                </a:path>
              </a:pathLst>
            </a:custGeom>
            <a:ln w="3175">
              <a:solidFill>
                <a:srgbClr val="565658"/>
              </a:solidFill>
            </a:ln>
          </p:spPr>
          <p:txBody>
            <a:bodyPr wrap="square" lIns="0" tIns="0" rIns="0" bIns="0" rtlCol="0"/>
            <a:lstStyle/>
            <a:p/>
          </p:txBody>
        </p:sp>
        <p:sp>
          <p:nvSpPr>
            <p:cNvPr id="5308" name="object 5308" descr=""/>
            <p:cNvSpPr/>
            <p:nvPr/>
          </p:nvSpPr>
          <p:spPr>
            <a:xfrm>
              <a:off x="2106349" y="8748567"/>
              <a:ext cx="0" cy="9525"/>
            </a:xfrm>
            <a:custGeom>
              <a:avLst/>
              <a:gdLst/>
              <a:ahLst/>
              <a:cxnLst/>
              <a:rect l="l" t="t" r="r" b="b"/>
              <a:pathLst>
                <a:path w="0" h="9525">
                  <a:moveTo>
                    <a:pt x="0" y="0"/>
                  </a:moveTo>
                  <a:lnTo>
                    <a:pt x="0" y="8915"/>
                  </a:lnTo>
                </a:path>
              </a:pathLst>
            </a:custGeom>
            <a:ln w="3175">
              <a:solidFill>
                <a:srgbClr val="565658"/>
              </a:solidFill>
            </a:ln>
          </p:spPr>
          <p:txBody>
            <a:bodyPr wrap="square" lIns="0" tIns="0" rIns="0" bIns="0" rtlCol="0"/>
            <a:lstStyle/>
            <a:p/>
          </p:txBody>
        </p:sp>
        <p:sp>
          <p:nvSpPr>
            <p:cNvPr id="5309" name="object 5309" descr=""/>
            <p:cNvSpPr/>
            <p:nvPr/>
          </p:nvSpPr>
          <p:spPr>
            <a:xfrm>
              <a:off x="2106344" y="8748567"/>
              <a:ext cx="17145" cy="0"/>
            </a:xfrm>
            <a:custGeom>
              <a:avLst/>
              <a:gdLst/>
              <a:ahLst/>
              <a:cxnLst/>
              <a:rect l="l" t="t" r="r" b="b"/>
              <a:pathLst>
                <a:path w="17144" h="0">
                  <a:moveTo>
                    <a:pt x="16624" y="0"/>
                  </a:moveTo>
                  <a:lnTo>
                    <a:pt x="9258" y="0"/>
                  </a:lnTo>
                  <a:lnTo>
                    <a:pt x="5867" y="0"/>
                  </a:lnTo>
                  <a:lnTo>
                    <a:pt x="3060" y="0"/>
                  </a:lnTo>
                  <a:lnTo>
                    <a:pt x="1041" y="0"/>
                  </a:lnTo>
                  <a:lnTo>
                    <a:pt x="0" y="0"/>
                  </a:lnTo>
                </a:path>
              </a:pathLst>
            </a:custGeom>
            <a:ln w="3175">
              <a:solidFill>
                <a:srgbClr val="565658"/>
              </a:solidFill>
            </a:ln>
          </p:spPr>
          <p:txBody>
            <a:bodyPr wrap="square" lIns="0" tIns="0" rIns="0" bIns="0" rtlCol="0"/>
            <a:lstStyle/>
            <a:p/>
          </p:txBody>
        </p:sp>
        <p:sp>
          <p:nvSpPr>
            <p:cNvPr id="5310" name="object 5310" descr=""/>
            <p:cNvSpPr/>
            <p:nvPr/>
          </p:nvSpPr>
          <p:spPr>
            <a:xfrm>
              <a:off x="2115585" y="8747958"/>
              <a:ext cx="17145" cy="635"/>
            </a:xfrm>
            <a:custGeom>
              <a:avLst/>
              <a:gdLst/>
              <a:ahLst/>
              <a:cxnLst/>
              <a:rect l="l" t="t" r="r" b="b"/>
              <a:pathLst>
                <a:path w="17144" h="634">
                  <a:moveTo>
                    <a:pt x="16624" y="609"/>
                  </a:moveTo>
                  <a:lnTo>
                    <a:pt x="15582" y="609"/>
                  </a:lnTo>
                  <a:lnTo>
                    <a:pt x="13576" y="609"/>
                  </a:lnTo>
                  <a:lnTo>
                    <a:pt x="10769" y="609"/>
                  </a:lnTo>
                  <a:lnTo>
                    <a:pt x="7365" y="609"/>
                  </a:lnTo>
                  <a:lnTo>
                    <a:pt x="0" y="609"/>
                  </a:lnTo>
                </a:path>
                <a:path w="17144" h="634">
                  <a:moveTo>
                    <a:pt x="16624" y="609"/>
                  </a:moveTo>
                  <a:lnTo>
                    <a:pt x="16040" y="0"/>
                  </a:lnTo>
                </a:path>
              </a:pathLst>
            </a:custGeom>
            <a:ln w="3175">
              <a:solidFill>
                <a:srgbClr val="565658"/>
              </a:solidFill>
            </a:ln>
          </p:spPr>
          <p:txBody>
            <a:bodyPr wrap="square" lIns="0" tIns="0" rIns="0" bIns="0" rtlCol="0"/>
            <a:lstStyle/>
            <a:p/>
          </p:txBody>
        </p:sp>
        <p:sp>
          <p:nvSpPr>
            <p:cNvPr id="5311" name="object 5311" descr=""/>
            <p:cNvSpPr/>
            <p:nvPr/>
          </p:nvSpPr>
          <p:spPr>
            <a:xfrm>
              <a:off x="2106335" y="8747972"/>
              <a:ext cx="635" cy="635"/>
            </a:xfrm>
            <a:custGeom>
              <a:avLst/>
              <a:gdLst/>
              <a:ahLst/>
              <a:cxnLst/>
              <a:rect l="l" t="t" r="r" b="b"/>
              <a:pathLst>
                <a:path w="635" h="634">
                  <a:moveTo>
                    <a:pt x="596" y="0"/>
                  </a:moveTo>
                  <a:lnTo>
                    <a:pt x="0" y="596"/>
                  </a:lnTo>
                </a:path>
              </a:pathLst>
            </a:custGeom>
            <a:ln w="3175">
              <a:solidFill>
                <a:srgbClr val="565658"/>
              </a:solidFill>
            </a:ln>
          </p:spPr>
          <p:txBody>
            <a:bodyPr wrap="square" lIns="0" tIns="0" rIns="0" bIns="0" rtlCol="0"/>
            <a:lstStyle/>
            <a:p/>
          </p:txBody>
        </p:sp>
        <p:sp>
          <p:nvSpPr>
            <p:cNvPr id="5312" name="object 5312" descr=""/>
            <p:cNvSpPr/>
            <p:nvPr/>
          </p:nvSpPr>
          <p:spPr>
            <a:xfrm>
              <a:off x="2115775" y="8747972"/>
              <a:ext cx="15875" cy="0"/>
            </a:xfrm>
            <a:custGeom>
              <a:avLst/>
              <a:gdLst/>
              <a:ahLst/>
              <a:cxnLst/>
              <a:rect l="l" t="t" r="r" b="b"/>
              <a:pathLst>
                <a:path w="15875" h="0">
                  <a:moveTo>
                    <a:pt x="0" y="0"/>
                  </a:moveTo>
                  <a:lnTo>
                    <a:pt x="7035" y="0"/>
                  </a:lnTo>
                  <a:lnTo>
                    <a:pt x="10248" y="0"/>
                  </a:lnTo>
                  <a:lnTo>
                    <a:pt x="12954" y="0"/>
                  </a:lnTo>
                  <a:lnTo>
                    <a:pt x="14859" y="0"/>
                  </a:lnTo>
                  <a:lnTo>
                    <a:pt x="15849" y="0"/>
                  </a:lnTo>
                </a:path>
              </a:pathLst>
            </a:custGeom>
            <a:ln w="3175">
              <a:solidFill>
                <a:srgbClr val="565658"/>
              </a:solidFill>
            </a:ln>
          </p:spPr>
          <p:txBody>
            <a:bodyPr wrap="square" lIns="0" tIns="0" rIns="0" bIns="0" rtlCol="0"/>
            <a:lstStyle/>
            <a:p/>
          </p:txBody>
        </p:sp>
        <p:sp>
          <p:nvSpPr>
            <p:cNvPr id="5313" name="object 5313" descr=""/>
            <p:cNvSpPr/>
            <p:nvPr/>
          </p:nvSpPr>
          <p:spPr>
            <a:xfrm>
              <a:off x="2106932" y="8747972"/>
              <a:ext cx="15875" cy="0"/>
            </a:xfrm>
            <a:custGeom>
              <a:avLst/>
              <a:gdLst/>
              <a:ahLst/>
              <a:cxnLst/>
              <a:rect l="l" t="t" r="r" b="b"/>
              <a:pathLst>
                <a:path w="15875" h="0">
                  <a:moveTo>
                    <a:pt x="0" y="0"/>
                  </a:moveTo>
                  <a:lnTo>
                    <a:pt x="990" y="0"/>
                  </a:lnTo>
                  <a:lnTo>
                    <a:pt x="2908" y="0"/>
                  </a:lnTo>
                  <a:lnTo>
                    <a:pt x="5600" y="0"/>
                  </a:lnTo>
                  <a:lnTo>
                    <a:pt x="8839" y="0"/>
                  </a:lnTo>
                  <a:lnTo>
                    <a:pt x="15862" y="0"/>
                  </a:lnTo>
                </a:path>
              </a:pathLst>
            </a:custGeom>
            <a:ln w="3175">
              <a:solidFill>
                <a:srgbClr val="565658"/>
              </a:solidFill>
            </a:ln>
          </p:spPr>
          <p:txBody>
            <a:bodyPr wrap="square" lIns="0" tIns="0" rIns="0" bIns="0" rtlCol="0"/>
            <a:lstStyle/>
            <a:p/>
          </p:txBody>
        </p:sp>
        <p:sp>
          <p:nvSpPr>
            <p:cNvPr id="5314" name="object 5314" descr=""/>
            <p:cNvSpPr/>
            <p:nvPr/>
          </p:nvSpPr>
          <p:spPr>
            <a:xfrm>
              <a:off x="2064567" y="8825815"/>
              <a:ext cx="635" cy="6350"/>
            </a:xfrm>
            <a:custGeom>
              <a:avLst/>
              <a:gdLst/>
              <a:ahLst/>
              <a:cxnLst/>
              <a:rect l="l" t="t" r="r" b="b"/>
              <a:pathLst>
                <a:path w="635" h="6350">
                  <a:moveTo>
                    <a:pt x="469" y="0"/>
                  </a:moveTo>
                  <a:lnTo>
                    <a:pt x="152" y="1447"/>
                  </a:lnTo>
                  <a:lnTo>
                    <a:pt x="0" y="2705"/>
                  </a:lnTo>
                  <a:lnTo>
                    <a:pt x="63" y="4038"/>
                  </a:lnTo>
                  <a:lnTo>
                    <a:pt x="304" y="5334"/>
                  </a:lnTo>
                  <a:lnTo>
                    <a:pt x="469" y="5918"/>
                  </a:lnTo>
                </a:path>
              </a:pathLst>
            </a:custGeom>
            <a:ln w="3175">
              <a:solidFill>
                <a:srgbClr val="565658"/>
              </a:solidFill>
            </a:ln>
          </p:spPr>
          <p:txBody>
            <a:bodyPr wrap="square" lIns="0" tIns="0" rIns="0" bIns="0" rtlCol="0"/>
            <a:lstStyle/>
            <a:p/>
          </p:txBody>
        </p:sp>
        <p:sp>
          <p:nvSpPr>
            <p:cNvPr id="5315" name="object 5315" descr=""/>
            <p:cNvSpPr/>
            <p:nvPr/>
          </p:nvSpPr>
          <p:spPr>
            <a:xfrm>
              <a:off x="2612055" y="7921635"/>
              <a:ext cx="0" cy="1905"/>
            </a:xfrm>
            <a:custGeom>
              <a:avLst/>
              <a:gdLst/>
              <a:ahLst/>
              <a:cxnLst/>
              <a:rect l="l" t="t" r="r" b="b"/>
              <a:pathLst>
                <a:path w="0" h="1904">
                  <a:moveTo>
                    <a:pt x="0" y="0"/>
                  </a:moveTo>
                  <a:lnTo>
                    <a:pt x="0" y="1549"/>
                  </a:lnTo>
                </a:path>
              </a:pathLst>
            </a:custGeom>
            <a:ln w="3175">
              <a:solidFill>
                <a:srgbClr val="565658"/>
              </a:solidFill>
            </a:ln>
          </p:spPr>
          <p:txBody>
            <a:bodyPr wrap="square" lIns="0" tIns="0" rIns="0" bIns="0" rtlCol="0"/>
            <a:lstStyle/>
            <a:p/>
          </p:txBody>
        </p:sp>
        <p:sp>
          <p:nvSpPr>
            <p:cNvPr id="5316" name="object 5316" descr=""/>
            <p:cNvSpPr/>
            <p:nvPr/>
          </p:nvSpPr>
          <p:spPr>
            <a:xfrm>
              <a:off x="2604329" y="7921635"/>
              <a:ext cx="5715" cy="0"/>
            </a:xfrm>
            <a:custGeom>
              <a:avLst/>
              <a:gdLst/>
              <a:ahLst/>
              <a:cxnLst/>
              <a:rect l="l" t="t" r="r" b="b"/>
              <a:pathLst>
                <a:path w="5714" h="0">
                  <a:moveTo>
                    <a:pt x="5283" y="0"/>
                  </a:moveTo>
                  <a:lnTo>
                    <a:pt x="3073" y="0"/>
                  </a:lnTo>
                  <a:lnTo>
                    <a:pt x="1244" y="0"/>
                  </a:lnTo>
                  <a:lnTo>
                    <a:pt x="0" y="0"/>
                  </a:lnTo>
                </a:path>
              </a:pathLst>
            </a:custGeom>
            <a:ln w="3175">
              <a:solidFill>
                <a:srgbClr val="565658"/>
              </a:solidFill>
            </a:ln>
          </p:spPr>
          <p:txBody>
            <a:bodyPr wrap="square" lIns="0" tIns="0" rIns="0" bIns="0" rtlCol="0"/>
            <a:lstStyle/>
            <a:p/>
          </p:txBody>
        </p:sp>
        <p:sp>
          <p:nvSpPr>
            <p:cNvPr id="5317" name="object 5317" descr=""/>
            <p:cNvSpPr/>
            <p:nvPr/>
          </p:nvSpPr>
          <p:spPr>
            <a:xfrm>
              <a:off x="2604329" y="7921635"/>
              <a:ext cx="0" cy="2540"/>
            </a:xfrm>
            <a:custGeom>
              <a:avLst/>
              <a:gdLst/>
              <a:ahLst/>
              <a:cxnLst/>
              <a:rect l="l" t="t" r="r" b="b"/>
              <a:pathLst>
                <a:path w="0" h="2540">
                  <a:moveTo>
                    <a:pt x="0" y="0"/>
                  </a:moveTo>
                  <a:lnTo>
                    <a:pt x="0" y="2438"/>
                  </a:lnTo>
                </a:path>
              </a:pathLst>
            </a:custGeom>
            <a:ln w="3175">
              <a:solidFill>
                <a:srgbClr val="565658"/>
              </a:solidFill>
            </a:ln>
          </p:spPr>
          <p:txBody>
            <a:bodyPr wrap="square" lIns="0" tIns="0" rIns="0" bIns="0" rtlCol="0"/>
            <a:lstStyle/>
            <a:p/>
          </p:txBody>
        </p:sp>
        <p:sp>
          <p:nvSpPr>
            <p:cNvPr id="5318" name="object 5318" descr=""/>
            <p:cNvSpPr/>
            <p:nvPr/>
          </p:nvSpPr>
          <p:spPr>
            <a:xfrm>
              <a:off x="2397928" y="8581773"/>
              <a:ext cx="1905" cy="1270"/>
            </a:xfrm>
            <a:custGeom>
              <a:avLst/>
              <a:gdLst/>
              <a:ahLst/>
              <a:cxnLst/>
              <a:rect l="l" t="t" r="r" b="b"/>
              <a:pathLst>
                <a:path w="1905" h="1270">
                  <a:moveTo>
                    <a:pt x="0" y="863"/>
                  </a:moveTo>
                  <a:lnTo>
                    <a:pt x="622" y="228"/>
                  </a:lnTo>
                  <a:lnTo>
                    <a:pt x="1473" y="0"/>
                  </a:lnTo>
                </a:path>
                <a:path w="1905" h="1270">
                  <a:moveTo>
                    <a:pt x="0" y="863"/>
                  </a:moveTo>
                  <a:lnTo>
                    <a:pt x="1473" y="0"/>
                  </a:lnTo>
                </a:path>
              </a:pathLst>
            </a:custGeom>
            <a:ln w="3175">
              <a:solidFill>
                <a:srgbClr val="565658"/>
              </a:solidFill>
            </a:ln>
          </p:spPr>
          <p:txBody>
            <a:bodyPr wrap="square" lIns="0" tIns="0" rIns="0" bIns="0" rtlCol="0"/>
            <a:lstStyle/>
            <a:p/>
          </p:txBody>
        </p:sp>
        <p:sp>
          <p:nvSpPr>
            <p:cNvPr id="5319" name="object 5319" descr=""/>
            <p:cNvSpPr/>
            <p:nvPr/>
          </p:nvSpPr>
          <p:spPr>
            <a:xfrm>
              <a:off x="2399404" y="8581781"/>
              <a:ext cx="1905" cy="1270"/>
            </a:xfrm>
            <a:custGeom>
              <a:avLst/>
              <a:gdLst/>
              <a:ahLst/>
              <a:cxnLst/>
              <a:rect l="l" t="t" r="r" b="b"/>
              <a:pathLst>
                <a:path w="1905" h="1270">
                  <a:moveTo>
                    <a:pt x="0" y="0"/>
                  </a:moveTo>
                  <a:lnTo>
                    <a:pt x="850" y="241"/>
                  </a:lnTo>
                  <a:lnTo>
                    <a:pt x="1485" y="850"/>
                  </a:lnTo>
                </a:path>
              </a:pathLst>
            </a:custGeom>
            <a:ln w="3175">
              <a:solidFill>
                <a:srgbClr val="565658"/>
              </a:solidFill>
            </a:ln>
          </p:spPr>
          <p:txBody>
            <a:bodyPr wrap="square" lIns="0" tIns="0" rIns="0" bIns="0" rtlCol="0"/>
            <a:lstStyle/>
            <a:p/>
          </p:txBody>
        </p:sp>
        <p:sp>
          <p:nvSpPr>
            <p:cNvPr id="5320" name="object 5320" descr=""/>
            <p:cNvSpPr/>
            <p:nvPr/>
          </p:nvSpPr>
          <p:spPr>
            <a:xfrm>
              <a:off x="2616232" y="7923354"/>
              <a:ext cx="6350" cy="635"/>
            </a:xfrm>
            <a:custGeom>
              <a:avLst/>
              <a:gdLst/>
              <a:ahLst/>
              <a:cxnLst/>
              <a:rect l="l" t="t" r="r" b="b"/>
              <a:pathLst>
                <a:path w="6350" h="634">
                  <a:moveTo>
                    <a:pt x="5905" y="482"/>
                  </a:moveTo>
                  <a:lnTo>
                    <a:pt x="4483" y="139"/>
                  </a:lnTo>
                  <a:lnTo>
                    <a:pt x="3187" y="0"/>
                  </a:lnTo>
                  <a:lnTo>
                    <a:pt x="1879" y="76"/>
                  </a:lnTo>
                  <a:lnTo>
                    <a:pt x="558" y="317"/>
                  </a:lnTo>
                  <a:lnTo>
                    <a:pt x="0" y="482"/>
                  </a:lnTo>
                </a:path>
              </a:pathLst>
            </a:custGeom>
            <a:ln w="3175">
              <a:solidFill>
                <a:srgbClr val="565658"/>
              </a:solidFill>
            </a:ln>
          </p:spPr>
          <p:txBody>
            <a:bodyPr wrap="square" lIns="0" tIns="0" rIns="0" bIns="0" rtlCol="0"/>
            <a:lstStyle/>
            <a:p/>
          </p:txBody>
        </p:sp>
        <p:sp>
          <p:nvSpPr>
            <p:cNvPr id="5321" name="object 5321" descr=""/>
            <p:cNvSpPr/>
            <p:nvPr/>
          </p:nvSpPr>
          <p:spPr>
            <a:xfrm>
              <a:off x="2399404" y="8581781"/>
              <a:ext cx="1905" cy="1270"/>
            </a:xfrm>
            <a:custGeom>
              <a:avLst/>
              <a:gdLst/>
              <a:ahLst/>
              <a:cxnLst/>
              <a:rect l="l" t="t" r="r" b="b"/>
              <a:pathLst>
                <a:path w="1905" h="1270">
                  <a:moveTo>
                    <a:pt x="0" y="0"/>
                  </a:moveTo>
                  <a:lnTo>
                    <a:pt x="1485" y="850"/>
                  </a:lnTo>
                </a:path>
              </a:pathLst>
            </a:custGeom>
            <a:ln w="3175">
              <a:solidFill>
                <a:srgbClr val="565658"/>
              </a:solidFill>
            </a:ln>
          </p:spPr>
          <p:txBody>
            <a:bodyPr wrap="square" lIns="0" tIns="0" rIns="0" bIns="0" rtlCol="0"/>
            <a:lstStyle/>
            <a:p/>
          </p:txBody>
        </p:sp>
        <p:sp>
          <p:nvSpPr>
            <p:cNvPr id="5322" name="object 5322" descr=""/>
            <p:cNvSpPr/>
            <p:nvPr/>
          </p:nvSpPr>
          <p:spPr>
            <a:xfrm>
              <a:off x="2397918" y="8584346"/>
              <a:ext cx="1905" cy="1270"/>
            </a:xfrm>
            <a:custGeom>
              <a:avLst/>
              <a:gdLst/>
              <a:ahLst/>
              <a:cxnLst/>
              <a:rect l="l" t="t" r="r" b="b"/>
              <a:pathLst>
                <a:path w="1905" h="1270">
                  <a:moveTo>
                    <a:pt x="1485" y="863"/>
                  </a:moveTo>
                  <a:lnTo>
                    <a:pt x="622" y="622"/>
                  </a:lnTo>
                  <a:lnTo>
                    <a:pt x="0" y="0"/>
                  </a:lnTo>
                </a:path>
                <a:path w="1905" h="1270">
                  <a:moveTo>
                    <a:pt x="1485" y="863"/>
                  </a:moveTo>
                  <a:lnTo>
                    <a:pt x="0" y="0"/>
                  </a:lnTo>
                </a:path>
              </a:pathLst>
            </a:custGeom>
            <a:ln w="3175">
              <a:solidFill>
                <a:srgbClr val="565658"/>
              </a:solidFill>
            </a:ln>
          </p:spPr>
          <p:txBody>
            <a:bodyPr wrap="square" lIns="0" tIns="0" rIns="0" bIns="0" rtlCol="0"/>
            <a:lstStyle/>
            <a:p/>
          </p:txBody>
        </p:sp>
        <p:sp>
          <p:nvSpPr>
            <p:cNvPr id="5323" name="object 5323" descr=""/>
            <p:cNvSpPr/>
            <p:nvPr/>
          </p:nvSpPr>
          <p:spPr>
            <a:xfrm>
              <a:off x="2399394" y="8584347"/>
              <a:ext cx="1905" cy="1270"/>
            </a:xfrm>
            <a:custGeom>
              <a:avLst/>
              <a:gdLst/>
              <a:ahLst/>
              <a:cxnLst/>
              <a:rect l="l" t="t" r="r" b="b"/>
              <a:pathLst>
                <a:path w="1905" h="1270">
                  <a:moveTo>
                    <a:pt x="1498" y="0"/>
                  </a:moveTo>
                  <a:lnTo>
                    <a:pt x="863" y="635"/>
                  </a:lnTo>
                  <a:lnTo>
                    <a:pt x="0" y="850"/>
                  </a:lnTo>
                </a:path>
              </a:pathLst>
            </a:custGeom>
            <a:ln w="3175">
              <a:solidFill>
                <a:srgbClr val="565658"/>
              </a:solidFill>
            </a:ln>
          </p:spPr>
          <p:txBody>
            <a:bodyPr wrap="square" lIns="0" tIns="0" rIns="0" bIns="0" rtlCol="0"/>
            <a:lstStyle/>
            <a:p/>
          </p:txBody>
        </p:sp>
        <p:sp>
          <p:nvSpPr>
            <p:cNvPr id="5324" name="object 5324" descr=""/>
            <p:cNvSpPr/>
            <p:nvPr/>
          </p:nvSpPr>
          <p:spPr>
            <a:xfrm>
              <a:off x="2602232" y="7923185"/>
              <a:ext cx="19685" cy="0"/>
            </a:xfrm>
            <a:custGeom>
              <a:avLst/>
              <a:gdLst/>
              <a:ahLst/>
              <a:cxnLst/>
              <a:rect l="l" t="t" r="r" b="b"/>
              <a:pathLst>
                <a:path w="19685" h="0">
                  <a:moveTo>
                    <a:pt x="0" y="0"/>
                  </a:moveTo>
                  <a:lnTo>
                    <a:pt x="0" y="0"/>
                  </a:lnTo>
                  <a:lnTo>
                    <a:pt x="19507" y="0"/>
                  </a:lnTo>
                </a:path>
              </a:pathLst>
            </a:custGeom>
            <a:ln w="3175">
              <a:solidFill>
                <a:srgbClr val="565658"/>
              </a:solidFill>
            </a:ln>
          </p:spPr>
          <p:txBody>
            <a:bodyPr wrap="square" lIns="0" tIns="0" rIns="0" bIns="0" rtlCol="0"/>
            <a:lstStyle/>
            <a:p/>
          </p:txBody>
        </p:sp>
        <p:sp>
          <p:nvSpPr>
            <p:cNvPr id="5325" name="object 5325" descr=""/>
            <p:cNvSpPr/>
            <p:nvPr/>
          </p:nvSpPr>
          <p:spPr>
            <a:xfrm>
              <a:off x="2399394" y="8584347"/>
              <a:ext cx="1905" cy="1270"/>
            </a:xfrm>
            <a:custGeom>
              <a:avLst/>
              <a:gdLst/>
              <a:ahLst/>
              <a:cxnLst/>
              <a:rect l="l" t="t" r="r" b="b"/>
              <a:pathLst>
                <a:path w="1905" h="1270">
                  <a:moveTo>
                    <a:pt x="1498" y="0"/>
                  </a:moveTo>
                  <a:lnTo>
                    <a:pt x="0" y="850"/>
                  </a:lnTo>
                </a:path>
              </a:pathLst>
            </a:custGeom>
            <a:ln w="3175">
              <a:solidFill>
                <a:srgbClr val="565658"/>
              </a:solidFill>
            </a:ln>
          </p:spPr>
          <p:txBody>
            <a:bodyPr wrap="square" lIns="0" tIns="0" rIns="0" bIns="0" rtlCol="0"/>
            <a:lstStyle/>
            <a:p/>
          </p:txBody>
        </p:sp>
        <p:sp>
          <p:nvSpPr>
            <p:cNvPr id="5326" name="object 5326" descr=""/>
            <p:cNvSpPr/>
            <p:nvPr/>
          </p:nvSpPr>
          <p:spPr>
            <a:xfrm>
              <a:off x="2400893" y="8582637"/>
              <a:ext cx="635" cy="1905"/>
            </a:xfrm>
            <a:custGeom>
              <a:avLst/>
              <a:gdLst/>
              <a:ahLst/>
              <a:cxnLst/>
              <a:rect l="l" t="t" r="r" b="b"/>
              <a:pathLst>
                <a:path w="635" h="1904">
                  <a:moveTo>
                    <a:pt x="0" y="0"/>
                  </a:moveTo>
                  <a:lnTo>
                    <a:pt x="0" y="1714"/>
                  </a:lnTo>
                </a:path>
                <a:path w="635" h="1904">
                  <a:moveTo>
                    <a:pt x="0" y="0"/>
                  </a:moveTo>
                  <a:lnTo>
                    <a:pt x="241" y="850"/>
                  </a:lnTo>
                  <a:lnTo>
                    <a:pt x="0" y="1714"/>
                  </a:lnTo>
                </a:path>
              </a:pathLst>
            </a:custGeom>
            <a:ln w="3175">
              <a:solidFill>
                <a:srgbClr val="565658"/>
              </a:solidFill>
            </a:ln>
          </p:spPr>
          <p:txBody>
            <a:bodyPr wrap="square" lIns="0" tIns="0" rIns="0" bIns="0" rtlCol="0"/>
            <a:lstStyle/>
            <a:p/>
          </p:txBody>
        </p:sp>
        <p:sp>
          <p:nvSpPr>
            <p:cNvPr id="5327" name="object 5327" descr=""/>
            <p:cNvSpPr/>
            <p:nvPr/>
          </p:nvSpPr>
          <p:spPr>
            <a:xfrm>
              <a:off x="2397674" y="8582633"/>
              <a:ext cx="635" cy="1905"/>
            </a:xfrm>
            <a:custGeom>
              <a:avLst/>
              <a:gdLst/>
              <a:ahLst/>
              <a:cxnLst/>
              <a:rect l="l" t="t" r="r" b="b"/>
              <a:pathLst>
                <a:path w="635" h="1904">
                  <a:moveTo>
                    <a:pt x="254" y="1714"/>
                  </a:moveTo>
                  <a:lnTo>
                    <a:pt x="0" y="863"/>
                  </a:lnTo>
                  <a:lnTo>
                    <a:pt x="254" y="0"/>
                  </a:lnTo>
                </a:path>
              </a:pathLst>
            </a:custGeom>
            <a:ln w="3175">
              <a:solidFill>
                <a:srgbClr val="565658"/>
              </a:solidFill>
            </a:ln>
          </p:spPr>
          <p:txBody>
            <a:bodyPr wrap="square" lIns="0" tIns="0" rIns="0" bIns="0" rtlCol="0"/>
            <a:lstStyle/>
            <a:p/>
          </p:txBody>
        </p:sp>
        <p:sp>
          <p:nvSpPr>
            <p:cNvPr id="5328" name="object 5328" descr=""/>
            <p:cNvSpPr/>
            <p:nvPr/>
          </p:nvSpPr>
          <p:spPr>
            <a:xfrm>
              <a:off x="2397928" y="8582637"/>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329" name="object 5329" descr=""/>
            <p:cNvSpPr/>
            <p:nvPr/>
          </p:nvSpPr>
          <p:spPr>
            <a:xfrm>
              <a:off x="2396143" y="8580222"/>
              <a:ext cx="6985" cy="6985"/>
            </a:xfrm>
            <a:custGeom>
              <a:avLst/>
              <a:gdLst/>
              <a:ahLst/>
              <a:cxnLst/>
              <a:rect l="l" t="t" r="r" b="b"/>
              <a:pathLst>
                <a:path w="6985" h="6984">
                  <a:moveTo>
                    <a:pt x="0" y="3263"/>
                  </a:moveTo>
                  <a:lnTo>
                    <a:pt x="939" y="965"/>
                  </a:lnTo>
                  <a:lnTo>
                    <a:pt x="3263" y="0"/>
                  </a:lnTo>
                  <a:lnTo>
                    <a:pt x="5562" y="965"/>
                  </a:lnTo>
                  <a:lnTo>
                    <a:pt x="6527" y="3263"/>
                  </a:lnTo>
                  <a:lnTo>
                    <a:pt x="5562" y="5587"/>
                  </a:lnTo>
                  <a:lnTo>
                    <a:pt x="3263" y="6540"/>
                  </a:lnTo>
                  <a:lnTo>
                    <a:pt x="939" y="5587"/>
                  </a:lnTo>
                  <a:lnTo>
                    <a:pt x="0" y="3263"/>
                  </a:lnTo>
                </a:path>
              </a:pathLst>
            </a:custGeom>
            <a:ln w="3175">
              <a:solidFill>
                <a:srgbClr val="565658"/>
              </a:solidFill>
            </a:ln>
          </p:spPr>
          <p:txBody>
            <a:bodyPr wrap="square" lIns="0" tIns="0" rIns="0" bIns="0" rtlCol="0"/>
            <a:lstStyle/>
            <a:p/>
          </p:txBody>
        </p:sp>
        <p:sp>
          <p:nvSpPr>
            <p:cNvPr id="5330" name="object 5330" descr=""/>
            <p:cNvSpPr/>
            <p:nvPr/>
          </p:nvSpPr>
          <p:spPr>
            <a:xfrm>
              <a:off x="2396489" y="8580591"/>
              <a:ext cx="6350" cy="6350"/>
            </a:xfrm>
            <a:custGeom>
              <a:avLst/>
              <a:gdLst/>
              <a:ahLst/>
              <a:cxnLst/>
              <a:rect l="l" t="t" r="r" b="b"/>
              <a:pathLst>
                <a:path w="6350" h="6350">
                  <a:moveTo>
                    <a:pt x="0" y="2895"/>
                  </a:moveTo>
                  <a:lnTo>
                    <a:pt x="850" y="4978"/>
                  </a:lnTo>
                  <a:lnTo>
                    <a:pt x="2908" y="5803"/>
                  </a:lnTo>
                  <a:lnTo>
                    <a:pt x="4991" y="4978"/>
                  </a:lnTo>
                  <a:lnTo>
                    <a:pt x="5816" y="2895"/>
                  </a:lnTo>
                  <a:lnTo>
                    <a:pt x="4991" y="838"/>
                  </a:lnTo>
                  <a:lnTo>
                    <a:pt x="2908" y="0"/>
                  </a:lnTo>
                  <a:lnTo>
                    <a:pt x="850" y="838"/>
                  </a:lnTo>
                  <a:lnTo>
                    <a:pt x="0" y="2895"/>
                  </a:lnTo>
                </a:path>
              </a:pathLst>
            </a:custGeom>
            <a:ln w="3175">
              <a:solidFill>
                <a:srgbClr val="565658"/>
              </a:solidFill>
            </a:ln>
          </p:spPr>
          <p:txBody>
            <a:bodyPr wrap="square" lIns="0" tIns="0" rIns="0" bIns="0" rtlCol="0"/>
            <a:lstStyle/>
            <a:p/>
          </p:txBody>
        </p:sp>
        <p:sp>
          <p:nvSpPr>
            <p:cNvPr id="5331" name="object 5331" descr=""/>
            <p:cNvSpPr/>
            <p:nvPr/>
          </p:nvSpPr>
          <p:spPr>
            <a:xfrm>
              <a:off x="2793575" y="7937944"/>
              <a:ext cx="6350" cy="6350"/>
            </a:xfrm>
            <a:custGeom>
              <a:avLst/>
              <a:gdLst/>
              <a:ahLst/>
              <a:cxnLst/>
              <a:rect l="l" t="t" r="r" b="b"/>
              <a:pathLst>
                <a:path w="6350" h="6350">
                  <a:moveTo>
                    <a:pt x="0" y="2908"/>
                  </a:moveTo>
                  <a:lnTo>
                    <a:pt x="876" y="4991"/>
                  </a:lnTo>
                  <a:lnTo>
                    <a:pt x="2908" y="5829"/>
                  </a:lnTo>
                  <a:lnTo>
                    <a:pt x="4991" y="4991"/>
                  </a:lnTo>
                  <a:lnTo>
                    <a:pt x="5816" y="2908"/>
                  </a:lnTo>
                  <a:lnTo>
                    <a:pt x="4991" y="850"/>
                  </a:lnTo>
                  <a:lnTo>
                    <a:pt x="2908" y="0"/>
                  </a:lnTo>
                  <a:lnTo>
                    <a:pt x="876" y="850"/>
                  </a:lnTo>
                  <a:lnTo>
                    <a:pt x="0" y="2908"/>
                  </a:lnTo>
                </a:path>
              </a:pathLst>
            </a:custGeom>
            <a:ln w="3175">
              <a:solidFill>
                <a:srgbClr val="565658"/>
              </a:solidFill>
            </a:ln>
          </p:spPr>
          <p:txBody>
            <a:bodyPr wrap="square" lIns="0" tIns="0" rIns="0" bIns="0" rtlCol="0"/>
            <a:lstStyle/>
            <a:p/>
          </p:txBody>
        </p:sp>
        <p:sp>
          <p:nvSpPr>
            <p:cNvPr id="5332" name="object 5332" descr=""/>
            <p:cNvSpPr/>
            <p:nvPr/>
          </p:nvSpPr>
          <p:spPr>
            <a:xfrm>
              <a:off x="2397928" y="8583486"/>
              <a:ext cx="1270" cy="1905"/>
            </a:xfrm>
            <a:custGeom>
              <a:avLst/>
              <a:gdLst/>
              <a:ahLst/>
              <a:cxnLst/>
              <a:rect l="l" t="t" r="r" b="b"/>
              <a:pathLst>
                <a:path w="1269" h="1904">
                  <a:moveTo>
                    <a:pt x="0" y="0"/>
                  </a:moveTo>
                  <a:lnTo>
                    <a:pt x="419" y="1054"/>
                  </a:lnTo>
                  <a:lnTo>
                    <a:pt x="723" y="1295"/>
                  </a:lnTo>
                </a:path>
              </a:pathLst>
            </a:custGeom>
            <a:ln w="3175">
              <a:solidFill>
                <a:srgbClr val="565658"/>
              </a:solidFill>
            </a:ln>
          </p:spPr>
          <p:txBody>
            <a:bodyPr wrap="square" lIns="0" tIns="0" rIns="0" bIns="0" rtlCol="0"/>
            <a:lstStyle/>
            <a:p/>
          </p:txBody>
        </p:sp>
        <p:sp>
          <p:nvSpPr>
            <p:cNvPr id="5333" name="object 5333" descr=""/>
            <p:cNvSpPr/>
            <p:nvPr/>
          </p:nvSpPr>
          <p:spPr>
            <a:xfrm>
              <a:off x="2795761" y="7939378"/>
              <a:ext cx="1905" cy="635"/>
            </a:xfrm>
            <a:custGeom>
              <a:avLst/>
              <a:gdLst/>
              <a:ahLst/>
              <a:cxnLst/>
              <a:rect l="l" t="t" r="r" b="b"/>
              <a:pathLst>
                <a:path w="1905" h="634">
                  <a:moveTo>
                    <a:pt x="1473" y="190"/>
                  </a:moveTo>
                  <a:lnTo>
                    <a:pt x="736" y="0"/>
                  </a:lnTo>
                  <a:lnTo>
                    <a:pt x="0" y="190"/>
                  </a:lnTo>
                </a:path>
              </a:pathLst>
            </a:custGeom>
            <a:ln w="3175">
              <a:solidFill>
                <a:srgbClr val="565658"/>
              </a:solidFill>
            </a:ln>
          </p:spPr>
          <p:txBody>
            <a:bodyPr wrap="square" lIns="0" tIns="0" rIns="0" bIns="0" rtlCol="0"/>
            <a:lstStyle/>
            <a:p/>
          </p:txBody>
        </p:sp>
        <p:sp>
          <p:nvSpPr>
            <p:cNvPr id="5334" name="object 5334" descr=""/>
            <p:cNvSpPr/>
            <p:nvPr/>
          </p:nvSpPr>
          <p:spPr>
            <a:xfrm>
              <a:off x="2398660" y="8584782"/>
              <a:ext cx="1905" cy="635"/>
            </a:xfrm>
            <a:custGeom>
              <a:avLst/>
              <a:gdLst/>
              <a:ahLst/>
              <a:cxnLst/>
              <a:rect l="l" t="t" r="r" b="b"/>
              <a:pathLst>
                <a:path w="1905" h="634">
                  <a:moveTo>
                    <a:pt x="0" y="0"/>
                  </a:moveTo>
                  <a:lnTo>
                    <a:pt x="749" y="215"/>
                  </a:lnTo>
                  <a:lnTo>
                    <a:pt x="1485" y="0"/>
                  </a:lnTo>
                </a:path>
              </a:pathLst>
            </a:custGeom>
            <a:ln w="3175">
              <a:solidFill>
                <a:srgbClr val="565658"/>
              </a:solidFill>
            </a:ln>
          </p:spPr>
          <p:txBody>
            <a:bodyPr wrap="square" lIns="0" tIns="0" rIns="0" bIns="0" rtlCol="0"/>
            <a:lstStyle/>
            <a:p/>
          </p:txBody>
        </p:sp>
        <p:sp>
          <p:nvSpPr>
            <p:cNvPr id="5335" name="object 5335" descr=""/>
            <p:cNvSpPr/>
            <p:nvPr/>
          </p:nvSpPr>
          <p:spPr>
            <a:xfrm>
              <a:off x="2400143" y="8582216"/>
              <a:ext cx="1270" cy="1270"/>
            </a:xfrm>
            <a:custGeom>
              <a:avLst/>
              <a:gdLst/>
              <a:ahLst/>
              <a:cxnLst/>
              <a:rect l="l" t="t" r="r" b="b"/>
              <a:pathLst>
                <a:path w="1269" h="1270">
                  <a:moveTo>
                    <a:pt x="749" y="1269"/>
                  </a:moveTo>
                  <a:lnTo>
                    <a:pt x="304" y="228"/>
                  </a:lnTo>
                  <a:lnTo>
                    <a:pt x="0" y="0"/>
                  </a:lnTo>
                </a:path>
              </a:pathLst>
            </a:custGeom>
            <a:ln w="3175">
              <a:solidFill>
                <a:srgbClr val="565658"/>
              </a:solidFill>
            </a:ln>
          </p:spPr>
          <p:txBody>
            <a:bodyPr wrap="square" lIns="0" tIns="0" rIns="0" bIns="0" rtlCol="0"/>
            <a:lstStyle/>
            <a:p/>
          </p:txBody>
        </p:sp>
        <p:sp>
          <p:nvSpPr>
            <p:cNvPr id="5336" name="object 5336" descr=""/>
            <p:cNvSpPr/>
            <p:nvPr/>
          </p:nvSpPr>
          <p:spPr>
            <a:xfrm>
              <a:off x="2795014" y="7940852"/>
              <a:ext cx="1270" cy="1905"/>
            </a:xfrm>
            <a:custGeom>
              <a:avLst/>
              <a:gdLst/>
              <a:ahLst/>
              <a:cxnLst/>
              <a:rect l="l" t="t" r="r" b="b"/>
              <a:pathLst>
                <a:path w="1269" h="1904">
                  <a:moveTo>
                    <a:pt x="0" y="0"/>
                  </a:moveTo>
                  <a:lnTo>
                    <a:pt x="419" y="1054"/>
                  </a:lnTo>
                  <a:lnTo>
                    <a:pt x="762" y="1295"/>
                  </a:lnTo>
                </a:path>
              </a:pathLst>
            </a:custGeom>
            <a:ln w="3175">
              <a:solidFill>
                <a:srgbClr val="565658"/>
              </a:solidFill>
            </a:ln>
          </p:spPr>
          <p:txBody>
            <a:bodyPr wrap="square" lIns="0" tIns="0" rIns="0" bIns="0" rtlCol="0"/>
            <a:lstStyle/>
            <a:p/>
          </p:txBody>
        </p:sp>
        <p:sp>
          <p:nvSpPr>
            <p:cNvPr id="5337" name="object 5337" descr=""/>
            <p:cNvSpPr/>
            <p:nvPr/>
          </p:nvSpPr>
          <p:spPr>
            <a:xfrm>
              <a:off x="2398650" y="8581987"/>
              <a:ext cx="1905" cy="635"/>
            </a:xfrm>
            <a:custGeom>
              <a:avLst/>
              <a:gdLst/>
              <a:ahLst/>
              <a:cxnLst/>
              <a:rect l="l" t="t" r="r" b="b"/>
              <a:pathLst>
                <a:path w="1905" h="634">
                  <a:moveTo>
                    <a:pt x="1498" y="215"/>
                  </a:moveTo>
                  <a:lnTo>
                    <a:pt x="749" y="0"/>
                  </a:lnTo>
                  <a:lnTo>
                    <a:pt x="0" y="215"/>
                  </a:lnTo>
                </a:path>
              </a:pathLst>
            </a:custGeom>
            <a:ln w="3175">
              <a:solidFill>
                <a:srgbClr val="565658"/>
              </a:solidFill>
            </a:ln>
          </p:spPr>
          <p:txBody>
            <a:bodyPr wrap="square" lIns="0" tIns="0" rIns="0" bIns="0" rtlCol="0"/>
            <a:lstStyle/>
            <a:p/>
          </p:txBody>
        </p:sp>
        <p:sp>
          <p:nvSpPr>
            <p:cNvPr id="5338" name="object 5338" descr=""/>
            <p:cNvSpPr/>
            <p:nvPr/>
          </p:nvSpPr>
          <p:spPr>
            <a:xfrm>
              <a:off x="2795758" y="7942143"/>
              <a:ext cx="1905" cy="635"/>
            </a:xfrm>
            <a:custGeom>
              <a:avLst/>
              <a:gdLst/>
              <a:ahLst/>
              <a:cxnLst/>
              <a:rect l="l" t="t" r="r" b="b"/>
              <a:pathLst>
                <a:path w="1905" h="634">
                  <a:moveTo>
                    <a:pt x="0" y="0"/>
                  </a:moveTo>
                  <a:lnTo>
                    <a:pt x="736" y="215"/>
                  </a:lnTo>
                  <a:lnTo>
                    <a:pt x="1473" y="0"/>
                  </a:lnTo>
                </a:path>
              </a:pathLst>
            </a:custGeom>
            <a:ln w="3175">
              <a:solidFill>
                <a:srgbClr val="565658"/>
              </a:solidFill>
            </a:ln>
          </p:spPr>
          <p:txBody>
            <a:bodyPr wrap="square" lIns="0" tIns="0" rIns="0" bIns="0" rtlCol="0"/>
            <a:lstStyle/>
            <a:p/>
          </p:txBody>
        </p:sp>
        <p:sp>
          <p:nvSpPr>
            <p:cNvPr id="5339" name="object 5339" descr=""/>
            <p:cNvSpPr/>
            <p:nvPr/>
          </p:nvSpPr>
          <p:spPr>
            <a:xfrm>
              <a:off x="2397928" y="8582216"/>
              <a:ext cx="1270" cy="1270"/>
            </a:xfrm>
            <a:custGeom>
              <a:avLst/>
              <a:gdLst/>
              <a:ahLst/>
              <a:cxnLst/>
              <a:rect l="l" t="t" r="r" b="b"/>
              <a:pathLst>
                <a:path w="1269" h="1270">
                  <a:moveTo>
                    <a:pt x="0" y="1269"/>
                  </a:moveTo>
                  <a:lnTo>
                    <a:pt x="419" y="228"/>
                  </a:lnTo>
                  <a:lnTo>
                    <a:pt x="723" y="0"/>
                  </a:lnTo>
                </a:path>
              </a:pathLst>
            </a:custGeom>
            <a:ln w="3175">
              <a:solidFill>
                <a:srgbClr val="565658"/>
              </a:solidFill>
            </a:ln>
          </p:spPr>
          <p:txBody>
            <a:bodyPr wrap="square" lIns="0" tIns="0" rIns="0" bIns="0" rtlCol="0"/>
            <a:lstStyle/>
            <a:p/>
          </p:txBody>
        </p:sp>
        <p:sp>
          <p:nvSpPr>
            <p:cNvPr id="5340" name="object 5340" descr=""/>
            <p:cNvSpPr/>
            <p:nvPr/>
          </p:nvSpPr>
          <p:spPr>
            <a:xfrm>
              <a:off x="2797234" y="7940847"/>
              <a:ext cx="1270" cy="1905"/>
            </a:xfrm>
            <a:custGeom>
              <a:avLst/>
              <a:gdLst/>
              <a:ahLst/>
              <a:cxnLst/>
              <a:rect l="l" t="t" r="r" b="b"/>
              <a:pathLst>
                <a:path w="1269" h="1904">
                  <a:moveTo>
                    <a:pt x="0" y="1295"/>
                  </a:moveTo>
                  <a:lnTo>
                    <a:pt x="304" y="1054"/>
                  </a:lnTo>
                  <a:lnTo>
                    <a:pt x="749" y="0"/>
                  </a:lnTo>
                </a:path>
              </a:pathLst>
            </a:custGeom>
            <a:ln w="3175">
              <a:solidFill>
                <a:srgbClr val="565658"/>
              </a:solidFill>
            </a:ln>
          </p:spPr>
          <p:txBody>
            <a:bodyPr wrap="square" lIns="0" tIns="0" rIns="0" bIns="0" rtlCol="0"/>
            <a:lstStyle/>
            <a:p/>
          </p:txBody>
        </p:sp>
        <p:sp>
          <p:nvSpPr>
            <p:cNvPr id="5341" name="object 5341" descr=""/>
            <p:cNvSpPr/>
            <p:nvPr/>
          </p:nvSpPr>
          <p:spPr>
            <a:xfrm>
              <a:off x="2400148" y="8583486"/>
              <a:ext cx="1270" cy="1905"/>
            </a:xfrm>
            <a:custGeom>
              <a:avLst/>
              <a:gdLst/>
              <a:ahLst/>
              <a:cxnLst/>
              <a:rect l="l" t="t" r="r" b="b"/>
              <a:pathLst>
                <a:path w="1269" h="1904">
                  <a:moveTo>
                    <a:pt x="0" y="1295"/>
                  </a:moveTo>
                  <a:lnTo>
                    <a:pt x="304" y="1041"/>
                  </a:lnTo>
                  <a:lnTo>
                    <a:pt x="749" y="0"/>
                  </a:lnTo>
                </a:path>
              </a:pathLst>
            </a:custGeom>
            <a:ln w="3175">
              <a:solidFill>
                <a:srgbClr val="565658"/>
              </a:solidFill>
            </a:ln>
          </p:spPr>
          <p:txBody>
            <a:bodyPr wrap="square" lIns="0" tIns="0" rIns="0" bIns="0" rtlCol="0"/>
            <a:lstStyle/>
            <a:p/>
          </p:txBody>
        </p:sp>
        <p:sp>
          <p:nvSpPr>
            <p:cNvPr id="5342" name="object 5342" descr=""/>
            <p:cNvSpPr/>
            <p:nvPr/>
          </p:nvSpPr>
          <p:spPr>
            <a:xfrm>
              <a:off x="2797242" y="7939582"/>
              <a:ext cx="1270" cy="1270"/>
            </a:xfrm>
            <a:custGeom>
              <a:avLst/>
              <a:gdLst/>
              <a:ahLst/>
              <a:cxnLst/>
              <a:rect l="l" t="t" r="r" b="b"/>
              <a:pathLst>
                <a:path w="1269" h="1270">
                  <a:moveTo>
                    <a:pt x="736" y="1270"/>
                  </a:moveTo>
                  <a:lnTo>
                    <a:pt x="317" y="215"/>
                  </a:lnTo>
                  <a:lnTo>
                    <a:pt x="0" y="0"/>
                  </a:lnTo>
                </a:path>
              </a:pathLst>
            </a:custGeom>
            <a:ln w="3175">
              <a:solidFill>
                <a:srgbClr val="565658"/>
              </a:solidFill>
            </a:ln>
          </p:spPr>
          <p:txBody>
            <a:bodyPr wrap="square" lIns="0" tIns="0" rIns="0" bIns="0" rtlCol="0"/>
            <a:lstStyle/>
            <a:p/>
          </p:txBody>
        </p:sp>
        <p:sp>
          <p:nvSpPr>
            <p:cNvPr id="5343" name="object 5343" descr=""/>
            <p:cNvSpPr/>
            <p:nvPr/>
          </p:nvSpPr>
          <p:spPr>
            <a:xfrm>
              <a:off x="2796480" y="7941708"/>
              <a:ext cx="1905" cy="1270"/>
            </a:xfrm>
            <a:custGeom>
              <a:avLst/>
              <a:gdLst/>
              <a:ahLst/>
              <a:cxnLst/>
              <a:rect l="l" t="t" r="r" b="b"/>
              <a:pathLst>
                <a:path w="1905" h="1270">
                  <a:moveTo>
                    <a:pt x="1498" y="0"/>
                  </a:moveTo>
                  <a:lnTo>
                    <a:pt x="863" y="635"/>
                  </a:lnTo>
                  <a:lnTo>
                    <a:pt x="0" y="863"/>
                  </a:lnTo>
                </a:path>
                <a:path w="1905" h="1270">
                  <a:moveTo>
                    <a:pt x="1498" y="0"/>
                  </a:moveTo>
                  <a:lnTo>
                    <a:pt x="0" y="863"/>
                  </a:lnTo>
                </a:path>
              </a:pathLst>
            </a:custGeom>
            <a:ln w="3175">
              <a:solidFill>
                <a:srgbClr val="565658"/>
              </a:solidFill>
            </a:ln>
          </p:spPr>
          <p:txBody>
            <a:bodyPr wrap="square" lIns="0" tIns="0" rIns="0" bIns="0" rtlCol="0"/>
            <a:lstStyle/>
            <a:p/>
          </p:txBody>
        </p:sp>
        <p:sp>
          <p:nvSpPr>
            <p:cNvPr id="5344" name="object 5344" descr=""/>
            <p:cNvSpPr/>
            <p:nvPr/>
          </p:nvSpPr>
          <p:spPr>
            <a:xfrm>
              <a:off x="2795014" y="7939139"/>
              <a:ext cx="1905" cy="1270"/>
            </a:xfrm>
            <a:custGeom>
              <a:avLst/>
              <a:gdLst/>
              <a:ahLst/>
              <a:cxnLst/>
              <a:rect l="l" t="t" r="r" b="b"/>
              <a:pathLst>
                <a:path w="1905" h="1270">
                  <a:moveTo>
                    <a:pt x="0" y="863"/>
                  </a:moveTo>
                  <a:lnTo>
                    <a:pt x="635" y="241"/>
                  </a:lnTo>
                  <a:lnTo>
                    <a:pt x="1485" y="0"/>
                  </a:lnTo>
                </a:path>
                <a:path w="1905" h="1270">
                  <a:moveTo>
                    <a:pt x="0" y="863"/>
                  </a:moveTo>
                  <a:lnTo>
                    <a:pt x="1485" y="0"/>
                  </a:lnTo>
                </a:path>
              </a:pathLst>
            </a:custGeom>
            <a:ln w="3175">
              <a:solidFill>
                <a:srgbClr val="565658"/>
              </a:solidFill>
            </a:ln>
          </p:spPr>
          <p:txBody>
            <a:bodyPr wrap="square" lIns="0" tIns="0" rIns="0" bIns="0" rtlCol="0"/>
            <a:lstStyle/>
            <a:p/>
          </p:txBody>
        </p:sp>
        <p:sp>
          <p:nvSpPr>
            <p:cNvPr id="5345" name="object 5345" descr=""/>
            <p:cNvSpPr/>
            <p:nvPr/>
          </p:nvSpPr>
          <p:spPr>
            <a:xfrm>
              <a:off x="2796490" y="7939140"/>
              <a:ext cx="1905" cy="1270"/>
            </a:xfrm>
            <a:custGeom>
              <a:avLst/>
              <a:gdLst/>
              <a:ahLst/>
              <a:cxnLst/>
              <a:rect l="l" t="t" r="r" b="b"/>
              <a:pathLst>
                <a:path w="1905" h="1270">
                  <a:moveTo>
                    <a:pt x="0" y="0"/>
                  </a:moveTo>
                  <a:lnTo>
                    <a:pt x="850" y="241"/>
                  </a:lnTo>
                  <a:lnTo>
                    <a:pt x="1498" y="850"/>
                  </a:lnTo>
                </a:path>
                <a:path w="1905" h="1270">
                  <a:moveTo>
                    <a:pt x="0" y="0"/>
                  </a:moveTo>
                  <a:lnTo>
                    <a:pt x="1498" y="850"/>
                  </a:lnTo>
                </a:path>
              </a:pathLst>
            </a:custGeom>
            <a:ln w="3175">
              <a:solidFill>
                <a:srgbClr val="565658"/>
              </a:solidFill>
            </a:ln>
          </p:spPr>
          <p:txBody>
            <a:bodyPr wrap="square" lIns="0" tIns="0" rIns="0" bIns="0" rtlCol="0"/>
            <a:lstStyle/>
            <a:p/>
          </p:txBody>
        </p:sp>
        <p:sp>
          <p:nvSpPr>
            <p:cNvPr id="5346" name="object 5346" descr=""/>
            <p:cNvSpPr/>
            <p:nvPr/>
          </p:nvSpPr>
          <p:spPr>
            <a:xfrm>
              <a:off x="2795017" y="7941720"/>
              <a:ext cx="1905" cy="1270"/>
            </a:xfrm>
            <a:custGeom>
              <a:avLst/>
              <a:gdLst/>
              <a:ahLst/>
              <a:cxnLst/>
              <a:rect l="l" t="t" r="r" b="b"/>
              <a:pathLst>
                <a:path w="1905" h="1270">
                  <a:moveTo>
                    <a:pt x="1473" y="850"/>
                  </a:moveTo>
                  <a:lnTo>
                    <a:pt x="635" y="609"/>
                  </a:lnTo>
                  <a:lnTo>
                    <a:pt x="0" y="0"/>
                  </a:lnTo>
                </a:path>
                <a:path w="1905" h="1270">
                  <a:moveTo>
                    <a:pt x="1473" y="850"/>
                  </a:moveTo>
                  <a:lnTo>
                    <a:pt x="0" y="0"/>
                  </a:lnTo>
                </a:path>
              </a:pathLst>
            </a:custGeom>
            <a:ln w="3175">
              <a:solidFill>
                <a:srgbClr val="565658"/>
              </a:solidFill>
            </a:ln>
          </p:spPr>
          <p:txBody>
            <a:bodyPr wrap="square" lIns="0" tIns="0" rIns="0" bIns="0" rtlCol="0"/>
            <a:lstStyle/>
            <a:p/>
          </p:txBody>
        </p:sp>
        <p:sp>
          <p:nvSpPr>
            <p:cNvPr id="5347" name="object 5347" descr=""/>
            <p:cNvSpPr/>
            <p:nvPr/>
          </p:nvSpPr>
          <p:spPr>
            <a:xfrm>
              <a:off x="2794773" y="7939994"/>
              <a:ext cx="635" cy="1905"/>
            </a:xfrm>
            <a:custGeom>
              <a:avLst/>
              <a:gdLst/>
              <a:ahLst/>
              <a:cxnLst/>
              <a:rect l="l" t="t" r="r" b="b"/>
              <a:pathLst>
                <a:path w="635" h="1904">
                  <a:moveTo>
                    <a:pt x="241" y="1714"/>
                  </a:moveTo>
                  <a:lnTo>
                    <a:pt x="0" y="863"/>
                  </a:lnTo>
                  <a:lnTo>
                    <a:pt x="241" y="0"/>
                  </a:lnTo>
                </a:path>
              </a:pathLst>
            </a:custGeom>
            <a:ln w="3175">
              <a:solidFill>
                <a:srgbClr val="565658"/>
              </a:solidFill>
            </a:ln>
          </p:spPr>
          <p:txBody>
            <a:bodyPr wrap="square" lIns="0" tIns="0" rIns="0" bIns="0" rtlCol="0"/>
            <a:lstStyle/>
            <a:p/>
          </p:txBody>
        </p:sp>
        <p:sp>
          <p:nvSpPr>
            <p:cNvPr id="5348" name="object 5348" descr=""/>
            <p:cNvSpPr/>
            <p:nvPr/>
          </p:nvSpPr>
          <p:spPr>
            <a:xfrm>
              <a:off x="2795014" y="7940003"/>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349" name="object 5349" descr=""/>
            <p:cNvSpPr/>
            <p:nvPr/>
          </p:nvSpPr>
          <p:spPr>
            <a:xfrm>
              <a:off x="2797978" y="7940003"/>
              <a:ext cx="635" cy="1905"/>
            </a:xfrm>
            <a:custGeom>
              <a:avLst/>
              <a:gdLst/>
              <a:ahLst/>
              <a:cxnLst/>
              <a:rect l="l" t="t" r="r" b="b"/>
              <a:pathLst>
                <a:path w="635" h="1904">
                  <a:moveTo>
                    <a:pt x="0" y="0"/>
                  </a:moveTo>
                  <a:lnTo>
                    <a:pt x="0" y="1714"/>
                  </a:lnTo>
                </a:path>
                <a:path w="635" h="1904">
                  <a:moveTo>
                    <a:pt x="0" y="0"/>
                  </a:moveTo>
                  <a:lnTo>
                    <a:pt x="254" y="838"/>
                  </a:lnTo>
                  <a:lnTo>
                    <a:pt x="0" y="1714"/>
                  </a:lnTo>
                </a:path>
              </a:pathLst>
            </a:custGeom>
            <a:ln w="3175">
              <a:solidFill>
                <a:srgbClr val="565658"/>
              </a:solidFill>
            </a:ln>
          </p:spPr>
          <p:txBody>
            <a:bodyPr wrap="square" lIns="0" tIns="0" rIns="0" bIns="0" rtlCol="0"/>
            <a:lstStyle/>
            <a:p/>
          </p:txBody>
        </p:sp>
        <p:sp>
          <p:nvSpPr>
            <p:cNvPr id="5350" name="object 5350" descr=""/>
            <p:cNvSpPr/>
            <p:nvPr/>
          </p:nvSpPr>
          <p:spPr>
            <a:xfrm>
              <a:off x="2793241" y="7937601"/>
              <a:ext cx="6985" cy="6985"/>
            </a:xfrm>
            <a:custGeom>
              <a:avLst/>
              <a:gdLst/>
              <a:ahLst/>
              <a:cxnLst/>
              <a:rect l="l" t="t" r="r" b="b"/>
              <a:pathLst>
                <a:path w="6985" h="6984">
                  <a:moveTo>
                    <a:pt x="0" y="3251"/>
                  </a:moveTo>
                  <a:lnTo>
                    <a:pt x="927" y="952"/>
                  </a:lnTo>
                  <a:lnTo>
                    <a:pt x="3251" y="0"/>
                  </a:lnTo>
                  <a:lnTo>
                    <a:pt x="5575" y="952"/>
                  </a:lnTo>
                  <a:lnTo>
                    <a:pt x="6527" y="3251"/>
                  </a:lnTo>
                  <a:lnTo>
                    <a:pt x="5575" y="5575"/>
                  </a:lnTo>
                  <a:lnTo>
                    <a:pt x="3251" y="6527"/>
                  </a:lnTo>
                  <a:lnTo>
                    <a:pt x="927" y="5575"/>
                  </a:lnTo>
                  <a:lnTo>
                    <a:pt x="0" y="3251"/>
                  </a:lnTo>
                </a:path>
              </a:pathLst>
            </a:custGeom>
            <a:ln w="3175">
              <a:solidFill>
                <a:srgbClr val="565658"/>
              </a:solidFill>
            </a:ln>
          </p:spPr>
          <p:txBody>
            <a:bodyPr wrap="square" lIns="0" tIns="0" rIns="0" bIns="0" rtlCol="0"/>
            <a:lstStyle/>
            <a:p/>
          </p:txBody>
        </p:sp>
        <p:sp>
          <p:nvSpPr>
            <p:cNvPr id="5351" name="object 5351" descr=""/>
            <p:cNvSpPr/>
            <p:nvPr/>
          </p:nvSpPr>
          <p:spPr>
            <a:xfrm>
              <a:off x="2229951" y="8163505"/>
              <a:ext cx="1905" cy="1270"/>
            </a:xfrm>
            <a:custGeom>
              <a:avLst/>
              <a:gdLst/>
              <a:ahLst/>
              <a:cxnLst/>
              <a:rect l="l" t="t" r="r" b="b"/>
              <a:pathLst>
                <a:path w="1905" h="1270">
                  <a:moveTo>
                    <a:pt x="0" y="0"/>
                  </a:moveTo>
                  <a:lnTo>
                    <a:pt x="850" y="241"/>
                  </a:lnTo>
                  <a:lnTo>
                    <a:pt x="1485" y="850"/>
                  </a:lnTo>
                </a:path>
                <a:path w="1905" h="1270">
                  <a:moveTo>
                    <a:pt x="0" y="0"/>
                  </a:moveTo>
                  <a:lnTo>
                    <a:pt x="1485" y="850"/>
                  </a:lnTo>
                </a:path>
              </a:pathLst>
            </a:custGeom>
            <a:ln w="3175">
              <a:solidFill>
                <a:srgbClr val="565658"/>
              </a:solidFill>
            </a:ln>
          </p:spPr>
          <p:txBody>
            <a:bodyPr wrap="square" lIns="0" tIns="0" rIns="0" bIns="0" rtlCol="0"/>
            <a:lstStyle/>
            <a:p/>
          </p:txBody>
        </p:sp>
        <p:sp>
          <p:nvSpPr>
            <p:cNvPr id="5352" name="object 5352" descr=""/>
            <p:cNvSpPr/>
            <p:nvPr/>
          </p:nvSpPr>
          <p:spPr>
            <a:xfrm>
              <a:off x="2229953" y="8166073"/>
              <a:ext cx="1905" cy="1270"/>
            </a:xfrm>
            <a:custGeom>
              <a:avLst/>
              <a:gdLst/>
              <a:ahLst/>
              <a:cxnLst/>
              <a:rect l="l" t="t" r="r" b="b"/>
              <a:pathLst>
                <a:path w="1905" h="1270">
                  <a:moveTo>
                    <a:pt x="1485" y="0"/>
                  </a:moveTo>
                  <a:lnTo>
                    <a:pt x="838" y="634"/>
                  </a:lnTo>
                  <a:lnTo>
                    <a:pt x="0" y="863"/>
                  </a:lnTo>
                </a:path>
                <a:path w="1905" h="1270">
                  <a:moveTo>
                    <a:pt x="1485" y="0"/>
                  </a:moveTo>
                  <a:lnTo>
                    <a:pt x="0" y="863"/>
                  </a:lnTo>
                </a:path>
              </a:pathLst>
            </a:custGeom>
            <a:ln w="3175">
              <a:solidFill>
                <a:srgbClr val="565658"/>
              </a:solidFill>
            </a:ln>
          </p:spPr>
          <p:txBody>
            <a:bodyPr wrap="square" lIns="0" tIns="0" rIns="0" bIns="0" rtlCol="0"/>
            <a:lstStyle/>
            <a:p/>
          </p:txBody>
        </p:sp>
        <p:sp>
          <p:nvSpPr>
            <p:cNvPr id="5353" name="object 5353" descr=""/>
            <p:cNvSpPr/>
            <p:nvPr/>
          </p:nvSpPr>
          <p:spPr>
            <a:xfrm>
              <a:off x="2228463" y="8163497"/>
              <a:ext cx="1905" cy="1270"/>
            </a:xfrm>
            <a:custGeom>
              <a:avLst/>
              <a:gdLst/>
              <a:ahLst/>
              <a:cxnLst/>
              <a:rect l="l" t="t" r="r" b="b"/>
              <a:pathLst>
                <a:path w="1905" h="1270">
                  <a:moveTo>
                    <a:pt x="0" y="863"/>
                  </a:moveTo>
                  <a:lnTo>
                    <a:pt x="635" y="228"/>
                  </a:lnTo>
                  <a:lnTo>
                    <a:pt x="1498" y="0"/>
                  </a:lnTo>
                </a:path>
                <a:path w="1905" h="1270">
                  <a:moveTo>
                    <a:pt x="0" y="863"/>
                  </a:moveTo>
                  <a:lnTo>
                    <a:pt x="1498" y="0"/>
                  </a:lnTo>
                </a:path>
              </a:pathLst>
            </a:custGeom>
            <a:ln w="3175">
              <a:solidFill>
                <a:srgbClr val="565658"/>
              </a:solidFill>
            </a:ln>
          </p:spPr>
          <p:txBody>
            <a:bodyPr wrap="square" lIns="0" tIns="0" rIns="0" bIns="0" rtlCol="0"/>
            <a:lstStyle/>
            <a:p/>
          </p:txBody>
        </p:sp>
        <p:sp>
          <p:nvSpPr>
            <p:cNvPr id="5354" name="object 5354" descr=""/>
            <p:cNvSpPr/>
            <p:nvPr/>
          </p:nvSpPr>
          <p:spPr>
            <a:xfrm>
              <a:off x="2228452" y="8166072"/>
              <a:ext cx="1905" cy="1270"/>
            </a:xfrm>
            <a:custGeom>
              <a:avLst/>
              <a:gdLst/>
              <a:ahLst/>
              <a:cxnLst/>
              <a:rect l="l" t="t" r="r" b="b"/>
              <a:pathLst>
                <a:path w="1905" h="1270">
                  <a:moveTo>
                    <a:pt x="1498" y="863"/>
                  </a:moveTo>
                  <a:lnTo>
                    <a:pt x="634" y="622"/>
                  </a:lnTo>
                  <a:lnTo>
                    <a:pt x="0" y="0"/>
                  </a:lnTo>
                </a:path>
                <a:path w="1905" h="1270">
                  <a:moveTo>
                    <a:pt x="1498" y="863"/>
                  </a:moveTo>
                  <a:lnTo>
                    <a:pt x="0" y="0"/>
                  </a:lnTo>
                </a:path>
              </a:pathLst>
            </a:custGeom>
            <a:ln w="3175">
              <a:solidFill>
                <a:srgbClr val="565658"/>
              </a:solidFill>
            </a:ln>
          </p:spPr>
          <p:txBody>
            <a:bodyPr wrap="square" lIns="0" tIns="0" rIns="0" bIns="0" rtlCol="0"/>
            <a:lstStyle/>
            <a:p/>
          </p:txBody>
        </p:sp>
        <p:sp>
          <p:nvSpPr>
            <p:cNvPr id="5355" name="object 5355" descr=""/>
            <p:cNvSpPr/>
            <p:nvPr/>
          </p:nvSpPr>
          <p:spPr>
            <a:xfrm>
              <a:off x="2228463" y="8164361"/>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356" name="object 5356" descr=""/>
            <p:cNvSpPr/>
            <p:nvPr/>
          </p:nvSpPr>
          <p:spPr>
            <a:xfrm>
              <a:off x="2228209" y="8164358"/>
              <a:ext cx="635" cy="1905"/>
            </a:xfrm>
            <a:custGeom>
              <a:avLst/>
              <a:gdLst/>
              <a:ahLst/>
              <a:cxnLst/>
              <a:rect l="l" t="t" r="r" b="b"/>
              <a:pathLst>
                <a:path w="635" h="1904">
                  <a:moveTo>
                    <a:pt x="254" y="1714"/>
                  </a:moveTo>
                  <a:lnTo>
                    <a:pt x="0" y="863"/>
                  </a:lnTo>
                  <a:lnTo>
                    <a:pt x="254" y="0"/>
                  </a:lnTo>
                </a:path>
              </a:pathLst>
            </a:custGeom>
            <a:ln w="3175">
              <a:solidFill>
                <a:srgbClr val="565658"/>
              </a:solidFill>
            </a:ln>
          </p:spPr>
          <p:txBody>
            <a:bodyPr wrap="square" lIns="0" tIns="0" rIns="0" bIns="0" rtlCol="0"/>
            <a:lstStyle/>
            <a:p/>
          </p:txBody>
        </p:sp>
        <p:sp>
          <p:nvSpPr>
            <p:cNvPr id="5357" name="object 5357" descr=""/>
            <p:cNvSpPr/>
            <p:nvPr/>
          </p:nvSpPr>
          <p:spPr>
            <a:xfrm>
              <a:off x="2231439" y="8164361"/>
              <a:ext cx="635" cy="1905"/>
            </a:xfrm>
            <a:custGeom>
              <a:avLst/>
              <a:gdLst/>
              <a:ahLst/>
              <a:cxnLst/>
              <a:rect l="l" t="t" r="r" b="b"/>
              <a:pathLst>
                <a:path w="635" h="1904">
                  <a:moveTo>
                    <a:pt x="0" y="0"/>
                  </a:moveTo>
                  <a:lnTo>
                    <a:pt x="241" y="850"/>
                  </a:lnTo>
                  <a:lnTo>
                    <a:pt x="0" y="1714"/>
                  </a:lnTo>
                </a:path>
                <a:path w="635" h="1904">
                  <a:moveTo>
                    <a:pt x="0" y="0"/>
                  </a:moveTo>
                  <a:lnTo>
                    <a:pt x="0" y="1714"/>
                  </a:lnTo>
                </a:path>
              </a:pathLst>
            </a:custGeom>
            <a:ln w="3175">
              <a:solidFill>
                <a:srgbClr val="565658"/>
              </a:solidFill>
            </a:ln>
          </p:spPr>
          <p:txBody>
            <a:bodyPr wrap="square" lIns="0" tIns="0" rIns="0" bIns="0" rtlCol="0"/>
            <a:lstStyle/>
            <a:p/>
          </p:txBody>
        </p:sp>
        <p:sp>
          <p:nvSpPr>
            <p:cNvPr id="5358" name="object 5358" descr=""/>
            <p:cNvSpPr/>
            <p:nvPr/>
          </p:nvSpPr>
          <p:spPr>
            <a:xfrm>
              <a:off x="2226685" y="8161959"/>
              <a:ext cx="6985" cy="6985"/>
            </a:xfrm>
            <a:custGeom>
              <a:avLst/>
              <a:gdLst/>
              <a:ahLst/>
              <a:cxnLst/>
              <a:rect l="l" t="t" r="r" b="b"/>
              <a:pathLst>
                <a:path w="6985" h="6984">
                  <a:moveTo>
                    <a:pt x="6540" y="3251"/>
                  </a:moveTo>
                  <a:lnTo>
                    <a:pt x="5587" y="5575"/>
                  </a:lnTo>
                  <a:lnTo>
                    <a:pt x="3263" y="6527"/>
                  </a:lnTo>
                  <a:lnTo>
                    <a:pt x="939" y="5575"/>
                  </a:lnTo>
                  <a:lnTo>
                    <a:pt x="0" y="3251"/>
                  </a:lnTo>
                  <a:lnTo>
                    <a:pt x="939" y="952"/>
                  </a:lnTo>
                  <a:lnTo>
                    <a:pt x="3263" y="0"/>
                  </a:lnTo>
                  <a:lnTo>
                    <a:pt x="5587" y="952"/>
                  </a:lnTo>
                  <a:lnTo>
                    <a:pt x="6540" y="3251"/>
                  </a:lnTo>
                </a:path>
              </a:pathLst>
            </a:custGeom>
            <a:ln w="3175">
              <a:solidFill>
                <a:srgbClr val="565658"/>
              </a:solidFill>
            </a:ln>
          </p:spPr>
          <p:txBody>
            <a:bodyPr wrap="square" lIns="0" tIns="0" rIns="0" bIns="0" rtlCol="0"/>
            <a:lstStyle/>
            <a:p/>
          </p:txBody>
        </p:sp>
        <p:sp>
          <p:nvSpPr>
            <p:cNvPr id="5359" name="object 5359" descr=""/>
            <p:cNvSpPr/>
            <p:nvPr/>
          </p:nvSpPr>
          <p:spPr>
            <a:xfrm>
              <a:off x="2227049" y="8162315"/>
              <a:ext cx="6350" cy="6350"/>
            </a:xfrm>
            <a:custGeom>
              <a:avLst/>
              <a:gdLst/>
              <a:ahLst/>
              <a:cxnLst/>
              <a:rect l="l" t="t" r="r" b="b"/>
              <a:pathLst>
                <a:path w="6350" h="6350">
                  <a:moveTo>
                    <a:pt x="5816" y="2895"/>
                  </a:moveTo>
                  <a:lnTo>
                    <a:pt x="4952" y="838"/>
                  </a:lnTo>
                  <a:lnTo>
                    <a:pt x="2908" y="0"/>
                  </a:lnTo>
                  <a:lnTo>
                    <a:pt x="825" y="838"/>
                  </a:lnTo>
                  <a:lnTo>
                    <a:pt x="0" y="2895"/>
                  </a:lnTo>
                  <a:lnTo>
                    <a:pt x="825" y="4978"/>
                  </a:lnTo>
                  <a:lnTo>
                    <a:pt x="2908" y="5816"/>
                  </a:lnTo>
                  <a:lnTo>
                    <a:pt x="4952" y="4978"/>
                  </a:lnTo>
                  <a:lnTo>
                    <a:pt x="5816" y="2895"/>
                  </a:lnTo>
                </a:path>
              </a:pathLst>
            </a:custGeom>
            <a:ln w="3175">
              <a:solidFill>
                <a:srgbClr val="565658"/>
              </a:solidFill>
            </a:ln>
          </p:spPr>
          <p:txBody>
            <a:bodyPr wrap="square" lIns="0" tIns="0" rIns="0" bIns="0" rtlCol="0"/>
            <a:lstStyle/>
            <a:p/>
          </p:txBody>
        </p:sp>
        <p:sp>
          <p:nvSpPr>
            <p:cNvPr id="5360" name="object 5360" descr=""/>
            <p:cNvSpPr/>
            <p:nvPr/>
          </p:nvSpPr>
          <p:spPr>
            <a:xfrm>
              <a:off x="2229197" y="8163711"/>
              <a:ext cx="1905" cy="635"/>
            </a:xfrm>
            <a:custGeom>
              <a:avLst/>
              <a:gdLst/>
              <a:ahLst/>
              <a:cxnLst/>
              <a:rect l="l" t="t" r="r" b="b"/>
              <a:pathLst>
                <a:path w="1905" h="634">
                  <a:moveTo>
                    <a:pt x="1485" y="215"/>
                  </a:moveTo>
                  <a:lnTo>
                    <a:pt x="749" y="0"/>
                  </a:lnTo>
                  <a:lnTo>
                    <a:pt x="0" y="215"/>
                  </a:lnTo>
                </a:path>
              </a:pathLst>
            </a:custGeom>
            <a:ln w="3175">
              <a:solidFill>
                <a:srgbClr val="565658"/>
              </a:solidFill>
            </a:ln>
          </p:spPr>
          <p:txBody>
            <a:bodyPr wrap="square" lIns="0" tIns="0" rIns="0" bIns="0" rtlCol="0"/>
            <a:lstStyle/>
            <a:p/>
          </p:txBody>
        </p:sp>
        <p:sp>
          <p:nvSpPr>
            <p:cNvPr id="5361" name="object 5361" descr=""/>
            <p:cNvSpPr/>
            <p:nvPr/>
          </p:nvSpPr>
          <p:spPr>
            <a:xfrm>
              <a:off x="2230677" y="8163941"/>
              <a:ext cx="1270" cy="3175"/>
            </a:xfrm>
            <a:custGeom>
              <a:avLst/>
              <a:gdLst/>
              <a:ahLst/>
              <a:cxnLst/>
              <a:rect l="l" t="t" r="r" b="b"/>
              <a:pathLst>
                <a:path w="1269" h="3175">
                  <a:moveTo>
                    <a:pt x="762" y="1269"/>
                  </a:moveTo>
                  <a:lnTo>
                    <a:pt x="330" y="2324"/>
                  </a:lnTo>
                  <a:lnTo>
                    <a:pt x="0" y="2565"/>
                  </a:lnTo>
                </a:path>
                <a:path w="1269" h="3175">
                  <a:moveTo>
                    <a:pt x="762" y="1269"/>
                  </a:moveTo>
                  <a:lnTo>
                    <a:pt x="330" y="228"/>
                  </a:lnTo>
                  <a:lnTo>
                    <a:pt x="0" y="0"/>
                  </a:lnTo>
                </a:path>
              </a:pathLst>
            </a:custGeom>
            <a:ln w="3175">
              <a:solidFill>
                <a:srgbClr val="565658"/>
              </a:solidFill>
            </a:ln>
          </p:spPr>
          <p:txBody>
            <a:bodyPr wrap="square" lIns="0" tIns="0" rIns="0" bIns="0" rtlCol="0"/>
            <a:lstStyle/>
            <a:p/>
          </p:txBody>
        </p:sp>
        <p:sp>
          <p:nvSpPr>
            <p:cNvPr id="5362" name="object 5362" descr=""/>
            <p:cNvSpPr/>
            <p:nvPr/>
          </p:nvSpPr>
          <p:spPr>
            <a:xfrm>
              <a:off x="2229208" y="8166507"/>
              <a:ext cx="1905" cy="635"/>
            </a:xfrm>
            <a:custGeom>
              <a:avLst/>
              <a:gdLst/>
              <a:ahLst/>
              <a:cxnLst/>
              <a:rect l="l" t="t" r="r" b="b"/>
              <a:pathLst>
                <a:path w="1905" h="634">
                  <a:moveTo>
                    <a:pt x="0" y="0"/>
                  </a:moveTo>
                  <a:lnTo>
                    <a:pt x="749" y="215"/>
                  </a:lnTo>
                  <a:lnTo>
                    <a:pt x="1485" y="0"/>
                  </a:lnTo>
                </a:path>
              </a:pathLst>
            </a:custGeom>
            <a:ln w="3175">
              <a:solidFill>
                <a:srgbClr val="565658"/>
              </a:solidFill>
            </a:ln>
          </p:spPr>
          <p:txBody>
            <a:bodyPr wrap="square" lIns="0" tIns="0" rIns="0" bIns="0" rtlCol="0"/>
            <a:lstStyle/>
            <a:p/>
          </p:txBody>
        </p:sp>
        <p:sp>
          <p:nvSpPr>
            <p:cNvPr id="5363" name="object 5363" descr=""/>
            <p:cNvSpPr/>
            <p:nvPr/>
          </p:nvSpPr>
          <p:spPr>
            <a:xfrm>
              <a:off x="2228458" y="8163927"/>
              <a:ext cx="1270" cy="1905"/>
            </a:xfrm>
            <a:custGeom>
              <a:avLst/>
              <a:gdLst/>
              <a:ahLst/>
              <a:cxnLst/>
              <a:rect l="l" t="t" r="r" b="b"/>
              <a:pathLst>
                <a:path w="1269" h="1904">
                  <a:moveTo>
                    <a:pt x="749" y="0"/>
                  </a:moveTo>
                  <a:lnTo>
                    <a:pt x="457" y="254"/>
                  </a:lnTo>
                  <a:lnTo>
                    <a:pt x="0" y="1282"/>
                  </a:lnTo>
                </a:path>
              </a:pathLst>
            </a:custGeom>
            <a:ln w="3175">
              <a:solidFill>
                <a:srgbClr val="565658"/>
              </a:solidFill>
            </a:ln>
          </p:spPr>
          <p:txBody>
            <a:bodyPr wrap="square" lIns="0" tIns="0" rIns="0" bIns="0" rtlCol="0"/>
            <a:lstStyle/>
            <a:p/>
          </p:txBody>
        </p:sp>
        <p:sp>
          <p:nvSpPr>
            <p:cNvPr id="5364" name="object 5364" descr=""/>
            <p:cNvSpPr/>
            <p:nvPr/>
          </p:nvSpPr>
          <p:spPr>
            <a:xfrm>
              <a:off x="2228463" y="8165211"/>
              <a:ext cx="1270" cy="1905"/>
            </a:xfrm>
            <a:custGeom>
              <a:avLst/>
              <a:gdLst/>
              <a:ahLst/>
              <a:cxnLst/>
              <a:rect l="l" t="t" r="r" b="b"/>
              <a:pathLst>
                <a:path w="1269" h="1904">
                  <a:moveTo>
                    <a:pt x="0" y="0"/>
                  </a:moveTo>
                  <a:lnTo>
                    <a:pt x="419" y="1054"/>
                  </a:lnTo>
                  <a:lnTo>
                    <a:pt x="749" y="1295"/>
                  </a:lnTo>
                </a:path>
              </a:pathLst>
            </a:custGeom>
            <a:ln w="3175">
              <a:solidFill>
                <a:srgbClr val="565658"/>
              </a:solidFill>
            </a:ln>
          </p:spPr>
          <p:txBody>
            <a:bodyPr wrap="square" lIns="0" tIns="0" rIns="0" bIns="0" rtlCol="0"/>
            <a:lstStyle/>
            <a:p/>
          </p:txBody>
        </p:sp>
        <p:sp>
          <p:nvSpPr>
            <p:cNvPr id="5365" name="object 5365" descr=""/>
            <p:cNvSpPr/>
            <p:nvPr/>
          </p:nvSpPr>
          <p:spPr>
            <a:xfrm>
              <a:off x="2255081" y="7930945"/>
              <a:ext cx="1270" cy="6985"/>
            </a:xfrm>
            <a:custGeom>
              <a:avLst/>
              <a:gdLst/>
              <a:ahLst/>
              <a:cxnLst/>
              <a:rect l="l" t="t" r="r" b="b"/>
              <a:pathLst>
                <a:path w="1269" h="6984">
                  <a:moveTo>
                    <a:pt x="952" y="939"/>
                  </a:moveTo>
                  <a:lnTo>
                    <a:pt x="1142" y="0"/>
                  </a:lnTo>
                  <a:lnTo>
                    <a:pt x="952" y="939"/>
                  </a:lnTo>
                  <a:lnTo>
                    <a:pt x="558" y="3213"/>
                  </a:lnTo>
                  <a:lnTo>
                    <a:pt x="152" y="5486"/>
                  </a:lnTo>
                  <a:lnTo>
                    <a:pt x="0" y="6438"/>
                  </a:lnTo>
                </a:path>
              </a:pathLst>
            </a:custGeom>
            <a:ln w="3175">
              <a:solidFill>
                <a:srgbClr val="565658"/>
              </a:solidFill>
            </a:ln>
          </p:spPr>
          <p:txBody>
            <a:bodyPr wrap="square" lIns="0" tIns="0" rIns="0" bIns="0" rtlCol="0"/>
            <a:lstStyle/>
            <a:p/>
          </p:txBody>
        </p:sp>
        <p:sp>
          <p:nvSpPr>
            <p:cNvPr id="5366" name="object 5366" descr=""/>
            <p:cNvSpPr/>
            <p:nvPr/>
          </p:nvSpPr>
          <p:spPr>
            <a:xfrm>
              <a:off x="2254780" y="7932061"/>
              <a:ext cx="1270" cy="5080"/>
            </a:xfrm>
            <a:custGeom>
              <a:avLst/>
              <a:gdLst/>
              <a:ahLst/>
              <a:cxnLst/>
              <a:rect l="l" t="t" r="r" b="b"/>
              <a:pathLst>
                <a:path w="1269" h="5079">
                  <a:moveTo>
                    <a:pt x="0" y="4902"/>
                  </a:moveTo>
                  <a:lnTo>
                    <a:pt x="165" y="4063"/>
                  </a:lnTo>
                  <a:lnTo>
                    <a:pt x="508" y="2031"/>
                  </a:lnTo>
                  <a:lnTo>
                    <a:pt x="876" y="0"/>
                  </a:lnTo>
                </a:path>
              </a:pathLst>
            </a:custGeom>
            <a:ln w="3175">
              <a:solidFill>
                <a:srgbClr val="565658"/>
              </a:solidFill>
            </a:ln>
          </p:spPr>
          <p:txBody>
            <a:bodyPr wrap="square" lIns="0" tIns="0" rIns="0" bIns="0" rtlCol="0"/>
            <a:lstStyle/>
            <a:p/>
          </p:txBody>
        </p:sp>
        <p:sp>
          <p:nvSpPr>
            <p:cNvPr id="5367" name="object 5367" descr=""/>
            <p:cNvSpPr/>
            <p:nvPr/>
          </p:nvSpPr>
          <p:spPr>
            <a:xfrm>
              <a:off x="2369043"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5368" name="object 5368" descr=""/>
            <p:cNvSpPr/>
            <p:nvPr/>
          </p:nvSpPr>
          <p:spPr>
            <a:xfrm>
              <a:off x="2375120" y="8755687"/>
              <a:ext cx="0" cy="1905"/>
            </a:xfrm>
            <a:custGeom>
              <a:avLst/>
              <a:gdLst/>
              <a:ahLst/>
              <a:cxnLst/>
              <a:rect l="l" t="t" r="r" b="b"/>
              <a:pathLst>
                <a:path w="0" h="1904">
                  <a:moveTo>
                    <a:pt x="0" y="0"/>
                  </a:moveTo>
                  <a:lnTo>
                    <a:pt x="0" y="1803"/>
                  </a:lnTo>
                </a:path>
              </a:pathLst>
            </a:custGeom>
            <a:ln w="3175">
              <a:solidFill>
                <a:srgbClr val="565658"/>
              </a:solidFill>
            </a:ln>
          </p:spPr>
          <p:txBody>
            <a:bodyPr wrap="square" lIns="0" tIns="0" rIns="0" bIns="0" rtlCol="0"/>
            <a:lstStyle/>
            <a:p/>
          </p:txBody>
        </p:sp>
        <p:sp>
          <p:nvSpPr>
            <p:cNvPr id="5369" name="object 5369" descr=""/>
            <p:cNvSpPr/>
            <p:nvPr/>
          </p:nvSpPr>
          <p:spPr>
            <a:xfrm>
              <a:off x="2737660" y="7982351"/>
              <a:ext cx="14604" cy="17780"/>
            </a:xfrm>
            <a:custGeom>
              <a:avLst/>
              <a:gdLst/>
              <a:ahLst/>
              <a:cxnLst/>
              <a:rect l="l" t="t" r="r" b="b"/>
              <a:pathLst>
                <a:path w="14605" h="17779">
                  <a:moveTo>
                    <a:pt x="14566" y="0"/>
                  </a:moveTo>
                  <a:lnTo>
                    <a:pt x="0" y="17741"/>
                  </a:lnTo>
                </a:path>
              </a:pathLst>
            </a:custGeom>
            <a:ln w="3175">
              <a:solidFill>
                <a:srgbClr val="565658"/>
              </a:solidFill>
            </a:ln>
          </p:spPr>
          <p:txBody>
            <a:bodyPr wrap="square" lIns="0" tIns="0" rIns="0" bIns="0" rtlCol="0"/>
            <a:lstStyle/>
            <a:p/>
          </p:txBody>
        </p:sp>
        <p:sp>
          <p:nvSpPr>
            <p:cNvPr id="5370" name="object 5370" descr=""/>
            <p:cNvSpPr/>
            <p:nvPr/>
          </p:nvSpPr>
          <p:spPr>
            <a:xfrm>
              <a:off x="2762371" y="7994679"/>
              <a:ext cx="5080" cy="5715"/>
            </a:xfrm>
            <a:custGeom>
              <a:avLst/>
              <a:gdLst/>
              <a:ahLst/>
              <a:cxnLst/>
              <a:rect l="l" t="t" r="r" b="b"/>
              <a:pathLst>
                <a:path w="5080" h="5715">
                  <a:moveTo>
                    <a:pt x="0" y="0"/>
                  </a:moveTo>
                  <a:lnTo>
                    <a:pt x="4457" y="5410"/>
                  </a:lnTo>
                </a:path>
              </a:pathLst>
            </a:custGeom>
            <a:ln w="3175">
              <a:solidFill>
                <a:srgbClr val="565658"/>
              </a:solidFill>
            </a:ln>
          </p:spPr>
          <p:txBody>
            <a:bodyPr wrap="square" lIns="0" tIns="0" rIns="0" bIns="0" rtlCol="0"/>
            <a:lstStyle/>
            <a:p/>
          </p:txBody>
        </p:sp>
        <p:sp>
          <p:nvSpPr>
            <p:cNvPr id="5371" name="object 5371" descr=""/>
            <p:cNvSpPr/>
            <p:nvPr/>
          </p:nvSpPr>
          <p:spPr>
            <a:xfrm>
              <a:off x="2054945" y="8828572"/>
              <a:ext cx="2540" cy="1270"/>
            </a:xfrm>
            <a:custGeom>
              <a:avLst/>
              <a:gdLst/>
              <a:ahLst/>
              <a:cxnLst/>
              <a:rect l="l" t="t" r="r" b="b"/>
              <a:pathLst>
                <a:path w="2539" h="1270">
                  <a:moveTo>
                    <a:pt x="2006" y="660"/>
                  </a:moveTo>
                  <a:lnTo>
                    <a:pt x="1231" y="558"/>
                  </a:lnTo>
                  <a:lnTo>
                    <a:pt x="457" y="279"/>
                  </a:lnTo>
                  <a:lnTo>
                    <a:pt x="0" y="0"/>
                  </a:lnTo>
                </a:path>
              </a:pathLst>
            </a:custGeom>
            <a:ln w="3175">
              <a:solidFill>
                <a:srgbClr val="565658"/>
              </a:solidFill>
            </a:ln>
          </p:spPr>
          <p:txBody>
            <a:bodyPr wrap="square" lIns="0" tIns="0" rIns="0" bIns="0" rtlCol="0"/>
            <a:lstStyle/>
            <a:p/>
          </p:txBody>
        </p:sp>
        <p:sp>
          <p:nvSpPr>
            <p:cNvPr id="5372" name="object 5372" descr=""/>
            <p:cNvSpPr/>
            <p:nvPr/>
          </p:nvSpPr>
          <p:spPr>
            <a:xfrm>
              <a:off x="2749029" y="7991590"/>
              <a:ext cx="2540" cy="3175"/>
            </a:xfrm>
            <a:custGeom>
              <a:avLst/>
              <a:gdLst/>
              <a:ahLst/>
              <a:cxnLst/>
              <a:rect l="l" t="t" r="r" b="b"/>
              <a:pathLst>
                <a:path w="2539" h="3175">
                  <a:moveTo>
                    <a:pt x="2539" y="0"/>
                  </a:moveTo>
                  <a:lnTo>
                    <a:pt x="0" y="3073"/>
                  </a:lnTo>
                </a:path>
              </a:pathLst>
            </a:custGeom>
            <a:ln w="3175">
              <a:solidFill>
                <a:srgbClr val="565658"/>
              </a:solidFill>
            </a:ln>
          </p:spPr>
          <p:txBody>
            <a:bodyPr wrap="square" lIns="0" tIns="0" rIns="0" bIns="0" rtlCol="0"/>
            <a:lstStyle/>
            <a:p/>
          </p:txBody>
        </p:sp>
        <p:sp>
          <p:nvSpPr>
            <p:cNvPr id="5373" name="object 5373" descr=""/>
            <p:cNvSpPr/>
            <p:nvPr/>
          </p:nvSpPr>
          <p:spPr>
            <a:xfrm>
              <a:off x="2754210" y="7984756"/>
              <a:ext cx="5715" cy="6985"/>
            </a:xfrm>
            <a:custGeom>
              <a:avLst/>
              <a:gdLst/>
              <a:ahLst/>
              <a:cxnLst/>
              <a:rect l="l" t="t" r="r" b="b"/>
              <a:pathLst>
                <a:path w="5714" h="6984">
                  <a:moveTo>
                    <a:pt x="0" y="0"/>
                  </a:moveTo>
                  <a:lnTo>
                    <a:pt x="5626" y="6845"/>
                  </a:lnTo>
                </a:path>
              </a:pathLst>
            </a:custGeom>
            <a:ln w="3175">
              <a:solidFill>
                <a:srgbClr val="565658"/>
              </a:solidFill>
            </a:ln>
          </p:spPr>
          <p:txBody>
            <a:bodyPr wrap="square" lIns="0" tIns="0" rIns="0" bIns="0" rtlCol="0"/>
            <a:lstStyle/>
            <a:p/>
          </p:txBody>
        </p:sp>
        <p:sp>
          <p:nvSpPr>
            <p:cNvPr id="5374" name="object 5374" descr=""/>
            <p:cNvSpPr/>
            <p:nvPr/>
          </p:nvSpPr>
          <p:spPr>
            <a:xfrm>
              <a:off x="2748592" y="7984758"/>
              <a:ext cx="5715" cy="6985"/>
            </a:xfrm>
            <a:custGeom>
              <a:avLst/>
              <a:gdLst/>
              <a:ahLst/>
              <a:cxnLst/>
              <a:rect l="l" t="t" r="r" b="b"/>
              <a:pathLst>
                <a:path w="5714" h="6984">
                  <a:moveTo>
                    <a:pt x="0" y="6832"/>
                  </a:moveTo>
                  <a:lnTo>
                    <a:pt x="5613" y="0"/>
                  </a:lnTo>
                </a:path>
              </a:pathLst>
            </a:custGeom>
            <a:ln w="3175">
              <a:solidFill>
                <a:srgbClr val="565658"/>
              </a:solidFill>
            </a:ln>
          </p:spPr>
          <p:txBody>
            <a:bodyPr wrap="square" lIns="0" tIns="0" rIns="0" bIns="0" rtlCol="0"/>
            <a:lstStyle/>
            <a:p/>
          </p:txBody>
        </p:sp>
        <p:sp>
          <p:nvSpPr>
            <p:cNvPr id="5375" name="object 5375" descr=""/>
            <p:cNvSpPr/>
            <p:nvPr/>
          </p:nvSpPr>
          <p:spPr>
            <a:xfrm>
              <a:off x="2741609" y="7994664"/>
              <a:ext cx="5080" cy="5715"/>
            </a:xfrm>
            <a:custGeom>
              <a:avLst/>
              <a:gdLst/>
              <a:ahLst/>
              <a:cxnLst/>
              <a:rect l="l" t="t" r="r" b="b"/>
              <a:pathLst>
                <a:path w="5080" h="5715">
                  <a:moveTo>
                    <a:pt x="0" y="5422"/>
                  </a:moveTo>
                  <a:lnTo>
                    <a:pt x="4470" y="0"/>
                  </a:lnTo>
                </a:path>
              </a:pathLst>
            </a:custGeom>
            <a:ln w="3175">
              <a:solidFill>
                <a:srgbClr val="565658"/>
              </a:solidFill>
            </a:ln>
          </p:spPr>
          <p:txBody>
            <a:bodyPr wrap="square" lIns="0" tIns="0" rIns="0" bIns="0" rtlCol="0"/>
            <a:lstStyle/>
            <a:p/>
          </p:txBody>
        </p:sp>
        <p:sp>
          <p:nvSpPr>
            <p:cNvPr id="5376" name="object 5376" descr=""/>
            <p:cNvSpPr/>
            <p:nvPr/>
          </p:nvSpPr>
          <p:spPr>
            <a:xfrm>
              <a:off x="2062849" y="8813319"/>
              <a:ext cx="1905" cy="0"/>
            </a:xfrm>
            <a:custGeom>
              <a:avLst/>
              <a:gdLst/>
              <a:ahLst/>
              <a:cxnLst/>
              <a:rect l="l" t="t" r="r" b="b"/>
              <a:pathLst>
                <a:path w="1905" h="0">
                  <a:moveTo>
                    <a:pt x="1803" y="0"/>
                  </a:moveTo>
                  <a:lnTo>
                    <a:pt x="0" y="0"/>
                  </a:lnTo>
                </a:path>
              </a:pathLst>
            </a:custGeom>
            <a:ln w="3175">
              <a:solidFill>
                <a:srgbClr val="565658"/>
              </a:solidFill>
            </a:ln>
          </p:spPr>
          <p:txBody>
            <a:bodyPr wrap="square" lIns="0" tIns="0" rIns="0" bIns="0" rtlCol="0"/>
            <a:lstStyle/>
            <a:p/>
          </p:txBody>
        </p:sp>
        <p:sp>
          <p:nvSpPr>
            <p:cNvPr id="5377" name="object 5377" descr=""/>
            <p:cNvSpPr/>
            <p:nvPr/>
          </p:nvSpPr>
          <p:spPr>
            <a:xfrm>
              <a:off x="2062854" y="8813319"/>
              <a:ext cx="0" cy="5715"/>
            </a:xfrm>
            <a:custGeom>
              <a:avLst/>
              <a:gdLst/>
              <a:ahLst/>
              <a:cxnLst/>
              <a:rect l="l" t="t" r="r" b="b"/>
              <a:pathLst>
                <a:path w="0" h="5715">
                  <a:moveTo>
                    <a:pt x="0" y="0"/>
                  </a:moveTo>
                  <a:lnTo>
                    <a:pt x="0" y="5219"/>
                  </a:lnTo>
                </a:path>
              </a:pathLst>
            </a:custGeom>
            <a:ln w="3175">
              <a:solidFill>
                <a:srgbClr val="565658"/>
              </a:solidFill>
            </a:ln>
          </p:spPr>
          <p:txBody>
            <a:bodyPr wrap="square" lIns="0" tIns="0" rIns="0" bIns="0" rtlCol="0"/>
            <a:lstStyle/>
            <a:p/>
          </p:txBody>
        </p:sp>
        <p:sp>
          <p:nvSpPr>
            <p:cNvPr id="5378" name="object 5378" descr=""/>
            <p:cNvSpPr/>
            <p:nvPr/>
          </p:nvSpPr>
          <p:spPr>
            <a:xfrm>
              <a:off x="2062854" y="8818535"/>
              <a:ext cx="2540" cy="0"/>
            </a:xfrm>
            <a:custGeom>
              <a:avLst/>
              <a:gdLst/>
              <a:ahLst/>
              <a:cxnLst/>
              <a:rect l="l" t="t" r="r" b="b"/>
              <a:pathLst>
                <a:path w="2539" h="0">
                  <a:moveTo>
                    <a:pt x="0" y="0"/>
                  </a:moveTo>
                  <a:lnTo>
                    <a:pt x="2425" y="0"/>
                  </a:lnTo>
                </a:path>
              </a:pathLst>
            </a:custGeom>
            <a:ln w="3175">
              <a:solidFill>
                <a:srgbClr val="565658"/>
              </a:solidFill>
            </a:ln>
          </p:spPr>
          <p:txBody>
            <a:bodyPr wrap="square" lIns="0" tIns="0" rIns="0" bIns="0" rtlCol="0"/>
            <a:lstStyle/>
            <a:p/>
          </p:txBody>
        </p:sp>
        <p:sp>
          <p:nvSpPr>
            <p:cNvPr id="5379" name="object 5379" descr=""/>
            <p:cNvSpPr/>
            <p:nvPr/>
          </p:nvSpPr>
          <p:spPr>
            <a:xfrm>
              <a:off x="2064392" y="8821629"/>
              <a:ext cx="0" cy="4445"/>
            </a:xfrm>
            <a:custGeom>
              <a:avLst/>
              <a:gdLst/>
              <a:ahLst/>
              <a:cxnLst/>
              <a:rect l="l" t="t" r="r" b="b"/>
              <a:pathLst>
                <a:path w="0" h="4445">
                  <a:moveTo>
                    <a:pt x="0" y="0"/>
                  </a:moveTo>
                  <a:lnTo>
                    <a:pt x="0" y="4127"/>
                  </a:lnTo>
                </a:path>
              </a:pathLst>
            </a:custGeom>
            <a:ln w="3175">
              <a:solidFill>
                <a:srgbClr val="565658"/>
              </a:solidFill>
            </a:ln>
          </p:spPr>
          <p:txBody>
            <a:bodyPr wrap="square" lIns="0" tIns="0" rIns="0" bIns="0" rtlCol="0"/>
            <a:lstStyle/>
            <a:p/>
          </p:txBody>
        </p:sp>
        <p:sp>
          <p:nvSpPr>
            <p:cNvPr id="5380" name="object 5380" descr=""/>
            <p:cNvSpPr/>
            <p:nvPr/>
          </p:nvSpPr>
          <p:spPr>
            <a:xfrm>
              <a:off x="2064392" y="8817561"/>
              <a:ext cx="0" cy="4445"/>
            </a:xfrm>
            <a:custGeom>
              <a:avLst/>
              <a:gdLst/>
              <a:ahLst/>
              <a:cxnLst/>
              <a:rect l="l" t="t" r="r" b="b"/>
              <a:pathLst>
                <a:path w="0" h="4445">
                  <a:moveTo>
                    <a:pt x="0" y="0"/>
                  </a:moveTo>
                  <a:lnTo>
                    <a:pt x="0" y="4076"/>
                  </a:lnTo>
                </a:path>
              </a:pathLst>
            </a:custGeom>
            <a:ln w="3175">
              <a:solidFill>
                <a:srgbClr val="565658"/>
              </a:solidFill>
            </a:ln>
          </p:spPr>
          <p:txBody>
            <a:bodyPr wrap="square" lIns="0" tIns="0" rIns="0" bIns="0" rtlCol="0"/>
            <a:lstStyle/>
            <a:p/>
          </p:txBody>
        </p:sp>
        <p:sp>
          <p:nvSpPr>
            <p:cNvPr id="5381" name="object 5381" descr=""/>
            <p:cNvSpPr/>
            <p:nvPr/>
          </p:nvSpPr>
          <p:spPr>
            <a:xfrm>
              <a:off x="2285620" y="8315688"/>
              <a:ext cx="2540" cy="1905"/>
            </a:xfrm>
            <a:custGeom>
              <a:avLst/>
              <a:gdLst/>
              <a:ahLst/>
              <a:cxnLst/>
              <a:rect l="l" t="t" r="r" b="b"/>
              <a:pathLst>
                <a:path w="2539" h="1904">
                  <a:moveTo>
                    <a:pt x="2374" y="0"/>
                  </a:moveTo>
                  <a:lnTo>
                    <a:pt x="1371" y="1003"/>
                  </a:lnTo>
                  <a:lnTo>
                    <a:pt x="0" y="1358"/>
                  </a:lnTo>
                </a:path>
                <a:path w="2539" h="1904">
                  <a:moveTo>
                    <a:pt x="2374" y="0"/>
                  </a:moveTo>
                  <a:lnTo>
                    <a:pt x="0" y="1358"/>
                  </a:lnTo>
                </a:path>
              </a:pathLst>
            </a:custGeom>
            <a:ln w="3175">
              <a:solidFill>
                <a:srgbClr val="565658"/>
              </a:solidFill>
            </a:ln>
          </p:spPr>
          <p:txBody>
            <a:bodyPr wrap="square" lIns="0" tIns="0" rIns="0" bIns="0" rtlCol="0"/>
            <a:lstStyle/>
            <a:p/>
          </p:txBody>
        </p:sp>
        <p:sp>
          <p:nvSpPr>
            <p:cNvPr id="5382" name="object 5382" descr=""/>
            <p:cNvSpPr/>
            <p:nvPr/>
          </p:nvSpPr>
          <p:spPr>
            <a:xfrm>
              <a:off x="2283239" y="8315694"/>
              <a:ext cx="2540" cy="1905"/>
            </a:xfrm>
            <a:custGeom>
              <a:avLst/>
              <a:gdLst/>
              <a:ahLst/>
              <a:cxnLst/>
              <a:rect l="l" t="t" r="r" b="b"/>
              <a:pathLst>
                <a:path w="2539" h="1904">
                  <a:moveTo>
                    <a:pt x="2374" y="1358"/>
                  </a:moveTo>
                  <a:lnTo>
                    <a:pt x="1003" y="990"/>
                  </a:lnTo>
                  <a:lnTo>
                    <a:pt x="0" y="0"/>
                  </a:lnTo>
                </a:path>
                <a:path w="2539" h="1904">
                  <a:moveTo>
                    <a:pt x="2374" y="1358"/>
                  </a:moveTo>
                  <a:lnTo>
                    <a:pt x="0" y="0"/>
                  </a:lnTo>
                </a:path>
              </a:pathLst>
            </a:custGeom>
            <a:ln w="3175">
              <a:solidFill>
                <a:srgbClr val="565658"/>
              </a:solidFill>
            </a:ln>
          </p:spPr>
          <p:txBody>
            <a:bodyPr wrap="square" lIns="0" tIns="0" rIns="0" bIns="0" rtlCol="0"/>
            <a:lstStyle/>
            <a:p/>
          </p:txBody>
        </p:sp>
        <p:sp>
          <p:nvSpPr>
            <p:cNvPr id="5383" name="object 5383" descr=""/>
            <p:cNvSpPr/>
            <p:nvPr/>
          </p:nvSpPr>
          <p:spPr>
            <a:xfrm>
              <a:off x="2384224" y="8731563"/>
              <a:ext cx="2540" cy="1905"/>
            </a:xfrm>
            <a:custGeom>
              <a:avLst/>
              <a:gdLst/>
              <a:ahLst/>
              <a:cxnLst/>
              <a:rect l="l" t="t" r="r" b="b"/>
              <a:pathLst>
                <a:path w="2539" h="1904">
                  <a:moveTo>
                    <a:pt x="0" y="0"/>
                  </a:moveTo>
                  <a:lnTo>
                    <a:pt x="1371" y="368"/>
                  </a:lnTo>
                  <a:lnTo>
                    <a:pt x="2374" y="1358"/>
                  </a:lnTo>
                </a:path>
              </a:pathLst>
            </a:custGeom>
            <a:ln w="3175">
              <a:solidFill>
                <a:srgbClr val="565658"/>
              </a:solidFill>
            </a:ln>
          </p:spPr>
          <p:txBody>
            <a:bodyPr wrap="square" lIns="0" tIns="0" rIns="0" bIns="0" rtlCol="0"/>
            <a:lstStyle/>
            <a:p/>
          </p:txBody>
        </p:sp>
        <p:sp>
          <p:nvSpPr>
            <p:cNvPr id="5384" name="object 5384" descr=""/>
            <p:cNvSpPr/>
            <p:nvPr/>
          </p:nvSpPr>
          <p:spPr>
            <a:xfrm>
              <a:off x="2285613" y="8311570"/>
              <a:ext cx="2540" cy="1905"/>
            </a:xfrm>
            <a:custGeom>
              <a:avLst/>
              <a:gdLst/>
              <a:ahLst/>
              <a:cxnLst/>
              <a:rect l="l" t="t" r="r" b="b"/>
              <a:pathLst>
                <a:path w="2539" h="1904">
                  <a:moveTo>
                    <a:pt x="0" y="0"/>
                  </a:moveTo>
                  <a:lnTo>
                    <a:pt x="1371" y="368"/>
                  </a:lnTo>
                  <a:lnTo>
                    <a:pt x="2374" y="1358"/>
                  </a:lnTo>
                </a:path>
              </a:pathLst>
            </a:custGeom>
            <a:ln w="3175">
              <a:solidFill>
                <a:srgbClr val="565658"/>
              </a:solidFill>
            </a:ln>
          </p:spPr>
          <p:txBody>
            <a:bodyPr wrap="square" lIns="0" tIns="0" rIns="0" bIns="0" rtlCol="0"/>
            <a:lstStyle/>
            <a:p/>
          </p:txBody>
        </p:sp>
        <p:sp>
          <p:nvSpPr>
            <p:cNvPr id="5385" name="object 5385" descr=""/>
            <p:cNvSpPr/>
            <p:nvPr/>
          </p:nvSpPr>
          <p:spPr>
            <a:xfrm>
              <a:off x="2384224" y="8731563"/>
              <a:ext cx="2540" cy="1905"/>
            </a:xfrm>
            <a:custGeom>
              <a:avLst/>
              <a:gdLst/>
              <a:ahLst/>
              <a:cxnLst/>
              <a:rect l="l" t="t" r="r" b="b"/>
              <a:pathLst>
                <a:path w="2539" h="1904">
                  <a:moveTo>
                    <a:pt x="0" y="0"/>
                  </a:moveTo>
                  <a:lnTo>
                    <a:pt x="2374" y="1358"/>
                  </a:lnTo>
                </a:path>
              </a:pathLst>
            </a:custGeom>
            <a:ln w="3175">
              <a:solidFill>
                <a:srgbClr val="565658"/>
              </a:solidFill>
            </a:ln>
          </p:spPr>
          <p:txBody>
            <a:bodyPr wrap="square" lIns="0" tIns="0" rIns="0" bIns="0" rtlCol="0"/>
            <a:lstStyle/>
            <a:p/>
          </p:txBody>
        </p:sp>
        <p:sp>
          <p:nvSpPr>
            <p:cNvPr id="5386" name="object 5386" descr=""/>
            <p:cNvSpPr/>
            <p:nvPr/>
          </p:nvSpPr>
          <p:spPr>
            <a:xfrm>
              <a:off x="2285613" y="8311570"/>
              <a:ext cx="2540" cy="1905"/>
            </a:xfrm>
            <a:custGeom>
              <a:avLst/>
              <a:gdLst/>
              <a:ahLst/>
              <a:cxnLst/>
              <a:rect l="l" t="t" r="r" b="b"/>
              <a:pathLst>
                <a:path w="2539" h="1904">
                  <a:moveTo>
                    <a:pt x="0" y="0"/>
                  </a:moveTo>
                  <a:lnTo>
                    <a:pt x="2374" y="1358"/>
                  </a:lnTo>
                </a:path>
              </a:pathLst>
            </a:custGeom>
            <a:ln w="3175">
              <a:solidFill>
                <a:srgbClr val="565658"/>
              </a:solidFill>
            </a:ln>
          </p:spPr>
          <p:txBody>
            <a:bodyPr wrap="square" lIns="0" tIns="0" rIns="0" bIns="0" rtlCol="0"/>
            <a:lstStyle/>
            <a:p/>
          </p:txBody>
        </p:sp>
        <p:sp>
          <p:nvSpPr>
            <p:cNvPr id="5387" name="object 5387" descr=""/>
            <p:cNvSpPr/>
            <p:nvPr/>
          </p:nvSpPr>
          <p:spPr>
            <a:xfrm>
              <a:off x="2381855" y="8731570"/>
              <a:ext cx="2540" cy="1905"/>
            </a:xfrm>
            <a:custGeom>
              <a:avLst/>
              <a:gdLst/>
              <a:ahLst/>
              <a:cxnLst/>
              <a:rect l="l" t="t" r="r" b="b"/>
              <a:pathLst>
                <a:path w="2539" h="1904">
                  <a:moveTo>
                    <a:pt x="0" y="1358"/>
                  </a:moveTo>
                  <a:lnTo>
                    <a:pt x="990" y="355"/>
                  </a:lnTo>
                  <a:lnTo>
                    <a:pt x="2374" y="0"/>
                  </a:lnTo>
                </a:path>
              </a:pathLst>
            </a:custGeom>
            <a:ln w="3175">
              <a:solidFill>
                <a:srgbClr val="565658"/>
              </a:solidFill>
            </a:ln>
          </p:spPr>
          <p:txBody>
            <a:bodyPr wrap="square" lIns="0" tIns="0" rIns="0" bIns="0" rtlCol="0"/>
            <a:lstStyle/>
            <a:p/>
          </p:txBody>
        </p:sp>
        <p:sp>
          <p:nvSpPr>
            <p:cNvPr id="5388" name="object 5388" descr=""/>
            <p:cNvSpPr/>
            <p:nvPr/>
          </p:nvSpPr>
          <p:spPr>
            <a:xfrm>
              <a:off x="2283232" y="8311577"/>
              <a:ext cx="2540" cy="1905"/>
            </a:xfrm>
            <a:custGeom>
              <a:avLst/>
              <a:gdLst/>
              <a:ahLst/>
              <a:cxnLst/>
              <a:rect l="l" t="t" r="r" b="b"/>
              <a:pathLst>
                <a:path w="2539" h="1904">
                  <a:moveTo>
                    <a:pt x="0" y="1358"/>
                  </a:moveTo>
                  <a:lnTo>
                    <a:pt x="1003" y="355"/>
                  </a:lnTo>
                  <a:lnTo>
                    <a:pt x="2374" y="0"/>
                  </a:lnTo>
                </a:path>
              </a:pathLst>
            </a:custGeom>
            <a:ln w="3175">
              <a:solidFill>
                <a:srgbClr val="565658"/>
              </a:solidFill>
            </a:ln>
          </p:spPr>
          <p:txBody>
            <a:bodyPr wrap="square" lIns="0" tIns="0" rIns="0" bIns="0" rtlCol="0"/>
            <a:lstStyle/>
            <a:p/>
          </p:txBody>
        </p:sp>
        <p:sp>
          <p:nvSpPr>
            <p:cNvPr id="5389" name="object 5389" descr=""/>
            <p:cNvSpPr/>
            <p:nvPr/>
          </p:nvSpPr>
          <p:spPr>
            <a:xfrm>
              <a:off x="2381855" y="8731570"/>
              <a:ext cx="2540" cy="1905"/>
            </a:xfrm>
            <a:custGeom>
              <a:avLst/>
              <a:gdLst/>
              <a:ahLst/>
              <a:cxnLst/>
              <a:rect l="l" t="t" r="r" b="b"/>
              <a:pathLst>
                <a:path w="2539" h="1904">
                  <a:moveTo>
                    <a:pt x="0" y="1358"/>
                  </a:moveTo>
                  <a:lnTo>
                    <a:pt x="2374" y="0"/>
                  </a:lnTo>
                </a:path>
              </a:pathLst>
            </a:custGeom>
            <a:ln w="3175">
              <a:solidFill>
                <a:srgbClr val="565658"/>
              </a:solidFill>
            </a:ln>
          </p:spPr>
          <p:txBody>
            <a:bodyPr wrap="square" lIns="0" tIns="0" rIns="0" bIns="0" rtlCol="0"/>
            <a:lstStyle/>
            <a:p/>
          </p:txBody>
        </p:sp>
        <p:sp>
          <p:nvSpPr>
            <p:cNvPr id="5390" name="object 5390" descr=""/>
            <p:cNvSpPr/>
            <p:nvPr/>
          </p:nvSpPr>
          <p:spPr>
            <a:xfrm>
              <a:off x="2283232" y="8311577"/>
              <a:ext cx="2540" cy="1905"/>
            </a:xfrm>
            <a:custGeom>
              <a:avLst/>
              <a:gdLst/>
              <a:ahLst/>
              <a:cxnLst/>
              <a:rect l="l" t="t" r="r" b="b"/>
              <a:pathLst>
                <a:path w="2539" h="1904">
                  <a:moveTo>
                    <a:pt x="0" y="1358"/>
                  </a:moveTo>
                  <a:lnTo>
                    <a:pt x="2374" y="0"/>
                  </a:lnTo>
                </a:path>
              </a:pathLst>
            </a:custGeom>
            <a:ln w="3175">
              <a:solidFill>
                <a:srgbClr val="565658"/>
              </a:solidFill>
            </a:ln>
          </p:spPr>
          <p:txBody>
            <a:bodyPr wrap="square" lIns="0" tIns="0" rIns="0" bIns="0" rtlCol="0"/>
            <a:lstStyle/>
            <a:p/>
          </p:txBody>
        </p:sp>
        <p:sp>
          <p:nvSpPr>
            <p:cNvPr id="5391" name="object 5391" descr=""/>
            <p:cNvSpPr/>
            <p:nvPr/>
          </p:nvSpPr>
          <p:spPr>
            <a:xfrm>
              <a:off x="2384230" y="8735669"/>
              <a:ext cx="2540" cy="1905"/>
            </a:xfrm>
            <a:custGeom>
              <a:avLst/>
              <a:gdLst/>
              <a:ahLst/>
              <a:cxnLst/>
              <a:rect l="l" t="t" r="r" b="b"/>
              <a:pathLst>
                <a:path w="2539" h="1904">
                  <a:moveTo>
                    <a:pt x="2362" y="0"/>
                  </a:moveTo>
                  <a:lnTo>
                    <a:pt x="1371" y="1015"/>
                  </a:lnTo>
                  <a:lnTo>
                    <a:pt x="0" y="1384"/>
                  </a:lnTo>
                </a:path>
              </a:pathLst>
            </a:custGeom>
            <a:ln w="3175">
              <a:solidFill>
                <a:srgbClr val="565658"/>
              </a:solidFill>
            </a:ln>
          </p:spPr>
          <p:txBody>
            <a:bodyPr wrap="square" lIns="0" tIns="0" rIns="0" bIns="0" rtlCol="0"/>
            <a:lstStyle/>
            <a:p/>
          </p:txBody>
        </p:sp>
        <p:sp>
          <p:nvSpPr>
            <p:cNvPr id="5392" name="object 5392" descr=""/>
            <p:cNvSpPr/>
            <p:nvPr/>
          </p:nvSpPr>
          <p:spPr>
            <a:xfrm>
              <a:off x="2287995" y="8312936"/>
              <a:ext cx="0" cy="3175"/>
            </a:xfrm>
            <a:custGeom>
              <a:avLst/>
              <a:gdLst/>
              <a:ahLst/>
              <a:cxnLst/>
              <a:rect l="l" t="t" r="r" b="b"/>
              <a:pathLst>
                <a:path w="0" h="3175">
                  <a:moveTo>
                    <a:pt x="0" y="0"/>
                  </a:moveTo>
                  <a:lnTo>
                    <a:pt x="0" y="2743"/>
                  </a:lnTo>
                </a:path>
              </a:pathLst>
            </a:custGeom>
            <a:ln w="3175">
              <a:solidFill>
                <a:srgbClr val="565658"/>
              </a:solidFill>
            </a:ln>
          </p:spPr>
          <p:txBody>
            <a:bodyPr wrap="square" lIns="0" tIns="0" rIns="0" bIns="0" rtlCol="0"/>
            <a:lstStyle/>
            <a:p/>
          </p:txBody>
        </p:sp>
        <p:sp>
          <p:nvSpPr>
            <p:cNvPr id="5393" name="object 5393" descr=""/>
            <p:cNvSpPr/>
            <p:nvPr/>
          </p:nvSpPr>
          <p:spPr>
            <a:xfrm>
              <a:off x="2384230" y="8735669"/>
              <a:ext cx="2540" cy="1905"/>
            </a:xfrm>
            <a:custGeom>
              <a:avLst/>
              <a:gdLst/>
              <a:ahLst/>
              <a:cxnLst/>
              <a:rect l="l" t="t" r="r" b="b"/>
              <a:pathLst>
                <a:path w="2539" h="1904">
                  <a:moveTo>
                    <a:pt x="2362" y="0"/>
                  </a:moveTo>
                  <a:lnTo>
                    <a:pt x="0" y="1384"/>
                  </a:lnTo>
                </a:path>
              </a:pathLst>
            </a:custGeom>
            <a:ln w="3175">
              <a:solidFill>
                <a:srgbClr val="565658"/>
              </a:solidFill>
            </a:ln>
          </p:spPr>
          <p:txBody>
            <a:bodyPr wrap="square" lIns="0" tIns="0" rIns="0" bIns="0" rtlCol="0"/>
            <a:lstStyle/>
            <a:p/>
          </p:txBody>
        </p:sp>
        <p:sp>
          <p:nvSpPr>
            <p:cNvPr id="5394" name="object 5394" descr=""/>
            <p:cNvSpPr/>
            <p:nvPr/>
          </p:nvSpPr>
          <p:spPr>
            <a:xfrm>
              <a:off x="2287995" y="8312936"/>
              <a:ext cx="635" cy="3175"/>
            </a:xfrm>
            <a:custGeom>
              <a:avLst/>
              <a:gdLst/>
              <a:ahLst/>
              <a:cxnLst/>
              <a:rect l="l" t="t" r="r" b="b"/>
              <a:pathLst>
                <a:path w="635" h="3175">
                  <a:moveTo>
                    <a:pt x="0" y="0"/>
                  </a:moveTo>
                  <a:lnTo>
                    <a:pt x="342" y="1371"/>
                  </a:lnTo>
                  <a:lnTo>
                    <a:pt x="0" y="2743"/>
                  </a:lnTo>
                </a:path>
              </a:pathLst>
            </a:custGeom>
            <a:ln w="3175">
              <a:solidFill>
                <a:srgbClr val="565658"/>
              </a:solidFill>
            </a:ln>
          </p:spPr>
          <p:txBody>
            <a:bodyPr wrap="square" lIns="0" tIns="0" rIns="0" bIns="0" rtlCol="0"/>
            <a:lstStyle/>
            <a:p/>
          </p:txBody>
        </p:sp>
        <p:sp>
          <p:nvSpPr>
            <p:cNvPr id="5395" name="object 5395" descr=""/>
            <p:cNvSpPr/>
            <p:nvPr/>
          </p:nvSpPr>
          <p:spPr>
            <a:xfrm>
              <a:off x="2381849" y="8735674"/>
              <a:ext cx="2540" cy="1905"/>
            </a:xfrm>
            <a:custGeom>
              <a:avLst/>
              <a:gdLst/>
              <a:ahLst/>
              <a:cxnLst/>
              <a:rect l="l" t="t" r="r" b="b"/>
              <a:pathLst>
                <a:path w="2539" h="1904">
                  <a:moveTo>
                    <a:pt x="2374" y="1371"/>
                  </a:moveTo>
                  <a:lnTo>
                    <a:pt x="1003" y="1003"/>
                  </a:lnTo>
                  <a:lnTo>
                    <a:pt x="0" y="0"/>
                  </a:lnTo>
                </a:path>
              </a:pathLst>
            </a:custGeom>
            <a:ln w="3175">
              <a:solidFill>
                <a:srgbClr val="565658"/>
              </a:solidFill>
            </a:ln>
          </p:spPr>
          <p:txBody>
            <a:bodyPr wrap="square" lIns="0" tIns="0" rIns="0" bIns="0" rtlCol="0"/>
            <a:lstStyle/>
            <a:p/>
          </p:txBody>
        </p:sp>
        <p:sp>
          <p:nvSpPr>
            <p:cNvPr id="5396" name="object 5396" descr=""/>
            <p:cNvSpPr/>
            <p:nvPr/>
          </p:nvSpPr>
          <p:spPr>
            <a:xfrm>
              <a:off x="2282889" y="8312945"/>
              <a:ext cx="635" cy="3175"/>
            </a:xfrm>
            <a:custGeom>
              <a:avLst/>
              <a:gdLst/>
              <a:ahLst/>
              <a:cxnLst/>
              <a:rect l="l" t="t" r="r" b="b"/>
              <a:pathLst>
                <a:path w="635" h="3175">
                  <a:moveTo>
                    <a:pt x="342" y="2743"/>
                  </a:moveTo>
                  <a:lnTo>
                    <a:pt x="0" y="1371"/>
                  </a:lnTo>
                  <a:lnTo>
                    <a:pt x="342" y="0"/>
                  </a:lnTo>
                </a:path>
              </a:pathLst>
            </a:custGeom>
            <a:ln w="3175">
              <a:solidFill>
                <a:srgbClr val="565658"/>
              </a:solidFill>
            </a:ln>
          </p:spPr>
          <p:txBody>
            <a:bodyPr wrap="square" lIns="0" tIns="0" rIns="0" bIns="0" rtlCol="0"/>
            <a:lstStyle/>
            <a:p/>
          </p:txBody>
        </p:sp>
        <p:sp>
          <p:nvSpPr>
            <p:cNvPr id="5397" name="object 5397" descr=""/>
            <p:cNvSpPr/>
            <p:nvPr/>
          </p:nvSpPr>
          <p:spPr>
            <a:xfrm>
              <a:off x="2381849" y="8735674"/>
              <a:ext cx="2540" cy="1905"/>
            </a:xfrm>
            <a:custGeom>
              <a:avLst/>
              <a:gdLst/>
              <a:ahLst/>
              <a:cxnLst/>
              <a:rect l="l" t="t" r="r" b="b"/>
              <a:pathLst>
                <a:path w="2539" h="1904">
                  <a:moveTo>
                    <a:pt x="2374" y="1371"/>
                  </a:moveTo>
                  <a:lnTo>
                    <a:pt x="0" y="0"/>
                  </a:lnTo>
                </a:path>
              </a:pathLst>
            </a:custGeom>
            <a:ln w="3175">
              <a:solidFill>
                <a:srgbClr val="565658"/>
              </a:solidFill>
            </a:ln>
          </p:spPr>
          <p:txBody>
            <a:bodyPr wrap="square" lIns="0" tIns="0" rIns="0" bIns="0" rtlCol="0"/>
            <a:lstStyle/>
            <a:p/>
          </p:txBody>
        </p:sp>
        <p:sp>
          <p:nvSpPr>
            <p:cNvPr id="5398" name="object 5398" descr=""/>
            <p:cNvSpPr/>
            <p:nvPr/>
          </p:nvSpPr>
          <p:spPr>
            <a:xfrm>
              <a:off x="2283232" y="8312936"/>
              <a:ext cx="0" cy="3175"/>
            </a:xfrm>
            <a:custGeom>
              <a:avLst/>
              <a:gdLst/>
              <a:ahLst/>
              <a:cxnLst/>
              <a:rect l="l" t="t" r="r" b="b"/>
              <a:pathLst>
                <a:path w="0" h="3175">
                  <a:moveTo>
                    <a:pt x="0" y="0"/>
                  </a:moveTo>
                  <a:lnTo>
                    <a:pt x="0" y="2743"/>
                  </a:lnTo>
                </a:path>
              </a:pathLst>
            </a:custGeom>
            <a:ln w="3175">
              <a:solidFill>
                <a:srgbClr val="565658"/>
              </a:solidFill>
            </a:ln>
          </p:spPr>
          <p:txBody>
            <a:bodyPr wrap="square" lIns="0" tIns="0" rIns="0" bIns="0" rtlCol="0"/>
            <a:lstStyle/>
            <a:p/>
          </p:txBody>
        </p:sp>
        <p:sp>
          <p:nvSpPr>
            <p:cNvPr id="5399" name="object 5399" descr=""/>
            <p:cNvSpPr/>
            <p:nvPr/>
          </p:nvSpPr>
          <p:spPr>
            <a:xfrm>
              <a:off x="2386592" y="8732929"/>
              <a:ext cx="0" cy="3175"/>
            </a:xfrm>
            <a:custGeom>
              <a:avLst/>
              <a:gdLst/>
              <a:ahLst/>
              <a:cxnLst/>
              <a:rect l="l" t="t" r="r" b="b"/>
              <a:pathLst>
                <a:path w="0" h="3175">
                  <a:moveTo>
                    <a:pt x="0" y="0"/>
                  </a:moveTo>
                  <a:lnTo>
                    <a:pt x="0" y="2743"/>
                  </a:lnTo>
                </a:path>
              </a:pathLst>
            </a:custGeom>
            <a:ln w="3175">
              <a:solidFill>
                <a:srgbClr val="565658"/>
              </a:solidFill>
            </a:ln>
          </p:spPr>
          <p:txBody>
            <a:bodyPr wrap="square" lIns="0" tIns="0" rIns="0" bIns="0" rtlCol="0"/>
            <a:lstStyle/>
            <a:p/>
          </p:txBody>
        </p:sp>
        <p:sp>
          <p:nvSpPr>
            <p:cNvPr id="5400" name="object 5400" descr=""/>
            <p:cNvSpPr/>
            <p:nvPr/>
          </p:nvSpPr>
          <p:spPr>
            <a:xfrm>
              <a:off x="2280565" y="8309257"/>
              <a:ext cx="10160" cy="10160"/>
            </a:xfrm>
            <a:custGeom>
              <a:avLst/>
              <a:gdLst/>
              <a:ahLst/>
              <a:cxnLst/>
              <a:rect l="l" t="t" r="r" b="b"/>
              <a:pathLst>
                <a:path w="10160" h="10159">
                  <a:moveTo>
                    <a:pt x="0" y="5054"/>
                  </a:moveTo>
                  <a:lnTo>
                    <a:pt x="381" y="3124"/>
                  </a:lnTo>
                  <a:lnTo>
                    <a:pt x="1485" y="1485"/>
                  </a:lnTo>
                  <a:lnTo>
                    <a:pt x="3124" y="393"/>
                  </a:lnTo>
                  <a:lnTo>
                    <a:pt x="5054" y="0"/>
                  </a:lnTo>
                  <a:lnTo>
                    <a:pt x="6997" y="393"/>
                  </a:lnTo>
                  <a:lnTo>
                    <a:pt x="8623" y="1485"/>
                  </a:lnTo>
                  <a:lnTo>
                    <a:pt x="9715" y="3124"/>
                  </a:lnTo>
                  <a:lnTo>
                    <a:pt x="10083" y="5054"/>
                  </a:lnTo>
                  <a:lnTo>
                    <a:pt x="9715" y="6985"/>
                  </a:lnTo>
                  <a:lnTo>
                    <a:pt x="8623" y="8623"/>
                  </a:lnTo>
                  <a:lnTo>
                    <a:pt x="6997" y="9715"/>
                  </a:lnTo>
                  <a:lnTo>
                    <a:pt x="5054" y="10096"/>
                  </a:lnTo>
                  <a:lnTo>
                    <a:pt x="3124" y="9715"/>
                  </a:lnTo>
                  <a:lnTo>
                    <a:pt x="1485" y="8623"/>
                  </a:lnTo>
                  <a:lnTo>
                    <a:pt x="381" y="6985"/>
                  </a:lnTo>
                  <a:lnTo>
                    <a:pt x="0" y="5054"/>
                  </a:lnTo>
                </a:path>
              </a:pathLst>
            </a:custGeom>
            <a:ln w="3175">
              <a:solidFill>
                <a:srgbClr val="565658"/>
              </a:solidFill>
            </a:ln>
          </p:spPr>
          <p:txBody>
            <a:bodyPr wrap="square" lIns="0" tIns="0" rIns="0" bIns="0" rtlCol="0"/>
            <a:lstStyle/>
            <a:p/>
          </p:txBody>
        </p:sp>
        <p:sp>
          <p:nvSpPr>
            <p:cNvPr id="5401" name="object 5401" descr=""/>
            <p:cNvSpPr/>
            <p:nvPr/>
          </p:nvSpPr>
          <p:spPr>
            <a:xfrm>
              <a:off x="2386592" y="8732929"/>
              <a:ext cx="635" cy="3175"/>
            </a:xfrm>
            <a:custGeom>
              <a:avLst/>
              <a:gdLst/>
              <a:ahLst/>
              <a:cxnLst/>
              <a:rect l="l" t="t" r="r" b="b"/>
              <a:pathLst>
                <a:path w="635" h="3175">
                  <a:moveTo>
                    <a:pt x="0" y="0"/>
                  </a:moveTo>
                  <a:lnTo>
                    <a:pt x="368" y="1371"/>
                  </a:lnTo>
                  <a:lnTo>
                    <a:pt x="0" y="2743"/>
                  </a:lnTo>
                </a:path>
              </a:pathLst>
            </a:custGeom>
            <a:ln w="3175">
              <a:solidFill>
                <a:srgbClr val="565658"/>
              </a:solidFill>
            </a:ln>
          </p:spPr>
          <p:txBody>
            <a:bodyPr wrap="square" lIns="0" tIns="0" rIns="0" bIns="0" rtlCol="0"/>
            <a:lstStyle/>
            <a:p/>
          </p:txBody>
        </p:sp>
        <p:sp>
          <p:nvSpPr>
            <p:cNvPr id="5402" name="object 5402" descr=""/>
            <p:cNvSpPr/>
            <p:nvPr/>
          </p:nvSpPr>
          <p:spPr>
            <a:xfrm>
              <a:off x="2281161" y="8309853"/>
              <a:ext cx="9525" cy="9525"/>
            </a:xfrm>
            <a:custGeom>
              <a:avLst/>
              <a:gdLst/>
              <a:ahLst/>
              <a:cxnLst/>
              <a:rect l="l" t="t" r="r" b="b"/>
              <a:pathLst>
                <a:path w="9525" h="9525">
                  <a:moveTo>
                    <a:pt x="0" y="4457"/>
                  </a:moveTo>
                  <a:lnTo>
                    <a:pt x="317" y="6172"/>
                  </a:lnTo>
                  <a:lnTo>
                    <a:pt x="1308" y="7619"/>
                  </a:lnTo>
                  <a:lnTo>
                    <a:pt x="2730" y="8585"/>
                  </a:lnTo>
                  <a:lnTo>
                    <a:pt x="4470" y="8915"/>
                  </a:lnTo>
                  <a:lnTo>
                    <a:pt x="6159" y="8585"/>
                  </a:lnTo>
                  <a:lnTo>
                    <a:pt x="7607" y="7619"/>
                  </a:lnTo>
                  <a:lnTo>
                    <a:pt x="8572" y="6172"/>
                  </a:lnTo>
                  <a:lnTo>
                    <a:pt x="8902" y="4457"/>
                  </a:lnTo>
                  <a:lnTo>
                    <a:pt x="8572" y="2743"/>
                  </a:lnTo>
                  <a:lnTo>
                    <a:pt x="7607" y="1308"/>
                  </a:lnTo>
                  <a:lnTo>
                    <a:pt x="6159" y="330"/>
                  </a:lnTo>
                  <a:lnTo>
                    <a:pt x="4470" y="0"/>
                  </a:lnTo>
                  <a:lnTo>
                    <a:pt x="2730" y="330"/>
                  </a:lnTo>
                  <a:lnTo>
                    <a:pt x="1308" y="1308"/>
                  </a:lnTo>
                  <a:lnTo>
                    <a:pt x="317" y="2743"/>
                  </a:lnTo>
                  <a:lnTo>
                    <a:pt x="0" y="4457"/>
                  </a:lnTo>
                </a:path>
              </a:pathLst>
            </a:custGeom>
            <a:ln w="3175">
              <a:solidFill>
                <a:srgbClr val="565658"/>
              </a:solidFill>
            </a:ln>
          </p:spPr>
          <p:txBody>
            <a:bodyPr wrap="square" lIns="0" tIns="0" rIns="0" bIns="0" rtlCol="0"/>
            <a:lstStyle/>
            <a:p/>
          </p:txBody>
        </p:sp>
        <p:sp>
          <p:nvSpPr>
            <p:cNvPr id="5403" name="object 5403" descr=""/>
            <p:cNvSpPr/>
            <p:nvPr/>
          </p:nvSpPr>
          <p:spPr>
            <a:xfrm>
              <a:off x="2381487" y="8732939"/>
              <a:ext cx="635" cy="3175"/>
            </a:xfrm>
            <a:custGeom>
              <a:avLst/>
              <a:gdLst/>
              <a:ahLst/>
              <a:cxnLst/>
              <a:rect l="l" t="t" r="r" b="b"/>
              <a:pathLst>
                <a:path w="635" h="3175">
                  <a:moveTo>
                    <a:pt x="368" y="2730"/>
                  </a:moveTo>
                  <a:lnTo>
                    <a:pt x="0" y="1371"/>
                  </a:lnTo>
                  <a:lnTo>
                    <a:pt x="368" y="0"/>
                  </a:lnTo>
                </a:path>
              </a:pathLst>
            </a:custGeom>
            <a:ln w="3175">
              <a:solidFill>
                <a:srgbClr val="565658"/>
              </a:solidFill>
            </a:ln>
          </p:spPr>
          <p:txBody>
            <a:bodyPr wrap="square" lIns="0" tIns="0" rIns="0" bIns="0" rtlCol="0"/>
            <a:lstStyle/>
            <a:p/>
          </p:txBody>
        </p:sp>
        <p:sp>
          <p:nvSpPr>
            <p:cNvPr id="5404" name="object 5404" descr=""/>
            <p:cNvSpPr/>
            <p:nvPr/>
          </p:nvSpPr>
          <p:spPr>
            <a:xfrm>
              <a:off x="2284428" y="8311943"/>
              <a:ext cx="2540" cy="635"/>
            </a:xfrm>
            <a:custGeom>
              <a:avLst/>
              <a:gdLst/>
              <a:ahLst/>
              <a:cxnLst/>
              <a:rect l="l" t="t" r="r" b="b"/>
              <a:pathLst>
                <a:path w="2539" h="634">
                  <a:moveTo>
                    <a:pt x="2387" y="304"/>
                  </a:moveTo>
                  <a:lnTo>
                    <a:pt x="1181" y="0"/>
                  </a:lnTo>
                  <a:lnTo>
                    <a:pt x="0" y="304"/>
                  </a:lnTo>
                </a:path>
              </a:pathLst>
            </a:custGeom>
            <a:ln w="3175">
              <a:solidFill>
                <a:srgbClr val="565658"/>
              </a:solidFill>
            </a:ln>
          </p:spPr>
          <p:txBody>
            <a:bodyPr wrap="square" lIns="0" tIns="0" rIns="0" bIns="0" rtlCol="0"/>
            <a:lstStyle/>
            <a:p/>
          </p:txBody>
        </p:sp>
        <p:sp>
          <p:nvSpPr>
            <p:cNvPr id="5405" name="object 5405" descr=""/>
            <p:cNvSpPr/>
            <p:nvPr/>
          </p:nvSpPr>
          <p:spPr>
            <a:xfrm>
              <a:off x="2381855" y="8733927"/>
              <a:ext cx="0" cy="1905"/>
            </a:xfrm>
            <a:custGeom>
              <a:avLst/>
              <a:gdLst/>
              <a:ahLst/>
              <a:cxnLst/>
              <a:rect l="l" t="t" r="r" b="b"/>
              <a:pathLst>
                <a:path w="0" h="1904">
                  <a:moveTo>
                    <a:pt x="0" y="0"/>
                  </a:moveTo>
                  <a:lnTo>
                    <a:pt x="0" y="1752"/>
                  </a:lnTo>
                </a:path>
              </a:pathLst>
            </a:custGeom>
            <a:ln w="3175">
              <a:solidFill>
                <a:srgbClr val="565658"/>
              </a:solidFill>
            </a:ln>
          </p:spPr>
          <p:txBody>
            <a:bodyPr wrap="square" lIns="0" tIns="0" rIns="0" bIns="0" rtlCol="0"/>
            <a:lstStyle/>
            <a:p/>
          </p:txBody>
        </p:sp>
        <p:sp>
          <p:nvSpPr>
            <p:cNvPr id="5406" name="object 5406" descr=""/>
            <p:cNvSpPr/>
            <p:nvPr/>
          </p:nvSpPr>
          <p:spPr>
            <a:xfrm>
              <a:off x="2286801" y="8312254"/>
              <a:ext cx="1270" cy="2540"/>
            </a:xfrm>
            <a:custGeom>
              <a:avLst/>
              <a:gdLst/>
              <a:ahLst/>
              <a:cxnLst/>
              <a:rect l="l" t="t" r="r" b="b"/>
              <a:pathLst>
                <a:path w="1269" h="2540">
                  <a:moveTo>
                    <a:pt x="1193" y="2057"/>
                  </a:moveTo>
                  <a:lnTo>
                    <a:pt x="482" y="381"/>
                  </a:lnTo>
                  <a:lnTo>
                    <a:pt x="0" y="0"/>
                  </a:lnTo>
                </a:path>
              </a:pathLst>
            </a:custGeom>
            <a:ln w="3175">
              <a:solidFill>
                <a:srgbClr val="565658"/>
              </a:solidFill>
            </a:ln>
          </p:spPr>
          <p:txBody>
            <a:bodyPr wrap="square" lIns="0" tIns="0" rIns="0" bIns="0" rtlCol="0"/>
            <a:lstStyle/>
            <a:p/>
          </p:txBody>
        </p:sp>
        <p:sp>
          <p:nvSpPr>
            <p:cNvPr id="5407" name="object 5407" descr=""/>
            <p:cNvSpPr/>
            <p:nvPr/>
          </p:nvSpPr>
          <p:spPr>
            <a:xfrm>
              <a:off x="2379164" y="8729251"/>
              <a:ext cx="10160" cy="10160"/>
            </a:xfrm>
            <a:custGeom>
              <a:avLst/>
              <a:gdLst/>
              <a:ahLst/>
              <a:cxnLst/>
              <a:rect l="l" t="t" r="r" b="b"/>
              <a:pathLst>
                <a:path w="10160" h="10159">
                  <a:moveTo>
                    <a:pt x="0" y="5054"/>
                  </a:moveTo>
                  <a:lnTo>
                    <a:pt x="381" y="3124"/>
                  </a:lnTo>
                  <a:lnTo>
                    <a:pt x="1511" y="1485"/>
                  </a:lnTo>
                  <a:lnTo>
                    <a:pt x="3136" y="393"/>
                  </a:lnTo>
                  <a:lnTo>
                    <a:pt x="5067" y="0"/>
                  </a:lnTo>
                  <a:lnTo>
                    <a:pt x="7023" y="393"/>
                  </a:lnTo>
                  <a:lnTo>
                    <a:pt x="8636" y="1485"/>
                  </a:lnTo>
                  <a:lnTo>
                    <a:pt x="9728" y="3124"/>
                  </a:lnTo>
                  <a:lnTo>
                    <a:pt x="10109" y="5054"/>
                  </a:lnTo>
                  <a:lnTo>
                    <a:pt x="9728" y="6984"/>
                  </a:lnTo>
                  <a:lnTo>
                    <a:pt x="8636" y="8623"/>
                  </a:lnTo>
                  <a:lnTo>
                    <a:pt x="7023" y="9715"/>
                  </a:lnTo>
                  <a:lnTo>
                    <a:pt x="5067" y="10109"/>
                  </a:lnTo>
                  <a:lnTo>
                    <a:pt x="3136" y="9715"/>
                  </a:lnTo>
                  <a:lnTo>
                    <a:pt x="1511" y="8623"/>
                  </a:lnTo>
                  <a:lnTo>
                    <a:pt x="381" y="6984"/>
                  </a:lnTo>
                  <a:lnTo>
                    <a:pt x="0" y="5054"/>
                  </a:lnTo>
                </a:path>
              </a:pathLst>
            </a:custGeom>
            <a:ln w="3175">
              <a:solidFill>
                <a:srgbClr val="565658"/>
              </a:solidFill>
            </a:ln>
          </p:spPr>
          <p:txBody>
            <a:bodyPr wrap="square" lIns="0" tIns="0" rIns="0" bIns="0" rtlCol="0"/>
            <a:lstStyle/>
            <a:p/>
          </p:txBody>
        </p:sp>
        <p:sp>
          <p:nvSpPr>
            <p:cNvPr id="5408" name="object 5408" descr=""/>
            <p:cNvSpPr/>
            <p:nvPr/>
          </p:nvSpPr>
          <p:spPr>
            <a:xfrm>
              <a:off x="2286816" y="8314307"/>
              <a:ext cx="1270" cy="2540"/>
            </a:xfrm>
            <a:custGeom>
              <a:avLst/>
              <a:gdLst/>
              <a:ahLst/>
              <a:cxnLst/>
              <a:rect l="l" t="t" r="r" b="b"/>
              <a:pathLst>
                <a:path w="1269" h="2540">
                  <a:moveTo>
                    <a:pt x="0" y="2057"/>
                  </a:moveTo>
                  <a:lnTo>
                    <a:pt x="469" y="1689"/>
                  </a:lnTo>
                  <a:lnTo>
                    <a:pt x="1181" y="0"/>
                  </a:lnTo>
                </a:path>
              </a:pathLst>
            </a:custGeom>
            <a:ln w="3175">
              <a:solidFill>
                <a:srgbClr val="565658"/>
              </a:solidFill>
            </a:ln>
          </p:spPr>
          <p:txBody>
            <a:bodyPr wrap="square" lIns="0" tIns="0" rIns="0" bIns="0" rtlCol="0"/>
            <a:lstStyle/>
            <a:p/>
          </p:txBody>
        </p:sp>
        <p:sp>
          <p:nvSpPr>
            <p:cNvPr id="5409" name="object 5409" descr=""/>
            <p:cNvSpPr/>
            <p:nvPr/>
          </p:nvSpPr>
          <p:spPr>
            <a:xfrm>
              <a:off x="2379771" y="8729860"/>
              <a:ext cx="9525" cy="9525"/>
            </a:xfrm>
            <a:custGeom>
              <a:avLst/>
              <a:gdLst/>
              <a:ahLst/>
              <a:cxnLst/>
              <a:rect l="l" t="t" r="r" b="b"/>
              <a:pathLst>
                <a:path w="9525" h="9525">
                  <a:moveTo>
                    <a:pt x="0" y="4444"/>
                  </a:moveTo>
                  <a:lnTo>
                    <a:pt x="330" y="6159"/>
                  </a:lnTo>
                  <a:lnTo>
                    <a:pt x="1308" y="7594"/>
                  </a:lnTo>
                  <a:lnTo>
                    <a:pt x="2743" y="8572"/>
                  </a:lnTo>
                  <a:lnTo>
                    <a:pt x="4470" y="8915"/>
                  </a:lnTo>
                  <a:lnTo>
                    <a:pt x="6146" y="8572"/>
                  </a:lnTo>
                  <a:lnTo>
                    <a:pt x="7607" y="7594"/>
                  </a:lnTo>
                  <a:lnTo>
                    <a:pt x="8559" y="6159"/>
                  </a:lnTo>
                  <a:lnTo>
                    <a:pt x="8902" y="4444"/>
                  </a:lnTo>
                  <a:lnTo>
                    <a:pt x="8559" y="2730"/>
                  </a:lnTo>
                  <a:lnTo>
                    <a:pt x="7607" y="1282"/>
                  </a:lnTo>
                  <a:lnTo>
                    <a:pt x="6146" y="330"/>
                  </a:lnTo>
                  <a:lnTo>
                    <a:pt x="4470" y="0"/>
                  </a:lnTo>
                  <a:lnTo>
                    <a:pt x="2743" y="330"/>
                  </a:lnTo>
                  <a:lnTo>
                    <a:pt x="1308" y="1282"/>
                  </a:lnTo>
                  <a:lnTo>
                    <a:pt x="330" y="2730"/>
                  </a:lnTo>
                  <a:lnTo>
                    <a:pt x="0" y="4444"/>
                  </a:lnTo>
                </a:path>
              </a:pathLst>
            </a:custGeom>
            <a:ln w="3175">
              <a:solidFill>
                <a:srgbClr val="565658"/>
              </a:solidFill>
            </a:ln>
          </p:spPr>
          <p:txBody>
            <a:bodyPr wrap="square" lIns="0" tIns="0" rIns="0" bIns="0" rtlCol="0"/>
            <a:lstStyle/>
            <a:p/>
          </p:txBody>
        </p:sp>
        <p:sp>
          <p:nvSpPr>
            <p:cNvPr id="5410" name="object 5410" descr=""/>
            <p:cNvSpPr/>
            <p:nvPr/>
          </p:nvSpPr>
          <p:spPr>
            <a:xfrm>
              <a:off x="2284422" y="8316365"/>
              <a:ext cx="2540" cy="635"/>
            </a:xfrm>
            <a:custGeom>
              <a:avLst/>
              <a:gdLst/>
              <a:ahLst/>
              <a:cxnLst/>
              <a:rect l="l" t="t" r="r" b="b"/>
              <a:pathLst>
                <a:path w="2539" h="634">
                  <a:moveTo>
                    <a:pt x="0" y="0"/>
                  </a:moveTo>
                  <a:lnTo>
                    <a:pt x="1206" y="330"/>
                  </a:lnTo>
                  <a:lnTo>
                    <a:pt x="2374" y="0"/>
                  </a:lnTo>
                </a:path>
              </a:pathLst>
            </a:custGeom>
            <a:ln w="3175">
              <a:solidFill>
                <a:srgbClr val="565658"/>
              </a:solidFill>
            </a:ln>
          </p:spPr>
          <p:txBody>
            <a:bodyPr wrap="square" lIns="0" tIns="0" rIns="0" bIns="0" rtlCol="0"/>
            <a:lstStyle/>
            <a:p/>
          </p:txBody>
        </p:sp>
        <p:sp>
          <p:nvSpPr>
            <p:cNvPr id="5411" name="object 5411" descr=""/>
            <p:cNvSpPr/>
            <p:nvPr/>
          </p:nvSpPr>
          <p:spPr>
            <a:xfrm>
              <a:off x="2383040" y="8731947"/>
              <a:ext cx="2540" cy="635"/>
            </a:xfrm>
            <a:custGeom>
              <a:avLst/>
              <a:gdLst/>
              <a:ahLst/>
              <a:cxnLst/>
              <a:rect l="l" t="t" r="r" b="b"/>
              <a:pathLst>
                <a:path w="2539" h="634">
                  <a:moveTo>
                    <a:pt x="2374" y="304"/>
                  </a:moveTo>
                  <a:lnTo>
                    <a:pt x="1193" y="0"/>
                  </a:lnTo>
                  <a:lnTo>
                    <a:pt x="0" y="304"/>
                  </a:lnTo>
                </a:path>
              </a:pathLst>
            </a:custGeom>
            <a:ln w="3175">
              <a:solidFill>
                <a:srgbClr val="565658"/>
              </a:solidFill>
            </a:ln>
          </p:spPr>
          <p:txBody>
            <a:bodyPr wrap="square" lIns="0" tIns="0" rIns="0" bIns="0" rtlCol="0"/>
            <a:lstStyle/>
            <a:p/>
          </p:txBody>
        </p:sp>
        <p:sp>
          <p:nvSpPr>
            <p:cNvPr id="5412" name="object 5412" descr=""/>
            <p:cNvSpPr/>
            <p:nvPr/>
          </p:nvSpPr>
          <p:spPr>
            <a:xfrm>
              <a:off x="2283232" y="8314311"/>
              <a:ext cx="1270" cy="2540"/>
            </a:xfrm>
            <a:custGeom>
              <a:avLst/>
              <a:gdLst/>
              <a:ahLst/>
              <a:cxnLst/>
              <a:rect l="l" t="t" r="r" b="b"/>
              <a:pathLst>
                <a:path w="1269" h="2540">
                  <a:moveTo>
                    <a:pt x="0" y="0"/>
                  </a:moveTo>
                  <a:lnTo>
                    <a:pt x="711" y="1689"/>
                  </a:lnTo>
                  <a:lnTo>
                    <a:pt x="1206" y="2057"/>
                  </a:lnTo>
                </a:path>
              </a:pathLst>
            </a:custGeom>
            <a:ln w="3175">
              <a:solidFill>
                <a:srgbClr val="565658"/>
              </a:solidFill>
            </a:ln>
          </p:spPr>
          <p:txBody>
            <a:bodyPr wrap="square" lIns="0" tIns="0" rIns="0" bIns="0" rtlCol="0"/>
            <a:lstStyle/>
            <a:p/>
          </p:txBody>
        </p:sp>
        <p:sp>
          <p:nvSpPr>
            <p:cNvPr id="5413" name="object 5413" descr=""/>
            <p:cNvSpPr/>
            <p:nvPr/>
          </p:nvSpPr>
          <p:spPr>
            <a:xfrm>
              <a:off x="2385411" y="8732248"/>
              <a:ext cx="1270" cy="2540"/>
            </a:xfrm>
            <a:custGeom>
              <a:avLst/>
              <a:gdLst/>
              <a:ahLst/>
              <a:cxnLst/>
              <a:rect l="l" t="t" r="r" b="b"/>
              <a:pathLst>
                <a:path w="1269" h="2540">
                  <a:moveTo>
                    <a:pt x="1181" y="2057"/>
                  </a:moveTo>
                  <a:lnTo>
                    <a:pt x="495" y="368"/>
                  </a:lnTo>
                  <a:lnTo>
                    <a:pt x="0" y="0"/>
                  </a:lnTo>
                </a:path>
              </a:pathLst>
            </a:custGeom>
            <a:ln w="3175">
              <a:solidFill>
                <a:srgbClr val="565658"/>
              </a:solidFill>
            </a:ln>
          </p:spPr>
          <p:txBody>
            <a:bodyPr wrap="square" lIns="0" tIns="0" rIns="0" bIns="0" rtlCol="0"/>
            <a:lstStyle/>
            <a:p/>
          </p:txBody>
        </p:sp>
        <p:sp>
          <p:nvSpPr>
            <p:cNvPr id="5414" name="object 5414" descr=""/>
            <p:cNvSpPr/>
            <p:nvPr/>
          </p:nvSpPr>
          <p:spPr>
            <a:xfrm>
              <a:off x="2283232" y="8312254"/>
              <a:ext cx="1270" cy="2540"/>
            </a:xfrm>
            <a:custGeom>
              <a:avLst/>
              <a:gdLst/>
              <a:ahLst/>
              <a:cxnLst/>
              <a:rect l="l" t="t" r="r" b="b"/>
              <a:pathLst>
                <a:path w="1269" h="2540">
                  <a:moveTo>
                    <a:pt x="0" y="2057"/>
                  </a:moveTo>
                  <a:lnTo>
                    <a:pt x="711" y="381"/>
                  </a:lnTo>
                  <a:lnTo>
                    <a:pt x="1206" y="0"/>
                  </a:lnTo>
                </a:path>
              </a:pathLst>
            </a:custGeom>
            <a:ln w="3175">
              <a:solidFill>
                <a:srgbClr val="565658"/>
              </a:solidFill>
            </a:ln>
          </p:spPr>
          <p:txBody>
            <a:bodyPr wrap="square" lIns="0" tIns="0" rIns="0" bIns="0" rtlCol="0"/>
            <a:lstStyle/>
            <a:p/>
          </p:txBody>
        </p:sp>
        <p:sp>
          <p:nvSpPr>
            <p:cNvPr id="5415" name="object 5415" descr=""/>
            <p:cNvSpPr/>
            <p:nvPr/>
          </p:nvSpPr>
          <p:spPr>
            <a:xfrm>
              <a:off x="2385415" y="8734300"/>
              <a:ext cx="1270" cy="2540"/>
            </a:xfrm>
            <a:custGeom>
              <a:avLst/>
              <a:gdLst/>
              <a:ahLst/>
              <a:cxnLst/>
              <a:rect l="l" t="t" r="r" b="b"/>
              <a:pathLst>
                <a:path w="1269" h="2540">
                  <a:moveTo>
                    <a:pt x="0" y="2070"/>
                  </a:moveTo>
                  <a:lnTo>
                    <a:pt x="495" y="1689"/>
                  </a:lnTo>
                  <a:lnTo>
                    <a:pt x="1193" y="0"/>
                  </a:lnTo>
                </a:path>
              </a:pathLst>
            </a:custGeom>
            <a:ln w="3175">
              <a:solidFill>
                <a:srgbClr val="565658"/>
              </a:solidFill>
            </a:ln>
          </p:spPr>
          <p:txBody>
            <a:bodyPr wrap="square" lIns="0" tIns="0" rIns="0" bIns="0" rtlCol="0"/>
            <a:lstStyle/>
            <a:p/>
          </p:txBody>
        </p:sp>
        <p:sp>
          <p:nvSpPr>
            <p:cNvPr id="5416" name="object 5416" descr=""/>
            <p:cNvSpPr/>
            <p:nvPr/>
          </p:nvSpPr>
          <p:spPr>
            <a:xfrm>
              <a:off x="2383045" y="8736370"/>
              <a:ext cx="2540" cy="635"/>
            </a:xfrm>
            <a:custGeom>
              <a:avLst/>
              <a:gdLst/>
              <a:ahLst/>
              <a:cxnLst/>
              <a:rect l="l" t="t" r="r" b="b"/>
              <a:pathLst>
                <a:path w="2539" h="634">
                  <a:moveTo>
                    <a:pt x="0" y="0"/>
                  </a:moveTo>
                  <a:lnTo>
                    <a:pt x="1193" y="292"/>
                  </a:lnTo>
                  <a:lnTo>
                    <a:pt x="2374" y="0"/>
                  </a:lnTo>
                </a:path>
              </a:pathLst>
            </a:custGeom>
            <a:ln w="3175">
              <a:solidFill>
                <a:srgbClr val="565658"/>
              </a:solidFill>
            </a:ln>
          </p:spPr>
          <p:txBody>
            <a:bodyPr wrap="square" lIns="0" tIns="0" rIns="0" bIns="0" rtlCol="0"/>
            <a:lstStyle/>
            <a:p/>
          </p:txBody>
        </p:sp>
        <p:sp>
          <p:nvSpPr>
            <p:cNvPr id="5417" name="object 5417" descr=""/>
            <p:cNvSpPr/>
            <p:nvPr/>
          </p:nvSpPr>
          <p:spPr>
            <a:xfrm>
              <a:off x="2381855" y="8732248"/>
              <a:ext cx="1270" cy="4445"/>
            </a:xfrm>
            <a:custGeom>
              <a:avLst/>
              <a:gdLst/>
              <a:ahLst/>
              <a:cxnLst/>
              <a:rect l="l" t="t" r="r" b="b"/>
              <a:pathLst>
                <a:path w="1269" h="4445">
                  <a:moveTo>
                    <a:pt x="0" y="2057"/>
                  </a:moveTo>
                  <a:lnTo>
                    <a:pt x="711" y="3733"/>
                  </a:lnTo>
                  <a:lnTo>
                    <a:pt x="1193" y="4114"/>
                  </a:lnTo>
                </a:path>
                <a:path w="1269" h="4445">
                  <a:moveTo>
                    <a:pt x="0" y="2057"/>
                  </a:moveTo>
                  <a:lnTo>
                    <a:pt x="711" y="368"/>
                  </a:lnTo>
                  <a:lnTo>
                    <a:pt x="1193" y="0"/>
                  </a:lnTo>
                </a:path>
              </a:pathLst>
            </a:custGeom>
            <a:ln w="3175">
              <a:solidFill>
                <a:srgbClr val="565658"/>
              </a:solidFill>
            </a:ln>
          </p:spPr>
          <p:txBody>
            <a:bodyPr wrap="square" lIns="0" tIns="0" rIns="0" bIns="0" rtlCol="0"/>
            <a:lstStyle/>
            <a:p/>
          </p:txBody>
        </p:sp>
        <p:sp>
          <p:nvSpPr>
            <p:cNvPr id="5418" name="object 5418" descr=""/>
            <p:cNvSpPr/>
            <p:nvPr/>
          </p:nvSpPr>
          <p:spPr>
            <a:xfrm>
              <a:off x="2214697" y="8322633"/>
              <a:ext cx="29845" cy="0"/>
            </a:xfrm>
            <a:custGeom>
              <a:avLst/>
              <a:gdLst/>
              <a:ahLst/>
              <a:cxnLst/>
              <a:rect l="l" t="t" r="r" b="b"/>
              <a:pathLst>
                <a:path w="29844" h="0">
                  <a:moveTo>
                    <a:pt x="0" y="0"/>
                  </a:moveTo>
                  <a:lnTo>
                    <a:pt x="0" y="0"/>
                  </a:lnTo>
                  <a:lnTo>
                    <a:pt x="23190" y="0"/>
                  </a:lnTo>
                  <a:lnTo>
                    <a:pt x="29705" y="0"/>
                  </a:lnTo>
                </a:path>
              </a:pathLst>
            </a:custGeom>
            <a:ln w="3175">
              <a:solidFill>
                <a:srgbClr val="565658"/>
              </a:solidFill>
            </a:ln>
          </p:spPr>
          <p:txBody>
            <a:bodyPr wrap="square" lIns="0" tIns="0" rIns="0" bIns="0" rtlCol="0"/>
            <a:lstStyle/>
            <a:p/>
          </p:txBody>
        </p:sp>
        <p:sp>
          <p:nvSpPr>
            <p:cNvPr id="5419" name="object 5419" descr=""/>
            <p:cNvSpPr/>
            <p:nvPr/>
          </p:nvSpPr>
          <p:spPr>
            <a:xfrm>
              <a:off x="2244298" y="8322633"/>
              <a:ext cx="1905" cy="161925"/>
            </a:xfrm>
            <a:custGeom>
              <a:avLst/>
              <a:gdLst/>
              <a:ahLst/>
              <a:cxnLst/>
              <a:rect l="l" t="t" r="r" b="b"/>
              <a:pathLst>
                <a:path w="1905" h="161925">
                  <a:moveTo>
                    <a:pt x="101" y="0"/>
                  </a:moveTo>
                  <a:lnTo>
                    <a:pt x="0" y="118351"/>
                  </a:lnTo>
                  <a:lnTo>
                    <a:pt x="1447" y="161772"/>
                  </a:lnTo>
                </a:path>
              </a:pathLst>
            </a:custGeom>
            <a:ln w="3175">
              <a:solidFill>
                <a:srgbClr val="565658"/>
              </a:solidFill>
            </a:ln>
          </p:spPr>
          <p:txBody>
            <a:bodyPr wrap="square" lIns="0" tIns="0" rIns="0" bIns="0" rtlCol="0"/>
            <a:lstStyle/>
            <a:p/>
          </p:txBody>
        </p:sp>
        <p:sp>
          <p:nvSpPr>
            <p:cNvPr id="5420" name="object 5420" descr=""/>
            <p:cNvSpPr/>
            <p:nvPr/>
          </p:nvSpPr>
          <p:spPr>
            <a:xfrm>
              <a:off x="2214559" y="8322637"/>
              <a:ext cx="5715" cy="226060"/>
            </a:xfrm>
            <a:custGeom>
              <a:avLst/>
              <a:gdLst/>
              <a:ahLst/>
              <a:cxnLst/>
              <a:rect l="l" t="t" r="r" b="b"/>
              <a:pathLst>
                <a:path w="5714" h="226059">
                  <a:moveTo>
                    <a:pt x="5321" y="225551"/>
                  </a:moveTo>
                  <a:lnTo>
                    <a:pt x="63" y="119075"/>
                  </a:lnTo>
                  <a:lnTo>
                    <a:pt x="0" y="116789"/>
                  </a:lnTo>
                  <a:lnTo>
                    <a:pt x="139" y="0"/>
                  </a:lnTo>
                </a:path>
              </a:pathLst>
            </a:custGeom>
            <a:ln w="3175">
              <a:solidFill>
                <a:srgbClr val="565658"/>
              </a:solidFill>
            </a:ln>
          </p:spPr>
          <p:txBody>
            <a:bodyPr wrap="square" lIns="0" tIns="0" rIns="0" bIns="0" rtlCol="0"/>
            <a:lstStyle/>
            <a:p/>
          </p:txBody>
        </p:sp>
        <p:sp>
          <p:nvSpPr>
            <p:cNvPr id="5421" name="object 5421" descr=""/>
            <p:cNvSpPr/>
            <p:nvPr/>
          </p:nvSpPr>
          <p:spPr>
            <a:xfrm>
              <a:off x="2245752" y="8455708"/>
              <a:ext cx="96520" cy="29209"/>
            </a:xfrm>
            <a:custGeom>
              <a:avLst/>
              <a:gdLst/>
              <a:ahLst/>
              <a:cxnLst/>
              <a:rect l="l" t="t" r="r" b="b"/>
              <a:pathLst>
                <a:path w="96519" h="29209">
                  <a:moveTo>
                    <a:pt x="0" y="28701"/>
                  </a:moveTo>
                  <a:lnTo>
                    <a:pt x="20662" y="12953"/>
                  </a:lnTo>
                  <a:lnTo>
                    <a:pt x="44716" y="3162"/>
                  </a:lnTo>
                  <a:lnTo>
                    <a:pt x="70485" y="0"/>
                  </a:lnTo>
                  <a:lnTo>
                    <a:pt x="96177" y="3632"/>
                  </a:lnTo>
                </a:path>
              </a:pathLst>
            </a:custGeom>
            <a:ln w="3175">
              <a:solidFill>
                <a:srgbClr val="565658"/>
              </a:solidFill>
            </a:ln>
          </p:spPr>
          <p:txBody>
            <a:bodyPr wrap="square" lIns="0" tIns="0" rIns="0" bIns="0" rtlCol="0"/>
            <a:lstStyle/>
            <a:p/>
          </p:txBody>
        </p:sp>
        <p:sp>
          <p:nvSpPr>
            <p:cNvPr id="5422" name="object 5422" descr=""/>
            <p:cNvSpPr/>
            <p:nvPr/>
          </p:nvSpPr>
          <p:spPr>
            <a:xfrm>
              <a:off x="2341119" y="8450192"/>
              <a:ext cx="48895" cy="45720"/>
            </a:xfrm>
            <a:custGeom>
              <a:avLst/>
              <a:gdLst/>
              <a:ahLst/>
              <a:cxnLst/>
              <a:rect l="l" t="t" r="r" b="b"/>
              <a:pathLst>
                <a:path w="48894" h="45720">
                  <a:moveTo>
                    <a:pt x="29400" y="0"/>
                  </a:moveTo>
                  <a:lnTo>
                    <a:pt x="27177" y="317"/>
                  </a:lnTo>
                  <a:lnTo>
                    <a:pt x="20789" y="1219"/>
                  </a:lnTo>
                  <a:lnTo>
                    <a:pt x="11252" y="2616"/>
                  </a:lnTo>
                  <a:lnTo>
                    <a:pt x="0" y="4229"/>
                  </a:lnTo>
                </a:path>
                <a:path w="48894" h="45720">
                  <a:moveTo>
                    <a:pt x="29400" y="0"/>
                  </a:moveTo>
                  <a:lnTo>
                    <a:pt x="33235" y="16230"/>
                  </a:lnTo>
                  <a:lnTo>
                    <a:pt x="36131" y="23914"/>
                  </a:lnTo>
                  <a:lnTo>
                    <a:pt x="39827" y="31546"/>
                  </a:lnTo>
                  <a:lnTo>
                    <a:pt x="47332" y="42964"/>
                  </a:lnTo>
                  <a:lnTo>
                    <a:pt x="48818" y="45250"/>
                  </a:lnTo>
                </a:path>
              </a:pathLst>
            </a:custGeom>
            <a:ln w="3175">
              <a:solidFill>
                <a:srgbClr val="565658"/>
              </a:solidFill>
            </a:ln>
          </p:spPr>
          <p:txBody>
            <a:bodyPr wrap="square" lIns="0" tIns="0" rIns="0" bIns="0" rtlCol="0"/>
            <a:lstStyle/>
            <a:p/>
          </p:txBody>
        </p:sp>
        <p:sp>
          <p:nvSpPr>
            <p:cNvPr id="5423" name="object 5423" descr=""/>
            <p:cNvSpPr/>
            <p:nvPr/>
          </p:nvSpPr>
          <p:spPr>
            <a:xfrm>
              <a:off x="2358217" y="8322633"/>
              <a:ext cx="12700" cy="127635"/>
            </a:xfrm>
            <a:custGeom>
              <a:avLst/>
              <a:gdLst/>
              <a:ahLst/>
              <a:cxnLst/>
              <a:rect l="l" t="t" r="r" b="b"/>
              <a:pathLst>
                <a:path w="12700" h="127634">
                  <a:moveTo>
                    <a:pt x="0" y="0"/>
                  </a:moveTo>
                  <a:lnTo>
                    <a:pt x="838" y="15341"/>
                  </a:lnTo>
                  <a:lnTo>
                    <a:pt x="4546" y="62814"/>
                  </a:lnTo>
                  <a:lnTo>
                    <a:pt x="12319" y="127546"/>
                  </a:lnTo>
                </a:path>
              </a:pathLst>
            </a:custGeom>
            <a:ln w="3175">
              <a:solidFill>
                <a:srgbClr val="565658"/>
              </a:solidFill>
            </a:ln>
          </p:spPr>
          <p:txBody>
            <a:bodyPr wrap="square" lIns="0" tIns="0" rIns="0" bIns="0" rtlCol="0"/>
            <a:lstStyle/>
            <a:p/>
          </p:txBody>
        </p:sp>
        <p:sp>
          <p:nvSpPr>
            <p:cNvPr id="5424" name="object 5424" descr=""/>
            <p:cNvSpPr/>
            <p:nvPr/>
          </p:nvSpPr>
          <p:spPr>
            <a:xfrm>
              <a:off x="2328477" y="8322633"/>
              <a:ext cx="12700" cy="132080"/>
            </a:xfrm>
            <a:custGeom>
              <a:avLst/>
              <a:gdLst/>
              <a:ahLst/>
              <a:cxnLst/>
              <a:rect l="l" t="t" r="r" b="b"/>
              <a:pathLst>
                <a:path w="12700" h="132079">
                  <a:moveTo>
                    <a:pt x="12636" y="131787"/>
                  </a:moveTo>
                  <a:lnTo>
                    <a:pt x="4711" y="65646"/>
                  </a:lnTo>
                  <a:lnTo>
                    <a:pt x="0" y="0"/>
                  </a:lnTo>
                </a:path>
              </a:pathLst>
            </a:custGeom>
            <a:ln w="3175">
              <a:solidFill>
                <a:srgbClr val="565658"/>
              </a:solidFill>
            </a:ln>
          </p:spPr>
          <p:txBody>
            <a:bodyPr wrap="square" lIns="0" tIns="0" rIns="0" bIns="0" rtlCol="0"/>
            <a:lstStyle/>
            <a:p/>
          </p:txBody>
        </p:sp>
        <p:sp>
          <p:nvSpPr>
            <p:cNvPr id="5425" name="object 5425" descr=""/>
            <p:cNvSpPr/>
            <p:nvPr/>
          </p:nvSpPr>
          <p:spPr>
            <a:xfrm>
              <a:off x="2328476" y="8322633"/>
              <a:ext cx="29845" cy="0"/>
            </a:xfrm>
            <a:custGeom>
              <a:avLst/>
              <a:gdLst/>
              <a:ahLst/>
              <a:cxnLst/>
              <a:rect l="l" t="t" r="r" b="b"/>
              <a:pathLst>
                <a:path w="29844" h="0">
                  <a:moveTo>
                    <a:pt x="0" y="0"/>
                  </a:moveTo>
                  <a:lnTo>
                    <a:pt x="0" y="0"/>
                  </a:lnTo>
                  <a:lnTo>
                    <a:pt x="29032" y="0"/>
                  </a:lnTo>
                  <a:lnTo>
                    <a:pt x="29718" y="0"/>
                  </a:lnTo>
                </a:path>
              </a:pathLst>
            </a:custGeom>
            <a:ln w="3175">
              <a:solidFill>
                <a:srgbClr val="565658"/>
              </a:solidFill>
            </a:ln>
          </p:spPr>
          <p:txBody>
            <a:bodyPr wrap="square" lIns="0" tIns="0" rIns="0" bIns="0" rtlCol="0"/>
            <a:lstStyle/>
            <a:p/>
          </p:txBody>
        </p:sp>
        <p:sp>
          <p:nvSpPr>
            <p:cNvPr id="5426" name="object 5426" descr=""/>
            <p:cNvSpPr/>
            <p:nvPr/>
          </p:nvSpPr>
          <p:spPr>
            <a:xfrm>
              <a:off x="2245752" y="8484410"/>
              <a:ext cx="2540" cy="2540"/>
            </a:xfrm>
            <a:custGeom>
              <a:avLst/>
              <a:gdLst/>
              <a:ahLst/>
              <a:cxnLst/>
              <a:rect l="l" t="t" r="r" b="b"/>
              <a:pathLst>
                <a:path w="2539" h="2540">
                  <a:moveTo>
                    <a:pt x="0" y="0"/>
                  </a:moveTo>
                  <a:lnTo>
                    <a:pt x="952" y="965"/>
                  </a:lnTo>
                  <a:lnTo>
                    <a:pt x="1778" y="1790"/>
                  </a:lnTo>
                  <a:lnTo>
                    <a:pt x="2324" y="2324"/>
                  </a:lnTo>
                  <a:lnTo>
                    <a:pt x="2527" y="2527"/>
                  </a:lnTo>
                </a:path>
              </a:pathLst>
            </a:custGeom>
            <a:ln w="3175">
              <a:solidFill>
                <a:srgbClr val="565658"/>
              </a:solidFill>
            </a:ln>
          </p:spPr>
          <p:txBody>
            <a:bodyPr wrap="square" lIns="0" tIns="0" rIns="0" bIns="0" rtlCol="0"/>
            <a:lstStyle/>
            <a:p/>
          </p:txBody>
        </p:sp>
        <p:sp>
          <p:nvSpPr>
            <p:cNvPr id="5427" name="object 5427" descr=""/>
            <p:cNvSpPr/>
            <p:nvPr/>
          </p:nvSpPr>
          <p:spPr>
            <a:xfrm>
              <a:off x="2214697" y="8290165"/>
              <a:ext cx="1270" cy="33020"/>
            </a:xfrm>
            <a:custGeom>
              <a:avLst/>
              <a:gdLst/>
              <a:ahLst/>
              <a:cxnLst/>
              <a:rect l="l" t="t" r="r" b="b"/>
              <a:pathLst>
                <a:path w="1269" h="33020">
                  <a:moveTo>
                    <a:pt x="1066" y="0"/>
                  </a:moveTo>
                  <a:lnTo>
                    <a:pt x="1066" y="0"/>
                  </a:lnTo>
                  <a:lnTo>
                    <a:pt x="0" y="32473"/>
                  </a:lnTo>
                </a:path>
              </a:pathLst>
            </a:custGeom>
            <a:ln w="3175">
              <a:solidFill>
                <a:srgbClr val="565658"/>
              </a:solidFill>
            </a:ln>
          </p:spPr>
          <p:txBody>
            <a:bodyPr wrap="square" lIns="0" tIns="0" rIns="0" bIns="0" rtlCol="0"/>
            <a:lstStyle/>
            <a:p/>
          </p:txBody>
        </p:sp>
        <p:sp>
          <p:nvSpPr>
            <p:cNvPr id="5428" name="object 5428" descr=""/>
            <p:cNvSpPr/>
            <p:nvPr/>
          </p:nvSpPr>
          <p:spPr>
            <a:xfrm>
              <a:off x="2221232" y="8484409"/>
              <a:ext cx="24765" cy="56515"/>
            </a:xfrm>
            <a:custGeom>
              <a:avLst/>
              <a:gdLst/>
              <a:ahLst/>
              <a:cxnLst/>
              <a:rect l="l" t="t" r="r" b="b"/>
              <a:pathLst>
                <a:path w="24764" h="56515">
                  <a:moveTo>
                    <a:pt x="0" y="56121"/>
                  </a:moveTo>
                  <a:lnTo>
                    <a:pt x="13754" y="14604"/>
                  </a:lnTo>
                  <a:lnTo>
                    <a:pt x="16891" y="9702"/>
                  </a:lnTo>
                  <a:lnTo>
                    <a:pt x="24523" y="0"/>
                  </a:lnTo>
                </a:path>
              </a:pathLst>
            </a:custGeom>
            <a:ln w="3175">
              <a:solidFill>
                <a:srgbClr val="565658"/>
              </a:solidFill>
            </a:ln>
          </p:spPr>
          <p:txBody>
            <a:bodyPr wrap="square" lIns="0" tIns="0" rIns="0" bIns="0" rtlCol="0"/>
            <a:lstStyle/>
            <a:p/>
          </p:txBody>
        </p:sp>
        <p:sp>
          <p:nvSpPr>
            <p:cNvPr id="5429" name="object 5429" descr=""/>
            <p:cNvSpPr/>
            <p:nvPr/>
          </p:nvSpPr>
          <p:spPr>
            <a:xfrm>
              <a:off x="2340979" y="8459351"/>
              <a:ext cx="49530" cy="36195"/>
            </a:xfrm>
            <a:custGeom>
              <a:avLst/>
              <a:gdLst/>
              <a:ahLst/>
              <a:cxnLst/>
              <a:rect l="l" t="t" r="r" b="b"/>
              <a:pathLst>
                <a:path w="49530" h="36195">
                  <a:moveTo>
                    <a:pt x="952" y="0"/>
                  </a:moveTo>
                  <a:lnTo>
                    <a:pt x="596" y="1320"/>
                  </a:lnTo>
                  <a:lnTo>
                    <a:pt x="266" y="2438"/>
                  </a:lnTo>
                  <a:lnTo>
                    <a:pt x="63" y="3175"/>
                  </a:lnTo>
                  <a:lnTo>
                    <a:pt x="0" y="3441"/>
                  </a:lnTo>
                </a:path>
                <a:path w="49530" h="36195">
                  <a:moveTo>
                    <a:pt x="952" y="0"/>
                  </a:moveTo>
                  <a:lnTo>
                    <a:pt x="42417" y="28384"/>
                  </a:lnTo>
                  <a:lnTo>
                    <a:pt x="48971" y="36068"/>
                  </a:lnTo>
                </a:path>
              </a:pathLst>
            </a:custGeom>
            <a:ln w="3175">
              <a:solidFill>
                <a:srgbClr val="565658"/>
              </a:solidFill>
            </a:ln>
          </p:spPr>
          <p:txBody>
            <a:bodyPr wrap="square" lIns="0" tIns="0" rIns="0" bIns="0" rtlCol="0"/>
            <a:lstStyle/>
            <a:p/>
          </p:txBody>
        </p:sp>
        <p:sp>
          <p:nvSpPr>
            <p:cNvPr id="5430" name="object 5430" descr=""/>
            <p:cNvSpPr/>
            <p:nvPr/>
          </p:nvSpPr>
          <p:spPr>
            <a:xfrm>
              <a:off x="2597805" y="7925797"/>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5431" name="object 5431" descr=""/>
            <p:cNvSpPr/>
            <p:nvPr/>
          </p:nvSpPr>
          <p:spPr>
            <a:xfrm>
              <a:off x="2593042" y="7925797"/>
              <a:ext cx="5080" cy="1270"/>
            </a:xfrm>
            <a:custGeom>
              <a:avLst/>
              <a:gdLst/>
              <a:ahLst/>
              <a:cxnLst/>
              <a:rect l="l" t="t" r="r" b="b"/>
              <a:pathLst>
                <a:path w="5080" h="1270">
                  <a:moveTo>
                    <a:pt x="0" y="0"/>
                  </a:moveTo>
                  <a:lnTo>
                    <a:pt x="0" y="1193"/>
                  </a:lnTo>
                </a:path>
                <a:path w="5080" h="1270">
                  <a:moveTo>
                    <a:pt x="0" y="0"/>
                  </a:moveTo>
                  <a:lnTo>
                    <a:pt x="330" y="0"/>
                  </a:lnTo>
                  <a:lnTo>
                    <a:pt x="1384" y="0"/>
                  </a:lnTo>
                  <a:lnTo>
                    <a:pt x="2933" y="0"/>
                  </a:lnTo>
                  <a:lnTo>
                    <a:pt x="4737" y="0"/>
                  </a:lnTo>
                </a:path>
              </a:pathLst>
            </a:custGeom>
            <a:ln w="3175">
              <a:solidFill>
                <a:srgbClr val="565658"/>
              </a:solidFill>
            </a:ln>
          </p:spPr>
          <p:txBody>
            <a:bodyPr wrap="square" lIns="0" tIns="0" rIns="0" bIns="0" rtlCol="0"/>
            <a:lstStyle/>
            <a:p/>
          </p:txBody>
        </p:sp>
        <p:sp>
          <p:nvSpPr>
            <p:cNvPr id="5432" name="object 5432" descr=""/>
            <p:cNvSpPr/>
            <p:nvPr/>
          </p:nvSpPr>
          <p:spPr>
            <a:xfrm>
              <a:off x="2655413" y="7925797"/>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5433" name="object 5433" descr=""/>
            <p:cNvSpPr/>
            <p:nvPr/>
          </p:nvSpPr>
          <p:spPr>
            <a:xfrm>
              <a:off x="2650663" y="7925797"/>
              <a:ext cx="0" cy="1270"/>
            </a:xfrm>
            <a:custGeom>
              <a:avLst/>
              <a:gdLst/>
              <a:ahLst/>
              <a:cxnLst/>
              <a:rect l="l" t="t" r="r" b="b"/>
              <a:pathLst>
                <a:path w="0" h="1270">
                  <a:moveTo>
                    <a:pt x="0" y="0"/>
                  </a:moveTo>
                  <a:lnTo>
                    <a:pt x="0" y="1193"/>
                  </a:lnTo>
                </a:path>
              </a:pathLst>
            </a:custGeom>
            <a:ln w="3175">
              <a:solidFill>
                <a:srgbClr val="565658"/>
              </a:solidFill>
            </a:ln>
          </p:spPr>
          <p:txBody>
            <a:bodyPr wrap="square" lIns="0" tIns="0" rIns="0" bIns="0" rtlCol="0"/>
            <a:lstStyle/>
            <a:p/>
          </p:txBody>
        </p:sp>
        <p:sp>
          <p:nvSpPr>
            <p:cNvPr id="5434" name="object 5434" descr=""/>
            <p:cNvSpPr/>
            <p:nvPr/>
          </p:nvSpPr>
          <p:spPr>
            <a:xfrm>
              <a:off x="2221828" y="8561793"/>
              <a:ext cx="1905" cy="1270"/>
            </a:xfrm>
            <a:custGeom>
              <a:avLst/>
              <a:gdLst/>
              <a:ahLst/>
              <a:cxnLst/>
              <a:rect l="l" t="t" r="r" b="b"/>
              <a:pathLst>
                <a:path w="1905" h="1270">
                  <a:moveTo>
                    <a:pt x="0" y="838"/>
                  </a:moveTo>
                  <a:lnTo>
                    <a:pt x="635" y="215"/>
                  </a:lnTo>
                  <a:lnTo>
                    <a:pt x="1485" y="0"/>
                  </a:lnTo>
                </a:path>
              </a:pathLst>
            </a:custGeom>
            <a:ln w="3175">
              <a:solidFill>
                <a:srgbClr val="565658"/>
              </a:solidFill>
            </a:ln>
          </p:spPr>
          <p:txBody>
            <a:bodyPr wrap="square" lIns="0" tIns="0" rIns="0" bIns="0" rtlCol="0"/>
            <a:lstStyle/>
            <a:p/>
          </p:txBody>
        </p:sp>
        <p:sp>
          <p:nvSpPr>
            <p:cNvPr id="5435" name="object 5435" descr=""/>
            <p:cNvSpPr/>
            <p:nvPr/>
          </p:nvSpPr>
          <p:spPr>
            <a:xfrm>
              <a:off x="2650663" y="7925797"/>
              <a:ext cx="5080" cy="0"/>
            </a:xfrm>
            <a:custGeom>
              <a:avLst/>
              <a:gdLst/>
              <a:ahLst/>
              <a:cxnLst/>
              <a:rect l="l" t="t" r="r" b="b"/>
              <a:pathLst>
                <a:path w="5080" h="0">
                  <a:moveTo>
                    <a:pt x="0" y="0"/>
                  </a:moveTo>
                  <a:lnTo>
                    <a:pt x="1828" y="0"/>
                  </a:lnTo>
                  <a:lnTo>
                    <a:pt x="3365" y="0"/>
                  </a:lnTo>
                  <a:lnTo>
                    <a:pt x="4394" y="0"/>
                  </a:lnTo>
                  <a:lnTo>
                    <a:pt x="4724" y="0"/>
                  </a:lnTo>
                </a:path>
              </a:pathLst>
            </a:custGeom>
            <a:ln w="3175">
              <a:solidFill>
                <a:srgbClr val="565658"/>
              </a:solidFill>
            </a:ln>
          </p:spPr>
          <p:txBody>
            <a:bodyPr wrap="square" lIns="0" tIns="0" rIns="0" bIns="0" rtlCol="0"/>
            <a:lstStyle/>
            <a:p/>
          </p:txBody>
        </p:sp>
        <p:sp>
          <p:nvSpPr>
            <p:cNvPr id="5436" name="object 5436" descr=""/>
            <p:cNvSpPr/>
            <p:nvPr/>
          </p:nvSpPr>
          <p:spPr>
            <a:xfrm>
              <a:off x="2221828" y="8561793"/>
              <a:ext cx="1905" cy="1270"/>
            </a:xfrm>
            <a:custGeom>
              <a:avLst/>
              <a:gdLst/>
              <a:ahLst/>
              <a:cxnLst/>
              <a:rect l="l" t="t" r="r" b="b"/>
              <a:pathLst>
                <a:path w="1905" h="1270">
                  <a:moveTo>
                    <a:pt x="0" y="838"/>
                  </a:moveTo>
                  <a:lnTo>
                    <a:pt x="1485" y="0"/>
                  </a:lnTo>
                </a:path>
              </a:pathLst>
            </a:custGeom>
            <a:ln w="3175">
              <a:solidFill>
                <a:srgbClr val="565658"/>
              </a:solidFill>
            </a:ln>
          </p:spPr>
          <p:txBody>
            <a:bodyPr wrap="square" lIns="0" tIns="0" rIns="0" bIns="0" rtlCol="0"/>
            <a:lstStyle/>
            <a:p/>
          </p:txBody>
        </p:sp>
        <p:sp>
          <p:nvSpPr>
            <p:cNvPr id="5437" name="object 5437" descr=""/>
            <p:cNvSpPr/>
            <p:nvPr/>
          </p:nvSpPr>
          <p:spPr>
            <a:xfrm>
              <a:off x="2221817" y="8564360"/>
              <a:ext cx="1905" cy="1270"/>
            </a:xfrm>
            <a:custGeom>
              <a:avLst/>
              <a:gdLst/>
              <a:ahLst/>
              <a:cxnLst/>
              <a:rect l="l" t="t" r="r" b="b"/>
              <a:pathLst>
                <a:path w="1905" h="1270">
                  <a:moveTo>
                    <a:pt x="1498" y="850"/>
                  </a:moveTo>
                  <a:lnTo>
                    <a:pt x="634" y="609"/>
                  </a:lnTo>
                  <a:lnTo>
                    <a:pt x="0" y="0"/>
                  </a:lnTo>
                </a:path>
              </a:pathLst>
            </a:custGeom>
            <a:ln w="3175">
              <a:solidFill>
                <a:srgbClr val="565658"/>
              </a:solidFill>
            </a:ln>
          </p:spPr>
          <p:txBody>
            <a:bodyPr wrap="square" lIns="0" tIns="0" rIns="0" bIns="0" rtlCol="0"/>
            <a:lstStyle/>
            <a:p/>
          </p:txBody>
        </p:sp>
        <p:sp>
          <p:nvSpPr>
            <p:cNvPr id="5438" name="object 5438" descr=""/>
            <p:cNvSpPr/>
            <p:nvPr/>
          </p:nvSpPr>
          <p:spPr>
            <a:xfrm>
              <a:off x="2597805" y="7925797"/>
              <a:ext cx="53340" cy="0"/>
            </a:xfrm>
            <a:custGeom>
              <a:avLst/>
              <a:gdLst/>
              <a:ahLst/>
              <a:cxnLst/>
              <a:rect l="l" t="t" r="r" b="b"/>
              <a:pathLst>
                <a:path w="53339" h="0">
                  <a:moveTo>
                    <a:pt x="0" y="0"/>
                  </a:moveTo>
                  <a:lnTo>
                    <a:pt x="4292" y="0"/>
                  </a:lnTo>
                  <a:lnTo>
                    <a:pt x="34455" y="0"/>
                  </a:lnTo>
                  <a:lnTo>
                    <a:pt x="43065" y="0"/>
                  </a:lnTo>
                  <a:lnTo>
                    <a:pt x="49009" y="0"/>
                  </a:lnTo>
                  <a:lnTo>
                    <a:pt x="52857" y="0"/>
                  </a:lnTo>
                </a:path>
              </a:pathLst>
            </a:custGeom>
            <a:ln w="3175">
              <a:solidFill>
                <a:srgbClr val="565658"/>
              </a:solidFill>
            </a:ln>
          </p:spPr>
          <p:txBody>
            <a:bodyPr wrap="square" lIns="0" tIns="0" rIns="0" bIns="0" rtlCol="0"/>
            <a:lstStyle/>
            <a:p/>
          </p:txBody>
        </p:sp>
        <p:sp>
          <p:nvSpPr>
            <p:cNvPr id="5439" name="object 5439" descr=""/>
            <p:cNvSpPr/>
            <p:nvPr/>
          </p:nvSpPr>
          <p:spPr>
            <a:xfrm>
              <a:off x="2221817" y="8564360"/>
              <a:ext cx="1905" cy="1270"/>
            </a:xfrm>
            <a:custGeom>
              <a:avLst/>
              <a:gdLst/>
              <a:ahLst/>
              <a:cxnLst/>
              <a:rect l="l" t="t" r="r" b="b"/>
              <a:pathLst>
                <a:path w="1905" h="1270">
                  <a:moveTo>
                    <a:pt x="1498" y="850"/>
                  </a:moveTo>
                  <a:lnTo>
                    <a:pt x="0" y="0"/>
                  </a:lnTo>
                </a:path>
              </a:pathLst>
            </a:custGeom>
            <a:ln w="3175">
              <a:solidFill>
                <a:srgbClr val="565658"/>
              </a:solidFill>
            </a:ln>
          </p:spPr>
          <p:txBody>
            <a:bodyPr wrap="square" lIns="0" tIns="0" rIns="0" bIns="0" rtlCol="0"/>
            <a:lstStyle/>
            <a:p/>
          </p:txBody>
        </p:sp>
        <p:sp>
          <p:nvSpPr>
            <p:cNvPr id="5440" name="object 5440" descr=""/>
            <p:cNvSpPr/>
            <p:nvPr/>
          </p:nvSpPr>
          <p:spPr>
            <a:xfrm>
              <a:off x="2223316" y="8561788"/>
              <a:ext cx="1905" cy="1270"/>
            </a:xfrm>
            <a:custGeom>
              <a:avLst/>
              <a:gdLst/>
              <a:ahLst/>
              <a:cxnLst/>
              <a:rect l="l" t="t" r="r" b="b"/>
              <a:pathLst>
                <a:path w="1905" h="1270">
                  <a:moveTo>
                    <a:pt x="0" y="0"/>
                  </a:moveTo>
                  <a:lnTo>
                    <a:pt x="850" y="241"/>
                  </a:lnTo>
                  <a:lnTo>
                    <a:pt x="1485" y="838"/>
                  </a:lnTo>
                </a:path>
                <a:path w="1905" h="1270">
                  <a:moveTo>
                    <a:pt x="0" y="0"/>
                  </a:moveTo>
                  <a:lnTo>
                    <a:pt x="1485" y="838"/>
                  </a:lnTo>
                </a:path>
              </a:pathLst>
            </a:custGeom>
            <a:ln w="3175">
              <a:solidFill>
                <a:srgbClr val="565658"/>
              </a:solidFill>
            </a:ln>
          </p:spPr>
          <p:txBody>
            <a:bodyPr wrap="square" lIns="0" tIns="0" rIns="0" bIns="0" rtlCol="0"/>
            <a:lstStyle/>
            <a:p/>
          </p:txBody>
        </p:sp>
        <p:sp>
          <p:nvSpPr>
            <p:cNvPr id="5441" name="object 5441" descr=""/>
            <p:cNvSpPr/>
            <p:nvPr/>
          </p:nvSpPr>
          <p:spPr>
            <a:xfrm>
              <a:off x="2223306" y="8564355"/>
              <a:ext cx="1905" cy="1270"/>
            </a:xfrm>
            <a:custGeom>
              <a:avLst/>
              <a:gdLst/>
              <a:ahLst/>
              <a:cxnLst/>
              <a:rect l="l" t="t" r="r" b="b"/>
              <a:pathLst>
                <a:path w="1905" h="1270">
                  <a:moveTo>
                    <a:pt x="1498" y="0"/>
                  </a:moveTo>
                  <a:lnTo>
                    <a:pt x="863" y="622"/>
                  </a:lnTo>
                  <a:lnTo>
                    <a:pt x="0" y="850"/>
                  </a:lnTo>
                </a:path>
                <a:path w="1905" h="1270">
                  <a:moveTo>
                    <a:pt x="1498" y="0"/>
                  </a:moveTo>
                  <a:lnTo>
                    <a:pt x="0" y="850"/>
                  </a:lnTo>
                </a:path>
              </a:pathLst>
            </a:custGeom>
            <a:ln w="3175">
              <a:solidFill>
                <a:srgbClr val="565658"/>
              </a:solidFill>
            </a:ln>
          </p:spPr>
          <p:txBody>
            <a:bodyPr wrap="square" lIns="0" tIns="0" rIns="0" bIns="0" rtlCol="0"/>
            <a:lstStyle/>
            <a:p/>
          </p:txBody>
        </p:sp>
        <p:sp>
          <p:nvSpPr>
            <p:cNvPr id="5442" name="object 5442" descr=""/>
            <p:cNvSpPr/>
            <p:nvPr/>
          </p:nvSpPr>
          <p:spPr>
            <a:xfrm>
              <a:off x="2224804" y="8562632"/>
              <a:ext cx="635" cy="1905"/>
            </a:xfrm>
            <a:custGeom>
              <a:avLst/>
              <a:gdLst/>
              <a:ahLst/>
              <a:cxnLst/>
              <a:rect l="l" t="t" r="r" b="b"/>
              <a:pathLst>
                <a:path w="635" h="1904">
                  <a:moveTo>
                    <a:pt x="0" y="0"/>
                  </a:moveTo>
                  <a:lnTo>
                    <a:pt x="0" y="1714"/>
                  </a:lnTo>
                </a:path>
                <a:path w="635" h="1904">
                  <a:moveTo>
                    <a:pt x="0" y="0"/>
                  </a:moveTo>
                  <a:lnTo>
                    <a:pt x="241" y="863"/>
                  </a:lnTo>
                  <a:lnTo>
                    <a:pt x="0" y="1714"/>
                  </a:lnTo>
                </a:path>
              </a:pathLst>
            </a:custGeom>
            <a:ln w="3175">
              <a:solidFill>
                <a:srgbClr val="565658"/>
              </a:solidFill>
            </a:ln>
          </p:spPr>
          <p:txBody>
            <a:bodyPr wrap="square" lIns="0" tIns="0" rIns="0" bIns="0" rtlCol="0"/>
            <a:lstStyle/>
            <a:p/>
          </p:txBody>
        </p:sp>
        <p:sp>
          <p:nvSpPr>
            <p:cNvPr id="5443" name="object 5443" descr=""/>
            <p:cNvSpPr/>
            <p:nvPr/>
          </p:nvSpPr>
          <p:spPr>
            <a:xfrm>
              <a:off x="2221574" y="8562641"/>
              <a:ext cx="635" cy="1905"/>
            </a:xfrm>
            <a:custGeom>
              <a:avLst/>
              <a:gdLst/>
              <a:ahLst/>
              <a:cxnLst/>
              <a:rect l="l" t="t" r="r" b="b"/>
              <a:pathLst>
                <a:path w="635" h="1904">
                  <a:moveTo>
                    <a:pt x="254" y="1714"/>
                  </a:moveTo>
                  <a:lnTo>
                    <a:pt x="0" y="850"/>
                  </a:lnTo>
                  <a:lnTo>
                    <a:pt x="254" y="0"/>
                  </a:lnTo>
                </a:path>
              </a:pathLst>
            </a:custGeom>
            <a:ln w="3175">
              <a:solidFill>
                <a:srgbClr val="565658"/>
              </a:solidFill>
            </a:ln>
          </p:spPr>
          <p:txBody>
            <a:bodyPr wrap="square" lIns="0" tIns="0" rIns="0" bIns="0" rtlCol="0"/>
            <a:lstStyle/>
            <a:p/>
          </p:txBody>
        </p:sp>
        <p:sp>
          <p:nvSpPr>
            <p:cNvPr id="5444" name="object 5444" descr=""/>
            <p:cNvSpPr/>
            <p:nvPr/>
          </p:nvSpPr>
          <p:spPr>
            <a:xfrm>
              <a:off x="2221828" y="8562632"/>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445" name="object 5445" descr=""/>
            <p:cNvSpPr/>
            <p:nvPr/>
          </p:nvSpPr>
          <p:spPr>
            <a:xfrm>
              <a:off x="2220053" y="8560230"/>
              <a:ext cx="6985" cy="6985"/>
            </a:xfrm>
            <a:custGeom>
              <a:avLst/>
              <a:gdLst/>
              <a:ahLst/>
              <a:cxnLst/>
              <a:rect l="l" t="t" r="r" b="b"/>
              <a:pathLst>
                <a:path w="6985" h="6984">
                  <a:moveTo>
                    <a:pt x="0" y="3263"/>
                  </a:moveTo>
                  <a:lnTo>
                    <a:pt x="939" y="965"/>
                  </a:lnTo>
                  <a:lnTo>
                    <a:pt x="3263" y="0"/>
                  </a:lnTo>
                  <a:lnTo>
                    <a:pt x="5562" y="965"/>
                  </a:lnTo>
                  <a:lnTo>
                    <a:pt x="6527" y="3263"/>
                  </a:lnTo>
                  <a:lnTo>
                    <a:pt x="5562" y="5562"/>
                  </a:lnTo>
                  <a:lnTo>
                    <a:pt x="3263" y="6540"/>
                  </a:lnTo>
                  <a:lnTo>
                    <a:pt x="939" y="5562"/>
                  </a:lnTo>
                  <a:lnTo>
                    <a:pt x="0" y="3263"/>
                  </a:lnTo>
                </a:path>
              </a:pathLst>
            </a:custGeom>
            <a:ln w="3175">
              <a:solidFill>
                <a:srgbClr val="565658"/>
              </a:solidFill>
            </a:ln>
          </p:spPr>
          <p:txBody>
            <a:bodyPr wrap="square" lIns="0" tIns="0" rIns="0" bIns="0" rtlCol="0"/>
            <a:lstStyle/>
            <a:p/>
          </p:txBody>
        </p:sp>
        <p:sp>
          <p:nvSpPr>
            <p:cNvPr id="5446" name="object 5446" descr=""/>
            <p:cNvSpPr/>
            <p:nvPr/>
          </p:nvSpPr>
          <p:spPr>
            <a:xfrm>
              <a:off x="2220414" y="8560598"/>
              <a:ext cx="6350" cy="6350"/>
            </a:xfrm>
            <a:custGeom>
              <a:avLst/>
              <a:gdLst/>
              <a:ahLst/>
              <a:cxnLst/>
              <a:rect l="l" t="t" r="r" b="b"/>
              <a:pathLst>
                <a:path w="6350" h="6350">
                  <a:moveTo>
                    <a:pt x="0" y="2895"/>
                  </a:moveTo>
                  <a:lnTo>
                    <a:pt x="838" y="4965"/>
                  </a:lnTo>
                  <a:lnTo>
                    <a:pt x="2895" y="5803"/>
                  </a:lnTo>
                  <a:lnTo>
                    <a:pt x="4978" y="4965"/>
                  </a:lnTo>
                  <a:lnTo>
                    <a:pt x="5803" y="2895"/>
                  </a:lnTo>
                  <a:lnTo>
                    <a:pt x="4978" y="838"/>
                  </a:lnTo>
                  <a:lnTo>
                    <a:pt x="2895" y="0"/>
                  </a:lnTo>
                  <a:lnTo>
                    <a:pt x="838" y="838"/>
                  </a:lnTo>
                  <a:lnTo>
                    <a:pt x="0" y="2895"/>
                  </a:lnTo>
                </a:path>
              </a:pathLst>
            </a:custGeom>
            <a:ln w="3175">
              <a:solidFill>
                <a:srgbClr val="565658"/>
              </a:solidFill>
            </a:ln>
          </p:spPr>
          <p:txBody>
            <a:bodyPr wrap="square" lIns="0" tIns="0" rIns="0" bIns="0" rtlCol="0"/>
            <a:lstStyle/>
            <a:p/>
          </p:txBody>
        </p:sp>
        <p:sp>
          <p:nvSpPr>
            <p:cNvPr id="5447" name="object 5447" descr=""/>
            <p:cNvSpPr/>
            <p:nvPr/>
          </p:nvSpPr>
          <p:spPr>
            <a:xfrm>
              <a:off x="2221828" y="8563494"/>
              <a:ext cx="1270" cy="1905"/>
            </a:xfrm>
            <a:custGeom>
              <a:avLst/>
              <a:gdLst/>
              <a:ahLst/>
              <a:cxnLst/>
              <a:rect l="l" t="t" r="r" b="b"/>
              <a:pathLst>
                <a:path w="1269" h="1904">
                  <a:moveTo>
                    <a:pt x="0" y="0"/>
                  </a:moveTo>
                  <a:lnTo>
                    <a:pt x="431" y="1054"/>
                  </a:lnTo>
                  <a:lnTo>
                    <a:pt x="749" y="1282"/>
                  </a:lnTo>
                </a:path>
              </a:pathLst>
            </a:custGeom>
            <a:ln w="3175">
              <a:solidFill>
                <a:srgbClr val="565658"/>
              </a:solidFill>
            </a:ln>
          </p:spPr>
          <p:txBody>
            <a:bodyPr wrap="square" lIns="0" tIns="0" rIns="0" bIns="0" rtlCol="0"/>
            <a:lstStyle/>
            <a:p/>
          </p:txBody>
        </p:sp>
        <p:sp>
          <p:nvSpPr>
            <p:cNvPr id="5448" name="object 5448" descr=""/>
            <p:cNvSpPr/>
            <p:nvPr/>
          </p:nvSpPr>
          <p:spPr>
            <a:xfrm>
              <a:off x="2222572" y="8564777"/>
              <a:ext cx="1905" cy="635"/>
            </a:xfrm>
            <a:custGeom>
              <a:avLst/>
              <a:gdLst/>
              <a:ahLst/>
              <a:cxnLst/>
              <a:rect l="l" t="t" r="r" b="b"/>
              <a:pathLst>
                <a:path w="1905" h="634">
                  <a:moveTo>
                    <a:pt x="0" y="0"/>
                  </a:moveTo>
                  <a:lnTo>
                    <a:pt x="749" y="215"/>
                  </a:lnTo>
                  <a:lnTo>
                    <a:pt x="1485" y="0"/>
                  </a:lnTo>
                </a:path>
              </a:pathLst>
            </a:custGeom>
            <a:ln w="3175">
              <a:solidFill>
                <a:srgbClr val="565658"/>
              </a:solidFill>
            </a:ln>
          </p:spPr>
          <p:txBody>
            <a:bodyPr wrap="square" lIns="0" tIns="0" rIns="0" bIns="0" rtlCol="0"/>
            <a:lstStyle/>
            <a:p/>
          </p:txBody>
        </p:sp>
        <p:sp>
          <p:nvSpPr>
            <p:cNvPr id="5449" name="object 5449" descr=""/>
            <p:cNvSpPr/>
            <p:nvPr/>
          </p:nvSpPr>
          <p:spPr>
            <a:xfrm>
              <a:off x="2221828" y="8562224"/>
              <a:ext cx="1270" cy="1270"/>
            </a:xfrm>
            <a:custGeom>
              <a:avLst/>
              <a:gdLst/>
              <a:ahLst/>
              <a:cxnLst/>
              <a:rect l="l" t="t" r="r" b="b"/>
              <a:pathLst>
                <a:path w="1269" h="1270">
                  <a:moveTo>
                    <a:pt x="0" y="1269"/>
                  </a:moveTo>
                  <a:lnTo>
                    <a:pt x="431" y="228"/>
                  </a:lnTo>
                  <a:lnTo>
                    <a:pt x="749" y="0"/>
                  </a:lnTo>
                </a:path>
              </a:pathLst>
            </a:custGeom>
            <a:ln w="3175">
              <a:solidFill>
                <a:srgbClr val="565658"/>
              </a:solidFill>
            </a:ln>
          </p:spPr>
          <p:txBody>
            <a:bodyPr wrap="square" lIns="0" tIns="0" rIns="0" bIns="0" rtlCol="0"/>
            <a:lstStyle/>
            <a:p/>
          </p:txBody>
        </p:sp>
        <p:sp>
          <p:nvSpPr>
            <p:cNvPr id="5450" name="object 5450" descr=""/>
            <p:cNvSpPr/>
            <p:nvPr/>
          </p:nvSpPr>
          <p:spPr>
            <a:xfrm>
              <a:off x="2224055" y="8562224"/>
              <a:ext cx="1270" cy="1270"/>
            </a:xfrm>
            <a:custGeom>
              <a:avLst/>
              <a:gdLst/>
              <a:ahLst/>
              <a:cxnLst/>
              <a:rect l="l" t="t" r="r" b="b"/>
              <a:pathLst>
                <a:path w="1269" h="1270">
                  <a:moveTo>
                    <a:pt x="749" y="1269"/>
                  </a:moveTo>
                  <a:lnTo>
                    <a:pt x="317" y="228"/>
                  </a:lnTo>
                  <a:lnTo>
                    <a:pt x="0" y="0"/>
                  </a:lnTo>
                </a:path>
              </a:pathLst>
            </a:custGeom>
            <a:ln w="3175">
              <a:solidFill>
                <a:srgbClr val="565658"/>
              </a:solidFill>
            </a:ln>
          </p:spPr>
          <p:txBody>
            <a:bodyPr wrap="square" lIns="0" tIns="0" rIns="0" bIns="0" rtlCol="0"/>
            <a:lstStyle/>
            <a:p/>
          </p:txBody>
        </p:sp>
        <p:sp>
          <p:nvSpPr>
            <p:cNvPr id="5451" name="object 5451" descr=""/>
            <p:cNvSpPr/>
            <p:nvPr/>
          </p:nvSpPr>
          <p:spPr>
            <a:xfrm>
              <a:off x="2224060" y="8563507"/>
              <a:ext cx="1270" cy="1270"/>
            </a:xfrm>
            <a:custGeom>
              <a:avLst/>
              <a:gdLst/>
              <a:ahLst/>
              <a:cxnLst/>
              <a:rect l="l" t="t" r="r" b="b"/>
              <a:pathLst>
                <a:path w="1269" h="1270">
                  <a:moveTo>
                    <a:pt x="0" y="1269"/>
                  </a:moveTo>
                  <a:lnTo>
                    <a:pt x="304" y="1028"/>
                  </a:lnTo>
                  <a:lnTo>
                    <a:pt x="749" y="0"/>
                  </a:lnTo>
                </a:path>
              </a:pathLst>
            </a:custGeom>
            <a:ln w="3175">
              <a:solidFill>
                <a:srgbClr val="565658"/>
              </a:solidFill>
            </a:ln>
          </p:spPr>
          <p:txBody>
            <a:bodyPr wrap="square" lIns="0" tIns="0" rIns="0" bIns="0" rtlCol="0"/>
            <a:lstStyle/>
            <a:p/>
          </p:txBody>
        </p:sp>
        <p:sp>
          <p:nvSpPr>
            <p:cNvPr id="5452" name="object 5452" descr=""/>
            <p:cNvSpPr/>
            <p:nvPr/>
          </p:nvSpPr>
          <p:spPr>
            <a:xfrm>
              <a:off x="2222562" y="8561994"/>
              <a:ext cx="1905" cy="635"/>
            </a:xfrm>
            <a:custGeom>
              <a:avLst/>
              <a:gdLst/>
              <a:ahLst/>
              <a:cxnLst/>
              <a:rect l="l" t="t" r="r" b="b"/>
              <a:pathLst>
                <a:path w="1905" h="634">
                  <a:moveTo>
                    <a:pt x="1498" y="215"/>
                  </a:moveTo>
                  <a:lnTo>
                    <a:pt x="749" y="0"/>
                  </a:lnTo>
                  <a:lnTo>
                    <a:pt x="0" y="215"/>
                  </a:lnTo>
                </a:path>
              </a:pathLst>
            </a:custGeom>
            <a:ln w="3175">
              <a:solidFill>
                <a:srgbClr val="565658"/>
              </a:solidFill>
            </a:ln>
          </p:spPr>
          <p:txBody>
            <a:bodyPr wrap="square" lIns="0" tIns="0" rIns="0" bIns="0" rtlCol="0"/>
            <a:lstStyle/>
            <a:p/>
          </p:txBody>
        </p:sp>
        <p:sp>
          <p:nvSpPr>
            <p:cNvPr id="5453" name="object 5453" descr=""/>
            <p:cNvSpPr/>
            <p:nvPr/>
          </p:nvSpPr>
          <p:spPr>
            <a:xfrm>
              <a:off x="2056951" y="8829042"/>
              <a:ext cx="1270" cy="635"/>
            </a:xfrm>
            <a:custGeom>
              <a:avLst/>
              <a:gdLst/>
              <a:ahLst/>
              <a:cxnLst/>
              <a:rect l="l" t="t" r="r" b="b"/>
              <a:pathLst>
                <a:path w="1269" h="634">
                  <a:moveTo>
                    <a:pt x="0" y="190"/>
                  </a:moveTo>
                  <a:lnTo>
                    <a:pt x="266" y="177"/>
                  </a:lnTo>
                  <a:lnTo>
                    <a:pt x="1041" y="0"/>
                  </a:lnTo>
                </a:path>
              </a:pathLst>
            </a:custGeom>
            <a:ln w="3175">
              <a:solidFill>
                <a:srgbClr val="565658"/>
              </a:solidFill>
            </a:ln>
          </p:spPr>
          <p:txBody>
            <a:bodyPr wrap="square" lIns="0" tIns="0" rIns="0" bIns="0" rtlCol="0"/>
            <a:lstStyle/>
            <a:p/>
          </p:txBody>
        </p:sp>
        <p:sp>
          <p:nvSpPr>
            <p:cNvPr id="5454" name="object 5454" descr=""/>
            <p:cNvSpPr/>
            <p:nvPr/>
          </p:nvSpPr>
          <p:spPr>
            <a:xfrm>
              <a:off x="2055707" y="8828288"/>
              <a:ext cx="2540" cy="635"/>
            </a:xfrm>
            <a:custGeom>
              <a:avLst/>
              <a:gdLst/>
              <a:ahLst/>
              <a:cxnLst/>
              <a:rect l="l" t="t" r="r" b="b"/>
              <a:pathLst>
                <a:path w="2539" h="634">
                  <a:moveTo>
                    <a:pt x="2298" y="76"/>
                  </a:moveTo>
                  <a:lnTo>
                    <a:pt x="1511" y="241"/>
                  </a:lnTo>
                  <a:lnTo>
                    <a:pt x="762" y="203"/>
                  </a:lnTo>
                  <a:lnTo>
                    <a:pt x="0" y="0"/>
                  </a:lnTo>
                </a:path>
              </a:pathLst>
            </a:custGeom>
            <a:ln w="3175">
              <a:solidFill>
                <a:srgbClr val="565658"/>
              </a:solidFill>
            </a:ln>
          </p:spPr>
          <p:txBody>
            <a:bodyPr wrap="square" lIns="0" tIns="0" rIns="0" bIns="0" rtlCol="0"/>
            <a:lstStyle/>
            <a:p/>
          </p:txBody>
        </p:sp>
        <p:sp>
          <p:nvSpPr>
            <p:cNvPr id="5455" name="object 5455" descr=""/>
            <p:cNvSpPr/>
            <p:nvPr/>
          </p:nvSpPr>
          <p:spPr>
            <a:xfrm>
              <a:off x="2205732" y="8653545"/>
              <a:ext cx="1905" cy="1270"/>
            </a:xfrm>
            <a:custGeom>
              <a:avLst/>
              <a:gdLst/>
              <a:ahLst/>
              <a:cxnLst/>
              <a:rect l="l" t="t" r="r" b="b"/>
              <a:pathLst>
                <a:path w="1905" h="1270">
                  <a:moveTo>
                    <a:pt x="1498" y="863"/>
                  </a:moveTo>
                  <a:lnTo>
                    <a:pt x="634" y="609"/>
                  </a:lnTo>
                  <a:lnTo>
                    <a:pt x="0" y="0"/>
                  </a:lnTo>
                </a:path>
                <a:path w="1905" h="1270">
                  <a:moveTo>
                    <a:pt x="1498" y="863"/>
                  </a:moveTo>
                  <a:lnTo>
                    <a:pt x="0" y="0"/>
                  </a:lnTo>
                </a:path>
              </a:pathLst>
            </a:custGeom>
            <a:ln w="3175">
              <a:solidFill>
                <a:srgbClr val="565658"/>
              </a:solidFill>
            </a:ln>
          </p:spPr>
          <p:txBody>
            <a:bodyPr wrap="square" lIns="0" tIns="0" rIns="0" bIns="0" rtlCol="0"/>
            <a:lstStyle/>
            <a:p/>
          </p:txBody>
        </p:sp>
        <p:sp>
          <p:nvSpPr>
            <p:cNvPr id="5456" name="object 5456" descr=""/>
            <p:cNvSpPr/>
            <p:nvPr/>
          </p:nvSpPr>
          <p:spPr>
            <a:xfrm>
              <a:off x="2207220" y="8653547"/>
              <a:ext cx="1905" cy="1270"/>
            </a:xfrm>
            <a:custGeom>
              <a:avLst/>
              <a:gdLst/>
              <a:ahLst/>
              <a:cxnLst/>
              <a:rect l="l" t="t" r="r" b="b"/>
              <a:pathLst>
                <a:path w="1905" h="1270">
                  <a:moveTo>
                    <a:pt x="1498" y="0"/>
                  </a:moveTo>
                  <a:lnTo>
                    <a:pt x="850" y="635"/>
                  </a:lnTo>
                  <a:lnTo>
                    <a:pt x="0" y="863"/>
                  </a:lnTo>
                </a:path>
                <a:path w="1905" h="1270">
                  <a:moveTo>
                    <a:pt x="1498" y="0"/>
                  </a:moveTo>
                  <a:lnTo>
                    <a:pt x="0" y="863"/>
                  </a:lnTo>
                </a:path>
              </a:pathLst>
            </a:custGeom>
            <a:ln w="3175">
              <a:solidFill>
                <a:srgbClr val="565658"/>
              </a:solidFill>
            </a:ln>
          </p:spPr>
          <p:txBody>
            <a:bodyPr wrap="square" lIns="0" tIns="0" rIns="0" bIns="0" rtlCol="0"/>
            <a:lstStyle/>
            <a:p/>
          </p:txBody>
        </p:sp>
        <p:sp>
          <p:nvSpPr>
            <p:cNvPr id="5457" name="object 5457" descr=""/>
            <p:cNvSpPr/>
            <p:nvPr/>
          </p:nvSpPr>
          <p:spPr>
            <a:xfrm>
              <a:off x="2207230" y="8650968"/>
              <a:ext cx="1905" cy="1270"/>
            </a:xfrm>
            <a:custGeom>
              <a:avLst/>
              <a:gdLst/>
              <a:ahLst/>
              <a:cxnLst/>
              <a:rect l="l" t="t" r="r" b="b"/>
              <a:pathLst>
                <a:path w="1905" h="1270">
                  <a:moveTo>
                    <a:pt x="0" y="0"/>
                  </a:moveTo>
                  <a:lnTo>
                    <a:pt x="850" y="254"/>
                  </a:lnTo>
                  <a:lnTo>
                    <a:pt x="1498" y="863"/>
                  </a:lnTo>
                </a:path>
                <a:path w="1905" h="1270">
                  <a:moveTo>
                    <a:pt x="0" y="0"/>
                  </a:moveTo>
                  <a:lnTo>
                    <a:pt x="1498" y="863"/>
                  </a:lnTo>
                </a:path>
              </a:pathLst>
            </a:custGeom>
            <a:ln w="3175">
              <a:solidFill>
                <a:srgbClr val="565658"/>
              </a:solidFill>
            </a:ln>
          </p:spPr>
          <p:txBody>
            <a:bodyPr wrap="square" lIns="0" tIns="0" rIns="0" bIns="0" rtlCol="0"/>
            <a:lstStyle/>
            <a:p/>
          </p:txBody>
        </p:sp>
        <p:sp>
          <p:nvSpPr>
            <p:cNvPr id="5458" name="object 5458" descr=""/>
            <p:cNvSpPr/>
            <p:nvPr/>
          </p:nvSpPr>
          <p:spPr>
            <a:xfrm>
              <a:off x="2205729" y="8650978"/>
              <a:ext cx="1905" cy="1270"/>
            </a:xfrm>
            <a:custGeom>
              <a:avLst/>
              <a:gdLst/>
              <a:ahLst/>
              <a:cxnLst/>
              <a:rect l="l" t="t" r="r" b="b"/>
              <a:pathLst>
                <a:path w="1905" h="1270">
                  <a:moveTo>
                    <a:pt x="0" y="850"/>
                  </a:moveTo>
                  <a:lnTo>
                    <a:pt x="635" y="215"/>
                  </a:lnTo>
                  <a:lnTo>
                    <a:pt x="1498" y="0"/>
                  </a:lnTo>
                </a:path>
                <a:path w="1905" h="1270">
                  <a:moveTo>
                    <a:pt x="0" y="850"/>
                  </a:moveTo>
                  <a:lnTo>
                    <a:pt x="1498" y="0"/>
                  </a:lnTo>
                </a:path>
              </a:pathLst>
            </a:custGeom>
            <a:ln w="3175">
              <a:solidFill>
                <a:srgbClr val="565658"/>
              </a:solidFill>
            </a:ln>
          </p:spPr>
          <p:txBody>
            <a:bodyPr wrap="square" lIns="0" tIns="0" rIns="0" bIns="0" rtlCol="0"/>
            <a:lstStyle/>
            <a:p/>
          </p:txBody>
        </p:sp>
        <p:sp>
          <p:nvSpPr>
            <p:cNvPr id="5459" name="object 5459" descr=""/>
            <p:cNvSpPr/>
            <p:nvPr/>
          </p:nvSpPr>
          <p:spPr>
            <a:xfrm>
              <a:off x="2208719" y="8651829"/>
              <a:ext cx="635" cy="1905"/>
            </a:xfrm>
            <a:custGeom>
              <a:avLst/>
              <a:gdLst/>
              <a:ahLst/>
              <a:cxnLst/>
              <a:rect l="l" t="t" r="r" b="b"/>
              <a:pathLst>
                <a:path w="635" h="1904">
                  <a:moveTo>
                    <a:pt x="0" y="0"/>
                  </a:moveTo>
                  <a:lnTo>
                    <a:pt x="0" y="1714"/>
                  </a:lnTo>
                </a:path>
                <a:path w="635" h="1904">
                  <a:moveTo>
                    <a:pt x="0" y="0"/>
                  </a:moveTo>
                  <a:lnTo>
                    <a:pt x="241" y="863"/>
                  </a:lnTo>
                  <a:lnTo>
                    <a:pt x="0" y="1714"/>
                  </a:lnTo>
                </a:path>
              </a:pathLst>
            </a:custGeom>
            <a:ln w="3175">
              <a:solidFill>
                <a:srgbClr val="565658"/>
              </a:solidFill>
            </a:ln>
          </p:spPr>
          <p:txBody>
            <a:bodyPr wrap="square" lIns="0" tIns="0" rIns="0" bIns="0" rtlCol="0"/>
            <a:lstStyle/>
            <a:p/>
          </p:txBody>
        </p:sp>
        <p:sp>
          <p:nvSpPr>
            <p:cNvPr id="5460" name="object 5460" descr=""/>
            <p:cNvSpPr/>
            <p:nvPr/>
          </p:nvSpPr>
          <p:spPr>
            <a:xfrm>
              <a:off x="2205488" y="8651833"/>
              <a:ext cx="635" cy="1905"/>
            </a:xfrm>
            <a:custGeom>
              <a:avLst/>
              <a:gdLst/>
              <a:ahLst/>
              <a:cxnLst/>
              <a:rect l="l" t="t" r="r" b="b"/>
              <a:pathLst>
                <a:path w="635" h="1904">
                  <a:moveTo>
                    <a:pt x="241" y="1714"/>
                  </a:moveTo>
                  <a:lnTo>
                    <a:pt x="0" y="876"/>
                  </a:lnTo>
                  <a:lnTo>
                    <a:pt x="241" y="0"/>
                  </a:lnTo>
                </a:path>
              </a:pathLst>
            </a:custGeom>
            <a:ln w="3175">
              <a:solidFill>
                <a:srgbClr val="565658"/>
              </a:solidFill>
            </a:ln>
          </p:spPr>
          <p:txBody>
            <a:bodyPr wrap="square" lIns="0" tIns="0" rIns="0" bIns="0" rtlCol="0"/>
            <a:lstStyle/>
            <a:p/>
          </p:txBody>
        </p:sp>
        <p:sp>
          <p:nvSpPr>
            <p:cNvPr id="5461" name="object 5461" descr=""/>
            <p:cNvSpPr/>
            <p:nvPr/>
          </p:nvSpPr>
          <p:spPr>
            <a:xfrm>
              <a:off x="2205729" y="865182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462" name="object 5462" descr=""/>
            <p:cNvSpPr/>
            <p:nvPr/>
          </p:nvSpPr>
          <p:spPr>
            <a:xfrm>
              <a:off x="2203956" y="8649427"/>
              <a:ext cx="6985" cy="6985"/>
            </a:xfrm>
            <a:custGeom>
              <a:avLst/>
              <a:gdLst/>
              <a:ahLst/>
              <a:cxnLst/>
              <a:rect l="l" t="t" r="r" b="b"/>
              <a:pathLst>
                <a:path w="6985" h="6984">
                  <a:moveTo>
                    <a:pt x="0" y="3263"/>
                  </a:moveTo>
                  <a:lnTo>
                    <a:pt x="965" y="952"/>
                  </a:lnTo>
                  <a:lnTo>
                    <a:pt x="3276" y="0"/>
                  </a:lnTo>
                  <a:lnTo>
                    <a:pt x="5588" y="952"/>
                  </a:lnTo>
                  <a:lnTo>
                    <a:pt x="6540" y="3263"/>
                  </a:lnTo>
                  <a:lnTo>
                    <a:pt x="5588" y="5562"/>
                  </a:lnTo>
                  <a:lnTo>
                    <a:pt x="3276" y="6527"/>
                  </a:lnTo>
                  <a:lnTo>
                    <a:pt x="965" y="5562"/>
                  </a:lnTo>
                  <a:lnTo>
                    <a:pt x="0" y="3263"/>
                  </a:lnTo>
                </a:path>
              </a:pathLst>
            </a:custGeom>
            <a:ln w="3175">
              <a:solidFill>
                <a:srgbClr val="565658"/>
              </a:solidFill>
            </a:ln>
          </p:spPr>
          <p:txBody>
            <a:bodyPr wrap="square" lIns="0" tIns="0" rIns="0" bIns="0" rtlCol="0"/>
            <a:lstStyle/>
            <a:p/>
          </p:txBody>
        </p:sp>
        <p:sp>
          <p:nvSpPr>
            <p:cNvPr id="5463" name="object 5463" descr=""/>
            <p:cNvSpPr/>
            <p:nvPr/>
          </p:nvSpPr>
          <p:spPr>
            <a:xfrm>
              <a:off x="2204328" y="8649783"/>
              <a:ext cx="6350" cy="6350"/>
            </a:xfrm>
            <a:custGeom>
              <a:avLst/>
              <a:gdLst/>
              <a:ahLst/>
              <a:cxnLst/>
              <a:rect l="l" t="t" r="r" b="b"/>
              <a:pathLst>
                <a:path w="6350" h="6350">
                  <a:moveTo>
                    <a:pt x="0" y="2908"/>
                  </a:moveTo>
                  <a:lnTo>
                    <a:pt x="838" y="4978"/>
                  </a:lnTo>
                  <a:lnTo>
                    <a:pt x="2895" y="5816"/>
                  </a:lnTo>
                  <a:lnTo>
                    <a:pt x="4978" y="4978"/>
                  </a:lnTo>
                  <a:lnTo>
                    <a:pt x="5803" y="2908"/>
                  </a:lnTo>
                  <a:lnTo>
                    <a:pt x="4978" y="838"/>
                  </a:lnTo>
                  <a:lnTo>
                    <a:pt x="2895" y="0"/>
                  </a:lnTo>
                  <a:lnTo>
                    <a:pt x="838" y="838"/>
                  </a:lnTo>
                  <a:lnTo>
                    <a:pt x="0" y="2908"/>
                  </a:lnTo>
                </a:path>
              </a:pathLst>
            </a:custGeom>
            <a:ln w="3175">
              <a:solidFill>
                <a:srgbClr val="565658"/>
              </a:solidFill>
            </a:ln>
          </p:spPr>
          <p:txBody>
            <a:bodyPr wrap="square" lIns="0" tIns="0" rIns="0" bIns="0" rtlCol="0"/>
            <a:lstStyle/>
            <a:p/>
          </p:txBody>
        </p:sp>
        <p:sp>
          <p:nvSpPr>
            <p:cNvPr id="5464" name="object 5464" descr=""/>
            <p:cNvSpPr/>
            <p:nvPr/>
          </p:nvSpPr>
          <p:spPr>
            <a:xfrm>
              <a:off x="2205729" y="8651409"/>
              <a:ext cx="1270" cy="1905"/>
            </a:xfrm>
            <a:custGeom>
              <a:avLst/>
              <a:gdLst/>
              <a:ahLst/>
              <a:cxnLst/>
              <a:rect l="l" t="t" r="r" b="b"/>
              <a:pathLst>
                <a:path w="1269" h="1904">
                  <a:moveTo>
                    <a:pt x="0" y="1282"/>
                  </a:moveTo>
                  <a:lnTo>
                    <a:pt x="444" y="228"/>
                  </a:lnTo>
                  <a:lnTo>
                    <a:pt x="762" y="0"/>
                  </a:lnTo>
                </a:path>
              </a:pathLst>
            </a:custGeom>
            <a:ln w="3175">
              <a:solidFill>
                <a:srgbClr val="565658"/>
              </a:solidFill>
            </a:ln>
          </p:spPr>
          <p:txBody>
            <a:bodyPr wrap="square" lIns="0" tIns="0" rIns="0" bIns="0" rtlCol="0"/>
            <a:lstStyle/>
            <a:p/>
          </p:txBody>
        </p:sp>
        <p:sp>
          <p:nvSpPr>
            <p:cNvPr id="5465" name="object 5465" descr=""/>
            <p:cNvSpPr/>
            <p:nvPr/>
          </p:nvSpPr>
          <p:spPr>
            <a:xfrm>
              <a:off x="2207969" y="8651409"/>
              <a:ext cx="1270" cy="1905"/>
            </a:xfrm>
            <a:custGeom>
              <a:avLst/>
              <a:gdLst/>
              <a:ahLst/>
              <a:cxnLst/>
              <a:rect l="l" t="t" r="r" b="b"/>
              <a:pathLst>
                <a:path w="1269" h="1904">
                  <a:moveTo>
                    <a:pt x="749" y="1282"/>
                  </a:moveTo>
                  <a:lnTo>
                    <a:pt x="317" y="228"/>
                  </a:lnTo>
                  <a:lnTo>
                    <a:pt x="0" y="0"/>
                  </a:lnTo>
                </a:path>
              </a:pathLst>
            </a:custGeom>
            <a:ln w="3175">
              <a:solidFill>
                <a:srgbClr val="565658"/>
              </a:solidFill>
            </a:ln>
          </p:spPr>
          <p:txBody>
            <a:bodyPr wrap="square" lIns="0" tIns="0" rIns="0" bIns="0" rtlCol="0"/>
            <a:lstStyle/>
            <a:p/>
          </p:txBody>
        </p:sp>
        <p:sp>
          <p:nvSpPr>
            <p:cNvPr id="5466" name="object 5466" descr=""/>
            <p:cNvSpPr/>
            <p:nvPr/>
          </p:nvSpPr>
          <p:spPr>
            <a:xfrm>
              <a:off x="2206476" y="8651191"/>
              <a:ext cx="1905" cy="635"/>
            </a:xfrm>
            <a:custGeom>
              <a:avLst/>
              <a:gdLst/>
              <a:ahLst/>
              <a:cxnLst/>
              <a:rect l="l" t="t" r="r" b="b"/>
              <a:pathLst>
                <a:path w="1905" h="634">
                  <a:moveTo>
                    <a:pt x="1498" y="215"/>
                  </a:moveTo>
                  <a:lnTo>
                    <a:pt x="749" y="0"/>
                  </a:lnTo>
                  <a:lnTo>
                    <a:pt x="0" y="215"/>
                  </a:lnTo>
                </a:path>
              </a:pathLst>
            </a:custGeom>
            <a:ln w="3175">
              <a:solidFill>
                <a:srgbClr val="565658"/>
              </a:solidFill>
            </a:ln>
          </p:spPr>
          <p:txBody>
            <a:bodyPr wrap="square" lIns="0" tIns="0" rIns="0" bIns="0" rtlCol="0"/>
            <a:lstStyle/>
            <a:p/>
          </p:txBody>
        </p:sp>
        <p:sp>
          <p:nvSpPr>
            <p:cNvPr id="5467" name="object 5467" descr=""/>
            <p:cNvSpPr/>
            <p:nvPr/>
          </p:nvSpPr>
          <p:spPr>
            <a:xfrm>
              <a:off x="2206473" y="8653975"/>
              <a:ext cx="1905" cy="635"/>
            </a:xfrm>
            <a:custGeom>
              <a:avLst/>
              <a:gdLst/>
              <a:ahLst/>
              <a:cxnLst/>
              <a:rect l="l" t="t" r="r" b="b"/>
              <a:pathLst>
                <a:path w="1905" h="634">
                  <a:moveTo>
                    <a:pt x="0" y="0"/>
                  </a:moveTo>
                  <a:lnTo>
                    <a:pt x="762" y="215"/>
                  </a:lnTo>
                  <a:lnTo>
                    <a:pt x="1498" y="0"/>
                  </a:lnTo>
                </a:path>
              </a:pathLst>
            </a:custGeom>
            <a:ln w="3175">
              <a:solidFill>
                <a:srgbClr val="565658"/>
              </a:solidFill>
            </a:ln>
          </p:spPr>
          <p:txBody>
            <a:bodyPr wrap="square" lIns="0" tIns="0" rIns="0" bIns="0" rtlCol="0"/>
            <a:lstStyle/>
            <a:p/>
          </p:txBody>
        </p:sp>
        <p:sp>
          <p:nvSpPr>
            <p:cNvPr id="5468" name="object 5468" descr=""/>
            <p:cNvSpPr/>
            <p:nvPr/>
          </p:nvSpPr>
          <p:spPr>
            <a:xfrm>
              <a:off x="2205729" y="8652691"/>
              <a:ext cx="1270" cy="1905"/>
            </a:xfrm>
            <a:custGeom>
              <a:avLst/>
              <a:gdLst/>
              <a:ahLst/>
              <a:cxnLst/>
              <a:rect l="l" t="t" r="r" b="b"/>
              <a:pathLst>
                <a:path w="1269" h="1904">
                  <a:moveTo>
                    <a:pt x="0" y="0"/>
                  </a:moveTo>
                  <a:lnTo>
                    <a:pt x="444" y="1041"/>
                  </a:lnTo>
                  <a:lnTo>
                    <a:pt x="762" y="1282"/>
                  </a:lnTo>
                </a:path>
              </a:pathLst>
            </a:custGeom>
            <a:ln w="3175">
              <a:solidFill>
                <a:srgbClr val="565658"/>
              </a:solidFill>
            </a:ln>
          </p:spPr>
          <p:txBody>
            <a:bodyPr wrap="square" lIns="0" tIns="0" rIns="0" bIns="0" rtlCol="0"/>
            <a:lstStyle/>
            <a:p/>
          </p:txBody>
        </p:sp>
        <p:sp>
          <p:nvSpPr>
            <p:cNvPr id="5469" name="object 5469" descr=""/>
            <p:cNvSpPr/>
            <p:nvPr/>
          </p:nvSpPr>
          <p:spPr>
            <a:xfrm>
              <a:off x="2604329" y="7921635"/>
              <a:ext cx="0" cy="1905"/>
            </a:xfrm>
            <a:custGeom>
              <a:avLst/>
              <a:gdLst/>
              <a:ahLst/>
              <a:cxnLst/>
              <a:rect l="l" t="t" r="r" b="b"/>
              <a:pathLst>
                <a:path w="0" h="1904">
                  <a:moveTo>
                    <a:pt x="0" y="0"/>
                  </a:moveTo>
                  <a:lnTo>
                    <a:pt x="0" y="1765"/>
                  </a:lnTo>
                </a:path>
              </a:pathLst>
            </a:custGeom>
            <a:ln w="3175">
              <a:solidFill>
                <a:srgbClr val="565658"/>
              </a:solidFill>
            </a:ln>
          </p:spPr>
          <p:txBody>
            <a:bodyPr wrap="square" lIns="0" tIns="0" rIns="0" bIns="0" rtlCol="0"/>
            <a:lstStyle/>
            <a:p/>
          </p:txBody>
        </p:sp>
        <p:sp>
          <p:nvSpPr>
            <p:cNvPr id="5470" name="object 5470" descr=""/>
            <p:cNvSpPr/>
            <p:nvPr/>
          </p:nvSpPr>
          <p:spPr>
            <a:xfrm>
              <a:off x="2376203" y="8004474"/>
              <a:ext cx="1905" cy="1270"/>
            </a:xfrm>
            <a:custGeom>
              <a:avLst/>
              <a:gdLst/>
              <a:ahLst/>
              <a:cxnLst/>
              <a:rect l="l" t="t" r="r" b="b"/>
              <a:pathLst>
                <a:path w="1905" h="1270">
                  <a:moveTo>
                    <a:pt x="1485" y="863"/>
                  </a:moveTo>
                  <a:lnTo>
                    <a:pt x="634" y="609"/>
                  </a:lnTo>
                  <a:lnTo>
                    <a:pt x="0" y="0"/>
                  </a:lnTo>
                </a:path>
                <a:path w="1905" h="1270">
                  <a:moveTo>
                    <a:pt x="1485" y="863"/>
                  </a:moveTo>
                  <a:lnTo>
                    <a:pt x="0" y="0"/>
                  </a:lnTo>
                </a:path>
              </a:pathLst>
            </a:custGeom>
            <a:ln w="3175">
              <a:solidFill>
                <a:srgbClr val="565658"/>
              </a:solidFill>
            </a:ln>
          </p:spPr>
          <p:txBody>
            <a:bodyPr wrap="square" lIns="0" tIns="0" rIns="0" bIns="0" rtlCol="0"/>
            <a:lstStyle/>
            <a:p/>
          </p:txBody>
        </p:sp>
        <p:sp>
          <p:nvSpPr>
            <p:cNvPr id="5471" name="object 5471" descr=""/>
            <p:cNvSpPr/>
            <p:nvPr/>
          </p:nvSpPr>
          <p:spPr>
            <a:xfrm>
              <a:off x="2377688" y="8001896"/>
              <a:ext cx="1905" cy="1270"/>
            </a:xfrm>
            <a:custGeom>
              <a:avLst/>
              <a:gdLst/>
              <a:ahLst/>
              <a:cxnLst/>
              <a:rect l="l" t="t" r="r" b="b"/>
              <a:pathLst>
                <a:path w="1905" h="1270">
                  <a:moveTo>
                    <a:pt x="0" y="0"/>
                  </a:moveTo>
                  <a:lnTo>
                    <a:pt x="863" y="254"/>
                  </a:lnTo>
                  <a:lnTo>
                    <a:pt x="1473" y="876"/>
                  </a:lnTo>
                </a:path>
                <a:path w="1905" h="1270">
                  <a:moveTo>
                    <a:pt x="0" y="0"/>
                  </a:moveTo>
                  <a:lnTo>
                    <a:pt x="1473" y="876"/>
                  </a:lnTo>
                </a:path>
              </a:pathLst>
            </a:custGeom>
            <a:ln w="3175">
              <a:solidFill>
                <a:srgbClr val="565658"/>
              </a:solidFill>
            </a:ln>
          </p:spPr>
          <p:txBody>
            <a:bodyPr wrap="square" lIns="0" tIns="0" rIns="0" bIns="0" rtlCol="0"/>
            <a:lstStyle/>
            <a:p/>
          </p:txBody>
        </p:sp>
        <p:sp>
          <p:nvSpPr>
            <p:cNvPr id="5472" name="object 5472" descr=""/>
            <p:cNvSpPr/>
            <p:nvPr/>
          </p:nvSpPr>
          <p:spPr>
            <a:xfrm>
              <a:off x="2377691" y="8004477"/>
              <a:ext cx="1905" cy="1270"/>
            </a:xfrm>
            <a:custGeom>
              <a:avLst/>
              <a:gdLst/>
              <a:ahLst/>
              <a:cxnLst/>
              <a:rect l="l" t="t" r="r" b="b"/>
              <a:pathLst>
                <a:path w="1905" h="1270">
                  <a:moveTo>
                    <a:pt x="1473" y="0"/>
                  </a:moveTo>
                  <a:lnTo>
                    <a:pt x="850" y="634"/>
                  </a:lnTo>
                  <a:lnTo>
                    <a:pt x="0" y="863"/>
                  </a:lnTo>
                </a:path>
                <a:path w="1905" h="1270">
                  <a:moveTo>
                    <a:pt x="1473" y="0"/>
                  </a:moveTo>
                  <a:lnTo>
                    <a:pt x="0" y="863"/>
                  </a:lnTo>
                </a:path>
              </a:pathLst>
            </a:custGeom>
            <a:ln w="3175">
              <a:solidFill>
                <a:srgbClr val="565658"/>
              </a:solidFill>
            </a:ln>
          </p:spPr>
          <p:txBody>
            <a:bodyPr wrap="square" lIns="0" tIns="0" rIns="0" bIns="0" rtlCol="0"/>
            <a:lstStyle/>
            <a:p/>
          </p:txBody>
        </p:sp>
        <p:sp>
          <p:nvSpPr>
            <p:cNvPr id="5473" name="object 5473" descr=""/>
            <p:cNvSpPr/>
            <p:nvPr/>
          </p:nvSpPr>
          <p:spPr>
            <a:xfrm>
              <a:off x="2376200" y="8001908"/>
              <a:ext cx="1905" cy="1270"/>
            </a:xfrm>
            <a:custGeom>
              <a:avLst/>
              <a:gdLst/>
              <a:ahLst/>
              <a:cxnLst/>
              <a:rect l="l" t="t" r="r" b="b"/>
              <a:pathLst>
                <a:path w="1905" h="1270">
                  <a:moveTo>
                    <a:pt x="0" y="850"/>
                  </a:moveTo>
                  <a:lnTo>
                    <a:pt x="635" y="215"/>
                  </a:lnTo>
                  <a:lnTo>
                    <a:pt x="1498" y="0"/>
                  </a:lnTo>
                </a:path>
                <a:path w="1905" h="1270">
                  <a:moveTo>
                    <a:pt x="0" y="850"/>
                  </a:moveTo>
                  <a:lnTo>
                    <a:pt x="1498" y="0"/>
                  </a:lnTo>
                </a:path>
              </a:pathLst>
            </a:custGeom>
            <a:ln w="3175">
              <a:solidFill>
                <a:srgbClr val="565658"/>
              </a:solidFill>
            </a:ln>
          </p:spPr>
          <p:txBody>
            <a:bodyPr wrap="square" lIns="0" tIns="0" rIns="0" bIns="0" rtlCol="0"/>
            <a:lstStyle/>
            <a:p/>
          </p:txBody>
        </p:sp>
        <p:sp>
          <p:nvSpPr>
            <p:cNvPr id="5474" name="object 5474" descr=""/>
            <p:cNvSpPr/>
            <p:nvPr/>
          </p:nvSpPr>
          <p:spPr>
            <a:xfrm>
              <a:off x="2379164" y="8002759"/>
              <a:ext cx="635" cy="1905"/>
            </a:xfrm>
            <a:custGeom>
              <a:avLst/>
              <a:gdLst/>
              <a:ahLst/>
              <a:cxnLst/>
              <a:rect l="l" t="t" r="r" b="b"/>
              <a:pathLst>
                <a:path w="635" h="1904">
                  <a:moveTo>
                    <a:pt x="0" y="0"/>
                  </a:moveTo>
                  <a:lnTo>
                    <a:pt x="254" y="850"/>
                  </a:lnTo>
                  <a:lnTo>
                    <a:pt x="0" y="1714"/>
                  </a:lnTo>
                </a:path>
              </a:pathLst>
            </a:custGeom>
            <a:ln w="3175">
              <a:solidFill>
                <a:srgbClr val="565658"/>
              </a:solidFill>
            </a:ln>
          </p:spPr>
          <p:txBody>
            <a:bodyPr wrap="square" lIns="0" tIns="0" rIns="0" bIns="0" rtlCol="0"/>
            <a:lstStyle/>
            <a:p/>
          </p:txBody>
        </p:sp>
        <p:sp>
          <p:nvSpPr>
            <p:cNvPr id="5475" name="object 5475" descr=""/>
            <p:cNvSpPr/>
            <p:nvPr/>
          </p:nvSpPr>
          <p:spPr>
            <a:xfrm>
              <a:off x="2207975" y="8652705"/>
              <a:ext cx="1270" cy="1270"/>
            </a:xfrm>
            <a:custGeom>
              <a:avLst/>
              <a:gdLst/>
              <a:ahLst/>
              <a:cxnLst/>
              <a:rect l="l" t="t" r="r" b="b"/>
              <a:pathLst>
                <a:path w="1269" h="1270">
                  <a:moveTo>
                    <a:pt x="0" y="1269"/>
                  </a:moveTo>
                  <a:lnTo>
                    <a:pt x="304" y="1028"/>
                  </a:lnTo>
                  <a:lnTo>
                    <a:pt x="749" y="0"/>
                  </a:lnTo>
                </a:path>
              </a:pathLst>
            </a:custGeom>
            <a:ln w="3175">
              <a:solidFill>
                <a:srgbClr val="565658"/>
              </a:solidFill>
            </a:ln>
          </p:spPr>
          <p:txBody>
            <a:bodyPr wrap="square" lIns="0" tIns="0" rIns="0" bIns="0" rtlCol="0"/>
            <a:lstStyle/>
            <a:p/>
          </p:txBody>
        </p:sp>
        <p:sp>
          <p:nvSpPr>
            <p:cNvPr id="5476" name="object 5476" descr=""/>
            <p:cNvSpPr/>
            <p:nvPr/>
          </p:nvSpPr>
          <p:spPr>
            <a:xfrm>
              <a:off x="2379164" y="800275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477" name="object 5477" descr=""/>
            <p:cNvSpPr/>
            <p:nvPr/>
          </p:nvSpPr>
          <p:spPr>
            <a:xfrm>
              <a:off x="2376200" y="8002759"/>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478" name="object 5478" descr=""/>
            <p:cNvSpPr/>
            <p:nvPr/>
          </p:nvSpPr>
          <p:spPr>
            <a:xfrm>
              <a:off x="2375959" y="8002762"/>
              <a:ext cx="635" cy="1905"/>
            </a:xfrm>
            <a:custGeom>
              <a:avLst/>
              <a:gdLst/>
              <a:ahLst/>
              <a:cxnLst/>
              <a:rect l="l" t="t" r="r" b="b"/>
              <a:pathLst>
                <a:path w="635" h="1904">
                  <a:moveTo>
                    <a:pt x="241" y="1714"/>
                  </a:moveTo>
                  <a:lnTo>
                    <a:pt x="0" y="850"/>
                  </a:lnTo>
                  <a:lnTo>
                    <a:pt x="241" y="0"/>
                  </a:lnTo>
                </a:path>
              </a:pathLst>
            </a:custGeom>
            <a:ln w="3175">
              <a:solidFill>
                <a:srgbClr val="565658"/>
              </a:solidFill>
            </a:ln>
          </p:spPr>
          <p:txBody>
            <a:bodyPr wrap="square" lIns="0" tIns="0" rIns="0" bIns="0" rtlCol="0"/>
            <a:lstStyle/>
            <a:p/>
          </p:txBody>
        </p:sp>
        <p:sp>
          <p:nvSpPr>
            <p:cNvPr id="5479" name="object 5479" descr=""/>
            <p:cNvSpPr/>
            <p:nvPr/>
          </p:nvSpPr>
          <p:spPr>
            <a:xfrm>
              <a:off x="2374422" y="8000370"/>
              <a:ext cx="6985" cy="6985"/>
            </a:xfrm>
            <a:custGeom>
              <a:avLst/>
              <a:gdLst/>
              <a:ahLst/>
              <a:cxnLst/>
              <a:rect l="l" t="t" r="r" b="b"/>
              <a:pathLst>
                <a:path w="6985" h="6984">
                  <a:moveTo>
                    <a:pt x="6540" y="3251"/>
                  </a:moveTo>
                  <a:lnTo>
                    <a:pt x="5587" y="5562"/>
                  </a:lnTo>
                  <a:lnTo>
                    <a:pt x="3263" y="6515"/>
                  </a:lnTo>
                  <a:lnTo>
                    <a:pt x="965" y="5562"/>
                  </a:lnTo>
                  <a:lnTo>
                    <a:pt x="0" y="3251"/>
                  </a:lnTo>
                  <a:lnTo>
                    <a:pt x="965" y="952"/>
                  </a:lnTo>
                  <a:lnTo>
                    <a:pt x="3263" y="0"/>
                  </a:lnTo>
                  <a:lnTo>
                    <a:pt x="5587" y="952"/>
                  </a:lnTo>
                  <a:lnTo>
                    <a:pt x="6540" y="3251"/>
                  </a:lnTo>
                </a:path>
              </a:pathLst>
            </a:custGeom>
            <a:ln w="3175">
              <a:solidFill>
                <a:srgbClr val="565658"/>
              </a:solidFill>
            </a:ln>
          </p:spPr>
          <p:txBody>
            <a:bodyPr wrap="square" lIns="0" tIns="0" rIns="0" bIns="0" rtlCol="0"/>
            <a:lstStyle/>
            <a:p/>
          </p:txBody>
        </p:sp>
        <p:sp>
          <p:nvSpPr>
            <p:cNvPr id="5480" name="object 5480" descr=""/>
            <p:cNvSpPr/>
            <p:nvPr/>
          </p:nvSpPr>
          <p:spPr>
            <a:xfrm>
              <a:off x="2374786" y="8000713"/>
              <a:ext cx="6350" cy="6350"/>
            </a:xfrm>
            <a:custGeom>
              <a:avLst/>
              <a:gdLst/>
              <a:ahLst/>
              <a:cxnLst/>
              <a:rect l="l" t="t" r="r" b="b"/>
              <a:pathLst>
                <a:path w="6350" h="6350">
                  <a:moveTo>
                    <a:pt x="5816" y="2908"/>
                  </a:moveTo>
                  <a:lnTo>
                    <a:pt x="4978" y="850"/>
                  </a:lnTo>
                  <a:lnTo>
                    <a:pt x="2908" y="0"/>
                  </a:lnTo>
                  <a:lnTo>
                    <a:pt x="838" y="850"/>
                  </a:lnTo>
                  <a:lnTo>
                    <a:pt x="0" y="2908"/>
                  </a:lnTo>
                  <a:lnTo>
                    <a:pt x="838" y="4965"/>
                  </a:lnTo>
                  <a:lnTo>
                    <a:pt x="2908" y="5803"/>
                  </a:lnTo>
                  <a:lnTo>
                    <a:pt x="4978" y="4965"/>
                  </a:lnTo>
                  <a:lnTo>
                    <a:pt x="5816" y="2908"/>
                  </a:lnTo>
                </a:path>
              </a:pathLst>
            </a:custGeom>
            <a:ln w="3175">
              <a:solidFill>
                <a:srgbClr val="565658"/>
              </a:solidFill>
            </a:ln>
          </p:spPr>
          <p:txBody>
            <a:bodyPr wrap="square" lIns="0" tIns="0" rIns="0" bIns="0" rtlCol="0"/>
            <a:lstStyle/>
            <a:p/>
          </p:txBody>
        </p:sp>
        <p:sp>
          <p:nvSpPr>
            <p:cNvPr id="5481" name="object 5481" descr=""/>
            <p:cNvSpPr/>
            <p:nvPr/>
          </p:nvSpPr>
          <p:spPr>
            <a:xfrm>
              <a:off x="2376947" y="8002121"/>
              <a:ext cx="1905" cy="635"/>
            </a:xfrm>
            <a:custGeom>
              <a:avLst/>
              <a:gdLst/>
              <a:ahLst/>
              <a:cxnLst/>
              <a:rect l="l" t="t" r="r" b="b"/>
              <a:pathLst>
                <a:path w="1905" h="634">
                  <a:moveTo>
                    <a:pt x="1485" y="215"/>
                  </a:moveTo>
                  <a:lnTo>
                    <a:pt x="749" y="0"/>
                  </a:lnTo>
                  <a:lnTo>
                    <a:pt x="0" y="215"/>
                  </a:lnTo>
                </a:path>
              </a:pathLst>
            </a:custGeom>
            <a:ln w="3175">
              <a:solidFill>
                <a:srgbClr val="565658"/>
              </a:solidFill>
            </a:ln>
          </p:spPr>
          <p:txBody>
            <a:bodyPr wrap="square" lIns="0" tIns="0" rIns="0" bIns="0" rtlCol="0"/>
            <a:lstStyle/>
            <a:p/>
          </p:txBody>
        </p:sp>
        <p:sp>
          <p:nvSpPr>
            <p:cNvPr id="5482" name="object 5482" descr=""/>
            <p:cNvSpPr/>
            <p:nvPr/>
          </p:nvSpPr>
          <p:spPr>
            <a:xfrm>
              <a:off x="2062731" y="8786265"/>
              <a:ext cx="0" cy="635"/>
            </a:xfrm>
            <a:custGeom>
              <a:avLst/>
              <a:gdLst/>
              <a:ahLst/>
              <a:cxnLst/>
              <a:rect l="l" t="t" r="r" b="b"/>
              <a:pathLst>
                <a:path w="0" h="634">
                  <a:moveTo>
                    <a:pt x="0" y="0"/>
                  </a:moveTo>
                  <a:lnTo>
                    <a:pt x="0" y="304"/>
                  </a:lnTo>
                </a:path>
              </a:pathLst>
            </a:custGeom>
            <a:ln w="3175">
              <a:solidFill>
                <a:srgbClr val="565658"/>
              </a:solidFill>
            </a:ln>
          </p:spPr>
          <p:txBody>
            <a:bodyPr wrap="square" lIns="0" tIns="0" rIns="0" bIns="0" rtlCol="0"/>
            <a:lstStyle/>
            <a:p/>
          </p:txBody>
        </p:sp>
        <p:sp>
          <p:nvSpPr>
            <p:cNvPr id="5483" name="object 5483" descr=""/>
            <p:cNvSpPr/>
            <p:nvPr/>
          </p:nvSpPr>
          <p:spPr>
            <a:xfrm>
              <a:off x="2062731" y="8778271"/>
              <a:ext cx="0" cy="8890"/>
            </a:xfrm>
            <a:custGeom>
              <a:avLst/>
              <a:gdLst/>
              <a:ahLst/>
              <a:cxnLst/>
              <a:rect l="l" t="t" r="r" b="b"/>
              <a:pathLst>
                <a:path w="0" h="8890">
                  <a:moveTo>
                    <a:pt x="0" y="0"/>
                  </a:moveTo>
                  <a:lnTo>
                    <a:pt x="0" y="8305"/>
                  </a:lnTo>
                </a:path>
              </a:pathLst>
            </a:custGeom>
            <a:ln w="3175">
              <a:solidFill>
                <a:srgbClr val="565658"/>
              </a:solidFill>
            </a:ln>
          </p:spPr>
          <p:txBody>
            <a:bodyPr wrap="square" lIns="0" tIns="0" rIns="0" bIns="0" rtlCol="0"/>
            <a:lstStyle/>
            <a:p/>
          </p:txBody>
        </p:sp>
        <p:sp>
          <p:nvSpPr>
            <p:cNvPr id="5484" name="object 5484" descr=""/>
            <p:cNvSpPr/>
            <p:nvPr/>
          </p:nvSpPr>
          <p:spPr>
            <a:xfrm>
              <a:off x="2378440" y="8002338"/>
              <a:ext cx="1270" cy="1905"/>
            </a:xfrm>
            <a:custGeom>
              <a:avLst/>
              <a:gdLst/>
              <a:ahLst/>
              <a:cxnLst/>
              <a:rect l="l" t="t" r="r" b="b"/>
              <a:pathLst>
                <a:path w="1269" h="1904">
                  <a:moveTo>
                    <a:pt x="723" y="1282"/>
                  </a:moveTo>
                  <a:lnTo>
                    <a:pt x="304" y="228"/>
                  </a:lnTo>
                  <a:lnTo>
                    <a:pt x="0" y="0"/>
                  </a:lnTo>
                </a:path>
              </a:pathLst>
            </a:custGeom>
            <a:ln w="3175">
              <a:solidFill>
                <a:srgbClr val="565658"/>
              </a:solidFill>
            </a:ln>
          </p:spPr>
          <p:txBody>
            <a:bodyPr wrap="square" lIns="0" tIns="0" rIns="0" bIns="0" rtlCol="0"/>
            <a:lstStyle/>
            <a:p/>
          </p:txBody>
        </p:sp>
        <p:sp>
          <p:nvSpPr>
            <p:cNvPr id="5485" name="object 5485" descr=""/>
            <p:cNvSpPr/>
            <p:nvPr/>
          </p:nvSpPr>
          <p:spPr>
            <a:xfrm>
              <a:off x="2376944" y="8004905"/>
              <a:ext cx="1905" cy="635"/>
            </a:xfrm>
            <a:custGeom>
              <a:avLst/>
              <a:gdLst/>
              <a:ahLst/>
              <a:cxnLst/>
              <a:rect l="l" t="t" r="r" b="b"/>
              <a:pathLst>
                <a:path w="1905" h="634">
                  <a:moveTo>
                    <a:pt x="0" y="0"/>
                  </a:moveTo>
                  <a:lnTo>
                    <a:pt x="762" y="215"/>
                  </a:lnTo>
                  <a:lnTo>
                    <a:pt x="1498" y="0"/>
                  </a:lnTo>
                </a:path>
              </a:pathLst>
            </a:custGeom>
            <a:ln w="3175">
              <a:solidFill>
                <a:srgbClr val="565658"/>
              </a:solidFill>
            </a:ln>
          </p:spPr>
          <p:txBody>
            <a:bodyPr wrap="square" lIns="0" tIns="0" rIns="0" bIns="0" rtlCol="0"/>
            <a:lstStyle/>
            <a:p/>
          </p:txBody>
        </p:sp>
        <p:sp>
          <p:nvSpPr>
            <p:cNvPr id="5486" name="object 5486" descr=""/>
            <p:cNvSpPr/>
            <p:nvPr/>
          </p:nvSpPr>
          <p:spPr>
            <a:xfrm>
              <a:off x="2376195" y="8002337"/>
              <a:ext cx="1270" cy="1270"/>
            </a:xfrm>
            <a:custGeom>
              <a:avLst/>
              <a:gdLst/>
              <a:ahLst/>
              <a:cxnLst/>
              <a:rect l="l" t="t" r="r" b="b"/>
              <a:pathLst>
                <a:path w="1269" h="1270">
                  <a:moveTo>
                    <a:pt x="749" y="0"/>
                  </a:moveTo>
                  <a:lnTo>
                    <a:pt x="444" y="241"/>
                  </a:lnTo>
                  <a:lnTo>
                    <a:pt x="0" y="1269"/>
                  </a:lnTo>
                </a:path>
              </a:pathLst>
            </a:custGeom>
            <a:ln w="3175">
              <a:solidFill>
                <a:srgbClr val="565658"/>
              </a:solidFill>
            </a:ln>
          </p:spPr>
          <p:txBody>
            <a:bodyPr wrap="square" lIns="0" tIns="0" rIns="0" bIns="0" rtlCol="0"/>
            <a:lstStyle/>
            <a:p/>
          </p:txBody>
        </p:sp>
        <p:sp>
          <p:nvSpPr>
            <p:cNvPr id="5487" name="object 5487" descr=""/>
            <p:cNvSpPr/>
            <p:nvPr/>
          </p:nvSpPr>
          <p:spPr>
            <a:xfrm>
              <a:off x="2058216" y="8828340"/>
              <a:ext cx="1270" cy="635"/>
            </a:xfrm>
            <a:custGeom>
              <a:avLst/>
              <a:gdLst/>
              <a:ahLst/>
              <a:cxnLst/>
              <a:rect l="l" t="t" r="r" b="b"/>
              <a:pathLst>
                <a:path w="1269" h="634">
                  <a:moveTo>
                    <a:pt x="0" y="0"/>
                  </a:moveTo>
                  <a:lnTo>
                    <a:pt x="495" y="12"/>
                  </a:lnTo>
                  <a:lnTo>
                    <a:pt x="901" y="63"/>
                  </a:lnTo>
                  <a:lnTo>
                    <a:pt x="1117" y="127"/>
                  </a:lnTo>
                </a:path>
              </a:pathLst>
            </a:custGeom>
            <a:ln w="3175">
              <a:solidFill>
                <a:srgbClr val="565658"/>
              </a:solidFill>
            </a:ln>
          </p:spPr>
          <p:txBody>
            <a:bodyPr wrap="square" lIns="0" tIns="0" rIns="0" bIns="0" rtlCol="0"/>
            <a:lstStyle/>
            <a:p/>
          </p:txBody>
        </p:sp>
        <p:sp>
          <p:nvSpPr>
            <p:cNvPr id="5488" name="object 5488" descr=""/>
            <p:cNvSpPr/>
            <p:nvPr/>
          </p:nvSpPr>
          <p:spPr>
            <a:xfrm>
              <a:off x="2058005" y="8828339"/>
              <a:ext cx="635" cy="635"/>
            </a:xfrm>
            <a:custGeom>
              <a:avLst/>
              <a:gdLst/>
              <a:ahLst/>
              <a:cxnLst/>
              <a:rect l="l" t="t" r="r" b="b"/>
              <a:pathLst>
                <a:path w="635" h="634">
                  <a:moveTo>
                    <a:pt x="0" y="25"/>
                  </a:moveTo>
                  <a:lnTo>
                    <a:pt x="165" y="0"/>
                  </a:lnTo>
                </a:path>
              </a:pathLst>
            </a:custGeom>
            <a:ln w="3175">
              <a:solidFill>
                <a:srgbClr val="565658"/>
              </a:solidFill>
            </a:ln>
          </p:spPr>
          <p:txBody>
            <a:bodyPr wrap="square" lIns="0" tIns="0" rIns="0" bIns="0" rtlCol="0"/>
            <a:lstStyle/>
            <a:p/>
          </p:txBody>
        </p:sp>
        <p:sp>
          <p:nvSpPr>
            <p:cNvPr id="5489" name="object 5489" descr=""/>
            <p:cNvSpPr/>
            <p:nvPr/>
          </p:nvSpPr>
          <p:spPr>
            <a:xfrm>
              <a:off x="2796480" y="8039916"/>
              <a:ext cx="1905" cy="1270"/>
            </a:xfrm>
            <a:custGeom>
              <a:avLst/>
              <a:gdLst/>
              <a:ahLst/>
              <a:cxnLst/>
              <a:rect l="l" t="t" r="r" b="b"/>
              <a:pathLst>
                <a:path w="1905" h="1270">
                  <a:moveTo>
                    <a:pt x="1498" y="0"/>
                  </a:moveTo>
                  <a:lnTo>
                    <a:pt x="863" y="635"/>
                  </a:lnTo>
                  <a:lnTo>
                    <a:pt x="0" y="850"/>
                  </a:lnTo>
                </a:path>
              </a:pathLst>
            </a:custGeom>
            <a:ln w="3175">
              <a:solidFill>
                <a:srgbClr val="565658"/>
              </a:solidFill>
            </a:ln>
          </p:spPr>
          <p:txBody>
            <a:bodyPr wrap="square" lIns="0" tIns="0" rIns="0" bIns="0" rtlCol="0"/>
            <a:lstStyle/>
            <a:p/>
          </p:txBody>
        </p:sp>
        <p:sp>
          <p:nvSpPr>
            <p:cNvPr id="5490" name="object 5490" descr=""/>
            <p:cNvSpPr/>
            <p:nvPr/>
          </p:nvSpPr>
          <p:spPr>
            <a:xfrm>
              <a:off x="2054953" y="8822994"/>
              <a:ext cx="0" cy="5715"/>
            </a:xfrm>
            <a:custGeom>
              <a:avLst/>
              <a:gdLst/>
              <a:ahLst/>
              <a:cxnLst/>
              <a:rect l="l" t="t" r="r" b="b"/>
              <a:pathLst>
                <a:path w="0" h="5715">
                  <a:moveTo>
                    <a:pt x="0" y="0"/>
                  </a:moveTo>
                  <a:lnTo>
                    <a:pt x="0" y="5460"/>
                  </a:lnTo>
                </a:path>
              </a:pathLst>
            </a:custGeom>
            <a:ln w="3175">
              <a:solidFill>
                <a:srgbClr val="565658"/>
              </a:solidFill>
            </a:ln>
          </p:spPr>
          <p:txBody>
            <a:bodyPr wrap="square" lIns="0" tIns="0" rIns="0" bIns="0" rtlCol="0"/>
            <a:lstStyle/>
            <a:p/>
          </p:txBody>
        </p:sp>
        <p:sp>
          <p:nvSpPr>
            <p:cNvPr id="5491" name="object 5491" descr=""/>
            <p:cNvSpPr/>
            <p:nvPr/>
          </p:nvSpPr>
          <p:spPr>
            <a:xfrm>
              <a:off x="2796480" y="8039916"/>
              <a:ext cx="1905" cy="1270"/>
            </a:xfrm>
            <a:custGeom>
              <a:avLst/>
              <a:gdLst/>
              <a:ahLst/>
              <a:cxnLst/>
              <a:rect l="l" t="t" r="r" b="b"/>
              <a:pathLst>
                <a:path w="1905" h="1270">
                  <a:moveTo>
                    <a:pt x="1498" y="0"/>
                  </a:moveTo>
                  <a:lnTo>
                    <a:pt x="0" y="850"/>
                  </a:lnTo>
                </a:path>
              </a:pathLst>
            </a:custGeom>
            <a:ln w="3175">
              <a:solidFill>
                <a:srgbClr val="565658"/>
              </a:solidFill>
            </a:ln>
          </p:spPr>
          <p:txBody>
            <a:bodyPr wrap="square" lIns="0" tIns="0" rIns="0" bIns="0" rtlCol="0"/>
            <a:lstStyle/>
            <a:p/>
          </p:txBody>
        </p:sp>
        <p:sp>
          <p:nvSpPr>
            <p:cNvPr id="5492" name="object 5492" descr=""/>
            <p:cNvSpPr/>
            <p:nvPr/>
          </p:nvSpPr>
          <p:spPr>
            <a:xfrm>
              <a:off x="2796490" y="8037337"/>
              <a:ext cx="1905" cy="1270"/>
            </a:xfrm>
            <a:custGeom>
              <a:avLst/>
              <a:gdLst/>
              <a:ahLst/>
              <a:cxnLst/>
              <a:rect l="l" t="t" r="r" b="b"/>
              <a:pathLst>
                <a:path w="1905" h="1270">
                  <a:moveTo>
                    <a:pt x="0" y="0"/>
                  </a:moveTo>
                  <a:lnTo>
                    <a:pt x="850" y="253"/>
                  </a:lnTo>
                  <a:lnTo>
                    <a:pt x="1498" y="863"/>
                  </a:lnTo>
                </a:path>
              </a:pathLst>
            </a:custGeom>
            <a:ln w="3175">
              <a:solidFill>
                <a:srgbClr val="565658"/>
              </a:solidFill>
            </a:ln>
          </p:spPr>
          <p:txBody>
            <a:bodyPr wrap="square" lIns="0" tIns="0" rIns="0" bIns="0" rtlCol="0"/>
            <a:lstStyle/>
            <a:p/>
          </p:txBody>
        </p:sp>
        <p:sp>
          <p:nvSpPr>
            <p:cNvPr id="5493" name="object 5493" descr=""/>
            <p:cNvSpPr/>
            <p:nvPr/>
          </p:nvSpPr>
          <p:spPr>
            <a:xfrm>
              <a:off x="2054945" y="8822988"/>
              <a:ext cx="5715" cy="4445"/>
            </a:xfrm>
            <a:custGeom>
              <a:avLst/>
              <a:gdLst/>
              <a:ahLst/>
              <a:cxnLst/>
              <a:rect l="l" t="t" r="r" b="b"/>
              <a:pathLst>
                <a:path w="5714" h="4445">
                  <a:moveTo>
                    <a:pt x="5181" y="3949"/>
                  </a:moveTo>
                  <a:lnTo>
                    <a:pt x="4279" y="3378"/>
                  </a:lnTo>
                  <a:lnTo>
                    <a:pt x="3873" y="3149"/>
                  </a:lnTo>
                  <a:lnTo>
                    <a:pt x="2590" y="2197"/>
                  </a:lnTo>
                  <a:lnTo>
                    <a:pt x="1295" y="1142"/>
                  </a:lnTo>
                  <a:lnTo>
                    <a:pt x="0" y="0"/>
                  </a:lnTo>
                </a:path>
              </a:pathLst>
            </a:custGeom>
            <a:ln w="3175">
              <a:solidFill>
                <a:srgbClr val="565658"/>
              </a:solidFill>
            </a:ln>
          </p:spPr>
          <p:txBody>
            <a:bodyPr wrap="square" lIns="0" tIns="0" rIns="0" bIns="0" rtlCol="0"/>
            <a:lstStyle/>
            <a:p/>
          </p:txBody>
        </p:sp>
        <p:sp>
          <p:nvSpPr>
            <p:cNvPr id="5494" name="object 5494" descr=""/>
            <p:cNvSpPr/>
            <p:nvPr/>
          </p:nvSpPr>
          <p:spPr>
            <a:xfrm>
              <a:off x="2796490" y="8037337"/>
              <a:ext cx="1905" cy="1270"/>
            </a:xfrm>
            <a:custGeom>
              <a:avLst/>
              <a:gdLst/>
              <a:ahLst/>
              <a:cxnLst/>
              <a:rect l="l" t="t" r="r" b="b"/>
              <a:pathLst>
                <a:path w="1905" h="1270">
                  <a:moveTo>
                    <a:pt x="0" y="0"/>
                  </a:moveTo>
                  <a:lnTo>
                    <a:pt x="1498" y="863"/>
                  </a:lnTo>
                </a:path>
              </a:pathLst>
            </a:custGeom>
            <a:ln w="3175">
              <a:solidFill>
                <a:srgbClr val="565658"/>
              </a:solidFill>
            </a:ln>
          </p:spPr>
          <p:txBody>
            <a:bodyPr wrap="square" lIns="0" tIns="0" rIns="0" bIns="0" rtlCol="0"/>
            <a:lstStyle/>
            <a:p/>
          </p:txBody>
        </p:sp>
        <p:sp>
          <p:nvSpPr>
            <p:cNvPr id="5495" name="object 5495" descr=""/>
            <p:cNvSpPr/>
            <p:nvPr/>
          </p:nvSpPr>
          <p:spPr>
            <a:xfrm>
              <a:off x="2795014" y="8037334"/>
              <a:ext cx="1905" cy="1270"/>
            </a:xfrm>
            <a:custGeom>
              <a:avLst/>
              <a:gdLst/>
              <a:ahLst/>
              <a:cxnLst/>
              <a:rect l="l" t="t" r="r" b="b"/>
              <a:pathLst>
                <a:path w="1905" h="1270">
                  <a:moveTo>
                    <a:pt x="0" y="863"/>
                  </a:moveTo>
                  <a:lnTo>
                    <a:pt x="635" y="228"/>
                  </a:lnTo>
                  <a:lnTo>
                    <a:pt x="1485" y="0"/>
                  </a:lnTo>
                </a:path>
              </a:pathLst>
            </a:custGeom>
            <a:ln w="3175">
              <a:solidFill>
                <a:srgbClr val="565658"/>
              </a:solidFill>
            </a:ln>
          </p:spPr>
          <p:txBody>
            <a:bodyPr wrap="square" lIns="0" tIns="0" rIns="0" bIns="0" rtlCol="0"/>
            <a:lstStyle/>
            <a:p/>
          </p:txBody>
        </p:sp>
        <p:sp>
          <p:nvSpPr>
            <p:cNvPr id="5496" name="object 5496" descr=""/>
            <p:cNvSpPr/>
            <p:nvPr/>
          </p:nvSpPr>
          <p:spPr>
            <a:xfrm>
              <a:off x="2060821" y="8827775"/>
              <a:ext cx="0" cy="1270"/>
            </a:xfrm>
            <a:custGeom>
              <a:avLst/>
              <a:gdLst/>
              <a:ahLst/>
              <a:cxnLst/>
              <a:rect l="l" t="t" r="r" b="b"/>
              <a:pathLst>
                <a:path w="0" h="1270">
                  <a:moveTo>
                    <a:pt x="0" y="0"/>
                  </a:moveTo>
                  <a:lnTo>
                    <a:pt x="0" y="685"/>
                  </a:lnTo>
                </a:path>
              </a:pathLst>
            </a:custGeom>
            <a:ln w="3175">
              <a:solidFill>
                <a:srgbClr val="565658"/>
              </a:solidFill>
            </a:ln>
          </p:spPr>
          <p:txBody>
            <a:bodyPr wrap="square" lIns="0" tIns="0" rIns="0" bIns="0" rtlCol="0"/>
            <a:lstStyle/>
            <a:p/>
          </p:txBody>
        </p:sp>
        <p:sp>
          <p:nvSpPr>
            <p:cNvPr id="5497" name="object 5497" descr=""/>
            <p:cNvSpPr/>
            <p:nvPr/>
          </p:nvSpPr>
          <p:spPr>
            <a:xfrm>
              <a:off x="2795014" y="8037334"/>
              <a:ext cx="1905" cy="1270"/>
            </a:xfrm>
            <a:custGeom>
              <a:avLst/>
              <a:gdLst/>
              <a:ahLst/>
              <a:cxnLst/>
              <a:rect l="l" t="t" r="r" b="b"/>
              <a:pathLst>
                <a:path w="1905" h="1270">
                  <a:moveTo>
                    <a:pt x="0" y="863"/>
                  </a:moveTo>
                  <a:lnTo>
                    <a:pt x="1485" y="0"/>
                  </a:lnTo>
                </a:path>
              </a:pathLst>
            </a:custGeom>
            <a:ln w="3175">
              <a:solidFill>
                <a:srgbClr val="565658"/>
              </a:solidFill>
            </a:ln>
          </p:spPr>
          <p:txBody>
            <a:bodyPr wrap="square" lIns="0" tIns="0" rIns="0" bIns="0" rtlCol="0"/>
            <a:lstStyle/>
            <a:p/>
          </p:txBody>
        </p:sp>
        <p:sp>
          <p:nvSpPr>
            <p:cNvPr id="5498" name="object 5498" descr=""/>
            <p:cNvSpPr/>
            <p:nvPr/>
          </p:nvSpPr>
          <p:spPr>
            <a:xfrm>
              <a:off x="2795017" y="8039915"/>
              <a:ext cx="1905" cy="1270"/>
            </a:xfrm>
            <a:custGeom>
              <a:avLst/>
              <a:gdLst/>
              <a:ahLst/>
              <a:cxnLst/>
              <a:rect l="l" t="t" r="r" b="b"/>
              <a:pathLst>
                <a:path w="1905" h="1270">
                  <a:moveTo>
                    <a:pt x="1473" y="863"/>
                  </a:moveTo>
                  <a:lnTo>
                    <a:pt x="635" y="609"/>
                  </a:lnTo>
                  <a:lnTo>
                    <a:pt x="0" y="0"/>
                  </a:lnTo>
                </a:path>
                <a:path w="1905" h="1270">
                  <a:moveTo>
                    <a:pt x="1473" y="863"/>
                  </a:moveTo>
                  <a:lnTo>
                    <a:pt x="0" y="0"/>
                  </a:lnTo>
                </a:path>
              </a:pathLst>
            </a:custGeom>
            <a:ln w="3175">
              <a:solidFill>
                <a:srgbClr val="565658"/>
              </a:solidFill>
            </a:ln>
          </p:spPr>
          <p:txBody>
            <a:bodyPr wrap="square" lIns="0" tIns="0" rIns="0" bIns="0" rtlCol="0"/>
            <a:lstStyle/>
            <a:p/>
          </p:txBody>
        </p:sp>
        <p:sp>
          <p:nvSpPr>
            <p:cNvPr id="5499" name="object 5499" descr=""/>
            <p:cNvSpPr/>
            <p:nvPr/>
          </p:nvSpPr>
          <p:spPr>
            <a:xfrm>
              <a:off x="2794773" y="8038202"/>
              <a:ext cx="635" cy="1905"/>
            </a:xfrm>
            <a:custGeom>
              <a:avLst/>
              <a:gdLst/>
              <a:ahLst/>
              <a:cxnLst/>
              <a:rect l="l" t="t" r="r" b="b"/>
              <a:pathLst>
                <a:path w="635" h="1904">
                  <a:moveTo>
                    <a:pt x="241" y="1714"/>
                  </a:moveTo>
                  <a:lnTo>
                    <a:pt x="0" y="876"/>
                  </a:lnTo>
                  <a:lnTo>
                    <a:pt x="241" y="0"/>
                  </a:lnTo>
                </a:path>
              </a:pathLst>
            </a:custGeom>
            <a:ln w="3175">
              <a:solidFill>
                <a:srgbClr val="565658"/>
              </a:solidFill>
            </a:ln>
          </p:spPr>
          <p:txBody>
            <a:bodyPr wrap="square" lIns="0" tIns="0" rIns="0" bIns="0" rtlCol="0"/>
            <a:lstStyle/>
            <a:p/>
          </p:txBody>
        </p:sp>
        <p:sp>
          <p:nvSpPr>
            <p:cNvPr id="5500" name="object 5500" descr=""/>
            <p:cNvSpPr/>
            <p:nvPr/>
          </p:nvSpPr>
          <p:spPr>
            <a:xfrm>
              <a:off x="2795014" y="8038198"/>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501" name="object 5501" descr=""/>
            <p:cNvSpPr/>
            <p:nvPr/>
          </p:nvSpPr>
          <p:spPr>
            <a:xfrm>
              <a:off x="2797978" y="8038198"/>
              <a:ext cx="635" cy="1905"/>
            </a:xfrm>
            <a:custGeom>
              <a:avLst/>
              <a:gdLst/>
              <a:ahLst/>
              <a:cxnLst/>
              <a:rect l="l" t="t" r="r" b="b"/>
              <a:pathLst>
                <a:path w="635" h="1904">
                  <a:moveTo>
                    <a:pt x="0" y="0"/>
                  </a:moveTo>
                  <a:lnTo>
                    <a:pt x="0" y="1714"/>
                  </a:lnTo>
                </a:path>
                <a:path w="635" h="1904">
                  <a:moveTo>
                    <a:pt x="0" y="0"/>
                  </a:moveTo>
                  <a:lnTo>
                    <a:pt x="254" y="863"/>
                  </a:lnTo>
                  <a:lnTo>
                    <a:pt x="0" y="1714"/>
                  </a:lnTo>
                </a:path>
              </a:pathLst>
            </a:custGeom>
            <a:ln w="3175">
              <a:solidFill>
                <a:srgbClr val="565658"/>
              </a:solidFill>
            </a:ln>
          </p:spPr>
          <p:txBody>
            <a:bodyPr wrap="square" lIns="0" tIns="0" rIns="0" bIns="0" rtlCol="0"/>
            <a:lstStyle/>
            <a:p/>
          </p:txBody>
        </p:sp>
        <p:sp>
          <p:nvSpPr>
            <p:cNvPr id="5502" name="object 5502" descr=""/>
            <p:cNvSpPr/>
            <p:nvPr/>
          </p:nvSpPr>
          <p:spPr>
            <a:xfrm>
              <a:off x="2912341" y="7950539"/>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5503" name="object 5503" descr=""/>
            <p:cNvSpPr/>
            <p:nvPr/>
          </p:nvSpPr>
          <p:spPr>
            <a:xfrm>
              <a:off x="2793241" y="8035790"/>
              <a:ext cx="6985" cy="6985"/>
            </a:xfrm>
            <a:custGeom>
              <a:avLst/>
              <a:gdLst/>
              <a:ahLst/>
              <a:cxnLst/>
              <a:rect l="l" t="t" r="r" b="b"/>
              <a:pathLst>
                <a:path w="6985" h="6984">
                  <a:moveTo>
                    <a:pt x="0" y="3263"/>
                  </a:moveTo>
                  <a:lnTo>
                    <a:pt x="927" y="952"/>
                  </a:lnTo>
                  <a:lnTo>
                    <a:pt x="3251" y="0"/>
                  </a:lnTo>
                  <a:lnTo>
                    <a:pt x="5575" y="952"/>
                  </a:lnTo>
                  <a:lnTo>
                    <a:pt x="6527" y="3263"/>
                  </a:lnTo>
                  <a:lnTo>
                    <a:pt x="5575" y="5575"/>
                  </a:lnTo>
                  <a:lnTo>
                    <a:pt x="3251" y="6527"/>
                  </a:lnTo>
                  <a:lnTo>
                    <a:pt x="927" y="5575"/>
                  </a:lnTo>
                  <a:lnTo>
                    <a:pt x="0" y="3263"/>
                  </a:lnTo>
                </a:path>
              </a:pathLst>
            </a:custGeom>
            <a:ln w="3175">
              <a:solidFill>
                <a:srgbClr val="565658"/>
              </a:solidFill>
            </a:ln>
          </p:spPr>
          <p:txBody>
            <a:bodyPr wrap="square" lIns="0" tIns="0" rIns="0" bIns="0" rtlCol="0"/>
            <a:lstStyle/>
            <a:p/>
          </p:txBody>
        </p:sp>
        <p:sp>
          <p:nvSpPr>
            <p:cNvPr id="5504" name="object 5504" descr=""/>
            <p:cNvSpPr/>
            <p:nvPr/>
          </p:nvSpPr>
          <p:spPr>
            <a:xfrm>
              <a:off x="2793575" y="8036158"/>
              <a:ext cx="6350" cy="6350"/>
            </a:xfrm>
            <a:custGeom>
              <a:avLst/>
              <a:gdLst/>
              <a:ahLst/>
              <a:cxnLst/>
              <a:rect l="l" t="t" r="r" b="b"/>
              <a:pathLst>
                <a:path w="6350" h="6350">
                  <a:moveTo>
                    <a:pt x="0" y="2895"/>
                  </a:moveTo>
                  <a:lnTo>
                    <a:pt x="876" y="4965"/>
                  </a:lnTo>
                  <a:lnTo>
                    <a:pt x="2908" y="5803"/>
                  </a:lnTo>
                  <a:lnTo>
                    <a:pt x="4991" y="4965"/>
                  </a:lnTo>
                  <a:lnTo>
                    <a:pt x="5816" y="2895"/>
                  </a:lnTo>
                  <a:lnTo>
                    <a:pt x="4991" y="838"/>
                  </a:lnTo>
                  <a:lnTo>
                    <a:pt x="2908" y="0"/>
                  </a:lnTo>
                  <a:lnTo>
                    <a:pt x="876" y="838"/>
                  </a:lnTo>
                  <a:lnTo>
                    <a:pt x="0" y="2895"/>
                  </a:lnTo>
                </a:path>
              </a:pathLst>
            </a:custGeom>
            <a:ln w="3175">
              <a:solidFill>
                <a:srgbClr val="565658"/>
              </a:solidFill>
            </a:ln>
          </p:spPr>
          <p:txBody>
            <a:bodyPr wrap="square" lIns="0" tIns="0" rIns="0" bIns="0" rtlCol="0"/>
            <a:lstStyle/>
            <a:p/>
          </p:txBody>
        </p:sp>
        <p:sp>
          <p:nvSpPr>
            <p:cNvPr id="5505" name="object 5505" descr=""/>
            <p:cNvSpPr/>
            <p:nvPr/>
          </p:nvSpPr>
          <p:spPr>
            <a:xfrm>
              <a:off x="2912352" y="7944449"/>
              <a:ext cx="3810" cy="635"/>
            </a:xfrm>
            <a:custGeom>
              <a:avLst/>
              <a:gdLst/>
              <a:ahLst/>
              <a:cxnLst/>
              <a:rect l="l" t="t" r="r" b="b"/>
              <a:pathLst>
                <a:path w="3810" h="634">
                  <a:moveTo>
                    <a:pt x="3187" y="0"/>
                  </a:moveTo>
                  <a:lnTo>
                    <a:pt x="0" y="0"/>
                  </a:lnTo>
                </a:path>
                <a:path w="3810" h="634">
                  <a:moveTo>
                    <a:pt x="3187" y="0"/>
                  </a:moveTo>
                  <a:lnTo>
                    <a:pt x="3187" y="228"/>
                  </a:lnTo>
                </a:path>
              </a:pathLst>
            </a:custGeom>
            <a:ln w="3175">
              <a:solidFill>
                <a:srgbClr val="565658"/>
              </a:solidFill>
            </a:ln>
          </p:spPr>
          <p:txBody>
            <a:bodyPr wrap="square" lIns="0" tIns="0" rIns="0" bIns="0" rtlCol="0"/>
            <a:lstStyle/>
            <a:p/>
          </p:txBody>
        </p:sp>
        <p:sp>
          <p:nvSpPr>
            <p:cNvPr id="5506" name="object 5506" descr=""/>
            <p:cNvSpPr/>
            <p:nvPr/>
          </p:nvSpPr>
          <p:spPr>
            <a:xfrm>
              <a:off x="2915540" y="7944666"/>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5507" name="object 5507" descr=""/>
            <p:cNvSpPr/>
            <p:nvPr/>
          </p:nvSpPr>
          <p:spPr>
            <a:xfrm>
              <a:off x="2795014" y="8039054"/>
              <a:ext cx="1270" cy="1905"/>
            </a:xfrm>
            <a:custGeom>
              <a:avLst/>
              <a:gdLst/>
              <a:ahLst/>
              <a:cxnLst/>
              <a:rect l="l" t="t" r="r" b="b"/>
              <a:pathLst>
                <a:path w="1269" h="1904">
                  <a:moveTo>
                    <a:pt x="0" y="0"/>
                  </a:moveTo>
                  <a:lnTo>
                    <a:pt x="419" y="1054"/>
                  </a:lnTo>
                  <a:lnTo>
                    <a:pt x="762" y="1282"/>
                  </a:lnTo>
                </a:path>
              </a:pathLst>
            </a:custGeom>
            <a:ln w="3175">
              <a:solidFill>
                <a:srgbClr val="565658"/>
              </a:solidFill>
            </a:ln>
          </p:spPr>
          <p:txBody>
            <a:bodyPr wrap="square" lIns="0" tIns="0" rIns="0" bIns="0" rtlCol="0"/>
            <a:lstStyle/>
            <a:p/>
          </p:txBody>
        </p:sp>
        <p:sp>
          <p:nvSpPr>
            <p:cNvPr id="5508" name="object 5508" descr=""/>
            <p:cNvSpPr/>
            <p:nvPr/>
          </p:nvSpPr>
          <p:spPr>
            <a:xfrm>
              <a:off x="2912341" y="7944449"/>
              <a:ext cx="0" cy="635"/>
            </a:xfrm>
            <a:custGeom>
              <a:avLst/>
              <a:gdLst/>
              <a:ahLst/>
              <a:cxnLst/>
              <a:rect l="l" t="t" r="r" b="b"/>
              <a:pathLst>
                <a:path w="0" h="634">
                  <a:moveTo>
                    <a:pt x="0" y="0"/>
                  </a:moveTo>
                  <a:lnTo>
                    <a:pt x="0" y="228"/>
                  </a:lnTo>
                </a:path>
              </a:pathLst>
            </a:custGeom>
            <a:ln w="3175">
              <a:solidFill>
                <a:srgbClr val="565658"/>
              </a:solidFill>
            </a:ln>
          </p:spPr>
          <p:txBody>
            <a:bodyPr wrap="square" lIns="0" tIns="0" rIns="0" bIns="0" rtlCol="0"/>
            <a:lstStyle/>
            <a:p/>
          </p:txBody>
        </p:sp>
        <p:sp>
          <p:nvSpPr>
            <p:cNvPr id="5509" name="object 5509" descr=""/>
            <p:cNvSpPr/>
            <p:nvPr/>
          </p:nvSpPr>
          <p:spPr>
            <a:xfrm>
              <a:off x="2795758" y="8040338"/>
              <a:ext cx="1905" cy="635"/>
            </a:xfrm>
            <a:custGeom>
              <a:avLst/>
              <a:gdLst/>
              <a:ahLst/>
              <a:cxnLst/>
              <a:rect l="l" t="t" r="r" b="b"/>
              <a:pathLst>
                <a:path w="1905" h="634">
                  <a:moveTo>
                    <a:pt x="0" y="0"/>
                  </a:moveTo>
                  <a:lnTo>
                    <a:pt x="736" y="215"/>
                  </a:lnTo>
                  <a:lnTo>
                    <a:pt x="1473" y="0"/>
                  </a:lnTo>
                </a:path>
              </a:pathLst>
            </a:custGeom>
            <a:ln w="3175">
              <a:solidFill>
                <a:srgbClr val="565658"/>
              </a:solidFill>
            </a:ln>
          </p:spPr>
          <p:txBody>
            <a:bodyPr wrap="square" lIns="0" tIns="0" rIns="0" bIns="0" rtlCol="0"/>
            <a:lstStyle/>
            <a:p/>
          </p:txBody>
        </p:sp>
        <p:sp>
          <p:nvSpPr>
            <p:cNvPr id="5510" name="object 5510" descr=""/>
            <p:cNvSpPr/>
            <p:nvPr/>
          </p:nvSpPr>
          <p:spPr>
            <a:xfrm>
              <a:off x="2795761" y="8037554"/>
              <a:ext cx="1905" cy="635"/>
            </a:xfrm>
            <a:custGeom>
              <a:avLst/>
              <a:gdLst/>
              <a:ahLst/>
              <a:cxnLst/>
              <a:rect l="l" t="t" r="r" b="b"/>
              <a:pathLst>
                <a:path w="1905" h="634">
                  <a:moveTo>
                    <a:pt x="1473" y="215"/>
                  </a:moveTo>
                  <a:lnTo>
                    <a:pt x="736" y="0"/>
                  </a:lnTo>
                  <a:lnTo>
                    <a:pt x="0" y="215"/>
                  </a:lnTo>
                </a:path>
              </a:pathLst>
            </a:custGeom>
            <a:ln w="3175">
              <a:solidFill>
                <a:srgbClr val="565658"/>
              </a:solidFill>
            </a:ln>
          </p:spPr>
          <p:txBody>
            <a:bodyPr wrap="square" lIns="0" tIns="0" rIns="0" bIns="0" rtlCol="0"/>
            <a:lstStyle/>
            <a:p/>
          </p:txBody>
        </p:sp>
        <p:sp>
          <p:nvSpPr>
            <p:cNvPr id="5511" name="object 5511" descr=""/>
            <p:cNvSpPr/>
            <p:nvPr/>
          </p:nvSpPr>
          <p:spPr>
            <a:xfrm>
              <a:off x="2797242" y="8037771"/>
              <a:ext cx="1270" cy="1905"/>
            </a:xfrm>
            <a:custGeom>
              <a:avLst/>
              <a:gdLst/>
              <a:ahLst/>
              <a:cxnLst/>
              <a:rect l="l" t="t" r="r" b="b"/>
              <a:pathLst>
                <a:path w="1269" h="1904">
                  <a:moveTo>
                    <a:pt x="736" y="1282"/>
                  </a:moveTo>
                  <a:lnTo>
                    <a:pt x="317" y="228"/>
                  </a:lnTo>
                  <a:lnTo>
                    <a:pt x="0" y="0"/>
                  </a:lnTo>
                </a:path>
              </a:pathLst>
            </a:custGeom>
            <a:ln w="3175">
              <a:solidFill>
                <a:srgbClr val="565658"/>
              </a:solidFill>
            </a:ln>
          </p:spPr>
          <p:txBody>
            <a:bodyPr wrap="square" lIns="0" tIns="0" rIns="0" bIns="0" rtlCol="0"/>
            <a:lstStyle/>
            <a:p/>
          </p:txBody>
        </p:sp>
        <p:sp>
          <p:nvSpPr>
            <p:cNvPr id="5512" name="object 5512" descr=""/>
            <p:cNvSpPr/>
            <p:nvPr/>
          </p:nvSpPr>
          <p:spPr>
            <a:xfrm>
              <a:off x="2797234" y="8039068"/>
              <a:ext cx="1270" cy="1270"/>
            </a:xfrm>
            <a:custGeom>
              <a:avLst/>
              <a:gdLst/>
              <a:ahLst/>
              <a:cxnLst/>
              <a:rect l="l" t="t" r="r" b="b"/>
              <a:pathLst>
                <a:path w="1269" h="1270">
                  <a:moveTo>
                    <a:pt x="0" y="1269"/>
                  </a:moveTo>
                  <a:lnTo>
                    <a:pt x="304" y="1041"/>
                  </a:lnTo>
                  <a:lnTo>
                    <a:pt x="749" y="0"/>
                  </a:lnTo>
                </a:path>
              </a:pathLst>
            </a:custGeom>
            <a:ln w="3175">
              <a:solidFill>
                <a:srgbClr val="565658"/>
              </a:solidFill>
            </a:ln>
          </p:spPr>
          <p:txBody>
            <a:bodyPr wrap="square" lIns="0" tIns="0" rIns="0" bIns="0" rtlCol="0"/>
            <a:lstStyle/>
            <a:p/>
          </p:txBody>
        </p:sp>
        <p:sp>
          <p:nvSpPr>
            <p:cNvPr id="5513" name="object 5513" descr=""/>
            <p:cNvSpPr/>
            <p:nvPr/>
          </p:nvSpPr>
          <p:spPr>
            <a:xfrm>
              <a:off x="2915900" y="7944976"/>
              <a:ext cx="0" cy="5715"/>
            </a:xfrm>
            <a:custGeom>
              <a:avLst/>
              <a:gdLst/>
              <a:ahLst/>
              <a:cxnLst/>
              <a:rect l="l" t="t" r="r" b="b"/>
              <a:pathLst>
                <a:path w="0" h="5715">
                  <a:moveTo>
                    <a:pt x="0" y="0"/>
                  </a:moveTo>
                  <a:lnTo>
                    <a:pt x="0" y="5334"/>
                  </a:lnTo>
                </a:path>
              </a:pathLst>
            </a:custGeom>
            <a:ln w="3175">
              <a:solidFill>
                <a:srgbClr val="565658"/>
              </a:solidFill>
            </a:ln>
          </p:spPr>
          <p:txBody>
            <a:bodyPr wrap="square" lIns="0" tIns="0" rIns="0" bIns="0" rtlCol="0"/>
            <a:lstStyle/>
            <a:p/>
          </p:txBody>
        </p:sp>
        <p:sp>
          <p:nvSpPr>
            <p:cNvPr id="5514" name="object 5514" descr=""/>
            <p:cNvSpPr/>
            <p:nvPr/>
          </p:nvSpPr>
          <p:spPr>
            <a:xfrm>
              <a:off x="2915900" y="7944679"/>
              <a:ext cx="0" cy="635"/>
            </a:xfrm>
            <a:custGeom>
              <a:avLst/>
              <a:gdLst/>
              <a:ahLst/>
              <a:cxnLst/>
              <a:rect l="l" t="t" r="r" b="b"/>
              <a:pathLst>
                <a:path w="0" h="634">
                  <a:moveTo>
                    <a:pt x="0" y="0"/>
                  </a:moveTo>
                  <a:lnTo>
                    <a:pt x="0" y="292"/>
                  </a:lnTo>
                </a:path>
              </a:pathLst>
            </a:custGeom>
            <a:ln w="3175">
              <a:solidFill>
                <a:srgbClr val="565658"/>
              </a:solidFill>
            </a:ln>
          </p:spPr>
          <p:txBody>
            <a:bodyPr wrap="square" lIns="0" tIns="0" rIns="0" bIns="0" rtlCol="0"/>
            <a:lstStyle/>
            <a:p/>
          </p:txBody>
        </p:sp>
        <p:sp>
          <p:nvSpPr>
            <p:cNvPr id="5515" name="object 5515" descr=""/>
            <p:cNvSpPr/>
            <p:nvPr/>
          </p:nvSpPr>
          <p:spPr>
            <a:xfrm>
              <a:off x="2594524" y="7922596"/>
              <a:ext cx="6985" cy="0"/>
            </a:xfrm>
            <a:custGeom>
              <a:avLst/>
              <a:gdLst/>
              <a:ahLst/>
              <a:cxnLst/>
              <a:rect l="l" t="t" r="r" b="b"/>
              <a:pathLst>
                <a:path w="6985" h="0">
                  <a:moveTo>
                    <a:pt x="5575" y="0"/>
                  </a:moveTo>
                  <a:lnTo>
                    <a:pt x="952" y="0"/>
                  </a:lnTo>
                  <a:lnTo>
                    <a:pt x="0" y="0"/>
                  </a:lnTo>
                  <a:lnTo>
                    <a:pt x="952" y="0"/>
                  </a:lnTo>
                </a:path>
                <a:path w="6985" h="0">
                  <a:moveTo>
                    <a:pt x="5575" y="0"/>
                  </a:moveTo>
                  <a:lnTo>
                    <a:pt x="6515" y="0"/>
                  </a:lnTo>
                  <a:lnTo>
                    <a:pt x="5575" y="0"/>
                  </a:lnTo>
                  <a:lnTo>
                    <a:pt x="952" y="0"/>
                  </a:lnTo>
                </a:path>
              </a:pathLst>
            </a:custGeom>
            <a:ln w="3175">
              <a:solidFill>
                <a:srgbClr val="565658"/>
              </a:solidFill>
            </a:ln>
          </p:spPr>
          <p:txBody>
            <a:bodyPr wrap="square" lIns="0" tIns="0" rIns="0" bIns="0" rtlCol="0"/>
            <a:lstStyle/>
            <a:p/>
          </p:txBody>
        </p:sp>
        <p:sp>
          <p:nvSpPr>
            <p:cNvPr id="5516" name="object 5516" descr=""/>
            <p:cNvSpPr/>
            <p:nvPr/>
          </p:nvSpPr>
          <p:spPr>
            <a:xfrm>
              <a:off x="2595733" y="7922230"/>
              <a:ext cx="4445" cy="0"/>
            </a:xfrm>
            <a:custGeom>
              <a:avLst/>
              <a:gdLst/>
              <a:ahLst/>
              <a:cxnLst/>
              <a:rect l="l" t="t" r="r" b="b"/>
              <a:pathLst>
                <a:path w="4444" h="0">
                  <a:moveTo>
                    <a:pt x="0" y="0"/>
                  </a:moveTo>
                  <a:lnTo>
                    <a:pt x="4102" y="0"/>
                  </a:lnTo>
                </a:path>
              </a:pathLst>
            </a:custGeom>
            <a:ln w="3175">
              <a:solidFill>
                <a:srgbClr val="565658"/>
              </a:solidFill>
            </a:ln>
          </p:spPr>
          <p:txBody>
            <a:bodyPr wrap="square" lIns="0" tIns="0" rIns="0" bIns="0" rtlCol="0"/>
            <a:lstStyle/>
            <a:p/>
          </p:txBody>
        </p:sp>
        <p:sp>
          <p:nvSpPr>
            <p:cNvPr id="5517" name="object 5517" descr=""/>
            <p:cNvSpPr/>
            <p:nvPr/>
          </p:nvSpPr>
          <p:spPr>
            <a:xfrm>
              <a:off x="2594890" y="7922230"/>
              <a:ext cx="5080" cy="0"/>
            </a:xfrm>
            <a:custGeom>
              <a:avLst/>
              <a:gdLst/>
              <a:ahLst/>
              <a:cxnLst/>
              <a:rect l="l" t="t" r="r" b="b"/>
              <a:pathLst>
                <a:path w="5080" h="0">
                  <a:moveTo>
                    <a:pt x="0" y="0"/>
                  </a:moveTo>
                  <a:lnTo>
                    <a:pt x="838" y="0"/>
                  </a:lnTo>
                  <a:lnTo>
                    <a:pt x="4965" y="0"/>
                  </a:lnTo>
                </a:path>
              </a:pathLst>
            </a:custGeom>
            <a:ln w="3175">
              <a:solidFill>
                <a:srgbClr val="565658"/>
              </a:solidFill>
            </a:ln>
          </p:spPr>
          <p:txBody>
            <a:bodyPr wrap="square" lIns="0" tIns="0" rIns="0" bIns="0" rtlCol="0"/>
            <a:lstStyle/>
            <a:p/>
          </p:txBody>
        </p:sp>
        <p:sp>
          <p:nvSpPr>
            <p:cNvPr id="5518" name="object 5518" descr=""/>
            <p:cNvSpPr/>
            <p:nvPr/>
          </p:nvSpPr>
          <p:spPr>
            <a:xfrm>
              <a:off x="2617958" y="7921635"/>
              <a:ext cx="1905" cy="0"/>
            </a:xfrm>
            <a:custGeom>
              <a:avLst/>
              <a:gdLst/>
              <a:ahLst/>
              <a:cxnLst/>
              <a:rect l="l" t="t" r="r" b="b"/>
              <a:pathLst>
                <a:path w="1905" h="0">
                  <a:moveTo>
                    <a:pt x="0" y="0"/>
                  </a:moveTo>
                  <a:lnTo>
                    <a:pt x="1409" y="0"/>
                  </a:lnTo>
                  <a:lnTo>
                    <a:pt x="1803" y="0"/>
                  </a:lnTo>
                </a:path>
              </a:pathLst>
            </a:custGeom>
            <a:ln w="3175">
              <a:solidFill>
                <a:srgbClr val="565658"/>
              </a:solidFill>
            </a:ln>
          </p:spPr>
          <p:txBody>
            <a:bodyPr wrap="square" lIns="0" tIns="0" rIns="0" bIns="0" rtlCol="0"/>
            <a:lstStyle/>
            <a:p/>
          </p:txBody>
        </p:sp>
        <p:sp>
          <p:nvSpPr>
            <p:cNvPr id="5519" name="object 5519" descr=""/>
            <p:cNvSpPr/>
            <p:nvPr/>
          </p:nvSpPr>
          <p:spPr>
            <a:xfrm>
              <a:off x="2619769" y="7921052"/>
              <a:ext cx="0" cy="635"/>
            </a:xfrm>
            <a:custGeom>
              <a:avLst/>
              <a:gdLst/>
              <a:ahLst/>
              <a:cxnLst/>
              <a:rect l="l" t="t" r="r" b="b"/>
              <a:pathLst>
                <a:path w="0" h="634">
                  <a:moveTo>
                    <a:pt x="0" y="0"/>
                  </a:moveTo>
                  <a:lnTo>
                    <a:pt x="0" y="596"/>
                  </a:lnTo>
                </a:path>
              </a:pathLst>
            </a:custGeom>
            <a:ln w="3175">
              <a:solidFill>
                <a:srgbClr val="565658"/>
              </a:solidFill>
            </a:ln>
          </p:spPr>
          <p:txBody>
            <a:bodyPr wrap="square" lIns="0" tIns="0" rIns="0" bIns="0" rtlCol="0"/>
            <a:lstStyle/>
            <a:p/>
          </p:txBody>
        </p:sp>
        <p:sp>
          <p:nvSpPr>
            <p:cNvPr id="5520" name="object 5520" descr=""/>
            <p:cNvSpPr/>
            <p:nvPr/>
          </p:nvSpPr>
          <p:spPr>
            <a:xfrm>
              <a:off x="2172746" y="8735669"/>
              <a:ext cx="2540" cy="1905"/>
            </a:xfrm>
            <a:custGeom>
              <a:avLst/>
              <a:gdLst/>
              <a:ahLst/>
              <a:cxnLst/>
              <a:rect l="l" t="t" r="r" b="b"/>
              <a:pathLst>
                <a:path w="2539" h="1904">
                  <a:moveTo>
                    <a:pt x="2374" y="0"/>
                  </a:moveTo>
                  <a:lnTo>
                    <a:pt x="1384" y="1015"/>
                  </a:lnTo>
                  <a:lnTo>
                    <a:pt x="0" y="1384"/>
                  </a:lnTo>
                </a:path>
                <a:path w="2539" h="1904">
                  <a:moveTo>
                    <a:pt x="2374" y="0"/>
                  </a:moveTo>
                  <a:lnTo>
                    <a:pt x="0" y="1384"/>
                  </a:lnTo>
                </a:path>
              </a:pathLst>
            </a:custGeom>
            <a:ln w="3175">
              <a:solidFill>
                <a:srgbClr val="565658"/>
              </a:solidFill>
            </a:ln>
          </p:spPr>
          <p:txBody>
            <a:bodyPr wrap="square" lIns="0" tIns="0" rIns="0" bIns="0" rtlCol="0"/>
            <a:lstStyle/>
            <a:p/>
          </p:txBody>
        </p:sp>
        <p:sp>
          <p:nvSpPr>
            <p:cNvPr id="5521" name="object 5521" descr=""/>
            <p:cNvSpPr/>
            <p:nvPr/>
          </p:nvSpPr>
          <p:spPr>
            <a:xfrm>
              <a:off x="2175121" y="8732929"/>
              <a:ext cx="635" cy="3175"/>
            </a:xfrm>
            <a:custGeom>
              <a:avLst/>
              <a:gdLst/>
              <a:ahLst/>
              <a:cxnLst/>
              <a:rect l="l" t="t" r="r" b="b"/>
              <a:pathLst>
                <a:path w="635" h="3175">
                  <a:moveTo>
                    <a:pt x="0" y="0"/>
                  </a:moveTo>
                  <a:lnTo>
                    <a:pt x="0" y="2743"/>
                  </a:lnTo>
                </a:path>
                <a:path w="635" h="3175">
                  <a:moveTo>
                    <a:pt x="0" y="0"/>
                  </a:moveTo>
                  <a:lnTo>
                    <a:pt x="342" y="1371"/>
                  </a:lnTo>
                  <a:lnTo>
                    <a:pt x="0" y="2743"/>
                  </a:lnTo>
                </a:path>
              </a:pathLst>
            </a:custGeom>
            <a:ln w="3175">
              <a:solidFill>
                <a:srgbClr val="565658"/>
              </a:solidFill>
            </a:ln>
          </p:spPr>
          <p:txBody>
            <a:bodyPr wrap="square" lIns="0" tIns="0" rIns="0" bIns="0" rtlCol="0"/>
            <a:lstStyle/>
            <a:p/>
          </p:txBody>
        </p:sp>
        <p:sp>
          <p:nvSpPr>
            <p:cNvPr id="5522" name="object 5522" descr=""/>
            <p:cNvSpPr/>
            <p:nvPr/>
          </p:nvSpPr>
          <p:spPr>
            <a:xfrm>
              <a:off x="2170001" y="8732939"/>
              <a:ext cx="635" cy="3175"/>
            </a:xfrm>
            <a:custGeom>
              <a:avLst/>
              <a:gdLst/>
              <a:ahLst/>
              <a:cxnLst/>
              <a:rect l="l" t="t" r="r" b="b"/>
              <a:pathLst>
                <a:path w="635" h="3175">
                  <a:moveTo>
                    <a:pt x="368" y="2730"/>
                  </a:moveTo>
                  <a:lnTo>
                    <a:pt x="0" y="1371"/>
                  </a:lnTo>
                  <a:lnTo>
                    <a:pt x="368" y="0"/>
                  </a:lnTo>
                </a:path>
              </a:pathLst>
            </a:custGeom>
            <a:ln w="3175">
              <a:solidFill>
                <a:srgbClr val="565658"/>
              </a:solidFill>
            </a:ln>
          </p:spPr>
          <p:txBody>
            <a:bodyPr wrap="square" lIns="0" tIns="0" rIns="0" bIns="0" rtlCol="0"/>
            <a:lstStyle/>
            <a:p/>
          </p:txBody>
        </p:sp>
        <p:sp>
          <p:nvSpPr>
            <p:cNvPr id="5523" name="object 5523" descr=""/>
            <p:cNvSpPr/>
            <p:nvPr/>
          </p:nvSpPr>
          <p:spPr>
            <a:xfrm>
              <a:off x="2170370" y="8733927"/>
              <a:ext cx="0" cy="1905"/>
            </a:xfrm>
            <a:custGeom>
              <a:avLst/>
              <a:gdLst/>
              <a:ahLst/>
              <a:cxnLst/>
              <a:rect l="l" t="t" r="r" b="b"/>
              <a:pathLst>
                <a:path w="0" h="1904">
                  <a:moveTo>
                    <a:pt x="0" y="0"/>
                  </a:moveTo>
                  <a:lnTo>
                    <a:pt x="0" y="1752"/>
                  </a:lnTo>
                </a:path>
              </a:pathLst>
            </a:custGeom>
            <a:ln w="3175">
              <a:solidFill>
                <a:srgbClr val="565658"/>
              </a:solidFill>
            </a:ln>
          </p:spPr>
          <p:txBody>
            <a:bodyPr wrap="square" lIns="0" tIns="0" rIns="0" bIns="0" rtlCol="0"/>
            <a:lstStyle/>
            <a:p/>
          </p:txBody>
        </p:sp>
        <p:sp>
          <p:nvSpPr>
            <p:cNvPr id="5524" name="object 5524" descr=""/>
            <p:cNvSpPr/>
            <p:nvPr/>
          </p:nvSpPr>
          <p:spPr>
            <a:xfrm>
              <a:off x="2452263" y="8042813"/>
              <a:ext cx="1270" cy="1905"/>
            </a:xfrm>
            <a:custGeom>
              <a:avLst/>
              <a:gdLst/>
              <a:ahLst/>
              <a:cxnLst/>
              <a:rect l="l" t="t" r="r" b="b"/>
              <a:pathLst>
                <a:path w="1269" h="1904">
                  <a:moveTo>
                    <a:pt x="0" y="1790"/>
                  </a:moveTo>
                  <a:lnTo>
                    <a:pt x="266" y="761"/>
                  </a:lnTo>
                  <a:lnTo>
                    <a:pt x="1028" y="0"/>
                  </a:lnTo>
                </a:path>
              </a:pathLst>
            </a:custGeom>
            <a:ln w="3175">
              <a:solidFill>
                <a:srgbClr val="565658"/>
              </a:solidFill>
            </a:ln>
          </p:spPr>
          <p:txBody>
            <a:bodyPr wrap="square" lIns="0" tIns="0" rIns="0" bIns="0" rtlCol="0"/>
            <a:lstStyle/>
            <a:p/>
          </p:txBody>
        </p:sp>
        <p:sp>
          <p:nvSpPr>
            <p:cNvPr id="5525" name="object 5525" descr=""/>
            <p:cNvSpPr/>
            <p:nvPr/>
          </p:nvSpPr>
          <p:spPr>
            <a:xfrm>
              <a:off x="2167704" y="8729251"/>
              <a:ext cx="10160" cy="10160"/>
            </a:xfrm>
            <a:custGeom>
              <a:avLst/>
              <a:gdLst/>
              <a:ahLst/>
              <a:cxnLst/>
              <a:rect l="l" t="t" r="r" b="b"/>
              <a:pathLst>
                <a:path w="10160" h="10159">
                  <a:moveTo>
                    <a:pt x="0" y="5054"/>
                  </a:moveTo>
                  <a:lnTo>
                    <a:pt x="368" y="3124"/>
                  </a:lnTo>
                  <a:lnTo>
                    <a:pt x="1473" y="1485"/>
                  </a:lnTo>
                  <a:lnTo>
                    <a:pt x="3111" y="393"/>
                  </a:lnTo>
                  <a:lnTo>
                    <a:pt x="5041" y="0"/>
                  </a:lnTo>
                  <a:lnTo>
                    <a:pt x="6985" y="393"/>
                  </a:lnTo>
                  <a:lnTo>
                    <a:pt x="8610" y="1485"/>
                  </a:lnTo>
                  <a:lnTo>
                    <a:pt x="9702" y="3124"/>
                  </a:lnTo>
                  <a:lnTo>
                    <a:pt x="10071" y="5054"/>
                  </a:lnTo>
                  <a:lnTo>
                    <a:pt x="9702" y="6984"/>
                  </a:lnTo>
                  <a:lnTo>
                    <a:pt x="8610" y="8623"/>
                  </a:lnTo>
                  <a:lnTo>
                    <a:pt x="6985" y="9715"/>
                  </a:lnTo>
                  <a:lnTo>
                    <a:pt x="5041" y="10109"/>
                  </a:lnTo>
                  <a:lnTo>
                    <a:pt x="3111" y="9715"/>
                  </a:lnTo>
                  <a:lnTo>
                    <a:pt x="1473" y="8623"/>
                  </a:lnTo>
                  <a:lnTo>
                    <a:pt x="368" y="6984"/>
                  </a:lnTo>
                  <a:lnTo>
                    <a:pt x="0" y="5054"/>
                  </a:lnTo>
                </a:path>
              </a:pathLst>
            </a:custGeom>
            <a:ln w="3175">
              <a:solidFill>
                <a:srgbClr val="565658"/>
              </a:solidFill>
            </a:ln>
          </p:spPr>
          <p:txBody>
            <a:bodyPr wrap="square" lIns="0" tIns="0" rIns="0" bIns="0" rtlCol="0"/>
            <a:lstStyle/>
            <a:p/>
          </p:txBody>
        </p:sp>
        <p:sp>
          <p:nvSpPr>
            <p:cNvPr id="5526" name="object 5526" descr=""/>
            <p:cNvSpPr/>
            <p:nvPr/>
          </p:nvSpPr>
          <p:spPr>
            <a:xfrm>
              <a:off x="2452263" y="8042813"/>
              <a:ext cx="1270" cy="1905"/>
            </a:xfrm>
            <a:custGeom>
              <a:avLst/>
              <a:gdLst/>
              <a:ahLst/>
              <a:cxnLst/>
              <a:rect l="l" t="t" r="r" b="b"/>
              <a:pathLst>
                <a:path w="1269" h="1904">
                  <a:moveTo>
                    <a:pt x="0" y="1790"/>
                  </a:moveTo>
                  <a:lnTo>
                    <a:pt x="1028" y="0"/>
                  </a:lnTo>
                </a:path>
              </a:pathLst>
            </a:custGeom>
            <a:ln w="3175">
              <a:solidFill>
                <a:srgbClr val="565658"/>
              </a:solidFill>
            </a:ln>
          </p:spPr>
          <p:txBody>
            <a:bodyPr wrap="square" lIns="0" tIns="0" rIns="0" bIns="0" rtlCol="0"/>
            <a:lstStyle/>
            <a:p/>
          </p:txBody>
        </p:sp>
        <p:sp>
          <p:nvSpPr>
            <p:cNvPr id="5527" name="object 5527" descr=""/>
            <p:cNvSpPr/>
            <p:nvPr/>
          </p:nvSpPr>
          <p:spPr>
            <a:xfrm>
              <a:off x="2168287" y="8729860"/>
              <a:ext cx="9525" cy="9525"/>
            </a:xfrm>
            <a:custGeom>
              <a:avLst/>
              <a:gdLst/>
              <a:ahLst/>
              <a:cxnLst/>
              <a:rect l="l" t="t" r="r" b="b"/>
              <a:pathLst>
                <a:path w="9525" h="9525">
                  <a:moveTo>
                    <a:pt x="0" y="4444"/>
                  </a:moveTo>
                  <a:lnTo>
                    <a:pt x="330" y="6159"/>
                  </a:lnTo>
                  <a:lnTo>
                    <a:pt x="1308" y="7594"/>
                  </a:lnTo>
                  <a:lnTo>
                    <a:pt x="2743" y="8572"/>
                  </a:lnTo>
                  <a:lnTo>
                    <a:pt x="4470" y="8915"/>
                  </a:lnTo>
                  <a:lnTo>
                    <a:pt x="6159" y="8572"/>
                  </a:lnTo>
                  <a:lnTo>
                    <a:pt x="7620" y="7594"/>
                  </a:lnTo>
                  <a:lnTo>
                    <a:pt x="8572" y="6159"/>
                  </a:lnTo>
                  <a:lnTo>
                    <a:pt x="8915" y="4444"/>
                  </a:lnTo>
                  <a:lnTo>
                    <a:pt x="8572" y="2730"/>
                  </a:lnTo>
                  <a:lnTo>
                    <a:pt x="7620" y="1282"/>
                  </a:lnTo>
                  <a:lnTo>
                    <a:pt x="6159" y="330"/>
                  </a:lnTo>
                  <a:lnTo>
                    <a:pt x="4470" y="0"/>
                  </a:lnTo>
                  <a:lnTo>
                    <a:pt x="2743" y="330"/>
                  </a:lnTo>
                  <a:lnTo>
                    <a:pt x="1308" y="1282"/>
                  </a:lnTo>
                  <a:lnTo>
                    <a:pt x="330" y="2730"/>
                  </a:lnTo>
                  <a:lnTo>
                    <a:pt x="0" y="4444"/>
                  </a:lnTo>
                </a:path>
              </a:pathLst>
            </a:custGeom>
            <a:ln w="3175">
              <a:solidFill>
                <a:srgbClr val="565658"/>
              </a:solidFill>
            </a:ln>
          </p:spPr>
          <p:txBody>
            <a:bodyPr wrap="square" lIns="0" tIns="0" rIns="0" bIns="0" rtlCol="0"/>
            <a:lstStyle/>
            <a:p/>
          </p:txBody>
        </p:sp>
        <p:sp>
          <p:nvSpPr>
            <p:cNvPr id="5528" name="object 5528" descr=""/>
            <p:cNvSpPr/>
            <p:nvPr/>
          </p:nvSpPr>
          <p:spPr>
            <a:xfrm>
              <a:off x="2455351" y="8044604"/>
              <a:ext cx="1270" cy="1905"/>
            </a:xfrm>
            <a:custGeom>
              <a:avLst/>
              <a:gdLst/>
              <a:ahLst/>
              <a:cxnLst/>
              <a:rect l="l" t="t" r="r" b="b"/>
              <a:pathLst>
                <a:path w="1269" h="1904">
                  <a:moveTo>
                    <a:pt x="1028" y="0"/>
                  </a:moveTo>
                  <a:lnTo>
                    <a:pt x="749" y="1041"/>
                  </a:lnTo>
                  <a:lnTo>
                    <a:pt x="0" y="1803"/>
                  </a:lnTo>
                </a:path>
              </a:pathLst>
            </a:custGeom>
            <a:ln w="3175">
              <a:solidFill>
                <a:srgbClr val="565658"/>
              </a:solidFill>
            </a:ln>
          </p:spPr>
          <p:txBody>
            <a:bodyPr wrap="square" lIns="0" tIns="0" rIns="0" bIns="0" rtlCol="0"/>
            <a:lstStyle/>
            <a:p/>
          </p:txBody>
        </p:sp>
        <p:sp>
          <p:nvSpPr>
            <p:cNvPr id="5529" name="object 5529" descr=""/>
            <p:cNvSpPr/>
            <p:nvPr/>
          </p:nvSpPr>
          <p:spPr>
            <a:xfrm>
              <a:off x="2171567" y="8731947"/>
              <a:ext cx="2540" cy="635"/>
            </a:xfrm>
            <a:custGeom>
              <a:avLst/>
              <a:gdLst/>
              <a:ahLst/>
              <a:cxnLst/>
              <a:rect l="l" t="t" r="r" b="b"/>
              <a:pathLst>
                <a:path w="2539" h="634">
                  <a:moveTo>
                    <a:pt x="2374" y="304"/>
                  </a:moveTo>
                  <a:lnTo>
                    <a:pt x="1168" y="0"/>
                  </a:lnTo>
                  <a:lnTo>
                    <a:pt x="0" y="304"/>
                  </a:lnTo>
                </a:path>
              </a:pathLst>
            </a:custGeom>
            <a:ln w="3175">
              <a:solidFill>
                <a:srgbClr val="565658"/>
              </a:solidFill>
            </a:ln>
          </p:spPr>
          <p:txBody>
            <a:bodyPr wrap="square" lIns="0" tIns="0" rIns="0" bIns="0" rtlCol="0"/>
            <a:lstStyle/>
            <a:p/>
          </p:txBody>
        </p:sp>
        <p:sp>
          <p:nvSpPr>
            <p:cNvPr id="5530" name="object 5530" descr=""/>
            <p:cNvSpPr/>
            <p:nvPr/>
          </p:nvSpPr>
          <p:spPr>
            <a:xfrm>
              <a:off x="2455351" y="8044604"/>
              <a:ext cx="1270" cy="1905"/>
            </a:xfrm>
            <a:custGeom>
              <a:avLst/>
              <a:gdLst/>
              <a:ahLst/>
              <a:cxnLst/>
              <a:rect l="l" t="t" r="r" b="b"/>
              <a:pathLst>
                <a:path w="1269" h="1904">
                  <a:moveTo>
                    <a:pt x="1028" y="0"/>
                  </a:moveTo>
                  <a:lnTo>
                    <a:pt x="0" y="1803"/>
                  </a:lnTo>
                </a:path>
              </a:pathLst>
            </a:custGeom>
            <a:ln w="3175">
              <a:solidFill>
                <a:srgbClr val="565658"/>
              </a:solidFill>
            </a:ln>
          </p:spPr>
          <p:txBody>
            <a:bodyPr wrap="square" lIns="0" tIns="0" rIns="0" bIns="0" rtlCol="0"/>
            <a:lstStyle/>
            <a:p/>
          </p:txBody>
        </p:sp>
        <p:sp>
          <p:nvSpPr>
            <p:cNvPr id="5531" name="object 5531" descr=""/>
            <p:cNvSpPr/>
            <p:nvPr/>
          </p:nvSpPr>
          <p:spPr>
            <a:xfrm>
              <a:off x="2173927" y="8732248"/>
              <a:ext cx="1270" cy="2540"/>
            </a:xfrm>
            <a:custGeom>
              <a:avLst/>
              <a:gdLst/>
              <a:ahLst/>
              <a:cxnLst/>
              <a:rect l="l" t="t" r="r" b="b"/>
              <a:pathLst>
                <a:path w="1269" h="2540">
                  <a:moveTo>
                    <a:pt x="1193" y="2057"/>
                  </a:moveTo>
                  <a:lnTo>
                    <a:pt x="482" y="368"/>
                  </a:lnTo>
                  <a:lnTo>
                    <a:pt x="0" y="0"/>
                  </a:lnTo>
                </a:path>
              </a:pathLst>
            </a:custGeom>
            <a:ln w="3175">
              <a:solidFill>
                <a:srgbClr val="565658"/>
              </a:solidFill>
            </a:ln>
          </p:spPr>
          <p:txBody>
            <a:bodyPr wrap="square" lIns="0" tIns="0" rIns="0" bIns="0" rtlCol="0"/>
            <a:lstStyle/>
            <a:p/>
          </p:txBody>
        </p:sp>
        <p:sp>
          <p:nvSpPr>
            <p:cNvPr id="5532" name="object 5532" descr=""/>
            <p:cNvSpPr/>
            <p:nvPr/>
          </p:nvSpPr>
          <p:spPr>
            <a:xfrm>
              <a:off x="2455351" y="8042831"/>
              <a:ext cx="1270" cy="1905"/>
            </a:xfrm>
            <a:custGeom>
              <a:avLst/>
              <a:gdLst/>
              <a:ahLst/>
              <a:cxnLst/>
              <a:rect l="l" t="t" r="r" b="b"/>
              <a:pathLst>
                <a:path w="1269" h="1904">
                  <a:moveTo>
                    <a:pt x="0" y="0"/>
                  </a:moveTo>
                  <a:lnTo>
                    <a:pt x="762" y="736"/>
                  </a:lnTo>
                  <a:lnTo>
                    <a:pt x="1016" y="1778"/>
                  </a:lnTo>
                </a:path>
              </a:pathLst>
            </a:custGeom>
            <a:ln w="3175">
              <a:solidFill>
                <a:srgbClr val="565658"/>
              </a:solidFill>
            </a:ln>
          </p:spPr>
          <p:txBody>
            <a:bodyPr wrap="square" lIns="0" tIns="0" rIns="0" bIns="0" rtlCol="0"/>
            <a:lstStyle/>
            <a:p/>
          </p:txBody>
        </p:sp>
        <p:sp>
          <p:nvSpPr>
            <p:cNvPr id="5533" name="object 5533" descr=""/>
            <p:cNvSpPr/>
            <p:nvPr/>
          </p:nvSpPr>
          <p:spPr>
            <a:xfrm>
              <a:off x="2173942" y="8734300"/>
              <a:ext cx="1270" cy="2540"/>
            </a:xfrm>
            <a:custGeom>
              <a:avLst/>
              <a:gdLst/>
              <a:ahLst/>
              <a:cxnLst/>
              <a:rect l="l" t="t" r="r" b="b"/>
              <a:pathLst>
                <a:path w="1269" h="2540">
                  <a:moveTo>
                    <a:pt x="0" y="2070"/>
                  </a:moveTo>
                  <a:lnTo>
                    <a:pt x="482" y="1689"/>
                  </a:lnTo>
                  <a:lnTo>
                    <a:pt x="1181" y="0"/>
                  </a:lnTo>
                </a:path>
              </a:pathLst>
            </a:custGeom>
            <a:ln w="3175">
              <a:solidFill>
                <a:srgbClr val="565658"/>
              </a:solidFill>
            </a:ln>
          </p:spPr>
          <p:txBody>
            <a:bodyPr wrap="square" lIns="0" tIns="0" rIns="0" bIns="0" rtlCol="0"/>
            <a:lstStyle/>
            <a:p/>
          </p:txBody>
        </p:sp>
        <p:sp>
          <p:nvSpPr>
            <p:cNvPr id="5534" name="object 5534" descr=""/>
            <p:cNvSpPr/>
            <p:nvPr/>
          </p:nvSpPr>
          <p:spPr>
            <a:xfrm>
              <a:off x="2455351" y="8042831"/>
              <a:ext cx="1270" cy="1905"/>
            </a:xfrm>
            <a:custGeom>
              <a:avLst/>
              <a:gdLst/>
              <a:ahLst/>
              <a:cxnLst/>
              <a:rect l="l" t="t" r="r" b="b"/>
              <a:pathLst>
                <a:path w="1269" h="1904">
                  <a:moveTo>
                    <a:pt x="0" y="0"/>
                  </a:moveTo>
                  <a:lnTo>
                    <a:pt x="1016" y="1778"/>
                  </a:lnTo>
                </a:path>
              </a:pathLst>
            </a:custGeom>
            <a:ln w="3175">
              <a:solidFill>
                <a:srgbClr val="565658"/>
              </a:solidFill>
            </a:ln>
          </p:spPr>
          <p:txBody>
            <a:bodyPr wrap="square" lIns="0" tIns="0" rIns="0" bIns="0" rtlCol="0"/>
            <a:lstStyle/>
            <a:p/>
          </p:txBody>
        </p:sp>
        <p:sp>
          <p:nvSpPr>
            <p:cNvPr id="5535" name="object 5535" descr=""/>
            <p:cNvSpPr/>
            <p:nvPr/>
          </p:nvSpPr>
          <p:spPr>
            <a:xfrm>
              <a:off x="2171561" y="8736370"/>
              <a:ext cx="2540" cy="635"/>
            </a:xfrm>
            <a:custGeom>
              <a:avLst/>
              <a:gdLst/>
              <a:ahLst/>
              <a:cxnLst/>
              <a:rect l="l" t="t" r="r" b="b"/>
              <a:pathLst>
                <a:path w="2539" h="634">
                  <a:moveTo>
                    <a:pt x="0" y="0"/>
                  </a:moveTo>
                  <a:lnTo>
                    <a:pt x="1193" y="292"/>
                  </a:lnTo>
                  <a:lnTo>
                    <a:pt x="2374" y="0"/>
                  </a:lnTo>
                </a:path>
              </a:pathLst>
            </a:custGeom>
            <a:ln w="3175">
              <a:solidFill>
                <a:srgbClr val="565658"/>
              </a:solidFill>
            </a:ln>
          </p:spPr>
          <p:txBody>
            <a:bodyPr wrap="square" lIns="0" tIns="0" rIns="0" bIns="0" rtlCol="0"/>
            <a:lstStyle/>
            <a:p/>
          </p:txBody>
        </p:sp>
        <p:sp>
          <p:nvSpPr>
            <p:cNvPr id="5536" name="object 5536" descr=""/>
            <p:cNvSpPr/>
            <p:nvPr/>
          </p:nvSpPr>
          <p:spPr>
            <a:xfrm>
              <a:off x="2452264" y="8044613"/>
              <a:ext cx="1270" cy="1905"/>
            </a:xfrm>
            <a:custGeom>
              <a:avLst/>
              <a:gdLst/>
              <a:ahLst/>
              <a:cxnLst/>
              <a:rect l="l" t="t" r="r" b="b"/>
              <a:pathLst>
                <a:path w="1269" h="1904">
                  <a:moveTo>
                    <a:pt x="1041" y="1777"/>
                  </a:moveTo>
                  <a:lnTo>
                    <a:pt x="266" y="1028"/>
                  </a:lnTo>
                  <a:lnTo>
                    <a:pt x="0" y="0"/>
                  </a:lnTo>
                </a:path>
              </a:pathLst>
            </a:custGeom>
            <a:ln w="3175">
              <a:solidFill>
                <a:srgbClr val="565658"/>
              </a:solidFill>
            </a:ln>
          </p:spPr>
          <p:txBody>
            <a:bodyPr wrap="square" lIns="0" tIns="0" rIns="0" bIns="0" rtlCol="0"/>
            <a:lstStyle/>
            <a:p/>
          </p:txBody>
        </p:sp>
        <p:sp>
          <p:nvSpPr>
            <p:cNvPr id="5537" name="object 5537" descr=""/>
            <p:cNvSpPr/>
            <p:nvPr/>
          </p:nvSpPr>
          <p:spPr>
            <a:xfrm>
              <a:off x="2170370" y="8734305"/>
              <a:ext cx="1270" cy="2540"/>
            </a:xfrm>
            <a:custGeom>
              <a:avLst/>
              <a:gdLst/>
              <a:ahLst/>
              <a:cxnLst/>
              <a:rect l="l" t="t" r="r" b="b"/>
              <a:pathLst>
                <a:path w="1269" h="2540">
                  <a:moveTo>
                    <a:pt x="0" y="0"/>
                  </a:moveTo>
                  <a:lnTo>
                    <a:pt x="698" y="1676"/>
                  </a:lnTo>
                  <a:lnTo>
                    <a:pt x="1193" y="2057"/>
                  </a:lnTo>
                </a:path>
              </a:pathLst>
            </a:custGeom>
            <a:ln w="3175">
              <a:solidFill>
                <a:srgbClr val="565658"/>
              </a:solidFill>
            </a:ln>
          </p:spPr>
          <p:txBody>
            <a:bodyPr wrap="square" lIns="0" tIns="0" rIns="0" bIns="0" rtlCol="0"/>
            <a:lstStyle/>
            <a:p/>
          </p:txBody>
        </p:sp>
        <p:sp>
          <p:nvSpPr>
            <p:cNvPr id="5538" name="object 5538" descr=""/>
            <p:cNvSpPr/>
            <p:nvPr/>
          </p:nvSpPr>
          <p:spPr>
            <a:xfrm>
              <a:off x="2452264" y="8044613"/>
              <a:ext cx="1270" cy="1905"/>
            </a:xfrm>
            <a:custGeom>
              <a:avLst/>
              <a:gdLst/>
              <a:ahLst/>
              <a:cxnLst/>
              <a:rect l="l" t="t" r="r" b="b"/>
              <a:pathLst>
                <a:path w="1269" h="1904">
                  <a:moveTo>
                    <a:pt x="1041" y="1777"/>
                  </a:moveTo>
                  <a:lnTo>
                    <a:pt x="0" y="0"/>
                  </a:lnTo>
                </a:path>
              </a:pathLst>
            </a:custGeom>
            <a:ln w="3175">
              <a:solidFill>
                <a:srgbClr val="565658"/>
              </a:solidFill>
            </a:ln>
          </p:spPr>
          <p:txBody>
            <a:bodyPr wrap="square" lIns="0" tIns="0" rIns="0" bIns="0" rtlCol="0"/>
            <a:lstStyle/>
            <a:p/>
          </p:txBody>
        </p:sp>
        <p:sp>
          <p:nvSpPr>
            <p:cNvPr id="5539" name="object 5539" descr=""/>
            <p:cNvSpPr/>
            <p:nvPr/>
          </p:nvSpPr>
          <p:spPr>
            <a:xfrm>
              <a:off x="2170370" y="8732248"/>
              <a:ext cx="1270" cy="2540"/>
            </a:xfrm>
            <a:custGeom>
              <a:avLst/>
              <a:gdLst/>
              <a:ahLst/>
              <a:cxnLst/>
              <a:rect l="l" t="t" r="r" b="b"/>
              <a:pathLst>
                <a:path w="1269" h="2540">
                  <a:moveTo>
                    <a:pt x="0" y="2057"/>
                  </a:moveTo>
                  <a:lnTo>
                    <a:pt x="698" y="368"/>
                  </a:lnTo>
                  <a:lnTo>
                    <a:pt x="1193" y="0"/>
                  </a:lnTo>
                </a:path>
              </a:pathLst>
            </a:custGeom>
            <a:ln w="3175">
              <a:solidFill>
                <a:srgbClr val="565658"/>
              </a:solidFill>
            </a:ln>
          </p:spPr>
          <p:txBody>
            <a:bodyPr wrap="square" lIns="0" tIns="0" rIns="0" bIns="0" rtlCol="0"/>
            <a:lstStyle/>
            <a:p/>
          </p:txBody>
        </p:sp>
        <p:sp>
          <p:nvSpPr>
            <p:cNvPr id="5540" name="object 5540" descr=""/>
            <p:cNvSpPr/>
            <p:nvPr/>
          </p:nvSpPr>
          <p:spPr>
            <a:xfrm>
              <a:off x="2453305" y="8042551"/>
              <a:ext cx="2540" cy="635"/>
            </a:xfrm>
            <a:custGeom>
              <a:avLst/>
              <a:gdLst/>
              <a:ahLst/>
              <a:cxnLst/>
              <a:rect l="l" t="t" r="r" b="b"/>
              <a:pathLst>
                <a:path w="2539" h="634">
                  <a:moveTo>
                    <a:pt x="0" y="279"/>
                  </a:moveTo>
                  <a:lnTo>
                    <a:pt x="1016" y="0"/>
                  </a:lnTo>
                  <a:lnTo>
                    <a:pt x="2044" y="279"/>
                  </a:lnTo>
                </a:path>
                <a:path w="2539" h="634">
                  <a:moveTo>
                    <a:pt x="0" y="279"/>
                  </a:moveTo>
                  <a:lnTo>
                    <a:pt x="736" y="279"/>
                  </a:lnTo>
                  <a:lnTo>
                    <a:pt x="2044" y="279"/>
                  </a:lnTo>
                </a:path>
              </a:pathLst>
            </a:custGeom>
            <a:ln w="3175">
              <a:solidFill>
                <a:srgbClr val="565658"/>
              </a:solidFill>
            </a:ln>
          </p:spPr>
          <p:txBody>
            <a:bodyPr wrap="square" lIns="0" tIns="0" rIns="0" bIns="0" rtlCol="0"/>
            <a:lstStyle/>
            <a:p/>
          </p:txBody>
        </p:sp>
        <p:sp>
          <p:nvSpPr>
            <p:cNvPr id="5541" name="object 5541" descr=""/>
            <p:cNvSpPr/>
            <p:nvPr/>
          </p:nvSpPr>
          <p:spPr>
            <a:xfrm>
              <a:off x="2453281" y="8046391"/>
              <a:ext cx="2540" cy="635"/>
            </a:xfrm>
            <a:custGeom>
              <a:avLst/>
              <a:gdLst/>
              <a:ahLst/>
              <a:cxnLst/>
              <a:rect l="l" t="t" r="r" b="b"/>
              <a:pathLst>
                <a:path w="2539" h="634">
                  <a:moveTo>
                    <a:pt x="2070" y="0"/>
                  </a:moveTo>
                  <a:lnTo>
                    <a:pt x="1054" y="279"/>
                  </a:lnTo>
                  <a:lnTo>
                    <a:pt x="0" y="0"/>
                  </a:lnTo>
                </a:path>
                <a:path w="2539" h="634">
                  <a:moveTo>
                    <a:pt x="2070" y="0"/>
                  </a:moveTo>
                  <a:lnTo>
                    <a:pt x="762" y="0"/>
                  </a:lnTo>
                  <a:lnTo>
                    <a:pt x="0" y="0"/>
                  </a:lnTo>
                </a:path>
              </a:pathLst>
            </a:custGeom>
            <a:ln w="3175">
              <a:solidFill>
                <a:srgbClr val="565658"/>
              </a:solidFill>
            </a:ln>
          </p:spPr>
          <p:txBody>
            <a:bodyPr wrap="square" lIns="0" tIns="0" rIns="0" bIns="0" rtlCol="0"/>
            <a:lstStyle/>
            <a:p/>
          </p:txBody>
        </p:sp>
        <p:sp>
          <p:nvSpPr>
            <p:cNvPr id="5542" name="object 5542" descr=""/>
            <p:cNvSpPr/>
            <p:nvPr/>
          </p:nvSpPr>
          <p:spPr>
            <a:xfrm>
              <a:off x="2450651" y="8040916"/>
              <a:ext cx="7620" cy="7620"/>
            </a:xfrm>
            <a:custGeom>
              <a:avLst/>
              <a:gdLst/>
              <a:ahLst/>
              <a:cxnLst/>
              <a:rect l="l" t="t" r="r" b="b"/>
              <a:pathLst>
                <a:path w="7619" h="7620">
                  <a:moveTo>
                    <a:pt x="3682" y="7378"/>
                  </a:moveTo>
                  <a:lnTo>
                    <a:pt x="5079" y="7111"/>
                  </a:lnTo>
                  <a:lnTo>
                    <a:pt x="6286" y="6286"/>
                  </a:lnTo>
                  <a:lnTo>
                    <a:pt x="7073" y="5105"/>
                  </a:lnTo>
                  <a:lnTo>
                    <a:pt x="7353" y="3695"/>
                  </a:lnTo>
                  <a:lnTo>
                    <a:pt x="7073" y="2285"/>
                  </a:lnTo>
                  <a:lnTo>
                    <a:pt x="6286" y="1104"/>
                  </a:lnTo>
                  <a:lnTo>
                    <a:pt x="5079" y="292"/>
                  </a:lnTo>
                  <a:lnTo>
                    <a:pt x="3682" y="0"/>
                  </a:lnTo>
                  <a:lnTo>
                    <a:pt x="2260" y="292"/>
                  </a:lnTo>
                  <a:lnTo>
                    <a:pt x="1066" y="1104"/>
                  </a:lnTo>
                  <a:lnTo>
                    <a:pt x="266" y="2285"/>
                  </a:lnTo>
                  <a:lnTo>
                    <a:pt x="0" y="3695"/>
                  </a:lnTo>
                  <a:lnTo>
                    <a:pt x="266" y="5105"/>
                  </a:lnTo>
                  <a:lnTo>
                    <a:pt x="1066" y="6286"/>
                  </a:lnTo>
                  <a:lnTo>
                    <a:pt x="2260" y="7111"/>
                  </a:lnTo>
                  <a:lnTo>
                    <a:pt x="3682" y="7378"/>
                  </a:lnTo>
                </a:path>
              </a:pathLst>
            </a:custGeom>
            <a:ln w="3175">
              <a:solidFill>
                <a:srgbClr val="565658"/>
              </a:solidFill>
            </a:ln>
          </p:spPr>
          <p:txBody>
            <a:bodyPr wrap="square" lIns="0" tIns="0" rIns="0" bIns="0" rtlCol="0"/>
            <a:lstStyle/>
            <a:p/>
          </p:txBody>
        </p:sp>
        <p:sp>
          <p:nvSpPr>
            <p:cNvPr id="5543" name="object 5543" descr=""/>
            <p:cNvSpPr/>
            <p:nvPr/>
          </p:nvSpPr>
          <p:spPr>
            <a:xfrm>
              <a:off x="2450181" y="8040460"/>
              <a:ext cx="8890" cy="8890"/>
            </a:xfrm>
            <a:custGeom>
              <a:avLst/>
              <a:gdLst/>
              <a:ahLst/>
              <a:cxnLst/>
              <a:rect l="l" t="t" r="r" b="b"/>
              <a:pathLst>
                <a:path w="8889" h="8890">
                  <a:moveTo>
                    <a:pt x="4152" y="8305"/>
                  </a:moveTo>
                  <a:lnTo>
                    <a:pt x="2565" y="8000"/>
                  </a:lnTo>
                  <a:lnTo>
                    <a:pt x="1219" y="7086"/>
                  </a:lnTo>
                  <a:lnTo>
                    <a:pt x="292" y="5727"/>
                  </a:lnTo>
                  <a:lnTo>
                    <a:pt x="0" y="4152"/>
                  </a:lnTo>
                  <a:lnTo>
                    <a:pt x="292" y="2552"/>
                  </a:lnTo>
                  <a:lnTo>
                    <a:pt x="1219" y="1219"/>
                  </a:lnTo>
                  <a:lnTo>
                    <a:pt x="2565" y="304"/>
                  </a:lnTo>
                  <a:lnTo>
                    <a:pt x="4152" y="0"/>
                  </a:lnTo>
                  <a:lnTo>
                    <a:pt x="5727" y="304"/>
                  </a:lnTo>
                  <a:lnTo>
                    <a:pt x="7073" y="1219"/>
                  </a:lnTo>
                  <a:lnTo>
                    <a:pt x="7988" y="2552"/>
                  </a:lnTo>
                  <a:lnTo>
                    <a:pt x="8305" y="4152"/>
                  </a:lnTo>
                  <a:lnTo>
                    <a:pt x="7988" y="5727"/>
                  </a:lnTo>
                  <a:lnTo>
                    <a:pt x="7073" y="7086"/>
                  </a:lnTo>
                  <a:lnTo>
                    <a:pt x="5727" y="8000"/>
                  </a:lnTo>
                  <a:lnTo>
                    <a:pt x="4152" y="8305"/>
                  </a:lnTo>
                </a:path>
              </a:pathLst>
            </a:custGeom>
            <a:ln w="3175">
              <a:solidFill>
                <a:srgbClr val="565658"/>
              </a:solidFill>
            </a:ln>
          </p:spPr>
          <p:txBody>
            <a:bodyPr wrap="square" lIns="0" tIns="0" rIns="0" bIns="0" rtlCol="0"/>
            <a:lstStyle/>
            <a:p/>
          </p:txBody>
        </p:sp>
        <p:sp>
          <p:nvSpPr>
            <p:cNvPr id="5544" name="object 5544" descr=""/>
            <p:cNvSpPr/>
            <p:nvPr/>
          </p:nvSpPr>
          <p:spPr>
            <a:xfrm>
              <a:off x="2452785" y="8042831"/>
              <a:ext cx="1905" cy="1270"/>
            </a:xfrm>
            <a:custGeom>
              <a:avLst/>
              <a:gdLst/>
              <a:ahLst/>
              <a:cxnLst/>
              <a:rect l="l" t="t" r="r" b="b"/>
              <a:pathLst>
                <a:path w="1905" h="1270">
                  <a:moveTo>
                    <a:pt x="1549" y="0"/>
                  </a:moveTo>
                  <a:lnTo>
                    <a:pt x="279" y="533"/>
                  </a:lnTo>
                  <a:lnTo>
                    <a:pt x="0" y="889"/>
                  </a:lnTo>
                </a:path>
              </a:pathLst>
            </a:custGeom>
            <a:ln w="3175">
              <a:solidFill>
                <a:srgbClr val="565658"/>
              </a:solidFill>
            </a:ln>
          </p:spPr>
          <p:txBody>
            <a:bodyPr wrap="square" lIns="0" tIns="0" rIns="0" bIns="0" rtlCol="0"/>
            <a:lstStyle/>
            <a:p/>
          </p:txBody>
        </p:sp>
        <p:sp>
          <p:nvSpPr>
            <p:cNvPr id="5545" name="object 5545" descr=""/>
            <p:cNvSpPr/>
            <p:nvPr/>
          </p:nvSpPr>
          <p:spPr>
            <a:xfrm>
              <a:off x="2452785" y="8045502"/>
              <a:ext cx="3175" cy="1270"/>
            </a:xfrm>
            <a:custGeom>
              <a:avLst/>
              <a:gdLst/>
              <a:ahLst/>
              <a:cxnLst/>
              <a:rect l="l" t="t" r="r" b="b"/>
              <a:pathLst>
                <a:path w="3175" h="1270">
                  <a:moveTo>
                    <a:pt x="1549" y="889"/>
                  </a:moveTo>
                  <a:lnTo>
                    <a:pt x="2806" y="355"/>
                  </a:lnTo>
                  <a:lnTo>
                    <a:pt x="3073" y="0"/>
                  </a:lnTo>
                </a:path>
                <a:path w="3175" h="1270">
                  <a:moveTo>
                    <a:pt x="1549" y="889"/>
                  </a:moveTo>
                  <a:lnTo>
                    <a:pt x="279" y="355"/>
                  </a:lnTo>
                  <a:lnTo>
                    <a:pt x="0" y="0"/>
                  </a:lnTo>
                </a:path>
              </a:pathLst>
            </a:custGeom>
            <a:ln w="3175">
              <a:solidFill>
                <a:srgbClr val="565658"/>
              </a:solidFill>
            </a:ln>
          </p:spPr>
          <p:txBody>
            <a:bodyPr wrap="square" lIns="0" tIns="0" rIns="0" bIns="0" rtlCol="0"/>
            <a:lstStyle/>
            <a:p/>
          </p:txBody>
        </p:sp>
        <p:sp>
          <p:nvSpPr>
            <p:cNvPr id="5546" name="object 5546" descr=""/>
            <p:cNvSpPr/>
            <p:nvPr/>
          </p:nvSpPr>
          <p:spPr>
            <a:xfrm>
              <a:off x="2452529" y="8043724"/>
              <a:ext cx="635" cy="1905"/>
            </a:xfrm>
            <a:custGeom>
              <a:avLst/>
              <a:gdLst/>
              <a:ahLst/>
              <a:cxnLst/>
              <a:rect l="l" t="t" r="r" b="b"/>
              <a:pathLst>
                <a:path w="635" h="1904">
                  <a:moveTo>
                    <a:pt x="254" y="0"/>
                  </a:moveTo>
                  <a:lnTo>
                    <a:pt x="0" y="889"/>
                  </a:lnTo>
                  <a:lnTo>
                    <a:pt x="254" y="1778"/>
                  </a:lnTo>
                </a:path>
              </a:pathLst>
            </a:custGeom>
            <a:ln w="3175">
              <a:solidFill>
                <a:srgbClr val="565658"/>
              </a:solidFill>
            </a:ln>
          </p:spPr>
          <p:txBody>
            <a:bodyPr wrap="square" lIns="0" tIns="0" rIns="0" bIns="0" rtlCol="0"/>
            <a:lstStyle/>
            <a:p/>
          </p:txBody>
        </p:sp>
        <p:sp>
          <p:nvSpPr>
            <p:cNvPr id="5547" name="object 5547" descr=""/>
            <p:cNvSpPr/>
            <p:nvPr/>
          </p:nvSpPr>
          <p:spPr>
            <a:xfrm>
              <a:off x="2454348" y="8042835"/>
              <a:ext cx="1905" cy="1270"/>
            </a:xfrm>
            <a:custGeom>
              <a:avLst/>
              <a:gdLst/>
              <a:ahLst/>
              <a:cxnLst/>
              <a:rect l="l" t="t" r="r" b="b"/>
              <a:pathLst>
                <a:path w="1905" h="1270">
                  <a:moveTo>
                    <a:pt x="1524" y="888"/>
                  </a:moveTo>
                  <a:lnTo>
                    <a:pt x="1244" y="520"/>
                  </a:lnTo>
                  <a:lnTo>
                    <a:pt x="0" y="0"/>
                  </a:lnTo>
                </a:path>
              </a:pathLst>
            </a:custGeom>
            <a:ln w="3175">
              <a:solidFill>
                <a:srgbClr val="565658"/>
              </a:solidFill>
            </a:ln>
          </p:spPr>
          <p:txBody>
            <a:bodyPr wrap="square" lIns="0" tIns="0" rIns="0" bIns="0" rtlCol="0"/>
            <a:lstStyle/>
            <a:p/>
          </p:txBody>
        </p:sp>
        <p:sp>
          <p:nvSpPr>
            <p:cNvPr id="5548" name="object 5548" descr=""/>
            <p:cNvSpPr/>
            <p:nvPr/>
          </p:nvSpPr>
          <p:spPr>
            <a:xfrm>
              <a:off x="2455872" y="8043719"/>
              <a:ext cx="635" cy="1905"/>
            </a:xfrm>
            <a:custGeom>
              <a:avLst/>
              <a:gdLst/>
              <a:ahLst/>
              <a:cxnLst/>
              <a:rect l="l" t="t" r="r" b="b"/>
              <a:pathLst>
                <a:path w="635" h="1904">
                  <a:moveTo>
                    <a:pt x="0" y="1777"/>
                  </a:moveTo>
                  <a:lnTo>
                    <a:pt x="254" y="888"/>
                  </a:lnTo>
                  <a:lnTo>
                    <a:pt x="0" y="0"/>
                  </a:lnTo>
                </a:path>
              </a:pathLst>
            </a:custGeom>
            <a:ln w="3175">
              <a:solidFill>
                <a:srgbClr val="565658"/>
              </a:solidFill>
            </a:ln>
          </p:spPr>
          <p:txBody>
            <a:bodyPr wrap="square" lIns="0" tIns="0" rIns="0" bIns="0" rtlCol="0"/>
            <a:lstStyle/>
            <a:p/>
          </p:txBody>
        </p:sp>
        <p:sp>
          <p:nvSpPr>
            <p:cNvPr id="5549" name="object 5549" descr=""/>
            <p:cNvSpPr/>
            <p:nvPr/>
          </p:nvSpPr>
          <p:spPr>
            <a:xfrm>
              <a:off x="2172751" y="8731563"/>
              <a:ext cx="2540" cy="1905"/>
            </a:xfrm>
            <a:custGeom>
              <a:avLst/>
              <a:gdLst/>
              <a:ahLst/>
              <a:cxnLst/>
              <a:rect l="l" t="t" r="r" b="b"/>
              <a:pathLst>
                <a:path w="2539" h="1904">
                  <a:moveTo>
                    <a:pt x="0" y="0"/>
                  </a:moveTo>
                  <a:lnTo>
                    <a:pt x="1371" y="368"/>
                  </a:lnTo>
                  <a:lnTo>
                    <a:pt x="2374" y="1358"/>
                  </a:lnTo>
                </a:path>
                <a:path w="2539" h="1904">
                  <a:moveTo>
                    <a:pt x="0" y="0"/>
                  </a:moveTo>
                  <a:lnTo>
                    <a:pt x="2374" y="1358"/>
                  </a:lnTo>
                </a:path>
              </a:pathLst>
            </a:custGeom>
            <a:ln w="3175">
              <a:solidFill>
                <a:srgbClr val="565658"/>
              </a:solidFill>
            </a:ln>
          </p:spPr>
          <p:txBody>
            <a:bodyPr wrap="square" lIns="0" tIns="0" rIns="0" bIns="0" rtlCol="0"/>
            <a:lstStyle/>
            <a:p/>
          </p:txBody>
        </p:sp>
        <p:sp>
          <p:nvSpPr>
            <p:cNvPr id="5550" name="object 5550" descr=""/>
            <p:cNvSpPr/>
            <p:nvPr/>
          </p:nvSpPr>
          <p:spPr>
            <a:xfrm>
              <a:off x="2170370" y="8731570"/>
              <a:ext cx="2540" cy="1905"/>
            </a:xfrm>
            <a:custGeom>
              <a:avLst/>
              <a:gdLst/>
              <a:ahLst/>
              <a:cxnLst/>
              <a:rect l="l" t="t" r="r" b="b"/>
              <a:pathLst>
                <a:path w="2539" h="1904">
                  <a:moveTo>
                    <a:pt x="0" y="1358"/>
                  </a:moveTo>
                  <a:lnTo>
                    <a:pt x="990" y="355"/>
                  </a:lnTo>
                  <a:lnTo>
                    <a:pt x="2374" y="0"/>
                  </a:lnTo>
                </a:path>
                <a:path w="2539" h="1904">
                  <a:moveTo>
                    <a:pt x="0" y="1358"/>
                  </a:moveTo>
                  <a:lnTo>
                    <a:pt x="2374" y="0"/>
                  </a:lnTo>
                </a:path>
              </a:pathLst>
            </a:custGeom>
            <a:ln w="3175">
              <a:solidFill>
                <a:srgbClr val="565658"/>
              </a:solidFill>
            </a:ln>
          </p:spPr>
          <p:txBody>
            <a:bodyPr wrap="square" lIns="0" tIns="0" rIns="0" bIns="0" rtlCol="0"/>
            <a:lstStyle/>
            <a:p/>
          </p:txBody>
        </p:sp>
        <p:sp>
          <p:nvSpPr>
            <p:cNvPr id="5551" name="object 5551" descr=""/>
            <p:cNvSpPr/>
            <p:nvPr/>
          </p:nvSpPr>
          <p:spPr>
            <a:xfrm>
              <a:off x="2170376" y="8735674"/>
              <a:ext cx="2540" cy="1905"/>
            </a:xfrm>
            <a:custGeom>
              <a:avLst/>
              <a:gdLst/>
              <a:ahLst/>
              <a:cxnLst/>
              <a:rect l="l" t="t" r="r" b="b"/>
              <a:pathLst>
                <a:path w="2539" h="1904">
                  <a:moveTo>
                    <a:pt x="2374" y="1371"/>
                  </a:moveTo>
                  <a:lnTo>
                    <a:pt x="990" y="1003"/>
                  </a:lnTo>
                  <a:lnTo>
                    <a:pt x="0" y="0"/>
                  </a:lnTo>
                </a:path>
                <a:path w="2539" h="1904">
                  <a:moveTo>
                    <a:pt x="2374" y="1371"/>
                  </a:moveTo>
                  <a:lnTo>
                    <a:pt x="0" y="0"/>
                  </a:lnTo>
                </a:path>
              </a:pathLst>
            </a:custGeom>
            <a:ln w="3175">
              <a:solidFill>
                <a:srgbClr val="565658"/>
              </a:solidFill>
            </a:ln>
          </p:spPr>
          <p:txBody>
            <a:bodyPr wrap="square" lIns="0" tIns="0" rIns="0" bIns="0" rtlCol="0"/>
            <a:lstStyle/>
            <a:p/>
          </p:txBody>
        </p:sp>
        <p:sp>
          <p:nvSpPr>
            <p:cNvPr id="5552" name="object 5552" descr=""/>
            <p:cNvSpPr/>
            <p:nvPr/>
          </p:nvSpPr>
          <p:spPr>
            <a:xfrm>
              <a:off x="2716749" y="7980781"/>
              <a:ext cx="14604" cy="10160"/>
            </a:xfrm>
            <a:custGeom>
              <a:avLst/>
              <a:gdLst/>
              <a:ahLst/>
              <a:cxnLst/>
              <a:rect l="l" t="t" r="r" b="b"/>
              <a:pathLst>
                <a:path w="14605" h="10159">
                  <a:moveTo>
                    <a:pt x="14020" y="0"/>
                  </a:moveTo>
                  <a:lnTo>
                    <a:pt x="0" y="9779"/>
                  </a:lnTo>
                </a:path>
              </a:pathLst>
            </a:custGeom>
            <a:ln w="3175">
              <a:solidFill>
                <a:srgbClr val="565658"/>
              </a:solidFill>
            </a:ln>
          </p:spPr>
          <p:txBody>
            <a:bodyPr wrap="square" lIns="0" tIns="0" rIns="0" bIns="0" rtlCol="0"/>
            <a:lstStyle/>
            <a:p/>
          </p:txBody>
        </p:sp>
        <p:sp>
          <p:nvSpPr>
            <p:cNvPr id="5553" name="object 5553" descr=""/>
            <p:cNvSpPr/>
            <p:nvPr/>
          </p:nvSpPr>
          <p:spPr>
            <a:xfrm>
              <a:off x="2056554" y="8931211"/>
              <a:ext cx="0" cy="635"/>
            </a:xfrm>
            <a:custGeom>
              <a:avLst/>
              <a:gdLst/>
              <a:ahLst/>
              <a:cxnLst/>
              <a:rect l="l" t="t" r="r" b="b"/>
              <a:pathLst>
                <a:path w="0" h="634">
                  <a:moveTo>
                    <a:pt x="0" y="0"/>
                  </a:moveTo>
                  <a:lnTo>
                    <a:pt x="0" y="317"/>
                  </a:lnTo>
                </a:path>
              </a:pathLst>
            </a:custGeom>
            <a:ln w="3175">
              <a:solidFill>
                <a:srgbClr val="565658"/>
              </a:solidFill>
            </a:ln>
          </p:spPr>
          <p:txBody>
            <a:bodyPr wrap="square" lIns="0" tIns="0" rIns="0" bIns="0" rtlCol="0"/>
            <a:lstStyle/>
            <a:p/>
          </p:txBody>
        </p:sp>
        <p:sp>
          <p:nvSpPr>
            <p:cNvPr id="5554" name="object 5554" descr=""/>
            <p:cNvSpPr/>
            <p:nvPr/>
          </p:nvSpPr>
          <p:spPr>
            <a:xfrm>
              <a:off x="2056554" y="8923218"/>
              <a:ext cx="0" cy="8890"/>
            </a:xfrm>
            <a:custGeom>
              <a:avLst/>
              <a:gdLst/>
              <a:ahLst/>
              <a:cxnLst/>
              <a:rect l="l" t="t" r="r" b="b"/>
              <a:pathLst>
                <a:path w="0" h="8890">
                  <a:moveTo>
                    <a:pt x="0" y="0"/>
                  </a:moveTo>
                  <a:lnTo>
                    <a:pt x="0" y="8318"/>
                  </a:lnTo>
                </a:path>
              </a:pathLst>
            </a:custGeom>
            <a:ln w="3175">
              <a:solidFill>
                <a:srgbClr val="565658"/>
              </a:solidFill>
            </a:ln>
          </p:spPr>
          <p:txBody>
            <a:bodyPr wrap="square" lIns="0" tIns="0" rIns="0" bIns="0" rtlCol="0"/>
            <a:lstStyle/>
            <a:p/>
          </p:txBody>
        </p:sp>
        <p:sp>
          <p:nvSpPr>
            <p:cNvPr id="5555" name="object 5555" descr=""/>
            <p:cNvSpPr/>
            <p:nvPr/>
          </p:nvSpPr>
          <p:spPr>
            <a:xfrm>
              <a:off x="2056070" y="8923967"/>
              <a:ext cx="0" cy="7620"/>
            </a:xfrm>
            <a:custGeom>
              <a:avLst/>
              <a:gdLst/>
              <a:ahLst/>
              <a:cxnLst/>
              <a:rect l="l" t="t" r="r" b="b"/>
              <a:pathLst>
                <a:path w="0" h="7620">
                  <a:moveTo>
                    <a:pt x="0" y="0"/>
                  </a:moveTo>
                  <a:lnTo>
                    <a:pt x="0" y="7086"/>
                  </a:lnTo>
                </a:path>
              </a:pathLst>
            </a:custGeom>
            <a:ln w="3175">
              <a:solidFill>
                <a:srgbClr val="565658"/>
              </a:solidFill>
            </a:ln>
          </p:spPr>
          <p:txBody>
            <a:bodyPr wrap="square" lIns="0" tIns="0" rIns="0" bIns="0" rtlCol="0"/>
            <a:lstStyle/>
            <a:p/>
          </p:txBody>
        </p:sp>
        <p:sp>
          <p:nvSpPr>
            <p:cNvPr id="5556" name="object 5556" descr=""/>
            <p:cNvSpPr/>
            <p:nvPr/>
          </p:nvSpPr>
          <p:spPr>
            <a:xfrm>
              <a:off x="2062731" y="8975177"/>
              <a:ext cx="0" cy="635"/>
            </a:xfrm>
            <a:custGeom>
              <a:avLst/>
              <a:gdLst/>
              <a:ahLst/>
              <a:cxnLst/>
              <a:rect l="l" t="t" r="r" b="b"/>
              <a:pathLst>
                <a:path w="0" h="634">
                  <a:moveTo>
                    <a:pt x="0" y="0"/>
                  </a:moveTo>
                  <a:lnTo>
                    <a:pt x="0" y="304"/>
                  </a:lnTo>
                </a:path>
              </a:pathLst>
            </a:custGeom>
            <a:ln w="3175">
              <a:solidFill>
                <a:srgbClr val="565658"/>
              </a:solidFill>
            </a:ln>
          </p:spPr>
          <p:txBody>
            <a:bodyPr wrap="square" lIns="0" tIns="0" rIns="0" bIns="0" rtlCol="0"/>
            <a:lstStyle/>
            <a:p/>
          </p:txBody>
        </p:sp>
        <p:sp>
          <p:nvSpPr>
            <p:cNvPr id="5557" name="object 5557" descr=""/>
            <p:cNvSpPr/>
            <p:nvPr/>
          </p:nvSpPr>
          <p:spPr>
            <a:xfrm>
              <a:off x="2062731" y="8967178"/>
              <a:ext cx="0" cy="8890"/>
            </a:xfrm>
            <a:custGeom>
              <a:avLst/>
              <a:gdLst/>
              <a:ahLst/>
              <a:cxnLst/>
              <a:rect l="l" t="t" r="r" b="b"/>
              <a:pathLst>
                <a:path w="0" h="8890">
                  <a:moveTo>
                    <a:pt x="0" y="0"/>
                  </a:moveTo>
                  <a:lnTo>
                    <a:pt x="0" y="8305"/>
                  </a:lnTo>
                </a:path>
              </a:pathLst>
            </a:custGeom>
            <a:ln w="3175">
              <a:solidFill>
                <a:srgbClr val="565658"/>
              </a:solidFill>
            </a:ln>
          </p:spPr>
          <p:txBody>
            <a:bodyPr wrap="square" lIns="0" tIns="0" rIns="0" bIns="0" rtlCol="0"/>
            <a:lstStyle/>
            <a:p/>
          </p:txBody>
        </p:sp>
        <p:sp>
          <p:nvSpPr>
            <p:cNvPr id="5558" name="object 5558" descr=""/>
            <p:cNvSpPr/>
            <p:nvPr/>
          </p:nvSpPr>
          <p:spPr>
            <a:xfrm>
              <a:off x="2444213" y="8007540"/>
              <a:ext cx="1270" cy="3175"/>
            </a:xfrm>
            <a:custGeom>
              <a:avLst/>
              <a:gdLst/>
              <a:ahLst/>
              <a:cxnLst/>
              <a:rect l="l" t="t" r="r" b="b"/>
              <a:pathLst>
                <a:path w="1269" h="3175">
                  <a:moveTo>
                    <a:pt x="0" y="0"/>
                  </a:moveTo>
                  <a:lnTo>
                    <a:pt x="1104" y="1828"/>
                  </a:lnTo>
                  <a:lnTo>
                    <a:pt x="1206" y="2870"/>
                  </a:lnTo>
                </a:path>
              </a:pathLst>
            </a:custGeom>
            <a:ln w="3175">
              <a:solidFill>
                <a:srgbClr val="565658"/>
              </a:solidFill>
            </a:ln>
          </p:spPr>
          <p:txBody>
            <a:bodyPr wrap="square" lIns="0" tIns="0" rIns="0" bIns="0" rtlCol="0"/>
            <a:lstStyle/>
            <a:p/>
          </p:txBody>
        </p:sp>
        <p:sp>
          <p:nvSpPr>
            <p:cNvPr id="5559" name="object 5559" descr=""/>
            <p:cNvSpPr/>
            <p:nvPr/>
          </p:nvSpPr>
          <p:spPr>
            <a:xfrm>
              <a:off x="2444211" y="7969514"/>
              <a:ext cx="1270" cy="3175"/>
            </a:xfrm>
            <a:custGeom>
              <a:avLst/>
              <a:gdLst/>
              <a:ahLst/>
              <a:cxnLst/>
              <a:rect l="l" t="t" r="r" b="b"/>
              <a:pathLst>
                <a:path w="1269" h="3175">
                  <a:moveTo>
                    <a:pt x="1206" y="0"/>
                  </a:moveTo>
                  <a:lnTo>
                    <a:pt x="1206" y="241"/>
                  </a:lnTo>
                  <a:lnTo>
                    <a:pt x="1104" y="1028"/>
                  </a:lnTo>
                  <a:lnTo>
                    <a:pt x="203" y="2819"/>
                  </a:lnTo>
                  <a:lnTo>
                    <a:pt x="0" y="2870"/>
                  </a:lnTo>
                </a:path>
              </a:pathLst>
            </a:custGeom>
            <a:ln w="3175">
              <a:solidFill>
                <a:srgbClr val="565658"/>
              </a:solidFill>
            </a:ln>
          </p:spPr>
          <p:txBody>
            <a:bodyPr wrap="square" lIns="0" tIns="0" rIns="0" bIns="0" rtlCol="0"/>
            <a:lstStyle/>
            <a:p/>
          </p:txBody>
        </p:sp>
        <p:sp>
          <p:nvSpPr>
            <p:cNvPr id="5560" name="object 5560" descr=""/>
            <p:cNvSpPr/>
            <p:nvPr/>
          </p:nvSpPr>
          <p:spPr>
            <a:xfrm>
              <a:off x="2683081" y="7985687"/>
              <a:ext cx="3175" cy="10160"/>
            </a:xfrm>
            <a:custGeom>
              <a:avLst/>
              <a:gdLst/>
              <a:ahLst/>
              <a:cxnLst/>
              <a:rect l="l" t="t" r="r" b="b"/>
              <a:pathLst>
                <a:path w="3175" h="10159">
                  <a:moveTo>
                    <a:pt x="2705" y="0"/>
                  </a:moveTo>
                  <a:lnTo>
                    <a:pt x="685" y="2133"/>
                  </a:lnTo>
                  <a:lnTo>
                    <a:pt x="0" y="4127"/>
                  </a:lnTo>
                  <a:lnTo>
                    <a:pt x="139" y="6375"/>
                  </a:lnTo>
                  <a:lnTo>
                    <a:pt x="1193" y="8382"/>
                  </a:lnTo>
                  <a:lnTo>
                    <a:pt x="2705" y="9791"/>
                  </a:lnTo>
                </a:path>
              </a:pathLst>
            </a:custGeom>
            <a:ln w="3175">
              <a:solidFill>
                <a:srgbClr val="565658"/>
              </a:solidFill>
            </a:ln>
          </p:spPr>
          <p:txBody>
            <a:bodyPr wrap="square" lIns="0" tIns="0" rIns="0" bIns="0" rtlCol="0"/>
            <a:lstStyle/>
            <a:p/>
          </p:txBody>
        </p:sp>
        <p:sp>
          <p:nvSpPr>
            <p:cNvPr id="5561" name="object 5561" descr=""/>
            <p:cNvSpPr/>
            <p:nvPr/>
          </p:nvSpPr>
          <p:spPr>
            <a:xfrm>
              <a:off x="2685787" y="7995466"/>
              <a:ext cx="13970" cy="1905"/>
            </a:xfrm>
            <a:custGeom>
              <a:avLst/>
              <a:gdLst/>
              <a:ahLst/>
              <a:cxnLst/>
              <a:rect l="l" t="t" r="r" b="b"/>
              <a:pathLst>
                <a:path w="13969" h="1904">
                  <a:moveTo>
                    <a:pt x="0" y="0"/>
                  </a:moveTo>
                  <a:lnTo>
                    <a:pt x="4165" y="1854"/>
                  </a:lnTo>
                  <a:lnTo>
                    <a:pt x="9626" y="1879"/>
                  </a:lnTo>
                  <a:lnTo>
                    <a:pt x="13500" y="304"/>
                  </a:lnTo>
                  <a:lnTo>
                    <a:pt x="13944" y="0"/>
                  </a:lnTo>
                </a:path>
              </a:pathLst>
            </a:custGeom>
            <a:ln w="3175">
              <a:solidFill>
                <a:srgbClr val="565658"/>
              </a:solidFill>
            </a:ln>
          </p:spPr>
          <p:txBody>
            <a:bodyPr wrap="square" lIns="0" tIns="0" rIns="0" bIns="0" rtlCol="0"/>
            <a:lstStyle/>
            <a:p/>
          </p:txBody>
        </p:sp>
        <p:sp>
          <p:nvSpPr>
            <p:cNvPr id="5562" name="object 5562" descr=""/>
            <p:cNvSpPr/>
            <p:nvPr/>
          </p:nvSpPr>
          <p:spPr>
            <a:xfrm>
              <a:off x="2699740" y="7985675"/>
              <a:ext cx="3175" cy="10160"/>
            </a:xfrm>
            <a:custGeom>
              <a:avLst/>
              <a:gdLst/>
              <a:ahLst/>
              <a:cxnLst/>
              <a:rect l="l" t="t" r="r" b="b"/>
              <a:pathLst>
                <a:path w="3175" h="10159">
                  <a:moveTo>
                    <a:pt x="0" y="9791"/>
                  </a:moveTo>
                  <a:lnTo>
                    <a:pt x="2006" y="7670"/>
                  </a:lnTo>
                  <a:lnTo>
                    <a:pt x="2717" y="5702"/>
                  </a:lnTo>
                  <a:lnTo>
                    <a:pt x="2578" y="3441"/>
                  </a:lnTo>
                  <a:lnTo>
                    <a:pt x="1485" y="1409"/>
                  </a:lnTo>
                  <a:lnTo>
                    <a:pt x="0" y="0"/>
                  </a:lnTo>
                </a:path>
              </a:pathLst>
            </a:custGeom>
            <a:ln w="3175">
              <a:solidFill>
                <a:srgbClr val="565658"/>
              </a:solidFill>
            </a:ln>
          </p:spPr>
          <p:txBody>
            <a:bodyPr wrap="square" lIns="0" tIns="0" rIns="0" bIns="0" rtlCol="0"/>
            <a:lstStyle/>
            <a:p/>
          </p:txBody>
        </p:sp>
        <p:sp>
          <p:nvSpPr>
            <p:cNvPr id="5563" name="object 5563" descr=""/>
            <p:cNvSpPr/>
            <p:nvPr/>
          </p:nvSpPr>
          <p:spPr>
            <a:xfrm>
              <a:off x="2680004" y="7983324"/>
              <a:ext cx="4445" cy="14604"/>
            </a:xfrm>
            <a:custGeom>
              <a:avLst/>
              <a:gdLst/>
              <a:ahLst/>
              <a:cxnLst/>
              <a:rect l="l" t="t" r="r" b="b"/>
              <a:pathLst>
                <a:path w="4444" h="14604">
                  <a:moveTo>
                    <a:pt x="3848" y="0"/>
                  </a:moveTo>
                  <a:lnTo>
                    <a:pt x="1015" y="3149"/>
                  </a:lnTo>
                  <a:lnTo>
                    <a:pt x="0" y="6235"/>
                  </a:lnTo>
                  <a:lnTo>
                    <a:pt x="304" y="9779"/>
                  </a:lnTo>
                  <a:lnTo>
                    <a:pt x="2031" y="12865"/>
                  </a:lnTo>
                  <a:lnTo>
                    <a:pt x="3848" y="14554"/>
                  </a:lnTo>
                </a:path>
              </a:pathLst>
            </a:custGeom>
            <a:ln w="3175">
              <a:solidFill>
                <a:srgbClr val="565658"/>
              </a:solidFill>
            </a:ln>
          </p:spPr>
          <p:txBody>
            <a:bodyPr wrap="square" lIns="0" tIns="0" rIns="0" bIns="0" rtlCol="0"/>
            <a:lstStyle/>
            <a:p/>
          </p:txBody>
        </p:sp>
        <p:sp>
          <p:nvSpPr>
            <p:cNvPr id="5564" name="object 5564" descr=""/>
            <p:cNvSpPr/>
            <p:nvPr/>
          </p:nvSpPr>
          <p:spPr>
            <a:xfrm>
              <a:off x="2683856" y="7980733"/>
              <a:ext cx="18415" cy="3175"/>
            </a:xfrm>
            <a:custGeom>
              <a:avLst/>
              <a:gdLst/>
              <a:ahLst/>
              <a:cxnLst/>
              <a:rect l="l" t="t" r="r" b="b"/>
              <a:pathLst>
                <a:path w="18414" h="3175">
                  <a:moveTo>
                    <a:pt x="17792" y="2590"/>
                  </a:moveTo>
                  <a:lnTo>
                    <a:pt x="12560" y="139"/>
                  </a:lnTo>
                  <a:lnTo>
                    <a:pt x="5956" y="0"/>
                  </a:lnTo>
                  <a:lnTo>
                    <a:pt x="901" y="1968"/>
                  </a:lnTo>
                  <a:lnTo>
                    <a:pt x="0" y="2590"/>
                  </a:lnTo>
                </a:path>
              </a:pathLst>
            </a:custGeom>
            <a:ln w="3175">
              <a:solidFill>
                <a:srgbClr val="565658"/>
              </a:solidFill>
            </a:ln>
          </p:spPr>
          <p:txBody>
            <a:bodyPr wrap="square" lIns="0" tIns="0" rIns="0" bIns="0" rtlCol="0"/>
            <a:lstStyle/>
            <a:p/>
          </p:txBody>
        </p:sp>
        <p:sp>
          <p:nvSpPr>
            <p:cNvPr id="5565" name="object 5565" descr=""/>
            <p:cNvSpPr/>
            <p:nvPr/>
          </p:nvSpPr>
          <p:spPr>
            <a:xfrm>
              <a:off x="2683852" y="7997867"/>
              <a:ext cx="18415" cy="2540"/>
            </a:xfrm>
            <a:custGeom>
              <a:avLst/>
              <a:gdLst/>
              <a:ahLst/>
              <a:cxnLst/>
              <a:rect l="l" t="t" r="r" b="b"/>
              <a:pathLst>
                <a:path w="18414" h="2540">
                  <a:moveTo>
                    <a:pt x="0" y="0"/>
                  </a:moveTo>
                  <a:lnTo>
                    <a:pt x="5232" y="2425"/>
                  </a:lnTo>
                  <a:lnTo>
                    <a:pt x="11976" y="2539"/>
                  </a:lnTo>
                  <a:lnTo>
                    <a:pt x="16941" y="609"/>
                  </a:lnTo>
                  <a:lnTo>
                    <a:pt x="17792" y="0"/>
                  </a:lnTo>
                </a:path>
              </a:pathLst>
            </a:custGeom>
            <a:ln w="3175">
              <a:solidFill>
                <a:srgbClr val="565658"/>
              </a:solidFill>
            </a:ln>
          </p:spPr>
          <p:txBody>
            <a:bodyPr wrap="square" lIns="0" tIns="0" rIns="0" bIns="0" rtlCol="0"/>
            <a:lstStyle/>
            <a:p/>
          </p:txBody>
        </p:sp>
        <p:sp>
          <p:nvSpPr>
            <p:cNvPr id="5566" name="object 5566" descr=""/>
            <p:cNvSpPr/>
            <p:nvPr/>
          </p:nvSpPr>
          <p:spPr>
            <a:xfrm>
              <a:off x="2701649" y="7983325"/>
              <a:ext cx="4445" cy="14604"/>
            </a:xfrm>
            <a:custGeom>
              <a:avLst/>
              <a:gdLst/>
              <a:ahLst/>
              <a:cxnLst/>
              <a:rect l="l" t="t" r="r" b="b"/>
              <a:pathLst>
                <a:path w="4444" h="14604">
                  <a:moveTo>
                    <a:pt x="0" y="14541"/>
                  </a:moveTo>
                  <a:lnTo>
                    <a:pt x="2832" y="11366"/>
                  </a:lnTo>
                  <a:lnTo>
                    <a:pt x="3848" y="8280"/>
                  </a:lnTo>
                  <a:lnTo>
                    <a:pt x="3543" y="4762"/>
                  </a:lnTo>
                  <a:lnTo>
                    <a:pt x="1803" y="1689"/>
                  </a:lnTo>
                  <a:lnTo>
                    <a:pt x="0" y="0"/>
                  </a:lnTo>
                </a:path>
              </a:pathLst>
            </a:custGeom>
            <a:ln w="3175">
              <a:solidFill>
                <a:srgbClr val="565658"/>
              </a:solidFill>
            </a:ln>
          </p:spPr>
          <p:txBody>
            <a:bodyPr wrap="square" lIns="0" tIns="0" rIns="0" bIns="0" rtlCol="0"/>
            <a:lstStyle/>
            <a:p/>
          </p:txBody>
        </p:sp>
        <p:sp>
          <p:nvSpPr>
            <p:cNvPr id="5567" name="object 5567" descr=""/>
            <p:cNvSpPr/>
            <p:nvPr/>
          </p:nvSpPr>
          <p:spPr>
            <a:xfrm>
              <a:off x="2685795" y="7983808"/>
              <a:ext cx="13970" cy="1905"/>
            </a:xfrm>
            <a:custGeom>
              <a:avLst/>
              <a:gdLst/>
              <a:ahLst/>
              <a:cxnLst/>
              <a:rect l="l" t="t" r="r" b="b"/>
              <a:pathLst>
                <a:path w="13969" h="1904">
                  <a:moveTo>
                    <a:pt x="13944" y="1879"/>
                  </a:moveTo>
                  <a:lnTo>
                    <a:pt x="9779" y="38"/>
                  </a:lnTo>
                  <a:lnTo>
                    <a:pt x="4330" y="0"/>
                  </a:lnTo>
                  <a:lnTo>
                    <a:pt x="444" y="1574"/>
                  </a:lnTo>
                  <a:lnTo>
                    <a:pt x="0" y="1879"/>
                  </a:lnTo>
                </a:path>
              </a:pathLst>
            </a:custGeom>
            <a:ln w="3175">
              <a:solidFill>
                <a:srgbClr val="565658"/>
              </a:solidFill>
            </a:ln>
          </p:spPr>
          <p:txBody>
            <a:bodyPr wrap="square" lIns="0" tIns="0" rIns="0" bIns="0" rtlCol="0"/>
            <a:lstStyle/>
            <a:p/>
          </p:txBody>
        </p:sp>
        <p:sp>
          <p:nvSpPr>
            <p:cNvPr id="5568" name="object 5568" descr=""/>
            <p:cNvSpPr/>
            <p:nvPr/>
          </p:nvSpPr>
          <p:spPr>
            <a:xfrm>
              <a:off x="2192337" y="8737845"/>
              <a:ext cx="1905" cy="1270"/>
            </a:xfrm>
            <a:custGeom>
              <a:avLst/>
              <a:gdLst/>
              <a:ahLst/>
              <a:cxnLst/>
              <a:rect l="l" t="t" r="r" b="b"/>
              <a:pathLst>
                <a:path w="1905" h="1270">
                  <a:moveTo>
                    <a:pt x="1473" y="850"/>
                  </a:moveTo>
                  <a:lnTo>
                    <a:pt x="609" y="609"/>
                  </a:lnTo>
                  <a:lnTo>
                    <a:pt x="0" y="0"/>
                  </a:lnTo>
                </a:path>
                <a:path w="1905" h="1270">
                  <a:moveTo>
                    <a:pt x="1473" y="850"/>
                  </a:moveTo>
                  <a:lnTo>
                    <a:pt x="0" y="0"/>
                  </a:lnTo>
                </a:path>
              </a:pathLst>
            </a:custGeom>
            <a:ln w="3175">
              <a:solidFill>
                <a:srgbClr val="565658"/>
              </a:solidFill>
            </a:ln>
          </p:spPr>
          <p:txBody>
            <a:bodyPr wrap="square" lIns="0" tIns="0" rIns="0" bIns="0" rtlCol="0"/>
            <a:lstStyle/>
            <a:p/>
          </p:txBody>
        </p:sp>
        <p:sp>
          <p:nvSpPr>
            <p:cNvPr id="5569" name="object 5569" descr=""/>
            <p:cNvSpPr/>
            <p:nvPr/>
          </p:nvSpPr>
          <p:spPr>
            <a:xfrm>
              <a:off x="2193810" y="8735265"/>
              <a:ext cx="1905" cy="1270"/>
            </a:xfrm>
            <a:custGeom>
              <a:avLst/>
              <a:gdLst/>
              <a:ahLst/>
              <a:cxnLst/>
              <a:rect l="l" t="t" r="r" b="b"/>
              <a:pathLst>
                <a:path w="1905" h="1270">
                  <a:moveTo>
                    <a:pt x="0" y="0"/>
                  </a:moveTo>
                  <a:lnTo>
                    <a:pt x="850" y="241"/>
                  </a:lnTo>
                  <a:lnTo>
                    <a:pt x="1498" y="863"/>
                  </a:lnTo>
                </a:path>
                <a:path w="1905" h="1270">
                  <a:moveTo>
                    <a:pt x="0" y="0"/>
                  </a:moveTo>
                  <a:lnTo>
                    <a:pt x="1498" y="863"/>
                  </a:lnTo>
                </a:path>
              </a:pathLst>
            </a:custGeom>
            <a:ln w="3175">
              <a:solidFill>
                <a:srgbClr val="565658"/>
              </a:solidFill>
            </a:ln>
          </p:spPr>
          <p:txBody>
            <a:bodyPr wrap="square" lIns="0" tIns="0" rIns="0" bIns="0" rtlCol="0"/>
            <a:lstStyle/>
            <a:p/>
          </p:txBody>
        </p:sp>
        <p:sp>
          <p:nvSpPr>
            <p:cNvPr id="5570" name="object 5570" descr=""/>
            <p:cNvSpPr/>
            <p:nvPr/>
          </p:nvSpPr>
          <p:spPr>
            <a:xfrm>
              <a:off x="2192334" y="8735264"/>
              <a:ext cx="1905" cy="1270"/>
            </a:xfrm>
            <a:custGeom>
              <a:avLst/>
              <a:gdLst/>
              <a:ahLst/>
              <a:cxnLst/>
              <a:rect l="l" t="t" r="r" b="b"/>
              <a:pathLst>
                <a:path w="1905" h="1270">
                  <a:moveTo>
                    <a:pt x="0" y="863"/>
                  </a:moveTo>
                  <a:lnTo>
                    <a:pt x="622" y="241"/>
                  </a:lnTo>
                  <a:lnTo>
                    <a:pt x="1473" y="0"/>
                  </a:lnTo>
                </a:path>
                <a:path w="1905" h="1270">
                  <a:moveTo>
                    <a:pt x="0" y="863"/>
                  </a:moveTo>
                  <a:lnTo>
                    <a:pt x="1473" y="0"/>
                  </a:lnTo>
                </a:path>
              </a:pathLst>
            </a:custGeom>
            <a:ln w="3175">
              <a:solidFill>
                <a:srgbClr val="565658"/>
              </a:solidFill>
            </a:ln>
          </p:spPr>
          <p:txBody>
            <a:bodyPr wrap="square" lIns="0" tIns="0" rIns="0" bIns="0" rtlCol="0"/>
            <a:lstStyle/>
            <a:p/>
          </p:txBody>
        </p:sp>
        <p:sp>
          <p:nvSpPr>
            <p:cNvPr id="5571" name="object 5571" descr=""/>
            <p:cNvSpPr/>
            <p:nvPr/>
          </p:nvSpPr>
          <p:spPr>
            <a:xfrm>
              <a:off x="2193800" y="8737840"/>
              <a:ext cx="1905" cy="1270"/>
            </a:xfrm>
            <a:custGeom>
              <a:avLst/>
              <a:gdLst/>
              <a:ahLst/>
              <a:cxnLst/>
              <a:rect l="l" t="t" r="r" b="b"/>
              <a:pathLst>
                <a:path w="1905" h="1270">
                  <a:moveTo>
                    <a:pt x="1498" y="0"/>
                  </a:moveTo>
                  <a:lnTo>
                    <a:pt x="863" y="635"/>
                  </a:lnTo>
                  <a:lnTo>
                    <a:pt x="0" y="863"/>
                  </a:lnTo>
                </a:path>
              </a:pathLst>
            </a:custGeom>
            <a:ln w="3175">
              <a:solidFill>
                <a:srgbClr val="565658"/>
              </a:solidFill>
            </a:ln>
          </p:spPr>
          <p:txBody>
            <a:bodyPr wrap="square" lIns="0" tIns="0" rIns="0" bIns="0" rtlCol="0"/>
            <a:lstStyle/>
            <a:p/>
          </p:txBody>
        </p:sp>
        <p:sp>
          <p:nvSpPr>
            <p:cNvPr id="5572" name="object 5572" descr=""/>
            <p:cNvSpPr/>
            <p:nvPr/>
          </p:nvSpPr>
          <p:spPr>
            <a:xfrm>
              <a:off x="2915540" y="7975313"/>
              <a:ext cx="0" cy="5715"/>
            </a:xfrm>
            <a:custGeom>
              <a:avLst/>
              <a:gdLst/>
              <a:ahLst/>
              <a:cxnLst/>
              <a:rect l="l" t="t" r="r" b="b"/>
              <a:pathLst>
                <a:path w="0" h="5715">
                  <a:moveTo>
                    <a:pt x="0" y="0"/>
                  </a:moveTo>
                  <a:lnTo>
                    <a:pt x="0" y="5588"/>
                  </a:lnTo>
                </a:path>
              </a:pathLst>
            </a:custGeom>
            <a:ln w="3175">
              <a:solidFill>
                <a:srgbClr val="565658"/>
              </a:solidFill>
            </a:ln>
          </p:spPr>
          <p:txBody>
            <a:bodyPr wrap="square" lIns="0" tIns="0" rIns="0" bIns="0" rtlCol="0"/>
            <a:lstStyle/>
            <a:p/>
          </p:txBody>
        </p:sp>
        <p:sp>
          <p:nvSpPr>
            <p:cNvPr id="5573" name="object 5573" descr=""/>
            <p:cNvSpPr/>
            <p:nvPr/>
          </p:nvSpPr>
          <p:spPr>
            <a:xfrm>
              <a:off x="2915540" y="7976268"/>
              <a:ext cx="0" cy="5715"/>
            </a:xfrm>
            <a:custGeom>
              <a:avLst/>
              <a:gdLst/>
              <a:ahLst/>
              <a:cxnLst/>
              <a:rect l="l" t="t" r="r" b="b"/>
              <a:pathLst>
                <a:path w="0" h="5715">
                  <a:moveTo>
                    <a:pt x="0" y="0"/>
                  </a:moveTo>
                  <a:lnTo>
                    <a:pt x="0" y="5588"/>
                  </a:lnTo>
                </a:path>
              </a:pathLst>
            </a:custGeom>
            <a:ln w="3175">
              <a:solidFill>
                <a:srgbClr val="565658"/>
              </a:solidFill>
            </a:ln>
          </p:spPr>
          <p:txBody>
            <a:bodyPr wrap="square" lIns="0" tIns="0" rIns="0" bIns="0" rtlCol="0"/>
            <a:lstStyle/>
            <a:p/>
          </p:txBody>
        </p:sp>
        <p:sp>
          <p:nvSpPr>
            <p:cNvPr id="5574" name="object 5574" descr=""/>
            <p:cNvSpPr/>
            <p:nvPr/>
          </p:nvSpPr>
          <p:spPr>
            <a:xfrm>
              <a:off x="2193800" y="8737840"/>
              <a:ext cx="1905" cy="1270"/>
            </a:xfrm>
            <a:custGeom>
              <a:avLst/>
              <a:gdLst/>
              <a:ahLst/>
              <a:cxnLst/>
              <a:rect l="l" t="t" r="r" b="b"/>
              <a:pathLst>
                <a:path w="1905" h="1270">
                  <a:moveTo>
                    <a:pt x="1498" y="0"/>
                  </a:moveTo>
                  <a:lnTo>
                    <a:pt x="0" y="863"/>
                  </a:lnTo>
                </a:path>
              </a:pathLst>
            </a:custGeom>
            <a:ln w="3175">
              <a:solidFill>
                <a:srgbClr val="565658"/>
              </a:solidFill>
            </a:ln>
          </p:spPr>
          <p:txBody>
            <a:bodyPr wrap="square" lIns="0" tIns="0" rIns="0" bIns="0" rtlCol="0"/>
            <a:lstStyle/>
            <a:p/>
          </p:txBody>
        </p:sp>
        <p:sp>
          <p:nvSpPr>
            <p:cNvPr id="5575" name="object 5575" descr=""/>
            <p:cNvSpPr/>
            <p:nvPr/>
          </p:nvSpPr>
          <p:spPr>
            <a:xfrm>
              <a:off x="2915900" y="7976515"/>
              <a:ext cx="0" cy="4445"/>
            </a:xfrm>
            <a:custGeom>
              <a:avLst/>
              <a:gdLst/>
              <a:ahLst/>
              <a:cxnLst/>
              <a:rect l="l" t="t" r="r" b="b"/>
              <a:pathLst>
                <a:path w="0" h="4445">
                  <a:moveTo>
                    <a:pt x="0" y="0"/>
                  </a:moveTo>
                  <a:lnTo>
                    <a:pt x="0" y="4127"/>
                  </a:lnTo>
                </a:path>
              </a:pathLst>
            </a:custGeom>
            <a:ln w="3175">
              <a:solidFill>
                <a:srgbClr val="565658"/>
              </a:solidFill>
            </a:ln>
          </p:spPr>
          <p:txBody>
            <a:bodyPr wrap="square" lIns="0" tIns="0" rIns="0" bIns="0" rtlCol="0"/>
            <a:lstStyle/>
            <a:p/>
          </p:txBody>
        </p:sp>
        <p:sp>
          <p:nvSpPr>
            <p:cNvPr id="5576" name="object 5576" descr=""/>
            <p:cNvSpPr/>
            <p:nvPr/>
          </p:nvSpPr>
          <p:spPr>
            <a:xfrm>
              <a:off x="2915900" y="7975666"/>
              <a:ext cx="0" cy="5080"/>
            </a:xfrm>
            <a:custGeom>
              <a:avLst/>
              <a:gdLst/>
              <a:ahLst/>
              <a:cxnLst/>
              <a:rect l="l" t="t" r="r" b="b"/>
              <a:pathLst>
                <a:path w="0" h="5079">
                  <a:moveTo>
                    <a:pt x="0" y="0"/>
                  </a:moveTo>
                  <a:lnTo>
                    <a:pt x="0" y="4965"/>
                  </a:lnTo>
                </a:path>
              </a:pathLst>
            </a:custGeom>
            <a:ln w="3175">
              <a:solidFill>
                <a:srgbClr val="565658"/>
              </a:solidFill>
            </a:ln>
          </p:spPr>
          <p:txBody>
            <a:bodyPr wrap="square" lIns="0" tIns="0" rIns="0" bIns="0" rtlCol="0"/>
            <a:lstStyle/>
            <a:p/>
          </p:txBody>
        </p:sp>
        <p:sp>
          <p:nvSpPr>
            <p:cNvPr id="5577" name="object 5577" descr=""/>
            <p:cNvSpPr/>
            <p:nvPr/>
          </p:nvSpPr>
          <p:spPr>
            <a:xfrm>
              <a:off x="2195299" y="8736128"/>
              <a:ext cx="635" cy="1905"/>
            </a:xfrm>
            <a:custGeom>
              <a:avLst/>
              <a:gdLst/>
              <a:ahLst/>
              <a:cxnLst/>
              <a:rect l="l" t="t" r="r" b="b"/>
              <a:pathLst>
                <a:path w="635" h="1904">
                  <a:moveTo>
                    <a:pt x="0" y="0"/>
                  </a:moveTo>
                  <a:lnTo>
                    <a:pt x="0" y="1714"/>
                  </a:lnTo>
                </a:path>
                <a:path w="635" h="1904">
                  <a:moveTo>
                    <a:pt x="0" y="0"/>
                  </a:moveTo>
                  <a:lnTo>
                    <a:pt x="241" y="850"/>
                  </a:lnTo>
                  <a:lnTo>
                    <a:pt x="0" y="1714"/>
                  </a:lnTo>
                </a:path>
              </a:pathLst>
            </a:custGeom>
            <a:ln w="3175">
              <a:solidFill>
                <a:srgbClr val="565658"/>
              </a:solidFill>
            </a:ln>
          </p:spPr>
          <p:txBody>
            <a:bodyPr wrap="square" lIns="0" tIns="0" rIns="0" bIns="0" rtlCol="0"/>
            <a:lstStyle/>
            <a:p/>
          </p:txBody>
        </p:sp>
        <p:sp>
          <p:nvSpPr>
            <p:cNvPr id="5578" name="object 5578" descr=""/>
            <p:cNvSpPr/>
            <p:nvPr/>
          </p:nvSpPr>
          <p:spPr>
            <a:xfrm>
              <a:off x="2192080" y="8736125"/>
              <a:ext cx="635" cy="1905"/>
            </a:xfrm>
            <a:custGeom>
              <a:avLst/>
              <a:gdLst/>
              <a:ahLst/>
              <a:cxnLst/>
              <a:rect l="l" t="t" r="r" b="b"/>
              <a:pathLst>
                <a:path w="635" h="1904">
                  <a:moveTo>
                    <a:pt x="254" y="1714"/>
                  </a:moveTo>
                  <a:lnTo>
                    <a:pt x="0" y="863"/>
                  </a:lnTo>
                  <a:lnTo>
                    <a:pt x="254" y="0"/>
                  </a:lnTo>
                </a:path>
              </a:pathLst>
            </a:custGeom>
            <a:ln w="3175">
              <a:solidFill>
                <a:srgbClr val="565658"/>
              </a:solidFill>
            </a:ln>
          </p:spPr>
          <p:txBody>
            <a:bodyPr wrap="square" lIns="0" tIns="0" rIns="0" bIns="0" rtlCol="0"/>
            <a:lstStyle/>
            <a:p/>
          </p:txBody>
        </p:sp>
        <p:sp>
          <p:nvSpPr>
            <p:cNvPr id="5579" name="object 5579" descr=""/>
            <p:cNvSpPr/>
            <p:nvPr/>
          </p:nvSpPr>
          <p:spPr>
            <a:xfrm>
              <a:off x="2192334" y="8736128"/>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580" name="object 5580" descr=""/>
            <p:cNvSpPr/>
            <p:nvPr/>
          </p:nvSpPr>
          <p:spPr>
            <a:xfrm>
              <a:off x="2190536" y="8733713"/>
              <a:ext cx="6985" cy="6985"/>
            </a:xfrm>
            <a:custGeom>
              <a:avLst/>
              <a:gdLst/>
              <a:ahLst/>
              <a:cxnLst/>
              <a:rect l="l" t="t" r="r" b="b"/>
              <a:pathLst>
                <a:path w="6985" h="6984">
                  <a:moveTo>
                    <a:pt x="0" y="3276"/>
                  </a:moveTo>
                  <a:lnTo>
                    <a:pt x="952" y="965"/>
                  </a:lnTo>
                  <a:lnTo>
                    <a:pt x="3276" y="0"/>
                  </a:lnTo>
                  <a:lnTo>
                    <a:pt x="5575" y="965"/>
                  </a:lnTo>
                  <a:lnTo>
                    <a:pt x="6553" y="3276"/>
                  </a:lnTo>
                  <a:lnTo>
                    <a:pt x="5575" y="5575"/>
                  </a:lnTo>
                  <a:lnTo>
                    <a:pt x="3276" y="6527"/>
                  </a:lnTo>
                  <a:lnTo>
                    <a:pt x="952" y="5575"/>
                  </a:lnTo>
                  <a:lnTo>
                    <a:pt x="0" y="3276"/>
                  </a:lnTo>
                </a:path>
              </a:pathLst>
            </a:custGeom>
            <a:ln w="3175">
              <a:solidFill>
                <a:srgbClr val="565658"/>
              </a:solidFill>
            </a:ln>
          </p:spPr>
          <p:txBody>
            <a:bodyPr wrap="square" lIns="0" tIns="0" rIns="0" bIns="0" rtlCol="0"/>
            <a:lstStyle/>
            <a:p/>
          </p:txBody>
        </p:sp>
        <p:sp>
          <p:nvSpPr>
            <p:cNvPr id="5581" name="object 5581" descr=""/>
            <p:cNvSpPr/>
            <p:nvPr/>
          </p:nvSpPr>
          <p:spPr>
            <a:xfrm>
              <a:off x="2912341" y="7976268"/>
              <a:ext cx="0" cy="5080"/>
            </a:xfrm>
            <a:custGeom>
              <a:avLst/>
              <a:gdLst/>
              <a:ahLst/>
              <a:cxnLst/>
              <a:rect l="l" t="t" r="r" b="b"/>
              <a:pathLst>
                <a:path w="0" h="5079">
                  <a:moveTo>
                    <a:pt x="0" y="0"/>
                  </a:moveTo>
                  <a:lnTo>
                    <a:pt x="0" y="4635"/>
                  </a:lnTo>
                </a:path>
              </a:pathLst>
            </a:custGeom>
            <a:ln w="3175">
              <a:solidFill>
                <a:srgbClr val="565658"/>
              </a:solidFill>
            </a:ln>
          </p:spPr>
          <p:txBody>
            <a:bodyPr wrap="square" lIns="0" tIns="0" rIns="0" bIns="0" rtlCol="0"/>
            <a:lstStyle/>
            <a:p/>
          </p:txBody>
        </p:sp>
        <p:sp>
          <p:nvSpPr>
            <p:cNvPr id="5582" name="object 5582" descr=""/>
            <p:cNvSpPr/>
            <p:nvPr/>
          </p:nvSpPr>
          <p:spPr>
            <a:xfrm>
              <a:off x="2190897" y="8734082"/>
              <a:ext cx="6350" cy="6350"/>
            </a:xfrm>
            <a:custGeom>
              <a:avLst/>
              <a:gdLst/>
              <a:ahLst/>
              <a:cxnLst/>
              <a:rect l="l" t="t" r="r" b="b"/>
              <a:pathLst>
                <a:path w="6350" h="6350">
                  <a:moveTo>
                    <a:pt x="0" y="2908"/>
                  </a:moveTo>
                  <a:lnTo>
                    <a:pt x="863" y="4965"/>
                  </a:lnTo>
                  <a:lnTo>
                    <a:pt x="2908" y="5803"/>
                  </a:lnTo>
                  <a:lnTo>
                    <a:pt x="4978" y="4965"/>
                  </a:lnTo>
                  <a:lnTo>
                    <a:pt x="5816" y="2908"/>
                  </a:lnTo>
                  <a:lnTo>
                    <a:pt x="4978" y="850"/>
                  </a:lnTo>
                  <a:lnTo>
                    <a:pt x="2908" y="0"/>
                  </a:lnTo>
                  <a:lnTo>
                    <a:pt x="863" y="850"/>
                  </a:lnTo>
                  <a:lnTo>
                    <a:pt x="0" y="2908"/>
                  </a:lnTo>
                </a:path>
              </a:pathLst>
            </a:custGeom>
            <a:ln w="3175">
              <a:solidFill>
                <a:srgbClr val="565658"/>
              </a:solidFill>
            </a:ln>
          </p:spPr>
          <p:txBody>
            <a:bodyPr wrap="square" lIns="0" tIns="0" rIns="0" bIns="0" rtlCol="0"/>
            <a:lstStyle/>
            <a:p/>
          </p:txBody>
        </p:sp>
        <p:sp>
          <p:nvSpPr>
            <p:cNvPr id="5583" name="object 5583" descr=""/>
            <p:cNvSpPr/>
            <p:nvPr/>
          </p:nvSpPr>
          <p:spPr>
            <a:xfrm>
              <a:off x="2194554" y="8736991"/>
              <a:ext cx="1270" cy="1905"/>
            </a:xfrm>
            <a:custGeom>
              <a:avLst/>
              <a:gdLst/>
              <a:ahLst/>
              <a:cxnLst/>
              <a:rect l="l" t="t" r="r" b="b"/>
              <a:pathLst>
                <a:path w="1269" h="1904">
                  <a:moveTo>
                    <a:pt x="0" y="1282"/>
                  </a:moveTo>
                  <a:lnTo>
                    <a:pt x="304" y="1028"/>
                  </a:lnTo>
                  <a:lnTo>
                    <a:pt x="749" y="0"/>
                  </a:lnTo>
                </a:path>
              </a:pathLst>
            </a:custGeom>
            <a:ln w="3175">
              <a:solidFill>
                <a:srgbClr val="565658"/>
              </a:solidFill>
            </a:ln>
          </p:spPr>
          <p:txBody>
            <a:bodyPr wrap="square" lIns="0" tIns="0" rIns="0" bIns="0" rtlCol="0"/>
            <a:lstStyle/>
            <a:p/>
          </p:txBody>
        </p:sp>
        <p:sp>
          <p:nvSpPr>
            <p:cNvPr id="5584" name="object 5584" descr=""/>
            <p:cNvSpPr/>
            <p:nvPr/>
          </p:nvSpPr>
          <p:spPr>
            <a:xfrm>
              <a:off x="2193081" y="8735503"/>
              <a:ext cx="1905" cy="635"/>
            </a:xfrm>
            <a:custGeom>
              <a:avLst/>
              <a:gdLst/>
              <a:ahLst/>
              <a:cxnLst/>
              <a:rect l="l" t="t" r="r" b="b"/>
              <a:pathLst>
                <a:path w="1905" h="634">
                  <a:moveTo>
                    <a:pt x="1473" y="190"/>
                  </a:moveTo>
                  <a:lnTo>
                    <a:pt x="723" y="0"/>
                  </a:lnTo>
                  <a:lnTo>
                    <a:pt x="0" y="190"/>
                  </a:lnTo>
                </a:path>
              </a:pathLst>
            </a:custGeom>
            <a:ln w="3175">
              <a:solidFill>
                <a:srgbClr val="565658"/>
              </a:solidFill>
            </a:ln>
          </p:spPr>
          <p:txBody>
            <a:bodyPr wrap="square" lIns="0" tIns="0" rIns="0" bIns="0" rtlCol="0"/>
            <a:lstStyle/>
            <a:p/>
          </p:txBody>
        </p:sp>
        <p:sp>
          <p:nvSpPr>
            <p:cNvPr id="5585" name="object 5585" descr=""/>
            <p:cNvSpPr/>
            <p:nvPr/>
          </p:nvSpPr>
          <p:spPr>
            <a:xfrm>
              <a:off x="2194549" y="8735695"/>
              <a:ext cx="1270" cy="1905"/>
            </a:xfrm>
            <a:custGeom>
              <a:avLst/>
              <a:gdLst/>
              <a:ahLst/>
              <a:cxnLst/>
              <a:rect l="l" t="t" r="r" b="b"/>
              <a:pathLst>
                <a:path w="1269" h="1904">
                  <a:moveTo>
                    <a:pt x="749" y="1295"/>
                  </a:moveTo>
                  <a:lnTo>
                    <a:pt x="330" y="241"/>
                  </a:lnTo>
                  <a:lnTo>
                    <a:pt x="0" y="0"/>
                  </a:lnTo>
                </a:path>
              </a:pathLst>
            </a:custGeom>
            <a:ln w="3175">
              <a:solidFill>
                <a:srgbClr val="565658"/>
              </a:solidFill>
            </a:ln>
          </p:spPr>
          <p:txBody>
            <a:bodyPr wrap="square" lIns="0" tIns="0" rIns="0" bIns="0" rtlCol="0"/>
            <a:lstStyle/>
            <a:p/>
          </p:txBody>
        </p:sp>
        <p:sp>
          <p:nvSpPr>
            <p:cNvPr id="5586" name="object 5586" descr=""/>
            <p:cNvSpPr/>
            <p:nvPr/>
          </p:nvSpPr>
          <p:spPr>
            <a:xfrm>
              <a:off x="2193079" y="8738274"/>
              <a:ext cx="1905" cy="635"/>
            </a:xfrm>
            <a:custGeom>
              <a:avLst/>
              <a:gdLst/>
              <a:ahLst/>
              <a:cxnLst/>
              <a:rect l="l" t="t" r="r" b="b"/>
              <a:pathLst>
                <a:path w="1905" h="634">
                  <a:moveTo>
                    <a:pt x="0" y="0"/>
                  </a:moveTo>
                  <a:lnTo>
                    <a:pt x="723" y="215"/>
                  </a:lnTo>
                  <a:lnTo>
                    <a:pt x="1473" y="0"/>
                  </a:lnTo>
                </a:path>
              </a:pathLst>
            </a:custGeom>
            <a:ln w="3175">
              <a:solidFill>
                <a:srgbClr val="565658"/>
              </a:solidFill>
            </a:ln>
          </p:spPr>
          <p:txBody>
            <a:bodyPr wrap="square" lIns="0" tIns="0" rIns="0" bIns="0" rtlCol="0"/>
            <a:lstStyle/>
            <a:p/>
          </p:txBody>
        </p:sp>
        <p:sp>
          <p:nvSpPr>
            <p:cNvPr id="5587" name="object 5587" descr=""/>
            <p:cNvSpPr/>
            <p:nvPr/>
          </p:nvSpPr>
          <p:spPr>
            <a:xfrm>
              <a:off x="2924458" y="7978922"/>
              <a:ext cx="0" cy="5080"/>
            </a:xfrm>
            <a:custGeom>
              <a:avLst/>
              <a:gdLst/>
              <a:ahLst/>
              <a:cxnLst/>
              <a:rect l="l" t="t" r="r" b="b"/>
              <a:pathLst>
                <a:path w="0" h="5079">
                  <a:moveTo>
                    <a:pt x="0" y="0"/>
                  </a:moveTo>
                  <a:lnTo>
                    <a:pt x="0" y="4660"/>
                  </a:lnTo>
                </a:path>
              </a:pathLst>
            </a:custGeom>
            <a:ln w="3175">
              <a:solidFill>
                <a:srgbClr val="565658"/>
              </a:solidFill>
            </a:ln>
          </p:spPr>
          <p:txBody>
            <a:bodyPr wrap="square" lIns="0" tIns="0" rIns="0" bIns="0" rtlCol="0"/>
            <a:lstStyle/>
            <a:p/>
          </p:txBody>
        </p:sp>
        <p:sp>
          <p:nvSpPr>
            <p:cNvPr id="5588" name="object 5588" descr=""/>
            <p:cNvSpPr/>
            <p:nvPr/>
          </p:nvSpPr>
          <p:spPr>
            <a:xfrm>
              <a:off x="2924458" y="7983590"/>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5589" name="object 5589" descr=""/>
            <p:cNvSpPr/>
            <p:nvPr/>
          </p:nvSpPr>
          <p:spPr>
            <a:xfrm>
              <a:off x="2375133" y="8756877"/>
              <a:ext cx="27940" cy="0"/>
            </a:xfrm>
            <a:custGeom>
              <a:avLst/>
              <a:gdLst/>
              <a:ahLst/>
              <a:cxnLst/>
              <a:rect l="l" t="t" r="r" b="b"/>
              <a:pathLst>
                <a:path w="27939" h="0">
                  <a:moveTo>
                    <a:pt x="27508" y="0"/>
                  </a:moveTo>
                  <a:lnTo>
                    <a:pt x="27508" y="0"/>
                  </a:lnTo>
                  <a:lnTo>
                    <a:pt x="3060" y="0"/>
                  </a:lnTo>
                  <a:lnTo>
                    <a:pt x="0" y="0"/>
                  </a:lnTo>
                </a:path>
              </a:pathLst>
            </a:custGeom>
            <a:ln w="3175">
              <a:solidFill>
                <a:srgbClr val="565658"/>
              </a:solidFill>
            </a:ln>
          </p:spPr>
          <p:txBody>
            <a:bodyPr wrap="square" lIns="0" tIns="0" rIns="0" bIns="0" rtlCol="0"/>
            <a:lstStyle/>
            <a:p/>
          </p:txBody>
        </p:sp>
        <p:sp>
          <p:nvSpPr>
            <p:cNvPr id="5590" name="object 5590" descr=""/>
            <p:cNvSpPr/>
            <p:nvPr/>
          </p:nvSpPr>
          <p:spPr>
            <a:xfrm>
              <a:off x="2316528" y="8756877"/>
              <a:ext cx="52069" cy="0"/>
            </a:xfrm>
            <a:custGeom>
              <a:avLst/>
              <a:gdLst/>
              <a:ahLst/>
              <a:cxnLst/>
              <a:rect l="l" t="t" r="r" b="b"/>
              <a:pathLst>
                <a:path w="52069" h="0">
                  <a:moveTo>
                    <a:pt x="52057" y="0"/>
                  </a:moveTo>
                  <a:lnTo>
                    <a:pt x="52057" y="0"/>
                  </a:lnTo>
                  <a:lnTo>
                    <a:pt x="4140" y="0"/>
                  </a:lnTo>
                  <a:lnTo>
                    <a:pt x="0" y="0"/>
                  </a:lnTo>
                </a:path>
              </a:pathLst>
            </a:custGeom>
            <a:ln w="3175">
              <a:solidFill>
                <a:srgbClr val="565658"/>
              </a:solidFill>
            </a:ln>
          </p:spPr>
          <p:txBody>
            <a:bodyPr wrap="square" lIns="0" tIns="0" rIns="0" bIns="0" rtlCol="0"/>
            <a:lstStyle/>
            <a:p/>
          </p:txBody>
        </p:sp>
        <p:sp>
          <p:nvSpPr>
            <p:cNvPr id="5591" name="object 5591" descr=""/>
            <p:cNvSpPr/>
            <p:nvPr/>
          </p:nvSpPr>
          <p:spPr>
            <a:xfrm>
              <a:off x="2249101" y="8756877"/>
              <a:ext cx="61594" cy="0"/>
            </a:xfrm>
            <a:custGeom>
              <a:avLst/>
              <a:gdLst/>
              <a:ahLst/>
              <a:cxnLst/>
              <a:rect l="l" t="t" r="r" b="b"/>
              <a:pathLst>
                <a:path w="61594" h="0">
                  <a:moveTo>
                    <a:pt x="61353" y="0"/>
                  </a:moveTo>
                  <a:lnTo>
                    <a:pt x="61353" y="0"/>
                  </a:lnTo>
                  <a:lnTo>
                    <a:pt x="1028" y="0"/>
                  </a:lnTo>
                  <a:lnTo>
                    <a:pt x="0" y="0"/>
                  </a:lnTo>
                </a:path>
              </a:pathLst>
            </a:custGeom>
            <a:ln w="3175">
              <a:solidFill>
                <a:srgbClr val="565658"/>
              </a:solidFill>
            </a:ln>
          </p:spPr>
          <p:txBody>
            <a:bodyPr wrap="square" lIns="0" tIns="0" rIns="0" bIns="0" rtlCol="0"/>
            <a:lstStyle/>
            <a:p/>
          </p:txBody>
        </p:sp>
        <p:sp>
          <p:nvSpPr>
            <p:cNvPr id="5592" name="object 5592" descr=""/>
            <p:cNvSpPr/>
            <p:nvPr/>
          </p:nvSpPr>
          <p:spPr>
            <a:xfrm>
              <a:off x="2190291" y="8756877"/>
              <a:ext cx="52705" cy="0"/>
            </a:xfrm>
            <a:custGeom>
              <a:avLst/>
              <a:gdLst/>
              <a:ahLst/>
              <a:cxnLst/>
              <a:rect l="l" t="t" r="r" b="b"/>
              <a:pathLst>
                <a:path w="52705" h="0">
                  <a:moveTo>
                    <a:pt x="52273" y="0"/>
                  </a:moveTo>
                  <a:lnTo>
                    <a:pt x="33515" y="0"/>
                  </a:lnTo>
                  <a:lnTo>
                    <a:pt x="13855" y="0"/>
                  </a:lnTo>
                  <a:lnTo>
                    <a:pt x="12" y="0"/>
                  </a:lnTo>
                </a:path>
              </a:pathLst>
            </a:custGeom>
            <a:ln w="3175">
              <a:solidFill>
                <a:srgbClr val="565658"/>
              </a:solidFill>
            </a:ln>
          </p:spPr>
          <p:txBody>
            <a:bodyPr wrap="square" lIns="0" tIns="0" rIns="0" bIns="0" rtlCol="0"/>
            <a:lstStyle/>
            <a:p/>
          </p:txBody>
        </p:sp>
        <p:sp>
          <p:nvSpPr>
            <p:cNvPr id="5593" name="object 5593" descr=""/>
            <p:cNvSpPr/>
            <p:nvPr/>
          </p:nvSpPr>
          <p:spPr>
            <a:xfrm>
              <a:off x="2156462" y="8756877"/>
              <a:ext cx="27940" cy="0"/>
            </a:xfrm>
            <a:custGeom>
              <a:avLst/>
              <a:gdLst/>
              <a:ahLst/>
              <a:cxnLst/>
              <a:rect l="l" t="t" r="r" b="b"/>
              <a:pathLst>
                <a:path w="27939" h="0">
                  <a:moveTo>
                    <a:pt x="27749" y="0"/>
                  </a:moveTo>
                  <a:lnTo>
                    <a:pt x="16649" y="0"/>
                  </a:lnTo>
                  <a:lnTo>
                    <a:pt x="6337" y="0"/>
                  </a:lnTo>
                  <a:lnTo>
                    <a:pt x="0" y="0"/>
                  </a:lnTo>
                </a:path>
              </a:pathLst>
            </a:custGeom>
            <a:ln w="3175">
              <a:solidFill>
                <a:srgbClr val="565658"/>
              </a:solidFill>
            </a:ln>
          </p:spPr>
          <p:txBody>
            <a:bodyPr wrap="square" lIns="0" tIns="0" rIns="0" bIns="0" rtlCol="0"/>
            <a:lstStyle/>
            <a:p/>
          </p:txBody>
        </p:sp>
        <p:sp>
          <p:nvSpPr>
            <p:cNvPr id="5594" name="object 5594" descr=""/>
            <p:cNvSpPr/>
            <p:nvPr/>
          </p:nvSpPr>
          <p:spPr>
            <a:xfrm>
              <a:off x="2924817" y="7983418"/>
              <a:ext cx="0" cy="1905"/>
            </a:xfrm>
            <a:custGeom>
              <a:avLst/>
              <a:gdLst/>
              <a:ahLst/>
              <a:cxnLst/>
              <a:rect l="l" t="t" r="r" b="b"/>
              <a:pathLst>
                <a:path w="0" h="1904">
                  <a:moveTo>
                    <a:pt x="0" y="0"/>
                  </a:moveTo>
                  <a:lnTo>
                    <a:pt x="0" y="1358"/>
                  </a:lnTo>
                </a:path>
              </a:pathLst>
            </a:custGeom>
            <a:ln w="3175">
              <a:solidFill>
                <a:srgbClr val="565658"/>
              </a:solidFill>
            </a:ln>
          </p:spPr>
          <p:txBody>
            <a:bodyPr wrap="square" lIns="0" tIns="0" rIns="0" bIns="0" rtlCol="0"/>
            <a:lstStyle/>
            <a:p/>
          </p:txBody>
        </p:sp>
        <p:sp>
          <p:nvSpPr>
            <p:cNvPr id="5595" name="object 5595" descr=""/>
            <p:cNvSpPr/>
            <p:nvPr/>
          </p:nvSpPr>
          <p:spPr>
            <a:xfrm>
              <a:off x="2924817" y="7979150"/>
              <a:ext cx="0" cy="4445"/>
            </a:xfrm>
            <a:custGeom>
              <a:avLst/>
              <a:gdLst/>
              <a:ahLst/>
              <a:cxnLst/>
              <a:rect l="l" t="t" r="r" b="b"/>
              <a:pathLst>
                <a:path w="0" h="4445">
                  <a:moveTo>
                    <a:pt x="0" y="0"/>
                  </a:moveTo>
                  <a:lnTo>
                    <a:pt x="0" y="4267"/>
                  </a:lnTo>
                </a:path>
              </a:pathLst>
            </a:custGeom>
            <a:ln w="3175">
              <a:solidFill>
                <a:srgbClr val="565658"/>
              </a:solidFill>
            </a:ln>
          </p:spPr>
          <p:txBody>
            <a:bodyPr wrap="square" lIns="0" tIns="0" rIns="0" bIns="0" rtlCol="0"/>
            <a:lstStyle/>
            <a:p/>
          </p:txBody>
        </p:sp>
        <p:sp>
          <p:nvSpPr>
            <p:cNvPr id="5596" name="object 5596" descr=""/>
            <p:cNvSpPr/>
            <p:nvPr/>
          </p:nvSpPr>
          <p:spPr>
            <a:xfrm>
              <a:off x="2921257" y="7985012"/>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5597" name="object 5597" descr=""/>
            <p:cNvSpPr/>
            <p:nvPr/>
          </p:nvSpPr>
          <p:spPr>
            <a:xfrm>
              <a:off x="2921245" y="7978922"/>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5598" name="object 5598" descr=""/>
            <p:cNvSpPr/>
            <p:nvPr/>
          </p:nvSpPr>
          <p:spPr>
            <a:xfrm>
              <a:off x="2622138" y="7923353"/>
              <a:ext cx="0" cy="635"/>
            </a:xfrm>
            <a:custGeom>
              <a:avLst/>
              <a:gdLst/>
              <a:ahLst/>
              <a:cxnLst/>
              <a:rect l="l" t="t" r="r" b="b"/>
              <a:pathLst>
                <a:path w="0" h="634">
                  <a:moveTo>
                    <a:pt x="0" y="0"/>
                  </a:moveTo>
                  <a:lnTo>
                    <a:pt x="0" y="482"/>
                  </a:lnTo>
                </a:path>
              </a:pathLst>
            </a:custGeom>
            <a:ln w="3175">
              <a:solidFill>
                <a:srgbClr val="565658"/>
              </a:solidFill>
            </a:ln>
          </p:spPr>
          <p:txBody>
            <a:bodyPr wrap="square" lIns="0" tIns="0" rIns="0" bIns="0" rtlCol="0"/>
            <a:lstStyle/>
            <a:p/>
          </p:txBody>
        </p:sp>
        <p:sp>
          <p:nvSpPr>
            <p:cNvPr id="5599" name="object 5599" descr=""/>
            <p:cNvSpPr/>
            <p:nvPr/>
          </p:nvSpPr>
          <p:spPr>
            <a:xfrm>
              <a:off x="2616235" y="7923354"/>
              <a:ext cx="6350" cy="635"/>
            </a:xfrm>
            <a:custGeom>
              <a:avLst/>
              <a:gdLst/>
              <a:ahLst/>
              <a:cxnLst/>
              <a:rect l="l" t="t" r="r" b="b"/>
              <a:pathLst>
                <a:path w="6350" h="634">
                  <a:moveTo>
                    <a:pt x="0" y="482"/>
                  </a:moveTo>
                  <a:lnTo>
                    <a:pt x="1447" y="139"/>
                  </a:lnTo>
                  <a:lnTo>
                    <a:pt x="2082" y="50"/>
                  </a:lnTo>
                  <a:lnTo>
                    <a:pt x="2717" y="0"/>
                  </a:lnTo>
                  <a:lnTo>
                    <a:pt x="4038" y="76"/>
                  </a:lnTo>
                  <a:lnTo>
                    <a:pt x="5359" y="317"/>
                  </a:lnTo>
                  <a:lnTo>
                    <a:pt x="5905" y="482"/>
                  </a:lnTo>
                </a:path>
              </a:pathLst>
            </a:custGeom>
            <a:ln w="3175">
              <a:solidFill>
                <a:srgbClr val="565658"/>
              </a:solidFill>
            </a:ln>
          </p:spPr>
          <p:txBody>
            <a:bodyPr wrap="square" lIns="0" tIns="0" rIns="0" bIns="0" rtlCol="0"/>
            <a:lstStyle/>
            <a:p/>
          </p:txBody>
        </p:sp>
        <p:sp>
          <p:nvSpPr>
            <p:cNvPr id="5600" name="object 5600" descr=""/>
            <p:cNvSpPr/>
            <p:nvPr/>
          </p:nvSpPr>
          <p:spPr>
            <a:xfrm>
              <a:off x="2607863" y="7923354"/>
              <a:ext cx="8890" cy="635"/>
            </a:xfrm>
            <a:custGeom>
              <a:avLst/>
              <a:gdLst/>
              <a:ahLst/>
              <a:cxnLst/>
              <a:rect l="l" t="t" r="r" b="b"/>
              <a:pathLst>
                <a:path w="8889" h="634">
                  <a:moveTo>
                    <a:pt x="0" y="482"/>
                  </a:moveTo>
                  <a:lnTo>
                    <a:pt x="2057" y="139"/>
                  </a:lnTo>
                  <a:lnTo>
                    <a:pt x="2819" y="63"/>
                  </a:lnTo>
                  <a:lnTo>
                    <a:pt x="3848" y="0"/>
                  </a:lnTo>
                  <a:lnTo>
                    <a:pt x="5727" y="76"/>
                  </a:lnTo>
                  <a:lnTo>
                    <a:pt x="7594" y="317"/>
                  </a:lnTo>
                  <a:lnTo>
                    <a:pt x="8369" y="482"/>
                  </a:lnTo>
                </a:path>
              </a:pathLst>
            </a:custGeom>
            <a:ln w="3175">
              <a:solidFill>
                <a:srgbClr val="565658"/>
              </a:solidFill>
            </a:ln>
          </p:spPr>
          <p:txBody>
            <a:bodyPr wrap="square" lIns="0" tIns="0" rIns="0" bIns="0" rtlCol="0"/>
            <a:lstStyle/>
            <a:p/>
          </p:txBody>
        </p:sp>
        <p:sp>
          <p:nvSpPr>
            <p:cNvPr id="5601" name="object 5601" descr=""/>
            <p:cNvSpPr/>
            <p:nvPr/>
          </p:nvSpPr>
          <p:spPr>
            <a:xfrm>
              <a:off x="2601948" y="7923354"/>
              <a:ext cx="5715" cy="635"/>
            </a:xfrm>
            <a:custGeom>
              <a:avLst/>
              <a:gdLst/>
              <a:ahLst/>
              <a:cxnLst/>
              <a:rect l="l" t="t" r="r" b="b"/>
              <a:pathLst>
                <a:path w="5714" h="634">
                  <a:moveTo>
                    <a:pt x="0" y="482"/>
                  </a:moveTo>
                  <a:lnTo>
                    <a:pt x="1460" y="139"/>
                  </a:lnTo>
                  <a:lnTo>
                    <a:pt x="1905" y="63"/>
                  </a:lnTo>
                  <a:lnTo>
                    <a:pt x="2717" y="0"/>
                  </a:lnTo>
                  <a:lnTo>
                    <a:pt x="3848" y="50"/>
                  </a:lnTo>
                  <a:lnTo>
                    <a:pt x="4038" y="76"/>
                  </a:lnTo>
                  <a:lnTo>
                    <a:pt x="5372" y="317"/>
                  </a:lnTo>
                </a:path>
              </a:pathLst>
            </a:custGeom>
            <a:ln w="3175">
              <a:solidFill>
                <a:srgbClr val="565658"/>
              </a:solidFill>
            </a:ln>
          </p:spPr>
          <p:txBody>
            <a:bodyPr wrap="square" lIns="0" tIns="0" rIns="0" bIns="0" rtlCol="0"/>
            <a:lstStyle/>
            <a:p/>
          </p:txBody>
        </p:sp>
        <p:sp>
          <p:nvSpPr>
            <p:cNvPr id="5602" name="object 5602" descr=""/>
            <p:cNvSpPr/>
            <p:nvPr/>
          </p:nvSpPr>
          <p:spPr>
            <a:xfrm>
              <a:off x="2601948" y="7923353"/>
              <a:ext cx="0" cy="635"/>
            </a:xfrm>
            <a:custGeom>
              <a:avLst/>
              <a:gdLst/>
              <a:ahLst/>
              <a:cxnLst/>
              <a:rect l="l" t="t" r="r" b="b"/>
              <a:pathLst>
                <a:path w="0" h="634">
                  <a:moveTo>
                    <a:pt x="0" y="0"/>
                  </a:moveTo>
                  <a:lnTo>
                    <a:pt x="0" y="482"/>
                  </a:lnTo>
                </a:path>
              </a:pathLst>
            </a:custGeom>
            <a:ln w="3175">
              <a:solidFill>
                <a:srgbClr val="565658"/>
              </a:solidFill>
            </a:ln>
          </p:spPr>
          <p:txBody>
            <a:bodyPr wrap="square" lIns="0" tIns="0" rIns="0" bIns="0" rtlCol="0"/>
            <a:lstStyle/>
            <a:p/>
          </p:txBody>
        </p:sp>
        <p:sp>
          <p:nvSpPr>
            <p:cNvPr id="5603" name="object 5603" descr=""/>
            <p:cNvSpPr/>
            <p:nvPr/>
          </p:nvSpPr>
          <p:spPr>
            <a:xfrm>
              <a:off x="2616879" y="7913737"/>
              <a:ext cx="3175" cy="5715"/>
            </a:xfrm>
            <a:custGeom>
              <a:avLst/>
              <a:gdLst/>
              <a:ahLst/>
              <a:cxnLst/>
              <a:rect l="l" t="t" r="r" b="b"/>
              <a:pathLst>
                <a:path w="3175" h="5715">
                  <a:moveTo>
                    <a:pt x="0" y="5181"/>
                  </a:moveTo>
                  <a:lnTo>
                    <a:pt x="927" y="3898"/>
                  </a:lnTo>
                  <a:lnTo>
                    <a:pt x="1701" y="2590"/>
                  </a:lnTo>
                  <a:lnTo>
                    <a:pt x="2247" y="1295"/>
                  </a:lnTo>
                  <a:lnTo>
                    <a:pt x="2641" y="0"/>
                  </a:lnTo>
                </a:path>
              </a:pathLst>
            </a:custGeom>
            <a:ln w="3175">
              <a:solidFill>
                <a:srgbClr val="565658"/>
              </a:solidFill>
            </a:ln>
          </p:spPr>
          <p:txBody>
            <a:bodyPr wrap="square" lIns="0" tIns="0" rIns="0" bIns="0" rtlCol="0"/>
            <a:lstStyle/>
            <a:p/>
          </p:txBody>
        </p:sp>
        <p:sp>
          <p:nvSpPr>
            <p:cNvPr id="5604" name="object 5604" descr=""/>
            <p:cNvSpPr/>
            <p:nvPr/>
          </p:nvSpPr>
          <p:spPr>
            <a:xfrm>
              <a:off x="2616434" y="7915031"/>
              <a:ext cx="2540" cy="4445"/>
            </a:xfrm>
            <a:custGeom>
              <a:avLst/>
              <a:gdLst/>
              <a:ahLst/>
              <a:cxnLst/>
              <a:rect l="l" t="t" r="r" b="b"/>
              <a:pathLst>
                <a:path w="2539" h="4445">
                  <a:moveTo>
                    <a:pt x="2031" y="0"/>
                  </a:moveTo>
                  <a:lnTo>
                    <a:pt x="1523" y="1295"/>
                  </a:lnTo>
                  <a:lnTo>
                    <a:pt x="825" y="2590"/>
                  </a:lnTo>
                  <a:lnTo>
                    <a:pt x="0" y="3898"/>
                  </a:lnTo>
                </a:path>
              </a:pathLst>
            </a:custGeom>
            <a:ln w="3175">
              <a:solidFill>
                <a:srgbClr val="565658"/>
              </a:solidFill>
            </a:ln>
          </p:spPr>
          <p:txBody>
            <a:bodyPr wrap="square" lIns="0" tIns="0" rIns="0" bIns="0" rtlCol="0"/>
            <a:lstStyle/>
            <a:p/>
          </p:txBody>
        </p:sp>
        <p:sp>
          <p:nvSpPr>
            <p:cNvPr id="5605" name="object 5605" descr=""/>
            <p:cNvSpPr/>
            <p:nvPr/>
          </p:nvSpPr>
          <p:spPr>
            <a:xfrm>
              <a:off x="2062259" y="8821629"/>
              <a:ext cx="635" cy="3175"/>
            </a:xfrm>
            <a:custGeom>
              <a:avLst/>
              <a:gdLst/>
              <a:ahLst/>
              <a:cxnLst/>
              <a:rect l="l" t="t" r="r" b="b"/>
              <a:pathLst>
                <a:path w="635" h="3175">
                  <a:moveTo>
                    <a:pt x="0" y="0"/>
                  </a:moveTo>
                  <a:lnTo>
                    <a:pt x="88" y="1244"/>
                  </a:lnTo>
                  <a:lnTo>
                    <a:pt x="355" y="2463"/>
                  </a:lnTo>
                  <a:lnTo>
                    <a:pt x="596" y="3086"/>
                  </a:lnTo>
                </a:path>
              </a:pathLst>
            </a:custGeom>
            <a:ln w="3175">
              <a:solidFill>
                <a:srgbClr val="565658"/>
              </a:solidFill>
            </a:ln>
          </p:spPr>
          <p:txBody>
            <a:bodyPr wrap="square" lIns="0" tIns="0" rIns="0" bIns="0" rtlCol="0"/>
            <a:lstStyle/>
            <a:p/>
          </p:txBody>
        </p:sp>
        <p:sp>
          <p:nvSpPr>
            <p:cNvPr id="5606" name="object 5606" descr=""/>
            <p:cNvSpPr/>
            <p:nvPr/>
          </p:nvSpPr>
          <p:spPr>
            <a:xfrm>
              <a:off x="2062245" y="8818535"/>
              <a:ext cx="635" cy="3175"/>
            </a:xfrm>
            <a:custGeom>
              <a:avLst/>
              <a:gdLst/>
              <a:ahLst/>
              <a:cxnLst/>
              <a:rect l="l" t="t" r="r" b="b"/>
              <a:pathLst>
                <a:path w="635" h="3175">
                  <a:moveTo>
                    <a:pt x="609" y="0"/>
                  </a:moveTo>
                  <a:lnTo>
                    <a:pt x="203" y="1384"/>
                  </a:lnTo>
                  <a:lnTo>
                    <a:pt x="25" y="2590"/>
                  </a:lnTo>
                  <a:lnTo>
                    <a:pt x="0" y="3086"/>
                  </a:lnTo>
                </a:path>
              </a:pathLst>
            </a:custGeom>
            <a:ln w="3175">
              <a:solidFill>
                <a:srgbClr val="565658"/>
              </a:solidFill>
            </a:ln>
          </p:spPr>
          <p:txBody>
            <a:bodyPr wrap="square" lIns="0" tIns="0" rIns="0" bIns="0" rtlCol="0"/>
            <a:lstStyle/>
            <a:p/>
          </p:txBody>
        </p:sp>
        <p:sp>
          <p:nvSpPr>
            <p:cNvPr id="5607" name="object 5607" descr=""/>
            <p:cNvSpPr/>
            <p:nvPr/>
          </p:nvSpPr>
          <p:spPr>
            <a:xfrm>
              <a:off x="2062859" y="8818535"/>
              <a:ext cx="2540" cy="0"/>
            </a:xfrm>
            <a:custGeom>
              <a:avLst/>
              <a:gdLst/>
              <a:ahLst/>
              <a:cxnLst/>
              <a:rect l="l" t="t" r="r" b="b"/>
              <a:pathLst>
                <a:path w="2539" h="0">
                  <a:moveTo>
                    <a:pt x="2425" y="0"/>
                  </a:moveTo>
                  <a:lnTo>
                    <a:pt x="0" y="0"/>
                  </a:lnTo>
                </a:path>
              </a:pathLst>
            </a:custGeom>
            <a:ln w="3175">
              <a:solidFill>
                <a:srgbClr val="565658"/>
              </a:solidFill>
            </a:ln>
          </p:spPr>
          <p:txBody>
            <a:bodyPr wrap="square" lIns="0" tIns="0" rIns="0" bIns="0" rtlCol="0"/>
            <a:lstStyle/>
            <a:p/>
          </p:txBody>
        </p:sp>
        <p:sp>
          <p:nvSpPr>
            <p:cNvPr id="5608" name="object 5608" descr=""/>
            <p:cNvSpPr/>
            <p:nvPr/>
          </p:nvSpPr>
          <p:spPr>
            <a:xfrm>
              <a:off x="2602231" y="7923185"/>
              <a:ext cx="19685" cy="0"/>
            </a:xfrm>
            <a:custGeom>
              <a:avLst/>
              <a:gdLst/>
              <a:ahLst/>
              <a:cxnLst/>
              <a:rect l="l" t="t" r="r" b="b"/>
              <a:pathLst>
                <a:path w="19685" h="0">
                  <a:moveTo>
                    <a:pt x="19621" y="0"/>
                  </a:moveTo>
                  <a:lnTo>
                    <a:pt x="19621" y="0"/>
                  </a:lnTo>
                  <a:lnTo>
                    <a:pt x="63" y="0"/>
                  </a:lnTo>
                </a:path>
              </a:pathLst>
            </a:custGeom>
            <a:ln w="3175">
              <a:solidFill>
                <a:srgbClr val="565658"/>
              </a:solidFill>
            </a:ln>
          </p:spPr>
          <p:txBody>
            <a:bodyPr wrap="square" lIns="0" tIns="0" rIns="0" bIns="0" rtlCol="0"/>
            <a:lstStyle/>
            <a:p/>
          </p:txBody>
        </p:sp>
        <p:sp>
          <p:nvSpPr>
            <p:cNvPr id="5609" name="object 5609" descr=""/>
            <p:cNvSpPr/>
            <p:nvPr/>
          </p:nvSpPr>
          <p:spPr>
            <a:xfrm>
              <a:off x="2256433" y="8485397"/>
              <a:ext cx="1905" cy="635"/>
            </a:xfrm>
            <a:custGeom>
              <a:avLst/>
              <a:gdLst/>
              <a:ahLst/>
              <a:cxnLst/>
              <a:rect l="l" t="t" r="r" b="b"/>
              <a:pathLst>
                <a:path w="1905" h="634">
                  <a:moveTo>
                    <a:pt x="1498" y="215"/>
                  </a:moveTo>
                  <a:lnTo>
                    <a:pt x="736" y="0"/>
                  </a:lnTo>
                  <a:lnTo>
                    <a:pt x="0" y="215"/>
                  </a:lnTo>
                </a:path>
              </a:pathLst>
            </a:custGeom>
            <a:ln w="3175">
              <a:solidFill>
                <a:srgbClr val="565658"/>
              </a:solidFill>
            </a:ln>
          </p:spPr>
          <p:txBody>
            <a:bodyPr wrap="square" lIns="0" tIns="0" rIns="0" bIns="0" rtlCol="0"/>
            <a:lstStyle/>
            <a:p/>
          </p:txBody>
        </p:sp>
        <p:sp>
          <p:nvSpPr>
            <p:cNvPr id="5610" name="object 5610" descr=""/>
            <p:cNvSpPr/>
            <p:nvPr/>
          </p:nvSpPr>
          <p:spPr>
            <a:xfrm>
              <a:off x="2256443" y="8488193"/>
              <a:ext cx="1905" cy="635"/>
            </a:xfrm>
            <a:custGeom>
              <a:avLst/>
              <a:gdLst/>
              <a:ahLst/>
              <a:cxnLst/>
              <a:rect l="l" t="t" r="r" b="b"/>
              <a:pathLst>
                <a:path w="1905" h="634">
                  <a:moveTo>
                    <a:pt x="0" y="0"/>
                  </a:moveTo>
                  <a:lnTo>
                    <a:pt x="736" y="215"/>
                  </a:lnTo>
                  <a:lnTo>
                    <a:pt x="1485" y="0"/>
                  </a:lnTo>
                </a:path>
              </a:pathLst>
            </a:custGeom>
            <a:ln w="3175">
              <a:solidFill>
                <a:srgbClr val="565658"/>
              </a:solidFill>
            </a:ln>
          </p:spPr>
          <p:txBody>
            <a:bodyPr wrap="square" lIns="0" tIns="0" rIns="0" bIns="0" rtlCol="0"/>
            <a:lstStyle/>
            <a:p/>
          </p:txBody>
        </p:sp>
        <p:sp>
          <p:nvSpPr>
            <p:cNvPr id="5611" name="object 5611" descr=""/>
            <p:cNvSpPr/>
            <p:nvPr/>
          </p:nvSpPr>
          <p:spPr>
            <a:xfrm>
              <a:off x="2257913" y="8485614"/>
              <a:ext cx="1270" cy="1905"/>
            </a:xfrm>
            <a:custGeom>
              <a:avLst/>
              <a:gdLst/>
              <a:ahLst/>
              <a:cxnLst/>
              <a:rect l="l" t="t" r="r" b="b"/>
              <a:pathLst>
                <a:path w="1269" h="1904">
                  <a:moveTo>
                    <a:pt x="762" y="1295"/>
                  </a:moveTo>
                  <a:lnTo>
                    <a:pt x="317" y="241"/>
                  </a:lnTo>
                  <a:lnTo>
                    <a:pt x="0" y="0"/>
                  </a:lnTo>
                </a:path>
              </a:pathLst>
            </a:custGeom>
            <a:ln w="3175">
              <a:solidFill>
                <a:srgbClr val="565658"/>
              </a:solidFill>
            </a:ln>
          </p:spPr>
          <p:txBody>
            <a:bodyPr wrap="square" lIns="0" tIns="0" rIns="0" bIns="0" rtlCol="0"/>
            <a:lstStyle/>
            <a:p/>
          </p:txBody>
        </p:sp>
        <p:sp>
          <p:nvSpPr>
            <p:cNvPr id="5612" name="object 5612" descr=""/>
            <p:cNvSpPr/>
            <p:nvPr/>
          </p:nvSpPr>
          <p:spPr>
            <a:xfrm>
              <a:off x="2257931" y="8486910"/>
              <a:ext cx="1270" cy="1905"/>
            </a:xfrm>
            <a:custGeom>
              <a:avLst/>
              <a:gdLst/>
              <a:ahLst/>
              <a:cxnLst/>
              <a:rect l="l" t="t" r="r" b="b"/>
              <a:pathLst>
                <a:path w="1269" h="1904">
                  <a:moveTo>
                    <a:pt x="0" y="1282"/>
                  </a:moveTo>
                  <a:lnTo>
                    <a:pt x="304" y="1028"/>
                  </a:lnTo>
                  <a:lnTo>
                    <a:pt x="749" y="0"/>
                  </a:lnTo>
                </a:path>
              </a:pathLst>
            </a:custGeom>
            <a:ln w="3175">
              <a:solidFill>
                <a:srgbClr val="565658"/>
              </a:solidFill>
            </a:ln>
          </p:spPr>
          <p:txBody>
            <a:bodyPr wrap="square" lIns="0" tIns="0" rIns="0" bIns="0" rtlCol="0"/>
            <a:lstStyle/>
            <a:p/>
          </p:txBody>
        </p:sp>
        <p:sp>
          <p:nvSpPr>
            <p:cNvPr id="5613" name="object 5613" descr=""/>
            <p:cNvSpPr/>
            <p:nvPr/>
          </p:nvSpPr>
          <p:spPr>
            <a:xfrm>
              <a:off x="2255699" y="8485614"/>
              <a:ext cx="1270" cy="1905"/>
            </a:xfrm>
            <a:custGeom>
              <a:avLst/>
              <a:gdLst/>
              <a:ahLst/>
              <a:cxnLst/>
              <a:rect l="l" t="t" r="r" b="b"/>
              <a:pathLst>
                <a:path w="1269" h="1904">
                  <a:moveTo>
                    <a:pt x="0" y="1295"/>
                  </a:moveTo>
                  <a:lnTo>
                    <a:pt x="431" y="241"/>
                  </a:lnTo>
                  <a:lnTo>
                    <a:pt x="736" y="0"/>
                  </a:lnTo>
                </a:path>
              </a:pathLst>
            </a:custGeom>
            <a:ln w="3175">
              <a:solidFill>
                <a:srgbClr val="565658"/>
              </a:solidFill>
            </a:ln>
          </p:spPr>
          <p:txBody>
            <a:bodyPr wrap="square" lIns="0" tIns="0" rIns="0" bIns="0" rtlCol="0"/>
            <a:lstStyle/>
            <a:p/>
          </p:txBody>
        </p:sp>
        <p:sp>
          <p:nvSpPr>
            <p:cNvPr id="5614" name="object 5614" descr=""/>
            <p:cNvSpPr/>
            <p:nvPr/>
          </p:nvSpPr>
          <p:spPr>
            <a:xfrm>
              <a:off x="2877281" y="7990815"/>
              <a:ext cx="1905" cy="1270"/>
            </a:xfrm>
            <a:custGeom>
              <a:avLst/>
              <a:gdLst/>
              <a:ahLst/>
              <a:cxnLst/>
              <a:rect l="l" t="t" r="r" b="b"/>
              <a:pathLst>
                <a:path w="1905" h="1270">
                  <a:moveTo>
                    <a:pt x="1498" y="0"/>
                  </a:moveTo>
                  <a:lnTo>
                    <a:pt x="850" y="634"/>
                  </a:lnTo>
                  <a:lnTo>
                    <a:pt x="0" y="863"/>
                  </a:lnTo>
                </a:path>
                <a:path w="1905" h="1270">
                  <a:moveTo>
                    <a:pt x="1498" y="0"/>
                  </a:moveTo>
                  <a:lnTo>
                    <a:pt x="0" y="863"/>
                  </a:lnTo>
                </a:path>
              </a:pathLst>
            </a:custGeom>
            <a:ln w="3175">
              <a:solidFill>
                <a:srgbClr val="565658"/>
              </a:solidFill>
            </a:ln>
          </p:spPr>
          <p:txBody>
            <a:bodyPr wrap="square" lIns="0" tIns="0" rIns="0" bIns="0" rtlCol="0"/>
            <a:lstStyle/>
            <a:p/>
          </p:txBody>
        </p:sp>
        <p:sp>
          <p:nvSpPr>
            <p:cNvPr id="5615" name="object 5615" descr=""/>
            <p:cNvSpPr/>
            <p:nvPr/>
          </p:nvSpPr>
          <p:spPr>
            <a:xfrm>
              <a:off x="2875791" y="7988240"/>
              <a:ext cx="1905" cy="1270"/>
            </a:xfrm>
            <a:custGeom>
              <a:avLst/>
              <a:gdLst/>
              <a:ahLst/>
              <a:cxnLst/>
              <a:rect l="l" t="t" r="r" b="b"/>
              <a:pathLst>
                <a:path w="1905" h="1270">
                  <a:moveTo>
                    <a:pt x="0" y="863"/>
                  </a:moveTo>
                  <a:lnTo>
                    <a:pt x="635" y="241"/>
                  </a:lnTo>
                  <a:lnTo>
                    <a:pt x="1498" y="0"/>
                  </a:lnTo>
                </a:path>
                <a:path w="1905" h="1270">
                  <a:moveTo>
                    <a:pt x="0" y="863"/>
                  </a:moveTo>
                  <a:lnTo>
                    <a:pt x="1498" y="0"/>
                  </a:lnTo>
                </a:path>
              </a:pathLst>
            </a:custGeom>
            <a:ln w="3175">
              <a:solidFill>
                <a:srgbClr val="565658"/>
              </a:solidFill>
            </a:ln>
          </p:spPr>
          <p:txBody>
            <a:bodyPr wrap="square" lIns="0" tIns="0" rIns="0" bIns="0" rtlCol="0"/>
            <a:lstStyle/>
            <a:p/>
          </p:txBody>
        </p:sp>
        <p:sp>
          <p:nvSpPr>
            <p:cNvPr id="5616" name="object 5616" descr=""/>
            <p:cNvSpPr/>
            <p:nvPr/>
          </p:nvSpPr>
          <p:spPr>
            <a:xfrm>
              <a:off x="2875793" y="7990821"/>
              <a:ext cx="1905" cy="1270"/>
            </a:xfrm>
            <a:custGeom>
              <a:avLst/>
              <a:gdLst/>
              <a:ahLst/>
              <a:cxnLst/>
              <a:rect l="l" t="t" r="r" b="b"/>
              <a:pathLst>
                <a:path w="1905" h="1270">
                  <a:moveTo>
                    <a:pt x="1485" y="850"/>
                  </a:moveTo>
                  <a:lnTo>
                    <a:pt x="634" y="609"/>
                  </a:lnTo>
                  <a:lnTo>
                    <a:pt x="0" y="0"/>
                  </a:lnTo>
                </a:path>
                <a:path w="1905" h="1270">
                  <a:moveTo>
                    <a:pt x="1485" y="850"/>
                  </a:moveTo>
                  <a:lnTo>
                    <a:pt x="0" y="0"/>
                  </a:lnTo>
                </a:path>
              </a:pathLst>
            </a:custGeom>
            <a:ln w="3175">
              <a:solidFill>
                <a:srgbClr val="565658"/>
              </a:solidFill>
            </a:ln>
          </p:spPr>
          <p:txBody>
            <a:bodyPr wrap="square" lIns="0" tIns="0" rIns="0" bIns="0" rtlCol="0"/>
            <a:lstStyle/>
            <a:p/>
          </p:txBody>
        </p:sp>
        <p:sp>
          <p:nvSpPr>
            <p:cNvPr id="5617" name="object 5617" descr=""/>
            <p:cNvSpPr/>
            <p:nvPr/>
          </p:nvSpPr>
          <p:spPr>
            <a:xfrm>
              <a:off x="2257177" y="8487759"/>
              <a:ext cx="1905" cy="1270"/>
            </a:xfrm>
            <a:custGeom>
              <a:avLst/>
              <a:gdLst/>
              <a:ahLst/>
              <a:cxnLst/>
              <a:rect l="l" t="t" r="r" b="b"/>
              <a:pathLst>
                <a:path w="1905" h="1270">
                  <a:moveTo>
                    <a:pt x="1498" y="0"/>
                  </a:moveTo>
                  <a:lnTo>
                    <a:pt x="863" y="635"/>
                  </a:lnTo>
                  <a:lnTo>
                    <a:pt x="0" y="863"/>
                  </a:lnTo>
                </a:path>
              </a:pathLst>
            </a:custGeom>
            <a:ln w="3175">
              <a:solidFill>
                <a:srgbClr val="565658"/>
              </a:solidFill>
            </a:ln>
          </p:spPr>
          <p:txBody>
            <a:bodyPr wrap="square" lIns="0" tIns="0" rIns="0" bIns="0" rtlCol="0"/>
            <a:lstStyle/>
            <a:p/>
          </p:txBody>
        </p:sp>
        <p:sp>
          <p:nvSpPr>
            <p:cNvPr id="5618" name="object 5618" descr=""/>
            <p:cNvSpPr/>
            <p:nvPr/>
          </p:nvSpPr>
          <p:spPr>
            <a:xfrm>
              <a:off x="2877278" y="7988241"/>
              <a:ext cx="1905" cy="1270"/>
            </a:xfrm>
            <a:custGeom>
              <a:avLst/>
              <a:gdLst/>
              <a:ahLst/>
              <a:cxnLst/>
              <a:rect l="l" t="t" r="r" b="b"/>
              <a:pathLst>
                <a:path w="1905" h="1270">
                  <a:moveTo>
                    <a:pt x="0" y="0"/>
                  </a:moveTo>
                  <a:lnTo>
                    <a:pt x="863" y="241"/>
                  </a:lnTo>
                  <a:lnTo>
                    <a:pt x="1511" y="863"/>
                  </a:lnTo>
                </a:path>
              </a:pathLst>
            </a:custGeom>
            <a:ln w="3175">
              <a:solidFill>
                <a:srgbClr val="565658"/>
              </a:solidFill>
            </a:ln>
          </p:spPr>
          <p:txBody>
            <a:bodyPr wrap="square" lIns="0" tIns="0" rIns="0" bIns="0" rtlCol="0"/>
            <a:lstStyle/>
            <a:p/>
          </p:txBody>
        </p:sp>
        <p:sp>
          <p:nvSpPr>
            <p:cNvPr id="5619" name="object 5619" descr=""/>
            <p:cNvSpPr/>
            <p:nvPr/>
          </p:nvSpPr>
          <p:spPr>
            <a:xfrm>
              <a:off x="2257177" y="8487759"/>
              <a:ext cx="1905" cy="1270"/>
            </a:xfrm>
            <a:custGeom>
              <a:avLst/>
              <a:gdLst/>
              <a:ahLst/>
              <a:cxnLst/>
              <a:rect l="l" t="t" r="r" b="b"/>
              <a:pathLst>
                <a:path w="1905" h="1270">
                  <a:moveTo>
                    <a:pt x="1498" y="0"/>
                  </a:moveTo>
                  <a:lnTo>
                    <a:pt x="0" y="863"/>
                  </a:lnTo>
                </a:path>
              </a:pathLst>
            </a:custGeom>
            <a:ln w="3175">
              <a:solidFill>
                <a:srgbClr val="565658"/>
              </a:solidFill>
            </a:ln>
          </p:spPr>
          <p:txBody>
            <a:bodyPr wrap="square" lIns="0" tIns="0" rIns="0" bIns="0" rtlCol="0"/>
            <a:lstStyle/>
            <a:p/>
          </p:txBody>
        </p:sp>
        <p:sp>
          <p:nvSpPr>
            <p:cNvPr id="5620" name="object 5620" descr=""/>
            <p:cNvSpPr/>
            <p:nvPr/>
          </p:nvSpPr>
          <p:spPr>
            <a:xfrm>
              <a:off x="2877278" y="7988241"/>
              <a:ext cx="1905" cy="1270"/>
            </a:xfrm>
            <a:custGeom>
              <a:avLst/>
              <a:gdLst/>
              <a:ahLst/>
              <a:cxnLst/>
              <a:rect l="l" t="t" r="r" b="b"/>
              <a:pathLst>
                <a:path w="1905" h="1270">
                  <a:moveTo>
                    <a:pt x="0" y="0"/>
                  </a:moveTo>
                  <a:lnTo>
                    <a:pt x="1511" y="863"/>
                  </a:lnTo>
                </a:path>
              </a:pathLst>
            </a:custGeom>
            <a:ln w="3175">
              <a:solidFill>
                <a:srgbClr val="565658"/>
              </a:solidFill>
            </a:ln>
          </p:spPr>
          <p:txBody>
            <a:bodyPr wrap="square" lIns="0" tIns="0" rIns="0" bIns="0" rtlCol="0"/>
            <a:lstStyle/>
            <a:p/>
          </p:txBody>
        </p:sp>
        <p:sp>
          <p:nvSpPr>
            <p:cNvPr id="5621" name="object 5621" descr=""/>
            <p:cNvSpPr/>
            <p:nvPr/>
          </p:nvSpPr>
          <p:spPr>
            <a:xfrm>
              <a:off x="2257187" y="8485204"/>
              <a:ext cx="1905" cy="1270"/>
            </a:xfrm>
            <a:custGeom>
              <a:avLst/>
              <a:gdLst/>
              <a:ahLst/>
              <a:cxnLst/>
              <a:rect l="l" t="t" r="r" b="b"/>
              <a:pathLst>
                <a:path w="1905" h="1270">
                  <a:moveTo>
                    <a:pt x="0" y="0"/>
                  </a:moveTo>
                  <a:lnTo>
                    <a:pt x="850" y="228"/>
                  </a:lnTo>
                  <a:lnTo>
                    <a:pt x="1485" y="838"/>
                  </a:lnTo>
                </a:path>
              </a:pathLst>
            </a:custGeom>
            <a:ln w="3175">
              <a:solidFill>
                <a:srgbClr val="565658"/>
              </a:solidFill>
            </a:ln>
          </p:spPr>
          <p:txBody>
            <a:bodyPr wrap="square" lIns="0" tIns="0" rIns="0" bIns="0" rtlCol="0"/>
            <a:lstStyle/>
            <a:p/>
          </p:txBody>
        </p:sp>
        <p:sp>
          <p:nvSpPr>
            <p:cNvPr id="5622" name="object 5622" descr=""/>
            <p:cNvSpPr/>
            <p:nvPr/>
          </p:nvSpPr>
          <p:spPr>
            <a:xfrm>
              <a:off x="2875563" y="7989101"/>
              <a:ext cx="635" cy="1905"/>
            </a:xfrm>
            <a:custGeom>
              <a:avLst/>
              <a:gdLst/>
              <a:ahLst/>
              <a:cxnLst/>
              <a:rect l="l" t="t" r="r" b="b"/>
              <a:pathLst>
                <a:path w="635" h="1904">
                  <a:moveTo>
                    <a:pt x="228" y="1714"/>
                  </a:moveTo>
                  <a:lnTo>
                    <a:pt x="0" y="863"/>
                  </a:lnTo>
                  <a:lnTo>
                    <a:pt x="228" y="0"/>
                  </a:lnTo>
                </a:path>
              </a:pathLst>
            </a:custGeom>
            <a:ln w="3175">
              <a:solidFill>
                <a:srgbClr val="565658"/>
              </a:solidFill>
            </a:ln>
          </p:spPr>
          <p:txBody>
            <a:bodyPr wrap="square" lIns="0" tIns="0" rIns="0" bIns="0" rtlCol="0"/>
            <a:lstStyle/>
            <a:p/>
          </p:txBody>
        </p:sp>
        <p:sp>
          <p:nvSpPr>
            <p:cNvPr id="5623" name="object 5623" descr=""/>
            <p:cNvSpPr/>
            <p:nvPr/>
          </p:nvSpPr>
          <p:spPr>
            <a:xfrm>
              <a:off x="2257187" y="8485204"/>
              <a:ext cx="1905" cy="1270"/>
            </a:xfrm>
            <a:custGeom>
              <a:avLst/>
              <a:gdLst/>
              <a:ahLst/>
              <a:cxnLst/>
              <a:rect l="l" t="t" r="r" b="b"/>
              <a:pathLst>
                <a:path w="1905" h="1270">
                  <a:moveTo>
                    <a:pt x="0" y="0"/>
                  </a:moveTo>
                  <a:lnTo>
                    <a:pt x="1485" y="838"/>
                  </a:lnTo>
                </a:path>
              </a:pathLst>
            </a:custGeom>
            <a:ln w="3175">
              <a:solidFill>
                <a:srgbClr val="565658"/>
              </a:solidFill>
            </a:ln>
          </p:spPr>
          <p:txBody>
            <a:bodyPr wrap="square" lIns="0" tIns="0" rIns="0" bIns="0" rtlCol="0"/>
            <a:lstStyle/>
            <a:p/>
          </p:txBody>
        </p:sp>
        <p:sp>
          <p:nvSpPr>
            <p:cNvPr id="5624" name="object 5624" descr=""/>
            <p:cNvSpPr/>
            <p:nvPr/>
          </p:nvSpPr>
          <p:spPr>
            <a:xfrm>
              <a:off x="2875791" y="7989104"/>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625" name="object 5625" descr=""/>
            <p:cNvSpPr/>
            <p:nvPr/>
          </p:nvSpPr>
          <p:spPr>
            <a:xfrm>
              <a:off x="2255699" y="8485202"/>
              <a:ext cx="1905" cy="1270"/>
            </a:xfrm>
            <a:custGeom>
              <a:avLst/>
              <a:gdLst/>
              <a:ahLst/>
              <a:cxnLst/>
              <a:rect l="l" t="t" r="r" b="b"/>
              <a:pathLst>
                <a:path w="1905" h="1270">
                  <a:moveTo>
                    <a:pt x="0" y="850"/>
                  </a:moveTo>
                  <a:lnTo>
                    <a:pt x="635" y="215"/>
                  </a:lnTo>
                  <a:lnTo>
                    <a:pt x="1485" y="0"/>
                  </a:lnTo>
                </a:path>
              </a:pathLst>
            </a:custGeom>
            <a:ln w="3175">
              <a:solidFill>
                <a:srgbClr val="565658"/>
              </a:solidFill>
            </a:ln>
          </p:spPr>
          <p:txBody>
            <a:bodyPr wrap="square" lIns="0" tIns="0" rIns="0" bIns="0" rtlCol="0"/>
            <a:lstStyle/>
            <a:p/>
          </p:txBody>
        </p:sp>
        <p:sp>
          <p:nvSpPr>
            <p:cNvPr id="5626" name="object 5626" descr=""/>
            <p:cNvSpPr/>
            <p:nvPr/>
          </p:nvSpPr>
          <p:spPr>
            <a:xfrm>
              <a:off x="2878780" y="7989104"/>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627" name="object 5627" descr=""/>
            <p:cNvSpPr/>
            <p:nvPr/>
          </p:nvSpPr>
          <p:spPr>
            <a:xfrm>
              <a:off x="2255699" y="8485202"/>
              <a:ext cx="1905" cy="1270"/>
            </a:xfrm>
            <a:custGeom>
              <a:avLst/>
              <a:gdLst/>
              <a:ahLst/>
              <a:cxnLst/>
              <a:rect l="l" t="t" r="r" b="b"/>
              <a:pathLst>
                <a:path w="1905" h="1270">
                  <a:moveTo>
                    <a:pt x="0" y="850"/>
                  </a:moveTo>
                  <a:lnTo>
                    <a:pt x="1485" y="0"/>
                  </a:lnTo>
                </a:path>
              </a:pathLst>
            </a:custGeom>
            <a:ln w="3175">
              <a:solidFill>
                <a:srgbClr val="565658"/>
              </a:solidFill>
            </a:ln>
          </p:spPr>
          <p:txBody>
            <a:bodyPr wrap="square" lIns="0" tIns="0" rIns="0" bIns="0" rtlCol="0"/>
            <a:lstStyle/>
            <a:p/>
          </p:txBody>
        </p:sp>
        <p:sp>
          <p:nvSpPr>
            <p:cNvPr id="5628" name="object 5628" descr=""/>
            <p:cNvSpPr/>
            <p:nvPr/>
          </p:nvSpPr>
          <p:spPr>
            <a:xfrm>
              <a:off x="2878780" y="7989104"/>
              <a:ext cx="635" cy="1905"/>
            </a:xfrm>
            <a:custGeom>
              <a:avLst/>
              <a:gdLst/>
              <a:ahLst/>
              <a:cxnLst/>
              <a:rect l="l" t="t" r="r" b="b"/>
              <a:pathLst>
                <a:path w="635" h="1904">
                  <a:moveTo>
                    <a:pt x="0" y="0"/>
                  </a:moveTo>
                  <a:lnTo>
                    <a:pt x="241" y="850"/>
                  </a:lnTo>
                  <a:lnTo>
                    <a:pt x="0" y="1714"/>
                  </a:lnTo>
                </a:path>
              </a:pathLst>
            </a:custGeom>
            <a:ln w="3175">
              <a:solidFill>
                <a:srgbClr val="565658"/>
              </a:solidFill>
            </a:ln>
          </p:spPr>
          <p:txBody>
            <a:bodyPr wrap="square" lIns="0" tIns="0" rIns="0" bIns="0" rtlCol="0"/>
            <a:lstStyle/>
            <a:p/>
          </p:txBody>
        </p:sp>
        <p:sp>
          <p:nvSpPr>
            <p:cNvPr id="5629" name="object 5629" descr=""/>
            <p:cNvSpPr/>
            <p:nvPr/>
          </p:nvSpPr>
          <p:spPr>
            <a:xfrm>
              <a:off x="2255688" y="8487756"/>
              <a:ext cx="1905" cy="1270"/>
            </a:xfrm>
            <a:custGeom>
              <a:avLst/>
              <a:gdLst/>
              <a:ahLst/>
              <a:cxnLst/>
              <a:rect l="l" t="t" r="r" b="b"/>
              <a:pathLst>
                <a:path w="1905" h="1270">
                  <a:moveTo>
                    <a:pt x="1498" y="863"/>
                  </a:moveTo>
                  <a:lnTo>
                    <a:pt x="634" y="622"/>
                  </a:lnTo>
                  <a:lnTo>
                    <a:pt x="0" y="0"/>
                  </a:lnTo>
                </a:path>
              </a:pathLst>
            </a:custGeom>
            <a:ln w="3175">
              <a:solidFill>
                <a:srgbClr val="565658"/>
              </a:solidFill>
            </a:ln>
          </p:spPr>
          <p:txBody>
            <a:bodyPr wrap="square" lIns="0" tIns="0" rIns="0" bIns="0" rtlCol="0"/>
            <a:lstStyle/>
            <a:p/>
          </p:txBody>
        </p:sp>
        <p:sp>
          <p:nvSpPr>
            <p:cNvPr id="5630" name="object 5630" descr=""/>
            <p:cNvSpPr/>
            <p:nvPr/>
          </p:nvSpPr>
          <p:spPr>
            <a:xfrm>
              <a:off x="2874017" y="7986689"/>
              <a:ext cx="6985" cy="6985"/>
            </a:xfrm>
            <a:custGeom>
              <a:avLst/>
              <a:gdLst/>
              <a:ahLst/>
              <a:cxnLst/>
              <a:rect l="l" t="t" r="r" b="b"/>
              <a:pathLst>
                <a:path w="6985" h="6984">
                  <a:moveTo>
                    <a:pt x="0" y="3276"/>
                  </a:moveTo>
                  <a:lnTo>
                    <a:pt x="952" y="952"/>
                  </a:lnTo>
                  <a:lnTo>
                    <a:pt x="3276" y="0"/>
                  </a:lnTo>
                  <a:lnTo>
                    <a:pt x="5588" y="952"/>
                  </a:lnTo>
                  <a:lnTo>
                    <a:pt x="6540" y="3276"/>
                  </a:lnTo>
                  <a:lnTo>
                    <a:pt x="5588" y="5575"/>
                  </a:lnTo>
                  <a:lnTo>
                    <a:pt x="3276" y="6527"/>
                  </a:lnTo>
                  <a:lnTo>
                    <a:pt x="952" y="5575"/>
                  </a:lnTo>
                  <a:lnTo>
                    <a:pt x="0" y="3276"/>
                  </a:lnTo>
                </a:path>
              </a:pathLst>
            </a:custGeom>
            <a:ln w="3175">
              <a:solidFill>
                <a:srgbClr val="565658"/>
              </a:solidFill>
            </a:ln>
          </p:spPr>
          <p:txBody>
            <a:bodyPr wrap="square" lIns="0" tIns="0" rIns="0" bIns="0" rtlCol="0"/>
            <a:lstStyle/>
            <a:p/>
          </p:txBody>
        </p:sp>
        <p:sp>
          <p:nvSpPr>
            <p:cNvPr id="5631" name="object 5631" descr=""/>
            <p:cNvSpPr/>
            <p:nvPr/>
          </p:nvSpPr>
          <p:spPr>
            <a:xfrm>
              <a:off x="2255688" y="8487756"/>
              <a:ext cx="1905" cy="1270"/>
            </a:xfrm>
            <a:custGeom>
              <a:avLst/>
              <a:gdLst/>
              <a:ahLst/>
              <a:cxnLst/>
              <a:rect l="l" t="t" r="r" b="b"/>
              <a:pathLst>
                <a:path w="1905" h="1270">
                  <a:moveTo>
                    <a:pt x="1498" y="863"/>
                  </a:moveTo>
                  <a:lnTo>
                    <a:pt x="0" y="0"/>
                  </a:lnTo>
                </a:path>
              </a:pathLst>
            </a:custGeom>
            <a:ln w="3175">
              <a:solidFill>
                <a:srgbClr val="565658"/>
              </a:solidFill>
            </a:ln>
          </p:spPr>
          <p:txBody>
            <a:bodyPr wrap="square" lIns="0" tIns="0" rIns="0" bIns="0" rtlCol="0"/>
            <a:lstStyle/>
            <a:p/>
          </p:txBody>
        </p:sp>
        <p:sp>
          <p:nvSpPr>
            <p:cNvPr id="5632" name="object 5632" descr=""/>
            <p:cNvSpPr/>
            <p:nvPr/>
          </p:nvSpPr>
          <p:spPr>
            <a:xfrm>
              <a:off x="2874376" y="7987058"/>
              <a:ext cx="6350" cy="6350"/>
            </a:xfrm>
            <a:custGeom>
              <a:avLst/>
              <a:gdLst/>
              <a:ahLst/>
              <a:cxnLst/>
              <a:rect l="l" t="t" r="r" b="b"/>
              <a:pathLst>
                <a:path w="6350" h="6350">
                  <a:moveTo>
                    <a:pt x="0" y="2908"/>
                  </a:moveTo>
                  <a:lnTo>
                    <a:pt x="863" y="4965"/>
                  </a:lnTo>
                  <a:lnTo>
                    <a:pt x="2908" y="5803"/>
                  </a:lnTo>
                  <a:lnTo>
                    <a:pt x="4978" y="4965"/>
                  </a:lnTo>
                  <a:lnTo>
                    <a:pt x="5816" y="2908"/>
                  </a:lnTo>
                  <a:lnTo>
                    <a:pt x="4978" y="838"/>
                  </a:lnTo>
                  <a:lnTo>
                    <a:pt x="2908" y="0"/>
                  </a:lnTo>
                  <a:lnTo>
                    <a:pt x="863" y="838"/>
                  </a:lnTo>
                  <a:lnTo>
                    <a:pt x="0" y="2908"/>
                  </a:lnTo>
                </a:path>
              </a:pathLst>
            </a:custGeom>
            <a:ln w="3175">
              <a:solidFill>
                <a:srgbClr val="565658"/>
              </a:solidFill>
            </a:ln>
          </p:spPr>
          <p:txBody>
            <a:bodyPr wrap="square" lIns="0" tIns="0" rIns="0" bIns="0" rtlCol="0"/>
            <a:lstStyle/>
            <a:p/>
          </p:txBody>
        </p:sp>
        <p:sp>
          <p:nvSpPr>
            <p:cNvPr id="5633" name="object 5633" descr=""/>
            <p:cNvSpPr/>
            <p:nvPr/>
          </p:nvSpPr>
          <p:spPr>
            <a:xfrm>
              <a:off x="2255445" y="8486044"/>
              <a:ext cx="635" cy="1905"/>
            </a:xfrm>
            <a:custGeom>
              <a:avLst/>
              <a:gdLst/>
              <a:ahLst/>
              <a:cxnLst/>
              <a:rect l="l" t="t" r="r" b="b"/>
              <a:pathLst>
                <a:path w="635" h="1904">
                  <a:moveTo>
                    <a:pt x="254" y="1714"/>
                  </a:moveTo>
                  <a:lnTo>
                    <a:pt x="0" y="876"/>
                  </a:lnTo>
                  <a:lnTo>
                    <a:pt x="254" y="0"/>
                  </a:lnTo>
                </a:path>
              </a:pathLst>
            </a:custGeom>
            <a:ln w="3175">
              <a:solidFill>
                <a:srgbClr val="565658"/>
              </a:solidFill>
            </a:ln>
          </p:spPr>
          <p:txBody>
            <a:bodyPr wrap="square" lIns="0" tIns="0" rIns="0" bIns="0" rtlCol="0"/>
            <a:lstStyle/>
            <a:p/>
          </p:txBody>
        </p:sp>
        <p:sp>
          <p:nvSpPr>
            <p:cNvPr id="5634" name="object 5634" descr=""/>
            <p:cNvSpPr/>
            <p:nvPr/>
          </p:nvSpPr>
          <p:spPr>
            <a:xfrm>
              <a:off x="2878023" y="7989967"/>
              <a:ext cx="1270" cy="1905"/>
            </a:xfrm>
            <a:custGeom>
              <a:avLst/>
              <a:gdLst/>
              <a:ahLst/>
              <a:cxnLst/>
              <a:rect l="l" t="t" r="r" b="b"/>
              <a:pathLst>
                <a:path w="1269" h="1904">
                  <a:moveTo>
                    <a:pt x="0" y="1282"/>
                  </a:moveTo>
                  <a:lnTo>
                    <a:pt x="304" y="1028"/>
                  </a:lnTo>
                  <a:lnTo>
                    <a:pt x="762" y="0"/>
                  </a:lnTo>
                </a:path>
              </a:pathLst>
            </a:custGeom>
            <a:ln w="3175">
              <a:solidFill>
                <a:srgbClr val="565658"/>
              </a:solidFill>
            </a:ln>
          </p:spPr>
          <p:txBody>
            <a:bodyPr wrap="square" lIns="0" tIns="0" rIns="0" bIns="0" rtlCol="0"/>
            <a:lstStyle/>
            <a:p/>
          </p:txBody>
        </p:sp>
        <p:sp>
          <p:nvSpPr>
            <p:cNvPr id="5635" name="object 5635" descr=""/>
            <p:cNvSpPr/>
            <p:nvPr/>
          </p:nvSpPr>
          <p:spPr>
            <a:xfrm>
              <a:off x="2255699" y="8486053"/>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636" name="object 5636" descr=""/>
            <p:cNvSpPr/>
            <p:nvPr/>
          </p:nvSpPr>
          <p:spPr>
            <a:xfrm>
              <a:off x="2876535" y="7991250"/>
              <a:ext cx="1905" cy="635"/>
            </a:xfrm>
            <a:custGeom>
              <a:avLst/>
              <a:gdLst/>
              <a:ahLst/>
              <a:cxnLst/>
              <a:rect l="l" t="t" r="r" b="b"/>
              <a:pathLst>
                <a:path w="1905" h="634">
                  <a:moveTo>
                    <a:pt x="0" y="0"/>
                  </a:moveTo>
                  <a:lnTo>
                    <a:pt x="762" y="215"/>
                  </a:lnTo>
                  <a:lnTo>
                    <a:pt x="1511" y="0"/>
                  </a:lnTo>
                </a:path>
              </a:pathLst>
            </a:custGeom>
            <a:ln w="3175">
              <a:solidFill>
                <a:srgbClr val="565658"/>
              </a:solidFill>
            </a:ln>
          </p:spPr>
          <p:txBody>
            <a:bodyPr wrap="square" lIns="0" tIns="0" rIns="0" bIns="0" rtlCol="0"/>
            <a:lstStyle/>
            <a:p/>
          </p:txBody>
        </p:sp>
        <p:sp>
          <p:nvSpPr>
            <p:cNvPr id="5637" name="object 5637" descr=""/>
            <p:cNvSpPr/>
            <p:nvPr/>
          </p:nvSpPr>
          <p:spPr>
            <a:xfrm>
              <a:off x="2258675" y="8486053"/>
              <a:ext cx="0" cy="1905"/>
            </a:xfrm>
            <a:custGeom>
              <a:avLst/>
              <a:gdLst/>
              <a:ahLst/>
              <a:cxnLst/>
              <a:rect l="l" t="t" r="r" b="b"/>
              <a:pathLst>
                <a:path w="0" h="1904">
                  <a:moveTo>
                    <a:pt x="0" y="0"/>
                  </a:moveTo>
                  <a:lnTo>
                    <a:pt x="0" y="1714"/>
                  </a:lnTo>
                </a:path>
              </a:pathLst>
            </a:custGeom>
            <a:ln w="3175">
              <a:solidFill>
                <a:srgbClr val="565658"/>
              </a:solidFill>
            </a:ln>
          </p:spPr>
          <p:txBody>
            <a:bodyPr wrap="square" lIns="0" tIns="0" rIns="0" bIns="0" rtlCol="0"/>
            <a:lstStyle/>
            <a:p/>
          </p:txBody>
        </p:sp>
        <p:sp>
          <p:nvSpPr>
            <p:cNvPr id="5638" name="object 5638" descr=""/>
            <p:cNvSpPr/>
            <p:nvPr/>
          </p:nvSpPr>
          <p:spPr>
            <a:xfrm>
              <a:off x="2878030" y="7988670"/>
              <a:ext cx="1270" cy="1905"/>
            </a:xfrm>
            <a:custGeom>
              <a:avLst/>
              <a:gdLst/>
              <a:ahLst/>
              <a:cxnLst/>
              <a:rect l="l" t="t" r="r" b="b"/>
              <a:pathLst>
                <a:path w="1269" h="1904">
                  <a:moveTo>
                    <a:pt x="749" y="1295"/>
                  </a:moveTo>
                  <a:lnTo>
                    <a:pt x="330" y="241"/>
                  </a:lnTo>
                  <a:lnTo>
                    <a:pt x="0" y="0"/>
                  </a:lnTo>
                </a:path>
              </a:pathLst>
            </a:custGeom>
            <a:ln w="3175">
              <a:solidFill>
                <a:srgbClr val="565658"/>
              </a:solidFill>
            </a:ln>
          </p:spPr>
          <p:txBody>
            <a:bodyPr wrap="square" lIns="0" tIns="0" rIns="0" bIns="0" rtlCol="0"/>
            <a:lstStyle/>
            <a:p/>
          </p:txBody>
        </p:sp>
        <p:sp>
          <p:nvSpPr>
            <p:cNvPr id="5639" name="object 5639" descr=""/>
            <p:cNvSpPr/>
            <p:nvPr/>
          </p:nvSpPr>
          <p:spPr>
            <a:xfrm>
              <a:off x="2258675" y="8486053"/>
              <a:ext cx="635" cy="1905"/>
            </a:xfrm>
            <a:custGeom>
              <a:avLst/>
              <a:gdLst/>
              <a:ahLst/>
              <a:cxnLst/>
              <a:rect l="l" t="t" r="r" b="b"/>
              <a:pathLst>
                <a:path w="635" h="1904">
                  <a:moveTo>
                    <a:pt x="0" y="0"/>
                  </a:moveTo>
                  <a:lnTo>
                    <a:pt x="228" y="850"/>
                  </a:lnTo>
                  <a:lnTo>
                    <a:pt x="0" y="1714"/>
                  </a:lnTo>
                </a:path>
              </a:pathLst>
            </a:custGeom>
            <a:ln w="3175">
              <a:solidFill>
                <a:srgbClr val="565658"/>
              </a:solidFill>
            </a:ln>
          </p:spPr>
          <p:txBody>
            <a:bodyPr wrap="square" lIns="0" tIns="0" rIns="0" bIns="0" rtlCol="0"/>
            <a:lstStyle/>
            <a:p/>
          </p:txBody>
        </p:sp>
        <p:sp>
          <p:nvSpPr>
            <p:cNvPr id="5640" name="object 5640" descr=""/>
            <p:cNvSpPr/>
            <p:nvPr/>
          </p:nvSpPr>
          <p:spPr>
            <a:xfrm>
              <a:off x="2876537" y="7988479"/>
              <a:ext cx="1905" cy="635"/>
            </a:xfrm>
            <a:custGeom>
              <a:avLst/>
              <a:gdLst/>
              <a:ahLst/>
              <a:cxnLst/>
              <a:rect l="l" t="t" r="r" b="b"/>
              <a:pathLst>
                <a:path w="1905" h="634">
                  <a:moveTo>
                    <a:pt x="1485" y="190"/>
                  </a:moveTo>
                  <a:lnTo>
                    <a:pt x="749" y="0"/>
                  </a:lnTo>
                  <a:lnTo>
                    <a:pt x="0" y="190"/>
                  </a:lnTo>
                </a:path>
              </a:pathLst>
            </a:custGeom>
            <a:ln w="3175">
              <a:solidFill>
                <a:srgbClr val="565658"/>
              </a:solidFill>
            </a:ln>
          </p:spPr>
          <p:txBody>
            <a:bodyPr wrap="square" lIns="0" tIns="0" rIns="0" bIns="0" rtlCol="0"/>
            <a:lstStyle/>
            <a:p/>
          </p:txBody>
        </p:sp>
        <p:sp>
          <p:nvSpPr>
            <p:cNvPr id="5641" name="object 5641" descr=""/>
            <p:cNvSpPr/>
            <p:nvPr/>
          </p:nvSpPr>
          <p:spPr>
            <a:xfrm>
              <a:off x="2253913" y="8483633"/>
              <a:ext cx="6985" cy="6985"/>
            </a:xfrm>
            <a:custGeom>
              <a:avLst/>
              <a:gdLst/>
              <a:ahLst/>
              <a:cxnLst/>
              <a:rect l="l" t="t" r="r" b="b"/>
              <a:pathLst>
                <a:path w="6985" h="6984">
                  <a:moveTo>
                    <a:pt x="0" y="3276"/>
                  </a:moveTo>
                  <a:lnTo>
                    <a:pt x="952" y="965"/>
                  </a:lnTo>
                  <a:lnTo>
                    <a:pt x="3276" y="0"/>
                  </a:lnTo>
                  <a:lnTo>
                    <a:pt x="5575" y="965"/>
                  </a:lnTo>
                  <a:lnTo>
                    <a:pt x="6540" y="3276"/>
                  </a:lnTo>
                  <a:lnTo>
                    <a:pt x="5575" y="5575"/>
                  </a:lnTo>
                  <a:lnTo>
                    <a:pt x="3276" y="6553"/>
                  </a:lnTo>
                  <a:lnTo>
                    <a:pt x="952" y="5575"/>
                  </a:lnTo>
                  <a:lnTo>
                    <a:pt x="0" y="3276"/>
                  </a:lnTo>
                </a:path>
              </a:pathLst>
            </a:custGeom>
            <a:ln w="3175">
              <a:solidFill>
                <a:srgbClr val="565658"/>
              </a:solidFill>
            </a:ln>
          </p:spPr>
          <p:txBody>
            <a:bodyPr wrap="square" lIns="0" tIns="0" rIns="0" bIns="0" rtlCol="0"/>
            <a:lstStyle/>
            <a:p/>
          </p:txBody>
        </p:sp>
        <p:sp>
          <p:nvSpPr>
            <p:cNvPr id="5642" name="object 5642" descr=""/>
            <p:cNvSpPr/>
            <p:nvPr/>
          </p:nvSpPr>
          <p:spPr>
            <a:xfrm>
              <a:off x="2875791" y="7988670"/>
              <a:ext cx="1270" cy="1905"/>
            </a:xfrm>
            <a:custGeom>
              <a:avLst/>
              <a:gdLst/>
              <a:ahLst/>
              <a:cxnLst/>
              <a:rect l="l" t="t" r="r" b="b"/>
              <a:pathLst>
                <a:path w="1269" h="1904">
                  <a:moveTo>
                    <a:pt x="0" y="1295"/>
                  </a:moveTo>
                  <a:lnTo>
                    <a:pt x="444" y="241"/>
                  </a:lnTo>
                  <a:lnTo>
                    <a:pt x="762" y="0"/>
                  </a:lnTo>
                </a:path>
              </a:pathLst>
            </a:custGeom>
            <a:ln w="3175">
              <a:solidFill>
                <a:srgbClr val="565658"/>
              </a:solidFill>
            </a:ln>
          </p:spPr>
          <p:txBody>
            <a:bodyPr wrap="square" lIns="0" tIns="0" rIns="0" bIns="0" rtlCol="0"/>
            <a:lstStyle/>
            <a:p/>
          </p:txBody>
        </p:sp>
        <p:sp>
          <p:nvSpPr>
            <p:cNvPr id="5643" name="object 5643" descr=""/>
            <p:cNvSpPr/>
            <p:nvPr/>
          </p:nvSpPr>
          <p:spPr>
            <a:xfrm>
              <a:off x="2254272" y="8484001"/>
              <a:ext cx="6350" cy="6350"/>
            </a:xfrm>
            <a:custGeom>
              <a:avLst/>
              <a:gdLst/>
              <a:ahLst/>
              <a:cxnLst/>
              <a:rect l="l" t="t" r="r" b="b"/>
              <a:pathLst>
                <a:path w="6350" h="6350">
                  <a:moveTo>
                    <a:pt x="0" y="2908"/>
                  </a:moveTo>
                  <a:lnTo>
                    <a:pt x="838" y="4965"/>
                  </a:lnTo>
                  <a:lnTo>
                    <a:pt x="2908" y="5816"/>
                  </a:lnTo>
                  <a:lnTo>
                    <a:pt x="4978" y="4965"/>
                  </a:lnTo>
                  <a:lnTo>
                    <a:pt x="5816" y="2908"/>
                  </a:lnTo>
                  <a:lnTo>
                    <a:pt x="4978" y="850"/>
                  </a:lnTo>
                  <a:lnTo>
                    <a:pt x="2908" y="0"/>
                  </a:lnTo>
                  <a:lnTo>
                    <a:pt x="838" y="850"/>
                  </a:lnTo>
                  <a:lnTo>
                    <a:pt x="0" y="2908"/>
                  </a:lnTo>
                </a:path>
              </a:pathLst>
            </a:custGeom>
            <a:ln w="3175">
              <a:solidFill>
                <a:srgbClr val="565658"/>
              </a:solidFill>
            </a:ln>
          </p:spPr>
          <p:txBody>
            <a:bodyPr wrap="square" lIns="0" tIns="0" rIns="0" bIns="0" rtlCol="0"/>
            <a:lstStyle/>
            <a:p/>
          </p:txBody>
        </p:sp>
        <p:sp>
          <p:nvSpPr>
            <p:cNvPr id="5644" name="object 5644" descr=""/>
            <p:cNvSpPr/>
            <p:nvPr/>
          </p:nvSpPr>
          <p:spPr>
            <a:xfrm>
              <a:off x="2255699" y="8486909"/>
              <a:ext cx="1270" cy="1270"/>
            </a:xfrm>
            <a:custGeom>
              <a:avLst/>
              <a:gdLst/>
              <a:ahLst/>
              <a:cxnLst/>
              <a:rect l="l" t="t" r="r" b="b"/>
              <a:pathLst>
                <a:path w="1269" h="1270">
                  <a:moveTo>
                    <a:pt x="0" y="0"/>
                  </a:moveTo>
                  <a:lnTo>
                    <a:pt x="431" y="1054"/>
                  </a:lnTo>
                  <a:lnTo>
                    <a:pt x="736" y="1269"/>
                  </a:lnTo>
                </a:path>
              </a:pathLst>
            </a:custGeom>
            <a:ln w="3175">
              <a:solidFill>
                <a:srgbClr val="565658"/>
              </a:solidFill>
            </a:ln>
          </p:spPr>
          <p:txBody>
            <a:bodyPr wrap="square" lIns="0" tIns="0" rIns="0" bIns="0" rtlCol="0"/>
            <a:lstStyle/>
            <a:p/>
          </p:txBody>
        </p:sp>
        <p:sp>
          <p:nvSpPr>
            <p:cNvPr id="5645" name="object 5645" descr=""/>
            <p:cNvSpPr/>
            <p:nvPr/>
          </p:nvSpPr>
          <p:spPr>
            <a:xfrm>
              <a:off x="2154849" y="8977273"/>
              <a:ext cx="2540" cy="2540"/>
            </a:xfrm>
            <a:custGeom>
              <a:avLst/>
              <a:gdLst/>
              <a:ahLst/>
              <a:cxnLst/>
              <a:rect l="l" t="t" r="r" b="b"/>
              <a:pathLst>
                <a:path w="2539" h="2540">
                  <a:moveTo>
                    <a:pt x="2362" y="0"/>
                  </a:moveTo>
                  <a:lnTo>
                    <a:pt x="1460" y="177"/>
                  </a:lnTo>
                  <a:lnTo>
                    <a:pt x="685" y="698"/>
                  </a:lnTo>
                  <a:lnTo>
                    <a:pt x="165" y="1473"/>
                  </a:lnTo>
                  <a:lnTo>
                    <a:pt x="0" y="2374"/>
                  </a:lnTo>
                </a:path>
              </a:pathLst>
            </a:custGeom>
            <a:ln w="3175">
              <a:solidFill>
                <a:srgbClr val="565658"/>
              </a:solidFill>
            </a:ln>
          </p:spPr>
          <p:txBody>
            <a:bodyPr wrap="square" lIns="0" tIns="0" rIns="0" bIns="0" rtlCol="0"/>
            <a:lstStyle/>
            <a:p/>
          </p:txBody>
        </p:sp>
        <p:sp>
          <p:nvSpPr>
            <p:cNvPr id="5646" name="object 5646" descr=""/>
            <p:cNvSpPr/>
            <p:nvPr/>
          </p:nvSpPr>
          <p:spPr>
            <a:xfrm>
              <a:off x="2098487" y="8759549"/>
              <a:ext cx="635" cy="635"/>
            </a:xfrm>
            <a:custGeom>
              <a:avLst/>
              <a:gdLst/>
              <a:ahLst/>
              <a:cxnLst/>
              <a:rect l="l" t="t" r="r" b="b"/>
              <a:pathLst>
                <a:path w="635" h="634">
                  <a:moveTo>
                    <a:pt x="12" y="12"/>
                  </a:moveTo>
                  <a:lnTo>
                    <a:pt x="0" y="0"/>
                  </a:lnTo>
                  <a:lnTo>
                    <a:pt x="12" y="12"/>
                  </a:lnTo>
                </a:path>
              </a:pathLst>
            </a:custGeom>
            <a:ln w="3175">
              <a:solidFill>
                <a:srgbClr val="565658"/>
              </a:solidFill>
            </a:ln>
          </p:spPr>
          <p:txBody>
            <a:bodyPr wrap="square" lIns="0" tIns="0" rIns="0" bIns="0" rtlCol="0"/>
            <a:lstStyle/>
            <a:p/>
          </p:txBody>
        </p:sp>
        <p:sp>
          <p:nvSpPr>
            <p:cNvPr id="5647" name="object 5647" descr=""/>
            <p:cNvSpPr/>
            <p:nvPr/>
          </p:nvSpPr>
          <p:spPr>
            <a:xfrm>
              <a:off x="2360259" y="8743179"/>
              <a:ext cx="1270" cy="635"/>
            </a:xfrm>
            <a:custGeom>
              <a:avLst/>
              <a:gdLst/>
              <a:ahLst/>
              <a:cxnLst/>
              <a:rect l="l" t="t" r="r" b="b"/>
              <a:pathLst>
                <a:path w="1269" h="634">
                  <a:moveTo>
                    <a:pt x="152" y="0"/>
                  </a:moveTo>
                  <a:lnTo>
                    <a:pt x="0" y="38"/>
                  </a:lnTo>
                  <a:lnTo>
                    <a:pt x="292" y="38"/>
                  </a:lnTo>
                  <a:lnTo>
                    <a:pt x="660" y="38"/>
                  </a:lnTo>
                  <a:lnTo>
                    <a:pt x="1104" y="38"/>
                  </a:lnTo>
                </a:path>
              </a:pathLst>
            </a:custGeom>
            <a:ln w="3175">
              <a:solidFill>
                <a:srgbClr val="565658"/>
              </a:solidFill>
            </a:ln>
          </p:spPr>
          <p:txBody>
            <a:bodyPr wrap="square" lIns="0" tIns="0" rIns="0" bIns="0" rtlCol="0"/>
            <a:lstStyle/>
            <a:p/>
          </p:txBody>
        </p:sp>
        <p:sp>
          <p:nvSpPr>
            <p:cNvPr id="5648" name="object 5648" descr=""/>
            <p:cNvSpPr/>
            <p:nvPr/>
          </p:nvSpPr>
          <p:spPr>
            <a:xfrm>
              <a:off x="2360428" y="8742615"/>
              <a:ext cx="635" cy="635"/>
            </a:xfrm>
            <a:custGeom>
              <a:avLst/>
              <a:gdLst/>
              <a:ahLst/>
              <a:cxnLst/>
              <a:rect l="l" t="t" r="r" b="b"/>
              <a:pathLst>
                <a:path w="635" h="634">
                  <a:moveTo>
                    <a:pt x="368" y="0"/>
                  </a:moveTo>
                  <a:lnTo>
                    <a:pt x="304" y="254"/>
                  </a:lnTo>
                  <a:lnTo>
                    <a:pt x="165" y="444"/>
                  </a:lnTo>
                  <a:lnTo>
                    <a:pt x="0" y="558"/>
                  </a:lnTo>
                </a:path>
              </a:pathLst>
            </a:custGeom>
            <a:ln w="3175">
              <a:solidFill>
                <a:srgbClr val="565658"/>
              </a:solidFill>
            </a:ln>
          </p:spPr>
          <p:txBody>
            <a:bodyPr wrap="square" lIns="0" tIns="0" rIns="0" bIns="0" rtlCol="0"/>
            <a:lstStyle/>
            <a:p/>
          </p:txBody>
        </p:sp>
        <p:sp>
          <p:nvSpPr>
            <p:cNvPr id="5649" name="object 5649" descr=""/>
            <p:cNvSpPr/>
            <p:nvPr/>
          </p:nvSpPr>
          <p:spPr>
            <a:xfrm>
              <a:off x="2199801" y="8657410"/>
              <a:ext cx="635" cy="0"/>
            </a:xfrm>
            <a:custGeom>
              <a:avLst/>
              <a:gdLst/>
              <a:ahLst/>
              <a:cxnLst/>
              <a:rect l="l" t="t" r="r" b="b"/>
              <a:pathLst>
                <a:path w="635" h="0">
                  <a:moveTo>
                    <a:pt x="0" y="0"/>
                  </a:moveTo>
                  <a:lnTo>
                    <a:pt x="228" y="0"/>
                  </a:lnTo>
                </a:path>
              </a:pathLst>
            </a:custGeom>
            <a:ln w="3175">
              <a:solidFill>
                <a:srgbClr val="565658"/>
              </a:solidFill>
            </a:ln>
          </p:spPr>
          <p:txBody>
            <a:bodyPr wrap="square" lIns="0" tIns="0" rIns="0" bIns="0" rtlCol="0"/>
            <a:lstStyle/>
            <a:p/>
          </p:txBody>
        </p:sp>
        <p:sp>
          <p:nvSpPr>
            <p:cNvPr id="5650" name="object 5650" descr=""/>
            <p:cNvSpPr/>
            <p:nvPr/>
          </p:nvSpPr>
          <p:spPr>
            <a:xfrm>
              <a:off x="2408689" y="8538259"/>
              <a:ext cx="1270" cy="7620"/>
            </a:xfrm>
            <a:custGeom>
              <a:avLst/>
              <a:gdLst/>
              <a:ahLst/>
              <a:cxnLst/>
              <a:rect l="l" t="t" r="r" b="b"/>
              <a:pathLst>
                <a:path w="1269" h="7620">
                  <a:moveTo>
                    <a:pt x="1257" y="7213"/>
                  </a:moveTo>
                  <a:lnTo>
                    <a:pt x="0" y="0"/>
                  </a:lnTo>
                </a:path>
              </a:pathLst>
            </a:custGeom>
            <a:ln w="3175">
              <a:solidFill>
                <a:srgbClr val="565658"/>
              </a:solidFill>
            </a:ln>
          </p:spPr>
          <p:txBody>
            <a:bodyPr wrap="square" lIns="0" tIns="0" rIns="0" bIns="0" rtlCol="0"/>
            <a:lstStyle/>
            <a:p/>
          </p:txBody>
        </p:sp>
        <p:sp>
          <p:nvSpPr>
            <p:cNvPr id="5651" name="object 5651" descr=""/>
            <p:cNvSpPr/>
            <p:nvPr/>
          </p:nvSpPr>
          <p:spPr>
            <a:xfrm>
              <a:off x="2378553" y="8483443"/>
              <a:ext cx="7620" cy="7620"/>
            </a:xfrm>
            <a:custGeom>
              <a:avLst/>
              <a:gdLst/>
              <a:ahLst/>
              <a:cxnLst/>
              <a:rect l="l" t="t" r="r" b="b"/>
              <a:pathLst>
                <a:path w="7619" h="7620">
                  <a:moveTo>
                    <a:pt x="7023" y="7086"/>
                  </a:moveTo>
                  <a:lnTo>
                    <a:pt x="5880" y="5638"/>
                  </a:lnTo>
                  <a:lnTo>
                    <a:pt x="0" y="0"/>
                  </a:lnTo>
                </a:path>
              </a:pathLst>
            </a:custGeom>
            <a:ln w="3175">
              <a:solidFill>
                <a:srgbClr val="565658"/>
              </a:solidFill>
            </a:ln>
          </p:spPr>
          <p:txBody>
            <a:bodyPr wrap="square" lIns="0" tIns="0" rIns="0" bIns="0" rtlCol="0"/>
            <a:lstStyle/>
            <a:p/>
          </p:txBody>
        </p:sp>
        <p:sp>
          <p:nvSpPr>
            <p:cNvPr id="5652" name="object 5652" descr=""/>
            <p:cNvSpPr/>
            <p:nvPr/>
          </p:nvSpPr>
          <p:spPr>
            <a:xfrm>
              <a:off x="2349898" y="8465754"/>
              <a:ext cx="3810" cy="1905"/>
            </a:xfrm>
            <a:custGeom>
              <a:avLst/>
              <a:gdLst/>
              <a:ahLst/>
              <a:cxnLst/>
              <a:rect l="l" t="t" r="r" b="b"/>
              <a:pathLst>
                <a:path w="3810" h="1904">
                  <a:moveTo>
                    <a:pt x="3517" y="1485"/>
                  </a:moveTo>
                  <a:lnTo>
                    <a:pt x="0" y="25"/>
                  </a:lnTo>
                  <a:lnTo>
                    <a:pt x="0" y="0"/>
                  </a:lnTo>
                </a:path>
              </a:pathLst>
            </a:custGeom>
            <a:ln w="3175">
              <a:solidFill>
                <a:srgbClr val="565658"/>
              </a:solidFill>
            </a:ln>
          </p:spPr>
          <p:txBody>
            <a:bodyPr wrap="square" lIns="0" tIns="0" rIns="0" bIns="0" rtlCol="0"/>
            <a:lstStyle/>
            <a:p/>
          </p:txBody>
        </p:sp>
        <p:sp>
          <p:nvSpPr>
            <p:cNvPr id="5653" name="object 5653" descr=""/>
            <p:cNvSpPr/>
            <p:nvPr/>
          </p:nvSpPr>
          <p:spPr>
            <a:xfrm>
              <a:off x="2271554" y="8461905"/>
              <a:ext cx="22225" cy="8255"/>
            </a:xfrm>
            <a:custGeom>
              <a:avLst/>
              <a:gdLst/>
              <a:ahLst/>
              <a:cxnLst/>
              <a:rect l="l" t="t" r="r" b="b"/>
              <a:pathLst>
                <a:path w="22225" h="8254">
                  <a:moveTo>
                    <a:pt x="21983" y="0"/>
                  </a:moveTo>
                  <a:lnTo>
                    <a:pt x="16484" y="1346"/>
                  </a:lnTo>
                  <a:lnTo>
                    <a:pt x="0" y="8166"/>
                  </a:lnTo>
                </a:path>
              </a:pathLst>
            </a:custGeom>
            <a:ln w="3175">
              <a:solidFill>
                <a:srgbClr val="565658"/>
              </a:solidFill>
            </a:ln>
          </p:spPr>
          <p:txBody>
            <a:bodyPr wrap="square" lIns="0" tIns="0" rIns="0" bIns="0" rtlCol="0"/>
            <a:lstStyle/>
            <a:p/>
          </p:txBody>
        </p:sp>
        <p:sp>
          <p:nvSpPr>
            <p:cNvPr id="5654" name="object 5654" descr=""/>
            <p:cNvSpPr/>
            <p:nvPr/>
          </p:nvSpPr>
          <p:spPr>
            <a:xfrm>
              <a:off x="2266650" y="8471443"/>
              <a:ext cx="2540" cy="1905"/>
            </a:xfrm>
            <a:custGeom>
              <a:avLst/>
              <a:gdLst/>
              <a:ahLst/>
              <a:cxnLst/>
              <a:rect l="l" t="t" r="r" b="b"/>
              <a:pathLst>
                <a:path w="2539" h="1904">
                  <a:moveTo>
                    <a:pt x="2108" y="0"/>
                  </a:moveTo>
                  <a:lnTo>
                    <a:pt x="2108" y="0"/>
                  </a:lnTo>
                  <a:lnTo>
                    <a:pt x="0" y="1511"/>
                  </a:lnTo>
                </a:path>
              </a:pathLst>
            </a:custGeom>
            <a:ln w="3175">
              <a:solidFill>
                <a:srgbClr val="565658"/>
              </a:solidFill>
            </a:ln>
          </p:spPr>
          <p:txBody>
            <a:bodyPr wrap="square" lIns="0" tIns="0" rIns="0" bIns="0" rtlCol="0"/>
            <a:lstStyle/>
            <a:p/>
          </p:txBody>
        </p:sp>
        <p:sp>
          <p:nvSpPr>
            <p:cNvPr id="5655" name="object 5655" descr=""/>
            <p:cNvSpPr/>
            <p:nvPr/>
          </p:nvSpPr>
          <p:spPr>
            <a:xfrm>
              <a:off x="2234881" y="8495529"/>
              <a:ext cx="6350" cy="8890"/>
            </a:xfrm>
            <a:custGeom>
              <a:avLst/>
              <a:gdLst/>
              <a:ahLst/>
              <a:cxnLst/>
              <a:rect l="l" t="t" r="r" b="b"/>
              <a:pathLst>
                <a:path w="6350" h="8890">
                  <a:moveTo>
                    <a:pt x="6083" y="0"/>
                  </a:moveTo>
                  <a:lnTo>
                    <a:pt x="2895" y="3822"/>
                  </a:lnTo>
                  <a:lnTo>
                    <a:pt x="0" y="8559"/>
                  </a:lnTo>
                </a:path>
              </a:pathLst>
            </a:custGeom>
            <a:ln w="3175">
              <a:solidFill>
                <a:srgbClr val="565658"/>
              </a:solidFill>
            </a:ln>
          </p:spPr>
          <p:txBody>
            <a:bodyPr wrap="square" lIns="0" tIns="0" rIns="0" bIns="0" rtlCol="0"/>
            <a:lstStyle/>
            <a:p/>
          </p:txBody>
        </p:sp>
        <p:sp>
          <p:nvSpPr>
            <p:cNvPr id="5656" name="object 5656" descr=""/>
            <p:cNvSpPr/>
            <p:nvPr/>
          </p:nvSpPr>
          <p:spPr>
            <a:xfrm>
              <a:off x="2188739" y="8644078"/>
              <a:ext cx="14604" cy="33655"/>
            </a:xfrm>
            <a:custGeom>
              <a:avLst/>
              <a:gdLst/>
              <a:ahLst/>
              <a:cxnLst/>
              <a:rect l="l" t="t" r="r" b="b"/>
              <a:pathLst>
                <a:path w="14605" h="33654">
                  <a:moveTo>
                    <a:pt x="14224" y="0"/>
                  </a:moveTo>
                  <a:lnTo>
                    <a:pt x="9055" y="17360"/>
                  </a:lnTo>
                  <a:lnTo>
                    <a:pt x="0" y="33058"/>
                  </a:lnTo>
                </a:path>
              </a:pathLst>
            </a:custGeom>
            <a:ln w="3175">
              <a:solidFill>
                <a:srgbClr val="565658"/>
              </a:solidFill>
            </a:ln>
          </p:spPr>
          <p:txBody>
            <a:bodyPr wrap="square" lIns="0" tIns="0" rIns="0" bIns="0" rtlCol="0"/>
            <a:lstStyle/>
            <a:p/>
          </p:txBody>
        </p:sp>
        <p:sp>
          <p:nvSpPr>
            <p:cNvPr id="5657" name="object 5657" descr=""/>
            <p:cNvSpPr/>
            <p:nvPr/>
          </p:nvSpPr>
          <p:spPr>
            <a:xfrm>
              <a:off x="2381873" y="8631478"/>
              <a:ext cx="6985" cy="57150"/>
            </a:xfrm>
            <a:custGeom>
              <a:avLst/>
              <a:gdLst/>
              <a:ahLst/>
              <a:cxnLst/>
              <a:rect l="l" t="t" r="r" b="b"/>
              <a:pathLst>
                <a:path w="6985" h="57150">
                  <a:moveTo>
                    <a:pt x="2425" y="56845"/>
                  </a:moveTo>
                  <a:lnTo>
                    <a:pt x="1028" y="49885"/>
                  </a:lnTo>
                  <a:lnTo>
                    <a:pt x="0" y="37439"/>
                  </a:lnTo>
                  <a:lnTo>
                    <a:pt x="406" y="26860"/>
                  </a:lnTo>
                  <a:lnTo>
                    <a:pt x="571" y="25336"/>
                  </a:lnTo>
                  <a:lnTo>
                    <a:pt x="2590" y="13373"/>
                  </a:lnTo>
                  <a:lnTo>
                    <a:pt x="6502" y="0"/>
                  </a:lnTo>
                </a:path>
              </a:pathLst>
            </a:custGeom>
            <a:ln w="3175">
              <a:solidFill>
                <a:srgbClr val="565658"/>
              </a:solidFill>
            </a:ln>
          </p:spPr>
          <p:txBody>
            <a:bodyPr wrap="square" lIns="0" tIns="0" rIns="0" bIns="0" rtlCol="0"/>
            <a:lstStyle/>
            <a:p/>
          </p:txBody>
        </p:sp>
        <p:sp>
          <p:nvSpPr>
            <p:cNvPr id="5658" name="object 5658" descr=""/>
            <p:cNvSpPr/>
            <p:nvPr/>
          </p:nvSpPr>
          <p:spPr>
            <a:xfrm>
              <a:off x="2413289" y="8727833"/>
              <a:ext cx="1270" cy="635"/>
            </a:xfrm>
            <a:custGeom>
              <a:avLst/>
              <a:gdLst/>
              <a:ahLst/>
              <a:cxnLst/>
              <a:rect l="l" t="t" r="r" b="b"/>
              <a:pathLst>
                <a:path w="1269" h="634">
                  <a:moveTo>
                    <a:pt x="787" y="419"/>
                  </a:moveTo>
                  <a:lnTo>
                    <a:pt x="0" y="0"/>
                  </a:lnTo>
                </a:path>
              </a:pathLst>
            </a:custGeom>
            <a:ln w="3175">
              <a:solidFill>
                <a:srgbClr val="565658"/>
              </a:solidFill>
            </a:ln>
          </p:spPr>
          <p:txBody>
            <a:bodyPr wrap="square" lIns="0" tIns="0" rIns="0" bIns="0" rtlCol="0"/>
            <a:lstStyle/>
            <a:p/>
          </p:txBody>
        </p:sp>
        <p:sp>
          <p:nvSpPr>
            <p:cNvPr id="5659" name="object 5659" descr=""/>
            <p:cNvSpPr/>
            <p:nvPr/>
          </p:nvSpPr>
          <p:spPr>
            <a:xfrm>
              <a:off x="2408209" y="8537168"/>
              <a:ext cx="2540" cy="15240"/>
            </a:xfrm>
            <a:custGeom>
              <a:avLst/>
              <a:gdLst/>
              <a:ahLst/>
              <a:cxnLst/>
              <a:rect l="l" t="t" r="r" b="b"/>
              <a:pathLst>
                <a:path w="2539" h="15240">
                  <a:moveTo>
                    <a:pt x="2133" y="15112"/>
                  </a:moveTo>
                  <a:lnTo>
                    <a:pt x="1206" y="3708"/>
                  </a:lnTo>
                  <a:lnTo>
                    <a:pt x="0" y="0"/>
                  </a:lnTo>
                </a:path>
              </a:pathLst>
            </a:custGeom>
            <a:ln w="3175">
              <a:solidFill>
                <a:srgbClr val="565658"/>
              </a:solidFill>
            </a:ln>
          </p:spPr>
          <p:txBody>
            <a:bodyPr wrap="square" lIns="0" tIns="0" rIns="0" bIns="0" rtlCol="0"/>
            <a:lstStyle/>
            <a:p/>
          </p:txBody>
        </p:sp>
        <p:sp>
          <p:nvSpPr>
            <p:cNvPr id="5660" name="object 5660" descr=""/>
            <p:cNvSpPr/>
            <p:nvPr/>
          </p:nvSpPr>
          <p:spPr>
            <a:xfrm>
              <a:off x="2186468" y="8663895"/>
              <a:ext cx="10795" cy="16510"/>
            </a:xfrm>
            <a:custGeom>
              <a:avLst/>
              <a:gdLst/>
              <a:ahLst/>
              <a:cxnLst/>
              <a:rect l="l" t="t" r="r" b="b"/>
              <a:pathLst>
                <a:path w="10794" h="16509">
                  <a:moveTo>
                    <a:pt x="0" y="16192"/>
                  </a:moveTo>
                  <a:lnTo>
                    <a:pt x="4787" y="9652"/>
                  </a:lnTo>
                  <a:lnTo>
                    <a:pt x="6477" y="6985"/>
                  </a:lnTo>
                  <a:lnTo>
                    <a:pt x="10210" y="0"/>
                  </a:lnTo>
                </a:path>
              </a:pathLst>
            </a:custGeom>
            <a:ln w="3175">
              <a:solidFill>
                <a:srgbClr val="565658"/>
              </a:solidFill>
            </a:ln>
          </p:spPr>
          <p:txBody>
            <a:bodyPr wrap="square" lIns="0" tIns="0" rIns="0" bIns="0" rtlCol="0"/>
            <a:lstStyle/>
            <a:p/>
          </p:txBody>
        </p:sp>
        <p:sp>
          <p:nvSpPr>
            <p:cNvPr id="5661" name="object 5661" descr=""/>
            <p:cNvSpPr/>
            <p:nvPr/>
          </p:nvSpPr>
          <p:spPr>
            <a:xfrm>
              <a:off x="2209698" y="8567375"/>
              <a:ext cx="6985" cy="38735"/>
            </a:xfrm>
            <a:custGeom>
              <a:avLst/>
              <a:gdLst/>
              <a:ahLst/>
              <a:cxnLst/>
              <a:rect l="l" t="t" r="r" b="b"/>
              <a:pathLst>
                <a:path w="6985" h="38734">
                  <a:moveTo>
                    <a:pt x="0" y="38620"/>
                  </a:moveTo>
                  <a:lnTo>
                    <a:pt x="6794" y="0"/>
                  </a:lnTo>
                </a:path>
              </a:pathLst>
            </a:custGeom>
            <a:ln w="3175">
              <a:solidFill>
                <a:srgbClr val="565658"/>
              </a:solidFill>
            </a:ln>
          </p:spPr>
          <p:txBody>
            <a:bodyPr wrap="square" lIns="0" tIns="0" rIns="0" bIns="0" rtlCol="0"/>
            <a:lstStyle/>
            <a:p/>
          </p:txBody>
        </p:sp>
        <p:sp>
          <p:nvSpPr>
            <p:cNvPr id="5662" name="object 5662" descr=""/>
            <p:cNvSpPr/>
            <p:nvPr/>
          </p:nvSpPr>
          <p:spPr>
            <a:xfrm>
              <a:off x="2218057" y="8537798"/>
              <a:ext cx="3810" cy="20955"/>
            </a:xfrm>
            <a:custGeom>
              <a:avLst/>
              <a:gdLst/>
              <a:ahLst/>
              <a:cxnLst/>
              <a:rect l="l" t="t" r="r" b="b"/>
              <a:pathLst>
                <a:path w="3810" h="20954">
                  <a:moveTo>
                    <a:pt x="0" y="20789"/>
                  </a:moveTo>
                  <a:lnTo>
                    <a:pt x="3657" y="0"/>
                  </a:lnTo>
                </a:path>
              </a:pathLst>
            </a:custGeom>
            <a:ln w="3175">
              <a:solidFill>
                <a:srgbClr val="565658"/>
              </a:solidFill>
            </a:ln>
          </p:spPr>
          <p:txBody>
            <a:bodyPr wrap="square" lIns="0" tIns="0" rIns="0" bIns="0" rtlCol="0"/>
            <a:lstStyle/>
            <a:p/>
          </p:txBody>
        </p:sp>
        <p:sp>
          <p:nvSpPr>
            <p:cNvPr id="5663" name="object 5663" descr=""/>
            <p:cNvSpPr/>
            <p:nvPr/>
          </p:nvSpPr>
          <p:spPr>
            <a:xfrm>
              <a:off x="2152559" y="8703020"/>
              <a:ext cx="3175" cy="1270"/>
            </a:xfrm>
            <a:custGeom>
              <a:avLst/>
              <a:gdLst/>
              <a:ahLst/>
              <a:cxnLst/>
              <a:rect l="l" t="t" r="r" b="b"/>
              <a:pathLst>
                <a:path w="3175" h="1270">
                  <a:moveTo>
                    <a:pt x="2717" y="0"/>
                  </a:moveTo>
                  <a:lnTo>
                    <a:pt x="0" y="1130"/>
                  </a:lnTo>
                </a:path>
              </a:pathLst>
            </a:custGeom>
            <a:ln w="3175">
              <a:solidFill>
                <a:srgbClr val="565658"/>
              </a:solidFill>
            </a:ln>
          </p:spPr>
          <p:txBody>
            <a:bodyPr wrap="square" lIns="0" tIns="0" rIns="0" bIns="0" rtlCol="0"/>
            <a:lstStyle/>
            <a:p/>
          </p:txBody>
        </p:sp>
        <p:sp>
          <p:nvSpPr>
            <p:cNvPr id="5664" name="object 5664" descr=""/>
            <p:cNvSpPr/>
            <p:nvPr/>
          </p:nvSpPr>
          <p:spPr>
            <a:xfrm>
              <a:off x="2405999" y="8526190"/>
              <a:ext cx="4445" cy="49530"/>
            </a:xfrm>
            <a:custGeom>
              <a:avLst/>
              <a:gdLst/>
              <a:ahLst/>
              <a:cxnLst/>
              <a:rect l="l" t="t" r="r" b="b"/>
              <a:pathLst>
                <a:path w="4444" h="49529">
                  <a:moveTo>
                    <a:pt x="1727" y="49364"/>
                  </a:moveTo>
                  <a:lnTo>
                    <a:pt x="2666" y="45961"/>
                  </a:lnTo>
                  <a:lnTo>
                    <a:pt x="4229" y="33235"/>
                  </a:lnTo>
                  <a:lnTo>
                    <a:pt x="3835" y="17970"/>
                  </a:lnTo>
                  <a:lnTo>
                    <a:pt x="3403" y="14693"/>
                  </a:lnTo>
                  <a:lnTo>
                    <a:pt x="558" y="1536"/>
                  </a:lnTo>
                  <a:lnTo>
                    <a:pt x="0" y="0"/>
                  </a:lnTo>
                </a:path>
              </a:pathLst>
            </a:custGeom>
            <a:ln w="3175">
              <a:solidFill>
                <a:srgbClr val="565658"/>
              </a:solidFill>
            </a:ln>
          </p:spPr>
          <p:txBody>
            <a:bodyPr wrap="square" lIns="0" tIns="0" rIns="0" bIns="0" rtlCol="0"/>
            <a:lstStyle/>
            <a:p/>
          </p:txBody>
        </p:sp>
        <p:sp>
          <p:nvSpPr>
            <p:cNvPr id="5665" name="object 5665" descr=""/>
            <p:cNvSpPr/>
            <p:nvPr/>
          </p:nvSpPr>
          <p:spPr>
            <a:xfrm>
              <a:off x="2394136" y="8710368"/>
              <a:ext cx="5080" cy="6350"/>
            </a:xfrm>
            <a:custGeom>
              <a:avLst/>
              <a:gdLst/>
              <a:ahLst/>
              <a:cxnLst/>
              <a:rect l="l" t="t" r="r" b="b"/>
              <a:pathLst>
                <a:path w="5080" h="6350">
                  <a:moveTo>
                    <a:pt x="4648" y="6108"/>
                  </a:moveTo>
                  <a:lnTo>
                    <a:pt x="4381" y="5854"/>
                  </a:lnTo>
                  <a:lnTo>
                    <a:pt x="736" y="1346"/>
                  </a:lnTo>
                  <a:lnTo>
                    <a:pt x="0" y="0"/>
                  </a:lnTo>
                </a:path>
              </a:pathLst>
            </a:custGeom>
            <a:ln w="3175">
              <a:solidFill>
                <a:srgbClr val="565658"/>
              </a:solidFill>
            </a:ln>
          </p:spPr>
          <p:txBody>
            <a:bodyPr wrap="square" lIns="0" tIns="0" rIns="0" bIns="0" rtlCol="0"/>
            <a:lstStyle/>
            <a:p/>
          </p:txBody>
        </p:sp>
        <p:sp>
          <p:nvSpPr>
            <p:cNvPr id="5666" name="object 5666" descr=""/>
            <p:cNvSpPr/>
            <p:nvPr/>
          </p:nvSpPr>
          <p:spPr>
            <a:xfrm>
              <a:off x="2384158" y="8687819"/>
              <a:ext cx="10160" cy="22225"/>
            </a:xfrm>
            <a:custGeom>
              <a:avLst/>
              <a:gdLst/>
              <a:ahLst/>
              <a:cxnLst/>
              <a:rect l="l" t="t" r="r" b="b"/>
              <a:pathLst>
                <a:path w="10160" h="22225">
                  <a:moveTo>
                    <a:pt x="9677" y="22009"/>
                  </a:moveTo>
                  <a:lnTo>
                    <a:pt x="3568" y="11023"/>
                  </a:lnTo>
                  <a:lnTo>
                    <a:pt x="304" y="1257"/>
                  </a:lnTo>
                  <a:lnTo>
                    <a:pt x="0" y="0"/>
                  </a:lnTo>
                </a:path>
              </a:pathLst>
            </a:custGeom>
            <a:ln w="3175">
              <a:solidFill>
                <a:srgbClr val="565658"/>
              </a:solidFill>
            </a:ln>
          </p:spPr>
          <p:txBody>
            <a:bodyPr wrap="square" lIns="0" tIns="0" rIns="0" bIns="0" rtlCol="0"/>
            <a:lstStyle/>
            <a:p/>
          </p:txBody>
        </p:sp>
        <p:sp>
          <p:nvSpPr>
            <p:cNvPr id="5667" name="object 5667" descr=""/>
            <p:cNvSpPr/>
            <p:nvPr/>
          </p:nvSpPr>
          <p:spPr>
            <a:xfrm>
              <a:off x="2408210" y="8784679"/>
              <a:ext cx="12065" cy="221615"/>
            </a:xfrm>
            <a:custGeom>
              <a:avLst/>
              <a:gdLst/>
              <a:ahLst/>
              <a:cxnLst/>
              <a:rect l="l" t="t" r="r" b="b"/>
              <a:pathLst>
                <a:path w="12064" h="221615">
                  <a:moveTo>
                    <a:pt x="0" y="221107"/>
                  </a:moveTo>
                  <a:lnTo>
                    <a:pt x="12026" y="0"/>
                  </a:lnTo>
                </a:path>
              </a:pathLst>
            </a:custGeom>
            <a:ln w="3175">
              <a:solidFill>
                <a:srgbClr val="565658"/>
              </a:solidFill>
            </a:ln>
          </p:spPr>
          <p:txBody>
            <a:bodyPr wrap="square" lIns="0" tIns="0" rIns="0" bIns="0" rtlCol="0"/>
            <a:lstStyle/>
            <a:p/>
          </p:txBody>
        </p:sp>
        <p:sp>
          <p:nvSpPr>
            <p:cNvPr id="5668" name="object 5668" descr=""/>
            <p:cNvSpPr/>
            <p:nvPr/>
          </p:nvSpPr>
          <p:spPr>
            <a:xfrm>
              <a:off x="2915801" y="7975418"/>
              <a:ext cx="635" cy="6350"/>
            </a:xfrm>
            <a:custGeom>
              <a:avLst/>
              <a:gdLst/>
              <a:ahLst/>
              <a:cxnLst/>
              <a:rect l="l" t="t" r="r" b="b"/>
              <a:pathLst>
                <a:path w="635" h="6350">
                  <a:moveTo>
                    <a:pt x="0" y="6324"/>
                  </a:moveTo>
                  <a:lnTo>
                    <a:pt x="101" y="5219"/>
                  </a:lnTo>
                  <a:lnTo>
                    <a:pt x="101" y="3162"/>
                  </a:lnTo>
                  <a:lnTo>
                    <a:pt x="101" y="1104"/>
                  </a:lnTo>
                  <a:lnTo>
                    <a:pt x="101" y="241"/>
                  </a:lnTo>
                  <a:lnTo>
                    <a:pt x="0" y="0"/>
                  </a:lnTo>
                </a:path>
              </a:pathLst>
            </a:custGeom>
            <a:ln w="3175">
              <a:solidFill>
                <a:srgbClr val="565658"/>
              </a:solidFill>
            </a:ln>
          </p:spPr>
          <p:txBody>
            <a:bodyPr wrap="square" lIns="0" tIns="0" rIns="0" bIns="0" rtlCol="0"/>
            <a:lstStyle/>
            <a:p/>
          </p:txBody>
        </p:sp>
        <p:sp>
          <p:nvSpPr>
            <p:cNvPr id="5669" name="object 5669" descr=""/>
            <p:cNvSpPr/>
            <p:nvPr/>
          </p:nvSpPr>
          <p:spPr>
            <a:xfrm>
              <a:off x="2915540" y="7961378"/>
              <a:ext cx="635" cy="635"/>
            </a:xfrm>
            <a:custGeom>
              <a:avLst/>
              <a:gdLst/>
              <a:ahLst/>
              <a:cxnLst/>
              <a:rect l="l" t="t" r="r" b="b"/>
              <a:pathLst>
                <a:path w="635" h="634">
                  <a:moveTo>
                    <a:pt x="0" y="533"/>
                  </a:moveTo>
                  <a:lnTo>
                    <a:pt x="266" y="457"/>
                  </a:lnTo>
                  <a:lnTo>
                    <a:pt x="355" y="0"/>
                  </a:lnTo>
                </a:path>
              </a:pathLst>
            </a:custGeom>
            <a:ln w="3175">
              <a:solidFill>
                <a:srgbClr val="565658"/>
              </a:solidFill>
            </a:ln>
          </p:spPr>
          <p:txBody>
            <a:bodyPr wrap="square" lIns="0" tIns="0" rIns="0" bIns="0" rtlCol="0"/>
            <a:lstStyle/>
            <a:p/>
          </p:txBody>
        </p:sp>
        <p:sp>
          <p:nvSpPr>
            <p:cNvPr id="5670" name="object 5670" descr=""/>
            <p:cNvSpPr/>
            <p:nvPr/>
          </p:nvSpPr>
          <p:spPr>
            <a:xfrm>
              <a:off x="2915557" y="8017988"/>
              <a:ext cx="635" cy="635"/>
            </a:xfrm>
            <a:custGeom>
              <a:avLst/>
              <a:gdLst/>
              <a:ahLst/>
              <a:cxnLst/>
              <a:rect l="l" t="t" r="r" b="b"/>
              <a:pathLst>
                <a:path w="635" h="634">
                  <a:moveTo>
                    <a:pt x="342" y="533"/>
                  </a:moveTo>
                  <a:lnTo>
                    <a:pt x="228" y="114"/>
                  </a:lnTo>
                  <a:lnTo>
                    <a:pt x="88" y="76"/>
                  </a:lnTo>
                </a:path>
              </a:pathLst>
            </a:custGeom>
            <a:ln w="3175">
              <a:solidFill>
                <a:srgbClr val="565658"/>
              </a:solidFill>
            </a:ln>
          </p:spPr>
          <p:txBody>
            <a:bodyPr wrap="square" lIns="0" tIns="0" rIns="0" bIns="0" rtlCol="0"/>
            <a:lstStyle/>
            <a:p/>
          </p:txBody>
        </p:sp>
        <p:sp>
          <p:nvSpPr>
            <p:cNvPr id="5671" name="object 5671" descr=""/>
            <p:cNvSpPr/>
            <p:nvPr/>
          </p:nvSpPr>
          <p:spPr>
            <a:xfrm>
              <a:off x="2915801" y="8029257"/>
              <a:ext cx="635" cy="6350"/>
            </a:xfrm>
            <a:custGeom>
              <a:avLst/>
              <a:gdLst/>
              <a:ahLst/>
              <a:cxnLst/>
              <a:rect l="l" t="t" r="r" b="b"/>
              <a:pathLst>
                <a:path w="635" h="6350">
                  <a:moveTo>
                    <a:pt x="0" y="6324"/>
                  </a:moveTo>
                  <a:lnTo>
                    <a:pt x="101" y="6057"/>
                  </a:lnTo>
                  <a:lnTo>
                    <a:pt x="101" y="5219"/>
                  </a:lnTo>
                  <a:lnTo>
                    <a:pt x="101" y="3149"/>
                  </a:lnTo>
                  <a:lnTo>
                    <a:pt x="101" y="1104"/>
                  </a:lnTo>
                  <a:lnTo>
                    <a:pt x="0" y="0"/>
                  </a:lnTo>
                </a:path>
                <a:path w="635" h="6350">
                  <a:moveTo>
                    <a:pt x="0" y="6324"/>
                  </a:moveTo>
                  <a:lnTo>
                    <a:pt x="101" y="5219"/>
                  </a:lnTo>
                  <a:lnTo>
                    <a:pt x="101" y="3149"/>
                  </a:lnTo>
                  <a:lnTo>
                    <a:pt x="101" y="1104"/>
                  </a:lnTo>
                  <a:lnTo>
                    <a:pt x="101" y="241"/>
                  </a:lnTo>
                  <a:lnTo>
                    <a:pt x="0" y="0"/>
                  </a:lnTo>
                </a:path>
              </a:pathLst>
            </a:custGeom>
            <a:ln w="3175">
              <a:solidFill>
                <a:srgbClr val="565658"/>
              </a:solidFill>
            </a:ln>
          </p:spPr>
          <p:txBody>
            <a:bodyPr wrap="square" lIns="0" tIns="0" rIns="0" bIns="0" rtlCol="0"/>
            <a:lstStyle/>
            <a:p/>
          </p:txBody>
        </p:sp>
        <p:sp>
          <p:nvSpPr>
            <p:cNvPr id="5672" name="object 5672" descr=""/>
            <p:cNvSpPr/>
            <p:nvPr/>
          </p:nvSpPr>
          <p:spPr>
            <a:xfrm>
              <a:off x="2060126" y="8826938"/>
              <a:ext cx="1270" cy="1270"/>
            </a:xfrm>
            <a:custGeom>
              <a:avLst/>
              <a:gdLst/>
              <a:ahLst/>
              <a:cxnLst/>
              <a:rect l="l" t="t" r="r" b="b"/>
              <a:pathLst>
                <a:path w="1269" h="1270">
                  <a:moveTo>
                    <a:pt x="0" y="0"/>
                  </a:moveTo>
                  <a:lnTo>
                    <a:pt x="355" y="266"/>
                  </a:lnTo>
                  <a:lnTo>
                    <a:pt x="635" y="571"/>
                  </a:lnTo>
                  <a:lnTo>
                    <a:pt x="698" y="838"/>
                  </a:lnTo>
                </a:path>
              </a:pathLst>
            </a:custGeom>
            <a:ln w="3175">
              <a:solidFill>
                <a:srgbClr val="565658"/>
              </a:solidFill>
            </a:ln>
          </p:spPr>
          <p:txBody>
            <a:bodyPr wrap="square" lIns="0" tIns="0" rIns="0" bIns="0" rtlCol="0"/>
            <a:lstStyle/>
            <a:p/>
          </p:txBody>
        </p:sp>
        <p:sp>
          <p:nvSpPr>
            <p:cNvPr id="5673" name="object 5673" descr=""/>
            <p:cNvSpPr/>
            <p:nvPr/>
          </p:nvSpPr>
          <p:spPr>
            <a:xfrm>
              <a:off x="2915557" y="7944438"/>
              <a:ext cx="635" cy="635"/>
            </a:xfrm>
            <a:custGeom>
              <a:avLst/>
              <a:gdLst/>
              <a:ahLst/>
              <a:cxnLst/>
              <a:rect l="l" t="t" r="r" b="b"/>
              <a:pathLst>
                <a:path w="635" h="634">
                  <a:moveTo>
                    <a:pt x="342" y="241"/>
                  </a:moveTo>
                  <a:lnTo>
                    <a:pt x="165" y="63"/>
                  </a:lnTo>
                  <a:lnTo>
                    <a:pt x="0" y="0"/>
                  </a:lnTo>
                </a:path>
              </a:pathLst>
            </a:custGeom>
            <a:ln w="3175">
              <a:solidFill>
                <a:srgbClr val="565658"/>
              </a:solidFill>
            </a:ln>
          </p:spPr>
          <p:txBody>
            <a:bodyPr wrap="square" lIns="0" tIns="0" rIns="0" bIns="0" rtlCol="0"/>
            <a:lstStyle/>
            <a:p/>
          </p:txBody>
        </p:sp>
        <p:sp>
          <p:nvSpPr>
            <p:cNvPr id="5674" name="object 5674" descr=""/>
            <p:cNvSpPr/>
            <p:nvPr/>
          </p:nvSpPr>
          <p:spPr>
            <a:xfrm>
              <a:off x="2915540" y="8023551"/>
              <a:ext cx="635" cy="635"/>
            </a:xfrm>
            <a:custGeom>
              <a:avLst/>
              <a:gdLst/>
              <a:ahLst/>
              <a:cxnLst/>
              <a:rect l="l" t="t" r="r" b="b"/>
              <a:pathLst>
                <a:path w="635" h="634">
                  <a:moveTo>
                    <a:pt x="0" y="533"/>
                  </a:moveTo>
                  <a:lnTo>
                    <a:pt x="266" y="444"/>
                  </a:lnTo>
                  <a:lnTo>
                    <a:pt x="355" y="0"/>
                  </a:lnTo>
                </a:path>
              </a:pathLst>
            </a:custGeom>
            <a:ln w="3175">
              <a:solidFill>
                <a:srgbClr val="565658"/>
              </a:solidFill>
            </a:ln>
          </p:spPr>
          <p:txBody>
            <a:bodyPr wrap="square" lIns="0" tIns="0" rIns="0" bIns="0" rtlCol="0"/>
            <a:lstStyle/>
            <a:p/>
          </p:txBody>
        </p:sp>
        <p:sp>
          <p:nvSpPr>
            <p:cNvPr id="5675" name="object 5675" descr=""/>
            <p:cNvSpPr/>
            <p:nvPr/>
          </p:nvSpPr>
          <p:spPr>
            <a:xfrm>
              <a:off x="2064567" y="8811534"/>
              <a:ext cx="635" cy="0"/>
            </a:xfrm>
            <a:custGeom>
              <a:avLst/>
              <a:gdLst/>
              <a:ahLst/>
              <a:cxnLst/>
              <a:rect l="l" t="t" r="r" b="b"/>
              <a:pathLst>
                <a:path w="635" h="0">
                  <a:moveTo>
                    <a:pt x="469" y="0"/>
                  </a:moveTo>
                  <a:lnTo>
                    <a:pt x="152" y="0"/>
                  </a:lnTo>
                  <a:lnTo>
                    <a:pt x="0" y="0"/>
                  </a:lnTo>
                  <a:lnTo>
                    <a:pt x="304" y="0"/>
                  </a:lnTo>
                  <a:lnTo>
                    <a:pt x="469" y="0"/>
                  </a:lnTo>
                </a:path>
              </a:pathLst>
            </a:custGeom>
            <a:ln w="3175">
              <a:solidFill>
                <a:srgbClr val="565658"/>
              </a:solidFill>
            </a:ln>
          </p:spPr>
          <p:txBody>
            <a:bodyPr wrap="square" lIns="0" tIns="0" rIns="0" bIns="0" rtlCol="0"/>
            <a:lstStyle/>
            <a:p/>
          </p:txBody>
        </p:sp>
        <p:sp>
          <p:nvSpPr>
            <p:cNvPr id="5676" name="object 5676" descr=""/>
            <p:cNvSpPr/>
            <p:nvPr/>
          </p:nvSpPr>
          <p:spPr>
            <a:xfrm>
              <a:off x="2915557" y="7955816"/>
              <a:ext cx="635" cy="635"/>
            </a:xfrm>
            <a:custGeom>
              <a:avLst/>
              <a:gdLst/>
              <a:ahLst/>
              <a:cxnLst/>
              <a:rect l="l" t="t" r="r" b="b"/>
              <a:pathLst>
                <a:path w="635" h="634">
                  <a:moveTo>
                    <a:pt x="342" y="533"/>
                  </a:moveTo>
                  <a:lnTo>
                    <a:pt x="228" y="114"/>
                  </a:lnTo>
                  <a:lnTo>
                    <a:pt x="88" y="88"/>
                  </a:lnTo>
                </a:path>
              </a:pathLst>
            </a:custGeom>
            <a:ln w="3175">
              <a:solidFill>
                <a:srgbClr val="565658"/>
              </a:solidFill>
            </a:ln>
          </p:spPr>
          <p:txBody>
            <a:bodyPr wrap="square" lIns="0" tIns="0" rIns="0" bIns="0" rtlCol="0"/>
            <a:lstStyle/>
            <a:p/>
          </p:txBody>
        </p:sp>
        <p:sp>
          <p:nvSpPr>
            <p:cNvPr id="5677" name="object 5677" descr=""/>
            <p:cNvSpPr/>
            <p:nvPr/>
          </p:nvSpPr>
          <p:spPr>
            <a:xfrm>
              <a:off x="2064567" y="8831731"/>
              <a:ext cx="635" cy="0"/>
            </a:xfrm>
            <a:custGeom>
              <a:avLst/>
              <a:gdLst/>
              <a:ahLst/>
              <a:cxnLst/>
              <a:rect l="l" t="t" r="r" b="b"/>
              <a:pathLst>
                <a:path w="635" h="0">
                  <a:moveTo>
                    <a:pt x="469" y="0"/>
                  </a:moveTo>
                  <a:lnTo>
                    <a:pt x="152" y="0"/>
                  </a:lnTo>
                  <a:lnTo>
                    <a:pt x="0" y="0"/>
                  </a:lnTo>
                  <a:lnTo>
                    <a:pt x="304" y="0"/>
                  </a:lnTo>
                  <a:lnTo>
                    <a:pt x="469" y="0"/>
                  </a:lnTo>
                </a:path>
              </a:pathLst>
            </a:custGeom>
            <a:ln w="3175">
              <a:solidFill>
                <a:srgbClr val="565658"/>
              </a:solidFill>
            </a:ln>
          </p:spPr>
          <p:txBody>
            <a:bodyPr wrap="square" lIns="0" tIns="0" rIns="0" bIns="0" rtlCol="0"/>
            <a:lstStyle/>
            <a:p/>
          </p:txBody>
        </p:sp>
        <p:sp>
          <p:nvSpPr>
            <p:cNvPr id="5678" name="object 5678" descr=""/>
            <p:cNvSpPr/>
            <p:nvPr/>
          </p:nvSpPr>
          <p:spPr>
            <a:xfrm>
              <a:off x="2915540" y="7950297"/>
              <a:ext cx="635" cy="635"/>
            </a:xfrm>
            <a:custGeom>
              <a:avLst/>
              <a:gdLst/>
              <a:ahLst/>
              <a:cxnLst/>
              <a:rect l="l" t="t" r="r" b="b"/>
              <a:pathLst>
                <a:path w="635" h="634">
                  <a:moveTo>
                    <a:pt x="0" y="241"/>
                  </a:moveTo>
                  <a:lnTo>
                    <a:pt x="203" y="190"/>
                  </a:lnTo>
                  <a:lnTo>
                    <a:pt x="355" y="0"/>
                  </a:lnTo>
                </a:path>
              </a:pathLst>
            </a:custGeom>
            <a:ln w="3175">
              <a:solidFill>
                <a:srgbClr val="565658"/>
              </a:solidFill>
            </a:ln>
          </p:spPr>
          <p:txBody>
            <a:bodyPr wrap="square" lIns="0" tIns="0" rIns="0" bIns="0" rtlCol="0"/>
            <a:lstStyle/>
            <a:p/>
          </p:txBody>
        </p:sp>
        <p:sp>
          <p:nvSpPr>
            <p:cNvPr id="5679" name="object 5679" descr=""/>
            <p:cNvSpPr/>
            <p:nvPr/>
          </p:nvSpPr>
          <p:spPr>
            <a:xfrm>
              <a:off x="2062243" y="8778407"/>
              <a:ext cx="635" cy="8255"/>
            </a:xfrm>
            <a:custGeom>
              <a:avLst/>
              <a:gdLst/>
              <a:ahLst/>
              <a:cxnLst/>
              <a:rect l="l" t="t" r="r" b="b"/>
              <a:pathLst>
                <a:path w="635" h="8254">
                  <a:moveTo>
                    <a:pt x="152" y="0"/>
                  </a:moveTo>
                  <a:lnTo>
                    <a:pt x="0" y="317"/>
                  </a:lnTo>
                  <a:lnTo>
                    <a:pt x="0" y="622"/>
                  </a:lnTo>
                  <a:lnTo>
                    <a:pt x="0" y="1409"/>
                  </a:lnTo>
                  <a:lnTo>
                    <a:pt x="0" y="2616"/>
                  </a:lnTo>
                  <a:lnTo>
                    <a:pt x="0" y="5435"/>
                  </a:lnTo>
                  <a:lnTo>
                    <a:pt x="0" y="6616"/>
                  </a:lnTo>
                  <a:lnTo>
                    <a:pt x="0" y="7416"/>
                  </a:lnTo>
                  <a:lnTo>
                    <a:pt x="152" y="8026"/>
                  </a:lnTo>
                </a:path>
              </a:pathLst>
            </a:custGeom>
            <a:ln w="3175">
              <a:solidFill>
                <a:srgbClr val="565658"/>
              </a:solidFill>
            </a:ln>
          </p:spPr>
          <p:txBody>
            <a:bodyPr wrap="square" lIns="0" tIns="0" rIns="0" bIns="0" rtlCol="0"/>
            <a:lstStyle/>
            <a:p/>
          </p:txBody>
        </p:sp>
        <p:sp>
          <p:nvSpPr>
            <p:cNvPr id="5680" name="object 5680" descr=""/>
            <p:cNvSpPr/>
            <p:nvPr/>
          </p:nvSpPr>
          <p:spPr>
            <a:xfrm>
              <a:off x="2795014" y="7939582"/>
              <a:ext cx="1270" cy="1270"/>
            </a:xfrm>
            <a:custGeom>
              <a:avLst/>
              <a:gdLst/>
              <a:ahLst/>
              <a:cxnLst/>
              <a:rect l="l" t="t" r="r" b="b"/>
              <a:pathLst>
                <a:path w="1269" h="1270">
                  <a:moveTo>
                    <a:pt x="0" y="1270"/>
                  </a:moveTo>
                  <a:lnTo>
                    <a:pt x="419" y="215"/>
                  </a:lnTo>
                  <a:lnTo>
                    <a:pt x="762" y="0"/>
                  </a:lnTo>
                </a:path>
              </a:pathLst>
            </a:custGeom>
            <a:ln w="3175">
              <a:solidFill>
                <a:srgbClr val="565658"/>
              </a:solidFill>
            </a:ln>
          </p:spPr>
          <p:txBody>
            <a:bodyPr wrap="square" lIns="0" tIns="0" rIns="0" bIns="0" rtlCol="0"/>
            <a:lstStyle/>
            <a:p/>
          </p:txBody>
        </p:sp>
        <p:sp>
          <p:nvSpPr>
            <p:cNvPr id="5681" name="object 5681" descr=""/>
            <p:cNvSpPr/>
            <p:nvPr/>
          </p:nvSpPr>
          <p:spPr>
            <a:xfrm>
              <a:off x="2261262" y="7989402"/>
              <a:ext cx="1270" cy="1905"/>
            </a:xfrm>
            <a:custGeom>
              <a:avLst/>
              <a:gdLst/>
              <a:ahLst/>
              <a:cxnLst/>
              <a:rect l="l" t="t" r="r" b="b"/>
              <a:pathLst>
                <a:path w="1269" h="1904">
                  <a:moveTo>
                    <a:pt x="749" y="1295"/>
                  </a:moveTo>
                  <a:lnTo>
                    <a:pt x="330" y="228"/>
                  </a:lnTo>
                  <a:lnTo>
                    <a:pt x="0" y="0"/>
                  </a:lnTo>
                </a:path>
              </a:pathLst>
            </a:custGeom>
            <a:ln w="3175">
              <a:solidFill>
                <a:srgbClr val="565658"/>
              </a:solidFill>
            </a:ln>
          </p:spPr>
          <p:txBody>
            <a:bodyPr wrap="square" lIns="0" tIns="0" rIns="0" bIns="0" rtlCol="0"/>
            <a:lstStyle/>
            <a:p/>
          </p:txBody>
        </p:sp>
        <p:sp>
          <p:nvSpPr>
            <p:cNvPr id="5682" name="object 5682" descr=""/>
            <p:cNvSpPr/>
            <p:nvPr/>
          </p:nvSpPr>
          <p:spPr>
            <a:xfrm>
              <a:off x="2139676" y="8708682"/>
              <a:ext cx="635" cy="1270"/>
            </a:xfrm>
            <a:custGeom>
              <a:avLst/>
              <a:gdLst/>
              <a:ahLst/>
              <a:cxnLst/>
              <a:rect l="l" t="t" r="r" b="b"/>
              <a:pathLst>
                <a:path w="635" h="1270">
                  <a:moveTo>
                    <a:pt x="457" y="0"/>
                  </a:moveTo>
                  <a:lnTo>
                    <a:pt x="355" y="139"/>
                  </a:lnTo>
                  <a:lnTo>
                    <a:pt x="355" y="266"/>
                  </a:lnTo>
                  <a:lnTo>
                    <a:pt x="114" y="533"/>
                  </a:lnTo>
                  <a:lnTo>
                    <a:pt x="12" y="736"/>
                  </a:lnTo>
                  <a:lnTo>
                    <a:pt x="0" y="1003"/>
                  </a:lnTo>
                </a:path>
              </a:pathLst>
            </a:custGeom>
            <a:ln w="3175">
              <a:solidFill>
                <a:srgbClr val="565658"/>
              </a:solidFill>
            </a:ln>
          </p:spPr>
          <p:txBody>
            <a:bodyPr wrap="square" lIns="0" tIns="0" rIns="0" bIns="0" rtlCol="0"/>
            <a:lstStyle/>
            <a:p/>
          </p:txBody>
        </p:sp>
        <p:sp>
          <p:nvSpPr>
            <p:cNvPr id="5683" name="object 5683" descr=""/>
            <p:cNvSpPr/>
            <p:nvPr/>
          </p:nvSpPr>
          <p:spPr>
            <a:xfrm>
              <a:off x="2189608" y="8663903"/>
              <a:ext cx="6985" cy="12065"/>
            </a:xfrm>
            <a:custGeom>
              <a:avLst/>
              <a:gdLst/>
              <a:ahLst/>
              <a:cxnLst/>
              <a:rect l="l" t="t" r="r" b="b"/>
              <a:pathLst>
                <a:path w="6985" h="12065">
                  <a:moveTo>
                    <a:pt x="6832" y="0"/>
                  </a:moveTo>
                  <a:lnTo>
                    <a:pt x="4229" y="5435"/>
                  </a:lnTo>
                  <a:lnTo>
                    <a:pt x="0" y="12065"/>
                  </a:lnTo>
                </a:path>
              </a:pathLst>
            </a:custGeom>
            <a:ln w="3175">
              <a:solidFill>
                <a:srgbClr val="565658"/>
              </a:solidFill>
            </a:ln>
          </p:spPr>
          <p:txBody>
            <a:bodyPr wrap="square" lIns="0" tIns="0" rIns="0" bIns="0" rtlCol="0"/>
            <a:lstStyle/>
            <a:p/>
          </p:txBody>
        </p:sp>
        <p:sp>
          <p:nvSpPr>
            <p:cNvPr id="5684" name="object 5684" descr=""/>
            <p:cNvSpPr/>
            <p:nvPr/>
          </p:nvSpPr>
          <p:spPr>
            <a:xfrm>
              <a:off x="2228882" y="8097916"/>
              <a:ext cx="1270" cy="6985"/>
            </a:xfrm>
            <a:custGeom>
              <a:avLst/>
              <a:gdLst/>
              <a:ahLst/>
              <a:cxnLst/>
              <a:rect l="l" t="t" r="r" b="b"/>
              <a:pathLst>
                <a:path w="1269" h="6984">
                  <a:moveTo>
                    <a:pt x="1143" y="0"/>
                  </a:moveTo>
                  <a:lnTo>
                    <a:pt x="965" y="939"/>
                  </a:lnTo>
                  <a:lnTo>
                    <a:pt x="571" y="3200"/>
                  </a:lnTo>
                  <a:lnTo>
                    <a:pt x="165" y="5499"/>
                  </a:lnTo>
                  <a:lnTo>
                    <a:pt x="0" y="6426"/>
                  </a:lnTo>
                </a:path>
              </a:pathLst>
            </a:custGeom>
            <a:ln w="3175">
              <a:solidFill>
                <a:srgbClr val="565658"/>
              </a:solidFill>
            </a:ln>
          </p:spPr>
          <p:txBody>
            <a:bodyPr wrap="square" lIns="0" tIns="0" rIns="0" bIns="0" rtlCol="0"/>
            <a:lstStyle/>
            <a:p/>
          </p:txBody>
        </p:sp>
        <p:sp>
          <p:nvSpPr>
            <p:cNvPr id="5685" name="object 5685" descr=""/>
            <p:cNvSpPr/>
            <p:nvPr/>
          </p:nvSpPr>
          <p:spPr>
            <a:xfrm>
              <a:off x="2408123" y="8567556"/>
              <a:ext cx="1270" cy="6350"/>
            </a:xfrm>
            <a:custGeom>
              <a:avLst/>
              <a:gdLst/>
              <a:ahLst/>
              <a:cxnLst/>
              <a:rect l="l" t="t" r="r" b="b"/>
              <a:pathLst>
                <a:path w="1269" h="6350">
                  <a:moveTo>
                    <a:pt x="0" y="6311"/>
                  </a:moveTo>
                  <a:lnTo>
                    <a:pt x="444" y="5092"/>
                  </a:lnTo>
                  <a:lnTo>
                    <a:pt x="990" y="0"/>
                  </a:lnTo>
                </a:path>
              </a:pathLst>
            </a:custGeom>
            <a:ln w="3175">
              <a:solidFill>
                <a:srgbClr val="565658"/>
              </a:solidFill>
            </a:ln>
          </p:spPr>
          <p:txBody>
            <a:bodyPr wrap="square" lIns="0" tIns="0" rIns="0" bIns="0" rtlCol="0"/>
            <a:lstStyle/>
            <a:p/>
          </p:txBody>
        </p:sp>
        <p:sp>
          <p:nvSpPr>
            <p:cNvPr id="5686" name="object 5686" descr=""/>
            <p:cNvSpPr/>
            <p:nvPr/>
          </p:nvSpPr>
          <p:spPr>
            <a:xfrm>
              <a:off x="2382772" y="8680516"/>
              <a:ext cx="2540" cy="11430"/>
            </a:xfrm>
            <a:custGeom>
              <a:avLst/>
              <a:gdLst/>
              <a:ahLst/>
              <a:cxnLst/>
              <a:rect l="l" t="t" r="r" b="b"/>
              <a:pathLst>
                <a:path w="2539" h="11429">
                  <a:moveTo>
                    <a:pt x="0" y="0"/>
                  </a:moveTo>
                  <a:lnTo>
                    <a:pt x="1524" y="7835"/>
                  </a:lnTo>
                  <a:lnTo>
                    <a:pt x="2044" y="9855"/>
                  </a:lnTo>
                  <a:lnTo>
                    <a:pt x="2527" y="11366"/>
                  </a:lnTo>
                </a:path>
              </a:pathLst>
            </a:custGeom>
            <a:ln w="3175">
              <a:solidFill>
                <a:srgbClr val="565658"/>
              </a:solidFill>
            </a:ln>
          </p:spPr>
          <p:txBody>
            <a:bodyPr wrap="square" lIns="0" tIns="0" rIns="0" bIns="0" rtlCol="0"/>
            <a:lstStyle/>
            <a:p/>
          </p:txBody>
        </p:sp>
        <p:sp>
          <p:nvSpPr>
            <p:cNvPr id="5687" name="object 5687" descr=""/>
            <p:cNvSpPr/>
            <p:nvPr/>
          </p:nvSpPr>
          <p:spPr>
            <a:xfrm>
              <a:off x="2378440" y="8003621"/>
              <a:ext cx="1270" cy="1905"/>
            </a:xfrm>
            <a:custGeom>
              <a:avLst/>
              <a:gdLst/>
              <a:ahLst/>
              <a:cxnLst/>
              <a:rect l="l" t="t" r="r" b="b"/>
              <a:pathLst>
                <a:path w="1269" h="1904">
                  <a:moveTo>
                    <a:pt x="723" y="0"/>
                  </a:moveTo>
                  <a:lnTo>
                    <a:pt x="304" y="1054"/>
                  </a:lnTo>
                  <a:lnTo>
                    <a:pt x="0" y="1295"/>
                  </a:lnTo>
                </a:path>
              </a:pathLst>
            </a:custGeom>
            <a:ln w="3175">
              <a:solidFill>
                <a:srgbClr val="565658"/>
              </a:solidFill>
            </a:ln>
          </p:spPr>
          <p:txBody>
            <a:bodyPr wrap="square" lIns="0" tIns="0" rIns="0" bIns="0" rtlCol="0"/>
            <a:lstStyle/>
            <a:p/>
          </p:txBody>
        </p:sp>
        <p:sp>
          <p:nvSpPr>
            <p:cNvPr id="5688" name="object 5688" descr=""/>
            <p:cNvSpPr/>
            <p:nvPr/>
          </p:nvSpPr>
          <p:spPr>
            <a:xfrm>
              <a:off x="2402157" y="8587797"/>
              <a:ext cx="2540" cy="5080"/>
            </a:xfrm>
            <a:custGeom>
              <a:avLst/>
              <a:gdLst/>
              <a:ahLst/>
              <a:cxnLst/>
              <a:rect l="l" t="t" r="r" b="b"/>
              <a:pathLst>
                <a:path w="2539" h="5079">
                  <a:moveTo>
                    <a:pt x="0" y="4724"/>
                  </a:moveTo>
                  <a:lnTo>
                    <a:pt x="1473" y="1663"/>
                  </a:lnTo>
                  <a:lnTo>
                    <a:pt x="2108" y="0"/>
                  </a:lnTo>
                </a:path>
              </a:pathLst>
            </a:custGeom>
            <a:ln w="3175">
              <a:solidFill>
                <a:srgbClr val="565658"/>
              </a:solidFill>
            </a:ln>
          </p:spPr>
          <p:txBody>
            <a:bodyPr wrap="square" lIns="0" tIns="0" rIns="0" bIns="0" rtlCol="0"/>
            <a:lstStyle/>
            <a:p/>
          </p:txBody>
        </p:sp>
        <p:sp>
          <p:nvSpPr>
            <p:cNvPr id="5689" name="object 5689" descr=""/>
            <p:cNvSpPr/>
            <p:nvPr/>
          </p:nvSpPr>
          <p:spPr>
            <a:xfrm>
              <a:off x="2795014" y="8037771"/>
              <a:ext cx="1270" cy="1905"/>
            </a:xfrm>
            <a:custGeom>
              <a:avLst/>
              <a:gdLst/>
              <a:ahLst/>
              <a:cxnLst/>
              <a:rect l="l" t="t" r="r" b="b"/>
              <a:pathLst>
                <a:path w="1269" h="1904">
                  <a:moveTo>
                    <a:pt x="0" y="1282"/>
                  </a:moveTo>
                  <a:lnTo>
                    <a:pt x="419" y="228"/>
                  </a:lnTo>
                  <a:lnTo>
                    <a:pt x="762" y="0"/>
                  </a:lnTo>
                </a:path>
              </a:pathLst>
            </a:custGeom>
            <a:ln w="3175">
              <a:solidFill>
                <a:srgbClr val="565658"/>
              </a:solidFill>
            </a:ln>
          </p:spPr>
          <p:txBody>
            <a:bodyPr wrap="square" lIns="0" tIns="0" rIns="0" bIns="0" rtlCol="0"/>
            <a:lstStyle/>
            <a:p/>
          </p:txBody>
        </p:sp>
        <p:sp>
          <p:nvSpPr>
            <p:cNvPr id="5690" name="object 5690" descr=""/>
            <p:cNvSpPr/>
            <p:nvPr/>
          </p:nvSpPr>
          <p:spPr>
            <a:xfrm>
              <a:off x="2258227" y="7931495"/>
              <a:ext cx="1270" cy="6985"/>
            </a:xfrm>
            <a:custGeom>
              <a:avLst/>
              <a:gdLst/>
              <a:ahLst/>
              <a:cxnLst/>
              <a:rect l="l" t="t" r="r" b="b"/>
              <a:pathLst>
                <a:path w="1269" h="6984">
                  <a:moveTo>
                    <a:pt x="1143" y="0"/>
                  </a:moveTo>
                  <a:lnTo>
                    <a:pt x="965" y="939"/>
                  </a:lnTo>
                  <a:lnTo>
                    <a:pt x="571" y="3213"/>
                  </a:lnTo>
                  <a:lnTo>
                    <a:pt x="190" y="5499"/>
                  </a:lnTo>
                  <a:lnTo>
                    <a:pt x="0" y="6426"/>
                  </a:lnTo>
                </a:path>
              </a:pathLst>
            </a:custGeom>
            <a:ln w="3175">
              <a:solidFill>
                <a:srgbClr val="565658"/>
              </a:solidFill>
            </a:ln>
          </p:spPr>
          <p:txBody>
            <a:bodyPr wrap="square" lIns="0" tIns="0" rIns="0" bIns="0" rtlCol="0"/>
            <a:lstStyle/>
            <a:p/>
          </p:txBody>
        </p:sp>
        <p:sp>
          <p:nvSpPr>
            <p:cNvPr id="5691" name="object 5691" descr=""/>
            <p:cNvSpPr/>
            <p:nvPr/>
          </p:nvSpPr>
          <p:spPr>
            <a:xfrm>
              <a:off x="2146012" y="8990642"/>
              <a:ext cx="6350" cy="6350"/>
            </a:xfrm>
            <a:custGeom>
              <a:avLst/>
              <a:gdLst/>
              <a:ahLst/>
              <a:cxnLst/>
              <a:rect l="l" t="t" r="r" b="b"/>
              <a:pathLst>
                <a:path w="6350" h="6350">
                  <a:moveTo>
                    <a:pt x="0" y="0"/>
                  </a:moveTo>
                  <a:lnTo>
                    <a:pt x="2286" y="457"/>
                  </a:lnTo>
                  <a:lnTo>
                    <a:pt x="4203" y="1752"/>
                  </a:lnTo>
                  <a:lnTo>
                    <a:pt x="5499" y="3682"/>
                  </a:lnTo>
                  <a:lnTo>
                    <a:pt x="5956" y="5956"/>
                  </a:lnTo>
                </a:path>
              </a:pathLst>
            </a:custGeom>
            <a:ln w="3175">
              <a:solidFill>
                <a:srgbClr val="565658"/>
              </a:solidFill>
            </a:ln>
          </p:spPr>
          <p:txBody>
            <a:bodyPr wrap="square" lIns="0" tIns="0" rIns="0" bIns="0" rtlCol="0"/>
            <a:lstStyle/>
            <a:p/>
          </p:txBody>
        </p:sp>
        <p:sp>
          <p:nvSpPr>
            <p:cNvPr id="5692" name="object 5692" descr=""/>
            <p:cNvSpPr/>
            <p:nvPr/>
          </p:nvSpPr>
          <p:spPr>
            <a:xfrm>
              <a:off x="2612061" y="7921052"/>
              <a:ext cx="8255" cy="0"/>
            </a:xfrm>
            <a:custGeom>
              <a:avLst/>
              <a:gdLst/>
              <a:ahLst/>
              <a:cxnLst/>
              <a:rect l="l" t="t" r="r" b="b"/>
              <a:pathLst>
                <a:path w="8255" h="0">
                  <a:moveTo>
                    <a:pt x="7708" y="0"/>
                  </a:moveTo>
                  <a:lnTo>
                    <a:pt x="7708" y="0"/>
                  </a:lnTo>
                  <a:lnTo>
                    <a:pt x="1600" y="0"/>
                  </a:lnTo>
                  <a:lnTo>
                    <a:pt x="0" y="0"/>
                  </a:lnTo>
                </a:path>
              </a:pathLst>
            </a:custGeom>
            <a:ln w="3175">
              <a:solidFill>
                <a:srgbClr val="565658"/>
              </a:solidFill>
            </a:ln>
          </p:spPr>
          <p:txBody>
            <a:bodyPr wrap="square" lIns="0" tIns="0" rIns="0" bIns="0" rtlCol="0"/>
            <a:lstStyle/>
            <a:p/>
          </p:txBody>
        </p:sp>
        <p:sp>
          <p:nvSpPr>
            <p:cNvPr id="5693" name="object 5693" descr=""/>
            <p:cNvSpPr/>
            <p:nvPr/>
          </p:nvSpPr>
          <p:spPr>
            <a:xfrm>
              <a:off x="2850428" y="8038062"/>
              <a:ext cx="2540" cy="635"/>
            </a:xfrm>
            <a:custGeom>
              <a:avLst/>
              <a:gdLst/>
              <a:ahLst/>
              <a:cxnLst/>
              <a:rect l="l" t="t" r="r" b="b"/>
              <a:pathLst>
                <a:path w="2539" h="634">
                  <a:moveTo>
                    <a:pt x="0" y="533"/>
                  </a:moveTo>
                  <a:lnTo>
                    <a:pt x="1727" y="190"/>
                  </a:lnTo>
                  <a:lnTo>
                    <a:pt x="2006" y="0"/>
                  </a:lnTo>
                </a:path>
              </a:pathLst>
            </a:custGeom>
            <a:ln w="3175">
              <a:solidFill>
                <a:srgbClr val="565658"/>
              </a:solidFill>
            </a:ln>
          </p:spPr>
          <p:txBody>
            <a:bodyPr wrap="square" lIns="0" tIns="0" rIns="0" bIns="0" rtlCol="0"/>
            <a:lstStyle/>
            <a:p/>
          </p:txBody>
        </p:sp>
        <p:sp>
          <p:nvSpPr>
            <p:cNvPr id="5694" name="object 5694" descr=""/>
            <p:cNvSpPr/>
            <p:nvPr/>
          </p:nvSpPr>
          <p:spPr>
            <a:xfrm>
              <a:off x="2062259" y="8813915"/>
              <a:ext cx="0" cy="8255"/>
            </a:xfrm>
            <a:custGeom>
              <a:avLst/>
              <a:gdLst/>
              <a:ahLst/>
              <a:cxnLst/>
              <a:rect l="l" t="t" r="r" b="b"/>
              <a:pathLst>
                <a:path w="0" h="8254">
                  <a:moveTo>
                    <a:pt x="0" y="0"/>
                  </a:moveTo>
                  <a:lnTo>
                    <a:pt x="0" y="7708"/>
                  </a:lnTo>
                </a:path>
              </a:pathLst>
            </a:custGeom>
            <a:ln w="3175">
              <a:solidFill>
                <a:srgbClr val="565658"/>
              </a:solidFill>
            </a:ln>
          </p:spPr>
          <p:txBody>
            <a:bodyPr wrap="square" lIns="0" tIns="0" rIns="0" bIns="0" rtlCol="0"/>
            <a:lstStyle/>
            <a:p/>
          </p:txBody>
        </p:sp>
        <p:sp>
          <p:nvSpPr>
            <p:cNvPr id="5695" name="object 5695" descr=""/>
            <p:cNvSpPr/>
            <p:nvPr/>
          </p:nvSpPr>
          <p:spPr>
            <a:xfrm>
              <a:off x="2924474" y="7957068"/>
              <a:ext cx="635" cy="635"/>
            </a:xfrm>
            <a:custGeom>
              <a:avLst/>
              <a:gdLst/>
              <a:ahLst/>
              <a:cxnLst/>
              <a:rect l="l" t="t" r="r" b="b"/>
              <a:pathLst>
                <a:path w="635" h="634">
                  <a:moveTo>
                    <a:pt x="342" y="533"/>
                  </a:moveTo>
                  <a:lnTo>
                    <a:pt x="228" y="101"/>
                  </a:lnTo>
                  <a:lnTo>
                    <a:pt x="76" y="76"/>
                  </a:lnTo>
                </a:path>
              </a:pathLst>
            </a:custGeom>
            <a:ln w="3175">
              <a:solidFill>
                <a:srgbClr val="565658"/>
              </a:solidFill>
            </a:ln>
          </p:spPr>
          <p:txBody>
            <a:bodyPr wrap="square" lIns="0" tIns="0" rIns="0" bIns="0" rtlCol="0"/>
            <a:lstStyle/>
            <a:p/>
          </p:txBody>
        </p:sp>
        <p:sp>
          <p:nvSpPr>
            <p:cNvPr id="5696" name="object 5696" descr=""/>
            <p:cNvSpPr/>
            <p:nvPr/>
          </p:nvSpPr>
          <p:spPr>
            <a:xfrm>
              <a:off x="2924474" y="7994902"/>
              <a:ext cx="635" cy="635"/>
            </a:xfrm>
            <a:custGeom>
              <a:avLst/>
              <a:gdLst/>
              <a:ahLst/>
              <a:cxnLst/>
              <a:rect l="l" t="t" r="r" b="b"/>
              <a:pathLst>
                <a:path w="635" h="634">
                  <a:moveTo>
                    <a:pt x="342" y="533"/>
                  </a:moveTo>
                  <a:lnTo>
                    <a:pt x="228" y="114"/>
                  </a:lnTo>
                  <a:lnTo>
                    <a:pt x="76" y="76"/>
                  </a:lnTo>
                </a:path>
              </a:pathLst>
            </a:custGeom>
            <a:ln w="3175">
              <a:solidFill>
                <a:srgbClr val="565658"/>
              </a:solidFill>
            </a:ln>
          </p:spPr>
          <p:txBody>
            <a:bodyPr wrap="square" lIns="0" tIns="0" rIns="0" bIns="0" rtlCol="0"/>
            <a:lstStyle/>
            <a:p/>
          </p:txBody>
        </p:sp>
        <p:sp>
          <p:nvSpPr>
            <p:cNvPr id="5697" name="object 5697" descr=""/>
            <p:cNvSpPr/>
            <p:nvPr/>
          </p:nvSpPr>
          <p:spPr>
            <a:xfrm>
              <a:off x="2444211" y="8034850"/>
              <a:ext cx="1270" cy="1270"/>
            </a:xfrm>
            <a:custGeom>
              <a:avLst/>
              <a:gdLst/>
              <a:ahLst/>
              <a:cxnLst/>
              <a:rect l="l" t="t" r="r" b="b"/>
              <a:pathLst>
                <a:path w="1269" h="1270">
                  <a:moveTo>
                    <a:pt x="1206" y="0"/>
                  </a:moveTo>
                  <a:lnTo>
                    <a:pt x="1104" y="774"/>
                  </a:lnTo>
                  <a:lnTo>
                    <a:pt x="914" y="355"/>
                  </a:lnTo>
                  <a:lnTo>
                    <a:pt x="507" y="126"/>
                  </a:lnTo>
                  <a:lnTo>
                    <a:pt x="342" y="241"/>
                  </a:lnTo>
                  <a:lnTo>
                    <a:pt x="0" y="177"/>
                  </a:lnTo>
                </a:path>
              </a:pathLst>
            </a:custGeom>
            <a:ln w="3175">
              <a:solidFill>
                <a:srgbClr val="565658"/>
              </a:solidFill>
            </a:ln>
          </p:spPr>
          <p:txBody>
            <a:bodyPr wrap="square" lIns="0" tIns="0" rIns="0" bIns="0" rtlCol="0"/>
            <a:lstStyle/>
            <a:p/>
          </p:txBody>
        </p:sp>
        <p:sp>
          <p:nvSpPr>
            <p:cNvPr id="5698" name="object 5698" descr=""/>
            <p:cNvSpPr/>
            <p:nvPr/>
          </p:nvSpPr>
          <p:spPr>
            <a:xfrm>
              <a:off x="2924474" y="8016743"/>
              <a:ext cx="635" cy="635"/>
            </a:xfrm>
            <a:custGeom>
              <a:avLst/>
              <a:gdLst/>
              <a:ahLst/>
              <a:cxnLst/>
              <a:rect l="l" t="t" r="r" b="b"/>
              <a:pathLst>
                <a:path w="635" h="634">
                  <a:moveTo>
                    <a:pt x="342" y="241"/>
                  </a:moveTo>
                  <a:lnTo>
                    <a:pt x="228" y="101"/>
                  </a:lnTo>
                  <a:lnTo>
                    <a:pt x="0" y="0"/>
                  </a:lnTo>
                </a:path>
              </a:pathLst>
            </a:custGeom>
            <a:ln w="3175">
              <a:solidFill>
                <a:srgbClr val="565658"/>
              </a:solidFill>
            </a:ln>
          </p:spPr>
          <p:txBody>
            <a:bodyPr wrap="square" lIns="0" tIns="0" rIns="0" bIns="0" rtlCol="0"/>
            <a:lstStyle/>
            <a:p/>
          </p:txBody>
        </p:sp>
        <p:sp>
          <p:nvSpPr>
            <p:cNvPr id="5699" name="object 5699" descr=""/>
            <p:cNvSpPr/>
            <p:nvPr/>
          </p:nvSpPr>
          <p:spPr>
            <a:xfrm>
              <a:off x="2924458" y="7984758"/>
              <a:ext cx="635" cy="635"/>
            </a:xfrm>
            <a:custGeom>
              <a:avLst/>
              <a:gdLst/>
              <a:ahLst/>
              <a:cxnLst/>
              <a:rect l="l" t="t" r="r" b="b"/>
              <a:pathLst>
                <a:path w="635" h="634">
                  <a:moveTo>
                    <a:pt x="0" y="254"/>
                  </a:moveTo>
                  <a:lnTo>
                    <a:pt x="203" y="215"/>
                  </a:lnTo>
                  <a:lnTo>
                    <a:pt x="355" y="0"/>
                  </a:lnTo>
                </a:path>
              </a:pathLst>
            </a:custGeom>
            <a:ln w="3175">
              <a:solidFill>
                <a:srgbClr val="565658"/>
              </a:solidFill>
            </a:ln>
          </p:spPr>
          <p:txBody>
            <a:bodyPr wrap="square" lIns="0" tIns="0" rIns="0" bIns="0" rtlCol="0"/>
            <a:lstStyle/>
            <a:p/>
          </p:txBody>
        </p:sp>
        <p:sp>
          <p:nvSpPr>
            <p:cNvPr id="5700" name="object 5700" descr=""/>
            <p:cNvSpPr/>
            <p:nvPr/>
          </p:nvSpPr>
          <p:spPr>
            <a:xfrm>
              <a:off x="2924718" y="7964951"/>
              <a:ext cx="635" cy="6350"/>
            </a:xfrm>
            <a:custGeom>
              <a:avLst/>
              <a:gdLst/>
              <a:ahLst/>
              <a:cxnLst/>
              <a:rect l="l" t="t" r="r" b="b"/>
              <a:pathLst>
                <a:path w="635" h="6350">
                  <a:moveTo>
                    <a:pt x="0" y="6324"/>
                  </a:moveTo>
                  <a:lnTo>
                    <a:pt x="101" y="5219"/>
                  </a:lnTo>
                  <a:lnTo>
                    <a:pt x="101" y="3162"/>
                  </a:lnTo>
                  <a:lnTo>
                    <a:pt x="101" y="1130"/>
                  </a:lnTo>
                  <a:lnTo>
                    <a:pt x="101" y="241"/>
                  </a:lnTo>
                  <a:lnTo>
                    <a:pt x="0" y="0"/>
                  </a:lnTo>
                </a:path>
              </a:pathLst>
            </a:custGeom>
            <a:ln w="3175">
              <a:solidFill>
                <a:srgbClr val="565658"/>
              </a:solidFill>
            </a:ln>
          </p:spPr>
          <p:txBody>
            <a:bodyPr wrap="square" lIns="0" tIns="0" rIns="0" bIns="0" rtlCol="0"/>
            <a:lstStyle/>
            <a:p/>
          </p:txBody>
        </p:sp>
        <p:sp>
          <p:nvSpPr>
            <p:cNvPr id="5701" name="object 5701" descr=""/>
            <p:cNvSpPr/>
            <p:nvPr/>
          </p:nvSpPr>
          <p:spPr>
            <a:xfrm>
              <a:off x="2444211" y="7943655"/>
              <a:ext cx="1270" cy="1270"/>
            </a:xfrm>
            <a:custGeom>
              <a:avLst/>
              <a:gdLst/>
              <a:ahLst/>
              <a:cxnLst/>
              <a:rect l="l" t="t" r="r" b="b"/>
              <a:pathLst>
                <a:path w="1269" h="1270">
                  <a:moveTo>
                    <a:pt x="1206" y="0"/>
                  </a:moveTo>
                  <a:lnTo>
                    <a:pt x="1104" y="635"/>
                  </a:lnTo>
                  <a:lnTo>
                    <a:pt x="863" y="1016"/>
                  </a:lnTo>
                  <a:lnTo>
                    <a:pt x="431" y="1270"/>
                  </a:lnTo>
                  <a:lnTo>
                    <a:pt x="0" y="1244"/>
                  </a:lnTo>
                </a:path>
              </a:pathLst>
            </a:custGeom>
            <a:ln w="3175">
              <a:solidFill>
                <a:srgbClr val="565658"/>
              </a:solidFill>
            </a:ln>
          </p:spPr>
          <p:txBody>
            <a:bodyPr wrap="square" lIns="0" tIns="0" rIns="0" bIns="0" rtlCol="0"/>
            <a:lstStyle/>
            <a:p/>
          </p:txBody>
        </p:sp>
        <p:sp>
          <p:nvSpPr>
            <p:cNvPr id="5702" name="object 5702" descr=""/>
            <p:cNvSpPr/>
            <p:nvPr/>
          </p:nvSpPr>
          <p:spPr>
            <a:xfrm>
              <a:off x="2062854" y="8824724"/>
              <a:ext cx="0" cy="5715"/>
            </a:xfrm>
            <a:custGeom>
              <a:avLst/>
              <a:gdLst/>
              <a:ahLst/>
              <a:cxnLst/>
              <a:rect l="l" t="t" r="r" b="b"/>
              <a:pathLst>
                <a:path w="0" h="5715">
                  <a:moveTo>
                    <a:pt x="0" y="0"/>
                  </a:moveTo>
                  <a:lnTo>
                    <a:pt x="0" y="5219"/>
                  </a:lnTo>
                </a:path>
              </a:pathLst>
            </a:custGeom>
            <a:ln w="3175">
              <a:solidFill>
                <a:srgbClr val="565658"/>
              </a:solidFill>
            </a:ln>
          </p:spPr>
          <p:txBody>
            <a:bodyPr wrap="square" lIns="0" tIns="0" rIns="0" bIns="0" rtlCol="0"/>
            <a:lstStyle/>
            <a:p/>
          </p:txBody>
        </p:sp>
        <p:sp>
          <p:nvSpPr>
            <p:cNvPr id="5703" name="object 5703" descr=""/>
            <p:cNvSpPr/>
            <p:nvPr/>
          </p:nvSpPr>
          <p:spPr>
            <a:xfrm>
              <a:off x="2921245" y="8016755"/>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5704" name="object 5704" descr=""/>
            <p:cNvSpPr/>
            <p:nvPr/>
          </p:nvSpPr>
          <p:spPr>
            <a:xfrm>
              <a:off x="2924458" y="8022591"/>
              <a:ext cx="635" cy="635"/>
            </a:xfrm>
            <a:custGeom>
              <a:avLst/>
              <a:gdLst/>
              <a:ahLst/>
              <a:cxnLst/>
              <a:rect l="l" t="t" r="r" b="b"/>
              <a:pathLst>
                <a:path w="635" h="634">
                  <a:moveTo>
                    <a:pt x="0" y="241"/>
                  </a:moveTo>
                  <a:lnTo>
                    <a:pt x="203" y="215"/>
                  </a:lnTo>
                  <a:lnTo>
                    <a:pt x="355" y="0"/>
                  </a:lnTo>
                </a:path>
              </a:pathLst>
            </a:custGeom>
            <a:ln w="3175">
              <a:solidFill>
                <a:srgbClr val="565658"/>
              </a:solidFill>
            </a:ln>
          </p:spPr>
          <p:txBody>
            <a:bodyPr wrap="square" lIns="0" tIns="0" rIns="0" bIns="0" rtlCol="0"/>
            <a:lstStyle/>
            <a:p/>
          </p:txBody>
        </p:sp>
        <p:sp>
          <p:nvSpPr>
            <p:cNvPr id="5705" name="object 5705" descr=""/>
            <p:cNvSpPr/>
            <p:nvPr/>
          </p:nvSpPr>
          <p:spPr>
            <a:xfrm>
              <a:off x="2924718" y="8008631"/>
              <a:ext cx="635" cy="6350"/>
            </a:xfrm>
            <a:custGeom>
              <a:avLst/>
              <a:gdLst/>
              <a:ahLst/>
              <a:cxnLst/>
              <a:rect l="l" t="t" r="r" b="b"/>
              <a:pathLst>
                <a:path w="635" h="6350">
                  <a:moveTo>
                    <a:pt x="0" y="6337"/>
                  </a:moveTo>
                  <a:lnTo>
                    <a:pt x="101" y="5219"/>
                  </a:lnTo>
                  <a:lnTo>
                    <a:pt x="101" y="3162"/>
                  </a:lnTo>
                  <a:lnTo>
                    <a:pt x="101" y="1104"/>
                  </a:lnTo>
                  <a:lnTo>
                    <a:pt x="101" y="253"/>
                  </a:lnTo>
                  <a:lnTo>
                    <a:pt x="0" y="0"/>
                  </a:lnTo>
                </a:path>
              </a:pathLst>
            </a:custGeom>
            <a:ln w="3175">
              <a:solidFill>
                <a:srgbClr val="565658"/>
              </a:solidFill>
            </a:ln>
          </p:spPr>
          <p:txBody>
            <a:bodyPr wrap="square" lIns="0" tIns="0" rIns="0" bIns="0" rtlCol="0"/>
            <a:lstStyle/>
            <a:p/>
          </p:txBody>
        </p:sp>
        <p:sp>
          <p:nvSpPr>
            <p:cNvPr id="5706" name="object 5706" descr=""/>
            <p:cNvSpPr/>
            <p:nvPr/>
          </p:nvSpPr>
          <p:spPr>
            <a:xfrm>
              <a:off x="2924474" y="7978909"/>
              <a:ext cx="635" cy="635"/>
            </a:xfrm>
            <a:custGeom>
              <a:avLst/>
              <a:gdLst/>
              <a:ahLst/>
              <a:cxnLst/>
              <a:rect l="l" t="t" r="r" b="b"/>
              <a:pathLst>
                <a:path w="635" h="634">
                  <a:moveTo>
                    <a:pt x="342" y="241"/>
                  </a:moveTo>
                  <a:lnTo>
                    <a:pt x="228" y="101"/>
                  </a:lnTo>
                  <a:lnTo>
                    <a:pt x="0" y="0"/>
                  </a:lnTo>
                </a:path>
              </a:pathLst>
            </a:custGeom>
            <a:ln w="3175">
              <a:solidFill>
                <a:srgbClr val="565658"/>
              </a:solidFill>
            </a:ln>
          </p:spPr>
          <p:txBody>
            <a:bodyPr wrap="square" lIns="0" tIns="0" rIns="0" bIns="0" rtlCol="0"/>
            <a:lstStyle/>
            <a:p/>
          </p:txBody>
        </p:sp>
        <p:sp>
          <p:nvSpPr>
            <p:cNvPr id="5707" name="object 5707" descr=""/>
            <p:cNvSpPr/>
            <p:nvPr/>
          </p:nvSpPr>
          <p:spPr>
            <a:xfrm>
              <a:off x="2924458" y="8000470"/>
              <a:ext cx="635" cy="635"/>
            </a:xfrm>
            <a:custGeom>
              <a:avLst/>
              <a:gdLst/>
              <a:ahLst/>
              <a:cxnLst/>
              <a:rect l="l" t="t" r="r" b="b"/>
              <a:pathLst>
                <a:path w="635" h="634">
                  <a:moveTo>
                    <a:pt x="0" y="533"/>
                  </a:moveTo>
                  <a:lnTo>
                    <a:pt x="266" y="431"/>
                  </a:lnTo>
                  <a:lnTo>
                    <a:pt x="355" y="0"/>
                  </a:lnTo>
                </a:path>
              </a:pathLst>
            </a:custGeom>
            <a:ln w="3175">
              <a:solidFill>
                <a:srgbClr val="565658"/>
              </a:solidFill>
            </a:ln>
          </p:spPr>
          <p:txBody>
            <a:bodyPr wrap="square" lIns="0" tIns="0" rIns="0" bIns="0" rtlCol="0"/>
            <a:lstStyle/>
            <a:p/>
          </p:txBody>
        </p:sp>
        <p:sp>
          <p:nvSpPr>
            <p:cNvPr id="5708" name="object 5708" descr=""/>
            <p:cNvSpPr/>
            <p:nvPr/>
          </p:nvSpPr>
          <p:spPr>
            <a:xfrm>
              <a:off x="2924458" y="7962624"/>
              <a:ext cx="635" cy="635"/>
            </a:xfrm>
            <a:custGeom>
              <a:avLst/>
              <a:gdLst/>
              <a:ahLst/>
              <a:cxnLst/>
              <a:rect l="l" t="t" r="r" b="b"/>
              <a:pathLst>
                <a:path w="635" h="634">
                  <a:moveTo>
                    <a:pt x="0" y="533"/>
                  </a:moveTo>
                  <a:lnTo>
                    <a:pt x="266" y="431"/>
                  </a:lnTo>
                  <a:lnTo>
                    <a:pt x="355" y="0"/>
                  </a:lnTo>
                </a:path>
              </a:pathLst>
            </a:custGeom>
            <a:ln w="3175">
              <a:solidFill>
                <a:srgbClr val="565658"/>
              </a:solidFill>
            </a:ln>
          </p:spPr>
          <p:txBody>
            <a:bodyPr wrap="square" lIns="0" tIns="0" rIns="0" bIns="0" rtlCol="0"/>
            <a:lstStyle/>
            <a:p/>
          </p:txBody>
        </p:sp>
        <p:sp>
          <p:nvSpPr>
            <p:cNvPr id="5709" name="object 5709" descr=""/>
            <p:cNvSpPr/>
            <p:nvPr/>
          </p:nvSpPr>
          <p:spPr>
            <a:xfrm>
              <a:off x="2924718" y="8008631"/>
              <a:ext cx="635" cy="6350"/>
            </a:xfrm>
            <a:custGeom>
              <a:avLst/>
              <a:gdLst/>
              <a:ahLst/>
              <a:cxnLst/>
              <a:rect l="l" t="t" r="r" b="b"/>
              <a:pathLst>
                <a:path w="635" h="6350">
                  <a:moveTo>
                    <a:pt x="0" y="6337"/>
                  </a:moveTo>
                  <a:lnTo>
                    <a:pt x="101" y="6070"/>
                  </a:lnTo>
                  <a:lnTo>
                    <a:pt x="101" y="5219"/>
                  </a:lnTo>
                  <a:lnTo>
                    <a:pt x="101" y="3162"/>
                  </a:lnTo>
                  <a:lnTo>
                    <a:pt x="101" y="1104"/>
                  </a:lnTo>
                  <a:lnTo>
                    <a:pt x="0" y="0"/>
                  </a:lnTo>
                </a:path>
              </a:pathLst>
            </a:custGeom>
            <a:ln w="3175">
              <a:solidFill>
                <a:srgbClr val="565658"/>
              </a:solidFill>
            </a:ln>
          </p:spPr>
          <p:txBody>
            <a:bodyPr wrap="square" lIns="0" tIns="0" rIns="0" bIns="0" rtlCol="0"/>
            <a:lstStyle/>
            <a:p/>
          </p:txBody>
        </p:sp>
        <p:sp>
          <p:nvSpPr>
            <p:cNvPr id="5710" name="object 5710" descr=""/>
            <p:cNvSpPr/>
            <p:nvPr/>
          </p:nvSpPr>
          <p:spPr>
            <a:xfrm>
              <a:off x="2066679" y="8843606"/>
              <a:ext cx="635" cy="4445"/>
            </a:xfrm>
            <a:custGeom>
              <a:avLst/>
              <a:gdLst/>
              <a:ahLst/>
              <a:cxnLst/>
              <a:rect l="l" t="t" r="r" b="b"/>
              <a:pathLst>
                <a:path w="635" h="4445">
                  <a:moveTo>
                    <a:pt x="317" y="0"/>
                  </a:moveTo>
                  <a:lnTo>
                    <a:pt x="254" y="1917"/>
                  </a:lnTo>
                  <a:lnTo>
                    <a:pt x="0" y="4165"/>
                  </a:lnTo>
                </a:path>
              </a:pathLst>
            </a:custGeom>
            <a:ln w="3175">
              <a:solidFill>
                <a:srgbClr val="565658"/>
              </a:solidFill>
            </a:ln>
          </p:spPr>
          <p:txBody>
            <a:bodyPr wrap="square" lIns="0" tIns="0" rIns="0" bIns="0" rtlCol="0"/>
            <a:lstStyle/>
            <a:p/>
          </p:txBody>
        </p:sp>
        <p:sp>
          <p:nvSpPr>
            <p:cNvPr id="5711" name="object 5711" descr=""/>
            <p:cNvSpPr/>
            <p:nvPr/>
          </p:nvSpPr>
          <p:spPr>
            <a:xfrm>
              <a:off x="2111830" y="8738466"/>
              <a:ext cx="1270" cy="635"/>
            </a:xfrm>
            <a:custGeom>
              <a:avLst/>
              <a:gdLst/>
              <a:ahLst/>
              <a:cxnLst/>
              <a:rect l="l" t="t" r="r" b="b"/>
              <a:pathLst>
                <a:path w="1269" h="634">
                  <a:moveTo>
                    <a:pt x="1079" y="0"/>
                  </a:moveTo>
                  <a:lnTo>
                    <a:pt x="1079" y="0"/>
                  </a:lnTo>
                  <a:lnTo>
                    <a:pt x="0" y="266"/>
                  </a:lnTo>
                </a:path>
              </a:pathLst>
            </a:custGeom>
            <a:ln w="3175">
              <a:solidFill>
                <a:srgbClr val="565658"/>
              </a:solidFill>
            </a:ln>
          </p:spPr>
          <p:txBody>
            <a:bodyPr wrap="square" lIns="0" tIns="0" rIns="0" bIns="0" rtlCol="0"/>
            <a:lstStyle/>
            <a:p/>
          </p:txBody>
        </p:sp>
        <p:sp>
          <p:nvSpPr>
            <p:cNvPr id="5712" name="object 5712" descr=""/>
            <p:cNvSpPr/>
            <p:nvPr/>
          </p:nvSpPr>
          <p:spPr>
            <a:xfrm>
              <a:off x="2066649" y="8831136"/>
              <a:ext cx="635" cy="4445"/>
            </a:xfrm>
            <a:custGeom>
              <a:avLst/>
              <a:gdLst/>
              <a:ahLst/>
              <a:cxnLst/>
              <a:rect l="l" t="t" r="r" b="b"/>
              <a:pathLst>
                <a:path w="635" h="4445">
                  <a:moveTo>
                    <a:pt x="0" y="0"/>
                  </a:moveTo>
                  <a:lnTo>
                    <a:pt x="279" y="2235"/>
                  </a:lnTo>
                  <a:lnTo>
                    <a:pt x="342" y="4152"/>
                  </a:lnTo>
                </a:path>
              </a:pathLst>
            </a:custGeom>
            <a:ln w="3175">
              <a:solidFill>
                <a:srgbClr val="565658"/>
              </a:solidFill>
            </a:ln>
          </p:spPr>
          <p:txBody>
            <a:bodyPr wrap="square" lIns="0" tIns="0" rIns="0" bIns="0" rtlCol="0"/>
            <a:lstStyle/>
            <a:p/>
          </p:txBody>
        </p:sp>
        <p:sp>
          <p:nvSpPr>
            <p:cNvPr id="5713" name="object 5713" descr=""/>
            <p:cNvSpPr/>
            <p:nvPr/>
          </p:nvSpPr>
          <p:spPr>
            <a:xfrm>
              <a:off x="2647699" y="7922255"/>
              <a:ext cx="0" cy="635"/>
            </a:xfrm>
            <a:custGeom>
              <a:avLst/>
              <a:gdLst/>
              <a:ahLst/>
              <a:cxnLst/>
              <a:rect l="l" t="t" r="r" b="b"/>
              <a:pathLst>
                <a:path w="0" h="634">
                  <a:moveTo>
                    <a:pt x="0" y="0"/>
                  </a:moveTo>
                  <a:lnTo>
                    <a:pt x="0" y="165"/>
                  </a:lnTo>
                </a:path>
              </a:pathLst>
            </a:custGeom>
            <a:ln w="3175">
              <a:solidFill>
                <a:srgbClr val="565658"/>
              </a:solidFill>
            </a:ln>
          </p:spPr>
          <p:txBody>
            <a:bodyPr wrap="square" lIns="0" tIns="0" rIns="0" bIns="0" rtlCol="0"/>
            <a:lstStyle/>
            <a:p/>
          </p:txBody>
        </p:sp>
        <p:sp>
          <p:nvSpPr>
            <p:cNvPr id="5714" name="object 5714" descr=""/>
            <p:cNvSpPr/>
            <p:nvPr/>
          </p:nvSpPr>
          <p:spPr>
            <a:xfrm>
              <a:off x="2111829" y="8738478"/>
              <a:ext cx="15240" cy="635"/>
            </a:xfrm>
            <a:custGeom>
              <a:avLst/>
              <a:gdLst/>
              <a:ahLst/>
              <a:cxnLst/>
              <a:rect l="l" t="t" r="r" b="b"/>
              <a:pathLst>
                <a:path w="15239" h="634">
                  <a:moveTo>
                    <a:pt x="14884" y="266"/>
                  </a:moveTo>
                  <a:lnTo>
                    <a:pt x="13817" y="0"/>
                  </a:lnTo>
                  <a:lnTo>
                    <a:pt x="12649" y="0"/>
                  </a:lnTo>
                  <a:lnTo>
                    <a:pt x="10845" y="0"/>
                  </a:lnTo>
                  <a:lnTo>
                    <a:pt x="685" y="0"/>
                  </a:lnTo>
                  <a:lnTo>
                    <a:pt x="0" y="266"/>
                  </a:lnTo>
                </a:path>
              </a:pathLst>
            </a:custGeom>
            <a:ln w="3175">
              <a:solidFill>
                <a:srgbClr val="565658"/>
              </a:solidFill>
            </a:ln>
          </p:spPr>
          <p:txBody>
            <a:bodyPr wrap="square" lIns="0" tIns="0" rIns="0" bIns="0" rtlCol="0"/>
            <a:lstStyle/>
            <a:p/>
          </p:txBody>
        </p:sp>
        <p:sp>
          <p:nvSpPr>
            <p:cNvPr id="5715" name="object 5715" descr=""/>
            <p:cNvSpPr/>
            <p:nvPr/>
          </p:nvSpPr>
          <p:spPr>
            <a:xfrm>
              <a:off x="2066649" y="8839446"/>
              <a:ext cx="635" cy="4445"/>
            </a:xfrm>
            <a:custGeom>
              <a:avLst/>
              <a:gdLst/>
              <a:ahLst/>
              <a:cxnLst/>
              <a:rect l="l" t="t" r="r" b="b"/>
              <a:pathLst>
                <a:path w="635" h="4445">
                  <a:moveTo>
                    <a:pt x="0" y="0"/>
                  </a:moveTo>
                  <a:lnTo>
                    <a:pt x="279" y="2247"/>
                  </a:lnTo>
                  <a:lnTo>
                    <a:pt x="342" y="4152"/>
                  </a:lnTo>
                </a:path>
              </a:pathLst>
            </a:custGeom>
            <a:ln w="3175">
              <a:solidFill>
                <a:srgbClr val="565658"/>
              </a:solidFill>
            </a:ln>
          </p:spPr>
          <p:txBody>
            <a:bodyPr wrap="square" lIns="0" tIns="0" rIns="0" bIns="0" rtlCol="0"/>
            <a:lstStyle/>
            <a:p/>
          </p:txBody>
        </p:sp>
        <p:sp>
          <p:nvSpPr>
            <p:cNvPr id="5716" name="object 5716" descr=""/>
            <p:cNvSpPr/>
            <p:nvPr/>
          </p:nvSpPr>
          <p:spPr>
            <a:xfrm>
              <a:off x="2066649" y="8795491"/>
              <a:ext cx="635" cy="4445"/>
            </a:xfrm>
            <a:custGeom>
              <a:avLst/>
              <a:gdLst/>
              <a:ahLst/>
              <a:cxnLst/>
              <a:rect l="l" t="t" r="r" b="b"/>
              <a:pathLst>
                <a:path w="635" h="4445">
                  <a:moveTo>
                    <a:pt x="0" y="0"/>
                  </a:moveTo>
                  <a:lnTo>
                    <a:pt x="279" y="2247"/>
                  </a:lnTo>
                  <a:lnTo>
                    <a:pt x="342" y="4152"/>
                  </a:lnTo>
                </a:path>
              </a:pathLst>
            </a:custGeom>
            <a:ln w="3175">
              <a:solidFill>
                <a:srgbClr val="565658"/>
              </a:solidFill>
            </a:ln>
          </p:spPr>
          <p:txBody>
            <a:bodyPr wrap="square" lIns="0" tIns="0" rIns="0" bIns="0" rtlCol="0"/>
            <a:lstStyle/>
            <a:p/>
          </p:txBody>
        </p:sp>
        <p:sp>
          <p:nvSpPr>
            <p:cNvPr id="5717" name="object 5717" descr=""/>
            <p:cNvSpPr/>
            <p:nvPr/>
          </p:nvSpPr>
          <p:spPr>
            <a:xfrm>
              <a:off x="2055115" y="8812130"/>
              <a:ext cx="635" cy="0"/>
            </a:xfrm>
            <a:custGeom>
              <a:avLst/>
              <a:gdLst/>
              <a:ahLst/>
              <a:cxnLst/>
              <a:rect l="l" t="t" r="r" b="b"/>
              <a:pathLst>
                <a:path w="635" h="0">
                  <a:moveTo>
                    <a:pt x="0" y="0"/>
                  </a:moveTo>
                  <a:lnTo>
                    <a:pt x="88" y="0"/>
                  </a:lnTo>
                  <a:lnTo>
                    <a:pt x="330" y="0"/>
                  </a:lnTo>
                </a:path>
              </a:pathLst>
            </a:custGeom>
            <a:ln w="3175">
              <a:solidFill>
                <a:srgbClr val="565658"/>
              </a:solidFill>
            </a:ln>
          </p:spPr>
          <p:txBody>
            <a:bodyPr wrap="square" lIns="0" tIns="0" rIns="0" bIns="0" rtlCol="0"/>
            <a:lstStyle/>
            <a:p/>
          </p:txBody>
        </p:sp>
        <p:sp>
          <p:nvSpPr>
            <p:cNvPr id="5718" name="object 5718" descr=""/>
            <p:cNvSpPr/>
            <p:nvPr/>
          </p:nvSpPr>
          <p:spPr>
            <a:xfrm>
              <a:off x="2055133" y="8795491"/>
              <a:ext cx="635" cy="0"/>
            </a:xfrm>
            <a:custGeom>
              <a:avLst/>
              <a:gdLst/>
              <a:ahLst/>
              <a:cxnLst/>
              <a:rect l="l" t="t" r="r" b="b"/>
              <a:pathLst>
                <a:path w="635" h="0">
                  <a:moveTo>
                    <a:pt x="330" y="0"/>
                  </a:moveTo>
                  <a:lnTo>
                    <a:pt x="63" y="0"/>
                  </a:lnTo>
                  <a:lnTo>
                    <a:pt x="0" y="0"/>
                  </a:lnTo>
                </a:path>
              </a:pathLst>
            </a:custGeom>
            <a:ln w="3175">
              <a:solidFill>
                <a:srgbClr val="565658"/>
              </a:solidFill>
            </a:ln>
          </p:spPr>
          <p:txBody>
            <a:bodyPr wrap="square" lIns="0" tIns="0" rIns="0" bIns="0" rtlCol="0"/>
            <a:lstStyle/>
            <a:p/>
          </p:txBody>
        </p:sp>
        <p:sp>
          <p:nvSpPr>
            <p:cNvPr id="5719" name="object 5719" descr=""/>
            <p:cNvSpPr/>
            <p:nvPr/>
          </p:nvSpPr>
          <p:spPr>
            <a:xfrm>
              <a:off x="2066679" y="8807969"/>
              <a:ext cx="635" cy="4445"/>
            </a:xfrm>
            <a:custGeom>
              <a:avLst/>
              <a:gdLst/>
              <a:ahLst/>
              <a:cxnLst/>
              <a:rect l="l" t="t" r="r" b="b"/>
              <a:pathLst>
                <a:path w="635" h="4445">
                  <a:moveTo>
                    <a:pt x="317" y="0"/>
                  </a:moveTo>
                  <a:lnTo>
                    <a:pt x="254" y="1905"/>
                  </a:lnTo>
                  <a:lnTo>
                    <a:pt x="0" y="4152"/>
                  </a:lnTo>
                </a:path>
              </a:pathLst>
            </a:custGeom>
            <a:ln w="3175">
              <a:solidFill>
                <a:srgbClr val="565658"/>
              </a:solidFill>
            </a:ln>
          </p:spPr>
          <p:txBody>
            <a:bodyPr wrap="square" lIns="0" tIns="0" rIns="0" bIns="0" rtlCol="0"/>
            <a:lstStyle/>
            <a:p/>
          </p:txBody>
        </p:sp>
        <p:sp>
          <p:nvSpPr>
            <p:cNvPr id="5720" name="object 5720" descr=""/>
            <p:cNvSpPr/>
            <p:nvPr/>
          </p:nvSpPr>
          <p:spPr>
            <a:xfrm>
              <a:off x="2055133" y="8831136"/>
              <a:ext cx="635" cy="0"/>
            </a:xfrm>
            <a:custGeom>
              <a:avLst/>
              <a:gdLst/>
              <a:ahLst/>
              <a:cxnLst/>
              <a:rect l="l" t="t" r="r" b="b"/>
              <a:pathLst>
                <a:path w="635" h="0">
                  <a:moveTo>
                    <a:pt x="330" y="0"/>
                  </a:moveTo>
                  <a:lnTo>
                    <a:pt x="63" y="0"/>
                  </a:lnTo>
                  <a:lnTo>
                    <a:pt x="0" y="0"/>
                  </a:lnTo>
                </a:path>
              </a:pathLst>
            </a:custGeom>
            <a:ln w="3175">
              <a:solidFill>
                <a:srgbClr val="565658"/>
              </a:solidFill>
            </a:ln>
          </p:spPr>
          <p:txBody>
            <a:bodyPr wrap="square" lIns="0" tIns="0" rIns="0" bIns="0" rtlCol="0"/>
            <a:lstStyle/>
            <a:p/>
          </p:txBody>
        </p:sp>
        <p:sp>
          <p:nvSpPr>
            <p:cNvPr id="5721" name="object 5721" descr=""/>
            <p:cNvSpPr/>
            <p:nvPr/>
          </p:nvSpPr>
          <p:spPr>
            <a:xfrm>
              <a:off x="2066679" y="8835297"/>
              <a:ext cx="635" cy="4445"/>
            </a:xfrm>
            <a:custGeom>
              <a:avLst/>
              <a:gdLst/>
              <a:ahLst/>
              <a:cxnLst/>
              <a:rect l="l" t="t" r="r" b="b"/>
              <a:pathLst>
                <a:path w="635" h="4445">
                  <a:moveTo>
                    <a:pt x="317" y="0"/>
                  </a:moveTo>
                  <a:lnTo>
                    <a:pt x="254" y="1904"/>
                  </a:lnTo>
                  <a:lnTo>
                    <a:pt x="0" y="4152"/>
                  </a:lnTo>
                </a:path>
              </a:pathLst>
            </a:custGeom>
            <a:ln w="3175">
              <a:solidFill>
                <a:srgbClr val="565658"/>
              </a:solidFill>
            </a:ln>
          </p:spPr>
          <p:txBody>
            <a:bodyPr wrap="square" lIns="0" tIns="0" rIns="0" bIns="0" rtlCol="0"/>
            <a:lstStyle/>
            <a:p/>
          </p:txBody>
        </p:sp>
        <p:sp>
          <p:nvSpPr>
            <p:cNvPr id="5722" name="object 5722" descr=""/>
            <p:cNvSpPr/>
            <p:nvPr/>
          </p:nvSpPr>
          <p:spPr>
            <a:xfrm>
              <a:off x="2055115" y="8847767"/>
              <a:ext cx="635" cy="0"/>
            </a:xfrm>
            <a:custGeom>
              <a:avLst/>
              <a:gdLst/>
              <a:ahLst/>
              <a:cxnLst/>
              <a:rect l="l" t="t" r="r" b="b"/>
              <a:pathLst>
                <a:path w="635" h="0">
                  <a:moveTo>
                    <a:pt x="0" y="0"/>
                  </a:moveTo>
                  <a:lnTo>
                    <a:pt x="88" y="0"/>
                  </a:lnTo>
                  <a:lnTo>
                    <a:pt x="330" y="0"/>
                  </a:lnTo>
                </a:path>
              </a:pathLst>
            </a:custGeom>
            <a:ln w="3175">
              <a:solidFill>
                <a:srgbClr val="565658"/>
              </a:solidFill>
            </a:ln>
          </p:spPr>
          <p:txBody>
            <a:bodyPr wrap="square" lIns="0" tIns="0" rIns="0" bIns="0" rtlCol="0"/>
            <a:lstStyle/>
            <a:p/>
          </p:txBody>
        </p:sp>
        <p:sp>
          <p:nvSpPr>
            <p:cNvPr id="5723" name="object 5723" descr=""/>
            <p:cNvSpPr/>
            <p:nvPr/>
          </p:nvSpPr>
          <p:spPr>
            <a:xfrm>
              <a:off x="2066649" y="8803801"/>
              <a:ext cx="635" cy="4445"/>
            </a:xfrm>
            <a:custGeom>
              <a:avLst/>
              <a:gdLst/>
              <a:ahLst/>
              <a:cxnLst/>
              <a:rect l="l" t="t" r="r" b="b"/>
              <a:pathLst>
                <a:path w="635" h="4445">
                  <a:moveTo>
                    <a:pt x="0" y="0"/>
                  </a:moveTo>
                  <a:lnTo>
                    <a:pt x="279" y="2247"/>
                  </a:lnTo>
                  <a:lnTo>
                    <a:pt x="342" y="4165"/>
                  </a:lnTo>
                </a:path>
              </a:pathLst>
            </a:custGeom>
            <a:ln w="3175">
              <a:solidFill>
                <a:srgbClr val="565658"/>
              </a:solidFill>
            </a:ln>
          </p:spPr>
          <p:txBody>
            <a:bodyPr wrap="square" lIns="0" tIns="0" rIns="0" bIns="0" rtlCol="0"/>
            <a:lstStyle/>
            <a:p/>
          </p:txBody>
        </p:sp>
        <p:sp>
          <p:nvSpPr>
            <p:cNvPr id="5724" name="object 5724" descr=""/>
            <p:cNvSpPr/>
            <p:nvPr/>
          </p:nvSpPr>
          <p:spPr>
            <a:xfrm>
              <a:off x="2066679" y="8799653"/>
              <a:ext cx="635" cy="4445"/>
            </a:xfrm>
            <a:custGeom>
              <a:avLst/>
              <a:gdLst/>
              <a:ahLst/>
              <a:cxnLst/>
              <a:rect l="l" t="t" r="r" b="b"/>
              <a:pathLst>
                <a:path w="635" h="4445">
                  <a:moveTo>
                    <a:pt x="317" y="0"/>
                  </a:moveTo>
                  <a:lnTo>
                    <a:pt x="254" y="1904"/>
                  </a:lnTo>
                  <a:lnTo>
                    <a:pt x="0" y="4152"/>
                  </a:lnTo>
                </a:path>
              </a:pathLst>
            </a:custGeom>
            <a:ln w="3175">
              <a:solidFill>
                <a:srgbClr val="565658"/>
              </a:solidFill>
            </a:ln>
          </p:spPr>
          <p:txBody>
            <a:bodyPr wrap="square" lIns="0" tIns="0" rIns="0" bIns="0" rtlCol="0"/>
            <a:lstStyle/>
            <a:p/>
          </p:txBody>
        </p:sp>
        <p:sp>
          <p:nvSpPr>
            <p:cNvPr id="5725" name="object 5725" descr=""/>
            <p:cNvSpPr/>
            <p:nvPr/>
          </p:nvSpPr>
          <p:spPr>
            <a:xfrm>
              <a:off x="2040444" y="8888646"/>
              <a:ext cx="1270" cy="0"/>
            </a:xfrm>
            <a:custGeom>
              <a:avLst/>
              <a:gdLst/>
              <a:ahLst/>
              <a:cxnLst/>
              <a:rect l="l" t="t" r="r" b="b"/>
              <a:pathLst>
                <a:path w="1269" h="0">
                  <a:moveTo>
                    <a:pt x="0" y="0"/>
                  </a:moveTo>
                  <a:lnTo>
                    <a:pt x="0" y="0"/>
                  </a:lnTo>
                  <a:lnTo>
                    <a:pt x="1206" y="0"/>
                  </a:lnTo>
                </a:path>
              </a:pathLst>
            </a:custGeom>
            <a:ln w="3175">
              <a:solidFill>
                <a:srgbClr val="565658"/>
              </a:solidFill>
            </a:ln>
          </p:spPr>
          <p:txBody>
            <a:bodyPr wrap="square" lIns="0" tIns="0" rIns="0" bIns="0" rtlCol="0"/>
            <a:lstStyle/>
            <a:p/>
          </p:txBody>
        </p:sp>
        <p:sp>
          <p:nvSpPr>
            <p:cNvPr id="5726" name="object 5726" descr=""/>
            <p:cNvSpPr/>
            <p:nvPr/>
          </p:nvSpPr>
          <p:spPr>
            <a:xfrm>
              <a:off x="2039250" y="8876169"/>
              <a:ext cx="1270" cy="12700"/>
            </a:xfrm>
            <a:custGeom>
              <a:avLst/>
              <a:gdLst/>
              <a:ahLst/>
              <a:cxnLst/>
              <a:rect l="l" t="t" r="r" b="b"/>
              <a:pathLst>
                <a:path w="1269" h="12700">
                  <a:moveTo>
                    <a:pt x="1193" y="0"/>
                  </a:moveTo>
                  <a:lnTo>
                    <a:pt x="1193" y="12471"/>
                  </a:lnTo>
                </a:path>
                <a:path w="1269" h="12700">
                  <a:moveTo>
                    <a:pt x="1193" y="0"/>
                  </a:moveTo>
                  <a:lnTo>
                    <a:pt x="901" y="50"/>
                  </a:lnTo>
                  <a:lnTo>
                    <a:pt x="736" y="76"/>
                  </a:lnTo>
                  <a:lnTo>
                    <a:pt x="419" y="279"/>
                  </a:lnTo>
                  <a:lnTo>
                    <a:pt x="126" y="698"/>
                  </a:lnTo>
                  <a:lnTo>
                    <a:pt x="0" y="1181"/>
                  </a:lnTo>
                </a:path>
              </a:pathLst>
            </a:custGeom>
            <a:ln w="3175">
              <a:solidFill>
                <a:srgbClr val="565658"/>
              </a:solidFill>
            </a:ln>
          </p:spPr>
          <p:txBody>
            <a:bodyPr wrap="square" lIns="0" tIns="0" rIns="0" bIns="0" rtlCol="0"/>
            <a:lstStyle/>
            <a:p/>
          </p:txBody>
        </p:sp>
        <p:sp>
          <p:nvSpPr>
            <p:cNvPr id="5727" name="object 5727" descr=""/>
            <p:cNvSpPr/>
            <p:nvPr/>
          </p:nvSpPr>
          <p:spPr>
            <a:xfrm>
              <a:off x="2041795" y="8911869"/>
              <a:ext cx="635" cy="11430"/>
            </a:xfrm>
            <a:custGeom>
              <a:avLst/>
              <a:gdLst/>
              <a:ahLst/>
              <a:cxnLst/>
              <a:rect l="l" t="t" r="r" b="b"/>
              <a:pathLst>
                <a:path w="635" h="11429">
                  <a:moveTo>
                    <a:pt x="0" y="0"/>
                  </a:moveTo>
                  <a:lnTo>
                    <a:pt x="25" y="3886"/>
                  </a:lnTo>
                  <a:lnTo>
                    <a:pt x="76" y="8051"/>
                  </a:lnTo>
                  <a:lnTo>
                    <a:pt x="114" y="10706"/>
                  </a:lnTo>
                  <a:lnTo>
                    <a:pt x="114" y="11404"/>
                  </a:lnTo>
                </a:path>
              </a:pathLst>
            </a:custGeom>
            <a:ln w="3175">
              <a:solidFill>
                <a:srgbClr val="565658"/>
              </a:solidFill>
            </a:ln>
          </p:spPr>
          <p:txBody>
            <a:bodyPr wrap="square" lIns="0" tIns="0" rIns="0" bIns="0" rtlCol="0"/>
            <a:lstStyle/>
            <a:p/>
          </p:txBody>
        </p:sp>
        <p:sp>
          <p:nvSpPr>
            <p:cNvPr id="5728" name="object 5728" descr=""/>
            <p:cNvSpPr/>
            <p:nvPr/>
          </p:nvSpPr>
          <p:spPr>
            <a:xfrm>
              <a:off x="2199258" y="8656610"/>
              <a:ext cx="635" cy="1270"/>
            </a:xfrm>
            <a:custGeom>
              <a:avLst/>
              <a:gdLst/>
              <a:ahLst/>
              <a:cxnLst/>
              <a:rect l="l" t="t" r="r" b="b"/>
              <a:pathLst>
                <a:path w="635" h="1270">
                  <a:moveTo>
                    <a:pt x="406" y="0"/>
                  </a:moveTo>
                  <a:lnTo>
                    <a:pt x="266" y="406"/>
                  </a:lnTo>
                  <a:lnTo>
                    <a:pt x="139" y="774"/>
                  </a:lnTo>
                  <a:lnTo>
                    <a:pt x="50" y="1028"/>
                  </a:lnTo>
                  <a:lnTo>
                    <a:pt x="0" y="1181"/>
                  </a:lnTo>
                  <a:lnTo>
                    <a:pt x="88" y="1028"/>
                  </a:lnTo>
                  <a:lnTo>
                    <a:pt x="190" y="901"/>
                  </a:lnTo>
                  <a:lnTo>
                    <a:pt x="355" y="812"/>
                  </a:lnTo>
                  <a:lnTo>
                    <a:pt x="558" y="800"/>
                  </a:lnTo>
                </a:path>
              </a:pathLst>
            </a:custGeom>
            <a:ln w="3175">
              <a:solidFill>
                <a:srgbClr val="565658"/>
              </a:solidFill>
            </a:ln>
          </p:spPr>
          <p:txBody>
            <a:bodyPr wrap="square" lIns="0" tIns="0" rIns="0" bIns="0" rtlCol="0"/>
            <a:lstStyle/>
            <a:p/>
          </p:txBody>
        </p:sp>
        <p:sp>
          <p:nvSpPr>
            <p:cNvPr id="5729" name="object 5729" descr=""/>
            <p:cNvSpPr/>
            <p:nvPr/>
          </p:nvSpPr>
          <p:spPr>
            <a:xfrm>
              <a:off x="2202715" y="8644300"/>
              <a:ext cx="635" cy="1270"/>
            </a:xfrm>
            <a:custGeom>
              <a:avLst/>
              <a:gdLst/>
              <a:ahLst/>
              <a:cxnLst/>
              <a:rect l="l" t="t" r="r" b="b"/>
              <a:pathLst>
                <a:path w="635" h="1270">
                  <a:moveTo>
                    <a:pt x="520" y="558"/>
                  </a:moveTo>
                  <a:lnTo>
                    <a:pt x="355" y="444"/>
                  </a:lnTo>
                  <a:lnTo>
                    <a:pt x="266" y="292"/>
                  </a:lnTo>
                  <a:lnTo>
                    <a:pt x="228" y="127"/>
                  </a:lnTo>
                  <a:lnTo>
                    <a:pt x="152" y="469"/>
                  </a:lnTo>
                  <a:lnTo>
                    <a:pt x="76" y="825"/>
                  </a:lnTo>
                  <a:lnTo>
                    <a:pt x="0" y="1181"/>
                  </a:lnTo>
                </a:path>
              </a:pathLst>
            </a:custGeom>
            <a:ln w="3175">
              <a:solidFill>
                <a:srgbClr val="565658"/>
              </a:solidFill>
            </a:ln>
          </p:spPr>
          <p:txBody>
            <a:bodyPr wrap="square" lIns="0" tIns="0" rIns="0" bIns="0" rtlCol="0"/>
            <a:lstStyle/>
            <a:p/>
          </p:txBody>
        </p:sp>
        <p:sp>
          <p:nvSpPr>
            <p:cNvPr id="5730" name="object 5730" descr=""/>
            <p:cNvSpPr/>
            <p:nvPr/>
          </p:nvSpPr>
          <p:spPr>
            <a:xfrm>
              <a:off x="2216160" y="8568121"/>
              <a:ext cx="635" cy="1270"/>
            </a:xfrm>
            <a:custGeom>
              <a:avLst/>
              <a:gdLst/>
              <a:ahLst/>
              <a:cxnLst/>
              <a:rect l="l" t="t" r="r" b="b"/>
              <a:pathLst>
                <a:path w="635" h="1270">
                  <a:moveTo>
                    <a:pt x="533" y="723"/>
                  </a:moveTo>
                  <a:lnTo>
                    <a:pt x="317" y="774"/>
                  </a:lnTo>
                  <a:lnTo>
                    <a:pt x="63" y="1028"/>
                  </a:lnTo>
                  <a:lnTo>
                    <a:pt x="0" y="1168"/>
                  </a:lnTo>
                  <a:lnTo>
                    <a:pt x="50" y="965"/>
                  </a:lnTo>
                  <a:lnTo>
                    <a:pt x="127" y="507"/>
                  </a:lnTo>
                  <a:lnTo>
                    <a:pt x="215" y="0"/>
                  </a:lnTo>
                </a:path>
              </a:pathLst>
            </a:custGeom>
            <a:ln w="3175">
              <a:solidFill>
                <a:srgbClr val="565658"/>
              </a:solidFill>
            </a:ln>
          </p:spPr>
          <p:txBody>
            <a:bodyPr wrap="square" lIns="0" tIns="0" rIns="0" bIns="0" rtlCol="0"/>
            <a:lstStyle/>
            <a:p/>
          </p:txBody>
        </p:sp>
        <p:sp>
          <p:nvSpPr>
            <p:cNvPr id="5731" name="object 5731" descr=""/>
            <p:cNvSpPr/>
            <p:nvPr/>
          </p:nvSpPr>
          <p:spPr>
            <a:xfrm>
              <a:off x="2886494" y="7980093"/>
              <a:ext cx="1270" cy="20320"/>
            </a:xfrm>
            <a:custGeom>
              <a:avLst/>
              <a:gdLst/>
              <a:ahLst/>
              <a:cxnLst/>
              <a:rect l="l" t="t" r="r" b="b"/>
              <a:pathLst>
                <a:path w="1269" h="20320">
                  <a:moveTo>
                    <a:pt x="0" y="0"/>
                  </a:moveTo>
                  <a:lnTo>
                    <a:pt x="889" y="9855"/>
                  </a:lnTo>
                  <a:lnTo>
                    <a:pt x="0" y="19735"/>
                  </a:lnTo>
                </a:path>
              </a:pathLst>
            </a:custGeom>
            <a:ln w="3175">
              <a:solidFill>
                <a:srgbClr val="565658"/>
              </a:solidFill>
            </a:ln>
          </p:spPr>
          <p:txBody>
            <a:bodyPr wrap="square" lIns="0" tIns="0" rIns="0" bIns="0" rtlCol="0"/>
            <a:lstStyle/>
            <a:p/>
          </p:txBody>
        </p:sp>
        <p:sp>
          <p:nvSpPr>
            <p:cNvPr id="5732" name="object 5732" descr=""/>
            <p:cNvSpPr/>
            <p:nvPr/>
          </p:nvSpPr>
          <p:spPr>
            <a:xfrm>
              <a:off x="2892732" y="7980093"/>
              <a:ext cx="0" cy="20320"/>
            </a:xfrm>
            <a:custGeom>
              <a:avLst/>
              <a:gdLst/>
              <a:ahLst/>
              <a:cxnLst/>
              <a:rect l="l" t="t" r="r" b="b"/>
              <a:pathLst>
                <a:path w="0" h="20320">
                  <a:moveTo>
                    <a:pt x="0" y="0"/>
                  </a:moveTo>
                  <a:lnTo>
                    <a:pt x="0" y="19735"/>
                  </a:lnTo>
                </a:path>
              </a:pathLst>
            </a:custGeom>
            <a:ln w="3175">
              <a:solidFill>
                <a:srgbClr val="565658"/>
              </a:solidFill>
            </a:ln>
          </p:spPr>
          <p:txBody>
            <a:bodyPr wrap="square" lIns="0" tIns="0" rIns="0" bIns="0" rtlCol="0"/>
            <a:lstStyle/>
            <a:p/>
          </p:txBody>
        </p:sp>
        <p:sp>
          <p:nvSpPr>
            <p:cNvPr id="5733" name="object 5733" descr=""/>
            <p:cNvSpPr/>
            <p:nvPr/>
          </p:nvSpPr>
          <p:spPr>
            <a:xfrm>
              <a:off x="2092556" y="8759550"/>
              <a:ext cx="6350" cy="6350"/>
            </a:xfrm>
            <a:custGeom>
              <a:avLst/>
              <a:gdLst/>
              <a:ahLst/>
              <a:cxnLst/>
              <a:rect l="l" t="t" r="r" b="b"/>
              <a:pathLst>
                <a:path w="6350" h="6350">
                  <a:moveTo>
                    <a:pt x="5930" y="0"/>
                  </a:moveTo>
                  <a:lnTo>
                    <a:pt x="5486" y="2260"/>
                  </a:lnTo>
                  <a:lnTo>
                    <a:pt x="4191" y="4191"/>
                  </a:lnTo>
                  <a:lnTo>
                    <a:pt x="2260" y="5499"/>
                  </a:lnTo>
                  <a:lnTo>
                    <a:pt x="0" y="5930"/>
                  </a:lnTo>
                </a:path>
              </a:pathLst>
            </a:custGeom>
            <a:ln w="3175">
              <a:solidFill>
                <a:srgbClr val="565658"/>
              </a:solidFill>
            </a:ln>
          </p:spPr>
          <p:txBody>
            <a:bodyPr wrap="square" lIns="0" tIns="0" rIns="0" bIns="0" rtlCol="0"/>
            <a:lstStyle/>
            <a:p/>
          </p:txBody>
        </p:sp>
        <p:sp>
          <p:nvSpPr>
            <p:cNvPr id="5734" name="object 5734" descr=""/>
            <p:cNvSpPr/>
            <p:nvPr/>
          </p:nvSpPr>
          <p:spPr>
            <a:xfrm>
              <a:off x="2401140" y="8513847"/>
              <a:ext cx="1270" cy="1270"/>
            </a:xfrm>
            <a:custGeom>
              <a:avLst/>
              <a:gdLst/>
              <a:ahLst/>
              <a:cxnLst/>
              <a:rect l="l" t="t" r="r" b="b"/>
              <a:pathLst>
                <a:path w="1269" h="1270">
                  <a:moveTo>
                    <a:pt x="0" y="774"/>
                  </a:moveTo>
                  <a:lnTo>
                    <a:pt x="215" y="762"/>
                  </a:lnTo>
                  <a:lnTo>
                    <a:pt x="406" y="812"/>
                  </a:lnTo>
                  <a:lnTo>
                    <a:pt x="584" y="939"/>
                  </a:lnTo>
                  <a:lnTo>
                    <a:pt x="685" y="1079"/>
                  </a:lnTo>
                  <a:lnTo>
                    <a:pt x="508" y="685"/>
                  </a:lnTo>
                  <a:lnTo>
                    <a:pt x="342" y="368"/>
                  </a:lnTo>
                  <a:lnTo>
                    <a:pt x="203" y="0"/>
                  </a:lnTo>
                </a:path>
              </a:pathLst>
            </a:custGeom>
            <a:ln w="3175">
              <a:solidFill>
                <a:srgbClr val="565658"/>
              </a:solidFill>
            </a:ln>
          </p:spPr>
          <p:txBody>
            <a:bodyPr wrap="square" lIns="0" tIns="0" rIns="0" bIns="0" rtlCol="0"/>
            <a:lstStyle/>
            <a:p/>
          </p:txBody>
        </p:sp>
        <p:sp>
          <p:nvSpPr>
            <p:cNvPr id="5735" name="object 5735" descr=""/>
            <p:cNvSpPr/>
            <p:nvPr/>
          </p:nvSpPr>
          <p:spPr>
            <a:xfrm>
              <a:off x="2343100" y="8463398"/>
              <a:ext cx="1270" cy="1270"/>
            </a:xfrm>
            <a:custGeom>
              <a:avLst/>
              <a:gdLst/>
              <a:ahLst/>
              <a:cxnLst/>
              <a:rect l="l" t="t" r="r" b="b"/>
              <a:pathLst>
                <a:path w="1269" h="1270">
                  <a:moveTo>
                    <a:pt x="444" y="660"/>
                  </a:moveTo>
                  <a:lnTo>
                    <a:pt x="596" y="482"/>
                  </a:lnTo>
                  <a:lnTo>
                    <a:pt x="749" y="393"/>
                  </a:lnTo>
                  <a:lnTo>
                    <a:pt x="952" y="355"/>
                  </a:lnTo>
                  <a:lnTo>
                    <a:pt x="1155" y="368"/>
                  </a:lnTo>
                  <a:lnTo>
                    <a:pt x="1003" y="330"/>
                  </a:lnTo>
                  <a:lnTo>
                    <a:pt x="736" y="253"/>
                  </a:lnTo>
                  <a:lnTo>
                    <a:pt x="393" y="126"/>
                  </a:lnTo>
                  <a:lnTo>
                    <a:pt x="0" y="0"/>
                  </a:lnTo>
                </a:path>
              </a:pathLst>
            </a:custGeom>
            <a:ln w="3175">
              <a:solidFill>
                <a:srgbClr val="565658"/>
              </a:solidFill>
            </a:ln>
          </p:spPr>
          <p:txBody>
            <a:bodyPr wrap="square" lIns="0" tIns="0" rIns="0" bIns="0" rtlCol="0"/>
            <a:lstStyle/>
            <a:p/>
          </p:txBody>
        </p:sp>
        <p:sp>
          <p:nvSpPr>
            <p:cNvPr id="5736" name="object 5736" descr=""/>
            <p:cNvSpPr/>
            <p:nvPr/>
          </p:nvSpPr>
          <p:spPr>
            <a:xfrm>
              <a:off x="2062259" y="8877639"/>
              <a:ext cx="0" cy="7620"/>
            </a:xfrm>
            <a:custGeom>
              <a:avLst/>
              <a:gdLst/>
              <a:ahLst/>
              <a:cxnLst/>
              <a:rect l="l" t="t" r="r" b="b"/>
              <a:pathLst>
                <a:path w="0" h="7620">
                  <a:moveTo>
                    <a:pt x="0" y="0"/>
                  </a:moveTo>
                  <a:lnTo>
                    <a:pt x="0" y="7073"/>
                  </a:lnTo>
                </a:path>
              </a:pathLst>
            </a:custGeom>
            <a:ln w="3175">
              <a:solidFill>
                <a:srgbClr val="565658"/>
              </a:solidFill>
            </a:ln>
          </p:spPr>
          <p:txBody>
            <a:bodyPr wrap="square" lIns="0" tIns="0" rIns="0" bIns="0" rtlCol="0"/>
            <a:lstStyle/>
            <a:p/>
          </p:txBody>
        </p:sp>
        <p:sp>
          <p:nvSpPr>
            <p:cNvPr id="5737" name="object 5737" descr=""/>
            <p:cNvSpPr/>
            <p:nvPr/>
          </p:nvSpPr>
          <p:spPr>
            <a:xfrm>
              <a:off x="2062259" y="8884436"/>
              <a:ext cx="635" cy="635"/>
            </a:xfrm>
            <a:custGeom>
              <a:avLst/>
              <a:gdLst/>
              <a:ahLst/>
              <a:cxnLst/>
              <a:rect l="l" t="t" r="r" b="b"/>
              <a:pathLst>
                <a:path w="635" h="634">
                  <a:moveTo>
                    <a:pt x="0" y="0"/>
                  </a:moveTo>
                  <a:lnTo>
                    <a:pt x="0" y="0"/>
                  </a:lnTo>
                  <a:lnTo>
                    <a:pt x="139" y="622"/>
                  </a:lnTo>
                </a:path>
              </a:pathLst>
            </a:custGeom>
            <a:ln w="3175">
              <a:solidFill>
                <a:srgbClr val="565658"/>
              </a:solidFill>
            </a:ln>
          </p:spPr>
          <p:txBody>
            <a:bodyPr wrap="square" lIns="0" tIns="0" rIns="0" bIns="0" rtlCol="0"/>
            <a:lstStyle/>
            <a:p/>
          </p:txBody>
        </p:sp>
        <p:sp>
          <p:nvSpPr>
            <p:cNvPr id="5738" name="object 5738" descr=""/>
            <p:cNvSpPr/>
            <p:nvPr/>
          </p:nvSpPr>
          <p:spPr>
            <a:xfrm>
              <a:off x="2062259" y="8984236"/>
              <a:ext cx="635" cy="635"/>
            </a:xfrm>
            <a:custGeom>
              <a:avLst/>
              <a:gdLst/>
              <a:ahLst/>
              <a:cxnLst/>
              <a:rect l="l" t="t" r="r" b="b"/>
              <a:pathLst>
                <a:path w="635" h="634">
                  <a:moveTo>
                    <a:pt x="0" y="0"/>
                  </a:moveTo>
                  <a:lnTo>
                    <a:pt x="0" y="0"/>
                  </a:lnTo>
                  <a:lnTo>
                    <a:pt x="139" y="622"/>
                  </a:lnTo>
                </a:path>
              </a:pathLst>
            </a:custGeom>
            <a:ln w="3175">
              <a:solidFill>
                <a:srgbClr val="565658"/>
              </a:solidFill>
            </a:ln>
          </p:spPr>
          <p:txBody>
            <a:bodyPr wrap="square" lIns="0" tIns="0" rIns="0" bIns="0" rtlCol="0"/>
            <a:lstStyle/>
            <a:p/>
          </p:txBody>
        </p:sp>
        <p:sp>
          <p:nvSpPr>
            <p:cNvPr id="5739" name="object 5739" descr=""/>
            <p:cNvSpPr/>
            <p:nvPr/>
          </p:nvSpPr>
          <p:spPr>
            <a:xfrm>
              <a:off x="2062259" y="8779027"/>
              <a:ext cx="0" cy="7620"/>
            </a:xfrm>
            <a:custGeom>
              <a:avLst/>
              <a:gdLst/>
              <a:ahLst/>
              <a:cxnLst/>
              <a:rect l="l" t="t" r="r" b="b"/>
              <a:pathLst>
                <a:path w="0" h="7620">
                  <a:moveTo>
                    <a:pt x="0" y="0"/>
                  </a:moveTo>
                  <a:lnTo>
                    <a:pt x="0" y="7086"/>
                  </a:lnTo>
                </a:path>
              </a:pathLst>
            </a:custGeom>
            <a:ln w="3175">
              <a:solidFill>
                <a:srgbClr val="565658"/>
              </a:solidFill>
            </a:ln>
          </p:spPr>
          <p:txBody>
            <a:bodyPr wrap="square" lIns="0" tIns="0" rIns="0" bIns="0" rtlCol="0"/>
            <a:lstStyle/>
            <a:p/>
          </p:txBody>
        </p:sp>
        <p:sp>
          <p:nvSpPr>
            <p:cNvPr id="5740" name="object 5740" descr=""/>
            <p:cNvSpPr/>
            <p:nvPr/>
          </p:nvSpPr>
          <p:spPr>
            <a:xfrm>
              <a:off x="2039250" y="8888646"/>
              <a:ext cx="1270" cy="0"/>
            </a:xfrm>
            <a:custGeom>
              <a:avLst/>
              <a:gdLst/>
              <a:ahLst/>
              <a:cxnLst/>
              <a:rect l="l" t="t" r="r" b="b"/>
              <a:pathLst>
                <a:path w="1269" h="0">
                  <a:moveTo>
                    <a:pt x="114" y="0"/>
                  </a:moveTo>
                  <a:lnTo>
                    <a:pt x="101" y="0"/>
                  </a:lnTo>
                  <a:lnTo>
                    <a:pt x="888" y="0"/>
                  </a:lnTo>
                  <a:lnTo>
                    <a:pt x="1206" y="0"/>
                  </a:lnTo>
                </a:path>
              </a:pathLst>
            </a:custGeom>
            <a:ln w="3175">
              <a:solidFill>
                <a:srgbClr val="565658"/>
              </a:solidFill>
            </a:ln>
          </p:spPr>
          <p:txBody>
            <a:bodyPr wrap="square" lIns="0" tIns="0" rIns="0" bIns="0" rtlCol="0"/>
            <a:lstStyle/>
            <a:p/>
          </p:txBody>
        </p:sp>
        <p:sp>
          <p:nvSpPr>
            <p:cNvPr id="5741" name="object 5741" descr=""/>
            <p:cNvSpPr/>
            <p:nvPr/>
          </p:nvSpPr>
          <p:spPr>
            <a:xfrm>
              <a:off x="2038558" y="8888231"/>
              <a:ext cx="1270" cy="0"/>
            </a:xfrm>
            <a:custGeom>
              <a:avLst/>
              <a:gdLst/>
              <a:ahLst/>
              <a:cxnLst/>
              <a:rect l="l" t="t" r="r" b="b"/>
              <a:pathLst>
                <a:path w="1269" h="0">
                  <a:moveTo>
                    <a:pt x="0" y="0"/>
                  </a:moveTo>
                  <a:lnTo>
                    <a:pt x="711" y="0"/>
                  </a:lnTo>
                </a:path>
              </a:pathLst>
            </a:custGeom>
            <a:ln w="3175">
              <a:solidFill>
                <a:srgbClr val="565658"/>
              </a:solidFill>
            </a:ln>
          </p:spPr>
          <p:txBody>
            <a:bodyPr wrap="square" lIns="0" tIns="0" rIns="0" bIns="0" rtlCol="0"/>
            <a:lstStyle/>
            <a:p/>
          </p:txBody>
        </p:sp>
        <p:sp>
          <p:nvSpPr>
            <p:cNvPr id="5742" name="object 5742" descr=""/>
            <p:cNvSpPr/>
            <p:nvPr/>
          </p:nvSpPr>
          <p:spPr>
            <a:xfrm>
              <a:off x="2038669" y="8921555"/>
              <a:ext cx="635" cy="0"/>
            </a:xfrm>
            <a:custGeom>
              <a:avLst/>
              <a:gdLst/>
              <a:ahLst/>
              <a:cxnLst/>
              <a:rect l="l" t="t" r="r" b="b"/>
              <a:pathLst>
                <a:path w="635" h="0">
                  <a:moveTo>
                    <a:pt x="0" y="0"/>
                  </a:moveTo>
                  <a:lnTo>
                    <a:pt x="584" y="0"/>
                  </a:lnTo>
                </a:path>
              </a:pathLst>
            </a:custGeom>
            <a:ln w="3175">
              <a:solidFill>
                <a:srgbClr val="565658"/>
              </a:solidFill>
            </a:ln>
          </p:spPr>
          <p:txBody>
            <a:bodyPr wrap="square" lIns="0" tIns="0" rIns="0" bIns="0" rtlCol="0"/>
            <a:lstStyle/>
            <a:p/>
          </p:txBody>
        </p:sp>
        <p:sp>
          <p:nvSpPr>
            <p:cNvPr id="5743" name="object 5743" descr=""/>
            <p:cNvSpPr/>
            <p:nvPr/>
          </p:nvSpPr>
          <p:spPr>
            <a:xfrm>
              <a:off x="2039250" y="8922280"/>
              <a:ext cx="1270" cy="1905"/>
            </a:xfrm>
            <a:custGeom>
              <a:avLst/>
              <a:gdLst/>
              <a:ahLst/>
              <a:cxnLst/>
              <a:rect l="l" t="t" r="r" b="b"/>
              <a:pathLst>
                <a:path w="1269" h="1904">
                  <a:moveTo>
                    <a:pt x="101" y="0"/>
                  </a:moveTo>
                  <a:lnTo>
                    <a:pt x="0" y="457"/>
                  </a:lnTo>
                  <a:lnTo>
                    <a:pt x="101" y="914"/>
                  </a:lnTo>
                  <a:lnTo>
                    <a:pt x="368" y="1295"/>
                  </a:lnTo>
                  <a:lnTo>
                    <a:pt x="749" y="1562"/>
                  </a:lnTo>
                  <a:lnTo>
                    <a:pt x="889" y="1600"/>
                  </a:lnTo>
                  <a:lnTo>
                    <a:pt x="1206" y="1651"/>
                  </a:lnTo>
                </a:path>
              </a:pathLst>
            </a:custGeom>
            <a:ln w="3175">
              <a:solidFill>
                <a:srgbClr val="565658"/>
              </a:solidFill>
            </a:ln>
          </p:spPr>
          <p:txBody>
            <a:bodyPr wrap="square" lIns="0" tIns="0" rIns="0" bIns="0" rtlCol="0"/>
            <a:lstStyle/>
            <a:p/>
          </p:txBody>
        </p:sp>
        <p:sp>
          <p:nvSpPr>
            <p:cNvPr id="5744" name="object 5744" descr=""/>
            <p:cNvSpPr/>
            <p:nvPr/>
          </p:nvSpPr>
          <p:spPr>
            <a:xfrm>
              <a:off x="2040442" y="8876155"/>
              <a:ext cx="1270" cy="1905"/>
            </a:xfrm>
            <a:custGeom>
              <a:avLst/>
              <a:gdLst/>
              <a:ahLst/>
              <a:cxnLst/>
              <a:rect l="l" t="t" r="r" b="b"/>
              <a:pathLst>
                <a:path w="1269" h="1904">
                  <a:moveTo>
                    <a:pt x="1104" y="1651"/>
                  </a:moveTo>
                  <a:lnTo>
                    <a:pt x="1206" y="1193"/>
                  </a:lnTo>
                  <a:lnTo>
                    <a:pt x="1104" y="749"/>
                  </a:lnTo>
                  <a:lnTo>
                    <a:pt x="838" y="355"/>
                  </a:lnTo>
                  <a:lnTo>
                    <a:pt x="457" y="101"/>
                  </a:lnTo>
                  <a:lnTo>
                    <a:pt x="330" y="50"/>
                  </a:lnTo>
                  <a:lnTo>
                    <a:pt x="0" y="0"/>
                  </a:lnTo>
                </a:path>
              </a:pathLst>
            </a:custGeom>
            <a:ln w="3175">
              <a:solidFill>
                <a:srgbClr val="565658"/>
              </a:solidFill>
            </a:ln>
          </p:spPr>
          <p:txBody>
            <a:bodyPr wrap="square" lIns="0" tIns="0" rIns="0" bIns="0" rtlCol="0"/>
            <a:lstStyle/>
            <a:p/>
          </p:txBody>
        </p:sp>
        <p:sp>
          <p:nvSpPr>
            <p:cNvPr id="5745" name="object 5745" descr=""/>
            <p:cNvSpPr/>
            <p:nvPr/>
          </p:nvSpPr>
          <p:spPr>
            <a:xfrm>
              <a:off x="2038541" y="8911869"/>
              <a:ext cx="1270" cy="0"/>
            </a:xfrm>
            <a:custGeom>
              <a:avLst/>
              <a:gdLst/>
              <a:ahLst/>
              <a:cxnLst/>
              <a:rect l="l" t="t" r="r" b="b"/>
              <a:pathLst>
                <a:path w="1269" h="0">
                  <a:moveTo>
                    <a:pt x="711" y="0"/>
                  </a:moveTo>
                  <a:lnTo>
                    <a:pt x="0" y="0"/>
                  </a:lnTo>
                </a:path>
              </a:pathLst>
            </a:custGeom>
            <a:ln w="3175">
              <a:solidFill>
                <a:srgbClr val="565658"/>
              </a:solidFill>
            </a:ln>
          </p:spPr>
          <p:txBody>
            <a:bodyPr wrap="square" lIns="0" tIns="0" rIns="0" bIns="0" rtlCol="0"/>
            <a:lstStyle/>
            <a:p/>
          </p:txBody>
        </p:sp>
        <p:sp>
          <p:nvSpPr>
            <p:cNvPr id="5746" name="object 5746" descr=""/>
            <p:cNvSpPr/>
            <p:nvPr/>
          </p:nvSpPr>
          <p:spPr>
            <a:xfrm>
              <a:off x="2040444" y="8911454"/>
              <a:ext cx="0" cy="12700"/>
            </a:xfrm>
            <a:custGeom>
              <a:avLst/>
              <a:gdLst/>
              <a:ahLst/>
              <a:cxnLst/>
              <a:rect l="l" t="t" r="r" b="b"/>
              <a:pathLst>
                <a:path w="0" h="12700">
                  <a:moveTo>
                    <a:pt x="0" y="0"/>
                  </a:moveTo>
                  <a:lnTo>
                    <a:pt x="0" y="12471"/>
                  </a:lnTo>
                </a:path>
              </a:pathLst>
            </a:custGeom>
            <a:ln w="3175">
              <a:solidFill>
                <a:srgbClr val="565658"/>
              </a:solidFill>
            </a:ln>
          </p:spPr>
          <p:txBody>
            <a:bodyPr wrap="square" lIns="0" tIns="0" rIns="0" bIns="0" rtlCol="0"/>
            <a:lstStyle/>
            <a:p/>
          </p:txBody>
        </p:sp>
        <p:sp>
          <p:nvSpPr>
            <p:cNvPr id="5747" name="object 5747" descr=""/>
            <p:cNvSpPr/>
            <p:nvPr/>
          </p:nvSpPr>
          <p:spPr>
            <a:xfrm>
              <a:off x="2040444" y="8922736"/>
              <a:ext cx="1270" cy="1270"/>
            </a:xfrm>
            <a:custGeom>
              <a:avLst/>
              <a:gdLst/>
              <a:ahLst/>
              <a:cxnLst/>
              <a:rect l="l" t="t" r="r" b="b"/>
              <a:pathLst>
                <a:path w="1269" h="1270">
                  <a:moveTo>
                    <a:pt x="0" y="1193"/>
                  </a:moveTo>
                  <a:lnTo>
                    <a:pt x="1079" y="495"/>
                  </a:lnTo>
                  <a:lnTo>
                    <a:pt x="1206" y="0"/>
                  </a:lnTo>
                </a:path>
              </a:pathLst>
            </a:custGeom>
            <a:ln w="3175">
              <a:solidFill>
                <a:srgbClr val="565658"/>
              </a:solidFill>
            </a:ln>
          </p:spPr>
          <p:txBody>
            <a:bodyPr wrap="square" lIns="0" tIns="0" rIns="0" bIns="0" rtlCol="0"/>
            <a:lstStyle/>
            <a:p/>
          </p:txBody>
        </p:sp>
        <p:sp>
          <p:nvSpPr>
            <p:cNvPr id="5748" name="object 5748" descr=""/>
            <p:cNvSpPr/>
            <p:nvPr/>
          </p:nvSpPr>
          <p:spPr>
            <a:xfrm>
              <a:off x="2039250" y="8911454"/>
              <a:ext cx="1270" cy="0"/>
            </a:xfrm>
            <a:custGeom>
              <a:avLst/>
              <a:gdLst/>
              <a:ahLst/>
              <a:cxnLst/>
              <a:rect l="l" t="t" r="r" b="b"/>
              <a:pathLst>
                <a:path w="1269" h="0">
                  <a:moveTo>
                    <a:pt x="1193" y="0"/>
                  </a:moveTo>
                  <a:lnTo>
                    <a:pt x="1193" y="0"/>
                  </a:lnTo>
                  <a:lnTo>
                    <a:pt x="0" y="0"/>
                  </a:lnTo>
                </a:path>
              </a:pathLst>
            </a:custGeom>
            <a:ln w="3175">
              <a:solidFill>
                <a:srgbClr val="565658"/>
              </a:solidFill>
            </a:ln>
          </p:spPr>
          <p:txBody>
            <a:bodyPr wrap="square" lIns="0" tIns="0" rIns="0" bIns="0" rtlCol="0"/>
            <a:lstStyle/>
            <a:p/>
          </p:txBody>
        </p:sp>
        <p:sp>
          <p:nvSpPr>
            <p:cNvPr id="5749" name="object 5749" descr=""/>
            <p:cNvSpPr/>
            <p:nvPr/>
          </p:nvSpPr>
          <p:spPr>
            <a:xfrm>
              <a:off x="2040442" y="8911454"/>
              <a:ext cx="1270" cy="0"/>
            </a:xfrm>
            <a:custGeom>
              <a:avLst/>
              <a:gdLst/>
              <a:ahLst/>
              <a:cxnLst/>
              <a:rect l="l" t="t" r="r" b="b"/>
              <a:pathLst>
                <a:path w="1269" h="0">
                  <a:moveTo>
                    <a:pt x="1079" y="0"/>
                  </a:moveTo>
                  <a:lnTo>
                    <a:pt x="1117" y="0"/>
                  </a:lnTo>
                  <a:lnTo>
                    <a:pt x="330" y="0"/>
                  </a:lnTo>
                  <a:lnTo>
                    <a:pt x="0" y="0"/>
                  </a:lnTo>
                </a:path>
              </a:pathLst>
            </a:custGeom>
            <a:ln w="3175">
              <a:solidFill>
                <a:srgbClr val="565658"/>
              </a:solidFill>
            </a:ln>
          </p:spPr>
          <p:txBody>
            <a:bodyPr wrap="square" lIns="0" tIns="0" rIns="0" bIns="0" rtlCol="0"/>
            <a:lstStyle/>
            <a:p/>
          </p:txBody>
        </p:sp>
        <p:sp>
          <p:nvSpPr>
            <p:cNvPr id="5750" name="object 5750" descr=""/>
            <p:cNvSpPr/>
            <p:nvPr/>
          </p:nvSpPr>
          <p:spPr>
            <a:xfrm>
              <a:off x="2395045" y="8502774"/>
              <a:ext cx="1270" cy="1270"/>
            </a:xfrm>
            <a:custGeom>
              <a:avLst/>
              <a:gdLst/>
              <a:ahLst/>
              <a:cxnLst/>
              <a:rect l="l" t="t" r="r" b="b"/>
              <a:pathLst>
                <a:path w="1269" h="1270">
                  <a:moveTo>
                    <a:pt x="762" y="977"/>
                  </a:moveTo>
                  <a:lnTo>
                    <a:pt x="596" y="723"/>
                  </a:lnTo>
                  <a:lnTo>
                    <a:pt x="406" y="406"/>
                  </a:lnTo>
                  <a:lnTo>
                    <a:pt x="241" y="165"/>
                  </a:lnTo>
                  <a:lnTo>
                    <a:pt x="139" y="0"/>
                  </a:lnTo>
                  <a:lnTo>
                    <a:pt x="177" y="139"/>
                  </a:lnTo>
                  <a:lnTo>
                    <a:pt x="190" y="342"/>
                  </a:lnTo>
                  <a:lnTo>
                    <a:pt x="139" y="533"/>
                  </a:lnTo>
                  <a:lnTo>
                    <a:pt x="0" y="711"/>
                  </a:lnTo>
                </a:path>
              </a:pathLst>
            </a:custGeom>
            <a:ln w="3175">
              <a:solidFill>
                <a:srgbClr val="565658"/>
              </a:solidFill>
            </a:ln>
          </p:spPr>
          <p:txBody>
            <a:bodyPr wrap="square" lIns="0" tIns="0" rIns="0" bIns="0" rtlCol="0"/>
            <a:lstStyle/>
            <a:p/>
          </p:txBody>
        </p:sp>
        <p:sp>
          <p:nvSpPr>
            <p:cNvPr id="5751" name="object 5751" descr=""/>
            <p:cNvSpPr/>
            <p:nvPr/>
          </p:nvSpPr>
          <p:spPr>
            <a:xfrm>
              <a:off x="2257701" y="8477987"/>
              <a:ext cx="1270" cy="1270"/>
            </a:xfrm>
            <a:custGeom>
              <a:avLst/>
              <a:gdLst/>
              <a:ahLst/>
              <a:cxnLst/>
              <a:rect l="l" t="t" r="r" b="b"/>
              <a:pathLst>
                <a:path w="1269" h="1270">
                  <a:moveTo>
                    <a:pt x="800" y="723"/>
                  </a:moveTo>
                  <a:lnTo>
                    <a:pt x="749" y="520"/>
                  </a:lnTo>
                  <a:lnTo>
                    <a:pt x="749" y="330"/>
                  </a:lnTo>
                  <a:lnTo>
                    <a:pt x="850" y="127"/>
                  </a:lnTo>
                  <a:lnTo>
                    <a:pt x="977" y="0"/>
                  </a:lnTo>
                  <a:lnTo>
                    <a:pt x="596" y="254"/>
                  </a:lnTo>
                  <a:lnTo>
                    <a:pt x="330" y="482"/>
                  </a:lnTo>
                  <a:lnTo>
                    <a:pt x="0" y="723"/>
                  </a:lnTo>
                </a:path>
              </a:pathLst>
            </a:custGeom>
            <a:ln w="3175">
              <a:solidFill>
                <a:srgbClr val="565658"/>
              </a:solidFill>
            </a:ln>
          </p:spPr>
          <p:txBody>
            <a:bodyPr wrap="square" lIns="0" tIns="0" rIns="0" bIns="0" rtlCol="0"/>
            <a:lstStyle/>
            <a:p/>
          </p:txBody>
        </p:sp>
        <p:sp>
          <p:nvSpPr>
            <p:cNvPr id="5752" name="object 5752" descr=""/>
            <p:cNvSpPr/>
            <p:nvPr/>
          </p:nvSpPr>
          <p:spPr>
            <a:xfrm>
              <a:off x="2218367" y="8555578"/>
              <a:ext cx="635" cy="1270"/>
            </a:xfrm>
            <a:custGeom>
              <a:avLst/>
              <a:gdLst/>
              <a:ahLst/>
              <a:cxnLst/>
              <a:rect l="l" t="t" r="r" b="b"/>
              <a:pathLst>
                <a:path w="635" h="1270">
                  <a:moveTo>
                    <a:pt x="546" y="622"/>
                  </a:moveTo>
                  <a:lnTo>
                    <a:pt x="381" y="520"/>
                  </a:lnTo>
                  <a:lnTo>
                    <a:pt x="279" y="368"/>
                  </a:lnTo>
                  <a:lnTo>
                    <a:pt x="241" y="177"/>
                  </a:lnTo>
                  <a:lnTo>
                    <a:pt x="241" y="0"/>
                  </a:lnTo>
                  <a:lnTo>
                    <a:pt x="152" y="393"/>
                  </a:lnTo>
                  <a:lnTo>
                    <a:pt x="63" y="876"/>
                  </a:lnTo>
                  <a:lnTo>
                    <a:pt x="0" y="1193"/>
                  </a:lnTo>
                </a:path>
              </a:pathLst>
            </a:custGeom>
            <a:ln w="3175">
              <a:solidFill>
                <a:srgbClr val="565658"/>
              </a:solidFill>
            </a:ln>
          </p:spPr>
          <p:txBody>
            <a:bodyPr wrap="square" lIns="0" tIns="0" rIns="0" bIns="0" rtlCol="0"/>
            <a:lstStyle/>
            <a:p/>
          </p:txBody>
        </p:sp>
        <p:sp>
          <p:nvSpPr>
            <p:cNvPr id="5753" name="object 5753" descr=""/>
            <p:cNvSpPr/>
            <p:nvPr/>
          </p:nvSpPr>
          <p:spPr>
            <a:xfrm>
              <a:off x="2881204" y="8014877"/>
              <a:ext cx="635" cy="635"/>
            </a:xfrm>
            <a:custGeom>
              <a:avLst/>
              <a:gdLst/>
              <a:ahLst/>
              <a:cxnLst/>
              <a:rect l="l" t="t" r="r" b="b"/>
              <a:pathLst>
                <a:path w="635" h="634">
                  <a:moveTo>
                    <a:pt x="304" y="203"/>
                  </a:moveTo>
                  <a:lnTo>
                    <a:pt x="0" y="0"/>
                  </a:lnTo>
                </a:path>
              </a:pathLst>
            </a:custGeom>
            <a:ln w="3175">
              <a:solidFill>
                <a:srgbClr val="565658"/>
              </a:solidFill>
            </a:ln>
          </p:spPr>
          <p:txBody>
            <a:bodyPr wrap="square" lIns="0" tIns="0" rIns="0" bIns="0" rtlCol="0"/>
            <a:lstStyle/>
            <a:p/>
          </p:txBody>
        </p:sp>
        <p:sp>
          <p:nvSpPr>
            <p:cNvPr id="5754" name="object 5754" descr=""/>
            <p:cNvSpPr/>
            <p:nvPr/>
          </p:nvSpPr>
          <p:spPr>
            <a:xfrm>
              <a:off x="2886246" y="7978673"/>
              <a:ext cx="635" cy="1905"/>
            </a:xfrm>
            <a:custGeom>
              <a:avLst/>
              <a:gdLst/>
              <a:ahLst/>
              <a:cxnLst/>
              <a:rect l="l" t="t" r="r" b="b"/>
              <a:pathLst>
                <a:path w="635" h="1904">
                  <a:moveTo>
                    <a:pt x="0" y="0"/>
                  </a:moveTo>
                  <a:lnTo>
                    <a:pt x="139" y="711"/>
                  </a:lnTo>
                  <a:lnTo>
                    <a:pt x="254" y="1409"/>
                  </a:lnTo>
                </a:path>
              </a:pathLst>
            </a:custGeom>
            <a:ln w="3175">
              <a:solidFill>
                <a:srgbClr val="565658"/>
              </a:solidFill>
            </a:ln>
          </p:spPr>
          <p:txBody>
            <a:bodyPr wrap="square" lIns="0" tIns="0" rIns="0" bIns="0" rtlCol="0"/>
            <a:lstStyle/>
            <a:p/>
          </p:txBody>
        </p:sp>
        <p:sp>
          <p:nvSpPr>
            <p:cNvPr id="5755" name="object 5755" descr=""/>
            <p:cNvSpPr/>
            <p:nvPr/>
          </p:nvSpPr>
          <p:spPr>
            <a:xfrm>
              <a:off x="2881198" y="7964827"/>
              <a:ext cx="635" cy="635"/>
            </a:xfrm>
            <a:custGeom>
              <a:avLst/>
              <a:gdLst/>
              <a:ahLst/>
              <a:cxnLst/>
              <a:rect l="l" t="t" r="r" b="b"/>
              <a:pathLst>
                <a:path w="635" h="634">
                  <a:moveTo>
                    <a:pt x="0" y="190"/>
                  </a:moveTo>
                  <a:lnTo>
                    <a:pt x="241" y="63"/>
                  </a:lnTo>
                </a:path>
              </a:pathLst>
            </a:custGeom>
            <a:ln w="3175">
              <a:solidFill>
                <a:srgbClr val="565658"/>
              </a:solidFill>
            </a:ln>
          </p:spPr>
          <p:txBody>
            <a:bodyPr wrap="square" lIns="0" tIns="0" rIns="0" bIns="0" rtlCol="0"/>
            <a:lstStyle/>
            <a:p/>
          </p:txBody>
        </p:sp>
        <p:sp>
          <p:nvSpPr>
            <p:cNvPr id="5756" name="object 5756" descr=""/>
            <p:cNvSpPr/>
            <p:nvPr/>
          </p:nvSpPr>
          <p:spPr>
            <a:xfrm>
              <a:off x="2885923" y="7980097"/>
              <a:ext cx="635" cy="635"/>
            </a:xfrm>
            <a:custGeom>
              <a:avLst/>
              <a:gdLst/>
              <a:ahLst/>
              <a:cxnLst/>
              <a:rect l="l" t="t" r="r" b="b"/>
              <a:pathLst>
                <a:path w="635" h="634">
                  <a:moveTo>
                    <a:pt x="0" y="101"/>
                  </a:moveTo>
                  <a:lnTo>
                    <a:pt x="190" y="63"/>
                  </a:lnTo>
                  <a:lnTo>
                    <a:pt x="342" y="38"/>
                  </a:lnTo>
                  <a:lnTo>
                    <a:pt x="571" y="0"/>
                  </a:lnTo>
                </a:path>
              </a:pathLst>
            </a:custGeom>
            <a:ln w="3175">
              <a:solidFill>
                <a:srgbClr val="565658"/>
              </a:solidFill>
            </a:ln>
          </p:spPr>
          <p:txBody>
            <a:bodyPr wrap="square" lIns="0" tIns="0" rIns="0" bIns="0" rtlCol="0"/>
            <a:lstStyle/>
            <a:p/>
          </p:txBody>
        </p:sp>
        <p:sp>
          <p:nvSpPr>
            <p:cNvPr id="5757" name="object 5757" descr=""/>
            <p:cNvSpPr/>
            <p:nvPr/>
          </p:nvSpPr>
          <p:spPr>
            <a:xfrm>
              <a:off x="2881348" y="8014783"/>
              <a:ext cx="635" cy="635"/>
            </a:xfrm>
            <a:custGeom>
              <a:avLst/>
              <a:gdLst/>
              <a:ahLst/>
              <a:cxnLst/>
              <a:rect l="l" t="t" r="r" b="b"/>
              <a:pathLst>
                <a:path w="635" h="634">
                  <a:moveTo>
                    <a:pt x="0" y="0"/>
                  </a:moveTo>
                  <a:lnTo>
                    <a:pt x="114" y="228"/>
                  </a:lnTo>
                </a:path>
              </a:pathLst>
            </a:custGeom>
            <a:ln w="3175">
              <a:solidFill>
                <a:srgbClr val="565658"/>
              </a:solidFill>
            </a:ln>
          </p:spPr>
          <p:txBody>
            <a:bodyPr wrap="square" lIns="0" tIns="0" rIns="0" bIns="0" rtlCol="0"/>
            <a:lstStyle/>
            <a:p/>
          </p:txBody>
        </p:sp>
        <p:sp>
          <p:nvSpPr>
            <p:cNvPr id="5758" name="object 5758" descr=""/>
            <p:cNvSpPr/>
            <p:nvPr/>
          </p:nvSpPr>
          <p:spPr>
            <a:xfrm>
              <a:off x="2892732" y="7942515"/>
              <a:ext cx="0" cy="36195"/>
            </a:xfrm>
            <a:custGeom>
              <a:avLst/>
              <a:gdLst/>
              <a:ahLst/>
              <a:cxnLst/>
              <a:rect l="l" t="t" r="r" b="b"/>
              <a:pathLst>
                <a:path w="0" h="36195">
                  <a:moveTo>
                    <a:pt x="0" y="0"/>
                  </a:moveTo>
                  <a:lnTo>
                    <a:pt x="0" y="36156"/>
                  </a:lnTo>
                </a:path>
              </a:pathLst>
            </a:custGeom>
            <a:ln w="3175">
              <a:solidFill>
                <a:srgbClr val="565658"/>
              </a:solidFill>
            </a:ln>
          </p:spPr>
          <p:txBody>
            <a:bodyPr wrap="square" lIns="0" tIns="0" rIns="0" bIns="0" rtlCol="0"/>
            <a:lstStyle/>
            <a:p/>
          </p:txBody>
        </p:sp>
        <p:sp>
          <p:nvSpPr>
            <p:cNvPr id="5759" name="object 5759" descr=""/>
            <p:cNvSpPr/>
            <p:nvPr/>
          </p:nvSpPr>
          <p:spPr>
            <a:xfrm>
              <a:off x="2885669" y="7978954"/>
              <a:ext cx="635" cy="1270"/>
            </a:xfrm>
            <a:custGeom>
              <a:avLst/>
              <a:gdLst/>
              <a:ahLst/>
              <a:cxnLst/>
              <a:rect l="l" t="t" r="r" b="b"/>
              <a:pathLst>
                <a:path w="635" h="1270">
                  <a:moveTo>
                    <a:pt x="254" y="1244"/>
                  </a:moveTo>
                  <a:lnTo>
                    <a:pt x="114" y="609"/>
                  </a:lnTo>
                  <a:lnTo>
                    <a:pt x="0" y="0"/>
                  </a:lnTo>
                </a:path>
              </a:pathLst>
            </a:custGeom>
            <a:ln w="3175">
              <a:solidFill>
                <a:srgbClr val="565658"/>
              </a:solidFill>
            </a:ln>
          </p:spPr>
          <p:txBody>
            <a:bodyPr wrap="square" lIns="0" tIns="0" rIns="0" bIns="0" rtlCol="0"/>
            <a:lstStyle/>
            <a:p/>
          </p:txBody>
        </p:sp>
        <p:sp>
          <p:nvSpPr>
            <p:cNvPr id="5760" name="object 5760" descr=""/>
            <p:cNvSpPr/>
            <p:nvPr/>
          </p:nvSpPr>
          <p:spPr>
            <a:xfrm>
              <a:off x="2881509" y="8001233"/>
              <a:ext cx="5080" cy="13970"/>
            </a:xfrm>
            <a:custGeom>
              <a:avLst/>
              <a:gdLst/>
              <a:ahLst/>
              <a:cxnLst/>
              <a:rect l="l" t="t" r="r" b="b"/>
              <a:pathLst>
                <a:path w="5080" h="13970">
                  <a:moveTo>
                    <a:pt x="4737" y="0"/>
                  </a:moveTo>
                  <a:lnTo>
                    <a:pt x="3301" y="5600"/>
                  </a:lnTo>
                  <a:lnTo>
                    <a:pt x="1346" y="10934"/>
                  </a:lnTo>
                  <a:lnTo>
                    <a:pt x="419" y="12966"/>
                  </a:lnTo>
                  <a:lnTo>
                    <a:pt x="76" y="13703"/>
                  </a:lnTo>
                  <a:lnTo>
                    <a:pt x="0" y="13855"/>
                  </a:lnTo>
                </a:path>
              </a:pathLst>
            </a:custGeom>
            <a:ln w="3175">
              <a:solidFill>
                <a:srgbClr val="565658"/>
              </a:solidFill>
            </a:ln>
          </p:spPr>
          <p:txBody>
            <a:bodyPr wrap="square" lIns="0" tIns="0" rIns="0" bIns="0" rtlCol="0"/>
            <a:lstStyle/>
            <a:p/>
          </p:txBody>
        </p:sp>
        <p:sp>
          <p:nvSpPr>
            <p:cNvPr id="5761" name="object 5761" descr=""/>
            <p:cNvSpPr/>
            <p:nvPr/>
          </p:nvSpPr>
          <p:spPr>
            <a:xfrm>
              <a:off x="2885676" y="7978679"/>
              <a:ext cx="635" cy="635"/>
            </a:xfrm>
            <a:custGeom>
              <a:avLst/>
              <a:gdLst/>
              <a:ahLst/>
              <a:cxnLst/>
              <a:rect l="l" t="t" r="r" b="b"/>
              <a:pathLst>
                <a:path w="635" h="634">
                  <a:moveTo>
                    <a:pt x="0" y="266"/>
                  </a:moveTo>
                  <a:lnTo>
                    <a:pt x="165" y="126"/>
                  </a:lnTo>
                  <a:lnTo>
                    <a:pt x="330" y="50"/>
                  </a:lnTo>
                  <a:lnTo>
                    <a:pt x="571" y="0"/>
                  </a:lnTo>
                </a:path>
              </a:pathLst>
            </a:custGeom>
            <a:ln w="3175">
              <a:solidFill>
                <a:srgbClr val="565658"/>
              </a:solidFill>
            </a:ln>
          </p:spPr>
          <p:txBody>
            <a:bodyPr wrap="square" lIns="0" tIns="0" rIns="0" bIns="0" rtlCol="0"/>
            <a:lstStyle/>
            <a:p/>
          </p:txBody>
        </p:sp>
        <p:sp>
          <p:nvSpPr>
            <p:cNvPr id="5762" name="object 5762" descr=""/>
            <p:cNvSpPr/>
            <p:nvPr/>
          </p:nvSpPr>
          <p:spPr>
            <a:xfrm>
              <a:off x="2886240" y="7999826"/>
              <a:ext cx="635" cy="1905"/>
            </a:xfrm>
            <a:custGeom>
              <a:avLst/>
              <a:gdLst/>
              <a:ahLst/>
              <a:cxnLst/>
              <a:rect l="l" t="t" r="r" b="b"/>
              <a:pathLst>
                <a:path w="635" h="1904">
                  <a:moveTo>
                    <a:pt x="254" y="0"/>
                  </a:moveTo>
                  <a:lnTo>
                    <a:pt x="127" y="711"/>
                  </a:lnTo>
                  <a:lnTo>
                    <a:pt x="0" y="1409"/>
                  </a:lnTo>
                </a:path>
              </a:pathLst>
            </a:custGeom>
            <a:ln w="3175">
              <a:solidFill>
                <a:srgbClr val="565658"/>
              </a:solidFill>
            </a:ln>
          </p:spPr>
          <p:txBody>
            <a:bodyPr wrap="square" lIns="0" tIns="0" rIns="0" bIns="0" rtlCol="0"/>
            <a:lstStyle/>
            <a:p/>
          </p:txBody>
        </p:sp>
        <p:sp>
          <p:nvSpPr>
            <p:cNvPr id="5763" name="object 5763" descr=""/>
            <p:cNvSpPr/>
            <p:nvPr/>
          </p:nvSpPr>
          <p:spPr>
            <a:xfrm>
              <a:off x="2881707" y="8000970"/>
              <a:ext cx="4445" cy="12065"/>
            </a:xfrm>
            <a:custGeom>
              <a:avLst/>
              <a:gdLst/>
              <a:ahLst/>
              <a:cxnLst/>
              <a:rect l="l" t="t" r="r" b="b"/>
              <a:pathLst>
                <a:path w="4444" h="12065">
                  <a:moveTo>
                    <a:pt x="0" y="12014"/>
                  </a:moveTo>
                  <a:lnTo>
                    <a:pt x="609" y="10680"/>
                  </a:lnTo>
                  <a:lnTo>
                    <a:pt x="2552" y="5473"/>
                  </a:lnTo>
                  <a:lnTo>
                    <a:pt x="3771" y="927"/>
                  </a:lnTo>
                  <a:lnTo>
                    <a:pt x="3975" y="0"/>
                  </a:lnTo>
                </a:path>
              </a:pathLst>
            </a:custGeom>
            <a:ln w="3175">
              <a:solidFill>
                <a:srgbClr val="565658"/>
              </a:solidFill>
            </a:ln>
          </p:spPr>
          <p:txBody>
            <a:bodyPr wrap="square" lIns="0" tIns="0" rIns="0" bIns="0" rtlCol="0"/>
            <a:lstStyle/>
            <a:p/>
          </p:txBody>
        </p:sp>
        <p:sp>
          <p:nvSpPr>
            <p:cNvPr id="5764" name="object 5764" descr=""/>
            <p:cNvSpPr/>
            <p:nvPr/>
          </p:nvSpPr>
          <p:spPr>
            <a:xfrm>
              <a:off x="2881331" y="7964833"/>
              <a:ext cx="635" cy="635"/>
            </a:xfrm>
            <a:custGeom>
              <a:avLst/>
              <a:gdLst/>
              <a:ahLst/>
              <a:cxnLst/>
              <a:rect l="l" t="t" r="r" b="b"/>
              <a:pathLst>
                <a:path w="635" h="634">
                  <a:moveTo>
                    <a:pt x="177" y="0"/>
                  </a:moveTo>
                  <a:lnTo>
                    <a:pt x="0" y="304"/>
                  </a:lnTo>
                </a:path>
              </a:pathLst>
            </a:custGeom>
            <a:ln w="3175">
              <a:solidFill>
                <a:srgbClr val="565658"/>
              </a:solidFill>
            </a:ln>
          </p:spPr>
          <p:txBody>
            <a:bodyPr wrap="square" lIns="0" tIns="0" rIns="0" bIns="0" rtlCol="0"/>
            <a:lstStyle/>
            <a:p/>
          </p:txBody>
        </p:sp>
        <p:sp>
          <p:nvSpPr>
            <p:cNvPr id="5765" name="object 5765" descr=""/>
            <p:cNvSpPr/>
            <p:nvPr/>
          </p:nvSpPr>
          <p:spPr>
            <a:xfrm>
              <a:off x="2885923" y="7980188"/>
              <a:ext cx="1270" cy="19685"/>
            </a:xfrm>
            <a:custGeom>
              <a:avLst/>
              <a:gdLst/>
              <a:ahLst/>
              <a:cxnLst/>
              <a:rect l="l" t="t" r="r" b="b"/>
              <a:pathLst>
                <a:path w="1269" h="19684">
                  <a:moveTo>
                    <a:pt x="0" y="19532"/>
                  </a:moveTo>
                  <a:lnTo>
                    <a:pt x="190" y="19557"/>
                  </a:lnTo>
                  <a:lnTo>
                    <a:pt x="342" y="19596"/>
                  </a:lnTo>
                  <a:lnTo>
                    <a:pt x="571" y="19634"/>
                  </a:lnTo>
                </a:path>
                <a:path w="1269" h="19684">
                  <a:moveTo>
                    <a:pt x="0" y="19532"/>
                  </a:moveTo>
                  <a:lnTo>
                    <a:pt x="863" y="9766"/>
                  </a:lnTo>
                  <a:lnTo>
                    <a:pt x="0" y="0"/>
                  </a:lnTo>
                </a:path>
              </a:pathLst>
            </a:custGeom>
            <a:ln w="3175">
              <a:solidFill>
                <a:srgbClr val="565658"/>
              </a:solidFill>
            </a:ln>
          </p:spPr>
          <p:txBody>
            <a:bodyPr wrap="square" lIns="0" tIns="0" rIns="0" bIns="0" rtlCol="0"/>
            <a:lstStyle/>
            <a:p/>
          </p:txBody>
        </p:sp>
        <p:sp>
          <p:nvSpPr>
            <p:cNvPr id="5766" name="object 5766" descr=""/>
            <p:cNvSpPr/>
            <p:nvPr/>
          </p:nvSpPr>
          <p:spPr>
            <a:xfrm>
              <a:off x="2885676" y="7999728"/>
              <a:ext cx="635" cy="1270"/>
            </a:xfrm>
            <a:custGeom>
              <a:avLst/>
              <a:gdLst/>
              <a:ahLst/>
              <a:cxnLst/>
              <a:rect l="l" t="t" r="r" b="b"/>
              <a:pathLst>
                <a:path w="635" h="1270">
                  <a:moveTo>
                    <a:pt x="0" y="1244"/>
                  </a:moveTo>
                  <a:lnTo>
                    <a:pt x="127" y="622"/>
                  </a:lnTo>
                  <a:lnTo>
                    <a:pt x="254" y="0"/>
                  </a:lnTo>
                </a:path>
              </a:pathLst>
            </a:custGeom>
            <a:ln w="3175">
              <a:solidFill>
                <a:srgbClr val="565658"/>
              </a:solidFill>
            </a:ln>
          </p:spPr>
          <p:txBody>
            <a:bodyPr wrap="square" lIns="0" tIns="0" rIns="0" bIns="0" rtlCol="0"/>
            <a:lstStyle/>
            <a:p/>
          </p:txBody>
        </p:sp>
        <p:sp>
          <p:nvSpPr>
            <p:cNvPr id="5767" name="object 5767" descr=""/>
            <p:cNvSpPr/>
            <p:nvPr/>
          </p:nvSpPr>
          <p:spPr>
            <a:xfrm>
              <a:off x="2881415" y="8012832"/>
              <a:ext cx="635" cy="635"/>
            </a:xfrm>
            <a:custGeom>
              <a:avLst/>
              <a:gdLst/>
              <a:ahLst/>
              <a:cxnLst/>
              <a:rect l="l" t="t" r="r" b="b"/>
              <a:pathLst>
                <a:path w="635" h="634">
                  <a:moveTo>
                    <a:pt x="292" y="152"/>
                  </a:moveTo>
                  <a:lnTo>
                    <a:pt x="88" y="63"/>
                  </a:lnTo>
                </a:path>
              </a:pathLst>
            </a:custGeom>
            <a:ln w="3175">
              <a:solidFill>
                <a:srgbClr val="565658"/>
              </a:solidFill>
            </a:ln>
          </p:spPr>
          <p:txBody>
            <a:bodyPr wrap="square" lIns="0" tIns="0" rIns="0" bIns="0" rtlCol="0"/>
            <a:lstStyle/>
            <a:p/>
          </p:txBody>
        </p:sp>
        <p:sp>
          <p:nvSpPr>
            <p:cNvPr id="5768" name="object 5768" descr=""/>
            <p:cNvSpPr/>
            <p:nvPr/>
          </p:nvSpPr>
          <p:spPr>
            <a:xfrm>
              <a:off x="2881707" y="7966928"/>
              <a:ext cx="5715" cy="34925"/>
            </a:xfrm>
            <a:custGeom>
              <a:avLst/>
              <a:gdLst/>
              <a:ahLst/>
              <a:cxnLst/>
              <a:rect l="l" t="t" r="r" b="b"/>
              <a:pathLst>
                <a:path w="5714" h="34925">
                  <a:moveTo>
                    <a:pt x="0" y="0"/>
                  </a:moveTo>
                  <a:lnTo>
                    <a:pt x="3238" y="8940"/>
                  </a:lnTo>
                  <a:lnTo>
                    <a:pt x="4889" y="18288"/>
                  </a:lnTo>
                  <a:lnTo>
                    <a:pt x="5092" y="23025"/>
                  </a:lnTo>
                  <a:lnTo>
                    <a:pt x="4889" y="27787"/>
                  </a:lnTo>
                  <a:lnTo>
                    <a:pt x="3721" y="34378"/>
                  </a:lnTo>
                </a:path>
              </a:pathLst>
            </a:custGeom>
            <a:ln w="3175">
              <a:solidFill>
                <a:srgbClr val="565658"/>
              </a:solidFill>
            </a:ln>
          </p:spPr>
          <p:txBody>
            <a:bodyPr wrap="square" lIns="0" tIns="0" rIns="0" bIns="0" rtlCol="0"/>
            <a:lstStyle/>
            <a:p/>
          </p:txBody>
        </p:sp>
        <p:sp>
          <p:nvSpPr>
            <p:cNvPr id="5769" name="object 5769" descr=""/>
            <p:cNvSpPr/>
            <p:nvPr/>
          </p:nvSpPr>
          <p:spPr>
            <a:xfrm>
              <a:off x="2883338" y="8002623"/>
              <a:ext cx="1905" cy="6350"/>
            </a:xfrm>
            <a:custGeom>
              <a:avLst/>
              <a:gdLst/>
              <a:ahLst/>
              <a:cxnLst/>
              <a:rect l="l" t="t" r="r" b="b"/>
              <a:pathLst>
                <a:path w="1905" h="6350">
                  <a:moveTo>
                    <a:pt x="1866" y="0"/>
                  </a:moveTo>
                  <a:lnTo>
                    <a:pt x="1600" y="1447"/>
                  </a:lnTo>
                  <a:lnTo>
                    <a:pt x="0" y="5892"/>
                  </a:lnTo>
                </a:path>
              </a:pathLst>
            </a:custGeom>
            <a:ln w="3175">
              <a:solidFill>
                <a:srgbClr val="565658"/>
              </a:solidFill>
            </a:ln>
          </p:spPr>
          <p:txBody>
            <a:bodyPr wrap="square" lIns="0" tIns="0" rIns="0" bIns="0" rtlCol="0"/>
            <a:lstStyle/>
            <a:p/>
          </p:txBody>
        </p:sp>
        <p:sp>
          <p:nvSpPr>
            <p:cNvPr id="5770" name="object 5770" descr=""/>
            <p:cNvSpPr/>
            <p:nvPr/>
          </p:nvSpPr>
          <p:spPr>
            <a:xfrm>
              <a:off x="2885676" y="8000973"/>
              <a:ext cx="635" cy="635"/>
            </a:xfrm>
            <a:custGeom>
              <a:avLst/>
              <a:gdLst/>
              <a:ahLst/>
              <a:cxnLst/>
              <a:rect l="l" t="t" r="r" b="b"/>
              <a:pathLst>
                <a:path w="635" h="634">
                  <a:moveTo>
                    <a:pt x="0" y="0"/>
                  </a:moveTo>
                  <a:lnTo>
                    <a:pt x="165" y="139"/>
                  </a:lnTo>
                  <a:lnTo>
                    <a:pt x="330" y="215"/>
                  </a:lnTo>
                  <a:lnTo>
                    <a:pt x="571" y="253"/>
                  </a:lnTo>
                </a:path>
              </a:pathLst>
            </a:custGeom>
            <a:ln w="3175">
              <a:solidFill>
                <a:srgbClr val="565658"/>
              </a:solidFill>
            </a:ln>
          </p:spPr>
          <p:txBody>
            <a:bodyPr wrap="square" lIns="0" tIns="0" rIns="0" bIns="0" rtlCol="0"/>
            <a:lstStyle/>
            <a:p/>
          </p:txBody>
        </p:sp>
        <p:sp>
          <p:nvSpPr>
            <p:cNvPr id="5771" name="object 5771" descr=""/>
            <p:cNvSpPr/>
            <p:nvPr/>
          </p:nvSpPr>
          <p:spPr>
            <a:xfrm>
              <a:off x="2892732" y="7942154"/>
              <a:ext cx="0" cy="635"/>
            </a:xfrm>
            <a:custGeom>
              <a:avLst/>
              <a:gdLst/>
              <a:ahLst/>
              <a:cxnLst/>
              <a:rect l="l" t="t" r="r" b="b"/>
              <a:pathLst>
                <a:path w="0" h="634">
                  <a:moveTo>
                    <a:pt x="0" y="0"/>
                  </a:moveTo>
                  <a:lnTo>
                    <a:pt x="0" y="355"/>
                  </a:lnTo>
                </a:path>
              </a:pathLst>
            </a:custGeom>
            <a:ln w="3175">
              <a:solidFill>
                <a:srgbClr val="565658"/>
              </a:solidFill>
            </a:ln>
          </p:spPr>
          <p:txBody>
            <a:bodyPr wrap="square" lIns="0" tIns="0" rIns="0" bIns="0" rtlCol="0"/>
            <a:lstStyle/>
            <a:p/>
          </p:txBody>
        </p:sp>
        <p:sp>
          <p:nvSpPr>
            <p:cNvPr id="5772" name="object 5772" descr=""/>
            <p:cNvSpPr/>
            <p:nvPr/>
          </p:nvSpPr>
          <p:spPr>
            <a:xfrm>
              <a:off x="2881509" y="7964833"/>
              <a:ext cx="5080" cy="13970"/>
            </a:xfrm>
            <a:custGeom>
              <a:avLst/>
              <a:gdLst/>
              <a:ahLst/>
              <a:cxnLst/>
              <a:rect l="l" t="t" r="r" b="b"/>
              <a:pathLst>
                <a:path w="5080" h="13970">
                  <a:moveTo>
                    <a:pt x="0" y="0"/>
                  </a:moveTo>
                  <a:lnTo>
                    <a:pt x="63" y="152"/>
                  </a:lnTo>
                  <a:lnTo>
                    <a:pt x="1333" y="2921"/>
                  </a:lnTo>
                  <a:lnTo>
                    <a:pt x="3314" y="8255"/>
                  </a:lnTo>
                  <a:lnTo>
                    <a:pt x="4737" y="13855"/>
                  </a:lnTo>
                </a:path>
              </a:pathLst>
            </a:custGeom>
            <a:ln w="3175">
              <a:solidFill>
                <a:srgbClr val="565658"/>
              </a:solidFill>
            </a:ln>
          </p:spPr>
          <p:txBody>
            <a:bodyPr wrap="square" lIns="0" tIns="0" rIns="0" bIns="0" rtlCol="0"/>
            <a:lstStyle/>
            <a:p/>
          </p:txBody>
        </p:sp>
        <p:sp>
          <p:nvSpPr>
            <p:cNvPr id="5773" name="object 5773" descr=""/>
            <p:cNvSpPr/>
            <p:nvPr/>
          </p:nvSpPr>
          <p:spPr>
            <a:xfrm>
              <a:off x="2881701" y="7966932"/>
              <a:ext cx="4445" cy="12065"/>
            </a:xfrm>
            <a:custGeom>
              <a:avLst/>
              <a:gdLst/>
              <a:ahLst/>
              <a:cxnLst/>
              <a:rect l="l" t="t" r="r" b="b"/>
              <a:pathLst>
                <a:path w="4444" h="12065">
                  <a:moveTo>
                    <a:pt x="3975" y="12014"/>
                  </a:moveTo>
                  <a:lnTo>
                    <a:pt x="3759" y="11087"/>
                  </a:lnTo>
                  <a:lnTo>
                    <a:pt x="2565" y="6527"/>
                  </a:lnTo>
                  <a:lnTo>
                    <a:pt x="609" y="1346"/>
                  </a:lnTo>
                  <a:lnTo>
                    <a:pt x="0" y="0"/>
                  </a:lnTo>
                </a:path>
              </a:pathLst>
            </a:custGeom>
            <a:ln w="3175">
              <a:solidFill>
                <a:srgbClr val="565658"/>
              </a:solidFill>
            </a:ln>
          </p:spPr>
          <p:txBody>
            <a:bodyPr wrap="square" lIns="0" tIns="0" rIns="0" bIns="0" rtlCol="0"/>
            <a:lstStyle/>
            <a:p/>
          </p:txBody>
        </p:sp>
        <p:sp>
          <p:nvSpPr>
            <p:cNvPr id="5774" name="object 5774" descr=""/>
            <p:cNvSpPr/>
            <p:nvPr/>
          </p:nvSpPr>
          <p:spPr>
            <a:xfrm>
              <a:off x="2887999" y="8037758"/>
              <a:ext cx="635" cy="635"/>
            </a:xfrm>
            <a:custGeom>
              <a:avLst/>
              <a:gdLst/>
              <a:ahLst/>
              <a:cxnLst/>
              <a:rect l="l" t="t" r="r" b="b"/>
              <a:pathLst>
                <a:path w="635" h="634">
                  <a:moveTo>
                    <a:pt x="342" y="0"/>
                  </a:moveTo>
                  <a:lnTo>
                    <a:pt x="203" y="0"/>
                  </a:lnTo>
                  <a:lnTo>
                    <a:pt x="50" y="12"/>
                  </a:lnTo>
                </a:path>
              </a:pathLst>
            </a:custGeom>
            <a:ln w="3175">
              <a:solidFill>
                <a:srgbClr val="565658"/>
              </a:solidFill>
            </a:ln>
          </p:spPr>
          <p:txBody>
            <a:bodyPr wrap="square" lIns="0" tIns="0" rIns="0" bIns="0" rtlCol="0"/>
            <a:lstStyle/>
            <a:p/>
          </p:txBody>
        </p:sp>
        <p:sp>
          <p:nvSpPr>
            <p:cNvPr id="5775" name="object 5775" descr=""/>
            <p:cNvSpPr/>
            <p:nvPr/>
          </p:nvSpPr>
          <p:spPr>
            <a:xfrm>
              <a:off x="2879672" y="7942707"/>
              <a:ext cx="0" cy="22225"/>
            </a:xfrm>
            <a:custGeom>
              <a:avLst/>
              <a:gdLst/>
              <a:ahLst/>
              <a:cxnLst/>
              <a:rect l="l" t="t" r="r" b="b"/>
              <a:pathLst>
                <a:path w="0" h="22225">
                  <a:moveTo>
                    <a:pt x="0" y="0"/>
                  </a:moveTo>
                  <a:lnTo>
                    <a:pt x="0" y="22097"/>
                  </a:lnTo>
                </a:path>
              </a:pathLst>
            </a:custGeom>
            <a:ln w="3175">
              <a:solidFill>
                <a:srgbClr val="565658"/>
              </a:solidFill>
            </a:ln>
          </p:spPr>
          <p:txBody>
            <a:bodyPr wrap="square" lIns="0" tIns="0" rIns="0" bIns="0" rtlCol="0"/>
            <a:lstStyle/>
            <a:p/>
          </p:txBody>
        </p:sp>
        <p:sp>
          <p:nvSpPr>
            <p:cNvPr id="5776" name="object 5776" descr=""/>
            <p:cNvSpPr/>
            <p:nvPr/>
          </p:nvSpPr>
          <p:spPr>
            <a:xfrm>
              <a:off x="2888340" y="8037417"/>
              <a:ext cx="635" cy="635"/>
            </a:xfrm>
            <a:custGeom>
              <a:avLst/>
              <a:gdLst/>
              <a:ahLst/>
              <a:cxnLst/>
              <a:rect l="l" t="t" r="r" b="b"/>
              <a:pathLst>
                <a:path w="635" h="634">
                  <a:moveTo>
                    <a:pt x="609" y="0"/>
                  </a:moveTo>
                  <a:lnTo>
                    <a:pt x="419" y="25"/>
                  </a:lnTo>
                  <a:lnTo>
                    <a:pt x="292" y="101"/>
                  </a:lnTo>
                  <a:lnTo>
                    <a:pt x="139" y="241"/>
                  </a:lnTo>
                  <a:lnTo>
                    <a:pt x="0" y="342"/>
                  </a:lnTo>
                </a:path>
              </a:pathLst>
            </a:custGeom>
            <a:ln w="3175">
              <a:solidFill>
                <a:srgbClr val="565658"/>
              </a:solidFill>
            </a:ln>
          </p:spPr>
          <p:txBody>
            <a:bodyPr wrap="square" lIns="0" tIns="0" rIns="0" bIns="0" rtlCol="0"/>
            <a:lstStyle/>
            <a:p/>
          </p:txBody>
        </p:sp>
        <p:sp>
          <p:nvSpPr>
            <p:cNvPr id="5777" name="object 5777" descr=""/>
            <p:cNvSpPr/>
            <p:nvPr/>
          </p:nvSpPr>
          <p:spPr>
            <a:xfrm>
              <a:off x="2888341" y="8038310"/>
              <a:ext cx="0" cy="635"/>
            </a:xfrm>
            <a:custGeom>
              <a:avLst/>
              <a:gdLst/>
              <a:ahLst/>
              <a:cxnLst/>
              <a:rect l="l" t="t" r="r" b="b"/>
              <a:pathLst>
                <a:path w="0" h="634">
                  <a:moveTo>
                    <a:pt x="0" y="0"/>
                  </a:moveTo>
                  <a:lnTo>
                    <a:pt x="0" y="355"/>
                  </a:lnTo>
                </a:path>
              </a:pathLst>
            </a:custGeom>
            <a:ln w="3175">
              <a:solidFill>
                <a:srgbClr val="565658"/>
              </a:solidFill>
            </a:ln>
          </p:spPr>
          <p:txBody>
            <a:bodyPr wrap="square" lIns="0" tIns="0" rIns="0" bIns="0" rtlCol="0"/>
            <a:lstStyle/>
            <a:p/>
          </p:txBody>
        </p:sp>
        <p:sp>
          <p:nvSpPr>
            <p:cNvPr id="5778" name="object 5778" descr=""/>
            <p:cNvSpPr/>
            <p:nvPr/>
          </p:nvSpPr>
          <p:spPr>
            <a:xfrm>
              <a:off x="2878466" y="7950812"/>
              <a:ext cx="1270" cy="1270"/>
            </a:xfrm>
            <a:custGeom>
              <a:avLst/>
              <a:gdLst/>
              <a:ahLst/>
              <a:cxnLst/>
              <a:rect l="l" t="t" r="r" b="b"/>
              <a:pathLst>
                <a:path w="1269" h="1270">
                  <a:moveTo>
                    <a:pt x="1206" y="0"/>
                  </a:moveTo>
                  <a:lnTo>
                    <a:pt x="1104" y="406"/>
                  </a:lnTo>
                  <a:lnTo>
                    <a:pt x="863" y="749"/>
                  </a:lnTo>
                  <a:lnTo>
                    <a:pt x="469" y="1003"/>
                  </a:lnTo>
                  <a:lnTo>
                    <a:pt x="0" y="1092"/>
                  </a:lnTo>
                </a:path>
              </a:pathLst>
            </a:custGeom>
            <a:ln w="3175">
              <a:solidFill>
                <a:srgbClr val="565658"/>
              </a:solidFill>
            </a:ln>
          </p:spPr>
          <p:txBody>
            <a:bodyPr wrap="square" lIns="0" tIns="0" rIns="0" bIns="0" rtlCol="0"/>
            <a:lstStyle/>
            <a:p/>
          </p:txBody>
        </p:sp>
        <p:sp>
          <p:nvSpPr>
            <p:cNvPr id="5779" name="object 5779" descr=""/>
            <p:cNvSpPr/>
            <p:nvPr/>
          </p:nvSpPr>
          <p:spPr>
            <a:xfrm>
              <a:off x="2887999" y="8038310"/>
              <a:ext cx="635" cy="0"/>
            </a:xfrm>
            <a:custGeom>
              <a:avLst/>
              <a:gdLst/>
              <a:ahLst/>
              <a:cxnLst/>
              <a:rect l="l" t="t" r="r" b="b"/>
              <a:pathLst>
                <a:path w="635" h="0">
                  <a:moveTo>
                    <a:pt x="342" y="0"/>
                  </a:moveTo>
                  <a:lnTo>
                    <a:pt x="190" y="0"/>
                  </a:lnTo>
                  <a:lnTo>
                    <a:pt x="25" y="0"/>
                  </a:lnTo>
                </a:path>
              </a:pathLst>
            </a:custGeom>
            <a:ln w="3175">
              <a:solidFill>
                <a:srgbClr val="565658"/>
              </a:solidFill>
            </a:ln>
          </p:spPr>
          <p:txBody>
            <a:bodyPr wrap="square" lIns="0" tIns="0" rIns="0" bIns="0" rtlCol="0"/>
            <a:lstStyle/>
            <a:p/>
          </p:txBody>
        </p:sp>
        <p:sp>
          <p:nvSpPr>
            <p:cNvPr id="5780" name="object 5780" descr=""/>
            <p:cNvSpPr/>
            <p:nvPr/>
          </p:nvSpPr>
          <p:spPr>
            <a:xfrm>
              <a:off x="2877276" y="7951395"/>
              <a:ext cx="1270" cy="635"/>
            </a:xfrm>
            <a:custGeom>
              <a:avLst/>
              <a:gdLst/>
              <a:ahLst/>
              <a:cxnLst/>
              <a:rect l="l" t="t" r="r" b="b"/>
              <a:pathLst>
                <a:path w="1269" h="634">
                  <a:moveTo>
                    <a:pt x="1206" y="507"/>
                  </a:moveTo>
                  <a:lnTo>
                    <a:pt x="1130" y="330"/>
                  </a:lnTo>
                  <a:lnTo>
                    <a:pt x="901" y="165"/>
                  </a:lnTo>
                  <a:lnTo>
                    <a:pt x="546" y="76"/>
                  </a:lnTo>
                  <a:lnTo>
                    <a:pt x="165" y="25"/>
                  </a:lnTo>
                  <a:lnTo>
                    <a:pt x="0" y="0"/>
                  </a:lnTo>
                </a:path>
              </a:pathLst>
            </a:custGeom>
            <a:ln w="3175">
              <a:solidFill>
                <a:srgbClr val="565658"/>
              </a:solidFill>
            </a:ln>
          </p:spPr>
          <p:txBody>
            <a:bodyPr wrap="square" lIns="0" tIns="0" rIns="0" bIns="0" rtlCol="0"/>
            <a:lstStyle/>
            <a:p/>
          </p:txBody>
        </p:sp>
        <p:sp>
          <p:nvSpPr>
            <p:cNvPr id="5781" name="object 5781" descr=""/>
            <p:cNvSpPr/>
            <p:nvPr/>
          </p:nvSpPr>
          <p:spPr>
            <a:xfrm>
              <a:off x="2879672" y="7942453"/>
              <a:ext cx="635" cy="635"/>
            </a:xfrm>
            <a:custGeom>
              <a:avLst/>
              <a:gdLst/>
              <a:ahLst/>
              <a:cxnLst/>
              <a:rect l="l" t="t" r="r" b="b"/>
              <a:pathLst>
                <a:path w="635" h="634">
                  <a:moveTo>
                    <a:pt x="0" y="254"/>
                  </a:moveTo>
                  <a:lnTo>
                    <a:pt x="63" y="88"/>
                  </a:lnTo>
                  <a:lnTo>
                    <a:pt x="215" y="12"/>
                  </a:lnTo>
                </a:path>
              </a:pathLst>
            </a:custGeom>
            <a:ln w="3175">
              <a:solidFill>
                <a:srgbClr val="565658"/>
              </a:solidFill>
            </a:ln>
          </p:spPr>
          <p:txBody>
            <a:bodyPr wrap="square" lIns="0" tIns="0" rIns="0" bIns="0" rtlCol="0"/>
            <a:lstStyle/>
            <a:p/>
          </p:txBody>
        </p:sp>
        <p:sp>
          <p:nvSpPr>
            <p:cNvPr id="5782" name="object 5782" descr=""/>
            <p:cNvSpPr/>
            <p:nvPr/>
          </p:nvSpPr>
          <p:spPr>
            <a:xfrm>
              <a:off x="2877278" y="7950309"/>
              <a:ext cx="2540" cy="1270"/>
            </a:xfrm>
            <a:custGeom>
              <a:avLst/>
              <a:gdLst/>
              <a:ahLst/>
              <a:cxnLst/>
              <a:rect l="l" t="t" r="r" b="b"/>
              <a:pathLst>
                <a:path w="2539" h="1270">
                  <a:moveTo>
                    <a:pt x="0" y="0"/>
                  </a:moveTo>
                  <a:lnTo>
                    <a:pt x="0" y="1104"/>
                  </a:lnTo>
                </a:path>
                <a:path w="2539" h="1270">
                  <a:moveTo>
                    <a:pt x="0" y="0"/>
                  </a:moveTo>
                  <a:lnTo>
                    <a:pt x="317" y="0"/>
                  </a:lnTo>
                  <a:lnTo>
                    <a:pt x="914" y="25"/>
                  </a:lnTo>
                  <a:lnTo>
                    <a:pt x="1092" y="38"/>
                  </a:lnTo>
                  <a:lnTo>
                    <a:pt x="1778" y="165"/>
                  </a:lnTo>
                  <a:lnTo>
                    <a:pt x="2197" y="304"/>
                  </a:lnTo>
                  <a:lnTo>
                    <a:pt x="2387" y="508"/>
                  </a:lnTo>
                </a:path>
              </a:pathLst>
            </a:custGeom>
            <a:ln w="3175">
              <a:solidFill>
                <a:srgbClr val="565658"/>
              </a:solidFill>
            </a:ln>
          </p:spPr>
          <p:txBody>
            <a:bodyPr wrap="square" lIns="0" tIns="0" rIns="0" bIns="0" rtlCol="0"/>
            <a:lstStyle/>
            <a:p/>
          </p:txBody>
        </p:sp>
        <p:sp>
          <p:nvSpPr>
            <p:cNvPr id="5783" name="object 5783" descr=""/>
            <p:cNvSpPr/>
            <p:nvPr/>
          </p:nvSpPr>
          <p:spPr>
            <a:xfrm>
              <a:off x="2878482" y="7951903"/>
              <a:ext cx="0" cy="14604"/>
            </a:xfrm>
            <a:custGeom>
              <a:avLst/>
              <a:gdLst/>
              <a:ahLst/>
              <a:cxnLst/>
              <a:rect l="l" t="t" r="r" b="b"/>
              <a:pathLst>
                <a:path w="0" h="14604">
                  <a:moveTo>
                    <a:pt x="0" y="0"/>
                  </a:moveTo>
                  <a:lnTo>
                    <a:pt x="0" y="14592"/>
                  </a:lnTo>
                </a:path>
              </a:pathLst>
            </a:custGeom>
            <a:ln w="3175">
              <a:solidFill>
                <a:srgbClr val="565658"/>
              </a:solidFill>
            </a:ln>
          </p:spPr>
          <p:txBody>
            <a:bodyPr wrap="square" lIns="0" tIns="0" rIns="0" bIns="0" rtlCol="0"/>
            <a:lstStyle/>
            <a:p/>
          </p:txBody>
        </p:sp>
        <p:sp>
          <p:nvSpPr>
            <p:cNvPr id="5784" name="object 5784" descr=""/>
            <p:cNvSpPr/>
            <p:nvPr/>
          </p:nvSpPr>
          <p:spPr>
            <a:xfrm>
              <a:off x="2887623" y="8037417"/>
              <a:ext cx="1905" cy="635"/>
            </a:xfrm>
            <a:custGeom>
              <a:avLst/>
              <a:gdLst/>
              <a:ahLst/>
              <a:cxnLst/>
              <a:rect l="l" t="t" r="r" b="b"/>
              <a:pathLst>
                <a:path w="1905" h="634">
                  <a:moveTo>
                    <a:pt x="0" y="25"/>
                  </a:moveTo>
                  <a:lnTo>
                    <a:pt x="266" y="0"/>
                  </a:lnTo>
                  <a:lnTo>
                    <a:pt x="469" y="0"/>
                  </a:lnTo>
                  <a:lnTo>
                    <a:pt x="711" y="0"/>
                  </a:lnTo>
                  <a:lnTo>
                    <a:pt x="939" y="0"/>
                  </a:lnTo>
                  <a:lnTo>
                    <a:pt x="1168" y="0"/>
                  </a:lnTo>
                  <a:lnTo>
                    <a:pt x="1320" y="12"/>
                  </a:lnTo>
                </a:path>
                <a:path w="1905" h="634">
                  <a:moveTo>
                    <a:pt x="0" y="25"/>
                  </a:moveTo>
                  <a:lnTo>
                    <a:pt x="152" y="25"/>
                  </a:lnTo>
                  <a:lnTo>
                    <a:pt x="317" y="253"/>
                  </a:lnTo>
                </a:path>
              </a:pathLst>
            </a:custGeom>
            <a:ln w="3175">
              <a:solidFill>
                <a:srgbClr val="565658"/>
              </a:solidFill>
            </a:ln>
          </p:spPr>
          <p:txBody>
            <a:bodyPr wrap="square" lIns="0" tIns="0" rIns="0" bIns="0" rtlCol="0"/>
            <a:lstStyle/>
            <a:p/>
          </p:txBody>
        </p:sp>
        <p:sp>
          <p:nvSpPr>
            <p:cNvPr id="5785" name="object 5785" descr=""/>
            <p:cNvSpPr/>
            <p:nvPr/>
          </p:nvSpPr>
          <p:spPr>
            <a:xfrm>
              <a:off x="2887982" y="7941597"/>
              <a:ext cx="635" cy="0"/>
            </a:xfrm>
            <a:custGeom>
              <a:avLst/>
              <a:gdLst/>
              <a:ahLst/>
              <a:cxnLst/>
              <a:rect l="l" t="t" r="r" b="b"/>
              <a:pathLst>
                <a:path w="635" h="0">
                  <a:moveTo>
                    <a:pt x="0" y="0"/>
                  </a:moveTo>
                  <a:lnTo>
                    <a:pt x="228" y="0"/>
                  </a:lnTo>
                </a:path>
              </a:pathLst>
            </a:custGeom>
            <a:ln w="3175">
              <a:solidFill>
                <a:srgbClr val="565658"/>
              </a:solidFill>
            </a:ln>
          </p:spPr>
          <p:txBody>
            <a:bodyPr wrap="square" lIns="0" tIns="0" rIns="0" bIns="0" rtlCol="0"/>
            <a:lstStyle/>
            <a:p/>
          </p:txBody>
        </p:sp>
        <p:sp>
          <p:nvSpPr>
            <p:cNvPr id="5786" name="object 5786" descr=""/>
            <p:cNvSpPr/>
            <p:nvPr/>
          </p:nvSpPr>
          <p:spPr>
            <a:xfrm>
              <a:off x="2878466" y="7947177"/>
              <a:ext cx="1270" cy="0"/>
            </a:xfrm>
            <a:custGeom>
              <a:avLst/>
              <a:gdLst/>
              <a:ahLst/>
              <a:cxnLst/>
              <a:rect l="l" t="t" r="r" b="b"/>
              <a:pathLst>
                <a:path w="1269" h="0">
                  <a:moveTo>
                    <a:pt x="1206" y="0"/>
                  </a:moveTo>
                  <a:lnTo>
                    <a:pt x="990" y="0"/>
                  </a:lnTo>
                  <a:lnTo>
                    <a:pt x="431" y="0"/>
                  </a:lnTo>
                  <a:lnTo>
                    <a:pt x="0" y="0"/>
                  </a:lnTo>
                </a:path>
              </a:pathLst>
            </a:custGeom>
            <a:ln w="3175">
              <a:solidFill>
                <a:srgbClr val="565658"/>
              </a:solidFill>
            </a:ln>
          </p:spPr>
          <p:txBody>
            <a:bodyPr wrap="square" lIns="0" tIns="0" rIns="0" bIns="0" rtlCol="0"/>
            <a:lstStyle/>
            <a:p/>
          </p:txBody>
        </p:sp>
        <p:sp>
          <p:nvSpPr>
            <p:cNvPr id="5787" name="object 5787" descr=""/>
            <p:cNvSpPr/>
            <p:nvPr/>
          </p:nvSpPr>
          <p:spPr>
            <a:xfrm>
              <a:off x="2887982" y="7941254"/>
              <a:ext cx="635" cy="635"/>
            </a:xfrm>
            <a:custGeom>
              <a:avLst/>
              <a:gdLst/>
              <a:ahLst/>
              <a:cxnLst/>
              <a:rect l="l" t="t" r="r" b="b"/>
              <a:pathLst>
                <a:path w="635" h="634">
                  <a:moveTo>
                    <a:pt x="0" y="342"/>
                  </a:moveTo>
                  <a:lnTo>
                    <a:pt x="38" y="215"/>
                  </a:lnTo>
                  <a:lnTo>
                    <a:pt x="228" y="25"/>
                  </a:lnTo>
                </a:path>
              </a:pathLst>
            </a:custGeom>
            <a:ln w="3175">
              <a:solidFill>
                <a:srgbClr val="565658"/>
              </a:solidFill>
            </a:ln>
          </p:spPr>
          <p:txBody>
            <a:bodyPr wrap="square" lIns="0" tIns="0" rIns="0" bIns="0" rtlCol="0"/>
            <a:lstStyle/>
            <a:p/>
          </p:txBody>
        </p:sp>
        <p:sp>
          <p:nvSpPr>
            <p:cNvPr id="5788" name="object 5788" descr=""/>
            <p:cNvSpPr/>
            <p:nvPr/>
          </p:nvSpPr>
          <p:spPr>
            <a:xfrm>
              <a:off x="2887982" y="8038310"/>
              <a:ext cx="635" cy="635"/>
            </a:xfrm>
            <a:custGeom>
              <a:avLst/>
              <a:gdLst/>
              <a:ahLst/>
              <a:cxnLst/>
              <a:rect l="l" t="t" r="r" b="b"/>
              <a:pathLst>
                <a:path w="635" h="634">
                  <a:moveTo>
                    <a:pt x="0" y="0"/>
                  </a:moveTo>
                  <a:lnTo>
                    <a:pt x="38" y="139"/>
                  </a:lnTo>
                  <a:lnTo>
                    <a:pt x="228" y="330"/>
                  </a:lnTo>
                </a:path>
              </a:pathLst>
            </a:custGeom>
            <a:ln w="3175">
              <a:solidFill>
                <a:srgbClr val="565658"/>
              </a:solidFill>
            </a:ln>
          </p:spPr>
          <p:txBody>
            <a:bodyPr wrap="square" lIns="0" tIns="0" rIns="0" bIns="0" rtlCol="0"/>
            <a:lstStyle/>
            <a:p/>
          </p:txBody>
        </p:sp>
        <p:sp>
          <p:nvSpPr>
            <p:cNvPr id="5789" name="object 5789" descr=""/>
            <p:cNvSpPr/>
            <p:nvPr/>
          </p:nvSpPr>
          <p:spPr>
            <a:xfrm>
              <a:off x="2892732" y="8038310"/>
              <a:ext cx="0" cy="635"/>
            </a:xfrm>
            <a:custGeom>
              <a:avLst/>
              <a:gdLst/>
              <a:ahLst/>
              <a:cxnLst/>
              <a:rect l="l" t="t" r="r" b="b"/>
              <a:pathLst>
                <a:path w="0" h="634">
                  <a:moveTo>
                    <a:pt x="0" y="0"/>
                  </a:moveTo>
                  <a:lnTo>
                    <a:pt x="0" y="355"/>
                  </a:lnTo>
                </a:path>
              </a:pathLst>
            </a:custGeom>
            <a:ln w="3175">
              <a:solidFill>
                <a:srgbClr val="565658"/>
              </a:solidFill>
            </a:ln>
          </p:spPr>
          <p:txBody>
            <a:bodyPr wrap="square" lIns="0" tIns="0" rIns="0" bIns="0" rtlCol="0"/>
            <a:lstStyle/>
            <a:p/>
          </p:txBody>
        </p:sp>
        <p:sp>
          <p:nvSpPr>
            <p:cNvPr id="5790" name="object 5790" descr=""/>
            <p:cNvSpPr/>
            <p:nvPr/>
          </p:nvSpPr>
          <p:spPr>
            <a:xfrm>
              <a:off x="2879406" y="7946364"/>
              <a:ext cx="635" cy="1270"/>
            </a:xfrm>
            <a:custGeom>
              <a:avLst/>
              <a:gdLst/>
              <a:ahLst/>
              <a:cxnLst/>
              <a:rect l="l" t="t" r="r" b="b"/>
              <a:pathLst>
                <a:path w="635" h="1270">
                  <a:moveTo>
                    <a:pt x="266" y="812"/>
                  </a:moveTo>
                  <a:lnTo>
                    <a:pt x="165" y="380"/>
                  </a:lnTo>
                  <a:lnTo>
                    <a:pt x="63" y="139"/>
                  </a:lnTo>
                  <a:lnTo>
                    <a:pt x="0" y="0"/>
                  </a:lnTo>
                </a:path>
              </a:pathLst>
            </a:custGeom>
            <a:ln w="3175">
              <a:solidFill>
                <a:srgbClr val="565658"/>
              </a:solidFill>
            </a:ln>
          </p:spPr>
          <p:txBody>
            <a:bodyPr wrap="square" lIns="0" tIns="0" rIns="0" bIns="0" rtlCol="0"/>
            <a:lstStyle/>
            <a:p/>
          </p:txBody>
        </p:sp>
        <p:sp>
          <p:nvSpPr>
            <p:cNvPr id="5791" name="object 5791" descr=""/>
            <p:cNvSpPr/>
            <p:nvPr/>
          </p:nvSpPr>
          <p:spPr>
            <a:xfrm>
              <a:off x="2878482" y="8013419"/>
              <a:ext cx="0" cy="18415"/>
            </a:xfrm>
            <a:custGeom>
              <a:avLst/>
              <a:gdLst/>
              <a:ahLst/>
              <a:cxnLst/>
              <a:rect l="l" t="t" r="r" b="b"/>
              <a:pathLst>
                <a:path w="0" h="18415">
                  <a:moveTo>
                    <a:pt x="0" y="0"/>
                  </a:moveTo>
                  <a:lnTo>
                    <a:pt x="0" y="18084"/>
                  </a:lnTo>
                </a:path>
              </a:pathLst>
            </a:custGeom>
            <a:ln w="3175">
              <a:solidFill>
                <a:srgbClr val="565658"/>
              </a:solidFill>
            </a:ln>
          </p:spPr>
          <p:txBody>
            <a:bodyPr wrap="square" lIns="0" tIns="0" rIns="0" bIns="0" rtlCol="0"/>
            <a:lstStyle/>
            <a:p/>
          </p:txBody>
        </p:sp>
        <p:sp>
          <p:nvSpPr>
            <p:cNvPr id="5792" name="object 5792" descr=""/>
            <p:cNvSpPr/>
            <p:nvPr/>
          </p:nvSpPr>
          <p:spPr>
            <a:xfrm>
              <a:off x="2885018" y="7942440"/>
              <a:ext cx="2540" cy="635"/>
            </a:xfrm>
            <a:custGeom>
              <a:avLst/>
              <a:gdLst/>
              <a:ahLst/>
              <a:cxnLst/>
              <a:rect l="l" t="t" r="r" b="b"/>
              <a:pathLst>
                <a:path w="2539" h="634">
                  <a:moveTo>
                    <a:pt x="1600" y="12"/>
                  </a:moveTo>
                  <a:lnTo>
                    <a:pt x="1892" y="0"/>
                  </a:lnTo>
                  <a:lnTo>
                    <a:pt x="1524" y="12"/>
                  </a:lnTo>
                  <a:lnTo>
                    <a:pt x="1092" y="25"/>
                  </a:lnTo>
                  <a:lnTo>
                    <a:pt x="533" y="25"/>
                  </a:lnTo>
                  <a:lnTo>
                    <a:pt x="0" y="25"/>
                  </a:lnTo>
                </a:path>
              </a:pathLst>
            </a:custGeom>
            <a:ln w="3175">
              <a:solidFill>
                <a:srgbClr val="565658"/>
              </a:solidFill>
            </a:ln>
          </p:spPr>
          <p:txBody>
            <a:bodyPr wrap="square" lIns="0" tIns="0" rIns="0" bIns="0" rtlCol="0"/>
            <a:lstStyle/>
            <a:p/>
          </p:txBody>
        </p:sp>
        <p:sp>
          <p:nvSpPr>
            <p:cNvPr id="5793" name="object 5793" descr=""/>
            <p:cNvSpPr/>
            <p:nvPr/>
          </p:nvSpPr>
          <p:spPr>
            <a:xfrm>
              <a:off x="2888341" y="7941343"/>
              <a:ext cx="0" cy="635"/>
            </a:xfrm>
            <a:custGeom>
              <a:avLst/>
              <a:gdLst/>
              <a:ahLst/>
              <a:cxnLst/>
              <a:rect l="l" t="t" r="r" b="b"/>
              <a:pathLst>
                <a:path w="0" h="634">
                  <a:moveTo>
                    <a:pt x="0" y="0"/>
                  </a:moveTo>
                  <a:lnTo>
                    <a:pt x="0" y="254"/>
                  </a:lnTo>
                </a:path>
              </a:pathLst>
            </a:custGeom>
            <a:ln w="3175">
              <a:solidFill>
                <a:srgbClr val="565658"/>
              </a:solidFill>
            </a:ln>
          </p:spPr>
          <p:txBody>
            <a:bodyPr wrap="square" lIns="0" tIns="0" rIns="0" bIns="0" rtlCol="0"/>
            <a:lstStyle/>
            <a:p/>
          </p:txBody>
        </p:sp>
        <p:sp>
          <p:nvSpPr>
            <p:cNvPr id="5794" name="object 5794" descr=""/>
            <p:cNvSpPr/>
            <p:nvPr/>
          </p:nvSpPr>
          <p:spPr>
            <a:xfrm>
              <a:off x="2866589" y="7947177"/>
              <a:ext cx="6350" cy="0"/>
            </a:xfrm>
            <a:custGeom>
              <a:avLst/>
              <a:gdLst/>
              <a:ahLst/>
              <a:cxnLst/>
              <a:rect l="l" t="t" r="r" b="b"/>
              <a:pathLst>
                <a:path w="6350" h="0">
                  <a:moveTo>
                    <a:pt x="0" y="0"/>
                  </a:moveTo>
                  <a:lnTo>
                    <a:pt x="457" y="0"/>
                  </a:lnTo>
                  <a:lnTo>
                    <a:pt x="1752" y="0"/>
                  </a:lnTo>
                  <a:lnTo>
                    <a:pt x="3670" y="0"/>
                  </a:lnTo>
                  <a:lnTo>
                    <a:pt x="5956" y="0"/>
                  </a:lnTo>
                </a:path>
              </a:pathLst>
            </a:custGeom>
            <a:ln w="3175">
              <a:solidFill>
                <a:srgbClr val="565658"/>
              </a:solidFill>
            </a:ln>
          </p:spPr>
          <p:txBody>
            <a:bodyPr wrap="square" lIns="0" tIns="0" rIns="0" bIns="0" rtlCol="0"/>
            <a:lstStyle/>
            <a:p/>
          </p:txBody>
        </p:sp>
        <p:sp>
          <p:nvSpPr>
            <p:cNvPr id="5795" name="object 5795" descr=""/>
            <p:cNvSpPr/>
            <p:nvPr/>
          </p:nvSpPr>
          <p:spPr>
            <a:xfrm>
              <a:off x="2865417" y="7949274"/>
              <a:ext cx="7620" cy="2540"/>
            </a:xfrm>
            <a:custGeom>
              <a:avLst/>
              <a:gdLst/>
              <a:ahLst/>
              <a:cxnLst/>
              <a:rect l="l" t="t" r="r" b="b"/>
              <a:pathLst>
                <a:path w="7619" h="2540">
                  <a:moveTo>
                    <a:pt x="7124" y="2133"/>
                  </a:moveTo>
                  <a:lnTo>
                    <a:pt x="5816" y="2095"/>
                  </a:lnTo>
                  <a:lnTo>
                    <a:pt x="3517" y="1778"/>
                  </a:lnTo>
                  <a:lnTo>
                    <a:pt x="1612" y="1206"/>
                  </a:lnTo>
                  <a:lnTo>
                    <a:pt x="419" y="584"/>
                  </a:lnTo>
                  <a:lnTo>
                    <a:pt x="0" y="0"/>
                  </a:lnTo>
                </a:path>
              </a:pathLst>
            </a:custGeom>
            <a:ln w="3175">
              <a:solidFill>
                <a:srgbClr val="565658"/>
              </a:solidFill>
            </a:ln>
          </p:spPr>
          <p:txBody>
            <a:bodyPr wrap="square" lIns="0" tIns="0" rIns="0" bIns="0" rtlCol="0"/>
            <a:lstStyle/>
            <a:p/>
          </p:txBody>
        </p:sp>
        <p:sp>
          <p:nvSpPr>
            <p:cNvPr id="5796" name="object 5796" descr=""/>
            <p:cNvSpPr/>
            <p:nvPr/>
          </p:nvSpPr>
          <p:spPr>
            <a:xfrm>
              <a:off x="2863612" y="8031532"/>
              <a:ext cx="635" cy="0"/>
            </a:xfrm>
            <a:custGeom>
              <a:avLst/>
              <a:gdLst/>
              <a:ahLst/>
              <a:cxnLst/>
              <a:rect l="l" t="t" r="r" b="b"/>
              <a:pathLst>
                <a:path w="635" h="0">
                  <a:moveTo>
                    <a:pt x="0" y="0"/>
                  </a:moveTo>
                  <a:lnTo>
                    <a:pt x="241" y="0"/>
                  </a:lnTo>
                  <a:lnTo>
                    <a:pt x="546" y="0"/>
                  </a:lnTo>
                </a:path>
              </a:pathLst>
            </a:custGeom>
            <a:ln w="3175">
              <a:solidFill>
                <a:srgbClr val="565658"/>
              </a:solidFill>
            </a:ln>
          </p:spPr>
          <p:txBody>
            <a:bodyPr wrap="square" lIns="0" tIns="0" rIns="0" bIns="0" rtlCol="0"/>
            <a:lstStyle/>
            <a:p/>
          </p:txBody>
        </p:sp>
        <p:sp>
          <p:nvSpPr>
            <p:cNvPr id="5797" name="object 5797" descr=""/>
            <p:cNvSpPr/>
            <p:nvPr/>
          </p:nvSpPr>
          <p:spPr>
            <a:xfrm>
              <a:off x="2865408" y="7948121"/>
              <a:ext cx="1270" cy="1270"/>
            </a:xfrm>
            <a:custGeom>
              <a:avLst/>
              <a:gdLst/>
              <a:ahLst/>
              <a:cxnLst/>
              <a:rect l="l" t="t" r="r" b="b"/>
              <a:pathLst>
                <a:path w="1269" h="1270">
                  <a:moveTo>
                    <a:pt x="1181" y="0"/>
                  </a:moveTo>
                  <a:lnTo>
                    <a:pt x="1092" y="444"/>
                  </a:lnTo>
                  <a:lnTo>
                    <a:pt x="850" y="812"/>
                  </a:lnTo>
                  <a:lnTo>
                    <a:pt x="444" y="1079"/>
                  </a:lnTo>
                  <a:lnTo>
                    <a:pt x="0" y="1155"/>
                  </a:lnTo>
                </a:path>
              </a:pathLst>
            </a:custGeom>
            <a:ln w="3175">
              <a:solidFill>
                <a:srgbClr val="565658"/>
              </a:solidFill>
            </a:ln>
          </p:spPr>
          <p:txBody>
            <a:bodyPr wrap="square" lIns="0" tIns="0" rIns="0" bIns="0" rtlCol="0"/>
            <a:lstStyle/>
            <a:p/>
          </p:txBody>
        </p:sp>
        <p:sp>
          <p:nvSpPr>
            <p:cNvPr id="5798" name="object 5798" descr=""/>
            <p:cNvSpPr/>
            <p:nvPr/>
          </p:nvSpPr>
          <p:spPr>
            <a:xfrm>
              <a:off x="2878482" y="7946000"/>
              <a:ext cx="0" cy="1270"/>
            </a:xfrm>
            <a:custGeom>
              <a:avLst/>
              <a:gdLst/>
              <a:ahLst/>
              <a:cxnLst/>
              <a:rect l="l" t="t" r="r" b="b"/>
              <a:pathLst>
                <a:path w="0" h="1270">
                  <a:moveTo>
                    <a:pt x="0" y="0"/>
                  </a:moveTo>
                  <a:lnTo>
                    <a:pt x="0" y="1181"/>
                  </a:lnTo>
                </a:path>
              </a:pathLst>
            </a:custGeom>
            <a:ln w="3175">
              <a:solidFill>
                <a:srgbClr val="565658"/>
              </a:solidFill>
            </a:ln>
          </p:spPr>
          <p:txBody>
            <a:bodyPr wrap="square" lIns="0" tIns="0" rIns="0" bIns="0" rtlCol="0"/>
            <a:lstStyle/>
            <a:p/>
          </p:txBody>
        </p:sp>
        <p:sp>
          <p:nvSpPr>
            <p:cNvPr id="5799" name="object 5799" descr=""/>
            <p:cNvSpPr/>
            <p:nvPr/>
          </p:nvSpPr>
          <p:spPr>
            <a:xfrm>
              <a:off x="2879909" y="8037361"/>
              <a:ext cx="8255" cy="635"/>
            </a:xfrm>
            <a:custGeom>
              <a:avLst/>
              <a:gdLst/>
              <a:ahLst/>
              <a:cxnLst/>
              <a:rect l="l" t="t" r="r" b="b"/>
              <a:pathLst>
                <a:path w="8255" h="634">
                  <a:moveTo>
                    <a:pt x="0" y="0"/>
                  </a:moveTo>
                  <a:lnTo>
                    <a:pt x="3556" y="76"/>
                  </a:lnTo>
                  <a:lnTo>
                    <a:pt x="7696" y="76"/>
                  </a:lnTo>
                </a:path>
              </a:pathLst>
            </a:custGeom>
            <a:ln w="3175">
              <a:solidFill>
                <a:srgbClr val="565658"/>
              </a:solidFill>
            </a:ln>
          </p:spPr>
          <p:txBody>
            <a:bodyPr wrap="square" lIns="0" tIns="0" rIns="0" bIns="0" rtlCol="0"/>
            <a:lstStyle/>
            <a:p/>
          </p:txBody>
        </p:sp>
        <p:sp>
          <p:nvSpPr>
            <p:cNvPr id="5800" name="object 5800" descr=""/>
            <p:cNvSpPr/>
            <p:nvPr/>
          </p:nvSpPr>
          <p:spPr>
            <a:xfrm>
              <a:off x="2865423" y="7948368"/>
              <a:ext cx="0" cy="1270"/>
            </a:xfrm>
            <a:custGeom>
              <a:avLst/>
              <a:gdLst/>
              <a:ahLst/>
              <a:cxnLst/>
              <a:rect l="l" t="t" r="r" b="b"/>
              <a:pathLst>
                <a:path w="0" h="1270">
                  <a:moveTo>
                    <a:pt x="0" y="0"/>
                  </a:moveTo>
                  <a:lnTo>
                    <a:pt x="0" y="914"/>
                  </a:lnTo>
                </a:path>
              </a:pathLst>
            </a:custGeom>
            <a:ln w="3175">
              <a:solidFill>
                <a:srgbClr val="565658"/>
              </a:solidFill>
            </a:ln>
          </p:spPr>
          <p:txBody>
            <a:bodyPr wrap="square" lIns="0" tIns="0" rIns="0" bIns="0" rtlCol="0"/>
            <a:lstStyle/>
            <a:p/>
          </p:txBody>
        </p:sp>
        <p:sp>
          <p:nvSpPr>
            <p:cNvPr id="5801" name="object 5801" descr=""/>
            <p:cNvSpPr/>
            <p:nvPr/>
          </p:nvSpPr>
          <p:spPr>
            <a:xfrm>
              <a:off x="2878482" y="8031408"/>
              <a:ext cx="1270" cy="1270"/>
            </a:xfrm>
            <a:custGeom>
              <a:avLst/>
              <a:gdLst/>
              <a:ahLst/>
              <a:cxnLst/>
              <a:rect l="l" t="t" r="r" b="b"/>
              <a:pathLst>
                <a:path w="1269" h="1270">
                  <a:moveTo>
                    <a:pt x="0" y="0"/>
                  </a:moveTo>
                  <a:lnTo>
                    <a:pt x="139" y="25"/>
                  </a:lnTo>
                  <a:lnTo>
                    <a:pt x="444" y="0"/>
                  </a:lnTo>
                  <a:lnTo>
                    <a:pt x="635" y="101"/>
                  </a:lnTo>
                  <a:lnTo>
                    <a:pt x="838" y="266"/>
                  </a:lnTo>
                  <a:lnTo>
                    <a:pt x="965" y="419"/>
                  </a:lnTo>
                  <a:lnTo>
                    <a:pt x="1104" y="635"/>
                  </a:lnTo>
                  <a:lnTo>
                    <a:pt x="1193" y="939"/>
                  </a:lnTo>
                </a:path>
              </a:pathLst>
            </a:custGeom>
            <a:ln w="3175">
              <a:solidFill>
                <a:srgbClr val="565658"/>
              </a:solidFill>
            </a:ln>
          </p:spPr>
          <p:txBody>
            <a:bodyPr wrap="square" lIns="0" tIns="0" rIns="0" bIns="0" rtlCol="0"/>
            <a:lstStyle/>
            <a:p/>
          </p:txBody>
        </p:sp>
        <p:sp>
          <p:nvSpPr>
            <p:cNvPr id="5802" name="object 5802" descr=""/>
            <p:cNvSpPr/>
            <p:nvPr/>
          </p:nvSpPr>
          <p:spPr>
            <a:xfrm>
              <a:off x="2864157" y="8031405"/>
              <a:ext cx="14604" cy="635"/>
            </a:xfrm>
            <a:custGeom>
              <a:avLst/>
              <a:gdLst/>
              <a:ahLst/>
              <a:cxnLst/>
              <a:rect l="l" t="t" r="r" b="b"/>
              <a:pathLst>
                <a:path w="14605" h="634">
                  <a:moveTo>
                    <a:pt x="0" y="139"/>
                  </a:moveTo>
                  <a:lnTo>
                    <a:pt x="2908" y="139"/>
                  </a:lnTo>
                  <a:lnTo>
                    <a:pt x="4546" y="114"/>
                  </a:lnTo>
                  <a:lnTo>
                    <a:pt x="5778" y="114"/>
                  </a:lnTo>
                  <a:lnTo>
                    <a:pt x="14338" y="0"/>
                  </a:lnTo>
                </a:path>
              </a:pathLst>
            </a:custGeom>
            <a:ln w="3175">
              <a:solidFill>
                <a:srgbClr val="565658"/>
              </a:solidFill>
            </a:ln>
          </p:spPr>
          <p:txBody>
            <a:bodyPr wrap="square" lIns="0" tIns="0" rIns="0" bIns="0" rtlCol="0"/>
            <a:lstStyle/>
            <a:p/>
          </p:txBody>
        </p:sp>
        <p:sp>
          <p:nvSpPr>
            <p:cNvPr id="5803" name="object 5803" descr=""/>
            <p:cNvSpPr/>
            <p:nvPr/>
          </p:nvSpPr>
          <p:spPr>
            <a:xfrm>
              <a:off x="2865409" y="7947637"/>
              <a:ext cx="1270" cy="1270"/>
            </a:xfrm>
            <a:custGeom>
              <a:avLst/>
              <a:gdLst/>
              <a:ahLst/>
              <a:cxnLst/>
              <a:rect l="l" t="t" r="r" b="b"/>
              <a:pathLst>
                <a:path w="1269" h="1270">
                  <a:moveTo>
                    <a:pt x="1104" y="0"/>
                  </a:moveTo>
                  <a:lnTo>
                    <a:pt x="838" y="393"/>
                  </a:lnTo>
                  <a:lnTo>
                    <a:pt x="431" y="660"/>
                  </a:lnTo>
                  <a:lnTo>
                    <a:pt x="0" y="723"/>
                  </a:lnTo>
                </a:path>
              </a:pathLst>
            </a:custGeom>
            <a:ln w="3175">
              <a:solidFill>
                <a:srgbClr val="565658"/>
              </a:solidFill>
            </a:ln>
          </p:spPr>
          <p:txBody>
            <a:bodyPr wrap="square" lIns="0" tIns="0" rIns="0" bIns="0" rtlCol="0"/>
            <a:lstStyle/>
            <a:p/>
          </p:txBody>
        </p:sp>
        <p:sp>
          <p:nvSpPr>
            <p:cNvPr id="5804" name="object 5804" descr=""/>
            <p:cNvSpPr/>
            <p:nvPr/>
          </p:nvSpPr>
          <p:spPr>
            <a:xfrm>
              <a:off x="2872541" y="7950309"/>
              <a:ext cx="0" cy="1270"/>
            </a:xfrm>
            <a:custGeom>
              <a:avLst/>
              <a:gdLst/>
              <a:ahLst/>
              <a:cxnLst/>
              <a:rect l="l" t="t" r="r" b="b"/>
              <a:pathLst>
                <a:path w="0" h="1270">
                  <a:moveTo>
                    <a:pt x="0" y="0"/>
                  </a:moveTo>
                  <a:lnTo>
                    <a:pt x="0" y="1104"/>
                  </a:lnTo>
                </a:path>
              </a:pathLst>
            </a:custGeom>
            <a:ln w="3175">
              <a:solidFill>
                <a:srgbClr val="565658"/>
              </a:solidFill>
            </a:ln>
          </p:spPr>
          <p:txBody>
            <a:bodyPr wrap="square" lIns="0" tIns="0" rIns="0" bIns="0" rtlCol="0"/>
            <a:lstStyle/>
            <a:p/>
          </p:txBody>
        </p:sp>
        <p:sp>
          <p:nvSpPr>
            <p:cNvPr id="5805" name="object 5805" descr=""/>
            <p:cNvSpPr/>
            <p:nvPr/>
          </p:nvSpPr>
          <p:spPr>
            <a:xfrm>
              <a:off x="2843359" y="8039078"/>
              <a:ext cx="6350" cy="1905"/>
            </a:xfrm>
            <a:custGeom>
              <a:avLst/>
              <a:gdLst/>
              <a:ahLst/>
              <a:cxnLst/>
              <a:rect l="l" t="t" r="r" b="b"/>
              <a:pathLst>
                <a:path w="6350" h="1904">
                  <a:moveTo>
                    <a:pt x="0" y="1866"/>
                  </a:moveTo>
                  <a:lnTo>
                    <a:pt x="419" y="1803"/>
                  </a:lnTo>
                  <a:lnTo>
                    <a:pt x="2882" y="1181"/>
                  </a:lnTo>
                  <a:lnTo>
                    <a:pt x="5943" y="0"/>
                  </a:lnTo>
                </a:path>
              </a:pathLst>
            </a:custGeom>
            <a:ln w="3175">
              <a:solidFill>
                <a:srgbClr val="565658"/>
              </a:solidFill>
            </a:ln>
          </p:spPr>
          <p:txBody>
            <a:bodyPr wrap="square" lIns="0" tIns="0" rIns="0" bIns="0" rtlCol="0"/>
            <a:lstStyle/>
            <a:p/>
          </p:txBody>
        </p:sp>
        <p:sp>
          <p:nvSpPr>
            <p:cNvPr id="5806" name="object 5806" descr=""/>
            <p:cNvSpPr/>
            <p:nvPr/>
          </p:nvSpPr>
          <p:spPr>
            <a:xfrm>
              <a:off x="2879089" y="7945403"/>
              <a:ext cx="635" cy="635"/>
            </a:xfrm>
            <a:custGeom>
              <a:avLst/>
              <a:gdLst/>
              <a:ahLst/>
              <a:cxnLst/>
              <a:rect l="l" t="t" r="r" b="b"/>
              <a:pathLst>
                <a:path w="635" h="634">
                  <a:moveTo>
                    <a:pt x="0" y="596"/>
                  </a:moveTo>
                  <a:lnTo>
                    <a:pt x="241" y="546"/>
                  </a:lnTo>
                  <a:lnTo>
                    <a:pt x="393" y="406"/>
                  </a:lnTo>
                  <a:lnTo>
                    <a:pt x="533" y="228"/>
                  </a:lnTo>
                  <a:lnTo>
                    <a:pt x="584" y="0"/>
                  </a:lnTo>
                </a:path>
              </a:pathLst>
            </a:custGeom>
            <a:ln w="3175">
              <a:solidFill>
                <a:srgbClr val="565658"/>
              </a:solidFill>
            </a:ln>
          </p:spPr>
          <p:txBody>
            <a:bodyPr wrap="square" lIns="0" tIns="0" rIns="0" bIns="0" rtlCol="0"/>
            <a:lstStyle/>
            <a:p/>
          </p:txBody>
        </p:sp>
        <p:sp>
          <p:nvSpPr>
            <p:cNvPr id="5807" name="object 5807" descr=""/>
            <p:cNvSpPr/>
            <p:nvPr/>
          </p:nvSpPr>
          <p:spPr>
            <a:xfrm>
              <a:off x="2879672" y="8036648"/>
              <a:ext cx="635" cy="1270"/>
            </a:xfrm>
            <a:custGeom>
              <a:avLst/>
              <a:gdLst/>
              <a:ahLst/>
              <a:cxnLst/>
              <a:rect l="l" t="t" r="r" b="b"/>
              <a:pathLst>
                <a:path w="635" h="1270">
                  <a:moveTo>
                    <a:pt x="0" y="0"/>
                  </a:moveTo>
                  <a:lnTo>
                    <a:pt x="12" y="546"/>
                  </a:lnTo>
                  <a:lnTo>
                    <a:pt x="152" y="685"/>
                  </a:lnTo>
                </a:path>
              </a:pathLst>
            </a:custGeom>
            <a:ln w="3175">
              <a:solidFill>
                <a:srgbClr val="565658"/>
              </a:solidFill>
            </a:ln>
          </p:spPr>
          <p:txBody>
            <a:bodyPr wrap="square" lIns="0" tIns="0" rIns="0" bIns="0" rtlCol="0"/>
            <a:lstStyle/>
            <a:p/>
          </p:txBody>
        </p:sp>
        <p:sp>
          <p:nvSpPr>
            <p:cNvPr id="5808" name="object 5808" descr=""/>
            <p:cNvSpPr/>
            <p:nvPr/>
          </p:nvSpPr>
          <p:spPr>
            <a:xfrm>
              <a:off x="2858339" y="7944873"/>
              <a:ext cx="5080" cy="3175"/>
            </a:xfrm>
            <a:custGeom>
              <a:avLst/>
              <a:gdLst/>
              <a:ahLst/>
              <a:cxnLst/>
              <a:rect l="l" t="t" r="r" b="b"/>
              <a:pathLst>
                <a:path w="5080" h="3175">
                  <a:moveTo>
                    <a:pt x="4838" y="3048"/>
                  </a:moveTo>
                  <a:lnTo>
                    <a:pt x="0" y="0"/>
                  </a:lnTo>
                </a:path>
              </a:pathLst>
            </a:custGeom>
            <a:ln w="3175">
              <a:solidFill>
                <a:srgbClr val="565658"/>
              </a:solidFill>
            </a:ln>
          </p:spPr>
          <p:txBody>
            <a:bodyPr wrap="square" lIns="0" tIns="0" rIns="0" bIns="0" rtlCol="0"/>
            <a:lstStyle/>
            <a:p/>
          </p:txBody>
        </p:sp>
        <p:sp>
          <p:nvSpPr>
            <p:cNvPr id="5809" name="object 5809" descr=""/>
            <p:cNvSpPr/>
            <p:nvPr/>
          </p:nvSpPr>
          <p:spPr>
            <a:xfrm>
              <a:off x="2841069" y="7938483"/>
              <a:ext cx="8255" cy="2540"/>
            </a:xfrm>
            <a:custGeom>
              <a:avLst/>
              <a:gdLst/>
              <a:ahLst/>
              <a:cxnLst/>
              <a:rect l="l" t="t" r="r" b="b"/>
              <a:pathLst>
                <a:path w="8255" h="2540">
                  <a:moveTo>
                    <a:pt x="8242" y="2171"/>
                  </a:moveTo>
                  <a:lnTo>
                    <a:pt x="7772" y="1955"/>
                  </a:lnTo>
                  <a:lnTo>
                    <a:pt x="2895" y="596"/>
                  </a:lnTo>
                  <a:lnTo>
                    <a:pt x="2400" y="482"/>
                  </a:lnTo>
                  <a:lnTo>
                    <a:pt x="2209" y="444"/>
                  </a:lnTo>
                  <a:lnTo>
                    <a:pt x="0" y="0"/>
                  </a:lnTo>
                </a:path>
              </a:pathLst>
            </a:custGeom>
            <a:ln w="3175">
              <a:solidFill>
                <a:srgbClr val="565658"/>
              </a:solidFill>
            </a:ln>
          </p:spPr>
          <p:txBody>
            <a:bodyPr wrap="square" lIns="0" tIns="0" rIns="0" bIns="0" rtlCol="0"/>
            <a:lstStyle/>
            <a:p/>
          </p:txBody>
        </p:sp>
        <p:sp>
          <p:nvSpPr>
            <p:cNvPr id="5810" name="object 5810" descr=""/>
            <p:cNvSpPr/>
            <p:nvPr/>
          </p:nvSpPr>
          <p:spPr>
            <a:xfrm>
              <a:off x="2866589" y="7948121"/>
              <a:ext cx="6350" cy="2540"/>
            </a:xfrm>
            <a:custGeom>
              <a:avLst/>
              <a:gdLst/>
              <a:ahLst/>
              <a:cxnLst/>
              <a:rect l="l" t="t" r="r" b="b"/>
              <a:pathLst>
                <a:path w="6350" h="2540">
                  <a:moveTo>
                    <a:pt x="0" y="0"/>
                  </a:moveTo>
                  <a:lnTo>
                    <a:pt x="4864" y="2146"/>
                  </a:lnTo>
                  <a:lnTo>
                    <a:pt x="5956" y="2197"/>
                  </a:lnTo>
                </a:path>
              </a:pathLst>
            </a:custGeom>
            <a:ln w="3175">
              <a:solidFill>
                <a:srgbClr val="565658"/>
              </a:solidFill>
            </a:ln>
          </p:spPr>
          <p:txBody>
            <a:bodyPr wrap="square" lIns="0" tIns="0" rIns="0" bIns="0" rtlCol="0"/>
            <a:lstStyle/>
            <a:p/>
          </p:txBody>
        </p:sp>
        <p:sp>
          <p:nvSpPr>
            <p:cNvPr id="5811" name="object 5811" descr=""/>
            <p:cNvSpPr/>
            <p:nvPr/>
          </p:nvSpPr>
          <p:spPr>
            <a:xfrm>
              <a:off x="2877278" y="7947177"/>
              <a:ext cx="1270" cy="0"/>
            </a:xfrm>
            <a:custGeom>
              <a:avLst/>
              <a:gdLst/>
              <a:ahLst/>
              <a:cxnLst/>
              <a:rect l="l" t="t" r="r" b="b"/>
              <a:pathLst>
                <a:path w="1269" h="0">
                  <a:moveTo>
                    <a:pt x="0" y="0"/>
                  </a:moveTo>
                  <a:lnTo>
                    <a:pt x="914" y="0"/>
                  </a:lnTo>
                  <a:lnTo>
                    <a:pt x="1206" y="0"/>
                  </a:lnTo>
                </a:path>
              </a:pathLst>
            </a:custGeom>
            <a:ln w="3175">
              <a:solidFill>
                <a:srgbClr val="565658"/>
              </a:solidFill>
            </a:ln>
          </p:spPr>
          <p:txBody>
            <a:bodyPr wrap="square" lIns="0" tIns="0" rIns="0" bIns="0" rtlCol="0"/>
            <a:lstStyle/>
            <a:p/>
          </p:txBody>
        </p:sp>
        <p:sp>
          <p:nvSpPr>
            <p:cNvPr id="5812" name="object 5812" descr=""/>
            <p:cNvSpPr/>
            <p:nvPr/>
          </p:nvSpPr>
          <p:spPr>
            <a:xfrm>
              <a:off x="2397879" y="8715632"/>
              <a:ext cx="1270" cy="1270"/>
            </a:xfrm>
            <a:custGeom>
              <a:avLst/>
              <a:gdLst/>
              <a:ahLst/>
              <a:cxnLst/>
              <a:rect l="l" t="t" r="r" b="b"/>
              <a:pathLst>
                <a:path w="1269" h="1270">
                  <a:moveTo>
                    <a:pt x="0" y="0"/>
                  </a:moveTo>
                  <a:lnTo>
                    <a:pt x="0" y="0"/>
                  </a:lnTo>
                  <a:lnTo>
                    <a:pt x="1003" y="990"/>
                  </a:lnTo>
                </a:path>
              </a:pathLst>
            </a:custGeom>
            <a:ln w="3175">
              <a:solidFill>
                <a:srgbClr val="565658"/>
              </a:solidFill>
            </a:ln>
          </p:spPr>
          <p:txBody>
            <a:bodyPr wrap="square" lIns="0" tIns="0" rIns="0" bIns="0" rtlCol="0"/>
            <a:lstStyle/>
            <a:p/>
          </p:txBody>
        </p:sp>
        <p:sp>
          <p:nvSpPr>
            <p:cNvPr id="5813" name="object 5813" descr=""/>
            <p:cNvSpPr/>
            <p:nvPr/>
          </p:nvSpPr>
          <p:spPr>
            <a:xfrm>
              <a:off x="2356901" y="8320807"/>
              <a:ext cx="1270" cy="1270"/>
            </a:xfrm>
            <a:custGeom>
              <a:avLst/>
              <a:gdLst/>
              <a:ahLst/>
              <a:cxnLst/>
              <a:rect l="l" t="t" r="r" b="b"/>
              <a:pathLst>
                <a:path w="1269" h="1270">
                  <a:moveTo>
                    <a:pt x="0" y="1219"/>
                  </a:moveTo>
                  <a:lnTo>
                    <a:pt x="1155" y="444"/>
                  </a:lnTo>
                  <a:lnTo>
                    <a:pt x="1231" y="0"/>
                  </a:lnTo>
                </a:path>
              </a:pathLst>
            </a:custGeom>
            <a:ln w="3175">
              <a:solidFill>
                <a:srgbClr val="565658"/>
              </a:solidFill>
            </a:ln>
          </p:spPr>
          <p:txBody>
            <a:bodyPr wrap="square" lIns="0" tIns="0" rIns="0" bIns="0" rtlCol="0"/>
            <a:lstStyle/>
            <a:p/>
          </p:txBody>
        </p:sp>
        <p:sp>
          <p:nvSpPr>
            <p:cNvPr id="5814" name="object 5814" descr=""/>
            <p:cNvSpPr/>
            <p:nvPr/>
          </p:nvSpPr>
          <p:spPr>
            <a:xfrm>
              <a:off x="2293519" y="8321151"/>
              <a:ext cx="2540" cy="1270"/>
            </a:xfrm>
            <a:custGeom>
              <a:avLst/>
              <a:gdLst/>
              <a:ahLst/>
              <a:cxnLst/>
              <a:rect l="l" t="t" r="r" b="b"/>
              <a:pathLst>
                <a:path w="2539" h="1270">
                  <a:moveTo>
                    <a:pt x="1308" y="0"/>
                  </a:moveTo>
                  <a:lnTo>
                    <a:pt x="2374" y="876"/>
                  </a:lnTo>
                  <a:lnTo>
                    <a:pt x="2197" y="876"/>
                  </a:lnTo>
                  <a:lnTo>
                    <a:pt x="1905" y="876"/>
                  </a:lnTo>
                  <a:lnTo>
                    <a:pt x="1054" y="876"/>
                  </a:lnTo>
                  <a:lnTo>
                    <a:pt x="0" y="876"/>
                  </a:lnTo>
                </a:path>
              </a:pathLst>
            </a:custGeom>
            <a:ln w="3175">
              <a:solidFill>
                <a:srgbClr val="565658"/>
              </a:solidFill>
            </a:ln>
          </p:spPr>
          <p:txBody>
            <a:bodyPr wrap="square" lIns="0" tIns="0" rIns="0" bIns="0" rtlCol="0"/>
            <a:lstStyle/>
            <a:p/>
          </p:txBody>
        </p:sp>
        <p:sp>
          <p:nvSpPr>
            <p:cNvPr id="5815" name="object 5815" descr=""/>
            <p:cNvSpPr/>
            <p:nvPr/>
          </p:nvSpPr>
          <p:spPr>
            <a:xfrm>
              <a:off x="2250621" y="7994671"/>
              <a:ext cx="1270" cy="635"/>
            </a:xfrm>
            <a:custGeom>
              <a:avLst/>
              <a:gdLst/>
              <a:ahLst/>
              <a:cxnLst/>
              <a:rect l="l" t="t" r="r" b="b"/>
              <a:pathLst>
                <a:path w="1269" h="634">
                  <a:moveTo>
                    <a:pt x="723" y="50"/>
                  </a:moveTo>
                  <a:lnTo>
                    <a:pt x="571" y="0"/>
                  </a:lnTo>
                  <a:lnTo>
                    <a:pt x="304" y="88"/>
                  </a:lnTo>
                  <a:lnTo>
                    <a:pt x="101" y="266"/>
                  </a:lnTo>
                </a:path>
              </a:pathLst>
            </a:custGeom>
            <a:ln w="3175">
              <a:solidFill>
                <a:srgbClr val="565658"/>
              </a:solidFill>
            </a:ln>
          </p:spPr>
          <p:txBody>
            <a:bodyPr wrap="square" lIns="0" tIns="0" rIns="0" bIns="0" rtlCol="0"/>
            <a:lstStyle/>
            <a:p/>
          </p:txBody>
        </p:sp>
        <p:sp>
          <p:nvSpPr>
            <p:cNvPr id="5816" name="object 5816" descr=""/>
            <p:cNvSpPr/>
            <p:nvPr/>
          </p:nvSpPr>
          <p:spPr>
            <a:xfrm>
              <a:off x="2404724" y="8586506"/>
              <a:ext cx="635" cy="635"/>
            </a:xfrm>
            <a:custGeom>
              <a:avLst/>
              <a:gdLst/>
              <a:ahLst/>
              <a:cxnLst/>
              <a:rect l="l" t="t" r="r" b="b"/>
              <a:pathLst>
                <a:path w="635" h="634">
                  <a:moveTo>
                    <a:pt x="12" y="0"/>
                  </a:moveTo>
                  <a:lnTo>
                    <a:pt x="0" y="38"/>
                  </a:lnTo>
                  <a:lnTo>
                    <a:pt x="0" y="63"/>
                  </a:lnTo>
                </a:path>
              </a:pathLst>
            </a:custGeom>
            <a:ln w="3175">
              <a:solidFill>
                <a:srgbClr val="565658"/>
              </a:solidFill>
            </a:ln>
          </p:spPr>
          <p:txBody>
            <a:bodyPr wrap="square" lIns="0" tIns="0" rIns="0" bIns="0" rtlCol="0"/>
            <a:lstStyle/>
            <a:p/>
          </p:txBody>
        </p:sp>
        <p:sp>
          <p:nvSpPr>
            <p:cNvPr id="5817" name="object 5817" descr=""/>
            <p:cNvSpPr/>
            <p:nvPr/>
          </p:nvSpPr>
          <p:spPr>
            <a:xfrm>
              <a:off x="2275312" y="8321150"/>
              <a:ext cx="2540" cy="1270"/>
            </a:xfrm>
            <a:custGeom>
              <a:avLst/>
              <a:gdLst/>
              <a:ahLst/>
              <a:cxnLst/>
              <a:rect l="l" t="t" r="r" b="b"/>
              <a:pathLst>
                <a:path w="2539" h="1270">
                  <a:moveTo>
                    <a:pt x="2412" y="876"/>
                  </a:moveTo>
                  <a:lnTo>
                    <a:pt x="1739" y="876"/>
                  </a:lnTo>
                  <a:lnTo>
                    <a:pt x="800" y="876"/>
                  </a:lnTo>
                  <a:lnTo>
                    <a:pt x="177" y="876"/>
                  </a:lnTo>
                  <a:lnTo>
                    <a:pt x="0" y="876"/>
                  </a:lnTo>
                  <a:lnTo>
                    <a:pt x="317" y="812"/>
                  </a:lnTo>
                  <a:lnTo>
                    <a:pt x="673" y="622"/>
                  </a:lnTo>
                  <a:lnTo>
                    <a:pt x="863" y="457"/>
                  </a:lnTo>
                  <a:lnTo>
                    <a:pt x="1092" y="0"/>
                  </a:lnTo>
                </a:path>
              </a:pathLst>
            </a:custGeom>
            <a:ln w="3175">
              <a:solidFill>
                <a:srgbClr val="565658"/>
              </a:solidFill>
            </a:ln>
          </p:spPr>
          <p:txBody>
            <a:bodyPr wrap="square" lIns="0" tIns="0" rIns="0" bIns="0" rtlCol="0"/>
            <a:lstStyle/>
            <a:p/>
          </p:txBody>
        </p:sp>
        <p:sp>
          <p:nvSpPr>
            <p:cNvPr id="5818" name="object 5818" descr=""/>
            <p:cNvSpPr/>
            <p:nvPr/>
          </p:nvSpPr>
          <p:spPr>
            <a:xfrm>
              <a:off x="2881415" y="7966928"/>
              <a:ext cx="635" cy="635"/>
            </a:xfrm>
            <a:custGeom>
              <a:avLst/>
              <a:gdLst/>
              <a:ahLst/>
              <a:cxnLst/>
              <a:rect l="l" t="t" r="r" b="b"/>
              <a:pathLst>
                <a:path w="635" h="634">
                  <a:moveTo>
                    <a:pt x="292" y="0"/>
                  </a:moveTo>
                  <a:lnTo>
                    <a:pt x="88" y="101"/>
                  </a:lnTo>
                </a:path>
              </a:pathLst>
            </a:custGeom>
            <a:ln w="3175">
              <a:solidFill>
                <a:srgbClr val="565658"/>
              </a:solidFill>
            </a:ln>
          </p:spPr>
          <p:txBody>
            <a:bodyPr wrap="square" lIns="0" tIns="0" rIns="0" bIns="0" rtlCol="0"/>
            <a:lstStyle/>
            <a:p/>
          </p:txBody>
        </p:sp>
        <p:sp>
          <p:nvSpPr>
            <p:cNvPr id="5819" name="object 5819" descr=""/>
            <p:cNvSpPr/>
            <p:nvPr/>
          </p:nvSpPr>
          <p:spPr>
            <a:xfrm>
              <a:off x="2879656" y="8014957"/>
              <a:ext cx="635" cy="635"/>
            </a:xfrm>
            <a:custGeom>
              <a:avLst/>
              <a:gdLst/>
              <a:ahLst/>
              <a:cxnLst/>
              <a:rect l="l" t="t" r="r" b="b"/>
              <a:pathLst>
                <a:path w="635" h="634">
                  <a:moveTo>
                    <a:pt x="190" y="0"/>
                  </a:moveTo>
                  <a:lnTo>
                    <a:pt x="25" y="76"/>
                  </a:lnTo>
                </a:path>
              </a:pathLst>
            </a:custGeom>
            <a:ln w="3175">
              <a:solidFill>
                <a:srgbClr val="565658"/>
              </a:solidFill>
            </a:ln>
          </p:spPr>
          <p:txBody>
            <a:bodyPr wrap="square" lIns="0" tIns="0" rIns="0" bIns="0" rtlCol="0"/>
            <a:lstStyle/>
            <a:p/>
          </p:txBody>
        </p:sp>
        <p:sp>
          <p:nvSpPr>
            <p:cNvPr id="5820" name="object 5820" descr=""/>
            <p:cNvSpPr/>
            <p:nvPr/>
          </p:nvSpPr>
          <p:spPr>
            <a:xfrm>
              <a:off x="2879656" y="7964797"/>
              <a:ext cx="635" cy="635"/>
            </a:xfrm>
            <a:custGeom>
              <a:avLst/>
              <a:gdLst/>
              <a:ahLst/>
              <a:cxnLst/>
              <a:rect l="l" t="t" r="r" b="b"/>
              <a:pathLst>
                <a:path w="635" h="634">
                  <a:moveTo>
                    <a:pt x="190" y="165"/>
                  </a:moveTo>
                  <a:lnTo>
                    <a:pt x="25" y="76"/>
                  </a:lnTo>
                </a:path>
              </a:pathLst>
            </a:custGeom>
            <a:ln w="3175">
              <a:solidFill>
                <a:srgbClr val="565658"/>
              </a:solidFill>
            </a:ln>
          </p:spPr>
          <p:txBody>
            <a:bodyPr wrap="square" lIns="0" tIns="0" rIns="0" bIns="0" rtlCol="0"/>
            <a:lstStyle/>
            <a:p/>
          </p:txBody>
        </p:sp>
        <p:sp>
          <p:nvSpPr>
            <p:cNvPr id="5821" name="object 5821" descr=""/>
            <p:cNvSpPr/>
            <p:nvPr/>
          </p:nvSpPr>
          <p:spPr>
            <a:xfrm>
              <a:off x="2880020" y="7965018"/>
              <a:ext cx="0" cy="4445"/>
            </a:xfrm>
            <a:custGeom>
              <a:avLst/>
              <a:gdLst/>
              <a:ahLst/>
              <a:cxnLst/>
              <a:rect l="l" t="t" r="r" b="b"/>
              <a:pathLst>
                <a:path w="0" h="4445">
                  <a:moveTo>
                    <a:pt x="0" y="0"/>
                  </a:moveTo>
                  <a:lnTo>
                    <a:pt x="0" y="3873"/>
                  </a:lnTo>
                </a:path>
              </a:pathLst>
            </a:custGeom>
            <a:ln w="3175">
              <a:solidFill>
                <a:srgbClr val="565658"/>
              </a:solidFill>
            </a:ln>
          </p:spPr>
          <p:txBody>
            <a:bodyPr wrap="square" lIns="0" tIns="0" rIns="0" bIns="0" rtlCol="0"/>
            <a:lstStyle/>
            <a:p/>
          </p:txBody>
        </p:sp>
        <p:sp>
          <p:nvSpPr>
            <p:cNvPr id="5822" name="object 5822" descr=""/>
            <p:cNvSpPr/>
            <p:nvPr/>
          </p:nvSpPr>
          <p:spPr>
            <a:xfrm>
              <a:off x="2879655" y="8015114"/>
              <a:ext cx="635" cy="635"/>
            </a:xfrm>
            <a:custGeom>
              <a:avLst/>
              <a:gdLst/>
              <a:ahLst/>
              <a:cxnLst/>
              <a:rect l="l" t="t" r="r" b="b"/>
              <a:pathLst>
                <a:path w="635" h="634">
                  <a:moveTo>
                    <a:pt x="254" y="127"/>
                  </a:moveTo>
                  <a:lnTo>
                    <a:pt x="76" y="101"/>
                  </a:lnTo>
                </a:path>
              </a:pathLst>
            </a:custGeom>
            <a:ln w="3175">
              <a:solidFill>
                <a:srgbClr val="565658"/>
              </a:solidFill>
            </a:ln>
          </p:spPr>
          <p:txBody>
            <a:bodyPr wrap="square" lIns="0" tIns="0" rIns="0" bIns="0" rtlCol="0"/>
            <a:lstStyle/>
            <a:p/>
          </p:txBody>
        </p:sp>
        <p:sp>
          <p:nvSpPr>
            <p:cNvPr id="5823" name="object 5823" descr=""/>
            <p:cNvSpPr/>
            <p:nvPr/>
          </p:nvSpPr>
          <p:spPr>
            <a:xfrm>
              <a:off x="2879672" y="7964687"/>
              <a:ext cx="635" cy="635"/>
            </a:xfrm>
            <a:custGeom>
              <a:avLst/>
              <a:gdLst/>
              <a:ahLst/>
              <a:cxnLst/>
              <a:rect l="l" t="t" r="r" b="b"/>
              <a:pathLst>
                <a:path w="635" h="634">
                  <a:moveTo>
                    <a:pt x="0" y="114"/>
                  </a:moveTo>
                  <a:lnTo>
                    <a:pt x="152" y="0"/>
                  </a:lnTo>
                </a:path>
              </a:pathLst>
            </a:custGeom>
            <a:ln w="3175">
              <a:solidFill>
                <a:srgbClr val="565658"/>
              </a:solidFill>
            </a:ln>
          </p:spPr>
          <p:txBody>
            <a:bodyPr wrap="square" lIns="0" tIns="0" rIns="0" bIns="0" rtlCol="0"/>
            <a:lstStyle/>
            <a:p/>
          </p:txBody>
        </p:sp>
        <p:sp>
          <p:nvSpPr>
            <p:cNvPr id="5824" name="object 5824" descr=""/>
            <p:cNvSpPr/>
            <p:nvPr/>
          </p:nvSpPr>
          <p:spPr>
            <a:xfrm>
              <a:off x="2881301" y="8012985"/>
              <a:ext cx="635" cy="1905"/>
            </a:xfrm>
            <a:custGeom>
              <a:avLst/>
              <a:gdLst/>
              <a:ahLst/>
              <a:cxnLst/>
              <a:rect l="l" t="t" r="r" b="b"/>
              <a:pathLst>
                <a:path w="635" h="1904">
                  <a:moveTo>
                    <a:pt x="406" y="0"/>
                  </a:moveTo>
                  <a:lnTo>
                    <a:pt x="266" y="317"/>
                  </a:lnTo>
                  <a:lnTo>
                    <a:pt x="152" y="584"/>
                  </a:lnTo>
                  <a:lnTo>
                    <a:pt x="25" y="1168"/>
                  </a:lnTo>
                  <a:lnTo>
                    <a:pt x="0" y="1574"/>
                  </a:lnTo>
                  <a:lnTo>
                    <a:pt x="63" y="1803"/>
                  </a:lnTo>
                </a:path>
              </a:pathLst>
            </a:custGeom>
            <a:ln w="3175">
              <a:solidFill>
                <a:srgbClr val="565658"/>
              </a:solidFill>
            </a:ln>
          </p:spPr>
          <p:txBody>
            <a:bodyPr wrap="square" lIns="0" tIns="0" rIns="0" bIns="0" rtlCol="0"/>
            <a:lstStyle/>
            <a:p/>
          </p:txBody>
        </p:sp>
        <p:sp>
          <p:nvSpPr>
            <p:cNvPr id="5825" name="object 5825" descr=""/>
            <p:cNvSpPr/>
            <p:nvPr/>
          </p:nvSpPr>
          <p:spPr>
            <a:xfrm>
              <a:off x="2879957" y="8014901"/>
              <a:ext cx="635" cy="635"/>
            </a:xfrm>
            <a:custGeom>
              <a:avLst/>
              <a:gdLst/>
              <a:ahLst/>
              <a:cxnLst/>
              <a:rect l="l" t="t" r="r" b="b"/>
              <a:pathLst>
                <a:path w="635" h="634">
                  <a:moveTo>
                    <a:pt x="63" y="0"/>
                  </a:moveTo>
                  <a:lnTo>
                    <a:pt x="38" y="76"/>
                  </a:lnTo>
                  <a:lnTo>
                    <a:pt x="0" y="190"/>
                  </a:lnTo>
                </a:path>
              </a:pathLst>
            </a:custGeom>
            <a:ln w="3175">
              <a:solidFill>
                <a:srgbClr val="565658"/>
              </a:solidFill>
            </a:ln>
          </p:spPr>
          <p:txBody>
            <a:bodyPr wrap="square" lIns="0" tIns="0" rIns="0" bIns="0" rtlCol="0"/>
            <a:lstStyle/>
            <a:p/>
          </p:txBody>
        </p:sp>
        <p:sp>
          <p:nvSpPr>
            <p:cNvPr id="5826" name="object 5826" descr=""/>
            <p:cNvSpPr/>
            <p:nvPr/>
          </p:nvSpPr>
          <p:spPr>
            <a:xfrm>
              <a:off x="2892732" y="8016749"/>
              <a:ext cx="0" cy="20955"/>
            </a:xfrm>
            <a:custGeom>
              <a:avLst/>
              <a:gdLst/>
              <a:ahLst/>
              <a:cxnLst/>
              <a:rect l="l" t="t" r="r" b="b"/>
              <a:pathLst>
                <a:path w="0" h="20954">
                  <a:moveTo>
                    <a:pt x="0" y="0"/>
                  </a:moveTo>
                  <a:lnTo>
                    <a:pt x="0" y="20662"/>
                  </a:lnTo>
                </a:path>
              </a:pathLst>
            </a:custGeom>
            <a:ln w="3175">
              <a:solidFill>
                <a:srgbClr val="565658"/>
              </a:solidFill>
            </a:ln>
          </p:spPr>
          <p:txBody>
            <a:bodyPr wrap="square" lIns="0" tIns="0" rIns="0" bIns="0" rtlCol="0"/>
            <a:lstStyle/>
            <a:p/>
          </p:txBody>
        </p:sp>
        <p:sp>
          <p:nvSpPr>
            <p:cNvPr id="5827" name="object 5827" descr=""/>
            <p:cNvSpPr/>
            <p:nvPr/>
          </p:nvSpPr>
          <p:spPr>
            <a:xfrm>
              <a:off x="2888341" y="7942154"/>
              <a:ext cx="0" cy="635"/>
            </a:xfrm>
            <a:custGeom>
              <a:avLst/>
              <a:gdLst/>
              <a:ahLst/>
              <a:cxnLst/>
              <a:rect l="l" t="t" r="r" b="b"/>
              <a:pathLst>
                <a:path w="0" h="634">
                  <a:moveTo>
                    <a:pt x="0" y="0"/>
                  </a:moveTo>
                  <a:lnTo>
                    <a:pt x="0" y="355"/>
                  </a:lnTo>
                </a:path>
              </a:pathLst>
            </a:custGeom>
            <a:ln w="3175">
              <a:solidFill>
                <a:srgbClr val="565658"/>
              </a:solidFill>
            </a:ln>
          </p:spPr>
          <p:txBody>
            <a:bodyPr wrap="square" lIns="0" tIns="0" rIns="0" bIns="0" rtlCol="0"/>
            <a:lstStyle/>
            <a:p/>
          </p:txBody>
        </p:sp>
        <p:sp>
          <p:nvSpPr>
            <p:cNvPr id="5828" name="object 5828" descr=""/>
            <p:cNvSpPr/>
            <p:nvPr/>
          </p:nvSpPr>
          <p:spPr>
            <a:xfrm>
              <a:off x="2887982" y="7942124"/>
              <a:ext cx="635" cy="635"/>
            </a:xfrm>
            <a:custGeom>
              <a:avLst/>
              <a:gdLst/>
              <a:ahLst/>
              <a:cxnLst/>
              <a:rect l="l" t="t" r="r" b="b"/>
              <a:pathLst>
                <a:path w="635" h="634">
                  <a:moveTo>
                    <a:pt x="0" y="0"/>
                  </a:moveTo>
                  <a:lnTo>
                    <a:pt x="139" y="12"/>
                  </a:lnTo>
                  <a:lnTo>
                    <a:pt x="342" y="38"/>
                  </a:lnTo>
                </a:path>
              </a:pathLst>
            </a:custGeom>
            <a:ln w="3175">
              <a:solidFill>
                <a:srgbClr val="565658"/>
              </a:solidFill>
            </a:ln>
          </p:spPr>
          <p:txBody>
            <a:bodyPr wrap="square" lIns="0" tIns="0" rIns="0" bIns="0" rtlCol="0"/>
            <a:lstStyle/>
            <a:p/>
          </p:txBody>
        </p:sp>
        <p:sp>
          <p:nvSpPr>
            <p:cNvPr id="5829" name="object 5829" descr=""/>
            <p:cNvSpPr/>
            <p:nvPr/>
          </p:nvSpPr>
          <p:spPr>
            <a:xfrm>
              <a:off x="2881170" y="8014783"/>
              <a:ext cx="635" cy="635"/>
            </a:xfrm>
            <a:custGeom>
              <a:avLst/>
              <a:gdLst/>
              <a:ahLst/>
              <a:cxnLst/>
              <a:rect l="l" t="t" r="r" b="b"/>
              <a:pathLst>
                <a:path w="635" h="634">
                  <a:moveTo>
                    <a:pt x="177" y="0"/>
                  </a:moveTo>
                  <a:lnTo>
                    <a:pt x="101" y="38"/>
                  </a:lnTo>
                  <a:lnTo>
                    <a:pt x="0" y="114"/>
                  </a:lnTo>
                </a:path>
              </a:pathLst>
            </a:custGeom>
            <a:ln w="3175">
              <a:solidFill>
                <a:srgbClr val="565658"/>
              </a:solidFill>
            </a:ln>
          </p:spPr>
          <p:txBody>
            <a:bodyPr wrap="square" lIns="0" tIns="0" rIns="0" bIns="0" rtlCol="0"/>
            <a:lstStyle/>
            <a:p/>
          </p:txBody>
        </p:sp>
        <p:sp>
          <p:nvSpPr>
            <p:cNvPr id="5830" name="object 5830" descr=""/>
            <p:cNvSpPr/>
            <p:nvPr/>
          </p:nvSpPr>
          <p:spPr>
            <a:xfrm>
              <a:off x="2881284" y="7965130"/>
              <a:ext cx="635" cy="1905"/>
            </a:xfrm>
            <a:custGeom>
              <a:avLst/>
              <a:gdLst/>
              <a:ahLst/>
              <a:cxnLst/>
              <a:rect l="l" t="t" r="r" b="b"/>
              <a:pathLst>
                <a:path w="635" h="1904">
                  <a:moveTo>
                    <a:pt x="63" y="0"/>
                  </a:moveTo>
                  <a:lnTo>
                    <a:pt x="0" y="279"/>
                  </a:lnTo>
                  <a:lnTo>
                    <a:pt x="38" y="609"/>
                  </a:lnTo>
                  <a:lnTo>
                    <a:pt x="203" y="1231"/>
                  </a:lnTo>
                  <a:lnTo>
                    <a:pt x="406" y="1816"/>
                  </a:lnTo>
                </a:path>
              </a:pathLst>
            </a:custGeom>
            <a:ln w="3175">
              <a:solidFill>
                <a:srgbClr val="565658"/>
              </a:solidFill>
            </a:ln>
          </p:spPr>
          <p:txBody>
            <a:bodyPr wrap="square" lIns="0" tIns="0" rIns="0" bIns="0" rtlCol="0"/>
            <a:lstStyle/>
            <a:p/>
          </p:txBody>
        </p:sp>
        <p:sp>
          <p:nvSpPr>
            <p:cNvPr id="5831" name="object 5831" descr=""/>
            <p:cNvSpPr/>
            <p:nvPr/>
          </p:nvSpPr>
          <p:spPr>
            <a:xfrm>
              <a:off x="2892732" y="7941249"/>
              <a:ext cx="0" cy="635"/>
            </a:xfrm>
            <a:custGeom>
              <a:avLst/>
              <a:gdLst/>
              <a:ahLst/>
              <a:cxnLst/>
              <a:rect l="l" t="t" r="r" b="b"/>
              <a:pathLst>
                <a:path w="0" h="634">
                  <a:moveTo>
                    <a:pt x="0" y="0"/>
                  </a:moveTo>
                  <a:lnTo>
                    <a:pt x="0" y="342"/>
                  </a:lnTo>
                </a:path>
              </a:pathLst>
            </a:custGeom>
            <a:ln w="3175">
              <a:solidFill>
                <a:srgbClr val="565658"/>
              </a:solidFill>
            </a:ln>
          </p:spPr>
          <p:txBody>
            <a:bodyPr wrap="square" lIns="0" tIns="0" rIns="0" bIns="0" rtlCol="0"/>
            <a:lstStyle/>
            <a:p/>
          </p:txBody>
        </p:sp>
        <p:sp>
          <p:nvSpPr>
            <p:cNvPr id="5832" name="object 5832" descr=""/>
            <p:cNvSpPr/>
            <p:nvPr/>
          </p:nvSpPr>
          <p:spPr>
            <a:xfrm>
              <a:off x="2879907" y="8015080"/>
              <a:ext cx="635" cy="635"/>
            </a:xfrm>
            <a:custGeom>
              <a:avLst/>
              <a:gdLst/>
              <a:ahLst/>
              <a:cxnLst/>
              <a:rect l="l" t="t" r="r" b="b"/>
              <a:pathLst>
                <a:path w="635" h="634">
                  <a:moveTo>
                    <a:pt x="50" y="0"/>
                  </a:moveTo>
                  <a:lnTo>
                    <a:pt x="0" y="165"/>
                  </a:lnTo>
                </a:path>
              </a:pathLst>
            </a:custGeom>
            <a:ln w="3175">
              <a:solidFill>
                <a:srgbClr val="565658"/>
              </a:solidFill>
            </a:ln>
          </p:spPr>
          <p:txBody>
            <a:bodyPr wrap="square" lIns="0" tIns="0" rIns="0" bIns="0" rtlCol="0"/>
            <a:lstStyle/>
            <a:p/>
          </p:txBody>
        </p:sp>
        <p:sp>
          <p:nvSpPr>
            <p:cNvPr id="5833" name="object 5833" descr=""/>
            <p:cNvSpPr/>
            <p:nvPr/>
          </p:nvSpPr>
          <p:spPr>
            <a:xfrm>
              <a:off x="2881007" y="8012818"/>
              <a:ext cx="635" cy="2540"/>
            </a:xfrm>
            <a:custGeom>
              <a:avLst/>
              <a:gdLst/>
              <a:ahLst/>
              <a:cxnLst/>
              <a:rect l="l" t="t" r="r" b="b"/>
              <a:pathLst>
                <a:path w="635" h="2540">
                  <a:moveTo>
                    <a:pt x="190" y="2082"/>
                  </a:moveTo>
                  <a:lnTo>
                    <a:pt x="38" y="1790"/>
                  </a:lnTo>
                  <a:lnTo>
                    <a:pt x="0" y="1320"/>
                  </a:lnTo>
                  <a:lnTo>
                    <a:pt x="241" y="368"/>
                  </a:lnTo>
                  <a:lnTo>
                    <a:pt x="393" y="0"/>
                  </a:lnTo>
                </a:path>
              </a:pathLst>
            </a:custGeom>
            <a:ln w="3175">
              <a:solidFill>
                <a:srgbClr val="565658"/>
              </a:solidFill>
            </a:ln>
          </p:spPr>
          <p:txBody>
            <a:bodyPr wrap="square" lIns="0" tIns="0" rIns="0" bIns="0" rtlCol="0"/>
            <a:lstStyle/>
            <a:p/>
          </p:txBody>
        </p:sp>
        <p:sp>
          <p:nvSpPr>
            <p:cNvPr id="5834" name="object 5834" descr=""/>
            <p:cNvSpPr/>
            <p:nvPr/>
          </p:nvSpPr>
          <p:spPr>
            <a:xfrm>
              <a:off x="2879957" y="7964827"/>
              <a:ext cx="635" cy="635"/>
            </a:xfrm>
            <a:custGeom>
              <a:avLst/>
              <a:gdLst/>
              <a:ahLst/>
              <a:cxnLst/>
              <a:rect l="l" t="t" r="r" b="b"/>
              <a:pathLst>
                <a:path w="635" h="634">
                  <a:moveTo>
                    <a:pt x="63" y="190"/>
                  </a:moveTo>
                  <a:lnTo>
                    <a:pt x="38" y="114"/>
                  </a:lnTo>
                  <a:lnTo>
                    <a:pt x="0" y="0"/>
                  </a:lnTo>
                </a:path>
              </a:pathLst>
            </a:custGeom>
            <a:ln w="3175">
              <a:solidFill>
                <a:srgbClr val="565658"/>
              </a:solidFill>
            </a:ln>
          </p:spPr>
          <p:txBody>
            <a:bodyPr wrap="square" lIns="0" tIns="0" rIns="0" bIns="0" rtlCol="0"/>
            <a:lstStyle/>
            <a:p/>
          </p:txBody>
        </p:sp>
        <p:sp>
          <p:nvSpPr>
            <p:cNvPr id="5835" name="object 5835" descr=""/>
            <p:cNvSpPr/>
            <p:nvPr/>
          </p:nvSpPr>
          <p:spPr>
            <a:xfrm>
              <a:off x="2881041" y="7965013"/>
              <a:ext cx="635" cy="2540"/>
            </a:xfrm>
            <a:custGeom>
              <a:avLst/>
              <a:gdLst/>
              <a:ahLst/>
              <a:cxnLst/>
              <a:rect l="l" t="t" r="r" b="b"/>
              <a:pathLst>
                <a:path w="635" h="2540">
                  <a:moveTo>
                    <a:pt x="342" y="2070"/>
                  </a:moveTo>
                  <a:lnTo>
                    <a:pt x="0" y="749"/>
                  </a:lnTo>
                  <a:lnTo>
                    <a:pt x="25" y="355"/>
                  </a:lnTo>
                  <a:lnTo>
                    <a:pt x="88" y="88"/>
                  </a:lnTo>
                </a:path>
              </a:pathLst>
            </a:custGeom>
            <a:ln w="3175">
              <a:solidFill>
                <a:srgbClr val="565658"/>
              </a:solidFill>
            </a:ln>
          </p:spPr>
          <p:txBody>
            <a:bodyPr wrap="square" lIns="0" tIns="0" rIns="0" bIns="0" rtlCol="0"/>
            <a:lstStyle/>
            <a:p/>
          </p:txBody>
        </p:sp>
        <p:sp>
          <p:nvSpPr>
            <p:cNvPr id="5836" name="object 5836" descr=""/>
            <p:cNvSpPr/>
            <p:nvPr/>
          </p:nvSpPr>
          <p:spPr>
            <a:xfrm>
              <a:off x="2879909" y="7942477"/>
              <a:ext cx="0" cy="22225"/>
            </a:xfrm>
            <a:custGeom>
              <a:avLst/>
              <a:gdLst/>
              <a:ahLst/>
              <a:cxnLst/>
              <a:rect l="l" t="t" r="r" b="b"/>
              <a:pathLst>
                <a:path w="0" h="22225">
                  <a:moveTo>
                    <a:pt x="0" y="0"/>
                  </a:moveTo>
                  <a:lnTo>
                    <a:pt x="0" y="22199"/>
                  </a:lnTo>
                </a:path>
              </a:pathLst>
            </a:custGeom>
            <a:ln w="3175">
              <a:solidFill>
                <a:srgbClr val="565658"/>
              </a:solidFill>
            </a:ln>
          </p:spPr>
          <p:txBody>
            <a:bodyPr wrap="square" lIns="0" tIns="0" rIns="0" bIns="0" rtlCol="0"/>
            <a:lstStyle/>
            <a:p/>
          </p:txBody>
        </p:sp>
        <p:sp>
          <p:nvSpPr>
            <p:cNvPr id="5837" name="object 5837" descr=""/>
            <p:cNvSpPr/>
            <p:nvPr/>
          </p:nvSpPr>
          <p:spPr>
            <a:xfrm>
              <a:off x="2879909" y="8015241"/>
              <a:ext cx="0" cy="22225"/>
            </a:xfrm>
            <a:custGeom>
              <a:avLst/>
              <a:gdLst/>
              <a:ahLst/>
              <a:cxnLst/>
              <a:rect l="l" t="t" r="r" b="b"/>
              <a:pathLst>
                <a:path w="0" h="22225">
                  <a:moveTo>
                    <a:pt x="0" y="0"/>
                  </a:moveTo>
                  <a:lnTo>
                    <a:pt x="0" y="22212"/>
                  </a:lnTo>
                </a:path>
              </a:pathLst>
            </a:custGeom>
            <a:ln w="3175">
              <a:solidFill>
                <a:srgbClr val="565658"/>
              </a:solidFill>
            </a:ln>
          </p:spPr>
          <p:txBody>
            <a:bodyPr wrap="square" lIns="0" tIns="0" rIns="0" bIns="0" rtlCol="0"/>
            <a:lstStyle/>
            <a:p/>
          </p:txBody>
        </p:sp>
        <p:sp>
          <p:nvSpPr>
            <p:cNvPr id="5838" name="object 5838" descr=""/>
            <p:cNvSpPr/>
            <p:nvPr/>
          </p:nvSpPr>
          <p:spPr>
            <a:xfrm>
              <a:off x="2887732" y="7942489"/>
              <a:ext cx="635" cy="635"/>
            </a:xfrm>
            <a:custGeom>
              <a:avLst/>
              <a:gdLst/>
              <a:ahLst/>
              <a:cxnLst/>
              <a:rect l="l" t="t" r="r" b="b"/>
              <a:pathLst>
                <a:path w="635" h="634">
                  <a:moveTo>
                    <a:pt x="609" y="25"/>
                  </a:moveTo>
                  <a:lnTo>
                    <a:pt x="368" y="25"/>
                  </a:lnTo>
                  <a:lnTo>
                    <a:pt x="165" y="25"/>
                  </a:lnTo>
                  <a:lnTo>
                    <a:pt x="0" y="0"/>
                  </a:lnTo>
                </a:path>
              </a:pathLst>
            </a:custGeom>
            <a:ln w="3175">
              <a:solidFill>
                <a:srgbClr val="565658"/>
              </a:solidFill>
            </a:ln>
          </p:spPr>
          <p:txBody>
            <a:bodyPr wrap="square" lIns="0" tIns="0" rIns="0" bIns="0" rtlCol="0"/>
            <a:lstStyle/>
            <a:p/>
          </p:txBody>
        </p:sp>
        <p:sp>
          <p:nvSpPr>
            <p:cNvPr id="5839" name="object 5839" descr=""/>
            <p:cNvSpPr/>
            <p:nvPr/>
          </p:nvSpPr>
          <p:spPr>
            <a:xfrm>
              <a:off x="2880020" y="8011161"/>
              <a:ext cx="0" cy="3810"/>
            </a:xfrm>
            <a:custGeom>
              <a:avLst/>
              <a:gdLst/>
              <a:ahLst/>
              <a:cxnLst/>
              <a:rect l="l" t="t" r="r" b="b"/>
              <a:pathLst>
                <a:path w="0" h="3809">
                  <a:moveTo>
                    <a:pt x="0" y="0"/>
                  </a:moveTo>
                  <a:lnTo>
                    <a:pt x="0" y="3721"/>
                  </a:lnTo>
                </a:path>
              </a:pathLst>
            </a:custGeom>
            <a:ln w="3175">
              <a:solidFill>
                <a:srgbClr val="565658"/>
              </a:solidFill>
            </a:ln>
          </p:spPr>
          <p:txBody>
            <a:bodyPr wrap="square" lIns="0" tIns="0" rIns="0" bIns="0" rtlCol="0"/>
            <a:lstStyle/>
            <a:p/>
          </p:txBody>
        </p:sp>
        <p:sp>
          <p:nvSpPr>
            <p:cNvPr id="5840" name="object 5840" descr=""/>
            <p:cNvSpPr/>
            <p:nvPr/>
          </p:nvSpPr>
          <p:spPr>
            <a:xfrm>
              <a:off x="2879830" y="7964954"/>
              <a:ext cx="635" cy="635"/>
            </a:xfrm>
            <a:custGeom>
              <a:avLst/>
              <a:gdLst/>
              <a:ahLst/>
              <a:cxnLst/>
              <a:rect l="l" t="t" r="r" b="b"/>
              <a:pathLst>
                <a:path w="635" h="634">
                  <a:moveTo>
                    <a:pt x="190" y="63"/>
                  </a:moveTo>
                  <a:lnTo>
                    <a:pt x="88" y="38"/>
                  </a:lnTo>
                  <a:lnTo>
                    <a:pt x="0" y="0"/>
                  </a:lnTo>
                </a:path>
              </a:pathLst>
            </a:custGeom>
            <a:ln w="3175">
              <a:solidFill>
                <a:srgbClr val="565658"/>
              </a:solidFill>
            </a:ln>
          </p:spPr>
          <p:txBody>
            <a:bodyPr wrap="square" lIns="0" tIns="0" rIns="0" bIns="0" rtlCol="0"/>
            <a:lstStyle/>
            <a:p/>
          </p:txBody>
        </p:sp>
        <p:sp>
          <p:nvSpPr>
            <p:cNvPr id="5841" name="object 5841" descr=""/>
            <p:cNvSpPr/>
            <p:nvPr/>
          </p:nvSpPr>
          <p:spPr>
            <a:xfrm>
              <a:off x="2879909" y="7964671"/>
              <a:ext cx="635" cy="635"/>
            </a:xfrm>
            <a:custGeom>
              <a:avLst/>
              <a:gdLst/>
              <a:ahLst/>
              <a:cxnLst/>
              <a:rect l="l" t="t" r="r" b="b"/>
              <a:pathLst>
                <a:path w="635" h="634">
                  <a:moveTo>
                    <a:pt x="0" y="0"/>
                  </a:moveTo>
                  <a:lnTo>
                    <a:pt x="38" y="139"/>
                  </a:lnTo>
                </a:path>
              </a:pathLst>
            </a:custGeom>
            <a:ln w="3175">
              <a:solidFill>
                <a:srgbClr val="565658"/>
              </a:solidFill>
            </a:ln>
          </p:spPr>
          <p:txBody>
            <a:bodyPr wrap="square" lIns="0" tIns="0" rIns="0" bIns="0" rtlCol="0"/>
            <a:lstStyle/>
            <a:p/>
          </p:txBody>
        </p:sp>
        <p:sp>
          <p:nvSpPr>
            <p:cNvPr id="5842" name="object 5842" descr=""/>
            <p:cNvSpPr/>
            <p:nvPr/>
          </p:nvSpPr>
          <p:spPr>
            <a:xfrm>
              <a:off x="2879846" y="8014957"/>
              <a:ext cx="635" cy="635"/>
            </a:xfrm>
            <a:custGeom>
              <a:avLst/>
              <a:gdLst/>
              <a:ahLst/>
              <a:cxnLst/>
              <a:rect l="l" t="t" r="r" b="b"/>
              <a:pathLst>
                <a:path w="635" h="634">
                  <a:moveTo>
                    <a:pt x="0" y="0"/>
                  </a:moveTo>
                  <a:lnTo>
                    <a:pt x="12" y="25"/>
                  </a:lnTo>
                  <a:lnTo>
                    <a:pt x="50" y="63"/>
                  </a:lnTo>
                </a:path>
              </a:pathLst>
            </a:custGeom>
            <a:ln w="3175">
              <a:solidFill>
                <a:srgbClr val="565658"/>
              </a:solidFill>
            </a:ln>
          </p:spPr>
          <p:txBody>
            <a:bodyPr wrap="square" lIns="0" tIns="0" rIns="0" bIns="0" rtlCol="0"/>
            <a:lstStyle/>
            <a:p/>
          </p:txBody>
        </p:sp>
        <p:sp>
          <p:nvSpPr>
            <p:cNvPr id="5843" name="object 5843" descr=""/>
            <p:cNvSpPr/>
            <p:nvPr/>
          </p:nvSpPr>
          <p:spPr>
            <a:xfrm>
              <a:off x="2879830" y="8014901"/>
              <a:ext cx="635" cy="635"/>
            </a:xfrm>
            <a:custGeom>
              <a:avLst/>
              <a:gdLst/>
              <a:ahLst/>
              <a:cxnLst/>
              <a:rect l="l" t="t" r="r" b="b"/>
              <a:pathLst>
                <a:path w="635" h="634">
                  <a:moveTo>
                    <a:pt x="190" y="0"/>
                  </a:moveTo>
                  <a:lnTo>
                    <a:pt x="38" y="38"/>
                  </a:lnTo>
                  <a:lnTo>
                    <a:pt x="0" y="50"/>
                  </a:lnTo>
                </a:path>
              </a:pathLst>
            </a:custGeom>
            <a:ln w="3175">
              <a:solidFill>
                <a:srgbClr val="565658"/>
              </a:solidFill>
            </a:ln>
          </p:spPr>
          <p:txBody>
            <a:bodyPr wrap="square" lIns="0" tIns="0" rIns="0" bIns="0" rtlCol="0"/>
            <a:lstStyle/>
            <a:p/>
          </p:txBody>
        </p:sp>
        <p:sp>
          <p:nvSpPr>
            <p:cNvPr id="5844" name="object 5844" descr=""/>
            <p:cNvSpPr/>
            <p:nvPr/>
          </p:nvSpPr>
          <p:spPr>
            <a:xfrm>
              <a:off x="2881384" y="8002384"/>
              <a:ext cx="3810" cy="10795"/>
            </a:xfrm>
            <a:custGeom>
              <a:avLst/>
              <a:gdLst/>
              <a:ahLst/>
              <a:cxnLst/>
              <a:rect l="l" t="t" r="r" b="b"/>
              <a:pathLst>
                <a:path w="3810" h="10795">
                  <a:moveTo>
                    <a:pt x="0" y="10439"/>
                  </a:moveTo>
                  <a:lnTo>
                    <a:pt x="3213" y="1574"/>
                  </a:lnTo>
                  <a:lnTo>
                    <a:pt x="3492" y="0"/>
                  </a:lnTo>
                </a:path>
              </a:pathLst>
            </a:custGeom>
            <a:ln w="3175">
              <a:solidFill>
                <a:srgbClr val="565658"/>
              </a:solidFill>
            </a:ln>
          </p:spPr>
          <p:txBody>
            <a:bodyPr wrap="square" lIns="0" tIns="0" rIns="0" bIns="0" rtlCol="0"/>
            <a:lstStyle/>
            <a:p/>
          </p:txBody>
        </p:sp>
        <p:sp>
          <p:nvSpPr>
            <p:cNvPr id="5845" name="object 5845" descr=""/>
            <p:cNvSpPr/>
            <p:nvPr/>
          </p:nvSpPr>
          <p:spPr>
            <a:xfrm>
              <a:off x="2881378" y="7967089"/>
              <a:ext cx="5080" cy="33020"/>
            </a:xfrm>
            <a:custGeom>
              <a:avLst/>
              <a:gdLst/>
              <a:ahLst/>
              <a:cxnLst/>
              <a:rect l="l" t="t" r="r" b="b"/>
              <a:pathLst>
                <a:path w="5080" h="33020">
                  <a:moveTo>
                    <a:pt x="3975" y="32550"/>
                  </a:moveTo>
                  <a:lnTo>
                    <a:pt x="4851" y="27584"/>
                  </a:lnTo>
                  <a:lnTo>
                    <a:pt x="4851" y="18160"/>
                  </a:lnTo>
                  <a:lnTo>
                    <a:pt x="3225" y="8864"/>
                  </a:lnTo>
                  <a:lnTo>
                    <a:pt x="0" y="0"/>
                  </a:lnTo>
                </a:path>
              </a:pathLst>
            </a:custGeom>
            <a:ln w="3175">
              <a:solidFill>
                <a:srgbClr val="565658"/>
              </a:solidFill>
            </a:ln>
          </p:spPr>
          <p:txBody>
            <a:bodyPr wrap="square" lIns="0" tIns="0" rIns="0" bIns="0" rtlCol="0"/>
            <a:lstStyle/>
            <a:p/>
          </p:txBody>
        </p:sp>
        <p:sp>
          <p:nvSpPr>
            <p:cNvPr id="5846" name="object 5846" descr=""/>
            <p:cNvSpPr/>
            <p:nvPr/>
          </p:nvSpPr>
          <p:spPr>
            <a:xfrm>
              <a:off x="2881170" y="7965015"/>
              <a:ext cx="635" cy="635"/>
            </a:xfrm>
            <a:custGeom>
              <a:avLst/>
              <a:gdLst/>
              <a:ahLst/>
              <a:cxnLst/>
              <a:rect l="l" t="t" r="r" b="b"/>
              <a:pathLst>
                <a:path w="635" h="634">
                  <a:moveTo>
                    <a:pt x="177" y="114"/>
                  </a:moveTo>
                  <a:lnTo>
                    <a:pt x="0" y="0"/>
                  </a:lnTo>
                </a:path>
              </a:pathLst>
            </a:custGeom>
            <a:ln w="3175">
              <a:solidFill>
                <a:srgbClr val="565658"/>
              </a:solidFill>
            </a:ln>
          </p:spPr>
          <p:txBody>
            <a:bodyPr wrap="square" lIns="0" tIns="0" rIns="0" bIns="0" rtlCol="0"/>
            <a:lstStyle/>
            <a:p/>
          </p:txBody>
        </p:sp>
        <p:sp>
          <p:nvSpPr>
            <p:cNvPr id="5847" name="object 5847" descr=""/>
            <p:cNvSpPr/>
            <p:nvPr/>
          </p:nvSpPr>
          <p:spPr>
            <a:xfrm>
              <a:off x="2041634" y="8877763"/>
              <a:ext cx="0" cy="11430"/>
            </a:xfrm>
            <a:custGeom>
              <a:avLst/>
              <a:gdLst/>
              <a:ahLst/>
              <a:cxnLst/>
              <a:rect l="l" t="t" r="r" b="b"/>
              <a:pathLst>
                <a:path w="0" h="11429">
                  <a:moveTo>
                    <a:pt x="0" y="0"/>
                  </a:moveTo>
                  <a:lnTo>
                    <a:pt x="0" y="10883"/>
                  </a:lnTo>
                </a:path>
              </a:pathLst>
            </a:custGeom>
            <a:ln w="3175">
              <a:solidFill>
                <a:srgbClr val="565658"/>
              </a:solidFill>
            </a:ln>
          </p:spPr>
          <p:txBody>
            <a:bodyPr wrap="square" lIns="0" tIns="0" rIns="0" bIns="0" rtlCol="0"/>
            <a:lstStyle/>
            <a:p/>
          </p:txBody>
        </p:sp>
        <p:sp>
          <p:nvSpPr>
            <p:cNvPr id="5848" name="object 5848" descr=""/>
            <p:cNvSpPr/>
            <p:nvPr/>
          </p:nvSpPr>
          <p:spPr>
            <a:xfrm>
              <a:off x="2039250" y="8876169"/>
              <a:ext cx="1270" cy="1905"/>
            </a:xfrm>
            <a:custGeom>
              <a:avLst/>
              <a:gdLst/>
              <a:ahLst/>
              <a:cxnLst/>
              <a:rect l="l" t="t" r="r" b="b"/>
              <a:pathLst>
                <a:path w="1269" h="1904">
                  <a:moveTo>
                    <a:pt x="1193" y="0"/>
                  </a:moveTo>
                  <a:lnTo>
                    <a:pt x="901" y="50"/>
                  </a:lnTo>
                  <a:lnTo>
                    <a:pt x="736" y="76"/>
                  </a:lnTo>
                  <a:lnTo>
                    <a:pt x="419" y="279"/>
                  </a:lnTo>
                  <a:lnTo>
                    <a:pt x="126" y="698"/>
                  </a:lnTo>
                  <a:lnTo>
                    <a:pt x="0" y="1181"/>
                  </a:lnTo>
                  <a:lnTo>
                    <a:pt x="0" y="1587"/>
                  </a:lnTo>
                </a:path>
              </a:pathLst>
            </a:custGeom>
            <a:ln w="3175">
              <a:solidFill>
                <a:srgbClr val="565658"/>
              </a:solidFill>
            </a:ln>
          </p:spPr>
          <p:txBody>
            <a:bodyPr wrap="square" lIns="0" tIns="0" rIns="0" bIns="0" rtlCol="0"/>
            <a:lstStyle/>
            <a:p/>
          </p:txBody>
        </p:sp>
        <p:sp>
          <p:nvSpPr>
            <p:cNvPr id="5849" name="object 5849" descr=""/>
            <p:cNvSpPr/>
            <p:nvPr/>
          </p:nvSpPr>
          <p:spPr>
            <a:xfrm>
              <a:off x="2054189" y="8873205"/>
              <a:ext cx="635" cy="635"/>
            </a:xfrm>
            <a:custGeom>
              <a:avLst/>
              <a:gdLst/>
              <a:ahLst/>
              <a:cxnLst/>
              <a:rect l="l" t="t" r="r" b="b"/>
              <a:pathLst>
                <a:path w="635" h="634">
                  <a:moveTo>
                    <a:pt x="355" y="533"/>
                  </a:moveTo>
                  <a:lnTo>
                    <a:pt x="139" y="406"/>
                  </a:lnTo>
                  <a:lnTo>
                    <a:pt x="38" y="215"/>
                  </a:lnTo>
                  <a:lnTo>
                    <a:pt x="0" y="0"/>
                  </a:lnTo>
                </a:path>
              </a:pathLst>
            </a:custGeom>
            <a:ln w="3175">
              <a:solidFill>
                <a:srgbClr val="565658"/>
              </a:solidFill>
            </a:ln>
          </p:spPr>
          <p:txBody>
            <a:bodyPr wrap="square" lIns="0" tIns="0" rIns="0" bIns="0" rtlCol="0"/>
            <a:lstStyle/>
            <a:p/>
          </p:txBody>
        </p:sp>
        <p:sp>
          <p:nvSpPr>
            <p:cNvPr id="5850" name="object 5850" descr=""/>
            <p:cNvSpPr/>
            <p:nvPr/>
          </p:nvSpPr>
          <p:spPr>
            <a:xfrm>
              <a:off x="2040444" y="8922343"/>
              <a:ext cx="1270" cy="1905"/>
            </a:xfrm>
            <a:custGeom>
              <a:avLst/>
              <a:gdLst/>
              <a:ahLst/>
              <a:cxnLst/>
              <a:rect l="l" t="t" r="r" b="b"/>
              <a:pathLst>
                <a:path w="1269" h="1904">
                  <a:moveTo>
                    <a:pt x="0" y="1587"/>
                  </a:moveTo>
                  <a:lnTo>
                    <a:pt x="1079" y="889"/>
                  </a:lnTo>
                  <a:lnTo>
                    <a:pt x="1206" y="393"/>
                  </a:lnTo>
                  <a:lnTo>
                    <a:pt x="1206" y="0"/>
                  </a:lnTo>
                </a:path>
              </a:pathLst>
            </a:custGeom>
            <a:ln w="3175">
              <a:solidFill>
                <a:srgbClr val="565658"/>
              </a:solidFill>
            </a:ln>
          </p:spPr>
          <p:txBody>
            <a:bodyPr wrap="square" lIns="0" tIns="0" rIns="0" bIns="0" rtlCol="0"/>
            <a:lstStyle/>
            <a:p/>
          </p:txBody>
        </p:sp>
        <p:sp>
          <p:nvSpPr>
            <p:cNvPr id="5851" name="object 5851" descr=""/>
            <p:cNvSpPr/>
            <p:nvPr/>
          </p:nvSpPr>
          <p:spPr>
            <a:xfrm>
              <a:off x="2052399" y="8926305"/>
              <a:ext cx="2540" cy="635"/>
            </a:xfrm>
            <a:custGeom>
              <a:avLst/>
              <a:gdLst/>
              <a:ahLst/>
              <a:cxnLst/>
              <a:rect l="l" t="t" r="r" b="b"/>
              <a:pathLst>
                <a:path w="2539" h="634">
                  <a:moveTo>
                    <a:pt x="0" y="0"/>
                  </a:moveTo>
                  <a:lnTo>
                    <a:pt x="1244" y="0"/>
                  </a:lnTo>
                  <a:lnTo>
                    <a:pt x="2082" y="0"/>
                  </a:lnTo>
                  <a:lnTo>
                    <a:pt x="2362" y="0"/>
                  </a:lnTo>
                  <a:lnTo>
                    <a:pt x="2159" y="38"/>
                  </a:lnTo>
                </a:path>
              </a:pathLst>
            </a:custGeom>
            <a:ln w="3175">
              <a:solidFill>
                <a:srgbClr val="565658"/>
              </a:solidFill>
            </a:ln>
          </p:spPr>
          <p:txBody>
            <a:bodyPr wrap="square" lIns="0" tIns="0" rIns="0" bIns="0" rtlCol="0"/>
            <a:lstStyle/>
            <a:p/>
          </p:txBody>
        </p:sp>
        <p:sp>
          <p:nvSpPr>
            <p:cNvPr id="5852" name="object 5852" descr=""/>
            <p:cNvSpPr/>
            <p:nvPr/>
          </p:nvSpPr>
          <p:spPr>
            <a:xfrm>
              <a:off x="2054172" y="8926342"/>
              <a:ext cx="635" cy="635"/>
            </a:xfrm>
            <a:custGeom>
              <a:avLst/>
              <a:gdLst/>
              <a:ahLst/>
              <a:cxnLst/>
              <a:rect l="l" t="t" r="r" b="b"/>
              <a:pathLst>
                <a:path w="635" h="634">
                  <a:moveTo>
                    <a:pt x="0" y="558"/>
                  </a:moveTo>
                  <a:lnTo>
                    <a:pt x="50" y="317"/>
                  </a:lnTo>
                  <a:lnTo>
                    <a:pt x="177" y="139"/>
                  </a:lnTo>
                  <a:lnTo>
                    <a:pt x="355" y="0"/>
                  </a:lnTo>
                </a:path>
              </a:pathLst>
            </a:custGeom>
            <a:ln w="3175">
              <a:solidFill>
                <a:srgbClr val="565658"/>
              </a:solidFill>
            </a:ln>
          </p:spPr>
          <p:txBody>
            <a:bodyPr wrap="square" lIns="0" tIns="0" rIns="0" bIns="0" rtlCol="0"/>
            <a:lstStyle/>
            <a:p/>
          </p:txBody>
        </p:sp>
        <p:sp>
          <p:nvSpPr>
            <p:cNvPr id="5853" name="object 5853" descr=""/>
            <p:cNvSpPr/>
            <p:nvPr/>
          </p:nvSpPr>
          <p:spPr>
            <a:xfrm>
              <a:off x="2041634" y="8911454"/>
              <a:ext cx="0" cy="11430"/>
            </a:xfrm>
            <a:custGeom>
              <a:avLst/>
              <a:gdLst/>
              <a:ahLst/>
              <a:cxnLst/>
              <a:rect l="l" t="t" r="r" b="b"/>
              <a:pathLst>
                <a:path w="0" h="11429">
                  <a:moveTo>
                    <a:pt x="0" y="0"/>
                  </a:moveTo>
                  <a:lnTo>
                    <a:pt x="0" y="10896"/>
                  </a:lnTo>
                </a:path>
              </a:pathLst>
            </a:custGeom>
            <a:ln w="3175">
              <a:solidFill>
                <a:srgbClr val="565658"/>
              </a:solidFill>
            </a:ln>
          </p:spPr>
          <p:txBody>
            <a:bodyPr wrap="square" lIns="0" tIns="0" rIns="0" bIns="0" rtlCol="0"/>
            <a:lstStyle/>
            <a:p/>
          </p:txBody>
        </p:sp>
        <p:sp>
          <p:nvSpPr>
            <p:cNvPr id="5854" name="object 5854" descr=""/>
            <p:cNvSpPr/>
            <p:nvPr/>
          </p:nvSpPr>
          <p:spPr>
            <a:xfrm>
              <a:off x="2052398" y="8873738"/>
              <a:ext cx="2540" cy="635"/>
            </a:xfrm>
            <a:custGeom>
              <a:avLst/>
              <a:gdLst/>
              <a:ahLst/>
              <a:cxnLst/>
              <a:rect l="l" t="t" r="r" b="b"/>
              <a:pathLst>
                <a:path w="2539" h="634">
                  <a:moveTo>
                    <a:pt x="2146" y="0"/>
                  </a:moveTo>
                  <a:lnTo>
                    <a:pt x="1231" y="50"/>
                  </a:lnTo>
                  <a:lnTo>
                    <a:pt x="0" y="50"/>
                  </a:lnTo>
                </a:path>
              </a:pathLst>
            </a:custGeom>
            <a:ln w="3175">
              <a:solidFill>
                <a:srgbClr val="565658"/>
              </a:solidFill>
            </a:ln>
          </p:spPr>
          <p:txBody>
            <a:bodyPr wrap="square" lIns="0" tIns="0" rIns="0" bIns="0" rtlCol="0"/>
            <a:lstStyle/>
            <a:p/>
          </p:txBody>
        </p:sp>
        <p:sp>
          <p:nvSpPr>
            <p:cNvPr id="5855" name="object 5855" descr=""/>
            <p:cNvSpPr/>
            <p:nvPr/>
          </p:nvSpPr>
          <p:spPr>
            <a:xfrm>
              <a:off x="2052209" y="8926305"/>
              <a:ext cx="635" cy="635"/>
            </a:xfrm>
            <a:custGeom>
              <a:avLst/>
              <a:gdLst/>
              <a:ahLst/>
              <a:cxnLst/>
              <a:rect l="l" t="t" r="r" b="b"/>
              <a:pathLst>
                <a:path w="635" h="634">
                  <a:moveTo>
                    <a:pt x="190" y="0"/>
                  </a:moveTo>
                  <a:lnTo>
                    <a:pt x="63" y="190"/>
                  </a:lnTo>
                  <a:lnTo>
                    <a:pt x="12" y="355"/>
                  </a:lnTo>
                  <a:lnTo>
                    <a:pt x="0" y="609"/>
                  </a:lnTo>
                </a:path>
              </a:pathLst>
            </a:custGeom>
            <a:ln w="3175">
              <a:solidFill>
                <a:srgbClr val="565658"/>
              </a:solidFill>
            </a:ln>
          </p:spPr>
          <p:txBody>
            <a:bodyPr wrap="square" lIns="0" tIns="0" rIns="0" bIns="0" rtlCol="0"/>
            <a:lstStyle/>
            <a:p/>
          </p:txBody>
        </p:sp>
        <p:sp>
          <p:nvSpPr>
            <p:cNvPr id="5856" name="object 5856" descr=""/>
            <p:cNvSpPr/>
            <p:nvPr/>
          </p:nvSpPr>
          <p:spPr>
            <a:xfrm>
              <a:off x="2052229" y="8930938"/>
              <a:ext cx="2540" cy="0"/>
            </a:xfrm>
            <a:custGeom>
              <a:avLst/>
              <a:gdLst/>
              <a:ahLst/>
              <a:cxnLst/>
              <a:rect l="l" t="t" r="r" b="b"/>
              <a:pathLst>
                <a:path w="2539" h="0">
                  <a:moveTo>
                    <a:pt x="1943" y="0"/>
                  </a:moveTo>
                  <a:lnTo>
                    <a:pt x="1689" y="0"/>
                  </a:lnTo>
                  <a:lnTo>
                    <a:pt x="1015" y="0"/>
                  </a:lnTo>
                  <a:lnTo>
                    <a:pt x="0" y="0"/>
                  </a:lnTo>
                </a:path>
              </a:pathLst>
            </a:custGeom>
            <a:ln w="3175">
              <a:solidFill>
                <a:srgbClr val="565658"/>
              </a:solidFill>
            </a:ln>
          </p:spPr>
          <p:txBody>
            <a:bodyPr wrap="square" lIns="0" tIns="0" rIns="0" bIns="0" rtlCol="0"/>
            <a:lstStyle/>
            <a:p/>
          </p:txBody>
        </p:sp>
        <p:sp>
          <p:nvSpPr>
            <p:cNvPr id="5857" name="object 5857" descr=""/>
            <p:cNvSpPr/>
            <p:nvPr/>
          </p:nvSpPr>
          <p:spPr>
            <a:xfrm>
              <a:off x="2039252" y="8922336"/>
              <a:ext cx="1270" cy="1905"/>
            </a:xfrm>
            <a:custGeom>
              <a:avLst/>
              <a:gdLst/>
              <a:ahLst/>
              <a:cxnLst/>
              <a:rect l="l" t="t" r="r" b="b"/>
              <a:pathLst>
                <a:path w="1269" h="1904">
                  <a:moveTo>
                    <a:pt x="0" y="0"/>
                  </a:moveTo>
                  <a:lnTo>
                    <a:pt x="0" y="393"/>
                  </a:lnTo>
                  <a:lnTo>
                    <a:pt x="101" y="850"/>
                  </a:lnTo>
                  <a:lnTo>
                    <a:pt x="355" y="1231"/>
                  </a:lnTo>
                  <a:lnTo>
                    <a:pt x="736" y="1498"/>
                  </a:lnTo>
                  <a:lnTo>
                    <a:pt x="876" y="1549"/>
                  </a:lnTo>
                  <a:lnTo>
                    <a:pt x="1206" y="1600"/>
                  </a:lnTo>
                </a:path>
              </a:pathLst>
            </a:custGeom>
            <a:ln w="3175">
              <a:solidFill>
                <a:srgbClr val="565658"/>
              </a:solidFill>
            </a:ln>
          </p:spPr>
          <p:txBody>
            <a:bodyPr wrap="square" lIns="0" tIns="0" rIns="0" bIns="0" rtlCol="0"/>
            <a:lstStyle/>
            <a:p/>
          </p:txBody>
        </p:sp>
        <p:sp>
          <p:nvSpPr>
            <p:cNvPr id="5858" name="object 5858" descr=""/>
            <p:cNvSpPr/>
            <p:nvPr/>
          </p:nvSpPr>
          <p:spPr>
            <a:xfrm>
              <a:off x="2039252" y="8877763"/>
              <a:ext cx="0" cy="11430"/>
            </a:xfrm>
            <a:custGeom>
              <a:avLst/>
              <a:gdLst/>
              <a:ahLst/>
              <a:cxnLst/>
              <a:rect l="l" t="t" r="r" b="b"/>
              <a:pathLst>
                <a:path w="0" h="11429">
                  <a:moveTo>
                    <a:pt x="0" y="0"/>
                  </a:moveTo>
                  <a:lnTo>
                    <a:pt x="0" y="10883"/>
                  </a:lnTo>
                </a:path>
              </a:pathLst>
            </a:custGeom>
            <a:ln w="3175">
              <a:solidFill>
                <a:srgbClr val="565658"/>
              </a:solidFill>
            </a:ln>
          </p:spPr>
          <p:txBody>
            <a:bodyPr wrap="square" lIns="0" tIns="0" rIns="0" bIns="0" rtlCol="0"/>
            <a:lstStyle/>
            <a:p/>
          </p:txBody>
        </p:sp>
        <p:sp>
          <p:nvSpPr>
            <p:cNvPr id="5859" name="object 5859" descr=""/>
            <p:cNvSpPr/>
            <p:nvPr/>
          </p:nvSpPr>
          <p:spPr>
            <a:xfrm>
              <a:off x="2039252" y="8911454"/>
              <a:ext cx="0" cy="11430"/>
            </a:xfrm>
            <a:custGeom>
              <a:avLst/>
              <a:gdLst/>
              <a:ahLst/>
              <a:cxnLst/>
              <a:rect l="l" t="t" r="r" b="b"/>
              <a:pathLst>
                <a:path w="0" h="11429">
                  <a:moveTo>
                    <a:pt x="0" y="0"/>
                  </a:moveTo>
                  <a:lnTo>
                    <a:pt x="0" y="10896"/>
                  </a:lnTo>
                </a:path>
              </a:pathLst>
            </a:custGeom>
            <a:ln w="3175">
              <a:solidFill>
                <a:srgbClr val="565658"/>
              </a:solidFill>
            </a:ln>
          </p:spPr>
          <p:txBody>
            <a:bodyPr wrap="square" lIns="0" tIns="0" rIns="0" bIns="0" rtlCol="0"/>
            <a:lstStyle/>
            <a:p/>
          </p:txBody>
        </p:sp>
        <p:sp>
          <p:nvSpPr>
            <p:cNvPr id="5860" name="object 5860" descr=""/>
            <p:cNvSpPr/>
            <p:nvPr/>
          </p:nvSpPr>
          <p:spPr>
            <a:xfrm>
              <a:off x="2052225" y="8926901"/>
              <a:ext cx="2540" cy="0"/>
            </a:xfrm>
            <a:custGeom>
              <a:avLst/>
              <a:gdLst/>
              <a:ahLst/>
              <a:cxnLst/>
              <a:rect l="l" t="t" r="r" b="b"/>
              <a:pathLst>
                <a:path w="2539" h="0">
                  <a:moveTo>
                    <a:pt x="0" y="0"/>
                  </a:moveTo>
                  <a:lnTo>
                    <a:pt x="1003" y="0"/>
                  </a:lnTo>
                  <a:lnTo>
                    <a:pt x="1714" y="0"/>
                  </a:lnTo>
                  <a:lnTo>
                    <a:pt x="1943" y="0"/>
                  </a:lnTo>
                </a:path>
              </a:pathLst>
            </a:custGeom>
            <a:ln w="3175">
              <a:solidFill>
                <a:srgbClr val="565658"/>
              </a:solidFill>
            </a:ln>
          </p:spPr>
          <p:txBody>
            <a:bodyPr wrap="square" lIns="0" tIns="0" rIns="0" bIns="0" rtlCol="0"/>
            <a:lstStyle/>
            <a:p/>
          </p:txBody>
        </p:sp>
        <p:sp>
          <p:nvSpPr>
            <p:cNvPr id="5861" name="object 5861" descr=""/>
            <p:cNvSpPr/>
            <p:nvPr/>
          </p:nvSpPr>
          <p:spPr>
            <a:xfrm>
              <a:off x="2040440" y="8876163"/>
              <a:ext cx="1270" cy="1905"/>
            </a:xfrm>
            <a:custGeom>
              <a:avLst/>
              <a:gdLst/>
              <a:ahLst/>
              <a:cxnLst/>
              <a:rect l="l" t="t" r="r" b="b"/>
              <a:pathLst>
                <a:path w="1269" h="1904">
                  <a:moveTo>
                    <a:pt x="1193" y="1600"/>
                  </a:moveTo>
                  <a:lnTo>
                    <a:pt x="1193" y="1206"/>
                  </a:lnTo>
                  <a:lnTo>
                    <a:pt x="1104" y="736"/>
                  </a:lnTo>
                  <a:lnTo>
                    <a:pt x="330" y="50"/>
                  </a:lnTo>
                  <a:lnTo>
                    <a:pt x="0" y="0"/>
                  </a:lnTo>
                </a:path>
              </a:pathLst>
            </a:custGeom>
            <a:ln w="3175">
              <a:solidFill>
                <a:srgbClr val="565658"/>
              </a:solidFill>
            </a:ln>
          </p:spPr>
          <p:txBody>
            <a:bodyPr wrap="square" lIns="0" tIns="0" rIns="0" bIns="0" rtlCol="0"/>
            <a:lstStyle/>
            <a:p/>
          </p:txBody>
        </p:sp>
        <p:sp>
          <p:nvSpPr>
            <p:cNvPr id="5862" name="object 5862" descr=""/>
            <p:cNvSpPr/>
            <p:nvPr/>
          </p:nvSpPr>
          <p:spPr>
            <a:xfrm>
              <a:off x="2272690" y="8742776"/>
              <a:ext cx="1270" cy="635"/>
            </a:xfrm>
            <a:custGeom>
              <a:avLst/>
              <a:gdLst/>
              <a:ahLst/>
              <a:cxnLst/>
              <a:rect l="l" t="t" r="r" b="b"/>
              <a:pathLst>
                <a:path w="1269" h="634">
                  <a:moveTo>
                    <a:pt x="533" y="0"/>
                  </a:moveTo>
                  <a:lnTo>
                    <a:pt x="457" y="190"/>
                  </a:lnTo>
                  <a:lnTo>
                    <a:pt x="304" y="304"/>
                  </a:lnTo>
                  <a:lnTo>
                    <a:pt x="165" y="419"/>
                  </a:lnTo>
                  <a:lnTo>
                    <a:pt x="0" y="444"/>
                  </a:lnTo>
                  <a:lnTo>
                    <a:pt x="381" y="444"/>
                  </a:lnTo>
                  <a:lnTo>
                    <a:pt x="850" y="444"/>
                  </a:lnTo>
                  <a:lnTo>
                    <a:pt x="1206" y="444"/>
                  </a:lnTo>
                </a:path>
              </a:pathLst>
            </a:custGeom>
            <a:ln w="3175">
              <a:solidFill>
                <a:srgbClr val="565658"/>
              </a:solidFill>
            </a:ln>
          </p:spPr>
          <p:txBody>
            <a:bodyPr wrap="square" lIns="0" tIns="0" rIns="0" bIns="0" rtlCol="0"/>
            <a:lstStyle/>
            <a:p/>
          </p:txBody>
        </p:sp>
        <p:sp>
          <p:nvSpPr>
            <p:cNvPr id="5863" name="object 5863" descr=""/>
            <p:cNvSpPr/>
            <p:nvPr/>
          </p:nvSpPr>
          <p:spPr>
            <a:xfrm>
              <a:off x="2371152" y="8689648"/>
              <a:ext cx="13335" cy="36830"/>
            </a:xfrm>
            <a:custGeom>
              <a:avLst/>
              <a:gdLst/>
              <a:ahLst/>
              <a:cxnLst/>
              <a:rect l="l" t="t" r="r" b="b"/>
              <a:pathLst>
                <a:path w="13335" h="36829">
                  <a:moveTo>
                    <a:pt x="0" y="36347"/>
                  </a:moveTo>
                  <a:lnTo>
                    <a:pt x="1524" y="26796"/>
                  </a:lnTo>
                  <a:lnTo>
                    <a:pt x="5029" y="17678"/>
                  </a:lnTo>
                  <a:lnTo>
                    <a:pt x="10223" y="6273"/>
                  </a:lnTo>
                  <a:lnTo>
                    <a:pt x="13081" y="0"/>
                  </a:lnTo>
                </a:path>
              </a:pathLst>
            </a:custGeom>
            <a:ln w="3175">
              <a:solidFill>
                <a:srgbClr val="565658"/>
              </a:solidFill>
            </a:ln>
          </p:spPr>
          <p:txBody>
            <a:bodyPr wrap="square" lIns="0" tIns="0" rIns="0" bIns="0" rtlCol="0"/>
            <a:lstStyle/>
            <a:p/>
          </p:txBody>
        </p:sp>
        <p:sp>
          <p:nvSpPr>
            <p:cNvPr id="5864" name="object 5864" descr=""/>
            <p:cNvSpPr/>
            <p:nvPr/>
          </p:nvSpPr>
          <p:spPr>
            <a:xfrm>
              <a:off x="2406534" y="8578798"/>
              <a:ext cx="635" cy="635"/>
            </a:xfrm>
            <a:custGeom>
              <a:avLst/>
              <a:gdLst/>
              <a:ahLst/>
              <a:cxnLst/>
              <a:rect l="l" t="t" r="r" b="b"/>
              <a:pathLst>
                <a:path w="635" h="634">
                  <a:moveTo>
                    <a:pt x="622" y="0"/>
                  </a:moveTo>
                  <a:lnTo>
                    <a:pt x="533" y="203"/>
                  </a:lnTo>
                  <a:lnTo>
                    <a:pt x="381" y="317"/>
                  </a:lnTo>
                  <a:lnTo>
                    <a:pt x="215" y="419"/>
                  </a:lnTo>
                  <a:lnTo>
                    <a:pt x="0" y="444"/>
                  </a:lnTo>
                </a:path>
              </a:pathLst>
            </a:custGeom>
            <a:ln w="3175">
              <a:solidFill>
                <a:srgbClr val="565658"/>
              </a:solidFill>
            </a:ln>
          </p:spPr>
          <p:txBody>
            <a:bodyPr wrap="square" lIns="0" tIns="0" rIns="0" bIns="0" rtlCol="0"/>
            <a:lstStyle/>
            <a:p/>
          </p:txBody>
        </p:sp>
        <p:sp>
          <p:nvSpPr>
            <p:cNvPr id="5865" name="object 5865" descr=""/>
            <p:cNvSpPr/>
            <p:nvPr/>
          </p:nvSpPr>
          <p:spPr>
            <a:xfrm>
              <a:off x="2188204" y="8742019"/>
              <a:ext cx="1270" cy="1270"/>
            </a:xfrm>
            <a:custGeom>
              <a:avLst/>
              <a:gdLst/>
              <a:ahLst/>
              <a:cxnLst/>
              <a:rect l="l" t="t" r="r" b="b"/>
              <a:pathLst>
                <a:path w="1269" h="1270">
                  <a:moveTo>
                    <a:pt x="0" y="0"/>
                  </a:moveTo>
                  <a:lnTo>
                    <a:pt x="63" y="342"/>
                  </a:lnTo>
                  <a:lnTo>
                    <a:pt x="736" y="990"/>
                  </a:lnTo>
                  <a:lnTo>
                    <a:pt x="952" y="1117"/>
                  </a:lnTo>
                </a:path>
              </a:pathLst>
            </a:custGeom>
            <a:ln w="3175">
              <a:solidFill>
                <a:srgbClr val="565658"/>
              </a:solidFill>
            </a:ln>
          </p:spPr>
          <p:txBody>
            <a:bodyPr wrap="square" lIns="0" tIns="0" rIns="0" bIns="0" rtlCol="0"/>
            <a:lstStyle/>
            <a:p/>
          </p:txBody>
        </p:sp>
        <p:sp>
          <p:nvSpPr>
            <p:cNvPr id="5866" name="object 5866" descr=""/>
            <p:cNvSpPr/>
            <p:nvPr/>
          </p:nvSpPr>
          <p:spPr>
            <a:xfrm>
              <a:off x="2285510" y="8742776"/>
              <a:ext cx="1270" cy="635"/>
            </a:xfrm>
            <a:custGeom>
              <a:avLst/>
              <a:gdLst/>
              <a:ahLst/>
              <a:cxnLst/>
              <a:rect l="l" t="t" r="r" b="b"/>
              <a:pathLst>
                <a:path w="1269" h="634">
                  <a:moveTo>
                    <a:pt x="660" y="0"/>
                  </a:moveTo>
                  <a:lnTo>
                    <a:pt x="736" y="190"/>
                  </a:lnTo>
                  <a:lnTo>
                    <a:pt x="876" y="304"/>
                  </a:lnTo>
                  <a:lnTo>
                    <a:pt x="1015" y="419"/>
                  </a:lnTo>
                  <a:lnTo>
                    <a:pt x="1181" y="444"/>
                  </a:lnTo>
                  <a:lnTo>
                    <a:pt x="952" y="444"/>
                  </a:lnTo>
                  <a:lnTo>
                    <a:pt x="520" y="444"/>
                  </a:lnTo>
                  <a:lnTo>
                    <a:pt x="0" y="444"/>
                  </a:lnTo>
                </a:path>
              </a:pathLst>
            </a:custGeom>
            <a:ln w="3175">
              <a:solidFill>
                <a:srgbClr val="565658"/>
              </a:solidFill>
            </a:ln>
          </p:spPr>
          <p:txBody>
            <a:bodyPr wrap="square" lIns="0" tIns="0" rIns="0" bIns="0" rtlCol="0"/>
            <a:lstStyle/>
            <a:p/>
          </p:txBody>
        </p:sp>
        <p:sp>
          <p:nvSpPr>
            <p:cNvPr id="5867" name="object 5867" descr=""/>
            <p:cNvSpPr/>
            <p:nvPr/>
          </p:nvSpPr>
          <p:spPr>
            <a:xfrm>
              <a:off x="2199243" y="8656607"/>
              <a:ext cx="635" cy="1270"/>
            </a:xfrm>
            <a:custGeom>
              <a:avLst/>
              <a:gdLst/>
              <a:ahLst/>
              <a:cxnLst/>
              <a:rect l="l" t="t" r="r" b="b"/>
              <a:pathLst>
                <a:path w="635" h="1270">
                  <a:moveTo>
                    <a:pt x="0" y="1193"/>
                  </a:moveTo>
                  <a:lnTo>
                    <a:pt x="63" y="1041"/>
                  </a:lnTo>
                  <a:lnTo>
                    <a:pt x="165" y="787"/>
                  </a:lnTo>
                  <a:lnTo>
                    <a:pt x="279" y="431"/>
                  </a:lnTo>
                  <a:lnTo>
                    <a:pt x="419" y="0"/>
                  </a:lnTo>
                </a:path>
              </a:pathLst>
            </a:custGeom>
            <a:ln w="3175">
              <a:solidFill>
                <a:srgbClr val="565658"/>
              </a:solidFill>
            </a:ln>
          </p:spPr>
          <p:txBody>
            <a:bodyPr wrap="square" lIns="0" tIns="0" rIns="0" bIns="0" rtlCol="0"/>
            <a:lstStyle/>
            <a:p/>
          </p:txBody>
        </p:sp>
        <p:sp>
          <p:nvSpPr>
            <p:cNvPr id="5868" name="object 5868" descr=""/>
            <p:cNvSpPr/>
            <p:nvPr/>
          </p:nvSpPr>
          <p:spPr>
            <a:xfrm>
              <a:off x="2188204" y="8677155"/>
              <a:ext cx="635" cy="1905"/>
            </a:xfrm>
            <a:custGeom>
              <a:avLst/>
              <a:gdLst/>
              <a:ahLst/>
              <a:cxnLst/>
              <a:rect l="l" t="t" r="r" b="b"/>
              <a:pathLst>
                <a:path w="635" h="1904">
                  <a:moveTo>
                    <a:pt x="533" y="0"/>
                  </a:moveTo>
                  <a:lnTo>
                    <a:pt x="279" y="393"/>
                  </a:lnTo>
                  <a:lnTo>
                    <a:pt x="101" y="838"/>
                  </a:lnTo>
                  <a:lnTo>
                    <a:pt x="12" y="1257"/>
                  </a:lnTo>
                  <a:lnTo>
                    <a:pt x="0" y="1422"/>
                  </a:lnTo>
                </a:path>
              </a:pathLst>
            </a:custGeom>
            <a:ln w="3175">
              <a:solidFill>
                <a:srgbClr val="565658"/>
              </a:solidFill>
            </a:ln>
          </p:spPr>
          <p:txBody>
            <a:bodyPr wrap="square" lIns="0" tIns="0" rIns="0" bIns="0" rtlCol="0"/>
            <a:lstStyle/>
            <a:p/>
          </p:txBody>
        </p:sp>
        <p:sp>
          <p:nvSpPr>
            <p:cNvPr id="5869" name="object 5869" descr=""/>
            <p:cNvSpPr/>
            <p:nvPr/>
          </p:nvSpPr>
          <p:spPr>
            <a:xfrm>
              <a:off x="2381446" y="8666770"/>
              <a:ext cx="635" cy="1270"/>
            </a:xfrm>
            <a:custGeom>
              <a:avLst/>
              <a:gdLst/>
              <a:ahLst/>
              <a:cxnLst/>
              <a:rect l="l" t="t" r="r" b="b"/>
              <a:pathLst>
                <a:path w="635" h="1270">
                  <a:moveTo>
                    <a:pt x="0" y="698"/>
                  </a:moveTo>
                  <a:lnTo>
                    <a:pt x="177" y="787"/>
                  </a:lnTo>
                  <a:lnTo>
                    <a:pt x="292" y="927"/>
                  </a:lnTo>
                  <a:lnTo>
                    <a:pt x="368" y="1079"/>
                  </a:lnTo>
                  <a:lnTo>
                    <a:pt x="406" y="1244"/>
                  </a:lnTo>
                  <a:lnTo>
                    <a:pt x="406" y="1092"/>
                  </a:lnTo>
                  <a:lnTo>
                    <a:pt x="406" y="825"/>
                  </a:lnTo>
                  <a:lnTo>
                    <a:pt x="406" y="431"/>
                  </a:lnTo>
                  <a:lnTo>
                    <a:pt x="406" y="0"/>
                  </a:lnTo>
                </a:path>
              </a:pathLst>
            </a:custGeom>
            <a:ln w="3175">
              <a:solidFill>
                <a:srgbClr val="565658"/>
              </a:solidFill>
            </a:ln>
          </p:spPr>
          <p:txBody>
            <a:bodyPr wrap="square" lIns="0" tIns="0" rIns="0" bIns="0" rtlCol="0"/>
            <a:lstStyle/>
            <a:p/>
          </p:txBody>
        </p:sp>
        <p:sp>
          <p:nvSpPr>
            <p:cNvPr id="5870" name="object 5870" descr=""/>
            <p:cNvSpPr/>
            <p:nvPr/>
          </p:nvSpPr>
          <p:spPr>
            <a:xfrm>
              <a:off x="2065806" y="8926783"/>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71" name="object 5871" descr=""/>
            <p:cNvSpPr/>
            <p:nvPr/>
          </p:nvSpPr>
          <p:spPr>
            <a:xfrm>
              <a:off x="2066997" y="8867376"/>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72" name="object 5872" descr=""/>
            <p:cNvSpPr/>
            <p:nvPr/>
          </p:nvSpPr>
          <p:spPr>
            <a:xfrm>
              <a:off x="2047525" y="8926305"/>
              <a:ext cx="9525" cy="0"/>
            </a:xfrm>
            <a:custGeom>
              <a:avLst/>
              <a:gdLst/>
              <a:ahLst/>
              <a:cxnLst/>
              <a:rect l="l" t="t" r="r" b="b"/>
              <a:pathLst>
                <a:path w="9525" h="0">
                  <a:moveTo>
                    <a:pt x="0" y="0"/>
                  </a:moveTo>
                  <a:lnTo>
                    <a:pt x="9029" y="0"/>
                  </a:lnTo>
                </a:path>
              </a:pathLst>
            </a:custGeom>
            <a:ln w="3175">
              <a:solidFill>
                <a:srgbClr val="565658"/>
              </a:solidFill>
            </a:ln>
          </p:spPr>
          <p:txBody>
            <a:bodyPr wrap="square" lIns="0" tIns="0" rIns="0" bIns="0" rtlCol="0"/>
            <a:lstStyle/>
            <a:p/>
          </p:txBody>
        </p:sp>
        <p:sp>
          <p:nvSpPr>
            <p:cNvPr id="5873" name="object 5873" descr=""/>
            <p:cNvSpPr/>
            <p:nvPr/>
          </p:nvSpPr>
          <p:spPr>
            <a:xfrm>
              <a:off x="2047525" y="8888646"/>
              <a:ext cx="13335" cy="0"/>
            </a:xfrm>
            <a:custGeom>
              <a:avLst/>
              <a:gdLst/>
              <a:ahLst/>
              <a:cxnLst/>
              <a:rect l="l" t="t" r="r" b="b"/>
              <a:pathLst>
                <a:path w="13335" h="0">
                  <a:moveTo>
                    <a:pt x="0" y="0"/>
                  </a:moveTo>
                  <a:lnTo>
                    <a:pt x="13296" y="0"/>
                  </a:lnTo>
                </a:path>
              </a:pathLst>
            </a:custGeom>
            <a:ln w="3175">
              <a:solidFill>
                <a:srgbClr val="565658"/>
              </a:solidFill>
            </a:ln>
          </p:spPr>
          <p:txBody>
            <a:bodyPr wrap="square" lIns="0" tIns="0" rIns="0" bIns="0" rtlCol="0"/>
            <a:lstStyle/>
            <a:p/>
          </p:txBody>
        </p:sp>
        <p:sp>
          <p:nvSpPr>
            <p:cNvPr id="5874" name="object 5874" descr=""/>
            <p:cNvSpPr/>
            <p:nvPr/>
          </p:nvSpPr>
          <p:spPr>
            <a:xfrm>
              <a:off x="2052225" y="8869149"/>
              <a:ext cx="2540" cy="0"/>
            </a:xfrm>
            <a:custGeom>
              <a:avLst/>
              <a:gdLst/>
              <a:ahLst/>
              <a:cxnLst/>
              <a:rect l="l" t="t" r="r" b="b"/>
              <a:pathLst>
                <a:path w="2539" h="0">
                  <a:moveTo>
                    <a:pt x="0" y="0"/>
                  </a:moveTo>
                  <a:lnTo>
                    <a:pt x="1003" y="0"/>
                  </a:lnTo>
                  <a:lnTo>
                    <a:pt x="1714" y="0"/>
                  </a:lnTo>
                  <a:lnTo>
                    <a:pt x="1943" y="0"/>
                  </a:lnTo>
                </a:path>
              </a:pathLst>
            </a:custGeom>
            <a:ln w="3175">
              <a:solidFill>
                <a:srgbClr val="565658"/>
              </a:solidFill>
            </a:ln>
          </p:spPr>
          <p:txBody>
            <a:bodyPr wrap="square" lIns="0" tIns="0" rIns="0" bIns="0" rtlCol="0"/>
            <a:lstStyle/>
            <a:p/>
          </p:txBody>
        </p:sp>
        <p:sp>
          <p:nvSpPr>
            <p:cNvPr id="5875" name="object 5875" descr=""/>
            <p:cNvSpPr/>
            <p:nvPr/>
          </p:nvSpPr>
          <p:spPr>
            <a:xfrm>
              <a:off x="2049076" y="8926304"/>
              <a:ext cx="635" cy="635"/>
            </a:xfrm>
            <a:custGeom>
              <a:avLst/>
              <a:gdLst/>
              <a:ahLst/>
              <a:cxnLst/>
              <a:rect l="l" t="t" r="r" b="b"/>
              <a:pathLst>
                <a:path w="635" h="634">
                  <a:moveTo>
                    <a:pt x="0" y="596"/>
                  </a:moveTo>
                  <a:lnTo>
                    <a:pt x="12" y="355"/>
                  </a:lnTo>
                  <a:lnTo>
                    <a:pt x="63" y="177"/>
                  </a:lnTo>
                  <a:lnTo>
                    <a:pt x="127" y="38"/>
                  </a:lnTo>
                </a:path>
              </a:pathLst>
            </a:custGeom>
            <a:ln w="3175">
              <a:solidFill>
                <a:srgbClr val="565658"/>
              </a:solidFill>
            </a:ln>
          </p:spPr>
          <p:txBody>
            <a:bodyPr wrap="square" lIns="0" tIns="0" rIns="0" bIns="0" rtlCol="0"/>
            <a:lstStyle/>
            <a:p/>
          </p:txBody>
        </p:sp>
        <p:sp>
          <p:nvSpPr>
            <p:cNvPr id="5876" name="object 5876" descr=""/>
            <p:cNvSpPr/>
            <p:nvPr/>
          </p:nvSpPr>
          <p:spPr>
            <a:xfrm>
              <a:off x="2047831" y="8873199"/>
              <a:ext cx="1270" cy="0"/>
            </a:xfrm>
            <a:custGeom>
              <a:avLst/>
              <a:gdLst/>
              <a:ahLst/>
              <a:cxnLst/>
              <a:rect l="l" t="t" r="r" b="b"/>
              <a:pathLst>
                <a:path w="1269" h="0">
                  <a:moveTo>
                    <a:pt x="1244" y="0"/>
                  </a:moveTo>
                  <a:lnTo>
                    <a:pt x="812" y="0"/>
                  </a:lnTo>
                  <a:lnTo>
                    <a:pt x="368" y="0"/>
                  </a:lnTo>
                  <a:lnTo>
                    <a:pt x="0" y="0"/>
                  </a:lnTo>
                </a:path>
              </a:pathLst>
            </a:custGeom>
            <a:ln w="3175">
              <a:solidFill>
                <a:srgbClr val="565658"/>
              </a:solidFill>
            </a:ln>
          </p:spPr>
          <p:txBody>
            <a:bodyPr wrap="square" lIns="0" tIns="0" rIns="0" bIns="0" rtlCol="0"/>
            <a:lstStyle/>
            <a:p/>
          </p:txBody>
        </p:sp>
        <p:sp>
          <p:nvSpPr>
            <p:cNvPr id="5877" name="object 5877" descr=""/>
            <p:cNvSpPr/>
            <p:nvPr/>
          </p:nvSpPr>
          <p:spPr>
            <a:xfrm>
              <a:off x="2065595" y="8885204"/>
              <a:ext cx="0" cy="41910"/>
            </a:xfrm>
            <a:custGeom>
              <a:avLst/>
              <a:gdLst/>
              <a:ahLst/>
              <a:cxnLst/>
              <a:rect l="l" t="t" r="r" b="b"/>
              <a:pathLst>
                <a:path w="0" h="41909">
                  <a:moveTo>
                    <a:pt x="0" y="0"/>
                  </a:moveTo>
                  <a:lnTo>
                    <a:pt x="0" y="41579"/>
                  </a:lnTo>
                </a:path>
              </a:pathLst>
            </a:custGeom>
            <a:ln w="3175">
              <a:solidFill>
                <a:srgbClr val="565658"/>
              </a:solidFill>
            </a:ln>
          </p:spPr>
          <p:txBody>
            <a:bodyPr wrap="square" lIns="0" tIns="0" rIns="0" bIns="0" rtlCol="0"/>
            <a:lstStyle/>
            <a:p/>
          </p:txBody>
        </p:sp>
        <p:sp>
          <p:nvSpPr>
            <p:cNvPr id="5878" name="object 5878" descr=""/>
            <p:cNvSpPr/>
            <p:nvPr/>
          </p:nvSpPr>
          <p:spPr>
            <a:xfrm>
              <a:off x="2065595" y="8873317"/>
              <a:ext cx="0" cy="3810"/>
            </a:xfrm>
            <a:custGeom>
              <a:avLst/>
              <a:gdLst/>
              <a:ahLst/>
              <a:cxnLst/>
              <a:rect l="l" t="t" r="r" b="b"/>
              <a:pathLst>
                <a:path w="0" h="3809">
                  <a:moveTo>
                    <a:pt x="0" y="0"/>
                  </a:moveTo>
                  <a:lnTo>
                    <a:pt x="0" y="3568"/>
                  </a:lnTo>
                </a:path>
              </a:pathLst>
            </a:custGeom>
            <a:ln w="3175">
              <a:solidFill>
                <a:srgbClr val="565658"/>
              </a:solidFill>
            </a:ln>
          </p:spPr>
          <p:txBody>
            <a:bodyPr wrap="square" lIns="0" tIns="0" rIns="0" bIns="0" rtlCol="0"/>
            <a:lstStyle/>
            <a:p/>
          </p:txBody>
        </p:sp>
        <p:sp>
          <p:nvSpPr>
            <p:cNvPr id="5879" name="object 5879" descr=""/>
            <p:cNvSpPr/>
            <p:nvPr/>
          </p:nvSpPr>
          <p:spPr>
            <a:xfrm>
              <a:off x="2049071" y="8873198"/>
              <a:ext cx="635" cy="635"/>
            </a:xfrm>
            <a:custGeom>
              <a:avLst/>
              <a:gdLst/>
              <a:ahLst/>
              <a:cxnLst/>
              <a:rect l="l" t="t" r="r" b="b"/>
              <a:pathLst>
                <a:path w="635" h="634">
                  <a:moveTo>
                    <a:pt x="190" y="584"/>
                  </a:moveTo>
                  <a:lnTo>
                    <a:pt x="63" y="406"/>
                  </a:lnTo>
                  <a:lnTo>
                    <a:pt x="12" y="228"/>
                  </a:lnTo>
                  <a:lnTo>
                    <a:pt x="0" y="0"/>
                  </a:lnTo>
                </a:path>
              </a:pathLst>
            </a:custGeom>
            <a:ln w="3175">
              <a:solidFill>
                <a:srgbClr val="565658"/>
              </a:solidFill>
            </a:ln>
          </p:spPr>
          <p:txBody>
            <a:bodyPr wrap="square" lIns="0" tIns="0" rIns="0" bIns="0" rtlCol="0"/>
            <a:lstStyle/>
            <a:p/>
          </p:txBody>
        </p:sp>
        <p:sp>
          <p:nvSpPr>
            <p:cNvPr id="5880" name="object 5880" descr=""/>
            <p:cNvSpPr/>
            <p:nvPr/>
          </p:nvSpPr>
          <p:spPr>
            <a:xfrm>
              <a:off x="2047525" y="8900049"/>
              <a:ext cx="13335" cy="0"/>
            </a:xfrm>
            <a:custGeom>
              <a:avLst/>
              <a:gdLst/>
              <a:ahLst/>
              <a:cxnLst/>
              <a:rect l="l" t="t" r="r" b="b"/>
              <a:pathLst>
                <a:path w="13335" h="0">
                  <a:moveTo>
                    <a:pt x="0" y="0"/>
                  </a:moveTo>
                  <a:lnTo>
                    <a:pt x="13296" y="0"/>
                  </a:lnTo>
                </a:path>
              </a:pathLst>
            </a:custGeom>
            <a:ln w="3175">
              <a:solidFill>
                <a:srgbClr val="565658"/>
              </a:solidFill>
            </a:ln>
          </p:spPr>
          <p:txBody>
            <a:bodyPr wrap="square" lIns="0" tIns="0" rIns="0" bIns="0" rtlCol="0"/>
            <a:lstStyle/>
            <a:p/>
          </p:txBody>
        </p:sp>
        <p:sp>
          <p:nvSpPr>
            <p:cNvPr id="5881" name="object 5881" descr=""/>
            <p:cNvSpPr/>
            <p:nvPr/>
          </p:nvSpPr>
          <p:spPr>
            <a:xfrm>
              <a:off x="2065595" y="8867376"/>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82" name="object 5882" descr=""/>
            <p:cNvSpPr/>
            <p:nvPr/>
          </p:nvSpPr>
          <p:spPr>
            <a:xfrm>
              <a:off x="2047525" y="8926901"/>
              <a:ext cx="1905" cy="0"/>
            </a:xfrm>
            <a:custGeom>
              <a:avLst/>
              <a:gdLst/>
              <a:ahLst/>
              <a:cxnLst/>
              <a:rect l="l" t="t" r="r" b="b"/>
              <a:pathLst>
                <a:path w="1905" h="0">
                  <a:moveTo>
                    <a:pt x="0" y="0"/>
                  </a:moveTo>
                  <a:lnTo>
                    <a:pt x="292" y="0"/>
                  </a:lnTo>
                  <a:lnTo>
                    <a:pt x="685" y="0"/>
                  </a:lnTo>
                  <a:lnTo>
                    <a:pt x="1117" y="0"/>
                  </a:lnTo>
                  <a:lnTo>
                    <a:pt x="1549" y="0"/>
                  </a:lnTo>
                </a:path>
              </a:pathLst>
            </a:custGeom>
            <a:ln w="3175">
              <a:solidFill>
                <a:srgbClr val="565658"/>
              </a:solidFill>
            </a:ln>
          </p:spPr>
          <p:txBody>
            <a:bodyPr wrap="square" lIns="0" tIns="0" rIns="0" bIns="0" rtlCol="0"/>
            <a:lstStyle/>
            <a:p/>
          </p:txBody>
        </p:sp>
        <p:sp>
          <p:nvSpPr>
            <p:cNvPr id="5883" name="object 5883" descr=""/>
            <p:cNvSpPr/>
            <p:nvPr/>
          </p:nvSpPr>
          <p:spPr>
            <a:xfrm>
              <a:off x="2060821" y="8926783"/>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84" name="object 5884" descr=""/>
            <p:cNvSpPr/>
            <p:nvPr/>
          </p:nvSpPr>
          <p:spPr>
            <a:xfrm>
              <a:off x="2066997" y="8926783"/>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85" name="object 5885" descr=""/>
            <p:cNvSpPr/>
            <p:nvPr/>
          </p:nvSpPr>
          <p:spPr>
            <a:xfrm>
              <a:off x="2047525" y="8873782"/>
              <a:ext cx="0" cy="15240"/>
            </a:xfrm>
            <a:custGeom>
              <a:avLst/>
              <a:gdLst/>
              <a:ahLst/>
              <a:cxnLst/>
              <a:rect l="l" t="t" r="r" b="b"/>
              <a:pathLst>
                <a:path w="0" h="15240">
                  <a:moveTo>
                    <a:pt x="0" y="0"/>
                  </a:moveTo>
                  <a:lnTo>
                    <a:pt x="0" y="14858"/>
                  </a:lnTo>
                </a:path>
              </a:pathLst>
            </a:custGeom>
            <a:ln w="3175">
              <a:solidFill>
                <a:srgbClr val="565658"/>
              </a:solidFill>
            </a:ln>
          </p:spPr>
          <p:txBody>
            <a:bodyPr wrap="square" lIns="0" tIns="0" rIns="0" bIns="0" rtlCol="0"/>
            <a:lstStyle/>
            <a:p/>
          </p:txBody>
        </p:sp>
        <p:sp>
          <p:nvSpPr>
            <p:cNvPr id="5886" name="object 5886" descr=""/>
            <p:cNvSpPr/>
            <p:nvPr/>
          </p:nvSpPr>
          <p:spPr>
            <a:xfrm>
              <a:off x="2047525" y="8911454"/>
              <a:ext cx="0" cy="15240"/>
            </a:xfrm>
            <a:custGeom>
              <a:avLst/>
              <a:gdLst/>
              <a:ahLst/>
              <a:cxnLst/>
              <a:rect l="l" t="t" r="r" b="b"/>
              <a:pathLst>
                <a:path w="0" h="15240">
                  <a:moveTo>
                    <a:pt x="0" y="0"/>
                  </a:moveTo>
                  <a:lnTo>
                    <a:pt x="0" y="14859"/>
                  </a:lnTo>
                </a:path>
              </a:pathLst>
            </a:custGeom>
            <a:ln w="3175">
              <a:solidFill>
                <a:srgbClr val="565658"/>
              </a:solidFill>
            </a:ln>
          </p:spPr>
          <p:txBody>
            <a:bodyPr wrap="square" lIns="0" tIns="0" rIns="0" bIns="0" rtlCol="0"/>
            <a:lstStyle/>
            <a:p/>
          </p:txBody>
        </p:sp>
        <p:sp>
          <p:nvSpPr>
            <p:cNvPr id="5887" name="object 5887" descr=""/>
            <p:cNvSpPr/>
            <p:nvPr/>
          </p:nvSpPr>
          <p:spPr>
            <a:xfrm>
              <a:off x="2052210" y="8873199"/>
              <a:ext cx="2540" cy="0"/>
            </a:xfrm>
            <a:custGeom>
              <a:avLst/>
              <a:gdLst/>
              <a:ahLst/>
              <a:cxnLst/>
              <a:rect l="l" t="t" r="r" b="b"/>
              <a:pathLst>
                <a:path w="2539" h="0">
                  <a:moveTo>
                    <a:pt x="1714" y="0"/>
                  </a:moveTo>
                  <a:lnTo>
                    <a:pt x="1968" y="0"/>
                  </a:lnTo>
                  <a:lnTo>
                    <a:pt x="1714" y="0"/>
                  </a:lnTo>
                  <a:lnTo>
                    <a:pt x="1015" y="0"/>
                  </a:lnTo>
                  <a:lnTo>
                    <a:pt x="0" y="0"/>
                  </a:lnTo>
                </a:path>
              </a:pathLst>
            </a:custGeom>
            <a:ln w="3175">
              <a:solidFill>
                <a:srgbClr val="565658"/>
              </a:solidFill>
            </a:ln>
          </p:spPr>
          <p:txBody>
            <a:bodyPr wrap="square" lIns="0" tIns="0" rIns="0" bIns="0" rtlCol="0"/>
            <a:lstStyle/>
            <a:p/>
          </p:txBody>
        </p:sp>
        <p:sp>
          <p:nvSpPr>
            <p:cNvPr id="5888" name="object 5888" descr=""/>
            <p:cNvSpPr/>
            <p:nvPr/>
          </p:nvSpPr>
          <p:spPr>
            <a:xfrm>
              <a:off x="2065806" y="8873317"/>
              <a:ext cx="0" cy="3810"/>
            </a:xfrm>
            <a:custGeom>
              <a:avLst/>
              <a:gdLst/>
              <a:ahLst/>
              <a:cxnLst/>
              <a:rect l="l" t="t" r="r" b="b"/>
              <a:pathLst>
                <a:path w="0" h="3809">
                  <a:moveTo>
                    <a:pt x="0" y="0"/>
                  </a:moveTo>
                  <a:lnTo>
                    <a:pt x="0" y="3568"/>
                  </a:lnTo>
                </a:path>
              </a:pathLst>
            </a:custGeom>
            <a:ln w="3175">
              <a:solidFill>
                <a:srgbClr val="565658"/>
              </a:solidFill>
            </a:ln>
          </p:spPr>
          <p:txBody>
            <a:bodyPr wrap="square" lIns="0" tIns="0" rIns="0" bIns="0" rtlCol="0"/>
            <a:lstStyle/>
            <a:p/>
          </p:txBody>
        </p:sp>
        <p:sp>
          <p:nvSpPr>
            <p:cNvPr id="5889" name="object 5889" descr=""/>
            <p:cNvSpPr/>
            <p:nvPr/>
          </p:nvSpPr>
          <p:spPr>
            <a:xfrm>
              <a:off x="2065806" y="8885204"/>
              <a:ext cx="0" cy="41910"/>
            </a:xfrm>
            <a:custGeom>
              <a:avLst/>
              <a:gdLst/>
              <a:ahLst/>
              <a:cxnLst/>
              <a:rect l="l" t="t" r="r" b="b"/>
              <a:pathLst>
                <a:path w="0" h="41909">
                  <a:moveTo>
                    <a:pt x="0" y="0"/>
                  </a:moveTo>
                  <a:lnTo>
                    <a:pt x="0" y="41579"/>
                  </a:lnTo>
                </a:path>
              </a:pathLst>
            </a:custGeom>
            <a:ln w="3175">
              <a:solidFill>
                <a:srgbClr val="565658"/>
              </a:solidFill>
            </a:ln>
          </p:spPr>
          <p:txBody>
            <a:bodyPr wrap="square" lIns="0" tIns="0" rIns="0" bIns="0" rtlCol="0"/>
            <a:lstStyle/>
            <a:p/>
          </p:txBody>
        </p:sp>
        <p:sp>
          <p:nvSpPr>
            <p:cNvPr id="5890" name="object 5890" descr=""/>
            <p:cNvSpPr/>
            <p:nvPr/>
          </p:nvSpPr>
          <p:spPr>
            <a:xfrm>
              <a:off x="2047844" y="8930938"/>
              <a:ext cx="1270" cy="0"/>
            </a:xfrm>
            <a:custGeom>
              <a:avLst/>
              <a:gdLst/>
              <a:ahLst/>
              <a:cxnLst/>
              <a:rect l="l" t="t" r="r" b="b"/>
              <a:pathLst>
                <a:path w="1269" h="0">
                  <a:moveTo>
                    <a:pt x="1231" y="0"/>
                  </a:moveTo>
                  <a:lnTo>
                    <a:pt x="800" y="0"/>
                  </a:lnTo>
                  <a:lnTo>
                    <a:pt x="355" y="0"/>
                  </a:lnTo>
                  <a:lnTo>
                    <a:pt x="0" y="0"/>
                  </a:lnTo>
                </a:path>
              </a:pathLst>
            </a:custGeom>
            <a:ln w="3175">
              <a:solidFill>
                <a:srgbClr val="565658"/>
              </a:solidFill>
            </a:ln>
          </p:spPr>
          <p:txBody>
            <a:bodyPr wrap="square" lIns="0" tIns="0" rIns="0" bIns="0" rtlCol="0"/>
            <a:lstStyle/>
            <a:p/>
          </p:txBody>
        </p:sp>
        <p:sp>
          <p:nvSpPr>
            <p:cNvPr id="5891" name="object 5891" descr=""/>
            <p:cNvSpPr/>
            <p:nvPr/>
          </p:nvSpPr>
          <p:spPr>
            <a:xfrm>
              <a:off x="2065806" y="8867376"/>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92" name="object 5892" descr=""/>
            <p:cNvSpPr/>
            <p:nvPr/>
          </p:nvSpPr>
          <p:spPr>
            <a:xfrm>
              <a:off x="2065595" y="8926783"/>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93" name="object 5893" descr=""/>
            <p:cNvSpPr/>
            <p:nvPr/>
          </p:nvSpPr>
          <p:spPr>
            <a:xfrm>
              <a:off x="2052225" y="8873199"/>
              <a:ext cx="635" cy="635"/>
            </a:xfrm>
            <a:custGeom>
              <a:avLst/>
              <a:gdLst/>
              <a:ahLst/>
              <a:cxnLst/>
              <a:rect l="l" t="t" r="r" b="b"/>
              <a:pathLst>
                <a:path w="635" h="634">
                  <a:moveTo>
                    <a:pt x="0" y="0"/>
                  </a:moveTo>
                  <a:lnTo>
                    <a:pt x="12" y="228"/>
                  </a:lnTo>
                  <a:lnTo>
                    <a:pt x="50" y="406"/>
                  </a:lnTo>
                  <a:lnTo>
                    <a:pt x="114" y="533"/>
                  </a:lnTo>
                </a:path>
              </a:pathLst>
            </a:custGeom>
            <a:ln w="3175">
              <a:solidFill>
                <a:srgbClr val="565658"/>
              </a:solidFill>
            </a:ln>
          </p:spPr>
          <p:txBody>
            <a:bodyPr wrap="square" lIns="0" tIns="0" rIns="0" bIns="0" rtlCol="0"/>
            <a:lstStyle/>
            <a:p/>
          </p:txBody>
        </p:sp>
        <p:sp>
          <p:nvSpPr>
            <p:cNvPr id="5894" name="object 5894" descr=""/>
            <p:cNvSpPr/>
            <p:nvPr/>
          </p:nvSpPr>
          <p:spPr>
            <a:xfrm>
              <a:off x="2060832" y="8867376"/>
              <a:ext cx="5080" cy="0"/>
            </a:xfrm>
            <a:custGeom>
              <a:avLst/>
              <a:gdLst/>
              <a:ahLst/>
              <a:cxnLst/>
              <a:rect l="l" t="t" r="r" b="b"/>
              <a:pathLst>
                <a:path w="5080" h="0">
                  <a:moveTo>
                    <a:pt x="4762" y="0"/>
                  </a:moveTo>
                  <a:lnTo>
                    <a:pt x="0" y="0"/>
                  </a:lnTo>
                </a:path>
              </a:pathLst>
            </a:custGeom>
            <a:ln w="3175">
              <a:solidFill>
                <a:srgbClr val="565658"/>
              </a:solidFill>
            </a:ln>
          </p:spPr>
          <p:txBody>
            <a:bodyPr wrap="square" lIns="0" tIns="0" rIns="0" bIns="0" rtlCol="0"/>
            <a:lstStyle/>
            <a:p/>
          </p:txBody>
        </p:sp>
        <p:sp>
          <p:nvSpPr>
            <p:cNvPr id="5895" name="object 5895" descr=""/>
            <p:cNvSpPr/>
            <p:nvPr/>
          </p:nvSpPr>
          <p:spPr>
            <a:xfrm>
              <a:off x="2047525" y="8926305"/>
              <a:ext cx="0" cy="635"/>
            </a:xfrm>
            <a:custGeom>
              <a:avLst/>
              <a:gdLst/>
              <a:ahLst/>
              <a:cxnLst/>
              <a:rect l="l" t="t" r="r" b="b"/>
              <a:pathLst>
                <a:path w="0" h="634">
                  <a:moveTo>
                    <a:pt x="0" y="0"/>
                  </a:moveTo>
                  <a:lnTo>
                    <a:pt x="0" y="609"/>
                  </a:lnTo>
                </a:path>
              </a:pathLst>
            </a:custGeom>
            <a:ln w="3175">
              <a:solidFill>
                <a:srgbClr val="565658"/>
              </a:solidFill>
            </a:ln>
          </p:spPr>
          <p:txBody>
            <a:bodyPr wrap="square" lIns="0" tIns="0" rIns="0" bIns="0" rtlCol="0"/>
            <a:lstStyle/>
            <a:p/>
          </p:txBody>
        </p:sp>
        <p:sp>
          <p:nvSpPr>
            <p:cNvPr id="5896" name="object 5896" descr=""/>
            <p:cNvSpPr/>
            <p:nvPr/>
          </p:nvSpPr>
          <p:spPr>
            <a:xfrm>
              <a:off x="2060821" y="8867376"/>
              <a:ext cx="0" cy="6350"/>
            </a:xfrm>
            <a:custGeom>
              <a:avLst/>
              <a:gdLst/>
              <a:ahLst/>
              <a:cxnLst/>
              <a:rect l="l" t="t" r="r" b="b"/>
              <a:pathLst>
                <a:path w="0" h="6350">
                  <a:moveTo>
                    <a:pt x="0" y="0"/>
                  </a:moveTo>
                  <a:lnTo>
                    <a:pt x="0" y="5943"/>
                  </a:lnTo>
                </a:path>
              </a:pathLst>
            </a:custGeom>
            <a:ln w="3175">
              <a:solidFill>
                <a:srgbClr val="565658"/>
              </a:solidFill>
            </a:ln>
          </p:spPr>
          <p:txBody>
            <a:bodyPr wrap="square" lIns="0" tIns="0" rIns="0" bIns="0" rtlCol="0"/>
            <a:lstStyle/>
            <a:p/>
          </p:txBody>
        </p:sp>
        <p:sp>
          <p:nvSpPr>
            <p:cNvPr id="5897" name="object 5897" descr=""/>
            <p:cNvSpPr/>
            <p:nvPr/>
          </p:nvSpPr>
          <p:spPr>
            <a:xfrm>
              <a:off x="2047525" y="8873199"/>
              <a:ext cx="0" cy="635"/>
            </a:xfrm>
            <a:custGeom>
              <a:avLst/>
              <a:gdLst/>
              <a:ahLst/>
              <a:cxnLst/>
              <a:rect l="l" t="t" r="r" b="b"/>
              <a:pathLst>
                <a:path w="0" h="634">
                  <a:moveTo>
                    <a:pt x="0" y="0"/>
                  </a:moveTo>
                  <a:lnTo>
                    <a:pt x="0" y="584"/>
                  </a:lnTo>
                </a:path>
              </a:pathLst>
            </a:custGeom>
            <a:ln w="3175">
              <a:solidFill>
                <a:srgbClr val="565658"/>
              </a:solidFill>
            </a:ln>
          </p:spPr>
          <p:txBody>
            <a:bodyPr wrap="square" lIns="0" tIns="0" rIns="0" bIns="0" rtlCol="0"/>
            <a:lstStyle/>
            <a:p/>
          </p:txBody>
        </p:sp>
        <p:sp>
          <p:nvSpPr>
            <p:cNvPr id="5898" name="object 5898" descr=""/>
            <p:cNvSpPr/>
            <p:nvPr/>
          </p:nvSpPr>
          <p:spPr>
            <a:xfrm>
              <a:off x="2047525" y="8869149"/>
              <a:ext cx="1905" cy="0"/>
            </a:xfrm>
            <a:custGeom>
              <a:avLst/>
              <a:gdLst/>
              <a:ahLst/>
              <a:cxnLst/>
              <a:rect l="l" t="t" r="r" b="b"/>
              <a:pathLst>
                <a:path w="1905" h="0">
                  <a:moveTo>
                    <a:pt x="0" y="0"/>
                  </a:moveTo>
                  <a:lnTo>
                    <a:pt x="304" y="0"/>
                  </a:lnTo>
                  <a:lnTo>
                    <a:pt x="685" y="0"/>
                  </a:lnTo>
                  <a:lnTo>
                    <a:pt x="1117" y="0"/>
                  </a:lnTo>
                  <a:lnTo>
                    <a:pt x="1549" y="0"/>
                  </a:lnTo>
                </a:path>
              </a:pathLst>
            </a:custGeom>
            <a:ln w="3175">
              <a:solidFill>
                <a:srgbClr val="565658"/>
              </a:solidFill>
            </a:ln>
          </p:spPr>
          <p:txBody>
            <a:bodyPr wrap="square" lIns="0" tIns="0" rIns="0" bIns="0" rtlCol="0"/>
            <a:lstStyle/>
            <a:p/>
          </p:txBody>
        </p:sp>
        <p:sp>
          <p:nvSpPr>
            <p:cNvPr id="5899" name="object 5899" descr=""/>
            <p:cNvSpPr/>
            <p:nvPr/>
          </p:nvSpPr>
          <p:spPr>
            <a:xfrm>
              <a:off x="2047510" y="8873782"/>
              <a:ext cx="8890" cy="0"/>
            </a:xfrm>
            <a:custGeom>
              <a:avLst/>
              <a:gdLst/>
              <a:ahLst/>
              <a:cxnLst/>
              <a:rect l="l" t="t" r="r" b="b"/>
              <a:pathLst>
                <a:path w="8889" h="0">
                  <a:moveTo>
                    <a:pt x="8559" y="0"/>
                  </a:moveTo>
                  <a:lnTo>
                    <a:pt x="0" y="0"/>
                  </a:lnTo>
                </a:path>
              </a:pathLst>
            </a:custGeom>
            <a:ln w="3175">
              <a:solidFill>
                <a:srgbClr val="565658"/>
              </a:solidFill>
            </a:ln>
          </p:spPr>
          <p:txBody>
            <a:bodyPr wrap="square" lIns="0" tIns="0" rIns="0" bIns="0" rtlCol="0"/>
            <a:lstStyle/>
            <a:p/>
          </p:txBody>
        </p:sp>
        <p:sp>
          <p:nvSpPr>
            <p:cNvPr id="5900" name="object 5900" descr=""/>
            <p:cNvSpPr/>
            <p:nvPr/>
          </p:nvSpPr>
          <p:spPr>
            <a:xfrm>
              <a:off x="2921257" y="7965603"/>
              <a:ext cx="635" cy="48895"/>
            </a:xfrm>
            <a:custGeom>
              <a:avLst/>
              <a:gdLst/>
              <a:ahLst/>
              <a:cxnLst/>
              <a:rect l="l" t="t" r="r" b="b"/>
              <a:pathLst>
                <a:path w="635" h="48895">
                  <a:moveTo>
                    <a:pt x="0" y="48564"/>
                  </a:moveTo>
                  <a:lnTo>
                    <a:pt x="0" y="48564"/>
                  </a:lnTo>
                  <a:lnTo>
                    <a:pt x="0" y="0"/>
                  </a:lnTo>
                  <a:lnTo>
                    <a:pt x="38" y="241"/>
                  </a:lnTo>
                </a:path>
              </a:pathLst>
            </a:custGeom>
            <a:ln w="3175">
              <a:solidFill>
                <a:srgbClr val="565658"/>
              </a:solidFill>
            </a:ln>
          </p:spPr>
          <p:txBody>
            <a:bodyPr wrap="square" lIns="0" tIns="0" rIns="0" bIns="0" rtlCol="0"/>
            <a:lstStyle/>
            <a:p/>
          </p:txBody>
        </p:sp>
        <p:sp>
          <p:nvSpPr>
            <p:cNvPr id="5901" name="object 5901" descr=""/>
            <p:cNvSpPr/>
            <p:nvPr/>
          </p:nvSpPr>
          <p:spPr>
            <a:xfrm>
              <a:off x="2863166" y="8031544"/>
              <a:ext cx="1270" cy="635"/>
            </a:xfrm>
            <a:custGeom>
              <a:avLst/>
              <a:gdLst/>
              <a:ahLst/>
              <a:cxnLst/>
              <a:rect l="l" t="t" r="r" b="b"/>
              <a:pathLst>
                <a:path w="1269" h="634">
                  <a:moveTo>
                    <a:pt x="990" y="0"/>
                  </a:moveTo>
                  <a:lnTo>
                    <a:pt x="1219" y="0"/>
                  </a:lnTo>
                  <a:lnTo>
                    <a:pt x="889" y="38"/>
                  </a:lnTo>
                  <a:lnTo>
                    <a:pt x="711" y="101"/>
                  </a:lnTo>
                  <a:lnTo>
                    <a:pt x="431" y="203"/>
                  </a:lnTo>
                  <a:lnTo>
                    <a:pt x="139" y="368"/>
                  </a:lnTo>
                  <a:lnTo>
                    <a:pt x="0" y="444"/>
                  </a:lnTo>
                </a:path>
              </a:pathLst>
            </a:custGeom>
            <a:ln w="3175">
              <a:solidFill>
                <a:srgbClr val="565658"/>
              </a:solidFill>
            </a:ln>
          </p:spPr>
          <p:txBody>
            <a:bodyPr wrap="square" lIns="0" tIns="0" rIns="0" bIns="0" rtlCol="0"/>
            <a:lstStyle/>
            <a:p/>
          </p:txBody>
        </p:sp>
        <p:sp>
          <p:nvSpPr>
            <p:cNvPr id="5902" name="object 5902" descr=""/>
            <p:cNvSpPr/>
            <p:nvPr/>
          </p:nvSpPr>
          <p:spPr>
            <a:xfrm>
              <a:off x="2054953" y="8828568"/>
              <a:ext cx="2540" cy="1270"/>
            </a:xfrm>
            <a:custGeom>
              <a:avLst/>
              <a:gdLst/>
              <a:ahLst/>
              <a:cxnLst/>
              <a:rect l="l" t="t" r="r" b="b"/>
              <a:pathLst>
                <a:path w="2539" h="1270">
                  <a:moveTo>
                    <a:pt x="0" y="0"/>
                  </a:moveTo>
                  <a:lnTo>
                    <a:pt x="749" y="406"/>
                  </a:lnTo>
                  <a:lnTo>
                    <a:pt x="1524" y="622"/>
                  </a:lnTo>
                  <a:lnTo>
                    <a:pt x="1993" y="673"/>
                  </a:lnTo>
                </a:path>
              </a:pathLst>
            </a:custGeom>
            <a:ln w="3175">
              <a:solidFill>
                <a:srgbClr val="565658"/>
              </a:solidFill>
            </a:ln>
          </p:spPr>
          <p:txBody>
            <a:bodyPr wrap="square" lIns="0" tIns="0" rIns="0" bIns="0" rtlCol="0"/>
            <a:lstStyle/>
            <a:p/>
          </p:txBody>
        </p:sp>
        <p:sp>
          <p:nvSpPr>
            <p:cNvPr id="5903" name="object 5903" descr=""/>
            <p:cNvSpPr/>
            <p:nvPr/>
          </p:nvSpPr>
          <p:spPr>
            <a:xfrm>
              <a:off x="2062259" y="8974730"/>
              <a:ext cx="635" cy="635"/>
            </a:xfrm>
            <a:custGeom>
              <a:avLst/>
              <a:gdLst/>
              <a:ahLst/>
              <a:cxnLst/>
              <a:rect l="l" t="t" r="r" b="b"/>
              <a:pathLst>
                <a:path w="635" h="634">
                  <a:moveTo>
                    <a:pt x="0" y="0"/>
                  </a:moveTo>
                  <a:lnTo>
                    <a:pt x="0" y="0"/>
                  </a:lnTo>
                  <a:lnTo>
                    <a:pt x="139" y="622"/>
                  </a:lnTo>
                </a:path>
              </a:pathLst>
            </a:custGeom>
            <a:ln w="3175">
              <a:solidFill>
                <a:srgbClr val="565658"/>
              </a:solidFill>
            </a:ln>
          </p:spPr>
          <p:txBody>
            <a:bodyPr wrap="square" lIns="0" tIns="0" rIns="0" bIns="0" rtlCol="0"/>
            <a:lstStyle/>
            <a:p/>
          </p:txBody>
        </p:sp>
        <p:sp>
          <p:nvSpPr>
            <p:cNvPr id="5904" name="object 5904" descr=""/>
            <p:cNvSpPr/>
            <p:nvPr/>
          </p:nvSpPr>
          <p:spPr>
            <a:xfrm>
              <a:off x="2259288" y="7926987"/>
              <a:ext cx="1905" cy="5080"/>
            </a:xfrm>
            <a:custGeom>
              <a:avLst/>
              <a:gdLst/>
              <a:ahLst/>
              <a:cxnLst/>
              <a:rect l="l" t="t" r="r" b="b"/>
              <a:pathLst>
                <a:path w="1905" h="5079">
                  <a:moveTo>
                    <a:pt x="1358" y="0"/>
                  </a:moveTo>
                  <a:lnTo>
                    <a:pt x="711" y="901"/>
                  </a:lnTo>
                  <a:lnTo>
                    <a:pt x="558" y="1866"/>
                  </a:lnTo>
                  <a:lnTo>
                    <a:pt x="292" y="3276"/>
                  </a:lnTo>
                  <a:lnTo>
                    <a:pt x="0" y="4965"/>
                  </a:lnTo>
                </a:path>
              </a:pathLst>
            </a:custGeom>
            <a:ln w="3175">
              <a:solidFill>
                <a:srgbClr val="565658"/>
              </a:solidFill>
            </a:ln>
          </p:spPr>
          <p:txBody>
            <a:bodyPr wrap="square" lIns="0" tIns="0" rIns="0" bIns="0" rtlCol="0"/>
            <a:lstStyle/>
            <a:p/>
          </p:txBody>
        </p:sp>
        <p:sp>
          <p:nvSpPr>
            <p:cNvPr id="5905" name="object 5905" descr=""/>
            <p:cNvSpPr/>
            <p:nvPr/>
          </p:nvSpPr>
          <p:spPr>
            <a:xfrm>
              <a:off x="2062259" y="8977434"/>
              <a:ext cx="0" cy="7620"/>
            </a:xfrm>
            <a:custGeom>
              <a:avLst/>
              <a:gdLst/>
              <a:ahLst/>
              <a:cxnLst/>
              <a:rect l="l" t="t" r="r" b="b"/>
              <a:pathLst>
                <a:path w="0" h="7620">
                  <a:moveTo>
                    <a:pt x="0" y="0"/>
                  </a:moveTo>
                  <a:lnTo>
                    <a:pt x="0" y="7086"/>
                  </a:lnTo>
                </a:path>
              </a:pathLst>
            </a:custGeom>
            <a:ln w="3175">
              <a:solidFill>
                <a:srgbClr val="565658"/>
              </a:solidFill>
            </a:ln>
          </p:spPr>
          <p:txBody>
            <a:bodyPr wrap="square" lIns="0" tIns="0" rIns="0" bIns="0" rtlCol="0"/>
            <a:lstStyle/>
            <a:p/>
          </p:txBody>
        </p:sp>
        <p:sp>
          <p:nvSpPr>
            <p:cNvPr id="5906" name="object 5906" descr=""/>
            <p:cNvSpPr/>
            <p:nvPr/>
          </p:nvSpPr>
          <p:spPr>
            <a:xfrm>
              <a:off x="2362913" y="7924605"/>
              <a:ext cx="23495" cy="2540"/>
            </a:xfrm>
            <a:custGeom>
              <a:avLst/>
              <a:gdLst/>
              <a:ahLst/>
              <a:cxnLst/>
              <a:rect l="l" t="t" r="r" b="b"/>
              <a:pathLst>
                <a:path w="23494" h="2540">
                  <a:moveTo>
                    <a:pt x="21310" y="0"/>
                  </a:moveTo>
                  <a:lnTo>
                    <a:pt x="21501" y="914"/>
                  </a:lnTo>
                  <a:lnTo>
                    <a:pt x="22021" y="1701"/>
                  </a:lnTo>
                  <a:lnTo>
                    <a:pt x="22783" y="2197"/>
                  </a:lnTo>
                  <a:lnTo>
                    <a:pt x="23025" y="2374"/>
                  </a:lnTo>
                  <a:lnTo>
                    <a:pt x="0" y="2374"/>
                  </a:lnTo>
                  <a:lnTo>
                    <a:pt x="838" y="2197"/>
                  </a:lnTo>
                  <a:lnTo>
                    <a:pt x="1600" y="1701"/>
                  </a:lnTo>
                  <a:lnTo>
                    <a:pt x="2095" y="914"/>
                  </a:lnTo>
                  <a:lnTo>
                    <a:pt x="2311" y="0"/>
                  </a:lnTo>
                </a:path>
              </a:pathLst>
            </a:custGeom>
            <a:ln w="3175">
              <a:solidFill>
                <a:srgbClr val="565658"/>
              </a:solidFill>
            </a:ln>
          </p:spPr>
          <p:txBody>
            <a:bodyPr wrap="square" lIns="0" tIns="0" rIns="0" bIns="0" rtlCol="0"/>
            <a:lstStyle/>
            <a:p/>
          </p:txBody>
        </p:sp>
        <p:sp>
          <p:nvSpPr>
            <p:cNvPr id="5907" name="object 5907" descr=""/>
            <p:cNvSpPr/>
            <p:nvPr/>
          </p:nvSpPr>
          <p:spPr>
            <a:xfrm>
              <a:off x="2443020" y="7926984"/>
              <a:ext cx="1270" cy="6350"/>
            </a:xfrm>
            <a:custGeom>
              <a:avLst/>
              <a:gdLst/>
              <a:ahLst/>
              <a:cxnLst/>
              <a:rect l="l" t="t" r="r" b="b"/>
              <a:pathLst>
                <a:path w="1269" h="6350">
                  <a:moveTo>
                    <a:pt x="1193" y="5918"/>
                  </a:moveTo>
                  <a:lnTo>
                    <a:pt x="1193" y="4902"/>
                  </a:lnTo>
                  <a:lnTo>
                    <a:pt x="1193" y="3429"/>
                  </a:lnTo>
                  <a:lnTo>
                    <a:pt x="1193" y="2247"/>
                  </a:lnTo>
                  <a:lnTo>
                    <a:pt x="1193" y="1460"/>
                  </a:lnTo>
                  <a:lnTo>
                    <a:pt x="1104" y="736"/>
                  </a:lnTo>
                  <a:lnTo>
                    <a:pt x="876" y="355"/>
                  </a:lnTo>
                  <a:lnTo>
                    <a:pt x="469" y="101"/>
                  </a:lnTo>
                  <a:lnTo>
                    <a:pt x="0" y="0"/>
                  </a:lnTo>
                </a:path>
              </a:pathLst>
            </a:custGeom>
            <a:ln w="3175">
              <a:solidFill>
                <a:srgbClr val="565658"/>
              </a:solidFill>
            </a:ln>
          </p:spPr>
          <p:txBody>
            <a:bodyPr wrap="square" lIns="0" tIns="0" rIns="0" bIns="0" rtlCol="0"/>
            <a:lstStyle/>
            <a:p/>
          </p:txBody>
        </p:sp>
        <p:sp>
          <p:nvSpPr>
            <p:cNvPr id="5908" name="object 5908" descr=""/>
            <p:cNvSpPr/>
            <p:nvPr/>
          </p:nvSpPr>
          <p:spPr>
            <a:xfrm>
              <a:off x="2062259" y="8967934"/>
              <a:ext cx="0" cy="7620"/>
            </a:xfrm>
            <a:custGeom>
              <a:avLst/>
              <a:gdLst/>
              <a:ahLst/>
              <a:cxnLst/>
              <a:rect l="l" t="t" r="r" b="b"/>
              <a:pathLst>
                <a:path w="0" h="7620">
                  <a:moveTo>
                    <a:pt x="0" y="0"/>
                  </a:moveTo>
                  <a:lnTo>
                    <a:pt x="0" y="7073"/>
                  </a:lnTo>
                </a:path>
              </a:pathLst>
            </a:custGeom>
            <a:ln w="3175">
              <a:solidFill>
                <a:srgbClr val="565658"/>
              </a:solidFill>
            </a:ln>
          </p:spPr>
          <p:txBody>
            <a:bodyPr wrap="square" lIns="0" tIns="0" rIns="0" bIns="0" rtlCol="0"/>
            <a:lstStyle/>
            <a:p/>
          </p:txBody>
        </p:sp>
        <p:sp>
          <p:nvSpPr>
            <p:cNvPr id="5909" name="object 5909" descr=""/>
            <p:cNvSpPr/>
            <p:nvPr/>
          </p:nvSpPr>
          <p:spPr>
            <a:xfrm>
              <a:off x="2041795" y="8876826"/>
              <a:ext cx="635" cy="11430"/>
            </a:xfrm>
            <a:custGeom>
              <a:avLst/>
              <a:gdLst/>
              <a:ahLst/>
              <a:cxnLst/>
              <a:rect l="l" t="t" r="r" b="b"/>
              <a:pathLst>
                <a:path w="635" h="11429">
                  <a:moveTo>
                    <a:pt x="0" y="11404"/>
                  </a:moveTo>
                  <a:lnTo>
                    <a:pt x="25" y="7505"/>
                  </a:lnTo>
                  <a:lnTo>
                    <a:pt x="76" y="3352"/>
                  </a:lnTo>
                  <a:lnTo>
                    <a:pt x="114" y="698"/>
                  </a:lnTo>
                  <a:lnTo>
                    <a:pt x="114" y="0"/>
                  </a:lnTo>
                </a:path>
              </a:pathLst>
            </a:custGeom>
            <a:ln w="3175">
              <a:solidFill>
                <a:srgbClr val="565658"/>
              </a:solidFill>
            </a:ln>
          </p:spPr>
          <p:txBody>
            <a:bodyPr wrap="square" lIns="0" tIns="0" rIns="0" bIns="0" rtlCol="0"/>
            <a:lstStyle/>
            <a:p/>
          </p:txBody>
        </p:sp>
        <p:sp>
          <p:nvSpPr>
            <p:cNvPr id="5910" name="object 5910" descr=""/>
            <p:cNvSpPr/>
            <p:nvPr/>
          </p:nvSpPr>
          <p:spPr>
            <a:xfrm>
              <a:off x="2896304" y="8037002"/>
              <a:ext cx="635" cy="635"/>
            </a:xfrm>
            <a:custGeom>
              <a:avLst/>
              <a:gdLst/>
              <a:ahLst/>
              <a:cxnLst/>
              <a:rect l="l" t="t" r="r" b="b"/>
              <a:pathLst>
                <a:path w="635" h="634">
                  <a:moveTo>
                    <a:pt x="0" y="0"/>
                  </a:moveTo>
                  <a:lnTo>
                    <a:pt x="228" y="266"/>
                  </a:lnTo>
                  <a:lnTo>
                    <a:pt x="469" y="469"/>
                  </a:lnTo>
                </a:path>
              </a:pathLst>
            </a:custGeom>
            <a:ln w="3175">
              <a:solidFill>
                <a:srgbClr val="565658"/>
              </a:solidFill>
            </a:ln>
          </p:spPr>
          <p:txBody>
            <a:bodyPr wrap="square" lIns="0" tIns="0" rIns="0" bIns="0" rtlCol="0"/>
            <a:lstStyle/>
            <a:p/>
          </p:txBody>
        </p:sp>
        <p:sp>
          <p:nvSpPr>
            <p:cNvPr id="5911" name="object 5911" descr=""/>
            <p:cNvSpPr/>
            <p:nvPr/>
          </p:nvSpPr>
          <p:spPr>
            <a:xfrm>
              <a:off x="2038407" y="8911869"/>
              <a:ext cx="635" cy="11430"/>
            </a:xfrm>
            <a:custGeom>
              <a:avLst/>
              <a:gdLst/>
              <a:ahLst/>
              <a:cxnLst/>
              <a:rect l="l" t="t" r="r" b="b"/>
              <a:pathLst>
                <a:path w="635" h="11429">
                  <a:moveTo>
                    <a:pt x="101" y="0"/>
                  </a:moveTo>
                  <a:lnTo>
                    <a:pt x="50" y="3911"/>
                  </a:lnTo>
                  <a:lnTo>
                    <a:pt x="25" y="8051"/>
                  </a:lnTo>
                  <a:lnTo>
                    <a:pt x="0" y="10706"/>
                  </a:lnTo>
                  <a:lnTo>
                    <a:pt x="0" y="11404"/>
                  </a:lnTo>
                </a:path>
              </a:pathLst>
            </a:custGeom>
            <a:ln w="3175">
              <a:solidFill>
                <a:srgbClr val="565658"/>
              </a:solidFill>
            </a:ln>
          </p:spPr>
          <p:txBody>
            <a:bodyPr wrap="square" lIns="0" tIns="0" rIns="0" bIns="0" rtlCol="0"/>
            <a:lstStyle/>
            <a:p/>
          </p:txBody>
        </p:sp>
        <p:sp>
          <p:nvSpPr>
            <p:cNvPr id="5912" name="object 5912" descr=""/>
            <p:cNvSpPr/>
            <p:nvPr/>
          </p:nvSpPr>
          <p:spPr>
            <a:xfrm>
              <a:off x="2034677" y="8876819"/>
              <a:ext cx="0" cy="11430"/>
            </a:xfrm>
            <a:custGeom>
              <a:avLst/>
              <a:gdLst/>
              <a:ahLst/>
              <a:cxnLst/>
              <a:rect l="l" t="t" r="r" b="b"/>
              <a:pathLst>
                <a:path w="0" h="11429">
                  <a:moveTo>
                    <a:pt x="0" y="0"/>
                  </a:moveTo>
                  <a:lnTo>
                    <a:pt x="0" y="11404"/>
                  </a:lnTo>
                </a:path>
              </a:pathLst>
            </a:custGeom>
            <a:ln w="3175">
              <a:solidFill>
                <a:srgbClr val="565658"/>
              </a:solidFill>
            </a:ln>
          </p:spPr>
          <p:txBody>
            <a:bodyPr wrap="square" lIns="0" tIns="0" rIns="0" bIns="0" rtlCol="0"/>
            <a:lstStyle/>
            <a:p/>
          </p:txBody>
        </p:sp>
        <p:sp>
          <p:nvSpPr>
            <p:cNvPr id="5913" name="object 5913" descr=""/>
            <p:cNvSpPr/>
            <p:nvPr/>
          </p:nvSpPr>
          <p:spPr>
            <a:xfrm>
              <a:off x="2892732" y="8014430"/>
              <a:ext cx="0" cy="22225"/>
            </a:xfrm>
            <a:custGeom>
              <a:avLst/>
              <a:gdLst/>
              <a:ahLst/>
              <a:cxnLst/>
              <a:rect l="l" t="t" r="r" b="b"/>
              <a:pathLst>
                <a:path w="0" h="22225">
                  <a:moveTo>
                    <a:pt x="0" y="0"/>
                  </a:moveTo>
                  <a:lnTo>
                    <a:pt x="0" y="21805"/>
                  </a:lnTo>
                </a:path>
              </a:pathLst>
            </a:custGeom>
            <a:ln w="3175">
              <a:solidFill>
                <a:srgbClr val="565658"/>
              </a:solidFill>
            </a:ln>
          </p:spPr>
          <p:txBody>
            <a:bodyPr wrap="square" lIns="0" tIns="0" rIns="0" bIns="0" rtlCol="0"/>
            <a:lstStyle/>
            <a:p/>
          </p:txBody>
        </p:sp>
        <p:sp>
          <p:nvSpPr>
            <p:cNvPr id="5914" name="object 5914" descr=""/>
            <p:cNvSpPr/>
            <p:nvPr/>
          </p:nvSpPr>
          <p:spPr>
            <a:xfrm>
              <a:off x="2038407" y="8876826"/>
              <a:ext cx="635" cy="11430"/>
            </a:xfrm>
            <a:custGeom>
              <a:avLst/>
              <a:gdLst/>
              <a:ahLst/>
              <a:cxnLst/>
              <a:rect l="l" t="t" r="r" b="b"/>
              <a:pathLst>
                <a:path w="635" h="11429">
                  <a:moveTo>
                    <a:pt x="101" y="11404"/>
                  </a:moveTo>
                  <a:lnTo>
                    <a:pt x="50" y="7492"/>
                  </a:lnTo>
                  <a:lnTo>
                    <a:pt x="25" y="3352"/>
                  </a:lnTo>
                  <a:lnTo>
                    <a:pt x="0" y="698"/>
                  </a:lnTo>
                  <a:lnTo>
                    <a:pt x="0" y="0"/>
                  </a:lnTo>
                </a:path>
              </a:pathLst>
            </a:custGeom>
            <a:ln w="3175">
              <a:solidFill>
                <a:srgbClr val="565658"/>
              </a:solidFill>
            </a:ln>
          </p:spPr>
          <p:txBody>
            <a:bodyPr wrap="square" lIns="0" tIns="0" rIns="0" bIns="0" rtlCol="0"/>
            <a:lstStyle/>
            <a:p/>
          </p:txBody>
        </p:sp>
        <p:sp>
          <p:nvSpPr>
            <p:cNvPr id="5915" name="object 5915" descr=""/>
            <p:cNvSpPr/>
            <p:nvPr/>
          </p:nvSpPr>
          <p:spPr>
            <a:xfrm>
              <a:off x="2033498" y="8911869"/>
              <a:ext cx="0" cy="10795"/>
            </a:xfrm>
            <a:custGeom>
              <a:avLst/>
              <a:gdLst/>
              <a:ahLst/>
              <a:cxnLst/>
              <a:rect l="l" t="t" r="r" b="b"/>
              <a:pathLst>
                <a:path w="0" h="10795">
                  <a:moveTo>
                    <a:pt x="0" y="0"/>
                  </a:moveTo>
                  <a:lnTo>
                    <a:pt x="0" y="10210"/>
                  </a:lnTo>
                </a:path>
              </a:pathLst>
            </a:custGeom>
            <a:ln w="3175">
              <a:solidFill>
                <a:srgbClr val="565658"/>
              </a:solidFill>
            </a:ln>
          </p:spPr>
          <p:txBody>
            <a:bodyPr wrap="square" lIns="0" tIns="0" rIns="0" bIns="0" rtlCol="0"/>
            <a:lstStyle/>
            <a:p/>
          </p:txBody>
        </p:sp>
        <p:sp>
          <p:nvSpPr>
            <p:cNvPr id="5916" name="object 5916" descr=""/>
            <p:cNvSpPr/>
            <p:nvPr/>
          </p:nvSpPr>
          <p:spPr>
            <a:xfrm>
              <a:off x="2892732" y="7950986"/>
              <a:ext cx="0" cy="5715"/>
            </a:xfrm>
            <a:custGeom>
              <a:avLst/>
              <a:gdLst/>
              <a:ahLst/>
              <a:cxnLst/>
              <a:rect l="l" t="t" r="r" b="b"/>
              <a:pathLst>
                <a:path w="0" h="5715">
                  <a:moveTo>
                    <a:pt x="0" y="0"/>
                  </a:moveTo>
                  <a:lnTo>
                    <a:pt x="0" y="5702"/>
                  </a:lnTo>
                </a:path>
              </a:pathLst>
            </a:custGeom>
            <a:ln w="3175">
              <a:solidFill>
                <a:srgbClr val="565658"/>
              </a:solidFill>
            </a:ln>
          </p:spPr>
          <p:txBody>
            <a:bodyPr wrap="square" lIns="0" tIns="0" rIns="0" bIns="0" rtlCol="0"/>
            <a:lstStyle/>
            <a:p/>
          </p:txBody>
        </p:sp>
        <p:sp>
          <p:nvSpPr>
            <p:cNvPr id="5917" name="object 5917" descr=""/>
            <p:cNvSpPr/>
            <p:nvPr/>
          </p:nvSpPr>
          <p:spPr>
            <a:xfrm>
              <a:off x="2896306" y="7942434"/>
              <a:ext cx="635" cy="635"/>
            </a:xfrm>
            <a:custGeom>
              <a:avLst/>
              <a:gdLst/>
              <a:ahLst/>
              <a:cxnLst/>
              <a:rect l="l" t="t" r="r" b="b"/>
              <a:pathLst>
                <a:path w="635" h="634">
                  <a:moveTo>
                    <a:pt x="469" y="0"/>
                  </a:moveTo>
                  <a:lnTo>
                    <a:pt x="203" y="228"/>
                  </a:lnTo>
                  <a:lnTo>
                    <a:pt x="0" y="482"/>
                  </a:lnTo>
                </a:path>
              </a:pathLst>
            </a:custGeom>
            <a:ln w="3175">
              <a:solidFill>
                <a:srgbClr val="565658"/>
              </a:solidFill>
            </a:ln>
          </p:spPr>
          <p:txBody>
            <a:bodyPr wrap="square" lIns="0" tIns="0" rIns="0" bIns="0" rtlCol="0"/>
            <a:lstStyle/>
            <a:p/>
          </p:txBody>
        </p:sp>
        <p:sp>
          <p:nvSpPr>
            <p:cNvPr id="5918" name="object 5918" descr=""/>
            <p:cNvSpPr/>
            <p:nvPr/>
          </p:nvSpPr>
          <p:spPr>
            <a:xfrm>
              <a:off x="2034677" y="8911869"/>
              <a:ext cx="0" cy="11430"/>
            </a:xfrm>
            <a:custGeom>
              <a:avLst/>
              <a:gdLst/>
              <a:ahLst/>
              <a:cxnLst/>
              <a:rect l="l" t="t" r="r" b="b"/>
              <a:pathLst>
                <a:path w="0" h="11429">
                  <a:moveTo>
                    <a:pt x="0" y="0"/>
                  </a:moveTo>
                  <a:lnTo>
                    <a:pt x="0" y="11404"/>
                  </a:lnTo>
                </a:path>
              </a:pathLst>
            </a:custGeom>
            <a:ln w="3175">
              <a:solidFill>
                <a:srgbClr val="565658"/>
              </a:solidFill>
            </a:ln>
          </p:spPr>
          <p:txBody>
            <a:bodyPr wrap="square" lIns="0" tIns="0" rIns="0" bIns="0" rtlCol="0"/>
            <a:lstStyle/>
            <a:p/>
          </p:txBody>
        </p:sp>
        <p:sp>
          <p:nvSpPr>
            <p:cNvPr id="5919" name="object 5919" descr=""/>
            <p:cNvSpPr/>
            <p:nvPr/>
          </p:nvSpPr>
          <p:spPr>
            <a:xfrm>
              <a:off x="2033498" y="8878004"/>
              <a:ext cx="0" cy="10795"/>
            </a:xfrm>
            <a:custGeom>
              <a:avLst/>
              <a:gdLst/>
              <a:ahLst/>
              <a:cxnLst/>
              <a:rect l="l" t="t" r="r" b="b"/>
              <a:pathLst>
                <a:path w="0" h="10795">
                  <a:moveTo>
                    <a:pt x="0" y="0"/>
                  </a:moveTo>
                  <a:lnTo>
                    <a:pt x="0" y="10223"/>
                  </a:lnTo>
                </a:path>
              </a:pathLst>
            </a:custGeom>
            <a:ln w="3175">
              <a:solidFill>
                <a:srgbClr val="565658"/>
              </a:solidFill>
            </a:ln>
          </p:spPr>
          <p:txBody>
            <a:bodyPr wrap="square" lIns="0" tIns="0" rIns="0" bIns="0" rtlCol="0"/>
            <a:lstStyle/>
            <a:p/>
          </p:txBody>
        </p:sp>
        <p:sp>
          <p:nvSpPr>
            <p:cNvPr id="5920" name="object 5920" descr=""/>
            <p:cNvSpPr/>
            <p:nvPr/>
          </p:nvSpPr>
          <p:spPr>
            <a:xfrm>
              <a:off x="2279685" y="8805976"/>
              <a:ext cx="0" cy="200025"/>
            </a:xfrm>
            <a:custGeom>
              <a:avLst/>
              <a:gdLst/>
              <a:ahLst/>
              <a:cxnLst/>
              <a:rect l="l" t="t" r="r" b="b"/>
              <a:pathLst>
                <a:path w="0" h="200025">
                  <a:moveTo>
                    <a:pt x="0" y="199809"/>
                  </a:moveTo>
                  <a:lnTo>
                    <a:pt x="0" y="0"/>
                  </a:lnTo>
                </a:path>
              </a:pathLst>
            </a:custGeom>
            <a:ln w="3175">
              <a:solidFill>
                <a:srgbClr val="565658"/>
              </a:solidFill>
            </a:ln>
          </p:spPr>
          <p:txBody>
            <a:bodyPr wrap="square" lIns="0" tIns="0" rIns="0" bIns="0" rtlCol="0"/>
            <a:lstStyle/>
            <a:p/>
          </p:txBody>
        </p:sp>
        <p:sp>
          <p:nvSpPr>
            <p:cNvPr id="5921" name="object 5921" descr=""/>
            <p:cNvSpPr/>
            <p:nvPr/>
          </p:nvSpPr>
          <p:spPr>
            <a:xfrm>
              <a:off x="2315316" y="8459518"/>
              <a:ext cx="0" cy="187325"/>
            </a:xfrm>
            <a:custGeom>
              <a:avLst/>
              <a:gdLst/>
              <a:ahLst/>
              <a:cxnLst/>
              <a:rect l="l" t="t" r="r" b="b"/>
              <a:pathLst>
                <a:path w="0" h="187325">
                  <a:moveTo>
                    <a:pt x="0" y="0"/>
                  </a:moveTo>
                  <a:lnTo>
                    <a:pt x="0" y="187032"/>
                  </a:lnTo>
                </a:path>
              </a:pathLst>
            </a:custGeom>
            <a:ln w="3175">
              <a:solidFill>
                <a:srgbClr val="565658"/>
              </a:solidFill>
            </a:ln>
          </p:spPr>
          <p:txBody>
            <a:bodyPr wrap="square" lIns="0" tIns="0" rIns="0" bIns="0" rtlCol="0"/>
            <a:lstStyle/>
            <a:p/>
          </p:txBody>
        </p:sp>
        <p:sp>
          <p:nvSpPr>
            <p:cNvPr id="5922" name="object 5922" descr=""/>
            <p:cNvSpPr/>
            <p:nvPr/>
          </p:nvSpPr>
          <p:spPr>
            <a:xfrm>
              <a:off x="2206746" y="8554309"/>
              <a:ext cx="210820" cy="0"/>
            </a:xfrm>
            <a:custGeom>
              <a:avLst/>
              <a:gdLst/>
              <a:ahLst/>
              <a:cxnLst/>
              <a:rect l="l" t="t" r="r" b="b"/>
              <a:pathLst>
                <a:path w="210819" h="0">
                  <a:moveTo>
                    <a:pt x="0" y="0"/>
                  </a:moveTo>
                  <a:lnTo>
                    <a:pt x="210629" y="0"/>
                  </a:lnTo>
                </a:path>
              </a:pathLst>
            </a:custGeom>
            <a:ln w="3175">
              <a:solidFill>
                <a:srgbClr val="565658"/>
              </a:solidFill>
            </a:ln>
          </p:spPr>
          <p:txBody>
            <a:bodyPr wrap="square" lIns="0" tIns="0" rIns="0" bIns="0" rtlCol="0"/>
            <a:lstStyle/>
            <a:p/>
          </p:txBody>
        </p:sp>
        <p:sp>
          <p:nvSpPr>
            <p:cNvPr id="5923" name="object 5923" descr=""/>
            <p:cNvSpPr/>
            <p:nvPr/>
          </p:nvSpPr>
          <p:spPr>
            <a:xfrm>
              <a:off x="2179523" y="8031544"/>
              <a:ext cx="306705" cy="0"/>
            </a:xfrm>
            <a:custGeom>
              <a:avLst/>
              <a:gdLst/>
              <a:ahLst/>
              <a:cxnLst/>
              <a:rect l="l" t="t" r="r" b="b"/>
              <a:pathLst>
                <a:path w="306705" h="0">
                  <a:moveTo>
                    <a:pt x="0" y="0"/>
                  </a:moveTo>
                  <a:lnTo>
                    <a:pt x="306679" y="0"/>
                  </a:lnTo>
                </a:path>
              </a:pathLst>
            </a:custGeom>
            <a:ln w="3175">
              <a:solidFill>
                <a:srgbClr val="565658"/>
              </a:solidFill>
            </a:ln>
          </p:spPr>
          <p:txBody>
            <a:bodyPr wrap="square" lIns="0" tIns="0" rIns="0" bIns="0" rtlCol="0"/>
            <a:lstStyle/>
            <a:p/>
          </p:txBody>
        </p:sp>
        <p:sp>
          <p:nvSpPr>
            <p:cNvPr id="5924" name="object 5924" descr=""/>
            <p:cNvSpPr/>
            <p:nvPr/>
          </p:nvSpPr>
          <p:spPr>
            <a:xfrm>
              <a:off x="2803100" y="7989966"/>
              <a:ext cx="148590" cy="0"/>
            </a:xfrm>
            <a:custGeom>
              <a:avLst/>
              <a:gdLst/>
              <a:ahLst/>
              <a:cxnLst/>
              <a:rect l="l" t="t" r="r" b="b"/>
              <a:pathLst>
                <a:path w="148589" h="0">
                  <a:moveTo>
                    <a:pt x="0" y="0"/>
                  </a:moveTo>
                  <a:lnTo>
                    <a:pt x="148132" y="0"/>
                  </a:lnTo>
                </a:path>
              </a:pathLst>
            </a:custGeom>
            <a:ln w="3175">
              <a:solidFill>
                <a:srgbClr val="565658"/>
              </a:solidFill>
            </a:ln>
          </p:spPr>
          <p:txBody>
            <a:bodyPr wrap="square" lIns="0" tIns="0" rIns="0" bIns="0" rtlCol="0"/>
            <a:lstStyle/>
            <a:p/>
          </p:txBody>
        </p:sp>
        <p:sp>
          <p:nvSpPr>
            <p:cNvPr id="5925" name="object 5925" descr=""/>
            <p:cNvSpPr/>
            <p:nvPr/>
          </p:nvSpPr>
          <p:spPr>
            <a:xfrm>
              <a:off x="2832135" y="7947983"/>
              <a:ext cx="0" cy="80645"/>
            </a:xfrm>
            <a:custGeom>
              <a:avLst/>
              <a:gdLst/>
              <a:ahLst/>
              <a:cxnLst/>
              <a:rect l="l" t="t" r="r" b="b"/>
              <a:pathLst>
                <a:path w="0" h="80645">
                  <a:moveTo>
                    <a:pt x="0" y="0"/>
                  </a:moveTo>
                  <a:lnTo>
                    <a:pt x="0" y="80606"/>
                  </a:lnTo>
                </a:path>
              </a:pathLst>
            </a:custGeom>
            <a:ln w="3175">
              <a:solidFill>
                <a:srgbClr val="565658"/>
              </a:solidFill>
            </a:ln>
          </p:spPr>
          <p:txBody>
            <a:bodyPr wrap="square" lIns="0" tIns="0" rIns="0" bIns="0" rtlCol="0"/>
            <a:lstStyle/>
            <a:p/>
          </p:txBody>
        </p:sp>
        <p:sp>
          <p:nvSpPr>
            <p:cNvPr id="5926" name="object 5926" descr=""/>
            <p:cNvSpPr/>
            <p:nvPr/>
          </p:nvSpPr>
          <p:spPr>
            <a:xfrm>
              <a:off x="1795404" y="8031552"/>
              <a:ext cx="1042669" cy="859155"/>
            </a:xfrm>
            <a:custGeom>
              <a:avLst/>
              <a:gdLst/>
              <a:ahLst/>
              <a:cxnLst/>
              <a:rect l="l" t="t" r="r" b="b"/>
              <a:pathLst>
                <a:path w="1042669" h="859154">
                  <a:moveTo>
                    <a:pt x="519912" y="522757"/>
                  </a:moveTo>
                  <a:lnTo>
                    <a:pt x="519912" y="0"/>
                  </a:lnTo>
                </a:path>
                <a:path w="1042669" h="859154">
                  <a:moveTo>
                    <a:pt x="519912" y="522757"/>
                  </a:moveTo>
                  <a:lnTo>
                    <a:pt x="1042669" y="522757"/>
                  </a:lnTo>
                </a:path>
                <a:path w="1042669" h="859154">
                  <a:moveTo>
                    <a:pt x="519912" y="522757"/>
                  </a:moveTo>
                  <a:lnTo>
                    <a:pt x="0" y="577392"/>
                  </a:lnTo>
                </a:path>
                <a:path w="1042669" h="859154">
                  <a:moveTo>
                    <a:pt x="519912" y="522757"/>
                  </a:moveTo>
                  <a:lnTo>
                    <a:pt x="920368" y="858786"/>
                  </a:lnTo>
                </a:path>
              </a:pathLst>
            </a:custGeom>
            <a:ln w="3175">
              <a:solidFill>
                <a:srgbClr val="EE2D29"/>
              </a:solidFill>
              <a:prstDash val="lgDashDot"/>
            </a:ln>
          </p:spPr>
          <p:txBody>
            <a:bodyPr wrap="square" lIns="0" tIns="0" rIns="0" bIns="0" rtlCol="0"/>
            <a:lstStyle/>
            <a:p/>
          </p:txBody>
        </p:sp>
        <p:sp>
          <p:nvSpPr>
            <p:cNvPr id="5927" name="object 5927" descr=""/>
            <p:cNvSpPr/>
            <p:nvPr/>
          </p:nvSpPr>
          <p:spPr>
            <a:xfrm>
              <a:off x="2289329" y="7716744"/>
              <a:ext cx="339090" cy="273685"/>
            </a:xfrm>
            <a:custGeom>
              <a:avLst/>
              <a:gdLst/>
              <a:ahLst/>
              <a:cxnLst/>
              <a:rect l="l" t="t" r="r" b="b"/>
              <a:pathLst>
                <a:path w="339089" h="273684">
                  <a:moveTo>
                    <a:pt x="338861" y="273090"/>
                  </a:moveTo>
                  <a:lnTo>
                    <a:pt x="328501" y="224564"/>
                  </a:lnTo>
                  <a:lnTo>
                    <a:pt x="311181" y="179364"/>
                  </a:lnTo>
                  <a:lnTo>
                    <a:pt x="287550" y="138011"/>
                  </a:lnTo>
                  <a:lnTo>
                    <a:pt x="258259" y="101030"/>
                  </a:lnTo>
                  <a:lnTo>
                    <a:pt x="223956" y="68942"/>
                  </a:lnTo>
                  <a:lnTo>
                    <a:pt x="185291" y="42273"/>
                  </a:lnTo>
                  <a:lnTo>
                    <a:pt x="142913" y="21544"/>
                  </a:lnTo>
                  <a:lnTo>
                    <a:pt x="97473" y="7278"/>
                  </a:lnTo>
                  <a:lnTo>
                    <a:pt x="49618" y="0"/>
                  </a:lnTo>
                  <a:lnTo>
                    <a:pt x="0" y="231"/>
                  </a:lnTo>
                </a:path>
              </a:pathLst>
            </a:custGeom>
            <a:ln w="3175">
              <a:solidFill>
                <a:srgbClr val="565658"/>
              </a:solidFill>
            </a:ln>
          </p:spPr>
          <p:txBody>
            <a:bodyPr wrap="square" lIns="0" tIns="0" rIns="0" bIns="0" rtlCol="0"/>
            <a:lstStyle/>
            <a:p/>
          </p:txBody>
        </p:sp>
        <p:sp>
          <p:nvSpPr>
            <p:cNvPr id="5928" name="object 5928" descr=""/>
            <p:cNvSpPr/>
            <p:nvPr/>
          </p:nvSpPr>
          <p:spPr>
            <a:xfrm>
              <a:off x="2000274" y="7747853"/>
              <a:ext cx="177165" cy="405130"/>
            </a:xfrm>
            <a:custGeom>
              <a:avLst/>
              <a:gdLst/>
              <a:ahLst/>
              <a:cxnLst/>
              <a:rect l="l" t="t" r="r" b="b"/>
              <a:pathLst>
                <a:path w="177164" h="405129">
                  <a:moveTo>
                    <a:pt x="176632" y="0"/>
                  </a:moveTo>
                  <a:lnTo>
                    <a:pt x="134137" y="24975"/>
                  </a:lnTo>
                  <a:lnTo>
                    <a:pt x="96914" y="55441"/>
                  </a:lnTo>
                  <a:lnTo>
                    <a:pt x="65251" y="90630"/>
                  </a:lnTo>
                  <a:lnTo>
                    <a:pt x="39439" y="129779"/>
                  </a:lnTo>
                  <a:lnTo>
                    <a:pt x="19767" y="172123"/>
                  </a:lnTo>
                  <a:lnTo>
                    <a:pt x="6524" y="216895"/>
                  </a:lnTo>
                  <a:lnTo>
                    <a:pt x="0" y="263332"/>
                  </a:lnTo>
                  <a:lnTo>
                    <a:pt x="484" y="310668"/>
                  </a:lnTo>
                  <a:lnTo>
                    <a:pt x="8266" y="358138"/>
                  </a:lnTo>
                  <a:lnTo>
                    <a:pt x="23635" y="404977"/>
                  </a:lnTo>
                </a:path>
              </a:pathLst>
            </a:custGeom>
            <a:ln w="3175">
              <a:solidFill>
                <a:srgbClr val="565658"/>
              </a:solidFill>
            </a:ln>
          </p:spPr>
          <p:txBody>
            <a:bodyPr wrap="square" lIns="0" tIns="0" rIns="0" bIns="0" rtlCol="0"/>
            <a:lstStyle/>
            <a:p/>
          </p:txBody>
        </p:sp>
        <p:sp>
          <p:nvSpPr>
            <p:cNvPr id="5929" name="object 5929" descr=""/>
            <p:cNvSpPr/>
            <p:nvPr/>
          </p:nvSpPr>
          <p:spPr>
            <a:xfrm>
              <a:off x="1995347" y="7917700"/>
              <a:ext cx="633095" cy="235585"/>
            </a:xfrm>
            <a:custGeom>
              <a:avLst/>
              <a:gdLst/>
              <a:ahLst/>
              <a:cxnLst/>
              <a:rect l="l" t="t" r="r" b="b"/>
              <a:pathLst>
                <a:path w="633094" h="235584">
                  <a:moveTo>
                    <a:pt x="28549" y="235140"/>
                  </a:moveTo>
                  <a:lnTo>
                    <a:pt x="17348" y="164325"/>
                  </a:lnTo>
                  <a:lnTo>
                    <a:pt x="0" y="168287"/>
                  </a:lnTo>
                  <a:lnTo>
                    <a:pt x="28549" y="235140"/>
                  </a:lnTo>
                  <a:close/>
                </a:path>
                <a:path w="633094" h="235584">
                  <a:moveTo>
                    <a:pt x="632841" y="72136"/>
                  </a:moveTo>
                  <a:lnTo>
                    <a:pt x="623912" y="0"/>
                  </a:lnTo>
                  <a:lnTo>
                    <a:pt x="606907" y="5321"/>
                  </a:lnTo>
                  <a:lnTo>
                    <a:pt x="632841" y="72136"/>
                  </a:lnTo>
                  <a:close/>
                </a:path>
              </a:pathLst>
            </a:custGeom>
            <a:solidFill>
              <a:srgbClr val="565658"/>
            </a:solidFill>
          </p:spPr>
          <p:txBody>
            <a:bodyPr wrap="square" lIns="0" tIns="0" rIns="0" bIns="0" rtlCol="0"/>
            <a:lstStyle/>
            <a:p/>
          </p:txBody>
        </p:sp>
      </p:grpSp>
      <p:sp>
        <p:nvSpPr>
          <p:cNvPr id="5930" name="object 5930" descr=""/>
          <p:cNvSpPr/>
          <p:nvPr/>
        </p:nvSpPr>
        <p:spPr>
          <a:xfrm>
            <a:off x="2215831" y="8224426"/>
            <a:ext cx="3810" cy="64135"/>
          </a:xfrm>
          <a:custGeom>
            <a:avLst/>
            <a:gdLst/>
            <a:ahLst/>
            <a:cxnLst/>
            <a:rect l="l" t="t" r="r" b="b"/>
            <a:pathLst>
              <a:path w="3810" h="64134">
                <a:moveTo>
                  <a:pt x="3441" y="0"/>
                </a:moveTo>
                <a:lnTo>
                  <a:pt x="3022" y="6451"/>
                </a:lnTo>
                <a:lnTo>
                  <a:pt x="1917" y="24599"/>
                </a:lnTo>
                <a:lnTo>
                  <a:pt x="596" y="50304"/>
                </a:lnTo>
                <a:lnTo>
                  <a:pt x="0" y="64058"/>
                </a:lnTo>
              </a:path>
            </a:pathLst>
          </a:custGeom>
          <a:ln w="3175">
            <a:solidFill>
              <a:srgbClr val="565658"/>
            </a:solidFill>
          </a:ln>
        </p:spPr>
        <p:txBody>
          <a:bodyPr wrap="square" lIns="0" tIns="0" rIns="0" bIns="0" rtlCol="0"/>
          <a:lstStyle/>
          <a:p/>
        </p:txBody>
      </p:sp>
      <p:grpSp>
        <p:nvGrpSpPr>
          <p:cNvPr id="5931" name="object 5931" descr=""/>
          <p:cNvGrpSpPr/>
          <p:nvPr/>
        </p:nvGrpSpPr>
        <p:grpSpPr>
          <a:xfrm>
            <a:off x="2157248" y="8788906"/>
            <a:ext cx="19685" cy="184150"/>
            <a:chOff x="2157248" y="8788906"/>
            <a:chExt cx="19685" cy="184150"/>
          </a:xfrm>
        </p:grpSpPr>
        <p:sp>
          <p:nvSpPr>
            <p:cNvPr id="5932" name="object 5932" descr=""/>
            <p:cNvSpPr/>
            <p:nvPr/>
          </p:nvSpPr>
          <p:spPr>
            <a:xfrm>
              <a:off x="2163686" y="8790469"/>
              <a:ext cx="12065" cy="180975"/>
            </a:xfrm>
            <a:custGeom>
              <a:avLst/>
              <a:gdLst/>
              <a:ahLst/>
              <a:cxnLst/>
              <a:rect l="l" t="t" r="r" b="b"/>
              <a:pathLst>
                <a:path w="12064" h="180975">
                  <a:moveTo>
                    <a:pt x="0" y="0"/>
                  </a:moveTo>
                  <a:lnTo>
                    <a:pt x="5715" y="90284"/>
                  </a:lnTo>
                  <a:lnTo>
                    <a:pt x="11493" y="180555"/>
                  </a:lnTo>
                </a:path>
              </a:pathLst>
            </a:custGeom>
            <a:ln w="3175">
              <a:solidFill>
                <a:srgbClr val="565658"/>
              </a:solidFill>
            </a:ln>
          </p:spPr>
          <p:txBody>
            <a:bodyPr wrap="square" lIns="0" tIns="0" rIns="0" bIns="0" rtlCol="0"/>
            <a:lstStyle/>
            <a:p/>
          </p:txBody>
        </p:sp>
        <p:sp>
          <p:nvSpPr>
            <p:cNvPr id="5933" name="object 5933" descr=""/>
            <p:cNvSpPr/>
            <p:nvPr/>
          </p:nvSpPr>
          <p:spPr>
            <a:xfrm>
              <a:off x="2158810" y="8790795"/>
              <a:ext cx="12065" cy="180975"/>
            </a:xfrm>
            <a:custGeom>
              <a:avLst/>
              <a:gdLst/>
              <a:ahLst/>
              <a:cxnLst/>
              <a:rect l="l" t="t" r="r" b="b"/>
              <a:pathLst>
                <a:path w="12064" h="180975">
                  <a:moveTo>
                    <a:pt x="11671" y="180543"/>
                  </a:moveTo>
                  <a:lnTo>
                    <a:pt x="5778" y="90284"/>
                  </a:lnTo>
                  <a:lnTo>
                    <a:pt x="0" y="0"/>
                  </a:lnTo>
                </a:path>
              </a:pathLst>
            </a:custGeom>
            <a:ln w="3175">
              <a:solidFill>
                <a:srgbClr val="565658"/>
              </a:solidFill>
            </a:ln>
          </p:spPr>
          <p:txBody>
            <a:bodyPr wrap="square" lIns="0" tIns="0" rIns="0" bIns="0" rtlCol="0"/>
            <a:lstStyle/>
            <a:p/>
          </p:txBody>
        </p:sp>
      </p:grpSp>
      <p:sp>
        <p:nvSpPr>
          <p:cNvPr id="5934" name="object 5934" descr=""/>
          <p:cNvSpPr txBox="1"/>
          <p:nvPr/>
        </p:nvSpPr>
        <p:spPr>
          <a:xfrm>
            <a:off x="2132148" y="7650257"/>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195°</a:t>
            </a:r>
            <a:endParaRPr sz="550">
              <a:latin typeface="Microsoft YaHei"/>
              <a:cs typeface="Microsoft YaHei"/>
            </a:endParaRPr>
          </a:p>
        </p:txBody>
      </p:sp>
      <p:grpSp>
        <p:nvGrpSpPr>
          <p:cNvPr id="5935" name="object 5935" descr=""/>
          <p:cNvGrpSpPr/>
          <p:nvPr/>
        </p:nvGrpSpPr>
        <p:grpSpPr>
          <a:xfrm>
            <a:off x="971621" y="7898474"/>
            <a:ext cx="1345565" cy="1920239"/>
            <a:chOff x="971621" y="7898474"/>
            <a:chExt cx="1345565" cy="1920239"/>
          </a:xfrm>
        </p:grpSpPr>
        <p:sp>
          <p:nvSpPr>
            <p:cNvPr id="5936" name="object 5936" descr=""/>
            <p:cNvSpPr/>
            <p:nvPr/>
          </p:nvSpPr>
          <p:spPr>
            <a:xfrm>
              <a:off x="1008866" y="8554313"/>
              <a:ext cx="0" cy="451484"/>
            </a:xfrm>
            <a:custGeom>
              <a:avLst/>
              <a:gdLst/>
              <a:ahLst/>
              <a:cxnLst/>
              <a:rect l="l" t="t" r="r" b="b"/>
              <a:pathLst>
                <a:path w="0" h="451484">
                  <a:moveTo>
                    <a:pt x="0" y="451472"/>
                  </a:moveTo>
                  <a:lnTo>
                    <a:pt x="0" y="0"/>
                  </a:lnTo>
                </a:path>
              </a:pathLst>
            </a:custGeom>
            <a:ln w="3175">
              <a:solidFill>
                <a:srgbClr val="565658"/>
              </a:solidFill>
            </a:ln>
          </p:spPr>
          <p:txBody>
            <a:bodyPr wrap="square" lIns="0" tIns="0" rIns="0" bIns="0" rtlCol="0"/>
            <a:lstStyle/>
            <a:p/>
          </p:txBody>
        </p:sp>
        <p:sp>
          <p:nvSpPr>
            <p:cNvPr id="5937" name="object 5937" descr=""/>
            <p:cNvSpPr/>
            <p:nvPr/>
          </p:nvSpPr>
          <p:spPr>
            <a:xfrm>
              <a:off x="1274053" y="8554306"/>
              <a:ext cx="0" cy="1262380"/>
            </a:xfrm>
            <a:custGeom>
              <a:avLst/>
              <a:gdLst/>
              <a:ahLst/>
              <a:cxnLst/>
              <a:rect l="l" t="t" r="r" b="b"/>
              <a:pathLst>
                <a:path w="0" h="1262379">
                  <a:moveTo>
                    <a:pt x="0" y="1262214"/>
                  </a:moveTo>
                  <a:lnTo>
                    <a:pt x="0" y="0"/>
                  </a:lnTo>
                </a:path>
              </a:pathLst>
            </a:custGeom>
            <a:ln w="3175">
              <a:solidFill>
                <a:srgbClr val="565658"/>
              </a:solidFill>
            </a:ln>
          </p:spPr>
          <p:txBody>
            <a:bodyPr wrap="square" lIns="0" tIns="0" rIns="0" bIns="0" rtlCol="0"/>
            <a:lstStyle/>
            <a:p/>
          </p:txBody>
        </p:sp>
        <p:sp>
          <p:nvSpPr>
            <p:cNvPr id="5938" name="object 5938" descr=""/>
            <p:cNvSpPr/>
            <p:nvPr/>
          </p:nvSpPr>
          <p:spPr>
            <a:xfrm>
              <a:off x="999934" y="8554313"/>
              <a:ext cx="18415" cy="451484"/>
            </a:xfrm>
            <a:custGeom>
              <a:avLst/>
              <a:gdLst/>
              <a:ahLst/>
              <a:cxnLst/>
              <a:rect l="l" t="t" r="r" b="b"/>
              <a:pathLst>
                <a:path w="18415" h="451484">
                  <a:moveTo>
                    <a:pt x="17818" y="380199"/>
                  </a:moveTo>
                  <a:lnTo>
                    <a:pt x="0" y="380199"/>
                  </a:lnTo>
                  <a:lnTo>
                    <a:pt x="8928" y="451472"/>
                  </a:lnTo>
                  <a:lnTo>
                    <a:pt x="17818" y="380199"/>
                  </a:lnTo>
                  <a:close/>
                </a:path>
                <a:path w="18415" h="451484">
                  <a:moveTo>
                    <a:pt x="17818" y="71272"/>
                  </a:moveTo>
                  <a:lnTo>
                    <a:pt x="8928" y="0"/>
                  </a:lnTo>
                  <a:lnTo>
                    <a:pt x="0" y="71272"/>
                  </a:lnTo>
                  <a:lnTo>
                    <a:pt x="17818" y="71272"/>
                  </a:lnTo>
                  <a:close/>
                </a:path>
              </a:pathLst>
            </a:custGeom>
            <a:solidFill>
              <a:srgbClr val="565658"/>
            </a:solidFill>
          </p:spPr>
          <p:txBody>
            <a:bodyPr wrap="square" lIns="0" tIns="0" rIns="0" bIns="0" rtlCol="0"/>
            <a:lstStyle/>
            <a:p/>
          </p:txBody>
        </p:sp>
        <p:sp>
          <p:nvSpPr>
            <p:cNvPr id="5939" name="object 5939" descr=""/>
            <p:cNvSpPr/>
            <p:nvPr/>
          </p:nvSpPr>
          <p:spPr>
            <a:xfrm>
              <a:off x="973208" y="9005786"/>
              <a:ext cx="1200150" cy="0"/>
            </a:xfrm>
            <a:custGeom>
              <a:avLst/>
              <a:gdLst/>
              <a:ahLst/>
              <a:cxnLst/>
              <a:rect l="l" t="t" r="r" b="b"/>
              <a:pathLst>
                <a:path w="1200150" h="0">
                  <a:moveTo>
                    <a:pt x="1199667" y="0"/>
                  </a:moveTo>
                  <a:lnTo>
                    <a:pt x="0" y="0"/>
                  </a:lnTo>
                </a:path>
              </a:pathLst>
            </a:custGeom>
            <a:ln w="3175">
              <a:solidFill>
                <a:srgbClr val="565658"/>
              </a:solidFill>
            </a:ln>
          </p:spPr>
          <p:txBody>
            <a:bodyPr wrap="square" lIns="0" tIns="0" rIns="0" bIns="0" rtlCol="0"/>
            <a:lstStyle/>
            <a:p/>
          </p:txBody>
        </p:sp>
        <p:sp>
          <p:nvSpPr>
            <p:cNvPr id="5940" name="object 5940" descr=""/>
            <p:cNvSpPr/>
            <p:nvPr/>
          </p:nvSpPr>
          <p:spPr>
            <a:xfrm>
              <a:off x="973208" y="8554310"/>
              <a:ext cx="1233805" cy="0"/>
            </a:xfrm>
            <a:custGeom>
              <a:avLst/>
              <a:gdLst/>
              <a:ahLst/>
              <a:cxnLst/>
              <a:rect l="l" t="t" r="r" b="b"/>
              <a:pathLst>
                <a:path w="1233805" h="0">
                  <a:moveTo>
                    <a:pt x="1233538" y="0"/>
                  </a:moveTo>
                  <a:lnTo>
                    <a:pt x="0" y="0"/>
                  </a:lnTo>
                </a:path>
              </a:pathLst>
            </a:custGeom>
            <a:ln w="3175">
              <a:solidFill>
                <a:srgbClr val="565658"/>
              </a:solidFill>
            </a:ln>
          </p:spPr>
          <p:txBody>
            <a:bodyPr wrap="square" lIns="0" tIns="0" rIns="0" bIns="0" rtlCol="0"/>
            <a:lstStyle/>
            <a:p/>
          </p:txBody>
        </p:sp>
        <p:sp>
          <p:nvSpPr>
            <p:cNvPr id="5941" name="object 5941" descr=""/>
            <p:cNvSpPr/>
            <p:nvPr/>
          </p:nvSpPr>
          <p:spPr>
            <a:xfrm>
              <a:off x="1008866" y="8031552"/>
              <a:ext cx="0" cy="523240"/>
            </a:xfrm>
            <a:custGeom>
              <a:avLst/>
              <a:gdLst/>
              <a:ahLst/>
              <a:cxnLst/>
              <a:rect l="l" t="t" r="r" b="b"/>
              <a:pathLst>
                <a:path w="0" h="523240">
                  <a:moveTo>
                    <a:pt x="0" y="522757"/>
                  </a:moveTo>
                  <a:lnTo>
                    <a:pt x="0" y="0"/>
                  </a:lnTo>
                </a:path>
              </a:pathLst>
            </a:custGeom>
            <a:ln w="3175">
              <a:solidFill>
                <a:srgbClr val="565658"/>
              </a:solidFill>
            </a:ln>
          </p:spPr>
          <p:txBody>
            <a:bodyPr wrap="square" lIns="0" tIns="0" rIns="0" bIns="0" rtlCol="0"/>
            <a:lstStyle/>
            <a:p/>
          </p:txBody>
        </p:sp>
        <p:sp>
          <p:nvSpPr>
            <p:cNvPr id="5942" name="object 5942" descr=""/>
            <p:cNvSpPr/>
            <p:nvPr/>
          </p:nvSpPr>
          <p:spPr>
            <a:xfrm>
              <a:off x="999938" y="8483024"/>
              <a:ext cx="18415" cy="71755"/>
            </a:xfrm>
            <a:custGeom>
              <a:avLst/>
              <a:gdLst/>
              <a:ahLst/>
              <a:cxnLst/>
              <a:rect l="l" t="t" r="r" b="b"/>
              <a:pathLst>
                <a:path w="18415" h="71754">
                  <a:moveTo>
                    <a:pt x="17818" y="0"/>
                  </a:moveTo>
                  <a:lnTo>
                    <a:pt x="0" y="0"/>
                  </a:lnTo>
                  <a:lnTo>
                    <a:pt x="8928" y="71285"/>
                  </a:lnTo>
                  <a:lnTo>
                    <a:pt x="17818" y="0"/>
                  </a:lnTo>
                  <a:close/>
                </a:path>
              </a:pathLst>
            </a:custGeom>
            <a:solidFill>
              <a:srgbClr val="565658"/>
            </a:solidFill>
          </p:spPr>
          <p:txBody>
            <a:bodyPr wrap="square" lIns="0" tIns="0" rIns="0" bIns="0" rtlCol="0"/>
            <a:lstStyle/>
            <a:p/>
          </p:txBody>
        </p:sp>
        <p:sp>
          <p:nvSpPr>
            <p:cNvPr id="5943" name="object 5943" descr=""/>
            <p:cNvSpPr/>
            <p:nvPr/>
          </p:nvSpPr>
          <p:spPr>
            <a:xfrm>
              <a:off x="973208" y="8554310"/>
              <a:ext cx="1233805" cy="0"/>
            </a:xfrm>
            <a:custGeom>
              <a:avLst/>
              <a:gdLst/>
              <a:ahLst/>
              <a:cxnLst/>
              <a:rect l="l" t="t" r="r" b="b"/>
              <a:pathLst>
                <a:path w="1233805" h="0">
                  <a:moveTo>
                    <a:pt x="1233538" y="0"/>
                  </a:moveTo>
                  <a:lnTo>
                    <a:pt x="0" y="0"/>
                  </a:lnTo>
                </a:path>
              </a:pathLst>
            </a:custGeom>
            <a:ln w="3175">
              <a:solidFill>
                <a:srgbClr val="565658"/>
              </a:solidFill>
            </a:ln>
          </p:spPr>
          <p:txBody>
            <a:bodyPr wrap="square" lIns="0" tIns="0" rIns="0" bIns="0" rtlCol="0"/>
            <a:lstStyle/>
            <a:p/>
          </p:txBody>
        </p:sp>
        <p:sp>
          <p:nvSpPr>
            <p:cNvPr id="5944" name="object 5944" descr=""/>
            <p:cNvSpPr/>
            <p:nvPr/>
          </p:nvSpPr>
          <p:spPr>
            <a:xfrm>
              <a:off x="973213" y="8031545"/>
              <a:ext cx="1206500" cy="0"/>
            </a:xfrm>
            <a:custGeom>
              <a:avLst/>
              <a:gdLst/>
              <a:ahLst/>
              <a:cxnLst/>
              <a:rect l="l" t="t" r="r" b="b"/>
              <a:pathLst>
                <a:path w="1206500" h="0">
                  <a:moveTo>
                    <a:pt x="1206309" y="0"/>
                  </a:moveTo>
                  <a:lnTo>
                    <a:pt x="0" y="0"/>
                  </a:lnTo>
                </a:path>
              </a:pathLst>
            </a:custGeom>
            <a:ln w="3175">
              <a:solidFill>
                <a:srgbClr val="565658"/>
              </a:solidFill>
            </a:ln>
          </p:spPr>
          <p:txBody>
            <a:bodyPr wrap="square" lIns="0" tIns="0" rIns="0" bIns="0" rtlCol="0"/>
            <a:lstStyle/>
            <a:p/>
          </p:txBody>
        </p:sp>
        <p:sp>
          <p:nvSpPr>
            <p:cNvPr id="5945" name="object 5945" descr=""/>
            <p:cNvSpPr/>
            <p:nvPr/>
          </p:nvSpPr>
          <p:spPr>
            <a:xfrm>
              <a:off x="1008866" y="7900061"/>
              <a:ext cx="0" cy="238760"/>
            </a:xfrm>
            <a:custGeom>
              <a:avLst/>
              <a:gdLst/>
              <a:ahLst/>
              <a:cxnLst/>
              <a:rect l="l" t="t" r="r" b="b"/>
              <a:pathLst>
                <a:path w="0" h="238759">
                  <a:moveTo>
                    <a:pt x="0" y="238404"/>
                  </a:moveTo>
                  <a:lnTo>
                    <a:pt x="0" y="0"/>
                  </a:lnTo>
                </a:path>
              </a:pathLst>
            </a:custGeom>
            <a:ln w="3175">
              <a:solidFill>
                <a:srgbClr val="565658"/>
              </a:solidFill>
            </a:ln>
          </p:spPr>
          <p:txBody>
            <a:bodyPr wrap="square" lIns="0" tIns="0" rIns="0" bIns="0" rtlCol="0"/>
            <a:lstStyle/>
            <a:p/>
          </p:txBody>
        </p:sp>
        <p:sp>
          <p:nvSpPr>
            <p:cNvPr id="5946" name="object 5946" descr=""/>
            <p:cNvSpPr/>
            <p:nvPr/>
          </p:nvSpPr>
          <p:spPr>
            <a:xfrm>
              <a:off x="999934" y="7918691"/>
              <a:ext cx="18415" cy="184150"/>
            </a:xfrm>
            <a:custGeom>
              <a:avLst/>
              <a:gdLst/>
              <a:ahLst/>
              <a:cxnLst/>
              <a:rect l="l" t="t" r="r" b="b"/>
              <a:pathLst>
                <a:path w="18415" h="184150">
                  <a:moveTo>
                    <a:pt x="17818" y="184137"/>
                  </a:moveTo>
                  <a:lnTo>
                    <a:pt x="8928" y="112864"/>
                  </a:lnTo>
                  <a:lnTo>
                    <a:pt x="0" y="184137"/>
                  </a:lnTo>
                  <a:lnTo>
                    <a:pt x="17818" y="184137"/>
                  </a:lnTo>
                  <a:close/>
                </a:path>
                <a:path w="18415" h="184150">
                  <a:moveTo>
                    <a:pt x="17818" y="0"/>
                  </a:moveTo>
                  <a:lnTo>
                    <a:pt x="0" y="0"/>
                  </a:lnTo>
                  <a:lnTo>
                    <a:pt x="8928" y="71285"/>
                  </a:lnTo>
                  <a:lnTo>
                    <a:pt x="17818" y="0"/>
                  </a:lnTo>
                  <a:close/>
                </a:path>
              </a:pathLst>
            </a:custGeom>
            <a:solidFill>
              <a:srgbClr val="565658"/>
            </a:solidFill>
          </p:spPr>
          <p:txBody>
            <a:bodyPr wrap="square" lIns="0" tIns="0" rIns="0" bIns="0" rtlCol="0"/>
            <a:lstStyle/>
            <a:p/>
          </p:txBody>
        </p:sp>
        <p:sp>
          <p:nvSpPr>
            <p:cNvPr id="5947" name="object 5947" descr=""/>
            <p:cNvSpPr/>
            <p:nvPr/>
          </p:nvSpPr>
          <p:spPr>
            <a:xfrm>
              <a:off x="973213" y="8031545"/>
              <a:ext cx="1206500" cy="0"/>
            </a:xfrm>
            <a:custGeom>
              <a:avLst/>
              <a:gdLst/>
              <a:ahLst/>
              <a:cxnLst/>
              <a:rect l="l" t="t" r="r" b="b"/>
              <a:pathLst>
                <a:path w="1206500" h="0">
                  <a:moveTo>
                    <a:pt x="1206309" y="0"/>
                  </a:moveTo>
                  <a:lnTo>
                    <a:pt x="0" y="0"/>
                  </a:lnTo>
                </a:path>
              </a:pathLst>
            </a:custGeom>
            <a:ln w="3175">
              <a:solidFill>
                <a:srgbClr val="565658"/>
              </a:solidFill>
            </a:ln>
          </p:spPr>
          <p:txBody>
            <a:bodyPr wrap="square" lIns="0" tIns="0" rIns="0" bIns="0" rtlCol="0"/>
            <a:lstStyle/>
            <a:p/>
          </p:txBody>
        </p:sp>
        <p:sp>
          <p:nvSpPr>
            <p:cNvPr id="5948" name="object 5948" descr=""/>
            <p:cNvSpPr/>
            <p:nvPr/>
          </p:nvSpPr>
          <p:spPr>
            <a:xfrm>
              <a:off x="973218" y="7989966"/>
              <a:ext cx="1342390" cy="0"/>
            </a:xfrm>
            <a:custGeom>
              <a:avLst/>
              <a:gdLst/>
              <a:ahLst/>
              <a:cxnLst/>
              <a:rect l="l" t="t" r="r" b="b"/>
              <a:pathLst>
                <a:path w="1342389" h="0">
                  <a:moveTo>
                    <a:pt x="1342097" y="0"/>
                  </a:moveTo>
                  <a:lnTo>
                    <a:pt x="0" y="0"/>
                  </a:lnTo>
                </a:path>
              </a:pathLst>
            </a:custGeom>
            <a:ln w="3175">
              <a:solidFill>
                <a:srgbClr val="565658"/>
              </a:solidFill>
            </a:ln>
          </p:spPr>
          <p:txBody>
            <a:bodyPr wrap="square" lIns="0" tIns="0" rIns="0" bIns="0" rtlCol="0"/>
            <a:lstStyle/>
            <a:p/>
          </p:txBody>
        </p:sp>
      </p:grpSp>
      <p:sp>
        <p:nvSpPr>
          <p:cNvPr id="5949" name="object 5949" descr=""/>
          <p:cNvSpPr txBox="1"/>
          <p:nvPr/>
        </p:nvSpPr>
        <p:spPr>
          <a:xfrm>
            <a:off x="894015" y="7861537"/>
            <a:ext cx="120650" cy="109855"/>
          </a:xfrm>
          <a:prstGeom prst="rect">
            <a:avLst/>
          </a:prstGeom>
        </p:spPr>
        <p:txBody>
          <a:bodyPr wrap="square" lIns="0" tIns="19050" rIns="0" bIns="0" rtlCol="0" vert="vert270">
            <a:spAutoFit/>
          </a:bodyPr>
          <a:lstStyle/>
          <a:p>
            <a:pPr marL="12700">
              <a:lnSpc>
                <a:spcPct val="100000"/>
              </a:lnSpc>
              <a:spcBef>
                <a:spcPts val="150"/>
              </a:spcBef>
            </a:pPr>
            <a:r>
              <a:rPr dirty="0" sz="550" spc="-25">
                <a:solidFill>
                  <a:srgbClr val="565658"/>
                </a:solidFill>
                <a:latin typeface="Microsoft YaHei"/>
                <a:cs typeface="Microsoft YaHei"/>
              </a:rPr>
              <a:t>35</a:t>
            </a:r>
            <a:endParaRPr sz="550">
              <a:latin typeface="Microsoft YaHei"/>
              <a:cs typeface="Microsoft YaHei"/>
            </a:endParaRPr>
          </a:p>
        </p:txBody>
      </p:sp>
      <p:grpSp>
        <p:nvGrpSpPr>
          <p:cNvPr id="5950" name="object 5950" descr=""/>
          <p:cNvGrpSpPr/>
          <p:nvPr/>
        </p:nvGrpSpPr>
        <p:grpSpPr>
          <a:xfrm>
            <a:off x="2176810" y="7399365"/>
            <a:ext cx="1181735" cy="2419350"/>
            <a:chOff x="2176810" y="7399365"/>
            <a:chExt cx="1181735" cy="2419350"/>
          </a:xfrm>
        </p:grpSpPr>
        <p:sp>
          <p:nvSpPr>
            <p:cNvPr id="5951" name="object 5951" descr=""/>
            <p:cNvSpPr/>
            <p:nvPr/>
          </p:nvSpPr>
          <p:spPr>
            <a:xfrm>
              <a:off x="2315316" y="7436597"/>
              <a:ext cx="516890" cy="0"/>
            </a:xfrm>
            <a:custGeom>
              <a:avLst/>
              <a:gdLst/>
              <a:ahLst/>
              <a:cxnLst/>
              <a:rect l="l" t="t" r="r" b="b"/>
              <a:pathLst>
                <a:path w="516889" h="0">
                  <a:moveTo>
                    <a:pt x="0" y="0"/>
                  </a:moveTo>
                  <a:lnTo>
                    <a:pt x="516813" y="0"/>
                  </a:lnTo>
                </a:path>
              </a:pathLst>
            </a:custGeom>
            <a:ln w="3175">
              <a:solidFill>
                <a:srgbClr val="565658"/>
              </a:solidFill>
            </a:ln>
          </p:spPr>
          <p:txBody>
            <a:bodyPr wrap="square" lIns="0" tIns="0" rIns="0" bIns="0" rtlCol="0"/>
            <a:lstStyle/>
            <a:p/>
          </p:txBody>
        </p:sp>
        <p:sp>
          <p:nvSpPr>
            <p:cNvPr id="5952" name="object 5952" descr=""/>
            <p:cNvSpPr/>
            <p:nvPr/>
          </p:nvSpPr>
          <p:spPr>
            <a:xfrm>
              <a:off x="2315329" y="7427695"/>
              <a:ext cx="71755" cy="18415"/>
            </a:xfrm>
            <a:custGeom>
              <a:avLst/>
              <a:gdLst/>
              <a:ahLst/>
              <a:cxnLst/>
              <a:rect l="l" t="t" r="r" b="b"/>
              <a:pathLst>
                <a:path w="71755" h="18415">
                  <a:moveTo>
                    <a:pt x="71247" y="0"/>
                  </a:moveTo>
                  <a:lnTo>
                    <a:pt x="0" y="8902"/>
                  </a:lnTo>
                  <a:lnTo>
                    <a:pt x="71247" y="17818"/>
                  </a:lnTo>
                  <a:lnTo>
                    <a:pt x="71247" y="0"/>
                  </a:lnTo>
                  <a:close/>
                </a:path>
              </a:pathLst>
            </a:custGeom>
            <a:solidFill>
              <a:srgbClr val="565658"/>
            </a:solidFill>
          </p:spPr>
          <p:txBody>
            <a:bodyPr wrap="square" lIns="0" tIns="0" rIns="0" bIns="0" rtlCol="0"/>
            <a:lstStyle/>
            <a:p/>
          </p:txBody>
        </p:sp>
        <p:sp>
          <p:nvSpPr>
            <p:cNvPr id="5953" name="object 5953" descr=""/>
            <p:cNvSpPr/>
            <p:nvPr/>
          </p:nvSpPr>
          <p:spPr>
            <a:xfrm>
              <a:off x="2315316" y="7400952"/>
              <a:ext cx="0" cy="589280"/>
            </a:xfrm>
            <a:custGeom>
              <a:avLst/>
              <a:gdLst/>
              <a:ahLst/>
              <a:cxnLst/>
              <a:rect l="l" t="t" r="r" b="b"/>
              <a:pathLst>
                <a:path w="0" h="589279">
                  <a:moveTo>
                    <a:pt x="0" y="589013"/>
                  </a:moveTo>
                  <a:lnTo>
                    <a:pt x="0" y="0"/>
                  </a:lnTo>
                </a:path>
              </a:pathLst>
            </a:custGeom>
            <a:ln w="3175">
              <a:solidFill>
                <a:srgbClr val="565658"/>
              </a:solidFill>
            </a:ln>
          </p:spPr>
          <p:txBody>
            <a:bodyPr wrap="square" lIns="0" tIns="0" rIns="0" bIns="0" rtlCol="0"/>
            <a:lstStyle/>
            <a:p/>
          </p:txBody>
        </p:sp>
        <p:sp>
          <p:nvSpPr>
            <p:cNvPr id="5954" name="object 5954" descr=""/>
            <p:cNvSpPr/>
            <p:nvPr/>
          </p:nvSpPr>
          <p:spPr>
            <a:xfrm>
              <a:off x="2832135" y="7400956"/>
              <a:ext cx="0" cy="547370"/>
            </a:xfrm>
            <a:custGeom>
              <a:avLst/>
              <a:gdLst/>
              <a:ahLst/>
              <a:cxnLst/>
              <a:rect l="l" t="t" r="r" b="b"/>
              <a:pathLst>
                <a:path w="0" h="547370">
                  <a:moveTo>
                    <a:pt x="0" y="547027"/>
                  </a:moveTo>
                  <a:lnTo>
                    <a:pt x="0" y="0"/>
                  </a:lnTo>
                </a:path>
              </a:pathLst>
            </a:custGeom>
            <a:ln w="3175">
              <a:solidFill>
                <a:srgbClr val="565658"/>
              </a:solidFill>
            </a:ln>
          </p:spPr>
          <p:txBody>
            <a:bodyPr wrap="square" lIns="0" tIns="0" rIns="0" bIns="0" rtlCol="0"/>
            <a:lstStyle/>
            <a:p/>
          </p:txBody>
        </p:sp>
        <p:sp>
          <p:nvSpPr>
            <p:cNvPr id="5955" name="object 5955" descr=""/>
            <p:cNvSpPr/>
            <p:nvPr/>
          </p:nvSpPr>
          <p:spPr>
            <a:xfrm>
              <a:off x="2725201" y="7436597"/>
              <a:ext cx="313055" cy="0"/>
            </a:xfrm>
            <a:custGeom>
              <a:avLst/>
              <a:gdLst/>
              <a:ahLst/>
              <a:cxnLst/>
              <a:rect l="l" t="t" r="r" b="b"/>
              <a:pathLst>
                <a:path w="313055" h="0">
                  <a:moveTo>
                    <a:pt x="0" y="0"/>
                  </a:moveTo>
                  <a:lnTo>
                    <a:pt x="312470" y="0"/>
                  </a:lnTo>
                </a:path>
              </a:pathLst>
            </a:custGeom>
            <a:ln w="3175">
              <a:solidFill>
                <a:srgbClr val="565658"/>
              </a:solidFill>
            </a:ln>
          </p:spPr>
          <p:txBody>
            <a:bodyPr wrap="square" lIns="0" tIns="0" rIns="0" bIns="0" rtlCol="0"/>
            <a:lstStyle/>
            <a:p/>
          </p:txBody>
        </p:sp>
        <p:sp>
          <p:nvSpPr>
            <p:cNvPr id="5956" name="object 5956" descr=""/>
            <p:cNvSpPr/>
            <p:nvPr/>
          </p:nvSpPr>
          <p:spPr>
            <a:xfrm>
              <a:off x="2760865" y="7427696"/>
              <a:ext cx="241300" cy="18415"/>
            </a:xfrm>
            <a:custGeom>
              <a:avLst/>
              <a:gdLst/>
              <a:ahLst/>
              <a:cxnLst/>
              <a:rect l="l" t="t" r="r" b="b"/>
              <a:pathLst>
                <a:path w="241300" h="18415">
                  <a:moveTo>
                    <a:pt x="71259" y="8902"/>
                  </a:moveTo>
                  <a:lnTo>
                    <a:pt x="0" y="0"/>
                  </a:lnTo>
                  <a:lnTo>
                    <a:pt x="0" y="17818"/>
                  </a:lnTo>
                  <a:lnTo>
                    <a:pt x="71259" y="8902"/>
                  </a:lnTo>
                  <a:close/>
                </a:path>
                <a:path w="241300" h="18415">
                  <a:moveTo>
                    <a:pt x="241147" y="0"/>
                  </a:moveTo>
                  <a:lnTo>
                    <a:pt x="169887" y="8902"/>
                  </a:lnTo>
                  <a:lnTo>
                    <a:pt x="241147" y="17818"/>
                  </a:lnTo>
                  <a:lnTo>
                    <a:pt x="241147" y="0"/>
                  </a:lnTo>
                  <a:close/>
                </a:path>
              </a:pathLst>
            </a:custGeom>
            <a:solidFill>
              <a:srgbClr val="565658"/>
            </a:solidFill>
          </p:spPr>
          <p:txBody>
            <a:bodyPr wrap="square" lIns="0" tIns="0" rIns="0" bIns="0" rtlCol="0"/>
            <a:lstStyle/>
            <a:p/>
          </p:txBody>
        </p:sp>
        <p:sp>
          <p:nvSpPr>
            <p:cNvPr id="5957" name="object 5957" descr=""/>
            <p:cNvSpPr/>
            <p:nvPr/>
          </p:nvSpPr>
          <p:spPr>
            <a:xfrm>
              <a:off x="2832135" y="7400956"/>
              <a:ext cx="0" cy="547370"/>
            </a:xfrm>
            <a:custGeom>
              <a:avLst/>
              <a:gdLst/>
              <a:ahLst/>
              <a:cxnLst/>
              <a:rect l="l" t="t" r="r" b="b"/>
              <a:pathLst>
                <a:path w="0" h="547370">
                  <a:moveTo>
                    <a:pt x="0" y="547027"/>
                  </a:moveTo>
                  <a:lnTo>
                    <a:pt x="0" y="0"/>
                  </a:lnTo>
                </a:path>
              </a:pathLst>
            </a:custGeom>
            <a:ln w="3175">
              <a:solidFill>
                <a:srgbClr val="565658"/>
              </a:solidFill>
            </a:ln>
          </p:spPr>
          <p:txBody>
            <a:bodyPr wrap="square" lIns="0" tIns="0" rIns="0" bIns="0" rtlCol="0"/>
            <a:lstStyle/>
            <a:p/>
          </p:txBody>
        </p:sp>
        <p:sp>
          <p:nvSpPr>
            <p:cNvPr id="5958" name="object 5958" descr=""/>
            <p:cNvSpPr/>
            <p:nvPr/>
          </p:nvSpPr>
          <p:spPr>
            <a:xfrm>
              <a:off x="2930758" y="7400959"/>
              <a:ext cx="0" cy="565785"/>
            </a:xfrm>
            <a:custGeom>
              <a:avLst/>
              <a:gdLst/>
              <a:ahLst/>
              <a:cxnLst/>
              <a:rect l="l" t="t" r="r" b="b"/>
              <a:pathLst>
                <a:path w="0" h="565784">
                  <a:moveTo>
                    <a:pt x="0" y="565708"/>
                  </a:moveTo>
                  <a:lnTo>
                    <a:pt x="0" y="0"/>
                  </a:lnTo>
                </a:path>
              </a:pathLst>
            </a:custGeom>
            <a:ln w="3175">
              <a:solidFill>
                <a:srgbClr val="565658"/>
              </a:solidFill>
            </a:ln>
          </p:spPr>
          <p:txBody>
            <a:bodyPr wrap="square" lIns="0" tIns="0" rIns="0" bIns="0" rtlCol="0"/>
            <a:lstStyle/>
            <a:p/>
          </p:txBody>
        </p:sp>
        <p:sp>
          <p:nvSpPr>
            <p:cNvPr id="5959" name="object 5959" descr=""/>
            <p:cNvSpPr/>
            <p:nvPr/>
          </p:nvSpPr>
          <p:spPr>
            <a:xfrm>
              <a:off x="2279685" y="9780877"/>
              <a:ext cx="1076960" cy="0"/>
            </a:xfrm>
            <a:custGeom>
              <a:avLst/>
              <a:gdLst/>
              <a:ahLst/>
              <a:cxnLst/>
              <a:rect l="l" t="t" r="r" b="b"/>
              <a:pathLst>
                <a:path w="1076960" h="0">
                  <a:moveTo>
                    <a:pt x="0" y="0"/>
                  </a:moveTo>
                  <a:lnTo>
                    <a:pt x="1076896" y="0"/>
                  </a:lnTo>
                </a:path>
              </a:pathLst>
            </a:custGeom>
            <a:ln w="3175">
              <a:solidFill>
                <a:srgbClr val="565658"/>
              </a:solidFill>
            </a:ln>
          </p:spPr>
          <p:txBody>
            <a:bodyPr wrap="square" lIns="0" tIns="0" rIns="0" bIns="0" rtlCol="0"/>
            <a:lstStyle/>
            <a:p/>
          </p:txBody>
        </p:sp>
        <p:sp>
          <p:nvSpPr>
            <p:cNvPr id="5960" name="object 5960" descr=""/>
            <p:cNvSpPr/>
            <p:nvPr/>
          </p:nvSpPr>
          <p:spPr>
            <a:xfrm>
              <a:off x="2279675" y="9771964"/>
              <a:ext cx="1076960" cy="18415"/>
            </a:xfrm>
            <a:custGeom>
              <a:avLst/>
              <a:gdLst/>
              <a:ahLst/>
              <a:cxnLst/>
              <a:rect l="l" t="t" r="r" b="b"/>
              <a:pathLst>
                <a:path w="1076960" h="18415">
                  <a:moveTo>
                    <a:pt x="71247" y="0"/>
                  </a:moveTo>
                  <a:lnTo>
                    <a:pt x="0" y="8915"/>
                  </a:lnTo>
                  <a:lnTo>
                    <a:pt x="71247" y="17830"/>
                  </a:lnTo>
                  <a:lnTo>
                    <a:pt x="71247" y="0"/>
                  </a:lnTo>
                  <a:close/>
                </a:path>
                <a:path w="1076960" h="18415">
                  <a:moveTo>
                    <a:pt x="1076896" y="8915"/>
                  </a:moveTo>
                  <a:lnTo>
                    <a:pt x="1005624" y="0"/>
                  </a:lnTo>
                  <a:lnTo>
                    <a:pt x="1005624" y="17830"/>
                  </a:lnTo>
                  <a:lnTo>
                    <a:pt x="1076896" y="8915"/>
                  </a:lnTo>
                  <a:close/>
                </a:path>
              </a:pathLst>
            </a:custGeom>
            <a:solidFill>
              <a:srgbClr val="565658"/>
            </a:solidFill>
          </p:spPr>
          <p:txBody>
            <a:bodyPr wrap="square" lIns="0" tIns="0" rIns="0" bIns="0" rtlCol="0"/>
            <a:lstStyle/>
            <a:p/>
          </p:txBody>
        </p:sp>
        <p:sp>
          <p:nvSpPr>
            <p:cNvPr id="5961" name="object 5961" descr=""/>
            <p:cNvSpPr/>
            <p:nvPr/>
          </p:nvSpPr>
          <p:spPr>
            <a:xfrm>
              <a:off x="2279685" y="9005785"/>
              <a:ext cx="0" cy="810895"/>
            </a:xfrm>
            <a:custGeom>
              <a:avLst/>
              <a:gdLst/>
              <a:ahLst/>
              <a:cxnLst/>
              <a:rect l="l" t="t" r="r" b="b"/>
              <a:pathLst>
                <a:path w="0" h="810895">
                  <a:moveTo>
                    <a:pt x="0" y="0"/>
                  </a:moveTo>
                  <a:lnTo>
                    <a:pt x="0" y="810729"/>
                  </a:lnTo>
                </a:path>
              </a:pathLst>
            </a:custGeom>
            <a:ln w="3175">
              <a:solidFill>
                <a:srgbClr val="565658"/>
              </a:solidFill>
            </a:ln>
          </p:spPr>
          <p:txBody>
            <a:bodyPr wrap="square" lIns="0" tIns="0" rIns="0" bIns="0" rtlCol="0"/>
            <a:lstStyle/>
            <a:p/>
          </p:txBody>
        </p:sp>
        <p:sp>
          <p:nvSpPr>
            <p:cNvPr id="5962" name="object 5962" descr=""/>
            <p:cNvSpPr/>
            <p:nvPr/>
          </p:nvSpPr>
          <p:spPr>
            <a:xfrm>
              <a:off x="3356580" y="8554309"/>
              <a:ext cx="0" cy="1262380"/>
            </a:xfrm>
            <a:custGeom>
              <a:avLst/>
              <a:gdLst/>
              <a:ahLst/>
              <a:cxnLst/>
              <a:rect l="l" t="t" r="r" b="b"/>
              <a:pathLst>
                <a:path w="0" h="1262379">
                  <a:moveTo>
                    <a:pt x="0" y="0"/>
                  </a:moveTo>
                  <a:lnTo>
                    <a:pt x="0" y="1262214"/>
                  </a:lnTo>
                </a:path>
              </a:pathLst>
            </a:custGeom>
            <a:ln w="3175">
              <a:solidFill>
                <a:srgbClr val="565658"/>
              </a:solidFill>
            </a:ln>
          </p:spPr>
          <p:txBody>
            <a:bodyPr wrap="square" lIns="0" tIns="0" rIns="0" bIns="0" rtlCol="0"/>
            <a:lstStyle/>
            <a:p/>
          </p:txBody>
        </p:sp>
        <p:sp>
          <p:nvSpPr>
            <p:cNvPr id="5963" name="object 5963" descr=""/>
            <p:cNvSpPr/>
            <p:nvPr/>
          </p:nvSpPr>
          <p:spPr>
            <a:xfrm>
              <a:off x="2178398" y="9342490"/>
              <a:ext cx="243840" cy="0"/>
            </a:xfrm>
            <a:custGeom>
              <a:avLst/>
              <a:gdLst/>
              <a:ahLst/>
              <a:cxnLst/>
              <a:rect l="l" t="t" r="r" b="b"/>
              <a:pathLst>
                <a:path w="243839" h="0">
                  <a:moveTo>
                    <a:pt x="243839" y="0"/>
                  </a:moveTo>
                  <a:lnTo>
                    <a:pt x="0" y="0"/>
                  </a:lnTo>
                </a:path>
              </a:pathLst>
            </a:custGeom>
            <a:ln w="3175">
              <a:solidFill>
                <a:srgbClr val="565658"/>
              </a:solidFill>
            </a:ln>
          </p:spPr>
          <p:txBody>
            <a:bodyPr wrap="square" lIns="0" tIns="0" rIns="0" bIns="0" rtlCol="0"/>
            <a:lstStyle/>
            <a:p/>
          </p:txBody>
        </p:sp>
        <p:sp>
          <p:nvSpPr>
            <p:cNvPr id="5964" name="object 5964" descr=""/>
            <p:cNvSpPr/>
            <p:nvPr/>
          </p:nvSpPr>
          <p:spPr>
            <a:xfrm>
              <a:off x="2208390" y="9333572"/>
              <a:ext cx="178435" cy="18415"/>
            </a:xfrm>
            <a:custGeom>
              <a:avLst/>
              <a:gdLst/>
              <a:ahLst/>
              <a:cxnLst/>
              <a:rect l="l" t="t" r="r" b="b"/>
              <a:pathLst>
                <a:path w="178435" h="18415">
                  <a:moveTo>
                    <a:pt x="71285" y="8928"/>
                  </a:moveTo>
                  <a:lnTo>
                    <a:pt x="0" y="0"/>
                  </a:lnTo>
                  <a:lnTo>
                    <a:pt x="0" y="17843"/>
                  </a:lnTo>
                  <a:lnTo>
                    <a:pt x="71285" y="8928"/>
                  </a:lnTo>
                  <a:close/>
                </a:path>
                <a:path w="178435" h="18415">
                  <a:moveTo>
                    <a:pt x="178181" y="0"/>
                  </a:moveTo>
                  <a:lnTo>
                    <a:pt x="106934" y="8928"/>
                  </a:lnTo>
                  <a:lnTo>
                    <a:pt x="178181" y="17843"/>
                  </a:lnTo>
                  <a:lnTo>
                    <a:pt x="178181" y="0"/>
                  </a:lnTo>
                  <a:close/>
                </a:path>
              </a:pathLst>
            </a:custGeom>
            <a:solidFill>
              <a:srgbClr val="565658"/>
            </a:solidFill>
          </p:spPr>
          <p:txBody>
            <a:bodyPr wrap="square" lIns="0" tIns="0" rIns="0" bIns="0" rtlCol="0"/>
            <a:lstStyle/>
            <a:p/>
          </p:txBody>
        </p:sp>
        <p:sp>
          <p:nvSpPr>
            <p:cNvPr id="5965" name="object 5965" descr=""/>
            <p:cNvSpPr/>
            <p:nvPr/>
          </p:nvSpPr>
          <p:spPr>
            <a:xfrm>
              <a:off x="2315316" y="8646558"/>
              <a:ext cx="0" cy="732155"/>
            </a:xfrm>
            <a:custGeom>
              <a:avLst/>
              <a:gdLst/>
              <a:ahLst/>
              <a:cxnLst/>
              <a:rect l="l" t="t" r="r" b="b"/>
              <a:pathLst>
                <a:path w="0" h="732154">
                  <a:moveTo>
                    <a:pt x="0" y="0"/>
                  </a:moveTo>
                  <a:lnTo>
                    <a:pt x="0" y="731570"/>
                  </a:lnTo>
                </a:path>
              </a:pathLst>
            </a:custGeom>
            <a:ln w="3175">
              <a:solidFill>
                <a:srgbClr val="565658"/>
              </a:solidFill>
            </a:ln>
          </p:spPr>
          <p:txBody>
            <a:bodyPr wrap="square" lIns="0" tIns="0" rIns="0" bIns="0" rtlCol="0"/>
            <a:lstStyle/>
            <a:p/>
          </p:txBody>
        </p:sp>
        <p:sp>
          <p:nvSpPr>
            <p:cNvPr id="5966" name="object 5966" descr=""/>
            <p:cNvSpPr/>
            <p:nvPr/>
          </p:nvSpPr>
          <p:spPr>
            <a:xfrm>
              <a:off x="2279685" y="9005785"/>
              <a:ext cx="0" cy="372745"/>
            </a:xfrm>
            <a:custGeom>
              <a:avLst/>
              <a:gdLst/>
              <a:ahLst/>
              <a:cxnLst/>
              <a:rect l="l" t="t" r="r" b="b"/>
              <a:pathLst>
                <a:path w="0" h="372745">
                  <a:moveTo>
                    <a:pt x="0" y="0"/>
                  </a:moveTo>
                  <a:lnTo>
                    <a:pt x="0" y="372338"/>
                  </a:lnTo>
                </a:path>
              </a:pathLst>
            </a:custGeom>
            <a:ln w="3175">
              <a:solidFill>
                <a:srgbClr val="565658"/>
              </a:solidFill>
            </a:ln>
          </p:spPr>
          <p:txBody>
            <a:bodyPr wrap="square" lIns="0" tIns="0" rIns="0" bIns="0" rtlCol="0"/>
            <a:lstStyle/>
            <a:p/>
          </p:txBody>
        </p:sp>
      </p:grpSp>
      <p:sp>
        <p:nvSpPr>
          <p:cNvPr id="5967" name="object 5967" descr=""/>
          <p:cNvSpPr txBox="1"/>
          <p:nvPr/>
        </p:nvSpPr>
        <p:spPr>
          <a:xfrm>
            <a:off x="2161833" y="9234383"/>
            <a:ext cx="109855"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30</a:t>
            </a:r>
            <a:endParaRPr sz="550">
              <a:latin typeface="Microsoft YaHei"/>
              <a:cs typeface="Microsoft YaHei"/>
            </a:endParaRPr>
          </a:p>
        </p:txBody>
      </p:sp>
      <p:grpSp>
        <p:nvGrpSpPr>
          <p:cNvPr id="5968" name="object 5968" descr=""/>
          <p:cNvGrpSpPr/>
          <p:nvPr/>
        </p:nvGrpSpPr>
        <p:grpSpPr>
          <a:xfrm>
            <a:off x="1711782" y="7511460"/>
            <a:ext cx="2044700" cy="2087245"/>
            <a:chOff x="1711782" y="7511460"/>
            <a:chExt cx="2044700" cy="2087245"/>
          </a:xfrm>
        </p:grpSpPr>
        <p:sp>
          <p:nvSpPr>
            <p:cNvPr id="5969" name="object 5969" descr=""/>
            <p:cNvSpPr/>
            <p:nvPr/>
          </p:nvSpPr>
          <p:spPr>
            <a:xfrm>
              <a:off x="2279685" y="9556035"/>
              <a:ext cx="302260" cy="0"/>
            </a:xfrm>
            <a:custGeom>
              <a:avLst/>
              <a:gdLst/>
              <a:ahLst/>
              <a:cxnLst/>
              <a:rect l="l" t="t" r="r" b="b"/>
              <a:pathLst>
                <a:path w="302260" h="0">
                  <a:moveTo>
                    <a:pt x="0" y="0"/>
                  </a:moveTo>
                  <a:lnTo>
                    <a:pt x="301650" y="0"/>
                  </a:lnTo>
                </a:path>
              </a:pathLst>
            </a:custGeom>
            <a:ln w="3175">
              <a:solidFill>
                <a:srgbClr val="565658"/>
              </a:solidFill>
            </a:ln>
          </p:spPr>
          <p:txBody>
            <a:bodyPr wrap="square" lIns="0" tIns="0" rIns="0" bIns="0" rtlCol="0"/>
            <a:lstStyle/>
            <a:p/>
          </p:txBody>
        </p:sp>
        <p:sp>
          <p:nvSpPr>
            <p:cNvPr id="5970" name="object 5970" descr=""/>
            <p:cNvSpPr/>
            <p:nvPr/>
          </p:nvSpPr>
          <p:spPr>
            <a:xfrm>
              <a:off x="2279675" y="9547124"/>
              <a:ext cx="302260" cy="18415"/>
            </a:xfrm>
            <a:custGeom>
              <a:avLst/>
              <a:gdLst/>
              <a:ahLst/>
              <a:cxnLst/>
              <a:rect l="l" t="t" r="r" b="b"/>
              <a:pathLst>
                <a:path w="302260" h="18415">
                  <a:moveTo>
                    <a:pt x="71247" y="0"/>
                  </a:moveTo>
                  <a:lnTo>
                    <a:pt x="0" y="8902"/>
                  </a:lnTo>
                  <a:lnTo>
                    <a:pt x="71247" y="17818"/>
                  </a:lnTo>
                  <a:lnTo>
                    <a:pt x="71247" y="0"/>
                  </a:lnTo>
                  <a:close/>
                </a:path>
                <a:path w="302260" h="18415">
                  <a:moveTo>
                    <a:pt x="301650" y="8902"/>
                  </a:moveTo>
                  <a:lnTo>
                    <a:pt x="230390" y="0"/>
                  </a:lnTo>
                  <a:lnTo>
                    <a:pt x="230390" y="17818"/>
                  </a:lnTo>
                  <a:lnTo>
                    <a:pt x="301650" y="8902"/>
                  </a:lnTo>
                  <a:close/>
                </a:path>
              </a:pathLst>
            </a:custGeom>
            <a:solidFill>
              <a:srgbClr val="565658"/>
            </a:solidFill>
          </p:spPr>
          <p:txBody>
            <a:bodyPr wrap="square" lIns="0" tIns="0" rIns="0" bIns="0" rtlCol="0"/>
            <a:lstStyle/>
            <a:p/>
          </p:txBody>
        </p:sp>
        <p:sp>
          <p:nvSpPr>
            <p:cNvPr id="5971" name="object 5971" descr=""/>
            <p:cNvSpPr/>
            <p:nvPr/>
          </p:nvSpPr>
          <p:spPr>
            <a:xfrm>
              <a:off x="2279685" y="9005786"/>
              <a:ext cx="0" cy="510540"/>
            </a:xfrm>
            <a:custGeom>
              <a:avLst/>
              <a:gdLst/>
              <a:ahLst/>
              <a:cxnLst/>
              <a:rect l="l" t="t" r="r" b="b"/>
              <a:pathLst>
                <a:path w="0" h="510540">
                  <a:moveTo>
                    <a:pt x="0" y="0"/>
                  </a:moveTo>
                  <a:lnTo>
                    <a:pt x="0" y="510362"/>
                  </a:lnTo>
                </a:path>
              </a:pathLst>
            </a:custGeom>
            <a:ln w="3175">
              <a:solidFill>
                <a:srgbClr val="565658"/>
              </a:solidFill>
            </a:ln>
          </p:spPr>
          <p:txBody>
            <a:bodyPr wrap="square" lIns="0" tIns="0" rIns="0" bIns="0" rtlCol="0"/>
            <a:lstStyle/>
            <a:p/>
          </p:txBody>
        </p:sp>
        <p:sp>
          <p:nvSpPr>
            <p:cNvPr id="5972" name="object 5972" descr=""/>
            <p:cNvSpPr/>
            <p:nvPr/>
          </p:nvSpPr>
          <p:spPr>
            <a:xfrm>
              <a:off x="2581334" y="8554310"/>
              <a:ext cx="0" cy="1042669"/>
            </a:xfrm>
            <a:custGeom>
              <a:avLst/>
              <a:gdLst/>
              <a:ahLst/>
              <a:cxnLst/>
              <a:rect l="l" t="t" r="r" b="b"/>
              <a:pathLst>
                <a:path w="0" h="1042670">
                  <a:moveTo>
                    <a:pt x="0" y="0"/>
                  </a:moveTo>
                  <a:lnTo>
                    <a:pt x="0" y="1042428"/>
                  </a:lnTo>
                </a:path>
              </a:pathLst>
            </a:custGeom>
            <a:ln w="3175">
              <a:solidFill>
                <a:srgbClr val="565658"/>
              </a:solidFill>
            </a:ln>
          </p:spPr>
          <p:txBody>
            <a:bodyPr wrap="square" lIns="0" tIns="0" rIns="0" bIns="0" rtlCol="0"/>
            <a:lstStyle/>
            <a:p/>
          </p:txBody>
        </p:sp>
        <p:sp>
          <p:nvSpPr>
            <p:cNvPr id="5973" name="object 5973" descr=""/>
            <p:cNvSpPr/>
            <p:nvPr/>
          </p:nvSpPr>
          <p:spPr>
            <a:xfrm>
              <a:off x="3604491" y="7513047"/>
              <a:ext cx="0" cy="1492885"/>
            </a:xfrm>
            <a:custGeom>
              <a:avLst/>
              <a:gdLst/>
              <a:ahLst/>
              <a:cxnLst/>
              <a:rect l="l" t="t" r="r" b="b"/>
              <a:pathLst>
                <a:path w="0" h="1492884">
                  <a:moveTo>
                    <a:pt x="0" y="0"/>
                  </a:moveTo>
                  <a:lnTo>
                    <a:pt x="0" y="1492745"/>
                  </a:lnTo>
                </a:path>
              </a:pathLst>
            </a:custGeom>
            <a:solidFill>
              <a:srgbClr val="050000"/>
            </a:solidFill>
          </p:spPr>
          <p:txBody>
            <a:bodyPr wrap="square" lIns="0" tIns="0" rIns="0" bIns="0" rtlCol="0"/>
            <a:lstStyle/>
            <a:p/>
          </p:txBody>
        </p:sp>
        <p:sp>
          <p:nvSpPr>
            <p:cNvPr id="5974" name="object 5974" descr=""/>
            <p:cNvSpPr/>
            <p:nvPr/>
          </p:nvSpPr>
          <p:spPr>
            <a:xfrm>
              <a:off x="3604491" y="7513047"/>
              <a:ext cx="0" cy="1492885"/>
            </a:xfrm>
            <a:custGeom>
              <a:avLst/>
              <a:gdLst/>
              <a:ahLst/>
              <a:cxnLst/>
              <a:rect l="l" t="t" r="r" b="b"/>
              <a:pathLst>
                <a:path w="0" h="1492884">
                  <a:moveTo>
                    <a:pt x="0" y="0"/>
                  </a:moveTo>
                  <a:lnTo>
                    <a:pt x="0" y="1492745"/>
                  </a:lnTo>
                </a:path>
              </a:pathLst>
            </a:custGeom>
            <a:ln w="3175">
              <a:solidFill>
                <a:srgbClr val="565658"/>
              </a:solidFill>
            </a:ln>
          </p:spPr>
          <p:txBody>
            <a:bodyPr wrap="square" lIns="0" tIns="0" rIns="0" bIns="0" rtlCol="0"/>
            <a:lstStyle/>
            <a:p/>
          </p:txBody>
        </p:sp>
        <p:sp>
          <p:nvSpPr>
            <p:cNvPr id="5975" name="object 5975" descr=""/>
            <p:cNvSpPr/>
            <p:nvPr/>
          </p:nvSpPr>
          <p:spPr>
            <a:xfrm>
              <a:off x="3595573" y="7513041"/>
              <a:ext cx="18415" cy="1492885"/>
            </a:xfrm>
            <a:custGeom>
              <a:avLst/>
              <a:gdLst/>
              <a:ahLst/>
              <a:cxnLst/>
              <a:rect l="l" t="t" r="r" b="b"/>
              <a:pathLst>
                <a:path w="18414" h="1492884">
                  <a:moveTo>
                    <a:pt x="17805" y="1421472"/>
                  </a:moveTo>
                  <a:lnTo>
                    <a:pt x="0" y="1421472"/>
                  </a:lnTo>
                  <a:lnTo>
                    <a:pt x="8915" y="1492745"/>
                  </a:lnTo>
                  <a:lnTo>
                    <a:pt x="17805" y="1421472"/>
                  </a:lnTo>
                  <a:close/>
                </a:path>
                <a:path w="18414" h="1492884">
                  <a:moveTo>
                    <a:pt x="17805" y="71285"/>
                  </a:moveTo>
                  <a:lnTo>
                    <a:pt x="8915" y="0"/>
                  </a:lnTo>
                  <a:lnTo>
                    <a:pt x="0" y="71285"/>
                  </a:lnTo>
                  <a:lnTo>
                    <a:pt x="17805" y="71285"/>
                  </a:lnTo>
                  <a:close/>
                </a:path>
              </a:pathLst>
            </a:custGeom>
            <a:solidFill>
              <a:srgbClr val="565658"/>
            </a:solidFill>
          </p:spPr>
          <p:txBody>
            <a:bodyPr wrap="square" lIns="0" tIns="0" rIns="0" bIns="0" rtlCol="0"/>
            <a:lstStyle/>
            <a:p/>
          </p:txBody>
        </p:sp>
        <p:sp>
          <p:nvSpPr>
            <p:cNvPr id="5976" name="object 5976" descr=""/>
            <p:cNvSpPr/>
            <p:nvPr/>
          </p:nvSpPr>
          <p:spPr>
            <a:xfrm>
              <a:off x="3394730" y="7513047"/>
              <a:ext cx="104775" cy="0"/>
            </a:xfrm>
            <a:custGeom>
              <a:avLst/>
              <a:gdLst/>
              <a:ahLst/>
              <a:cxnLst/>
              <a:rect l="l" t="t" r="r" b="b"/>
              <a:pathLst>
                <a:path w="104775" h="0">
                  <a:moveTo>
                    <a:pt x="104419" y="0"/>
                  </a:moveTo>
                  <a:lnTo>
                    <a:pt x="0" y="0"/>
                  </a:lnTo>
                </a:path>
              </a:pathLst>
            </a:custGeom>
            <a:solidFill>
              <a:srgbClr val="050000"/>
            </a:solidFill>
          </p:spPr>
          <p:txBody>
            <a:bodyPr wrap="square" lIns="0" tIns="0" rIns="0" bIns="0" rtlCol="0"/>
            <a:lstStyle/>
            <a:p/>
          </p:txBody>
        </p:sp>
        <p:sp>
          <p:nvSpPr>
            <p:cNvPr id="5977" name="object 5977" descr=""/>
            <p:cNvSpPr/>
            <p:nvPr/>
          </p:nvSpPr>
          <p:spPr>
            <a:xfrm>
              <a:off x="3394730" y="7513047"/>
              <a:ext cx="104775" cy="0"/>
            </a:xfrm>
            <a:custGeom>
              <a:avLst/>
              <a:gdLst/>
              <a:ahLst/>
              <a:cxnLst/>
              <a:rect l="l" t="t" r="r" b="b"/>
              <a:pathLst>
                <a:path w="104775" h="0">
                  <a:moveTo>
                    <a:pt x="0" y="0"/>
                  </a:moveTo>
                  <a:lnTo>
                    <a:pt x="104419" y="0"/>
                  </a:lnTo>
                </a:path>
              </a:pathLst>
            </a:custGeom>
            <a:ln w="3175">
              <a:solidFill>
                <a:srgbClr val="565658"/>
              </a:solidFill>
            </a:ln>
          </p:spPr>
          <p:txBody>
            <a:bodyPr wrap="square" lIns="0" tIns="0" rIns="0" bIns="0" rtlCol="0"/>
            <a:lstStyle/>
            <a:p/>
          </p:txBody>
        </p:sp>
        <p:sp>
          <p:nvSpPr>
            <p:cNvPr id="5978" name="object 5978" descr=""/>
            <p:cNvSpPr/>
            <p:nvPr/>
          </p:nvSpPr>
          <p:spPr>
            <a:xfrm>
              <a:off x="2370072" y="9005786"/>
              <a:ext cx="1254760" cy="0"/>
            </a:xfrm>
            <a:custGeom>
              <a:avLst/>
              <a:gdLst/>
              <a:ahLst/>
              <a:cxnLst/>
              <a:rect l="l" t="t" r="r" b="b"/>
              <a:pathLst>
                <a:path w="1254760" h="0">
                  <a:moveTo>
                    <a:pt x="0" y="0"/>
                  </a:moveTo>
                  <a:lnTo>
                    <a:pt x="1254404" y="0"/>
                  </a:lnTo>
                </a:path>
              </a:pathLst>
            </a:custGeom>
            <a:ln w="3175">
              <a:solidFill>
                <a:srgbClr val="565658"/>
              </a:solidFill>
            </a:ln>
          </p:spPr>
          <p:txBody>
            <a:bodyPr wrap="square" lIns="0" tIns="0" rIns="0" bIns="0" rtlCol="0"/>
            <a:lstStyle/>
            <a:p/>
          </p:txBody>
        </p:sp>
        <p:sp>
          <p:nvSpPr>
            <p:cNvPr id="5979" name="object 5979" descr=""/>
            <p:cNvSpPr/>
            <p:nvPr/>
          </p:nvSpPr>
          <p:spPr>
            <a:xfrm>
              <a:off x="3718728" y="7513047"/>
              <a:ext cx="0" cy="1896110"/>
            </a:xfrm>
            <a:custGeom>
              <a:avLst/>
              <a:gdLst/>
              <a:ahLst/>
              <a:cxnLst/>
              <a:rect l="l" t="t" r="r" b="b"/>
              <a:pathLst>
                <a:path w="0" h="1896109">
                  <a:moveTo>
                    <a:pt x="0" y="0"/>
                  </a:moveTo>
                  <a:lnTo>
                    <a:pt x="0" y="1895779"/>
                  </a:lnTo>
                </a:path>
              </a:pathLst>
            </a:custGeom>
            <a:solidFill>
              <a:srgbClr val="050000"/>
            </a:solidFill>
          </p:spPr>
          <p:txBody>
            <a:bodyPr wrap="square" lIns="0" tIns="0" rIns="0" bIns="0" rtlCol="0"/>
            <a:lstStyle/>
            <a:p/>
          </p:txBody>
        </p:sp>
        <p:sp>
          <p:nvSpPr>
            <p:cNvPr id="5980" name="object 5980" descr=""/>
            <p:cNvSpPr/>
            <p:nvPr/>
          </p:nvSpPr>
          <p:spPr>
            <a:xfrm>
              <a:off x="3718728" y="7513047"/>
              <a:ext cx="0" cy="1896110"/>
            </a:xfrm>
            <a:custGeom>
              <a:avLst/>
              <a:gdLst/>
              <a:ahLst/>
              <a:cxnLst/>
              <a:rect l="l" t="t" r="r" b="b"/>
              <a:pathLst>
                <a:path w="0" h="1896109">
                  <a:moveTo>
                    <a:pt x="0" y="0"/>
                  </a:moveTo>
                  <a:lnTo>
                    <a:pt x="0" y="1895779"/>
                  </a:lnTo>
                </a:path>
              </a:pathLst>
            </a:custGeom>
            <a:ln w="3175">
              <a:solidFill>
                <a:srgbClr val="565658"/>
              </a:solidFill>
            </a:ln>
          </p:spPr>
          <p:txBody>
            <a:bodyPr wrap="square" lIns="0" tIns="0" rIns="0" bIns="0" rtlCol="0"/>
            <a:lstStyle/>
            <a:p/>
          </p:txBody>
        </p:sp>
        <p:sp>
          <p:nvSpPr>
            <p:cNvPr id="5981" name="object 5981" descr=""/>
            <p:cNvSpPr/>
            <p:nvPr/>
          </p:nvSpPr>
          <p:spPr>
            <a:xfrm>
              <a:off x="3709822" y="7513041"/>
              <a:ext cx="18415" cy="1896110"/>
            </a:xfrm>
            <a:custGeom>
              <a:avLst/>
              <a:gdLst/>
              <a:ahLst/>
              <a:cxnLst/>
              <a:rect l="l" t="t" r="r" b="b"/>
              <a:pathLst>
                <a:path w="18414" h="1896109">
                  <a:moveTo>
                    <a:pt x="17805" y="1824520"/>
                  </a:moveTo>
                  <a:lnTo>
                    <a:pt x="0" y="1824520"/>
                  </a:lnTo>
                  <a:lnTo>
                    <a:pt x="8902" y="1895792"/>
                  </a:lnTo>
                  <a:lnTo>
                    <a:pt x="17805" y="1824520"/>
                  </a:lnTo>
                  <a:close/>
                </a:path>
                <a:path w="18414" h="1896109">
                  <a:moveTo>
                    <a:pt x="17805" y="71285"/>
                  </a:moveTo>
                  <a:lnTo>
                    <a:pt x="8902" y="0"/>
                  </a:lnTo>
                  <a:lnTo>
                    <a:pt x="0" y="71285"/>
                  </a:lnTo>
                  <a:lnTo>
                    <a:pt x="17805" y="71285"/>
                  </a:lnTo>
                  <a:close/>
                </a:path>
              </a:pathLst>
            </a:custGeom>
            <a:solidFill>
              <a:srgbClr val="565658"/>
            </a:solidFill>
          </p:spPr>
          <p:txBody>
            <a:bodyPr wrap="square" lIns="0" tIns="0" rIns="0" bIns="0" rtlCol="0"/>
            <a:lstStyle/>
            <a:p/>
          </p:txBody>
        </p:sp>
        <p:sp>
          <p:nvSpPr>
            <p:cNvPr id="5982" name="object 5982" descr=""/>
            <p:cNvSpPr/>
            <p:nvPr/>
          </p:nvSpPr>
          <p:spPr>
            <a:xfrm>
              <a:off x="2315316" y="7513047"/>
              <a:ext cx="1439545" cy="0"/>
            </a:xfrm>
            <a:custGeom>
              <a:avLst/>
              <a:gdLst/>
              <a:ahLst/>
              <a:cxnLst/>
              <a:rect l="l" t="t" r="r" b="b"/>
              <a:pathLst>
                <a:path w="1439545" h="0">
                  <a:moveTo>
                    <a:pt x="1439037" y="0"/>
                  </a:moveTo>
                  <a:lnTo>
                    <a:pt x="0" y="0"/>
                  </a:lnTo>
                </a:path>
              </a:pathLst>
            </a:custGeom>
            <a:solidFill>
              <a:srgbClr val="050000"/>
            </a:solidFill>
          </p:spPr>
          <p:txBody>
            <a:bodyPr wrap="square" lIns="0" tIns="0" rIns="0" bIns="0" rtlCol="0"/>
            <a:lstStyle/>
            <a:p/>
          </p:txBody>
        </p:sp>
        <p:sp>
          <p:nvSpPr>
            <p:cNvPr id="5983" name="object 5983" descr=""/>
            <p:cNvSpPr/>
            <p:nvPr/>
          </p:nvSpPr>
          <p:spPr>
            <a:xfrm>
              <a:off x="2315316" y="7513047"/>
              <a:ext cx="1439545" cy="0"/>
            </a:xfrm>
            <a:custGeom>
              <a:avLst/>
              <a:gdLst/>
              <a:ahLst/>
              <a:cxnLst/>
              <a:rect l="l" t="t" r="r" b="b"/>
              <a:pathLst>
                <a:path w="1439545" h="0">
                  <a:moveTo>
                    <a:pt x="0" y="0"/>
                  </a:moveTo>
                  <a:lnTo>
                    <a:pt x="1439037" y="0"/>
                  </a:lnTo>
                </a:path>
              </a:pathLst>
            </a:custGeom>
            <a:ln w="3175">
              <a:solidFill>
                <a:srgbClr val="565658"/>
              </a:solidFill>
            </a:ln>
          </p:spPr>
          <p:txBody>
            <a:bodyPr wrap="square" lIns="0" tIns="0" rIns="0" bIns="0" rtlCol="0"/>
            <a:lstStyle/>
            <a:p/>
          </p:txBody>
        </p:sp>
        <p:sp>
          <p:nvSpPr>
            <p:cNvPr id="5984" name="object 5984" descr=""/>
            <p:cNvSpPr/>
            <p:nvPr/>
          </p:nvSpPr>
          <p:spPr>
            <a:xfrm>
              <a:off x="2715776" y="9408826"/>
              <a:ext cx="1038860" cy="0"/>
            </a:xfrm>
            <a:custGeom>
              <a:avLst/>
              <a:gdLst/>
              <a:ahLst/>
              <a:cxnLst/>
              <a:rect l="l" t="t" r="r" b="b"/>
              <a:pathLst>
                <a:path w="1038860" h="0">
                  <a:moveTo>
                    <a:pt x="0" y="0"/>
                  </a:moveTo>
                  <a:lnTo>
                    <a:pt x="1038580" y="0"/>
                  </a:lnTo>
                </a:path>
              </a:pathLst>
            </a:custGeom>
            <a:ln w="3175">
              <a:solidFill>
                <a:srgbClr val="565658"/>
              </a:solidFill>
            </a:ln>
          </p:spPr>
          <p:txBody>
            <a:bodyPr wrap="square" lIns="0" tIns="0" rIns="0" bIns="0" rtlCol="0"/>
            <a:lstStyle/>
            <a:p/>
          </p:txBody>
        </p:sp>
        <p:sp>
          <p:nvSpPr>
            <p:cNvPr id="5985" name="object 5985" descr=""/>
            <p:cNvSpPr/>
            <p:nvPr/>
          </p:nvSpPr>
          <p:spPr>
            <a:xfrm>
              <a:off x="2047463" y="8898852"/>
              <a:ext cx="0" cy="401320"/>
            </a:xfrm>
            <a:custGeom>
              <a:avLst/>
              <a:gdLst/>
              <a:ahLst/>
              <a:cxnLst/>
              <a:rect l="l" t="t" r="r" b="b"/>
              <a:pathLst>
                <a:path w="0" h="401320">
                  <a:moveTo>
                    <a:pt x="0" y="400926"/>
                  </a:moveTo>
                  <a:lnTo>
                    <a:pt x="0" y="0"/>
                  </a:lnTo>
                </a:path>
              </a:pathLst>
            </a:custGeom>
            <a:ln w="3175">
              <a:solidFill>
                <a:srgbClr val="565658"/>
              </a:solidFill>
            </a:ln>
          </p:spPr>
          <p:txBody>
            <a:bodyPr wrap="square" lIns="0" tIns="0" rIns="0" bIns="0" rtlCol="0"/>
            <a:lstStyle/>
            <a:p/>
          </p:txBody>
        </p:sp>
        <p:sp>
          <p:nvSpPr>
            <p:cNvPr id="5986" name="object 5986" descr=""/>
            <p:cNvSpPr/>
            <p:nvPr/>
          </p:nvSpPr>
          <p:spPr>
            <a:xfrm>
              <a:off x="2038540" y="8934514"/>
              <a:ext cx="18415" cy="264795"/>
            </a:xfrm>
            <a:custGeom>
              <a:avLst/>
              <a:gdLst/>
              <a:ahLst/>
              <a:cxnLst/>
              <a:rect l="l" t="t" r="r" b="b"/>
              <a:pathLst>
                <a:path w="18414" h="264795">
                  <a:moveTo>
                    <a:pt x="17818" y="264223"/>
                  </a:moveTo>
                  <a:lnTo>
                    <a:pt x="8915" y="192951"/>
                  </a:lnTo>
                  <a:lnTo>
                    <a:pt x="0" y="264223"/>
                  </a:lnTo>
                  <a:lnTo>
                    <a:pt x="17818" y="264223"/>
                  </a:lnTo>
                  <a:close/>
                </a:path>
                <a:path w="18414" h="264795">
                  <a:moveTo>
                    <a:pt x="17818" y="0"/>
                  </a:moveTo>
                  <a:lnTo>
                    <a:pt x="0" y="0"/>
                  </a:lnTo>
                  <a:lnTo>
                    <a:pt x="8915" y="71272"/>
                  </a:lnTo>
                  <a:lnTo>
                    <a:pt x="17818" y="0"/>
                  </a:lnTo>
                  <a:close/>
                </a:path>
              </a:pathLst>
            </a:custGeom>
            <a:solidFill>
              <a:srgbClr val="565658"/>
            </a:solidFill>
          </p:spPr>
          <p:txBody>
            <a:bodyPr wrap="square" lIns="0" tIns="0" rIns="0" bIns="0" rtlCol="0"/>
            <a:lstStyle/>
            <a:p/>
          </p:txBody>
        </p:sp>
        <p:sp>
          <p:nvSpPr>
            <p:cNvPr id="5987" name="object 5987" descr=""/>
            <p:cNvSpPr/>
            <p:nvPr/>
          </p:nvSpPr>
          <p:spPr>
            <a:xfrm>
              <a:off x="1795410" y="9127453"/>
              <a:ext cx="288290" cy="0"/>
            </a:xfrm>
            <a:custGeom>
              <a:avLst/>
              <a:gdLst/>
              <a:ahLst/>
              <a:cxnLst/>
              <a:rect l="l" t="t" r="r" b="b"/>
              <a:pathLst>
                <a:path w="288289" h="0">
                  <a:moveTo>
                    <a:pt x="0" y="0"/>
                  </a:moveTo>
                  <a:lnTo>
                    <a:pt x="287693" y="0"/>
                  </a:lnTo>
                </a:path>
              </a:pathLst>
            </a:custGeom>
            <a:ln w="3175">
              <a:solidFill>
                <a:srgbClr val="565658"/>
              </a:solidFill>
            </a:ln>
          </p:spPr>
          <p:txBody>
            <a:bodyPr wrap="square" lIns="0" tIns="0" rIns="0" bIns="0" rtlCol="0"/>
            <a:lstStyle/>
            <a:p/>
          </p:txBody>
        </p:sp>
        <p:sp>
          <p:nvSpPr>
            <p:cNvPr id="5988" name="object 5988" descr=""/>
            <p:cNvSpPr/>
            <p:nvPr/>
          </p:nvSpPr>
          <p:spPr>
            <a:xfrm>
              <a:off x="2011801" y="9005786"/>
              <a:ext cx="161290" cy="0"/>
            </a:xfrm>
            <a:custGeom>
              <a:avLst/>
              <a:gdLst/>
              <a:ahLst/>
              <a:cxnLst/>
              <a:rect l="l" t="t" r="r" b="b"/>
              <a:pathLst>
                <a:path w="161289" h="0">
                  <a:moveTo>
                    <a:pt x="161074" y="0"/>
                  </a:moveTo>
                  <a:lnTo>
                    <a:pt x="0" y="0"/>
                  </a:lnTo>
                </a:path>
              </a:pathLst>
            </a:custGeom>
            <a:ln w="3175">
              <a:solidFill>
                <a:srgbClr val="565658"/>
              </a:solidFill>
            </a:ln>
          </p:spPr>
          <p:txBody>
            <a:bodyPr wrap="square" lIns="0" tIns="0" rIns="0" bIns="0" rtlCol="0"/>
            <a:lstStyle/>
            <a:p/>
          </p:txBody>
        </p:sp>
        <p:sp>
          <p:nvSpPr>
            <p:cNvPr id="5989" name="object 5989" descr=""/>
            <p:cNvSpPr/>
            <p:nvPr/>
          </p:nvSpPr>
          <p:spPr>
            <a:xfrm>
              <a:off x="1713379" y="9556035"/>
              <a:ext cx="566420" cy="0"/>
            </a:xfrm>
            <a:custGeom>
              <a:avLst/>
              <a:gdLst/>
              <a:ahLst/>
              <a:cxnLst/>
              <a:rect l="l" t="t" r="r" b="b"/>
              <a:pathLst>
                <a:path w="566419" h="0">
                  <a:moveTo>
                    <a:pt x="566305" y="0"/>
                  </a:moveTo>
                  <a:lnTo>
                    <a:pt x="0" y="0"/>
                  </a:lnTo>
                </a:path>
              </a:pathLst>
            </a:custGeom>
            <a:ln w="3175">
              <a:solidFill>
                <a:srgbClr val="565658"/>
              </a:solidFill>
            </a:ln>
          </p:spPr>
          <p:txBody>
            <a:bodyPr wrap="square" lIns="0" tIns="0" rIns="0" bIns="0" rtlCol="0"/>
            <a:lstStyle/>
            <a:p/>
          </p:txBody>
        </p:sp>
        <p:sp>
          <p:nvSpPr>
            <p:cNvPr id="5990" name="object 5990" descr=""/>
            <p:cNvSpPr/>
            <p:nvPr/>
          </p:nvSpPr>
          <p:spPr>
            <a:xfrm>
              <a:off x="1713369" y="9547124"/>
              <a:ext cx="566420" cy="18415"/>
            </a:xfrm>
            <a:custGeom>
              <a:avLst/>
              <a:gdLst/>
              <a:ahLst/>
              <a:cxnLst/>
              <a:rect l="l" t="t" r="r" b="b"/>
              <a:pathLst>
                <a:path w="566419" h="18415">
                  <a:moveTo>
                    <a:pt x="71272" y="0"/>
                  </a:moveTo>
                  <a:lnTo>
                    <a:pt x="0" y="8902"/>
                  </a:lnTo>
                  <a:lnTo>
                    <a:pt x="71272" y="17818"/>
                  </a:lnTo>
                  <a:lnTo>
                    <a:pt x="71272" y="0"/>
                  </a:lnTo>
                  <a:close/>
                </a:path>
                <a:path w="566419" h="18415">
                  <a:moveTo>
                    <a:pt x="566305" y="8902"/>
                  </a:moveTo>
                  <a:lnTo>
                    <a:pt x="495020" y="0"/>
                  </a:lnTo>
                  <a:lnTo>
                    <a:pt x="495020" y="17818"/>
                  </a:lnTo>
                  <a:lnTo>
                    <a:pt x="566305" y="8902"/>
                  </a:lnTo>
                  <a:close/>
                </a:path>
              </a:pathLst>
            </a:custGeom>
            <a:solidFill>
              <a:srgbClr val="565658"/>
            </a:solidFill>
          </p:spPr>
          <p:txBody>
            <a:bodyPr wrap="square" lIns="0" tIns="0" rIns="0" bIns="0" rtlCol="0"/>
            <a:lstStyle/>
            <a:p/>
          </p:txBody>
        </p:sp>
        <p:sp>
          <p:nvSpPr>
            <p:cNvPr id="5991" name="object 5991" descr=""/>
            <p:cNvSpPr/>
            <p:nvPr/>
          </p:nvSpPr>
          <p:spPr>
            <a:xfrm>
              <a:off x="2279685" y="9005786"/>
              <a:ext cx="0" cy="510540"/>
            </a:xfrm>
            <a:custGeom>
              <a:avLst/>
              <a:gdLst/>
              <a:ahLst/>
              <a:cxnLst/>
              <a:rect l="l" t="t" r="r" b="b"/>
              <a:pathLst>
                <a:path w="0" h="510540">
                  <a:moveTo>
                    <a:pt x="0" y="0"/>
                  </a:moveTo>
                  <a:lnTo>
                    <a:pt x="0" y="510362"/>
                  </a:lnTo>
                </a:path>
              </a:pathLst>
            </a:custGeom>
            <a:ln w="3175">
              <a:solidFill>
                <a:srgbClr val="565658"/>
              </a:solidFill>
            </a:ln>
          </p:spPr>
          <p:txBody>
            <a:bodyPr wrap="square" lIns="0" tIns="0" rIns="0" bIns="0" rtlCol="0"/>
            <a:lstStyle/>
            <a:p/>
          </p:txBody>
        </p:sp>
        <p:sp>
          <p:nvSpPr>
            <p:cNvPr id="5992" name="object 5992" descr=""/>
            <p:cNvSpPr/>
            <p:nvPr/>
          </p:nvSpPr>
          <p:spPr>
            <a:xfrm>
              <a:off x="1713369" y="8554310"/>
              <a:ext cx="0" cy="1042669"/>
            </a:xfrm>
            <a:custGeom>
              <a:avLst/>
              <a:gdLst/>
              <a:ahLst/>
              <a:cxnLst/>
              <a:rect l="l" t="t" r="r" b="b"/>
              <a:pathLst>
                <a:path w="0" h="1042670">
                  <a:moveTo>
                    <a:pt x="0" y="0"/>
                  </a:moveTo>
                  <a:lnTo>
                    <a:pt x="0" y="1042428"/>
                  </a:lnTo>
                </a:path>
              </a:pathLst>
            </a:custGeom>
            <a:ln w="3175">
              <a:solidFill>
                <a:srgbClr val="565658"/>
              </a:solidFill>
            </a:ln>
          </p:spPr>
          <p:txBody>
            <a:bodyPr wrap="square" lIns="0" tIns="0" rIns="0" bIns="0" rtlCol="0"/>
            <a:lstStyle/>
            <a:p/>
          </p:txBody>
        </p:sp>
        <p:sp>
          <p:nvSpPr>
            <p:cNvPr id="5993" name="object 5993" descr=""/>
            <p:cNvSpPr/>
            <p:nvPr/>
          </p:nvSpPr>
          <p:spPr>
            <a:xfrm>
              <a:off x="2462805" y="8190400"/>
              <a:ext cx="83820" cy="59055"/>
            </a:xfrm>
            <a:custGeom>
              <a:avLst/>
              <a:gdLst/>
              <a:ahLst/>
              <a:cxnLst/>
              <a:rect l="l" t="t" r="r" b="b"/>
              <a:pathLst>
                <a:path w="83819" h="59054">
                  <a:moveTo>
                    <a:pt x="0" y="59029"/>
                  </a:moveTo>
                  <a:lnTo>
                    <a:pt x="22783" y="47130"/>
                  </a:lnTo>
                  <a:lnTo>
                    <a:pt x="44370" y="33267"/>
                  </a:lnTo>
                  <a:lnTo>
                    <a:pt x="64629" y="17527"/>
                  </a:lnTo>
                  <a:lnTo>
                    <a:pt x="83426" y="0"/>
                  </a:lnTo>
                </a:path>
              </a:pathLst>
            </a:custGeom>
            <a:ln w="3175">
              <a:solidFill>
                <a:srgbClr val="565658"/>
              </a:solidFill>
            </a:ln>
          </p:spPr>
          <p:txBody>
            <a:bodyPr wrap="square" lIns="0" tIns="0" rIns="0" bIns="0" rtlCol="0"/>
            <a:lstStyle/>
            <a:p/>
          </p:txBody>
        </p:sp>
        <p:sp>
          <p:nvSpPr>
            <p:cNvPr id="5994" name="object 5994" descr=""/>
            <p:cNvSpPr/>
            <p:nvPr/>
          </p:nvSpPr>
          <p:spPr>
            <a:xfrm>
              <a:off x="2594133" y="7989971"/>
              <a:ext cx="34290" cy="135890"/>
            </a:xfrm>
            <a:custGeom>
              <a:avLst/>
              <a:gdLst/>
              <a:ahLst/>
              <a:cxnLst/>
              <a:rect l="l" t="t" r="r" b="b"/>
              <a:pathLst>
                <a:path w="34289" h="135890">
                  <a:moveTo>
                    <a:pt x="0" y="135267"/>
                  </a:moveTo>
                  <a:lnTo>
                    <a:pt x="14709" y="103221"/>
                  </a:lnTo>
                  <a:lnTo>
                    <a:pt x="25338" y="69734"/>
                  </a:lnTo>
                  <a:lnTo>
                    <a:pt x="31787" y="35196"/>
                  </a:lnTo>
                  <a:lnTo>
                    <a:pt x="33959" y="0"/>
                  </a:lnTo>
                </a:path>
              </a:pathLst>
            </a:custGeom>
            <a:ln w="3175">
              <a:solidFill>
                <a:srgbClr val="565658"/>
              </a:solidFill>
            </a:ln>
          </p:spPr>
          <p:txBody>
            <a:bodyPr wrap="square" lIns="0" tIns="0" rIns="0" bIns="0" rtlCol="0"/>
            <a:lstStyle/>
            <a:p/>
          </p:txBody>
        </p:sp>
        <p:sp>
          <p:nvSpPr>
            <p:cNvPr id="5995" name="object 5995" descr=""/>
            <p:cNvSpPr/>
            <p:nvPr/>
          </p:nvSpPr>
          <p:spPr>
            <a:xfrm>
              <a:off x="2462796" y="7989976"/>
              <a:ext cx="165735" cy="259715"/>
            </a:xfrm>
            <a:custGeom>
              <a:avLst/>
              <a:gdLst/>
              <a:ahLst/>
              <a:cxnLst/>
              <a:rect l="l" t="t" r="r" b="b"/>
              <a:pathLst>
                <a:path w="165735" h="259715">
                  <a:moveTo>
                    <a:pt x="65824" y="228536"/>
                  </a:moveTo>
                  <a:lnTo>
                    <a:pt x="55460" y="214096"/>
                  </a:lnTo>
                  <a:lnTo>
                    <a:pt x="0" y="259461"/>
                  </a:lnTo>
                  <a:lnTo>
                    <a:pt x="65824" y="228536"/>
                  </a:lnTo>
                  <a:close/>
                </a:path>
                <a:path w="165735" h="259715">
                  <a:moveTo>
                    <a:pt x="165290" y="0"/>
                  </a:moveTo>
                  <a:lnTo>
                    <a:pt x="147624" y="69443"/>
                  </a:lnTo>
                  <a:lnTo>
                    <a:pt x="165100" y="72745"/>
                  </a:lnTo>
                  <a:lnTo>
                    <a:pt x="165290" y="0"/>
                  </a:lnTo>
                  <a:close/>
                </a:path>
              </a:pathLst>
            </a:custGeom>
            <a:solidFill>
              <a:srgbClr val="565658"/>
            </a:solidFill>
          </p:spPr>
          <p:txBody>
            <a:bodyPr wrap="square" lIns="0" tIns="0" rIns="0" bIns="0" rtlCol="0"/>
            <a:lstStyle/>
            <a:p/>
          </p:txBody>
        </p:sp>
      </p:grpSp>
      <p:sp>
        <p:nvSpPr>
          <p:cNvPr id="5996" name="object 5996" descr=""/>
          <p:cNvSpPr txBox="1"/>
          <p:nvPr/>
        </p:nvSpPr>
        <p:spPr>
          <a:xfrm>
            <a:off x="2541419" y="8100176"/>
            <a:ext cx="1397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65°</a:t>
            </a:r>
            <a:endParaRPr sz="550">
              <a:latin typeface="Microsoft YaHei"/>
              <a:cs typeface="Microsoft YaHei"/>
            </a:endParaRPr>
          </a:p>
        </p:txBody>
      </p:sp>
      <p:grpSp>
        <p:nvGrpSpPr>
          <p:cNvPr id="5997" name="object 5997" descr=""/>
          <p:cNvGrpSpPr/>
          <p:nvPr/>
        </p:nvGrpSpPr>
        <p:grpSpPr>
          <a:xfrm>
            <a:off x="1274053" y="8198239"/>
            <a:ext cx="1242695" cy="1591945"/>
            <a:chOff x="1274053" y="8198239"/>
            <a:chExt cx="1242695" cy="1591945"/>
          </a:xfrm>
        </p:grpSpPr>
        <p:sp>
          <p:nvSpPr>
            <p:cNvPr id="5998" name="object 5998" descr=""/>
            <p:cNvSpPr/>
            <p:nvPr/>
          </p:nvSpPr>
          <p:spPr>
            <a:xfrm>
              <a:off x="2064377" y="8199826"/>
              <a:ext cx="251460" cy="104139"/>
            </a:xfrm>
            <a:custGeom>
              <a:avLst/>
              <a:gdLst/>
              <a:ahLst/>
              <a:cxnLst/>
              <a:rect l="l" t="t" r="r" b="b"/>
              <a:pathLst>
                <a:path w="251460" h="104140">
                  <a:moveTo>
                    <a:pt x="250939" y="0"/>
                  </a:moveTo>
                  <a:lnTo>
                    <a:pt x="204285" y="3081"/>
                  </a:lnTo>
                  <a:lnTo>
                    <a:pt x="158827" y="12174"/>
                  </a:lnTo>
                  <a:lnTo>
                    <a:pt x="115115" y="27049"/>
                  </a:lnTo>
                  <a:lnTo>
                    <a:pt x="73705" y="47477"/>
                  </a:lnTo>
                  <a:lnTo>
                    <a:pt x="35149" y="73229"/>
                  </a:lnTo>
                  <a:lnTo>
                    <a:pt x="0" y="104076"/>
                  </a:lnTo>
                </a:path>
              </a:pathLst>
            </a:custGeom>
            <a:ln w="3175">
              <a:solidFill>
                <a:srgbClr val="565658"/>
              </a:solidFill>
            </a:ln>
          </p:spPr>
          <p:txBody>
            <a:bodyPr wrap="square" lIns="0" tIns="0" rIns="0" bIns="0" rtlCol="0"/>
            <a:lstStyle/>
            <a:p/>
          </p:txBody>
        </p:sp>
        <p:sp>
          <p:nvSpPr>
            <p:cNvPr id="5999" name="object 5999" descr=""/>
            <p:cNvSpPr/>
            <p:nvPr/>
          </p:nvSpPr>
          <p:spPr>
            <a:xfrm>
              <a:off x="1960964" y="8369056"/>
              <a:ext cx="52705" cy="222885"/>
            </a:xfrm>
            <a:custGeom>
              <a:avLst/>
              <a:gdLst/>
              <a:ahLst/>
              <a:cxnLst/>
              <a:rect l="l" t="t" r="r" b="b"/>
              <a:pathLst>
                <a:path w="52705" h="222884">
                  <a:moveTo>
                    <a:pt x="52132" y="0"/>
                  </a:moveTo>
                  <a:lnTo>
                    <a:pt x="30447" y="41217"/>
                  </a:lnTo>
                  <a:lnTo>
                    <a:pt x="14444" y="84638"/>
                  </a:lnTo>
                  <a:lnTo>
                    <a:pt x="4252" y="129682"/>
                  </a:lnTo>
                  <a:lnTo>
                    <a:pt x="0" y="175768"/>
                  </a:lnTo>
                  <a:lnTo>
                    <a:pt x="1815" y="222313"/>
                  </a:lnTo>
                </a:path>
              </a:pathLst>
            </a:custGeom>
            <a:ln w="3175">
              <a:solidFill>
                <a:srgbClr val="565658"/>
              </a:solidFill>
            </a:ln>
          </p:spPr>
          <p:txBody>
            <a:bodyPr wrap="square" lIns="0" tIns="0" rIns="0" bIns="0" rtlCol="0"/>
            <a:lstStyle/>
            <a:p/>
          </p:txBody>
        </p:sp>
        <p:sp>
          <p:nvSpPr>
            <p:cNvPr id="6000" name="object 6000" descr=""/>
            <p:cNvSpPr/>
            <p:nvPr/>
          </p:nvSpPr>
          <p:spPr>
            <a:xfrm>
              <a:off x="1953590" y="8198244"/>
              <a:ext cx="361950" cy="393700"/>
            </a:xfrm>
            <a:custGeom>
              <a:avLst/>
              <a:gdLst/>
              <a:ahLst/>
              <a:cxnLst/>
              <a:rect l="l" t="t" r="r" b="b"/>
              <a:pathLst>
                <a:path w="361950" h="393700">
                  <a:moveTo>
                    <a:pt x="17792" y="321932"/>
                  </a:moveTo>
                  <a:lnTo>
                    <a:pt x="0" y="321094"/>
                  </a:lnTo>
                  <a:lnTo>
                    <a:pt x="9182" y="393128"/>
                  </a:lnTo>
                  <a:lnTo>
                    <a:pt x="17792" y="321932"/>
                  </a:lnTo>
                  <a:close/>
                </a:path>
                <a:path w="361950" h="393700">
                  <a:moveTo>
                    <a:pt x="361734" y="1587"/>
                  </a:moveTo>
                  <a:lnTo>
                    <a:pt x="289128" y="0"/>
                  </a:lnTo>
                  <a:lnTo>
                    <a:pt x="291820" y="17589"/>
                  </a:lnTo>
                  <a:lnTo>
                    <a:pt x="361734" y="1587"/>
                  </a:lnTo>
                  <a:close/>
                </a:path>
              </a:pathLst>
            </a:custGeom>
            <a:solidFill>
              <a:srgbClr val="565658"/>
            </a:solidFill>
          </p:spPr>
          <p:txBody>
            <a:bodyPr wrap="square" lIns="0" tIns="0" rIns="0" bIns="0" rtlCol="0"/>
            <a:lstStyle/>
            <a:p/>
          </p:txBody>
        </p:sp>
        <p:sp>
          <p:nvSpPr>
            <p:cNvPr id="6001" name="object 6001" descr=""/>
            <p:cNvSpPr/>
            <p:nvPr/>
          </p:nvSpPr>
          <p:spPr>
            <a:xfrm>
              <a:off x="2468411" y="8502420"/>
              <a:ext cx="46990" cy="180975"/>
            </a:xfrm>
            <a:custGeom>
              <a:avLst/>
              <a:gdLst/>
              <a:ahLst/>
              <a:cxnLst/>
              <a:rect l="l" t="t" r="r" b="b"/>
              <a:pathLst>
                <a:path w="46989" h="180975">
                  <a:moveTo>
                    <a:pt x="0" y="180352"/>
                  </a:moveTo>
                  <a:lnTo>
                    <a:pt x="26315" y="139942"/>
                  </a:lnTo>
                  <a:lnTo>
                    <a:pt x="42040" y="95062"/>
                  </a:lnTo>
                  <a:lnTo>
                    <a:pt x="46720" y="47739"/>
                  </a:lnTo>
                  <a:lnTo>
                    <a:pt x="39903" y="0"/>
                  </a:lnTo>
                </a:path>
              </a:pathLst>
            </a:custGeom>
            <a:ln w="3175">
              <a:solidFill>
                <a:srgbClr val="565658"/>
              </a:solidFill>
            </a:ln>
          </p:spPr>
          <p:txBody>
            <a:bodyPr wrap="square" lIns="0" tIns="0" rIns="0" bIns="0" rtlCol="0"/>
            <a:lstStyle/>
            <a:p/>
          </p:txBody>
        </p:sp>
        <p:sp>
          <p:nvSpPr>
            <p:cNvPr id="6002" name="object 6002" descr=""/>
            <p:cNvSpPr/>
            <p:nvPr/>
          </p:nvSpPr>
          <p:spPr>
            <a:xfrm>
              <a:off x="2315302" y="8354465"/>
              <a:ext cx="162560" cy="83185"/>
            </a:xfrm>
            <a:custGeom>
              <a:avLst/>
              <a:gdLst/>
              <a:ahLst/>
              <a:cxnLst/>
              <a:rect l="l" t="t" r="r" b="b"/>
              <a:pathLst>
                <a:path w="162560" h="83184">
                  <a:moveTo>
                    <a:pt x="162013" y="82804"/>
                  </a:moveTo>
                  <a:lnTo>
                    <a:pt x="129862" y="47925"/>
                  </a:lnTo>
                  <a:lnTo>
                    <a:pt x="90970" y="21899"/>
                  </a:lnTo>
                  <a:lnTo>
                    <a:pt x="47095" y="5624"/>
                  </a:lnTo>
                  <a:lnTo>
                    <a:pt x="0" y="0"/>
                  </a:lnTo>
                </a:path>
              </a:pathLst>
            </a:custGeom>
            <a:ln w="3175">
              <a:solidFill>
                <a:srgbClr val="565658"/>
              </a:solidFill>
            </a:ln>
          </p:spPr>
          <p:txBody>
            <a:bodyPr wrap="square" lIns="0" tIns="0" rIns="0" bIns="0" rtlCol="0"/>
            <a:lstStyle/>
            <a:p/>
          </p:txBody>
        </p:sp>
        <p:sp>
          <p:nvSpPr>
            <p:cNvPr id="6003" name="object 6003" descr=""/>
            <p:cNvSpPr/>
            <p:nvPr/>
          </p:nvSpPr>
          <p:spPr>
            <a:xfrm>
              <a:off x="2468411" y="8616809"/>
              <a:ext cx="43815" cy="66040"/>
            </a:xfrm>
            <a:custGeom>
              <a:avLst/>
              <a:gdLst/>
              <a:ahLst/>
              <a:cxnLst/>
              <a:rect l="l" t="t" r="r" b="b"/>
              <a:pathLst>
                <a:path w="43814" h="66040">
                  <a:moveTo>
                    <a:pt x="27482" y="0"/>
                  </a:moveTo>
                  <a:lnTo>
                    <a:pt x="0" y="65963"/>
                  </a:lnTo>
                  <a:lnTo>
                    <a:pt x="43624" y="7391"/>
                  </a:lnTo>
                  <a:lnTo>
                    <a:pt x="27482" y="0"/>
                  </a:lnTo>
                  <a:close/>
                </a:path>
              </a:pathLst>
            </a:custGeom>
            <a:solidFill>
              <a:srgbClr val="565658"/>
            </a:solidFill>
          </p:spPr>
          <p:txBody>
            <a:bodyPr wrap="square" lIns="0" tIns="0" rIns="0" bIns="0" rtlCol="0"/>
            <a:lstStyle/>
            <a:p/>
          </p:txBody>
        </p:sp>
        <p:sp>
          <p:nvSpPr>
            <p:cNvPr id="6004" name="object 6004" descr=""/>
            <p:cNvSpPr/>
            <p:nvPr/>
          </p:nvSpPr>
          <p:spPr>
            <a:xfrm>
              <a:off x="2315329" y="8354459"/>
              <a:ext cx="73025" cy="21590"/>
            </a:xfrm>
            <a:custGeom>
              <a:avLst/>
              <a:gdLst/>
              <a:ahLst/>
              <a:cxnLst/>
              <a:rect l="l" t="t" r="r" b="b"/>
              <a:pathLst>
                <a:path w="73025" h="21590">
                  <a:moveTo>
                    <a:pt x="0" y="0"/>
                  </a:moveTo>
                  <a:lnTo>
                    <a:pt x="68199" y="21348"/>
                  </a:lnTo>
                  <a:lnTo>
                    <a:pt x="72885" y="4229"/>
                  </a:lnTo>
                  <a:lnTo>
                    <a:pt x="0" y="0"/>
                  </a:lnTo>
                  <a:close/>
                </a:path>
              </a:pathLst>
            </a:custGeom>
            <a:solidFill>
              <a:srgbClr val="050000"/>
            </a:solidFill>
          </p:spPr>
          <p:txBody>
            <a:bodyPr wrap="square" lIns="0" tIns="0" rIns="0" bIns="0" rtlCol="0"/>
            <a:lstStyle/>
            <a:p/>
          </p:txBody>
        </p:sp>
        <p:sp>
          <p:nvSpPr>
            <p:cNvPr id="6005" name="object 6005" descr=""/>
            <p:cNvSpPr/>
            <p:nvPr/>
          </p:nvSpPr>
          <p:spPr>
            <a:xfrm>
              <a:off x="1274053" y="9780877"/>
              <a:ext cx="1000125" cy="0"/>
            </a:xfrm>
            <a:custGeom>
              <a:avLst/>
              <a:gdLst/>
              <a:ahLst/>
              <a:cxnLst/>
              <a:rect l="l" t="t" r="r" b="b"/>
              <a:pathLst>
                <a:path w="1000125" h="0">
                  <a:moveTo>
                    <a:pt x="0" y="0"/>
                  </a:moveTo>
                  <a:lnTo>
                    <a:pt x="999871" y="0"/>
                  </a:lnTo>
                </a:path>
              </a:pathLst>
            </a:custGeom>
            <a:ln w="3175">
              <a:solidFill>
                <a:srgbClr val="565658"/>
              </a:solidFill>
            </a:ln>
          </p:spPr>
          <p:txBody>
            <a:bodyPr wrap="square" lIns="0" tIns="0" rIns="0" bIns="0" rtlCol="0"/>
            <a:lstStyle/>
            <a:p/>
          </p:txBody>
        </p:sp>
        <p:sp>
          <p:nvSpPr>
            <p:cNvPr id="6006" name="object 6006" descr=""/>
            <p:cNvSpPr/>
            <p:nvPr/>
          </p:nvSpPr>
          <p:spPr>
            <a:xfrm>
              <a:off x="1274051" y="9771964"/>
              <a:ext cx="1000125" cy="18415"/>
            </a:xfrm>
            <a:custGeom>
              <a:avLst/>
              <a:gdLst/>
              <a:ahLst/>
              <a:cxnLst/>
              <a:rect l="l" t="t" r="r" b="b"/>
              <a:pathLst>
                <a:path w="1000125" h="18415">
                  <a:moveTo>
                    <a:pt x="71259" y="0"/>
                  </a:moveTo>
                  <a:lnTo>
                    <a:pt x="0" y="8915"/>
                  </a:lnTo>
                  <a:lnTo>
                    <a:pt x="71259" y="17830"/>
                  </a:lnTo>
                  <a:lnTo>
                    <a:pt x="71259" y="0"/>
                  </a:lnTo>
                  <a:close/>
                </a:path>
                <a:path w="1000125" h="18415">
                  <a:moveTo>
                    <a:pt x="999871" y="8915"/>
                  </a:moveTo>
                  <a:lnTo>
                    <a:pt x="928598" y="0"/>
                  </a:lnTo>
                  <a:lnTo>
                    <a:pt x="928598" y="17830"/>
                  </a:lnTo>
                  <a:lnTo>
                    <a:pt x="999871" y="8915"/>
                  </a:lnTo>
                  <a:close/>
                </a:path>
              </a:pathLst>
            </a:custGeom>
            <a:solidFill>
              <a:srgbClr val="565658"/>
            </a:solidFill>
          </p:spPr>
          <p:txBody>
            <a:bodyPr wrap="square" lIns="0" tIns="0" rIns="0" bIns="0" rtlCol="0"/>
            <a:lstStyle/>
            <a:p/>
          </p:txBody>
        </p:sp>
      </p:grpSp>
      <p:sp>
        <p:nvSpPr>
          <p:cNvPr id="6007" name="object 6007" descr=""/>
          <p:cNvSpPr txBox="1"/>
          <p:nvPr/>
        </p:nvSpPr>
        <p:spPr>
          <a:xfrm>
            <a:off x="3483016" y="8091647"/>
            <a:ext cx="245110" cy="517525"/>
          </a:xfrm>
          <a:prstGeom prst="rect">
            <a:avLst/>
          </a:prstGeom>
        </p:spPr>
        <p:txBody>
          <a:bodyPr wrap="square" lIns="0" tIns="19050" rIns="0" bIns="0" rtlCol="0" vert="vert270">
            <a:spAutoFit/>
          </a:bodyPr>
          <a:lstStyle/>
          <a:p>
            <a:pPr marL="234315">
              <a:lnSpc>
                <a:spcPct val="100000"/>
              </a:lnSpc>
              <a:spcBef>
                <a:spcPts val="150"/>
              </a:spcBef>
            </a:pPr>
            <a:r>
              <a:rPr dirty="0" sz="550" spc="-10">
                <a:solidFill>
                  <a:srgbClr val="565658"/>
                </a:solidFill>
                <a:latin typeface="Microsoft YaHei"/>
                <a:cs typeface="Microsoft YaHei"/>
              </a:rPr>
              <a:t>1597.75</a:t>
            </a:r>
            <a:endParaRPr sz="550">
              <a:latin typeface="Microsoft YaHei"/>
              <a:cs typeface="Microsoft YaHei"/>
            </a:endParaRPr>
          </a:p>
          <a:p>
            <a:pPr marL="12700">
              <a:lnSpc>
                <a:spcPct val="100000"/>
              </a:lnSpc>
              <a:spcBef>
                <a:spcPts val="320"/>
              </a:spcBef>
            </a:pPr>
            <a:r>
              <a:rPr dirty="0" sz="550" spc="-10">
                <a:solidFill>
                  <a:srgbClr val="565658"/>
                </a:solidFill>
                <a:latin typeface="Microsoft YaHei"/>
                <a:cs typeface="Microsoft YaHei"/>
              </a:rPr>
              <a:t>2100.53</a:t>
            </a:r>
            <a:endParaRPr sz="550">
              <a:latin typeface="Microsoft YaHei"/>
              <a:cs typeface="Microsoft YaHei"/>
            </a:endParaRPr>
          </a:p>
        </p:txBody>
      </p:sp>
      <p:sp>
        <p:nvSpPr>
          <p:cNvPr id="6008" name="object 6008" descr=""/>
          <p:cNvSpPr txBox="1"/>
          <p:nvPr/>
        </p:nvSpPr>
        <p:spPr>
          <a:xfrm>
            <a:off x="2677331" y="9679070"/>
            <a:ext cx="295910" cy="112395"/>
          </a:xfrm>
          <a:prstGeom prst="rect">
            <a:avLst/>
          </a:prstGeom>
        </p:spPr>
        <p:txBody>
          <a:bodyPr wrap="square" lIns="0" tIns="14604" rIns="0" bIns="0" rtlCol="0" vert="horz">
            <a:spAutoFit/>
          </a:bodyPr>
          <a:lstStyle/>
          <a:p>
            <a:pPr marL="12700">
              <a:lnSpc>
                <a:spcPct val="100000"/>
              </a:lnSpc>
              <a:spcBef>
                <a:spcPts val="114"/>
              </a:spcBef>
            </a:pPr>
            <a:r>
              <a:rPr dirty="0" sz="550" spc="-10">
                <a:solidFill>
                  <a:srgbClr val="565658"/>
                </a:solidFill>
                <a:latin typeface="Microsoft YaHei"/>
                <a:cs typeface="Microsoft YaHei"/>
              </a:rPr>
              <a:t>1206.05</a:t>
            </a:r>
            <a:endParaRPr sz="550">
              <a:latin typeface="Microsoft YaHei"/>
              <a:cs typeface="Microsoft YaHei"/>
            </a:endParaRPr>
          </a:p>
        </p:txBody>
      </p:sp>
      <p:sp>
        <p:nvSpPr>
          <p:cNvPr id="6009" name="object 6009" descr=""/>
          <p:cNvSpPr txBox="1"/>
          <p:nvPr/>
        </p:nvSpPr>
        <p:spPr>
          <a:xfrm>
            <a:off x="1632793" y="9679070"/>
            <a:ext cx="295910" cy="112395"/>
          </a:xfrm>
          <a:prstGeom prst="rect">
            <a:avLst/>
          </a:prstGeom>
        </p:spPr>
        <p:txBody>
          <a:bodyPr wrap="square" lIns="0" tIns="14604" rIns="0" bIns="0" rtlCol="0" vert="horz">
            <a:spAutoFit/>
          </a:bodyPr>
          <a:lstStyle/>
          <a:p>
            <a:pPr marL="12700">
              <a:lnSpc>
                <a:spcPct val="100000"/>
              </a:lnSpc>
              <a:spcBef>
                <a:spcPts val="114"/>
              </a:spcBef>
            </a:pPr>
            <a:r>
              <a:rPr dirty="0" sz="550" spc="-10">
                <a:solidFill>
                  <a:srgbClr val="565658"/>
                </a:solidFill>
                <a:latin typeface="Microsoft YaHei"/>
                <a:cs typeface="Microsoft YaHei"/>
              </a:rPr>
              <a:t>1146.07</a:t>
            </a:r>
            <a:endParaRPr sz="550">
              <a:latin typeface="Microsoft YaHei"/>
              <a:cs typeface="Microsoft YaHei"/>
            </a:endParaRPr>
          </a:p>
        </p:txBody>
      </p:sp>
      <p:sp>
        <p:nvSpPr>
          <p:cNvPr id="6010" name="object 6010" descr=""/>
          <p:cNvSpPr txBox="1"/>
          <p:nvPr/>
        </p:nvSpPr>
        <p:spPr>
          <a:xfrm>
            <a:off x="2310962" y="9449893"/>
            <a:ext cx="254000" cy="112395"/>
          </a:xfrm>
          <a:prstGeom prst="rect">
            <a:avLst/>
          </a:prstGeom>
        </p:spPr>
        <p:txBody>
          <a:bodyPr wrap="square" lIns="0" tIns="14604" rIns="0" bIns="0" rtlCol="0" vert="horz">
            <a:spAutoFit/>
          </a:bodyPr>
          <a:lstStyle/>
          <a:p>
            <a:pPr marL="12700">
              <a:lnSpc>
                <a:spcPct val="100000"/>
              </a:lnSpc>
              <a:spcBef>
                <a:spcPts val="114"/>
              </a:spcBef>
            </a:pPr>
            <a:r>
              <a:rPr dirty="0" sz="550" spc="-10">
                <a:solidFill>
                  <a:srgbClr val="565658"/>
                </a:solidFill>
                <a:latin typeface="Microsoft YaHei"/>
                <a:cs typeface="Microsoft YaHei"/>
              </a:rPr>
              <a:t>318.75</a:t>
            </a:r>
            <a:endParaRPr sz="550">
              <a:latin typeface="Microsoft YaHei"/>
              <a:cs typeface="Microsoft YaHei"/>
            </a:endParaRPr>
          </a:p>
        </p:txBody>
      </p:sp>
      <p:sp>
        <p:nvSpPr>
          <p:cNvPr id="6011" name="object 6011" descr=""/>
          <p:cNvSpPr txBox="1"/>
          <p:nvPr/>
        </p:nvSpPr>
        <p:spPr>
          <a:xfrm>
            <a:off x="1864273" y="9449893"/>
            <a:ext cx="254000" cy="112395"/>
          </a:xfrm>
          <a:prstGeom prst="rect">
            <a:avLst/>
          </a:prstGeom>
        </p:spPr>
        <p:txBody>
          <a:bodyPr wrap="square" lIns="0" tIns="14604" rIns="0" bIns="0" rtlCol="0" vert="horz">
            <a:spAutoFit/>
          </a:bodyPr>
          <a:lstStyle/>
          <a:p>
            <a:pPr marL="12700">
              <a:lnSpc>
                <a:spcPct val="100000"/>
              </a:lnSpc>
              <a:spcBef>
                <a:spcPts val="114"/>
              </a:spcBef>
            </a:pPr>
            <a:r>
              <a:rPr dirty="0" sz="550" spc="-10">
                <a:solidFill>
                  <a:srgbClr val="565658"/>
                </a:solidFill>
                <a:latin typeface="Microsoft YaHei"/>
                <a:cs typeface="Microsoft YaHei"/>
              </a:rPr>
              <a:t>657.74</a:t>
            </a:r>
            <a:endParaRPr sz="550">
              <a:latin typeface="Microsoft YaHei"/>
              <a:cs typeface="Microsoft YaHei"/>
            </a:endParaRPr>
          </a:p>
        </p:txBody>
      </p:sp>
      <p:sp>
        <p:nvSpPr>
          <p:cNvPr id="6012" name="object 6012" descr=""/>
          <p:cNvSpPr txBox="1"/>
          <p:nvPr/>
        </p:nvSpPr>
        <p:spPr>
          <a:xfrm>
            <a:off x="894015" y="8656721"/>
            <a:ext cx="120650" cy="212090"/>
          </a:xfrm>
          <a:prstGeom prst="rect">
            <a:avLst/>
          </a:prstGeom>
        </p:spPr>
        <p:txBody>
          <a:bodyPr wrap="square" lIns="0" tIns="19050" rIns="0" bIns="0" rtlCol="0" vert="vert270">
            <a:spAutoFit/>
          </a:bodyPr>
          <a:lstStyle/>
          <a:p>
            <a:pPr marL="12700">
              <a:lnSpc>
                <a:spcPct val="100000"/>
              </a:lnSpc>
              <a:spcBef>
                <a:spcPts val="150"/>
              </a:spcBef>
            </a:pPr>
            <a:r>
              <a:rPr dirty="0" sz="550" spc="-10">
                <a:solidFill>
                  <a:srgbClr val="565658"/>
                </a:solidFill>
                <a:latin typeface="Microsoft YaHei"/>
                <a:cs typeface="Microsoft YaHei"/>
              </a:rPr>
              <a:t>421.7</a:t>
            </a:r>
            <a:endParaRPr sz="550">
              <a:latin typeface="Microsoft YaHei"/>
              <a:cs typeface="Microsoft YaHei"/>
            </a:endParaRPr>
          </a:p>
        </p:txBody>
      </p:sp>
      <p:sp>
        <p:nvSpPr>
          <p:cNvPr id="6013" name="object 6013" descr=""/>
          <p:cNvSpPr txBox="1"/>
          <p:nvPr/>
        </p:nvSpPr>
        <p:spPr>
          <a:xfrm>
            <a:off x="894015" y="8224381"/>
            <a:ext cx="120650" cy="152400"/>
          </a:xfrm>
          <a:prstGeom prst="rect">
            <a:avLst/>
          </a:prstGeom>
        </p:spPr>
        <p:txBody>
          <a:bodyPr wrap="square" lIns="0" tIns="19050" rIns="0" bIns="0" rtlCol="0" vert="vert270">
            <a:spAutoFit/>
          </a:bodyPr>
          <a:lstStyle/>
          <a:p>
            <a:pPr marL="12700">
              <a:lnSpc>
                <a:spcPct val="100000"/>
              </a:lnSpc>
              <a:spcBef>
                <a:spcPts val="150"/>
              </a:spcBef>
            </a:pPr>
            <a:r>
              <a:rPr dirty="0" sz="550" spc="-25">
                <a:solidFill>
                  <a:srgbClr val="565658"/>
                </a:solidFill>
                <a:latin typeface="Microsoft YaHei"/>
                <a:cs typeface="Microsoft YaHei"/>
              </a:rPr>
              <a:t>590</a:t>
            </a:r>
            <a:endParaRPr sz="550">
              <a:latin typeface="Microsoft YaHei"/>
              <a:cs typeface="Microsoft YaHei"/>
            </a:endParaRPr>
          </a:p>
        </p:txBody>
      </p:sp>
      <p:sp>
        <p:nvSpPr>
          <p:cNvPr id="6014" name="object 6014" descr=""/>
          <p:cNvSpPr txBox="1"/>
          <p:nvPr/>
        </p:nvSpPr>
        <p:spPr>
          <a:xfrm>
            <a:off x="1941221" y="8276550"/>
            <a:ext cx="654685" cy="249554"/>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95°</a:t>
            </a:r>
            <a:endParaRPr sz="550">
              <a:latin typeface="Microsoft YaHei"/>
              <a:cs typeface="Microsoft YaHei"/>
            </a:endParaRPr>
          </a:p>
          <a:p>
            <a:pPr algn="r" marR="5080">
              <a:lnSpc>
                <a:spcPct val="100000"/>
              </a:lnSpc>
              <a:spcBef>
                <a:spcPts val="425"/>
              </a:spcBef>
            </a:pPr>
            <a:r>
              <a:rPr dirty="0" sz="550" spc="-20">
                <a:solidFill>
                  <a:srgbClr val="565658"/>
                </a:solidFill>
                <a:latin typeface="Microsoft YaHei"/>
                <a:cs typeface="Microsoft YaHei"/>
              </a:rPr>
              <a:t>125°</a:t>
            </a:r>
            <a:endParaRPr sz="550">
              <a:latin typeface="Microsoft YaHei"/>
              <a:cs typeface="Microsoft YaHei"/>
            </a:endParaRPr>
          </a:p>
        </p:txBody>
      </p:sp>
      <p:sp>
        <p:nvSpPr>
          <p:cNvPr id="6015" name="object 6015" descr=""/>
          <p:cNvSpPr txBox="1"/>
          <p:nvPr/>
        </p:nvSpPr>
        <p:spPr>
          <a:xfrm>
            <a:off x="2516790" y="7330973"/>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585</a:t>
            </a:r>
            <a:endParaRPr sz="550">
              <a:latin typeface="Microsoft YaHei"/>
              <a:cs typeface="Microsoft YaHei"/>
            </a:endParaRPr>
          </a:p>
        </p:txBody>
      </p:sp>
      <p:sp>
        <p:nvSpPr>
          <p:cNvPr id="6016" name="object 6016" descr=""/>
          <p:cNvSpPr txBox="1"/>
          <p:nvPr/>
        </p:nvSpPr>
        <p:spPr>
          <a:xfrm>
            <a:off x="2826535" y="7330973"/>
            <a:ext cx="109855"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83</a:t>
            </a:r>
            <a:endParaRPr sz="550">
              <a:latin typeface="Microsoft YaHei"/>
              <a:cs typeface="Microsoft YaHei"/>
            </a:endParaRPr>
          </a:p>
        </p:txBody>
      </p:sp>
      <p:sp>
        <p:nvSpPr>
          <p:cNvPr id="6017" name="object 6017" descr=""/>
          <p:cNvSpPr txBox="1"/>
          <p:nvPr/>
        </p:nvSpPr>
        <p:spPr>
          <a:xfrm>
            <a:off x="1933666" y="9118678"/>
            <a:ext cx="120650" cy="254000"/>
          </a:xfrm>
          <a:prstGeom prst="rect">
            <a:avLst/>
          </a:prstGeom>
        </p:spPr>
        <p:txBody>
          <a:bodyPr wrap="square" lIns="0" tIns="19050" rIns="0" bIns="0" rtlCol="0" vert="vert270">
            <a:spAutoFit/>
          </a:bodyPr>
          <a:lstStyle/>
          <a:p>
            <a:pPr marL="12700">
              <a:lnSpc>
                <a:spcPct val="100000"/>
              </a:lnSpc>
              <a:spcBef>
                <a:spcPts val="150"/>
              </a:spcBef>
            </a:pPr>
            <a:r>
              <a:rPr dirty="0" sz="550" spc="-10">
                <a:solidFill>
                  <a:srgbClr val="565658"/>
                </a:solidFill>
                <a:latin typeface="Microsoft YaHei"/>
                <a:cs typeface="Microsoft YaHei"/>
              </a:rPr>
              <a:t>215.78</a:t>
            </a:r>
            <a:endParaRPr sz="550">
              <a:latin typeface="Microsoft YaHei"/>
              <a:cs typeface="Microsoft YaHei"/>
            </a:endParaRPr>
          </a:p>
        </p:txBody>
      </p:sp>
      <p:sp>
        <p:nvSpPr>
          <p:cNvPr id="6018" name="object 6018" descr=""/>
          <p:cNvSpPr/>
          <p:nvPr/>
        </p:nvSpPr>
        <p:spPr>
          <a:xfrm>
            <a:off x="-12" y="5592508"/>
            <a:ext cx="7560945" cy="1005840"/>
          </a:xfrm>
          <a:custGeom>
            <a:avLst/>
            <a:gdLst/>
            <a:ahLst/>
            <a:cxnLst/>
            <a:rect l="l" t="t" r="r" b="b"/>
            <a:pathLst>
              <a:path w="7560945" h="1005840">
                <a:moveTo>
                  <a:pt x="7560436" y="0"/>
                </a:moveTo>
                <a:lnTo>
                  <a:pt x="0" y="0"/>
                </a:lnTo>
                <a:lnTo>
                  <a:pt x="0" y="1005230"/>
                </a:lnTo>
                <a:lnTo>
                  <a:pt x="7560436" y="1005230"/>
                </a:lnTo>
                <a:lnTo>
                  <a:pt x="7560436" y="0"/>
                </a:lnTo>
                <a:close/>
              </a:path>
            </a:pathLst>
          </a:custGeom>
          <a:solidFill>
            <a:srgbClr val="F1F2F2"/>
          </a:solidFill>
        </p:spPr>
        <p:txBody>
          <a:bodyPr wrap="square" lIns="0" tIns="0" rIns="0" bIns="0" rtlCol="0"/>
          <a:lstStyle/>
          <a:p/>
        </p:txBody>
      </p:sp>
      <p:sp>
        <p:nvSpPr>
          <p:cNvPr id="6019" name="object 6019" descr=""/>
          <p:cNvSpPr txBox="1"/>
          <p:nvPr/>
        </p:nvSpPr>
        <p:spPr>
          <a:xfrm>
            <a:off x="5142693" y="6230267"/>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涂胶</a:t>
            </a:r>
            <a:endParaRPr sz="1000">
              <a:latin typeface="SimSun"/>
              <a:cs typeface="SimSun"/>
            </a:endParaRPr>
          </a:p>
        </p:txBody>
      </p:sp>
      <p:grpSp>
        <p:nvGrpSpPr>
          <p:cNvPr id="6020" name="object 6020" descr=""/>
          <p:cNvGrpSpPr/>
          <p:nvPr/>
        </p:nvGrpSpPr>
        <p:grpSpPr>
          <a:xfrm>
            <a:off x="5032300" y="5706478"/>
            <a:ext cx="508000" cy="508000"/>
            <a:chOff x="5032300" y="5706478"/>
            <a:chExt cx="508000" cy="508000"/>
          </a:xfrm>
        </p:grpSpPr>
        <p:sp>
          <p:nvSpPr>
            <p:cNvPr id="6021" name="object 6021" descr=""/>
            <p:cNvSpPr/>
            <p:nvPr/>
          </p:nvSpPr>
          <p:spPr>
            <a:xfrm>
              <a:off x="5032300" y="5706478"/>
              <a:ext cx="508000" cy="508000"/>
            </a:xfrm>
            <a:custGeom>
              <a:avLst/>
              <a:gdLst/>
              <a:ahLst/>
              <a:cxnLst/>
              <a:rect l="l" t="t" r="r" b="b"/>
              <a:pathLst>
                <a:path w="508000" h="508000">
                  <a:moveTo>
                    <a:pt x="253961" y="0"/>
                  </a:moveTo>
                  <a:lnTo>
                    <a:pt x="208312" y="4092"/>
                  </a:lnTo>
                  <a:lnTo>
                    <a:pt x="165346" y="15890"/>
                  </a:lnTo>
                  <a:lnTo>
                    <a:pt x="125782" y="34676"/>
                  </a:lnTo>
                  <a:lnTo>
                    <a:pt x="90337" y="59734"/>
                  </a:lnTo>
                  <a:lnTo>
                    <a:pt x="59728" y="90345"/>
                  </a:lnTo>
                  <a:lnTo>
                    <a:pt x="34673" y="125792"/>
                  </a:lnTo>
                  <a:lnTo>
                    <a:pt x="15888" y="165357"/>
                  </a:lnTo>
                  <a:lnTo>
                    <a:pt x="4091" y="208324"/>
                  </a:lnTo>
                  <a:lnTo>
                    <a:pt x="0" y="253974"/>
                  </a:lnTo>
                  <a:lnTo>
                    <a:pt x="4091" y="299624"/>
                  </a:lnTo>
                  <a:lnTo>
                    <a:pt x="15888" y="342591"/>
                  </a:lnTo>
                  <a:lnTo>
                    <a:pt x="34673" y="382157"/>
                  </a:lnTo>
                  <a:lnTo>
                    <a:pt x="59728" y="417604"/>
                  </a:lnTo>
                  <a:lnTo>
                    <a:pt x="90337" y="448215"/>
                  </a:lnTo>
                  <a:lnTo>
                    <a:pt x="125782" y="473272"/>
                  </a:lnTo>
                  <a:lnTo>
                    <a:pt x="165346" y="492059"/>
                  </a:lnTo>
                  <a:lnTo>
                    <a:pt x="208312" y="503857"/>
                  </a:lnTo>
                  <a:lnTo>
                    <a:pt x="253961" y="507949"/>
                  </a:lnTo>
                  <a:lnTo>
                    <a:pt x="299615" y="503857"/>
                  </a:lnTo>
                  <a:lnTo>
                    <a:pt x="342583" y="492059"/>
                  </a:lnTo>
                  <a:lnTo>
                    <a:pt x="382150" y="473272"/>
                  </a:lnTo>
                  <a:lnTo>
                    <a:pt x="417596" y="448215"/>
                  </a:lnTo>
                  <a:lnTo>
                    <a:pt x="448206" y="417604"/>
                  </a:lnTo>
                  <a:lnTo>
                    <a:pt x="473262" y="382157"/>
                  </a:lnTo>
                  <a:lnTo>
                    <a:pt x="492047" y="342591"/>
                  </a:lnTo>
                  <a:lnTo>
                    <a:pt x="503844" y="299624"/>
                  </a:lnTo>
                  <a:lnTo>
                    <a:pt x="507936" y="253974"/>
                  </a:lnTo>
                  <a:lnTo>
                    <a:pt x="503844" y="208324"/>
                  </a:lnTo>
                  <a:lnTo>
                    <a:pt x="492047" y="165357"/>
                  </a:lnTo>
                  <a:lnTo>
                    <a:pt x="473262" y="125792"/>
                  </a:lnTo>
                  <a:lnTo>
                    <a:pt x="448206" y="90345"/>
                  </a:lnTo>
                  <a:lnTo>
                    <a:pt x="417596" y="59734"/>
                  </a:lnTo>
                  <a:lnTo>
                    <a:pt x="382150" y="34676"/>
                  </a:lnTo>
                  <a:lnTo>
                    <a:pt x="342583" y="15890"/>
                  </a:lnTo>
                  <a:lnTo>
                    <a:pt x="299615" y="4092"/>
                  </a:lnTo>
                  <a:lnTo>
                    <a:pt x="253961" y="0"/>
                  </a:lnTo>
                  <a:close/>
                </a:path>
              </a:pathLst>
            </a:custGeom>
            <a:solidFill>
              <a:srgbClr val="BCBEC0"/>
            </a:solidFill>
          </p:spPr>
          <p:txBody>
            <a:bodyPr wrap="square" lIns="0" tIns="0" rIns="0" bIns="0" rtlCol="0"/>
            <a:lstStyle/>
            <a:p/>
          </p:txBody>
        </p:sp>
        <p:sp>
          <p:nvSpPr>
            <p:cNvPr id="6022" name="object 6022" descr=""/>
            <p:cNvSpPr/>
            <p:nvPr/>
          </p:nvSpPr>
          <p:spPr>
            <a:xfrm>
              <a:off x="5144059" y="5817311"/>
              <a:ext cx="284480" cy="285750"/>
            </a:xfrm>
            <a:custGeom>
              <a:avLst/>
              <a:gdLst/>
              <a:ahLst/>
              <a:cxnLst/>
              <a:rect l="l" t="t" r="r" b="b"/>
              <a:pathLst>
                <a:path w="284479" h="285750">
                  <a:moveTo>
                    <a:pt x="60388" y="135788"/>
                  </a:moveTo>
                  <a:lnTo>
                    <a:pt x="10274" y="85661"/>
                  </a:lnTo>
                  <a:lnTo>
                    <a:pt x="0" y="95935"/>
                  </a:lnTo>
                  <a:lnTo>
                    <a:pt x="50139" y="146050"/>
                  </a:lnTo>
                  <a:lnTo>
                    <a:pt x="60388" y="135788"/>
                  </a:lnTo>
                  <a:close/>
                </a:path>
                <a:path w="284479" h="285750">
                  <a:moveTo>
                    <a:pt x="60934" y="117741"/>
                  </a:moveTo>
                  <a:lnTo>
                    <a:pt x="19659" y="76479"/>
                  </a:lnTo>
                  <a:lnTo>
                    <a:pt x="19456" y="76479"/>
                  </a:lnTo>
                  <a:lnTo>
                    <a:pt x="14439" y="81508"/>
                  </a:lnTo>
                  <a:lnTo>
                    <a:pt x="55803" y="122872"/>
                  </a:lnTo>
                  <a:lnTo>
                    <a:pt x="60934" y="117741"/>
                  </a:lnTo>
                  <a:close/>
                </a:path>
                <a:path w="284479" h="285750">
                  <a:moveTo>
                    <a:pt x="73825" y="104838"/>
                  </a:moveTo>
                  <a:lnTo>
                    <a:pt x="32461" y="63487"/>
                  </a:lnTo>
                  <a:lnTo>
                    <a:pt x="23025" y="72910"/>
                  </a:lnTo>
                  <a:lnTo>
                    <a:pt x="64401" y="114274"/>
                  </a:lnTo>
                  <a:lnTo>
                    <a:pt x="73825" y="104838"/>
                  </a:lnTo>
                  <a:close/>
                </a:path>
                <a:path w="284479" h="285750">
                  <a:moveTo>
                    <a:pt x="86360" y="162217"/>
                  </a:moveTo>
                  <a:lnTo>
                    <a:pt x="32524" y="152400"/>
                  </a:lnTo>
                  <a:lnTo>
                    <a:pt x="28727" y="156197"/>
                  </a:lnTo>
                  <a:lnTo>
                    <a:pt x="75272" y="173304"/>
                  </a:lnTo>
                  <a:lnTo>
                    <a:pt x="86360" y="162217"/>
                  </a:lnTo>
                  <a:close/>
                </a:path>
                <a:path w="284479" h="285750">
                  <a:moveTo>
                    <a:pt x="95046" y="83629"/>
                  </a:moveTo>
                  <a:lnTo>
                    <a:pt x="53682" y="42265"/>
                  </a:lnTo>
                  <a:lnTo>
                    <a:pt x="48552" y="47396"/>
                  </a:lnTo>
                  <a:lnTo>
                    <a:pt x="89916" y="88760"/>
                  </a:lnTo>
                  <a:lnTo>
                    <a:pt x="95046" y="83629"/>
                  </a:lnTo>
                  <a:close/>
                </a:path>
                <a:path w="284479" h="285750">
                  <a:moveTo>
                    <a:pt x="95745" y="100431"/>
                  </a:moveTo>
                  <a:lnTo>
                    <a:pt x="45631" y="50304"/>
                  </a:lnTo>
                  <a:lnTo>
                    <a:pt x="35356" y="60566"/>
                  </a:lnTo>
                  <a:lnTo>
                    <a:pt x="85483" y="110693"/>
                  </a:lnTo>
                  <a:lnTo>
                    <a:pt x="95745" y="100431"/>
                  </a:lnTo>
                  <a:close/>
                </a:path>
                <a:path w="284479" h="285750">
                  <a:moveTo>
                    <a:pt x="107937" y="70726"/>
                  </a:moveTo>
                  <a:lnTo>
                    <a:pt x="66560" y="29375"/>
                  </a:lnTo>
                  <a:lnTo>
                    <a:pt x="57137" y="38798"/>
                  </a:lnTo>
                  <a:lnTo>
                    <a:pt x="98501" y="80162"/>
                  </a:lnTo>
                  <a:lnTo>
                    <a:pt x="107937" y="70726"/>
                  </a:lnTo>
                  <a:close/>
                </a:path>
                <a:path w="284479" h="285750">
                  <a:moveTo>
                    <a:pt x="119862" y="58813"/>
                  </a:moveTo>
                  <a:lnTo>
                    <a:pt x="78498" y="17437"/>
                  </a:lnTo>
                  <a:lnTo>
                    <a:pt x="69062" y="26873"/>
                  </a:lnTo>
                  <a:lnTo>
                    <a:pt x="110439" y="68237"/>
                  </a:lnTo>
                  <a:lnTo>
                    <a:pt x="119862" y="58813"/>
                  </a:lnTo>
                  <a:close/>
                </a:path>
                <a:path w="284479" h="285750">
                  <a:moveTo>
                    <a:pt x="136436" y="172834"/>
                  </a:moveTo>
                  <a:lnTo>
                    <a:pt x="132207" y="172834"/>
                  </a:lnTo>
                  <a:lnTo>
                    <a:pt x="132372" y="172402"/>
                  </a:lnTo>
                  <a:lnTo>
                    <a:pt x="132473" y="171932"/>
                  </a:lnTo>
                  <a:lnTo>
                    <a:pt x="132473" y="171437"/>
                  </a:lnTo>
                  <a:lnTo>
                    <a:pt x="132473" y="170408"/>
                  </a:lnTo>
                  <a:lnTo>
                    <a:pt x="132092" y="169494"/>
                  </a:lnTo>
                  <a:lnTo>
                    <a:pt x="130644" y="168059"/>
                  </a:lnTo>
                  <a:lnTo>
                    <a:pt x="129730" y="167678"/>
                  </a:lnTo>
                  <a:lnTo>
                    <a:pt x="127685" y="167678"/>
                  </a:lnTo>
                  <a:lnTo>
                    <a:pt x="126771" y="168059"/>
                  </a:lnTo>
                  <a:lnTo>
                    <a:pt x="119557" y="175260"/>
                  </a:lnTo>
                  <a:lnTo>
                    <a:pt x="126796" y="182486"/>
                  </a:lnTo>
                  <a:lnTo>
                    <a:pt x="128295" y="180987"/>
                  </a:lnTo>
                  <a:lnTo>
                    <a:pt x="122567" y="175260"/>
                  </a:lnTo>
                  <a:lnTo>
                    <a:pt x="127876" y="169951"/>
                  </a:lnTo>
                  <a:lnTo>
                    <a:pt x="128244" y="169799"/>
                  </a:lnTo>
                  <a:lnTo>
                    <a:pt x="129171" y="169799"/>
                  </a:lnTo>
                  <a:lnTo>
                    <a:pt x="129552" y="169951"/>
                  </a:lnTo>
                  <a:lnTo>
                    <a:pt x="130187" y="170599"/>
                  </a:lnTo>
                  <a:lnTo>
                    <a:pt x="130352" y="170967"/>
                  </a:lnTo>
                  <a:lnTo>
                    <a:pt x="130352" y="171907"/>
                  </a:lnTo>
                  <a:lnTo>
                    <a:pt x="130187" y="172262"/>
                  </a:lnTo>
                  <a:lnTo>
                    <a:pt x="125742" y="176733"/>
                  </a:lnTo>
                  <a:lnTo>
                    <a:pt x="127241" y="178231"/>
                  </a:lnTo>
                  <a:lnTo>
                    <a:pt x="130517" y="174942"/>
                  </a:lnTo>
                  <a:lnTo>
                    <a:pt x="134327" y="174955"/>
                  </a:lnTo>
                  <a:lnTo>
                    <a:pt x="136436" y="172834"/>
                  </a:lnTo>
                  <a:close/>
                </a:path>
                <a:path w="284479" h="285750">
                  <a:moveTo>
                    <a:pt x="144526" y="161112"/>
                  </a:moveTo>
                  <a:lnTo>
                    <a:pt x="144208" y="160096"/>
                  </a:lnTo>
                  <a:lnTo>
                    <a:pt x="143802" y="159689"/>
                  </a:lnTo>
                  <a:lnTo>
                    <a:pt x="142252" y="158140"/>
                  </a:lnTo>
                  <a:lnTo>
                    <a:pt x="142252" y="161112"/>
                  </a:lnTo>
                  <a:lnTo>
                    <a:pt x="142151" y="164071"/>
                  </a:lnTo>
                  <a:lnTo>
                    <a:pt x="141592" y="165100"/>
                  </a:lnTo>
                  <a:lnTo>
                    <a:pt x="139776" y="166928"/>
                  </a:lnTo>
                  <a:lnTo>
                    <a:pt x="138531" y="167589"/>
                  </a:lnTo>
                  <a:lnTo>
                    <a:pt x="138010" y="167589"/>
                  </a:lnTo>
                  <a:lnTo>
                    <a:pt x="136588" y="167805"/>
                  </a:lnTo>
                  <a:lnTo>
                    <a:pt x="135775" y="167589"/>
                  </a:lnTo>
                  <a:lnTo>
                    <a:pt x="134581" y="166370"/>
                  </a:lnTo>
                  <a:lnTo>
                    <a:pt x="134670" y="163410"/>
                  </a:lnTo>
                  <a:lnTo>
                    <a:pt x="135216" y="162382"/>
                  </a:lnTo>
                  <a:lnTo>
                    <a:pt x="137058" y="160553"/>
                  </a:lnTo>
                  <a:lnTo>
                    <a:pt x="137909" y="160096"/>
                  </a:lnTo>
                  <a:lnTo>
                    <a:pt x="137477" y="160096"/>
                  </a:lnTo>
                  <a:lnTo>
                    <a:pt x="140246" y="159689"/>
                  </a:lnTo>
                  <a:lnTo>
                    <a:pt x="141732" y="160096"/>
                  </a:lnTo>
                  <a:lnTo>
                    <a:pt x="141236" y="160096"/>
                  </a:lnTo>
                  <a:lnTo>
                    <a:pt x="142252" y="161112"/>
                  </a:lnTo>
                  <a:lnTo>
                    <a:pt x="142252" y="158140"/>
                  </a:lnTo>
                  <a:lnTo>
                    <a:pt x="142087" y="157975"/>
                  </a:lnTo>
                  <a:lnTo>
                    <a:pt x="140652" y="157530"/>
                  </a:lnTo>
                  <a:lnTo>
                    <a:pt x="137337" y="157975"/>
                  </a:lnTo>
                  <a:lnTo>
                    <a:pt x="135890" y="158711"/>
                  </a:lnTo>
                  <a:lnTo>
                    <a:pt x="133502" y="161112"/>
                  </a:lnTo>
                  <a:lnTo>
                    <a:pt x="133375" y="161239"/>
                  </a:lnTo>
                  <a:lnTo>
                    <a:pt x="132626" y="162687"/>
                  </a:lnTo>
                  <a:lnTo>
                    <a:pt x="132537" y="163410"/>
                  </a:lnTo>
                  <a:lnTo>
                    <a:pt x="132448" y="164071"/>
                  </a:lnTo>
                  <a:lnTo>
                    <a:pt x="132346" y="164795"/>
                  </a:lnTo>
                  <a:lnTo>
                    <a:pt x="132295" y="166370"/>
                  </a:lnTo>
                  <a:lnTo>
                    <a:pt x="132664" y="167589"/>
                  </a:lnTo>
                  <a:lnTo>
                    <a:pt x="132791" y="167589"/>
                  </a:lnTo>
                  <a:lnTo>
                    <a:pt x="134759" y="169557"/>
                  </a:lnTo>
                  <a:lnTo>
                    <a:pt x="136182" y="169989"/>
                  </a:lnTo>
                  <a:lnTo>
                    <a:pt x="139280" y="169557"/>
                  </a:lnTo>
                  <a:lnTo>
                    <a:pt x="139420" y="169557"/>
                  </a:lnTo>
                  <a:lnTo>
                    <a:pt x="144386" y="163410"/>
                  </a:lnTo>
                  <a:lnTo>
                    <a:pt x="144487" y="162687"/>
                  </a:lnTo>
                  <a:lnTo>
                    <a:pt x="144526" y="161112"/>
                  </a:lnTo>
                  <a:close/>
                </a:path>
                <a:path w="284479" h="285750">
                  <a:moveTo>
                    <a:pt x="146062" y="50126"/>
                  </a:moveTo>
                  <a:lnTo>
                    <a:pt x="95935" y="0"/>
                  </a:lnTo>
                  <a:lnTo>
                    <a:pt x="85674" y="10261"/>
                  </a:lnTo>
                  <a:lnTo>
                    <a:pt x="135801" y="60375"/>
                  </a:lnTo>
                  <a:lnTo>
                    <a:pt x="146062" y="50126"/>
                  </a:lnTo>
                  <a:close/>
                </a:path>
                <a:path w="284479" h="285750">
                  <a:moveTo>
                    <a:pt x="149847" y="159435"/>
                  </a:moveTo>
                  <a:lnTo>
                    <a:pt x="142621" y="152209"/>
                  </a:lnTo>
                  <a:lnTo>
                    <a:pt x="141122" y="153708"/>
                  </a:lnTo>
                  <a:lnTo>
                    <a:pt x="148348" y="160934"/>
                  </a:lnTo>
                  <a:lnTo>
                    <a:pt x="149847" y="159435"/>
                  </a:lnTo>
                  <a:close/>
                </a:path>
                <a:path w="284479" h="285750">
                  <a:moveTo>
                    <a:pt x="157810" y="151498"/>
                  </a:moveTo>
                  <a:lnTo>
                    <a:pt x="149415" y="151498"/>
                  </a:lnTo>
                  <a:lnTo>
                    <a:pt x="150571" y="145021"/>
                  </a:lnTo>
                  <a:lnTo>
                    <a:pt x="150710" y="144132"/>
                  </a:lnTo>
                  <a:lnTo>
                    <a:pt x="148120" y="146723"/>
                  </a:lnTo>
                  <a:lnTo>
                    <a:pt x="146723" y="154597"/>
                  </a:lnTo>
                  <a:lnTo>
                    <a:pt x="148539" y="156425"/>
                  </a:lnTo>
                  <a:lnTo>
                    <a:pt x="149047" y="153606"/>
                  </a:lnTo>
                  <a:lnTo>
                    <a:pt x="155702" y="153606"/>
                  </a:lnTo>
                  <a:lnTo>
                    <a:pt x="157810" y="151498"/>
                  </a:lnTo>
                  <a:close/>
                </a:path>
                <a:path w="284479" h="285750">
                  <a:moveTo>
                    <a:pt x="170903" y="138391"/>
                  </a:moveTo>
                  <a:lnTo>
                    <a:pt x="156984" y="137033"/>
                  </a:lnTo>
                  <a:lnTo>
                    <a:pt x="158330" y="150964"/>
                  </a:lnTo>
                  <a:lnTo>
                    <a:pt x="160261" y="149034"/>
                  </a:lnTo>
                  <a:lnTo>
                    <a:pt x="159321" y="139382"/>
                  </a:lnTo>
                  <a:lnTo>
                    <a:pt x="162801" y="139674"/>
                  </a:lnTo>
                  <a:lnTo>
                    <a:pt x="160629" y="141846"/>
                  </a:lnTo>
                  <a:lnTo>
                    <a:pt x="160883" y="144589"/>
                  </a:lnTo>
                  <a:lnTo>
                    <a:pt x="165354" y="140119"/>
                  </a:lnTo>
                  <a:lnTo>
                    <a:pt x="168973" y="140322"/>
                  </a:lnTo>
                  <a:lnTo>
                    <a:pt x="170903" y="138391"/>
                  </a:lnTo>
                  <a:close/>
                </a:path>
                <a:path w="284479" h="285750">
                  <a:moveTo>
                    <a:pt x="172085" y="76479"/>
                  </a:moveTo>
                  <a:lnTo>
                    <a:pt x="154990" y="29921"/>
                  </a:lnTo>
                  <a:lnTo>
                    <a:pt x="151206" y="33731"/>
                  </a:lnTo>
                  <a:lnTo>
                    <a:pt x="161010" y="87566"/>
                  </a:lnTo>
                  <a:lnTo>
                    <a:pt x="172085" y="76479"/>
                  </a:lnTo>
                  <a:close/>
                </a:path>
                <a:path w="284479" h="285750">
                  <a:moveTo>
                    <a:pt x="177876" y="125679"/>
                  </a:moveTo>
                  <a:lnTo>
                    <a:pt x="176377" y="124180"/>
                  </a:lnTo>
                  <a:lnTo>
                    <a:pt x="169583" y="130975"/>
                  </a:lnTo>
                  <a:lnTo>
                    <a:pt x="171081" y="132473"/>
                  </a:lnTo>
                  <a:lnTo>
                    <a:pt x="177876" y="125679"/>
                  </a:lnTo>
                  <a:close/>
                </a:path>
                <a:path w="284479" h="285750">
                  <a:moveTo>
                    <a:pt x="180746" y="128549"/>
                  </a:moveTo>
                  <a:lnTo>
                    <a:pt x="179247" y="127050"/>
                  </a:lnTo>
                  <a:lnTo>
                    <a:pt x="171589" y="134696"/>
                  </a:lnTo>
                  <a:lnTo>
                    <a:pt x="167360" y="130467"/>
                  </a:lnTo>
                  <a:lnTo>
                    <a:pt x="175006" y="122821"/>
                  </a:lnTo>
                  <a:lnTo>
                    <a:pt x="173520" y="121323"/>
                  </a:lnTo>
                  <a:lnTo>
                    <a:pt x="164363" y="130467"/>
                  </a:lnTo>
                  <a:lnTo>
                    <a:pt x="171589" y="137693"/>
                  </a:lnTo>
                  <a:lnTo>
                    <a:pt x="180746" y="128549"/>
                  </a:lnTo>
                  <a:close/>
                </a:path>
                <a:path w="284479" h="285750">
                  <a:moveTo>
                    <a:pt x="284238" y="241211"/>
                  </a:moveTo>
                  <a:lnTo>
                    <a:pt x="268947" y="217043"/>
                  </a:lnTo>
                  <a:lnTo>
                    <a:pt x="266915" y="216090"/>
                  </a:lnTo>
                  <a:lnTo>
                    <a:pt x="247535" y="206959"/>
                  </a:lnTo>
                  <a:lnTo>
                    <a:pt x="235661" y="197878"/>
                  </a:lnTo>
                  <a:lnTo>
                    <a:pt x="226809" y="191122"/>
                  </a:lnTo>
                  <a:lnTo>
                    <a:pt x="213563" y="164045"/>
                  </a:lnTo>
                  <a:lnTo>
                    <a:pt x="214414" y="127546"/>
                  </a:lnTo>
                  <a:lnTo>
                    <a:pt x="214515" y="122872"/>
                  </a:lnTo>
                  <a:lnTo>
                    <a:pt x="214579" y="120230"/>
                  </a:lnTo>
                  <a:lnTo>
                    <a:pt x="198056" y="103720"/>
                  </a:lnTo>
                  <a:lnTo>
                    <a:pt x="196278" y="101955"/>
                  </a:lnTo>
                  <a:lnTo>
                    <a:pt x="196278" y="127546"/>
                  </a:lnTo>
                  <a:lnTo>
                    <a:pt x="125945" y="197878"/>
                  </a:lnTo>
                  <a:lnTo>
                    <a:pt x="102120" y="174040"/>
                  </a:lnTo>
                  <a:lnTo>
                    <a:pt x="172453" y="103720"/>
                  </a:lnTo>
                  <a:lnTo>
                    <a:pt x="196278" y="127546"/>
                  </a:lnTo>
                  <a:lnTo>
                    <a:pt x="196278" y="101955"/>
                  </a:lnTo>
                  <a:lnTo>
                    <a:pt x="175679" y="81356"/>
                  </a:lnTo>
                  <a:lnTo>
                    <a:pt x="79248" y="177800"/>
                  </a:lnTo>
                  <a:lnTo>
                    <a:pt x="118122" y="216687"/>
                  </a:lnTo>
                  <a:lnTo>
                    <a:pt x="163766" y="216090"/>
                  </a:lnTo>
                  <a:lnTo>
                    <a:pt x="191147" y="230911"/>
                  </a:lnTo>
                  <a:lnTo>
                    <a:pt x="206705" y="253212"/>
                  </a:lnTo>
                  <a:lnTo>
                    <a:pt x="216865" y="275056"/>
                  </a:lnTo>
                  <a:lnTo>
                    <a:pt x="240245" y="285750"/>
                  </a:lnTo>
                  <a:lnTo>
                    <a:pt x="268693" y="269290"/>
                  </a:lnTo>
                  <a:lnTo>
                    <a:pt x="284238" y="241211"/>
                  </a:lnTo>
                  <a:close/>
                </a:path>
              </a:pathLst>
            </a:custGeom>
            <a:solidFill>
              <a:srgbClr val="FFFFFF"/>
            </a:solidFill>
          </p:spPr>
          <p:txBody>
            <a:bodyPr wrap="square" lIns="0" tIns="0" rIns="0" bIns="0" rtlCol="0"/>
            <a:lstStyle/>
            <a:p/>
          </p:txBody>
        </p:sp>
      </p:grpSp>
      <p:sp>
        <p:nvSpPr>
          <p:cNvPr id="6023" name="object 6023" descr=""/>
          <p:cNvSpPr txBox="1"/>
          <p:nvPr/>
        </p:nvSpPr>
        <p:spPr>
          <a:xfrm>
            <a:off x="4394646" y="6230267"/>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检测</a:t>
            </a:r>
            <a:endParaRPr sz="1000">
              <a:latin typeface="SimSun"/>
              <a:cs typeface="SimSun"/>
            </a:endParaRPr>
          </a:p>
        </p:txBody>
      </p:sp>
      <p:grpSp>
        <p:nvGrpSpPr>
          <p:cNvPr id="6024" name="object 6024" descr=""/>
          <p:cNvGrpSpPr/>
          <p:nvPr/>
        </p:nvGrpSpPr>
        <p:grpSpPr>
          <a:xfrm>
            <a:off x="4285555" y="5706478"/>
            <a:ext cx="508000" cy="508000"/>
            <a:chOff x="4285555" y="5706478"/>
            <a:chExt cx="508000" cy="508000"/>
          </a:xfrm>
        </p:grpSpPr>
        <p:sp>
          <p:nvSpPr>
            <p:cNvPr id="6025" name="object 6025" descr=""/>
            <p:cNvSpPr/>
            <p:nvPr/>
          </p:nvSpPr>
          <p:spPr>
            <a:xfrm>
              <a:off x="4285555" y="5706478"/>
              <a:ext cx="508000" cy="508000"/>
            </a:xfrm>
            <a:custGeom>
              <a:avLst/>
              <a:gdLst/>
              <a:ahLst/>
              <a:cxnLst/>
              <a:rect l="l" t="t" r="r" b="b"/>
              <a:pathLst>
                <a:path w="508000" h="508000">
                  <a:moveTo>
                    <a:pt x="253974" y="0"/>
                  </a:moveTo>
                  <a:lnTo>
                    <a:pt x="208320" y="4092"/>
                  </a:lnTo>
                  <a:lnTo>
                    <a:pt x="165352" y="15890"/>
                  </a:lnTo>
                  <a:lnTo>
                    <a:pt x="125786" y="34676"/>
                  </a:lnTo>
                  <a:lnTo>
                    <a:pt x="90339" y="59734"/>
                  </a:lnTo>
                  <a:lnTo>
                    <a:pt x="59729" y="90345"/>
                  </a:lnTo>
                  <a:lnTo>
                    <a:pt x="34673" y="125792"/>
                  </a:lnTo>
                  <a:lnTo>
                    <a:pt x="15888" y="165357"/>
                  </a:lnTo>
                  <a:lnTo>
                    <a:pt x="4091" y="208324"/>
                  </a:lnTo>
                  <a:lnTo>
                    <a:pt x="0" y="253974"/>
                  </a:lnTo>
                  <a:lnTo>
                    <a:pt x="4091" y="299624"/>
                  </a:lnTo>
                  <a:lnTo>
                    <a:pt x="15888" y="342591"/>
                  </a:lnTo>
                  <a:lnTo>
                    <a:pt x="34673" y="382157"/>
                  </a:lnTo>
                  <a:lnTo>
                    <a:pt x="59729" y="417604"/>
                  </a:lnTo>
                  <a:lnTo>
                    <a:pt x="90339" y="448215"/>
                  </a:lnTo>
                  <a:lnTo>
                    <a:pt x="125786" y="473272"/>
                  </a:lnTo>
                  <a:lnTo>
                    <a:pt x="165352" y="492059"/>
                  </a:lnTo>
                  <a:lnTo>
                    <a:pt x="208320" y="503857"/>
                  </a:lnTo>
                  <a:lnTo>
                    <a:pt x="253974" y="507949"/>
                  </a:lnTo>
                  <a:lnTo>
                    <a:pt x="299624" y="503857"/>
                  </a:lnTo>
                  <a:lnTo>
                    <a:pt x="342591" y="492059"/>
                  </a:lnTo>
                  <a:lnTo>
                    <a:pt x="382157" y="473272"/>
                  </a:lnTo>
                  <a:lnTo>
                    <a:pt x="417604" y="448215"/>
                  </a:lnTo>
                  <a:lnTo>
                    <a:pt x="448215" y="417604"/>
                  </a:lnTo>
                  <a:lnTo>
                    <a:pt x="473272" y="382157"/>
                  </a:lnTo>
                  <a:lnTo>
                    <a:pt x="492059" y="342591"/>
                  </a:lnTo>
                  <a:lnTo>
                    <a:pt x="503857" y="299624"/>
                  </a:lnTo>
                  <a:lnTo>
                    <a:pt x="507949" y="253974"/>
                  </a:lnTo>
                  <a:lnTo>
                    <a:pt x="503857" y="208324"/>
                  </a:lnTo>
                  <a:lnTo>
                    <a:pt x="492059" y="165357"/>
                  </a:lnTo>
                  <a:lnTo>
                    <a:pt x="473272" y="125792"/>
                  </a:lnTo>
                  <a:lnTo>
                    <a:pt x="448215" y="90345"/>
                  </a:lnTo>
                  <a:lnTo>
                    <a:pt x="417604" y="59734"/>
                  </a:lnTo>
                  <a:lnTo>
                    <a:pt x="382157" y="34676"/>
                  </a:lnTo>
                  <a:lnTo>
                    <a:pt x="342591" y="15890"/>
                  </a:lnTo>
                  <a:lnTo>
                    <a:pt x="299624" y="4092"/>
                  </a:lnTo>
                  <a:lnTo>
                    <a:pt x="253974" y="0"/>
                  </a:lnTo>
                  <a:close/>
                </a:path>
              </a:pathLst>
            </a:custGeom>
            <a:solidFill>
              <a:srgbClr val="BCBEC0"/>
            </a:solidFill>
          </p:spPr>
          <p:txBody>
            <a:bodyPr wrap="square" lIns="0" tIns="0" rIns="0" bIns="0" rtlCol="0"/>
            <a:lstStyle/>
            <a:p/>
          </p:txBody>
        </p:sp>
        <p:sp>
          <p:nvSpPr>
            <p:cNvPr id="6026" name="object 6026" descr=""/>
            <p:cNvSpPr/>
            <p:nvPr/>
          </p:nvSpPr>
          <p:spPr>
            <a:xfrm>
              <a:off x="4407504" y="5819256"/>
              <a:ext cx="264160" cy="264160"/>
            </a:xfrm>
            <a:custGeom>
              <a:avLst/>
              <a:gdLst/>
              <a:ahLst/>
              <a:cxnLst/>
              <a:rect l="l" t="t" r="r" b="b"/>
              <a:pathLst>
                <a:path w="264160" h="264160">
                  <a:moveTo>
                    <a:pt x="80403" y="164401"/>
                  </a:moveTo>
                  <a:lnTo>
                    <a:pt x="70890" y="164401"/>
                  </a:lnTo>
                  <a:lnTo>
                    <a:pt x="65595" y="166585"/>
                  </a:lnTo>
                  <a:lnTo>
                    <a:pt x="2349" y="229844"/>
                  </a:lnTo>
                  <a:lnTo>
                    <a:pt x="0" y="235496"/>
                  </a:lnTo>
                  <a:lnTo>
                    <a:pt x="0" y="247535"/>
                  </a:lnTo>
                  <a:lnTo>
                    <a:pt x="2349" y="253199"/>
                  </a:lnTo>
                  <a:lnTo>
                    <a:pt x="10858" y="261708"/>
                  </a:lnTo>
                  <a:lnTo>
                    <a:pt x="16510" y="264045"/>
                  </a:lnTo>
                  <a:lnTo>
                    <a:pt x="28536" y="264045"/>
                  </a:lnTo>
                  <a:lnTo>
                    <a:pt x="34201" y="261708"/>
                  </a:lnTo>
                  <a:lnTo>
                    <a:pt x="40424" y="255485"/>
                  </a:lnTo>
                  <a:lnTo>
                    <a:pt x="18796" y="255485"/>
                  </a:lnTo>
                  <a:lnTo>
                    <a:pt x="15278" y="254038"/>
                  </a:lnTo>
                  <a:lnTo>
                    <a:pt x="9994" y="248754"/>
                  </a:lnTo>
                  <a:lnTo>
                    <a:pt x="8547" y="245249"/>
                  </a:lnTo>
                  <a:lnTo>
                    <a:pt x="8547" y="237782"/>
                  </a:lnTo>
                  <a:lnTo>
                    <a:pt x="9994" y="234276"/>
                  </a:lnTo>
                  <a:lnTo>
                    <a:pt x="62090" y="182194"/>
                  </a:lnTo>
                  <a:lnTo>
                    <a:pt x="74180" y="182194"/>
                  </a:lnTo>
                  <a:lnTo>
                    <a:pt x="68173" y="176187"/>
                  </a:lnTo>
                  <a:lnTo>
                    <a:pt x="70777" y="173939"/>
                  </a:lnTo>
                  <a:lnTo>
                    <a:pt x="74015" y="172808"/>
                  </a:lnTo>
                  <a:lnTo>
                    <a:pt x="94994" y="172808"/>
                  </a:lnTo>
                  <a:lnTo>
                    <a:pt x="94107" y="171754"/>
                  </a:lnTo>
                  <a:lnTo>
                    <a:pt x="92303" y="169926"/>
                  </a:lnTo>
                  <a:lnTo>
                    <a:pt x="91325" y="169125"/>
                  </a:lnTo>
                  <a:lnTo>
                    <a:pt x="90284" y="168389"/>
                  </a:lnTo>
                  <a:lnTo>
                    <a:pt x="93957" y="164719"/>
                  </a:lnTo>
                  <a:lnTo>
                    <a:pt x="81902" y="164719"/>
                  </a:lnTo>
                  <a:lnTo>
                    <a:pt x="80403" y="164401"/>
                  </a:lnTo>
                  <a:close/>
                </a:path>
                <a:path w="264160" h="264160">
                  <a:moveTo>
                    <a:pt x="74180" y="182194"/>
                  </a:moveTo>
                  <a:lnTo>
                    <a:pt x="62090" y="182194"/>
                  </a:lnTo>
                  <a:lnTo>
                    <a:pt x="81838" y="201955"/>
                  </a:lnTo>
                  <a:lnTo>
                    <a:pt x="29768" y="254038"/>
                  </a:lnTo>
                  <a:lnTo>
                    <a:pt x="26250" y="255485"/>
                  </a:lnTo>
                  <a:lnTo>
                    <a:pt x="40424" y="255485"/>
                  </a:lnTo>
                  <a:lnTo>
                    <a:pt x="97459" y="198450"/>
                  </a:lnTo>
                  <a:lnTo>
                    <a:pt x="98523" y="195872"/>
                  </a:lnTo>
                  <a:lnTo>
                    <a:pt x="87858" y="195872"/>
                  </a:lnTo>
                  <a:lnTo>
                    <a:pt x="74180" y="182194"/>
                  </a:lnTo>
                  <a:close/>
                </a:path>
                <a:path w="264160" h="264160">
                  <a:moveTo>
                    <a:pt x="94982" y="172808"/>
                  </a:moveTo>
                  <a:lnTo>
                    <a:pt x="80848" y="172808"/>
                  </a:lnTo>
                  <a:lnTo>
                    <a:pt x="84442" y="174167"/>
                  </a:lnTo>
                  <a:lnTo>
                    <a:pt x="89789" y="179527"/>
                  </a:lnTo>
                  <a:lnTo>
                    <a:pt x="91262" y="183032"/>
                  </a:lnTo>
                  <a:lnTo>
                    <a:pt x="91262" y="190144"/>
                  </a:lnTo>
                  <a:lnTo>
                    <a:pt x="90055" y="193344"/>
                  </a:lnTo>
                  <a:lnTo>
                    <a:pt x="87858" y="195872"/>
                  </a:lnTo>
                  <a:lnTo>
                    <a:pt x="98523" y="195872"/>
                  </a:lnTo>
                  <a:lnTo>
                    <a:pt x="99796" y="192786"/>
                  </a:lnTo>
                  <a:lnTo>
                    <a:pt x="99796" y="185191"/>
                  </a:lnTo>
                  <a:lnTo>
                    <a:pt x="99631" y="183642"/>
                  </a:lnTo>
                  <a:lnTo>
                    <a:pt x="99327" y="182194"/>
                  </a:lnTo>
                  <a:lnTo>
                    <a:pt x="99557" y="181927"/>
                  </a:lnTo>
                  <a:lnTo>
                    <a:pt x="100842" y="180664"/>
                  </a:lnTo>
                  <a:lnTo>
                    <a:pt x="107748" y="173748"/>
                  </a:lnTo>
                  <a:lnTo>
                    <a:pt x="95643" y="173748"/>
                  </a:lnTo>
                  <a:lnTo>
                    <a:pt x="94982" y="172808"/>
                  </a:lnTo>
                  <a:close/>
                </a:path>
                <a:path w="264160" h="264160">
                  <a:moveTo>
                    <a:pt x="135842" y="163372"/>
                  </a:moveTo>
                  <a:lnTo>
                    <a:pt x="118110" y="163372"/>
                  </a:lnTo>
                  <a:lnTo>
                    <a:pt x="130249" y="171179"/>
                  </a:lnTo>
                  <a:lnTo>
                    <a:pt x="143594" y="177012"/>
                  </a:lnTo>
                  <a:lnTo>
                    <a:pt x="157941" y="180664"/>
                  </a:lnTo>
                  <a:lnTo>
                    <a:pt x="173088" y="181927"/>
                  </a:lnTo>
                  <a:lnTo>
                    <a:pt x="208458" y="174767"/>
                  </a:lnTo>
                  <a:lnTo>
                    <a:pt x="210533" y="173367"/>
                  </a:lnTo>
                  <a:lnTo>
                    <a:pt x="173088" y="173367"/>
                  </a:lnTo>
                  <a:lnTo>
                    <a:pt x="141041" y="166881"/>
                  </a:lnTo>
                  <a:lnTo>
                    <a:pt x="135842" y="163372"/>
                  </a:lnTo>
                  <a:close/>
                </a:path>
                <a:path w="264160" h="264160">
                  <a:moveTo>
                    <a:pt x="119750" y="152514"/>
                  </a:moveTo>
                  <a:lnTo>
                    <a:pt x="106172" y="152514"/>
                  </a:lnTo>
                  <a:lnTo>
                    <a:pt x="107886" y="154368"/>
                  </a:lnTo>
                  <a:lnTo>
                    <a:pt x="109677" y="156159"/>
                  </a:lnTo>
                  <a:lnTo>
                    <a:pt x="111531" y="157861"/>
                  </a:lnTo>
                  <a:lnTo>
                    <a:pt x="95643" y="173748"/>
                  </a:lnTo>
                  <a:lnTo>
                    <a:pt x="107748" y="173748"/>
                  </a:lnTo>
                  <a:lnTo>
                    <a:pt x="118110" y="163372"/>
                  </a:lnTo>
                  <a:lnTo>
                    <a:pt x="135842" y="163372"/>
                  </a:lnTo>
                  <a:lnTo>
                    <a:pt x="119750" y="152514"/>
                  </a:lnTo>
                  <a:close/>
                </a:path>
                <a:path w="264160" h="264160">
                  <a:moveTo>
                    <a:pt x="210514" y="8547"/>
                  </a:moveTo>
                  <a:lnTo>
                    <a:pt x="173088" y="8547"/>
                  </a:lnTo>
                  <a:lnTo>
                    <a:pt x="205135" y="15033"/>
                  </a:lnTo>
                  <a:lnTo>
                    <a:pt x="231333" y="32712"/>
                  </a:lnTo>
                  <a:lnTo>
                    <a:pt x="249012" y="58910"/>
                  </a:lnTo>
                  <a:lnTo>
                    <a:pt x="255498" y="90957"/>
                  </a:lnTo>
                  <a:lnTo>
                    <a:pt x="249012" y="123004"/>
                  </a:lnTo>
                  <a:lnTo>
                    <a:pt x="231333" y="149202"/>
                  </a:lnTo>
                  <a:lnTo>
                    <a:pt x="205135" y="166881"/>
                  </a:lnTo>
                  <a:lnTo>
                    <a:pt x="173088" y="173367"/>
                  </a:lnTo>
                  <a:lnTo>
                    <a:pt x="210533" y="173367"/>
                  </a:lnTo>
                  <a:lnTo>
                    <a:pt x="237374" y="155254"/>
                  </a:lnTo>
                  <a:lnTo>
                    <a:pt x="256886" y="126334"/>
                  </a:lnTo>
                  <a:lnTo>
                    <a:pt x="264045" y="90957"/>
                  </a:lnTo>
                  <a:lnTo>
                    <a:pt x="256886" y="55587"/>
                  </a:lnTo>
                  <a:lnTo>
                    <a:pt x="237374" y="26671"/>
                  </a:lnTo>
                  <a:lnTo>
                    <a:pt x="210514" y="8547"/>
                  </a:lnTo>
                  <a:close/>
                </a:path>
                <a:path w="264160" h="264160">
                  <a:moveTo>
                    <a:pt x="173088" y="0"/>
                  </a:moveTo>
                  <a:lnTo>
                    <a:pt x="137716" y="7159"/>
                  </a:lnTo>
                  <a:lnTo>
                    <a:pt x="108796" y="26671"/>
                  </a:lnTo>
                  <a:lnTo>
                    <a:pt x="89279" y="55587"/>
                  </a:lnTo>
                  <a:lnTo>
                    <a:pt x="82118" y="90957"/>
                  </a:lnTo>
                  <a:lnTo>
                    <a:pt x="83381" y="106103"/>
                  </a:lnTo>
                  <a:lnTo>
                    <a:pt x="87031" y="120449"/>
                  </a:lnTo>
                  <a:lnTo>
                    <a:pt x="92860" y="133791"/>
                  </a:lnTo>
                  <a:lnTo>
                    <a:pt x="100660" y="145923"/>
                  </a:lnTo>
                  <a:lnTo>
                    <a:pt x="82186" y="164401"/>
                  </a:lnTo>
                  <a:lnTo>
                    <a:pt x="81902" y="164719"/>
                  </a:lnTo>
                  <a:lnTo>
                    <a:pt x="93957" y="164719"/>
                  </a:lnTo>
                  <a:lnTo>
                    <a:pt x="106172" y="152514"/>
                  </a:lnTo>
                  <a:lnTo>
                    <a:pt x="119750" y="152514"/>
                  </a:lnTo>
                  <a:lnTo>
                    <a:pt x="114842" y="149202"/>
                  </a:lnTo>
                  <a:lnTo>
                    <a:pt x="97164" y="123004"/>
                  </a:lnTo>
                  <a:lnTo>
                    <a:pt x="90678" y="90957"/>
                  </a:lnTo>
                  <a:lnTo>
                    <a:pt x="97164" y="58910"/>
                  </a:lnTo>
                  <a:lnTo>
                    <a:pt x="114842" y="32712"/>
                  </a:lnTo>
                  <a:lnTo>
                    <a:pt x="141041" y="15033"/>
                  </a:lnTo>
                  <a:lnTo>
                    <a:pt x="173088" y="8547"/>
                  </a:lnTo>
                  <a:lnTo>
                    <a:pt x="210514" y="8547"/>
                  </a:lnTo>
                  <a:lnTo>
                    <a:pt x="208458" y="7159"/>
                  </a:lnTo>
                  <a:lnTo>
                    <a:pt x="173088" y="0"/>
                  </a:lnTo>
                  <a:close/>
                </a:path>
              </a:pathLst>
            </a:custGeom>
            <a:solidFill>
              <a:srgbClr val="FFFFFF"/>
            </a:solidFill>
          </p:spPr>
          <p:txBody>
            <a:bodyPr wrap="square" lIns="0" tIns="0" rIns="0" bIns="0" rtlCol="0"/>
            <a:lstStyle/>
            <a:p/>
          </p:txBody>
        </p:sp>
        <p:pic>
          <p:nvPicPr>
            <p:cNvPr id="6027" name="object 6027" descr=""/>
            <p:cNvPicPr/>
            <p:nvPr/>
          </p:nvPicPr>
          <p:blipFill>
            <a:blip r:embed="rId2" cstate="print"/>
            <a:stretch>
              <a:fillRect/>
            </a:stretch>
          </p:blipFill>
          <p:spPr>
            <a:xfrm>
              <a:off x="4507872" y="5837506"/>
              <a:ext cx="145427" cy="145414"/>
            </a:xfrm>
            <a:prstGeom prst="rect">
              <a:avLst/>
            </a:prstGeom>
          </p:spPr>
        </p:pic>
      </p:grpSp>
      <p:sp>
        <p:nvSpPr>
          <p:cNvPr id="6028" name="object 6028" descr=""/>
          <p:cNvSpPr txBox="1"/>
          <p:nvPr/>
        </p:nvSpPr>
        <p:spPr>
          <a:xfrm>
            <a:off x="2084449" y="6230273"/>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上下料</a:t>
            </a:r>
            <a:endParaRPr sz="1000">
              <a:latin typeface="SimSun"/>
              <a:cs typeface="SimSun"/>
            </a:endParaRPr>
          </a:p>
        </p:txBody>
      </p:sp>
      <p:sp>
        <p:nvSpPr>
          <p:cNvPr id="6029" name="object 6029" descr=""/>
          <p:cNvSpPr txBox="1"/>
          <p:nvPr/>
        </p:nvSpPr>
        <p:spPr>
          <a:xfrm>
            <a:off x="1402459" y="6230273"/>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搬运</a:t>
            </a:r>
            <a:endParaRPr sz="1000">
              <a:latin typeface="SimSun"/>
              <a:cs typeface="SimSun"/>
            </a:endParaRPr>
          </a:p>
        </p:txBody>
      </p:sp>
      <p:pic>
        <p:nvPicPr>
          <p:cNvPr id="6030" name="object 6030" descr=""/>
          <p:cNvPicPr/>
          <p:nvPr/>
        </p:nvPicPr>
        <p:blipFill>
          <a:blip r:embed="rId3" cstate="print"/>
          <a:stretch>
            <a:fillRect/>
          </a:stretch>
        </p:blipFill>
        <p:spPr>
          <a:xfrm>
            <a:off x="2045343" y="5706478"/>
            <a:ext cx="507949" cy="507949"/>
          </a:xfrm>
          <a:prstGeom prst="rect">
            <a:avLst/>
          </a:prstGeom>
        </p:spPr>
      </p:pic>
      <p:sp>
        <p:nvSpPr>
          <p:cNvPr id="6031" name="object 6031" descr=""/>
          <p:cNvSpPr txBox="1"/>
          <p:nvPr/>
        </p:nvSpPr>
        <p:spPr>
          <a:xfrm>
            <a:off x="2832496" y="6230273"/>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去毛刺</a:t>
            </a:r>
            <a:endParaRPr sz="1000">
              <a:latin typeface="SimSun"/>
              <a:cs typeface="SimSun"/>
            </a:endParaRPr>
          </a:p>
        </p:txBody>
      </p:sp>
      <p:sp>
        <p:nvSpPr>
          <p:cNvPr id="6032" name="object 6032" descr=""/>
          <p:cNvSpPr txBox="1"/>
          <p:nvPr/>
        </p:nvSpPr>
        <p:spPr>
          <a:xfrm>
            <a:off x="3646566" y="6230273"/>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装配</a:t>
            </a:r>
            <a:endParaRPr sz="1000">
              <a:latin typeface="SimSun"/>
              <a:cs typeface="SimSun"/>
            </a:endParaRPr>
          </a:p>
        </p:txBody>
      </p:sp>
      <p:grpSp>
        <p:nvGrpSpPr>
          <p:cNvPr id="6033" name="object 6033" descr=""/>
          <p:cNvGrpSpPr/>
          <p:nvPr/>
        </p:nvGrpSpPr>
        <p:grpSpPr>
          <a:xfrm>
            <a:off x="1298611" y="5706478"/>
            <a:ext cx="4988560" cy="796925"/>
            <a:chOff x="1298611" y="5706478"/>
            <a:chExt cx="4988560" cy="796925"/>
          </a:xfrm>
        </p:grpSpPr>
        <p:sp>
          <p:nvSpPr>
            <p:cNvPr id="6034" name="object 6034" descr=""/>
            <p:cNvSpPr/>
            <p:nvPr/>
          </p:nvSpPr>
          <p:spPr>
            <a:xfrm>
              <a:off x="1364554" y="6478375"/>
              <a:ext cx="4078604" cy="0"/>
            </a:xfrm>
            <a:custGeom>
              <a:avLst/>
              <a:gdLst/>
              <a:ahLst/>
              <a:cxnLst/>
              <a:rect l="l" t="t" r="r" b="b"/>
              <a:pathLst>
                <a:path w="4078604" h="0">
                  <a:moveTo>
                    <a:pt x="0" y="0"/>
                  </a:moveTo>
                  <a:lnTo>
                    <a:pt x="4078338" y="0"/>
                  </a:lnTo>
                </a:path>
              </a:pathLst>
            </a:custGeom>
            <a:ln w="3416">
              <a:solidFill>
                <a:srgbClr val="A7A9AC"/>
              </a:solidFill>
            </a:ln>
          </p:spPr>
          <p:txBody>
            <a:bodyPr wrap="square" lIns="0" tIns="0" rIns="0" bIns="0" rtlCol="0"/>
            <a:lstStyle/>
            <a:p/>
          </p:txBody>
        </p:sp>
        <p:sp>
          <p:nvSpPr>
            <p:cNvPr id="6035" name="object 6035" descr=""/>
            <p:cNvSpPr/>
            <p:nvPr/>
          </p:nvSpPr>
          <p:spPr>
            <a:xfrm>
              <a:off x="3616943" y="6478294"/>
              <a:ext cx="2604770" cy="0"/>
            </a:xfrm>
            <a:custGeom>
              <a:avLst/>
              <a:gdLst/>
              <a:ahLst/>
              <a:cxnLst/>
              <a:rect l="l" t="t" r="r" b="b"/>
              <a:pathLst>
                <a:path w="2604770" h="0">
                  <a:moveTo>
                    <a:pt x="0" y="0"/>
                  </a:moveTo>
                  <a:lnTo>
                    <a:pt x="2604185" y="0"/>
                  </a:lnTo>
                </a:path>
              </a:pathLst>
            </a:custGeom>
            <a:ln w="3416">
              <a:solidFill>
                <a:srgbClr val="A7A9AC"/>
              </a:solidFill>
            </a:ln>
          </p:spPr>
          <p:txBody>
            <a:bodyPr wrap="square" lIns="0" tIns="0" rIns="0" bIns="0" rtlCol="0"/>
            <a:lstStyle/>
            <a:p/>
          </p:txBody>
        </p:sp>
        <p:sp>
          <p:nvSpPr>
            <p:cNvPr id="6036" name="object 6036" descr=""/>
            <p:cNvSpPr/>
            <p:nvPr/>
          </p:nvSpPr>
          <p:spPr>
            <a:xfrm>
              <a:off x="1527797" y="6453504"/>
              <a:ext cx="4532630" cy="50165"/>
            </a:xfrm>
            <a:custGeom>
              <a:avLst/>
              <a:gdLst/>
              <a:ahLst/>
              <a:cxnLst/>
              <a:rect l="l" t="t" r="r" b="b"/>
              <a:pathLst>
                <a:path w="4532630" h="50165">
                  <a:moveTo>
                    <a:pt x="49568" y="24879"/>
                  </a:moveTo>
                  <a:lnTo>
                    <a:pt x="47612" y="15227"/>
                  </a:lnTo>
                  <a:lnTo>
                    <a:pt x="42303" y="7353"/>
                  </a:lnTo>
                  <a:lnTo>
                    <a:pt x="34429" y="2044"/>
                  </a:lnTo>
                  <a:lnTo>
                    <a:pt x="24790" y="101"/>
                  </a:lnTo>
                  <a:lnTo>
                    <a:pt x="15138" y="2044"/>
                  </a:lnTo>
                  <a:lnTo>
                    <a:pt x="7251" y="7353"/>
                  </a:lnTo>
                  <a:lnTo>
                    <a:pt x="1943" y="15227"/>
                  </a:lnTo>
                  <a:lnTo>
                    <a:pt x="0" y="24879"/>
                  </a:lnTo>
                  <a:lnTo>
                    <a:pt x="1943" y="34531"/>
                  </a:lnTo>
                  <a:lnTo>
                    <a:pt x="7251" y="42405"/>
                  </a:lnTo>
                  <a:lnTo>
                    <a:pt x="15138" y="47713"/>
                  </a:lnTo>
                  <a:lnTo>
                    <a:pt x="24790" y="49669"/>
                  </a:lnTo>
                  <a:lnTo>
                    <a:pt x="34429" y="47713"/>
                  </a:lnTo>
                  <a:lnTo>
                    <a:pt x="42303" y="42405"/>
                  </a:lnTo>
                  <a:lnTo>
                    <a:pt x="47612" y="34531"/>
                  </a:lnTo>
                  <a:lnTo>
                    <a:pt x="49568" y="24879"/>
                  </a:lnTo>
                  <a:close/>
                </a:path>
                <a:path w="4532630" h="50165">
                  <a:moveTo>
                    <a:pt x="802551" y="24879"/>
                  </a:moveTo>
                  <a:lnTo>
                    <a:pt x="800595" y="15227"/>
                  </a:lnTo>
                  <a:lnTo>
                    <a:pt x="795286" y="7353"/>
                  </a:lnTo>
                  <a:lnTo>
                    <a:pt x="787412" y="2044"/>
                  </a:lnTo>
                  <a:lnTo>
                    <a:pt x="777773" y="101"/>
                  </a:lnTo>
                  <a:lnTo>
                    <a:pt x="768121" y="2044"/>
                  </a:lnTo>
                  <a:lnTo>
                    <a:pt x="760234" y="7353"/>
                  </a:lnTo>
                  <a:lnTo>
                    <a:pt x="754926" y="15227"/>
                  </a:lnTo>
                  <a:lnTo>
                    <a:pt x="752983" y="24879"/>
                  </a:lnTo>
                  <a:lnTo>
                    <a:pt x="754926" y="34531"/>
                  </a:lnTo>
                  <a:lnTo>
                    <a:pt x="760234" y="42405"/>
                  </a:lnTo>
                  <a:lnTo>
                    <a:pt x="768121" y="47713"/>
                  </a:lnTo>
                  <a:lnTo>
                    <a:pt x="777773" y="49669"/>
                  </a:lnTo>
                  <a:lnTo>
                    <a:pt x="787412" y="47713"/>
                  </a:lnTo>
                  <a:lnTo>
                    <a:pt x="795286" y="42405"/>
                  </a:lnTo>
                  <a:lnTo>
                    <a:pt x="800595" y="34531"/>
                  </a:lnTo>
                  <a:lnTo>
                    <a:pt x="802551" y="24879"/>
                  </a:lnTo>
                  <a:close/>
                </a:path>
                <a:path w="4532630" h="50165">
                  <a:moveTo>
                    <a:pt x="1547723" y="24879"/>
                  </a:moveTo>
                  <a:lnTo>
                    <a:pt x="1545780" y="15227"/>
                  </a:lnTo>
                  <a:lnTo>
                    <a:pt x="1540471" y="7353"/>
                  </a:lnTo>
                  <a:lnTo>
                    <a:pt x="1532585" y="2044"/>
                  </a:lnTo>
                  <a:lnTo>
                    <a:pt x="1522933" y="101"/>
                  </a:lnTo>
                  <a:lnTo>
                    <a:pt x="1513293" y="2044"/>
                  </a:lnTo>
                  <a:lnTo>
                    <a:pt x="1505419" y="7353"/>
                  </a:lnTo>
                  <a:lnTo>
                    <a:pt x="1500111" y="15227"/>
                  </a:lnTo>
                  <a:lnTo>
                    <a:pt x="1498155" y="24879"/>
                  </a:lnTo>
                  <a:lnTo>
                    <a:pt x="1500111" y="34531"/>
                  </a:lnTo>
                  <a:lnTo>
                    <a:pt x="1505419" y="42405"/>
                  </a:lnTo>
                  <a:lnTo>
                    <a:pt x="1513293" y="47713"/>
                  </a:lnTo>
                  <a:lnTo>
                    <a:pt x="1522933" y="49669"/>
                  </a:lnTo>
                  <a:lnTo>
                    <a:pt x="1532585" y="47713"/>
                  </a:lnTo>
                  <a:lnTo>
                    <a:pt x="1540471" y="42405"/>
                  </a:lnTo>
                  <a:lnTo>
                    <a:pt x="1545780" y="34531"/>
                  </a:lnTo>
                  <a:lnTo>
                    <a:pt x="1547723" y="24879"/>
                  </a:lnTo>
                  <a:close/>
                </a:path>
                <a:path w="4532630" h="50165">
                  <a:moveTo>
                    <a:pt x="2301951" y="24790"/>
                  </a:moveTo>
                  <a:lnTo>
                    <a:pt x="2300008" y="15151"/>
                  </a:lnTo>
                  <a:lnTo>
                    <a:pt x="2294699" y="7264"/>
                  </a:lnTo>
                  <a:lnTo>
                    <a:pt x="2286825" y="1955"/>
                  </a:lnTo>
                  <a:lnTo>
                    <a:pt x="2277173" y="0"/>
                  </a:lnTo>
                  <a:lnTo>
                    <a:pt x="2267521" y="1955"/>
                  </a:lnTo>
                  <a:lnTo>
                    <a:pt x="2259647" y="7264"/>
                  </a:lnTo>
                  <a:lnTo>
                    <a:pt x="2254339" y="15151"/>
                  </a:lnTo>
                  <a:lnTo>
                    <a:pt x="2252395" y="24790"/>
                  </a:lnTo>
                  <a:lnTo>
                    <a:pt x="2254339" y="34442"/>
                  </a:lnTo>
                  <a:lnTo>
                    <a:pt x="2259647" y="42316"/>
                  </a:lnTo>
                  <a:lnTo>
                    <a:pt x="2267521" y="47625"/>
                  </a:lnTo>
                  <a:lnTo>
                    <a:pt x="2277173" y="49568"/>
                  </a:lnTo>
                  <a:lnTo>
                    <a:pt x="2286825" y="47625"/>
                  </a:lnTo>
                  <a:lnTo>
                    <a:pt x="2294699" y="42316"/>
                  </a:lnTo>
                  <a:lnTo>
                    <a:pt x="2300008" y="34442"/>
                  </a:lnTo>
                  <a:lnTo>
                    <a:pt x="2301951" y="24790"/>
                  </a:lnTo>
                  <a:close/>
                </a:path>
                <a:path w="4532630" h="50165">
                  <a:moveTo>
                    <a:pt x="3054934" y="24790"/>
                  </a:moveTo>
                  <a:lnTo>
                    <a:pt x="3052991" y="15151"/>
                  </a:lnTo>
                  <a:lnTo>
                    <a:pt x="3047682" y="7264"/>
                  </a:lnTo>
                  <a:lnTo>
                    <a:pt x="3039808" y="1955"/>
                  </a:lnTo>
                  <a:lnTo>
                    <a:pt x="3030156" y="0"/>
                  </a:lnTo>
                  <a:lnTo>
                    <a:pt x="3020504" y="1955"/>
                  </a:lnTo>
                  <a:lnTo>
                    <a:pt x="3012630" y="7264"/>
                  </a:lnTo>
                  <a:lnTo>
                    <a:pt x="3007322" y="15151"/>
                  </a:lnTo>
                  <a:lnTo>
                    <a:pt x="3005378" y="24790"/>
                  </a:lnTo>
                  <a:lnTo>
                    <a:pt x="3007322" y="34442"/>
                  </a:lnTo>
                  <a:lnTo>
                    <a:pt x="3012630" y="42316"/>
                  </a:lnTo>
                  <a:lnTo>
                    <a:pt x="3020504" y="47625"/>
                  </a:lnTo>
                  <a:lnTo>
                    <a:pt x="3030156" y="49568"/>
                  </a:lnTo>
                  <a:lnTo>
                    <a:pt x="3039808" y="47625"/>
                  </a:lnTo>
                  <a:lnTo>
                    <a:pt x="3047682" y="42316"/>
                  </a:lnTo>
                  <a:lnTo>
                    <a:pt x="3052991" y="34442"/>
                  </a:lnTo>
                  <a:lnTo>
                    <a:pt x="3054934" y="24790"/>
                  </a:lnTo>
                  <a:close/>
                </a:path>
                <a:path w="4532630" h="50165">
                  <a:moveTo>
                    <a:pt x="3800119" y="24790"/>
                  </a:moveTo>
                  <a:lnTo>
                    <a:pt x="3798163" y="15151"/>
                  </a:lnTo>
                  <a:lnTo>
                    <a:pt x="3792855" y="7264"/>
                  </a:lnTo>
                  <a:lnTo>
                    <a:pt x="3784981" y="1955"/>
                  </a:lnTo>
                  <a:lnTo>
                    <a:pt x="3775341" y="0"/>
                  </a:lnTo>
                  <a:lnTo>
                    <a:pt x="3765689" y="1955"/>
                  </a:lnTo>
                  <a:lnTo>
                    <a:pt x="3757815" y="7264"/>
                  </a:lnTo>
                  <a:lnTo>
                    <a:pt x="3752494" y="15151"/>
                  </a:lnTo>
                  <a:lnTo>
                    <a:pt x="3750551" y="24790"/>
                  </a:lnTo>
                  <a:lnTo>
                    <a:pt x="3752494" y="34442"/>
                  </a:lnTo>
                  <a:lnTo>
                    <a:pt x="3757815" y="42316"/>
                  </a:lnTo>
                  <a:lnTo>
                    <a:pt x="3765689" y="47625"/>
                  </a:lnTo>
                  <a:lnTo>
                    <a:pt x="3775341" y="49568"/>
                  </a:lnTo>
                  <a:lnTo>
                    <a:pt x="3784981" y="47625"/>
                  </a:lnTo>
                  <a:lnTo>
                    <a:pt x="3792855" y="42316"/>
                  </a:lnTo>
                  <a:lnTo>
                    <a:pt x="3798163" y="34442"/>
                  </a:lnTo>
                  <a:lnTo>
                    <a:pt x="3800119" y="24790"/>
                  </a:lnTo>
                  <a:close/>
                </a:path>
                <a:path w="4532630" h="50165">
                  <a:moveTo>
                    <a:pt x="4532325" y="24790"/>
                  </a:moveTo>
                  <a:lnTo>
                    <a:pt x="4530382" y="15151"/>
                  </a:lnTo>
                  <a:lnTo>
                    <a:pt x="4525061" y="7264"/>
                  </a:lnTo>
                  <a:lnTo>
                    <a:pt x="4517187" y="1955"/>
                  </a:lnTo>
                  <a:lnTo>
                    <a:pt x="4507547" y="0"/>
                  </a:lnTo>
                  <a:lnTo>
                    <a:pt x="4497895" y="1955"/>
                  </a:lnTo>
                  <a:lnTo>
                    <a:pt x="4490021" y="7264"/>
                  </a:lnTo>
                  <a:lnTo>
                    <a:pt x="4484713" y="15151"/>
                  </a:lnTo>
                  <a:lnTo>
                    <a:pt x="4482757" y="24790"/>
                  </a:lnTo>
                  <a:lnTo>
                    <a:pt x="4484713" y="34442"/>
                  </a:lnTo>
                  <a:lnTo>
                    <a:pt x="4490021" y="42316"/>
                  </a:lnTo>
                  <a:lnTo>
                    <a:pt x="4497895" y="47625"/>
                  </a:lnTo>
                  <a:lnTo>
                    <a:pt x="4507547" y="49568"/>
                  </a:lnTo>
                  <a:lnTo>
                    <a:pt x="4517187" y="47625"/>
                  </a:lnTo>
                  <a:lnTo>
                    <a:pt x="4525061" y="42316"/>
                  </a:lnTo>
                  <a:lnTo>
                    <a:pt x="4530382" y="34442"/>
                  </a:lnTo>
                  <a:lnTo>
                    <a:pt x="4532325" y="24790"/>
                  </a:lnTo>
                  <a:close/>
                </a:path>
              </a:pathLst>
            </a:custGeom>
            <a:solidFill>
              <a:srgbClr val="DA2128"/>
            </a:solidFill>
          </p:spPr>
          <p:txBody>
            <a:bodyPr wrap="square" lIns="0" tIns="0" rIns="0" bIns="0" rtlCol="0"/>
            <a:lstStyle/>
            <a:p/>
          </p:txBody>
        </p:sp>
        <p:sp>
          <p:nvSpPr>
            <p:cNvPr id="6037" name="object 6037" descr=""/>
            <p:cNvSpPr/>
            <p:nvPr/>
          </p:nvSpPr>
          <p:spPr>
            <a:xfrm>
              <a:off x="1298611" y="5706478"/>
              <a:ext cx="508000" cy="508000"/>
            </a:xfrm>
            <a:custGeom>
              <a:avLst/>
              <a:gdLst/>
              <a:ahLst/>
              <a:cxnLst/>
              <a:rect l="l" t="t" r="r" b="b"/>
              <a:pathLst>
                <a:path w="508000" h="508000">
                  <a:moveTo>
                    <a:pt x="253974" y="0"/>
                  </a:moveTo>
                  <a:lnTo>
                    <a:pt x="208320" y="4092"/>
                  </a:lnTo>
                  <a:lnTo>
                    <a:pt x="165352" y="15890"/>
                  </a:lnTo>
                  <a:lnTo>
                    <a:pt x="125786" y="34676"/>
                  </a:lnTo>
                  <a:lnTo>
                    <a:pt x="90339" y="59734"/>
                  </a:lnTo>
                  <a:lnTo>
                    <a:pt x="59729" y="90345"/>
                  </a:lnTo>
                  <a:lnTo>
                    <a:pt x="34673" y="125792"/>
                  </a:lnTo>
                  <a:lnTo>
                    <a:pt x="15888" y="165357"/>
                  </a:lnTo>
                  <a:lnTo>
                    <a:pt x="4091" y="208324"/>
                  </a:lnTo>
                  <a:lnTo>
                    <a:pt x="0" y="253974"/>
                  </a:lnTo>
                  <a:lnTo>
                    <a:pt x="4091" y="299624"/>
                  </a:lnTo>
                  <a:lnTo>
                    <a:pt x="15888" y="342591"/>
                  </a:lnTo>
                  <a:lnTo>
                    <a:pt x="34673" y="382157"/>
                  </a:lnTo>
                  <a:lnTo>
                    <a:pt x="59729" y="417604"/>
                  </a:lnTo>
                  <a:lnTo>
                    <a:pt x="90339" y="448215"/>
                  </a:lnTo>
                  <a:lnTo>
                    <a:pt x="125786" y="473272"/>
                  </a:lnTo>
                  <a:lnTo>
                    <a:pt x="165352" y="492059"/>
                  </a:lnTo>
                  <a:lnTo>
                    <a:pt x="208320" y="503857"/>
                  </a:lnTo>
                  <a:lnTo>
                    <a:pt x="253974" y="507949"/>
                  </a:lnTo>
                  <a:lnTo>
                    <a:pt x="299624" y="503857"/>
                  </a:lnTo>
                  <a:lnTo>
                    <a:pt x="342589" y="492059"/>
                  </a:lnTo>
                  <a:lnTo>
                    <a:pt x="382153" y="473272"/>
                  </a:lnTo>
                  <a:lnTo>
                    <a:pt x="417598" y="448215"/>
                  </a:lnTo>
                  <a:lnTo>
                    <a:pt x="448207" y="417604"/>
                  </a:lnTo>
                  <a:lnTo>
                    <a:pt x="473263" y="382157"/>
                  </a:lnTo>
                  <a:lnTo>
                    <a:pt x="492047" y="342591"/>
                  </a:lnTo>
                  <a:lnTo>
                    <a:pt x="503844" y="299624"/>
                  </a:lnTo>
                  <a:lnTo>
                    <a:pt x="507936" y="253974"/>
                  </a:lnTo>
                  <a:lnTo>
                    <a:pt x="503844" y="208324"/>
                  </a:lnTo>
                  <a:lnTo>
                    <a:pt x="492047" y="165357"/>
                  </a:lnTo>
                  <a:lnTo>
                    <a:pt x="473263" y="125792"/>
                  </a:lnTo>
                  <a:lnTo>
                    <a:pt x="448207" y="90345"/>
                  </a:lnTo>
                  <a:lnTo>
                    <a:pt x="417598" y="59734"/>
                  </a:lnTo>
                  <a:lnTo>
                    <a:pt x="382153" y="34676"/>
                  </a:lnTo>
                  <a:lnTo>
                    <a:pt x="342589" y="15890"/>
                  </a:lnTo>
                  <a:lnTo>
                    <a:pt x="299624" y="4092"/>
                  </a:lnTo>
                  <a:lnTo>
                    <a:pt x="253974" y="0"/>
                  </a:lnTo>
                  <a:close/>
                </a:path>
              </a:pathLst>
            </a:custGeom>
            <a:solidFill>
              <a:srgbClr val="BCBEC0"/>
            </a:solidFill>
          </p:spPr>
          <p:txBody>
            <a:bodyPr wrap="square" lIns="0" tIns="0" rIns="0" bIns="0" rtlCol="0"/>
            <a:lstStyle/>
            <a:p/>
          </p:txBody>
        </p:sp>
        <p:sp>
          <p:nvSpPr>
            <p:cNvPr id="6038" name="object 6038" descr=""/>
            <p:cNvSpPr/>
            <p:nvPr/>
          </p:nvSpPr>
          <p:spPr>
            <a:xfrm>
              <a:off x="1438419" y="5814523"/>
              <a:ext cx="198755" cy="296545"/>
            </a:xfrm>
            <a:custGeom>
              <a:avLst/>
              <a:gdLst/>
              <a:ahLst/>
              <a:cxnLst/>
              <a:rect l="l" t="t" r="r" b="b"/>
              <a:pathLst>
                <a:path w="198755" h="296545">
                  <a:moveTo>
                    <a:pt x="10172" y="79882"/>
                  </a:moveTo>
                  <a:lnTo>
                    <a:pt x="0" y="104927"/>
                  </a:lnTo>
                  <a:lnTo>
                    <a:pt x="26644" y="115823"/>
                  </a:lnTo>
                  <a:lnTo>
                    <a:pt x="26644" y="265645"/>
                  </a:lnTo>
                  <a:lnTo>
                    <a:pt x="34264" y="265645"/>
                  </a:lnTo>
                  <a:lnTo>
                    <a:pt x="34343" y="268350"/>
                  </a:lnTo>
                  <a:lnTo>
                    <a:pt x="34439" y="271627"/>
                  </a:lnTo>
                  <a:lnTo>
                    <a:pt x="34505" y="273900"/>
                  </a:lnTo>
                  <a:lnTo>
                    <a:pt x="37947" y="281355"/>
                  </a:lnTo>
                  <a:lnTo>
                    <a:pt x="49047" y="292442"/>
                  </a:lnTo>
                  <a:lnTo>
                    <a:pt x="56845" y="295948"/>
                  </a:lnTo>
                  <a:lnTo>
                    <a:pt x="74066" y="295948"/>
                  </a:lnTo>
                  <a:lnTo>
                    <a:pt x="81876" y="292442"/>
                  </a:lnTo>
                  <a:lnTo>
                    <a:pt x="92976" y="281355"/>
                  </a:lnTo>
                  <a:lnTo>
                    <a:pt x="94600" y="277837"/>
                  </a:lnTo>
                  <a:lnTo>
                    <a:pt x="61836" y="277837"/>
                  </a:lnTo>
                  <a:lnTo>
                    <a:pt x="58572" y="276377"/>
                  </a:lnTo>
                  <a:lnTo>
                    <a:pt x="53822" y="271627"/>
                  </a:lnTo>
                  <a:lnTo>
                    <a:pt x="52362" y="268350"/>
                  </a:lnTo>
                  <a:lnTo>
                    <a:pt x="52362" y="261124"/>
                  </a:lnTo>
                  <a:lnTo>
                    <a:pt x="53822" y="257835"/>
                  </a:lnTo>
                  <a:lnTo>
                    <a:pt x="58572" y="253098"/>
                  </a:lnTo>
                  <a:lnTo>
                    <a:pt x="61836" y="251637"/>
                  </a:lnTo>
                  <a:lnTo>
                    <a:pt x="169138" y="251637"/>
                  </a:lnTo>
                  <a:lnTo>
                    <a:pt x="169138" y="238493"/>
                  </a:lnTo>
                  <a:lnTo>
                    <a:pt x="82359" y="238493"/>
                  </a:lnTo>
                  <a:lnTo>
                    <a:pt x="78143" y="235788"/>
                  </a:lnTo>
                  <a:lnTo>
                    <a:pt x="53797" y="235788"/>
                  </a:lnTo>
                  <a:lnTo>
                    <a:pt x="53797" y="97726"/>
                  </a:lnTo>
                  <a:lnTo>
                    <a:pt x="10172" y="79882"/>
                  </a:lnTo>
                  <a:close/>
                </a:path>
                <a:path w="198755" h="296545">
                  <a:moveTo>
                    <a:pt x="169138" y="251637"/>
                  </a:moveTo>
                  <a:lnTo>
                    <a:pt x="69088" y="251637"/>
                  </a:lnTo>
                  <a:lnTo>
                    <a:pt x="72351" y="253098"/>
                  </a:lnTo>
                  <a:lnTo>
                    <a:pt x="77101" y="257835"/>
                  </a:lnTo>
                  <a:lnTo>
                    <a:pt x="78562" y="261124"/>
                  </a:lnTo>
                  <a:lnTo>
                    <a:pt x="78562" y="268350"/>
                  </a:lnTo>
                  <a:lnTo>
                    <a:pt x="77101" y="271627"/>
                  </a:lnTo>
                  <a:lnTo>
                    <a:pt x="72351" y="276377"/>
                  </a:lnTo>
                  <a:lnTo>
                    <a:pt x="69088" y="277837"/>
                  </a:lnTo>
                  <a:lnTo>
                    <a:pt x="94600" y="277837"/>
                  </a:lnTo>
                  <a:lnTo>
                    <a:pt x="96418" y="273900"/>
                  </a:lnTo>
                  <a:lnTo>
                    <a:pt x="96481" y="271627"/>
                  </a:lnTo>
                  <a:lnTo>
                    <a:pt x="96572" y="268350"/>
                  </a:lnTo>
                  <a:lnTo>
                    <a:pt x="96647" y="265645"/>
                  </a:lnTo>
                  <a:lnTo>
                    <a:pt x="169138" y="265645"/>
                  </a:lnTo>
                  <a:lnTo>
                    <a:pt x="169138" y="251637"/>
                  </a:lnTo>
                  <a:close/>
                </a:path>
                <a:path w="198755" h="296545">
                  <a:moveTo>
                    <a:pt x="71678" y="233527"/>
                  </a:moveTo>
                  <a:lnTo>
                    <a:pt x="61328" y="233527"/>
                  </a:lnTo>
                  <a:lnTo>
                    <a:pt x="57404" y="234327"/>
                  </a:lnTo>
                  <a:lnTo>
                    <a:pt x="53797" y="235788"/>
                  </a:lnTo>
                  <a:lnTo>
                    <a:pt x="78143" y="235788"/>
                  </a:lnTo>
                  <a:lnTo>
                    <a:pt x="77470" y="235356"/>
                  </a:lnTo>
                  <a:lnTo>
                    <a:pt x="71678" y="233527"/>
                  </a:lnTo>
                  <a:close/>
                </a:path>
                <a:path w="198755" h="296545">
                  <a:moveTo>
                    <a:pt x="198145" y="143814"/>
                  </a:moveTo>
                  <a:lnTo>
                    <a:pt x="68084" y="143814"/>
                  </a:lnTo>
                  <a:lnTo>
                    <a:pt x="68084" y="226961"/>
                  </a:lnTo>
                  <a:lnTo>
                    <a:pt x="198145" y="226961"/>
                  </a:lnTo>
                  <a:lnTo>
                    <a:pt x="198145" y="212953"/>
                  </a:lnTo>
                  <a:lnTo>
                    <a:pt x="82080" y="212953"/>
                  </a:lnTo>
                  <a:lnTo>
                    <a:pt x="82080" y="157822"/>
                  </a:lnTo>
                  <a:lnTo>
                    <a:pt x="198145" y="157822"/>
                  </a:lnTo>
                  <a:lnTo>
                    <a:pt x="198145" y="143814"/>
                  </a:lnTo>
                  <a:close/>
                </a:path>
                <a:path w="198755" h="296545">
                  <a:moveTo>
                    <a:pt x="198145" y="157822"/>
                  </a:moveTo>
                  <a:lnTo>
                    <a:pt x="184137" y="157822"/>
                  </a:lnTo>
                  <a:lnTo>
                    <a:pt x="184137" y="212953"/>
                  </a:lnTo>
                  <a:lnTo>
                    <a:pt x="198145" y="212953"/>
                  </a:lnTo>
                  <a:lnTo>
                    <a:pt x="198145" y="157822"/>
                  </a:lnTo>
                  <a:close/>
                </a:path>
                <a:path w="198755" h="296545">
                  <a:moveTo>
                    <a:pt x="139674" y="157822"/>
                  </a:moveTo>
                  <a:lnTo>
                    <a:pt x="126085" y="157822"/>
                  </a:lnTo>
                  <a:lnTo>
                    <a:pt x="126085" y="175475"/>
                  </a:lnTo>
                  <a:lnTo>
                    <a:pt x="139674" y="175475"/>
                  </a:lnTo>
                  <a:lnTo>
                    <a:pt x="139674" y="157822"/>
                  </a:lnTo>
                  <a:close/>
                </a:path>
                <a:path w="198755" h="296545">
                  <a:moveTo>
                    <a:pt x="177863" y="0"/>
                  </a:moveTo>
                  <a:lnTo>
                    <a:pt x="92252" y="0"/>
                  </a:lnTo>
                  <a:lnTo>
                    <a:pt x="92252" y="54101"/>
                  </a:lnTo>
                  <a:lnTo>
                    <a:pt x="70548" y="54101"/>
                  </a:lnTo>
                  <a:lnTo>
                    <a:pt x="70548" y="143814"/>
                  </a:lnTo>
                  <a:lnTo>
                    <a:pt x="164388" y="143814"/>
                  </a:lnTo>
                  <a:lnTo>
                    <a:pt x="164388" y="134759"/>
                  </a:lnTo>
                  <a:lnTo>
                    <a:pt x="84543" y="134759"/>
                  </a:lnTo>
                  <a:lnTo>
                    <a:pt x="84543" y="68110"/>
                  </a:lnTo>
                  <a:lnTo>
                    <a:pt x="164388" y="68110"/>
                  </a:lnTo>
                  <a:lnTo>
                    <a:pt x="164388" y="58026"/>
                  </a:lnTo>
                  <a:lnTo>
                    <a:pt x="177863" y="58026"/>
                  </a:lnTo>
                  <a:lnTo>
                    <a:pt x="177863" y="44030"/>
                  </a:lnTo>
                  <a:lnTo>
                    <a:pt x="106260" y="44030"/>
                  </a:lnTo>
                  <a:lnTo>
                    <a:pt x="106260" y="13995"/>
                  </a:lnTo>
                  <a:lnTo>
                    <a:pt x="177863" y="13995"/>
                  </a:lnTo>
                  <a:lnTo>
                    <a:pt x="177863" y="0"/>
                  </a:lnTo>
                  <a:close/>
                </a:path>
                <a:path w="198755" h="296545">
                  <a:moveTo>
                    <a:pt x="164388" y="68110"/>
                  </a:moveTo>
                  <a:lnTo>
                    <a:pt x="150393" y="68110"/>
                  </a:lnTo>
                  <a:lnTo>
                    <a:pt x="150393" y="134759"/>
                  </a:lnTo>
                  <a:lnTo>
                    <a:pt x="164388" y="134759"/>
                  </a:lnTo>
                  <a:lnTo>
                    <a:pt x="164388" y="68110"/>
                  </a:lnTo>
                  <a:close/>
                </a:path>
                <a:path w="198755" h="296545">
                  <a:moveTo>
                    <a:pt x="123926" y="68110"/>
                  </a:moveTo>
                  <a:lnTo>
                    <a:pt x="110337" y="68110"/>
                  </a:lnTo>
                  <a:lnTo>
                    <a:pt x="110337" y="86982"/>
                  </a:lnTo>
                  <a:lnTo>
                    <a:pt x="123926" y="86982"/>
                  </a:lnTo>
                  <a:lnTo>
                    <a:pt x="123926" y="68110"/>
                  </a:lnTo>
                  <a:close/>
                </a:path>
                <a:path w="198755" h="296545">
                  <a:moveTo>
                    <a:pt x="177863" y="13995"/>
                  </a:moveTo>
                  <a:lnTo>
                    <a:pt x="163868" y="13995"/>
                  </a:lnTo>
                  <a:lnTo>
                    <a:pt x="163868" y="44030"/>
                  </a:lnTo>
                  <a:lnTo>
                    <a:pt x="177863" y="44030"/>
                  </a:lnTo>
                  <a:lnTo>
                    <a:pt x="177863" y="13995"/>
                  </a:lnTo>
                  <a:close/>
                </a:path>
                <a:path w="198755" h="296545">
                  <a:moveTo>
                    <a:pt x="141617" y="13995"/>
                  </a:moveTo>
                  <a:lnTo>
                    <a:pt x="128041" y="13995"/>
                  </a:lnTo>
                  <a:lnTo>
                    <a:pt x="128041" y="30403"/>
                  </a:lnTo>
                  <a:lnTo>
                    <a:pt x="141617" y="30403"/>
                  </a:lnTo>
                  <a:lnTo>
                    <a:pt x="141617" y="13995"/>
                  </a:lnTo>
                  <a:close/>
                </a:path>
              </a:pathLst>
            </a:custGeom>
            <a:solidFill>
              <a:srgbClr val="FFFFFF"/>
            </a:solidFill>
          </p:spPr>
          <p:txBody>
            <a:bodyPr wrap="square" lIns="0" tIns="0" rIns="0" bIns="0" rtlCol="0"/>
            <a:lstStyle/>
            <a:p/>
          </p:txBody>
        </p:sp>
        <p:sp>
          <p:nvSpPr>
            <p:cNvPr id="6039" name="object 6039" descr=""/>
            <p:cNvSpPr/>
            <p:nvPr/>
          </p:nvSpPr>
          <p:spPr>
            <a:xfrm>
              <a:off x="2792089" y="5706478"/>
              <a:ext cx="508000" cy="508000"/>
            </a:xfrm>
            <a:custGeom>
              <a:avLst/>
              <a:gdLst/>
              <a:ahLst/>
              <a:cxnLst/>
              <a:rect l="l" t="t" r="r" b="b"/>
              <a:pathLst>
                <a:path w="508000" h="508000">
                  <a:moveTo>
                    <a:pt x="253961" y="0"/>
                  </a:moveTo>
                  <a:lnTo>
                    <a:pt x="208312" y="4092"/>
                  </a:lnTo>
                  <a:lnTo>
                    <a:pt x="165346" y="15890"/>
                  </a:lnTo>
                  <a:lnTo>
                    <a:pt x="125782" y="34676"/>
                  </a:lnTo>
                  <a:lnTo>
                    <a:pt x="90337" y="59734"/>
                  </a:lnTo>
                  <a:lnTo>
                    <a:pt x="59728" y="90345"/>
                  </a:lnTo>
                  <a:lnTo>
                    <a:pt x="34673" y="125792"/>
                  </a:lnTo>
                  <a:lnTo>
                    <a:pt x="15888" y="165357"/>
                  </a:lnTo>
                  <a:lnTo>
                    <a:pt x="4091" y="208324"/>
                  </a:lnTo>
                  <a:lnTo>
                    <a:pt x="0" y="253974"/>
                  </a:lnTo>
                  <a:lnTo>
                    <a:pt x="4091" y="299624"/>
                  </a:lnTo>
                  <a:lnTo>
                    <a:pt x="15888" y="342591"/>
                  </a:lnTo>
                  <a:lnTo>
                    <a:pt x="34673" y="382157"/>
                  </a:lnTo>
                  <a:lnTo>
                    <a:pt x="59728" y="417604"/>
                  </a:lnTo>
                  <a:lnTo>
                    <a:pt x="90337" y="448215"/>
                  </a:lnTo>
                  <a:lnTo>
                    <a:pt x="125782" y="473272"/>
                  </a:lnTo>
                  <a:lnTo>
                    <a:pt x="165346" y="492059"/>
                  </a:lnTo>
                  <a:lnTo>
                    <a:pt x="208312" y="503857"/>
                  </a:lnTo>
                  <a:lnTo>
                    <a:pt x="253961" y="507949"/>
                  </a:lnTo>
                  <a:lnTo>
                    <a:pt x="299615" y="503857"/>
                  </a:lnTo>
                  <a:lnTo>
                    <a:pt x="342583" y="492059"/>
                  </a:lnTo>
                  <a:lnTo>
                    <a:pt x="382150" y="473272"/>
                  </a:lnTo>
                  <a:lnTo>
                    <a:pt x="417596" y="448215"/>
                  </a:lnTo>
                  <a:lnTo>
                    <a:pt x="448206" y="417604"/>
                  </a:lnTo>
                  <a:lnTo>
                    <a:pt x="473262" y="382157"/>
                  </a:lnTo>
                  <a:lnTo>
                    <a:pt x="492047" y="342591"/>
                  </a:lnTo>
                  <a:lnTo>
                    <a:pt x="503844" y="299624"/>
                  </a:lnTo>
                  <a:lnTo>
                    <a:pt x="507936" y="253974"/>
                  </a:lnTo>
                  <a:lnTo>
                    <a:pt x="503844" y="208324"/>
                  </a:lnTo>
                  <a:lnTo>
                    <a:pt x="492047" y="165357"/>
                  </a:lnTo>
                  <a:lnTo>
                    <a:pt x="473262" y="125792"/>
                  </a:lnTo>
                  <a:lnTo>
                    <a:pt x="448206" y="90345"/>
                  </a:lnTo>
                  <a:lnTo>
                    <a:pt x="417596" y="59734"/>
                  </a:lnTo>
                  <a:lnTo>
                    <a:pt x="382150" y="34676"/>
                  </a:lnTo>
                  <a:lnTo>
                    <a:pt x="342583" y="15890"/>
                  </a:lnTo>
                  <a:lnTo>
                    <a:pt x="299615" y="4092"/>
                  </a:lnTo>
                  <a:lnTo>
                    <a:pt x="253961" y="0"/>
                  </a:lnTo>
                  <a:close/>
                </a:path>
              </a:pathLst>
            </a:custGeom>
            <a:solidFill>
              <a:srgbClr val="BCBEC0"/>
            </a:solidFill>
          </p:spPr>
          <p:txBody>
            <a:bodyPr wrap="square" lIns="0" tIns="0" rIns="0" bIns="0" rtlCol="0"/>
            <a:lstStyle/>
            <a:p/>
          </p:txBody>
        </p:sp>
        <p:sp>
          <p:nvSpPr>
            <p:cNvPr id="6040" name="object 6040" descr=""/>
            <p:cNvSpPr/>
            <p:nvPr/>
          </p:nvSpPr>
          <p:spPr>
            <a:xfrm>
              <a:off x="2878792" y="5795930"/>
              <a:ext cx="274955" cy="332105"/>
            </a:xfrm>
            <a:custGeom>
              <a:avLst/>
              <a:gdLst/>
              <a:ahLst/>
              <a:cxnLst/>
              <a:rect l="l" t="t" r="r" b="b"/>
              <a:pathLst>
                <a:path w="274955" h="332104">
                  <a:moveTo>
                    <a:pt x="169385" y="0"/>
                  </a:moveTo>
                  <a:lnTo>
                    <a:pt x="114148" y="8218"/>
                  </a:lnTo>
                  <a:lnTo>
                    <a:pt x="64902" y="34201"/>
                  </a:lnTo>
                  <a:lnTo>
                    <a:pt x="33828" y="65335"/>
                  </a:lnTo>
                  <a:lnTo>
                    <a:pt x="11994" y="103632"/>
                  </a:lnTo>
                  <a:lnTo>
                    <a:pt x="685" y="149271"/>
                  </a:lnTo>
                  <a:lnTo>
                    <a:pt x="0" y="172742"/>
                  </a:lnTo>
                  <a:lnTo>
                    <a:pt x="2672" y="196215"/>
                  </a:lnTo>
                  <a:lnTo>
                    <a:pt x="22098" y="248845"/>
                  </a:lnTo>
                  <a:lnTo>
                    <a:pt x="57803" y="291960"/>
                  </a:lnTo>
                  <a:lnTo>
                    <a:pt x="91255" y="314247"/>
                  </a:lnTo>
                  <a:lnTo>
                    <a:pt x="127977" y="327585"/>
                  </a:lnTo>
                  <a:lnTo>
                    <a:pt x="153541" y="331520"/>
                  </a:lnTo>
                  <a:lnTo>
                    <a:pt x="156367" y="331520"/>
                  </a:lnTo>
                  <a:lnTo>
                    <a:pt x="158609" y="330030"/>
                  </a:lnTo>
                  <a:lnTo>
                    <a:pt x="159679" y="327585"/>
                  </a:lnTo>
                  <a:lnTo>
                    <a:pt x="163389" y="318427"/>
                  </a:lnTo>
                  <a:lnTo>
                    <a:pt x="149687" y="318427"/>
                  </a:lnTo>
                  <a:lnTo>
                    <a:pt x="139098" y="316923"/>
                  </a:lnTo>
                  <a:lnTo>
                    <a:pt x="96965" y="302905"/>
                  </a:lnTo>
                  <a:lnTo>
                    <a:pt x="47865" y="263785"/>
                  </a:lnTo>
                  <a:lnTo>
                    <a:pt x="22090" y="219022"/>
                  </a:lnTo>
                  <a:lnTo>
                    <a:pt x="12744" y="172742"/>
                  </a:lnTo>
                  <a:lnTo>
                    <a:pt x="12683" y="172211"/>
                  </a:lnTo>
                  <a:lnTo>
                    <a:pt x="17026" y="129168"/>
                  </a:lnTo>
                  <a:lnTo>
                    <a:pt x="32692" y="90001"/>
                  </a:lnTo>
                  <a:lnTo>
                    <a:pt x="57285" y="57720"/>
                  </a:lnTo>
                  <a:lnTo>
                    <a:pt x="93770" y="30712"/>
                  </a:lnTo>
                  <a:lnTo>
                    <a:pt x="140964" y="14725"/>
                  </a:lnTo>
                  <a:lnTo>
                    <a:pt x="165470" y="12700"/>
                  </a:lnTo>
                  <a:lnTo>
                    <a:pt x="229443" y="12700"/>
                  </a:lnTo>
                  <a:lnTo>
                    <a:pt x="228173" y="12128"/>
                  </a:lnTo>
                  <a:lnTo>
                    <a:pt x="213907" y="7074"/>
                  </a:lnTo>
                  <a:lnTo>
                    <a:pt x="199317" y="3363"/>
                  </a:lnTo>
                  <a:lnTo>
                    <a:pt x="184459" y="1003"/>
                  </a:lnTo>
                  <a:lnTo>
                    <a:pt x="169385" y="0"/>
                  </a:lnTo>
                  <a:close/>
                </a:path>
                <a:path w="274955" h="332104">
                  <a:moveTo>
                    <a:pt x="229443" y="12700"/>
                  </a:moveTo>
                  <a:lnTo>
                    <a:pt x="169118" y="12700"/>
                  </a:lnTo>
                  <a:lnTo>
                    <a:pt x="183036" y="13624"/>
                  </a:lnTo>
                  <a:lnTo>
                    <a:pt x="196755" y="15803"/>
                  </a:lnTo>
                  <a:lnTo>
                    <a:pt x="233222" y="28267"/>
                  </a:lnTo>
                  <a:lnTo>
                    <a:pt x="260380" y="45250"/>
                  </a:lnTo>
                  <a:lnTo>
                    <a:pt x="149687" y="318427"/>
                  </a:lnTo>
                  <a:lnTo>
                    <a:pt x="163389" y="318427"/>
                  </a:lnTo>
                  <a:lnTo>
                    <a:pt x="274947" y="43103"/>
                  </a:lnTo>
                  <a:lnTo>
                    <a:pt x="274211" y="40170"/>
                  </a:lnTo>
                  <a:lnTo>
                    <a:pt x="272090" y="38392"/>
                  </a:lnTo>
                  <a:lnTo>
                    <a:pt x="261919" y="30573"/>
                  </a:lnTo>
                  <a:lnTo>
                    <a:pt x="251184" y="23574"/>
                  </a:lnTo>
                  <a:lnTo>
                    <a:pt x="239923" y="17418"/>
                  </a:lnTo>
                  <a:lnTo>
                    <a:pt x="229443" y="12700"/>
                  </a:lnTo>
                  <a:close/>
                </a:path>
              </a:pathLst>
            </a:custGeom>
            <a:solidFill>
              <a:srgbClr val="FFFFFF"/>
            </a:solidFill>
          </p:spPr>
          <p:txBody>
            <a:bodyPr wrap="square" lIns="0" tIns="0" rIns="0" bIns="0" rtlCol="0"/>
            <a:lstStyle/>
            <a:p/>
          </p:txBody>
        </p:sp>
        <p:pic>
          <p:nvPicPr>
            <p:cNvPr id="6041" name="object 6041" descr=""/>
            <p:cNvPicPr/>
            <p:nvPr/>
          </p:nvPicPr>
          <p:blipFill>
            <a:blip r:embed="rId4" cstate="print"/>
            <a:stretch>
              <a:fillRect/>
            </a:stretch>
          </p:blipFill>
          <p:spPr>
            <a:xfrm>
              <a:off x="2909133" y="5817127"/>
              <a:ext cx="322223" cy="273485"/>
            </a:xfrm>
            <a:prstGeom prst="rect">
              <a:avLst/>
            </a:prstGeom>
          </p:spPr>
        </p:pic>
        <p:sp>
          <p:nvSpPr>
            <p:cNvPr id="6042" name="object 6042" descr=""/>
            <p:cNvSpPr/>
            <p:nvPr/>
          </p:nvSpPr>
          <p:spPr>
            <a:xfrm>
              <a:off x="3538821" y="5706478"/>
              <a:ext cx="508000" cy="508000"/>
            </a:xfrm>
            <a:custGeom>
              <a:avLst/>
              <a:gdLst/>
              <a:ahLst/>
              <a:cxnLst/>
              <a:rect l="l" t="t" r="r" b="b"/>
              <a:pathLst>
                <a:path w="508000" h="508000">
                  <a:moveTo>
                    <a:pt x="253974" y="0"/>
                  </a:moveTo>
                  <a:lnTo>
                    <a:pt x="208320" y="4092"/>
                  </a:lnTo>
                  <a:lnTo>
                    <a:pt x="165352" y="15890"/>
                  </a:lnTo>
                  <a:lnTo>
                    <a:pt x="125786" y="34676"/>
                  </a:lnTo>
                  <a:lnTo>
                    <a:pt x="90339" y="59734"/>
                  </a:lnTo>
                  <a:lnTo>
                    <a:pt x="59729" y="90345"/>
                  </a:lnTo>
                  <a:lnTo>
                    <a:pt x="34673" y="125792"/>
                  </a:lnTo>
                  <a:lnTo>
                    <a:pt x="15888" y="165357"/>
                  </a:lnTo>
                  <a:lnTo>
                    <a:pt x="4091" y="208324"/>
                  </a:lnTo>
                  <a:lnTo>
                    <a:pt x="0" y="253974"/>
                  </a:lnTo>
                  <a:lnTo>
                    <a:pt x="4091" y="299624"/>
                  </a:lnTo>
                  <a:lnTo>
                    <a:pt x="15888" y="342591"/>
                  </a:lnTo>
                  <a:lnTo>
                    <a:pt x="34673" y="382157"/>
                  </a:lnTo>
                  <a:lnTo>
                    <a:pt x="59729" y="417604"/>
                  </a:lnTo>
                  <a:lnTo>
                    <a:pt x="90339" y="448215"/>
                  </a:lnTo>
                  <a:lnTo>
                    <a:pt x="125786" y="473272"/>
                  </a:lnTo>
                  <a:lnTo>
                    <a:pt x="165352" y="492059"/>
                  </a:lnTo>
                  <a:lnTo>
                    <a:pt x="208320" y="503857"/>
                  </a:lnTo>
                  <a:lnTo>
                    <a:pt x="253974" y="507949"/>
                  </a:lnTo>
                  <a:lnTo>
                    <a:pt x="299624" y="503857"/>
                  </a:lnTo>
                  <a:lnTo>
                    <a:pt x="342589" y="492059"/>
                  </a:lnTo>
                  <a:lnTo>
                    <a:pt x="382153" y="473272"/>
                  </a:lnTo>
                  <a:lnTo>
                    <a:pt x="417598" y="448215"/>
                  </a:lnTo>
                  <a:lnTo>
                    <a:pt x="448207" y="417604"/>
                  </a:lnTo>
                  <a:lnTo>
                    <a:pt x="473263" y="382157"/>
                  </a:lnTo>
                  <a:lnTo>
                    <a:pt x="492047" y="342591"/>
                  </a:lnTo>
                  <a:lnTo>
                    <a:pt x="503844" y="299624"/>
                  </a:lnTo>
                  <a:lnTo>
                    <a:pt x="507936" y="253974"/>
                  </a:lnTo>
                  <a:lnTo>
                    <a:pt x="503844" y="208324"/>
                  </a:lnTo>
                  <a:lnTo>
                    <a:pt x="492047" y="165357"/>
                  </a:lnTo>
                  <a:lnTo>
                    <a:pt x="473263" y="125792"/>
                  </a:lnTo>
                  <a:lnTo>
                    <a:pt x="448207" y="90345"/>
                  </a:lnTo>
                  <a:lnTo>
                    <a:pt x="417598" y="59734"/>
                  </a:lnTo>
                  <a:lnTo>
                    <a:pt x="382153" y="34676"/>
                  </a:lnTo>
                  <a:lnTo>
                    <a:pt x="342589" y="15890"/>
                  </a:lnTo>
                  <a:lnTo>
                    <a:pt x="299624" y="4092"/>
                  </a:lnTo>
                  <a:lnTo>
                    <a:pt x="253974" y="0"/>
                  </a:lnTo>
                  <a:close/>
                </a:path>
              </a:pathLst>
            </a:custGeom>
            <a:solidFill>
              <a:srgbClr val="BCBEC0"/>
            </a:solidFill>
          </p:spPr>
          <p:txBody>
            <a:bodyPr wrap="square" lIns="0" tIns="0" rIns="0" bIns="0" rtlCol="0"/>
            <a:lstStyle/>
            <a:p/>
          </p:txBody>
        </p:sp>
        <p:pic>
          <p:nvPicPr>
            <p:cNvPr id="6043" name="object 6043" descr=""/>
            <p:cNvPicPr/>
            <p:nvPr/>
          </p:nvPicPr>
          <p:blipFill>
            <a:blip r:embed="rId5" cstate="print"/>
            <a:stretch>
              <a:fillRect/>
            </a:stretch>
          </p:blipFill>
          <p:spPr>
            <a:xfrm>
              <a:off x="3657814" y="5809825"/>
              <a:ext cx="274186" cy="289575"/>
            </a:xfrm>
            <a:prstGeom prst="rect">
              <a:avLst/>
            </a:prstGeom>
          </p:spPr>
        </p:pic>
        <p:sp>
          <p:nvSpPr>
            <p:cNvPr id="6044" name="object 6044" descr=""/>
            <p:cNvSpPr/>
            <p:nvPr/>
          </p:nvSpPr>
          <p:spPr>
            <a:xfrm>
              <a:off x="3650107" y="5817539"/>
              <a:ext cx="290195" cy="274320"/>
            </a:xfrm>
            <a:custGeom>
              <a:avLst/>
              <a:gdLst/>
              <a:ahLst/>
              <a:cxnLst/>
              <a:rect l="l" t="t" r="r" b="b"/>
              <a:pathLst>
                <a:path w="290195" h="274320">
                  <a:moveTo>
                    <a:pt x="202463" y="174586"/>
                  </a:moveTo>
                  <a:lnTo>
                    <a:pt x="111036" y="83146"/>
                  </a:lnTo>
                  <a:lnTo>
                    <a:pt x="102057" y="92125"/>
                  </a:lnTo>
                  <a:lnTo>
                    <a:pt x="193484" y="183565"/>
                  </a:lnTo>
                  <a:lnTo>
                    <a:pt x="202463" y="174586"/>
                  </a:lnTo>
                  <a:close/>
                </a:path>
                <a:path w="290195" h="274320">
                  <a:moveTo>
                    <a:pt x="289585" y="225882"/>
                  </a:moveTo>
                  <a:lnTo>
                    <a:pt x="284568" y="201117"/>
                  </a:lnTo>
                  <a:lnTo>
                    <a:pt x="276885" y="189738"/>
                  </a:lnTo>
                  <a:lnTo>
                    <a:pt x="276885" y="225882"/>
                  </a:lnTo>
                  <a:lnTo>
                    <a:pt x="275945" y="235686"/>
                  </a:lnTo>
                  <a:lnTo>
                    <a:pt x="273215" y="244970"/>
                  </a:lnTo>
                  <a:lnTo>
                    <a:pt x="268744" y="253530"/>
                  </a:lnTo>
                  <a:lnTo>
                    <a:pt x="262648" y="261200"/>
                  </a:lnTo>
                  <a:lnTo>
                    <a:pt x="262648" y="223723"/>
                  </a:lnTo>
                  <a:lnTo>
                    <a:pt x="253326" y="218859"/>
                  </a:lnTo>
                  <a:lnTo>
                    <a:pt x="225882" y="204533"/>
                  </a:lnTo>
                  <a:lnTo>
                    <a:pt x="189115" y="223723"/>
                  </a:lnTo>
                  <a:lnTo>
                    <a:pt x="189115" y="261200"/>
                  </a:lnTo>
                  <a:lnTo>
                    <a:pt x="183007" y="253530"/>
                  </a:lnTo>
                  <a:lnTo>
                    <a:pt x="178549" y="244970"/>
                  </a:lnTo>
                  <a:lnTo>
                    <a:pt x="175806" y="235686"/>
                  </a:lnTo>
                  <a:lnTo>
                    <a:pt x="174891" y="225882"/>
                  </a:lnTo>
                  <a:lnTo>
                    <a:pt x="174955" y="217881"/>
                  </a:lnTo>
                  <a:lnTo>
                    <a:pt x="176530" y="210896"/>
                  </a:lnTo>
                  <a:lnTo>
                    <a:pt x="181737" y="199974"/>
                  </a:lnTo>
                  <a:lnTo>
                    <a:pt x="92710" y="110959"/>
                  </a:lnTo>
                  <a:lnTo>
                    <a:pt x="80975" y="99225"/>
                  </a:lnTo>
                  <a:lnTo>
                    <a:pt x="78816" y="97066"/>
                  </a:lnTo>
                  <a:lnTo>
                    <a:pt x="71539" y="98767"/>
                  </a:lnTo>
                  <a:lnTo>
                    <a:pt x="67602" y="99225"/>
                  </a:lnTo>
                  <a:lnTo>
                    <a:pt x="63677" y="99225"/>
                  </a:lnTo>
                  <a:lnTo>
                    <a:pt x="27635" y="84315"/>
                  </a:lnTo>
                  <a:lnTo>
                    <a:pt x="12700" y="48272"/>
                  </a:lnTo>
                  <a:lnTo>
                    <a:pt x="13627" y="38455"/>
                  </a:lnTo>
                  <a:lnTo>
                    <a:pt x="16357" y="29184"/>
                  </a:lnTo>
                  <a:lnTo>
                    <a:pt x="20828" y="20624"/>
                  </a:lnTo>
                  <a:lnTo>
                    <a:pt x="26936" y="12966"/>
                  </a:lnTo>
                  <a:lnTo>
                    <a:pt x="26936" y="50431"/>
                  </a:lnTo>
                  <a:lnTo>
                    <a:pt x="63690" y="69596"/>
                  </a:lnTo>
                  <a:lnTo>
                    <a:pt x="91135" y="55270"/>
                  </a:lnTo>
                  <a:lnTo>
                    <a:pt x="100406" y="50431"/>
                  </a:lnTo>
                  <a:lnTo>
                    <a:pt x="100457" y="12966"/>
                  </a:lnTo>
                  <a:lnTo>
                    <a:pt x="106578" y="20624"/>
                  </a:lnTo>
                  <a:lnTo>
                    <a:pt x="111036" y="29184"/>
                  </a:lnTo>
                  <a:lnTo>
                    <a:pt x="113766" y="38455"/>
                  </a:lnTo>
                  <a:lnTo>
                    <a:pt x="114693" y="48272"/>
                  </a:lnTo>
                  <a:lnTo>
                    <a:pt x="114604" y="56261"/>
                  </a:lnTo>
                  <a:lnTo>
                    <a:pt x="113030" y="63246"/>
                  </a:lnTo>
                  <a:lnTo>
                    <a:pt x="107835" y="74168"/>
                  </a:lnTo>
                  <a:lnTo>
                    <a:pt x="210731" y="177063"/>
                  </a:lnTo>
                  <a:lnTo>
                    <a:pt x="218046" y="175348"/>
                  </a:lnTo>
                  <a:lnTo>
                    <a:pt x="221983" y="174891"/>
                  </a:lnTo>
                  <a:lnTo>
                    <a:pt x="225882" y="174891"/>
                  </a:lnTo>
                  <a:lnTo>
                    <a:pt x="245706" y="178904"/>
                  </a:lnTo>
                  <a:lnTo>
                    <a:pt x="261924" y="189839"/>
                  </a:lnTo>
                  <a:lnTo>
                    <a:pt x="272859" y="206044"/>
                  </a:lnTo>
                  <a:lnTo>
                    <a:pt x="276885" y="225882"/>
                  </a:lnTo>
                  <a:lnTo>
                    <a:pt x="276885" y="189738"/>
                  </a:lnTo>
                  <a:lnTo>
                    <a:pt x="270903" y="180860"/>
                  </a:lnTo>
                  <a:lnTo>
                    <a:pt x="262039" y="174891"/>
                  </a:lnTo>
                  <a:lnTo>
                    <a:pt x="250647" y="167195"/>
                  </a:lnTo>
                  <a:lnTo>
                    <a:pt x="230708" y="163169"/>
                  </a:lnTo>
                  <a:lnTo>
                    <a:pt x="225882" y="162191"/>
                  </a:lnTo>
                  <a:lnTo>
                    <a:pt x="222199" y="162191"/>
                  </a:lnTo>
                  <a:lnTo>
                    <a:pt x="218478" y="162509"/>
                  </a:lnTo>
                  <a:lnTo>
                    <a:pt x="214795" y="163169"/>
                  </a:lnTo>
                  <a:lnTo>
                    <a:pt x="123037" y="71412"/>
                  </a:lnTo>
                  <a:lnTo>
                    <a:pt x="125933" y="64033"/>
                  </a:lnTo>
                  <a:lnTo>
                    <a:pt x="127393" y="56261"/>
                  </a:lnTo>
                  <a:lnTo>
                    <a:pt x="127393" y="48272"/>
                  </a:lnTo>
                  <a:lnTo>
                    <a:pt x="126034" y="35267"/>
                  </a:lnTo>
                  <a:lnTo>
                    <a:pt x="122097" y="22898"/>
                  </a:lnTo>
                  <a:lnTo>
                    <a:pt x="116509" y="12966"/>
                  </a:lnTo>
                  <a:lnTo>
                    <a:pt x="115735" y="11569"/>
                  </a:lnTo>
                  <a:lnTo>
                    <a:pt x="107124" y="1701"/>
                  </a:lnTo>
                  <a:lnTo>
                    <a:pt x="105321" y="0"/>
                  </a:lnTo>
                  <a:lnTo>
                    <a:pt x="87757" y="0"/>
                  </a:lnTo>
                  <a:lnTo>
                    <a:pt x="87731" y="42722"/>
                  </a:lnTo>
                  <a:lnTo>
                    <a:pt x="63690" y="55270"/>
                  </a:lnTo>
                  <a:lnTo>
                    <a:pt x="39636" y="42722"/>
                  </a:lnTo>
                  <a:lnTo>
                    <a:pt x="39636" y="12966"/>
                  </a:lnTo>
                  <a:lnTo>
                    <a:pt x="39636" y="0"/>
                  </a:lnTo>
                  <a:lnTo>
                    <a:pt x="22098" y="0"/>
                  </a:lnTo>
                  <a:lnTo>
                    <a:pt x="20281" y="1701"/>
                  </a:lnTo>
                  <a:lnTo>
                    <a:pt x="11671" y="11569"/>
                  </a:lnTo>
                  <a:lnTo>
                    <a:pt x="5295" y="22898"/>
                  </a:lnTo>
                  <a:lnTo>
                    <a:pt x="1346" y="35267"/>
                  </a:lnTo>
                  <a:lnTo>
                    <a:pt x="0" y="48272"/>
                  </a:lnTo>
                  <a:lnTo>
                    <a:pt x="1219" y="60782"/>
                  </a:lnTo>
                  <a:lnTo>
                    <a:pt x="28371" y="101269"/>
                  </a:lnTo>
                  <a:lnTo>
                    <a:pt x="63677" y="111925"/>
                  </a:lnTo>
                  <a:lnTo>
                    <a:pt x="67170" y="111607"/>
                  </a:lnTo>
                  <a:lnTo>
                    <a:pt x="71094" y="111607"/>
                  </a:lnTo>
                  <a:lnTo>
                    <a:pt x="74764" y="110959"/>
                  </a:lnTo>
                  <a:lnTo>
                    <a:pt x="166535" y="202730"/>
                  </a:lnTo>
                  <a:lnTo>
                    <a:pt x="163652" y="210108"/>
                  </a:lnTo>
                  <a:lnTo>
                    <a:pt x="162179" y="217881"/>
                  </a:lnTo>
                  <a:lnTo>
                    <a:pt x="173837" y="262585"/>
                  </a:lnTo>
                  <a:lnTo>
                    <a:pt x="184289" y="274167"/>
                  </a:lnTo>
                  <a:lnTo>
                    <a:pt x="201815" y="274167"/>
                  </a:lnTo>
                  <a:lnTo>
                    <a:pt x="201815" y="261200"/>
                  </a:lnTo>
                  <a:lnTo>
                    <a:pt x="201815" y="231419"/>
                  </a:lnTo>
                  <a:lnTo>
                    <a:pt x="225882" y="218859"/>
                  </a:lnTo>
                  <a:lnTo>
                    <a:pt x="249948" y="231419"/>
                  </a:lnTo>
                  <a:lnTo>
                    <a:pt x="249948" y="274167"/>
                  </a:lnTo>
                  <a:lnTo>
                    <a:pt x="267474" y="274167"/>
                  </a:lnTo>
                  <a:lnTo>
                    <a:pt x="288226" y="238874"/>
                  </a:lnTo>
                  <a:lnTo>
                    <a:pt x="289585" y="225882"/>
                  </a:lnTo>
                  <a:close/>
                </a:path>
              </a:pathLst>
            </a:custGeom>
            <a:solidFill>
              <a:srgbClr val="FFFFFF"/>
            </a:solidFill>
          </p:spPr>
          <p:txBody>
            <a:bodyPr wrap="square" lIns="0" tIns="0" rIns="0" bIns="0" rtlCol="0"/>
            <a:lstStyle/>
            <a:p/>
          </p:txBody>
        </p:sp>
        <p:sp>
          <p:nvSpPr>
            <p:cNvPr id="6045" name="object 6045" descr=""/>
            <p:cNvSpPr/>
            <p:nvPr/>
          </p:nvSpPr>
          <p:spPr>
            <a:xfrm>
              <a:off x="5779033" y="5706478"/>
              <a:ext cx="508000" cy="508000"/>
            </a:xfrm>
            <a:custGeom>
              <a:avLst/>
              <a:gdLst/>
              <a:ahLst/>
              <a:cxnLst/>
              <a:rect l="l" t="t" r="r" b="b"/>
              <a:pathLst>
                <a:path w="508000" h="508000">
                  <a:moveTo>
                    <a:pt x="253974" y="0"/>
                  </a:moveTo>
                  <a:lnTo>
                    <a:pt x="208320" y="4092"/>
                  </a:lnTo>
                  <a:lnTo>
                    <a:pt x="165352" y="15890"/>
                  </a:lnTo>
                  <a:lnTo>
                    <a:pt x="125786" y="34676"/>
                  </a:lnTo>
                  <a:lnTo>
                    <a:pt x="90339" y="59734"/>
                  </a:lnTo>
                  <a:lnTo>
                    <a:pt x="59729" y="90345"/>
                  </a:lnTo>
                  <a:lnTo>
                    <a:pt x="34673" y="125792"/>
                  </a:lnTo>
                  <a:lnTo>
                    <a:pt x="15888" y="165357"/>
                  </a:lnTo>
                  <a:lnTo>
                    <a:pt x="4091" y="208324"/>
                  </a:lnTo>
                  <a:lnTo>
                    <a:pt x="0" y="253974"/>
                  </a:lnTo>
                  <a:lnTo>
                    <a:pt x="4091" y="299624"/>
                  </a:lnTo>
                  <a:lnTo>
                    <a:pt x="15888" y="342591"/>
                  </a:lnTo>
                  <a:lnTo>
                    <a:pt x="34673" y="382157"/>
                  </a:lnTo>
                  <a:lnTo>
                    <a:pt x="59729" y="417604"/>
                  </a:lnTo>
                  <a:lnTo>
                    <a:pt x="90339" y="448215"/>
                  </a:lnTo>
                  <a:lnTo>
                    <a:pt x="125786" y="473272"/>
                  </a:lnTo>
                  <a:lnTo>
                    <a:pt x="165352" y="492059"/>
                  </a:lnTo>
                  <a:lnTo>
                    <a:pt x="208320" y="503857"/>
                  </a:lnTo>
                  <a:lnTo>
                    <a:pt x="253974" y="507949"/>
                  </a:lnTo>
                  <a:lnTo>
                    <a:pt x="299624" y="503857"/>
                  </a:lnTo>
                  <a:lnTo>
                    <a:pt x="342589" y="492059"/>
                  </a:lnTo>
                  <a:lnTo>
                    <a:pt x="382153" y="473272"/>
                  </a:lnTo>
                  <a:lnTo>
                    <a:pt x="417598" y="448215"/>
                  </a:lnTo>
                  <a:lnTo>
                    <a:pt x="448207" y="417604"/>
                  </a:lnTo>
                  <a:lnTo>
                    <a:pt x="473263" y="382157"/>
                  </a:lnTo>
                  <a:lnTo>
                    <a:pt x="492047" y="342591"/>
                  </a:lnTo>
                  <a:lnTo>
                    <a:pt x="503844" y="299624"/>
                  </a:lnTo>
                  <a:lnTo>
                    <a:pt x="507936" y="253974"/>
                  </a:lnTo>
                  <a:lnTo>
                    <a:pt x="503844" y="208324"/>
                  </a:lnTo>
                  <a:lnTo>
                    <a:pt x="492047" y="165357"/>
                  </a:lnTo>
                  <a:lnTo>
                    <a:pt x="473263" y="125792"/>
                  </a:lnTo>
                  <a:lnTo>
                    <a:pt x="448207" y="90345"/>
                  </a:lnTo>
                  <a:lnTo>
                    <a:pt x="417598" y="59734"/>
                  </a:lnTo>
                  <a:lnTo>
                    <a:pt x="382153" y="34676"/>
                  </a:lnTo>
                  <a:lnTo>
                    <a:pt x="342589" y="15890"/>
                  </a:lnTo>
                  <a:lnTo>
                    <a:pt x="299624" y="4092"/>
                  </a:lnTo>
                  <a:lnTo>
                    <a:pt x="253974" y="0"/>
                  </a:lnTo>
                  <a:close/>
                </a:path>
              </a:pathLst>
            </a:custGeom>
            <a:solidFill>
              <a:srgbClr val="BCBEC0"/>
            </a:solidFill>
          </p:spPr>
          <p:txBody>
            <a:bodyPr wrap="square" lIns="0" tIns="0" rIns="0" bIns="0" rtlCol="0"/>
            <a:lstStyle/>
            <a:p/>
          </p:txBody>
        </p:sp>
      </p:grpSp>
      <p:sp>
        <p:nvSpPr>
          <p:cNvPr id="6046" name="object 6046" descr=""/>
          <p:cNvSpPr txBox="1"/>
          <p:nvPr/>
        </p:nvSpPr>
        <p:spPr>
          <a:xfrm>
            <a:off x="5900477" y="6230273"/>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分拣</a:t>
            </a:r>
            <a:endParaRPr sz="1000">
              <a:latin typeface="SimSun"/>
              <a:cs typeface="SimSun"/>
            </a:endParaRPr>
          </a:p>
        </p:txBody>
      </p:sp>
      <p:grpSp>
        <p:nvGrpSpPr>
          <p:cNvPr id="6047" name="object 6047" descr=""/>
          <p:cNvGrpSpPr/>
          <p:nvPr/>
        </p:nvGrpSpPr>
        <p:grpSpPr>
          <a:xfrm>
            <a:off x="5887529" y="5777614"/>
            <a:ext cx="310515" cy="311150"/>
            <a:chOff x="5887529" y="5777614"/>
            <a:chExt cx="310515" cy="311150"/>
          </a:xfrm>
        </p:grpSpPr>
        <p:pic>
          <p:nvPicPr>
            <p:cNvPr id="6048" name="object 6048" descr=""/>
            <p:cNvPicPr/>
            <p:nvPr/>
          </p:nvPicPr>
          <p:blipFill>
            <a:blip r:embed="rId6" cstate="print"/>
            <a:stretch>
              <a:fillRect/>
            </a:stretch>
          </p:blipFill>
          <p:spPr>
            <a:xfrm>
              <a:off x="5899782" y="5848726"/>
              <a:ext cx="185959" cy="197346"/>
            </a:xfrm>
            <a:prstGeom prst="rect">
              <a:avLst/>
            </a:prstGeom>
          </p:spPr>
        </p:pic>
        <p:sp>
          <p:nvSpPr>
            <p:cNvPr id="6049" name="object 6049" descr=""/>
            <p:cNvSpPr/>
            <p:nvPr/>
          </p:nvSpPr>
          <p:spPr>
            <a:xfrm>
              <a:off x="5887529" y="6033376"/>
              <a:ext cx="310515" cy="55244"/>
            </a:xfrm>
            <a:custGeom>
              <a:avLst/>
              <a:gdLst/>
              <a:ahLst/>
              <a:cxnLst/>
              <a:rect l="l" t="t" r="r" b="b"/>
              <a:pathLst>
                <a:path w="310514" h="55245">
                  <a:moveTo>
                    <a:pt x="307555" y="0"/>
                  </a:moveTo>
                  <a:lnTo>
                    <a:pt x="2832" y="0"/>
                  </a:lnTo>
                  <a:lnTo>
                    <a:pt x="0" y="2832"/>
                  </a:lnTo>
                  <a:lnTo>
                    <a:pt x="0" y="52260"/>
                  </a:lnTo>
                  <a:lnTo>
                    <a:pt x="2832" y="55105"/>
                  </a:lnTo>
                  <a:lnTo>
                    <a:pt x="307555" y="55105"/>
                  </a:lnTo>
                  <a:lnTo>
                    <a:pt x="310388" y="52260"/>
                  </a:lnTo>
                  <a:lnTo>
                    <a:pt x="310388" y="42405"/>
                  </a:lnTo>
                  <a:lnTo>
                    <a:pt x="12700" y="42405"/>
                  </a:lnTo>
                  <a:lnTo>
                    <a:pt x="12700" y="12700"/>
                  </a:lnTo>
                  <a:lnTo>
                    <a:pt x="310388" y="12700"/>
                  </a:lnTo>
                  <a:lnTo>
                    <a:pt x="310388" y="2832"/>
                  </a:lnTo>
                  <a:lnTo>
                    <a:pt x="307555" y="0"/>
                  </a:lnTo>
                  <a:close/>
                </a:path>
                <a:path w="310514" h="55245">
                  <a:moveTo>
                    <a:pt x="310388" y="12700"/>
                  </a:moveTo>
                  <a:lnTo>
                    <a:pt x="297688" y="12700"/>
                  </a:lnTo>
                  <a:lnTo>
                    <a:pt x="297688" y="42405"/>
                  </a:lnTo>
                  <a:lnTo>
                    <a:pt x="310388" y="42405"/>
                  </a:lnTo>
                  <a:lnTo>
                    <a:pt x="310388" y="12700"/>
                  </a:lnTo>
                  <a:close/>
                </a:path>
              </a:pathLst>
            </a:custGeom>
            <a:solidFill>
              <a:srgbClr val="FFFFFF"/>
            </a:solidFill>
          </p:spPr>
          <p:txBody>
            <a:bodyPr wrap="square" lIns="0" tIns="0" rIns="0" bIns="0" rtlCol="0"/>
            <a:lstStyle/>
            <a:p/>
          </p:txBody>
        </p:sp>
        <p:pic>
          <p:nvPicPr>
            <p:cNvPr id="6050" name="object 6050" descr=""/>
            <p:cNvPicPr/>
            <p:nvPr/>
          </p:nvPicPr>
          <p:blipFill>
            <a:blip r:embed="rId7" cstate="print"/>
            <a:stretch>
              <a:fillRect/>
            </a:stretch>
          </p:blipFill>
          <p:spPr>
            <a:xfrm>
              <a:off x="5970964" y="5777614"/>
              <a:ext cx="187859" cy="120548"/>
            </a:xfrm>
            <a:prstGeom prst="rect">
              <a:avLst/>
            </a:prstGeom>
          </p:spPr>
        </p:pic>
      </p:grpSp>
      <p:sp>
        <p:nvSpPr>
          <p:cNvPr id="6051" name="object 6051" descr=""/>
          <p:cNvSpPr/>
          <p:nvPr/>
        </p:nvSpPr>
        <p:spPr>
          <a:xfrm>
            <a:off x="578868" y="5163561"/>
            <a:ext cx="50165" cy="50165"/>
          </a:xfrm>
          <a:custGeom>
            <a:avLst/>
            <a:gdLst/>
            <a:ahLst/>
            <a:cxnLst/>
            <a:rect l="l" t="t" r="r" b="b"/>
            <a:pathLst>
              <a:path w="50165" h="50164">
                <a:moveTo>
                  <a:pt x="24790" y="0"/>
                </a:moveTo>
                <a:lnTo>
                  <a:pt x="15141" y="1946"/>
                </a:lnTo>
                <a:lnTo>
                  <a:pt x="7261" y="7254"/>
                </a:lnTo>
                <a:lnTo>
                  <a:pt x="1948" y="15130"/>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0"/>
                </a:lnTo>
                <a:lnTo>
                  <a:pt x="42308" y="7254"/>
                </a:lnTo>
                <a:lnTo>
                  <a:pt x="34432" y="1946"/>
                </a:lnTo>
                <a:lnTo>
                  <a:pt x="24790" y="0"/>
                </a:lnTo>
                <a:close/>
              </a:path>
            </a:pathLst>
          </a:custGeom>
          <a:solidFill>
            <a:srgbClr val="DA2128"/>
          </a:solidFill>
        </p:spPr>
        <p:txBody>
          <a:bodyPr wrap="square" lIns="0" tIns="0" rIns="0" bIns="0" rtlCol="0"/>
          <a:lstStyle/>
          <a:p/>
        </p:txBody>
      </p:sp>
      <p:sp>
        <p:nvSpPr>
          <p:cNvPr id="6052" name="object 6052" descr=""/>
          <p:cNvSpPr/>
          <p:nvPr/>
        </p:nvSpPr>
        <p:spPr>
          <a:xfrm>
            <a:off x="578859" y="4828478"/>
            <a:ext cx="1583690" cy="227329"/>
          </a:xfrm>
          <a:custGeom>
            <a:avLst/>
            <a:gdLst/>
            <a:ahLst/>
            <a:cxnLst/>
            <a:rect l="l" t="t" r="r" b="b"/>
            <a:pathLst>
              <a:path w="1583689" h="227329">
                <a:moveTo>
                  <a:pt x="1547495" y="0"/>
                </a:moveTo>
                <a:lnTo>
                  <a:pt x="36004" y="0"/>
                </a:lnTo>
                <a:lnTo>
                  <a:pt x="21993" y="2828"/>
                </a:lnTo>
                <a:lnTo>
                  <a:pt x="10548" y="10542"/>
                </a:lnTo>
                <a:lnTo>
                  <a:pt x="2830" y="21983"/>
                </a:lnTo>
                <a:lnTo>
                  <a:pt x="0" y="35991"/>
                </a:lnTo>
                <a:lnTo>
                  <a:pt x="0" y="191033"/>
                </a:lnTo>
                <a:lnTo>
                  <a:pt x="2830" y="205042"/>
                </a:lnTo>
                <a:lnTo>
                  <a:pt x="10548" y="216482"/>
                </a:lnTo>
                <a:lnTo>
                  <a:pt x="21993" y="224196"/>
                </a:lnTo>
                <a:lnTo>
                  <a:pt x="36004" y="227025"/>
                </a:lnTo>
                <a:lnTo>
                  <a:pt x="1547495" y="227025"/>
                </a:lnTo>
                <a:lnTo>
                  <a:pt x="1561505" y="224196"/>
                </a:lnTo>
                <a:lnTo>
                  <a:pt x="1572950" y="216482"/>
                </a:lnTo>
                <a:lnTo>
                  <a:pt x="1580668" y="205042"/>
                </a:lnTo>
                <a:lnTo>
                  <a:pt x="1583499" y="191033"/>
                </a:lnTo>
                <a:lnTo>
                  <a:pt x="1583499" y="35991"/>
                </a:lnTo>
                <a:lnTo>
                  <a:pt x="1580668" y="21983"/>
                </a:lnTo>
                <a:lnTo>
                  <a:pt x="1572950" y="10542"/>
                </a:lnTo>
                <a:lnTo>
                  <a:pt x="1561505" y="2828"/>
                </a:lnTo>
                <a:lnTo>
                  <a:pt x="1547495" y="0"/>
                </a:lnTo>
                <a:close/>
              </a:path>
            </a:pathLst>
          </a:custGeom>
          <a:solidFill>
            <a:srgbClr val="DA2128"/>
          </a:solidFill>
        </p:spPr>
        <p:txBody>
          <a:bodyPr wrap="square" lIns="0" tIns="0" rIns="0" bIns="0" rtlCol="0"/>
          <a:lstStyle/>
          <a:p/>
        </p:txBody>
      </p:sp>
      <p:sp>
        <p:nvSpPr>
          <p:cNvPr id="6053" name="object 6053" descr=""/>
          <p:cNvSpPr txBox="1"/>
          <p:nvPr/>
        </p:nvSpPr>
        <p:spPr>
          <a:xfrm>
            <a:off x="659141" y="4835221"/>
            <a:ext cx="3369945" cy="433705"/>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FFFFFF"/>
                </a:solidFill>
                <a:latin typeface="Microsoft JhengHei"/>
                <a:cs typeface="Microsoft JhengHei"/>
              </a:rPr>
              <a:t>重量更轻，速度更快</a:t>
            </a:r>
            <a:endParaRPr sz="1200">
              <a:latin typeface="Microsoft JhengHei"/>
              <a:cs typeface="Microsoft JhengHei"/>
            </a:endParaRPr>
          </a:p>
          <a:p>
            <a:pPr marL="41910">
              <a:lnSpc>
                <a:spcPct val="100000"/>
              </a:lnSpc>
              <a:spcBef>
                <a:spcPts val="690"/>
              </a:spcBef>
            </a:pPr>
            <a:r>
              <a:rPr dirty="0" sz="900" spc="-5">
                <a:solidFill>
                  <a:srgbClr val="6D6F71"/>
                </a:solidFill>
                <a:latin typeface="SimSun"/>
                <a:cs typeface="SimSun"/>
              </a:rPr>
              <a:t>全铸铝机身，同级别产品中重量最轻，速度更快，最大化生产效率</a:t>
            </a:r>
            <a:endParaRPr sz="900">
              <a:latin typeface="SimSun"/>
              <a:cs typeface="SimSun"/>
            </a:endParaRPr>
          </a:p>
        </p:txBody>
      </p:sp>
      <p:sp>
        <p:nvSpPr>
          <p:cNvPr id="6054" name="object 6054" descr=""/>
          <p:cNvSpPr/>
          <p:nvPr/>
        </p:nvSpPr>
        <p:spPr>
          <a:xfrm>
            <a:off x="4253001" y="5163561"/>
            <a:ext cx="50165" cy="50165"/>
          </a:xfrm>
          <a:custGeom>
            <a:avLst/>
            <a:gdLst/>
            <a:ahLst/>
            <a:cxnLst/>
            <a:rect l="l" t="t" r="r" b="b"/>
            <a:pathLst>
              <a:path w="50164" h="50164">
                <a:moveTo>
                  <a:pt x="24777" y="0"/>
                </a:moveTo>
                <a:lnTo>
                  <a:pt x="15135" y="1946"/>
                </a:lnTo>
                <a:lnTo>
                  <a:pt x="7259" y="7254"/>
                </a:lnTo>
                <a:lnTo>
                  <a:pt x="1948" y="15130"/>
                </a:lnTo>
                <a:lnTo>
                  <a:pt x="0" y="24777"/>
                </a:lnTo>
                <a:lnTo>
                  <a:pt x="1948" y="34426"/>
                </a:lnTo>
                <a:lnTo>
                  <a:pt x="7259" y="42306"/>
                </a:lnTo>
                <a:lnTo>
                  <a:pt x="15135" y="47619"/>
                </a:lnTo>
                <a:lnTo>
                  <a:pt x="24777" y="49568"/>
                </a:lnTo>
                <a:lnTo>
                  <a:pt x="34426" y="47619"/>
                </a:lnTo>
                <a:lnTo>
                  <a:pt x="42306" y="42306"/>
                </a:lnTo>
                <a:lnTo>
                  <a:pt x="47619" y="34426"/>
                </a:lnTo>
                <a:lnTo>
                  <a:pt x="49568" y="24777"/>
                </a:lnTo>
                <a:lnTo>
                  <a:pt x="47619" y="15130"/>
                </a:lnTo>
                <a:lnTo>
                  <a:pt x="42306" y="7254"/>
                </a:lnTo>
                <a:lnTo>
                  <a:pt x="34426" y="1946"/>
                </a:lnTo>
                <a:lnTo>
                  <a:pt x="24777" y="0"/>
                </a:lnTo>
                <a:close/>
              </a:path>
            </a:pathLst>
          </a:custGeom>
          <a:solidFill>
            <a:srgbClr val="DA2128"/>
          </a:solidFill>
        </p:spPr>
        <p:txBody>
          <a:bodyPr wrap="square" lIns="0" tIns="0" rIns="0" bIns="0" rtlCol="0"/>
          <a:lstStyle/>
          <a:p/>
        </p:txBody>
      </p:sp>
      <p:sp>
        <p:nvSpPr>
          <p:cNvPr id="6055" name="object 6055" descr=""/>
          <p:cNvSpPr/>
          <p:nvPr/>
        </p:nvSpPr>
        <p:spPr>
          <a:xfrm>
            <a:off x="4252992" y="4828478"/>
            <a:ext cx="1583690" cy="227329"/>
          </a:xfrm>
          <a:custGeom>
            <a:avLst/>
            <a:gdLst/>
            <a:ahLst/>
            <a:cxnLst/>
            <a:rect l="l" t="t" r="r" b="b"/>
            <a:pathLst>
              <a:path w="1583689" h="227329">
                <a:moveTo>
                  <a:pt x="1547494" y="0"/>
                </a:moveTo>
                <a:lnTo>
                  <a:pt x="36004" y="0"/>
                </a:lnTo>
                <a:lnTo>
                  <a:pt x="21993" y="2828"/>
                </a:lnTo>
                <a:lnTo>
                  <a:pt x="10548" y="10542"/>
                </a:lnTo>
                <a:lnTo>
                  <a:pt x="2830" y="21983"/>
                </a:lnTo>
                <a:lnTo>
                  <a:pt x="0" y="35991"/>
                </a:lnTo>
                <a:lnTo>
                  <a:pt x="0" y="191033"/>
                </a:lnTo>
                <a:lnTo>
                  <a:pt x="2830" y="205042"/>
                </a:lnTo>
                <a:lnTo>
                  <a:pt x="10548" y="216482"/>
                </a:lnTo>
                <a:lnTo>
                  <a:pt x="21993" y="224196"/>
                </a:lnTo>
                <a:lnTo>
                  <a:pt x="36004" y="227025"/>
                </a:lnTo>
                <a:lnTo>
                  <a:pt x="1547494" y="227025"/>
                </a:lnTo>
                <a:lnTo>
                  <a:pt x="1561503" y="224196"/>
                </a:lnTo>
                <a:lnTo>
                  <a:pt x="1572944" y="216482"/>
                </a:lnTo>
                <a:lnTo>
                  <a:pt x="1580658" y="205042"/>
                </a:lnTo>
                <a:lnTo>
                  <a:pt x="1583486" y="191033"/>
                </a:lnTo>
                <a:lnTo>
                  <a:pt x="1583486" y="35991"/>
                </a:lnTo>
                <a:lnTo>
                  <a:pt x="1580658" y="21983"/>
                </a:lnTo>
                <a:lnTo>
                  <a:pt x="1572944" y="10542"/>
                </a:lnTo>
                <a:lnTo>
                  <a:pt x="1561503" y="2828"/>
                </a:lnTo>
                <a:lnTo>
                  <a:pt x="1547494" y="0"/>
                </a:lnTo>
                <a:close/>
              </a:path>
            </a:pathLst>
          </a:custGeom>
          <a:solidFill>
            <a:srgbClr val="DA2128"/>
          </a:solidFill>
        </p:spPr>
        <p:txBody>
          <a:bodyPr wrap="square" lIns="0" tIns="0" rIns="0" bIns="0" rtlCol="0"/>
          <a:lstStyle/>
          <a:p/>
        </p:txBody>
      </p:sp>
      <p:sp>
        <p:nvSpPr>
          <p:cNvPr id="6056" name="object 6056" descr=""/>
          <p:cNvSpPr txBox="1"/>
          <p:nvPr/>
        </p:nvSpPr>
        <p:spPr>
          <a:xfrm>
            <a:off x="4333261" y="4835226"/>
            <a:ext cx="2798445" cy="433705"/>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FFFFFF"/>
                </a:solidFill>
                <a:latin typeface="Microsoft JhengHei"/>
                <a:cs typeface="Microsoft JhengHei"/>
              </a:rPr>
              <a:t>结构紧凑，部署简单</a:t>
            </a:r>
            <a:endParaRPr sz="1200">
              <a:latin typeface="Microsoft JhengHei"/>
              <a:cs typeface="Microsoft JhengHei"/>
            </a:endParaRPr>
          </a:p>
          <a:p>
            <a:pPr marL="41910">
              <a:lnSpc>
                <a:spcPct val="100000"/>
              </a:lnSpc>
              <a:spcBef>
                <a:spcPts val="690"/>
              </a:spcBef>
            </a:pPr>
            <a:r>
              <a:rPr dirty="0" sz="900" spc="-5">
                <a:solidFill>
                  <a:srgbClr val="6D6F71"/>
                </a:solidFill>
                <a:latin typeface="SimSun"/>
                <a:cs typeface="SimSun"/>
              </a:rPr>
              <a:t>先进的全封闭手臂内部走线设计，部署更简单、更紧凑</a:t>
            </a:r>
            <a:endParaRPr sz="900">
              <a:latin typeface="SimSun"/>
              <a:cs typeface="SimSun"/>
            </a:endParaRPr>
          </a:p>
        </p:txBody>
      </p:sp>
      <p:pic>
        <p:nvPicPr>
          <p:cNvPr id="6057" name="object 6057" descr=""/>
          <p:cNvPicPr/>
          <p:nvPr/>
        </p:nvPicPr>
        <p:blipFill>
          <a:blip r:embed="rId8" cstate="print"/>
          <a:stretch>
            <a:fillRect/>
          </a:stretch>
        </p:blipFill>
        <p:spPr>
          <a:xfrm>
            <a:off x="0" y="0"/>
            <a:ext cx="7559992" cy="3734219"/>
          </a:xfrm>
          <a:prstGeom prst="rect">
            <a:avLst/>
          </a:prstGeom>
        </p:spPr>
      </p:pic>
      <p:sp>
        <p:nvSpPr>
          <p:cNvPr id="6058" name="object 6058"/>
          <p:cNvSpPr txBox="1">
            <a:spLocks noGrp="1"/>
          </p:cNvSpPr>
          <p:nvPr>
            <p:ph type="title"/>
          </p:nvPr>
        </p:nvSpPr>
        <p:spPr>
          <a:xfrm>
            <a:off x="573192" y="3900175"/>
            <a:ext cx="2385695" cy="786130"/>
          </a:xfrm>
          <a:prstGeom prst="rect"/>
        </p:spPr>
        <p:txBody>
          <a:bodyPr wrap="square" lIns="0" tIns="11430" rIns="0" bIns="0" rtlCol="0" vert="horz">
            <a:spAutoFit/>
          </a:bodyPr>
          <a:lstStyle/>
          <a:p>
            <a:pPr marL="12700">
              <a:lnSpc>
                <a:spcPct val="100000"/>
              </a:lnSpc>
              <a:spcBef>
                <a:spcPts val="90"/>
              </a:spcBef>
            </a:pPr>
            <a:r>
              <a:rPr dirty="0" spc="-35"/>
              <a:t>XB10</a:t>
            </a:r>
            <a:r>
              <a:rPr dirty="0" spc="-835"/>
              <a:t> </a:t>
            </a:r>
            <a:r>
              <a:rPr dirty="0" baseline="2020" sz="4125" spc="-37">
                <a:latin typeface="Microsoft JhengHei"/>
                <a:cs typeface="Microsoft JhengHei"/>
              </a:rPr>
              <a:t>系列</a:t>
            </a:r>
            <a:endParaRPr baseline="2020" sz="4125">
              <a:latin typeface="Microsoft JhengHei"/>
              <a:cs typeface="Microsoft JhengHei"/>
            </a:endParaRPr>
          </a:p>
        </p:txBody>
      </p:sp>
      <p:sp>
        <p:nvSpPr>
          <p:cNvPr id="6059" name="object 6059" descr=""/>
          <p:cNvSpPr txBox="1"/>
          <p:nvPr/>
        </p:nvSpPr>
        <p:spPr>
          <a:xfrm>
            <a:off x="671202" y="6899214"/>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6060" name="object 6060" descr=""/>
          <p:cNvGrpSpPr/>
          <p:nvPr/>
        </p:nvGrpSpPr>
        <p:grpSpPr>
          <a:xfrm>
            <a:off x="683907" y="7158685"/>
            <a:ext cx="6192520" cy="25400"/>
            <a:chOff x="683907" y="7158685"/>
            <a:chExt cx="6192520" cy="25400"/>
          </a:xfrm>
        </p:grpSpPr>
        <p:sp>
          <p:nvSpPr>
            <p:cNvPr id="6061" name="object 6061" descr=""/>
            <p:cNvSpPr/>
            <p:nvPr/>
          </p:nvSpPr>
          <p:spPr>
            <a:xfrm>
              <a:off x="683907" y="7169328"/>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6062" name="object 6062" descr=""/>
            <p:cNvSpPr/>
            <p:nvPr/>
          </p:nvSpPr>
          <p:spPr>
            <a:xfrm>
              <a:off x="683920" y="7158685"/>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6063" name="object 6063"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28</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descr=""/>
          <p:cNvGraphicFramePr>
            <a:graphicFrameLocks noGrp="1"/>
          </p:cNvGraphicFramePr>
          <p:nvPr/>
        </p:nvGraphicFramePr>
        <p:xfrm>
          <a:off x="894132" y="4824464"/>
          <a:ext cx="5829935" cy="4775835"/>
        </p:xfrm>
        <a:graphic>
          <a:graphicData uri="http://schemas.openxmlformats.org/drawingml/2006/table">
            <a:tbl>
              <a:tblPr firstRow="1" bandRow="1">
                <a:tableStyleId>{2D5ABB26-0587-4C30-8999-92F81FD0307C}</a:tableStyleId>
              </a:tblPr>
              <a:tblGrid>
                <a:gridCol w="1136015"/>
                <a:gridCol w="742315"/>
                <a:gridCol w="3876040"/>
              </a:tblGrid>
              <a:tr h="190500">
                <a:tc gridSpan="2">
                  <a:txBody>
                    <a:bodyPr/>
                    <a:lstStyle/>
                    <a:p>
                      <a:pPr marL="1270">
                        <a:lnSpc>
                          <a:spcPct val="100000"/>
                        </a:lnSpc>
                        <a:spcBef>
                          <a:spcPts val="260"/>
                        </a:spcBef>
                      </a:pPr>
                      <a:r>
                        <a:rPr dirty="0" sz="900" spc="70">
                          <a:solidFill>
                            <a:srgbClr val="58595B"/>
                          </a:solidFill>
                          <a:latin typeface="SimSun"/>
                          <a:cs typeface="SimSun"/>
                        </a:rPr>
                        <a:t>自由度</a:t>
                      </a:r>
                      <a:endParaRPr sz="900">
                        <a:latin typeface="SimSun"/>
                        <a:cs typeface="SimSun"/>
                      </a:endParaRPr>
                    </a:p>
                  </a:txBody>
                  <a:tcPr marL="0" marR="0" marB="0" marT="33020">
                    <a:lnR w="3175">
                      <a:solidFill>
                        <a:srgbClr val="939498"/>
                      </a:solidFill>
                      <a:prstDash val="solid"/>
                    </a:lnR>
                    <a:lnT w="12700">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9209">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最大工作半径</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254"/>
                        </a:spcBef>
                      </a:pPr>
                      <a:r>
                        <a:rPr dirty="0" sz="900" spc="220">
                          <a:solidFill>
                            <a:srgbClr val="58595B"/>
                          </a:solidFill>
                          <a:latin typeface="SimSun"/>
                          <a:cs typeface="SimSun"/>
                        </a:rPr>
                        <a:t>1206mm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重复定位精度</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250"/>
                        </a:spcBef>
                      </a:pPr>
                      <a:r>
                        <a:rPr dirty="0" sz="900" spc="160">
                          <a:solidFill>
                            <a:srgbClr val="58595B"/>
                          </a:solidFill>
                          <a:latin typeface="SimSun"/>
                          <a:cs typeface="SimSun"/>
                        </a:rPr>
                        <a:t>±0.05mm </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75">
                          <a:solidFill>
                            <a:srgbClr val="58595B"/>
                          </a:solidFill>
                          <a:latin typeface="SimSun"/>
                          <a:cs typeface="SimSun"/>
                        </a:rPr>
                        <a:t>手腕负载</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8575">
                        <a:lnSpc>
                          <a:spcPct val="100000"/>
                        </a:lnSpc>
                        <a:spcBef>
                          <a:spcPts val="250"/>
                        </a:spcBef>
                      </a:pPr>
                      <a:r>
                        <a:rPr dirty="0" sz="900" spc="90">
                          <a:solidFill>
                            <a:srgbClr val="58595B"/>
                          </a:solidFill>
                          <a:latin typeface="SimSun"/>
                          <a:cs typeface="SimSun"/>
                        </a:rPr>
                        <a:t>10kg</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20"/>
                        </a:spcBef>
                      </a:pPr>
                      <a:endParaRPr sz="900">
                        <a:latin typeface="Times New Roman"/>
                        <a:cs typeface="Times New Roman"/>
                      </a:endParaRPr>
                    </a:p>
                    <a:p>
                      <a:pPr>
                        <a:lnSpc>
                          <a:spcPct val="100000"/>
                        </a:lnSpc>
                        <a:spcBef>
                          <a:spcPts val="5"/>
                        </a:spcBef>
                      </a:pPr>
                      <a:r>
                        <a:rPr dirty="0" sz="900" spc="75">
                          <a:solidFill>
                            <a:srgbClr val="58595B"/>
                          </a:solidFill>
                          <a:latin typeface="SimSun"/>
                          <a:cs typeface="SimSun"/>
                        </a:rPr>
                        <a:t>运动范围</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30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873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300"/>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81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005">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95°~+125° </a:t>
                      </a:r>
                      <a:endParaRPr sz="900">
                        <a:latin typeface="SimSun"/>
                        <a:cs typeface="SimSun"/>
                      </a:endParaRPr>
                    </a:p>
                  </a:txBody>
                  <a:tcPr marL="0" marR="0" marB="0" marT="3048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95"/>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74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005">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195°~+65° </a:t>
                      </a:r>
                      <a:endParaRPr sz="900">
                        <a:latin typeface="SimSun"/>
                        <a:cs typeface="SimSun"/>
                      </a:endParaRPr>
                    </a:p>
                  </a:txBody>
                  <a:tcPr marL="0" marR="0" marB="0" marT="2984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90"/>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68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170°~+170° </a:t>
                      </a:r>
                      <a:endParaRPr sz="900">
                        <a:latin typeface="SimSun"/>
                        <a:cs typeface="SimSun"/>
                      </a:endParaRPr>
                    </a:p>
                  </a:txBody>
                  <a:tcPr marL="0" marR="0" marB="0" marT="2920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85"/>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61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120°~+120°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80"/>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55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95"/>
                        </a:spcBef>
                      </a:pPr>
                      <a:endParaRPr sz="900">
                        <a:latin typeface="Times New Roman"/>
                        <a:cs typeface="Times New Roman"/>
                      </a:endParaRPr>
                    </a:p>
                    <a:p>
                      <a:pPr>
                        <a:lnSpc>
                          <a:spcPct val="100000"/>
                        </a:lnSpc>
                      </a:pPr>
                      <a:r>
                        <a:rPr dirty="0" sz="900" spc="75">
                          <a:solidFill>
                            <a:srgbClr val="58595B"/>
                          </a:solidFill>
                          <a:latin typeface="SimSun"/>
                          <a:cs typeface="SimSun"/>
                        </a:rPr>
                        <a:t>最大速度</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19"/>
                        </a:spcBef>
                      </a:pPr>
                      <a:r>
                        <a:rPr dirty="0" sz="900" spc="-10">
                          <a:solidFill>
                            <a:srgbClr val="58595B"/>
                          </a:solidFill>
                          <a:latin typeface="SimSun"/>
                          <a:cs typeface="SimSun"/>
                        </a:rPr>
                        <a:t>297°/s </a:t>
                      </a:r>
                      <a:endParaRPr sz="900">
                        <a:latin typeface="SimSun"/>
                        <a:cs typeface="SimSun"/>
                      </a:endParaRPr>
                    </a:p>
                  </a:txBody>
                  <a:tcPr marL="0" marR="0" marB="0" marT="2793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15"/>
                        </a:spcBef>
                      </a:pPr>
                      <a:r>
                        <a:rPr dirty="0" sz="900" spc="-10">
                          <a:solidFill>
                            <a:srgbClr val="58595B"/>
                          </a:solidFill>
                          <a:latin typeface="SimSun"/>
                          <a:cs typeface="SimSun"/>
                        </a:rPr>
                        <a:t>223°/s </a:t>
                      </a:r>
                      <a:endParaRPr sz="900">
                        <a:latin typeface="SimSun"/>
                        <a:cs typeface="SimSun"/>
                      </a:endParaRPr>
                    </a:p>
                  </a:txBody>
                  <a:tcPr marL="0" marR="0" marB="0" marT="2730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0"/>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42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10"/>
                        </a:spcBef>
                      </a:pPr>
                      <a:r>
                        <a:rPr dirty="0" sz="900" spc="-10">
                          <a:solidFill>
                            <a:srgbClr val="58595B"/>
                          </a:solidFill>
                          <a:latin typeface="SimSun"/>
                          <a:cs typeface="SimSun"/>
                        </a:rPr>
                        <a:t>223°/s </a:t>
                      </a:r>
                      <a:endParaRPr sz="90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65"/>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04"/>
                        </a:spcBef>
                      </a:pPr>
                      <a:r>
                        <a:rPr dirty="0" sz="900" spc="-10">
                          <a:solidFill>
                            <a:srgbClr val="58595B"/>
                          </a:solidFill>
                          <a:latin typeface="SimSun"/>
                          <a:cs typeface="SimSun"/>
                        </a:rPr>
                        <a:t>480°/s </a:t>
                      </a:r>
                      <a:endParaRPr sz="900">
                        <a:latin typeface="SimSun"/>
                        <a:cs typeface="SimSun"/>
                      </a:endParaRPr>
                    </a:p>
                  </a:txBody>
                  <a:tcPr marL="0" marR="0" marB="0" marT="26034">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60"/>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00"/>
                        </a:spcBef>
                      </a:pPr>
                      <a:r>
                        <a:rPr dirty="0" sz="900" spc="-10">
                          <a:solidFill>
                            <a:srgbClr val="58595B"/>
                          </a:solidFill>
                          <a:latin typeface="SimSun"/>
                          <a:cs typeface="SimSun"/>
                        </a:rPr>
                        <a:t>360°/s </a:t>
                      </a:r>
                      <a:endParaRPr sz="900">
                        <a:latin typeface="SimSun"/>
                        <a:cs typeface="SimSun"/>
                      </a:endParaRPr>
                    </a:p>
                  </a:txBody>
                  <a:tcPr marL="0" marR="0" marB="0" marT="2540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54"/>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195"/>
                        </a:spcBef>
                      </a:pPr>
                      <a:r>
                        <a:rPr dirty="0" sz="900" spc="-10">
                          <a:solidFill>
                            <a:srgbClr val="58595B"/>
                          </a:solidFill>
                          <a:latin typeface="SimSun"/>
                          <a:cs typeface="SimSun"/>
                        </a:rPr>
                        <a:t>705°/s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90"/>
                        </a:spcBef>
                      </a:pPr>
                      <a:r>
                        <a:rPr dirty="0" sz="900" spc="75">
                          <a:solidFill>
                            <a:srgbClr val="58595B"/>
                          </a:solidFill>
                          <a:latin typeface="SimSun"/>
                          <a:cs typeface="SimSun"/>
                        </a:rPr>
                        <a:t>工作温度</a:t>
                      </a:r>
                      <a:endParaRPr sz="900">
                        <a:latin typeface="SimSun"/>
                        <a:cs typeface="SimSun"/>
                      </a:endParaRPr>
                    </a:p>
                  </a:txBody>
                  <a:tcPr marL="0" marR="0" marB="0" marT="2413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195"/>
                        </a:spcBef>
                      </a:pPr>
                      <a:r>
                        <a:rPr dirty="0" sz="900" spc="-10">
                          <a:solidFill>
                            <a:srgbClr val="58595B"/>
                          </a:solidFill>
                          <a:latin typeface="SimSun"/>
                          <a:cs typeface="SimSun"/>
                        </a:rPr>
                        <a:t>0°C~+40°C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85"/>
                        </a:spcBef>
                      </a:pPr>
                      <a:r>
                        <a:rPr dirty="0" sz="900" spc="75">
                          <a:solidFill>
                            <a:srgbClr val="58595B"/>
                          </a:solidFill>
                          <a:latin typeface="SimSun"/>
                          <a:cs typeface="SimSun"/>
                        </a:rPr>
                        <a:t>储藏温度</a:t>
                      </a:r>
                      <a:endParaRPr sz="900">
                        <a:latin typeface="SimSun"/>
                        <a:cs typeface="SimSun"/>
                      </a:endParaRPr>
                    </a:p>
                  </a:txBody>
                  <a:tcPr marL="0" marR="0" marB="0" marT="2349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190"/>
                        </a:spcBef>
                      </a:pPr>
                      <a:r>
                        <a:rPr dirty="0" sz="900">
                          <a:solidFill>
                            <a:srgbClr val="58595B"/>
                          </a:solidFill>
                          <a:latin typeface="SimSun"/>
                          <a:cs typeface="SimSun"/>
                        </a:rPr>
                        <a:t>-</a:t>
                      </a:r>
                      <a:r>
                        <a:rPr dirty="0" sz="900" spc="-10">
                          <a:solidFill>
                            <a:srgbClr val="58595B"/>
                          </a:solidFill>
                          <a:latin typeface="SimSun"/>
                          <a:cs typeface="SimSun"/>
                        </a:rPr>
                        <a:t>10°C~+55°C </a:t>
                      </a:r>
                      <a:endParaRPr sz="9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80"/>
                        </a:spcBef>
                      </a:pPr>
                      <a:r>
                        <a:rPr dirty="0" sz="900" spc="75">
                          <a:solidFill>
                            <a:srgbClr val="58595B"/>
                          </a:solidFill>
                          <a:latin typeface="SimSun"/>
                          <a:cs typeface="SimSun"/>
                        </a:rPr>
                        <a:t>防护等级</a:t>
                      </a:r>
                      <a:endParaRPr sz="900">
                        <a:latin typeface="SimSun"/>
                        <a:cs typeface="SimSun"/>
                      </a:endParaRPr>
                    </a:p>
                  </a:txBody>
                  <a:tcPr marL="0" marR="0" marB="0" marT="2286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185"/>
                        </a:spcBef>
                      </a:pPr>
                      <a:r>
                        <a:rPr dirty="0" sz="900" spc="50">
                          <a:solidFill>
                            <a:srgbClr val="58595B"/>
                          </a:solidFill>
                          <a:latin typeface="SimSun"/>
                          <a:cs typeface="SimSun"/>
                        </a:rPr>
                        <a:t>IP54 </a:t>
                      </a:r>
                      <a:endParaRPr sz="9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5"/>
                        </a:spcBef>
                      </a:pPr>
                      <a:r>
                        <a:rPr dirty="0" sz="900" spc="75">
                          <a:solidFill>
                            <a:srgbClr val="58595B"/>
                          </a:solidFill>
                          <a:latin typeface="SimSun"/>
                          <a:cs typeface="SimSun"/>
                        </a:rPr>
                        <a:t>安装方式</a:t>
                      </a:r>
                      <a:endParaRPr sz="900">
                        <a:latin typeface="SimSun"/>
                        <a:cs typeface="SimSun"/>
                      </a:endParaRPr>
                    </a:p>
                  </a:txBody>
                  <a:tcPr marL="0" marR="0" marB="0" marT="2222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180"/>
                        </a:spcBef>
                      </a:pPr>
                      <a:r>
                        <a:rPr dirty="0" sz="900" spc="-20">
                          <a:solidFill>
                            <a:srgbClr val="58595B"/>
                          </a:solidFill>
                          <a:latin typeface="SimSun"/>
                          <a:cs typeface="SimSun"/>
                        </a:rPr>
                        <a:t>地面，悬挂</a:t>
                      </a:r>
                      <a:endParaRPr sz="90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0"/>
                        </a:spcBef>
                      </a:pPr>
                      <a:r>
                        <a:rPr dirty="0" sz="900" spc="75">
                          <a:solidFill>
                            <a:srgbClr val="58595B"/>
                          </a:solidFill>
                          <a:latin typeface="SimSun"/>
                          <a:cs typeface="SimSun"/>
                        </a:rPr>
                        <a:t>噪音水平</a:t>
                      </a:r>
                      <a:endParaRPr sz="900">
                        <a:latin typeface="SimSun"/>
                        <a:cs typeface="SimSun"/>
                      </a:endParaRPr>
                    </a:p>
                  </a:txBody>
                  <a:tcPr marL="0" marR="0" marB="0" marT="2159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175"/>
                        </a:spcBef>
                      </a:pPr>
                      <a:r>
                        <a:rPr dirty="0" sz="900" spc="80">
                          <a:solidFill>
                            <a:srgbClr val="58595B"/>
                          </a:solidFill>
                          <a:latin typeface="SimSun"/>
                          <a:cs typeface="SimSun"/>
                        </a:rPr>
                        <a:t>≤70dB(A) </a:t>
                      </a:r>
                      <a:endParaRPr sz="9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70"/>
                        </a:spcBef>
                      </a:pPr>
                      <a:r>
                        <a:rPr dirty="0" sz="900" spc="75">
                          <a:solidFill>
                            <a:srgbClr val="58595B"/>
                          </a:solidFill>
                          <a:latin typeface="SimSun"/>
                          <a:cs typeface="SimSun"/>
                        </a:rPr>
                        <a:t>本体质量</a:t>
                      </a:r>
                      <a:endParaRPr sz="900">
                        <a:latin typeface="SimSun"/>
                        <a:cs typeface="SimSun"/>
                      </a:endParaRPr>
                    </a:p>
                  </a:txBody>
                  <a:tcPr marL="0" marR="0" marB="0" marT="2159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9209">
                        <a:lnSpc>
                          <a:spcPct val="100000"/>
                        </a:lnSpc>
                        <a:spcBef>
                          <a:spcPts val="170"/>
                        </a:spcBef>
                      </a:pPr>
                      <a:r>
                        <a:rPr dirty="0" sz="900" spc="140">
                          <a:solidFill>
                            <a:srgbClr val="58595B"/>
                          </a:solidFill>
                          <a:latin typeface="SimSun"/>
                          <a:cs typeface="SimSun"/>
                        </a:rPr>
                        <a:t>约</a:t>
                      </a:r>
                      <a:r>
                        <a:rPr dirty="0" sz="900" spc="75">
                          <a:solidFill>
                            <a:srgbClr val="58595B"/>
                          </a:solidFill>
                          <a:latin typeface="SimSun"/>
                          <a:cs typeface="SimSun"/>
                        </a:rPr>
                        <a:t>76kg</a:t>
                      </a:r>
                      <a:endParaRPr sz="9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65"/>
                        </a:spcBef>
                      </a:pPr>
                      <a:r>
                        <a:rPr dirty="0" sz="900" spc="75">
                          <a:solidFill>
                            <a:srgbClr val="58595B"/>
                          </a:solidFill>
                          <a:latin typeface="SimSun"/>
                          <a:cs typeface="SimSun"/>
                        </a:rPr>
                        <a:t>集成气源</a:t>
                      </a:r>
                      <a:endParaRPr sz="9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165"/>
                        </a:spcBef>
                      </a:pPr>
                      <a:r>
                        <a:rPr dirty="0" sz="900">
                          <a:solidFill>
                            <a:srgbClr val="58595B"/>
                          </a:solidFill>
                          <a:latin typeface="SimSun"/>
                          <a:cs typeface="SimSun"/>
                        </a:rPr>
                        <a:t>4-</a:t>
                      </a:r>
                      <a:r>
                        <a:rPr dirty="0" sz="900" spc="-340">
                          <a:solidFill>
                            <a:srgbClr val="58595B"/>
                          </a:solidFill>
                          <a:latin typeface="SimSun"/>
                          <a:cs typeface="SimSun"/>
                        </a:rPr>
                        <a:t> </a:t>
                      </a:r>
                      <a:r>
                        <a:rPr dirty="0" sz="900" spc="-75">
                          <a:solidFill>
                            <a:srgbClr val="58595B"/>
                          </a:solidFill>
                          <a:latin typeface="SimSun"/>
                          <a:cs typeface="SimSun"/>
                        </a:rPr>
                        <a:t>Φ4，5</a:t>
                      </a:r>
                      <a:r>
                        <a:rPr dirty="0" sz="900" spc="-350">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99390">
                <a:tc gridSpan="2">
                  <a:txBody>
                    <a:bodyPr/>
                    <a:lstStyle/>
                    <a:p>
                      <a:pPr marL="1270">
                        <a:lnSpc>
                          <a:spcPct val="100000"/>
                        </a:lnSpc>
                        <a:spcBef>
                          <a:spcPts val="160"/>
                        </a:spcBef>
                      </a:pPr>
                      <a:r>
                        <a:rPr dirty="0" sz="900" spc="80">
                          <a:solidFill>
                            <a:srgbClr val="58595B"/>
                          </a:solidFill>
                          <a:latin typeface="SimSun"/>
                          <a:cs typeface="SimSun"/>
                        </a:rPr>
                        <a:t>集成信号源</a:t>
                      </a:r>
                      <a:endParaRPr sz="900">
                        <a:latin typeface="SimSun"/>
                        <a:cs typeface="SimSun"/>
                      </a:endParaRPr>
                    </a:p>
                  </a:txBody>
                  <a:tcPr marL="0" marR="0" marB="0" marT="2032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81915">
                        <a:lnSpc>
                          <a:spcPct val="100000"/>
                        </a:lnSpc>
                        <a:spcBef>
                          <a:spcPts val="165"/>
                        </a:spcBef>
                      </a:pPr>
                      <a:r>
                        <a:rPr dirty="0" sz="900">
                          <a:solidFill>
                            <a:srgbClr val="58595B"/>
                          </a:solidFill>
                          <a:latin typeface="SimSun"/>
                          <a:cs typeface="SimSun"/>
                        </a:rPr>
                        <a:t>8</a:t>
                      </a:r>
                      <a:r>
                        <a:rPr dirty="0" sz="900" spc="-290">
                          <a:solidFill>
                            <a:srgbClr val="58595B"/>
                          </a:solidFill>
                          <a:latin typeface="SimSun"/>
                          <a:cs typeface="SimSun"/>
                        </a:rPr>
                        <a:t> 路</a:t>
                      </a:r>
                      <a:r>
                        <a:rPr dirty="0" sz="900">
                          <a:solidFill>
                            <a:srgbClr val="58595B"/>
                          </a:solidFill>
                          <a:latin typeface="SimSun"/>
                          <a:cs typeface="SimSun"/>
                        </a:rPr>
                        <a:t>（30V，0</a:t>
                      </a:r>
                      <a:r>
                        <a:rPr dirty="0" sz="900" spc="-25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94945">
                <a:tc gridSpan="2">
                  <a:txBody>
                    <a:bodyPr/>
                    <a:lstStyle/>
                    <a:p>
                      <a:pPr marL="1270">
                        <a:lnSpc>
                          <a:spcPct val="100000"/>
                        </a:lnSpc>
                        <a:spcBef>
                          <a:spcPts val="85"/>
                        </a:spcBef>
                      </a:pPr>
                      <a:r>
                        <a:rPr dirty="0" sz="900" spc="90">
                          <a:solidFill>
                            <a:srgbClr val="58595B"/>
                          </a:solidFill>
                          <a:latin typeface="SimSun"/>
                          <a:cs typeface="SimSun"/>
                        </a:rPr>
                        <a:t>ISO</a:t>
                      </a:r>
                      <a:r>
                        <a:rPr dirty="0" sz="900" spc="85">
                          <a:solidFill>
                            <a:srgbClr val="58595B"/>
                          </a:solidFill>
                          <a:latin typeface="SimSun"/>
                          <a:cs typeface="SimSun"/>
                        </a:rPr>
                        <a:t>场景平均功耗</a:t>
                      </a:r>
                      <a:endParaRPr sz="900">
                        <a:latin typeface="SimSun"/>
                        <a:cs typeface="SimSun"/>
                      </a:endParaRPr>
                    </a:p>
                  </a:txBody>
                  <a:tcPr marL="0" marR="0" marB="0" marT="1079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0640">
                        <a:lnSpc>
                          <a:spcPct val="100000"/>
                        </a:lnSpc>
                        <a:spcBef>
                          <a:spcPts val="90"/>
                        </a:spcBef>
                      </a:pPr>
                      <a:r>
                        <a:rPr dirty="0" sz="900" spc="50">
                          <a:solidFill>
                            <a:srgbClr val="58595B"/>
                          </a:solidFill>
                          <a:latin typeface="SimSun"/>
                          <a:cs typeface="SimSun"/>
                        </a:rPr>
                        <a:t>0.27</a:t>
                      </a:r>
                      <a:r>
                        <a:rPr dirty="0" sz="900" spc="-345">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11430">
                    <a:lnL w="3175">
                      <a:solidFill>
                        <a:srgbClr val="939498"/>
                      </a:solidFill>
                      <a:prstDash val="solid"/>
                    </a:lnL>
                    <a:lnT w="3175">
                      <a:solidFill>
                        <a:srgbClr val="939498"/>
                      </a:solidFill>
                      <a:prstDash val="solid"/>
                    </a:lnT>
                    <a:lnB w="3175">
                      <a:solidFill>
                        <a:srgbClr val="939498"/>
                      </a:solidFill>
                      <a:prstDash val="solid"/>
                    </a:lnB>
                  </a:tcPr>
                </a:tc>
              </a:tr>
            </a:tbl>
          </a:graphicData>
        </a:graphic>
      </p:graphicFrame>
      <p:sp>
        <p:nvSpPr>
          <p:cNvPr id="3" name="object 3" descr=""/>
          <p:cNvSpPr txBox="1"/>
          <p:nvPr/>
        </p:nvSpPr>
        <p:spPr>
          <a:xfrm>
            <a:off x="882867" y="4622712"/>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58595B"/>
                </a:solidFill>
                <a:latin typeface="Microsoft JhengHei"/>
                <a:cs typeface="Microsoft JhengHei"/>
              </a:rPr>
              <a:t>产品名称</a:t>
            </a:r>
            <a:endParaRPr sz="1000">
              <a:latin typeface="Microsoft JhengHei"/>
              <a:cs typeface="Microsoft JhengHei"/>
            </a:endParaRPr>
          </a:p>
        </p:txBody>
      </p:sp>
      <p:sp>
        <p:nvSpPr>
          <p:cNvPr id="4" name="object 4" descr=""/>
          <p:cNvSpPr txBox="1"/>
          <p:nvPr/>
        </p:nvSpPr>
        <p:spPr>
          <a:xfrm>
            <a:off x="4326899" y="4622712"/>
            <a:ext cx="80708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XB10</a:t>
            </a:r>
            <a:r>
              <a:rPr dirty="0" sz="1000" spc="120" b="1">
                <a:solidFill>
                  <a:srgbClr val="58595B"/>
                </a:solidFill>
                <a:latin typeface="Microsoft JhengHei"/>
                <a:cs typeface="Microsoft JhengHei"/>
              </a:rPr>
              <a:t> </a:t>
            </a:r>
            <a:r>
              <a:rPr dirty="0" sz="1000" spc="-10" b="1">
                <a:solidFill>
                  <a:srgbClr val="58595B"/>
                </a:solidFill>
                <a:latin typeface="Microsoft JhengHei"/>
                <a:cs typeface="Microsoft JhengHei"/>
              </a:rPr>
              <a:t>R1206</a:t>
            </a:r>
            <a:endParaRPr sz="1000">
              <a:latin typeface="Microsoft JhengHei"/>
              <a:cs typeface="Microsoft JhengHei"/>
            </a:endParaRPr>
          </a:p>
        </p:txBody>
      </p:sp>
      <p:sp>
        <p:nvSpPr>
          <p:cNvPr id="5" name="object 5" descr=""/>
          <p:cNvSpPr txBox="1"/>
          <p:nvPr/>
        </p:nvSpPr>
        <p:spPr>
          <a:xfrm>
            <a:off x="671202" y="4117355"/>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本体参数</a:t>
            </a:r>
            <a:endParaRPr sz="1400">
              <a:latin typeface="Microsoft JhengHei"/>
              <a:cs typeface="Microsoft JhengHei"/>
            </a:endParaRPr>
          </a:p>
        </p:txBody>
      </p:sp>
      <p:grpSp>
        <p:nvGrpSpPr>
          <p:cNvPr id="6" name="object 6" descr=""/>
          <p:cNvGrpSpPr/>
          <p:nvPr/>
        </p:nvGrpSpPr>
        <p:grpSpPr>
          <a:xfrm>
            <a:off x="683907" y="4376826"/>
            <a:ext cx="6192520" cy="25400"/>
            <a:chOff x="683907" y="4376826"/>
            <a:chExt cx="6192520" cy="25400"/>
          </a:xfrm>
        </p:grpSpPr>
        <p:sp>
          <p:nvSpPr>
            <p:cNvPr id="7" name="object 7" descr=""/>
            <p:cNvSpPr/>
            <p:nvPr/>
          </p:nvSpPr>
          <p:spPr>
            <a:xfrm>
              <a:off x="683907" y="4387456"/>
              <a:ext cx="6192520" cy="3810"/>
            </a:xfrm>
            <a:custGeom>
              <a:avLst/>
              <a:gdLst/>
              <a:ahLst/>
              <a:cxnLst/>
              <a:rect l="l" t="t" r="r" b="b"/>
              <a:pathLst>
                <a:path w="6192520" h="3810">
                  <a:moveTo>
                    <a:pt x="6192012" y="0"/>
                  </a:moveTo>
                  <a:lnTo>
                    <a:pt x="0" y="0"/>
                  </a:lnTo>
                  <a:lnTo>
                    <a:pt x="0" y="3606"/>
                  </a:lnTo>
                  <a:lnTo>
                    <a:pt x="6192012" y="3606"/>
                  </a:lnTo>
                  <a:lnTo>
                    <a:pt x="6192012" y="0"/>
                  </a:lnTo>
                  <a:close/>
                </a:path>
              </a:pathLst>
            </a:custGeom>
            <a:solidFill>
              <a:srgbClr val="BCBEC0"/>
            </a:solidFill>
          </p:spPr>
          <p:txBody>
            <a:bodyPr wrap="square" lIns="0" tIns="0" rIns="0" bIns="0" rtlCol="0"/>
            <a:lstStyle/>
            <a:p/>
          </p:txBody>
        </p:sp>
        <p:sp>
          <p:nvSpPr>
            <p:cNvPr id="8" name="object 8" descr=""/>
            <p:cNvSpPr/>
            <p:nvPr/>
          </p:nvSpPr>
          <p:spPr>
            <a:xfrm>
              <a:off x="683907" y="4376826"/>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9" name="object 9" descr=""/>
          <p:cNvGrpSpPr/>
          <p:nvPr/>
        </p:nvGrpSpPr>
        <p:grpSpPr>
          <a:xfrm>
            <a:off x="3235350" y="960793"/>
            <a:ext cx="3488054" cy="25400"/>
            <a:chOff x="3235350" y="960793"/>
            <a:chExt cx="3488054" cy="25400"/>
          </a:xfrm>
        </p:grpSpPr>
        <p:sp>
          <p:nvSpPr>
            <p:cNvPr id="10" name="object 10" descr=""/>
            <p:cNvSpPr/>
            <p:nvPr/>
          </p:nvSpPr>
          <p:spPr>
            <a:xfrm>
              <a:off x="3235350" y="971423"/>
              <a:ext cx="3488054" cy="3810"/>
            </a:xfrm>
            <a:custGeom>
              <a:avLst/>
              <a:gdLst/>
              <a:ahLst/>
              <a:cxnLst/>
              <a:rect l="l" t="t" r="r" b="b"/>
              <a:pathLst>
                <a:path w="3488054" h="3809">
                  <a:moveTo>
                    <a:pt x="3487851" y="0"/>
                  </a:moveTo>
                  <a:lnTo>
                    <a:pt x="0" y="0"/>
                  </a:lnTo>
                  <a:lnTo>
                    <a:pt x="0" y="3606"/>
                  </a:lnTo>
                  <a:lnTo>
                    <a:pt x="3487851" y="3606"/>
                  </a:lnTo>
                  <a:lnTo>
                    <a:pt x="3487851" y="0"/>
                  </a:lnTo>
                  <a:close/>
                </a:path>
              </a:pathLst>
            </a:custGeom>
            <a:solidFill>
              <a:srgbClr val="BCBEC0"/>
            </a:solidFill>
          </p:spPr>
          <p:txBody>
            <a:bodyPr wrap="square" lIns="0" tIns="0" rIns="0" bIns="0" rtlCol="0"/>
            <a:lstStyle/>
            <a:p/>
          </p:txBody>
        </p:sp>
        <p:sp>
          <p:nvSpPr>
            <p:cNvPr id="11" name="object 11" descr=""/>
            <p:cNvSpPr/>
            <p:nvPr/>
          </p:nvSpPr>
          <p:spPr>
            <a:xfrm>
              <a:off x="3235350" y="960793"/>
              <a:ext cx="180340" cy="25400"/>
            </a:xfrm>
            <a:custGeom>
              <a:avLst/>
              <a:gdLst/>
              <a:ahLst/>
              <a:cxnLst/>
              <a:rect l="l" t="t" r="r" b="b"/>
              <a:pathLst>
                <a:path w="180339"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pic>
        <p:nvPicPr>
          <p:cNvPr id="12" name="object 12" descr=""/>
          <p:cNvPicPr/>
          <p:nvPr/>
        </p:nvPicPr>
        <p:blipFill>
          <a:blip r:embed="rId2" cstate="print"/>
          <a:stretch>
            <a:fillRect/>
          </a:stretch>
        </p:blipFill>
        <p:spPr>
          <a:xfrm>
            <a:off x="3268892" y="1105550"/>
            <a:ext cx="3454319" cy="2349915"/>
          </a:xfrm>
          <a:prstGeom prst="rect">
            <a:avLst/>
          </a:prstGeom>
        </p:spPr>
      </p:pic>
      <p:sp>
        <p:nvSpPr>
          <p:cNvPr id="13" name="object 13" descr=""/>
          <p:cNvSpPr txBox="1"/>
          <p:nvPr/>
        </p:nvSpPr>
        <p:spPr>
          <a:xfrm>
            <a:off x="3222377" y="694234"/>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4" name="object 14" descr=""/>
          <p:cNvGrpSpPr/>
          <p:nvPr/>
        </p:nvGrpSpPr>
        <p:grpSpPr>
          <a:xfrm>
            <a:off x="683907" y="960234"/>
            <a:ext cx="1864995" cy="25400"/>
            <a:chOff x="683907" y="960234"/>
            <a:chExt cx="1864995" cy="25400"/>
          </a:xfrm>
        </p:grpSpPr>
        <p:sp>
          <p:nvSpPr>
            <p:cNvPr id="15" name="object 15" descr=""/>
            <p:cNvSpPr/>
            <p:nvPr/>
          </p:nvSpPr>
          <p:spPr>
            <a:xfrm>
              <a:off x="683907" y="970864"/>
              <a:ext cx="1864995" cy="3810"/>
            </a:xfrm>
            <a:custGeom>
              <a:avLst/>
              <a:gdLst/>
              <a:ahLst/>
              <a:cxnLst/>
              <a:rect l="l" t="t" r="r" b="b"/>
              <a:pathLst>
                <a:path w="1864995" h="3809">
                  <a:moveTo>
                    <a:pt x="1864639" y="0"/>
                  </a:moveTo>
                  <a:lnTo>
                    <a:pt x="0" y="0"/>
                  </a:lnTo>
                  <a:lnTo>
                    <a:pt x="0" y="3606"/>
                  </a:lnTo>
                  <a:lnTo>
                    <a:pt x="1864639" y="3606"/>
                  </a:lnTo>
                  <a:lnTo>
                    <a:pt x="1864639" y="0"/>
                  </a:lnTo>
                  <a:close/>
                </a:path>
              </a:pathLst>
            </a:custGeom>
            <a:solidFill>
              <a:srgbClr val="BCBEC0"/>
            </a:solidFill>
          </p:spPr>
          <p:txBody>
            <a:bodyPr wrap="square" lIns="0" tIns="0" rIns="0" bIns="0" rtlCol="0"/>
            <a:lstStyle/>
            <a:p/>
          </p:txBody>
        </p:sp>
        <p:sp>
          <p:nvSpPr>
            <p:cNvPr id="16" name="object 16" descr=""/>
            <p:cNvSpPr/>
            <p:nvPr/>
          </p:nvSpPr>
          <p:spPr>
            <a:xfrm>
              <a:off x="683907" y="960234"/>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grpSp>
        <p:nvGrpSpPr>
          <p:cNvPr id="17" name="object 17" descr=""/>
          <p:cNvGrpSpPr/>
          <p:nvPr/>
        </p:nvGrpSpPr>
        <p:grpSpPr>
          <a:xfrm>
            <a:off x="1014211" y="1150344"/>
            <a:ext cx="1497965" cy="2358390"/>
            <a:chOff x="1014211" y="1150344"/>
            <a:chExt cx="1497965" cy="2358390"/>
          </a:xfrm>
        </p:grpSpPr>
        <p:sp>
          <p:nvSpPr>
            <p:cNvPr id="18" name="object 18" descr=""/>
            <p:cNvSpPr/>
            <p:nvPr/>
          </p:nvSpPr>
          <p:spPr>
            <a:xfrm>
              <a:off x="1018974" y="1152252"/>
              <a:ext cx="1490980" cy="1763395"/>
            </a:xfrm>
            <a:custGeom>
              <a:avLst/>
              <a:gdLst/>
              <a:ahLst/>
              <a:cxnLst/>
              <a:rect l="l" t="t" r="r" b="b"/>
              <a:pathLst>
                <a:path w="1490980" h="1763395">
                  <a:moveTo>
                    <a:pt x="0" y="0"/>
                  </a:moveTo>
                  <a:lnTo>
                    <a:pt x="1490967" y="0"/>
                  </a:lnTo>
                </a:path>
                <a:path w="1490980" h="1763395">
                  <a:moveTo>
                    <a:pt x="0" y="587794"/>
                  </a:moveTo>
                  <a:lnTo>
                    <a:pt x="1490967" y="587794"/>
                  </a:lnTo>
                </a:path>
                <a:path w="1490980" h="1763395">
                  <a:moveTo>
                    <a:pt x="0" y="1175588"/>
                  </a:moveTo>
                  <a:lnTo>
                    <a:pt x="1490967" y="1175588"/>
                  </a:lnTo>
                </a:path>
                <a:path w="1490980" h="1763395">
                  <a:moveTo>
                    <a:pt x="0" y="1763395"/>
                  </a:moveTo>
                  <a:lnTo>
                    <a:pt x="1490967" y="1763395"/>
                  </a:lnTo>
                </a:path>
              </a:pathLst>
            </a:custGeom>
            <a:ln w="3797">
              <a:solidFill>
                <a:srgbClr val="050100"/>
              </a:solidFill>
            </a:ln>
          </p:spPr>
          <p:txBody>
            <a:bodyPr wrap="square" lIns="0" tIns="0" rIns="0" bIns="0" rtlCol="0"/>
            <a:lstStyle/>
            <a:p/>
          </p:txBody>
        </p:sp>
        <p:sp>
          <p:nvSpPr>
            <p:cNvPr id="19" name="object 19" descr=""/>
            <p:cNvSpPr/>
            <p:nvPr/>
          </p:nvSpPr>
          <p:spPr>
            <a:xfrm>
              <a:off x="2012944" y="1152252"/>
              <a:ext cx="497205" cy="2351405"/>
            </a:xfrm>
            <a:custGeom>
              <a:avLst/>
              <a:gdLst/>
              <a:ahLst/>
              <a:cxnLst/>
              <a:rect l="l" t="t" r="r" b="b"/>
              <a:pathLst>
                <a:path w="497205" h="2351404">
                  <a:moveTo>
                    <a:pt x="497001" y="0"/>
                  </a:moveTo>
                  <a:lnTo>
                    <a:pt x="497001" y="2351189"/>
                  </a:lnTo>
                </a:path>
                <a:path w="497205" h="2351404">
                  <a:moveTo>
                    <a:pt x="0" y="0"/>
                  </a:moveTo>
                  <a:lnTo>
                    <a:pt x="0" y="2351189"/>
                  </a:lnTo>
                </a:path>
              </a:pathLst>
            </a:custGeom>
            <a:ln w="3797">
              <a:solidFill>
                <a:srgbClr val="050100"/>
              </a:solidFill>
            </a:ln>
          </p:spPr>
          <p:txBody>
            <a:bodyPr wrap="square" lIns="0" tIns="0" rIns="0" bIns="0" rtlCol="0"/>
            <a:lstStyle/>
            <a:p/>
          </p:txBody>
        </p:sp>
        <p:sp>
          <p:nvSpPr>
            <p:cNvPr id="20" name="object 20" descr=""/>
            <p:cNvSpPr/>
            <p:nvPr/>
          </p:nvSpPr>
          <p:spPr>
            <a:xfrm>
              <a:off x="1515955" y="1152252"/>
              <a:ext cx="0" cy="2351405"/>
            </a:xfrm>
            <a:custGeom>
              <a:avLst/>
              <a:gdLst/>
              <a:ahLst/>
              <a:cxnLst/>
              <a:rect l="l" t="t" r="r" b="b"/>
              <a:pathLst>
                <a:path w="0" h="2351404">
                  <a:moveTo>
                    <a:pt x="0" y="517836"/>
                  </a:moveTo>
                  <a:lnTo>
                    <a:pt x="0" y="841101"/>
                  </a:lnTo>
                </a:path>
                <a:path w="0" h="2351404">
                  <a:moveTo>
                    <a:pt x="0" y="0"/>
                  </a:moveTo>
                  <a:lnTo>
                    <a:pt x="0" y="373310"/>
                  </a:lnTo>
                </a:path>
                <a:path w="0" h="2351404">
                  <a:moveTo>
                    <a:pt x="0" y="1000842"/>
                  </a:moveTo>
                  <a:lnTo>
                    <a:pt x="0" y="2351189"/>
                  </a:lnTo>
                </a:path>
              </a:pathLst>
            </a:custGeom>
            <a:ln w="3797">
              <a:solidFill>
                <a:srgbClr val="050100"/>
              </a:solidFill>
            </a:ln>
          </p:spPr>
          <p:txBody>
            <a:bodyPr wrap="square" lIns="0" tIns="0" rIns="0" bIns="0" rtlCol="0"/>
            <a:lstStyle/>
            <a:p/>
          </p:txBody>
        </p:sp>
        <p:sp>
          <p:nvSpPr>
            <p:cNvPr id="21" name="object 21" descr=""/>
            <p:cNvSpPr/>
            <p:nvPr/>
          </p:nvSpPr>
          <p:spPr>
            <a:xfrm>
              <a:off x="1018974" y="1152249"/>
              <a:ext cx="0" cy="2351405"/>
            </a:xfrm>
            <a:custGeom>
              <a:avLst/>
              <a:gdLst/>
              <a:ahLst/>
              <a:cxnLst/>
              <a:rect l="l" t="t" r="r" b="b"/>
              <a:pathLst>
                <a:path w="0" h="2351404">
                  <a:moveTo>
                    <a:pt x="0" y="2351189"/>
                  </a:moveTo>
                  <a:lnTo>
                    <a:pt x="0" y="0"/>
                  </a:lnTo>
                </a:path>
              </a:pathLst>
            </a:custGeom>
            <a:ln w="3797">
              <a:solidFill>
                <a:srgbClr val="050100"/>
              </a:solidFill>
            </a:ln>
          </p:spPr>
          <p:txBody>
            <a:bodyPr wrap="square" lIns="0" tIns="0" rIns="0" bIns="0" rtlCol="0"/>
            <a:lstStyle/>
            <a:p/>
          </p:txBody>
        </p:sp>
        <p:sp>
          <p:nvSpPr>
            <p:cNvPr id="22" name="object 22" descr=""/>
            <p:cNvSpPr/>
            <p:nvPr/>
          </p:nvSpPr>
          <p:spPr>
            <a:xfrm>
              <a:off x="1018974" y="1152252"/>
              <a:ext cx="22860" cy="2351405"/>
            </a:xfrm>
            <a:custGeom>
              <a:avLst/>
              <a:gdLst/>
              <a:ahLst/>
              <a:cxnLst/>
              <a:rect l="l" t="t" r="r" b="b"/>
              <a:pathLst>
                <a:path w="22859" h="2351404">
                  <a:moveTo>
                    <a:pt x="0" y="0"/>
                  </a:moveTo>
                  <a:lnTo>
                    <a:pt x="15405" y="0"/>
                  </a:lnTo>
                </a:path>
                <a:path w="22859" h="2351404">
                  <a:moveTo>
                    <a:pt x="0" y="117551"/>
                  </a:moveTo>
                  <a:lnTo>
                    <a:pt x="15405" y="117551"/>
                  </a:lnTo>
                </a:path>
                <a:path w="22859" h="2351404">
                  <a:moveTo>
                    <a:pt x="0" y="235115"/>
                  </a:moveTo>
                  <a:lnTo>
                    <a:pt x="15405" y="235115"/>
                  </a:lnTo>
                </a:path>
                <a:path w="22859" h="2351404">
                  <a:moveTo>
                    <a:pt x="0" y="352679"/>
                  </a:moveTo>
                  <a:lnTo>
                    <a:pt x="15405" y="352679"/>
                  </a:lnTo>
                </a:path>
                <a:path w="22859" h="2351404">
                  <a:moveTo>
                    <a:pt x="0" y="470230"/>
                  </a:moveTo>
                  <a:lnTo>
                    <a:pt x="15405" y="470230"/>
                  </a:lnTo>
                </a:path>
                <a:path w="22859" h="2351404">
                  <a:moveTo>
                    <a:pt x="0" y="587794"/>
                  </a:moveTo>
                  <a:lnTo>
                    <a:pt x="15405" y="587794"/>
                  </a:lnTo>
                </a:path>
                <a:path w="22859" h="2351404">
                  <a:moveTo>
                    <a:pt x="0" y="705358"/>
                  </a:moveTo>
                  <a:lnTo>
                    <a:pt x="15405" y="705358"/>
                  </a:lnTo>
                </a:path>
                <a:path w="22859" h="2351404">
                  <a:moveTo>
                    <a:pt x="0" y="822909"/>
                  </a:moveTo>
                  <a:lnTo>
                    <a:pt x="15405" y="822909"/>
                  </a:lnTo>
                </a:path>
                <a:path w="22859" h="2351404">
                  <a:moveTo>
                    <a:pt x="0" y="940473"/>
                  </a:moveTo>
                  <a:lnTo>
                    <a:pt x="15405" y="940473"/>
                  </a:lnTo>
                </a:path>
                <a:path w="22859" h="2351404">
                  <a:moveTo>
                    <a:pt x="0" y="1058037"/>
                  </a:moveTo>
                  <a:lnTo>
                    <a:pt x="15405" y="1058037"/>
                  </a:lnTo>
                </a:path>
                <a:path w="22859" h="2351404">
                  <a:moveTo>
                    <a:pt x="0" y="1293152"/>
                  </a:moveTo>
                  <a:lnTo>
                    <a:pt x="15405" y="1293152"/>
                  </a:lnTo>
                </a:path>
                <a:path w="22859" h="2351404">
                  <a:moveTo>
                    <a:pt x="0" y="1410716"/>
                  </a:moveTo>
                  <a:lnTo>
                    <a:pt x="15405" y="1410716"/>
                  </a:lnTo>
                </a:path>
                <a:path w="22859" h="2351404">
                  <a:moveTo>
                    <a:pt x="0" y="1528267"/>
                  </a:moveTo>
                  <a:lnTo>
                    <a:pt x="15405" y="1528267"/>
                  </a:lnTo>
                </a:path>
                <a:path w="22859" h="2351404">
                  <a:moveTo>
                    <a:pt x="0" y="1645831"/>
                  </a:moveTo>
                  <a:lnTo>
                    <a:pt x="15405" y="1645831"/>
                  </a:lnTo>
                </a:path>
                <a:path w="22859" h="2351404">
                  <a:moveTo>
                    <a:pt x="0" y="1763395"/>
                  </a:moveTo>
                  <a:lnTo>
                    <a:pt x="15405" y="1763395"/>
                  </a:lnTo>
                </a:path>
                <a:path w="22859" h="2351404">
                  <a:moveTo>
                    <a:pt x="0" y="1880946"/>
                  </a:moveTo>
                  <a:lnTo>
                    <a:pt x="15405" y="1880946"/>
                  </a:lnTo>
                </a:path>
                <a:path w="22859" h="2351404">
                  <a:moveTo>
                    <a:pt x="0" y="1998510"/>
                  </a:moveTo>
                  <a:lnTo>
                    <a:pt x="15405" y="1998510"/>
                  </a:lnTo>
                </a:path>
                <a:path w="22859" h="2351404">
                  <a:moveTo>
                    <a:pt x="0" y="2116074"/>
                  </a:moveTo>
                  <a:lnTo>
                    <a:pt x="15405" y="2116074"/>
                  </a:lnTo>
                </a:path>
                <a:path w="22859" h="2351404">
                  <a:moveTo>
                    <a:pt x="0" y="2233625"/>
                  </a:moveTo>
                  <a:lnTo>
                    <a:pt x="15405" y="2233625"/>
                  </a:lnTo>
                </a:path>
                <a:path w="22859" h="2351404">
                  <a:moveTo>
                    <a:pt x="0" y="2351189"/>
                  </a:moveTo>
                  <a:lnTo>
                    <a:pt x="15405" y="2351189"/>
                  </a:lnTo>
                </a:path>
                <a:path w="22859" h="2351404">
                  <a:moveTo>
                    <a:pt x="0" y="0"/>
                  </a:moveTo>
                  <a:lnTo>
                    <a:pt x="22821" y="0"/>
                  </a:lnTo>
                </a:path>
                <a:path w="22859" h="2351404">
                  <a:moveTo>
                    <a:pt x="0" y="587794"/>
                  </a:moveTo>
                  <a:lnTo>
                    <a:pt x="22821" y="587794"/>
                  </a:lnTo>
                </a:path>
                <a:path w="22859" h="2351404">
                  <a:moveTo>
                    <a:pt x="0" y="1763395"/>
                  </a:moveTo>
                  <a:lnTo>
                    <a:pt x="22821" y="1763395"/>
                  </a:lnTo>
                </a:path>
                <a:path w="22859" h="2351404">
                  <a:moveTo>
                    <a:pt x="0" y="2351189"/>
                  </a:moveTo>
                  <a:lnTo>
                    <a:pt x="22821" y="2351189"/>
                  </a:lnTo>
                </a:path>
              </a:pathLst>
            </a:custGeom>
            <a:ln w="3797">
              <a:solidFill>
                <a:srgbClr val="050100"/>
              </a:solidFill>
            </a:ln>
          </p:spPr>
          <p:txBody>
            <a:bodyPr wrap="square" lIns="0" tIns="0" rIns="0" bIns="0" rtlCol="0"/>
            <a:lstStyle/>
            <a:p/>
          </p:txBody>
        </p:sp>
        <p:sp>
          <p:nvSpPr>
            <p:cNvPr id="23" name="object 23" descr=""/>
            <p:cNvSpPr/>
            <p:nvPr/>
          </p:nvSpPr>
          <p:spPr>
            <a:xfrm>
              <a:off x="1018974" y="3503438"/>
              <a:ext cx="1490980" cy="0"/>
            </a:xfrm>
            <a:custGeom>
              <a:avLst/>
              <a:gdLst/>
              <a:ahLst/>
              <a:cxnLst/>
              <a:rect l="l" t="t" r="r" b="b"/>
              <a:pathLst>
                <a:path w="1490980" h="0">
                  <a:moveTo>
                    <a:pt x="0" y="0"/>
                  </a:moveTo>
                  <a:lnTo>
                    <a:pt x="1490967" y="0"/>
                  </a:lnTo>
                </a:path>
              </a:pathLst>
            </a:custGeom>
            <a:ln w="3797">
              <a:solidFill>
                <a:srgbClr val="050100"/>
              </a:solidFill>
            </a:ln>
          </p:spPr>
          <p:txBody>
            <a:bodyPr wrap="square" lIns="0" tIns="0" rIns="0" bIns="0" rtlCol="0"/>
            <a:lstStyle/>
            <a:p/>
          </p:txBody>
        </p:sp>
        <p:sp>
          <p:nvSpPr>
            <p:cNvPr id="24" name="object 24" descr=""/>
            <p:cNvSpPr/>
            <p:nvPr/>
          </p:nvSpPr>
          <p:spPr>
            <a:xfrm>
              <a:off x="1018979" y="3480624"/>
              <a:ext cx="1490980" cy="22860"/>
            </a:xfrm>
            <a:custGeom>
              <a:avLst/>
              <a:gdLst/>
              <a:ahLst/>
              <a:cxnLst/>
              <a:rect l="l" t="t" r="r" b="b"/>
              <a:pathLst>
                <a:path w="1490980" h="22860">
                  <a:moveTo>
                    <a:pt x="1490967" y="7416"/>
                  </a:moveTo>
                  <a:lnTo>
                    <a:pt x="1490967" y="22809"/>
                  </a:lnTo>
                </a:path>
                <a:path w="1490980" h="22860">
                  <a:moveTo>
                    <a:pt x="1391564" y="7416"/>
                  </a:moveTo>
                  <a:lnTo>
                    <a:pt x="1391564" y="22809"/>
                  </a:lnTo>
                </a:path>
                <a:path w="1490980" h="22860">
                  <a:moveTo>
                    <a:pt x="1292174" y="7416"/>
                  </a:moveTo>
                  <a:lnTo>
                    <a:pt x="1292174" y="22809"/>
                  </a:lnTo>
                </a:path>
                <a:path w="1490980" h="22860">
                  <a:moveTo>
                    <a:pt x="1192771" y="7416"/>
                  </a:moveTo>
                  <a:lnTo>
                    <a:pt x="1192771" y="22809"/>
                  </a:lnTo>
                </a:path>
                <a:path w="1490980" h="22860">
                  <a:moveTo>
                    <a:pt x="1093368" y="7416"/>
                  </a:moveTo>
                  <a:lnTo>
                    <a:pt x="1093368" y="22809"/>
                  </a:lnTo>
                </a:path>
                <a:path w="1490980" h="22860">
                  <a:moveTo>
                    <a:pt x="993965" y="7416"/>
                  </a:moveTo>
                  <a:lnTo>
                    <a:pt x="993965" y="22809"/>
                  </a:lnTo>
                </a:path>
                <a:path w="1490980" h="22860">
                  <a:moveTo>
                    <a:pt x="894575" y="7416"/>
                  </a:moveTo>
                  <a:lnTo>
                    <a:pt x="894575" y="22809"/>
                  </a:lnTo>
                </a:path>
                <a:path w="1490980" h="22860">
                  <a:moveTo>
                    <a:pt x="795172" y="7416"/>
                  </a:moveTo>
                  <a:lnTo>
                    <a:pt x="795172" y="22809"/>
                  </a:lnTo>
                </a:path>
                <a:path w="1490980" h="22860">
                  <a:moveTo>
                    <a:pt x="695782" y="7416"/>
                  </a:moveTo>
                  <a:lnTo>
                    <a:pt x="695782" y="22809"/>
                  </a:lnTo>
                </a:path>
                <a:path w="1490980" h="22860">
                  <a:moveTo>
                    <a:pt x="596392" y="7416"/>
                  </a:moveTo>
                  <a:lnTo>
                    <a:pt x="596392" y="22809"/>
                  </a:lnTo>
                </a:path>
                <a:path w="1490980" h="22860">
                  <a:moveTo>
                    <a:pt x="496976" y="7416"/>
                  </a:moveTo>
                  <a:lnTo>
                    <a:pt x="496976" y="22809"/>
                  </a:lnTo>
                </a:path>
                <a:path w="1490980" h="22860">
                  <a:moveTo>
                    <a:pt x="397586" y="7416"/>
                  </a:moveTo>
                  <a:lnTo>
                    <a:pt x="397586" y="22809"/>
                  </a:lnTo>
                </a:path>
                <a:path w="1490980" h="22860">
                  <a:moveTo>
                    <a:pt x="298183" y="7416"/>
                  </a:moveTo>
                  <a:lnTo>
                    <a:pt x="298183" y="22809"/>
                  </a:lnTo>
                </a:path>
                <a:path w="1490980" h="22860">
                  <a:moveTo>
                    <a:pt x="198793" y="7416"/>
                  </a:moveTo>
                  <a:lnTo>
                    <a:pt x="198793" y="22809"/>
                  </a:lnTo>
                </a:path>
                <a:path w="1490980" h="22860">
                  <a:moveTo>
                    <a:pt x="99390" y="7416"/>
                  </a:moveTo>
                  <a:lnTo>
                    <a:pt x="99390" y="22809"/>
                  </a:lnTo>
                </a:path>
                <a:path w="1490980" h="22860">
                  <a:moveTo>
                    <a:pt x="0" y="7416"/>
                  </a:moveTo>
                  <a:lnTo>
                    <a:pt x="0" y="22809"/>
                  </a:lnTo>
                </a:path>
                <a:path w="1490980" h="22860">
                  <a:moveTo>
                    <a:pt x="1490967" y="0"/>
                  </a:moveTo>
                  <a:lnTo>
                    <a:pt x="1490967" y="22809"/>
                  </a:lnTo>
                </a:path>
                <a:path w="1490980" h="22860">
                  <a:moveTo>
                    <a:pt x="993965" y="0"/>
                  </a:moveTo>
                  <a:lnTo>
                    <a:pt x="993965" y="22809"/>
                  </a:lnTo>
                </a:path>
                <a:path w="1490980" h="22860">
                  <a:moveTo>
                    <a:pt x="496976" y="0"/>
                  </a:moveTo>
                  <a:lnTo>
                    <a:pt x="496976" y="22809"/>
                  </a:lnTo>
                </a:path>
                <a:path w="1490980" h="22860">
                  <a:moveTo>
                    <a:pt x="0" y="0"/>
                  </a:moveTo>
                  <a:lnTo>
                    <a:pt x="0" y="22809"/>
                  </a:lnTo>
                </a:path>
              </a:pathLst>
            </a:custGeom>
            <a:ln w="3797">
              <a:solidFill>
                <a:srgbClr val="050100"/>
              </a:solidFill>
            </a:ln>
          </p:spPr>
          <p:txBody>
            <a:bodyPr wrap="square" lIns="0" tIns="0" rIns="0" bIns="0" rtlCol="0"/>
            <a:lstStyle/>
            <a:p/>
          </p:txBody>
        </p:sp>
        <p:sp>
          <p:nvSpPr>
            <p:cNvPr id="25" name="object 25" descr=""/>
            <p:cNvSpPr/>
            <p:nvPr/>
          </p:nvSpPr>
          <p:spPr>
            <a:xfrm>
              <a:off x="1018974" y="1532377"/>
              <a:ext cx="19685" cy="635"/>
            </a:xfrm>
            <a:custGeom>
              <a:avLst/>
              <a:gdLst/>
              <a:ahLst/>
              <a:cxnLst/>
              <a:rect l="l" t="t" r="r" b="b"/>
              <a:pathLst>
                <a:path w="19684" h="634">
                  <a:moveTo>
                    <a:pt x="0" y="0"/>
                  </a:moveTo>
                  <a:lnTo>
                    <a:pt x="6731" y="38"/>
                  </a:lnTo>
                  <a:lnTo>
                    <a:pt x="12496" y="25"/>
                  </a:lnTo>
                  <a:lnTo>
                    <a:pt x="19253" y="101"/>
                  </a:lnTo>
                </a:path>
              </a:pathLst>
            </a:custGeom>
            <a:ln w="9512">
              <a:solidFill>
                <a:srgbClr val="050100"/>
              </a:solidFill>
            </a:ln>
          </p:spPr>
          <p:txBody>
            <a:bodyPr wrap="square" lIns="0" tIns="0" rIns="0" bIns="0" rtlCol="0"/>
            <a:lstStyle/>
            <a:p/>
          </p:txBody>
        </p:sp>
        <p:sp>
          <p:nvSpPr>
            <p:cNvPr id="26" name="object 26" descr=""/>
            <p:cNvSpPr/>
            <p:nvPr/>
          </p:nvSpPr>
          <p:spPr>
            <a:xfrm>
              <a:off x="1038222" y="1532482"/>
              <a:ext cx="19685" cy="635"/>
            </a:xfrm>
            <a:custGeom>
              <a:avLst/>
              <a:gdLst/>
              <a:ahLst/>
              <a:cxnLst/>
              <a:rect l="l" t="t" r="r" b="b"/>
              <a:pathLst>
                <a:path w="19684" h="634">
                  <a:moveTo>
                    <a:pt x="0" y="0"/>
                  </a:moveTo>
                  <a:lnTo>
                    <a:pt x="6731" y="76"/>
                  </a:lnTo>
                  <a:lnTo>
                    <a:pt x="12509" y="165"/>
                  </a:lnTo>
                  <a:lnTo>
                    <a:pt x="19253" y="317"/>
                  </a:lnTo>
                </a:path>
              </a:pathLst>
            </a:custGeom>
            <a:ln w="9512">
              <a:solidFill>
                <a:srgbClr val="050100"/>
              </a:solidFill>
            </a:ln>
          </p:spPr>
          <p:txBody>
            <a:bodyPr wrap="square" lIns="0" tIns="0" rIns="0" bIns="0" rtlCol="0"/>
            <a:lstStyle/>
            <a:p/>
          </p:txBody>
        </p:sp>
        <p:sp>
          <p:nvSpPr>
            <p:cNvPr id="27" name="object 27" descr=""/>
            <p:cNvSpPr/>
            <p:nvPr/>
          </p:nvSpPr>
          <p:spPr>
            <a:xfrm>
              <a:off x="1057471" y="1532798"/>
              <a:ext cx="19685" cy="635"/>
            </a:xfrm>
            <a:custGeom>
              <a:avLst/>
              <a:gdLst/>
              <a:ahLst/>
              <a:cxnLst/>
              <a:rect l="l" t="t" r="r" b="b"/>
              <a:pathLst>
                <a:path w="19684" h="634">
                  <a:moveTo>
                    <a:pt x="0" y="0"/>
                  </a:moveTo>
                  <a:lnTo>
                    <a:pt x="6731" y="152"/>
                  </a:lnTo>
                  <a:lnTo>
                    <a:pt x="12509" y="304"/>
                  </a:lnTo>
                  <a:lnTo>
                    <a:pt x="19253" y="533"/>
                  </a:lnTo>
                </a:path>
              </a:pathLst>
            </a:custGeom>
            <a:ln w="9512">
              <a:solidFill>
                <a:srgbClr val="050100"/>
              </a:solidFill>
            </a:ln>
          </p:spPr>
          <p:txBody>
            <a:bodyPr wrap="square" lIns="0" tIns="0" rIns="0" bIns="0" rtlCol="0"/>
            <a:lstStyle/>
            <a:p/>
          </p:txBody>
        </p:sp>
        <p:sp>
          <p:nvSpPr>
            <p:cNvPr id="28" name="object 28" descr=""/>
            <p:cNvSpPr/>
            <p:nvPr/>
          </p:nvSpPr>
          <p:spPr>
            <a:xfrm>
              <a:off x="1076719" y="1533327"/>
              <a:ext cx="19685" cy="1270"/>
            </a:xfrm>
            <a:custGeom>
              <a:avLst/>
              <a:gdLst/>
              <a:ahLst/>
              <a:cxnLst/>
              <a:rect l="l" t="t" r="r" b="b"/>
              <a:pathLst>
                <a:path w="19684" h="1269">
                  <a:moveTo>
                    <a:pt x="0" y="0"/>
                  </a:moveTo>
                  <a:lnTo>
                    <a:pt x="6731" y="228"/>
                  </a:lnTo>
                  <a:lnTo>
                    <a:pt x="12509" y="444"/>
                  </a:lnTo>
                  <a:lnTo>
                    <a:pt x="19253" y="736"/>
                  </a:lnTo>
                </a:path>
              </a:pathLst>
            </a:custGeom>
            <a:ln w="9512">
              <a:solidFill>
                <a:srgbClr val="050100"/>
              </a:solidFill>
            </a:ln>
          </p:spPr>
          <p:txBody>
            <a:bodyPr wrap="square" lIns="0" tIns="0" rIns="0" bIns="0" rtlCol="0"/>
            <a:lstStyle/>
            <a:p/>
          </p:txBody>
        </p:sp>
        <p:sp>
          <p:nvSpPr>
            <p:cNvPr id="29" name="object 29" descr=""/>
            <p:cNvSpPr/>
            <p:nvPr/>
          </p:nvSpPr>
          <p:spPr>
            <a:xfrm>
              <a:off x="1095968" y="1534065"/>
              <a:ext cx="19685" cy="1270"/>
            </a:xfrm>
            <a:custGeom>
              <a:avLst/>
              <a:gdLst/>
              <a:ahLst/>
              <a:cxnLst/>
              <a:rect l="l" t="t" r="r" b="b"/>
              <a:pathLst>
                <a:path w="19684" h="1269">
                  <a:moveTo>
                    <a:pt x="0" y="0"/>
                  </a:moveTo>
                  <a:lnTo>
                    <a:pt x="6731" y="292"/>
                  </a:lnTo>
                  <a:lnTo>
                    <a:pt x="12509" y="584"/>
                  </a:lnTo>
                  <a:lnTo>
                    <a:pt x="19253" y="952"/>
                  </a:lnTo>
                </a:path>
              </a:pathLst>
            </a:custGeom>
            <a:ln w="9512">
              <a:solidFill>
                <a:srgbClr val="050100"/>
              </a:solidFill>
            </a:ln>
          </p:spPr>
          <p:txBody>
            <a:bodyPr wrap="square" lIns="0" tIns="0" rIns="0" bIns="0" rtlCol="0"/>
            <a:lstStyle/>
            <a:p/>
          </p:txBody>
        </p:sp>
        <p:sp>
          <p:nvSpPr>
            <p:cNvPr id="30" name="object 30" descr=""/>
            <p:cNvSpPr/>
            <p:nvPr/>
          </p:nvSpPr>
          <p:spPr>
            <a:xfrm>
              <a:off x="1115216" y="1535013"/>
              <a:ext cx="19685" cy="1270"/>
            </a:xfrm>
            <a:custGeom>
              <a:avLst/>
              <a:gdLst/>
              <a:ahLst/>
              <a:cxnLst/>
              <a:rect l="l" t="t" r="r" b="b"/>
              <a:pathLst>
                <a:path w="19684" h="1269">
                  <a:moveTo>
                    <a:pt x="0" y="0"/>
                  </a:moveTo>
                  <a:lnTo>
                    <a:pt x="6731" y="368"/>
                  </a:lnTo>
                  <a:lnTo>
                    <a:pt x="12509" y="723"/>
                  </a:lnTo>
                  <a:lnTo>
                    <a:pt x="19253" y="1155"/>
                  </a:lnTo>
                </a:path>
              </a:pathLst>
            </a:custGeom>
            <a:ln w="9512">
              <a:solidFill>
                <a:srgbClr val="050100"/>
              </a:solidFill>
            </a:ln>
          </p:spPr>
          <p:txBody>
            <a:bodyPr wrap="square" lIns="0" tIns="0" rIns="0" bIns="0" rtlCol="0"/>
            <a:lstStyle/>
            <a:p/>
          </p:txBody>
        </p:sp>
        <p:sp>
          <p:nvSpPr>
            <p:cNvPr id="31" name="object 31" descr=""/>
            <p:cNvSpPr/>
            <p:nvPr/>
          </p:nvSpPr>
          <p:spPr>
            <a:xfrm>
              <a:off x="1134465" y="1536173"/>
              <a:ext cx="19685" cy="1905"/>
            </a:xfrm>
            <a:custGeom>
              <a:avLst/>
              <a:gdLst/>
              <a:ahLst/>
              <a:cxnLst/>
              <a:rect l="l" t="t" r="r" b="b"/>
              <a:pathLst>
                <a:path w="19684" h="1905">
                  <a:moveTo>
                    <a:pt x="0" y="0"/>
                  </a:moveTo>
                  <a:lnTo>
                    <a:pt x="6731" y="444"/>
                  </a:lnTo>
                  <a:lnTo>
                    <a:pt x="12509" y="850"/>
                  </a:lnTo>
                  <a:lnTo>
                    <a:pt x="19253" y="1371"/>
                  </a:lnTo>
                </a:path>
              </a:pathLst>
            </a:custGeom>
            <a:ln w="9512">
              <a:solidFill>
                <a:srgbClr val="050100"/>
              </a:solidFill>
            </a:ln>
          </p:spPr>
          <p:txBody>
            <a:bodyPr wrap="square" lIns="0" tIns="0" rIns="0" bIns="0" rtlCol="0"/>
            <a:lstStyle/>
            <a:p/>
          </p:txBody>
        </p:sp>
        <p:sp>
          <p:nvSpPr>
            <p:cNvPr id="32" name="object 32" descr=""/>
            <p:cNvSpPr/>
            <p:nvPr/>
          </p:nvSpPr>
          <p:spPr>
            <a:xfrm>
              <a:off x="1153713" y="1537549"/>
              <a:ext cx="19685" cy="1905"/>
            </a:xfrm>
            <a:custGeom>
              <a:avLst/>
              <a:gdLst/>
              <a:ahLst/>
              <a:cxnLst/>
              <a:rect l="l" t="t" r="r" b="b"/>
              <a:pathLst>
                <a:path w="19684" h="1905">
                  <a:moveTo>
                    <a:pt x="0" y="0"/>
                  </a:moveTo>
                  <a:lnTo>
                    <a:pt x="6731" y="520"/>
                  </a:lnTo>
                  <a:lnTo>
                    <a:pt x="12509" y="990"/>
                  </a:lnTo>
                  <a:lnTo>
                    <a:pt x="19253" y="1587"/>
                  </a:lnTo>
                </a:path>
              </a:pathLst>
            </a:custGeom>
            <a:ln w="9512">
              <a:solidFill>
                <a:srgbClr val="050100"/>
              </a:solidFill>
            </a:ln>
          </p:spPr>
          <p:txBody>
            <a:bodyPr wrap="square" lIns="0" tIns="0" rIns="0" bIns="0" rtlCol="0"/>
            <a:lstStyle/>
            <a:p/>
          </p:txBody>
        </p:sp>
        <p:sp>
          <p:nvSpPr>
            <p:cNvPr id="33" name="object 33" descr=""/>
            <p:cNvSpPr/>
            <p:nvPr/>
          </p:nvSpPr>
          <p:spPr>
            <a:xfrm>
              <a:off x="1172961" y="1539131"/>
              <a:ext cx="19685" cy="1905"/>
            </a:xfrm>
            <a:custGeom>
              <a:avLst/>
              <a:gdLst/>
              <a:ahLst/>
              <a:cxnLst/>
              <a:rect l="l" t="t" r="r" b="b"/>
              <a:pathLst>
                <a:path w="19684" h="1905">
                  <a:moveTo>
                    <a:pt x="0" y="0"/>
                  </a:moveTo>
                  <a:lnTo>
                    <a:pt x="6731" y="596"/>
                  </a:lnTo>
                  <a:lnTo>
                    <a:pt x="12509" y="1130"/>
                  </a:lnTo>
                  <a:lnTo>
                    <a:pt x="19253" y="1803"/>
                  </a:lnTo>
                </a:path>
              </a:pathLst>
            </a:custGeom>
            <a:ln w="9512">
              <a:solidFill>
                <a:srgbClr val="050100"/>
              </a:solidFill>
            </a:ln>
          </p:spPr>
          <p:txBody>
            <a:bodyPr wrap="square" lIns="0" tIns="0" rIns="0" bIns="0" rtlCol="0"/>
            <a:lstStyle/>
            <a:p/>
          </p:txBody>
        </p:sp>
        <p:sp>
          <p:nvSpPr>
            <p:cNvPr id="34" name="object 34" descr=""/>
            <p:cNvSpPr/>
            <p:nvPr/>
          </p:nvSpPr>
          <p:spPr>
            <a:xfrm>
              <a:off x="1192209" y="1540929"/>
              <a:ext cx="19685" cy="2540"/>
            </a:xfrm>
            <a:custGeom>
              <a:avLst/>
              <a:gdLst/>
              <a:ahLst/>
              <a:cxnLst/>
              <a:rect l="l" t="t" r="r" b="b"/>
              <a:pathLst>
                <a:path w="19684" h="2540">
                  <a:moveTo>
                    <a:pt x="0" y="0"/>
                  </a:moveTo>
                  <a:lnTo>
                    <a:pt x="6731" y="673"/>
                  </a:lnTo>
                  <a:lnTo>
                    <a:pt x="12509" y="1270"/>
                  </a:lnTo>
                  <a:lnTo>
                    <a:pt x="19253" y="2006"/>
                  </a:lnTo>
                </a:path>
              </a:pathLst>
            </a:custGeom>
            <a:ln w="9512">
              <a:solidFill>
                <a:srgbClr val="050100"/>
              </a:solidFill>
            </a:ln>
          </p:spPr>
          <p:txBody>
            <a:bodyPr wrap="square" lIns="0" tIns="0" rIns="0" bIns="0" rtlCol="0"/>
            <a:lstStyle/>
            <a:p/>
          </p:txBody>
        </p:sp>
        <p:sp>
          <p:nvSpPr>
            <p:cNvPr id="35" name="object 35" descr=""/>
            <p:cNvSpPr/>
            <p:nvPr/>
          </p:nvSpPr>
          <p:spPr>
            <a:xfrm>
              <a:off x="1211459" y="1542938"/>
              <a:ext cx="19685" cy="2540"/>
            </a:xfrm>
            <a:custGeom>
              <a:avLst/>
              <a:gdLst/>
              <a:ahLst/>
              <a:cxnLst/>
              <a:rect l="l" t="t" r="r" b="b"/>
              <a:pathLst>
                <a:path w="19684" h="2540">
                  <a:moveTo>
                    <a:pt x="0" y="0"/>
                  </a:moveTo>
                  <a:lnTo>
                    <a:pt x="6731" y="749"/>
                  </a:lnTo>
                  <a:lnTo>
                    <a:pt x="12509" y="1409"/>
                  </a:lnTo>
                  <a:lnTo>
                    <a:pt x="19253" y="2222"/>
                  </a:lnTo>
                </a:path>
              </a:pathLst>
            </a:custGeom>
            <a:ln w="9512">
              <a:solidFill>
                <a:srgbClr val="050100"/>
              </a:solidFill>
            </a:ln>
          </p:spPr>
          <p:txBody>
            <a:bodyPr wrap="square" lIns="0" tIns="0" rIns="0" bIns="0" rtlCol="0"/>
            <a:lstStyle/>
            <a:p/>
          </p:txBody>
        </p:sp>
        <p:sp>
          <p:nvSpPr>
            <p:cNvPr id="36" name="object 36" descr=""/>
            <p:cNvSpPr/>
            <p:nvPr/>
          </p:nvSpPr>
          <p:spPr>
            <a:xfrm>
              <a:off x="1230707" y="1545164"/>
              <a:ext cx="19685" cy="2540"/>
            </a:xfrm>
            <a:custGeom>
              <a:avLst/>
              <a:gdLst/>
              <a:ahLst/>
              <a:cxnLst/>
              <a:rect l="l" t="t" r="r" b="b"/>
              <a:pathLst>
                <a:path w="19684" h="2540">
                  <a:moveTo>
                    <a:pt x="0" y="0"/>
                  </a:moveTo>
                  <a:lnTo>
                    <a:pt x="6731" y="812"/>
                  </a:lnTo>
                  <a:lnTo>
                    <a:pt x="12509" y="1549"/>
                  </a:lnTo>
                  <a:lnTo>
                    <a:pt x="19253" y="2438"/>
                  </a:lnTo>
                </a:path>
              </a:pathLst>
            </a:custGeom>
            <a:ln w="9512">
              <a:solidFill>
                <a:srgbClr val="050100"/>
              </a:solidFill>
            </a:ln>
          </p:spPr>
          <p:txBody>
            <a:bodyPr wrap="square" lIns="0" tIns="0" rIns="0" bIns="0" rtlCol="0"/>
            <a:lstStyle/>
            <a:p/>
          </p:txBody>
        </p:sp>
        <p:sp>
          <p:nvSpPr>
            <p:cNvPr id="37" name="object 37" descr=""/>
            <p:cNvSpPr/>
            <p:nvPr/>
          </p:nvSpPr>
          <p:spPr>
            <a:xfrm>
              <a:off x="1249955" y="1547601"/>
              <a:ext cx="19685" cy="3175"/>
            </a:xfrm>
            <a:custGeom>
              <a:avLst/>
              <a:gdLst/>
              <a:ahLst/>
              <a:cxnLst/>
              <a:rect l="l" t="t" r="r" b="b"/>
              <a:pathLst>
                <a:path w="19684" h="3175">
                  <a:moveTo>
                    <a:pt x="0" y="0"/>
                  </a:moveTo>
                  <a:lnTo>
                    <a:pt x="6731" y="889"/>
                  </a:lnTo>
                  <a:lnTo>
                    <a:pt x="12509" y="1689"/>
                  </a:lnTo>
                  <a:lnTo>
                    <a:pt x="19253" y="2654"/>
                  </a:lnTo>
                </a:path>
              </a:pathLst>
            </a:custGeom>
            <a:ln w="9512">
              <a:solidFill>
                <a:srgbClr val="050100"/>
              </a:solidFill>
            </a:ln>
          </p:spPr>
          <p:txBody>
            <a:bodyPr wrap="square" lIns="0" tIns="0" rIns="0" bIns="0" rtlCol="0"/>
            <a:lstStyle/>
            <a:p/>
          </p:txBody>
        </p:sp>
        <p:sp>
          <p:nvSpPr>
            <p:cNvPr id="38" name="object 38" descr=""/>
            <p:cNvSpPr/>
            <p:nvPr/>
          </p:nvSpPr>
          <p:spPr>
            <a:xfrm>
              <a:off x="1269203" y="1550256"/>
              <a:ext cx="19685" cy="3175"/>
            </a:xfrm>
            <a:custGeom>
              <a:avLst/>
              <a:gdLst/>
              <a:ahLst/>
              <a:cxnLst/>
              <a:rect l="l" t="t" r="r" b="b"/>
              <a:pathLst>
                <a:path w="19684" h="3175">
                  <a:moveTo>
                    <a:pt x="0" y="0"/>
                  </a:moveTo>
                  <a:lnTo>
                    <a:pt x="6731" y="965"/>
                  </a:lnTo>
                  <a:lnTo>
                    <a:pt x="12509" y="1828"/>
                  </a:lnTo>
                  <a:lnTo>
                    <a:pt x="19253" y="2870"/>
                  </a:lnTo>
                </a:path>
              </a:pathLst>
            </a:custGeom>
            <a:ln w="9512">
              <a:solidFill>
                <a:srgbClr val="050100"/>
              </a:solidFill>
            </a:ln>
          </p:spPr>
          <p:txBody>
            <a:bodyPr wrap="square" lIns="0" tIns="0" rIns="0" bIns="0" rtlCol="0"/>
            <a:lstStyle/>
            <a:p/>
          </p:txBody>
        </p:sp>
        <p:sp>
          <p:nvSpPr>
            <p:cNvPr id="39" name="object 39" descr=""/>
            <p:cNvSpPr/>
            <p:nvPr/>
          </p:nvSpPr>
          <p:spPr>
            <a:xfrm>
              <a:off x="1288453" y="1553120"/>
              <a:ext cx="19685" cy="3175"/>
            </a:xfrm>
            <a:custGeom>
              <a:avLst/>
              <a:gdLst/>
              <a:ahLst/>
              <a:cxnLst/>
              <a:rect l="l" t="t" r="r" b="b"/>
              <a:pathLst>
                <a:path w="19684" h="3175">
                  <a:moveTo>
                    <a:pt x="0" y="0"/>
                  </a:moveTo>
                  <a:lnTo>
                    <a:pt x="6731" y="1041"/>
                  </a:lnTo>
                  <a:lnTo>
                    <a:pt x="12509" y="1968"/>
                  </a:lnTo>
                  <a:lnTo>
                    <a:pt x="19253" y="3086"/>
                  </a:lnTo>
                </a:path>
              </a:pathLst>
            </a:custGeom>
            <a:ln w="9512">
              <a:solidFill>
                <a:srgbClr val="050100"/>
              </a:solidFill>
            </a:ln>
          </p:spPr>
          <p:txBody>
            <a:bodyPr wrap="square" lIns="0" tIns="0" rIns="0" bIns="0" rtlCol="0"/>
            <a:lstStyle/>
            <a:p/>
          </p:txBody>
        </p:sp>
        <p:sp>
          <p:nvSpPr>
            <p:cNvPr id="40" name="object 40" descr=""/>
            <p:cNvSpPr/>
            <p:nvPr/>
          </p:nvSpPr>
          <p:spPr>
            <a:xfrm>
              <a:off x="1307701" y="1556202"/>
              <a:ext cx="19685" cy="3810"/>
            </a:xfrm>
            <a:custGeom>
              <a:avLst/>
              <a:gdLst/>
              <a:ahLst/>
              <a:cxnLst/>
              <a:rect l="l" t="t" r="r" b="b"/>
              <a:pathLst>
                <a:path w="19684" h="3809">
                  <a:moveTo>
                    <a:pt x="0" y="0"/>
                  </a:moveTo>
                  <a:lnTo>
                    <a:pt x="6731" y="1117"/>
                  </a:lnTo>
                  <a:lnTo>
                    <a:pt x="12509" y="2108"/>
                  </a:lnTo>
                  <a:lnTo>
                    <a:pt x="19253" y="3302"/>
                  </a:lnTo>
                </a:path>
              </a:pathLst>
            </a:custGeom>
            <a:ln w="9512">
              <a:solidFill>
                <a:srgbClr val="050100"/>
              </a:solidFill>
            </a:ln>
          </p:spPr>
          <p:txBody>
            <a:bodyPr wrap="square" lIns="0" tIns="0" rIns="0" bIns="0" rtlCol="0"/>
            <a:lstStyle/>
            <a:p/>
          </p:txBody>
        </p:sp>
        <p:sp>
          <p:nvSpPr>
            <p:cNvPr id="41" name="object 41" descr=""/>
            <p:cNvSpPr/>
            <p:nvPr/>
          </p:nvSpPr>
          <p:spPr>
            <a:xfrm>
              <a:off x="1326949" y="1559508"/>
              <a:ext cx="19685" cy="3810"/>
            </a:xfrm>
            <a:custGeom>
              <a:avLst/>
              <a:gdLst/>
              <a:ahLst/>
              <a:cxnLst/>
              <a:rect l="l" t="t" r="r" b="b"/>
              <a:pathLst>
                <a:path w="19684" h="3809">
                  <a:moveTo>
                    <a:pt x="0" y="0"/>
                  </a:moveTo>
                  <a:lnTo>
                    <a:pt x="6731" y="1193"/>
                  </a:lnTo>
                  <a:lnTo>
                    <a:pt x="12509" y="2247"/>
                  </a:lnTo>
                  <a:lnTo>
                    <a:pt x="19253" y="3517"/>
                  </a:lnTo>
                </a:path>
              </a:pathLst>
            </a:custGeom>
            <a:ln w="9512">
              <a:solidFill>
                <a:srgbClr val="050100"/>
              </a:solidFill>
            </a:ln>
          </p:spPr>
          <p:txBody>
            <a:bodyPr wrap="square" lIns="0" tIns="0" rIns="0" bIns="0" rtlCol="0"/>
            <a:lstStyle/>
            <a:p/>
          </p:txBody>
        </p:sp>
        <p:sp>
          <p:nvSpPr>
            <p:cNvPr id="42" name="object 42" descr=""/>
            <p:cNvSpPr/>
            <p:nvPr/>
          </p:nvSpPr>
          <p:spPr>
            <a:xfrm>
              <a:off x="1346197" y="1563023"/>
              <a:ext cx="19685" cy="3810"/>
            </a:xfrm>
            <a:custGeom>
              <a:avLst/>
              <a:gdLst/>
              <a:ahLst/>
              <a:cxnLst/>
              <a:rect l="l" t="t" r="r" b="b"/>
              <a:pathLst>
                <a:path w="19684" h="3809">
                  <a:moveTo>
                    <a:pt x="0" y="0"/>
                  </a:moveTo>
                  <a:lnTo>
                    <a:pt x="6731" y="1270"/>
                  </a:lnTo>
                  <a:lnTo>
                    <a:pt x="12509" y="2387"/>
                  </a:lnTo>
                  <a:lnTo>
                    <a:pt x="19253" y="3733"/>
                  </a:lnTo>
                </a:path>
              </a:pathLst>
            </a:custGeom>
            <a:ln w="9512">
              <a:solidFill>
                <a:srgbClr val="050100"/>
              </a:solidFill>
            </a:ln>
          </p:spPr>
          <p:txBody>
            <a:bodyPr wrap="square" lIns="0" tIns="0" rIns="0" bIns="0" rtlCol="0"/>
            <a:lstStyle/>
            <a:p/>
          </p:txBody>
        </p:sp>
        <p:sp>
          <p:nvSpPr>
            <p:cNvPr id="43" name="object 43" descr=""/>
            <p:cNvSpPr/>
            <p:nvPr/>
          </p:nvSpPr>
          <p:spPr>
            <a:xfrm>
              <a:off x="1365446" y="1566763"/>
              <a:ext cx="19685" cy="4445"/>
            </a:xfrm>
            <a:custGeom>
              <a:avLst/>
              <a:gdLst/>
              <a:ahLst/>
              <a:cxnLst/>
              <a:rect l="l" t="t" r="r" b="b"/>
              <a:pathLst>
                <a:path w="19684" h="4444">
                  <a:moveTo>
                    <a:pt x="0" y="0"/>
                  </a:moveTo>
                  <a:lnTo>
                    <a:pt x="6731" y="1346"/>
                  </a:lnTo>
                  <a:lnTo>
                    <a:pt x="12509" y="2540"/>
                  </a:lnTo>
                  <a:lnTo>
                    <a:pt x="19253" y="3962"/>
                  </a:lnTo>
                </a:path>
              </a:pathLst>
            </a:custGeom>
            <a:ln w="9512">
              <a:solidFill>
                <a:srgbClr val="050100"/>
              </a:solidFill>
            </a:ln>
          </p:spPr>
          <p:txBody>
            <a:bodyPr wrap="square" lIns="0" tIns="0" rIns="0" bIns="0" rtlCol="0"/>
            <a:lstStyle/>
            <a:p/>
          </p:txBody>
        </p:sp>
        <p:sp>
          <p:nvSpPr>
            <p:cNvPr id="44" name="object 44" descr=""/>
            <p:cNvSpPr/>
            <p:nvPr/>
          </p:nvSpPr>
          <p:spPr>
            <a:xfrm>
              <a:off x="1384694" y="1570719"/>
              <a:ext cx="19685" cy="4445"/>
            </a:xfrm>
            <a:custGeom>
              <a:avLst/>
              <a:gdLst/>
              <a:ahLst/>
              <a:cxnLst/>
              <a:rect l="l" t="t" r="r" b="b"/>
              <a:pathLst>
                <a:path w="19684" h="4444">
                  <a:moveTo>
                    <a:pt x="0" y="0"/>
                  </a:moveTo>
                  <a:lnTo>
                    <a:pt x="6731" y="1422"/>
                  </a:lnTo>
                  <a:lnTo>
                    <a:pt x="12509" y="2679"/>
                  </a:lnTo>
                  <a:lnTo>
                    <a:pt x="19253" y="4178"/>
                  </a:lnTo>
                </a:path>
              </a:pathLst>
            </a:custGeom>
            <a:ln w="9512">
              <a:solidFill>
                <a:srgbClr val="050100"/>
              </a:solidFill>
            </a:ln>
          </p:spPr>
          <p:txBody>
            <a:bodyPr wrap="square" lIns="0" tIns="0" rIns="0" bIns="0" rtlCol="0"/>
            <a:lstStyle/>
            <a:p/>
          </p:txBody>
        </p:sp>
        <p:sp>
          <p:nvSpPr>
            <p:cNvPr id="45" name="object 45" descr=""/>
            <p:cNvSpPr/>
            <p:nvPr/>
          </p:nvSpPr>
          <p:spPr>
            <a:xfrm>
              <a:off x="1403943" y="1574899"/>
              <a:ext cx="19685" cy="4445"/>
            </a:xfrm>
            <a:custGeom>
              <a:avLst/>
              <a:gdLst/>
              <a:ahLst/>
              <a:cxnLst/>
              <a:rect l="l" t="t" r="r" b="b"/>
              <a:pathLst>
                <a:path w="19684" h="4444">
                  <a:moveTo>
                    <a:pt x="0" y="0"/>
                  </a:moveTo>
                  <a:lnTo>
                    <a:pt x="6731" y="1498"/>
                  </a:lnTo>
                  <a:lnTo>
                    <a:pt x="12509" y="2819"/>
                  </a:lnTo>
                  <a:lnTo>
                    <a:pt x="19253" y="4406"/>
                  </a:lnTo>
                </a:path>
              </a:pathLst>
            </a:custGeom>
            <a:ln w="9512">
              <a:solidFill>
                <a:srgbClr val="050100"/>
              </a:solidFill>
            </a:ln>
          </p:spPr>
          <p:txBody>
            <a:bodyPr wrap="square" lIns="0" tIns="0" rIns="0" bIns="0" rtlCol="0"/>
            <a:lstStyle/>
            <a:p/>
          </p:txBody>
        </p:sp>
        <p:sp>
          <p:nvSpPr>
            <p:cNvPr id="46" name="object 46" descr=""/>
            <p:cNvSpPr/>
            <p:nvPr/>
          </p:nvSpPr>
          <p:spPr>
            <a:xfrm>
              <a:off x="1423191" y="1579302"/>
              <a:ext cx="19685" cy="5080"/>
            </a:xfrm>
            <a:custGeom>
              <a:avLst/>
              <a:gdLst/>
              <a:ahLst/>
              <a:cxnLst/>
              <a:rect l="l" t="t" r="r" b="b"/>
              <a:pathLst>
                <a:path w="19684" h="5080">
                  <a:moveTo>
                    <a:pt x="0" y="0"/>
                  </a:moveTo>
                  <a:lnTo>
                    <a:pt x="6731" y="1574"/>
                  </a:lnTo>
                  <a:lnTo>
                    <a:pt x="12509" y="2959"/>
                  </a:lnTo>
                  <a:lnTo>
                    <a:pt x="19253" y="4622"/>
                  </a:lnTo>
                </a:path>
              </a:pathLst>
            </a:custGeom>
            <a:ln w="9512">
              <a:solidFill>
                <a:srgbClr val="050100"/>
              </a:solidFill>
            </a:ln>
          </p:spPr>
          <p:txBody>
            <a:bodyPr wrap="square" lIns="0" tIns="0" rIns="0" bIns="0" rtlCol="0"/>
            <a:lstStyle/>
            <a:p/>
          </p:txBody>
        </p:sp>
        <p:sp>
          <p:nvSpPr>
            <p:cNvPr id="47" name="object 47" descr=""/>
            <p:cNvSpPr/>
            <p:nvPr/>
          </p:nvSpPr>
          <p:spPr>
            <a:xfrm>
              <a:off x="1442440" y="1583921"/>
              <a:ext cx="19685" cy="5080"/>
            </a:xfrm>
            <a:custGeom>
              <a:avLst/>
              <a:gdLst/>
              <a:ahLst/>
              <a:cxnLst/>
              <a:rect l="l" t="t" r="r" b="b"/>
              <a:pathLst>
                <a:path w="19684" h="5080">
                  <a:moveTo>
                    <a:pt x="0" y="0"/>
                  </a:moveTo>
                  <a:lnTo>
                    <a:pt x="6731" y="1663"/>
                  </a:lnTo>
                  <a:lnTo>
                    <a:pt x="12509" y="3111"/>
                  </a:lnTo>
                  <a:lnTo>
                    <a:pt x="19253" y="4851"/>
                  </a:lnTo>
                </a:path>
              </a:pathLst>
            </a:custGeom>
            <a:ln w="9512">
              <a:solidFill>
                <a:srgbClr val="050100"/>
              </a:solidFill>
            </a:ln>
          </p:spPr>
          <p:txBody>
            <a:bodyPr wrap="square" lIns="0" tIns="0" rIns="0" bIns="0" rtlCol="0"/>
            <a:lstStyle/>
            <a:p/>
          </p:txBody>
        </p:sp>
        <p:sp>
          <p:nvSpPr>
            <p:cNvPr id="48" name="object 48" descr=""/>
            <p:cNvSpPr/>
            <p:nvPr/>
          </p:nvSpPr>
          <p:spPr>
            <a:xfrm>
              <a:off x="1461688" y="1588771"/>
              <a:ext cx="19685" cy="5080"/>
            </a:xfrm>
            <a:custGeom>
              <a:avLst/>
              <a:gdLst/>
              <a:ahLst/>
              <a:cxnLst/>
              <a:rect l="l" t="t" r="r" b="b"/>
              <a:pathLst>
                <a:path w="19684" h="5080">
                  <a:moveTo>
                    <a:pt x="0" y="0"/>
                  </a:moveTo>
                  <a:lnTo>
                    <a:pt x="6731" y="1739"/>
                  </a:lnTo>
                  <a:lnTo>
                    <a:pt x="12509" y="3263"/>
                  </a:lnTo>
                  <a:lnTo>
                    <a:pt x="19253" y="5080"/>
                  </a:lnTo>
                </a:path>
              </a:pathLst>
            </a:custGeom>
            <a:ln w="9512">
              <a:solidFill>
                <a:srgbClr val="050100"/>
              </a:solidFill>
            </a:ln>
          </p:spPr>
          <p:txBody>
            <a:bodyPr wrap="square" lIns="0" tIns="0" rIns="0" bIns="0" rtlCol="0"/>
            <a:lstStyle/>
            <a:p/>
          </p:txBody>
        </p:sp>
        <p:sp>
          <p:nvSpPr>
            <p:cNvPr id="49" name="object 49" descr=""/>
            <p:cNvSpPr/>
            <p:nvPr/>
          </p:nvSpPr>
          <p:spPr>
            <a:xfrm>
              <a:off x="1480936" y="1593850"/>
              <a:ext cx="19685" cy="5715"/>
            </a:xfrm>
            <a:custGeom>
              <a:avLst/>
              <a:gdLst/>
              <a:ahLst/>
              <a:cxnLst/>
              <a:rect l="l" t="t" r="r" b="b"/>
              <a:pathLst>
                <a:path w="19684" h="5715">
                  <a:moveTo>
                    <a:pt x="0" y="0"/>
                  </a:moveTo>
                  <a:lnTo>
                    <a:pt x="6731" y="1816"/>
                  </a:lnTo>
                  <a:lnTo>
                    <a:pt x="12509" y="3403"/>
                  </a:lnTo>
                  <a:lnTo>
                    <a:pt x="19253" y="5295"/>
                  </a:lnTo>
                </a:path>
              </a:pathLst>
            </a:custGeom>
            <a:ln w="9512">
              <a:solidFill>
                <a:srgbClr val="050100"/>
              </a:solidFill>
            </a:ln>
          </p:spPr>
          <p:txBody>
            <a:bodyPr wrap="square" lIns="0" tIns="0" rIns="0" bIns="0" rtlCol="0"/>
            <a:lstStyle/>
            <a:p/>
          </p:txBody>
        </p:sp>
        <p:sp>
          <p:nvSpPr>
            <p:cNvPr id="50" name="object 50" descr=""/>
            <p:cNvSpPr/>
            <p:nvPr/>
          </p:nvSpPr>
          <p:spPr>
            <a:xfrm>
              <a:off x="1500184" y="1599152"/>
              <a:ext cx="19685" cy="5715"/>
            </a:xfrm>
            <a:custGeom>
              <a:avLst/>
              <a:gdLst/>
              <a:ahLst/>
              <a:cxnLst/>
              <a:rect l="l" t="t" r="r" b="b"/>
              <a:pathLst>
                <a:path w="19684" h="5715">
                  <a:moveTo>
                    <a:pt x="0" y="0"/>
                  </a:moveTo>
                  <a:lnTo>
                    <a:pt x="6731" y="1892"/>
                  </a:lnTo>
                  <a:lnTo>
                    <a:pt x="12509" y="3556"/>
                  </a:lnTo>
                  <a:lnTo>
                    <a:pt x="19253" y="5537"/>
                  </a:lnTo>
                </a:path>
              </a:pathLst>
            </a:custGeom>
            <a:ln w="9512">
              <a:solidFill>
                <a:srgbClr val="050100"/>
              </a:solidFill>
            </a:ln>
          </p:spPr>
          <p:txBody>
            <a:bodyPr wrap="square" lIns="0" tIns="0" rIns="0" bIns="0" rtlCol="0"/>
            <a:lstStyle/>
            <a:p/>
          </p:txBody>
        </p:sp>
        <p:sp>
          <p:nvSpPr>
            <p:cNvPr id="51" name="object 51" descr=""/>
            <p:cNvSpPr/>
            <p:nvPr/>
          </p:nvSpPr>
          <p:spPr>
            <a:xfrm>
              <a:off x="1634924" y="1642770"/>
              <a:ext cx="19685" cy="7620"/>
            </a:xfrm>
            <a:custGeom>
              <a:avLst/>
              <a:gdLst/>
              <a:ahLst/>
              <a:cxnLst/>
              <a:rect l="l" t="t" r="r" b="b"/>
              <a:pathLst>
                <a:path w="19685" h="7619">
                  <a:moveTo>
                    <a:pt x="0" y="0"/>
                  </a:moveTo>
                  <a:lnTo>
                    <a:pt x="6731" y="2476"/>
                  </a:lnTo>
                  <a:lnTo>
                    <a:pt x="12509" y="4622"/>
                  </a:lnTo>
                  <a:lnTo>
                    <a:pt x="19253" y="7175"/>
                  </a:lnTo>
                </a:path>
              </a:pathLst>
            </a:custGeom>
            <a:ln w="9512">
              <a:solidFill>
                <a:srgbClr val="050100"/>
              </a:solidFill>
            </a:ln>
          </p:spPr>
          <p:txBody>
            <a:bodyPr wrap="square" lIns="0" tIns="0" rIns="0" bIns="0" rtlCol="0"/>
            <a:lstStyle/>
            <a:p/>
          </p:txBody>
        </p:sp>
        <p:sp>
          <p:nvSpPr>
            <p:cNvPr id="52" name="object 52" descr=""/>
            <p:cNvSpPr/>
            <p:nvPr/>
          </p:nvSpPr>
          <p:spPr>
            <a:xfrm>
              <a:off x="1654172" y="1649952"/>
              <a:ext cx="19685" cy="7620"/>
            </a:xfrm>
            <a:custGeom>
              <a:avLst/>
              <a:gdLst/>
              <a:ahLst/>
              <a:cxnLst/>
              <a:rect l="l" t="t" r="r" b="b"/>
              <a:pathLst>
                <a:path w="19685" h="7619">
                  <a:moveTo>
                    <a:pt x="0" y="0"/>
                  </a:moveTo>
                  <a:lnTo>
                    <a:pt x="6731" y="2565"/>
                  </a:lnTo>
                  <a:lnTo>
                    <a:pt x="12509" y="4787"/>
                  </a:lnTo>
                  <a:lnTo>
                    <a:pt x="19253" y="7429"/>
                  </a:lnTo>
                </a:path>
              </a:pathLst>
            </a:custGeom>
            <a:ln w="9512">
              <a:solidFill>
                <a:srgbClr val="050100"/>
              </a:solidFill>
            </a:ln>
          </p:spPr>
          <p:txBody>
            <a:bodyPr wrap="square" lIns="0" tIns="0" rIns="0" bIns="0" rtlCol="0"/>
            <a:lstStyle/>
            <a:p/>
          </p:txBody>
        </p:sp>
        <p:sp>
          <p:nvSpPr>
            <p:cNvPr id="53" name="object 53" descr=""/>
            <p:cNvSpPr/>
            <p:nvPr/>
          </p:nvSpPr>
          <p:spPr>
            <a:xfrm>
              <a:off x="1673421" y="1657380"/>
              <a:ext cx="19685" cy="8255"/>
            </a:xfrm>
            <a:custGeom>
              <a:avLst/>
              <a:gdLst/>
              <a:ahLst/>
              <a:cxnLst/>
              <a:rect l="l" t="t" r="r" b="b"/>
              <a:pathLst>
                <a:path w="19685" h="8255">
                  <a:moveTo>
                    <a:pt x="0" y="0"/>
                  </a:moveTo>
                  <a:lnTo>
                    <a:pt x="6731" y="2641"/>
                  </a:lnTo>
                  <a:lnTo>
                    <a:pt x="12509" y="4940"/>
                  </a:lnTo>
                  <a:lnTo>
                    <a:pt x="19253" y="7670"/>
                  </a:lnTo>
                </a:path>
              </a:pathLst>
            </a:custGeom>
            <a:ln w="9512">
              <a:solidFill>
                <a:srgbClr val="050100"/>
              </a:solidFill>
            </a:ln>
          </p:spPr>
          <p:txBody>
            <a:bodyPr wrap="square" lIns="0" tIns="0" rIns="0" bIns="0" rtlCol="0"/>
            <a:lstStyle/>
            <a:p/>
          </p:txBody>
        </p:sp>
        <p:sp>
          <p:nvSpPr>
            <p:cNvPr id="54" name="object 54" descr=""/>
            <p:cNvSpPr/>
            <p:nvPr/>
          </p:nvSpPr>
          <p:spPr>
            <a:xfrm>
              <a:off x="1692669" y="1665051"/>
              <a:ext cx="19685" cy="8255"/>
            </a:xfrm>
            <a:custGeom>
              <a:avLst/>
              <a:gdLst/>
              <a:ahLst/>
              <a:cxnLst/>
              <a:rect l="l" t="t" r="r" b="b"/>
              <a:pathLst>
                <a:path w="19685" h="8255">
                  <a:moveTo>
                    <a:pt x="0" y="0"/>
                  </a:moveTo>
                  <a:lnTo>
                    <a:pt x="6731" y="2730"/>
                  </a:lnTo>
                  <a:lnTo>
                    <a:pt x="12509" y="5105"/>
                  </a:lnTo>
                  <a:lnTo>
                    <a:pt x="19253" y="7924"/>
                  </a:lnTo>
                </a:path>
              </a:pathLst>
            </a:custGeom>
            <a:ln w="9512">
              <a:solidFill>
                <a:srgbClr val="050100"/>
              </a:solidFill>
            </a:ln>
          </p:spPr>
          <p:txBody>
            <a:bodyPr wrap="square" lIns="0" tIns="0" rIns="0" bIns="0" rtlCol="0"/>
            <a:lstStyle/>
            <a:p/>
          </p:txBody>
        </p:sp>
        <p:sp>
          <p:nvSpPr>
            <p:cNvPr id="55" name="object 55" descr=""/>
            <p:cNvSpPr/>
            <p:nvPr/>
          </p:nvSpPr>
          <p:spPr>
            <a:xfrm>
              <a:off x="1711918" y="1672976"/>
              <a:ext cx="19685" cy="8255"/>
            </a:xfrm>
            <a:custGeom>
              <a:avLst/>
              <a:gdLst/>
              <a:ahLst/>
              <a:cxnLst/>
              <a:rect l="l" t="t" r="r" b="b"/>
              <a:pathLst>
                <a:path w="19685" h="8255">
                  <a:moveTo>
                    <a:pt x="0" y="0"/>
                  </a:moveTo>
                  <a:lnTo>
                    <a:pt x="6731" y="2819"/>
                  </a:lnTo>
                  <a:lnTo>
                    <a:pt x="12509" y="5270"/>
                  </a:lnTo>
                  <a:lnTo>
                    <a:pt x="19253" y="8178"/>
                  </a:lnTo>
                </a:path>
              </a:pathLst>
            </a:custGeom>
            <a:ln w="9512">
              <a:solidFill>
                <a:srgbClr val="050100"/>
              </a:solidFill>
            </a:ln>
          </p:spPr>
          <p:txBody>
            <a:bodyPr wrap="square" lIns="0" tIns="0" rIns="0" bIns="0" rtlCol="0"/>
            <a:lstStyle/>
            <a:p/>
          </p:txBody>
        </p:sp>
        <p:sp>
          <p:nvSpPr>
            <p:cNvPr id="56" name="object 56" descr=""/>
            <p:cNvSpPr/>
            <p:nvPr/>
          </p:nvSpPr>
          <p:spPr>
            <a:xfrm>
              <a:off x="1731166" y="1681150"/>
              <a:ext cx="19685" cy="8890"/>
            </a:xfrm>
            <a:custGeom>
              <a:avLst/>
              <a:gdLst/>
              <a:ahLst/>
              <a:cxnLst/>
              <a:rect l="l" t="t" r="r" b="b"/>
              <a:pathLst>
                <a:path w="19685" h="8889">
                  <a:moveTo>
                    <a:pt x="0" y="0"/>
                  </a:moveTo>
                  <a:lnTo>
                    <a:pt x="6731" y="2908"/>
                  </a:lnTo>
                  <a:lnTo>
                    <a:pt x="12509" y="5435"/>
                  </a:lnTo>
                  <a:lnTo>
                    <a:pt x="19253" y="8432"/>
                  </a:lnTo>
                </a:path>
              </a:pathLst>
            </a:custGeom>
            <a:ln w="9512">
              <a:solidFill>
                <a:srgbClr val="050100"/>
              </a:solidFill>
            </a:ln>
          </p:spPr>
          <p:txBody>
            <a:bodyPr wrap="square" lIns="0" tIns="0" rIns="0" bIns="0" rtlCol="0"/>
            <a:lstStyle/>
            <a:p/>
          </p:txBody>
        </p:sp>
        <p:sp>
          <p:nvSpPr>
            <p:cNvPr id="57" name="object 57" descr=""/>
            <p:cNvSpPr/>
            <p:nvPr/>
          </p:nvSpPr>
          <p:spPr>
            <a:xfrm>
              <a:off x="1750415" y="1689577"/>
              <a:ext cx="19685" cy="8890"/>
            </a:xfrm>
            <a:custGeom>
              <a:avLst/>
              <a:gdLst/>
              <a:ahLst/>
              <a:cxnLst/>
              <a:rect l="l" t="t" r="r" b="b"/>
              <a:pathLst>
                <a:path w="19685" h="8889">
                  <a:moveTo>
                    <a:pt x="0" y="0"/>
                  </a:moveTo>
                  <a:lnTo>
                    <a:pt x="6731" y="2997"/>
                  </a:lnTo>
                  <a:lnTo>
                    <a:pt x="12509" y="5600"/>
                  </a:lnTo>
                  <a:lnTo>
                    <a:pt x="19253" y="8686"/>
                  </a:lnTo>
                </a:path>
              </a:pathLst>
            </a:custGeom>
            <a:ln w="9512">
              <a:solidFill>
                <a:srgbClr val="050100"/>
              </a:solidFill>
            </a:ln>
          </p:spPr>
          <p:txBody>
            <a:bodyPr wrap="square" lIns="0" tIns="0" rIns="0" bIns="0" rtlCol="0"/>
            <a:lstStyle/>
            <a:p/>
          </p:txBody>
        </p:sp>
        <p:sp>
          <p:nvSpPr>
            <p:cNvPr id="58" name="object 58" descr=""/>
            <p:cNvSpPr/>
            <p:nvPr/>
          </p:nvSpPr>
          <p:spPr>
            <a:xfrm>
              <a:off x="1769663" y="1698259"/>
              <a:ext cx="19685" cy="9525"/>
            </a:xfrm>
            <a:custGeom>
              <a:avLst/>
              <a:gdLst/>
              <a:ahLst/>
              <a:cxnLst/>
              <a:rect l="l" t="t" r="r" b="b"/>
              <a:pathLst>
                <a:path w="19685" h="9525">
                  <a:moveTo>
                    <a:pt x="0" y="0"/>
                  </a:moveTo>
                  <a:lnTo>
                    <a:pt x="6731" y="3086"/>
                  </a:lnTo>
                  <a:lnTo>
                    <a:pt x="12509" y="5778"/>
                  </a:lnTo>
                  <a:lnTo>
                    <a:pt x="19253" y="8953"/>
                  </a:lnTo>
                </a:path>
              </a:pathLst>
            </a:custGeom>
            <a:ln w="9512">
              <a:solidFill>
                <a:srgbClr val="050100"/>
              </a:solidFill>
            </a:ln>
          </p:spPr>
          <p:txBody>
            <a:bodyPr wrap="square" lIns="0" tIns="0" rIns="0" bIns="0" rtlCol="0"/>
            <a:lstStyle/>
            <a:p/>
          </p:txBody>
        </p:sp>
        <p:sp>
          <p:nvSpPr>
            <p:cNvPr id="59" name="object 59" descr=""/>
            <p:cNvSpPr/>
            <p:nvPr/>
          </p:nvSpPr>
          <p:spPr>
            <a:xfrm>
              <a:off x="1788911" y="1707207"/>
              <a:ext cx="19685" cy="9525"/>
            </a:xfrm>
            <a:custGeom>
              <a:avLst/>
              <a:gdLst/>
              <a:ahLst/>
              <a:cxnLst/>
              <a:rect l="l" t="t" r="r" b="b"/>
              <a:pathLst>
                <a:path w="19685" h="9525">
                  <a:moveTo>
                    <a:pt x="0" y="0"/>
                  </a:moveTo>
                  <a:lnTo>
                    <a:pt x="6731" y="3175"/>
                  </a:lnTo>
                  <a:lnTo>
                    <a:pt x="12509" y="5943"/>
                  </a:lnTo>
                  <a:lnTo>
                    <a:pt x="19253" y="9207"/>
                  </a:lnTo>
                </a:path>
              </a:pathLst>
            </a:custGeom>
            <a:ln w="9512">
              <a:solidFill>
                <a:srgbClr val="050100"/>
              </a:solidFill>
            </a:ln>
          </p:spPr>
          <p:txBody>
            <a:bodyPr wrap="square" lIns="0" tIns="0" rIns="0" bIns="0" rtlCol="0"/>
            <a:lstStyle/>
            <a:p/>
          </p:txBody>
        </p:sp>
        <p:sp>
          <p:nvSpPr>
            <p:cNvPr id="60" name="object 60" descr=""/>
            <p:cNvSpPr/>
            <p:nvPr/>
          </p:nvSpPr>
          <p:spPr>
            <a:xfrm>
              <a:off x="1808159" y="1716416"/>
              <a:ext cx="19685" cy="9525"/>
            </a:xfrm>
            <a:custGeom>
              <a:avLst/>
              <a:gdLst/>
              <a:ahLst/>
              <a:cxnLst/>
              <a:rect l="l" t="t" r="r" b="b"/>
              <a:pathLst>
                <a:path w="19685" h="9525">
                  <a:moveTo>
                    <a:pt x="0" y="0"/>
                  </a:moveTo>
                  <a:lnTo>
                    <a:pt x="6731" y="3276"/>
                  </a:lnTo>
                  <a:lnTo>
                    <a:pt x="12509" y="6108"/>
                  </a:lnTo>
                  <a:lnTo>
                    <a:pt x="19253" y="9474"/>
                  </a:lnTo>
                </a:path>
              </a:pathLst>
            </a:custGeom>
            <a:ln w="9512">
              <a:solidFill>
                <a:srgbClr val="050100"/>
              </a:solidFill>
            </a:ln>
          </p:spPr>
          <p:txBody>
            <a:bodyPr wrap="square" lIns="0" tIns="0" rIns="0" bIns="0" rtlCol="0"/>
            <a:lstStyle/>
            <a:p/>
          </p:txBody>
        </p:sp>
        <p:sp>
          <p:nvSpPr>
            <p:cNvPr id="61" name="object 61" descr=""/>
            <p:cNvSpPr/>
            <p:nvPr/>
          </p:nvSpPr>
          <p:spPr>
            <a:xfrm>
              <a:off x="1827409" y="1725885"/>
              <a:ext cx="19685" cy="10160"/>
            </a:xfrm>
            <a:custGeom>
              <a:avLst/>
              <a:gdLst/>
              <a:ahLst/>
              <a:cxnLst/>
              <a:rect l="l" t="t" r="r" b="b"/>
              <a:pathLst>
                <a:path w="19685" h="10160">
                  <a:moveTo>
                    <a:pt x="0" y="0"/>
                  </a:moveTo>
                  <a:lnTo>
                    <a:pt x="6731" y="3378"/>
                  </a:lnTo>
                  <a:lnTo>
                    <a:pt x="12509" y="6299"/>
                  </a:lnTo>
                  <a:lnTo>
                    <a:pt x="19253" y="9753"/>
                  </a:lnTo>
                </a:path>
              </a:pathLst>
            </a:custGeom>
            <a:ln w="9512">
              <a:solidFill>
                <a:srgbClr val="050100"/>
              </a:solidFill>
            </a:ln>
          </p:spPr>
          <p:txBody>
            <a:bodyPr wrap="square" lIns="0" tIns="0" rIns="0" bIns="0" rtlCol="0"/>
            <a:lstStyle/>
            <a:p/>
          </p:txBody>
        </p:sp>
        <p:sp>
          <p:nvSpPr>
            <p:cNvPr id="62" name="object 62" descr=""/>
            <p:cNvSpPr/>
            <p:nvPr/>
          </p:nvSpPr>
          <p:spPr>
            <a:xfrm>
              <a:off x="1846657" y="1735633"/>
              <a:ext cx="19685" cy="10160"/>
            </a:xfrm>
            <a:custGeom>
              <a:avLst/>
              <a:gdLst/>
              <a:ahLst/>
              <a:cxnLst/>
              <a:rect l="l" t="t" r="r" b="b"/>
              <a:pathLst>
                <a:path w="19685" h="10160">
                  <a:moveTo>
                    <a:pt x="0" y="0"/>
                  </a:moveTo>
                  <a:lnTo>
                    <a:pt x="6731" y="3454"/>
                  </a:lnTo>
                  <a:lnTo>
                    <a:pt x="12509" y="6464"/>
                  </a:lnTo>
                  <a:lnTo>
                    <a:pt x="19253" y="10020"/>
                  </a:lnTo>
                </a:path>
              </a:pathLst>
            </a:custGeom>
            <a:ln w="9512">
              <a:solidFill>
                <a:srgbClr val="050100"/>
              </a:solidFill>
            </a:ln>
          </p:spPr>
          <p:txBody>
            <a:bodyPr wrap="square" lIns="0" tIns="0" rIns="0" bIns="0" rtlCol="0"/>
            <a:lstStyle/>
            <a:p/>
          </p:txBody>
        </p:sp>
        <p:sp>
          <p:nvSpPr>
            <p:cNvPr id="63" name="object 63" descr=""/>
            <p:cNvSpPr/>
            <p:nvPr/>
          </p:nvSpPr>
          <p:spPr>
            <a:xfrm>
              <a:off x="1865905" y="1745648"/>
              <a:ext cx="19685" cy="10795"/>
            </a:xfrm>
            <a:custGeom>
              <a:avLst/>
              <a:gdLst/>
              <a:ahLst/>
              <a:cxnLst/>
              <a:rect l="l" t="t" r="r" b="b"/>
              <a:pathLst>
                <a:path w="19685" h="10794">
                  <a:moveTo>
                    <a:pt x="0" y="0"/>
                  </a:moveTo>
                  <a:lnTo>
                    <a:pt x="6731" y="3556"/>
                  </a:lnTo>
                  <a:lnTo>
                    <a:pt x="12509" y="6642"/>
                  </a:lnTo>
                  <a:lnTo>
                    <a:pt x="19253" y="10299"/>
                  </a:lnTo>
                </a:path>
              </a:pathLst>
            </a:custGeom>
            <a:ln w="9512">
              <a:solidFill>
                <a:srgbClr val="050100"/>
              </a:solidFill>
            </a:ln>
          </p:spPr>
          <p:txBody>
            <a:bodyPr wrap="square" lIns="0" tIns="0" rIns="0" bIns="0" rtlCol="0"/>
            <a:lstStyle/>
            <a:p/>
          </p:txBody>
        </p:sp>
        <p:sp>
          <p:nvSpPr>
            <p:cNvPr id="64" name="object 64" descr=""/>
            <p:cNvSpPr/>
            <p:nvPr/>
          </p:nvSpPr>
          <p:spPr>
            <a:xfrm>
              <a:off x="1885153" y="1755942"/>
              <a:ext cx="19685" cy="10795"/>
            </a:xfrm>
            <a:custGeom>
              <a:avLst/>
              <a:gdLst/>
              <a:ahLst/>
              <a:cxnLst/>
              <a:rect l="l" t="t" r="r" b="b"/>
              <a:pathLst>
                <a:path w="19685" h="10794">
                  <a:moveTo>
                    <a:pt x="0" y="0"/>
                  </a:moveTo>
                  <a:lnTo>
                    <a:pt x="6731" y="3657"/>
                  </a:lnTo>
                  <a:lnTo>
                    <a:pt x="12509" y="6832"/>
                  </a:lnTo>
                  <a:lnTo>
                    <a:pt x="19253" y="10579"/>
                  </a:lnTo>
                </a:path>
              </a:pathLst>
            </a:custGeom>
            <a:ln w="9512">
              <a:solidFill>
                <a:srgbClr val="050100"/>
              </a:solidFill>
            </a:ln>
          </p:spPr>
          <p:txBody>
            <a:bodyPr wrap="square" lIns="0" tIns="0" rIns="0" bIns="0" rtlCol="0"/>
            <a:lstStyle/>
            <a:p/>
          </p:txBody>
        </p:sp>
        <p:sp>
          <p:nvSpPr>
            <p:cNvPr id="65" name="object 65" descr=""/>
            <p:cNvSpPr/>
            <p:nvPr/>
          </p:nvSpPr>
          <p:spPr>
            <a:xfrm>
              <a:off x="1904403" y="1766515"/>
              <a:ext cx="19685" cy="11430"/>
            </a:xfrm>
            <a:custGeom>
              <a:avLst/>
              <a:gdLst/>
              <a:ahLst/>
              <a:cxnLst/>
              <a:rect l="l" t="t" r="r" b="b"/>
              <a:pathLst>
                <a:path w="19685" h="11430">
                  <a:moveTo>
                    <a:pt x="0" y="0"/>
                  </a:moveTo>
                  <a:lnTo>
                    <a:pt x="6743" y="3759"/>
                  </a:lnTo>
                  <a:lnTo>
                    <a:pt x="12509" y="7010"/>
                  </a:lnTo>
                  <a:lnTo>
                    <a:pt x="19253" y="10858"/>
                  </a:lnTo>
                </a:path>
              </a:pathLst>
            </a:custGeom>
            <a:ln w="9512">
              <a:solidFill>
                <a:srgbClr val="050100"/>
              </a:solidFill>
            </a:ln>
          </p:spPr>
          <p:txBody>
            <a:bodyPr wrap="square" lIns="0" tIns="0" rIns="0" bIns="0" rtlCol="0"/>
            <a:lstStyle/>
            <a:p/>
          </p:txBody>
        </p:sp>
        <p:sp>
          <p:nvSpPr>
            <p:cNvPr id="66" name="object 66" descr=""/>
            <p:cNvSpPr/>
            <p:nvPr/>
          </p:nvSpPr>
          <p:spPr>
            <a:xfrm>
              <a:off x="1923651" y="1777374"/>
              <a:ext cx="19685" cy="11430"/>
            </a:xfrm>
            <a:custGeom>
              <a:avLst/>
              <a:gdLst/>
              <a:ahLst/>
              <a:cxnLst/>
              <a:rect l="l" t="t" r="r" b="b"/>
              <a:pathLst>
                <a:path w="19685" h="11430">
                  <a:moveTo>
                    <a:pt x="0" y="0"/>
                  </a:moveTo>
                  <a:lnTo>
                    <a:pt x="6743" y="3860"/>
                  </a:lnTo>
                  <a:lnTo>
                    <a:pt x="12509" y="7200"/>
                  </a:lnTo>
                  <a:lnTo>
                    <a:pt x="19253" y="11150"/>
                  </a:lnTo>
                </a:path>
              </a:pathLst>
            </a:custGeom>
            <a:ln w="9512">
              <a:solidFill>
                <a:srgbClr val="050100"/>
              </a:solidFill>
            </a:ln>
          </p:spPr>
          <p:txBody>
            <a:bodyPr wrap="square" lIns="0" tIns="0" rIns="0" bIns="0" rtlCol="0"/>
            <a:lstStyle/>
            <a:p/>
          </p:txBody>
        </p:sp>
        <p:sp>
          <p:nvSpPr>
            <p:cNvPr id="67" name="object 67" descr=""/>
            <p:cNvSpPr/>
            <p:nvPr/>
          </p:nvSpPr>
          <p:spPr>
            <a:xfrm>
              <a:off x="1942899" y="1788523"/>
              <a:ext cx="19685" cy="12065"/>
            </a:xfrm>
            <a:custGeom>
              <a:avLst/>
              <a:gdLst/>
              <a:ahLst/>
              <a:cxnLst/>
              <a:rect l="l" t="t" r="r" b="b"/>
              <a:pathLst>
                <a:path w="19685" h="12064">
                  <a:moveTo>
                    <a:pt x="0" y="0"/>
                  </a:moveTo>
                  <a:lnTo>
                    <a:pt x="6743" y="3962"/>
                  </a:lnTo>
                  <a:lnTo>
                    <a:pt x="12509" y="7391"/>
                  </a:lnTo>
                  <a:lnTo>
                    <a:pt x="19253" y="11442"/>
                  </a:lnTo>
                </a:path>
              </a:pathLst>
            </a:custGeom>
            <a:ln w="9512">
              <a:solidFill>
                <a:srgbClr val="050100"/>
              </a:solidFill>
            </a:ln>
          </p:spPr>
          <p:txBody>
            <a:bodyPr wrap="square" lIns="0" tIns="0" rIns="0" bIns="0" rtlCol="0"/>
            <a:lstStyle/>
            <a:p/>
          </p:txBody>
        </p:sp>
        <p:sp>
          <p:nvSpPr>
            <p:cNvPr id="68" name="object 68" descr=""/>
            <p:cNvSpPr/>
            <p:nvPr/>
          </p:nvSpPr>
          <p:spPr>
            <a:xfrm>
              <a:off x="1962147" y="1799964"/>
              <a:ext cx="19685" cy="12065"/>
            </a:xfrm>
            <a:custGeom>
              <a:avLst/>
              <a:gdLst/>
              <a:ahLst/>
              <a:cxnLst/>
              <a:rect l="l" t="t" r="r" b="b"/>
              <a:pathLst>
                <a:path w="19685" h="12064">
                  <a:moveTo>
                    <a:pt x="0" y="0"/>
                  </a:moveTo>
                  <a:lnTo>
                    <a:pt x="6743" y="4064"/>
                  </a:lnTo>
                  <a:lnTo>
                    <a:pt x="12496" y="7632"/>
                  </a:lnTo>
                  <a:lnTo>
                    <a:pt x="19240" y="11734"/>
                  </a:lnTo>
                </a:path>
              </a:pathLst>
            </a:custGeom>
            <a:ln w="9512">
              <a:solidFill>
                <a:srgbClr val="050100"/>
              </a:solidFill>
            </a:ln>
          </p:spPr>
          <p:txBody>
            <a:bodyPr wrap="square" lIns="0" tIns="0" rIns="0" bIns="0" rtlCol="0"/>
            <a:lstStyle/>
            <a:p/>
          </p:txBody>
        </p:sp>
        <p:sp>
          <p:nvSpPr>
            <p:cNvPr id="69" name="object 69" descr=""/>
            <p:cNvSpPr/>
            <p:nvPr/>
          </p:nvSpPr>
          <p:spPr>
            <a:xfrm>
              <a:off x="1018974" y="1983599"/>
              <a:ext cx="15875" cy="635"/>
            </a:xfrm>
            <a:custGeom>
              <a:avLst/>
              <a:gdLst/>
              <a:ahLst/>
              <a:cxnLst/>
              <a:rect l="l" t="t" r="r" b="b"/>
              <a:pathLst>
                <a:path w="15875" h="635">
                  <a:moveTo>
                    <a:pt x="0" y="0"/>
                  </a:moveTo>
                  <a:lnTo>
                    <a:pt x="5359" y="25"/>
                  </a:lnTo>
                  <a:lnTo>
                    <a:pt x="9944" y="25"/>
                  </a:lnTo>
                  <a:lnTo>
                    <a:pt x="15316" y="76"/>
                  </a:lnTo>
                </a:path>
              </a:pathLst>
            </a:custGeom>
            <a:ln w="9512">
              <a:solidFill>
                <a:srgbClr val="050100"/>
              </a:solidFill>
            </a:ln>
          </p:spPr>
          <p:txBody>
            <a:bodyPr wrap="square" lIns="0" tIns="0" rIns="0" bIns="0" rtlCol="0"/>
            <a:lstStyle/>
            <a:p/>
          </p:txBody>
        </p:sp>
        <p:sp>
          <p:nvSpPr>
            <p:cNvPr id="70" name="object 70" descr=""/>
            <p:cNvSpPr/>
            <p:nvPr/>
          </p:nvSpPr>
          <p:spPr>
            <a:xfrm>
              <a:off x="1034291" y="1983680"/>
              <a:ext cx="15875" cy="635"/>
            </a:xfrm>
            <a:custGeom>
              <a:avLst/>
              <a:gdLst/>
              <a:ahLst/>
              <a:cxnLst/>
              <a:rect l="l" t="t" r="r" b="b"/>
              <a:pathLst>
                <a:path w="15875" h="635">
                  <a:moveTo>
                    <a:pt x="0" y="0"/>
                  </a:moveTo>
                  <a:lnTo>
                    <a:pt x="5359" y="63"/>
                  </a:lnTo>
                  <a:lnTo>
                    <a:pt x="9944" y="139"/>
                  </a:lnTo>
                  <a:lnTo>
                    <a:pt x="15303" y="254"/>
                  </a:lnTo>
                </a:path>
              </a:pathLst>
            </a:custGeom>
            <a:ln w="9512">
              <a:solidFill>
                <a:srgbClr val="050100"/>
              </a:solidFill>
            </a:ln>
          </p:spPr>
          <p:txBody>
            <a:bodyPr wrap="square" lIns="0" tIns="0" rIns="0" bIns="0" rtlCol="0"/>
            <a:lstStyle/>
            <a:p/>
          </p:txBody>
        </p:sp>
        <p:sp>
          <p:nvSpPr>
            <p:cNvPr id="71" name="object 71" descr=""/>
            <p:cNvSpPr/>
            <p:nvPr/>
          </p:nvSpPr>
          <p:spPr>
            <a:xfrm>
              <a:off x="1049596" y="1983928"/>
              <a:ext cx="15875" cy="635"/>
            </a:xfrm>
            <a:custGeom>
              <a:avLst/>
              <a:gdLst/>
              <a:ahLst/>
              <a:cxnLst/>
              <a:rect l="l" t="t" r="r" b="b"/>
              <a:pathLst>
                <a:path w="15875" h="635">
                  <a:moveTo>
                    <a:pt x="0" y="0"/>
                  </a:moveTo>
                  <a:lnTo>
                    <a:pt x="5372" y="114"/>
                  </a:lnTo>
                  <a:lnTo>
                    <a:pt x="9956" y="241"/>
                  </a:lnTo>
                  <a:lnTo>
                    <a:pt x="15316" y="406"/>
                  </a:lnTo>
                </a:path>
              </a:pathLst>
            </a:custGeom>
            <a:ln w="9512">
              <a:solidFill>
                <a:srgbClr val="050100"/>
              </a:solidFill>
            </a:ln>
          </p:spPr>
          <p:txBody>
            <a:bodyPr wrap="square" lIns="0" tIns="0" rIns="0" bIns="0" rtlCol="0"/>
            <a:lstStyle/>
            <a:p/>
          </p:txBody>
        </p:sp>
        <p:sp>
          <p:nvSpPr>
            <p:cNvPr id="72" name="object 72" descr=""/>
            <p:cNvSpPr/>
            <p:nvPr/>
          </p:nvSpPr>
          <p:spPr>
            <a:xfrm>
              <a:off x="1064912" y="1984337"/>
              <a:ext cx="15875" cy="635"/>
            </a:xfrm>
            <a:custGeom>
              <a:avLst/>
              <a:gdLst/>
              <a:ahLst/>
              <a:cxnLst/>
              <a:rect l="l" t="t" r="r" b="b"/>
              <a:pathLst>
                <a:path w="15875" h="635">
                  <a:moveTo>
                    <a:pt x="0" y="0"/>
                  </a:moveTo>
                  <a:lnTo>
                    <a:pt x="5372" y="177"/>
                  </a:lnTo>
                  <a:lnTo>
                    <a:pt x="9956" y="342"/>
                  </a:lnTo>
                  <a:lnTo>
                    <a:pt x="15316" y="571"/>
                  </a:lnTo>
                </a:path>
              </a:pathLst>
            </a:custGeom>
            <a:ln w="9512">
              <a:solidFill>
                <a:srgbClr val="050100"/>
              </a:solidFill>
            </a:ln>
          </p:spPr>
          <p:txBody>
            <a:bodyPr wrap="square" lIns="0" tIns="0" rIns="0" bIns="0" rtlCol="0"/>
            <a:lstStyle/>
            <a:p/>
          </p:txBody>
        </p:sp>
        <p:sp>
          <p:nvSpPr>
            <p:cNvPr id="73" name="object 73" descr=""/>
            <p:cNvSpPr/>
            <p:nvPr/>
          </p:nvSpPr>
          <p:spPr>
            <a:xfrm>
              <a:off x="1080230" y="1984908"/>
              <a:ext cx="15875" cy="1270"/>
            </a:xfrm>
            <a:custGeom>
              <a:avLst/>
              <a:gdLst/>
              <a:ahLst/>
              <a:cxnLst/>
              <a:rect l="l" t="t" r="r" b="b"/>
              <a:pathLst>
                <a:path w="15875" h="1269">
                  <a:moveTo>
                    <a:pt x="0" y="0"/>
                  </a:moveTo>
                  <a:lnTo>
                    <a:pt x="5359" y="228"/>
                  </a:lnTo>
                  <a:lnTo>
                    <a:pt x="9956" y="457"/>
                  </a:lnTo>
                  <a:lnTo>
                    <a:pt x="15316" y="736"/>
                  </a:lnTo>
                </a:path>
              </a:pathLst>
            </a:custGeom>
            <a:ln w="9512">
              <a:solidFill>
                <a:srgbClr val="050100"/>
              </a:solidFill>
            </a:ln>
          </p:spPr>
          <p:txBody>
            <a:bodyPr wrap="square" lIns="0" tIns="0" rIns="0" bIns="0" rtlCol="0"/>
            <a:lstStyle/>
            <a:p/>
          </p:txBody>
        </p:sp>
        <p:sp>
          <p:nvSpPr>
            <p:cNvPr id="74" name="object 74" descr=""/>
            <p:cNvSpPr/>
            <p:nvPr/>
          </p:nvSpPr>
          <p:spPr>
            <a:xfrm>
              <a:off x="1095546" y="1985646"/>
              <a:ext cx="15875" cy="1270"/>
            </a:xfrm>
            <a:custGeom>
              <a:avLst/>
              <a:gdLst/>
              <a:ahLst/>
              <a:cxnLst/>
              <a:rect l="l" t="t" r="r" b="b"/>
              <a:pathLst>
                <a:path w="15875" h="1269">
                  <a:moveTo>
                    <a:pt x="0" y="0"/>
                  </a:moveTo>
                  <a:lnTo>
                    <a:pt x="5359" y="279"/>
                  </a:lnTo>
                  <a:lnTo>
                    <a:pt x="9956" y="558"/>
                  </a:lnTo>
                  <a:lnTo>
                    <a:pt x="15316" y="901"/>
                  </a:lnTo>
                </a:path>
              </a:pathLst>
            </a:custGeom>
            <a:ln w="9512">
              <a:solidFill>
                <a:srgbClr val="050100"/>
              </a:solidFill>
            </a:ln>
          </p:spPr>
          <p:txBody>
            <a:bodyPr wrap="square" lIns="0" tIns="0" rIns="0" bIns="0" rtlCol="0"/>
            <a:lstStyle/>
            <a:p/>
          </p:txBody>
        </p:sp>
        <p:sp>
          <p:nvSpPr>
            <p:cNvPr id="75" name="object 75" descr=""/>
            <p:cNvSpPr/>
            <p:nvPr/>
          </p:nvSpPr>
          <p:spPr>
            <a:xfrm>
              <a:off x="1110863" y="1986545"/>
              <a:ext cx="15875" cy="1270"/>
            </a:xfrm>
            <a:custGeom>
              <a:avLst/>
              <a:gdLst/>
              <a:ahLst/>
              <a:cxnLst/>
              <a:rect l="l" t="t" r="r" b="b"/>
              <a:pathLst>
                <a:path w="15875" h="1269">
                  <a:moveTo>
                    <a:pt x="0" y="0"/>
                  </a:moveTo>
                  <a:lnTo>
                    <a:pt x="5359" y="342"/>
                  </a:lnTo>
                  <a:lnTo>
                    <a:pt x="9956" y="660"/>
                  </a:lnTo>
                  <a:lnTo>
                    <a:pt x="15316" y="1066"/>
                  </a:lnTo>
                </a:path>
              </a:pathLst>
            </a:custGeom>
            <a:ln w="9512">
              <a:solidFill>
                <a:srgbClr val="050100"/>
              </a:solidFill>
            </a:ln>
          </p:spPr>
          <p:txBody>
            <a:bodyPr wrap="square" lIns="0" tIns="0" rIns="0" bIns="0" rtlCol="0"/>
            <a:lstStyle/>
            <a:p/>
          </p:txBody>
        </p:sp>
        <p:sp>
          <p:nvSpPr>
            <p:cNvPr id="76" name="object 76" descr=""/>
            <p:cNvSpPr/>
            <p:nvPr/>
          </p:nvSpPr>
          <p:spPr>
            <a:xfrm>
              <a:off x="1126180" y="1987612"/>
              <a:ext cx="15875" cy="1270"/>
            </a:xfrm>
            <a:custGeom>
              <a:avLst/>
              <a:gdLst/>
              <a:ahLst/>
              <a:cxnLst/>
              <a:rect l="l" t="t" r="r" b="b"/>
              <a:pathLst>
                <a:path w="15875" h="1269">
                  <a:moveTo>
                    <a:pt x="0" y="0"/>
                  </a:moveTo>
                  <a:lnTo>
                    <a:pt x="5359" y="393"/>
                  </a:lnTo>
                  <a:lnTo>
                    <a:pt x="9956" y="774"/>
                  </a:lnTo>
                  <a:lnTo>
                    <a:pt x="15316" y="1231"/>
                  </a:lnTo>
                </a:path>
              </a:pathLst>
            </a:custGeom>
            <a:ln w="9512">
              <a:solidFill>
                <a:srgbClr val="050100"/>
              </a:solidFill>
            </a:ln>
          </p:spPr>
          <p:txBody>
            <a:bodyPr wrap="square" lIns="0" tIns="0" rIns="0" bIns="0" rtlCol="0"/>
            <a:lstStyle/>
            <a:p/>
          </p:txBody>
        </p:sp>
        <p:sp>
          <p:nvSpPr>
            <p:cNvPr id="77" name="object 77" descr=""/>
            <p:cNvSpPr/>
            <p:nvPr/>
          </p:nvSpPr>
          <p:spPr>
            <a:xfrm>
              <a:off x="1141497" y="1988839"/>
              <a:ext cx="15875" cy="1905"/>
            </a:xfrm>
            <a:custGeom>
              <a:avLst/>
              <a:gdLst/>
              <a:ahLst/>
              <a:cxnLst/>
              <a:rect l="l" t="t" r="r" b="b"/>
              <a:pathLst>
                <a:path w="15875" h="1905">
                  <a:moveTo>
                    <a:pt x="0" y="0"/>
                  </a:moveTo>
                  <a:lnTo>
                    <a:pt x="5359" y="457"/>
                  </a:lnTo>
                  <a:lnTo>
                    <a:pt x="9956" y="876"/>
                  </a:lnTo>
                  <a:lnTo>
                    <a:pt x="15316" y="1384"/>
                  </a:lnTo>
                </a:path>
              </a:pathLst>
            </a:custGeom>
            <a:ln w="9512">
              <a:solidFill>
                <a:srgbClr val="050100"/>
              </a:solidFill>
            </a:ln>
          </p:spPr>
          <p:txBody>
            <a:bodyPr wrap="square" lIns="0" tIns="0" rIns="0" bIns="0" rtlCol="0"/>
            <a:lstStyle/>
            <a:p/>
          </p:txBody>
        </p:sp>
        <p:sp>
          <p:nvSpPr>
            <p:cNvPr id="78" name="object 78" descr=""/>
            <p:cNvSpPr/>
            <p:nvPr/>
          </p:nvSpPr>
          <p:spPr>
            <a:xfrm>
              <a:off x="1156813" y="1990228"/>
              <a:ext cx="15875" cy="1905"/>
            </a:xfrm>
            <a:custGeom>
              <a:avLst/>
              <a:gdLst/>
              <a:ahLst/>
              <a:cxnLst/>
              <a:rect l="l" t="t" r="r" b="b"/>
              <a:pathLst>
                <a:path w="15875" h="1905">
                  <a:moveTo>
                    <a:pt x="0" y="0"/>
                  </a:moveTo>
                  <a:lnTo>
                    <a:pt x="5359" y="520"/>
                  </a:lnTo>
                  <a:lnTo>
                    <a:pt x="9944" y="990"/>
                  </a:lnTo>
                  <a:lnTo>
                    <a:pt x="15316" y="1562"/>
                  </a:lnTo>
                </a:path>
              </a:pathLst>
            </a:custGeom>
            <a:ln w="9512">
              <a:solidFill>
                <a:srgbClr val="050100"/>
              </a:solidFill>
            </a:ln>
          </p:spPr>
          <p:txBody>
            <a:bodyPr wrap="square" lIns="0" tIns="0" rIns="0" bIns="0" rtlCol="0"/>
            <a:lstStyle/>
            <a:p/>
          </p:txBody>
        </p:sp>
        <p:sp>
          <p:nvSpPr>
            <p:cNvPr id="79" name="object 79" descr=""/>
            <p:cNvSpPr/>
            <p:nvPr/>
          </p:nvSpPr>
          <p:spPr>
            <a:xfrm>
              <a:off x="1172131" y="1991792"/>
              <a:ext cx="15875" cy="1905"/>
            </a:xfrm>
            <a:custGeom>
              <a:avLst/>
              <a:gdLst/>
              <a:ahLst/>
              <a:cxnLst/>
              <a:rect l="l" t="t" r="r" b="b"/>
              <a:pathLst>
                <a:path w="15875" h="1905">
                  <a:moveTo>
                    <a:pt x="0" y="0"/>
                  </a:moveTo>
                  <a:lnTo>
                    <a:pt x="5359" y="571"/>
                  </a:lnTo>
                  <a:lnTo>
                    <a:pt x="9944" y="1092"/>
                  </a:lnTo>
                  <a:lnTo>
                    <a:pt x="15303" y="1727"/>
                  </a:lnTo>
                </a:path>
              </a:pathLst>
            </a:custGeom>
            <a:ln w="9512">
              <a:solidFill>
                <a:srgbClr val="050100"/>
              </a:solidFill>
            </a:ln>
          </p:spPr>
          <p:txBody>
            <a:bodyPr wrap="square" lIns="0" tIns="0" rIns="0" bIns="0" rtlCol="0"/>
            <a:lstStyle/>
            <a:p/>
          </p:txBody>
        </p:sp>
        <p:sp>
          <p:nvSpPr>
            <p:cNvPr id="80" name="object 80" descr=""/>
            <p:cNvSpPr/>
            <p:nvPr/>
          </p:nvSpPr>
          <p:spPr>
            <a:xfrm>
              <a:off x="1187436" y="1993515"/>
              <a:ext cx="15875" cy="1905"/>
            </a:xfrm>
            <a:custGeom>
              <a:avLst/>
              <a:gdLst/>
              <a:ahLst/>
              <a:cxnLst/>
              <a:rect l="l" t="t" r="r" b="b"/>
              <a:pathLst>
                <a:path w="15875" h="1905">
                  <a:moveTo>
                    <a:pt x="0" y="0"/>
                  </a:moveTo>
                  <a:lnTo>
                    <a:pt x="5372" y="635"/>
                  </a:lnTo>
                  <a:lnTo>
                    <a:pt x="9956" y="1193"/>
                  </a:lnTo>
                  <a:lnTo>
                    <a:pt x="15316" y="1879"/>
                  </a:lnTo>
                </a:path>
              </a:pathLst>
            </a:custGeom>
            <a:ln w="9512">
              <a:solidFill>
                <a:srgbClr val="050100"/>
              </a:solidFill>
            </a:ln>
          </p:spPr>
          <p:txBody>
            <a:bodyPr wrap="square" lIns="0" tIns="0" rIns="0" bIns="0" rtlCol="0"/>
            <a:lstStyle/>
            <a:p/>
          </p:txBody>
        </p:sp>
        <p:sp>
          <p:nvSpPr>
            <p:cNvPr id="81" name="object 81" descr=""/>
            <p:cNvSpPr/>
            <p:nvPr/>
          </p:nvSpPr>
          <p:spPr>
            <a:xfrm>
              <a:off x="1202752" y="1995400"/>
              <a:ext cx="15875" cy="2540"/>
            </a:xfrm>
            <a:custGeom>
              <a:avLst/>
              <a:gdLst/>
              <a:ahLst/>
              <a:cxnLst/>
              <a:rect l="l" t="t" r="r" b="b"/>
              <a:pathLst>
                <a:path w="15875" h="2539">
                  <a:moveTo>
                    <a:pt x="0" y="0"/>
                  </a:moveTo>
                  <a:lnTo>
                    <a:pt x="5372" y="698"/>
                  </a:lnTo>
                  <a:lnTo>
                    <a:pt x="9956" y="1308"/>
                  </a:lnTo>
                  <a:lnTo>
                    <a:pt x="15316" y="2057"/>
                  </a:lnTo>
                </a:path>
              </a:pathLst>
            </a:custGeom>
            <a:ln w="9512">
              <a:solidFill>
                <a:srgbClr val="050100"/>
              </a:solidFill>
            </a:ln>
          </p:spPr>
          <p:txBody>
            <a:bodyPr wrap="square" lIns="0" tIns="0" rIns="0" bIns="0" rtlCol="0"/>
            <a:lstStyle/>
            <a:p/>
          </p:txBody>
        </p:sp>
        <p:sp>
          <p:nvSpPr>
            <p:cNvPr id="82" name="object 82" descr=""/>
            <p:cNvSpPr/>
            <p:nvPr/>
          </p:nvSpPr>
          <p:spPr>
            <a:xfrm>
              <a:off x="1218069" y="1997460"/>
              <a:ext cx="15875" cy="2540"/>
            </a:xfrm>
            <a:custGeom>
              <a:avLst/>
              <a:gdLst/>
              <a:ahLst/>
              <a:cxnLst/>
              <a:rect l="l" t="t" r="r" b="b"/>
              <a:pathLst>
                <a:path w="15875" h="2539">
                  <a:moveTo>
                    <a:pt x="0" y="0"/>
                  </a:moveTo>
                  <a:lnTo>
                    <a:pt x="5372" y="749"/>
                  </a:lnTo>
                  <a:lnTo>
                    <a:pt x="9956" y="1409"/>
                  </a:lnTo>
                  <a:lnTo>
                    <a:pt x="15316" y="2222"/>
                  </a:lnTo>
                </a:path>
              </a:pathLst>
            </a:custGeom>
            <a:ln w="9512">
              <a:solidFill>
                <a:srgbClr val="050100"/>
              </a:solidFill>
            </a:ln>
          </p:spPr>
          <p:txBody>
            <a:bodyPr wrap="square" lIns="0" tIns="0" rIns="0" bIns="0" rtlCol="0"/>
            <a:lstStyle/>
            <a:p/>
          </p:txBody>
        </p:sp>
        <p:sp>
          <p:nvSpPr>
            <p:cNvPr id="83" name="object 83" descr=""/>
            <p:cNvSpPr/>
            <p:nvPr/>
          </p:nvSpPr>
          <p:spPr>
            <a:xfrm>
              <a:off x="1233385" y="1999680"/>
              <a:ext cx="15875" cy="2540"/>
            </a:xfrm>
            <a:custGeom>
              <a:avLst/>
              <a:gdLst/>
              <a:ahLst/>
              <a:cxnLst/>
              <a:rect l="l" t="t" r="r" b="b"/>
              <a:pathLst>
                <a:path w="15875" h="2539">
                  <a:moveTo>
                    <a:pt x="0" y="0"/>
                  </a:moveTo>
                  <a:lnTo>
                    <a:pt x="5359" y="812"/>
                  </a:lnTo>
                  <a:lnTo>
                    <a:pt x="9956" y="1524"/>
                  </a:lnTo>
                  <a:lnTo>
                    <a:pt x="15316" y="2387"/>
                  </a:lnTo>
                </a:path>
              </a:pathLst>
            </a:custGeom>
            <a:ln w="9512">
              <a:solidFill>
                <a:srgbClr val="050100"/>
              </a:solidFill>
            </a:ln>
          </p:spPr>
          <p:txBody>
            <a:bodyPr wrap="square" lIns="0" tIns="0" rIns="0" bIns="0" rtlCol="0"/>
            <a:lstStyle/>
            <a:p/>
          </p:txBody>
        </p:sp>
        <p:sp>
          <p:nvSpPr>
            <p:cNvPr id="84" name="object 84" descr=""/>
            <p:cNvSpPr/>
            <p:nvPr/>
          </p:nvSpPr>
          <p:spPr>
            <a:xfrm>
              <a:off x="1248703" y="2002072"/>
              <a:ext cx="15875" cy="3175"/>
            </a:xfrm>
            <a:custGeom>
              <a:avLst/>
              <a:gdLst/>
              <a:ahLst/>
              <a:cxnLst/>
              <a:rect l="l" t="t" r="r" b="b"/>
              <a:pathLst>
                <a:path w="15875" h="3175">
                  <a:moveTo>
                    <a:pt x="0" y="0"/>
                  </a:moveTo>
                  <a:lnTo>
                    <a:pt x="5359" y="863"/>
                  </a:lnTo>
                  <a:lnTo>
                    <a:pt x="9956" y="1625"/>
                  </a:lnTo>
                  <a:lnTo>
                    <a:pt x="15316" y="2552"/>
                  </a:lnTo>
                </a:path>
              </a:pathLst>
            </a:custGeom>
            <a:ln w="9512">
              <a:solidFill>
                <a:srgbClr val="050100"/>
              </a:solidFill>
            </a:ln>
          </p:spPr>
          <p:txBody>
            <a:bodyPr wrap="square" lIns="0" tIns="0" rIns="0" bIns="0" rtlCol="0"/>
            <a:lstStyle/>
            <a:p/>
          </p:txBody>
        </p:sp>
        <p:sp>
          <p:nvSpPr>
            <p:cNvPr id="85" name="object 85" descr=""/>
            <p:cNvSpPr/>
            <p:nvPr/>
          </p:nvSpPr>
          <p:spPr>
            <a:xfrm>
              <a:off x="1264019" y="2004628"/>
              <a:ext cx="15875" cy="3175"/>
            </a:xfrm>
            <a:custGeom>
              <a:avLst/>
              <a:gdLst/>
              <a:ahLst/>
              <a:cxnLst/>
              <a:rect l="l" t="t" r="r" b="b"/>
              <a:pathLst>
                <a:path w="15875" h="3175">
                  <a:moveTo>
                    <a:pt x="0" y="0"/>
                  </a:moveTo>
                  <a:lnTo>
                    <a:pt x="5359" y="927"/>
                  </a:lnTo>
                  <a:lnTo>
                    <a:pt x="9956" y="1739"/>
                  </a:lnTo>
                  <a:lnTo>
                    <a:pt x="15316" y="2730"/>
                  </a:lnTo>
                </a:path>
              </a:pathLst>
            </a:custGeom>
            <a:ln w="9512">
              <a:solidFill>
                <a:srgbClr val="050100"/>
              </a:solidFill>
            </a:ln>
          </p:spPr>
          <p:txBody>
            <a:bodyPr wrap="square" lIns="0" tIns="0" rIns="0" bIns="0" rtlCol="0"/>
            <a:lstStyle/>
            <a:p/>
          </p:txBody>
        </p:sp>
        <p:sp>
          <p:nvSpPr>
            <p:cNvPr id="86" name="object 86" descr=""/>
            <p:cNvSpPr/>
            <p:nvPr/>
          </p:nvSpPr>
          <p:spPr>
            <a:xfrm>
              <a:off x="1279337" y="2007355"/>
              <a:ext cx="15875" cy="3175"/>
            </a:xfrm>
            <a:custGeom>
              <a:avLst/>
              <a:gdLst/>
              <a:ahLst/>
              <a:cxnLst/>
              <a:rect l="l" t="t" r="r" b="b"/>
              <a:pathLst>
                <a:path w="15875" h="3175">
                  <a:moveTo>
                    <a:pt x="0" y="0"/>
                  </a:moveTo>
                  <a:lnTo>
                    <a:pt x="5359" y="990"/>
                  </a:lnTo>
                  <a:lnTo>
                    <a:pt x="9956" y="1854"/>
                  </a:lnTo>
                  <a:lnTo>
                    <a:pt x="15316" y="2895"/>
                  </a:lnTo>
                </a:path>
              </a:pathLst>
            </a:custGeom>
            <a:ln w="9512">
              <a:solidFill>
                <a:srgbClr val="050100"/>
              </a:solidFill>
            </a:ln>
          </p:spPr>
          <p:txBody>
            <a:bodyPr wrap="square" lIns="0" tIns="0" rIns="0" bIns="0" rtlCol="0"/>
            <a:lstStyle/>
            <a:p/>
          </p:txBody>
        </p:sp>
        <p:sp>
          <p:nvSpPr>
            <p:cNvPr id="87" name="object 87" descr=""/>
            <p:cNvSpPr/>
            <p:nvPr/>
          </p:nvSpPr>
          <p:spPr>
            <a:xfrm>
              <a:off x="1294654" y="2010252"/>
              <a:ext cx="15875" cy="3175"/>
            </a:xfrm>
            <a:custGeom>
              <a:avLst/>
              <a:gdLst/>
              <a:ahLst/>
              <a:cxnLst/>
              <a:rect l="l" t="t" r="r" b="b"/>
              <a:pathLst>
                <a:path w="15875" h="3175">
                  <a:moveTo>
                    <a:pt x="0" y="0"/>
                  </a:moveTo>
                  <a:lnTo>
                    <a:pt x="5359" y="1041"/>
                  </a:lnTo>
                  <a:lnTo>
                    <a:pt x="9944" y="1968"/>
                  </a:lnTo>
                  <a:lnTo>
                    <a:pt x="15303" y="3073"/>
                  </a:lnTo>
                </a:path>
              </a:pathLst>
            </a:custGeom>
            <a:ln w="9512">
              <a:solidFill>
                <a:srgbClr val="050100"/>
              </a:solidFill>
            </a:ln>
          </p:spPr>
          <p:txBody>
            <a:bodyPr wrap="square" lIns="0" tIns="0" rIns="0" bIns="0" rtlCol="0"/>
            <a:lstStyle/>
            <a:p/>
          </p:txBody>
        </p:sp>
        <p:sp>
          <p:nvSpPr>
            <p:cNvPr id="88" name="object 88" descr=""/>
            <p:cNvSpPr/>
            <p:nvPr/>
          </p:nvSpPr>
          <p:spPr>
            <a:xfrm>
              <a:off x="1309958" y="2013322"/>
              <a:ext cx="15875" cy="3810"/>
            </a:xfrm>
            <a:custGeom>
              <a:avLst/>
              <a:gdLst/>
              <a:ahLst/>
              <a:cxnLst/>
              <a:rect l="l" t="t" r="r" b="b"/>
              <a:pathLst>
                <a:path w="15875" h="3810">
                  <a:moveTo>
                    <a:pt x="0" y="0"/>
                  </a:moveTo>
                  <a:lnTo>
                    <a:pt x="5372" y="1104"/>
                  </a:lnTo>
                  <a:lnTo>
                    <a:pt x="9956" y="2070"/>
                  </a:lnTo>
                  <a:lnTo>
                    <a:pt x="15316" y="3238"/>
                  </a:lnTo>
                </a:path>
              </a:pathLst>
            </a:custGeom>
            <a:ln w="9512">
              <a:solidFill>
                <a:srgbClr val="050100"/>
              </a:solidFill>
            </a:ln>
          </p:spPr>
          <p:txBody>
            <a:bodyPr wrap="square" lIns="0" tIns="0" rIns="0" bIns="0" rtlCol="0"/>
            <a:lstStyle/>
            <a:p/>
          </p:txBody>
        </p:sp>
        <p:sp>
          <p:nvSpPr>
            <p:cNvPr id="89" name="object 89" descr=""/>
            <p:cNvSpPr/>
            <p:nvPr/>
          </p:nvSpPr>
          <p:spPr>
            <a:xfrm>
              <a:off x="1325275" y="2016559"/>
              <a:ext cx="15875" cy="3810"/>
            </a:xfrm>
            <a:custGeom>
              <a:avLst/>
              <a:gdLst/>
              <a:ahLst/>
              <a:cxnLst/>
              <a:rect l="l" t="t" r="r" b="b"/>
              <a:pathLst>
                <a:path w="15875" h="3810">
                  <a:moveTo>
                    <a:pt x="0" y="0"/>
                  </a:moveTo>
                  <a:lnTo>
                    <a:pt x="5372" y="1155"/>
                  </a:lnTo>
                  <a:lnTo>
                    <a:pt x="9956" y="2184"/>
                  </a:lnTo>
                  <a:lnTo>
                    <a:pt x="15316" y="3403"/>
                  </a:lnTo>
                </a:path>
              </a:pathLst>
            </a:custGeom>
            <a:ln w="9512">
              <a:solidFill>
                <a:srgbClr val="050100"/>
              </a:solidFill>
            </a:ln>
          </p:spPr>
          <p:txBody>
            <a:bodyPr wrap="square" lIns="0" tIns="0" rIns="0" bIns="0" rtlCol="0"/>
            <a:lstStyle/>
            <a:p/>
          </p:txBody>
        </p:sp>
        <p:sp>
          <p:nvSpPr>
            <p:cNvPr id="90" name="object 90" descr=""/>
            <p:cNvSpPr/>
            <p:nvPr/>
          </p:nvSpPr>
          <p:spPr>
            <a:xfrm>
              <a:off x="1340591" y="2019963"/>
              <a:ext cx="15875" cy="3810"/>
            </a:xfrm>
            <a:custGeom>
              <a:avLst/>
              <a:gdLst/>
              <a:ahLst/>
              <a:cxnLst/>
              <a:rect l="l" t="t" r="r" b="b"/>
              <a:pathLst>
                <a:path w="15875" h="3810">
                  <a:moveTo>
                    <a:pt x="0" y="0"/>
                  </a:moveTo>
                  <a:lnTo>
                    <a:pt x="5372" y="1231"/>
                  </a:lnTo>
                  <a:lnTo>
                    <a:pt x="9956" y="2298"/>
                  </a:lnTo>
                  <a:lnTo>
                    <a:pt x="15316" y="3581"/>
                  </a:lnTo>
                </a:path>
              </a:pathLst>
            </a:custGeom>
            <a:ln w="9512">
              <a:solidFill>
                <a:srgbClr val="050100"/>
              </a:solidFill>
            </a:ln>
          </p:spPr>
          <p:txBody>
            <a:bodyPr wrap="square" lIns="0" tIns="0" rIns="0" bIns="0" rtlCol="0"/>
            <a:lstStyle/>
            <a:p/>
          </p:txBody>
        </p:sp>
        <p:sp>
          <p:nvSpPr>
            <p:cNvPr id="91" name="object 91" descr=""/>
            <p:cNvSpPr/>
            <p:nvPr/>
          </p:nvSpPr>
          <p:spPr>
            <a:xfrm>
              <a:off x="1355909" y="2023547"/>
              <a:ext cx="15875" cy="3810"/>
            </a:xfrm>
            <a:custGeom>
              <a:avLst/>
              <a:gdLst/>
              <a:ahLst/>
              <a:cxnLst/>
              <a:rect l="l" t="t" r="r" b="b"/>
              <a:pathLst>
                <a:path w="15875" h="3810">
                  <a:moveTo>
                    <a:pt x="0" y="0"/>
                  </a:moveTo>
                  <a:lnTo>
                    <a:pt x="5372" y="1282"/>
                  </a:lnTo>
                  <a:lnTo>
                    <a:pt x="9956" y="2413"/>
                  </a:lnTo>
                  <a:lnTo>
                    <a:pt x="15316" y="3759"/>
                  </a:lnTo>
                </a:path>
              </a:pathLst>
            </a:custGeom>
            <a:ln w="9512">
              <a:solidFill>
                <a:srgbClr val="050100"/>
              </a:solidFill>
            </a:ln>
          </p:spPr>
          <p:txBody>
            <a:bodyPr wrap="square" lIns="0" tIns="0" rIns="0" bIns="0" rtlCol="0"/>
            <a:lstStyle/>
            <a:p/>
          </p:txBody>
        </p:sp>
        <p:sp>
          <p:nvSpPr>
            <p:cNvPr id="92" name="object 92" descr=""/>
            <p:cNvSpPr/>
            <p:nvPr/>
          </p:nvSpPr>
          <p:spPr>
            <a:xfrm>
              <a:off x="1371226" y="2027305"/>
              <a:ext cx="15875" cy="4445"/>
            </a:xfrm>
            <a:custGeom>
              <a:avLst/>
              <a:gdLst/>
              <a:ahLst/>
              <a:cxnLst/>
              <a:rect l="l" t="t" r="r" b="b"/>
              <a:pathLst>
                <a:path w="15875" h="4444">
                  <a:moveTo>
                    <a:pt x="0" y="0"/>
                  </a:moveTo>
                  <a:lnTo>
                    <a:pt x="5359" y="1346"/>
                  </a:lnTo>
                  <a:lnTo>
                    <a:pt x="9956" y="2527"/>
                  </a:lnTo>
                  <a:lnTo>
                    <a:pt x="15316" y="3924"/>
                  </a:lnTo>
                </a:path>
              </a:pathLst>
            </a:custGeom>
            <a:ln w="9512">
              <a:solidFill>
                <a:srgbClr val="050100"/>
              </a:solidFill>
            </a:ln>
          </p:spPr>
          <p:txBody>
            <a:bodyPr wrap="square" lIns="0" tIns="0" rIns="0" bIns="0" rtlCol="0"/>
            <a:lstStyle/>
            <a:p/>
          </p:txBody>
        </p:sp>
        <p:sp>
          <p:nvSpPr>
            <p:cNvPr id="93" name="object 93" descr=""/>
            <p:cNvSpPr/>
            <p:nvPr/>
          </p:nvSpPr>
          <p:spPr>
            <a:xfrm>
              <a:off x="1386542" y="2031230"/>
              <a:ext cx="15875" cy="4445"/>
            </a:xfrm>
            <a:custGeom>
              <a:avLst/>
              <a:gdLst/>
              <a:ahLst/>
              <a:cxnLst/>
              <a:rect l="l" t="t" r="r" b="b"/>
              <a:pathLst>
                <a:path w="15875" h="4444">
                  <a:moveTo>
                    <a:pt x="0" y="0"/>
                  </a:moveTo>
                  <a:lnTo>
                    <a:pt x="5359" y="1409"/>
                  </a:lnTo>
                  <a:lnTo>
                    <a:pt x="9956" y="2641"/>
                  </a:lnTo>
                  <a:lnTo>
                    <a:pt x="15316" y="4102"/>
                  </a:lnTo>
                </a:path>
              </a:pathLst>
            </a:custGeom>
            <a:ln w="9512">
              <a:solidFill>
                <a:srgbClr val="050100"/>
              </a:solidFill>
            </a:ln>
          </p:spPr>
          <p:txBody>
            <a:bodyPr wrap="square" lIns="0" tIns="0" rIns="0" bIns="0" rtlCol="0"/>
            <a:lstStyle/>
            <a:p/>
          </p:txBody>
        </p:sp>
        <p:sp>
          <p:nvSpPr>
            <p:cNvPr id="94" name="object 94" descr=""/>
            <p:cNvSpPr/>
            <p:nvPr/>
          </p:nvSpPr>
          <p:spPr>
            <a:xfrm>
              <a:off x="1401860" y="2035336"/>
              <a:ext cx="15875" cy="4445"/>
            </a:xfrm>
            <a:custGeom>
              <a:avLst/>
              <a:gdLst/>
              <a:ahLst/>
              <a:cxnLst/>
              <a:rect l="l" t="t" r="r" b="b"/>
              <a:pathLst>
                <a:path w="15875" h="4444">
                  <a:moveTo>
                    <a:pt x="0" y="0"/>
                  </a:moveTo>
                  <a:lnTo>
                    <a:pt x="5359" y="1473"/>
                  </a:lnTo>
                  <a:lnTo>
                    <a:pt x="9956" y="2755"/>
                  </a:lnTo>
                  <a:lnTo>
                    <a:pt x="15316" y="4279"/>
                  </a:lnTo>
                </a:path>
              </a:pathLst>
            </a:custGeom>
            <a:ln w="9512">
              <a:solidFill>
                <a:srgbClr val="050100"/>
              </a:solidFill>
            </a:ln>
          </p:spPr>
          <p:txBody>
            <a:bodyPr wrap="square" lIns="0" tIns="0" rIns="0" bIns="0" rtlCol="0"/>
            <a:lstStyle/>
            <a:p/>
          </p:txBody>
        </p:sp>
        <p:sp>
          <p:nvSpPr>
            <p:cNvPr id="95" name="object 95" descr=""/>
            <p:cNvSpPr/>
            <p:nvPr/>
          </p:nvSpPr>
          <p:spPr>
            <a:xfrm>
              <a:off x="1417176" y="2039621"/>
              <a:ext cx="15875" cy="5080"/>
            </a:xfrm>
            <a:custGeom>
              <a:avLst/>
              <a:gdLst/>
              <a:ahLst/>
              <a:cxnLst/>
              <a:rect l="l" t="t" r="r" b="b"/>
              <a:pathLst>
                <a:path w="15875" h="5080">
                  <a:moveTo>
                    <a:pt x="0" y="0"/>
                  </a:moveTo>
                  <a:lnTo>
                    <a:pt x="5359" y="1536"/>
                  </a:lnTo>
                  <a:lnTo>
                    <a:pt x="9956" y="2870"/>
                  </a:lnTo>
                  <a:lnTo>
                    <a:pt x="15316" y="4457"/>
                  </a:lnTo>
                </a:path>
              </a:pathLst>
            </a:custGeom>
            <a:ln w="9512">
              <a:solidFill>
                <a:srgbClr val="050100"/>
              </a:solidFill>
            </a:ln>
          </p:spPr>
          <p:txBody>
            <a:bodyPr wrap="square" lIns="0" tIns="0" rIns="0" bIns="0" rtlCol="0"/>
            <a:lstStyle/>
            <a:p/>
          </p:txBody>
        </p:sp>
        <p:sp>
          <p:nvSpPr>
            <p:cNvPr id="96" name="object 96" descr=""/>
            <p:cNvSpPr/>
            <p:nvPr/>
          </p:nvSpPr>
          <p:spPr>
            <a:xfrm>
              <a:off x="1555015" y="2086328"/>
              <a:ext cx="15875" cy="6350"/>
            </a:xfrm>
            <a:custGeom>
              <a:avLst/>
              <a:gdLst/>
              <a:ahLst/>
              <a:cxnLst/>
              <a:rect l="l" t="t" r="r" b="b"/>
              <a:pathLst>
                <a:path w="15875" h="6350">
                  <a:moveTo>
                    <a:pt x="0" y="0"/>
                  </a:moveTo>
                  <a:lnTo>
                    <a:pt x="5359" y="2108"/>
                  </a:lnTo>
                  <a:lnTo>
                    <a:pt x="9956" y="3949"/>
                  </a:lnTo>
                  <a:lnTo>
                    <a:pt x="15303" y="6121"/>
                  </a:lnTo>
                </a:path>
              </a:pathLst>
            </a:custGeom>
            <a:ln w="9512">
              <a:solidFill>
                <a:srgbClr val="050100"/>
              </a:solidFill>
            </a:ln>
          </p:spPr>
          <p:txBody>
            <a:bodyPr wrap="square" lIns="0" tIns="0" rIns="0" bIns="0" rtlCol="0"/>
            <a:lstStyle/>
            <a:p/>
          </p:txBody>
        </p:sp>
        <p:sp>
          <p:nvSpPr>
            <p:cNvPr id="97" name="object 97" descr=""/>
            <p:cNvSpPr/>
            <p:nvPr/>
          </p:nvSpPr>
          <p:spPr>
            <a:xfrm>
              <a:off x="1570320" y="2092448"/>
              <a:ext cx="15875" cy="6350"/>
            </a:xfrm>
            <a:custGeom>
              <a:avLst/>
              <a:gdLst/>
              <a:ahLst/>
              <a:cxnLst/>
              <a:rect l="l" t="t" r="r" b="b"/>
              <a:pathLst>
                <a:path w="15875" h="6350">
                  <a:moveTo>
                    <a:pt x="0" y="0"/>
                  </a:moveTo>
                  <a:lnTo>
                    <a:pt x="5372" y="2184"/>
                  </a:lnTo>
                  <a:lnTo>
                    <a:pt x="9969" y="4076"/>
                  </a:lnTo>
                  <a:lnTo>
                    <a:pt x="15316" y="6324"/>
                  </a:lnTo>
                </a:path>
              </a:pathLst>
            </a:custGeom>
            <a:ln w="9512">
              <a:solidFill>
                <a:srgbClr val="050100"/>
              </a:solidFill>
            </a:ln>
          </p:spPr>
          <p:txBody>
            <a:bodyPr wrap="square" lIns="0" tIns="0" rIns="0" bIns="0" rtlCol="0"/>
            <a:lstStyle/>
            <a:p/>
          </p:txBody>
        </p:sp>
        <p:sp>
          <p:nvSpPr>
            <p:cNvPr id="98" name="object 98" descr=""/>
            <p:cNvSpPr/>
            <p:nvPr/>
          </p:nvSpPr>
          <p:spPr>
            <a:xfrm>
              <a:off x="1585638" y="2098768"/>
              <a:ext cx="15875" cy="6985"/>
            </a:xfrm>
            <a:custGeom>
              <a:avLst/>
              <a:gdLst/>
              <a:ahLst/>
              <a:cxnLst/>
              <a:rect l="l" t="t" r="r" b="b"/>
              <a:pathLst>
                <a:path w="15875" h="6985">
                  <a:moveTo>
                    <a:pt x="0" y="0"/>
                  </a:moveTo>
                  <a:lnTo>
                    <a:pt x="5372" y="2247"/>
                  </a:lnTo>
                  <a:lnTo>
                    <a:pt x="9956" y="4203"/>
                  </a:lnTo>
                  <a:lnTo>
                    <a:pt x="15316" y="6515"/>
                  </a:lnTo>
                </a:path>
              </a:pathLst>
            </a:custGeom>
            <a:ln w="9512">
              <a:solidFill>
                <a:srgbClr val="050100"/>
              </a:solidFill>
            </a:ln>
          </p:spPr>
          <p:txBody>
            <a:bodyPr wrap="square" lIns="0" tIns="0" rIns="0" bIns="0" rtlCol="0"/>
            <a:lstStyle/>
            <a:p/>
          </p:txBody>
        </p:sp>
        <p:sp>
          <p:nvSpPr>
            <p:cNvPr id="99" name="object 99" descr=""/>
            <p:cNvSpPr/>
            <p:nvPr/>
          </p:nvSpPr>
          <p:spPr>
            <a:xfrm>
              <a:off x="1600954" y="2105279"/>
              <a:ext cx="15875" cy="6985"/>
            </a:xfrm>
            <a:custGeom>
              <a:avLst/>
              <a:gdLst/>
              <a:ahLst/>
              <a:cxnLst/>
              <a:rect l="l" t="t" r="r" b="b"/>
              <a:pathLst>
                <a:path w="15875" h="6985">
                  <a:moveTo>
                    <a:pt x="0" y="0"/>
                  </a:moveTo>
                  <a:lnTo>
                    <a:pt x="5372" y="2324"/>
                  </a:lnTo>
                  <a:lnTo>
                    <a:pt x="9956" y="4330"/>
                  </a:lnTo>
                  <a:lnTo>
                    <a:pt x="15316" y="6705"/>
                  </a:lnTo>
                </a:path>
              </a:pathLst>
            </a:custGeom>
            <a:ln w="9512">
              <a:solidFill>
                <a:srgbClr val="050100"/>
              </a:solidFill>
            </a:ln>
          </p:spPr>
          <p:txBody>
            <a:bodyPr wrap="square" lIns="0" tIns="0" rIns="0" bIns="0" rtlCol="0"/>
            <a:lstStyle/>
            <a:p/>
          </p:txBody>
        </p:sp>
        <p:sp>
          <p:nvSpPr>
            <p:cNvPr id="100" name="object 100" descr=""/>
            <p:cNvSpPr/>
            <p:nvPr/>
          </p:nvSpPr>
          <p:spPr>
            <a:xfrm>
              <a:off x="1616271" y="2111988"/>
              <a:ext cx="15875" cy="6985"/>
            </a:xfrm>
            <a:custGeom>
              <a:avLst/>
              <a:gdLst/>
              <a:ahLst/>
              <a:cxnLst/>
              <a:rect l="l" t="t" r="r" b="b"/>
              <a:pathLst>
                <a:path w="15875" h="6985">
                  <a:moveTo>
                    <a:pt x="0" y="0"/>
                  </a:moveTo>
                  <a:lnTo>
                    <a:pt x="5372" y="2387"/>
                  </a:lnTo>
                  <a:lnTo>
                    <a:pt x="9956" y="4457"/>
                  </a:lnTo>
                  <a:lnTo>
                    <a:pt x="15316" y="6908"/>
                  </a:lnTo>
                </a:path>
              </a:pathLst>
            </a:custGeom>
            <a:ln w="9512">
              <a:solidFill>
                <a:srgbClr val="050100"/>
              </a:solidFill>
            </a:ln>
          </p:spPr>
          <p:txBody>
            <a:bodyPr wrap="square" lIns="0" tIns="0" rIns="0" bIns="0" rtlCol="0"/>
            <a:lstStyle/>
            <a:p/>
          </p:txBody>
        </p:sp>
        <p:sp>
          <p:nvSpPr>
            <p:cNvPr id="101" name="object 101" descr=""/>
            <p:cNvSpPr/>
            <p:nvPr/>
          </p:nvSpPr>
          <p:spPr>
            <a:xfrm>
              <a:off x="1631588" y="2118897"/>
              <a:ext cx="15875" cy="7620"/>
            </a:xfrm>
            <a:custGeom>
              <a:avLst/>
              <a:gdLst/>
              <a:ahLst/>
              <a:cxnLst/>
              <a:rect l="l" t="t" r="r" b="b"/>
              <a:pathLst>
                <a:path w="15875" h="7619">
                  <a:moveTo>
                    <a:pt x="0" y="0"/>
                  </a:moveTo>
                  <a:lnTo>
                    <a:pt x="5372" y="2463"/>
                  </a:lnTo>
                  <a:lnTo>
                    <a:pt x="9956" y="4584"/>
                  </a:lnTo>
                  <a:lnTo>
                    <a:pt x="15316" y="7112"/>
                  </a:lnTo>
                </a:path>
              </a:pathLst>
            </a:custGeom>
            <a:ln w="9512">
              <a:solidFill>
                <a:srgbClr val="050100"/>
              </a:solidFill>
            </a:ln>
          </p:spPr>
          <p:txBody>
            <a:bodyPr wrap="square" lIns="0" tIns="0" rIns="0" bIns="0" rtlCol="0"/>
            <a:lstStyle/>
            <a:p/>
          </p:txBody>
        </p:sp>
        <p:sp>
          <p:nvSpPr>
            <p:cNvPr id="102" name="object 102" descr=""/>
            <p:cNvSpPr/>
            <p:nvPr/>
          </p:nvSpPr>
          <p:spPr>
            <a:xfrm>
              <a:off x="1646905" y="2126009"/>
              <a:ext cx="15875" cy="7620"/>
            </a:xfrm>
            <a:custGeom>
              <a:avLst/>
              <a:gdLst/>
              <a:ahLst/>
              <a:cxnLst/>
              <a:rect l="l" t="t" r="r" b="b"/>
              <a:pathLst>
                <a:path w="15875" h="7619">
                  <a:moveTo>
                    <a:pt x="0" y="0"/>
                  </a:moveTo>
                  <a:lnTo>
                    <a:pt x="5372" y="2527"/>
                  </a:lnTo>
                  <a:lnTo>
                    <a:pt x="9956" y="4724"/>
                  </a:lnTo>
                  <a:lnTo>
                    <a:pt x="15316" y="7315"/>
                  </a:lnTo>
                </a:path>
              </a:pathLst>
            </a:custGeom>
            <a:ln w="9512">
              <a:solidFill>
                <a:srgbClr val="050100"/>
              </a:solidFill>
            </a:ln>
          </p:spPr>
          <p:txBody>
            <a:bodyPr wrap="square" lIns="0" tIns="0" rIns="0" bIns="0" rtlCol="0"/>
            <a:lstStyle/>
            <a:p/>
          </p:txBody>
        </p:sp>
        <p:sp>
          <p:nvSpPr>
            <p:cNvPr id="103" name="object 103" descr=""/>
            <p:cNvSpPr/>
            <p:nvPr/>
          </p:nvSpPr>
          <p:spPr>
            <a:xfrm>
              <a:off x="1662221" y="2133327"/>
              <a:ext cx="15875" cy="7620"/>
            </a:xfrm>
            <a:custGeom>
              <a:avLst/>
              <a:gdLst/>
              <a:ahLst/>
              <a:cxnLst/>
              <a:rect l="l" t="t" r="r" b="b"/>
              <a:pathLst>
                <a:path w="15875" h="7619">
                  <a:moveTo>
                    <a:pt x="0" y="0"/>
                  </a:moveTo>
                  <a:lnTo>
                    <a:pt x="5372" y="2603"/>
                  </a:lnTo>
                  <a:lnTo>
                    <a:pt x="9956" y="4851"/>
                  </a:lnTo>
                  <a:lnTo>
                    <a:pt x="15316" y="7518"/>
                  </a:lnTo>
                </a:path>
              </a:pathLst>
            </a:custGeom>
            <a:ln w="9512">
              <a:solidFill>
                <a:srgbClr val="050100"/>
              </a:solidFill>
            </a:ln>
          </p:spPr>
          <p:txBody>
            <a:bodyPr wrap="square" lIns="0" tIns="0" rIns="0" bIns="0" rtlCol="0"/>
            <a:lstStyle/>
            <a:p/>
          </p:txBody>
        </p:sp>
        <p:sp>
          <p:nvSpPr>
            <p:cNvPr id="104" name="object 104" descr=""/>
            <p:cNvSpPr/>
            <p:nvPr/>
          </p:nvSpPr>
          <p:spPr>
            <a:xfrm>
              <a:off x="1677539" y="2140843"/>
              <a:ext cx="15875" cy="8255"/>
            </a:xfrm>
            <a:custGeom>
              <a:avLst/>
              <a:gdLst/>
              <a:ahLst/>
              <a:cxnLst/>
              <a:rect l="l" t="t" r="r" b="b"/>
              <a:pathLst>
                <a:path w="15875" h="8255">
                  <a:moveTo>
                    <a:pt x="0" y="0"/>
                  </a:moveTo>
                  <a:lnTo>
                    <a:pt x="5359" y="2667"/>
                  </a:lnTo>
                  <a:lnTo>
                    <a:pt x="9956" y="4991"/>
                  </a:lnTo>
                  <a:lnTo>
                    <a:pt x="15316" y="7734"/>
                  </a:lnTo>
                </a:path>
              </a:pathLst>
            </a:custGeom>
            <a:ln w="9512">
              <a:solidFill>
                <a:srgbClr val="050100"/>
              </a:solidFill>
            </a:ln>
          </p:spPr>
          <p:txBody>
            <a:bodyPr wrap="square" lIns="0" tIns="0" rIns="0" bIns="0" rtlCol="0"/>
            <a:lstStyle/>
            <a:p/>
          </p:txBody>
        </p:sp>
        <p:sp>
          <p:nvSpPr>
            <p:cNvPr id="105" name="object 105" descr=""/>
            <p:cNvSpPr/>
            <p:nvPr/>
          </p:nvSpPr>
          <p:spPr>
            <a:xfrm>
              <a:off x="1692855" y="2148576"/>
              <a:ext cx="15875" cy="8255"/>
            </a:xfrm>
            <a:custGeom>
              <a:avLst/>
              <a:gdLst/>
              <a:ahLst/>
              <a:cxnLst/>
              <a:rect l="l" t="t" r="r" b="b"/>
              <a:pathLst>
                <a:path w="15875" h="8255">
                  <a:moveTo>
                    <a:pt x="0" y="0"/>
                  </a:moveTo>
                  <a:lnTo>
                    <a:pt x="5359" y="2743"/>
                  </a:lnTo>
                  <a:lnTo>
                    <a:pt x="9956" y="5130"/>
                  </a:lnTo>
                  <a:lnTo>
                    <a:pt x="15303" y="7937"/>
                  </a:lnTo>
                </a:path>
              </a:pathLst>
            </a:custGeom>
            <a:ln w="9512">
              <a:solidFill>
                <a:srgbClr val="050100"/>
              </a:solidFill>
            </a:ln>
          </p:spPr>
          <p:txBody>
            <a:bodyPr wrap="square" lIns="0" tIns="0" rIns="0" bIns="0" rtlCol="0"/>
            <a:lstStyle/>
            <a:p/>
          </p:txBody>
        </p:sp>
        <p:sp>
          <p:nvSpPr>
            <p:cNvPr id="106" name="object 106" descr=""/>
            <p:cNvSpPr/>
            <p:nvPr/>
          </p:nvSpPr>
          <p:spPr>
            <a:xfrm>
              <a:off x="1708160" y="2156513"/>
              <a:ext cx="15875" cy="8255"/>
            </a:xfrm>
            <a:custGeom>
              <a:avLst/>
              <a:gdLst/>
              <a:ahLst/>
              <a:cxnLst/>
              <a:rect l="l" t="t" r="r" b="b"/>
              <a:pathLst>
                <a:path w="15875" h="8255">
                  <a:moveTo>
                    <a:pt x="0" y="0"/>
                  </a:moveTo>
                  <a:lnTo>
                    <a:pt x="5372" y="2819"/>
                  </a:lnTo>
                  <a:lnTo>
                    <a:pt x="9969" y="5270"/>
                  </a:lnTo>
                  <a:lnTo>
                    <a:pt x="15316" y="8153"/>
                  </a:lnTo>
                </a:path>
              </a:pathLst>
            </a:custGeom>
            <a:ln w="9512">
              <a:solidFill>
                <a:srgbClr val="050100"/>
              </a:solidFill>
            </a:ln>
          </p:spPr>
          <p:txBody>
            <a:bodyPr wrap="square" lIns="0" tIns="0" rIns="0" bIns="0" rtlCol="0"/>
            <a:lstStyle/>
            <a:p/>
          </p:txBody>
        </p:sp>
        <p:sp>
          <p:nvSpPr>
            <p:cNvPr id="107" name="object 107" descr=""/>
            <p:cNvSpPr/>
            <p:nvPr/>
          </p:nvSpPr>
          <p:spPr>
            <a:xfrm>
              <a:off x="1723477" y="2164668"/>
              <a:ext cx="15875" cy="8890"/>
            </a:xfrm>
            <a:custGeom>
              <a:avLst/>
              <a:gdLst/>
              <a:ahLst/>
              <a:cxnLst/>
              <a:rect l="l" t="t" r="r" b="b"/>
              <a:pathLst>
                <a:path w="15875" h="8889">
                  <a:moveTo>
                    <a:pt x="0" y="0"/>
                  </a:moveTo>
                  <a:lnTo>
                    <a:pt x="5372" y="2895"/>
                  </a:lnTo>
                  <a:lnTo>
                    <a:pt x="9969" y="5410"/>
                  </a:lnTo>
                  <a:lnTo>
                    <a:pt x="15316" y="8369"/>
                  </a:lnTo>
                </a:path>
              </a:pathLst>
            </a:custGeom>
            <a:ln w="9512">
              <a:solidFill>
                <a:srgbClr val="050100"/>
              </a:solidFill>
            </a:ln>
          </p:spPr>
          <p:txBody>
            <a:bodyPr wrap="square" lIns="0" tIns="0" rIns="0" bIns="0" rtlCol="0"/>
            <a:lstStyle/>
            <a:p/>
          </p:txBody>
        </p:sp>
        <p:sp>
          <p:nvSpPr>
            <p:cNvPr id="108" name="object 108" descr=""/>
            <p:cNvSpPr/>
            <p:nvPr/>
          </p:nvSpPr>
          <p:spPr>
            <a:xfrm>
              <a:off x="1738793" y="2173038"/>
              <a:ext cx="15875" cy="8890"/>
            </a:xfrm>
            <a:custGeom>
              <a:avLst/>
              <a:gdLst/>
              <a:ahLst/>
              <a:cxnLst/>
              <a:rect l="l" t="t" r="r" b="b"/>
              <a:pathLst>
                <a:path w="15875" h="8889">
                  <a:moveTo>
                    <a:pt x="0" y="0"/>
                  </a:moveTo>
                  <a:lnTo>
                    <a:pt x="5372" y="2971"/>
                  </a:lnTo>
                  <a:lnTo>
                    <a:pt x="9969" y="5549"/>
                  </a:lnTo>
                  <a:lnTo>
                    <a:pt x="15316" y="8597"/>
                  </a:lnTo>
                </a:path>
              </a:pathLst>
            </a:custGeom>
            <a:ln w="9512">
              <a:solidFill>
                <a:srgbClr val="050100"/>
              </a:solidFill>
            </a:ln>
          </p:spPr>
          <p:txBody>
            <a:bodyPr wrap="square" lIns="0" tIns="0" rIns="0" bIns="0" rtlCol="0"/>
            <a:lstStyle/>
            <a:p/>
          </p:txBody>
        </p:sp>
        <p:sp>
          <p:nvSpPr>
            <p:cNvPr id="109" name="object 109" descr=""/>
            <p:cNvSpPr/>
            <p:nvPr/>
          </p:nvSpPr>
          <p:spPr>
            <a:xfrm>
              <a:off x="1754111" y="2181634"/>
              <a:ext cx="15875" cy="8890"/>
            </a:xfrm>
            <a:custGeom>
              <a:avLst/>
              <a:gdLst/>
              <a:ahLst/>
              <a:cxnLst/>
              <a:rect l="l" t="t" r="r" b="b"/>
              <a:pathLst>
                <a:path w="15875" h="8889">
                  <a:moveTo>
                    <a:pt x="0" y="0"/>
                  </a:moveTo>
                  <a:lnTo>
                    <a:pt x="5372" y="3048"/>
                  </a:lnTo>
                  <a:lnTo>
                    <a:pt x="9956" y="5689"/>
                  </a:lnTo>
                  <a:lnTo>
                    <a:pt x="15316" y="8813"/>
                  </a:lnTo>
                </a:path>
              </a:pathLst>
            </a:custGeom>
            <a:ln w="9512">
              <a:solidFill>
                <a:srgbClr val="050100"/>
              </a:solidFill>
            </a:ln>
          </p:spPr>
          <p:txBody>
            <a:bodyPr wrap="square" lIns="0" tIns="0" rIns="0" bIns="0" rtlCol="0"/>
            <a:lstStyle/>
            <a:p/>
          </p:txBody>
        </p:sp>
        <p:sp>
          <p:nvSpPr>
            <p:cNvPr id="110" name="object 110" descr=""/>
            <p:cNvSpPr/>
            <p:nvPr/>
          </p:nvSpPr>
          <p:spPr>
            <a:xfrm>
              <a:off x="1769427" y="2190446"/>
              <a:ext cx="15875" cy="9525"/>
            </a:xfrm>
            <a:custGeom>
              <a:avLst/>
              <a:gdLst/>
              <a:ahLst/>
              <a:cxnLst/>
              <a:rect l="l" t="t" r="r" b="b"/>
              <a:pathLst>
                <a:path w="15875" h="9525">
                  <a:moveTo>
                    <a:pt x="0" y="0"/>
                  </a:moveTo>
                  <a:lnTo>
                    <a:pt x="5372" y="3136"/>
                  </a:lnTo>
                  <a:lnTo>
                    <a:pt x="9956" y="5880"/>
                  </a:lnTo>
                  <a:lnTo>
                    <a:pt x="15316" y="9042"/>
                  </a:lnTo>
                </a:path>
              </a:pathLst>
            </a:custGeom>
            <a:ln w="9512">
              <a:solidFill>
                <a:srgbClr val="050100"/>
              </a:solidFill>
            </a:ln>
          </p:spPr>
          <p:txBody>
            <a:bodyPr wrap="square" lIns="0" tIns="0" rIns="0" bIns="0" rtlCol="0"/>
            <a:lstStyle/>
            <a:p/>
          </p:txBody>
        </p:sp>
        <p:sp>
          <p:nvSpPr>
            <p:cNvPr id="111" name="object 111" descr=""/>
            <p:cNvSpPr/>
            <p:nvPr/>
          </p:nvSpPr>
          <p:spPr>
            <a:xfrm>
              <a:off x="1018974" y="2476834"/>
              <a:ext cx="12065" cy="635"/>
            </a:xfrm>
            <a:custGeom>
              <a:avLst/>
              <a:gdLst/>
              <a:ahLst/>
              <a:cxnLst/>
              <a:rect l="l" t="t" r="r" b="b"/>
              <a:pathLst>
                <a:path w="12065" h="635">
                  <a:moveTo>
                    <a:pt x="0" y="0"/>
                  </a:moveTo>
                  <a:lnTo>
                    <a:pt x="4013" y="12"/>
                  </a:lnTo>
                  <a:lnTo>
                    <a:pt x="7467" y="12"/>
                  </a:lnTo>
                  <a:lnTo>
                    <a:pt x="11480" y="63"/>
                  </a:lnTo>
                </a:path>
              </a:pathLst>
            </a:custGeom>
            <a:ln w="9512">
              <a:solidFill>
                <a:srgbClr val="050100"/>
              </a:solidFill>
            </a:ln>
          </p:spPr>
          <p:txBody>
            <a:bodyPr wrap="square" lIns="0" tIns="0" rIns="0" bIns="0" rtlCol="0"/>
            <a:lstStyle/>
            <a:p/>
          </p:txBody>
        </p:sp>
        <p:sp>
          <p:nvSpPr>
            <p:cNvPr id="112" name="object 112" descr=""/>
            <p:cNvSpPr/>
            <p:nvPr/>
          </p:nvSpPr>
          <p:spPr>
            <a:xfrm>
              <a:off x="1030458" y="2476896"/>
              <a:ext cx="12065" cy="635"/>
            </a:xfrm>
            <a:custGeom>
              <a:avLst/>
              <a:gdLst/>
              <a:ahLst/>
              <a:cxnLst/>
              <a:rect l="l" t="t" r="r" b="b"/>
              <a:pathLst>
                <a:path w="12065" h="635">
                  <a:moveTo>
                    <a:pt x="0" y="0"/>
                  </a:moveTo>
                  <a:lnTo>
                    <a:pt x="4013" y="38"/>
                  </a:lnTo>
                  <a:lnTo>
                    <a:pt x="7467" y="88"/>
                  </a:lnTo>
                  <a:lnTo>
                    <a:pt x="11480" y="177"/>
                  </a:lnTo>
                </a:path>
              </a:pathLst>
            </a:custGeom>
            <a:ln w="9512">
              <a:solidFill>
                <a:srgbClr val="050100"/>
              </a:solidFill>
            </a:ln>
          </p:spPr>
          <p:txBody>
            <a:bodyPr wrap="square" lIns="0" tIns="0" rIns="0" bIns="0" rtlCol="0"/>
            <a:lstStyle/>
            <a:p/>
          </p:txBody>
        </p:sp>
        <p:sp>
          <p:nvSpPr>
            <p:cNvPr id="113" name="object 113" descr=""/>
            <p:cNvSpPr/>
            <p:nvPr/>
          </p:nvSpPr>
          <p:spPr>
            <a:xfrm>
              <a:off x="1041943" y="2477076"/>
              <a:ext cx="12065" cy="635"/>
            </a:xfrm>
            <a:custGeom>
              <a:avLst/>
              <a:gdLst/>
              <a:ahLst/>
              <a:cxnLst/>
              <a:rect l="l" t="t" r="r" b="b"/>
              <a:pathLst>
                <a:path w="12065" h="635">
                  <a:moveTo>
                    <a:pt x="0" y="0"/>
                  </a:moveTo>
                  <a:lnTo>
                    <a:pt x="4013" y="88"/>
                  </a:lnTo>
                  <a:lnTo>
                    <a:pt x="7467" y="177"/>
                  </a:lnTo>
                  <a:lnTo>
                    <a:pt x="11480" y="304"/>
                  </a:lnTo>
                </a:path>
              </a:pathLst>
            </a:custGeom>
            <a:ln w="9512">
              <a:solidFill>
                <a:srgbClr val="050100"/>
              </a:solidFill>
            </a:ln>
          </p:spPr>
          <p:txBody>
            <a:bodyPr wrap="square" lIns="0" tIns="0" rIns="0" bIns="0" rtlCol="0"/>
            <a:lstStyle/>
            <a:p/>
          </p:txBody>
        </p:sp>
        <p:sp>
          <p:nvSpPr>
            <p:cNvPr id="114" name="object 114" descr=""/>
            <p:cNvSpPr/>
            <p:nvPr/>
          </p:nvSpPr>
          <p:spPr>
            <a:xfrm>
              <a:off x="1053428" y="2477380"/>
              <a:ext cx="12065" cy="635"/>
            </a:xfrm>
            <a:custGeom>
              <a:avLst/>
              <a:gdLst/>
              <a:ahLst/>
              <a:cxnLst/>
              <a:rect l="l" t="t" r="r" b="b"/>
              <a:pathLst>
                <a:path w="12065" h="635">
                  <a:moveTo>
                    <a:pt x="0" y="0"/>
                  </a:moveTo>
                  <a:lnTo>
                    <a:pt x="4013" y="127"/>
                  </a:lnTo>
                  <a:lnTo>
                    <a:pt x="7467" y="266"/>
                  </a:lnTo>
                  <a:lnTo>
                    <a:pt x="11480" y="431"/>
                  </a:lnTo>
                </a:path>
              </a:pathLst>
            </a:custGeom>
            <a:ln w="9512">
              <a:solidFill>
                <a:srgbClr val="050100"/>
              </a:solidFill>
            </a:ln>
          </p:spPr>
          <p:txBody>
            <a:bodyPr wrap="square" lIns="0" tIns="0" rIns="0" bIns="0" rtlCol="0"/>
            <a:lstStyle/>
            <a:p/>
          </p:txBody>
        </p:sp>
        <p:sp>
          <p:nvSpPr>
            <p:cNvPr id="115" name="object 115" descr=""/>
            <p:cNvSpPr/>
            <p:nvPr/>
          </p:nvSpPr>
          <p:spPr>
            <a:xfrm>
              <a:off x="1064912" y="2477808"/>
              <a:ext cx="12065" cy="635"/>
            </a:xfrm>
            <a:custGeom>
              <a:avLst/>
              <a:gdLst/>
              <a:ahLst/>
              <a:cxnLst/>
              <a:rect l="l" t="t" r="r" b="b"/>
              <a:pathLst>
                <a:path w="12065" h="635">
                  <a:moveTo>
                    <a:pt x="0" y="0"/>
                  </a:moveTo>
                  <a:lnTo>
                    <a:pt x="4025" y="177"/>
                  </a:lnTo>
                  <a:lnTo>
                    <a:pt x="7467" y="330"/>
                  </a:lnTo>
                  <a:lnTo>
                    <a:pt x="11493" y="546"/>
                  </a:lnTo>
                </a:path>
              </a:pathLst>
            </a:custGeom>
            <a:ln w="9512">
              <a:solidFill>
                <a:srgbClr val="050100"/>
              </a:solidFill>
            </a:ln>
          </p:spPr>
          <p:txBody>
            <a:bodyPr wrap="square" lIns="0" tIns="0" rIns="0" bIns="0" rtlCol="0"/>
            <a:lstStyle/>
            <a:p/>
          </p:txBody>
        </p:sp>
        <p:sp>
          <p:nvSpPr>
            <p:cNvPr id="116" name="object 116" descr=""/>
            <p:cNvSpPr/>
            <p:nvPr/>
          </p:nvSpPr>
          <p:spPr>
            <a:xfrm>
              <a:off x="1076410" y="2478360"/>
              <a:ext cx="12065" cy="1270"/>
            </a:xfrm>
            <a:custGeom>
              <a:avLst/>
              <a:gdLst/>
              <a:ahLst/>
              <a:cxnLst/>
              <a:rect l="l" t="t" r="r" b="b"/>
              <a:pathLst>
                <a:path w="12065" h="1269">
                  <a:moveTo>
                    <a:pt x="0" y="0"/>
                  </a:moveTo>
                  <a:lnTo>
                    <a:pt x="4013" y="215"/>
                  </a:lnTo>
                  <a:lnTo>
                    <a:pt x="7467" y="419"/>
                  </a:lnTo>
                  <a:lnTo>
                    <a:pt x="11480" y="673"/>
                  </a:lnTo>
                </a:path>
              </a:pathLst>
            </a:custGeom>
            <a:ln w="9512">
              <a:solidFill>
                <a:srgbClr val="050100"/>
              </a:solidFill>
            </a:ln>
          </p:spPr>
          <p:txBody>
            <a:bodyPr wrap="square" lIns="0" tIns="0" rIns="0" bIns="0" rtlCol="0"/>
            <a:lstStyle/>
            <a:p/>
          </p:txBody>
        </p:sp>
        <p:sp>
          <p:nvSpPr>
            <p:cNvPr id="117" name="object 117" descr=""/>
            <p:cNvSpPr/>
            <p:nvPr/>
          </p:nvSpPr>
          <p:spPr>
            <a:xfrm>
              <a:off x="1087894" y="2479030"/>
              <a:ext cx="12065" cy="1270"/>
            </a:xfrm>
            <a:custGeom>
              <a:avLst/>
              <a:gdLst/>
              <a:ahLst/>
              <a:cxnLst/>
              <a:rect l="l" t="t" r="r" b="b"/>
              <a:pathLst>
                <a:path w="12065" h="1269">
                  <a:moveTo>
                    <a:pt x="0" y="0"/>
                  </a:moveTo>
                  <a:lnTo>
                    <a:pt x="4013" y="254"/>
                  </a:lnTo>
                  <a:lnTo>
                    <a:pt x="7467" y="495"/>
                  </a:lnTo>
                  <a:lnTo>
                    <a:pt x="11480" y="787"/>
                  </a:lnTo>
                </a:path>
              </a:pathLst>
            </a:custGeom>
            <a:ln w="9512">
              <a:solidFill>
                <a:srgbClr val="050100"/>
              </a:solidFill>
            </a:ln>
          </p:spPr>
          <p:txBody>
            <a:bodyPr wrap="square" lIns="0" tIns="0" rIns="0" bIns="0" rtlCol="0"/>
            <a:lstStyle/>
            <a:p/>
          </p:txBody>
        </p:sp>
        <p:sp>
          <p:nvSpPr>
            <p:cNvPr id="118" name="object 118" descr=""/>
            <p:cNvSpPr/>
            <p:nvPr/>
          </p:nvSpPr>
          <p:spPr>
            <a:xfrm>
              <a:off x="1099379" y="2479823"/>
              <a:ext cx="12065" cy="1270"/>
            </a:xfrm>
            <a:custGeom>
              <a:avLst/>
              <a:gdLst/>
              <a:ahLst/>
              <a:cxnLst/>
              <a:rect l="l" t="t" r="r" b="b"/>
              <a:pathLst>
                <a:path w="12065" h="1269">
                  <a:moveTo>
                    <a:pt x="0" y="0"/>
                  </a:moveTo>
                  <a:lnTo>
                    <a:pt x="4013" y="292"/>
                  </a:lnTo>
                  <a:lnTo>
                    <a:pt x="7467" y="571"/>
                  </a:lnTo>
                  <a:lnTo>
                    <a:pt x="11480" y="914"/>
                  </a:lnTo>
                </a:path>
              </a:pathLst>
            </a:custGeom>
            <a:ln w="9512">
              <a:solidFill>
                <a:srgbClr val="050100"/>
              </a:solidFill>
            </a:ln>
          </p:spPr>
          <p:txBody>
            <a:bodyPr wrap="square" lIns="0" tIns="0" rIns="0" bIns="0" rtlCol="0"/>
            <a:lstStyle/>
            <a:p/>
          </p:txBody>
        </p:sp>
        <p:sp>
          <p:nvSpPr>
            <p:cNvPr id="119" name="object 119" descr=""/>
            <p:cNvSpPr/>
            <p:nvPr/>
          </p:nvSpPr>
          <p:spPr>
            <a:xfrm>
              <a:off x="1110863" y="2480742"/>
              <a:ext cx="12065" cy="1270"/>
            </a:xfrm>
            <a:custGeom>
              <a:avLst/>
              <a:gdLst/>
              <a:ahLst/>
              <a:cxnLst/>
              <a:rect l="l" t="t" r="r" b="b"/>
              <a:pathLst>
                <a:path w="12065" h="1269">
                  <a:moveTo>
                    <a:pt x="0" y="0"/>
                  </a:moveTo>
                  <a:lnTo>
                    <a:pt x="4013" y="342"/>
                  </a:lnTo>
                  <a:lnTo>
                    <a:pt x="7467" y="647"/>
                  </a:lnTo>
                  <a:lnTo>
                    <a:pt x="11480" y="1041"/>
                  </a:lnTo>
                </a:path>
              </a:pathLst>
            </a:custGeom>
            <a:ln w="9512">
              <a:solidFill>
                <a:srgbClr val="050100"/>
              </a:solidFill>
            </a:ln>
          </p:spPr>
          <p:txBody>
            <a:bodyPr wrap="square" lIns="0" tIns="0" rIns="0" bIns="0" rtlCol="0"/>
            <a:lstStyle/>
            <a:p/>
          </p:txBody>
        </p:sp>
        <p:sp>
          <p:nvSpPr>
            <p:cNvPr id="120" name="object 120" descr=""/>
            <p:cNvSpPr/>
            <p:nvPr/>
          </p:nvSpPr>
          <p:spPr>
            <a:xfrm>
              <a:off x="1122348" y="2481777"/>
              <a:ext cx="12065" cy="1270"/>
            </a:xfrm>
            <a:custGeom>
              <a:avLst/>
              <a:gdLst/>
              <a:ahLst/>
              <a:cxnLst/>
              <a:rect l="l" t="t" r="r" b="b"/>
              <a:pathLst>
                <a:path w="12065" h="1269">
                  <a:moveTo>
                    <a:pt x="0" y="0"/>
                  </a:moveTo>
                  <a:lnTo>
                    <a:pt x="4013" y="381"/>
                  </a:lnTo>
                  <a:lnTo>
                    <a:pt x="7467" y="736"/>
                  </a:lnTo>
                  <a:lnTo>
                    <a:pt x="11480" y="1168"/>
                  </a:lnTo>
                </a:path>
              </a:pathLst>
            </a:custGeom>
            <a:ln w="9512">
              <a:solidFill>
                <a:srgbClr val="050100"/>
              </a:solidFill>
            </a:ln>
          </p:spPr>
          <p:txBody>
            <a:bodyPr wrap="square" lIns="0" tIns="0" rIns="0" bIns="0" rtlCol="0"/>
            <a:lstStyle/>
            <a:p/>
          </p:txBody>
        </p:sp>
        <p:sp>
          <p:nvSpPr>
            <p:cNvPr id="121" name="object 121" descr=""/>
            <p:cNvSpPr/>
            <p:nvPr/>
          </p:nvSpPr>
          <p:spPr>
            <a:xfrm>
              <a:off x="1133833" y="2482943"/>
              <a:ext cx="12065" cy="1905"/>
            </a:xfrm>
            <a:custGeom>
              <a:avLst/>
              <a:gdLst/>
              <a:ahLst/>
              <a:cxnLst/>
              <a:rect l="l" t="t" r="r" b="b"/>
              <a:pathLst>
                <a:path w="12065" h="1905">
                  <a:moveTo>
                    <a:pt x="0" y="0"/>
                  </a:moveTo>
                  <a:lnTo>
                    <a:pt x="4025" y="431"/>
                  </a:lnTo>
                  <a:lnTo>
                    <a:pt x="7467" y="812"/>
                  </a:lnTo>
                  <a:lnTo>
                    <a:pt x="11480" y="1282"/>
                  </a:lnTo>
                </a:path>
              </a:pathLst>
            </a:custGeom>
            <a:ln w="9512">
              <a:solidFill>
                <a:srgbClr val="050100"/>
              </a:solidFill>
            </a:ln>
          </p:spPr>
          <p:txBody>
            <a:bodyPr wrap="square" lIns="0" tIns="0" rIns="0" bIns="0" rtlCol="0"/>
            <a:lstStyle/>
            <a:p/>
          </p:txBody>
        </p:sp>
        <p:sp>
          <p:nvSpPr>
            <p:cNvPr id="122" name="object 122" descr=""/>
            <p:cNvSpPr/>
            <p:nvPr/>
          </p:nvSpPr>
          <p:spPr>
            <a:xfrm>
              <a:off x="1145317" y="2484226"/>
              <a:ext cx="12065" cy="1905"/>
            </a:xfrm>
            <a:custGeom>
              <a:avLst/>
              <a:gdLst/>
              <a:ahLst/>
              <a:cxnLst/>
              <a:rect l="l" t="t" r="r" b="b"/>
              <a:pathLst>
                <a:path w="12065" h="1905">
                  <a:moveTo>
                    <a:pt x="0" y="0"/>
                  </a:moveTo>
                  <a:lnTo>
                    <a:pt x="4025" y="469"/>
                  </a:lnTo>
                  <a:lnTo>
                    <a:pt x="7480" y="889"/>
                  </a:lnTo>
                  <a:lnTo>
                    <a:pt x="11493" y="1409"/>
                  </a:lnTo>
                </a:path>
              </a:pathLst>
            </a:custGeom>
            <a:ln w="9512">
              <a:solidFill>
                <a:srgbClr val="050100"/>
              </a:solidFill>
            </a:ln>
          </p:spPr>
          <p:txBody>
            <a:bodyPr wrap="square" lIns="0" tIns="0" rIns="0" bIns="0" rtlCol="0"/>
            <a:lstStyle/>
            <a:p/>
          </p:txBody>
        </p:sp>
        <p:sp>
          <p:nvSpPr>
            <p:cNvPr id="123" name="object 123" descr=""/>
            <p:cNvSpPr/>
            <p:nvPr/>
          </p:nvSpPr>
          <p:spPr>
            <a:xfrm>
              <a:off x="1156813" y="2485634"/>
              <a:ext cx="12065" cy="1905"/>
            </a:xfrm>
            <a:custGeom>
              <a:avLst/>
              <a:gdLst/>
              <a:ahLst/>
              <a:cxnLst/>
              <a:rect l="l" t="t" r="r" b="b"/>
              <a:pathLst>
                <a:path w="12065" h="1905">
                  <a:moveTo>
                    <a:pt x="0" y="0"/>
                  </a:moveTo>
                  <a:lnTo>
                    <a:pt x="4013" y="520"/>
                  </a:lnTo>
                  <a:lnTo>
                    <a:pt x="7467" y="977"/>
                  </a:lnTo>
                  <a:lnTo>
                    <a:pt x="11480" y="1536"/>
                  </a:lnTo>
                </a:path>
              </a:pathLst>
            </a:custGeom>
            <a:ln w="9512">
              <a:solidFill>
                <a:srgbClr val="050100"/>
              </a:solidFill>
            </a:ln>
          </p:spPr>
          <p:txBody>
            <a:bodyPr wrap="square" lIns="0" tIns="0" rIns="0" bIns="0" rtlCol="0"/>
            <a:lstStyle/>
            <a:p/>
          </p:txBody>
        </p:sp>
        <p:sp>
          <p:nvSpPr>
            <p:cNvPr id="124" name="object 124" descr=""/>
            <p:cNvSpPr/>
            <p:nvPr/>
          </p:nvSpPr>
          <p:spPr>
            <a:xfrm>
              <a:off x="1168298" y="2487165"/>
              <a:ext cx="12065" cy="1905"/>
            </a:xfrm>
            <a:custGeom>
              <a:avLst/>
              <a:gdLst/>
              <a:ahLst/>
              <a:cxnLst/>
              <a:rect l="l" t="t" r="r" b="b"/>
              <a:pathLst>
                <a:path w="12065" h="1905">
                  <a:moveTo>
                    <a:pt x="0" y="0"/>
                  </a:moveTo>
                  <a:lnTo>
                    <a:pt x="4013" y="558"/>
                  </a:lnTo>
                  <a:lnTo>
                    <a:pt x="7467" y="1054"/>
                  </a:lnTo>
                  <a:lnTo>
                    <a:pt x="11480" y="1651"/>
                  </a:lnTo>
                </a:path>
              </a:pathLst>
            </a:custGeom>
            <a:ln w="9512">
              <a:solidFill>
                <a:srgbClr val="050100"/>
              </a:solidFill>
            </a:ln>
          </p:spPr>
          <p:txBody>
            <a:bodyPr wrap="square" lIns="0" tIns="0" rIns="0" bIns="0" rtlCol="0"/>
            <a:lstStyle/>
            <a:p/>
          </p:txBody>
        </p:sp>
        <p:sp>
          <p:nvSpPr>
            <p:cNvPr id="125" name="object 125" descr=""/>
            <p:cNvSpPr/>
            <p:nvPr/>
          </p:nvSpPr>
          <p:spPr>
            <a:xfrm>
              <a:off x="1179783" y="2488821"/>
              <a:ext cx="12065" cy="1905"/>
            </a:xfrm>
            <a:custGeom>
              <a:avLst/>
              <a:gdLst/>
              <a:ahLst/>
              <a:cxnLst/>
              <a:rect l="l" t="t" r="r" b="b"/>
              <a:pathLst>
                <a:path w="12065" h="1905">
                  <a:moveTo>
                    <a:pt x="0" y="0"/>
                  </a:moveTo>
                  <a:lnTo>
                    <a:pt x="4013" y="609"/>
                  </a:lnTo>
                  <a:lnTo>
                    <a:pt x="7467" y="1143"/>
                  </a:lnTo>
                  <a:lnTo>
                    <a:pt x="11480" y="1790"/>
                  </a:lnTo>
                </a:path>
              </a:pathLst>
            </a:custGeom>
            <a:ln w="9512">
              <a:solidFill>
                <a:srgbClr val="050100"/>
              </a:solidFill>
            </a:ln>
          </p:spPr>
          <p:txBody>
            <a:bodyPr wrap="square" lIns="0" tIns="0" rIns="0" bIns="0" rtlCol="0"/>
            <a:lstStyle/>
            <a:p/>
          </p:txBody>
        </p:sp>
        <p:sp>
          <p:nvSpPr>
            <p:cNvPr id="126" name="object 126" descr=""/>
            <p:cNvSpPr/>
            <p:nvPr/>
          </p:nvSpPr>
          <p:spPr>
            <a:xfrm>
              <a:off x="1191267" y="2490607"/>
              <a:ext cx="12065" cy="1905"/>
            </a:xfrm>
            <a:custGeom>
              <a:avLst/>
              <a:gdLst/>
              <a:ahLst/>
              <a:cxnLst/>
              <a:rect l="l" t="t" r="r" b="b"/>
              <a:pathLst>
                <a:path w="12065" h="1905">
                  <a:moveTo>
                    <a:pt x="0" y="0"/>
                  </a:moveTo>
                  <a:lnTo>
                    <a:pt x="4013" y="647"/>
                  </a:lnTo>
                  <a:lnTo>
                    <a:pt x="7467" y="1219"/>
                  </a:lnTo>
                  <a:lnTo>
                    <a:pt x="11480" y="1905"/>
                  </a:lnTo>
                </a:path>
              </a:pathLst>
            </a:custGeom>
            <a:ln w="9512">
              <a:solidFill>
                <a:srgbClr val="050100"/>
              </a:solidFill>
            </a:ln>
          </p:spPr>
          <p:txBody>
            <a:bodyPr wrap="square" lIns="0" tIns="0" rIns="0" bIns="0" rtlCol="0"/>
            <a:lstStyle/>
            <a:p/>
          </p:txBody>
        </p:sp>
        <p:sp>
          <p:nvSpPr>
            <p:cNvPr id="127" name="object 127" descr=""/>
            <p:cNvSpPr/>
            <p:nvPr/>
          </p:nvSpPr>
          <p:spPr>
            <a:xfrm>
              <a:off x="1202752" y="2492511"/>
              <a:ext cx="12065" cy="2540"/>
            </a:xfrm>
            <a:custGeom>
              <a:avLst/>
              <a:gdLst/>
              <a:ahLst/>
              <a:cxnLst/>
              <a:rect l="l" t="t" r="r" b="b"/>
              <a:pathLst>
                <a:path w="12065" h="2539">
                  <a:moveTo>
                    <a:pt x="0" y="0"/>
                  </a:moveTo>
                  <a:lnTo>
                    <a:pt x="4025" y="698"/>
                  </a:lnTo>
                  <a:lnTo>
                    <a:pt x="7467" y="1308"/>
                  </a:lnTo>
                  <a:lnTo>
                    <a:pt x="11480" y="2032"/>
                  </a:lnTo>
                </a:path>
              </a:pathLst>
            </a:custGeom>
            <a:ln w="9512">
              <a:solidFill>
                <a:srgbClr val="050100"/>
              </a:solidFill>
            </a:ln>
          </p:spPr>
          <p:txBody>
            <a:bodyPr wrap="square" lIns="0" tIns="0" rIns="0" bIns="0" rtlCol="0"/>
            <a:lstStyle/>
            <a:p/>
          </p:txBody>
        </p:sp>
        <p:sp>
          <p:nvSpPr>
            <p:cNvPr id="128" name="object 128" descr=""/>
            <p:cNvSpPr/>
            <p:nvPr/>
          </p:nvSpPr>
          <p:spPr>
            <a:xfrm>
              <a:off x="1214236" y="2494545"/>
              <a:ext cx="12065" cy="2540"/>
            </a:xfrm>
            <a:custGeom>
              <a:avLst/>
              <a:gdLst/>
              <a:ahLst/>
              <a:cxnLst/>
              <a:rect l="l" t="t" r="r" b="b"/>
              <a:pathLst>
                <a:path w="12065" h="2539">
                  <a:moveTo>
                    <a:pt x="0" y="0"/>
                  </a:moveTo>
                  <a:lnTo>
                    <a:pt x="4025" y="736"/>
                  </a:lnTo>
                  <a:lnTo>
                    <a:pt x="7480" y="1384"/>
                  </a:lnTo>
                  <a:lnTo>
                    <a:pt x="11493" y="2159"/>
                  </a:lnTo>
                </a:path>
              </a:pathLst>
            </a:custGeom>
            <a:ln w="9512">
              <a:solidFill>
                <a:srgbClr val="050100"/>
              </a:solidFill>
            </a:ln>
          </p:spPr>
          <p:txBody>
            <a:bodyPr wrap="square" lIns="0" tIns="0" rIns="0" bIns="0" rtlCol="0"/>
            <a:lstStyle/>
            <a:p/>
          </p:txBody>
        </p:sp>
        <p:sp>
          <p:nvSpPr>
            <p:cNvPr id="129" name="object 129" descr=""/>
            <p:cNvSpPr/>
            <p:nvPr/>
          </p:nvSpPr>
          <p:spPr>
            <a:xfrm>
              <a:off x="1225734" y="2496709"/>
              <a:ext cx="12065" cy="2540"/>
            </a:xfrm>
            <a:custGeom>
              <a:avLst/>
              <a:gdLst/>
              <a:ahLst/>
              <a:cxnLst/>
              <a:rect l="l" t="t" r="r" b="b"/>
              <a:pathLst>
                <a:path w="12065" h="2539">
                  <a:moveTo>
                    <a:pt x="0" y="0"/>
                  </a:moveTo>
                  <a:lnTo>
                    <a:pt x="4013" y="774"/>
                  </a:lnTo>
                  <a:lnTo>
                    <a:pt x="7467" y="1460"/>
                  </a:lnTo>
                  <a:lnTo>
                    <a:pt x="11480" y="2286"/>
                  </a:lnTo>
                </a:path>
              </a:pathLst>
            </a:custGeom>
            <a:ln w="9512">
              <a:solidFill>
                <a:srgbClr val="050100"/>
              </a:solidFill>
            </a:ln>
          </p:spPr>
          <p:txBody>
            <a:bodyPr wrap="square" lIns="0" tIns="0" rIns="0" bIns="0" rtlCol="0"/>
            <a:lstStyle/>
            <a:p/>
          </p:txBody>
        </p:sp>
        <p:sp>
          <p:nvSpPr>
            <p:cNvPr id="130" name="object 130" descr=""/>
            <p:cNvSpPr/>
            <p:nvPr/>
          </p:nvSpPr>
          <p:spPr>
            <a:xfrm>
              <a:off x="1237218" y="2498992"/>
              <a:ext cx="12065" cy="2540"/>
            </a:xfrm>
            <a:custGeom>
              <a:avLst/>
              <a:gdLst/>
              <a:ahLst/>
              <a:cxnLst/>
              <a:rect l="l" t="t" r="r" b="b"/>
              <a:pathLst>
                <a:path w="12065" h="2539">
                  <a:moveTo>
                    <a:pt x="0" y="0"/>
                  </a:moveTo>
                  <a:lnTo>
                    <a:pt x="4013" y="825"/>
                  </a:lnTo>
                  <a:lnTo>
                    <a:pt x="7467" y="1549"/>
                  </a:lnTo>
                  <a:lnTo>
                    <a:pt x="11480" y="2413"/>
                  </a:lnTo>
                </a:path>
              </a:pathLst>
            </a:custGeom>
            <a:ln w="9512">
              <a:solidFill>
                <a:srgbClr val="050100"/>
              </a:solidFill>
            </a:ln>
          </p:spPr>
          <p:txBody>
            <a:bodyPr wrap="square" lIns="0" tIns="0" rIns="0" bIns="0" rtlCol="0"/>
            <a:lstStyle/>
            <a:p/>
          </p:txBody>
        </p:sp>
        <p:sp>
          <p:nvSpPr>
            <p:cNvPr id="131" name="object 131" descr=""/>
            <p:cNvSpPr/>
            <p:nvPr/>
          </p:nvSpPr>
          <p:spPr>
            <a:xfrm>
              <a:off x="1248703" y="2501403"/>
              <a:ext cx="12065" cy="2540"/>
            </a:xfrm>
            <a:custGeom>
              <a:avLst/>
              <a:gdLst/>
              <a:ahLst/>
              <a:cxnLst/>
              <a:rect l="l" t="t" r="r" b="b"/>
              <a:pathLst>
                <a:path w="12065" h="2539">
                  <a:moveTo>
                    <a:pt x="0" y="0"/>
                  </a:moveTo>
                  <a:lnTo>
                    <a:pt x="4013" y="863"/>
                  </a:lnTo>
                  <a:lnTo>
                    <a:pt x="7467" y="1625"/>
                  </a:lnTo>
                  <a:lnTo>
                    <a:pt x="11480" y="2540"/>
                  </a:lnTo>
                </a:path>
              </a:pathLst>
            </a:custGeom>
            <a:ln w="9512">
              <a:solidFill>
                <a:srgbClr val="050100"/>
              </a:solidFill>
            </a:ln>
          </p:spPr>
          <p:txBody>
            <a:bodyPr wrap="square" lIns="0" tIns="0" rIns="0" bIns="0" rtlCol="0"/>
            <a:lstStyle/>
            <a:p/>
          </p:txBody>
        </p:sp>
        <p:sp>
          <p:nvSpPr>
            <p:cNvPr id="132" name="object 132" descr=""/>
            <p:cNvSpPr/>
            <p:nvPr/>
          </p:nvSpPr>
          <p:spPr>
            <a:xfrm>
              <a:off x="1260187" y="2503946"/>
              <a:ext cx="12065" cy="3175"/>
            </a:xfrm>
            <a:custGeom>
              <a:avLst/>
              <a:gdLst/>
              <a:ahLst/>
              <a:cxnLst/>
              <a:rect l="l" t="t" r="r" b="b"/>
              <a:pathLst>
                <a:path w="12065" h="3175">
                  <a:moveTo>
                    <a:pt x="0" y="0"/>
                  </a:moveTo>
                  <a:lnTo>
                    <a:pt x="4013" y="914"/>
                  </a:lnTo>
                  <a:lnTo>
                    <a:pt x="7467" y="1714"/>
                  </a:lnTo>
                  <a:lnTo>
                    <a:pt x="11480" y="2667"/>
                  </a:lnTo>
                </a:path>
              </a:pathLst>
            </a:custGeom>
            <a:ln w="9512">
              <a:solidFill>
                <a:srgbClr val="050100"/>
              </a:solidFill>
            </a:ln>
          </p:spPr>
          <p:txBody>
            <a:bodyPr wrap="square" lIns="0" tIns="0" rIns="0" bIns="0" rtlCol="0"/>
            <a:lstStyle/>
            <a:p/>
          </p:txBody>
        </p:sp>
        <p:sp>
          <p:nvSpPr>
            <p:cNvPr id="133" name="object 133" descr=""/>
            <p:cNvSpPr/>
            <p:nvPr/>
          </p:nvSpPr>
          <p:spPr>
            <a:xfrm>
              <a:off x="1271672" y="2506619"/>
              <a:ext cx="12065" cy="3175"/>
            </a:xfrm>
            <a:custGeom>
              <a:avLst/>
              <a:gdLst/>
              <a:ahLst/>
              <a:cxnLst/>
              <a:rect l="l" t="t" r="r" b="b"/>
              <a:pathLst>
                <a:path w="12065" h="3175">
                  <a:moveTo>
                    <a:pt x="0" y="0"/>
                  </a:moveTo>
                  <a:lnTo>
                    <a:pt x="4025" y="952"/>
                  </a:lnTo>
                  <a:lnTo>
                    <a:pt x="7467" y="1803"/>
                  </a:lnTo>
                  <a:lnTo>
                    <a:pt x="11480" y="2794"/>
                  </a:lnTo>
                </a:path>
              </a:pathLst>
            </a:custGeom>
            <a:ln w="9512">
              <a:solidFill>
                <a:srgbClr val="050100"/>
              </a:solidFill>
            </a:ln>
          </p:spPr>
          <p:txBody>
            <a:bodyPr wrap="square" lIns="0" tIns="0" rIns="0" bIns="0" rtlCol="0"/>
            <a:lstStyle/>
            <a:p/>
          </p:txBody>
        </p:sp>
        <p:sp>
          <p:nvSpPr>
            <p:cNvPr id="134" name="object 134" descr=""/>
            <p:cNvSpPr/>
            <p:nvPr/>
          </p:nvSpPr>
          <p:spPr>
            <a:xfrm>
              <a:off x="1283157" y="2509416"/>
              <a:ext cx="12065" cy="3175"/>
            </a:xfrm>
            <a:custGeom>
              <a:avLst/>
              <a:gdLst/>
              <a:ahLst/>
              <a:cxnLst/>
              <a:rect l="l" t="t" r="r" b="b"/>
              <a:pathLst>
                <a:path w="12065" h="3175">
                  <a:moveTo>
                    <a:pt x="0" y="0"/>
                  </a:moveTo>
                  <a:lnTo>
                    <a:pt x="4025" y="1003"/>
                  </a:lnTo>
                  <a:lnTo>
                    <a:pt x="7480" y="1879"/>
                  </a:lnTo>
                  <a:lnTo>
                    <a:pt x="11493" y="2933"/>
                  </a:lnTo>
                </a:path>
              </a:pathLst>
            </a:custGeom>
            <a:ln w="9512">
              <a:solidFill>
                <a:srgbClr val="050100"/>
              </a:solidFill>
            </a:ln>
          </p:spPr>
          <p:txBody>
            <a:bodyPr wrap="square" lIns="0" tIns="0" rIns="0" bIns="0" rtlCol="0"/>
            <a:lstStyle/>
            <a:p/>
          </p:txBody>
        </p:sp>
        <p:sp>
          <p:nvSpPr>
            <p:cNvPr id="135" name="object 135" descr=""/>
            <p:cNvSpPr/>
            <p:nvPr/>
          </p:nvSpPr>
          <p:spPr>
            <a:xfrm>
              <a:off x="1294654" y="2512348"/>
              <a:ext cx="12065" cy="3175"/>
            </a:xfrm>
            <a:custGeom>
              <a:avLst/>
              <a:gdLst/>
              <a:ahLst/>
              <a:cxnLst/>
              <a:rect l="l" t="t" r="r" b="b"/>
              <a:pathLst>
                <a:path w="12065" h="3175">
                  <a:moveTo>
                    <a:pt x="0" y="0"/>
                  </a:moveTo>
                  <a:lnTo>
                    <a:pt x="4013" y="1054"/>
                  </a:lnTo>
                  <a:lnTo>
                    <a:pt x="7467" y="1968"/>
                  </a:lnTo>
                  <a:lnTo>
                    <a:pt x="11480" y="3060"/>
                  </a:lnTo>
                </a:path>
              </a:pathLst>
            </a:custGeom>
            <a:ln w="9512">
              <a:solidFill>
                <a:srgbClr val="050100"/>
              </a:solidFill>
            </a:ln>
          </p:spPr>
          <p:txBody>
            <a:bodyPr wrap="square" lIns="0" tIns="0" rIns="0" bIns="0" rtlCol="0"/>
            <a:lstStyle/>
            <a:p/>
          </p:txBody>
        </p:sp>
        <p:sp>
          <p:nvSpPr>
            <p:cNvPr id="136" name="object 136" descr=""/>
            <p:cNvSpPr/>
            <p:nvPr/>
          </p:nvSpPr>
          <p:spPr>
            <a:xfrm>
              <a:off x="1306139" y="2515406"/>
              <a:ext cx="12065" cy="3810"/>
            </a:xfrm>
            <a:custGeom>
              <a:avLst/>
              <a:gdLst/>
              <a:ahLst/>
              <a:cxnLst/>
              <a:rect l="l" t="t" r="r" b="b"/>
              <a:pathLst>
                <a:path w="12065" h="3810">
                  <a:moveTo>
                    <a:pt x="0" y="0"/>
                  </a:moveTo>
                  <a:lnTo>
                    <a:pt x="4013" y="1092"/>
                  </a:lnTo>
                  <a:lnTo>
                    <a:pt x="7467" y="2057"/>
                  </a:lnTo>
                  <a:lnTo>
                    <a:pt x="11480" y="3187"/>
                  </a:lnTo>
                </a:path>
              </a:pathLst>
            </a:custGeom>
            <a:ln w="9512">
              <a:solidFill>
                <a:srgbClr val="050100"/>
              </a:solidFill>
            </a:ln>
          </p:spPr>
          <p:txBody>
            <a:bodyPr wrap="square" lIns="0" tIns="0" rIns="0" bIns="0" rtlCol="0"/>
            <a:lstStyle/>
            <a:p/>
          </p:txBody>
        </p:sp>
        <p:sp>
          <p:nvSpPr>
            <p:cNvPr id="137" name="object 137" descr=""/>
            <p:cNvSpPr/>
            <p:nvPr/>
          </p:nvSpPr>
          <p:spPr>
            <a:xfrm>
              <a:off x="1317622" y="2518599"/>
              <a:ext cx="12065" cy="3810"/>
            </a:xfrm>
            <a:custGeom>
              <a:avLst/>
              <a:gdLst/>
              <a:ahLst/>
              <a:cxnLst/>
              <a:rect l="l" t="t" r="r" b="b"/>
              <a:pathLst>
                <a:path w="12065" h="3810">
                  <a:moveTo>
                    <a:pt x="0" y="0"/>
                  </a:moveTo>
                  <a:lnTo>
                    <a:pt x="4013" y="1143"/>
                  </a:lnTo>
                  <a:lnTo>
                    <a:pt x="7467" y="2133"/>
                  </a:lnTo>
                  <a:lnTo>
                    <a:pt x="11480" y="3327"/>
                  </a:lnTo>
                </a:path>
              </a:pathLst>
            </a:custGeom>
            <a:ln w="9512">
              <a:solidFill>
                <a:srgbClr val="050100"/>
              </a:solidFill>
            </a:ln>
          </p:spPr>
          <p:txBody>
            <a:bodyPr wrap="square" lIns="0" tIns="0" rIns="0" bIns="0" rtlCol="0"/>
            <a:lstStyle/>
            <a:p/>
          </p:txBody>
        </p:sp>
        <p:sp>
          <p:nvSpPr>
            <p:cNvPr id="138" name="object 138" descr=""/>
            <p:cNvSpPr/>
            <p:nvPr/>
          </p:nvSpPr>
          <p:spPr>
            <a:xfrm>
              <a:off x="1329107" y="2521923"/>
              <a:ext cx="12065" cy="3810"/>
            </a:xfrm>
            <a:custGeom>
              <a:avLst/>
              <a:gdLst/>
              <a:ahLst/>
              <a:cxnLst/>
              <a:rect l="l" t="t" r="r" b="b"/>
              <a:pathLst>
                <a:path w="12065" h="3810">
                  <a:moveTo>
                    <a:pt x="0" y="0"/>
                  </a:moveTo>
                  <a:lnTo>
                    <a:pt x="4013" y="1193"/>
                  </a:lnTo>
                  <a:lnTo>
                    <a:pt x="7467" y="2222"/>
                  </a:lnTo>
                  <a:lnTo>
                    <a:pt x="11480" y="3454"/>
                  </a:lnTo>
                </a:path>
              </a:pathLst>
            </a:custGeom>
            <a:ln w="9512">
              <a:solidFill>
                <a:srgbClr val="050100"/>
              </a:solidFill>
            </a:ln>
          </p:spPr>
          <p:txBody>
            <a:bodyPr wrap="square" lIns="0" tIns="0" rIns="0" bIns="0" rtlCol="0"/>
            <a:lstStyle/>
            <a:p/>
          </p:txBody>
        </p:sp>
        <p:sp>
          <p:nvSpPr>
            <p:cNvPr id="139" name="object 139" descr=""/>
            <p:cNvSpPr/>
            <p:nvPr/>
          </p:nvSpPr>
          <p:spPr>
            <a:xfrm>
              <a:off x="1466947" y="2572537"/>
              <a:ext cx="12065" cy="5715"/>
            </a:xfrm>
            <a:custGeom>
              <a:avLst/>
              <a:gdLst/>
              <a:ahLst/>
              <a:cxnLst/>
              <a:rect l="l" t="t" r="r" b="b"/>
              <a:pathLst>
                <a:path w="12065" h="5714">
                  <a:moveTo>
                    <a:pt x="0" y="0"/>
                  </a:moveTo>
                  <a:lnTo>
                    <a:pt x="4025" y="1778"/>
                  </a:lnTo>
                  <a:lnTo>
                    <a:pt x="7467" y="3314"/>
                  </a:lnTo>
                  <a:lnTo>
                    <a:pt x="11480" y="5143"/>
                  </a:lnTo>
                </a:path>
              </a:pathLst>
            </a:custGeom>
            <a:ln w="9512">
              <a:solidFill>
                <a:srgbClr val="050100"/>
              </a:solidFill>
            </a:ln>
          </p:spPr>
          <p:txBody>
            <a:bodyPr wrap="square" lIns="0" tIns="0" rIns="0" bIns="0" rtlCol="0"/>
            <a:lstStyle/>
            <a:p/>
          </p:txBody>
        </p:sp>
        <p:sp>
          <p:nvSpPr>
            <p:cNvPr id="140" name="object 140" descr=""/>
            <p:cNvSpPr/>
            <p:nvPr/>
          </p:nvSpPr>
          <p:spPr>
            <a:xfrm>
              <a:off x="1478432" y="2577685"/>
              <a:ext cx="12065" cy="5715"/>
            </a:xfrm>
            <a:custGeom>
              <a:avLst/>
              <a:gdLst/>
              <a:ahLst/>
              <a:cxnLst/>
              <a:rect l="l" t="t" r="r" b="b"/>
              <a:pathLst>
                <a:path w="12065" h="5714">
                  <a:moveTo>
                    <a:pt x="0" y="0"/>
                  </a:moveTo>
                  <a:lnTo>
                    <a:pt x="4025" y="1828"/>
                  </a:lnTo>
                  <a:lnTo>
                    <a:pt x="7480" y="3416"/>
                  </a:lnTo>
                  <a:lnTo>
                    <a:pt x="11480" y="5295"/>
                  </a:lnTo>
                </a:path>
              </a:pathLst>
            </a:custGeom>
            <a:ln w="9512">
              <a:solidFill>
                <a:srgbClr val="050100"/>
              </a:solidFill>
            </a:ln>
          </p:spPr>
          <p:txBody>
            <a:bodyPr wrap="square" lIns="0" tIns="0" rIns="0" bIns="0" rtlCol="0"/>
            <a:lstStyle/>
            <a:p/>
          </p:txBody>
        </p:sp>
        <p:sp>
          <p:nvSpPr>
            <p:cNvPr id="141" name="object 141" descr=""/>
            <p:cNvSpPr/>
            <p:nvPr/>
          </p:nvSpPr>
          <p:spPr>
            <a:xfrm>
              <a:off x="1489917" y="2582980"/>
              <a:ext cx="12065" cy="5715"/>
            </a:xfrm>
            <a:custGeom>
              <a:avLst/>
              <a:gdLst/>
              <a:ahLst/>
              <a:cxnLst/>
              <a:rect l="l" t="t" r="r" b="b"/>
              <a:pathLst>
                <a:path w="12065" h="5714">
                  <a:moveTo>
                    <a:pt x="0" y="0"/>
                  </a:moveTo>
                  <a:lnTo>
                    <a:pt x="4025" y="1879"/>
                  </a:lnTo>
                  <a:lnTo>
                    <a:pt x="7480" y="3517"/>
                  </a:lnTo>
                  <a:lnTo>
                    <a:pt x="11493" y="5448"/>
                  </a:lnTo>
                </a:path>
              </a:pathLst>
            </a:custGeom>
            <a:ln w="9512">
              <a:solidFill>
                <a:srgbClr val="050100"/>
              </a:solidFill>
            </a:ln>
          </p:spPr>
          <p:txBody>
            <a:bodyPr wrap="square" lIns="0" tIns="0" rIns="0" bIns="0" rtlCol="0"/>
            <a:lstStyle/>
            <a:p/>
          </p:txBody>
        </p:sp>
        <p:sp>
          <p:nvSpPr>
            <p:cNvPr id="142" name="object 142" descr=""/>
            <p:cNvSpPr/>
            <p:nvPr/>
          </p:nvSpPr>
          <p:spPr>
            <a:xfrm>
              <a:off x="1501413" y="2588431"/>
              <a:ext cx="12065" cy="5715"/>
            </a:xfrm>
            <a:custGeom>
              <a:avLst/>
              <a:gdLst/>
              <a:ahLst/>
              <a:cxnLst/>
              <a:rect l="l" t="t" r="r" b="b"/>
              <a:pathLst>
                <a:path w="12065" h="5714">
                  <a:moveTo>
                    <a:pt x="0" y="0"/>
                  </a:moveTo>
                  <a:lnTo>
                    <a:pt x="4013" y="1930"/>
                  </a:lnTo>
                  <a:lnTo>
                    <a:pt x="7467" y="3619"/>
                  </a:lnTo>
                  <a:lnTo>
                    <a:pt x="11480" y="5600"/>
                  </a:lnTo>
                </a:path>
              </a:pathLst>
            </a:custGeom>
            <a:ln w="9512">
              <a:solidFill>
                <a:srgbClr val="050100"/>
              </a:solidFill>
            </a:ln>
          </p:spPr>
          <p:txBody>
            <a:bodyPr wrap="square" lIns="0" tIns="0" rIns="0" bIns="0" rtlCol="0"/>
            <a:lstStyle/>
            <a:p/>
          </p:txBody>
        </p:sp>
        <p:sp>
          <p:nvSpPr>
            <p:cNvPr id="143" name="object 143" descr=""/>
            <p:cNvSpPr/>
            <p:nvPr/>
          </p:nvSpPr>
          <p:spPr>
            <a:xfrm>
              <a:off x="1512897" y="2594031"/>
              <a:ext cx="12065" cy="6350"/>
            </a:xfrm>
            <a:custGeom>
              <a:avLst/>
              <a:gdLst/>
              <a:ahLst/>
              <a:cxnLst/>
              <a:rect l="l" t="t" r="r" b="b"/>
              <a:pathLst>
                <a:path w="12065" h="6350">
                  <a:moveTo>
                    <a:pt x="0" y="0"/>
                  </a:moveTo>
                  <a:lnTo>
                    <a:pt x="4013" y="1993"/>
                  </a:lnTo>
                  <a:lnTo>
                    <a:pt x="7467" y="3721"/>
                  </a:lnTo>
                  <a:lnTo>
                    <a:pt x="11480" y="5765"/>
                  </a:lnTo>
                </a:path>
              </a:pathLst>
            </a:custGeom>
            <a:ln w="9512">
              <a:solidFill>
                <a:srgbClr val="050100"/>
              </a:solidFill>
            </a:ln>
          </p:spPr>
          <p:txBody>
            <a:bodyPr wrap="square" lIns="0" tIns="0" rIns="0" bIns="0" rtlCol="0"/>
            <a:lstStyle/>
            <a:p/>
          </p:txBody>
        </p:sp>
        <p:sp>
          <p:nvSpPr>
            <p:cNvPr id="144" name="object 144" descr=""/>
            <p:cNvSpPr/>
            <p:nvPr/>
          </p:nvSpPr>
          <p:spPr>
            <a:xfrm>
              <a:off x="1524382" y="2599791"/>
              <a:ext cx="12065" cy="6350"/>
            </a:xfrm>
            <a:custGeom>
              <a:avLst/>
              <a:gdLst/>
              <a:ahLst/>
              <a:cxnLst/>
              <a:rect l="l" t="t" r="r" b="b"/>
              <a:pathLst>
                <a:path w="12065" h="6350">
                  <a:moveTo>
                    <a:pt x="0" y="0"/>
                  </a:moveTo>
                  <a:lnTo>
                    <a:pt x="4013" y="2044"/>
                  </a:lnTo>
                  <a:lnTo>
                    <a:pt x="7467" y="3822"/>
                  </a:lnTo>
                  <a:lnTo>
                    <a:pt x="11480" y="5918"/>
                  </a:lnTo>
                </a:path>
              </a:pathLst>
            </a:custGeom>
            <a:ln w="9512">
              <a:solidFill>
                <a:srgbClr val="050100"/>
              </a:solidFill>
            </a:ln>
          </p:spPr>
          <p:txBody>
            <a:bodyPr wrap="square" lIns="0" tIns="0" rIns="0" bIns="0" rtlCol="0"/>
            <a:lstStyle/>
            <a:p/>
          </p:txBody>
        </p:sp>
        <p:sp>
          <p:nvSpPr>
            <p:cNvPr id="145" name="object 145" descr=""/>
            <p:cNvSpPr/>
            <p:nvPr/>
          </p:nvSpPr>
          <p:spPr>
            <a:xfrm>
              <a:off x="1535866" y="2605707"/>
              <a:ext cx="12065" cy="6350"/>
            </a:xfrm>
            <a:custGeom>
              <a:avLst/>
              <a:gdLst/>
              <a:ahLst/>
              <a:cxnLst/>
              <a:rect l="l" t="t" r="r" b="b"/>
              <a:pathLst>
                <a:path w="12065" h="6350">
                  <a:moveTo>
                    <a:pt x="0" y="0"/>
                  </a:moveTo>
                  <a:lnTo>
                    <a:pt x="4025" y="2095"/>
                  </a:lnTo>
                  <a:lnTo>
                    <a:pt x="7467" y="3924"/>
                  </a:lnTo>
                  <a:lnTo>
                    <a:pt x="11480" y="6070"/>
                  </a:lnTo>
                </a:path>
              </a:pathLst>
            </a:custGeom>
            <a:ln w="9512">
              <a:solidFill>
                <a:srgbClr val="050100"/>
              </a:solidFill>
            </a:ln>
          </p:spPr>
          <p:txBody>
            <a:bodyPr wrap="square" lIns="0" tIns="0" rIns="0" bIns="0" rtlCol="0"/>
            <a:lstStyle/>
            <a:p/>
          </p:txBody>
        </p:sp>
        <p:sp>
          <p:nvSpPr>
            <p:cNvPr id="146" name="object 146" descr=""/>
            <p:cNvSpPr/>
            <p:nvPr/>
          </p:nvSpPr>
          <p:spPr>
            <a:xfrm>
              <a:off x="1547351" y="2611778"/>
              <a:ext cx="12065" cy="6350"/>
            </a:xfrm>
            <a:custGeom>
              <a:avLst/>
              <a:gdLst/>
              <a:ahLst/>
              <a:cxnLst/>
              <a:rect l="l" t="t" r="r" b="b"/>
              <a:pathLst>
                <a:path w="12065" h="6350">
                  <a:moveTo>
                    <a:pt x="0" y="0"/>
                  </a:moveTo>
                  <a:lnTo>
                    <a:pt x="4025" y="2159"/>
                  </a:lnTo>
                  <a:lnTo>
                    <a:pt x="7480" y="4025"/>
                  </a:lnTo>
                  <a:lnTo>
                    <a:pt x="11480" y="6235"/>
                  </a:lnTo>
                </a:path>
              </a:pathLst>
            </a:custGeom>
            <a:ln w="9512">
              <a:solidFill>
                <a:srgbClr val="050100"/>
              </a:solidFill>
            </a:ln>
          </p:spPr>
          <p:txBody>
            <a:bodyPr wrap="square" lIns="0" tIns="0" rIns="0" bIns="0" rtlCol="0"/>
            <a:lstStyle/>
            <a:p/>
          </p:txBody>
        </p:sp>
        <p:sp>
          <p:nvSpPr>
            <p:cNvPr id="147" name="object 147" descr=""/>
            <p:cNvSpPr/>
            <p:nvPr/>
          </p:nvSpPr>
          <p:spPr>
            <a:xfrm>
              <a:off x="1558836" y="2618016"/>
              <a:ext cx="12065" cy="6985"/>
            </a:xfrm>
            <a:custGeom>
              <a:avLst/>
              <a:gdLst/>
              <a:ahLst/>
              <a:cxnLst/>
              <a:rect l="l" t="t" r="r" b="b"/>
              <a:pathLst>
                <a:path w="12065" h="6985">
                  <a:moveTo>
                    <a:pt x="0" y="0"/>
                  </a:moveTo>
                  <a:lnTo>
                    <a:pt x="4025" y="2209"/>
                  </a:lnTo>
                  <a:lnTo>
                    <a:pt x="7480" y="4127"/>
                  </a:lnTo>
                  <a:lnTo>
                    <a:pt x="11480" y="6388"/>
                  </a:lnTo>
                </a:path>
              </a:pathLst>
            </a:custGeom>
            <a:ln w="9512">
              <a:solidFill>
                <a:srgbClr val="050100"/>
              </a:solidFill>
            </a:ln>
          </p:spPr>
          <p:txBody>
            <a:bodyPr wrap="square" lIns="0" tIns="0" rIns="0" bIns="0" rtlCol="0"/>
            <a:lstStyle/>
            <a:p/>
          </p:txBody>
        </p:sp>
        <p:sp>
          <p:nvSpPr>
            <p:cNvPr id="148" name="object 148" descr=""/>
            <p:cNvSpPr/>
            <p:nvPr/>
          </p:nvSpPr>
          <p:spPr>
            <a:xfrm>
              <a:off x="1570320" y="2624410"/>
              <a:ext cx="12065" cy="6985"/>
            </a:xfrm>
            <a:custGeom>
              <a:avLst/>
              <a:gdLst/>
              <a:ahLst/>
              <a:cxnLst/>
              <a:rect l="l" t="t" r="r" b="b"/>
              <a:pathLst>
                <a:path w="12065" h="6985">
                  <a:moveTo>
                    <a:pt x="0" y="0"/>
                  </a:moveTo>
                  <a:lnTo>
                    <a:pt x="4025" y="2273"/>
                  </a:lnTo>
                  <a:lnTo>
                    <a:pt x="7480" y="4241"/>
                  </a:lnTo>
                  <a:lnTo>
                    <a:pt x="11493" y="6565"/>
                  </a:lnTo>
                </a:path>
              </a:pathLst>
            </a:custGeom>
            <a:ln w="9512">
              <a:solidFill>
                <a:srgbClr val="050100"/>
              </a:solidFill>
            </a:ln>
          </p:spPr>
          <p:txBody>
            <a:bodyPr wrap="square" lIns="0" tIns="0" rIns="0" bIns="0" rtlCol="0"/>
            <a:lstStyle/>
            <a:p/>
          </p:txBody>
        </p:sp>
        <p:sp>
          <p:nvSpPr>
            <p:cNvPr id="149" name="object 149" descr=""/>
            <p:cNvSpPr/>
            <p:nvPr/>
          </p:nvSpPr>
          <p:spPr>
            <a:xfrm>
              <a:off x="1581818" y="2630977"/>
              <a:ext cx="12065" cy="6985"/>
            </a:xfrm>
            <a:custGeom>
              <a:avLst/>
              <a:gdLst/>
              <a:ahLst/>
              <a:cxnLst/>
              <a:rect l="l" t="t" r="r" b="b"/>
              <a:pathLst>
                <a:path w="12065" h="6985">
                  <a:moveTo>
                    <a:pt x="0" y="0"/>
                  </a:moveTo>
                  <a:lnTo>
                    <a:pt x="4013" y="2336"/>
                  </a:lnTo>
                  <a:lnTo>
                    <a:pt x="7467" y="4381"/>
                  </a:lnTo>
                  <a:lnTo>
                    <a:pt x="11480" y="6731"/>
                  </a:lnTo>
                </a:path>
              </a:pathLst>
            </a:custGeom>
            <a:ln w="9512">
              <a:solidFill>
                <a:srgbClr val="050100"/>
              </a:solidFill>
            </a:ln>
          </p:spPr>
          <p:txBody>
            <a:bodyPr wrap="square" lIns="0" tIns="0" rIns="0" bIns="0" rtlCol="0"/>
            <a:lstStyle/>
            <a:p/>
          </p:txBody>
        </p:sp>
        <p:sp>
          <p:nvSpPr>
            <p:cNvPr id="150" name="object 150" descr=""/>
            <p:cNvSpPr/>
            <p:nvPr/>
          </p:nvSpPr>
          <p:spPr>
            <a:xfrm>
              <a:off x="1018974" y="2779730"/>
              <a:ext cx="9525" cy="635"/>
            </a:xfrm>
            <a:custGeom>
              <a:avLst/>
              <a:gdLst/>
              <a:ahLst/>
              <a:cxnLst/>
              <a:rect l="l" t="t" r="r" b="b"/>
              <a:pathLst>
                <a:path w="9525" h="635">
                  <a:moveTo>
                    <a:pt x="0" y="0"/>
                  </a:moveTo>
                  <a:lnTo>
                    <a:pt x="3213" y="12"/>
                  </a:lnTo>
                  <a:lnTo>
                    <a:pt x="5969" y="12"/>
                  </a:lnTo>
                  <a:lnTo>
                    <a:pt x="9194" y="50"/>
                  </a:lnTo>
                </a:path>
              </a:pathLst>
            </a:custGeom>
            <a:ln w="9512">
              <a:solidFill>
                <a:srgbClr val="050100"/>
              </a:solidFill>
            </a:ln>
          </p:spPr>
          <p:txBody>
            <a:bodyPr wrap="square" lIns="0" tIns="0" rIns="0" bIns="0" rtlCol="0"/>
            <a:lstStyle/>
            <a:p/>
          </p:txBody>
        </p:sp>
        <p:sp>
          <p:nvSpPr>
            <p:cNvPr id="151" name="object 151" descr=""/>
            <p:cNvSpPr/>
            <p:nvPr/>
          </p:nvSpPr>
          <p:spPr>
            <a:xfrm>
              <a:off x="1028165" y="2779780"/>
              <a:ext cx="9525" cy="635"/>
            </a:xfrm>
            <a:custGeom>
              <a:avLst/>
              <a:gdLst/>
              <a:ahLst/>
              <a:cxnLst/>
              <a:rect l="l" t="t" r="r" b="b"/>
              <a:pathLst>
                <a:path w="9525" h="635">
                  <a:moveTo>
                    <a:pt x="0" y="0"/>
                  </a:moveTo>
                  <a:lnTo>
                    <a:pt x="3213" y="25"/>
                  </a:lnTo>
                  <a:lnTo>
                    <a:pt x="5969" y="76"/>
                  </a:lnTo>
                  <a:lnTo>
                    <a:pt x="9194" y="139"/>
                  </a:lnTo>
                </a:path>
              </a:pathLst>
            </a:custGeom>
            <a:ln w="9512">
              <a:solidFill>
                <a:srgbClr val="050100"/>
              </a:solidFill>
            </a:ln>
          </p:spPr>
          <p:txBody>
            <a:bodyPr wrap="square" lIns="0" tIns="0" rIns="0" bIns="0" rtlCol="0"/>
            <a:lstStyle/>
            <a:p/>
          </p:txBody>
        </p:sp>
        <p:sp>
          <p:nvSpPr>
            <p:cNvPr id="152" name="object 152" descr=""/>
            <p:cNvSpPr/>
            <p:nvPr/>
          </p:nvSpPr>
          <p:spPr>
            <a:xfrm>
              <a:off x="1037355" y="2779923"/>
              <a:ext cx="9525" cy="635"/>
            </a:xfrm>
            <a:custGeom>
              <a:avLst/>
              <a:gdLst/>
              <a:ahLst/>
              <a:cxnLst/>
              <a:rect l="l" t="t" r="r" b="b"/>
              <a:pathLst>
                <a:path w="9525" h="635">
                  <a:moveTo>
                    <a:pt x="0" y="0"/>
                  </a:moveTo>
                  <a:lnTo>
                    <a:pt x="3213" y="63"/>
                  </a:lnTo>
                  <a:lnTo>
                    <a:pt x="5969" y="139"/>
                  </a:lnTo>
                  <a:lnTo>
                    <a:pt x="9182" y="254"/>
                  </a:lnTo>
                </a:path>
              </a:pathLst>
            </a:custGeom>
            <a:ln w="9512">
              <a:solidFill>
                <a:srgbClr val="050100"/>
              </a:solidFill>
            </a:ln>
          </p:spPr>
          <p:txBody>
            <a:bodyPr wrap="square" lIns="0" tIns="0" rIns="0" bIns="0" rtlCol="0"/>
            <a:lstStyle/>
            <a:p/>
          </p:txBody>
        </p:sp>
        <p:sp>
          <p:nvSpPr>
            <p:cNvPr id="153" name="object 153" descr=""/>
            <p:cNvSpPr/>
            <p:nvPr/>
          </p:nvSpPr>
          <p:spPr>
            <a:xfrm>
              <a:off x="1046532" y="2780171"/>
              <a:ext cx="9525" cy="635"/>
            </a:xfrm>
            <a:custGeom>
              <a:avLst/>
              <a:gdLst/>
              <a:ahLst/>
              <a:cxnLst/>
              <a:rect l="l" t="t" r="r" b="b"/>
              <a:pathLst>
                <a:path w="9525" h="635">
                  <a:moveTo>
                    <a:pt x="0" y="0"/>
                  </a:moveTo>
                  <a:lnTo>
                    <a:pt x="3225" y="101"/>
                  </a:lnTo>
                  <a:lnTo>
                    <a:pt x="5981" y="203"/>
                  </a:lnTo>
                  <a:lnTo>
                    <a:pt x="9194" y="342"/>
                  </a:lnTo>
                </a:path>
              </a:pathLst>
            </a:custGeom>
            <a:ln w="9512">
              <a:solidFill>
                <a:srgbClr val="050100"/>
              </a:solidFill>
            </a:ln>
          </p:spPr>
          <p:txBody>
            <a:bodyPr wrap="square" lIns="0" tIns="0" rIns="0" bIns="0" rtlCol="0"/>
            <a:lstStyle/>
            <a:p/>
          </p:txBody>
        </p:sp>
        <p:sp>
          <p:nvSpPr>
            <p:cNvPr id="154" name="object 154" descr=""/>
            <p:cNvSpPr/>
            <p:nvPr/>
          </p:nvSpPr>
          <p:spPr>
            <a:xfrm>
              <a:off x="1055723" y="2780512"/>
              <a:ext cx="9525" cy="635"/>
            </a:xfrm>
            <a:custGeom>
              <a:avLst/>
              <a:gdLst/>
              <a:ahLst/>
              <a:cxnLst/>
              <a:rect l="l" t="t" r="r" b="b"/>
              <a:pathLst>
                <a:path w="9525" h="635">
                  <a:moveTo>
                    <a:pt x="0" y="0"/>
                  </a:moveTo>
                  <a:lnTo>
                    <a:pt x="3225" y="139"/>
                  </a:lnTo>
                  <a:lnTo>
                    <a:pt x="5981" y="266"/>
                  </a:lnTo>
                  <a:lnTo>
                    <a:pt x="9194" y="444"/>
                  </a:lnTo>
                </a:path>
              </a:pathLst>
            </a:custGeom>
            <a:ln w="9512">
              <a:solidFill>
                <a:srgbClr val="050100"/>
              </a:solidFill>
            </a:ln>
          </p:spPr>
          <p:txBody>
            <a:bodyPr wrap="square" lIns="0" tIns="0" rIns="0" bIns="0" rtlCol="0"/>
            <a:lstStyle/>
            <a:p/>
          </p:txBody>
        </p:sp>
        <p:sp>
          <p:nvSpPr>
            <p:cNvPr id="155" name="object 155" descr=""/>
            <p:cNvSpPr/>
            <p:nvPr/>
          </p:nvSpPr>
          <p:spPr>
            <a:xfrm>
              <a:off x="1064912" y="2780952"/>
              <a:ext cx="9525" cy="635"/>
            </a:xfrm>
            <a:custGeom>
              <a:avLst/>
              <a:gdLst/>
              <a:ahLst/>
              <a:cxnLst/>
              <a:rect l="l" t="t" r="r" b="b"/>
              <a:pathLst>
                <a:path w="9525" h="635">
                  <a:moveTo>
                    <a:pt x="0" y="0"/>
                  </a:moveTo>
                  <a:lnTo>
                    <a:pt x="3225" y="165"/>
                  </a:lnTo>
                  <a:lnTo>
                    <a:pt x="5981" y="330"/>
                  </a:lnTo>
                  <a:lnTo>
                    <a:pt x="9194" y="533"/>
                  </a:lnTo>
                </a:path>
              </a:pathLst>
            </a:custGeom>
            <a:ln w="9512">
              <a:solidFill>
                <a:srgbClr val="050100"/>
              </a:solidFill>
            </a:ln>
          </p:spPr>
          <p:txBody>
            <a:bodyPr wrap="square" lIns="0" tIns="0" rIns="0" bIns="0" rtlCol="0"/>
            <a:lstStyle/>
            <a:p/>
          </p:txBody>
        </p:sp>
        <p:sp>
          <p:nvSpPr>
            <p:cNvPr id="156" name="object 156" descr=""/>
            <p:cNvSpPr/>
            <p:nvPr/>
          </p:nvSpPr>
          <p:spPr>
            <a:xfrm>
              <a:off x="1074102" y="2781485"/>
              <a:ext cx="9525" cy="635"/>
            </a:xfrm>
            <a:custGeom>
              <a:avLst/>
              <a:gdLst/>
              <a:ahLst/>
              <a:cxnLst/>
              <a:rect l="l" t="t" r="r" b="b"/>
              <a:pathLst>
                <a:path w="9525" h="635">
                  <a:moveTo>
                    <a:pt x="0" y="0"/>
                  </a:moveTo>
                  <a:lnTo>
                    <a:pt x="3225" y="203"/>
                  </a:lnTo>
                  <a:lnTo>
                    <a:pt x="5981" y="393"/>
                  </a:lnTo>
                  <a:lnTo>
                    <a:pt x="9194" y="635"/>
                  </a:lnTo>
                </a:path>
              </a:pathLst>
            </a:custGeom>
            <a:ln w="9512">
              <a:solidFill>
                <a:srgbClr val="050100"/>
              </a:solidFill>
            </a:ln>
          </p:spPr>
          <p:txBody>
            <a:bodyPr wrap="square" lIns="0" tIns="0" rIns="0" bIns="0" rtlCol="0"/>
            <a:lstStyle/>
            <a:p/>
          </p:txBody>
        </p:sp>
        <p:sp>
          <p:nvSpPr>
            <p:cNvPr id="157" name="object 157" descr=""/>
            <p:cNvSpPr/>
            <p:nvPr/>
          </p:nvSpPr>
          <p:spPr>
            <a:xfrm>
              <a:off x="1083293" y="2782118"/>
              <a:ext cx="9525" cy="1270"/>
            </a:xfrm>
            <a:custGeom>
              <a:avLst/>
              <a:gdLst/>
              <a:ahLst/>
              <a:cxnLst/>
              <a:rect l="l" t="t" r="r" b="b"/>
              <a:pathLst>
                <a:path w="9525" h="1269">
                  <a:moveTo>
                    <a:pt x="0" y="0"/>
                  </a:moveTo>
                  <a:lnTo>
                    <a:pt x="3225" y="241"/>
                  </a:lnTo>
                  <a:lnTo>
                    <a:pt x="5981" y="457"/>
                  </a:lnTo>
                  <a:lnTo>
                    <a:pt x="9194" y="736"/>
                  </a:lnTo>
                </a:path>
              </a:pathLst>
            </a:custGeom>
            <a:ln w="9512">
              <a:solidFill>
                <a:srgbClr val="050100"/>
              </a:solidFill>
            </a:ln>
          </p:spPr>
          <p:txBody>
            <a:bodyPr wrap="square" lIns="0" tIns="0" rIns="0" bIns="0" rtlCol="0"/>
            <a:lstStyle/>
            <a:p/>
          </p:txBody>
        </p:sp>
        <p:sp>
          <p:nvSpPr>
            <p:cNvPr id="158" name="object 158" descr=""/>
            <p:cNvSpPr/>
            <p:nvPr/>
          </p:nvSpPr>
          <p:spPr>
            <a:xfrm>
              <a:off x="1092483" y="2782856"/>
              <a:ext cx="9525" cy="1270"/>
            </a:xfrm>
            <a:custGeom>
              <a:avLst/>
              <a:gdLst/>
              <a:ahLst/>
              <a:cxnLst/>
              <a:rect l="l" t="t" r="r" b="b"/>
              <a:pathLst>
                <a:path w="9525" h="1269">
                  <a:moveTo>
                    <a:pt x="0" y="0"/>
                  </a:moveTo>
                  <a:lnTo>
                    <a:pt x="3225" y="266"/>
                  </a:lnTo>
                  <a:lnTo>
                    <a:pt x="5981" y="520"/>
                  </a:lnTo>
                  <a:lnTo>
                    <a:pt x="9194" y="825"/>
                  </a:lnTo>
                </a:path>
              </a:pathLst>
            </a:custGeom>
            <a:ln w="9512">
              <a:solidFill>
                <a:srgbClr val="050100"/>
              </a:solidFill>
            </a:ln>
          </p:spPr>
          <p:txBody>
            <a:bodyPr wrap="square" lIns="0" tIns="0" rIns="0" bIns="0" rtlCol="0"/>
            <a:lstStyle/>
            <a:p/>
          </p:txBody>
        </p:sp>
        <p:sp>
          <p:nvSpPr>
            <p:cNvPr id="159" name="object 159" descr=""/>
            <p:cNvSpPr/>
            <p:nvPr/>
          </p:nvSpPr>
          <p:spPr>
            <a:xfrm>
              <a:off x="1101672" y="2783687"/>
              <a:ext cx="9525" cy="1270"/>
            </a:xfrm>
            <a:custGeom>
              <a:avLst/>
              <a:gdLst/>
              <a:ahLst/>
              <a:cxnLst/>
              <a:rect l="l" t="t" r="r" b="b"/>
              <a:pathLst>
                <a:path w="9525" h="1269">
                  <a:moveTo>
                    <a:pt x="0" y="0"/>
                  </a:moveTo>
                  <a:lnTo>
                    <a:pt x="3213" y="304"/>
                  </a:lnTo>
                  <a:lnTo>
                    <a:pt x="5981" y="584"/>
                  </a:lnTo>
                  <a:lnTo>
                    <a:pt x="9194" y="927"/>
                  </a:lnTo>
                </a:path>
              </a:pathLst>
            </a:custGeom>
            <a:ln w="9512">
              <a:solidFill>
                <a:srgbClr val="050100"/>
              </a:solidFill>
            </a:ln>
          </p:spPr>
          <p:txBody>
            <a:bodyPr wrap="square" lIns="0" tIns="0" rIns="0" bIns="0" rtlCol="0"/>
            <a:lstStyle/>
            <a:p/>
          </p:txBody>
        </p:sp>
        <p:sp>
          <p:nvSpPr>
            <p:cNvPr id="160" name="object 160" descr=""/>
            <p:cNvSpPr/>
            <p:nvPr/>
          </p:nvSpPr>
          <p:spPr>
            <a:xfrm>
              <a:off x="1110863" y="2784617"/>
              <a:ext cx="9525" cy="1270"/>
            </a:xfrm>
            <a:custGeom>
              <a:avLst/>
              <a:gdLst/>
              <a:ahLst/>
              <a:cxnLst/>
              <a:rect l="l" t="t" r="r" b="b"/>
              <a:pathLst>
                <a:path w="9525" h="1269">
                  <a:moveTo>
                    <a:pt x="0" y="0"/>
                  </a:moveTo>
                  <a:lnTo>
                    <a:pt x="3213" y="342"/>
                  </a:lnTo>
                  <a:lnTo>
                    <a:pt x="5981" y="647"/>
                  </a:lnTo>
                  <a:lnTo>
                    <a:pt x="9194" y="1028"/>
                  </a:lnTo>
                </a:path>
              </a:pathLst>
            </a:custGeom>
            <a:ln w="9512">
              <a:solidFill>
                <a:srgbClr val="050100"/>
              </a:solidFill>
            </a:ln>
          </p:spPr>
          <p:txBody>
            <a:bodyPr wrap="square" lIns="0" tIns="0" rIns="0" bIns="0" rtlCol="0"/>
            <a:lstStyle/>
            <a:p/>
          </p:txBody>
        </p:sp>
        <p:sp>
          <p:nvSpPr>
            <p:cNvPr id="161" name="object 161" descr=""/>
            <p:cNvSpPr/>
            <p:nvPr/>
          </p:nvSpPr>
          <p:spPr>
            <a:xfrm>
              <a:off x="1120053" y="2785641"/>
              <a:ext cx="9525" cy="1270"/>
            </a:xfrm>
            <a:custGeom>
              <a:avLst/>
              <a:gdLst/>
              <a:ahLst/>
              <a:cxnLst/>
              <a:rect l="l" t="t" r="r" b="b"/>
              <a:pathLst>
                <a:path w="9525" h="1269">
                  <a:moveTo>
                    <a:pt x="0" y="0"/>
                  </a:moveTo>
                  <a:lnTo>
                    <a:pt x="3213" y="381"/>
                  </a:lnTo>
                  <a:lnTo>
                    <a:pt x="5981" y="723"/>
                  </a:lnTo>
                  <a:lnTo>
                    <a:pt x="9194" y="1130"/>
                  </a:lnTo>
                </a:path>
              </a:pathLst>
            </a:custGeom>
            <a:ln w="9512">
              <a:solidFill>
                <a:srgbClr val="050100"/>
              </a:solidFill>
            </a:ln>
          </p:spPr>
          <p:txBody>
            <a:bodyPr wrap="square" lIns="0" tIns="0" rIns="0" bIns="0" rtlCol="0"/>
            <a:lstStyle/>
            <a:p/>
          </p:txBody>
        </p:sp>
        <p:sp>
          <p:nvSpPr>
            <p:cNvPr id="162" name="object 162" descr=""/>
            <p:cNvSpPr/>
            <p:nvPr/>
          </p:nvSpPr>
          <p:spPr>
            <a:xfrm>
              <a:off x="1129243" y="2786768"/>
              <a:ext cx="9525" cy="1270"/>
            </a:xfrm>
            <a:custGeom>
              <a:avLst/>
              <a:gdLst/>
              <a:ahLst/>
              <a:cxnLst/>
              <a:rect l="l" t="t" r="r" b="b"/>
              <a:pathLst>
                <a:path w="9525" h="1269">
                  <a:moveTo>
                    <a:pt x="0" y="0"/>
                  </a:moveTo>
                  <a:lnTo>
                    <a:pt x="3213" y="419"/>
                  </a:lnTo>
                  <a:lnTo>
                    <a:pt x="5981" y="787"/>
                  </a:lnTo>
                  <a:lnTo>
                    <a:pt x="9194" y="1231"/>
                  </a:lnTo>
                </a:path>
              </a:pathLst>
            </a:custGeom>
            <a:ln w="9512">
              <a:solidFill>
                <a:srgbClr val="050100"/>
              </a:solidFill>
            </a:ln>
          </p:spPr>
          <p:txBody>
            <a:bodyPr wrap="square" lIns="0" tIns="0" rIns="0" bIns="0" rtlCol="0"/>
            <a:lstStyle/>
            <a:p/>
          </p:txBody>
        </p:sp>
        <p:sp>
          <p:nvSpPr>
            <p:cNvPr id="163" name="object 163" descr=""/>
            <p:cNvSpPr/>
            <p:nvPr/>
          </p:nvSpPr>
          <p:spPr>
            <a:xfrm>
              <a:off x="1138434" y="2787997"/>
              <a:ext cx="9525" cy="1905"/>
            </a:xfrm>
            <a:custGeom>
              <a:avLst/>
              <a:gdLst/>
              <a:ahLst/>
              <a:cxnLst/>
              <a:rect l="l" t="t" r="r" b="b"/>
              <a:pathLst>
                <a:path w="9525" h="1905">
                  <a:moveTo>
                    <a:pt x="0" y="0"/>
                  </a:moveTo>
                  <a:lnTo>
                    <a:pt x="3213" y="444"/>
                  </a:lnTo>
                  <a:lnTo>
                    <a:pt x="5969" y="838"/>
                  </a:lnTo>
                  <a:lnTo>
                    <a:pt x="9194" y="1320"/>
                  </a:lnTo>
                </a:path>
              </a:pathLst>
            </a:custGeom>
            <a:ln w="9512">
              <a:solidFill>
                <a:srgbClr val="050100"/>
              </a:solidFill>
            </a:ln>
          </p:spPr>
          <p:txBody>
            <a:bodyPr wrap="square" lIns="0" tIns="0" rIns="0" bIns="0" rtlCol="0"/>
            <a:lstStyle/>
            <a:p/>
          </p:txBody>
        </p:sp>
        <p:sp>
          <p:nvSpPr>
            <p:cNvPr id="164" name="object 164" descr=""/>
            <p:cNvSpPr/>
            <p:nvPr/>
          </p:nvSpPr>
          <p:spPr>
            <a:xfrm>
              <a:off x="1147624" y="2789324"/>
              <a:ext cx="9525" cy="1905"/>
            </a:xfrm>
            <a:custGeom>
              <a:avLst/>
              <a:gdLst/>
              <a:ahLst/>
              <a:cxnLst/>
              <a:rect l="l" t="t" r="r" b="b"/>
              <a:pathLst>
                <a:path w="9525" h="1905">
                  <a:moveTo>
                    <a:pt x="0" y="0"/>
                  </a:moveTo>
                  <a:lnTo>
                    <a:pt x="3213" y="482"/>
                  </a:lnTo>
                  <a:lnTo>
                    <a:pt x="5969" y="901"/>
                  </a:lnTo>
                  <a:lnTo>
                    <a:pt x="9194" y="1422"/>
                  </a:lnTo>
                </a:path>
              </a:pathLst>
            </a:custGeom>
            <a:ln w="9512">
              <a:solidFill>
                <a:srgbClr val="050100"/>
              </a:solidFill>
            </a:ln>
          </p:spPr>
          <p:txBody>
            <a:bodyPr wrap="square" lIns="0" tIns="0" rIns="0" bIns="0" rtlCol="0"/>
            <a:lstStyle/>
            <a:p/>
          </p:txBody>
        </p:sp>
        <p:sp>
          <p:nvSpPr>
            <p:cNvPr id="165" name="object 165" descr=""/>
            <p:cNvSpPr/>
            <p:nvPr/>
          </p:nvSpPr>
          <p:spPr>
            <a:xfrm>
              <a:off x="1156813" y="2790750"/>
              <a:ext cx="9525" cy="1905"/>
            </a:xfrm>
            <a:custGeom>
              <a:avLst/>
              <a:gdLst/>
              <a:ahLst/>
              <a:cxnLst/>
              <a:rect l="l" t="t" r="r" b="b"/>
              <a:pathLst>
                <a:path w="9525" h="1905">
                  <a:moveTo>
                    <a:pt x="0" y="0"/>
                  </a:moveTo>
                  <a:lnTo>
                    <a:pt x="3213" y="520"/>
                  </a:lnTo>
                  <a:lnTo>
                    <a:pt x="5969" y="977"/>
                  </a:lnTo>
                  <a:lnTo>
                    <a:pt x="9194" y="1524"/>
                  </a:lnTo>
                </a:path>
              </a:pathLst>
            </a:custGeom>
            <a:ln w="9512">
              <a:solidFill>
                <a:srgbClr val="050100"/>
              </a:solidFill>
            </a:ln>
          </p:spPr>
          <p:txBody>
            <a:bodyPr wrap="square" lIns="0" tIns="0" rIns="0" bIns="0" rtlCol="0"/>
            <a:lstStyle/>
            <a:p/>
          </p:txBody>
        </p:sp>
        <p:sp>
          <p:nvSpPr>
            <p:cNvPr id="166" name="object 166" descr=""/>
            <p:cNvSpPr/>
            <p:nvPr/>
          </p:nvSpPr>
          <p:spPr>
            <a:xfrm>
              <a:off x="1166004" y="2792275"/>
              <a:ext cx="9525" cy="1905"/>
            </a:xfrm>
            <a:custGeom>
              <a:avLst/>
              <a:gdLst/>
              <a:ahLst/>
              <a:cxnLst/>
              <a:rect l="l" t="t" r="r" b="b"/>
              <a:pathLst>
                <a:path w="9525" h="1905">
                  <a:moveTo>
                    <a:pt x="0" y="0"/>
                  </a:moveTo>
                  <a:lnTo>
                    <a:pt x="3213" y="546"/>
                  </a:lnTo>
                  <a:lnTo>
                    <a:pt x="5969" y="1041"/>
                  </a:lnTo>
                  <a:lnTo>
                    <a:pt x="9182" y="1625"/>
                  </a:lnTo>
                </a:path>
              </a:pathLst>
            </a:custGeom>
            <a:ln w="9512">
              <a:solidFill>
                <a:srgbClr val="050100"/>
              </a:solidFill>
            </a:ln>
          </p:spPr>
          <p:txBody>
            <a:bodyPr wrap="square" lIns="0" tIns="0" rIns="0" bIns="0" rtlCol="0"/>
            <a:lstStyle/>
            <a:p/>
          </p:txBody>
        </p:sp>
        <p:sp>
          <p:nvSpPr>
            <p:cNvPr id="167" name="object 167" descr=""/>
            <p:cNvSpPr/>
            <p:nvPr/>
          </p:nvSpPr>
          <p:spPr>
            <a:xfrm>
              <a:off x="1175181" y="2793901"/>
              <a:ext cx="9525" cy="1905"/>
            </a:xfrm>
            <a:custGeom>
              <a:avLst/>
              <a:gdLst/>
              <a:ahLst/>
              <a:cxnLst/>
              <a:rect l="l" t="t" r="r" b="b"/>
              <a:pathLst>
                <a:path w="9525" h="1905">
                  <a:moveTo>
                    <a:pt x="0" y="0"/>
                  </a:moveTo>
                  <a:lnTo>
                    <a:pt x="3225" y="584"/>
                  </a:lnTo>
                  <a:lnTo>
                    <a:pt x="5981" y="1104"/>
                  </a:lnTo>
                  <a:lnTo>
                    <a:pt x="9194" y="1727"/>
                  </a:lnTo>
                </a:path>
              </a:pathLst>
            </a:custGeom>
            <a:ln w="9512">
              <a:solidFill>
                <a:srgbClr val="050100"/>
              </a:solidFill>
            </a:ln>
          </p:spPr>
          <p:txBody>
            <a:bodyPr wrap="square" lIns="0" tIns="0" rIns="0" bIns="0" rtlCol="0"/>
            <a:lstStyle/>
            <a:p/>
          </p:txBody>
        </p:sp>
        <p:sp>
          <p:nvSpPr>
            <p:cNvPr id="168" name="object 168" descr=""/>
            <p:cNvSpPr/>
            <p:nvPr/>
          </p:nvSpPr>
          <p:spPr>
            <a:xfrm>
              <a:off x="1184372" y="2795630"/>
              <a:ext cx="9525" cy="1905"/>
            </a:xfrm>
            <a:custGeom>
              <a:avLst/>
              <a:gdLst/>
              <a:ahLst/>
              <a:cxnLst/>
              <a:rect l="l" t="t" r="r" b="b"/>
              <a:pathLst>
                <a:path w="9525" h="1905">
                  <a:moveTo>
                    <a:pt x="0" y="0"/>
                  </a:moveTo>
                  <a:lnTo>
                    <a:pt x="3225" y="622"/>
                  </a:lnTo>
                  <a:lnTo>
                    <a:pt x="5981" y="1168"/>
                  </a:lnTo>
                  <a:lnTo>
                    <a:pt x="9194" y="1828"/>
                  </a:lnTo>
                </a:path>
              </a:pathLst>
            </a:custGeom>
            <a:ln w="9512">
              <a:solidFill>
                <a:srgbClr val="050100"/>
              </a:solidFill>
            </a:ln>
          </p:spPr>
          <p:txBody>
            <a:bodyPr wrap="square" lIns="0" tIns="0" rIns="0" bIns="0" rtlCol="0"/>
            <a:lstStyle/>
            <a:p/>
          </p:txBody>
        </p:sp>
        <p:sp>
          <p:nvSpPr>
            <p:cNvPr id="169" name="object 169" descr=""/>
            <p:cNvSpPr/>
            <p:nvPr/>
          </p:nvSpPr>
          <p:spPr>
            <a:xfrm>
              <a:off x="1193562" y="2797459"/>
              <a:ext cx="9525" cy="2540"/>
            </a:xfrm>
            <a:custGeom>
              <a:avLst/>
              <a:gdLst/>
              <a:ahLst/>
              <a:cxnLst/>
              <a:rect l="l" t="t" r="r" b="b"/>
              <a:pathLst>
                <a:path w="9525" h="2539">
                  <a:moveTo>
                    <a:pt x="0" y="0"/>
                  </a:moveTo>
                  <a:lnTo>
                    <a:pt x="3225" y="660"/>
                  </a:lnTo>
                  <a:lnTo>
                    <a:pt x="5981" y="1231"/>
                  </a:lnTo>
                  <a:lnTo>
                    <a:pt x="9194" y="1930"/>
                  </a:lnTo>
                </a:path>
              </a:pathLst>
            </a:custGeom>
            <a:ln w="9512">
              <a:solidFill>
                <a:srgbClr val="050100"/>
              </a:solidFill>
            </a:ln>
          </p:spPr>
          <p:txBody>
            <a:bodyPr wrap="square" lIns="0" tIns="0" rIns="0" bIns="0" rtlCol="0"/>
            <a:lstStyle/>
            <a:p/>
          </p:txBody>
        </p:sp>
        <p:sp>
          <p:nvSpPr>
            <p:cNvPr id="170" name="object 170" descr=""/>
            <p:cNvSpPr/>
            <p:nvPr/>
          </p:nvSpPr>
          <p:spPr>
            <a:xfrm>
              <a:off x="1202752" y="2799388"/>
              <a:ext cx="9525" cy="2540"/>
            </a:xfrm>
            <a:custGeom>
              <a:avLst/>
              <a:gdLst/>
              <a:ahLst/>
              <a:cxnLst/>
              <a:rect l="l" t="t" r="r" b="b"/>
              <a:pathLst>
                <a:path w="9525" h="2539">
                  <a:moveTo>
                    <a:pt x="0" y="0"/>
                  </a:moveTo>
                  <a:lnTo>
                    <a:pt x="3225" y="698"/>
                  </a:lnTo>
                  <a:lnTo>
                    <a:pt x="5981" y="1308"/>
                  </a:lnTo>
                  <a:lnTo>
                    <a:pt x="9194" y="2032"/>
                  </a:lnTo>
                </a:path>
              </a:pathLst>
            </a:custGeom>
            <a:ln w="9512">
              <a:solidFill>
                <a:srgbClr val="050100"/>
              </a:solidFill>
            </a:ln>
          </p:spPr>
          <p:txBody>
            <a:bodyPr wrap="square" lIns="0" tIns="0" rIns="0" bIns="0" rtlCol="0"/>
            <a:lstStyle/>
            <a:p/>
          </p:txBody>
        </p:sp>
        <p:sp>
          <p:nvSpPr>
            <p:cNvPr id="171" name="object 171" descr=""/>
            <p:cNvSpPr/>
            <p:nvPr/>
          </p:nvSpPr>
          <p:spPr>
            <a:xfrm>
              <a:off x="1211943" y="2801422"/>
              <a:ext cx="9525" cy="2540"/>
            </a:xfrm>
            <a:custGeom>
              <a:avLst/>
              <a:gdLst/>
              <a:ahLst/>
              <a:cxnLst/>
              <a:rect l="l" t="t" r="r" b="b"/>
              <a:pathLst>
                <a:path w="9525" h="2539">
                  <a:moveTo>
                    <a:pt x="0" y="0"/>
                  </a:moveTo>
                  <a:lnTo>
                    <a:pt x="3225" y="736"/>
                  </a:lnTo>
                  <a:lnTo>
                    <a:pt x="5981" y="1371"/>
                  </a:lnTo>
                  <a:lnTo>
                    <a:pt x="9194" y="2133"/>
                  </a:lnTo>
                </a:path>
              </a:pathLst>
            </a:custGeom>
            <a:ln w="9512">
              <a:solidFill>
                <a:srgbClr val="050100"/>
              </a:solidFill>
            </a:ln>
          </p:spPr>
          <p:txBody>
            <a:bodyPr wrap="square" lIns="0" tIns="0" rIns="0" bIns="0" rtlCol="0"/>
            <a:lstStyle/>
            <a:p/>
          </p:txBody>
        </p:sp>
        <p:sp>
          <p:nvSpPr>
            <p:cNvPr id="172" name="object 172" descr=""/>
            <p:cNvSpPr/>
            <p:nvPr/>
          </p:nvSpPr>
          <p:spPr>
            <a:xfrm>
              <a:off x="1221132" y="2803555"/>
              <a:ext cx="9525" cy="2540"/>
            </a:xfrm>
            <a:custGeom>
              <a:avLst/>
              <a:gdLst/>
              <a:ahLst/>
              <a:cxnLst/>
              <a:rect l="l" t="t" r="r" b="b"/>
              <a:pathLst>
                <a:path w="9525" h="2539">
                  <a:moveTo>
                    <a:pt x="0" y="0"/>
                  </a:moveTo>
                  <a:lnTo>
                    <a:pt x="3225" y="774"/>
                  </a:lnTo>
                  <a:lnTo>
                    <a:pt x="5981" y="1435"/>
                  </a:lnTo>
                  <a:lnTo>
                    <a:pt x="9194" y="2235"/>
                  </a:lnTo>
                </a:path>
              </a:pathLst>
            </a:custGeom>
            <a:ln w="9512">
              <a:solidFill>
                <a:srgbClr val="050100"/>
              </a:solidFill>
            </a:ln>
          </p:spPr>
          <p:txBody>
            <a:bodyPr wrap="square" lIns="0" tIns="0" rIns="0" bIns="0" rtlCol="0"/>
            <a:lstStyle/>
            <a:p/>
          </p:txBody>
        </p:sp>
        <p:sp>
          <p:nvSpPr>
            <p:cNvPr id="173" name="object 173" descr=""/>
            <p:cNvSpPr/>
            <p:nvPr/>
          </p:nvSpPr>
          <p:spPr>
            <a:xfrm>
              <a:off x="1230322" y="2805794"/>
              <a:ext cx="9525" cy="2540"/>
            </a:xfrm>
            <a:custGeom>
              <a:avLst/>
              <a:gdLst/>
              <a:ahLst/>
              <a:cxnLst/>
              <a:rect l="l" t="t" r="r" b="b"/>
              <a:pathLst>
                <a:path w="9525" h="2539">
                  <a:moveTo>
                    <a:pt x="0" y="0"/>
                  </a:moveTo>
                  <a:lnTo>
                    <a:pt x="3225" y="800"/>
                  </a:lnTo>
                  <a:lnTo>
                    <a:pt x="5981" y="1511"/>
                  </a:lnTo>
                  <a:lnTo>
                    <a:pt x="9194" y="2349"/>
                  </a:lnTo>
                </a:path>
              </a:pathLst>
            </a:custGeom>
            <a:ln w="9512">
              <a:solidFill>
                <a:srgbClr val="050100"/>
              </a:solidFill>
            </a:ln>
          </p:spPr>
          <p:txBody>
            <a:bodyPr wrap="square" lIns="0" tIns="0" rIns="0" bIns="0" rtlCol="0"/>
            <a:lstStyle/>
            <a:p/>
          </p:txBody>
        </p:sp>
        <p:sp>
          <p:nvSpPr>
            <p:cNvPr id="174" name="object 174" descr=""/>
            <p:cNvSpPr/>
            <p:nvPr/>
          </p:nvSpPr>
          <p:spPr>
            <a:xfrm>
              <a:off x="1239513" y="2808139"/>
              <a:ext cx="9525" cy="2540"/>
            </a:xfrm>
            <a:custGeom>
              <a:avLst/>
              <a:gdLst/>
              <a:ahLst/>
              <a:cxnLst/>
              <a:rect l="l" t="t" r="r" b="b"/>
              <a:pathLst>
                <a:path w="9525" h="2539">
                  <a:moveTo>
                    <a:pt x="0" y="0"/>
                  </a:moveTo>
                  <a:lnTo>
                    <a:pt x="3213" y="838"/>
                  </a:lnTo>
                  <a:lnTo>
                    <a:pt x="5981" y="1574"/>
                  </a:lnTo>
                  <a:lnTo>
                    <a:pt x="9194" y="2451"/>
                  </a:lnTo>
                </a:path>
              </a:pathLst>
            </a:custGeom>
            <a:ln w="9512">
              <a:solidFill>
                <a:srgbClr val="050100"/>
              </a:solidFill>
            </a:ln>
          </p:spPr>
          <p:txBody>
            <a:bodyPr wrap="square" lIns="0" tIns="0" rIns="0" bIns="0" rtlCol="0"/>
            <a:lstStyle/>
            <a:p/>
          </p:txBody>
        </p:sp>
        <p:sp>
          <p:nvSpPr>
            <p:cNvPr id="175" name="object 175" descr=""/>
            <p:cNvSpPr/>
            <p:nvPr/>
          </p:nvSpPr>
          <p:spPr>
            <a:xfrm>
              <a:off x="1248703" y="2810587"/>
              <a:ext cx="9525" cy="3175"/>
            </a:xfrm>
            <a:custGeom>
              <a:avLst/>
              <a:gdLst/>
              <a:ahLst/>
              <a:cxnLst/>
              <a:rect l="l" t="t" r="r" b="b"/>
              <a:pathLst>
                <a:path w="9525" h="3175">
                  <a:moveTo>
                    <a:pt x="0" y="0"/>
                  </a:moveTo>
                  <a:lnTo>
                    <a:pt x="3213" y="876"/>
                  </a:lnTo>
                  <a:lnTo>
                    <a:pt x="5981" y="1638"/>
                  </a:lnTo>
                  <a:lnTo>
                    <a:pt x="9194" y="2552"/>
                  </a:lnTo>
                </a:path>
              </a:pathLst>
            </a:custGeom>
            <a:ln w="9512">
              <a:solidFill>
                <a:srgbClr val="050100"/>
              </a:solidFill>
            </a:ln>
          </p:spPr>
          <p:txBody>
            <a:bodyPr wrap="square" lIns="0" tIns="0" rIns="0" bIns="0" rtlCol="0"/>
            <a:lstStyle/>
            <a:p/>
          </p:txBody>
        </p:sp>
        <p:sp>
          <p:nvSpPr>
            <p:cNvPr id="176" name="object 176" descr=""/>
            <p:cNvSpPr/>
            <p:nvPr/>
          </p:nvSpPr>
          <p:spPr>
            <a:xfrm>
              <a:off x="1386542" y="2860408"/>
              <a:ext cx="9525" cy="4445"/>
            </a:xfrm>
            <a:custGeom>
              <a:avLst/>
              <a:gdLst/>
              <a:ahLst/>
              <a:cxnLst/>
              <a:rect l="l" t="t" r="r" b="b"/>
              <a:pathLst>
                <a:path w="9525" h="4444">
                  <a:moveTo>
                    <a:pt x="0" y="0"/>
                  </a:moveTo>
                  <a:lnTo>
                    <a:pt x="3213" y="1460"/>
                  </a:lnTo>
                  <a:lnTo>
                    <a:pt x="5981" y="2730"/>
                  </a:lnTo>
                  <a:lnTo>
                    <a:pt x="9194" y="4241"/>
                  </a:lnTo>
                </a:path>
              </a:pathLst>
            </a:custGeom>
            <a:ln w="9512">
              <a:solidFill>
                <a:srgbClr val="050100"/>
              </a:solidFill>
            </a:ln>
          </p:spPr>
          <p:txBody>
            <a:bodyPr wrap="square" lIns="0" tIns="0" rIns="0" bIns="0" rtlCol="0"/>
            <a:lstStyle/>
            <a:p/>
          </p:txBody>
        </p:sp>
        <p:sp>
          <p:nvSpPr>
            <p:cNvPr id="177" name="object 177" descr=""/>
            <p:cNvSpPr/>
            <p:nvPr/>
          </p:nvSpPr>
          <p:spPr>
            <a:xfrm>
              <a:off x="1395732" y="2864650"/>
              <a:ext cx="9525" cy="4445"/>
            </a:xfrm>
            <a:custGeom>
              <a:avLst/>
              <a:gdLst/>
              <a:ahLst/>
              <a:cxnLst/>
              <a:rect l="l" t="t" r="r" b="b"/>
              <a:pathLst>
                <a:path w="9525" h="4444">
                  <a:moveTo>
                    <a:pt x="0" y="0"/>
                  </a:moveTo>
                  <a:lnTo>
                    <a:pt x="3213" y="1511"/>
                  </a:lnTo>
                  <a:lnTo>
                    <a:pt x="5981" y="2806"/>
                  </a:lnTo>
                  <a:lnTo>
                    <a:pt x="9194" y="4356"/>
                  </a:lnTo>
                </a:path>
              </a:pathLst>
            </a:custGeom>
            <a:ln w="9512">
              <a:solidFill>
                <a:srgbClr val="050100"/>
              </a:solidFill>
            </a:ln>
          </p:spPr>
          <p:txBody>
            <a:bodyPr wrap="square" lIns="0" tIns="0" rIns="0" bIns="0" rtlCol="0"/>
            <a:lstStyle/>
            <a:p/>
          </p:txBody>
        </p:sp>
        <p:sp>
          <p:nvSpPr>
            <p:cNvPr id="178" name="object 178" descr=""/>
            <p:cNvSpPr/>
            <p:nvPr/>
          </p:nvSpPr>
          <p:spPr>
            <a:xfrm>
              <a:off x="1404923" y="2869008"/>
              <a:ext cx="9525" cy="5080"/>
            </a:xfrm>
            <a:custGeom>
              <a:avLst/>
              <a:gdLst/>
              <a:ahLst/>
              <a:cxnLst/>
              <a:rect l="l" t="t" r="r" b="b"/>
              <a:pathLst>
                <a:path w="9525" h="5080">
                  <a:moveTo>
                    <a:pt x="0" y="0"/>
                  </a:moveTo>
                  <a:lnTo>
                    <a:pt x="3213" y="1549"/>
                  </a:lnTo>
                  <a:lnTo>
                    <a:pt x="5981" y="2895"/>
                  </a:lnTo>
                  <a:lnTo>
                    <a:pt x="9194" y="4483"/>
                  </a:lnTo>
                </a:path>
              </a:pathLst>
            </a:custGeom>
            <a:ln w="9512">
              <a:solidFill>
                <a:srgbClr val="050100"/>
              </a:solidFill>
            </a:ln>
          </p:spPr>
          <p:txBody>
            <a:bodyPr wrap="square" lIns="0" tIns="0" rIns="0" bIns="0" rtlCol="0"/>
            <a:lstStyle/>
            <a:p/>
          </p:txBody>
        </p:sp>
        <p:sp>
          <p:nvSpPr>
            <p:cNvPr id="179" name="object 179" descr=""/>
            <p:cNvSpPr/>
            <p:nvPr/>
          </p:nvSpPr>
          <p:spPr>
            <a:xfrm>
              <a:off x="1414113" y="2873487"/>
              <a:ext cx="9525" cy="5080"/>
            </a:xfrm>
            <a:custGeom>
              <a:avLst/>
              <a:gdLst/>
              <a:ahLst/>
              <a:cxnLst/>
              <a:rect l="l" t="t" r="r" b="b"/>
              <a:pathLst>
                <a:path w="9525" h="5080">
                  <a:moveTo>
                    <a:pt x="0" y="0"/>
                  </a:moveTo>
                  <a:lnTo>
                    <a:pt x="3213" y="1587"/>
                  </a:lnTo>
                  <a:lnTo>
                    <a:pt x="5981" y="2971"/>
                  </a:lnTo>
                  <a:lnTo>
                    <a:pt x="9194" y="4610"/>
                  </a:lnTo>
                </a:path>
              </a:pathLst>
            </a:custGeom>
            <a:ln w="9512">
              <a:solidFill>
                <a:srgbClr val="050100"/>
              </a:solidFill>
            </a:ln>
          </p:spPr>
          <p:txBody>
            <a:bodyPr wrap="square" lIns="0" tIns="0" rIns="0" bIns="0" rtlCol="0"/>
            <a:lstStyle/>
            <a:p/>
          </p:txBody>
        </p:sp>
        <p:sp>
          <p:nvSpPr>
            <p:cNvPr id="180" name="object 180" descr=""/>
            <p:cNvSpPr/>
            <p:nvPr/>
          </p:nvSpPr>
          <p:spPr>
            <a:xfrm>
              <a:off x="1423302" y="2878094"/>
              <a:ext cx="9525" cy="5080"/>
            </a:xfrm>
            <a:custGeom>
              <a:avLst/>
              <a:gdLst/>
              <a:ahLst/>
              <a:cxnLst/>
              <a:rect l="l" t="t" r="r" b="b"/>
              <a:pathLst>
                <a:path w="9525" h="5080">
                  <a:moveTo>
                    <a:pt x="0" y="0"/>
                  </a:moveTo>
                  <a:lnTo>
                    <a:pt x="3213" y="1638"/>
                  </a:lnTo>
                  <a:lnTo>
                    <a:pt x="5981" y="3060"/>
                  </a:lnTo>
                  <a:lnTo>
                    <a:pt x="9194" y="4737"/>
                  </a:lnTo>
                </a:path>
              </a:pathLst>
            </a:custGeom>
            <a:ln w="9512">
              <a:solidFill>
                <a:srgbClr val="050100"/>
              </a:solidFill>
            </a:ln>
          </p:spPr>
          <p:txBody>
            <a:bodyPr wrap="square" lIns="0" tIns="0" rIns="0" bIns="0" rtlCol="0"/>
            <a:lstStyle/>
            <a:p/>
          </p:txBody>
        </p:sp>
        <p:sp>
          <p:nvSpPr>
            <p:cNvPr id="181" name="object 181" descr=""/>
            <p:cNvSpPr/>
            <p:nvPr/>
          </p:nvSpPr>
          <p:spPr>
            <a:xfrm>
              <a:off x="1432493" y="2882825"/>
              <a:ext cx="9525" cy="5080"/>
            </a:xfrm>
            <a:custGeom>
              <a:avLst/>
              <a:gdLst/>
              <a:ahLst/>
              <a:cxnLst/>
              <a:rect l="l" t="t" r="r" b="b"/>
              <a:pathLst>
                <a:path w="9525" h="5080">
                  <a:moveTo>
                    <a:pt x="0" y="0"/>
                  </a:moveTo>
                  <a:lnTo>
                    <a:pt x="3213" y="1676"/>
                  </a:lnTo>
                  <a:lnTo>
                    <a:pt x="5969" y="3136"/>
                  </a:lnTo>
                  <a:lnTo>
                    <a:pt x="9182" y="4864"/>
                  </a:lnTo>
                </a:path>
              </a:pathLst>
            </a:custGeom>
            <a:ln w="9512">
              <a:solidFill>
                <a:srgbClr val="050100"/>
              </a:solidFill>
            </a:ln>
          </p:spPr>
          <p:txBody>
            <a:bodyPr wrap="square" lIns="0" tIns="0" rIns="0" bIns="0" rtlCol="0"/>
            <a:lstStyle/>
            <a:p/>
          </p:txBody>
        </p:sp>
        <p:sp>
          <p:nvSpPr>
            <p:cNvPr id="182" name="object 182" descr=""/>
            <p:cNvSpPr/>
            <p:nvPr/>
          </p:nvSpPr>
          <p:spPr>
            <a:xfrm>
              <a:off x="1441670" y="2887686"/>
              <a:ext cx="9525" cy="5080"/>
            </a:xfrm>
            <a:custGeom>
              <a:avLst/>
              <a:gdLst/>
              <a:ahLst/>
              <a:cxnLst/>
              <a:rect l="l" t="t" r="r" b="b"/>
              <a:pathLst>
                <a:path w="9525" h="5080">
                  <a:moveTo>
                    <a:pt x="0" y="0"/>
                  </a:moveTo>
                  <a:lnTo>
                    <a:pt x="3225" y="1727"/>
                  </a:lnTo>
                  <a:lnTo>
                    <a:pt x="5981" y="3213"/>
                  </a:lnTo>
                  <a:lnTo>
                    <a:pt x="9194" y="4991"/>
                  </a:lnTo>
                </a:path>
              </a:pathLst>
            </a:custGeom>
            <a:ln w="9512">
              <a:solidFill>
                <a:srgbClr val="050100"/>
              </a:solidFill>
            </a:ln>
          </p:spPr>
          <p:txBody>
            <a:bodyPr wrap="square" lIns="0" tIns="0" rIns="0" bIns="0" rtlCol="0"/>
            <a:lstStyle/>
            <a:p/>
          </p:txBody>
        </p:sp>
        <p:sp>
          <p:nvSpPr>
            <p:cNvPr id="183" name="object 183" descr=""/>
            <p:cNvSpPr/>
            <p:nvPr/>
          </p:nvSpPr>
          <p:spPr>
            <a:xfrm>
              <a:off x="1450861" y="2892672"/>
              <a:ext cx="9525" cy="5715"/>
            </a:xfrm>
            <a:custGeom>
              <a:avLst/>
              <a:gdLst/>
              <a:ahLst/>
              <a:cxnLst/>
              <a:rect l="l" t="t" r="r" b="b"/>
              <a:pathLst>
                <a:path w="9525" h="5714">
                  <a:moveTo>
                    <a:pt x="0" y="0"/>
                  </a:moveTo>
                  <a:lnTo>
                    <a:pt x="3225" y="1778"/>
                  </a:lnTo>
                  <a:lnTo>
                    <a:pt x="5981" y="3302"/>
                  </a:lnTo>
                  <a:lnTo>
                    <a:pt x="9194" y="5118"/>
                  </a:lnTo>
                </a:path>
              </a:pathLst>
            </a:custGeom>
            <a:ln w="9512">
              <a:solidFill>
                <a:srgbClr val="050100"/>
              </a:solidFill>
            </a:ln>
          </p:spPr>
          <p:txBody>
            <a:bodyPr wrap="square" lIns="0" tIns="0" rIns="0" bIns="0" rtlCol="0"/>
            <a:lstStyle/>
            <a:p/>
          </p:txBody>
        </p:sp>
        <p:sp>
          <p:nvSpPr>
            <p:cNvPr id="184" name="object 184" descr=""/>
            <p:cNvSpPr/>
            <p:nvPr/>
          </p:nvSpPr>
          <p:spPr>
            <a:xfrm>
              <a:off x="1460051" y="2897794"/>
              <a:ext cx="9525" cy="5715"/>
            </a:xfrm>
            <a:custGeom>
              <a:avLst/>
              <a:gdLst/>
              <a:ahLst/>
              <a:cxnLst/>
              <a:rect l="l" t="t" r="r" b="b"/>
              <a:pathLst>
                <a:path w="9525" h="5714">
                  <a:moveTo>
                    <a:pt x="0" y="0"/>
                  </a:moveTo>
                  <a:lnTo>
                    <a:pt x="3225" y="1816"/>
                  </a:lnTo>
                  <a:lnTo>
                    <a:pt x="5981" y="3390"/>
                  </a:lnTo>
                  <a:lnTo>
                    <a:pt x="9194" y="5245"/>
                  </a:lnTo>
                </a:path>
              </a:pathLst>
            </a:custGeom>
            <a:ln w="9512">
              <a:solidFill>
                <a:srgbClr val="050100"/>
              </a:solidFill>
            </a:ln>
          </p:spPr>
          <p:txBody>
            <a:bodyPr wrap="square" lIns="0" tIns="0" rIns="0" bIns="0" rtlCol="0"/>
            <a:lstStyle/>
            <a:p/>
          </p:txBody>
        </p:sp>
        <p:sp>
          <p:nvSpPr>
            <p:cNvPr id="185" name="object 185" descr=""/>
            <p:cNvSpPr/>
            <p:nvPr/>
          </p:nvSpPr>
          <p:spPr>
            <a:xfrm>
              <a:off x="1469241" y="2903041"/>
              <a:ext cx="9525" cy="5715"/>
            </a:xfrm>
            <a:custGeom>
              <a:avLst/>
              <a:gdLst/>
              <a:ahLst/>
              <a:cxnLst/>
              <a:rect l="l" t="t" r="r" b="b"/>
              <a:pathLst>
                <a:path w="9525" h="5714">
                  <a:moveTo>
                    <a:pt x="0" y="0"/>
                  </a:moveTo>
                  <a:lnTo>
                    <a:pt x="3225" y="1866"/>
                  </a:lnTo>
                  <a:lnTo>
                    <a:pt x="5981" y="3505"/>
                  </a:lnTo>
                  <a:lnTo>
                    <a:pt x="9194" y="5384"/>
                  </a:lnTo>
                </a:path>
              </a:pathLst>
            </a:custGeom>
            <a:ln w="9512">
              <a:solidFill>
                <a:srgbClr val="050100"/>
              </a:solidFill>
            </a:ln>
          </p:spPr>
          <p:txBody>
            <a:bodyPr wrap="square" lIns="0" tIns="0" rIns="0" bIns="0" rtlCol="0"/>
            <a:lstStyle/>
            <a:p/>
          </p:txBody>
        </p:sp>
        <p:sp>
          <p:nvSpPr>
            <p:cNvPr id="186" name="object 186" descr=""/>
            <p:cNvSpPr/>
            <p:nvPr/>
          </p:nvSpPr>
          <p:spPr>
            <a:xfrm>
              <a:off x="1981384" y="1811703"/>
              <a:ext cx="0" cy="1692275"/>
            </a:xfrm>
            <a:custGeom>
              <a:avLst/>
              <a:gdLst/>
              <a:ahLst/>
              <a:cxnLst/>
              <a:rect l="l" t="t" r="r" b="b"/>
              <a:pathLst>
                <a:path w="0" h="1692275">
                  <a:moveTo>
                    <a:pt x="0" y="0"/>
                  </a:moveTo>
                  <a:lnTo>
                    <a:pt x="0" y="1691741"/>
                  </a:lnTo>
                </a:path>
              </a:pathLst>
            </a:custGeom>
            <a:ln w="9512">
              <a:solidFill>
                <a:srgbClr val="050100"/>
              </a:solidFill>
            </a:ln>
          </p:spPr>
          <p:txBody>
            <a:bodyPr wrap="square" lIns="0" tIns="0" rIns="0" bIns="0" rtlCol="0"/>
            <a:lstStyle/>
            <a:p/>
          </p:txBody>
        </p:sp>
        <p:sp>
          <p:nvSpPr>
            <p:cNvPr id="187" name="object 187" descr=""/>
            <p:cNvSpPr/>
            <p:nvPr/>
          </p:nvSpPr>
          <p:spPr>
            <a:xfrm>
              <a:off x="1784744" y="2199487"/>
              <a:ext cx="0" cy="1304290"/>
            </a:xfrm>
            <a:custGeom>
              <a:avLst/>
              <a:gdLst/>
              <a:ahLst/>
              <a:cxnLst/>
              <a:rect l="l" t="t" r="r" b="b"/>
              <a:pathLst>
                <a:path w="0" h="1304289">
                  <a:moveTo>
                    <a:pt x="0" y="0"/>
                  </a:moveTo>
                  <a:lnTo>
                    <a:pt x="0" y="1303947"/>
                  </a:lnTo>
                </a:path>
              </a:pathLst>
            </a:custGeom>
            <a:ln w="9512">
              <a:solidFill>
                <a:srgbClr val="050100"/>
              </a:solidFill>
            </a:ln>
          </p:spPr>
          <p:txBody>
            <a:bodyPr wrap="square" lIns="0" tIns="0" rIns="0" bIns="0" rtlCol="0"/>
            <a:lstStyle/>
            <a:p/>
          </p:txBody>
        </p:sp>
        <p:sp>
          <p:nvSpPr>
            <p:cNvPr id="188" name="object 188" descr=""/>
            <p:cNvSpPr/>
            <p:nvPr/>
          </p:nvSpPr>
          <p:spPr>
            <a:xfrm>
              <a:off x="1593302" y="2637711"/>
              <a:ext cx="0" cy="866140"/>
            </a:xfrm>
            <a:custGeom>
              <a:avLst/>
              <a:gdLst/>
              <a:ahLst/>
              <a:cxnLst/>
              <a:rect l="l" t="t" r="r" b="b"/>
              <a:pathLst>
                <a:path w="0" h="866139">
                  <a:moveTo>
                    <a:pt x="0" y="0"/>
                  </a:moveTo>
                  <a:lnTo>
                    <a:pt x="0" y="865720"/>
                  </a:lnTo>
                </a:path>
              </a:pathLst>
            </a:custGeom>
            <a:ln w="9512">
              <a:solidFill>
                <a:srgbClr val="050100"/>
              </a:solidFill>
            </a:ln>
          </p:spPr>
          <p:txBody>
            <a:bodyPr wrap="square" lIns="0" tIns="0" rIns="0" bIns="0" rtlCol="0"/>
            <a:lstStyle/>
            <a:p/>
          </p:txBody>
        </p:sp>
        <p:sp>
          <p:nvSpPr>
            <p:cNvPr id="189" name="object 189" descr=""/>
            <p:cNvSpPr/>
            <p:nvPr/>
          </p:nvSpPr>
          <p:spPr>
            <a:xfrm>
              <a:off x="1478432" y="2908429"/>
              <a:ext cx="0" cy="595630"/>
            </a:xfrm>
            <a:custGeom>
              <a:avLst/>
              <a:gdLst/>
              <a:ahLst/>
              <a:cxnLst/>
              <a:rect l="l" t="t" r="r" b="b"/>
              <a:pathLst>
                <a:path w="0" h="595629">
                  <a:moveTo>
                    <a:pt x="0" y="0"/>
                  </a:moveTo>
                  <a:lnTo>
                    <a:pt x="0" y="595007"/>
                  </a:lnTo>
                </a:path>
              </a:pathLst>
            </a:custGeom>
            <a:ln w="9512">
              <a:solidFill>
                <a:srgbClr val="050100"/>
              </a:solidFill>
            </a:ln>
          </p:spPr>
          <p:txBody>
            <a:bodyPr wrap="square" lIns="0" tIns="0" rIns="0" bIns="0" rtlCol="0"/>
            <a:lstStyle/>
            <a:p/>
          </p:txBody>
        </p:sp>
      </p:grpSp>
      <p:sp>
        <p:nvSpPr>
          <p:cNvPr id="190" name="object 190" descr=""/>
          <p:cNvSpPr txBox="1"/>
          <p:nvPr/>
        </p:nvSpPr>
        <p:spPr>
          <a:xfrm>
            <a:off x="897062" y="2864608"/>
            <a:ext cx="97790" cy="93980"/>
          </a:xfrm>
          <a:prstGeom prst="rect">
            <a:avLst/>
          </a:prstGeom>
        </p:spPr>
        <p:txBody>
          <a:bodyPr wrap="square" lIns="0" tIns="12700" rIns="0" bIns="0" rtlCol="0" vert="horz">
            <a:spAutoFit/>
          </a:bodyPr>
          <a:lstStyle/>
          <a:p>
            <a:pPr marL="12700">
              <a:lnSpc>
                <a:spcPct val="100000"/>
              </a:lnSpc>
              <a:spcBef>
                <a:spcPts val="100"/>
              </a:spcBef>
            </a:pPr>
            <a:r>
              <a:rPr dirty="0" sz="450" spc="-25">
                <a:solidFill>
                  <a:srgbClr val="050100"/>
                </a:solidFill>
                <a:latin typeface="Calibri"/>
                <a:cs typeface="Calibri"/>
              </a:rPr>
              <a:t>0.1</a:t>
            </a:r>
            <a:endParaRPr sz="450">
              <a:latin typeface="Calibri"/>
              <a:cs typeface="Calibri"/>
            </a:endParaRPr>
          </a:p>
        </p:txBody>
      </p:sp>
      <p:sp>
        <p:nvSpPr>
          <p:cNvPr id="191" name="object 191" descr=""/>
          <p:cNvSpPr txBox="1"/>
          <p:nvPr/>
        </p:nvSpPr>
        <p:spPr>
          <a:xfrm>
            <a:off x="897062" y="2277067"/>
            <a:ext cx="97790" cy="93980"/>
          </a:xfrm>
          <a:prstGeom prst="rect">
            <a:avLst/>
          </a:prstGeom>
        </p:spPr>
        <p:txBody>
          <a:bodyPr wrap="square" lIns="0" tIns="12700" rIns="0" bIns="0" rtlCol="0" vert="horz">
            <a:spAutoFit/>
          </a:bodyPr>
          <a:lstStyle/>
          <a:p>
            <a:pPr marL="12700">
              <a:lnSpc>
                <a:spcPct val="100000"/>
              </a:lnSpc>
              <a:spcBef>
                <a:spcPts val="100"/>
              </a:spcBef>
            </a:pPr>
            <a:r>
              <a:rPr dirty="0" sz="450" spc="-25">
                <a:solidFill>
                  <a:srgbClr val="050100"/>
                </a:solidFill>
                <a:latin typeface="Calibri"/>
                <a:cs typeface="Calibri"/>
              </a:rPr>
              <a:t>0.2</a:t>
            </a:r>
            <a:endParaRPr sz="450">
              <a:latin typeface="Calibri"/>
              <a:cs typeface="Calibri"/>
            </a:endParaRPr>
          </a:p>
        </p:txBody>
      </p:sp>
      <p:sp>
        <p:nvSpPr>
          <p:cNvPr id="192" name="object 192" descr=""/>
          <p:cNvSpPr txBox="1"/>
          <p:nvPr/>
        </p:nvSpPr>
        <p:spPr>
          <a:xfrm>
            <a:off x="897062" y="1689068"/>
            <a:ext cx="97790" cy="93980"/>
          </a:xfrm>
          <a:prstGeom prst="rect">
            <a:avLst/>
          </a:prstGeom>
        </p:spPr>
        <p:txBody>
          <a:bodyPr wrap="square" lIns="0" tIns="12700" rIns="0" bIns="0" rtlCol="0" vert="horz">
            <a:spAutoFit/>
          </a:bodyPr>
          <a:lstStyle/>
          <a:p>
            <a:pPr marL="12700">
              <a:lnSpc>
                <a:spcPct val="100000"/>
              </a:lnSpc>
              <a:spcBef>
                <a:spcPts val="100"/>
              </a:spcBef>
            </a:pPr>
            <a:r>
              <a:rPr dirty="0" sz="450" spc="-25">
                <a:solidFill>
                  <a:srgbClr val="050100"/>
                </a:solidFill>
                <a:latin typeface="Calibri"/>
                <a:cs typeface="Calibri"/>
              </a:rPr>
              <a:t>0.3</a:t>
            </a:r>
            <a:endParaRPr sz="450">
              <a:latin typeface="Calibri"/>
              <a:cs typeface="Calibri"/>
            </a:endParaRPr>
          </a:p>
        </p:txBody>
      </p:sp>
      <p:sp>
        <p:nvSpPr>
          <p:cNvPr id="193" name="object 193" descr=""/>
          <p:cNvSpPr txBox="1"/>
          <p:nvPr/>
        </p:nvSpPr>
        <p:spPr>
          <a:xfrm>
            <a:off x="897062" y="1101527"/>
            <a:ext cx="97790" cy="93980"/>
          </a:xfrm>
          <a:prstGeom prst="rect">
            <a:avLst/>
          </a:prstGeom>
        </p:spPr>
        <p:txBody>
          <a:bodyPr wrap="square" lIns="0" tIns="12700" rIns="0" bIns="0" rtlCol="0" vert="horz">
            <a:spAutoFit/>
          </a:bodyPr>
          <a:lstStyle/>
          <a:p>
            <a:pPr marL="12700">
              <a:lnSpc>
                <a:spcPct val="100000"/>
              </a:lnSpc>
              <a:spcBef>
                <a:spcPts val="100"/>
              </a:spcBef>
            </a:pPr>
            <a:r>
              <a:rPr dirty="0" sz="450" spc="-25">
                <a:solidFill>
                  <a:srgbClr val="050100"/>
                </a:solidFill>
                <a:latin typeface="Calibri"/>
                <a:cs typeface="Calibri"/>
              </a:rPr>
              <a:t>0.4</a:t>
            </a:r>
            <a:endParaRPr sz="450">
              <a:latin typeface="Calibri"/>
              <a:cs typeface="Calibri"/>
            </a:endParaRPr>
          </a:p>
        </p:txBody>
      </p:sp>
      <p:sp>
        <p:nvSpPr>
          <p:cNvPr id="194" name="object 194" descr=""/>
          <p:cNvSpPr txBox="1"/>
          <p:nvPr/>
        </p:nvSpPr>
        <p:spPr>
          <a:xfrm>
            <a:off x="1467032" y="3524315"/>
            <a:ext cx="97790" cy="93980"/>
          </a:xfrm>
          <a:prstGeom prst="rect">
            <a:avLst/>
          </a:prstGeom>
        </p:spPr>
        <p:txBody>
          <a:bodyPr wrap="square" lIns="0" tIns="12700" rIns="0" bIns="0" rtlCol="0" vert="horz">
            <a:spAutoFit/>
          </a:bodyPr>
          <a:lstStyle/>
          <a:p>
            <a:pPr marL="12700">
              <a:lnSpc>
                <a:spcPct val="100000"/>
              </a:lnSpc>
              <a:spcBef>
                <a:spcPts val="100"/>
              </a:spcBef>
            </a:pPr>
            <a:r>
              <a:rPr dirty="0" sz="450" spc="-25">
                <a:solidFill>
                  <a:srgbClr val="050100"/>
                </a:solidFill>
                <a:latin typeface="Calibri"/>
                <a:cs typeface="Calibri"/>
              </a:rPr>
              <a:t>0.1</a:t>
            </a:r>
            <a:endParaRPr sz="450">
              <a:latin typeface="Calibri"/>
              <a:cs typeface="Calibri"/>
            </a:endParaRPr>
          </a:p>
        </p:txBody>
      </p:sp>
      <p:sp>
        <p:nvSpPr>
          <p:cNvPr id="195" name="object 195" descr=""/>
          <p:cNvSpPr txBox="1"/>
          <p:nvPr/>
        </p:nvSpPr>
        <p:spPr>
          <a:xfrm>
            <a:off x="1964038" y="3524315"/>
            <a:ext cx="97790" cy="93980"/>
          </a:xfrm>
          <a:prstGeom prst="rect">
            <a:avLst/>
          </a:prstGeom>
        </p:spPr>
        <p:txBody>
          <a:bodyPr wrap="square" lIns="0" tIns="12700" rIns="0" bIns="0" rtlCol="0" vert="horz">
            <a:spAutoFit/>
          </a:bodyPr>
          <a:lstStyle/>
          <a:p>
            <a:pPr marL="12700">
              <a:lnSpc>
                <a:spcPct val="100000"/>
              </a:lnSpc>
              <a:spcBef>
                <a:spcPts val="100"/>
              </a:spcBef>
            </a:pPr>
            <a:r>
              <a:rPr dirty="0" sz="450" spc="-25">
                <a:solidFill>
                  <a:srgbClr val="050100"/>
                </a:solidFill>
                <a:latin typeface="Calibri"/>
                <a:cs typeface="Calibri"/>
              </a:rPr>
              <a:t>0.2</a:t>
            </a:r>
            <a:endParaRPr sz="450">
              <a:latin typeface="Calibri"/>
              <a:cs typeface="Calibri"/>
            </a:endParaRPr>
          </a:p>
        </p:txBody>
      </p:sp>
      <p:sp>
        <p:nvSpPr>
          <p:cNvPr id="196" name="object 196" descr=""/>
          <p:cNvSpPr txBox="1"/>
          <p:nvPr/>
        </p:nvSpPr>
        <p:spPr>
          <a:xfrm>
            <a:off x="2460986" y="3524315"/>
            <a:ext cx="97790" cy="93980"/>
          </a:xfrm>
          <a:prstGeom prst="rect">
            <a:avLst/>
          </a:prstGeom>
        </p:spPr>
        <p:txBody>
          <a:bodyPr wrap="square" lIns="0" tIns="12700" rIns="0" bIns="0" rtlCol="0" vert="horz">
            <a:spAutoFit/>
          </a:bodyPr>
          <a:lstStyle/>
          <a:p>
            <a:pPr marL="12700">
              <a:lnSpc>
                <a:spcPct val="100000"/>
              </a:lnSpc>
              <a:spcBef>
                <a:spcPts val="100"/>
              </a:spcBef>
            </a:pPr>
            <a:r>
              <a:rPr dirty="0" sz="450" spc="-25">
                <a:solidFill>
                  <a:srgbClr val="050100"/>
                </a:solidFill>
                <a:latin typeface="Calibri"/>
                <a:cs typeface="Calibri"/>
              </a:rPr>
              <a:t>0.3</a:t>
            </a:r>
            <a:endParaRPr sz="450">
              <a:latin typeface="Calibri"/>
              <a:cs typeface="Calibri"/>
            </a:endParaRPr>
          </a:p>
        </p:txBody>
      </p:sp>
      <p:grpSp>
        <p:nvGrpSpPr>
          <p:cNvPr id="197" name="object 197" descr=""/>
          <p:cNvGrpSpPr/>
          <p:nvPr/>
        </p:nvGrpSpPr>
        <p:grpSpPr>
          <a:xfrm>
            <a:off x="748079" y="2129995"/>
            <a:ext cx="67945" cy="86995"/>
            <a:chOff x="748079" y="2129995"/>
            <a:chExt cx="67945" cy="86995"/>
          </a:xfrm>
        </p:grpSpPr>
        <p:sp>
          <p:nvSpPr>
            <p:cNvPr id="198" name="object 198" descr=""/>
            <p:cNvSpPr/>
            <p:nvPr/>
          </p:nvSpPr>
          <p:spPr>
            <a:xfrm>
              <a:off x="752929" y="2188992"/>
              <a:ext cx="50165" cy="27305"/>
            </a:xfrm>
            <a:custGeom>
              <a:avLst/>
              <a:gdLst/>
              <a:ahLst/>
              <a:cxnLst/>
              <a:rect l="l" t="t" r="r" b="b"/>
              <a:pathLst>
                <a:path w="50165" h="27305">
                  <a:moveTo>
                    <a:pt x="49911" y="26835"/>
                  </a:moveTo>
                  <a:lnTo>
                    <a:pt x="49911" y="0"/>
                  </a:lnTo>
                  <a:lnTo>
                    <a:pt x="46354" y="0"/>
                  </a:lnTo>
                  <a:lnTo>
                    <a:pt x="46354" y="22733"/>
                  </a:lnTo>
                  <a:lnTo>
                    <a:pt x="0" y="22733"/>
                  </a:lnTo>
                  <a:lnTo>
                    <a:pt x="0" y="26835"/>
                  </a:lnTo>
                  <a:lnTo>
                    <a:pt x="49911" y="26835"/>
                  </a:lnTo>
                  <a:close/>
                </a:path>
              </a:pathLst>
            </a:custGeom>
            <a:ln w="3175">
              <a:solidFill>
                <a:srgbClr val="050100"/>
              </a:solidFill>
            </a:ln>
          </p:spPr>
          <p:txBody>
            <a:bodyPr wrap="square" lIns="0" tIns="0" rIns="0" bIns="0" rtlCol="0"/>
            <a:lstStyle/>
            <a:p/>
          </p:txBody>
        </p:sp>
        <p:sp>
          <p:nvSpPr>
            <p:cNvPr id="199" name="object 199" descr=""/>
            <p:cNvSpPr/>
            <p:nvPr/>
          </p:nvSpPr>
          <p:spPr>
            <a:xfrm>
              <a:off x="766353" y="2158879"/>
              <a:ext cx="36830" cy="27305"/>
            </a:xfrm>
            <a:custGeom>
              <a:avLst/>
              <a:gdLst/>
              <a:ahLst/>
              <a:cxnLst/>
              <a:rect l="l" t="t" r="r" b="b"/>
              <a:pathLst>
                <a:path w="36829" h="27305">
                  <a:moveTo>
                    <a:pt x="36487" y="26822"/>
                  </a:moveTo>
                  <a:lnTo>
                    <a:pt x="36487" y="0"/>
                  </a:lnTo>
                  <a:lnTo>
                    <a:pt x="33058" y="0"/>
                  </a:lnTo>
                  <a:lnTo>
                    <a:pt x="33058" y="21691"/>
                  </a:lnTo>
                  <a:lnTo>
                    <a:pt x="2120" y="673"/>
                  </a:lnTo>
                  <a:lnTo>
                    <a:pt x="0" y="673"/>
                  </a:lnTo>
                  <a:lnTo>
                    <a:pt x="0" y="24561"/>
                  </a:lnTo>
                  <a:lnTo>
                    <a:pt x="3352" y="24561"/>
                  </a:lnTo>
                  <a:lnTo>
                    <a:pt x="3352" y="5816"/>
                  </a:lnTo>
                  <a:lnTo>
                    <a:pt x="34366" y="26822"/>
                  </a:lnTo>
                  <a:lnTo>
                    <a:pt x="36487" y="26822"/>
                  </a:lnTo>
                  <a:close/>
                </a:path>
              </a:pathLst>
            </a:custGeom>
            <a:ln w="3175">
              <a:solidFill>
                <a:srgbClr val="050100"/>
              </a:solidFill>
            </a:ln>
          </p:spPr>
          <p:txBody>
            <a:bodyPr wrap="square" lIns="0" tIns="0" rIns="0" bIns="0" rtlCol="0"/>
            <a:lstStyle/>
            <a:p/>
          </p:txBody>
        </p:sp>
        <p:sp>
          <p:nvSpPr>
            <p:cNvPr id="200" name="object 200" descr=""/>
            <p:cNvSpPr/>
            <p:nvPr/>
          </p:nvSpPr>
          <p:spPr>
            <a:xfrm>
              <a:off x="749032" y="2130948"/>
              <a:ext cx="66040" cy="26034"/>
            </a:xfrm>
            <a:custGeom>
              <a:avLst/>
              <a:gdLst/>
              <a:ahLst/>
              <a:cxnLst/>
              <a:rect l="l" t="t" r="r" b="b"/>
              <a:pathLst>
                <a:path w="66040" h="26035">
                  <a:moveTo>
                    <a:pt x="65925" y="25806"/>
                  </a:moveTo>
                  <a:lnTo>
                    <a:pt x="65925" y="22580"/>
                  </a:lnTo>
                  <a:lnTo>
                    <a:pt x="0" y="0"/>
                  </a:lnTo>
                  <a:lnTo>
                    <a:pt x="0" y="3289"/>
                  </a:lnTo>
                  <a:lnTo>
                    <a:pt x="65925" y="25806"/>
                  </a:lnTo>
                  <a:close/>
                </a:path>
              </a:pathLst>
            </a:custGeom>
            <a:ln w="3175">
              <a:solidFill>
                <a:srgbClr val="050100"/>
              </a:solidFill>
            </a:ln>
          </p:spPr>
          <p:txBody>
            <a:bodyPr wrap="square" lIns="0" tIns="0" rIns="0" bIns="0" rtlCol="0"/>
            <a:lstStyle/>
            <a:p/>
          </p:txBody>
        </p:sp>
      </p:grpSp>
      <p:sp>
        <p:nvSpPr>
          <p:cNvPr id="201" name="object 201" descr=""/>
          <p:cNvSpPr txBox="1"/>
          <p:nvPr/>
        </p:nvSpPr>
        <p:spPr>
          <a:xfrm>
            <a:off x="729897" y="2056223"/>
            <a:ext cx="103505" cy="179705"/>
          </a:xfrm>
          <a:prstGeom prst="rect">
            <a:avLst/>
          </a:prstGeom>
        </p:spPr>
        <p:txBody>
          <a:bodyPr wrap="square" lIns="0" tIns="9525" rIns="0" bIns="0" rtlCol="0" vert="vert270">
            <a:spAutoFit/>
          </a:bodyPr>
          <a:lstStyle/>
          <a:p>
            <a:pPr marL="12700">
              <a:lnSpc>
                <a:spcPct val="100000"/>
              </a:lnSpc>
              <a:spcBef>
                <a:spcPts val="75"/>
              </a:spcBef>
            </a:pPr>
            <a:r>
              <a:rPr dirty="0" sz="500" spc="-20">
                <a:solidFill>
                  <a:srgbClr val="050100"/>
                </a:solidFill>
                <a:latin typeface="Microsoft Sans Serif"/>
                <a:cs typeface="Microsoft Sans Serif"/>
              </a:rPr>
              <a:t>Lz/m</a:t>
            </a:r>
            <a:endParaRPr sz="500">
              <a:latin typeface="Microsoft Sans Serif"/>
              <a:cs typeface="Microsoft Sans Serif"/>
            </a:endParaRPr>
          </a:p>
        </p:txBody>
      </p:sp>
      <p:sp>
        <p:nvSpPr>
          <p:cNvPr id="202" name="object 202" descr=""/>
          <p:cNvSpPr/>
          <p:nvPr/>
        </p:nvSpPr>
        <p:spPr>
          <a:xfrm>
            <a:off x="765388" y="2075221"/>
            <a:ext cx="37465" cy="48895"/>
          </a:xfrm>
          <a:custGeom>
            <a:avLst/>
            <a:gdLst/>
            <a:ahLst/>
            <a:cxnLst/>
            <a:rect l="l" t="t" r="r" b="b"/>
            <a:pathLst>
              <a:path w="37465" h="48894">
                <a:moveTo>
                  <a:pt x="37452" y="48742"/>
                </a:moveTo>
                <a:lnTo>
                  <a:pt x="37452" y="44780"/>
                </a:lnTo>
                <a:lnTo>
                  <a:pt x="10134" y="44780"/>
                </a:lnTo>
                <a:lnTo>
                  <a:pt x="5753" y="40944"/>
                </a:lnTo>
                <a:lnTo>
                  <a:pt x="3568" y="37439"/>
                </a:lnTo>
                <a:lnTo>
                  <a:pt x="3568" y="34226"/>
                </a:lnTo>
                <a:lnTo>
                  <a:pt x="3568" y="28828"/>
                </a:lnTo>
                <a:lnTo>
                  <a:pt x="7048" y="26352"/>
                </a:lnTo>
                <a:lnTo>
                  <a:pt x="14655" y="26352"/>
                </a:lnTo>
                <a:lnTo>
                  <a:pt x="37452" y="26352"/>
                </a:lnTo>
                <a:lnTo>
                  <a:pt x="37452" y="22390"/>
                </a:lnTo>
                <a:lnTo>
                  <a:pt x="10134" y="22390"/>
                </a:lnTo>
                <a:lnTo>
                  <a:pt x="5753" y="18478"/>
                </a:lnTo>
                <a:lnTo>
                  <a:pt x="3568" y="15138"/>
                </a:lnTo>
                <a:lnTo>
                  <a:pt x="3568" y="11849"/>
                </a:lnTo>
                <a:lnTo>
                  <a:pt x="3568" y="6502"/>
                </a:lnTo>
                <a:lnTo>
                  <a:pt x="7048" y="3975"/>
                </a:lnTo>
                <a:lnTo>
                  <a:pt x="14655" y="3975"/>
                </a:lnTo>
                <a:lnTo>
                  <a:pt x="37452" y="3975"/>
                </a:lnTo>
                <a:lnTo>
                  <a:pt x="37452" y="0"/>
                </a:lnTo>
                <a:lnTo>
                  <a:pt x="14109" y="0"/>
                </a:lnTo>
                <a:lnTo>
                  <a:pt x="4724" y="0"/>
                </a:lnTo>
                <a:lnTo>
                  <a:pt x="0" y="3632"/>
                </a:lnTo>
                <a:lnTo>
                  <a:pt x="0" y="10947"/>
                </a:lnTo>
                <a:lnTo>
                  <a:pt x="0" y="15189"/>
                </a:lnTo>
                <a:lnTo>
                  <a:pt x="2946" y="19164"/>
                </a:lnTo>
                <a:lnTo>
                  <a:pt x="7404" y="23279"/>
                </a:lnTo>
                <a:lnTo>
                  <a:pt x="2946" y="24587"/>
                </a:lnTo>
                <a:lnTo>
                  <a:pt x="0" y="27520"/>
                </a:lnTo>
                <a:lnTo>
                  <a:pt x="0" y="33337"/>
                </a:lnTo>
                <a:lnTo>
                  <a:pt x="0" y="37439"/>
                </a:lnTo>
                <a:lnTo>
                  <a:pt x="2882" y="41554"/>
                </a:lnTo>
                <a:lnTo>
                  <a:pt x="6502" y="44830"/>
                </a:lnTo>
                <a:lnTo>
                  <a:pt x="6502" y="44970"/>
                </a:lnTo>
                <a:lnTo>
                  <a:pt x="965" y="45453"/>
                </a:lnTo>
                <a:lnTo>
                  <a:pt x="965" y="48742"/>
                </a:lnTo>
                <a:lnTo>
                  <a:pt x="37452" y="48742"/>
                </a:lnTo>
                <a:close/>
              </a:path>
            </a:pathLst>
          </a:custGeom>
          <a:ln w="3175">
            <a:solidFill>
              <a:srgbClr val="050100"/>
            </a:solidFill>
          </a:ln>
        </p:spPr>
        <p:txBody>
          <a:bodyPr wrap="square" lIns="0" tIns="0" rIns="0" bIns="0" rtlCol="0"/>
          <a:lstStyle/>
          <a:p/>
        </p:txBody>
      </p:sp>
      <p:grpSp>
        <p:nvGrpSpPr>
          <p:cNvPr id="203" name="object 203" descr=""/>
          <p:cNvGrpSpPr/>
          <p:nvPr/>
        </p:nvGrpSpPr>
        <p:grpSpPr>
          <a:xfrm>
            <a:off x="1718757" y="3659802"/>
            <a:ext cx="120650" cy="72390"/>
            <a:chOff x="1718757" y="3659802"/>
            <a:chExt cx="120650" cy="72390"/>
          </a:xfrm>
        </p:grpSpPr>
        <p:sp>
          <p:nvSpPr>
            <p:cNvPr id="204" name="object 204" descr=""/>
            <p:cNvSpPr/>
            <p:nvPr/>
          </p:nvSpPr>
          <p:spPr>
            <a:xfrm>
              <a:off x="1719709" y="3664652"/>
              <a:ext cx="27305" cy="50165"/>
            </a:xfrm>
            <a:custGeom>
              <a:avLst/>
              <a:gdLst/>
              <a:ahLst/>
              <a:cxnLst/>
              <a:rect l="l" t="t" r="r" b="b"/>
              <a:pathLst>
                <a:path w="27305" h="50164">
                  <a:moveTo>
                    <a:pt x="0" y="49910"/>
                  </a:moveTo>
                  <a:lnTo>
                    <a:pt x="26835" y="49910"/>
                  </a:lnTo>
                  <a:lnTo>
                    <a:pt x="26835" y="46354"/>
                  </a:lnTo>
                  <a:lnTo>
                    <a:pt x="4114" y="46354"/>
                  </a:lnTo>
                  <a:lnTo>
                    <a:pt x="4114" y="0"/>
                  </a:lnTo>
                  <a:lnTo>
                    <a:pt x="0" y="0"/>
                  </a:lnTo>
                  <a:lnTo>
                    <a:pt x="0" y="49910"/>
                  </a:lnTo>
                  <a:close/>
                </a:path>
              </a:pathLst>
            </a:custGeom>
            <a:ln w="3175">
              <a:solidFill>
                <a:srgbClr val="050100"/>
              </a:solidFill>
            </a:ln>
          </p:spPr>
          <p:txBody>
            <a:bodyPr wrap="square" lIns="0" tIns="0" rIns="0" bIns="0" rtlCol="0"/>
            <a:lstStyle/>
            <a:p/>
          </p:txBody>
        </p:sp>
        <p:sp>
          <p:nvSpPr>
            <p:cNvPr id="205" name="object 205" descr=""/>
            <p:cNvSpPr/>
            <p:nvPr/>
          </p:nvSpPr>
          <p:spPr>
            <a:xfrm>
              <a:off x="1748668" y="3678076"/>
              <a:ext cx="29845" cy="36830"/>
            </a:xfrm>
            <a:custGeom>
              <a:avLst/>
              <a:gdLst/>
              <a:ahLst/>
              <a:cxnLst/>
              <a:rect l="l" t="t" r="r" b="b"/>
              <a:pathLst>
                <a:path w="29844" h="36829">
                  <a:moveTo>
                    <a:pt x="0" y="36487"/>
                  </a:moveTo>
                  <a:lnTo>
                    <a:pt x="4241" y="36487"/>
                  </a:lnTo>
                  <a:lnTo>
                    <a:pt x="10121" y="26835"/>
                  </a:lnTo>
                  <a:lnTo>
                    <a:pt x="11569" y="24587"/>
                  </a:lnTo>
                  <a:lnTo>
                    <a:pt x="12865" y="22313"/>
                  </a:lnTo>
                  <a:lnTo>
                    <a:pt x="14236" y="20193"/>
                  </a:lnTo>
                  <a:lnTo>
                    <a:pt x="14579" y="20193"/>
                  </a:lnTo>
                  <a:lnTo>
                    <a:pt x="16090" y="22313"/>
                  </a:lnTo>
                  <a:lnTo>
                    <a:pt x="17526" y="24587"/>
                  </a:lnTo>
                  <a:lnTo>
                    <a:pt x="18757" y="26835"/>
                  </a:lnTo>
                  <a:lnTo>
                    <a:pt x="24980" y="36487"/>
                  </a:lnTo>
                  <a:lnTo>
                    <a:pt x="29438" y="36487"/>
                  </a:lnTo>
                  <a:lnTo>
                    <a:pt x="17106" y="17792"/>
                  </a:lnTo>
                  <a:lnTo>
                    <a:pt x="28409" y="0"/>
                  </a:lnTo>
                  <a:lnTo>
                    <a:pt x="24231" y="0"/>
                  </a:lnTo>
                  <a:lnTo>
                    <a:pt x="18821" y="8966"/>
                  </a:lnTo>
                  <a:lnTo>
                    <a:pt x="17589" y="11023"/>
                  </a:lnTo>
                  <a:lnTo>
                    <a:pt x="16421" y="13004"/>
                  </a:lnTo>
                  <a:lnTo>
                    <a:pt x="15189" y="14998"/>
                  </a:lnTo>
                  <a:lnTo>
                    <a:pt x="14922" y="14998"/>
                  </a:lnTo>
                  <a:lnTo>
                    <a:pt x="13550" y="13004"/>
                  </a:lnTo>
                  <a:lnTo>
                    <a:pt x="12255" y="11023"/>
                  </a:lnTo>
                  <a:lnTo>
                    <a:pt x="11023" y="8966"/>
                  </a:lnTo>
                  <a:lnTo>
                    <a:pt x="5410" y="0"/>
                  </a:lnTo>
                  <a:lnTo>
                    <a:pt x="1028" y="0"/>
                  </a:lnTo>
                  <a:lnTo>
                    <a:pt x="12319" y="17386"/>
                  </a:lnTo>
                  <a:lnTo>
                    <a:pt x="0" y="36487"/>
                  </a:lnTo>
                  <a:close/>
                </a:path>
              </a:pathLst>
            </a:custGeom>
            <a:ln w="3175">
              <a:solidFill>
                <a:srgbClr val="050100"/>
              </a:solidFill>
            </a:ln>
          </p:spPr>
          <p:txBody>
            <a:bodyPr wrap="square" lIns="0" tIns="0" rIns="0" bIns="0" rtlCol="0"/>
            <a:lstStyle/>
            <a:p/>
          </p:txBody>
        </p:sp>
        <p:sp>
          <p:nvSpPr>
            <p:cNvPr id="206" name="object 206" descr=""/>
            <p:cNvSpPr/>
            <p:nvPr/>
          </p:nvSpPr>
          <p:spPr>
            <a:xfrm>
              <a:off x="1779602" y="3678076"/>
              <a:ext cx="32384" cy="53340"/>
            </a:xfrm>
            <a:custGeom>
              <a:avLst/>
              <a:gdLst/>
              <a:ahLst/>
              <a:cxnLst/>
              <a:rect l="l" t="t" r="r" b="b"/>
              <a:pathLst>
                <a:path w="32385" h="53339">
                  <a:moveTo>
                    <a:pt x="4927" y="52920"/>
                  </a:moveTo>
                  <a:lnTo>
                    <a:pt x="11633" y="52920"/>
                  </a:lnTo>
                  <a:lnTo>
                    <a:pt x="15328" y="47028"/>
                  </a:lnTo>
                  <a:lnTo>
                    <a:pt x="17526" y="40728"/>
                  </a:lnTo>
                  <a:lnTo>
                    <a:pt x="31762" y="0"/>
                  </a:lnTo>
                  <a:lnTo>
                    <a:pt x="27724" y="0"/>
                  </a:lnTo>
                  <a:lnTo>
                    <a:pt x="20269" y="22313"/>
                  </a:lnTo>
                  <a:lnTo>
                    <a:pt x="19240" y="25463"/>
                  </a:lnTo>
                  <a:lnTo>
                    <a:pt x="18072" y="29298"/>
                  </a:lnTo>
                  <a:lnTo>
                    <a:pt x="16979" y="32575"/>
                  </a:lnTo>
                  <a:lnTo>
                    <a:pt x="16637" y="32575"/>
                  </a:lnTo>
                  <a:lnTo>
                    <a:pt x="15328" y="29298"/>
                  </a:lnTo>
                  <a:lnTo>
                    <a:pt x="13970" y="25463"/>
                  </a:lnTo>
                  <a:lnTo>
                    <a:pt x="12801" y="22313"/>
                  </a:lnTo>
                  <a:lnTo>
                    <a:pt x="4318" y="0"/>
                  </a:lnTo>
                  <a:lnTo>
                    <a:pt x="0" y="0"/>
                  </a:lnTo>
                  <a:lnTo>
                    <a:pt x="14922" y="37033"/>
                  </a:lnTo>
                  <a:lnTo>
                    <a:pt x="13970" y="40119"/>
                  </a:lnTo>
                  <a:lnTo>
                    <a:pt x="12192" y="45389"/>
                  </a:lnTo>
                  <a:lnTo>
                    <a:pt x="9245" y="49364"/>
                  </a:lnTo>
                  <a:lnTo>
                    <a:pt x="4864" y="49364"/>
                  </a:lnTo>
                  <a:lnTo>
                    <a:pt x="3835" y="49364"/>
                  </a:lnTo>
                  <a:lnTo>
                    <a:pt x="2667" y="49085"/>
                  </a:lnTo>
                  <a:lnTo>
                    <a:pt x="1917" y="48818"/>
                  </a:lnTo>
                  <a:lnTo>
                    <a:pt x="1028" y="52158"/>
                  </a:lnTo>
                  <a:lnTo>
                    <a:pt x="2057" y="52654"/>
                  </a:lnTo>
                  <a:lnTo>
                    <a:pt x="3492" y="52920"/>
                  </a:lnTo>
                  <a:lnTo>
                    <a:pt x="4927" y="52920"/>
                  </a:lnTo>
                  <a:close/>
                </a:path>
              </a:pathLst>
            </a:custGeom>
            <a:ln w="3175">
              <a:solidFill>
                <a:srgbClr val="050100"/>
              </a:solidFill>
            </a:ln>
          </p:spPr>
          <p:txBody>
            <a:bodyPr wrap="square" lIns="0" tIns="0" rIns="0" bIns="0" rtlCol="0"/>
            <a:lstStyle/>
            <a:p/>
          </p:txBody>
        </p:sp>
        <p:sp>
          <p:nvSpPr>
            <p:cNvPr id="207" name="object 207" descr=""/>
            <p:cNvSpPr/>
            <p:nvPr/>
          </p:nvSpPr>
          <p:spPr>
            <a:xfrm>
              <a:off x="1812391" y="3660755"/>
              <a:ext cx="26034" cy="66040"/>
            </a:xfrm>
            <a:custGeom>
              <a:avLst/>
              <a:gdLst/>
              <a:ahLst/>
              <a:cxnLst/>
              <a:rect l="l" t="t" r="r" b="b"/>
              <a:pathLst>
                <a:path w="26035" h="66039">
                  <a:moveTo>
                    <a:pt x="0" y="65925"/>
                  </a:moveTo>
                  <a:lnTo>
                    <a:pt x="3213" y="65925"/>
                  </a:lnTo>
                  <a:lnTo>
                    <a:pt x="25806" y="0"/>
                  </a:lnTo>
                  <a:lnTo>
                    <a:pt x="22517" y="0"/>
                  </a:lnTo>
                  <a:lnTo>
                    <a:pt x="0" y="65925"/>
                  </a:lnTo>
                  <a:close/>
                </a:path>
              </a:pathLst>
            </a:custGeom>
            <a:ln w="3175">
              <a:solidFill>
                <a:srgbClr val="050100"/>
              </a:solidFill>
            </a:ln>
          </p:spPr>
          <p:txBody>
            <a:bodyPr wrap="square" lIns="0" tIns="0" rIns="0" bIns="0" rtlCol="0"/>
            <a:lstStyle/>
            <a:p/>
          </p:txBody>
        </p:sp>
      </p:grpSp>
      <p:sp>
        <p:nvSpPr>
          <p:cNvPr id="208" name="object 208" descr=""/>
          <p:cNvSpPr txBox="1"/>
          <p:nvPr/>
        </p:nvSpPr>
        <p:spPr>
          <a:xfrm>
            <a:off x="1699754" y="3633405"/>
            <a:ext cx="213360" cy="107950"/>
          </a:xfrm>
          <a:prstGeom prst="rect">
            <a:avLst/>
          </a:prstGeom>
        </p:spPr>
        <p:txBody>
          <a:bodyPr wrap="square" lIns="0" tIns="17780" rIns="0" bIns="0" rtlCol="0" vert="horz">
            <a:spAutoFit/>
          </a:bodyPr>
          <a:lstStyle/>
          <a:p>
            <a:pPr marL="12700">
              <a:lnSpc>
                <a:spcPct val="100000"/>
              </a:lnSpc>
              <a:spcBef>
                <a:spcPts val="140"/>
              </a:spcBef>
            </a:pPr>
            <a:r>
              <a:rPr dirty="0" sz="500" spc="-10">
                <a:solidFill>
                  <a:srgbClr val="050100"/>
                </a:solidFill>
                <a:latin typeface="Microsoft Sans Serif"/>
                <a:cs typeface="Microsoft Sans Serif"/>
              </a:rPr>
              <a:t>Lxy/m</a:t>
            </a:r>
            <a:endParaRPr sz="500">
              <a:latin typeface="Microsoft Sans Serif"/>
              <a:cs typeface="Microsoft Sans Serif"/>
            </a:endParaRPr>
          </a:p>
        </p:txBody>
      </p:sp>
      <p:sp>
        <p:nvSpPr>
          <p:cNvPr id="209" name="object 209" descr=""/>
          <p:cNvSpPr/>
          <p:nvPr/>
        </p:nvSpPr>
        <p:spPr>
          <a:xfrm>
            <a:off x="1845189" y="3677124"/>
            <a:ext cx="48895" cy="37465"/>
          </a:xfrm>
          <a:custGeom>
            <a:avLst/>
            <a:gdLst/>
            <a:ahLst/>
            <a:cxnLst/>
            <a:rect l="l" t="t" r="r" b="b"/>
            <a:pathLst>
              <a:path w="48894" h="37464">
                <a:moveTo>
                  <a:pt x="0" y="37439"/>
                </a:moveTo>
                <a:lnTo>
                  <a:pt x="3962" y="37439"/>
                </a:lnTo>
                <a:lnTo>
                  <a:pt x="3962" y="10134"/>
                </a:lnTo>
                <a:lnTo>
                  <a:pt x="7797" y="5740"/>
                </a:lnTo>
                <a:lnTo>
                  <a:pt x="11290" y="3555"/>
                </a:lnTo>
                <a:lnTo>
                  <a:pt x="14516" y="3555"/>
                </a:lnTo>
                <a:lnTo>
                  <a:pt x="19913" y="3555"/>
                </a:lnTo>
                <a:lnTo>
                  <a:pt x="22390" y="7035"/>
                </a:lnTo>
                <a:lnTo>
                  <a:pt x="22390" y="14643"/>
                </a:lnTo>
                <a:lnTo>
                  <a:pt x="22390" y="37439"/>
                </a:lnTo>
                <a:lnTo>
                  <a:pt x="26352" y="37439"/>
                </a:lnTo>
                <a:lnTo>
                  <a:pt x="26352" y="10134"/>
                </a:lnTo>
                <a:lnTo>
                  <a:pt x="30251" y="5740"/>
                </a:lnTo>
                <a:lnTo>
                  <a:pt x="33604" y="3555"/>
                </a:lnTo>
                <a:lnTo>
                  <a:pt x="36893" y="3555"/>
                </a:lnTo>
                <a:lnTo>
                  <a:pt x="42240" y="3555"/>
                </a:lnTo>
                <a:lnTo>
                  <a:pt x="44767" y="7035"/>
                </a:lnTo>
                <a:lnTo>
                  <a:pt x="44767" y="14643"/>
                </a:lnTo>
                <a:lnTo>
                  <a:pt x="44767" y="37439"/>
                </a:lnTo>
                <a:lnTo>
                  <a:pt x="48742" y="37439"/>
                </a:lnTo>
                <a:lnTo>
                  <a:pt x="48742" y="14096"/>
                </a:lnTo>
                <a:lnTo>
                  <a:pt x="48742" y="4724"/>
                </a:lnTo>
                <a:lnTo>
                  <a:pt x="45110" y="0"/>
                </a:lnTo>
                <a:lnTo>
                  <a:pt x="37795" y="0"/>
                </a:lnTo>
                <a:lnTo>
                  <a:pt x="33540" y="0"/>
                </a:lnTo>
                <a:lnTo>
                  <a:pt x="29578" y="2933"/>
                </a:lnTo>
                <a:lnTo>
                  <a:pt x="25463" y="7391"/>
                </a:lnTo>
                <a:lnTo>
                  <a:pt x="24168" y="2933"/>
                </a:lnTo>
                <a:lnTo>
                  <a:pt x="21221" y="0"/>
                </a:lnTo>
                <a:lnTo>
                  <a:pt x="15405" y="0"/>
                </a:lnTo>
                <a:lnTo>
                  <a:pt x="11290" y="0"/>
                </a:lnTo>
                <a:lnTo>
                  <a:pt x="7188" y="2870"/>
                </a:lnTo>
                <a:lnTo>
                  <a:pt x="3898" y="6489"/>
                </a:lnTo>
                <a:lnTo>
                  <a:pt x="3759" y="6489"/>
                </a:lnTo>
                <a:lnTo>
                  <a:pt x="3289" y="952"/>
                </a:lnTo>
                <a:lnTo>
                  <a:pt x="0" y="952"/>
                </a:lnTo>
                <a:lnTo>
                  <a:pt x="0" y="37439"/>
                </a:lnTo>
                <a:close/>
              </a:path>
            </a:pathLst>
          </a:custGeom>
          <a:ln w="3175">
            <a:solidFill>
              <a:srgbClr val="050100"/>
            </a:solidFill>
          </a:ln>
        </p:spPr>
        <p:txBody>
          <a:bodyPr wrap="square" lIns="0" tIns="0" rIns="0" bIns="0" rtlCol="0"/>
          <a:lstStyle/>
          <a:p/>
        </p:txBody>
      </p:sp>
      <p:grpSp>
        <p:nvGrpSpPr>
          <p:cNvPr id="210" name="object 210" descr=""/>
          <p:cNvGrpSpPr/>
          <p:nvPr/>
        </p:nvGrpSpPr>
        <p:grpSpPr>
          <a:xfrm>
            <a:off x="828351" y="1525562"/>
            <a:ext cx="824230" cy="2157730"/>
            <a:chOff x="828351" y="1525562"/>
            <a:chExt cx="824230" cy="2157730"/>
          </a:xfrm>
        </p:grpSpPr>
        <p:sp>
          <p:nvSpPr>
            <p:cNvPr id="211" name="object 211" descr=""/>
            <p:cNvSpPr/>
            <p:nvPr/>
          </p:nvSpPr>
          <p:spPr>
            <a:xfrm>
              <a:off x="1092588" y="3506820"/>
              <a:ext cx="4445" cy="5715"/>
            </a:xfrm>
            <a:custGeom>
              <a:avLst/>
              <a:gdLst/>
              <a:ahLst/>
              <a:cxnLst/>
              <a:rect l="l" t="t" r="r" b="b"/>
              <a:pathLst>
                <a:path w="4444" h="5714">
                  <a:moveTo>
                    <a:pt x="3962" y="5219"/>
                  </a:moveTo>
                  <a:lnTo>
                    <a:pt x="0" y="0"/>
                  </a:lnTo>
                </a:path>
              </a:pathLst>
            </a:custGeom>
            <a:ln w="3175">
              <a:solidFill>
                <a:srgbClr val="252831"/>
              </a:solidFill>
            </a:ln>
          </p:spPr>
          <p:txBody>
            <a:bodyPr wrap="square" lIns="0" tIns="0" rIns="0" bIns="0" rtlCol="0"/>
            <a:lstStyle/>
            <a:p/>
          </p:txBody>
        </p:sp>
        <p:sp>
          <p:nvSpPr>
            <p:cNvPr id="212" name="object 212" descr=""/>
            <p:cNvSpPr/>
            <p:nvPr/>
          </p:nvSpPr>
          <p:spPr>
            <a:xfrm>
              <a:off x="918782" y="3506824"/>
              <a:ext cx="4445" cy="5715"/>
            </a:xfrm>
            <a:custGeom>
              <a:avLst/>
              <a:gdLst/>
              <a:ahLst/>
              <a:cxnLst/>
              <a:rect l="l" t="t" r="r" b="b"/>
              <a:pathLst>
                <a:path w="4444" h="5714">
                  <a:moveTo>
                    <a:pt x="3962" y="0"/>
                  </a:moveTo>
                  <a:lnTo>
                    <a:pt x="0" y="5219"/>
                  </a:lnTo>
                </a:path>
              </a:pathLst>
            </a:custGeom>
            <a:ln w="3175">
              <a:solidFill>
                <a:srgbClr val="252831"/>
              </a:solidFill>
            </a:ln>
          </p:spPr>
          <p:txBody>
            <a:bodyPr wrap="square" lIns="0" tIns="0" rIns="0" bIns="0" rtlCol="0"/>
            <a:lstStyle/>
            <a:p/>
          </p:txBody>
        </p:sp>
        <p:sp>
          <p:nvSpPr>
            <p:cNvPr id="213" name="object 213" descr=""/>
            <p:cNvSpPr/>
            <p:nvPr/>
          </p:nvSpPr>
          <p:spPr>
            <a:xfrm>
              <a:off x="1145918" y="3558947"/>
              <a:ext cx="4445" cy="5715"/>
            </a:xfrm>
            <a:custGeom>
              <a:avLst/>
              <a:gdLst/>
              <a:ahLst/>
              <a:cxnLst/>
              <a:rect l="l" t="t" r="r" b="b"/>
              <a:pathLst>
                <a:path w="4444" h="5714">
                  <a:moveTo>
                    <a:pt x="3962" y="5206"/>
                  </a:moveTo>
                  <a:lnTo>
                    <a:pt x="0" y="0"/>
                  </a:lnTo>
                </a:path>
              </a:pathLst>
            </a:custGeom>
            <a:ln w="3175">
              <a:solidFill>
                <a:srgbClr val="252831"/>
              </a:solidFill>
            </a:ln>
          </p:spPr>
          <p:txBody>
            <a:bodyPr wrap="square" lIns="0" tIns="0" rIns="0" bIns="0" rtlCol="0"/>
            <a:lstStyle/>
            <a:p/>
          </p:txBody>
        </p:sp>
        <p:sp>
          <p:nvSpPr>
            <p:cNvPr id="214" name="object 214" descr=""/>
            <p:cNvSpPr/>
            <p:nvPr/>
          </p:nvSpPr>
          <p:spPr>
            <a:xfrm>
              <a:off x="922750" y="3506824"/>
              <a:ext cx="170180" cy="5715"/>
            </a:xfrm>
            <a:custGeom>
              <a:avLst/>
              <a:gdLst/>
              <a:ahLst/>
              <a:cxnLst/>
              <a:rect l="l" t="t" r="r" b="b"/>
              <a:pathLst>
                <a:path w="170180" h="5714">
                  <a:moveTo>
                    <a:pt x="84950" y="0"/>
                  </a:moveTo>
                  <a:lnTo>
                    <a:pt x="169849" y="0"/>
                  </a:lnTo>
                </a:path>
                <a:path w="170180" h="5714">
                  <a:moveTo>
                    <a:pt x="84950" y="0"/>
                  </a:moveTo>
                  <a:lnTo>
                    <a:pt x="0" y="0"/>
                  </a:lnTo>
                </a:path>
                <a:path w="170180" h="5714">
                  <a:moveTo>
                    <a:pt x="84950" y="0"/>
                  </a:moveTo>
                  <a:lnTo>
                    <a:pt x="84950" y="5219"/>
                  </a:lnTo>
                </a:path>
              </a:pathLst>
            </a:custGeom>
            <a:ln w="3175">
              <a:solidFill>
                <a:srgbClr val="252831"/>
              </a:solidFill>
            </a:ln>
          </p:spPr>
          <p:txBody>
            <a:bodyPr wrap="square" lIns="0" tIns="0" rIns="0" bIns="0" rtlCol="0"/>
            <a:lstStyle/>
            <a:p/>
          </p:txBody>
        </p:sp>
        <p:sp>
          <p:nvSpPr>
            <p:cNvPr id="215" name="object 215" descr=""/>
            <p:cNvSpPr/>
            <p:nvPr/>
          </p:nvSpPr>
          <p:spPr>
            <a:xfrm>
              <a:off x="1007700" y="3512040"/>
              <a:ext cx="88900" cy="0"/>
            </a:xfrm>
            <a:custGeom>
              <a:avLst/>
              <a:gdLst/>
              <a:ahLst/>
              <a:cxnLst/>
              <a:rect l="l" t="t" r="r" b="b"/>
              <a:pathLst>
                <a:path w="88900" h="0">
                  <a:moveTo>
                    <a:pt x="0" y="0"/>
                  </a:moveTo>
                  <a:lnTo>
                    <a:pt x="88849" y="0"/>
                  </a:lnTo>
                </a:path>
              </a:pathLst>
            </a:custGeom>
            <a:ln w="3175">
              <a:solidFill>
                <a:srgbClr val="252831"/>
              </a:solidFill>
            </a:ln>
          </p:spPr>
          <p:txBody>
            <a:bodyPr wrap="square" lIns="0" tIns="0" rIns="0" bIns="0" rtlCol="0"/>
            <a:lstStyle/>
            <a:p/>
          </p:txBody>
        </p:sp>
        <p:sp>
          <p:nvSpPr>
            <p:cNvPr id="216" name="object 216" descr=""/>
            <p:cNvSpPr/>
            <p:nvPr/>
          </p:nvSpPr>
          <p:spPr>
            <a:xfrm>
              <a:off x="918789" y="3512040"/>
              <a:ext cx="89535" cy="0"/>
            </a:xfrm>
            <a:custGeom>
              <a:avLst/>
              <a:gdLst/>
              <a:ahLst/>
              <a:cxnLst/>
              <a:rect l="l" t="t" r="r" b="b"/>
              <a:pathLst>
                <a:path w="89534" h="0">
                  <a:moveTo>
                    <a:pt x="0" y="0"/>
                  </a:moveTo>
                  <a:lnTo>
                    <a:pt x="88912" y="0"/>
                  </a:lnTo>
                </a:path>
              </a:pathLst>
            </a:custGeom>
            <a:ln w="3175">
              <a:solidFill>
                <a:srgbClr val="252831"/>
              </a:solidFill>
            </a:ln>
          </p:spPr>
          <p:txBody>
            <a:bodyPr wrap="square" lIns="0" tIns="0" rIns="0" bIns="0" rtlCol="0"/>
            <a:lstStyle/>
            <a:p/>
          </p:txBody>
        </p:sp>
        <p:sp>
          <p:nvSpPr>
            <p:cNvPr id="217" name="object 217" descr=""/>
            <p:cNvSpPr/>
            <p:nvPr/>
          </p:nvSpPr>
          <p:spPr>
            <a:xfrm>
              <a:off x="1070505" y="3556787"/>
              <a:ext cx="26670" cy="0"/>
            </a:xfrm>
            <a:custGeom>
              <a:avLst/>
              <a:gdLst/>
              <a:ahLst/>
              <a:cxnLst/>
              <a:rect l="l" t="t" r="r" b="b"/>
              <a:pathLst>
                <a:path w="26669" h="0">
                  <a:moveTo>
                    <a:pt x="0" y="0"/>
                  </a:moveTo>
                  <a:lnTo>
                    <a:pt x="26047" y="0"/>
                  </a:lnTo>
                </a:path>
              </a:pathLst>
            </a:custGeom>
            <a:ln w="3175">
              <a:solidFill>
                <a:srgbClr val="252831"/>
              </a:solidFill>
            </a:ln>
          </p:spPr>
          <p:txBody>
            <a:bodyPr wrap="square" lIns="0" tIns="0" rIns="0" bIns="0" rtlCol="0"/>
            <a:lstStyle/>
            <a:p/>
          </p:txBody>
        </p:sp>
        <p:sp>
          <p:nvSpPr>
            <p:cNvPr id="218" name="object 218" descr=""/>
            <p:cNvSpPr/>
            <p:nvPr/>
          </p:nvSpPr>
          <p:spPr>
            <a:xfrm>
              <a:off x="918789" y="3556787"/>
              <a:ext cx="151765" cy="0"/>
            </a:xfrm>
            <a:custGeom>
              <a:avLst/>
              <a:gdLst/>
              <a:ahLst/>
              <a:cxnLst/>
              <a:rect l="l" t="t" r="r" b="b"/>
              <a:pathLst>
                <a:path w="151765" h="0">
                  <a:moveTo>
                    <a:pt x="0" y="0"/>
                  </a:moveTo>
                  <a:lnTo>
                    <a:pt x="151714" y="0"/>
                  </a:lnTo>
                </a:path>
              </a:pathLst>
            </a:custGeom>
            <a:ln w="3175">
              <a:solidFill>
                <a:srgbClr val="252831"/>
              </a:solidFill>
            </a:ln>
          </p:spPr>
          <p:txBody>
            <a:bodyPr wrap="square" lIns="0" tIns="0" rIns="0" bIns="0" rtlCol="0"/>
            <a:lstStyle/>
            <a:p/>
          </p:txBody>
        </p:sp>
        <p:sp>
          <p:nvSpPr>
            <p:cNvPr id="219" name="object 219" descr=""/>
            <p:cNvSpPr/>
            <p:nvPr/>
          </p:nvSpPr>
          <p:spPr>
            <a:xfrm>
              <a:off x="871399" y="3608363"/>
              <a:ext cx="0" cy="3175"/>
            </a:xfrm>
            <a:custGeom>
              <a:avLst/>
              <a:gdLst/>
              <a:ahLst/>
              <a:cxnLst/>
              <a:rect l="l" t="t" r="r" b="b"/>
              <a:pathLst>
                <a:path w="0" h="3175">
                  <a:moveTo>
                    <a:pt x="0" y="2603"/>
                  </a:moveTo>
                  <a:lnTo>
                    <a:pt x="0" y="0"/>
                  </a:lnTo>
                </a:path>
              </a:pathLst>
            </a:custGeom>
            <a:ln w="3175">
              <a:solidFill>
                <a:srgbClr val="252831"/>
              </a:solidFill>
            </a:ln>
          </p:spPr>
          <p:txBody>
            <a:bodyPr wrap="square" lIns="0" tIns="0" rIns="0" bIns="0" rtlCol="0"/>
            <a:lstStyle/>
            <a:p/>
          </p:txBody>
        </p:sp>
        <p:sp>
          <p:nvSpPr>
            <p:cNvPr id="220" name="object 220" descr=""/>
            <p:cNvSpPr/>
            <p:nvPr/>
          </p:nvSpPr>
          <p:spPr>
            <a:xfrm>
              <a:off x="1143941" y="3608363"/>
              <a:ext cx="0" cy="3175"/>
            </a:xfrm>
            <a:custGeom>
              <a:avLst/>
              <a:gdLst/>
              <a:ahLst/>
              <a:cxnLst/>
              <a:rect l="l" t="t" r="r" b="b"/>
              <a:pathLst>
                <a:path w="0" h="3175">
                  <a:moveTo>
                    <a:pt x="0" y="2603"/>
                  </a:moveTo>
                  <a:lnTo>
                    <a:pt x="0" y="0"/>
                  </a:lnTo>
                </a:path>
              </a:pathLst>
            </a:custGeom>
            <a:ln w="3175">
              <a:solidFill>
                <a:srgbClr val="252831"/>
              </a:solidFill>
            </a:ln>
          </p:spPr>
          <p:txBody>
            <a:bodyPr wrap="square" lIns="0" tIns="0" rIns="0" bIns="0" rtlCol="0"/>
            <a:lstStyle/>
            <a:p/>
          </p:txBody>
        </p:sp>
        <p:sp>
          <p:nvSpPr>
            <p:cNvPr id="221" name="object 221" descr=""/>
            <p:cNvSpPr/>
            <p:nvPr/>
          </p:nvSpPr>
          <p:spPr>
            <a:xfrm>
              <a:off x="1149880" y="3564153"/>
              <a:ext cx="0" cy="44450"/>
            </a:xfrm>
            <a:custGeom>
              <a:avLst/>
              <a:gdLst/>
              <a:ahLst/>
              <a:cxnLst/>
              <a:rect l="l" t="t" r="r" b="b"/>
              <a:pathLst>
                <a:path w="0" h="44450">
                  <a:moveTo>
                    <a:pt x="0" y="44208"/>
                  </a:moveTo>
                  <a:lnTo>
                    <a:pt x="0" y="0"/>
                  </a:lnTo>
                </a:path>
              </a:pathLst>
            </a:custGeom>
            <a:ln w="3175">
              <a:solidFill>
                <a:srgbClr val="252831"/>
              </a:solidFill>
            </a:ln>
          </p:spPr>
          <p:txBody>
            <a:bodyPr wrap="square" lIns="0" tIns="0" rIns="0" bIns="0" rtlCol="0"/>
            <a:lstStyle/>
            <a:p/>
          </p:txBody>
        </p:sp>
        <p:sp>
          <p:nvSpPr>
            <p:cNvPr id="222" name="object 222" descr=""/>
            <p:cNvSpPr/>
            <p:nvPr/>
          </p:nvSpPr>
          <p:spPr>
            <a:xfrm>
              <a:off x="865591" y="3564155"/>
              <a:ext cx="284480" cy="0"/>
            </a:xfrm>
            <a:custGeom>
              <a:avLst/>
              <a:gdLst/>
              <a:ahLst/>
              <a:cxnLst/>
              <a:rect l="l" t="t" r="r" b="b"/>
              <a:pathLst>
                <a:path w="284480" h="0">
                  <a:moveTo>
                    <a:pt x="284289" y="0"/>
                  </a:moveTo>
                  <a:lnTo>
                    <a:pt x="0" y="0"/>
                  </a:lnTo>
                </a:path>
              </a:pathLst>
            </a:custGeom>
            <a:ln w="3175">
              <a:solidFill>
                <a:srgbClr val="252831"/>
              </a:solidFill>
            </a:ln>
          </p:spPr>
          <p:txBody>
            <a:bodyPr wrap="square" lIns="0" tIns="0" rIns="0" bIns="0" rtlCol="0"/>
            <a:lstStyle/>
            <a:p/>
          </p:txBody>
        </p:sp>
        <p:sp>
          <p:nvSpPr>
            <p:cNvPr id="223" name="object 223" descr=""/>
            <p:cNvSpPr/>
            <p:nvPr/>
          </p:nvSpPr>
          <p:spPr>
            <a:xfrm>
              <a:off x="865595" y="3564155"/>
              <a:ext cx="0" cy="26034"/>
            </a:xfrm>
            <a:custGeom>
              <a:avLst/>
              <a:gdLst/>
              <a:ahLst/>
              <a:cxnLst/>
              <a:rect l="l" t="t" r="r" b="b"/>
              <a:pathLst>
                <a:path w="0" h="26035">
                  <a:moveTo>
                    <a:pt x="0" y="0"/>
                  </a:moveTo>
                  <a:lnTo>
                    <a:pt x="0" y="25958"/>
                  </a:lnTo>
                </a:path>
              </a:pathLst>
            </a:custGeom>
            <a:ln w="3175">
              <a:solidFill>
                <a:srgbClr val="252831"/>
              </a:solidFill>
            </a:ln>
          </p:spPr>
          <p:txBody>
            <a:bodyPr wrap="square" lIns="0" tIns="0" rIns="0" bIns="0" rtlCol="0"/>
            <a:lstStyle/>
            <a:p/>
          </p:txBody>
        </p:sp>
        <p:sp>
          <p:nvSpPr>
            <p:cNvPr id="224" name="object 224" descr=""/>
            <p:cNvSpPr/>
            <p:nvPr/>
          </p:nvSpPr>
          <p:spPr>
            <a:xfrm>
              <a:off x="865458" y="3590118"/>
              <a:ext cx="635" cy="0"/>
            </a:xfrm>
            <a:custGeom>
              <a:avLst/>
              <a:gdLst/>
              <a:ahLst/>
              <a:cxnLst/>
              <a:rect l="l" t="t" r="r" b="b"/>
              <a:pathLst>
                <a:path w="634" h="0">
                  <a:moveTo>
                    <a:pt x="0" y="0"/>
                  </a:moveTo>
                  <a:lnTo>
                    <a:pt x="139" y="0"/>
                  </a:lnTo>
                </a:path>
              </a:pathLst>
            </a:custGeom>
            <a:ln w="3175">
              <a:solidFill>
                <a:srgbClr val="252831"/>
              </a:solidFill>
            </a:ln>
          </p:spPr>
          <p:txBody>
            <a:bodyPr wrap="square" lIns="0" tIns="0" rIns="0" bIns="0" rtlCol="0"/>
            <a:lstStyle/>
            <a:p/>
          </p:txBody>
        </p:sp>
        <p:sp>
          <p:nvSpPr>
            <p:cNvPr id="225" name="object 225" descr=""/>
            <p:cNvSpPr/>
            <p:nvPr/>
          </p:nvSpPr>
          <p:spPr>
            <a:xfrm>
              <a:off x="865458" y="3590112"/>
              <a:ext cx="0" cy="18415"/>
            </a:xfrm>
            <a:custGeom>
              <a:avLst/>
              <a:gdLst/>
              <a:ahLst/>
              <a:cxnLst/>
              <a:rect l="l" t="t" r="r" b="b"/>
              <a:pathLst>
                <a:path w="0" h="18414">
                  <a:moveTo>
                    <a:pt x="0" y="18249"/>
                  </a:moveTo>
                  <a:lnTo>
                    <a:pt x="0" y="0"/>
                  </a:lnTo>
                </a:path>
              </a:pathLst>
            </a:custGeom>
            <a:ln w="3175">
              <a:solidFill>
                <a:srgbClr val="252831"/>
              </a:solidFill>
            </a:ln>
          </p:spPr>
          <p:txBody>
            <a:bodyPr wrap="square" lIns="0" tIns="0" rIns="0" bIns="0" rtlCol="0"/>
            <a:lstStyle/>
            <a:p/>
          </p:txBody>
        </p:sp>
        <p:sp>
          <p:nvSpPr>
            <p:cNvPr id="226" name="object 226" descr=""/>
            <p:cNvSpPr/>
            <p:nvPr/>
          </p:nvSpPr>
          <p:spPr>
            <a:xfrm>
              <a:off x="1135834" y="3608362"/>
              <a:ext cx="14604" cy="0"/>
            </a:xfrm>
            <a:custGeom>
              <a:avLst/>
              <a:gdLst/>
              <a:ahLst/>
              <a:cxnLst/>
              <a:rect l="l" t="t" r="r" b="b"/>
              <a:pathLst>
                <a:path w="14605" h="0">
                  <a:moveTo>
                    <a:pt x="14046" y="0"/>
                  </a:moveTo>
                  <a:lnTo>
                    <a:pt x="0" y="0"/>
                  </a:lnTo>
                </a:path>
              </a:pathLst>
            </a:custGeom>
            <a:ln w="3175">
              <a:solidFill>
                <a:srgbClr val="252831"/>
              </a:solidFill>
            </a:ln>
          </p:spPr>
          <p:txBody>
            <a:bodyPr wrap="square" lIns="0" tIns="0" rIns="0" bIns="0" rtlCol="0"/>
            <a:lstStyle/>
            <a:p/>
          </p:txBody>
        </p:sp>
        <p:sp>
          <p:nvSpPr>
            <p:cNvPr id="227" name="object 227" descr=""/>
            <p:cNvSpPr/>
            <p:nvPr/>
          </p:nvSpPr>
          <p:spPr>
            <a:xfrm>
              <a:off x="1061434" y="3608362"/>
              <a:ext cx="52705" cy="0"/>
            </a:xfrm>
            <a:custGeom>
              <a:avLst/>
              <a:gdLst/>
              <a:ahLst/>
              <a:cxnLst/>
              <a:rect l="l" t="t" r="r" b="b"/>
              <a:pathLst>
                <a:path w="52705" h="0">
                  <a:moveTo>
                    <a:pt x="52641" y="0"/>
                  </a:moveTo>
                  <a:lnTo>
                    <a:pt x="0" y="0"/>
                  </a:lnTo>
                </a:path>
              </a:pathLst>
            </a:custGeom>
            <a:ln w="3175">
              <a:solidFill>
                <a:srgbClr val="252831"/>
              </a:solidFill>
            </a:ln>
          </p:spPr>
          <p:txBody>
            <a:bodyPr wrap="square" lIns="0" tIns="0" rIns="0" bIns="0" rtlCol="0"/>
            <a:lstStyle/>
            <a:p/>
          </p:txBody>
        </p:sp>
        <p:sp>
          <p:nvSpPr>
            <p:cNvPr id="228" name="object 228" descr=""/>
            <p:cNvSpPr/>
            <p:nvPr/>
          </p:nvSpPr>
          <p:spPr>
            <a:xfrm>
              <a:off x="975588" y="3608362"/>
              <a:ext cx="64769" cy="0"/>
            </a:xfrm>
            <a:custGeom>
              <a:avLst/>
              <a:gdLst/>
              <a:ahLst/>
              <a:cxnLst/>
              <a:rect l="l" t="t" r="r" b="b"/>
              <a:pathLst>
                <a:path w="64769" h="0">
                  <a:moveTo>
                    <a:pt x="64160" y="0"/>
                  </a:moveTo>
                  <a:lnTo>
                    <a:pt x="0" y="0"/>
                  </a:lnTo>
                </a:path>
              </a:pathLst>
            </a:custGeom>
            <a:ln w="3175">
              <a:solidFill>
                <a:srgbClr val="252831"/>
              </a:solidFill>
            </a:ln>
          </p:spPr>
          <p:txBody>
            <a:bodyPr wrap="square" lIns="0" tIns="0" rIns="0" bIns="0" rtlCol="0"/>
            <a:lstStyle/>
            <a:p/>
          </p:txBody>
        </p:sp>
        <p:sp>
          <p:nvSpPr>
            <p:cNvPr id="229" name="object 229" descr=""/>
            <p:cNvSpPr/>
            <p:nvPr/>
          </p:nvSpPr>
          <p:spPr>
            <a:xfrm>
              <a:off x="901258" y="3608362"/>
              <a:ext cx="52705" cy="0"/>
            </a:xfrm>
            <a:custGeom>
              <a:avLst/>
              <a:gdLst/>
              <a:ahLst/>
              <a:cxnLst/>
              <a:rect l="l" t="t" r="r" b="b"/>
              <a:pathLst>
                <a:path w="52705" h="0">
                  <a:moveTo>
                    <a:pt x="52641" y="0"/>
                  </a:moveTo>
                  <a:lnTo>
                    <a:pt x="0" y="0"/>
                  </a:lnTo>
                </a:path>
              </a:pathLst>
            </a:custGeom>
            <a:ln w="3175">
              <a:solidFill>
                <a:srgbClr val="252831"/>
              </a:solidFill>
            </a:ln>
          </p:spPr>
          <p:txBody>
            <a:bodyPr wrap="square" lIns="0" tIns="0" rIns="0" bIns="0" rtlCol="0"/>
            <a:lstStyle/>
            <a:p/>
          </p:txBody>
        </p:sp>
        <p:sp>
          <p:nvSpPr>
            <p:cNvPr id="230" name="object 230" descr=""/>
            <p:cNvSpPr/>
            <p:nvPr/>
          </p:nvSpPr>
          <p:spPr>
            <a:xfrm>
              <a:off x="865464" y="3608362"/>
              <a:ext cx="14604" cy="0"/>
            </a:xfrm>
            <a:custGeom>
              <a:avLst/>
              <a:gdLst/>
              <a:ahLst/>
              <a:cxnLst/>
              <a:rect l="l" t="t" r="r" b="b"/>
              <a:pathLst>
                <a:path w="14605" h="0">
                  <a:moveTo>
                    <a:pt x="14046" y="0"/>
                  </a:moveTo>
                  <a:lnTo>
                    <a:pt x="0" y="0"/>
                  </a:lnTo>
                </a:path>
              </a:pathLst>
            </a:custGeom>
            <a:ln w="3175">
              <a:solidFill>
                <a:srgbClr val="252831"/>
              </a:solidFill>
            </a:ln>
          </p:spPr>
          <p:txBody>
            <a:bodyPr wrap="square" lIns="0" tIns="0" rIns="0" bIns="0" rtlCol="0"/>
            <a:lstStyle/>
            <a:p/>
          </p:txBody>
        </p:sp>
        <p:sp>
          <p:nvSpPr>
            <p:cNvPr id="231" name="object 231" descr=""/>
            <p:cNvSpPr/>
            <p:nvPr/>
          </p:nvSpPr>
          <p:spPr>
            <a:xfrm>
              <a:off x="858302"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32" name="object 232" descr=""/>
            <p:cNvSpPr/>
            <p:nvPr/>
          </p:nvSpPr>
          <p:spPr>
            <a:xfrm>
              <a:off x="1178791"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33" name="object 233" descr=""/>
            <p:cNvSpPr/>
            <p:nvPr/>
          </p:nvSpPr>
          <p:spPr>
            <a:xfrm>
              <a:off x="836547" y="3595333"/>
              <a:ext cx="22225" cy="0"/>
            </a:xfrm>
            <a:custGeom>
              <a:avLst/>
              <a:gdLst/>
              <a:ahLst/>
              <a:cxnLst/>
              <a:rect l="l" t="t" r="r" b="b"/>
              <a:pathLst>
                <a:path w="22225" h="0">
                  <a:moveTo>
                    <a:pt x="21755" y="0"/>
                  </a:moveTo>
                  <a:lnTo>
                    <a:pt x="0" y="0"/>
                  </a:lnTo>
                </a:path>
              </a:pathLst>
            </a:custGeom>
            <a:ln w="3175">
              <a:solidFill>
                <a:srgbClr val="252831"/>
              </a:solidFill>
            </a:ln>
          </p:spPr>
          <p:txBody>
            <a:bodyPr wrap="square" lIns="0" tIns="0" rIns="0" bIns="0" rtlCol="0"/>
            <a:lstStyle/>
            <a:p/>
          </p:txBody>
        </p:sp>
        <p:sp>
          <p:nvSpPr>
            <p:cNvPr id="234" name="object 234" descr=""/>
            <p:cNvSpPr/>
            <p:nvPr/>
          </p:nvSpPr>
          <p:spPr>
            <a:xfrm>
              <a:off x="836549"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35" name="object 235" descr=""/>
            <p:cNvSpPr/>
            <p:nvPr/>
          </p:nvSpPr>
          <p:spPr>
            <a:xfrm>
              <a:off x="836549" y="3610967"/>
              <a:ext cx="3175" cy="0"/>
            </a:xfrm>
            <a:custGeom>
              <a:avLst/>
              <a:gdLst/>
              <a:ahLst/>
              <a:cxnLst/>
              <a:rect l="l" t="t" r="r" b="b"/>
              <a:pathLst>
                <a:path w="3175" h="0">
                  <a:moveTo>
                    <a:pt x="0" y="0"/>
                  </a:moveTo>
                  <a:lnTo>
                    <a:pt x="2590" y="0"/>
                  </a:lnTo>
                </a:path>
              </a:pathLst>
            </a:custGeom>
            <a:ln w="3175">
              <a:solidFill>
                <a:srgbClr val="252831"/>
              </a:solidFill>
            </a:ln>
          </p:spPr>
          <p:txBody>
            <a:bodyPr wrap="square" lIns="0" tIns="0" rIns="0" bIns="0" rtlCol="0"/>
            <a:lstStyle/>
            <a:p/>
          </p:txBody>
        </p:sp>
        <p:sp>
          <p:nvSpPr>
            <p:cNvPr id="236" name="object 236" descr=""/>
            <p:cNvSpPr/>
            <p:nvPr/>
          </p:nvSpPr>
          <p:spPr>
            <a:xfrm>
              <a:off x="858302"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37" name="object 237" descr=""/>
            <p:cNvSpPr/>
            <p:nvPr/>
          </p:nvSpPr>
          <p:spPr>
            <a:xfrm>
              <a:off x="1157036" y="3595333"/>
              <a:ext cx="22225" cy="0"/>
            </a:xfrm>
            <a:custGeom>
              <a:avLst/>
              <a:gdLst/>
              <a:ahLst/>
              <a:cxnLst/>
              <a:rect l="l" t="t" r="r" b="b"/>
              <a:pathLst>
                <a:path w="22225" h="0">
                  <a:moveTo>
                    <a:pt x="21755" y="0"/>
                  </a:moveTo>
                  <a:lnTo>
                    <a:pt x="0" y="0"/>
                  </a:lnTo>
                </a:path>
              </a:pathLst>
            </a:custGeom>
            <a:ln w="3175">
              <a:solidFill>
                <a:srgbClr val="252831"/>
              </a:solidFill>
            </a:ln>
          </p:spPr>
          <p:txBody>
            <a:bodyPr wrap="square" lIns="0" tIns="0" rIns="0" bIns="0" rtlCol="0"/>
            <a:lstStyle/>
            <a:p/>
          </p:txBody>
        </p:sp>
        <p:sp>
          <p:nvSpPr>
            <p:cNvPr id="238" name="object 238" descr=""/>
            <p:cNvSpPr/>
            <p:nvPr/>
          </p:nvSpPr>
          <p:spPr>
            <a:xfrm>
              <a:off x="1157037"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39" name="object 239" descr=""/>
            <p:cNvSpPr/>
            <p:nvPr/>
          </p:nvSpPr>
          <p:spPr>
            <a:xfrm>
              <a:off x="1176200" y="3610967"/>
              <a:ext cx="3175" cy="0"/>
            </a:xfrm>
            <a:custGeom>
              <a:avLst/>
              <a:gdLst/>
              <a:ahLst/>
              <a:cxnLst/>
              <a:rect l="l" t="t" r="r" b="b"/>
              <a:pathLst>
                <a:path w="3175" h="0">
                  <a:moveTo>
                    <a:pt x="2590" y="0"/>
                  </a:moveTo>
                  <a:lnTo>
                    <a:pt x="0" y="0"/>
                  </a:lnTo>
                </a:path>
              </a:pathLst>
            </a:custGeom>
            <a:ln w="3175">
              <a:solidFill>
                <a:srgbClr val="252831"/>
              </a:solidFill>
            </a:ln>
          </p:spPr>
          <p:txBody>
            <a:bodyPr wrap="square" lIns="0" tIns="0" rIns="0" bIns="0" rtlCol="0"/>
            <a:lstStyle/>
            <a:p/>
          </p:txBody>
        </p:sp>
        <p:sp>
          <p:nvSpPr>
            <p:cNvPr id="240" name="object 240" descr=""/>
            <p:cNvSpPr/>
            <p:nvPr/>
          </p:nvSpPr>
          <p:spPr>
            <a:xfrm>
              <a:off x="1178791"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41" name="object 241" descr=""/>
            <p:cNvSpPr/>
            <p:nvPr/>
          </p:nvSpPr>
          <p:spPr>
            <a:xfrm>
              <a:off x="879509" y="3595333"/>
              <a:ext cx="22225" cy="0"/>
            </a:xfrm>
            <a:custGeom>
              <a:avLst/>
              <a:gdLst/>
              <a:ahLst/>
              <a:cxnLst/>
              <a:rect l="l" t="t" r="r" b="b"/>
              <a:pathLst>
                <a:path w="22225" h="0">
                  <a:moveTo>
                    <a:pt x="21755" y="0"/>
                  </a:moveTo>
                  <a:lnTo>
                    <a:pt x="0" y="0"/>
                  </a:lnTo>
                </a:path>
              </a:pathLst>
            </a:custGeom>
            <a:ln w="3175">
              <a:solidFill>
                <a:srgbClr val="252831"/>
              </a:solidFill>
            </a:ln>
          </p:spPr>
          <p:txBody>
            <a:bodyPr wrap="square" lIns="0" tIns="0" rIns="0" bIns="0" rtlCol="0"/>
            <a:lstStyle/>
            <a:p/>
          </p:txBody>
        </p:sp>
        <p:sp>
          <p:nvSpPr>
            <p:cNvPr id="242" name="object 242" descr=""/>
            <p:cNvSpPr/>
            <p:nvPr/>
          </p:nvSpPr>
          <p:spPr>
            <a:xfrm>
              <a:off x="879510"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43" name="object 243" descr=""/>
            <p:cNvSpPr/>
            <p:nvPr/>
          </p:nvSpPr>
          <p:spPr>
            <a:xfrm>
              <a:off x="880117" y="3610967"/>
              <a:ext cx="6985" cy="0"/>
            </a:xfrm>
            <a:custGeom>
              <a:avLst/>
              <a:gdLst/>
              <a:ahLst/>
              <a:cxnLst/>
              <a:rect l="l" t="t" r="r" b="b"/>
              <a:pathLst>
                <a:path w="6984" h="0">
                  <a:moveTo>
                    <a:pt x="0" y="0"/>
                  </a:moveTo>
                  <a:lnTo>
                    <a:pt x="6616" y="0"/>
                  </a:lnTo>
                </a:path>
              </a:pathLst>
            </a:custGeom>
            <a:ln w="3175">
              <a:solidFill>
                <a:srgbClr val="252831"/>
              </a:solidFill>
            </a:ln>
          </p:spPr>
          <p:txBody>
            <a:bodyPr wrap="square" lIns="0" tIns="0" rIns="0" bIns="0" rtlCol="0"/>
            <a:lstStyle/>
            <a:p/>
          </p:txBody>
        </p:sp>
        <p:sp>
          <p:nvSpPr>
            <p:cNvPr id="244" name="object 244" descr=""/>
            <p:cNvSpPr/>
            <p:nvPr/>
          </p:nvSpPr>
          <p:spPr>
            <a:xfrm>
              <a:off x="901264"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45" name="object 245" descr=""/>
            <p:cNvSpPr/>
            <p:nvPr/>
          </p:nvSpPr>
          <p:spPr>
            <a:xfrm>
              <a:off x="1114074" y="3595333"/>
              <a:ext cx="22225" cy="0"/>
            </a:xfrm>
            <a:custGeom>
              <a:avLst/>
              <a:gdLst/>
              <a:ahLst/>
              <a:cxnLst/>
              <a:rect l="l" t="t" r="r" b="b"/>
              <a:pathLst>
                <a:path w="22225" h="0">
                  <a:moveTo>
                    <a:pt x="21755" y="0"/>
                  </a:moveTo>
                  <a:lnTo>
                    <a:pt x="0" y="0"/>
                  </a:lnTo>
                </a:path>
              </a:pathLst>
            </a:custGeom>
            <a:ln w="3175">
              <a:solidFill>
                <a:srgbClr val="252831"/>
              </a:solidFill>
            </a:ln>
          </p:spPr>
          <p:txBody>
            <a:bodyPr wrap="square" lIns="0" tIns="0" rIns="0" bIns="0" rtlCol="0"/>
            <a:lstStyle/>
            <a:p/>
          </p:txBody>
        </p:sp>
        <p:sp>
          <p:nvSpPr>
            <p:cNvPr id="246" name="object 246" descr=""/>
            <p:cNvSpPr/>
            <p:nvPr/>
          </p:nvSpPr>
          <p:spPr>
            <a:xfrm>
              <a:off x="1114075"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47" name="object 247" descr=""/>
            <p:cNvSpPr/>
            <p:nvPr/>
          </p:nvSpPr>
          <p:spPr>
            <a:xfrm>
              <a:off x="1128599" y="3610967"/>
              <a:ext cx="6985" cy="0"/>
            </a:xfrm>
            <a:custGeom>
              <a:avLst/>
              <a:gdLst/>
              <a:ahLst/>
              <a:cxnLst/>
              <a:rect l="l" t="t" r="r" b="b"/>
              <a:pathLst>
                <a:path w="6984" h="0">
                  <a:moveTo>
                    <a:pt x="0" y="0"/>
                  </a:moveTo>
                  <a:lnTo>
                    <a:pt x="6616" y="0"/>
                  </a:lnTo>
                </a:path>
              </a:pathLst>
            </a:custGeom>
            <a:ln w="3175">
              <a:solidFill>
                <a:srgbClr val="252831"/>
              </a:solidFill>
            </a:ln>
          </p:spPr>
          <p:txBody>
            <a:bodyPr wrap="square" lIns="0" tIns="0" rIns="0" bIns="0" rtlCol="0"/>
            <a:lstStyle/>
            <a:p/>
          </p:txBody>
        </p:sp>
        <p:sp>
          <p:nvSpPr>
            <p:cNvPr id="248" name="object 248" descr=""/>
            <p:cNvSpPr/>
            <p:nvPr/>
          </p:nvSpPr>
          <p:spPr>
            <a:xfrm>
              <a:off x="1135829"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49" name="object 249" descr=""/>
            <p:cNvSpPr/>
            <p:nvPr/>
          </p:nvSpPr>
          <p:spPr>
            <a:xfrm>
              <a:off x="957719" y="3610967"/>
              <a:ext cx="9525" cy="0"/>
            </a:xfrm>
            <a:custGeom>
              <a:avLst/>
              <a:gdLst/>
              <a:ahLst/>
              <a:cxnLst/>
              <a:rect l="l" t="t" r="r" b="b"/>
              <a:pathLst>
                <a:path w="9525" h="0">
                  <a:moveTo>
                    <a:pt x="0" y="0"/>
                  </a:moveTo>
                  <a:lnTo>
                    <a:pt x="9004" y="0"/>
                  </a:lnTo>
                </a:path>
              </a:pathLst>
            </a:custGeom>
            <a:ln w="3175">
              <a:solidFill>
                <a:srgbClr val="252831"/>
              </a:solidFill>
            </a:ln>
          </p:spPr>
          <p:txBody>
            <a:bodyPr wrap="square" lIns="0" tIns="0" rIns="0" bIns="0" rtlCol="0"/>
            <a:lstStyle/>
            <a:p/>
          </p:txBody>
        </p:sp>
        <p:sp>
          <p:nvSpPr>
            <p:cNvPr id="250" name="object 250" descr=""/>
            <p:cNvSpPr/>
            <p:nvPr/>
          </p:nvSpPr>
          <p:spPr>
            <a:xfrm>
              <a:off x="953899" y="3595333"/>
              <a:ext cx="22225" cy="0"/>
            </a:xfrm>
            <a:custGeom>
              <a:avLst/>
              <a:gdLst/>
              <a:ahLst/>
              <a:cxnLst/>
              <a:rect l="l" t="t" r="r" b="b"/>
              <a:pathLst>
                <a:path w="22225" h="0">
                  <a:moveTo>
                    <a:pt x="21691" y="0"/>
                  </a:moveTo>
                  <a:lnTo>
                    <a:pt x="0" y="0"/>
                  </a:lnTo>
                </a:path>
              </a:pathLst>
            </a:custGeom>
            <a:ln w="3175">
              <a:solidFill>
                <a:srgbClr val="252831"/>
              </a:solidFill>
            </a:ln>
          </p:spPr>
          <p:txBody>
            <a:bodyPr wrap="square" lIns="0" tIns="0" rIns="0" bIns="0" rtlCol="0"/>
            <a:lstStyle/>
            <a:p/>
          </p:txBody>
        </p:sp>
        <p:sp>
          <p:nvSpPr>
            <p:cNvPr id="251" name="object 251" descr=""/>
            <p:cNvSpPr/>
            <p:nvPr/>
          </p:nvSpPr>
          <p:spPr>
            <a:xfrm>
              <a:off x="953899"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52" name="object 252" descr=""/>
            <p:cNvSpPr/>
            <p:nvPr/>
          </p:nvSpPr>
          <p:spPr>
            <a:xfrm>
              <a:off x="975591"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53" name="object 253" descr=""/>
            <p:cNvSpPr/>
            <p:nvPr/>
          </p:nvSpPr>
          <p:spPr>
            <a:xfrm>
              <a:off x="1039749" y="3595333"/>
              <a:ext cx="22225" cy="0"/>
            </a:xfrm>
            <a:custGeom>
              <a:avLst/>
              <a:gdLst/>
              <a:ahLst/>
              <a:cxnLst/>
              <a:rect l="l" t="t" r="r" b="b"/>
              <a:pathLst>
                <a:path w="22225" h="0">
                  <a:moveTo>
                    <a:pt x="21691" y="0"/>
                  </a:moveTo>
                  <a:lnTo>
                    <a:pt x="0" y="0"/>
                  </a:lnTo>
                </a:path>
              </a:pathLst>
            </a:custGeom>
            <a:ln w="3175">
              <a:solidFill>
                <a:srgbClr val="252831"/>
              </a:solidFill>
            </a:ln>
          </p:spPr>
          <p:txBody>
            <a:bodyPr wrap="square" lIns="0" tIns="0" rIns="0" bIns="0" rtlCol="0"/>
            <a:lstStyle/>
            <a:p/>
          </p:txBody>
        </p:sp>
        <p:sp>
          <p:nvSpPr>
            <p:cNvPr id="254" name="object 254" descr=""/>
            <p:cNvSpPr/>
            <p:nvPr/>
          </p:nvSpPr>
          <p:spPr>
            <a:xfrm>
              <a:off x="1039749"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55" name="object 255" descr=""/>
            <p:cNvSpPr/>
            <p:nvPr/>
          </p:nvSpPr>
          <p:spPr>
            <a:xfrm>
              <a:off x="1048616" y="3610967"/>
              <a:ext cx="9525" cy="0"/>
            </a:xfrm>
            <a:custGeom>
              <a:avLst/>
              <a:gdLst/>
              <a:ahLst/>
              <a:cxnLst/>
              <a:rect l="l" t="t" r="r" b="b"/>
              <a:pathLst>
                <a:path w="9525" h="0">
                  <a:moveTo>
                    <a:pt x="0" y="0"/>
                  </a:moveTo>
                  <a:lnTo>
                    <a:pt x="9004" y="0"/>
                  </a:lnTo>
                </a:path>
              </a:pathLst>
            </a:custGeom>
            <a:ln w="3175">
              <a:solidFill>
                <a:srgbClr val="252831"/>
              </a:solidFill>
            </a:ln>
          </p:spPr>
          <p:txBody>
            <a:bodyPr wrap="square" lIns="0" tIns="0" rIns="0" bIns="0" rtlCol="0"/>
            <a:lstStyle/>
            <a:p/>
          </p:txBody>
        </p:sp>
        <p:sp>
          <p:nvSpPr>
            <p:cNvPr id="256" name="object 256" descr=""/>
            <p:cNvSpPr/>
            <p:nvPr/>
          </p:nvSpPr>
          <p:spPr>
            <a:xfrm>
              <a:off x="1061440" y="3595333"/>
              <a:ext cx="0" cy="15875"/>
            </a:xfrm>
            <a:custGeom>
              <a:avLst/>
              <a:gdLst/>
              <a:ahLst/>
              <a:cxnLst/>
              <a:rect l="l" t="t" r="r" b="b"/>
              <a:pathLst>
                <a:path w="0" h="15875">
                  <a:moveTo>
                    <a:pt x="0" y="0"/>
                  </a:moveTo>
                  <a:lnTo>
                    <a:pt x="0" y="15633"/>
                  </a:lnTo>
                </a:path>
              </a:pathLst>
            </a:custGeom>
            <a:ln w="3175">
              <a:solidFill>
                <a:srgbClr val="252831"/>
              </a:solidFill>
            </a:ln>
          </p:spPr>
          <p:txBody>
            <a:bodyPr wrap="square" lIns="0" tIns="0" rIns="0" bIns="0" rtlCol="0"/>
            <a:lstStyle/>
            <a:p/>
          </p:txBody>
        </p:sp>
        <p:sp>
          <p:nvSpPr>
            <p:cNvPr id="257" name="object 257" descr=""/>
            <p:cNvSpPr/>
            <p:nvPr/>
          </p:nvSpPr>
          <p:spPr>
            <a:xfrm>
              <a:off x="831908" y="3610967"/>
              <a:ext cx="5080" cy="0"/>
            </a:xfrm>
            <a:custGeom>
              <a:avLst/>
              <a:gdLst/>
              <a:ahLst/>
              <a:cxnLst/>
              <a:rect l="l" t="t" r="r" b="b"/>
              <a:pathLst>
                <a:path w="5080" h="0">
                  <a:moveTo>
                    <a:pt x="4851" y="0"/>
                  </a:moveTo>
                  <a:lnTo>
                    <a:pt x="0" y="0"/>
                  </a:lnTo>
                </a:path>
              </a:pathLst>
            </a:custGeom>
            <a:ln w="3175">
              <a:solidFill>
                <a:srgbClr val="252831"/>
              </a:solidFill>
            </a:ln>
          </p:spPr>
          <p:txBody>
            <a:bodyPr wrap="square" lIns="0" tIns="0" rIns="0" bIns="0" rtlCol="0"/>
            <a:lstStyle/>
            <a:p/>
          </p:txBody>
        </p:sp>
        <p:sp>
          <p:nvSpPr>
            <p:cNvPr id="258" name="object 258" descr=""/>
            <p:cNvSpPr/>
            <p:nvPr/>
          </p:nvSpPr>
          <p:spPr>
            <a:xfrm>
              <a:off x="829941" y="3610967"/>
              <a:ext cx="2540" cy="3175"/>
            </a:xfrm>
            <a:custGeom>
              <a:avLst/>
              <a:gdLst/>
              <a:ahLst/>
              <a:cxnLst/>
              <a:rect l="l" t="t" r="r" b="b"/>
              <a:pathLst>
                <a:path w="2540" h="3175">
                  <a:moveTo>
                    <a:pt x="1968" y="0"/>
                  </a:moveTo>
                  <a:lnTo>
                    <a:pt x="0" y="2603"/>
                  </a:lnTo>
                </a:path>
              </a:pathLst>
            </a:custGeom>
            <a:ln w="3175">
              <a:solidFill>
                <a:srgbClr val="252831"/>
              </a:solidFill>
            </a:ln>
          </p:spPr>
          <p:txBody>
            <a:bodyPr wrap="square" lIns="0" tIns="0" rIns="0" bIns="0" rtlCol="0"/>
            <a:lstStyle/>
            <a:p/>
          </p:txBody>
        </p:sp>
        <p:sp>
          <p:nvSpPr>
            <p:cNvPr id="259" name="object 259" descr=""/>
            <p:cNvSpPr/>
            <p:nvPr/>
          </p:nvSpPr>
          <p:spPr>
            <a:xfrm>
              <a:off x="1178577" y="3610967"/>
              <a:ext cx="6985" cy="3175"/>
            </a:xfrm>
            <a:custGeom>
              <a:avLst/>
              <a:gdLst/>
              <a:ahLst/>
              <a:cxnLst/>
              <a:rect l="l" t="t" r="r" b="b"/>
              <a:pathLst>
                <a:path w="6984" h="3175">
                  <a:moveTo>
                    <a:pt x="4851" y="0"/>
                  </a:moveTo>
                  <a:lnTo>
                    <a:pt x="6819" y="2603"/>
                  </a:lnTo>
                </a:path>
                <a:path w="6984" h="3175">
                  <a:moveTo>
                    <a:pt x="4851" y="0"/>
                  </a:moveTo>
                  <a:lnTo>
                    <a:pt x="0" y="0"/>
                  </a:lnTo>
                </a:path>
              </a:pathLst>
            </a:custGeom>
            <a:ln w="3175">
              <a:solidFill>
                <a:srgbClr val="252831"/>
              </a:solidFill>
            </a:ln>
          </p:spPr>
          <p:txBody>
            <a:bodyPr wrap="square" lIns="0" tIns="0" rIns="0" bIns="0" rtlCol="0"/>
            <a:lstStyle/>
            <a:p/>
          </p:txBody>
        </p:sp>
        <p:sp>
          <p:nvSpPr>
            <p:cNvPr id="260" name="object 260" descr=""/>
            <p:cNvSpPr/>
            <p:nvPr/>
          </p:nvSpPr>
          <p:spPr>
            <a:xfrm>
              <a:off x="1135216" y="3610967"/>
              <a:ext cx="41275" cy="0"/>
            </a:xfrm>
            <a:custGeom>
              <a:avLst/>
              <a:gdLst/>
              <a:ahLst/>
              <a:cxnLst/>
              <a:rect l="l" t="t" r="r" b="b"/>
              <a:pathLst>
                <a:path w="41275" h="0">
                  <a:moveTo>
                    <a:pt x="40982" y="0"/>
                  </a:moveTo>
                  <a:lnTo>
                    <a:pt x="0" y="0"/>
                  </a:lnTo>
                </a:path>
              </a:pathLst>
            </a:custGeom>
            <a:ln w="3175">
              <a:solidFill>
                <a:srgbClr val="252831"/>
              </a:solidFill>
            </a:ln>
          </p:spPr>
          <p:txBody>
            <a:bodyPr wrap="square" lIns="0" tIns="0" rIns="0" bIns="0" rtlCol="0"/>
            <a:lstStyle/>
            <a:p/>
          </p:txBody>
        </p:sp>
        <p:sp>
          <p:nvSpPr>
            <p:cNvPr id="261" name="object 261" descr=""/>
            <p:cNvSpPr/>
            <p:nvPr/>
          </p:nvSpPr>
          <p:spPr>
            <a:xfrm>
              <a:off x="1057619" y="3610967"/>
              <a:ext cx="71120" cy="0"/>
            </a:xfrm>
            <a:custGeom>
              <a:avLst/>
              <a:gdLst/>
              <a:ahLst/>
              <a:cxnLst/>
              <a:rect l="l" t="t" r="r" b="b"/>
              <a:pathLst>
                <a:path w="71119" h="0">
                  <a:moveTo>
                    <a:pt x="70980" y="0"/>
                  </a:moveTo>
                  <a:lnTo>
                    <a:pt x="0" y="0"/>
                  </a:lnTo>
                </a:path>
              </a:pathLst>
            </a:custGeom>
            <a:ln w="3175">
              <a:solidFill>
                <a:srgbClr val="252831"/>
              </a:solidFill>
            </a:ln>
          </p:spPr>
          <p:txBody>
            <a:bodyPr wrap="square" lIns="0" tIns="0" rIns="0" bIns="0" rtlCol="0"/>
            <a:lstStyle/>
            <a:p/>
          </p:txBody>
        </p:sp>
        <p:sp>
          <p:nvSpPr>
            <p:cNvPr id="262" name="object 262" descr=""/>
            <p:cNvSpPr/>
            <p:nvPr/>
          </p:nvSpPr>
          <p:spPr>
            <a:xfrm>
              <a:off x="966726" y="3610967"/>
              <a:ext cx="81915" cy="0"/>
            </a:xfrm>
            <a:custGeom>
              <a:avLst/>
              <a:gdLst/>
              <a:ahLst/>
              <a:cxnLst/>
              <a:rect l="l" t="t" r="r" b="b"/>
              <a:pathLst>
                <a:path w="81915" h="0">
                  <a:moveTo>
                    <a:pt x="81889" y="0"/>
                  </a:moveTo>
                  <a:lnTo>
                    <a:pt x="0" y="0"/>
                  </a:lnTo>
                </a:path>
              </a:pathLst>
            </a:custGeom>
            <a:ln w="3175">
              <a:solidFill>
                <a:srgbClr val="252831"/>
              </a:solidFill>
            </a:ln>
          </p:spPr>
          <p:txBody>
            <a:bodyPr wrap="square" lIns="0" tIns="0" rIns="0" bIns="0" rtlCol="0"/>
            <a:lstStyle/>
            <a:p/>
          </p:txBody>
        </p:sp>
        <p:sp>
          <p:nvSpPr>
            <p:cNvPr id="263" name="object 263" descr=""/>
            <p:cNvSpPr/>
            <p:nvPr/>
          </p:nvSpPr>
          <p:spPr>
            <a:xfrm>
              <a:off x="886739" y="3610967"/>
              <a:ext cx="71120" cy="0"/>
            </a:xfrm>
            <a:custGeom>
              <a:avLst/>
              <a:gdLst/>
              <a:ahLst/>
              <a:cxnLst/>
              <a:rect l="l" t="t" r="r" b="b"/>
              <a:pathLst>
                <a:path w="71119" h="0">
                  <a:moveTo>
                    <a:pt x="70980" y="0"/>
                  </a:moveTo>
                  <a:lnTo>
                    <a:pt x="0" y="0"/>
                  </a:lnTo>
                </a:path>
              </a:pathLst>
            </a:custGeom>
            <a:ln w="3175">
              <a:solidFill>
                <a:srgbClr val="252831"/>
              </a:solidFill>
            </a:ln>
          </p:spPr>
          <p:txBody>
            <a:bodyPr wrap="square" lIns="0" tIns="0" rIns="0" bIns="0" rtlCol="0"/>
            <a:lstStyle/>
            <a:p/>
          </p:txBody>
        </p:sp>
        <p:sp>
          <p:nvSpPr>
            <p:cNvPr id="264" name="object 264" descr=""/>
            <p:cNvSpPr/>
            <p:nvPr/>
          </p:nvSpPr>
          <p:spPr>
            <a:xfrm>
              <a:off x="839134" y="3610967"/>
              <a:ext cx="41275" cy="0"/>
            </a:xfrm>
            <a:custGeom>
              <a:avLst/>
              <a:gdLst/>
              <a:ahLst/>
              <a:cxnLst/>
              <a:rect l="l" t="t" r="r" b="b"/>
              <a:pathLst>
                <a:path w="41275" h="0">
                  <a:moveTo>
                    <a:pt x="40982" y="0"/>
                  </a:moveTo>
                  <a:lnTo>
                    <a:pt x="0" y="0"/>
                  </a:lnTo>
                </a:path>
              </a:pathLst>
            </a:custGeom>
            <a:ln w="3175">
              <a:solidFill>
                <a:srgbClr val="252831"/>
              </a:solidFill>
            </a:ln>
          </p:spPr>
          <p:txBody>
            <a:bodyPr wrap="square" lIns="0" tIns="0" rIns="0" bIns="0" rtlCol="0"/>
            <a:lstStyle/>
            <a:p/>
          </p:txBody>
        </p:sp>
        <p:sp>
          <p:nvSpPr>
            <p:cNvPr id="265" name="object 265" descr=""/>
            <p:cNvSpPr/>
            <p:nvPr/>
          </p:nvSpPr>
          <p:spPr>
            <a:xfrm>
              <a:off x="829938" y="3613571"/>
              <a:ext cx="355600" cy="67945"/>
            </a:xfrm>
            <a:custGeom>
              <a:avLst/>
              <a:gdLst/>
              <a:ahLst/>
              <a:cxnLst/>
              <a:rect l="l" t="t" r="r" b="b"/>
              <a:pathLst>
                <a:path w="355600" h="67945">
                  <a:moveTo>
                    <a:pt x="0" y="0"/>
                  </a:moveTo>
                  <a:lnTo>
                    <a:pt x="355460" y="0"/>
                  </a:lnTo>
                </a:path>
                <a:path w="355600" h="67945">
                  <a:moveTo>
                    <a:pt x="0" y="0"/>
                  </a:moveTo>
                  <a:lnTo>
                    <a:pt x="0" y="67754"/>
                  </a:lnTo>
                </a:path>
              </a:pathLst>
            </a:custGeom>
            <a:ln w="3175">
              <a:solidFill>
                <a:srgbClr val="252831"/>
              </a:solidFill>
            </a:ln>
          </p:spPr>
          <p:txBody>
            <a:bodyPr wrap="square" lIns="0" tIns="0" rIns="0" bIns="0" rtlCol="0"/>
            <a:lstStyle/>
            <a:p/>
          </p:txBody>
        </p:sp>
        <p:sp>
          <p:nvSpPr>
            <p:cNvPr id="266" name="object 266" descr=""/>
            <p:cNvSpPr/>
            <p:nvPr/>
          </p:nvSpPr>
          <p:spPr>
            <a:xfrm>
              <a:off x="1185401" y="3613571"/>
              <a:ext cx="0" cy="67945"/>
            </a:xfrm>
            <a:custGeom>
              <a:avLst/>
              <a:gdLst/>
              <a:ahLst/>
              <a:cxnLst/>
              <a:rect l="l" t="t" r="r" b="b"/>
              <a:pathLst>
                <a:path w="0" h="67945">
                  <a:moveTo>
                    <a:pt x="0" y="0"/>
                  </a:moveTo>
                  <a:lnTo>
                    <a:pt x="0" y="67754"/>
                  </a:lnTo>
                </a:path>
              </a:pathLst>
            </a:custGeom>
            <a:ln w="3175">
              <a:solidFill>
                <a:srgbClr val="252831"/>
              </a:solidFill>
            </a:ln>
          </p:spPr>
          <p:txBody>
            <a:bodyPr wrap="square" lIns="0" tIns="0" rIns="0" bIns="0" rtlCol="0"/>
            <a:lstStyle/>
            <a:p/>
          </p:txBody>
        </p:sp>
        <p:sp>
          <p:nvSpPr>
            <p:cNvPr id="267" name="object 267" descr=""/>
            <p:cNvSpPr/>
            <p:nvPr/>
          </p:nvSpPr>
          <p:spPr>
            <a:xfrm>
              <a:off x="829938" y="3681325"/>
              <a:ext cx="355600" cy="0"/>
            </a:xfrm>
            <a:custGeom>
              <a:avLst/>
              <a:gdLst/>
              <a:ahLst/>
              <a:cxnLst/>
              <a:rect l="l" t="t" r="r" b="b"/>
              <a:pathLst>
                <a:path w="355600" h="0">
                  <a:moveTo>
                    <a:pt x="0" y="0"/>
                  </a:moveTo>
                  <a:lnTo>
                    <a:pt x="355460" y="0"/>
                  </a:lnTo>
                </a:path>
              </a:pathLst>
            </a:custGeom>
            <a:ln w="3175">
              <a:solidFill>
                <a:srgbClr val="252831"/>
              </a:solidFill>
            </a:ln>
          </p:spPr>
          <p:txBody>
            <a:bodyPr wrap="square" lIns="0" tIns="0" rIns="0" bIns="0" rtlCol="0"/>
            <a:lstStyle/>
            <a:p/>
          </p:txBody>
        </p:sp>
        <p:sp>
          <p:nvSpPr>
            <p:cNvPr id="268" name="object 268" descr=""/>
            <p:cNvSpPr/>
            <p:nvPr/>
          </p:nvSpPr>
          <p:spPr>
            <a:xfrm>
              <a:off x="869551" y="3558945"/>
              <a:ext cx="276860" cy="0"/>
            </a:xfrm>
            <a:custGeom>
              <a:avLst/>
              <a:gdLst/>
              <a:ahLst/>
              <a:cxnLst/>
              <a:rect l="l" t="t" r="r" b="b"/>
              <a:pathLst>
                <a:path w="276859" h="0">
                  <a:moveTo>
                    <a:pt x="0" y="0"/>
                  </a:moveTo>
                  <a:lnTo>
                    <a:pt x="276377" y="0"/>
                  </a:lnTo>
                </a:path>
              </a:pathLst>
            </a:custGeom>
            <a:ln w="3175">
              <a:solidFill>
                <a:srgbClr val="252831"/>
              </a:solidFill>
            </a:ln>
          </p:spPr>
          <p:txBody>
            <a:bodyPr wrap="square" lIns="0" tIns="0" rIns="0" bIns="0" rtlCol="0"/>
            <a:lstStyle/>
            <a:p/>
          </p:txBody>
        </p:sp>
        <p:sp>
          <p:nvSpPr>
            <p:cNvPr id="269" name="object 269" descr=""/>
            <p:cNvSpPr/>
            <p:nvPr/>
          </p:nvSpPr>
          <p:spPr>
            <a:xfrm>
              <a:off x="1096551" y="3512045"/>
              <a:ext cx="0" cy="45085"/>
            </a:xfrm>
            <a:custGeom>
              <a:avLst/>
              <a:gdLst/>
              <a:ahLst/>
              <a:cxnLst/>
              <a:rect l="l" t="t" r="r" b="b"/>
              <a:pathLst>
                <a:path w="0" h="45085">
                  <a:moveTo>
                    <a:pt x="0" y="44742"/>
                  </a:moveTo>
                  <a:lnTo>
                    <a:pt x="0" y="0"/>
                  </a:lnTo>
                </a:path>
              </a:pathLst>
            </a:custGeom>
            <a:ln w="3175">
              <a:solidFill>
                <a:srgbClr val="252831"/>
              </a:solidFill>
            </a:ln>
          </p:spPr>
          <p:txBody>
            <a:bodyPr wrap="square" lIns="0" tIns="0" rIns="0" bIns="0" rtlCol="0"/>
            <a:lstStyle/>
            <a:p/>
          </p:txBody>
        </p:sp>
        <p:sp>
          <p:nvSpPr>
            <p:cNvPr id="270" name="object 270" descr=""/>
            <p:cNvSpPr/>
            <p:nvPr/>
          </p:nvSpPr>
          <p:spPr>
            <a:xfrm>
              <a:off x="918789" y="3512045"/>
              <a:ext cx="0" cy="45085"/>
            </a:xfrm>
            <a:custGeom>
              <a:avLst/>
              <a:gdLst/>
              <a:ahLst/>
              <a:cxnLst/>
              <a:rect l="l" t="t" r="r" b="b"/>
              <a:pathLst>
                <a:path w="0" h="45085">
                  <a:moveTo>
                    <a:pt x="0" y="44742"/>
                  </a:moveTo>
                  <a:lnTo>
                    <a:pt x="0" y="0"/>
                  </a:lnTo>
                </a:path>
              </a:pathLst>
            </a:custGeom>
            <a:ln w="3175">
              <a:solidFill>
                <a:srgbClr val="252831"/>
              </a:solidFill>
            </a:ln>
          </p:spPr>
          <p:txBody>
            <a:bodyPr wrap="square" lIns="0" tIns="0" rIns="0" bIns="0" rtlCol="0"/>
            <a:lstStyle/>
            <a:p/>
          </p:txBody>
        </p:sp>
        <p:sp>
          <p:nvSpPr>
            <p:cNvPr id="271" name="object 271" descr=""/>
            <p:cNvSpPr/>
            <p:nvPr/>
          </p:nvSpPr>
          <p:spPr>
            <a:xfrm>
              <a:off x="1096551" y="3556787"/>
              <a:ext cx="1905" cy="2540"/>
            </a:xfrm>
            <a:custGeom>
              <a:avLst/>
              <a:gdLst/>
              <a:ahLst/>
              <a:cxnLst/>
              <a:rect l="l" t="t" r="r" b="b"/>
              <a:pathLst>
                <a:path w="1905" h="2539">
                  <a:moveTo>
                    <a:pt x="0" y="0"/>
                  </a:moveTo>
                  <a:lnTo>
                    <a:pt x="0" y="266"/>
                  </a:lnTo>
                  <a:lnTo>
                    <a:pt x="0" y="533"/>
                  </a:lnTo>
                  <a:lnTo>
                    <a:pt x="76" y="800"/>
                  </a:lnTo>
                  <a:lnTo>
                    <a:pt x="139" y="990"/>
                  </a:lnTo>
                  <a:lnTo>
                    <a:pt x="266" y="1257"/>
                  </a:lnTo>
                  <a:lnTo>
                    <a:pt x="406" y="1435"/>
                  </a:lnTo>
                  <a:lnTo>
                    <a:pt x="546" y="1612"/>
                  </a:lnTo>
                  <a:lnTo>
                    <a:pt x="685" y="1803"/>
                  </a:lnTo>
                  <a:lnTo>
                    <a:pt x="812" y="1879"/>
                  </a:lnTo>
                  <a:lnTo>
                    <a:pt x="1028" y="1981"/>
                  </a:lnTo>
                  <a:lnTo>
                    <a:pt x="1168" y="2070"/>
                  </a:lnTo>
                  <a:lnTo>
                    <a:pt x="1358" y="2159"/>
                  </a:lnTo>
                  <a:lnTo>
                    <a:pt x="1574" y="2159"/>
                  </a:lnTo>
                </a:path>
              </a:pathLst>
            </a:custGeom>
            <a:ln w="3175">
              <a:solidFill>
                <a:srgbClr val="252831"/>
              </a:solidFill>
            </a:ln>
          </p:spPr>
          <p:txBody>
            <a:bodyPr wrap="square" lIns="0" tIns="0" rIns="0" bIns="0" rtlCol="0"/>
            <a:lstStyle/>
            <a:p/>
          </p:txBody>
        </p:sp>
        <p:sp>
          <p:nvSpPr>
            <p:cNvPr id="272" name="object 272" descr=""/>
            <p:cNvSpPr/>
            <p:nvPr/>
          </p:nvSpPr>
          <p:spPr>
            <a:xfrm>
              <a:off x="917213" y="3556786"/>
              <a:ext cx="1905" cy="2540"/>
            </a:xfrm>
            <a:custGeom>
              <a:avLst/>
              <a:gdLst/>
              <a:ahLst/>
              <a:cxnLst/>
              <a:rect l="l" t="t" r="r" b="b"/>
              <a:pathLst>
                <a:path w="1905" h="2539">
                  <a:moveTo>
                    <a:pt x="0" y="2158"/>
                  </a:moveTo>
                  <a:lnTo>
                    <a:pt x="215" y="2158"/>
                  </a:lnTo>
                  <a:lnTo>
                    <a:pt x="406" y="2070"/>
                  </a:lnTo>
                  <a:lnTo>
                    <a:pt x="546" y="1981"/>
                  </a:lnTo>
                  <a:lnTo>
                    <a:pt x="762" y="1892"/>
                  </a:lnTo>
                  <a:lnTo>
                    <a:pt x="889" y="1803"/>
                  </a:lnTo>
                  <a:lnTo>
                    <a:pt x="1028" y="1625"/>
                  </a:lnTo>
                  <a:lnTo>
                    <a:pt x="1168" y="1435"/>
                  </a:lnTo>
                  <a:lnTo>
                    <a:pt x="1308" y="1257"/>
                  </a:lnTo>
                  <a:lnTo>
                    <a:pt x="1435" y="990"/>
                  </a:lnTo>
                  <a:lnTo>
                    <a:pt x="1498" y="812"/>
                  </a:lnTo>
                  <a:lnTo>
                    <a:pt x="1574" y="546"/>
                  </a:lnTo>
                  <a:lnTo>
                    <a:pt x="1574" y="266"/>
                  </a:lnTo>
                  <a:lnTo>
                    <a:pt x="1574" y="0"/>
                  </a:lnTo>
                </a:path>
              </a:pathLst>
            </a:custGeom>
            <a:ln w="3175">
              <a:solidFill>
                <a:srgbClr val="252831"/>
              </a:solidFill>
            </a:ln>
          </p:spPr>
          <p:txBody>
            <a:bodyPr wrap="square" lIns="0" tIns="0" rIns="0" bIns="0" rtlCol="0"/>
            <a:lstStyle/>
            <a:p/>
          </p:txBody>
        </p:sp>
        <p:sp>
          <p:nvSpPr>
            <p:cNvPr id="273" name="object 273" descr=""/>
            <p:cNvSpPr/>
            <p:nvPr/>
          </p:nvSpPr>
          <p:spPr>
            <a:xfrm>
              <a:off x="1070505" y="3556787"/>
              <a:ext cx="1270" cy="2540"/>
            </a:xfrm>
            <a:custGeom>
              <a:avLst/>
              <a:gdLst/>
              <a:ahLst/>
              <a:cxnLst/>
              <a:rect l="l" t="t" r="r" b="b"/>
              <a:pathLst>
                <a:path w="1269" h="2539">
                  <a:moveTo>
                    <a:pt x="0" y="0"/>
                  </a:moveTo>
                  <a:lnTo>
                    <a:pt x="0" y="266"/>
                  </a:lnTo>
                  <a:lnTo>
                    <a:pt x="63" y="533"/>
                  </a:lnTo>
                  <a:lnTo>
                    <a:pt x="63" y="800"/>
                  </a:lnTo>
                  <a:lnTo>
                    <a:pt x="139" y="990"/>
                  </a:lnTo>
                  <a:lnTo>
                    <a:pt x="203" y="1257"/>
                  </a:lnTo>
                  <a:lnTo>
                    <a:pt x="266" y="1435"/>
                  </a:lnTo>
                  <a:lnTo>
                    <a:pt x="406" y="1612"/>
                  </a:lnTo>
                  <a:lnTo>
                    <a:pt x="469" y="1803"/>
                  </a:lnTo>
                  <a:lnTo>
                    <a:pt x="609" y="1879"/>
                  </a:lnTo>
                  <a:lnTo>
                    <a:pt x="749" y="1981"/>
                  </a:lnTo>
                  <a:lnTo>
                    <a:pt x="876" y="2070"/>
                  </a:lnTo>
                  <a:lnTo>
                    <a:pt x="1092" y="2159"/>
                  </a:lnTo>
                </a:path>
              </a:pathLst>
            </a:custGeom>
            <a:ln w="3175">
              <a:solidFill>
                <a:srgbClr val="252831"/>
              </a:solidFill>
            </a:ln>
          </p:spPr>
          <p:txBody>
            <a:bodyPr wrap="square" lIns="0" tIns="0" rIns="0" bIns="0" rtlCol="0"/>
            <a:lstStyle/>
            <a:p/>
          </p:txBody>
        </p:sp>
        <p:sp>
          <p:nvSpPr>
            <p:cNvPr id="274" name="object 274" descr=""/>
            <p:cNvSpPr/>
            <p:nvPr/>
          </p:nvSpPr>
          <p:spPr>
            <a:xfrm>
              <a:off x="865588" y="3558945"/>
              <a:ext cx="4445" cy="5715"/>
            </a:xfrm>
            <a:custGeom>
              <a:avLst/>
              <a:gdLst/>
              <a:ahLst/>
              <a:cxnLst/>
              <a:rect l="l" t="t" r="r" b="b"/>
              <a:pathLst>
                <a:path w="4444" h="5714">
                  <a:moveTo>
                    <a:pt x="3962" y="0"/>
                  </a:moveTo>
                  <a:lnTo>
                    <a:pt x="0" y="5207"/>
                  </a:lnTo>
                </a:path>
              </a:pathLst>
            </a:custGeom>
            <a:ln w="3175">
              <a:solidFill>
                <a:srgbClr val="252831"/>
              </a:solidFill>
            </a:ln>
          </p:spPr>
          <p:txBody>
            <a:bodyPr wrap="square" lIns="0" tIns="0" rIns="0" bIns="0" rtlCol="0"/>
            <a:lstStyle/>
            <a:p/>
          </p:txBody>
        </p:sp>
        <p:sp>
          <p:nvSpPr>
            <p:cNvPr id="275" name="object 275" descr=""/>
            <p:cNvSpPr/>
            <p:nvPr/>
          </p:nvSpPr>
          <p:spPr>
            <a:xfrm>
              <a:off x="1504111" y="1525562"/>
              <a:ext cx="148590" cy="144780"/>
            </a:xfrm>
            <a:custGeom>
              <a:avLst/>
              <a:gdLst/>
              <a:ahLst/>
              <a:cxnLst/>
              <a:rect l="l" t="t" r="r" b="b"/>
              <a:pathLst>
                <a:path w="148589" h="144780">
                  <a:moveTo>
                    <a:pt x="148323" y="0"/>
                  </a:moveTo>
                  <a:lnTo>
                    <a:pt x="0" y="0"/>
                  </a:lnTo>
                  <a:lnTo>
                    <a:pt x="0" y="144525"/>
                  </a:lnTo>
                  <a:lnTo>
                    <a:pt x="148323" y="144525"/>
                  </a:lnTo>
                  <a:lnTo>
                    <a:pt x="148323" y="0"/>
                  </a:lnTo>
                  <a:close/>
                </a:path>
              </a:pathLst>
            </a:custGeom>
            <a:solidFill>
              <a:srgbClr val="FFFFFF"/>
            </a:solidFill>
          </p:spPr>
          <p:txBody>
            <a:bodyPr wrap="square" lIns="0" tIns="0" rIns="0" bIns="0" rtlCol="0"/>
            <a:lstStyle/>
            <a:p/>
          </p:txBody>
        </p:sp>
      </p:grpSp>
      <p:sp>
        <p:nvSpPr>
          <p:cNvPr id="276" name="object 276" descr=""/>
          <p:cNvSpPr txBox="1"/>
          <p:nvPr/>
        </p:nvSpPr>
        <p:spPr>
          <a:xfrm>
            <a:off x="1508998" y="1514750"/>
            <a:ext cx="136525" cy="107950"/>
          </a:xfrm>
          <a:prstGeom prst="rect">
            <a:avLst/>
          </a:prstGeom>
        </p:spPr>
        <p:txBody>
          <a:bodyPr wrap="square" lIns="0" tIns="17780" rIns="0" bIns="0" rtlCol="0" vert="horz">
            <a:spAutoFit/>
          </a:bodyPr>
          <a:lstStyle/>
          <a:p>
            <a:pPr marL="12700">
              <a:lnSpc>
                <a:spcPct val="100000"/>
              </a:lnSpc>
              <a:spcBef>
                <a:spcPts val="140"/>
              </a:spcBef>
            </a:pPr>
            <a:r>
              <a:rPr dirty="0" sz="500" spc="-25">
                <a:solidFill>
                  <a:srgbClr val="050100"/>
                </a:solidFill>
                <a:latin typeface="Microsoft Sans Serif"/>
                <a:cs typeface="Microsoft Sans Serif"/>
              </a:rPr>
              <a:t>4kg</a:t>
            </a:r>
            <a:endParaRPr sz="500">
              <a:latin typeface="Microsoft Sans Serif"/>
              <a:cs typeface="Microsoft Sans Serif"/>
            </a:endParaRPr>
          </a:p>
        </p:txBody>
      </p:sp>
      <p:sp>
        <p:nvSpPr>
          <p:cNvPr id="277" name="object 277" descr=""/>
          <p:cNvSpPr/>
          <p:nvPr/>
        </p:nvSpPr>
        <p:spPr>
          <a:xfrm>
            <a:off x="1420444" y="1993354"/>
            <a:ext cx="152400" cy="160020"/>
          </a:xfrm>
          <a:custGeom>
            <a:avLst/>
            <a:gdLst/>
            <a:ahLst/>
            <a:cxnLst/>
            <a:rect l="l" t="t" r="r" b="b"/>
            <a:pathLst>
              <a:path w="152400" h="160019">
                <a:moveTo>
                  <a:pt x="152133" y="0"/>
                </a:moveTo>
                <a:lnTo>
                  <a:pt x="0" y="0"/>
                </a:lnTo>
                <a:lnTo>
                  <a:pt x="0" y="159740"/>
                </a:lnTo>
                <a:lnTo>
                  <a:pt x="152133" y="159740"/>
                </a:lnTo>
                <a:lnTo>
                  <a:pt x="152133" y="0"/>
                </a:lnTo>
                <a:close/>
              </a:path>
            </a:pathLst>
          </a:custGeom>
          <a:solidFill>
            <a:srgbClr val="FFFFFF"/>
          </a:solidFill>
        </p:spPr>
        <p:txBody>
          <a:bodyPr wrap="square" lIns="0" tIns="0" rIns="0" bIns="0" rtlCol="0"/>
          <a:lstStyle/>
          <a:p/>
        </p:txBody>
      </p:sp>
      <p:sp>
        <p:nvSpPr>
          <p:cNvPr id="278" name="object 278" descr=""/>
          <p:cNvSpPr txBox="1"/>
          <p:nvPr/>
        </p:nvSpPr>
        <p:spPr>
          <a:xfrm>
            <a:off x="1427491" y="1981239"/>
            <a:ext cx="136525" cy="107950"/>
          </a:xfrm>
          <a:prstGeom prst="rect">
            <a:avLst/>
          </a:prstGeom>
        </p:spPr>
        <p:txBody>
          <a:bodyPr wrap="square" lIns="0" tIns="17780" rIns="0" bIns="0" rtlCol="0" vert="horz">
            <a:spAutoFit/>
          </a:bodyPr>
          <a:lstStyle/>
          <a:p>
            <a:pPr marL="12700">
              <a:lnSpc>
                <a:spcPct val="100000"/>
              </a:lnSpc>
              <a:spcBef>
                <a:spcPts val="140"/>
              </a:spcBef>
            </a:pPr>
            <a:r>
              <a:rPr dirty="0" sz="500" spc="-25">
                <a:solidFill>
                  <a:srgbClr val="050100"/>
                </a:solidFill>
                <a:latin typeface="Microsoft Sans Serif"/>
                <a:cs typeface="Microsoft Sans Serif"/>
              </a:rPr>
              <a:t>6kg</a:t>
            </a:r>
            <a:endParaRPr sz="500">
              <a:latin typeface="Microsoft Sans Serif"/>
              <a:cs typeface="Microsoft Sans Serif"/>
            </a:endParaRPr>
          </a:p>
        </p:txBody>
      </p:sp>
      <p:sp>
        <p:nvSpPr>
          <p:cNvPr id="279" name="object 279" descr=""/>
          <p:cNvSpPr/>
          <p:nvPr/>
        </p:nvSpPr>
        <p:spPr>
          <a:xfrm>
            <a:off x="1245489" y="2461145"/>
            <a:ext cx="236220" cy="445134"/>
          </a:xfrm>
          <a:custGeom>
            <a:avLst/>
            <a:gdLst/>
            <a:ahLst/>
            <a:cxnLst/>
            <a:rect l="l" t="t" r="r" b="b"/>
            <a:pathLst>
              <a:path w="236219" h="445135">
                <a:moveTo>
                  <a:pt x="152120" y="308063"/>
                </a:moveTo>
                <a:lnTo>
                  <a:pt x="0" y="308063"/>
                </a:lnTo>
                <a:lnTo>
                  <a:pt x="0" y="444982"/>
                </a:lnTo>
                <a:lnTo>
                  <a:pt x="152120" y="444982"/>
                </a:lnTo>
                <a:lnTo>
                  <a:pt x="152120" y="308063"/>
                </a:lnTo>
                <a:close/>
              </a:path>
              <a:path w="236219" h="445135">
                <a:moveTo>
                  <a:pt x="235813" y="0"/>
                </a:moveTo>
                <a:lnTo>
                  <a:pt x="87477" y="0"/>
                </a:lnTo>
                <a:lnTo>
                  <a:pt x="87477" y="155930"/>
                </a:lnTo>
                <a:lnTo>
                  <a:pt x="235813" y="155930"/>
                </a:lnTo>
                <a:lnTo>
                  <a:pt x="235813" y="0"/>
                </a:lnTo>
                <a:close/>
              </a:path>
            </a:pathLst>
          </a:custGeom>
          <a:solidFill>
            <a:srgbClr val="FFFFFF"/>
          </a:solidFill>
        </p:spPr>
        <p:txBody>
          <a:bodyPr wrap="square" lIns="0" tIns="0" rIns="0" bIns="0" rtlCol="0"/>
          <a:lstStyle/>
          <a:p/>
        </p:txBody>
      </p:sp>
      <p:sp>
        <p:nvSpPr>
          <p:cNvPr id="280" name="object 280" descr=""/>
          <p:cNvSpPr txBox="1"/>
          <p:nvPr/>
        </p:nvSpPr>
        <p:spPr>
          <a:xfrm>
            <a:off x="1018974" y="2327840"/>
            <a:ext cx="497205" cy="588010"/>
          </a:xfrm>
          <a:prstGeom prst="rect">
            <a:avLst/>
          </a:prstGeom>
          <a:ln w="3797">
            <a:solidFill>
              <a:srgbClr val="050100"/>
            </a:solidFill>
          </a:ln>
        </p:spPr>
        <p:txBody>
          <a:bodyPr wrap="square" lIns="0" tIns="64769" rIns="0" bIns="0" rtlCol="0" vert="horz">
            <a:spAutoFit/>
          </a:bodyPr>
          <a:lstStyle/>
          <a:p>
            <a:pPr>
              <a:lnSpc>
                <a:spcPct val="100000"/>
              </a:lnSpc>
              <a:spcBef>
                <a:spcPts val="509"/>
              </a:spcBef>
            </a:pPr>
            <a:endParaRPr sz="500">
              <a:latin typeface="Times New Roman"/>
              <a:cs typeface="Times New Roman"/>
            </a:endParaRPr>
          </a:p>
          <a:p>
            <a:pPr algn="r" marR="45720">
              <a:lnSpc>
                <a:spcPct val="100000"/>
              </a:lnSpc>
              <a:spcBef>
                <a:spcPts val="5"/>
              </a:spcBef>
            </a:pPr>
            <a:r>
              <a:rPr dirty="0" sz="500" spc="-25">
                <a:solidFill>
                  <a:srgbClr val="050100"/>
                </a:solidFill>
                <a:latin typeface="Microsoft Sans Serif"/>
                <a:cs typeface="Microsoft Sans Serif"/>
              </a:rPr>
              <a:t>8kg</a:t>
            </a:r>
            <a:endParaRPr sz="500">
              <a:latin typeface="Microsoft Sans Serif"/>
              <a:cs typeface="Microsoft Sans Serif"/>
            </a:endParaRPr>
          </a:p>
          <a:p>
            <a:pPr>
              <a:lnSpc>
                <a:spcPct val="100000"/>
              </a:lnSpc>
            </a:pPr>
            <a:endParaRPr sz="500">
              <a:latin typeface="Microsoft Sans Serif"/>
              <a:cs typeface="Microsoft Sans Serif"/>
            </a:endParaRPr>
          </a:p>
          <a:p>
            <a:pPr>
              <a:lnSpc>
                <a:spcPct val="100000"/>
              </a:lnSpc>
            </a:pPr>
            <a:endParaRPr sz="500">
              <a:latin typeface="Microsoft Sans Serif"/>
              <a:cs typeface="Microsoft Sans Serif"/>
            </a:endParaRPr>
          </a:p>
          <a:p>
            <a:pPr>
              <a:lnSpc>
                <a:spcPct val="100000"/>
              </a:lnSpc>
              <a:spcBef>
                <a:spcPts val="130"/>
              </a:spcBef>
            </a:pPr>
            <a:endParaRPr sz="500">
              <a:latin typeface="Microsoft Sans Serif"/>
              <a:cs typeface="Microsoft Sans Serif"/>
            </a:endParaRPr>
          </a:p>
          <a:p>
            <a:pPr marL="226695">
              <a:lnSpc>
                <a:spcPct val="100000"/>
              </a:lnSpc>
            </a:pPr>
            <a:r>
              <a:rPr dirty="0" sz="500" spc="-20">
                <a:solidFill>
                  <a:srgbClr val="050100"/>
                </a:solidFill>
                <a:latin typeface="Microsoft Sans Serif"/>
                <a:cs typeface="Microsoft Sans Serif"/>
              </a:rPr>
              <a:t>10kg</a:t>
            </a:r>
            <a:endParaRPr sz="500">
              <a:latin typeface="Microsoft Sans Serif"/>
              <a:cs typeface="Microsoft Sans Serif"/>
            </a:endParaRPr>
          </a:p>
        </p:txBody>
      </p:sp>
      <p:sp>
        <p:nvSpPr>
          <p:cNvPr id="282" name="object 282"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29</a:t>
            </a:r>
          </a:p>
        </p:txBody>
      </p:sp>
      <p:sp>
        <p:nvSpPr>
          <p:cNvPr id="281" name="object 281" descr=""/>
          <p:cNvSpPr txBox="1"/>
          <p:nvPr/>
        </p:nvSpPr>
        <p:spPr>
          <a:xfrm>
            <a:off x="671202" y="688516"/>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p:nvPr/>
        </p:nvSpPr>
        <p:spPr>
          <a:xfrm>
            <a:off x="574751" y="5054699"/>
            <a:ext cx="50165" cy="50165"/>
          </a:xfrm>
          <a:custGeom>
            <a:avLst/>
            <a:gdLst/>
            <a:ahLst/>
            <a:cxnLst/>
            <a:rect l="l" t="t" r="r" b="b"/>
            <a:pathLst>
              <a:path w="50165" h="50164">
                <a:moveTo>
                  <a:pt x="24790" y="0"/>
                </a:moveTo>
                <a:lnTo>
                  <a:pt x="15141" y="1946"/>
                </a:lnTo>
                <a:lnTo>
                  <a:pt x="7261" y="7254"/>
                </a:lnTo>
                <a:lnTo>
                  <a:pt x="1948" y="15130"/>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0"/>
                </a:lnTo>
                <a:lnTo>
                  <a:pt x="42308" y="7254"/>
                </a:lnTo>
                <a:lnTo>
                  <a:pt x="34432" y="1946"/>
                </a:lnTo>
                <a:lnTo>
                  <a:pt x="24790" y="0"/>
                </a:lnTo>
                <a:close/>
              </a:path>
            </a:pathLst>
          </a:custGeom>
          <a:solidFill>
            <a:srgbClr val="DA2128"/>
          </a:solidFill>
        </p:spPr>
        <p:txBody>
          <a:bodyPr wrap="square" lIns="0" tIns="0" rIns="0" bIns="0" rtlCol="0"/>
          <a:lstStyle/>
          <a:p/>
        </p:txBody>
      </p:sp>
      <p:sp>
        <p:nvSpPr>
          <p:cNvPr id="3" name="object 3" descr=""/>
          <p:cNvSpPr/>
          <p:nvPr/>
        </p:nvSpPr>
        <p:spPr>
          <a:xfrm>
            <a:off x="574741" y="4745023"/>
            <a:ext cx="1583690" cy="227329"/>
          </a:xfrm>
          <a:custGeom>
            <a:avLst/>
            <a:gdLst/>
            <a:ahLst/>
            <a:cxnLst/>
            <a:rect l="l" t="t" r="r" b="b"/>
            <a:pathLst>
              <a:path w="1583689" h="227329">
                <a:moveTo>
                  <a:pt x="1547495" y="0"/>
                </a:moveTo>
                <a:lnTo>
                  <a:pt x="36004" y="0"/>
                </a:lnTo>
                <a:lnTo>
                  <a:pt x="21993" y="2828"/>
                </a:lnTo>
                <a:lnTo>
                  <a:pt x="10548" y="10542"/>
                </a:lnTo>
                <a:lnTo>
                  <a:pt x="2830" y="21983"/>
                </a:lnTo>
                <a:lnTo>
                  <a:pt x="0" y="35991"/>
                </a:lnTo>
                <a:lnTo>
                  <a:pt x="0" y="191020"/>
                </a:lnTo>
                <a:lnTo>
                  <a:pt x="2830" y="205036"/>
                </a:lnTo>
                <a:lnTo>
                  <a:pt x="10548" y="216481"/>
                </a:lnTo>
                <a:lnTo>
                  <a:pt x="21993" y="224196"/>
                </a:lnTo>
                <a:lnTo>
                  <a:pt x="36004" y="227025"/>
                </a:lnTo>
                <a:lnTo>
                  <a:pt x="1547495" y="227025"/>
                </a:lnTo>
                <a:lnTo>
                  <a:pt x="1561505" y="224196"/>
                </a:lnTo>
                <a:lnTo>
                  <a:pt x="1572950" y="216481"/>
                </a:lnTo>
                <a:lnTo>
                  <a:pt x="1580668" y="205036"/>
                </a:lnTo>
                <a:lnTo>
                  <a:pt x="1583499" y="191020"/>
                </a:lnTo>
                <a:lnTo>
                  <a:pt x="1583499" y="35991"/>
                </a:lnTo>
                <a:lnTo>
                  <a:pt x="1580668" y="21983"/>
                </a:lnTo>
                <a:lnTo>
                  <a:pt x="1572950" y="10542"/>
                </a:lnTo>
                <a:lnTo>
                  <a:pt x="1561505" y="2828"/>
                </a:lnTo>
                <a:lnTo>
                  <a:pt x="1547495" y="0"/>
                </a:lnTo>
                <a:close/>
              </a:path>
            </a:pathLst>
          </a:custGeom>
          <a:solidFill>
            <a:srgbClr val="DA2128"/>
          </a:solidFill>
        </p:spPr>
        <p:txBody>
          <a:bodyPr wrap="square" lIns="0" tIns="0" rIns="0" bIns="0" rtlCol="0"/>
          <a:lstStyle/>
          <a:p/>
        </p:txBody>
      </p:sp>
      <p:sp>
        <p:nvSpPr>
          <p:cNvPr id="4" name="object 4" descr=""/>
          <p:cNvSpPr/>
          <p:nvPr/>
        </p:nvSpPr>
        <p:spPr>
          <a:xfrm>
            <a:off x="574751" y="5570544"/>
            <a:ext cx="50165" cy="50165"/>
          </a:xfrm>
          <a:custGeom>
            <a:avLst/>
            <a:gdLst/>
            <a:ahLst/>
            <a:cxnLst/>
            <a:rect l="l" t="t" r="r" b="b"/>
            <a:pathLst>
              <a:path w="50165" h="50164">
                <a:moveTo>
                  <a:pt x="24790" y="0"/>
                </a:moveTo>
                <a:lnTo>
                  <a:pt x="15141" y="1946"/>
                </a:lnTo>
                <a:lnTo>
                  <a:pt x="7261" y="7254"/>
                </a:lnTo>
                <a:lnTo>
                  <a:pt x="1948" y="15130"/>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0"/>
                </a:lnTo>
                <a:lnTo>
                  <a:pt x="42308" y="7254"/>
                </a:lnTo>
                <a:lnTo>
                  <a:pt x="34432" y="1946"/>
                </a:lnTo>
                <a:lnTo>
                  <a:pt x="24790" y="0"/>
                </a:lnTo>
                <a:close/>
              </a:path>
            </a:pathLst>
          </a:custGeom>
          <a:solidFill>
            <a:srgbClr val="DA2128"/>
          </a:solidFill>
        </p:spPr>
        <p:txBody>
          <a:bodyPr wrap="square" lIns="0" tIns="0" rIns="0" bIns="0" rtlCol="0"/>
          <a:lstStyle/>
          <a:p/>
        </p:txBody>
      </p:sp>
      <p:sp>
        <p:nvSpPr>
          <p:cNvPr id="5" name="object 5" descr=""/>
          <p:cNvSpPr/>
          <p:nvPr/>
        </p:nvSpPr>
        <p:spPr>
          <a:xfrm>
            <a:off x="574741" y="5260867"/>
            <a:ext cx="1583690" cy="227329"/>
          </a:xfrm>
          <a:custGeom>
            <a:avLst/>
            <a:gdLst/>
            <a:ahLst/>
            <a:cxnLst/>
            <a:rect l="l" t="t" r="r" b="b"/>
            <a:pathLst>
              <a:path w="1583689" h="227329">
                <a:moveTo>
                  <a:pt x="1547495" y="0"/>
                </a:moveTo>
                <a:lnTo>
                  <a:pt x="36004" y="0"/>
                </a:lnTo>
                <a:lnTo>
                  <a:pt x="21993" y="2828"/>
                </a:lnTo>
                <a:lnTo>
                  <a:pt x="10548" y="10542"/>
                </a:lnTo>
                <a:lnTo>
                  <a:pt x="2830" y="21983"/>
                </a:lnTo>
                <a:lnTo>
                  <a:pt x="0" y="35991"/>
                </a:lnTo>
                <a:lnTo>
                  <a:pt x="0" y="191020"/>
                </a:lnTo>
                <a:lnTo>
                  <a:pt x="2830" y="205036"/>
                </a:lnTo>
                <a:lnTo>
                  <a:pt x="10548" y="216481"/>
                </a:lnTo>
                <a:lnTo>
                  <a:pt x="21993" y="224196"/>
                </a:lnTo>
                <a:lnTo>
                  <a:pt x="36004" y="227025"/>
                </a:lnTo>
                <a:lnTo>
                  <a:pt x="1547495" y="227025"/>
                </a:lnTo>
                <a:lnTo>
                  <a:pt x="1561505" y="224196"/>
                </a:lnTo>
                <a:lnTo>
                  <a:pt x="1572950" y="216481"/>
                </a:lnTo>
                <a:lnTo>
                  <a:pt x="1580668" y="205036"/>
                </a:lnTo>
                <a:lnTo>
                  <a:pt x="1583499" y="191020"/>
                </a:lnTo>
                <a:lnTo>
                  <a:pt x="1583499" y="35991"/>
                </a:lnTo>
                <a:lnTo>
                  <a:pt x="1580668" y="21983"/>
                </a:lnTo>
                <a:lnTo>
                  <a:pt x="1572950" y="10542"/>
                </a:lnTo>
                <a:lnTo>
                  <a:pt x="1561505" y="2828"/>
                </a:lnTo>
                <a:lnTo>
                  <a:pt x="1547495" y="0"/>
                </a:lnTo>
                <a:close/>
              </a:path>
            </a:pathLst>
          </a:custGeom>
          <a:solidFill>
            <a:srgbClr val="DA2128"/>
          </a:solidFill>
        </p:spPr>
        <p:txBody>
          <a:bodyPr wrap="square" lIns="0" tIns="0" rIns="0" bIns="0" rtlCol="0"/>
          <a:lstStyle/>
          <a:p/>
        </p:txBody>
      </p:sp>
      <p:sp>
        <p:nvSpPr>
          <p:cNvPr id="6" name="object 6" descr=""/>
          <p:cNvSpPr/>
          <p:nvPr/>
        </p:nvSpPr>
        <p:spPr>
          <a:xfrm>
            <a:off x="574751" y="6090579"/>
            <a:ext cx="50165" cy="50165"/>
          </a:xfrm>
          <a:custGeom>
            <a:avLst/>
            <a:gdLst/>
            <a:ahLst/>
            <a:cxnLst/>
            <a:rect l="l" t="t" r="r" b="b"/>
            <a:pathLst>
              <a:path w="50165" h="50164">
                <a:moveTo>
                  <a:pt x="24790" y="0"/>
                </a:moveTo>
                <a:lnTo>
                  <a:pt x="15141" y="1948"/>
                </a:lnTo>
                <a:lnTo>
                  <a:pt x="7261" y="7261"/>
                </a:lnTo>
                <a:lnTo>
                  <a:pt x="1948" y="15141"/>
                </a:lnTo>
                <a:lnTo>
                  <a:pt x="0" y="24790"/>
                </a:lnTo>
                <a:lnTo>
                  <a:pt x="1948" y="34437"/>
                </a:lnTo>
                <a:lnTo>
                  <a:pt x="7261" y="42313"/>
                </a:lnTo>
                <a:lnTo>
                  <a:pt x="15141" y="47621"/>
                </a:lnTo>
                <a:lnTo>
                  <a:pt x="24790" y="49568"/>
                </a:lnTo>
                <a:lnTo>
                  <a:pt x="34432" y="47621"/>
                </a:lnTo>
                <a:lnTo>
                  <a:pt x="42308" y="42313"/>
                </a:lnTo>
                <a:lnTo>
                  <a:pt x="47620" y="34437"/>
                </a:lnTo>
                <a:lnTo>
                  <a:pt x="49568" y="24790"/>
                </a:lnTo>
                <a:lnTo>
                  <a:pt x="47620" y="15141"/>
                </a:lnTo>
                <a:lnTo>
                  <a:pt x="42308" y="7261"/>
                </a:lnTo>
                <a:lnTo>
                  <a:pt x="34432" y="1948"/>
                </a:lnTo>
                <a:lnTo>
                  <a:pt x="24790" y="0"/>
                </a:lnTo>
                <a:close/>
              </a:path>
            </a:pathLst>
          </a:custGeom>
          <a:solidFill>
            <a:srgbClr val="DA2128"/>
          </a:solidFill>
        </p:spPr>
        <p:txBody>
          <a:bodyPr wrap="square" lIns="0" tIns="0" rIns="0" bIns="0" rtlCol="0"/>
          <a:lstStyle/>
          <a:p/>
        </p:txBody>
      </p:sp>
      <p:sp>
        <p:nvSpPr>
          <p:cNvPr id="7" name="object 7" descr=""/>
          <p:cNvSpPr/>
          <p:nvPr/>
        </p:nvSpPr>
        <p:spPr>
          <a:xfrm>
            <a:off x="574741" y="5780910"/>
            <a:ext cx="1583690" cy="227329"/>
          </a:xfrm>
          <a:custGeom>
            <a:avLst/>
            <a:gdLst/>
            <a:ahLst/>
            <a:cxnLst/>
            <a:rect l="l" t="t" r="r" b="b"/>
            <a:pathLst>
              <a:path w="1583689" h="227329">
                <a:moveTo>
                  <a:pt x="1547495" y="0"/>
                </a:moveTo>
                <a:lnTo>
                  <a:pt x="36004" y="0"/>
                </a:lnTo>
                <a:lnTo>
                  <a:pt x="21993" y="2828"/>
                </a:lnTo>
                <a:lnTo>
                  <a:pt x="10548" y="10542"/>
                </a:lnTo>
                <a:lnTo>
                  <a:pt x="2830" y="21983"/>
                </a:lnTo>
                <a:lnTo>
                  <a:pt x="0" y="35991"/>
                </a:lnTo>
                <a:lnTo>
                  <a:pt x="0" y="191033"/>
                </a:lnTo>
                <a:lnTo>
                  <a:pt x="2830" y="205042"/>
                </a:lnTo>
                <a:lnTo>
                  <a:pt x="10548" y="216482"/>
                </a:lnTo>
                <a:lnTo>
                  <a:pt x="21993" y="224196"/>
                </a:lnTo>
                <a:lnTo>
                  <a:pt x="36004" y="227025"/>
                </a:lnTo>
                <a:lnTo>
                  <a:pt x="1547495" y="227025"/>
                </a:lnTo>
                <a:lnTo>
                  <a:pt x="1561505" y="224196"/>
                </a:lnTo>
                <a:lnTo>
                  <a:pt x="1572950" y="216482"/>
                </a:lnTo>
                <a:lnTo>
                  <a:pt x="1580668" y="205042"/>
                </a:lnTo>
                <a:lnTo>
                  <a:pt x="1583499" y="191033"/>
                </a:lnTo>
                <a:lnTo>
                  <a:pt x="1583499" y="35991"/>
                </a:lnTo>
                <a:lnTo>
                  <a:pt x="1580668" y="21983"/>
                </a:lnTo>
                <a:lnTo>
                  <a:pt x="1572950" y="10542"/>
                </a:lnTo>
                <a:lnTo>
                  <a:pt x="1561505" y="2828"/>
                </a:lnTo>
                <a:lnTo>
                  <a:pt x="1547495" y="0"/>
                </a:lnTo>
                <a:close/>
              </a:path>
            </a:pathLst>
          </a:custGeom>
          <a:solidFill>
            <a:srgbClr val="DA2128"/>
          </a:solidFill>
        </p:spPr>
        <p:txBody>
          <a:bodyPr wrap="square" lIns="0" tIns="0" rIns="0" bIns="0" rtlCol="0"/>
          <a:lstStyle/>
          <a:p/>
        </p:txBody>
      </p:sp>
      <p:sp>
        <p:nvSpPr>
          <p:cNvPr id="8" name="object 8" descr=""/>
          <p:cNvSpPr/>
          <p:nvPr/>
        </p:nvSpPr>
        <p:spPr>
          <a:xfrm>
            <a:off x="574751" y="6606424"/>
            <a:ext cx="50165" cy="50165"/>
          </a:xfrm>
          <a:custGeom>
            <a:avLst/>
            <a:gdLst/>
            <a:ahLst/>
            <a:cxnLst/>
            <a:rect l="l" t="t" r="r" b="b"/>
            <a:pathLst>
              <a:path w="50165" h="50165">
                <a:moveTo>
                  <a:pt x="24790" y="0"/>
                </a:moveTo>
                <a:lnTo>
                  <a:pt x="15141" y="1948"/>
                </a:lnTo>
                <a:lnTo>
                  <a:pt x="7261" y="7261"/>
                </a:lnTo>
                <a:lnTo>
                  <a:pt x="1948" y="15141"/>
                </a:lnTo>
                <a:lnTo>
                  <a:pt x="0" y="24790"/>
                </a:lnTo>
                <a:lnTo>
                  <a:pt x="1948" y="34437"/>
                </a:lnTo>
                <a:lnTo>
                  <a:pt x="7261" y="42313"/>
                </a:lnTo>
                <a:lnTo>
                  <a:pt x="15141" y="47621"/>
                </a:lnTo>
                <a:lnTo>
                  <a:pt x="24790" y="49568"/>
                </a:lnTo>
                <a:lnTo>
                  <a:pt x="34432" y="47621"/>
                </a:lnTo>
                <a:lnTo>
                  <a:pt x="42308" y="42313"/>
                </a:lnTo>
                <a:lnTo>
                  <a:pt x="47620" y="34437"/>
                </a:lnTo>
                <a:lnTo>
                  <a:pt x="49568" y="24790"/>
                </a:lnTo>
                <a:lnTo>
                  <a:pt x="47620" y="15141"/>
                </a:lnTo>
                <a:lnTo>
                  <a:pt x="42308" y="7261"/>
                </a:lnTo>
                <a:lnTo>
                  <a:pt x="34432" y="1948"/>
                </a:lnTo>
                <a:lnTo>
                  <a:pt x="24790" y="0"/>
                </a:lnTo>
                <a:close/>
              </a:path>
            </a:pathLst>
          </a:custGeom>
          <a:solidFill>
            <a:srgbClr val="DA2128"/>
          </a:solidFill>
        </p:spPr>
        <p:txBody>
          <a:bodyPr wrap="square" lIns="0" tIns="0" rIns="0" bIns="0" rtlCol="0"/>
          <a:lstStyle/>
          <a:p/>
        </p:txBody>
      </p:sp>
      <p:sp>
        <p:nvSpPr>
          <p:cNvPr id="9" name="object 9" descr=""/>
          <p:cNvSpPr/>
          <p:nvPr/>
        </p:nvSpPr>
        <p:spPr>
          <a:xfrm>
            <a:off x="574741" y="6296754"/>
            <a:ext cx="1583690" cy="227329"/>
          </a:xfrm>
          <a:custGeom>
            <a:avLst/>
            <a:gdLst/>
            <a:ahLst/>
            <a:cxnLst/>
            <a:rect l="l" t="t" r="r" b="b"/>
            <a:pathLst>
              <a:path w="1583689" h="227329">
                <a:moveTo>
                  <a:pt x="1547495" y="0"/>
                </a:moveTo>
                <a:lnTo>
                  <a:pt x="36004" y="0"/>
                </a:lnTo>
                <a:lnTo>
                  <a:pt x="21993" y="2828"/>
                </a:lnTo>
                <a:lnTo>
                  <a:pt x="10548" y="10542"/>
                </a:lnTo>
                <a:lnTo>
                  <a:pt x="2830" y="21983"/>
                </a:lnTo>
                <a:lnTo>
                  <a:pt x="0" y="35991"/>
                </a:lnTo>
                <a:lnTo>
                  <a:pt x="0" y="191033"/>
                </a:lnTo>
                <a:lnTo>
                  <a:pt x="2830" y="205042"/>
                </a:lnTo>
                <a:lnTo>
                  <a:pt x="10548" y="216482"/>
                </a:lnTo>
                <a:lnTo>
                  <a:pt x="21993" y="224196"/>
                </a:lnTo>
                <a:lnTo>
                  <a:pt x="36004" y="227025"/>
                </a:lnTo>
                <a:lnTo>
                  <a:pt x="1547495" y="227025"/>
                </a:lnTo>
                <a:lnTo>
                  <a:pt x="1561505" y="224196"/>
                </a:lnTo>
                <a:lnTo>
                  <a:pt x="1572950" y="216482"/>
                </a:lnTo>
                <a:lnTo>
                  <a:pt x="1580668" y="205042"/>
                </a:lnTo>
                <a:lnTo>
                  <a:pt x="1583499" y="191033"/>
                </a:lnTo>
                <a:lnTo>
                  <a:pt x="1583499" y="35991"/>
                </a:lnTo>
                <a:lnTo>
                  <a:pt x="1580668" y="21983"/>
                </a:lnTo>
                <a:lnTo>
                  <a:pt x="1572950" y="10542"/>
                </a:lnTo>
                <a:lnTo>
                  <a:pt x="1561505" y="2828"/>
                </a:lnTo>
                <a:lnTo>
                  <a:pt x="1547495" y="0"/>
                </a:lnTo>
                <a:close/>
              </a:path>
            </a:pathLst>
          </a:custGeom>
          <a:solidFill>
            <a:srgbClr val="DA2128"/>
          </a:solidFill>
        </p:spPr>
        <p:txBody>
          <a:bodyPr wrap="square" lIns="0" tIns="0" rIns="0" bIns="0" rtlCol="0"/>
          <a:lstStyle/>
          <a:p/>
        </p:txBody>
      </p:sp>
      <p:sp>
        <p:nvSpPr>
          <p:cNvPr id="10" name="object 10" descr=""/>
          <p:cNvSpPr txBox="1"/>
          <p:nvPr/>
        </p:nvSpPr>
        <p:spPr>
          <a:xfrm>
            <a:off x="655017" y="4668742"/>
            <a:ext cx="4045585" cy="2042795"/>
          </a:xfrm>
          <a:prstGeom prst="rect">
            <a:avLst/>
          </a:prstGeom>
        </p:spPr>
        <p:txBody>
          <a:bodyPr wrap="square" lIns="0" tIns="95250" rIns="0" bIns="0" rtlCol="0" vert="horz">
            <a:spAutoFit/>
          </a:bodyPr>
          <a:lstStyle/>
          <a:p>
            <a:pPr marL="12700">
              <a:lnSpc>
                <a:spcPct val="100000"/>
              </a:lnSpc>
              <a:spcBef>
                <a:spcPts val="750"/>
              </a:spcBef>
            </a:pPr>
            <a:r>
              <a:rPr dirty="0" sz="1200" spc="-10" b="1">
                <a:solidFill>
                  <a:srgbClr val="FFFFFF"/>
                </a:solidFill>
                <a:latin typeface="Microsoft JhengHei"/>
                <a:cs typeface="Microsoft JhengHei"/>
              </a:rPr>
              <a:t>定制开发，快速回报</a:t>
            </a:r>
            <a:endParaRPr sz="1200">
              <a:latin typeface="Microsoft JhengHei"/>
              <a:cs typeface="Microsoft JhengHei"/>
            </a:endParaRPr>
          </a:p>
          <a:p>
            <a:pPr marL="41910">
              <a:lnSpc>
                <a:spcPct val="100000"/>
              </a:lnSpc>
              <a:spcBef>
                <a:spcPts val="490"/>
              </a:spcBef>
            </a:pPr>
            <a:r>
              <a:rPr dirty="0" sz="900" spc="-5">
                <a:solidFill>
                  <a:srgbClr val="6D6F71"/>
                </a:solidFill>
                <a:latin typeface="SimSun"/>
                <a:cs typeface="SimSun"/>
              </a:rPr>
              <a:t>为细分行业定制开发，产品品质及易用性更佳，具备更高投资回报比</a:t>
            </a:r>
            <a:endParaRPr sz="900">
              <a:latin typeface="SimSun"/>
              <a:cs typeface="SimSun"/>
            </a:endParaRPr>
          </a:p>
          <a:p>
            <a:pPr marL="12700">
              <a:lnSpc>
                <a:spcPct val="100000"/>
              </a:lnSpc>
              <a:spcBef>
                <a:spcPts val="1055"/>
              </a:spcBef>
            </a:pPr>
            <a:r>
              <a:rPr dirty="0" sz="1200" spc="-10" b="1">
                <a:solidFill>
                  <a:srgbClr val="FFFFFF"/>
                </a:solidFill>
                <a:latin typeface="Microsoft JhengHei"/>
                <a:cs typeface="Microsoft JhengHei"/>
              </a:rPr>
              <a:t>速度更快，产能更强</a:t>
            </a:r>
            <a:endParaRPr sz="1200">
              <a:latin typeface="Microsoft JhengHei"/>
              <a:cs typeface="Microsoft JhengHei"/>
            </a:endParaRPr>
          </a:p>
          <a:p>
            <a:pPr marL="41910">
              <a:lnSpc>
                <a:spcPct val="100000"/>
              </a:lnSpc>
              <a:spcBef>
                <a:spcPts val="490"/>
              </a:spcBef>
            </a:pPr>
            <a:r>
              <a:rPr dirty="0" sz="900" spc="-5">
                <a:solidFill>
                  <a:srgbClr val="6D6F71"/>
                </a:solidFill>
                <a:latin typeface="SimSun"/>
                <a:cs typeface="SimSun"/>
              </a:rPr>
              <a:t>出色的稳定性和业界一流的运动速度，满足细分行业客户对品质和节拍的要求</a:t>
            </a:r>
            <a:endParaRPr sz="900">
              <a:latin typeface="SimSun"/>
              <a:cs typeface="SimSun"/>
            </a:endParaRPr>
          </a:p>
          <a:p>
            <a:pPr marL="12700">
              <a:lnSpc>
                <a:spcPct val="100000"/>
              </a:lnSpc>
              <a:spcBef>
                <a:spcPts val="1085"/>
              </a:spcBef>
            </a:pPr>
            <a:r>
              <a:rPr dirty="0" sz="1200" spc="-10" b="1">
                <a:solidFill>
                  <a:srgbClr val="FFFFFF"/>
                </a:solidFill>
                <a:latin typeface="Microsoft JhengHei"/>
                <a:cs typeface="Microsoft JhengHei"/>
              </a:rPr>
              <a:t>全新设计，运行可靠</a:t>
            </a:r>
            <a:endParaRPr sz="1200">
              <a:latin typeface="Microsoft JhengHei"/>
              <a:cs typeface="Microsoft JhengHei"/>
            </a:endParaRPr>
          </a:p>
          <a:p>
            <a:pPr marL="41910">
              <a:lnSpc>
                <a:spcPct val="100000"/>
              </a:lnSpc>
              <a:spcBef>
                <a:spcPts val="490"/>
              </a:spcBef>
            </a:pPr>
            <a:r>
              <a:rPr dirty="0" sz="900">
                <a:solidFill>
                  <a:srgbClr val="6D6F71"/>
                </a:solidFill>
                <a:latin typeface="SimSun"/>
                <a:cs typeface="SimSun"/>
              </a:rPr>
              <a:t>全新的高刚性、大惯量设计优化，轻松应对大面积PCB</a:t>
            </a:r>
            <a:r>
              <a:rPr dirty="0" sz="900" spc="-5">
                <a:solidFill>
                  <a:srgbClr val="6D6F71"/>
                </a:solidFill>
                <a:latin typeface="SimSun"/>
                <a:cs typeface="SimSun"/>
              </a:rPr>
              <a:t>板搬运，长期运行更可靠</a:t>
            </a:r>
            <a:endParaRPr sz="900">
              <a:latin typeface="SimSun"/>
              <a:cs typeface="SimSun"/>
            </a:endParaRPr>
          </a:p>
          <a:p>
            <a:pPr marL="12700">
              <a:lnSpc>
                <a:spcPct val="100000"/>
              </a:lnSpc>
              <a:spcBef>
                <a:spcPts val="1050"/>
              </a:spcBef>
            </a:pPr>
            <a:r>
              <a:rPr dirty="0" sz="1200" spc="-10" b="1">
                <a:solidFill>
                  <a:srgbClr val="FFFFFF"/>
                </a:solidFill>
                <a:latin typeface="Microsoft JhengHei"/>
                <a:cs typeface="Microsoft JhengHei"/>
              </a:rPr>
              <a:t>结构紧凑，部署简单</a:t>
            </a:r>
            <a:endParaRPr sz="1200">
              <a:latin typeface="Microsoft JhengHei"/>
              <a:cs typeface="Microsoft JhengHei"/>
            </a:endParaRPr>
          </a:p>
          <a:p>
            <a:pPr marL="41910">
              <a:lnSpc>
                <a:spcPct val="100000"/>
              </a:lnSpc>
              <a:spcBef>
                <a:spcPts val="490"/>
              </a:spcBef>
            </a:pPr>
            <a:r>
              <a:rPr dirty="0" sz="900" spc="-5">
                <a:solidFill>
                  <a:srgbClr val="6D6F71"/>
                </a:solidFill>
                <a:latin typeface="SimSun"/>
                <a:cs typeface="SimSun"/>
              </a:rPr>
              <a:t>先进的全封闭手臂内部走线设计，部署更简单、更紧凑</a:t>
            </a:r>
            <a:endParaRPr sz="900">
              <a:latin typeface="SimSun"/>
              <a:cs typeface="SimSun"/>
            </a:endParaRPr>
          </a:p>
        </p:txBody>
      </p:sp>
      <p:grpSp>
        <p:nvGrpSpPr>
          <p:cNvPr id="11" name="object 11" descr=""/>
          <p:cNvGrpSpPr/>
          <p:nvPr/>
        </p:nvGrpSpPr>
        <p:grpSpPr>
          <a:xfrm>
            <a:off x="4790158" y="4156088"/>
            <a:ext cx="2019300" cy="2572385"/>
            <a:chOff x="4790158" y="4156088"/>
            <a:chExt cx="2019300" cy="2572385"/>
          </a:xfrm>
        </p:grpSpPr>
        <p:pic>
          <p:nvPicPr>
            <p:cNvPr id="12" name="object 12" descr=""/>
            <p:cNvPicPr/>
            <p:nvPr/>
          </p:nvPicPr>
          <p:blipFill>
            <a:blip r:embed="rId2" cstate="print"/>
            <a:stretch>
              <a:fillRect/>
            </a:stretch>
          </p:blipFill>
          <p:spPr>
            <a:xfrm>
              <a:off x="4921465" y="4286987"/>
              <a:ext cx="1887613" cy="1198829"/>
            </a:xfrm>
            <a:prstGeom prst="rect">
              <a:avLst/>
            </a:prstGeom>
          </p:spPr>
        </p:pic>
        <p:pic>
          <p:nvPicPr>
            <p:cNvPr id="13" name="object 13" descr=""/>
            <p:cNvPicPr/>
            <p:nvPr/>
          </p:nvPicPr>
          <p:blipFill>
            <a:blip r:embed="rId3" cstate="print"/>
            <a:stretch>
              <a:fillRect/>
            </a:stretch>
          </p:blipFill>
          <p:spPr>
            <a:xfrm>
              <a:off x="4921465" y="5529631"/>
              <a:ext cx="1870964" cy="1198841"/>
            </a:xfrm>
            <a:prstGeom prst="rect">
              <a:avLst/>
            </a:prstGeom>
          </p:spPr>
        </p:pic>
        <p:sp>
          <p:nvSpPr>
            <p:cNvPr id="14" name="object 14" descr=""/>
            <p:cNvSpPr/>
            <p:nvPr/>
          </p:nvSpPr>
          <p:spPr>
            <a:xfrm>
              <a:off x="4790158" y="4156088"/>
              <a:ext cx="424180" cy="424180"/>
            </a:xfrm>
            <a:custGeom>
              <a:avLst/>
              <a:gdLst/>
              <a:ahLst/>
              <a:cxnLst/>
              <a:rect l="l" t="t" r="r" b="b"/>
              <a:pathLst>
                <a:path w="424179" h="424179">
                  <a:moveTo>
                    <a:pt x="211835" y="0"/>
                  </a:moveTo>
                  <a:lnTo>
                    <a:pt x="163260" y="5595"/>
                  </a:lnTo>
                  <a:lnTo>
                    <a:pt x="118670" y="21534"/>
                  </a:lnTo>
                  <a:lnTo>
                    <a:pt x="79338" y="46543"/>
                  </a:lnTo>
                  <a:lnTo>
                    <a:pt x="46534" y="79351"/>
                  </a:lnTo>
                  <a:lnTo>
                    <a:pt x="21529" y="118686"/>
                  </a:lnTo>
                  <a:lnTo>
                    <a:pt x="5594" y="163276"/>
                  </a:lnTo>
                  <a:lnTo>
                    <a:pt x="0" y="211848"/>
                  </a:lnTo>
                  <a:lnTo>
                    <a:pt x="5594" y="260425"/>
                  </a:lnTo>
                  <a:lnTo>
                    <a:pt x="21529" y="305016"/>
                  </a:lnTo>
                  <a:lnTo>
                    <a:pt x="46534" y="344351"/>
                  </a:lnTo>
                  <a:lnTo>
                    <a:pt x="79338" y="377157"/>
                  </a:lnTo>
                  <a:lnTo>
                    <a:pt x="118670" y="402165"/>
                  </a:lnTo>
                  <a:lnTo>
                    <a:pt x="163260" y="418102"/>
                  </a:lnTo>
                  <a:lnTo>
                    <a:pt x="211835" y="423697"/>
                  </a:lnTo>
                  <a:lnTo>
                    <a:pt x="260412" y="418102"/>
                  </a:lnTo>
                  <a:lnTo>
                    <a:pt x="305003" y="402165"/>
                  </a:lnTo>
                  <a:lnTo>
                    <a:pt x="344338" y="377157"/>
                  </a:lnTo>
                  <a:lnTo>
                    <a:pt x="377145" y="344351"/>
                  </a:lnTo>
                  <a:lnTo>
                    <a:pt x="402152" y="305016"/>
                  </a:lnTo>
                  <a:lnTo>
                    <a:pt x="418089" y="260425"/>
                  </a:lnTo>
                  <a:lnTo>
                    <a:pt x="423684" y="211848"/>
                  </a:lnTo>
                  <a:lnTo>
                    <a:pt x="418089" y="163276"/>
                  </a:lnTo>
                  <a:lnTo>
                    <a:pt x="402152" y="118686"/>
                  </a:lnTo>
                  <a:lnTo>
                    <a:pt x="377145" y="79351"/>
                  </a:lnTo>
                  <a:lnTo>
                    <a:pt x="344338" y="46543"/>
                  </a:lnTo>
                  <a:lnTo>
                    <a:pt x="305003" y="21534"/>
                  </a:lnTo>
                  <a:lnTo>
                    <a:pt x="260412" y="5595"/>
                  </a:lnTo>
                  <a:lnTo>
                    <a:pt x="211835" y="0"/>
                  </a:lnTo>
                  <a:close/>
                </a:path>
              </a:pathLst>
            </a:custGeom>
            <a:solidFill>
              <a:srgbClr val="BCBEC0"/>
            </a:solidFill>
          </p:spPr>
          <p:txBody>
            <a:bodyPr wrap="square" lIns="0" tIns="0" rIns="0" bIns="0" rtlCol="0"/>
            <a:lstStyle/>
            <a:p/>
          </p:txBody>
        </p:sp>
        <p:pic>
          <p:nvPicPr>
            <p:cNvPr id="15" name="object 15" descr=""/>
            <p:cNvPicPr/>
            <p:nvPr/>
          </p:nvPicPr>
          <p:blipFill>
            <a:blip r:embed="rId4" cstate="print"/>
            <a:stretch>
              <a:fillRect/>
            </a:stretch>
          </p:blipFill>
          <p:spPr>
            <a:xfrm>
              <a:off x="4860507" y="4257347"/>
              <a:ext cx="269781" cy="225088"/>
            </a:xfrm>
            <a:prstGeom prst="rect">
              <a:avLst/>
            </a:prstGeom>
          </p:spPr>
        </p:pic>
      </p:grpSp>
      <p:sp>
        <p:nvSpPr>
          <p:cNvPr id="16" name="object 16" descr=""/>
          <p:cNvSpPr txBox="1"/>
          <p:nvPr/>
        </p:nvSpPr>
        <p:spPr>
          <a:xfrm>
            <a:off x="5016736" y="7026225"/>
            <a:ext cx="1871980" cy="147320"/>
          </a:xfrm>
          <a:prstGeom prst="rect">
            <a:avLst/>
          </a:prstGeom>
        </p:spPr>
        <p:txBody>
          <a:bodyPr wrap="square" lIns="0" tIns="12700" rIns="0" bIns="0" rtlCol="0" vert="horz">
            <a:spAutoFit/>
          </a:bodyPr>
          <a:lstStyle/>
          <a:p>
            <a:pPr marL="12700">
              <a:lnSpc>
                <a:spcPct val="100000"/>
              </a:lnSpc>
              <a:spcBef>
                <a:spcPts val="100"/>
              </a:spcBef>
              <a:tabLst>
                <a:tab pos="1006475" algn="l"/>
              </a:tabLst>
            </a:pPr>
            <a:r>
              <a:rPr dirty="0" sz="800" b="1">
                <a:solidFill>
                  <a:srgbClr val="58595B"/>
                </a:solidFill>
                <a:latin typeface="Microsoft JhengHei"/>
                <a:cs typeface="Microsoft JhengHei"/>
              </a:rPr>
              <a:t>XB12</a:t>
            </a:r>
            <a:r>
              <a:rPr dirty="0" sz="800" spc="25" b="1">
                <a:solidFill>
                  <a:srgbClr val="58595B"/>
                </a:solidFill>
                <a:latin typeface="Microsoft JhengHei"/>
                <a:cs typeface="Microsoft JhengHei"/>
              </a:rPr>
              <a:t> </a:t>
            </a:r>
            <a:r>
              <a:rPr dirty="0" sz="800" spc="-20" b="1">
                <a:solidFill>
                  <a:srgbClr val="58595B"/>
                </a:solidFill>
                <a:latin typeface="Microsoft JhengHei"/>
                <a:cs typeface="Microsoft JhengHei"/>
              </a:rPr>
              <a:t>R906-3-</a:t>
            </a:r>
            <a:r>
              <a:rPr dirty="0" sz="800" spc="-25" b="1">
                <a:solidFill>
                  <a:srgbClr val="58595B"/>
                </a:solidFill>
                <a:latin typeface="Microsoft JhengHei"/>
                <a:cs typeface="Microsoft JhengHei"/>
              </a:rPr>
              <a:t>LAR</a:t>
            </a:r>
            <a:r>
              <a:rPr dirty="0" sz="800" b="1">
                <a:solidFill>
                  <a:srgbClr val="58595B"/>
                </a:solidFill>
                <a:latin typeface="Microsoft JhengHei"/>
                <a:cs typeface="Microsoft JhengHei"/>
              </a:rPr>
              <a:t>	XB12</a:t>
            </a:r>
            <a:r>
              <a:rPr dirty="0" sz="800" spc="25" b="1">
                <a:solidFill>
                  <a:srgbClr val="58595B"/>
                </a:solidFill>
                <a:latin typeface="Microsoft JhengHei"/>
                <a:cs typeface="Microsoft JhengHei"/>
              </a:rPr>
              <a:t> </a:t>
            </a:r>
            <a:r>
              <a:rPr dirty="0" sz="800" spc="-20" b="1">
                <a:solidFill>
                  <a:srgbClr val="58595B"/>
                </a:solidFill>
                <a:latin typeface="Microsoft JhengHei"/>
                <a:cs typeface="Microsoft JhengHei"/>
              </a:rPr>
              <a:t>R906-4-</a:t>
            </a:r>
            <a:r>
              <a:rPr dirty="0" sz="800" spc="-25" b="1">
                <a:solidFill>
                  <a:srgbClr val="58595B"/>
                </a:solidFill>
                <a:latin typeface="Microsoft JhengHei"/>
                <a:cs typeface="Microsoft JhengHei"/>
              </a:rPr>
              <a:t>LAR</a:t>
            </a:r>
            <a:endParaRPr sz="800">
              <a:latin typeface="Microsoft JhengHei"/>
              <a:cs typeface="Microsoft JhengHei"/>
            </a:endParaRPr>
          </a:p>
        </p:txBody>
      </p:sp>
      <p:sp>
        <p:nvSpPr>
          <p:cNvPr id="17" name="object 17" descr=""/>
          <p:cNvSpPr txBox="1"/>
          <p:nvPr/>
        </p:nvSpPr>
        <p:spPr>
          <a:xfrm>
            <a:off x="3923295" y="7026225"/>
            <a:ext cx="647700" cy="147320"/>
          </a:xfrm>
          <a:prstGeom prst="rect">
            <a:avLst/>
          </a:prstGeom>
        </p:spPr>
        <p:txBody>
          <a:bodyPr wrap="square" lIns="0" tIns="12700" rIns="0" bIns="0" rtlCol="0" vert="horz">
            <a:spAutoFit/>
          </a:bodyPr>
          <a:lstStyle/>
          <a:p>
            <a:pPr marL="12700">
              <a:lnSpc>
                <a:spcPct val="100000"/>
              </a:lnSpc>
              <a:spcBef>
                <a:spcPts val="100"/>
              </a:spcBef>
            </a:pPr>
            <a:r>
              <a:rPr dirty="0" sz="800" b="1">
                <a:solidFill>
                  <a:srgbClr val="58595B"/>
                </a:solidFill>
                <a:latin typeface="Microsoft JhengHei"/>
                <a:cs typeface="Microsoft JhengHei"/>
              </a:rPr>
              <a:t>XB12</a:t>
            </a:r>
            <a:r>
              <a:rPr dirty="0" sz="800" spc="10" b="1">
                <a:solidFill>
                  <a:srgbClr val="58595B"/>
                </a:solidFill>
                <a:latin typeface="Microsoft JhengHei"/>
                <a:cs typeface="Microsoft JhengHei"/>
              </a:rPr>
              <a:t> </a:t>
            </a:r>
            <a:r>
              <a:rPr dirty="0" sz="800" spc="-20" b="1">
                <a:solidFill>
                  <a:srgbClr val="58595B"/>
                </a:solidFill>
                <a:latin typeface="Microsoft JhengHei"/>
                <a:cs typeface="Microsoft JhengHei"/>
              </a:rPr>
              <a:t>R707-</a:t>
            </a:r>
            <a:r>
              <a:rPr dirty="0" sz="800" spc="-50" b="1">
                <a:solidFill>
                  <a:srgbClr val="58595B"/>
                </a:solidFill>
                <a:latin typeface="Microsoft JhengHei"/>
                <a:cs typeface="Microsoft JhengHei"/>
              </a:rPr>
              <a:t>3</a:t>
            </a:r>
            <a:endParaRPr sz="800">
              <a:latin typeface="Microsoft JhengHei"/>
              <a:cs typeface="Microsoft JhengHei"/>
            </a:endParaRPr>
          </a:p>
        </p:txBody>
      </p:sp>
      <p:grpSp>
        <p:nvGrpSpPr>
          <p:cNvPr id="18" name="object 18" descr=""/>
          <p:cNvGrpSpPr/>
          <p:nvPr/>
        </p:nvGrpSpPr>
        <p:grpSpPr>
          <a:xfrm>
            <a:off x="672501" y="7409053"/>
            <a:ext cx="2451735" cy="2119630"/>
            <a:chOff x="672501" y="7409053"/>
            <a:chExt cx="2451735" cy="2119630"/>
          </a:xfrm>
        </p:grpSpPr>
        <p:sp>
          <p:nvSpPr>
            <p:cNvPr id="19" name="object 19" descr=""/>
            <p:cNvSpPr/>
            <p:nvPr/>
          </p:nvSpPr>
          <p:spPr>
            <a:xfrm>
              <a:off x="974813" y="7536253"/>
              <a:ext cx="2146300" cy="1989455"/>
            </a:xfrm>
            <a:custGeom>
              <a:avLst/>
              <a:gdLst/>
              <a:ahLst/>
              <a:cxnLst/>
              <a:rect l="l" t="t" r="r" b="b"/>
              <a:pathLst>
                <a:path w="2146300" h="1989454">
                  <a:moveTo>
                    <a:pt x="1117904" y="0"/>
                  </a:moveTo>
                  <a:lnTo>
                    <a:pt x="1032598" y="0"/>
                  </a:lnTo>
                  <a:lnTo>
                    <a:pt x="957783" y="5994"/>
                  </a:lnTo>
                  <a:lnTo>
                    <a:pt x="950290" y="7493"/>
                  </a:lnTo>
                  <a:lnTo>
                    <a:pt x="878459" y="17957"/>
                  </a:lnTo>
                  <a:lnTo>
                    <a:pt x="800646" y="34429"/>
                  </a:lnTo>
                  <a:lnTo>
                    <a:pt x="791667" y="37426"/>
                  </a:lnTo>
                  <a:lnTo>
                    <a:pt x="722820" y="58369"/>
                  </a:lnTo>
                  <a:lnTo>
                    <a:pt x="649478" y="86804"/>
                  </a:lnTo>
                  <a:lnTo>
                    <a:pt x="640499" y="91287"/>
                  </a:lnTo>
                  <a:lnTo>
                    <a:pt x="576160" y="121221"/>
                  </a:lnTo>
                  <a:lnTo>
                    <a:pt x="499833" y="166116"/>
                  </a:lnTo>
                  <a:lnTo>
                    <a:pt x="439966" y="206527"/>
                  </a:lnTo>
                  <a:lnTo>
                    <a:pt x="432485" y="211023"/>
                  </a:lnTo>
                  <a:lnTo>
                    <a:pt x="377113" y="255917"/>
                  </a:lnTo>
                  <a:lnTo>
                    <a:pt x="371132" y="261899"/>
                  </a:lnTo>
                  <a:lnTo>
                    <a:pt x="318744" y="309791"/>
                  </a:lnTo>
                  <a:lnTo>
                    <a:pt x="312775" y="315772"/>
                  </a:lnTo>
                  <a:lnTo>
                    <a:pt x="263385" y="368147"/>
                  </a:lnTo>
                  <a:lnTo>
                    <a:pt x="212496" y="430999"/>
                  </a:lnTo>
                  <a:lnTo>
                    <a:pt x="208013" y="438492"/>
                  </a:lnTo>
                  <a:lnTo>
                    <a:pt x="167601" y="496849"/>
                  </a:lnTo>
                  <a:lnTo>
                    <a:pt x="122707" y="573176"/>
                  </a:lnTo>
                  <a:lnTo>
                    <a:pt x="103263" y="613587"/>
                  </a:lnTo>
                  <a:lnTo>
                    <a:pt x="91274" y="637527"/>
                  </a:lnTo>
                  <a:lnTo>
                    <a:pt x="85293" y="653986"/>
                  </a:lnTo>
                  <a:lnTo>
                    <a:pt x="67335" y="698881"/>
                  </a:lnTo>
                  <a:lnTo>
                    <a:pt x="61353" y="712355"/>
                  </a:lnTo>
                  <a:lnTo>
                    <a:pt x="50876" y="745274"/>
                  </a:lnTo>
                  <a:lnTo>
                    <a:pt x="37401" y="788670"/>
                  </a:lnTo>
                  <a:lnTo>
                    <a:pt x="35915" y="796163"/>
                  </a:lnTo>
                  <a:lnTo>
                    <a:pt x="23926" y="850036"/>
                  </a:lnTo>
                  <a:lnTo>
                    <a:pt x="19443" y="866495"/>
                  </a:lnTo>
                  <a:lnTo>
                    <a:pt x="7480" y="945807"/>
                  </a:lnTo>
                  <a:lnTo>
                    <a:pt x="5969" y="962279"/>
                  </a:lnTo>
                  <a:lnTo>
                    <a:pt x="1485" y="1020635"/>
                  </a:lnTo>
                  <a:lnTo>
                    <a:pt x="0" y="1025131"/>
                  </a:lnTo>
                  <a:lnTo>
                    <a:pt x="0" y="1105941"/>
                  </a:lnTo>
                  <a:lnTo>
                    <a:pt x="1485" y="1137361"/>
                  </a:lnTo>
                  <a:lnTo>
                    <a:pt x="4483" y="1185252"/>
                  </a:lnTo>
                  <a:lnTo>
                    <a:pt x="5969" y="1194231"/>
                  </a:lnTo>
                  <a:lnTo>
                    <a:pt x="14947" y="1242123"/>
                  </a:lnTo>
                  <a:lnTo>
                    <a:pt x="16459" y="1251102"/>
                  </a:lnTo>
                  <a:lnTo>
                    <a:pt x="29921" y="1297495"/>
                  </a:lnTo>
                  <a:lnTo>
                    <a:pt x="53873" y="1358849"/>
                  </a:lnTo>
                  <a:lnTo>
                    <a:pt x="76314" y="1402257"/>
                  </a:lnTo>
                  <a:lnTo>
                    <a:pt x="82296" y="1409738"/>
                  </a:lnTo>
                  <a:lnTo>
                    <a:pt x="109232" y="1450136"/>
                  </a:lnTo>
                  <a:lnTo>
                    <a:pt x="115227" y="1456131"/>
                  </a:lnTo>
                  <a:lnTo>
                    <a:pt x="145148" y="1493545"/>
                  </a:lnTo>
                  <a:lnTo>
                    <a:pt x="152641" y="1501025"/>
                  </a:lnTo>
                  <a:lnTo>
                    <a:pt x="187058" y="1533956"/>
                  </a:lnTo>
                  <a:lnTo>
                    <a:pt x="231952" y="1569872"/>
                  </a:lnTo>
                  <a:lnTo>
                    <a:pt x="242443" y="1575854"/>
                  </a:lnTo>
                  <a:lnTo>
                    <a:pt x="281343" y="1599793"/>
                  </a:lnTo>
                  <a:lnTo>
                    <a:pt x="296316" y="1605788"/>
                  </a:lnTo>
                  <a:lnTo>
                    <a:pt x="333717" y="1623745"/>
                  </a:lnTo>
                  <a:lnTo>
                    <a:pt x="348691" y="1629727"/>
                  </a:lnTo>
                  <a:lnTo>
                    <a:pt x="387591" y="1643202"/>
                  </a:lnTo>
                  <a:lnTo>
                    <a:pt x="404050" y="1646186"/>
                  </a:lnTo>
                  <a:lnTo>
                    <a:pt x="442976" y="1656664"/>
                  </a:lnTo>
                  <a:lnTo>
                    <a:pt x="462419" y="1658162"/>
                  </a:lnTo>
                  <a:lnTo>
                    <a:pt x="501332" y="1662645"/>
                  </a:lnTo>
                  <a:lnTo>
                    <a:pt x="558203" y="1664144"/>
                  </a:lnTo>
                  <a:lnTo>
                    <a:pt x="565683" y="1662645"/>
                  </a:lnTo>
                  <a:lnTo>
                    <a:pt x="615061" y="1658162"/>
                  </a:lnTo>
                  <a:lnTo>
                    <a:pt x="627049" y="1656664"/>
                  </a:lnTo>
                  <a:lnTo>
                    <a:pt x="671931" y="1646186"/>
                  </a:lnTo>
                  <a:lnTo>
                    <a:pt x="683907" y="1643202"/>
                  </a:lnTo>
                  <a:lnTo>
                    <a:pt x="725805" y="1629727"/>
                  </a:lnTo>
                  <a:lnTo>
                    <a:pt x="737781" y="1623745"/>
                  </a:lnTo>
                  <a:lnTo>
                    <a:pt x="778192" y="1605788"/>
                  </a:lnTo>
                  <a:lnTo>
                    <a:pt x="767715" y="1599793"/>
                  </a:lnTo>
                  <a:lnTo>
                    <a:pt x="728802" y="1575854"/>
                  </a:lnTo>
                  <a:lnTo>
                    <a:pt x="721321" y="1569872"/>
                  </a:lnTo>
                  <a:lnTo>
                    <a:pt x="682409" y="1539938"/>
                  </a:lnTo>
                  <a:lnTo>
                    <a:pt x="676414" y="1533956"/>
                  </a:lnTo>
                  <a:lnTo>
                    <a:pt x="639013" y="1501025"/>
                  </a:lnTo>
                  <a:lnTo>
                    <a:pt x="634530" y="1493545"/>
                  </a:lnTo>
                  <a:lnTo>
                    <a:pt x="600113" y="1456131"/>
                  </a:lnTo>
                  <a:lnTo>
                    <a:pt x="565683" y="1409738"/>
                  </a:lnTo>
                  <a:lnTo>
                    <a:pt x="535749" y="1358849"/>
                  </a:lnTo>
                  <a:lnTo>
                    <a:pt x="532765" y="1351381"/>
                  </a:lnTo>
                  <a:lnTo>
                    <a:pt x="510311" y="1306474"/>
                  </a:lnTo>
                  <a:lnTo>
                    <a:pt x="507314" y="1297495"/>
                  </a:lnTo>
                  <a:lnTo>
                    <a:pt x="490855" y="1251102"/>
                  </a:lnTo>
                  <a:lnTo>
                    <a:pt x="489356" y="1242123"/>
                  </a:lnTo>
                  <a:lnTo>
                    <a:pt x="477393" y="1194231"/>
                  </a:lnTo>
                  <a:lnTo>
                    <a:pt x="468401" y="1137361"/>
                  </a:lnTo>
                  <a:lnTo>
                    <a:pt x="466902" y="1105941"/>
                  </a:lnTo>
                  <a:lnTo>
                    <a:pt x="463918" y="1079004"/>
                  </a:lnTo>
                  <a:lnTo>
                    <a:pt x="466902" y="1025131"/>
                  </a:lnTo>
                  <a:lnTo>
                    <a:pt x="466902" y="1020635"/>
                  </a:lnTo>
                  <a:lnTo>
                    <a:pt x="474395" y="962279"/>
                  </a:lnTo>
                  <a:lnTo>
                    <a:pt x="478891" y="945807"/>
                  </a:lnTo>
                  <a:lnTo>
                    <a:pt x="487870" y="905408"/>
                  </a:lnTo>
                  <a:lnTo>
                    <a:pt x="501332" y="866495"/>
                  </a:lnTo>
                  <a:lnTo>
                    <a:pt x="507314" y="850036"/>
                  </a:lnTo>
                  <a:lnTo>
                    <a:pt x="531266" y="796163"/>
                  </a:lnTo>
                  <a:lnTo>
                    <a:pt x="535749" y="788670"/>
                  </a:lnTo>
                  <a:lnTo>
                    <a:pt x="559701" y="745274"/>
                  </a:lnTo>
                  <a:lnTo>
                    <a:pt x="583641" y="712355"/>
                  </a:lnTo>
                  <a:lnTo>
                    <a:pt x="633018" y="653986"/>
                  </a:lnTo>
                  <a:lnTo>
                    <a:pt x="674928" y="613587"/>
                  </a:lnTo>
                  <a:lnTo>
                    <a:pt x="730300" y="631545"/>
                  </a:lnTo>
                  <a:lnTo>
                    <a:pt x="784174" y="656983"/>
                  </a:lnTo>
                  <a:lnTo>
                    <a:pt x="835063" y="686917"/>
                  </a:lnTo>
                  <a:lnTo>
                    <a:pt x="879957" y="721334"/>
                  </a:lnTo>
                  <a:lnTo>
                    <a:pt x="882942" y="722833"/>
                  </a:lnTo>
                  <a:lnTo>
                    <a:pt x="924852" y="763231"/>
                  </a:lnTo>
                  <a:lnTo>
                    <a:pt x="945794" y="787184"/>
                  </a:lnTo>
                  <a:lnTo>
                    <a:pt x="947293" y="788670"/>
                  </a:lnTo>
                  <a:lnTo>
                    <a:pt x="953287" y="796163"/>
                  </a:lnTo>
                  <a:lnTo>
                    <a:pt x="957783" y="802144"/>
                  </a:lnTo>
                  <a:lnTo>
                    <a:pt x="963752" y="808139"/>
                  </a:lnTo>
                  <a:lnTo>
                    <a:pt x="1002665" y="796163"/>
                  </a:lnTo>
                  <a:lnTo>
                    <a:pt x="1043063" y="788670"/>
                  </a:lnTo>
                  <a:lnTo>
                    <a:pt x="1084973" y="787184"/>
                  </a:lnTo>
                  <a:lnTo>
                    <a:pt x="1125385" y="791667"/>
                  </a:lnTo>
                  <a:lnTo>
                    <a:pt x="1147838" y="797648"/>
                  </a:lnTo>
                  <a:lnTo>
                    <a:pt x="1165796" y="802144"/>
                  </a:lnTo>
                  <a:lnTo>
                    <a:pt x="1203210" y="818603"/>
                  </a:lnTo>
                  <a:lnTo>
                    <a:pt x="1239126" y="839558"/>
                  </a:lnTo>
                  <a:lnTo>
                    <a:pt x="1270558" y="864997"/>
                  </a:lnTo>
                  <a:lnTo>
                    <a:pt x="1279537" y="875474"/>
                  </a:lnTo>
                  <a:lnTo>
                    <a:pt x="1298981" y="896429"/>
                  </a:lnTo>
                  <a:lnTo>
                    <a:pt x="1321422" y="930846"/>
                  </a:lnTo>
                  <a:lnTo>
                    <a:pt x="1339392" y="966762"/>
                  </a:lnTo>
                  <a:lnTo>
                    <a:pt x="1351356" y="1007173"/>
                  </a:lnTo>
                  <a:lnTo>
                    <a:pt x="1355839" y="1035608"/>
                  </a:lnTo>
                  <a:lnTo>
                    <a:pt x="1358849" y="1047584"/>
                  </a:lnTo>
                  <a:lnTo>
                    <a:pt x="1358849" y="1087983"/>
                  </a:lnTo>
                  <a:lnTo>
                    <a:pt x="1354353" y="1129893"/>
                  </a:lnTo>
                  <a:lnTo>
                    <a:pt x="1343875" y="1168793"/>
                  </a:lnTo>
                  <a:lnTo>
                    <a:pt x="1325918" y="1207706"/>
                  </a:lnTo>
                  <a:lnTo>
                    <a:pt x="1304975" y="1242123"/>
                  </a:lnTo>
                  <a:lnTo>
                    <a:pt x="1278026" y="1273556"/>
                  </a:lnTo>
                  <a:lnTo>
                    <a:pt x="1248105" y="1300492"/>
                  </a:lnTo>
                  <a:lnTo>
                    <a:pt x="1213675" y="1324432"/>
                  </a:lnTo>
                  <a:lnTo>
                    <a:pt x="1176274" y="1340891"/>
                  </a:lnTo>
                  <a:lnTo>
                    <a:pt x="1138847" y="1352867"/>
                  </a:lnTo>
                  <a:lnTo>
                    <a:pt x="1135862" y="1352867"/>
                  </a:lnTo>
                  <a:lnTo>
                    <a:pt x="1095451" y="1358849"/>
                  </a:lnTo>
                  <a:lnTo>
                    <a:pt x="1053553" y="1358849"/>
                  </a:lnTo>
                  <a:lnTo>
                    <a:pt x="1013142" y="1354366"/>
                  </a:lnTo>
                  <a:lnTo>
                    <a:pt x="974242" y="1342402"/>
                  </a:lnTo>
                  <a:lnTo>
                    <a:pt x="971245" y="1340891"/>
                  </a:lnTo>
                  <a:lnTo>
                    <a:pt x="936815" y="1325930"/>
                  </a:lnTo>
                  <a:lnTo>
                    <a:pt x="932332" y="1340891"/>
                  </a:lnTo>
                  <a:lnTo>
                    <a:pt x="932332" y="1342402"/>
                  </a:lnTo>
                  <a:lnTo>
                    <a:pt x="930846" y="1354366"/>
                  </a:lnTo>
                  <a:lnTo>
                    <a:pt x="929335" y="1358849"/>
                  </a:lnTo>
                  <a:lnTo>
                    <a:pt x="924852" y="1379804"/>
                  </a:lnTo>
                  <a:lnTo>
                    <a:pt x="920356" y="1429194"/>
                  </a:lnTo>
                  <a:lnTo>
                    <a:pt x="920356" y="1435176"/>
                  </a:lnTo>
                  <a:lnTo>
                    <a:pt x="921867" y="1490548"/>
                  </a:lnTo>
                  <a:lnTo>
                    <a:pt x="927836" y="1545920"/>
                  </a:lnTo>
                  <a:lnTo>
                    <a:pt x="935329" y="1575854"/>
                  </a:lnTo>
                  <a:lnTo>
                    <a:pt x="939825" y="1599793"/>
                  </a:lnTo>
                  <a:lnTo>
                    <a:pt x="954773" y="1644688"/>
                  </a:lnTo>
                  <a:lnTo>
                    <a:pt x="981710" y="1703057"/>
                  </a:lnTo>
                  <a:lnTo>
                    <a:pt x="1010158" y="1750949"/>
                  </a:lnTo>
                  <a:lnTo>
                    <a:pt x="1043063" y="1795843"/>
                  </a:lnTo>
                  <a:lnTo>
                    <a:pt x="1077493" y="1833257"/>
                  </a:lnTo>
                  <a:lnTo>
                    <a:pt x="1117904" y="1870671"/>
                  </a:lnTo>
                  <a:lnTo>
                    <a:pt x="1167295" y="1905088"/>
                  </a:lnTo>
                  <a:lnTo>
                    <a:pt x="1212189" y="1930527"/>
                  </a:lnTo>
                  <a:lnTo>
                    <a:pt x="1215174" y="1933524"/>
                  </a:lnTo>
                  <a:lnTo>
                    <a:pt x="1261579" y="1952980"/>
                  </a:lnTo>
                  <a:lnTo>
                    <a:pt x="1319923" y="1972437"/>
                  </a:lnTo>
                  <a:lnTo>
                    <a:pt x="1369314" y="1982914"/>
                  </a:lnTo>
                  <a:lnTo>
                    <a:pt x="1373797" y="1982914"/>
                  </a:lnTo>
                  <a:lnTo>
                    <a:pt x="1426184" y="1988896"/>
                  </a:lnTo>
                  <a:lnTo>
                    <a:pt x="1484553" y="1988896"/>
                  </a:lnTo>
                  <a:lnTo>
                    <a:pt x="1532445" y="1982914"/>
                  </a:lnTo>
                  <a:lnTo>
                    <a:pt x="1539925" y="1982914"/>
                  </a:lnTo>
                  <a:lnTo>
                    <a:pt x="1587817" y="1972437"/>
                  </a:lnTo>
                  <a:lnTo>
                    <a:pt x="1593799" y="1970938"/>
                  </a:lnTo>
                  <a:lnTo>
                    <a:pt x="1641690" y="1954479"/>
                  </a:lnTo>
                  <a:lnTo>
                    <a:pt x="1647672" y="1952980"/>
                  </a:lnTo>
                  <a:lnTo>
                    <a:pt x="1692567" y="1933524"/>
                  </a:lnTo>
                  <a:lnTo>
                    <a:pt x="1698561" y="1930527"/>
                  </a:lnTo>
                  <a:lnTo>
                    <a:pt x="1740458" y="1905088"/>
                  </a:lnTo>
                  <a:lnTo>
                    <a:pt x="1746440" y="1902091"/>
                  </a:lnTo>
                  <a:lnTo>
                    <a:pt x="1791335" y="1870671"/>
                  </a:lnTo>
                  <a:lnTo>
                    <a:pt x="1828761" y="1836254"/>
                  </a:lnTo>
                  <a:lnTo>
                    <a:pt x="1831746" y="1833257"/>
                  </a:lnTo>
                  <a:lnTo>
                    <a:pt x="1866163" y="1795843"/>
                  </a:lnTo>
                  <a:lnTo>
                    <a:pt x="1887118" y="1773402"/>
                  </a:lnTo>
                  <a:lnTo>
                    <a:pt x="1936508" y="1712036"/>
                  </a:lnTo>
                  <a:lnTo>
                    <a:pt x="1976920" y="1652181"/>
                  </a:lnTo>
                  <a:lnTo>
                    <a:pt x="2008339" y="1599793"/>
                  </a:lnTo>
                  <a:lnTo>
                    <a:pt x="2036775" y="1545920"/>
                  </a:lnTo>
                  <a:lnTo>
                    <a:pt x="2056231" y="1504022"/>
                  </a:lnTo>
                  <a:lnTo>
                    <a:pt x="2083168" y="1435176"/>
                  </a:lnTo>
                  <a:lnTo>
                    <a:pt x="2086152" y="1429194"/>
                  </a:lnTo>
                  <a:lnTo>
                    <a:pt x="2101126" y="1379804"/>
                  </a:lnTo>
                  <a:lnTo>
                    <a:pt x="2107107" y="1358849"/>
                  </a:lnTo>
                  <a:lnTo>
                    <a:pt x="2110105" y="1352867"/>
                  </a:lnTo>
                  <a:lnTo>
                    <a:pt x="2113089" y="1340891"/>
                  </a:lnTo>
                  <a:lnTo>
                    <a:pt x="2116086" y="1324432"/>
                  </a:lnTo>
                  <a:lnTo>
                    <a:pt x="2122068" y="1300492"/>
                  </a:lnTo>
                  <a:lnTo>
                    <a:pt x="2128062" y="1273556"/>
                  </a:lnTo>
                  <a:lnTo>
                    <a:pt x="2132558" y="1242123"/>
                  </a:lnTo>
                  <a:lnTo>
                    <a:pt x="2138527" y="1207706"/>
                  </a:lnTo>
                  <a:lnTo>
                    <a:pt x="2140026" y="1195730"/>
                  </a:lnTo>
                  <a:lnTo>
                    <a:pt x="2141537" y="1168793"/>
                  </a:lnTo>
                  <a:lnTo>
                    <a:pt x="2144522" y="1129893"/>
                  </a:lnTo>
                  <a:lnTo>
                    <a:pt x="2146020" y="1114920"/>
                  </a:lnTo>
                  <a:lnTo>
                    <a:pt x="2146020" y="1035608"/>
                  </a:lnTo>
                  <a:lnTo>
                    <a:pt x="2144522" y="1007173"/>
                  </a:lnTo>
                  <a:lnTo>
                    <a:pt x="2141537" y="966762"/>
                  </a:lnTo>
                  <a:lnTo>
                    <a:pt x="2137041" y="930846"/>
                  </a:lnTo>
                  <a:lnTo>
                    <a:pt x="2131047" y="896429"/>
                  </a:lnTo>
                  <a:lnTo>
                    <a:pt x="2126564" y="864997"/>
                  </a:lnTo>
                  <a:lnTo>
                    <a:pt x="2120569" y="839558"/>
                  </a:lnTo>
                  <a:lnTo>
                    <a:pt x="2116086" y="818603"/>
                  </a:lnTo>
                  <a:lnTo>
                    <a:pt x="2111590" y="802144"/>
                  </a:lnTo>
                  <a:lnTo>
                    <a:pt x="2110105" y="797648"/>
                  </a:lnTo>
                  <a:lnTo>
                    <a:pt x="2108606" y="791667"/>
                  </a:lnTo>
                  <a:lnTo>
                    <a:pt x="2099627" y="763231"/>
                  </a:lnTo>
                  <a:lnTo>
                    <a:pt x="2087651" y="722833"/>
                  </a:lnTo>
                  <a:lnTo>
                    <a:pt x="2087651" y="721334"/>
                  </a:lnTo>
                  <a:lnTo>
                    <a:pt x="2074189" y="686917"/>
                  </a:lnTo>
                  <a:lnTo>
                    <a:pt x="2062213" y="656983"/>
                  </a:lnTo>
                  <a:lnTo>
                    <a:pt x="2057717" y="646506"/>
                  </a:lnTo>
                  <a:lnTo>
                    <a:pt x="2051735" y="631545"/>
                  </a:lnTo>
                  <a:lnTo>
                    <a:pt x="2042756" y="613587"/>
                  </a:lnTo>
                  <a:lnTo>
                    <a:pt x="2023300" y="573176"/>
                  </a:lnTo>
                  <a:lnTo>
                    <a:pt x="2018817" y="565696"/>
                  </a:lnTo>
                  <a:lnTo>
                    <a:pt x="1984400" y="504329"/>
                  </a:lnTo>
                  <a:lnTo>
                    <a:pt x="1978406" y="496849"/>
                  </a:lnTo>
                  <a:lnTo>
                    <a:pt x="1937994" y="438492"/>
                  </a:lnTo>
                  <a:lnTo>
                    <a:pt x="1882635" y="368147"/>
                  </a:lnTo>
                  <a:lnTo>
                    <a:pt x="1834730" y="315772"/>
                  </a:lnTo>
                  <a:lnTo>
                    <a:pt x="1827263" y="309791"/>
                  </a:lnTo>
                  <a:lnTo>
                    <a:pt x="1776374" y="261899"/>
                  </a:lnTo>
                  <a:lnTo>
                    <a:pt x="1713509" y="211023"/>
                  </a:lnTo>
                  <a:lnTo>
                    <a:pt x="1706041" y="206527"/>
                  </a:lnTo>
                  <a:lnTo>
                    <a:pt x="1647672" y="166116"/>
                  </a:lnTo>
                  <a:lnTo>
                    <a:pt x="1638693" y="161632"/>
                  </a:lnTo>
                  <a:lnTo>
                    <a:pt x="1577340" y="125717"/>
                  </a:lnTo>
                  <a:lnTo>
                    <a:pt x="1568361" y="121221"/>
                  </a:lnTo>
                  <a:lnTo>
                    <a:pt x="1505508" y="91287"/>
                  </a:lnTo>
                  <a:lnTo>
                    <a:pt x="1496529" y="86804"/>
                  </a:lnTo>
                  <a:lnTo>
                    <a:pt x="1432166" y="61366"/>
                  </a:lnTo>
                  <a:lnTo>
                    <a:pt x="1421701" y="58369"/>
                  </a:lnTo>
                  <a:lnTo>
                    <a:pt x="1354353" y="37426"/>
                  </a:lnTo>
                  <a:lnTo>
                    <a:pt x="1343875" y="34429"/>
                  </a:lnTo>
                  <a:lnTo>
                    <a:pt x="1276527" y="19456"/>
                  </a:lnTo>
                  <a:lnTo>
                    <a:pt x="1197216" y="7493"/>
                  </a:lnTo>
                  <a:lnTo>
                    <a:pt x="1185252" y="5994"/>
                  </a:lnTo>
                  <a:lnTo>
                    <a:pt x="1117904" y="0"/>
                  </a:lnTo>
                  <a:close/>
                </a:path>
              </a:pathLst>
            </a:custGeom>
            <a:solidFill>
              <a:srgbClr val="D1D3D4"/>
            </a:solidFill>
          </p:spPr>
          <p:txBody>
            <a:bodyPr wrap="square" lIns="0" tIns="0" rIns="0" bIns="0" rtlCol="0"/>
            <a:lstStyle/>
            <a:p/>
          </p:txBody>
        </p:sp>
        <p:sp>
          <p:nvSpPr>
            <p:cNvPr id="20" name="object 20" descr=""/>
            <p:cNvSpPr/>
            <p:nvPr/>
          </p:nvSpPr>
          <p:spPr>
            <a:xfrm>
              <a:off x="974813" y="7536252"/>
              <a:ext cx="2146300" cy="1989455"/>
            </a:xfrm>
            <a:custGeom>
              <a:avLst/>
              <a:gdLst/>
              <a:ahLst/>
              <a:cxnLst/>
              <a:rect l="l" t="t" r="r" b="b"/>
              <a:pathLst>
                <a:path w="2146300" h="1989454">
                  <a:moveTo>
                    <a:pt x="1831746" y="1833257"/>
                  </a:moveTo>
                  <a:lnTo>
                    <a:pt x="1887118" y="1773402"/>
                  </a:lnTo>
                  <a:lnTo>
                    <a:pt x="1936508" y="1712036"/>
                  </a:lnTo>
                  <a:lnTo>
                    <a:pt x="1981390" y="1644688"/>
                  </a:lnTo>
                  <a:lnTo>
                    <a:pt x="2021801" y="1575854"/>
                  </a:lnTo>
                  <a:lnTo>
                    <a:pt x="2056231" y="1504022"/>
                  </a:lnTo>
                  <a:lnTo>
                    <a:pt x="2086152" y="1429194"/>
                  </a:lnTo>
                  <a:lnTo>
                    <a:pt x="2110105" y="1352867"/>
                  </a:lnTo>
                  <a:lnTo>
                    <a:pt x="2128062" y="1273556"/>
                  </a:lnTo>
                  <a:lnTo>
                    <a:pt x="2140026" y="1195730"/>
                  </a:lnTo>
                  <a:lnTo>
                    <a:pt x="2146020" y="1114920"/>
                  </a:lnTo>
                  <a:lnTo>
                    <a:pt x="2146020" y="1035608"/>
                  </a:lnTo>
                  <a:lnTo>
                    <a:pt x="2140026" y="954798"/>
                  </a:lnTo>
                  <a:lnTo>
                    <a:pt x="2128062" y="875474"/>
                  </a:lnTo>
                  <a:lnTo>
                    <a:pt x="2110105" y="797661"/>
                  </a:lnTo>
                  <a:lnTo>
                    <a:pt x="2087651" y="721334"/>
                  </a:lnTo>
                  <a:lnTo>
                    <a:pt x="2057717" y="646506"/>
                  </a:lnTo>
                  <a:lnTo>
                    <a:pt x="2023300" y="573176"/>
                  </a:lnTo>
                  <a:lnTo>
                    <a:pt x="1984400" y="504342"/>
                  </a:lnTo>
                  <a:lnTo>
                    <a:pt x="1937994" y="438492"/>
                  </a:lnTo>
                  <a:lnTo>
                    <a:pt x="1888617" y="375640"/>
                  </a:lnTo>
                  <a:lnTo>
                    <a:pt x="1834730" y="315772"/>
                  </a:lnTo>
                  <a:lnTo>
                    <a:pt x="1776374" y="261899"/>
                  </a:lnTo>
                  <a:lnTo>
                    <a:pt x="1713509" y="211023"/>
                  </a:lnTo>
                  <a:lnTo>
                    <a:pt x="1647672" y="166116"/>
                  </a:lnTo>
                  <a:lnTo>
                    <a:pt x="1577340" y="125717"/>
                  </a:lnTo>
                  <a:lnTo>
                    <a:pt x="1505508" y="91287"/>
                  </a:lnTo>
                  <a:lnTo>
                    <a:pt x="1432166" y="61366"/>
                  </a:lnTo>
                  <a:lnTo>
                    <a:pt x="1354353" y="37414"/>
                  </a:lnTo>
                  <a:lnTo>
                    <a:pt x="1276527" y="19469"/>
                  </a:lnTo>
                  <a:lnTo>
                    <a:pt x="1197216" y="7493"/>
                  </a:lnTo>
                  <a:lnTo>
                    <a:pt x="1117904" y="0"/>
                  </a:lnTo>
                  <a:lnTo>
                    <a:pt x="1037094" y="0"/>
                  </a:lnTo>
                  <a:lnTo>
                    <a:pt x="957783" y="5994"/>
                  </a:lnTo>
                  <a:lnTo>
                    <a:pt x="878446" y="17957"/>
                  </a:lnTo>
                  <a:lnTo>
                    <a:pt x="800646" y="34429"/>
                  </a:lnTo>
                  <a:lnTo>
                    <a:pt x="722820" y="58369"/>
                  </a:lnTo>
                  <a:lnTo>
                    <a:pt x="649478" y="86804"/>
                  </a:lnTo>
                  <a:lnTo>
                    <a:pt x="576160" y="121221"/>
                  </a:lnTo>
                  <a:lnTo>
                    <a:pt x="507314" y="161632"/>
                  </a:lnTo>
                  <a:lnTo>
                    <a:pt x="439966" y="206527"/>
                  </a:lnTo>
                  <a:lnTo>
                    <a:pt x="377113" y="255917"/>
                  </a:lnTo>
                  <a:lnTo>
                    <a:pt x="318744" y="309791"/>
                  </a:lnTo>
                  <a:lnTo>
                    <a:pt x="263385" y="368147"/>
                  </a:lnTo>
                  <a:lnTo>
                    <a:pt x="212496" y="430999"/>
                  </a:lnTo>
                  <a:lnTo>
                    <a:pt x="167601" y="496849"/>
                  </a:lnTo>
                  <a:lnTo>
                    <a:pt x="127190" y="565696"/>
                  </a:lnTo>
                  <a:lnTo>
                    <a:pt x="91274" y="637527"/>
                  </a:lnTo>
                  <a:lnTo>
                    <a:pt x="61353" y="712355"/>
                  </a:lnTo>
                  <a:lnTo>
                    <a:pt x="37401" y="788682"/>
                  </a:lnTo>
                  <a:lnTo>
                    <a:pt x="19443" y="866495"/>
                  </a:lnTo>
                  <a:lnTo>
                    <a:pt x="7467" y="945819"/>
                  </a:lnTo>
                  <a:lnTo>
                    <a:pt x="0" y="1025131"/>
                  </a:lnTo>
                  <a:lnTo>
                    <a:pt x="0" y="1105941"/>
                  </a:lnTo>
                  <a:lnTo>
                    <a:pt x="4483" y="1185265"/>
                  </a:lnTo>
                  <a:lnTo>
                    <a:pt x="14947" y="1242123"/>
                  </a:lnTo>
                  <a:lnTo>
                    <a:pt x="29921" y="1297495"/>
                  </a:lnTo>
                  <a:lnTo>
                    <a:pt x="50863" y="1351381"/>
                  </a:lnTo>
                  <a:lnTo>
                    <a:pt x="76314" y="1402257"/>
                  </a:lnTo>
                  <a:lnTo>
                    <a:pt x="109232" y="1450136"/>
                  </a:lnTo>
                  <a:lnTo>
                    <a:pt x="145148" y="1493545"/>
                  </a:lnTo>
                  <a:lnTo>
                    <a:pt x="187058" y="1533956"/>
                  </a:lnTo>
                  <a:lnTo>
                    <a:pt x="231952" y="1569872"/>
                  </a:lnTo>
                  <a:lnTo>
                    <a:pt x="281343" y="1599793"/>
                  </a:lnTo>
                  <a:lnTo>
                    <a:pt x="333717" y="1623745"/>
                  </a:lnTo>
                  <a:lnTo>
                    <a:pt x="387591" y="1643202"/>
                  </a:lnTo>
                  <a:lnTo>
                    <a:pt x="442963" y="1656664"/>
                  </a:lnTo>
                  <a:lnTo>
                    <a:pt x="501332" y="1662645"/>
                  </a:lnTo>
                  <a:lnTo>
                    <a:pt x="558203" y="1664157"/>
                  </a:lnTo>
                  <a:lnTo>
                    <a:pt x="615060" y="1658162"/>
                  </a:lnTo>
                  <a:lnTo>
                    <a:pt x="671931" y="1646199"/>
                  </a:lnTo>
                  <a:lnTo>
                    <a:pt x="725805" y="1629727"/>
                  </a:lnTo>
                  <a:lnTo>
                    <a:pt x="778192" y="1605788"/>
                  </a:lnTo>
                  <a:lnTo>
                    <a:pt x="728802" y="1575854"/>
                  </a:lnTo>
                  <a:lnTo>
                    <a:pt x="682409" y="1539938"/>
                  </a:lnTo>
                  <a:lnTo>
                    <a:pt x="639013" y="1501025"/>
                  </a:lnTo>
                  <a:lnTo>
                    <a:pt x="600113" y="1456131"/>
                  </a:lnTo>
                  <a:lnTo>
                    <a:pt x="565683" y="1409738"/>
                  </a:lnTo>
                  <a:lnTo>
                    <a:pt x="535749" y="1358861"/>
                  </a:lnTo>
                  <a:lnTo>
                    <a:pt x="510311" y="1306474"/>
                  </a:lnTo>
                  <a:lnTo>
                    <a:pt x="490855" y="1251102"/>
                  </a:lnTo>
                  <a:lnTo>
                    <a:pt x="477380" y="1194244"/>
                  </a:lnTo>
                  <a:lnTo>
                    <a:pt x="468401" y="1137373"/>
                  </a:lnTo>
                  <a:lnTo>
                    <a:pt x="463918" y="1079004"/>
                  </a:lnTo>
                  <a:lnTo>
                    <a:pt x="466902" y="1020648"/>
                  </a:lnTo>
                  <a:lnTo>
                    <a:pt x="474395" y="962279"/>
                  </a:lnTo>
                  <a:lnTo>
                    <a:pt x="487870" y="905408"/>
                  </a:lnTo>
                  <a:lnTo>
                    <a:pt x="507314" y="850036"/>
                  </a:lnTo>
                  <a:lnTo>
                    <a:pt x="531266" y="796163"/>
                  </a:lnTo>
                  <a:lnTo>
                    <a:pt x="559701" y="745286"/>
                  </a:lnTo>
                  <a:lnTo>
                    <a:pt x="594118" y="698893"/>
                  </a:lnTo>
                  <a:lnTo>
                    <a:pt x="633018" y="653999"/>
                  </a:lnTo>
                  <a:lnTo>
                    <a:pt x="674928" y="613587"/>
                  </a:lnTo>
                  <a:lnTo>
                    <a:pt x="730288" y="631545"/>
                  </a:lnTo>
                  <a:lnTo>
                    <a:pt x="784174" y="656983"/>
                  </a:lnTo>
                  <a:lnTo>
                    <a:pt x="835063" y="686917"/>
                  </a:lnTo>
                  <a:lnTo>
                    <a:pt x="882942" y="722833"/>
                  </a:lnTo>
                  <a:lnTo>
                    <a:pt x="924852" y="763244"/>
                  </a:lnTo>
                  <a:lnTo>
                    <a:pt x="963752" y="808139"/>
                  </a:lnTo>
                  <a:lnTo>
                    <a:pt x="1002665" y="796163"/>
                  </a:lnTo>
                  <a:lnTo>
                    <a:pt x="1043063" y="788682"/>
                  </a:lnTo>
                  <a:lnTo>
                    <a:pt x="1084973" y="787184"/>
                  </a:lnTo>
                  <a:lnTo>
                    <a:pt x="1125385" y="791667"/>
                  </a:lnTo>
                  <a:lnTo>
                    <a:pt x="1165783" y="802144"/>
                  </a:lnTo>
                  <a:lnTo>
                    <a:pt x="1203210" y="818603"/>
                  </a:lnTo>
                  <a:lnTo>
                    <a:pt x="1239126" y="839558"/>
                  </a:lnTo>
                  <a:lnTo>
                    <a:pt x="1270558" y="864997"/>
                  </a:lnTo>
                  <a:lnTo>
                    <a:pt x="1298981" y="896429"/>
                  </a:lnTo>
                  <a:lnTo>
                    <a:pt x="1321422" y="930846"/>
                  </a:lnTo>
                  <a:lnTo>
                    <a:pt x="1339380" y="966762"/>
                  </a:lnTo>
                  <a:lnTo>
                    <a:pt x="1351356" y="1007173"/>
                  </a:lnTo>
                  <a:lnTo>
                    <a:pt x="1358849" y="1047572"/>
                  </a:lnTo>
                  <a:lnTo>
                    <a:pt x="1358849" y="1087983"/>
                  </a:lnTo>
                  <a:lnTo>
                    <a:pt x="1354353" y="1129893"/>
                  </a:lnTo>
                  <a:lnTo>
                    <a:pt x="1343875" y="1168793"/>
                  </a:lnTo>
                  <a:lnTo>
                    <a:pt x="1325918" y="1207706"/>
                  </a:lnTo>
                  <a:lnTo>
                    <a:pt x="1304963" y="1242123"/>
                  </a:lnTo>
                  <a:lnTo>
                    <a:pt x="1278026" y="1273556"/>
                  </a:lnTo>
                  <a:lnTo>
                    <a:pt x="1248105" y="1300492"/>
                  </a:lnTo>
                  <a:lnTo>
                    <a:pt x="1213675" y="1324444"/>
                  </a:lnTo>
                  <a:lnTo>
                    <a:pt x="1176274" y="1340891"/>
                  </a:lnTo>
                  <a:lnTo>
                    <a:pt x="1135862" y="1352867"/>
                  </a:lnTo>
                  <a:lnTo>
                    <a:pt x="1095451" y="1358861"/>
                  </a:lnTo>
                  <a:lnTo>
                    <a:pt x="1053553" y="1358861"/>
                  </a:lnTo>
                  <a:lnTo>
                    <a:pt x="1013142" y="1354366"/>
                  </a:lnTo>
                  <a:lnTo>
                    <a:pt x="974229" y="1342402"/>
                  </a:lnTo>
                  <a:lnTo>
                    <a:pt x="936815" y="1325930"/>
                  </a:lnTo>
                  <a:lnTo>
                    <a:pt x="924852" y="1379804"/>
                  </a:lnTo>
                  <a:lnTo>
                    <a:pt x="920356" y="1435176"/>
                  </a:lnTo>
                  <a:lnTo>
                    <a:pt x="921854" y="1490548"/>
                  </a:lnTo>
                  <a:lnTo>
                    <a:pt x="927836" y="1545920"/>
                  </a:lnTo>
                  <a:lnTo>
                    <a:pt x="939825" y="1599793"/>
                  </a:lnTo>
                  <a:lnTo>
                    <a:pt x="957783" y="1652181"/>
                  </a:lnTo>
                  <a:lnTo>
                    <a:pt x="981710" y="1703057"/>
                  </a:lnTo>
                  <a:lnTo>
                    <a:pt x="1010158" y="1750949"/>
                  </a:lnTo>
                  <a:lnTo>
                    <a:pt x="1043063" y="1795843"/>
                  </a:lnTo>
                  <a:lnTo>
                    <a:pt x="1080490" y="1836254"/>
                  </a:lnTo>
                  <a:lnTo>
                    <a:pt x="1122400" y="1873669"/>
                  </a:lnTo>
                  <a:lnTo>
                    <a:pt x="1167295" y="1905088"/>
                  </a:lnTo>
                  <a:lnTo>
                    <a:pt x="1215174" y="1933524"/>
                  </a:lnTo>
                  <a:lnTo>
                    <a:pt x="1266063" y="1954479"/>
                  </a:lnTo>
                  <a:lnTo>
                    <a:pt x="1319923" y="1972437"/>
                  </a:lnTo>
                  <a:lnTo>
                    <a:pt x="1373797" y="1982914"/>
                  </a:lnTo>
                  <a:lnTo>
                    <a:pt x="1429181" y="1988896"/>
                  </a:lnTo>
                  <a:lnTo>
                    <a:pt x="1484553" y="1988896"/>
                  </a:lnTo>
                  <a:lnTo>
                    <a:pt x="1539913" y="1982914"/>
                  </a:lnTo>
                  <a:lnTo>
                    <a:pt x="1593799" y="1970938"/>
                  </a:lnTo>
                  <a:lnTo>
                    <a:pt x="1647672" y="1952980"/>
                  </a:lnTo>
                  <a:lnTo>
                    <a:pt x="1698561" y="1930527"/>
                  </a:lnTo>
                  <a:lnTo>
                    <a:pt x="1746440" y="1902091"/>
                  </a:lnTo>
                  <a:lnTo>
                    <a:pt x="1791335" y="1870671"/>
                  </a:lnTo>
                  <a:lnTo>
                    <a:pt x="1831746" y="1833257"/>
                  </a:lnTo>
                  <a:close/>
                </a:path>
              </a:pathLst>
            </a:custGeom>
            <a:ln w="5778">
              <a:solidFill>
                <a:srgbClr val="EE2D29"/>
              </a:solidFill>
            </a:ln>
          </p:spPr>
          <p:txBody>
            <a:bodyPr wrap="square" lIns="0" tIns="0" rIns="0" bIns="0" rtlCol="0"/>
            <a:lstStyle/>
            <a:p/>
          </p:txBody>
        </p:sp>
        <p:sp>
          <p:nvSpPr>
            <p:cNvPr id="21" name="object 21" descr=""/>
            <p:cNvSpPr/>
            <p:nvPr/>
          </p:nvSpPr>
          <p:spPr>
            <a:xfrm>
              <a:off x="2302230" y="7923866"/>
              <a:ext cx="338455" cy="99060"/>
            </a:xfrm>
            <a:custGeom>
              <a:avLst/>
              <a:gdLst/>
              <a:ahLst/>
              <a:cxnLst/>
              <a:rect l="l" t="t" r="r" b="b"/>
              <a:pathLst>
                <a:path w="338455" h="99059">
                  <a:moveTo>
                    <a:pt x="338213" y="98767"/>
                  </a:moveTo>
                  <a:lnTo>
                    <a:pt x="335229" y="97269"/>
                  </a:lnTo>
                </a:path>
                <a:path w="338455" h="99059">
                  <a:moveTo>
                    <a:pt x="11976" y="0"/>
                  </a:moveTo>
                  <a:lnTo>
                    <a:pt x="13474" y="0"/>
                  </a:lnTo>
                </a:path>
                <a:path w="338455" h="99059">
                  <a:moveTo>
                    <a:pt x="1485" y="0"/>
                  </a:moveTo>
                  <a:lnTo>
                    <a:pt x="0" y="0"/>
                  </a:lnTo>
                </a:path>
                <a:path w="338455" h="99059">
                  <a:moveTo>
                    <a:pt x="0" y="4483"/>
                  </a:moveTo>
                  <a:lnTo>
                    <a:pt x="1485" y="4483"/>
                  </a:lnTo>
                </a:path>
                <a:path w="338455" h="99059">
                  <a:moveTo>
                    <a:pt x="11976" y="4483"/>
                  </a:moveTo>
                  <a:lnTo>
                    <a:pt x="13474" y="4483"/>
                  </a:lnTo>
                </a:path>
              </a:pathLst>
            </a:custGeom>
            <a:ln w="3175">
              <a:solidFill>
                <a:srgbClr val="565658"/>
              </a:solidFill>
            </a:ln>
          </p:spPr>
          <p:txBody>
            <a:bodyPr wrap="square" lIns="0" tIns="0" rIns="0" bIns="0" rtlCol="0"/>
            <a:lstStyle/>
            <a:p/>
          </p:txBody>
        </p:sp>
        <p:sp>
          <p:nvSpPr>
            <p:cNvPr id="22" name="object 22" descr=""/>
            <p:cNvSpPr/>
            <p:nvPr/>
          </p:nvSpPr>
          <p:spPr>
            <a:xfrm>
              <a:off x="2305220" y="7923855"/>
              <a:ext cx="9525" cy="5080"/>
            </a:xfrm>
            <a:custGeom>
              <a:avLst/>
              <a:gdLst/>
              <a:ahLst/>
              <a:cxnLst/>
              <a:rect l="l" t="t" r="r" b="b"/>
              <a:pathLst>
                <a:path w="9525" h="5079">
                  <a:moveTo>
                    <a:pt x="0" y="4495"/>
                  </a:moveTo>
                  <a:lnTo>
                    <a:pt x="2984" y="4495"/>
                  </a:lnTo>
                  <a:lnTo>
                    <a:pt x="5994" y="4495"/>
                  </a:lnTo>
                  <a:lnTo>
                    <a:pt x="8978" y="4495"/>
                  </a:lnTo>
                  <a:lnTo>
                    <a:pt x="8978" y="0"/>
                  </a:lnTo>
                </a:path>
              </a:pathLst>
            </a:custGeom>
            <a:ln w="3175">
              <a:solidFill>
                <a:srgbClr val="565658"/>
              </a:solidFill>
            </a:ln>
          </p:spPr>
          <p:txBody>
            <a:bodyPr wrap="square" lIns="0" tIns="0" rIns="0" bIns="0" rtlCol="0"/>
            <a:lstStyle/>
            <a:p/>
          </p:txBody>
        </p:sp>
        <p:sp>
          <p:nvSpPr>
            <p:cNvPr id="23" name="object 23" descr=""/>
            <p:cNvSpPr/>
            <p:nvPr/>
          </p:nvSpPr>
          <p:spPr>
            <a:xfrm>
              <a:off x="2213938" y="8848716"/>
              <a:ext cx="0" cy="30480"/>
            </a:xfrm>
            <a:custGeom>
              <a:avLst/>
              <a:gdLst/>
              <a:ahLst/>
              <a:cxnLst/>
              <a:rect l="l" t="t" r="r" b="b"/>
              <a:pathLst>
                <a:path w="0" h="30479">
                  <a:moveTo>
                    <a:pt x="0" y="29933"/>
                  </a:moveTo>
                  <a:lnTo>
                    <a:pt x="0" y="0"/>
                  </a:lnTo>
                  <a:lnTo>
                    <a:pt x="0" y="29933"/>
                  </a:lnTo>
                  <a:close/>
                </a:path>
              </a:pathLst>
            </a:custGeom>
            <a:ln w="3175">
              <a:solidFill>
                <a:srgbClr val="565658"/>
              </a:solidFill>
            </a:ln>
          </p:spPr>
          <p:txBody>
            <a:bodyPr wrap="square" lIns="0" tIns="0" rIns="0" bIns="0" rtlCol="0"/>
            <a:lstStyle/>
            <a:p/>
          </p:txBody>
        </p:sp>
        <p:sp>
          <p:nvSpPr>
            <p:cNvPr id="24" name="object 24" descr=""/>
            <p:cNvSpPr/>
            <p:nvPr/>
          </p:nvSpPr>
          <p:spPr>
            <a:xfrm>
              <a:off x="2181005" y="8839737"/>
              <a:ext cx="31750" cy="39370"/>
            </a:xfrm>
            <a:custGeom>
              <a:avLst/>
              <a:gdLst/>
              <a:ahLst/>
              <a:cxnLst/>
              <a:rect l="l" t="t" r="r" b="b"/>
              <a:pathLst>
                <a:path w="31750" h="39370">
                  <a:moveTo>
                    <a:pt x="22453" y="38912"/>
                  </a:moveTo>
                  <a:lnTo>
                    <a:pt x="31432" y="38912"/>
                  </a:lnTo>
                  <a:lnTo>
                    <a:pt x="31432" y="8978"/>
                  </a:lnTo>
                  <a:lnTo>
                    <a:pt x="0" y="0"/>
                  </a:lnTo>
                  <a:lnTo>
                    <a:pt x="0" y="1498"/>
                  </a:lnTo>
                </a:path>
              </a:pathLst>
            </a:custGeom>
            <a:ln w="3175">
              <a:solidFill>
                <a:srgbClr val="565658"/>
              </a:solidFill>
            </a:ln>
          </p:spPr>
          <p:txBody>
            <a:bodyPr wrap="square" lIns="0" tIns="0" rIns="0" bIns="0" rtlCol="0"/>
            <a:lstStyle/>
            <a:p/>
          </p:txBody>
        </p:sp>
        <p:sp>
          <p:nvSpPr>
            <p:cNvPr id="25" name="object 25" descr=""/>
            <p:cNvSpPr/>
            <p:nvPr/>
          </p:nvSpPr>
          <p:spPr>
            <a:xfrm>
              <a:off x="2179513" y="8839737"/>
              <a:ext cx="13970" cy="6350"/>
            </a:xfrm>
            <a:custGeom>
              <a:avLst/>
              <a:gdLst/>
              <a:ahLst/>
              <a:cxnLst/>
              <a:rect l="l" t="t" r="r" b="b"/>
              <a:pathLst>
                <a:path w="13969" h="6350">
                  <a:moveTo>
                    <a:pt x="1498" y="0"/>
                  </a:moveTo>
                  <a:lnTo>
                    <a:pt x="0" y="0"/>
                  </a:lnTo>
                </a:path>
                <a:path w="13969" h="6350">
                  <a:moveTo>
                    <a:pt x="7492" y="4495"/>
                  </a:moveTo>
                  <a:lnTo>
                    <a:pt x="13461" y="5981"/>
                  </a:lnTo>
                </a:path>
                <a:path w="13969" h="6350">
                  <a:moveTo>
                    <a:pt x="0" y="1498"/>
                  </a:moveTo>
                  <a:lnTo>
                    <a:pt x="0" y="0"/>
                  </a:lnTo>
                </a:path>
              </a:pathLst>
            </a:custGeom>
            <a:ln w="3175">
              <a:solidFill>
                <a:srgbClr val="565658"/>
              </a:solidFill>
            </a:ln>
          </p:spPr>
          <p:txBody>
            <a:bodyPr wrap="square" lIns="0" tIns="0" rIns="0" bIns="0" rtlCol="0"/>
            <a:lstStyle/>
            <a:p/>
          </p:txBody>
        </p:sp>
        <p:sp>
          <p:nvSpPr>
            <p:cNvPr id="26" name="object 26" descr=""/>
            <p:cNvSpPr/>
            <p:nvPr/>
          </p:nvSpPr>
          <p:spPr>
            <a:xfrm>
              <a:off x="2179513" y="8838242"/>
              <a:ext cx="34925" cy="9525"/>
            </a:xfrm>
            <a:custGeom>
              <a:avLst/>
              <a:gdLst/>
              <a:ahLst/>
              <a:cxnLst/>
              <a:rect l="l" t="t" r="r" b="b"/>
              <a:pathLst>
                <a:path w="34925" h="9525">
                  <a:moveTo>
                    <a:pt x="1498" y="0"/>
                  </a:moveTo>
                  <a:lnTo>
                    <a:pt x="32931" y="8978"/>
                  </a:lnTo>
                  <a:lnTo>
                    <a:pt x="34429" y="8978"/>
                  </a:lnTo>
                  <a:lnTo>
                    <a:pt x="0" y="0"/>
                  </a:lnTo>
                </a:path>
              </a:pathLst>
            </a:custGeom>
            <a:ln w="3175">
              <a:solidFill>
                <a:srgbClr val="565658"/>
              </a:solidFill>
            </a:ln>
          </p:spPr>
          <p:txBody>
            <a:bodyPr wrap="square" lIns="0" tIns="0" rIns="0" bIns="0" rtlCol="0"/>
            <a:lstStyle/>
            <a:p/>
          </p:txBody>
        </p:sp>
        <p:sp>
          <p:nvSpPr>
            <p:cNvPr id="27" name="object 27" descr=""/>
            <p:cNvSpPr/>
            <p:nvPr/>
          </p:nvSpPr>
          <p:spPr>
            <a:xfrm>
              <a:off x="2169045" y="8835244"/>
              <a:ext cx="10795" cy="1905"/>
            </a:xfrm>
            <a:custGeom>
              <a:avLst/>
              <a:gdLst/>
              <a:ahLst/>
              <a:cxnLst/>
              <a:rect l="l" t="t" r="r" b="b"/>
              <a:pathLst>
                <a:path w="10794" h="1904">
                  <a:moveTo>
                    <a:pt x="10464" y="1498"/>
                  </a:moveTo>
                  <a:lnTo>
                    <a:pt x="7480" y="1498"/>
                  </a:lnTo>
                  <a:lnTo>
                    <a:pt x="0" y="0"/>
                  </a:lnTo>
                </a:path>
              </a:pathLst>
            </a:custGeom>
            <a:ln w="3175">
              <a:solidFill>
                <a:srgbClr val="565658"/>
              </a:solidFill>
            </a:ln>
          </p:spPr>
          <p:txBody>
            <a:bodyPr wrap="square" lIns="0" tIns="0" rIns="0" bIns="0" rtlCol="0"/>
            <a:lstStyle/>
            <a:p/>
          </p:txBody>
        </p:sp>
        <p:sp>
          <p:nvSpPr>
            <p:cNvPr id="28" name="object 28" descr=""/>
            <p:cNvSpPr/>
            <p:nvPr/>
          </p:nvSpPr>
          <p:spPr>
            <a:xfrm>
              <a:off x="2179510" y="883824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9" name="object 29" descr=""/>
            <p:cNvSpPr/>
            <p:nvPr/>
          </p:nvSpPr>
          <p:spPr>
            <a:xfrm>
              <a:off x="2178027" y="8839733"/>
              <a:ext cx="3175" cy="1905"/>
            </a:xfrm>
            <a:custGeom>
              <a:avLst/>
              <a:gdLst/>
              <a:ahLst/>
              <a:cxnLst/>
              <a:rect l="l" t="t" r="r" b="b"/>
              <a:pathLst>
                <a:path w="3175" h="1904">
                  <a:moveTo>
                    <a:pt x="2984" y="1498"/>
                  </a:moveTo>
                  <a:lnTo>
                    <a:pt x="1485" y="1498"/>
                  </a:lnTo>
                  <a:lnTo>
                    <a:pt x="0" y="0"/>
                  </a:lnTo>
                </a:path>
              </a:pathLst>
            </a:custGeom>
            <a:ln w="3175">
              <a:solidFill>
                <a:srgbClr val="565658"/>
              </a:solidFill>
            </a:ln>
          </p:spPr>
          <p:txBody>
            <a:bodyPr wrap="square" lIns="0" tIns="0" rIns="0" bIns="0" rtlCol="0"/>
            <a:lstStyle/>
            <a:p/>
          </p:txBody>
        </p:sp>
        <p:sp>
          <p:nvSpPr>
            <p:cNvPr id="30" name="object 30" descr=""/>
            <p:cNvSpPr/>
            <p:nvPr/>
          </p:nvSpPr>
          <p:spPr>
            <a:xfrm>
              <a:off x="1842796" y="8003178"/>
              <a:ext cx="579755" cy="875665"/>
            </a:xfrm>
            <a:custGeom>
              <a:avLst/>
              <a:gdLst/>
              <a:ahLst/>
              <a:cxnLst/>
              <a:rect l="l" t="t" r="r" b="b"/>
              <a:pathLst>
                <a:path w="579755" h="875665">
                  <a:moveTo>
                    <a:pt x="329234" y="833564"/>
                  </a:moveTo>
                  <a:lnTo>
                    <a:pt x="336715" y="835063"/>
                  </a:lnTo>
                </a:path>
                <a:path w="579755" h="875665">
                  <a:moveTo>
                    <a:pt x="336715" y="836561"/>
                  </a:moveTo>
                  <a:lnTo>
                    <a:pt x="335229" y="836561"/>
                  </a:lnTo>
                </a:path>
                <a:path w="579755" h="875665">
                  <a:moveTo>
                    <a:pt x="360667" y="850023"/>
                  </a:moveTo>
                  <a:lnTo>
                    <a:pt x="360667" y="875474"/>
                  </a:lnTo>
                </a:path>
                <a:path w="579755" h="875665">
                  <a:moveTo>
                    <a:pt x="0" y="802131"/>
                  </a:moveTo>
                  <a:lnTo>
                    <a:pt x="0" y="835063"/>
                  </a:lnTo>
                </a:path>
                <a:path w="579755" h="875665">
                  <a:moveTo>
                    <a:pt x="317271" y="824585"/>
                  </a:moveTo>
                  <a:lnTo>
                    <a:pt x="315760" y="835063"/>
                  </a:lnTo>
                </a:path>
                <a:path w="579755" h="875665">
                  <a:moveTo>
                    <a:pt x="342709" y="875474"/>
                  </a:moveTo>
                  <a:lnTo>
                    <a:pt x="342709" y="842543"/>
                  </a:lnTo>
                </a:path>
                <a:path w="579755" h="875665">
                  <a:moveTo>
                    <a:pt x="315760" y="835063"/>
                  </a:moveTo>
                  <a:lnTo>
                    <a:pt x="315760" y="859002"/>
                  </a:lnTo>
                </a:path>
                <a:path w="579755" h="875665">
                  <a:moveTo>
                    <a:pt x="579158" y="25438"/>
                  </a:moveTo>
                  <a:lnTo>
                    <a:pt x="579158" y="0"/>
                  </a:lnTo>
                </a:path>
              </a:pathLst>
            </a:custGeom>
            <a:ln w="3175">
              <a:solidFill>
                <a:srgbClr val="565658"/>
              </a:solidFill>
            </a:ln>
          </p:spPr>
          <p:txBody>
            <a:bodyPr wrap="square" lIns="0" tIns="0" rIns="0" bIns="0" rtlCol="0"/>
            <a:lstStyle/>
            <a:p/>
          </p:txBody>
        </p:sp>
        <p:sp>
          <p:nvSpPr>
            <p:cNvPr id="31" name="object 31" descr=""/>
            <p:cNvSpPr/>
            <p:nvPr/>
          </p:nvSpPr>
          <p:spPr>
            <a:xfrm>
              <a:off x="2417461" y="8003174"/>
              <a:ext cx="5080" cy="26034"/>
            </a:xfrm>
            <a:custGeom>
              <a:avLst/>
              <a:gdLst/>
              <a:ahLst/>
              <a:cxnLst/>
              <a:rect l="l" t="t" r="r" b="b"/>
              <a:pathLst>
                <a:path w="5080" h="26034">
                  <a:moveTo>
                    <a:pt x="0" y="0"/>
                  </a:moveTo>
                  <a:lnTo>
                    <a:pt x="0" y="25438"/>
                  </a:lnTo>
                  <a:lnTo>
                    <a:pt x="4495" y="25438"/>
                  </a:lnTo>
                </a:path>
              </a:pathLst>
            </a:custGeom>
            <a:ln w="3175">
              <a:solidFill>
                <a:srgbClr val="565658"/>
              </a:solidFill>
            </a:ln>
          </p:spPr>
          <p:txBody>
            <a:bodyPr wrap="square" lIns="0" tIns="0" rIns="0" bIns="0" rtlCol="0"/>
            <a:lstStyle/>
            <a:p/>
          </p:txBody>
        </p:sp>
        <p:sp>
          <p:nvSpPr>
            <p:cNvPr id="32" name="object 32" descr=""/>
            <p:cNvSpPr/>
            <p:nvPr/>
          </p:nvSpPr>
          <p:spPr>
            <a:xfrm>
              <a:off x="2417455" y="8003174"/>
              <a:ext cx="118745" cy="26034"/>
            </a:xfrm>
            <a:custGeom>
              <a:avLst/>
              <a:gdLst/>
              <a:ahLst/>
              <a:cxnLst/>
              <a:rect l="l" t="t" r="r" b="b"/>
              <a:pathLst>
                <a:path w="118744" h="26034">
                  <a:moveTo>
                    <a:pt x="4495" y="0"/>
                  </a:moveTo>
                  <a:lnTo>
                    <a:pt x="0" y="0"/>
                  </a:lnTo>
                </a:path>
                <a:path w="118744" h="26034">
                  <a:moveTo>
                    <a:pt x="118237" y="25438"/>
                  </a:moveTo>
                  <a:lnTo>
                    <a:pt x="118237" y="20955"/>
                  </a:lnTo>
                </a:path>
                <a:path w="118744" h="26034">
                  <a:moveTo>
                    <a:pt x="85305" y="25438"/>
                  </a:moveTo>
                  <a:lnTo>
                    <a:pt x="86804" y="25438"/>
                  </a:lnTo>
                </a:path>
              </a:pathLst>
            </a:custGeom>
            <a:ln w="3175">
              <a:solidFill>
                <a:srgbClr val="565658"/>
              </a:solidFill>
            </a:ln>
          </p:spPr>
          <p:txBody>
            <a:bodyPr wrap="square" lIns="0" tIns="0" rIns="0" bIns="0" rtlCol="0"/>
            <a:lstStyle/>
            <a:p/>
          </p:txBody>
        </p:sp>
        <p:sp>
          <p:nvSpPr>
            <p:cNvPr id="33" name="object 33" descr=""/>
            <p:cNvSpPr/>
            <p:nvPr/>
          </p:nvSpPr>
          <p:spPr>
            <a:xfrm>
              <a:off x="2504260" y="8003174"/>
              <a:ext cx="31750" cy="0"/>
            </a:xfrm>
            <a:custGeom>
              <a:avLst/>
              <a:gdLst/>
              <a:ahLst/>
              <a:cxnLst/>
              <a:rect l="l" t="t" r="r" b="b"/>
              <a:pathLst>
                <a:path w="31750" h="0">
                  <a:moveTo>
                    <a:pt x="31432" y="0"/>
                  </a:moveTo>
                  <a:lnTo>
                    <a:pt x="0" y="0"/>
                  </a:lnTo>
                </a:path>
              </a:pathLst>
            </a:custGeom>
            <a:ln w="3175">
              <a:solidFill>
                <a:srgbClr val="565658"/>
              </a:solidFill>
            </a:ln>
          </p:spPr>
          <p:txBody>
            <a:bodyPr wrap="square" lIns="0" tIns="0" rIns="0" bIns="0" rtlCol="0"/>
            <a:lstStyle/>
            <a:p/>
          </p:txBody>
        </p:sp>
        <p:sp>
          <p:nvSpPr>
            <p:cNvPr id="34" name="object 34" descr=""/>
            <p:cNvSpPr/>
            <p:nvPr/>
          </p:nvSpPr>
          <p:spPr>
            <a:xfrm>
              <a:off x="2502764" y="8003174"/>
              <a:ext cx="33020" cy="26034"/>
            </a:xfrm>
            <a:custGeom>
              <a:avLst/>
              <a:gdLst/>
              <a:ahLst/>
              <a:cxnLst/>
              <a:rect l="l" t="t" r="r" b="b"/>
              <a:pathLst>
                <a:path w="33019" h="26034">
                  <a:moveTo>
                    <a:pt x="0" y="0"/>
                  </a:moveTo>
                  <a:lnTo>
                    <a:pt x="0" y="25438"/>
                  </a:lnTo>
                </a:path>
                <a:path w="33019" h="26034">
                  <a:moveTo>
                    <a:pt x="1498" y="25438"/>
                  </a:moveTo>
                  <a:lnTo>
                    <a:pt x="32931" y="25438"/>
                  </a:lnTo>
                </a:path>
                <a:path w="33019" h="26034">
                  <a:moveTo>
                    <a:pt x="32931" y="2997"/>
                  </a:moveTo>
                  <a:lnTo>
                    <a:pt x="32931" y="0"/>
                  </a:lnTo>
                </a:path>
                <a:path w="33019" h="26034">
                  <a:moveTo>
                    <a:pt x="1498" y="25438"/>
                  </a:moveTo>
                  <a:lnTo>
                    <a:pt x="2984" y="25438"/>
                  </a:lnTo>
                </a:path>
                <a:path w="33019" h="26034">
                  <a:moveTo>
                    <a:pt x="1498" y="0"/>
                  </a:moveTo>
                  <a:lnTo>
                    <a:pt x="0" y="0"/>
                  </a:lnTo>
                </a:path>
              </a:pathLst>
            </a:custGeom>
            <a:ln w="3175">
              <a:solidFill>
                <a:srgbClr val="565658"/>
              </a:solidFill>
            </a:ln>
          </p:spPr>
          <p:txBody>
            <a:bodyPr wrap="square" lIns="0" tIns="0" rIns="0" bIns="0" rtlCol="0"/>
            <a:lstStyle/>
            <a:p/>
          </p:txBody>
        </p:sp>
        <p:sp>
          <p:nvSpPr>
            <p:cNvPr id="35" name="object 35" descr=""/>
            <p:cNvSpPr/>
            <p:nvPr/>
          </p:nvSpPr>
          <p:spPr>
            <a:xfrm>
              <a:off x="2507258" y="8006170"/>
              <a:ext cx="28575" cy="18415"/>
            </a:xfrm>
            <a:custGeom>
              <a:avLst/>
              <a:gdLst/>
              <a:ahLst/>
              <a:cxnLst/>
              <a:rect l="l" t="t" r="r" b="b"/>
              <a:pathLst>
                <a:path w="28575" h="18415">
                  <a:moveTo>
                    <a:pt x="28435" y="17957"/>
                  </a:moveTo>
                  <a:lnTo>
                    <a:pt x="0" y="17957"/>
                  </a:lnTo>
                  <a:lnTo>
                    <a:pt x="0" y="0"/>
                  </a:lnTo>
                  <a:lnTo>
                    <a:pt x="28435" y="0"/>
                  </a:lnTo>
                </a:path>
              </a:pathLst>
            </a:custGeom>
            <a:ln w="3175">
              <a:solidFill>
                <a:srgbClr val="565658"/>
              </a:solidFill>
            </a:ln>
          </p:spPr>
          <p:txBody>
            <a:bodyPr wrap="square" lIns="0" tIns="0" rIns="0" bIns="0" rtlCol="0"/>
            <a:lstStyle/>
            <a:p/>
          </p:txBody>
        </p:sp>
        <p:sp>
          <p:nvSpPr>
            <p:cNvPr id="36" name="object 36" descr=""/>
            <p:cNvSpPr/>
            <p:nvPr/>
          </p:nvSpPr>
          <p:spPr>
            <a:xfrm>
              <a:off x="2285761" y="7922363"/>
              <a:ext cx="13970" cy="6350"/>
            </a:xfrm>
            <a:custGeom>
              <a:avLst/>
              <a:gdLst/>
              <a:ahLst/>
              <a:cxnLst/>
              <a:rect l="l" t="t" r="r" b="b"/>
              <a:pathLst>
                <a:path w="13969" h="6350">
                  <a:moveTo>
                    <a:pt x="0" y="1498"/>
                  </a:moveTo>
                  <a:lnTo>
                    <a:pt x="0" y="0"/>
                  </a:lnTo>
                </a:path>
                <a:path w="13969" h="6350">
                  <a:moveTo>
                    <a:pt x="13474" y="4483"/>
                  </a:moveTo>
                  <a:lnTo>
                    <a:pt x="13474" y="5994"/>
                  </a:lnTo>
                </a:path>
              </a:pathLst>
            </a:custGeom>
            <a:ln w="3175">
              <a:solidFill>
                <a:srgbClr val="565658"/>
              </a:solidFill>
            </a:ln>
          </p:spPr>
          <p:txBody>
            <a:bodyPr wrap="square" lIns="0" tIns="0" rIns="0" bIns="0" rtlCol="0"/>
            <a:lstStyle/>
            <a:p/>
          </p:txBody>
        </p:sp>
        <p:sp>
          <p:nvSpPr>
            <p:cNvPr id="37" name="object 37" descr=""/>
            <p:cNvSpPr/>
            <p:nvPr/>
          </p:nvSpPr>
          <p:spPr>
            <a:xfrm>
              <a:off x="2285761" y="791937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8" name="object 38" descr=""/>
            <p:cNvSpPr/>
            <p:nvPr/>
          </p:nvSpPr>
          <p:spPr>
            <a:xfrm>
              <a:off x="2281284" y="7917873"/>
              <a:ext cx="7620" cy="3175"/>
            </a:xfrm>
            <a:custGeom>
              <a:avLst/>
              <a:gdLst/>
              <a:ahLst/>
              <a:cxnLst/>
              <a:rect l="l" t="t" r="r" b="b"/>
              <a:pathLst>
                <a:path w="7619" h="3175">
                  <a:moveTo>
                    <a:pt x="0" y="1498"/>
                  </a:moveTo>
                  <a:lnTo>
                    <a:pt x="0" y="2997"/>
                  </a:lnTo>
                </a:path>
                <a:path w="7619" h="3175">
                  <a:moveTo>
                    <a:pt x="5981" y="0"/>
                  </a:moveTo>
                  <a:lnTo>
                    <a:pt x="7480" y="0"/>
                  </a:lnTo>
                </a:path>
              </a:pathLst>
            </a:custGeom>
            <a:ln w="3175">
              <a:solidFill>
                <a:srgbClr val="565658"/>
              </a:solidFill>
            </a:ln>
          </p:spPr>
          <p:txBody>
            <a:bodyPr wrap="square" lIns="0" tIns="0" rIns="0" bIns="0" rtlCol="0"/>
            <a:lstStyle/>
            <a:p/>
          </p:txBody>
        </p:sp>
        <p:sp>
          <p:nvSpPr>
            <p:cNvPr id="39" name="object 39" descr=""/>
            <p:cNvSpPr/>
            <p:nvPr/>
          </p:nvSpPr>
          <p:spPr>
            <a:xfrm>
              <a:off x="1705108" y="897592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0" name="object 40" descr=""/>
            <p:cNvSpPr/>
            <p:nvPr/>
          </p:nvSpPr>
          <p:spPr>
            <a:xfrm>
              <a:off x="2237874" y="7931340"/>
              <a:ext cx="302895" cy="166370"/>
            </a:xfrm>
            <a:custGeom>
              <a:avLst/>
              <a:gdLst/>
              <a:ahLst/>
              <a:cxnLst/>
              <a:rect l="l" t="t" r="r" b="b"/>
              <a:pathLst>
                <a:path w="302894" h="166370">
                  <a:moveTo>
                    <a:pt x="16471" y="0"/>
                  </a:moveTo>
                  <a:lnTo>
                    <a:pt x="0" y="0"/>
                  </a:lnTo>
                </a:path>
                <a:path w="302894" h="166370">
                  <a:moveTo>
                    <a:pt x="287337" y="157137"/>
                  </a:moveTo>
                  <a:lnTo>
                    <a:pt x="302310" y="155638"/>
                  </a:lnTo>
                </a:path>
                <a:path w="302894" h="166370">
                  <a:moveTo>
                    <a:pt x="151142" y="166116"/>
                  </a:moveTo>
                  <a:lnTo>
                    <a:pt x="152653" y="166116"/>
                  </a:lnTo>
                </a:path>
              </a:pathLst>
            </a:custGeom>
            <a:ln w="3175">
              <a:solidFill>
                <a:srgbClr val="565658"/>
              </a:solidFill>
            </a:ln>
          </p:spPr>
          <p:txBody>
            <a:bodyPr wrap="square" lIns="0" tIns="0" rIns="0" bIns="0" rtlCol="0"/>
            <a:lstStyle/>
            <a:p/>
          </p:txBody>
        </p:sp>
        <p:sp>
          <p:nvSpPr>
            <p:cNvPr id="41" name="object 41" descr=""/>
            <p:cNvSpPr/>
            <p:nvPr/>
          </p:nvSpPr>
          <p:spPr>
            <a:xfrm>
              <a:off x="2381544" y="7931340"/>
              <a:ext cx="15240" cy="0"/>
            </a:xfrm>
            <a:custGeom>
              <a:avLst/>
              <a:gdLst/>
              <a:ahLst/>
              <a:cxnLst/>
              <a:rect l="l" t="t" r="r" b="b"/>
              <a:pathLst>
                <a:path w="15239" h="0">
                  <a:moveTo>
                    <a:pt x="0" y="0"/>
                  </a:moveTo>
                  <a:lnTo>
                    <a:pt x="7480" y="0"/>
                  </a:lnTo>
                  <a:lnTo>
                    <a:pt x="14973" y="0"/>
                  </a:lnTo>
                </a:path>
              </a:pathLst>
            </a:custGeom>
            <a:ln w="3175">
              <a:solidFill>
                <a:srgbClr val="565658"/>
              </a:solidFill>
            </a:ln>
          </p:spPr>
          <p:txBody>
            <a:bodyPr wrap="square" lIns="0" tIns="0" rIns="0" bIns="0" rtlCol="0"/>
            <a:lstStyle/>
            <a:p/>
          </p:txBody>
        </p:sp>
        <p:sp>
          <p:nvSpPr>
            <p:cNvPr id="42" name="object 42" descr=""/>
            <p:cNvSpPr/>
            <p:nvPr/>
          </p:nvSpPr>
          <p:spPr>
            <a:xfrm>
              <a:off x="2221421" y="7931340"/>
              <a:ext cx="426720" cy="166370"/>
            </a:xfrm>
            <a:custGeom>
              <a:avLst/>
              <a:gdLst/>
              <a:ahLst/>
              <a:cxnLst/>
              <a:rect l="l" t="t" r="r" b="b"/>
              <a:pathLst>
                <a:path w="426719" h="166370">
                  <a:moveTo>
                    <a:pt x="167601" y="0"/>
                  </a:moveTo>
                  <a:lnTo>
                    <a:pt x="169100" y="0"/>
                  </a:lnTo>
                </a:path>
                <a:path w="426719" h="166370">
                  <a:moveTo>
                    <a:pt x="16459" y="166116"/>
                  </a:moveTo>
                  <a:lnTo>
                    <a:pt x="32931" y="166116"/>
                  </a:lnTo>
                </a:path>
                <a:path w="426719" h="166370">
                  <a:moveTo>
                    <a:pt x="160121" y="166116"/>
                  </a:moveTo>
                  <a:lnTo>
                    <a:pt x="167601" y="166116"/>
                  </a:lnTo>
                </a:path>
                <a:path w="426719" h="166370">
                  <a:moveTo>
                    <a:pt x="426504" y="91287"/>
                  </a:moveTo>
                  <a:lnTo>
                    <a:pt x="426504" y="74828"/>
                  </a:lnTo>
                </a:path>
                <a:path w="426719" h="166370">
                  <a:moveTo>
                    <a:pt x="318757" y="11976"/>
                  </a:moveTo>
                  <a:lnTo>
                    <a:pt x="303796" y="10477"/>
                  </a:lnTo>
                </a:path>
                <a:path w="426719" h="166370">
                  <a:moveTo>
                    <a:pt x="167601" y="166116"/>
                  </a:moveTo>
                  <a:lnTo>
                    <a:pt x="175094" y="166116"/>
                  </a:lnTo>
                </a:path>
                <a:path w="426719" h="166370">
                  <a:moveTo>
                    <a:pt x="426504" y="74828"/>
                  </a:moveTo>
                  <a:lnTo>
                    <a:pt x="416039" y="77825"/>
                  </a:lnTo>
                </a:path>
                <a:path w="426719" h="166370">
                  <a:moveTo>
                    <a:pt x="173596" y="8978"/>
                  </a:moveTo>
                  <a:lnTo>
                    <a:pt x="175094" y="0"/>
                  </a:lnTo>
                </a:path>
                <a:path w="426719" h="166370">
                  <a:moveTo>
                    <a:pt x="175094" y="166116"/>
                  </a:moveTo>
                  <a:lnTo>
                    <a:pt x="173596" y="158635"/>
                  </a:lnTo>
                </a:path>
                <a:path w="426719" h="166370">
                  <a:moveTo>
                    <a:pt x="303796" y="10477"/>
                  </a:moveTo>
                  <a:lnTo>
                    <a:pt x="305295" y="19456"/>
                  </a:lnTo>
                </a:path>
                <a:path w="426719" h="166370">
                  <a:moveTo>
                    <a:pt x="16459" y="0"/>
                  </a:moveTo>
                  <a:lnTo>
                    <a:pt x="19456" y="8978"/>
                  </a:lnTo>
                </a:path>
                <a:path w="426719" h="166370">
                  <a:moveTo>
                    <a:pt x="32931" y="166116"/>
                  </a:moveTo>
                  <a:lnTo>
                    <a:pt x="29921" y="158635"/>
                  </a:lnTo>
                </a:path>
                <a:path w="426719" h="166370">
                  <a:moveTo>
                    <a:pt x="29921" y="8978"/>
                  </a:moveTo>
                  <a:lnTo>
                    <a:pt x="32931" y="0"/>
                  </a:lnTo>
                </a:path>
                <a:path w="426719" h="166370">
                  <a:moveTo>
                    <a:pt x="161620" y="158635"/>
                  </a:moveTo>
                  <a:lnTo>
                    <a:pt x="160121" y="166116"/>
                  </a:lnTo>
                </a:path>
                <a:path w="426719" h="166370">
                  <a:moveTo>
                    <a:pt x="315760" y="19456"/>
                  </a:moveTo>
                  <a:lnTo>
                    <a:pt x="318757" y="11976"/>
                  </a:lnTo>
                </a:path>
                <a:path w="426719" h="166370">
                  <a:moveTo>
                    <a:pt x="305295" y="148158"/>
                  </a:moveTo>
                  <a:lnTo>
                    <a:pt x="303796" y="157137"/>
                  </a:lnTo>
                </a:path>
                <a:path w="426719" h="166370">
                  <a:moveTo>
                    <a:pt x="19456" y="158635"/>
                  </a:moveTo>
                  <a:lnTo>
                    <a:pt x="16459" y="166116"/>
                  </a:lnTo>
                </a:path>
                <a:path w="426719" h="166370">
                  <a:moveTo>
                    <a:pt x="315760" y="19456"/>
                  </a:moveTo>
                  <a:lnTo>
                    <a:pt x="317258" y="17957"/>
                  </a:lnTo>
                </a:path>
                <a:path w="426719" h="166370">
                  <a:moveTo>
                    <a:pt x="161620" y="158635"/>
                  </a:moveTo>
                  <a:lnTo>
                    <a:pt x="161620" y="160134"/>
                  </a:lnTo>
                </a:path>
                <a:path w="426719" h="166370">
                  <a:moveTo>
                    <a:pt x="161620" y="7480"/>
                  </a:moveTo>
                  <a:lnTo>
                    <a:pt x="161620" y="8978"/>
                  </a:lnTo>
                </a:path>
                <a:path w="426719" h="166370">
                  <a:moveTo>
                    <a:pt x="416039" y="89789"/>
                  </a:moveTo>
                  <a:lnTo>
                    <a:pt x="419023" y="89789"/>
                  </a:lnTo>
                </a:path>
                <a:path w="426719" h="166370">
                  <a:moveTo>
                    <a:pt x="303796" y="148158"/>
                  </a:moveTo>
                  <a:lnTo>
                    <a:pt x="303796" y="149656"/>
                  </a:lnTo>
                </a:path>
                <a:path w="426719" h="166370">
                  <a:moveTo>
                    <a:pt x="419023" y="76327"/>
                  </a:moveTo>
                  <a:lnTo>
                    <a:pt x="416039" y="77825"/>
                  </a:lnTo>
                </a:path>
                <a:path w="426719" h="166370">
                  <a:moveTo>
                    <a:pt x="31419" y="8978"/>
                  </a:moveTo>
                  <a:lnTo>
                    <a:pt x="31419" y="7480"/>
                  </a:lnTo>
                </a:path>
                <a:path w="426719" h="166370">
                  <a:moveTo>
                    <a:pt x="173596" y="8978"/>
                  </a:moveTo>
                  <a:lnTo>
                    <a:pt x="173596" y="7480"/>
                  </a:lnTo>
                </a:path>
                <a:path w="426719" h="166370">
                  <a:moveTo>
                    <a:pt x="0" y="160134"/>
                  </a:moveTo>
                  <a:lnTo>
                    <a:pt x="0" y="7480"/>
                  </a:lnTo>
                </a:path>
                <a:path w="426719" h="166370">
                  <a:moveTo>
                    <a:pt x="173596" y="158635"/>
                  </a:moveTo>
                  <a:lnTo>
                    <a:pt x="175094" y="158635"/>
                  </a:lnTo>
                </a:path>
                <a:path w="426719" h="166370">
                  <a:moveTo>
                    <a:pt x="17957" y="158635"/>
                  </a:moveTo>
                  <a:lnTo>
                    <a:pt x="17957" y="160134"/>
                  </a:lnTo>
                </a:path>
                <a:path w="426719" h="166370">
                  <a:moveTo>
                    <a:pt x="31419" y="157137"/>
                  </a:moveTo>
                  <a:lnTo>
                    <a:pt x="31419" y="160134"/>
                  </a:lnTo>
                </a:path>
                <a:path w="426719" h="166370">
                  <a:moveTo>
                    <a:pt x="160121" y="160134"/>
                  </a:moveTo>
                  <a:lnTo>
                    <a:pt x="160121" y="157137"/>
                  </a:lnTo>
                </a:path>
                <a:path w="426719" h="166370">
                  <a:moveTo>
                    <a:pt x="175094" y="157137"/>
                  </a:moveTo>
                  <a:lnTo>
                    <a:pt x="175094" y="158635"/>
                  </a:lnTo>
                </a:path>
                <a:path w="426719" h="166370">
                  <a:moveTo>
                    <a:pt x="302285" y="149656"/>
                  </a:moveTo>
                  <a:lnTo>
                    <a:pt x="303796" y="148158"/>
                  </a:lnTo>
                </a:path>
                <a:path w="426719" h="166370">
                  <a:moveTo>
                    <a:pt x="419023" y="91287"/>
                  </a:moveTo>
                  <a:lnTo>
                    <a:pt x="416039" y="89789"/>
                  </a:lnTo>
                </a:path>
                <a:path w="426719" h="166370">
                  <a:moveTo>
                    <a:pt x="416039" y="76327"/>
                  </a:moveTo>
                  <a:lnTo>
                    <a:pt x="419023" y="76327"/>
                  </a:lnTo>
                </a:path>
                <a:path w="426719" h="166370">
                  <a:moveTo>
                    <a:pt x="317258" y="17957"/>
                  </a:moveTo>
                  <a:lnTo>
                    <a:pt x="317258" y="19456"/>
                  </a:lnTo>
                </a:path>
                <a:path w="426719" h="166370">
                  <a:moveTo>
                    <a:pt x="175094" y="7480"/>
                  </a:moveTo>
                  <a:lnTo>
                    <a:pt x="175094" y="8978"/>
                  </a:lnTo>
                </a:path>
                <a:path w="426719" h="166370">
                  <a:moveTo>
                    <a:pt x="160121" y="8978"/>
                  </a:moveTo>
                  <a:lnTo>
                    <a:pt x="160121" y="7480"/>
                  </a:lnTo>
                </a:path>
                <a:path w="426719" h="166370">
                  <a:moveTo>
                    <a:pt x="31419" y="7480"/>
                  </a:moveTo>
                  <a:lnTo>
                    <a:pt x="31419" y="8978"/>
                  </a:lnTo>
                </a:path>
                <a:path w="426719" h="166370">
                  <a:moveTo>
                    <a:pt x="17957" y="8978"/>
                  </a:moveTo>
                  <a:lnTo>
                    <a:pt x="17957" y="7480"/>
                  </a:lnTo>
                </a:path>
                <a:path w="426719" h="166370">
                  <a:moveTo>
                    <a:pt x="1498" y="7480"/>
                  </a:moveTo>
                  <a:lnTo>
                    <a:pt x="1498" y="160134"/>
                  </a:lnTo>
                </a:path>
                <a:path w="426719" h="166370">
                  <a:moveTo>
                    <a:pt x="17957" y="160134"/>
                  </a:moveTo>
                  <a:lnTo>
                    <a:pt x="17957" y="157137"/>
                  </a:lnTo>
                </a:path>
              </a:pathLst>
            </a:custGeom>
            <a:ln w="3175">
              <a:solidFill>
                <a:srgbClr val="565658"/>
              </a:solidFill>
            </a:ln>
          </p:spPr>
          <p:txBody>
            <a:bodyPr wrap="square" lIns="0" tIns="0" rIns="0" bIns="0" rtlCol="0"/>
            <a:lstStyle/>
            <a:p/>
          </p:txBody>
        </p:sp>
        <p:sp>
          <p:nvSpPr>
            <p:cNvPr id="43" name="object 43" descr=""/>
            <p:cNvSpPr/>
            <p:nvPr/>
          </p:nvSpPr>
          <p:spPr>
            <a:xfrm>
              <a:off x="2523714" y="7947804"/>
              <a:ext cx="1905" cy="3175"/>
            </a:xfrm>
            <a:custGeom>
              <a:avLst/>
              <a:gdLst/>
              <a:ahLst/>
              <a:cxnLst/>
              <a:rect l="l" t="t" r="r" b="b"/>
              <a:pathLst>
                <a:path w="1905" h="3175">
                  <a:moveTo>
                    <a:pt x="1498" y="0"/>
                  </a:moveTo>
                  <a:lnTo>
                    <a:pt x="1498" y="2997"/>
                  </a:lnTo>
                  <a:lnTo>
                    <a:pt x="0" y="1498"/>
                  </a:lnTo>
                </a:path>
              </a:pathLst>
            </a:custGeom>
            <a:ln w="3175">
              <a:solidFill>
                <a:srgbClr val="565658"/>
              </a:solidFill>
            </a:ln>
          </p:spPr>
          <p:txBody>
            <a:bodyPr wrap="square" lIns="0" tIns="0" rIns="0" bIns="0" rtlCol="0"/>
            <a:lstStyle/>
            <a:p/>
          </p:txBody>
        </p:sp>
        <p:sp>
          <p:nvSpPr>
            <p:cNvPr id="44" name="object 44" descr=""/>
            <p:cNvSpPr/>
            <p:nvPr/>
          </p:nvSpPr>
          <p:spPr>
            <a:xfrm>
              <a:off x="2396519" y="7938824"/>
              <a:ext cx="187325" cy="140970"/>
            </a:xfrm>
            <a:custGeom>
              <a:avLst/>
              <a:gdLst/>
              <a:ahLst/>
              <a:cxnLst/>
              <a:rect l="l" t="t" r="r" b="b"/>
              <a:pathLst>
                <a:path w="187325" h="140970">
                  <a:moveTo>
                    <a:pt x="142163" y="139179"/>
                  </a:moveTo>
                  <a:lnTo>
                    <a:pt x="142163" y="140677"/>
                  </a:lnTo>
                </a:path>
                <a:path w="187325" h="140970">
                  <a:moveTo>
                    <a:pt x="127190" y="10477"/>
                  </a:moveTo>
                  <a:lnTo>
                    <a:pt x="0" y="0"/>
                  </a:lnTo>
                </a:path>
                <a:path w="187325" h="140970">
                  <a:moveTo>
                    <a:pt x="128689" y="1498"/>
                  </a:moveTo>
                  <a:lnTo>
                    <a:pt x="143662" y="2997"/>
                  </a:lnTo>
                </a:path>
                <a:path w="187325" h="140970">
                  <a:moveTo>
                    <a:pt x="187058" y="13474"/>
                  </a:moveTo>
                  <a:lnTo>
                    <a:pt x="142163" y="10477"/>
                  </a:lnTo>
                </a:path>
              </a:pathLst>
            </a:custGeom>
            <a:ln w="3175">
              <a:solidFill>
                <a:srgbClr val="565658"/>
              </a:solidFill>
            </a:ln>
          </p:spPr>
          <p:txBody>
            <a:bodyPr wrap="square" lIns="0" tIns="0" rIns="0" bIns="0" rtlCol="0"/>
            <a:lstStyle/>
            <a:p/>
          </p:txBody>
        </p:sp>
        <p:sp>
          <p:nvSpPr>
            <p:cNvPr id="45" name="object 45" descr=""/>
            <p:cNvSpPr/>
            <p:nvPr/>
          </p:nvSpPr>
          <p:spPr>
            <a:xfrm>
              <a:off x="2389017" y="7931334"/>
              <a:ext cx="196215" cy="13970"/>
            </a:xfrm>
            <a:custGeom>
              <a:avLst/>
              <a:gdLst/>
              <a:ahLst/>
              <a:cxnLst/>
              <a:rect l="l" t="t" r="r" b="b"/>
              <a:pathLst>
                <a:path w="196214" h="13970">
                  <a:moveTo>
                    <a:pt x="196062" y="13474"/>
                  </a:moveTo>
                  <a:lnTo>
                    <a:pt x="0" y="0"/>
                  </a:lnTo>
                  <a:lnTo>
                    <a:pt x="7492" y="0"/>
                  </a:lnTo>
                </a:path>
              </a:pathLst>
            </a:custGeom>
            <a:ln w="3175">
              <a:solidFill>
                <a:srgbClr val="565658"/>
              </a:solidFill>
            </a:ln>
          </p:spPr>
          <p:txBody>
            <a:bodyPr wrap="square" lIns="0" tIns="0" rIns="0" bIns="0" rtlCol="0"/>
            <a:lstStyle/>
            <a:p/>
          </p:txBody>
        </p:sp>
        <p:sp>
          <p:nvSpPr>
            <p:cNvPr id="46" name="object 46" descr=""/>
            <p:cNvSpPr/>
            <p:nvPr/>
          </p:nvSpPr>
          <p:spPr>
            <a:xfrm>
              <a:off x="2396514" y="8080993"/>
              <a:ext cx="127635" cy="9525"/>
            </a:xfrm>
            <a:custGeom>
              <a:avLst/>
              <a:gdLst/>
              <a:ahLst/>
              <a:cxnLst/>
              <a:rect l="l" t="t" r="r" b="b"/>
              <a:pathLst>
                <a:path w="127635" h="9525">
                  <a:moveTo>
                    <a:pt x="0" y="8978"/>
                  </a:moveTo>
                  <a:lnTo>
                    <a:pt x="127203" y="0"/>
                  </a:lnTo>
                </a:path>
              </a:pathLst>
            </a:custGeom>
            <a:ln w="3175">
              <a:solidFill>
                <a:srgbClr val="565658"/>
              </a:solidFill>
            </a:ln>
          </p:spPr>
          <p:txBody>
            <a:bodyPr wrap="square" lIns="0" tIns="0" rIns="0" bIns="0" rtlCol="0"/>
            <a:lstStyle/>
            <a:p/>
          </p:txBody>
        </p:sp>
        <p:sp>
          <p:nvSpPr>
            <p:cNvPr id="47" name="object 47" descr=""/>
            <p:cNvSpPr/>
            <p:nvPr/>
          </p:nvSpPr>
          <p:spPr>
            <a:xfrm>
              <a:off x="2389021" y="8091471"/>
              <a:ext cx="97790" cy="7620"/>
            </a:xfrm>
            <a:custGeom>
              <a:avLst/>
              <a:gdLst/>
              <a:ahLst/>
              <a:cxnLst/>
              <a:rect l="l" t="t" r="r" b="b"/>
              <a:pathLst>
                <a:path w="97789" h="7620">
                  <a:moveTo>
                    <a:pt x="7493" y="7480"/>
                  </a:moveTo>
                  <a:lnTo>
                    <a:pt x="0" y="7480"/>
                  </a:lnTo>
                  <a:lnTo>
                    <a:pt x="97282" y="0"/>
                  </a:lnTo>
                </a:path>
              </a:pathLst>
            </a:custGeom>
            <a:ln w="3175">
              <a:solidFill>
                <a:srgbClr val="565658"/>
              </a:solidFill>
            </a:ln>
          </p:spPr>
          <p:txBody>
            <a:bodyPr wrap="square" lIns="0" tIns="0" rIns="0" bIns="0" rtlCol="0"/>
            <a:lstStyle/>
            <a:p/>
          </p:txBody>
        </p:sp>
        <p:sp>
          <p:nvSpPr>
            <p:cNvPr id="48" name="object 48" descr=""/>
            <p:cNvSpPr/>
            <p:nvPr/>
          </p:nvSpPr>
          <p:spPr>
            <a:xfrm>
              <a:off x="2252844" y="7938820"/>
              <a:ext cx="330835" cy="149860"/>
            </a:xfrm>
            <a:custGeom>
              <a:avLst/>
              <a:gdLst/>
              <a:ahLst/>
              <a:cxnLst/>
              <a:rect l="l" t="t" r="r" b="b"/>
              <a:pathLst>
                <a:path w="330835" h="149859">
                  <a:moveTo>
                    <a:pt x="285838" y="140677"/>
                  </a:moveTo>
                  <a:lnTo>
                    <a:pt x="330733" y="137680"/>
                  </a:lnTo>
                </a:path>
                <a:path w="330835" h="149859">
                  <a:moveTo>
                    <a:pt x="272364" y="149656"/>
                  </a:moveTo>
                  <a:lnTo>
                    <a:pt x="287337" y="148158"/>
                  </a:lnTo>
                </a:path>
                <a:path w="330835" h="149859">
                  <a:moveTo>
                    <a:pt x="128701" y="0"/>
                  </a:moveTo>
                  <a:lnTo>
                    <a:pt x="0" y="0"/>
                  </a:lnTo>
                </a:path>
              </a:pathLst>
            </a:custGeom>
            <a:ln w="3175">
              <a:solidFill>
                <a:srgbClr val="565658"/>
              </a:solidFill>
            </a:ln>
          </p:spPr>
          <p:txBody>
            <a:bodyPr wrap="square" lIns="0" tIns="0" rIns="0" bIns="0" rtlCol="0"/>
            <a:lstStyle/>
            <a:p/>
          </p:txBody>
        </p:sp>
        <p:sp>
          <p:nvSpPr>
            <p:cNvPr id="49" name="object 49" descr=""/>
            <p:cNvSpPr/>
            <p:nvPr/>
          </p:nvSpPr>
          <p:spPr>
            <a:xfrm>
              <a:off x="2222921" y="7931340"/>
              <a:ext cx="166370" cy="0"/>
            </a:xfrm>
            <a:custGeom>
              <a:avLst/>
              <a:gdLst/>
              <a:ahLst/>
              <a:cxnLst/>
              <a:rect l="l" t="t" r="r" b="b"/>
              <a:pathLst>
                <a:path w="166369" h="0">
                  <a:moveTo>
                    <a:pt x="158623" y="0"/>
                  </a:moveTo>
                  <a:lnTo>
                    <a:pt x="166103" y="0"/>
                  </a:lnTo>
                  <a:lnTo>
                    <a:pt x="0" y="0"/>
                  </a:lnTo>
                </a:path>
              </a:pathLst>
            </a:custGeom>
            <a:ln w="3175">
              <a:solidFill>
                <a:srgbClr val="565658"/>
              </a:solidFill>
            </a:ln>
          </p:spPr>
          <p:txBody>
            <a:bodyPr wrap="square" lIns="0" tIns="0" rIns="0" bIns="0" rtlCol="0"/>
            <a:lstStyle/>
            <a:p/>
          </p:txBody>
        </p:sp>
        <p:sp>
          <p:nvSpPr>
            <p:cNvPr id="50" name="object 50" descr=""/>
            <p:cNvSpPr/>
            <p:nvPr/>
          </p:nvSpPr>
          <p:spPr>
            <a:xfrm>
              <a:off x="2222917" y="7931344"/>
              <a:ext cx="158750" cy="167640"/>
            </a:xfrm>
            <a:custGeom>
              <a:avLst/>
              <a:gdLst/>
              <a:ahLst/>
              <a:cxnLst/>
              <a:rect l="l" t="t" r="r" b="b"/>
              <a:pathLst>
                <a:path w="158750" h="167640">
                  <a:moveTo>
                    <a:pt x="16459" y="7480"/>
                  </a:moveTo>
                  <a:lnTo>
                    <a:pt x="0" y="7480"/>
                  </a:lnTo>
                </a:path>
                <a:path w="158750" h="167640">
                  <a:moveTo>
                    <a:pt x="14960" y="0"/>
                  </a:moveTo>
                  <a:lnTo>
                    <a:pt x="31432" y="0"/>
                  </a:lnTo>
                </a:path>
                <a:path w="158750" h="167640">
                  <a:moveTo>
                    <a:pt x="29933" y="160134"/>
                  </a:moveTo>
                  <a:lnTo>
                    <a:pt x="158622" y="160134"/>
                  </a:lnTo>
                </a:path>
                <a:path w="158750" h="167640">
                  <a:moveTo>
                    <a:pt x="14960" y="167601"/>
                  </a:moveTo>
                  <a:lnTo>
                    <a:pt x="31432" y="167601"/>
                  </a:lnTo>
                </a:path>
                <a:path w="158750" h="167640">
                  <a:moveTo>
                    <a:pt x="0" y="160134"/>
                  </a:moveTo>
                  <a:lnTo>
                    <a:pt x="16459" y="160134"/>
                  </a:lnTo>
                </a:path>
              </a:pathLst>
            </a:custGeom>
            <a:ln w="3175">
              <a:solidFill>
                <a:srgbClr val="565658"/>
              </a:solidFill>
            </a:ln>
          </p:spPr>
          <p:txBody>
            <a:bodyPr wrap="square" lIns="0" tIns="0" rIns="0" bIns="0" rtlCol="0"/>
            <a:lstStyle/>
            <a:p/>
          </p:txBody>
        </p:sp>
        <p:sp>
          <p:nvSpPr>
            <p:cNvPr id="51" name="object 51" descr=""/>
            <p:cNvSpPr/>
            <p:nvPr/>
          </p:nvSpPr>
          <p:spPr>
            <a:xfrm>
              <a:off x="2222919" y="8098951"/>
              <a:ext cx="166370" cy="0"/>
            </a:xfrm>
            <a:custGeom>
              <a:avLst/>
              <a:gdLst/>
              <a:ahLst/>
              <a:cxnLst/>
              <a:rect l="l" t="t" r="r" b="b"/>
              <a:pathLst>
                <a:path w="166369" h="0">
                  <a:moveTo>
                    <a:pt x="0" y="0"/>
                  </a:moveTo>
                  <a:lnTo>
                    <a:pt x="166103" y="0"/>
                  </a:lnTo>
                  <a:lnTo>
                    <a:pt x="158623" y="0"/>
                  </a:lnTo>
                </a:path>
              </a:pathLst>
            </a:custGeom>
            <a:ln w="3175">
              <a:solidFill>
                <a:srgbClr val="565658"/>
              </a:solidFill>
            </a:ln>
          </p:spPr>
          <p:txBody>
            <a:bodyPr wrap="square" lIns="0" tIns="0" rIns="0" bIns="0" rtlCol="0"/>
            <a:lstStyle/>
            <a:p/>
          </p:txBody>
        </p:sp>
        <p:sp>
          <p:nvSpPr>
            <p:cNvPr id="52" name="object 52" descr=""/>
            <p:cNvSpPr/>
            <p:nvPr/>
          </p:nvSpPr>
          <p:spPr>
            <a:xfrm>
              <a:off x="2103180" y="8006170"/>
              <a:ext cx="544830" cy="454025"/>
            </a:xfrm>
            <a:custGeom>
              <a:avLst/>
              <a:gdLst/>
              <a:ahLst/>
              <a:cxnLst/>
              <a:rect l="l" t="t" r="r" b="b"/>
              <a:pathLst>
                <a:path w="544830" h="454025">
                  <a:moveTo>
                    <a:pt x="544741" y="0"/>
                  </a:moveTo>
                  <a:lnTo>
                    <a:pt x="544741" y="16459"/>
                  </a:lnTo>
                </a:path>
                <a:path w="544830" h="454025">
                  <a:moveTo>
                    <a:pt x="1511" y="453453"/>
                  </a:moveTo>
                  <a:lnTo>
                    <a:pt x="0" y="365150"/>
                  </a:lnTo>
                </a:path>
              </a:pathLst>
            </a:custGeom>
            <a:ln w="3175">
              <a:solidFill>
                <a:srgbClr val="565658"/>
              </a:solidFill>
            </a:ln>
          </p:spPr>
          <p:txBody>
            <a:bodyPr wrap="square" lIns="0" tIns="0" rIns="0" bIns="0" rtlCol="0"/>
            <a:lstStyle/>
            <a:p/>
          </p:txBody>
        </p:sp>
        <p:sp>
          <p:nvSpPr>
            <p:cNvPr id="53" name="object 53" descr=""/>
            <p:cNvSpPr/>
            <p:nvPr/>
          </p:nvSpPr>
          <p:spPr>
            <a:xfrm>
              <a:off x="1699132" y="8459618"/>
              <a:ext cx="368300" cy="652780"/>
            </a:xfrm>
            <a:custGeom>
              <a:avLst/>
              <a:gdLst/>
              <a:ahLst/>
              <a:cxnLst/>
              <a:rect l="l" t="t" r="r" b="b"/>
              <a:pathLst>
                <a:path w="368300" h="652779">
                  <a:moveTo>
                    <a:pt x="254406" y="0"/>
                  </a:moveTo>
                  <a:lnTo>
                    <a:pt x="366649" y="0"/>
                  </a:lnTo>
                  <a:lnTo>
                    <a:pt x="368134" y="19456"/>
                  </a:lnTo>
                </a:path>
                <a:path w="368300" h="652779">
                  <a:moveTo>
                    <a:pt x="254406" y="0"/>
                  </a:moveTo>
                  <a:lnTo>
                    <a:pt x="254406" y="58369"/>
                  </a:lnTo>
                </a:path>
                <a:path w="368300" h="652779">
                  <a:moveTo>
                    <a:pt x="0" y="652487"/>
                  </a:moveTo>
                  <a:lnTo>
                    <a:pt x="0" y="647992"/>
                  </a:lnTo>
                </a:path>
                <a:path w="368300" h="652779">
                  <a:moveTo>
                    <a:pt x="0" y="576160"/>
                  </a:moveTo>
                  <a:lnTo>
                    <a:pt x="0" y="570179"/>
                  </a:lnTo>
                </a:path>
              </a:pathLst>
            </a:custGeom>
            <a:ln w="3175">
              <a:solidFill>
                <a:srgbClr val="565658"/>
              </a:solidFill>
            </a:ln>
          </p:spPr>
          <p:txBody>
            <a:bodyPr wrap="square" lIns="0" tIns="0" rIns="0" bIns="0" rtlCol="0"/>
            <a:lstStyle/>
            <a:p/>
          </p:txBody>
        </p:sp>
        <p:sp>
          <p:nvSpPr>
            <p:cNvPr id="54" name="object 54" descr=""/>
            <p:cNvSpPr/>
            <p:nvPr/>
          </p:nvSpPr>
          <p:spPr>
            <a:xfrm>
              <a:off x="1691640" y="9029797"/>
              <a:ext cx="5080" cy="6350"/>
            </a:xfrm>
            <a:custGeom>
              <a:avLst/>
              <a:gdLst/>
              <a:ahLst/>
              <a:cxnLst/>
              <a:rect l="l" t="t" r="r" b="b"/>
              <a:pathLst>
                <a:path w="5080" h="6350">
                  <a:moveTo>
                    <a:pt x="0" y="0"/>
                  </a:moveTo>
                  <a:lnTo>
                    <a:pt x="4495" y="0"/>
                  </a:lnTo>
                  <a:lnTo>
                    <a:pt x="4495" y="5981"/>
                  </a:lnTo>
                </a:path>
              </a:pathLst>
            </a:custGeom>
            <a:ln w="3175">
              <a:solidFill>
                <a:srgbClr val="565658"/>
              </a:solidFill>
            </a:ln>
          </p:spPr>
          <p:txBody>
            <a:bodyPr wrap="square" lIns="0" tIns="0" rIns="0" bIns="0" rtlCol="0"/>
            <a:lstStyle/>
            <a:p/>
          </p:txBody>
        </p:sp>
        <p:sp>
          <p:nvSpPr>
            <p:cNvPr id="55" name="object 55" descr=""/>
            <p:cNvSpPr/>
            <p:nvPr/>
          </p:nvSpPr>
          <p:spPr>
            <a:xfrm>
              <a:off x="1691640" y="9107609"/>
              <a:ext cx="5080" cy="5080"/>
            </a:xfrm>
            <a:custGeom>
              <a:avLst/>
              <a:gdLst/>
              <a:ahLst/>
              <a:cxnLst/>
              <a:rect l="l" t="t" r="r" b="b"/>
              <a:pathLst>
                <a:path w="5080" h="5079">
                  <a:moveTo>
                    <a:pt x="0" y="4495"/>
                  </a:moveTo>
                  <a:lnTo>
                    <a:pt x="4495" y="4495"/>
                  </a:lnTo>
                  <a:lnTo>
                    <a:pt x="4495" y="0"/>
                  </a:lnTo>
                </a:path>
              </a:pathLst>
            </a:custGeom>
            <a:ln w="3175">
              <a:solidFill>
                <a:srgbClr val="565658"/>
              </a:solidFill>
            </a:ln>
          </p:spPr>
          <p:txBody>
            <a:bodyPr wrap="square" lIns="0" tIns="0" rIns="0" bIns="0" rtlCol="0"/>
            <a:lstStyle/>
            <a:p/>
          </p:txBody>
        </p:sp>
        <p:sp>
          <p:nvSpPr>
            <p:cNvPr id="56" name="object 56" descr=""/>
            <p:cNvSpPr/>
            <p:nvPr/>
          </p:nvSpPr>
          <p:spPr>
            <a:xfrm>
              <a:off x="1690151" y="9029803"/>
              <a:ext cx="1905" cy="82550"/>
            </a:xfrm>
            <a:custGeom>
              <a:avLst/>
              <a:gdLst/>
              <a:ahLst/>
              <a:cxnLst/>
              <a:rect l="l" t="t" r="r" b="b"/>
              <a:pathLst>
                <a:path w="1905" h="82550">
                  <a:moveTo>
                    <a:pt x="0" y="77812"/>
                  </a:moveTo>
                  <a:lnTo>
                    <a:pt x="0" y="82308"/>
                  </a:lnTo>
                </a:path>
                <a:path w="1905" h="82550">
                  <a:moveTo>
                    <a:pt x="1485" y="82308"/>
                  </a:moveTo>
                  <a:lnTo>
                    <a:pt x="1485" y="77812"/>
                  </a:lnTo>
                </a:path>
                <a:path w="1905" h="82550">
                  <a:moveTo>
                    <a:pt x="0" y="0"/>
                  </a:moveTo>
                  <a:lnTo>
                    <a:pt x="0" y="5981"/>
                  </a:lnTo>
                </a:path>
              </a:pathLst>
            </a:custGeom>
            <a:ln w="3175">
              <a:solidFill>
                <a:srgbClr val="565658"/>
              </a:solidFill>
            </a:ln>
          </p:spPr>
          <p:txBody>
            <a:bodyPr wrap="square" lIns="0" tIns="0" rIns="0" bIns="0" rtlCol="0"/>
            <a:lstStyle/>
            <a:p/>
          </p:txBody>
        </p:sp>
        <p:sp>
          <p:nvSpPr>
            <p:cNvPr id="57" name="object 57" descr=""/>
            <p:cNvSpPr/>
            <p:nvPr/>
          </p:nvSpPr>
          <p:spPr>
            <a:xfrm>
              <a:off x="1691640" y="9029797"/>
              <a:ext cx="5080" cy="6350"/>
            </a:xfrm>
            <a:custGeom>
              <a:avLst/>
              <a:gdLst/>
              <a:ahLst/>
              <a:cxnLst/>
              <a:rect l="l" t="t" r="r" b="b"/>
              <a:pathLst>
                <a:path w="5080" h="6350">
                  <a:moveTo>
                    <a:pt x="0" y="0"/>
                  </a:moveTo>
                  <a:lnTo>
                    <a:pt x="0" y="5981"/>
                  </a:lnTo>
                  <a:lnTo>
                    <a:pt x="4495" y="5981"/>
                  </a:lnTo>
                </a:path>
              </a:pathLst>
            </a:custGeom>
            <a:ln w="3175">
              <a:solidFill>
                <a:srgbClr val="565658"/>
              </a:solidFill>
            </a:ln>
          </p:spPr>
          <p:txBody>
            <a:bodyPr wrap="square" lIns="0" tIns="0" rIns="0" bIns="0" rtlCol="0"/>
            <a:lstStyle/>
            <a:p/>
          </p:txBody>
        </p:sp>
        <p:sp>
          <p:nvSpPr>
            <p:cNvPr id="58" name="object 58" descr=""/>
            <p:cNvSpPr/>
            <p:nvPr/>
          </p:nvSpPr>
          <p:spPr>
            <a:xfrm>
              <a:off x="1691640" y="9107615"/>
              <a:ext cx="5080" cy="0"/>
            </a:xfrm>
            <a:custGeom>
              <a:avLst/>
              <a:gdLst/>
              <a:ahLst/>
              <a:cxnLst/>
              <a:rect l="l" t="t" r="r" b="b"/>
              <a:pathLst>
                <a:path w="5080" h="0">
                  <a:moveTo>
                    <a:pt x="0" y="0"/>
                  </a:moveTo>
                  <a:lnTo>
                    <a:pt x="4495" y="0"/>
                  </a:lnTo>
                </a:path>
              </a:pathLst>
            </a:custGeom>
            <a:ln w="3175">
              <a:solidFill>
                <a:srgbClr val="565658"/>
              </a:solidFill>
            </a:ln>
          </p:spPr>
          <p:txBody>
            <a:bodyPr wrap="square" lIns="0" tIns="0" rIns="0" bIns="0" rtlCol="0"/>
            <a:lstStyle/>
            <a:p/>
          </p:txBody>
        </p:sp>
        <p:sp>
          <p:nvSpPr>
            <p:cNvPr id="59" name="object 59" descr=""/>
            <p:cNvSpPr/>
            <p:nvPr/>
          </p:nvSpPr>
          <p:spPr>
            <a:xfrm>
              <a:off x="1678170" y="9040271"/>
              <a:ext cx="0" cy="3175"/>
            </a:xfrm>
            <a:custGeom>
              <a:avLst/>
              <a:gdLst/>
              <a:ahLst/>
              <a:cxnLst/>
              <a:rect l="l" t="t" r="r" b="b"/>
              <a:pathLst>
                <a:path w="0" h="3175">
                  <a:moveTo>
                    <a:pt x="0" y="0"/>
                  </a:moveTo>
                  <a:lnTo>
                    <a:pt x="0" y="2997"/>
                  </a:lnTo>
                  <a:lnTo>
                    <a:pt x="0" y="0"/>
                  </a:lnTo>
                  <a:close/>
                </a:path>
              </a:pathLst>
            </a:custGeom>
            <a:ln w="3175">
              <a:solidFill>
                <a:srgbClr val="565658"/>
              </a:solidFill>
            </a:ln>
          </p:spPr>
          <p:txBody>
            <a:bodyPr wrap="square" lIns="0" tIns="0" rIns="0" bIns="0" rtlCol="0"/>
            <a:lstStyle/>
            <a:p/>
          </p:txBody>
        </p:sp>
        <p:sp>
          <p:nvSpPr>
            <p:cNvPr id="60" name="object 60" descr=""/>
            <p:cNvSpPr/>
            <p:nvPr/>
          </p:nvSpPr>
          <p:spPr>
            <a:xfrm>
              <a:off x="1678170" y="9100129"/>
              <a:ext cx="0" cy="3175"/>
            </a:xfrm>
            <a:custGeom>
              <a:avLst/>
              <a:gdLst/>
              <a:ahLst/>
              <a:cxnLst/>
              <a:rect l="l" t="t" r="r" b="b"/>
              <a:pathLst>
                <a:path w="0" h="3175">
                  <a:moveTo>
                    <a:pt x="0" y="2997"/>
                  </a:moveTo>
                  <a:lnTo>
                    <a:pt x="0" y="0"/>
                  </a:lnTo>
                  <a:lnTo>
                    <a:pt x="0" y="2997"/>
                  </a:lnTo>
                  <a:close/>
                </a:path>
              </a:pathLst>
            </a:custGeom>
            <a:ln w="3175">
              <a:solidFill>
                <a:srgbClr val="565658"/>
              </a:solidFill>
            </a:ln>
          </p:spPr>
          <p:txBody>
            <a:bodyPr wrap="square" lIns="0" tIns="0" rIns="0" bIns="0" rtlCol="0"/>
            <a:lstStyle/>
            <a:p/>
          </p:txBody>
        </p:sp>
        <p:sp>
          <p:nvSpPr>
            <p:cNvPr id="61" name="object 61" descr=""/>
            <p:cNvSpPr/>
            <p:nvPr/>
          </p:nvSpPr>
          <p:spPr>
            <a:xfrm>
              <a:off x="1678170" y="910013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62" name="object 62" descr=""/>
            <p:cNvSpPr/>
            <p:nvPr/>
          </p:nvSpPr>
          <p:spPr>
            <a:xfrm>
              <a:off x="1678172" y="9043266"/>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63" name="object 63" descr=""/>
            <p:cNvSpPr/>
            <p:nvPr/>
          </p:nvSpPr>
          <p:spPr>
            <a:xfrm>
              <a:off x="1672192" y="9040275"/>
              <a:ext cx="18415" cy="62865"/>
            </a:xfrm>
            <a:custGeom>
              <a:avLst/>
              <a:gdLst/>
              <a:ahLst/>
              <a:cxnLst/>
              <a:rect l="l" t="t" r="r" b="b"/>
              <a:pathLst>
                <a:path w="18414" h="62865">
                  <a:moveTo>
                    <a:pt x="0" y="59855"/>
                  </a:moveTo>
                  <a:lnTo>
                    <a:pt x="1485" y="62852"/>
                  </a:lnTo>
                </a:path>
                <a:path w="18414" h="62865">
                  <a:moveTo>
                    <a:pt x="17957" y="0"/>
                  </a:moveTo>
                  <a:lnTo>
                    <a:pt x="10464" y="0"/>
                  </a:lnTo>
                </a:path>
                <a:path w="18414" h="62865">
                  <a:moveTo>
                    <a:pt x="1485" y="62852"/>
                  </a:moveTo>
                  <a:lnTo>
                    <a:pt x="5981" y="62852"/>
                  </a:lnTo>
                </a:path>
                <a:path w="18414" h="62865">
                  <a:moveTo>
                    <a:pt x="10464" y="46380"/>
                  </a:moveTo>
                  <a:lnTo>
                    <a:pt x="11963" y="46380"/>
                  </a:lnTo>
                </a:path>
              </a:pathLst>
            </a:custGeom>
            <a:ln w="3175">
              <a:solidFill>
                <a:srgbClr val="565658"/>
              </a:solidFill>
            </a:ln>
          </p:spPr>
          <p:txBody>
            <a:bodyPr wrap="square" lIns="0" tIns="0" rIns="0" bIns="0" rtlCol="0"/>
            <a:lstStyle/>
            <a:p/>
          </p:txBody>
        </p:sp>
        <p:sp>
          <p:nvSpPr>
            <p:cNvPr id="64" name="object 64" descr=""/>
            <p:cNvSpPr/>
            <p:nvPr/>
          </p:nvSpPr>
          <p:spPr>
            <a:xfrm>
              <a:off x="1682658" y="9055241"/>
              <a:ext cx="7620" cy="31750"/>
            </a:xfrm>
            <a:custGeom>
              <a:avLst/>
              <a:gdLst/>
              <a:ahLst/>
              <a:cxnLst/>
              <a:rect l="l" t="t" r="r" b="b"/>
              <a:pathLst>
                <a:path w="7619" h="31750">
                  <a:moveTo>
                    <a:pt x="7493" y="0"/>
                  </a:moveTo>
                  <a:lnTo>
                    <a:pt x="0" y="0"/>
                  </a:lnTo>
                  <a:lnTo>
                    <a:pt x="0" y="16459"/>
                  </a:lnTo>
                  <a:lnTo>
                    <a:pt x="0" y="31419"/>
                  </a:lnTo>
                </a:path>
              </a:pathLst>
            </a:custGeom>
            <a:ln w="3175">
              <a:solidFill>
                <a:srgbClr val="565658"/>
              </a:solidFill>
            </a:ln>
          </p:spPr>
          <p:txBody>
            <a:bodyPr wrap="square" lIns="0" tIns="0" rIns="0" bIns="0" rtlCol="0"/>
            <a:lstStyle/>
            <a:p/>
          </p:txBody>
        </p:sp>
        <p:sp>
          <p:nvSpPr>
            <p:cNvPr id="65" name="object 65" descr=""/>
            <p:cNvSpPr/>
            <p:nvPr/>
          </p:nvSpPr>
          <p:spPr>
            <a:xfrm>
              <a:off x="1678170" y="905524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66" name="object 66" descr=""/>
            <p:cNvSpPr/>
            <p:nvPr/>
          </p:nvSpPr>
          <p:spPr>
            <a:xfrm>
              <a:off x="1673680" y="9055242"/>
              <a:ext cx="5080" cy="31750"/>
            </a:xfrm>
            <a:custGeom>
              <a:avLst/>
              <a:gdLst/>
              <a:ahLst/>
              <a:cxnLst/>
              <a:rect l="l" t="t" r="r" b="b"/>
              <a:pathLst>
                <a:path w="5080" h="31750">
                  <a:moveTo>
                    <a:pt x="0" y="31419"/>
                  </a:moveTo>
                  <a:lnTo>
                    <a:pt x="4495" y="31419"/>
                  </a:lnTo>
                  <a:lnTo>
                    <a:pt x="4495" y="16459"/>
                  </a:lnTo>
                  <a:lnTo>
                    <a:pt x="4495" y="0"/>
                  </a:lnTo>
                  <a:lnTo>
                    <a:pt x="0" y="0"/>
                  </a:lnTo>
                </a:path>
              </a:pathLst>
            </a:custGeom>
            <a:ln w="3175">
              <a:solidFill>
                <a:srgbClr val="565658"/>
              </a:solidFill>
            </a:ln>
          </p:spPr>
          <p:txBody>
            <a:bodyPr wrap="square" lIns="0" tIns="0" rIns="0" bIns="0" rtlCol="0"/>
            <a:lstStyle/>
            <a:p/>
          </p:txBody>
        </p:sp>
        <p:sp>
          <p:nvSpPr>
            <p:cNvPr id="67" name="object 67" descr=""/>
            <p:cNvSpPr/>
            <p:nvPr/>
          </p:nvSpPr>
          <p:spPr>
            <a:xfrm>
              <a:off x="1673674" y="9040271"/>
              <a:ext cx="5080" cy="0"/>
            </a:xfrm>
            <a:custGeom>
              <a:avLst/>
              <a:gdLst/>
              <a:ahLst/>
              <a:cxnLst/>
              <a:rect l="l" t="t" r="r" b="b"/>
              <a:pathLst>
                <a:path w="5080" h="0">
                  <a:moveTo>
                    <a:pt x="4495" y="0"/>
                  </a:moveTo>
                  <a:lnTo>
                    <a:pt x="0" y="0"/>
                  </a:lnTo>
                </a:path>
              </a:pathLst>
            </a:custGeom>
            <a:ln w="3175">
              <a:solidFill>
                <a:srgbClr val="565658"/>
              </a:solidFill>
            </a:ln>
          </p:spPr>
          <p:txBody>
            <a:bodyPr wrap="square" lIns="0" tIns="0" rIns="0" bIns="0" rtlCol="0"/>
            <a:lstStyle/>
            <a:p/>
          </p:txBody>
        </p:sp>
        <p:sp>
          <p:nvSpPr>
            <p:cNvPr id="68" name="object 68" descr=""/>
            <p:cNvSpPr/>
            <p:nvPr/>
          </p:nvSpPr>
          <p:spPr>
            <a:xfrm>
              <a:off x="1672192" y="9055242"/>
              <a:ext cx="1905" cy="31750"/>
            </a:xfrm>
            <a:custGeom>
              <a:avLst/>
              <a:gdLst/>
              <a:ahLst/>
              <a:cxnLst/>
              <a:rect l="l" t="t" r="r" b="b"/>
              <a:pathLst>
                <a:path w="1905" h="31750">
                  <a:moveTo>
                    <a:pt x="0" y="31419"/>
                  </a:moveTo>
                  <a:lnTo>
                    <a:pt x="1485" y="31419"/>
                  </a:lnTo>
                  <a:lnTo>
                    <a:pt x="1485" y="0"/>
                  </a:lnTo>
                </a:path>
                <a:path w="1905" h="31750">
                  <a:moveTo>
                    <a:pt x="0" y="31419"/>
                  </a:moveTo>
                  <a:lnTo>
                    <a:pt x="0" y="0"/>
                  </a:lnTo>
                  <a:lnTo>
                    <a:pt x="1485" y="0"/>
                  </a:lnTo>
                </a:path>
              </a:pathLst>
            </a:custGeom>
            <a:ln w="3175">
              <a:solidFill>
                <a:srgbClr val="565658"/>
              </a:solidFill>
            </a:ln>
          </p:spPr>
          <p:txBody>
            <a:bodyPr wrap="square" lIns="0" tIns="0" rIns="0" bIns="0" rtlCol="0"/>
            <a:lstStyle/>
            <a:p/>
          </p:txBody>
        </p:sp>
        <p:sp>
          <p:nvSpPr>
            <p:cNvPr id="69" name="object 69" descr=""/>
            <p:cNvSpPr/>
            <p:nvPr/>
          </p:nvSpPr>
          <p:spPr>
            <a:xfrm>
              <a:off x="1672195" y="9040271"/>
              <a:ext cx="18415" cy="62865"/>
            </a:xfrm>
            <a:custGeom>
              <a:avLst/>
              <a:gdLst/>
              <a:ahLst/>
              <a:cxnLst/>
              <a:rect l="l" t="t" r="r" b="b"/>
              <a:pathLst>
                <a:path w="18414" h="62865">
                  <a:moveTo>
                    <a:pt x="1485" y="0"/>
                  </a:moveTo>
                  <a:lnTo>
                    <a:pt x="0" y="1498"/>
                  </a:lnTo>
                </a:path>
                <a:path w="18414" h="62865">
                  <a:moveTo>
                    <a:pt x="17957" y="46393"/>
                  </a:moveTo>
                  <a:lnTo>
                    <a:pt x="10464" y="46393"/>
                  </a:lnTo>
                </a:path>
                <a:path w="18414" h="62865">
                  <a:moveTo>
                    <a:pt x="10464" y="62852"/>
                  </a:moveTo>
                  <a:lnTo>
                    <a:pt x="17957" y="62852"/>
                  </a:lnTo>
                </a:path>
                <a:path w="18414" h="62865">
                  <a:moveTo>
                    <a:pt x="8978" y="46393"/>
                  </a:moveTo>
                  <a:lnTo>
                    <a:pt x="8978" y="16459"/>
                  </a:lnTo>
                </a:path>
              </a:pathLst>
            </a:custGeom>
            <a:ln w="3175">
              <a:solidFill>
                <a:srgbClr val="565658"/>
              </a:solidFill>
            </a:ln>
          </p:spPr>
          <p:txBody>
            <a:bodyPr wrap="square" lIns="0" tIns="0" rIns="0" bIns="0" rtlCol="0"/>
            <a:lstStyle/>
            <a:p/>
          </p:txBody>
        </p:sp>
        <p:sp>
          <p:nvSpPr>
            <p:cNvPr id="70" name="object 70" descr=""/>
            <p:cNvSpPr/>
            <p:nvPr/>
          </p:nvSpPr>
          <p:spPr>
            <a:xfrm>
              <a:off x="1690151" y="9056734"/>
              <a:ext cx="18415" cy="30480"/>
            </a:xfrm>
            <a:custGeom>
              <a:avLst/>
              <a:gdLst/>
              <a:ahLst/>
              <a:cxnLst/>
              <a:rect l="l" t="t" r="r" b="b"/>
              <a:pathLst>
                <a:path w="18414" h="30479">
                  <a:moveTo>
                    <a:pt x="0" y="0"/>
                  </a:moveTo>
                  <a:lnTo>
                    <a:pt x="0" y="14960"/>
                  </a:lnTo>
                  <a:lnTo>
                    <a:pt x="0" y="29921"/>
                  </a:lnTo>
                  <a:lnTo>
                    <a:pt x="17957" y="29921"/>
                  </a:lnTo>
                </a:path>
              </a:pathLst>
            </a:custGeom>
            <a:ln w="3175">
              <a:solidFill>
                <a:srgbClr val="565658"/>
              </a:solidFill>
            </a:ln>
          </p:spPr>
          <p:txBody>
            <a:bodyPr wrap="square" lIns="0" tIns="0" rIns="0" bIns="0" rtlCol="0"/>
            <a:lstStyle/>
            <a:p/>
          </p:txBody>
        </p:sp>
        <p:sp>
          <p:nvSpPr>
            <p:cNvPr id="71" name="object 71" descr=""/>
            <p:cNvSpPr/>
            <p:nvPr/>
          </p:nvSpPr>
          <p:spPr>
            <a:xfrm>
              <a:off x="1700615" y="7919377"/>
              <a:ext cx="947419" cy="1196340"/>
            </a:xfrm>
            <a:custGeom>
              <a:avLst/>
              <a:gdLst/>
              <a:ahLst/>
              <a:cxnLst/>
              <a:rect l="l" t="t" r="r" b="b"/>
              <a:pathLst>
                <a:path w="947419" h="1196340">
                  <a:moveTo>
                    <a:pt x="14973" y="1108925"/>
                  </a:moveTo>
                  <a:lnTo>
                    <a:pt x="13474" y="1108925"/>
                  </a:lnTo>
                </a:path>
                <a:path w="947419" h="1196340">
                  <a:moveTo>
                    <a:pt x="7493" y="1116406"/>
                  </a:moveTo>
                  <a:lnTo>
                    <a:pt x="7493" y="1188237"/>
                  </a:lnTo>
                </a:path>
                <a:path w="947419" h="1196340">
                  <a:moveTo>
                    <a:pt x="7493" y="1195717"/>
                  </a:moveTo>
                  <a:lnTo>
                    <a:pt x="13474" y="1195717"/>
                  </a:lnTo>
                </a:path>
                <a:path w="947419" h="1196340">
                  <a:moveTo>
                    <a:pt x="13474" y="1188237"/>
                  </a:moveTo>
                  <a:lnTo>
                    <a:pt x="7493" y="1188237"/>
                  </a:lnTo>
                </a:path>
                <a:path w="947419" h="1196340">
                  <a:moveTo>
                    <a:pt x="13474" y="1116406"/>
                  </a:moveTo>
                  <a:lnTo>
                    <a:pt x="14973" y="1116406"/>
                  </a:lnTo>
                </a:path>
                <a:path w="947419" h="1196340">
                  <a:moveTo>
                    <a:pt x="13474" y="1108925"/>
                  </a:moveTo>
                  <a:lnTo>
                    <a:pt x="7493" y="1108925"/>
                  </a:lnTo>
                </a:path>
                <a:path w="947419" h="1196340">
                  <a:moveTo>
                    <a:pt x="7493" y="1116406"/>
                  </a:moveTo>
                  <a:lnTo>
                    <a:pt x="13474" y="1116406"/>
                  </a:lnTo>
                </a:path>
                <a:path w="947419" h="1196340">
                  <a:moveTo>
                    <a:pt x="13474" y="1195717"/>
                  </a:moveTo>
                  <a:lnTo>
                    <a:pt x="14973" y="1195717"/>
                  </a:lnTo>
                </a:path>
                <a:path w="947419" h="1196340">
                  <a:moveTo>
                    <a:pt x="14973" y="1188237"/>
                  </a:moveTo>
                  <a:lnTo>
                    <a:pt x="13474" y="1188237"/>
                  </a:lnTo>
                </a:path>
                <a:path w="947419" h="1196340">
                  <a:moveTo>
                    <a:pt x="11988" y="1047559"/>
                  </a:moveTo>
                  <a:lnTo>
                    <a:pt x="13474" y="1047559"/>
                  </a:lnTo>
                </a:path>
                <a:path w="947419" h="1196340">
                  <a:moveTo>
                    <a:pt x="10477" y="1052055"/>
                  </a:moveTo>
                  <a:lnTo>
                    <a:pt x="13474" y="1052055"/>
                  </a:lnTo>
                </a:path>
                <a:path w="947419" h="1196340">
                  <a:moveTo>
                    <a:pt x="591134" y="0"/>
                  </a:moveTo>
                  <a:lnTo>
                    <a:pt x="592632" y="0"/>
                  </a:lnTo>
                </a:path>
                <a:path w="947419" h="1196340">
                  <a:moveTo>
                    <a:pt x="579170" y="8978"/>
                  </a:moveTo>
                  <a:lnTo>
                    <a:pt x="579170" y="7467"/>
                  </a:lnTo>
                </a:path>
                <a:path w="947419" h="1196340">
                  <a:moveTo>
                    <a:pt x="571690" y="7467"/>
                  </a:moveTo>
                  <a:lnTo>
                    <a:pt x="571690" y="8978"/>
                  </a:lnTo>
                </a:path>
                <a:path w="947419" h="1196340">
                  <a:moveTo>
                    <a:pt x="13474" y="1034097"/>
                  </a:moveTo>
                  <a:lnTo>
                    <a:pt x="14973" y="1034097"/>
                  </a:lnTo>
                </a:path>
                <a:path w="947419" h="1196340">
                  <a:moveTo>
                    <a:pt x="11988" y="1034097"/>
                  </a:moveTo>
                  <a:lnTo>
                    <a:pt x="0" y="1034097"/>
                  </a:lnTo>
                </a:path>
                <a:path w="947419" h="1196340">
                  <a:moveTo>
                    <a:pt x="14973" y="1023619"/>
                  </a:moveTo>
                  <a:lnTo>
                    <a:pt x="0" y="1023619"/>
                  </a:lnTo>
                </a:path>
                <a:path w="947419" h="1196340">
                  <a:moveTo>
                    <a:pt x="14973" y="1013142"/>
                  </a:moveTo>
                  <a:lnTo>
                    <a:pt x="0" y="1013142"/>
                  </a:lnTo>
                </a:path>
                <a:path w="947419" h="1196340">
                  <a:moveTo>
                    <a:pt x="947305" y="103250"/>
                  </a:moveTo>
                  <a:lnTo>
                    <a:pt x="947305" y="86791"/>
                  </a:lnTo>
                </a:path>
              </a:pathLst>
            </a:custGeom>
            <a:ln w="3175">
              <a:solidFill>
                <a:srgbClr val="565658"/>
              </a:solidFill>
            </a:ln>
          </p:spPr>
          <p:txBody>
            <a:bodyPr wrap="square" lIns="0" tIns="0" rIns="0" bIns="0" rtlCol="0"/>
            <a:lstStyle/>
            <a:p/>
          </p:txBody>
        </p:sp>
        <p:sp>
          <p:nvSpPr>
            <p:cNvPr id="72" name="object 72" descr=""/>
            <p:cNvSpPr/>
            <p:nvPr/>
          </p:nvSpPr>
          <p:spPr>
            <a:xfrm>
              <a:off x="2381540" y="7931341"/>
              <a:ext cx="15240" cy="1905"/>
            </a:xfrm>
            <a:custGeom>
              <a:avLst/>
              <a:gdLst/>
              <a:ahLst/>
              <a:cxnLst/>
              <a:rect l="l" t="t" r="r" b="b"/>
              <a:pathLst>
                <a:path w="15239" h="1904">
                  <a:moveTo>
                    <a:pt x="14973" y="1498"/>
                  </a:moveTo>
                  <a:lnTo>
                    <a:pt x="7480" y="0"/>
                  </a:lnTo>
                  <a:lnTo>
                    <a:pt x="0" y="0"/>
                  </a:lnTo>
                </a:path>
              </a:pathLst>
            </a:custGeom>
            <a:ln w="3175">
              <a:solidFill>
                <a:srgbClr val="565658"/>
              </a:solidFill>
            </a:ln>
          </p:spPr>
          <p:txBody>
            <a:bodyPr wrap="square" lIns="0" tIns="0" rIns="0" bIns="0" rtlCol="0"/>
            <a:lstStyle/>
            <a:p/>
          </p:txBody>
        </p:sp>
        <p:sp>
          <p:nvSpPr>
            <p:cNvPr id="73" name="object 73" descr=""/>
            <p:cNvSpPr/>
            <p:nvPr/>
          </p:nvSpPr>
          <p:spPr>
            <a:xfrm>
              <a:off x="2525213" y="8086979"/>
              <a:ext cx="15240" cy="1905"/>
            </a:xfrm>
            <a:custGeom>
              <a:avLst/>
              <a:gdLst/>
              <a:ahLst/>
              <a:cxnLst/>
              <a:rect l="l" t="t" r="r" b="b"/>
              <a:pathLst>
                <a:path w="15239" h="1904">
                  <a:moveTo>
                    <a:pt x="0" y="1498"/>
                  </a:moveTo>
                  <a:lnTo>
                    <a:pt x="14973" y="0"/>
                  </a:lnTo>
                </a:path>
              </a:pathLst>
            </a:custGeom>
            <a:ln w="3175">
              <a:solidFill>
                <a:srgbClr val="565658"/>
              </a:solidFill>
            </a:ln>
          </p:spPr>
          <p:txBody>
            <a:bodyPr wrap="square" lIns="0" tIns="0" rIns="0" bIns="0" rtlCol="0"/>
            <a:lstStyle/>
            <a:p/>
          </p:txBody>
        </p:sp>
        <p:sp>
          <p:nvSpPr>
            <p:cNvPr id="74" name="object 74" descr=""/>
            <p:cNvSpPr/>
            <p:nvPr/>
          </p:nvSpPr>
          <p:spPr>
            <a:xfrm>
              <a:off x="2381540" y="8097457"/>
              <a:ext cx="15240" cy="0"/>
            </a:xfrm>
            <a:custGeom>
              <a:avLst/>
              <a:gdLst/>
              <a:ahLst/>
              <a:cxnLst/>
              <a:rect l="l" t="t" r="r" b="b"/>
              <a:pathLst>
                <a:path w="15239" h="0">
                  <a:moveTo>
                    <a:pt x="14973" y="0"/>
                  </a:moveTo>
                  <a:lnTo>
                    <a:pt x="7480" y="0"/>
                  </a:lnTo>
                  <a:lnTo>
                    <a:pt x="0" y="0"/>
                  </a:lnTo>
                </a:path>
              </a:pathLst>
            </a:custGeom>
            <a:ln w="3175">
              <a:solidFill>
                <a:srgbClr val="565658"/>
              </a:solidFill>
            </a:ln>
          </p:spPr>
          <p:txBody>
            <a:bodyPr wrap="square" lIns="0" tIns="0" rIns="0" bIns="0" rtlCol="0"/>
            <a:lstStyle/>
            <a:p/>
          </p:txBody>
        </p:sp>
        <p:sp>
          <p:nvSpPr>
            <p:cNvPr id="75" name="object 75" descr=""/>
            <p:cNvSpPr/>
            <p:nvPr/>
          </p:nvSpPr>
          <p:spPr>
            <a:xfrm>
              <a:off x="2237872" y="7931338"/>
              <a:ext cx="302895" cy="166370"/>
            </a:xfrm>
            <a:custGeom>
              <a:avLst/>
              <a:gdLst/>
              <a:ahLst/>
              <a:cxnLst/>
              <a:rect l="l" t="t" r="r" b="b"/>
              <a:pathLst>
                <a:path w="302894" h="166370">
                  <a:moveTo>
                    <a:pt x="302310" y="11976"/>
                  </a:moveTo>
                  <a:lnTo>
                    <a:pt x="287337" y="10477"/>
                  </a:lnTo>
                </a:path>
                <a:path w="302894" h="166370">
                  <a:moveTo>
                    <a:pt x="16471" y="0"/>
                  </a:moveTo>
                  <a:lnTo>
                    <a:pt x="0" y="0"/>
                  </a:lnTo>
                </a:path>
                <a:path w="302894" h="166370">
                  <a:moveTo>
                    <a:pt x="0" y="166115"/>
                  </a:moveTo>
                  <a:lnTo>
                    <a:pt x="16471" y="166115"/>
                  </a:lnTo>
                </a:path>
                <a:path w="302894" h="166370">
                  <a:moveTo>
                    <a:pt x="158635" y="166115"/>
                  </a:moveTo>
                  <a:lnTo>
                    <a:pt x="157137" y="158635"/>
                  </a:lnTo>
                </a:path>
                <a:path w="302894" h="166370">
                  <a:moveTo>
                    <a:pt x="0" y="0"/>
                  </a:moveTo>
                  <a:lnTo>
                    <a:pt x="3009" y="8978"/>
                  </a:lnTo>
                </a:path>
                <a:path w="302894" h="166370">
                  <a:moveTo>
                    <a:pt x="287337" y="10477"/>
                  </a:moveTo>
                  <a:lnTo>
                    <a:pt x="288836" y="19456"/>
                  </a:lnTo>
                </a:path>
              </a:pathLst>
            </a:custGeom>
            <a:ln w="3175">
              <a:solidFill>
                <a:srgbClr val="565658"/>
              </a:solidFill>
            </a:ln>
          </p:spPr>
          <p:txBody>
            <a:bodyPr wrap="square" lIns="0" tIns="0" rIns="0" bIns="0" rtlCol="0"/>
            <a:lstStyle/>
            <a:p/>
          </p:txBody>
        </p:sp>
        <p:sp>
          <p:nvSpPr>
            <p:cNvPr id="76" name="object 76" descr=""/>
            <p:cNvSpPr/>
            <p:nvPr/>
          </p:nvSpPr>
          <p:spPr>
            <a:xfrm>
              <a:off x="2389021" y="7931340"/>
              <a:ext cx="7620" cy="0"/>
            </a:xfrm>
            <a:custGeom>
              <a:avLst/>
              <a:gdLst/>
              <a:ahLst/>
              <a:cxnLst/>
              <a:rect l="l" t="t" r="r" b="b"/>
              <a:pathLst>
                <a:path w="7619" h="0">
                  <a:moveTo>
                    <a:pt x="7493" y="0"/>
                  </a:moveTo>
                  <a:lnTo>
                    <a:pt x="0" y="0"/>
                  </a:lnTo>
                </a:path>
              </a:pathLst>
            </a:custGeom>
            <a:ln w="3175">
              <a:solidFill>
                <a:srgbClr val="565658"/>
              </a:solidFill>
            </a:ln>
          </p:spPr>
          <p:txBody>
            <a:bodyPr wrap="square" lIns="0" tIns="0" rIns="0" bIns="0" rtlCol="0"/>
            <a:lstStyle/>
            <a:p/>
          </p:txBody>
        </p:sp>
        <p:sp>
          <p:nvSpPr>
            <p:cNvPr id="77" name="object 77" descr=""/>
            <p:cNvSpPr/>
            <p:nvPr/>
          </p:nvSpPr>
          <p:spPr>
            <a:xfrm>
              <a:off x="2164553" y="8643696"/>
              <a:ext cx="5080" cy="15240"/>
            </a:xfrm>
            <a:custGeom>
              <a:avLst/>
              <a:gdLst/>
              <a:ahLst/>
              <a:cxnLst/>
              <a:rect l="l" t="t" r="r" b="b"/>
              <a:pathLst>
                <a:path w="5080" h="15240">
                  <a:moveTo>
                    <a:pt x="0" y="14960"/>
                  </a:moveTo>
                  <a:lnTo>
                    <a:pt x="1485" y="8978"/>
                  </a:lnTo>
                  <a:lnTo>
                    <a:pt x="4495" y="0"/>
                  </a:lnTo>
                </a:path>
              </a:pathLst>
            </a:custGeom>
            <a:ln w="3175">
              <a:solidFill>
                <a:srgbClr val="565658"/>
              </a:solidFill>
            </a:ln>
          </p:spPr>
          <p:txBody>
            <a:bodyPr wrap="square" lIns="0" tIns="0" rIns="0" bIns="0" rtlCol="0"/>
            <a:lstStyle/>
            <a:p/>
          </p:txBody>
        </p:sp>
        <p:sp>
          <p:nvSpPr>
            <p:cNvPr id="78" name="object 78" descr=""/>
            <p:cNvSpPr/>
            <p:nvPr/>
          </p:nvSpPr>
          <p:spPr>
            <a:xfrm>
              <a:off x="1878719" y="8485059"/>
              <a:ext cx="284480" cy="377190"/>
            </a:xfrm>
            <a:custGeom>
              <a:avLst/>
              <a:gdLst/>
              <a:ahLst/>
              <a:cxnLst/>
              <a:rect l="l" t="t" r="r" b="b"/>
              <a:pathLst>
                <a:path w="284480" h="377190">
                  <a:moveTo>
                    <a:pt x="19443" y="246926"/>
                  </a:moveTo>
                  <a:lnTo>
                    <a:pt x="14947" y="261886"/>
                  </a:lnTo>
                </a:path>
                <a:path w="284480" h="377190">
                  <a:moveTo>
                    <a:pt x="92773" y="23939"/>
                  </a:moveTo>
                  <a:lnTo>
                    <a:pt x="80797" y="34416"/>
                  </a:lnTo>
                </a:path>
                <a:path w="284480" h="377190">
                  <a:moveTo>
                    <a:pt x="282829" y="70332"/>
                  </a:moveTo>
                  <a:lnTo>
                    <a:pt x="275348" y="56870"/>
                  </a:lnTo>
                </a:path>
                <a:path w="284480" h="377190">
                  <a:moveTo>
                    <a:pt x="206502" y="4495"/>
                  </a:moveTo>
                  <a:lnTo>
                    <a:pt x="191554" y="0"/>
                  </a:lnTo>
                </a:path>
                <a:path w="284480" h="377190">
                  <a:moveTo>
                    <a:pt x="4483" y="374129"/>
                  </a:moveTo>
                  <a:lnTo>
                    <a:pt x="4483" y="375627"/>
                  </a:lnTo>
                </a:path>
                <a:path w="284480" h="377190">
                  <a:moveTo>
                    <a:pt x="4483" y="362165"/>
                  </a:moveTo>
                  <a:lnTo>
                    <a:pt x="4483" y="363651"/>
                  </a:lnTo>
                </a:path>
                <a:path w="284480" h="377190">
                  <a:moveTo>
                    <a:pt x="4483" y="375627"/>
                  </a:moveTo>
                  <a:lnTo>
                    <a:pt x="11963" y="375627"/>
                  </a:lnTo>
                </a:path>
                <a:path w="284480" h="377190">
                  <a:moveTo>
                    <a:pt x="239433" y="375627"/>
                  </a:moveTo>
                  <a:lnTo>
                    <a:pt x="239433" y="374129"/>
                  </a:lnTo>
                </a:path>
                <a:path w="284480" h="377190">
                  <a:moveTo>
                    <a:pt x="239433" y="363651"/>
                  </a:moveTo>
                  <a:lnTo>
                    <a:pt x="239433" y="362165"/>
                  </a:lnTo>
                </a:path>
                <a:path w="284480" h="377190">
                  <a:moveTo>
                    <a:pt x="230454" y="375627"/>
                  </a:moveTo>
                  <a:lnTo>
                    <a:pt x="239433" y="375627"/>
                  </a:lnTo>
                </a:path>
                <a:path w="284480" h="377190">
                  <a:moveTo>
                    <a:pt x="40398" y="128701"/>
                  </a:moveTo>
                  <a:lnTo>
                    <a:pt x="37401" y="143662"/>
                  </a:lnTo>
                </a:path>
                <a:path w="284480" h="377190">
                  <a:moveTo>
                    <a:pt x="113728" y="375627"/>
                  </a:moveTo>
                  <a:lnTo>
                    <a:pt x="128701" y="375627"/>
                  </a:lnTo>
                </a:path>
                <a:path w="284480" h="377190">
                  <a:moveTo>
                    <a:pt x="239433" y="362165"/>
                  </a:moveTo>
                  <a:lnTo>
                    <a:pt x="234950" y="363651"/>
                  </a:lnTo>
                </a:path>
                <a:path w="284480" h="377190">
                  <a:moveTo>
                    <a:pt x="258889" y="258902"/>
                  </a:moveTo>
                  <a:lnTo>
                    <a:pt x="249910" y="260400"/>
                  </a:lnTo>
                </a:path>
                <a:path w="284480" h="377190">
                  <a:moveTo>
                    <a:pt x="14947" y="261886"/>
                  </a:moveTo>
                  <a:lnTo>
                    <a:pt x="25438" y="261886"/>
                  </a:lnTo>
                </a:path>
                <a:path w="284480" h="377190">
                  <a:moveTo>
                    <a:pt x="8978" y="363651"/>
                  </a:moveTo>
                  <a:lnTo>
                    <a:pt x="4483" y="362165"/>
                  </a:lnTo>
                </a:path>
                <a:path w="284480" h="377190">
                  <a:moveTo>
                    <a:pt x="248412" y="272364"/>
                  </a:moveTo>
                  <a:lnTo>
                    <a:pt x="257390" y="275361"/>
                  </a:lnTo>
                </a:path>
                <a:path w="284480" h="377190">
                  <a:moveTo>
                    <a:pt x="26936" y="251421"/>
                  </a:moveTo>
                  <a:lnTo>
                    <a:pt x="19443" y="246926"/>
                  </a:lnTo>
                </a:path>
                <a:path w="284480" h="377190">
                  <a:moveTo>
                    <a:pt x="116713" y="366648"/>
                  </a:moveTo>
                  <a:lnTo>
                    <a:pt x="113728" y="375627"/>
                  </a:lnTo>
                </a:path>
                <a:path w="284480" h="377190">
                  <a:moveTo>
                    <a:pt x="49377" y="131698"/>
                  </a:moveTo>
                  <a:lnTo>
                    <a:pt x="40398" y="128701"/>
                  </a:lnTo>
                </a:path>
                <a:path w="284480" h="377190">
                  <a:moveTo>
                    <a:pt x="37401" y="143662"/>
                  </a:moveTo>
                  <a:lnTo>
                    <a:pt x="46380" y="142163"/>
                  </a:lnTo>
                </a:path>
                <a:path w="284480" h="377190">
                  <a:moveTo>
                    <a:pt x="128701" y="375627"/>
                  </a:moveTo>
                  <a:lnTo>
                    <a:pt x="127190" y="366648"/>
                  </a:lnTo>
                </a:path>
                <a:path w="284480" h="377190">
                  <a:moveTo>
                    <a:pt x="234950" y="362165"/>
                  </a:moveTo>
                  <a:lnTo>
                    <a:pt x="237934" y="362165"/>
                  </a:lnTo>
                </a:path>
                <a:path w="284480" h="377190">
                  <a:moveTo>
                    <a:pt x="5969" y="362165"/>
                  </a:moveTo>
                  <a:lnTo>
                    <a:pt x="8978" y="362165"/>
                  </a:lnTo>
                </a:path>
                <a:path w="284480" h="377190">
                  <a:moveTo>
                    <a:pt x="237934" y="362165"/>
                  </a:moveTo>
                  <a:lnTo>
                    <a:pt x="234950" y="362165"/>
                  </a:lnTo>
                </a:path>
                <a:path w="284480" h="377190">
                  <a:moveTo>
                    <a:pt x="8978" y="362165"/>
                  </a:moveTo>
                  <a:lnTo>
                    <a:pt x="5969" y="362165"/>
                  </a:lnTo>
                </a:path>
                <a:path w="284480" h="377190">
                  <a:moveTo>
                    <a:pt x="14947" y="261886"/>
                  </a:moveTo>
                  <a:lnTo>
                    <a:pt x="19443" y="246926"/>
                  </a:lnTo>
                </a:path>
                <a:path w="284480" h="377190">
                  <a:moveTo>
                    <a:pt x="80797" y="34416"/>
                  </a:moveTo>
                  <a:lnTo>
                    <a:pt x="92773" y="23939"/>
                  </a:lnTo>
                </a:path>
                <a:path w="284480" h="377190">
                  <a:moveTo>
                    <a:pt x="276860" y="56870"/>
                  </a:moveTo>
                  <a:lnTo>
                    <a:pt x="284327" y="70332"/>
                  </a:lnTo>
                </a:path>
                <a:path w="284480" h="377190">
                  <a:moveTo>
                    <a:pt x="4483" y="377126"/>
                  </a:moveTo>
                  <a:lnTo>
                    <a:pt x="0" y="377126"/>
                  </a:lnTo>
                </a:path>
                <a:path w="284480" h="377190">
                  <a:moveTo>
                    <a:pt x="127190" y="366648"/>
                  </a:moveTo>
                  <a:lnTo>
                    <a:pt x="130187" y="375627"/>
                  </a:lnTo>
                </a:path>
                <a:path w="284480" h="377190">
                  <a:moveTo>
                    <a:pt x="0" y="290321"/>
                  </a:moveTo>
                  <a:lnTo>
                    <a:pt x="0" y="375627"/>
                  </a:lnTo>
                </a:path>
                <a:path w="284480" h="377190">
                  <a:moveTo>
                    <a:pt x="2984" y="363651"/>
                  </a:moveTo>
                  <a:lnTo>
                    <a:pt x="2984" y="362165"/>
                  </a:lnTo>
                </a:path>
              </a:pathLst>
            </a:custGeom>
            <a:ln w="3175">
              <a:solidFill>
                <a:srgbClr val="565658"/>
              </a:solidFill>
            </a:ln>
          </p:spPr>
          <p:txBody>
            <a:bodyPr wrap="square" lIns="0" tIns="0" rIns="0" bIns="0" rtlCol="0"/>
            <a:lstStyle/>
            <a:p/>
          </p:txBody>
        </p:sp>
        <p:sp>
          <p:nvSpPr>
            <p:cNvPr id="79" name="object 79" descr=""/>
            <p:cNvSpPr/>
            <p:nvPr/>
          </p:nvSpPr>
          <p:spPr>
            <a:xfrm>
              <a:off x="2118156" y="8838248"/>
              <a:ext cx="5080" cy="22860"/>
            </a:xfrm>
            <a:custGeom>
              <a:avLst/>
              <a:gdLst/>
              <a:ahLst/>
              <a:cxnLst/>
              <a:rect l="l" t="t" r="r" b="b"/>
              <a:pathLst>
                <a:path w="5080" h="22859">
                  <a:moveTo>
                    <a:pt x="0" y="20942"/>
                  </a:moveTo>
                  <a:lnTo>
                    <a:pt x="0" y="22440"/>
                  </a:lnTo>
                  <a:lnTo>
                    <a:pt x="4495" y="22440"/>
                  </a:lnTo>
                  <a:lnTo>
                    <a:pt x="4495" y="0"/>
                  </a:lnTo>
                </a:path>
              </a:pathLst>
            </a:custGeom>
            <a:ln w="3175">
              <a:solidFill>
                <a:srgbClr val="565658"/>
              </a:solidFill>
            </a:ln>
          </p:spPr>
          <p:txBody>
            <a:bodyPr wrap="square" lIns="0" tIns="0" rIns="0" bIns="0" rtlCol="0"/>
            <a:lstStyle/>
            <a:p/>
          </p:txBody>
        </p:sp>
        <p:sp>
          <p:nvSpPr>
            <p:cNvPr id="80" name="object 80" descr=""/>
            <p:cNvSpPr/>
            <p:nvPr/>
          </p:nvSpPr>
          <p:spPr>
            <a:xfrm>
              <a:off x="1880209" y="8540435"/>
              <a:ext cx="290830" cy="297815"/>
            </a:xfrm>
            <a:custGeom>
              <a:avLst/>
              <a:gdLst/>
              <a:ahLst/>
              <a:cxnLst/>
              <a:rect l="l" t="t" r="r" b="b"/>
              <a:pathLst>
                <a:path w="290830" h="297815">
                  <a:moveTo>
                    <a:pt x="264883" y="172097"/>
                  </a:moveTo>
                  <a:lnTo>
                    <a:pt x="276847" y="139179"/>
                  </a:lnTo>
                </a:path>
                <a:path w="290830" h="297815">
                  <a:moveTo>
                    <a:pt x="267868" y="5981"/>
                  </a:moveTo>
                  <a:lnTo>
                    <a:pt x="273862" y="0"/>
                  </a:lnTo>
                </a:path>
                <a:path w="290830" h="297815">
                  <a:moveTo>
                    <a:pt x="282841" y="119710"/>
                  </a:moveTo>
                  <a:lnTo>
                    <a:pt x="275361" y="115227"/>
                  </a:lnTo>
                </a:path>
                <a:path w="290830" h="297815">
                  <a:moveTo>
                    <a:pt x="281343" y="100266"/>
                  </a:moveTo>
                  <a:lnTo>
                    <a:pt x="290322" y="101752"/>
                  </a:lnTo>
                </a:path>
                <a:path w="290830" h="297815">
                  <a:moveTo>
                    <a:pt x="249910" y="125704"/>
                  </a:moveTo>
                  <a:lnTo>
                    <a:pt x="249910" y="139179"/>
                  </a:lnTo>
                </a:path>
                <a:path w="290830" h="297815">
                  <a:moveTo>
                    <a:pt x="0" y="297802"/>
                  </a:moveTo>
                  <a:lnTo>
                    <a:pt x="0" y="233451"/>
                  </a:lnTo>
                </a:path>
              </a:pathLst>
            </a:custGeom>
            <a:ln w="3175">
              <a:solidFill>
                <a:srgbClr val="565658"/>
              </a:solidFill>
            </a:ln>
          </p:spPr>
          <p:txBody>
            <a:bodyPr wrap="square" lIns="0" tIns="0" rIns="0" bIns="0" rtlCol="0"/>
            <a:lstStyle/>
            <a:p/>
          </p:txBody>
        </p:sp>
        <p:sp>
          <p:nvSpPr>
            <p:cNvPr id="81" name="object 81" descr=""/>
            <p:cNvSpPr/>
            <p:nvPr/>
          </p:nvSpPr>
          <p:spPr>
            <a:xfrm>
              <a:off x="1898163" y="8730492"/>
              <a:ext cx="9525" cy="5080"/>
            </a:xfrm>
            <a:custGeom>
              <a:avLst/>
              <a:gdLst/>
              <a:ahLst/>
              <a:cxnLst/>
              <a:rect l="l" t="t" r="r" b="b"/>
              <a:pathLst>
                <a:path w="9525" h="5079">
                  <a:moveTo>
                    <a:pt x="0" y="0"/>
                  </a:moveTo>
                  <a:lnTo>
                    <a:pt x="8978" y="4495"/>
                  </a:lnTo>
                </a:path>
              </a:pathLst>
            </a:custGeom>
            <a:ln w="3175">
              <a:solidFill>
                <a:srgbClr val="565658"/>
              </a:solidFill>
            </a:ln>
          </p:spPr>
          <p:txBody>
            <a:bodyPr wrap="square" lIns="0" tIns="0" rIns="0" bIns="0" rtlCol="0"/>
            <a:lstStyle/>
            <a:p/>
          </p:txBody>
        </p:sp>
        <p:sp>
          <p:nvSpPr>
            <p:cNvPr id="82" name="object 82" descr=""/>
            <p:cNvSpPr/>
            <p:nvPr/>
          </p:nvSpPr>
          <p:spPr>
            <a:xfrm>
              <a:off x="1714089" y="7926856"/>
              <a:ext cx="989330" cy="1034415"/>
            </a:xfrm>
            <a:custGeom>
              <a:avLst/>
              <a:gdLst/>
              <a:ahLst/>
              <a:cxnLst/>
              <a:rect l="l" t="t" r="r" b="b"/>
              <a:pathLst>
                <a:path w="989330" h="1034415">
                  <a:moveTo>
                    <a:pt x="1498" y="1026617"/>
                  </a:moveTo>
                  <a:lnTo>
                    <a:pt x="0" y="1026617"/>
                  </a:lnTo>
                </a:path>
                <a:path w="989330" h="1034415">
                  <a:moveTo>
                    <a:pt x="0" y="1034097"/>
                  </a:moveTo>
                  <a:lnTo>
                    <a:pt x="1498" y="1034097"/>
                  </a:lnTo>
                </a:path>
                <a:path w="989330" h="1034415">
                  <a:moveTo>
                    <a:pt x="558215" y="1498"/>
                  </a:moveTo>
                  <a:lnTo>
                    <a:pt x="558215" y="0"/>
                  </a:lnTo>
                </a:path>
                <a:path w="989330" h="1034415">
                  <a:moveTo>
                    <a:pt x="565696" y="0"/>
                  </a:moveTo>
                  <a:lnTo>
                    <a:pt x="565696" y="1498"/>
                  </a:lnTo>
                </a:path>
                <a:path w="989330" h="1034415">
                  <a:moveTo>
                    <a:pt x="577659" y="1498"/>
                  </a:moveTo>
                  <a:lnTo>
                    <a:pt x="577659" y="0"/>
                  </a:lnTo>
                </a:path>
                <a:path w="989330" h="1034415">
                  <a:moveTo>
                    <a:pt x="989203" y="112229"/>
                  </a:moveTo>
                  <a:lnTo>
                    <a:pt x="984719" y="112229"/>
                  </a:lnTo>
                </a:path>
                <a:path w="989330" h="1034415">
                  <a:moveTo>
                    <a:pt x="984719" y="121208"/>
                  </a:moveTo>
                  <a:lnTo>
                    <a:pt x="989203" y="121208"/>
                  </a:lnTo>
                </a:path>
              </a:pathLst>
            </a:custGeom>
            <a:ln w="3175">
              <a:solidFill>
                <a:srgbClr val="565658"/>
              </a:solidFill>
            </a:ln>
          </p:spPr>
          <p:txBody>
            <a:bodyPr wrap="square" lIns="0" tIns="0" rIns="0" bIns="0" rtlCol="0"/>
            <a:lstStyle/>
            <a:p/>
          </p:txBody>
        </p:sp>
        <p:sp>
          <p:nvSpPr>
            <p:cNvPr id="83" name="object 83" descr=""/>
            <p:cNvSpPr/>
            <p:nvPr/>
          </p:nvSpPr>
          <p:spPr>
            <a:xfrm>
              <a:off x="1969996" y="7929842"/>
              <a:ext cx="9525" cy="1905"/>
            </a:xfrm>
            <a:custGeom>
              <a:avLst/>
              <a:gdLst/>
              <a:ahLst/>
              <a:cxnLst/>
              <a:rect l="l" t="t" r="r" b="b"/>
              <a:pathLst>
                <a:path w="9525" h="1904">
                  <a:moveTo>
                    <a:pt x="7480" y="1498"/>
                  </a:moveTo>
                  <a:lnTo>
                    <a:pt x="8978" y="0"/>
                  </a:lnTo>
                  <a:lnTo>
                    <a:pt x="1498" y="0"/>
                  </a:lnTo>
                  <a:lnTo>
                    <a:pt x="0" y="0"/>
                  </a:lnTo>
                  <a:lnTo>
                    <a:pt x="2984" y="0"/>
                  </a:lnTo>
                </a:path>
              </a:pathLst>
            </a:custGeom>
            <a:ln w="3175">
              <a:solidFill>
                <a:srgbClr val="565658"/>
              </a:solidFill>
            </a:ln>
          </p:spPr>
          <p:txBody>
            <a:bodyPr wrap="square" lIns="0" tIns="0" rIns="0" bIns="0" rtlCol="0"/>
            <a:lstStyle/>
            <a:p/>
          </p:txBody>
        </p:sp>
        <p:sp>
          <p:nvSpPr>
            <p:cNvPr id="84" name="object 84" descr=""/>
            <p:cNvSpPr/>
            <p:nvPr/>
          </p:nvSpPr>
          <p:spPr>
            <a:xfrm>
              <a:off x="1974488" y="7929845"/>
              <a:ext cx="3175" cy="1905"/>
            </a:xfrm>
            <a:custGeom>
              <a:avLst/>
              <a:gdLst/>
              <a:ahLst/>
              <a:cxnLst/>
              <a:rect l="l" t="t" r="r" b="b"/>
              <a:pathLst>
                <a:path w="3175" h="1904">
                  <a:moveTo>
                    <a:pt x="0" y="0"/>
                  </a:moveTo>
                  <a:lnTo>
                    <a:pt x="0" y="1498"/>
                  </a:lnTo>
                </a:path>
                <a:path w="3175" h="1904">
                  <a:moveTo>
                    <a:pt x="1498" y="1498"/>
                  </a:moveTo>
                  <a:lnTo>
                    <a:pt x="2984" y="1498"/>
                  </a:lnTo>
                </a:path>
              </a:pathLst>
            </a:custGeom>
            <a:ln w="3175">
              <a:solidFill>
                <a:srgbClr val="565658"/>
              </a:solidFill>
            </a:ln>
          </p:spPr>
          <p:txBody>
            <a:bodyPr wrap="square" lIns="0" tIns="0" rIns="0" bIns="0" rtlCol="0"/>
            <a:lstStyle/>
            <a:p/>
          </p:txBody>
        </p:sp>
        <p:sp>
          <p:nvSpPr>
            <p:cNvPr id="85" name="object 85" descr=""/>
            <p:cNvSpPr/>
            <p:nvPr/>
          </p:nvSpPr>
          <p:spPr>
            <a:xfrm>
              <a:off x="1964007" y="7997191"/>
              <a:ext cx="3175" cy="9525"/>
            </a:xfrm>
            <a:custGeom>
              <a:avLst/>
              <a:gdLst/>
              <a:ahLst/>
              <a:cxnLst/>
              <a:rect l="l" t="t" r="r" b="b"/>
              <a:pathLst>
                <a:path w="3175" h="9525">
                  <a:moveTo>
                    <a:pt x="0" y="8978"/>
                  </a:moveTo>
                  <a:lnTo>
                    <a:pt x="1498" y="5981"/>
                  </a:lnTo>
                  <a:lnTo>
                    <a:pt x="2997" y="0"/>
                  </a:lnTo>
                </a:path>
              </a:pathLst>
            </a:custGeom>
            <a:ln w="3175">
              <a:solidFill>
                <a:srgbClr val="565658"/>
              </a:solidFill>
            </a:ln>
          </p:spPr>
          <p:txBody>
            <a:bodyPr wrap="square" lIns="0" tIns="0" rIns="0" bIns="0" rtlCol="0"/>
            <a:lstStyle/>
            <a:p/>
          </p:txBody>
        </p:sp>
        <p:sp>
          <p:nvSpPr>
            <p:cNvPr id="86" name="object 86" descr=""/>
            <p:cNvSpPr/>
            <p:nvPr/>
          </p:nvSpPr>
          <p:spPr>
            <a:xfrm>
              <a:off x="1971494" y="7937331"/>
              <a:ext cx="6350" cy="9525"/>
            </a:xfrm>
            <a:custGeom>
              <a:avLst/>
              <a:gdLst/>
              <a:ahLst/>
              <a:cxnLst/>
              <a:rect l="l" t="t" r="r" b="b"/>
              <a:pathLst>
                <a:path w="6350" h="9525">
                  <a:moveTo>
                    <a:pt x="5981" y="0"/>
                  </a:moveTo>
                  <a:lnTo>
                    <a:pt x="4495" y="0"/>
                  </a:lnTo>
                  <a:lnTo>
                    <a:pt x="2997" y="0"/>
                  </a:lnTo>
                  <a:lnTo>
                    <a:pt x="0" y="8978"/>
                  </a:lnTo>
                </a:path>
              </a:pathLst>
            </a:custGeom>
            <a:ln w="3175">
              <a:solidFill>
                <a:srgbClr val="565658"/>
              </a:solidFill>
            </a:ln>
          </p:spPr>
          <p:txBody>
            <a:bodyPr wrap="square" lIns="0" tIns="0" rIns="0" bIns="0" rtlCol="0"/>
            <a:lstStyle/>
            <a:p/>
          </p:txBody>
        </p:sp>
        <p:sp>
          <p:nvSpPr>
            <p:cNvPr id="87" name="object 87" descr=""/>
            <p:cNvSpPr/>
            <p:nvPr/>
          </p:nvSpPr>
          <p:spPr>
            <a:xfrm>
              <a:off x="1934080" y="815731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88" name="object 88" descr=""/>
            <p:cNvSpPr/>
            <p:nvPr/>
          </p:nvSpPr>
          <p:spPr>
            <a:xfrm>
              <a:off x="1959512" y="8006170"/>
              <a:ext cx="5080" cy="6350"/>
            </a:xfrm>
            <a:custGeom>
              <a:avLst/>
              <a:gdLst/>
              <a:ahLst/>
              <a:cxnLst/>
              <a:rect l="l" t="t" r="r" b="b"/>
              <a:pathLst>
                <a:path w="5080" h="6350">
                  <a:moveTo>
                    <a:pt x="4495" y="0"/>
                  </a:moveTo>
                  <a:lnTo>
                    <a:pt x="0" y="5981"/>
                  </a:lnTo>
                </a:path>
              </a:pathLst>
            </a:custGeom>
            <a:ln w="3175">
              <a:solidFill>
                <a:srgbClr val="565658"/>
              </a:solidFill>
            </a:ln>
          </p:spPr>
          <p:txBody>
            <a:bodyPr wrap="square" lIns="0" tIns="0" rIns="0" bIns="0" rtlCol="0"/>
            <a:lstStyle/>
            <a:p/>
          </p:txBody>
        </p:sp>
        <p:sp>
          <p:nvSpPr>
            <p:cNvPr id="89" name="object 89" descr=""/>
            <p:cNvSpPr/>
            <p:nvPr/>
          </p:nvSpPr>
          <p:spPr>
            <a:xfrm>
              <a:off x="2653916" y="7949293"/>
              <a:ext cx="37465" cy="130810"/>
            </a:xfrm>
            <a:custGeom>
              <a:avLst/>
              <a:gdLst/>
              <a:ahLst/>
              <a:cxnLst/>
              <a:rect l="l" t="t" r="r" b="b"/>
              <a:pathLst>
                <a:path w="37464" h="130809">
                  <a:moveTo>
                    <a:pt x="37414" y="118237"/>
                  </a:moveTo>
                  <a:lnTo>
                    <a:pt x="32918" y="118237"/>
                  </a:lnTo>
                </a:path>
                <a:path w="37464" h="130809">
                  <a:moveTo>
                    <a:pt x="32918" y="127215"/>
                  </a:moveTo>
                  <a:lnTo>
                    <a:pt x="37414" y="127215"/>
                  </a:lnTo>
                </a:path>
                <a:path w="37464" h="130809">
                  <a:moveTo>
                    <a:pt x="0" y="0"/>
                  </a:moveTo>
                  <a:lnTo>
                    <a:pt x="5981" y="0"/>
                  </a:lnTo>
                </a:path>
                <a:path w="37464" h="130809">
                  <a:moveTo>
                    <a:pt x="5981" y="130200"/>
                  </a:moveTo>
                  <a:lnTo>
                    <a:pt x="5981" y="128714"/>
                  </a:lnTo>
                </a:path>
              </a:pathLst>
            </a:custGeom>
            <a:ln w="3175">
              <a:solidFill>
                <a:srgbClr val="565658"/>
              </a:solidFill>
            </a:ln>
          </p:spPr>
          <p:txBody>
            <a:bodyPr wrap="square" lIns="0" tIns="0" rIns="0" bIns="0" rtlCol="0"/>
            <a:lstStyle/>
            <a:p/>
          </p:txBody>
        </p:sp>
        <p:sp>
          <p:nvSpPr>
            <p:cNvPr id="90" name="object 90" descr=""/>
            <p:cNvSpPr/>
            <p:nvPr/>
          </p:nvSpPr>
          <p:spPr>
            <a:xfrm>
              <a:off x="2653908" y="7950799"/>
              <a:ext cx="6350" cy="0"/>
            </a:xfrm>
            <a:custGeom>
              <a:avLst/>
              <a:gdLst/>
              <a:ahLst/>
              <a:cxnLst/>
              <a:rect l="l" t="t" r="r" b="b"/>
              <a:pathLst>
                <a:path w="6350" h="0">
                  <a:moveTo>
                    <a:pt x="5994" y="0"/>
                  </a:moveTo>
                  <a:lnTo>
                    <a:pt x="0" y="0"/>
                  </a:lnTo>
                </a:path>
              </a:pathLst>
            </a:custGeom>
            <a:ln w="3175">
              <a:solidFill>
                <a:srgbClr val="565658"/>
              </a:solidFill>
            </a:ln>
          </p:spPr>
          <p:txBody>
            <a:bodyPr wrap="square" lIns="0" tIns="0" rIns="0" bIns="0" rtlCol="0"/>
            <a:lstStyle/>
            <a:p/>
          </p:txBody>
        </p:sp>
        <p:sp>
          <p:nvSpPr>
            <p:cNvPr id="91" name="object 91" descr=""/>
            <p:cNvSpPr/>
            <p:nvPr/>
          </p:nvSpPr>
          <p:spPr>
            <a:xfrm>
              <a:off x="2653912" y="8078000"/>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92" name="object 92" descr=""/>
            <p:cNvSpPr/>
            <p:nvPr/>
          </p:nvSpPr>
          <p:spPr>
            <a:xfrm>
              <a:off x="2653912" y="795079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3" name="object 93" descr=""/>
            <p:cNvSpPr/>
            <p:nvPr/>
          </p:nvSpPr>
          <p:spPr>
            <a:xfrm>
              <a:off x="2653908" y="8079498"/>
              <a:ext cx="6350" cy="0"/>
            </a:xfrm>
            <a:custGeom>
              <a:avLst/>
              <a:gdLst/>
              <a:ahLst/>
              <a:cxnLst/>
              <a:rect l="l" t="t" r="r" b="b"/>
              <a:pathLst>
                <a:path w="6350" h="0">
                  <a:moveTo>
                    <a:pt x="5994" y="0"/>
                  </a:moveTo>
                  <a:lnTo>
                    <a:pt x="0" y="0"/>
                  </a:lnTo>
                  <a:lnTo>
                    <a:pt x="5994" y="0"/>
                  </a:lnTo>
                  <a:close/>
                </a:path>
              </a:pathLst>
            </a:custGeom>
            <a:ln w="3175">
              <a:solidFill>
                <a:srgbClr val="565658"/>
              </a:solidFill>
            </a:ln>
          </p:spPr>
          <p:txBody>
            <a:bodyPr wrap="square" lIns="0" tIns="0" rIns="0" bIns="0" rtlCol="0"/>
            <a:lstStyle/>
            <a:p/>
          </p:txBody>
        </p:sp>
        <p:sp>
          <p:nvSpPr>
            <p:cNvPr id="94" name="object 94" descr=""/>
            <p:cNvSpPr/>
            <p:nvPr/>
          </p:nvSpPr>
          <p:spPr>
            <a:xfrm>
              <a:off x="2625477" y="7950799"/>
              <a:ext cx="34925" cy="7620"/>
            </a:xfrm>
            <a:custGeom>
              <a:avLst/>
              <a:gdLst/>
              <a:ahLst/>
              <a:cxnLst/>
              <a:rect l="l" t="t" r="r" b="b"/>
              <a:pathLst>
                <a:path w="34925" h="7620">
                  <a:moveTo>
                    <a:pt x="28435" y="0"/>
                  </a:moveTo>
                  <a:lnTo>
                    <a:pt x="34429" y="0"/>
                  </a:lnTo>
                </a:path>
                <a:path w="34925" h="7620">
                  <a:moveTo>
                    <a:pt x="0" y="7480"/>
                  </a:moveTo>
                  <a:lnTo>
                    <a:pt x="1498" y="7480"/>
                  </a:lnTo>
                </a:path>
              </a:pathLst>
            </a:custGeom>
            <a:ln w="3175">
              <a:solidFill>
                <a:srgbClr val="565658"/>
              </a:solidFill>
            </a:ln>
          </p:spPr>
          <p:txBody>
            <a:bodyPr wrap="square" lIns="0" tIns="0" rIns="0" bIns="0" rtlCol="0"/>
            <a:lstStyle/>
            <a:p/>
          </p:txBody>
        </p:sp>
        <p:sp>
          <p:nvSpPr>
            <p:cNvPr id="95" name="object 95" descr=""/>
            <p:cNvSpPr/>
            <p:nvPr/>
          </p:nvSpPr>
          <p:spPr>
            <a:xfrm>
              <a:off x="2632961" y="7958278"/>
              <a:ext cx="6350" cy="3175"/>
            </a:xfrm>
            <a:custGeom>
              <a:avLst/>
              <a:gdLst/>
              <a:ahLst/>
              <a:cxnLst/>
              <a:rect l="l" t="t" r="r" b="b"/>
              <a:pathLst>
                <a:path w="6350" h="3175">
                  <a:moveTo>
                    <a:pt x="5981" y="0"/>
                  </a:moveTo>
                  <a:lnTo>
                    <a:pt x="0" y="0"/>
                  </a:lnTo>
                  <a:lnTo>
                    <a:pt x="0" y="2997"/>
                  </a:lnTo>
                  <a:lnTo>
                    <a:pt x="5981" y="2997"/>
                  </a:lnTo>
                </a:path>
              </a:pathLst>
            </a:custGeom>
            <a:ln w="3175">
              <a:solidFill>
                <a:srgbClr val="565658"/>
              </a:solidFill>
            </a:ln>
          </p:spPr>
          <p:txBody>
            <a:bodyPr wrap="square" lIns="0" tIns="0" rIns="0" bIns="0" rtlCol="0"/>
            <a:lstStyle/>
            <a:p/>
          </p:txBody>
        </p:sp>
        <p:sp>
          <p:nvSpPr>
            <p:cNvPr id="96" name="object 96" descr=""/>
            <p:cNvSpPr/>
            <p:nvPr/>
          </p:nvSpPr>
          <p:spPr>
            <a:xfrm>
              <a:off x="2632965" y="7950802"/>
              <a:ext cx="27305" cy="127635"/>
            </a:xfrm>
            <a:custGeom>
              <a:avLst/>
              <a:gdLst/>
              <a:ahLst/>
              <a:cxnLst/>
              <a:rect l="l" t="t" r="r" b="b"/>
              <a:pathLst>
                <a:path w="27305" h="127634">
                  <a:moveTo>
                    <a:pt x="8978" y="5981"/>
                  </a:moveTo>
                  <a:lnTo>
                    <a:pt x="10464" y="5981"/>
                  </a:lnTo>
                </a:path>
                <a:path w="27305" h="127634">
                  <a:moveTo>
                    <a:pt x="5981" y="10477"/>
                  </a:moveTo>
                  <a:lnTo>
                    <a:pt x="5981" y="7480"/>
                  </a:lnTo>
                </a:path>
                <a:path w="27305" h="127634">
                  <a:moveTo>
                    <a:pt x="26936" y="100266"/>
                  </a:moveTo>
                  <a:lnTo>
                    <a:pt x="26936" y="97269"/>
                  </a:lnTo>
                </a:path>
                <a:path w="27305" h="127634">
                  <a:moveTo>
                    <a:pt x="10464" y="97269"/>
                  </a:moveTo>
                  <a:lnTo>
                    <a:pt x="11963" y="97269"/>
                  </a:lnTo>
                </a:path>
                <a:path w="27305" h="127634">
                  <a:moveTo>
                    <a:pt x="11963" y="29921"/>
                  </a:moveTo>
                  <a:lnTo>
                    <a:pt x="10464" y="29921"/>
                  </a:lnTo>
                </a:path>
                <a:path w="27305" h="127634">
                  <a:moveTo>
                    <a:pt x="5981" y="11963"/>
                  </a:moveTo>
                  <a:lnTo>
                    <a:pt x="0" y="11963"/>
                  </a:lnTo>
                </a:path>
                <a:path w="27305" h="127634">
                  <a:moveTo>
                    <a:pt x="26936" y="49377"/>
                  </a:moveTo>
                  <a:lnTo>
                    <a:pt x="26936" y="50876"/>
                  </a:lnTo>
                </a:path>
                <a:path w="27305" h="127634">
                  <a:moveTo>
                    <a:pt x="26936" y="77812"/>
                  </a:moveTo>
                  <a:lnTo>
                    <a:pt x="26936" y="79311"/>
                  </a:lnTo>
                </a:path>
                <a:path w="27305" h="127634">
                  <a:moveTo>
                    <a:pt x="26936" y="50876"/>
                  </a:moveTo>
                  <a:lnTo>
                    <a:pt x="19443" y="50876"/>
                  </a:lnTo>
                </a:path>
                <a:path w="27305" h="127634">
                  <a:moveTo>
                    <a:pt x="19443" y="77812"/>
                  </a:moveTo>
                  <a:lnTo>
                    <a:pt x="26936" y="77812"/>
                  </a:lnTo>
                </a:path>
                <a:path w="27305" h="127634">
                  <a:moveTo>
                    <a:pt x="10464" y="29921"/>
                  </a:moveTo>
                  <a:lnTo>
                    <a:pt x="11963" y="29921"/>
                  </a:lnTo>
                </a:path>
                <a:path w="27305" h="127634">
                  <a:moveTo>
                    <a:pt x="17957" y="49377"/>
                  </a:moveTo>
                  <a:lnTo>
                    <a:pt x="26936" y="49377"/>
                  </a:lnTo>
                </a:path>
                <a:path w="27305" h="127634">
                  <a:moveTo>
                    <a:pt x="26936" y="0"/>
                  </a:moveTo>
                  <a:lnTo>
                    <a:pt x="20942" y="0"/>
                  </a:lnTo>
                </a:path>
                <a:path w="27305" h="127634">
                  <a:moveTo>
                    <a:pt x="16459" y="0"/>
                  </a:moveTo>
                  <a:lnTo>
                    <a:pt x="10464" y="0"/>
                  </a:lnTo>
                </a:path>
                <a:path w="27305" h="127634">
                  <a:moveTo>
                    <a:pt x="11963" y="97269"/>
                  </a:moveTo>
                  <a:lnTo>
                    <a:pt x="10464" y="97269"/>
                  </a:lnTo>
                </a:path>
                <a:path w="27305" h="127634">
                  <a:moveTo>
                    <a:pt x="26936" y="127203"/>
                  </a:moveTo>
                  <a:lnTo>
                    <a:pt x="22453" y="127203"/>
                  </a:lnTo>
                </a:path>
              </a:pathLst>
            </a:custGeom>
            <a:ln w="3175">
              <a:solidFill>
                <a:srgbClr val="565658"/>
              </a:solidFill>
            </a:ln>
          </p:spPr>
          <p:txBody>
            <a:bodyPr wrap="square" lIns="0" tIns="0" rIns="0" bIns="0" rtlCol="0"/>
            <a:lstStyle/>
            <a:p/>
          </p:txBody>
        </p:sp>
        <p:sp>
          <p:nvSpPr>
            <p:cNvPr id="97" name="object 97" descr=""/>
            <p:cNvSpPr/>
            <p:nvPr/>
          </p:nvSpPr>
          <p:spPr>
            <a:xfrm>
              <a:off x="2650924" y="8030111"/>
              <a:ext cx="9525" cy="12065"/>
            </a:xfrm>
            <a:custGeom>
              <a:avLst/>
              <a:gdLst/>
              <a:ahLst/>
              <a:cxnLst/>
              <a:rect l="l" t="t" r="r" b="b"/>
              <a:pathLst>
                <a:path w="9525" h="12065">
                  <a:moveTo>
                    <a:pt x="8978" y="11976"/>
                  </a:moveTo>
                  <a:lnTo>
                    <a:pt x="8978" y="0"/>
                  </a:lnTo>
                  <a:lnTo>
                    <a:pt x="0" y="0"/>
                  </a:lnTo>
                </a:path>
              </a:pathLst>
            </a:custGeom>
            <a:ln w="3175">
              <a:solidFill>
                <a:srgbClr val="565658"/>
              </a:solidFill>
            </a:ln>
          </p:spPr>
          <p:txBody>
            <a:bodyPr wrap="square" lIns="0" tIns="0" rIns="0" bIns="0" rtlCol="0"/>
            <a:lstStyle/>
            <a:p/>
          </p:txBody>
        </p:sp>
        <p:sp>
          <p:nvSpPr>
            <p:cNvPr id="98" name="object 98" descr=""/>
            <p:cNvSpPr/>
            <p:nvPr/>
          </p:nvSpPr>
          <p:spPr>
            <a:xfrm>
              <a:off x="2294740" y="791338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9" name="object 99" descr=""/>
            <p:cNvSpPr/>
            <p:nvPr/>
          </p:nvSpPr>
          <p:spPr>
            <a:xfrm>
              <a:off x="2285761" y="7916377"/>
              <a:ext cx="0" cy="3175"/>
            </a:xfrm>
            <a:custGeom>
              <a:avLst/>
              <a:gdLst/>
              <a:ahLst/>
              <a:cxnLst/>
              <a:rect l="l" t="t" r="r" b="b"/>
              <a:pathLst>
                <a:path w="0" h="3175">
                  <a:moveTo>
                    <a:pt x="0" y="0"/>
                  </a:moveTo>
                  <a:lnTo>
                    <a:pt x="0" y="2997"/>
                  </a:lnTo>
                </a:path>
              </a:pathLst>
            </a:custGeom>
            <a:ln w="3175">
              <a:solidFill>
                <a:srgbClr val="565658"/>
              </a:solidFill>
            </a:ln>
          </p:spPr>
          <p:txBody>
            <a:bodyPr wrap="square" lIns="0" tIns="0" rIns="0" bIns="0" rtlCol="0"/>
            <a:lstStyle/>
            <a:p/>
          </p:txBody>
        </p:sp>
        <p:sp>
          <p:nvSpPr>
            <p:cNvPr id="100" name="object 100" descr=""/>
            <p:cNvSpPr/>
            <p:nvPr/>
          </p:nvSpPr>
          <p:spPr>
            <a:xfrm>
              <a:off x="1709593" y="7919368"/>
              <a:ext cx="742315" cy="1058545"/>
            </a:xfrm>
            <a:custGeom>
              <a:avLst/>
              <a:gdLst/>
              <a:ahLst/>
              <a:cxnLst/>
              <a:rect l="l" t="t" r="r" b="b"/>
              <a:pathLst>
                <a:path w="742314" h="1058545">
                  <a:moveTo>
                    <a:pt x="571690" y="1498"/>
                  </a:moveTo>
                  <a:lnTo>
                    <a:pt x="571690" y="0"/>
                  </a:lnTo>
                </a:path>
                <a:path w="742314" h="1058545">
                  <a:moveTo>
                    <a:pt x="576173" y="2997"/>
                  </a:moveTo>
                  <a:lnTo>
                    <a:pt x="576173" y="1498"/>
                  </a:lnTo>
                </a:path>
                <a:path w="742314" h="1058545">
                  <a:moveTo>
                    <a:pt x="211023" y="404063"/>
                  </a:moveTo>
                  <a:lnTo>
                    <a:pt x="212521" y="404063"/>
                  </a:lnTo>
                </a:path>
                <a:path w="742314" h="1058545">
                  <a:moveTo>
                    <a:pt x="432511" y="181089"/>
                  </a:moveTo>
                  <a:lnTo>
                    <a:pt x="433997" y="181089"/>
                  </a:lnTo>
                </a:path>
                <a:path w="742314" h="1058545">
                  <a:moveTo>
                    <a:pt x="395097" y="359168"/>
                  </a:moveTo>
                  <a:lnTo>
                    <a:pt x="396595" y="344208"/>
                  </a:lnTo>
                </a:path>
                <a:path w="742314" h="1058545">
                  <a:moveTo>
                    <a:pt x="255917" y="98780"/>
                  </a:moveTo>
                  <a:lnTo>
                    <a:pt x="263398" y="101765"/>
                  </a:lnTo>
                </a:path>
                <a:path w="742314" h="1058545">
                  <a:moveTo>
                    <a:pt x="422033" y="119722"/>
                  </a:moveTo>
                  <a:lnTo>
                    <a:pt x="429514" y="118224"/>
                  </a:lnTo>
                </a:path>
                <a:path w="742314" h="1058545">
                  <a:moveTo>
                    <a:pt x="387616" y="356171"/>
                  </a:moveTo>
                  <a:lnTo>
                    <a:pt x="395097" y="359168"/>
                  </a:lnTo>
                </a:path>
                <a:path w="742314" h="1058545">
                  <a:moveTo>
                    <a:pt x="396595" y="344208"/>
                  </a:moveTo>
                  <a:lnTo>
                    <a:pt x="389102" y="345706"/>
                  </a:lnTo>
                </a:path>
                <a:path w="742314" h="1058545">
                  <a:moveTo>
                    <a:pt x="405574" y="245440"/>
                  </a:moveTo>
                  <a:lnTo>
                    <a:pt x="413054" y="249923"/>
                  </a:lnTo>
                </a:path>
                <a:path w="742314" h="1058545">
                  <a:moveTo>
                    <a:pt x="353187" y="474408"/>
                  </a:moveTo>
                  <a:lnTo>
                    <a:pt x="356184" y="481888"/>
                  </a:lnTo>
                </a:path>
                <a:path w="742314" h="1058545">
                  <a:moveTo>
                    <a:pt x="356184" y="480390"/>
                  </a:moveTo>
                  <a:lnTo>
                    <a:pt x="353187" y="475894"/>
                  </a:lnTo>
                </a:path>
                <a:path w="742314" h="1058545">
                  <a:moveTo>
                    <a:pt x="231978" y="454952"/>
                  </a:moveTo>
                  <a:lnTo>
                    <a:pt x="227482" y="459435"/>
                  </a:lnTo>
                </a:path>
                <a:path w="742314" h="1058545">
                  <a:moveTo>
                    <a:pt x="356184" y="481888"/>
                  </a:moveTo>
                  <a:lnTo>
                    <a:pt x="351701" y="475894"/>
                  </a:lnTo>
                </a:path>
                <a:path w="742314" h="1058545">
                  <a:moveTo>
                    <a:pt x="417537" y="107759"/>
                  </a:moveTo>
                  <a:lnTo>
                    <a:pt x="423532" y="103263"/>
                  </a:lnTo>
                </a:path>
                <a:path w="742314" h="1058545">
                  <a:moveTo>
                    <a:pt x="425018" y="104762"/>
                  </a:moveTo>
                  <a:lnTo>
                    <a:pt x="431012" y="118224"/>
                  </a:lnTo>
                </a:path>
                <a:path w="742314" h="1058545">
                  <a:moveTo>
                    <a:pt x="0" y="1058049"/>
                  </a:moveTo>
                  <a:lnTo>
                    <a:pt x="1511" y="1058049"/>
                  </a:lnTo>
                </a:path>
                <a:path w="742314" h="1058545">
                  <a:moveTo>
                    <a:pt x="742289" y="109245"/>
                  </a:moveTo>
                  <a:lnTo>
                    <a:pt x="725830" y="94284"/>
                  </a:lnTo>
                </a:path>
              </a:pathLst>
            </a:custGeom>
            <a:ln w="3175">
              <a:solidFill>
                <a:srgbClr val="565658"/>
              </a:solidFill>
            </a:ln>
          </p:spPr>
          <p:txBody>
            <a:bodyPr wrap="square" lIns="0" tIns="0" rIns="0" bIns="0" rtlCol="0"/>
            <a:lstStyle/>
            <a:p/>
          </p:txBody>
        </p:sp>
        <p:sp>
          <p:nvSpPr>
            <p:cNvPr id="101" name="object 101" descr=""/>
            <p:cNvSpPr/>
            <p:nvPr/>
          </p:nvSpPr>
          <p:spPr>
            <a:xfrm>
              <a:off x="2444399" y="8003174"/>
              <a:ext cx="7620" cy="0"/>
            </a:xfrm>
            <a:custGeom>
              <a:avLst/>
              <a:gdLst/>
              <a:ahLst/>
              <a:cxnLst/>
              <a:rect l="l" t="t" r="r" b="b"/>
              <a:pathLst>
                <a:path w="7619" h="0">
                  <a:moveTo>
                    <a:pt x="0" y="0"/>
                  </a:moveTo>
                  <a:lnTo>
                    <a:pt x="7480" y="0"/>
                  </a:lnTo>
                </a:path>
              </a:pathLst>
            </a:custGeom>
            <a:ln w="3175">
              <a:solidFill>
                <a:srgbClr val="565658"/>
              </a:solidFill>
            </a:ln>
          </p:spPr>
          <p:txBody>
            <a:bodyPr wrap="square" lIns="0" tIns="0" rIns="0" bIns="0" rtlCol="0"/>
            <a:lstStyle/>
            <a:p/>
          </p:txBody>
        </p:sp>
        <p:sp>
          <p:nvSpPr>
            <p:cNvPr id="102" name="object 102" descr=""/>
            <p:cNvSpPr/>
            <p:nvPr/>
          </p:nvSpPr>
          <p:spPr>
            <a:xfrm>
              <a:off x="2424940" y="8015149"/>
              <a:ext cx="27305" cy="13970"/>
            </a:xfrm>
            <a:custGeom>
              <a:avLst/>
              <a:gdLst/>
              <a:ahLst/>
              <a:cxnLst/>
              <a:rect l="l" t="t" r="r" b="b"/>
              <a:pathLst>
                <a:path w="27305" h="13970">
                  <a:moveTo>
                    <a:pt x="0" y="0"/>
                  </a:moveTo>
                  <a:lnTo>
                    <a:pt x="0" y="5981"/>
                  </a:lnTo>
                  <a:lnTo>
                    <a:pt x="7493" y="0"/>
                  </a:lnTo>
                  <a:lnTo>
                    <a:pt x="20955" y="13474"/>
                  </a:lnTo>
                  <a:lnTo>
                    <a:pt x="26936" y="13474"/>
                  </a:lnTo>
                </a:path>
              </a:pathLst>
            </a:custGeom>
            <a:ln w="3175">
              <a:solidFill>
                <a:srgbClr val="565658"/>
              </a:solidFill>
            </a:ln>
          </p:spPr>
          <p:txBody>
            <a:bodyPr wrap="square" lIns="0" tIns="0" rIns="0" bIns="0" rtlCol="0"/>
            <a:lstStyle/>
            <a:p/>
          </p:txBody>
        </p:sp>
        <p:sp>
          <p:nvSpPr>
            <p:cNvPr id="103" name="object 103" descr=""/>
            <p:cNvSpPr/>
            <p:nvPr/>
          </p:nvSpPr>
          <p:spPr>
            <a:xfrm>
              <a:off x="1703621" y="7923865"/>
              <a:ext cx="748665" cy="1054100"/>
            </a:xfrm>
            <a:custGeom>
              <a:avLst/>
              <a:gdLst/>
              <a:ahLst/>
              <a:cxnLst/>
              <a:rect l="l" t="t" r="r" b="b"/>
              <a:pathLst>
                <a:path w="748664" h="1054100">
                  <a:moveTo>
                    <a:pt x="731799" y="89788"/>
                  </a:moveTo>
                  <a:lnTo>
                    <a:pt x="748258" y="79311"/>
                  </a:lnTo>
                </a:path>
                <a:path w="748664" h="1054100">
                  <a:moveTo>
                    <a:pt x="71831" y="932332"/>
                  </a:moveTo>
                  <a:lnTo>
                    <a:pt x="71831" y="944308"/>
                  </a:lnTo>
                </a:path>
                <a:path w="748664" h="1054100">
                  <a:moveTo>
                    <a:pt x="92786" y="944308"/>
                  </a:moveTo>
                  <a:lnTo>
                    <a:pt x="92786" y="932332"/>
                  </a:lnTo>
                </a:path>
                <a:path w="748664" h="1054100">
                  <a:moveTo>
                    <a:pt x="2984" y="1032598"/>
                  </a:moveTo>
                  <a:lnTo>
                    <a:pt x="0" y="1032598"/>
                  </a:lnTo>
                </a:path>
                <a:path w="748664" h="1054100">
                  <a:moveTo>
                    <a:pt x="4483" y="1053553"/>
                  </a:moveTo>
                  <a:lnTo>
                    <a:pt x="5981" y="1053553"/>
                  </a:lnTo>
                </a:path>
                <a:path w="748664" h="1054100">
                  <a:moveTo>
                    <a:pt x="5981" y="1032598"/>
                  </a:moveTo>
                  <a:lnTo>
                    <a:pt x="4483" y="1032598"/>
                  </a:lnTo>
                </a:path>
                <a:path w="748664" h="1054100">
                  <a:moveTo>
                    <a:pt x="4483" y="1034097"/>
                  </a:moveTo>
                  <a:lnTo>
                    <a:pt x="2984" y="1034097"/>
                  </a:lnTo>
                </a:path>
                <a:path w="748664" h="1054100">
                  <a:moveTo>
                    <a:pt x="2984" y="1032598"/>
                  </a:moveTo>
                  <a:lnTo>
                    <a:pt x="4483" y="1032598"/>
                  </a:lnTo>
                </a:path>
                <a:path w="748664" h="1054100">
                  <a:moveTo>
                    <a:pt x="618058" y="0"/>
                  </a:moveTo>
                  <a:lnTo>
                    <a:pt x="619556" y="0"/>
                  </a:lnTo>
                </a:path>
                <a:path w="748664" h="1054100">
                  <a:moveTo>
                    <a:pt x="618058" y="4483"/>
                  </a:moveTo>
                  <a:lnTo>
                    <a:pt x="619556" y="4483"/>
                  </a:lnTo>
                </a:path>
              </a:pathLst>
            </a:custGeom>
            <a:ln w="3175">
              <a:solidFill>
                <a:srgbClr val="565658"/>
              </a:solidFill>
            </a:ln>
          </p:spPr>
          <p:txBody>
            <a:bodyPr wrap="square" lIns="0" tIns="0" rIns="0" bIns="0" rtlCol="0"/>
            <a:lstStyle/>
            <a:p/>
          </p:txBody>
        </p:sp>
        <p:sp>
          <p:nvSpPr>
            <p:cNvPr id="104" name="object 104" descr=""/>
            <p:cNvSpPr/>
            <p:nvPr/>
          </p:nvSpPr>
          <p:spPr>
            <a:xfrm>
              <a:off x="2324680" y="7928351"/>
              <a:ext cx="9525" cy="0"/>
            </a:xfrm>
            <a:custGeom>
              <a:avLst/>
              <a:gdLst/>
              <a:ahLst/>
              <a:cxnLst/>
              <a:rect l="l" t="t" r="r" b="b"/>
              <a:pathLst>
                <a:path w="9525" h="0">
                  <a:moveTo>
                    <a:pt x="0" y="0"/>
                  </a:moveTo>
                  <a:lnTo>
                    <a:pt x="2984" y="0"/>
                  </a:lnTo>
                  <a:lnTo>
                    <a:pt x="5981" y="0"/>
                  </a:lnTo>
                  <a:lnTo>
                    <a:pt x="8978" y="0"/>
                  </a:lnTo>
                </a:path>
              </a:pathLst>
            </a:custGeom>
            <a:ln w="3175">
              <a:solidFill>
                <a:srgbClr val="565658"/>
              </a:solidFill>
            </a:ln>
          </p:spPr>
          <p:txBody>
            <a:bodyPr wrap="square" lIns="0" tIns="0" rIns="0" bIns="0" rtlCol="0"/>
            <a:lstStyle/>
            <a:p/>
          </p:txBody>
        </p:sp>
        <p:sp>
          <p:nvSpPr>
            <p:cNvPr id="105" name="object 105" descr=""/>
            <p:cNvSpPr/>
            <p:nvPr/>
          </p:nvSpPr>
          <p:spPr>
            <a:xfrm>
              <a:off x="1709601" y="7931340"/>
              <a:ext cx="787400" cy="1025525"/>
            </a:xfrm>
            <a:custGeom>
              <a:avLst/>
              <a:gdLst/>
              <a:ahLst/>
              <a:cxnLst/>
              <a:rect l="l" t="t" r="r" b="b"/>
              <a:pathLst>
                <a:path w="787400" h="1025525">
                  <a:moveTo>
                    <a:pt x="263385" y="0"/>
                  </a:moveTo>
                  <a:lnTo>
                    <a:pt x="260400" y="0"/>
                  </a:lnTo>
                </a:path>
                <a:path w="787400" h="1025525">
                  <a:moveTo>
                    <a:pt x="224485" y="225971"/>
                  </a:moveTo>
                  <a:lnTo>
                    <a:pt x="222986" y="225971"/>
                  </a:lnTo>
                </a:path>
                <a:path w="787400" h="1025525">
                  <a:moveTo>
                    <a:pt x="254406" y="74828"/>
                  </a:moveTo>
                  <a:lnTo>
                    <a:pt x="255905" y="71831"/>
                  </a:lnTo>
                </a:path>
                <a:path w="787400" h="1025525">
                  <a:moveTo>
                    <a:pt x="267881" y="5994"/>
                  </a:moveTo>
                  <a:lnTo>
                    <a:pt x="266382" y="5994"/>
                  </a:lnTo>
                </a:path>
                <a:path w="787400" h="1025525">
                  <a:moveTo>
                    <a:pt x="224485" y="234950"/>
                  </a:moveTo>
                  <a:lnTo>
                    <a:pt x="225983" y="234950"/>
                  </a:lnTo>
                </a:path>
                <a:path w="787400" h="1025525">
                  <a:moveTo>
                    <a:pt x="266382" y="5994"/>
                  </a:moveTo>
                  <a:lnTo>
                    <a:pt x="264883" y="5994"/>
                  </a:lnTo>
                </a:path>
                <a:path w="787400" h="1025525">
                  <a:moveTo>
                    <a:pt x="222986" y="224485"/>
                  </a:moveTo>
                  <a:lnTo>
                    <a:pt x="224485" y="224485"/>
                  </a:lnTo>
                </a:path>
                <a:path w="787400" h="1025525">
                  <a:moveTo>
                    <a:pt x="254406" y="74828"/>
                  </a:moveTo>
                  <a:lnTo>
                    <a:pt x="255905" y="74828"/>
                  </a:lnTo>
                </a:path>
                <a:path w="787400" h="1025525">
                  <a:moveTo>
                    <a:pt x="1498" y="1023632"/>
                  </a:moveTo>
                  <a:lnTo>
                    <a:pt x="0" y="1025131"/>
                  </a:lnTo>
                </a:path>
                <a:path w="787400" h="1025525">
                  <a:moveTo>
                    <a:pt x="773709" y="85305"/>
                  </a:moveTo>
                  <a:lnTo>
                    <a:pt x="761733" y="85305"/>
                  </a:lnTo>
                </a:path>
                <a:path w="787400" h="1025525">
                  <a:moveTo>
                    <a:pt x="754253" y="89789"/>
                  </a:moveTo>
                  <a:lnTo>
                    <a:pt x="758748" y="85305"/>
                  </a:lnTo>
                </a:path>
                <a:path w="787400" h="1025525">
                  <a:moveTo>
                    <a:pt x="758748" y="89789"/>
                  </a:moveTo>
                  <a:lnTo>
                    <a:pt x="776706" y="89789"/>
                  </a:lnTo>
                </a:path>
                <a:path w="787400" h="1025525">
                  <a:moveTo>
                    <a:pt x="767727" y="73329"/>
                  </a:moveTo>
                  <a:lnTo>
                    <a:pt x="766229" y="70345"/>
                  </a:lnTo>
                </a:path>
                <a:path w="787400" h="1025525">
                  <a:moveTo>
                    <a:pt x="758748" y="85305"/>
                  </a:moveTo>
                  <a:lnTo>
                    <a:pt x="760234" y="85305"/>
                  </a:lnTo>
                </a:path>
                <a:path w="787400" h="1025525">
                  <a:moveTo>
                    <a:pt x="787171" y="97282"/>
                  </a:moveTo>
                  <a:lnTo>
                    <a:pt x="767727" y="73329"/>
                  </a:lnTo>
                </a:path>
                <a:path w="787400" h="1025525">
                  <a:moveTo>
                    <a:pt x="743775" y="97282"/>
                  </a:moveTo>
                  <a:lnTo>
                    <a:pt x="748271" y="97282"/>
                  </a:lnTo>
                </a:path>
                <a:path w="787400" h="1025525">
                  <a:moveTo>
                    <a:pt x="782688" y="97282"/>
                  </a:moveTo>
                  <a:lnTo>
                    <a:pt x="787171" y="97282"/>
                  </a:lnTo>
                </a:path>
                <a:path w="787400" h="1025525">
                  <a:moveTo>
                    <a:pt x="754253" y="89789"/>
                  </a:moveTo>
                  <a:lnTo>
                    <a:pt x="755751" y="89789"/>
                  </a:lnTo>
                </a:path>
              </a:pathLst>
            </a:custGeom>
            <a:ln w="3175">
              <a:solidFill>
                <a:srgbClr val="565658"/>
              </a:solidFill>
            </a:ln>
          </p:spPr>
          <p:txBody>
            <a:bodyPr wrap="square" lIns="0" tIns="0" rIns="0" bIns="0" rtlCol="0"/>
            <a:lstStyle/>
            <a:p/>
          </p:txBody>
        </p:sp>
        <p:sp>
          <p:nvSpPr>
            <p:cNvPr id="106" name="object 106" descr=""/>
            <p:cNvSpPr/>
            <p:nvPr/>
          </p:nvSpPr>
          <p:spPr>
            <a:xfrm>
              <a:off x="2453379" y="8001680"/>
              <a:ext cx="22860" cy="27305"/>
            </a:xfrm>
            <a:custGeom>
              <a:avLst/>
              <a:gdLst/>
              <a:ahLst/>
              <a:cxnLst/>
              <a:rect l="l" t="t" r="r" b="b"/>
              <a:pathLst>
                <a:path w="22860" h="27304">
                  <a:moveTo>
                    <a:pt x="0" y="26936"/>
                  </a:moveTo>
                  <a:lnTo>
                    <a:pt x="19456" y="2997"/>
                  </a:lnTo>
                  <a:lnTo>
                    <a:pt x="22453" y="0"/>
                  </a:lnTo>
                </a:path>
              </a:pathLst>
            </a:custGeom>
            <a:ln w="3175">
              <a:solidFill>
                <a:srgbClr val="565658"/>
              </a:solidFill>
            </a:ln>
          </p:spPr>
          <p:txBody>
            <a:bodyPr wrap="square" lIns="0" tIns="0" rIns="0" bIns="0" rtlCol="0"/>
            <a:lstStyle/>
            <a:p/>
          </p:txBody>
        </p:sp>
        <p:sp>
          <p:nvSpPr>
            <p:cNvPr id="107" name="object 107" descr=""/>
            <p:cNvSpPr/>
            <p:nvPr/>
          </p:nvSpPr>
          <p:spPr>
            <a:xfrm>
              <a:off x="1700615" y="7919372"/>
              <a:ext cx="581025" cy="1082040"/>
            </a:xfrm>
            <a:custGeom>
              <a:avLst/>
              <a:gdLst/>
              <a:ahLst/>
              <a:cxnLst/>
              <a:rect l="l" t="t" r="r" b="b"/>
              <a:pathLst>
                <a:path w="581025" h="1082040">
                  <a:moveTo>
                    <a:pt x="580669" y="0"/>
                  </a:moveTo>
                  <a:lnTo>
                    <a:pt x="580669" y="1498"/>
                  </a:lnTo>
                </a:path>
                <a:path w="581025" h="1082040">
                  <a:moveTo>
                    <a:pt x="4495" y="1056551"/>
                  </a:moveTo>
                  <a:lnTo>
                    <a:pt x="5994" y="1056551"/>
                  </a:lnTo>
                </a:path>
                <a:path w="581025" h="1082040">
                  <a:moveTo>
                    <a:pt x="3009" y="1056551"/>
                  </a:moveTo>
                  <a:lnTo>
                    <a:pt x="4495" y="1056551"/>
                  </a:lnTo>
                </a:path>
                <a:path w="581025" h="1082040">
                  <a:moveTo>
                    <a:pt x="14973" y="1081989"/>
                  </a:moveTo>
                  <a:lnTo>
                    <a:pt x="0" y="1081989"/>
                  </a:lnTo>
                </a:path>
                <a:path w="581025" h="1082040">
                  <a:moveTo>
                    <a:pt x="14973" y="1071511"/>
                  </a:moveTo>
                  <a:lnTo>
                    <a:pt x="0" y="1071511"/>
                  </a:lnTo>
                </a:path>
                <a:path w="581025" h="1082040">
                  <a:moveTo>
                    <a:pt x="11988" y="1059548"/>
                  </a:moveTo>
                  <a:lnTo>
                    <a:pt x="0" y="1059548"/>
                  </a:lnTo>
                </a:path>
                <a:path w="581025" h="1082040">
                  <a:moveTo>
                    <a:pt x="362165" y="474395"/>
                  </a:moveTo>
                  <a:lnTo>
                    <a:pt x="365163" y="481876"/>
                  </a:lnTo>
                </a:path>
                <a:path w="581025" h="1082040">
                  <a:moveTo>
                    <a:pt x="234962" y="444474"/>
                  </a:moveTo>
                  <a:lnTo>
                    <a:pt x="227482" y="445960"/>
                  </a:lnTo>
                </a:path>
                <a:path w="581025" h="1082040">
                  <a:moveTo>
                    <a:pt x="405574" y="344208"/>
                  </a:moveTo>
                  <a:lnTo>
                    <a:pt x="396595" y="345694"/>
                  </a:lnTo>
                </a:path>
                <a:path w="581025" h="1082040">
                  <a:moveTo>
                    <a:pt x="278358" y="92786"/>
                  </a:moveTo>
                  <a:lnTo>
                    <a:pt x="273875" y="86791"/>
                  </a:lnTo>
                </a:path>
                <a:path w="581025" h="1082040">
                  <a:moveTo>
                    <a:pt x="248437" y="202031"/>
                  </a:moveTo>
                  <a:lnTo>
                    <a:pt x="240957" y="199034"/>
                  </a:lnTo>
                </a:path>
                <a:path w="581025" h="1082040">
                  <a:moveTo>
                    <a:pt x="414553" y="245427"/>
                  </a:moveTo>
                  <a:lnTo>
                    <a:pt x="422033" y="249923"/>
                  </a:lnTo>
                </a:path>
                <a:path w="581025" h="1082040">
                  <a:moveTo>
                    <a:pt x="396595" y="356171"/>
                  </a:moveTo>
                  <a:lnTo>
                    <a:pt x="404075" y="359168"/>
                  </a:lnTo>
                </a:path>
                <a:path w="581025" h="1082040">
                  <a:moveTo>
                    <a:pt x="234962" y="459435"/>
                  </a:moveTo>
                  <a:lnTo>
                    <a:pt x="240957" y="453453"/>
                  </a:lnTo>
                </a:path>
                <a:path w="581025" h="1082040">
                  <a:moveTo>
                    <a:pt x="5994" y="1038593"/>
                  </a:moveTo>
                  <a:lnTo>
                    <a:pt x="7493" y="1038593"/>
                  </a:lnTo>
                </a:path>
              </a:pathLst>
            </a:custGeom>
            <a:ln w="3175">
              <a:solidFill>
                <a:srgbClr val="565658"/>
              </a:solidFill>
            </a:ln>
          </p:spPr>
          <p:txBody>
            <a:bodyPr wrap="square" lIns="0" tIns="0" rIns="0" bIns="0" rtlCol="0"/>
            <a:lstStyle/>
            <a:p/>
          </p:txBody>
        </p:sp>
        <p:sp>
          <p:nvSpPr>
            <p:cNvPr id="108" name="object 108" descr=""/>
            <p:cNvSpPr/>
            <p:nvPr/>
          </p:nvSpPr>
          <p:spPr>
            <a:xfrm>
              <a:off x="2285761" y="7916377"/>
              <a:ext cx="0" cy="3175"/>
            </a:xfrm>
            <a:custGeom>
              <a:avLst/>
              <a:gdLst/>
              <a:ahLst/>
              <a:cxnLst/>
              <a:rect l="l" t="t" r="r" b="b"/>
              <a:pathLst>
                <a:path w="0" h="3175">
                  <a:moveTo>
                    <a:pt x="0" y="0"/>
                  </a:moveTo>
                  <a:lnTo>
                    <a:pt x="0" y="2997"/>
                  </a:lnTo>
                </a:path>
              </a:pathLst>
            </a:custGeom>
            <a:ln w="3175">
              <a:solidFill>
                <a:srgbClr val="565658"/>
              </a:solidFill>
            </a:ln>
          </p:spPr>
          <p:txBody>
            <a:bodyPr wrap="square" lIns="0" tIns="0" rIns="0" bIns="0" rtlCol="0"/>
            <a:lstStyle/>
            <a:p/>
          </p:txBody>
        </p:sp>
        <p:sp>
          <p:nvSpPr>
            <p:cNvPr id="109" name="object 109" descr=""/>
            <p:cNvSpPr/>
            <p:nvPr/>
          </p:nvSpPr>
          <p:spPr>
            <a:xfrm>
              <a:off x="1711101" y="7913375"/>
              <a:ext cx="660400" cy="1042035"/>
            </a:xfrm>
            <a:custGeom>
              <a:avLst/>
              <a:gdLst/>
              <a:ahLst/>
              <a:cxnLst/>
              <a:rect l="l" t="t" r="r" b="b"/>
              <a:pathLst>
                <a:path w="660400" h="1042034">
                  <a:moveTo>
                    <a:pt x="576160" y="4495"/>
                  </a:moveTo>
                  <a:lnTo>
                    <a:pt x="577659" y="4495"/>
                  </a:lnTo>
                </a:path>
                <a:path w="660400" h="1042034">
                  <a:moveTo>
                    <a:pt x="574662" y="10490"/>
                  </a:moveTo>
                  <a:lnTo>
                    <a:pt x="574662" y="13474"/>
                  </a:lnTo>
                </a:path>
                <a:path w="660400" h="1042034">
                  <a:moveTo>
                    <a:pt x="255904" y="31432"/>
                  </a:moveTo>
                  <a:lnTo>
                    <a:pt x="260400" y="31432"/>
                  </a:lnTo>
                </a:path>
                <a:path w="660400" h="1042034">
                  <a:moveTo>
                    <a:pt x="583641" y="0"/>
                  </a:moveTo>
                  <a:lnTo>
                    <a:pt x="585139" y="0"/>
                  </a:lnTo>
                </a:path>
                <a:path w="660400" h="1042034">
                  <a:moveTo>
                    <a:pt x="580656" y="5994"/>
                  </a:moveTo>
                  <a:lnTo>
                    <a:pt x="582155" y="5994"/>
                  </a:lnTo>
                </a:path>
                <a:path w="660400" h="1042034">
                  <a:moveTo>
                    <a:pt x="588124" y="11976"/>
                  </a:moveTo>
                  <a:lnTo>
                    <a:pt x="589635" y="11976"/>
                  </a:lnTo>
                </a:path>
                <a:path w="660400" h="1042034">
                  <a:moveTo>
                    <a:pt x="0" y="1041590"/>
                  </a:moveTo>
                  <a:lnTo>
                    <a:pt x="2984" y="1041590"/>
                  </a:lnTo>
                </a:path>
                <a:path w="660400" h="1042034">
                  <a:moveTo>
                    <a:pt x="649490" y="103263"/>
                  </a:moveTo>
                  <a:lnTo>
                    <a:pt x="633031" y="103263"/>
                  </a:lnTo>
                </a:path>
                <a:path w="660400" h="1042034">
                  <a:moveTo>
                    <a:pt x="625551" y="89801"/>
                  </a:moveTo>
                  <a:lnTo>
                    <a:pt x="625551" y="115239"/>
                  </a:lnTo>
                </a:path>
                <a:path w="660400" h="1042034">
                  <a:moveTo>
                    <a:pt x="633031" y="107759"/>
                  </a:moveTo>
                  <a:lnTo>
                    <a:pt x="646493" y="107759"/>
                  </a:lnTo>
                </a:path>
                <a:path w="660400" h="1042034">
                  <a:moveTo>
                    <a:pt x="630034" y="107759"/>
                  </a:moveTo>
                  <a:lnTo>
                    <a:pt x="630034" y="103263"/>
                  </a:lnTo>
                </a:path>
                <a:path w="660400" h="1042034">
                  <a:moveTo>
                    <a:pt x="659968" y="115239"/>
                  </a:moveTo>
                  <a:lnTo>
                    <a:pt x="652487" y="107759"/>
                  </a:lnTo>
                </a:path>
                <a:path w="660400" h="1042034">
                  <a:moveTo>
                    <a:pt x="630034" y="103263"/>
                  </a:moveTo>
                  <a:lnTo>
                    <a:pt x="631532" y="103263"/>
                  </a:lnTo>
                </a:path>
                <a:path w="660400" h="1042034">
                  <a:moveTo>
                    <a:pt x="653986" y="115239"/>
                  </a:moveTo>
                  <a:lnTo>
                    <a:pt x="659968" y="115239"/>
                  </a:lnTo>
                </a:path>
                <a:path w="660400" h="1042034">
                  <a:moveTo>
                    <a:pt x="630034" y="107759"/>
                  </a:moveTo>
                  <a:lnTo>
                    <a:pt x="631532" y="107759"/>
                  </a:lnTo>
                </a:path>
              </a:pathLst>
            </a:custGeom>
            <a:ln w="3175">
              <a:solidFill>
                <a:srgbClr val="565658"/>
              </a:solidFill>
            </a:ln>
          </p:spPr>
          <p:txBody>
            <a:bodyPr wrap="square" lIns="0" tIns="0" rIns="0" bIns="0" rtlCol="0"/>
            <a:lstStyle/>
            <a:p/>
          </p:txBody>
        </p:sp>
        <p:sp>
          <p:nvSpPr>
            <p:cNvPr id="110" name="object 110" descr=""/>
            <p:cNvSpPr/>
            <p:nvPr/>
          </p:nvSpPr>
          <p:spPr>
            <a:xfrm>
              <a:off x="2336648" y="8021137"/>
              <a:ext cx="5080" cy="7620"/>
            </a:xfrm>
            <a:custGeom>
              <a:avLst/>
              <a:gdLst/>
              <a:ahLst/>
              <a:cxnLst/>
              <a:rect l="l" t="t" r="r" b="b"/>
              <a:pathLst>
                <a:path w="5080" h="7620">
                  <a:moveTo>
                    <a:pt x="0" y="7480"/>
                  </a:moveTo>
                  <a:lnTo>
                    <a:pt x="4495" y="7480"/>
                  </a:lnTo>
                  <a:lnTo>
                    <a:pt x="4495" y="0"/>
                  </a:lnTo>
                </a:path>
              </a:pathLst>
            </a:custGeom>
            <a:ln w="3175">
              <a:solidFill>
                <a:srgbClr val="565658"/>
              </a:solidFill>
            </a:ln>
          </p:spPr>
          <p:txBody>
            <a:bodyPr wrap="square" lIns="0" tIns="0" rIns="0" bIns="0" rtlCol="0"/>
            <a:lstStyle/>
            <a:p/>
          </p:txBody>
        </p:sp>
        <p:sp>
          <p:nvSpPr>
            <p:cNvPr id="111" name="object 111" descr=""/>
            <p:cNvSpPr/>
            <p:nvPr/>
          </p:nvSpPr>
          <p:spPr>
            <a:xfrm>
              <a:off x="2341138" y="8006166"/>
              <a:ext cx="19685" cy="10795"/>
            </a:xfrm>
            <a:custGeom>
              <a:avLst/>
              <a:gdLst/>
              <a:ahLst/>
              <a:cxnLst/>
              <a:rect l="l" t="t" r="r" b="b"/>
              <a:pathLst>
                <a:path w="19685" h="10795">
                  <a:moveTo>
                    <a:pt x="0" y="10477"/>
                  </a:moveTo>
                  <a:lnTo>
                    <a:pt x="0" y="0"/>
                  </a:lnTo>
                  <a:lnTo>
                    <a:pt x="19456" y="0"/>
                  </a:lnTo>
                </a:path>
              </a:pathLst>
            </a:custGeom>
            <a:ln w="3175">
              <a:solidFill>
                <a:srgbClr val="565658"/>
              </a:solidFill>
            </a:ln>
          </p:spPr>
          <p:txBody>
            <a:bodyPr wrap="square" lIns="0" tIns="0" rIns="0" bIns="0" rtlCol="0"/>
            <a:lstStyle/>
            <a:p/>
          </p:txBody>
        </p:sp>
        <p:sp>
          <p:nvSpPr>
            <p:cNvPr id="112" name="object 112" descr=""/>
            <p:cNvSpPr/>
            <p:nvPr/>
          </p:nvSpPr>
          <p:spPr>
            <a:xfrm>
              <a:off x="1714092" y="7922359"/>
              <a:ext cx="971550" cy="1038860"/>
            </a:xfrm>
            <a:custGeom>
              <a:avLst/>
              <a:gdLst/>
              <a:ahLst/>
              <a:cxnLst/>
              <a:rect l="l" t="t" r="r" b="b"/>
              <a:pathLst>
                <a:path w="971550" h="1038859">
                  <a:moveTo>
                    <a:pt x="630034" y="94284"/>
                  </a:moveTo>
                  <a:lnTo>
                    <a:pt x="630034" y="98780"/>
                  </a:lnTo>
                </a:path>
                <a:path w="971550" h="1038859">
                  <a:moveTo>
                    <a:pt x="643509" y="98780"/>
                  </a:moveTo>
                  <a:lnTo>
                    <a:pt x="650989" y="106260"/>
                  </a:lnTo>
                </a:path>
                <a:path w="971550" h="1038859">
                  <a:moveTo>
                    <a:pt x="646506" y="80810"/>
                  </a:moveTo>
                  <a:lnTo>
                    <a:pt x="622554" y="80810"/>
                  </a:lnTo>
                </a:path>
                <a:path w="971550" h="1038859">
                  <a:moveTo>
                    <a:pt x="947293" y="28435"/>
                  </a:moveTo>
                  <a:lnTo>
                    <a:pt x="945807" y="29933"/>
                  </a:lnTo>
                </a:path>
                <a:path w="971550" h="1038859">
                  <a:moveTo>
                    <a:pt x="950302" y="47891"/>
                  </a:moveTo>
                  <a:lnTo>
                    <a:pt x="947293" y="47891"/>
                  </a:lnTo>
                </a:path>
                <a:path w="971550" h="1038859">
                  <a:moveTo>
                    <a:pt x="971245" y="47891"/>
                  </a:moveTo>
                  <a:lnTo>
                    <a:pt x="951788" y="47891"/>
                  </a:lnTo>
                </a:path>
                <a:path w="971550" h="1038859">
                  <a:moveTo>
                    <a:pt x="950302" y="47891"/>
                  </a:moveTo>
                  <a:lnTo>
                    <a:pt x="951788" y="47891"/>
                  </a:lnTo>
                </a:path>
                <a:path w="971550" h="1038859">
                  <a:moveTo>
                    <a:pt x="947293" y="47891"/>
                  </a:moveTo>
                  <a:lnTo>
                    <a:pt x="945807" y="47891"/>
                  </a:lnTo>
                </a:path>
                <a:path w="971550" h="1038859">
                  <a:moveTo>
                    <a:pt x="1498" y="1038593"/>
                  </a:moveTo>
                  <a:lnTo>
                    <a:pt x="0" y="1038593"/>
                  </a:lnTo>
                </a:path>
                <a:path w="971550" h="1038859">
                  <a:moveTo>
                    <a:pt x="571665" y="0"/>
                  </a:moveTo>
                  <a:lnTo>
                    <a:pt x="571665" y="1498"/>
                  </a:lnTo>
                </a:path>
              </a:pathLst>
            </a:custGeom>
            <a:ln w="3175">
              <a:solidFill>
                <a:srgbClr val="565658"/>
              </a:solidFill>
            </a:ln>
          </p:spPr>
          <p:txBody>
            <a:bodyPr wrap="square" lIns="0" tIns="0" rIns="0" bIns="0" rtlCol="0"/>
            <a:lstStyle/>
            <a:p/>
          </p:txBody>
        </p:sp>
        <p:sp>
          <p:nvSpPr>
            <p:cNvPr id="113" name="object 113" descr=""/>
            <p:cNvSpPr/>
            <p:nvPr/>
          </p:nvSpPr>
          <p:spPr>
            <a:xfrm>
              <a:off x="1848775" y="8842729"/>
              <a:ext cx="16510" cy="19685"/>
            </a:xfrm>
            <a:custGeom>
              <a:avLst/>
              <a:gdLst/>
              <a:ahLst/>
              <a:cxnLst/>
              <a:rect l="l" t="t" r="r" b="b"/>
              <a:pathLst>
                <a:path w="16510" h="19684">
                  <a:moveTo>
                    <a:pt x="16471" y="19456"/>
                  </a:moveTo>
                  <a:lnTo>
                    <a:pt x="0" y="19456"/>
                  </a:lnTo>
                  <a:lnTo>
                    <a:pt x="0" y="0"/>
                  </a:lnTo>
                </a:path>
              </a:pathLst>
            </a:custGeom>
            <a:ln w="3175">
              <a:solidFill>
                <a:srgbClr val="565658"/>
              </a:solidFill>
            </a:ln>
          </p:spPr>
          <p:txBody>
            <a:bodyPr wrap="square" lIns="0" tIns="0" rIns="0" bIns="0" rtlCol="0"/>
            <a:lstStyle/>
            <a:p/>
          </p:txBody>
        </p:sp>
        <p:sp>
          <p:nvSpPr>
            <p:cNvPr id="114" name="object 114" descr=""/>
            <p:cNvSpPr/>
            <p:nvPr/>
          </p:nvSpPr>
          <p:spPr>
            <a:xfrm>
              <a:off x="2131625" y="8842729"/>
              <a:ext cx="20955" cy="19685"/>
            </a:xfrm>
            <a:custGeom>
              <a:avLst/>
              <a:gdLst/>
              <a:ahLst/>
              <a:cxnLst/>
              <a:rect l="l" t="t" r="r" b="b"/>
              <a:pathLst>
                <a:path w="20955" h="19684">
                  <a:moveTo>
                    <a:pt x="0" y="19456"/>
                  </a:moveTo>
                  <a:lnTo>
                    <a:pt x="20942" y="19456"/>
                  </a:lnTo>
                  <a:lnTo>
                    <a:pt x="20942" y="0"/>
                  </a:lnTo>
                </a:path>
              </a:pathLst>
            </a:custGeom>
            <a:ln w="3175">
              <a:solidFill>
                <a:srgbClr val="565658"/>
              </a:solidFill>
            </a:ln>
          </p:spPr>
          <p:txBody>
            <a:bodyPr wrap="square" lIns="0" tIns="0" rIns="0" bIns="0" rtlCol="0"/>
            <a:lstStyle/>
            <a:p/>
          </p:txBody>
        </p:sp>
        <p:sp>
          <p:nvSpPr>
            <p:cNvPr id="115" name="object 115" descr=""/>
            <p:cNvSpPr/>
            <p:nvPr/>
          </p:nvSpPr>
          <p:spPr>
            <a:xfrm>
              <a:off x="1848775" y="8842729"/>
              <a:ext cx="304165" cy="19685"/>
            </a:xfrm>
            <a:custGeom>
              <a:avLst/>
              <a:gdLst/>
              <a:ahLst/>
              <a:cxnLst/>
              <a:rect l="l" t="t" r="r" b="b"/>
              <a:pathLst>
                <a:path w="304164" h="19684">
                  <a:moveTo>
                    <a:pt x="16471" y="19456"/>
                  </a:moveTo>
                  <a:lnTo>
                    <a:pt x="16471" y="7480"/>
                  </a:lnTo>
                </a:path>
                <a:path w="304164" h="19684">
                  <a:moveTo>
                    <a:pt x="8978" y="0"/>
                  </a:moveTo>
                  <a:lnTo>
                    <a:pt x="0" y="0"/>
                  </a:lnTo>
                </a:path>
                <a:path w="304164" h="19684">
                  <a:moveTo>
                    <a:pt x="303796" y="0"/>
                  </a:moveTo>
                  <a:lnTo>
                    <a:pt x="291833" y="0"/>
                  </a:lnTo>
                </a:path>
              </a:pathLst>
            </a:custGeom>
            <a:ln w="3175">
              <a:solidFill>
                <a:srgbClr val="565658"/>
              </a:solidFill>
            </a:ln>
          </p:spPr>
          <p:txBody>
            <a:bodyPr wrap="square" lIns="0" tIns="0" rIns="0" bIns="0" rtlCol="0"/>
            <a:lstStyle/>
            <a:p/>
          </p:txBody>
        </p:sp>
        <p:sp>
          <p:nvSpPr>
            <p:cNvPr id="116" name="object 116" descr=""/>
            <p:cNvSpPr/>
            <p:nvPr/>
          </p:nvSpPr>
          <p:spPr>
            <a:xfrm>
              <a:off x="1842799" y="8842729"/>
              <a:ext cx="5080" cy="19685"/>
            </a:xfrm>
            <a:custGeom>
              <a:avLst/>
              <a:gdLst/>
              <a:ahLst/>
              <a:cxnLst/>
              <a:rect l="l" t="t" r="r" b="b"/>
              <a:pathLst>
                <a:path w="5080" h="19684">
                  <a:moveTo>
                    <a:pt x="0" y="19456"/>
                  </a:moveTo>
                  <a:lnTo>
                    <a:pt x="4495" y="19456"/>
                  </a:lnTo>
                  <a:lnTo>
                    <a:pt x="4495" y="0"/>
                  </a:lnTo>
                </a:path>
              </a:pathLst>
            </a:custGeom>
            <a:ln w="3175">
              <a:solidFill>
                <a:srgbClr val="565658"/>
              </a:solidFill>
            </a:ln>
          </p:spPr>
          <p:txBody>
            <a:bodyPr wrap="square" lIns="0" tIns="0" rIns="0" bIns="0" rtlCol="0"/>
            <a:lstStyle/>
            <a:p/>
          </p:txBody>
        </p:sp>
        <p:sp>
          <p:nvSpPr>
            <p:cNvPr id="117" name="object 117" descr=""/>
            <p:cNvSpPr/>
            <p:nvPr/>
          </p:nvSpPr>
          <p:spPr>
            <a:xfrm>
              <a:off x="1842799" y="8838242"/>
              <a:ext cx="0" cy="24130"/>
            </a:xfrm>
            <a:custGeom>
              <a:avLst/>
              <a:gdLst/>
              <a:ahLst/>
              <a:cxnLst/>
              <a:rect l="l" t="t" r="r" b="b"/>
              <a:pathLst>
                <a:path w="0" h="24129">
                  <a:moveTo>
                    <a:pt x="0" y="0"/>
                  </a:moveTo>
                  <a:lnTo>
                    <a:pt x="0" y="23939"/>
                  </a:lnTo>
                </a:path>
              </a:pathLst>
            </a:custGeom>
            <a:ln w="3175">
              <a:solidFill>
                <a:srgbClr val="565658"/>
              </a:solidFill>
            </a:ln>
          </p:spPr>
          <p:txBody>
            <a:bodyPr wrap="square" lIns="0" tIns="0" rIns="0" bIns="0" rtlCol="0"/>
            <a:lstStyle/>
            <a:p/>
          </p:txBody>
        </p:sp>
        <p:sp>
          <p:nvSpPr>
            <p:cNvPr id="118" name="object 118" descr=""/>
            <p:cNvSpPr/>
            <p:nvPr/>
          </p:nvSpPr>
          <p:spPr>
            <a:xfrm>
              <a:off x="2154077" y="8842729"/>
              <a:ext cx="3175" cy="19685"/>
            </a:xfrm>
            <a:custGeom>
              <a:avLst/>
              <a:gdLst/>
              <a:ahLst/>
              <a:cxnLst/>
              <a:rect l="l" t="t" r="r" b="b"/>
              <a:pathLst>
                <a:path w="3175" h="19684">
                  <a:moveTo>
                    <a:pt x="2984" y="19456"/>
                  </a:moveTo>
                  <a:lnTo>
                    <a:pt x="0" y="19456"/>
                  </a:lnTo>
                  <a:lnTo>
                    <a:pt x="0" y="0"/>
                  </a:lnTo>
                </a:path>
              </a:pathLst>
            </a:custGeom>
            <a:ln w="3175">
              <a:solidFill>
                <a:srgbClr val="565658"/>
              </a:solidFill>
            </a:ln>
          </p:spPr>
          <p:txBody>
            <a:bodyPr wrap="square" lIns="0" tIns="0" rIns="0" bIns="0" rtlCol="0"/>
            <a:lstStyle/>
            <a:p/>
          </p:txBody>
        </p:sp>
        <p:sp>
          <p:nvSpPr>
            <p:cNvPr id="119" name="object 119" descr=""/>
            <p:cNvSpPr/>
            <p:nvPr/>
          </p:nvSpPr>
          <p:spPr>
            <a:xfrm>
              <a:off x="1850280" y="8838242"/>
              <a:ext cx="307340" cy="24130"/>
            </a:xfrm>
            <a:custGeom>
              <a:avLst/>
              <a:gdLst/>
              <a:ahLst/>
              <a:cxnLst/>
              <a:rect l="l" t="t" r="r" b="b"/>
              <a:pathLst>
                <a:path w="307339" h="24129">
                  <a:moveTo>
                    <a:pt x="306781" y="0"/>
                  </a:moveTo>
                  <a:lnTo>
                    <a:pt x="306781" y="23939"/>
                  </a:lnTo>
                </a:path>
                <a:path w="307339" h="24129">
                  <a:moveTo>
                    <a:pt x="7480" y="2984"/>
                  </a:moveTo>
                  <a:lnTo>
                    <a:pt x="0" y="2984"/>
                  </a:lnTo>
                </a:path>
                <a:path w="307339" h="24129">
                  <a:moveTo>
                    <a:pt x="299300" y="2984"/>
                  </a:moveTo>
                  <a:lnTo>
                    <a:pt x="290322" y="2984"/>
                  </a:lnTo>
                </a:path>
                <a:path w="307339" h="24129">
                  <a:moveTo>
                    <a:pt x="16459" y="23939"/>
                  </a:moveTo>
                  <a:lnTo>
                    <a:pt x="16459" y="11963"/>
                  </a:lnTo>
                </a:path>
                <a:path w="307339" h="24129">
                  <a:moveTo>
                    <a:pt x="279844" y="11963"/>
                  </a:moveTo>
                  <a:lnTo>
                    <a:pt x="279844" y="23939"/>
                  </a:lnTo>
                </a:path>
              </a:pathLst>
            </a:custGeom>
            <a:ln w="3175">
              <a:solidFill>
                <a:srgbClr val="565658"/>
              </a:solidFill>
            </a:ln>
          </p:spPr>
          <p:txBody>
            <a:bodyPr wrap="square" lIns="0" tIns="0" rIns="0" bIns="0" rtlCol="0"/>
            <a:lstStyle/>
            <a:p/>
          </p:txBody>
        </p:sp>
        <p:sp>
          <p:nvSpPr>
            <p:cNvPr id="120" name="object 120" descr=""/>
            <p:cNvSpPr/>
            <p:nvPr/>
          </p:nvSpPr>
          <p:spPr>
            <a:xfrm>
              <a:off x="1842799" y="8805315"/>
              <a:ext cx="6350" cy="33020"/>
            </a:xfrm>
            <a:custGeom>
              <a:avLst/>
              <a:gdLst/>
              <a:ahLst/>
              <a:cxnLst/>
              <a:rect l="l" t="t" r="r" b="b"/>
              <a:pathLst>
                <a:path w="6350" h="33020">
                  <a:moveTo>
                    <a:pt x="0" y="0"/>
                  </a:moveTo>
                  <a:lnTo>
                    <a:pt x="0" y="32931"/>
                  </a:lnTo>
                  <a:lnTo>
                    <a:pt x="5981" y="32931"/>
                  </a:lnTo>
                </a:path>
              </a:pathLst>
            </a:custGeom>
            <a:ln w="3175">
              <a:solidFill>
                <a:srgbClr val="565658"/>
              </a:solidFill>
            </a:ln>
          </p:spPr>
          <p:txBody>
            <a:bodyPr wrap="square" lIns="0" tIns="0" rIns="0" bIns="0" rtlCol="0"/>
            <a:lstStyle/>
            <a:p/>
          </p:txBody>
        </p:sp>
        <p:sp>
          <p:nvSpPr>
            <p:cNvPr id="121" name="object 121" descr=""/>
            <p:cNvSpPr/>
            <p:nvPr/>
          </p:nvSpPr>
          <p:spPr>
            <a:xfrm>
              <a:off x="1868236" y="8850211"/>
              <a:ext cx="9525" cy="12065"/>
            </a:xfrm>
            <a:custGeom>
              <a:avLst/>
              <a:gdLst/>
              <a:ahLst/>
              <a:cxnLst/>
              <a:rect l="l" t="t" r="r" b="b"/>
              <a:pathLst>
                <a:path w="9525" h="12065">
                  <a:moveTo>
                    <a:pt x="0" y="0"/>
                  </a:moveTo>
                  <a:lnTo>
                    <a:pt x="0" y="11976"/>
                  </a:lnTo>
                  <a:lnTo>
                    <a:pt x="8978" y="11976"/>
                  </a:lnTo>
                </a:path>
              </a:pathLst>
            </a:custGeom>
            <a:ln w="3175">
              <a:solidFill>
                <a:srgbClr val="565658"/>
              </a:solidFill>
            </a:ln>
          </p:spPr>
          <p:txBody>
            <a:bodyPr wrap="square" lIns="0" tIns="0" rIns="0" bIns="0" rtlCol="0"/>
            <a:lstStyle/>
            <a:p/>
          </p:txBody>
        </p:sp>
        <p:sp>
          <p:nvSpPr>
            <p:cNvPr id="122" name="object 122" descr=""/>
            <p:cNvSpPr/>
            <p:nvPr/>
          </p:nvSpPr>
          <p:spPr>
            <a:xfrm>
              <a:off x="1842799" y="8803820"/>
              <a:ext cx="287655" cy="58419"/>
            </a:xfrm>
            <a:custGeom>
              <a:avLst/>
              <a:gdLst/>
              <a:ahLst/>
              <a:cxnLst/>
              <a:rect l="l" t="t" r="r" b="b"/>
              <a:pathLst>
                <a:path w="287655" h="58420">
                  <a:moveTo>
                    <a:pt x="0" y="0"/>
                  </a:moveTo>
                  <a:lnTo>
                    <a:pt x="1485" y="0"/>
                  </a:lnTo>
                </a:path>
                <a:path w="287655" h="58420">
                  <a:moveTo>
                    <a:pt x="281343" y="58369"/>
                  </a:moveTo>
                  <a:lnTo>
                    <a:pt x="287324" y="58369"/>
                  </a:lnTo>
                </a:path>
              </a:pathLst>
            </a:custGeom>
            <a:ln w="3175">
              <a:solidFill>
                <a:srgbClr val="565658"/>
              </a:solidFill>
            </a:ln>
          </p:spPr>
          <p:txBody>
            <a:bodyPr wrap="square" lIns="0" tIns="0" rIns="0" bIns="0" rtlCol="0"/>
            <a:lstStyle/>
            <a:p/>
          </p:txBody>
        </p:sp>
        <p:sp>
          <p:nvSpPr>
            <p:cNvPr id="123" name="object 123" descr=""/>
            <p:cNvSpPr/>
            <p:nvPr/>
          </p:nvSpPr>
          <p:spPr>
            <a:xfrm>
              <a:off x="1877216" y="8778377"/>
              <a:ext cx="0" cy="83820"/>
            </a:xfrm>
            <a:custGeom>
              <a:avLst/>
              <a:gdLst/>
              <a:ahLst/>
              <a:cxnLst/>
              <a:rect l="l" t="t" r="r" b="b"/>
              <a:pathLst>
                <a:path w="0" h="83820">
                  <a:moveTo>
                    <a:pt x="0" y="0"/>
                  </a:moveTo>
                  <a:lnTo>
                    <a:pt x="0" y="59867"/>
                  </a:lnTo>
                  <a:lnTo>
                    <a:pt x="0" y="83807"/>
                  </a:lnTo>
                </a:path>
              </a:pathLst>
            </a:custGeom>
            <a:ln w="3175">
              <a:solidFill>
                <a:srgbClr val="565658"/>
              </a:solidFill>
            </a:ln>
          </p:spPr>
          <p:txBody>
            <a:bodyPr wrap="square" lIns="0" tIns="0" rIns="0" bIns="0" rtlCol="0"/>
            <a:lstStyle/>
            <a:p/>
          </p:txBody>
        </p:sp>
        <p:sp>
          <p:nvSpPr>
            <p:cNvPr id="124" name="object 124" descr=""/>
            <p:cNvSpPr/>
            <p:nvPr/>
          </p:nvSpPr>
          <p:spPr>
            <a:xfrm>
              <a:off x="2124146" y="8838242"/>
              <a:ext cx="33020" cy="0"/>
            </a:xfrm>
            <a:custGeom>
              <a:avLst/>
              <a:gdLst/>
              <a:ahLst/>
              <a:cxnLst/>
              <a:rect l="l" t="t" r="r" b="b"/>
              <a:pathLst>
                <a:path w="33019" h="0">
                  <a:moveTo>
                    <a:pt x="0" y="0"/>
                  </a:moveTo>
                  <a:lnTo>
                    <a:pt x="16459" y="0"/>
                  </a:lnTo>
                  <a:lnTo>
                    <a:pt x="26936" y="0"/>
                  </a:lnTo>
                  <a:lnTo>
                    <a:pt x="32918" y="0"/>
                  </a:lnTo>
                </a:path>
              </a:pathLst>
            </a:custGeom>
            <a:ln w="3175">
              <a:solidFill>
                <a:srgbClr val="565658"/>
              </a:solidFill>
            </a:ln>
          </p:spPr>
          <p:txBody>
            <a:bodyPr wrap="square" lIns="0" tIns="0" rIns="0" bIns="0" rtlCol="0"/>
            <a:lstStyle/>
            <a:p/>
          </p:txBody>
        </p:sp>
        <p:sp>
          <p:nvSpPr>
            <p:cNvPr id="125" name="object 125" descr=""/>
            <p:cNvSpPr/>
            <p:nvPr/>
          </p:nvSpPr>
          <p:spPr>
            <a:xfrm>
              <a:off x="1878716" y="8541923"/>
              <a:ext cx="283210" cy="320675"/>
            </a:xfrm>
            <a:custGeom>
              <a:avLst/>
              <a:gdLst/>
              <a:ahLst/>
              <a:cxnLst/>
              <a:rect l="l" t="t" r="r" b="b"/>
              <a:pathLst>
                <a:path w="283210" h="320675">
                  <a:moveTo>
                    <a:pt x="0" y="233464"/>
                  </a:moveTo>
                  <a:lnTo>
                    <a:pt x="0" y="296316"/>
                  </a:lnTo>
                </a:path>
                <a:path w="283210" h="320675">
                  <a:moveTo>
                    <a:pt x="0" y="231965"/>
                  </a:moveTo>
                  <a:lnTo>
                    <a:pt x="1485" y="230466"/>
                  </a:lnTo>
                </a:path>
                <a:path w="283210" h="320675">
                  <a:moveTo>
                    <a:pt x="242430" y="320255"/>
                  </a:moveTo>
                  <a:lnTo>
                    <a:pt x="239445" y="320255"/>
                  </a:lnTo>
                </a:path>
                <a:path w="283210" h="320675">
                  <a:moveTo>
                    <a:pt x="282841" y="13474"/>
                  </a:moveTo>
                  <a:lnTo>
                    <a:pt x="275361" y="0"/>
                  </a:lnTo>
                </a:path>
              </a:pathLst>
            </a:custGeom>
            <a:ln w="3175">
              <a:solidFill>
                <a:srgbClr val="565658"/>
              </a:solidFill>
            </a:ln>
          </p:spPr>
          <p:txBody>
            <a:bodyPr wrap="square" lIns="0" tIns="0" rIns="0" bIns="0" rtlCol="0"/>
            <a:lstStyle/>
            <a:p/>
          </p:txBody>
        </p:sp>
        <p:sp>
          <p:nvSpPr>
            <p:cNvPr id="126" name="object 126" descr=""/>
            <p:cNvSpPr/>
            <p:nvPr/>
          </p:nvSpPr>
          <p:spPr>
            <a:xfrm>
              <a:off x="2164549" y="8643693"/>
              <a:ext cx="6350" cy="15240"/>
            </a:xfrm>
            <a:custGeom>
              <a:avLst/>
              <a:gdLst/>
              <a:ahLst/>
              <a:cxnLst/>
              <a:rect l="l" t="t" r="r" b="b"/>
              <a:pathLst>
                <a:path w="6350" h="15240">
                  <a:moveTo>
                    <a:pt x="5981" y="0"/>
                  </a:moveTo>
                  <a:lnTo>
                    <a:pt x="2997" y="8978"/>
                  </a:lnTo>
                  <a:lnTo>
                    <a:pt x="0" y="14960"/>
                  </a:lnTo>
                  <a:lnTo>
                    <a:pt x="1485" y="8978"/>
                  </a:lnTo>
                  <a:lnTo>
                    <a:pt x="4495" y="0"/>
                  </a:lnTo>
                </a:path>
              </a:pathLst>
            </a:custGeom>
            <a:ln w="3175">
              <a:solidFill>
                <a:srgbClr val="565658"/>
              </a:solidFill>
            </a:ln>
          </p:spPr>
          <p:txBody>
            <a:bodyPr wrap="square" lIns="0" tIns="0" rIns="0" bIns="0" rtlCol="0"/>
            <a:lstStyle/>
            <a:p/>
          </p:txBody>
        </p:sp>
        <p:sp>
          <p:nvSpPr>
            <p:cNvPr id="127" name="object 127" descr=""/>
            <p:cNvSpPr/>
            <p:nvPr/>
          </p:nvSpPr>
          <p:spPr>
            <a:xfrm>
              <a:off x="1992441" y="8860687"/>
              <a:ext cx="15240" cy="1905"/>
            </a:xfrm>
            <a:custGeom>
              <a:avLst/>
              <a:gdLst/>
              <a:ahLst/>
              <a:cxnLst/>
              <a:rect l="l" t="t" r="r" b="b"/>
              <a:pathLst>
                <a:path w="15239" h="1904">
                  <a:moveTo>
                    <a:pt x="14973" y="1498"/>
                  </a:moveTo>
                  <a:lnTo>
                    <a:pt x="0" y="1498"/>
                  </a:lnTo>
                </a:path>
                <a:path w="15239" h="1904">
                  <a:moveTo>
                    <a:pt x="0" y="0"/>
                  </a:moveTo>
                  <a:lnTo>
                    <a:pt x="14973" y="0"/>
                  </a:lnTo>
                </a:path>
              </a:pathLst>
            </a:custGeom>
            <a:ln w="3175">
              <a:solidFill>
                <a:srgbClr val="565658"/>
              </a:solidFill>
            </a:ln>
          </p:spPr>
          <p:txBody>
            <a:bodyPr wrap="square" lIns="0" tIns="0" rIns="0" bIns="0" rtlCol="0"/>
            <a:lstStyle/>
            <a:p/>
          </p:txBody>
        </p:sp>
        <p:sp>
          <p:nvSpPr>
            <p:cNvPr id="128" name="object 128" descr=""/>
            <p:cNvSpPr/>
            <p:nvPr/>
          </p:nvSpPr>
          <p:spPr>
            <a:xfrm>
              <a:off x="2070267" y="8485065"/>
              <a:ext cx="15240" cy="5080"/>
            </a:xfrm>
            <a:custGeom>
              <a:avLst/>
              <a:gdLst/>
              <a:ahLst/>
              <a:cxnLst/>
              <a:rect l="l" t="t" r="r" b="b"/>
              <a:pathLst>
                <a:path w="15239" h="5079">
                  <a:moveTo>
                    <a:pt x="14960" y="2984"/>
                  </a:moveTo>
                  <a:lnTo>
                    <a:pt x="0" y="0"/>
                  </a:lnTo>
                  <a:lnTo>
                    <a:pt x="14960" y="4483"/>
                  </a:lnTo>
                </a:path>
              </a:pathLst>
            </a:custGeom>
            <a:ln w="3175">
              <a:solidFill>
                <a:srgbClr val="565658"/>
              </a:solidFill>
            </a:ln>
          </p:spPr>
          <p:txBody>
            <a:bodyPr wrap="square" lIns="0" tIns="0" rIns="0" bIns="0" rtlCol="0"/>
            <a:lstStyle/>
            <a:p/>
          </p:txBody>
        </p:sp>
        <p:sp>
          <p:nvSpPr>
            <p:cNvPr id="129" name="object 129" descr=""/>
            <p:cNvSpPr/>
            <p:nvPr/>
          </p:nvSpPr>
          <p:spPr>
            <a:xfrm>
              <a:off x="1959517" y="8509000"/>
              <a:ext cx="12065" cy="10795"/>
            </a:xfrm>
            <a:custGeom>
              <a:avLst/>
              <a:gdLst/>
              <a:ahLst/>
              <a:cxnLst/>
              <a:rect l="l" t="t" r="r" b="b"/>
              <a:pathLst>
                <a:path w="12064" h="10795">
                  <a:moveTo>
                    <a:pt x="0" y="10477"/>
                  </a:moveTo>
                  <a:lnTo>
                    <a:pt x="11976" y="0"/>
                  </a:lnTo>
                  <a:lnTo>
                    <a:pt x="0" y="10477"/>
                  </a:lnTo>
                  <a:close/>
                </a:path>
              </a:pathLst>
            </a:custGeom>
            <a:ln w="3175">
              <a:solidFill>
                <a:srgbClr val="565658"/>
              </a:solidFill>
            </a:ln>
          </p:spPr>
          <p:txBody>
            <a:bodyPr wrap="square" lIns="0" tIns="0" rIns="0" bIns="0" rtlCol="0"/>
            <a:lstStyle/>
            <a:p/>
          </p:txBody>
        </p:sp>
        <p:sp>
          <p:nvSpPr>
            <p:cNvPr id="130" name="object 130" descr=""/>
            <p:cNvSpPr/>
            <p:nvPr/>
          </p:nvSpPr>
          <p:spPr>
            <a:xfrm>
              <a:off x="1893674" y="8731989"/>
              <a:ext cx="5080" cy="15240"/>
            </a:xfrm>
            <a:custGeom>
              <a:avLst/>
              <a:gdLst/>
              <a:ahLst/>
              <a:cxnLst/>
              <a:rect l="l" t="t" r="r" b="b"/>
              <a:pathLst>
                <a:path w="5080" h="15240">
                  <a:moveTo>
                    <a:pt x="0" y="14960"/>
                  </a:moveTo>
                  <a:lnTo>
                    <a:pt x="4495" y="0"/>
                  </a:lnTo>
                  <a:lnTo>
                    <a:pt x="0" y="14960"/>
                  </a:lnTo>
                  <a:close/>
                </a:path>
              </a:pathLst>
            </a:custGeom>
            <a:ln w="3175">
              <a:solidFill>
                <a:srgbClr val="565658"/>
              </a:solidFill>
            </a:ln>
          </p:spPr>
          <p:txBody>
            <a:bodyPr wrap="square" lIns="0" tIns="0" rIns="0" bIns="0" rtlCol="0"/>
            <a:lstStyle/>
            <a:p/>
          </p:txBody>
        </p:sp>
        <p:sp>
          <p:nvSpPr>
            <p:cNvPr id="131" name="object 131" descr=""/>
            <p:cNvSpPr/>
            <p:nvPr/>
          </p:nvSpPr>
          <p:spPr>
            <a:xfrm>
              <a:off x="1883206" y="8859191"/>
              <a:ext cx="7620" cy="3175"/>
            </a:xfrm>
            <a:custGeom>
              <a:avLst/>
              <a:gdLst/>
              <a:ahLst/>
              <a:cxnLst/>
              <a:rect l="l" t="t" r="r" b="b"/>
              <a:pathLst>
                <a:path w="7619" h="3175">
                  <a:moveTo>
                    <a:pt x="0" y="0"/>
                  </a:moveTo>
                  <a:lnTo>
                    <a:pt x="0" y="1498"/>
                  </a:lnTo>
                </a:path>
                <a:path w="7619" h="3175">
                  <a:moveTo>
                    <a:pt x="7480" y="2997"/>
                  </a:moveTo>
                  <a:lnTo>
                    <a:pt x="1485" y="2997"/>
                  </a:lnTo>
                </a:path>
                <a:path w="7619" h="3175">
                  <a:moveTo>
                    <a:pt x="1485" y="1498"/>
                  </a:moveTo>
                  <a:lnTo>
                    <a:pt x="7480" y="1498"/>
                  </a:lnTo>
                </a:path>
              </a:pathLst>
            </a:custGeom>
            <a:ln w="3175">
              <a:solidFill>
                <a:srgbClr val="565658"/>
              </a:solidFill>
            </a:ln>
          </p:spPr>
          <p:txBody>
            <a:bodyPr wrap="square" lIns="0" tIns="0" rIns="0" bIns="0" rtlCol="0"/>
            <a:lstStyle/>
            <a:p/>
          </p:txBody>
        </p:sp>
        <p:sp>
          <p:nvSpPr>
            <p:cNvPr id="132" name="object 132" descr=""/>
            <p:cNvSpPr/>
            <p:nvPr/>
          </p:nvSpPr>
          <p:spPr>
            <a:xfrm>
              <a:off x="1916126" y="8612266"/>
              <a:ext cx="3175" cy="16510"/>
            </a:xfrm>
            <a:custGeom>
              <a:avLst/>
              <a:gdLst/>
              <a:ahLst/>
              <a:cxnLst/>
              <a:rect l="l" t="t" r="r" b="b"/>
              <a:pathLst>
                <a:path w="3175" h="16509">
                  <a:moveTo>
                    <a:pt x="2997" y="0"/>
                  </a:moveTo>
                  <a:lnTo>
                    <a:pt x="0" y="16459"/>
                  </a:lnTo>
                  <a:lnTo>
                    <a:pt x="2997" y="1498"/>
                  </a:lnTo>
                </a:path>
              </a:pathLst>
            </a:custGeom>
            <a:ln w="3175">
              <a:solidFill>
                <a:srgbClr val="565658"/>
              </a:solidFill>
            </a:ln>
          </p:spPr>
          <p:txBody>
            <a:bodyPr wrap="square" lIns="0" tIns="0" rIns="0" bIns="0" rtlCol="0"/>
            <a:lstStyle/>
            <a:p/>
          </p:txBody>
        </p:sp>
        <p:sp>
          <p:nvSpPr>
            <p:cNvPr id="133" name="object 133" descr=""/>
            <p:cNvSpPr/>
            <p:nvPr/>
          </p:nvSpPr>
          <p:spPr>
            <a:xfrm>
              <a:off x="2109176" y="8847225"/>
              <a:ext cx="9525" cy="15240"/>
            </a:xfrm>
            <a:custGeom>
              <a:avLst/>
              <a:gdLst/>
              <a:ahLst/>
              <a:cxnLst/>
              <a:rect l="l" t="t" r="r" b="b"/>
              <a:pathLst>
                <a:path w="9525" h="15240">
                  <a:moveTo>
                    <a:pt x="0" y="14960"/>
                  </a:moveTo>
                  <a:lnTo>
                    <a:pt x="8978" y="14960"/>
                  </a:lnTo>
                </a:path>
                <a:path w="9525" h="15240">
                  <a:moveTo>
                    <a:pt x="8978" y="1485"/>
                  </a:moveTo>
                  <a:lnTo>
                    <a:pt x="8978" y="0"/>
                  </a:lnTo>
                </a:path>
              </a:pathLst>
            </a:custGeom>
            <a:ln w="3175">
              <a:solidFill>
                <a:srgbClr val="565658"/>
              </a:solidFill>
            </a:ln>
          </p:spPr>
          <p:txBody>
            <a:bodyPr wrap="square" lIns="0" tIns="0" rIns="0" bIns="0" rtlCol="0"/>
            <a:lstStyle/>
            <a:p/>
          </p:txBody>
        </p:sp>
        <p:sp>
          <p:nvSpPr>
            <p:cNvPr id="134" name="object 134" descr=""/>
            <p:cNvSpPr/>
            <p:nvPr/>
          </p:nvSpPr>
          <p:spPr>
            <a:xfrm>
              <a:off x="2109176" y="8859192"/>
              <a:ext cx="9525" cy="1905"/>
            </a:xfrm>
            <a:custGeom>
              <a:avLst/>
              <a:gdLst/>
              <a:ahLst/>
              <a:cxnLst/>
              <a:rect l="l" t="t" r="r" b="b"/>
              <a:pathLst>
                <a:path w="9525" h="1904">
                  <a:moveTo>
                    <a:pt x="0" y="1498"/>
                  </a:moveTo>
                  <a:lnTo>
                    <a:pt x="8978" y="1498"/>
                  </a:lnTo>
                  <a:lnTo>
                    <a:pt x="8978" y="0"/>
                  </a:lnTo>
                </a:path>
              </a:pathLst>
            </a:custGeom>
            <a:ln w="3175">
              <a:solidFill>
                <a:srgbClr val="565658"/>
              </a:solidFill>
            </a:ln>
          </p:spPr>
          <p:txBody>
            <a:bodyPr wrap="square" lIns="0" tIns="0" rIns="0" bIns="0" rtlCol="0"/>
            <a:lstStyle/>
            <a:p/>
          </p:txBody>
        </p:sp>
        <p:sp>
          <p:nvSpPr>
            <p:cNvPr id="135" name="object 135" descr=""/>
            <p:cNvSpPr/>
            <p:nvPr/>
          </p:nvSpPr>
          <p:spPr>
            <a:xfrm>
              <a:off x="1883211" y="8485058"/>
              <a:ext cx="286385" cy="375920"/>
            </a:xfrm>
            <a:custGeom>
              <a:avLst/>
              <a:gdLst/>
              <a:ahLst/>
              <a:cxnLst/>
              <a:rect l="l" t="t" r="r" b="b"/>
              <a:pathLst>
                <a:path w="286385" h="375920">
                  <a:moveTo>
                    <a:pt x="273850" y="167614"/>
                  </a:moveTo>
                  <a:lnTo>
                    <a:pt x="281343" y="173596"/>
                  </a:lnTo>
                </a:path>
                <a:path w="286385" h="375920">
                  <a:moveTo>
                    <a:pt x="112217" y="366648"/>
                  </a:moveTo>
                  <a:lnTo>
                    <a:pt x="109232" y="375627"/>
                  </a:lnTo>
                </a:path>
                <a:path w="286385" h="375920">
                  <a:moveTo>
                    <a:pt x="124205" y="375627"/>
                  </a:moveTo>
                  <a:lnTo>
                    <a:pt x="122707" y="366648"/>
                  </a:lnTo>
                </a:path>
                <a:path w="286385" h="375920">
                  <a:moveTo>
                    <a:pt x="7467" y="375627"/>
                  </a:moveTo>
                  <a:lnTo>
                    <a:pt x="7467" y="368147"/>
                  </a:lnTo>
                </a:path>
                <a:path w="286385" h="375920">
                  <a:moveTo>
                    <a:pt x="32905" y="143662"/>
                  </a:moveTo>
                  <a:lnTo>
                    <a:pt x="41884" y="142176"/>
                  </a:lnTo>
                </a:path>
                <a:path w="286385" h="375920">
                  <a:moveTo>
                    <a:pt x="44894" y="131698"/>
                  </a:moveTo>
                  <a:lnTo>
                    <a:pt x="35915" y="128701"/>
                  </a:lnTo>
                </a:path>
                <a:path w="286385" h="375920">
                  <a:moveTo>
                    <a:pt x="225958" y="368147"/>
                  </a:moveTo>
                  <a:lnTo>
                    <a:pt x="225958" y="375627"/>
                  </a:lnTo>
                </a:path>
                <a:path w="286385" h="375920">
                  <a:moveTo>
                    <a:pt x="285826" y="158635"/>
                  </a:moveTo>
                  <a:lnTo>
                    <a:pt x="276847" y="158635"/>
                  </a:lnTo>
                </a:path>
                <a:path w="286385" h="375920">
                  <a:moveTo>
                    <a:pt x="270865" y="56870"/>
                  </a:moveTo>
                  <a:lnTo>
                    <a:pt x="264871" y="64350"/>
                  </a:lnTo>
                </a:path>
                <a:path w="286385" h="375920">
                  <a:moveTo>
                    <a:pt x="187058" y="0"/>
                  </a:moveTo>
                  <a:lnTo>
                    <a:pt x="187058" y="8978"/>
                  </a:lnTo>
                </a:path>
                <a:path w="286385" h="375920">
                  <a:moveTo>
                    <a:pt x="76301" y="34416"/>
                  </a:moveTo>
                  <a:lnTo>
                    <a:pt x="83794" y="38912"/>
                  </a:lnTo>
                </a:path>
                <a:path w="286385" h="375920">
                  <a:moveTo>
                    <a:pt x="270865" y="73329"/>
                  </a:moveTo>
                  <a:lnTo>
                    <a:pt x="278345" y="70332"/>
                  </a:lnTo>
                </a:path>
                <a:path w="286385" h="375920">
                  <a:moveTo>
                    <a:pt x="92773" y="32931"/>
                  </a:moveTo>
                  <a:lnTo>
                    <a:pt x="88290" y="23939"/>
                  </a:lnTo>
                </a:path>
                <a:path w="286385" h="375920">
                  <a:moveTo>
                    <a:pt x="197523" y="11976"/>
                  </a:moveTo>
                  <a:lnTo>
                    <a:pt x="202018" y="4495"/>
                  </a:lnTo>
                </a:path>
                <a:path w="286385" h="375920">
                  <a:moveTo>
                    <a:pt x="254406" y="258902"/>
                  </a:moveTo>
                  <a:lnTo>
                    <a:pt x="245427" y="261886"/>
                  </a:lnTo>
                </a:path>
                <a:path w="286385" h="375920">
                  <a:moveTo>
                    <a:pt x="22440" y="251421"/>
                  </a:moveTo>
                  <a:lnTo>
                    <a:pt x="14947" y="246926"/>
                  </a:lnTo>
                </a:path>
                <a:path w="286385" h="375920">
                  <a:moveTo>
                    <a:pt x="243928" y="272376"/>
                  </a:moveTo>
                  <a:lnTo>
                    <a:pt x="252907" y="275361"/>
                  </a:lnTo>
                </a:path>
                <a:path w="286385" h="375920">
                  <a:moveTo>
                    <a:pt x="10464" y="261886"/>
                  </a:moveTo>
                  <a:lnTo>
                    <a:pt x="20942" y="261886"/>
                  </a:lnTo>
                </a:path>
                <a:path w="286385" h="375920">
                  <a:moveTo>
                    <a:pt x="234949" y="362165"/>
                  </a:moveTo>
                  <a:lnTo>
                    <a:pt x="230454" y="363664"/>
                  </a:lnTo>
                </a:path>
                <a:path w="286385" h="375920">
                  <a:moveTo>
                    <a:pt x="4483" y="363664"/>
                  </a:moveTo>
                  <a:lnTo>
                    <a:pt x="0" y="362165"/>
                  </a:lnTo>
                </a:path>
                <a:path w="286385" h="375920">
                  <a:moveTo>
                    <a:pt x="225958" y="368147"/>
                  </a:moveTo>
                  <a:lnTo>
                    <a:pt x="225958" y="375627"/>
                  </a:lnTo>
                </a:path>
                <a:path w="286385" h="375920">
                  <a:moveTo>
                    <a:pt x="8978" y="375627"/>
                  </a:moveTo>
                  <a:lnTo>
                    <a:pt x="8978" y="368147"/>
                  </a:lnTo>
                </a:path>
                <a:path w="286385" h="375920">
                  <a:moveTo>
                    <a:pt x="14947" y="245427"/>
                  </a:moveTo>
                  <a:lnTo>
                    <a:pt x="14947" y="243941"/>
                  </a:lnTo>
                </a:path>
                <a:path w="286385" h="375920">
                  <a:moveTo>
                    <a:pt x="261886" y="227469"/>
                  </a:moveTo>
                  <a:lnTo>
                    <a:pt x="263385" y="227469"/>
                  </a:lnTo>
                </a:path>
                <a:path w="286385" h="375920">
                  <a:moveTo>
                    <a:pt x="234949" y="362165"/>
                  </a:moveTo>
                  <a:lnTo>
                    <a:pt x="234949" y="363664"/>
                  </a:lnTo>
                </a:path>
              </a:pathLst>
            </a:custGeom>
            <a:ln w="3175">
              <a:solidFill>
                <a:srgbClr val="565658"/>
              </a:solidFill>
            </a:ln>
          </p:spPr>
          <p:txBody>
            <a:bodyPr wrap="square" lIns="0" tIns="0" rIns="0" bIns="0" rtlCol="0"/>
            <a:lstStyle/>
            <a:p/>
          </p:txBody>
        </p:sp>
        <p:sp>
          <p:nvSpPr>
            <p:cNvPr id="136" name="object 136" descr=""/>
            <p:cNvSpPr/>
            <p:nvPr/>
          </p:nvSpPr>
          <p:spPr>
            <a:xfrm>
              <a:off x="2118156" y="8838248"/>
              <a:ext cx="5080" cy="22860"/>
            </a:xfrm>
            <a:custGeom>
              <a:avLst/>
              <a:gdLst/>
              <a:ahLst/>
              <a:cxnLst/>
              <a:rect l="l" t="t" r="r" b="b"/>
              <a:pathLst>
                <a:path w="5080" h="22859">
                  <a:moveTo>
                    <a:pt x="0" y="20942"/>
                  </a:moveTo>
                  <a:lnTo>
                    <a:pt x="0" y="22440"/>
                  </a:lnTo>
                  <a:lnTo>
                    <a:pt x="4495" y="22440"/>
                  </a:lnTo>
                  <a:lnTo>
                    <a:pt x="4495" y="0"/>
                  </a:lnTo>
                </a:path>
              </a:pathLst>
            </a:custGeom>
            <a:ln w="3175">
              <a:solidFill>
                <a:srgbClr val="565658"/>
              </a:solidFill>
            </a:ln>
          </p:spPr>
          <p:txBody>
            <a:bodyPr wrap="square" lIns="0" tIns="0" rIns="0" bIns="0" rtlCol="0"/>
            <a:lstStyle/>
            <a:p/>
          </p:txBody>
        </p:sp>
        <p:sp>
          <p:nvSpPr>
            <p:cNvPr id="137" name="object 137" descr=""/>
            <p:cNvSpPr/>
            <p:nvPr/>
          </p:nvSpPr>
          <p:spPr>
            <a:xfrm>
              <a:off x="1878718" y="8838242"/>
              <a:ext cx="3175" cy="22860"/>
            </a:xfrm>
            <a:custGeom>
              <a:avLst/>
              <a:gdLst/>
              <a:ahLst/>
              <a:cxnLst/>
              <a:rect l="l" t="t" r="r" b="b"/>
              <a:pathLst>
                <a:path w="3175" h="22859">
                  <a:moveTo>
                    <a:pt x="1485" y="0"/>
                  </a:moveTo>
                  <a:lnTo>
                    <a:pt x="0" y="0"/>
                  </a:lnTo>
                  <a:lnTo>
                    <a:pt x="0" y="22453"/>
                  </a:lnTo>
                  <a:lnTo>
                    <a:pt x="2984" y="22453"/>
                  </a:lnTo>
                  <a:lnTo>
                    <a:pt x="2984" y="20942"/>
                  </a:lnTo>
                </a:path>
              </a:pathLst>
            </a:custGeom>
            <a:ln w="3175">
              <a:solidFill>
                <a:srgbClr val="565658"/>
              </a:solidFill>
            </a:ln>
          </p:spPr>
          <p:txBody>
            <a:bodyPr wrap="square" lIns="0" tIns="0" rIns="0" bIns="0" rtlCol="0"/>
            <a:lstStyle/>
            <a:p/>
          </p:txBody>
        </p:sp>
        <p:sp>
          <p:nvSpPr>
            <p:cNvPr id="138" name="object 138" descr=""/>
            <p:cNvSpPr/>
            <p:nvPr/>
          </p:nvSpPr>
          <p:spPr>
            <a:xfrm>
              <a:off x="1703616" y="7913381"/>
              <a:ext cx="1000125" cy="1299210"/>
            </a:xfrm>
            <a:custGeom>
              <a:avLst/>
              <a:gdLst/>
              <a:ahLst/>
              <a:cxnLst/>
              <a:rect l="l" t="t" r="r" b="b"/>
              <a:pathLst>
                <a:path w="1000125" h="1299209">
                  <a:moveTo>
                    <a:pt x="188569" y="939825"/>
                  </a:moveTo>
                  <a:lnTo>
                    <a:pt x="188569" y="947305"/>
                  </a:lnTo>
                </a:path>
                <a:path w="1000125" h="1299209">
                  <a:moveTo>
                    <a:pt x="404063" y="947305"/>
                  </a:moveTo>
                  <a:lnTo>
                    <a:pt x="404063" y="939825"/>
                  </a:lnTo>
                </a:path>
                <a:path w="1000125" h="1299209">
                  <a:moveTo>
                    <a:pt x="194551" y="817105"/>
                  </a:moveTo>
                  <a:lnTo>
                    <a:pt x="196049" y="817105"/>
                  </a:lnTo>
                </a:path>
                <a:path w="1000125" h="1299209">
                  <a:moveTo>
                    <a:pt x="176593" y="859015"/>
                  </a:moveTo>
                  <a:lnTo>
                    <a:pt x="178092" y="859015"/>
                  </a:lnTo>
                </a:path>
                <a:path w="1000125" h="1299209">
                  <a:moveTo>
                    <a:pt x="176593" y="924864"/>
                  </a:moveTo>
                  <a:lnTo>
                    <a:pt x="176593" y="860501"/>
                  </a:lnTo>
                </a:path>
                <a:path w="1000125" h="1299209">
                  <a:moveTo>
                    <a:pt x="441477" y="799147"/>
                  </a:moveTo>
                  <a:lnTo>
                    <a:pt x="442976" y="799147"/>
                  </a:lnTo>
                </a:path>
                <a:path w="1000125" h="1299209">
                  <a:moveTo>
                    <a:pt x="987717" y="82308"/>
                  </a:moveTo>
                  <a:lnTo>
                    <a:pt x="983221" y="82308"/>
                  </a:lnTo>
                </a:path>
                <a:path w="1000125" h="1299209">
                  <a:moveTo>
                    <a:pt x="983221" y="89788"/>
                  </a:moveTo>
                  <a:lnTo>
                    <a:pt x="987717" y="89788"/>
                  </a:lnTo>
                </a:path>
                <a:path w="1000125" h="1299209">
                  <a:moveTo>
                    <a:pt x="2997" y="1064031"/>
                  </a:moveTo>
                  <a:lnTo>
                    <a:pt x="2997" y="1062545"/>
                  </a:lnTo>
                </a:path>
                <a:path w="1000125" h="1299209">
                  <a:moveTo>
                    <a:pt x="1498" y="1062545"/>
                  </a:moveTo>
                  <a:lnTo>
                    <a:pt x="2997" y="1062545"/>
                  </a:lnTo>
                </a:path>
                <a:path w="1000125" h="1299209">
                  <a:moveTo>
                    <a:pt x="8978" y="1053566"/>
                  </a:moveTo>
                  <a:lnTo>
                    <a:pt x="10477" y="1053566"/>
                  </a:lnTo>
                </a:path>
                <a:path w="1000125" h="1299209">
                  <a:moveTo>
                    <a:pt x="2997" y="1062545"/>
                  </a:moveTo>
                  <a:lnTo>
                    <a:pt x="4495" y="1062545"/>
                  </a:lnTo>
                </a:path>
                <a:path w="1000125" h="1299209">
                  <a:moveTo>
                    <a:pt x="1498" y="1062545"/>
                  </a:moveTo>
                  <a:lnTo>
                    <a:pt x="2997" y="1062545"/>
                  </a:lnTo>
                </a:path>
                <a:path w="1000125" h="1299209">
                  <a:moveTo>
                    <a:pt x="583641" y="2997"/>
                  </a:moveTo>
                  <a:lnTo>
                    <a:pt x="585152" y="2997"/>
                  </a:lnTo>
                </a:path>
                <a:path w="1000125" h="1299209">
                  <a:moveTo>
                    <a:pt x="7480" y="1049070"/>
                  </a:moveTo>
                  <a:lnTo>
                    <a:pt x="10477" y="1049070"/>
                  </a:lnTo>
                </a:path>
                <a:path w="1000125" h="1299209">
                  <a:moveTo>
                    <a:pt x="0" y="1062545"/>
                  </a:moveTo>
                  <a:lnTo>
                    <a:pt x="1498" y="1062545"/>
                  </a:lnTo>
                </a:path>
                <a:path w="1000125" h="1299209">
                  <a:moveTo>
                    <a:pt x="592620" y="8978"/>
                  </a:moveTo>
                  <a:lnTo>
                    <a:pt x="591121" y="0"/>
                  </a:lnTo>
                </a:path>
                <a:path w="1000125" h="1299209">
                  <a:moveTo>
                    <a:pt x="582142" y="7480"/>
                  </a:moveTo>
                  <a:lnTo>
                    <a:pt x="582142" y="8978"/>
                  </a:lnTo>
                </a:path>
                <a:path w="1000125" h="1299209">
                  <a:moveTo>
                    <a:pt x="209511" y="543242"/>
                  </a:moveTo>
                  <a:lnTo>
                    <a:pt x="211023" y="543242"/>
                  </a:lnTo>
                </a:path>
                <a:path w="1000125" h="1299209">
                  <a:moveTo>
                    <a:pt x="401066" y="526783"/>
                  </a:moveTo>
                  <a:lnTo>
                    <a:pt x="402577" y="526783"/>
                  </a:lnTo>
                </a:path>
                <a:path w="1000125" h="1299209">
                  <a:moveTo>
                    <a:pt x="401066" y="543242"/>
                  </a:moveTo>
                  <a:lnTo>
                    <a:pt x="402577" y="543242"/>
                  </a:lnTo>
                </a:path>
                <a:path w="1000125" h="1299209">
                  <a:moveTo>
                    <a:pt x="588137" y="13474"/>
                  </a:moveTo>
                  <a:lnTo>
                    <a:pt x="588137" y="14973"/>
                  </a:lnTo>
                </a:path>
                <a:path w="1000125" h="1299209">
                  <a:moveTo>
                    <a:pt x="595617" y="14973"/>
                  </a:moveTo>
                  <a:lnTo>
                    <a:pt x="595617" y="13474"/>
                  </a:lnTo>
                </a:path>
                <a:path w="1000125" h="1299209">
                  <a:moveTo>
                    <a:pt x="995197" y="76326"/>
                  </a:moveTo>
                  <a:lnTo>
                    <a:pt x="999680" y="76326"/>
                  </a:lnTo>
                </a:path>
                <a:path w="1000125" h="1299209">
                  <a:moveTo>
                    <a:pt x="999680" y="67348"/>
                  </a:moveTo>
                  <a:lnTo>
                    <a:pt x="995197" y="67348"/>
                  </a:lnTo>
                </a:path>
                <a:path w="1000125" h="1299209">
                  <a:moveTo>
                    <a:pt x="571677" y="10477"/>
                  </a:moveTo>
                  <a:lnTo>
                    <a:pt x="571677" y="13474"/>
                  </a:lnTo>
                </a:path>
                <a:path w="1000125" h="1299209">
                  <a:moveTo>
                    <a:pt x="1498" y="1062545"/>
                  </a:moveTo>
                  <a:lnTo>
                    <a:pt x="2997" y="1062545"/>
                  </a:lnTo>
                </a:path>
                <a:path w="1000125" h="1299209">
                  <a:moveTo>
                    <a:pt x="0" y="1064031"/>
                  </a:moveTo>
                  <a:lnTo>
                    <a:pt x="2997" y="1064031"/>
                  </a:lnTo>
                </a:path>
                <a:path w="1000125" h="1299209">
                  <a:moveTo>
                    <a:pt x="110744" y="968260"/>
                  </a:moveTo>
                  <a:lnTo>
                    <a:pt x="110744" y="971257"/>
                  </a:lnTo>
                </a:path>
                <a:path w="1000125" h="1299209">
                  <a:moveTo>
                    <a:pt x="157137" y="1252601"/>
                  </a:moveTo>
                  <a:lnTo>
                    <a:pt x="166116" y="1252601"/>
                  </a:lnTo>
                </a:path>
                <a:path w="1000125" h="1299209">
                  <a:moveTo>
                    <a:pt x="372630" y="1261579"/>
                  </a:moveTo>
                  <a:lnTo>
                    <a:pt x="344208" y="1261579"/>
                  </a:lnTo>
                </a:path>
                <a:path w="1000125" h="1299209">
                  <a:moveTo>
                    <a:pt x="375627" y="1298994"/>
                  </a:moveTo>
                  <a:lnTo>
                    <a:pt x="375627" y="1264577"/>
                  </a:lnTo>
                </a:path>
                <a:path w="1000125" h="1299209">
                  <a:moveTo>
                    <a:pt x="216992" y="1264577"/>
                  </a:moveTo>
                  <a:lnTo>
                    <a:pt x="216992" y="1298994"/>
                  </a:lnTo>
                </a:path>
                <a:path w="1000125" h="1299209">
                  <a:moveTo>
                    <a:pt x="248424" y="1261579"/>
                  </a:moveTo>
                  <a:lnTo>
                    <a:pt x="221488" y="1261579"/>
                  </a:lnTo>
                </a:path>
                <a:path w="1000125" h="1299209">
                  <a:moveTo>
                    <a:pt x="390588" y="1264577"/>
                  </a:moveTo>
                  <a:lnTo>
                    <a:pt x="390588" y="1298994"/>
                  </a:lnTo>
                </a:path>
                <a:path w="1000125" h="1299209">
                  <a:moveTo>
                    <a:pt x="203530" y="1298994"/>
                  </a:moveTo>
                  <a:lnTo>
                    <a:pt x="203530" y="1264577"/>
                  </a:lnTo>
                </a:path>
                <a:path w="1000125" h="1299209">
                  <a:moveTo>
                    <a:pt x="463931" y="1267561"/>
                  </a:moveTo>
                  <a:lnTo>
                    <a:pt x="463931" y="1264577"/>
                  </a:lnTo>
                </a:path>
                <a:path w="1000125" h="1299209">
                  <a:moveTo>
                    <a:pt x="392087" y="1264577"/>
                  </a:moveTo>
                  <a:lnTo>
                    <a:pt x="392087" y="1267561"/>
                  </a:lnTo>
                </a:path>
                <a:path w="1000125" h="1299209">
                  <a:moveTo>
                    <a:pt x="393598" y="1261579"/>
                  </a:moveTo>
                  <a:lnTo>
                    <a:pt x="401066" y="1261579"/>
                  </a:lnTo>
                </a:path>
                <a:path w="1000125" h="1299209">
                  <a:moveTo>
                    <a:pt x="392087" y="1264577"/>
                  </a:moveTo>
                  <a:lnTo>
                    <a:pt x="390588" y="1264577"/>
                  </a:lnTo>
                </a:path>
                <a:path w="1000125" h="1299209">
                  <a:moveTo>
                    <a:pt x="390588" y="1261579"/>
                  </a:moveTo>
                  <a:lnTo>
                    <a:pt x="393598" y="1261579"/>
                  </a:lnTo>
                </a:path>
                <a:path w="1000125" h="1299209">
                  <a:moveTo>
                    <a:pt x="203530" y="1264577"/>
                  </a:moveTo>
                  <a:lnTo>
                    <a:pt x="200533" y="1264577"/>
                  </a:lnTo>
                </a:path>
                <a:path w="1000125" h="1299209">
                  <a:moveTo>
                    <a:pt x="199034" y="1261579"/>
                  </a:moveTo>
                  <a:lnTo>
                    <a:pt x="203530" y="1261579"/>
                  </a:lnTo>
                </a:path>
                <a:path w="1000125" h="1299209">
                  <a:moveTo>
                    <a:pt x="200533" y="1267561"/>
                  </a:moveTo>
                  <a:lnTo>
                    <a:pt x="200533" y="1264577"/>
                  </a:lnTo>
                </a:path>
                <a:path w="1000125" h="1299209">
                  <a:moveTo>
                    <a:pt x="130200" y="1264577"/>
                  </a:moveTo>
                  <a:lnTo>
                    <a:pt x="130200" y="1267561"/>
                  </a:lnTo>
                </a:path>
                <a:path w="1000125" h="1299209">
                  <a:moveTo>
                    <a:pt x="193065" y="1261579"/>
                  </a:moveTo>
                  <a:lnTo>
                    <a:pt x="199034" y="1261579"/>
                  </a:lnTo>
                </a:path>
              </a:pathLst>
            </a:custGeom>
            <a:ln w="3175">
              <a:solidFill>
                <a:srgbClr val="565658"/>
              </a:solidFill>
            </a:ln>
          </p:spPr>
          <p:txBody>
            <a:bodyPr wrap="square" lIns="0" tIns="0" rIns="0" bIns="0" rtlCol="0"/>
            <a:lstStyle/>
            <a:p/>
          </p:txBody>
        </p:sp>
        <p:sp>
          <p:nvSpPr>
            <p:cNvPr id="139" name="object 139" descr=""/>
            <p:cNvSpPr/>
            <p:nvPr/>
          </p:nvSpPr>
          <p:spPr>
            <a:xfrm>
              <a:off x="2094209" y="9180944"/>
              <a:ext cx="49530" cy="31750"/>
            </a:xfrm>
            <a:custGeom>
              <a:avLst/>
              <a:gdLst/>
              <a:ahLst/>
              <a:cxnLst/>
              <a:rect l="l" t="t" r="r" b="b"/>
              <a:pathLst>
                <a:path w="49530" h="31750">
                  <a:moveTo>
                    <a:pt x="1498" y="0"/>
                  </a:moveTo>
                  <a:lnTo>
                    <a:pt x="49390" y="0"/>
                  </a:lnTo>
                  <a:lnTo>
                    <a:pt x="49390" y="31432"/>
                  </a:lnTo>
                  <a:lnTo>
                    <a:pt x="0" y="31432"/>
                  </a:lnTo>
                </a:path>
              </a:pathLst>
            </a:custGeom>
            <a:ln w="3175">
              <a:solidFill>
                <a:srgbClr val="565658"/>
              </a:solidFill>
            </a:ln>
          </p:spPr>
          <p:txBody>
            <a:bodyPr wrap="square" lIns="0" tIns="0" rIns="0" bIns="0" rtlCol="0"/>
            <a:lstStyle/>
            <a:p/>
          </p:txBody>
        </p:sp>
        <p:sp>
          <p:nvSpPr>
            <p:cNvPr id="140" name="object 140" descr=""/>
            <p:cNvSpPr/>
            <p:nvPr/>
          </p:nvSpPr>
          <p:spPr>
            <a:xfrm>
              <a:off x="1857756" y="9180944"/>
              <a:ext cx="49530" cy="31750"/>
            </a:xfrm>
            <a:custGeom>
              <a:avLst/>
              <a:gdLst/>
              <a:ahLst/>
              <a:cxnLst/>
              <a:rect l="l" t="t" r="r" b="b"/>
              <a:pathLst>
                <a:path w="49530" h="31750">
                  <a:moveTo>
                    <a:pt x="0" y="0"/>
                  </a:moveTo>
                  <a:lnTo>
                    <a:pt x="0" y="31432"/>
                  </a:lnTo>
                  <a:lnTo>
                    <a:pt x="49390" y="31432"/>
                  </a:lnTo>
                </a:path>
              </a:pathLst>
            </a:custGeom>
            <a:ln w="3175">
              <a:solidFill>
                <a:srgbClr val="565658"/>
              </a:solidFill>
            </a:ln>
          </p:spPr>
          <p:txBody>
            <a:bodyPr wrap="square" lIns="0" tIns="0" rIns="0" bIns="0" rtlCol="0"/>
            <a:lstStyle/>
            <a:p/>
          </p:txBody>
        </p:sp>
        <p:sp>
          <p:nvSpPr>
            <p:cNvPr id="141" name="object 141" descr=""/>
            <p:cNvSpPr/>
            <p:nvPr/>
          </p:nvSpPr>
          <p:spPr>
            <a:xfrm>
              <a:off x="1835308" y="9180944"/>
              <a:ext cx="334010" cy="31750"/>
            </a:xfrm>
            <a:custGeom>
              <a:avLst/>
              <a:gdLst/>
              <a:ahLst/>
              <a:cxnLst/>
              <a:rect l="l" t="t" r="r" b="b"/>
              <a:pathLst>
                <a:path w="334010" h="31750">
                  <a:moveTo>
                    <a:pt x="330733" y="0"/>
                  </a:moveTo>
                  <a:lnTo>
                    <a:pt x="330733" y="31432"/>
                  </a:lnTo>
                </a:path>
                <a:path w="334010" h="31750">
                  <a:moveTo>
                    <a:pt x="0" y="31432"/>
                  </a:moveTo>
                  <a:lnTo>
                    <a:pt x="0" y="0"/>
                  </a:lnTo>
                </a:path>
                <a:path w="334010" h="31750">
                  <a:moveTo>
                    <a:pt x="330733" y="0"/>
                  </a:moveTo>
                  <a:lnTo>
                    <a:pt x="332232" y="0"/>
                  </a:lnTo>
                </a:path>
                <a:path w="334010" h="31750">
                  <a:moveTo>
                    <a:pt x="333730" y="31432"/>
                  </a:moveTo>
                  <a:lnTo>
                    <a:pt x="330733" y="31432"/>
                  </a:lnTo>
                </a:path>
              </a:pathLst>
            </a:custGeom>
            <a:ln w="3175">
              <a:solidFill>
                <a:srgbClr val="565658"/>
              </a:solidFill>
            </a:ln>
          </p:spPr>
          <p:txBody>
            <a:bodyPr wrap="square" lIns="0" tIns="0" rIns="0" bIns="0" rtlCol="0"/>
            <a:lstStyle/>
            <a:p/>
          </p:txBody>
        </p:sp>
        <p:sp>
          <p:nvSpPr>
            <p:cNvPr id="142" name="object 142" descr=""/>
            <p:cNvSpPr/>
            <p:nvPr/>
          </p:nvSpPr>
          <p:spPr>
            <a:xfrm>
              <a:off x="1829330" y="9197411"/>
              <a:ext cx="5080" cy="15240"/>
            </a:xfrm>
            <a:custGeom>
              <a:avLst/>
              <a:gdLst/>
              <a:ahLst/>
              <a:cxnLst/>
              <a:rect l="l" t="t" r="r" b="b"/>
              <a:pathLst>
                <a:path w="5080" h="15240">
                  <a:moveTo>
                    <a:pt x="0" y="14960"/>
                  </a:moveTo>
                  <a:lnTo>
                    <a:pt x="0" y="2997"/>
                  </a:lnTo>
                  <a:lnTo>
                    <a:pt x="4495" y="0"/>
                  </a:lnTo>
                </a:path>
              </a:pathLst>
            </a:custGeom>
            <a:ln w="3175">
              <a:solidFill>
                <a:srgbClr val="565658"/>
              </a:solidFill>
            </a:ln>
          </p:spPr>
          <p:txBody>
            <a:bodyPr wrap="square" lIns="0" tIns="0" rIns="0" bIns="0" rtlCol="0"/>
            <a:lstStyle/>
            <a:p/>
          </p:txBody>
        </p:sp>
        <p:sp>
          <p:nvSpPr>
            <p:cNvPr id="143" name="object 143" descr=""/>
            <p:cNvSpPr/>
            <p:nvPr/>
          </p:nvSpPr>
          <p:spPr>
            <a:xfrm>
              <a:off x="1829324" y="9174962"/>
              <a:ext cx="335280" cy="37465"/>
            </a:xfrm>
            <a:custGeom>
              <a:avLst/>
              <a:gdLst/>
              <a:ahLst/>
              <a:cxnLst/>
              <a:rect l="l" t="t" r="r" b="b"/>
              <a:pathLst>
                <a:path w="335280" h="37465">
                  <a:moveTo>
                    <a:pt x="4495" y="5981"/>
                  </a:moveTo>
                  <a:lnTo>
                    <a:pt x="4495" y="2997"/>
                  </a:lnTo>
                </a:path>
                <a:path w="335280" h="37465">
                  <a:moveTo>
                    <a:pt x="4495" y="5981"/>
                  </a:moveTo>
                  <a:lnTo>
                    <a:pt x="5981" y="5981"/>
                  </a:lnTo>
                </a:path>
                <a:path w="335280" h="37465">
                  <a:moveTo>
                    <a:pt x="5981" y="37414"/>
                  </a:moveTo>
                  <a:lnTo>
                    <a:pt x="0" y="37414"/>
                  </a:lnTo>
                </a:path>
                <a:path w="335280" h="37465">
                  <a:moveTo>
                    <a:pt x="7480" y="0"/>
                  </a:moveTo>
                  <a:lnTo>
                    <a:pt x="8991" y="0"/>
                  </a:lnTo>
                </a:path>
                <a:path w="335280" h="37465">
                  <a:moveTo>
                    <a:pt x="333730" y="0"/>
                  </a:moveTo>
                  <a:lnTo>
                    <a:pt x="335229" y="0"/>
                  </a:lnTo>
                </a:path>
              </a:pathLst>
            </a:custGeom>
            <a:ln w="3175">
              <a:solidFill>
                <a:srgbClr val="565658"/>
              </a:solidFill>
            </a:ln>
          </p:spPr>
          <p:txBody>
            <a:bodyPr wrap="square" lIns="0" tIns="0" rIns="0" bIns="0" rtlCol="0"/>
            <a:lstStyle/>
            <a:p/>
          </p:txBody>
        </p:sp>
        <p:sp>
          <p:nvSpPr>
            <p:cNvPr id="144" name="object 144" descr=""/>
            <p:cNvSpPr/>
            <p:nvPr/>
          </p:nvSpPr>
          <p:spPr>
            <a:xfrm>
              <a:off x="1826332" y="9165981"/>
              <a:ext cx="28575" cy="15240"/>
            </a:xfrm>
            <a:custGeom>
              <a:avLst/>
              <a:gdLst/>
              <a:ahLst/>
              <a:cxnLst/>
              <a:rect l="l" t="t" r="r" b="b"/>
              <a:pathLst>
                <a:path w="28575" h="15240">
                  <a:moveTo>
                    <a:pt x="28435" y="0"/>
                  </a:moveTo>
                  <a:lnTo>
                    <a:pt x="0" y="0"/>
                  </a:lnTo>
                  <a:lnTo>
                    <a:pt x="0" y="14960"/>
                  </a:lnTo>
                </a:path>
              </a:pathLst>
            </a:custGeom>
            <a:ln w="3175">
              <a:solidFill>
                <a:srgbClr val="565658"/>
              </a:solidFill>
            </a:ln>
          </p:spPr>
          <p:txBody>
            <a:bodyPr wrap="square" lIns="0" tIns="0" rIns="0" bIns="0" rtlCol="0"/>
            <a:lstStyle/>
            <a:p/>
          </p:txBody>
        </p:sp>
        <p:sp>
          <p:nvSpPr>
            <p:cNvPr id="145" name="object 145" descr=""/>
            <p:cNvSpPr/>
            <p:nvPr/>
          </p:nvSpPr>
          <p:spPr>
            <a:xfrm>
              <a:off x="1723069" y="8899602"/>
              <a:ext cx="115570" cy="288925"/>
            </a:xfrm>
            <a:custGeom>
              <a:avLst/>
              <a:gdLst/>
              <a:ahLst/>
              <a:cxnLst/>
              <a:rect l="l" t="t" r="r" b="b"/>
              <a:pathLst>
                <a:path w="115569" h="288925">
                  <a:moveTo>
                    <a:pt x="115239" y="25438"/>
                  </a:moveTo>
                  <a:lnTo>
                    <a:pt x="0" y="25438"/>
                  </a:lnTo>
                </a:path>
                <a:path w="115569" h="288925">
                  <a:moveTo>
                    <a:pt x="0" y="281343"/>
                  </a:moveTo>
                  <a:lnTo>
                    <a:pt x="103263" y="281343"/>
                  </a:lnTo>
                </a:path>
                <a:path w="115569" h="288925">
                  <a:moveTo>
                    <a:pt x="101765" y="288823"/>
                  </a:moveTo>
                  <a:lnTo>
                    <a:pt x="0" y="288823"/>
                  </a:lnTo>
                </a:path>
                <a:path w="115569" h="288925">
                  <a:moveTo>
                    <a:pt x="0" y="14960"/>
                  </a:moveTo>
                  <a:lnTo>
                    <a:pt x="110744" y="14960"/>
                  </a:lnTo>
                </a:path>
                <a:path w="115569" h="288925">
                  <a:moveTo>
                    <a:pt x="101765" y="0"/>
                  </a:moveTo>
                  <a:lnTo>
                    <a:pt x="0" y="0"/>
                  </a:lnTo>
                </a:path>
              </a:pathLst>
            </a:custGeom>
            <a:ln w="3175">
              <a:solidFill>
                <a:srgbClr val="565658"/>
              </a:solidFill>
            </a:ln>
          </p:spPr>
          <p:txBody>
            <a:bodyPr wrap="square" lIns="0" tIns="0" rIns="0" bIns="0" rtlCol="0"/>
            <a:lstStyle/>
            <a:p/>
          </p:txBody>
        </p:sp>
        <p:sp>
          <p:nvSpPr>
            <p:cNvPr id="146" name="object 146" descr=""/>
            <p:cNvSpPr/>
            <p:nvPr/>
          </p:nvSpPr>
          <p:spPr>
            <a:xfrm>
              <a:off x="1723062" y="9188429"/>
              <a:ext cx="102235" cy="5080"/>
            </a:xfrm>
            <a:custGeom>
              <a:avLst/>
              <a:gdLst/>
              <a:ahLst/>
              <a:cxnLst/>
              <a:rect l="l" t="t" r="r" b="b"/>
              <a:pathLst>
                <a:path w="102235" h="5079">
                  <a:moveTo>
                    <a:pt x="101777" y="0"/>
                  </a:moveTo>
                  <a:lnTo>
                    <a:pt x="98780" y="4495"/>
                  </a:lnTo>
                  <a:lnTo>
                    <a:pt x="0" y="4495"/>
                  </a:lnTo>
                </a:path>
              </a:pathLst>
            </a:custGeom>
            <a:ln w="3175">
              <a:solidFill>
                <a:srgbClr val="565658"/>
              </a:solidFill>
            </a:ln>
          </p:spPr>
          <p:txBody>
            <a:bodyPr wrap="square" lIns="0" tIns="0" rIns="0" bIns="0" rtlCol="0"/>
            <a:lstStyle/>
            <a:p/>
          </p:txBody>
        </p:sp>
        <p:sp>
          <p:nvSpPr>
            <p:cNvPr id="147" name="object 147" descr=""/>
            <p:cNvSpPr/>
            <p:nvPr/>
          </p:nvSpPr>
          <p:spPr>
            <a:xfrm>
              <a:off x="1723067" y="8892114"/>
              <a:ext cx="447675" cy="320675"/>
            </a:xfrm>
            <a:custGeom>
              <a:avLst/>
              <a:gdLst/>
              <a:ahLst/>
              <a:cxnLst/>
              <a:rect l="l" t="t" r="r" b="b"/>
              <a:pathLst>
                <a:path w="447675" h="320675">
                  <a:moveTo>
                    <a:pt x="0" y="1498"/>
                  </a:moveTo>
                  <a:lnTo>
                    <a:pt x="94284" y="1498"/>
                  </a:lnTo>
                </a:path>
                <a:path w="447675" h="320675">
                  <a:moveTo>
                    <a:pt x="26936" y="0"/>
                  </a:moveTo>
                  <a:lnTo>
                    <a:pt x="0" y="0"/>
                  </a:lnTo>
                </a:path>
                <a:path w="447675" h="320675">
                  <a:moveTo>
                    <a:pt x="83820" y="1498"/>
                  </a:moveTo>
                  <a:lnTo>
                    <a:pt x="61366" y="1498"/>
                  </a:lnTo>
                </a:path>
                <a:path w="447675" h="320675">
                  <a:moveTo>
                    <a:pt x="0" y="1498"/>
                  </a:moveTo>
                  <a:lnTo>
                    <a:pt x="0" y="0"/>
                  </a:lnTo>
                </a:path>
                <a:path w="447675" h="320675">
                  <a:moveTo>
                    <a:pt x="447459" y="320255"/>
                  </a:moveTo>
                  <a:lnTo>
                    <a:pt x="445973" y="320255"/>
                  </a:lnTo>
                </a:path>
              </a:pathLst>
            </a:custGeom>
            <a:ln w="3175">
              <a:solidFill>
                <a:srgbClr val="565658"/>
              </a:solidFill>
            </a:ln>
          </p:spPr>
          <p:txBody>
            <a:bodyPr wrap="square" lIns="0" tIns="0" rIns="0" bIns="0" rtlCol="0"/>
            <a:lstStyle/>
            <a:p/>
          </p:txBody>
        </p:sp>
        <p:sp>
          <p:nvSpPr>
            <p:cNvPr id="148" name="object 148" descr=""/>
            <p:cNvSpPr/>
            <p:nvPr/>
          </p:nvSpPr>
          <p:spPr>
            <a:xfrm>
              <a:off x="1784433" y="8881637"/>
              <a:ext cx="22860" cy="3175"/>
            </a:xfrm>
            <a:custGeom>
              <a:avLst/>
              <a:gdLst/>
              <a:ahLst/>
              <a:cxnLst/>
              <a:rect l="l" t="t" r="r" b="b"/>
              <a:pathLst>
                <a:path w="22860" h="3175">
                  <a:moveTo>
                    <a:pt x="0" y="2997"/>
                  </a:moveTo>
                  <a:lnTo>
                    <a:pt x="22453" y="2997"/>
                  </a:lnTo>
                  <a:lnTo>
                    <a:pt x="22453" y="0"/>
                  </a:lnTo>
                </a:path>
                <a:path w="22860" h="3175">
                  <a:moveTo>
                    <a:pt x="0" y="2997"/>
                  </a:moveTo>
                  <a:lnTo>
                    <a:pt x="0" y="0"/>
                  </a:lnTo>
                  <a:lnTo>
                    <a:pt x="22453" y="0"/>
                  </a:lnTo>
                </a:path>
              </a:pathLst>
            </a:custGeom>
            <a:ln w="3175">
              <a:solidFill>
                <a:srgbClr val="565658"/>
              </a:solidFill>
            </a:ln>
          </p:spPr>
          <p:txBody>
            <a:bodyPr wrap="square" lIns="0" tIns="0" rIns="0" bIns="0" rtlCol="0"/>
            <a:lstStyle/>
            <a:p/>
          </p:txBody>
        </p:sp>
        <p:sp>
          <p:nvSpPr>
            <p:cNvPr id="149" name="object 149" descr=""/>
            <p:cNvSpPr/>
            <p:nvPr/>
          </p:nvSpPr>
          <p:spPr>
            <a:xfrm>
              <a:off x="2510243" y="8013649"/>
              <a:ext cx="26034" cy="5080"/>
            </a:xfrm>
            <a:custGeom>
              <a:avLst/>
              <a:gdLst/>
              <a:ahLst/>
              <a:cxnLst/>
              <a:rect l="l" t="t" r="r" b="b"/>
              <a:pathLst>
                <a:path w="26035" h="5079">
                  <a:moveTo>
                    <a:pt x="25450" y="4495"/>
                  </a:moveTo>
                  <a:lnTo>
                    <a:pt x="0" y="4495"/>
                  </a:lnTo>
                  <a:lnTo>
                    <a:pt x="0" y="0"/>
                  </a:lnTo>
                  <a:lnTo>
                    <a:pt x="25450" y="0"/>
                  </a:lnTo>
                  <a:lnTo>
                    <a:pt x="25450" y="4495"/>
                  </a:lnTo>
                  <a:close/>
                </a:path>
              </a:pathLst>
            </a:custGeom>
            <a:ln w="3175">
              <a:solidFill>
                <a:srgbClr val="565658"/>
              </a:solidFill>
            </a:ln>
          </p:spPr>
          <p:txBody>
            <a:bodyPr wrap="square" lIns="0" tIns="0" rIns="0" bIns="0" rtlCol="0"/>
            <a:lstStyle/>
            <a:p/>
          </p:txBody>
        </p:sp>
        <p:sp>
          <p:nvSpPr>
            <p:cNvPr id="150" name="object 150" descr=""/>
            <p:cNvSpPr/>
            <p:nvPr/>
          </p:nvSpPr>
          <p:spPr>
            <a:xfrm>
              <a:off x="1715585" y="7962768"/>
              <a:ext cx="996950" cy="1226185"/>
            </a:xfrm>
            <a:custGeom>
              <a:avLst/>
              <a:gdLst/>
              <a:ahLst/>
              <a:cxnLst/>
              <a:rect l="l" t="t" r="r" b="b"/>
              <a:pathLst>
                <a:path w="996950" h="1226184">
                  <a:moveTo>
                    <a:pt x="972743" y="0"/>
                  </a:moveTo>
                  <a:lnTo>
                    <a:pt x="971257" y="1498"/>
                  </a:lnTo>
                </a:path>
                <a:path w="996950" h="1226184">
                  <a:moveTo>
                    <a:pt x="971257" y="103263"/>
                  </a:moveTo>
                  <a:lnTo>
                    <a:pt x="972743" y="103263"/>
                  </a:lnTo>
                </a:path>
                <a:path w="996950" h="1226184">
                  <a:moveTo>
                    <a:pt x="977239" y="0"/>
                  </a:moveTo>
                  <a:lnTo>
                    <a:pt x="981722" y="0"/>
                  </a:lnTo>
                </a:path>
                <a:path w="996950" h="1226184">
                  <a:moveTo>
                    <a:pt x="981722" y="103263"/>
                  </a:moveTo>
                  <a:lnTo>
                    <a:pt x="983221" y="103263"/>
                  </a:lnTo>
                </a:path>
                <a:path w="996950" h="1226184">
                  <a:moveTo>
                    <a:pt x="981722" y="0"/>
                  </a:moveTo>
                  <a:lnTo>
                    <a:pt x="983221" y="1498"/>
                  </a:lnTo>
                </a:path>
                <a:path w="996950" h="1226184">
                  <a:moveTo>
                    <a:pt x="995197" y="83807"/>
                  </a:moveTo>
                  <a:lnTo>
                    <a:pt x="996695" y="83807"/>
                  </a:lnTo>
                </a:path>
                <a:path w="996950" h="1226184">
                  <a:moveTo>
                    <a:pt x="995197" y="20955"/>
                  </a:moveTo>
                  <a:lnTo>
                    <a:pt x="996695" y="20955"/>
                  </a:lnTo>
                </a:path>
                <a:path w="996950" h="1226184">
                  <a:moveTo>
                    <a:pt x="7480" y="962279"/>
                  </a:moveTo>
                  <a:lnTo>
                    <a:pt x="0" y="962279"/>
                  </a:lnTo>
                </a:path>
                <a:path w="996950" h="1226184">
                  <a:moveTo>
                    <a:pt x="0" y="1218171"/>
                  </a:moveTo>
                  <a:lnTo>
                    <a:pt x="7480" y="1218171"/>
                  </a:lnTo>
                </a:path>
                <a:path w="996950" h="1226184">
                  <a:moveTo>
                    <a:pt x="0" y="951788"/>
                  </a:moveTo>
                  <a:lnTo>
                    <a:pt x="7480" y="951788"/>
                  </a:lnTo>
                </a:path>
                <a:path w="996950" h="1226184">
                  <a:moveTo>
                    <a:pt x="7480" y="1225664"/>
                  </a:moveTo>
                  <a:lnTo>
                    <a:pt x="0" y="1225664"/>
                  </a:lnTo>
                </a:path>
              </a:pathLst>
            </a:custGeom>
            <a:ln w="3175">
              <a:solidFill>
                <a:srgbClr val="565658"/>
              </a:solidFill>
            </a:ln>
          </p:spPr>
          <p:txBody>
            <a:bodyPr wrap="square" lIns="0" tIns="0" rIns="0" bIns="0" rtlCol="0"/>
            <a:lstStyle/>
            <a:p/>
          </p:txBody>
        </p:sp>
        <p:sp>
          <p:nvSpPr>
            <p:cNvPr id="151" name="object 151" descr=""/>
            <p:cNvSpPr/>
            <p:nvPr/>
          </p:nvSpPr>
          <p:spPr>
            <a:xfrm>
              <a:off x="1715588" y="8899597"/>
              <a:ext cx="7620" cy="15240"/>
            </a:xfrm>
            <a:custGeom>
              <a:avLst/>
              <a:gdLst/>
              <a:ahLst/>
              <a:cxnLst/>
              <a:rect l="l" t="t" r="r" b="b"/>
              <a:pathLst>
                <a:path w="7619" h="15240">
                  <a:moveTo>
                    <a:pt x="0" y="0"/>
                  </a:moveTo>
                  <a:lnTo>
                    <a:pt x="7480" y="0"/>
                  </a:lnTo>
                  <a:lnTo>
                    <a:pt x="7480" y="14960"/>
                  </a:lnTo>
                </a:path>
              </a:pathLst>
            </a:custGeom>
            <a:ln w="3175">
              <a:solidFill>
                <a:srgbClr val="565658"/>
              </a:solidFill>
            </a:ln>
          </p:spPr>
          <p:txBody>
            <a:bodyPr wrap="square" lIns="0" tIns="0" rIns="0" bIns="0" rtlCol="0"/>
            <a:lstStyle/>
            <a:p/>
          </p:txBody>
        </p:sp>
        <p:sp>
          <p:nvSpPr>
            <p:cNvPr id="152" name="object 152" descr=""/>
            <p:cNvSpPr/>
            <p:nvPr/>
          </p:nvSpPr>
          <p:spPr>
            <a:xfrm>
              <a:off x="1715588" y="8893618"/>
              <a:ext cx="7620" cy="299720"/>
            </a:xfrm>
            <a:custGeom>
              <a:avLst/>
              <a:gdLst/>
              <a:ahLst/>
              <a:cxnLst/>
              <a:rect l="l" t="t" r="r" b="b"/>
              <a:pathLst>
                <a:path w="7619" h="299720">
                  <a:moveTo>
                    <a:pt x="0" y="20942"/>
                  </a:moveTo>
                  <a:lnTo>
                    <a:pt x="0" y="5981"/>
                  </a:lnTo>
                </a:path>
                <a:path w="7619" h="299720">
                  <a:moveTo>
                    <a:pt x="0" y="299300"/>
                  </a:moveTo>
                  <a:lnTo>
                    <a:pt x="7480" y="299300"/>
                  </a:lnTo>
                </a:path>
                <a:path w="7619" h="299720">
                  <a:moveTo>
                    <a:pt x="0" y="0"/>
                  </a:moveTo>
                  <a:lnTo>
                    <a:pt x="7480" y="0"/>
                  </a:lnTo>
                </a:path>
              </a:pathLst>
            </a:custGeom>
            <a:ln w="3175">
              <a:solidFill>
                <a:srgbClr val="565658"/>
              </a:solidFill>
            </a:ln>
          </p:spPr>
          <p:txBody>
            <a:bodyPr wrap="square" lIns="0" tIns="0" rIns="0" bIns="0" rtlCol="0"/>
            <a:lstStyle/>
            <a:p/>
          </p:txBody>
        </p:sp>
        <p:sp>
          <p:nvSpPr>
            <p:cNvPr id="153" name="object 153" descr=""/>
            <p:cNvSpPr/>
            <p:nvPr/>
          </p:nvSpPr>
          <p:spPr>
            <a:xfrm>
              <a:off x="1715587" y="8892118"/>
              <a:ext cx="7620" cy="1905"/>
            </a:xfrm>
            <a:custGeom>
              <a:avLst/>
              <a:gdLst/>
              <a:ahLst/>
              <a:cxnLst/>
              <a:rect l="l" t="t" r="r" b="b"/>
              <a:pathLst>
                <a:path w="7619" h="1904">
                  <a:moveTo>
                    <a:pt x="7480" y="0"/>
                  </a:moveTo>
                  <a:lnTo>
                    <a:pt x="0" y="0"/>
                  </a:lnTo>
                  <a:lnTo>
                    <a:pt x="0" y="1498"/>
                  </a:lnTo>
                </a:path>
              </a:pathLst>
            </a:custGeom>
            <a:ln w="3175">
              <a:solidFill>
                <a:srgbClr val="565658"/>
              </a:solidFill>
            </a:ln>
          </p:spPr>
          <p:txBody>
            <a:bodyPr wrap="square" lIns="0" tIns="0" rIns="0" bIns="0" rtlCol="0"/>
            <a:lstStyle/>
            <a:p/>
          </p:txBody>
        </p:sp>
        <p:sp>
          <p:nvSpPr>
            <p:cNvPr id="154" name="object 154" descr=""/>
            <p:cNvSpPr/>
            <p:nvPr/>
          </p:nvSpPr>
          <p:spPr>
            <a:xfrm>
              <a:off x="1935575" y="8131880"/>
              <a:ext cx="13970" cy="247015"/>
            </a:xfrm>
            <a:custGeom>
              <a:avLst/>
              <a:gdLst/>
              <a:ahLst/>
              <a:cxnLst/>
              <a:rect l="l" t="t" r="r" b="b"/>
              <a:pathLst>
                <a:path w="13969" h="247015">
                  <a:moveTo>
                    <a:pt x="13474" y="0"/>
                  </a:moveTo>
                  <a:lnTo>
                    <a:pt x="4495" y="1498"/>
                  </a:lnTo>
                </a:path>
                <a:path w="13969" h="247015">
                  <a:moveTo>
                    <a:pt x="0" y="246926"/>
                  </a:moveTo>
                  <a:lnTo>
                    <a:pt x="5994" y="240944"/>
                  </a:lnTo>
                </a:path>
              </a:pathLst>
            </a:custGeom>
            <a:ln w="3175">
              <a:solidFill>
                <a:srgbClr val="565658"/>
              </a:solidFill>
            </a:ln>
          </p:spPr>
          <p:txBody>
            <a:bodyPr wrap="square" lIns="0" tIns="0" rIns="0" bIns="0" rtlCol="0"/>
            <a:lstStyle/>
            <a:p/>
          </p:txBody>
        </p:sp>
        <p:sp>
          <p:nvSpPr>
            <p:cNvPr id="155" name="object 155" descr=""/>
            <p:cNvSpPr/>
            <p:nvPr/>
          </p:nvSpPr>
          <p:spPr>
            <a:xfrm>
              <a:off x="1926601" y="8254591"/>
              <a:ext cx="9525" cy="1905"/>
            </a:xfrm>
            <a:custGeom>
              <a:avLst/>
              <a:gdLst/>
              <a:ahLst/>
              <a:cxnLst/>
              <a:rect l="l" t="t" r="r" b="b"/>
              <a:pathLst>
                <a:path w="9525" h="1904">
                  <a:moveTo>
                    <a:pt x="0" y="1498"/>
                  </a:moveTo>
                  <a:lnTo>
                    <a:pt x="8978" y="0"/>
                  </a:lnTo>
                  <a:lnTo>
                    <a:pt x="8978" y="1498"/>
                  </a:lnTo>
                </a:path>
              </a:pathLst>
            </a:custGeom>
            <a:ln w="3175">
              <a:solidFill>
                <a:srgbClr val="565658"/>
              </a:solidFill>
            </a:ln>
          </p:spPr>
          <p:txBody>
            <a:bodyPr wrap="square" lIns="0" tIns="0" rIns="0" bIns="0" rtlCol="0"/>
            <a:lstStyle/>
            <a:p/>
          </p:txBody>
        </p:sp>
        <p:sp>
          <p:nvSpPr>
            <p:cNvPr id="156" name="object 156" descr=""/>
            <p:cNvSpPr/>
            <p:nvPr/>
          </p:nvSpPr>
          <p:spPr>
            <a:xfrm>
              <a:off x="1679672" y="7928356"/>
              <a:ext cx="1013460" cy="1257300"/>
            </a:xfrm>
            <a:custGeom>
              <a:avLst/>
              <a:gdLst/>
              <a:ahLst/>
              <a:cxnLst/>
              <a:rect l="l" t="t" r="r" b="b"/>
              <a:pathLst>
                <a:path w="1013460" h="1257300">
                  <a:moveTo>
                    <a:pt x="279844" y="591121"/>
                  </a:moveTo>
                  <a:lnTo>
                    <a:pt x="287337" y="595617"/>
                  </a:lnTo>
                </a:path>
                <a:path w="1013460" h="1257300">
                  <a:moveTo>
                    <a:pt x="489369" y="713841"/>
                  </a:moveTo>
                  <a:lnTo>
                    <a:pt x="480390" y="713841"/>
                  </a:lnTo>
                </a:path>
                <a:path w="1013460" h="1257300">
                  <a:moveTo>
                    <a:pt x="211010" y="933831"/>
                  </a:moveTo>
                  <a:lnTo>
                    <a:pt x="203530" y="933831"/>
                  </a:lnTo>
                </a:path>
                <a:path w="1013460" h="1257300">
                  <a:moveTo>
                    <a:pt x="441477" y="933831"/>
                  </a:moveTo>
                  <a:lnTo>
                    <a:pt x="438480" y="933831"/>
                  </a:lnTo>
                </a:path>
                <a:path w="1013460" h="1257300">
                  <a:moveTo>
                    <a:pt x="845540" y="22440"/>
                  </a:moveTo>
                  <a:lnTo>
                    <a:pt x="844041" y="20942"/>
                  </a:lnTo>
                </a:path>
                <a:path w="1013460" h="1257300">
                  <a:moveTo>
                    <a:pt x="859015" y="20942"/>
                  </a:moveTo>
                  <a:lnTo>
                    <a:pt x="859015" y="23939"/>
                  </a:lnTo>
                </a:path>
                <a:path w="1013460" h="1257300">
                  <a:moveTo>
                    <a:pt x="716838" y="10464"/>
                  </a:moveTo>
                  <a:lnTo>
                    <a:pt x="716838" y="11963"/>
                  </a:lnTo>
                </a:path>
                <a:path w="1013460" h="1257300">
                  <a:moveTo>
                    <a:pt x="957783" y="79311"/>
                  </a:moveTo>
                  <a:lnTo>
                    <a:pt x="960767" y="79311"/>
                  </a:lnTo>
                </a:path>
                <a:path w="1013460" h="1257300">
                  <a:moveTo>
                    <a:pt x="857504" y="22440"/>
                  </a:moveTo>
                  <a:lnTo>
                    <a:pt x="859015" y="20942"/>
                  </a:lnTo>
                </a:path>
                <a:path w="1013460" h="1257300">
                  <a:moveTo>
                    <a:pt x="844041" y="20942"/>
                  </a:moveTo>
                  <a:lnTo>
                    <a:pt x="716838" y="10464"/>
                  </a:lnTo>
                </a:path>
                <a:path w="1013460" h="1257300">
                  <a:moveTo>
                    <a:pt x="845540" y="11963"/>
                  </a:moveTo>
                  <a:lnTo>
                    <a:pt x="860513" y="13462"/>
                  </a:lnTo>
                </a:path>
                <a:path w="1013460" h="1257300">
                  <a:moveTo>
                    <a:pt x="903909" y="25438"/>
                  </a:moveTo>
                  <a:lnTo>
                    <a:pt x="859015" y="20942"/>
                  </a:lnTo>
                </a:path>
                <a:path w="1013460" h="1257300">
                  <a:moveTo>
                    <a:pt x="845540" y="19443"/>
                  </a:moveTo>
                  <a:lnTo>
                    <a:pt x="845540" y="22440"/>
                  </a:lnTo>
                </a:path>
                <a:path w="1013460" h="1257300">
                  <a:moveTo>
                    <a:pt x="709345" y="2984"/>
                  </a:moveTo>
                  <a:lnTo>
                    <a:pt x="905408" y="16446"/>
                  </a:lnTo>
                </a:path>
                <a:path w="1013460" h="1257300">
                  <a:moveTo>
                    <a:pt x="845540" y="22440"/>
                  </a:moveTo>
                  <a:lnTo>
                    <a:pt x="847039" y="22440"/>
                  </a:lnTo>
                </a:path>
                <a:path w="1013460" h="1257300">
                  <a:moveTo>
                    <a:pt x="960767" y="79311"/>
                  </a:moveTo>
                  <a:lnTo>
                    <a:pt x="957783" y="80810"/>
                  </a:lnTo>
                </a:path>
                <a:path w="1013460" h="1257300">
                  <a:moveTo>
                    <a:pt x="857504" y="22440"/>
                  </a:moveTo>
                  <a:lnTo>
                    <a:pt x="859015" y="22440"/>
                  </a:lnTo>
                </a:path>
                <a:path w="1013460" h="1257300">
                  <a:moveTo>
                    <a:pt x="905408" y="16446"/>
                  </a:moveTo>
                  <a:lnTo>
                    <a:pt x="906894" y="16446"/>
                  </a:lnTo>
                </a:path>
                <a:path w="1013460" h="1257300">
                  <a:moveTo>
                    <a:pt x="31419" y="1123886"/>
                  </a:moveTo>
                  <a:lnTo>
                    <a:pt x="35915" y="1123886"/>
                  </a:lnTo>
                </a:path>
                <a:path w="1013460" h="1257300">
                  <a:moveTo>
                    <a:pt x="31419" y="1245108"/>
                  </a:moveTo>
                  <a:lnTo>
                    <a:pt x="29921" y="1245108"/>
                  </a:lnTo>
                </a:path>
                <a:path w="1013460" h="1257300">
                  <a:moveTo>
                    <a:pt x="31419" y="1111910"/>
                  </a:moveTo>
                  <a:lnTo>
                    <a:pt x="29921" y="1111910"/>
                  </a:lnTo>
                </a:path>
                <a:path w="1013460" h="1257300">
                  <a:moveTo>
                    <a:pt x="29921" y="1255585"/>
                  </a:moveTo>
                  <a:lnTo>
                    <a:pt x="31419" y="1257084"/>
                  </a:lnTo>
                </a:path>
                <a:path w="1013460" h="1257300">
                  <a:moveTo>
                    <a:pt x="29921" y="1122400"/>
                  </a:moveTo>
                  <a:lnTo>
                    <a:pt x="31419" y="1123886"/>
                  </a:lnTo>
                </a:path>
                <a:path w="1013460" h="1257300">
                  <a:moveTo>
                    <a:pt x="35915" y="1111910"/>
                  </a:moveTo>
                  <a:lnTo>
                    <a:pt x="31419" y="1111910"/>
                  </a:lnTo>
                </a:path>
                <a:path w="1013460" h="1257300">
                  <a:moveTo>
                    <a:pt x="31419" y="992200"/>
                  </a:moveTo>
                  <a:lnTo>
                    <a:pt x="35915" y="992200"/>
                  </a:lnTo>
                </a:path>
                <a:path w="1013460" h="1257300">
                  <a:moveTo>
                    <a:pt x="35915" y="980224"/>
                  </a:moveTo>
                  <a:lnTo>
                    <a:pt x="31419" y="980224"/>
                  </a:lnTo>
                </a:path>
                <a:path w="1013460" h="1257300">
                  <a:moveTo>
                    <a:pt x="239445" y="399567"/>
                  </a:moveTo>
                  <a:lnTo>
                    <a:pt x="239445" y="408546"/>
                  </a:lnTo>
                </a:path>
                <a:path w="1013460" h="1257300">
                  <a:moveTo>
                    <a:pt x="1011656" y="67335"/>
                  </a:moveTo>
                  <a:lnTo>
                    <a:pt x="1013142" y="67335"/>
                  </a:lnTo>
                </a:path>
                <a:path w="1013460" h="1257300">
                  <a:moveTo>
                    <a:pt x="26936" y="1046073"/>
                  </a:moveTo>
                  <a:lnTo>
                    <a:pt x="28435" y="1046073"/>
                  </a:lnTo>
                </a:path>
                <a:path w="1013460" h="1257300">
                  <a:moveTo>
                    <a:pt x="35915" y="1043076"/>
                  </a:moveTo>
                  <a:lnTo>
                    <a:pt x="35915" y="1032598"/>
                  </a:lnTo>
                </a:path>
                <a:path w="1013460" h="1257300">
                  <a:moveTo>
                    <a:pt x="592632" y="0"/>
                  </a:moveTo>
                  <a:lnTo>
                    <a:pt x="600113" y="0"/>
                  </a:lnTo>
                </a:path>
                <a:path w="1013460" h="1257300">
                  <a:moveTo>
                    <a:pt x="0" y="1128382"/>
                  </a:moveTo>
                  <a:lnTo>
                    <a:pt x="0" y="1158303"/>
                  </a:lnTo>
                </a:path>
                <a:path w="1013460" h="1257300">
                  <a:moveTo>
                    <a:pt x="35915" y="1032598"/>
                  </a:moveTo>
                  <a:lnTo>
                    <a:pt x="35915" y="1025118"/>
                  </a:lnTo>
                </a:path>
                <a:path w="1013460" h="1257300">
                  <a:moveTo>
                    <a:pt x="35915" y="1052055"/>
                  </a:moveTo>
                  <a:lnTo>
                    <a:pt x="35915" y="1049058"/>
                  </a:lnTo>
                </a:path>
                <a:path w="1013460" h="1257300">
                  <a:moveTo>
                    <a:pt x="2984" y="1158303"/>
                  </a:moveTo>
                  <a:lnTo>
                    <a:pt x="2984" y="1128382"/>
                  </a:lnTo>
                </a:path>
                <a:path w="1013460" h="1257300">
                  <a:moveTo>
                    <a:pt x="1011656" y="74815"/>
                  </a:moveTo>
                  <a:lnTo>
                    <a:pt x="1013142" y="74815"/>
                  </a:lnTo>
                </a:path>
                <a:path w="1013460" h="1257300">
                  <a:moveTo>
                    <a:pt x="35915" y="1049058"/>
                  </a:moveTo>
                  <a:lnTo>
                    <a:pt x="35915" y="1044575"/>
                  </a:lnTo>
                </a:path>
                <a:path w="1013460" h="1257300">
                  <a:moveTo>
                    <a:pt x="26936" y="1047559"/>
                  </a:moveTo>
                  <a:lnTo>
                    <a:pt x="28435" y="1047559"/>
                  </a:lnTo>
                </a:path>
                <a:path w="1013460" h="1257300">
                  <a:moveTo>
                    <a:pt x="35915" y="1044575"/>
                  </a:moveTo>
                  <a:lnTo>
                    <a:pt x="37414" y="1044575"/>
                  </a:lnTo>
                </a:path>
                <a:path w="1013460" h="1257300">
                  <a:moveTo>
                    <a:pt x="234962" y="529767"/>
                  </a:moveTo>
                  <a:lnTo>
                    <a:pt x="236448" y="529767"/>
                  </a:lnTo>
                </a:path>
                <a:path w="1013460" h="1257300">
                  <a:moveTo>
                    <a:pt x="417537" y="348691"/>
                  </a:moveTo>
                  <a:lnTo>
                    <a:pt x="419023" y="348691"/>
                  </a:lnTo>
                </a:path>
                <a:path w="1013460" h="1257300">
                  <a:moveTo>
                    <a:pt x="433997" y="237934"/>
                  </a:moveTo>
                  <a:lnTo>
                    <a:pt x="435495" y="237934"/>
                  </a:lnTo>
                </a:path>
                <a:path w="1013460" h="1257300">
                  <a:moveTo>
                    <a:pt x="436981" y="225971"/>
                  </a:moveTo>
                  <a:lnTo>
                    <a:pt x="445960" y="224472"/>
                  </a:lnTo>
                </a:path>
                <a:path w="1013460" h="1257300">
                  <a:moveTo>
                    <a:pt x="213994" y="820089"/>
                  </a:moveTo>
                  <a:lnTo>
                    <a:pt x="215506" y="820089"/>
                  </a:lnTo>
                </a:path>
                <a:path w="1013460" h="1257300">
                  <a:moveTo>
                    <a:pt x="480390" y="713841"/>
                  </a:moveTo>
                  <a:lnTo>
                    <a:pt x="489369" y="715340"/>
                  </a:lnTo>
                </a:path>
                <a:path w="1013460" h="1257300">
                  <a:moveTo>
                    <a:pt x="239445" y="683907"/>
                  </a:moveTo>
                  <a:lnTo>
                    <a:pt x="248424" y="688403"/>
                  </a:lnTo>
                </a:path>
                <a:path w="1013460" h="1257300">
                  <a:moveTo>
                    <a:pt x="236448" y="700366"/>
                  </a:moveTo>
                  <a:lnTo>
                    <a:pt x="239445" y="685406"/>
                  </a:lnTo>
                </a:path>
                <a:path w="1013460" h="1257300">
                  <a:moveTo>
                    <a:pt x="279844" y="592620"/>
                  </a:moveTo>
                  <a:lnTo>
                    <a:pt x="287337" y="597115"/>
                  </a:lnTo>
                </a:path>
                <a:path w="1013460" h="1257300">
                  <a:moveTo>
                    <a:pt x="456438" y="833564"/>
                  </a:moveTo>
                  <a:lnTo>
                    <a:pt x="447459" y="830567"/>
                  </a:lnTo>
                </a:path>
                <a:path w="1013460" h="1257300">
                  <a:moveTo>
                    <a:pt x="1005662" y="22440"/>
                  </a:moveTo>
                  <a:lnTo>
                    <a:pt x="986205" y="22440"/>
                  </a:lnTo>
                </a:path>
                <a:path w="1013460" h="1257300">
                  <a:moveTo>
                    <a:pt x="984719" y="23939"/>
                  </a:moveTo>
                  <a:lnTo>
                    <a:pt x="984719" y="22440"/>
                  </a:lnTo>
                </a:path>
                <a:path w="1013460" h="1257300">
                  <a:moveTo>
                    <a:pt x="984719" y="149644"/>
                  </a:moveTo>
                  <a:lnTo>
                    <a:pt x="986205" y="149644"/>
                  </a:lnTo>
                </a:path>
                <a:path w="1013460" h="1257300">
                  <a:moveTo>
                    <a:pt x="984719" y="22440"/>
                  </a:moveTo>
                  <a:lnTo>
                    <a:pt x="981722" y="22440"/>
                  </a:lnTo>
                </a:path>
                <a:path w="1013460" h="1257300">
                  <a:moveTo>
                    <a:pt x="981722" y="149644"/>
                  </a:moveTo>
                  <a:lnTo>
                    <a:pt x="984719" y="149644"/>
                  </a:lnTo>
                </a:path>
                <a:path w="1013460" h="1257300">
                  <a:moveTo>
                    <a:pt x="986205" y="149644"/>
                  </a:moveTo>
                  <a:lnTo>
                    <a:pt x="1005662" y="149644"/>
                  </a:lnTo>
                </a:path>
                <a:path w="1013460" h="1257300">
                  <a:moveTo>
                    <a:pt x="208025" y="918870"/>
                  </a:moveTo>
                  <a:lnTo>
                    <a:pt x="209511" y="918870"/>
                  </a:lnTo>
                </a:path>
                <a:path w="1013460" h="1257300">
                  <a:moveTo>
                    <a:pt x="433997" y="918870"/>
                  </a:moveTo>
                  <a:lnTo>
                    <a:pt x="436981" y="917359"/>
                  </a:lnTo>
                </a:path>
                <a:path w="1013460" h="1257300">
                  <a:moveTo>
                    <a:pt x="212509" y="924852"/>
                  </a:moveTo>
                  <a:lnTo>
                    <a:pt x="212509" y="932332"/>
                  </a:lnTo>
                </a:path>
                <a:path w="1013460" h="1257300">
                  <a:moveTo>
                    <a:pt x="429501" y="924852"/>
                  </a:moveTo>
                  <a:lnTo>
                    <a:pt x="429501" y="932332"/>
                  </a:lnTo>
                </a:path>
              </a:pathLst>
            </a:custGeom>
            <a:ln w="3175">
              <a:solidFill>
                <a:srgbClr val="565658"/>
              </a:solidFill>
            </a:ln>
          </p:spPr>
          <p:txBody>
            <a:bodyPr wrap="square" lIns="0" tIns="0" rIns="0" bIns="0" rtlCol="0"/>
            <a:lstStyle/>
            <a:p/>
          </p:txBody>
        </p:sp>
        <p:sp>
          <p:nvSpPr>
            <p:cNvPr id="157" name="object 157" descr=""/>
            <p:cNvSpPr/>
            <p:nvPr/>
          </p:nvSpPr>
          <p:spPr>
            <a:xfrm>
              <a:off x="1715593" y="7931340"/>
              <a:ext cx="811530" cy="1176655"/>
            </a:xfrm>
            <a:custGeom>
              <a:avLst/>
              <a:gdLst/>
              <a:ahLst/>
              <a:cxnLst/>
              <a:rect l="l" t="t" r="r" b="b"/>
              <a:pathLst>
                <a:path w="811530" h="1176654">
                  <a:moveTo>
                    <a:pt x="203530" y="679424"/>
                  </a:moveTo>
                  <a:lnTo>
                    <a:pt x="208026" y="656970"/>
                  </a:lnTo>
                  <a:lnTo>
                    <a:pt x="205016" y="668947"/>
                  </a:lnTo>
                </a:path>
                <a:path w="811530" h="1176654">
                  <a:moveTo>
                    <a:pt x="203530" y="679424"/>
                  </a:moveTo>
                  <a:lnTo>
                    <a:pt x="200533" y="698880"/>
                  </a:lnTo>
                </a:path>
                <a:path w="811530" h="1176654">
                  <a:moveTo>
                    <a:pt x="188556" y="760234"/>
                  </a:moveTo>
                  <a:lnTo>
                    <a:pt x="182575" y="797661"/>
                  </a:lnTo>
                </a:path>
                <a:path w="811530" h="1176654">
                  <a:moveTo>
                    <a:pt x="448957" y="728814"/>
                  </a:moveTo>
                  <a:lnTo>
                    <a:pt x="450443" y="728814"/>
                  </a:lnTo>
                </a:path>
                <a:path w="811530" h="1176654">
                  <a:moveTo>
                    <a:pt x="451954" y="721334"/>
                  </a:moveTo>
                  <a:lnTo>
                    <a:pt x="448957" y="727316"/>
                  </a:lnTo>
                </a:path>
                <a:path w="811530" h="1176654">
                  <a:moveTo>
                    <a:pt x="453453" y="712355"/>
                  </a:moveTo>
                  <a:lnTo>
                    <a:pt x="444474" y="712355"/>
                  </a:lnTo>
                </a:path>
                <a:path w="811530" h="1176654">
                  <a:moveTo>
                    <a:pt x="441464" y="721334"/>
                  </a:moveTo>
                  <a:lnTo>
                    <a:pt x="448957" y="727316"/>
                  </a:lnTo>
                </a:path>
                <a:path w="811530" h="1176654">
                  <a:moveTo>
                    <a:pt x="0" y="1104442"/>
                  </a:moveTo>
                  <a:lnTo>
                    <a:pt x="0" y="1176273"/>
                  </a:lnTo>
                </a:path>
                <a:path w="811530" h="1176654">
                  <a:moveTo>
                    <a:pt x="811123" y="148158"/>
                  </a:moveTo>
                  <a:lnTo>
                    <a:pt x="809625" y="157137"/>
                  </a:lnTo>
                </a:path>
                <a:path w="811530" h="1176654">
                  <a:moveTo>
                    <a:pt x="680923" y="157137"/>
                  </a:moveTo>
                  <a:lnTo>
                    <a:pt x="680923" y="158635"/>
                  </a:lnTo>
                </a:path>
                <a:path w="811530" h="1176654">
                  <a:moveTo>
                    <a:pt x="679424" y="158635"/>
                  </a:moveTo>
                  <a:lnTo>
                    <a:pt x="680923" y="158635"/>
                  </a:lnTo>
                </a:path>
                <a:path w="811530" h="1176654">
                  <a:moveTo>
                    <a:pt x="679424" y="160134"/>
                  </a:moveTo>
                  <a:lnTo>
                    <a:pt x="680923" y="160134"/>
                  </a:lnTo>
                </a:path>
                <a:path w="811530" h="1176654">
                  <a:moveTo>
                    <a:pt x="809625" y="149656"/>
                  </a:moveTo>
                  <a:lnTo>
                    <a:pt x="809625" y="148158"/>
                  </a:lnTo>
                </a:path>
                <a:path w="811530" h="1176654">
                  <a:moveTo>
                    <a:pt x="257390" y="5994"/>
                  </a:moveTo>
                  <a:lnTo>
                    <a:pt x="252907" y="4483"/>
                  </a:lnTo>
                </a:path>
                <a:path w="811530" h="1176654">
                  <a:moveTo>
                    <a:pt x="507326" y="160134"/>
                  </a:moveTo>
                  <a:lnTo>
                    <a:pt x="523786" y="160134"/>
                  </a:lnTo>
                </a:path>
                <a:path w="811530" h="1176654">
                  <a:moveTo>
                    <a:pt x="505828" y="160134"/>
                  </a:moveTo>
                  <a:lnTo>
                    <a:pt x="505828" y="7480"/>
                  </a:lnTo>
                </a:path>
                <a:path w="811530" h="1176654">
                  <a:moveTo>
                    <a:pt x="523786" y="8978"/>
                  </a:moveTo>
                  <a:lnTo>
                    <a:pt x="523786" y="7480"/>
                  </a:lnTo>
                </a:path>
                <a:path w="811530" h="1176654">
                  <a:moveTo>
                    <a:pt x="522287" y="0"/>
                  </a:moveTo>
                  <a:lnTo>
                    <a:pt x="538759" y="0"/>
                  </a:lnTo>
                </a:path>
              </a:pathLst>
            </a:custGeom>
            <a:ln w="3175">
              <a:solidFill>
                <a:srgbClr val="565658"/>
              </a:solidFill>
            </a:ln>
          </p:spPr>
          <p:txBody>
            <a:bodyPr wrap="square" lIns="0" tIns="0" rIns="0" bIns="0" rtlCol="0"/>
            <a:lstStyle/>
            <a:p/>
          </p:txBody>
        </p:sp>
        <p:sp>
          <p:nvSpPr>
            <p:cNvPr id="158" name="object 158" descr=""/>
            <p:cNvSpPr/>
            <p:nvPr/>
          </p:nvSpPr>
          <p:spPr>
            <a:xfrm>
              <a:off x="2252845" y="7931340"/>
              <a:ext cx="1905" cy="9525"/>
            </a:xfrm>
            <a:custGeom>
              <a:avLst/>
              <a:gdLst/>
              <a:ahLst/>
              <a:cxnLst/>
              <a:rect l="l" t="t" r="r" b="b"/>
              <a:pathLst>
                <a:path w="1905" h="9525">
                  <a:moveTo>
                    <a:pt x="0" y="8978"/>
                  </a:moveTo>
                  <a:lnTo>
                    <a:pt x="1498" y="0"/>
                  </a:lnTo>
                </a:path>
              </a:pathLst>
            </a:custGeom>
            <a:ln w="3175">
              <a:solidFill>
                <a:srgbClr val="565658"/>
              </a:solidFill>
            </a:ln>
          </p:spPr>
          <p:txBody>
            <a:bodyPr wrap="square" lIns="0" tIns="0" rIns="0" bIns="0" rtlCol="0"/>
            <a:lstStyle/>
            <a:p/>
          </p:txBody>
        </p:sp>
        <p:sp>
          <p:nvSpPr>
            <p:cNvPr id="159" name="object 159" descr=""/>
            <p:cNvSpPr/>
            <p:nvPr/>
          </p:nvSpPr>
          <p:spPr>
            <a:xfrm>
              <a:off x="2221417" y="7931341"/>
              <a:ext cx="305435" cy="166370"/>
            </a:xfrm>
            <a:custGeom>
              <a:avLst/>
              <a:gdLst/>
              <a:ahLst/>
              <a:cxnLst/>
              <a:rect l="l" t="t" r="r" b="b"/>
              <a:pathLst>
                <a:path w="305435" h="166370">
                  <a:moveTo>
                    <a:pt x="0" y="166115"/>
                  </a:moveTo>
                  <a:lnTo>
                    <a:pt x="1498" y="166115"/>
                  </a:lnTo>
                </a:path>
                <a:path w="305435" h="166370">
                  <a:moveTo>
                    <a:pt x="303796" y="148158"/>
                  </a:moveTo>
                  <a:lnTo>
                    <a:pt x="305295" y="148158"/>
                  </a:lnTo>
                </a:path>
                <a:path w="305435" h="166370">
                  <a:moveTo>
                    <a:pt x="161632" y="158635"/>
                  </a:moveTo>
                  <a:lnTo>
                    <a:pt x="160121" y="166115"/>
                  </a:lnTo>
                </a:path>
                <a:path w="305435" h="166370">
                  <a:moveTo>
                    <a:pt x="175094" y="158635"/>
                  </a:moveTo>
                  <a:lnTo>
                    <a:pt x="302298" y="149656"/>
                  </a:lnTo>
                </a:path>
                <a:path w="305435" h="166370">
                  <a:moveTo>
                    <a:pt x="303796" y="148158"/>
                  </a:moveTo>
                  <a:lnTo>
                    <a:pt x="303796" y="149656"/>
                  </a:lnTo>
                </a:path>
                <a:path w="305435" h="166370">
                  <a:moveTo>
                    <a:pt x="32931" y="160134"/>
                  </a:moveTo>
                  <a:lnTo>
                    <a:pt x="160121" y="160134"/>
                  </a:lnTo>
                </a:path>
                <a:path w="305435" h="166370">
                  <a:moveTo>
                    <a:pt x="17957" y="8978"/>
                  </a:moveTo>
                  <a:lnTo>
                    <a:pt x="19456" y="8978"/>
                  </a:lnTo>
                </a:path>
                <a:path w="305435" h="166370">
                  <a:moveTo>
                    <a:pt x="29921" y="8978"/>
                  </a:moveTo>
                  <a:lnTo>
                    <a:pt x="32931" y="0"/>
                  </a:lnTo>
                </a:path>
                <a:path w="305435" h="166370">
                  <a:moveTo>
                    <a:pt x="160121" y="160134"/>
                  </a:moveTo>
                  <a:lnTo>
                    <a:pt x="160121" y="157137"/>
                  </a:lnTo>
                </a:path>
                <a:path w="305435" h="166370">
                  <a:moveTo>
                    <a:pt x="17957" y="7480"/>
                  </a:moveTo>
                  <a:lnTo>
                    <a:pt x="17957" y="8978"/>
                  </a:lnTo>
                </a:path>
                <a:path w="305435" h="166370">
                  <a:moveTo>
                    <a:pt x="17957" y="160134"/>
                  </a:moveTo>
                  <a:lnTo>
                    <a:pt x="17957" y="157137"/>
                  </a:lnTo>
                </a:path>
              </a:pathLst>
            </a:custGeom>
            <a:ln w="3175">
              <a:solidFill>
                <a:srgbClr val="565658"/>
              </a:solidFill>
            </a:ln>
          </p:spPr>
          <p:txBody>
            <a:bodyPr wrap="square" lIns="0" tIns="0" rIns="0" bIns="0" rtlCol="0"/>
            <a:lstStyle/>
            <a:p/>
          </p:txBody>
        </p:sp>
        <p:sp>
          <p:nvSpPr>
            <p:cNvPr id="160" name="object 160" descr=""/>
            <p:cNvSpPr/>
            <p:nvPr/>
          </p:nvSpPr>
          <p:spPr>
            <a:xfrm>
              <a:off x="2333659" y="7923855"/>
              <a:ext cx="0" cy="5080"/>
            </a:xfrm>
            <a:custGeom>
              <a:avLst/>
              <a:gdLst/>
              <a:ahLst/>
              <a:cxnLst/>
              <a:rect l="l" t="t" r="r" b="b"/>
              <a:pathLst>
                <a:path w="0" h="5079">
                  <a:moveTo>
                    <a:pt x="0" y="4495"/>
                  </a:moveTo>
                  <a:lnTo>
                    <a:pt x="0" y="0"/>
                  </a:lnTo>
                </a:path>
              </a:pathLst>
            </a:custGeom>
            <a:ln w="3175">
              <a:solidFill>
                <a:srgbClr val="565658"/>
              </a:solidFill>
            </a:ln>
          </p:spPr>
          <p:txBody>
            <a:bodyPr wrap="square" lIns="0" tIns="0" rIns="0" bIns="0" rtlCol="0"/>
            <a:lstStyle/>
            <a:p/>
          </p:txBody>
        </p:sp>
        <p:sp>
          <p:nvSpPr>
            <p:cNvPr id="161" name="object 161" descr=""/>
            <p:cNvSpPr/>
            <p:nvPr/>
          </p:nvSpPr>
          <p:spPr>
            <a:xfrm>
              <a:off x="1702117" y="7928352"/>
              <a:ext cx="883285" cy="1257300"/>
            </a:xfrm>
            <a:custGeom>
              <a:avLst/>
              <a:gdLst/>
              <a:ahLst/>
              <a:cxnLst/>
              <a:rect l="l" t="t" r="r" b="b"/>
              <a:pathLst>
                <a:path w="883285" h="1257300">
                  <a:moveTo>
                    <a:pt x="94284" y="927849"/>
                  </a:moveTo>
                  <a:lnTo>
                    <a:pt x="95783" y="927849"/>
                  </a:lnTo>
                </a:path>
                <a:path w="883285" h="1257300">
                  <a:moveTo>
                    <a:pt x="631545" y="0"/>
                  </a:moveTo>
                  <a:lnTo>
                    <a:pt x="633031" y="0"/>
                  </a:lnTo>
                </a:path>
                <a:path w="883285" h="1257300">
                  <a:moveTo>
                    <a:pt x="73342" y="927849"/>
                  </a:moveTo>
                  <a:lnTo>
                    <a:pt x="74828" y="927849"/>
                  </a:lnTo>
                </a:path>
                <a:path w="883285" h="1257300">
                  <a:moveTo>
                    <a:pt x="423519" y="225971"/>
                  </a:moveTo>
                  <a:lnTo>
                    <a:pt x="414540" y="225971"/>
                  </a:lnTo>
                </a:path>
                <a:path w="883285" h="1257300">
                  <a:moveTo>
                    <a:pt x="13474" y="1233144"/>
                  </a:moveTo>
                  <a:lnTo>
                    <a:pt x="8978" y="1233144"/>
                  </a:lnTo>
                </a:path>
                <a:path w="883285" h="1257300">
                  <a:moveTo>
                    <a:pt x="8978" y="1257084"/>
                  </a:moveTo>
                  <a:lnTo>
                    <a:pt x="13474" y="1257084"/>
                  </a:lnTo>
                </a:path>
                <a:path w="883285" h="1257300">
                  <a:moveTo>
                    <a:pt x="8978" y="1243609"/>
                  </a:moveTo>
                  <a:lnTo>
                    <a:pt x="13474" y="1243609"/>
                  </a:lnTo>
                </a:path>
                <a:path w="883285" h="1257300">
                  <a:moveTo>
                    <a:pt x="8978" y="1233144"/>
                  </a:moveTo>
                  <a:lnTo>
                    <a:pt x="7480" y="1233144"/>
                  </a:lnTo>
                </a:path>
                <a:path w="883285" h="1257300">
                  <a:moveTo>
                    <a:pt x="7480" y="1243609"/>
                  </a:moveTo>
                  <a:lnTo>
                    <a:pt x="8978" y="1243609"/>
                  </a:lnTo>
                </a:path>
                <a:path w="883285" h="1257300">
                  <a:moveTo>
                    <a:pt x="13474" y="1245107"/>
                  </a:moveTo>
                  <a:lnTo>
                    <a:pt x="8978" y="1245107"/>
                  </a:lnTo>
                </a:path>
                <a:path w="883285" h="1257300">
                  <a:moveTo>
                    <a:pt x="0" y="1101445"/>
                  </a:moveTo>
                  <a:lnTo>
                    <a:pt x="1498" y="1101445"/>
                  </a:lnTo>
                </a:path>
                <a:path w="883285" h="1257300">
                  <a:moveTo>
                    <a:pt x="0" y="1111923"/>
                  </a:moveTo>
                  <a:lnTo>
                    <a:pt x="1498" y="1111923"/>
                  </a:lnTo>
                </a:path>
                <a:path w="883285" h="1257300">
                  <a:moveTo>
                    <a:pt x="5994" y="1101445"/>
                  </a:moveTo>
                  <a:lnTo>
                    <a:pt x="0" y="1101445"/>
                  </a:lnTo>
                </a:path>
                <a:path w="883285" h="1257300">
                  <a:moveTo>
                    <a:pt x="419023" y="933830"/>
                  </a:moveTo>
                  <a:lnTo>
                    <a:pt x="420522" y="933830"/>
                  </a:lnTo>
                </a:path>
                <a:path w="883285" h="1257300">
                  <a:moveTo>
                    <a:pt x="468414" y="713841"/>
                  </a:moveTo>
                  <a:lnTo>
                    <a:pt x="471411" y="694385"/>
                  </a:lnTo>
                </a:path>
                <a:path w="883285" h="1257300">
                  <a:moveTo>
                    <a:pt x="426516" y="815606"/>
                  </a:moveTo>
                  <a:lnTo>
                    <a:pt x="435495" y="814108"/>
                  </a:lnTo>
                </a:path>
                <a:path w="883285" h="1257300">
                  <a:moveTo>
                    <a:pt x="882967" y="155638"/>
                  </a:moveTo>
                  <a:lnTo>
                    <a:pt x="694397" y="170599"/>
                  </a:lnTo>
                </a:path>
              </a:pathLst>
            </a:custGeom>
            <a:ln w="3175">
              <a:solidFill>
                <a:srgbClr val="565658"/>
              </a:solidFill>
            </a:ln>
          </p:spPr>
          <p:txBody>
            <a:bodyPr wrap="square" lIns="0" tIns="0" rIns="0" bIns="0" rtlCol="0"/>
            <a:lstStyle/>
            <a:p/>
          </p:txBody>
        </p:sp>
        <p:sp>
          <p:nvSpPr>
            <p:cNvPr id="162" name="object 162" descr=""/>
            <p:cNvSpPr/>
            <p:nvPr/>
          </p:nvSpPr>
          <p:spPr>
            <a:xfrm>
              <a:off x="2395014" y="793882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63" name="object 163" descr=""/>
            <p:cNvSpPr/>
            <p:nvPr/>
          </p:nvSpPr>
          <p:spPr>
            <a:xfrm>
              <a:off x="2585079" y="8083988"/>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64" name="object 164" descr=""/>
            <p:cNvSpPr/>
            <p:nvPr/>
          </p:nvSpPr>
          <p:spPr>
            <a:xfrm>
              <a:off x="2389023" y="7931340"/>
              <a:ext cx="196215" cy="13970"/>
            </a:xfrm>
            <a:custGeom>
              <a:avLst/>
              <a:gdLst/>
              <a:ahLst/>
              <a:cxnLst/>
              <a:rect l="l" t="t" r="r" b="b"/>
              <a:pathLst>
                <a:path w="196214" h="13970">
                  <a:moveTo>
                    <a:pt x="0" y="0"/>
                  </a:moveTo>
                  <a:lnTo>
                    <a:pt x="196062" y="13474"/>
                  </a:lnTo>
                </a:path>
              </a:pathLst>
            </a:custGeom>
            <a:ln w="3175">
              <a:solidFill>
                <a:srgbClr val="565658"/>
              </a:solidFill>
            </a:ln>
          </p:spPr>
          <p:txBody>
            <a:bodyPr wrap="square" lIns="0" tIns="0" rIns="0" bIns="0" rtlCol="0"/>
            <a:lstStyle/>
            <a:p/>
          </p:txBody>
        </p:sp>
        <p:sp>
          <p:nvSpPr>
            <p:cNvPr id="165" name="object 165" descr=""/>
            <p:cNvSpPr/>
            <p:nvPr/>
          </p:nvSpPr>
          <p:spPr>
            <a:xfrm>
              <a:off x="1932598" y="7931336"/>
              <a:ext cx="708025" cy="241300"/>
            </a:xfrm>
            <a:custGeom>
              <a:avLst/>
              <a:gdLst/>
              <a:ahLst/>
              <a:cxnLst/>
              <a:rect l="l" t="t" r="r" b="b"/>
              <a:pathLst>
                <a:path w="708025" h="241300">
                  <a:moveTo>
                    <a:pt x="456425" y="167614"/>
                  </a:moveTo>
                  <a:lnTo>
                    <a:pt x="457923" y="167614"/>
                  </a:lnTo>
                </a:path>
                <a:path w="708025" h="241300">
                  <a:moveTo>
                    <a:pt x="456425" y="0"/>
                  </a:moveTo>
                  <a:lnTo>
                    <a:pt x="457923" y="0"/>
                  </a:lnTo>
                </a:path>
                <a:path w="708025" h="241300">
                  <a:moveTo>
                    <a:pt x="704862" y="77825"/>
                  </a:moveTo>
                  <a:lnTo>
                    <a:pt x="706348" y="77825"/>
                  </a:lnTo>
                </a:path>
                <a:path w="708025" h="241300">
                  <a:moveTo>
                    <a:pt x="704862" y="89801"/>
                  </a:moveTo>
                  <a:lnTo>
                    <a:pt x="706348" y="89801"/>
                  </a:lnTo>
                </a:path>
                <a:path w="708025" h="241300">
                  <a:moveTo>
                    <a:pt x="448944" y="8978"/>
                  </a:moveTo>
                  <a:lnTo>
                    <a:pt x="448944" y="7493"/>
                  </a:lnTo>
                </a:path>
                <a:path w="708025" h="241300">
                  <a:moveTo>
                    <a:pt x="704862" y="89801"/>
                  </a:moveTo>
                  <a:lnTo>
                    <a:pt x="707847" y="89801"/>
                  </a:lnTo>
                </a:path>
                <a:path w="708025" h="241300">
                  <a:moveTo>
                    <a:pt x="606082" y="148158"/>
                  </a:moveTo>
                  <a:lnTo>
                    <a:pt x="650976" y="145161"/>
                  </a:lnTo>
                </a:path>
                <a:path w="708025" h="241300">
                  <a:moveTo>
                    <a:pt x="1485" y="240944"/>
                  </a:moveTo>
                  <a:lnTo>
                    <a:pt x="0" y="240944"/>
                  </a:lnTo>
                </a:path>
              </a:pathLst>
            </a:custGeom>
            <a:ln w="3175">
              <a:solidFill>
                <a:srgbClr val="565658"/>
              </a:solidFill>
            </a:ln>
          </p:spPr>
          <p:txBody>
            <a:bodyPr wrap="square" lIns="0" tIns="0" rIns="0" bIns="0" rtlCol="0"/>
            <a:lstStyle/>
            <a:p/>
          </p:txBody>
        </p:sp>
        <p:sp>
          <p:nvSpPr>
            <p:cNvPr id="166" name="object 166" descr=""/>
            <p:cNvSpPr/>
            <p:nvPr/>
          </p:nvSpPr>
          <p:spPr>
            <a:xfrm>
              <a:off x="1974488" y="7931340"/>
              <a:ext cx="3175" cy="0"/>
            </a:xfrm>
            <a:custGeom>
              <a:avLst/>
              <a:gdLst/>
              <a:ahLst/>
              <a:cxnLst/>
              <a:rect l="l" t="t" r="r" b="b"/>
              <a:pathLst>
                <a:path w="3175" h="0">
                  <a:moveTo>
                    <a:pt x="0" y="0"/>
                  </a:moveTo>
                  <a:lnTo>
                    <a:pt x="1498" y="0"/>
                  </a:lnTo>
                  <a:lnTo>
                    <a:pt x="2984" y="0"/>
                  </a:lnTo>
                </a:path>
              </a:pathLst>
            </a:custGeom>
            <a:ln w="3175">
              <a:solidFill>
                <a:srgbClr val="565658"/>
              </a:solidFill>
            </a:ln>
          </p:spPr>
          <p:txBody>
            <a:bodyPr wrap="square" lIns="0" tIns="0" rIns="0" bIns="0" rtlCol="0"/>
            <a:lstStyle/>
            <a:p/>
          </p:txBody>
        </p:sp>
        <p:sp>
          <p:nvSpPr>
            <p:cNvPr id="167" name="object 167" descr=""/>
            <p:cNvSpPr/>
            <p:nvPr/>
          </p:nvSpPr>
          <p:spPr>
            <a:xfrm>
              <a:off x="1969997" y="7931340"/>
              <a:ext cx="3175" cy="0"/>
            </a:xfrm>
            <a:custGeom>
              <a:avLst/>
              <a:gdLst/>
              <a:ahLst/>
              <a:cxnLst/>
              <a:rect l="l" t="t" r="r" b="b"/>
              <a:pathLst>
                <a:path w="3175" h="0">
                  <a:moveTo>
                    <a:pt x="0" y="0"/>
                  </a:moveTo>
                  <a:lnTo>
                    <a:pt x="2984" y="0"/>
                  </a:lnTo>
                </a:path>
              </a:pathLst>
            </a:custGeom>
            <a:ln w="3175">
              <a:solidFill>
                <a:srgbClr val="565658"/>
              </a:solidFill>
            </a:ln>
          </p:spPr>
          <p:txBody>
            <a:bodyPr wrap="square" lIns="0" tIns="0" rIns="0" bIns="0" rtlCol="0"/>
            <a:lstStyle/>
            <a:p/>
          </p:txBody>
        </p:sp>
        <p:sp>
          <p:nvSpPr>
            <p:cNvPr id="168" name="object 168" descr=""/>
            <p:cNvSpPr/>
            <p:nvPr/>
          </p:nvSpPr>
          <p:spPr>
            <a:xfrm>
              <a:off x="2080738" y="8489550"/>
              <a:ext cx="5080" cy="7620"/>
            </a:xfrm>
            <a:custGeom>
              <a:avLst/>
              <a:gdLst/>
              <a:ahLst/>
              <a:cxnLst/>
              <a:rect l="l" t="t" r="r" b="b"/>
              <a:pathLst>
                <a:path w="5080" h="7620">
                  <a:moveTo>
                    <a:pt x="0" y="7480"/>
                  </a:moveTo>
                  <a:lnTo>
                    <a:pt x="4495" y="0"/>
                  </a:lnTo>
                </a:path>
              </a:pathLst>
            </a:custGeom>
            <a:ln w="3175">
              <a:solidFill>
                <a:srgbClr val="565658"/>
              </a:solidFill>
            </a:ln>
          </p:spPr>
          <p:txBody>
            <a:bodyPr wrap="square" lIns="0" tIns="0" rIns="0" bIns="0" rtlCol="0"/>
            <a:lstStyle/>
            <a:p/>
          </p:txBody>
        </p:sp>
        <p:sp>
          <p:nvSpPr>
            <p:cNvPr id="169" name="object 169" descr=""/>
            <p:cNvSpPr/>
            <p:nvPr/>
          </p:nvSpPr>
          <p:spPr>
            <a:xfrm>
              <a:off x="1878716" y="7929847"/>
              <a:ext cx="283210" cy="932815"/>
            </a:xfrm>
            <a:custGeom>
              <a:avLst/>
              <a:gdLst/>
              <a:ahLst/>
              <a:cxnLst/>
              <a:rect l="l" t="t" r="r" b="b"/>
              <a:pathLst>
                <a:path w="283210" h="932815">
                  <a:moveTo>
                    <a:pt x="0" y="845540"/>
                  </a:moveTo>
                  <a:lnTo>
                    <a:pt x="0" y="930846"/>
                  </a:lnTo>
                </a:path>
                <a:path w="283210" h="932815">
                  <a:moveTo>
                    <a:pt x="128701" y="932332"/>
                  </a:moveTo>
                  <a:lnTo>
                    <a:pt x="113728" y="932332"/>
                  </a:lnTo>
                </a:path>
                <a:path w="283210" h="932815">
                  <a:moveTo>
                    <a:pt x="128701" y="921867"/>
                  </a:moveTo>
                  <a:lnTo>
                    <a:pt x="131686" y="930846"/>
                  </a:lnTo>
                </a:path>
                <a:path w="283210" h="932815">
                  <a:moveTo>
                    <a:pt x="243928" y="930846"/>
                  </a:moveTo>
                  <a:lnTo>
                    <a:pt x="243928" y="908392"/>
                  </a:lnTo>
                </a:path>
                <a:path w="283210" h="932815">
                  <a:moveTo>
                    <a:pt x="74828" y="14960"/>
                  </a:moveTo>
                  <a:lnTo>
                    <a:pt x="76314" y="14960"/>
                  </a:lnTo>
                </a:path>
                <a:path w="283210" h="932815">
                  <a:moveTo>
                    <a:pt x="100266" y="1498"/>
                  </a:moveTo>
                  <a:lnTo>
                    <a:pt x="101765" y="1498"/>
                  </a:lnTo>
                </a:path>
                <a:path w="283210" h="932815">
                  <a:moveTo>
                    <a:pt x="100266" y="0"/>
                  </a:moveTo>
                  <a:lnTo>
                    <a:pt x="92786" y="0"/>
                  </a:lnTo>
                </a:path>
                <a:path w="283210" h="932815">
                  <a:moveTo>
                    <a:pt x="58369" y="35915"/>
                  </a:moveTo>
                  <a:lnTo>
                    <a:pt x="59855" y="35915"/>
                  </a:lnTo>
                </a:path>
                <a:path w="283210" h="932815">
                  <a:moveTo>
                    <a:pt x="275361" y="612076"/>
                  </a:moveTo>
                  <a:lnTo>
                    <a:pt x="269367" y="619569"/>
                  </a:lnTo>
                </a:path>
                <a:path w="283210" h="932815">
                  <a:moveTo>
                    <a:pt x="13474" y="923353"/>
                  </a:moveTo>
                  <a:lnTo>
                    <a:pt x="13474" y="930846"/>
                  </a:lnTo>
                </a:path>
                <a:path w="283210" h="932815">
                  <a:moveTo>
                    <a:pt x="190055" y="555218"/>
                  </a:moveTo>
                  <a:lnTo>
                    <a:pt x="190055" y="564197"/>
                  </a:lnTo>
                </a:path>
                <a:path w="283210" h="932815">
                  <a:moveTo>
                    <a:pt x="13474" y="930846"/>
                  </a:moveTo>
                  <a:lnTo>
                    <a:pt x="13474" y="923353"/>
                  </a:lnTo>
                </a:path>
                <a:path w="283210" h="932815">
                  <a:moveTo>
                    <a:pt x="275361" y="628548"/>
                  </a:moveTo>
                  <a:lnTo>
                    <a:pt x="282841" y="625551"/>
                  </a:lnTo>
                </a:path>
                <a:path w="283210" h="932815">
                  <a:moveTo>
                    <a:pt x="62852" y="444461"/>
                  </a:moveTo>
                  <a:lnTo>
                    <a:pt x="58369" y="448957"/>
                  </a:lnTo>
                </a:path>
                <a:path w="283210" h="932815">
                  <a:moveTo>
                    <a:pt x="193040" y="456437"/>
                  </a:moveTo>
                  <a:lnTo>
                    <a:pt x="199034" y="460933"/>
                  </a:lnTo>
                </a:path>
                <a:path w="283210" h="932815">
                  <a:moveTo>
                    <a:pt x="58369" y="433997"/>
                  </a:moveTo>
                  <a:lnTo>
                    <a:pt x="50876" y="435482"/>
                  </a:lnTo>
                </a:path>
                <a:path w="283210" h="932815">
                  <a:moveTo>
                    <a:pt x="206514" y="559701"/>
                  </a:moveTo>
                  <a:lnTo>
                    <a:pt x="202018" y="567181"/>
                  </a:lnTo>
                </a:path>
                <a:path w="283210" h="932815">
                  <a:moveTo>
                    <a:pt x="191554" y="555218"/>
                  </a:moveTo>
                  <a:lnTo>
                    <a:pt x="191554" y="564197"/>
                  </a:lnTo>
                </a:path>
              </a:pathLst>
            </a:custGeom>
            <a:ln w="3175">
              <a:solidFill>
                <a:srgbClr val="565658"/>
              </a:solidFill>
            </a:ln>
          </p:spPr>
          <p:txBody>
            <a:bodyPr wrap="square" lIns="0" tIns="0" rIns="0" bIns="0" rtlCol="0"/>
            <a:lstStyle/>
            <a:p/>
          </p:txBody>
        </p:sp>
        <p:sp>
          <p:nvSpPr>
            <p:cNvPr id="170" name="object 170" descr=""/>
            <p:cNvSpPr/>
            <p:nvPr/>
          </p:nvSpPr>
          <p:spPr>
            <a:xfrm>
              <a:off x="1990947" y="8851712"/>
              <a:ext cx="3175" cy="9525"/>
            </a:xfrm>
            <a:custGeom>
              <a:avLst/>
              <a:gdLst/>
              <a:ahLst/>
              <a:cxnLst/>
              <a:rect l="l" t="t" r="r" b="b"/>
              <a:pathLst>
                <a:path w="3175" h="9525">
                  <a:moveTo>
                    <a:pt x="1498" y="0"/>
                  </a:moveTo>
                  <a:lnTo>
                    <a:pt x="0" y="8978"/>
                  </a:lnTo>
                  <a:lnTo>
                    <a:pt x="2997" y="0"/>
                  </a:lnTo>
                </a:path>
              </a:pathLst>
            </a:custGeom>
            <a:ln w="3175">
              <a:solidFill>
                <a:srgbClr val="565658"/>
              </a:solidFill>
            </a:ln>
          </p:spPr>
          <p:txBody>
            <a:bodyPr wrap="square" lIns="0" tIns="0" rIns="0" bIns="0" rtlCol="0"/>
            <a:lstStyle/>
            <a:p/>
          </p:txBody>
        </p:sp>
        <p:sp>
          <p:nvSpPr>
            <p:cNvPr id="171" name="object 171" descr=""/>
            <p:cNvSpPr/>
            <p:nvPr/>
          </p:nvSpPr>
          <p:spPr>
            <a:xfrm>
              <a:off x="1967009" y="794480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2" name="object 172" descr=""/>
            <p:cNvSpPr/>
            <p:nvPr/>
          </p:nvSpPr>
          <p:spPr>
            <a:xfrm>
              <a:off x="1929584" y="8158817"/>
              <a:ext cx="5080" cy="0"/>
            </a:xfrm>
            <a:custGeom>
              <a:avLst/>
              <a:gdLst/>
              <a:ahLst/>
              <a:cxnLst/>
              <a:rect l="l" t="t" r="r" b="b"/>
              <a:pathLst>
                <a:path w="5080" h="0">
                  <a:moveTo>
                    <a:pt x="4495" y="0"/>
                  </a:moveTo>
                  <a:lnTo>
                    <a:pt x="0" y="0"/>
                  </a:lnTo>
                </a:path>
              </a:pathLst>
            </a:custGeom>
            <a:ln w="3175">
              <a:solidFill>
                <a:srgbClr val="565658"/>
              </a:solidFill>
            </a:ln>
          </p:spPr>
          <p:txBody>
            <a:bodyPr wrap="square" lIns="0" tIns="0" rIns="0" bIns="0" rtlCol="0"/>
            <a:lstStyle/>
            <a:p/>
          </p:txBody>
        </p:sp>
        <p:sp>
          <p:nvSpPr>
            <p:cNvPr id="173" name="object 173" descr=""/>
            <p:cNvSpPr/>
            <p:nvPr/>
          </p:nvSpPr>
          <p:spPr>
            <a:xfrm>
              <a:off x="1700620" y="7917872"/>
              <a:ext cx="953769" cy="1257300"/>
            </a:xfrm>
            <a:custGeom>
              <a:avLst/>
              <a:gdLst/>
              <a:ahLst/>
              <a:cxnLst/>
              <a:rect l="l" t="t" r="r" b="b"/>
              <a:pathLst>
                <a:path w="953769" h="1257300">
                  <a:moveTo>
                    <a:pt x="227482" y="248424"/>
                  </a:moveTo>
                  <a:lnTo>
                    <a:pt x="228968" y="248424"/>
                  </a:lnTo>
                </a:path>
                <a:path w="953769" h="1257300">
                  <a:moveTo>
                    <a:pt x="267881" y="17957"/>
                  </a:moveTo>
                  <a:lnTo>
                    <a:pt x="269379" y="17957"/>
                  </a:lnTo>
                </a:path>
                <a:path w="953769" h="1257300">
                  <a:moveTo>
                    <a:pt x="227482" y="248424"/>
                  </a:moveTo>
                  <a:lnTo>
                    <a:pt x="231978" y="249923"/>
                  </a:lnTo>
                </a:path>
                <a:path w="953769" h="1257300">
                  <a:moveTo>
                    <a:pt x="432511" y="106260"/>
                  </a:moveTo>
                  <a:lnTo>
                    <a:pt x="426516" y="110743"/>
                  </a:lnTo>
                </a:path>
                <a:path w="953769" h="1257300">
                  <a:moveTo>
                    <a:pt x="0" y="1056551"/>
                  </a:moveTo>
                  <a:lnTo>
                    <a:pt x="0" y="1058049"/>
                  </a:lnTo>
                </a:path>
                <a:path w="953769" h="1257300">
                  <a:moveTo>
                    <a:pt x="586638" y="0"/>
                  </a:moveTo>
                  <a:lnTo>
                    <a:pt x="588137" y="0"/>
                  </a:lnTo>
                </a:path>
                <a:path w="953769" h="1257300">
                  <a:moveTo>
                    <a:pt x="832065" y="23952"/>
                  </a:moveTo>
                  <a:lnTo>
                    <a:pt x="836561" y="23952"/>
                  </a:lnTo>
                </a:path>
                <a:path w="953769" h="1257300">
                  <a:moveTo>
                    <a:pt x="695896" y="179590"/>
                  </a:moveTo>
                  <a:lnTo>
                    <a:pt x="688403" y="181076"/>
                  </a:lnTo>
                </a:path>
                <a:path w="953769" h="1257300">
                  <a:moveTo>
                    <a:pt x="227482" y="698880"/>
                  </a:moveTo>
                  <a:lnTo>
                    <a:pt x="227482" y="697382"/>
                  </a:lnTo>
                </a:path>
                <a:path w="953769" h="1257300">
                  <a:moveTo>
                    <a:pt x="694397" y="172097"/>
                  </a:moveTo>
                  <a:lnTo>
                    <a:pt x="695896" y="172097"/>
                  </a:lnTo>
                </a:path>
                <a:path w="953769" h="1257300">
                  <a:moveTo>
                    <a:pt x="538759" y="172097"/>
                  </a:moveTo>
                  <a:lnTo>
                    <a:pt x="540258" y="172097"/>
                  </a:lnTo>
                </a:path>
                <a:path w="953769" h="1257300">
                  <a:moveTo>
                    <a:pt x="682421" y="172097"/>
                  </a:moveTo>
                  <a:lnTo>
                    <a:pt x="680923" y="173596"/>
                  </a:lnTo>
                </a:path>
                <a:path w="953769" h="1257300">
                  <a:moveTo>
                    <a:pt x="538759" y="172097"/>
                  </a:moveTo>
                  <a:lnTo>
                    <a:pt x="538759" y="173596"/>
                  </a:lnTo>
                </a:path>
                <a:path w="953769" h="1257300">
                  <a:moveTo>
                    <a:pt x="552221" y="172097"/>
                  </a:moveTo>
                  <a:lnTo>
                    <a:pt x="553720" y="178092"/>
                  </a:lnTo>
                </a:path>
                <a:path w="953769" h="1257300">
                  <a:moveTo>
                    <a:pt x="552221" y="170611"/>
                  </a:moveTo>
                  <a:lnTo>
                    <a:pt x="553720" y="173596"/>
                  </a:lnTo>
                </a:path>
                <a:path w="953769" h="1257300">
                  <a:moveTo>
                    <a:pt x="552221" y="172097"/>
                  </a:moveTo>
                  <a:lnTo>
                    <a:pt x="553720" y="172097"/>
                  </a:lnTo>
                </a:path>
                <a:path w="953769" h="1257300">
                  <a:moveTo>
                    <a:pt x="538759" y="22453"/>
                  </a:moveTo>
                  <a:lnTo>
                    <a:pt x="537260" y="13474"/>
                  </a:lnTo>
                </a:path>
                <a:path w="953769" h="1257300">
                  <a:moveTo>
                    <a:pt x="552221" y="173596"/>
                  </a:moveTo>
                  <a:lnTo>
                    <a:pt x="552221" y="172097"/>
                  </a:lnTo>
                </a:path>
                <a:path w="953769" h="1257300">
                  <a:moveTo>
                    <a:pt x="694397" y="172097"/>
                  </a:moveTo>
                  <a:lnTo>
                    <a:pt x="695896" y="172097"/>
                  </a:lnTo>
                </a:path>
                <a:path w="953769" h="1257300">
                  <a:moveTo>
                    <a:pt x="538759" y="175094"/>
                  </a:moveTo>
                  <a:lnTo>
                    <a:pt x="538759" y="172097"/>
                  </a:lnTo>
                </a:path>
                <a:path w="953769" h="1257300">
                  <a:moveTo>
                    <a:pt x="553720" y="179590"/>
                  </a:moveTo>
                  <a:lnTo>
                    <a:pt x="550722" y="172097"/>
                  </a:lnTo>
                </a:path>
                <a:path w="953769" h="1257300">
                  <a:moveTo>
                    <a:pt x="540258" y="172097"/>
                  </a:moveTo>
                  <a:lnTo>
                    <a:pt x="537260" y="179590"/>
                  </a:lnTo>
                </a:path>
                <a:path w="953769" h="1257300">
                  <a:moveTo>
                    <a:pt x="377126" y="472909"/>
                  </a:moveTo>
                  <a:lnTo>
                    <a:pt x="369646" y="468414"/>
                  </a:lnTo>
                </a:path>
                <a:path w="953769" h="1257300">
                  <a:moveTo>
                    <a:pt x="136194" y="1257084"/>
                  </a:moveTo>
                  <a:lnTo>
                    <a:pt x="137693" y="1257084"/>
                  </a:lnTo>
                </a:path>
                <a:path w="953769" h="1257300">
                  <a:moveTo>
                    <a:pt x="953287" y="32931"/>
                  </a:moveTo>
                  <a:lnTo>
                    <a:pt x="951788" y="32931"/>
                  </a:lnTo>
                </a:path>
                <a:path w="953769" h="1257300">
                  <a:moveTo>
                    <a:pt x="579158" y="10477"/>
                  </a:moveTo>
                  <a:lnTo>
                    <a:pt x="589635" y="10477"/>
                  </a:lnTo>
                </a:path>
                <a:path w="953769" h="1257300">
                  <a:moveTo>
                    <a:pt x="923366" y="41909"/>
                  </a:moveTo>
                  <a:lnTo>
                    <a:pt x="921867" y="41909"/>
                  </a:lnTo>
                </a:path>
                <a:path w="953769" h="1257300">
                  <a:moveTo>
                    <a:pt x="589635" y="10477"/>
                  </a:moveTo>
                  <a:lnTo>
                    <a:pt x="591134" y="10477"/>
                  </a:lnTo>
                </a:path>
                <a:path w="953769" h="1257300">
                  <a:moveTo>
                    <a:pt x="924852" y="40411"/>
                  </a:moveTo>
                  <a:lnTo>
                    <a:pt x="926350" y="40411"/>
                  </a:lnTo>
                </a:path>
                <a:path w="953769" h="1257300">
                  <a:moveTo>
                    <a:pt x="2997" y="1038593"/>
                  </a:moveTo>
                  <a:lnTo>
                    <a:pt x="2997" y="1040091"/>
                  </a:lnTo>
                </a:path>
              </a:pathLst>
            </a:custGeom>
            <a:ln w="3175">
              <a:solidFill>
                <a:srgbClr val="565658"/>
              </a:solidFill>
            </a:ln>
          </p:spPr>
          <p:txBody>
            <a:bodyPr wrap="square" lIns="0" tIns="0" rIns="0" bIns="0" rtlCol="0"/>
            <a:lstStyle/>
            <a:p/>
          </p:txBody>
        </p:sp>
        <p:sp>
          <p:nvSpPr>
            <p:cNvPr id="174" name="object 174" descr=""/>
            <p:cNvSpPr/>
            <p:nvPr/>
          </p:nvSpPr>
          <p:spPr>
            <a:xfrm>
              <a:off x="1811374" y="8817288"/>
              <a:ext cx="1905" cy="61594"/>
            </a:xfrm>
            <a:custGeom>
              <a:avLst/>
              <a:gdLst/>
              <a:ahLst/>
              <a:cxnLst/>
              <a:rect l="l" t="t" r="r" b="b"/>
              <a:pathLst>
                <a:path w="1905" h="61595">
                  <a:moveTo>
                    <a:pt x="1485" y="0"/>
                  </a:moveTo>
                  <a:lnTo>
                    <a:pt x="0" y="20954"/>
                  </a:lnTo>
                  <a:lnTo>
                    <a:pt x="0" y="61366"/>
                  </a:lnTo>
                </a:path>
              </a:pathLst>
            </a:custGeom>
            <a:ln w="3175">
              <a:solidFill>
                <a:srgbClr val="565658"/>
              </a:solidFill>
            </a:ln>
          </p:spPr>
          <p:txBody>
            <a:bodyPr wrap="square" lIns="0" tIns="0" rIns="0" bIns="0" rtlCol="0"/>
            <a:lstStyle/>
            <a:p/>
          </p:txBody>
        </p:sp>
        <p:sp>
          <p:nvSpPr>
            <p:cNvPr id="175" name="object 175" descr=""/>
            <p:cNvSpPr/>
            <p:nvPr/>
          </p:nvSpPr>
          <p:spPr>
            <a:xfrm>
              <a:off x="1890683" y="8055555"/>
              <a:ext cx="85725" cy="805180"/>
            </a:xfrm>
            <a:custGeom>
              <a:avLst/>
              <a:gdLst/>
              <a:ahLst/>
              <a:cxnLst/>
              <a:rect l="l" t="t" r="r" b="b"/>
              <a:pathLst>
                <a:path w="85725" h="805179">
                  <a:moveTo>
                    <a:pt x="59855" y="0"/>
                  </a:moveTo>
                  <a:lnTo>
                    <a:pt x="61353" y="0"/>
                  </a:lnTo>
                </a:path>
                <a:path w="85725" h="805179">
                  <a:moveTo>
                    <a:pt x="85305" y="462432"/>
                  </a:moveTo>
                  <a:lnTo>
                    <a:pt x="80810" y="453453"/>
                  </a:lnTo>
                </a:path>
                <a:path w="85725" h="805179">
                  <a:moveTo>
                    <a:pt x="34416" y="573163"/>
                  </a:moveTo>
                  <a:lnTo>
                    <a:pt x="25438" y="573163"/>
                  </a:lnTo>
                </a:path>
                <a:path w="85725" h="805179">
                  <a:moveTo>
                    <a:pt x="85305" y="460933"/>
                  </a:moveTo>
                  <a:lnTo>
                    <a:pt x="82308" y="453453"/>
                  </a:lnTo>
                </a:path>
                <a:path w="85725" h="805179">
                  <a:moveTo>
                    <a:pt x="0" y="805129"/>
                  </a:moveTo>
                  <a:lnTo>
                    <a:pt x="0" y="797648"/>
                  </a:lnTo>
                </a:path>
              </a:pathLst>
            </a:custGeom>
            <a:ln w="3175">
              <a:solidFill>
                <a:srgbClr val="565658"/>
              </a:solidFill>
            </a:ln>
          </p:spPr>
          <p:txBody>
            <a:bodyPr wrap="square" lIns="0" tIns="0" rIns="0" bIns="0" rtlCol="0"/>
            <a:lstStyle/>
            <a:p/>
          </p:txBody>
        </p:sp>
        <p:sp>
          <p:nvSpPr>
            <p:cNvPr id="176" name="object 176" descr=""/>
            <p:cNvSpPr/>
            <p:nvPr/>
          </p:nvSpPr>
          <p:spPr>
            <a:xfrm>
              <a:off x="1878721" y="8859191"/>
              <a:ext cx="3175" cy="1905"/>
            </a:xfrm>
            <a:custGeom>
              <a:avLst/>
              <a:gdLst/>
              <a:ahLst/>
              <a:cxnLst/>
              <a:rect l="l" t="t" r="r" b="b"/>
              <a:pathLst>
                <a:path w="3175" h="1904">
                  <a:moveTo>
                    <a:pt x="2984" y="0"/>
                  </a:moveTo>
                  <a:lnTo>
                    <a:pt x="2984" y="1498"/>
                  </a:lnTo>
                  <a:lnTo>
                    <a:pt x="0" y="1498"/>
                  </a:lnTo>
                </a:path>
              </a:pathLst>
            </a:custGeom>
            <a:ln w="3175">
              <a:solidFill>
                <a:srgbClr val="565658"/>
              </a:solidFill>
            </a:ln>
          </p:spPr>
          <p:txBody>
            <a:bodyPr wrap="square" lIns="0" tIns="0" rIns="0" bIns="0" rtlCol="0"/>
            <a:lstStyle/>
            <a:p/>
          </p:txBody>
        </p:sp>
        <p:sp>
          <p:nvSpPr>
            <p:cNvPr id="177" name="object 177" descr=""/>
            <p:cNvSpPr/>
            <p:nvPr/>
          </p:nvSpPr>
          <p:spPr>
            <a:xfrm>
              <a:off x="1702118" y="8845721"/>
              <a:ext cx="407670" cy="255904"/>
            </a:xfrm>
            <a:custGeom>
              <a:avLst/>
              <a:gdLst/>
              <a:ahLst/>
              <a:cxnLst/>
              <a:rect l="l" t="t" r="r" b="b"/>
              <a:pathLst>
                <a:path w="407669" h="255904">
                  <a:moveTo>
                    <a:pt x="182575" y="0"/>
                  </a:moveTo>
                  <a:lnTo>
                    <a:pt x="185572" y="1498"/>
                  </a:lnTo>
                </a:path>
                <a:path w="407669" h="255904">
                  <a:moveTo>
                    <a:pt x="407060" y="7480"/>
                  </a:moveTo>
                  <a:lnTo>
                    <a:pt x="407060" y="14973"/>
                  </a:lnTo>
                </a:path>
                <a:path w="407669" h="255904">
                  <a:moveTo>
                    <a:pt x="5994" y="255904"/>
                  </a:moveTo>
                  <a:lnTo>
                    <a:pt x="0" y="255904"/>
                  </a:lnTo>
                </a:path>
              </a:pathLst>
            </a:custGeom>
            <a:ln w="3175">
              <a:solidFill>
                <a:srgbClr val="565658"/>
              </a:solidFill>
            </a:ln>
          </p:spPr>
          <p:txBody>
            <a:bodyPr wrap="square" lIns="0" tIns="0" rIns="0" bIns="0" rtlCol="0"/>
            <a:lstStyle/>
            <a:p/>
          </p:txBody>
        </p:sp>
        <p:sp>
          <p:nvSpPr>
            <p:cNvPr id="178" name="object 178" descr=""/>
            <p:cNvSpPr/>
            <p:nvPr/>
          </p:nvSpPr>
          <p:spPr>
            <a:xfrm>
              <a:off x="1702114" y="9113600"/>
              <a:ext cx="6350" cy="0"/>
            </a:xfrm>
            <a:custGeom>
              <a:avLst/>
              <a:gdLst/>
              <a:ahLst/>
              <a:cxnLst/>
              <a:rect l="l" t="t" r="r" b="b"/>
              <a:pathLst>
                <a:path w="6350" h="0">
                  <a:moveTo>
                    <a:pt x="5994" y="0"/>
                  </a:moveTo>
                  <a:lnTo>
                    <a:pt x="0" y="0"/>
                  </a:lnTo>
                </a:path>
              </a:pathLst>
            </a:custGeom>
            <a:ln w="3175">
              <a:solidFill>
                <a:srgbClr val="565658"/>
              </a:solidFill>
            </a:ln>
          </p:spPr>
          <p:txBody>
            <a:bodyPr wrap="square" lIns="0" tIns="0" rIns="0" bIns="0" rtlCol="0"/>
            <a:lstStyle/>
            <a:p/>
          </p:txBody>
        </p:sp>
        <p:sp>
          <p:nvSpPr>
            <p:cNvPr id="179" name="object 179" descr=""/>
            <p:cNvSpPr/>
            <p:nvPr/>
          </p:nvSpPr>
          <p:spPr>
            <a:xfrm>
              <a:off x="1702120" y="7931345"/>
              <a:ext cx="946150" cy="1281430"/>
            </a:xfrm>
            <a:custGeom>
              <a:avLst/>
              <a:gdLst/>
              <a:ahLst/>
              <a:cxnLst/>
              <a:rect l="l" t="t" r="r" b="b"/>
              <a:pathLst>
                <a:path w="946150" h="1281429">
                  <a:moveTo>
                    <a:pt x="0" y="1108925"/>
                  </a:moveTo>
                  <a:lnTo>
                    <a:pt x="5994" y="1108925"/>
                  </a:lnTo>
                </a:path>
                <a:path w="946150" h="1281429">
                  <a:moveTo>
                    <a:pt x="0" y="1170292"/>
                  </a:moveTo>
                  <a:lnTo>
                    <a:pt x="0" y="1171778"/>
                  </a:lnTo>
                </a:path>
                <a:path w="946150" h="1281429">
                  <a:moveTo>
                    <a:pt x="7480" y="987704"/>
                  </a:moveTo>
                  <a:lnTo>
                    <a:pt x="8978" y="989203"/>
                  </a:lnTo>
                </a:path>
                <a:path w="946150" h="1281429">
                  <a:moveTo>
                    <a:pt x="8978" y="977226"/>
                  </a:moveTo>
                  <a:lnTo>
                    <a:pt x="7480" y="977226"/>
                  </a:lnTo>
                </a:path>
                <a:path w="946150" h="1281429">
                  <a:moveTo>
                    <a:pt x="486371" y="986205"/>
                  </a:moveTo>
                  <a:lnTo>
                    <a:pt x="486371" y="971245"/>
                  </a:lnTo>
                </a:path>
                <a:path w="946150" h="1281429">
                  <a:moveTo>
                    <a:pt x="127215" y="1269060"/>
                  </a:moveTo>
                  <a:lnTo>
                    <a:pt x="127215" y="1281023"/>
                  </a:lnTo>
                </a:path>
                <a:path w="946150" h="1281429">
                  <a:moveTo>
                    <a:pt x="188569" y="820089"/>
                  </a:moveTo>
                  <a:lnTo>
                    <a:pt x="196049" y="797648"/>
                  </a:lnTo>
                </a:path>
                <a:path w="946150" h="1281429">
                  <a:moveTo>
                    <a:pt x="56870" y="950290"/>
                  </a:moveTo>
                  <a:lnTo>
                    <a:pt x="56870" y="951788"/>
                  </a:lnTo>
                </a:path>
                <a:path w="946150" h="1281429">
                  <a:moveTo>
                    <a:pt x="20942" y="1261579"/>
                  </a:moveTo>
                  <a:lnTo>
                    <a:pt x="119722" y="1261579"/>
                  </a:lnTo>
                </a:path>
                <a:path w="946150" h="1281429">
                  <a:moveTo>
                    <a:pt x="486371" y="971245"/>
                  </a:moveTo>
                  <a:lnTo>
                    <a:pt x="486371" y="950290"/>
                  </a:lnTo>
                </a:path>
                <a:path w="946150" h="1281429">
                  <a:moveTo>
                    <a:pt x="459435" y="625551"/>
                  </a:moveTo>
                  <a:lnTo>
                    <a:pt x="460933" y="625551"/>
                  </a:lnTo>
                </a:path>
                <a:path w="946150" h="1281429">
                  <a:moveTo>
                    <a:pt x="416039" y="930846"/>
                  </a:moveTo>
                  <a:lnTo>
                    <a:pt x="407060" y="930846"/>
                  </a:lnTo>
                </a:path>
                <a:path w="946150" h="1281429">
                  <a:moveTo>
                    <a:pt x="270865" y="576160"/>
                  </a:moveTo>
                  <a:lnTo>
                    <a:pt x="272364" y="576160"/>
                  </a:lnTo>
                </a:path>
                <a:path w="946150" h="1281429">
                  <a:moveTo>
                    <a:pt x="519303" y="1498"/>
                  </a:moveTo>
                  <a:lnTo>
                    <a:pt x="520801" y="1498"/>
                  </a:lnTo>
                </a:path>
                <a:path w="946150" h="1281429">
                  <a:moveTo>
                    <a:pt x="838060" y="155638"/>
                  </a:moveTo>
                  <a:lnTo>
                    <a:pt x="823099" y="157137"/>
                  </a:lnTo>
                </a:path>
                <a:path w="946150" h="1281429">
                  <a:moveTo>
                    <a:pt x="519303" y="1498"/>
                  </a:moveTo>
                  <a:lnTo>
                    <a:pt x="519303" y="166116"/>
                  </a:lnTo>
                </a:path>
                <a:path w="946150" h="1281429">
                  <a:moveTo>
                    <a:pt x="550722" y="8978"/>
                  </a:moveTo>
                  <a:lnTo>
                    <a:pt x="550722" y="7480"/>
                  </a:lnTo>
                </a:path>
                <a:path w="946150" h="1281429">
                  <a:moveTo>
                    <a:pt x="686904" y="167601"/>
                  </a:moveTo>
                  <a:lnTo>
                    <a:pt x="523786" y="167601"/>
                  </a:lnTo>
                </a:path>
                <a:path w="946150" h="1281429">
                  <a:moveTo>
                    <a:pt x="552221" y="7480"/>
                  </a:moveTo>
                  <a:lnTo>
                    <a:pt x="550722" y="8978"/>
                  </a:lnTo>
                </a:path>
                <a:path w="946150" h="1281429">
                  <a:moveTo>
                    <a:pt x="821588" y="149644"/>
                  </a:moveTo>
                  <a:lnTo>
                    <a:pt x="823099" y="148158"/>
                  </a:lnTo>
                </a:path>
                <a:path w="946150" h="1281429">
                  <a:moveTo>
                    <a:pt x="520801" y="7480"/>
                  </a:moveTo>
                  <a:lnTo>
                    <a:pt x="520801" y="160134"/>
                  </a:lnTo>
                </a:path>
                <a:path w="946150" h="1281429">
                  <a:moveTo>
                    <a:pt x="835063" y="146659"/>
                  </a:moveTo>
                  <a:lnTo>
                    <a:pt x="836561" y="146659"/>
                  </a:lnTo>
                </a:path>
                <a:path w="946150" h="1281429">
                  <a:moveTo>
                    <a:pt x="520801" y="0"/>
                  </a:moveTo>
                  <a:lnTo>
                    <a:pt x="522287" y="0"/>
                  </a:lnTo>
                </a:path>
                <a:path w="946150" h="1281429">
                  <a:moveTo>
                    <a:pt x="537260" y="7480"/>
                  </a:moveTo>
                  <a:lnTo>
                    <a:pt x="520801" y="7480"/>
                  </a:lnTo>
                </a:path>
                <a:path w="946150" h="1281429">
                  <a:moveTo>
                    <a:pt x="945807" y="74828"/>
                  </a:moveTo>
                  <a:lnTo>
                    <a:pt x="935329" y="77825"/>
                  </a:lnTo>
                </a:path>
                <a:path w="946150" h="1281429">
                  <a:moveTo>
                    <a:pt x="692899" y="8978"/>
                  </a:moveTo>
                  <a:lnTo>
                    <a:pt x="694397" y="1498"/>
                  </a:lnTo>
                </a:path>
                <a:path w="946150" h="1281429">
                  <a:moveTo>
                    <a:pt x="686904" y="167601"/>
                  </a:moveTo>
                  <a:lnTo>
                    <a:pt x="688403" y="167601"/>
                  </a:lnTo>
                </a:path>
                <a:path w="946150" h="1281429">
                  <a:moveTo>
                    <a:pt x="520801" y="0"/>
                  </a:moveTo>
                  <a:lnTo>
                    <a:pt x="534263" y="0"/>
                  </a:lnTo>
                </a:path>
              </a:pathLst>
            </a:custGeom>
            <a:ln w="3175">
              <a:solidFill>
                <a:srgbClr val="565658"/>
              </a:solidFill>
            </a:ln>
          </p:spPr>
          <p:txBody>
            <a:bodyPr wrap="square" lIns="0" tIns="0" rIns="0" bIns="0" rtlCol="0"/>
            <a:lstStyle/>
            <a:p/>
          </p:txBody>
        </p:sp>
        <p:sp>
          <p:nvSpPr>
            <p:cNvPr id="180" name="object 180" descr=""/>
            <p:cNvSpPr/>
            <p:nvPr/>
          </p:nvSpPr>
          <p:spPr>
            <a:xfrm>
              <a:off x="2255834" y="7931340"/>
              <a:ext cx="133350" cy="0"/>
            </a:xfrm>
            <a:custGeom>
              <a:avLst/>
              <a:gdLst/>
              <a:ahLst/>
              <a:cxnLst/>
              <a:rect l="l" t="t" r="r" b="b"/>
              <a:pathLst>
                <a:path w="133350" h="0">
                  <a:moveTo>
                    <a:pt x="0" y="0"/>
                  </a:moveTo>
                  <a:lnTo>
                    <a:pt x="133184" y="0"/>
                  </a:lnTo>
                  <a:lnTo>
                    <a:pt x="125704" y="0"/>
                  </a:lnTo>
                </a:path>
              </a:pathLst>
            </a:custGeom>
            <a:ln w="3175">
              <a:solidFill>
                <a:srgbClr val="565658"/>
              </a:solidFill>
            </a:ln>
          </p:spPr>
          <p:txBody>
            <a:bodyPr wrap="square" lIns="0" tIns="0" rIns="0" bIns="0" rtlCol="0"/>
            <a:lstStyle/>
            <a:p/>
          </p:txBody>
        </p:sp>
        <p:sp>
          <p:nvSpPr>
            <p:cNvPr id="181" name="object 181" descr=""/>
            <p:cNvSpPr/>
            <p:nvPr/>
          </p:nvSpPr>
          <p:spPr>
            <a:xfrm>
              <a:off x="1706603" y="7938824"/>
              <a:ext cx="941705" cy="1035685"/>
            </a:xfrm>
            <a:custGeom>
              <a:avLst/>
              <a:gdLst/>
              <a:ahLst/>
              <a:cxnLst/>
              <a:rect l="l" t="t" r="r" b="b"/>
              <a:pathLst>
                <a:path w="941705" h="1035684">
                  <a:moveTo>
                    <a:pt x="674941" y="0"/>
                  </a:moveTo>
                  <a:lnTo>
                    <a:pt x="676440" y="1498"/>
                  </a:lnTo>
                </a:path>
                <a:path w="941705" h="1035684">
                  <a:moveTo>
                    <a:pt x="832078" y="140677"/>
                  </a:moveTo>
                  <a:lnTo>
                    <a:pt x="830580" y="139179"/>
                  </a:lnTo>
                </a:path>
                <a:path w="941705" h="1035684">
                  <a:moveTo>
                    <a:pt x="930846" y="80810"/>
                  </a:moveTo>
                  <a:lnTo>
                    <a:pt x="941324" y="83807"/>
                  </a:lnTo>
                </a:path>
                <a:path w="941705" h="1035684">
                  <a:moveTo>
                    <a:pt x="832078" y="139179"/>
                  </a:moveTo>
                  <a:lnTo>
                    <a:pt x="832078" y="140677"/>
                  </a:lnTo>
                </a:path>
                <a:path w="941705" h="1035684">
                  <a:moveTo>
                    <a:pt x="674941" y="0"/>
                  </a:moveTo>
                  <a:lnTo>
                    <a:pt x="547738" y="0"/>
                  </a:lnTo>
                </a:path>
                <a:path w="941705" h="1035684">
                  <a:moveTo>
                    <a:pt x="0" y="1035596"/>
                  </a:moveTo>
                  <a:lnTo>
                    <a:pt x="1511" y="1035596"/>
                  </a:lnTo>
                </a:path>
              </a:pathLst>
            </a:custGeom>
            <a:ln w="3175">
              <a:solidFill>
                <a:srgbClr val="565658"/>
              </a:solidFill>
            </a:ln>
          </p:spPr>
          <p:txBody>
            <a:bodyPr wrap="square" lIns="0" tIns="0" rIns="0" bIns="0" rtlCol="0"/>
            <a:lstStyle/>
            <a:p/>
          </p:txBody>
        </p:sp>
        <p:sp>
          <p:nvSpPr>
            <p:cNvPr id="182" name="object 182" descr=""/>
            <p:cNvSpPr/>
            <p:nvPr/>
          </p:nvSpPr>
          <p:spPr>
            <a:xfrm>
              <a:off x="2686834" y="7953789"/>
              <a:ext cx="5080" cy="0"/>
            </a:xfrm>
            <a:custGeom>
              <a:avLst/>
              <a:gdLst/>
              <a:ahLst/>
              <a:cxnLst/>
              <a:rect l="l" t="t" r="r" b="b"/>
              <a:pathLst>
                <a:path w="5080" h="0">
                  <a:moveTo>
                    <a:pt x="4495" y="0"/>
                  </a:moveTo>
                  <a:lnTo>
                    <a:pt x="0" y="0"/>
                  </a:lnTo>
                </a:path>
              </a:pathLst>
            </a:custGeom>
            <a:ln w="3175">
              <a:solidFill>
                <a:srgbClr val="565658"/>
              </a:solidFill>
            </a:ln>
          </p:spPr>
          <p:txBody>
            <a:bodyPr wrap="square" lIns="0" tIns="0" rIns="0" bIns="0" rtlCol="0"/>
            <a:lstStyle/>
            <a:p/>
          </p:txBody>
        </p:sp>
        <p:sp>
          <p:nvSpPr>
            <p:cNvPr id="183" name="object 183" descr=""/>
            <p:cNvSpPr/>
            <p:nvPr/>
          </p:nvSpPr>
          <p:spPr>
            <a:xfrm>
              <a:off x="1706604" y="7928351"/>
              <a:ext cx="998219" cy="1047750"/>
            </a:xfrm>
            <a:custGeom>
              <a:avLst/>
              <a:gdLst/>
              <a:ahLst/>
              <a:cxnLst/>
              <a:rect l="l" t="t" r="r" b="b"/>
              <a:pathLst>
                <a:path w="998219" h="1047750">
                  <a:moveTo>
                    <a:pt x="980236" y="34416"/>
                  </a:moveTo>
                  <a:lnTo>
                    <a:pt x="984732" y="34416"/>
                  </a:lnTo>
                </a:path>
                <a:path w="998219" h="1047750">
                  <a:moveTo>
                    <a:pt x="401066" y="932345"/>
                  </a:moveTo>
                  <a:lnTo>
                    <a:pt x="401066" y="924852"/>
                  </a:lnTo>
                </a:path>
                <a:path w="998219" h="1047750">
                  <a:moveTo>
                    <a:pt x="1511" y="1047572"/>
                  </a:moveTo>
                  <a:lnTo>
                    <a:pt x="0" y="1047572"/>
                  </a:lnTo>
                </a:path>
                <a:path w="998219" h="1047750">
                  <a:moveTo>
                    <a:pt x="996696" y="61353"/>
                  </a:moveTo>
                  <a:lnTo>
                    <a:pt x="998194" y="61353"/>
                  </a:lnTo>
                </a:path>
                <a:path w="998219" h="1047750">
                  <a:moveTo>
                    <a:pt x="996696" y="52374"/>
                  </a:moveTo>
                  <a:lnTo>
                    <a:pt x="998194" y="52374"/>
                  </a:lnTo>
                </a:path>
                <a:path w="998219" h="1047750">
                  <a:moveTo>
                    <a:pt x="585152" y="0"/>
                  </a:moveTo>
                  <a:lnTo>
                    <a:pt x="586651" y="0"/>
                  </a:lnTo>
                </a:path>
                <a:path w="998219" h="1047750">
                  <a:moveTo>
                    <a:pt x="996696" y="119722"/>
                  </a:moveTo>
                  <a:lnTo>
                    <a:pt x="998194" y="119722"/>
                  </a:lnTo>
                </a:path>
                <a:path w="998219" h="1047750">
                  <a:moveTo>
                    <a:pt x="0" y="1047572"/>
                  </a:moveTo>
                  <a:lnTo>
                    <a:pt x="1511" y="1047572"/>
                  </a:lnTo>
                </a:path>
              </a:pathLst>
            </a:custGeom>
            <a:ln w="3175">
              <a:solidFill>
                <a:srgbClr val="565658"/>
              </a:solidFill>
            </a:ln>
          </p:spPr>
          <p:txBody>
            <a:bodyPr wrap="square" lIns="0" tIns="0" rIns="0" bIns="0" rtlCol="0"/>
            <a:lstStyle/>
            <a:p/>
          </p:txBody>
        </p:sp>
        <p:sp>
          <p:nvSpPr>
            <p:cNvPr id="184" name="object 184" descr=""/>
            <p:cNvSpPr/>
            <p:nvPr/>
          </p:nvSpPr>
          <p:spPr>
            <a:xfrm>
              <a:off x="2291751" y="7928351"/>
              <a:ext cx="7620" cy="0"/>
            </a:xfrm>
            <a:custGeom>
              <a:avLst/>
              <a:gdLst/>
              <a:ahLst/>
              <a:cxnLst/>
              <a:rect l="l" t="t" r="r" b="b"/>
              <a:pathLst>
                <a:path w="7619" h="0">
                  <a:moveTo>
                    <a:pt x="0" y="0"/>
                  </a:moveTo>
                  <a:lnTo>
                    <a:pt x="4495" y="0"/>
                  </a:lnTo>
                  <a:lnTo>
                    <a:pt x="7480" y="0"/>
                  </a:lnTo>
                </a:path>
              </a:pathLst>
            </a:custGeom>
            <a:ln w="3175">
              <a:solidFill>
                <a:srgbClr val="565658"/>
              </a:solidFill>
            </a:ln>
          </p:spPr>
          <p:txBody>
            <a:bodyPr wrap="square" lIns="0" tIns="0" rIns="0" bIns="0" rtlCol="0"/>
            <a:lstStyle/>
            <a:p/>
          </p:txBody>
        </p:sp>
        <p:sp>
          <p:nvSpPr>
            <p:cNvPr id="185" name="object 185" descr=""/>
            <p:cNvSpPr/>
            <p:nvPr/>
          </p:nvSpPr>
          <p:spPr>
            <a:xfrm>
              <a:off x="2688323" y="7962768"/>
              <a:ext cx="16510" cy="103505"/>
            </a:xfrm>
            <a:custGeom>
              <a:avLst/>
              <a:gdLst/>
              <a:ahLst/>
              <a:cxnLst/>
              <a:rect l="l" t="t" r="r" b="b"/>
              <a:pathLst>
                <a:path w="16510" h="103504">
                  <a:moveTo>
                    <a:pt x="4495" y="0"/>
                  </a:moveTo>
                  <a:lnTo>
                    <a:pt x="0" y="0"/>
                  </a:lnTo>
                </a:path>
                <a:path w="16510" h="103504">
                  <a:moveTo>
                    <a:pt x="0" y="103263"/>
                  </a:moveTo>
                  <a:lnTo>
                    <a:pt x="8991" y="103263"/>
                  </a:lnTo>
                </a:path>
                <a:path w="16510" h="103504">
                  <a:moveTo>
                    <a:pt x="14973" y="76327"/>
                  </a:moveTo>
                  <a:lnTo>
                    <a:pt x="16471" y="76327"/>
                  </a:lnTo>
                </a:path>
              </a:pathLst>
            </a:custGeom>
            <a:ln w="3175">
              <a:solidFill>
                <a:srgbClr val="565658"/>
              </a:solidFill>
            </a:ln>
          </p:spPr>
          <p:txBody>
            <a:bodyPr wrap="square" lIns="0" tIns="0" rIns="0" bIns="0" rtlCol="0"/>
            <a:lstStyle/>
            <a:p/>
          </p:txBody>
        </p:sp>
        <p:sp>
          <p:nvSpPr>
            <p:cNvPr id="186" name="object 186" descr=""/>
            <p:cNvSpPr/>
            <p:nvPr/>
          </p:nvSpPr>
          <p:spPr>
            <a:xfrm>
              <a:off x="2104687" y="8435675"/>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187" name="object 187" descr=""/>
            <p:cNvSpPr/>
            <p:nvPr/>
          </p:nvSpPr>
          <p:spPr>
            <a:xfrm>
              <a:off x="1916118" y="8006171"/>
              <a:ext cx="245745" cy="856615"/>
            </a:xfrm>
            <a:custGeom>
              <a:avLst/>
              <a:gdLst/>
              <a:ahLst/>
              <a:cxnLst/>
              <a:rect l="l" t="t" r="r" b="b"/>
              <a:pathLst>
                <a:path w="245744" h="856615">
                  <a:moveTo>
                    <a:pt x="23952" y="127203"/>
                  </a:moveTo>
                  <a:lnTo>
                    <a:pt x="32931" y="125704"/>
                  </a:lnTo>
                </a:path>
                <a:path w="245744" h="856615">
                  <a:moveTo>
                    <a:pt x="161632" y="384606"/>
                  </a:moveTo>
                  <a:lnTo>
                    <a:pt x="154152" y="380123"/>
                  </a:lnTo>
                </a:path>
                <a:path w="245744" h="856615">
                  <a:moveTo>
                    <a:pt x="62852" y="5981"/>
                  </a:moveTo>
                  <a:lnTo>
                    <a:pt x="58369" y="0"/>
                  </a:lnTo>
                </a:path>
                <a:path w="245744" h="856615">
                  <a:moveTo>
                    <a:pt x="215506" y="844041"/>
                  </a:moveTo>
                  <a:lnTo>
                    <a:pt x="215506" y="856018"/>
                  </a:lnTo>
                </a:path>
                <a:path w="245744" h="856615">
                  <a:moveTo>
                    <a:pt x="243941" y="820102"/>
                  </a:moveTo>
                  <a:lnTo>
                    <a:pt x="245427" y="820102"/>
                  </a:lnTo>
                </a:path>
                <a:path w="245744" h="856615">
                  <a:moveTo>
                    <a:pt x="214007" y="856018"/>
                  </a:moveTo>
                  <a:lnTo>
                    <a:pt x="214007" y="844041"/>
                  </a:lnTo>
                </a:path>
                <a:path w="245744" h="856615">
                  <a:moveTo>
                    <a:pt x="13474" y="359168"/>
                  </a:moveTo>
                  <a:lnTo>
                    <a:pt x="19456" y="356171"/>
                  </a:lnTo>
                </a:path>
                <a:path w="245744" h="856615">
                  <a:moveTo>
                    <a:pt x="209511" y="148158"/>
                  </a:moveTo>
                  <a:lnTo>
                    <a:pt x="200532" y="148158"/>
                  </a:lnTo>
                </a:path>
                <a:path w="245744" h="856615">
                  <a:moveTo>
                    <a:pt x="19456" y="237947"/>
                  </a:moveTo>
                  <a:lnTo>
                    <a:pt x="11988" y="234949"/>
                  </a:lnTo>
                </a:path>
                <a:path w="245744" h="856615">
                  <a:moveTo>
                    <a:pt x="25450" y="110743"/>
                  </a:moveTo>
                  <a:lnTo>
                    <a:pt x="26936" y="110743"/>
                  </a:lnTo>
                </a:path>
                <a:path w="245744" h="856615">
                  <a:moveTo>
                    <a:pt x="32931" y="115227"/>
                  </a:moveTo>
                  <a:lnTo>
                    <a:pt x="25450" y="112242"/>
                  </a:lnTo>
                </a:path>
                <a:path w="245744" h="856615">
                  <a:moveTo>
                    <a:pt x="10477" y="249923"/>
                  </a:moveTo>
                  <a:lnTo>
                    <a:pt x="19456" y="248424"/>
                  </a:lnTo>
                </a:path>
                <a:path w="245744" h="856615">
                  <a:moveTo>
                    <a:pt x="49390" y="11976"/>
                  </a:moveTo>
                  <a:lnTo>
                    <a:pt x="56870" y="14960"/>
                  </a:lnTo>
                </a:path>
                <a:path w="245744" h="856615">
                  <a:moveTo>
                    <a:pt x="23952" y="127203"/>
                  </a:moveTo>
                  <a:lnTo>
                    <a:pt x="32931" y="125704"/>
                  </a:lnTo>
                </a:path>
                <a:path w="245744" h="856615">
                  <a:moveTo>
                    <a:pt x="47891" y="11976"/>
                  </a:moveTo>
                  <a:lnTo>
                    <a:pt x="56870" y="0"/>
                  </a:lnTo>
                </a:path>
                <a:path w="245744" h="856615">
                  <a:moveTo>
                    <a:pt x="19456" y="372630"/>
                  </a:moveTo>
                  <a:lnTo>
                    <a:pt x="11988" y="359168"/>
                  </a:lnTo>
                </a:path>
                <a:path w="245744" h="856615">
                  <a:moveTo>
                    <a:pt x="8978" y="433997"/>
                  </a:moveTo>
                  <a:lnTo>
                    <a:pt x="0" y="433997"/>
                  </a:lnTo>
                </a:path>
                <a:path w="245744" h="856615">
                  <a:moveTo>
                    <a:pt x="187070" y="433997"/>
                  </a:moveTo>
                  <a:lnTo>
                    <a:pt x="176606" y="433997"/>
                  </a:lnTo>
                </a:path>
              </a:pathLst>
            </a:custGeom>
            <a:ln w="3175">
              <a:solidFill>
                <a:srgbClr val="565658"/>
              </a:solidFill>
            </a:ln>
          </p:spPr>
          <p:txBody>
            <a:bodyPr wrap="square" lIns="0" tIns="0" rIns="0" bIns="0" rtlCol="0"/>
            <a:lstStyle/>
            <a:p/>
          </p:txBody>
        </p:sp>
        <p:sp>
          <p:nvSpPr>
            <p:cNvPr id="188" name="object 188" descr=""/>
            <p:cNvSpPr/>
            <p:nvPr/>
          </p:nvSpPr>
          <p:spPr>
            <a:xfrm>
              <a:off x="1996940" y="8446149"/>
              <a:ext cx="22860" cy="10795"/>
            </a:xfrm>
            <a:custGeom>
              <a:avLst/>
              <a:gdLst/>
              <a:ahLst/>
              <a:cxnLst/>
              <a:rect l="l" t="t" r="r" b="b"/>
              <a:pathLst>
                <a:path w="22860" h="10795">
                  <a:moveTo>
                    <a:pt x="2984" y="0"/>
                  </a:moveTo>
                  <a:lnTo>
                    <a:pt x="0" y="10477"/>
                  </a:lnTo>
                  <a:lnTo>
                    <a:pt x="22440" y="10477"/>
                  </a:lnTo>
                </a:path>
              </a:pathLst>
            </a:custGeom>
            <a:ln w="3175">
              <a:solidFill>
                <a:srgbClr val="565658"/>
              </a:solidFill>
            </a:ln>
          </p:spPr>
          <p:txBody>
            <a:bodyPr wrap="square" lIns="0" tIns="0" rIns="0" bIns="0" rtlCol="0"/>
            <a:lstStyle/>
            <a:p/>
          </p:txBody>
        </p:sp>
        <p:sp>
          <p:nvSpPr>
            <p:cNvPr id="189" name="object 189" descr=""/>
            <p:cNvSpPr/>
            <p:nvPr/>
          </p:nvSpPr>
          <p:spPr>
            <a:xfrm>
              <a:off x="1914629" y="8440164"/>
              <a:ext cx="190500" cy="18415"/>
            </a:xfrm>
            <a:custGeom>
              <a:avLst/>
              <a:gdLst/>
              <a:ahLst/>
              <a:cxnLst/>
              <a:rect l="l" t="t" r="r" b="b"/>
              <a:pathLst>
                <a:path w="190500" h="18415">
                  <a:moveTo>
                    <a:pt x="188556" y="0"/>
                  </a:moveTo>
                  <a:lnTo>
                    <a:pt x="190055" y="0"/>
                  </a:lnTo>
                </a:path>
                <a:path w="190500" h="18415">
                  <a:moveTo>
                    <a:pt x="169113" y="7480"/>
                  </a:moveTo>
                  <a:lnTo>
                    <a:pt x="169113" y="16459"/>
                  </a:lnTo>
                </a:path>
                <a:path w="190500" h="18415">
                  <a:moveTo>
                    <a:pt x="104749" y="16459"/>
                  </a:moveTo>
                  <a:lnTo>
                    <a:pt x="101765" y="5981"/>
                  </a:lnTo>
                </a:path>
                <a:path w="190500" h="18415">
                  <a:moveTo>
                    <a:pt x="82308" y="17957"/>
                  </a:moveTo>
                  <a:lnTo>
                    <a:pt x="104749" y="17957"/>
                  </a:lnTo>
                </a:path>
                <a:path w="190500" h="18415">
                  <a:moveTo>
                    <a:pt x="188556" y="17957"/>
                  </a:moveTo>
                  <a:lnTo>
                    <a:pt x="169113" y="17957"/>
                  </a:lnTo>
                </a:path>
                <a:path w="190500" h="18415">
                  <a:moveTo>
                    <a:pt x="19456" y="16459"/>
                  </a:moveTo>
                  <a:lnTo>
                    <a:pt x="19456" y="7480"/>
                  </a:lnTo>
                </a:path>
                <a:path w="190500" h="18415">
                  <a:moveTo>
                    <a:pt x="169113" y="16459"/>
                  </a:moveTo>
                  <a:lnTo>
                    <a:pt x="188556" y="16459"/>
                  </a:lnTo>
                </a:path>
                <a:path w="190500" h="18415">
                  <a:moveTo>
                    <a:pt x="0" y="16459"/>
                  </a:moveTo>
                  <a:lnTo>
                    <a:pt x="19456" y="16459"/>
                  </a:lnTo>
                </a:path>
                <a:path w="190500" h="18415">
                  <a:moveTo>
                    <a:pt x="0" y="17957"/>
                  </a:moveTo>
                  <a:lnTo>
                    <a:pt x="19456" y="17957"/>
                  </a:lnTo>
                </a:path>
              </a:pathLst>
            </a:custGeom>
            <a:ln w="3175">
              <a:solidFill>
                <a:srgbClr val="565658"/>
              </a:solidFill>
            </a:ln>
          </p:spPr>
          <p:txBody>
            <a:bodyPr wrap="square" lIns="0" tIns="0" rIns="0" bIns="0" rtlCol="0"/>
            <a:lstStyle/>
            <a:p/>
          </p:txBody>
        </p:sp>
        <p:sp>
          <p:nvSpPr>
            <p:cNvPr id="190" name="object 190" descr=""/>
            <p:cNvSpPr/>
            <p:nvPr/>
          </p:nvSpPr>
          <p:spPr>
            <a:xfrm>
              <a:off x="2047822" y="8033105"/>
              <a:ext cx="0" cy="103505"/>
            </a:xfrm>
            <a:custGeom>
              <a:avLst/>
              <a:gdLst/>
              <a:ahLst/>
              <a:cxnLst/>
              <a:rect l="l" t="t" r="r" b="b"/>
              <a:pathLst>
                <a:path w="0" h="103504">
                  <a:moveTo>
                    <a:pt x="0" y="103263"/>
                  </a:moveTo>
                  <a:lnTo>
                    <a:pt x="0" y="92786"/>
                  </a:lnTo>
                </a:path>
                <a:path w="0" h="103504">
                  <a:moveTo>
                    <a:pt x="0" y="89789"/>
                  </a:moveTo>
                  <a:lnTo>
                    <a:pt x="0" y="86804"/>
                  </a:lnTo>
                </a:path>
                <a:path w="0" h="103504">
                  <a:moveTo>
                    <a:pt x="0" y="82308"/>
                  </a:moveTo>
                  <a:lnTo>
                    <a:pt x="0" y="64350"/>
                  </a:lnTo>
                </a:path>
                <a:path w="0" h="103504">
                  <a:moveTo>
                    <a:pt x="0" y="61353"/>
                  </a:moveTo>
                  <a:lnTo>
                    <a:pt x="0" y="58369"/>
                  </a:lnTo>
                </a:path>
                <a:path w="0" h="103504">
                  <a:moveTo>
                    <a:pt x="0" y="53873"/>
                  </a:moveTo>
                  <a:lnTo>
                    <a:pt x="0" y="35915"/>
                  </a:lnTo>
                </a:path>
                <a:path w="0" h="103504">
                  <a:moveTo>
                    <a:pt x="0" y="32918"/>
                  </a:moveTo>
                  <a:lnTo>
                    <a:pt x="0" y="28435"/>
                  </a:lnTo>
                </a:path>
                <a:path w="0" h="103504">
                  <a:moveTo>
                    <a:pt x="0" y="25450"/>
                  </a:moveTo>
                  <a:lnTo>
                    <a:pt x="0" y="7480"/>
                  </a:lnTo>
                </a:path>
                <a:path w="0" h="103504">
                  <a:moveTo>
                    <a:pt x="0" y="2997"/>
                  </a:moveTo>
                  <a:lnTo>
                    <a:pt x="0" y="0"/>
                  </a:lnTo>
                </a:path>
              </a:pathLst>
            </a:custGeom>
            <a:ln w="3175">
              <a:solidFill>
                <a:srgbClr val="EE2E2A"/>
              </a:solidFill>
            </a:ln>
          </p:spPr>
          <p:txBody>
            <a:bodyPr wrap="square" lIns="0" tIns="0" rIns="0" bIns="0" rtlCol="0"/>
            <a:lstStyle/>
            <a:p/>
          </p:txBody>
        </p:sp>
        <p:sp>
          <p:nvSpPr>
            <p:cNvPr id="191" name="object 191" descr=""/>
            <p:cNvSpPr/>
            <p:nvPr/>
          </p:nvSpPr>
          <p:spPr>
            <a:xfrm>
              <a:off x="2047822" y="8019634"/>
              <a:ext cx="0" cy="10795"/>
            </a:xfrm>
            <a:custGeom>
              <a:avLst/>
              <a:gdLst/>
              <a:ahLst/>
              <a:cxnLst/>
              <a:rect l="l" t="t" r="r" b="b"/>
              <a:pathLst>
                <a:path w="0" h="10795">
                  <a:moveTo>
                    <a:pt x="0" y="10477"/>
                  </a:moveTo>
                  <a:lnTo>
                    <a:pt x="0" y="0"/>
                  </a:lnTo>
                </a:path>
              </a:pathLst>
            </a:custGeom>
            <a:ln w="3175">
              <a:solidFill>
                <a:srgbClr val="EE2E2A"/>
              </a:solidFill>
            </a:ln>
          </p:spPr>
          <p:txBody>
            <a:bodyPr wrap="square" lIns="0" tIns="0" rIns="0" bIns="0" rtlCol="0"/>
            <a:lstStyle/>
            <a:p/>
          </p:txBody>
        </p:sp>
        <p:sp>
          <p:nvSpPr>
            <p:cNvPr id="192" name="object 192" descr=""/>
            <p:cNvSpPr/>
            <p:nvPr/>
          </p:nvSpPr>
          <p:spPr>
            <a:xfrm>
              <a:off x="2460857" y="8015149"/>
              <a:ext cx="187325" cy="0"/>
            </a:xfrm>
            <a:custGeom>
              <a:avLst/>
              <a:gdLst/>
              <a:ahLst/>
              <a:cxnLst/>
              <a:rect l="l" t="t" r="r" b="b"/>
              <a:pathLst>
                <a:path w="187325" h="0">
                  <a:moveTo>
                    <a:pt x="0" y="0"/>
                  </a:moveTo>
                  <a:lnTo>
                    <a:pt x="8978" y="0"/>
                  </a:lnTo>
                </a:path>
                <a:path w="187325" h="0">
                  <a:moveTo>
                    <a:pt x="11976" y="0"/>
                  </a:moveTo>
                  <a:lnTo>
                    <a:pt x="16471" y="0"/>
                  </a:lnTo>
                </a:path>
                <a:path w="187325" h="0">
                  <a:moveTo>
                    <a:pt x="19456" y="0"/>
                  </a:moveTo>
                  <a:lnTo>
                    <a:pt x="37414" y="0"/>
                  </a:lnTo>
                </a:path>
                <a:path w="187325" h="0">
                  <a:moveTo>
                    <a:pt x="40411" y="0"/>
                  </a:moveTo>
                  <a:lnTo>
                    <a:pt x="44894" y="0"/>
                  </a:lnTo>
                </a:path>
                <a:path w="187325" h="0">
                  <a:moveTo>
                    <a:pt x="47891" y="0"/>
                  </a:moveTo>
                  <a:lnTo>
                    <a:pt x="65862" y="0"/>
                  </a:lnTo>
                </a:path>
                <a:path w="187325" h="0">
                  <a:moveTo>
                    <a:pt x="70345" y="0"/>
                  </a:moveTo>
                  <a:lnTo>
                    <a:pt x="73329" y="0"/>
                  </a:lnTo>
                </a:path>
                <a:path w="187325" h="0">
                  <a:moveTo>
                    <a:pt x="76327" y="0"/>
                  </a:moveTo>
                  <a:lnTo>
                    <a:pt x="95783" y="0"/>
                  </a:lnTo>
                </a:path>
                <a:path w="187325" h="0">
                  <a:moveTo>
                    <a:pt x="98767" y="0"/>
                  </a:moveTo>
                  <a:lnTo>
                    <a:pt x="101777" y="0"/>
                  </a:lnTo>
                </a:path>
                <a:path w="187325" h="0">
                  <a:moveTo>
                    <a:pt x="104762" y="0"/>
                  </a:moveTo>
                  <a:lnTo>
                    <a:pt x="124218" y="0"/>
                  </a:lnTo>
                </a:path>
                <a:path w="187325" h="0">
                  <a:moveTo>
                    <a:pt x="127215" y="0"/>
                  </a:moveTo>
                  <a:lnTo>
                    <a:pt x="130200" y="0"/>
                  </a:lnTo>
                </a:path>
                <a:path w="187325" h="0">
                  <a:moveTo>
                    <a:pt x="133197" y="0"/>
                  </a:moveTo>
                  <a:lnTo>
                    <a:pt x="152654" y="0"/>
                  </a:lnTo>
                </a:path>
                <a:path w="187325" h="0">
                  <a:moveTo>
                    <a:pt x="155638" y="0"/>
                  </a:moveTo>
                  <a:lnTo>
                    <a:pt x="158635" y="0"/>
                  </a:lnTo>
                </a:path>
                <a:path w="187325" h="0">
                  <a:moveTo>
                    <a:pt x="161632" y="0"/>
                  </a:moveTo>
                  <a:lnTo>
                    <a:pt x="181089" y="0"/>
                  </a:lnTo>
                </a:path>
                <a:path w="187325" h="0">
                  <a:moveTo>
                    <a:pt x="184073" y="0"/>
                  </a:moveTo>
                  <a:lnTo>
                    <a:pt x="187058" y="0"/>
                  </a:lnTo>
                </a:path>
              </a:pathLst>
            </a:custGeom>
            <a:ln w="3175">
              <a:solidFill>
                <a:srgbClr val="EE2E2A"/>
              </a:solidFill>
            </a:ln>
          </p:spPr>
          <p:txBody>
            <a:bodyPr wrap="square" lIns="0" tIns="0" rIns="0" bIns="0" rtlCol="0"/>
            <a:lstStyle/>
            <a:p/>
          </p:txBody>
        </p:sp>
        <p:sp>
          <p:nvSpPr>
            <p:cNvPr id="193" name="object 193" descr=""/>
            <p:cNvSpPr/>
            <p:nvPr/>
          </p:nvSpPr>
          <p:spPr>
            <a:xfrm>
              <a:off x="2650923" y="8015149"/>
              <a:ext cx="10795" cy="0"/>
            </a:xfrm>
            <a:custGeom>
              <a:avLst/>
              <a:gdLst/>
              <a:ahLst/>
              <a:cxnLst/>
              <a:rect l="l" t="t" r="r" b="b"/>
              <a:pathLst>
                <a:path w="10794" h="0">
                  <a:moveTo>
                    <a:pt x="0" y="0"/>
                  </a:moveTo>
                  <a:lnTo>
                    <a:pt x="10464" y="0"/>
                  </a:lnTo>
                </a:path>
              </a:pathLst>
            </a:custGeom>
            <a:ln w="3175">
              <a:solidFill>
                <a:srgbClr val="EE2E2A"/>
              </a:solidFill>
            </a:ln>
          </p:spPr>
          <p:txBody>
            <a:bodyPr wrap="square" lIns="0" tIns="0" rIns="0" bIns="0" rtlCol="0"/>
            <a:lstStyle/>
            <a:p/>
          </p:txBody>
        </p:sp>
        <p:sp>
          <p:nvSpPr>
            <p:cNvPr id="194" name="object 194" descr=""/>
            <p:cNvSpPr/>
            <p:nvPr/>
          </p:nvSpPr>
          <p:spPr>
            <a:xfrm>
              <a:off x="2579089" y="7956780"/>
              <a:ext cx="0" cy="140970"/>
            </a:xfrm>
            <a:custGeom>
              <a:avLst/>
              <a:gdLst/>
              <a:ahLst/>
              <a:cxnLst/>
              <a:rect l="l" t="t" r="r" b="b"/>
              <a:pathLst>
                <a:path w="0" h="140970">
                  <a:moveTo>
                    <a:pt x="0" y="140677"/>
                  </a:moveTo>
                  <a:lnTo>
                    <a:pt x="0" y="119722"/>
                  </a:lnTo>
                </a:path>
                <a:path w="0" h="140970">
                  <a:moveTo>
                    <a:pt x="0" y="116738"/>
                  </a:moveTo>
                  <a:lnTo>
                    <a:pt x="0" y="113741"/>
                  </a:lnTo>
                </a:path>
                <a:path w="0" h="140970">
                  <a:moveTo>
                    <a:pt x="0" y="110756"/>
                  </a:moveTo>
                  <a:lnTo>
                    <a:pt x="0" y="91287"/>
                  </a:lnTo>
                </a:path>
                <a:path w="0" h="140970">
                  <a:moveTo>
                    <a:pt x="0" y="88303"/>
                  </a:moveTo>
                  <a:lnTo>
                    <a:pt x="0" y="85305"/>
                  </a:lnTo>
                </a:path>
                <a:path w="0" h="140970">
                  <a:moveTo>
                    <a:pt x="0" y="82308"/>
                  </a:moveTo>
                  <a:lnTo>
                    <a:pt x="0" y="62865"/>
                  </a:lnTo>
                </a:path>
                <a:path w="0" h="140970">
                  <a:moveTo>
                    <a:pt x="0" y="59867"/>
                  </a:moveTo>
                  <a:lnTo>
                    <a:pt x="0" y="56870"/>
                  </a:lnTo>
                </a:path>
                <a:path w="0" h="140970">
                  <a:moveTo>
                    <a:pt x="0" y="53886"/>
                  </a:moveTo>
                  <a:lnTo>
                    <a:pt x="0" y="34429"/>
                  </a:lnTo>
                </a:path>
                <a:path w="0" h="140970">
                  <a:moveTo>
                    <a:pt x="0" y="31432"/>
                  </a:moveTo>
                  <a:lnTo>
                    <a:pt x="0" y="28435"/>
                  </a:lnTo>
                </a:path>
                <a:path w="0" h="140970">
                  <a:moveTo>
                    <a:pt x="0" y="23952"/>
                  </a:moveTo>
                  <a:lnTo>
                    <a:pt x="0" y="5994"/>
                  </a:lnTo>
                </a:path>
                <a:path w="0" h="140970">
                  <a:moveTo>
                    <a:pt x="0" y="2997"/>
                  </a:moveTo>
                  <a:lnTo>
                    <a:pt x="0" y="0"/>
                  </a:lnTo>
                </a:path>
              </a:pathLst>
            </a:custGeom>
            <a:ln w="3175">
              <a:solidFill>
                <a:srgbClr val="EE2E2A"/>
              </a:solidFill>
            </a:ln>
          </p:spPr>
          <p:txBody>
            <a:bodyPr wrap="square" lIns="0" tIns="0" rIns="0" bIns="0" rtlCol="0"/>
            <a:lstStyle/>
            <a:p/>
          </p:txBody>
        </p:sp>
        <p:sp>
          <p:nvSpPr>
            <p:cNvPr id="195" name="object 195" descr=""/>
            <p:cNvSpPr/>
            <p:nvPr/>
          </p:nvSpPr>
          <p:spPr>
            <a:xfrm>
              <a:off x="2579089" y="7932838"/>
              <a:ext cx="0" cy="19685"/>
            </a:xfrm>
            <a:custGeom>
              <a:avLst/>
              <a:gdLst/>
              <a:ahLst/>
              <a:cxnLst/>
              <a:rect l="l" t="t" r="r" b="b"/>
              <a:pathLst>
                <a:path w="0" h="19684">
                  <a:moveTo>
                    <a:pt x="0" y="19456"/>
                  </a:moveTo>
                  <a:lnTo>
                    <a:pt x="0" y="0"/>
                  </a:lnTo>
                </a:path>
              </a:pathLst>
            </a:custGeom>
            <a:ln w="3175">
              <a:solidFill>
                <a:srgbClr val="EE2E2A"/>
              </a:solidFill>
            </a:ln>
          </p:spPr>
          <p:txBody>
            <a:bodyPr wrap="square" lIns="0" tIns="0" rIns="0" bIns="0" rtlCol="0"/>
            <a:lstStyle/>
            <a:p/>
          </p:txBody>
        </p:sp>
        <p:sp>
          <p:nvSpPr>
            <p:cNvPr id="196" name="object 196" descr=""/>
            <p:cNvSpPr/>
            <p:nvPr/>
          </p:nvSpPr>
          <p:spPr>
            <a:xfrm>
              <a:off x="2632958" y="8007658"/>
              <a:ext cx="5080" cy="13970"/>
            </a:xfrm>
            <a:custGeom>
              <a:avLst/>
              <a:gdLst/>
              <a:ahLst/>
              <a:cxnLst/>
              <a:rect l="l" t="t" r="r" b="b"/>
              <a:pathLst>
                <a:path w="5080" h="13970">
                  <a:moveTo>
                    <a:pt x="4495" y="13474"/>
                  </a:moveTo>
                  <a:lnTo>
                    <a:pt x="2997" y="13474"/>
                  </a:lnTo>
                  <a:lnTo>
                    <a:pt x="1498" y="11976"/>
                  </a:lnTo>
                  <a:lnTo>
                    <a:pt x="0" y="10490"/>
                  </a:lnTo>
                  <a:lnTo>
                    <a:pt x="0" y="2997"/>
                  </a:lnTo>
                  <a:lnTo>
                    <a:pt x="1498" y="2997"/>
                  </a:lnTo>
                  <a:lnTo>
                    <a:pt x="2997" y="1511"/>
                  </a:lnTo>
                  <a:lnTo>
                    <a:pt x="4495" y="0"/>
                  </a:lnTo>
                </a:path>
              </a:pathLst>
            </a:custGeom>
            <a:ln w="3175">
              <a:solidFill>
                <a:srgbClr val="565658"/>
              </a:solidFill>
            </a:ln>
          </p:spPr>
          <p:txBody>
            <a:bodyPr wrap="square" lIns="0" tIns="0" rIns="0" bIns="0" rtlCol="0"/>
            <a:lstStyle/>
            <a:p/>
          </p:txBody>
        </p:sp>
        <p:sp>
          <p:nvSpPr>
            <p:cNvPr id="197" name="object 197" descr=""/>
            <p:cNvSpPr/>
            <p:nvPr/>
          </p:nvSpPr>
          <p:spPr>
            <a:xfrm>
              <a:off x="2125634" y="8152829"/>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8" name="object 198" descr=""/>
            <p:cNvSpPr/>
            <p:nvPr/>
          </p:nvSpPr>
          <p:spPr>
            <a:xfrm>
              <a:off x="1926606" y="8627229"/>
              <a:ext cx="3175" cy="0"/>
            </a:xfrm>
            <a:custGeom>
              <a:avLst/>
              <a:gdLst/>
              <a:ahLst/>
              <a:cxnLst/>
              <a:rect l="l" t="t" r="r" b="b"/>
              <a:pathLst>
                <a:path w="3175" h="0">
                  <a:moveTo>
                    <a:pt x="2984" y="0"/>
                  </a:moveTo>
                  <a:lnTo>
                    <a:pt x="1498" y="0"/>
                  </a:lnTo>
                  <a:lnTo>
                    <a:pt x="0" y="0"/>
                  </a:lnTo>
                </a:path>
              </a:pathLst>
            </a:custGeom>
            <a:ln w="3175">
              <a:solidFill>
                <a:srgbClr val="565658"/>
              </a:solidFill>
            </a:ln>
          </p:spPr>
          <p:txBody>
            <a:bodyPr wrap="square" lIns="0" tIns="0" rIns="0" bIns="0" rtlCol="0"/>
            <a:lstStyle/>
            <a:p/>
          </p:txBody>
        </p:sp>
        <p:sp>
          <p:nvSpPr>
            <p:cNvPr id="199" name="object 199" descr=""/>
            <p:cNvSpPr/>
            <p:nvPr/>
          </p:nvSpPr>
          <p:spPr>
            <a:xfrm>
              <a:off x="1916121" y="86287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0" name="object 200" descr=""/>
            <p:cNvSpPr/>
            <p:nvPr/>
          </p:nvSpPr>
          <p:spPr>
            <a:xfrm>
              <a:off x="2110673" y="8154328"/>
              <a:ext cx="6350" cy="12065"/>
            </a:xfrm>
            <a:custGeom>
              <a:avLst/>
              <a:gdLst/>
              <a:ahLst/>
              <a:cxnLst/>
              <a:rect l="l" t="t" r="r" b="b"/>
              <a:pathLst>
                <a:path w="6350" h="12065">
                  <a:moveTo>
                    <a:pt x="5981" y="0"/>
                  </a:moveTo>
                  <a:lnTo>
                    <a:pt x="4495" y="0"/>
                  </a:lnTo>
                  <a:lnTo>
                    <a:pt x="2997" y="0"/>
                  </a:lnTo>
                  <a:lnTo>
                    <a:pt x="2997" y="1498"/>
                  </a:lnTo>
                  <a:lnTo>
                    <a:pt x="1485" y="2984"/>
                  </a:lnTo>
                  <a:lnTo>
                    <a:pt x="0" y="4495"/>
                  </a:lnTo>
                  <a:lnTo>
                    <a:pt x="0" y="7480"/>
                  </a:lnTo>
                  <a:lnTo>
                    <a:pt x="1485" y="8978"/>
                  </a:lnTo>
                  <a:lnTo>
                    <a:pt x="2997" y="10477"/>
                  </a:lnTo>
                  <a:lnTo>
                    <a:pt x="2997" y="11963"/>
                  </a:lnTo>
                </a:path>
              </a:pathLst>
            </a:custGeom>
            <a:ln w="3175">
              <a:solidFill>
                <a:srgbClr val="565658"/>
              </a:solidFill>
            </a:ln>
          </p:spPr>
          <p:txBody>
            <a:bodyPr wrap="square" lIns="0" tIns="0" rIns="0" bIns="0" rtlCol="0"/>
            <a:lstStyle/>
            <a:p/>
          </p:txBody>
        </p:sp>
        <p:sp>
          <p:nvSpPr>
            <p:cNvPr id="201" name="object 201" descr=""/>
            <p:cNvSpPr/>
            <p:nvPr/>
          </p:nvSpPr>
          <p:spPr>
            <a:xfrm>
              <a:off x="1926601" y="8254591"/>
              <a:ext cx="9525" cy="1905"/>
            </a:xfrm>
            <a:custGeom>
              <a:avLst/>
              <a:gdLst/>
              <a:ahLst/>
              <a:cxnLst/>
              <a:rect l="l" t="t" r="r" b="b"/>
              <a:pathLst>
                <a:path w="9525" h="1904">
                  <a:moveTo>
                    <a:pt x="0" y="1498"/>
                  </a:moveTo>
                  <a:lnTo>
                    <a:pt x="2984" y="1498"/>
                  </a:lnTo>
                  <a:lnTo>
                    <a:pt x="5994" y="1498"/>
                  </a:lnTo>
                  <a:lnTo>
                    <a:pt x="8978" y="0"/>
                  </a:lnTo>
                </a:path>
              </a:pathLst>
            </a:custGeom>
            <a:ln w="3175">
              <a:solidFill>
                <a:srgbClr val="565658"/>
              </a:solidFill>
            </a:ln>
          </p:spPr>
          <p:txBody>
            <a:bodyPr wrap="square" lIns="0" tIns="0" rIns="0" bIns="0" rtlCol="0"/>
            <a:lstStyle/>
            <a:p/>
          </p:txBody>
        </p:sp>
        <p:sp>
          <p:nvSpPr>
            <p:cNvPr id="202" name="object 202" descr=""/>
            <p:cNvSpPr/>
            <p:nvPr/>
          </p:nvSpPr>
          <p:spPr>
            <a:xfrm>
              <a:off x="2164553" y="8878650"/>
              <a:ext cx="9525" cy="3175"/>
            </a:xfrm>
            <a:custGeom>
              <a:avLst/>
              <a:gdLst/>
              <a:ahLst/>
              <a:cxnLst/>
              <a:rect l="l" t="t" r="r" b="b"/>
              <a:pathLst>
                <a:path w="9525" h="3175">
                  <a:moveTo>
                    <a:pt x="8978" y="0"/>
                  </a:moveTo>
                  <a:lnTo>
                    <a:pt x="8978" y="2984"/>
                  </a:lnTo>
                </a:path>
                <a:path w="9525" h="3175">
                  <a:moveTo>
                    <a:pt x="0" y="0"/>
                  </a:moveTo>
                  <a:lnTo>
                    <a:pt x="0" y="2984"/>
                  </a:lnTo>
                </a:path>
              </a:pathLst>
            </a:custGeom>
            <a:ln w="3175">
              <a:solidFill>
                <a:srgbClr val="565658"/>
              </a:solidFill>
            </a:ln>
          </p:spPr>
          <p:txBody>
            <a:bodyPr wrap="square" lIns="0" tIns="0" rIns="0" bIns="0" rtlCol="0"/>
            <a:lstStyle/>
            <a:p/>
          </p:txBody>
        </p:sp>
        <p:sp>
          <p:nvSpPr>
            <p:cNvPr id="203" name="object 203" descr=""/>
            <p:cNvSpPr/>
            <p:nvPr/>
          </p:nvSpPr>
          <p:spPr>
            <a:xfrm>
              <a:off x="2311215" y="7923861"/>
              <a:ext cx="5080" cy="0"/>
            </a:xfrm>
            <a:custGeom>
              <a:avLst/>
              <a:gdLst/>
              <a:ahLst/>
              <a:cxnLst/>
              <a:rect l="l" t="t" r="r" b="b"/>
              <a:pathLst>
                <a:path w="5080" h="0">
                  <a:moveTo>
                    <a:pt x="2984" y="0"/>
                  </a:moveTo>
                  <a:lnTo>
                    <a:pt x="1485" y="0"/>
                  </a:lnTo>
                  <a:lnTo>
                    <a:pt x="0" y="0"/>
                  </a:lnTo>
                </a:path>
                <a:path w="5080" h="0">
                  <a:moveTo>
                    <a:pt x="2984" y="0"/>
                  </a:moveTo>
                  <a:lnTo>
                    <a:pt x="4483" y="0"/>
                  </a:lnTo>
                </a:path>
              </a:pathLst>
            </a:custGeom>
            <a:ln w="3175">
              <a:solidFill>
                <a:srgbClr val="565658"/>
              </a:solidFill>
            </a:ln>
          </p:spPr>
          <p:txBody>
            <a:bodyPr wrap="square" lIns="0" tIns="0" rIns="0" bIns="0" rtlCol="0"/>
            <a:lstStyle/>
            <a:p/>
          </p:txBody>
        </p:sp>
        <p:sp>
          <p:nvSpPr>
            <p:cNvPr id="204" name="object 204" descr=""/>
            <p:cNvSpPr/>
            <p:nvPr/>
          </p:nvSpPr>
          <p:spPr>
            <a:xfrm>
              <a:off x="2303721" y="792386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05" name="object 205" descr=""/>
            <p:cNvSpPr/>
            <p:nvPr/>
          </p:nvSpPr>
          <p:spPr>
            <a:xfrm>
              <a:off x="2305216" y="7923861"/>
              <a:ext cx="6350" cy="0"/>
            </a:xfrm>
            <a:custGeom>
              <a:avLst/>
              <a:gdLst/>
              <a:ahLst/>
              <a:cxnLst/>
              <a:rect l="l" t="t" r="r" b="b"/>
              <a:pathLst>
                <a:path w="6350" h="0">
                  <a:moveTo>
                    <a:pt x="5994" y="0"/>
                  </a:moveTo>
                  <a:lnTo>
                    <a:pt x="0" y="0"/>
                  </a:lnTo>
                  <a:lnTo>
                    <a:pt x="2997" y="0"/>
                  </a:lnTo>
                </a:path>
              </a:pathLst>
            </a:custGeom>
            <a:ln w="3175">
              <a:solidFill>
                <a:srgbClr val="565658"/>
              </a:solidFill>
            </a:ln>
          </p:spPr>
          <p:txBody>
            <a:bodyPr wrap="square" lIns="0" tIns="0" rIns="0" bIns="0" rtlCol="0"/>
            <a:lstStyle/>
            <a:p/>
          </p:txBody>
        </p:sp>
        <p:sp>
          <p:nvSpPr>
            <p:cNvPr id="206" name="object 206" descr=""/>
            <p:cNvSpPr/>
            <p:nvPr/>
          </p:nvSpPr>
          <p:spPr>
            <a:xfrm>
              <a:off x="2302235" y="7923861"/>
              <a:ext cx="3175" cy="5080"/>
            </a:xfrm>
            <a:custGeom>
              <a:avLst/>
              <a:gdLst/>
              <a:ahLst/>
              <a:cxnLst/>
              <a:rect l="l" t="t" r="r" b="b"/>
              <a:pathLst>
                <a:path w="3175" h="5079">
                  <a:moveTo>
                    <a:pt x="2984" y="0"/>
                  </a:moveTo>
                  <a:lnTo>
                    <a:pt x="0" y="0"/>
                  </a:lnTo>
                  <a:lnTo>
                    <a:pt x="0" y="4495"/>
                  </a:lnTo>
                  <a:lnTo>
                    <a:pt x="1485" y="4495"/>
                  </a:lnTo>
                </a:path>
              </a:pathLst>
            </a:custGeom>
            <a:ln w="3175">
              <a:solidFill>
                <a:srgbClr val="565658"/>
              </a:solidFill>
            </a:ln>
          </p:spPr>
          <p:txBody>
            <a:bodyPr wrap="square" lIns="0" tIns="0" rIns="0" bIns="0" rtlCol="0"/>
            <a:lstStyle/>
            <a:p/>
          </p:txBody>
        </p:sp>
        <p:sp>
          <p:nvSpPr>
            <p:cNvPr id="207" name="object 207" descr=""/>
            <p:cNvSpPr/>
            <p:nvPr/>
          </p:nvSpPr>
          <p:spPr>
            <a:xfrm>
              <a:off x="2308205" y="7923861"/>
              <a:ext cx="6350" cy="5080"/>
            </a:xfrm>
            <a:custGeom>
              <a:avLst/>
              <a:gdLst/>
              <a:ahLst/>
              <a:cxnLst/>
              <a:rect l="l" t="t" r="r" b="b"/>
              <a:pathLst>
                <a:path w="6350" h="5079">
                  <a:moveTo>
                    <a:pt x="5994" y="0"/>
                  </a:moveTo>
                  <a:lnTo>
                    <a:pt x="3009" y="0"/>
                  </a:lnTo>
                  <a:lnTo>
                    <a:pt x="0" y="0"/>
                  </a:lnTo>
                  <a:lnTo>
                    <a:pt x="0" y="4495"/>
                  </a:lnTo>
                </a:path>
              </a:pathLst>
            </a:custGeom>
            <a:ln w="3175">
              <a:solidFill>
                <a:srgbClr val="565658"/>
              </a:solidFill>
            </a:ln>
          </p:spPr>
          <p:txBody>
            <a:bodyPr wrap="square" lIns="0" tIns="0" rIns="0" bIns="0" rtlCol="0"/>
            <a:lstStyle/>
            <a:p/>
          </p:txBody>
        </p:sp>
        <p:sp>
          <p:nvSpPr>
            <p:cNvPr id="208" name="object 208" descr=""/>
            <p:cNvSpPr/>
            <p:nvPr/>
          </p:nvSpPr>
          <p:spPr>
            <a:xfrm>
              <a:off x="2272304" y="7925356"/>
              <a:ext cx="27305" cy="0"/>
            </a:xfrm>
            <a:custGeom>
              <a:avLst/>
              <a:gdLst/>
              <a:ahLst/>
              <a:cxnLst/>
              <a:rect l="l" t="t" r="r" b="b"/>
              <a:pathLst>
                <a:path w="27305" h="0">
                  <a:moveTo>
                    <a:pt x="0" y="0"/>
                  </a:moveTo>
                  <a:lnTo>
                    <a:pt x="0" y="0"/>
                  </a:lnTo>
                  <a:lnTo>
                    <a:pt x="25438" y="0"/>
                  </a:lnTo>
                  <a:lnTo>
                    <a:pt x="26924" y="0"/>
                  </a:lnTo>
                </a:path>
              </a:pathLst>
            </a:custGeom>
            <a:ln w="3175">
              <a:solidFill>
                <a:srgbClr val="565658"/>
              </a:solidFill>
            </a:ln>
          </p:spPr>
          <p:txBody>
            <a:bodyPr wrap="square" lIns="0" tIns="0" rIns="0" bIns="0" rtlCol="0"/>
            <a:lstStyle/>
            <a:p/>
          </p:txBody>
        </p:sp>
        <p:sp>
          <p:nvSpPr>
            <p:cNvPr id="209" name="object 209" descr=""/>
            <p:cNvSpPr/>
            <p:nvPr/>
          </p:nvSpPr>
          <p:spPr>
            <a:xfrm>
              <a:off x="2213938" y="88472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10" name="object 210" descr=""/>
            <p:cNvSpPr/>
            <p:nvPr/>
          </p:nvSpPr>
          <p:spPr>
            <a:xfrm>
              <a:off x="2212439" y="8847222"/>
              <a:ext cx="1905" cy="1905"/>
            </a:xfrm>
            <a:custGeom>
              <a:avLst/>
              <a:gdLst/>
              <a:ahLst/>
              <a:cxnLst/>
              <a:rect l="l" t="t" r="r" b="b"/>
              <a:pathLst>
                <a:path w="1905" h="1904">
                  <a:moveTo>
                    <a:pt x="0" y="0"/>
                  </a:moveTo>
                  <a:lnTo>
                    <a:pt x="1498" y="0"/>
                  </a:lnTo>
                  <a:lnTo>
                    <a:pt x="1498" y="1498"/>
                  </a:lnTo>
                </a:path>
              </a:pathLst>
            </a:custGeom>
            <a:ln w="3175">
              <a:solidFill>
                <a:srgbClr val="565658"/>
              </a:solidFill>
            </a:ln>
          </p:spPr>
          <p:txBody>
            <a:bodyPr wrap="square" lIns="0" tIns="0" rIns="0" bIns="0" rtlCol="0"/>
            <a:lstStyle/>
            <a:p/>
          </p:txBody>
        </p:sp>
        <p:sp>
          <p:nvSpPr>
            <p:cNvPr id="211" name="object 211" descr=""/>
            <p:cNvSpPr/>
            <p:nvPr/>
          </p:nvSpPr>
          <p:spPr>
            <a:xfrm>
              <a:off x="2212440" y="8878650"/>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12" name="object 212" descr=""/>
            <p:cNvSpPr/>
            <p:nvPr/>
          </p:nvSpPr>
          <p:spPr>
            <a:xfrm>
              <a:off x="2212439" y="884871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3" name="object 213" descr=""/>
            <p:cNvSpPr/>
            <p:nvPr/>
          </p:nvSpPr>
          <p:spPr>
            <a:xfrm>
              <a:off x="2192980" y="8845721"/>
              <a:ext cx="10795" cy="7620"/>
            </a:xfrm>
            <a:custGeom>
              <a:avLst/>
              <a:gdLst/>
              <a:ahLst/>
              <a:cxnLst/>
              <a:rect l="l" t="t" r="r" b="b"/>
              <a:pathLst>
                <a:path w="10794" h="7620">
                  <a:moveTo>
                    <a:pt x="0" y="0"/>
                  </a:moveTo>
                  <a:lnTo>
                    <a:pt x="5994" y="4495"/>
                  </a:lnTo>
                  <a:lnTo>
                    <a:pt x="10477" y="7480"/>
                  </a:lnTo>
                </a:path>
              </a:pathLst>
            </a:custGeom>
            <a:ln w="3175">
              <a:solidFill>
                <a:srgbClr val="565658"/>
              </a:solidFill>
            </a:ln>
          </p:spPr>
          <p:txBody>
            <a:bodyPr wrap="square" lIns="0" tIns="0" rIns="0" bIns="0" rtlCol="0"/>
            <a:lstStyle/>
            <a:p/>
          </p:txBody>
        </p:sp>
        <p:sp>
          <p:nvSpPr>
            <p:cNvPr id="214" name="object 214" descr=""/>
            <p:cNvSpPr/>
            <p:nvPr/>
          </p:nvSpPr>
          <p:spPr>
            <a:xfrm>
              <a:off x="2212439" y="88472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15" name="object 215" descr=""/>
            <p:cNvSpPr/>
            <p:nvPr/>
          </p:nvSpPr>
          <p:spPr>
            <a:xfrm>
              <a:off x="2181011" y="8838238"/>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6" name="object 216" descr=""/>
            <p:cNvSpPr/>
            <p:nvPr/>
          </p:nvSpPr>
          <p:spPr>
            <a:xfrm>
              <a:off x="2192980" y="8845724"/>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7" name="object 217" descr=""/>
            <p:cNvSpPr/>
            <p:nvPr/>
          </p:nvSpPr>
          <p:spPr>
            <a:xfrm>
              <a:off x="2181005" y="8841229"/>
              <a:ext cx="6350" cy="3175"/>
            </a:xfrm>
            <a:custGeom>
              <a:avLst/>
              <a:gdLst/>
              <a:ahLst/>
              <a:cxnLst/>
              <a:rect l="l" t="t" r="r" b="b"/>
              <a:pathLst>
                <a:path w="6350" h="3175">
                  <a:moveTo>
                    <a:pt x="4495" y="2997"/>
                  </a:moveTo>
                  <a:lnTo>
                    <a:pt x="5994" y="2997"/>
                  </a:lnTo>
                  <a:lnTo>
                    <a:pt x="0" y="0"/>
                  </a:lnTo>
                </a:path>
              </a:pathLst>
            </a:custGeom>
            <a:ln w="3175">
              <a:solidFill>
                <a:srgbClr val="565658"/>
              </a:solidFill>
            </a:ln>
          </p:spPr>
          <p:txBody>
            <a:bodyPr wrap="square" lIns="0" tIns="0" rIns="0" bIns="0" rtlCol="0"/>
            <a:lstStyle/>
            <a:p/>
          </p:txBody>
        </p:sp>
        <p:sp>
          <p:nvSpPr>
            <p:cNvPr id="218" name="object 218" descr=""/>
            <p:cNvSpPr/>
            <p:nvPr/>
          </p:nvSpPr>
          <p:spPr>
            <a:xfrm>
              <a:off x="2181011" y="8841234"/>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9" name="object 219" descr=""/>
            <p:cNvSpPr/>
            <p:nvPr/>
          </p:nvSpPr>
          <p:spPr>
            <a:xfrm>
              <a:off x="2179510" y="884123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0" name="object 220" descr=""/>
            <p:cNvSpPr/>
            <p:nvPr/>
          </p:nvSpPr>
          <p:spPr>
            <a:xfrm>
              <a:off x="2179510" y="8838238"/>
              <a:ext cx="1905" cy="1905"/>
            </a:xfrm>
            <a:custGeom>
              <a:avLst/>
              <a:gdLst/>
              <a:ahLst/>
              <a:cxnLst/>
              <a:rect l="l" t="t" r="r" b="b"/>
              <a:pathLst>
                <a:path w="1905" h="1904">
                  <a:moveTo>
                    <a:pt x="0" y="1498"/>
                  </a:moveTo>
                  <a:lnTo>
                    <a:pt x="1498" y="0"/>
                  </a:lnTo>
                  <a:lnTo>
                    <a:pt x="0" y="0"/>
                  </a:lnTo>
                </a:path>
              </a:pathLst>
            </a:custGeom>
            <a:ln w="3175">
              <a:solidFill>
                <a:srgbClr val="565658"/>
              </a:solidFill>
            </a:ln>
          </p:spPr>
          <p:txBody>
            <a:bodyPr wrap="square" lIns="0" tIns="0" rIns="0" bIns="0" rtlCol="0"/>
            <a:lstStyle/>
            <a:p/>
          </p:txBody>
        </p:sp>
        <p:sp>
          <p:nvSpPr>
            <p:cNvPr id="221" name="object 221" descr=""/>
            <p:cNvSpPr/>
            <p:nvPr/>
          </p:nvSpPr>
          <p:spPr>
            <a:xfrm>
              <a:off x="2172027" y="8836736"/>
              <a:ext cx="6350" cy="5080"/>
            </a:xfrm>
            <a:custGeom>
              <a:avLst/>
              <a:gdLst/>
              <a:ahLst/>
              <a:cxnLst/>
              <a:rect l="l" t="t" r="r" b="b"/>
              <a:pathLst>
                <a:path w="6350" h="5079">
                  <a:moveTo>
                    <a:pt x="5994" y="4495"/>
                  </a:moveTo>
                  <a:lnTo>
                    <a:pt x="5994" y="2997"/>
                  </a:lnTo>
                  <a:lnTo>
                    <a:pt x="0" y="0"/>
                  </a:lnTo>
                </a:path>
              </a:pathLst>
            </a:custGeom>
            <a:ln w="3175">
              <a:solidFill>
                <a:srgbClr val="565658"/>
              </a:solidFill>
            </a:ln>
          </p:spPr>
          <p:txBody>
            <a:bodyPr wrap="square" lIns="0" tIns="0" rIns="0" bIns="0" rtlCol="0"/>
            <a:lstStyle/>
            <a:p/>
          </p:txBody>
        </p:sp>
        <p:sp>
          <p:nvSpPr>
            <p:cNvPr id="222" name="object 222" descr=""/>
            <p:cNvSpPr/>
            <p:nvPr/>
          </p:nvSpPr>
          <p:spPr>
            <a:xfrm>
              <a:off x="2170531" y="8835244"/>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23" name="object 223" descr=""/>
            <p:cNvSpPr/>
            <p:nvPr/>
          </p:nvSpPr>
          <p:spPr>
            <a:xfrm>
              <a:off x="2192981" y="8847225"/>
              <a:ext cx="10795" cy="6350"/>
            </a:xfrm>
            <a:custGeom>
              <a:avLst/>
              <a:gdLst/>
              <a:ahLst/>
              <a:cxnLst/>
              <a:rect l="l" t="t" r="r" b="b"/>
              <a:pathLst>
                <a:path w="10794" h="6350">
                  <a:moveTo>
                    <a:pt x="10477" y="5981"/>
                  </a:moveTo>
                  <a:lnTo>
                    <a:pt x="5981" y="2984"/>
                  </a:lnTo>
                  <a:lnTo>
                    <a:pt x="0" y="0"/>
                  </a:lnTo>
                </a:path>
              </a:pathLst>
            </a:custGeom>
            <a:ln w="3175">
              <a:solidFill>
                <a:srgbClr val="565658"/>
              </a:solidFill>
            </a:ln>
          </p:spPr>
          <p:txBody>
            <a:bodyPr wrap="square" lIns="0" tIns="0" rIns="0" bIns="0" rtlCol="0"/>
            <a:lstStyle/>
            <a:p/>
          </p:txBody>
        </p:sp>
        <p:sp>
          <p:nvSpPr>
            <p:cNvPr id="224" name="object 224" descr=""/>
            <p:cNvSpPr/>
            <p:nvPr/>
          </p:nvSpPr>
          <p:spPr>
            <a:xfrm>
              <a:off x="2185501" y="8844226"/>
              <a:ext cx="7620" cy="3175"/>
            </a:xfrm>
            <a:custGeom>
              <a:avLst/>
              <a:gdLst/>
              <a:ahLst/>
              <a:cxnLst/>
              <a:rect l="l" t="t" r="r" b="b"/>
              <a:pathLst>
                <a:path w="7619" h="3175">
                  <a:moveTo>
                    <a:pt x="0" y="0"/>
                  </a:moveTo>
                  <a:lnTo>
                    <a:pt x="1498" y="1498"/>
                  </a:lnTo>
                  <a:lnTo>
                    <a:pt x="4495" y="1498"/>
                  </a:lnTo>
                  <a:lnTo>
                    <a:pt x="7480" y="2997"/>
                  </a:lnTo>
                </a:path>
                <a:path w="7619" h="3175">
                  <a:moveTo>
                    <a:pt x="0" y="0"/>
                  </a:moveTo>
                  <a:lnTo>
                    <a:pt x="1498" y="0"/>
                  </a:lnTo>
                </a:path>
              </a:pathLst>
            </a:custGeom>
            <a:ln w="3175">
              <a:solidFill>
                <a:srgbClr val="565658"/>
              </a:solidFill>
            </a:ln>
          </p:spPr>
          <p:txBody>
            <a:bodyPr wrap="square" lIns="0" tIns="0" rIns="0" bIns="0" rtlCol="0"/>
            <a:lstStyle/>
            <a:p/>
          </p:txBody>
        </p:sp>
        <p:sp>
          <p:nvSpPr>
            <p:cNvPr id="225" name="object 225" descr=""/>
            <p:cNvSpPr/>
            <p:nvPr/>
          </p:nvSpPr>
          <p:spPr>
            <a:xfrm>
              <a:off x="2185502" y="8844223"/>
              <a:ext cx="1905" cy="1905"/>
            </a:xfrm>
            <a:custGeom>
              <a:avLst/>
              <a:gdLst/>
              <a:ahLst/>
              <a:cxnLst/>
              <a:rect l="l" t="t" r="r" b="b"/>
              <a:pathLst>
                <a:path w="1905" h="1904">
                  <a:moveTo>
                    <a:pt x="1498" y="1498"/>
                  </a:moveTo>
                  <a:lnTo>
                    <a:pt x="0" y="0"/>
                  </a:lnTo>
                </a:path>
              </a:pathLst>
            </a:custGeom>
            <a:ln w="3175">
              <a:solidFill>
                <a:srgbClr val="565658"/>
              </a:solidFill>
            </a:ln>
          </p:spPr>
          <p:txBody>
            <a:bodyPr wrap="square" lIns="0" tIns="0" rIns="0" bIns="0" rtlCol="0"/>
            <a:lstStyle/>
            <a:p/>
          </p:txBody>
        </p:sp>
        <p:sp>
          <p:nvSpPr>
            <p:cNvPr id="226" name="object 226" descr=""/>
            <p:cNvSpPr/>
            <p:nvPr/>
          </p:nvSpPr>
          <p:spPr>
            <a:xfrm>
              <a:off x="2185501" y="8878650"/>
              <a:ext cx="18415" cy="0"/>
            </a:xfrm>
            <a:custGeom>
              <a:avLst/>
              <a:gdLst/>
              <a:ahLst/>
              <a:cxnLst/>
              <a:rect l="l" t="t" r="r" b="b"/>
              <a:pathLst>
                <a:path w="18414" h="0">
                  <a:moveTo>
                    <a:pt x="17957" y="0"/>
                  </a:moveTo>
                  <a:lnTo>
                    <a:pt x="17957" y="0"/>
                  </a:lnTo>
                  <a:lnTo>
                    <a:pt x="2984" y="0"/>
                  </a:lnTo>
                  <a:lnTo>
                    <a:pt x="0" y="0"/>
                  </a:lnTo>
                </a:path>
              </a:pathLst>
            </a:custGeom>
            <a:ln w="3175">
              <a:solidFill>
                <a:srgbClr val="565658"/>
              </a:solidFill>
            </a:ln>
          </p:spPr>
          <p:txBody>
            <a:bodyPr wrap="square" lIns="0" tIns="0" rIns="0" bIns="0" rtlCol="0"/>
            <a:lstStyle/>
            <a:p/>
          </p:txBody>
        </p:sp>
        <p:sp>
          <p:nvSpPr>
            <p:cNvPr id="227" name="object 227" descr=""/>
            <p:cNvSpPr/>
            <p:nvPr/>
          </p:nvSpPr>
          <p:spPr>
            <a:xfrm>
              <a:off x="2185501" y="8845726"/>
              <a:ext cx="18415" cy="7620"/>
            </a:xfrm>
            <a:custGeom>
              <a:avLst/>
              <a:gdLst/>
              <a:ahLst/>
              <a:cxnLst/>
              <a:rect l="l" t="t" r="r" b="b"/>
              <a:pathLst>
                <a:path w="18414" h="7620">
                  <a:moveTo>
                    <a:pt x="17957" y="7480"/>
                  </a:moveTo>
                  <a:lnTo>
                    <a:pt x="13461" y="5981"/>
                  </a:lnTo>
                  <a:lnTo>
                    <a:pt x="10477" y="4483"/>
                  </a:lnTo>
                  <a:lnTo>
                    <a:pt x="8978" y="4483"/>
                  </a:lnTo>
                  <a:lnTo>
                    <a:pt x="8978" y="2984"/>
                  </a:lnTo>
                  <a:lnTo>
                    <a:pt x="4483" y="1498"/>
                  </a:lnTo>
                  <a:lnTo>
                    <a:pt x="2984" y="1498"/>
                  </a:lnTo>
                  <a:lnTo>
                    <a:pt x="1498" y="0"/>
                  </a:lnTo>
                  <a:lnTo>
                    <a:pt x="0" y="0"/>
                  </a:lnTo>
                </a:path>
              </a:pathLst>
            </a:custGeom>
            <a:ln w="3175">
              <a:solidFill>
                <a:srgbClr val="565658"/>
              </a:solidFill>
            </a:ln>
          </p:spPr>
          <p:txBody>
            <a:bodyPr wrap="square" lIns="0" tIns="0" rIns="0" bIns="0" rtlCol="0"/>
            <a:lstStyle/>
            <a:p/>
          </p:txBody>
        </p:sp>
        <p:sp>
          <p:nvSpPr>
            <p:cNvPr id="228" name="object 228" descr=""/>
            <p:cNvSpPr/>
            <p:nvPr/>
          </p:nvSpPr>
          <p:spPr>
            <a:xfrm>
              <a:off x="2172031" y="8838242"/>
              <a:ext cx="13970" cy="7620"/>
            </a:xfrm>
            <a:custGeom>
              <a:avLst/>
              <a:gdLst/>
              <a:ahLst/>
              <a:cxnLst/>
              <a:rect l="l" t="t" r="r" b="b"/>
              <a:pathLst>
                <a:path w="13969" h="7620">
                  <a:moveTo>
                    <a:pt x="0" y="0"/>
                  </a:moveTo>
                  <a:lnTo>
                    <a:pt x="2984" y="0"/>
                  </a:lnTo>
                  <a:lnTo>
                    <a:pt x="4495" y="1498"/>
                  </a:lnTo>
                  <a:lnTo>
                    <a:pt x="7480" y="4495"/>
                  </a:lnTo>
                  <a:lnTo>
                    <a:pt x="13474" y="5981"/>
                  </a:lnTo>
                  <a:lnTo>
                    <a:pt x="13474" y="7480"/>
                  </a:lnTo>
                </a:path>
              </a:pathLst>
            </a:custGeom>
            <a:ln w="3175">
              <a:solidFill>
                <a:srgbClr val="565658"/>
              </a:solidFill>
            </a:ln>
          </p:spPr>
          <p:txBody>
            <a:bodyPr wrap="square" lIns="0" tIns="0" rIns="0" bIns="0" rtlCol="0"/>
            <a:lstStyle/>
            <a:p/>
          </p:txBody>
        </p:sp>
        <p:sp>
          <p:nvSpPr>
            <p:cNvPr id="229" name="object 229" descr=""/>
            <p:cNvSpPr/>
            <p:nvPr/>
          </p:nvSpPr>
          <p:spPr>
            <a:xfrm>
              <a:off x="1814361" y="8809800"/>
              <a:ext cx="16510" cy="6350"/>
            </a:xfrm>
            <a:custGeom>
              <a:avLst/>
              <a:gdLst/>
              <a:ahLst/>
              <a:cxnLst/>
              <a:rect l="l" t="t" r="r" b="b"/>
              <a:pathLst>
                <a:path w="16510" h="6350">
                  <a:moveTo>
                    <a:pt x="0" y="5994"/>
                  </a:moveTo>
                  <a:lnTo>
                    <a:pt x="7480" y="2997"/>
                  </a:lnTo>
                  <a:lnTo>
                    <a:pt x="11963" y="1498"/>
                  </a:lnTo>
                  <a:lnTo>
                    <a:pt x="13474" y="1498"/>
                  </a:lnTo>
                  <a:lnTo>
                    <a:pt x="16459" y="0"/>
                  </a:lnTo>
                </a:path>
              </a:pathLst>
            </a:custGeom>
            <a:ln w="3175">
              <a:solidFill>
                <a:srgbClr val="565658"/>
              </a:solidFill>
            </a:ln>
          </p:spPr>
          <p:txBody>
            <a:bodyPr wrap="square" lIns="0" tIns="0" rIns="0" bIns="0" rtlCol="0"/>
            <a:lstStyle/>
            <a:p/>
          </p:txBody>
        </p:sp>
        <p:sp>
          <p:nvSpPr>
            <p:cNvPr id="230" name="object 230" descr=""/>
            <p:cNvSpPr/>
            <p:nvPr/>
          </p:nvSpPr>
          <p:spPr>
            <a:xfrm>
              <a:off x="2160064" y="8826269"/>
              <a:ext cx="13970" cy="12065"/>
            </a:xfrm>
            <a:custGeom>
              <a:avLst/>
              <a:gdLst/>
              <a:ahLst/>
              <a:cxnLst/>
              <a:rect l="l" t="t" r="r" b="b"/>
              <a:pathLst>
                <a:path w="13969" h="12065">
                  <a:moveTo>
                    <a:pt x="0" y="0"/>
                  </a:moveTo>
                  <a:lnTo>
                    <a:pt x="5981" y="5981"/>
                  </a:lnTo>
                  <a:lnTo>
                    <a:pt x="7480" y="7480"/>
                  </a:lnTo>
                  <a:lnTo>
                    <a:pt x="8978" y="8978"/>
                  </a:lnTo>
                  <a:lnTo>
                    <a:pt x="11963" y="11976"/>
                  </a:lnTo>
                  <a:lnTo>
                    <a:pt x="13474" y="11976"/>
                  </a:lnTo>
                </a:path>
              </a:pathLst>
            </a:custGeom>
            <a:ln w="3175">
              <a:solidFill>
                <a:srgbClr val="565658"/>
              </a:solidFill>
            </a:ln>
          </p:spPr>
          <p:txBody>
            <a:bodyPr wrap="square" lIns="0" tIns="0" rIns="0" bIns="0" rtlCol="0"/>
            <a:lstStyle/>
            <a:p/>
          </p:txBody>
        </p:sp>
        <p:sp>
          <p:nvSpPr>
            <p:cNvPr id="231" name="object 231" descr=""/>
            <p:cNvSpPr/>
            <p:nvPr/>
          </p:nvSpPr>
          <p:spPr>
            <a:xfrm>
              <a:off x="1830819" y="8803823"/>
              <a:ext cx="12065" cy="6350"/>
            </a:xfrm>
            <a:custGeom>
              <a:avLst/>
              <a:gdLst/>
              <a:ahLst/>
              <a:cxnLst/>
              <a:rect l="l" t="t" r="r" b="b"/>
              <a:pathLst>
                <a:path w="12064" h="6350">
                  <a:moveTo>
                    <a:pt x="0" y="5981"/>
                  </a:moveTo>
                  <a:lnTo>
                    <a:pt x="5994" y="2997"/>
                  </a:lnTo>
                  <a:lnTo>
                    <a:pt x="8978" y="1485"/>
                  </a:lnTo>
                  <a:lnTo>
                    <a:pt x="11976" y="0"/>
                  </a:lnTo>
                </a:path>
              </a:pathLst>
            </a:custGeom>
            <a:ln w="3175">
              <a:solidFill>
                <a:srgbClr val="565658"/>
              </a:solidFill>
            </a:ln>
          </p:spPr>
          <p:txBody>
            <a:bodyPr wrap="square" lIns="0" tIns="0" rIns="0" bIns="0" rtlCol="0"/>
            <a:lstStyle/>
            <a:p/>
          </p:txBody>
        </p:sp>
        <p:sp>
          <p:nvSpPr>
            <p:cNvPr id="232" name="object 232" descr=""/>
            <p:cNvSpPr/>
            <p:nvPr/>
          </p:nvSpPr>
          <p:spPr>
            <a:xfrm>
              <a:off x="1829330" y="8809807"/>
              <a:ext cx="1905" cy="1905"/>
            </a:xfrm>
            <a:custGeom>
              <a:avLst/>
              <a:gdLst/>
              <a:ahLst/>
              <a:cxnLst/>
              <a:rect l="l" t="t" r="r" b="b"/>
              <a:pathLst>
                <a:path w="1905" h="1904">
                  <a:moveTo>
                    <a:pt x="0" y="1498"/>
                  </a:moveTo>
                  <a:lnTo>
                    <a:pt x="0" y="0"/>
                  </a:lnTo>
                  <a:lnTo>
                    <a:pt x="1485" y="0"/>
                  </a:lnTo>
                </a:path>
              </a:pathLst>
            </a:custGeom>
            <a:ln w="3175">
              <a:solidFill>
                <a:srgbClr val="565658"/>
              </a:solidFill>
            </a:ln>
          </p:spPr>
          <p:txBody>
            <a:bodyPr wrap="square" lIns="0" tIns="0" rIns="0" bIns="0" rtlCol="0"/>
            <a:lstStyle/>
            <a:p/>
          </p:txBody>
        </p:sp>
        <p:sp>
          <p:nvSpPr>
            <p:cNvPr id="233" name="object 233" descr=""/>
            <p:cNvSpPr/>
            <p:nvPr/>
          </p:nvSpPr>
          <p:spPr>
            <a:xfrm>
              <a:off x="1812865" y="8805315"/>
              <a:ext cx="30480" cy="12065"/>
            </a:xfrm>
            <a:custGeom>
              <a:avLst/>
              <a:gdLst/>
              <a:ahLst/>
              <a:cxnLst/>
              <a:rect l="l" t="t" r="r" b="b"/>
              <a:pathLst>
                <a:path w="30480" h="12065">
                  <a:moveTo>
                    <a:pt x="29933" y="0"/>
                  </a:moveTo>
                  <a:lnTo>
                    <a:pt x="25438" y="1498"/>
                  </a:lnTo>
                  <a:lnTo>
                    <a:pt x="22440" y="2997"/>
                  </a:lnTo>
                  <a:lnTo>
                    <a:pt x="16459" y="5994"/>
                  </a:lnTo>
                  <a:lnTo>
                    <a:pt x="14960" y="7480"/>
                  </a:lnTo>
                  <a:lnTo>
                    <a:pt x="13461" y="7480"/>
                  </a:lnTo>
                  <a:lnTo>
                    <a:pt x="10477" y="8978"/>
                  </a:lnTo>
                  <a:lnTo>
                    <a:pt x="4483" y="10477"/>
                  </a:lnTo>
                  <a:lnTo>
                    <a:pt x="1498" y="11976"/>
                  </a:lnTo>
                  <a:lnTo>
                    <a:pt x="0" y="11976"/>
                  </a:lnTo>
                </a:path>
              </a:pathLst>
            </a:custGeom>
            <a:ln w="3175">
              <a:solidFill>
                <a:srgbClr val="565658"/>
              </a:solidFill>
            </a:ln>
          </p:spPr>
          <p:txBody>
            <a:bodyPr wrap="square" lIns="0" tIns="0" rIns="0" bIns="0" rtlCol="0"/>
            <a:lstStyle/>
            <a:p/>
          </p:txBody>
        </p:sp>
        <p:sp>
          <p:nvSpPr>
            <p:cNvPr id="234" name="object 234" descr=""/>
            <p:cNvSpPr/>
            <p:nvPr/>
          </p:nvSpPr>
          <p:spPr>
            <a:xfrm>
              <a:off x="2160064" y="882626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35" name="object 235" descr=""/>
            <p:cNvSpPr/>
            <p:nvPr/>
          </p:nvSpPr>
          <p:spPr>
            <a:xfrm>
              <a:off x="1842799" y="880531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36" name="object 236" descr=""/>
            <p:cNvSpPr/>
            <p:nvPr/>
          </p:nvSpPr>
          <p:spPr>
            <a:xfrm>
              <a:off x="2160057" y="8827765"/>
              <a:ext cx="13970" cy="10795"/>
            </a:xfrm>
            <a:custGeom>
              <a:avLst/>
              <a:gdLst/>
              <a:ahLst/>
              <a:cxnLst/>
              <a:rect l="l" t="t" r="r" b="b"/>
              <a:pathLst>
                <a:path w="13969" h="10795">
                  <a:moveTo>
                    <a:pt x="13474" y="10477"/>
                  </a:moveTo>
                  <a:lnTo>
                    <a:pt x="5981" y="5981"/>
                  </a:lnTo>
                  <a:lnTo>
                    <a:pt x="0" y="0"/>
                  </a:lnTo>
                </a:path>
              </a:pathLst>
            </a:custGeom>
            <a:ln w="3175">
              <a:solidFill>
                <a:srgbClr val="565658"/>
              </a:solidFill>
            </a:ln>
          </p:spPr>
          <p:txBody>
            <a:bodyPr wrap="square" lIns="0" tIns="0" rIns="0" bIns="0" rtlCol="0"/>
            <a:lstStyle/>
            <a:p/>
          </p:txBody>
        </p:sp>
        <p:sp>
          <p:nvSpPr>
            <p:cNvPr id="237" name="object 237" descr=""/>
            <p:cNvSpPr/>
            <p:nvPr/>
          </p:nvSpPr>
          <p:spPr>
            <a:xfrm>
              <a:off x="1842802" y="8862185"/>
              <a:ext cx="316230" cy="0"/>
            </a:xfrm>
            <a:custGeom>
              <a:avLst/>
              <a:gdLst/>
              <a:ahLst/>
              <a:cxnLst/>
              <a:rect l="l" t="t" r="r" b="b"/>
              <a:pathLst>
                <a:path w="316230" h="0">
                  <a:moveTo>
                    <a:pt x="315760" y="0"/>
                  </a:moveTo>
                  <a:lnTo>
                    <a:pt x="315760" y="0"/>
                  </a:lnTo>
                  <a:lnTo>
                    <a:pt x="29921" y="0"/>
                  </a:lnTo>
                  <a:lnTo>
                    <a:pt x="0" y="0"/>
                  </a:lnTo>
                </a:path>
              </a:pathLst>
            </a:custGeom>
            <a:ln w="3175">
              <a:solidFill>
                <a:srgbClr val="565658"/>
              </a:solidFill>
            </a:ln>
          </p:spPr>
          <p:txBody>
            <a:bodyPr wrap="square" lIns="0" tIns="0" rIns="0" bIns="0" rtlCol="0"/>
            <a:lstStyle/>
            <a:p/>
          </p:txBody>
        </p:sp>
        <p:sp>
          <p:nvSpPr>
            <p:cNvPr id="238" name="object 238" descr=""/>
            <p:cNvSpPr/>
            <p:nvPr/>
          </p:nvSpPr>
          <p:spPr>
            <a:xfrm>
              <a:off x="1811371" y="8878650"/>
              <a:ext cx="374650" cy="0"/>
            </a:xfrm>
            <a:custGeom>
              <a:avLst/>
              <a:gdLst/>
              <a:ahLst/>
              <a:cxnLst/>
              <a:rect l="l" t="t" r="r" b="b"/>
              <a:pathLst>
                <a:path w="374650" h="0">
                  <a:moveTo>
                    <a:pt x="0" y="0"/>
                  </a:moveTo>
                  <a:lnTo>
                    <a:pt x="0" y="0"/>
                  </a:lnTo>
                  <a:lnTo>
                    <a:pt x="371144" y="0"/>
                  </a:lnTo>
                  <a:lnTo>
                    <a:pt x="374129" y="0"/>
                  </a:lnTo>
                </a:path>
              </a:pathLst>
            </a:custGeom>
            <a:ln w="3175">
              <a:solidFill>
                <a:srgbClr val="565658"/>
              </a:solidFill>
            </a:ln>
          </p:spPr>
          <p:txBody>
            <a:bodyPr wrap="square" lIns="0" tIns="0" rIns="0" bIns="0" rtlCol="0"/>
            <a:lstStyle/>
            <a:p/>
          </p:txBody>
        </p:sp>
        <p:sp>
          <p:nvSpPr>
            <p:cNvPr id="239" name="object 239" descr=""/>
            <p:cNvSpPr/>
            <p:nvPr/>
          </p:nvSpPr>
          <p:spPr>
            <a:xfrm>
              <a:off x="2158564" y="8838241"/>
              <a:ext cx="27305" cy="7620"/>
            </a:xfrm>
            <a:custGeom>
              <a:avLst/>
              <a:gdLst/>
              <a:ahLst/>
              <a:cxnLst/>
              <a:rect l="l" t="t" r="r" b="b"/>
              <a:pathLst>
                <a:path w="27305" h="7620">
                  <a:moveTo>
                    <a:pt x="26936" y="7480"/>
                  </a:moveTo>
                  <a:lnTo>
                    <a:pt x="22440" y="4495"/>
                  </a:lnTo>
                  <a:lnTo>
                    <a:pt x="17957" y="2984"/>
                  </a:lnTo>
                  <a:lnTo>
                    <a:pt x="16459" y="1498"/>
                  </a:lnTo>
                  <a:lnTo>
                    <a:pt x="14973" y="0"/>
                  </a:lnTo>
                  <a:lnTo>
                    <a:pt x="0" y="0"/>
                  </a:lnTo>
                </a:path>
              </a:pathLst>
            </a:custGeom>
            <a:ln w="3175">
              <a:solidFill>
                <a:srgbClr val="565658"/>
              </a:solidFill>
            </a:ln>
          </p:spPr>
          <p:txBody>
            <a:bodyPr wrap="square" lIns="0" tIns="0" rIns="0" bIns="0" rtlCol="0"/>
            <a:lstStyle/>
            <a:p/>
          </p:txBody>
        </p:sp>
        <p:sp>
          <p:nvSpPr>
            <p:cNvPr id="240" name="object 240" descr=""/>
            <p:cNvSpPr/>
            <p:nvPr/>
          </p:nvSpPr>
          <p:spPr>
            <a:xfrm>
              <a:off x="1812865" y="8838246"/>
              <a:ext cx="30480" cy="24130"/>
            </a:xfrm>
            <a:custGeom>
              <a:avLst/>
              <a:gdLst/>
              <a:ahLst/>
              <a:cxnLst/>
              <a:rect l="l" t="t" r="r" b="b"/>
              <a:pathLst>
                <a:path w="30480" h="24129">
                  <a:moveTo>
                    <a:pt x="29933" y="23939"/>
                  </a:moveTo>
                  <a:lnTo>
                    <a:pt x="29933" y="0"/>
                  </a:lnTo>
                  <a:lnTo>
                    <a:pt x="19456" y="0"/>
                  </a:lnTo>
                  <a:lnTo>
                    <a:pt x="13461" y="0"/>
                  </a:lnTo>
                  <a:lnTo>
                    <a:pt x="1498" y="0"/>
                  </a:lnTo>
                  <a:lnTo>
                    <a:pt x="0" y="0"/>
                  </a:lnTo>
                </a:path>
              </a:pathLst>
            </a:custGeom>
            <a:ln w="3175">
              <a:solidFill>
                <a:srgbClr val="565658"/>
              </a:solidFill>
            </a:ln>
          </p:spPr>
          <p:txBody>
            <a:bodyPr wrap="square" lIns="0" tIns="0" rIns="0" bIns="0" rtlCol="0"/>
            <a:lstStyle/>
            <a:p/>
          </p:txBody>
        </p:sp>
        <p:sp>
          <p:nvSpPr>
            <p:cNvPr id="241" name="object 241" descr=""/>
            <p:cNvSpPr/>
            <p:nvPr/>
          </p:nvSpPr>
          <p:spPr>
            <a:xfrm>
              <a:off x="2703299" y="8021133"/>
              <a:ext cx="0" cy="7620"/>
            </a:xfrm>
            <a:custGeom>
              <a:avLst/>
              <a:gdLst/>
              <a:ahLst/>
              <a:cxnLst/>
              <a:rect l="l" t="t" r="r" b="b"/>
              <a:pathLst>
                <a:path w="0" h="7620">
                  <a:moveTo>
                    <a:pt x="0" y="0"/>
                  </a:moveTo>
                  <a:lnTo>
                    <a:pt x="0" y="7480"/>
                  </a:lnTo>
                  <a:lnTo>
                    <a:pt x="0" y="0"/>
                  </a:lnTo>
                  <a:close/>
                </a:path>
              </a:pathLst>
            </a:custGeom>
            <a:ln w="3175">
              <a:solidFill>
                <a:srgbClr val="565658"/>
              </a:solidFill>
            </a:ln>
          </p:spPr>
          <p:txBody>
            <a:bodyPr wrap="square" lIns="0" tIns="0" rIns="0" bIns="0" rtlCol="0"/>
            <a:lstStyle/>
            <a:p/>
          </p:txBody>
        </p:sp>
        <p:sp>
          <p:nvSpPr>
            <p:cNvPr id="242" name="object 242" descr=""/>
            <p:cNvSpPr/>
            <p:nvPr/>
          </p:nvSpPr>
          <p:spPr>
            <a:xfrm>
              <a:off x="2698803" y="8021137"/>
              <a:ext cx="5080" cy="9525"/>
            </a:xfrm>
            <a:custGeom>
              <a:avLst/>
              <a:gdLst/>
              <a:ahLst/>
              <a:cxnLst/>
              <a:rect l="l" t="t" r="r" b="b"/>
              <a:pathLst>
                <a:path w="5080" h="9525">
                  <a:moveTo>
                    <a:pt x="4495" y="7480"/>
                  </a:moveTo>
                  <a:lnTo>
                    <a:pt x="4495" y="8978"/>
                  </a:lnTo>
                </a:path>
                <a:path w="5080" h="9525">
                  <a:moveTo>
                    <a:pt x="4495" y="0"/>
                  </a:moveTo>
                  <a:lnTo>
                    <a:pt x="0" y="0"/>
                  </a:lnTo>
                </a:path>
                <a:path w="5080" h="9525">
                  <a:moveTo>
                    <a:pt x="0" y="8978"/>
                  </a:moveTo>
                  <a:lnTo>
                    <a:pt x="4495" y="8978"/>
                  </a:lnTo>
                </a:path>
              </a:pathLst>
            </a:custGeom>
            <a:ln w="3175">
              <a:solidFill>
                <a:srgbClr val="565658"/>
              </a:solidFill>
            </a:ln>
          </p:spPr>
          <p:txBody>
            <a:bodyPr wrap="square" lIns="0" tIns="0" rIns="0" bIns="0" rtlCol="0"/>
            <a:lstStyle/>
            <a:p/>
          </p:txBody>
        </p:sp>
        <p:sp>
          <p:nvSpPr>
            <p:cNvPr id="243" name="object 243" descr=""/>
            <p:cNvSpPr/>
            <p:nvPr/>
          </p:nvSpPr>
          <p:spPr>
            <a:xfrm>
              <a:off x="2275293" y="7923861"/>
              <a:ext cx="10795" cy="0"/>
            </a:xfrm>
            <a:custGeom>
              <a:avLst/>
              <a:gdLst/>
              <a:ahLst/>
              <a:cxnLst/>
              <a:rect l="l" t="t" r="r" b="b"/>
              <a:pathLst>
                <a:path w="10794" h="0">
                  <a:moveTo>
                    <a:pt x="0" y="0"/>
                  </a:moveTo>
                  <a:lnTo>
                    <a:pt x="1498" y="0"/>
                  </a:lnTo>
                  <a:lnTo>
                    <a:pt x="2984" y="0"/>
                  </a:lnTo>
                  <a:lnTo>
                    <a:pt x="4495" y="0"/>
                  </a:lnTo>
                  <a:lnTo>
                    <a:pt x="7480" y="0"/>
                  </a:lnTo>
                  <a:lnTo>
                    <a:pt x="10464" y="0"/>
                  </a:lnTo>
                </a:path>
              </a:pathLst>
            </a:custGeom>
            <a:ln w="3175">
              <a:solidFill>
                <a:srgbClr val="565658"/>
              </a:solidFill>
            </a:ln>
          </p:spPr>
          <p:txBody>
            <a:bodyPr wrap="square" lIns="0" tIns="0" rIns="0" bIns="0" rtlCol="0"/>
            <a:lstStyle/>
            <a:p/>
          </p:txBody>
        </p:sp>
        <p:sp>
          <p:nvSpPr>
            <p:cNvPr id="244" name="object 244" descr=""/>
            <p:cNvSpPr/>
            <p:nvPr/>
          </p:nvSpPr>
          <p:spPr>
            <a:xfrm>
              <a:off x="2275296" y="7922360"/>
              <a:ext cx="10795" cy="1905"/>
            </a:xfrm>
            <a:custGeom>
              <a:avLst/>
              <a:gdLst/>
              <a:ahLst/>
              <a:cxnLst/>
              <a:rect l="l" t="t" r="r" b="b"/>
              <a:pathLst>
                <a:path w="10794" h="1904">
                  <a:moveTo>
                    <a:pt x="10464" y="0"/>
                  </a:moveTo>
                  <a:lnTo>
                    <a:pt x="5981" y="0"/>
                  </a:lnTo>
                  <a:lnTo>
                    <a:pt x="2984" y="0"/>
                  </a:lnTo>
                  <a:lnTo>
                    <a:pt x="1498" y="0"/>
                  </a:lnTo>
                  <a:lnTo>
                    <a:pt x="0" y="0"/>
                  </a:lnTo>
                  <a:lnTo>
                    <a:pt x="0" y="1498"/>
                  </a:lnTo>
                </a:path>
              </a:pathLst>
            </a:custGeom>
            <a:ln w="3175">
              <a:solidFill>
                <a:srgbClr val="565658"/>
              </a:solidFill>
            </a:ln>
          </p:spPr>
          <p:txBody>
            <a:bodyPr wrap="square" lIns="0" tIns="0" rIns="0" bIns="0" rtlCol="0"/>
            <a:lstStyle/>
            <a:p/>
          </p:txBody>
        </p:sp>
        <p:sp>
          <p:nvSpPr>
            <p:cNvPr id="245" name="object 245" descr=""/>
            <p:cNvSpPr/>
            <p:nvPr/>
          </p:nvSpPr>
          <p:spPr>
            <a:xfrm>
              <a:off x="1702120" y="9029794"/>
              <a:ext cx="0" cy="10795"/>
            </a:xfrm>
            <a:custGeom>
              <a:avLst/>
              <a:gdLst/>
              <a:ahLst/>
              <a:cxnLst/>
              <a:rect l="l" t="t" r="r" b="b"/>
              <a:pathLst>
                <a:path w="0" h="10795">
                  <a:moveTo>
                    <a:pt x="0" y="10477"/>
                  </a:moveTo>
                  <a:lnTo>
                    <a:pt x="0" y="0"/>
                  </a:lnTo>
                  <a:lnTo>
                    <a:pt x="0" y="10477"/>
                  </a:lnTo>
                  <a:close/>
                </a:path>
              </a:pathLst>
            </a:custGeom>
            <a:ln w="3175">
              <a:solidFill>
                <a:srgbClr val="565658"/>
              </a:solidFill>
            </a:ln>
          </p:spPr>
          <p:txBody>
            <a:bodyPr wrap="square" lIns="0" tIns="0" rIns="0" bIns="0" rtlCol="0"/>
            <a:lstStyle/>
            <a:p/>
          </p:txBody>
        </p:sp>
        <p:sp>
          <p:nvSpPr>
            <p:cNvPr id="246" name="object 246" descr=""/>
            <p:cNvSpPr/>
            <p:nvPr/>
          </p:nvSpPr>
          <p:spPr>
            <a:xfrm>
              <a:off x="2127135" y="8749940"/>
              <a:ext cx="5080" cy="3175"/>
            </a:xfrm>
            <a:custGeom>
              <a:avLst/>
              <a:gdLst/>
              <a:ahLst/>
              <a:cxnLst/>
              <a:rect l="l" t="t" r="r" b="b"/>
              <a:pathLst>
                <a:path w="5080" h="3175">
                  <a:moveTo>
                    <a:pt x="0" y="1498"/>
                  </a:moveTo>
                  <a:lnTo>
                    <a:pt x="0" y="0"/>
                  </a:lnTo>
                  <a:lnTo>
                    <a:pt x="1498" y="0"/>
                  </a:lnTo>
                </a:path>
                <a:path w="5080" h="3175">
                  <a:moveTo>
                    <a:pt x="0" y="1498"/>
                  </a:moveTo>
                  <a:lnTo>
                    <a:pt x="0" y="2997"/>
                  </a:lnTo>
                  <a:lnTo>
                    <a:pt x="1498" y="2997"/>
                  </a:lnTo>
                  <a:lnTo>
                    <a:pt x="2984" y="2997"/>
                  </a:lnTo>
                  <a:lnTo>
                    <a:pt x="4495" y="1498"/>
                  </a:lnTo>
                  <a:lnTo>
                    <a:pt x="2984" y="1498"/>
                  </a:lnTo>
                  <a:lnTo>
                    <a:pt x="2984" y="0"/>
                  </a:lnTo>
                  <a:lnTo>
                    <a:pt x="1498" y="0"/>
                  </a:lnTo>
                </a:path>
              </a:pathLst>
            </a:custGeom>
            <a:ln w="3175">
              <a:solidFill>
                <a:srgbClr val="565658"/>
              </a:solidFill>
            </a:ln>
          </p:spPr>
          <p:txBody>
            <a:bodyPr wrap="square" lIns="0" tIns="0" rIns="0" bIns="0" rtlCol="0"/>
            <a:lstStyle/>
            <a:p/>
          </p:txBody>
        </p:sp>
        <p:sp>
          <p:nvSpPr>
            <p:cNvPr id="247" name="object 247" descr=""/>
            <p:cNvSpPr/>
            <p:nvPr/>
          </p:nvSpPr>
          <p:spPr>
            <a:xfrm>
              <a:off x="2125634" y="8748454"/>
              <a:ext cx="7620" cy="7620"/>
            </a:xfrm>
            <a:custGeom>
              <a:avLst/>
              <a:gdLst/>
              <a:ahLst/>
              <a:cxnLst/>
              <a:rect l="l" t="t" r="r" b="b"/>
              <a:pathLst>
                <a:path w="7619" h="7620">
                  <a:moveTo>
                    <a:pt x="0" y="2984"/>
                  </a:moveTo>
                  <a:lnTo>
                    <a:pt x="0" y="5981"/>
                  </a:lnTo>
                  <a:lnTo>
                    <a:pt x="2997" y="7480"/>
                  </a:lnTo>
                  <a:lnTo>
                    <a:pt x="5994" y="5981"/>
                  </a:lnTo>
                  <a:lnTo>
                    <a:pt x="7493" y="2984"/>
                  </a:lnTo>
                  <a:lnTo>
                    <a:pt x="5994" y="0"/>
                  </a:lnTo>
                  <a:lnTo>
                    <a:pt x="2997" y="0"/>
                  </a:lnTo>
                  <a:lnTo>
                    <a:pt x="0" y="0"/>
                  </a:lnTo>
                  <a:lnTo>
                    <a:pt x="0" y="2984"/>
                  </a:lnTo>
                  <a:close/>
                </a:path>
              </a:pathLst>
            </a:custGeom>
            <a:ln w="3175">
              <a:solidFill>
                <a:srgbClr val="565658"/>
              </a:solidFill>
            </a:ln>
          </p:spPr>
          <p:txBody>
            <a:bodyPr wrap="square" lIns="0" tIns="0" rIns="0" bIns="0" rtlCol="0"/>
            <a:lstStyle/>
            <a:p/>
          </p:txBody>
        </p:sp>
        <p:sp>
          <p:nvSpPr>
            <p:cNvPr id="248" name="object 248" descr=""/>
            <p:cNvSpPr/>
            <p:nvPr/>
          </p:nvSpPr>
          <p:spPr>
            <a:xfrm>
              <a:off x="2124146" y="8746943"/>
              <a:ext cx="9525" cy="9525"/>
            </a:xfrm>
            <a:custGeom>
              <a:avLst/>
              <a:gdLst/>
              <a:ahLst/>
              <a:cxnLst/>
              <a:rect l="l" t="t" r="r" b="b"/>
              <a:pathLst>
                <a:path w="9525" h="9525">
                  <a:moveTo>
                    <a:pt x="0" y="4495"/>
                  </a:moveTo>
                  <a:lnTo>
                    <a:pt x="1485" y="1511"/>
                  </a:lnTo>
                  <a:lnTo>
                    <a:pt x="4495" y="0"/>
                  </a:lnTo>
                  <a:lnTo>
                    <a:pt x="7480" y="1511"/>
                  </a:lnTo>
                  <a:lnTo>
                    <a:pt x="8978" y="4495"/>
                  </a:lnTo>
                  <a:lnTo>
                    <a:pt x="7480" y="7492"/>
                  </a:lnTo>
                  <a:lnTo>
                    <a:pt x="4495" y="8991"/>
                  </a:lnTo>
                  <a:lnTo>
                    <a:pt x="1485" y="7492"/>
                  </a:lnTo>
                  <a:lnTo>
                    <a:pt x="0" y="4495"/>
                  </a:lnTo>
                  <a:close/>
                </a:path>
              </a:pathLst>
            </a:custGeom>
            <a:ln w="3175">
              <a:solidFill>
                <a:srgbClr val="565658"/>
              </a:solidFill>
            </a:ln>
          </p:spPr>
          <p:txBody>
            <a:bodyPr wrap="square" lIns="0" tIns="0" rIns="0" bIns="0" rtlCol="0"/>
            <a:lstStyle/>
            <a:p/>
          </p:txBody>
        </p:sp>
        <p:sp>
          <p:nvSpPr>
            <p:cNvPr id="249" name="object 249" descr=""/>
            <p:cNvSpPr/>
            <p:nvPr/>
          </p:nvSpPr>
          <p:spPr>
            <a:xfrm>
              <a:off x="2127135" y="8749944"/>
              <a:ext cx="0" cy="3175"/>
            </a:xfrm>
            <a:custGeom>
              <a:avLst/>
              <a:gdLst/>
              <a:ahLst/>
              <a:cxnLst/>
              <a:rect l="l" t="t" r="r" b="b"/>
              <a:pathLst>
                <a:path w="0" h="3175">
                  <a:moveTo>
                    <a:pt x="0" y="0"/>
                  </a:moveTo>
                  <a:lnTo>
                    <a:pt x="0" y="2997"/>
                  </a:lnTo>
                  <a:lnTo>
                    <a:pt x="0" y="1498"/>
                  </a:lnTo>
                  <a:lnTo>
                    <a:pt x="0" y="0"/>
                  </a:lnTo>
                  <a:close/>
                </a:path>
              </a:pathLst>
            </a:custGeom>
            <a:ln w="3175">
              <a:solidFill>
                <a:srgbClr val="565658"/>
              </a:solidFill>
            </a:ln>
          </p:spPr>
          <p:txBody>
            <a:bodyPr wrap="square" lIns="0" tIns="0" rIns="0" bIns="0" rtlCol="0"/>
            <a:lstStyle/>
            <a:p/>
          </p:txBody>
        </p:sp>
        <p:sp>
          <p:nvSpPr>
            <p:cNvPr id="250" name="object 250" descr=""/>
            <p:cNvSpPr/>
            <p:nvPr/>
          </p:nvSpPr>
          <p:spPr>
            <a:xfrm>
              <a:off x="2131625" y="8749942"/>
              <a:ext cx="0" cy="3175"/>
            </a:xfrm>
            <a:custGeom>
              <a:avLst/>
              <a:gdLst/>
              <a:ahLst/>
              <a:cxnLst/>
              <a:rect l="l" t="t" r="r" b="b"/>
              <a:pathLst>
                <a:path w="0" h="3175">
                  <a:moveTo>
                    <a:pt x="0" y="2997"/>
                  </a:moveTo>
                  <a:lnTo>
                    <a:pt x="0" y="0"/>
                  </a:lnTo>
                  <a:lnTo>
                    <a:pt x="0" y="1498"/>
                  </a:lnTo>
                  <a:lnTo>
                    <a:pt x="0" y="2997"/>
                  </a:lnTo>
                  <a:close/>
                </a:path>
              </a:pathLst>
            </a:custGeom>
            <a:ln w="3175">
              <a:solidFill>
                <a:srgbClr val="565658"/>
              </a:solidFill>
            </a:ln>
          </p:spPr>
          <p:txBody>
            <a:bodyPr wrap="square" lIns="0" tIns="0" rIns="0" bIns="0" rtlCol="0"/>
            <a:lstStyle/>
            <a:p/>
          </p:txBody>
        </p:sp>
        <p:sp>
          <p:nvSpPr>
            <p:cNvPr id="251" name="object 251" descr=""/>
            <p:cNvSpPr/>
            <p:nvPr/>
          </p:nvSpPr>
          <p:spPr>
            <a:xfrm>
              <a:off x="2127136" y="8752935"/>
              <a:ext cx="1905" cy="1905"/>
            </a:xfrm>
            <a:custGeom>
              <a:avLst/>
              <a:gdLst/>
              <a:ahLst/>
              <a:cxnLst/>
              <a:rect l="l" t="t" r="r" b="b"/>
              <a:pathLst>
                <a:path w="1905" h="1904">
                  <a:moveTo>
                    <a:pt x="1498" y="1498"/>
                  </a:moveTo>
                  <a:lnTo>
                    <a:pt x="0" y="0"/>
                  </a:lnTo>
                  <a:lnTo>
                    <a:pt x="1498" y="1498"/>
                  </a:lnTo>
                  <a:close/>
                </a:path>
              </a:pathLst>
            </a:custGeom>
            <a:ln w="3175">
              <a:solidFill>
                <a:srgbClr val="565658"/>
              </a:solidFill>
            </a:ln>
          </p:spPr>
          <p:txBody>
            <a:bodyPr wrap="square" lIns="0" tIns="0" rIns="0" bIns="0" rtlCol="0"/>
            <a:lstStyle/>
            <a:p/>
          </p:txBody>
        </p:sp>
        <p:sp>
          <p:nvSpPr>
            <p:cNvPr id="252" name="object 252" descr=""/>
            <p:cNvSpPr/>
            <p:nvPr/>
          </p:nvSpPr>
          <p:spPr>
            <a:xfrm>
              <a:off x="2127135" y="875293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53" name="object 253" descr=""/>
            <p:cNvSpPr/>
            <p:nvPr/>
          </p:nvSpPr>
          <p:spPr>
            <a:xfrm>
              <a:off x="2128635" y="8752935"/>
              <a:ext cx="3175" cy="1905"/>
            </a:xfrm>
            <a:custGeom>
              <a:avLst/>
              <a:gdLst/>
              <a:ahLst/>
              <a:cxnLst/>
              <a:rect l="l" t="t" r="r" b="b"/>
              <a:pathLst>
                <a:path w="3175" h="1904">
                  <a:moveTo>
                    <a:pt x="0" y="1498"/>
                  </a:moveTo>
                  <a:lnTo>
                    <a:pt x="2984" y="0"/>
                  </a:lnTo>
                  <a:lnTo>
                    <a:pt x="1485" y="0"/>
                  </a:lnTo>
                  <a:lnTo>
                    <a:pt x="0" y="1498"/>
                  </a:lnTo>
                  <a:close/>
                </a:path>
              </a:pathLst>
            </a:custGeom>
            <a:ln w="3175">
              <a:solidFill>
                <a:srgbClr val="565658"/>
              </a:solidFill>
            </a:ln>
          </p:spPr>
          <p:txBody>
            <a:bodyPr wrap="square" lIns="0" tIns="0" rIns="0" bIns="0" rtlCol="0"/>
            <a:lstStyle/>
            <a:p/>
          </p:txBody>
        </p:sp>
        <p:sp>
          <p:nvSpPr>
            <p:cNvPr id="254" name="object 254" descr=""/>
            <p:cNvSpPr/>
            <p:nvPr/>
          </p:nvSpPr>
          <p:spPr>
            <a:xfrm>
              <a:off x="2128640" y="8749944"/>
              <a:ext cx="3175" cy="0"/>
            </a:xfrm>
            <a:custGeom>
              <a:avLst/>
              <a:gdLst/>
              <a:ahLst/>
              <a:cxnLst/>
              <a:rect l="l" t="t" r="r" b="b"/>
              <a:pathLst>
                <a:path w="3175" h="0">
                  <a:moveTo>
                    <a:pt x="2984" y="0"/>
                  </a:moveTo>
                  <a:lnTo>
                    <a:pt x="0" y="0"/>
                  </a:lnTo>
                  <a:lnTo>
                    <a:pt x="1485" y="0"/>
                  </a:lnTo>
                  <a:lnTo>
                    <a:pt x="2984" y="0"/>
                  </a:lnTo>
                  <a:close/>
                </a:path>
              </a:pathLst>
            </a:custGeom>
            <a:ln w="3175">
              <a:solidFill>
                <a:srgbClr val="565658"/>
              </a:solidFill>
            </a:ln>
          </p:spPr>
          <p:txBody>
            <a:bodyPr wrap="square" lIns="0" tIns="0" rIns="0" bIns="0" rtlCol="0"/>
            <a:lstStyle/>
            <a:p/>
          </p:txBody>
        </p:sp>
        <p:sp>
          <p:nvSpPr>
            <p:cNvPr id="255" name="object 255" descr=""/>
            <p:cNvSpPr/>
            <p:nvPr/>
          </p:nvSpPr>
          <p:spPr>
            <a:xfrm>
              <a:off x="2127136" y="8749944"/>
              <a:ext cx="1905" cy="0"/>
            </a:xfrm>
            <a:custGeom>
              <a:avLst/>
              <a:gdLst/>
              <a:ahLst/>
              <a:cxnLst/>
              <a:rect l="l" t="t" r="r" b="b"/>
              <a:pathLst>
                <a:path w="1905" h="0">
                  <a:moveTo>
                    <a:pt x="1498" y="0"/>
                  </a:moveTo>
                  <a:lnTo>
                    <a:pt x="0" y="0"/>
                  </a:lnTo>
                  <a:lnTo>
                    <a:pt x="1498" y="0"/>
                  </a:lnTo>
                  <a:close/>
                </a:path>
              </a:pathLst>
            </a:custGeom>
            <a:ln w="3175">
              <a:solidFill>
                <a:srgbClr val="565658"/>
              </a:solidFill>
            </a:ln>
          </p:spPr>
          <p:txBody>
            <a:bodyPr wrap="square" lIns="0" tIns="0" rIns="0" bIns="0" rtlCol="0"/>
            <a:lstStyle/>
            <a:p/>
          </p:txBody>
        </p:sp>
        <p:sp>
          <p:nvSpPr>
            <p:cNvPr id="256" name="object 256" descr=""/>
            <p:cNvSpPr/>
            <p:nvPr/>
          </p:nvSpPr>
          <p:spPr>
            <a:xfrm>
              <a:off x="2299230" y="7925356"/>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57" name="object 257" descr=""/>
            <p:cNvSpPr/>
            <p:nvPr/>
          </p:nvSpPr>
          <p:spPr>
            <a:xfrm>
              <a:off x="1700618" y="8956464"/>
              <a:ext cx="3175" cy="1905"/>
            </a:xfrm>
            <a:custGeom>
              <a:avLst/>
              <a:gdLst/>
              <a:ahLst/>
              <a:cxnLst/>
              <a:rect l="l" t="t" r="r" b="b"/>
              <a:pathLst>
                <a:path w="3175" h="1904">
                  <a:moveTo>
                    <a:pt x="0" y="1498"/>
                  </a:moveTo>
                  <a:lnTo>
                    <a:pt x="1498" y="0"/>
                  </a:lnTo>
                  <a:lnTo>
                    <a:pt x="2997" y="0"/>
                  </a:lnTo>
                </a:path>
              </a:pathLst>
            </a:custGeom>
            <a:ln w="3175">
              <a:solidFill>
                <a:srgbClr val="565658"/>
              </a:solidFill>
            </a:ln>
          </p:spPr>
          <p:txBody>
            <a:bodyPr wrap="square" lIns="0" tIns="0" rIns="0" bIns="0" rtlCol="0"/>
            <a:lstStyle/>
            <a:p/>
          </p:txBody>
        </p:sp>
        <p:sp>
          <p:nvSpPr>
            <p:cNvPr id="258" name="object 258" descr=""/>
            <p:cNvSpPr/>
            <p:nvPr/>
          </p:nvSpPr>
          <p:spPr>
            <a:xfrm>
              <a:off x="2529702" y="8078009"/>
              <a:ext cx="5080" cy="5080"/>
            </a:xfrm>
            <a:custGeom>
              <a:avLst/>
              <a:gdLst/>
              <a:ahLst/>
              <a:cxnLst/>
              <a:rect l="l" t="t" r="r" b="b"/>
              <a:pathLst>
                <a:path w="5080" h="5079">
                  <a:moveTo>
                    <a:pt x="0" y="2984"/>
                  </a:moveTo>
                  <a:lnTo>
                    <a:pt x="0" y="1485"/>
                  </a:lnTo>
                  <a:lnTo>
                    <a:pt x="1498" y="0"/>
                  </a:lnTo>
                </a:path>
                <a:path w="5080" h="5079">
                  <a:moveTo>
                    <a:pt x="0" y="2984"/>
                  </a:moveTo>
                  <a:lnTo>
                    <a:pt x="1498" y="4483"/>
                  </a:lnTo>
                  <a:lnTo>
                    <a:pt x="2984" y="4483"/>
                  </a:lnTo>
                  <a:lnTo>
                    <a:pt x="2984" y="2984"/>
                  </a:lnTo>
                  <a:lnTo>
                    <a:pt x="4495" y="2984"/>
                  </a:lnTo>
                  <a:lnTo>
                    <a:pt x="2984" y="1485"/>
                  </a:lnTo>
                  <a:lnTo>
                    <a:pt x="2984" y="0"/>
                  </a:lnTo>
                  <a:lnTo>
                    <a:pt x="1498" y="0"/>
                  </a:lnTo>
                </a:path>
              </a:pathLst>
            </a:custGeom>
            <a:ln w="3175">
              <a:solidFill>
                <a:srgbClr val="565658"/>
              </a:solidFill>
            </a:ln>
          </p:spPr>
          <p:txBody>
            <a:bodyPr wrap="square" lIns="0" tIns="0" rIns="0" bIns="0" rtlCol="0"/>
            <a:lstStyle/>
            <a:p/>
          </p:txBody>
        </p:sp>
        <p:sp>
          <p:nvSpPr>
            <p:cNvPr id="259" name="object 259" descr=""/>
            <p:cNvSpPr/>
            <p:nvPr/>
          </p:nvSpPr>
          <p:spPr>
            <a:xfrm>
              <a:off x="2528202" y="8076497"/>
              <a:ext cx="7620" cy="7620"/>
            </a:xfrm>
            <a:custGeom>
              <a:avLst/>
              <a:gdLst/>
              <a:ahLst/>
              <a:cxnLst/>
              <a:rect l="l" t="t" r="r" b="b"/>
              <a:pathLst>
                <a:path w="7619" h="7620">
                  <a:moveTo>
                    <a:pt x="0" y="4495"/>
                  </a:moveTo>
                  <a:lnTo>
                    <a:pt x="1498" y="5994"/>
                  </a:lnTo>
                  <a:lnTo>
                    <a:pt x="2997" y="7493"/>
                  </a:lnTo>
                  <a:lnTo>
                    <a:pt x="5994" y="5994"/>
                  </a:lnTo>
                  <a:lnTo>
                    <a:pt x="7493" y="4495"/>
                  </a:lnTo>
                  <a:lnTo>
                    <a:pt x="5994" y="1511"/>
                  </a:lnTo>
                  <a:lnTo>
                    <a:pt x="2997" y="0"/>
                  </a:lnTo>
                  <a:lnTo>
                    <a:pt x="1498" y="1511"/>
                  </a:lnTo>
                  <a:lnTo>
                    <a:pt x="0" y="4495"/>
                  </a:lnTo>
                  <a:close/>
                </a:path>
              </a:pathLst>
            </a:custGeom>
            <a:ln w="3175">
              <a:solidFill>
                <a:srgbClr val="565658"/>
              </a:solidFill>
            </a:ln>
          </p:spPr>
          <p:txBody>
            <a:bodyPr wrap="square" lIns="0" tIns="0" rIns="0" bIns="0" rtlCol="0"/>
            <a:lstStyle/>
            <a:p/>
          </p:txBody>
        </p:sp>
        <p:sp>
          <p:nvSpPr>
            <p:cNvPr id="260" name="object 260" descr=""/>
            <p:cNvSpPr/>
            <p:nvPr/>
          </p:nvSpPr>
          <p:spPr>
            <a:xfrm>
              <a:off x="2526714" y="8076497"/>
              <a:ext cx="9525" cy="7620"/>
            </a:xfrm>
            <a:custGeom>
              <a:avLst/>
              <a:gdLst/>
              <a:ahLst/>
              <a:cxnLst/>
              <a:rect l="l" t="t" r="r" b="b"/>
              <a:pathLst>
                <a:path w="9525" h="7620">
                  <a:moveTo>
                    <a:pt x="0" y="4495"/>
                  </a:moveTo>
                  <a:lnTo>
                    <a:pt x="1485" y="0"/>
                  </a:lnTo>
                  <a:lnTo>
                    <a:pt x="4495" y="0"/>
                  </a:lnTo>
                  <a:lnTo>
                    <a:pt x="7480" y="0"/>
                  </a:lnTo>
                  <a:lnTo>
                    <a:pt x="8978" y="4495"/>
                  </a:lnTo>
                  <a:lnTo>
                    <a:pt x="7480" y="7493"/>
                  </a:lnTo>
                  <a:lnTo>
                    <a:pt x="4495" y="7493"/>
                  </a:lnTo>
                  <a:lnTo>
                    <a:pt x="1485" y="7493"/>
                  </a:lnTo>
                  <a:lnTo>
                    <a:pt x="0" y="4495"/>
                  </a:lnTo>
                  <a:close/>
                </a:path>
              </a:pathLst>
            </a:custGeom>
            <a:ln w="3175">
              <a:solidFill>
                <a:srgbClr val="565658"/>
              </a:solidFill>
            </a:ln>
          </p:spPr>
          <p:txBody>
            <a:bodyPr wrap="square" lIns="0" tIns="0" rIns="0" bIns="0" rtlCol="0"/>
            <a:lstStyle/>
            <a:p/>
          </p:txBody>
        </p:sp>
        <p:sp>
          <p:nvSpPr>
            <p:cNvPr id="261" name="object 261" descr=""/>
            <p:cNvSpPr/>
            <p:nvPr/>
          </p:nvSpPr>
          <p:spPr>
            <a:xfrm>
              <a:off x="2534192" y="8079498"/>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262" name="object 262" descr=""/>
            <p:cNvSpPr/>
            <p:nvPr/>
          </p:nvSpPr>
          <p:spPr>
            <a:xfrm>
              <a:off x="2534192" y="808099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63" name="object 263" descr=""/>
            <p:cNvSpPr/>
            <p:nvPr/>
          </p:nvSpPr>
          <p:spPr>
            <a:xfrm>
              <a:off x="2529702" y="8078000"/>
              <a:ext cx="1905" cy="3175"/>
            </a:xfrm>
            <a:custGeom>
              <a:avLst/>
              <a:gdLst/>
              <a:ahLst/>
              <a:cxnLst/>
              <a:rect l="l" t="t" r="r" b="b"/>
              <a:pathLst>
                <a:path w="1905" h="3175">
                  <a:moveTo>
                    <a:pt x="0" y="1498"/>
                  </a:moveTo>
                  <a:lnTo>
                    <a:pt x="0" y="2997"/>
                  </a:lnTo>
                  <a:lnTo>
                    <a:pt x="0" y="1498"/>
                  </a:lnTo>
                  <a:lnTo>
                    <a:pt x="1498" y="0"/>
                  </a:lnTo>
                  <a:lnTo>
                    <a:pt x="0" y="1498"/>
                  </a:lnTo>
                  <a:close/>
                </a:path>
              </a:pathLst>
            </a:custGeom>
            <a:ln w="3175">
              <a:solidFill>
                <a:srgbClr val="565658"/>
              </a:solidFill>
            </a:ln>
          </p:spPr>
          <p:txBody>
            <a:bodyPr wrap="square" lIns="0" tIns="0" rIns="0" bIns="0" rtlCol="0"/>
            <a:lstStyle/>
            <a:p/>
          </p:txBody>
        </p:sp>
        <p:sp>
          <p:nvSpPr>
            <p:cNvPr id="264" name="object 264" descr=""/>
            <p:cNvSpPr/>
            <p:nvPr/>
          </p:nvSpPr>
          <p:spPr>
            <a:xfrm>
              <a:off x="2531204" y="8078004"/>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65" name="object 265" descr=""/>
            <p:cNvSpPr/>
            <p:nvPr/>
          </p:nvSpPr>
          <p:spPr>
            <a:xfrm>
              <a:off x="2529702" y="8080993"/>
              <a:ext cx="1905" cy="1905"/>
            </a:xfrm>
            <a:custGeom>
              <a:avLst/>
              <a:gdLst/>
              <a:ahLst/>
              <a:cxnLst/>
              <a:rect l="l" t="t" r="r" b="b"/>
              <a:pathLst>
                <a:path w="1905" h="1904">
                  <a:moveTo>
                    <a:pt x="0" y="0"/>
                  </a:moveTo>
                  <a:lnTo>
                    <a:pt x="1498" y="1498"/>
                  </a:lnTo>
                  <a:lnTo>
                    <a:pt x="0" y="0"/>
                  </a:lnTo>
                  <a:close/>
                </a:path>
              </a:pathLst>
            </a:custGeom>
            <a:ln w="3175">
              <a:solidFill>
                <a:srgbClr val="565658"/>
              </a:solidFill>
            </a:ln>
          </p:spPr>
          <p:txBody>
            <a:bodyPr wrap="square" lIns="0" tIns="0" rIns="0" bIns="0" rtlCol="0"/>
            <a:lstStyle/>
            <a:p/>
          </p:txBody>
        </p:sp>
        <p:sp>
          <p:nvSpPr>
            <p:cNvPr id="266" name="object 266" descr=""/>
            <p:cNvSpPr/>
            <p:nvPr/>
          </p:nvSpPr>
          <p:spPr>
            <a:xfrm>
              <a:off x="2531204" y="8080994"/>
              <a:ext cx="3175" cy="1905"/>
            </a:xfrm>
            <a:custGeom>
              <a:avLst/>
              <a:gdLst/>
              <a:ahLst/>
              <a:cxnLst/>
              <a:rect l="l" t="t" r="r" b="b"/>
              <a:pathLst>
                <a:path w="3175" h="1904">
                  <a:moveTo>
                    <a:pt x="0" y="1498"/>
                  </a:moveTo>
                  <a:lnTo>
                    <a:pt x="2984" y="0"/>
                  </a:lnTo>
                  <a:lnTo>
                    <a:pt x="1485" y="1498"/>
                  </a:lnTo>
                  <a:lnTo>
                    <a:pt x="0" y="1498"/>
                  </a:lnTo>
                  <a:close/>
                </a:path>
              </a:pathLst>
            </a:custGeom>
            <a:ln w="3175">
              <a:solidFill>
                <a:srgbClr val="565658"/>
              </a:solidFill>
            </a:ln>
          </p:spPr>
          <p:txBody>
            <a:bodyPr wrap="square" lIns="0" tIns="0" rIns="0" bIns="0" rtlCol="0"/>
            <a:lstStyle/>
            <a:p/>
          </p:txBody>
        </p:sp>
        <p:sp>
          <p:nvSpPr>
            <p:cNvPr id="267" name="object 267" descr=""/>
            <p:cNvSpPr/>
            <p:nvPr/>
          </p:nvSpPr>
          <p:spPr>
            <a:xfrm>
              <a:off x="2531207" y="8078000"/>
              <a:ext cx="3175" cy="1905"/>
            </a:xfrm>
            <a:custGeom>
              <a:avLst/>
              <a:gdLst/>
              <a:ahLst/>
              <a:cxnLst/>
              <a:rect l="l" t="t" r="r" b="b"/>
              <a:pathLst>
                <a:path w="3175" h="1904">
                  <a:moveTo>
                    <a:pt x="2984" y="1498"/>
                  </a:moveTo>
                  <a:lnTo>
                    <a:pt x="0" y="0"/>
                  </a:lnTo>
                  <a:lnTo>
                    <a:pt x="1485" y="0"/>
                  </a:lnTo>
                  <a:lnTo>
                    <a:pt x="2984" y="1498"/>
                  </a:lnTo>
                  <a:close/>
                </a:path>
              </a:pathLst>
            </a:custGeom>
            <a:ln w="3175">
              <a:solidFill>
                <a:srgbClr val="565658"/>
              </a:solidFill>
            </a:ln>
          </p:spPr>
          <p:txBody>
            <a:bodyPr wrap="square" lIns="0" tIns="0" rIns="0" bIns="0" rtlCol="0"/>
            <a:lstStyle/>
            <a:p/>
          </p:txBody>
        </p:sp>
        <p:sp>
          <p:nvSpPr>
            <p:cNvPr id="268" name="object 268" descr=""/>
            <p:cNvSpPr/>
            <p:nvPr/>
          </p:nvSpPr>
          <p:spPr>
            <a:xfrm>
              <a:off x="2281284" y="7913386"/>
              <a:ext cx="13970" cy="7620"/>
            </a:xfrm>
            <a:custGeom>
              <a:avLst/>
              <a:gdLst/>
              <a:ahLst/>
              <a:cxnLst/>
              <a:rect l="l" t="t" r="r" b="b"/>
              <a:pathLst>
                <a:path w="13969" h="7620">
                  <a:moveTo>
                    <a:pt x="0" y="7480"/>
                  </a:moveTo>
                  <a:lnTo>
                    <a:pt x="8966" y="7480"/>
                  </a:lnTo>
                  <a:lnTo>
                    <a:pt x="10464" y="5981"/>
                  </a:lnTo>
                  <a:lnTo>
                    <a:pt x="11963" y="2984"/>
                  </a:lnTo>
                  <a:lnTo>
                    <a:pt x="13462" y="1498"/>
                  </a:lnTo>
                  <a:lnTo>
                    <a:pt x="13462" y="0"/>
                  </a:lnTo>
                  <a:lnTo>
                    <a:pt x="11963" y="0"/>
                  </a:lnTo>
                  <a:lnTo>
                    <a:pt x="10464" y="0"/>
                  </a:lnTo>
                  <a:lnTo>
                    <a:pt x="8966" y="0"/>
                  </a:lnTo>
                  <a:lnTo>
                    <a:pt x="0" y="0"/>
                  </a:lnTo>
                  <a:lnTo>
                    <a:pt x="5981" y="2984"/>
                  </a:lnTo>
                </a:path>
              </a:pathLst>
            </a:custGeom>
            <a:ln w="3175">
              <a:solidFill>
                <a:srgbClr val="565658"/>
              </a:solidFill>
            </a:ln>
          </p:spPr>
          <p:txBody>
            <a:bodyPr wrap="square" lIns="0" tIns="0" rIns="0" bIns="0" rtlCol="0"/>
            <a:lstStyle/>
            <a:p/>
          </p:txBody>
        </p:sp>
        <p:sp>
          <p:nvSpPr>
            <p:cNvPr id="269" name="object 269" descr=""/>
            <p:cNvSpPr/>
            <p:nvPr/>
          </p:nvSpPr>
          <p:spPr>
            <a:xfrm>
              <a:off x="2281278" y="7919372"/>
              <a:ext cx="5080" cy="0"/>
            </a:xfrm>
            <a:custGeom>
              <a:avLst/>
              <a:gdLst/>
              <a:ahLst/>
              <a:cxnLst/>
              <a:rect l="l" t="t" r="r" b="b"/>
              <a:pathLst>
                <a:path w="5080" h="0">
                  <a:moveTo>
                    <a:pt x="4483" y="0"/>
                  </a:moveTo>
                  <a:lnTo>
                    <a:pt x="0" y="0"/>
                  </a:lnTo>
                </a:path>
              </a:pathLst>
            </a:custGeom>
            <a:ln w="3175">
              <a:solidFill>
                <a:srgbClr val="565658"/>
              </a:solidFill>
            </a:ln>
          </p:spPr>
          <p:txBody>
            <a:bodyPr wrap="square" lIns="0" tIns="0" rIns="0" bIns="0" rtlCol="0"/>
            <a:lstStyle/>
            <a:p/>
          </p:txBody>
        </p:sp>
        <p:sp>
          <p:nvSpPr>
            <p:cNvPr id="270" name="object 270" descr=""/>
            <p:cNvSpPr/>
            <p:nvPr/>
          </p:nvSpPr>
          <p:spPr>
            <a:xfrm>
              <a:off x="2281284" y="7920867"/>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71" name="object 271" descr=""/>
            <p:cNvSpPr/>
            <p:nvPr/>
          </p:nvSpPr>
          <p:spPr>
            <a:xfrm>
              <a:off x="2285763" y="7917871"/>
              <a:ext cx="1905" cy="1905"/>
            </a:xfrm>
            <a:custGeom>
              <a:avLst/>
              <a:gdLst/>
              <a:ahLst/>
              <a:cxnLst/>
              <a:rect l="l" t="t" r="r" b="b"/>
              <a:pathLst>
                <a:path w="1905" h="1904">
                  <a:moveTo>
                    <a:pt x="1498" y="0"/>
                  </a:moveTo>
                  <a:lnTo>
                    <a:pt x="0" y="1498"/>
                  </a:lnTo>
                </a:path>
              </a:pathLst>
            </a:custGeom>
            <a:ln w="3175">
              <a:solidFill>
                <a:srgbClr val="565658"/>
              </a:solidFill>
            </a:ln>
          </p:spPr>
          <p:txBody>
            <a:bodyPr wrap="square" lIns="0" tIns="0" rIns="0" bIns="0" rtlCol="0"/>
            <a:lstStyle/>
            <a:p/>
          </p:txBody>
        </p:sp>
        <p:sp>
          <p:nvSpPr>
            <p:cNvPr id="272" name="object 272" descr=""/>
            <p:cNvSpPr/>
            <p:nvPr/>
          </p:nvSpPr>
          <p:spPr>
            <a:xfrm>
              <a:off x="1883206" y="8851708"/>
              <a:ext cx="3175" cy="5080"/>
            </a:xfrm>
            <a:custGeom>
              <a:avLst/>
              <a:gdLst/>
              <a:ahLst/>
              <a:cxnLst/>
              <a:rect l="l" t="t" r="r" b="b"/>
              <a:pathLst>
                <a:path w="3175" h="5079">
                  <a:moveTo>
                    <a:pt x="0" y="1498"/>
                  </a:moveTo>
                  <a:lnTo>
                    <a:pt x="1485" y="1498"/>
                  </a:lnTo>
                  <a:lnTo>
                    <a:pt x="1485" y="0"/>
                  </a:lnTo>
                </a:path>
                <a:path w="3175" h="5079">
                  <a:moveTo>
                    <a:pt x="0" y="1498"/>
                  </a:moveTo>
                  <a:lnTo>
                    <a:pt x="1485" y="2997"/>
                  </a:lnTo>
                  <a:lnTo>
                    <a:pt x="2984" y="4495"/>
                  </a:lnTo>
                  <a:lnTo>
                    <a:pt x="2984" y="2997"/>
                  </a:lnTo>
                </a:path>
              </a:pathLst>
            </a:custGeom>
            <a:ln w="3175">
              <a:solidFill>
                <a:srgbClr val="565658"/>
              </a:solidFill>
            </a:ln>
          </p:spPr>
          <p:txBody>
            <a:bodyPr wrap="square" lIns="0" tIns="0" rIns="0" bIns="0" rtlCol="0"/>
            <a:lstStyle/>
            <a:p/>
          </p:txBody>
        </p:sp>
        <p:sp>
          <p:nvSpPr>
            <p:cNvPr id="273" name="object 273" descr=""/>
            <p:cNvSpPr/>
            <p:nvPr/>
          </p:nvSpPr>
          <p:spPr>
            <a:xfrm>
              <a:off x="1884699" y="8851708"/>
              <a:ext cx="3175" cy="1905"/>
            </a:xfrm>
            <a:custGeom>
              <a:avLst/>
              <a:gdLst/>
              <a:ahLst/>
              <a:cxnLst/>
              <a:rect l="l" t="t" r="r" b="b"/>
              <a:pathLst>
                <a:path w="3175" h="1904">
                  <a:moveTo>
                    <a:pt x="2997" y="1498"/>
                  </a:moveTo>
                  <a:lnTo>
                    <a:pt x="2997" y="0"/>
                  </a:lnTo>
                  <a:lnTo>
                    <a:pt x="1498" y="0"/>
                  </a:lnTo>
                  <a:lnTo>
                    <a:pt x="0" y="0"/>
                  </a:lnTo>
                </a:path>
              </a:pathLst>
            </a:custGeom>
            <a:ln w="3175">
              <a:solidFill>
                <a:srgbClr val="565658"/>
              </a:solidFill>
            </a:ln>
          </p:spPr>
          <p:txBody>
            <a:bodyPr wrap="square" lIns="0" tIns="0" rIns="0" bIns="0" rtlCol="0"/>
            <a:lstStyle/>
            <a:p/>
          </p:txBody>
        </p:sp>
        <p:sp>
          <p:nvSpPr>
            <p:cNvPr id="274" name="object 274" descr=""/>
            <p:cNvSpPr/>
            <p:nvPr/>
          </p:nvSpPr>
          <p:spPr>
            <a:xfrm>
              <a:off x="1881705" y="8848711"/>
              <a:ext cx="9525" cy="9525"/>
            </a:xfrm>
            <a:custGeom>
              <a:avLst/>
              <a:gdLst/>
              <a:ahLst/>
              <a:cxnLst/>
              <a:rect l="l" t="t" r="r" b="b"/>
              <a:pathLst>
                <a:path w="9525" h="9525">
                  <a:moveTo>
                    <a:pt x="0" y="4495"/>
                  </a:moveTo>
                  <a:lnTo>
                    <a:pt x="1498" y="7492"/>
                  </a:lnTo>
                  <a:lnTo>
                    <a:pt x="4495" y="8991"/>
                  </a:lnTo>
                  <a:lnTo>
                    <a:pt x="5994" y="7492"/>
                  </a:lnTo>
                  <a:lnTo>
                    <a:pt x="7480" y="4495"/>
                  </a:lnTo>
                  <a:lnTo>
                    <a:pt x="5994" y="1498"/>
                  </a:lnTo>
                  <a:lnTo>
                    <a:pt x="4495" y="1498"/>
                  </a:lnTo>
                  <a:lnTo>
                    <a:pt x="1498" y="1498"/>
                  </a:lnTo>
                  <a:lnTo>
                    <a:pt x="0" y="4495"/>
                  </a:lnTo>
                  <a:lnTo>
                    <a:pt x="1498" y="1498"/>
                  </a:lnTo>
                  <a:lnTo>
                    <a:pt x="4495" y="0"/>
                  </a:lnTo>
                  <a:lnTo>
                    <a:pt x="7480" y="1498"/>
                  </a:lnTo>
                  <a:lnTo>
                    <a:pt x="8978" y="4495"/>
                  </a:lnTo>
                  <a:lnTo>
                    <a:pt x="7480" y="7492"/>
                  </a:lnTo>
                  <a:lnTo>
                    <a:pt x="4495" y="8991"/>
                  </a:lnTo>
                  <a:lnTo>
                    <a:pt x="1498" y="7492"/>
                  </a:lnTo>
                  <a:lnTo>
                    <a:pt x="0" y="4495"/>
                  </a:lnTo>
                  <a:close/>
                </a:path>
              </a:pathLst>
            </a:custGeom>
            <a:ln w="3175">
              <a:solidFill>
                <a:srgbClr val="565658"/>
              </a:solidFill>
            </a:ln>
          </p:spPr>
          <p:txBody>
            <a:bodyPr wrap="square" lIns="0" tIns="0" rIns="0" bIns="0" rtlCol="0"/>
            <a:lstStyle/>
            <a:p/>
          </p:txBody>
        </p:sp>
        <p:sp>
          <p:nvSpPr>
            <p:cNvPr id="275" name="object 275" descr=""/>
            <p:cNvSpPr/>
            <p:nvPr/>
          </p:nvSpPr>
          <p:spPr>
            <a:xfrm>
              <a:off x="1887696" y="8853201"/>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276" name="object 276" descr=""/>
            <p:cNvSpPr/>
            <p:nvPr/>
          </p:nvSpPr>
          <p:spPr>
            <a:xfrm>
              <a:off x="1883206" y="8851708"/>
              <a:ext cx="5080" cy="3175"/>
            </a:xfrm>
            <a:custGeom>
              <a:avLst/>
              <a:gdLst/>
              <a:ahLst/>
              <a:cxnLst/>
              <a:rect l="l" t="t" r="r" b="b"/>
              <a:pathLst>
                <a:path w="5080" h="3175">
                  <a:moveTo>
                    <a:pt x="0" y="1498"/>
                  </a:moveTo>
                  <a:lnTo>
                    <a:pt x="0" y="2997"/>
                  </a:lnTo>
                  <a:lnTo>
                    <a:pt x="0" y="1498"/>
                  </a:lnTo>
                  <a:lnTo>
                    <a:pt x="2984" y="0"/>
                  </a:lnTo>
                </a:path>
                <a:path w="5080" h="3175">
                  <a:moveTo>
                    <a:pt x="0" y="1498"/>
                  </a:moveTo>
                  <a:lnTo>
                    <a:pt x="1485" y="0"/>
                  </a:lnTo>
                  <a:lnTo>
                    <a:pt x="2984" y="0"/>
                  </a:lnTo>
                  <a:lnTo>
                    <a:pt x="4495" y="1498"/>
                  </a:lnTo>
                </a:path>
              </a:pathLst>
            </a:custGeom>
            <a:ln w="3175">
              <a:solidFill>
                <a:srgbClr val="565658"/>
              </a:solidFill>
            </a:ln>
          </p:spPr>
          <p:txBody>
            <a:bodyPr wrap="square" lIns="0" tIns="0" rIns="0" bIns="0" rtlCol="0"/>
            <a:lstStyle/>
            <a:p/>
          </p:txBody>
        </p:sp>
        <p:sp>
          <p:nvSpPr>
            <p:cNvPr id="277" name="object 277" descr=""/>
            <p:cNvSpPr/>
            <p:nvPr/>
          </p:nvSpPr>
          <p:spPr>
            <a:xfrm>
              <a:off x="1886195" y="8851712"/>
              <a:ext cx="1905" cy="1905"/>
            </a:xfrm>
            <a:custGeom>
              <a:avLst/>
              <a:gdLst/>
              <a:ahLst/>
              <a:cxnLst/>
              <a:rect l="l" t="t" r="r" b="b"/>
              <a:pathLst>
                <a:path w="1905" h="1904">
                  <a:moveTo>
                    <a:pt x="0" y="0"/>
                  </a:moveTo>
                  <a:lnTo>
                    <a:pt x="1498" y="1498"/>
                  </a:lnTo>
                </a:path>
              </a:pathLst>
            </a:custGeom>
            <a:ln w="3175">
              <a:solidFill>
                <a:srgbClr val="565658"/>
              </a:solidFill>
            </a:ln>
          </p:spPr>
          <p:txBody>
            <a:bodyPr wrap="square" lIns="0" tIns="0" rIns="0" bIns="0" rtlCol="0"/>
            <a:lstStyle/>
            <a:p/>
          </p:txBody>
        </p:sp>
        <p:sp>
          <p:nvSpPr>
            <p:cNvPr id="278" name="object 278" descr=""/>
            <p:cNvSpPr/>
            <p:nvPr/>
          </p:nvSpPr>
          <p:spPr>
            <a:xfrm>
              <a:off x="1883206" y="8854700"/>
              <a:ext cx="3175" cy="1905"/>
            </a:xfrm>
            <a:custGeom>
              <a:avLst/>
              <a:gdLst/>
              <a:ahLst/>
              <a:cxnLst/>
              <a:rect l="l" t="t" r="r" b="b"/>
              <a:pathLst>
                <a:path w="3175" h="1904">
                  <a:moveTo>
                    <a:pt x="0" y="0"/>
                  </a:moveTo>
                  <a:lnTo>
                    <a:pt x="2984" y="1498"/>
                  </a:lnTo>
                  <a:lnTo>
                    <a:pt x="1485" y="1498"/>
                  </a:lnTo>
                  <a:lnTo>
                    <a:pt x="0" y="0"/>
                  </a:lnTo>
                  <a:close/>
                </a:path>
              </a:pathLst>
            </a:custGeom>
            <a:ln w="3175">
              <a:solidFill>
                <a:srgbClr val="565658"/>
              </a:solidFill>
            </a:ln>
          </p:spPr>
          <p:txBody>
            <a:bodyPr wrap="square" lIns="0" tIns="0" rIns="0" bIns="0" rtlCol="0"/>
            <a:lstStyle/>
            <a:p/>
          </p:txBody>
        </p:sp>
        <p:sp>
          <p:nvSpPr>
            <p:cNvPr id="279" name="object 279" descr=""/>
            <p:cNvSpPr/>
            <p:nvPr/>
          </p:nvSpPr>
          <p:spPr>
            <a:xfrm>
              <a:off x="1886197" y="8854700"/>
              <a:ext cx="1905" cy="1905"/>
            </a:xfrm>
            <a:custGeom>
              <a:avLst/>
              <a:gdLst/>
              <a:ahLst/>
              <a:cxnLst/>
              <a:rect l="l" t="t" r="r" b="b"/>
              <a:pathLst>
                <a:path w="1905" h="1904">
                  <a:moveTo>
                    <a:pt x="1498" y="0"/>
                  </a:moveTo>
                  <a:lnTo>
                    <a:pt x="0" y="1498"/>
                  </a:lnTo>
                  <a:lnTo>
                    <a:pt x="1498" y="0"/>
                  </a:lnTo>
                  <a:close/>
                </a:path>
              </a:pathLst>
            </a:custGeom>
            <a:ln w="3175">
              <a:solidFill>
                <a:srgbClr val="565658"/>
              </a:solidFill>
            </a:ln>
          </p:spPr>
          <p:txBody>
            <a:bodyPr wrap="square" lIns="0" tIns="0" rIns="0" bIns="0" rtlCol="0"/>
            <a:lstStyle/>
            <a:p/>
          </p:txBody>
        </p:sp>
        <p:sp>
          <p:nvSpPr>
            <p:cNvPr id="280" name="object 280" descr=""/>
            <p:cNvSpPr/>
            <p:nvPr/>
          </p:nvSpPr>
          <p:spPr>
            <a:xfrm>
              <a:off x="1886195" y="885620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81" name="object 281" descr=""/>
            <p:cNvSpPr/>
            <p:nvPr/>
          </p:nvSpPr>
          <p:spPr>
            <a:xfrm>
              <a:off x="2389023"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82" name="object 282" descr=""/>
            <p:cNvSpPr/>
            <p:nvPr/>
          </p:nvSpPr>
          <p:spPr>
            <a:xfrm>
              <a:off x="2389023" y="8097452"/>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283" name="object 283" descr=""/>
            <p:cNvSpPr/>
            <p:nvPr/>
          </p:nvSpPr>
          <p:spPr>
            <a:xfrm>
              <a:off x="2240880" y="8085476"/>
              <a:ext cx="10795" cy="5080"/>
            </a:xfrm>
            <a:custGeom>
              <a:avLst/>
              <a:gdLst/>
              <a:ahLst/>
              <a:cxnLst/>
              <a:rect l="l" t="t" r="r" b="b"/>
              <a:pathLst>
                <a:path w="10794" h="5079">
                  <a:moveTo>
                    <a:pt x="10464" y="4495"/>
                  </a:moveTo>
                  <a:lnTo>
                    <a:pt x="10464" y="2997"/>
                  </a:lnTo>
                  <a:lnTo>
                    <a:pt x="8978" y="1511"/>
                  </a:lnTo>
                  <a:lnTo>
                    <a:pt x="7480" y="0"/>
                  </a:lnTo>
                  <a:lnTo>
                    <a:pt x="5969" y="0"/>
                  </a:lnTo>
                  <a:lnTo>
                    <a:pt x="2984" y="0"/>
                  </a:lnTo>
                  <a:lnTo>
                    <a:pt x="1485" y="1511"/>
                  </a:lnTo>
                  <a:lnTo>
                    <a:pt x="1485" y="2997"/>
                  </a:lnTo>
                  <a:lnTo>
                    <a:pt x="0" y="4495"/>
                  </a:lnTo>
                </a:path>
              </a:pathLst>
            </a:custGeom>
            <a:ln w="3175">
              <a:solidFill>
                <a:srgbClr val="565658"/>
              </a:solidFill>
            </a:ln>
          </p:spPr>
          <p:txBody>
            <a:bodyPr wrap="square" lIns="0" tIns="0" rIns="0" bIns="0" rtlCol="0"/>
            <a:lstStyle/>
            <a:p/>
          </p:txBody>
        </p:sp>
        <p:sp>
          <p:nvSpPr>
            <p:cNvPr id="284" name="object 284" descr=""/>
            <p:cNvSpPr/>
            <p:nvPr/>
          </p:nvSpPr>
          <p:spPr>
            <a:xfrm>
              <a:off x="2383045" y="7940319"/>
              <a:ext cx="12065" cy="5080"/>
            </a:xfrm>
            <a:custGeom>
              <a:avLst/>
              <a:gdLst/>
              <a:ahLst/>
              <a:cxnLst/>
              <a:rect l="l" t="t" r="r" b="b"/>
              <a:pathLst>
                <a:path w="12064" h="5079">
                  <a:moveTo>
                    <a:pt x="0" y="0"/>
                  </a:moveTo>
                  <a:lnTo>
                    <a:pt x="1485" y="1498"/>
                  </a:lnTo>
                  <a:lnTo>
                    <a:pt x="2984" y="2997"/>
                  </a:lnTo>
                  <a:lnTo>
                    <a:pt x="4495" y="2997"/>
                  </a:lnTo>
                  <a:lnTo>
                    <a:pt x="5981" y="4495"/>
                  </a:lnTo>
                  <a:lnTo>
                    <a:pt x="7480" y="2997"/>
                  </a:lnTo>
                  <a:lnTo>
                    <a:pt x="8978" y="2997"/>
                  </a:lnTo>
                  <a:lnTo>
                    <a:pt x="10464" y="1498"/>
                  </a:lnTo>
                  <a:lnTo>
                    <a:pt x="11963" y="0"/>
                  </a:lnTo>
                </a:path>
              </a:pathLst>
            </a:custGeom>
            <a:ln w="3175">
              <a:solidFill>
                <a:srgbClr val="565658"/>
              </a:solidFill>
            </a:ln>
          </p:spPr>
          <p:txBody>
            <a:bodyPr wrap="square" lIns="0" tIns="0" rIns="0" bIns="0" rtlCol="0"/>
            <a:lstStyle/>
            <a:p/>
          </p:txBody>
        </p:sp>
        <p:sp>
          <p:nvSpPr>
            <p:cNvPr id="285" name="object 285" descr=""/>
            <p:cNvSpPr/>
            <p:nvPr/>
          </p:nvSpPr>
          <p:spPr>
            <a:xfrm>
              <a:off x="2526717" y="8075006"/>
              <a:ext cx="10795" cy="5080"/>
            </a:xfrm>
            <a:custGeom>
              <a:avLst/>
              <a:gdLst/>
              <a:ahLst/>
              <a:cxnLst/>
              <a:rect l="l" t="t" r="r" b="b"/>
              <a:pathLst>
                <a:path w="10794" h="5079">
                  <a:moveTo>
                    <a:pt x="10464" y="2997"/>
                  </a:moveTo>
                  <a:lnTo>
                    <a:pt x="8978" y="1498"/>
                  </a:lnTo>
                  <a:lnTo>
                    <a:pt x="7480" y="1498"/>
                  </a:lnTo>
                  <a:lnTo>
                    <a:pt x="7480" y="0"/>
                  </a:lnTo>
                  <a:lnTo>
                    <a:pt x="5969" y="0"/>
                  </a:lnTo>
                  <a:lnTo>
                    <a:pt x="4483" y="0"/>
                  </a:lnTo>
                  <a:lnTo>
                    <a:pt x="2984" y="0"/>
                  </a:lnTo>
                  <a:lnTo>
                    <a:pt x="1485" y="0"/>
                  </a:lnTo>
                  <a:lnTo>
                    <a:pt x="1485" y="1498"/>
                  </a:lnTo>
                  <a:lnTo>
                    <a:pt x="0" y="2997"/>
                  </a:lnTo>
                  <a:lnTo>
                    <a:pt x="0" y="4495"/>
                  </a:lnTo>
                </a:path>
              </a:pathLst>
            </a:custGeom>
            <a:ln w="3175">
              <a:solidFill>
                <a:srgbClr val="565658"/>
              </a:solidFill>
            </a:ln>
          </p:spPr>
          <p:txBody>
            <a:bodyPr wrap="square" lIns="0" tIns="0" rIns="0" bIns="0" rtlCol="0"/>
            <a:lstStyle/>
            <a:p/>
          </p:txBody>
        </p:sp>
        <p:sp>
          <p:nvSpPr>
            <p:cNvPr id="286" name="object 286" descr=""/>
            <p:cNvSpPr/>
            <p:nvPr/>
          </p:nvSpPr>
          <p:spPr>
            <a:xfrm>
              <a:off x="2526714" y="7950799"/>
              <a:ext cx="10795" cy="5080"/>
            </a:xfrm>
            <a:custGeom>
              <a:avLst/>
              <a:gdLst/>
              <a:ahLst/>
              <a:cxnLst/>
              <a:rect l="l" t="t" r="r" b="b"/>
              <a:pathLst>
                <a:path w="10794" h="5079">
                  <a:moveTo>
                    <a:pt x="0" y="0"/>
                  </a:moveTo>
                  <a:lnTo>
                    <a:pt x="0" y="1498"/>
                  </a:lnTo>
                  <a:lnTo>
                    <a:pt x="1485" y="1498"/>
                  </a:lnTo>
                  <a:lnTo>
                    <a:pt x="1485" y="2984"/>
                  </a:lnTo>
                  <a:lnTo>
                    <a:pt x="2984" y="2984"/>
                  </a:lnTo>
                  <a:lnTo>
                    <a:pt x="4495" y="4495"/>
                  </a:lnTo>
                  <a:lnTo>
                    <a:pt x="5981" y="2984"/>
                  </a:lnTo>
                  <a:lnTo>
                    <a:pt x="7480" y="2984"/>
                  </a:lnTo>
                  <a:lnTo>
                    <a:pt x="8978" y="2984"/>
                  </a:lnTo>
                  <a:lnTo>
                    <a:pt x="8978" y="1498"/>
                  </a:lnTo>
                  <a:lnTo>
                    <a:pt x="10464" y="0"/>
                  </a:lnTo>
                </a:path>
              </a:pathLst>
            </a:custGeom>
            <a:ln w="3175">
              <a:solidFill>
                <a:srgbClr val="565658"/>
              </a:solidFill>
            </a:ln>
          </p:spPr>
          <p:txBody>
            <a:bodyPr wrap="square" lIns="0" tIns="0" rIns="0" bIns="0" rtlCol="0"/>
            <a:lstStyle/>
            <a:p/>
          </p:txBody>
        </p:sp>
        <p:sp>
          <p:nvSpPr>
            <p:cNvPr id="287" name="object 287" descr=""/>
            <p:cNvSpPr/>
            <p:nvPr/>
          </p:nvSpPr>
          <p:spPr>
            <a:xfrm>
              <a:off x="2240876" y="7940319"/>
              <a:ext cx="10795" cy="5080"/>
            </a:xfrm>
            <a:custGeom>
              <a:avLst/>
              <a:gdLst/>
              <a:ahLst/>
              <a:cxnLst/>
              <a:rect l="l" t="t" r="r" b="b"/>
              <a:pathLst>
                <a:path w="10794" h="5079">
                  <a:moveTo>
                    <a:pt x="0" y="0"/>
                  </a:moveTo>
                  <a:lnTo>
                    <a:pt x="1485" y="1498"/>
                  </a:lnTo>
                  <a:lnTo>
                    <a:pt x="1485" y="2997"/>
                  </a:lnTo>
                  <a:lnTo>
                    <a:pt x="2984" y="2997"/>
                  </a:lnTo>
                  <a:lnTo>
                    <a:pt x="5981" y="4495"/>
                  </a:lnTo>
                  <a:lnTo>
                    <a:pt x="7480" y="2997"/>
                  </a:lnTo>
                  <a:lnTo>
                    <a:pt x="8978" y="2997"/>
                  </a:lnTo>
                  <a:lnTo>
                    <a:pt x="8978" y="1498"/>
                  </a:lnTo>
                  <a:lnTo>
                    <a:pt x="10464" y="1498"/>
                  </a:lnTo>
                  <a:lnTo>
                    <a:pt x="10464" y="0"/>
                  </a:lnTo>
                </a:path>
              </a:pathLst>
            </a:custGeom>
            <a:ln w="3175">
              <a:solidFill>
                <a:srgbClr val="565658"/>
              </a:solidFill>
            </a:ln>
          </p:spPr>
          <p:txBody>
            <a:bodyPr wrap="square" lIns="0" tIns="0" rIns="0" bIns="0" rtlCol="0"/>
            <a:lstStyle/>
            <a:p/>
          </p:txBody>
        </p:sp>
        <p:sp>
          <p:nvSpPr>
            <p:cNvPr id="288" name="object 288" descr=""/>
            <p:cNvSpPr/>
            <p:nvPr/>
          </p:nvSpPr>
          <p:spPr>
            <a:xfrm>
              <a:off x="2634457" y="8009165"/>
              <a:ext cx="3175" cy="10795"/>
            </a:xfrm>
            <a:custGeom>
              <a:avLst/>
              <a:gdLst/>
              <a:ahLst/>
              <a:cxnLst/>
              <a:rect l="l" t="t" r="r" b="b"/>
              <a:pathLst>
                <a:path w="3175" h="10795">
                  <a:moveTo>
                    <a:pt x="2997" y="0"/>
                  </a:moveTo>
                  <a:lnTo>
                    <a:pt x="1498" y="1498"/>
                  </a:lnTo>
                  <a:lnTo>
                    <a:pt x="1498" y="2984"/>
                  </a:lnTo>
                  <a:lnTo>
                    <a:pt x="0" y="2984"/>
                  </a:lnTo>
                  <a:lnTo>
                    <a:pt x="0" y="4495"/>
                  </a:lnTo>
                  <a:lnTo>
                    <a:pt x="0" y="5981"/>
                  </a:lnTo>
                  <a:lnTo>
                    <a:pt x="0" y="7480"/>
                  </a:lnTo>
                  <a:lnTo>
                    <a:pt x="1498" y="8978"/>
                  </a:lnTo>
                  <a:lnTo>
                    <a:pt x="1498" y="10477"/>
                  </a:lnTo>
                  <a:lnTo>
                    <a:pt x="2997" y="10477"/>
                  </a:lnTo>
                </a:path>
              </a:pathLst>
            </a:custGeom>
            <a:ln w="3175">
              <a:solidFill>
                <a:srgbClr val="565658"/>
              </a:solidFill>
            </a:ln>
          </p:spPr>
          <p:txBody>
            <a:bodyPr wrap="square" lIns="0" tIns="0" rIns="0" bIns="0" rtlCol="0"/>
            <a:lstStyle/>
            <a:p/>
          </p:txBody>
        </p:sp>
        <p:sp>
          <p:nvSpPr>
            <p:cNvPr id="289" name="object 289" descr=""/>
            <p:cNvSpPr/>
            <p:nvPr/>
          </p:nvSpPr>
          <p:spPr>
            <a:xfrm>
              <a:off x="2383050" y="8085476"/>
              <a:ext cx="12065" cy="5080"/>
            </a:xfrm>
            <a:custGeom>
              <a:avLst/>
              <a:gdLst/>
              <a:ahLst/>
              <a:cxnLst/>
              <a:rect l="l" t="t" r="r" b="b"/>
              <a:pathLst>
                <a:path w="12064" h="5079">
                  <a:moveTo>
                    <a:pt x="11963" y="4495"/>
                  </a:moveTo>
                  <a:lnTo>
                    <a:pt x="10464" y="2997"/>
                  </a:lnTo>
                  <a:lnTo>
                    <a:pt x="10464" y="1511"/>
                  </a:lnTo>
                  <a:lnTo>
                    <a:pt x="8978" y="1511"/>
                  </a:lnTo>
                  <a:lnTo>
                    <a:pt x="8978" y="0"/>
                  </a:lnTo>
                  <a:lnTo>
                    <a:pt x="7467" y="0"/>
                  </a:lnTo>
                  <a:lnTo>
                    <a:pt x="5969" y="0"/>
                  </a:lnTo>
                  <a:lnTo>
                    <a:pt x="4483" y="0"/>
                  </a:lnTo>
                  <a:lnTo>
                    <a:pt x="2984" y="0"/>
                  </a:lnTo>
                  <a:lnTo>
                    <a:pt x="2984" y="1511"/>
                  </a:lnTo>
                  <a:lnTo>
                    <a:pt x="1485" y="1511"/>
                  </a:lnTo>
                  <a:lnTo>
                    <a:pt x="1485" y="2997"/>
                  </a:lnTo>
                  <a:lnTo>
                    <a:pt x="0" y="4495"/>
                  </a:lnTo>
                </a:path>
              </a:pathLst>
            </a:custGeom>
            <a:ln w="3175">
              <a:solidFill>
                <a:srgbClr val="565658"/>
              </a:solidFill>
            </a:ln>
          </p:spPr>
          <p:txBody>
            <a:bodyPr wrap="square" lIns="0" tIns="0" rIns="0" bIns="0" rtlCol="0"/>
            <a:lstStyle/>
            <a:p/>
          </p:txBody>
        </p:sp>
        <p:sp>
          <p:nvSpPr>
            <p:cNvPr id="290" name="object 290" descr=""/>
            <p:cNvSpPr/>
            <p:nvPr/>
          </p:nvSpPr>
          <p:spPr>
            <a:xfrm>
              <a:off x="2637454" y="8019638"/>
              <a:ext cx="10795" cy="3175"/>
            </a:xfrm>
            <a:custGeom>
              <a:avLst/>
              <a:gdLst/>
              <a:ahLst/>
              <a:cxnLst/>
              <a:rect l="l" t="t" r="r" b="b"/>
              <a:pathLst>
                <a:path w="10794" h="3175">
                  <a:moveTo>
                    <a:pt x="0" y="0"/>
                  </a:moveTo>
                  <a:lnTo>
                    <a:pt x="5981" y="1498"/>
                  </a:lnTo>
                </a:path>
                <a:path w="10794" h="3175">
                  <a:moveTo>
                    <a:pt x="7480" y="1498"/>
                  </a:moveTo>
                  <a:lnTo>
                    <a:pt x="10464" y="2997"/>
                  </a:lnTo>
                </a:path>
                <a:path w="10794" h="3175">
                  <a:moveTo>
                    <a:pt x="0" y="0"/>
                  </a:moveTo>
                  <a:lnTo>
                    <a:pt x="0" y="1498"/>
                  </a:lnTo>
                </a:path>
              </a:pathLst>
            </a:custGeom>
            <a:ln w="3175">
              <a:solidFill>
                <a:srgbClr val="565658"/>
              </a:solidFill>
            </a:ln>
          </p:spPr>
          <p:txBody>
            <a:bodyPr wrap="square" lIns="0" tIns="0" rIns="0" bIns="0" rtlCol="0"/>
            <a:lstStyle/>
            <a:p/>
          </p:txBody>
        </p:sp>
        <p:sp>
          <p:nvSpPr>
            <p:cNvPr id="291" name="object 291" descr=""/>
            <p:cNvSpPr/>
            <p:nvPr/>
          </p:nvSpPr>
          <p:spPr>
            <a:xfrm>
              <a:off x="2637454" y="800916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92" name="object 292" descr=""/>
            <p:cNvSpPr/>
            <p:nvPr/>
          </p:nvSpPr>
          <p:spPr>
            <a:xfrm>
              <a:off x="2395014"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93" name="object 293" descr=""/>
            <p:cNvSpPr/>
            <p:nvPr/>
          </p:nvSpPr>
          <p:spPr>
            <a:xfrm>
              <a:off x="2395014" y="808997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94" name="object 294" descr=""/>
            <p:cNvSpPr/>
            <p:nvPr/>
          </p:nvSpPr>
          <p:spPr>
            <a:xfrm>
              <a:off x="2537181" y="807800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95" name="object 295" descr=""/>
            <p:cNvSpPr/>
            <p:nvPr/>
          </p:nvSpPr>
          <p:spPr>
            <a:xfrm>
              <a:off x="2538684" y="8082487"/>
              <a:ext cx="1905" cy="5080"/>
            </a:xfrm>
            <a:custGeom>
              <a:avLst/>
              <a:gdLst/>
              <a:ahLst/>
              <a:cxnLst/>
              <a:rect l="l" t="t" r="r" b="b"/>
              <a:pathLst>
                <a:path w="1905" h="5079">
                  <a:moveTo>
                    <a:pt x="1498" y="4495"/>
                  </a:moveTo>
                  <a:lnTo>
                    <a:pt x="0" y="1498"/>
                  </a:lnTo>
                  <a:lnTo>
                    <a:pt x="0" y="0"/>
                  </a:lnTo>
                </a:path>
              </a:pathLst>
            </a:custGeom>
            <a:ln w="3175">
              <a:solidFill>
                <a:srgbClr val="565658"/>
              </a:solidFill>
            </a:ln>
          </p:spPr>
          <p:txBody>
            <a:bodyPr wrap="square" lIns="0" tIns="0" rIns="0" bIns="0" rtlCol="0"/>
            <a:lstStyle/>
            <a:p/>
          </p:txBody>
        </p:sp>
        <p:sp>
          <p:nvSpPr>
            <p:cNvPr id="296" name="object 296" descr=""/>
            <p:cNvSpPr/>
            <p:nvPr/>
          </p:nvSpPr>
          <p:spPr>
            <a:xfrm>
              <a:off x="2537181" y="8078009"/>
              <a:ext cx="0" cy="3175"/>
            </a:xfrm>
            <a:custGeom>
              <a:avLst/>
              <a:gdLst/>
              <a:ahLst/>
              <a:cxnLst/>
              <a:rect l="l" t="t" r="r" b="b"/>
              <a:pathLst>
                <a:path w="0" h="3175">
                  <a:moveTo>
                    <a:pt x="0" y="2984"/>
                  </a:moveTo>
                  <a:lnTo>
                    <a:pt x="0" y="0"/>
                  </a:lnTo>
                </a:path>
              </a:pathLst>
            </a:custGeom>
            <a:ln w="3175">
              <a:solidFill>
                <a:srgbClr val="565658"/>
              </a:solidFill>
            </a:ln>
          </p:spPr>
          <p:txBody>
            <a:bodyPr wrap="square" lIns="0" tIns="0" rIns="0" bIns="0" rtlCol="0"/>
            <a:lstStyle/>
            <a:p/>
          </p:txBody>
        </p:sp>
        <p:sp>
          <p:nvSpPr>
            <p:cNvPr id="297" name="object 297" descr=""/>
            <p:cNvSpPr/>
            <p:nvPr/>
          </p:nvSpPr>
          <p:spPr>
            <a:xfrm>
              <a:off x="2525213" y="795079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98" name="object 298" descr=""/>
            <p:cNvSpPr/>
            <p:nvPr/>
          </p:nvSpPr>
          <p:spPr>
            <a:xfrm>
              <a:off x="2383045" y="794031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99" name="object 299" descr=""/>
            <p:cNvSpPr/>
            <p:nvPr/>
          </p:nvSpPr>
          <p:spPr>
            <a:xfrm>
              <a:off x="2381544" y="7931340"/>
              <a:ext cx="1905" cy="9525"/>
            </a:xfrm>
            <a:custGeom>
              <a:avLst/>
              <a:gdLst/>
              <a:ahLst/>
              <a:cxnLst/>
              <a:rect l="l" t="t" r="r" b="b"/>
              <a:pathLst>
                <a:path w="1905" h="9525">
                  <a:moveTo>
                    <a:pt x="0" y="0"/>
                  </a:moveTo>
                  <a:lnTo>
                    <a:pt x="1498" y="4495"/>
                  </a:lnTo>
                </a:path>
                <a:path w="1905" h="9525">
                  <a:moveTo>
                    <a:pt x="1498" y="5994"/>
                  </a:moveTo>
                  <a:lnTo>
                    <a:pt x="1498" y="8978"/>
                  </a:lnTo>
                </a:path>
              </a:pathLst>
            </a:custGeom>
            <a:ln w="3175">
              <a:solidFill>
                <a:srgbClr val="565658"/>
              </a:solidFill>
            </a:ln>
          </p:spPr>
          <p:txBody>
            <a:bodyPr wrap="square" lIns="0" tIns="0" rIns="0" bIns="0" rtlCol="0"/>
            <a:lstStyle/>
            <a:p/>
          </p:txBody>
        </p:sp>
        <p:sp>
          <p:nvSpPr>
            <p:cNvPr id="300" name="object 300" descr=""/>
            <p:cNvSpPr/>
            <p:nvPr/>
          </p:nvSpPr>
          <p:spPr>
            <a:xfrm>
              <a:off x="2239377"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01" name="object 301" descr=""/>
            <p:cNvSpPr/>
            <p:nvPr/>
          </p:nvSpPr>
          <p:spPr>
            <a:xfrm>
              <a:off x="2251346" y="808997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02" name="object 302" descr=""/>
            <p:cNvSpPr/>
            <p:nvPr/>
          </p:nvSpPr>
          <p:spPr>
            <a:xfrm>
              <a:off x="2251346" y="794031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03" name="object 303" descr=""/>
            <p:cNvSpPr/>
            <p:nvPr/>
          </p:nvSpPr>
          <p:spPr>
            <a:xfrm>
              <a:off x="2383045" y="808997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304" name="object 304" descr=""/>
            <p:cNvSpPr/>
            <p:nvPr/>
          </p:nvSpPr>
          <p:spPr>
            <a:xfrm>
              <a:off x="2537181" y="795079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05" name="object 305" descr=""/>
            <p:cNvSpPr/>
            <p:nvPr/>
          </p:nvSpPr>
          <p:spPr>
            <a:xfrm>
              <a:off x="2525215" y="8079498"/>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06" name="object 306" descr=""/>
            <p:cNvSpPr/>
            <p:nvPr/>
          </p:nvSpPr>
          <p:spPr>
            <a:xfrm>
              <a:off x="2239378" y="808997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07" name="object 307" descr=""/>
            <p:cNvSpPr/>
            <p:nvPr/>
          </p:nvSpPr>
          <p:spPr>
            <a:xfrm>
              <a:off x="2525213" y="794032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308" name="object 308" descr=""/>
            <p:cNvSpPr/>
            <p:nvPr/>
          </p:nvSpPr>
          <p:spPr>
            <a:xfrm>
              <a:off x="2523712" y="794182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09" name="object 309" descr=""/>
            <p:cNvSpPr/>
            <p:nvPr/>
          </p:nvSpPr>
          <p:spPr>
            <a:xfrm>
              <a:off x="2254341" y="7931340"/>
              <a:ext cx="128905" cy="167640"/>
            </a:xfrm>
            <a:custGeom>
              <a:avLst/>
              <a:gdLst/>
              <a:ahLst/>
              <a:cxnLst/>
              <a:rect l="l" t="t" r="r" b="b"/>
              <a:pathLst>
                <a:path w="128905" h="167640">
                  <a:moveTo>
                    <a:pt x="127203" y="0"/>
                  </a:moveTo>
                  <a:lnTo>
                    <a:pt x="128701" y="0"/>
                  </a:lnTo>
                </a:path>
                <a:path w="128905" h="167640">
                  <a:moveTo>
                    <a:pt x="0" y="166116"/>
                  </a:moveTo>
                  <a:lnTo>
                    <a:pt x="0" y="167614"/>
                  </a:lnTo>
                </a:path>
              </a:pathLst>
            </a:custGeom>
            <a:ln w="3175">
              <a:solidFill>
                <a:srgbClr val="565658"/>
              </a:solidFill>
            </a:ln>
          </p:spPr>
          <p:txBody>
            <a:bodyPr wrap="square" lIns="0" tIns="0" rIns="0" bIns="0" rtlCol="0"/>
            <a:lstStyle/>
            <a:p/>
          </p:txBody>
        </p:sp>
        <p:sp>
          <p:nvSpPr>
            <p:cNvPr id="310" name="object 310" descr=""/>
            <p:cNvSpPr/>
            <p:nvPr/>
          </p:nvSpPr>
          <p:spPr>
            <a:xfrm>
              <a:off x="2237875"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11" name="object 311" descr=""/>
            <p:cNvSpPr/>
            <p:nvPr/>
          </p:nvSpPr>
          <p:spPr>
            <a:xfrm>
              <a:off x="2396514" y="8097457"/>
              <a:ext cx="1905" cy="1905"/>
            </a:xfrm>
            <a:custGeom>
              <a:avLst/>
              <a:gdLst/>
              <a:ahLst/>
              <a:cxnLst/>
              <a:rect l="l" t="t" r="r" b="b"/>
              <a:pathLst>
                <a:path w="1905" h="1904">
                  <a:moveTo>
                    <a:pt x="0" y="0"/>
                  </a:moveTo>
                  <a:lnTo>
                    <a:pt x="0" y="1498"/>
                  </a:lnTo>
                </a:path>
                <a:path w="1905" h="1904">
                  <a:moveTo>
                    <a:pt x="0" y="0"/>
                  </a:moveTo>
                  <a:lnTo>
                    <a:pt x="1485" y="0"/>
                  </a:lnTo>
                </a:path>
              </a:pathLst>
            </a:custGeom>
            <a:ln w="3175">
              <a:solidFill>
                <a:srgbClr val="565658"/>
              </a:solidFill>
            </a:ln>
          </p:spPr>
          <p:txBody>
            <a:bodyPr wrap="square" lIns="0" tIns="0" rIns="0" bIns="0" rtlCol="0"/>
            <a:lstStyle/>
            <a:p/>
          </p:txBody>
        </p:sp>
        <p:sp>
          <p:nvSpPr>
            <p:cNvPr id="312" name="object 312" descr=""/>
            <p:cNvSpPr/>
            <p:nvPr/>
          </p:nvSpPr>
          <p:spPr>
            <a:xfrm>
              <a:off x="2647922" y="800617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13" name="object 313" descr=""/>
            <p:cNvSpPr/>
            <p:nvPr/>
          </p:nvSpPr>
          <p:spPr>
            <a:xfrm>
              <a:off x="2647922" y="802263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14" name="object 314" descr=""/>
            <p:cNvSpPr/>
            <p:nvPr/>
          </p:nvSpPr>
          <p:spPr>
            <a:xfrm>
              <a:off x="2396514" y="7931340"/>
              <a:ext cx="1905" cy="1905"/>
            </a:xfrm>
            <a:custGeom>
              <a:avLst/>
              <a:gdLst/>
              <a:ahLst/>
              <a:cxnLst/>
              <a:rect l="l" t="t" r="r" b="b"/>
              <a:pathLst>
                <a:path w="1905" h="1904">
                  <a:moveTo>
                    <a:pt x="0" y="0"/>
                  </a:moveTo>
                  <a:lnTo>
                    <a:pt x="0" y="1498"/>
                  </a:lnTo>
                </a:path>
                <a:path w="1905" h="1904">
                  <a:moveTo>
                    <a:pt x="0" y="0"/>
                  </a:moveTo>
                  <a:lnTo>
                    <a:pt x="1485" y="0"/>
                  </a:lnTo>
                </a:path>
              </a:pathLst>
            </a:custGeom>
            <a:ln w="3175">
              <a:solidFill>
                <a:srgbClr val="565658"/>
              </a:solidFill>
            </a:ln>
          </p:spPr>
          <p:txBody>
            <a:bodyPr wrap="square" lIns="0" tIns="0" rIns="0" bIns="0" rtlCol="0"/>
            <a:lstStyle/>
            <a:p/>
          </p:txBody>
        </p:sp>
        <p:sp>
          <p:nvSpPr>
            <p:cNvPr id="315" name="object 315" descr=""/>
            <p:cNvSpPr/>
            <p:nvPr/>
          </p:nvSpPr>
          <p:spPr>
            <a:xfrm>
              <a:off x="2254346" y="793134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316" name="object 316" descr=""/>
            <p:cNvSpPr/>
            <p:nvPr/>
          </p:nvSpPr>
          <p:spPr>
            <a:xfrm>
              <a:off x="2380043" y="8097457"/>
              <a:ext cx="1905" cy="1905"/>
            </a:xfrm>
            <a:custGeom>
              <a:avLst/>
              <a:gdLst/>
              <a:ahLst/>
              <a:cxnLst/>
              <a:rect l="l" t="t" r="r" b="b"/>
              <a:pathLst>
                <a:path w="1905" h="1904">
                  <a:moveTo>
                    <a:pt x="0" y="0"/>
                  </a:moveTo>
                  <a:lnTo>
                    <a:pt x="1498" y="0"/>
                  </a:lnTo>
                  <a:lnTo>
                    <a:pt x="1498" y="1498"/>
                  </a:lnTo>
                </a:path>
              </a:pathLst>
            </a:custGeom>
            <a:ln w="3175">
              <a:solidFill>
                <a:srgbClr val="565658"/>
              </a:solidFill>
            </a:ln>
          </p:spPr>
          <p:txBody>
            <a:bodyPr wrap="square" lIns="0" tIns="0" rIns="0" bIns="0" rtlCol="0"/>
            <a:lstStyle/>
            <a:p/>
          </p:txBody>
        </p:sp>
        <p:sp>
          <p:nvSpPr>
            <p:cNvPr id="317" name="object 317" descr=""/>
            <p:cNvSpPr/>
            <p:nvPr/>
          </p:nvSpPr>
          <p:spPr>
            <a:xfrm>
              <a:off x="2540182" y="794181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318" name="object 318" descr=""/>
            <p:cNvSpPr/>
            <p:nvPr/>
          </p:nvSpPr>
          <p:spPr>
            <a:xfrm>
              <a:off x="2523714" y="8088477"/>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19" name="object 319" descr=""/>
            <p:cNvSpPr/>
            <p:nvPr/>
          </p:nvSpPr>
          <p:spPr>
            <a:xfrm>
              <a:off x="2221416" y="8091476"/>
              <a:ext cx="16510" cy="7620"/>
            </a:xfrm>
            <a:custGeom>
              <a:avLst/>
              <a:gdLst/>
              <a:ahLst/>
              <a:cxnLst/>
              <a:rect l="l" t="t" r="r" b="b"/>
              <a:pathLst>
                <a:path w="16510" h="7620">
                  <a:moveTo>
                    <a:pt x="16459" y="5981"/>
                  </a:moveTo>
                  <a:lnTo>
                    <a:pt x="16459" y="7480"/>
                  </a:lnTo>
                </a:path>
                <a:path w="16510" h="7620">
                  <a:moveTo>
                    <a:pt x="0" y="0"/>
                  </a:moveTo>
                  <a:lnTo>
                    <a:pt x="0" y="5981"/>
                  </a:lnTo>
                </a:path>
              </a:pathLst>
            </a:custGeom>
            <a:ln w="3175">
              <a:solidFill>
                <a:srgbClr val="565658"/>
              </a:solidFill>
            </a:ln>
          </p:spPr>
          <p:txBody>
            <a:bodyPr wrap="square" lIns="0" tIns="0" rIns="0" bIns="0" rtlCol="0"/>
            <a:lstStyle/>
            <a:p/>
          </p:txBody>
        </p:sp>
        <p:sp>
          <p:nvSpPr>
            <p:cNvPr id="320" name="object 320" descr=""/>
            <p:cNvSpPr/>
            <p:nvPr/>
          </p:nvSpPr>
          <p:spPr>
            <a:xfrm>
              <a:off x="2221420" y="8097452"/>
              <a:ext cx="1905" cy="1905"/>
            </a:xfrm>
            <a:custGeom>
              <a:avLst/>
              <a:gdLst/>
              <a:ahLst/>
              <a:cxnLst/>
              <a:rect l="l" t="t" r="r" b="b"/>
              <a:pathLst>
                <a:path w="1905" h="1904">
                  <a:moveTo>
                    <a:pt x="1498" y="1498"/>
                  </a:moveTo>
                  <a:lnTo>
                    <a:pt x="0" y="1498"/>
                  </a:lnTo>
                  <a:lnTo>
                    <a:pt x="0" y="0"/>
                  </a:lnTo>
                </a:path>
              </a:pathLst>
            </a:custGeom>
            <a:ln w="3175">
              <a:solidFill>
                <a:srgbClr val="565658"/>
              </a:solidFill>
            </a:ln>
          </p:spPr>
          <p:txBody>
            <a:bodyPr wrap="square" lIns="0" tIns="0" rIns="0" bIns="0" rtlCol="0"/>
            <a:lstStyle/>
            <a:p/>
          </p:txBody>
        </p:sp>
        <p:sp>
          <p:nvSpPr>
            <p:cNvPr id="321" name="object 321" descr=""/>
            <p:cNvSpPr/>
            <p:nvPr/>
          </p:nvSpPr>
          <p:spPr>
            <a:xfrm>
              <a:off x="2383045" y="7940319"/>
              <a:ext cx="12065" cy="5080"/>
            </a:xfrm>
            <a:custGeom>
              <a:avLst/>
              <a:gdLst/>
              <a:ahLst/>
              <a:cxnLst/>
              <a:rect l="l" t="t" r="r" b="b"/>
              <a:pathLst>
                <a:path w="12064" h="5079">
                  <a:moveTo>
                    <a:pt x="0" y="0"/>
                  </a:moveTo>
                  <a:lnTo>
                    <a:pt x="0" y="1498"/>
                  </a:lnTo>
                  <a:lnTo>
                    <a:pt x="1485" y="2997"/>
                  </a:lnTo>
                  <a:lnTo>
                    <a:pt x="2984" y="4495"/>
                  </a:lnTo>
                  <a:lnTo>
                    <a:pt x="4495" y="4495"/>
                  </a:lnTo>
                  <a:lnTo>
                    <a:pt x="5981" y="4495"/>
                  </a:lnTo>
                  <a:lnTo>
                    <a:pt x="7480" y="4495"/>
                  </a:lnTo>
                  <a:lnTo>
                    <a:pt x="8978" y="4495"/>
                  </a:lnTo>
                  <a:lnTo>
                    <a:pt x="8978" y="2997"/>
                  </a:lnTo>
                  <a:lnTo>
                    <a:pt x="10464" y="2997"/>
                  </a:lnTo>
                  <a:lnTo>
                    <a:pt x="10464" y="1498"/>
                  </a:lnTo>
                  <a:lnTo>
                    <a:pt x="11963" y="0"/>
                  </a:lnTo>
                </a:path>
              </a:pathLst>
            </a:custGeom>
            <a:ln w="3175">
              <a:solidFill>
                <a:srgbClr val="565658"/>
              </a:solidFill>
            </a:ln>
          </p:spPr>
          <p:txBody>
            <a:bodyPr wrap="square" lIns="0" tIns="0" rIns="0" bIns="0" rtlCol="0"/>
            <a:lstStyle/>
            <a:p/>
          </p:txBody>
        </p:sp>
        <p:sp>
          <p:nvSpPr>
            <p:cNvPr id="322" name="object 322" descr=""/>
            <p:cNvSpPr/>
            <p:nvPr/>
          </p:nvSpPr>
          <p:spPr>
            <a:xfrm>
              <a:off x="2380043" y="7931340"/>
              <a:ext cx="3175" cy="7620"/>
            </a:xfrm>
            <a:custGeom>
              <a:avLst/>
              <a:gdLst/>
              <a:ahLst/>
              <a:cxnLst/>
              <a:rect l="l" t="t" r="r" b="b"/>
              <a:pathLst>
                <a:path w="3175" h="7620">
                  <a:moveTo>
                    <a:pt x="0" y="0"/>
                  </a:moveTo>
                  <a:lnTo>
                    <a:pt x="1498" y="1498"/>
                  </a:lnTo>
                  <a:lnTo>
                    <a:pt x="1498" y="2997"/>
                  </a:lnTo>
                  <a:lnTo>
                    <a:pt x="1498" y="4495"/>
                  </a:lnTo>
                  <a:lnTo>
                    <a:pt x="2997" y="7480"/>
                  </a:lnTo>
                </a:path>
                <a:path w="3175" h="7620">
                  <a:moveTo>
                    <a:pt x="0" y="0"/>
                  </a:moveTo>
                  <a:lnTo>
                    <a:pt x="1498" y="0"/>
                  </a:lnTo>
                </a:path>
              </a:pathLst>
            </a:custGeom>
            <a:ln w="3175">
              <a:solidFill>
                <a:srgbClr val="565658"/>
              </a:solidFill>
            </a:ln>
          </p:spPr>
          <p:txBody>
            <a:bodyPr wrap="square" lIns="0" tIns="0" rIns="0" bIns="0" rtlCol="0"/>
            <a:lstStyle/>
            <a:p/>
          </p:txBody>
        </p:sp>
        <p:sp>
          <p:nvSpPr>
            <p:cNvPr id="323" name="object 323" descr=""/>
            <p:cNvSpPr/>
            <p:nvPr/>
          </p:nvSpPr>
          <p:spPr>
            <a:xfrm>
              <a:off x="2237875" y="7931340"/>
              <a:ext cx="1905" cy="7620"/>
            </a:xfrm>
            <a:custGeom>
              <a:avLst/>
              <a:gdLst/>
              <a:ahLst/>
              <a:cxnLst/>
              <a:rect l="l" t="t" r="r" b="b"/>
              <a:pathLst>
                <a:path w="1905" h="7620">
                  <a:moveTo>
                    <a:pt x="0" y="0"/>
                  </a:moveTo>
                  <a:lnTo>
                    <a:pt x="0" y="1498"/>
                  </a:lnTo>
                  <a:lnTo>
                    <a:pt x="0" y="2997"/>
                  </a:lnTo>
                  <a:lnTo>
                    <a:pt x="1498" y="4495"/>
                  </a:lnTo>
                  <a:lnTo>
                    <a:pt x="1498" y="7480"/>
                  </a:lnTo>
                </a:path>
              </a:pathLst>
            </a:custGeom>
            <a:ln w="3175">
              <a:solidFill>
                <a:srgbClr val="565658"/>
              </a:solidFill>
            </a:ln>
          </p:spPr>
          <p:txBody>
            <a:bodyPr wrap="square" lIns="0" tIns="0" rIns="0" bIns="0" rtlCol="0"/>
            <a:lstStyle/>
            <a:p/>
          </p:txBody>
        </p:sp>
        <p:sp>
          <p:nvSpPr>
            <p:cNvPr id="324" name="object 324" descr=""/>
            <p:cNvSpPr/>
            <p:nvPr/>
          </p:nvSpPr>
          <p:spPr>
            <a:xfrm>
              <a:off x="2236387" y="793134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325" name="object 325" descr=""/>
            <p:cNvSpPr/>
            <p:nvPr/>
          </p:nvSpPr>
          <p:spPr>
            <a:xfrm>
              <a:off x="2239377" y="7940319"/>
              <a:ext cx="13970" cy="5080"/>
            </a:xfrm>
            <a:custGeom>
              <a:avLst/>
              <a:gdLst/>
              <a:ahLst/>
              <a:cxnLst/>
              <a:rect l="l" t="t" r="r" b="b"/>
              <a:pathLst>
                <a:path w="13969" h="5079">
                  <a:moveTo>
                    <a:pt x="0" y="0"/>
                  </a:moveTo>
                  <a:lnTo>
                    <a:pt x="1498" y="1498"/>
                  </a:lnTo>
                  <a:lnTo>
                    <a:pt x="1498" y="2997"/>
                  </a:lnTo>
                  <a:lnTo>
                    <a:pt x="2984" y="2997"/>
                  </a:lnTo>
                  <a:lnTo>
                    <a:pt x="4495" y="4495"/>
                  </a:lnTo>
                  <a:lnTo>
                    <a:pt x="7480" y="4495"/>
                  </a:lnTo>
                  <a:lnTo>
                    <a:pt x="8978" y="4495"/>
                  </a:lnTo>
                  <a:lnTo>
                    <a:pt x="10477" y="4495"/>
                  </a:lnTo>
                  <a:lnTo>
                    <a:pt x="10477" y="2997"/>
                  </a:lnTo>
                  <a:lnTo>
                    <a:pt x="11963" y="2997"/>
                  </a:lnTo>
                  <a:lnTo>
                    <a:pt x="11963" y="1498"/>
                  </a:lnTo>
                  <a:lnTo>
                    <a:pt x="13474" y="0"/>
                  </a:lnTo>
                </a:path>
              </a:pathLst>
            </a:custGeom>
            <a:ln w="3175">
              <a:solidFill>
                <a:srgbClr val="565658"/>
              </a:solidFill>
            </a:ln>
          </p:spPr>
          <p:txBody>
            <a:bodyPr wrap="square" lIns="0" tIns="0" rIns="0" bIns="0" rtlCol="0"/>
            <a:lstStyle/>
            <a:p/>
          </p:txBody>
        </p:sp>
        <p:sp>
          <p:nvSpPr>
            <p:cNvPr id="326" name="object 326" descr=""/>
            <p:cNvSpPr/>
            <p:nvPr/>
          </p:nvSpPr>
          <p:spPr>
            <a:xfrm>
              <a:off x="2381544" y="8088477"/>
              <a:ext cx="1905" cy="1905"/>
            </a:xfrm>
            <a:custGeom>
              <a:avLst/>
              <a:gdLst/>
              <a:ahLst/>
              <a:cxnLst/>
              <a:rect l="l" t="t" r="r" b="b"/>
              <a:pathLst>
                <a:path w="1905" h="1904">
                  <a:moveTo>
                    <a:pt x="0" y="0"/>
                  </a:moveTo>
                  <a:lnTo>
                    <a:pt x="1498" y="0"/>
                  </a:lnTo>
                  <a:lnTo>
                    <a:pt x="1498" y="1498"/>
                  </a:lnTo>
                </a:path>
              </a:pathLst>
            </a:custGeom>
            <a:ln w="3175">
              <a:solidFill>
                <a:srgbClr val="565658"/>
              </a:solidFill>
            </a:ln>
          </p:spPr>
          <p:txBody>
            <a:bodyPr wrap="square" lIns="0" tIns="0" rIns="0" bIns="0" rtlCol="0"/>
            <a:lstStyle/>
            <a:p/>
          </p:txBody>
        </p:sp>
        <p:sp>
          <p:nvSpPr>
            <p:cNvPr id="327" name="object 327" descr=""/>
            <p:cNvSpPr/>
            <p:nvPr/>
          </p:nvSpPr>
          <p:spPr>
            <a:xfrm>
              <a:off x="2383050" y="8083990"/>
              <a:ext cx="12065" cy="6350"/>
            </a:xfrm>
            <a:custGeom>
              <a:avLst/>
              <a:gdLst/>
              <a:ahLst/>
              <a:cxnLst/>
              <a:rect l="l" t="t" r="r" b="b"/>
              <a:pathLst>
                <a:path w="12064" h="6350">
                  <a:moveTo>
                    <a:pt x="11963" y="5981"/>
                  </a:moveTo>
                  <a:lnTo>
                    <a:pt x="10464" y="2997"/>
                  </a:lnTo>
                  <a:lnTo>
                    <a:pt x="8978" y="1485"/>
                  </a:lnTo>
                  <a:lnTo>
                    <a:pt x="7467" y="1485"/>
                  </a:lnTo>
                  <a:lnTo>
                    <a:pt x="5969" y="0"/>
                  </a:lnTo>
                  <a:lnTo>
                    <a:pt x="4483" y="1485"/>
                  </a:lnTo>
                  <a:lnTo>
                    <a:pt x="2984" y="1485"/>
                  </a:lnTo>
                  <a:lnTo>
                    <a:pt x="1485" y="1485"/>
                  </a:lnTo>
                  <a:lnTo>
                    <a:pt x="1485" y="2997"/>
                  </a:lnTo>
                  <a:lnTo>
                    <a:pt x="0" y="2997"/>
                  </a:lnTo>
                  <a:lnTo>
                    <a:pt x="0" y="5981"/>
                  </a:lnTo>
                </a:path>
              </a:pathLst>
            </a:custGeom>
            <a:ln w="3175">
              <a:solidFill>
                <a:srgbClr val="565658"/>
              </a:solidFill>
            </a:ln>
          </p:spPr>
          <p:txBody>
            <a:bodyPr wrap="square" lIns="0" tIns="0" rIns="0" bIns="0" rtlCol="0"/>
            <a:lstStyle/>
            <a:p/>
          </p:txBody>
        </p:sp>
        <p:sp>
          <p:nvSpPr>
            <p:cNvPr id="328" name="object 328" descr=""/>
            <p:cNvSpPr/>
            <p:nvPr/>
          </p:nvSpPr>
          <p:spPr>
            <a:xfrm>
              <a:off x="2632967" y="8012154"/>
              <a:ext cx="5080" cy="9525"/>
            </a:xfrm>
            <a:custGeom>
              <a:avLst/>
              <a:gdLst/>
              <a:ahLst/>
              <a:cxnLst/>
              <a:rect l="l" t="t" r="r" b="b"/>
              <a:pathLst>
                <a:path w="5080" h="9525">
                  <a:moveTo>
                    <a:pt x="1485" y="0"/>
                  </a:moveTo>
                  <a:lnTo>
                    <a:pt x="0" y="2997"/>
                  </a:lnTo>
                  <a:lnTo>
                    <a:pt x="1485" y="5994"/>
                  </a:lnTo>
                  <a:lnTo>
                    <a:pt x="2984" y="7480"/>
                  </a:lnTo>
                  <a:lnTo>
                    <a:pt x="4483" y="8978"/>
                  </a:lnTo>
                </a:path>
              </a:pathLst>
            </a:custGeom>
            <a:ln w="3175">
              <a:solidFill>
                <a:srgbClr val="565658"/>
              </a:solidFill>
            </a:ln>
          </p:spPr>
          <p:txBody>
            <a:bodyPr wrap="square" lIns="0" tIns="0" rIns="0" bIns="0" rtlCol="0"/>
            <a:lstStyle/>
            <a:p/>
          </p:txBody>
        </p:sp>
        <p:sp>
          <p:nvSpPr>
            <p:cNvPr id="329" name="object 329" descr=""/>
            <p:cNvSpPr/>
            <p:nvPr/>
          </p:nvSpPr>
          <p:spPr>
            <a:xfrm>
              <a:off x="2239377"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30" name="object 330" descr=""/>
            <p:cNvSpPr/>
            <p:nvPr/>
          </p:nvSpPr>
          <p:spPr>
            <a:xfrm>
              <a:off x="2239377"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31" name="object 331" descr=""/>
            <p:cNvSpPr/>
            <p:nvPr/>
          </p:nvSpPr>
          <p:spPr>
            <a:xfrm>
              <a:off x="2523712" y="7940322"/>
              <a:ext cx="1905" cy="6350"/>
            </a:xfrm>
            <a:custGeom>
              <a:avLst/>
              <a:gdLst/>
              <a:ahLst/>
              <a:cxnLst/>
              <a:rect l="l" t="t" r="r" b="b"/>
              <a:pathLst>
                <a:path w="1905" h="6350">
                  <a:moveTo>
                    <a:pt x="0" y="1498"/>
                  </a:moveTo>
                  <a:lnTo>
                    <a:pt x="0" y="2997"/>
                  </a:lnTo>
                  <a:lnTo>
                    <a:pt x="1498" y="5994"/>
                  </a:lnTo>
                </a:path>
                <a:path w="1905" h="6350">
                  <a:moveTo>
                    <a:pt x="0" y="1498"/>
                  </a:moveTo>
                  <a:lnTo>
                    <a:pt x="0" y="0"/>
                  </a:lnTo>
                </a:path>
              </a:pathLst>
            </a:custGeom>
            <a:ln w="3175">
              <a:solidFill>
                <a:srgbClr val="565658"/>
              </a:solidFill>
            </a:ln>
          </p:spPr>
          <p:txBody>
            <a:bodyPr wrap="square" lIns="0" tIns="0" rIns="0" bIns="0" rtlCol="0"/>
            <a:lstStyle/>
            <a:p/>
          </p:txBody>
        </p:sp>
        <p:sp>
          <p:nvSpPr>
            <p:cNvPr id="332" name="object 332" descr=""/>
            <p:cNvSpPr/>
            <p:nvPr/>
          </p:nvSpPr>
          <p:spPr>
            <a:xfrm>
              <a:off x="2381544"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33" name="object 333" descr=""/>
            <p:cNvSpPr/>
            <p:nvPr/>
          </p:nvSpPr>
          <p:spPr>
            <a:xfrm>
              <a:off x="2381544"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34" name="object 334" descr=""/>
            <p:cNvSpPr/>
            <p:nvPr/>
          </p:nvSpPr>
          <p:spPr>
            <a:xfrm>
              <a:off x="2637454" y="8021133"/>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335" name="object 335" descr=""/>
            <p:cNvSpPr/>
            <p:nvPr/>
          </p:nvSpPr>
          <p:spPr>
            <a:xfrm>
              <a:off x="2537184" y="795079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36" name="object 336" descr=""/>
            <p:cNvSpPr/>
            <p:nvPr/>
          </p:nvSpPr>
          <p:spPr>
            <a:xfrm>
              <a:off x="2221416" y="7932841"/>
              <a:ext cx="316230" cy="20955"/>
            </a:xfrm>
            <a:custGeom>
              <a:avLst/>
              <a:gdLst/>
              <a:ahLst/>
              <a:cxnLst/>
              <a:rect l="l" t="t" r="r" b="b"/>
              <a:pathLst>
                <a:path w="316230" h="20954">
                  <a:moveTo>
                    <a:pt x="303796" y="17957"/>
                  </a:moveTo>
                  <a:lnTo>
                    <a:pt x="305295" y="19456"/>
                  </a:lnTo>
                </a:path>
                <a:path w="316230" h="20954">
                  <a:moveTo>
                    <a:pt x="314274" y="20942"/>
                  </a:moveTo>
                  <a:lnTo>
                    <a:pt x="315760" y="17957"/>
                  </a:lnTo>
                </a:path>
                <a:path w="316230" h="20954">
                  <a:moveTo>
                    <a:pt x="0" y="0"/>
                  </a:moveTo>
                  <a:lnTo>
                    <a:pt x="0" y="5981"/>
                  </a:lnTo>
                </a:path>
              </a:pathLst>
            </a:custGeom>
            <a:ln w="3175">
              <a:solidFill>
                <a:srgbClr val="565658"/>
              </a:solidFill>
            </a:ln>
          </p:spPr>
          <p:txBody>
            <a:bodyPr wrap="square" lIns="0" tIns="0" rIns="0" bIns="0" rtlCol="0"/>
            <a:lstStyle/>
            <a:p/>
          </p:txBody>
        </p:sp>
        <p:sp>
          <p:nvSpPr>
            <p:cNvPr id="337" name="object 337" descr=""/>
            <p:cNvSpPr/>
            <p:nvPr/>
          </p:nvSpPr>
          <p:spPr>
            <a:xfrm>
              <a:off x="2523714" y="8080993"/>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38" name="object 338" descr=""/>
            <p:cNvSpPr/>
            <p:nvPr/>
          </p:nvSpPr>
          <p:spPr>
            <a:xfrm>
              <a:off x="2523712" y="808847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39" name="object 339" descr=""/>
            <p:cNvSpPr/>
            <p:nvPr/>
          </p:nvSpPr>
          <p:spPr>
            <a:xfrm>
              <a:off x="2523714" y="8080993"/>
              <a:ext cx="1905" cy="6350"/>
            </a:xfrm>
            <a:custGeom>
              <a:avLst/>
              <a:gdLst/>
              <a:ahLst/>
              <a:cxnLst/>
              <a:rect l="l" t="t" r="r" b="b"/>
              <a:pathLst>
                <a:path w="1905" h="6350">
                  <a:moveTo>
                    <a:pt x="1498" y="0"/>
                  </a:moveTo>
                  <a:lnTo>
                    <a:pt x="1498" y="2997"/>
                  </a:lnTo>
                  <a:lnTo>
                    <a:pt x="0" y="5994"/>
                  </a:lnTo>
                </a:path>
              </a:pathLst>
            </a:custGeom>
            <a:ln w="3175">
              <a:solidFill>
                <a:srgbClr val="565658"/>
              </a:solidFill>
            </a:ln>
          </p:spPr>
          <p:txBody>
            <a:bodyPr wrap="square" lIns="0" tIns="0" rIns="0" bIns="0" rtlCol="0"/>
            <a:lstStyle/>
            <a:p/>
          </p:txBody>
        </p:sp>
        <p:sp>
          <p:nvSpPr>
            <p:cNvPr id="340" name="object 340" descr=""/>
            <p:cNvSpPr/>
            <p:nvPr/>
          </p:nvSpPr>
          <p:spPr>
            <a:xfrm>
              <a:off x="2637454" y="800766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341" name="object 341" descr=""/>
            <p:cNvSpPr/>
            <p:nvPr/>
          </p:nvSpPr>
          <p:spPr>
            <a:xfrm>
              <a:off x="2252845"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42" name="object 342" descr=""/>
            <p:cNvSpPr/>
            <p:nvPr/>
          </p:nvSpPr>
          <p:spPr>
            <a:xfrm>
              <a:off x="2239382" y="8083985"/>
              <a:ext cx="12065" cy="6350"/>
            </a:xfrm>
            <a:custGeom>
              <a:avLst/>
              <a:gdLst/>
              <a:ahLst/>
              <a:cxnLst/>
              <a:rect l="l" t="t" r="r" b="b"/>
              <a:pathLst>
                <a:path w="12064" h="6350">
                  <a:moveTo>
                    <a:pt x="11963" y="2997"/>
                  </a:moveTo>
                  <a:lnTo>
                    <a:pt x="10477" y="1498"/>
                  </a:lnTo>
                  <a:lnTo>
                    <a:pt x="8978" y="1498"/>
                  </a:lnTo>
                  <a:lnTo>
                    <a:pt x="7467" y="0"/>
                  </a:lnTo>
                  <a:lnTo>
                    <a:pt x="5981" y="1498"/>
                  </a:lnTo>
                  <a:lnTo>
                    <a:pt x="4483" y="1498"/>
                  </a:lnTo>
                  <a:lnTo>
                    <a:pt x="2984" y="2997"/>
                  </a:lnTo>
                  <a:lnTo>
                    <a:pt x="1498" y="2997"/>
                  </a:lnTo>
                  <a:lnTo>
                    <a:pt x="1498" y="4495"/>
                  </a:lnTo>
                  <a:lnTo>
                    <a:pt x="0" y="5981"/>
                  </a:lnTo>
                </a:path>
              </a:pathLst>
            </a:custGeom>
            <a:ln w="3175">
              <a:solidFill>
                <a:srgbClr val="565658"/>
              </a:solidFill>
            </a:ln>
          </p:spPr>
          <p:txBody>
            <a:bodyPr wrap="square" lIns="0" tIns="0" rIns="0" bIns="0" rtlCol="0"/>
            <a:lstStyle/>
            <a:p/>
          </p:txBody>
        </p:sp>
        <p:sp>
          <p:nvSpPr>
            <p:cNvPr id="343" name="object 343" descr=""/>
            <p:cNvSpPr/>
            <p:nvPr/>
          </p:nvSpPr>
          <p:spPr>
            <a:xfrm>
              <a:off x="2252845" y="8088477"/>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344" name="object 344" descr=""/>
            <p:cNvSpPr/>
            <p:nvPr/>
          </p:nvSpPr>
          <p:spPr>
            <a:xfrm>
              <a:off x="2395015" y="794031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45" name="object 345" descr=""/>
            <p:cNvSpPr/>
            <p:nvPr/>
          </p:nvSpPr>
          <p:spPr>
            <a:xfrm>
              <a:off x="2221420" y="7938824"/>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46" name="object 346" descr=""/>
            <p:cNvSpPr/>
            <p:nvPr/>
          </p:nvSpPr>
          <p:spPr>
            <a:xfrm>
              <a:off x="2221420" y="8091473"/>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47" name="object 347" descr=""/>
            <p:cNvSpPr/>
            <p:nvPr/>
          </p:nvSpPr>
          <p:spPr>
            <a:xfrm>
              <a:off x="2395015" y="8088477"/>
              <a:ext cx="1905" cy="1905"/>
            </a:xfrm>
            <a:custGeom>
              <a:avLst/>
              <a:gdLst/>
              <a:ahLst/>
              <a:cxnLst/>
              <a:rect l="l" t="t" r="r" b="b"/>
              <a:pathLst>
                <a:path w="1905" h="1904">
                  <a:moveTo>
                    <a:pt x="1498" y="0"/>
                  </a:moveTo>
                  <a:lnTo>
                    <a:pt x="0" y="0"/>
                  </a:lnTo>
                  <a:lnTo>
                    <a:pt x="0" y="1498"/>
                  </a:lnTo>
                </a:path>
              </a:pathLst>
            </a:custGeom>
            <a:ln w="3175">
              <a:solidFill>
                <a:srgbClr val="565658"/>
              </a:solidFill>
            </a:ln>
          </p:spPr>
          <p:txBody>
            <a:bodyPr wrap="square" lIns="0" tIns="0" rIns="0" bIns="0" rtlCol="0"/>
            <a:lstStyle/>
            <a:p/>
          </p:txBody>
        </p:sp>
        <p:sp>
          <p:nvSpPr>
            <p:cNvPr id="348" name="object 348" descr=""/>
            <p:cNvSpPr/>
            <p:nvPr/>
          </p:nvSpPr>
          <p:spPr>
            <a:xfrm>
              <a:off x="2380043" y="8097457"/>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349" name="object 349" descr=""/>
            <p:cNvSpPr/>
            <p:nvPr/>
          </p:nvSpPr>
          <p:spPr>
            <a:xfrm>
              <a:off x="2380048" y="8091473"/>
              <a:ext cx="3175" cy="6350"/>
            </a:xfrm>
            <a:custGeom>
              <a:avLst/>
              <a:gdLst/>
              <a:ahLst/>
              <a:cxnLst/>
              <a:rect l="l" t="t" r="r" b="b"/>
              <a:pathLst>
                <a:path w="3175" h="6350">
                  <a:moveTo>
                    <a:pt x="2997" y="0"/>
                  </a:moveTo>
                  <a:lnTo>
                    <a:pt x="1498" y="1498"/>
                  </a:lnTo>
                  <a:lnTo>
                    <a:pt x="1498" y="2984"/>
                  </a:lnTo>
                  <a:lnTo>
                    <a:pt x="1498" y="5981"/>
                  </a:lnTo>
                  <a:lnTo>
                    <a:pt x="0" y="5981"/>
                  </a:lnTo>
                </a:path>
              </a:pathLst>
            </a:custGeom>
            <a:ln w="3175">
              <a:solidFill>
                <a:srgbClr val="565658"/>
              </a:solidFill>
            </a:ln>
          </p:spPr>
          <p:txBody>
            <a:bodyPr wrap="square" lIns="0" tIns="0" rIns="0" bIns="0" rtlCol="0"/>
            <a:lstStyle/>
            <a:p/>
          </p:txBody>
        </p:sp>
        <p:sp>
          <p:nvSpPr>
            <p:cNvPr id="350" name="object 350" descr=""/>
            <p:cNvSpPr/>
            <p:nvPr/>
          </p:nvSpPr>
          <p:spPr>
            <a:xfrm>
              <a:off x="2381544"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51" name="object 351" descr=""/>
            <p:cNvSpPr/>
            <p:nvPr/>
          </p:nvSpPr>
          <p:spPr>
            <a:xfrm>
              <a:off x="2239377" y="8083990"/>
              <a:ext cx="13970" cy="6350"/>
            </a:xfrm>
            <a:custGeom>
              <a:avLst/>
              <a:gdLst/>
              <a:ahLst/>
              <a:cxnLst/>
              <a:rect l="l" t="t" r="r" b="b"/>
              <a:pathLst>
                <a:path w="13969" h="6350">
                  <a:moveTo>
                    <a:pt x="0" y="5981"/>
                  </a:moveTo>
                  <a:lnTo>
                    <a:pt x="0" y="4483"/>
                  </a:lnTo>
                  <a:lnTo>
                    <a:pt x="1498" y="2997"/>
                  </a:lnTo>
                  <a:lnTo>
                    <a:pt x="1498" y="1485"/>
                  </a:lnTo>
                  <a:lnTo>
                    <a:pt x="2984" y="1485"/>
                  </a:lnTo>
                  <a:lnTo>
                    <a:pt x="2984" y="0"/>
                  </a:lnTo>
                  <a:lnTo>
                    <a:pt x="4495" y="0"/>
                  </a:lnTo>
                  <a:lnTo>
                    <a:pt x="7480" y="0"/>
                  </a:lnTo>
                  <a:lnTo>
                    <a:pt x="8978" y="0"/>
                  </a:lnTo>
                  <a:lnTo>
                    <a:pt x="10477" y="0"/>
                  </a:lnTo>
                  <a:lnTo>
                    <a:pt x="10477" y="1485"/>
                  </a:lnTo>
                  <a:lnTo>
                    <a:pt x="11963" y="1485"/>
                  </a:lnTo>
                  <a:lnTo>
                    <a:pt x="11963" y="2997"/>
                  </a:lnTo>
                  <a:lnTo>
                    <a:pt x="13474" y="4483"/>
                  </a:lnTo>
                </a:path>
              </a:pathLst>
            </a:custGeom>
            <a:ln w="3175">
              <a:solidFill>
                <a:srgbClr val="565658"/>
              </a:solidFill>
            </a:ln>
          </p:spPr>
          <p:txBody>
            <a:bodyPr wrap="square" lIns="0" tIns="0" rIns="0" bIns="0" rtlCol="0"/>
            <a:lstStyle/>
            <a:p/>
          </p:txBody>
        </p:sp>
        <p:sp>
          <p:nvSpPr>
            <p:cNvPr id="352" name="object 352" descr=""/>
            <p:cNvSpPr/>
            <p:nvPr/>
          </p:nvSpPr>
          <p:spPr>
            <a:xfrm>
              <a:off x="2381544" y="8083981"/>
              <a:ext cx="15240" cy="5080"/>
            </a:xfrm>
            <a:custGeom>
              <a:avLst/>
              <a:gdLst/>
              <a:ahLst/>
              <a:cxnLst/>
              <a:rect l="l" t="t" r="r" b="b"/>
              <a:pathLst>
                <a:path w="15239" h="5079">
                  <a:moveTo>
                    <a:pt x="0" y="4495"/>
                  </a:moveTo>
                  <a:lnTo>
                    <a:pt x="1498" y="2997"/>
                  </a:lnTo>
                  <a:lnTo>
                    <a:pt x="2984" y="1498"/>
                  </a:lnTo>
                  <a:lnTo>
                    <a:pt x="4495" y="0"/>
                  </a:lnTo>
                  <a:lnTo>
                    <a:pt x="7480" y="0"/>
                  </a:lnTo>
                  <a:lnTo>
                    <a:pt x="8978" y="0"/>
                  </a:lnTo>
                  <a:lnTo>
                    <a:pt x="10477" y="0"/>
                  </a:lnTo>
                  <a:lnTo>
                    <a:pt x="11963" y="1498"/>
                  </a:lnTo>
                  <a:lnTo>
                    <a:pt x="13474" y="2997"/>
                  </a:lnTo>
                  <a:lnTo>
                    <a:pt x="14973" y="4495"/>
                  </a:lnTo>
                </a:path>
              </a:pathLst>
            </a:custGeom>
            <a:ln w="3175">
              <a:solidFill>
                <a:srgbClr val="565658"/>
              </a:solidFill>
            </a:ln>
          </p:spPr>
          <p:txBody>
            <a:bodyPr wrap="square" lIns="0" tIns="0" rIns="0" bIns="0" rtlCol="0"/>
            <a:lstStyle/>
            <a:p/>
          </p:txBody>
        </p:sp>
        <p:sp>
          <p:nvSpPr>
            <p:cNvPr id="353" name="object 353" descr=""/>
            <p:cNvSpPr/>
            <p:nvPr/>
          </p:nvSpPr>
          <p:spPr>
            <a:xfrm>
              <a:off x="2632958" y="8007658"/>
              <a:ext cx="5080" cy="13970"/>
            </a:xfrm>
            <a:custGeom>
              <a:avLst/>
              <a:gdLst/>
              <a:ahLst/>
              <a:cxnLst/>
              <a:rect l="l" t="t" r="r" b="b"/>
              <a:pathLst>
                <a:path w="5080" h="13970">
                  <a:moveTo>
                    <a:pt x="4495" y="13474"/>
                  </a:moveTo>
                  <a:lnTo>
                    <a:pt x="2997" y="13474"/>
                  </a:lnTo>
                  <a:lnTo>
                    <a:pt x="1498" y="11976"/>
                  </a:lnTo>
                  <a:lnTo>
                    <a:pt x="0" y="10490"/>
                  </a:lnTo>
                  <a:lnTo>
                    <a:pt x="0" y="8978"/>
                  </a:lnTo>
                  <a:lnTo>
                    <a:pt x="0" y="7492"/>
                  </a:lnTo>
                  <a:lnTo>
                    <a:pt x="0" y="4495"/>
                  </a:lnTo>
                  <a:lnTo>
                    <a:pt x="1498" y="2997"/>
                  </a:lnTo>
                  <a:lnTo>
                    <a:pt x="1498" y="1511"/>
                  </a:lnTo>
                  <a:lnTo>
                    <a:pt x="2997" y="1511"/>
                  </a:lnTo>
                  <a:lnTo>
                    <a:pt x="4495" y="0"/>
                  </a:lnTo>
                </a:path>
              </a:pathLst>
            </a:custGeom>
            <a:ln w="3175">
              <a:solidFill>
                <a:srgbClr val="565658"/>
              </a:solidFill>
            </a:ln>
          </p:spPr>
          <p:txBody>
            <a:bodyPr wrap="square" lIns="0" tIns="0" rIns="0" bIns="0" rtlCol="0"/>
            <a:lstStyle/>
            <a:p/>
          </p:txBody>
        </p:sp>
        <p:sp>
          <p:nvSpPr>
            <p:cNvPr id="354" name="object 354" descr=""/>
            <p:cNvSpPr/>
            <p:nvPr/>
          </p:nvSpPr>
          <p:spPr>
            <a:xfrm>
              <a:off x="2525208" y="7950799"/>
              <a:ext cx="13970" cy="6350"/>
            </a:xfrm>
            <a:custGeom>
              <a:avLst/>
              <a:gdLst/>
              <a:ahLst/>
              <a:cxnLst/>
              <a:rect l="l" t="t" r="r" b="b"/>
              <a:pathLst>
                <a:path w="13969" h="6350">
                  <a:moveTo>
                    <a:pt x="13474" y="0"/>
                  </a:moveTo>
                  <a:lnTo>
                    <a:pt x="11976" y="2984"/>
                  </a:lnTo>
                  <a:lnTo>
                    <a:pt x="10490" y="4495"/>
                  </a:lnTo>
                  <a:lnTo>
                    <a:pt x="8978" y="4495"/>
                  </a:lnTo>
                  <a:lnTo>
                    <a:pt x="5994" y="5981"/>
                  </a:lnTo>
                  <a:lnTo>
                    <a:pt x="4495" y="4495"/>
                  </a:lnTo>
                  <a:lnTo>
                    <a:pt x="2997" y="4495"/>
                  </a:lnTo>
                  <a:lnTo>
                    <a:pt x="1511" y="2984"/>
                  </a:lnTo>
                  <a:lnTo>
                    <a:pt x="0" y="1498"/>
                  </a:lnTo>
                  <a:lnTo>
                    <a:pt x="0" y="0"/>
                  </a:lnTo>
                </a:path>
              </a:pathLst>
            </a:custGeom>
            <a:ln w="3175">
              <a:solidFill>
                <a:srgbClr val="565658"/>
              </a:solidFill>
            </a:ln>
          </p:spPr>
          <p:txBody>
            <a:bodyPr wrap="square" lIns="0" tIns="0" rIns="0" bIns="0" rtlCol="0"/>
            <a:lstStyle/>
            <a:p/>
          </p:txBody>
        </p:sp>
        <p:sp>
          <p:nvSpPr>
            <p:cNvPr id="355" name="object 355" descr=""/>
            <p:cNvSpPr/>
            <p:nvPr/>
          </p:nvSpPr>
          <p:spPr>
            <a:xfrm>
              <a:off x="2381540" y="7940319"/>
              <a:ext cx="15240" cy="6350"/>
            </a:xfrm>
            <a:custGeom>
              <a:avLst/>
              <a:gdLst/>
              <a:ahLst/>
              <a:cxnLst/>
              <a:rect l="l" t="t" r="r" b="b"/>
              <a:pathLst>
                <a:path w="15239" h="6350">
                  <a:moveTo>
                    <a:pt x="14973" y="0"/>
                  </a:moveTo>
                  <a:lnTo>
                    <a:pt x="13474" y="1498"/>
                  </a:lnTo>
                  <a:lnTo>
                    <a:pt x="11976" y="2997"/>
                  </a:lnTo>
                  <a:lnTo>
                    <a:pt x="11976" y="4495"/>
                  </a:lnTo>
                  <a:lnTo>
                    <a:pt x="10477" y="4495"/>
                  </a:lnTo>
                  <a:lnTo>
                    <a:pt x="8978" y="4495"/>
                  </a:lnTo>
                  <a:lnTo>
                    <a:pt x="7480" y="5994"/>
                  </a:lnTo>
                  <a:lnTo>
                    <a:pt x="4495" y="4495"/>
                  </a:lnTo>
                  <a:lnTo>
                    <a:pt x="2997" y="4495"/>
                  </a:lnTo>
                  <a:lnTo>
                    <a:pt x="2997" y="2997"/>
                  </a:lnTo>
                  <a:lnTo>
                    <a:pt x="1498" y="1498"/>
                  </a:lnTo>
                  <a:lnTo>
                    <a:pt x="0" y="0"/>
                  </a:lnTo>
                </a:path>
              </a:pathLst>
            </a:custGeom>
            <a:ln w="3175">
              <a:solidFill>
                <a:srgbClr val="565658"/>
              </a:solidFill>
            </a:ln>
          </p:spPr>
          <p:txBody>
            <a:bodyPr wrap="square" lIns="0" tIns="0" rIns="0" bIns="0" rtlCol="0"/>
            <a:lstStyle/>
            <a:p/>
          </p:txBody>
        </p:sp>
        <p:sp>
          <p:nvSpPr>
            <p:cNvPr id="356" name="object 356" descr=""/>
            <p:cNvSpPr/>
            <p:nvPr/>
          </p:nvSpPr>
          <p:spPr>
            <a:xfrm>
              <a:off x="2239370" y="7940319"/>
              <a:ext cx="13970" cy="6350"/>
            </a:xfrm>
            <a:custGeom>
              <a:avLst/>
              <a:gdLst/>
              <a:ahLst/>
              <a:cxnLst/>
              <a:rect l="l" t="t" r="r" b="b"/>
              <a:pathLst>
                <a:path w="13969" h="6350">
                  <a:moveTo>
                    <a:pt x="13474" y="0"/>
                  </a:moveTo>
                  <a:lnTo>
                    <a:pt x="11976" y="1498"/>
                  </a:lnTo>
                  <a:lnTo>
                    <a:pt x="11976" y="2997"/>
                  </a:lnTo>
                  <a:lnTo>
                    <a:pt x="10490" y="4495"/>
                  </a:lnTo>
                  <a:lnTo>
                    <a:pt x="8978" y="4495"/>
                  </a:lnTo>
                  <a:lnTo>
                    <a:pt x="7480" y="5994"/>
                  </a:lnTo>
                  <a:lnTo>
                    <a:pt x="4495" y="4495"/>
                  </a:lnTo>
                  <a:lnTo>
                    <a:pt x="2997" y="4495"/>
                  </a:lnTo>
                  <a:lnTo>
                    <a:pt x="1511" y="2997"/>
                  </a:lnTo>
                  <a:lnTo>
                    <a:pt x="1511" y="1498"/>
                  </a:lnTo>
                  <a:lnTo>
                    <a:pt x="0" y="0"/>
                  </a:lnTo>
                </a:path>
              </a:pathLst>
            </a:custGeom>
            <a:ln w="3175">
              <a:solidFill>
                <a:srgbClr val="565658"/>
              </a:solidFill>
            </a:ln>
          </p:spPr>
          <p:txBody>
            <a:bodyPr wrap="square" lIns="0" tIns="0" rIns="0" bIns="0" rtlCol="0"/>
            <a:lstStyle/>
            <a:p/>
          </p:txBody>
        </p:sp>
        <p:sp>
          <p:nvSpPr>
            <p:cNvPr id="357" name="object 357" descr=""/>
            <p:cNvSpPr/>
            <p:nvPr/>
          </p:nvSpPr>
          <p:spPr>
            <a:xfrm>
              <a:off x="2525213" y="795079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58" name="object 358" descr=""/>
            <p:cNvSpPr/>
            <p:nvPr/>
          </p:nvSpPr>
          <p:spPr>
            <a:xfrm>
              <a:off x="2523712" y="7947799"/>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359" name="object 359" descr=""/>
            <p:cNvSpPr/>
            <p:nvPr/>
          </p:nvSpPr>
          <p:spPr>
            <a:xfrm>
              <a:off x="2525213" y="807949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60" name="object 360" descr=""/>
            <p:cNvSpPr/>
            <p:nvPr/>
          </p:nvSpPr>
          <p:spPr>
            <a:xfrm>
              <a:off x="2525213" y="8073510"/>
              <a:ext cx="13970" cy="6350"/>
            </a:xfrm>
            <a:custGeom>
              <a:avLst/>
              <a:gdLst/>
              <a:ahLst/>
              <a:cxnLst/>
              <a:rect l="l" t="t" r="r" b="b"/>
              <a:pathLst>
                <a:path w="13969" h="6350">
                  <a:moveTo>
                    <a:pt x="8978" y="1498"/>
                  </a:moveTo>
                  <a:lnTo>
                    <a:pt x="5994" y="0"/>
                  </a:lnTo>
                  <a:lnTo>
                    <a:pt x="2984" y="1498"/>
                  </a:lnTo>
                  <a:lnTo>
                    <a:pt x="1498" y="2997"/>
                  </a:lnTo>
                  <a:lnTo>
                    <a:pt x="0" y="5994"/>
                  </a:lnTo>
                  <a:lnTo>
                    <a:pt x="0" y="2997"/>
                  </a:lnTo>
                  <a:lnTo>
                    <a:pt x="1498" y="2997"/>
                  </a:lnTo>
                  <a:lnTo>
                    <a:pt x="1498" y="1498"/>
                  </a:lnTo>
                  <a:lnTo>
                    <a:pt x="2984" y="1498"/>
                  </a:lnTo>
                  <a:lnTo>
                    <a:pt x="4483" y="0"/>
                  </a:lnTo>
                  <a:lnTo>
                    <a:pt x="5994" y="0"/>
                  </a:lnTo>
                  <a:lnTo>
                    <a:pt x="8978" y="0"/>
                  </a:lnTo>
                  <a:lnTo>
                    <a:pt x="10477" y="1498"/>
                  </a:lnTo>
                  <a:lnTo>
                    <a:pt x="11963" y="1498"/>
                  </a:lnTo>
                  <a:lnTo>
                    <a:pt x="11963" y="2997"/>
                  </a:lnTo>
                  <a:lnTo>
                    <a:pt x="13474" y="4495"/>
                  </a:lnTo>
                  <a:lnTo>
                    <a:pt x="11963" y="4495"/>
                  </a:lnTo>
                </a:path>
              </a:pathLst>
            </a:custGeom>
            <a:ln w="3175">
              <a:solidFill>
                <a:srgbClr val="565658"/>
              </a:solidFill>
            </a:ln>
          </p:spPr>
          <p:txBody>
            <a:bodyPr wrap="square" lIns="0" tIns="0" rIns="0" bIns="0" rtlCol="0"/>
            <a:lstStyle/>
            <a:p/>
          </p:txBody>
        </p:sp>
        <p:sp>
          <p:nvSpPr>
            <p:cNvPr id="361" name="object 361" descr=""/>
            <p:cNvSpPr/>
            <p:nvPr/>
          </p:nvSpPr>
          <p:spPr>
            <a:xfrm>
              <a:off x="2523712" y="7940319"/>
              <a:ext cx="0" cy="9525"/>
            </a:xfrm>
            <a:custGeom>
              <a:avLst/>
              <a:gdLst/>
              <a:ahLst/>
              <a:cxnLst/>
              <a:rect l="l" t="t" r="r" b="b"/>
              <a:pathLst>
                <a:path w="0" h="9525">
                  <a:moveTo>
                    <a:pt x="0" y="0"/>
                  </a:moveTo>
                  <a:lnTo>
                    <a:pt x="0" y="1498"/>
                  </a:lnTo>
                  <a:lnTo>
                    <a:pt x="0" y="2997"/>
                  </a:lnTo>
                  <a:lnTo>
                    <a:pt x="0" y="4495"/>
                  </a:lnTo>
                  <a:lnTo>
                    <a:pt x="0" y="5994"/>
                  </a:lnTo>
                  <a:lnTo>
                    <a:pt x="0" y="8978"/>
                  </a:lnTo>
                </a:path>
              </a:pathLst>
            </a:custGeom>
            <a:ln w="3175">
              <a:solidFill>
                <a:srgbClr val="565658"/>
              </a:solidFill>
            </a:ln>
          </p:spPr>
          <p:txBody>
            <a:bodyPr wrap="square" lIns="0" tIns="0" rIns="0" bIns="0" rtlCol="0"/>
            <a:lstStyle/>
            <a:p/>
          </p:txBody>
        </p:sp>
        <p:sp>
          <p:nvSpPr>
            <p:cNvPr id="362" name="object 362" descr=""/>
            <p:cNvSpPr/>
            <p:nvPr/>
          </p:nvSpPr>
          <p:spPr>
            <a:xfrm>
              <a:off x="2523714" y="794031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63" name="object 363" descr=""/>
            <p:cNvSpPr/>
            <p:nvPr/>
          </p:nvSpPr>
          <p:spPr>
            <a:xfrm>
              <a:off x="2540185" y="7941820"/>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364" name="object 364" descr=""/>
            <p:cNvSpPr/>
            <p:nvPr/>
          </p:nvSpPr>
          <p:spPr>
            <a:xfrm>
              <a:off x="2396516" y="7931340"/>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365" name="object 365" descr=""/>
            <p:cNvSpPr/>
            <p:nvPr/>
          </p:nvSpPr>
          <p:spPr>
            <a:xfrm>
              <a:off x="2396516" y="8097457"/>
              <a:ext cx="1905" cy="1905"/>
            </a:xfrm>
            <a:custGeom>
              <a:avLst/>
              <a:gdLst/>
              <a:ahLst/>
              <a:cxnLst/>
              <a:rect l="l" t="t" r="r" b="b"/>
              <a:pathLst>
                <a:path w="1905" h="1904">
                  <a:moveTo>
                    <a:pt x="1485" y="0"/>
                  </a:moveTo>
                  <a:lnTo>
                    <a:pt x="0" y="1498"/>
                  </a:lnTo>
                </a:path>
              </a:pathLst>
            </a:custGeom>
            <a:ln w="3175">
              <a:solidFill>
                <a:srgbClr val="565658"/>
              </a:solidFill>
            </a:ln>
          </p:spPr>
          <p:txBody>
            <a:bodyPr wrap="square" lIns="0" tIns="0" rIns="0" bIns="0" rtlCol="0"/>
            <a:lstStyle/>
            <a:p/>
          </p:txBody>
        </p:sp>
        <p:sp>
          <p:nvSpPr>
            <p:cNvPr id="366" name="object 366" descr=""/>
            <p:cNvSpPr/>
            <p:nvPr/>
          </p:nvSpPr>
          <p:spPr>
            <a:xfrm>
              <a:off x="2389023" y="809895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67" name="object 367" descr=""/>
            <p:cNvSpPr/>
            <p:nvPr/>
          </p:nvSpPr>
          <p:spPr>
            <a:xfrm>
              <a:off x="2540182" y="808698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368" name="object 368" descr=""/>
            <p:cNvSpPr/>
            <p:nvPr/>
          </p:nvSpPr>
          <p:spPr>
            <a:xfrm>
              <a:off x="2523712" y="8080997"/>
              <a:ext cx="1905" cy="7620"/>
            </a:xfrm>
            <a:custGeom>
              <a:avLst/>
              <a:gdLst/>
              <a:ahLst/>
              <a:cxnLst/>
              <a:rect l="l" t="t" r="r" b="b"/>
              <a:pathLst>
                <a:path w="1905" h="7620">
                  <a:moveTo>
                    <a:pt x="0" y="7480"/>
                  </a:moveTo>
                  <a:lnTo>
                    <a:pt x="1498" y="7480"/>
                  </a:lnTo>
                </a:path>
                <a:path w="1905" h="7620">
                  <a:moveTo>
                    <a:pt x="0" y="7480"/>
                  </a:moveTo>
                  <a:lnTo>
                    <a:pt x="0" y="5981"/>
                  </a:lnTo>
                  <a:lnTo>
                    <a:pt x="0" y="4483"/>
                  </a:lnTo>
                  <a:lnTo>
                    <a:pt x="0" y="1498"/>
                  </a:lnTo>
                  <a:lnTo>
                    <a:pt x="0" y="0"/>
                  </a:lnTo>
                </a:path>
              </a:pathLst>
            </a:custGeom>
            <a:ln w="3175">
              <a:solidFill>
                <a:srgbClr val="565658"/>
              </a:solidFill>
            </a:ln>
          </p:spPr>
          <p:txBody>
            <a:bodyPr wrap="square" lIns="0" tIns="0" rIns="0" bIns="0" rtlCol="0"/>
            <a:lstStyle/>
            <a:p/>
          </p:txBody>
        </p:sp>
        <p:sp>
          <p:nvSpPr>
            <p:cNvPr id="369" name="object 369" descr=""/>
            <p:cNvSpPr/>
            <p:nvPr/>
          </p:nvSpPr>
          <p:spPr>
            <a:xfrm>
              <a:off x="2380046" y="7931344"/>
              <a:ext cx="1905" cy="7620"/>
            </a:xfrm>
            <a:custGeom>
              <a:avLst/>
              <a:gdLst/>
              <a:ahLst/>
              <a:cxnLst/>
              <a:rect l="l" t="t" r="r" b="b"/>
              <a:pathLst>
                <a:path w="1905" h="7620">
                  <a:moveTo>
                    <a:pt x="1498" y="7480"/>
                  </a:moveTo>
                  <a:lnTo>
                    <a:pt x="1498" y="4483"/>
                  </a:lnTo>
                  <a:lnTo>
                    <a:pt x="0" y="2984"/>
                  </a:lnTo>
                  <a:lnTo>
                    <a:pt x="0" y="1498"/>
                  </a:lnTo>
                  <a:lnTo>
                    <a:pt x="0" y="0"/>
                  </a:lnTo>
                  <a:lnTo>
                    <a:pt x="1498" y="0"/>
                  </a:lnTo>
                </a:path>
              </a:pathLst>
            </a:custGeom>
            <a:ln w="3175">
              <a:solidFill>
                <a:srgbClr val="565658"/>
              </a:solidFill>
            </a:ln>
          </p:spPr>
          <p:txBody>
            <a:bodyPr wrap="square" lIns="0" tIns="0" rIns="0" bIns="0" rtlCol="0"/>
            <a:lstStyle/>
            <a:p/>
          </p:txBody>
        </p:sp>
        <p:sp>
          <p:nvSpPr>
            <p:cNvPr id="370" name="object 370" descr=""/>
            <p:cNvSpPr/>
            <p:nvPr/>
          </p:nvSpPr>
          <p:spPr>
            <a:xfrm>
              <a:off x="2380043"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71" name="object 371" descr=""/>
            <p:cNvSpPr/>
            <p:nvPr/>
          </p:nvSpPr>
          <p:spPr>
            <a:xfrm>
              <a:off x="2222919" y="7931340"/>
              <a:ext cx="0" cy="7620"/>
            </a:xfrm>
            <a:custGeom>
              <a:avLst/>
              <a:gdLst/>
              <a:ahLst/>
              <a:cxnLst/>
              <a:rect l="l" t="t" r="r" b="b"/>
              <a:pathLst>
                <a:path w="0" h="7620">
                  <a:moveTo>
                    <a:pt x="0" y="0"/>
                  </a:moveTo>
                  <a:lnTo>
                    <a:pt x="0" y="7480"/>
                  </a:lnTo>
                </a:path>
              </a:pathLst>
            </a:custGeom>
            <a:ln w="3175">
              <a:solidFill>
                <a:srgbClr val="565658"/>
              </a:solidFill>
            </a:ln>
          </p:spPr>
          <p:txBody>
            <a:bodyPr wrap="square" lIns="0" tIns="0" rIns="0" bIns="0" rtlCol="0"/>
            <a:lstStyle/>
            <a:p/>
          </p:txBody>
        </p:sp>
        <p:sp>
          <p:nvSpPr>
            <p:cNvPr id="372" name="object 372" descr=""/>
            <p:cNvSpPr/>
            <p:nvPr/>
          </p:nvSpPr>
          <p:spPr>
            <a:xfrm>
              <a:off x="2236392" y="7931344"/>
              <a:ext cx="3175" cy="7620"/>
            </a:xfrm>
            <a:custGeom>
              <a:avLst/>
              <a:gdLst/>
              <a:ahLst/>
              <a:cxnLst/>
              <a:rect l="l" t="t" r="r" b="b"/>
              <a:pathLst>
                <a:path w="3175" h="7620">
                  <a:moveTo>
                    <a:pt x="2984" y="7480"/>
                  </a:moveTo>
                  <a:lnTo>
                    <a:pt x="1485" y="4483"/>
                  </a:lnTo>
                  <a:lnTo>
                    <a:pt x="1485" y="2984"/>
                  </a:lnTo>
                  <a:lnTo>
                    <a:pt x="1485" y="1498"/>
                  </a:lnTo>
                  <a:lnTo>
                    <a:pt x="0" y="0"/>
                  </a:lnTo>
                </a:path>
              </a:pathLst>
            </a:custGeom>
            <a:ln w="3175">
              <a:solidFill>
                <a:srgbClr val="565658"/>
              </a:solidFill>
            </a:ln>
          </p:spPr>
          <p:txBody>
            <a:bodyPr wrap="square" lIns="0" tIns="0" rIns="0" bIns="0" rtlCol="0"/>
            <a:lstStyle/>
            <a:p/>
          </p:txBody>
        </p:sp>
        <p:sp>
          <p:nvSpPr>
            <p:cNvPr id="373" name="object 373" descr=""/>
            <p:cNvSpPr/>
            <p:nvPr/>
          </p:nvSpPr>
          <p:spPr>
            <a:xfrm>
              <a:off x="2236389" y="7931340"/>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374" name="object 374" descr=""/>
            <p:cNvSpPr/>
            <p:nvPr/>
          </p:nvSpPr>
          <p:spPr>
            <a:xfrm>
              <a:off x="2254349" y="7931340"/>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375" name="object 375" descr=""/>
            <p:cNvSpPr/>
            <p:nvPr/>
          </p:nvSpPr>
          <p:spPr>
            <a:xfrm>
              <a:off x="2239377"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76" name="object 376" descr=""/>
            <p:cNvSpPr/>
            <p:nvPr/>
          </p:nvSpPr>
          <p:spPr>
            <a:xfrm>
              <a:off x="2236389" y="8097457"/>
              <a:ext cx="1905" cy="1905"/>
            </a:xfrm>
            <a:custGeom>
              <a:avLst/>
              <a:gdLst/>
              <a:ahLst/>
              <a:cxnLst/>
              <a:rect l="l" t="t" r="r" b="b"/>
              <a:pathLst>
                <a:path w="1905" h="1904">
                  <a:moveTo>
                    <a:pt x="1485" y="0"/>
                  </a:moveTo>
                  <a:lnTo>
                    <a:pt x="1485" y="1498"/>
                  </a:lnTo>
                  <a:lnTo>
                    <a:pt x="0" y="1498"/>
                  </a:lnTo>
                </a:path>
              </a:pathLst>
            </a:custGeom>
            <a:ln w="3175">
              <a:solidFill>
                <a:srgbClr val="565658"/>
              </a:solidFill>
            </a:ln>
          </p:spPr>
          <p:txBody>
            <a:bodyPr wrap="square" lIns="0" tIns="0" rIns="0" bIns="0" rtlCol="0"/>
            <a:lstStyle/>
            <a:p/>
          </p:txBody>
        </p:sp>
        <p:sp>
          <p:nvSpPr>
            <p:cNvPr id="377" name="object 377" descr=""/>
            <p:cNvSpPr/>
            <p:nvPr/>
          </p:nvSpPr>
          <p:spPr>
            <a:xfrm>
              <a:off x="2237878" y="8091473"/>
              <a:ext cx="1905" cy="6350"/>
            </a:xfrm>
            <a:custGeom>
              <a:avLst/>
              <a:gdLst/>
              <a:ahLst/>
              <a:cxnLst/>
              <a:rect l="l" t="t" r="r" b="b"/>
              <a:pathLst>
                <a:path w="1905" h="6350">
                  <a:moveTo>
                    <a:pt x="1498" y="0"/>
                  </a:moveTo>
                  <a:lnTo>
                    <a:pt x="1498" y="1498"/>
                  </a:lnTo>
                  <a:lnTo>
                    <a:pt x="0" y="2984"/>
                  </a:lnTo>
                  <a:lnTo>
                    <a:pt x="0" y="5981"/>
                  </a:lnTo>
                </a:path>
              </a:pathLst>
            </a:custGeom>
            <a:ln w="3175">
              <a:solidFill>
                <a:srgbClr val="565658"/>
              </a:solidFill>
            </a:ln>
          </p:spPr>
          <p:txBody>
            <a:bodyPr wrap="square" lIns="0" tIns="0" rIns="0" bIns="0" rtlCol="0"/>
            <a:lstStyle/>
            <a:p/>
          </p:txBody>
        </p:sp>
        <p:sp>
          <p:nvSpPr>
            <p:cNvPr id="378" name="object 378" descr=""/>
            <p:cNvSpPr/>
            <p:nvPr/>
          </p:nvSpPr>
          <p:spPr>
            <a:xfrm>
              <a:off x="2395015" y="808997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379" name="object 379" descr=""/>
            <p:cNvSpPr/>
            <p:nvPr/>
          </p:nvSpPr>
          <p:spPr>
            <a:xfrm>
              <a:off x="2396514" y="8092962"/>
              <a:ext cx="1905" cy="5080"/>
            </a:xfrm>
            <a:custGeom>
              <a:avLst/>
              <a:gdLst/>
              <a:ahLst/>
              <a:cxnLst/>
              <a:rect l="l" t="t" r="r" b="b"/>
              <a:pathLst>
                <a:path w="1905" h="5079">
                  <a:moveTo>
                    <a:pt x="0" y="4495"/>
                  </a:moveTo>
                  <a:lnTo>
                    <a:pt x="0" y="2997"/>
                  </a:lnTo>
                  <a:lnTo>
                    <a:pt x="0" y="0"/>
                  </a:lnTo>
                </a:path>
                <a:path w="1905" h="5079">
                  <a:moveTo>
                    <a:pt x="0" y="4495"/>
                  </a:moveTo>
                  <a:lnTo>
                    <a:pt x="1485" y="4495"/>
                  </a:lnTo>
                </a:path>
              </a:pathLst>
            </a:custGeom>
            <a:ln w="3175">
              <a:solidFill>
                <a:srgbClr val="565658"/>
              </a:solidFill>
            </a:ln>
          </p:spPr>
          <p:txBody>
            <a:bodyPr wrap="square" lIns="0" tIns="0" rIns="0" bIns="0" rtlCol="0"/>
            <a:lstStyle/>
            <a:p/>
          </p:txBody>
        </p:sp>
        <p:sp>
          <p:nvSpPr>
            <p:cNvPr id="380" name="object 380" descr=""/>
            <p:cNvSpPr/>
            <p:nvPr/>
          </p:nvSpPr>
          <p:spPr>
            <a:xfrm>
              <a:off x="2396514" y="8089972"/>
              <a:ext cx="1905" cy="7620"/>
            </a:xfrm>
            <a:custGeom>
              <a:avLst/>
              <a:gdLst/>
              <a:ahLst/>
              <a:cxnLst/>
              <a:rect l="l" t="t" r="r" b="b"/>
              <a:pathLst>
                <a:path w="1905" h="7620">
                  <a:moveTo>
                    <a:pt x="0" y="0"/>
                  </a:moveTo>
                  <a:lnTo>
                    <a:pt x="0" y="2997"/>
                  </a:lnTo>
                  <a:lnTo>
                    <a:pt x="1485" y="4495"/>
                  </a:lnTo>
                  <a:lnTo>
                    <a:pt x="1485" y="5994"/>
                  </a:lnTo>
                  <a:lnTo>
                    <a:pt x="1485" y="7480"/>
                  </a:lnTo>
                </a:path>
              </a:pathLst>
            </a:custGeom>
            <a:ln w="3175">
              <a:solidFill>
                <a:srgbClr val="565658"/>
              </a:solidFill>
            </a:ln>
          </p:spPr>
          <p:txBody>
            <a:bodyPr wrap="square" lIns="0" tIns="0" rIns="0" bIns="0" rtlCol="0"/>
            <a:lstStyle/>
            <a:p/>
          </p:txBody>
        </p:sp>
        <p:sp>
          <p:nvSpPr>
            <p:cNvPr id="381" name="object 381" descr=""/>
            <p:cNvSpPr/>
            <p:nvPr/>
          </p:nvSpPr>
          <p:spPr>
            <a:xfrm>
              <a:off x="2252845"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82" name="object 382" descr=""/>
            <p:cNvSpPr/>
            <p:nvPr/>
          </p:nvSpPr>
          <p:spPr>
            <a:xfrm>
              <a:off x="2252847" y="8091476"/>
              <a:ext cx="1905" cy="6350"/>
            </a:xfrm>
            <a:custGeom>
              <a:avLst/>
              <a:gdLst/>
              <a:ahLst/>
              <a:cxnLst/>
              <a:rect l="l" t="t" r="r" b="b"/>
              <a:pathLst>
                <a:path w="1905" h="6350">
                  <a:moveTo>
                    <a:pt x="1498" y="5981"/>
                  </a:moveTo>
                  <a:lnTo>
                    <a:pt x="1498" y="4483"/>
                  </a:lnTo>
                  <a:lnTo>
                    <a:pt x="1498" y="2984"/>
                  </a:lnTo>
                  <a:lnTo>
                    <a:pt x="0" y="1485"/>
                  </a:lnTo>
                  <a:lnTo>
                    <a:pt x="0" y="0"/>
                  </a:lnTo>
                </a:path>
              </a:pathLst>
            </a:custGeom>
            <a:ln w="3175">
              <a:solidFill>
                <a:srgbClr val="565658"/>
              </a:solidFill>
            </a:ln>
          </p:spPr>
          <p:txBody>
            <a:bodyPr wrap="square" lIns="0" tIns="0" rIns="0" bIns="0" rtlCol="0"/>
            <a:lstStyle/>
            <a:p/>
          </p:txBody>
        </p:sp>
        <p:sp>
          <p:nvSpPr>
            <p:cNvPr id="383" name="object 383" descr=""/>
            <p:cNvSpPr/>
            <p:nvPr/>
          </p:nvSpPr>
          <p:spPr>
            <a:xfrm>
              <a:off x="2254349" y="8097452"/>
              <a:ext cx="1905" cy="1905"/>
            </a:xfrm>
            <a:custGeom>
              <a:avLst/>
              <a:gdLst/>
              <a:ahLst/>
              <a:cxnLst/>
              <a:rect l="l" t="t" r="r" b="b"/>
              <a:pathLst>
                <a:path w="1905" h="1904">
                  <a:moveTo>
                    <a:pt x="1485" y="1498"/>
                  </a:moveTo>
                  <a:lnTo>
                    <a:pt x="0" y="1498"/>
                  </a:lnTo>
                  <a:lnTo>
                    <a:pt x="0" y="0"/>
                  </a:lnTo>
                </a:path>
              </a:pathLst>
            </a:custGeom>
            <a:ln w="3175">
              <a:solidFill>
                <a:srgbClr val="565658"/>
              </a:solidFill>
            </a:ln>
          </p:spPr>
          <p:txBody>
            <a:bodyPr wrap="square" lIns="0" tIns="0" rIns="0" bIns="0" rtlCol="0"/>
            <a:lstStyle/>
            <a:p/>
          </p:txBody>
        </p:sp>
        <p:sp>
          <p:nvSpPr>
            <p:cNvPr id="384" name="object 384" descr=""/>
            <p:cNvSpPr/>
            <p:nvPr/>
          </p:nvSpPr>
          <p:spPr>
            <a:xfrm>
              <a:off x="2252845" y="8091473"/>
              <a:ext cx="3175" cy="7620"/>
            </a:xfrm>
            <a:custGeom>
              <a:avLst/>
              <a:gdLst/>
              <a:ahLst/>
              <a:cxnLst/>
              <a:rect l="l" t="t" r="r" b="b"/>
              <a:pathLst>
                <a:path w="3175" h="7620">
                  <a:moveTo>
                    <a:pt x="0" y="0"/>
                  </a:moveTo>
                  <a:lnTo>
                    <a:pt x="1498" y="1498"/>
                  </a:lnTo>
                  <a:lnTo>
                    <a:pt x="1498" y="4495"/>
                  </a:lnTo>
                  <a:lnTo>
                    <a:pt x="1498" y="5981"/>
                  </a:lnTo>
                  <a:lnTo>
                    <a:pt x="2984" y="7480"/>
                  </a:lnTo>
                </a:path>
              </a:pathLst>
            </a:custGeom>
            <a:ln w="3175">
              <a:solidFill>
                <a:srgbClr val="565658"/>
              </a:solidFill>
            </a:ln>
          </p:spPr>
          <p:txBody>
            <a:bodyPr wrap="square" lIns="0" tIns="0" rIns="0" bIns="0" rtlCol="0"/>
            <a:lstStyle/>
            <a:p/>
          </p:txBody>
        </p:sp>
        <p:sp>
          <p:nvSpPr>
            <p:cNvPr id="385" name="object 385" descr=""/>
            <p:cNvSpPr/>
            <p:nvPr/>
          </p:nvSpPr>
          <p:spPr>
            <a:xfrm>
              <a:off x="2254346" y="809895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386" name="object 386" descr=""/>
            <p:cNvSpPr/>
            <p:nvPr/>
          </p:nvSpPr>
          <p:spPr>
            <a:xfrm>
              <a:off x="2236387" y="8092969"/>
              <a:ext cx="1905" cy="6350"/>
            </a:xfrm>
            <a:custGeom>
              <a:avLst/>
              <a:gdLst/>
              <a:ahLst/>
              <a:cxnLst/>
              <a:rect l="l" t="t" r="r" b="b"/>
              <a:pathLst>
                <a:path w="1905" h="6350">
                  <a:moveTo>
                    <a:pt x="0" y="5981"/>
                  </a:moveTo>
                  <a:lnTo>
                    <a:pt x="1485" y="5981"/>
                  </a:lnTo>
                </a:path>
                <a:path w="1905" h="6350">
                  <a:moveTo>
                    <a:pt x="0" y="5981"/>
                  </a:moveTo>
                  <a:lnTo>
                    <a:pt x="1485" y="4483"/>
                  </a:lnTo>
                  <a:lnTo>
                    <a:pt x="1485" y="2997"/>
                  </a:lnTo>
                  <a:lnTo>
                    <a:pt x="1485" y="1485"/>
                  </a:lnTo>
                  <a:lnTo>
                    <a:pt x="1485" y="0"/>
                  </a:lnTo>
                </a:path>
              </a:pathLst>
            </a:custGeom>
            <a:ln w="3175">
              <a:solidFill>
                <a:srgbClr val="565658"/>
              </a:solidFill>
            </a:ln>
          </p:spPr>
          <p:txBody>
            <a:bodyPr wrap="square" lIns="0" tIns="0" rIns="0" bIns="0" rtlCol="0"/>
            <a:lstStyle/>
            <a:p/>
          </p:txBody>
        </p:sp>
        <p:sp>
          <p:nvSpPr>
            <p:cNvPr id="387" name="object 387" descr=""/>
            <p:cNvSpPr/>
            <p:nvPr/>
          </p:nvSpPr>
          <p:spPr>
            <a:xfrm>
              <a:off x="2222919" y="8091473"/>
              <a:ext cx="0" cy="7620"/>
            </a:xfrm>
            <a:custGeom>
              <a:avLst/>
              <a:gdLst/>
              <a:ahLst/>
              <a:cxnLst/>
              <a:rect l="l" t="t" r="r" b="b"/>
              <a:pathLst>
                <a:path w="0" h="7620">
                  <a:moveTo>
                    <a:pt x="0" y="0"/>
                  </a:moveTo>
                  <a:lnTo>
                    <a:pt x="0" y="7480"/>
                  </a:lnTo>
                </a:path>
              </a:pathLst>
            </a:custGeom>
            <a:ln w="3175">
              <a:solidFill>
                <a:srgbClr val="565658"/>
              </a:solidFill>
            </a:ln>
          </p:spPr>
          <p:txBody>
            <a:bodyPr wrap="square" lIns="0" tIns="0" rIns="0" bIns="0" rtlCol="0"/>
            <a:lstStyle/>
            <a:p/>
          </p:txBody>
        </p:sp>
        <p:sp>
          <p:nvSpPr>
            <p:cNvPr id="388" name="object 388" descr=""/>
            <p:cNvSpPr/>
            <p:nvPr/>
          </p:nvSpPr>
          <p:spPr>
            <a:xfrm>
              <a:off x="2380046" y="8091471"/>
              <a:ext cx="1905" cy="7620"/>
            </a:xfrm>
            <a:custGeom>
              <a:avLst/>
              <a:gdLst/>
              <a:ahLst/>
              <a:cxnLst/>
              <a:rect l="l" t="t" r="r" b="b"/>
              <a:pathLst>
                <a:path w="1905" h="7620">
                  <a:moveTo>
                    <a:pt x="1498" y="7480"/>
                  </a:moveTo>
                  <a:lnTo>
                    <a:pt x="0" y="7480"/>
                  </a:lnTo>
                  <a:lnTo>
                    <a:pt x="0" y="5981"/>
                  </a:lnTo>
                  <a:lnTo>
                    <a:pt x="0" y="4495"/>
                  </a:lnTo>
                  <a:lnTo>
                    <a:pt x="1498" y="1498"/>
                  </a:lnTo>
                  <a:lnTo>
                    <a:pt x="1498" y="0"/>
                  </a:lnTo>
                </a:path>
              </a:pathLst>
            </a:custGeom>
            <a:ln w="3175">
              <a:solidFill>
                <a:srgbClr val="565658"/>
              </a:solidFill>
            </a:ln>
          </p:spPr>
          <p:txBody>
            <a:bodyPr wrap="square" lIns="0" tIns="0" rIns="0" bIns="0" rtlCol="0"/>
            <a:lstStyle/>
            <a:p/>
          </p:txBody>
        </p:sp>
        <p:sp>
          <p:nvSpPr>
            <p:cNvPr id="389" name="object 389" descr=""/>
            <p:cNvSpPr/>
            <p:nvPr/>
          </p:nvSpPr>
          <p:spPr>
            <a:xfrm>
              <a:off x="2252845"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90" name="object 390" descr=""/>
            <p:cNvSpPr/>
            <p:nvPr/>
          </p:nvSpPr>
          <p:spPr>
            <a:xfrm>
              <a:off x="2252850" y="7931340"/>
              <a:ext cx="3175" cy="7620"/>
            </a:xfrm>
            <a:custGeom>
              <a:avLst/>
              <a:gdLst/>
              <a:ahLst/>
              <a:cxnLst/>
              <a:rect l="l" t="t" r="r" b="b"/>
              <a:pathLst>
                <a:path w="3175" h="7620">
                  <a:moveTo>
                    <a:pt x="2984" y="0"/>
                  </a:moveTo>
                  <a:lnTo>
                    <a:pt x="2984" y="1498"/>
                  </a:lnTo>
                  <a:lnTo>
                    <a:pt x="1498" y="2997"/>
                  </a:lnTo>
                  <a:lnTo>
                    <a:pt x="1498" y="4495"/>
                  </a:lnTo>
                  <a:lnTo>
                    <a:pt x="0" y="7480"/>
                  </a:lnTo>
                  <a:lnTo>
                    <a:pt x="0" y="4495"/>
                  </a:lnTo>
                  <a:lnTo>
                    <a:pt x="1498" y="2997"/>
                  </a:lnTo>
                  <a:lnTo>
                    <a:pt x="1498" y="1498"/>
                  </a:lnTo>
                  <a:lnTo>
                    <a:pt x="1498" y="0"/>
                  </a:lnTo>
                </a:path>
              </a:pathLst>
            </a:custGeom>
            <a:ln w="3175">
              <a:solidFill>
                <a:srgbClr val="565658"/>
              </a:solidFill>
            </a:ln>
          </p:spPr>
          <p:txBody>
            <a:bodyPr wrap="square" lIns="0" tIns="0" rIns="0" bIns="0" rtlCol="0"/>
            <a:lstStyle/>
            <a:p/>
          </p:txBody>
        </p:sp>
        <p:sp>
          <p:nvSpPr>
            <p:cNvPr id="391" name="object 391" descr=""/>
            <p:cNvSpPr/>
            <p:nvPr/>
          </p:nvSpPr>
          <p:spPr>
            <a:xfrm>
              <a:off x="2540182" y="7941815"/>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392" name="object 392" descr=""/>
            <p:cNvSpPr/>
            <p:nvPr/>
          </p:nvSpPr>
          <p:spPr>
            <a:xfrm>
              <a:off x="2538683" y="7941818"/>
              <a:ext cx="3175" cy="7620"/>
            </a:xfrm>
            <a:custGeom>
              <a:avLst/>
              <a:gdLst/>
              <a:ahLst/>
              <a:cxnLst/>
              <a:rect l="l" t="t" r="r" b="b"/>
              <a:pathLst>
                <a:path w="3175" h="7620">
                  <a:moveTo>
                    <a:pt x="0" y="7480"/>
                  </a:moveTo>
                  <a:lnTo>
                    <a:pt x="0" y="5981"/>
                  </a:lnTo>
                  <a:lnTo>
                    <a:pt x="1498" y="2984"/>
                  </a:lnTo>
                  <a:lnTo>
                    <a:pt x="1498" y="1498"/>
                  </a:lnTo>
                </a:path>
                <a:path w="3175" h="7620">
                  <a:moveTo>
                    <a:pt x="0" y="7480"/>
                  </a:moveTo>
                  <a:lnTo>
                    <a:pt x="1498" y="5981"/>
                  </a:lnTo>
                  <a:lnTo>
                    <a:pt x="1498" y="2984"/>
                  </a:lnTo>
                  <a:lnTo>
                    <a:pt x="2984" y="1498"/>
                  </a:lnTo>
                  <a:lnTo>
                    <a:pt x="2984" y="0"/>
                  </a:lnTo>
                </a:path>
              </a:pathLst>
            </a:custGeom>
            <a:ln w="3175">
              <a:solidFill>
                <a:srgbClr val="565658"/>
              </a:solidFill>
            </a:ln>
          </p:spPr>
          <p:txBody>
            <a:bodyPr wrap="square" lIns="0" tIns="0" rIns="0" bIns="0" rtlCol="0"/>
            <a:lstStyle/>
            <a:p/>
          </p:txBody>
        </p:sp>
        <p:sp>
          <p:nvSpPr>
            <p:cNvPr id="393" name="object 393" descr=""/>
            <p:cNvSpPr/>
            <p:nvPr/>
          </p:nvSpPr>
          <p:spPr>
            <a:xfrm>
              <a:off x="2538683" y="807949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94" name="object 394" descr=""/>
            <p:cNvSpPr/>
            <p:nvPr/>
          </p:nvSpPr>
          <p:spPr>
            <a:xfrm>
              <a:off x="2538684" y="8082487"/>
              <a:ext cx="1905" cy="5080"/>
            </a:xfrm>
            <a:custGeom>
              <a:avLst/>
              <a:gdLst/>
              <a:ahLst/>
              <a:cxnLst/>
              <a:rect l="l" t="t" r="r" b="b"/>
              <a:pathLst>
                <a:path w="1905" h="5079">
                  <a:moveTo>
                    <a:pt x="1498" y="4495"/>
                  </a:moveTo>
                  <a:lnTo>
                    <a:pt x="1498" y="2997"/>
                  </a:lnTo>
                  <a:lnTo>
                    <a:pt x="0" y="0"/>
                  </a:lnTo>
                </a:path>
              </a:pathLst>
            </a:custGeom>
            <a:ln w="3175">
              <a:solidFill>
                <a:srgbClr val="565658"/>
              </a:solidFill>
            </a:ln>
          </p:spPr>
          <p:txBody>
            <a:bodyPr wrap="square" lIns="0" tIns="0" rIns="0" bIns="0" rtlCol="0"/>
            <a:lstStyle/>
            <a:p/>
          </p:txBody>
        </p:sp>
        <p:sp>
          <p:nvSpPr>
            <p:cNvPr id="395" name="object 395" descr=""/>
            <p:cNvSpPr/>
            <p:nvPr/>
          </p:nvSpPr>
          <p:spPr>
            <a:xfrm>
              <a:off x="2540185" y="8086982"/>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396" name="object 396" descr=""/>
            <p:cNvSpPr/>
            <p:nvPr/>
          </p:nvSpPr>
          <p:spPr>
            <a:xfrm>
              <a:off x="2538683" y="8079498"/>
              <a:ext cx="3175" cy="7620"/>
            </a:xfrm>
            <a:custGeom>
              <a:avLst/>
              <a:gdLst/>
              <a:ahLst/>
              <a:cxnLst/>
              <a:rect l="l" t="t" r="r" b="b"/>
              <a:pathLst>
                <a:path w="3175" h="7620">
                  <a:moveTo>
                    <a:pt x="0" y="0"/>
                  </a:moveTo>
                  <a:lnTo>
                    <a:pt x="1498" y="2997"/>
                  </a:lnTo>
                  <a:lnTo>
                    <a:pt x="1498" y="4495"/>
                  </a:lnTo>
                  <a:lnTo>
                    <a:pt x="1498" y="5981"/>
                  </a:lnTo>
                  <a:lnTo>
                    <a:pt x="2984" y="5981"/>
                  </a:lnTo>
                  <a:lnTo>
                    <a:pt x="2984" y="7480"/>
                  </a:lnTo>
                </a:path>
              </a:pathLst>
            </a:custGeom>
            <a:ln w="3175">
              <a:solidFill>
                <a:srgbClr val="565658"/>
              </a:solidFill>
            </a:ln>
          </p:spPr>
          <p:txBody>
            <a:bodyPr wrap="square" lIns="0" tIns="0" rIns="0" bIns="0" rtlCol="0"/>
            <a:lstStyle/>
            <a:p/>
          </p:txBody>
        </p:sp>
        <p:sp>
          <p:nvSpPr>
            <p:cNvPr id="397" name="object 397" descr=""/>
            <p:cNvSpPr/>
            <p:nvPr/>
          </p:nvSpPr>
          <p:spPr>
            <a:xfrm>
              <a:off x="2395014"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398" name="object 398" descr=""/>
            <p:cNvSpPr/>
            <p:nvPr/>
          </p:nvSpPr>
          <p:spPr>
            <a:xfrm>
              <a:off x="2396516" y="7931340"/>
              <a:ext cx="1905" cy="7620"/>
            </a:xfrm>
            <a:custGeom>
              <a:avLst/>
              <a:gdLst/>
              <a:ahLst/>
              <a:cxnLst/>
              <a:rect l="l" t="t" r="r" b="b"/>
              <a:pathLst>
                <a:path w="1905" h="7620">
                  <a:moveTo>
                    <a:pt x="1485" y="0"/>
                  </a:moveTo>
                  <a:lnTo>
                    <a:pt x="1485" y="1498"/>
                  </a:lnTo>
                  <a:lnTo>
                    <a:pt x="1485" y="2997"/>
                  </a:lnTo>
                  <a:lnTo>
                    <a:pt x="0" y="5994"/>
                  </a:lnTo>
                  <a:lnTo>
                    <a:pt x="0" y="7480"/>
                  </a:lnTo>
                </a:path>
              </a:pathLst>
            </a:custGeom>
            <a:ln w="3175">
              <a:solidFill>
                <a:srgbClr val="565658"/>
              </a:solidFill>
            </a:ln>
          </p:spPr>
          <p:txBody>
            <a:bodyPr wrap="square" lIns="0" tIns="0" rIns="0" bIns="0" rtlCol="0"/>
            <a:lstStyle/>
            <a:p/>
          </p:txBody>
        </p:sp>
        <p:sp>
          <p:nvSpPr>
            <p:cNvPr id="399" name="object 399" descr=""/>
            <p:cNvSpPr/>
            <p:nvPr/>
          </p:nvSpPr>
          <p:spPr>
            <a:xfrm>
              <a:off x="2396514" y="7931341"/>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400" name="object 400" descr=""/>
            <p:cNvSpPr/>
            <p:nvPr/>
          </p:nvSpPr>
          <p:spPr>
            <a:xfrm>
              <a:off x="2395014" y="7932843"/>
              <a:ext cx="1905" cy="6350"/>
            </a:xfrm>
            <a:custGeom>
              <a:avLst/>
              <a:gdLst/>
              <a:ahLst/>
              <a:cxnLst/>
              <a:rect l="l" t="t" r="r" b="b"/>
              <a:pathLst>
                <a:path w="1905" h="6350">
                  <a:moveTo>
                    <a:pt x="0" y="5981"/>
                  </a:moveTo>
                  <a:lnTo>
                    <a:pt x="1498" y="4483"/>
                  </a:lnTo>
                  <a:lnTo>
                    <a:pt x="1498" y="1485"/>
                  </a:lnTo>
                  <a:lnTo>
                    <a:pt x="1498" y="0"/>
                  </a:lnTo>
                </a:path>
              </a:pathLst>
            </a:custGeom>
            <a:ln w="3175">
              <a:solidFill>
                <a:srgbClr val="565658"/>
              </a:solidFill>
            </a:ln>
          </p:spPr>
          <p:txBody>
            <a:bodyPr wrap="square" lIns="0" tIns="0" rIns="0" bIns="0" rtlCol="0"/>
            <a:lstStyle/>
            <a:p/>
          </p:txBody>
        </p:sp>
        <p:sp>
          <p:nvSpPr>
            <p:cNvPr id="401" name="object 401" descr=""/>
            <p:cNvSpPr/>
            <p:nvPr/>
          </p:nvSpPr>
          <p:spPr>
            <a:xfrm>
              <a:off x="2640444" y="8021133"/>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402" name="object 402" descr=""/>
            <p:cNvSpPr/>
            <p:nvPr/>
          </p:nvSpPr>
          <p:spPr>
            <a:xfrm>
              <a:off x="2647922" y="802412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03" name="object 403" descr=""/>
            <p:cNvSpPr/>
            <p:nvPr/>
          </p:nvSpPr>
          <p:spPr>
            <a:xfrm>
              <a:off x="2640444" y="8021133"/>
              <a:ext cx="7620" cy="3175"/>
            </a:xfrm>
            <a:custGeom>
              <a:avLst/>
              <a:gdLst/>
              <a:ahLst/>
              <a:cxnLst/>
              <a:rect l="l" t="t" r="r" b="b"/>
              <a:pathLst>
                <a:path w="7619" h="3175">
                  <a:moveTo>
                    <a:pt x="0" y="0"/>
                  </a:moveTo>
                  <a:lnTo>
                    <a:pt x="4495" y="1498"/>
                  </a:lnTo>
                  <a:lnTo>
                    <a:pt x="5994" y="1498"/>
                  </a:lnTo>
                  <a:lnTo>
                    <a:pt x="7480" y="2997"/>
                  </a:lnTo>
                </a:path>
              </a:pathLst>
            </a:custGeom>
            <a:ln w="3175">
              <a:solidFill>
                <a:srgbClr val="565658"/>
              </a:solidFill>
            </a:ln>
          </p:spPr>
          <p:txBody>
            <a:bodyPr wrap="square" lIns="0" tIns="0" rIns="0" bIns="0" rtlCol="0"/>
            <a:lstStyle/>
            <a:p/>
          </p:txBody>
        </p:sp>
        <p:sp>
          <p:nvSpPr>
            <p:cNvPr id="404" name="object 404" descr=""/>
            <p:cNvSpPr/>
            <p:nvPr/>
          </p:nvSpPr>
          <p:spPr>
            <a:xfrm>
              <a:off x="2640444" y="800766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05" name="object 405" descr=""/>
            <p:cNvSpPr/>
            <p:nvPr/>
          </p:nvSpPr>
          <p:spPr>
            <a:xfrm>
              <a:off x="2641940" y="8006170"/>
              <a:ext cx="6350" cy="1905"/>
            </a:xfrm>
            <a:custGeom>
              <a:avLst/>
              <a:gdLst/>
              <a:ahLst/>
              <a:cxnLst/>
              <a:rect l="l" t="t" r="r" b="b"/>
              <a:pathLst>
                <a:path w="6350" h="1904">
                  <a:moveTo>
                    <a:pt x="5981" y="0"/>
                  </a:moveTo>
                  <a:lnTo>
                    <a:pt x="4495" y="0"/>
                  </a:lnTo>
                  <a:lnTo>
                    <a:pt x="2997" y="0"/>
                  </a:lnTo>
                  <a:lnTo>
                    <a:pt x="0" y="1498"/>
                  </a:lnTo>
                </a:path>
              </a:pathLst>
            </a:custGeom>
            <a:ln w="3175">
              <a:solidFill>
                <a:srgbClr val="565658"/>
              </a:solidFill>
            </a:ln>
          </p:spPr>
          <p:txBody>
            <a:bodyPr wrap="square" lIns="0" tIns="0" rIns="0" bIns="0" rtlCol="0"/>
            <a:lstStyle/>
            <a:p/>
          </p:txBody>
        </p:sp>
        <p:sp>
          <p:nvSpPr>
            <p:cNvPr id="406" name="object 406" descr=""/>
            <p:cNvSpPr/>
            <p:nvPr/>
          </p:nvSpPr>
          <p:spPr>
            <a:xfrm>
              <a:off x="2647922" y="8004675"/>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407" name="object 407" descr=""/>
            <p:cNvSpPr/>
            <p:nvPr/>
          </p:nvSpPr>
          <p:spPr>
            <a:xfrm>
              <a:off x="2640441" y="8022629"/>
              <a:ext cx="7620" cy="1905"/>
            </a:xfrm>
            <a:custGeom>
              <a:avLst/>
              <a:gdLst/>
              <a:ahLst/>
              <a:cxnLst/>
              <a:rect l="l" t="t" r="r" b="b"/>
              <a:pathLst>
                <a:path w="7619" h="1904">
                  <a:moveTo>
                    <a:pt x="7480" y="1498"/>
                  </a:moveTo>
                  <a:lnTo>
                    <a:pt x="5994" y="1498"/>
                  </a:lnTo>
                  <a:lnTo>
                    <a:pt x="4495" y="1498"/>
                  </a:lnTo>
                  <a:lnTo>
                    <a:pt x="2984" y="0"/>
                  </a:lnTo>
                  <a:lnTo>
                    <a:pt x="0" y="0"/>
                  </a:lnTo>
                </a:path>
              </a:pathLst>
            </a:custGeom>
            <a:ln w="3175">
              <a:solidFill>
                <a:srgbClr val="565658"/>
              </a:solidFill>
            </a:ln>
          </p:spPr>
          <p:txBody>
            <a:bodyPr wrap="square" lIns="0" tIns="0" rIns="0" bIns="0" rtlCol="0"/>
            <a:lstStyle/>
            <a:p/>
          </p:txBody>
        </p:sp>
        <p:sp>
          <p:nvSpPr>
            <p:cNvPr id="408" name="object 408" descr=""/>
            <p:cNvSpPr/>
            <p:nvPr/>
          </p:nvSpPr>
          <p:spPr>
            <a:xfrm>
              <a:off x="2583578" y="8022630"/>
              <a:ext cx="57150" cy="53975"/>
            </a:xfrm>
            <a:custGeom>
              <a:avLst/>
              <a:gdLst/>
              <a:ahLst/>
              <a:cxnLst/>
              <a:rect l="l" t="t" r="r" b="b"/>
              <a:pathLst>
                <a:path w="57150" h="53975">
                  <a:moveTo>
                    <a:pt x="0" y="53873"/>
                  </a:moveTo>
                  <a:lnTo>
                    <a:pt x="10477" y="50888"/>
                  </a:lnTo>
                  <a:lnTo>
                    <a:pt x="16459" y="50888"/>
                  </a:lnTo>
                  <a:lnTo>
                    <a:pt x="16459" y="49390"/>
                  </a:lnTo>
                  <a:lnTo>
                    <a:pt x="17957" y="49390"/>
                  </a:lnTo>
                  <a:lnTo>
                    <a:pt x="20942" y="47891"/>
                  </a:lnTo>
                  <a:lnTo>
                    <a:pt x="29921" y="43395"/>
                  </a:lnTo>
                  <a:lnTo>
                    <a:pt x="31432" y="43395"/>
                  </a:lnTo>
                  <a:lnTo>
                    <a:pt x="32918" y="41909"/>
                  </a:lnTo>
                  <a:lnTo>
                    <a:pt x="34417" y="40411"/>
                  </a:lnTo>
                  <a:lnTo>
                    <a:pt x="37401" y="35915"/>
                  </a:lnTo>
                  <a:lnTo>
                    <a:pt x="41897" y="32931"/>
                  </a:lnTo>
                  <a:lnTo>
                    <a:pt x="43395" y="31432"/>
                  </a:lnTo>
                  <a:lnTo>
                    <a:pt x="44894" y="28435"/>
                  </a:lnTo>
                  <a:lnTo>
                    <a:pt x="50876" y="19456"/>
                  </a:lnTo>
                  <a:lnTo>
                    <a:pt x="52374" y="17957"/>
                  </a:lnTo>
                  <a:lnTo>
                    <a:pt x="52374" y="16459"/>
                  </a:lnTo>
                  <a:lnTo>
                    <a:pt x="52374" y="14973"/>
                  </a:lnTo>
                  <a:lnTo>
                    <a:pt x="53873" y="10477"/>
                  </a:lnTo>
                  <a:lnTo>
                    <a:pt x="56870" y="0"/>
                  </a:lnTo>
                </a:path>
              </a:pathLst>
            </a:custGeom>
            <a:ln w="3175">
              <a:solidFill>
                <a:srgbClr val="565658"/>
              </a:solidFill>
            </a:ln>
          </p:spPr>
          <p:txBody>
            <a:bodyPr wrap="square" lIns="0" tIns="0" rIns="0" bIns="0" rtlCol="0"/>
            <a:lstStyle/>
            <a:p/>
          </p:txBody>
        </p:sp>
        <p:sp>
          <p:nvSpPr>
            <p:cNvPr id="409" name="object 409" descr=""/>
            <p:cNvSpPr/>
            <p:nvPr/>
          </p:nvSpPr>
          <p:spPr>
            <a:xfrm>
              <a:off x="2583581" y="8076508"/>
              <a:ext cx="1905" cy="7620"/>
            </a:xfrm>
            <a:custGeom>
              <a:avLst/>
              <a:gdLst/>
              <a:ahLst/>
              <a:cxnLst/>
              <a:rect l="l" t="t" r="r" b="b"/>
              <a:pathLst>
                <a:path w="1905" h="7620">
                  <a:moveTo>
                    <a:pt x="1498" y="7480"/>
                  </a:moveTo>
                  <a:lnTo>
                    <a:pt x="0" y="5981"/>
                  </a:lnTo>
                  <a:lnTo>
                    <a:pt x="0" y="2984"/>
                  </a:lnTo>
                  <a:lnTo>
                    <a:pt x="0" y="0"/>
                  </a:lnTo>
                </a:path>
              </a:pathLst>
            </a:custGeom>
            <a:ln w="3175">
              <a:solidFill>
                <a:srgbClr val="565658"/>
              </a:solidFill>
            </a:ln>
          </p:spPr>
          <p:txBody>
            <a:bodyPr wrap="square" lIns="0" tIns="0" rIns="0" bIns="0" rtlCol="0"/>
            <a:lstStyle/>
            <a:p/>
          </p:txBody>
        </p:sp>
        <p:sp>
          <p:nvSpPr>
            <p:cNvPr id="410" name="object 410" descr=""/>
            <p:cNvSpPr/>
            <p:nvPr/>
          </p:nvSpPr>
          <p:spPr>
            <a:xfrm>
              <a:off x="2592557" y="7946310"/>
              <a:ext cx="31750" cy="16510"/>
            </a:xfrm>
            <a:custGeom>
              <a:avLst/>
              <a:gdLst/>
              <a:ahLst/>
              <a:cxnLst/>
              <a:rect l="l" t="t" r="r" b="b"/>
              <a:pathLst>
                <a:path w="31750" h="16509">
                  <a:moveTo>
                    <a:pt x="0" y="0"/>
                  </a:moveTo>
                  <a:lnTo>
                    <a:pt x="8978" y="2984"/>
                  </a:lnTo>
                  <a:lnTo>
                    <a:pt x="10477" y="2984"/>
                  </a:lnTo>
                  <a:lnTo>
                    <a:pt x="13474" y="4495"/>
                  </a:lnTo>
                  <a:lnTo>
                    <a:pt x="16459" y="5981"/>
                  </a:lnTo>
                  <a:lnTo>
                    <a:pt x="25438" y="10477"/>
                  </a:lnTo>
                  <a:lnTo>
                    <a:pt x="26936" y="11963"/>
                  </a:lnTo>
                  <a:lnTo>
                    <a:pt x="28422" y="13474"/>
                  </a:lnTo>
                  <a:lnTo>
                    <a:pt x="31432" y="16459"/>
                  </a:lnTo>
                </a:path>
              </a:pathLst>
            </a:custGeom>
            <a:ln w="3175">
              <a:solidFill>
                <a:srgbClr val="565658"/>
              </a:solidFill>
            </a:ln>
          </p:spPr>
          <p:txBody>
            <a:bodyPr wrap="square" lIns="0" tIns="0" rIns="0" bIns="0" rtlCol="0"/>
            <a:lstStyle/>
            <a:p/>
          </p:txBody>
        </p:sp>
        <p:sp>
          <p:nvSpPr>
            <p:cNvPr id="411" name="object 411" descr=""/>
            <p:cNvSpPr/>
            <p:nvPr/>
          </p:nvSpPr>
          <p:spPr>
            <a:xfrm>
              <a:off x="2643432" y="7986716"/>
              <a:ext cx="1905" cy="6350"/>
            </a:xfrm>
            <a:custGeom>
              <a:avLst/>
              <a:gdLst/>
              <a:ahLst/>
              <a:cxnLst/>
              <a:rect l="l" t="t" r="r" b="b"/>
              <a:pathLst>
                <a:path w="1905" h="6350">
                  <a:moveTo>
                    <a:pt x="0" y="0"/>
                  </a:moveTo>
                  <a:lnTo>
                    <a:pt x="1498" y="2984"/>
                  </a:lnTo>
                  <a:lnTo>
                    <a:pt x="1498" y="5981"/>
                  </a:lnTo>
                </a:path>
              </a:pathLst>
            </a:custGeom>
            <a:ln w="3175">
              <a:solidFill>
                <a:srgbClr val="565658"/>
              </a:solidFill>
            </a:ln>
          </p:spPr>
          <p:txBody>
            <a:bodyPr wrap="square" lIns="0" tIns="0" rIns="0" bIns="0" rtlCol="0"/>
            <a:lstStyle/>
            <a:p/>
          </p:txBody>
        </p:sp>
        <p:sp>
          <p:nvSpPr>
            <p:cNvPr id="412" name="object 412" descr=""/>
            <p:cNvSpPr/>
            <p:nvPr/>
          </p:nvSpPr>
          <p:spPr>
            <a:xfrm>
              <a:off x="2646433" y="7998684"/>
              <a:ext cx="3175" cy="31750"/>
            </a:xfrm>
            <a:custGeom>
              <a:avLst/>
              <a:gdLst/>
              <a:ahLst/>
              <a:cxnLst/>
              <a:rect l="l" t="t" r="r" b="b"/>
              <a:pathLst>
                <a:path w="3175" h="31750">
                  <a:moveTo>
                    <a:pt x="0" y="0"/>
                  </a:moveTo>
                  <a:lnTo>
                    <a:pt x="1485" y="4495"/>
                  </a:lnTo>
                  <a:lnTo>
                    <a:pt x="1485" y="5994"/>
                  </a:lnTo>
                  <a:lnTo>
                    <a:pt x="1485" y="8978"/>
                  </a:lnTo>
                  <a:lnTo>
                    <a:pt x="2984" y="16459"/>
                  </a:lnTo>
                  <a:lnTo>
                    <a:pt x="1485" y="23952"/>
                  </a:lnTo>
                  <a:lnTo>
                    <a:pt x="1485" y="25438"/>
                  </a:lnTo>
                  <a:lnTo>
                    <a:pt x="1485" y="26936"/>
                  </a:lnTo>
                  <a:lnTo>
                    <a:pt x="0" y="31432"/>
                  </a:lnTo>
                </a:path>
              </a:pathLst>
            </a:custGeom>
            <a:ln w="3175">
              <a:solidFill>
                <a:srgbClr val="565658"/>
              </a:solidFill>
            </a:ln>
          </p:spPr>
          <p:txBody>
            <a:bodyPr wrap="square" lIns="0" tIns="0" rIns="0" bIns="0" rtlCol="0"/>
            <a:lstStyle/>
            <a:p/>
          </p:txBody>
        </p:sp>
        <p:sp>
          <p:nvSpPr>
            <p:cNvPr id="413" name="object 413" descr=""/>
            <p:cNvSpPr/>
            <p:nvPr/>
          </p:nvSpPr>
          <p:spPr>
            <a:xfrm>
              <a:off x="2600038" y="8064535"/>
              <a:ext cx="27305" cy="16510"/>
            </a:xfrm>
            <a:custGeom>
              <a:avLst/>
              <a:gdLst/>
              <a:ahLst/>
              <a:cxnLst/>
              <a:rect l="l" t="t" r="r" b="b"/>
              <a:pathLst>
                <a:path w="27305" h="16509">
                  <a:moveTo>
                    <a:pt x="26936" y="0"/>
                  </a:moveTo>
                  <a:lnTo>
                    <a:pt x="20942" y="5981"/>
                  </a:lnTo>
                  <a:lnTo>
                    <a:pt x="19456" y="7480"/>
                  </a:lnTo>
                  <a:lnTo>
                    <a:pt x="17957" y="7480"/>
                  </a:lnTo>
                  <a:lnTo>
                    <a:pt x="14973" y="10477"/>
                  </a:lnTo>
                  <a:lnTo>
                    <a:pt x="10477" y="11963"/>
                  </a:lnTo>
                  <a:lnTo>
                    <a:pt x="8978" y="13474"/>
                  </a:lnTo>
                  <a:lnTo>
                    <a:pt x="7480" y="13474"/>
                  </a:lnTo>
                  <a:lnTo>
                    <a:pt x="4483" y="14960"/>
                  </a:lnTo>
                  <a:lnTo>
                    <a:pt x="1498" y="16459"/>
                  </a:lnTo>
                  <a:lnTo>
                    <a:pt x="0" y="16459"/>
                  </a:lnTo>
                </a:path>
              </a:pathLst>
            </a:custGeom>
            <a:ln w="3175">
              <a:solidFill>
                <a:srgbClr val="565658"/>
              </a:solidFill>
            </a:ln>
          </p:spPr>
          <p:txBody>
            <a:bodyPr wrap="square" lIns="0" tIns="0" rIns="0" bIns="0" rtlCol="0"/>
            <a:lstStyle/>
            <a:p/>
          </p:txBody>
        </p:sp>
        <p:sp>
          <p:nvSpPr>
            <p:cNvPr id="414" name="object 414" descr=""/>
            <p:cNvSpPr/>
            <p:nvPr/>
          </p:nvSpPr>
          <p:spPr>
            <a:xfrm>
              <a:off x="2583581" y="7944809"/>
              <a:ext cx="1905" cy="7620"/>
            </a:xfrm>
            <a:custGeom>
              <a:avLst/>
              <a:gdLst/>
              <a:ahLst/>
              <a:cxnLst/>
              <a:rect l="l" t="t" r="r" b="b"/>
              <a:pathLst>
                <a:path w="1905" h="7620">
                  <a:moveTo>
                    <a:pt x="1498" y="0"/>
                  </a:moveTo>
                  <a:lnTo>
                    <a:pt x="1498" y="1498"/>
                  </a:lnTo>
                  <a:lnTo>
                    <a:pt x="0" y="2997"/>
                  </a:lnTo>
                  <a:lnTo>
                    <a:pt x="0" y="4495"/>
                  </a:lnTo>
                  <a:lnTo>
                    <a:pt x="0" y="7480"/>
                  </a:lnTo>
                </a:path>
              </a:pathLst>
            </a:custGeom>
            <a:ln w="3175">
              <a:solidFill>
                <a:srgbClr val="565658"/>
              </a:solidFill>
            </a:ln>
          </p:spPr>
          <p:txBody>
            <a:bodyPr wrap="square" lIns="0" tIns="0" rIns="0" bIns="0" rtlCol="0"/>
            <a:lstStyle/>
            <a:p/>
          </p:txBody>
        </p:sp>
        <p:sp>
          <p:nvSpPr>
            <p:cNvPr id="415" name="object 415" descr=""/>
            <p:cNvSpPr/>
            <p:nvPr/>
          </p:nvSpPr>
          <p:spPr>
            <a:xfrm>
              <a:off x="2583573" y="7952291"/>
              <a:ext cx="64769" cy="55880"/>
            </a:xfrm>
            <a:custGeom>
              <a:avLst/>
              <a:gdLst/>
              <a:ahLst/>
              <a:cxnLst/>
              <a:rect l="l" t="t" r="r" b="b"/>
              <a:pathLst>
                <a:path w="64769" h="55879">
                  <a:moveTo>
                    <a:pt x="56870" y="55371"/>
                  </a:moveTo>
                  <a:lnTo>
                    <a:pt x="53886" y="44894"/>
                  </a:lnTo>
                  <a:lnTo>
                    <a:pt x="52374" y="38912"/>
                  </a:lnTo>
                  <a:lnTo>
                    <a:pt x="52374" y="37414"/>
                  </a:lnTo>
                  <a:lnTo>
                    <a:pt x="50876" y="34429"/>
                  </a:lnTo>
                  <a:lnTo>
                    <a:pt x="44907" y="25450"/>
                  </a:lnTo>
                  <a:lnTo>
                    <a:pt x="43395" y="23939"/>
                  </a:lnTo>
                  <a:lnTo>
                    <a:pt x="41897" y="20954"/>
                  </a:lnTo>
                  <a:lnTo>
                    <a:pt x="37414" y="17957"/>
                  </a:lnTo>
                  <a:lnTo>
                    <a:pt x="34417" y="14960"/>
                  </a:lnTo>
                  <a:lnTo>
                    <a:pt x="32918" y="11976"/>
                  </a:lnTo>
                  <a:lnTo>
                    <a:pt x="31432" y="11976"/>
                  </a:lnTo>
                  <a:lnTo>
                    <a:pt x="29933" y="10477"/>
                  </a:lnTo>
                  <a:lnTo>
                    <a:pt x="20955" y="5981"/>
                  </a:lnTo>
                  <a:lnTo>
                    <a:pt x="17970" y="4495"/>
                  </a:lnTo>
                  <a:lnTo>
                    <a:pt x="16459" y="4495"/>
                  </a:lnTo>
                  <a:lnTo>
                    <a:pt x="10490" y="2997"/>
                  </a:lnTo>
                  <a:lnTo>
                    <a:pt x="0" y="0"/>
                  </a:lnTo>
                </a:path>
                <a:path w="64769" h="55879">
                  <a:moveTo>
                    <a:pt x="56870" y="55371"/>
                  </a:moveTo>
                  <a:lnTo>
                    <a:pt x="59855" y="53873"/>
                  </a:lnTo>
                  <a:lnTo>
                    <a:pt x="61366" y="53873"/>
                  </a:lnTo>
                  <a:lnTo>
                    <a:pt x="62865" y="53873"/>
                  </a:lnTo>
                  <a:lnTo>
                    <a:pt x="64350" y="52387"/>
                  </a:lnTo>
                </a:path>
              </a:pathLst>
            </a:custGeom>
            <a:ln w="3175">
              <a:solidFill>
                <a:srgbClr val="565658"/>
              </a:solidFill>
            </a:ln>
          </p:spPr>
          <p:txBody>
            <a:bodyPr wrap="square" lIns="0" tIns="0" rIns="0" bIns="0" rtlCol="0"/>
            <a:lstStyle/>
            <a:p/>
          </p:txBody>
        </p:sp>
        <p:sp>
          <p:nvSpPr>
            <p:cNvPr id="416" name="object 416" descr=""/>
            <p:cNvSpPr/>
            <p:nvPr/>
          </p:nvSpPr>
          <p:spPr>
            <a:xfrm>
              <a:off x="2647922" y="8004671"/>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417" name="object 417" descr=""/>
            <p:cNvSpPr/>
            <p:nvPr/>
          </p:nvSpPr>
          <p:spPr>
            <a:xfrm>
              <a:off x="2441413" y="8036102"/>
              <a:ext cx="22860" cy="20955"/>
            </a:xfrm>
            <a:custGeom>
              <a:avLst/>
              <a:gdLst/>
              <a:ahLst/>
              <a:cxnLst/>
              <a:rect l="l" t="t" r="r" b="b"/>
              <a:pathLst>
                <a:path w="22860" h="20954">
                  <a:moveTo>
                    <a:pt x="10464" y="0"/>
                  </a:moveTo>
                  <a:lnTo>
                    <a:pt x="14960" y="0"/>
                  </a:lnTo>
                  <a:lnTo>
                    <a:pt x="19443" y="2984"/>
                  </a:lnTo>
                  <a:lnTo>
                    <a:pt x="19443" y="4495"/>
                  </a:lnTo>
                  <a:lnTo>
                    <a:pt x="20942" y="5981"/>
                  </a:lnTo>
                  <a:lnTo>
                    <a:pt x="20942" y="7480"/>
                  </a:lnTo>
                  <a:lnTo>
                    <a:pt x="22440" y="8978"/>
                  </a:lnTo>
                  <a:lnTo>
                    <a:pt x="22440" y="10477"/>
                  </a:lnTo>
                  <a:lnTo>
                    <a:pt x="22440" y="11963"/>
                  </a:lnTo>
                  <a:lnTo>
                    <a:pt x="20942" y="14960"/>
                  </a:lnTo>
                  <a:lnTo>
                    <a:pt x="19443" y="16459"/>
                  </a:lnTo>
                  <a:lnTo>
                    <a:pt x="17957" y="17957"/>
                  </a:lnTo>
                  <a:lnTo>
                    <a:pt x="17957" y="19456"/>
                  </a:lnTo>
                  <a:lnTo>
                    <a:pt x="16459" y="19456"/>
                  </a:lnTo>
                  <a:lnTo>
                    <a:pt x="14960" y="20942"/>
                  </a:lnTo>
                  <a:lnTo>
                    <a:pt x="13462" y="20942"/>
                  </a:lnTo>
                  <a:lnTo>
                    <a:pt x="10464" y="20942"/>
                  </a:lnTo>
                  <a:lnTo>
                    <a:pt x="8978" y="20942"/>
                  </a:lnTo>
                  <a:lnTo>
                    <a:pt x="7480" y="20942"/>
                  </a:lnTo>
                  <a:lnTo>
                    <a:pt x="4483" y="19456"/>
                  </a:lnTo>
                  <a:lnTo>
                    <a:pt x="2984" y="17957"/>
                  </a:lnTo>
                  <a:lnTo>
                    <a:pt x="1485" y="16459"/>
                  </a:lnTo>
                  <a:lnTo>
                    <a:pt x="1485" y="14960"/>
                  </a:lnTo>
                  <a:lnTo>
                    <a:pt x="0" y="11963"/>
                  </a:lnTo>
                  <a:lnTo>
                    <a:pt x="0" y="10477"/>
                  </a:lnTo>
                  <a:lnTo>
                    <a:pt x="0" y="8978"/>
                  </a:lnTo>
                  <a:lnTo>
                    <a:pt x="0" y="7480"/>
                  </a:lnTo>
                  <a:lnTo>
                    <a:pt x="1485" y="5981"/>
                  </a:lnTo>
                  <a:lnTo>
                    <a:pt x="1485" y="4495"/>
                  </a:lnTo>
                  <a:lnTo>
                    <a:pt x="2984" y="2984"/>
                  </a:lnTo>
                  <a:lnTo>
                    <a:pt x="7480" y="0"/>
                  </a:lnTo>
                  <a:lnTo>
                    <a:pt x="10464" y="0"/>
                  </a:lnTo>
                  <a:close/>
                </a:path>
              </a:pathLst>
            </a:custGeom>
            <a:ln w="3175">
              <a:solidFill>
                <a:srgbClr val="565658"/>
              </a:solidFill>
            </a:ln>
          </p:spPr>
          <p:txBody>
            <a:bodyPr wrap="square" lIns="0" tIns="0" rIns="0" bIns="0" rtlCol="0"/>
            <a:lstStyle/>
            <a:p/>
          </p:txBody>
        </p:sp>
        <p:sp>
          <p:nvSpPr>
            <p:cNvPr id="418" name="object 418" descr=""/>
            <p:cNvSpPr/>
            <p:nvPr/>
          </p:nvSpPr>
          <p:spPr>
            <a:xfrm>
              <a:off x="2441413" y="7971746"/>
              <a:ext cx="22860" cy="22860"/>
            </a:xfrm>
            <a:custGeom>
              <a:avLst/>
              <a:gdLst/>
              <a:ahLst/>
              <a:cxnLst/>
              <a:rect l="l" t="t" r="r" b="b"/>
              <a:pathLst>
                <a:path w="22860" h="22859">
                  <a:moveTo>
                    <a:pt x="10464" y="0"/>
                  </a:moveTo>
                  <a:lnTo>
                    <a:pt x="14960" y="1498"/>
                  </a:lnTo>
                  <a:lnTo>
                    <a:pt x="19443" y="2997"/>
                  </a:lnTo>
                  <a:lnTo>
                    <a:pt x="19443" y="4495"/>
                  </a:lnTo>
                  <a:lnTo>
                    <a:pt x="20942" y="7480"/>
                  </a:lnTo>
                  <a:lnTo>
                    <a:pt x="22440" y="8978"/>
                  </a:lnTo>
                  <a:lnTo>
                    <a:pt x="22440" y="11976"/>
                  </a:lnTo>
                  <a:lnTo>
                    <a:pt x="22440" y="13474"/>
                  </a:lnTo>
                  <a:lnTo>
                    <a:pt x="20942" y="14973"/>
                  </a:lnTo>
                  <a:lnTo>
                    <a:pt x="20942" y="16459"/>
                  </a:lnTo>
                  <a:lnTo>
                    <a:pt x="19443" y="17957"/>
                  </a:lnTo>
                  <a:lnTo>
                    <a:pt x="17957" y="19456"/>
                  </a:lnTo>
                  <a:lnTo>
                    <a:pt x="16459" y="20955"/>
                  </a:lnTo>
                  <a:lnTo>
                    <a:pt x="14960" y="20955"/>
                  </a:lnTo>
                  <a:lnTo>
                    <a:pt x="13462" y="22453"/>
                  </a:lnTo>
                  <a:lnTo>
                    <a:pt x="10464" y="22453"/>
                  </a:lnTo>
                  <a:lnTo>
                    <a:pt x="8978" y="22453"/>
                  </a:lnTo>
                  <a:lnTo>
                    <a:pt x="7480" y="20955"/>
                  </a:lnTo>
                  <a:lnTo>
                    <a:pt x="4483" y="20955"/>
                  </a:lnTo>
                  <a:lnTo>
                    <a:pt x="4483" y="19456"/>
                  </a:lnTo>
                  <a:lnTo>
                    <a:pt x="2984" y="19456"/>
                  </a:lnTo>
                  <a:lnTo>
                    <a:pt x="1485" y="17957"/>
                  </a:lnTo>
                  <a:lnTo>
                    <a:pt x="1485" y="16459"/>
                  </a:lnTo>
                  <a:lnTo>
                    <a:pt x="1485" y="14973"/>
                  </a:lnTo>
                  <a:lnTo>
                    <a:pt x="0" y="13474"/>
                  </a:lnTo>
                  <a:lnTo>
                    <a:pt x="0" y="11976"/>
                  </a:lnTo>
                  <a:lnTo>
                    <a:pt x="0" y="8978"/>
                  </a:lnTo>
                  <a:lnTo>
                    <a:pt x="0" y="7480"/>
                  </a:lnTo>
                  <a:lnTo>
                    <a:pt x="1485" y="7480"/>
                  </a:lnTo>
                  <a:lnTo>
                    <a:pt x="1485" y="4495"/>
                  </a:lnTo>
                  <a:lnTo>
                    <a:pt x="2984" y="4495"/>
                  </a:lnTo>
                  <a:lnTo>
                    <a:pt x="2984" y="2997"/>
                  </a:lnTo>
                  <a:lnTo>
                    <a:pt x="7480" y="1498"/>
                  </a:lnTo>
                  <a:lnTo>
                    <a:pt x="10464" y="0"/>
                  </a:lnTo>
                  <a:close/>
                </a:path>
              </a:pathLst>
            </a:custGeom>
            <a:ln w="3175">
              <a:solidFill>
                <a:srgbClr val="565658"/>
              </a:solidFill>
            </a:ln>
          </p:spPr>
          <p:txBody>
            <a:bodyPr wrap="square" lIns="0" tIns="0" rIns="0" bIns="0" rtlCol="0"/>
            <a:lstStyle/>
            <a:p/>
          </p:txBody>
        </p:sp>
        <p:sp>
          <p:nvSpPr>
            <p:cNvPr id="419" name="object 419" descr=""/>
            <p:cNvSpPr/>
            <p:nvPr/>
          </p:nvSpPr>
          <p:spPr>
            <a:xfrm>
              <a:off x="2450392" y="8043576"/>
              <a:ext cx="5080" cy="6350"/>
            </a:xfrm>
            <a:custGeom>
              <a:avLst/>
              <a:gdLst/>
              <a:ahLst/>
              <a:cxnLst/>
              <a:rect l="l" t="t" r="r" b="b"/>
              <a:pathLst>
                <a:path w="5080" h="6350">
                  <a:moveTo>
                    <a:pt x="1485" y="5994"/>
                  </a:moveTo>
                  <a:lnTo>
                    <a:pt x="2984" y="5994"/>
                  </a:lnTo>
                  <a:lnTo>
                    <a:pt x="4483" y="4495"/>
                  </a:lnTo>
                  <a:lnTo>
                    <a:pt x="4483" y="2997"/>
                  </a:lnTo>
                  <a:lnTo>
                    <a:pt x="4483" y="1498"/>
                  </a:lnTo>
                  <a:lnTo>
                    <a:pt x="2984" y="0"/>
                  </a:lnTo>
                  <a:lnTo>
                    <a:pt x="1485" y="0"/>
                  </a:lnTo>
                  <a:lnTo>
                    <a:pt x="0" y="1498"/>
                  </a:lnTo>
                  <a:lnTo>
                    <a:pt x="0" y="2997"/>
                  </a:lnTo>
                  <a:lnTo>
                    <a:pt x="0" y="4495"/>
                  </a:lnTo>
                  <a:lnTo>
                    <a:pt x="1485" y="5994"/>
                  </a:lnTo>
                  <a:close/>
                </a:path>
              </a:pathLst>
            </a:custGeom>
            <a:ln w="3175">
              <a:solidFill>
                <a:srgbClr val="565658"/>
              </a:solidFill>
            </a:ln>
          </p:spPr>
          <p:txBody>
            <a:bodyPr wrap="square" lIns="0" tIns="0" rIns="0" bIns="0" rtlCol="0"/>
            <a:lstStyle/>
            <a:p/>
          </p:txBody>
        </p:sp>
        <p:sp>
          <p:nvSpPr>
            <p:cNvPr id="420" name="object 420" descr=""/>
            <p:cNvSpPr/>
            <p:nvPr/>
          </p:nvSpPr>
          <p:spPr>
            <a:xfrm>
              <a:off x="2444398" y="8039088"/>
              <a:ext cx="16510" cy="15240"/>
            </a:xfrm>
            <a:custGeom>
              <a:avLst/>
              <a:gdLst/>
              <a:ahLst/>
              <a:cxnLst/>
              <a:rect l="l" t="t" r="r" b="b"/>
              <a:pathLst>
                <a:path w="16510" h="15240">
                  <a:moveTo>
                    <a:pt x="7480" y="14973"/>
                  </a:moveTo>
                  <a:lnTo>
                    <a:pt x="5994" y="14973"/>
                  </a:lnTo>
                  <a:lnTo>
                    <a:pt x="4495" y="14973"/>
                  </a:lnTo>
                  <a:lnTo>
                    <a:pt x="2984" y="13474"/>
                  </a:lnTo>
                  <a:lnTo>
                    <a:pt x="1498" y="11976"/>
                  </a:lnTo>
                  <a:lnTo>
                    <a:pt x="1498" y="10477"/>
                  </a:lnTo>
                  <a:lnTo>
                    <a:pt x="0" y="10477"/>
                  </a:lnTo>
                  <a:lnTo>
                    <a:pt x="0" y="8978"/>
                  </a:lnTo>
                  <a:lnTo>
                    <a:pt x="0" y="7493"/>
                  </a:lnTo>
                  <a:lnTo>
                    <a:pt x="0" y="5994"/>
                  </a:lnTo>
                  <a:lnTo>
                    <a:pt x="0" y="4495"/>
                  </a:lnTo>
                  <a:lnTo>
                    <a:pt x="1498" y="2997"/>
                  </a:lnTo>
                  <a:lnTo>
                    <a:pt x="2984" y="1498"/>
                  </a:lnTo>
                  <a:lnTo>
                    <a:pt x="4495" y="0"/>
                  </a:lnTo>
                  <a:lnTo>
                    <a:pt x="7480" y="0"/>
                  </a:lnTo>
                  <a:lnTo>
                    <a:pt x="10477" y="0"/>
                  </a:lnTo>
                  <a:lnTo>
                    <a:pt x="13474" y="1498"/>
                  </a:lnTo>
                  <a:lnTo>
                    <a:pt x="14973" y="2997"/>
                  </a:lnTo>
                  <a:lnTo>
                    <a:pt x="14973" y="4495"/>
                  </a:lnTo>
                  <a:lnTo>
                    <a:pt x="16459" y="4495"/>
                  </a:lnTo>
                  <a:lnTo>
                    <a:pt x="16459" y="5994"/>
                  </a:lnTo>
                  <a:lnTo>
                    <a:pt x="16459" y="7493"/>
                  </a:lnTo>
                  <a:lnTo>
                    <a:pt x="16459" y="8978"/>
                  </a:lnTo>
                  <a:lnTo>
                    <a:pt x="14973" y="10477"/>
                  </a:lnTo>
                  <a:lnTo>
                    <a:pt x="14973" y="11976"/>
                  </a:lnTo>
                  <a:lnTo>
                    <a:pt x="13474" y="13474"/>
                  </a:lnTo>
                  <a:lnTo>
                    <a:pt x="11976" y="13474"/>
                  </a:lnTo>
                  <a:lnTo>
                    <a:pt x="10477" y="14973"/>
                  </a:lnTo>
                  <a:lnTo>
                    <a:pt x="8978" y="14973"/>
                  </a:lnTo>
                  <a:lnTo>
                    <a:pt x="7480" y="14973"/>
                  </a:lnTo>
                  <a:close/>
                </a:path>
              </a:pathLst>
            </a:custGeom>
            <a:ln w="3175">
              <a:solidFill>
                <a:srgbClr val="565658"/>
              </a:solidFill>
            </a:ln>
          </p:spPr>
          <p:txBody>
            <a:bodyPr wrap="square" lIns="0" tIns="0" rIns="0" bIns="0" rtlCol="0"/>
            <a:lstStyle/>
            <a:p/>
          </p:txBody>
        </p:sp>
        <p:sp>
          <p:nvSpPr>
            <p:cNvPr id="421" name="object 421" descr=""/>
            <p:cNvSpPr/>
            <p:nvPr/>
          </p:nvSpPr>
          <p:spPr>
            <a:xfrm>
              <a:off x="2444398" y="7974746"/>
              <a:ext cx="16510" cy="16510"/>
            </a:xfrm>
            <a:custGeom>
              <a:avLst/>
              <a:gdLst/>
              <a:ahLst/>
              <a:cxnLst/>
              <a:rect l="l" t="t" r="r" b="b"/>
              <a:pathLst>
                <a:path w="16510" h="16509">
                  <a:moveTo>
                    <a:pt x="7480" y="16459"/>
                  </a:moveTo>
                  <a:lnTo>
                    <a:pt x="5994" y="16459"/>
                  </a:lnTo>
                  <a:lnTo>
                    <a:pt x="4495" y="14960"/>
                  </a:lnTo>
                  <a:lnTo>
                    <a:pt x="2984" y="14960"/>
                  </a:lnTo>
                  <a:lnTo>
                    <a:pt x="2984" y="13461"/>
                  </a:lnTo>
                  <a:lnTo>
                    <a:pt x="1498" y="11963"/>
                  </a:lnTo>
                  <a:lnTo>
                    <a:pt x="0" y="11963"/>
                  </a:lnTo>
                  <a:lnTo>
                    <a:pt x="0" y="10464"/>
                  </a:lnTo>
                  <a:lnTo>
                    <a:pt x="0" y="8978"/>
                  </a:lnTo>
                  <a:lnTo>
                    <a:pt x="0" y="5981"/>
                  </a:lnTo>
                  <a:lnTo>
                    <a:pt x="0" y="4483"/>
                  </a:lnTo>
                  <a:lnTo>
                    <a:pt x="1498" y="4483"/>
                  </a:lnTo>
                  <a:lnTo>
                    <a:pt x="1498" y="2984"/>
                  </a:lnTo>
                  <a:lnTo>
                    <a:pt x="2984" y="2984"/>
                  </a:lnTo>
                  <a:lnTo>
                    <a:pt x="4495" y="1485"/>
                  </a:lnTo>
                  <a:lnTo>
                    <a:pt x="7480" y="0"/>
                  </a:lnTo>
                  <a:lnTo>
                    <a:pt x="10477" y="1485"/>
                  </a:lnTo>
                  <a:lnTo>
                    <a:pt x="13474" y="2984"/>
                  </a:lnTo>
                  <a:lnTo>
                    <a:pt x="14973" y="2984"/>
                  </a:lnTo>
                  <a:lnTo>
                    <a:pt x="14973" y="4483"/>
                  </a:lnTo>
                  <a:lnTo>
                    <a:pt x="16459" y="5981"/>
                  </a:lnTo>
                  <a:lnTo>
                    <a:pt x="16459" y="8978"/>
                  </a:lnTo>
                  <a:lnTo>
                    <a:pt x="16459" y="10464"/>
                  </a:lnTo>
                  <a:lnTo>
                    <a:pt x="14973" y="11963"/>
                  </a:lnTo>
                  <a:lnTo>
                    <a:pt x="13474" y="13461"/>
                  </a:lnTo>
                  <a:lnTo>
                    <a:pt x="11976" y="14960"/>
                  </a:lnTo>
                  <a:lnTo>
                    <a:pt x="10477" y="14960"/>
                  </a:lnTo>
                  <a:lnTo>
                    <a:pt x="8978" y="16459"/>
                  </a:lnTo>
                  <a:lnTo>
                    <a:pt x="7480" y="16459"/>
                  </a:lnTo>
                  <a:close/>
                </a:path>
              </a:pathLst>
            </a:custGeom>
            <a:ln w="3175">
              <a:solidFill>
                <a:srgbClr val="565658"/>
              </a:solidFill>
            </a:ln>
          </p:spPr>
          <p:txBody>
            <a:bodyPr wrap="square" lIns="0" tIns="0" rIns="0" bIns="0" rtlCol="0"/>
            <a:lstStyle/>
            <a:p/>
          </p:txBody>
        </p:sp>
        <p:sp>
          <p:nvSpPr>
            <p:cNvPr id="422" name="object 422" descr=""/>
            <p:cNvSpPr/>
            <p:nvPr/>
          </p:nvSpPr>
          <p:spPr>
            <a:xfrm>
              <a:off x="2445896" y="8040597"/>
              <a:ext cx="13970" cy="12065"/>
            </a:xfrm>
            <a:custGeom>
              <a:avLst/>
              <a:gdLst/>
              <a:ahLst/>
              <a:cxnLst/>
              <a:rect l="l" t="t" r="r" b="b"/>
              <a:pathLst>
                <a:path w="13969" h="12065">
                  <a:moveTo>
                    <a:pt x="5981" y="11963"/>
                  </a:moveTo>
                  <a:lnTo>
                    <a:pt x="7480" y="11963"/>
                  </a:lnTo>
                  <a:lnTo>
                    <a:pt x="8978" y="11963"/>
                  </a:lnTo>
                  <a:lnTo>
                    <a:pt x="10477" y="11963"/>
                  </a:lnTo>
                  <a:lnTo>
                    <a:pt x="10477" y="10464"/>
                  </a:lnTo>
                  <a:lnTo>
                    <a:pt x="11976" y="8978"/>
                  </a:lnTo>
                  <a:lnTo>
                    <a:pt x="13474" y="7467"/>
                  </a:lnTo>
                  <a:lnTo>
                    <a:pt x="13474" y="5981"/>
                  </a:lnTo>
                  <a:lnTo>
                    <a:pt x="13474" y="4483"/>
                  </a:lnTo>
                  <a:lnTo>
                    <a:pt x="11976" y="2984"/>
                  </a:lnTo>
                  <a:lnTo>
                    <a:pt x="10477" y="1485"/>
                  </a:lnTo>
                  <a:lnTo>
                    <a:pt x="8978" y="0"/>
                  </a:lnTo>
                  <a:lnTo>
                    <a:pt x="5981" y="0"/>
                  </a:lnTo>
                  <a:lnTo>
                    <a:pt x="4495" y="0"/>
                  </a:lnTo>
                  <a:lnTo>
                    <a:pt x="1485" y="1485"/>
                  </a:lnTo>
                  <a:lnTo>
                    <a:pt x="0" y="2984"/>
                  </a:lnTo>
                  <a:lnTo>
                    <a:pt x="0" y="4483"/>
                  </a:lnTo>
                  <a:lnTo>
                    <a:pt x="0" y="5981"/>
                  </a:lnTo>
                  <a:lnTo>
                    <a:pt x="0" y="7467"/>
                  </a:lnTo>
                  <a:lnTo>
                    <a:pt x="0" y="8978"/>
                  </a:lnTo>
                  <a:lnTo>
                    <a:pt x="1485" y="8978"/>
                  </a:lnTo>
                  <a:lnTo>
                    <a:pt x="1485" y="10464"/>
                  </a:lnTo>
                  <a:lnTo>
                    <a:pt x="2997" y="11963"/>
                  </a:lnTo>
                  <a:lnTo>
                    <a:pt x="4495" y="11963"/>
                  </a:lnTo>
                  <a:lnTo>
                    <a:pt x="5981" y="11963"/>
                  </a:lnTo>
                  <a:close/>
                </a:path>
              </a:pathLst>
            </a:custGeom>
            <a:ln w="3175">
              <a:solidFill>
                <a:srgbClr val="565658"/>
              </a:solidFill>
            </a:ln>
          </p:spPr>
          <p:txBody>
            <a:bodyPr wrap="square" lIns="0" tIns="0" rIns="0" bIns="0" rtlCol="0"/>
            <a:lstStyle/>
            <a:p/>
          </p:txBody>
        </p:sp>
        <p:sp>
          <p:nvSpPr>
            <p:cNvPr id="423" name="object 423" descr=""/>
            <p:cNvSpPr/>
            <p:nvPr/>
          </p:nvSpPr>
          <p:spPr>
            <a:xfrm>
              <a:off x="2448893" y="8043576"/>
              <a:ext cx="6350" cy="6350"/>
            </a:xfrm>
            <a:custGeom>
              <a:avLst/>
              <a:gdLst/>
              <a:ahLst/>
              <a:cxnLst/>
              <a:rect l="l" t="t" r="r" b="b"/>
              <a:pathLst>
                <a:path w="6350" h="6350">
                  <a:moveTo>
                    <a:pt x="2984" y="5994"/>
                  </a:moveTo>
                  <a:lnTo>
                    <a:pt x="1498" y="4495"/>
                  </a:lnTo>
                  <a:lnTo>
                    <a:pt x="0" y="4495"/>
                  </a:lnTo>
                  <a:lnTo>
                    <a:pt x="0" y="2997"/>
                  </a:lnTo>
                  <a:lnTo>
                    <a:pt x="0" y="1498"/>
                  </a:lnTo>
                  <a:lnTo>
                    <a:pt x="1498" y="0"/>
                  </a:lnTo>
                  <a:lnTo>
                    <a:pt x="2984" y="0"/>
                  </a:lnTo>
                  <a:lnTo>
                    <a:pt x="4483" y="0"/>
                  </a:lnTo>
                  <a:lnTo>
                    <a:pt x="5981" y="0"/>
                  </a:lnTo>
                  <a:lnTo>
                    <a:pt x="5981" y="1498"/>
                  </a:lnTo>
                  <a:lnTo>
                    <a:pt x="5981" y="2997"/>
                  </a:lnTo>
                  <a:lnTo>
                    <a:pt x="5981" y="4495"/>
                  </a:lnTo>
                  <a:lnTo>
                    <a:pt x="4483" y="5994"/>
                  </a:lnTo>
                  <a:lnTo>
                    <a:pt x="2984" y="5994"/>
                  </a:lnTo>
                  <a:close/>
                </a:path>
              </a:pathLst>
            </a:custGeom>
            <a:ln w="3175">
              <a:solidFill>
                <a:srgbClr val="565658"/>
              </a:solidFill>
            </a:ln>
          </p:spPr>
          <p:txBody>
            <a:bodyPr wrap="square" lIns="0" tIns="0" rIns="0" bIns="0" rtlCol="0"/>
            <a:lstStyle/>
            <a:p/>
          </p:txBody>
        </p:sp>
        <p:sp>
          <p:nvSpPr>
            <p:cNvPr id="424" name="object 424" descr=""/>
            <p:cNvSpPr/>
            <p:nvPr/>
          </p:nvSpPr>
          <p:spPr>
            <a:xfrm>
              <a:off x="2445896" y="7976231"/>
              <a:ext cx="13970" cy="13970"/>
            </a:xfrm>
            <a:custGeom>
              <a:avLst/>
              <a:gdLst/>
              <a:ahLst/>
              <a:cxnLst/>
              <a:rect l="l" t="t" r="r" b="b"/>
              <a:pathLst>
                <a:path w="13969" h="13970">
                  <a:moveTo>
                    <a:pt x="5981" y="13474"/>
                  </a:moveTo>
                  <a:lnTo>
                    <a:pt x="7480" y="13474"/>
                  </a:lnTo>
                  <a:lnTo>
                    <a:pt x="8978" y="13474"/>
                  </a:lnTo>
                  <a:lnTo>
                    <a:pt x="10477" y="11976"/>
                  </a:lnTo>
                  <a:lnTo>
                    <a:pt x="11976" y="10490"/>
                  </a:lnTo>
                  <a:lnTo>
                    <a:pt x="11976" y="8978"/>
                  </a:lnTo>
                  <a:lnTo>
                    <a:pt x="13474" y="7493"/>
                  </a:lnTo>
                  <a:lnTo>
                    <a:pt x="13474" y="5994"/>
                  </a:lnTo>
                  <a:lnTo>
                    <a:pt x="11976" y="4495"/>
                  </a:lnTo>
                  <a:lnTo>
                    <a:pt x="10477" y="1511"/>
                  </a:lnTo>
                  <a:lnTo>
                    <a:pt x="8978" y="0"/>
                  </a:lnTo>
                  <a:lnTo>
                    <a:pt x="5981" y="0"/>
                  </a:lnTo>
                  <a:lnTo>
                    <a:pt x="4495" y="0"/>
                  </a:lnTo>
                  <a:lnTo>
                    <a:pt x="1485" y="1511"/>
                  </a:lnTo>
                  <a:lnTo>
                    <a:pt x="0" y="4495"/>
                  </a:lnTo>
                  <a:lnTo>
                    <a:pt x="0" y="5994"/>
                  </a:lnTo>
                  <a:lnTo>
                    <a:pt x="0" y="7493"/>
                  </a:lnTo>
                  <a:lnTo>
                    <a:pt x="0" y="8978"/>
                  </a:lnTo>
                  <a:lnTo>
                    <a:pt x="1485" y="10490"/>
                  </a:lnTo>
                  <a:lnTo>
                    <a:pt x="1485" y="11976"/>
                  </a:lnTo>
                  <a:lnTo>
                    <a:pt x="2997" y="11976"/>
                  </a:lnTo>
                  <a:lnTo>
                    <a:pt x="4495" y="13474"/>
                  </a:lnTo>
                  <a:lnTo>
                    <a:pt x="5981" y="13474"/>
                  </a:lnTo>
                  <a:close/>
                </a:path>
              </a:pathLst>
            </a:custGeom>
            <a:ln w="3175">
              <a:solidFill>
                <a:srgbClr val="565658"/>
              </a:solidFill>
            </a:ln>
          </p:spPr>
          <p:txBody>
            <a:bodyPr wrap="square" lIns="0" tIns="0" rIns="0" bIns="0" rtlCol="0"/>
            <a:lstStyle/>
            <a:p/>
          </p:txBody>
        </p:sp>
        <p:sp>
          <p:nvSpPr>
            <p:cNvPr id="425" name="object 425" descr=""/>
            <p:cNvSpPr/>
            <p:nvPr/>
          </p:nvSpPr>
          <p:spPr>
            <a:xfrm>
              <a:off x="2448893" y="7979234"/>
              <a:ext cx="6350" cy="7620"/>
            </a:xfrm>
            <a:custGeom>
              <a:avLst/>
              <a:gdLst/>
              <a:ahLst/>
              <a:cxnLst/>
              <a:rect l="l" t="t" r="r" b="b"/>
              <a:pathLst>
                <a:path w="6350" h="7620">
                  <a:moveTo>
                    <a:pt x="2984" y="5981"/>
                  </a:moveTo>
                  <a:lnTo>
                    <a:pt x="4483" y="5981"/>
                  </a:lnTo>
                  <a:lnTo>
                    <a:pt x="5981" y="5981"/>
                  </a:lnTo>
                  <a:lnTo>
                    <a:pt x="5981" y="4483"/>
                  </a:lnTo>
                  <a:lnTo>
                    <a:pt x="5981" y="2997"/>
                  </a:lnTo>
                  <a:lnTo>
                    <a:pt x="5981" y="1485"/>
                  </a:lnTo>
                  <a:lnTo>
                    <a:pt x="4483" y="1485"/>
                  </a:lnTo>
                  <a:lnTo>
                    <a:pt x="2984" y="1485"/>
                  </a:lnTo>
                  <a:lnTo>
                    <a:pt x="1498" y="1485"/>
                  </a:lnTo>
                  <a:lnTo>
                    <a:pt x="1498" y="2997"/>
                  </a:lnTo>
                  <a:lnTo>
                    <a:pt x="1498" y="4483"/>
                  </a:lnTo>
                  <a:lnTo>
                    <a:pt x="1498" y="5981"/>
                  </a:lnTo>
                  <a:lnTo>
                    <a:pt x="2984" y="5981"/>
                  </a:lnTo>
                  <a:lnTo>
                    <a:pt x="2984" y="7480"/>
                  </a:lnTo>
                </a:path>
                <a:path w="6350" h="7620">
                  <a:moveTo>
                    <a:pt x="2984" y="5981"/>
                  </a:moveTo>
                  <a:lnTo>
                    <a:pt x="1498" y="5981"/>
                  </a:lnTo>
                  <a:lnTo>
                    <a:pt x="0" y="4483"/>
                  </a:lnTo>
                  <a:lnTo>
                    <a:pt x="0" y="2997"/>
                  </a:lnTo>
                  <a:lnTo>
                    <a:pt x="1498" y="1485"/>
                  </a:lnTo>
                  <a:lnTo>
                    <a:pt x="2984" y="1485"/>
                  </a:lnTo>
                  <a:lnTo>
                    <a:pt x="2984" y="0"/>
                  </a:lnTo>
                  <a:lnTo>
                    <a:pt x="4483" y="0"/>
                  </a:lnTo>
                  <a:lnTo>
                    <a:pt x="4483" y="1485"/>
                  </a:lnTo>
                  <a:lnTo>
                    <a:pt x="5981" y="1485"/>
                  </a:lnTo>
                  <a:lnTo>
                    <a:pt x="5981" y="2997"/>
                  </a:lnTo>
                  <a:lnTo>
                    <a:pt x="5981" y="4483"/>
                  </a:lnTo>
                  <a:lnTo>
                    <a:pt x="5981" y="5981"/>
                  </a:lnTo>
                  <a:lnTo>
                    <a:pt x="4483" y="5981"/>
                  </a:lnTo>
                  <a:lnTo>
                    <a:pt x="2984" y="7480"/>
                  </a:lnTo>
                </a:path>
              </a:pathLst>
            </a:custGeom>
            <a:ln w="3175">
              <a:solidFill>
                <a:srgbClr val="565658"/>
              </a:solidFill>
            </a:ln>
          </p:spPr>
          <p:txBody>
            <a:bodyPr wrap="square" lIns="0" tIns="0" rIns="0" bIns="0" rtlCol="0"/>
            <a:lstStyle/>
            <a:p/>
          </p:txBody>
        </p:sp>
        <p:sp>
          <p:nvSpPr>
            <p:cNvPr id="426" name="object 426" descr=""/>
            <p:cNvSpPr/>
            <p:nvPr/>
          </p:nvSpPr>
          <p:spPr>
            <a:xfrm>
              <a:off x="1913133" y="8450638"/>
              <a:ext cx="0" cy="9525"/>
            </a:xfrm>
            <a:custGeom>
              <a:avLst/>
              <a:gdLst/>
              <a:ahLst/>
              <a:cxnLst/>
              <a:rect l="l" t="t" r="r" b="b"/>
              <a:pathLst>
                <a:path w="0" h="9525">
                  <a:moveTo>
                    <a:pt x="0" y="0"/>
                  </a:moveTo>
                  <a:lnTo>
                    <a:pt x="0" y="8978"/>
                  </a:lnTo>
                </a:path>
              </a:pathLst>
            </a:custGeom>
            <a:ln w="3175">
              <a:solidFill>
                <a:srgbClr val="565658"/>
              </a:solidFill>
            </a:ln>
          </p:spPr>
          <p:txBody>
            <a:bodyPr wrap="square" lIns="0" tIns="0" rIns="0" bIns="0" rtlCol="0"/>
            <a:lstStyle/>
            <a:p/>
          </p:txBody>
        </p:sp>
        <p:sp>
          <p:nvSpPr>
            <p:cNvPr id="427" name="object 427" descr=""/>
            <p:cNvSpPr/>
            <p:nvPr/>
          </p:nvSpPr>
          <p:spPr>
            <a:xfrm>
              <a:off x="1953539" y="8479071"/>
              <a:ext cx="114300" cy="39370"/>
            </a:xfrm>
            <a:custGeom>
              <a:avLst/>
              <a:gdLst/>
              <a:ahLst/>
              <a:cxnLst/>
              <a:rect l="l" t="t" r="r" b="b"/>
              <a:pathLst>
                <a:path w="114300" h="39370">
                  <a:moveTo>
                    <a:pt x="0" y="38912"/>
                  </a:moveTo>
                  <a:lnTo>
                    <a:pt x="23939" y="19456"/>
                  </a:lnTo>
                  <a:lnTo>
                    <a:pt x="52374" y="5994"/>
                  </a:lnTo>
                  <a:lnTo>
                    <a:pt x="83807" y="0"/>
                  </a:lnTo>
                  <a:lnTo>
                    <a:pt x="113728" y="0"/>
                  </a:lnTo>
                </a:path>
              </a:pathLst>
            </a:custGeom>
            <a:ln w="3175">
              <a:solidFill>
                <a:srgbClr val="565658"/>
              </a:solidFill>
            </a:ln>
          </p:spPr>
          <p:txBody>
            <a:bodyPr wrap="square" lIns="0" tIns="0" rIns="0" bIns="0" rtlCol="0"/>
            <a:lstStyle/>
            <a:p/>
          </p:txBody>
        </p:sp>
        <p:sp>
          <p:nvSpPr>
            <p:cNvPr id="428" name="object 428" descr=""/>
            <p:cNvSpPr/>
            <p:nvPr/>
          </p:nvSpPr>
          <p:spPr>
            <a:xfrm>
              <a:off x="2104687" y="8459618"/>
              <a:ext cx="27305" cy="55880"/>
            </a:xfrm>
            <a:custGeom>
              <a:avLst/>
              <a:gdLst/>
              <a:ahLst/>
              <a:cxnLst/>
              <a:rect l="l" t="t" r="r" b="b"/>
              <a:pathLst>
                <a:path w="27305" h="55879">
                  <a:moveTo>
                    <a:pt x="0" y="0"/>
                  </a:moveTo>
                  <a:lnTo>
                    <a:pt x="2984" y="14960"/>
                  </a:lnTo>
                  <a:lnTo>
                    <a:pt x="4495" y="19456"/>
                  </a:lnTo>
                  <a:lnTo>
                    <a:pt x="5994" y="22453"/>
                  </a:lnTo>
                  <a:lnTo>
                    <a:pt x="7480" y="29933"/>
                  </a:lnTo>
                  <a:lnTo>
                    <a:pt x="11963" y="37414"/>
                  </a:lnTo>
                  <a:lnTo>
                    <a:pt x="13474" y="38912"/>
                  </a:lnTo>
                  <a:lnTo>
                    <a:pt x="14973" y="40411"/>
                  </a:lnTo>
                  <a:lnTo>
                    <a:pt x="16459" y="43395"/>
                  </a:lnTo>
                  <a:lnTo>
                    <a:pt x="26936" y="55371"/>
                  </a:lnTo>
                </a:path>
              </a:pathLst>
            </a:custGeom>
            <a:ln w="3175">
              <a:solidFill>
                <a:srgbClr val="565658"/>
              </a:solidFill>
            </a:ln>
          </p:spPr>
          <p:txBody>
            <a:bodyPr wrap="square" lIns="0" tIns="0" rIns="0" bIns="0" rtlCol="0"/>
            <a:lstStyle/>
            <a:p/>
          </p:txBody>
        </p:sp>
        <p:sp>
          <p:nvSpPr>
            <p:cNvPr id="429" name="object 429" descr=""/>
            <p:cNvSpPr/>
            <p:nvPr/>
          </p:nvSpPr>
          <p:spPr>
            <a:xfrm>
              <a:off x="2065780" y="8459618"/>
              <a:ext cx="39370" cy="0"/>
            </a:xfrm>
            <a:custGeom>
              <a:avLst/>
              <a:gdLst/>
              <a:ahLst/>
              <a:cxnLst/>
              <a:rect l="l" t="t" r="r" b="b"/>
              <a:pathLst>
                <a:path w="39369" h="0">
                  <a:moveTo>
                    <a:pt x="0" y="0"/>
                  </a:moveTo>
                  <a:lnTo>
                    <a:pt x="0" y="0"/>
                  </a:lnTo>
                  <a:lnTo>
                    <a:pt x="37401" y="0"/>
                  </a:lnTo>
                  <a:lnTo>
                    <a:pt x="38900" y="0"/>
                  </a:lnTo>
                </a:path>
              </a:pathLst>
            </a:custGeom>
            <a:ln w="3175">
              <a:solidFill>
                <a:srgbClr val="565658"/>
              </a:solidFill>
            </a:ln>
          </p:spPr>
          <p:txBody>
            <a:bodyPr wrap="square" lIns="0" tIns="0" rIns="0" bIns="0" rtlCol="0"/>
            <a:lstStyle/>
            <a:p/>
          </p:txBody>
        </p:sp>
        <p:sp>
          <p:nvSpPr>
            <p:cNvPr id="430" name="object 430" descr=""/>
            <p:cNvSpPr/>
            <p:nvPr/>
          </p:nvSpPr>
          <p:spPr>
            <a:xfrm>
              <a:off x="1913133" y="8459618"/>
              <a:ext cx="40640" cy="0"/>
            </a:xfrm>
            <a:custGeom>
              <a:avLst/>
              <a:gdLst/>
              <a:ahLst/>
              <a:cxnLst/>
              <a:rect l="l" t="t" r="r" b="b"/>
              <a:pathLst>
                <a:path w="40639" h="0">
                  <a:moveTo>
                    <a:pt x="0" y="0"/>
                  </a:moveTo>
                  <a:lnTo>
                    <a:pt x="0" y="0"/>
                  </a:lnTo>
                  <a:lnTo>
                    <a:pt x="32931" y="0"/>
                  </a:lnTo>
                  <a:lnTo>
                    <a:pt x="40411" y="0"/>
                  </a:lnTo>
                </a:path>
              </a:pathLst>
            </a:custGeom>
            <a:ln w="3175">
              <a:solidFill>
                <a:srgbClr val="565658"/>
              </a:solidFill>
            </a:ln>
          </p:spPr>
          <p:txBody>
            <a:bodyPr wrap="square" lIns="0" tIns="0" rIns="0" bIns="0" rtlCol="0"/>
            <a:lstStyle/>
            <a:p/>
          </p:txBody>
        </p:sp>
        <p:sp>
          <p:nvSpPr>
            <p:cNvPr id="431" name="object 431" descr=""/>
            <p:cNvSpPr/>
            <p:nvPr/>
          </p:nvSpPr>
          <p:spPr>
            <a:xfrm>
              <a:off x="1953539" y="8517984"/>
              <a:ext cx="3175" cy="3175"/>
            </a:xfrm>
            <a:custGeom>
              <a:avLst/>
              <a:gdLst/>
              <a:ahLst/>
              <a:cxnLst/>
              <a:rect l="l" t="t" r="r" b="b"/>
              <a:pathLst>
                <a:path w="3175" h="3175">
                  <a:moveTo>
                    <a:pt x="0" y="0"/>
                  </a:moveTo>
                  <a:lnTo>
                    <a:pt x="1485" y="1498"/>
                  </a:lnTo>
                  <a:lnTo>
                    <a:pt x="1485" y="2997"/>
                  </a:lnTo>
                  <a:lnTo>
                    <a:pt x="2984" y="2997"/>
                  </a:lnTo>
                </a:path>
              </a:pathLst>
            </a:custGeom>
            <a:ln w="3175">
              <a:solidFill>
                <a:srgbClr val="565658"/>
              </a:solidFill>
            </a:ln>
          </p:spPr>
          <p:txBody>
            <a:bodyPr wrap="square" lIns="0" tIns="0" rIns="0" bIns="0" rtlCol="0"/>
            <a:lstStyle/>
            <a:p/>
          </p:txBody>
        </p:sp>
        <p:sp>
          <p:nvSpPr>
            <p:cNvPr id="432" name="object 432" descr=""/>
            <p:cNvSpPr/>
            <p:nvPr/>
          </p:nvSpPr>
          <p:spPr>
            <a:xfrm>
              <a:off x="2067269" y="8479071"/>
              <a:ext cx="55880" cy="28575"/>
            </a:xfrm>
            <a:custGeom>
              <a:avLst/>
              <a:gdLst/>
              <a:ahLst/>
              <a:cxnLst/>
              <a:rect l="l" t="t" r="r" b="b"/>
              <a:pathLst>
                <a:path w="55880" h="28575">
                  <a:moveTo>
                    <a:pt x="0" y="0"/>
                  </a:moveTo>
                  <a:lnTo>
                    <a:pt x="8978" y="2997"/>
                  </a:lnTo>
                  <a:lnTo>
                    <a:pt x="13474" y="4495"/>
                  </a:lnTo>
                  <a:lnTo>
                    <a:pt x="16471" y="4495"/>
                  </a:lnTo>
                  <a:lnTo>
                    <a:pt x="23952" y="8978"/>
                  </a:lnTo>
                  <a:lnTo>
                    <a:pt x="49390" y="23952"/>
                  </a:lnTo>
                  <a:lnTo>
                    <a:pt x="52387" y="25438"/>
                  </a:lnTo>
                  <a:lnTo>
                    <a:pt x="55372" y="28435"/>
                  </a:lnTo>
                </a:path>
              </a:pathLst>
            </a:custGeom>
            <a:ln w="3175">
              <a:solidFill>
                <a:srgbClr val="565658"/>
              </a:solidFill>
            </a:ln>
          </p:spPr>
          <p:txBody>
            <a:bodyPr wrap="square" lIns="0" tIns="0" rIns="0" bIns="0" rtlCol="0"/>
            <a:lstStyle/>
            <a:p/>
          </p:txBody>
        </p:sp>
        <p:sp>
          <p:nvSpPr>
            <p:cNvPr id="433" name="object 433" descr=""/>
            <p:cNvSpPr/>
            <p:nvPr/>
          </p:nvSpPr>
          <p:spPr>
            <a:xfrm>
              <a:off x="2124146" y="8507510"/>
              <a:ext cx="7620" cy="7620"/>
            </a:xfrm>
            <a:custGeom>
              <a:avLst/>
              <a:gdLst/>
              <a:ahLst/>
              <a:cxnLst/>
              <a:rect l="l" t="t" r="r" b="b"/>
              <a:pathLst>
                <a:path w="7619" h="7620">
                  <a:moveTo>
                    <a:pt x="0" y="0"/>
                  </a:moveTo>
                  <a:lnTo>
                    <a:pt x="7480" y="7480"/>
                  </a:lnTo>
                </a:path>
              </a:pathLst>
            </a:custGeom>
            <a:ln w="3175">
              <a:solidFill>
                <a:srgbClr val="565658"/>
              </a:solidFill>
            </a:ln>
          </p:spPr>
          <p:txBody>
            <a:bodyPr wrap="square" lIns="0" tIns="0" rIns="0" bIns="0" rtlCol="0"/>
            <a:lstStyle/>
            <a:p/>
          </p:txBody>
        </p:sp>
        <p:sp>
          <p:nvSpPr>
            <p:cNvPr id="434" name="object 434" descr=""/>
            <p:cNvSpPr/>
            <p:nvPr/>
          </p:nvSpPr>
          <p:spPr>
            <a:xfrm>
              <a:off x="2067269" y="8479071"/>
              <a:ext cx="0" cy="5080"/>
            </a:xfrm>
            <a:custGeom>
              <a:avLst/>
              <a:gdLst/>
              <a:ahLst/>
              <a:cxnLst/>
              <a:rect l="l" t="t" r="r" b="b"/>
              <a:pathLst>
                <a:path w="0" h="5079">
                  <a:moveTo>
                    <a:pt x="0" y="0"/>
                  </a:moveTo>
                  <a:lnTo>
                    <a:pt x="0" y="2997"/>
                  </a:lnTo>
                  <a:lnTo>
                    <a:pt x="0" y="4495"/>
                  </a:lnTo>
                </a:path>
              </a:pathLst>
            </a:custGeom>
            <a:ln w="3175">
              <a:solidFill>
                <a:srgbClr val="565658"/>
              </a:solidFill>
            </a:ln>
          </p:spPr>
          <p:txBody>
            <a:bodyPr wrap="square" lIns="0" tIns="0" rIns="0" bIns="0" rtlCol="0"/>
            <a:lstStyle/>
            <a:p/>
          </p:txBody>
        </p:sp>
        <p:sp>
          <p:nvSpPr>
            <p:cNvPr id="435" name="object 435" descr=""/>
            <p:cNvSpPr/>
            <p:nvPr/>
          </p:nvSpPr>
          <p:spPr>
            <a:xfrm>
              <a:off x="1696133" y="9112105"/>
              <a:ext cx="3175" cy="0"/>
            </a:xfrm>
            <a:custGeom>
              <a:avLst/>
              <a:gdLst/>
              <a:ahLst/>
              <a:cxnLst/>
              <a:rect l="l" t="t" r="r" b="b"/>
              <a:pathLst>
                <a:path w="3175" h="0">
                  <a:moveTo>
                    <a:pt x="2997" y="0"/>
                  </a:moveTo>
                  <a:lnTo>
                    <a:pt x="1498" y="0"/>
                  </a:lnTo>
                  <a:lnTo>
                    <a:pt x="0" y="0"/>
                  </a:lnTo>
                </a:path>
              </a:pathLst>
            </a:custGeom>
            <a:ln w="3175">
              <a:solidFill>
                <a:srgbClr val="565658"/>
              </a:solidFill>
            </a:ln>
          </p:spPr>
          <p:txBody>
            <a:bodyPr wrap="square" lIns="0" tIns="0" rIns="0" bIns="0" rtlCol="0"/>
            <a:lstStyle/>
            <a:p/>
          </p:txBody>
        </p:sp>
        <p:sp>
          <p:nvSpPr>
            <p:cNvPr id="436" name="object 436" descr=""/>
            <p:cNvSpPr/>
            <p:nvPr/>
          </p:nvSpPr>
          <p:spPr>
            <a:xfrm>
              <a:off x="1696129" y="9029797"/>
              <a:ext cx="3175" cy="0"/>
            </a:xfrm>
            <a:custGeom>
              <a:avLst/>
              <a:gdLst/>
              <a:ahLst/>
              <a:cxnLst/>
              <a:rect l="l" t="t" r="r" b="b"/>
              <a:pathLst>
                <a:path w="3175" h="0">
                  <a:moveTo>
                    <a:pt x="0" y="0"/>
                  </a:moveTo>
                  <a:lnTo>
                    <a:pt x="1498" y="0"/>
                  </a:lnTo>
                  <a:lnTo>
                    <a:pt x="2997" y="0"/>
                  </a:lnTo>
                </a:path>
              </a:pathLst>
            </a:custGeom>
            <a:ln w="3175">
              <a:solidFill>
                <a:srgbClr val="565658"/>
              </a:solidFill>
            </a:ln>
          </p:spPr>
          <p:txBody>
            <a:bodyPr wrap="square" lIns="0" tIns="0" rIns="0" bIns="0" rtlCol="0"/>
            <a:lstStyle/>
            <a:p/>
          </p:txBody>
        </p:sp>
        <p:sp>
          <p:nvSpPr>
            <p:cNvPr id="437" name="object 437" descr=""/>
            <p:cNvSpPr/>
            <p:nvPr/>
          </p:nvSpPr>
          <p:spPr>
            <a:xfrm>
              <a:off x="1696130" y="9035781"/>
              <a:ext cx="3175" cy="0"/>
            </a:xfrm>
            <a:custGeom>
              <a:avLst/>
              <a:gdLst/>
              <a:ahLst/>
              <a:cxnLst/>
              <a:rect l="l" t="t" r="r" b="b"/>
              <a:pathLst>
                <a:path w="3175" h="0">
                  <a:moveTo>
                    <a:pt x="1498" y="0"/>
                  </a:moveTo>
                  <a:lnTo>
                    <a:pt x="2997" y="0"/>
                  </a:lnTo>
                  <a:lnTo>
                    <a:pt x="1498" y="0"/>
                  </a:lnTo>
                  <a:lnTo>
                    <a:pt x="0" y="0"/>
                  </a:lnTo>
                </a:path>
              </a:pathLst>
            </a:custGeom>
            <a:ln w="3175">
              <a:solidFill>
                <a:srgbClr val="565658"/>
              </a:solidFill>
            </a:ln>
          </p:spPr>
          <p:txBody>
            <a:bodyPr wrap="square" lIns="0" tIns="0" rIns="0" bIns="0" rtlCol="0"/>
            <a:lstStyle/>
            <a:p/>
          </p:txBody>
        </p:sp>
        <p:sp>
          <p:nvSpPr>
            <p:cNvPr id="438" name="object 438" descr=""/>
            <p:cNvSpPr/>
            <p:nvPr/>
          </p:nvSpPr>
          <p:spPr>
            <a:xfrm>
              <a:off x="1696129" y="9107615"/>
              <a:ext cx="3175" cy="0"/>
            </a:xfrm>
            <a:custGeom>
              <a:avLst/>
              <a:gdLst/>
              <a:ahLst/>
              <a:cxnLst/>
              <a:rect l="l" t="t" r="r" b="b"/>
              <a:pathLst>
                <a:path w="3175" h="0">
                  <a:moveTo>
                    <a:pt x="0" y="0"/>
                  </a:moveTo>
                  <a:lnTo>
                    <a:pt x="1498" y="0"/>
                  </a:lnTo>
                  <a:lnTo>
                    <a:pt x="2997" y="0"/>
                  </a:lnTo>
                </a:path>
              </a:pathLst>
            </a:custGeom>
            <a:ln w="3175">
              <a:solidFill>
                <a:srgbClr val="565658"/>
              </a:solidFill>
            </a:ln>
          </p:spPr>
          <p:txBody>
            <a:bodyPr wrap="square" lIns="0" tIns="0" rIns="0" bIns="0" rtlCol="0"/>
            <a:lstStyle/>
            <a:p/>
          </p:txBody>
        </p:sp>
        <p:sp>
          <p:nvSpPr>
            <p:cNvPr id="439" name="object 439" descr=""/>
            <p:cNvSpPr/>
            <p:nvPr/>
          </p:nvSpPr>
          <p:spPr>
            <a:xfrm>
              <a:off x="1690154" y="9112105"/>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440" name="object 440" descr=""/>
            <p:cNvSpPr/>
            <p:nvPr/>
          </p:nvSpPr>
          <p:spPr>
            <a:xfrm>
              <a:off x="1690151" y="9029797"/>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441" name="object 441" descr=""/>
            <p:cNvSpPr/>
            <p:nvPr/>
          </p:nvSpPr>
          <p:spPr>
            <a:xfrm>
              <a:off x="1696129" y="903578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42" name="object 442" descr=""/>
            <p:cNvSpPr/>
            <p:nvPr/>
          </p:nvSpPr>
          <p:spPr>
            <a:xfrm>
              <a:off x="1696129" y="910612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443" name="object 443" descr=""/>
            <p:cNvSpPr/>
            <p:nvPr/>
          </p:nvSpPr>
          <p:spPr>
            <a:xfrm>
              <a:off x="1690151" y="903578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444" name="object 444" descr=""/>
            <p:cNvSpPr/>
            <p:nvPr/>
          </p:nvSpPr>
          <p:spPr>
            <a:xfrm>
              <a:off x="1691641" y="903578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445" name="object 445" descr=""/>
            <p:cNvSpPr/>
            <p:nvPr/>
          </p:nvSpPr>
          <p:spPr>
            <a:xfrm>
              <a:off x="1690151" y="9106121"/>
              <a:ext cx="3175" cy="1905"/>
            </a:xfrm>
            <a:custGeom>
              <a:avLst/>
              <a:gdLst/>
              <a:ahLst/>
              <a:cxnLst/>
              <a:rect l="l" t="t" r="r" b="b"/>
              <a:pathLst>
                <a:path w="3175" h="1904">
                  <a:moveTo>
                    <a:pt x="0" y="0"/>
                  </a:moveTo>
                  <a:lnTo>
                    <a:pt x="0" y="1498"/>
                  </a:lnTo>
                  <a:lnTo>
                    <a:pt x="1485" y="1498"/>
                  </a:lnTo>
                  <a:lnTo>
                    <a:pt x="2984" y="0"/>
                  </a:lnTo>
                </a:path>
              </a:pathLst>
            </a:custGeom>
            <a:ln w="3175">
              <a:solidFill>
                <a:srgbClr val="565658"/>
              </a:solidFill>
            </a:ln>
          </p:spPr>
          <p:txBody>
            <a:bodyPr wrap="square" lIns="0" tIns="0" rIns="0" bIns="0" rtlCol="0"/>
            <a:lstStyle/>
            <a:p/>
          </p:txBody>
        </p:sp>
        <p:sp>
          <p:nvSpPr>
            <p:cNvPr id="446" name="object 446" descr=""/>
            <p:cNvSpPr/>
            <p:nvPr/>
          </p:nvSpPr>
          <p:spPr>
            <a:xfrm>
              <a:off x="1672188" y="9086655"/>
              <a:ext cx="7620" cy="13970"/>
            </a:xfrm>
            <a:custGeom>
              <a:avLst/>
              <a:gdLst/>
              <a:ahLst/>
              <a:cxnLst/>
              <a:rect l="l" t="t" r="r" b="b"/>
              <a:pathLst>
                <a:path w="7619" h="13970">
                  <a:moveTo>
                    <a:pt x="5981" y="13474"/>
                  </a:moveTo>
                  <a:lnTo>
                    <a:pt x="7480" y="13474"/>
                  </a:lnTo>
                </a:path>
                <a:path w="7619" h="13970">
                  <a:moveTo>
                    <a:pt x="0" y="0"/>
                  </a:moveTo>
                  <a:lnTo>
                    <a:pt x="0" y="13474"/>
                  </a:lnTo>
                </a:path>
              </a:pathLst>
            </a:custGeom>
            <a:ln w="3175">
              <a:solidFill>
                <a:srgbClr val="565658"/>
              </a:solidFill>
            </a:ln>
          </p:spPr>
          <p:txBody>
            <a:bodyPr wrap="square" lIns="0" tIns="0" rIns="0" bIns="0" rtlCol="0"/>
            <a:lstStyle/>
            <a:p/>
          </p:txBody>
        </p:sp>
        <p:sp>
          <p:nvSpPr>
            <p:cNvPr id="447" name="object 447" descr=""/>
            <p:cNvSpPr/>
            <p:nvPr/>
          </p:nvSpPr>
          <p:spPr>
            <a:xfrm>
              <a:off x="1682659" y="9040267"/>
              <a:ext cx="0" cy="15240"/>
            </a:xfrm>
            <a:custGeom>
              <a:avLst/>
              <a:gdLst/>
              <a:ahLst/>
              <a:cxnLst/>
              <a:rect l="l" t="t" r="r" b="b"/>
              <a:pathLst>
                <a:path w="0" h="15240">
                  <a:moveTo>
                    <a:pt x="0" y="14973"/>
                  </a:moveTo>
                  <a:lnTo>
                    <a:pt x="0" y="8978"/>
                  </a:lnTo>
                  <a:lnTo>
                    <a:pt x="0" y="4495"/>
                  </a:lnTo>
                  <a:lnTo>
                    <a:pt x="0" y="1498"/>
                  </a:lnTo>
                  <a:lnTo>
                    <a:pt x="0" y="0"/>
                  </a:lnTo>
                </a:path>
              </a:pathLst>
            </a:custGeom>
            <a:ln w="3175">
              <a:solidFill>
                <a:srgbClr val="565658"/>
              </a:solidFill>
            </a:ln>
          </p:spPr>
          <p:txBody>
            <a:bodyPr wrap="square" lIns="0" tIns="0" rIns="0" bIns="0" rtlCol="0"/>
            <a:lstStyle/>
            <a:p/>
          </p:txBody>
        </p:sp>
        <p:sp>
          <p:nvSpPr>
            <p:cNvPr id="448" name="object 448" descr=""/>
            <p:cNvSpPr/>
            <p:nvPr/>
          </p:nvSpPr>
          <p:spPr>
            <a:xfrm>
              <a:off x="1678170" y="9086662"/>
              <a:ext cx="0" cy="16510"/>
            </a:xfrm>
            <a:custGeom>
              <a:avLst/>
              <a:gdLst/>
              <a:ahLst/>
              <a:cxnLst/>
              <a:rect l="l" t="t" r="r" b="b"/>
              <a:pathLst>
                <a:path w="0" h="16509">
                  <a:moveTo>
                    <a:pt x="0" y="0"/>
                  </a:moveTo>
                  <a:lnTo>
                    <a:pt x="0" y="5994"/>
                  </a:lnTo>
                  <a:lnTo>
                    <a:pt x="0" y="11976"/>
                  </a:lnTo>
                  <a:lnTo>
                    <a:pt x="0" y="14973"/>
                  </a:lnTo>
                  <a:lnTo>
                    <a:pt x="0" y="16459"/>
                  </a:lnTo>
                </a:path>
              </a:pathLst>
            </a:custGeom>
            <a:ln w="3175">
              <a:solidFill>
                <a:srgbClr val="565658"/>
              </a:solidFill>
            </a:ln>
          </p:spPr>
          <p:txBody>
            <a:bodyPr wrap="square" lIns="0" tIns="0" rIns="0" bIns="0" rtlCol="0"/>
            <a:lstStyle/>
            <a:p/>
          </p:txBody>
        </p:sp>
        <p:sp>
          <p:nvSpPr>
            <p:cNvPr id="449" name="object 449" descr=""/>
            <p:cNvSpPr/>
            <p:nvPr/>
          </p:nvSpPr>
          <p:spPr>
            <a:xfrm>
              <a:off x="1673680" y="9086662"/>
              <a:ext cx="0" cy="16510"/>
            </a:xfrm>
            <a:custGeom>
              <a:avLst/>
              <a:gdLst/>
              <a:ahLst/>
              <a:cxnLst/>
              <a:rect l="l" t="t" r="r" b="b"/>
              <a:pathLst>
                <a:path w="0" h="16509">
                  <a:moveTo>
                    <a:pt x="0" y="0"/>
                  </a:moveTo>
                  <a:lnTo>
                    <a:pt x="0" y="16459"/>
                  </a:lnTo>
                </a:path>
              </a:pathLst>
            </a:custGeom>
            <a:ln w="3175">
              <a:solidFill>
                <a:srgbClr val="565658"/>
              </a:solidFill>
            </a:ln>
          </p:spPr>
          <p:txBody>
            <a:bodyPr wrap="square" lIns="0" tIns="0" rIns="0" bIns="0" rtlCol="0"/>
            <a:lstStyle/>
            <a:p/>
          </p:txBody>
        </p:sp>
        <p:sp>
          <p:nvSpPr>
            <p:cNvPr id="450" name="object 450" descr=""/>
            <p:cNvSpPr/>
            <p:nvPr/>
          </p:nvSpPr>
          <p:spPr>
            <a:xfrm>
              <a:off x="1678170" y="9040267"/>
              <a:ext cx="0" cy="15240"/>
            </a:xfrm>
            <a:custGeom>
              <a:avLst/>
              <a:gdLst/>
              <a:ahLst/>
              <a:cxnLst/>
              <a:rect l="l" t="t" r="r" b="b"/>
              <a:pathLst>
                <a:path w="0" h="15240">
                  <a:moveTo>
                    <a:pt x="0" y="14973"/>
                  </a:moveTo>
                  <a:lnTo>
                    <a:pt x="0" y="8978"/>
                  </a:lnTo>
                  <a:lnTo>
                    <a:pt x="0" y="4495"/>
                  </a:lnTo>
                  <a:lnTo>
                    <a:pt x="0" y="1498"/>
                  </a:lnTo>
                  <a:lnTo>
                    <a:pt x="0" y="0"/>
                  </a:lnTo>
                </a:path>
              </a:pathLst>
            </a:custGeom>
            <a:ln w="3175">
              <a:solidFill>
                <a:srgbClr val="565658"/>
              </a:solidFill>
            </a:ln>
          </p:spPr>
          <p:txBody>
            <a:bodyPr wrap="square" lIns="0" tIns="0" rIns="0" bIns="0" rtlCol="0"/>
            <a:lstStyle/>
            <a:p/>
          </p:txBody>
        </p:sp>
        <p:sp>
          <p:nvSpPr>
            <p:cNvPr id="451" name="object 451" descr=""/>
            <p:cNvSpPr/>
            <p:nvPr/>
          </p:nvSpPr>
          <p:spPr>
            <a:xfrm>
              <a:off x="1672195" y="9040271"/>
              <a:ext cx="1905" cy="15240"/>
            </a:xfrm>
            <a:custGeom>
              <a:avLst/>
              <a:gdLst/>
              <a:ahLst/>
              <a:cxnLst/>
              <a:rect l="l" t="t" r="r" b="b"/>
              <a:pathLst>
                <a:path w="1905" h="15240">
                  <a:moveTo>
                    <a:pt x="1485" y="0"/>
                  </a:moveTo>
                  <a:lnTo>
                    <a:pt x="1485" y="14973"/>
                  </a:lnTo>
                </a:path>
                <a:path w="1905" h="15240">
                  <a:moveTo>
                    <a:pt x="0" y="1498"/>
                  </a:moveTo>
                  <a:lnTo>
                    <a:pt x="0" y="14973"/>
                  </a:lnTo>
                </a:path>
              </a:pathLst>
            </a:custGeom>
            <a:ln w="3175">
              <a:solidFill>
                <a:srgbClr val="565658"/>
              </a:solidFill>
            </a:ln>
          </p:spPr>
          <p:txBody>
            <a:bodyPr wrap="square" lIns="0" tIns="0" rIns="0" bIns="0" rtlCol="0"/>
            <a:lstStyle/>
            <a:p/>
          </p:txBody>
        </p:sp>
        <p:sp>
          <p:nvSpPr>
            <p:cNvPr id="452" name="object 452" descr=""/>
            <p:cNvSpPr/>
            <p:nvPr/>
          </p:nvSpPr>
          <p:spPr>
            <a:xfrm>
              <a:off x="1682659" y="9086662"/>
              <a:ext cx="0" cy="16510"/>
            </a:xfrm>
            <a:custGeom>
              <a:avLst/>
              <a:gdLst/>
              <a:ahLst/>
              <a:cxnLst/>
              <a:rect l="l" t="t" r="r" b="b"/>
              <a:pathLst>
                <a:path w="0" h="16509">
                  <a:moveTo>
                    <a:pt x="0" y="0"/>
                  </a:moveTo>
                  <a:lnTo>
                    <a:pt x="0" y="5994"/>
                  </a:lnTo>
                  <a:lnTo>
                    <a:pt x="0" y="11976"/>
                  </a:lnTo>
                  <a:lnTo>
                    <a:pt x="0" y="14973"/>
                  </a:lnTo>
                  <a:lnTo>
                    <a:pt x="0" y="16459"/>
                  </a:lnTo>
                </a:path>
              </a:pathLst>
            </a:custGeom>
            <a:ln w="3175">
              <a:solidFill>
                <a:srgbClr val="565658"/>
              </a:solidFill>
            </a:ln>
          </p:spPr>
          <p:txBody>
            <a:bodyPr wrap="square" lIns="0" tIns="0" rIns="0" bIns="0" rtlCol="0"/>
            <a:lstStyle/>
            <a:p/>
          </p:txBody>
        </p:sp>
        <p:sp>
          <p:nvSpPr>
            <p:cNvPr id="453" name="object 453" descr=""/>
            <p:cNvSpPr/>
            <p:nvPr/>
          </p:nvSpPr>
          <p:spPr>
            <a:xfrm>
              <a:off x="1681173" y="9038774"/>
              <a:ext cx="1905" cy="3175"/>
            </a:xfrm>
            <a:custGeom>
              <a:avLst/>
              <a:gdLst/>
              <a:ahLst/>
              <a:cxnLst/>
              <a:rect l="l" t="t" r="r" b="b"/>
              <a:pathLst>
                <a:path w="1905" h="3175">
                  <a:moveTo>
                    <a:pt x="1485" y="2997"/>
                  </a:moveTo>
                  <a:lnTo>
                    <a:pt x="1485" y="1498"/>
                  </a:lnTo>
                  <a:lnTo>
                    <a:pt x="0" y="1498"/>
                  </a:lnTo>
                  <a:lnTo>
                    <a:pt x="0" y="0"/>
                  </a:lnTo>
                </a:path>
              </a:pathLst>
            </a:custGeom>
            <a:ln w="3175">
              <a:solidFill>
                <a:srgbClr val="565658"/>
              </a:solidFill>
            </a:ln>
          </p:spPr>
          <p:txBody>
            <a:bodyPr wrap="square" lIns="0" tIns="0" rIns="0" bIns="0" rtlCol="0"/>
            <a:lstStyle/>
            <a:p/>
          </p:txBody>
        </p:sp>
        <p:sp>
          <p:nvSpPr>
            <p:cNvPr id="454" name="object 454" descr=""/>
            <p:cNvSpPr/>
            <p:nvPr/>
          </p:nvSpPr>
          <p:spPr>
            <a:xfrm>
              <a:off x="1679671" y="9101631"/>
              <a:ext cx="3175" cy="1905"/>
            </a:xfrm>
            <a:custGeom>
              <a:avLst/>
              <a:gdLst/>
              <a:ahLst/>
              <a:cxnLst/>
              <a:rect l="l" t="t" r="r" b="b"/>
              <a:pathLst>
                <a:path w="3175" h="1904">
                  <a:moveTo>
                    <a:pt x="0" y="0"/>
                  </a:moveTo>
                  <a:lnTo>
                    <a:pt x="0" y="1498"/>
                  </a:lnTo>
                  <a:lnTo>
                    <a:pt x="1498" y="1498"/>
                  </a:lnTo>
                  <a:lnTo>
                    <a:pt x="2984" y="0"/>
                  </a:lnTo>
                </a:path>
              </a:pathLst>
            </a:custGeom>
            <a:ln w="3175">
              <a:solidFill>
                <a:srgbClr val="565658"/>
              </a:solidFill>
            </a:ln>
          </p:spPr>
          <p:txBody>
            <a:bodyPr wrap="square" lIns="0" tIns="0" rIns="0" bIns="0" rtlCol="0"/>
            <a:lstStyle/>
            <a:p/>
          </p:txBody>
        </p:sp>
        <p:sp>
          <p:nvSpPr>
            <p:cNvPr id="455" name="object 455" descr=""/>
            <p:cNvSpPr/>
            <p:nvPr/>
          </p:nvSpPr>
          <p:spPr>
            <a:xfrm>
              <a:off x="1681171" y="9056740"/>
              <a:ext cx="1905" cy="46990"/>
            </a:xfrm>
            <a:custGeom>
              <a:avLst/>
              <a:gdLst/>
              <a:ahLst/>
              <a:cxnLst/>
              <a:rect l="l" t="t" r="r" b="b"/>
              <a:pathLst>
                <a:path w="1905" h="46990">
                  <a:moveTo>
                    <a:pt x="0" y="29921"/>
                  </a:moveTo>
                  <a:lnTo>
                    <a:pt x="0" y="46380"/>
                  </a:lnTo>
                </a:path>
                <a:path w="1905" h="46990">
                  <a:moveTo>
                    <a:pt x="0" y="0"/>
                  </a:moveTo>
                  <a:lnTo>
                    <a:pt x="1485" y="0"/>
                  </a:lnTo>
                </a:path>
              </a:pathLst>
            </a:custGeom>
            <a:ln w="3175">
              <a:solidFill>
                <a:srgbClr val="565658"/>
              </a:solidFill>
            </a:ln>
          </p:spPr>
          <p:txBody>
            <a:bodyPr wrap="square" lIns="0" tIns="0" rIns="0" bIns="0" rtlCol="0"/>
            <a:lstStyle/>
            <a:p/>
          </p:txBody>
        </p:sp>
        <p:sp>
          <p:nvSpPr>
            <p:cNvPr id="456" name="object 456" descr=""/>
            <p:cNvSpPr/>
            <p:nvPr/>
          </p:nvSpPr>
          <p:spPr>
            <a:xfrm>
              <a:off x="1679675" y="9086662"/>
              <a:ext cx="3175" cy="0"/>
            </a:xfrm>
            <a:custGeom>
              <a:avLst/>
              <a:gdLst/>
              <a:ahLst/>
              <a:cxnLst/>
              <a:rect l="l" t="t" r="r" b="b"/>
              <a:pathLst>
                <a:path w="3175" h="0">
                  <a:moveTo>
                    <a:pt x="2984" y="0"/>
                  </a:moveTo>
                  <a:lnTo>
                    <a:pt x="1498" y="0"/>
                  </a:lnTo>
                  <a:lnTo>
                    <a:pt x="0" y="0"/>
                  </a:lnTo>
                </a:path>
              </a:pathLst>
            </a:custGeom>
            <a:ln w="3175">
              <a:solidFill>
                <a:srgbClr val="565658"/>
              </a:solidFill>
            </a:ln>
          </p:spPr>
          <p:txBody>
            <a:bodyPr wrap="square" lIns="0" tIns="0" rIns="0" bIns="0" rtlCol="0"/>
            <a:lstStyle/>
            <a:p/>
          </p:txBody>
        </p:sp>
        <p:sp>
          <p:nvSpPr>
            <p:cNvPr id="457" name="object 457" descr=""/>
            <p:cNvSpPr/>
            <p:nvPr/>
          </p:nvSpPr>
          <p:spPr>
            <a:xfrm>
              <a:off x="1679672" y="9038776"/>
              <a:ext cx="1905" cy="3175"/>
            </a:xfrm>
            <a:custGeom>
              <a:avLst/>
              <a:gdLst/>
              <a:ahLst/>
              <a:cxnLst/>
              <a:rect l="l" t="t" r="r" b="b"/>
              <a:pathLst>
                <a:path w="1905" h="3175">
                  <a:moveTo>
                    <a:pt x="1498" y="0"/>
                  </a:moveTo>
                  <a:lnTo>
                    <a:pt x="0" y="1498"/>
                  </a:lnTo>
                  <a:lnTo>
                    <a:pt x="0" y="2997"/>
                  </a:lnTo>
                </a:path>
              </a:pathLst>
            </a:custGeom>
            <a:ln w="3175">
              <a:solidFill>
                <a:srgbClr val="565658"/>
              </a:solidFill>
            </a:ln>
          </p:spPr>
          <p:txBody>
            <a:bodyPr wrap="square" lIns="0" tIns="0" rIns="0" bIns="0" rtlCol="0"/>
            <a:lstStyle/>
            <a:p/>
          </p:txBody>
        </p:sp>
        <p:sp>
          <p:nvSpPr>
            <p:cNvPr id="458" name="object 458" descr=""/>
            <p:cNvSpPr/>
            <p:nvPr/>
          </p:nvSpPr>
          <p:spPr>
            <a:xfrm>
              <a:off x="1679671" y="9038776"/>
              <a:ext cx="1905" cy="18415"/>
            </a:xfrm>
            <a:custGeom>
              <a:avLst/>
              <a:gdLst/>
              <a:ahLst/>
              <a:cxnLst/>
              <a:rect l="l" t="t" r="r" b="b"/>
              <a:pathLst>
                <a:path w="1905" h="18415">
                  <a:moveTo>
                    <a:pt x="0" y="17957"/>
                  </a:moveTo>
                  <a:lnTo>
                    <a:pt x="1498" y="17957"/>
                  </a:lnTo>
                  <a:lnTo>
                    <a:pt x="1498" y="0"/>
                  </a:lnTo>
                </a:path>
              </a:pathLst>
            </a:custGeom>
            <a:ln w="3175">
              <a:solidFill>
                <a:srgbClr val="565658"/>
              </a:solidFill>
            </a:ln>
          </p:spPr>
          <p:txBody>
            <a:bodyPr wrap="square" lIns="0" tIns="0" rIns="0" bIns="0" rtlCol="0"/>
            <a:lstStyle/>
            <a:p/>
          </p:txBody>
        </p:sp>
        <p:sp>
          <p:nvSpPr>
            <p:cNvPr id="459" name="object 459" descr=""/>
            <p:cNvSpPr/>
            <p:nvPr/>
          </p:nvSpPr>
          <p:spPr>
            <a:xfrm>
              <a:off x="1690151" y="9086662"/>
              <a:ext cx="12065" cy="19685"/>
            </a:xfrm>
            <a:custGeom>
              <a:avLst/>
              <a:gdLst/>
              <a:ahLst/>
              <a:cxnLst/>
              <a:rect l="l" t="t" r="r" b="b"/>
              <a:pathLst>
                <a:path w="12064" h="19684">
                  <a:moveTo>
                    <a:pt x="0" y="0"/>
                  </a:moveTo>
                  <a:lnTo>
                    <a:pt x="0" y="19456"/>
                  </a:lnTo>
                  <a:lnTo>
                    <a:pt x="11963" y="19456"/>
                  </a:lnTo>
                </a:path>
              </a:pathLst>
            </a:custGeom>
            <a:ln w="3175">
              <a:solidFill>
                <a:srgbClr val="565658"/>
              </a:solidFill>
            </a:ln>
          </p:spPr>
          <p:txBody>
            <a:bodyPr wrap="square" lIns="0" tIns="0" rIns="0" bIns="0" rtlCol="0"/>
            <a:lstStyle/>
            <a:p/>
          </p:txBody>
        </p:sp>
        <p:sp>
          <p:nvSpPr>
            <p:cNvPr id="460" name="object 460" descr=""/>
            <p:cNvSpPr/>
            <p:nvPr/>
          </p:nvSpPr>
          <p:spPr>
            <a:xfrm>
              <a:off x="1690151" y="9028299"/>
              <a:ext cx="24130" cy="86995"/>
            </a:xfrm>
            <a:custGeom>
              <a:avLst/>
              <a:gdLst/>
              <a:ahLst/>
              <a:cxnLst/>
              <a:rect l="l" t="t" r="r" b="b"/>
              <a:pathLst>
                <a:path w="24130" h="86995">
                  <a:moveTo>
                    <a:pt x="0" y="28435"/>
                  </a:moveTo>
                  <a:lnTo>
                    <a:pt x="0" y="7480"/>
                  </a:lnTo>
                  <a:lnTo>
                    <a:pt x="11963" y="7480"/>
                  </a:lnTo>
                </a:path>
                <a:path w="24130" h="86995">
                  <a:moveTo>
                    <a:pt x="0" y="28435"/>
                  </a:moveTo>
                  <a:lnTo>
                    <a:pt x="17957" y="28435"/>
                  </a:lnTo>
                </a:path>
                <a:path w="24130" h="86995">
                  <a:moveTo>
                    <a:pt x="0" y="43395"/>
                  </a:moveTo>
                  <a:lnTo>
                    <a:pt x="17957" y="43395"/>
                  </a:lnTo>
                </a:path>
                <a:path w="24130" h="86995">
                  <a:moveTo>
                    <a:pt x="23939" y="0"/>
                  </a:moveTo>
                  <a:lnTo>
                    <a:pt x="23939" y="7480"/>
                  </a:lnTo>
                </a:path>
                <a:path w="24130" h="86995">
                  <a:moveTo>
                    <a:pt x="23939" y="23939"/>
                  </a:moveTo>
                  <a:lnTo>
                    <a:pt x="23939" y="79311"/>
                  </a:lnTo>
                </a:path>
                <a:path w="24130" h="86995">
                  <a:moveTo>
                    <a:pt x="23939" y="7480"/>
                  </a:moveTo>
                  <a:lnTo>
                    <a:pt x="23939" y="11976"/>
                  </a:lnTo>
                </a:path>
                <a:path w="24130" h="86995">
                  <a:moveTo>
                    <a:pt x="23939" y="79311"/>
                  </a:moveTo>
                  <a:lnTo>
                    <a:pt x="23939" y="86804"/>
                  </a:lnTo>
                </a:path>
                <a:path w="24130" h="86995">
                  <a:moveTo>
                    <a:pt x="17957" y="79311"/>
                  </a:moveTo>
                  <a:lnTo>
                    <a:pt x="17957" y="86804"/>
                  </a:lnTo>
                </a:path>
                <a:path w="24130" h="86995">
                  <a:moveTo>
                    <a:pt x="23939" y="7480"/>
                  </a:moveTo>
                  <a:lnTo>
                    <a:pt x="23939" y="11976"/>
                  </a:lnTo>
                </a:path>
                <a:path w="24130" h="86995">
                  <a:moveTo>
                    <a:pt x="23939" y="23939"/>
                  </a:moveTo>
                  <a:lnTo>
                    <a:pt x="23939" y="79311"/>
                  </a:lnTo>
                </a:path>
                <a:path w="24130" h="86995">
                  <a:moveTo>
                    <a:pt x="23939" y="0"/>
                  </a:moveTo>
                  <a:lnTo>
                    <a:pt x="23939" y="7480"/>
                  </a:lnTo>
                </a:path>
                <a:path w="24130" h="86995">
                  <a:moveTo>
                    <a:pt x="17957" y="0"/>
                  </a:moveTo>
                  <a:lnTo>
                    <a:pt x="17957" y="7480"/>
                  </a:lnTo>
                </a:path>
                <a:path w="24130" h="86995">
                  <a:moveTo>
                    <a:pt x="23939" y="79311"/>
                  </a:moveTo>
                  <a:lnTo>
                    <a:pt x="23939" y="86804"/>
                  </a:lnTo>
                </a:path>
              </a:pathLst>
            </a:custGeom>
            <a:ln w="3175">
              <a:solidFill>
                <a:srgbClr val="565658"/>
              </a:solidFill>
            </a:ln>
          </p:spPr>
          <p:txBody>
            <a:bodyPr wrap="square" lIns="0" tIns="0" rIns="0" bIns="0" rtlCol="0"/>
            <a:lstStyle/>
            <a:p/>
          </p:txBody>
        </p:sp>
        <p:sp>
          <p:nvSpPr>
            <p:cNvPr id="461" name="object 461" descr=""/>
            <p:cNvSpPr/>
            <p:nvPr/>
          </p:nvSpPr>
          <p:spPr>
            <a:xfrm>
              <a:off x="1712600" y="8966941"/>
              <a:ext cx="1905" cy="13970"/>
            </a:xfrm>
            <a:custGeom>
              <a:avLst/>
              <a:gdLst/>
              <a:ahLst/>
              <a:cxnLst/>
              <a:rect l="l" t="t" r="r" b="b"/>
              <a:pathLst>
                <a:path w="1905" h="13970">
                  <a:moveTo>
                    <a:pt x="0" y="0"/>
                  </a:moveTo>
                  <a:lnTo>
                    <a:pt x="0" y="13474"/>
                  </a:lnTo>
                  <a:lnTo>
                    <a:pt x="1485" y="13474"/>
                  </a:lnTo>
                </a:path>
              </a:pathLst>
            </a:custGeom>
            <a:ln w="3175">
              <a:solidFill>
                <a:srgbClr val="565658"/>
              </a:solidFill>
            </a:ln>
          </p:spPr>
          <p:txBody>
            <a:bodyPr wrap="square" lIns="0" tIns="0" rIns="0" bIns="0" rtlCol="0"/>
            <a:lstStyle/>
            <a:p/>
          </p:txBody>
        </p:sp>
        <p:sp>
          <p:nvSpPr>
            <p:cNvPr id="462" name="object 462" descr=""/>
            <p:cNvSpPr/>
            <p:nvPr/>
          </p:nvSpPr>
          <p:spPr>
            <a:xfrm>
              <a:off x="1712600" y="8966936"/>
              <a:ext cx="1905" cy="13970"/>
            </a:xfrm>
            <a:custGeom>
              <a:avLst/>
              <a:gdLst/>
              <a:ahLst/>
              <a:cxnLst/>
              <a:rect l="l" t="t" r="r" b="b"/>
              <a:pathLst>
                <a:path w="1905" h="13970">
                  <a:moveTo>
                    <a:pt x="0" y="13474"/>
                  </a:moveTo>
                  <a:lnTo>
                    <a:pt x="1485" y="13474"/>
                  </a:lnTo>
                  <a:lnTo>
                    <a:pt x="0" y="11976"/>
                  </a:lnTo>
                  <a:lnTo>
                    <a:pt x="0" y="8978"/>
                  </a:lnTo>
                  <a:lnTo>
                    <a:pt x="0" y="7493"/>
                  </a:lnTo>
                  <a:lnTo>
                    <a:pt x="1485" y="5994"/>
                  </a:lnTo>
                  <a:lnTo>
                    <a:pt x="0" y="2997"/>
                  </a:lnTo>
                  <a:lnTo>
                    <a:pt x="0" y="0"/>
                  </a:lnTo>
                </a:path>
              </a:pathLst>
            </a:custGeom>
            <a:ln w="3175">
              <a:solidFill>
                <a:srgbClr val="565658"/>
              </a:solidFill>
            </a:ln>
          </p:spPr>
          <p:txBody>
            <a:bodyPr wrap="square" lIns="0" tIns="0" rIns="0" bIns="0" rtlCol="0"/>
            <a:lstStyle/>
            <a:p/>
          </p:txBody>
        </p:sp>
        <p:sp>
          <p:nvSpPr>
            <p:cNvPr id="463" name="object 463" descr=""/>
            <p:cNvSpPr/>
            <p:nvPr/>
          </p:nvSpPr>
          <p:spPr>
            <a:xfrm>
              <a:off x="1709597" y="8966941"/>
              <a:ext cx="1905" cy="5080"/>
            </a:xfrm>
            <a:custGeom>
              <a:avLst/>
              <a:gdLst/>
              <a:ahLst/>
              <a:cxnLst/>
              <a:rect l="l" t="t" r="r" b="b"/>
              <a:pathLst>
                <a:path w="1905" h="5079">
                  <a:moveTo>
                    <a:pt x="0" y="0"/>
                  </a:moveTo>
                  <a:lnTo>
                    <a:pt x="0" y="1498"/>
                  </a:lnTo>
                  <a:lnTo>
                    <a:pt x="1498" y="4495"/>
                  </a:lnTo>
                </a:path>
              </a:pathLst>
            </a:custGeom>
            <a:ln w="3175">
              <a:solidFill>
                <a:srgbClr val="565658"/>
              </a:solidFill>
            </a:ln>
          </p:spPr>
          <p:txBody>
            <a:bodyPr wrap="square" lIns="0" tIns="0" rIns="0" bIns="0" rtlCol="0"/>
            <a:lstStyle/>
            <a:p/>
          </p:txBody>
        </p:sp>
        <p:sp>
          <p:nvSpPr>
            <p:cNvPr id="464" name="object 464" descr=""/>
            <p:cNvSpPr/>
            <p:nvPr/>
          </p:nvSpPr>
          <p:spPr>
            <a:xfrm>
              <a:off x="1709600" y="8962452"/>
              <a:ext cx="1905" cy="5080"/>
            </a:xfrm>
            <a:custGeom>
              <a:avLst/>
              <a:gdLst/>
              <a:ahLst/>
              <a:cxnLst/>
              <a:rect l="l" t="t" r="r" b="b"/>
              <a:pathLst>
                <a:path w="1905" h="5079">
                  <a:moveTo>
                    <a:pt x="1498" y="0"/>
                  </a:moveTo>
                  <a:lnTo>
                    <a:pt x="0" y="1498"/>
                  </a:lnTo>
                  <a:lnTo>
                    <a:pt x="0" y="4495"/>
                  </a:lnTo>
                </a:path>
              </a:pathLst>
            </a:custGeom>
            <a:ln w="3175">
              <a:solidFill>
                <a:srgbClr val="565658"/>
              </a:solidFill>
            </a:ln>
          </p:spPr>
          <p:txBody>
            <a:bodyPr wrap="square" lIns="0" tIns="0" rIns="0" bIns="0" rtlCol="0"/>
            <a:lstStyle/>
            <a:p/>
          </p:txBody>
        </p:sp>
        <p:sp>
          <p:nvSpPr>
            <p:cNvPr id="465" name="object 465" descr=""/>
            <p:cNvSpPr/>
            <p:nvPr/>
          </p:nvSpPr>
          <p:spPr>
            <a:xfrm>
              <a:off x="1711102" y="8962452"/>
              <a:ext cx="3175" cy="0"/>
            </a:xfrm>
            <a:custGeom>
              <a:avLst/>
              <a:gdLst/>
              <a:ahLst/>
              <a:cxnLst/>
              <a:rect l="l" t="t" r="r" b="b"/>
              <a:pathLst>
                <a:path w="3175" h="0">
                  <a:moveTo>
                    <a:pt x="2984" y="0"/>
                  </a:moveTo>
                  <a:lnTo>
                    <a:pt x="0" y="0"/>
                  </a:lnTo>
                </a:path>
              </a:pathLst>
            </a:custGeom>
            <a:ln w="3175">
              <a:solidFill>
                <a:srgbClr val="565658"/>
              </a:solidFill>
            </a:ln>
          </p:spPr>
          <p:txBody>
            <a:bodyPr wrap="square" lIns="0" tIns="0" rIns="0" bIns="0" rtlCol="0"/>
            <a:lstStyle/>
            <a:p/>
          </p:txBody>
        </p:sp>
        <p:sp>
          <p:nvSpPr>
            <p:cNvPr id="466" name="object 466" descr=""/>
            <p:cNvSpPr/>
            <p:nvPr/>
          </p:nvSpPr>
          <p:spPr>
            <a:xfrm>
              <a:off x="2290253" y="7919372"/>
              <a:ext cx="1905" cy="1905"/>
            </a:xfrm>
            <a:custGeom>
              <a:avLst/>
              <a:gdLst/>
              <a:ahLst/>
              <a:cxnLst/>
              <a:rect l="l" t="t" r="r" b="b"/>
              <a:pathLst>
                <a:path w="1905" h="1904">
                  <a:moveTo>
                    <a:pt x="1498" y="0"/>
                  </a:moveTo>
                  <a:lnTo>
                    <a:pt x="0" y="1498"/>
                  </a:lnTo>
                  <a:lnTo>
                    <a:pt x="1498" y="1498"/>
                  </a:lnTo>
                  <a:lnTo>
                    <a:pt x="1498" y="0"/>
                  </a:lnTo>
                  <a:close/>
                </a:path>
              </a:pathLst>
            </a:custGeom>
            <a:ln w="3175">
              <a:solidFill>
                <a:srgbClr val="565658"/>
              </a:solidFill>
            </a:ln>
          </p:spPr>
          <p:txBody>
            <a:bodyPr wrap="square" lIns="0" tIns="0" rIns="0" bIns="0" rtlCol="0"/>
            <a:lstStyle/>
            <a:p/>
          </p:txBody>
        </p:sp>
        <p:sp>
          <p:nvSpPr>
            <p:cNvPr id="467" name="object 467" descr=""/>
            <p:cNvSpPr/>
            <p:nvPr/>
          </p:nvSpPr>
          <p:spPr>
            <a:xfrm>
              <a:off x="2272303" y="7925352"/>
              <a:ext cx="7620" cy="1905"/>
            </a:xfrm>
            <a:custGeom>
              <a:avLst/>
              <a:gdLst/>
              <a:ahLst/>
              <a:cxnLst/>
              <a:rect l="l" t="t" r="r" b="b"/>
              <a:pathLst>
                <a:path w="7619" h="1904">
                  <a:moveTo>
                    <a:pt x="7480" y="1498"/>
                  </a:moveTo>
                  <a:lnTo>
                    <a:pt x="5981" y="0"/>
                  </a:lnTo>
                  <a:lnTo>
                    <a:pt x="2984" y="0"/>
                  </a:lnTo>
                  <a:lnTo>
                    <a:pt x="1485" y="0"/>
                  </a:lnTo>
                  <a:lnTo>
                    <a:pt x="0" y="1498"/>
                  </a:lnTo>
                </a:path>
              </a:pathLst>
            </a:custGeom>
            <a:ln w="3175">
              <a:solidFill>
                <a:srgbClr val="565658"/>
              </a:solidFill>
            </a:ln>
          </p:spPr>
          <p:txBody>
            <a:bodyPr wrap="square" lIns="0" tIns="0" rIns="0" bIns="0" rtlCol="0"/>
            <a:lstStyle/>
            <a:p/>
          </p:txBody>
        </p:sp>
        <p:sp>
          <p:nvSpPr>
            <p:cNvPr id="468" name="object 468" descr=""/>
            <p:cNvSpPr/>
            <p:nvPr/>
          </p:nvSpPr>
          <p:spPr>
            <a:xfrm>
              <a:off x="2115160" y="8158814"/>
              <a:ext cx="5080" cy="3175"/>
            </a:xfrm>
            <a:custGeom>
              <a:avLst/>
              <a:gdLst/>
              <a:ahLst/>
              <a:cxnLst/>
              <a:rect l="l" t="t" r="r" b="b"/>
              <a:pathLst>
                <a:path w="5080" h="3175">
                  <a:moveTo>
                    <a:pt x="4495" y="1498"/>
                  </a:moveTo>
                  <a:lnTo>
                    <a:pt x="2997" y="2997"/>
                  </a:lnTo>
                </a:path>
                <a:path w="5080" h="3175">
                  <a:moveTo>
                    <a:pt x="4495" y="1498"/>
                  </a:moveTo>
                  <a:lnTo>
                    <a:pt x="2997" y="0"/>
                  </a:lnTo>
                  <a:lnTo>
                    <a:pt x="1498" y="0"/>
                  </a:lnTo>
                  <a:lnTo>
                    <a:pt x="0" y="0"/>
                  </a:lnTo>
                  <a:lnTo>
                    <a:pt x="0" y="1498"/>
                  </a:lnTo>
                </a:path>
              </a:pathLst>
            </a:custGeom>
            <a:ln w="3175">
              <a:solidFill>
                <a:srgbClr val="565658"/>
              </a:solidFill>
            </a:ln>
          </p:spPr>
          <p:txBody>
            <a:bodyPr wrap="square" lIns="0" tIns="0" rIns="0" bIns="0" rtlCol="0"/>
            <a:lstStyle/>
            <a:p/>
          </p:txBody>
        </p:sp>
        <p:sp>
          <p:nvSpPr>
            <p:cNvPr id="469" name="object 469" descr=""/>
            <p:cNvSpPr/>
            <p:nvPr/>
          </p:nvSpPr>
          <p:spPr>
            <a:xfrm>
              <a:off x="2116655" y="816180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70" name="object 470" descr=""/>
            <p:cNvSpPr/>
            <p:nvPr/>
          </p:nvSpPr>
          <p:spPr>
            <a:xfrm>
              <a:off x="2113664" y="8155817"/>
              <a:ext cx="7620" cy="9525"/>
            </a:xfrm>
            <a:custGeom>
              <a:avLst/>
              <a:gdLst/>
              <a:ahLst/>
              <a:cxnLst/>
              <a:rect l="l" t="t" r="r" b="b"/>
              <a:pathLst>
                <a:path w="7619" h="9525">
                  <a:moveTo>
                    <a:pt x="7480" y="4495"/>
                  </a:moveTo>
                  <a:lnTo>
                    <a:pt x="5994" y="1498"/>
                  </a:lnTo>
                  <a:lnTo>
                    <a:pt x="2984" y="0"/>
                  </a:lnTo>
                  <a:lnTo>
                    <a:pt x="1498" y="1498"/>
                  </a:lnTo>
                  <a:lnTo>
                    <a:pt x="0" y="4495"/>
                  </a:lnTo>
                  <a:lnTo>
                    <a:pt x="1498" y="7493"/>
                  </a:lnTo>
                  <a:lnTo>
                    <a:pt x="2984" y="7493"/>
                  </a:lnTo>
                  <a:lnTo>
                    <a:pt x="5994" y="7493"/>
                  </a:lnTo>
                  <a:lnTo>
                    <a:pt x="7480" y="4495"/>
                  </a:lnTo>
                  <a:lnTo>
                    <a:pt x="5994" y="7493"/>
                  </a:lnTo>
                  <a:lnTo>
                    <a:pt x="2984" y="8991"/>
                  </a:lnTo>
                  <a:lnTo>
                    <a:pt x="0" y="7493"/>
                  </a:lnTo>
                  <a:lnTo>
                    <a:pt x="0" y="4495"/>
                  </a:lnTo>
                  <a:lnTo>
                    <a:pt x="0" y="1498"/>
                  </a:lnTo>
                  <a:lnTo>
                    <a:pt x="2984" y="0"/>
                  </a:lnTo>
                  <a:lnTo>
                    <a:pt x="5994" y="1498"/>
                  </a:lnTo>
                  <a:lnTo>
                    <a:pt x="7480" y="4495"/>
                  </a:lnTo>
                  <a:close/>
                </a:path>
              </a:pathLst>
            </a:custGeom>
            <a:ln w="3175">
              <a:solidFill>
                <a:srgbClr val="565658"/>
              </a:solidFill>
            </a:ln>
          </p:spPr>
          <p:txBody>
            <a:bodyPr wrap="square" lIns="0" tIns="0" rIns="0" bIns="0" rtlCol="0"/>
            <a:lstStyle/>
            <a:p/>
          </p:txBody>
        </p:sp>
        <p:sp>
          <p:nvSpPr>
            <p:cNvPr id="471" name="object 471" descr=""/>
            <p:cNvSpPr/>
            <p:nvPr/>
          </p:nvSpPr>
          <p:spPr>
            <a:xfrm>
              <a:off x="2115167" y="8158817"/>
              <a:ext cx="0" cy="3175"/>
            </a:xfrm>
            <a:custGeom>
              <a:avLst/>
              <a:gdLst/>
              <a:ahLst/>
              <a:cxnLst/>
              <a:rect l="l" t="t" r="r" b="b"/>
              <a:pathLst>
                <a:path w="0" h="3175">
                  <a:moveTo>
                    <a:pt x="0" y="0"/>
                  </a:moveTo>
                  <a:lnTo>
                    <a:pt x="0" y="2984"/>
                  </a:lnTo>
                  <a:lnTo>
                    <a:pt x="0" y="1498"/>
                  </a:lnTo>
                  <a:lnTo>
                    <a:pt x="0" y="0"/>
                  </a:lnTo>
                  <a:close/>
                </a:path>
              </a:pathLst>
            </a:custGeom>
            <a:ln w="3175">
              <a:solidFill>
                <a:srgbClr val="565658"/>
              </a:solidFill>
            </a:ln>
          </p:spPr>
          <p:txBody>
            <a:bodyPr wrap="square" lIns="0" tIns="0" rIns="0" bIns="0" rtlCol="0"/>
            <a:lstStyle/>
            <a:p/>
          </p:txBody>
        </p:sp>
        <p:sp>
          <p:nvSpPr>
            <p:cNvPr id="472" name="object 472" descr=""/>
            <p:cNvSpPr/>
            <p:nvPr/>
          </p:nvSpPr>
          <p:spPr>
            <a:xfrm>
              <a:off x="2115160" y="8158821"/>
              <a:ext cx="5080" cy="3175"/>
            </a:xfrm>
            <a:custGeom>
              <a:avLst/>
              <a:gdLst/>
              <a:ahLst/>
              <a:cxnLst/>
              <a:rect l="l" t="t" r="r" b="b"/>
              <a:pathLst>
                <a:path w="5080" h="3175">
                  <a:moveTo>
                    <a:pt x="4495" y="2984"/>
                  </a:moveTo>
                  <a:lnTo>
                    <a:pt x="4495" y="0"/>
                  </a:lnTo>
                  <a:lnTo>
                    <a:pt x="4495" y="1485"/>
                  </a:lnTo>
                  <a:lnTo>
                    <a:pt x="4495" y="2984"/>
                  </a:lnTo>
                  <a:lnTo>
                    <a:pt x="1498" y="2984"/>
                  </a:lnTo>
                </a:path>
                <a:path w="5080" h="3175">
                  <a:moveTo>
                    <a:pt x="4495" y="2984"/>
                  </a:moveTo>
                  <a:lnTo>
                    <a:pt x="2997" y="2984"/>
                  </a:lnTo>
                  <a:lnTo>
                    <a:pt x="1498" y="2984"/>
                  </a:lnTo>
                  <a:lnTo>
                    <a:pt x="0" y="2984"/>
                  </a:lnTo>
                </a:path>
              </a:pathLst>
            </a:custGeom>
            <a:ln w="3175">
              <a:solidFill>
                <a:srgbClr val="565658"/>
              </a:solidFill>
            </a:ln>
          </p:spPr>
          <p:txBody>
            <a:bodyPr wrap="square" lIns="0" tIns="0" rIns="0" bIns="0" rtlCol="0"/>
            <a:lstStyle/>
            <a:p/>
          </p:txBody>
        </p:sp>
        <p:sp>
          <p:nvSpPr>
            <p:cNvPr id="473" name="object 473" descr=""/>
            <p:cNvSpPr/>
            <p:nvPr/>
          </p:nvSpPr>
          <p:spPr>
            <a:xfrm>
              <a:off x="2115169" y="8161806"/>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474" name="object 474" descr=""/>
            <p:cNvSpPr/>
            <p:nvPr/>
          </p:nvSpPr>
          <p:spPr>
            <a:xfrm>
              <a:off x="2116659" y="8157319"/>
              <a:ext cx="3175" cy="1905"/>
            </a:xfrm>
            <a:custGeom>
              <a:avLst/>
              <a:gdLst/>
              <a:ahLst/>
              <a:cxnLst/>
              <a:rect l="l" t="t" r="r" b="b"/>
              <a:pathLst>
                <a:path w="3175" h="1904">
                  <a:moveTo>
                    <a:pt x="2997" y="1498"/>
                  </a:moveTo>
                  <a:lnTo>
                    <a:pt x="0" y="0"/>
                  </a:lnTo>
                  <a:lnTo>
                    <a:pt x="1498" y="1498"/>
                  </a:lnTo>
                  <a:lnTo>
                    <a:pt x="2997" y="1498"/>
                  </a:lnTo>
                  <a:close/>
                </a:path>
              </a:pathLst>
            </a:custGeom>
            <a:ln w="3175">
              <a:solidFill>
                <a:srgbClr val="565658"/>
              </a:solidFill>
            </a:ln>
          </p:spPr>
          <p:txBody>
            <a:bodyPr wrap="square" lIns="0" tIns="0" rIns="0" bIns="0" rtlCol="0"/>
            <a:lstStyle/>
            <a:p/>
          </p:txBody>
        </p:sp>
        <p:sp>
          <p:nvSpPr>
            <p:cNvPr id="475" name="object 475" descr=""/>
            <p:cNvSpPr/>
            <p:nvPr/>
          </p:nvSpPr>
          <p:spPr>
            <a:xfrm>
              <a:off x="2115169" y="8157316"/>
              <a:ext cx="1905" cy="1905"/>
            </a:xfrm>
            <a:custGeom>
              <a:avLst/>
              <a:gdLst/>
              <a:ahLst/>
              <a:cxnLst/>
              <a:rect l="l" t="t" r="r" b="b"/>
              <a:pathLst>
                <a:path w="1905" h="1904">
                  <a:moveTo>
                    <a:pt x="1485" y="0"/>
                  </a:moveTo>
                  <a:lnTo>
                    <a:pt x="0" y="1498"/>
                  </a:lnTo>
                  <a:lnTo>
                    <a:pt x="1485" y="1498"/>
                  </a:lnTo>
                  <a:lnTo>
                    <a:pt x="1485" y="0"/>
                  </a:lnTo>
                  <a:close/>
                </a:path>
              </a:pathLst>
            </a:custGeom>
            <a:ln w="3175">
              <a:solidFill>
                <a:srgbClr val="565658"/>
              </a:solidFill>
            </a:ln>
          </p:spPr>
          <p:txBody>
            <a:bodyPr wrap="square" lIns="0" tIns="0" rIns="0" bIns="0" rtlCol="0"/>
            <a:lstStyle/>
            <a:p/>
          </p:txBody>
        </p:sp>
        <p:sp>
          <p:nvSpPr>
            <p:cNvPr id="476" name="object 476" descr=""/>
            <p:cNvSpPr/>
            <p:nvPr/>
          </p:nvSpPr>
          <p:spPr>
            <a:xfrm>
              <a:off x="1700618" y="8948984"/>
              <a:ext cx="0" cy="5080"/>
            </a:xfrm>
            <a:custGeom>
              <a:avLst/>
              <a:gdLst/>
              <a:ahLst/>
              <a:cxnLst/>
              <a:rect l="l" t="t" r="r" b="b"/>
              <a:pathLst>
                <a:path w="0" h="5079">
                  <a:moveTo>
                    <a:pt x="0" y="0"/>
                  </a:moveTo>
                  <a:lnTo>
                    <a:pt x="0" y="4495"/>
                  </a:lnTo>
                </a:path>
              </a:pathLst>
            </a:custGeom>
            <a:ln w="3175">
              <a:solidFill>
                <a:srgbClr val="565658"/>
              </a:solidFill>
            </a:ln>
          </p:spPr>
          <p:txBody>
            <a:bodyPr wrap="square" lIns="0" tIns="0" rIns="0" bIns="0" rtlCol="0"/>
            <a:lstStyle/>
            <a:p/>
          </p:txBody>
        </p:sp>
        <p:sp>
          <p:nvSpPr>
            <p:cNvPr id="477" name="object 477" descr=""/>
            <p:cNvSpPr/>
            <p:nvPr/>
          </p:nvSpPr>
          <p:spPr>
            <a:xfrm>
              <a:off x="1715588" y="89325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78" name="object 478" descr=""/>
            <p:cNvSpPr/>
            <p:nvPr/>
          </p:nvSpPr>
          <p:spPr>
            <a:xfrm>
              <a:off x="1700618" y="8932513"/>
              <a:ext cx="0" cy="5080"/>
            </a:xfrm>
            <a:custGeom>
              <a:avLst/>
              <a:gdLst/>
              <a:ahLst/>
              <a:cxnLst/>
              <a:rect l="l" t="t" r="r" b="b"/>
              <a:pathLst>
                <a:path w="0" h="5079">
                  <a:moveTo>
                    <a:pt x="0" y="4495"/>
                  </a:moveTo>
                  <a:lnTo>
                    <a:pt x="0" y="0"/>
                  </a:lnTo>
                </a:path>
              </a:pathLst>
            </a:custGeom>
            <a:ln w="3175">
              <a:solidFill>
                <a:srgbClr val="565658"/>
              </a:solidFill>
            </a:ln>
          </p:spPr>
          <p:txBody>
            <a:bodyPr wrap="square" lIns="0" tIns="0" rIns="0" bIns="0" rtlCol="0"/>
            <a:lstStyle/>
            <a:p/>
          </p:txBody>
        </p:sp>
        <p:sp>
          <p:nvSpPr>
            <p:cNvPr id="479" name="object 479" descr=""/>
            <p:cNvSpPr/>
            <p:nvPr/>
          </p:nvSpPr>
          <p:spPr>
            <a:xfrm>
              <a:off x="1700615" y="8932524"/>
              <a:ext cx="15240" cy="20955"/>
            </a:xfrm>
            <a:custGeom>
              <a:avLst/>
              <a:gdLst/>
              <a:ahLst/>
              <a:cxnLst/>
              <a:rect l="l" t="t" r="r" b="b"/>
              <a:pathLst>
                <a:path w="15239" h="20954">
                  <a:moveTo>
                    <a:pt x="14973" y="16459"/>
                  </a:moveTo>
                  <a:lnTo>
                    <a:pt x="14973" y="20955"/>
                  </a:lnTo>
                </a:path>
                <a:path w="15239" h="20954">
                  <a:moveTo>
                    <a:pt x="0" y="20955"/>
                  </a:moveTo>
                  <a:lnTo>
                    <a:pt x="0" y="16459"/>
                  </a:lnTo>
                </a:path>
                <a:path w="15239" h="20954">
                  <a:moveTo>
                    <a:pt x="14973" y="0"/>
                  </a:moveTo>
                  <a:lnTo>
                    <a:pt x="14973" y="4483"/>
                  </a:lnTo>
                </a:path>
                <a:path w="15239" h="20954">
                  <a:moveTo>
                    <a:pt x="0" y="4483"/>
                  </a:moveTo>
                  <a:lnTo>
                    <a:pt x="0" y="0"/>
                  </a:lnTo>
                </a:path>
              </a:pathLst>
            </a:custGeom>
            <a:ln w="3175">
              <a:solidFill>
                <a:srgbClr val="565658"/>
              </a:solidFill>
            </a:ln>
          </p:spPr>
          <p:txBody>
            <a:bodyPr wrap="square" lIns="0" tIns="0" rIns="0" bIns="0" rtlCol="0"/>
            <a:lstStyle/>
            <a:p/>
          </p:txBody>
        </p:sp>
        <p:sp>
          <p:nvSpPr>
            <p:cNvPr id="480" name="object 480" descr=""/>
            <p:cNvSpPr/>
            <p:nvPr/>
          </p:nvSpPr>
          <p:spPr>
            <a:xfrm>
              <a:off x="1715588" y="8937009"/>
              <a:ext cx="0" cy="12065"/>
            </a:xfrm>
            <a:custGeom>
              <a:avLst/>
              <a:gdLst/>
              <a:ahLst/>
              <a:cxnLst/>
              <a:rect l="l" t="t" r="r" b="b"/>
              <a:pathLst>
                <a:path w="0" h="12065">
                  <a:moveTo>
                    <a:pt x="0" y="0"/>
                  </a:moveTo>
                  <a:lnTo>
                    <a:pt x="0" y="5994"/>
                  </a:lnTo>
                  <a:lnTo>
                    <a:pt x="0" y="11976"/>
                  </a:lnTo>
                </a:path>
              </a:pathLst>
            </a:custGeom>
            <a:ln w="3175">
              <a:solidFill>
                <a:srgbClr val="565658"/>
              </a:solidFill>
            </a:ln>
          </p:spPr>
          <p:txBody>
            <a:bodyPr wrap="square" lIns="0" tIns="0" rIns="0" bIns="0" rtlCol="0"/>
            <a:lstStyle/>
            <a:p/>
          </p:txBody>
        </p:sp>
        <p:sp>
          <p:nvSpPr>
            <p:cNvPr id="481" name="object 481" descr=""/>
            <p:cNvSpPr/>
            <p:nvPr/>
          </p:nvSpPr>
          <p:spPr>
            <a:xfrm>
              <a:off x="1700618" y="8937009"/>
              <a:ext cx="0" cy="12065"/>
            </a:xfrm>
            <a:custGeom>
              <a:avLst/>
              <a:gdLst/>
              <a:ahLst/>
              <a:cxnLst/>
              <a:rect l="l" t="t" r="r" b="b"/>
              <a:pathLst>
                <a:path w="0" h="12065">
                  <a:moveTo>
                    <a:pt x="0" y="0"/>
                  </a:moveTo>
                  <a:lnTo>
                    <a:pt x="0" y="11976"/>
                  </a:lnTo>
                  <a:lnTo>
                    <a:pt x="0" y="5994"/>
                  </a:lnTo>
                  <a:lnTo>
                    <a:pt x="0" y="0"/>
                  </a:lnTo>
                  <a:close/>
                </a:path>
              </a:pathLst>
            </a:custGeom>
            <a:ln w="3175">
              <a:solidFill>
                <a:srgbClr val="565658"/>
              </a:solidFill>
            </a:ln>
          </p:spPr>
          <p:txBody>
            <a:bodyPr wrap="square" lIns="0" tIns="0" rIns="0" bIns="0" rtlCol="0"/>
            <a:lstStyle/>
            <a:p/>
          </p:txBody>
        </p:sp>
        <p:sp>
          <p:nvSpPr>
            <p:cNvPr id="482" name="object 482" descr=""/>
            <p:cNvSpPr/>
            <p:nvPr/>
          </p:nvSpPr>
          <p:spPr>
            <a:xfrm>
              <a:off x="2637454" y="800916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483" name="object 483" descr=""/>
            <p:cNvSpPr/>
            <p:nvPr/>
          </p:nvSpPr>
          <p:spPr>
            <a:xfrm>
              <a:off x="2395014" y="808997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84" name="object 484" descr=""/>
            <p:cNvSpPr/>
            <p:nvPr/>
          </p:nvSpPr>
          <p:spPr>
            <a:xfrm>
              <a:off x="2239378" y="794031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485" name="object 485" descr=""/>
            <p:cNvSpPr/>
            <p:nvPr/>
          </p:nvSpPr>
          <p:spPr>
            <a:xfrm>
              <a:off x="2251345" y="808997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86" name="object 486" descr=""/>
            <p:cNvSpPr/>
            <p:nvPr/>
          </p:nvSpPr>
          <p:spPr>
            <a:xfrm>
              <a:off x="2525215" y="795079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487" name="object 487" descr=""/>
            <p:cNvSpPr/>
            <p:nvPr/>
          </p:nvSpPr>
          <p:spPr>
            <a:xfrm>
              <a:off x="2537181" y="807800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88" name="object 488" descr=""/>
            <p:cNvSpPr/>
            <p:nvPr/>
          </p:nvSpPr>
          <p:spPr>
            <a:xfrm>
              <a:off x="2396514" y="8097457"/>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489" name="object 489" descr=""/>
            <p:cNvSpPr/>
            <p:nvPr/>
          </p:nvSpPr>
          <p:spPr>
            <a:xfrm>
              <a:off x="2523714" y="7941820"/>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490" name="object 490" descr=""/>
            <p:cNvSpPr/>
            <p:nvPr/>
          </p:nvSpPr>
          <p:spPr>
            <a:xfrm>
              <a:off x="2237875"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491" name="object 491" descr=""/>
            <p:cNvSpPr/>
            <p:nvPr/>
          </p:nvSpPr>
          <p:spPr>
            <a:xfrm>
              <a:off x="2395015" y="8089977"/>
              <a:ext cx="1905" cy="7620"/>
            </a:xfrm>
            <a:custGeom>
              <a:avLst/>
              <a:gdLst/>
              <a:ahLst/>
              <a:cxnLst/>
              <a:rect l="l" t="t" r="r" b="b"/>
              <a:pathLst>
                <a:path w="1905" h="7620">
                  <a:moveTo>
                    <a:pt x="1498" y="7480"/>
                  </a:moveTo>
                  <a:lnTo>
                    <a:pt x="1498" y="5981"/>
                  </a:lnTo>
                  <a:lnTo>
                    <a:pt x="1498" y="4483"/>
                  </a:lnTo>
                  <a:lnTo>
                    <a:pt x="1498" y="2984"/>
                  </a:lnTo>
                  <a:lnTo>
                    <a:pt x="0" y="0"/>
                  </a:lnTo>
                </a:path>
              </a:pathLst>
            </a:custGeom>
            <a:ln w="3175">
              <a:solidFill>
                <a:srgbClr val="565658"/>
              </a:solidFill>
            </a:ln>
          </p:spPr>
          <p:txBody>
            <a:bodyPr wrap="square" lIns="0" tIns="0" rIns="0" bIns="0" rtlCol="0"/>
            <a:lstStyle/>
            <a:p/>
          </p:txBody>
        </p:sp>
        <p:sp>
          <p:nvSpPr>
            <p:cNvPr id="492" name="object 492" descr=""/>
            <p:cNvSpPr/>
            <p:nvPr/>
          </p:nvSpPr>
          <p:spPr>
            <a:xfrm>
              <a:off x="2396516" y="8097457"/>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493" name="object 493" descr=""/>
            <p:cNvSpPr/>
            <p:nvPr/>
          </p:nvSpPr>
          <p:spPr>
            <a:xfrm>
              <a:off x="2395014" y="7932843"/>
              <a:ext cx="1905" cy="6350"/>
            </a:xfrm>
            <a:custGeom>
              <a:avLst/>
              <a:gdLst/>
              <a:ahLst/>
              <a:cxnLst/>
              <a:rect l="l" t="t" r="r" b="b"/>
              <a:pathLst>
                <a:path w="1905" h="6350">
                  <a:moveTo>
                    <a:pt x="0" y="5981"/>
                  </a:moveTo>
                  <a:lnTo>
                    <a:pt x="1498" y="4483"/>
                  </a:lnTo>
                  <a:lnTo>
                    <a:pt x="1498" y="1485"/>
                  </a:lnTo>
                  <a:lnTo>
                    <a:pt x="1498" y="0"/>
                  </a:lnTo>
                </a:path>
              </a:pathLst>
            </a:custGeom>
            <a:ln w="3175">
              <a:solidFill>
                <a:srgbClr val="565658"/>
              </a:solidFill>
            </a:ln>
          </p:spPr>
          <p:txBody>
            <a:bodyPr wrap="square" lIns="0" tIns="0" rIns="0" bIns="0" rtlCol="0"/>
            <a:lstStyle/>
            <a:p/>
          </p:txBody>
        </p:sp>
        <p:sp>
          <p:nvSpPr>
            <p:cNvPr id="494" name="object 494" descr=""/>
            <p:cNvSpPr/>
            <p:nvPr/>
          </p:nvSpPr>
          <p:spPr>
            <a:xfrm>
              <a:off x="2252845" y="7931344"/>
              <a:ext cx="1905" cy="7620"/>
            </a:xfrm>
            <a:custGeom>
              <a:avLst/>
              <a:gdLst/>
              <a:ahLst/>
              <a:cxnLst/>
              <a:rect l="l" t="t" r="r" b="b"/>
              <a:pathLst>
                <a:path w="1905" h="7620">
                  <a:moveTo>
                    <a:pt x="0" y="7480"/>
                  </a:moveTo>
                  <a:lnTo>
                    <a:pt x="0" y="4483"/>
                  </a:lnTo>
                  <a:lnTo>
                    <a:pt x="1498" y="2984"/>
                  </a:lnTo>
                  <a:lnTo>
                    <a:pt x="1498" y="1498"/>
                  </a:lnTo>
                  <a:lnTo>
                    <a:pt x="1498" y="0"/>
                  </a:lnTo>
                </a:path>
              </a:pathLst>
            </a:custGeom>
            <a:ln w="3175">
              <a:solidFill>
                <a:srgbClr val="565658"/>
              </a:solidFill>
            </a:ln>
          </p:spPr>
          <p:txBody>
            <a:bodyPr wrap="square" lIns="0" tIns="0" rIns="0" bIns="0" rtlCol="0"/>
            <a:lstStyle/>
            <a:p/>
          </p:txBody>
        </p:sp>
        <p:sp>
          <p:nvSpPr>
            <p:cNvPr id="495" name="object 495" descr=""/>
            <p:cNvSpPr/>
            <p:nvPr/>
          </p:nvSpPr>
          <p:spPr>
            <a:xfrm>
              <a:off x="2380046" y="8091473"/>
              <a:ext cx="1905" cy="6350"/>
            </a:xfrm>
            <a:custGeom>
              <a:avLst/>
              <a:gdLst/>
              <a:ahLst/>
              <a:cxnLst/>
              <a:rect l="l" t="t" r="r" b="b"/>
              <a:pathLst>
                <a:path w="1905" h="6350">
                  <a:moveTo>
                    <a:pt x="1498" y="0"/>
                  </a:moveTo>
                  <a:lnTo>
                    <a:pt x="1498" y="1498"/>
                  </a:lnTo>
                  <a:lnTo>
                    <a:pt x="1498" y="2984"/>
                  </a:lnTo>
                  <a:lnTo>
                    <a:pt x="1498" y="4495"/>
                  </a:lnTo>
                  <a:lnTo>
                    <a:pt x="0" y="5981"/>
                  </a:lnTo>
                </a:path>
              </a:pathLst>
            </a:custGeom>
            <a:ln w="3175">
              <a:solidFill>
                <a:srgbClr val="565658"/>
              </a:solidFill>
            </a:ln>
          </p:spPr>
          <p:txBody>
            <a:bodyPr wrap="square" lIns="0" tIns="0" rIns="0" bIns="0" rtlCol="0"/>
            <a:lstStyle/>
            <a:p/>
          </p:txBody>
        </p:sp>
        <p:sp>
          <p:nvSpPr>
            <p:cNvPr id="496" name="object 496" descr=""/>
            <p:cNvSpPr/>
            <p:nvPr/>
          </p:nvSpPr>
          <p:spPr>
            <a:xfrm>
              <a:off x="2237878" y="8091473"/>
              <a:ext cx="1905" cy="6350"/>
            </a:xfrm>
            <a:custGeom>
              <a:avLst/>
              <a:gdLst/>
              <a:ahLst/>
              <a:cxnLst/>
              <a:rect l="l" t="t" r="r" b="b"/>
              <a:pathLst>
                <a:path w="1905" h="6350">
                  <a:moveTo>
                    <a:pt x="1498" y="0"/>
                  </a:moveTo>
                  <a:lnTo>
                    <a:pt x="1498" y="1498"/>
                  </a:lnTo>
                  <a:lnTo>
                    <a:pt x="0" y="2984"/>
                  </a:lnTo>
                  <a:lnTo>
                    <a:pt x="0" y="4495"/>
                  </a:lnTo>
                  <a:lnTo>
                    <a:pt x="0" y="5981"/>
                  </a:lnTo>
                </a:path>
              </a:pathLst>
            </a:custGeom>
            <a:ln w="3175">
              <a:solidFill>
                <a:srgbClr val="565658"/>
              </a:solidFill>
            </a:ln>
          </p:spPr>
          <p:txBody>
            <a:bodyPr wrap="square" lIns="0" tIns="0" rIns="0" bIns="0" rtlCol="0"/>
            <a:lstStyle/>
            <a:p/>
          </p:txBody>
        </p:sp>
        <p:sp>
          <p:nvSpPr>
            <p:cNvPr id="497" name="object 497" descr=""/>
            <p:cNvSpPr/>
            <p:nvPr/>
          </p:nvSpPr>
          <p:spPr>
            <a:xfrm>
              <a:off x="2523714" y="8080993"/>
              <a:ext cx="1905" cy="7620"/>
            </a:xfrm>
            <a:custGeom>
              <a:avLst/>
              <a:gdLst/>
              <a:ahLst/>
              <a:cxnLst/>
              <a:rect l="l" t="t" r="r" b="b"/>
              <a:pathLst>
                <a:path w="1905" h="7620">
                  <a:moveTo>
                    <a:pt x="1498" y="0"/>
                  </a:moveTo>
                  <a:lnTo>
                    <a:pt x="1498" y="1498"/>
                  </a:lnTo>
                  <a:lnTo>
                    <a:pt x="0" y="4495"/>
                  </a:lnTo>
                  <a:lnTo>
                    <a:pt x="0" y="5994"/>
                  </a:lnTo>
                  <a:lnTo>
                    <a:pt x="0" y="7480"/>
                  </a:lnTo>
                </a:path>
              </a:pathLst>
            </a:custGeom>
            <a:ln w="3175">
              <a:solidFill>
                <a:srgbClr val="565658"/>
              </a:solidFill>
            </a:ln>
          </p:spPr>
          <p:txBody>
            <a:bodyPr wrap="square" lIns="0" tIns="0" rIns="0" bIns="0" rtlCol="0"/>
            <a:lstStyle/>
            <a:p/>
          </p:txBody>
        </p:sp>
        <p:sp>
          <p:nvSpPr>
            <p:cNvPr id="498" name="object 498" descr=""/>
            <p:cNvSpPr/>
            <p:nvPr/>
          </p:nvSpPr>
          <p:spPr>
            <a:xfrm>
              <a:off x="2538683" y="7943316"/>
              <a:ext cx="1905" cy="6350"/>
            </a:xfrm>
            <a:custGeom>
              <a:avLst/>
              <a:gdLst/>
              <a:ahLst/>
              <a:cxnLst/>
              <a:rect l="l" t="t" r="r" b="b"/>
              <a:pathLst>
                <a:path w="1905" h="6350">
                  <a:moveTo>
                    <a:pt x="0" y="5981"/>
                  </a:moveTo>
                  <a:lnTo>
                    <a:pt x="0" y="4483"/>
                  </a:lnTo>
                  <a:lnTo>
                    <a:pt x="1498" y="2997"/>
                  </a:lnTo>
                  <a:lnTo>
                    <a:pt x="1498" y="1485"/>
                  </a:lnTo>
                  <a:lnTo>
                    <a:pt x="1498" y="0"/>
                  </a:lnTo>
                </a:path>
              </a:pathLst>
            </a:custGeom>
            <a:ln w="3175">
              <a:solidFill>
                <a:srgbClr val="565658"/>
              </a:solidFill>
            </a:ln>
          </p:spPr>
          <p:txBody>
            <a:bodyPr wrap="square" lIns="0" tIns="0" rIns="0" bIns="0" rtlCol="0"/>
            <a:lstStyle/>
            <a:p/>
          </p:txBody>
        </p:sp>
        <p:sp>
          <p:nvSpPr>
            <p:cNvPr id="499" name="object 499" descr=""/>
            <p:cNvSpPr/>
            <p:nvPr/>
          </p:nvSpPr>
          <p:spPr>
            <a:xfrm>
              <a:off x="2252847" y="8091476"/>
              <a:ext cx="1905" cy="6350"/>
            </a:xfrm>
            <a:custGeom>
              <a:avLst/>
              <a:gdLst/>
              <a:ahLst/>
              <a:cxnLst/>
              <a:rect l="l" t="t" r="r" b="b"/>
              <a:pathLst>
                <a:path w="1905" h="6350">
                  <a:moveTo>
                    <a:pt x="1498" y="5981"/>
                  </a:moveTo>
                  <a:lnTo>
                    <a:pt x="1498" y="4483"/>
                  </a:lnTo>
                  <a:lnTo>
                    <a:pt x="1498" y="2984"/>
                  </a:lnTo>
                  <a:lnTo>
                    <a:pt x="0" y="1485"/>
                  </a:lnTo>
                  <a:lnTo>
                    <a:pt x="0" y="0"/>
                  </a:lnTo>
                </a:path>
              </a:pathLst>
            </a:custGeom>
            <a:ln w="3175">
              <a:solidFill>
                <a:srgbClr val="565658"/>
              </a:solidFill>
            </a:ln>
          </p:spPr>
          <p:txBody>
            <a:bodyPr wrap="square" lIns="0" tIns="0" rIns="0" bIns="0" rtlCol="0"/>
            <a:lstStyle/>
            <a:p/>
          </p:txBody>
        </p:sp>
        <p:sp>
          <p:nvSpPr>
            <p:cNvPr id="500" name="object 500" descr=""/>
            <p:cNvSpPr/>
            <p:nvPr/>
          </p:nvSpPr>
          <p:spPr>
            <a:xfrm>
              <a:off x="2523712" y="7941820"/>
              <a:ext cx="1905" cy="6350"/>
            </a:xfrm>
            <a:custGeom>
              <a:avLst/>
              <a:gdLst/>
              <a:ahLst/>
              <a:cxnLst/>
              <a:rect l="l" t="t" r="r" b="b"/>
              <a:pathLst>
                <a:path w="1905" h="6350">
                  <a:moveTo>
                    <a:pt x="0" y="0"/>
                  </a:moveTo>
                  <a:lnTo>
                    <a:pt x="0" y="1498"/>
                  </a:lnTo>
                  <a:lnTo>
                    <a:pt x="0" y="2984"/>
                  </a:lnTo>
                  <a:lnTo>
                    <a:pt x="1498" y="4495"/>
                  </a:lnTo>
                  <a:lnTo>
                    <a:pt x="1498" y="5981"/>
                  </a:lnTo>
                </a:path>
              </a:pathLst>
            </a:custGeom>
            <a:ln w="3175">
              <a:solidFill>
                <a:srgbClr val="565658"/>
              </a:solidFill>
            </a:ln>
          </p:spPr>
          <p:txBody>
            <a:bodyPr wrap="square" lIns="0" tIns="0" rIns="0" bIns="0" rtlCol="0"/>
            <a:lstStyle/>
            <a:p/>
          </p:txBody>
        </p:sp>
        <p:sp>
          <p:nvSpPr>
            <p:cNvPr id="501" name="object 501" descr=""/>
            <p:cNvSpPr/>
            <p:nvPr/>
          </p:nvSpPr>
          <p:spPr>
            <a:xfrm>
              <a:off x="2538684" y="8079502"/>
              <a:ext cx="1905" cy="7620"/>
            </a:xfrm>
            <a:custGeom>
              <a:avLst/>
              <a:gdLst/>
              <a:ahLst/>
              <a:cxnLst/>
              <a:rect l="l" t="t" r="r" b="b"/>
              <a:pathLst>
                <a:path w="1905" h="7620">
                  <a:moveTo>
                    <a:pt x="1498" y="7480"/>
                  </a:moveTo>
                  <a:lnTo>
                    <a:pt x="1498" y="5981"/>
                  </a:lnTo>
                  <a:lnTo>
                    <a:pt x="1498" y="4483"/>
                  </a:lnTo>
                  <a:lnTo>
                    <a:pt x="0" y="2984"/>
                  </a:lnTo>
                  <a:lnTo>
                    <a:pt x="0" y="0"/>
                  </a:lnTo>
                </a:path>
              </a:pathLst>
            </a:custGeom>
            <a:ln w="3175">
              <a:solidFill>
                <a:srgbClr val="565658"/>
              </a:solidFill>
            </a:ln>
          </p:spPr>
          <p:txBody>
            <a:bodyPr wrap="square" lIns="0" tIns="0" rIns="0" bIns="0" rtlCol="0"/>
            <a:lstStyle/>
            <a:p/>
          </p:txBody>
        </p:sp>
        <p:sp>
          <p:nvSpPr>
            <p:cNvPr id="502" name="object 502" descr=""/>
            <p:cNvSpPr/>
            <p:nvPr/>
          </p:nvSpPr>
          <p:spPr>
            <a:xfrm>
              <a:off x="2237875" y="7931340"/>
              <a:ext cx="1905" cy="7620"/>
            </a:xfrm>
            <a:custGeom>
              <a:avLst/>
              <a:gdLst/>
              <a:ahLst/>
              <a:cxnLst/>
              <a:rect l="l" t="t" r="r" b="b"/>
              <a:pathLst>
                <a:path w="1905" h="7620">
                  <a:moveTo>
                    <a:pt x="0" y="0"/>
                  </a:moveTo>
                  <a:lnTo>
                    <a:pt x="0" y="1498"/>
                  </a:lnTo>
                  <a:lnTo>
                    <a:pt x="0" y="2997"/>
                  </a:lnTo>
                  <a:lnTo>
                    <a:pt x="1498" y="4495"/>
                  </a:lnTo>
                  <a:lnTo>
                    <a:pt x="1498" y="7480"/>
                  </a:lnTo>
                </a:path>
              </a:pathLst>
            </a:custGeom>
            <a:ln w="3175">
              <a:solidFill>
                <a:srgbClr val="565658"/>
              </a:solidFill>
            </a:ln>
          </p:spPr>
          <p:txBody>
            <a:bodyPr wrap="square" lIns="0" tIns="0" rIns="0" bIns="0" rtlCol="0"/>
            <a:lstStyle/>
            <a:p/>
          </p:txBody>
        </p:sp>
        <p:sp>
          <p:nvSpPr>
            <p:cNvPr id="503" name="object 503" descr=""/>
            <p:cNvSpPr/>
            <p:nvPr/>
          </p:nvSpPr>
          <p:spPr>
            <a:xfrm>
              <a:off x="2380043" y="7931340"/>
              <a:ext cx="1905" cy="7620"/>
            </a:xfrm>
            <a:custGeom>
              <a:avLst/>
              <a:gdLst/>
              <a:ahLst/>
              <a:cxnLst/>
              <a:rect l="l" t="t" r="r" b="b"/>
              <a:pathLst>
                <a:path w="1905" h="7620">
                  <a:moveTo>
                    <a:pt x="0" y="0"/>
                  </a:moveTo>
                  <a:lnTo>
                    <a:pt x="1498" y="1498"/>
                  </a:lnTo>
                  <a:lnTo>
                    <a:pt x="1498" y="2997"/>
                  </a:lnTo>
                  <a:lnTo>
                    <a:pt x="1498" y="4495"/>
                  </a:lnTo>
                  <a:lnTo>
                    <a:pt x="1498" y="7480"/>
                  </a:lnTo>
                </a:path>
              </a:pathLst>
            </a:custGeom>
            <a:ln w="3175">
              <a:solidFill>
                <a:srgbClr val="565658"/>
              </a:solidFill>
            </a:ln>
          </p:spPr>
          <p:txBody>
            <a:bodyPr wrap="square" lIns="0" tIns="0" rIns="0" bIns="0" rtlCol="0"/>
            <a:lstStyle/>
            <a:p/>
          </p:txBody>
        </p:sp>
        <p:sp>
          <p:nvSpPr>
            <p:cNvPr id="504" name="object 504" descr=""/>
            <p:cNvSpPr/>
            <p:nvPr/>
          </p:nvSpPr>
          <p:spPr>
            <a:xfrm>
              <a:off x="2640441" y="8006170"/>
              <a:ext cx="7620" cy="1905"/>
            </a:xfrm>
            <a:custGeom>
              <a:avLst/>
              <a:gdLst/>
              <a:ahLst/>
              <a:cxnLst/>
              <a:rect l="l" t="t" r="r" b="b"/>
              <a:pathLst>
                <a:path w="7619" h="1904">
                  <a:moveTo>
                    <a:pt x="7480" y="0"/>
                  </a:moveTo>
                  <a:lnTo>
                    <a:pt x="5994" y="0"/>
                  </a:lnTo>
                  <a:lnTo>
                    <a:pt x="4495" y="0"/>
                  </a:lnTo>
                  <a:lnTo>
                    <a:pt x="2984" y="1498"/>
                  </a:lnTo>
                  <a:lnTo>
                    <a:pt x="0" y="1498"/>
                  </a:lnTo>
                </a:path>
              </a:pathLst>
            </a:custGeom>
            <a:ln w="3175">
              <a:solidFill>
                <a:srgbClr val="565658"/>
              </a:solidFill>
            </a:ln>
          </p:spPr>
          <p:txBody>
            <a:bodyPr wrap="square" lIns="0" tIns="0" rIns="0" bIns="0" rtlCol="0"/>
            <a:lstStyle/>
            <a:p/>
          </p:txBody>
        </p:sp>
        <p:sp>
          <p:nvSpPr>
            <p:cNvPr id="505" name="object 505" descr=""/>
            <p:cNvSpPr/>
            <p:nvPr/>
          </p:nvSpPr>
          <p:spPr>
            <a:xfrm>
              <a:off x="2236389" y="8098951"/>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506" name="object 506" descr=""/>
            <p:cNvSpPr/>
            <p:nvPr/>
          </p:nvSpPr>
          <p:spPr>
            <a:xfrm>
              <a:off x="2540182" y="794182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07" name="object 507" descr=""/>
            <p:cNvSpPr/>
            <p:nvPr/>
          </p:nvSpPr>
          <p:spPr>
            <a:xfrm>
              <a:off x="2523714" y="8088477"/>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508" name="object 508" descr=""/>
            <p:cNvSpPr/>
            <p:nvPr/>
          </p:nvSpPr>
          <p:spPr>
            <a:xfrm>
              <a:off x="2254346" y="793134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09" name="object 509" descr=""/>
            <p:cNvSpPr/>
            <p:nvPr/>
          </p:nvSpPr>
          <p:spPr>
            <a:xfrm>
              <a:off x="2441413" y="7971746"/>
              <a:ext cx="22860" cy="22860"/>
            </a:xfrm>
            <a:custGeom>
              <a:avLst/>
              <a:gdLst/>
              <a:ahLst/>
              <a:cxnLst/>
              <a:rect l="l" t="t" r="r" b="b"/>
              <a:pathLst>
                <a:path w="22860" h="22859">
                  <a:moveTo>
                    <a:pt x="10464" y="0"/>
                  </a:moveTo>
                  <a:lnTo>
                    <a:pt x="14960" y="1498"/>
                  </a:lnTo>
                  <a:lnTo>
                    <a:pt x="19443" y="2997"/>
                  </a:lnTo>
                  <a:lnTo>
                    <a:pt x="19443" y="4495"/>
                  </a:lnTo>
                  <a:lnTo>
                    <a:pt x="20942" y="7480"/>
                  </a:lnTo>
                  <a:lnTo>
                    <a:pt x="22440" y="8978"/>
                  </a:lnTo>
                  <a:lnTo>
                    <a:pt x="22440" y="11976"/>
                  </a:lnTo>
                  <a:lnTo>
                    <a:pt x="22440" y="13474"/>
                  </a:lnTo>
                  <a:lnTo>
                    <a:pt x="20942" y="14973"/>
                  </a:lnTo>
                  <a:lnTo>
                    <a:pt x="20942" y="16459"/>
                  </a:lnTo>
                  <a:lnTo>
                    <a:pt x="19443" y="17957"/>
                  </a:lnTo>
                  <a:lnTo>
                    <a:pt x="17957" y="19456"/>
                  </a:lnTo>
                  <a:lnTo>
                    <a:pt x="16459" y="20955"/>
                  </a:lnTo>
                  <a:lnTo>
                    <a:pt x="14960" y="20955"/>
                  </a:lnTo>
                  <a:lnTo>
                    <a:pt x="13462" y="22453"/>
                  </a:lnTo>
                  <a:lnTo>
                    <a:pt x="10464" y="22453"/>
                  </a:lnTo>
                  <a:lnTo>
                    <a:pt x="8978" y="22453"/>
                  </a:lnTo>
                  <a:lnTo>
                    <a:pt x="7480" y="20955"/>
                  </a:lnTo>
                  <a:lnTo>
                    <a:pt x="4483" y="20955"/>
                  </a:lnTo>
                  <a:lnTo>
                    <a:pt x="4483" y="19456"/>
                  </a:lnTo>
                  <a:lnTo>
                    <a:pt x="2984" y="19456"/>
                  </a:lnTo>
                  <a:lnTo>
                    <a:pt x="1485" y="17957"/>
                  </a:lnTo>
                  <a:lnTo>
                    <a:pt x="1485" y="16459"/>
                  </a:lnTo>
                  <a:lnTo>
                    <a:pt x="1485" y="14973"/>
                  </a:lnTo>
                  <a:lnTo>
                    <a:pt x="0" y="13474"/>
                  </a:lnTo>
                  <a:lnTo>
                    <a:pt x="0" y="11976"/>
                  </a:lnTo>
                  <a:lnTo>
                    <a:pt x="0" y="8978"/>
                  </a:lnTo>
                  <a:lnTo>
                    <a:pt x="0" y="7480"/>
                  </a:lnTo>
                  <a:lnTo>
                    <a:pt x="1485" y="7480"/>
                  </a:lnTo>
                  <a:lnTo>
                    <a:pt x="1485" y="4495"/>
                  </a:lnTo>
                  <a:lnTo>
                    <a:pt x="2984" y="4495"/>
                  </a:lnTo>
                  <a:lnTo>
                    <a:pt x="2984" y="2997"/>
                  </a:lnTo>
                  <a:lnTo>
                    <a:pt x="7480" y="1498"/>
                  </a:lnTo>
                  <a:lnTo>
                    <a:pt x="10464" y="0"/>
                  </a:lnTo>
                  <a:close/>
                </a:path>
              </a:pathLst>
            </a:custGeom>
            <a:ln w="3175">
              <a:solidFill>
                <a:srgbClr val="565658"/>
              </a:solidFill>
            </a:ln>
          </p:spPr>
          <p:txBody>
            <a:bodyPr wrap="square" lIns="0" tIns="0" rIns="0" bIns="0" rtlCol="0"/>
            <a:lstStyle/>
            <a:p/>
          </p:txBody>
        </p:sp>
        <p:sp>
          <p:nvSpPr>
            <p:cNvPr id="510" name="object 510" descr=""/>
            <p:cNvSpPr/>
            <p:nvPr/>
          </p:nvSpPr>
          <p:spPr>
            <a:xfrm>
              <a:off x="2441413" y="8036102"/>
              <a:ext cx="22860" cy="20955"/>
            </a:xfrm>
            <a:custGeom>
              <a:avLst/>
              <a:gdLst/>
              <a:ahLst/>
              <a:cxnLst/>
              <a:rect l="l" t="t" r="r" b="b"/>
              <a:pathLst>
                <a:path w="22860" h="20954">
                  <a:moveTo>
                    <a:pt x="10464" y="0"/>
                  </a:moveTo>
                  <a:lnTo>
                    <a:pt x="14960" y="0"/>
                  </a:lnTo>
                  <a:lnTo>
                    <a:pt x="19443" y="2984"/>
                  </a:lnTo>
                  <a:lnTo>
                    <a:pt x="19443" y="4495"/>
                  </a:lnTo>
                  <a:lnTo>
                    <a:pt x="20942" y="5981"/>
                  </a:lnTo>
                  <a:lnTo>
                    <a:pt x="20942" y="7480"/>
                  </a:lnTo>
                  <a:lnTo>
                    <a:pt x="22440" y="8978"/>
                  </a:lnTo>
                  <a:lnTo>
                    <a:pt x="22440" y="10477"/>
                  </a:lnTo>
                  <a:lnTo>
                    <a:pt x="22440" y="11963"/>
                  </a:lnTo>
                  <a:lnTo>
                    <a:pt x="20942" y="14960"/>
                  </a:lnTo>
                  <a:lnTo>
                    <a:pt x="19443" y="16459"/>
                  </a:lnTo>
                  <a:lnTo>
                    <a:pt x="17957" y="17957"/>
                  </a:lnTo>
                  <a:lnTo>
                    <a:pt x="17957" y="19456"/>
                  </a:lnTo>
                  <a:lnTo>
                    <a:pt x="16459" y="19456"/>
                  </a:lnTo>
                  <a:lnTo>
                    <a:pt x="14960" y="20942"/>
                  </a:lnTo>
                  <a:lnTo>
                    <a:pt x="13462" y="20942"/>
                  </a:lnTo>
                  <a:lnTo>
                    <a:pt x="10464" y="20942"/>
                  </a:lnTo>
                  <a:lnTo>
                    <a:pt x="8978" y="20942"/>
                  </a:lnTo>
                  <a:lnTo>
                    <a:pt x="7480" y="20942"/>
                  </a:lnTo>
                  <a:lnTo>
                    <a:pt x="4483" y="19456"/>
                  </a:lnTo>
                  <a:lnTo>
                    <a:pt x="2984" y="17957"/>
                  </a:lnTo>
                  <a:lnTo>
                    <a:pt x="1485" y="16459"/>
                  </a:lnTo>
                  <a:lnTo>
                    <a:pt x="1485" y="14960"/>
                  </a:lnTo>
                  <a:lnTo>
                    <a:pt x="0" y="11963"/>
                  </a:lnTo>
                  <a:lnTo>
                    <a:pt x="0" y="10477"/>
                  </a:lnTo>
                  <a:lnTo>
                    <a:pt x="0" y="8978"/>
                  </a:lnTo>
                  <a:lnTo>
                    <a:pt x="0" y="7480"/>
                  </a:lnTo>
                  <a:lnTo>
                    <a:pt x="1485" y="5981"/>
                  </a:lnTo>
                  <a:lnTo>
                    <a:pt x="1485" y="4495"/>
                  </a:lnTo>
                  <a:lnTo>
                    <a:pt x="2984" y="2984"/>
                  </a:lnTo>
                  <a:lnTo>
                    <a:pt x="7480" y="0"/>
                  </a:lnTo>
                  <a:lnTo>
                    <a:pt x="10464" y="0"/>
                  </a:lnTo>
                  <a:close/>
                </a:path>
              </a:pathLst>
            </a:custGeom>
            <a:ln w="3175">
              <a:solidFill>
                <a:srgbClr val="565658"/>
              </a:solidFill>
            </a:ln>
          </p:spPr>
          <p:txBody>
            <a:bodyPr wrap="square" lIns="0" tIns="0" rIns="0" bIns="0" rtlCol="0"/>
            <a:lstStyle/>
            <a:p/>
          </p:txBody>
        </p:sp>
        <p:sp>
          <p:nvSpPr>
            <p:cNvPr id="511" name="object 511" descr=""/>
            <p:cNvSpPr/>
            <p:nvPr/>
          </p:nvSpPr>
          <p:spPr>
            <a:xfrm>
              <a:off x="2450392" y="8043575"/>
              <a:ext cx="5080" cy="5080"/>
            </a:xfrm>
            <a:custGeom>
              <a:avLst/>
              <a:gdLst/>
              <a:ahLst/>
              <a:cxnLst/>
              <a:rect l="l" t="t" r="r" b="b"/>
              <a:pathLst>
                <a:path w="5080" h="5079">
                  <a:moveTo>
                    <a:pt x="1485" y="4495"/>
                  </a:moveTo>
                  <a:lnTo>
                    <a:pt x="2984" y="4495"/>
                  </a:lnTo>
                  <a:lnTo>
                    <a:pt x="4483" y="2997"/>
                  </a:lnTo>
                  <a:lnTo>
                    <a:pt x="2984" y="1511"/>
                  </a:lnTo>
                  <a:lnTo>
                    <a:pt x="2984" y="0"/>
                  </a:lnTo>
                  <a:lnTo>
                    <a:pt x="1485" y="1511"/>
                  </a:lnTo>
                  <a:lnTo>
                    <a:pt x="0" y="1511"/>
                  </a:lnTo>
                  <a:lnTo>
                    <a:pt x="0" y="2997"/>
                  </a:lnTo>
                </a:path>
              </a:pathLst>
            </a:custGeom>
            <a:ln w="3175">
              <a:solidFill>
                <a:srgbClr val="565658"/>
              </a:solidFill>
            </a:ln>
          </p:spPr>
          <p:txBody>
            <a:bodyPr wrap="square" lIns="0" tIns="0" rIns="0" bIns="0" rtlCol="0"/>
            <a:lstStyle/>
            <a:p/>
          </p:txBody>
        </p:sp>
        <p:sp>
          <p:nvSpPr>
            <p:cNvPr id="512" name="object 512" descr=""/>
            <p:cNvSpPr/>
            <p:nvPr/>
          </p:nvSpPr>
          <p:spPr>
            <a:xfrm>
              <a:off x="2450390" y="804807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13" name="object 513" descr=""/>
            <p:cNvSpPr/>
            <p:nvPr/>
          </p:nvSpPr>
          <p:spPr>
            <a:xfrm>
              <a:off x="2450395" y="7980725"/>
              <a:ext cx="3175" cy="3175"/>
            </a:xfrm>
            <a:custGeom>
              <a:avLst/>
              <a:gdLst/>
              <a:ahLst/>
              <a:cxnLst/>
              <a:rect l="l" t="t" r="r" b="b"/>
              <a:pathLst>
                <a:path w="3175" h="3175">
                  <a:moveTo>
                    <a:pt x="2984" y="0"/>
                  </a:moveTo>
                  <a:lnTo>
                    <a:pt x="1485" y="0"/>
                  </a:lnTo>
                  <a:lnTo>
                    <a:pt x="0" y="0"/>
                  </a:lnTo>
                  <a:lnTo>
                    <a:pt x="0" y="1498"/>
                  </a:lnTo>
                  <a:lnTo>
                    <a:pt x="0" y="2997"/>
                  </a:lnTo>
                </a:path>
              </a:pathLst>
            </a:custGeom>
            <a:ln w="3175">
              <a:solidFill>
                <a:srgbClr val="565658"/>
              </a:solidFill>
            </a:ln>
          </p:spPr>
          <p:txBody>
            <a:bodyPr wrap="square" lIns="0" tIns="0" rIns="0" bIns="0" rtlCol="0"/>
            <a:lstStyle/>
            <a:p/>
          </p:txBody>
        </p:sp>
        <p:sp>
          <p:nvSpPr>
            <p:cNvPr id="514" name="object 514" descr=""/>
            <p:cNvSpPr/>
            <p:nvPr/>
          </p:nvSpPr>
          <p:spPr>
            <a:xfrm>
              <a:off x="2448893" y="8043576"/>
              <a:ext cx="6350" cy="6350"/>
            </a:xfrm>
            <a:custGeom>
              <a:avLst/>
              <a:gdLst/>
              <a:ahLst/>
              <a:cxnLst/>
              <a:rect l="l" t="t" r="r" b="b"/>
              <a:pathLst>
                <a:path w="6350" h="6350">
                  <a:moveTo>
                    <a:pt x="2984" y="5994"/>
                  </a:moveTo>
                  <a:lnTo>
                    <a:pt x="4483" y="5994"/>
                  </a:lnTo>
                  <a:lnTo>
                    <a:pt x="5981" y="4495"/>
                  </a:lnTo>
                  <a:lnTo>
                    <a:pt x="5981" y="2997"/>
                  </a:lnTo>
                  <a:lnTo>
                    <a:pt x="5981" y="1498"/>
                  </a:lnTo>
                  <a:lnTo>
                    <a:pt x="4483" y="0"/>
                  </a:lnTo>
                  <a:lnTo>
                    <a:pt x="2984" y="0"/>
                  </a:lnTo>
                  <a:lnTo>
                    <a:pt x="1498" y="1498"/>
                  </a:lnTo>
                  <a:lnTo>
                    <a:pt x="1498" y="2997"/>
                  </a:lnTo>
                  <a:lnTo>
                    <a:pt x="1498" y="4495"/>
                  </a:lnTo>
                  <a:lnTo>
                    <a:pt x="2984" y="5994"/>
                  </a:lnTo>
                  <a:lnTo>
                    <a:pt x="1498" y="4495"/>
                  </a:lnTo>
                  <a:lnTo>
                    <a:pt x="0" y="4495"/>
                  </a:lnTo>
                  <a:lnTo>
                    <a:pt x="0" y="2997"/>
                  </a:lnTo>
                  <a:lnTo>
                    <a:pt x="0" y="1498"/>
                  </a:lnTo>
                  <a:lnTo>
                    <a:pt x="1498" y="0"/>
                  </a:lnTo>
                  <a:lnTo>
                    <a:pt x="2984" y="0"/>
                  </a:lnTo>
                  <a:lnTo>
                    <a:pt x="4483" y="0"/>
                  </a:lnTo>
                  <a:lnTo>
                    <a:pt x="5981" y="0"/>
                  </a:lnTo>
                  <a:lnTo>
                    <a:pt x="5981" y="1498"/>
                  </a:lnTo>
                  <a:lnTo>
                    <a:pt x="5981" y="2997"/>
                  </a:lnTo>
                  <a:lnTo>
                    <a:pt x="5981" y="4495"/>
                  </a:lnTo>
                  <a:lnTo>
                    <a:pt x="4483" y="5994"/>
                  </a:lnTo>
                  <a:lnTo>
                    <a:pt x="2984" y="5994"/>
                  </a:lnTo>
                  <a:close/>
                </a:path>
              </a:pathLst>
            </a:custGeom>
            <a:ln w="3175">
              <a:solidFill>
                <a:srgbClr val="565658"/>
              </a:solidFill>
            </a:ln>
          </p:spPr>
          <p:txBody>
            <a:bodyPr wrap="square" lIns="0" tIns="0" rIns="0" bIns="0" rtlCol="0"/>
            <a:lstStyle/>
            <a:p/>
          </p:txBody>
        </p:sp>
        <p:sp>
          <p:nvSpPr>
            <p:cNvPr id="515" name="object 515" descr=""/>
            <p:cNvSpPr/>
            <p:nvPr/>
          </p:nvSpPr>
          <p:spPr>
            <a:xfrm>
              <a:off x="2444398" y="8039088"/>
              <a:ext cx="16510" cy="15240"/>
            </a:xfrm>
            <a:custGeom>
              <a:avLst/>
              <a:gdLst/>
              <a:ahLst/>
              <a:cxnLst/>
              <a:rect l="l" t="t" r="r" b="b"/>
              <a:pathLst>
                <a:path w="16510" h="15240">
                  <a:moveTo>
                    <a:pt x="7480" y="14973"/>
                  </a:moveTo>
                  <a:lnTo>
                    <a:pt x="5994" y="14973"/>
                  </a:lnTo>
                  <a:lnTo>
                    <a:pt x="4495" y="14973"/>
                  </a:lnTo>
                  <a:lnTo>
                    <a:pt x="2984" y="13474"/>
                  </a:lnTo>
                  <a:lnTo>
                    <a:pt x="1498" y="11976"/>
                  </a:lnTo>
                  <a:lnTo>
                    <a:pt x="1498" y="10477"/>
                  </a:lnTo>
                  <a:lnTo>
                    <a:pt x="0" y="10477"/>
                  </a:lnTo>
                  <a:lnTo>
                    <a:pt x="0" y="8978"/>
                  </a:lnTo>
                  <a:lnTo>
                    <a:pt x="0" y="7493"/>
                  </a:lnTo>
                  <a:lnTo>
                    <a:pt x="0" y="5994"/>
                  </a:lnTo>
                  <a:lnTo>
                    <a:pt x="0" y="4495"/>
                  </a:lnTo>
                  <a:lnTo>
                    <a:pt x="1498" y="2997"/>
                  </a:lnTo>
                  <a:lnTo>
                    <a:pt x="2984" y="1498"/>
                  </a:lnTo>
                  <a:lnTo>
                    <a:pt x="4495" y="0"/>
                  </a:lnTo>
                  <a:lnTo>
                    <a:pt x="7480" y="0"/>
                  </a:lnTo>
                  <a:lnTo>
                    <a:pt x="10477" y="0"/>
                  </a:lnTo>
                  <a:lnTo>
                    <a:pt x="13474" y="1498"/>
                  </a:lnTo>
                  <a:lnTo>
                    <a:pt x="14973" y="2997"/>
                  </a:lnTo>
                  <a:lnTo>
                    <a:pt x="14973" y="4495"/>
                  </a:lnTo>
                  <a:lnTo>
                    <a:pt x="16459" y="4495"/>
                  </a:lnTo>
                  <a:lnTo>
                    <a:pt x="16459" y="5994"/>
                  </a:lnTo>
                  <a:lnTo>
                    <a:pt x="16459" y="7493"/>
                  </a:lnTo>
                  <a:lnTo>
                    <a:pt x="16459" y="8978"/>
                  </a:lnTo>
                  <a:lnTo>
                    <a:pt x="14973" y="10477"/>
                  </a:lnTo>
                  <a:lnTo>
                    <a:pt x="14973" y="11976"/>
                  </a:lnTo>
                  <a:lnTo>
                    <a:pt x="13474" y="13474"/>
                  </a:lnTo>
                  <a:lnTo>
                    <a:pt x="11976" y="13474"/>
                  </a:lnTo>
                  <a:lnTo>
                    <a:pt x="10477" y="14973"/>
                  </a:lnTo>
                  <a:lnTo>
                    <a:pt x="8978" y="14973"/>
                  </a:lnTo>
                  <a:lnTo>
                    <a:pt x="7480" y="14973"/>
                  </a:lnTo>
                  <a:close/>
                </a:path>
              </a:pathLst>
            </a:custGeom>
            <a:ln w="3175">
              <a:solidFill>
                <a:srgbClr val="565658"/>
              </a:solidFill>
            </a:ln>
          </p:spPr>
          <p:txBody>
            <a:bodyPr wrap="square" lIns="0" tIns="0" rIns="0" bIns="0" rtlCol="0"/>
            <a:lstStyle/>
            <a:p/>
          </p:txBody>
        </p:sp>
        <p:sp>
          <p:nvSpPr>
            <p:cNvPr id="516" name="object 516" descr=""/>
            <p:cNvSpPr/>
            <p:nvPr/>
          </p:nvSpPr>
          <p:spPr>
            <a:xfrm>
              <a:off x="2445896" y="8040597"/>
              <a:ext cx="13970" cy="12065"/>
            </a:xfrm>
            <a:custGeom>
              <a:avLst/>
              <a:gdLst/>
              <a:ahLst/>
              <a:cxnLst/>
              <a:rect l="l" t="t" r="r" b="b"/>
              <a:pathLst>
                <a:path w="13969" h="12065">
                  <a:moveTo>
                    <a:pt x="5981" y="11963"/>
                  </a:moveTo>
                  <a:lnTo>
                    <a:pt x="7480" y="11963"/>
                  </a:lnTo>
                  <a:lnTo>
                    <a:pt x="8978" y="11963"/>
                  </a:lnTo>
                  <a:lnTo>
                    <a:pt x="10477" y="11963"/>
                  </a:lnTo>
                  <a:lnTo>
                    <a:pt x="10477" y="10464"/>
                  </a:lnTo>
                  <a:lnTo>
                    <a:pt x="11976" y="8978"/>
                  </a:lnTo>
                  <a:lnTo>
                    <a:pt x="13474" y="7467"/>
                  </a:lnTo>
                  <a:lnTo>
                    <a:pt x="13474" y="5981"/>
                  </a:lnTo>
                  <a:lnTo>
                    <a:pt x="13474" y="4483"/>
                  </a:lnTo>
                  <a:lnTo>
                    <a:pt x="11976" y="2984"/>
                  </a:lnTo>
                  <a:lnTo>
                    <a:pt x="10477" y="1485"/>
                  </a:lnTo>
                  <a:lnTo>
                    <a:pt x="8978" y="0"/>
                  </a:lnTo>
                  <a:lnTo>
                    <a:pt x="5981" y="0"/>
                  </a:lnTo>
                  <a:lnTo>
                    <a:pt x="4495" y="0"/>
                  </a:lnTo>
                  <a:lnTo>
                    <a:pt x="1485" y="1485"/>
                  </a:lnTo>
                  <a:lnTo>
                    <a:pt x="0" y="2984"/>
                  </a:lnTo>
                  <a:lnTo>
                    <a:pt x="0" y="4483"/>
                  </a:lnTo>
                  <a:lnTo>
                    <a:pt x="0" y="5981"/>
                  </a:lnTo>
                  <a:lnTo>
                    <a:pt x="0" y="7467"/>
                  </a:lnTo>
                  <a:lnTo>
                    <a:pt x="0" y="8978"/>
                  </a:lnTo>
                  <a:lnTo>
                    <a:pt x="1485" y="8978"/>
                  </a:lnTo>
                  <a:lnTo>
                    <a:pt x="1485" y="10464"/>
                  </a:lnTo>
                  <a:lnTo>
                    <a:pt x="2997" y="11963"/>
                  </a:lnTo>
                  <a:lnTo>
                    <a:pt x="4495" y="11963"/>
                  </a:lnTo>
                  <a:lnTo>
                    <a:pt x="5981" y="11963"/>
                  </a:lnTo>
                  <a:close/>
                </a:path>
              </a:pathLst>
            </a:custGeom>
            <a:ln w="3175">
              <a:solidFill>
                <a:srgbClr val="565658"/>
              </a:solidFill>
            </a:ln>
          </p:spPr>
          <p:txBody>
            <a:bodyPr wrap="square" lIns="0" tIns="0" rIns="0" bIns="0" rtlCol="0"/>
            <a:lstStyle/>
            <a:p/>
          </p:txBody>
        </p:sp>
        <p:sp>
          <p:nvSpPr>
            <p:cNvPr id="517" name="object 517" descr=""/>
            <p:cNvSpPr/>
            <p:nvPr/>
          </p:nvSpPr>
          <p:spPr>
            <a:xfrm>
              <a:off x="2448893" y="7979236"/>
              <a:ext cx="6350" cy="7620"/>
            </a:xfrm>
            <a:custGeom>
              <a:avLst/>
              <a:gdLst/>
              <a:ahLst/>
              <a:cxnLst/>
              <a:rect l="l" t="t" r="r" b="b"/>
              <a:pathLst>
                <a:path w="6350" h="7620">
                  <a:moveTo>
                    <a:pt x="2984" y="7480"/>
                  </a:moveTo>
                  <a:lnTo>
                    <a:pt x="2984" y="5981"/>
                  </a:lnTo>
                  <a:lnTo>
                    <a:pt x="1498" y="5981"/>
                  </a:lnTo>
                  <a:lnTo>
                    <a:pt x="0" y="4483"/>
                  </a:lnTo>
                  <a:lnTo>
                    <a:pt x="0" y="2984"/>
                  </a:lnTo>
                  <a:lnTo>
                    <a:pt x="1498" y="1485"/>
                  </a:lnTo>
                  <a:lnTo>
                    <a:pt x="2984" y="1485"/>
                  </a:lnTo>
                  <a:lnTo>
                    <a:pt x="2984" y="0"/>
                  </a:lnTo>
                  <a:lnTo>
                    <a:pt x="4483" y="1485"/>
                  </a:lnTo>
                  <a:lnTo>
                    <a:pt x="5981" y="1485"/>
                  </a:lnTo>
                  <a:lnTo>
                    <a:pt x="5981" y="2984"/>
                  </a:lnTo>
                  <a:lnTo>
                    <a:pt x="5981" y="4483"/>
                  </a:lnTo>
                  <a:lnTo>
                    <a:pt x="5981" y="5981"/>
                  </a:lnTo>
                  <a:lnTo>
                    <a:pt x="4483" y="5981"/>
                  </a:lnTo>
                  <a:lnTo>
                    <a:pt x="2984" y="7480"/>
                  </a:lnTo>
                  <a:close/>
                </a:path>
              </a:pathLst>
            </a:custGeom>
            <a:ln w="3175">
              <a:solidFill>
                <a:srgbClr val="565658"/>
              </a:solidFill>
            </a:ln>
          </p:spPr>
          <p:txBody>
            <a:bodyPr wrap="square" lIns="0" tIns="0" rIns="0" bIns="0" rtlCol="0"/>
            <a:lstStyle/>
            <a:p/>
          </p:txBody>
        </p:sp>
        <p:sp>
          <p:nvSpPr>
            <p:cNvPr id="518" name="object 518" descr=""/>
            <p:cNvSpPr/>
            <p:nvPr/>
          </p:nvSpPr>
          <p:spPr>
            <a:xfrm>
              <a:off x="2450392" y="7980720"/>
              <a:ext cx="5080" cy="5080"/>
            </a:xfrm>
            <a:custGeom>
              <a:avLst/>
              <a:gdLst/>
              <a:ahLst/>
              <a:cxnLst/>
              <a:rect l="l" t="t" r="r" b="b"/>
              <a:pathLst>
                <a:path w="5080" h="5079">
                  <a:moveTo>
                    <a:pt x="1485" y="4495"/>
                  </a:moveTo>
                  <a:lnTo>
                    <a:pt x="2984" y="4495"/>
                  </a:lnTo>
                  <a:lnTo>
                    <a:pt x="4483" y="4495"/>
                  </a:lnTo>
                  <a:lnTo>
                    <a:pt x="4483" y="2997"/>
                  </a:lnTo>
                  <a:lnTo>
                    <a:pt x="4483" y="1511"/>
                  </a:lnTo>
                  <a:lnTo>
                    <a:pt x="4483" y="0"/>
                  </a:lnTo>
                  <a:lnTo>
                    <a:pt x="2984" y="0"/>
                  </a:lnTo>
                  <a:lnTo>
                    <a:pt x="1485" y="0"/>
                  </a:lnTo>
                  <a:lnTo>
                    <a:pt x="0" y="0"/>
                  </a:lnTo>
                  <a:lnTo>
                    <a:pt x="0" y="1511"/>
                  </a:lnTo>
                  <a:lnTo>
                    <a:pt x="0" y="2997"/>
                  </a:lnTo>
                  <a:lnTo>
                    <a:pt x="0" y="4495"/>
                  </a:lnTo>
                  <a:lnTo>
                    <a:pt x="1485" y="4495"/>
                  </a:lnTo>
                  <a:close/>
                </a:path>
              </a:pathLst>
            </a:custGeom>
            <a:ln w="3175">
              <a:solidFill>
                <a:srgbClr val="565658"/>
              </a:solidFill>
            </a:ln>
          </p:spPr>
          <p:txBody>
            <a:bodyPr wrap="square" lIns="0" tIns="0" rIns="0" bIns="0" rtlCol="0"/>
            <a:lstStyle/>
            <a:p/>
          </p:txBody>
        </p:sp>
        <p:sp>
          <p:nvSpPr>
            <p:cNvPr id="519" name="object 519" descr=""/>
            <p:cNvSpPr/>
            <p:nvPr/>
          </p:nvSpPr>
          <p:spPr>
            <a:xfrm>
              <a:off x="2444398" y="7974746"/>
              <a:ext cx="16510" cy="16510"/>
            </a:xfrm>
            <a:custGeom>
              <a:avLst/>
              <a:gdLst/>
              <a:ahLst/>
              <a:cxnLst/>
              <a:rect l="l" t="t" r="r" b="b"/>
              <a:pathLst>
                <a:path w="16510" h="16509">
                  <a:moveTo>
                    <a:pt x="7480" y="16459"/>
                  </a:moveTo>
                  <a:lnTo>
                    <a:pt x="5994" y="16459"/>
                  </a:lnTo>
                  <a:lnTo>
                    <a:pt x="4495" y="14960"/>
                  </a:lnTo>
                  <a:lnTo>
                    <a:pt x="2984" y="14960"/>
                  </a:lnTo>
                  <a:lnTo>
                    <a:pt x="2984" y="13461"/>
                  </a:lnTo>
                  <a:lnTo>
                    <a:pt x="1498" y="11963"/>
                  </a:lnTo>
                  <a:lnTo>
                    <a:pt x="0" y="11963"/>
                  </a:lnTo>
                  <a:lnTo>
                    <a:pt x="0" y="10464"/>
                  </a:lnTo>
                  <a:lnTo>
                    <a:pt x="0" y="8978"/>
                  </a:lnTo>
                  <a:lnTo>
                    <a:pt x="0" y="5981"/>
                  </a:lnTo>
                  <a:lnTo>
                    <a:pt x="0" y="4483"/>
                  </a:lnTo>
                  <a:lnTo>
                    <a:pt x="1498" y="4483"/>
                  </a:lnTo>
                  <a:lnTo>
                    <a:pt x="1498" y="2984"/>
                  </a:lnTo>
                  <a:lnTo>
                    <a:pt x="2984" y="2984"/>
                  </a:lnTo>
                  <a:lnTo>
                    <a:pt x="4495" y="1485"/>
                  </a:lnTo>
                  <a:lnTo>
                    <a:pt x="7480" y="0"/>
                  </a:lnTo>
                  <a:lnTo>
                    <a:pt x="10477" y="1485"/>
                  </a:lnTo>
                  <a:lnTo>
                    <a:pt x="13474" y="2984"/>
                  </a:lnTo>
                  <a:lnTo>
                    <a:pt x="14973" y="2984"/>
                  </a:lnTo>
                  <a:lnTo>
                    <a:pt x="14973" y="4483"/>
                  </a:lnTo>
                  <a:lnTo>
                    <a:pt x="16459" y="5981"/>
                  </a:lnTo>
                  <a:lnTo>
                    <a:pt x="16459" y="8978"/>
                  </a:lnTo>
                  <a:lnTo>
                    <a:pt x="16459" y="10464"/>
                  </a:lnTo>
                  <a:lnTo>
                    <a:pt x="14973" y="11963"/>
                  </a:lnTo>
                  <a:lnTo>
                    <a:pt x="13474" y="13461"/>
                  </a:lnTo>
                  <a:lnTo>
                    <a:pt x="11976" y="14960"/>
                  </a:lnTo>
                  <a:lnTo>
                    <a:pt x="10477" y="14960"/>
                  </a:lnTo>
                  <a:lnTo>
                    <a:pt x="8978" y="16459"/>
                  </a:lnTo>
                  <a:lnTo>
                    <a:pt x="7480" y="16459"/>
                  </a:lnTo>
                  <a:close/>
                </a:path>
              </a:pathLst>
            </a:custGeom>
            <a:ln w="3175">
              <a:solidFill>
                <a:srgbClr val="565658"/>
              </a:solidFill>
            </a:ln>
          </p:spPr>
          <p:txBody>
            <a:bodyPr wrap="square" lIns="0" tIns="0" rIns="0" bIns="0" rtlCol="0"/>
            <a:lstStyle/>
            <a:p/>
          </p:txBody>
        </p:sp>
        <p:sp>
          <p:nvSpPr>
            <p:cNvPr id="520" name="object 520" descr=""/>
            <p:cNvSpPr/>
            <p:nvPr/>
          </p:nvSpPr>
          <p:spPr>
            <a:xfrm>
              <a:off x="2445896" y="7976231"/>
              <a:ext cx="13970" cy="13970"/>
            </a:xfrm>
            <a:custGeom>
              <a:avLst/>
              <a:gdLst/>
              <a:ahLst/>
              <a:cxnLst/>
              <a:rect l="l" t="t" r="r" b="b"/>
              <a:pathLst>
                <a:path w="13969" h="13970">
                  <a:moveTo>
                    <a:pt x="5981" y="13474"/>
                  </a:moveTo>
                  <a:lnTo>
                    <a:pt x="7480" y="13474"/>
                  </a:lnTo>
                  <a:lnTo>
                    <a:pt x="8978" y="13474"/>
                  </a:lnTo>
                  <a:lnTo>
                    <a:pt x="10477" y="11976"/>
                  </a:lnTo>
                  <a:lnTo>
                    <a:pt x="11976" y="10490"/>
                  </a:lnTo>
                  <a:lnTo>
                    <a:pt x="11976" y="8978"/>
                  </a:lnTo>
                  <a:lnTo>
                    <a:pt x="13474" y="7493"/>
                  </a:lnTo>
                  <a:lnTo>
                    <a:pt x="13474" y="5994"/>
                  </a:lnTo>
                  <a:lnTo>
                    <a:pt x="11976" y="4495"/>
                  </a:lnTo>
                  <a:lnTo>
                    <a:pt x="10477" y="1511"/>
                  </a:lnTo>
                  <a:lnTo>
                    <a:pt x="8978" y="0"/>
                  </a:lnTo>
                  <a:lnTo>
                    <a:pt x="5981" y="0"/>
                  </a:lnTo>
                  <a:lnTo>
                    <a:pt x="4495" y="0"/>
                  </a:lnTo>
                  <a:lnTo>
                    <a:pt x="1485" y="1511"/>
                  </a:lnTo>
                  <a:lnTo>
                    <a:pt x="0" y="4495"/>
                  </a:lnTo>
                  <a:lnTo>
                    <a:pt x="0" y="5994"/>
                  </a:lnTo>
                  <a:lnTo>
                    <a:pt x="0" y="7493"/>
                  </a:lnTo>
                  <a:lnTo>
                    <a:pt x="0" y="8978"/>
                  </a:lnTo>
                  <a:lnTo>
                    <a:pt x="1485" y="10490"/>
                  </a:lnTo>
                  <a:lnTo>
                    <a:pt x="1485" y="11976"/>
                  </a:lnTo>
                  <a:lnTo>
                    <a:pt x="2997" y="11976"/>
                  </a:lnTo>
                  <a:lnTo>
                    <a:pt x="4495" y="13474"/>
                  </a:lnTo>
                  <a:lnTo>
                    <a:pt x="5981" y="13474"/>
                  </a:lnTo>
                  <a:close/>
                </a:path>
              </a:pathLst>
            </a:custGeom>
            <a:ln w="3175">
              <a:solidFill>
                <a:srgbClr val="565658"/>
              </a:solidFill>
            </a:ln>
          </p:spPr>
          <p:txBody>
            <a:bodyPr wrap="square" lIns="0" tIns="0" rIns="0" bIns="0" rtlCol="0"/>
            <a:lstStyle/>
            <a:p/>
          </p:txBody>
        </p:sp>
        <p:sp>
          <p:nvSpPr>
            <p:cNvPr id="521" name="object 521" descr=""/>
            <p:cNvSpPr/>
            <p:nvPr/>
          </p:nvSpPr>
          <p:spPr>
            <a:xfrm>
              <a:off x="2686834" y="8025622"/>
              <a:ext cx="5080" cy="9525"/>
            </a:xfrm>
            <a:custGeom>
              <a:avLst/>
              <a:gdLst/>
              <a:ahLst/>
              <a:cxnLst/>
              <a:rect l="l" t="t" r="r" b="b"/>
              <a:pathLst>
                <a:path w="5080" h="9525">
                  <a:moveTo>
                    <a:pt x="4495" y="0"/>
                  </a:moveTo>
                  <a:lnTo>
                    <a:pt x="0" y="0"/>
                  </a:lnTo>
                </a:path>
                <a:path w="5080" h="9525">
                  <a:moveTo>
                    <a:pt x="0" y="8978"/>
                  </a:moveTo>
                  <a:lnTo>
                    <a:pt x="4495" y="8978"/>
                  </a:lnTo>
                </a:path>
                <a:path w="5080" h="9525">
                  <a:moveTo>
                    <a:pt x="4495" y="0"/>
                  </a:moveTo>
                  <a:lnTo>
                    <a:pt x="4495" y="5994"/>
                  </a:lnTo>
                  <a:lnTo>
                    <a:pt x="4495" y="8978"/>
                  </a:lnTo>
                </a:path>
              </a:pathLst>
            </a:custGeom>
            <a:ln w="3175">
              <a:solidFill>
                <a:srgbClr val="565658"/>
              </a:solidFill>
            </a:ln>
          </p:spPr>
          <p:txBody>
            <a:bodyPr wrap="square" lIns="0" tIns="0" rIns="0" bIns="0" rtlCol="0"/>
            <a:lstStyle/>
            <a:p/>
          </p:txBody>
        </p:sp>
        <p:sp>
          <p:nvSpPr>
            <p:cNvPr id="522" name="object 522" descr=""/>
            <p:cNvSpPr/>
            <p:nvPr/>
          </p:nvSpPr>
          <p:spPr>
            <a:xfrm>
              <a:off x="2703299" y="8000183"/>
              <a:ext cx="0" cy="7620"/>
            </a:xfrm>
            <a:custGeom>
              <a:avLst/>
              <a:gdLst/>
              <a:ahLst/>
              <a:cxnLst/>
              <a:rect l="l" t="t" r="r" b="b"/>
              <a:pathLst>
                <a:path w="0" h="7620">
                  <a:moveTo>
                    <a:pt x="0" y="7480"/>
                  </a:moveTo>
                  <a:lnTo>
                    <a:pt x="0" y="5981"/>
                  </a:lnTo>
                  <a:lnTo>
                    <a:pt x="0" y="0"/>
                  </a:lnTo>
                  <a:lnTo>
                    <a:pt x="0" y="5981"/>
                  </a:lnTo>
                  <a:lnTo>
                    <a:pt x="0" y="7480"/>
                  </a:lnTo>
                  <a:close/>
                </a:path>
              </a:pathLst>
            </a:custGeom>
            <a:ln w="3175">
              <a:solidFill>
                <a:srgbClr val="565658"/>
              </a:solidFill>
            </a:ln>
          </p:spPr>
          <p:txBody>
            <a:bodyPr wrap="square" lIns="0" tIns="0" rIns="0" bIns="0" rtlCol="0"/>
            <a:lstStyle/>
            <a:p/>
          </p:txBody>
        </p:sp>
        <p:sp>
          <p:nvSpPr>
            <p:cNvPr id="523" name="object 523" descr=""/>
            <p:cNvSpPr/>
            <p:nvPr/>
          </p:nvSpPr>
          <p:spPr>
            <a:xfrm>
              <a:off x="1878713" y="8000186"/>
              <a:ext cx="824865" cy="882015"/>
            </a:xfrm>
            <a:custGeom>
              <a:avLst/>
              <a:gdLst/>
              <a:ahLst/>
              <a:cxnLst/>
              <a:rect l="l" t="t" r="r" b="b"/>
              <a:pathLst>
                <a:path w="824864" h="882015">
                  <a:moveTo>
                    <a:pt x="824585" y="0"/>
                  </a:moveTo>
                  <a:lnTo>
                    <a:pt x="820089" y="0"/>
                  </a:lnTo>
                </a:path>
                <a:path w="824864" h="882015">
                  <a:moveTo>
                    <a:pt x="820089" y="7480"/>
                  </a:moveTo>
                  <a:lnTo>
                    <a:pt x="824585" y="7480"/>
                  </a:lnTo>
                </a:path>
                <a:path w="824864" h="882015">
                  <a:moveTo>
                    <a:pt x="80810" y="878458"/>
                  </a:moveTo>
                  <a:lnTo>
                    <a:pt x="80810" y="881456"/>
                  </a:lnTo>
                </a:path>
                <a:path w="824864" h="882015">
                  <a:moveTo>
                    <a:pt x="71831" y="878458"/>
                  </a:moveTo>
                  <a:lnTo>
                    <a:pt x="71831" y="879957"/>
                  </a:lnTo>
                </a:path>
                <a:path w="824864" h="882015">
                  <a:moveTo>
                    <a:pt x="0" y="860501"/>
                  </a:moveTo>
                  <a:lnTo>
                    <a:pt x="1485" y="860501"/>
                  </a:lnTo>
                </a:path>
              </a:pathLst>
            </a:custGeom>
            <a:ln w="3175">
              <a:solidFill>
                <a:srgbClr val="565658"/>
              </a:solidFill>
            </a:ln>
          </p:spPr>
          <p:txBody>
            <a:bodyPr wrap="square" lIns="0" tIns="0" rIns="0" bIns="0" rtlCol="0"/>
            <a:lstStyle/>
            <a:p/>
          </p:txBody>
        </p:sp>
        <p:sp>
          <p:nvSpPr>
            <p:cNvPr id="524" name="object 524" descr=""/>
            <p:cNvSpPr/>
            <p:nvPr/>
          </p:nvSpPr>
          <p:spPr>
            <a:xfrm>
              <a:off x="1878716" y="8773889"/>
              <a:ext cx="1905" cy="1905"/>
            </a:xfrm>
            <a:custGeom>
              <a:avLst/>
              <a:gdLst/>
              <a:ahLst/>
              <a:cxnLst/>
              <a:rect l="l" t="t" r="r" b="b"/>
              <a:pathLst>
                <a:path w="1905" h="1904">
                  <a:moveTo>
                    <a:pt x="0" y="1498"/>
                  </a:moveTo>
                  <a:lnTo>
                    <a:pt x="0" y="0"/>
                  </a:lnTo>
                </a:path>
                <a:path w="1905" h="1904">
                  <a:moveTo>
                    <a:pt x="0" y="1498"/>
                  </a:moveTo>
                  <a:lnTo>
                    <a:pt x="1485" y="1498"/>
                  </a:lnTo>
                </a:path>
              </a:pathLst>
            </a:custGeom>
            <a:ln w="3175">
              <a:solidFill>
                <a:srgbClr val="565658"/>
              </a:solidFill>
            </a:ln>
          </p:spPr>
          <p:txBody>
            <a:bodyPr wrap="square" lIns="0" tIns="0" rIns="0" bIns="0" rtlCol="0"/>
            <a:lstStyle/>
            <a:p/>
          </p:txBody>
        </p:sp>
        <p:sp>
          <p:nvSpPr>
            <p:cNvPr id="525" name="object 525" descr=""/>
            <p:cNvSpPr/>
            <p:nvPr/>
          </p:nvSpPr>
          <p:spPr>
            <a:xfrm>
              <a:off x="1878716" y="886069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526" name="object 526" descr=""/>
            <p:cNvSpPr/>
            <p:nvPr/>
          </p:nvSpPr>
          <p:spPr>
            <a:xfrm>
              <a:off x="2121145" y="8860687"/>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527" name="object 527" descr=""/>
            <p:cNvSpPr/>
            <p:nvPr/>
          </p:nvSpPr>
          <p:spPr>
            <a:xfrm>
              <a:off x="1931089" y="8491044"/>
              <a:ext cx="244475" cy="130810"/>
            </a:xfrm>
            <a:custGeom>
              <a:avLst/>
              <a:gdLst/>
              <a:ahLst/>
              <a:cxnLst/>
              <a:rect l="l" t="t" r="r" b="b"/>
              <a:pathLst>
                <a:path w="244475" h="130809">
                  <a:moveTo>
                    <a:pt x="242443" y="130200"/>
                  </a:moveTo>
                  <a:lnTo>
                    <a:pt x="243928" y="127203"/>
                  </a:lnTo>
                </a:path>
                <a:path w="244475" h="130809">
                  <a:moveTo>
                    <a:pt x="239445" y="83807"/>
                  </a:moveTo>
                  <a:lnTo>
                    <a:pt x="237947" y="79311"/>
                  </a:lnTo>
                </a:path>
                <a:path w="244475" h="130809">
                  <a:moveTo>
                    <a:pt x="209511" y="31432"/>
                  </a:moveTo>
                  <a:lnTo>
                    <a:pt x="200533" y="23939"/>
                  </a:lnTo>
                </a:path>
                <a:path w="244475" h="130809">
                  <a:moveTo>
                    <a:pt x="164617" y="1498"/>
                  </a:moveTo>
                  <a:lnTo>
                    <a:pt x="163118" y="0"/>
                  </a:lnTo>
                </a:path>
                <a:path w="244475" h="130809">
                  <a:moveTo>
                    <a:pt x="31432" y="23939"/>
                  </a:moveTo>
                  <a:lnTo>
                    <a:pt x="28422" y="26936"/>
                  </a:lnTo>
                </a:path>
                <a:path w="244475" h="130809">
                  <a:moveTo>
                    <a:pt x="4495" y="59855"/>
                  </a:moveTo>
                  <a:lnTo>
                    <a:pt x="0" y="70345"/>
                  </a:lnTo>
                </a:path>
              </a:pathLst>
            </a:custGeom>
            <a:ln w="3175">
              <a:solidFill>
                <a:srgbClr val="565658"/>
              </a:solidFill>
            </a:ln>
          </p:spPr>
          <p:txBody>
            <a:bodyPr wrap="square" lIns="0" tIns="0" rIns="0" bIns="0" rtlCol="0"/>
            <a:lstStyle/>
            <a:p/>
          </p:txBody>
        </p:sp>
        <p:sp>
          <p:nvSpPr>
            <p:cNvPr id="528" name="object 528" descr=""/>
            <p:cNvSpPr/>
            <p:nvPr/>
          </p:nvSpPr>
          <p:spPr>
            <a:xfrm>
              <a:off x="1880204" y="8850216"/>
              <a:ext cx="0" cy="7620"/>
            </a:xfrm>
            <a:custGeom>
              <a:avLst/>
              <a:gdLst/>
              <a:ahLst/>
              <a:cxnLst/>
              <a:rect l="l" t="t" r="r" b="b"/>
              <a:pathLst>
                <a:path w="0" h="7620">
                  <a:moveTo>
                    <a:pt x="0" y="7480"/>
                  </a:moveTo>
                  <a:lnTo>
                    <a:pt x="0" y="5981"/>
                  </a:lnTo>
                  <a:lnTo>
                    <a:pt x="0" y="4483"/>
                  </a:lnTo>
                  <a:lnTo>
                    <a:pt x="0" y="2984"/>
                  </a:lnTo>
                  <a:lnTo>
                    <a:pt x="0" y="1498"/>
                  </a:lnTo>
                  <a:lnTo>
                    <a:pt x="0" y="0"/>
                  </a:lnTo>
                </a:path>
              </a:pathLst>
            </a:custGeom>
            <a:ln w="3175">
              <a:solidFill>
                <a:srgbClr val="565658"/>
              </a:solidFill>
            </a:ln>
          </p:spPr>
          <p:txBody>
            <a:bodyPr wrap="square" lIns="0" tIns="0" rIns="0" bIns="0" rtlCol="0"/>
            <a:lstStyle/>
            <a:p/>
          </p:txBody>
        </p:sp>
        <p:sp>
          <p:nvSpPr>
            <p:cNvPr id="529" name="object 529" descr=""/>
            <p:cNvSpPr/>
            <p:nvPr/>
          </p:nvSpPr>
          <p:spPr>
            <a:xfrm>
              <a:off x="2119656" y="8850211"/>
              <a:ext cx="1905" cy="7620"/>
            </a:xfrm>
            <a:custGeom>
              <a:avLst/>
              <a:gdLst/>
              <a:ahLst/>
              <a:cxnLst/>
              <a:rect l="l" t="t" r="r" b="b"/>
              <a:pathLst>
                <a:path w="1905" h="7620">
                  <a:moveTo>
                    <a:pt x="0" y="0"/>
                  </a:moveTo>
                  <a:lnTo>
                    <a:pt x="1485" y="1498"/>
                  </a:lnTo>
                  <a:lnTo>
                    <a:pt x="1485" y="2997"/>
                  </a:lnTo>
                  <a:lnTo>
                    <a:pt x="1485" y="4495"/>
                  </a:lnTo>
                  <a:lnTo>
                    <a:pt x="1485" y="5994"/>
                  </a:lnTo>
                  <a:lnTo>
                    <a:pt x="0" y="7480"/>
                  </a:lnTo>
                </a:path>
              </a:pathLst>
            </a:custGeom>
            <a:ln w="3175">
              <a:solidFill>
                <a:srgbClr val="565658"/>
              </a:solidFill>
            </a:ln>
          </p:spPr>
          <p:txBody>
            <a:bodyPr wrap="square" lIns="0" tIns="0" rIns="0" bIns="0" rtlCol="0"/>
            <a:lstStyle/>
            <a:p/>
          </p:txBody>
        </p:sp>
        <p:sp>
          <p:nvSpPr>
            <p:cNvPr id="530" name="object 530" descr=""/>
            <p:cNvSpPr/>
            <p:nvPr/>
          </p:nvSpPr>
          <p:spPr>
            <a:xfrm>
              <a:off x="2118156" y="88606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31" name="object 531" descr=""/>
            <p:cNvSpPr/>
            <p:nvPr/>
          </p:nvSpPr>
          <p:spPr>
            <a:xfrm>
              <a:off x="1880207" y="885021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532" name="object 532" descr=""/>
            <p:cNvSpPr/>
            <p:nvPr/>
          </p:nvSpPr>
          <p:spPr>
            <a:xfrm>
              <a:off x="1880204" y="8856197"/>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533" name="object 533" descr=""/>
            <p:cNvSpPr/>
            <p:nvPr/>
          </p:nvSpPr>
          <p:spPr>
            <a:xfrm>
              <a:off x="2119656" y="885021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34" name="object 534" descr=""/>
            <p:cNvSpPr/>
            <p:nvPr/>
          </p:nvSpPr>
          <p:spPr>
            <a:xfrm>
              <a:off x="2118156" y="88591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35" name="object 535" descr=""/>
            <p:cNvSpPr/>
            <p:nvPr/>
          </p:nvSpPr>
          <p:spPr>
            <a:xfrm>
              <a:off x="2119656" y="885620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536" name="object 536" descr=""/>
            <p:cNvSpPr/>
            <p:nvPr/>
          </p:nvSpPr>
          <p:spPr>
            <a:xfrm>
              <a:off x="1881708" y="8848717"/>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537" name="object 537" descr=""/>
            <p:cNvSpPr/>
            <p:nvPr/>
          </p:nvSpPr>
          <p:spPr>
            <a:xfrm>
              <a:off x="2136114" y="8743959"/>
              <a:ext cx="1905" cy="16510"/>
            </a:xfrm>
            <a:custGeom>
              <a:avLst/>
              <a:gdLst/>
              <a:ahLst/>
              <a:cxnLst/>
              <a:rect l="l" t="t" r="r" b="b"/>
              <a:pathLst>
                <a:path w="1905" h="16509">
                  <a:moveTo>
                    <a:pt x="0" y="16459"/>
                  </a:moveTo>
                  <a:lnTo>
                    <a:pt x="0" y="7480"/>
                  </a:lnTo>
                  <a:lnTo>
                    <a:pt x="1498" y="0"/>
                  </a:lnTo>
                </a:path>
              </a:pathLst>
            </a:custGeom>
            <a:ln w="3175">
              <a:solidFill>
                <a:srgbClr val="565658"/>
              </a:solidFill>
            </a:ln>
          </p:spPr>
          <p:txBody>
            <a:bodyPr wrap="square" lIns="0" tIns="0" rIns="0" bIns="0" rtlCol="0"/>
            <a:lstStyle/>
            <a:p/>
          </p:txBody>
        </p:sp>
        <p:sp>
          <p:nvSpPr>
            <p:cNvPr id="538" name="object 538" descr=""/>
            <p:cNvSpPr/>
            <p:nvPr/>
          </p:nvSpPr>
          <p:spPr>
            <a:xfrm>
              <a:off x="1880209" y="8848717"/>
              <a:ext cx="3175" cy="10795"/>
            </a:xfrm>
            <a:custGeom>
              <a:avLst/>
              <a:gdLst/>
              <a:ahLst/>
              <a:cxnLst/>
              <a:rect l="l" t="t" r="r" b="b"/>
              <a:pathLst>
                <a:path w="3175" h="10795">
                  <a:moveTo>
                    <a:pt x="2997" y="0"/>
                  </a:moveTo>
                  <a:lnTo>
                    <a:pt x="1498" y="1498"/>
                  </a:lnTo>
                  <a:lnTo>
                    <a:pt x="0" y="2997"/>
                  </a:lnTo>
                  <a:lnTo>
                    <a:pt x="0" y="4495"/>
                  </a:lnTo>
                  <a:lnTo>
                    <a:pt x="0" y="5981"/>
                  </a:lnTo>
                  <a:lnTo>
                    <a:pt x="1498" y="7480"/>
                  </a:lnTo>
                  <a:lnTo>
                    <a:pt x="1498" y="8978"/>
                  </a:lnTo>
                  <a:lnTo>
                    <a:pt x="2997" y="10477"/>
                  </a:lnTo>
                </a:path>
              </a:pathLst>
            </a:custGeom>
            <a:ln w="3175">
              <a:solidFill>
                <a:srgbClr val="565658"/>
              </a:solidFill>
            </a:ln>
          </p:spPr>
          <p:txBody>
            <a:bodyPr wrap="square" lIns="0" tIns="0" rIns="0" bIns="0" rtlCol="0"/>
            <a:lstStyle/>
            <a:p/>
          </p:txBody>
        </p:sp>
        <p:sp>
          <p:nvSpPr>
            <p:cNvPr id="539" name="object 539" descr=""/>
            <p:cNvSpPr/>
            <p:nvPr/>
          </p:nvSpPr>
          <p:spPr>
            <a:xfrm>
              <a:off x="2118156" y="8848713"/>
              <a:ext cx="1905" cy="10795"/>
            </a:xfrm>
            <a:custGeom>
              <a:avLst/>
              <a:gdLst/>
              <a:ahLst/>
              <a:cxnLst/>
              <a:rect l="l" t="t" r="r" b="b"/>
              <a:pathLst>
                <a:path w="1905" h="10795">
                  <a:moveTo>
                    <a:pt x="0" y="10477"/>
                  </a:moveTo>
                  <a:lnTo>
                    <a:pt x="0" y="8978"/>
                  </a:lnTo>
                  <a:lnTo>
                    <a:pt x="1498" y="7493"/>
                  </a:lnTo>
                  <a:lnTo>
                    <a:pt x="1498" y="5981"/>
                  </a:lnTo>
                  <a:lnTo>
                    <a:pt x="1498" y="4495"/>
                  </a:lnTo>
                  <a:lnTo>
                    <a:pt x="1498" y="2997"/>
                  </a:lnTo>
                  <a:lnTo>
                    <a:pt x="1498" y="1498"/>
                  </a:lnTo>
                  <a:lnTo>
                    <a:pt x="0" y="1498"/>
                  </a:lnTo>
                  <a:lnTo>
                    <a:pt x="0" y="0"/>
                  </a:lnTo>
                </a:path>
              </a:pathLst>
            </a:custGeom>
            <a:ln w="3175">
              <a:solidFill>
                <a:srgbClr val="565658"/>
              </a:solidFill>
            </a:ln>
          </p:spPr>
          <p:txBody>
            <a:bodyPr wrap="square" lIns="0" tIns="0" rIns="0" bIns="0" rtlCol="0"/>
            <a:lstStyle/>
            <a:p/>
          </p:txBody>
        </p:sp>
        <p:sp>
          <p:nvSpPr>
            <p:cNvPr id="540" name="object 540" descr=""/>
            <p:cNvSpPr/>
            <p:nvPr/>
          </p:nvSpPr>
          <p:spPr>
            <a:xfrm>
              <a:off x="1880207" y="8857692"/>
              <a:ext cx="1905" cy="1905"/>
            </a:xfrm>
            <a:custGeom>
              <a:avLst/>
              <a:gdLst/>
              <a:ahLst/>
              <a:cxnLst/>
              <a:rect l="l" t="t" r="r" b="b"/>
              <a:pathLst>
                <a:path w="1905" h="1904">
                  <a:moveTo>
                    <a:pt x="1498" y="1498"/>
                  </a:moveTo>
                  <a:lnTo>
                    <a:pt x="0" y="0"/>
                  </a:lnTo>
                </a:path>
              </a:pathLst>
            </a:custGeom>
            <a:ln w="3175">
              <a:solidFill>
                <a:srgbClr val="565658"/>
              </a:solidFill>
            </a:ln>
          </p:spPr>
          <p:txBody>
            <a:bodyPr wrap="square" lIns="0" tIns="0" rIns="0" bIns="0" rtlCol="0"/>
            <a:lstStyle/>
            <a:p/>
          </p:txBody>
        </p:sp>
        <p:sp>
          <p:nvSpPr>
            <p:cNvPr id="541" name="object 541" descr=""/>
            <p:cNvSpPr/>
            <p:nvPr/>
          </p:nvSpPr>
          <p:spPr>
            <a:xfrm>
              <a:off x="1880204" y="8848712"/>
              <a:ext cx="240029" cy="9525"/>
            </a:xfrm>
            <a:custGeom>
              <a:avLst/>
              <a:gdLst/>
              <a:ahLst/>
              <a:cxnLst/>
              <a:rect l="l" t="t" r="r" b="b"/>
              <a:pathLst>
                <a:path w="240030" h="9525">
                  <a:moveTo>
                    <a:pt x="0" y="1498"/>
                  </a:moveTo>
                  <a:lnTo>
                    <a:pt x="0" y="2997"/>
                  </a:lnTo>
                  <a:lnTo>
                    <a:pt x="0" y="4495"/>
                  </a:lnTo>
                  <a:lnTo>
                    <a:pt x="0" y="7492"/>
                  </a:lnTo>
                  <a:lnTo>
                    <a:pt x="0" y="8978"/>
                  </a:lnTo>
                </a:path>
                <a:path w="240030" h="9525">
                  <a:moveTo>
                    <a:pt x="0" y="1498"/>
                  </a:moveTo>
                  <a:lnTo>
                    <a:pt x="1498" y="0"/>
                  </a:lnTo>
                </a:path>
                <a:path w="240030" h="9525">
                  <a:moveTo>
                    <a:pt x="237947" y="0"/>
                  </a:moveTo>
                  <a:lnTo>
                    <a:pt x="239445" y="1498"/>
                  </a:lnTo>
                </a:path>
              </a:pathLst>
            </a:custGeom>
            <a:ln w="3175">
              <a:solidFill>
                <a:srgbClr val="565658"/>
              </a:solidFill>
            </a:ln>
          </p:spPr>
          <p:txBody>
            <a:bodyPr wrap="square" lIns="0" tIns="0" rIns="0" bIns="0" rtlCol="0"/>
            <a:lstStyle/>
            <a:p/>
          </p:txBody>
        </p:sp>
        <p:sp>
          <p:nvSpPr>
            <p:cNvPr id="542" name="object 542" descr=""/>
            <p:cNvSpPr/>
            <p:nvPr/>
          </p:nvSpPr>
          <p:spPr>
            <a:xfrm>
              <a:off x="2118158" y="8850216"/>
              <a:ext cx="3175" cy="9525"/>
            </a:xfrm>
            <a:custGeom>
              <a:avLst/>
              <a:gdLst/>
              <a:ahLst/>
              <a:cxnLst/>
              <a:rect l="l" t="t" r="r" b="b"/>
              <a:pathLst>
                <a:path w="3175" h="9525">
                  <a:moveTo>
                    <a:pt x="1498" y="7480"/>
                  </a:moveTo>
                  <a:lnTo>
                    <a:pt x="2984" y="5981"/>
                  </a:lnTo>
                  <a:lnTo>
                    <a:pt x="2984" y="2984"/>
                  </a:lnTo>
                  <a:lnTo>
                    <a:pt x="2984" y="1498"/>
                  </a:lnTo>
                  <a:lnTo>
                    <a:pt x="1498" y="0"/>
                  </a:lnTo>
                </a:path>
                <a:path w="3175" h="9525">
                  <a:moveTo>
                    <a:pt x="1498" y="7480"/>
                  </a:moveTo>
                  <a:lnTo>
                    <a:pt x="0" y="8978"/>
                  </a:lnTo>
                </a:path>
              </a:pathLst>
            </a:custGeom>
            <a:ln w="3175">
              <a:solidFill>
                <a:srgbClr val="565658"/>
              </a:solidFill>
            </a:ln>
          </p:spPr>
          <p:txBody>
            <a:bodyPr wrap="square" lIns="0" tIns="0" rIns="0" bIns="0" rtlCol="0"/>
            <a:lstStyle/>
            <a:p/>
          </p:txBody>
        </p:sp>
        <p:sp>
          <p:nvSpPr>
            <p:cNvPr id="543" name="object 543" descr=""/>
            <p:cNvSpPr/>
            <p:nvPr/>
          </p:nvSpPr>
          <p:spPr>
            <a:xfrm>
              <a:off x="2124139" y="8745455"/>
              <a:ext cx="5080" cy="12065"/>
            </a:xfrm>
            <a:custGeom>
              <a:avLst/>
              <a:gdLst/>
              <a:ahLst/>
              <a:cxnLst/>
              <a:rect l="l" t="t" r="r" b="b"/>
              <a:pathLst>
                <a:path w="5080" h="12065">
                  <a:moveTo>
                    <a:pt x="4495" y="0"/>
                  </a:moveTo>
                  <a:lnTo>
                    <a:pt x="1498" y="1498"/>
                  </a:lnTo>
                  <a:lnTo>
                    <a:pt x="0" y="2997"/>
                  </a:lnTo>
                  <a:lnTo>
                    <a:pt x="0" y="4495"/>
                  </a:lnTo>
                  <a:lnTo>
                    <a:pt x="0" y="5981"/>
                  </a:lnTo>
                  <a:lnTo>
                    <a:pt x="0" y="7480"/>
                  </a:lnTo>
                  <a:lnTo>
                    <a:pt x="0" y="8978"/>
                  </a:lnTo>
                  <a:lnTo>
                    <a:pt x="1498" y="10477"/>
                  </a:lnTo>
                  <a:lnTo>
                    <a:pt x="2997" y="11976"/>
                  </a:lnTo>
                </a:path>
              </a:pathLst>
            </a:custGeom>
            <a:ln w="3175">
              <a:solidFill>
                <a:srgbClr val="565658"/>
              </a:solidFill>
            </a:ln>
          </p:spPr>
          <p:txBody>
            <a:bodyPr wrap="square" lIns="0" tIns="0" rIns="0" bIns="0" rtlCol="0"/>
            <a:lstStyle/>
            <a:p/>
          </p:txBody>
        </p:sp>
        <p:sp>
          <p:nvSpPr>
            <p:cNvPr id="544" name="object 544" descr=""/>
            <p:cNvSpPr/>
            <p:nvPr/>
          </p:nvSpPr>
          <p:spPr>
            <a:xfrm>
              <a:off x="2146597" y="8549411"/>
              <a:ext cx="7620" cy="9525"/>
            </a:xfrm>
            <a:custGeom>
              <a:avLst/>
              <a:gdLst/>
              <a:ahLst/>
              <a:cxnLst/>
              <a:rect l="l" t="t" r="r" b="b"/>
              <a:pathLst>
                <a:path w="7619" h="9525">
                  <a:moveTo>
                    <a:pt x="1485" y="0"/>
                  </a:moveTo>
                  <a:lnTo>
                    <a:pt x="0" y="0"/>
                  </a:lnTo>
                  <a:lnTo>
                    <a:pt x="0" y="2997"/>
                  </a:lnTo>
                  <a:lnTo>
                    <a:pt x="0" y="4495"/>
                  </a:lnTo>
                  <a:lnTo>
                    <a:pt x="1485" y="5981"/>
                  </a:lnTo>
                  <a:lnTo>
                    <a:pt x="1485" y="7480"/>
                  </a:lnTo>
                  <a:lnTo>
                    <a:pt x="2984" y="7480"/>
                  </a:lnTo>
                  <a:lnTo>
                    <a:pt x="2984" y="8978"/>
                  </a:lnTo>
                  <a:lnTo>
                    <a:pt x="4483" y="8978"/>
                  </a:lnTo>
                  <a:lnTo>
                    <a:pt x="7480" y="8978"/>
                  </a:lnTo>
                </a:path>
              </a:pathLst>
            </a:custGeom>
            <a:ln w="3175">
              <a:solidFill>
                <a:srgbClr val="565658"/>
              </a:solidFill>
            </a:ln>
          </p:spPr>
          <p:txBody>
            <a:bodyPr wrap="square" lIns="0" tIns="0" rIns="0" bIns="0" rtlCol="0"/>
            <a:lstStyle/>
            <a:p/>
          </p:txBody>
        </p:sp>
        <p:sp>
          <p:nvSpPr>
            <p:cNvPr id="545" name="object 545" descr=""/>
            <p:cNvSpPr/>
            <p:nvPr/>
          </p:nvSpPr>
          <p:spPr>
            <a:xfrm>
              <a:off x="1967009" y="8517986"/>
              <a:ext cx="9525" cy="7620"/>
            </a:xfrm>
            <a:custGeom>
              <a:avLst/>
              <a:gdLst/>
              <a:ahLst/>
              <a:cxnLst/>
              <a:rect l="l" t="t" r="r" b="b"/>
              <a:pathLst>
                <a:path w="9525" h="7620">
                  <a:moveTo>
                    <a:pt x="0" y="5981"/>
                  </a:moveTo>
                  <a:lnTo>
                    <a:pt x="1485" y="7480"/>
                  </a:lnTo>
                  <a:lnTo>
                    <a:pt x="2984" y="7480"/>
                  </a:lnTo>
                  <a:lnTo>
                    <a:pt x="4495" y="7480"/>
                  </a:lnTo>
                  <a:lnTo>
                    <a:pt x="5981" y="7480"/>
                  </a:lnTo>
                  <a:lnTo>
                    <a:pt x="5981" y="5981"/>
                  </a:lnTo>
                  <a:lnTo>
                    <a:pt x="7480" y="5981"/>
                  </a:lnTo>
                  <a:lnTo>
                    <a:pt x="7480" y="4483"/>
                  </a:lnTo>
                  <a:lnTo>
                    <a:pt x="8978" y="2997"/>
                  </a:lnTo>
                  <a:lnTo>
                    <a:pt x="8978" y="1485"/>
                  </a:lnTo>
                  <a:lnTo>
                    <a:pt x="8978" y="0"/>
                  </a:lnTo>
                </a:path>
              </a:pathLst>
            </a:custGeom>
            <a:ln w="3175">
              <a:solidFill>
                <a:srgbClr val="565658"/>
              </a:solidFill>
            </a:ln>
          </p:spPr>
          <p:txBody>
            <a:bodyPr wrap="square" lIns="0" tIns="0" rIns="0" bIns="0" rtlCol="0"/>
            <a:lstStyle/>
            <a:p/>
          </p:txBody>
        </p:sp>
        <p:sp>
          <p:nvSpPr>
            <p:cNvPr id="546" name="object 546" descr=""/>
            <p:cNvSpPr/>
            <p:nvPr/>
          </p:nvSpPr>
          <p:spPr>
            <a:xfrm>
              <a:off x="1904154" y="8736472"/>
              <a:ext cx="5080" cy="10795"/>
            </a:xfrm>
            <a:custGeom>
              <a:avLst/>
              <a:gdLst/>
              <a:ahLst/>
              <a:cxnLst/>
              <a:rect l="l" t="t" r="r" b="b"/>
              <a:pathLst>
                <a:path w="5080" h="10795">
                  <a:moveTo>
                    <a:pt x="0" y="10477"/>
                  </a:moveTo>
                  <a:lnTo>
                    <a:pt x="1498" y="10477"/>
                  </a:lnTo>
                  <a:lnTo>
                    <a:pt x="2984" y="8978"/>
                  </a:lnTo>
                  <a:lnTo>
                    <a:pt x="4495" y="7493"/>
                  </a:lnTo>
                  <a:lnTo>
                    <a:pt x="4495" y="5981"/>
                  </a:lnTo>
                  <a:lnTo>
                    <a:pt x="4495" y="4495"/>
                  </a:lnTo>
                  <a:lnTo>
                    <a:pt x="4495" y="2997"/>
                  </a:lnTo>
                  <a:lnTo>
                    <a:pt x="2984" y="1498"/>
                  </a:lnTo>
                  <a:lnTo>
                    <a:pt x="1498" y="0"/>
                  </a:lnTo>
                </a:path>
              </a:pathLst>
            </a:custGeom>
            <a:ln w="3175">
              <a:solidFill>
                <a:srgbClr val="565658"/>
              </a:solidFill>
            </a:ln>
          </p:spPr>
          <p:txBody>
            <a:bodyPr wrap="square" lIns="0" tIns="0" rIns="0" bIns="0" rtlCol="0"/>
            <a:lstStyle/>
            <a:p/>
          </p:txBody>
        </p:sp>
        <p:sp>
          <p:nvSpPr>
            <p:cNvPr id="547" name="object 547" descr=""/>
            <p:cNvSpPr/>
            <p:nvPr/>
          </p:nvSpPr>
          <p:spPr>
            <a:xfrm>
              <a:off x="2070270" y="8494040"/>
              <a:ext cx="10795" cy="6350"/>
            </a:xfrm>
            <a:custGeom>
              <a:avLst/>
              <a:gdLst/>
              <a:ahLst/>
              <a:cxnLst/>
              <a:rect l="l" t="t" r="r" b="b"/>
              <a:pathLst>
                <a:path w="10794" h="6350">
                  <a:moveTo>
                    <a:pt x="0" y="0"/>
                  </a:moveTo>
                  <a:lnTo>
                    <a:pt x="0" y="1498"/>
                  </a:lnTo>
                  <a:lnTo>
                    <a:pt x="1485" y="2984"/>
                  </a:lnTo>
                  <a:lnTo>
                    <a:pt x="1485" y="4495"/>
                  </a:lnTo>
                  <a:lnTo>
                    <a:pt x="2984" y="4495"/>
                  </a:lnTo>
                  <a:lnTo>
                    <a:pt x="4495" y="5981"/>
                  </a:lnTo>
                  <a:lnTo>
                    <a:pt x="5981" y="5981"/>
                  </a:lnTo>
                  <a:lnTo>
                    <a:pt x="7480" y="5981"/>
                  </a:lnTo>
                  <a:lnTo>
                    <a:pt x="7480" y="4495"/>
                  </a:lnTo>
                  <a:lnTo>
                    <a:pt x="8978" y="4495"/>
                  </a:lnTo>
                  <a:lnTo>
                    <a:pt x="10464" y="2984"/>
                  </a:lnTo>
                </a:path>
              </a:pathLst>
            </a:custGeom>
            <a:ln w="3175">
              <a:solidFill>
                <a:srgbClr val="565658"/>
              </a:solidFill>
            </a:ln>
          </p:spPr>
          <p:txBody>
            <a:bodyPr wrap="square" lIns="0" tIns="0" rIns="0" bIns="0" rtlCol="0"/>
            <a:lstStyle/>
            <a:p/>
          </p:txBody>
        </p:sp>
        <p:sp>
          <p:nvSpPr>
            <p:cNvPr id="548" name="object 548" descr=""/>
            <p:cNvSpPr/>
            <p:nvPr/>
          </p:nvSpPr>
          <p:spPr>
            <a:xfrm>
              <a:off x="1995437" y="8848715"/>
              <a:ext cx="10795" cy="3175"/>
            </a:xfrm>
            <a:custGeom>
              <a:avLst/>
              <a:gdLst/>
              <a:ahLst/>
              <a:cxnLst/>
              <a:rect l="l" t="t" r="r" b="b"/>
              <a:pathLst>
                <a:path w="10794" h="3175">
                  <a:moveTo>
                    <a:pt x="10477" y="2997"/>
                  </a:moveTo>
                  <a:lnTo>
                    <a:pt x="8978" y="1498"/>
                  </a:lnTo>
                  <a:lnTo>
                    <a:pt x="7492" y="0"/>
                  </a:lnTo>
                  <a:lnTo>
                    <a:pt x="5981" y="0"/>
                  </a:lnTo>
                  <a:lnTo>
                    <a:pt x="4483" y="0"/>
                  </a:lnTo>
                  <a:lnTo>
                    <a:pt x="2997" y="0"/>
                  </a:lnTo>
                  <a:lnTo>
                    <a:pt x="1498" y="0"/>
                  </a:lnTo>
                  <a:lnTo>
                    <a:pt x="0" y="1498"/>
                  </a:lnTo>
                </a:path>
              </a:pathLst>
            </a:custGeom>
            <a:ln w="3175">
              <a:solidFill>
                <a:srgbClr val="565658"/>
              </a:solidFill>
            </a:ln>
          </p:spPr>
          <p:txBody>
            <a:bodyPr wrap="square" lIns="0" tIns="0" rIns="0" bIns="0" rtlCol="0"/>
            <a:lstStyle/>
            <a:p/>
          </p:txBody>
        </p:sp>
        <p:sp>
          <p:nvSpPr>
            <p:cNvPr id="549" name="object 549" descr=""/>
            <p:cNvSpPr/>
            <p:nvPr/>
          </p:nvSpPr>
          <p:spPr>
            <a:xfrm>
              <a:off x="1925101" y="8616752"/>
              <a:ext cx="6350" cy="10795"/>
            </a:xfrm>
            <a:custGeom>
              <a:avLst/>
              <a:gdLst/>
              <a:ahLst/>
              <a:cxnLst/>
              <a:rect l="l" t="t" r="r" b="b"/>
              <a:pathLst>
                <a:path w="6350" h="10795">
                  <a:moveTo>
                    <a:pt x="0" y="10477"/>
                  </a:moveTo>
                  <a:lnTo>
                    <a:pt x="1498" y="10477"/>
                  </a:lnTo>
                  <a:lnTo>
                    <a:pt x="2997" y="10477"/>
                  </a:lnTo>
                  <a:lnTo>
                    <a:pt x="2997" y="8978"/>
                  </a:lnTo>
                  <a:lnTo>
                    <a:pt x="4495" y="8978"/>
                  </a:lnTo>
                  <a:lnTo>
                    <a:pt x="4495" y="7480"/>
                  </a:lnTo>
                  <a:lnTo>
                    <a:pt x="5994" y="5981"/>
                  </a:lnTo>
                  <a:lnTo>
                    <a:pt x="5994" y="4495"/>
                  </a:lnTo>
                  <a:lnTo>
                    <a:pt x="4495" y="2997"/>
                  </a:lnTo>
                  <a:lnTo>
                    <a:pt x="4495" y="1498"/>
                  </a:lnTo>
                  <a:lnTo>
                    <a:pt x="2997" y="1498"/>
                  </a:lnTo>
                  <a:lnTo>
                    <a:pt x="2997" y="0"/>
                  </a:lnTo>
                </a:path>
              </a:pathLst>
            </a:custGeom>
            <a:ln w="3175">
              <a:solidFill>
                <a:srgbClr val="565658"/>
              </a:solidFill>
            </a:ln>
          </p:spPr>
          <p:txBody>
            <a:bodyPr wrap="square" lIns="0" tIns="0" rIns="0" bIns="0" rtlCol="0"/>
            <a:lstStyle/>
            <a:p/>
          </p:txBody>
        </p:sp>
        <p:sp>
          <p:nvSpPr>
            <p:cNvPr id="550" name="object 550" descr=""/>
            <p:cNvSpPr/>
            <p:nvPr/>
          </p:nvSpPr>
          <p:spPr>
            <a:xfrm>
              <a:off x="1887700" y="8848711"/>
              <a:ext cx="3175" cy="5080"/>
            </a:xfrm>
            <a:custGeom>
              <a:avLst/>
              <a:gdLst/>
              <a:ahLst/>
              <a:cxnLst/>
              <a:rect l="l" t="t" r="r" b="b"/>
              <a:pathLst>
                <a:path w="3175" h="5079">
                  <a:moveTo>
                    <a:pt x="2984" y="4495"/>
                  </a:moveTo>
                  <a:lnTo>
                    <a:pt x="2984" y="2997"/>
                  </a:lnTo>
                  <a:lnTo>
                    <a:pt x="2984" y="1498"/>
                  </a:lnTo>
                  <a:lnTo>
                    <a:pt x="1485" y="1498"/>
                  </a:lnTo>
                  <a:lnTo>
                    <a:pt x="1485" y="0"/>
                  </a:lnTo>
                  <a:lnTo>
                    <a:pt x="0" y="0"/>
                  </a:lnTo>
                </a:path>
              </a:pathLst>
            </a:custGeom>
            <a:ln w="3175">
              <a:solidFill>
                <a:srgbClr val="565658"/>
              </a:solidFill>
            </a:ln>
          </p:spPr>
          <p:txBody>
            <a:bodyPr wrap="square" lIns="0" tIns="0" rIns="0" bIns="0" rtlCol="0"/>
            <a:lstStyle/>
            <a:p/>
          </p:txBody>
        </p:sp>
        <p:sp>
          <p:nvSpPr>
            <p:cNvPr id="551" name="object 551" descr=""/>
            <p:cNvSpPr/>
            <p:nvPr/>
          </p:nvSpPr>
          <p:spPr>
            <a:xfrm>
              <a:off x="1898163" y="873198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52" name="object 552" descr=""/>
            <p:cNvSpPr/>
            <p:nvPr/>
          </p:nvSpPr>
          <p:spPr>
            <a:xfrm>
              <a:off x="2137615" y="874396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53" name="object 553" descr=""/>
            <p:cNvSpPr/>
            <p:nvPr/>
          </p:nvSpPr>
          <p:spPr>
            <a:xfrm>
              <a:off x="1893674" y="874694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54" name="object 554" descr=""/>
            <p:cNvSpPr/>
            <p:nvPr/>
          </p:nvSpPr>
          <p:spPr>
            <a:xfrm>
              <a:off x="2136114" y="876041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55" name="object 555" descr=""/>
            <p:cNvSpPr/>
            <p:nvPr/>
          </p:nvSpPr>
          <p:spPr>
            <a:xfrm>
              <a:off x="2137615" y="874396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56" name="object 556" descr=""/>
            <p:cNvSpPr/>
            <p:nvPr/>
          </p:nvSpPr>
          <p:spPr>
            <a:xfrm>
              <a:off x="2127135" y="874545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57" name="object 557" descr=""/>
            <p:cNvSpPr/>
            <p:nvPr/>
          </p:nvSpPr>
          <p:spPr>
            <a:xfrm>
              <a:off x="1893674" y="874694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58" name="object 558" descr=""/>
            <p:cNvSpPr/>
            <p:nvPr/>
          </p:nvSpPr>
          <p:spPr>
            <a:xfrm>
              <a:off x="2136114" y="876041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59" name="object 559" descr=""/>
            <p:cNvSpPr/>
            <p:nvPr/>
          </p:nvSpPr>
          <p:spPr>
            <a:xfrm>
              <a:off x="2127135" y="875742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60" name="object 560" descr=""/>
            <p:cNvSpPr/>
            <p:nvPr/>
          </p:nvSpPr>
          <p:spPr>
            <a:xfrm>
              <a:off x="1898163" y="873049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561" name="object 561" descr=""/>
            <p:cNvSpPr/>
            <p:nvPr/>
          </p:nvSpPr>
          <p:spPr>
            <a:xfrm>
              <a:off x="1905654" y="8734977"/>
              <a:ext cx="1905" cy="1905"/>
            </a:xfrm>
            <a:custGeom>
              <a:avLst/>
              <a:gdLst/>
              <a:ahLst/>
              <a:cxnLst/>
              <a:rect l="l" t="t" r="r" b="b"/>
              <a:pathLst>
                <a:path w="1905" h="1904">
                  <a:moveTo>
                    <a:pt x="0" y="1498"/>
                  </a:moveTo>
                  <a:lnTo>
                    <a:pt x="1485" y="1498"/>
                  </a:lnTo>
                  <a:lnTo>
                    <a:pt x="1485" y="0"/>
                  </a:lnTo>
                </a:path>
              </a:pathLst>
            </a:custGeom>
            <a:ln w="3175">
              <a:solidFill>
                <a:srgbClr val="565658"/>
              </a:solidFill>
            </a:ln>
          </p:spPr>
          <p:txBody>
            <a:bodyPr wrap="square" lIns="0" tIns="0" rIns="0" bIns="0" rtlCol="0"/>
            <a:lstStyle/>
            <a:p/>
          </p:txBody>
        </p:sp>
        <p:sp>
          <p:nvSpPr>
            <p:cNvPr id="562" name="object 562" descr=""/>
            <p:cNvSpPr/>
            <p:nvPr/>
          </p:nvSpPr>
          <p:spPr>
            <a:xfrm>
              <a:off x="1990944" y="88606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63" name="object 563" descr=""/>
            <p:cNvSpPr/>
            <p:nvPr/>
          </p:nvSpPr>
          <p:spPr>
            <a:xfrm>
              <a:off x="1928102" y="861675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64" name="object 564" descr=""/>
            <p:cNvSpPr/>
            <p:nvPr/>
          </p:nvSpPr>
          <p:spPr>
            <a:xfrm>
              <a:off x="2154073" y="854192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65" name="object 565" descr=""/>
            <p:cNvSpPr/>
            <p:nvPr/>
          </p:nvSpPr>
          <p:spPr>
            <a:xfrm>
              <a:off x="2148083" y="8547916"/>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566" name="object 566" descr=""/>
            <p:cNvSpPr/>
            <p:nvPr/>
          </p:nvSpPr>
          <p:spPr>
            <a:xfrm>
              <a:off x="2068771" y="848506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567" name="object 567" descr=""/>
            <p:cNvSpPr/>
            <p:nvPr/>
          </p:nvSpPr>
          <p:spPr>
            <a:xfrm>
              <a:off x="1890684" y="88606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68" name="object 568" descr=""/>
            <p:cNvSpPr/>
            <p:nvPr/>
          </p:nvSpPr>
          <p:spPr>
            <a:xfrm>
              <a:off x="1890684" y="885320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69" name="object 569" descr=""/>
            <p:cNvSpPr/>
            <p:nvPr/>
          </p:nvSpPr>
          <p:spPr>
            <a:xfrm>
              <a:off x="1916121" y="86287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70" name="object 570" descr=""/>
            <p:cNvSpPr/>
            <p:nvPr/>
          </p:nvSpPr>
          <p:spPr>
            <a:xfrm>
              <a:off x="1925101" y="862722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571" name="object 571" descr=""/>
            <p:cNvSpPr/>
            <p:nvPr/>
          </p:nvSpPr>
          <p:spPr>
            <a:xfrm>
              <a:off x="2007415" y="886069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72" name="object 572" descr=""/>
            <p:cNvSpPr/>
            <p:nvPr/>
          </p:nvSpPr>
          <p:spPr>
            <a:xfrm>
              <a:off x="2005915" y="885171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573" name="object 573" descr=""/>
            <p:cNvSpPr/>
            <p:nvPr/>
          </p:nvSpPr>
          <p:spPr>
            <a:xfrm>
              <a:off x="1881705" y="8847222"/>
              <a:ext cx="3175" cy="0"/>
            </a:xfrm>
            <a:custGeom>
              <a:avLst/>
              <a:gdLst/>
              <a:ahLst/>
              <a:cxnLst/>
              <a:rect l="l" t="t" r="r" b="b"/>
              <a:pathLst>
                <a:path w="3175" h="0">
                  <a:moveTo>
                    <a:pt x="0" y="0"/>
                  </a:moveTo>
                  <a:lnTo>
                    <a:pt x="1498" y="0"/>
                  </a:lnTo>
                  <a:lnTo>
                    <a:pt x="2984" y="0"/>
                  </a:lnTo>
                </a:path>
              </a:pathLst>
            </a:custGeom>
            <a:ln w="3175">
              <a:solidFill>
                <a:srgbClr val="565658"/>
              </a:solidFill>
            </a:ln>
          </p:spPr>
          <p:txBody>
            <a:bodyPr wrap="square" lIns="0" tIns="0" rIns="0" bIns="0" rtlCol="0"/>
            <a:lstStyle/>
            <a:p/>
          </p:txBody>
        </p:sp>
        <p:sp>
          <p:nvSpPr>
            <p:cNvPr id="574" name="object 574" descr=""/>
            <p:cNvSpPr/>
            <p:nvPr/>
          </p:nvSpPr>
          <p:spPr>
            <a:xfrm>
              <a:off x="2116658" y="8847222"/>
              <a:ext cx="3175" cy="0"/>
            </a:xfrm>
            <a:custGeom>
              <a:avLst/>
              <a:gdLst/>
              <a:ahLst/>
              <a:cxnLst/>
              <a:rect l="l" t="t" r="r" b="b"/>
              <a:pathLst>
                <a:path w="3175" h="0">
                  <a:moveTo>
                    <a:pt x="1498" y="0"/>
                  </a:moveTo>
                  <a:lnTo>
                    <a:pt x="0" y="0"/>
                  </a:lnTo>
                </a:path>
                <a:path w="3175" h="0">
                  <a:moveTo>
                    <a:pt x="1498" y="0"/>
                  </a:moveTo>
                  <a:lnTo>
                    <a:pt x="2997" y="0"/>
                  </a:lnTo>
                </a:path>
              </a:pathLst>
            </a:custGeom>
            <a:ln w="3175">
              <a:solidFill>
                <a:srgbClr val="565658"/>
              </a:solidFill>
            </a:ln>
          </p:spPr>
          <p:txBody>
            <a:bodyPr wrap="square" lIns="0" tIns="0" rIns="0" bIns="0" rtlCol="0"/>
            <a:lstStyle/>
            <a:p/>
          </p:txBody>
        </p:sp>
        <p:sp>
          <p:nvSpPr>
            <p:cNvPr id="575" name="object 575" descr=""/>
            <p:cNvSpPr/>
            <p:nvPr/>
          </p:nvSpPr>
          <p:spPr>
            <a:xfrm>
              <a:off x="1884693" y="8845724"/>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576" name="object 576" descr=""/>
            <p:cNvSpPr/>
            <p:nvPr/>
          </p:nvSpPr>
          <p:spPr>
            <a:xfrm>
              <a:off x="2112167" y="8847222"/>
              <a:ext cx="1905" cy="1905"/>
            </a:xfrm>
            <a:custGeom>
              <a:avLst/>
              <a:gdLst/>
              <a:ahLst/>
              <a:cxnLst/>
              <a:rect l="l" t="t" r="r" b="b"/>
              <a:pathLst>
                <a:path w="1905" h="1904">
                  <a:moveTo>
                    <a:pt x="1498" y="0"/>
                  </a:moveTo>
                  <a:lnTo>
                    <a:pt x="0" y="1498"/>
                  </a:lnTo>
                </a:path>
              </a:pathLst>
            </a:custGeom>
            <a:ln w="3175">
              <a:solidFill>
                <a:srgbClr val="565658"/>
              </a:solidFill>
            </a:ln>
          </p:spPr>
          <p:txBody>
            <a:bodyPr wrap="square" lIns="0" tIns="0" rIns="0" bIns="0" rtlCol="0"/>
            <a:lstStyle/>
            <a:p/>
          </p:txBody>
        </p:sp>
        <p:sp>
          <p:nvSpPr>
            <p:cNvPr id="577" name="object 577" descr=""/>
            <p:cNvSpPr/>
            <p:nvPr/>
          </p:nvSpPr>
          <p:spPr>
            <a:xfrm>
              <a:off x="2109176" y="885171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578" name="object 578" descr=""/>
            <p:cNvSpPr/>
            <p:nvPr/>
          </p:nvSpPr>
          <p:spPr>
            <a:xfrm>
              <a:off x="1892185" y="8851708"/>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579" name="object 579" descr=""/>
            <p:cNvSpPr/>
            <p:nvPr/>
          </p:nvSpPr>
          <p:spPr>
            <a:xfrm>
              <a:off x="1887700" y="8847226"/>
              <a:ext cx="3175" cy="3175"/>
            </a:xfrm>
            <a:custGeom>
              <a:avLst/>
              <a:gdLst/>
              <a:ahLst/>
              <a:cxnLst/>
              <a:rect l="l" t="t" r="r" b="b"/>
              <a:pathLst>
                <a:path w="3175" h="3175">
                  <a:moveTo>
                    <a:pt x="2984" y="2984"/>
                  </a:moveTo>
                  <a:lnTo>
                    <a:pt x="1485" y="1485"/>
                  </a:lnTo>
                  <a:lnTo>
                    <a:pt x="0" y="0"/>
                  </a:lnTo>
                </a:path>
              </a:pathLst>
            </a:custGeom>
            <a:ln w="3175">
              <a:solidFill>
                <a:srgbClr val="565658"/>
              </a:solidFill>
            </a:ln>
          </p:spPr>
          <p:txBody>
            <a:bodyPr wrap="square" lIns="0" tIns="0" rIns="0" bIns="0" rtlCol="0"/>
            <a:lstStyle/>
            <a:p/>
          </p:txBody>
        </p:sp>
        <p:sp>
          <p:nvSpPr>
            <p:cNvPr id="580" name="object 580" descr=""/>
            <p:cNvSpPr/>
            <p:nvPr/>
          </p:nvSpPr>
          <p:spPr>
            <a:xfrm>
              <a:off x="1880204" y="8749939"/>
              <a:ext cx="12065" cy="22860"/>
            </a:xfrm>
            <a:custGeom>
              <a:avLst/>
              <a:gdLst/>
              <a:ahLst/>
              <a:cxnLst/>
              <a:rect l="l" t="t" r="r" b="b"/>
              <a:pathLst>
                <a:path w="12064" h="22859">
                  <a:moveTo>
                    <a:pt x="0" y="22453"/>
                  </a:moveTo>
                  <a:lnTo>
                    <a:pt x="5994" y="11976"/>
                  </a:lnTo>
                  <a:lnTo>
                    <a:pt x="8978" y="8978"/>
                  </a:lnTo>
                  <a:lnTo>
                    <a:pt x="8978" y="5994"/>
                  </a:lnTo>
                  <a:lnTo>
                    <a:pt x="11976" y="0"/>
                  </a:lnTo>
                </a:path>
              </a:pathLst>
            </a:custGeom>
            <a:ln w="3175">
              <a:solidFill>
                <a:srgbClr val="565658"/>
              </a:solidFill>
            </a:ln>
          </p:spPr>
          <p:txBody>
            <a:bodyPr wrap="square" lIns="0" tIns="0" rIns="0" bIns="0" rtlCol="0"/>
            <a:lstStyle/>
            <a:p/>
          </p:txBody>
        </p:sp>
        <p:sp>
          <p:nvSpPr>
            <p:cNvPr id="581" name="object 581" descr=""/>
            <p:cNvSpPr/>
            <p:nvPr/>
          </p:nvSpPr>
          <p:spPr>
            <a:xfrm>
              <a:off x="1893674" y="8746951"/>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582" name="object 582" descr=""/>
            <p:cNvSpPr/>
            <p:nvPr/>
          </p:nvSpPr>
          <p:spPr>
            <a:xfrm>
              <a:off x="1898163" y="873048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583" name="object 583" descr=""/>
            <p:cNvSpPr/>
            <p:nvPr/>
          </p:nvSpPr>
          <p:spPr>
            <a:xfrm>
              <a:off x="1892181" y="8728997"/>
              <a:ext cx="6350" cy="22860"/>
            </a:xfrm>
            <a:custGeom>
              <a:avLst/>
              <a:gdLst/>
              <a:ahLst/>
              <a:cxnLst/>
              <a:rect l="l" t="t" r="r" b="b"/>
              <a:pathLst>
                <a:path w="6350" h="22859">
                  <a:moveTo>
                    <a:pt x="5981" y="0"/>
                  </a:moveTo>
                  <a:lnTo>
                    <a:pt x="0" y="22440"/>
                  </a:lnTo>
                </a:path>
              </a:pathLst>
            </a:custGeom>
            <a:ln w="3175">
              <a:solidFill>
                <a:srgbClr val="565658"/>
              </a:solidFill>
            </a:ln>
          </p:spPr>
          <p:txBody>
            <a:bodyPr wrap="square" lIns="0" tIns="0" rIns="0" bIns="0" rtlCol="0"/>
            <a:lstStyle/>
            <a:p/>
          </p:txBody>
        </p:sp>
        <p:sp>
          <p:nvSpPr>
            <p:cNvPr id="584" name="object 584" descr=""/>
            <p:cNvSpPr/>
            <p:nvPr/>
          </p:nvSpPr>
          <p:spPr>
            <a:xfrm>
              <a:off x="1878717" y="8758923"/>
              <a:ext cx="9525" cy="15240"/>
            </a:xfrm>
            <a:custGeom>
              <a:avLst/>
              <a:gdLst/>
              <a:ahLst/>
              <a:cxnLst/>
              <a:rect l="l" t="t" r="r" b="b"/>
              <a:pathLst>
                <a:path w="9525" h="15240">
                  <a:moveTo>
                    <a:pt x="8978" y="0"/>
                  </a:moveTo>
                  <a:lnTo>
                    <a:pt x="0" y="14960"/>
                  </a:lnTo>
                  <a:lnTo>
                    <a:pt x="1485" y="13474"/>
                  </a:lnTo>
                </a:path>
              </a:pathLst>
            </a:custGeom>
            <a:ln w="3175">
              <a:solidFill>
                <a:srgbClr val="565658"/>
              </a:solidFill>
            </a:ln>
          </p:spPr>
          <p:txBody>
            <a:bodyPr wrap="square" lIns="0" tIns="0" rIns="0" bIns="0" rtlCol="0"/>
            <a:lstStyle/>
            <a:p/>
          </p:txBody>
        </p:sp>
        <p:sp>
          <p:nvSpPr>
            <p:cNvPr id="585" name="object 585" descr=""/>
            <p:cNvSpPr/>
            <p:nvPr/>
          </p:nvSpPr>
          <p:spPr>
            <a:xfrm>
              <a:off x="2145093" y="8658659"/>
              <a:ext cx="20955" cy="53975"/>
            </a:xfrm>
            <a:custGeom>
              <a:avLst/>
              <a:gdLst/>
              <a:ahLst/>
              <a:cxnLst/>
              <a:rect l="l" t="t" r="r" b="b"/>
              <a:pathLst>
                <a:path w="20955" h="53975">
                  <a:moveTo>
                    <a:pt x="0" y="53873"/>
                  </a:moveTo>
                  <a:lnTo>
                    <a:pt x="20942" y="0"/>
                  </a:lnTo>
                </a:path>
              </a:pathLst>
            </a:custGeom>
            <a:ln w="3175">
              <a:solidFill>
                <a:srgbClr val="565658"/>
              </a:solidFill>
            </a:ln>
          </p:spPr>
          <p:txBody>
            <a:bodyPr wrap="square" lIns="0" tIns="0" rIns="0" bIns="0" rtlCol="0"/>
            <a:lstStyle/>
            <a:p/>
          </p:txBody>
        </p:sp>
        <p:sp>
          <p:nvSpPr>
            <p:cNvPr id="586" name="object 586" descr=""/>
            <p:cNvSpPr/>
            <p:nvPr/>
          </p:nvSpPr>
          <p:spPr>
            <a:xfrm>
              <a:off x="2136117" y="8742460"/>
              <a:ext cx="1905" cy="18415"/>
            </a:xfrm>
            <a:custGeom>
              <a:avLst/>
              <a:gdLst/>
              <a:ahLst/>
              <a:cxnLst/>
              <a:rect l="l" t="t" r="r" b="b"/>
              <a:pathLst>
                <a:path w="1905" h="18415">
                  <a:moveTo>
                    <a:pt x="1498" y="0"/>
                  </a:moveTo>
                  <a:lnTo>
                    <a:pt x="1498" y="1498"/>
                  </a:lnTo>
                  <a:lnTo>
                    <a:pt x="1498" y="10477"/>
                  </a:lnTo>
                  <a:lnTo>
                    <a:pt x="0" y="17957"/>
                  </a:lnTo>
                </a:path>
              </a:pathLst>
            </a:custGeom>
            <a:ln w="3175">
              <a:solidFill>
                <a:srgbClr val="565658"/>
              </a:solidFill>
            </a:ln>
          </p:spPr>
          <p:txBody>
            <a:bodyPr wrap="square" lIns="0" tIns="0" rIns="0" bIns="0" rtlCol="0"/>
            <a:lstStyle/>
            <a:p/>
          </p:txBody>
        </p:sp>
        <p:sp>
          <p:nvSpPr>
            <p:cNvPr id="587" name="object 587" descr=""/>
            <p:cNvSpPr/>
            <p:nvPr/>
          </p:nvSpPr>
          <p:spPr>
            <a:xfrm>
              <a:off x="2136114" y="8761919"/>
              <a:ext cx="5080" cy="27305"/>
            </a:xfrm>
            <a:custGeom>
              <a:avLst/>
              <a:gdLst/>
              <a:ahLst/>
              <a:cxnLst/>
              <a:rect l="l" t="t" r="r" b="b"/>
              <a:pathLst>
                <a:path w="5080" h="27304">
                  <a:moveTo>
                    <a:pt x="0" y="0"/>
                  </a:moveTo>
                  <a:lnTo>
                    <a:pt x="1498" y="13474"/>
                  </a:lnTo>
                  <a:lnTo>
                    <a:pt x="4495" y="26936"/>
                  </a:lnTo>
                </a:path>
              </a:pathLst>
            </a:custGeom>
            <a:ln w="3175">
              <a:solidFill>
                <a:srgbClr val="565658"/>
              </a:solidFill>
            </a:ln>
          </p:spPr>
          <p:txBody>
            <a:bodyPr wrap="square" lIns="0" tIns="0" rIns="0" bIns="0" rtlCol="0"/>
            <a:lstStyle/>
            <a:p/>
          </p:txBody>
        </p:sp>
        <p:sp>
          <p:nvSpPr>
            <p:cNvPr id="588" name="object 588" descr=""/>
            <p:cNvSpPr/>
            <p:nvPr/>
          </p:nvSpPr>
          <p:spPr>
            <a:xfrm>
              <a:off x="2139104" y="8779872"/>
              <a:ext cx="0" cy="5080"/>
            </a:xfrm>
            <a:custGeom>
              <a:avLst/>
              <a:gdLst/>
              <a:ahLst/>
              <a:cxnLst/>
              <a:rect l="l" t="t" r="r" b="b"/>
              <a:pathLst>
                <a:path w="0" h="5079">
                  <a:moveTo>
                    <a:pt x="0" y="4495"/>
                  </a:moveTo>
                  <a:lnTo>
                    <a:pt x="0" y="0"/>
                  </a:lnTo>
                </a:path>
              </a:pathLst>
            </a:custGeom>
            <a:ln w="3175">
              <a:solidFill>
                <a:srgbClr val="565658"/>
              </a:solidFill>
            </a:ln>
          </p:spPr>
          <p:txBody>
            <a:bodyPr wrap="square" lIns="0" tIns="0" rIns="0" bIns="0" rtlCol="0"/>
            <a:lstStyle/>
            <a:p/>
          </p:txBody>
        </p:sp>
        <p:sp>
          <p:nvSpPr>
            <p:cNvPr id="589" name="object 589" descr=""/>
            <p:cNvSpPr/>
            <p:nvPr/>
          </p:nvSpPr>
          <p:spPr>
            <a:xfrm>
              <a:off x="2137615" y="8739477"/>
              <a:ext cx="1905" cy="39370"/>
            </a:xfrm>
            <a:custGeom>
              <a:avLst/>
              <a:gdLst/>
              <a:ahLst/>
              <a:cxnLst/>
              <a:rect l="l" t="t" r="r" b="b"/>
              <a:pathLst>
                <a:path w="1905" h="39370">
                  <a:moveTo>
                    <a:pt x="0" y="38900"/>
                  </a:moveTo>
                  <a:lnTo>
                    <a:pt x="0" y="38900"/>
                  </a:lnTo>
                  <a:lnTo>
                    <a:pt x="0" y="8978"/>
                  </a:lnTo>
                  <a:lnTo>
                    <a:pt x="1485" y="0"/>
                  </a:lnTo>
                </a:path>
              </a:pathLst>
            </a:custGeom>
            <a:ln w="3175">
              <a:solidFill>
                <a:srgbClr val="565658"/>
              </a:solidFill>
            </a:ln>
          </p:spPr>
          <p:txBody>
            <a:bodyPr wrap="square" lIns="0" tIns="0" rIns="0" bIns="0" rtlCol="0"/>
            <a:lstStyle/>
            <a:p/>
          </p:txBody>
        </p:sp>
        <p:sp>
          <p:nvSpPr>
            <p:cNvPr id="590" name="object 590" descr=""/>
            <p:cNvSpPr/>
            <p:nvPr/>
          </p:nvSpPr>
          <p:spPr>
            <a:xfrm>
              <a:off x="2139104" y="8712531"/>
              <a:ext cx="6350" cy="26034"/>
            </a:xfrm>
            <a:custGeom>
              <a:avLst/>
              <a:gdLst/>
              <a:ahLst/>
              <a:cxnLst/>
              <a:rect l="l" t="t" r="r" b="b"/>
              <a:pathLst>
                <a:path w="6350" h="26034">
                  <a:moveTo>
                    <a:pt x="0" y="25438"/>
                  </a:moveTo>
                  <a:lnTo>
                    <a:pt x="1498" y="19456"/>
                  </a:lnTo>
                  <a:lnTo>
                    <a:pt x="2997" y="13474"/>
                  </a:lnTo>
                  <a:lnTo>
                    <a:pt x="5994" y="0"/>
                  </a:lnTo>
                </a:path>
              </a:pathLst>
            </a:custGeom>
            <a:ln w="3175">
              <a:solidFill>
                <a:srgbClr val="565658"/>
              </a:solidFill>
            </a:ln>
          </p:spPr>
          <p:txBody>
            <a:bodyPr wrap="square" lIns="0" tIns="0" rIns="0" bIns="0" rtlCol="0"/>
            <a:lstStyle/>
            <a:p/>
          </p:txBody>
        </p:sp>
        <p:sp>
          <p:nvSpPr>
            <p:cNvPr id="591" name="object 591" descr=""/>
            <p:cNvSpPr/>
            <p:nvPr/>
          </p:nvSpPr>
          <p:spPr>
            <a:xfrm>
              <a:off x="1919123" y="8610764"/>
              <a:ext cx="0" cy="3175"/>
            </a:xfrm>
            <a:custGeom>
              <a:avLst/>
              <a:gdLst/>
              <a:ahLst/>
              <a:cxnLst/>
              <a:rect l="l" t="t" r="r" b="b"/>
              <a:pathLst>
                <a:path w="0" h="3175">
                  <a:moveTo>
                    <a:pt x="0" y="2997"/>
                  </a:moveTo>
                  <a:lnTo>
                    <a:pt x="0" y="1498"/>
                  </a:lnTo>
                  <a:lnTo>
                    <a:pt x="0" y="0"/>
                  </a:lnTo>
                </a:path>
              </a:pathLst>
            </a:custGeom>
            <a:ln w="3175">
              <a:solidFill>
                <a:srgbClr val="565658"/>
              </a:solidFill>
            </a:ln>
          </p:spPr>
          <p:txBody>
            <a:bodyPr wrap="square" lIns="0" tIns="0" rIns="0" bIns="0" rtlCol="0"/>
            <a:lstStyle/>
            <a:p/>
          </p:txBody>
        </p:sp>
        <p:sp>
          <p:nvSpPr>
            <p:cNvPr id="592" name="object 592" descr=""/>
            <p:cNvSpPr/>
            <p:nvPr/>
          </p:nvSpPr>
          <p:spPr>
            <a:xfrm>
              <a:off x="2167538" y="8568869"/>
              <a:ext cx="6350" cy="60325"/>
            </a:xfrm>
            <a:custGeom>
              <a:avLst/>
              <a:gdLst/>
              <a:ahLst/>
              <a:cxnLst/>
              <a:rect l="l" t="t" r="r" b="b"/>
              <a:pathLst>
                <a:path w="6350" h="60325">
                  <a:moveTo>
                    <a:pt x="5994" y="59855"/>
                  </a:moveTo>
                  <a:lnTo>
                    <a:pt x="5994" y="56870"/>
                  </a:lnTo>
                </a:path>
                <a:path w="6350" h="60325">
                  <a:moveTo>
                    <a:pt x="1498" y="1485"/>
                  </a:moveTo>
                  <a:lnTo>
                    <a:pt x="0" y="0"/>
                  </a:lnTo>
                </a:path>
              </a:pathLst>
            </a:custGeom>
            <a:ln w="3175">
              <a:solidFill>
                <a:srgbClr val="565658"/>
              </a:solidFill>
            </a:ln>
          </p:spPr>
          <p:txBody>
            <a:bodyPr wrap="square" lIns="0" tIns="0" rIns="0" bIns="0" rtlCol="0"/>
            <a:lstStyle/>
            <a:p/>
          </p:txBody>
        </p:sp>
        <p:sp>
          <p:nvSpPr>
            <p:cNvPr id="593" name="object 593" descr=""/>
            <p:cNvSpPr/>
            <p:nvPr/>
          </p:nvSpPr>
          <p:spPr>
            <a:xfrm>
              <a:off x="2134612" y="8517986"/>
              <a:ext cx="7620" cy="6350"/>
            </a:xfrm>
            <a:custGeom>
              <a:avLst/>
              <a:gdLst/>
              <a:ahLst/>
              <a:cxnLst/>
              <a:rect l="l" t="t" r="r" b="b"/>
              <a:pathLst>
                <a:path w="7619" h="6350">
                  <a:moveTo>
                    <a:pt x="7493" y="5981"/>
                  </a:moveTo>
                  <a:lnTo>
                    <a:pt x="4495" y="4483"/>
                  </a:lnTo>
                  <a:lnTo>
                    <a:pt x="2997" y="2997"/>
                  </a:lnTo>
                  <a:lnTo>
                    <a:pt x="0" y="0"/>
                  </a:lnTo>
                </a:path>
              </a:pathLst>
            </a:custGeom>
            <a:ln w="3175">
              <a:solidFill>
                <a:srgbClr val="565658"/>
              </a:solidFill>
            </a:ln>
          </p:spPr>
          <p:txBody>
            <a:bodyPr wrap="square" lIns="0" tIns="0" rIns="0" bIns="0" rtlCol="0"/>
            <a:lstStyle/>
            <a:p/>
          </p:txBody>
        </p:sp>
        <p:sp>
          <p:nvSpPr>
            <p:cNvPr id="594" name="object 594" descr=""/>
            <p:cNvSpPr/>
            <p:nvPr/>
          </p:nvSpPr>
          <p:spPr>
            <a:xfrm>
              <a:off x="2113660" y="8501517"/>
              <a:ext cx="5080" cy="3175"/>
            </a:xfrm>
            <a:custGeom>
              <a:avLst/>
              <a:gdLst/>
              <a:ahLst/>
              <a:cxnLst/>
              <a:rect l="l" t="t" r="r" b="b"/>
              <a:pathLst>
                <a:path w="5080" h="3175">
                  <a:moveTo>
                    <a:pt x="4495" y="2997"/>
                  </a:moveTo>
                  <a:lnTo>
                    <a:pt x="2997" y="1498"/>
                  </a:lnTo>
                  <a:lnTo>
                    <a:pt x="0" y="0"/>
                  </a:lnTo>
                </a:path>
              </a:pathLst>
            </a:custGeom>
            <a:ln w="3175">
              <a:solidFill>
                <a:srgbClr val="565658"/>
              </a:solidFill>
            </a:ln>
          </p:spPr>
          <p:txBody>
            <a:bodyPr wrap="square" lIns="0" tIns="0" rIns="0" bIns="0" rtlCol="0"/>
            <a:lstStyle/>
            <a:p/>
          </p:txBody>
        </p:sp>
        <p:sp>
          <p:nvSpPr>
            <p:cNvPr id="595" name="object 595" descr=""/>
            <p:cNvSpPr/>
            <p:nvPr/>
          </p:nvSpPr>
          <p:spPr>
            <a:xfrm>
              <a:off x="1993949" y="8491046"/>
              <a:ext cx="10795" cy="5080"/>
            </a:xfrm>
            <a:custGeom>
              <a:avLst/>
              <a:gdLst/>
              <a:ahLst/>
              <a:cxnLst/>
              <a:rect l="l" t="t" r="r" b="b"/>
              <a:pathLst>
                <a:path w="10794" h="5079">
                  <a:moveTo>
                    <a:pt x="10464" y="0"/>
                  </a:moveTo>
                  <a:lnTo>
                    <a:pt x="0" y="4495"/>
                  </a:lnTo>
                </a:path>
              </a:pathLst>
            </a:custGeom>
            <a:ln w="3175">
              <a:solidFill>
                <a:srgbClr val="565658"/>
              </a:solidFill>
            </a:ln>
          </p:spPr>
          <p:txBody>
            <a:bodyPr wrap="square" lIns="0" tIns="0" rIns="0" bIns="0" rtlCol="0"/>
            <a:lstStyle/>
            <a:p/>
          </p:txBody>
        </p:sp>
        <p:sp>
          <p:nvSpPr>
            <p:cNvPr id="596" name="object 596" descr=""/>
            <p:cNvSpPr/>
            <p:nvPr/>
          </p:nvSpPr>
          <p:spPr>
            <a:xfrm>
              <a:off x="1962522" y="8497030"/>
              <a:ext cx="28575" cy="19685"/>
            </a:xfrm>
            <a:custGeom>
              <a:avLst/>
              <a:gdLst/>
              <a:ahLst/>
              <a:cxnLst/>
              <a:rect l="l" t="t" r="r" b="b"/>
              <a:pathLst>
                <a:path w="28575" h="19684">
                  <a:moveTo>
                    <a:pt x="28422" y="0"/>
                  </a:moveTo>
                  <a:lnTo>
                    <a:pt x="23926" y="1498"/>
                  </a:lnTo>
                  <a:lnTo>
                    <a:pt x="20942" y="4495"/>
                  </a:lnTo>
                  <a:lnTo>
                    <a:pt x="13461" y="8978"/>
                  </a:lnTo>
                  <a:lnTo>
                    <a:pt x="8978" y="10477"/>
                  </a:lnTo>
                  <a:lnTo>
                    <a:pt x="5968" y="13474"/>
                  </a:lnTo>
                  <a:lnTo>
                    <a:pt x="2984" y="16459"/>
                  </a:lnTo>
                  <a:lnTo>
                    <a:pt x="1485" y="17957"/>
                  </a:lnTo>
                  <a:lnTo>
                    <a:pt x="0" y="19456"/>
                  </a:lnTo>
                </a:path>
              </a:pathLst>
            </a:custGeom>
            <a:ln w="3175">
              <a:solidFill>
                <a:srgbClr val="565658"/>
              </a:solidFill>
            </a:ln>
          </p:spPr>
          <p:txBody>
            <a:bodyPr wrap="square" lIns="0" tIns="0" rIns="0" bIns="0" rtlCol="0"/>
            <a:lstStyle/>
            <a:p/>
          </p:txBody>
        </p:sp>
        <p:sp>
          <p:nvSpPr>
            <p:cNvPr id="597" name="object 597" descr=""/>
            <p:cNvSpPr/>
            <p:nvPr/>
          </p:nvSpPr>
          <p:spPr>
            <a:xfrm>
              <a:off x="1958030" y="8519477"/>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598" name="object 598" descr=""/>
            <p:cNvSpPr/>
            <p:nvPr/>
          </p:nvSpPr>
          <p:spPr>
            <a:xfrm>
              <a:off x="2070270" y="8485061"/>
              <a:ext cx="15240" cy="3175"/>
            </a:xfrm>
            <a:custGeom>
              <a:avLst/>
              <a:gdLst/>
              <a:ahLst/>
              <a:cxnLst/>
              <a:rect l="l" t="t" r="r" b="b"/>
              <a:pathLst>
                <a:path w="15239" h="3175">
                  <a:moveTo>
                    <a:pt x="0" y="0"/>
                  </a:moveTo>
                  <a:lnTo>
                    <a:pt x="7480" y="1498"/>
                  </a:lnTo>
                  <a:lnTo>
                    <a:pt x="14960" y="2984"/>
                  </a:lnTo>
                </a:path>
              </a:pathLst>
            </a:custGeom>
            <a:ln w="3175">
              <a:solidFill>
                <a:srgbClr val="565658"/>
              </a:solidFill>
            </a:ln>
          </p:spPr>
          <p:txBody>
            <a:bodyPr wrap="square" lIns="0" tIns="0" rIns="0" bIns="0" rtlCol="0"/>
            <a:lstStyle/>
            <a:p/>
          </p:txBody>
        </p:sp>
        <p:sp>
          <p:nvSpPr>
            <p:cNvPr id="599" name="object 599" descr=""/>
            <p:cNvSpPr/>
            <p:nvPr/>
          </p:nvSpPr>
          <p:spPr>
            <a:xfrm>
              <a:off x="2154073" y="8540431"/>
              <a:ext cx="1905" cy="1905"/>
            </a:xfrm>
            <a:custGeom>
              <a:avLst/>
              <a:gdLst/>
              <a:ahLst/>
              <a:cxnLst/>
              <a:rect l="l" t="t" r="r" b="b"/>
              <a:pathLst>
                <a:path w="1905" h="1904">
                  <a:moveTo>
                    <a:pt x="0" y="0"/>
                  </a:moveTo>
                  <a:lnTo>
                    <a:pt x="0" y="1498"/>
                  </a:lnTo>
                  <a:lnTo>
                    <a:pt x="1498" y="1498"/>
                  </a:lnTo>
                </a:path>
              </a:pathLst>
            </a:custGeom>
            <a:ln w="3175">
              <a:solidFill>
                <a:srgbClr val="565658"/>
              </a:solidFill>
            </a:ln>
          </p:spPr>
          <p:txBody>
            <a:bodyPr wrap="square" lIns="0" tIns="0" rIns="0" bIns="0" rtlCol="0"/>
            <a:lstStyle/>
            <a:p/>
          </p:txBody>
        </p:sp>
        <p:sp>
          <p:nvSpPr>
            <p:cNvPr id="600" name="object 600" descr=""/>
            <p:cNvSpPr/>
            <p:nvPr/>
          </p:nvSpPr>
          <p:spPr>
            <a:xfrm>
              <a:off x="1898163" y="873049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601" name="object 601" descr=""/>
            <p:cNvSpPr/>
            <p:nvPr/>
          </p:nvSpPr>
          <p:spPr>
            <a:xfrm>
              <a:off x="2122639" y="8745455"/>
              <a:ext cx="5080" cy="12065"/>
            </a:xfrm>
            <a:custGeom>
              <a:avLst/>
              <a:gdLst/>
              <a:ahLst/>
              <a:cxnLst/>
              <a:rect l="l" t="t" r="r" b="b"/>
              <a:pathLst>
                <a:path w="5080" h="12065">
                  <a:moveTo>
                    <a:pt x="4495" y="0"/>
                  </a:moveTo>
                  <a:lnTo>
                    <a:pt x="2997" y="0"/>
                  </a:lnTo>
                  <a:lnTo>
                    <a:pt x="1511" y="1498"/>
                  </a:lnTo>
                  <a:lnTo>
                    <a:pt x="0" y="2997"/>
                  </a:lnTo>
                  <a:lnTo>
                    <a:pt x="0" y="4495"/>
                  </a:lnTo>
                  <a:lnTo>
                    <a:pt x="0" y="7480"/>
                  </a:lnTo>
                  <a:lnTo>
                    <a:pt x="0" y="8978"/>
                  </a:lnTo>
                  <a:lnTo>
                    <a:pt x="1511" y="10477"/>
                  </a:lnTo>
                  <a:lnTo>
                    <a:pt x="2997" y="11976"/>
                  </a:lnTo>
                  <a:lnTo>
                    <a:pt x="4495" y="11976"/>
                  </a:lnTo>
                </a:path>
              </a:pathLst>
            </a:custGeom>
            <a:ln w="3175">
              <a:solidFill>
                <a:srgbClr val="565658"/>
              </a:solidFill>
            </a:ln>
          </p:spPr>
          <p:txBody>
            <a:bodyPr wrap="square" lIns="0" tIns="0" rIns="0" bIns="0" rtlCol="0"/>
            <a:lstStyle/>
            <a:p/>
          </p:txBody>
        </p:sp>
        <p:sp>
          <p:nvSpPr>
            <p:cNvPr id="602" name="object 602" descr=""/>
            <p:cNvSpPr/>
            <p:nvPr/>
          </p:nvSpPr>
          <p:spPr>
            <a:xfrm>
              <a:off x="1904154" y="8734975"/>
              <a:ext cx="6350" cy="13970"/>
            </a:xfrm>
            <a:custGeom>
              <a:avLst/>
              <a:gdLst/>
              <a:ahLst/>
              <a:cxnLst/>
              <a:rect l="l" t="t" r="r" b="b"/>
              <a:pathLst>
                <a:path w="6350" h="13970">
                  <a:moveTo>
                    <a:pt x="0" y="13474"/>
                  </a:moveTo>
                  <a:lnTo>
                    <a:pt x="1498" y="11976"/>
                  </a:lnTo>
                  <a:lnTo>
                    <a:pt x="2984" y="11976"/>
                  </a:lnTo>
                  <a:lnTo>
                    <a:pt x="4495" y="10477"/>
                  </a:lnTo>
                  <a:lnTo>
                    <a:pt x="5994" y="8978"/>
                  </a:lnTo>
                  <a:lnTo>
                    <a:pt x="5994" y="5994"/>
                  </a:lnTo>
                  <a:lnTo>
                    <a:pt x="5994" y="2997"/>
                  </a:lnTo>
                  <a:lnTo>
                    <a:pt x="4495" y="1498"/>
                  </a:lnTo>
                  <a:lnTo>
                    <a:pt x="2984" y="0"/>
                  </a:lnTo>
                </a:path>
              </a:pathLst>
            </a:custGeom>
            <a:ln w="3175">
              <a:solidFill>
                <a:srgbClr val="565658"/>
              </a:solidFill>
            </a:ln>
          </p:spPr>
          <p:txBody>
            <a:bodyPr wrap="square" lIns="0" tIns="0" rIns="0" bIns="0" rtlCol="0"/>
            <a:lstStyle/>
            <a:p/>
          </p:txBody>
        </p:sp>
        <p:sp>
          <p:nvSpPr>
            <p:cNvPr id="603" name="object 603" descr=""/>
            <p:cNvSpPr/>
            <p:nvPr/>
          </p:nvSpPr>
          <p:spPr>
            <a:xfrm>
              <a:off x="1878718" y="8773887"/>
              <a:ext cx="1905" cy="1905"/>
            </a:xfrm>
            <a:custGeom>
              <a:avLst/>
              <a:gdLst/>
              <a:ahLst/>
              <a:cxnLst/>
              <a:rect l="l" t="t" r="r" b="b"/>
              <a:pathLst>
                <a:path w="1905" h="1904">
                  <a:moveTo>
                    <a:pt x="1485" y="0"/>
                  </a:moveTo>
                  <a:lnTo>
                    <a:pt x="0" y="1498"/>
                  </a:lnTo>
                </a:path>
              </a:pathLst>
            </a:custGeom>
            <a:ln w="3175">
              <a:solidFill>
                <a:srgbClr val="565658"/>
              </a:solidFill>
            </a:ln>
          </p:spPr>
          <p:txBody>
            <a:bodyPr wrap="square" lIns="0" tIns="0" rIns="0" bIns="0" rtlCol="0"/>
            <a:lstStyle/>
            <a:p/>
          </p:txBody>
        </p:sp>
        <p:sp>
          <p:nvSpPr>
            <p:cNvPr id="604" name="object 604" descr=""/>
            <p:cNvSpPr/>
            <p:nvPr/>
          </p:nvSpPr>
          <p:spPr>
            <a:xfrm>
              <a:off x="1878721" y="8848713"/>
              <a:ext cx="3175" cy="10795"/>
            </a:xfrm>
            <a:custGeom>
              <a:avLst/>
              <a:gdLst/>
              <a:ahLst/>
              <a:cxnLst/>
              <a:rect l="l" t="t" r="r" b="b"/>
              <a:pathLst>
                <a:path w="3175" h="10795">
                  <a:moveTo>
                    <a:pt x="2984" y="10477"/>
                  </a:moveTo>
                  <a:lnTo>
                    <a:pt x="2984" y="8978"/>
                  </a:lnTo>
                  <a:lnTo>
                    <a:pt x="1485" y="7493"/>
                  </a:lnTo>
                  <a:lnTo>
                    <a:pt x="1485" y="5981"/>
                  </a:lnTo>
                  <a:lnTo>
                    <a:pt x="0" y="4495"/>
                  </a:lnTo>
                  <a:lnTo>
                    <a:pt x="1485" y="2997"/>
                  </a:lnTo>
                  <a:lnTo>
                    <a:pt x="1485" y="1498"/>
                  </a:lnTo>
                  <a:lnTo>
                    <a:pt x="2984" y="0"/>
                  </a:lnTo>
                </a:path>
              </a:pathLst>
            </a:custGeom>
            <a:ln w="3175">
              <a:solidFill>
                <a:srgbClr val="565658"/>
              </a:solidFill>
            </a:ln>
          </p:spPr>
          <p:txBody>
            <a:bodyPr wrap="square" lIns="0" tIns="0" rIns="0" bIns="0" rtlCol="0"/>
            <a:lstStyle/>
            <a:p/>
          </p:txBody>
        </p:sp>
        <p:sp>
          <p:nvSpPr>
            <p:cNvPr id="605" name="object 605" descr=""/>
            <p:cNvSpPr/>
            <p:nvPr/>
          </p:nvSpPr>
          <p:spPr>
            <a:xfrm>
              <a:off x="1881705" y="8845724"/>
              <a:ext cx="3175" cy="1905"/>
            </a:xfrm>
            <a:custGeom>
              <a:avLst/>
              <a:gdLst/>
              <a:ahLst/>
              <a:cxnLst/>
              <a:rect l="l" t="t" r="r" b="b"/>
              <a:pathLst>
                <a:path w="3175" h="1904">
                  <a:moveTo>
                    <a:pt x="0" y="1498"/>
                  </a:moveTo>
                  <a:lnTo>
                    <a:pt x="1498" y="0"/>
                  </a:lnTo>
                  <a:lnTo>
                    <a:pt x="2984" y="0"/>
                  </a:lnTo>
                </a:path>
              </a:pathLst>
            </a:custGeom>
            <a:ln w="3175">
              <a:solidFill>
                <a:srgbClr val="565658"/>
              </a:solidFill>
            </a:ln>
          </p:spPr>
          <p:txBody>
            <a:bodyPr wrap="square" lIns="0" tIns="0" rIns="0" bIns="0" rtlCol="0"/>
            <a:lstStyle/>
            <a:p/>
          </p:txBody>
        </p:sp>
        <p:sp>
          <p:nvSpPr>
            <p:cNvPr id="606" name="object 606" descr=""/>
            <p:cNvSpPr/>
            <p:nvPr/>
          </p:nvSpPr>
          <p:spPr>
            <a:xfrm>
              <a:off x="1887696" y="8847222"/>
              <a:ext cx="5080" cy="6350"/>
            </a:xfrm>
            <a:custGeom>
              <a:avLst/>
              <a:gdLst/>
              <a:ahLst/>
              <a:cxnLst/>
              <a:rect l="l" t="t" r="r" b="b"/>
              <a:pathLst>
                <a:path w="5080" h="6350">
                  <a:moveTo>
                    <a:pt x="0" y="0"/>
                  </a:moveTo>
                  <a:lnTo>
                    <a:pt x="1485" y="0"/>
                  </a:lnTo>
                  <a:lnTo>
                    <a:pt x="1485" y="1498"/>
                  </a:lnTo>
                  <a:lnTo>
                    <a:pt x="2984" y="1498"/>
                  </a:lnTo>
                  <a:lnTo>
                    <a:pt x="2984" y="2984"/>
                  </a:lnTo>
                  <a:lnTo>
                    <a:pt x="4495" y="4495"/>
                  </a:lnTo>
                  <a:lnTo>
                    <a:pt x="4495" y="5981"/>
                  </a:lnTo>
                </a:path>
              </a:pathLst>
            </a:custGeom>
            <a:ln w="3175">
              <a:solidFill>
                <a:srgbClr val="565658"/>
              </a:solidFill>
            </a:ln>
          </p:spPr>
          <p:txBody>
            <a:bodyPr wrap="square" lIns="0" tIns="0" rIns="0" bIns="0" rtlCol="0"/>
            <a:lstStyle/>
            <a:p/>
          </p:txBody>
        </p:sp>
        <p:sp>
          <p:nvSpPr>
            <p:cNvPr id="607" name="object 607" descr=""/>
            <p:cNvSpPr/>
            <p:nvPr/>
          </p:nvSpPr>
          <p:spPr>
            <a:xfrm>
              <a:off x="2107676" y="8847225"/>
              <a:ext cx="6350" cy="6350"/>
            </a:xfrm>
            <a:custGeom>
              <a:avLst/>
              <a:gdLst/>
              <a:ahLst/>
              <a:cxnLst/>
              <a:rect l="l" t="t" r="r" b="b"/>
              <a:pathLst>
                <a:path w="6350" h="6350">
                  <a:moveTo>
                    <a:pt x="0" y="5981"/>
                  </a:moveTo>
                  <a:lnTo>
                    <a:pt x="1498" y="4483"/>
                  </a:lnTo>
                  <a:lnTo>
                    <a:pt x="1498" y="1485"/>
                  </a:lnTo>
                  <a:lnTo>
                    <a:pt x="2997" y="1485"/>
                  </a:lnTo>
                  <a:lnTo>
                    <a:pt x="4495" y="0"/>
                  </a:lnTo>
                  <a:lnTo>
                    <a:pt x="5994" y="0"/>
                  </a:lnTo>
                </a:path>
              </a:pathLst>
            </a:custGeom>
            <a:ln w="3175">
              <a:solidFill>
                <a:srgbClr val="565658"/>
              </a:solidFill>
            </a:ln>
          </p:spPr>
          <p:txBody>
            <a:bodyPr wrap="square" lIns="0" tIns="0" rIns="0" bIns="0" rtlCol="0"/>
            <a:lstStyle/>
            <a:p/>
          </p:txBody>
        </p:sp>
        <p:sp>
          <p:nvSpPr>
            <p:cNvPr id="608" name="object 608" descr=""/>
            <p:cNvSpPr/>
            <p:nvPr/>
          </p:nvSpPr>
          <p:spPr>
            <a:xfrm>
              <a:off x="2118156" y="8848717"/>
              <a:ext cx="3175" cy="10795"/>
            </a:xfrm>
            <a:custGeom>
              <a:avLst/>
              <a:gdLst/>
              <a:ahLst/>
              <a:cxnLst/>
              <a:rect l="l" t="t" r="r" b="b"/>
              <a:pathLst>
                <a:path w="3175" h="10795">
                  <a:moveTo>
                    <a:pt x="0" y="0"/>
                  </a:moveTo>
                  <a:lnTo>
                    <a:pt x="1498" y="0"/>
                  </a:lnTo>
                  <a:lnTo>
                    <a:pt x="1498" y="1498"/>
                  </a:lnTo>
                  <a:lnTo>
                    <a:pt x="2984" y="2997"/>
                  </a:lnTo>
                  <a:lnTo>
                    <a:pt x="2984" y="4495"/>
                  </a:lnTo>
                  <a:lnTo>
                    <a:pt x="2984" y="7480"/>
                  </a:lnTo>
                  <a:lnTo>
                    <a:pt x="1498" y="8978"/>
                  </a:lnTo>
                  <a:lnTo>
                    <a:pt x="0" y="10477"/>
                  </a:lnTo>
                </a:path>
              </a:pathLst>
            </a:custGeom>
            <a:ln w="3175">
              <a:solidFill>
                <a:srgbClr val="565658"/>
              </a:solidFill>
            </a:ln>
          </p:spPr>
          <p:txBody>
            <a:bodyPr wrap="square" lIns="0" tIns="0" rIns="0" bIns="0" rtlCol="0"/>
            <a:lstStyle/>
            <a:p/>
          </p:txBody>
        </p:sp>
        <p:sp>
          <p:nvSpPr>
            <p:cNvPr id="609" name="object 609" descr=""/>
            <p:cNvSpPr/>
            <p:nvPr/>
          </p:nvSpPr>
          <p:spPr>
            <a:xfrm>
              <a:off x="2145097" y="8546413"/>
              <a:ext cx="28575" cy="76835"/>
            </a:xfrm>
            <a:custGeom>
              <a:avLst/>
              <a:gdLst/>
              <a:ahLst/>
              <a:cxnLst/>
              <a:rect l="l" t="t" r="r" b="b"/>
              <a:pathLst>
                <a:path w="28575" h="76834">
                  <a:moveTo>
                    <a:pt x="28435" y="76326"/>
                  </a:moveTo>
                  <a:lnTo>
                    <a:pt x="28435" y="59867"/>
                  </a:lnTo>
                  <a:lnTo>
                    <a:pt x="28435" y="50888"/>
                  </a:lnTo>
                  <a:lnTo>
                    <a:pt x="28435" y="46393"/>
                  </a:lnTo>
                  <a:lnTo>
                    <a:pt x="26936" y="43408"/>
                  </a:lnTo>
                  <a:lnTo>
                    <a:pt x="23939" y="26936"/>
                  </a:lnTo>
                  <a:lnTo>
                    <a:pt x="17957" y="11976"/>
                  </a:lnTo>
                  <a:lnTo>
                    <a:pt x="8978" y="13474"/>
                  </a:lnTo>
                  <a:lnTo>
                    <a:pt x="4483" y="13474"/>
                  </a:lnTo>
                  <a:lnTo>
                    <a:pt x="2984" y="11976"/>
                  </a:lnTo>
                  <a:lnTo>
                    <a:pt x="1498" y="8978"/>
                  </a:lnTo>
                  <a:lnTo>
                    <a:pt x="0" y="8978"/>
                  </a:lnTo>
                  <a:lnTo>
                    <a:pt x="0" y="7492"/>
                  </a:lnTo>
                  <a:lnTo>
                    <a:pt x="0" y="5994"/>
                  </a:lnTo>
                  <a:lnTo>
                    <a:pt x="0" y="4495"/>
                  </a:lnTo>
                  <a:lnTo>
                    <a:pt x="0" y="2997"/>
                  </a:lnTo>
                  <a:lnTo>
                    <a:pt x="1498" y="2997"/>
                  </a:lnTo>
                  <a:lnTo>
                    <a:pt x="2984" y="0"/>
                  </a:lnTo>
                </a:path>
              </a:pathLst>
            </a:custGeom>
            <a:ln w="3175">
              <a:solidFill>
                <a:srgbClr val="565658"/>
              </a:solidFill>
            </a:ln>
          </p:spPr>
          <p:txBody>
            <a:bodyPr wrap="square" lIns="0" tIns="0" rIns="0" bIns="0" rtlCol="0"/>
            <a:lstStyle/>
            <a:p/>
          </p:txBody>
        </p:sp>
        <p:sp>
          <p:nvSpPr>
            <p:cNvPr id="610" name="object 610" descr=""/>
            <p:cNvSpPr/>
            <p:nvPr/>
          </p:nvSpPr>
          <p:spPr>
            <a:xfrm>
              <a:off x="2086725" y="8489555"/>
              <a:ext cx="67945" cy="51435"/>
            </a:xfrm>
            <a:custGeom>
              <a:avLst/>
              <a:gdLst/>
              <a:ahLst/>
              <a:cxnLst/>
              <a:rect l="l" t="t" r="r" b="b"/>
              <a:pathLst>
                <a:path w="67944" h="51434">
                  <a:moveTo>
                    <a:pt x="67348" y="50876"/>
                  </a:moveTo>
                  <a:lnTo>
                    <a:pt x="64363" y="47878"/>
                  </a:lnTo>
                  <a:lnTo>
                    <a:pt x="59867" y="43395"/>
                  </a:lnTo>
                  <a:lnTo>
                    <a:pt x="53873" y="34416"/>
                  </a:lnTo>
                  <a:lnTo>
                    <a:pt x="37426" y="19443"/>
                  </a:lnTo>
                  <a:lnTo>
                    <a:pt x="19456" y="8978"/>
                  </a:lnTo>
                  <a:lnTo>
                    <a:pt x="0" y="0"/>
                  </a:lnTo>
                </a:path>
              </a:pathLst>
            </a:custGeom>
            <a:ln w="3175">
              <a:solidFill>
                <a:srgbClr val="565658"/>
              </a:solidFill>
            </a:ln>
          </p:spPr>
          <p:txBody>
            <a:bodyPr wrap="square" lIns="0" tIns="0" rIns="0" bIns="0" rtlCol="0"/>
            <a:lstStyle/>
            <a:p/>
          </p:txBody>
        </p:sp>
        <p:sp>
          <p:nvSpPr>
            <p:cNvPr id="611" name="object 611" descr=""/>
            <p:cNvSpPr/>
            <p:nvPr/>
          </p:nvSpPr>
          <p:spPr>
            <a:xfrm>
              <a:off x="1972980" y="8483555"/>
              <a:ext cx="109855" cy="26034"/>
            </a:xfrm>
            <a:custGeom>
              <a:avLst/>
              <a:gdLst/>
              <a:ahLst/>
              <a:cxnLst/>
              <a:rect l="l" t="t" r="r" b="b"/>
              <a:pathLst>
                <a:path w="109855" h="26034">
                  <a:moveTo>
                    <a:pt x="109258" y="13474"/>
                  </a:moveTo>
                  <a:lnTo>
                    <a:pt x="106273" y="16471"/>
                  </a:lnTo>
                  <a:lnTo>
                    <a:pt x="103263" y="17970"/>
                  </a:lnTo>
                  <a:lnTo>
                    <a:pt x="101777" y="17970"/>
                  </a:lnTo>
                  <a:lnTo>
                    <a:pt x="100279" y="16471"/>
                  </a:lnTo>
                  <a:lnTo>
                    <a:pt x="98780" y="16471"/>
                  </a:lnTo>
                  <a:lnTo>
                    <a:pt x="97294" y="14973"/>
                  </a:lnTo>
                  <a:lnTo>
                    <a:pt x="95783" y="13474"/>
                  </a:lnTo>
                  <a:lnTo>
                    <a:pt x="95783" y="11976"/>
                  </a:lnTo>
                  <a:lnTo>
                    <a:pt x="95783" y="10490"/>
                  </a:lnTo>
                  <a:lnTo>
                    <a:pt x="95783" y="1511"/>
                  </a:lnTo>
                  <a:lnTo>
                    <a:pt x="70358" y="0"/>
                  </a:lnTo>
                  <a:lnTo>
                    <a:pt x="64363" y="0"/>
                  </a:lnTo>
                  <a:lnTo>
                    <a:pt x="56883" y="1511"/>
                  </a:lnTo>
                  <a:lnTo>
                    <a:pt x="44907" y="2997"/>
                  </a:lnTo>
                  <a:lnTo>
                    <a:pt x="32931" y="7493"/>
                  </a:lnTo>
                  <a:lnTo>
                    <a:pt x="20967" y="11976"/>
                  </a:lnTo>
                  <a:lnTo>
                    <a:pt x="10490" y="17970"/>
                  </a:lnTo>
                  <a:lnTo>
                    <a:pt x="4495" y="20955"/>
                  </a:lnTo>
                  <a:lnTo>
                    <a:pt x="3009" y="22453"/>
                  </a:lnTo>
                  <a:lnTo>
                    <a:pt x="0" y="25450"/>
                  </a:lnTo>
                </a:path>
              </a:pathLst>
            </a:custGeom>
            <a:ln w="3175">
              <a:solidFill>
                <a:srgbClr val="565658"/>
              </a:solidFill>
            </a:ln>
          </p:spPr>
          <p:txBody>
            <a:bodyPr wrap="square" lIns="0" tIns="0" rIns="0" bIns="0" rtlCol="0"/>
            <a:lstStyle/>
            <a:p/>
          </p:txBody>
        </p:sp>
        <p:sp>
          <p:nvSpPr>
            <p:cNvPr id="612" name="object 612" descr=""/>
            <p:cNvSpPr/>
            <p:nvPr/>
          </p:nvSpPr>
          <p:spPr>
            <a:xfrm>
              <a:off x="1901160" y="8630224"/>
              <a:ext cx="262255" cy="82550"/>
            </a:xfrm>
            <a:custGeom>
              <a:avLst/>
              <a:gdLst/>
              <a:ahLst/>
              <a:cxnLst/>
              <a:rect l="l" t="t" r="r" b="b"/>
              <a:pathLst>
                <a:path w="262255" h="82550">
                  <a:moveTo>
                    <a:pt x="14960" y="0"/>
                  </a:moveTo>
                  <a:lnTo>
                    <a:pt x="0" y="82308"/>
                  </a:lnTo>
                </a:path>
                <a:path w="262255" h="82550">
                  <a:moveTo>
                    <a:pt x="255904" y="49390"/>
                  </a:moveTo>
                  <a:lnTo>
                    <a:pt x="261886" y="31432"/>
                  </a:lnTo>
                </a:path>
              </a:pathLst>
            </a:custGeom>
            <a:ln w="3175">
              <a:solidFill>
                <a:srgbClr val="565658"/>
              </a:solidFill>
            </a:ln>
          </p:spPr>
          <p:txBody>
            <a:bodyPr wrap="square" lIns="0" tIns="0" rIns="0" bIns="0" rtlCol="0"/>
            <a:lstStyle/>
            <a:p/>
          </p:txBody>
        </p:sp>
        <p:sp>
          <p:nvSpPr>
            <p:cNvPr id="613" name="object 613" descr=""/>
            <p:cNvSpPr/>
            <p:nvPr/>
          </p:nvSpPr>
          <p:spPr>
            <a:xfrm>
              <a:off x="2152576" y="8640701"/>
              <a:ext cx="9525" cy="15240"/>
            </a:xfrm>
            <a:custGeom>
              <a:avLst/>
              <a:gdLst/>
              <a:ahLst/>
              <a:cxnLst/>
              <a:rect l="l" t="t" r="r" b="b"/>
              <a:pathLst>
                <a:path w="9525" h="15240">
                  <a:moveTo>
                    <a:pt x="2997" y="14960"/>
                  </a:moveTo>
                  <a:lnTo>
                    <a:pt x="1498" y="13461"/>
                  </a:lnTo>
                  <a:lnTo>
                    <a:pt x="1498" y="11976"/>
                  </a:lnTo>
                  <a:lnTo>
                    <a:pt x="0" y="10464"/>
                  </a:lnTo>
                  <a:lnTo>
                    <a:pt x="0" y="8978"/>
                  </a:lnTo>
                  <a:lnTo>
                    <a:pt x="0" y="7480"/>
                  </a:lnTo>
                  <a:lnTo>
                    <a:pt x="0" y="5981"/>
                  </a:lnTo>
                  <a:lnTo>
                    <a:pt x="1498" y="4483"/>
                  </a:lnTo>
                  <a:lnTo>
                    <a:pt x="1498" y="2997"/>
                  </a:lnTo>
                  <a:lnTo>
                    <a:pt x="4483" y="1485"/>
                  </a:lnTo>
                  <a:lnTo>
                    <a:pt x="5981" y="0"/>
                  </a:lnTo>
                  <a:lnTo>
                    <a:pt x="7492" y="0"/>
                  </a:lnTo>
                  <a:lnTo>
                    <a:pt x="8978" y="0"/>
                  </a:lnTo>
                </a:path>
              </a:pathLst>
            </a:custGeom>
            <a:ln w="3175">
              <a:solidFill>
                <a:srgbClr val="565658"/>
              </a:solidFill>
            </a:ln>
          </p:spPr>
          <p:txBody>
            <a:bodyPr wrap="square" lIns="0" tIns="0" rIns="0" bIns="0" rtlCol="0"/>
            <a:lstStyle/>
            <a:p/>
          </p:txBody>
        </p:sp>
        <p:sp>
          <p:nvSpPr>
            <p:cNvPr id="614" name="object 614" descr=""/>
            <p:cNvSpPr/>
            <p:nvPr/>
          </p:nvSpPr>
          <p:spPr>
            <a:xfrm>
              <a:off x="2143598" y="8622740"/>
              <a:ext cx="30480" cy="0"/>
            </a:xfrm>
            <a:custGeom>
              <a:avLst/>
              <a:gdLst/>
              <a:ahLst/>
              <a:cxnLst/>
              <a:rect l="l" t="t" r="r" b="b"/>
              <a:pathLst>
                <a:path w="30480" h="0">
                  <a:moveTo>
                    <a:pt x="29933" y="0"/>
                  </a:moveTo>
                  <a:lnTo>
                    <a:pt x="14960" y="0"/>
                  </a:lnTo>
                  <a:lnTo>
                    <a:pt x="7480" y="0"/>
                  </a:lnTo>
                  <a:lnTo>
                    <a:pt x="0" y="0"/>
                  </a:lnTo>
                </a:path>
              </a:pathLst>
            </a:custGeom>
            <a:ln w="3175">
              <a:solidFill>
                <a:srgbClr val="565658"/>
              </a:solidFill>
            </a:ln>
          </p:spPr>
          <p:txBody>
            <a:bodyPr wrap="square" lIns="0" tIns="0" rIns="0" bIns="0" rtlCol="0"/>
            <a:lstStyle/>
            <a:p/>
          </p:txBody>
        </p:sp>
        <p:sp>
          <p:nvSpPr>
            <p:cNvPr id="615" name="object 615" descr=""/>
            <p:cNvSpPr/>
            <p:nvPr/>
          </p:nvSpPr>
          <p:spPr>
            <a:xfrm>
              <a:off x="2130124" y="8679610"/>
              <a:ext cx="27305" cy="0"/>
            </a:xfrm>
            <a:custGeom>
              <a:avLst/>
              <a:gdLst/>
              <a:ahLst/>
              <a:cxnLst/>
              <a:rect l="l" t="t" r="r" b="b"/>
              <a:pathLst>
                <a:path w="27305" h="0">
                  <a:moveTo>
                    <a:pt x="0" y="0"/>
                  </a:moveTo>
                  <a:lnTo>
                    <a:pt x="26936" y="0"/>
                  </a:lnTo>
                </a:path>
              </a:pathLst>
            </a:custGeom>
            <a:ln w="3175">
              <a:solidFill>
                <a:srgbClr val="565658"/>
              </a:solidFill>
            </a:ln>
          </p:spPr>
          <p:txBody>
            <a:bodyPr wrap="square" lIns="0" tIns="0" rIns="0" bIns="0" rtlCol="0"/>
            <a:lstStyle/>
            <a:p/>
          </p:txBody>
        </p:sp>
        <p:sp>
          <p:nvSpPr>
            <p:cNvPr id="616" name="object 616" descr=""/>
            <p:cNvSpPr/>
            <p:nvPr/>
          </p:nvSpPr>
          <p:spPr>
            <a:xfrm>
              <a:off x="1880205" y="8838242"/>
              <a:ext cx="157480" cy="0"/>
            </a:xfrm>
            <a:custGeom>
              <a:avLst/>
              <a:gdLst/>
              <a:ahLst/>
              <a:cxnLst/>
              <a:rect l="l" t="t" r="r" b="b"/>
              <a:pathLst>
                <a:path w="157480" h="0">
                  <a:moveTo>
                    <a:pt x="157137" y="0"/>
                  </a:moveTo>
                  <a:lnTo>
                    <a:pt x="157137" y="0"/>
                  </a:lnTo>
                  <a:lnTo>
                    <a:pt x="25450" y="0"/>
                  </a:lnTo>
                  <a:lnTo>
                    <a:pt x="0" y="0"/>
                  </a:lnTo>
                </a:path>
              </a:pathLst>
            </a:custGeom>
            <a:ln w="3175">
              <a:solidFill>
                <a:srgbClr val="565658"/>
              </a:solidFill>
            </a:ln>
          </p:spPr>
          <p:txBody>
            <a:bodyPr wrap="square" lIns="0" tIns="0" rIns="0" bIns="0" rtlCol="0"/>
            <a:lstStyle/>
            <a:p/>
          </p:txBody>
        </p:sp>
        <p:sp>
          <p:nvSpPr>
            <p:cNvPr id="617" name="object 617" descr=""/>
            <p:cNvSpPr/>
            <p:nvPr/>
          </p:nvSpPr>
          <p:spPr>
            <a:xfrm>
              <a:off x="1932593" y="8685594"/>
              <a:ext cx="27305" cy="153035"/>
            </a:xfrm>
            <a:custGeom>
              <a:avLst/>
              <a:gdLst/>
              <a:ahLst/>
              <a:cxnLst/>
              <a:rect l="l" t="t" r="r" b="b"/>
              <a:pathLst>
                <a:path w="27305" h="153034">
                  <a:moveTo>
                    <a:pt x="26924" y="0"/>
                  </a:moveTo>
                  <a:lnTo>
                    <a:pt x="23939" y="19456"/>
                  </a:lnTo>
                  <a:lnTo>
                    <a:pt x="20942" y="38912"/>
                  </a:lnTo>
                  <a:lnTo>
                    <a:pt x="13462" y="77812"/>
                  </a:lnTo>
                  <a:lnTo>
                    <a:pt x="7480" y="115227"/>
                  </a:lnTo>
                  <a:lnTo>
                    <a:pt x="2984" y="134683"/>
                  </a:lnTo>
                  <a:lnTo>
                    <a:pt x="0" y="152653"/>
                  </a:lnTo>
                </a:path>
              </a:pathLst>
            </a:custGeom>
            <a:ln w="3175">
              <a:solidFill>
                <a:srgbClr val="565658"/>
              </a:solidFill>
            </a:ln>
          </p:spPr>
          <p:txBody>
            <a:bodyPr wrap="square" lIns="0" tIns="0" rIns="0" bIns="0" rtlCol="0"/>
            <a:lstStyle/>
            <a:p/>
          </p:txBody>
        </p:sp>
        <p:sp>
          <p:nvSpPr>
            <p:cNvPr id="618" name="object 618" descr=""/>
            <p:cNvSpPr/>
            <p:nvPr/>
          </p:nvSpPr>
          <p:spPr>
            <a:xfrm>
              <a:off x="1898168" y="8685594"/>
              <a:ext cx="39370" cy="45085"/>
            </a:xfrm>
            <a:custGeom>
              <a:avLst/>
              <a:gdLst/>
              <a:ahLst/>
              <a:cxnLst/>
              <a:rect l="l" t="t" r="r" b="b"/>
              <a:pathLst>
                <a:path w="39369" h="45084">
                  <a:moveTo>
                    <a:pt x="38912" y="0"/>
                  </a:moveTo>
                  <a:lnTo>
                    <a:pt x="2997" y="26936"/>
                  </a:lnTo>
                  <a:lnTo>
                    <a:pt x="0" y="44894"/>
                  </a:lnTo>
                </a:path>
              </a:pathLst>
            </a:custGeom>
            <a:ln w="3175">
              <a:solidFill>
                <a:srgbClr val="565658"/>
              </a:solidFill>
            </a:ln>
          </p:spPr>
          <p:txBody>
            <a:bodyPr wrap="square" lIns="0" tIns="0" rIns="0" bIns="0" rtlCol="0"/>
            <a:lstStyle/>
            <a:p/>
          </p:txBody>
        </p:sp>
        <p:sp>
          <p:nvSpPr>
            <p:cNvPr id="619" name="object 619" descr=""/>
            <p:cNvSpPr/>
            <p:nvPr/>
          </p:nvSpPr>
          <p:spPr>
            <a:xfrm>
              <a:off x="2019381" y="8513498"/>
              <a:ext cx="124460" cy="199390"/>
            </a:xfrm>
            <a:custGeom>
              <a:avLst/>
              <a:gdLst/>
              <a:ahLst/>
              <a:cxnLst/>
              <a:rect l="l" t="t" r="r" b="b"/>
              <a:pathLst>
                <a:path w="124460" h="199390">
                  <a:moveTo>
                    <a:pt x="94284" y="199034"/>
                  </a:moveTo>
                  <a:lnTo>
                    <a:pt x="110744" y="152641"/>
                  </a:lnTo>
                  <a:lnTo>
                    <a:pt x="118237" y="130200"/>
                  </a:lnTo>
                  <a:lnTo>
                    <a:pt x="119722" y="125704"/>
                  </a:lnTo>
                  <a:lnTo>
                    <a:pt x="121221" y="122707"/>
                  </a:lnTo>
                  <a:lnTo>
                    <a:pt x="121221" y="119710"/>
                  </a:lnTo>
                  <a:lnTo>
                    <a:pt x="124206" y="109245"/>
                  </a:lnTo>
                  <a:lnTo>
                    <a:pt x="124206" y="97269"/>
                  </a:lnTo>
                  <a:lnTo>
                    <a:pt x="124206" y="94272"/>
                  </a:lnTo>
                  <a:lnTo>
                    <a:pt x="124206" y="92773"/>
                  </a:lnTo>
                  <a:lnTo>
                    <a:pt x="124206" y="91287"/>
                  </a:lnTo>
                  <a:lnTo>
                    <a:pt x="124206" y="85293"/>
                  </a:lnTo>
                  <a:lnTo>
                    <a:pt x="122720" y="79311"/>
                  </a:lnTo>
                  <a:lnTo>
                    <a:pt x="122720" y="76314"/>
                  </a:lnTo>
                  <a:lnTo>
                    <a:pt x="121221" y="73329"/>
                  </a:lnTo>
                  <a:lnTo>
                    <a:pt x="119722" y="67335"/>
                  </a:lnTo>
                  <a:lnTo>
                    <a:pt x="118237" y="61353"/>
                  </a:lnTo>
                  <a:lnTo>
                    <a:pt x="116738" y="58356"/>
                  </a:lnTo>
                  <a:lnTo>
                    <a:pt x="115227" y="55359"/>
                  </a:lnTo>
                  <a:lnTo>
                    <a:pt x="112242" y="50876"/>
                  </a:lnTo>
                  <a:lnTo>
                    <a:pt x="110744" y="44894"/>
                  </a:lnTo>
                  <a:lnTo>
                    <a:pt x="106248" y="40398"/>
                  </a:lnTo>
                  <a:lnTo>
                    <a:pt x="103263" y="35915"/>
                  </a:lnTo>
                  <a:lnTo>
                    <a:pt x="101765" y="32918"/>
                  </a:lnTo>
                  <a:lnTo>
                    <a:pt x="98780" y="31419"/>
                  </a:lnTo>
                  <a:lnTo>
                    <a:pt x="94284" y="26936"/>
                  </a:lnTo>
                  <a:lnTo>
                    <a:pt x="89789" y="22440"/>
                  </a:lnTo>
                  <a:lnTo>
                    <a:pt x="88290" y="20955"/>
                  </a:lnTo>
                  <a:lnTo>
                    <a:pt x="47891" y="1485"/>
                  </a:lnTo>
                  <a:lnTo>
                    <a:pt x="44894" y="1485"/>
                  </a:lnTo>
                  <a:lnTo>
                    <a:pt x="41910" y="1485"/>
                  </a:lnTo>
                  <a:lnTo>
                    <a:pt x="35915" y="0"/>
                  </a:lnTo>
                  <a:lnTo>
                    <a:pt x="29933" y="0"/>
                  </a:lnTo>
                  <a:lnTo>
                    <a:pt x="26936" y="0"/>
                  </a:lnTo>
                  <a:lnTo>
                    <a:pt x="23952" y="0"/>
                  </a:lnTo>
                  <a:lnTo>
                    <a:pt x="11976" y="1485"/>
                  </a:lnTo>
                  <a:lnTo>
                    <a:pt x="8978" y="1485"/>
                  </a:lnTo>
                  <a:lnTo>
                    <a:pt x="5994" y="2984"/>
                  </a:lnTo>
                  <a:lnTo>
                    <a:pt x="0" y="4483"/>
                  </a:lnTo>
                </a:path>
              </a:pathLst>
            </a:custGeom>
            <a:ln w="3175">
              <a:solidFill>
                <a:srgbClr val="565658"/>
              </a:solidFill>
            </a:ln>
          </p:spPr>
          <p:txBody>
            <a:bodyPr wrap="square" lIns="0" tIns="0" rIns="0" bIns="0" rtlCol="0"/>
            <a:lstStyle/>
            <a:p/>
          </p:txBody>
        </p:sp>
        <p:sp>
          <p:nvSpPr>
            <p:cNvPr id="620" name="object 620" descr=""/>
            <p:cNvSpPr/>
            <p:nvPr/>
          </p:nvSpPr>
          <p:spPr>
            <a:xfrm>
              <a:off x="1937084" y="8517984"/>
              <a:ext cx="79375" cy="167640"/>
            </a:xfrm>
            <a:custGeom>
              <a:avLst/>
              <a:gdLst/>
              <a:ahLst/>
              <a:cxnLst/>
              <a:rect l="l" t="t" r="r" b="b"/>
              <a:pathLst>
                <a:path w="79375" h="167640">
                  <a:moveTo>
                    <a:pt x="79311" y="0"/>
                  </a:moveTo>
                  <a:lnTo>
                    <a:pt x="76314" y="1498"/>
                  </a:lnTo>
                  <a:lnTo>
                    <a:pt x="73317" y="2997"/>
                  </a:lnTo>
                  <a:lnTo>
                    <a:pt x="68834" y="5981"/>
                  </a:lnTo>
                  <a:lnTo>
                    <a:pt x="65836" y="5981"/>
                  </a:lnTo>
                  <a:lnTo>
                    <a:pt x="62839" y="7480"/>
                  </a:lnTo>
                  <a:lnTo>
                    <a:pt x="58356" y="11976"/>
                  </a:lnTo>
                  <a:lnTo>
                    <a:pt x="52374" y="14960"/>
                  </a:lnTo>
                  <a:lnTo>
                    <a:pt x="49377" y="16459"/>
                  </a:lnTo>
                  <a:lnTo>
                    <a:pt x="47879" y="17957"/>
                  </a:lnTo>
                  <a:lnTo>
                    <a:pt x="43395" y="22453"/>
                  </a:lnTo>
                  <a:lnTo>
                    <a:pt x="38900" y="26936"/>
                  </a:lnTo>
                  <a:lnTo>
                    <a:pt x="37401" y="29933"/>
                  </a:lnTo>
                  <a:lnTo>
                    <a:pt x="34417" y="31432"/>
                  </a:lnTo>
                  <a:lnTo>
                    <a:pt x="31419" y="37414"/>
                  </a:lnTo>
                  <a:lnTo>
                    <a:pt x="28422" y="41897"/>
                  </a:lnTo>
                  <a:lnTo>
                    <a:pt x="25438" y="47891"/>
                  </a:lnTo>
                  <a:lnTo>
                    <a:pt x="19443" y="58369"/>
                  </a:lnTo>
                  <a:lnTo>
                    <a:pt x="16459" y="70332"/>
                  </a:lnTo>
                  <a:lnTo>
                    <a:pt x="16459" y="73329"/>
                  </a:lnTo>
                  <a:lnTo>
                    <a:pt x="14960" y="76327"/>
                  </a:lnTo>
                  <a:lnTo>
                    <a:pt x="14960" y="82308"/>
                  </a:lnTo>
                  <a:lnTo>
                    <a:pt x="11963" y="94284"/>
                  </a:lnTo>
                  <a:lnTo>
                    <a:pt x="7480" y="118224"/>
                  </a:lnTo>
                  <a:lnTo>
                    <a:pt x="0" y="167614"/>
                  </a:lnTo>
                  <a:lnTo>
                    <a:pt x="4483" y="164617"/>
                  </a:lnTo>
                  <a:lnTo>
                    <a:pt x="5981" y="164617"/>
                  </a:lnTo>
                  <a:lnTo>
                    <a:pt x="7480" y="164617"/>
                  </a:lnTo>
                  <a:lnTo>
                    <a:pt x="10464" y="164617"/>
                  </a:lnTo>
                  <a:lnTo>
                    <a:pt x="13449" y="164617"/>
                  </a:lnTo>
                  <a:lnTo>
                    <a:pt x="16459" y="164617"/>
                  </a:lnTo>
                  <a:lnTo>
                    <a:pt x="19443" y="166116"/>
                  </a:lnTo>
                  <a:lnTo>
                    <a:pt x="22428" y="167614"/>
                  </a:lnTo>
                </a:path>
              </a:pathLst>
            </a:custGeom>
            <a:ln w="3175">
              <a:solidFill>
                <a:srgbClr val="565658"/>
              </a:solidFill>
            </a:ln>
          </p:spPr>
          <p:txBody>
            <a:bodyPr wrap="square" lIns="0" tIns="0" rIns="0" bIns="0" rtlCol="0"/>
            <a:lstStyle/>
            <a:p/>
          </p:txBody>
        </p:sp>
        <p:sp>
          <p:nvSpPr>
            <p:cNvPr id="621" name="object 621" descr=""/>
            <p:cNvSpPr/>
            <p:nvPr/>
          </p:nvSpPr>
          <p:spPr>
            <a:xfrm>
              <a:off x="2137615" y="8718520"/>
              <a:ext cx="6350" cy="24130"/>
            </a:xfrm>
            <a:custGeom>
              <a:avLst/>
              <a:gdLst/>
              <a:ahLst/>
              <a:cxnLst/>
              <a:rect l="l" t="t" r="r" b="b"/>
              <a:pathLst>
                <a:path w="6350" h="24129">
                  <a:moveTo>
                    <a:pt x="0" y="23939"/>
                  </a:moveTo>
                  <a:lnTo>
                    <a:pt x="1485" y="11976"/>
                  </a:lnTo>
                  <a:lnTo>
                    <a:pt x="2984" y="8978"/>
                  </a:lnTo>
                  <a:lnTo>
                    <a:pt x="2984" y="5981"/>
                  </a:lnTo>
                  <a:lnTo>
                    <a:pt x="5981" y="0"/>
                  </a:lnTo>
                </a:path>
              </a:pathLst>
            </a:custGeom>
            <a:ln w="3175">
              <a:solidFill>
                <a:srgbClr val="565658"/>
              </a:solidFill>
            </a:ln>
          </p:spPr>
          <p:txBody>
            <a:bodyPr wrap="square" lIns="0" tIns="0" rIns="0" bIns="0" rtlCol="0"/>
            <a:lstStyle/>
            <a:p/>
          </p:txBody>
        </p:sp>
        <p:sp>
          <p:nvSpPr>
            <p:cNvPr id="622" name="object 622" descr=""/>
            <p:cNvSpPr/>
            <p:nvPr/>
          </p:nvSpPr>
          <p:spPr>
            <a:xfrm>
              <a:off x="2113666" y="8712532"/>
              <a:ext cx="31750" cy="0"/>
            </a:xfrm>
            <a:custGeom>
              <a:avLst/>
              <a:gdLst/>
              <a:ahLst/>
              <a:cxnLst/>
              <a:rect l="l" t="t" r="r" b="b"/>
              <a:pathLst>
                <a:path w="31750" h="0">
                  <a:moveTo>
                    <a:pt x="0" y="0"/>
                  </a:moveTo>
                  <a:lnTo>
                    <a:pt x="31432" y="0"/>
                  </a:lnTo>
                </a:path>
              </a:pathLst>
            </a:custGeom>
            <a:ln w="3175">
              <a:solidFill>
                <a:srgbClr val="565658"/>
              </a:solidFill>
            </a:ln>
          </p:spPr>
          <p:txBody>
            <a:bodyPr wrap="square" lIns="0" tIns="0" rIns="0" bIns="0" rtlCol="0"/>
            <a:lstStyle/>
            <a:p/>
          </p:txBody>
        </p:sp>
        <p:sp>
          <p:nvSpPr>
            <p:cNvPr id="623" name="object 623" descr=""/>
            <p:cNvSpPr/>
            <p:nvPr/>
          </p:nvSpPr>
          <p:spPr>
            <a:xfrm>
              <a:off x="2037340" y="8712530"/>
              <a:ext cx="76835" cy="125730"/>
            </a:xfrm>
            <a:custGeom>
              <a:avLst/>
              <a:gdLst/>
              <a:ahLst/>
              <a:cxnLst/>
              <a:rect l="l" t="t" r="r" b="b"/>
              <a:pathLst>
                <a:path w="76835" h="125729">
                  <a:moveTo>
                    <a:pt x="50888" y="2997"/>
                  </a:moveTo>
                  <a:lnTo>
                    <a:pt x="64363" y="0"/>
                  </a:lnTo>
                  <a:lnTo>
                    <a:pt x="70332" y="0"/>
                  </a:lnTo>
                  <a:lnTo>
                    <a:pt x="73342" y="0"/>
                  </a:lnTo>
                  <a:lnTo>
                    <a:pt x="76327" y="0"/>
                  </a:lnTo>
                </a:path>
                <a:path w="76835" h="125729">
                  <a:moveTo>
                    <a:pt x="50888" y="2997"/>
                  </a:moveTo>
                  <a:lnTo>
                    <a:pt x="37414" y="34416"/>
                  </a:lnTo>
                  <a:lnTo>
                    <a:pt x="25438" y="64350"/>
                  </a:lnTo>
                  <a:lnTo>
                    <a:pt x="11976" y="94284"/>
                  </a:lnTo>
                  <a:lnTo>
                    <a:pt x="5994" y="110743"/>
                  </a:lnTo>
                  <a:lnTo>
                    <a:pt x="0" y="125717"/>
                  </a:lnTo>
                </a:path>
              </a:pathLst>
            </a:custGeom>
            <a:ln w="3175">
              <a:solidFill>
                <a:srgbClr val="565658"/>
              </a:solidFill>
            </a:ln>
          </p:spPr>
          <p:txBody>
            <a:bodyPr wrap="square" lIns="0" tIns="0" rIns="0" bIns="0" rtlCol="0"/>
            <a:lstStyle/>
            <a:p/>
          </p:txBody>
        </p:sp>
        <p:sp>
          <p:nvSpPr>
            <p:cNvPr id="624" name="object 624" descr=""/>
            <p:cNvSpPr/>
            <p:nvPr/>
          </p:nvSpPr>
          <p:spPr>
            <a:xfrm>
              <a:off x="2037340" y="8803825"/>
              <a:ext cx="97790" cy="34925"/>
            </a:xfrm>
            <a:custGeom>
              <a:avLst/>
              <a:gdLst/>
              <a:ahLst/>
              <a:cxnLst/>
              <a:rect l="l" t="t" r="r" b="b"/>
              <a:pathLst>
                <a:path w="97789" h="34925">
                  <a:moveTo>
                    <a:pt x="85305" y="34417"/>
                  </a:moveTo>
                  <a:lnTo>
                    <a:pt x="65849" y="34417"/>
                  </a:lnTo>
                  <a:lnTo>
                    <a:pt x="55384" y="34417"/>
                  </a:lnTo>
                  <a:lnTo>
                    <a:pt x="44894" y="34417"/>
                  </a:lnTo>
                  <a:lnTo>
                    <a:pt x="23952" y="34417"/>
                  </a:lnTo>
                  <a:lnTo>
                    <a:pt x="0" y="34417"/>
                  </a:lnTo>
                </a:path>
                <a:path w="97789" h="34925">
                  <a:moveTo>
                    <a:pt x="85305" y="34417"/>
                  </a:moveTo>
                  <a:lnTo>
                    <a:pt x="86804" y="25438"/>
                  </a:lnTo>
                  <a:lnTo>
                    <a:pt x="86804" y="23939"/>
                  </a:lnTo>
                  <a:lnTo>
                    <a:pt x="86804" y="20942"/>
                  </a:lnTo>
                  <a:lnTo>
                    <a:pt x="88290" y="16459"/>
                  </a:lnTo>
                  <a:lnTo>
                    <a:pt x="92786" y="7480"/>
                  </a:lnTo>
                  <a:lnTo>
                    <a:pt x="97269" y="0"/>
                  </a:lnTo>
                </a:path>
              </a:pathLst>
            </a:custGeom>
            <a:ln w="3175">
              <a:solidFill>
                <a:srgbClr val="565658"/>
              </a:solidFill>
            </a:ln>
          </p:spPr>
          <p:txBody>
            <a:bodyPr wrap="square" lIns="0" tIns="0" rIns="0" bIns="0" rtlCol="0"/>
            <a:lstStyle/>
            <a:p/>
          </p:txBody>
        </p:sp>
        <p:sp>
          <p:nvSpPr>
            <p:cNvPr id="625" name="object 625" descr=""/>
            <p:cNvSpPr/>
            <p:nvPr/>
          </p:nvSpPr>
          <p:spPr>
            <a:xfrm>
              <a:off x="2136117" y="8761923"/>
              <a:ext cx="3175" cy="33020"/>
            </a:xfrm>
            <a:custGeom>
              <a:avLst/>
              <a:gdLst/>
              <a:ahLst/>
              <a:cxnLst/>
              <a:rect l="l" t="t" r="r" b="b"/>
              <a:pathLst>
                <a:path w="3175" h="33020">
                  <a:moveTo>
                    <a:pt x="1498" y="32918"/>
                  </a:moveTo>
                  <a:lnTo>
                    <a:pt x="2984" y="28422"/>
                  </a:lnTo>
                  <a:lnTo>
                    <a:pt x="1498" y="14960"/>
                  </a:lnTo>
                  <a:lnTo>
                    <a:pt x="0" y="0"/>
                  </a:lnTo>
                </a:path>
              </a:pathLst>
            </a:custGeom>
            <a:ln w="3175">
              <a:solidFill>
                <a:srgbClr val="565658"/>
              </a:solidFill>
            </a:ln>
          </p:spPr>
          <p:txBody>
            <a:bodyPr wrap="square" lIns="0" tIns="0" rIns="0" bIns="0" rtlCol="0"/>
            <a:lstStyle/>
            <a:p/>
          </p:txBody>
        </p:sp>
        <p:sp>
          <p:nvSpPr>
            <p:cNvPr id="626" name="object 626" descr=""/>
            <p:cNvSpPr/>
            <p:nvPr/>
          </p:nvSpPr>
          <p:spPr>
            <a:xfrm>
              <a:off x="1959517" y="8535938"/>
              <a:ext cx="161925" cy="181610"/>
            </a:xfrm>
            <a:custGeom>
              <a:avLst/>
              <a:gdLst/>
              <a:ahLst/>
              <a:cxnLst/>
              <a:rect l="l" t="t" r="r" b="b"/>
              <a:pathLst>
                <a:path w="161925" h="181609">
                  <a:moveTo>
                    <a:pt x="0" y="149656"/>
                  </a:moveTo>
                  <a:lnTo>
                    <a:pt x="8978" y="98780"/>
                  </a:lnTo>
                  <a:lnTo>
                    <a:pt x="13474" y="73329"/>
                  </a:lnTo>
                  <a:lnTo>
                    <a:pt x="14973" y="65849"/>
                  </a:lnTo>
                  <a:lnTo>
                    <a:pt x="16471" y="59867"/>
                  </a:lnTo>
                  <a:lnTo>
                    <a:pt x="17957" y="53873"/>
                  </a:lnTo>
                  <a:lnTo>
                    <a:pt x="17957" y="50888"/>
                  </a:lnTo>
                  <a:lnTo>
                    <a:pt x="19456" y="47891"/>
                  </a:lnTo>
                  <a:lnTo>
                    <a:pt x="22453" y="41909"/>
                  </a:lnTo>
                  <a:lnTo>
                    <a:pt x="25450" y="35915"/>
                  </a:lnTo>
                  <a:lnTo>
                    <a:pt x="29933" y="29933"/>
                  </a:lnTo>
                  <a:lnTo>
                    <a:pt x="31432" y="26936"/>
                  </a:lnTo>
                  <a:lnTo>
                    <a:pt x="32931" y="25450"/>
                  </a:lnTo>
                  <a:lnTo>
                    <a:pt x="37414" y="20954"/>
                  </a:lnTo>
                  <a:lnTo>
                    <a:pt x="43408" y="16471"/>
                  </a:lnTo>
                  <a:lnTo>
                    <a:pt x="47891" y="11976"/>
                  </a:lnTo>
                  <a:lnTo>
                    <a:pt x="50888" y="10477"/>
                  </a:lnTo>
                  <a:lnTo>
                    <a:pt x="53873" y="8978"/>
                  </a:lnTo>
                  <a:lnTo>
                    <a:pt x="59867" y="5981"/>
                  </a:lnTo>
                  <a:lnTo>
                    <a:pt x="65862" y="4495"/>
                  </a:lnTo>
                  <a:lnTo>
                    <a:pt x="71831" y="2997"/>
                  </a:lnTo>
                  <a:lnTo>
                    <a:pt x="74841" y="1498"/>
                  </a:lnTo>
                  <a:lnTo>
                    <a:pt x="76327" y="1498"/>
                  </a:lnTo>
                  <a:lnTo>
                    <a:pt x="79324" y="1498"/>
                  </a:lnTo>
                  <a:lnTo>
                    <a:pt x="82308" y="1498"/>
                  </a:lnTo>
                  <a:lnTo>
                    <a:pt x="85305" y="0"/>
                  </a:lnTo>
                  <a:lnTo>
                    <a:pt x="88303" y="0"/>
                  </a:lnTo>
                  <a:lnTo>
                    <a:pt x="91287" y="0"/>
                  </a:lnTo>
                  <a:lnTo>
                    <a:pt x="104762" y="2997"/>
                  </a:lnTo>
                  <a:lnTo>
                    <a:pt x="107746" y="2997"/>
                  </a:lnTo>
                  <a:lnTo>
                    <a:pt x="110756" y="4495"/>
                  </a:lnTo>
                  <a:lnTo>
                    <a:pt x="116725" y="5981"/>
                  </a:lnTo>
                  <a:lnTo>
                    <a:pt x="128714" y="13474"/>
                  </a:lnTo>
                  <a:lnTo>
                    <a:pt x="130200" y="13474"/>
                  </a:lnTo>
                  <a:lnTo>
                    <a:pt x="131699" y="14973"/>
                  </a:lnTo>
                  <a:lnTo>
                    <a:pt x="133197" y="16471"/>
                  </a:lnTo>
                  <a:lnTo>
                    <a:pt x="139179" y="20954"/>
                  </a:lnTo>
                  <a:lnTo>
                    <a:pt x="146672" y="31432"/>
                  </a:lnTo>
                  <a:lnTo>
                    <a:pt x="154152" y="41909"/>
                  </a:lnTo>
                  <a:lnTo>
                    <a:pt x="155651" y="47891"/>
                  </a:lnTo>
                  <a:lnTo>
                    <a:pt x="157137" y="50888"/>
                  </a:lnTo>
                  <a:lnTo>
                    <a:pt x="158635" y="52374"/>
                  </a:lnTo>
                  <a:lnTo>
                    <a:pt x="158635" y="53873"/>
                  </a:lnTo>
                  <a:lnTo>
                    <a:pt x="160134" y="67348"/>
                  </a:lnTo>
                  <a:lnTo>
                    <a:pt x="161632" y="70332"/>
                  </a:lnTo>
                  <a:lnTo>
                    <a:pt x="161632" y="73329"/>
                  </a:lnTo>
                  <a:lnTo>
                    <a:pt x="161632" y="76326"/>
                  </a:lnTo>
                  <a:lnTo>
                    <a:pt x="160134" y="80822"/>
                  </a:lnTo>
                  <a:lnTo>
                    <a:pt x="160134" y="86804"/>
                  </a:lnTo>
                  <a:lnTo>
                    <a:pt x="158635" y="89801"/>
                  </a:lnTo>
                  <a:lnTo>
                    <a:pt x="158635" y="92786"/>
                  </a:lnTo>
                  <a:lnTo>
                    <a:pt x="154152" y="106260"/>
                  </a:lnTo>
                  <a:lnTo>
                    <a:pt x="146672" y="130200"/>
                  </a:lnTo>
                  <a:lnTo>
                    <a:pt x="128714" y="179590"/>
                  </a:lnTo>
                </a:path>
                <a:path w="161925" h="181609">
                  <a:moveTo>
                    <a:pt x="0" y="149656"/>
                  </a:moveTo>
                  <a:lnTo>
                    <a:pt x="13474" y="160134"/>
                  </a:lnTo>
                  <a:lnTo>
                    <a:pt x="29933" y="166115"/>
                  </a:lnTo>
                  <a:lnTo>
                    <a:pt x="37414" y="170611"/>
                  </a:lnTo>
                  <a:lnTo>
                    <a:pt x="40411" y="172110"/>
                  </a:lnTo>
                  <a:lnTo>
                    <a:pt x="44894" y="173596"/>
                  </a:lnTo>
                  <a:lnTo>
                    <a:pt x="61366" y="178092"/>
                  </a:lnTo>
                  <a:lnTo>
                    <a:pt x="77825" y="181089"/>
                  </a:lnTo>
                  <a:lnTo>
                    <a:pt x="82308" y="181089"/>
                  </a:lnTo>
                  <a:lnTo>
                    <a:pt x="86804" y="181089"/>
                  </a:lnTo>
                  <a:lnTo>
                    <a:pt x="94284" y="181089"/>
                  </a:lnTo>
                  <a:lnTo>
                    <a:pt x="112242" y="181089"/>
                  </a:lnTo>
                  <a:lnTo>
                    <a:pt x="128714" y="179590"/>
                  </a:lnTo>
                </a:path>
              </a:pathLst>
            </a:custGeom>
            <a:ln w="3175">
              <a:solidFill>
                <a:srgbClr val="565658"/>
              </a:solidFill>
            </a:ln>
          </p:spPr>
          <p:txBody>
            <a:bodyPr wrap="square" lIns="0" tIns="0" rIns="0" bIns="0" rtlCol="0"/>
            <a:lstStyle/>
            <a:p/>
          </p:txBody>
        </p:sp>
        <p:sp>
          <p:nvSpPr>
            <p:cNvPr id="627" name="object 627" descr=""/>
            <p:cNvSpPr/>
            <p:nvPr/>
          </p:nvSpPr>
          <p:spPr>
            <a:xfrm>
              <a:off x="1712601" y="8953473"/>
              <a:ext cx="1905" cy="7620"/>
            </a:xfrm>
            <a:custGeom>
              <a:avLst/>
              <a:gdLst/>
              <a:ahLst/>
              <a:cxnLst/>
              <a:rect l="l" t="t" r="r" b="b"/>
              <a:pathLst>
                <a:path w="1905" h="7620">
                  <a:moveTo>
                    <a:pt x="1485" y="0"/>
                  </a:moveTo>
                  <a:lnTo>
                    <a:pt x="0" y="1498"/>
                  </a:lnTo>
                  <a:lnTo>
                    <a:pt x="0" y="2997"/>
                  </a:lnTo>
                  <a:lnTo>
                    <a:pt x="0" y="5981"/>
                  </a:lnTo>
                  <a:lnTo>
                    <a:pt x="1485" y="7480"/>
                  </a:lnTo>
                </a:path>
              </a:pathLst>
            </a:custGeom>
            <a:ln w="3175">
              <a:solidFill>
                <a:srgbClr val="565658"/>
              </a:solidFill>
            </a:ln>
          </p:spPr>
          <p:txBody>
            <a:bodyPr wrap="square" lIns="0" tIns="0" rIns="0" bIns="0" rtlCol="0"/>
            <a:lstStyle/>
            <a:p/>
          </p:txBody>
        </p:sp>
        <p:sp>
          <p:nvSpPr>
            <p:cNvPr id="628" name="object 628" descr=""/>
            <p:cNvSpPr/>
            <p:nvPr/>
          </p:nvSpPr>
          <p:spPr>
            <a:xfrm>
              <a:off x="2275293" y="7922360"/>
              <a:ext cx="20955" cy="0"/>
            </a:xfrm>
            <a:custGeom>
              <a:avLst/>
              <a:gdLst/>
              <a:ahLst/>
              <a:cxnLst/>
              <a:rect l="l" t="t" r="r" b="b"/>
              <a:pathLst>
                <a:path w="20955" h="0">
                  <a:moveTo>
                    <a:pt x="0" y="0"/>
                  </a:moveTo>
                  <a:lnTo>
                    <a:pt x="0" y="0"/>
                  </a:lnTo>
                  <a:lnTo>
                    <a:pt x="19443" y="0"/>
                  </a:lnTo>
                  <a:lnTo>
                    <a:pt x="20942" y="0"/>
                  </a:lnTo>
                </a:path>
              </a:pathLst>
            </a:custGeom>
            <a:ln w="3175">
              <a:solidFill>
                <a:srgbClr val="565658"/>
              </a:solidFill>
            </a:ln>
          </p:spPr>
          <p:txBody>
            <a:bodyPr wrap="square" lIns="0" tIns="0" rIns="0" bIns="0" rtlCol="0"/>
            <a:lstStyle/>
            <a:p/>
          </p:txBody>
        </p:sp>
        <p:sp>
          <p:nvSpPr>
            <p:cNvPr id="629" name="object 629" descr=""/>
            <p:cNvSpPr/>
            <p:nvPr/>
          </p:nvSpPr>
          <p:spPr>
            <a:xfrm>
              <a:off x="1901164" y="8739467"/>
              <a:ext cx="5080" cy="3175"/>
            </a:xfrm>
            <a:custGeom>
              <a:avLst/>
              <a:gdLst/>
              <a:ahLst/>
              <a:cxnLst/>
              <a:rect l="l" t="t" r="r" b="b"/>
              <a:pathLst>
                <a:path w="5080" h="3175">
                  <a:moveTo>
                    <a:pt x="0" y="1498"/>
                  </a:moveTo>
                  <a:lnTo>
                    <a:pt x="1485" y="0"/>
                  </a:lnTo>
                </a:path>
                <a:path w="5080" h="3175">
                  <a:moveTo>
                    <a:pt x="0" y="1498"/>
                  </a:moveTo>
                  <a:lnTo>
                    <a:pt x="1485" y="2997"/>
                  </a:lnTo>
                  <a:lnTo>
                    <a:pt x="2984" y="2997"/>
                  </a:lnTo>
                  <a:lnTo>
                    <a:pt x="4495" y="2997"/>
                  </a:lnTo>
                  <a:lnTo>
                    <a:pt x="4495" y="1498"/>
                  </a:lnTo>
                  <a:lnTo>
                    <a:pt x="4495" y="0"/>
                  </a:lnTo>
                  <a:lnTo>
                    <a:pt x="2984" y="0"/>
                  </a:lnTo>
                  <a:lnTo>
                    <a:pt x="1485" y="0"/>
                  </a:lnTo>
                </a:path>
              </a:pathLst>
            </a:custGeom>
            <a:ln w="3175">
              <a:solidFill>
                <a:srgbClr val="565658"/>
              </a:solidFill>
            </a:ln>
          </p:spPr>
          <p:txBody>
            <a:bodyPr wrap="square" lIns="0" tIns="0" rIns="0" bIns="0" rtlCol="0"/>
            <a:lstStyle/>
            <a:p/>
          </p:txBody>
        </p:sp>
        <p:sp>
          <p:nvSpPr>
            <p:cNvPr id="630" name="object 630" descr=""/>
            <p:cNvSpPr/>
            <p:nvPr/>
          </p:nvSpPr>
          <p:spPr>
            <a:xfrm>
              <a:off x="1899663" y="8736469"/>
              <a:ext cx="9525" cy="9525"/>
            </a:xfrm>
            <a:custGeom>
              <a:avLst/>
              <a:gdLst/>
              <a:ahLst/>
              <a:cxnLst/>
              <a:rect l="l" t="t" r="r" b="b"/>
              <a:pathLst>
                <a:path w="9525" h="9525">
                  <a:moveTo>
                    <a:pt x="0" y="4495"/>
                  </a:moveTo>
                  <a:lnTo>
                    <a:pt x="1498" y="7492"/>
                  </a:lnTo>
                  <a:lnTo>
                    <a:pt x="4495" y="8991"/>
                  </a:lnTo>
                  <a:lnTo>
                    <a:pt x="5994" y="7492"/>
                  </a:lnTo>
                  <a:lnTo>
                    <a:pt x="7480" y="4495"/>
                  </a:lnTo>
                  <a:lnTo>
                    <a:pt x="5994" y="1498"/>
                  </a:lnTo>
                  <a:lnTo>
                    <a:pt x="4495" y="0"/>
                  </a:lnTo>
                  <a:lnTo>
                    <a:pt x="1498" y="1498"/>
                  </a:lnTo>
                  <a:lnTo>
                    <a:pt x="0" y="4495"/>
                  </a:lnTo>
                  <a:lnTo>
                    <a:pt x="1498" y="1498"/>
                  </a:lnTo>
                  <a:lnTo>
                    <a:pt x="4495" y="0"/>
                  </a:lnTo>
                  <a:lnTo>
                    <a:pt x="7480" y="1498"/>
                  </a:lnTo>
                  <a:lnTo>
                    <a:pt x="8978" y="4495"/>
                  </a:lnTo>
                  <a:lnTo>
                    <a:pt x="7480" y="7492"/>
                  </a:lnTo>
                  <a:lnTo>
                    <a:pt x="4495" y="8991"/>
                  </a:lnTo>
                  <a:lnTo>
                    <a:pt x="1498" y="7492"/>
                  </a:lnTo>
                  <a:lnTo>
                    <a:pt x="0" y="4495"/>
                  </a:lnTo>
                  <a:close/>
                </a:path>
              </a:pathLst>
            </a:custGeom>
            <a:ln w="3175">
              <a:solidFill>
                <a:srgbClr val="565658"/>
              </a:solidFill>
            </a:ln>
          </p:spPr>
          <p:txBody>
            <a:bodyPr wrap="square" lIns="0" tIns="0" rIns="0" bIns="0" rtlCol="0"/>
            <a:lstStyle/>
            <a:p/>
          </p:txBody>
        </p:sp>
        <p:sp>
          <p:nvSpPr>
            <p:cNvPr id="631" name="object 631" descr=""/>
            <p:cNvSpPr/>
            <p:nvPr/>
          </p:nvSpPr>
          <p:spPr>
            <a:xfrm>
              <a:off x="1905654" y="8739475"/>
              <a:ext cx="0" cy="3175"/>
            </a:xfrm>
            <a:custGeom>
              <a:avLst/>
              <a:gdLst/>
              <a:ahLst/>
              <a:cxnLst/>
              <a:rect l="l" t="t" r="r" b="b"/>
              <a:pathLst>
                <a:path w="0" h="3175">
                  <a:moveTo>
                    <a:pt x="0" y="2984"/>
                  </a:moveTo>
                  <a:lnTo>
                    <a:pt x="0" y="0"/>
                  </a:lnTo>
                  <a:lnTo>
                    <a:pt x="0" y="1485"/>
                  </a:lnTo>
                  <a:lnTo>
                    <a:pt x="0" y="2984"/>
                  </a:lnTo>
                  <a:close/>
                </a:path>
              </a:pathLst>
            </a:custGeom>
            <a:ln w="3175">
              <a:solidFill>
                <a:srgbClr val="565658"/>
              </a:solidFill>
            </a:ln>
          </p:spPr>
          <p:txBody>
            <a:bodyPr wrap="square" lIns="0" tIns="0" rIns="0" bIns="0" rtlCol="0"/>
            <a:lstStyle/>
            <a:p/>
          </p:txBody>
        </p:sp>
        <p:sp>
          <p:nvSpPr>
            <p:cNvPr id="632" name="object 632" descr=""/>
            <p:cNvSpPr/>
            <p:nvPr/>
          </p:nvSpPr>
          <p:spPr>
            <a:xfrm>
              <a:off x="1901164" y="8739470"/>
              <a:ext cx="0" cy="3175"/>
            </a:xfrm>
            <a:custGeom>
              <a:avLst/>
              <a:gdLst/>
              <a:ahLst/>
              <a:cxnLst/>
              <a:rect l="l" t="t" r="r" b="b"/>
              <a:pathLst>
                <a:path w="0" h="3175">
                  <a:moveTo>
                    <a:pt x="0" y="0"/>
                  </a:moveTo>
                  <a:lnTo>
                    <a:pt x="0" y="2984"/>
                  </a:lnTo>
                  <a:lnTo>
                    <a:pt x="0" y="1498"/>
                  </a:lnTo>
                  <a:lnTo>
                    <a:pt x="0" y="0"/>
                  </a:lnTo>
                  <a:close/>
                </a:path>
              </a:pathLst>
            </a:custGeom>
            <a:ln w="3175">
              <a:solidFill>
                <a:srgbClr val="565658"/>
              </a:solidFill>
            </a:ln>
          </p:spPr>
          <p:txBody>
            <a:bodyPr wrap="square" lIns="0" tIns="0" rIns="0" bIns="0" rtlCol="0"/>
            <a:lstStyle/>
            <a:p/>
          </p:txBody>
        </p:sp>
        <p:sp>
          <p:nvSpPr>
            <p:cNvPr id="633" name="object 633" descr=""/>
            <p:cNvSpPr/>
            <p:nvPr/>
          </p:nvSpPr>
          <p:spPr>
            <a:xfrm>
              <a:off x="1904155" y="8739470"/>
              <a:ext cx="1905" cy="0"/>
            </a:xfrm>
            <a:custGeom>
              <a:avLst/>
              <a:gdLst/>
              <a:ahLst/>
              <a:cxnLst/>
              <a:rect l="l" t="t" r="r" b="b"/>
              <a:pathLst>
                <a:path w="1905" h="0">
                  <a:moveTo>
                    <a:pt x="1498" y="0"/>
                  </a:moveTo>
                  <a:lnTo>
                    <a:pt x="0" y="0"/>
                  </a:lnTo>
                  <a:lnTo>
                    <a:pt x="1498" y="0"/>
                  </a:lnTo>
                  <a:close/>
                </a:path>
              </a:pathLst>
            </a:custGeom>
            <a:ln w="3175">
              <a:solidFill>
                <a:srgbClr val="565658"/>
              </a:solidFill>
            </a:ln>
          </p:spPr>
          <p:txBody>
            <a:bodyPr wrap="square" lIns="0" tIns="0" rIns="0" bIns="0" rtlCol="0"/>
            <a:lstStyle/>
            <a:p/>
          </p:txBody>
        </p:sp>
        <p:sp>
          <p:nvSpPr>
            <p:cNvPr id="634" name="object 634" descr=""/>
            <p:cNvSpPr/>
            <p:nvPr/>
          </p:nvSpPr>
          <p:spPr>
            <a:xfrm>
              <a:off x="1901169" y="8739470"/>
              <a:ext cx="3175" cy="0"/>
            </a:xfrm>
            <a:custGeom>
              <a:avLst/>
              <a:gdLst/>
              <a:ahLst/>
              <a:cxnLst/>
              <a:rect l="l" t="t" r="r" b="b"/>
              <a:pathLst>
                <a:path w="3175" h="0">
                  <a:moveTo>
                    <a:pt x="2984" y="0"/>
                  </a:moveTo>
                  <a:lnTo>
                    <a:pt x="0" y="0"/>
                  </a:lnTo>
                  <a:lnTo>
                    <a:pt x="1485" y="0"/>
                  </a:lnTo>
                  <a:lnTo>
                    <a:pt x="2984" y="0"/>
                  </a:lnTo>
                  <a:close/>
                </a:path>
              </a:pathLst>
            </a:custGeom>
            <a:ln w="3175">
              <a:solidFill>
                <a:srgbClr val="565658"/>
              </a:solidFill>
            </a:ln>
          </p:spPr>
          <p:txBody>
            <a:bodyPr wrap="square" lIns="0" tIns="0" rIns="0" bIns="0" rtlCol="0"/>
            <a:lstStyle/>
            <a:p/>
          </p:txBody>
        </p:sp>
        <p:sp>
          <p:nvSpPr>
            <p:cNvPr id="635" name="object 635" descr=""/>
            <p:cNvSpPr/>
            <p:nvPr/>
          </p:nvSpPr>
          <p:spPr>
            <a:xfrm>
              <a:off x="1901169" y="8742461"/>
              <a:ext cx="5080" cy="1905"/>
            </a:xfrm>
            <a:custGeom>
              <a:avLst/>
              <a:gdLst/>
              <a:ahLst/>
              <a:cxnLst/>
              <a:rect l="l" t="t" r="r" b="b"/>
              <a:pathLst>
                <a:path w="5080" h="1904">
                  <a:moveTo>
                    <a:pt x="2984" y="1498"/>
                  </a:moveTo>
                  <a:lnTo>
                    <a:pt x="4483" y="0"/>
                  </a:lnTo>
                  <a:lnTo>
                    <a:pt x="2984" y="0"/>
                  </a:lnTo>
                  <a:lnTo>
                    <a:pt x="2984" y="1498"/>
                  </a:lnTo>
                  <a:lnTo>
                    <a:pt x="0" y="0"/>
                  </a:lnTo>
                </a:path>
                <a:path w="5080" h="1904">
                  <a:moveTo>
                    <a:pt x="2984" y="1498"/>
                  </a:moveTo>
                  <a:lnTo>
                    <a:pt x="1485" y="0"/>
                  </a:lnTo>
                  <a:lnTo>
                    <a:pt x="0" y="0"/>
                  </a:lnTo>
                </a:path>
              </a:pathLst>
            </a:custGeom>
            <a:ln w="3175">
              <a:solidFill>
                <a:srgbClr val="565658"/>
              </a:solidFill>
            </a:ln>
          </p:spPr>
          <p:txBody>
            <a:bodyPr wrap="square" lIns="0" tIns="0" rIns="0" bIns="0" rtlCol="0"/>
            <a:lstStyle/>
            <a:p/>
          </p:txBody>
        </p:sp>
        <p:sp>
          <p:nvSpPr>
            <p:cNvPr id="636" name="object 636" descr=""/>
            <p:cNvSpPr/>
            <p:nvPr/>
          </p:nvSpPr>
          <p:spPr>
            <a:xfrm>
              <a:off x="2279788" y="7925352"/>
              <a:ext cx="12065" cy="1905"/>
            </a:xfrm>
            <a:custGeom>
              <a:avLst/>
              <a:gdLst/>
              <a:ahLst/>
              <a:cxnLst/>
              <a:rect l="l" t="t" r="r" b="b"/>
              <a:pathLst>
                <a:path w="12064" h="1904">
                  <a:moveTo>
                    <a:pt x="11963" y="1498"/>
                  </a:moveTo>
                  <a:lnTo>
                    <a:pt x="8978" y="0"/>
                  </a:lnTo>
                  <a:lnTo>
                    <a:pt x="5969" y="0"/>
                  </a:lnTo>
                  <a:lnTo>
                    <a:pt x="2984" y="0"/>
                  </a:lnTo>
                  <a:lnTo>
                    <a:pt x="0" y="1498"/>
                  </a:lnTo>
                </a:path>
              </a:pathLst>
            </a:custGeom>
            <a:ln w="3175">
              <a:solidFill>
                <a:srgbClr val="565658"/>
              </a:solidFill>
            </a:ln>
          </p:spPr>
          <p:txBody>
            <a:bodyPr wrap="square" lIns="0" tIns="0" rIns="0" bIns="0" rtlCol="0"/>
            <a:lstStyle/>
            <a:p/>
          </p:txBody>
        </p:sp>
        <p:sp>
          <p:nvSpPr>
            <p:cNvPr id="637" name="object 637" descr=""/>
            <p:cNvSpPr/>
            <p:nvPr/>
          </p:nvSpPr>
          <p:spPr>
            <a:xfrm>
              <a:off x="2703299" y="8039093"/>
              <a:ext cx="0" cy="9525"/>
            </a:xfrm>
            <a:custGeom>
              <a:avLst/>
              <a:gdLst/>
              <a:ahLst/>
              <a:cxnLst/>
              <a:rect l="l" t="t" r="r" b="b"/>
              <a:pathLst>
                <a:path w="0" h="9525">
                  <a:moveTo>
                    <a:pt x="0" y="1498"/>
                  </a:moveTo>
                  <a:lnTo>
                    <a:pt x="0" y="8978"/>
                  </a:lnTo>
                  <a:lnTo>
                    <a:pt x="0" y="0"/>
                  </a:lnTo>
                </a:path>
              </a:pathLst>
            </a:custGeom>
            <a:ln w="3175">
              <a:solidFill>
                <a:srgbClr val="565658"/>
              </a:solidFill>
            </a:ln>
          </p:spPr>
          <p:txBody>
            <a:bodyPr wrap="square" lIns="0" tIns="0" rIns="0" bIns="0" rtlCol="0"/>
            <a:lstStyle/>
            <a:p/>
          </p:txBody>
        </p:sp>
        <p:sp>
          <p:nvSpPr>
            <p:cNvPr id="638" name="object 638" descr=""/>
            <p:cNvSpPr/>
            <p:nvPr/>
          </p:nvSpPr>
          <p:spPr>
            <a:xfrm>
              <a:off x="2703299" y="8046576"/>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639" name="object 639" descr=""/>
            <p:cNvSpPr/>
            <p:nvPr/>
          </p:nvSpPr>
          <p:spPr>
            <a:xfrm>
              <a:off x="2529702" y="7947799"/>
              <a:ext cx="1905" cy="1905"/>
            </a:xfrm>
            <a:custGeom>
              <a:avLst/>
              <a:gdLst/>
              <a:ahLst/>
              <a:cxnLst/>
              <a:rect l="l" t="t" r="r" b="b"/>
              <a:pathLst>
                <a:path w="1905" h="1904">
                  <a:moveTo>
                    <a:pt x="0" y="1498"/>
                  </a:moveTo>
                  <a:lnTo>
                    <a:pt x="0" y="0"/>
                  </a:lnTo>
                  <a:lnTo>
                    <a:pt x="1498" y="0"/>
                  </a:lnTo>
                </a:path>
              </a:pathLst>
            </a:custGeom>
            <a:ln w="3175">
              <a:solidFill>
                <a:srgbClr val="565658"/>
              </a:solidFill>
            </a:ln>
          </p:spPr>
          <p:txBody>
            <a:bodyPr wrap="square" lIns="0" tIns="0" rIns="0" bIns="0" rtlCol="0"/>
            <a:lstStyle/>
            <a:p/>
          </p:txBody>
        </p:sp>
        <p:sp>
          <p:nvSpPr>
            <p:cNvPr id="640" name="object 640" descr=""/>
            <p:cNvSpPr/>
            <p:nvPr/>
          </p:nvSpPr>
          <p:spPr>
            <a:xfrm>
              <a:off x="2531204" y="795079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641" name="object 641" descr=""/>
            <p:cNvSpPr/>
            <p:nvPr/>
          </p:nvSpPr>
          <p:spPr>
            <a:xfrm>
              <a:off x="2531207" y="7947799"/>
              <a:ext cx="3175" cy="1905"/>
            </a:xfrm>
            <a:custGeom>
              <a:avLst/>
              <a:gdLst/>
              <a:ahLst/>
              <a:cxnLst/>
              <a:rect l="l" t="t" r="r" b="b"/>
              <a:pathLst>
                <a:path w="3175" h="1904">
                  <a:moveTo>
                    <a:pt x="2984" y="1498"/>
                  </a:moveTo>
                  <a:lnTo>
                    <a:pt x="1485" y="0"/>
                  </a:lnTo>
                  <a:lnTo>
                    <a:pt x="0" y="0"/>
                  </a:lnTo>
                </a:path>
              </a:pathLst>
            </a:custGeom>
            <a:ln w="3175">
              <a:solidFill>
                <a:srgbClr val="565658"/>
              </a:solidFill>
            </a:ln>
          </p:spPr>
          <p:txBody>
            <a:bodyPr wrap="square" lIns="0" tIns="0" rIns="0" bIns="0" rtlCol="0"/>
            <a:lstStyle/>
            <a:p/>
          </p:txBody>
        </p:sp>
        <p:sp>
          <p:nvSpPr>
            <p:cNvPr id="642" name="object 642" descr=""/>
            <p:cNvSpPr/>
            <p:nvPr/>
          </p:nvSpPr>
          <p:spPr>
            <a:xfrm>
              <a:off x="2528202" y="7944802"/>
              <a:ext cx="7620" cy="9525"/>
            </a:xfrm>
            <a:custGeom>
              <a:avLst/>
              <a:gdLst/>
              <a:ahLst/>
              <a:cxnLst/>
              <a:rect l="l" t="t" r="r" b="b"/>
              <a:pathLst>
                <a:path w="7619" h="9525">
                  <a:moveTo>
                    <a:pt x="0" y="4495"/>
                  </a:moveTo>
                  <a:lnTo>
                    <a:pt x="1498" y="7492"/>
                  </a:lnTo>
                  <a:lnTo>
                    <a:pt x="2997" y="8991"/>
                  </a:lnTo>
                  <a:lnTo>
                    <a:pt x="5994" y="7492"/>
                  </a:lnTo>
                  <a:lnTo>
                    <a:pt x="7493" y="4495"/>
                  </a:lnTo>
                  <a:lnTo>
                    <a:pt x="5994" y="1511"/>
                  </a:lnTo>
                  <a:lnTo>
                    <a:pt x="2997" y="0"/>
                  </a:lnTo>
                  <a:lnTo>
                    <a:pt x="1498" y="1511"/>
                  </a:lnTo>
                  <a:lnTo>
                    <a:pt x="0" y="4495"/>
                  </a:lnTo>
                  <a:close/>
                </a:path>
              </a:pathLst>
            </a:custGeom>
            <a:ln w="3175">
              <a:solidFill>
                <a:srgbClr val="565658"/>
              </a:solidFill>
            </a:ln>
          </p:spPr>
          <p:txBody>
            <a:bodyPr wrap="square" lIns="0" tIns="0" rIns="0" bIns="0" rtlCol="0"/>
            <a:lstStyle/>
            <a:p/>
          </p:txBody>
        </p:sp>
        <p:sp>
          <p:nvSpPr>
            <p:cNvPr id="643" name="object 643" descr=""/>
            <p:cNvSpPr/>
            <p:nvPr/>
          </p:nvSpPr>
          <p:spPr>
            <a:xfrm>
              <a:off x="2526714" y="7944802"/>
              <a:ext cx="9525" cy="9525"/>
            </a:xfrm>
            <a:custGeom>
              <a:avLst/>
              <a:gdLst/>
              <a:ahLst/>
              <a:cxnLst/>
              <a:rect l="l" t="t" r="r" b="b"/>
              <a:pathLst>
                <a:path w="9525" h="9525">
                  <a:moveTo>
                    <a:pt x="0" y="4495"/>
                  </a:moveTo>
                  <a:lnTo>
                    <a:pt x="1485" y="1511"/>
                  </a:lnTo>
                  <a:lnTo>
                    <a:pt x="4495" y="0"/>
                  </a:lnTo>
                  <a:lnTo>
                    <a:pt x="7480" y="1511"/>
                  </a:lnTo>
                  <a:lnTo>
                    <a:pt x="8978" y="4495"/>
                  </a:lnTo>
                  <a:lnTo>
                    <a:pt x="7480" y="7492"/>
                  </a:lnTo>
                  <a:lnTo>
                    <a:pt x="4495" y="8991"/>
                  </a:lnTo>
                  <a:lnTo>
                    <a:pt x="1485" y="7492"/>
                  </a:lnTo>
                  <a:lnTo>
                    <a:pt x="0" y="4495"/>
                  </a:lnTo>
                  <a:close/>
                </a:path>
              </a:pathLst>
            </a:custGeom>
            <a:ln w="3175">
              <a:solidFill>
                <a:srgbClr val="565658"/>
              </a:solidFill>
            </a:ln>
          </p:spPr>
          <p:txBody>
            <a:bodyPr wrap="square" lIns="0" tIns="0" rIns="0" bIns="0" rtlCol="0"/>
            <a:lstStyle/>
            <a:p/>
          </p:txBody>
        </p:sp>
        <p:sp>
          <p:nvSpPr>
            <p:cNvPr id="644" name="object 644" descr=""/>
            <p:cNvSpPr/>
            <p:nvPr/>
          </p:nvSpPr>
          <p:spPr>
            <a:xfrm>
              <a:off x="2534192" y="7947802"/>
              <a:ext cx="0" cy="3175"/>
            </a:xfrm>
            <a:custGeom>
              <a:avLst/>
              <a:gdLst/>
              <a:ahLst/>
              <a:cxnLst/>
              <a:rect l="l" t="t" r="r" b="b"/>
              <a:pathLst>
                <a:path w="0" h="3175">
                  <a:moveTo>
                    <a:pt x="0" y="2997"/>
                  </a:moveTo>
                  <a:lnTo>
                    <a:pt x="0" y="0"/>
                  </a:lnTo>
                  <a:lnTo>
                    <a:pt x="0" y="1498"/>
                  </a:lnTo>
                  <a:lnTo>
                    <a:pt x="0" y="2997"/>
                  </a:lnTo>
                  <a:close/>
                </a:path>
              </a:pathLst>
            </a:custGeom>
            <a:ln w="3175">
              <a:solidFill>
                <a:srgbClr val="565658"/>
              </a:solidFill>
            </a:ln>
          </p:spPr>
          <p:txBody>
            <a:bodyPr wrap="square" lIns="0" tIns="0" rIns="0" bIns="0" rtlCol="0"/>
            <a:lstStyle/>
            <a:p/>
          </p:txBody>
        </p:sp>
        <p:sp>
          <p:nvSpPr>
            <p:cNvPr id="645" name="object 645" descr=""/>
            <p:cNvSpPr/>
            <p:nvPr/>
          </p:nvSpPr>
          <p:spPr>
            <a:xfrm>
              <a:off x="2529702" y="7947804"/>
              <a:ext cx="0" cy="3175"/>
            </a:xfrm>
            <a:custGeom>
              <a:avLst/>
              <a:gdLst/>
              <a:ahLst/>
              <a:cxnLst/>
              <a:rect l="l" t="t" r="r" b="b"/>
              <a:pathLst>
                <a:path w="0" h="3175">
                  <a:moveTo>
                    <a:pt x="0" y="0"/>
                  </a:moveTo>
                  <a:lnTo>
                    <a:pt x="0" y="2997"/>
                  </a:lnTo>
                  <a:lnTo>
                    <a:pt x="0" y="1498"/>
                  </a:lnTo>
                  <a:lnTo>
                    <a:pt x="0" y="0"/>
                  </a:lnTo>
                  <a:close/>
                </a:path>
              </a:pathLst>
            </a:custGeom>
            <a:ln w="3175">
              <a:solidFill>
                <a:srgbClr val="565658"/>
              </a:solidFill>
            </a:ln>
          </p:spPr>
          <p:txBody>
            <a:bodyPr wrap="square" lIns="0" tIns="0" rIns="0" bIns="0" rtlCol="0"/>
            <a:lstStyle/>
            <a:p/>
          </p:txBody>
        </p:sp>
        <p:sp>
          <p:nvSpPr>
            <p:cNvPr id="646" name="object 646" descr=""/>
            <p:cNvSpPr/>
            <p:nvPr/>
          </p:nvSpPr>
          <p:spPr>
            <a:xfrm>
              <a:off x="2531204" y="7950799"/>
              <a:ext cx="3175" cy="0"/>
            </a:xfrm>
            <a:custGeom>
              <a:avLst/>
              <a:gdLst/>
              <a:ahLst/>
              <a:cxnLst/>
              <a:rect l="l" t="t" r="r" b="b"/>
              <a:pathLst>
                <a:path w="3175" h="0">
                  <a:moveTo>
                    <a:pt x="0" y="0"/>
                  </a:moveTo>
                  <a:lnTo>
                    <a:pt x="2984" y="0"/>
                  </a:lnTo>
                  <a:lnTo>
                    <a:pt x="1485" y="0"/>
                  </a:lnTo>
                  <a:lnTo>
                    <a:pt x="0" y="0"/>
                  </a:lnTo>
                  <a:close/>
                </a:path>
              </a:pathLst>
            </a:custGeom>
            <a:ln w="3175">
              <a:solidFill>
                <a:srgbClr val="565658"/>
              </a:solidFill>
            </a:ln>
          </p:spPr>
          <p:txBody>
            <a:bodyPr wrap="square" lIns="0" tIns="0" rIns="0" bIns="0" rtlCol="0"/>
            <a:lstStyle/>
            <a:p/>
          </p:txBody>
        </p:sp>
        <p:sp>
          <p:nvSpPr>
            <p:cNvPr id="647" name="object 647" descr=""/>
            <p:cNvSpPr/>
            <p:nvPr/>
          </p:nvSpPr>
          <p:spPr>
            <a:xfrm>
              <a:off x="2531207" y="7946306"/>
              <a:ext cx="3175" cy="1905"/>
            </a:xfrm>
            <a:custGeom>
              <a:avLst/>
              <a:gdLst/>
              <a:ahLst/>
              <a:cxnLst/>
              <a:rect l="l" t="t" r="r" b="b"/>
              <a:pathLst>
                <a:path w="3175" h="1904">
                  <a:moveTo>
                    <a:pt x="2984" y="1498"/>
                  </a:moveTo>
                  <a:lnTo>
                    <a:pt x="0" y="0"/>
                  </a:lnTo>
                  <a:lnTo>
                    <a:pt x="1485" y="1498"/>
                  </a:lnTo>
                  <a:lnTo>
                    <a:pt x="2984" y="1498"/>
                  </a:lnTo>
                  <a:close/>
                </a:path>
              </a:pathLst>
            </a:custGeom>
            <a:ln w="3175">
              <a:solidFill>
                <a:srgbClr val="565658"/>
              </a:solidFill>
            </a:ln>
          </p:spPr>
          <p:txBody>
            <a:bodyPr wrap="square" lIns="0" tIns="0" rIns="0" bIns="0" rtlCol="0"/>
            <a:lstStyle/>
            <a:p/>
          </p:txBody>
        </p:sp>
        <p:sp>
          <p:nvSpPr>
            <p:cNvPr id="648" name="object 648" descr=""/>
            <p:cNvSpPr/>
            <p:nvPr/>
          </p:nvSpPr>
          <p:spPr>
            <a:xfrm>
              <a:off x="2529705" y="7946310"/>
              <a:ext cx="1905" cy="1905"/>
            </a:xfrm>
            <a:custGeom>
              <a:avLst/>
              <a:gdLst/>
              <a:ahLst/>
              <a:cxnLst/>
              <a:rect l="l" t="t" r="r" b="b"/>
              <a:pathLst>
                <a:path w="1905" h="1904">
                  <a:moveTo>
                    <a:pt x="1498" y="0"/>
                  </a:moveTo>
                  <a:lnTo>
                    <a:pt x="0" y="1498"/>
                  </a:lnTo>
                  <a:lnTo>
                    <a:pt x="1498" y="1498"/>
                  </a:lnTo>
                  <a:lnTo>
                    <a:pt x="1498" y="0"/>
                  </a:lnTo>
                  <a:close/>
                </a:path>
              </a:pathLst>
            </a:custGeom>
            <a:ln w="3175">
              <a:solidFill>
                <a:srgbClr val="565658"/>
              </a:solidFill>
            </a:ln>
          </p:spPr>
          <p:txBody>
            <a:bodyPr wrap="square" lIns="0" tIns="0" rIns="0" bIns="0" rtlCol="0"/>
            <a:lstStyle/>
            <a:p/>
          </p:txBody>
        </p:sp>
        <p:sp>
          <p:nvSpPr>
            <p:cNvPr id="649" name="object 649" descr=""/>
            <p:cNvSpPr/>
            <p:nvPr/>
          </p:nvSpPr>
          <p:spPr>
            <a:xfrm>
              <a:off x="2529702" y="7950799"/>
              <a:ext cx="1905" cy="0"/>
            </a:xfrm>
            <a:custGeom>
              <a:avLst/>
              <a:gdLst/>
              <a:ahLst/>
              <a:cxnLst/>
              <a:rect l="l" t="t" r="r" b="b"/>
              <a:pathLst>
                <a:path w="1905" h="0">
                  <a:moveTo>
                    <a:pt x="0" y="0"/>
                  </a:moveTo>
                  <a:lnTo>
                    <a:pt x="1498" y="0"/>
                  </a:lnTo>
                  <a:lnTo>
                    <a:pt x="0" y="0"/>
                  </a:lnTo>
                  <a:close/>
                </a:path>
              </a:pathLst>
            </a:custGeom>
            <a:ln w="3175">
              <a:solidFill>
                <a:srgbClr val="565658"/>
              </a:solidFill>
            </a:ln>
          </p:spPr>
          <p:txBody>
            <a:bodyPr wrap="square" lIns="0" tIns="0" rIns="0" bIns="0" rtlCol="0"/>
            <a:lstStyle/>
            <a:p/>
          </p:txBody>
        </p:sp>
        <p:sp>
          <p:nvSpPr>
            <p:cNvPr id="650" name="object 650" descr=""/>
            <p:cNvSpPr/>
            <p:nvPr/>
          </p:nvSpPr>
          <p:spPr>
            <a:xfrm>
              <a:off x="2691330" y="7968758"/>
              <a:ext cx="0" cy="9525"/>
            </a:xfrm>
            <a:custGeom>
              <a:avLst/>
              <a:gdLst/>
              <a:ahLst/>
              <a:cxnLst/>
              <a:rect l="l" t="t" r="r" b="b"/>
              <a:pathLst>
                <a:path w="0" h="9525">
                  <a:moveTo>
                    <a:pt x="0" y="0"/>
                  </a:moveTo>
                  <a:lnTo>
                    <a:pt x="0" y="2984"/>
                  </a:lnTo>
                  <a:lnTo>
                    <a:pt x="0" y="8978"/>
                  </a:lnTo>
                </a:path>
              </a:pathLst>
            </a:custGeom>
            <a:ln w="3175">
              <a:solidFill>
                <a:srgbClr val="565658"/>
              </a:solidFill>
            </a:ln>
          </p:spPr>
          <p:txBody>
            <a:bodyPr wrap="square" lIns="0" tIns="0" rIns="0" bIns="0" rtlCol="0"/>
            <a:lstStyle/>
            <a:p/>
          </p:txBody>
        </p:sp>
        <p:sp>
          <p:nvSpPr>
            <p:cNvPr id="651" name="object 651" descr=""/>
            <p:cNvSpPr/>
            <p:nvPr/>
          </p:nvSpPr>
          <p:spPr>
            <a:xfrm>
              <a:off x="2686841" y="7968753"/>
              <a:ext cx="5080" cy="9525"/>
            </a:xfrm>
            <a:custGeom>
              <a:avLst/>
              <a:gdLst/>
              <a:ahLst/>
              <a:cxnLst/>
              <a:rect l="l" t="t" r="r" b="b"/>
              <a:pathLst>
                <a:path w="5080" h="9525">
                  <a:moveTo>
                    <a:pt x="0" y="1498"/>
                  </a:moveTo>
                  <a:lnTo>
                    <a:pt x="0" y="2997"/>
                  </a:lnTo>
                </a:path>
                <a:path w="5080" h="9525">
                  <a:moveTo>
                    <a:pt x="4495" y="0"/>
                  </a:moveTo>
                  <a:lnTo>
                    <a:pt x="0" y="0"/>
                  </a:lnTo>
                </a:path>
                <a:path w="5080" h="9525">
                  <a:moveTo>
                    <a:pt x="0" y="8978"/>
                  </a:moveTo>
                  <a:lnTo>
                    <a:pt x="4495" y="8978"/>
                  </a:lnTo>
                </a:path>
              </a:pathLst>
            </a:custGeom>
            <a:ln w="3175">
              <a:solidFill>
                <a:srgbClr val="565658"/>
              </a:solidFill>
            </a:ln>
          </p:spPr>
          <p:txBody>
            <a:bodyPr wrap="square" lIns="0" tIns="0" rIns="0" bIns="0" rtlCol="0"/>
            <a:lstStyle/>
            <a:p/>
          </p:txBody>
        </p:sp>
        <p:sp>
          <p:nvSpPr>
            <p:cNvPr id="652" name="object 652" descr=""/>
            <p:cNvSpPr/>
            <p:nvPr/>
          </p:nvSpPr>
          <p:spPr>
            <a:xfrm>
              <a:off x="1931092" y="816929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653" name="object 653" descr=""/>
            <p:cNvSpPr/>
            <p:nvPr/>
          </p:nvSpPr>
          <p:spPr>
            <a:xfrm>
              <a:off x="1917618" y="8154326"/>
              <a:ext cx="6350" cy="7620"/>
            </a:xfrm>
            <a:custGeom>
              <a:avLst/>
              <a:gdLst/>
              <a:ahLst/>
              <a:cxnLst/>
              <a:rect l="l" t="t" r="r" b="b"/>
              <a:pathLst>
                <a:path w="6350" h="7620">
                  <a:moveTo>
                    <a:pt x="5994" y="7480"/>
                  </a:moveTo>
                  <a:lnTo>
                    <a:pt x="1498" y="2984"/>
                  </a:lnTo>
                  <a:lnTo>
                    <a:pt x="1498" y="1498"/>
                  </a:lnTo>
                  <a:lnTo>
                    <a:pt x="0" y="0"/>
                  </a:lnTo>
                </a:path>
              </a:pathLst>
            </a:custGeom>
            <a:ln w="3175">
              <a:solidFill>
                <a:srgbClr val="565658"/>
              </a:solidFill>
            </a:ln>
          </p:spPr>
          <p:txBody>
            <a:bodyPr wrap="square" lIns="0" tIns="0" rIns="0" bIns="0" rtlCol="0"/>
            <a:lstStyle/>
            <a:p/>
          </p:txBody>
        </p:sp>
        <p:sp>
          <p:nvSpPr>
            <p:cNvPr id="654" name="object 654" descr=""/>
            <p:cNvSpPr/>
            <p:nvPr/>
          </p:nvSpPr>
          <p:spPr>
            <a:xfrm>
              <a:off x="1968501" y="7929845"/>
              <a:ext cx="3175" cy="1905"/>
            </a:xfrm>
            <a:custGeom>
              <a:avLst/>
              <a:gdLst/>
              <a:ahLst/>
              <a:cxnLst/>
              <a:rect l="l" t="t" r="r" b="b"/>
              <a:pathLst>
                <a:path w="3175" h="1904">
                  <a:moveTo>
                    <a:pt x="2997" y="0"/>
                  </a:moveTo>
                  <a:lnTo>
                    <a:pt x="1498" y="0"/>
                  </a:lnTo>
                  <a:lnTo>
                    <a:pt x="0" y="1498"/>
                  </a:lnTo>
                </a:path>
              </a:pathLst>
            </a:custGeom>
            <a:ln w="3175">
              <a:solidFill>
                <a:srgbClr val="565658"/>
              </a:solidFill>
            </a:ln>
          </p:spPr>
          <p:txBody>
            <a:bodyPr wrap="square" lIns="0" tIns="0" rIns="0" bIns="0" rtlCol="0"/>
            <a:lstStyle/>
            <a:p/>
          </p:txBody>
        </p:sp>
        <p:sp>
          <p:nvSpPr>
            <p:cNvPr id="655" name="object 655" descr=""/>
            <p:cNvSpPr/>
            <p:nvPr/>
          </p:nvSpPr>
          <p:spPr>
            <a:xfrm>
              <a:off x="1972986" y="792984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656" name="object 656" descr=""/>
            <p:cNvSpPr/>
            <p:nvPr/>
          </p:nvSpPr>
          <p:spPr>
            <a:xfrm>
              <a:off x="1953539" y="7938827"/>
              <a:ext cx="6350" cy="6350"/>
            </a:xfrm>
            <a:custGeom>
              <a:avLst/>
              <a:gdLst/>
              <a:ahLst/>
              <a:cxnLst/>
              <a:rect l="l" t="t" r="r" b="b"/>
              <a:pathLst>
                <a:path w="6350" h="6350">
                  <a:moveTo>
                    <a:pt x="0" y="5981"/>
                  </a:moveTo>
                  <a:lnTo>
                    <a:pt x="1485" y="4483"/>
                  </a:lnTo>
                  <a:lnTo>
                    <a:pt x="2984" y="2997"/>
                  </a:lnTo>
                  <a:lnTo>
                    <a:pt x="5981" y="0"/>
                  </a:lnTo>
                </a:path>
              </a:pathLst>
            </a:custGeom>
            <a:ln w="3175">
              <a:solidFill>
                <a:srgbClr val="565658"/>
              </a:solidFill>
            </a:ln>
          </p:spPr>
          <p:txBody>
            <a:bodyPr wrap="square" lIns="0" tIns="0" rIns="0" bIns="0" rtlCol="0"/>
            <a:lstStyle/>
            <a:p/>
          </p:txBody>
        </p:sp>
        <p:sp>
          <p:nvSpPr>
            <p:cNvPr id="657" name="object 657" descr=""/>
            <p:cNvSpPr/>
            <p:nvPr/>
          </p:nvSpPr>
          <p:spPr>
            <a:xfrm>
              <a:off x="1932592" y="8170787"/>
              <a:ext cx="1905" cy="1905"/>
            </a:xfrm>
            <a:custGeom>
              <a:avLst/>
              <a:gdLst/>
              <a:ahLst/>
              <a:cxnLst/>
              <a:rect l="l" t="t" r="r" b="b"/>
              <a:pathLst>
                <a:path w="1905" h="1904">
                  <a:moveTo>
                    <a:pt x="0" y="1498"/>
                  </a:moveTo>
                  <a:lnTo>
                    <a:pt x="0" y="0"/>
                  </a:lnTo>
                </a:path>
                <a:path w="1905" h="1904">
                  <a:moveTo>
                    <a:pt x="0" y="1498"/>
                  </a:moveTo>
                  <a:lnTo>
                    <a:pt x="1485" y="1498"/>
                  </a:lnTo>
                </a:path>
              </a:pathLst>
            </a:custGeom>
            <a:ln w="3175">
              <a:solidFill>
                <a:srgbClr val="565658"/>
              </a:solidFill>
            </a:ln>
          </p:spPr>
          <p:txBody>
            <a:bodyPr wrap="square" lIns="0" tIns="0" rIns="0" bIns="0" rtlCol="0"/>
            <a:lstStyle/>
            <a:p/>
          </p:txBody>
        </p:sp>
        <p:sp>
          <p:nvSpPr>
            <p:cNvPr id="658" name="object 658" descr=""/>
            <p:cNvSpPr/>
            <p:nvPr/>
          </p:nvSpPr>
          <p:spPr>
            <a:xfrm>
              <a:off x="1978977" y="792984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659" name="object 659" descr=""/>
            <p:cNvSpPr/>
            <p:nvPr/>
          </p:nvSpPr>
          <p:spPr>
            <a:xfrm>
              <a:off x="1972986" y="792984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660" name="object 660" descr=""/>
            <p:cNvSpPr/>
            <p:nvPr/>
          </p:nvSpPr>
          <p:spPr>
            <a:xfrm>
              <a:off x="1974488" y="792984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661" name="object 661" descr=""/>
            <p:cNvSpPr/>
            <p:nvPr/>
          </p:nvSpPr>
          <p:spPr>
            <a:xfrm>
              <a:off x="1932592" y="8166290"/>
              <a:ext cx="0" cy="5080"/>
            </a:xfrm>
            <a:custGeom>
              <a:avLst/>
              <a:gdLst/>
              <a:ahLst/>
              <a:cxnLst/>
              <a:rect l="l" t="t" r="r" b="b"/>
              <a:pathLst>
                <a:path w="0" h="5079">
                  <a:moveTo>
                    <a:pt x="0" y="4495"/>
                  </a:moveTo>
                  <a:lnTo>
                    <a:pt x="0" y="2997"/>
                  </a:lnTo>
                  <a:lnTo>
                    <a:pt x="0" y="0"/>
                  </a:lnTo>
                </a:path>
              </a:pathLst>
            </a:custGeom>
            <a:ln w="3175">
              <a:solidFill>
                <a:srgbClr val="565658"/>
              </a:solidFill>
            </a:ln>
          </p:spPr>
          <p:txBody>
            <a:bodyPr wrap="square" lIns="0" tIns="0" rIns="0" bIns="0" rtlCol="0"/>
            <a:lstStyle/>
            <a:p/>
          </p:txBody>
        </p:sp>
        <p:sp>
          <p:nvSpPr>
            <p:cNvPr id="662" name="object 662" descr=""/>
            <p:cNvSpPr/>
            <p:nvPr/>
          </p:nvSpPr>
          <p:spPr>
            <a:xfrm>
              <a:off x="1932592" y="817078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663" name="object 663" descr=""/>
            <p:cNvSpPr/>
            <p:nvPr/>
          </p:nvSpPr>
          <p:spPr>
            <a:xfrm>
              <a:off x="1932594" y="8166297"/>
              <a:ext cx="1905" cy="6350"/>
            </a:xfrm>
            <a:custGeom>
              <a:avLst/>
              <a:gdLst/>
              <a:ahLst/>
              <a:cxnLst/>
              <a:rect l="l" t="t" r="r" b="b"/>
              <a:pathLst>
                <a:path w="1905" h="6350">
                  <a:moveTo>
                    <a:pt x="1485" y="0"/>
                  </a:moveTo>
                  <a:lnTo>
                    <a:pt x="0" y="2997"/>
                  </a:lnTo>
                  <a:lnTo>
                    <a:pt x="0" y="4495"/>
                  </a:lnTo>
                  <a:lnTo>
                    <a:pt x="0" y="5994"/>
                  </a:lnTo>
                </a:path>
                <a:path w="1905" h="6350">
                  <a:moveTo>
                    <a:pt x="1485" y="0"/>
                  </a:moveTo>
                  <a:lnTo>
                    <a:pt x="0" y="0"/>
                  </a:lnTo>
                </a:path>
              </a:pathLst>
            </a:custGeom>
            <a:ln w="3175">
              <a:solidFill>
                <a:srgbClr val="565658"/>
              </a:solidFill>
            </a:ln>
          </p:spPr>
          <p:txBody>
            <a:bodyPr wrap="square" lIns="0" tIns="0" rIns="0" bIns="0" rtlCol="0"/>
            <a:lstStyle/>
            <a:p/>
          </p:txBody>
        </p:sp>
        <p:sp>
          <p:nvSpPr>
            <p:cNvPr id="664" name="object 664" descr=""/>
            <p:cNvSpPr/>
            <p:nvPr/>
          </p:nvSpPr>
          <p:spPr>
            <a:xfrm>
              <a:off x="1917621" y="8154332"/>
              <a:ext cx="18415" cy="3175"/>
            </a:xfrm>
            <a:custGeom>
              <a:avLst/>
              <a:gdLst/>
              <a:ahLst/>
              <a:cxnLst/>
              <a:rect l="l" t="t" r="r" b="b"/>
              <a:pathLst>
                <a:path w="18414" h="3175">
                  <a:moveTo>
                    <a:pt x="16459" y="2984"/>
                  </a:moveTo>
                  <a:lnTo>
                    <a:pt x="10477" y="1485"/>
                  </a:lnTo>
                  <a:lnTo>
                    <a:pt x="5994" y="0"/>
                  </a:lnTo>
                  <a:lnTo>
                    <a:pt x="4495" y="0"/>
                  </a:lnTo>
                  <a:lnTo>
                    <a:pt x="2984" y="0"/>
                  </a:lnTo>
                  <a:lnTo>
                    <a:pt x="1498" y="0"/>
                  </a:lnTo>
                  <a:lnTo>
                    <a:pt x="0" y="0"/>
                  </a:lnTo>
                </a:path>
                <a:path w="18414" h="3175">
                  <a:moveTo>
                    <a:pt x="16459" y="2984"/>
                  </a:moveTo>
                  <a:lnTo>
                    <a:pt x="16459" y="1485"/>
                  </a:lnTo>
                </a:path>
                <a:path w="18414" h="3175">
                  <a:moveTo>
                    <a:pt x="16459" y="2984"/>
                  </a:moveTo>
                  <a:lnTo>
                    <a:pt x="17957" y="2984"/>
                  </a:lnTo>
                </a:path>
              </a:pathLst>
            </a:custGeom>
            <a:ln w="3175">
              <a:solidFill>
                <a:srgbClr val="565658"/>
              </a:solidFill>
            </a:ln>
          </p:spPr>
          <p:txBody>
            <a:bodyPr wrap="square" lIns="0" tIns="0" rIns="0" bIns="0" rtlCol="0"/>
            <a:lstStyle/>
            <a:p/>
          </p:txBody>
        </p:sp>
        <p:sp>
          <p:nvSpPr>
            <p:cNvPr id="665" name="object 665" descr=""/>
            <p:cNvSpPr/>
            <p:nvPr/>
          </p:nvSpPr>
          <p:spPr>
            <a:xfrm>
              <a:off x="1972986" y="7931336"/>
              <a:ext cx="3175" cy="6350"/>
            </a:xfrm>
            <a:custGeom>
              <a:avLst/>
              <a:gdLst/>
              <a:ahLst/>
              <a:cxnLst/>
              <a:rect l="l" t="t" r="r" b="b"/>
              <a:pathLst>
                <a:path w="3175" h="6350">
                  <a:moveTo>
                    <a:pt x="0" y="5994"/>
                  </a:moveTo>
                  <a:lnTo>
                    <a:pt x="0" y="2997"/>
                  </a:lnTo>
                  <a:lnTo>
                    <a:pt x="1498" y="1498"/>
                  </a:lnTo>
                  <a:lnTo>
                    <a:pt x="1498" y="0"/>
                  </a:lnTo>
                  <a:lnTo>
                    <a:pt x="2997" y="0"/>
                  </a:lnTo>
                </a:path>
              </a:pathLst>
            </a:custGeom>
            <a:ln w="3175">
              <a:solidFill>
                <a:srgbClr val="565658"/>
              </a:solidFill>
            </a:ln>
          </p:spPr>
          <p:txBody>
            <a:bodyPr wrap="square" lIns="0" tIns="0" rIns="0" bIns="0" rtlCol="0"/>
            <a:lstStyle/>
            <a:p/>
          </p:txBody>
        </p:sp>
        <p:sp>
          <p:nvSpPr>
            <p:cNvPr id="666" name="object 666" descr=""/>
            <p:cNvSpPr/>
            <p:nvPr/>
          </p:nvSpPr>
          <p:spPr>
            <a:xfrm>
              <a:off x="1974488" y="7931340"/>
              <a:ext cx="0" cy="6350"/>
            </a:xfrm>
            <a:custGeom>
              <a:avLst/>
              <a:gdLst/>
              <a:ahLst/>
              <a:cxnLst/>
              <a:rect l="l" t="t" r="r" b="b"/>
              <a:pathLst>
                <a:path w="0" h="6350">
                  <a:moveTo>
                    <a:pt x="0" y="0"/>
                  </a:moveTo>
                  <a:lnTo>
                    <a:pt x="0" y="1498"/>
                  </a:lnTo>
                  <a:lnTo>
                    <a:pt x="0" y="2997"/>
                  </a:lnTo>
                  <a:lnTo>
                    <a:pt x="0" y="5994"/>
                  </a:lnTo>
                </a:path>
              </a:pathLst>
            </a:custGeom>
            <a:ln w="3175">
              <a:solidFill>
                <a:srgbClr val="565658"/>
              </a:solidFill>
            </a:ln>
          </p:spPr>
          <p:txBody>
            <a:bodyPr wrap="square" lIns="0" tIns="0" rIns="0" bIns="0" rtlCol="0"/>
            <a:lstStyle/>
            <a:p/>
          </p:txBody>
        </p:sp>
        <p:sp>
          <p:nvSpPr>
            <p:cNvPr id="667" name="object 667" descr=""/>
            <p:cNvSpPr/>
            <p:nvPr/>
          </p:nvSpPr>
          <p:spPr>
            <a:xfrm>
              <a:off x="1975987" y="7931340"/>
              <a:ext cx="0" cy="6350"/>
            </a:xfrm>
            <a:custGeom>
              <a:avLst/>
              <a:gdLst/>
              <a:ahLst/>
              <a:cxnLst/>
              <a:rect l="l" t="t" r="r" b="b"/>
              <a:pathLst>
                <a:path w="0" h="6350">
                  <a:moveTo>
                    <a:pt x="0" y="0"/>
                  </a:moveTo>
                  <a:lnTo>
                    <a:pt x="0" y="1498"/>
                  </a:lnTo>
                  <a:lnTo>
                    <a:pt x="0" y="2997"/>
                  </a:lnTo>
                  <a:lnTo>
                    <a:pt x="0" y="5994"/>
                  </a:lnTo>
                </a:path>
              </a:pathLst>
            </a:custGeom>
            <a:ln w="3175">
              <a:solidFill>
                <a:srgbClr val="565658"/>
              </a:solidFill>
            </a:ln>
          </p:spPr>
          <p:txBody>
            <a:bodyPr wrap="square" lIns="0" tIns="0" rIns="0" bIns="0" rtlCol="0"/>
            <a:lstStyle/>
            <a:p/>
          </p:txBody>
        </p:sp>
        <p:sp>
          <p:nvSpPr>
            <p:cNvPr id="668" name="object 668" descr=""/>
            <p:cNvSpPr/>
            <p:nvPr/>
          </p:nvSpPr>
          <p:spPr>
            <a:xfrm>
              <a:off x="1978977" y="7931340"/>
              <a:ext cx="0" cy="5080"/>
            </a:xfrm>
            <a:custGeom>
              <a:avLst/>
              <a:gdLst/>
              <a:ahLst/>
              <a:cxnLst/>
              <a:rect l="l" t="t" r="r" b="b"/>
              <a:pathLst>
                <a:path w="0" h="5079">
                  <a:moveTo>
                    <a:pt x="0" y="0"/>
                  </a:moveTo>
                  <a:lnTo>
                    <a:pt x="0" y="1498"/>
                  </a:lnTo>
                  <a:lnTo>
                    <a:pt x="0" y="2997"/>
                  </a:lnTo>
                  <a:lnTo>
                    <a:pt x="0" y="4495"/>
                  </a:lnTo>
                </a:path>
              </a:pathLst>
            </a:custGeom>
            <a:ln w="3175">
              <a:solidFill>
                <a:srgbClr val="565658"/>
              </a:solidFill>
            </a:ln>
          </p:spPr>
          <p:txBody>
            <a:bodyPr wrap="square" lIns="0" tIns="0" rIns="0" bIns="0" rtlCol="0"/>
            <a:lstStyle/>
            <a:p/>
          </p:txBody>
        </p:sp>
        <p:sp>
          <p:nvSpPr>
            <p:cNvPr id="669" name="object 669" descr=""/>
            <p:cNvSpPr/>
            <p:nvPr/>
          </p:nvSpPr>
          <p:spPr>
            <a:xfrm>
              <a:off x="1977476"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670" name="object 670" descr=""/>
            <p:cNvSpPr/>
            <p:nvPr/>
          </p:nvSpPr>
          <p:spPr>
            <a:xfrm>
              <a:off x="1977476" y="7931336"/>
              <a:ext cx="0" cy="6350"/>
            </a:xfrm>
            <a:custGeom>
              <a:avLst/>
              <a:gdLst/>
              <a:ahLst/>
              <a:cxnLst/>
              <a:rect l="l" t="t" r="r" b="b"/>
              <a:pathLst>
                <a:path w="0" h="6350">
                  <a:moveTo>
                    <a:pt x="0" y="5994"/>
                  </a:moveTo>
                  <a:lnTo>
                    <a:pt x="0" y="2997"/>
                  </a:lnTo>
                  <a:lnTo>
                    <a:pt x="0" y="1498"/>
                  </a:lnTo>
                  <a:lnTo>
                    <a:pt x="0" y="0"/>
                  </a:lnTo>
                </a:path>
              </a:pathLst>
            </a:custGeom>
            <a:ln w="3175">
              <a:solidFill>
                <a:srgbClr val="565658"/>
              </a:solidFill>
            </a:ln>
          </p:spPr>
          <p:txBody>
            <a:bodyPr wrap="square" lIns="0" tIns="0" rIns="0" bIns="0" rtlCol="0"/>
            <a:lstStyle/>
            <a:p/>
          </p:txBody>
        </p:sp>
        <p:sp>
          <p:nvSpPr>
            <p:cNvPr id="671" name="object 671" descr=""/>
            <p:cNvSpPr/>
            <p:nvPr/>
          </p:nvSpPr>
          <p:spPr>
            <a:xfrm>
              <a:off x="1955027" y="7944809"/>
              <a:ext cx="6350" cy="1905"/>
            </a:xfrm>
            <a:custGeom>
              <a:avLst/>
              <a:gdLst/>
              <a:ahLst/>
              <a:cxnLst/>
              <a:rect l="l" t="t" r="r" b="b"/>
              <a:pathLst>
                <a:path w="6350" h="1904">
                  <a:moveTo>
                    <a:pt x="0" y="0"/>
                  </a:moveTo>
                  <a:lnTo>
                    <a:pt x="1498" y="0"/>
                  </a:lnTo>
                  <a:lnTo>
                    <a:pt x="5994" y="1498"/>
                  </a:lnTo>
                </a:path>
              </a:pathLst>
            </a:custGeom>
            <a:ln w="3175">
              <a:solidFill>
                <a:srgbClr val="565658"/>
              </a:solidFill>
            </a:ln>
          </p:spPr>
          <p:txBody>
            <a:bodyPr wrap="square" lIns="0" tIns="0" rIns="0" bIns="0" rtlCol="0"/>
            <a:lstStyle/>
            <a:p/>
          </p:txBody>
        </p:sp>
        <p:sp>
          <p:nvSpPr>
            <p:cNvPr id="672" name="object 672" descr=""/>
            <p:cNvSpPr/>
            <p:nvPr/>
          </p:nvSpPr>
          <p:spPr>
            <a:xfrm>
              <a:off x="1953534" y="7944807"/>
              <a:ext cx="13970" cy="3175"/>
            </a:xfrm>
            <a:custGeom>
              <a:avLst/>
              <a:gdLst/>
              <a:ahLst/>
              <a:cxnLst/>
              <a:rect l="l" t="t" r="r" b="b"/>
              <a:pathLst>
                <a:path w="13969" h="3175">
                  <a:moveTo>
                    <a:pt x="13474" y="2997"/>
                  </a:moveTo>
                  <a:lnTo>
                    <a:pt x="8978" y="1498"/>
                  </a:lnTo>
                  <a:lnTo>
                    <a:pt x="5981" y="1498"/>
                  </a:lnTo>
                  <a:lnTo>
                    <a:pt x="2997" y="0"/>
                  </a:lnTo>
                  <a:lnTo>
                    <a:pt x="0" y="0"/>
                  </a:lnTo>
                </a:path>
              </a:pathLst>
            </a:custGeom>
            <a:ln w="3175">
              <a:solidFill>
                <a:srgbClr val="565658"/>
              </a:solidFill>
            </a:ln>
          </p:spPr>
          <p:txBody>
            <a:bodyPr wrap="square" lIns="0" tIns="0" rIns="0" bIns="0" rtlCol="0"/>
            <a:lstStyle/>
            <a:p/>
          </p:txBody>
        </p:sp>
        <p:sp>
          <p:nvSpPr>
            <p:cNvPr id="673" name="object 673" descr=""/>
            <p:cNvSpPr/>
            <p:nvPr/>
          </p:nvSpPr>
          <p:spPr>
            <a:xfrm>
              <a:off x="1898167" y="8064530"/>
              <a:ext cx="3175" cy="49530"/>
            </a:xfrm>
            <a:custGeom>
              <a:avLst/>
              <a:gdLst/>
              <a:ahLst/>
              <a:cxnLst/>
              <a:rect l="l" t="t" r="r" b="b"/>
              <a:pathLst>
                <a:path w="3175" h="49529">
                  <a:moveTo>
                    <a:pt x="2997" y="49390"/>
                  </a:moveTo>
                  <a:lnTo>
                    <a:pt x="1498" y="43395"/>
                  </a:lnTo>
                  <a:lnTo>
                    <a:pt x="1498" y="40411"/>
                  </a:lnTo>
                  <a:lnTo>
                    <a:pt x="0" y="37414"/>
                  </a:lnTo>
                  <a:lnTo>
                    <a:pt x="0" y="5994"/>
                  </a:lnTo>
                  <a:lnTo>
                    <a:pt x="0" y="0"/>
                  </a:lnTo>
                </a:path>
              </a:pathLst>
            </a:custGeom>
            <a:ln w="3175">
              <a:solidFill>
                <a:srgbClr val="565658"/>
              </a:solidFill>
            </a:ln>
          </p:spPr>
          <p:txBody>
            <a:bodyPr wrap="square" lIns="0" tIns="0" rIns="0" bIns="0" rtlCol="0"/>
            <a:lstStyle/>
            <a:p/>
          </p:txBody>
        </p:sp>
        <p:sp>
          <p:nvSpPr>
            <p:cNvPr id="674" name="object 674" descr=""/>
            <p:cNvSpPr/>
            <p:nvPr/>
          </p:nvSpPr>
          <p:spPr>
            <a:xfrm>
              <a:off x="1902653" y="8016640"/>
              <a:ext cx="7620" cy="24130"/>
            </a:xfrm>
            <a:custGeom>
              <a:avLst/>
              <a:gdLst/>
              <a:ahLst/>
              <a:cxnLst/>
              <a:rect l="l" t="t" r="r" b="b"/>
              <a:pathLst>
                <a:path w="7619" h="24129">
                  <a:moveTo>
                    <a:pt x="0" y="23952"/>
                  </a:moveTo>
                  <a:lnTo>
                    <a:pt x="1498" y="17957"/>
                  </a:lnTo>
                  <a:lnTo>
                    <a:pt x="4495" y="11976"/>
                  </a:lnTo>
                  <a:lnTo>
                    <a:pt x="7493" y="0"/>
                  </a:lnTo>
                </a:path>
              </a:pathLst>
            </a:custGeom>
            <a:ln w="3175">
              <a:solidFill>
                <a:srgbClr val="565658"/>
              </a:solidFill>
            </a:ln>
          </p:spPr>
          <p:txBody>
            <a:bodyPr wrap="square" lIns="0" tIns="0" rIns="0" bIns="0" rtlCol="0"/>
            <a:lstStyle/>
            <a:p/>
          </p:txBody>
        </p:sp>
        <p:sp>
          <p:nvSpPr>
            <p:cNvPr id="675" name="object 675" descr=""/>
            <p:cNvSpPr/>
            <p:nvPr/>
          </p:nvSpPr>
          <p:spPr>
            <a:xfrm>
              <a:off x="1923613" y="7946313"/>
              <a:ext cx="28575" cy="41910"/>
            </a:xfrm>
            <a:custGeom>
              <a:avLst/>
              <a:gdLst/>
              <a:ahLst/>
              <a:cxnLst/>
              <a:rect l="l" t="t" r="r" b="b"/>
              <a:pathLst>
                <a:path w="28575" h="41909">
                  <a:moveTo>
                    <a:pt x="0" y="41897"/>
                  </a:moveTo>
                  <a:lnTo>
                    <a:pt x="5981" y="29921"/>
                  </a:lnTo>
                  <a:lnTo>
                    <a:pt x="13474" y="20942"/>
                  </a:lnTo>
                  <a:lnTo>
                    <a:pt x="16459" y="14960"/>
                  </a:lnTo>
                  <a:lnTo>
                    <a:pt x="19443" y="10464"/>
                  </a:lnTo>
                  <a:lnTo>
                    <a:pt x="23939" y="4483"/>
                  </a:lnTo>
                  <a:lnTo>
                    <a:pt x="28422" y="0"/>
                  </a:lnTo>
                </a:path>
              </a:pathLst>
            </a:custGeom>
            <a:ln w="3175">
              <a:solidFill>
                <a:srgbClr val="565658"/>
              </a:solidFill>
            </a:ln>
          </p:spPr>
          <p:txBody>
            <a:bodyPr wrap="square" lIns="0" tIns="0" rIns="0" bIns="0" rtlCol="0"/>
            <a:lstStyle/>
            <a:p/>
          </p:txBody>
        </p:sp>
        <p:sp>
          <p:nvSpPr>
            <p:cNvPr id="676" name="object 676" descr=""/>
            <p:cNvSpPr/>
            <p:nvPr/>
          </p:nvSpPr>
          <p:spPr>
            <a:xfrm>
              <a:off x="1917622" y="8152829"/>
              <a:ext cx="13970" cy="3175"/>
            </a:xfrm>
            <a:custGeom>
              <a:avLst/>
              <a:gdLst/>
              <a:ahLst/>
              <a:cxnLst/>
              <a:rect l="l" t="t" r="r" b="b"/>
              <a:pathLst>
                <a:path w="13969" h="3175">
                  <a:moveTo>
                    <a:pt x="0" y="1498"/>
                  </a:moveTo>
                  <a:lnTo>
                    <a:pt x="0" y="0"/>
                  </a:lnTo>
                  <a:lnTo>
                    <a:pt x="1498" y="1498"/>
                  </a:lnTo>
                  <a:lnTo>
                    <a:pt x="2984" y="1498"/>
                  </a:lnTo>
                  <a:lnTo>
                    <a:pt x="4495" y="1498"/>
                  </a:lnTo>
                  <a:lnTo>
                    <a:pt x="8978" y="1498"/>
                  </a:lnTo>
                  <a:lnTo>
                    <a:pt x="13474" y="2997"/>
                  </a:lnTo>
                </a:path>
              </a:pathLst>
            </a:custGeom>
            <a:ln w="3175">
              <a:solidFill>
                <a:srgbClr val="565658"/>
              </a:solidFill>
            </a:ln>
          </p:spPr>
          <p:txBody>
            <a:bodyPr wrap="square" lIns="0" tIns="0" rIns="0" bIns="0" rtlCol="0"/>
            <a:lstStyle/>
            <a:p/>
          </p:txBody>
        </p:sp>
        <p:sp>
          <p:nvSpPr>
            <p:cNvPr id="677" name="object 677" descr=""/>
            <p:cNvSpPr/>
            <p:nvPr/>
          </p:nvSpPr>
          <p:spPr>
            <a:xfrm>
              <a:off x="1926601" y="815133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678" name="object 678" descr=""/>
            <p:cNvSpPr/>
            <p:nvPr/>
          </p:nvSpPr>
          <p:spPr>
            <a:xfrm>
              <a:off x="1972986" y="793733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679" name="object 679" descr=""/>
            <p:cNvSpPr/>
            <p:nvPr/>
          </p:nvSpPr>
          <p:spPr>
            <a:xfrm>
              <a:off x="1971498" y="794631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680" name="object 680" descr=""/>
            <p:cNvSpPr/>
            <p:nvPr/>
          </p:nvSpPr>
          <p:spPr>
            <a:xfrm>
              <a:off x="1969997" y="794780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681" name="object 681" descr=""/>
            <p:cNvSpPr/>
            <p:nvPr/>
          </p:nvSpPr>
          <p:spPr>
            <a:xfrm>
              <a:off x="1934080" y="8157316"/>
              <a:ext cx="1905" cy="9525"/>
            </a:xfrm>
            <a:custGeom>
              <a:avLst/>
              <a:gdLst/>
              <a:ahLst/>
              <a:cxnLst/>
              <a:rect l="l" t="t" r="r" b="b"/>
              <a:pathLst>
                <a:path w="1905" h="9525">
                  <a:moveTo>
                    <a:pt x="0" y="0"/>
                  </a:moveTo>
                  <a:lnTo>
                    <a:pt x="1498" y="0"/>
                  </a:lnTo>
                  <a:lnTo>
                    <a:pt x="0" y="8978"/>
                  </a:lnTo>
                </a:path>
              </a:pathLst>
            </a:custGeom>
            <a:ln w="3175">
              <a:solidFill>
                <a:srgbClr val="565658"/>
              </a:solidFill>
            </a:ln>
          </p:spPr>
          <p:txBody>
            <a:bodyPr wrap="square" lIns="0" tIns="0" rIns="0" bIns="0" rtlCol="0"/>
            <a:lstStyle/>
            <a:p/>
          </p:txBody>
        </p:sp>
        <p:sp>
          <p:nvSpPr>
            <p:cNvPr id="682" name="object 682" descr=""/>
            <p:cNvSpPr/>
            <p:nvPr/>
          </p:nvSpPr>
          <p:spPr>
            <a:xfrm>
              <a:off x="1967011" y="7937331"/>
              <a:ext cx="10795" cy="60325"/>
            </a:xfrm>
            <a:custGeom>
              <a:avLst/>
              <a:gdLst/>
              <a:ahLst/>
              <a:cxnLst/>
              <a:rect l="l" t="t" r="r" b="b"/>
              <a:pathLst>
                <a:path w="10794" h="60325">
                  <a:moveTo>
                    <a:pt x="10464" y="0"/>
                  </a:moveTo>
                  <a:lnTo>
                    <a:pt x="0" y="59855"/>
                  </a:lnTo>
                  <a:lnTo>
                    <a:pt x="10464" y="0"/>
                  </a:lnTo>
                  <a:close/>
                </a:path>
              </a:pathLst>
            </a:custGeom>
            <a:ln w="3175">
              <a:solidFill>
                <a:srgbClr val="565658"/>
              </a:solidFill>
            </a:ln>
          </p:spPr>
          <p:txBody>
            <a:bodyPr wrap="square" lIns="0" tIns="0" rIns="0" bIns="0" rtlCol="0"/>
            <a:lstStyle/>
            <a:p/>
          </p:txBody>
        </p:sp>
        <p:sp>
          <p:nvSpPr>
            <p:cNvPr id="683" name="object 683" descr=""/>
            <p:cNvSpPr/>
            <p:nvPr/>
          </p:nvSpPr>
          <p:spPr>
            <a:xfrm>
              <a:off x="1964009" y="7937324"/>
              <a:ext cx="12065" cy="69215"/>
            </a:xfrm>
            <a:custGeom>
              <a:avLst/>
              <a:gdLst/>
              <a:ahLst/>
              <a:cxnLst/>
              <a:rect l="l" t="t" r="r" b="b"/>
              <a:pathLst>
                <a:path w="12064" h="69215">
                  <a:moveTo>
                    <a:pt x="1498" y="65849"/>
                  </a:moveTo>
                  <a:lnTo>
                    <a:pt x="0" y="68846"/>
                  </a:lnTo>
                  <a:lnTo>
                    <a:pt x="1498" y="59867"/>
                  </a:lnTo>
                  <a:lnTo>
                    <a:pt x="11976" y="0"/>
                  </a:lnTo>
                </a:path>
              </a:pathLst>
            </a:custGeom>
            <a:ln w="3175">
              <a:solidFill>
                <a:srgbClr val="565658"/>
              </a:solidFill>
            </a:ln>
          </p:spPr>
          <p:txBody>
            <a:bodyPr wrap="square" lIns="0" tIns="0" rIns="0" bIns="0" rtlCol="0"/>
            <a:lstStyle/>
            <a:p/>
          </p:txBody>
        </p:sp>
        <p:sp>
          <p:nvSpPr>
            <p:cNvPr id="684" name="object 684" descr=""/>
            <p:cNvSpPr/>
            <p:nvPr/>
          </p:nvSpPr>
          <p:spPr>
            <a:xfrm>
              <a:off x="1967002" y="7946310"/>
              <a:ext cx="5080" cy="1905"/>
            </a:xfrm>
            <a:custGeom>
              <a:avLst/>
              <a:gdLst/>
              <a:ahLst/>
              <a:cxnLst/>
              <a:rect l="l" t="t" r="r" b="b"/>
              <a:pathLst>
                <a:path w="5080" h="1904">
                  <a:moveTo>
                    <a:pt x="4495" y="0"/>
                  </a:moveTo>
                  <a:lnTo>
                    <a:pt x="4495" y="1498"/>
                  </a:lnTo>
                  <a:lnTo>
                    <a:pt x="2997" y="1498"/>
                  </a:lnTo>
                  <a:lnTo>
                    <a:pt x="0" y="1498"/>
                  </a:lnTo>
                </a:path>
              </a:pathLst>
            </a:custGeom>
            <a:ln w="3175">
              <a:solidFill>
                <a:srgbClr val="565658"/>
              </a:solidFill>
            </a:ln>
          </p:spPr>
          <p:txBody>
            <a:bodyPr wrap="square" lIns="0" tIns="0" rIns="0" bIns="0" rtlCol="0"/>
            <a:lstStyle/>
            <a:p/>
          </p:txBody>
        </p:sp>
        <p:sp>
          <p:nvSpPr>
            <p:cNvPr id="685" name="object 685" descr=""/>
            <p:cNvSpPr/>
            <p:nvPr/>
          </p:nvSpPr>
          <p:spPr>
            <a:xfrm>
              <a:off x="1899667" y="7950799"/>
              <a:ext cx="62865" cy="111125"/>
            </a:xfrm>
            <a:custGeom>
              <a:avLst/>
              <a:gdLst/>
              <a:ahLst/>
              <a:cxnLst/>
              <a:rect l="l" t="t" r="r" b="b"/>
              <a:pathLst>
                <a:path w="62864" h="111125">
                  <a:moveTo>
                    <a:pt x="62852" y="0"/>
                  </a:moveTo>
                  <a:lnTo>
                    <a:pt x="55359" y="5981"/>
                  </a:lnTo>
                  <a:lnTo>
                    <a:pt x="49377" y="10477"/>
                  </a:lnTo>
                  <a:lnTo>
                    <a:pt x="43395" y="16459"/>
                  </a:lnTo>
                  <a:lnTo>
                    <a:pt x="37414" y="22453"/>
                  </a:lnTo>
                  <a:lnTo>
                    <a:pt x="35915" y="25438"/>
                  </a:lnTo>
                  <a:lnTo>
                    <a:pt x="32931" y="29921"/>
                  </a:lnTo>
                  <a:lnTo>
                    <a:pt x="13462" y="62852"/>
                  </a:lnTo>
                  <a:lnTo>
                    <a:pt x="10477" y="70332"/>
                  </a:lnTo>
                  <a:lnTo>
                    <a:pt x="7480" y="77812"/>
                  </a:lnTo>
                  <a:lnTo>
                    <a:pt x="5981" y="85305"/>
                  </a:lnTo>
                  <a:lnTo>
                    <a:pt x="2984" y="94284"/>
                  </a:lnTo>
                  <a:lnTo>
                    <a:pt x="1498" y="101765"/>
                  </a:lnTo>
                  <a:lnTo>
                    <a:pt x="0" y="110744"/>
                  </a:lnTo>
                </a:path>
              </a:pathLst>
            </a:custGeom>
            <a:ln w="3175">
              <a:solidFill>
                <a:srgbClr val="565658"/>
              </a:solidFill>
            </a:ln>
          </p:spPr>
          <p:txBody>
            <a:bodyPr wrap="square" lIns="0" tIns="0" rIns="0" bIns="0" rtlCol="0"/>
            <a:lstStyle/>
            <a:p/>
          </p:txBody>
        </p:sp>
        <p:sp>
          <p:nvSpPr>
            <p:cNvPr id="686" name="object 686" descr=""/>
            <p:cNvSpPr/>
            <p:nvPr/>
          </p:nvSpPr>
          <p:spPr>
            <a:xfrm>
              <a:off x="1899663" y="8067530"/>
              <a:ext cx="1905" cy="34925"/>
            </a:xfrm>
            <a:custGeom>
              <a:avLst/>
              <a:gdLst/>
              <a:ahLst/>
              <a:cxnLst/>
              <a:rect l="l" t="t" r="r" b="b"/>
              <a:pathLst>
                <a:path w="1905" h="34925">
                  <a:moveTo>
                    <a:pt x="0" y="0"/>
                  </a:moveTo>
                  <a:lnTo>
                    <a:pt x="0" y="17957"/>
                  </a:lnTo>
                  <a:lnTo>
                    <a:pt x="0" y="22440"/>
                  </a:lnTo>
                  <a:lnTo>
                    <a:pt x="0" y="25438"/>
                  </a:lnTo>
                  <a:lnTo>
                    <a:pt x="1498" y="34417"/>
                  </a:lnTo>
                </a:path>
              </a:pathLst>
            </a:custGeom>
            <a:ln w="3175">
              <a:solidFill>
                <a:srgbClr val="565658"/>
              </a:solidFill>
            </a:ln>
          </p:spPr>
          <p:txBody>
            <a:bodyPr wrap="square" lIns="0" tIns="0" rIns="0" bIns="0" rtlCol="0"/>
            <a:lstStyle/>
            <a:p/>
          </p:txBody>
        </p:sp>
        <p:sp>
          <p:nvSpPr>
            <p:cNvPr id="687" name="object 687" descr=""/>
            <p:cNvSpPr/>
            <p:nvPr/>
          </p:nvSpPr>
          <p:spPr>
            <a:xfrm>
              <a:off x="1904154" y="8112421"/>
              <a:ext cx="30480" cy="45085"/>
            </a:xfrm>
            <a:custGeom>
              <a:avLst/>
              <a:gdLst/>
              <a:ahLst/>
              <a:cxnLst/>
              <a:rect l="l" t="t" r="r" b="b"/>
              <a:pathLst>
                <a:path w="30480" h="45084">
                  <a:moveTo>
                    <a:pt x="0" y="0"/>
                  </a:moveTo>
                  <a:lnTo>
                    <a:pt x="1498" y="4495"/>
                  </a:lnTo>
                  <a:lnTo>
                    <a:pt x="2984" y="10477"/>
                  </a:lnTo>
                  <a:lnTo>
                    <a:pt x="5994" y="14973"/>
                  </a:lnTo>
                  <a:lnTo>
                    <a:pt x="7480" y="17957"/>
                  </a:lnTo>
                  <a:lnTo>
                    <a:pt x="8978" y="19456"/>
                  </a:lnTo>
                  <a:lnTo>
                    <a:pt x="14973" y="29933"/>
                  </a:lnTo>
                  <a:lnTo>
                    <a:pt x="16459" y="32931"/>
                  </a:lnTo>
                  <a:lnTo>
                    <a:pt x="19456" y="34416"/>
                  </a:lnTo>
                  <a:lnTo>
                    <a:pt x="22453" y="38912"/>
                  </a:lnTo>
                  <a:lnTo>
                    <a:pt x="26936" y="43395"/>
                  </a:lnTo>
                  <a:lnTo>
                    <a:pt x="29921" y="43395"/>
                  </a:lnTo>
                  <a:lnTo>
                    <a:pt x="29921" y="44894"/>
                  </a:lnTo>
                </a:path>
              </a:pathLst>
            </a:custGeom>
            <a:ln w="3175">
              <a:solidFill>
                <a:srgbClr val="565658"/>
              </a:solidFill>
            </a:ln>
          </p:spPr>
          <p:txBody>
            <a:bodyPr wrap="square" lIns="0" tIns="0" rIns="0" bIns="0" rtlCol="0"/>
            <a:lstStyle/>
            <a:p/>
          </p:txBody>
        </p:sp>
        <p:sp>
          <p:nvSpPr>
            <p:cNvPr id="688" name="object 688" descr=""/>
            <p:cNvSpPr/>
            <p:nvPr/>
          </p:nvSpPr>
          <p:spPr>
            <a:xfrm>
              <a:off x="1934084" y="8139359"/>
              <a:ext cx="3175" cy="18415"/>
            </a:xfrm>
            <a:custGeom>
              <a:avLst/>
              <a:gdLst/>
              <a:ahLst/>
              <a:cxnLst/>
              <a:rect l="l" t="t" r="r" b="b"/>
              <a:pathLst>
                <a:path w="3175" h="18415">
                  <a:moveTo>
                    <a:pt x="2997" y="0"/>
                  </a:moveTo>
                  <a:lnTo>
                    <a:pt x="2997" y="1498"/>
                  </a:lnTo>
                </a:path>
                <a:path w="3175" h="18415">
                  <a:moveTo>
                    <a:pt x="2997" y="2997"/>
                  </a:moveTo>
                  <a:lnTo>
                    <a:pt x="0" y="17957"/>
                  </a:lnTo>
                </a:path>
              </a:pathLst>
            </a:custGeom>
            <a:ln w="3175">
              <a:solidFill>
                <a:srgbClr val="565658"/>
              </a:solidFill>
            </a:ln>
          </p:spPr>
          <p:txBody>
            <a:bodyPr wrap="square" lIns="0" tIns="0" rIns="0" bIns="0" rtlCol="0"/>
            <a:lstStyle/>
            <a:p/>
          </p:txBody>
        </p:sp>
        <p:sp>
          <p:nvSpPr>
            <p:cNvPr id="689" name="object 689" descr=""/>
            <p:cNvSpPr/>
            <p:nvPr/>
          </p:nvSpPr>
          <p:spPr>
            <a:xfrm>
              <a:off x="1943061" y="8012153"/>
              <a:ext cx="16510" cy="82550"/>
            </a:xfrm>
            <a:custGeom>
              <a:avLst/>
              <a:gdLst/>
              <a:ahLst/>
              <a:cxnLst/>
              <a:rect l="l" t="t" r="r" b="b"/>
              <a:pathLst>
                <a:path w="16510" h="82550">
                  <a:moveTo>
                    <a:pt x="1498" y="82308"/>
                  </a:moveTo>
                  <a:lnTo>
                    <a:pt x="0" y="71831"/>
                  </a:lnTo>
                  <a:lnTo>
                    <a:pt x="0" y="61366"/>
                  </a:lnTo>
                  <a:lnTo>
                    <a:pt x="0" y="55372"/>
                  </a:lnTo>
                  <a:lnTo>
                    <a:pt x="0" y="50888"/>
                  </a:lnTo>
                  <a:lnTo>
                    <a:pt x="0" y="44894"/>
                  </a:lnTo>
                  <a:lnTo>
                    <a:pt x="1498" y="40411"/>
                  </a:lnTo>
                  <a:lnTo>
                    <a:pt x="2997" y="34417"/>
                  </a:lnTo>
                  <a:lnTo>
                    <a:pt x="4483" y="29933"/>
                  </a:lnTo>
                  <a:lnTo>
                    <a:pt x="4483" y="23952"/>
                  </a:lnTo>
                  <a:lnTo>
                    <a:pt x="7480" y="19456"/>
                  </a:lnTo>
                  <a:lnTo>
                    <a:pt x="8978" y="14973"/>
                  </a:lnTo>
                  <a:lnTo>
                    <a:pt x="11963" y="10477"/>
                  </a:lnTo>
                  <a:lnTo>
                    <a:pt x="13461" y="4495"/>
                  </a:lnTo>
                  <a:lnTo>
                    <a:pt x="16459" y="0"/>
                  </a:lnTo>
                </a:path>
              </a:pathLst>
            </a:custGeom>
            <a:ln w="3175">
              <a:solidFill>
                <a:srgbClr val="565658"/>
              </a:solidFill>
            </a:ln>
          </p:spPr>
          <p:txBody>
            <a:bodyPr wrap="square" lIns="0" tIns="0" rIns="0" bIns="0" rtlCol="0"/>
            <a:lstStyle/>
            <a:p/>
          </p:txBody>
        </p:sp>
        <p:sp>
          <p:nvSpPr>
            <p:cNvPr id="690" name="object 690" descr=""/>
            <p:cNvSpPr/>
            <p:nvPr/>
          </p:nvSpPr>
          <p:spPr>
            <a:xfrm>
              <a:off x="1964007" y="8006170"/>
              <a:ext cx="1905" cy="1905"/>
            </a:xfrm>
            <a:custGeom>
              <a:avLst/>
              <a:gdLst/>
              <a:ahLst/>
              <a:cxnLst/>
              <a:rect l="l" t="t" r="r" b="b"/>
              <a:pathLst>
                <a:path w="1905" h="1904">
                  <a:moveTo>
                    <a:pt x="0" y="0"/>
                  </a:moveTo>
                  <a:lnTo>
                    <a:pt x="1498" y="1498"/>
                  </a:lnTo>
                </a:path>
              </a:pathLst>
            </a:custGeom>
            <a:ln w="3175">
              <a:solidFill>
                <a:srgbClr val="565658"/>
              </a:solidFill>
            </a:ln>
          </p:spPr>
          <p:txBody>
            <a:bodyPr wrap="square" lIns="0" tIns="0" rIns="0" bIns="0" rtlCol="0"/>
            <a:lstStyle/>
            <a:p/>
          </p:txBody>
        </p:sp>
        <p:sp>
          <p:nvSpPr>
            <p:cNvPr id="691" name="object 691" descr=""/>
            <p:cNvSpPr/>
            <p:nvPr/>
          </p:nvSpPr>
          <p:spPr>
            <a:xfrm>
              <a:off x="1962519" y="8013659"/>
              <a:ext cx="0" cy="3175"/>
            </a:xfrm>
            <a:custGeom>
              <a:avLst/>
              <a:gdLst/>
              <a:ahLst/>
              <a:cxnLst/>
              <a:rect l="l" t="t" r="r" b="b"/>
              <a:pathLst>
                <a:path w="0" h="3175">
                  <a:moveTo>
                    <a:pt x="0" y="2984"/>
                  </a:moveTo>
                  <a:lnTo>
                    <a:pt x="0" y="0"/>
                  </a:lnTo>
                </a:path>
              </a:pathLst>
            </a:custGeom>
            <a:ln w="3175">
              <a:solidFill>
                <a:srgbClr val="565658"/>
              </a:solidFill>
            </a:ln>
          </p:spPr>
          <p:txBody>
            <a:bodyPr wrap="square" lIns="0" tIns="0" rIns="0" bIns="0" rtlCol="0"/>
            <a:lstStyle/>
            <a:p/>
          </p:txBody>
        </p:sp>
        <p:sp>
          <p:nvSpPr>
            <p:cNvPr id="692" name="object 692" descr=""/>
            <p:cNvSpPr/>
            <p:nvPr/>
          </p:nvSpPr>
          <p:spPr>
            <a:xfrm>
              <a:off x="2137609" y="8847222"/>
              <a:ext cx="5080" cy="0"/>
            </a:xfrm>
            <a:custGeom>
              <a:avLst/>
              <a:gdLst/>
              <a:ahLst/>
              <a:cxnLst/>
              <a:rect l="l" t="t" r="r" b="b"/>
              <a:pathLst>
                <a:path w="5080" h="0">
                  <a:moveTo>
                    <a:pt x="4495" y="0"/>
                  </a:moveTo>
                  <a:lnTo>
                    <a:pt x="2997" y="0"/>
                  </a:lnTo>
                  <a:lnTo>
                    <a:pt x="0" y="0"/>
                  </a:lnTo>
                </a:path>
              </a:pathLst>
            </a:custGeom>
            <a:ln w="3175">
              <a:solidFill>
                <a:srgbClr val="565658"/>
              </a:solidFill>
            </a:ln>
          </p:spPr>
          <p:txBody>
            <a:bodyPr wrap="square" lIns="0" tIns="0" rIns="0" bIns="0" rtlCol="0"/>
            <a:lstStyle/>
            <a:p/>
          </p:txBody>
        </p:sp>
        <p:sp>
          <p:nvSpPr>
            <p:cNvPr id="693" name="object 693" descr=""/>
            <p:cNvSpPr/>
            <p:nvPr/>
          </p:nvSpPr>
          <p:spPr>
            <a:xfrm>
              <a:off x="2136114" y="8847226"/>
              <a:ext cx="7620" cy="6350"/>
            </a:xfrm>
            <a:custGeom>
              <a:avLst/>
              <a:gdLst/>
              <a:ahLst/>
              <a:cxnLst/>
              <a:rect l="l" t="t" r="r" b="b"/>
              <a:pathLst>
                <a:path w="7619" h="6350">
                  <a:moveTo>
                    <a:pt x="0" y="2984"/>
                  </a:moveTo>
                  <a:lnTo>
                    <a:pt x="1498" y="1485"/>
                  </a:lnTo>
                  <a:lnTo>
                    <a:pt x="1498" y="0"/>
                  </a:lnTo>
                </a:path>
                <a:path w="7619" h="6350">
                  <a:moveTo>
                    <a:pt x="0" y="2984"/>
                  </a:moveTo>
                  <a:lnTo>
                    <a:pt x="1498" y="4483"/>
                  </a:lnTo>
                  <a:lnTo>
                    <a:pt x="1498" y="5981"/>
                  </a:lnTo>
                  <a:lnTo>
                    <a:pt x="4495" y="5981"/>
                  </a:lnTo>
                  <a:lnTo>
                    <a:pt x="5994" y="5981"/>
                  </a:lnTo>
                  <a:lnTo>
                    <a:pt x="5994" y="4483"/>
                  </a:lnTo>
                  <a:lnTo>
                    <a:pt x="7480" y="2984"/>
                  </a:lnTo>
                  <a:lnTo>
                    <a:pt x="5994" y="1485"/>
                  </a:lnTo>
                  <a:lnTo>
                    <a:pt x="5994" y="0"/>
                  </a:lnTo>
                </a:path>
              </a:pathLst>
            </a:custGeom>
            <a:ln w="3175">
              <a:solidFill>
                <a:srgbClr val="565658"/>
              </a:solidFill>
            </a:ln>
          </p:spPr>
          <p:txBody>
            <a:bodyPr wrap="square" lIns="0" tIns="0" rIns="0" bIns="0" rtlCol="0"/>
            <a:lstStyle/>
            <a:p/>
          </p:txBody>
        </p:sp>
        <p:sp>
          <p:nvSpPr>
            <p:cNvPr id="694" name="object 694" descr=""/>
            <p:cNvSpPr/>
            <p:nvPr/>
          </p:nvSpPr>
          <p:spPr>
            <a:xfrm>
              <a:off x="2134613" y="8844229"/>
              <a:ext cx="12065" cy="12065"/>
            </a:xfrm>
            <a:custGeom>
              <a:avLst/>
              <a:gdLst/>
              <a:ahLst/>
              <a:cxnLst/>
              <a:rect l="l" t="t" r="r" b="b"/>
              <a:pathLst>
                <a:path w="12064" h="12065">
                  <a:moveTo>
                    <a:pt x="0" y="5981"/>
                  </a:moveTo>
                  <a:lnTo>
                    <a:pt x="0" y="7480"/>
                  </a:lnTo>
                  <a:lnTo>
                    <a:pt x="1498" y="10477"/>
                  </a:lnTo>
                  <a:lnTo>
                    <a:pt x="2997" y="11976"/>
                  </a:lnTo>
                  <a:lnTo>
                    <a:pt x="5994" y="11976"/>
                  </a:lnTo>
                  <a:lnTo>
                    <a:pt x="7493" y="11976"/>
                  </a:lnTo>
                  <a:lnTo>
                    <a:pt x="8978" y="10477"/>
                  </a:lnTo>
                  <a:lnTo>
                    <a:pt x="10477" y="7480"/>
                  </a:lnTo>
                  <a:lnTo>
                    <a:pt x="11976" y="5981"/>
                  </a:lnTo>
                  <a:lnTo>
                    <a:pt x="10477" y="2997"/>
                  </a:lnTo>
                  <a:lnTo>
                    <a:pt x="8978" y="1485"/>
                  </a:lnTo>
                  <a:lnTo>
                    <a:pt x="7493" y="0"/>
                  </a:lnTo>
                  <a:lnTo>
                    <a:pt x="5994" y="0"/>
                  </a:lnTo>
                  <a:lnTo>
                    <a:pt x="2997" y="0"/>
                  </a:lnTo>
                  <a:lnTo>
                    <a:pt x="1498" y="1485"/>
                  </a:lnTo>
                  <a:lnTo>
                    <a:pt x="0" y="2997"/>
                  </a:lnTo>
                  <a:lnTo>
                    <a:pt x="0" y="5981"/>
                  </a:lnTo>
                  <a:close/>
                </a:path>
              </a:pathLst>
            </a:custGeom>
            <a:ln w="3175">
              <a:solidFill>
                <a:srgbClr val="565658"/>
              </a:solidFill>
            </a:ln>
          </p:spPr>
          <p:txBody>
            <a:bodyPr wrap="square" lIns="0" tIns="0" rIns="0" bIns="0" rtlCol="0"/>
            <a:lstStyle/>
            <a:p/>
          </p:txBody>
        </p:sp>
        <p:sp>
          <p:nvSpPr>
            <p:cNvPr id="695" name="object 695" descr=""/>
            <p:cNvSpPr/>
            <p:nvPr/>
          </p:nvSpPr>
          <p:spPr>
            <a:xfrm>
              <a:off x="2133126" y="8842730"/>
              <a:ext cx="13970" cy="13970"/>
            </a:xfrm>
            <a:custGeom>
              <a:avLst/>
              <a:gdLst/>
              <a:ahLst/>
              <a:cxnLst/>
              <a:rect l="l" t="t" r="r" b="b"/>
              <a:pathLst>
                <a:path w="13969" h="13970">
                  <a:moveTo>
                    <a:pt x="0" y="7480"/>
                  </a:moveTo>
                  <a:lnTo>
                    <a:pt x="0" y="4495"/>
                  </a:lnTo>
                  <a:lnTo>
                    <a:pt x="1485" y="2984"/>
                  </a:lnTo>
                  <a:lnTo>
                    <a:pt x="4495" y="1498"/>
                  </a:lnTo>
                  <a:lnTo>
                    <a:pt x="7480" y="0"/>
                  </a:lnTo>
                  <a:lnTo>
                    <a:pt x="8978" y="1498"/>
                  </a:lnTo>
                  <a:lnTo>
                    <a:pt x="11963" y="2984"/>
                  </a:lnTo>
                  <a:lnTo>
                    <a:pt x="13474" y="4495"/>
                  </a:lnTo>
                  <a:lnTo>
                    <a:pt x="13474" y="7480"/>
                  </a:lnTo>
                  <a:lnTo>
                    <a:pt x="13474" y="10477"/>
                  </a:lnTo>
                  <a:lnTo>
                    <a:pt x="11963" y="11976"/>
                  </a:lnTo>
                  <a:lnTo>
                    <a:pt x="8978" y="13474"/>
                  </a:lnTo>
                  <a:lnTo>
                    <a:pt x="7480" y="13474"/>
                  </a:lnTo>
                  <a:lnTo>
                    <a:pt x="4495" y="13474"/>
                  </a:lnTo>
                  <a:lnTo>
                    <a:pt x="1485" y="11976"/>
                  </a:lnTo>
                  <a:lnTo>
                    <a:pt x="0" y="10477"/>
                  </a:lnTo>
                  <a:lnTo>
                    <a:pt x="0" y="7480"/>
                  </a:lnTo>
                  <a:close/>
                </a:path>
              </a:pathLst>
            </a:custGeom>
            <a:ln w="3175">
              <a:solidFill>
                <a:srgbClr val="565658"/>
              </a:solidFill>
            </a:ln>
          </p:spPr>
          <p:txBody>
            <a:bodyPr wrap="square" lIns="0" tIns="0" rIns="0" bIns="0" rtlCol="0"/>
            <a:lstStyle/>
            <a:p/>
          </p:txBody>
        </p:sp>
        <p:sp>
          <p:nvSpPr>
            <p:cNvPr id="696" name="object 696" descr=""/>
            <p:cNvSpPr/>
            <p:nvPr/>
          </p:nvSpPr>
          <p:spPr>
            <a:xfrm>
              <a:off x="2136114" y="8848712"/>
              <a:ext cx="0" cy="3175"/>
            </a:xfrm>
            <a:custGeom>
              <a:avLst/>
              <a:gdLst/>
              <a:ahLst/>
              <a:cxnLst/>
              <a:rect l="l" t="t" r="r" b="b"/>
              <a:pathLst>
                <a:path w="0" h="3175">
                  <a:moveTo>
                    <a:pt x="0" y="1498"/>
                  </a:moveTo>
                  <a:lnTo>
                    <a:pt x="0" y="2997"/>
                  </a:lnTo>
                  <a:lnTo>
                    <a:pt x="0" y="1498"/>
                  </a:lnTo>
                  <a:lnTo>
                    <a:pt x="0" y="0"/>
                  </a:lnTo>
                </a:path>
              </a:pathLst>
            </a:custGeom>
            <a:ln w="3175">
              <a:solidFill>
                <a:srgbClr val="565658"/>
              </a:solidFill>
            </a:ln>
          </p:spPr>
          <p:txBody>
            <a:bodyPr wrap="square" lIns="0" tIns="0" rIns="0" bIns="0" rtlCol="0"/>
            <a:lstStyle/>
            <a:p/>
          </p:txBody>
        </p:sp>
        <p:sp>
          <p:nvSpPr>
            <p:cNvPr id="697" name="object 697" descr=""/>
            <p:cNvSpPr/>
            <p:nvPr/>
          </p:nvSpPr>
          <p:spPr>
            <a:xfrm>
              <a:off x="2143593" y="8848717"/>
              <a:ext cx="0" cy="3175"/>
            </a:xfrm>
            <a:custGeom>
              <a:avLst/>
              <a:gdLst/>
              <a:ahLst/>
              <a:cxnLst/>
              <a:rect l="l" t="t" r="r" b="b"/>
              <a:pathLst>
                <a:path w="0" h="3175">
                  <a:moveTo>
                    <a:pt x="0" y="0"/>
                  </a:moveTo>
                  <a:lnTo>
                    <a:pt x="0" y="1498"/>
                  </a:lnTo>
                  <a:lnTo>
                    <a:pt x="0" y="2997"/>
                  </a:lnTo>
                  <a:lnTo>
                    <a:pt x="0" y="0"/>
                  </a:lnTo>
                  <a:close/>
                </a:path>
              </a:pathLst>
            </a:custGeom>
            <a:ln w="3175">
              <a:solidFill>
                <a:srgbClr val="565658"/>
              </a:solidFill>
            </a:ln>
          </p:spPr>
          <p:txBody>
            <a:bodyPr wrap="square" lIns="0" tIns="0" rIns="0" bIns="0" rtlCol="0"/>
            <a:lstStyle/>
            <a:p/>
          </p:txBody>
        </p:sp>
        <p:sp>
          <p:nvSpPr>
            <p:cNvPr id="698" name="object 698" descr=""/>
            <p:cNvSpPr/>
            <p:nvPr/>
          </p:nvSpPr>
          <p:spPr>
            <a:xfrm>
              <a:off x="2136114" y="8851712"/>
              <a:ext cx="5080" cy="1905"/>
            </a:xfrm>
            <a:custGeom>
              <a:avLst/>
              <a:gdLst/>
              <a:ahLst/>
              <a:cxnLst/>
              <a:rect l="l" t="t" r="r" b="b"/>
              <a:pathLst>
                <a:path w="5080" h="1904">
                  <a:moveTo>
                    <a:pt x="0" y="0"/>
                  </a:moveTo>
                  <a:lnTo>
                    <a:pt x="4495" y="1498"/>
                  </a:lnTo>
                  <a:lnTo>
                    <a:pt x="1498" y="1498"/>
                  </a:lnTo>
                  <a:lnTo>
                    <a:pt x="0" y="0"/>
                  </a:lnTo>
                  <a:close/>
                </a:path>
              </a:pathLst>
            </a:custGeom>
            <a:ln w="3175">
              <a:solidFill>
                <a:srgbClr val="565658"/>
              </a:solidFill>
            </a:ln>
          </p:spPr>
          <p:txBody>
            <a:bodyPr wrap="square" lIns="0" tIns="0" rIns="0" bIns="0" rtlCol="0"/>
            <a:lstStyle/>
            <a:p/>
          </p:txBody>
        </p:sp>
        <p:sp>
          <p:nvSpPr>
            <p:cNvPr id="699" name="object 699" descr=""/>
            <p:cNvSpPr/>
            <p:nvPr/>
          </p:nvSpPr>
          <p:spPr>
            <a:xfrm>
              <a:off x="2140604" y="8851708"/>
              <a:ext cx="3175" cy="1905"/>
            </a:xfrm>
            <a:custGeom>
              <a:avLst/>
              <a:gdLst/>
              <a:ahLst/>
              <a:cxnLst/>
              <a:rect l="l" t="t" r="r" b="b"/>
              <a:pathLst>
                <a:path w="3175" h="1904">
                  <a:moveTo>
                    <a:pt x="0" y="1498"/>
                  </a:moveTo>
                  <a:lnTo>
                    <a:pt x="2984" y="0"/>
                  </a:lnTo>
                  <a:lnTo>
                    <a:pt x="1498" y="1498"/>
                  </a:lnTo>
                  <a:lnTo>
                    <a:pt x="0" y="1498"/>
                  </a:lnTo>
                  <a:close/>
                </a:path>
              </a:pathLst>
            </a:custGeom>
            <a:ln w="3175">
              <a:solidFill>
                <a:srgbClr val="565658"/>
              </a:solidFill>
            </a:ln>
          </p:spPr>
          <p:txBody>
            <a:bodyPr wrap="square" lIns="0" tIns="0" rIns="0" bIns="0" rtlCol="0"/>
            <a:lstStyle/>
            <a:p/>
          </p:txBody>
        </p:sp>
        <p:sp>
          <p:nvSpPr>
            <p:cNvPr id="700" name="object 700" descr=""/>
            <p:cNvSpPr/>
            <p:nvPr/>
          </p:nvSpPr>
          <p:spPr>
            <a:xfrm>
              <a:off x="2136108" y="8845721"/>
              <a:ext cx="7620" cy="3175"/>
            </a:xfrm>
            <a:custGeom>
              <a:avLst/>
              <a:gdLst/>
              <a:ahLst/>
              <a:cxnLst/>
              <a:rect l="l" t="t" r="r" b="b"/>
              <a:pathLst>
                <a:path w="7619" h="3175">
                  <a:moveTo>
                    <a:pt x="4495" y="0"/>
                  </a:moveTo>
                  <a:lnTo>
                    <a:pt x="0" y="2997"/>
                  </a:lnTo>
                  <a:lnTo>
                    <a:pt x="1511" y="1498"/>
                  </a:lnTo>
                  <a:lnTo>
                    <a:pt x="4495" y="0"/>
                  </a:lnTo>
                  <a:lnTo>
                    <a:pt x="7480" y="2997"/>
                  </a:lnTo>
                </a:path>
                <a:path w="7619" h="3175">
                  <a:moveTo>
                    <a:pt x="4495" y="0"/>
                  </a:moveTo>
                  <a:lnTo>
                    <a:pt x="5994" y="1498"/>
                  </a:lnTo>
                  <a:lnTo>
                    <a:pt x="7480" y="2997"/>
                  </a:lnTo>
                </a:path>
              </a:pathLst>
            </a:custGeom>
            <a:ln w="3175">
              <a:solidFill>
                <a:srgbClr val="565658"/>
              </a:solidFill>
            </a:ln>
          </p:spPr>
          <p:txBody>
            <a:bodyPr wrap="square" lIns="0" tIns="0" rIns="0" bIns="0" rtlCol="0"/>
            <a:lstStyle/>
            <a:p/>
          </p:txBody>
        </p:sp>
        <p:sp>
          <p:nvSpPr>
            <p:cNvPr id="701" name="object 701" descr=""/>
            <p:cNvSpPr/>
            <p:nvPr/>
          </p:nvSpPr>
          <p:spPr>
            <a:xfrm>
              <a:off x="1781432" y="8868170"/>
              <a:ext cx="20955" cy="0"/>
            </a:xfrm>
            <a:custGeom>
              <a:avLst/>
              <a:gdLst/>
              <a:ahLst/>
              <a:cxnLst/>
              <a:rect l="l" t="t" r="r" b="b"/>
              <a:pathLst>
                <a:path w="20955" h="0">
                  <a:moveTo>
                    <a:pt x="0" y="0"/>
                  </a:moveTo>
                  <a:lnTo>
                    <a:pt x="0" y="0"/>
                  </a:lnTo>
                  <a:lnTo>
                    <a:pt x="19456" y="0"/>
                  </a:lnTo>
                  <a:lnTo>
                    <a:pt x="20955" y="0"/>
                  </a:lnTo>
                </a:path>
              </a:pathLst>
            </a:custGeom>
            <a:ln w="3175">
              <a:solidFill>
                <a:srgbClr val="565658"/>
              </a:solidFill>
            </a:ln>
          </p:spPr>
          <p:txBody>
            <a:bodyPr wrap="square" lIns="0" tIns="0" rIns="0" bIns="0" rtlCol="0"/>
            <a:lstStyle/>
            <a:p/>
          </p:txBody>
        </p:sp>
        <p:sp>
          <p:nvSpPr>
            <p:cNvPr id="702" name="object 702" descr=""/>
            <p:cNvSpPr/>
            <p:nvPr/>
          </p:nvSpPr>
          <p:spPr>
            <a:xfrm>
              <a:off x="1769464" y="8868170"/>
              <a:ext cx="20955" cy="0"/>
            </a:xfrm>
            <a:custGeom>
              <a:avLst/>
              <a:gdLst/>
              <a:ahLst/>
              <a:cxnLst/>
              <a:rect l="l" t="t" r="r" b="b"/>
              <a:pathLst>
                <a:path w="20955" h="0">
                  <a:moveTo>
                    <a:pt x="0" y="0"/>
                  </a:moveTo>
                  <a:lnTo>
                    <a:pt x="0" y="0"/>
                  </a:lnTo>
                  <a:lnTo>
                    <a:pt x="14973" y="0"/>
                  </a:lnTo>
                  <a:lnTo>
                    <a:pt x="20942" y="0"/>
                  </a:lnTo>
                </a:path>
              </a:pathLst>
            </a:custGeom>
            <a:ln w="3175">
              <a:solidFill>
                <a:srgbClr val="565658"/>
              </a:solidFill>
            </a:ln>
          </p:spPr>
          <p:txBody>
            <a:bodyPr wrap="square" lIns="0" tIns="0" rIns="0" bIns="0" rtlCol="0"/>
            <a:lstStyle/>
            <a:p/>
          </p:txBody>
        </p:sp>
        <p:sp>
          <p:nvSpPr>
            <p:cNvPr id="703" name="object 703" descr=""/>
            <p:cNvSpPr/>
            <p:nvPr/>
          </p:nvSpPr>
          <p:spPr>
            <a:xfrm>
              <a:off x="1769469" y="8869671"/>
              <a:ext cx="20955" cy="0"/>
            </a:xfrm>
            <a:custGeom>
              <a:avLst/>
              <a:gdLst/>
              <a:ahLst/>
              <a:cxnLst/>
              <a:rect l="l" t="t" r="r" b="b"/>
              <a:pathLst>
                <a:path w="20955" h="0">
                  <a:moveTo>
                    <a:pt x="20942" y="0"/>
                  </a:moveTo>
                  <a:lnTo>
                    <a:pt x="20942" y="0"/>
                  </a:lnTo>
                  <a:lnTo>
                    <a:pt x="1498" y="0"/>
                  </a:lnTo>
                  <a:lnTo>
                    <a:pt x="0" y="0"/>
                  </a:lnTo>
                </a:path>
              </a:pathLst>
            </a:custGeom>
            <a:ln w="3175">
              <a:solidFill>
                <a:srgbClr val="565658"/>
              </a:solidFill>
            </a:ln>
          </p:spPr>
          <p:txBody>
            <a:bodyPr wrap="square" lIns="0" tIns="0" rIns="0" bIns="0" rtlCol="0"/>
            <a:lstStyle/>
            <a:p/>
          </p:txBody>
        </p:sp>
        <p:sp>
          <p:nvSpPr>
            <p:cNvPr id="704" name="object 704" descr=""/>
            <p:cNvSpPr/>
            <p:nvPr/>
          </p:nvSpPr>
          <p:spPr>
            <a:xfrm>
              <a:off x="1781427" y="8869671"/>
              <a:ext cx="22860" cy="0"/>
            </a:xfrm>
            <a:custGeom>
              <a:avLst/>
              <a:gdLst/>
              <a:ahLst/>
              <a:cxnLst/>
              <a:rect l="l" t="t" r="r" b="b"/>
              <a:pathLst>
                <a:path w="22860" h="0">
                  <a:moveTo>
                    <a:pt x="22453" y="0"/>
                  </a:moveTo>
                  <a:lnTo>
                    <a:pt x="22453" y="0"/>
                  </a:lnTo>
                  <a:lnTo>
                    <a:pt x="5994" y="0"/>
                  </a:lnTo>
                  <a:lnTo>
                    <a:pt x="0" y="0"/>
                  </a:lnTo>
                </a:path>
              </a:pathLst>
            </a:custGeom>
            <a:ln w="3175">
              <a:solidFill>
                <a:srgbClr val="565658"/>
              </a:solidFill>
            </a:ln>
          </p:spPr>
          <p:txBody>
            <a:bodyPr wrap="square" lIns="0" tIns="0" rIns="0" bIns="0" rtlCol="0"/>
            <a:lstStyle/>
            <a:p/>
          </p:txBody>
        </p:sp>
        <p:sp>
          <p:nvSpPr>
            <p:cNvPr id="705" name="object 705" descr=""/>
            <p:cNvSpPr/>
            <p:nvPr/>
          </p:nvSpPr>
          <p:spPr>
            <a:xfrm>
              <a:off x="1935575" y="8366840"/>
              <a:ext cx="5080" cy="5080"/>
            </a:xfrm>
            <a:custGeom>
              <a:avLst/>
              <a:gdLst/>
              <a:ahLst/>
              <a:cxnLst/>
              <a:rect l="l" t="t" r="r" b="b"/>
              <a:pathLst>
                <a:path w="5080" h="5079">
                  <a:moveTo>
                    <a:pt x="4495" y="2984"/>
                  </a:moveTo>
                  <a:lnTo>
                    <a:pt x="2997" y="2984"/>
                  </a:lnTo>
                  <a:lnTo>
                    <a:pt x="2997" y="4483"/>
                  </a:lnTo>
                </a:path>
                <a:path w="5080" h="5079">
                  <a:moveTo>
                    <a:pt x="4495" y="2984"/>
                  </a:moveTo>
                  <a:lnTo>
                    <a:pt x="2997" y="1485"/>
                  </a:lnTo>
                  <a:lnTo>
                    <a:pt x="2997" y="0"/>
                  </a:lnTo>
                  <a:lnTo>
                    <a:pt x="1511" y="0"/>
                  </a:lnTo>
                  <a:lnTo>
                    <a:pt x="0" y="1485"/>
                  </a:lnTo>
                  <a:lnTo>
                    <a:pt x="0" y="2984"/>
                  </a:lnTo>
                </a:path>
              </a:pathLst>
            </a:custGeom>
            <a:ln w="3175">
              <a:solidFill>
                <a:srgbClr val="565658"/>
              </a:solidFill>
            </a:ln>
          </p:spPr>
          <p:txBody>
            <a:bodyPr wrap="square" lIns="0" tIns="0" rIns="0" bIns="0" rtlCol="0"/>
            <a:lstStyle/>
            <a:p/>
          </p:txBody>
        </p:sp>
        <p:sp>
          <p:nvSpPr>
            <p:cNvPr id="706" name="object 706" descr=""/>
            <p:cNvSpPr/>
            <p:nvPr/>
          </p:nvSpPr>
          <p:spPr>
            <a:xfrm>
              <a:off x="1937081" y="837132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707" name="object 707" descr=""/>
            <p:cNvSpPr/>
            <p:nvPr/>
          </p:nvSpPr>
          <p:spPr>
            <a:xfrm>
              <a:off x="1932593" y="8365328"/>
              <a:ext cx="9525" cy="7620"/>
            </a:xfrm>
            <a:custGeom>
              <a:avLst/>
              <a:gdLst/>
              <a:ahLst/>
              <a:cxnLst/>
              <a:rect l="l" t="t" r="r" b="b"/>
              <a:pathLst>
                <a:path w="9525" h="7620">
                  <a:moveTo>
                    <a:pt x="8978" y="4495"/>
                  </a:moveTo>
                  <a:lnTo>
                    <a:pt x="7480" y="1511"/>
                  </a:lnTo>
                  <a:lnTo>
                    <a:pt x="4483" y="0"/>
                  </a:lnTo>
                  <a:lnTo>
                    <a:pt x="2984" y="1511"/>
                  </a:lnTo>
                  <a:lnTo>
                    <a:pt x="1485" y="4495"/>
                  </a:lnTo>
                  <a:lnTo>
                    <a:pt x="2984" y="5994"/>
                  </a:lnTo>
                  <a:lnTo>
                    <a:pt x="4483" y="7492"/>
                  </a:lnTo>
                  <a:lnTo>
                    <a:pt x="7480" y="5994"/>
                  </a:lnTo>
                  <a:lnTo>
                    <a:pt x="8978" y="4495"/>
                  </a:lnTo>
                  <a:lnTo>
                    <a:pt x="7480" y="7492"/>
                  </a:lnTo>
                  <a:lnTo>
                    <a:pt x="4483" y="7492"/>
                  </a:lnTo>
                  <a:lnTo>
                    <a:pt x="1485" y="7492"/>
                  </a:lnTo>
                  <a:lnTo>
                    <a:pt x="0" y="4495"/>
                  </a:lnTo>
                  <a:lnTo>
                    <a:pt x="1485" y="1511"/>
                  </a:lnTo>
                  <a:lnTo>
                    <a:pt x="4483" y="0"/>
                  </a:lnTo>
                  <a:lnTo>
                    <a:pt x="7480" y="1511"/>
                  </a:lnTo>
                  <a:lnTo>
                    <a:pt x="8978" y="4495"/>
                  </a:lnTo>
                  <a:close/>
                </a:path>
              </a:pathLst>
            </a:custGeom>
            <a:ln w="3175">
              <a:solidFill>
                <a:srgbClr val="565658"/>
              </a:solidFill>
            </a:ln>
          </p:spPr>
          <p:txBody>
            <a:bodyPr wrap="square" lIns="0" tIns="0" rIns="0" bIns="0" rtlCol="0"/>
            <a:lstStyle/>
            <a:p/>
          </p:txBody>
        </p:sp>
        <p:sp>
          <p:nvSpPr>
            <p:cNvPr id="708" name="object 708" descr=""/>
            <p:cNvSpPr/>
            <p:nvPr/>
          </p:nvSpPr>
          <p:spPr>
            <a:xfrm>
              <a:off x="1935581" y="8368331"/>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709" name="object 709" descr=""/>
            <p:cNvSpPr/>
            <p:nvPr/>
          </p:nvSpPr>
          <p:spPr>
            <a:xfrm>
              <a:off x="1940071" y="8368331"/>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710" name="object 710" descr=""/>
            <p:cNvSpPr/>
            <p:nvPr/>
          </p:nvSpPr>
          <p:spPr>
            <a:xfrm>
              <a:off x="1940071" y="8369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11" name="object 711" descr=""/>
            <p:cNvSpPr/>
            <p:nvPr/>
          </p:nvSpPr>
          <p:spPr>
            <a:xfrm>
              <a:off x="1935581" y="8369824"/>
              <a:ext cx="1905" cy="1905"/>
            </a:xfrm>
            <a:custGeom>
              <a:avLst/>
              <a:gdLst/>
              <a:ahLst/>
              <a:cxnLst/>
              <a:rect l="l" t="t" r="r" b="b"/>
              <a:pathLst>
                <a:path w="1905" h="1904">
                  <a:moveTo>
                    <a:pt x="0" y="0"/>
                  </a:moveTo>
                  <a:lnTo>
                    <a:pt x="1498" y="1498"/>
                  </a:lnTo>
                  <a:lnTo>
                    <a:pt x="0" y="0"/>
                  </a:lnTo>
                  <a:close/>
                </a:path>
              </a:pathLst>
            </a:custGeom>
            <a:ln w="3175">
              <a:solidFill>
                <a:srgbClr val="565658"/>
              </a:solidFill>
            </a:ln>
          </p:spPr>
          <p:txBody>
            <a:bodyPr wrap="square" lIns="0" tIns="0" rIns="0" bIns="0" rtlCol="0"/>
            <a:lstStyle/>
            <a:p/>
          </p:txBody>
        </p:sp>
        <p:sp>
          <p:nvSpPr>
            <p:cNvPr id="712" name="object 712" descr=""/>
            <p:cNvSpPr/>
            <p:nvPr/>
          </p:nvSpPr>
          <p:spPr>
            <a:xfrm>
              <a:off x="1937081" y="8369827"/>
              <a:ext cx="3175" cy="1905"/>
            </a:xfrm>
            <a:custGeom>
              <a:avLst/>
              <a:gdLst/>
              <a:ahLst/>
              <a:cxnLst/>
              <a:rect l="l" t="t" r="r" b="b"/>
              <a:pathLst>
                <a:path w="3175" h="1904">
                  <a:moveTo>
                    <a:pt x="0" y="1498"/>
                  </a:moveTo>
                  <a:lnTo>
                    <a:pt x="2984" y="0"/>
                  </a:lnTo>
                  <a:lnTo>
                    <a:pt x="1485" y="1498"/>
                  </a:lnTo>
                  <a:lnTo>
                    <a:pt x="0" y="1498"/>
                  </a:lnTo>
                  <a:close/>
                </a:path>
              </a:pathLst>
            </a:custGeom>
            <a:ln w="3175">
              <a:solidFill>
                <a:srgbClr val="565658"/>
              </a:solidFill>
            </a:ln>
          </p:spPr>
          <p:txBody>
            <a:bodyPr wrap="square" lIns="0" tIns="0" rIns="0" bIns="0" rtlCol="0"/>
            <a:lstStyle/>
            <a:p/>
          </p:txBody>
        </p:sp>
        <p:sp>
          <p:nvSpPr>
            <p:cNvPr id="713" name="object 713" descr=""/>
            <p:cNvSpPr/>
            <p:nvPr/>
          </p:nvSpPr>
          <p:spPr>
            <a:xfrm>
              <a:off x="1935581" y="8366832"/>
              <a:ext cx="1905" cy="1905"/>
            </a:xfrm>
            <a:custGeom>
              <a:avLst/>
              <a:gdLst/>
              <a:ahLst/>
              <a:cxnLst/>
              <a:rect l="l" t="t" r="r" b="b"/>
              <a:pathLst>
                <a:path w="1905" h="1904">
                  <a:moveTo>
                    <a:pt x="0" y="1498"/>
                  </a:moveTo>
                  <a:lnTo>
                    <a:pt x="1498" y="0"/>
                  </a:lnTo>
                  <a:lnTo>
                    <a:pt x="0" y="1498"/>
                  </a:lnTo>
                  <a:close/>
                </a:path>
              </a:pathLst>
            </a:custGeom>
            <a:ln w="3175">
              <a:solidFill>
                <a:srgbClr val="565658"/>
              </a:solidFill>
            </a:ln>
          </p:spPr>
          <p:txBody>
            <a:bodyPr wrap="square" lIns="0" tIns="0" rIns="0" bIns="0" rtlCol="0"/>
            <a:lstStyle/>
            <a:p/>
          </p:txBody>
        </p:sp>
        <p:sp>
          <p:nvSpPr>
            <p:cNvPr id="714" name="object 714" descr=""/>
            <p:cNvSpPr/>
            <p:nvPr/>
          </p:nvSpPr>
          <p:spPr>
            <a:xfrm>
              <a:off x="1937081" y="8366836"/>
              <a:ext cx="3175" cy="1905"/>
            </a:xfrm>
            <a:custGeom>
              <a:avLst/>
              <a:gdLst/>
              <a:ahLst/>
              <a:cxnLst/>
              <a:rect l="l" t="t" r="r" b="b"/>
              <a:pathLst>
                <a:path w="3175" h="1904">
                  <a:moveTo>
                    <a:pt x="0" y="0"/>
                  </a:moveTo>
                  <a:lnTo>
                    <a:pt x="2984" y="1498"/>
                  </a:lnTo>
                </a:path>
                <a:path w="3175" h="1904">
                  <a:moveTo>
                    <a:pt x="0" y="0"/>
                  </a:moveTo>
                  <a:lnTo>
                    <a:pt x="1485" y="0"/>
                  </a:lnTo>
                  <a:lnTo>
                    <a:pt x="2984" y="1498"/>
                  </a:lnTo>
                </a:path>
              </a:pathLst>
            </a:custGeom>
            <a:ln w="3175">
              <a:solidFill>
                <a:srgbClr val="565658"/>
              </a:solidFill>
            </a:ln>
          </p:spPr>
          <p:txBody>
            <a:bodyPr wrap="square" lIns="0" tIns="0" rIns="0" bIns="0" rtlCol="0"/>
            <a:lstStyle/>
            <a:p/>
          </p:txBody>
        </p:sp>
        <p:sp>
          <p:nvSpPr>
            <p:cNvPr id="715" name="object 715" descr=""/>
            <p:cNvSpPr/>
            <p:nvPr/>
          </p:nvSpPr>
          <p:spPr>
            <a:xfrm>
              <a:off x="2691330" y="8067530"/>
              <a:ext cx="0" cy="9525"/>
            </a:xfrm>
            <a:custGeom>
              <a:avLst/>
              <a:gdLst/>
              <a:ahLst/>
              <a:cxnLst/>
              <a:rect l="l" t="t" r="r" b="b"/>
              <a:pathLst>
                <a:path w="0" h="9525">
                  <a:moveTo>
                    <a:pt x="0" y="0"/>
                  </a:moveTo>
                  <a:lnTo>
                    <a:pt x="0" y="8978"/>
                  </a:lnTo>
                  <a:lnTo>
                    <a:pt x="0" y="7480"/>
                  </a:lnTo>
                </a:path>
              </a:pathLst>
            </a:custGeom>
            <a:ln w="3175">
              <a:solidFill>
                <a:srgbClr val="565658"/>
              </a:solidFill>
            </a:ln>
          </p:spPr>
          <p:txBody>
            <a:bodyPr wrap="square" lIns="0" tIns="0" rIns="0" bIns="0" rtlCol="0"/>
            <a:lstStyle/>
            <a:p/>
          </p:txBody>
        </p:sp>
        <p:sp>
          <p:nvSpPr>
            <p:cNvPr id="716" name="object 716" descr=""/>
            <p:cNvSpPr/>
            <p:nvPr/>
          </p:nvSpPr>
          <p:spPr>
            <a:xfrm>
              <a:off x="2653908" y="7949298"/>
              <a:ext cx="7620" cy="130810"/>
            </a:xfrm>
            <a:custGeom>
              <a:avLst/>
              <a:gdLst/>
              <a:ahLst/>
              <a:cxnLst/>
              <a:rect l="l" t="t" r="r" b="b"/>
              <a:pathLst>
                <a:path w="7619" h="130809">
                  <a:moveTo>
                    <a:pt x="5994" y="0"/>
                  </a:moveTo>
                  <a:lnTo>
                    <a:pt x="5994" y="1498"/>
                  </a:lnTo>
                </a:path>
                <a:path w="7619" h="130809">
                  <a:moveTo>
                    <a:pt x="0" y="0"/>
                  </a:moveTo>
                  <a:lnTo>
                    <a:pt x="0" y="1498"/>
                  </a:lnTo>
                </a:path>
                <a:path w="7619" h="130809">
                  <a:moveTo>
                    <a:pt x="0" y="130200"/>
                  </a:moveTo>
                  <a:lnTo>
                    <a:pt x="1498" y="130200"/>
                  </a:lnTo>
                </a:path>
                <a:path w="7619" h="130809">
                  <a:moveTo>
                    <a:pt x="0" y="1498"/>
                  </a:moveTo>
                  <a:lnTo>
                    <a:pt x="1498" y="1498"/>
                  </a:lnTo>
                </a:path>
                <a:path w="7619" h="130809">
                  <a:moveTo>
                    <a:pt x="5994" y="130200"/>
                  </a:moveTo>
                  <a:lnTo>
                    <a:pt x="7480" y="130200"/>
                  </a:lnTo>
                </a:path>
                <a:path w="7619" h="130809">
                  <a:moveTo>
                    <a:pt x="0" y="130200"/>
                  </a:moveTo>
                  <a:lnTo>
                    <a:pt x="1498" y="130200"/>
                  </a:lnTo>
                </a:path>
                <a:path w="7619" h="130809">
                  <a:moveTo>
                    <a:pt x="5994" y="1498"/>
                  </a:moveTo>
                  <a:lnTo>
                    <a:pt x="7480" y="1498"/>
                  </a:lnTo>
                </a:path>
              </a:pathLst>
            </a:custGeom>
            <a:ln w="3175">
              <a:solidFill>
                <a:srgbClr val="565658"/>
              </a:solidFill>
            </a:ln>
          </p:spPr>
          <p:txBody>
            <a:bodyPr wrap="square" lIns="0" tIns="0" rIns="0" bIns="0" rtlCol="0"/>
            <a:lstStyle/>
            <a:p/>
          </p:txBody>
        </p:sp>
        <p:sp>
          <p:nvSpPr>
            <p:cNvPr id="717" name="object 717" descr=""/>
            <p:cNvSpPr/>
            <p:nvPr/>
          </p:nvSpPr>
          <p:spPr>
            <a:xfrm>
              <a:off x="2653912" y="795079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18" name="object 718" descr=""/>
            <p:cNvSpPr/>
            <p:nvPr/>
          </p:nvSpPr>
          <p:spPr>
            <a:xfrm>
              <a:off x="2653912" y="807800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19" name="object 719" descr=""/>
            <p:cNvSpPr/>
            <p:nvPr/>
          </p:nvSpPr>
          <p:spPr>
            <a:xfrm>
              <a:off x="2623987" y="7958278"/>
              <a:ext cx="9525" cy="1905"/>
            </a:xfrm>
            <a:custGeom>
              <a:avLst/>
              <a:gdLst/>
              <a:ahLst/>
              <a:cxnLst/>
              <a:rect l="l" t="t" r="r" b="b"/>
              <a:pathLst>
                <a:path w="9525" h="1904">
                  <a:moveTo>
                    <a:pt x="1485" y="0"/>
                  </a:moveTo>
                  <a:lnTo>
                    <a:pt x="2984" y="0"/>
                  </a:lnTo>
                  <a:lnTo>
                    <a:pt x="5981" y="0"/>
                  </a:lnTo>
                  <a:lnTo>
                    <a:pt x="8978" y="0"/>
                  </a:lnTo>
                </a:path>
                <a:path w="9525" h="1904">
                  <a:moveTo>
                    <a:pt x="1485" y="0"/>
                  </a:moveTo>
                  <a:lnTo>
                    <a:pt x="1485" y="1498"/>
                  </a:lnTo>
                  <a:lnTo>
                    <a:pt x="0" y="1498"/>
                  </a:lnTo>
                </a:path>
              </a:pathLst>
            </a:custGeom>
            <a:ln w="3175">
              <a:solidFill>
                <a:srgbClr val="565658"/>
              </a:solidFill>
            </a:ln>
          </p:spPr>
          <p:txBody>
            <a:bodyPr wrap="square" lIns="0" tIns="0" rIns="0" bIns="0" rtlCol="0"/>
            <a:lstStyle/>
            <a:p/>
          </p:txBody>
        </p:sp>
        <p:sp>
          <p:nvSpPr>
            <p:cNvPr id="720" name="object 720" descr=""/>
            <p:cNvSpPr/>
            <p:nvPr/>
          </p:nvSpPr>
          <p:spPr>
            <a:xfrm>
              <a:off x="2632965" y="7961273"/>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721" name="object 721" descr=""/>
            <p:cNvSpPr/>
            <p:nvPr/>
          </p:nvSpPr>
          <p:spPr>
            <a:xfrm>
              <a:off x="2625473" y="7958278"/>
              <a:ext cx="7620" cy="3175"/>
            </a:xfrm>
            <a:custGeom>
              <a:avLst/>
              <a:gdLst/>
              <a:ahLst/>
              <a:cxnLst/>
              <a:rect l="l" t="t" r="r" b="b"/>
              <a:pathLst>
                <a:path w="7619" h="3175">
                  <a:moveTo>
                    <a:pt x="0" y="0"/>
                  </a:moveTo>
                  <a:lnTo>
                    <a:pt x="0" y="1498"/>
                  </a:lnTo>
                  <a:lnTo>
                    <a:pt x="1498" y="2997"/>
                  </a:lnTo>
                  <a:lnTo>
                    <a:pt x="4495" y="2997"/>
                  </a:lnTo>
                  <a:lnTo>
                    <a:pt x="7493" y="2997"/>
                  </a:lnTo>
                </a:path>
              </a:pathLst>
            </a:custGeom>
            <a:ln w="3175">
              <a:solidFill>
                <a:srgbClr val="565658"/>
              </a:solidFill>
            </a:ln>
          </p:spPr>
          <p:txBody>
            <a:bodyPr wrap="square" lIns="0" tIns="0" rIns="0" bIns="0" rtlCol="0"/>
            <a:lstStyle/>
            <a:p/>
          </p:txBody>
        </p:sp>
        <p:sp>
          <p:nvSpPr>
            <p:cNvPr id="722" name="object 722" descr=""/>
            <p:cNvSpPr/>
            <p:nvPr/>
          </p:nvSpPr>
          <p:spPr>
            <a:xfrm>
              <a:off x="2641944" y="7956780"/>
              <a:ext cx="1905" cy="1905"/>
            </a:xfrm>
            <a:custGeom>
              <a:avLst/>
              <a:gdLst/>
              <a:ahLst/>
              <a:cxnLst/>
              <a:rect l="l" t="t" r="r" b="b"/>
              <a:pathLst>
                <a:path w="1905" h="1904">
                  <a:moveTo>
                    <a:pt x="0" y="1498"/>
                  </a:moveTo>
                  <a:lnTo>
                    <a:pt x="0" y="0"/>
                  </a:lnTo>
                  <a:lnTo>
                    <a:pt x="1485" y="1498"/>
                  </a:lnTo>
                </a:path>
              </a:pathLst>
            </a:custGeom>
            <a:ln w="3175">
              <a:solidFill>
                <a:srgbClr val="565658"/>
              </a:solidFill>
            </a:ln>
          </p:spPr>
          <p:txBody>
            <a:bodyPr wrap="square" lIns="0" tIns="0" rIns="0" bIns="0" rtlCol="0"/>
            <a:lstStyle/>
            <a:p/>
          </p:txBody>
        </p:sp>
        <p:sp>
          <p:nvSpPr>
            <p:cNvPr id="723" name="object 723" descr=""/>
            <p:cNvSpPr/>
            <p:nvPr/>
          </p:nvSpPr>
          <p:spPr>
            <a:xfrm>
              <a:off x="2641944" y="7955285"/>
              <a:ext cx="1905" cy="1905"/>
            </a:xfrm>
            <a:custGeom>
              <a:avLst/>
              <a:gdLst/>
              <a:ahLst/>
              <a:cxnLst/>
              <a:rect l="l" t="t" r="r" b="b"/>
              <a:pathLst>
                <a:path w="1905" h="1904">
                  <a:moveTo>
                    <a:pt x="0" y="1498"/>
                  </a:moveTo>
                  <a:lnTo>
                    <a:pt x="0" y="0"/>
                  </a:lnTo>
                  <a:lnTo>
                    <a:pt x="1485" y="0"/>
                  </a:lnTo>
                </a:path>
              </a:pathLst>
            </a:custGeom>
            <a:ln w="3175">
              <a:solidFill>
                <a:srgbClr val="565658"/>
              </a:solidFill>
            </a:ln>
          </p:spPr>
          <p:txBody>
            <a:bodyPr wrap="square" lIns="0" tIns="0" rIns="0" bIns="0" rtlCol="0"/>
            <a:lstStyle/>
            <a:p/>
          </p:txBody>
        </p:sp>
        <p:sp>
          <p:nvSpPr>
            <p:cNvPr id="724" name="object 724" descr=""/>
            <p:cNvSpPr/>
            <p:nvPr/>
          </p:nvSpPr>
          <p:spPr>
            <a:xfrm>
              <a:off x="2638936" y="7958278"/>
              <a:ext cx="5080" cy="0"/>
            </a:xfrm>
            <a:custGeom>
              <a:avLst/>
              <a:gdLst/>
              <a:ahLst/>
              <a:cxnLst/>
              <a:rect l="l" t="t" r="r" b="b"/>
              <a:pathLst>
                <a:path w="5080" h="0">
                  <a:moveTo>
                    <a:pt x="4495" y="0"/>
                  </a:moveTo>
                  <a:lnTo>
                    <a:pt x="3009" y="0"/>
                  </a:lnTo>
                  <a:lnTo>
                    <a:pt x="0" y="0"/>
                  </a:lnTo>
                </a:path>
              </a:pathLst>
            </a:custGeom>
            <a:ln w="3175">
              <a:solidFill>
                <a:srgbClr val="565658"/>
              </a:solidFill>
            </a:ln>
          </p:spPr>
          <p:txBody>
            <a:bodyPr wrap="square" lIns="0" tIns="0" rIns="0" bIns="0" rtlCol="0"/>
            <a:lstStyle/>
            <a:p/>
          </p:txBody>
        </p:sp>
        <p:sp>
          <p:nvSpPr>
            <p:cNvPr id="725" name="object 725" descr=""/>
            <p:cNvSpPr/>
            <p:nvPr/>
          </p:nvSpPr>
          <p:spPr>
            <a:xfrm>
              <a:off x="2638943" y="7961269"/>
              <a:ext cx="5080" cy="1905"/>
            </a:xfrm>
            <a:custGeom>
              <a:avLst/>
              <a:gdLst/>
              <a:ahLst/>
              <a:cxnLst/>
              <a:rect l="l" t="t" r="r" b="b"/>
              <a:pathLst>
                <a:path w="5080" h="1904">
                  <a:moveTo>
                    <a:pt x="0" y="1498"/>
                  </a:moveTo>
                  <a:lnTo>
                    <a:pt x="0" y="0"/>
                  </a:lnTo>
                  <a:lnTo>
                    <a:pt x="2997" y="0"/>
                  </a:lnTo>
                  <a:lnTo>
                    <a:pt x="2997" y="1498"/>
                  </a:lnTo>
                  <a:lnTo>
                    <a:pt x="4495" y="1498"/>
                  </a:lnTo>
                </a:path>
              </a:pathLst>
            </a:custGeom>
            <a:ln w="3175">
              <a:solidFill>
                <a:srgbClr val="565658"/>
              </a:solidFill>
            </a:ln>
          </p:spPr>
          <p:txBody>
            <a:bodyPr wrap="square" lIns="0" tIns="0" rIns="0" bIns="0" rtlCol="0"/>
            <a:lstStyle/>
            <a:p/>
          </p:txBody>
        </p:sp>
        <p:sp>
          <p:nvSpPr>
            <p:cNvPr id="726" name="object 726" descr=""/>
            <p:cNvSpPr/>
            <p:nvPr/>
          </p:nvSpPr>
          <p:spPr>
            <a:xfrm>
              <a:off x="2643432" y="8048071"/>
              <a:ext cx="0" cy="30480"/>
            </a:xfrm>
            <a:custGeom>
              <a:avLst/>
              <a:gdLst/>
              <a:ahLst/>
              <a:cxnLst/>
              <a:rect l="l" t="t" r="r" b="b"/>
              <a:pathLst>
                <a:path w="0" h="30479">
                  <a:moveTo>
                    <a:pt x="0" y="0"/>
                  </a:moveTo>
                  <a:lnTo>
                    <a:pt x="0" y="29933"/>
                  </a:lnTo>
                </a:path>
              </a:pathLst>
            </a:custGeom>
            <a:ln w="3175">
              <a:solidFill>
                <a:srgbClr val="565658"/>
              </a:solidFill>
            </a:ln>
          </p:spPr>
          <p:txBody>
            <a:bodyPr wrap="square" lIns="0" tIns="0" rIns="0" bIns="0" rtlCol="0"/>
            <a:lstStyle/>
            <a:p/>
          </p:txBody>
        </p:sp>
        <p:sp>
          <p:nvSpPr>
            <p:cNvPr id="727" name="object 727" descr=""/>
            <p:cNvSpPr/>
            <p:nvPr/>
          </p:nvSpPr>
          <p:spPr>
            <a:xfrm>
              <a:off x="2643432" y="7950804"/>
              <a:ext cx="0" cy="30480"/>
            </a:xfrm>
            <a:custGeom>
              <a:avLst/>
              <a:gdLst/>
              <a:ahLst/>
              <a:cxnLst/>
              <a:rect l="l" t="t" r="r" b="b"/>
              <a:pathLst>
                <a:path w="0" h="30479">
                  <a:moveTo>
                    <a:pt x="0" y="29921"/>
                  </a:moveTo>
                  <a:lnTo>
                    <a:pt x="0" y="1485"/>
                  </a:lnTo>
                  <a:lnTo>
                    <a:pt x="0" y="0"/>
                  </a:lnTo>
                </a:path>
              </a:pathLst>
            </a:custGeom>
            <a:ln w="3175">
              <a:solidFill>
                <a:srgbClr val="565658"/>
              </a:solidFill>
            </a:ln>
          </p:spPr>
          <p:txBody>
            <a:bodyPr wrap="square" lIns="0" tIns="0" rIns="0" bIns="0" rtlCol="0"/>
            <a:lstStyle/>
            <a:p/>
          </p:txBody>
        </p:sp>
        <p:sp>
          <p:nvSpPr>
            <p:cNvPr id="728" name="object 728" descr=""/>
            <p:cNvSpPr/>
            <p:nvPr/>
          </p:nvSpPr>
          <p:spPr>
            <a:xfrm>
              <a:off x="2643432" y="7980723"/>
              <a:ext cx="1905" cy="67945"/>
            </a:xfrm>
            <a:custGeom>
              <a:avLst/>
              <a:gdLst/>
              <a:ahLst/>
              <a:cxnLst/>
              <a:rect l="l" t="t" r="r" b="b"/>
              <a:pathLst>
                <a:path w="1905" h="67945">
                  <a:moveTo>
                    <a:pt x="0" y="67348"/>
                  </a:moveTo>
                  <a:lnTo>
                    <a:pt x="1498" y="67348"/>
                  </a:lnTo>
                </a:path>
                <a:path w="1905" h="67945">
                  <a:moveTo>
                    <a:pt x="0" y="0"/>
                  </a:moveTo>
                  <a:lnTo>
                    <a:pt x="1498" y="0"/>
                  </a:lnTo>
                </a:path>
              </a:pathLst>
            </a:custGeom>
            <a:ln w="3175">
              <a:solidFill>
                <a:srgbClr val="565658"/>
              </a:solidFill>
            </a:ln>
          </p:spPr>
          <p:txBody>
            <a:bodyPr wrap="square" lIns="0" tIns="0" rIns="0" bIns="0" rtlCol="0"/>
            <a:lstStyle/>
            <a:p/>
          </p:txBody>
        </p:sp>
        <p:sp>
          <p:nvSpPr>
            <p:cNvPr id="729" name="object 729" descr=""/>
            <p:cNvSpPr/>
            <p:nvPr/>
          </p:nvSpPr>
          <p:spPr>
            <a:xfrm>
              <a:off x="2643432" y="8043581"/>
              <a:ext cx="0" cy="5080"/>
            </a:xfrm>
            <a:custGeom>
              <a:avLst/>
              <a:gdLst/>
              <a:ahLst/>
              <a:cxnLst/>
              <a:rect l="l" t="t" r="r" b="b"/>
              <a:pathLst>
                <a:path w="0" h="5079">
                  <a:moveTo>
                    <a:pt x="0" y="0"/>
                  </a:moveTo>
                  <a:lnTo>
                    <a:pt x="0" y="4495"/>
                  </a:lnTo>
                </a:path>
              </a:pathLst>
            </a:custGeom>
            <a:ln w="3175">
              <a:solidFill>
                <a:srgbClr val="565658"/>
              </a:solidFill>
            </a:ln>
          </p:spPr>
          <p:txBody>
            <a:bodyPr wrap="square" lIns="0" tIns="0" rIns="0" bIns="0" rtlCol="0"/>
            <a:lstStyle/>
            <a:p/>
          </p:txBody>
        </p:sp>
        <p:sp>
          <p:nvSpPr>
            <p:cNvPr id="730" name="object 730" descr=""/>
            <p:cNvSpPr/>
            <p:nvPr/>
          </p:nvSpPr>
          <p:spPr>
            <a:xfrm>
              <a:off x="2643432" y="798072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31" name="object 731" descr=""/>
            <p:cNvSpPr/>
            <p:nvPr/>
          </p:nvSpPr>
          <p:spPr>
            <a:xfrm>
              <a:off x="2643432" y="804807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32" name="object 732" descr=""/>
            <p:cNvSpPr/>
            <p:nvPr/>
          </p:nvSpPr>
          <p:spPr>
            <a:xfrm>
              <a:off x="2643432" y="7980725"/>
              <a:ext cx="0" cy="6350"/>
            </a:xfrm>
            <a:custGeom>
              <a:avLst/>
              <a:gdLst/>
              <a:ahLst/>
              <a:cxnLst/>
              <a:rect l="l" t="t" r="r" b="b"/>
              <a:pathLst>
                <a:path w="0" h="6350">
                  <a:moveTo>
                    <a:pt x="0" y="0"/>
                  </a:moveTo>
                  <a:lnTo>
                    <a:pt x="0" y="5994"/>
                  </a:lnTo>
                </a:path>
                <a:path w="0" h="6350">
                  <a:moveTo>
                    <a:pt x="0" y="0"/>
                  </a:moveTo>
                  <a:lnTo>
                    <a:pt x="0" y="5994"/>
                  </a:lnTo>
                </a:path>
              </a:pathLst>
            </a:custGeom>
            <a:ln w="3175">
              <a:solidFill>
                <a:srgbClr val="565658"/>
              </a:solidFill>
            </a:ln>
          </p:spPr>
          <p:txBody>
            <a:bodyPr wrap="square" lIns="0" tIns="0" rIns="0" bIns="0" rtlCol="0"/>
            <a:lstStyle/>
            <a:p/>
          </p:txBody>
        </p:sp>
        <p:sp>
          <p:nvSpPr>
            <p:cNvPr id="733" name="object 733" descr=""/>
            <p:cNvSpPr/>
            <p:nvPr/>
          </p:nvSpPr>
          <p:spPr>
            <a:xfrm>
              <a:off x="2643432" y="7980720"/>
              <a:ext cx="3175" cy="67945"/>
            </a:xfrm>
            <a:custGeom>
              <a:avLst/>
              <a:gdLst/>
              <a:ahLst/>
              <a:cxnLst/>
              <a:rect l="l" t="t" r="r" b="b"/>
              <a:pathLst>
                <a:path w="3175" h="67945">
                  <a:moveTo>
                    <a:pt x="0" y="61366"/>
                  </a:moveTo>
                  <a:lnTo>
                    <a:pt x="0" y="67348"/>
                  </a:lnTo>
                </a:path>
                <a:path w="3175" h="67945">
                  <a:moveTo>
                    <a:pt x="0" y="0"/>
                  </a:moveTo>
                  <a:lnTo>
                    <a:pt x="1498" y="0"/>
                  </a:lnTo>
                </a:path>
                <a:path w="3175" h="67945">
                  <a:moveTo>
                    <a:pt x="1498" y="67348"/>
                  </a:moveTo>
                  <a:lnTo>
                    <a:pt x="2997" y="67348"/>
                  </a:lnTo>
                </a:path>
                <a:path w="3175" h="67945">
                  <a:moveTo>
                    <a:pt x="1498" y="0"/>
                  </a:moveTo>
                  <a:lnTo>
                    <a:pt x="2997" y="0"/>
                  </a:lnTo>
                </a:path>
              </a:pathLst>
            </a:custGeom>
            <a:ln w="3175">
              <a:solidFill>
                <a:srgbClr val="565658"/>
              </a:solidFill>
            </a:ln>
          </p:spPr>
          <p:txBody>
            <a:bodyPr wrap="square" lIns="0" tIns="0" rIns="0" bIns="0" rtlCol="0"/>
            <a:lstStyle/>
            <a:p/>
          </p:txBody>
        </p:sp>
        <p:sp>
          <p:nvSpPr>
            <p:cNvPr id="734" name="object 734" descr=""/>
            <p:cNvSpPr/>
            <p:nvPr/>
          </p:nvSpPr>
          <p:spPr>
            <a:xfrm>
              <a:off x="2641946" y="7962768"/>
              <a:ext cx="1905" cy="1905"/>
            </a:xfrm>
            <a:custGeom>
              <a:avLst/>
              <a:gdLst/>
              <a:ahLst/>
              <a:cxnLst/>
              <a:rect l="l" t="t" r="r" b="b"/>
              <a:pathLst>
                <a:path w="1905" h="1904">
                  <a:moveTo>
                    <a:pt x="1485" y="0"/>
                  </a:moveTo>
                  <a:lnTo>
                    <a:pt x="0" y="0"/>
                  </a:lnTo>
                  <a:lnTo>
                    <a:pt x="0" y="1498"/>
                  </a:lnTo>
                </a:path>
              </a:pathLst>
            </a:custGeom>
            <a:ln w="3175">
              <a:solidFill>
                <a:srgbClr val="565658"/>
              </a:solidFill>
            </a:ln>
          </p:spPr>
          <p:txBody>
            <a:bodyPr wrap="square" lIns="0" tIns="0" rIns="0" bIns="0" rtlCol="0"/>
            <a:lstStyle/>
            <a:p/>
          </p:txBody>
        </p:sp>
        <p:sp>
          <p:nvSpPr>
            <p:cNvPr id="735" name="object 735" descr=""/>
            <p:cNvSpPr/>
            <p:nvPr/>
          </p:nvSpPr>
          <p:spPr>
            <a:xfrm>
              <a:off x="2644933" y="8031607"/>
              <a:ext cx="5080" cy="13970"/>
            </a:xfrm>
            <a:custGeom>
              <a:avLst/>
              <a:gdLst/>
              <a:ahLst/>
              <a:cxnLst/>
              <a:rect l="l" t="t" r="r" b="b"/>
              <a:pathLst>
                <a:path w="5080" h="13970">
                  <a:moveTo>
                    <a:pt x="0" y="13474"/>
                  </a:moveTo>
                  <a:lnTo>
                    <a:pt x="2984" y="5994"/>
                  </a:lnTo>
                  <a:lnTo>
                    <a:pt x="4495" y="2997"/>
                  </a:lnTo>
                  <a:lnTo>
                    <a:pt x="4495" y="1498"/>
                  </a:lnTo>
                  <a:lnTo>
                    <a:pt x="4495" y="0"/>
                  </a:lnTo>
                </a:path>
              </a:pathLst>
            </a:custGeom>
            <a:ln w="3175">
              <a:solidFill>
                <a:srgbClr val="565658"/>
              </a:solidFill>
            </a:ln>
          </p:spPr>
          <p:txBody>
            <a:bodyPr wrap="square" lIns="0" tIns="0" rIns="0" bIns="0" rtlCol="0"/>
            <a:lstStyle/>
            <a:p/>
          </p:txBody>
        </p:sp>
        <p:sp>
          <p:nvSpPr>
            <p:cNvPr id="736" name="object 736" descr=""/>
            <p:cNvSpPr/>
            <p:nvPr/>
          </p:nvSpPr>
          <p:spPr>
            <a:xfrm>
              <a:off x="2650923" y="8000182"/>
              <a:ext cx="0" cy="28575"/>
            </a:xfrm>
            <a:custGeom>
              <a:avLst/>
              <a:gdLst/>
              <a:ahLst/>
              <a:cxnLst/>
              <a:rect l="l" t="t" r="r" b="b"/>
              <a:pathLst>
                <a:path w="0" h="28575">
                  <a:moveTo>
                    <a:pt x="0" y="28435"/>
                  </a:moveTo>
                  <a:lnTo>
                    <a:pt x="0" y="22453"/>
                  </a:lnTo>
                  <a:lnTo>
                    <a:pt x="0" y="14960"/>
                  </a:lnTo>
                  <a:lnTo>
                    <a:pt x="0" y="7480"/>
                  </a:lnTo>
                  <a:lnTo>
                    <a:pt x="0" y="0"/>
                  </a:lnTo>
                </a:path>
              </a:pathLst>
            </a:custGeom>
            <a:ln w="3175">
              <a:solidFill>
                <a:srgbClr val="565658"/>
              </a:solidFill>
            </a:ln>
          </p:spPr>
          <p:txBody>
            <a:bodyPr wrap="square" lIns="0" tIns="0" rIns="0" bIns="0" rtlCol="0"/>
            <a:lstStyle/>
            <a:p/>
          </p:txBody>
        </p:sp>
        <p:sp>
          <p:nvSpPr>
            <p:cNvPr id="737" name="object 737" descr=""/>
            <p:cNvSpPr/>
            <p:nvPr/>
          </p:nvSpPr>
          <p:spPr>
            <a:xfrm>
              <a:off x="2644927" y="7983724"/>
              <a:ext cx="5080" cy="15240"/>
            </a:xfrm>
            <a:custGeom>
              <a:avLst/>
              <a:gdLst/>
              <a:ahLst/>
              <a:cxnLst/>
              <a:rect l="l" t="t" r="r" b="b"/>
              <a:pathLst>
                <a:path w="5080" h="15240">
                  <a:moveTo>
                    <a:pt x="4495" y="14960"/>
                  </a:moveTo>
                  <a:lnTo>
                    <a:pt x="4495" y="11976"/>
                  </a:lnTo>
                  <a:lnTo>
                    <a:pt x="4495" y="10464"/>
                  </a:lnTo>
                  <a:lnTo>
                    <a:pt x="2997" y="7480"/>
                  </a:lnTo>
                  <a:lnTo>
                    <a:pt x="0" y="0"/>
                  </a:lnTo>
                </a:path>
              </a:pathLst>
            </a:custGeom>
            <a:ln w="3175">
              <a:solidFill>
                <a:srgbClr val="565658"/>
              </a:solidFill>
            </a:ln>
          </p:spPr>
          <p:txBody>
            <a:bodyPr wrap="square" lIns="0" tIns="0" rIns="0" bIns="0" rtlCol="0"/>
            <a:lstStyle/>
            <a:p/>
          </p:txBody>
        </p:sp>
        <p:sp>
          <p:nvSpPr>
            <p:cNvPr id="738" name="object 738" descr=""/>
            <p:cNvSpPr/>
            <p:nvPr/>
          </p:nvSpPr>
          <p:spPr>
            <a:xfrm>
              <a:off x="2644933" y="804508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39" name="object 739" descr=""/>
            <p:cNvSpPr/>
            <p:nvPr/>
          </p:nvSpPr>
          <p:spPr>
            <a:xfrm>
              <a:off x="2644933" y="8045086"/>
              <a:ext cx="1905" cy="3175"/>
            </a:xfrm>
            <a:custGeom>
              <a:avLst/>
              <a:gdLst/>
              <a:ahLst/>
              <a:cxnLst/>
              <a:rect l="l" t="t" r="r" b="b"/>
              <a:pathLst>
                <a:path w="1905" h="3175">
                  <a:moveTo>
                    <a:pt x="0" y="2984"/>
                  </a:moveTo>
                  <a:lnTo>
                    <a:pt x="0" y="1485"/>
                  </a:lnTo>
                  <a:lnTo>
                    <a:pt x="0" y="0"/>
                  </a:lnTo>
                </a:path>
                <a:path w="1905" h="3175">
                  <a:moveTo>
                    <a:pt x="0" y="2984"/>
                  </a:moveTo>
                  <a:lnTo>
                    <a:pt x="1498" y="2984"/>
                  </a:lnTo>
                </a:path>
              </a:pathLst>
            </a:custGeom>
            <a:ln w="3175">
              <a:solidFill>
                <a:srgbClr val="565658"/>
              </a:solidFill>
            </a:ln>
          </p:spPr>
          <p:txBody>
            <a:bodyPr wrap="square" lIns="0" tIns="0" rIns="0" bIns="0" rtlCol="0"/>
            <a:lstStyle/>
            <a:p/>
          </p:txBody>
        </p:sp>
        <p:sp>
          <p:nvSpPr>
            <p:cNvPr id="740" name="object 740" descr=""/>
            <p:cNvSpPr/>
            <p:nvPr/>
          </p:nvSpPr>
          <p:spPr>
            <a:xfrm>
              <a:off x="2644933" y="7980725"/>
              <a:ext cx="0" cy="3175"/>
            </a:xfrm>
            <a:custGeom>
              <a:avLst/>
              <a:gdLst/>
              <a:ahLst/>
              <a:cxnLst/>
              <a:rect l="l" t="t" r="r" b="b"/>
              <a:pathLst>
                <a:path w="0" h="3175">
                  <a:moveTo>
                    <a:pt x="0" y="0"/>
                  </a:moveTo>
                  <a:lnTo>
                    <a:pt x="0" y="1498"/>
                  </a:lnTo>
                  <a:lnTo>
                    <a:pt x="0" y="2997"/>
                  </a:lnTo>
                </a:path>
              </a:pathLst>
            </a:custGeom>
            <a:ln w="3175">
              <a:solidFill>
                <a:srgbClr val="565658"/>
              </a:solidFill>
            </a:ln>
          </p:spPr>
          <p:txBody>
            <a:bodyPr wrap="square" lIns="0" tIns="0" rIns="0" bIns="0" rtlCol="0"/>
            <a:lstStyle/>
            <a:p/>
          </p:txBody>
        </p:sp>
        <p:sp>
          <p:nvSpPr>
            <p:cNvPr id="741" name="object 741" descr=""/>
            <p:cNvSpPr/>
            <p:nvPr/>
          </p:nvSpPr>
          <p:spPr>
            <a:xfrm>
              <a:off x="2644933" y="7980728"/>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742" name="object 742" descr=""/>
            <p:cNvSpPr/>
            <p:nvPr/>
          </p:nvSpPr>
          <p:spPr>
            <a:xfrm>
              <a:off x="2644933" y="798372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43" name="object 743" descr=""/>
            <p:cNvSpPr/>
            <p:nvPr/>
          </p:nvSpPr>
          <p:spPr>
            <a:xfrm>
              <a:off x="2638946" y="7962766"/>
              <a:ext cx="3175" cy="20955"/>
            </a:xfrm>
            <a:custGeom>
              <a:avLst/>
              <a:gdLst/>
              <a:ahLst/>
              <a:cxnLst/>
              <a:rect l="l" t="t" r="r" b="b"/>
              <a:pathLst>
                <a:path w="3175" h="20954">
                  <a:moveTo>
                    <a:pt x="2997" y="20955"/>
                  </a:moveTo>
                  <a:lnTo>
                    <a:pt x="2997" y="1498"/>
                  </a:lnTo>
                  <a:lnTo>
                    <a:pt x="1498" y="0"/>
                  </a:lnTo>
                  <a:lnTo>
                    <a:pt x="0" y="0"/>
                  </a:lnTo>
                </a:path>
              </a:pathLst>
            </a:custGeom>
            <a:ln w="3175">
              <a:solidFill>
                <a:srgbClr val="565658"/>
              </a:solidFill>
            </a:ln>
          </p:spPr>
          <p:txBody>
            <a:bodyPr wrap="square" lIns="0" tIns="0" rIns="0" bIns="0" rtlCol="0"/>
            <a:lstStyle/>
            <a:p/>
          </p:txBody>
        </p:sp>
        <p:sp>
          <p:nvSpPr>
            <p:cNvPr id="744" name="object 744" descr=""/>
            <p:cNvSpPr/>
            <p:nvPr/>
          </p:nvSpPr>
          <p:spPr>
            <a:xfrm>
              <a:off x="2623986" y="7959783"/>
              <a:ext cx="9525" cy="3175"/>
            </a:xfrm>
            <a:custGeom>
              <a:avLst/>
              <a:gdLst/>
              <a:ahLst/>
              <a:cxnLst/>
              <a:rect l="l" t="t" r="r" b="b"/>
              <a:pathLst>
                <a:path w="9525" h="3175">
                  <a:moveTo>
                    <a:pt x="8978" y="2984"/>
                  </a:moveTo>
                  <a:lnTo>
                    <a:pt x="5981" y="2984"/>
                  </a:lnTo>
                  <a:lnTo>
                    <a:pt x="4483" y="2984"/>
                  </a:lnTo>
                  <a:lnTo>
                    <a:pt x="2984" y="2984"/>
                  </a:lnTo>
                  <a:lnTo>
                    <a:pt x="1485" y="1485"/>
                  </a:lnTo>
                  <a:lnTo>
                    <a:pt x="0" y="1485"/>
                  </a:lnTo>
                  <a:lnTo>
                    <a:pt x="0" y="0"/>
                  </a:lnTo>
                </a:path>
              </a:pathLst>
            </a:custGeom>
            <a:ln w="3175">
              <a:solidFill>
                <a:srgbClr val="565658"/>
              </a:solidFill>
            </a:ln>
          </p:spPr>
          <p:txBody>
            <a:bodyPr wrap="square" lIns="0" tIns="0" rIns="0" bIns="0" rtlCol="0"/>
            <a:lstStyle/>
            <a:p/>
          </p:txBody>
        </p:sp>
        <p:sp>
          <p:nvSpPr>
            <p:cNvPr id="745" name="object 745" descr=""/>
            <p:cNvSpPr/>
            <p:nvPr/>
          </p:nvSpPr>
          <p:spPr>
            <a:xfrm>
              <a:off x="2620986" y="7959778"/>
              <a:ext cx="39370" cy="111125"/>
            </a:xfrm>
            <a:custGeom>
              <a:avLst/>
              <a:gdLst/>
              <a:ahLst/>
              <a:cxnLst/>
              <a:rect l="l" t="t" r="r" b="b"/>
              <a:pathLst>
                <a:path w="39369" h="111125">
                  <a:moveTo>
                    <a:pt x="1498" y="0"/>
                  </a:moveTo>
                  <a:lnTo>
                    <a:pt x="0" y="0"/>
                  </a:lnTo>
                </a:path>
                <a:path w="39369" h="111125">
                  <a:moveTo>
                    <a:pt x="20954" y="86791"/>
                  </a:moveTo>
                  <a:lnTo>
                    <a:pt x="20954" y="110743"/>
                  </a:lnTo>
                </a:path>
                <a:path w="39369" h="111125">
                  <a:moveTo>
                    <a:pt x="0" y="110743"/>
                  </a:moveTo>
                  <a:lnTo>
                    <a:pt x="1498" y="110743"/>
                  </a:lnTo>
                </a:path>
                <a:path w="39369" h="111125">
                  <a:moveTo>
                    <a:pt x="38912" y="41897"/>
                  </a:moveTo>
                  <a:lnTo>
                    <a:pt x="38912" y="68833"/>
                  </a:lnTo>
                </a:path>
              </a:pathLst>
            </a:custGeom>
            <a:ln w="3175">
              <a:solidFill>
                <a:srgbClr val="565658"/>
              </a:solidFill>
            </a:ln>
          </p:spPr>
          <p:txBody>
            <a:bodyPr wrap="square" lIns="0" tIns="0" rIns="0" bIns="0" rtlCol="0"/>
            <a:lstStyle/>
            <a:p/>
          </p:txBody>
        </p:sp>
        <p:sp>
          <p:nvSpPr>
            <p:cNvPr id="746" name="object 746" descr=""/>
            <p:cNvSpPr/>
            <p:nvPr/>
          </p:nvSpPr>
          <p:spPr>
            <a:xfrm>
              <a:off x="2650925" y="8027118"/>
              <a:ext cx="1905" cy="3175"/>
            </a:xfrm>
            <a:custGeom>
              <a:avLst/>
              <a:gdLst/>
              <a:ahLst/>
              <a:cxnLst/>
              <a:rect l="l" t="t" r="r" b="b"/>
              <a:pathLst>
                <a:path w="1905" h="3175">
                  <a:moveTo>
                    <a:pt x="1485" y="1498"/>
                  </a:moveTo>
                  <a:lnTo>
                    <a:pt x="0" y="2997"/>
                  </a:lnTo>
                  <a:lnTo>
                    <a:pt x="0" y="0"/>
                  </a:lnTo>
                  <a:lnTo>
                    <a:pt x="1485" y="1498"/>
                  </a:lnTo>
                  <a:close/>
                </a:path>
              </a:pathLst>
            </a:custGeom>
            <a:ln w="3175">
              <a:solidFill>
                <a:srgbClr val="565658"/>
              </a:solidFill>
            </a:ln>
          </p:spPr>
          <p:txBody>
            <a:bodyPr wrap="square" lIns="0" tIns="0" rIns="0" bIns="0" rtlCol="0"/>
            <a:lstStyle/>
            <a:p/>
          </p:txBody>
        </p:sp>
        <p:sp>
          <p:nvSpPr>
            <p:cNvPr id="747" name="object 747" descr=""/>
            <p:cNvSpPr/>
            <p:nvPr/>
          </p:nvSpPr>
          <p:spPr>
            <a:xfrm>
              <a:off x="2652411" y="8001680"/>
              <a:ext cx="0" cy="27305"/>
            </a:xfrm>
            <a:custGeom>
              <a:avLst/>
              <a:gdLst/>
              <a:ahLst/>
              <a:cxnLst/>
              <a:rect l="l" t="t" r="r" b="b"/>
              <a:pathLst>
                <a:path w="0" h="27304">
                  <a:moveTo>
                    <a:pt x="0" y="0"/>
                  </a:moveTo>
                  <a:lnTo>
                    <a:pt x="0" y="13474"/>
                  </a:lnTo>
                  <a:lnTo>
                    <a:pt x="0" y="26936"/>
                  </a:lnTo>
                </a:path>
              </a:pathLst>
            </a:custGeom>
            <a:ln w="3175">
              <a:solidFill>
                <a:srgbClr val="565658"/>
              </a:solidFill>
            </a:ln>
          </p:spPr>
          <p:txBody>
            <a:bodyPr wrap="square" lIns="0" tIns="0" rIns="0" bIns="0" rtlCol="0"/>
            <a:lstStyle/>
            <a:p/>
          </p:txBody>
        </p:sp>
        <p:sp>
          <p:nvSpPr>
            <p:cNvPr id="748" name="object 748" descr=""/>
            <p:cNvSpPr/>
            <p:nvPr/>
          </p:nvSpPr>
          <p:spPr>
            <a:xfrm>
              <a:off x="2650923" y="8000187"/>
              <a:ext cx="1905" cy="27305"/>
            </a:xfrm>
            <a:custGeom>
              <a:avLst/>
              <a:gdLst/>
              <a:ahLst/>
              <a:cxnLst/>
              <a:rect l="l" t="t" r="r" b="b"/>
              <a:pathLst>
                <a:path w="1905" h="27304">
                  <a:moveTo>
                    <a:pt x="0" y="26936"/>
                  </a:moveTo>
                  <a:lnTo>
                    <a:pt x="1485" y="14960"/>
                  </a:lnTo>
                  <a:lnTo>
                    <a:pt x="0" y="1498"/>
                  </a:lnTo>
                  <a:lnTo>
                    <a:pt x="1485" y="1498"/>
                  </a:lnTo>
                  <a:lnTo>
                    <a:pt x="0" y="0"/>
                  </a:lnTo>
                  <a:lnTo>
                    <a:pt x="0" y="1498"/>
                  </a:lnTo>
                </a:path>
              </a:pathLst>
            </a:custGeom>
            <a:ln w="3175">
              <a:solidFill>
                <a:srgbClr val="565658"/>
              </a:solidFill>
            </a:ln>
          </p:spPr>
          <p:txBody>
            <a:bodyPr wrap="square" lIns="0" tIns="0" rIns="0" bIns="0" rtlCol="0"/>
            <a:lstStyle/>
            <a:p/>
          </p:txBody>
        </p:sp>
        <p:sp>
          <p:nvSpPr>
            <p:cNvPr id="749" name="object 749" descr=""/>
            <p:cNvSpPr/>
            <p:nvPr/>
          </p:nvSpPr>
          <p:spPr>
            <a:xfrm>
              <a:off x="2643432" y="7950799"/>
              <a:ext cx="0" cy="30480"/>
            </a:xfrm>
            <a:custGeom>
              <a:avLst/>
              <a:gdLst/>
              <a:ahLst/>
              <a:cxnLst/>
              <a:rect l="l" t="t" r="r" b="b"/>
              <a:pathLst>
                <a:path w="0" h="30479">
                  <a:moveTo>
                    <a:pt x="0" y="0"/>
                  </a:moveTo>
                  <a:lnTo>
                    <a:pt x="0" y="29921"/>
                  </a:lnTo>
                </a:path>
              </a:pathLst>
            </a:custGeom>
            <a:ln w="3175">
              <a:solidFill>
                <a:srgbClr val="565658"/>
              </a:solidFill>
            </a:ln>
          </p:spPr>
          <p:txBody>
            <a:bodyPr wrap="square" lIns="0" tIns="0" rIns="0" bIns="0" rtlCol="0"/>
            <a:lstStyle/>
            <a:p/>
          </p:txBody>
        </p:sp>
        <p:sp>
          <p:nvSpPr>
            <p:cNvPr id="750" name="object 750" descr=""/>
            <p:cNvSpPr/>
            <p:nvPr/>
          </p:nvSpPr>
          <p:spPr>
            <a:xfrm>
              <a:off x="2659903" y="7950799"/>
              <a:ext cx="0" cy="49530"/>
            </a:xfrm>
            <a:custGeom>
              <a:avLst/>
              <a:gdLst/>
              <a:ahLst/>
              <a:cxnLst/>
              <a:rect l="l" t="t" r="r" b="b"/>
              <a:pathLst>
                <a:path w="0" h="49529">
                  <a:moveTo>
                    <a:pt x="0" y="0"/>
                  </a:moveTo>
                  <a:lnTo>
                    <a:pt x="0" y="49390"/>
                  </a:lnTo>
                </a:path>
              </a:pathLst>
            </a:custGeom>
            <a:ln w="3175">
              <a:solidFill>
                <a:srgbClr val="565658"/>
              </a:solidFill>
            </a:ln>
          </p:spPr>
          <p:txBody>
            <a:bodyPr wrap="square" lIns="0" tIns="0" rIns="0" bIns="0" rtlCol="0"/>
            <a:lstStyle/>
            <a:p/>
          </p:txBody>
        </p:sp>
        <p:sp>
          <p:nvSpPr>
            <p:cNvPr id="751" name="object 751" descr=""/>
            <p:cNvSpPr/>
            <p:nvPr/>
          </p:nvSpPr>
          <p:spPr>
            <a:xfrm>
              <a:off x="2653912" y="795079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52" name="object 752" descr=""/>
            <p:cNvSpPr/>
            <p:nvPr/>
          </p:nvSpPr>
          <p:spPr>
            <a:xfrm>
              <a:off x="2649424" y="7950799"/>
              <a:ext cx="3175" cy="0"/>
            </a:xfrm>
            <a:custGeom>
              <a:avLst/>
              <a:gdLst/>
              <a:ahLst/>
              <a:cxnLst/>
              <a:rect l="l" t="t" r="r" b="b"/>
              <a:pathLst>
                <a:path w="3175" h="0">
                  <a:moveTo>
                    <a:pt x="1498" y="0"/>
                  </a:moveTo>
                  <a:lnTo>
                    <a:pt x="2984" y="0"/>
                  </a:lnTo>
                  <a:lnTo>
                    <a:pt x="1498" y="0"/>
                  </a:lnTo>
                  <a:lnTo>
                    <a:pt x="0" y="0"/>
                  </a:lnTo>
                </a:path>
              </a:pathLst>
            </a:custGeom>
            <a:ln w="3175">
              <a:solidFill>
                <a:srgbClr val="565658"/>
              </a:solidFill>
            </a:ln>
          </p:spPr>
          <p:txBody>
            <a:bodyPr wrap="square" lIns="0" tIns="0" rIns="0" bIns="0" rtlCol="0"/>
            <a:lstStyle/>
            <a:p/>
          </p:txBody>
        </p:sp>
        <p:sp>
          <p:nvSpPr>
            <p:cNvPr id="753" name="object 753" descr=""/>
            <p:cNvSpPr/>
            <p:nvPr/>
          </p:nvSpPr>
          <p:spPr>
            <a:xfrm>
              <a:off x="2644933" y="8045081"/>
              <a:ext cx="0" cy="3175"/>
            </a:xfrm>
            <a:custGeom>
              <a:avLst/>
              <a:gdLst/>
              <a:ahLst/>
              <a:cxnLst/>
              <a:rect l="l" t="t" r="r" b="b"/>
              <a:pathLst>
                <a:path w="0" h="3175">
                  <a:moveTo>
                    <a:pt x="0" y="0"/>
                  </a:moveTo>
                  <a:lnTo>
                    <a:pt x="0" y="1498"/>
                  </a:lnTo>
                  <a:lnTo>
                    <a:pt x="0" y="2984"/>
                  </a:lnTo>
                </a:path>
              </a:pathLst>
            </a:custGeom>
            <a:ln w="3175">
              <a:solidFill>
                <a:srgbClr val="565658"/>
              </a:solidFill>
            </a:ln>
          </p:spPr>
          <p:txBody>
            <a:bodyPr wrap="square" lIns="0" tIns="0" rIns="0" bIns="0" rtlCol="0"/>
            <a:lstStyle/>
            <a:p/>
          </p:txBody>
        </p:sp>
        <p:sp>
          <p:nvSpPr>
            <p:cNvPr id="754" name="object 754" descr=""/>
            <p:cNvSpPr/>
            <p:nvPr/>
          </p:nvSpPr>
          <p:spPr>
            <a:xfrm>
              <a:off x="2650923" y="803011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755" name="object 755" descr=""/>
            <p:cNvSpPr/>
            <p:nvPr/>
          </p:nvSpPr>
          <p:spPr>
            <a:xfrm>
              <a:off x="2644933" y="8030108"/>
              <a:ext cx="6350" cy="15240"/>
            </a:xfrm>
            <a:custGeom>
              <a:avLst/>
              <a:gdLst/>
              <a:ahLst/>
              <a:cxnLst/>
              <a:rect l="l" t="t" r="r" b="b"/>
              <a:pathLst>
                <a:path w="6350" h="15240">
                  <a:moveTo>
                    <a:pt x="0" y="14973"/>
                  </a:moveTo>
                  <a:lnTo>
                    <a:pt x="2984" y="7493"/>
                  </a:lnTo>
                  <a:lnTo>
                    <a:pt x="5994" y="0"/>
                  </a:lnTo>
                </a:path>
              </a:pathLst>
            </a:custGeom>
            <a:ln w="3175">
              <a:solidFill>
                <a:srgbClr val="565658"/>
              </a:solidFill>
            </a:ln>
          </p:spPr>
          <p:txBody>
            <a:bodyPr wrap="square" lIns="0" tIns="0" rIns="0" bIns="0" rtlCol="0"/>
            <a:lstStyle/>
            <a:p/>
          </p:txBody>
        </p:sp>
        <p:sp>
          <p:nvSpPr>
            <p:cNvPr id="756" name="object 756" descr=""/>
            <p:cNvSpPr/>
            <p:nvPr/>
          </p:nvSpPr>
          <p:spPr>
            <a:xfrm>
              <a:off x="2644933" y="7980725"/>
              <a:ext cx="6350" cy="19685"/>
            </a:xfrm>
            <a:custGeom>
              <a:avLst/>
              <a:gdLst/>
              <a:ahLst/>
              <a:cxnLst/>
              <a:rect l="l" t="t" r="r" b="b"/>
              <a:pathLst>
                <a:path w="6350" h="19684">
                  <a:moveTo>
                    <a:pt x="0" y="0"/>
                  </a:moveTo>
                  <a:lnTo>
                    <a:pt x="2984" y="4495"/>
                  </a:lnTo>
                  <a:lnTo>
                    <a:pt x="4495" y="8978"/>
                  </a:lnTo>
                  <a:lnTo>
                    <a:pt x="4495" y="11976"/>
                  </a:lnTo>
                  <a:lnTo>
                    <a:pt x="5994" y="13474"/>
                  </a:lnTo>
                  <a:lnTo>
                    <a:pt x="5994" y="19456"/>
                  </a:lnTo>
                </a:path>
                <a:path w="6350" h="19684">
                  <a:moveTo>
                    <a:pt x="0" y="0"/>
                  </a:moveTo>
                  <a:lnTo>
                    <a:pt x="0" y="1498"/>
                  </a:lnTo>
                  <a:lnTo>
                    <a:pt x="0" y="2997"/>
                  </a:lnTo>
                </a:path>
              </a:pathLst>
            </a:custGeom>
            <a:ln w="3175">
              <a:solidFill>
                <a:srgbClr val="565658"/>
              </a:solidFill>
            </a:ln>
          </p:spPr>
          <p:txBody>
            <a:bodyPr wrap="square" lIns="0" tIns="0" rIns="0" bIns="0" rtlCol="0"/>
            <a:lstStyle/>
            <a:p/>
          </p:txBody>
        </p:sp>
        <p:sp>
          <p:nvSpPr>
            <p:cNvPr id="757" name="object 757" descr=""/>
            <p:cNvSpPr/>
            <p:nvPr/>
          </p:nvSpPr>
          <p:spPr>
            <a:xfrm>
              <a:off x="2644928" y="7983726"/>
              <a:ext cx="7620" cy="16510"/>
            </a:xfrm>
            <a:custGeom>
              <a:avLst/>
              <a:gdLst/>
              <a:ahLst/>
              <a:cxnLst/>
              <a:rect l="l" t="t" r="r" b="b"/>
              <a:pathLst>
                <a:path w="7619" h="16509">
                  <a:moveTo>
                    <a:pt x="5994" y="16459"/>
                  </a:moveTo>
                  <a:lnTo>
                    <a:pt x="2997" y="7480"/>
                  </a:lnTo>
                  <a:lnTo>
                    <a:pt x="0" y="0"/>
                  </a:lnTo>
                </a:path>
                <a:path w="7619" h="16509">
                  <a:moveTo>
                    <a:pt x="5994" y="16459"/>
                  </a:moveTo>
                  <a:lnTo>
                    <a:pt x="7480" y="16459"/>
                  </a:lnTo>
                </a:path>
              </a:pathLst>
            </a:custGeom>
            <a:ln w="3175">
              <a:solidFill>
                <a:srgbClr val="565658"/>
              </a:solidFill>
            </a:ln>
          </p:spPr>
          <p:txBody>
            <a:bodyPr wrap="square" lIns="0" tIns="0" rIns="0" bIns="0" rtlCol="0"/>
            <a:lstStyle/>
            <a:p/>
          </p:txBody>
        </p:sp>
        <p:sp>
          <p:nvSpPr>
            <p:cNvPr id="758" name="object 758" descr=""/>
            <p:cNvSpPr/>
            <p:nvPr/>
          </p:nvSpPr>
          <p:spPr>
            <a:xfrm>
              <a:off x="2644928" y="8030112"/>
              <a:ext cx="6350" cy="18415"/>
            </a:xfrm>
            <a:custGeom>
              <a:avLst/>
              <a:gdLst/>
              <a:ahLst/>
              <a:cxnLst/>
              <a:rect l="l" t="t" r="r" b="b"/>
              <a:pathLst>
                <a:path w="6350" h="18415">
                  <a:moveTo>
                    <a:pt x="5994" y="0"/>
                  </a:moveTo>
                  <a:lnTo>
                    <a:pt x="5994" y="4495"/>
                  </a:lnTo>
                  <a:lnTo>
                    <a:pt x="4495" y="7480"/>
                  </a:lnTo>
                  <a:lnTo>
                    <a:pt x="4495" y="8978"/>
                  </a:lnTo>
                  <a:lnTo>
                    <a:pt x="2997" y="13474"/>
                  </a:lnTo>
                  <a:lnTo>
                    <a:pt x="0" y="17957"/>
                  </a:lnTo>
                </a:path>
              </a:pathLst>
            </a:custGeom>
            <a:ln w="3175">
              <a:solidFill>
                <a:srgbClr val="565658"/>
              </a:solidFill>
            </a:ln>
          </p:spPr>
          <p:txBody>
            <a:bodyPr wrap="square" lIns="0" tIns="0" rIns="0" bIns="0" rtlCol="0"/>
            <a:lstStyle/>
            <a:p/>
          </p:txBody>
        </p:sp>
        <p:sp>
          <p:nvSpPr>
            <p:cNvPr id="759" name="object 759" descr=""/>
            <p:cNvSpPr/>
            <p:nvPr/>
          </p:nvSpPr>
          <p:spPr>
            <a:xfrm>
              <a:off x="2643432" y="8048071"/>
              <a:ext cx="0" cy="30480"/>
            </a:xfrm>
            <a:custGeom>
              <a:avLst/>
              <a:gdLst/>
              <a:ahLst/>
              <a:cxnLst/>
              <a:rect l="l" t="t" r="r" b="b"/>
              <a:pathLst>
                <a:path w="0" h="30479">
                  <a:moveTo>
                    <a:pt x="0" y="0"/>
                  </a:moveTo>
                  <a:lnTo>
                    <a:pt x="0" y="29933"/>
                  </a:lnTo>
                </a:path>
              </a:pathLst>
            </a:custGeom>
            <a:ln w="3175">
              <a:solidFill>
                <a:srgbClr val="565658"/>
              </a:solidFill>
            </a:ln>
          </p:spPr>
          <p:txBody>
            <a:bodyPr wrap="square" lIns="0" tIns="0" rIns="0" bIns="0" rtlCol="0"/>
            <a:lstStyle/>
            <a:p/>
          </p:txBody>
        </p:sp>
        <p:sp>
          <p:nvSpPr>
            <p:cNvPr id="760" name="object 760" descr=""/>
            <p:cNvSpPr/>
            <p:nvPr/>
          </p:nvSpPr>
          <p:spPr>
            <a:xfrm>
              <a:off x="2653912" y="807800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61" name="object 761" descr=""/>
            <p:cNvSpPr/>
            <p:nvPr/>
          </p:nvSpPr>
          <p:spPr>
            <a:xfrm>
              <a:off x="1709600" y="7919367"/>
              <a:ext cx="950594" cy="1058545"/>
            </a:xfrm>
            <a:custGeom>
              <a:avLst/>
              <a:gdLst/>
              <a:ahLst/>
              <a:cxnLst/>
              <a:rect l="l" t="t" r="r" b="b"/>
              <a:pathLst>
                <a:path w="950594" h="1058545">
                  <a:moveTo>
                    <a:pt x="950302" y="131698"/>
                  </a:moveTo>
                  <a:lnTo>
                    <a:pt x="950302" y="158635"/>
                  </a:lnTo>
                </a:path>
                <a:path w="950594" h="1058545">
                  <a:moveTo>
                    <a:pt x="574675" y="0"/>
                  </a:moveTo>
                  <a:lnTo>
                    <a:pt x="571690" y="0"/>
                  </a:lnTo>
                </a:path>
                <a:path w="950594" h="1058545">
                  <a:moveTo>
                    <a:pt x="0" y="1053553"/>
                  </a:moveTo>
                  <a:lnTo>
                    <a:pt x="0" y="1058049"/>
                  </a:lnTo>
                </a:path>
                <a:path w="950594" h="1058545">
                  <a:moveTo>
                    <a:pt x="0" y="1037107"/>
                  </a:moveTo>
                  <a:lnTo>
                    <a:pt x="0" y="1047572"/>
                  </a:lnTo>
                </a:path>
              </a:pathLst>
            </a:custGeom>
            <a:ln w="3175">
              <a:solidFill>
                <a:srgbClr val="565658"/>
              </a:solidFill>
            </a:ln>
          </p:spPr>
          <p:txBody>
            <a:bodyPr wrap="square" lIns="0" tIns="0" rIns="0" bIns="0" rtlCol="0"/>
            <a:lstStyle/>
            <a:p/>
          </p:txBody>
        </p:sp>
        <p:sp>
          <p:nvSpPr>
            <p:cNvPr id="762" name="object 762" descr=""/>
            <p:cNvSpPr/>
            <p:nvPr/>
          </p:nvSpPr>
          <p:spPr>
            <a:xfrm>
              <a:off x="2275293" y="7913381"/>
              <a:ext cx="19685" cy="0"/>
            </a:xfrm>
            <a:custGeom>
              <a:avLst/>
              <a:gdLst/>
              <a:ahLst/>
              <a:cxnLst/>
              <a:rect l="l" t="t" r="r" b="b"/>
              <a:pathLst>
                <a:path w="19685" h="0">
                  <a:moveTo>
                    <a:pt x="0" y="0"/>
                  </a:moveTo>
                  <a:lnTo>
                    <a:pt x="0" y="0"/>
                  </a:lnTo>
                  <a:lnTo>
                    <a:pt x="17957" y="0"/>
                  </a:lnTo>
                  <a:lnTo>
                    <a:pt x="19443" y="0"/>
                  </a:lnTo>
                </a:path>
              </a:pathLst>
            </a:custGeom>
            <a:ln w="3175">
              <a:solidFill>
                <a:srgbClr val="565658"/>
              </a:solidFill>
            </a:ln>
          </p:spPr>
          <p:txBody>
            <a:bodyPr wrap="square" lIns="0" tIns="0" rIns="0" bIns="0" rtlCol="0"/>
            <a:lstStyle/>
            <a:p/>
          </p:txBody>
        </p:sp>
        <p:sp>
          <p:nvSpPr>
            <p:cNvPr id="763" name="object 763" descr=""/>
            <p:cNvSpPr/>
            <p:nvPr/>
          </p:nvSpPr>
          <p:spPr>
            <a:xfrm>
              <a:off x="2119655" y="7913386"/>
              <a:ext cx="166370" cy="968375"/>
            </a:xfrm>
            <a:custGeom>
              <a:avLst/>
              <a:gdLst/>
              <a:ahLst/>
              <a:cxnLst/>
              <a:rect l="l" t="t" r="r" b="b"/>
              <a:pathLst>
                <a:path w="166369" h="968375">
                  <a:moveTo>
                    <a:pt x="7480" y="965263"/>
                  </a:moveTo>
                  <a:lnTo>
                    <a:pt x="7480" y="968247"/>
                  </a:lnTo>
                </a:path>
                <a:path w="166369" h="968375">
                  <a:moveTo>
                    <a:pt x="0" y="965263"/>
                  </a:moveTo>
                  <a:lnTo>
                    <a:pt x="0" y="968247"/>
                  </a:lnTo>
                </a:path>
                <a:path w="166369" h="968375">
                  <a:moveTo>
                    <a:pt x="166103" y="2984"/>
                  </a:moveTo>
                  <a:lnTo>
                    <a:pt x="161632" y="0"/>
                  </a:lnTo>
                </a:path>
              </a:pathLst>
            </a:custGeom>
            <a:ln w="3175">
              <a:solidFill>
                <a:srgbClr val="565658"/>
              </a:solidFill>
            </a:ln>
          </p:spPr>
          <p:txBody>
            <a:bodyPr wrap="square" lIns="0" tIns="0" rIns="0" bIns="0" rtlCol="0"/>
            <a:lstStyle/>
            <a:p/>
          </p:txBody>
        </p:sp>
        <p:sp>
          <p:nvSpPr>
            <p:cNvPr id="764" name="object 764" descr=""/>
            <p:cNvSpPr/>
            <p:nvPr/>
          </p:nvSpPr>
          <p:spPr>
            <a:xfrm>
              <a:off x="2281278" y="7919372"/>
              <a:ext cx="5080" cy="0"/>
            </a:xfrm>
            <a:custGeom>
              <a:avLst/>
              <a:gdLst/>
              <a:ahLst/>
              <a:cxnLst/>
              <a:rect l="l" t="t" r="r" b="b"/>
              <a:pathLst>
                <a:path w="5080" h="0">
                  <a:moveTo>
                    <a:pt x="4483" y="0"/>
                  </a:moveTo>
                  <a:lnTo>
                    <a:pt x="0" y="0"/>
                  </a:lnTo>
                </a:path>
              </a:pathLst>
            </a:custGeom>
            <a:ln w="3175">
              <a:solidFill>
                <a:srgbClr val="565658"/>
              </a:solidFill>
            </a:ln>
          </p:spPr>
          <p:txBody>
            <a:bodyPr wrap="square" lIns="0" tIns="0" rIns="0" bIns="0" rtlCol="0"/>
            <a:lstStyle/>
            <a:p/>
          </p:txBody>
        </p:sp>
        <p:sp>
          <p:nvSpPr>
            <p:cNvPr id="765" name="object 765" descr=""/>
            <p:cNvSpPr/>
            <p:nvPr/>
          </p:nvSpPr>
          <p:spPr>
            <a:xfrm>
              <a:off x="2281284" y="7920867"/>
              <a:ext cx="5080" cy="0"/>
            </a:xfrm>
            <a:custGeom>
              <a:avLst/>
              <a:gdLst/>
              <a:ahLst/>
              <a:cxnLst/>
              <a:rect l="l" t="t" r="r" b="b"/>
              <a:pathLst>
                <a:path w="5080" h="0">
                  <a:moveTo>
                    <a:pt x="0" y="0"/>
                  </a:moveTo>
                  <a:lnTo>
                    <a:pt x="4483" y="0"/>
                  </a:lnTo>
                </a:path>
              </a:pathLst>
            </a:custGeom>
            <a:ln w="3175">
              <a:solidFill>
                <a:srgbClr val="565658"/>
              </a:solidFill>
            </a:ln>
          </p:spPr>
          <p:txBody>
            <a:bodyPr wrap="square" lIns="0" tIns="0" rIns="0" bIns="0" rtlCol="0"/>
            <a:lstStyle/>
            <a:p/>
          </p:txBody>
        </p:sp>
        <p:sp>
          <p:nvSpPr>
            <p:cNvPr id="766" name="object 766" descr=""/>
            <p:cNvSpPr/>
            <p:nvPr/>
          </p:nvSpPr>
          <p:spPr>
            <a:xfrm>
              <a:off x="2275296" y="7922360"/>
              <a:ext cx="10795" cy="0"/>
            </a:xfrm>
            <a:custGeom>
              <a:avLst/>
              <a:gdLst/>
              <a:ahLst/>
              <a:cxnLst/>
              <a:rect l="l" t="t" r="r" b="b"/>
              <a:pathLst>
                <a:path w="10794" h="0">
                  <a:moveTo>
                    <a:pt x="10464" y="0"/>
                  </a:moveTo>
                  <a:lnTo>
                    <a:pt x="5981" y="0"/>
                  </a:lnTo>
                  <a:lnTo>
                    <a:pt x="2984" y="0"/>
                  </a:lnTo>
                  <a:lnTo>
                    <a:pt x="1498" y="0"/>
                  </a:lnTo>
                  <a:lnTo>
                    <a:pt x="0" y="0"/>
                  </a:lnTo>
                  <a:lnTo>
                    <a:pt x="1498" y="0"/>
                  </a:lnTo>
                  <a:lnTo>
                    <a:pt x="2984" y="0"/>
                  </a:lnTo>
                  <a:lnTo>
                    <a:pt x="5981" y="0"/>
                  </a:lnTo>
                  <a:lnTo>
                    <a:pt x="10464" y="0"/>
                  </a:lnTo>
                  <a:close/>
                </a:path>
              </a:pathLst>
            </a:custGeom>
            <a:ln w="3175">
              <a:solidFill>
                <a:srgbClr val="565658"/>
              </a:solidFill>
            </a:ln>
          </p:spPr>
          <p:txBody>
            <a:bodyPr wrap="square" lIns="0" tIns="0" rIns="0" bIns="0" rtlCol="0"/>
            <a:lstStyle/>
            <a:p/>
          </p:txBody>
        </p:sp>
        <p:sp>
          <p:nvSpPr>
            <p:cNvPr id="767" name="object 767" descr=""/>
            <p:cNvSpPr/>
            <p:nvPr/>
          </p:nvSpPr>
          <p:spPr>
            <a:xfrm>
              <a:off x="2275290" y="7913381"/>
              <a:ext cx="6350" cy="9525"/>
            </a:xfrm>
            <a:custGeom>
              <a:avLst/>
              <a:gdLst/>
              <a:ahLst/>
              <a:cxnLst/>
              <a:rect l="l" t="t" r="r" b="b"/>
              <a:pathLst>
                <a:path w="6350" h="9525">
                  <a:moveTo>
                    <a:pt x="5994" y="0"/>
                  </a:moveTo>
                  <a:lnTo>
                    <a:pt x="2997" y="0"/>
                  </a:lnTo>
                  <a:lnTo>
                    <a:pt x="1498" y="0"/>
                  </a:lnTo>
                  <a:lnTo>
                    <a:pt x="0" y="0"/>
                  </a:lnTo>
                  <a:lnTo>
                    <a:pt x="0" y="8978"/>
                  </a:lnTo>
                </a:path>
              </a:pathLst>
            </a:custGeom>
            <a:ln w="3175">
              <a:solidFill>
                <a:srgbClr val="565658"/>
              </a:solidFill>
            </a:ln>
          </p:spPr>
          <p:txBody>
            <a:bodyPr wrap="square" lIns="0" tIns="0" rIns="0" bIns="0" rtlCol="0"/>
            <a:lstStyle/>
            <a:p/>
          </p:txBody>
        </p:sp>
        <p:sp>
          <p:nvSpPr>
            <p:cNvPr id="768" name="object 768" descr=""/>
            <p:cNvSpPr/>
            <p:nvPr/>
          </p:nvSpPr>
          <p:spPr>
            <a:xfrm>
              <a:off x="2082232" y="8381799"/>
              <a:ext cx="5080" cy="6350"/>
            </a:xfrm>
            <a:custGeom>
              <a:avLst/>
              <a:gdLst/>
              <a:ahLst/>
              <a:cxnLst/>
              <a:rect l="l" t="t" r="r" b="b"/>
              <a:pathLst>
                <a:path w="5080" h="6350">
                  <a:moveTo>
                    <a:pt x="4495" y="0"/>
                  </a:moveTo>
                  <a:lnTo>
                    <a:pt x="2997" y="1498"/>
                  </a:lnTo>
                  <a:lnTo>
                    <a:pt x="2997" y="2997"/>
                  </a:lnTo>
                  <a:lnTo>
                    <a:pt x="1511" y="4495"/>
                  </a:lnTo>
                  <a:lnTo>
                    <a:pt x="0" y="5981"/>
                  </a:lnTo>
                </a:path>
              </a:pathLst>
            </a:custGeom>
            <a:ln w="3175">
              <a:solidFill>
                <a:srgbClr val="565658"/>
              </a:solidFill>
            </a:ln>
          </p:spPr>
          <p:txBody>
            <a:bodyPr wrap="square" lIns="0" tIns="0" rIns="0" bIns="0" rtlCol="0"/>
            <a:lstStyle/>
            <a:p/>
          </p:txBody>
        </p:sp>
        <p:sp>
          <p:nvSpPr>
            <p:cNvPr id="769" name="object 769" descr=""/>
            <p:cNvSpPr/>
            <p:nvPr/>
          </p:nvSpPr>
          <p:spPr>
            <a:xfrm>
              <a:off x="1989461" y="8419211"/>
              <a:ext cx="3175" cy="0"/>
            </a:xfrm>
            <a:custGeom>
              <a:avLst/>
              <a:gdLst/>
              <a:ahLst/>
              <a:cxnLst/>
              <a:rect l="l" t="t" r="r" b="b"/>
              <a:pathLst>
                <a:path w="3175" h="0">
                  <a:moveTo>
                    <a:pt x="2984" y="0"/>
                  </a:moveTo>
                  <a:lnTo>
                    <a:pt x="1485" y="0"/>
                  </a:lnTo>
                  <a:lnTo>
                    <a:pt x="0" y="0"/>
                  </a:lnTo>
                </a:path>
              </a:pathLst>
            </a:custGeom>
            <a:ln w="3175">
              <a:solidFill>
                <a:srgbClr val="565658"/>
              </a:solidFill>
            </a:ln>
          </p:spPr>
          <p:txBody>
            <a:bodyPr wrap="square" lIns="0" tIns="0" rIns="0" bIns="0" rtlCol="0"/>
            <a:lstStyle/>
            <a:p/>
          </p:txBody>
        </p:sp>
        <p:sp>
          <p:nvSpPr>
            <p:cNvPr id="770" name="object 770" descr=""/>
            <p:cNvSpPr/>
            <p:nvPr/>
          </p:nvSpPr>
          <p:spPr>
            <a:xfrm>
              <a:off x="1934082" y="8377312"/>
              <a:ext cx="10795" cy="15240"/>
            </a:xfrm>
            <a:custGeom>
              <a:avLst/>
              <a:gdLst/>
              <a:ahLst/>
              <a:cxnLst/>
              <a:rect l="l" t="t" r="r" b="b"/>
              <a:pathLst>
                <a:path w="10794" h="15240">
                  <a:moveTo>
                    <a:pt x="10477" y="14960"/>
                  </a:moveTo>
                  <a:lnTo>
                    <a:pt x="7492" y="11976"/>
                  </a:lnTo>
                  <a:lnTo>
                    <a:pt x="4483" y="7480"/>
                  </a:lnTo>
                  <a:lnTo>
                    <a:pt x="0" y="0"/>
                  </a:lnTo>
                </a:path>
              </a:pathLst>
            </a:custGeom>
            <a:ln w="3175">
              <a:solidFill>
                <a:srgbClr val="565658"/>
              </a:solidFill>
            </a:ln>
          </p:spPr>
          <p:txBody>
            <a:bodyPr wrap="square" lIns="0" tIns="0" rIns="0" bIns="0" rtlCol="0"/>
            <a:lstStyle/>
            <a:p/>
          </p:txBody>
        </p:sp>
        <p:sp>
          <p:nvSpPr>
            <p:cNvPr id="771" name="object 771" descr=""/>
            <p:cNvSpPr/>
            <p:nvPr/>
          </p:nvSpPr>
          <p:spPr>
            <a:xfrm>
              <a:off x="1925101" y="8055558"/>
              <a:ext cx="26034" cy="198120"/>
            </a:xfrm>
            <a:custGeom>
              <a:avLst/>
              <a:gdLst/>
              <a:ahLst/>
              <a:cxnLst/>
              <a:rect l="l" t="t" r="r" b="b"/>
              <a:pathLst>
                <a:path w="26035" h="198120">
                  <a:moveTo>
                    <a:pt x="0" y="197535"/>
                  </a:moveTo>
                  <a:lnTo>
                    <a:pt x="2997" y="166115"/>
                  </a:lnTo>
                </a:path>
                <a:path w="26035" h="198120">
                  <a:moveTo>
                    <a:pt x="4495" y="160121"/>
                  </a:moveTo>
                  <a:lnTo>
                    <a:pt x="4495" y="158635"/>
                  </a:lnTo>
                </a:path>
                <a:path w="26035" h="198120">
                  <a:moveTo>
                    <a:pt x="4495" y="154139"/>
                  </a:moveTo>
                  <a:lnTo>
                    <a:pt x="4495" y="152641"/>
                  </a:lnTo>
                </a:path>
                <a:path w="26035" h="198120">
                  <a:moveTo>
                    <a:pt x="5994" y="149644"/>
                  </a:moveTo>
                  <a:lnTo>
                    <a:pt x="5994" y="146659"/>
                  </a:lnTo>
                </a:path>
                <a:path w="26035" h="198120">
                  <a:moveTo>
                    <a:pt x="5994" y="142163"/>
                  </a:moveTo>
                  <a:lnTo>
                    <a:pt x="5994" y="140665"/>
                  </a:lnTo>
                </a:path>
                <a:path w="26035" h="198120">
                  <a:moveTo>
                    <a:pt x="11976" y="91287"/>
                  </a:moveTo>
                  <a:lnTo>
                    <a:pt x="11976" y="89788"/>
                  </a:lnTo>
                </a:path>
                <a:path w="26035" h="198120">
                  <a:moveTo>
                    <a:pt x="11976" y="85305"/>
                  </a:moveTo>
                  <a:lnTo>
                    <a:pt x="13474" y="85305"/>
                  </a:lnTo>
                </a:path>
                <a:path w="26035" h="198120">
                  <a:moveTo>
                    <a:pt x="13474" y="80810"/>
                  </a:moveTo>
                  <a:lnTo>
                    <a:pt x="14973" y="65836"/>
                  </a:lnTo>
                </a:path>
                <a:path w="26035" h="198120">
                  <a:moveTo>
                    <a:pt x="17957" y="41897"/>
                  </a:moveTo>
                  <a:lnTo>
                    <a:pt x="19456" y="41897"/>
                  </a:lnTo>
                </a:path>
                <a:path w="26035" h="198120">
                  <a:moveTo>
                    <a:pt x="19456" y="37414"/>
                  </a:moveTo>
                  <a:lnTo>
                    <a:pt x="20955" y="37414"/>
                  </a:lnTo>
                </a:path>
                <a:path w="26035" h="198120">
                  <a:moveTo>
                    <a:pt x="19456" y="32918"/>
                  </a:moveTo>
                  <a:lnTo>
                    <a:pt x="19456" y="31419"/>
                  </a:lnTo>
                </a:path>
                <a:path w="26035" h="198120">
                  <a:moveTo>
                    <a:pt x="20955" y="28435"/>
                  </a:moveTo>
                  <a:lnTo>
                    <a:pt x="20955" y="26936"/>
                  </a:lnTo>
                </a:path>
                <a:path w="26035" h="198120">
                  <a:moveTo>
                    <a:pt x="20955" y="23939"/>
                  </a:moveTo>
                  <a:lnTo>
                    <a:pt x="20955" y="22440"/>
                  </a:lnTo>
                </a:path>
                <a:path w="26035" h="198120">
                  <a:moveTo>
                    <a:pt x="22453" y="19456"/>
                  </a:moveTo>
                  <a:lnTo>
                    <a:pt x="22453" y="17957"/>
                  </a:lnTo>
                </a:path>
                <a:path w="26035" h="198120">
                  <a:moveTo>
                    <a:pt x="22453" y="14960"/>
                  </a:moveTo>
                  <a:lnTo>
                    <a:pt x="22453" y="13461"/>
                  </a:lnTo>
                </a:path>
                <a:path w="26035" h="198120">
                  <a:moveTo>
                    <a:pt x="22453" y="10477"/>
                  </a:moveTo>
                  <a:lnTo>
                    <a:pt x="25438" y="0"/>
                  </a:lnTo>
                </a:path>
              </a:pathLst>
            </a:custGeom>
            <a:ln w="3175">
              <a:solidFill>
                <a:srgbClr val="565658"/>
              </a:solidFill>
            </a:ln>
          </p:spPr>
          <p:txBody>
            <a:bodyPr wrap="square" lIns="0" tIns="0" rIns="0" bIns="0" rtlCol="0"/>
            <a:lstStyle/>
            <a:p/>
          </p:txBody>
        </p:sp>
        <p:sp>
          <p:nvSpPr>
            <p:cNvPr id="772" name="object 772" descr=""/>
            <p:cNvSpPr/>
            <p:nvPr/>
          </p:nvSpPr>
          <p:spPr>
            <a:xfrm>
              <a:off x="2109174" y="7992699"/>
              <a:ext cx="33020" cy="46990"/>
            </a:xfrm>
            <a:custGeom>
              <a:avLst/>
              <a:gdLst/>
              <a:ahLst/>
              <a:cxnLst/>
              <a:rect l="l" t="t" r="r" b="b"/>
              <a:pathLst>
                <a:path w="33019" h="46990">
                  <a:moveTo>
                    <a:pt x="32931" y="46393"/>
                  </a:moveTo>
                  <a:lnTo>
                    <a:pt x="32931" y="44894"/>
                  </a:lnTo>
                  <a:lnTo>
                    <a:pt x="31432" y="43408"/>
                  </a:lnTo>
                  <a:lnTo>
                    <a:pt x="29933" y="38912"/>
                  </a:lnTo>
                  <a:lnTo>
                    <a:pt x="26936" y="32918"/>
                  </a:lnTo>
                  <a:lnTo>
                    <a:pt x="25438" y="29933"/>
                  </a:lnTo>
                  <a:lnTo>
                    <a:pt x="23952" y="26936"/>
                  </a:lnTo>
                  <a:lnTo>
                    <a:pt x="19456" y="20955"/>
                  </a:lnTo>
                  <a:lnTo>
                    <a:pt x="14973" y="14960"/>
                  </a:lnTo>
                  <a:lnTo>
                    <a:pt x="13474" y="11976"/>
                  </a:lnTo>
                  <a:lnTo>
                    <a:pt x="10477" y="8978"/>
                  </a:lnTo>
                  <a:lnTo>
                    <a:pt x="0" y="0"/>
                  </a:lnTo>
                </a:path>
              </a:pathLst>
            </a:custGeom>
            <a:ln w="3175">
              <a:solidFill>
                <a:srgbClr val="565658"/>
              </a:solidFill>
            </a:ln>
          </p:spPr>
          <p:txBody>
            <a:bodyPr wrap="square" lIns="0" tIns="0" rIns="0" bIns="0" rtlCol="0"/>
            <a:lstStyle/>
            <a:p/>
          </p:txBody>
        </p:sp>
        <p:sp>
          <p:nvSpPr>
            <p:cNvPr id="773" name="object 773" descr=""/>
            <p:cNvSpPr/>
            <p:nvPr/>
          </p:nvSpPr>
          <p:spPr>
            <a:xfrm>
              <a:off x="1977480" y="7998684"/>
              <a:ext cx="3175" cy="1905"/>
            </a:xfrm>
            <a:custGeom>
              <a:avLst/>
              <a:gdLst/>
              <a:ahLst/>
              <a:cxnLst/>
              <a:rect l="l" t="t" r="r" b="b"/>
              <a:pathLst>
                <a:path w="3175" h="1904">
                  <a:moveTo>
                    <a:pt x="2997" y="0"/>
                  </a:moveTo>
                  <a:lnTo>
                    <a:pt x="1498" y="0"/>
                  </a:lnTo>
                  <a:lnTo>
                    <a:pt x="0" y="1498"/>
                  </a:lnTo>
                </a:path>
              </a:pathLst>
            </a:custGeom>
            <a:ln w="3175">
              <a:solidFill>
                <a:srgbClr val="565658"/>
              </a:solidFill>
            </a:ln>
          </p:spPr>
          <p:txBody>
            <a:bodyPr wrap="square" lIns="0" tIns="0" rIns="0" bIns="0" rtlCol="0"/>
            <a:lstStyle/>
            <a:p/>
          </p:txBody>
        </p:sp>
        <p:sp>
          <p:nvSpPr>
            <p:cNvPr id="774" name="object 774" descr=""/>
            <p:cNvSpPr/>
            <p:nvPr/>
          </p:nvSpPr>
          <p:spPr>
            <a:xfrm>
              <a:off x="1958023" y="8021133"/>
              <a:ext cx="5080" cy="6350"/>
            </a:xfrm>
            <a:custGeom>
              <a:avLst/>
              <a:gdLst/>
              <a:ahLst/>
              <a:cxnLst/>
              <a:rect l="l" t="t" r="r" b="b"/>
              <a:pathLst>
                <a:path w="5080" h="6350">
                  <a:moveTo>
                    <a:pt x="4495" y="0"/>
                  </a:moveTo>
                  <a:lnTo>
                    <a:pt x="2997" y="1498"/>
                  </a:lnTo>
                  <a:lnTo>
                    <a:pt x="1498" y="2997"/>
                  </a:lnTo>
                  <a:lnTo>
                    <a:pt x="0" y="5994"/>
                  </a:lnTo>
                </a:path>
              </a:pathLst>
            </a:custGeom>
            <a:ln w="3175">
              <a:solidFill>
                <a:srgbClr val="565658"/>
              </a:solidFill>
            </a:ln>
          </p:spPr>
          <p:txBody>
            <a:bodyPr wrap="square" lIns="0" tIns="0" rIns="0" bIns="0" rtlCol="0"/>
            <a:lstStyle/>
            <a:p/>
          </p:txBody>
        </p:sp>
        <p:sp>
          <p:nvSpPr>
            <p:cNvPr id="775" name="object 775" descr=""/>
            <p:cNvSpPr/>
            <p:nvPr/>
          </p:nvSpPr>
          <p:spPr>
            <a:xfrm>
              <a:off x="2103191" y="8191744"/>
              <a:ext cx="16510" cy="139700"/>
            </a:xfrm>
            <a:custGeom>
              <a:avLst/>
              <a:gdLst/>
              <a:ahLst/>
              <a:cxnLst/>
              <a:rect l="l" t="t" r="r" b="b"/>
              <a:pathLst>
                <a:path w="16510" h="139700">
                  <a:moveTo>
                    <a:pt x="2997" y="98767"/>
                  </a:moveTo>
                  <a:lnTo>
                    <a:pt x="4483" y="71831"/>
                  </a:lnTo>
                </a:path>
                <a:path w="16510" h="139700">
                  <a:moveTo>
                    <a:pt x="8978" y="41897"/>
                  </a:moveTo>
                  <a:lnTo>
                    <a:pt x="14960" y="2984"/>
                  </a:lnTo>
                </a:path>
                <a:path w="16510" h="139700">
                  <a:moveTo>
                    <a:pt x="16471" y="2984"/>
                  </a:moveTo>
                  <a:lnTo>
                    <a:pt x="16471" y="0"/>
                  </a:lnTo>
                </a:path>
                <a:path w="16510" h="139700">
                  <a:moveTo>
                    <a:pt x="0" y="139179"/>
                  </a:moveTo>
                  <a:lnTo>
                    <a:pt x="1498" y="139179"/>
                  </a:lnTo>
                </a:path>
              </a:pathLst>
            </a:custGeom>
            <a:ln w="3175">
              <a:solidFill>
                <a:srgbClr val="565658"/>
              </a:solidFill>
            </a:ln>
          </p:spPr>
          <p:txBody>
            <a:bodyPr wrap="square" lIns="0" tIns="0" rIns="0" bIns="0" rtlCol="0"/>
            <a:lstStyle/>
            <a:p/>
          </p:txBody>
        </p:sp>
        <p:sp>
          <p:nvSpPr>
            <p:cNvPr id="776" name="object 776" descr=""/>
            <p:cNvSpPr/>
            <p:nvPr/>
          </p:nvSpPr>
          <p:spPr>
            <a:xfrm>
              <a:off x="1965509" y="8006170"/>
              <a:ext cx="9525" cy="12065"/>
            </a:xfrm>
            <a:custGeom>
              <a:avLst/>
              <a:gdLst/>
              <a:ahLst/>
              <a:cxnLst/>
              <a:rect l="l" t="t" r="r" b="b"/>
              <a:pathLst>
                <a:path w="9525" h="12065">
                  <a:moveTo>
                    <a:pt x="8978" y="0"/>
                  </a:moveTo>
                  <a:lnTo>
                    <a:pt x="4483" y="5981"/>
                  </a:lnTo>
                  <a:lnTo>
                    <a:pt x="0" y="11976"/>
                  </a:lnTo>
                </a:path>
              </a:pathLst>
            </a:custGeom>
            <a:ln w="3175">
              <a:solidFill>
                <a:srgbClr val="565658"/>
              </a:solidFill>
            </a:ln>
          </p:spPr>
          <p:txBody>
            <a:bodyPr wrap="square" lIns="0" tIns="0" rIns="0" bIns="0" rtlCol="0"/>
            <a:lstStyle/>
            <a:p/>
          </p:txBody>
        </p:sp>
        <p:sp>
          <p:nvSpPr>
            <p:cNvPr id="777" name="object 777" descr=""/>
            <p:cNvSpPr/>
            <p:nvPr/>
          </p:nvSpPr>
          <p:spPr>
            <a:xfrm>
              <a:off x="1926596" y="8118415"/>
              <a:ext cx="199390" cy="137795"/>
            </a:xfrm>
            <a:custGeom>
              <a:avLst/>
              <a:gdLst/>
              <a:ahLst/>
              <a:cxnLst/>
              <a:rect l="l" t="t" r="r" b="b"/>
              <a:pathLst>
                <a:path w="199389" h="137795">
                  <a:moveTo>
                    <a:pt x="196049" y="50876"/>
                  </a:moveTo>
                  <a:lnTo>
                    <a:pt x="199034" y="35915"/>
                  </a:lnTo>
                </a:path>
                <a:path w="199389" h="137795">
                  <a:moveTo>
                    <a:pt x="14973" y="0"/>
                  </a:moveTo>
                  <a:lnTo>
                    <a:pt x="13474" y="14960"/>
                  </a:lnTo>
                </a:path>
                <a:path w="199389" h="137795">
                  <a:moveTo>
                    <a:pt x="1511" y="122707"/>
                  </a:moveTo>
                  <a:lnTo>
                    <a:pt x="0" y="137667"/>
                  </a:lnTo>
                </a:path>
              </a:pathLst>
            </a:custGeom>
            <a:ln w="3175">
              <a:solidFill>
                <a:srgbClr val="565658"/>
              </a:solidFill>
            </a:ln>
          </p:spPr>
          <p:txBody>
            <a:bodyPr wrap="square" lIns="0" tIns="0" rIns="0" bIns="0" rtlCol="0"/>
            <a:lstStyle/>
            <a:p/>
          </p:txBody>
        </p:sp>
        <p:sp>
          <p:nvSpPr>
            <p:cNvPr id="778" name="object 778" descr=""/>
            <p:cNvSpPr/>
            <p:nvPr/>
          </p:nvSpPr>
          <p:spPr>
            <a:xfrm>
              <a:off x="2133122" y="8024123"/>
              <a:ext cx="6350" cy="13970"/>
            </a:xfrm>
            <a:custGeom>
              <a:avLst/>
              <a:gdLst/>
              <a:ahLst/>
              <a:cxnLst/>
              <a:rect l="l" t="t" r="r" b="b"/>
              <a:pathLst>
                <a:path w="6350" h="13970">
                  <a:moveTo>
                    <a:pt x="5981" y="13474"/>
                  </a:moveTo>
                  <a:lnTo>
                    <a:pt x="2997" y="5994"/>
                  </a:lnTo>
                  <a:lnTo>
                    <a:pt x="0" y="0"/>
                  </a:lnTo>
                </a:path>
              </a:pathLst>
            </a:custGeom>
            <a:ln w="3175">
              <a:solidFill>
                <a:srgbClr val="565658"/>
              </a:solidFill>
            </a:ln>
          </p:spPr>
          <p:txBody>
            <a:bodyPr wrap="square" lIns="0" tIns="0" rIns="0" bIns="0" rtlCol="0"/>
            <a:lstStyle/>
            <a:p/>
          </p:txBody>
        </p:sp>
        <p:sp>
          <p:nvSpPr>
            <p:cNvPr id="779" name="object 779" descr=""/>
            <p:cNvSpPr/>
            <p:nvPr/>
          </p:nvSpPr>
          <p:spPr>
            <a:xfrm>
              <a:off x="1929590" y="8365335"/>
              <a:ext cx="6350" cy="13970"/>
            </a:xfrm>
            <a:custGeom>
              <a:avLst/>
              <a:gdLst/>
              <a:ahLst/>
              <a:cxnLst/>
              <a:rect l="l" t="t" r="r" b="b"/>
              <a:pathLst>
                <a:path w="6350" h="13970">
                  <a:moveTo>
                    <a:pt x="0" y="0"/>
                  </a:moveTo>
                  <a:lnTo>
                    <a:pt x="2997" y="7480"/>
                  </a:lnTo>
                  <a:lnTo>
                    <a:pt x="5994" y="13474"/>
                  </a:lnTo>
                </a:path>
              </a:pathLst>
            </a:custGeom>
            <a:ln w="3175">
              <a:solidFill>
                <a:srgbClr val="565658"/>
              </a:solidFill>
            </a:ln>
          </p:spPr>
          <p:txBody>
            <a:bodyPr wrap="square" lIns="0" tIns="0" rIns="0" bIns="0" rtlCol="0"/>
            <a:lstStyle/>
            <a:p/>
          </p:txBody>
        </p:sp>
        <p:sp>
          <p:nvSpPr>
            <p:cNvPr id="780" name="object 780" descr=""/>
            <p:cNvSpPr/>
            <p:nvPr/>
          </p:nvSpPr>
          <p:spPr>
            <a:xfrm>
              <a:off x="2065780" y="8390775"/>
              <a:ext cx="12065" cy="10795"/>
            </a:xfrm>
            <a:custGeom>
              <a:avLst/>
              <a:gdLst/>
              <a:ahLst/>
              <a:cxnLst/>
              <a:rect l="l" t="t" r="r" b="b"/>
              <a:pathLst>
                <a:path w="12064" h="10795">
                  <a:moveTo>
                    <a:pt x="0" y="10477"/>
                  </a:moveTo>
                  <a:lnTo>
                    <a:pt x="5981" y="5981"/>
                  </a:lnTo>
                  <a:lnTo>
                    <a:pt x="11963" y="0"/>
                  </a:lnTo>
                </a:path>
              </a:pathLst>
            </a:custGeom>
            <a:ln w="3175">
              <a:solidFill>
                <a:srgbClr val="565658"/>
              </a:solidFill>
            </a:ln>
          </p:spPr>
          <p:txBody>
            <a:bodyPr wrap="square" lIns="0" tIns="0" rIns="0" bIns="0" rtlCol="0"/>
            <a:lstStyle/>
            <a:p/>
          </p:txBody>
        </p:sp>
        <p:sp>
          <p:nvSpPr>
            <p:cNvPr id="781" name="object 781" descr=""/>
            <p:cNvSpPr/>
            <p:nvPr/>
          </p:nvSpPr>
          <p:spPr>
            <a:xfrm>
              <a:off x="1949049" y="8121402"/>
              <a:ext cx="5080" cy="10795"/>
            </a:xfrm>
            <a:custGeom>
              <a:avLst/>
              <a:gdLst/>
              <a:ahLst/>
              <a:cxnLst/>
              <a:rect l="l" t="t" r="r" b="b"/>
              <a:pathLst>
                <a:path w="5080" h="10795">
                  <a:moveTo>
                    <a:pt x="0" y="10477"/>
                  </a:moveTo>
                  <a:lnTo>
                    <a:pt x="1485" y="8978"/>
                  </a:lnTo>
                  <a:lnTo>
                    <a:pt x="2984" y="8978"/>
                  </a:lnTo>
                  <a:lnTo>
                    <a:pt x="2984" y="7480"/>
                  </a:lnTo>
                  <a:lnTo>
                    <a:pt x="4495" y="5981"/>
                  </a:lnTo>
                  <a:lnTo>
                    <a:pt x="4495" y="2997"/>
                  </a:lnTo>
                  <a:lnTo>
                    <a:pt x="2984" y="1498"/>
                  </a:lnTo>
                  <a:lnTo>
                    <a:pt x="1485" y="0"/>
                  </a:lnTo>
                  <a:lnTo>
                    <a:pt x="0" y="0"/>
                  </a:lnTo>
                </a:path>
              </a:pathLst>
            </a:custGeom>
            <a:ln w="3175">
              <a:solidFill>
                <a:srgbClr val="565658"/>
              </a:solidFill>
            </a:ln>
          </p:spPr>
          <p:txBody>
            <a:bodyPr wrap="square" lIns="0" tIns="0" rIns="0" bIns="0" rtlCol="0"/>
            <a:lstStyle/>
            <a:p/>
          </p:txBody>
        </p:sp>
        <p:sp>
          <p:nvSpPr>
            <p:cNvPr id="782" name="object 782" descr=""/>
            <p:cNvSpPr/>
            <p:nvPr/>
          </p:nvSpPr>
          <p:spPr>
            <a:xfrm>
              <a:off x="2125637" y="8028617"/>
              <a:ext cx="6350" cy="10795"/>
            </a:xfrm>
            <a:custGeom>
              <a:avLst/>
              <a:gdLst/>
              <a:ahLst/>
              <a:cxnLst/>
              <a:rect l="l" t="t" r="r" b="b"/>
              <a:pathLst>
                <a:path w="6350" h="10795">
                  <a:moveTo>
                    <a:pt x="1498" y="0"/>
                  </a:moveTo>
                  <a:lnTo>
                    <a:pt x="1498" y="1498"/>
                  </a:lnTo>
                  <a:lnTo>
                    <a:pt x="0" y="2997"/>
                  </a:lnTo>
                  <a:lnTo>
                    <a:pt x="0" y="4495"/>
                  </a:lnTo>
                  <a:lnTo>
                    <a:pt x="0" y="5981"/>
                  </a:lnTo>
                  <a:lnTo>
                    <a:pt x="1498" y="7480"/>
                  </a:lnTo>
                  <a:lnTo>
                    <a:pt x="1498" y="8978"/>
                  </a:lnTo>
                  <a:lnTo>
                    <a:pt x="2997" y="8978"/>
                  </a:lnTo>
                  <a:lnTo>
                    <a:pt x="4483" y="8978"/>
                  </a:lnTo>
                  <a:lnTo>
                    <a:pt x="4483" y="10477"/>
                  </a:lnTo>
                  <a:lnTo>
                    <a:pt x="5994" y="10477"/>
                  </a:lnTo>
                </a:path>
              </a:pathLst>
            </a:custGeom>
            <a:ln w="3175">
              <a:solidFill>
                <a:srgbClr val="565658"/>
              </a:solidFill>
            </a:ln>
          </p:spPr>
          <p:txBody>
            <a:bodyPr wrap="square" lIns="0" tIns="0" rIns="0" bIns="0" rtlCol="0"/>
            <a:lstStyle/>
            <a:p/>
          </p:txBody>
        </p:sp>
        <p:sp>
          <p:nvSpPr>
            <p:cNvPr id="783" name="object 783" descr=""/>
            <p:cNvSpPr/>
            <p:nvPr/>
          </p:nvSpPr>
          <p:spPr>
            <a:xfrm>
              <a:off x="2092714" y="8265068"/>
              <a:ext cx="6350" cy="10795"/>
            </a:xfrm>
            <a:custGeom>
              <a:avLst/>
              <a:gdLst/>
              <a:ahLst/>
              <a:cxnLst/>
              <a:rect l="l" t="t" r="r" b="b"/>
              <a:pathLst>
                <a:path w="6350" h="10795">
                  <a:moveTo>
                    <a:pt x="5981" y="0"/>
                  </a:moveTo>
                  <a:lnTo>
                    <a:pt x="2997" y="1498"/>
                  </a:lnTo>
                  <a:lnTo>
                    <a:pt x="1485" y="1498"/>
                  </a:lnTo>
                  <a:lnTo>
                    <a:pt x="1485" y="2997"/>
                  </a:lnTo>
                  <a:lnTo>
                    <a:pt x="0" y="4495"/>
                  </a:lnTo>
                  <a:lnTo>
                    <a:pt x="1485" y="7480"/>
                  </a:lnTo>
                  <a:lnTo>
                    <a:pt x="1485" y="8978"/>
                  </a:lnTo>
                  <a:lnTo>
                    <a:pt x="2997" y="10477"/>
                  </a:lnTo>
                  <a:lnTo>
                    <a:pt x="4495" y="10477"/>
                  </a:lnTo>
                </a:path>
              </a:pathLst>
            </a:custGeom>
            <a:ln w="3175">
              <a:solidFill>
                <a:srgbClr val="565658"/>
              </a:solidFill>
            </a:ln>
          </p:spPr>
          <p:txBody>
            <a:bodyPr wrap="square" lIns="0" tIns="0" rIns="0" bIns="0" rtlCol="0"/>
            <a:lstStyle/>
            <a:p/>
          </p:txBody>
        </p:sp>
        <p:sp>
          <p:nvSpPr>
            <p:cNvPr id="784" name="object 784" descr=""/>
            <p:cNvSpPr/>
            <p:nvPr/>
          </p:nvSpPr>
          <p:spPr>
            <a:xfrm>
              <a:off x="1972986" y="8012154"/>
              <a:ext cx="7620" cy="9525"/>
            </a:xfrm>
            <a:custGeom>
              <a:avLst/>
              <a:gdLst/>
              <a:ahLst/>
              <a:cxnLst/>
              <a:rect l="l" t="t" r="r" b="b"/>
              <a:pathLst>
                <a:path w="7619" h="9525">
                  <a:moveTo>
                    <a:pt x="0" y="8978"/>
                  </a:moveTo>
                  <a:lnTo>
                    <a:pt x="1498" y="8978"/>
                  </a:lnTo>
                  <a:lnTo>
                    <a:pt x="2997" y="8978"/>
                  </a:lnTo>
                  <a:lnTo>
                    <a:pt x="4495" y="8978"/>
                  </a:lnTo>
                  <a:lnTo>
                    <a:pt x="4495" y="7480"/>
                  </a:lnTo>
                  <a:lnTo>
                    <a:pt x="5994" y="7480"/>
                  </a:lnTo>
                  <a:lnTo>
                    <a:pt x="7493" y="4483"/>
                  </a:lnTo>
                  <a:lnTo>
                    <a:pt x="7493" y="2997"/>
                  </a:lnTo>
                  <a:lnTo>
                    <a:pt x="7493" y="1498"/>
                  </a:lnTo>
                  <a:lnTo>
                    <a:pt x="5994" y="0"/>
                  </a:lnTo>
                </a:path>
              </a:pathLst>
            </a:custGeom>
            <a:ln w="3175">
              <a:solidFill>
                <a:srgbClr val="565658"/>
              </a:solidFill>
            </a:ln>
          </p:spPr>
          <p:txBody>
            <a:bodyPr wrap="square" lIns="0" tIns="0" rIns="0" bIns="0" rtlCol="0"/>
            <a:lstStyle/>
            <a:p/>
          </p:txBody>
        </p:sp>
        <p:sp>
          <p:nvSpPr>
            <p:cNvPr id="785" name="object 785" descr=""/>
            <p:cNvSpPr/>
            <p:nvPr/>
          </p:nvSpPr>
          <p:spPr>
            <a:xfrm>
              <a:off x="2062777" y="8386288"/>
              <a:ext cx="7620" cy="7620"/>
            </a:xfrm>
            <a:custGeom>
              <a:avLst/>
              <a:gdLst/>
              <a:ahLst/>
              <a:cxnLst/>
              <a:rect l="l" t="t" r="r" b="b"/>
              <a:pathLst>
                <a:path w="7619" h="7620">
                  <a:moveTo>
                    <a:pt x="7493" y="0"/>
                  </a:moveTo>
                  <a:lnTo>
                    <a:pt x="5994" y="0"/>
                  </a:lnTo>
                  <a:lnTo>
                    <a:pt x="4495" y="0"/>
                  </a:lnTo>
                  <a:lnTo>
                    <a:pt x="2997" y="0"/>
                  </a:lnTo>
                  <a:lnTo>
                    <a:pt x="1498" y="1498"/>
                  </a:lnTo>
                  <a:lnTo>
                    <a:pt x="0" y="2997"/>
                  </a:lnTo>
                  <a:lnTo>
                    <a:pt x="0" y="4495"/>
                  </a:lnTo>
                  <a:lnTo>
                    <a:pt x="0" y="5981"/>
                  </a:lnTo>
                  <a:lnTo>
                    <a:pt x="0" y="7480"/>
                  </a:lnTo>
                </a:path>
              </a:pathLst>
            </a:custGeom>
            <a:ln w="3175">
              <a:solidFill>
                <a:srgbClr val="565658"/>
              </a:solidFill>
            </a:ln>
          </p:spPr>
          <p:txBody>
            <a:bodyPr wrap="square" lIns="0" tIns="0" rIns="0" bIns="0" rtlCol="0"/>
            <a:lstStyle/>
            <a:p/>
          </p:txBody>
        </p:sp>
        <p:sp>
          <p:nvSpPr>
            <p:cNvPr id="786" name="object 786" descr=""/>
            <p:cNvSpPr/>
            <p:nvPr/>
          </p:nvSpPr>
          <p:spPr>
            <a:xfrm>
              <a:off x="1972986" y="802113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87" name="object 787" descr=""/>
            <p:cNvSpPr/>
            <p:nvPr/>
          </p:nvSpPr>
          <p:spPr>
            <a:xfrm>
              <a:off x="1949049" y="8119901"/>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788" name="object 788" descr=""/>
            <p:cNvSpPr/>
            <p:nvPr/>
          </p:nvSpPr>
          <p:spPr>
            <a:xfrm>
              <a:off x="2097208" y="827554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789" name="object 789" descr=""/>
            <p:cNvSpPr/>
            <p:nvPr/>
          </p:nvSpPr>
          <p:spPr>
            <a:xfrm>
              <a:off x="2097210" y="8265068"/>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790" name="object 790" descr=""/>
            <p:cNvSpPr/>
            <p:nvPr/>
          </p:nvSpPr>
          <p:spPr>
            <a:xfrm>
              <a:off x="2062779" y="839377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791" name="object 791" descr=""/>
            <p:cNvSpPr/>
            <p:nvPr/>
          </p:nvSpPr>
          <p:spPr>
            <a:xfrm>
              <a:off x="1964009" y="8018143"/>
              <a:ext cx="1905" cy="0"/>
            </a:xfrm>
            <a:custGeom>
              <a:avLst/>
              <a:gdLst/>
              <a:ahLst/>
              <a:cxnLst/>
              <a:rect l="l" t="t" r="r" b="b"/>
              <a:pathLst>
                <a:path w="1905" h="0">
                  <a:moveTo>
                    <a:pt x="1498" y="0"/>
                  </a:moveTo>
                  <a:lnTo>
                    <a:pt x="0" y="0"/>
                  </a:lnTo>
                  <a:lnTo>
                    <a:pt x="1498" y="0"/>
                  </a:lnTo>
                  <a:lnTo>
                    <a:pt x="0" y="0"/>
                  </a:lnTo>
                </a:path>
              </a:pathLst>
            </a:custGeom>
            <a:ln w="3175">
              <a:solidFill>
                <a:srgbClr val="565658"/>
              </a:solidFill>
            </a:ln>
          </p:spPr>
          <p:txBody>
            <a:bodyPr wrap="square" lIns="0" tIns="0" rIns="0" bIns="0" rtlCol="0"/>
            <a:lstStyle/>
            <a:p/>
          </p:txBody>
        </p:sp>
        <p:sp>
          <p:nvSpPr>
            <p:cNvPr id="792" name="object 792" descr=""/>
            <p:cNvSpPr/>
            <p:nvPr/>
          </p:nvSpPr>
          <p:spPr>
            <a:xfrm>
              <a:off x="2139105" y="8037597"/>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793" name="object 793" descr=""/>
            <p:cNvSpPr/>
            <p:nvPr/>
          </p:nvSpPr>
          <p:spPr>
            <a:xfrm>
              <a:off x="2077749" y="839077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94" name="object 794" descr=""/>
            <p:cNvSpPr/>
            <p:nvPr/>
          </p:nvSpPr>
          <p:spPr>
            <a:xfrm>
              <a:off x="2133127" y="8024128"/>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795" name="object 795" descr=""/>
            <p:cNvSpPr/>
            <p:nvPr/>
          </p:nvSpPr>
          <p:spPr>
            <a:xfrm>
              <a:off x="1935581" y="837880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796" name="object 796" descr=""/>
            <p:cNvSpPr/>
            <p:nvPr/>
          </p:nvSpPr>
          <p:spPr>
            <a:xfrm>
              <a:off x="2065780" y="8399754"/>
              <a:ext cx="1905" cy="1905"/>
            </a:xfrm>
            <a:custGeom>
              <a:avLst/>
              <a:gdLst/>
              <a:ahLst/>
              <a:cxnLst/>
              <a:rect l="l" t="t" r="r" b="b"/>
              <a:pathLst>
                <a:path w="1905" h="1904">
                  <a:moveTo>
                    <a:pt x="0" y="1498"/>
                  </a:moveTo>
                  <a:lnTo>
                    <a:pt x="0" y="0"/>
                  </a:lnTo>
                </a:path>
                <a:path w="1905" h="1904">
                  <a:moveTo>
                    <a:pt x="0" y="1498"/>
                  </a:moveTo>
                  <a:lnTo>
                    <a:pt x="1485" y="1498"/>
                  </a:lnTo>
                </a:path>
              </a:pathLst>
            </a:custGeom>
            <a:ln w="3175">
              <a:solidFill>
                <a:srgbClr val="565658"/>
              </a:solidFill>
            </a:ln>
          </p:spPr>
          <p:txBody>
            <a:bodyPr wrap="square" lIns="0" tIns="0" rIns="0" bIns="0" rtlCol="0"/>
            <a:lstStyle/>
            <a:p/>
          </p:txBody>
        </p:sp>
        <p:sp>
          <p:nvSpPr>
            <p:cNvPr id="797" name="object 797" descr=""/>
            <p:cNvSpPr/>
            <p:nvPr/>
          </p:nvSpPr>
          <p:spPr>
            <a:xfrm>
              <a:off x="2062779" y="8395269"/>
              <a:ext cx="3175" cy="5080"/>
            </a:xfrm>
            <a:custGeom>
              <a:avLst/>
              <a:gdLst/>
              <a:ahLst/>
              <a:cxnLst/>
              <a:rect l="l" t="t" r="r" b="b"/>
              <a:pathLst>
                <a:path w="3175" h="5079">
                  <a:moveTo>
                    <a:pt x="0" y="0"/>
                  </a:moveTo>
                  <a:lnTo>
                    <a:pt x="2997" y="4495"/>
                  </a:lnTo>
                </a:path>
              </a:pathLst>
            </a:custGeom>
            <a:ln w="3175">
              <a:solidFill>
                <a:srgbClr val="565658"/>
              </a:solidFill>
            </a:ln>
          </p:spPr>
          <p:txBody>
            <a:bodyPr wrap="square" lIns="0" tIns="0" rIns="0" bIns="0" rtlCol="0"/>
            <a:lstStyle/>
            <a:p/>
          </p:txBody>
        </p:sp>
        <p:sp>
          <p:nvSpPr>
            <p:cNvPr id="798" name="object 798" descr=""/>
            <p:cNvSpPr/>
            <p:nvPr/>
          </p:nvSpPr>
          <p:spPr>
            <a:xfrm>
              <a:off x="2077749" y="8389279"/>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799" name="object 799" descr=""/>
            <p:cNvSpPr/>
            <p:nvPr/>
          </p:nvSpPr>
          <p:spPr>
            <a:xfrm>
              <a:off x="1928102" y="836384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800" name="object 800" descr=""/>
            <p:cNvSpPr/>
            <p:nvPr/>
          </p:nvSpPr>
          <p:spPr>
            <a:xfrm>
              <a:off x="2139105" y="8037593"/>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801" name="object 801" descr=""/>
            <p:cNvSpPr/>
            <p:nvPr/>
          </p:nvSpPr>
          <p:spPr>
            <a:xfrm>
              <a:off x="1974488" y="8004675"/>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802" name="object 802" descr=""/>
            <p:cNvSpPr/>
            <p:nvPr/>
          </p:nvSpPr>
          <p:spPr>
            <a:xfrm>
              <a:off x="2061291" y="839526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803" name="object 803" descr=""/>
            <p:cNvSpPr/>
            <p:nvPr/>
          </p:nvSpPr>
          <p:spPr>
            <a:xfrm>
              <a:off x="2064278" y="8384790"/>
              <a:ext cx="7620" cy="1905"/>
            </a:xfrm>
            <a:custGeom>
              <a:avLst/>
              <a:gdLst/>
              <a:ahLst/>
              <a:cxnLst/>
              <a:rect l="l" t="t" r="r" b="b"/>
              <a:pathLst>
                <a:path w="7619" h="1904">
                  <a:moveTo>
                    <a:pt x="7480" y="1498"/>
                  </a:moveTo>
                  <a:lnTo>
                    <a:pt x="5994" y="1498"/>
                  </a:lnTo>
                  <a:lnTo>
                    <a:pt x="4495" y="0"/>
                  </a:lnTo>
                  <a:lnTo>
                    <a:pt x="2984" y="0"/>
                  </a:lnTo>
                  <a:lnTo>
                    <a:pt x="0" y="1498"/>
                  </a:lnTo>
                </a:path>
              </a:pathLst>
            </a:custGeom>
            <a:ln w="3175">
              <a:solidFill>
                <a:srgbClr val="565658"/>
              </a:solidFill>
            </a:ln>
          </p:spPr>
          <p:txBody>
            <a:bodyPr wrap="square" lIns="0" tIns="0" rIns="0" bIns="0" rtlCol="0"/>
            <a:lstStyle/>
            <a:p/>
          </p:txBody>
        </p:sp>
        <p:sp>
          <p:nvSpPr>
            <p:cNvPr id="804" name="object 804" descr=""/>
            <p:cNvSpPr/>
            <p:nvPr/>
          </p:nvSpPr>
          <p:spPr>
            <a:xfrm>
              <a:off x="2061291" y="8390778"/>
              <a:ext cx="1905" cy="5080"/>
            </a:xfrm>
            <a:custGeom>
              <a:avLst/>
              <a:gdLst/>
              <a:ahLst/>
              <a:cxnLst/>
              <a:rect l="l" t="t" r="r" b="b"/>
              <a:pathLst>
                <a:path w="1905" h="5079">
                  <a:moveTo>
                    <a:pt x="0" y="0"/>
                  </a:moveTo>
                  <a:lnTo>
                    <a:pt x="0" y="2997"/>
                  </a:lnTo>
                  <a:lnTo>
                    <a:pt x="1485" y="4495"/>
                  </a:lnTo>
                </a:path>
              </a:pathLst>
            </a:custGeom>
            <a:ln w="3175">
              <a:solidFill>
                <a:srgbClr val="565658"/>
              </a:solidFill>
            </a:ln>
          </p:spPr>
          <p:txBody>
            <a:bodyPr wrap="square" lIns="0" tIns="0" rIns="0" bIns="0" rtlCol="0"/>
            <a:lstStyle/>
            <a:p/>
          </p:txBody>
        </p:sp>
        <p:sp>
          <p:nvSpPr>
            <p:cNvPr id="805" name="object 805" descr=""/>
            <p:cNvSpPr/>
            <p:nvPr/>
          </p:nvSpPr>
          <p:spPr>
            <a:xfrm>
              <a:off x="2071758" y="838628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806" name="object 806" descr=""/>
            <p:cNvSpPr/>
            <p:nvPr/>
          </p:nvSpPr>
          <p:spPr>
            <a:xfrm>
              <a:off x="1941572" y="8369819"/>
              <a:ext cx="3175" cy="5080"/>
            </a:xfrm>
            <a:custGeom>
              <a:avLst/>
              <a:gdLst/>
              <a:ahLst/>
              <a:cxnLst/>
              <a:rect l="l" t="t" r="r" b="b"/>
              <a:pathLst>
                <a:path w="3175" h="5079">
                  <a:moveTo>
                    <a:pt x="0" y="4495"/>
                  </a:moveTo>
                  <a:lnTo>
                    <a:pt x="1485" y="2997"/>
                  </a:lnTo>
                  <a:lnTo>
                    <a:pt x="2984" y="1511"/>
                  </a:lnTo>
                  <a:lnTo>
                    <a:pt x="2984" y="0"/>
                  </a:lnTo>
                </a:path>
              </a:pathLst>
            </a:custGeom>
            <a:ln w="3175">
              <a:solidFill>
                <a:srgbClr val="565658"/>
              </a:solidFill>
            </a:ln>
          </p:spPr>
          <p:txBody>
            <a:bodyPr wrap="square" lIns="0" tIns="0" rIns="0" bIns="0" rtlCol="0"/>
            <a:lstStyle/>
            <a:p/>
          </p:txBody>
        </p:sp>
        <p:sp>
          <p:nvSpPr>
            <p:cNvPr id="807" name="object 807" descr=""/>
            <p:cNvSpPr/>
            <p:nvPr/>
          </p:nvSpPr>
          <p:spPr>
            <a:xfrm>
              <a:off x="1935585" y="8362346"/>
              <a:ext cx="3175" cy="0"/>
            </a:xfrm>
            <a:custGeom>
              <a:avLst/>
              <a:gdLst/>
              <a:ahLst/>
              <a:cxnLst/>
              <a:rect l="l" t="t" r="r" b="b"/>
              <a:pathLst>
                <a:path w="3175" h="0">
                  <a:moveTo>
                    <a:pt x="2984" y="0"/>
                  </a:moveTo>
                  <a:lnTo>
                    <a:pt x="0" y="0"/>
                  </a:lnTo>
                </a:path>
              </a:pathLst>
            </a:custGeom>
            <a:ln w="3175">
              <a:solidFill>
                <a:srgbClr val="565658"/>
              </a:solidFill>
            </a:ln>
          </p:spPr>
          <p:txBody>
            <a:bodyPr wrap="square" lIns="0" tIns="0" rIns="0" bIns="0" rtlCol="0"/>
            <a:lstStyle/>
            <a:p/>
          </p:txBody>
        </p:sp>
        <p:sp>
          <p:nvSpPr>
            <p:cNvPr id="808" name="object 808" descr=""/>
            <p:cNvSpPr/>
            <p:nvPr/>
          </p:nvSpPr>
          <p:spPr>
            <a:xfrm>
              <a:off x="2124151" y="8028617"/>
              <a:ext cx="3175" cy="5080"/>
            </a:xfrm>
            <a:custGeom>
              <a:avLst/>
              <a:gdLst/>
              <a:ahLst/>
              <a:cxnLst/>
              <a:rect l="l" t="t" r="r" b="b"/>
              <a:pathLst>
                <a:path w="3175" h="5079">
                  <a:moveTo>
                    <a:pt x="2984" y="0"/>
                  </a:moveTo>
                  <a:lnTo>
                    <a:pt x="1485" y="0"/>
                  </a:lnTo>
                  <a:lnTo>
                    <a:pt x="1485" y="1498"/>
                  </a:lnTo>
                  <a:lnTo>
                    <a:pt x="0" y="2997"/>
                  </a:lnTo>
                  <a:lnTo>
                    <a:pt x="0" y="4495"/>
                  </a:lnTo>
                </a:path>
              </a:pathLst>
            </a:custGeom>
            <a:ln w="3175">
              <a:solidFill>
                <a:srgbClr val="565658"/>
              </a:solidFill>
            </a:ln>
          </p:spPr>
          <p:txBody>
            <a:bodyPr wrap="square" lIns="0" tIns="0" rIns="0" bIns="0" rtlCol="0"/>
            <a:lstStyle/>
            <a:p/>
          </p:txBody>
        </p:sp>
        <p:sp>
          <p:nvSpPr>
            <p:cNvPr id="809" name="object 809" descr=""/>
            <p:cNvSpPr/>
            <p:nvPr/>
          </p:nvSpPr>
          <p:spPr>
            <a:xfrm>
              <a:off x="2128635" y="8039092"/>
              <a:ext cx="3175" cy="0"/>
            </a:xfrm>
            <a:custGeom>
              <a:avLst/>
              <a:gdLst/>
              <a:ahLst/>
              <a:cxnLst/>
              <a:rect l="l" t="t" r="r" b="b"/>
              <a:pathLst>
                <a:path w="3175" h="0">
                  <a:moveTo>
                    <a:pt x="0" y="0"/>
                  </a:moveTo>
                  <a:lnTo>
                    <a:pt x="1485" y="0"/>
                  </a:lnTo>
                  <a:lnTo>
                    <a:pt x="2984" y="0"/>
                  </a:lnTo>
                </a:path>
              </a:pathLst>
            </a:custGeom>
            <a:ln w="3175">
              <a:solidFill>
                <a:srgbClr val="565658"/>
              </a:solidFill>
            </a:ln>
          </p:spPr>
          <p:txBody>
            <a:bodyPr wrap="square" lIns="0" tIns="0" rIns="0" bIns="0" rtlCol="0"/>
            <a:lstStyle/>
            <a:p/>
          </p:txBody>
        </p:sp>
        <p:sp>
          <p:nvSpPr>
            <p:cNvPr id="810" name="object 810" descr=""/>
            <p:cNvSpPr/>
            <p:nvPr/>
          </p:nvSpPr>
          <p:spPr>
            <a:xfrm>
              <a:off x="2122646" y="816928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811" name="object 811" descr=""/>
            <p:cNvSpPr/>
            <p:nvPr/>
          </p:nvSpPr>
          <p:spPr>
            <a:xfrm>
              <a:off x="1980477" y="8010659"/>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812" name="object 812" descr=""/>
            <p:cNvSpPr/>
            <p:nvPr/>
          </p:nvSpPr>
          <p:spPr>
            <a:xfrm>
              <a:off x="1971498" y="8012157"/>
              <a:ext cx="10795" cy="10795"/>
            </a:xfrm>
            <a:custGeom>
              <a:avLst/>
              <a:gdLst/>
              <a:ahLst/>
              <a:cxnLst/>
              <a:rect l="l" t="t" r="r" b="b"/>
              <a:pathLst>
                <a:path w="10794" h="10795">
                  <a:moveTo>
                    <a:pt x="0" y="10477"/>
                  </a:moveTo>
                  <a:lnTo>
                    <a:pt x="1485" y="10477"/>
                  </a:lnTo>
                  <a:lnTo>
                    <a:pt x="2984" y="10477"/>
                  </a:lnTo>
                  <a:lnTo>
                    <a:pt x="4495" y="10477"/>
                  </a:lnTo>
                  <a:lnTo>
                    <a:pt x="7480" y="8978"/>
                  </a:lnTo>
                  <a:lnTo>
                    <a:pt x="7480" y="7480"/>
                  </a:lnTo>
                  <a:lnTo>
                    <a:pt x="8978" y="7480"/>
                  </a:lnTo>
                  <a:lnTo>
                    <a:pt x="10464" y="4483"/>
                  </a:lnTo>
                  <a:lnTo>
                    <a:pt x="10464" y="2997"/>
                  </a:lnTo>
                  <a:lnTo>
                    <a:pt x="8978" y="1498"/>
                  </a:lnTo>
                  <a:lnTo>
                    <a:pt x="8978" y="0"/>
                  </a:lnTo>
                </a:path>
              </a:pathLst>
            </a:custGeom>
            <a:ln w="3175">
              <a:solidFill>
                <a:srgbClr val="565658"/>
              </a:solidFill>
            </a:ln>
          </p:spPr>
          <p:txBody>
            <a:bodyPr wrap="square" lIns="0" tIns="0" rIns="0" bIns="0" rtlCol="0"/>
            <a:lstStyle/>
            <a:p/>
          </p:txBody>
        </p:sp>
        <p:sp>
          <p:nvSpPr>
            <p:cNvPr id="813" name="object 813" descr=""/>
            <p:cNvSpPr/>
            <p:nvPr/>
          </p:nvSpPr>
          <p:spPr>
            <a:xfrm>
              <a:off x="2094207" y="8265064"/>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814" name="object 814" descr=""/>
            <p:cNvSpPr/>
            <p:nvPr/>
          </p:nvSpPr>
          <p:spPr>
            <a:xfrm>
              <a:off x="1950538" y="811990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815" name="object 815" descr=""/>
            <p:cNvSpPr/>
            <p:nvPr/>
          </p:nvSpPr>
          <p:spPr>
            <a:xfrm>
              <a:off x="1949049" y="8128879"/>
              <a:ext cx="5080" cy="5080"/>
            </a:xfrm>
            <a:custGeom>
              <a:avLst/>
              <a:gdLst/>
              <a:ahLst/>
              <a:cxnLst/>
              <a:rect l="l" t="t" r="r" b="b"/>
              <a:pathLst>
                <a:path w="5080" h="5079">
                  <a:moveTo>
                    <a:pt x="0" y="4495"/>
                  </a:moveTo>
                  <a:lnTo>
                    <a:pt x="1485" y="2997"/>
                  </a:lnTo>
                  <a:lnTo>
                    <a:pt x="2984" y="2997"/>
                  </a:lnTo>
                  <a:lnTo>
                    <a:pt x="2984" y="1498"/>
                  </a:lnTo>
                  <a:lnTo>
                    <a:pt x="4495" y="0"/>
                  </a:lnTo>
                </a:path>
              </a:pathLst>
            </a:custGeom>
            <a:ln w="3175">
              <a:solidFill>
                <a:srgbClr val="565658"/>
              </a:solidFill>
            </a:ln>
          </p:spPr>
          <p:txBody>
            <a:bodyPr wrap="square" lIns="0" tIns="0" rIns="0" bIns="0" rtlCol="0"/>
            <a:lstStyle/>
            <a:p/>
          </p:txBody>
        </p:sp>
        <p:sp>
          <p:nvSpPr>
            <p:cNvPr id="816" name="object 816" descr=""/>
            <p:cNvSpPr/>
            <p:nvPr/>
          </p:nvSpPr>
          <p:spPr>
            <a:xfrm>
              <a:off x="1950532" y="8119910"/>
              <a:ext cx="5080" cy="7620"/>
            </a:xfrm>
            <a:custGeom>
              <a:avLst/>
              <a:gdLst/>
              <a:ahLst/>
              <a:cxnLst/>
              <a:rect l="l" t="t" r="r" b="b"/>
              <a:pathLst>
                <a:path w="5080" h="7620">
                  <a:moveTo>
                    <a:pt x="4495" y="7480"/>
                  </a:moveTo>
                  <a:lnTo>
                    <a:pt x="3009" y="4483"/>
                  </a:lnTo>
                  <a:lnTo>
                    <a:pt x="3009" y="2984"/>
                  </a:lnTo>
                  <a:lnTo>
                    <a:pt x="1511" y="1485"/>
                  </a:lnTo>
                  <a:lnTo>
                    <a:pt x="0" y="0"/>
                  </a:lnTo>
                </a:path>
              </a:pathLst>
            </a:custGeom>
            <a:ln w="3175">
              <a:solidFill>
                <a:srgbClr val="565658"/>
              </a:solidFill>
            </a:ln>
          </p:spPr>
          <p:txBody>
            <a:bodyPr wrap="square" lIns="0" tIns="0" rIns="0" bIns="0" rtlCol="0"/>
            <a:lstStyle/>
            <a:p/>
          </p:txBody>
        </p:sp>
        <p:sp>
          <p:nvSpPr>
            <p:cNvPr id="817" name="object 817" descr=""/>
            <p:cNvSpPr/>
            <p:nvPr/>
          </p:nvSpPr>
          <p:spPr>
            <a:xfrm>
              <a:off x="1935581" y="8254591"/>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818" name="object 818" descr=""/>
            <p:cNvSpPr/>
            <p:nvPr/>
          </p:nvSpPr>
          <p:spPr>
            <a:xfrm>
              <a:off x="1935575" y="8242622"/>
              <a:ext cx="5080" cy="6350"/>
            </a:xfrm>
            <a:custGeom>
              <a:avLst/>
              <a:gdLst/>
              <a:ahLst/>
              <a:cxnLst/>
              <a:rect l="l" t="t" r="r" b="b"/>
              <a:pathLst>
                <a:path w="5080" h="6350">
                  <a:moveTo>
                    <a:pt x="4495" y="5981"/>
                  </a:moveTo>
                  <a:lnTo>
                    <a:pt x="4495" y="4483"/>
                  </a:lnTo>
                  <a:lnTo>
                    <a:pt x="4495" y="1485"/>
                  </a:lnTo>
                  <a:lnTo>
                    <a:pt x="2997" y="1485"/>
                  </a:lnTo>
                  <a:lnTo>
                    <a:pt x="0" y="0"/>
                  </a:lnTo>
                </a:path>
              </a:pathLst>
            </a:custGeom>
            <a:ln w="3175">
              <a:solidFill>
                <a:srgbClr val="565658"/>
              </a:solidFill>
            </a:ln>
          </p:spPr>
          <p:txBody>
            <a:bodyPr wrap="square" lIns="0" tIns="0" rIns="0" bIns="0" rtlCol="0"/>
            <a:lstStyle/>
            <a:p/>
          </p:txBody>
        </p:sp>
        <p:sp>
          <p:nvSpPr>
            <p:cNvPr id="819" name="object 819" descr=""/>
            <p:cNvSpPr/>
            <p:nvPr/>
          </p:nvSpPr>
          <p:spPr>
            <a:xfrm>
              <a:off x="1934080" y="825608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820" name="object 820" descr=""/>
            <p:cNvSpPr/>
            <p:nvPr/>
          </p:nvSpPr>
          <p:spPr>
            <a:xfrm>
              <a:off x="2097210" y="8263573"/>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821" name="object 821" descr=""/>
            <p:cNvSpPr/>
            <p:nvPr/>
          </p:nvSpPr>
          <p:spPr>
            <a:xfrm>
              <a:off x="1928102" y="8362350"/>
              <a:ext cx="16510" cy="12065"/>
            </a:xfrm>
            <a:custGeom>
              <a:avLst/>
              <a:gdLst/>
              <a:ahLst/>
              <a:cxnLst/>
              <a:rect l="l" t="t" r="r" b="b"/>
              <a:pathLst>
                <a:path w="16510" h="12065">
                  <a:moveTo>
                    <a:pt x="0" y="2984"/>
                  </a:moveTo>
                  <a:lnTo>
                    <a:pt x="0" y="1485"/>
                  </a:lnTo>
                  <a:lnTo>
                    <a:pt x="2984" y="1485"/>
                  </a:lnTo>
                  <a:lnTo>
                    <a:pt x="7480" y="0"/>
                  </a:lnTo>
                  <a:lnTo>
                    <a:pt x="8978" y="0"/>
                  </a:lnTo>
                  <a:lnTo>
                    <a:pt x="10464" y="0"/>
                  </a:lnTo>
                  <a:lnTo>
                    <a:pt x="11963" y="0"/>
                  </a:lnTo>
                  <a:lnTo>
                    <a:pt x="13474" y="1485"/>
                  </a:lnTo>
                  <a:lnTo>
                    <a:pt x="14960" y="2984"/>
                  </a:lnTo>
                  <a:lnTo>
                    <a:pt x="16459" y="4483"/>
                  </a:lnTo>
                  <a:lnTo>
                    <a:pt x="16459" y="5981"/>
                  </a:lnTo>
                  <a:lnTo>
                    <a:pt x="16459" y="8978"/>
                  </a:lnTo>
                  <a:lnTo>
                    <a:pt x="14960" y="10464"/>
                  </a:lnTo>
                  <a:lnTo>
                    <a:pt x="14960" y="11963"/>
                  </a:lnTo>
                  <a:lnTo>
                    <a:pt x="13474" y="11963"/>
                  </a:lnTo>
                </a:path>
              </a:pathLst>
            </a:custGeom>
            <a:ln w="3175">
              <a:solidFill>
                <a:srgbClr val="565658"/>
              </a:solidFill>
            </a:ln>
          </p:spPr>
          <p:txBody>
            <a:bodyPr wrap="square" lIns="0" tIns="0" rIns="0" bIns="0" rtlCol="0"/>
            <a:lstStyle/>
            <a:p/>
          </p:txBody>
        </p:sp>
        <p:sp>
          <p:nvSpPr>
            <p:cNvPr id="822" name="object 822" descr=""/>
            <p:cNvSpPr/>
            <p:nvPr/>
          </p:nvSpPr>
          <p:spPr>
            <a:xfrm>
              <a:off x="1920610" y="8323436"/>
              <a:ext cx="182880" cy="97790"/>
            </a:xfrm>
            <a:custGeom>
              <a:avLst/>
              <a:gdLst/>
              <a:ahLst/>
              <a:cxnLst/>
              <a:rect l="l" t="t" r="r" b="b"/>
              <a:pathLst>
                <a:path w="182880" h="97790">
                  <a:moveTo>
                    <a:pt x="86804" y="97269"/>
                  </a:moveTo>
                  <a:lnTo>
                    <a:pt x="68846" y="95770"/>
                  </a:lnTo>
                  <a:lnTo>
                    <a:pt x="67348" y="94284"/>
                  </a:lnTo>
                  <a:lnTo>
                    <a:pt x="64350" y="94284"/>
                  </a:lnTo>
                  <a:lnTo>
                    <a:pt x="59867" y="92773"/>
                  </a:lnTo>
                  <a:lnTo>
                    <a:pt x="52374" y="89789"/>
                  </a:lnTo>
                  <a:lnTo>
                    <a:pt x="47891" y="86791"/>
                  </a:lnTo>
                  <a:lnTo>
                    <a:pt x="43395" y="83794"/>
                  </a:lnTo>
                  <a:lnTo>
                    <a:pt x="35915" y="79311"/>
                  </a:lnTo>
                  <a:lnTo>
                    <a:pt x="34417" y="77812"/>
                  </a:lnTo>
                  <a:lnTo>
                    <a:pt x="32931" y="76327"/>
                  </a:lnTo>
                  <a:lnTo>
                    <a:pt x="29921" y="73329"/>
                  </a:lnTo>
                  <a:lnTo>
                    <a:pt x="22453" y="67348"/>
                  </a:lnTo>
                  <a:lnTo>
                    <a:pt x="20955" y="65849"/>
                  </a:lnTo>
                  <a:lnTo>
                    <a:pt x="19456" y="64350"/>
                  </a:lnTo>
                  <a:lnTo>
                    <a:pt x="16471" y="59855"/>
                  </a:lnTo>
                  <a:lnTo>
                    <a:pt x="14973" y="56870"/>
                  </a:lnTo>
                  <a:lnTo>
                    <a:pt x="13474" y="53873"/>
                  </a:lnTo>
                  <a:lnTo>
                    <a:pt x="11976" y="52374"/>
                  </a:lnTo>
                  <a:lnTo>
                    <a:pt x="8978" y="47891"/>
                  </a:lnTo>
                  <a:lnTo>
                    <a:pt x="7493" y="44894"/>
                  </a:lnTo>
                  <a:lnTo>
                    <a:pt x="4495" y="35915"/>
                  </a:lnTo>
                  <a:lnTo>
                    <a:pt x="2997" y="31419"/>
                  </a:lnTo>
                  <a:lnTo>
                    <a:pt x="1498" y="26936"/>
                  </a:lnTo>
                  <a:lnTo>
                    <a:pt x="0" y="17957"/>
                  </a:lnTo>
                  <a:lnTo>
                    <a:pt x="0" y="8978"/>
                  </a:lnTo>
                  <a:lnTo>
                    <a:pt x="0" y="0"/>
                  </a:lnTo>
                </a:path>
                <a:path w="182880" h="97790">
                  <a:moveTo>
                    <a:pt x="86804" y="97269"/>
                  </a:moveTo>
                  <a:lnTo>
                    <a:pt x="88290" y="80810"/>
                  </a:lnTo>
                  <a:lnTo>
                    <a:pt x="88290" y="70332"/>
                  </a:lnTo>
                  <a:lnTo>
                    <a:pt x="88290" y="67348"/>
                  </a:lnTo>
                  <a:lnTo>
                    <a:pt x="88290" y="64350"/>
                  </a:lnTo>
                  <a:lnTo>
                    <a:pt x="88290" y="58369"/>
                  </a:lnTo>
                </a:path>
                <a:path w="182880" h="97790">
                  <a:moveTo>
                    <a:pt x="86804" y="97269"/>
                  </a:moveTo>
                  <a:lnTo>
                    <a:pt x="104762" y="97269"/>
                  </a:lnTo>
                  <a:lnTo>
                    <a:pt x="107746" y="95770"/>
                  </a:lnTo>
                  <a:lnTo>
                    <a:pt x="109258" y="95770"/>
                  </a:lnTo>
                  <a:lnTo>
                    <a:pt x="113741" y="94284"/>
                  </a:lnTo>
                  <a:lnTo>
                    <a:pt x="122720" y="92773"/>
                  </a:lnTo>
                  <a:lnTo>
                    <a:pt x="127215" y="89789"/>
                  </a:lnTo>
                  <a:lnTo>
                    <a:pt x="131699" y="88290"/>
                  </a:lnTo>
                  <a:lnTo>
                    <a:pt x="139179" y="83794"/>
                  </a:lnTo>
                  <a:lnTo>
                    <a:pt x="140677" y="82308"/>
                  </a:lnTo>
                  <a:lnTo>
                    <a:pt x="143675" y="80810"/>
                  </a:lnTo>
                  <a:lnTo>
                    <a:pt x="146659" y="79311"/>
                  </a:lnTo>
                  <a:lnTo>
                    <a:pt x="154152" y="73329"/>
                  </a:lnTo>
                  <a:lnTo>
                    <a:pt x="155638" y="71831"/>
                  </a:lnTo>
                  <a:lnTo>
                    <a:pt x="157137" y="70332"/>
                  </a:lnTo>
                  <a:lnTo>
                    <a:pt x="160121" y="65849"/>
                  </a:lnTo>
                  <a:lnTo>
                    <a:pt x="166116" y="58369"/>
                  </a:lnTo>
                  <a:lnTo>
                    <a:pt x="169100" y="55372"/>
                  </a:lnTo>
                  <a:lnTo>
                    <a:pt x="170611" y="50876"/>
                  </a:lnTo>
                  <a:lnTo>
                    <a:pt x="175094" y="43395"/>
                  </a:lnTo>
                  <a:lnTo>
                    <a:pt x="176593" y="38912"/>
                  </a:lnTo>
                  <a:lnTo>
                    <a:pt x="178079" y="34417"/>
                  </a:lnTo>
                  <a:lnTo>
                    <a:pt x="179590" y="25438"/>
                  </a:lnTo>
                  <a:lnTo>
                    <a:pt x="181089" y="20955"/>
                  </a:lnTo>
                  <a:lnTo>
                    <a:pt x="181089" y="19456"/>
                  </a:lnTo>
                  <a:lnTo>
                    <a:pt x="182575" y="16459"/>
                  </a:lnTo>
                  <a:lnTo>
                    <a:pt x="182575" y="7480"/>
                  </a:lnTo>
                </a:path>
              </a:pathLst>
            </a:custGeom>
            <a:ln w="3175">
              <a:solidFill>
                <a:srgbClr val="565658"/>
              </a:solidFill>
            </a:ln>
          </p:spPr>
          <p:txBody>
            <a:bodyPr wrap="square" lIns="0" tIns="0" rIns="0" bIns="0" rtlCol="0"/>
            <a:lstStyle/>
            <a:p/>
          </p:txBody>
        </p:sp>
        <p:sp>
          <p:nvSpPr>
            <p:cNvPr id="823" name="object 823" descr=""/>
            <p:cNvSpPr/>
            <p:nvPr/>
          </p:nvSpPr>
          <p:spPr>
            <a:xfrm>
              <a:off x="2061291" y="8384791"/>
              <a:ext cx="10795" cy="10795"/>
            </a:xfrm>
            <a:custGeom>
              <a:avLst/>
              <a:gdLst/>
              <a:ahLst/>
              <a:cxnLst/>
              <a:rect l="l" t="t" r="r" b="b"/>
              <a:pathLst>
                <a:path w="10794" h="10795">
                  <a:moveTo>
                    <a:pt x="0" y="10477"/>
                  </a:moveTo>
                  <a:lnTo>
                    <a:pt x="0" y="7480"/>
                  </a:lnTo>
                  <a:lnTo>
                    <a:pt x="0" y="4495"/>
                  </a:lnTo>
                  <a:lnTo>
                    <a:pt x="1485" y="2997"/>
                  </a:lnTo>
                  <a:lnTo>
                    <a:pt x="2984" y="1498"/>
                  </a:lnTo>
                  <a:lnTo>
                    <a:pt x="4495" y="0"/>
                  </a:lnTo>
                  <a:lnTo>
                    <a:pt x="5981" y="0"/>
                  </a:lnTo>
                  <a:lnTo>
                    <a:pt x="7480" y="0"/>
                  </a:lnTo>
                  <a:lnTo>
                    <a:pt x="8978" y="0"/>
                  </a:lnTo>
                  <a:lnTo>
                    <a:pt x="10464" y="1498"/>
                  </a:lnTo>
                </a:path>
              </a:pathLst>
            </a:custGeom>
            <a:ln w="3175">
              <a:solidFill>
                <a:srgbClr val="565658"/>
              </a:solidFill>
            </a:ln>
          </p:spPr>
          <p:txBody>
            <a:bodyPr wrap="square" lIns="0" tIns="0" rIns="0" bIns="0" rtlCol="0"/>
            <a:lstStyle/>
            <a:p/>
          </p:txBody>
        </p:sp>
        <p:sp>
          <p:nvSpPr>
            <p:cNvPr id="824" name="object 824" descr=""/>
            <p:cNvSpPr/>
            <p:nvPr/>
          </p:nvSpPr>
          <p:spPr>
            <a:xfrm>
              <a:off x="2065785" y="8389284"/>
              <a:ext cx="13970" cy="12065"/>
            </a:xfrm>
            <a:custGeom>
              <a:avLst/>
              <a:gdLst/>
              <a:ahLst/>
              <a:cxnLst/>
              <a:rect l="l" t="t" r="r" b="b"/>
              <a:pathLst>
                <a:path w="13969" h="12065">
                  <a:moveTo>
                    <a:pt x="11963" y="0"/>
                  </a:moveTo>
                  <a:lnTo>
                    <a:pt x="13462" y="1498"/>
                  </a:lnTo>
                  <a:lnTo>
                    <a:pt x="11963" y="2984"/>
                  </a:lnTo>
                  <a:lnTo>
                    <a:pt x="8978" y="4495"/>
                  </a:lnTo>
                  <a:lnTo>
                    <a:pt x="7467" y="7480"/>
                  </a:lnTo>
                  <a:lnTo>
                    <a:pt x="1485" y="11963"/>
                  </a:lnTo>
                  <a:lnTo>
                    <a:pt x="0" y="11963"/>
                  </a:lnTo>
                </a:path>
              </a:pathLst>
            </a:custGeom>
            <a:ln w="3175">
              <a:solidFill>
                <a:srgbClr val="565658"/>
              </a:solidFill>
            </a:ln>
          </p:spPr>
          <p:txBody>
            <a:bodyPr wrap="square" lIns="0" tIns="0" rIns="0" bIns="0" rtlCol="0"/>
            <a:lstStyle/>
            <a:p/>
          </p:txBody>
        </p:sp>
        <p:sp>
          <p:nvSpPr>
            <p:cNvPr id="825" name="object 825" descr=""/>
            <p:cNvSpPr/>
            <p:nvPr/>
          </p:nvSpPr>
          <p:spPr>
            <a:xfrm>
              <a:off x="2074760" y="8321939"/>
              <a:ext cx="28575" cy="9525"/>
            </a:xfrm>
            <a:custGeom>
              <a:avLst/>
              <a:gdLst/>
              <a:ahLst/>
              <a:cxnLst/>
              <a:rect l="l" t="t" r="r" b="b"/>
              <a:pathLst>
                <a:path w="28575" h="9525">
                  <a:moveTo>
                    <a:pt x="0" y="0"/>
                  </a:moveTo>
                  <a:lnTo>
                    <a:pt x="10464" y="2984"/>
                  </a:lnTo>
                  <a:lnTo>
                    <a:pt x="19443" y="4495"/>
                  </a:lnTo>
                  <a:lnTo>
                    <a:pt x="23939" y="5981"/>
                  </a:lnTo>
                  <a:lnTo>
                    <a:pt x="25438" y="7480"/>
                  </a:lnTo>
                  <a:lnTo>
                    <a:pt x="28422" y="8978"/>
                  </a:lnTo>
                </a:path>
              </a:pathLst>
            </a:custGeom>
            <a:ln w="3175">
              <a:solidFill>
                <a:srgbClr val="565658"/>
              </a:solidFill>
            </a:ln>
          </p:spPr>
          <p:txBody>
            <a:bodyPr wrap="square" lIns="0" tIns="0" rIns="0" bIns="0" rtlCol="0"/>
            <a:lstStyle/>
            <a:p/>
          </p:txBody>
        </p:sp>
        <p:sp>
          <p:nvSpPr>
            <p:cNvPr id="826" name="object 826" descr=""/>
            <p:cNvSpPr/>
            <p:nvPr/>
          </p:nvSpPr>
          <p:spPr>
            <a:xfrm>
              <a:off x="2103192" y="8100452"/>
              <a:ext cx="39370" cy="230504"/>
            </a:xfrm>
            <a:custGeom>
              <a:avLst/>
              <a:gdLst/>
              <a:ahLst/>
              <a:cxnLst/>
              <a:rect l="l" t="t" r="r" b="b"/>
              <a:pathLst>
                <a:path w="39369" h="230504">
                  <a:moveTo>
                    <a:pt x="38912" y="0"/>
                  </a:moveTo>
                  <a:lnTo>
                    <a:pt x="31419" y="28435"/>
                  </a:lnTo>
                  <a:lnTo>
                    <a:pt x="26936" y="43395"/>
                  </a:lnTo>
                  <a:lnTo>
                    <a:pt x="25438" y="49390"/>
                  </a:lnTo>
                  <a:lnTo>
                    <a:pt x="22440" y="56870"/>
                  </a:lnTo>
                  <a:lnTo>
                    <a:pt x="16459" y="85305"/>
                  </a:lnTo>
                  <a:lnTo>
                    <a:pt x="13461" y="100266"/>
                  </a:lnTo>
                  <a:lnTo>
                    <a:pt x="11976" y="106248"/>
                  </a:lnTo>
                  <a:lnTo>
                    <a:pt x="11976" y="113741"/>
                  </a:lnTo>
                  <a:lnTo>
                    <a:pt x="7480" y="143662"/>
                  </a:lnTo>
                  <a:lnTo>
                    <a:pt x="5981" y="157137"/>
                  </a:lnTo>
                  <a:lnTo>
                    <a:pt x="4483" y="164617"/>
                  </a:lnTo>
                  <a:lnTo>
                    <a:pt x="2997" y="172097"/>
                  </a:lnTo>
                  <a:lnTo>
                    <a:pt x="1498" y="202031"/>
                  </a:lnTo>
                  <a:lnTo>
                    <a:pt x="1498" y="215493"/>
                  </a:lnTo>
                  <a:lnTo>
                    <a:pt x="0" y="222986"/>
                  </a:lnTo>
                  <a:lnTo>
                    <a:pt x="0" y="230466"/>
                  </a:lnTo>
                </a:path>
              </a:pathLst>
            </a:custGeom>
            <a:ln w="3175">
              <a:solidFill>
                <a:srgbClr val="565658"/>
              </a:solidFill>
            </a:ln>
          </p:spPr>
          <p:txBody>
            <a:bodyPr wrap="square" lIns="0" tIns="0" rIns="0" bIns="0" rtlCol="0"/>
            <a:lstStyle/>
            <a:p/>
          </p:txBody>
        </p:sp>
        <p:sp>
          <p:nvSpPr>
            <p:cNvPr id="827" name="object 827" descr=""/>
            <p:cNvSpPr/>
            <p:nvPr/>
          </p:nvSpPr>
          <p:spPr>
            <a:xfrm>
              <a:off x="2091213" y="8262070"/>
              <a:ext cx="16510" cy="15240"/>
            </a:xfrm>
            <a:custGeom>
              <a:avLst/>
              <a:gdLst/>
              <a:ahLst/>
              <a:cxnLst/>
              <a:rect l="l" t="t" r="r" b="b"/>
              <a:pathLst>
                <a:path w="16510" h="15240">
                  <a:moveTo>
                    <a:pt x="5994" y="14973"/>
                  </a:moveTo>
                  <a:lnTo>
                    <a:pt x="4495" y="14973"/>
                  </a:lnTo>
                  <a:lnTo>
                    <a:pt x="2997" y="13474"/>
                  </a:lnTo>
                  <a:lnTo>
                    <a:pt x="1498" y="13474"/>
                  </a:lnTo>
                  <a:lnTo>
                    <a:pt x="1498" y="11976"/>
                  </a:lnTo>
                  <a:lnTo>
                    <a:pt x="1498" y="10477"/>
                  </a:lnTo>
                  <a:lnTo>
                    <a:pt x="0" y="8978"/>
                  </a:lnTo>
                  <a:lnTo>
                    <a:pt x="0" y="7492"/>
                  </a:lnTo>
                  <a:lnTo>
                    <a:pt x="1498" y="7492"/>
                  </a:lnTo>
                  <a:lnTo>
                    <a:pt x="1498" y="5994"/>
                  </a:lnTo>
                  <a:lnTo>
                    <a:pt x="1498" y="4495"/>
                  </a:lnTo>
                  <a:lnTo>
                    <a:pt x="2997" y="2997"/>
                  </a:lnTo>
                  <a:lnTo>
                    <a:pt x="4495" y="2997"/>
                  </a:lnTo>
                  <a:lnTo>
                    <a:pt x="4495" y="1498"/>
                  </a:lnTo>
                  <a:lnTo>
                    <a:pt x="5994" y="1498"/>
                  </a:lnTo>
                  <a:lnTo>
                    <a:pt x="7480" y="1498"/>
                  </a:lnTo>
                  <a:lnTo>
                    <a:pt x="10490" y="1498"/>
                  </a:lnTo>
                  <a:lnTo>
                    <a:pt x="13474" y="0"/>
                  </a:lnTo>
                  <a:lnTo>
                    <a:pt x="14973" y="0"/>
                  </a:lnTo>
                  <a:lnTo>
                    <a:pt x="16459" y="0"/>
                  </a:lnTo>
                  <a:lnTo>
                    <a:pt x="16459" y="1498"/>
                  </a:lnTo>
                </a:path>
              </a:pathLst>
            </a:custGeom>
            <a:ln w="3175">
              <a:solidFill>
                <a:srgbClr val="565658"/>
              </a:solidFill>
            </a:ln>
          </p:spPr>
          <p:txBody>
            <a:bodyPr wrap="square" lIns="0" tIns="0" rIns="0" bIns="0" rtlCol="0"/>
            <a:lstStyle/>
            <a:p/>
          </p:txBody>
        </p:sp>
        <p:sp>
          <p:nvSpPr>
            <p:cNvPr id="828" name="object 828" descr=""/>
            <p:cNvSpPr/>
            <p:nvPr/>
          </p:nvSpPr>
          <p:spPr>
            <a:xfrm>
              <a:off x="2097209" y="8277039"/>
              <a:ext cx="9525" cy="3175"/>
            </a:xfrm>
            <a:custGeom>
              <a:avLst/>
              <a:gdLst/>
              <a:ahLst/>
              <a:cxnLst/>
              <a:rect l="l" t="t" r="r" b="b"/>
              <a:pathLst>
                <a:path w="9525" h="3175">
                  <a:moveTo>
                    <a:pt x="8978" y="1498"/>
                  </a:moveTo>
                  <a:lnTo>
                    <a:pt x="8978" y="2997"/>
                  </a:lnTo>
                  <a:lnTo>
                    <a:pt x="7480" y="2997"/>
                  </a:lnTo>
                  <a:lnTo>
                    <a:pt x="5981" y="2997"/>
                  </a:lnTo>
                  <a:lnTo>
                    <a:pt x="2984" y="1498"/>
                  </a:lnTo>
                  <a:lnTo>
                    <a:pt x="0" y="0"/>
                  </a:lnTo>
                </a:path>
              </a:pathLst>
            </a:custGeom>
            <a:ln w="3175">
              <a:solidFill>
                <a:srgbClr val="565658"/>
              </a:solidFill>
            </a:ln>
          </p:spPr>
          <p:txBody>
            <a:bodyPr wrap="square" lIns="0" tIns="0" rIns="0" bIns="0" rtlCol="0"/>
            <a:lstStyle/>
            <a:p/>
          </p:txBody>
        </p:sp>
        <p:sp>
          <p:nvSpPr>
            <p:cNvPr id="829" name="object 829" descr=""/>
            <p:cNvSpPr/>
            <p:nvPr/>
          </p:nvSpPr>
          <p:spPr>
            <a:xfrm>
              <a:off x="2110682" y="8152832"/>
              <a:ext cx="16510" cy="18415"/>
            </a:xfrm>
            <a:custGeom>
              <a:avLst/>
              <a:gdLst/>
              <a:ahLst/>
              <a:cxnLst/>
              <a:rect l="l" t="t" r="r" b="b"/>
              <a:pathLst>
                <a:path w="16510" h="18415">
                  <a:moveTo>
                    <a:pt x="11963" y="16459"/>
                  </a:moveTo>
                  <a:lnTo>
                    <a:pt x="11963" y="17957"/>
                  </a:lnTo>
                  <a:lnTo>
                    <a:pt x="10464" y="17957"/>
                  </a:lnTo>
                  <a:lnTo>
                    <a:pt x="8978" y="16459"/>
                  </a:lnTo>
                  <a:lnTo>
                    <a:pt x="7467" y="14960"/>
                  </a:lnTo>
                  <a:lnTo>
                    <a:pt x="2984" y="13461"/>
                  </a:lnTo>
                  <a:lnTo>
                    <a:pt x="1485" y="11963"/>
                  </a:lnTo>
                  <a:lnTo>
                    <a:pt x="0" y="10477"/>
                  </a:lnTo>
                  <a:lnTo>
                    <a:pt x="0" y="8978"/>
                  </a:lnTo>
                  <a:lnTo>
                    <a:pt x="0" y="7480"/>
                  </a:lnTo>
                  <a:lnTo>
                    <a:pt x="0" y="5981"/>
                  </a:lnTo>
                  <a:lnTo>
                    <a:pt x="0" y="4483"/>
                  </a:lnTo>
                  <a:lnTo>
                    <a:pt x="1485" y="2984"/>
                  </a:lnTo>
                  <a:lnTo>
                    <a:pt x="2984" y="1498"/>
                  </a:lnTo>
                  <a:lnTo>
                    <a:pt x="4483" y="0"/>
                  </a:lnTo>
                  <a:lnTo>
                    <a:pt x="7467" y="0"/>
                  </a:lnTo>
                  <a:lnTo>
                    <a:pt x="10464" y="0"/>
                  </a:lnTo>
                  <a:lnTo>
                    <a:pt x="13462" y="0"/>
                  </a:lnTo>
                  <a:lnTo>
                    <a:pt x="14947" y="0"/>
                  </a:lnTo>
                  <a:lnTo>
                    <a:pt x="16459" y="0"/>
                  </a:lnTo>
                </a:path>
              </a:pathLst>
            </a:custGeom>
            <a:ln w="3175">
              <a:solidFill>
                <a:srgbClr val="565658"/>
              </a:solidFill>
            </a:ln>
          </p:spPr>
          <p:txBody>
            <a:bodyPr wrap="square" lIns="0" tIns="0" rIns="0" bIns="0" rtlCol="0"/>
            <a:lstStyle/>
            <a:p/>
          </p:txBody>
        </p:sp>
        <p:sp>
          <p:nvSpPr>
            <p:cNvPr id="830" name="object 830" descr=""/>
            <p:cNvSpPr/>
            <p:nvPr/>
          </p:nvSpPr>
          <p:spPr>
            <a:xfrm>
              <a:off x="2070273" y="7973249"/>
              <a:ext cx="76835" cy="127635"/>
            </a:xfrm>
            <a:custGeom>
              <a:avLst/>
              <a:gdLst/>
              <a:ahLst/>
              <a:cxnLst/>
              <a:rect l="l" t="t" r="r" b="b"/>
              <a:pathLst>
                <a:path w="76835" h="127634">
                  <a:moveTo>
                    <a:pt x="71831" y="127203"/>
                  </a:moveTo>
                  <a:lnTo>
                    <a:pt x="76327" y="107746"/>
                  </a:lnTo>
                  <a:lnTo>
                    <a:pt x="76327" y="86791"/>
                  </a:lnTo>
                  <a:lnTo>
                    <a:pt x="64338" y="47878"/>
                  </a:lnTo>
                  <a:lnTo>
                    <a:pt x="44894" y="25438"/>
                  </a:lnTo>
                  <a:lnTo>
                    <a:pt x="41897" y="20942"/>
                  </a:lnTo>
                  <a:lnTo>
                    <a:pt x="38900" y="19456"/>
                  </a:lnTo>
                  <a:lnTo>
                    <a:pt x="37401" y="17957"/>
                  </a:lnTo>
                  <a:lnTo>
                    <a:pt x="19443" y="7480"/>
                  </a:lnTo>
                  <a:lnTo>
                    <a:pt x="0" y="0"/>
                  </a:lnTo>
                </a:path>
              </a:pathLst>
            </a:custGeom>
            <a:ln w="3175">
              <a:solidFill>
                <a:srgbClr val="565658"/>
              </a:solidFill>
            </a:ln>
          </p:spPr>
          <p:txBody>
            <a:bodyPr wrap="square" lIns="0" tIns="0" rIns="0" bIns="0" rtlCol="0"/>
            <a:lstStyle/>
            <a:p/>
          </p:txBody>
        </p:sp>
        <p:sp>
          <p:nvSpPr>
            <p:cNvPr id="831" name="object 831" descr=""/>
            <p:cNvSpPr/>
            <p:nvPr/>
          </p:nvSpPr>
          <p:spPr>
            <a:xfrm>
              <a:off x="2112166" y="8100452"/>
              <a:ext cx="30480" cy="1905"/>
            </a:xfrm>
            <a:custGeom>
              <a:avLst/>
              <a:gdLst/>
              <a:ahLst/>
              <a:cxnLst/>
              <a:rect l="l" t="t" r="r" b="b"/>
              <a:pathLst>
                <a:path w="30480" h="1904">
                  <a:moveTo>
                    <a:pt x="0" y="0"/>
                  </a:moveTo>
                  <a:lnTo>
                    <a:pt x="10477" y="0"/>
                  </a:lnTo>
                  <a:lnTo>
                    <a:pt x="20955" y="1498"/>
                  </a:lnTo>
                  <a:lnTo>
                    <a:pt x="23952" y="1498"/>
                  </a:lnTo>
                  <a:lnTo>
                    <a:pt x="26936" y="1498"/>
                  </a:lnTo>
                  <a:lnTo>
                    <a:pt x="28435" y="1498"/>
                  </a:lnTo>
                  <a:lnTo>
                    <a:pt x="29933" y="0"/>
                  </a:lnTo>
                </a:path>
              </a:pathLst>
            </a:custGeom>
            <a:ln w="3175">
              <a:solidFill>
                <a:srgbClr val="565658"/>
              </a:solidFill>
            </a:ln>
          </p:spPr>
          <p:txBody>
            <a:bodyPr wrap="square" lIns="0" tIns="0" rIns="0" bIns="0" rtlCol="0"/>
            <a:lstStyle/>
            <a:p/>
          </p:txBody>
        </p:sp>
        <p:sp>
          <p:nvSpPr>
            <p:cNvPr id="832" name="object 832" descr=""/>
            <p:cNvSpPr/>
            <p:nvPr/>
          </p:nvSpPr>
          <p:spPr>
            <a:xfrm>
              <a:off x="2124144" y="8027120"/>
              <a:ext cx="16510" cy="13970"/>
            </a:xfrm>
            <a:custGeom>
              <a:avLst/>
              <a:gdLst/>
              <a:ahLst/>
              <a:cxnLst/>
              <a:rect l="l" t="t" r="r" b="b"/>
              <a:pathLst>
                <a:path w="16510" h="13970">
                  <a:moveTo>
                    <a:pt x="16459" y="10477"/>
                  </a:moveTo>
                  <a:lnTo>
                    <a:pt x="16459" y="11976"/>
                  </a:lnTo>
                  <a:lnTo>
                    <a:pt x="13474" y="11976"/>
                  </a:lnTo>
                  <a:lnTo>
                    <a:pt x="8978" y="13474"/>
                  </a:lnTo>
                  <a:lnTo>
                    <a:pt x="5981" y="11976"/>
                  </a:lnTo>
                  <a:lnTo>
                    <a:pt x="4495" y="11976"/>
                  </a:lnTo>
                  <a:lnTo>
                    <a:pt x="2984" y="11976"/>
                  </a:lnTo>
                  <a:lnTo>
                    <a:pt x="2984" y="10477"/>
                  </a:lnTo>
                  <a:lnTo>
                    <a:pt x="1485" y="8978"/>
                  </a:lnTo>
                  <a:lnTo>
                    <a:pt x="0" y="8978"/>
                  </a:lnTo>
                  <a:lnTo>
                    <a:pt x="0" y="5981"/>
                  </a:lnTo>
                  <a:lnTo>
                    <a:pt x="0" y="2997"/>
                  </a:lnTo>
                  <a:lnTo>
                    <a:pt x="1485" y="1498"/>
                  </a:lnTo>
                  <a:lnTo>
                    <a:pt x="1485" y="0"/>
                  </a:lnTo>
                  <a:lnTo>
                    <a:pt x="2984" y="0"/>
                  </a:lnTo>
                </a:path>
              </a:pathLst>
            </a:custGeom>
            <a:ln w="3175">
              <a:solidFill>
                <a:srgbClr val="565658"/>
              </a:solidFill>
            </a:ln>
          </p:spPr>
          <p:txBody>
            <a:bodyPr wrap="square" lIns="0" tIns="0" rIns="0" bIns="0" rtlCol="0"/>
            <a:lstStyle/>
            <a:p/>
          </p:txBody>
        </p:sp>
        <p:sp>
          <p:nvSpPr>
            <p:cNvPr id="833" name="object 833" descr=""/>
            <p:cNvSpPr/>
            <p:nvPr/>
          </p:nvSpPr>
          <p:spPr>
            <a:xfrm>
              <a:off x="2133126" y="8022634"/>
              <a:ext cx="1905" cy="1905"/>
            </a:xfrm>
            <a:custGeom>
              <a:avLst/>
              <a:gdLst/>
              <a:ahLst/>
              <a:cxnLst/>
              <a:rect l="l" t="t" r="r" b="b"/>
              <a:pathLst>
                <a:path w="1905" h="1904">
                  <a:moveTo>
                    <a:pt x="0" y="0"/>
                  </a:moveTo>
                  <a:lnTo>
                    <a:pt x="1485" y="1498"/>
                  </a:lnTo>
                </a:path>
              </a:pathLst>
            </a:custGeom>
            <a:ln w="3175">
              <a:solidFill>
                <a:srgbClr val="565658"/>
              </a:solidFill>
            </a:ln>
          </p:spPr>
          <p:txBody>
            <a:bodyPr wrap="square" lIns="0" tIns="0" rIns="0" bIns="0" rtlCol="0"/>
            <a:lstStyle/>
            <a:p/>
          </p:txBody>
        </p:sp>
        <p:sp>
          <p:nvSpPr>
            <p:cNvPr id="834" name="object 834" descr=""/>
            <p:cNvSpPr/>
            <p:nvPr/>
          </p:nvSpPr>
          <p:spPr>
            <a:xfrm>
              <a:off x="1920612" y="8315953"/>
              <a:ext cx="30480" cy="7620"/>
            </a:xfrm>
            <a:custGeom>
              <a:avLst/>
              <a:gdLst/>
              <a:ahLst/>
              <a:cxnLst/>
              <a:rect l="l" t="t" r="r" b="b"/>
              <a:pathLst>
                <a:path w="30480" h="7620">
                  <a:moveTo>
                    <a:pt x="0" y="7480"/>
                  </a:moveTo>
                  <a:lnTo>
                    <a:pt x="0" y="5981"/>
                  </a:lnTo>
                  <a:lnTo>
                    <a:pt x="2997" y="4483"/>
                  </a:lnTo>
                  <a:lnTo>
                    <a:pt x="8978" y="2984"/>
                  </a:lnTo>
                  <a:lnTo>
                    <a:pt x="17957" y="1498"/>
                  </a:lnTo>
                  <a:lnTo>
                    <a:pt x="29921" y="0"/>
                  </a:lnTo>
                </a:path>
              </a:pathLst>
            </a:custGeom>
            <a:ln w="3175">
              <a:solidFill>
                <a:srgbClr val="565658"/>
              </a:solidFill>
            </a:ln>
          </p:spPr>
          <p:txBody>
            <a:bodyPr wrap="square" lIns="0" tIns="0" rIns="0" bIns="0" rtlCol="0"/>
            <a:lstStyle/>
            <a:p/>
          </p:txBody>
        </p:sp>
        <p:sp>
          <p:nvSpPr>
            <p:cNvPr id="835" name="object 835" descr=""/>
            <p:cNvSpPr/>
            <p:nvPr/>
          </p:nvSpPr>
          <p:spPr>
            <a:xfrm>
              <a:off x="1941572" y="8055555"/>
              <a:ext cx="9525" cy="62865"/>
            </a:xfrm>
            <a:custGeom>
              <a:avLst/>
              <a:gdLst/>
              <a:ahLst/>
              <a:cxnLst/>
              <a:rect l="l" t="t" r="r" b="b"/>
              <a:pathLst>
                <a:path w="9525" h="62865">
                  <a:moveTo>
                    <a:pt x="8966" y="0"/>
                  </a:moveTo>
                  <a:lnTo>
                    <a:pt x="0" y="62852"/>
                  </a:lnTo>
                </a:path>
              </a:pathLst>
            </a:custGeom>
            <a:ln w="3175">
              <a:solidFill>
                <a:srgbClr val="565658"/>
              </a:solidFill>
            </a:ln>
          </p:spPr>
          <p:txBody>
            <a:bodyPr wrap="square" lIns="0" tIns="0" rIns="0" bIns="0" rtlCol="0"/>
            <a:lstStyle/>
            <a:p/>
          </p:txBody>
        </p:sp>
        <p:sp>
          <p:nvSpPr>
            <p:cNvPr id="836" name="object 836" descr=""/>
            <p:cNvSpPr/>
            <p:nvPr/>
          </p:nvSpPr>
          <p:spPr>
            <a:xfrm>
              <a:off x="1920614" y="8122901"/>
              <a:ext cx="19685" cy="200660"/>
            </a:xfrm>
            <a:custGeom>
              <a:avLst/>
              <a:gdLst/>
              <a:ahLst/>
              <a:cxnLst/>
              <a:rect l="l" t="t" r="r" b="b"/>
              <a:pathLst>
                <a:path w="19685" h="200659">
                  <a:moveTo>
                    <a:pt x="19456" y="0"/>
                  </a:moveTo>
                  <a:lnTo>
                    <a:pt x="13462" y="50876"/>
                  </a:lnTo>
                  <a:lnTo>
                    <a:pt x="8978" y="100266"/>
                  </a:lnTo>
                  <a:lnTo>
                    <a:pt x="2997" y="149656"/>
                  </a:lnTo>
                  <a:lnTo>
                    <a:pt x="1498" y="175094"/>
                  </a:lnTo>
                  <a:lnTo>
                    <a:pt x="0" y="200532"/>
                  </a:lnTo>
                </a:path>
              </a:pathLst>
            </a:custGeom>
            <a:ln w="3175">
              <a:solidFill>
                <a:srgbClr val="565658"/>
              </a:solidFill>
            </a:ln>
          </p:spPr>
          <p:txBody>
            <a:bodyPr wrap="square" lIns="0" tIns="0" rIns="0" bIns="0" rtlCol="0"/>
            <a:lstStyle/>
            <a:p/>
          </p:txBody>
        </p:sp>
        <p:sp>
          <p:nvSpPr>
            <p:cNvPr id="837" name="object 837" descr=""/>
            <p:cNvSpPr/>
            <p:nvPr/>
          </p:nvSpPr>
          <p:spPr>
            <a:xfrm>
              <a:off x="1950538" y="8119905"/>
              <a:ext cx="5080" cy="10795"/>
            </a:xfrm>
            <a:custGeom>
              <a:avLst/>
              <a:gdLst/>
              <a:ahLst/>
              <a:cxnLst/>
              <a:rect l="l" t="t" r="r" b="b"/>
              <a:pathLst>
                <a:path w="5080" h="10795">
                  <a:moveTo>
                    <a:pt x="0" y="0"/>
                  </a:moveTo>
                  <a:lnTo>
                    <a:pt x="1498" y="1498"/>
                  </a:lnTo>
                  <a:lnTo>
                    <a:pt x="2997" y="1498"/>
                  </a:lnTo>
                  <a:lnTo>
                    <a:pt x="2997" y="2997"/>
                  </a:lnTo>
                  <a:lnTo>
                    <a:pt x="4495" y="4495"/>
                  </a:lnTo>
                  <a:lnTo>
                    <a:pt x="4495" y="7480"/>
                  </a:lnTo>
                  <a:lnTo>
                    <a:pt x="4495" y="8978"/>
                  </a:lnTo>
                  <a:lnTo>
                    <a:pt x="2997" y="10477"/>
                  </a:lnTo>
                </a:path>
              </a:pathLst>
            </a:custGeom>
            <a:ln w="3175">
              <a:solidFill>
                <a:srgbClr val="565658"/>
              </a:solidFill>
            </a:ln>
          </p:spPr>
          <p:txBody>
            <a:bodyPr wrap="square" lIns="0" tIns="0" rIns="0" bIns="0" rtlCol="0"/>
            <a:lstStyle/>
            <a:p/>
          </p:txBody>
        </p:sp>
        <p:sp>
          <p:nvSpPr>
            <p:cNvPr id="838" name="object 838" descr=""/>
            <p:cNvSpPr/>
            <p:nvPr/>
          </p:nvSpPr>
          <p:spPr>
            <a:xfrm>
              <a:off x="1941572" y="8115414"/>
              <a:ext cx="9525" cy="5080"/>
            </a:xfrm>
            <a:custGeom>
              <a:avLst/>
              <a:gdLst/>
              <a:ahLst/>
              <a:cxnLst/>
              <a:rect l="l" t="t" r="r" b="b"/>
              <a:pathLst>
                <a:path w="9525" h="5079">
                  <a:moveTo>
                    <a:pt x="0" y="2997"/>
                  </a:moveTo>
                  <a:lnTo>
                    <a:pt x="0" y="1498"/>
                  </a:lnTo>
                  <a:lnTo>
                    <a:pt x="0" y="0"/>
                  </a:lnTo>
                  <a:lnTo>
                    <a:pt x="0" y="1498"/>
                  </a:lnTo>
                  <a:lnTo>
                    <a:pt x="2984" y="1498"/>
                  </a:lnTo>
                  <a:lnTo>
                    <a:pt x="4495" y="2997"/>
                  </a:lnTo>
                  <a:lnTo>
                    <a:pt x="8966" y="4495"/>
                  </a:lnTo>
                </a:path>
              </a:pathLst>
            </a:custGeom>
            <a:ln w="3175">
              <a:solidFill>
                <a:srgbClr val="565658"/>
              </a:solidFill>
            </a:ln>
          </p:spPr>
          <p:txBody>
            <a:bodyPr wrap="square" lIns="0" tIns="0" rIns="0" bIns="0" rtlCol="0"/>
            <a:lstStyle/>
            <a:p/>
          </p:txBody>
        </p:sp>
        <p:sp>
          <p:nvSpPr>
            <p:cNvPr id="839" name="object 839" descr=""/>
            <p:cNvSpPr/>
            <p:nvPr/>
          </p:nvSpPr>
          <p:spPr>
            <a:xfrm>
              <a:off x="1925101" y="8256089"/>
              <a:ext cx="9525" cy="1905"/>
            </a:xfrm>
            <a:custGeom>
              <a:avLst/>
              <a:gdLst/>
              <a:ahLst/>
              <a:cxnLst/>
              <a:rect l="l" t="t" r="r" b="b"/>
              <a:pathLst>
                <a:path w="9525" h="1904">
                  <a:moveTo>
                    <a:pt x="8978" y="0"/>
                  </a:moveTo>
                  <a:lnTo>
                    <a:pt x="5994" y="0"/>
                  </a:lnTo>
                  <a:lnTo>
                    <a:pt x="2997" y="1498"/>
                  </a:lnTo>
                  <a:lnTo>
                    <a:pt x="1498" y="1498"/>
                  </a:lnTo>
                  <a:lnTo>
                    <a:pt x="0" y="1498"/>
                  </a:lnTo>
                </a:path>
              </a:pathLst>
            </a:custGeom>
            <a:ln w="3175">
              <a:solidFill>
                <a:srgbClr val="565658"/>
              </a:solidFill>
            </a:ln>
          </p:spPr>
          <p:txBody>
            <a:bodyPr wrap="square" lIns="0" tIns="0" rIns="0" bIns="0" rtlCol="0"/>
            <a:lstStyle/>
            <a:p/>
          </p:txBody>
        </p:sp>
        <p:sp>
          <p:nvSpPr>
            <p:cNvPr id="840" name="object 840" descr=""/>
            <p:cNvSpPr/>
            <p:nvPr/>
          </p:nvSpPr>
          <p:spPr>
            <a:xfrm>
              <a:off x="1926601" y="8239628"/>
              <a:ext cx="15240" cy="16510"/>
            </a:xfrm>
            <a:custGeom>
              <a:avLst/>
              <a:gdLst/>
              <a:ahLst/>
              <a:cxnLst/>
              <a:rect l="l" t="t" r="r" b="b"/>
              <a:pathLst>
                <a:path w="15239" h="16509">
                  <a:moveTo>
                    <a:pt x="0" y="1498"/>
                  </a:moveTo>
                  <a:lnTo>
                    <a:pt x="0" y="0"/>
                  </a:lnTo>
                  <a:lnTo>
                    <a:pt x="1498" y="0"/>
                  </a:lnTo>
                  <a:lnTo>
                    <a:pt x="2984" y="0"/>
                  </a:lnTo>
                  <a:lnTo>
                    <a:pt x="5994" y="1498"/>
                  </a:lnTo>
                  <a:lnTo>
                    <a:pt x="8978" y="1498"/>
                  </a:lnTo>
                  <a:lnTo>
                    <a:pt x="10477" y="2997"/>
                  </a:lnTo>
                  <a:lnTo>
                    <a:pt x="11963" y="4483"/>
                  </a:lnTo>
                  <a:lnTo>
                    <a:pt x="13474" y="4483"/>
                  </a:lnTo>
                  <a:lnTo>
                    <a:pt x="13474" y="5994"/>
                  </a:lnTo>
                  <a:lnTo>
                    <a:pt x="13474" y="7480"/>
                  </a:lnTo>
                  <a:lnTo>
                    <a:pt x="14973" y="8978"/>
                  </a:lnTo>
                  <a:lnTo>
                    <a:pt x="13474" y="10477"/>
                  </a:lnTo>
                  <a:lnTo>
                    <a:pt x="13474" y="11976"/>
                  </a:lnTo>
                  <a:lnTo>
                    <a:pt x="13474" y="13461"/>
                  </a:lnTo>
                  <a:lnTo>
                    <a:pt x="11963" y="14973"/>
                  </a:lnTo>
                  <a:lnTo>
                    <a:pt x="10477" y="14973"/>
                  </a:lnTo>
                  <a:lnTo>
                    <a:pt x="8978" y="16459"/>
                  </a:lnTo>
                  <a:lnTo>
                    <a:pt x="7480" y="16459"/>
                  </a:lnTo>
                </a:path>
              </a:pathLst>
            </a:custGeom>
            <a:ln w="3175">
              <a:solidFill>
                <a:srgbClr val="565658"/>
              </a:solidFill>
            </a:ln>
          </p:spPr>
          <p:txBody>
            <a:bodyPr wrap="square" lIns="0" tIns="0" rIns="0" bIns="0" rtlCol="0"/>
            <a:lstStyle/>
            <a:p/>
          </p:txBody>
        </p:sp>
        <p:sp>
          <p:nvSpPr>
            <p:cNvPr id="841" name="object 841" descr=""/>
            <p:cNvSpPr/>
            <p:nvPr/>
          </p:nvSpPr>
          <p:spPr>
            <a:xfrm>
              <a:off x="1964005" y="8010659"/>
              <a:ext cx="18415" cy="12065"/>
            </a:xfrm>
            <a:custGeom>
              <a:avLst/>
              <a:gdLst/>
              <a:ahLst/>
              <a:cxnLst/>
              <a:rect l="l" t="t" r="r" b="b"/>
              <a:pathLst>
                <a:path w="18414" h="12065">
                  <a:moveTo>
                    <a:pt x="16471" y="0"/>
                  </a:moveTo>
                  <a:lnTo>
                    <a:pt x="16471" y="1498"/>
                  </a:lnTo>
                  <a:lnTo>
                    <a:pt x="17957" y="2997"/>
                  </a:lnTo>
                  <a:lnTo>
                    <a:pt x="17957" y="4495"/>
                  </a:lnTo>
                  <a:lnTo>
                    <a:pt x="17957" y="5981"/>
                  </a:lnTo>
                  <a:lnTo>
                    <a:pt x="16471" y="8978"/>
                  </a:lnTo>
                  <a:lnTo>
                    <a:pt x="14973" y="10477"/>
                  </a:lnTo>
                  <a:lnTo>
                    <a:pt x="13474" y="11976"/>
                  </a:lnTo>
                  <a:lnTo>
                    <a:pt x="11976" y="11976"/>
                  </a:lnTo>
                  <a:lnTo>
                    <a:pt x="10477" y="11976"/>
                  </a:lnTo>
                  <a:lnTo>
                    <a:pt x="7492" y="11976"/>
                  </a:lnTo>
                  <a:lnTo>
                    <a:pt x="2997" y="10477"/>
                  </a:lnTo>
                  <a:lnTo>
                    <a:pt x="0" y="8978"/>
                  </a:lnTo>
                </a:path>
              </a:pathLst>
            </a:custGeom>
            <a:ln w="3175">
              <a:solidFill>
                <a:srgbClr val="565658"/>
              </a:solidFill>
            </a:ln>
          </p:spPr>
          <p:txBody>
            <a:bodyPr wrap="square" lIns="0" tIns="0" rIns="0" bIns="0" rtlCol="0"/>
            <a:lstStyle/>
            <a:p/>
          </p:txBody>
        </p:sp>
        <p:sp>
          <p:nvSpPr>
            <p:cNvPr id="842" name="object 842" descr=""/>
            <p:cNvSpPr/>
            <p:nvPr/>
          </p:nvSpPr>
          <p:spPr>
            <a:xfrm>
              <a:off x="1972986" y="8004671"/>
              <a:ext cx="7620" cy="6350"/>
            </a:xfrm>
            <a:custGeom>
              <a:avLst/>
              <a:gdLst/>
              <a:ahLst/>
              <a:cxnLst/>
              <a:rect l="l" t="t" r="r" b="b"/>
              <a:pathLst>
                <a:path w="7619" h="6350">
                  <a:moveTo>
                    <a:pt x="0" y="1498"/>
                  </a:moveTo>
                  <a:lnTo>
                    <a:pt x="1498" y="0"/>
                  </a:lnTo>
                  <a:lnTo>
                    <a:pt x="4495" y="2997"/>
                  </a:lnTo>
                  <a:lnTo>
                    <a:pt x="7493" y="5994"/>
                  </a:lnTo>
                </a:path>
              </a:pathLst>
            </a:custGeom>
            <a:ln w="3175">
              <a:solidFill>
                <a:srgbClr val="565658"/>
              </a:solidFill>
            </a:ln>
          </p:spPr>
          <p:txBody>
            <a:bodyPr wrap="square" lIns="0" tIns="0" rIns="0" bIns="0" rtlCol="0"/>
            <a:lstStyle/>
            <a:p/>
          </p:txBody>
        </p:sp>
        <p:sp>
          <p:nvSpPr>
            <p:cNvPr id="843" name="object 843" descr=""/>
            <p:cNvSpPr/>
            <p:nvPr/>
          </p:nvSpPr>
          <p:spPr>
            <a:xfrm>
              <a:off x="2061291" y="7973248"/>
              <a:ext cx="9525" cy="39370"/>
            </a:xfrm>
            <a:custGeom>
              <a:avLst/>
              <a:gdLst/>
              <a:ahLst/>
              <a:cxnLst/>
              <a:rect l="l" t="t" r="r" b="b"/>
              <a:pathLst>
                <a:path w="9525" h="39370">
                  <a:moveTo>
                    <a:pt x="8978" y="0"/>
                  </a:moveTo>
                  <a:lnTo>
                    <a:pt x="4483" y="17957"/>
                  </a:lnTo>
                  <a:lnTo>
                    <a:pt x="2984" y="26936"/>
                  </a:lnTo>
                  <a:lnTo>
                    <a:pt x="1485" y="32918"/>
                  </a:lnTo>
                  <a:lnTo>
                    <a:pt x="0" y="38900"/>
                  </a:lnTo>
                </a:path>
              </a:pathLst>
            </a:custGeom>
            <a:ln w="3175">
              <a:solidFill>
                <a:srgbClr val="565658"/>
              </a:solidFill>
            </a:ln>
          </p:spPr>
          <p:txBody>
            <a:bodyPr wrap="square" lIns="0" tIns="0" rIns="0" bIns="0" rtlCol="0"/>
            <a:lstStyle/>
            <a:p/>
          </p:txBody>
        </p:sp>
        <p:sp>
          <p:nvSpPr>
            <p:cNvPr id="844" name="object 844" descr=""/>
            <p:cNvSpPr/>
            <p:nvPr/>
          </p:nvSpPr>
          <p:spPr>
            <a:xfrm>
              <a:off x="1950538" y="7971748"/>
              <a:ext cx="120014" cy="83820"/>
            </a:xfrm>
            <a:custGeom>
              <a:avLst/>
              <a:gdLst/>
              <a:ahLst/>
              <a:cxnLst/>
              <a:rect l="l" t="t" r="r" b="b"/>
              <a:pathLst>
                <a:path w="120014" h="83820">
                  <a:moveTo>
                    <a:pt x="0" y="83807"/>
                  </a:moveTo>
                  <a:lnTo>
                    <a:pt x="13474" y="44894"/>
                  </a:lnTo>
                  <a:lnTo>
                    <a:pt x="41910" y="16459"/>
                  </a:lnTo>
                  <a:lnTo>
                    <a:pt x="62852" y="5994"/>
                  </a:lnTo>
                  <a:lnTo>
                    <a:pt x="64350" y="4483"/>
                  </a:lnTo>
                  <a:lnTo>
                    <a:pt x="70345" y="4483"/>
                  </a:lnTo>
                  <a:lnTo>
                    <a:pt x="79324" y="1498"/>
                  </a:lnTo>
                  <a:lnTo>
                    <a:pt x="80810" y="1498"/>
                  </a:lnTo>
                  <a:lnTo>
                    <a:pt x="82308" y="0"/>
                  </a:lnTo>
                  <a:lnTo>
                    <a:pt x="85305" y="0"/>
                  </a:lnTo>
                  <a:lnTo>
                    <a:pt x="89789" y="0"/>
                  </a:lnTo>
                  <a:lnTo>
                    <a:pt x="100279" y="0"/>
                  </a:lnTo>
                  <a:lnTo>
                    <a:pt x="103263" y="0"/>
                  </a:lnTo>
                  <a:lnTo>
                    <a:pt x="104762" y="0"/>
                  </a:lnTo>
                  <a:lnTo>
                    <a:pt x="110756" y="0"/>
                  </a:lnTo>
                  <a:lnTo>
                    <a:pt x="119735" y="1498"/>
                  </a:lnTo>
                </a:path>
                <a:path w="120014" h="83820">
                  <a:moveTo>
                    <a:pt x="0" y="83807"/>
                  </a:moveTo>
                  <a:lnTo>
                    <a:pt x="1498" y="83807"/>
                  </a:lnTo>
                </a:path>
              </a:pathLst>
            </a:custGeom>
            <a:ln w="3175">
              <a:solidFill>
                <a:srgbClr val="565658"/>
              </a:solidFill>
            </a:ln>
          </p:spPr>
          <p:txBody>
            <a:bodyPr wrap="square" lIns="0" tIns="0" rIns="0" bIns="0" rtlCol="0"/>
            <a:lstStyle/>
            <a:p/>
          </p:txBody>
        </p:sp>
        <p:sp>
          <p:nvSpPr>
            <p:cNvPr id="845" name="object 845" descr=""/>
            <p:cNvSpPr/>
            <p:nvPr/>
          </p:nvSpPr>
          <p:spPr>
            <a:xfrm>
              <a:off x="1950539" y="8055550"/>
              <a:ext cx="27305" cy="13970"/>
            </a:xfrm>
            <a:custGeom>
              <a:avLst/>
              <a:gdLst/>
              <a:ahLst/>
              <a:cxnLst/>
              <a:rect l="l" t="t" r="r" b="b"/>
              <a:pathLst>
                <a:path w="27305" h="13970">
                  <a:moveTo>
                    <a:pt x="26936" y="13474"/>
                  </a:moveTo>
                  <a:lnTo>
                    <a:pt x="16471" y="10477"/>
                  </a:lnTo>
                  <a:lnTo>
                    <a:pt x="7493" y="5994"/>
                  </a:lnTo>
                  <a:lnTo>
                    <a:pt x="4483" y="4495"/>
                  </a:lnTo>
                  <a:lnTo>
                    <a:pt x="1498" y="2997"/>
                  </a:lnTo>
                  <a:lnTo>
                    <a:pt x="0" y="1498"/>
                  </a:lnTo>
                  <a:lnTo>
                    <a:pt x="0" y="0"/>
                  </a:lnTo>
                </a:path>
              </a:pathLst>
            </a:custGeom>
            <a:ln w="3175">
              <a:solidFill>
                <a:srgbClr val="565658"/>
              </a:solidFill>
            </a:ln>
          </p:spPr>
          <p:txBody>
            <a:bodyPr wrap="square" lIns="0" tIns="0" rIns="0" bIns="0" rtlCol="0"/>
            <a:lstStyle/>
            <a:p/>
          </p:txBody>
        </p:sp>
        <p:sp>
          <p:nvSpPr>
            <p:cNvPr id="846" name="object 846" descr=""/>
            <p:cNvSpPr/>
            <p:nvPr/>
          </p:nvSpPr>
          <p:spPr>
            <a:xfrm>
              <a:off x="1950534" y="8012154"/>
              <a:ext cx="163195" cy="370205"/>
            </a:xfrm>
            <a:custGeom>
              <a:avLst/>
              <a:gdLst/>
              <a:ahLst/>
              <a:cxnLst/>
              <a:rect l="l" t="t" r="r" b="b"/>
              <a:pathLst>
                <a:path w="163194" h="370204">
                  <a:moveTo>
                    <a:pt x="110756" y="0"/>
                  </a:moveTo>
                  <a:lnTo>
                    <a:pt x="92798" y="0"/>
                  </a:lnTo>
                  <a:lnTo>
                    <a:pt x="83820" y="0"/>
                  </a:lnTo>
                  <a:lnTo>
                    <a:pt x="82321" y="0"/>
                  </a:lnTo>
                  <a:lnTo>
                    <a:pt x="80822" y="0"/>
                  </a:lnTo>
                  <a:lnTo>
                    <a:pt x="79324" y="1498"/>
                  </a:lnTo>
                  <a:lnTo>
                    <a:pt x="74841" y="2997"/>
                  </a:lnTo>
                  <a:lnTo>
                    <a:pt x="58369" y="10477"/>
                  </a:lnTo>
                  <a:lnTo>
                    <a:pt x="55384" y="10477"/>
                  </a:lnTo>
                  <a:lnTo>
                    <a:pt x="53873" y="11976"/>
                  </a:lnTo>
                  <a:lnTo>
                    <a:pt x="50888" y="14973"/>
                  </a:lnTo>
                  <a:lnTo>
                    <a:pt x="43408" y="20954"/>
                  </a:lnTo>
                  <a:lnTo>
                    <a:pt x="41910" y="22453"/>
                  </a:lnTo>
                  <a:lnTo>
                    <a:pt x="40411" y="23952"/>
                  </a:lnTo>
                  <a:lnTo>
                    <a:pt x="38925" y="25438"/>
                  </a:lnTo>
                  <a:lnTo>
                    <a:pt x="38925" y="26936"/>
                  </a:lnTo>
                  <a:lnTo>
                    <a:pt x="37426" y="28435"/>
                  </a:lnTo>
                  <a:lnTo>
                    <a:pt x="31432" y="41909"/>
                  </a:lnTo>
                  <a:lnTo>
                    <a:pt x="26936" y="56870"/>
                  </a:lnTo>
                  <a:lnTo>
                    <a:pt x="10477" y="179590"/>
                  </a:lnTo>
                  <a:lnTo>
                    <a:pt x="0" y="303796"/>
                  </a:lnTo>
                  <a:lnTo>
                    <a:pt x="3009" y="327748"/>
                  </a:lnTo>
                  <a:lnTo>
                    <a:pt x="3009" y="329234"/>
                  </a:lnTo>
                  <a:lnTo>
                    <a:pt x="4495" y="330733"/>
                  </a:lnTo>
                  <a:lnTo>
                    <a:pt x="5994" y="333730"/>
                  </a:lnTo>
                  <a:lnTo>
                    <a:pt x="8978" y="338213"/>
                  </a:lnTo>
                  <a:lnTo>
                    <a:pt x="14973" y="348691"/>
                  </a:lnTo>
                  <a:lnTo>
                    <a:pt x="34429" y="363664"/>
                  </a:lnTo>
                  <a:lnTo>
                    <a:pt x="35915" y="363664"/>
                  </a:lnTo>
                  <a:lnTo>
                    <a:pt x="35915" y="365150"/>
                  </a:lnTo>
                  <a:lnTo>
                    <a:pt x="37426" y="365150"/>
                  </a:lnTo>
                  <a:lnTo>
                    <a:pt x="40411" y="365150"/>
                  </a:lnTo>
                  <a:lnTo>
                    <a:pt x="46405" y="366648"/>
                  </a:lnTo>
                  <a:lnTo>
                    <a:pt x="58369" y="369646"/>
                  </a:lnTo>
                  <a:lnTo>
                    <a:pt x="82321" y="366648"/>
                  </a:lnTo>
                  <a:lnTo>
                    <a:pt x="83820" y="366648"/>
                  </a:lnTo>
                  <a:lnTo>
                    <a:pt x="83820" y="365150"/>
                  </a:lnTo>
                  <a:lnTo>
                    <a:pt x="85305" y="365150"/>
                  </a:lnTo>
                  <a:lnTo>
                    <a:pt x="88303" y="363664"/>
                  </a:lnTo>
                  <a:lnTo>
                    <a:pt x="92798" y="360667"/>
                  </a:lnTo>
                  <a:lnTo>
                    <a:pt x="103263" y="353186"/>
                  </a:lnTo>
                  <a:lnTo>
                    <a:pt x="118237" y="333730"/>
                  </a:lnTo>
                  <a:lnTo>
                    <a:pt x="118237" y="332231"/>
                  </a:lnTo>
                  <a:lnTo>
                    <a:pt x="119735" y="330733"/>
                  </a:lnTo>
                  <a:lnTo>
                    <a:pt x="119735" y="327748"/>
                  </a:lnTo>
                  <a:lnTo>
                    <a:pt x="121221" y="321754"/>
                  </a:lnTo>
                  <a:lnTo>
                    <a:pt x="124231" y="309791"/>
                  </a:lnTo>
                  <a:lnTo>
                    <a:pt x="128714" y="254406"/>
                  </a:lnTo>
                  <a:lnTo>
                    <a:pt x="131699" y="225971"/>
                  </a:lnTo>
                  <a:lnTo>
                    <a:pt x="133210" y="211010"/>
                  </a:lnTo>
                  <a:lnTo>
                    <a:pt x="133210" y="205028"/>
                  </a:lnTo>
                  <a:lnTo>
                    <a:pt x="134696" y="197548"/>
                  </a:lnTo>
                  <a:lnTo>
                    <a:pt x="148158" y="142176"/>
                  </a:lnTo>
                  <a:lnTo>
                    <a:pt x="154152" y="115239"/>
                  </a:lnTo>
                  <a:lnTo>
                    <a:pt x="155651" y="109245"/>
                  </a:lnTo>
                  <a:lnTo>
                    <a:pt x="157137" y="101765"/>
                  </a:lnTo>
                  <a:lnTo>
                    <a:pt x="161632" y="88303"/>
                  </a:lnTo>
                  <a:lnTo>
                    <a:pt x="163131" y="59867"/>
                  </a:lnTo>
                  <a:lnTo>
                    <a:pt x="155651" y="32931"/>
                  </a:lnTo>
                  <a:lnTo>
                    <a:pt x="154152" y="31432"/>
                  </a:lnTo>
                  <a:lnTo>
                    <a:pt x="152654" y="29933"/>
                  </a:lnTo>
                  <a:lnTo>
                    <a:pt x="151168" y="28435"/>
                  </a:lnTo>
                  <a:lnTo>
                    <a:pt x="145173" y="22453"/>
                  </a:lnTo>
                  <a:lnTo>
                    <a:pt x="136194" y="11976"/>
                  </a:lnTo>
                  <a:lnTo>
                    <a:pt x="110756" y="0"/>
                  </a:lnTo>
                  <a:close/>
                </a:path>
              </a:pathLst>
            </a:custGeom>
            <a:ln w="3175">
              <a:solidFill>
                <a:srgbClr val="565658"/>
              </a:solidFill>
            </a:ln>
          </p:spPr>
          <p:txBody>
            <a:bodyPr wrap="square" lIns="0" tIns="0" rIns="0" bIns="0" rtlCol="0"/>
            <a:lstStyle/>
            <a:p/>
          </p:txBody>
        </p:sp>
        <p:sp>
          <p:nvSpPr>
            <p:cNvPr id="847" name="object 847" descr=""/>
            <p:cNvSpPr/>
            <p:nvPr/>
          </p:nvSpPr>
          <p:spPr>
            <a:xfrm>
              <a:off x="1711098" y="9173462"/>
              <a:ext cx="0" cy="12065"/>
            </a:xfrm>
            <a:custGeom>
              <a:avLst/>
              <a:gdLst/>
              <a:ahLst/>
              <a:cxnLst/>
              <a:rect l="l" t="t" r="r" b="b"/>
              <a:pathLst>
                <a:path w="0" h="12065">
                  <a:moveTo>
                    <a:pt x="0" y="10477"/>
                  </a:moveTo>
                  <a:lnTo>
                    <a:pt x="0" y="11976"/>
                  </a:lnTo>
                  <a:lnTo>
                    <a:pt x="0" y="0"/>
                  </a:lnTo>
                </a:path>
              </a:pathLst>
            </a:custGeom>
            <a:ln w="3175">
              <a:solidFill>
                <a:srgbClr val="565658"/>
              </a:solidFill>
            </a:ln>
          </p:spPr>
          <p:txBody>
            <a:bodyPr wrap="square" lIns="0" tIns="0" rIns="0" bIns="0" rtlCol="0"/>
            <a:lstStyle/>
            <a:p/>
          </p:txBody>
        </p:sp>
        <p:sp>
          <p:nvSpPr>
            <p:cNvPr id="848" name="object 848" descr=""/>
            <p:cNvSpPr/>
            <p:nvPr/>
          </p:nvSpPr>
          <p:spPr>
            <a:xfrm>
              <a:off x="1709597" y="8966946"/>
              <a:ext cx="0" cy="217170"/>
            </a:xfrm>
            <a:custGeom>
              <a:avLst/>
              <a:gdLst/>
              <a:ahLst/>
              <a:cxnLst/>
              <a:rect l="l" t="t" r="r" b="b"/>
              <a:pathLst>
                <a:path w="0" h="217170">
                  <a:moveTo>
                    <a:pt x="0" y="208013"/>
                  </a:moveTo>
                  <a:lnTo>
                    <a:pt x="0" y="216992"/>
                  </a:lnTo>
                </a:path>
                <a:path w="0" h="217170">
                  <a:moveTo>
                    <a:pt x="0" y="0"/>
                  </a:moveTo>
                  <a:lnTo>
                    <a:pt x="0" y="10464"/>
                  </a:lnTo>
                </a:path>
              </a:pathLst>
            </a:custGeom>
            <a:ln w="3175">
              <a:solidFill>
                <a:srgbClr val="565658"/>
              </a:solidFill>
            </a:ln>
          </p:spPr>
          <p:txBody>
            <a:bodyPr wrap="square" lIns="0" tIns="0" rIns="0" bIns="0" rtlCol="0"/>
            <a:lstStyle/>
            <a:p/>
          </p:txBody>
        </p:sp>
        <p:sp>
          <p:nvSpPr>
            <p:cNvPr id="849" name="object 849" descr=""/>
            <p:cNvSpPr/>
            <p:nvPr/>
          </p:nvSpPr>
          <p:spPr>
            <a:xfrm>
              <a:off x="1709600" y="8003170"/>
              <a:ext cx="735330" cy="974725"/>
            </a:xfrm>
            <a:custGeom>
              <a:avLst/>
              <a:gdLst/>
              <a:ahLst/>
              <a:cxnLst/>
              <a:rect l="l" t="t" r="r" b="b"/>
              <a:pathLst>
                <a:path w="735330" h="974725">
                  <a:moveTo>
                    <a:pt x="1498" y="968260"/>
                  </a:moveTo>
                  <a:lnTo>
                    <a:pt x="0" y="965263"/>
                  </a:lnTo>
                  <a:lnTo>
                    <a:pt x="0" y="963764"/>
                  </a:lnTo>
                </a:path>
                <a:path w="735330" h="974725">
                  <a:moveTo>
                    <a:pt x="1498" y="968260"/>
                  </a:moveTo>
                  <a:lnTo>
                    <a:pt x="1498" y="974242"/>
                  </a:lnTo>
                </a:path>
                <a:path w="735330" h="974725">
                  <a:moveTo>
                    <a:pt x="734796" y="0"/>
                  </a:moveTo>
                  <a:lnTo>
                    <a:pt x="715340" y="11976"/>
                  </a:lnTo>
                </a:path>
              </a:pathLst>
            </a:custGeom>
            <a:ln w="3175">
              <a:solidFill>
                <a:srgbClr val="565658"/>
              </a:solidFill>
            </a:ln>
          </p:spPr>
          <p:txBody>
            <a:bodyPr wrap="square" lIns="0" tIns="0" rIns="0" bIns="0" rtlCol="0"/>
            <a:lstStyle/>
            <a:p/>
          </p:txBody>
        </p:sp>
        <p:sp>
          <p:nvSpPr>
            <p:cNvPr id="850" name="object 850" descr=""/>
            <p:cNvSpPr/>
            <p:nvPr/>
          </p:nvSpPr>
          <p:spPr>
            <a:xfrm>
              <a:off x="1776943" y="8856201"/>
              <a:ext cx="18415" cy="0"/>
            </a:xfrm>
            <a:custGeom>
              <a:avLst/>
              <a:gdLst/>
              <a:ahLst/>
              <a:cxnLst/>
              <a:rect l="l" t="t" r="r" b="b"/>
              <a:pathLst>
                <a:path w="18414" h="0">
                  <a:moveTo>
                    <a:pt x="0" y="0"/>
                  </a:moveTo>
                  <a:lnTo>
                    <a:pt x="0" y="0"/>
                  </a:lnTo>
                  <a:lnTo>
                    <a:pt x="16471" y="0"/>
                  </a:lnTo>
                  <a:lnTo>
                    <a:pt x="17957" y="0"/>
                  </a:lnTo>
                </a:path>
              </a:pathLst>
            </a:custGeom>
            <a:ln w="3175">
              <a:solidFill>
                <a:srgbClr val="565658"/>
              </a:solidFill>
            </a:ln>
          </p:spPr>
          <p:txBody>
            <a:bodyPr wrap="square" lIns="0" tIns="0" rIns="0" bIns="0" rtlCol="0"/>
            <a:lstStyle/>
            <a:p/>
          </p:txBody>
        </p:sp>
        <p:sp>
          <p:nvSpPr>
            <p:cNvPr id="851" name="object 851" descr=""/>
            <p:cNvSpPr/>
            <p:nvPr/>
          </p:nvSpPr>
          <p:spPr>
            <a:xfrm>
              <a:off x="1775454" y="885620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852" name="object 852" descr=""/>
            <p:cNvSpPr/>
            <p:nvPr/>
          </p:nvSpPr>
          <p:spPr>
            <a:xfrm>
              <a:off x="1775459" y="8856201"/>
              <a:ext cx="20955" cy="0"/>
            </a:xfrm>
            <a:custGeom>
              <a:avLst/>
              <a:gdLst/>
              <a:ahLst/>
              <a:cxnLst/>
              <a:rect l="l" t="t" r="r" b="b"/>
              <a:pathLst>
                <a:path w="20955" h="0">
                  <a:moveTo>
                    <a:pt x="20942" y="0"/>
                  </a:moveTo>
                  <a:lnTo>
                    <a:pt x="20942" y="0"/>
                  </a:lnTo>
                  <a:lnTo>
                    <a:pt x="1485" y="0"/>
                  </a:lnTo>
                  <a:lnTo>
                    <a:pt x="0" y="0"/>
                  </a:lnTo>
                </a:path>
              </a:pathLst>
            </a:custGeom>
            <a:ln w="3175">
              <a:solidFill>
                <a:srgbClr val="565658"/>
              </a:solidFill>
            </a:ln>
          </p:spPr>
          <p:txBody>
            <a:bodyPr wrap="square" lIns="0" tIns="0" rIns="0" bIns="0" rtlCol="0"/>
            <a:lstStyle/>
            <a:p/>
          </p:txBody>
        </p:sp>
        <p:sp>
          <p:nvSpPr>
            <p:cNvPr id="853" name="object 853" descr=""/>
            <p:cNvSpPr/>
            <p:nvPr/>
          </p:nvSpPr>
          <p:spPr>
            <a:xfrm>
              <a:off x="2158563" y="8646684"/>
              <a:ext cx="3175" cy="5080"/>
            </a:xfrm>
            <a:custGeom>
              <a:avLst/>
              <a:gdLst/>
              <a:ahLst/>
              <a:cxnLst/>
              <a:rect l="l" t="t" r="r" b="b"/>
              <a:pathLst>
                <a:path w="3175" h="5079">
                  <a:moveTo>
                    <a:pt x="0" y="1498"/>
                  </a:moveTo>
                  <a:lnTo>
                    <a:pt x="0" y="0"/>
                  </a:lnTo>
                </a:path>
                <a:path w="3175" h="5079">
                  <a:moveTo>
                    <a:pt x="0" y="1498"/>
                  </a:moveTo>
                  <a:lnTo>
                    <a:pt x="0" y="2997"/>
                  </a:lnTo>
                  <a:lnTo>
                    <a:pt x="1498" y="4483"/>
                  </a:lnTo>
                  <a:lnTo>
                    <a:pt x="2984" y="2997"/>
                  </a:lnTo>
                </a:path>
              </a:pathLst>
            </a:custGeom>
            <a:ln w="3175">
              <a:solidFill>
                <a:srgbClr val="565658"/>
              </a:solidFill>
            </a:ln>
          </p:spPr>
          <p:txBody>
            <a:bodyPr wrap="square" lIns="0" tIns="0" rIns="0" bIns="0" rtlCol="0"/>
            <a:lstStyle/>
            <a:p/>
          </p:txBody>
        </p:sp>
        <p:sp>
          <p:nvSpPr>
            <p:cNvPr id="854" name="object 854" descr=""/>
            <p:cNvSpPr/>
            <p:nvPr/>
          </p:nvSpPr>
          <p:spPr>
            <a:xfrm>
              <a:off x="2158566" y="8646684"/>
              <a:ext cx="3175" cy="1905"/>
            </a:xfrm>
            <a:custGeom>
              <a:avLst/>
              <a:gdLst/>
              <a:ahLst/>
              <a:cxnLst/>
              <a:rect l="l" t="t" r="r" b="b"/>
              <a:pathLst>
                <a:path w="3175" h="1904">
                  <a:moveTo>
                    <a:pt x="2984" y="1498"/>
                  </a:moveTo>
                  <a:lnTo>
                    <a:pt x="2984" y="0"/>
                  </a:lnTo>
                  <a:lnTo>
                    <a:pt x="1498" y="0"/>
                  </a:lnTo>
                  <a:lnTo>
                    <a:pt x="0" y="0"/>
                  </a:lnTo>
                </a:path>
              </a:pathLst>
            </a:custGeom>
            <a:ln w="3175">
              <a:solidFill>
                <a:srgbClr val="565658"/>
              </a:solidFill>
            </a:ln>
          </p:spPr>
          <p:txBody>
            <a:bodyPr wrap="square" lIns="0" tIns="0" rIns="0" bIns="0" rtlCol="0"/>
            <a:lstStyle/>
            <a:p/>
          </p:txBody>
        </p:sp>
        <p:sp>
          <p:nvSpPr>
            <p:cNvPr id="855" name="object 855" descr=""/>
            <p:cNvSpPr/>
            <p:nvPr/>
          </p:nvSpPr>
          <p:spPr>
            <a:xfrm>
              <a:off x="2155573" y="8643687"/>
              <a:ext cx="9525" cy="9525"/>
            </a:xfrm>
            <a:custGeom>
              <a:avLst/>
              <a:gdLst/>
              <a:ahLst/>
              <a:cxnLst/>
              <a:rect l="l" t="t" r="r" b="b"/>
              <a:pathLst>
                <a:path w="9525" h="9525">
                  <a:moveTo>
                    <a:pt x="0" y="4495"/>
                  </a:moveTo>
                  <a:lnTo>
                    <a:pt x="1485" y="7480"/>
                  </a:lnTo>
                  <a:lnTo>
                    <a:pt x="4495" y="8991"/>
                  </a:lnTo>
                  <a:lnTo>
                    <a:pt x="7480" y="7480"/>
                  </a:lnTo>
                  <a:lnTo>
                    <a:pt x="8978" y="4495"/>
                  </a:lnTo>
                  <a:lnTo>
                    <a:pt x="7480" y="2997"/>
                  </a:lnTo>
                  <a:lnTo>
                    <a:pt x="4495" y="1498"/>
                  </a:lnTo>
                  <a:lnTo>
                    <a:pt x="1485" y="2997"/>
                  </a:lnTo>
                  <a:lnTo>
                    <a:pt x="0" y="4495"/>
                  </a:lnTo>
                  <a:lnTo>
                    <a:pt x="1485" y="1498"/>
                  </a:lnTo>
                  <a:lnTo>
                    <a:pt x="4495" y="0"/>
                  </a:lnTo>
                  <a:lnTo>
                    <a:pt x="7480" y="1498"/>
                  </a:lnTo>
                  <a:lnTo>
                    <a:pt x="8978" y="4495"/>
                  </a:lnTo>
                  <a:lnTo>
                    <a:pt x="7480" y="7480"/>
                  </a:lnTo>
                  <a:lnTo>
                    <a:pt x="4495" y="8991"/>
                  </a:lnTo>
                  <a:lnTo>
                    <a:pt x="1485" y="7480"/>
                  </a:lnTo>
                  <a:lnTo>
                    <a:pt x="0" y="4495"/>
                  </a:lnTo>
                  <a:close/>
                </a:path>
              </a:pathLst>
            </a:custGeom>
            <a:ln w="3175">
              <a:solidFill>
                <a:srgbClr val="565658"/>
              </a:solidFill>
            </a:ln>
          </p:spPr>
          <p:txBody>
            <a:bodyPr wrap="square" lIns="0" tIns="0" rIns="0" bIns="0" rtlCol="0"/>
            <a:lstStyle/>
            <a:p/>
          </p:txBody>
        </p:sp>
        <p:sp>
          <p:nvSpPr>
            <p:cNvPr id="856" name="object 856" descr=""/>
            <p:cNvSpPr/>
            <p:nvPr/>
          </p:nvSpPr>
          <p:spPr>
            <a:xfrm>
              <a:off x="2158563" y="8648183"/>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857" name="object 857" descr=""/>
            <p:cNvSpPr/>
            <p:nvPr/>
          </p:nvSpPr>
          <p:spPr>
            <a:xfrm>
              <a:off x="2158566" y="8648179"/>
              <a:ext cx="5080" cy="3175"/>
            </a:xfrm>
            <a:custGeom>
              <a:avLst/>
              <a:gdLst/>
              <a:ahLst/>
              <a:cxnLst/>
              <a:rect l="l" t="t" r="r" b="b"/>
              <a:pathLst>
                <a:path w="5080" h="3175">
                  <a:moveTo>
                    <a:pt x="2984" y="1498"/>
                  </a:moveTo>
                  <a:lnTo>
                    <a:pt x="2984" y="0"/>
                  </a:lnTo>
                  <a:lnTo>
                    <a:pt x="4483" y="0"/>
                  </a:lnTo>
                  <a:lnTo>
                    <a:pt x="2984" y="1498"/>
                  </a:lnTo>
                  <a:lnTo>
                    <a:pt x="1498" y="2997"/>
                  </a:lnTo>
                </a:path>
                <a:path w="5080" h="3175">
                  <a:moveTo>
                    <a:pt x="2984" y="1498"/>
                  </a:moveTo>
                  <a:lnTo>
                    <a:pt x="2984" y="2997"/>
                  </a:lnTo>
                  <a:lnTo>
                    <a:pt x="1498" y="2997"/>
                  </a:lnTo>
                  <a:lnTo>
                    <a:pt x="0" y="1498"/>
                  </a:lnTo>
                </a:path>
              </a:pathLst>
            </a:custGeom>
            <a:ln w="3175">
              <a:solidFill>
                <a:srgbClr val="565658"/>
              </a:solidFill>
            </a:ln>
          </p:spPr>
          <p:txBody>
            <a:bodyPr wrap="square" lIns="0" tIns="0" rIns="0" bIns="0" rtlCol="0"/>
            <a:lstStyle/>
            <a:p/>
          </p:txBody>
        </p:sp>
        <p:sp>
          <p:nvSpPr>
            <p:cNvPr id="858" name="object 858" descr=""/>
            <p:cNvSpPr/>
            <p:nvPr/>
          </p:nvSpPr>
          <p:spPr>
            <a:xfrm>
              <a:off x="2158565" y="8649674"/>
              <a:ext cx="1905" cy="1905"/>
            </a:xfrm>
            <a:custGeom>
              <a:avLst/>
              <a:gdLst/>
              <a:ahLst/>
              <a:cxnLst/>
              <a:rect l="l" t="t" r="r" b="b"/>
              <a:pathLst>
                <a:path w="1905" h="1904">
                  <a:moveTo>
                    <a:pt x="1498" y="1498"/>
                  </a:moveTo>
                  <a:lnTo>
                    <a:pt x="0" y="1498"/>
                  </a:lnTo>
                  <a:lnTo>
                    <a:pt x="0" y="0"/>
                  </a:lnTo>
                </a:path>
              </a:pathLst>
            </a:custGeom>
            <a:ln w="3175">
              <a:solidFill>
                <a:srgbClr val="565658"/>
              </a:solidFill>
            </a:ln>
          </p:spPr>
          <p:txBody>
            <a:bodyPr wrap="square" lIns="0" tIns="0" rIns="0" bIns="0" rtlCol="0"/>
            <a:lstStyle/>
            <a:p/>
          </p:txBody>
        </p:sp>
        <p:sp>
          <p:nvSpPr>
            <p:cNvPr id="859" name="object 859" descr=""/>
            <p:cNvSpPr/>
            <p:nvPr/>
          </p:nvSpPr>
          <p:spPr>
            <a:xfrm>
              <a:off x="2160065" y="8646684"/>
              <a:ext cx="1905" cy="1905"/>
            </a:xfrm>
            <a:custGeom>
              <a:avLst/>
              <a:gdLst/>
              <a:ahLst/>
              <a:cxnLst/>
              <a:rect l="l" t="t" r="r" b="b"/>
              <a:pathLst>
                <a:path w="1905" h="1904">
                  <a:moveTo>
                    <a:pt x="1485" y="1498"/>
                  </a:moveTo>
                  <a:lnTo>
                    <a:pt x="0" y="0"/>
                  </a:lnTo>
                  <a:lnTo>
                    <a:pt x="1485" y="0"/>
                  </a:lnTo>
                  <a:lnTo>
                    <a:pt x="1485" y="1498"/>
                  </a:lnTo>
                  <a:close/>
                </a:path>
              </a:pathLst>
            </a:custGeom>
            <a:ln w="3175">
              <a:solidFill>
                <a:srgbClr val="565658"/>
              </a:solidFill>
            </a:ln>
          </p:spPr>
          <p:txBody>
            <a:bodyPr wrap="square" lIns="0" tIns="0" rIns="0" bIns="0" rtlCol="0"/>
            <a:lstStyle/>
            <a:p/>
          </p:txBody>
        </p:sp>
        <p:sp>
          <p:nvSpPr>
            <p:cNvPr id="860" name="object 860" descr=""/>
            <p:cNvSpPr/>
            <p:nvPr/>
          </p:nvSpPr>
          <p:spPr>
            <a:xfrm>
              <a:off x="2158565" y="8646682"/>
              <a:ext cx="1905" cy="1905"/>
            </a:xfrm>
            <a:custGeom>
              <a:avLst/>
              <a:gdLst/>
              <a:ahLst/>
              <a:cxnLst/>
              <a:rect l="l" t="t" r="r" b="b"/>
              <a:pathLst>
                <a:path w="1905" h="1904">
                  <a:moveTo>
                    <a:pt x="1498" y="0"/>
                  </a:moveTo>
                  <a:lnTo>
                    <a:pt x="0" y="1498"/>
                  </a:lnTo>
                  <a:lnTo>
                    <a:pt x="0" y="0"/>
                  </a:lnTo>
                  <a:lnTo>
                    <a:pt x="1498" y="0"/>
                  </a:lnTo>
                  <a:close/>
                </a:path>
              </a:pathLst>
            </a:custGeom>
            <a:ln w="3175">
              <a:solidFill>
                <a:srgbClr val="565658"/>
              </a:solidFill>
            </a:ln>
          </p:spPr>
          <p:txBody>
            <a:bodyPr wrap="square" lIns="0" tIns="0" rIns="0" bIns="0" rtlCol="0"/>
            <a:lstStyle/>
            <a:p/>
          </p:txBody>
        </p:sp>
        <p:sp>
          <p:nvSpPr>
            <p:cNvPr id="861" name="object 861" descr=""/>
            <p:cNvSpPr/>
            <p:nvPr/>
          </p:nvSpPr>
          <p:spPr>
            <a:xfrm>
              <a:off x="1706609" y="8956468"/>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862" name="object 862" descr=""/>
            <p:cNvSpPr/>
            <p:nvPr/>
          </p:nvSpPr>
          <p:spPr>
            <a:xfrm>
              <a:off x="1700618" y="8957964"/>
              <a:ext cx="0" cy="18415"/>
            </a:xfrm>
            <a:custGeom>
              <a:avLst/>
              <a:gdLst/>
              <a:ahLst/>
              <a:cxnLst/>
              <a:rect l="l" t="t" r="r" b="b"/>
              <a:pathLst>
                <a:path w="0" h="18415">
                  <a:moveTo>
                    <a:pt x="0" y="17957"/>
                  </a:moveTo>
                  <a:lnTo>
                    <a:pt x="0" y="10477"/>
                  </a:lnTo>
                  <a:lnTo>
                    <a:pt x="0" y="0"/>
                  </a:lnTo>
                </a:path>
              </a:pathLst>
            </a:custGeom>
            <a:ln w="3175">
              <a:solidFill>
                <a:srgbClr val="565658"/>
              </a:solidFill>
            </a:ln>
          </p:spPr>
          <p:txBody>
            <a:bodyPr wrap="square" lIns="0" tIns="0" rIns="0" bIns="0" rtlCol="0"/>
            <a:lstStyle/>
            <a:p/>
          </p:txBody>
        </p:sp>
        <p:sp>
          <p:nvSpPr>
            <p:cNvPr id="863" name="object 863" descr=""/>
            <p:cNvSpPr/>
            <p:nvPr/>
          </p:nvSpPr>
          <p:spPr>
            <a:xfrm>
              <a:off x="1700622" y="8956468"/>
              <a:ext cx="7620" cy="20955"/>
            </a:xfrm>
            <a:custGeom>
              <a:avLst/>
              <a:gdLst/>
              <a:ahLst/>
              <a:cxnLst/>
              <a:rect l="l" t="t" r="r" b="b"/>
              <a:pathLst>
                <a:path w="7619" h="20954">
                  <a:moveTo>
                    <a:pt x="2997" y="0"/>
                  </a:moveTo>
                  <a:lnTo>
                    <a:pt x="1498" y="0"/>
                  </a:lnTo>
                  <a:lnTo>
                    <a:pt x="0" y="1498"/>
                  </a:lnTo>
                  <a:lnTo>
                    <a:pt x="0" y="11963"/>
                  </a:lnTo>
                  <a:lnTo>
                    <a:pt x="2997" y="14960"/>
                  </a:lnTo>
                  <a:lnTo>
                    <a:pt x="5981" y="17957"/>
                  </a:lnTo>
                  <a:lnTo>
                    <a:pt x="7492" y="17957"/>
                  </a:lnTo>
                  <a:lnTo>
                    <a:pt x="7492" y="19456"/>
                  </a:lnTo>
                  <a:lnTo>
                    <a:pt x="7492" y="20942"/>
                  </a:lnTo>
                </a:path>
              </a:pathLst>
            </a:custGeom>
            <a:ln w="3175">
              <a:solidFill>
                <a:srgbClr val="565658"/>
              </a:solidFill>
            </a:ln>
          </p:spPr>
          <p:txBody>
            <a:bodyPr wrap="square" lIns="0" tIns="0" rIns="0" bIns="0" rtlCol="0"/>
            <a:lstStyle/>
            <a:p/>
          </p:txBody>
        </p:sp>
        <p:sp>
          <p:nvSpPr>
            <p:cNvPr id="864" name="object 864" descr=""/>
            <p:cNvSpPr/>
            <p:nvPr/>
          </p:nvSpPr>
          <p:spPr>
            <a:xfrm>
              <a:off x="1709597" y="8956468"/>
              <a:ext cx="0" cy="20955"/>
            </a:xfrm>
            <a:custGeom>
              <a:avLst/>
              <a:gdLst/>
              <a:ahLst/>
              <a:cxnLst/>
              <a:rect l="l" t="t" r="r" b="b"/>
              <a:pathLst>
                <a:path w="0" h="20954">
                  <a:moveTo>
                    <a:pt x="0" y="0"/>
                  </a:moveTo>
                  <a:lnTo>
                    <a:pt x="0" y="20942"/>
                  </a:lnTo>
                </a:path>
              </a:pathLst>
            </a:custGeom>
            <a:ln w="3175">
              <a:solidFill>
                <a:srgbClr val="565658"/>
              </a:solidFill>
            </a:ln>
          </p:spPr>
          <p:txBody>
            <a:bodyPr wrap="square" lIns="0" tIns="0" rIns="0" bIns="0" rtlCol="0"/>
            <a:lstStyle/>
            <a:p/>
          </p:txBody>
        </p:sp>
        <p:sp>
          <p:nvSpPr>
            <p:cNvPr id="865" name="object 865" descr=""/>
            <p:cNvSpPr/>
            <p:nvPr/>
          </p:nvSpPr>
          <p:spPr>
            <a:xfrm>
              <a:off x="1708109" y="8956468"/>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866" name="object 866" descr=""/>
            <p:cNvSpPr/>
            <p:nvPr/>
          </p:nvSpPr>
          <p:spPr>
            <a:xfrm>
              <a:off x="1706609" y="8956464"/>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867" name="object 867" descr=""/>
            <p:cNvSpPr/>
            <p:nvPr/>
          </p:nvSpPr>
          <p:spPr>
            <a:xfrm>
              <a:off x="2321680" y="792386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868" name="object 868" descr=""/>
            <p:cNvSpPr/>
            <p:nvPr/>
          </p:nvSpPr>
          <p:spPr>
            <a:xfrm>
              <a:off x="2324680" y="7923861"/>
              <a:ext cx="9525" cy="0"/>
            </a:xfrm>
            <a:custGeom>
              <a:avLst/>
              <a:gdLst/>
              <a:ahLst/>
              <a:cxnLst/>
              <a:rect l="l" t="t" r="r" b="b"/>
              <a:pathLst>
                <a:path w="9525" h="0">
                  <a:moveTo>
                    <a:pt x="8978" y="0"/>
                  </a:moveTo>
                  <a:lnTo>
                    <a:pt x="7480" y="0"/>
                  </a:lnTo>
                  <a:lnTo>
                    <a:pt x="5981" y="0"/>
                  </a:lnTo>
                  <a:lnTo>
                    <a:pt x="0" y="0"/>
                  </a:lnTo>
                  <a:lnTo>
                    <a:pt x="2984" y="0"/>
                  </a:lnTo>
                </a:path>
              </a:pathLst>
            </a:custGeom>
            <a:ln w="3175">
              <a:solidFill>
                <a:srgbClr val="565658"/>
              </a:solidFill>
            </a:ln>
          </p:spPr>
          <p:txBody>
            <a:bodyPr wrap="square" lIns="0" tIns="0" rIns="0" bIns="0" rtlCol="0"/>
            <a:lstStyle/>
            <a:p/>
          </p:txBody>
        </p:sp>
        <p:sp>
          <p:nvSpPr>
            <p:cNvPr id="869" name="object 869" descr=""/>
            <p:cNvSpPr/>
            <p:nvPr/>
          </p:nvSpPr>
          <p:spPr>
            <a:xfrm>
              <a:off x="2321683" y="7923861"/>
              <a:ext cx="3175" cy="5080"/>
            </a:xfrm>
            <a:custGeom>
              <a:avLst/>
              <a:gdLst/>
              <a:ahLst/>
              <a:cxnLst/>
              <a:rect l="l" t="t" r="r" b="b"/>
              <a:pathLst>
                <a:path w="3175" h="5079">
                  <a:moveTo>
                    <a:pt x="2997" y="0"/>
                  </a:moveTo>
                  <a:lnTo>
                    <a:pt x="0" y="0"/>
                  </a:lnTo>
                  <a:lnTo>
                    <a:pt x="0" y="4495"/>
                  </a:lnTo>
                  <a:lnTo>
                    <a:pt x="1498" y="4495"/>
                  </a:lnTo>
                </a:path>
              </a:pathLst>
            </a:custGeom>
            <a:ln w="3175">
              <a:solidFill>
                <a:srgbClr val="565658"/>
              </a:solidFill>
            </a:ln>
          </p:spPr>
          <p:txBody>
            <a:bodyPr wrap="square" lIns="0" tIns="0" rIns="0" bIns="0" rtlCol="0"/>
            <a:lstStyle/>
            <a:p/>
          </p:txBody>
        </p:sp>
        <p:sp>
          <p:nvSpPr>
            <p:cNvPr id="870" name="object 870" descr=""/>
            <p:cNvSpPr/>
            <p:nvPr/>
          </p:nvSpPr>
          <p:spPr>
            <a:xfrm>
              <a:off x="2327664" y="7923861"/>
              <a:ext cx="6350" cy="5080"/>
            </a:xfrm>
            <a:custGeom>
              <a:avLst/>
              <a:gdLst/>
              <a:ahLst/>
              <a:cxnLst/>
              <a:rect l="l" t="t" r="r" b="b"/>
              <a:pathLst>
                <a:path w="6350" h="5079">
                  <a:moveTo>
                    <a:pt x="5994" y="0"/>
                  </a:moveTo>
                  <a:lnTo>
                    <a:pt x="2997" y="0"/>
                  </a:lnTo>
                  <a:lnTo>
                    <a:pt x="0" y="0"/>
                  </a:lnTo>
                  <a:lnTo>
                    <a:pt x="0" y="4495"/>
                  </a:lnTo>
                </a:path>
              </a:pathLst>
            </a:custGeom>
            <a:ln w="3175">
              <a:solidFill>
                <a:srgbClr val="565658"/>
              </a:solidFill>
            </a:ln>
          </p:spPr>
          <p:txBody>
            <a:bodyPr wrap="square" lIns="0" tIns="0" rIns="0" bIns="0" rtlCol="0"/>
            <a:lstStyle/>
            <a:p/>
          </p:txBody>
        </p:sp>
        <p:sp>
          <p:nvSpPr>
            <p:cNvPr id="871" name="object 871" descr=""/>
            <p:cNvSpPr/>
            <p:nvPr/>
          </p:nvSpPr>
          <p:spPr>
            <a:xfrm>
              <a:off x="1708109" y="89759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872" name="object 872" descr=""/>
            <p:cNvSpPr/>
            <p:nvPr/>
          </p:nvSpPr>
          <p:spPr>
            <a:xfrm>
              <a:off x="1923611" y="8161807"/>
              <a:ext cx="7620" cy="9525"/>
            </a:xfrm>
            <a:custGeom>
              <a:avLst/>
              <a:gdLst/>
              <a:ahLst/>
              <a:cxnLst/>
              <a:rect l="l" t="t" r="r" b="b"/>
              <a:pathLst>
                <a:path w="7619" h="9525">
                  <a:moveTo>
                    <a:pt x="7480" y="8978"/>
                  </a:moveTo>
                  <a:lnTo>
                    <a:pt x="2984" y="4483"/>
                  </a:lnTo>
                  <a:lnTo>
                    <a:pt x="0" y="0"/>
                  </a:lnTo>
                  <a:lnTo>
                    <a:pt x="4495" y="4483"/>
                  </a:lnTo>
                  <a:lnTo>
                    <a:pt x="7480" y="7480"/>
                  </a:lnTo>
                  <a:lnTo>
                    <a:pt x="7480" y="5994"/>
                  </a:lnTo>
                </a:path>
              </a:pathLst>
            </a:custGeom>
            <a:ln w="3175">
              <a:solidFill>
                <a:srgbClr val="565658"/>
              </a:solidFill>
            </a:ln>
          </p:spPr>
          <p:txBody>
            <a:bodyPr wrap="square" lIns="0" tIns="0" rIns="0" bIns="0" rtlCol="0"/>
            <a:lstStyle/>
            <a:p/>
          </p:txBody>
        </p:sp>
        <p:sp>
          <p:nvSpPr>
            <p:cNvPr id="873" name="object 873" descr=""/>
            <p:cNvSpPr/>
            <p:nvPr/>
          </p:nvSpPr>
          <p:spPr>
            <a:xfrm>
              <a:off x="1931092" y="8169291"/>
              <a:ext cx="1905" cy="1905"/>
            </a:xfrm>
            <a:custGeom>
              <a:avLst/>
              <a:gdLst/>
              <a:ahLst/>
              <a:cxnLst/>
              <a:rect l="l" t="t" r="r" b="b"/>
              <a:pathLst>
                <a:path w="1905" h="1904">
                  <a:moveTo>
                    <a:pt x="0" y="0"/>
                  </a:moveTo>
                  <a:lnTo>
                    <a:pt x="0" y="1498"/>
                  </a:lnTo>
                  <a:lnTo>
                    <a:pt x="1498" y="1498"/>
                  </a:lnTo>
                </a:path>
              </a:pathLst>
            </a:custGeom>
            <a:ln w="3175">
              <a:solidFill>
                <a:srgbClr val="565658"/>
              </a:solidFill>
            </a:ln>
          </p:spPr>
          <p:txBody>
            <a:bodyPr wrap="square" lIns="0" tIns="0" rIns="0" bIns="0" rtlCol="0"/>
            <a:lstStyle/>
            <a:p/>
          </p:txBody>
        </p:sp>
        <p:sp>
          <p:nvSpPr>
            <p:cNvPr id="874" name="object 874" descr=""/>
            <p:cNvSpPr/>
            <p:nvPr/>
          </p:nvSpPr>
          <p:spPr>
            <a:xfrm>
              <a:off x="1931092" y="816928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875" name="object 875" descr=""/>
            <p:cNvSpPr/>
            <p:nvPr/>
          </p:nvSpPr>
          <p:spPr>
            <a:xfrm>
              <a:off x="1917618" y="8154326"/>
              <a:ext cx="10795" cy="7620"/>
            </a:xfrm>
            <a:custGeom>
              <a:avLst/>
              <a:gdLst/>
              <a:ahLst/>
              <a:cxnLst/>
              <a:rect l="l" t="t" r="r" b="b"/>
              <a:pathLst>
                <a:path w="10794" h="7620">
                  <a:moveTo>
                    <a:pt x="5994" y="7480"/>
                  </a:moveTo>
                  <a:lnTo>
                    <a:pt x="2997" y="2984"/>
                  </a:lnTo>
                  <a:lnTo>
                    <a:pt x="1498" y="1498"/>
                  </a:lnTo>
                  <a:lnTo>
                    <a:pt x="0" y="0"/>
                  </a:lnTo>
                </a:path>
                <a:path w="10794" h="7620">
                  <a:moveTo>
                    <a:pt x="5994" y="7480"/>
                  </a:moveTo>
                  <a:lnTo>
                    <a:pt x="10490" y="7480"/>
                  </a:lnTo>
                </a:path>
              </a:pathLst>
            </a:custGeom>
            <a:ln w="3175">
              <a:solidFill>
                <a:srgbClr val="565658"/>
              </a:solidFill>
            </a:ln>
          </p:spPr>
          <p:txBody>
            <a:bodyPr wrap="square" lIns="0" tIns="0" rIns="0" bIns="0" rtlCol="0"/>
            <a:lstStyle/>
            <a:p/>
          </p:txBody>
        </p:sp>
        <p:sp>
          <p:nvSpPr>
            <p:cNvPr id="876" name="object 876" descr=""/>
            <p:cNvSpPr/>
            <p:nvPr/>
          </p:nvSpPr>
          <p:spPr>
            <a:xfrm>
              <a:off x="1932592" y="8157319"/>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877" name="object 877" descr=""/>
            <p:cNvSpPr/>
            <p:nvPr/>
          </p:nvSpPr>
          <p:spPr>
            <a:xfrm>
              <a:off x="1917622" y="8154328"/>
              <a:ext cx="6350" cy="7620"/>
            </a:xfrm>
            <a:custGeom>
              <a:avLst/>
              <a:gdLst/>
              <a:ahLst/>
              <a:cxnLst/>
              <a:rect l="l" t="t" r="r" b="b"/>
              <a:pathLst>
                <a:path w="6350" h="7620">
                  <a:moveTo>
                    <a:pt x="0" y="0"/>
                  </a:moveTo>
                  <a:lnTo>
                    <a:pt x="1498" y="1498"/>
                  </a:lnTo>
                  <a:lnTo>
                    <a:pt x="2984" y="2984"/>
                  </a:lnTo>
                  <a:lnTo>
                    <a:pt x="5994" y="7480"/>
                  </a:lnTo>
                </a:path>
              </a:pathLst>
            </a:custGeom>
            <a:ln w="3175">
              <a:solidFill>
                <a:srgbClr val="565658"/>
              </a:solidFill>
            </a:ln>
          </p:spPr>
          <p:txBody>
            <a:bodyPr wrap="square" lIns="0" tIns="0" rIns="0" bIns="0" rtlCol="0"/>
            <a:lstStyle/>
            <a:p/>
          </p:txBody>
        </p:sp>
        <p:sp>
          <p:nvSpPr>
            <p:cNvPr id="878" name="object 878" descr=""/>
            <p:cNvSpPr/>
            <p:nvPr/>
          </p:nvSpPr>
          <p:spPr>
            <a:xfrm>
              <a:off x="1968498" y="7931340"/>
              <a:ext cx="1905" cy="1905"/>
            </a:xfrm>
            <a:custGeom>
              <a:avLst/>
              <a:gdLst/>
              <a:ahLst/>
              <a:cxnLst/>
              <a:rect l="l" t="t" r="r" b="b"/>
              <a:pathLst>
                <a:path w="1905" h="1904">
                  <a:moveTo>
                    <a:pt x="1498" y="0"/>
                  </a:moveTo>
                  <a:lnTo>
                    <a:pt x="0" y="0"/>
                  </a:lnTo>
                  <a:lnTo>
                    <a:pt x="0" y="1498"/>
                  </a:lnTo>
                </a:path>
              </a:pathLst>
            </a:custGeom>
            <a:ln w="3175">
              <a:solidFill>
                <a:srgbClr val="565658"/>
              </a:solidFill>
            </a:ln>
          </p:spPr>
          <p:txBody>
            <a:bodyPr wrap="square" lIns="0" tIns="0" rIns="0" bIns="0" rtlCol="0"/>
            <a:lstStyle/>
            <a:p/>
          </p:txBody>
        </p:sp>
        <p:sp>
          <p:nvSpPr>
            <p:cNvPr id="879" name="object 879" descr=""/>
            <p:cNvSpPr/>
            <p:nvPr/>
          </p:nvSpPr>
          <p:spPr>
            <a:xfrm>
              <a:off x="1959517" y="7931344"/>
              <a:ext cx="9525" cy="7620"/>
            </a:xfrm>
            <a:custGeom>
              <a:avLst/>
              <a:gdLst/>
              <a:ahLst/>
              <a:cxnLst/>
              <a:rect l="l" t="t" r="r" b="b"/>
              <a:pathLst>
                <a:path w="9525" h="7620">
                  <a:moveTo>
                    <a:pt x="0" y="7480"/>
                  </a:moveTo>
                  <a:lnTo>
                    <a:pt x="7493" y="0"/>
                  </a:lnTo>
                </a:path>
                <a:path w="9525" h="7620">
                  <a:moveTo>
                    <a:pt x="8978" y="1498"/>
                  </a:moveTo>
                  <a:lnTo>
                    <a:pt x="1498" y="7480"/>
                  </a:lnTo>
                </a:path>
              </a:pathLst>
            </a:custGeom>
            <a:ln w="3175">
              <a:solidFill>
                <a:srgbClr val="565658"/>
              </a:solidFill>
            </a:ln>
          </p:spPr>
          <p:txBody>
            <a:bodyPr wrap="square" lIns="0" tIns="0" rIns="0" bIns="0" rtlCol="0"/>
            <a:lstStyle/>
            <a:p/>
          </p:txBody>
        </p:sp>
        <p:sp>
          <p:nvSpPr>
            <p:cNvPr id="880" name="object 880" descr=""/>
            <p:cNvSpPr/>
            <p:nvPr/>
          </p:nvSpPr>
          <p:spPr>
            <a:xfrm>
              <a:off x="1967009" y="7931340"/>
              <a:ext cx="1905" cy="1905"/>
            </a:xfrm>
            <a:custGeom>
              <a:avLst/>
              <a:gdLst/>
              <a:ahLst/>
              <a:cxnLst/>
              <a:rect l="l" t="t" r="r" b="b"/>
              <a:pathLst>
                <a:path w="1905" h="1904">
                  <a:moveTo>
                    <a:pt x="0" y="0"/>
                  </a:moveTo>
                  <a:lnTo>
                    <a:pt x="1485" y="1498"/>
                  </a:lnTo>
                </a:path>
              </a:pathLst>
            </a:custGeom>
            <a:ln w="3175">
              <a:solidFill>
                <a:srgbClr val="565658"/>
              </a:solidFill>
            </a:ln>
          </p:spPr>
          <p:txBody>
            <a:bodyPr wrap="square" lIns="0" tIns="0" rIns="0" bIns="0" rtlCol="0"/>
            <a:lstStyle/>
            <a:p/>
          </p:txBody>
        </p:sp>
        <p:sp>
          <p:nvSpPr>
            <p:cNvPr id="881" name="object 881" descr=""/>
            <p:cNvSpPr/>
            <p:nvPr/>
          </p:nvSpPr>
          <p:spPr>
            <a:xfrm>
              <a:off x="1917622" y="815432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882" name="object 882" descr=""/>
            <p:cNvSpPr/>
            <p:nvPr/>
          </p:nvSpPr>
          <p:spPr>
            <a:xfrm>
              <a:off x="1972986" y="7931334"/>
              <a:ext cx="0" cy="5080"/>
            </a:xfrm>
            <a:custGeom>
              <a:avLst/>
              <a:gdLst/>
              <a:ahLst/>
              <a:cxnLst/>
              <a:rect l="l" t="t" r="r" b="b"/>
              <a:pathLst>
                <a:path w="0" h="5079">
                  <a:moveTo>
                    <a:pt x="0" y="4495"/>
                  </a:moveTo>
                  <a:lnTo>
                    <a:pt x="0" y="0"/>
                  </a:lnTo>
                </a:path>
              </a:pathLst>
            </a:custGeom>
            <a:ln w="3175">
              <a:solidFill>
                <a:srgbClr val="565658"/>
              </a:solidFill>
            </a:ln>
          </p:spPr>
          <p:txBody>
            <a:bodyPr wrap="square" lIns="0" tIns="0" rIns="0" bIns="0" rtlCol="0"/>
            <a:lstStyle/>
            <a:p/>
          </p:txBody>
        </p:sp>
        <p:sp>
          <p:nvSpPr>
            <p:cNvPr id="883" name="object 883" descr=""/>
            <p:cNvSpPr/>
            <p:nvPr/>
          </p:nvSpPr>
          <p:spPr>
            <a:xfrm>
              <a:off x="1972989" y="7931340"/>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884" name="object 884" descr=""/>
            <p:cNvSpPr/>
            <p:nvPr/>
          </p:nvSpPr>
          <p:spPr>
            <a:xfrm>
              <a:off x="1955027" y="7938818"/>
              <a:ext cx="6350" cy="5080"/>
            </a:xfrm>
            <a:custGeom>
              <a:avLst/>
              <a:gdLst/>
              <a:ahLst/>
              <a:cxnLst/>
              <a:rect l="l" t="t" r="r" b="b"/>
              <a:pathLst>
                <a:path w="6350" h="5079">
                  <a:moveTo>
                    <a:pt x="0" y="4495"/>
                  </a:moveTo>
                  <a:lnTo>
                    <a:pt x="2997" y="1498"/>
                  </a:lnTo>
                  <a:lnTo>
                    <a:pt x="4495" y="0"/>
                  </a:lnTo>
                  <a:lnTo>
                    <a:pt x="5994" y="0"/>
                  </a:lnTo>
                </a:path>
              </a:pathLst>
            </a:custGeom>
            <a:ln w="3175">
              <a:solidFill>
                <a:srgbClr val="565658"/>
              </a:solidFill>
            </a:ln>
          </p:spPr>
          <p:txBody>
            <a:bodyPr wrap="square" lIns="0" tIns="0" rIns="0" bIns="0" rtlCol="0"/>
            <a:lstStyle/>
            <a:p/>
          </p:txBody>
        </p:sp>
        <p:sp>
          <p:nvSpPr>
            <p:cNvPr id="885" name="object 885" descr=""/>
            <p:cNvSpPr/>
            <p:nvPr/>
          </p:nvSpPr>
          <p:spPr>
            <a:xfrm>
              <a:off x="1959517"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886" name="object 886" descr=""/>
            <p:cNvSpPr/>
            <p:nvPr/>
          </p:nvSpPr>
          <p:spPr>
            <a:xfrm>
              <a:off x="1969997" y="7944807"/>
              <a:ext cx="1905" cy="3175"/>
            </a:xfrm>
            <a:custGeom>
              <a:avLst/>
              <a:gdLst/>
              <a:ahLst/>
              <a:cxnLst/>
              <a:rect l="l" t="t" r="r" b="b"/>
              <a:pathLst>
                <a:path w="1905" h="3175">
                  <a:moveTo>
                    <a:pt x="0" y="2997"/>
                  </a:moveTo>
                  <a:lnTo>
                    <a:pt x="0" y="1498"/>
                  </a:lnTo>
                  <a:lnTo>
                    <a:pt x="1498" y="0"/>
                  </a:lnTo>
                </a:path>
              </a:pathLst>
            </a:custGeom>
            <a:ln w="3175">
              <a:solidFill>
                <a:srgbClr val="565658"/>
              </a:solidFill>
            </a:ln>
          </p:spPr>
          <p:txBody>
            <a:bodyPr wrap="square" lIns="0" tIns="0" rIns="0" bIns="0" rtlCol="0"/>
            <a:lstStyle/>
            <a:p/>
          </p:txBody>
        </p:sp>
        <p:sp>
          <p:nvSpPr>
            <p:cNvPr id="887" name="object 887" descr=""/>
            <p:cNvSpPr/>
            <p:nvPr/>
          </p:nvSpPr>
          <p:spPr>
            <a:xfrm>
              <a:off x="1955022" y="7938820"/>
              <a:ext cx="13970" cy="6350"/>
            </a:xfrm>
            <a:custGeom>
              <a:avLst/>
              <a:gdLst/>
              <a:ahLst/>
              <a:cxnLst/>
              <a:rect l="l" t="t" r="r" b="b"/>
              <a:pathLst>
                <a:path w="13969" h="6350">
                  <a:moveTo>
                    <a:pt x="13474" y="1498"/>
                  </a:moveTo>
                  <a:lnTo>
                    <a:pt x="5994" y="0"/>
                  </a:lnTo>
                  <a:lnTo>
                    <a:pt x="3009" y="2997"/>
                  </a:lnTo>
                  <a:lnTo>
                    <a:pt x="1511" y="4495"/>
                  </a:lnTo>
                  <a:lnTo>
                    <a:pt x="0" y="4495"/>
                  </a:lnTo>
                  <a:lnTo>
                    <a:pt x="0" y="5994"/>
                  </a:lnTo>
                </a:path>
              </a:pathLst>
            </a:custGeom>
            <a:ln w="3175">
              <a:solidFill>
                <a:srgbClr val="565658"/>
              </a:solidFill>
            </a:ln>
          </p:spPr>
          <p:txBody>
            <a:bodyPr wrap="square" lIns="0" tIns="0" rIns="0" bIns="0" rtlCol="0"/>
            <a:lstStyle/>
            <a:p/>
          </p:txBody>
        </p:sp>
        <p:sp>
          <p:nvSpPr>
            <p:cNvPr id="888" name="object 888" descr=""/>
            <p:cNvSpPr/>
            <p:nvPr/>
          </p:nvSpPr>
          <p:spPr>
            <a:xfrm>
              <a:off x="1932592" y="8172286"/>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889" name="object 889" descr=""/>
            <p:cNvSpPr/>
            <p:nvPr/>
          </p:nvSpPr>
          <p:spPr>
            <a:xfrm>
              <a:off x="1932592" y="8166290"/>
              <a:ext cx="0" cy="6350"/>
            </a:xfrm>
            <a:custGeom>
              <a:avLst/>
              <a:gdLst/>
              <a:ahLst/>
              <a:cxnLst/>
              <a:rect l="l" t="t" r="r" b="b"/>
              <a:pathLst>
                <a:path w="0" h="6350">
                  <a:moveTo>
                    <a:pt x="0" y="4495"/>
                  </a:moveTo>
                  <a:lnTo>
                    <a:pt x="0" y="2997"/>
                  </a:lnTo>
                  <a:lnTo>
                    <a:pt x="0" y="0"/>
                  </a:lnTo>
                </a:path>
                <a:path w="0" h="6350">
                  <a:moveTo>
                    <a:pt x="0" y="4495"/>
                  </a:moveTo>
                  <a:lnTo>
                    <a:pt x="0" y="5994"/>
                  </a:lnTo>
                </a:path>
              </a:pathLst>
            </a:custGeom>
            <a:ln w="3175">
              <a:solidFill>
                <a:srgbClr val="565658"/>
              </a:solidFill>
            </a:ln>
          </p:spPr>
          <p:txBody>
            <a:bodyPr wrap="square" lIns="0" tIns="0" rIns="0" bIns="0" rtlCol="0"/>
            <a:lstStyle/>
            <a:p/>
          </p:txBody>
        </p:sp>
        <p:sp>
          <p:nvSpPr>
            <p:cNvPr id="890" name="object 890" descr=""/>
            <p:cNvSpPr/>
            <p:nvPr/>
          </p:nvSpPr>
          <p:spPr>
            <a:xfrm>
              <a:off x="1932594" y="8157316"/>
              <a:ext cx="1905" cy="9525"/>
            </a:xfrm>
            <a:custGeom>
              <a:avLst/>
              <a:gdLst/>
              <a:ahLst/>
              <a:cxnLst/>
              <a:rect l="l" t="t" r="r" b="b"/>
              <a:pathLst>
                <a:path w="1905" h="9525">
                  <a:moveTo>
                    <a:pt x="1485" y="0"/>
                  </a:moveTo>
                  <a:lnTo>
                    <a:pt x="0" y="8978"/>
                  </a:lnTo>
                  <a:lnTo>
                    <a:pt x="1485" y="8978"/>
                  </a:lnTo>
                </a:path>
              </a:pathLst>
            </a:custGeom>
            <a:ln w="3175">
              <a:solidFill>
                <a:srgbClr val="565658"/>
              </a:solidFill>
            </a:ln>
          </p:spPr>
          <p:txBody>
            <a:bodyPr wrap="square" lIns="0" tIns="0" rIns="0" bIns="0" rtlCol="0"/>
            <a:lstStyle/>
            <a:p/>
          </p:txBody>
        </p:sp>
        <p:sp>
          <p:nvSpPr>
            <p:cNvPr id="891" name="object 891" descr=""/>
            <p:cNvSpPr/>
            <p:nvPr/>
          </p:nvSpPr>
          <p:spPr>
            <a:xfrm>
              <a:off x="1932592" y="8166297"/>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892" name="object 892" descr=""/>
            <p:cNvSpPr/>
            <p:nvPr/>
          </p:nvSpPr>
          <p:spPr>
            <a:xfrm>
              <a:off x="1934080" y="8155823"/>
              <a:ext cx="1905" cy="1905"/>
            </a:xfrm>
            <a:custGeom>
              <a:avLst/>
              <a:gdLst/>
              <a:ahLst/>
              <a:cxnLst/>
              <a:rect l="l" t="t" r="r" b="b"/>
              <a:pathLst>
                <a:path w="1905" h="1904">
                  <a:moveTo>
                    <a:pt x="0" y="0"/>
                  </a:moveTo>
                  <a:lnTo>
                    <a:pt x="0" y="1498"/>
                  </a:lnTo>
                  <a:lnTo>
                    <a:pt x="1498" y="1498"/>
                  </a:lnTo>
                </a:path>
              </a:pathLst>
            </a:custGeom>
            <a:ln w="3175">
              <a:solidFill>
                <a:srgbClr val="565658"/>
              </a:solidFill>
            </a:ln>
          </p:spPr>
          <p:txBody>
            <a:bodyPr wrap="square" lIns="0" tIns="0" rIns="0" bIns="0" rtlCol="0"/>
            <a:lstStyle/>
            <a:p/>
          </p:txBody>
        </p:sp>
        <p:sp>
          <p:nvSpPr>
            <p:cNvPr id="893" name="object 893" descr=""/>
            <p:cNvSpPr/>
            <p:nvPr/>
          </p:nvSpPr>
          <p:spPr>
            <a:xfrm>
              <a:off x="1917622" y="815432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894" name="object 894" descr=""/>
            <p:cNvSpPr/>
            <p:nvPr/>
          </p:nvSpPr>
          <p:spPr>
            <a:xfrm>
              <a:off x="1917618" y="8154332"/>
              <a:ext cx="15240" cy="3175"/>
            </a:xfrm>
            <a:custGeom>
              <a:avLst/>
              <a:gdLst/>
              <a:ahLst/>
              <a:cxnLst/>
              <a:rect l="l" t="t" r="r" b="b"/>
              <a:pathLst>
                <a:path w="15239" h="3175">
                  <a:moveTo>
                    <a:pt x="14973" y="2984"/>
                  </a:moveTo>
                  <a:lnTo>
                    <a:pt x="10477" y="1485"/>
                  </a:lnTo>
                  <a:lnTo>
                    <a:pt x="7480" y="1485"/>
                  </a:lnTo>
                  <a:lnTo>
                    <a:pt x="5994" y="1485"/>
                  </a:lnTo>
                  <a:lnTo>
                    <a:pt x="4495" y="0"/>
                  </a:lnTo>
                  <a:lnTo>
                    <a:pt x="2997" y="0"/>
                  </a:lnTo>
                  <a:lnTo>
                    <a:pt x="1498" y="0"/>
                  </a:lnTo>
                  <a:lnTo>
                    <a:pt x="0" y="0"/>
                  </a:lnTo>
                </a:path>
              </a:pathLst>
            </a:custGeom>
            <a:ln w="3175">
              <a:solidFill>
                <a:srgbClr val="565658"/>
              </a:solidFill>
            </a:ln>
          </p:spPr>
          <p:txBody>
            <a:bodyPr wrap="square" lIns="0" tIns="0" rIns="0" bIns="0" rtlCol="0"/>
            <a:lstStyle/>
            <a:p/>
          </p:txBody>
        </p:sp>
        <p:sp>
          <p:nvSpPr>
            <p:cNvPr id="895" name="object 895" descr=""/>
            <p:cNvSpPr/>
            <p:nvPr/>
          </p:nvSpPr>
          <p:spPr>
            <a:xfrm>
              <a:off x="1932592" y="8155823"/>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896" name="object 896" descr=""/>
            <p:cNvSpPr/>
            <p:nvPr/>
          </p:nvSpPr>
          <p:spPr>
            <a:xfrm>
              <a:off x="1972986" y="7931336"/>
              <a:ext cx="1905" cy="6350"/>
            </a:xfrm>
            <a:custGeom>
              <a:avLst/>
              <a:gdLst/>
              <a:ahLst/>
              <a:cxnLst/>
              <a:rect l="l" t="t" r="r" b="b"/>
              <a:pathLst>
                <a:path w="1905" h="6350">
                  <a:moveTo>
                    <a:pt x="0" y="5994"/>
                  </a:moveTo>
                  <a:lnTo>
                    <a:pt x="0" y="2997"/>
                  </a:lnTo>
                  <a:lnTo>
                    <a:pt x="1498" y="1498"/>
                  </a:lnTo>
                  <a:lnTo>
                    <a:pt x="1498" y="0"/>
                  </a:lnTo>
                  <a:lnTo>
                    <a:pt x="1498" y="1498"/>
                  </a:lnTo>
                  <a:lnTo>
                    <a:pt x="1498" y="2997"/>
                  </a:lnTo>
                  <a:lnTo>
                    <a:pt x="1498" y="5994"/>
                  </a:lnTo>
                </a:path>
              </a:pathLst>
            </a:custGeom>
            <a:ln w="3175">
              <a:solidFill>
                <a:srgbClr val="565658"/>
              </a:solidFill>
            </a:ln>
          </p:spPr>
          <p:txBody>
            <a:bodyPr wrap="square" lIns="0" tIns="0" rIns="0" bIns="0" rtlCol="0"/>
            <a:lstStyle/>
            <a:p/>
          </p:txBody>
        </p:sp>
        <p:sp>
          <p:nvSpPr>
            <p:cNvPr id="897" name="object 897" descr=""/>
            <p:cNvSpPr/>
            <p:nvPr/>
          </p:nvSpPr>
          <p:spPr>
            <a:xfrm>
              <a:off x="1977478" y="7931340"/>
              <a:ext cx="1905" cy="6350"/>
            </a:xfrm>
            <a:custGeom>
              <a:avLst/>
              <a:gdLst/>
              <a:ahLst/>
              <a:cxnLst/>
              <a:rect l="l" t="t" r="r" b="b"/>
              <a:pathLst>
                <a:path w="1905" h="6350">
                  <a:moveTo>
                    <a:pt x="1498" y="0"/>
                  </a:moveTo>
                  <a:lnTo>
                    <a:pt x="1498" y="1498"/>
                  </a:lnTo>
                  <a:lnTo>
                    <a:pt x="1498" y="4495"/>
                  </a:lnTo>
                  <a:lnTo>
                    <a:pt x="0" y="5994"/>
                  </a:lnTo>
                  <a:lnTo>
                    <a:pt x="0" y="2997"/>
                  </a:lnTo>
                  <a:lnTo>
                    <a:pt x="0" y="1498"/>
                  </a:lnTo>
                  <a:lnTo>
                    <a:pt x="0" y="0"/>
                  </a:lnTo>
                </a:path>
              </a:pathLst>
            </a:custGeom>
            <a:ln w="3175">
              <a:solidFill>
                <a:srgbClr val="565658"/>
              </a:solidFill>
            </a:ln>
          </p:spPr>
          <p:txBody>
            <a:bodyPr wrap="square" lIns="0" tIns="0" rIns="0" bIns="0" rtlCol="0"/>
            <a:lstStyle/>
            <a:p/>
          </p:txBody>
        </p:sp>
        <p:sp>
          <p:nvSpPr>
            <p:cNvPr id="898" name="object 898" descr=""/>
            <p:cNvSpPr/>
            <p:nvPr/>
          </p:nvSpPr>
          <p:spPr>
            <a:xfrm>
              <a:off x="1975987" y="7931340"/>
              <a:ext cx="0" cy="6350"/>
            </a:xfrm>
            <a:custGeom>
              <a:avLst/>
              <a:gdLst/>
              <a:ahLst/>
              <a:cxnLst/>
              <a:rect l="l" t="t" r="r" b="b"/>
              <a:pathLst>
                <a:path w="0" h="6350">
                  <a:moveTo>
                    <a:pt x="0" y="0"/>
                  </a:moveTo>
                  <a:lnTo>
                    <a:pt x="0" y="1498"/>
                  </a:lnTo>
                  <a:lnTo>
                    <a:pt x="0" y="2997"/>
                  </a:lnTo>
                  <a:lnTo>
                    <a:pt x="0" y="5994"/>
                  </a:lnTo>
                </a:path>
              </a:pathLst>
            </a:custGeom>
            <a:ln w="3175">
              <a:solidFill>
                <a:srgbClr val="565658"/>
              </a:solidFill>
            </a:ln>
          </p:spPr>
          <p:txBody>
            <a:bodyPr wrap="square" lIns="0" tIns="0" rIns="0" bIns="0" rtlCol="0"/>
            <a:lstStyle/>
            <a:p/>
          </p:txBody>
        </p:sp>
        <p:sp>
          <p:nvSpPr>
            <p:cNvPr id="899" name="object 899" descr=""/>
            <p:cNvSpPr/>
            <p:nvPr/>
          </p:nvSpPr>
          <p:spPr>
            <a:xfrm>
              <a:off x="1971503" y="7937331"/>
              <a:ext cx="3175" cy="9525"/>
            </a:xfrm>
            <a:custGeom>
              <a:avLst/>
              <a:gdLst/>
              <a:ahLst/>
              <a:cxnLst/>
              <a:rect l="l" t="t" r="r" b="b"/>
              <a:pathLst>
                <a:path w="3175" h="9525">
                  <a:moveTo>
                    <a:pt x="2984" y="0"/>
                  </a:moveTo>
                  <a:lnTo>
                    <a:pt x="1485" y="0"/>
                  </a:lnTo>
                  <a:lnTo>
                    <a:pt x="0" y="8978"/>
                  </a:lnTo>
                </a:path>
              </a:pathLst>
            </a:custGeom>
            <a:ln w="3175">
              <a:solidFill>
                <a:srgbClr val="565658"/>
              </a:solidFill>
            </a:ln>
          </p:spPr>
          <p:txBody>
            <a:bodyPr wrap="square" lIns="0" tIns="0" rIns="0" bIns="0" rtlCol="0"/>
            <a:lstStyle/>
            <a:p/>
          </p:txBody>
        </p:sp>
        <p:sp>
          <p:nvSpPr>
            <p:cNvPr id="900" name="object 900" descr=""/>
            <p:cNvSpPr/>
            <p:nvPr/>
          </p:nvSpPr>
          <p:spPr>
            <a:xfrm>
              <a:off x="1967009" y="7946310"/>
              <a:ext cx="3175" cy="1905"/>
            </a:xfrm>
            <a:custGeom>
              <a:avLst/>
              <a:gdLst/>
              <a:ahLst/>
              <a:cxnLst/>
              <a:rect l="l" t="t" r="r" b="b"/>
              <a:pathLst>
                <a:path w="3175" h="1904">
                  <a:moveTo>
                    <a:pt x="0" y="0"/>
                  </a:moveTo>
                  <a:lnTo>
                    <a:pt x="2984" y="1498"/>
                  </a:lnTo>
                </a:path>
              </a:pathLst>
            </a:custGeom>
            <a:ln w="3175">
              <a:solidFill>
                <a:srgbClr val="565658"/>
              </a:solidFill>
            </a:ln>
          </p:spPr>
          <p:txBody>
            <a:bodyPr wrap="square" lIns="0" tIns="0" rIns="0" bIns="0" rtlCol="0"/>
            <a:lstStyle/>
            <a:p/>
          </p:txBody>
        </p:sp>
        <p:sp>
          <p:nvSpPr>
            <p:cNvPr id="901" name="object 901" descr=""/>
            <p:cNvSpPr/>
            <p:nvPr/>
          </p:nvSpPr>
          <p:spPr>
            <a:xfrm>
              <a:off x="1969999" y="7946310"/>
              <a:ext cx="1905" cy="1905"/>
            </a:xfrm>
            <a:custGeom>
              <a:avLst/>
              <a:gdLst/>
              <a:ahLst/>
              <a:cxnLst/>
              <a:rect l="l" t="t" r="r" b="b"/>
              <a:pathLst>
                <a:path w="1905" h="1904">
                  <a:moveTo>
                    <a:pt x="1498" y="0"/>
                  </a:moveTo>
                  <a:lnTo>
                    <a:pt x="0" y="1498"/>
                  </a:lnTo>
                </a:path>
              </a:pathLst>
            </a:custGeom>
            <a:ln w="3175">
              <a:solidFill>
                <a:srgbClr val="565658"/>
              </a:solidFill>
            </a:ln>
          </p:spPr>
          <p:txBody>
            <a:bodyPr wrap="square" lIns="0" tIns="0" rIns="0" bIns="0" rtlCol="0"/>
            <a:lstStyle/>
            <a:p/>
          </p:txBody>
        </p:sp>
        <p:sp>
          <p:nvSpPr>
            <p:cNvPr id="902" name="object 902" descr=""/>
            <p:cNvSpPr/>
            <p:nvPr/>
          </p:nvSpPr>
          <p:spPr>
            <a:xfrm>
              <a:off x="1953541" y="7944809"/>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903" name="object 903" descr=""/>
            <p:cNvSpPr/>
            <p:nvPr/>
          </p:nvSpPr>
          <p:spPr>
            <a:xfrm>
              <a:off x="1967009" y="7946310"/>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904" name="object 904" descr=""/>
            <p:cNvSpPr/>
            <p:nvPr/>
          </p:nvSpPr>
          <p:spPr>
            <a:xfrm>
              <a:off x="1955027" y="7944809"/>
              <a:ext cx="12065" cy="1905"/>
            </a:xfrm>
            <a:custGeom>
              <a:avLst/>
              <a:gdLst/>
              <a:ahLst/>
              <a:cxnLst/>
              <a:rect l="l" t="t" r="r" b="b"/>
              <a:pathLst>
                <a:path w="12064" h="1904">
                  <a:moveTo>
                    <a:pt x="0" y="0"/>
                  </a:moveTo>
                  <a:lnTo>
                    <a:pt x="1498" y="0"/>
                  </a:lnTo>
                  <a:lnTo>
                    <a:pt x="4495" y="0"/>
                  </a:lnTo>
                  <a:lnTo>
                    <a:pt x="7493" y="1498"/>
                  </a:lnTo>
                  <a:lnTo>
                    <a:pt x="11976" y="1498"/>
                  </a:lnTo>
                </a:path>
              </a:pathLst>
            </a:custGeom>
            <a:ln w="3175">
              <a:solidFill>
                <a:srgbClr val="565658"/>
              </a:solidFill>
            </a:ln>
          </p:spPr>
          <p:txBody>
            <a:bodyPr wrap="square" lIns="0" tIns="0" rIns="0" bIns="0" rtlCol="0"/>
            <a:lstStyle/>
            <a:p/>
          </p:txBody>
        </p:sp>
        <p:sp>
          <p:nvSpPr>
            <p:cNvPr id="905" name="object 905" descr=""/>
            <p:cNvSpPr/>
            <p:nvPr/>
          </p:nvSpPr>
          <p:spPr>
            <a:xfrm>
              <a:off x="1964007" y="8003173"/>
              <a:ext cx="1905" cy="3175"/>
            </a:xfrm>
            <a:custGeom>
              <a:avLst/>
              <a:gdLst/>
              <a:ahLst/>
              <a:cxnLst/>
              <a:rect l="l" t="t" r="r" b="b"/>
              <a:pathLst>
                <a:path w="1905" h="3175">
                  <a:moveTo>
                    <a:pt x="0" y="2997"/>
                  </a:moveTo>
                  <a:lnTo>
                    <a:pt x="1498" y="0"/>
                  </a:lnTo>
                </a:path>
              </a:pathLst>
            </a:custGeom>
            <a:ln w="3175">
              <a:solidFill>
                <a:srgbClr val="565658"/>
              </a:solidFill>
            </a:ln>
          </p:spPr>
          <p:txBody>
            <a:bodyPr wrap="square" lIns="0" tIns="0" rIns="0" bIns="0" rtlCol="0"/>
            <a:lstStyle/>
            <a:p/>
          </p:txBody>
        </p:sp>
        <p:sp>
          <p:nvSpPr>
            <p:cNvPr id="906" name="object 906" descr=""/>
            <p:cNvSpPr/>
            <p:nvPr/>
          </p:nvSpPr>
          <p:spPr>
            <a:xfrm>
              <a:off x="1934082" y="8155818"/>
              <a:ext cx="1905" cy="1905"/>
            </a:xfrm>
            <a:custGeom>
              <a:avLst/>
              <a:gdLst/>
              <a:ahLst/>
              <a:cxnLst/>
              <a:rect l="l" t="t" r="r" b="b"/>
              <a:pathLst>
                <a:path w="1905" h="1904">
                  <a:moveTo>
                    <a:pt x="1498" y="1498"/>
                  </a:moveTo>
                  <a:lnTo>
                    <a:pt x="0" y="1498"/>
                  </a:lnTo>
                  <a:lnTo>
                    <a:pt x="0" y="0"/>
                  </a:lnTo>
                </a:path>
              </a:pathLst>
            </a:custGeom>
            <a:ln w="3175">
              <a:solidFill>
                <a:srgbClr val="565658"/>
              </a:solidFill>
            </a:ln>
          </p:spPr>
          <p:txBody>
            <a:bodyPr wrap="square" lIns="0" tIns="0" rIns="0" bIns="0" rtlCol="0"/>
            <a:lstStyle/>
            <a:p/>
          </p:txBody>
        </p:sp>
        <p:sp>
          <p:nvSpPr>
            <p:cNvPr id="907" name="object 907" descr=""/>
            <p:cNvSpPr/>
            <p:nvPr/>
          </p:nvSpPr>
          <p:spPr>
            <a:xfrm>
              <a:off x="1934080" y="7937328"/>
              <a:ext cx="41910" cy="229235"/>
            </a:xfrm>
            <a:custGeom>
              <a:avLst/>
              <a:gdLst/>
              <a:ahLst/>
              <a:cxnLst/>
              <a:rect l="l" t="t" r="r" b="b"/>
              <a:pathLst>
                <a:path w="41910" h="229234">
                  <a:moveTo>
                    <a:pt x="0" y="228968"/>
                  </a:moveTo>
                  <a:lnTo>
                    <a:pt x="1498" y="219989"/>
                  </a:lnTo>
                </a:path>
                <a:path w="41910" h="229234">
                  <a:moveTo>
                    <a:pt x="41910" y="0"/>
                  </a:moveTo>
                  <a:lnTo>
                    <a:pt x="34417" y="35915"/>
                  </a:lnTo>
                </a:path>
                <a:path w="41910" h="229234">
                  <a:moveTo>
                    <a:pt x="40411" y="0"/>
                  </a:moveTo>
                  <a:lnTo>
                    <a:pt x="37414" y="8978"/>
                  </a:lnTo>
                </a:path>
              </a:pathLst>
            </a:custGeom>
            <a:ln w="3175">
              <a:solidFill>
                <a:srgbClr val="565658"/>
              </a:solidFill>
            </a:ln>
          </p:spPr>
          <p:txBody>
            <a:bodyPr wrap="square" lIns="0" tIns="0" rIns="0" bIns="0" rtlCol="0"/>
            <a:lstStyle/>
            <a:p/>
          </p:txBody>
        </p:sp>
        <p:sp>
          <p:nvSpPr>
            <p:cNvPr id="908" name="object 908" descr=""/>
            <p:cNvSpPr/>
            <p:nvPr/>
          </p:nvSpPr>
          <p:spPr>
            <a:xfrm>
              <a:off x="1967012" y="7946306"/>
              <a:ext cx="5080" cy="1905"/>
            </a:xfrm>
            <a:custGeom>
              <a:avLst/>
              <a:gdLst/>
              <a:ahLst/>
              <a:cxnLst/>
              <a:rect l="l" t="t" r="r" b="b"/>
              <a:pathLst>
                <a:path w="5080" h="1904">
                  <a:moveTo>
                    <a:pt x="2984" y="1498"/>
                  </a:moveTo>
                  <a:lnTo>
                    <a:pt x="4483" y="1498"/>
                  </a:lnTo>
                  <a:lnTo>
                    <a:pt x="4483" y="0"/>
                  </a:lnTo>
                </a:path>
                <a:path w="5080" h="1904">
                  <a:moveTo>
                    <a:pt x="2984" y="1498"/>
                  </a:moveTo>
                  <a:lnTo>
                    <a:pt x="0" y="1498"/>
                  </a:lnTo>
                </a:path>
              </a:pathLst>
            </a:custGeom>
            <a:ln w="3175">
              <a:solidFill>
                <a:srgbClr val="565658"/>
              </a:solidFill>
            </a:ln>
          </p:spPr>
          <p:txBody>
            <a:bodyPr wrap="square" lIns="0" tIns="0" rIns="0" bIns="0" rtlCol="0"/>
            <a:lstStyle/>
            <a:p/>
          </p:txBody>
        </p:sp>
        <p:sp>
          <p:nvSpPr>
            <p:cNvPr id="909" name="object 909" descr=""/>
            <p:cNvSpPr/>
            <p:nvPr/>
          </p:nvSpPr>
          <p:spPr>
            <a:xfrm>
              <a:off x="1898166" y="7944803"/>
              <a:ext cx="55880" cy="209550"/>
            </a:xfrm>
            <a:custGeom>
              <a:avLst/>
              <a:gdLst/>
              <a:ahLst/>
              <a:cxnLst/>
              <a:rect l="l" t="t" r="r" b="b"/>
              <a:pathLst>
                <a:path w="55880" h="209550">
                  <a:moveTo>
                    <a:pt x="19456" y="209524"/>
                  </a:moveTo>
                  <a:lnTo>
                    <a:pt x="11976" y="197548"/>
                  </a:lnTo>
                  <a:lnTo>
                    <a:pt x="8978" y="190068"/>
                  </a:lnTo>
                  <a:lnTo>
                    <a:pt x="5981" y="184086"/>
                  </a:lnTo>
                  <a:lnTo>
                    <a:pt x="5981" y="181089"/>
                  </a:lnTo>
                  <a:lnTo>
                    <a:pt x="4483" y="176593"/>
                  </a:lnTo>
                  <a:lnTo>
                    <a:pt x="2997" y="170611"/>
                  </a:lnTo>
                  <a:lnTo>
                    <a:pt x="1498" y="166128"/>
                  </a:lnTo>
                  <a:lnTo>
                    <a:pt x="1498" y="163131"/>
                  </a:lnTo>
                  <a:lnTo>
                    <a:pt x="0" y="157137"/>
                  </a:lnTo>
                  <a:lnTo>
                    <a:pt x="0" y="142176"/>
                  </a:lnTo>
                  <a:lnTo>
                    <a:pt x="0" y="128714"/>
                  </a:lnTo>
                  <a:lnTo>
                    <a:pt x="0" y="121221"/>
                  </a:lnTo>
                  <a:lnTo>
                    <a:pt x="1498" y="113741"/>
                  </a:lnTo>
                  <a:lnTo>
                    <a:pt x="2997" y="106260"/>
                  </a:lnTo>
                  <a:lnTo>
                    <a:pt x="4483" y="98780"/>
                  </a:lnTo>
                  <a:lnTo>
                    <a:pt x="5981" y="91300"/>
                  </a:lnTo>
                  <a:lnTo>
                    <a:pt x="7493" y="85305"/>
                  </a:lnTo>
                  <a:lnTo>
                    <a:pt x="10477" y="77825"/>
                  </a:lnTo>
                  <a:lnTo>
                    <a:pt x="11976" y="71843"/>
                  </a:lnTo>
                  <a:lnTo>
                    <a:pt x="14960" y="64363"/>
                  </a:lnTo>
                  <a:lnTo>
                    <a:pt x="17957" y="58369"/>
                  </a:lnTo>
                  <a:lnTo>
                    <a:pt x="20955" y="52387"/>
                  </a:lnTo>
                  <a:lnTo>
                    <a:pt x="23952" y="46405"/>
                  </a:lnTo>
                  <a:lnTo>
                    <a:pt x="29933" y="34429"/>
                  </a:lnTo>
                  <a:lnTo>
                    <a:pt x="37414" y="22453"/>
                  </a:lnTo>
                  <a:lnTo>
                    <a:pt x="41910" y="16471"/>
                  </a:lnTo>
                  <a:lnTo>
                    <a:pt x="46393" y="10490"/>
                  </a:lnTo>
                  <a:lnTo>
                    <a:pt x="50888" y="4495"/>
                  </a:lnTo>
                  <a:lnTo>
                    <a:pt x="55372" y="0"/>
                  </a:lnTo>
                </a:path>
                <a:path w="55880" h="209550">
                  <a:moveTo>
                    <a:pt x="19456" y="209524"/>
                  </a:moveTo>
                  <a:lnTo>
                    <a:pt x="20955" y="209524"/>
                  </a:lnTo>
                  <a:lnTo>
                    <a:pt x="22440" y="209524"/>
                  </a:lnTo>
                  <a:lnTo>
                    <a:pt x="26936" y="209524"/>
                  </a:lnTo>
                </a:path>
              </a:pathLst>
            </a:custGeom>
            <a:ln w="3175">
              <a:solidFill>
                <a:srgbClr val="565658"/>
              </a:solidFill>
            </a:ln>
          </p:spPr>
          <p:txBody>
            <a:bodyPr wrap="square" lIns="0" tIns="0" rIns="0" bIns="0" rtlCol="0"/>
            <a:lstStyle/>
            <a:p/>
          </p:txBody>
        </p:sp>
        <p:sp>
          <p:nvSpPr>
            <p:cNvPr id="910" name="object 910" descr=""/>
            <p:cNvSpPr/>
            <p:nvPr/>
          </p:nvSpPr>
          <p:spPr>
            <a:xfrm>
              <a:off x="1928108" y="7947804"/>
              <a:ext cx="39370" cy="37465"/>
            </a:xfrm>
            <a:custGeom>
              <a:avLst/>
              <a:gdLst/>
              <a:ahLst/>
              <a:cxnLst/>
              <a:rect l="l" t="t" r="r" b="b"/>
              <a:pathLst>
                <a:path w="39369" h="37465">
                  <a:moveTo>
                    <a:pt x="38900" y="0"/>
                  </a:moveTo>
                  <a:lnTo>
                    <a:pt x="26923" y="7480"/>
                  </a:lnTo>
                  <a:lnTo>
                    <a:pt x="25425" y="10477"/>
                  </a:lnTo>
                  <a:lnTo>
                    <a:pt x="22428" y="13474"/>
                  </a:lnTo>
                  <a:lnTo>
                    <a:pt x="17957" y="17957"/>
                  </a:lnTo>
                  <a:lnTo>
                    <a:pt x="13461" y="22453"/>
                  </a:lnTo>
                  <a:lnTo>
                    <a:pt x="8978" y="26936"/>
                  </a:lnTo>
                  <a:lnTo>
                    <a:pt x="4483" y="32918"/>
                  </a:lnTo>
                  <a:lnTo>
                    <a:pt x="2984" y="34416"/>
                  </a:lnTo>
                  <a:lnTo>
                    <a:pt x="0" y="37414"/>
                  </a:lnTo>
                </a:path>
              </a:pathLst>
            </a:custGeom>
            <a:ln w="3175">
              <a:solidFill>
                <a:srgbClr val="565658"/>
              </a:solidFill>
            </a:ln>
          </p:spPr>
          <p:txBody>
            <a:bodyPr wrap="square" lIns="0" tIns="0" rIns="0" bIns="0" rtlCol="0"/>
            <a:lstStyle/>
            <a:p/>
          </p:txBody>
        </p:sp>
        <p:sp>
          <p:nvSpPr>
            <p:cNvPr id="911" name="object 911" descr=""/>
            <p:cNvSpPr/>
            <p:nvPr/>
          </p:nvSpPr>
          <p:spPr>
            <a:xfrm>
              <a:off x="1899669" y="7998684"/>
              <a:ext cx="33020" cy="157480"/>
            </a:xfrm>
            <a:custGeom>
              <a:avLst/>
              <a:gdLst/>
              <a:ahLst/>
              <a:cxnLst/>
              <a:rect l="l" t="t" r="r" b="b"/>
              <a:pathLst>
                <a:path w="33019" h="157479">
                  <a:moveTo>
                    <a:pt x="20942" y="0"/>
                  </a:moveTo>
                  <a:lnTo>
                    <a:pt x="19456" y="1498"/>
                  </a:lnTo>
                  <a:lnTo>
                    <a:pt x="17957" y="4495"/>
                  </a:lnTo>
                  <a:lnTo>
                    <a:pt x="16446" y="8978"/>
                  </a:lnTo>
                  <a:lnTo>
                    <a:pt x="11963" y="17957"/>
                  </a:lnTo>
                  <a:lnTo>
                    <a:pt x="7467" y="28435"/>
                  </a:lnTo>
                  <a:lnTo>
                    <a:pt x="4483" y="38912"/>
                  </a:lnTo>
                  <a:lnTo>
                    <a:pt x="2984" y="49390"/>
                  </a:lnTo>
                  <a:lnTo>
                    <a:pt x="0" y="59867"/>
                  </a:lnTo>
                  <a:lnTo>
                    <a:pt x="0" y="98767"/>
                  </a:lnTo>
                  <a:lnTo>
                    <a:pt x="1498" y="103263"/>
                  </a:lnTo>
                  <a:lnTo>
                    <a:pt x="2984" y="107746"/>
                  </a:lnTo>
                  <a:lnTo>
                    <a:pt x="4483" y="112242"/>
                  </a:lnTo>
                  <a:lnTo>
                    <a:pt x="7467" y="122720"/>
                  </a:lnTo>
                  <a:lnTo>
                    <a:pt x="11963" y="131698"/>
                  </a:lnTo>
                  <a:lnTo>
                    <a:pt x="14960" y="136182"/>
                  </a:lnTo>
                  <a:lnTo>
                    <a:pt x="17957" y="140677"/>
                  </a:lnTo>
                  <a:lnTo>
                    <a:pt x="20942" y="145160"/>
                  </a:lnTo>
                  <a:lnTo>
                    <a:pt x="22440" y="148158"/>
                  </a:lnTo>
                  <a:lnTo>
                    <a:pt x="23939" y="149656"/>
                  </a:lnTo>
                  <a:lnTo>
                    <a:pt x="28435" y="154139"/>
                  </a:lnTo>
                  <a:lnTo>
                    <a:pt x="32918" y="157137"/>
                  </a:lnTo>
                </a:path>
              </a:pathLst>
            </a:custGeom>
            <a:ln w="3175">
              <a:solidFill>
                <a:srgbClr val="565658"/>
              </a:solidFill>
            </a:ln>
          </p:spPr>
          <p:txBody>
            <a:bodyPr wrap="square" lIns="0" tIns="0" rIns="0" bIns="0" rtlCol="0"/>
            <a:lstStyle/>
            <a:p/>
          </p:txBody>
        </p:sp>
        <p:sp>
          <p:nvSpPr>
            <p:cNvPr id="912" name="object 912" descr=""/>
            <p:cNvSpPr/>
            <p:nvPr/>
          </p:nvSpPr>
          <p:spPr>
            <a:xfrm>
              <a:off x="1953534" y="7943309"/>
              <a:ext cx="13970" cy="5080"/>
            </a:xfrm>
            <a:custGeom>
              <a:avLst/>
              <a:gdLst/>
              <a:ahLst/>
              <a:cxnLst/>
              <a:rect l="l" t="t" r="r" b="b"/>
              <a:pathLst>
                <a:path w="13969" h="5079">
                  <a:moveTo>
                    <a:pt x="13474" y="4495"/>
                  </a:moveTo>
                  <a:lnTo>
                    <a:pt x="8978" y="2997"/>
                  </a:lnTo>
                  <a:lnTo>
                    <a:pt x="5981" y="1498"/>
                  </a:lnTo>
                  <a:lnTo>
                    <a:pt x="4495" y="1498"/>
                  </a:lnTo>
                  <a:lnTo>
                    <a:pt x="2997" y="1498"/>
                  </a:lnTo>
                  <a:lnTo>
                    <a:pt x="0" y="1498"/>
                  </a:lnTo>
                  <a:lnTo>
                    <a:pt x="1498" y="0"/>
                  </a:lnTo>
                </a:path>
              </a:pathLst>
            </a:custGeom>
            <a:ln w="3175">
              <a:solidFill>
                <a:srgbClr val="565658"/>
              </a:solidFill>
            </a:ln>
          </p:spPr>
          <p:txBody>
            <a:bodyPr wrap="square" lIns="0" tIns="0" rIns="0" bIns="0" rtlCol="0"/>
            <a:lstStyle/>
            <a:p/>
          </p:txBody>
        </p:sp>
        <p:sp>
          <p:nvSpPr>
            <p:cNvPr id="913" name="object 913" descr=""/>
            <p:cNvSpPr/>
            <p:nvPr/>
          </p:nvSpPr>
          <p:spPr>
            <a:xfrm>
              <a:off x="1967011" y="7937331"/>
              <a:ext cx="10795" cy="60325"/>
            </a:xfrm>
            <a:custGeom>
              <a:avLst/>
              <a:gdLst/>
              <a:ahLst/>
              <a:cxnLst/>
              <a:rect l="l" t="t" r="r" b="b"/>
              <a:pathLst>
                <a:path w="10794" h="60325">
                  <a:moveTo>
                    <a:pt x="10464" y="0"/>
                  </a:moveTo>
                  <a:lnTo>
                    <a:pt x="0" y="59855"/>
                  </a:lnTo>
                </a:path>
              </a:pathLst>
            </a:custGeom>
            <a:ln w="3175">
              <a:solidFill>
                <a:srgbClr val="565658"/>
              </a:solidFill>
            </a:ln>
          </p:spPr>
          <p:txBody>
            <a:bodyPr wrap="square" lIns="0" tIns="0" rIns="0" bIns="0" rtlCol="0"/>
            <a:lstStyle/>
            <a:p/>
          </p:txBody>
        </p:sp>
        <p:sp>
          <p:nvSpPr>
            <p:cNvPr id="914" name="object 914" descr=""/>
            <p:cNvSpPr/>
            <p:nvPr/>
          </p:nvSpPr>
          <p:spPr>
            <a:xfrm>
              <a:off x="1943059" y="8028622"/>
              <a:ext cx="7620" cy="51435"/>
            </a:xfrm>
            <a:custGeom>
              <a:avLst/>
              <a:gdLst/>
              <a:ahLst/>
              <a:cxnLst/>
              <a:rect l="l" t="t" r="r" b="b"/>
              <a:pathLst>
                <a:path w="7619" h="51434">
                  <a:moveTo>
                    <a:pt x="0" y="50876"/>
                  </a:moveTo>
                  <a:lnTo>
                    <a:pt x="0" y="38912"/>
                  </a:lnTo>
                  <a:lnTo>
                    <a:pt x="0" y="35915"/>
                  </a:lnTo>
                  <a:lnTo>
                    <a:pt x="0" y="31419"/>
                  </a:lnTo>
                  <a:lnTo>
                    <a:pt x="1498" y="25438"/>
                  </a:lnTo>
                  <a:lnTo>
                    <a:pt x="1498" y="19443"/>
                  </a:lnTo>
                  <a:lnTo>
                    <a:pt x="4495" y="13462"/>
                  </a:lnTo>
                  <a:lnTo>
                    <a:pt x="5994" y="5981"/>
                  </a:lnTo>
                  <a:lnTo>
                    <a:pt x="7480" y="2984"/>
                  </a:lnTo>
                  <a:lnTo>
                    <a:pt x="7480" y="0"/>
                  </a:lnTo>
                </a:path>
              </a:pathLst>
            </a:custGeom>
            <a:ln w="3175">
              <a:solidFill>
                <a:srgbClr val="565658"/>
              </a:solidFill>
            </a:ln>
          </p:spPr>
          <p:txBody>
            <a:bodyPr wrap="square" lIns="0" tIns="0" rIns="0" bIns="0" rtlCol="0"/>
            <a:lstStyle/>
            <a:p/>
          </p:txBody>
        </p:sp>
        <p:sp>
          <p:nvSpPr>
            <p:cNvPr id="915" name="object 915" descr=""/>
            <p:cNvSpPr/>
            <p:nvPr/>
          </p:nvSpPr>
          <p:spPr>
            <a:xfrm>
              <a:off x="1953539" y="8013655"/>
              <a:ext cx="6350" cy="9525"/>
            </a:xfrm>
            <a:custGeom>
              <a:avLst/>
              <a:gdLst/>
              <a:ahLst/>
              <a:cxnLst/>
              <a:rect l="l" t="t" r="r" b="b"/>
              <a:pathLst>
                <a:path w="6350" h="9525">
                  <a:moveTo>
                    <a:pt x="0" y="8978"/>
                  </a:moveTo>
                  <a:lnTo>
                    <a:pt x="2984" y="4483"/>
                  </a:lnTo>
                  <a:lnTo>
                    <a:pt x="5981" y="0"/>
                  </a:lnTo>
                </a:path>
              </a:pathLst>
            </a:custGeom>
            <a:ln w="3175">
              <a:solidFill>
                <a:srgbClr val="565658"/>
              </a:solidFill>
            </a:ln>
          </p:spPr>
          <p:txBody>
            <a:bodyPr wrap="square" lIns="0" tIns="0" rIns="0" bIns="0" rtlCol="0"/>
            <a:lstStyle/>
            <a:p/>
          </p:txBody>
        </p:sp>
        <p:sp>
          <p:nvSpPr>
            <p:cNvPr id="916" name="object 916" descr=""/>
            <p:cNvSpPr/>
            <p:nvPr/>
          </p:nvSpPr>
          <p:spPr>
            <a:xfrm>
              <a:off x="1964007" y="8006170"/>
              <a:ext cx="1905" cy="1905"/>
            </a:xfrm>
            <a:custGeom>
              <a:avLst/>
              <a:gdLst/>
              <a:ahLst/>
              <a:cxnLst/>
              <a:rect l="l" t="t" r="r" b="b"/>
              <a:pathLst>
                <a:path w="1905" h="1904">
                  <a:moveTo>
                    <a:pt x="0" y="0"/>
                  </a:moveTo>
                  <a:lnTo>
                    <a:pt x="1498" y="1498"/>
                  </a:lnTo>
                </a:path>
              </a:pathLst>
            </a:custGeom>
            <a:ln w="3175">
              <a:solidFill>
                <a:srgbClr val="565658"/>
              </a:solidFill>
            </a:ln>
          </p:spPr>
          <p:txBody>
            <a:bodyPr wrap="square" lIns="0" tIns="0" rIns="0" bIns="0" rtlCol="0"/>
            <a:lstStyle/>
            <a:p/>
          </p:txBody>
        </p:sp>
        <p:sp>
          <p:nvSpPr>
            <p:cNvPr id="917" name="object 917" descr=""/>
            <p:cNvSpPr/>
            <p:nvPr/>
          </p:nvSpPr>
          <p:spPr>
            <a:xfrm>
              <a:off x="1962519" y="8006167"/>
              <a:ext cx="1905" cy="12065"/>
            </a:xfrm>
            <a:custGeom>
              <a:avLst/>
              <a:gdLst/>
              <a:ahLst/>
              <a:cxnLst/>
              <a:rect l="l" t="t" r="r" b="b"/>
              <a:pathLst>
                <a:path w="1905" h="12065">
                  <a:moveTo>
                    <a:pt x="0" y="11976"/>
                  </a:moveTo>
                  <a:lnTo>
                    <a:pt x="1485" y="0"/>
                  </a:lnTo>
                </a:path>
              </a:pathLst>
            </a:custGeom>
            <a:ln w="3175">
              <a:solidFill>
                <a:srgbClr val="565658"/>
              </a:solidFill>
            </a:ln>
          </p:spPr>
          <p:txBody>
            <a:bodyPr wrap="square" lIns="0" tIns="0" rIns="0" bIns="0" rtlCol="0"/>
            <a:lstStyle/>
            <a:p/>
          </p:txBody>
        </p:sp>
        <p:sp>
          <p:nvSpPr>
            <p:cNvPr id="918" name="object 918" descr=""/>
            <p:cNvSpPr/>
            <p:nvPr/>
          </p:nvSpPr>
          <p:spPr>
            <a:xfrm>
              <a:off x="1700615" y="8968432"/>
              <a:ext cx="6350" cy="6350"/>
            </a:xfrm>
            <a:custGeom>
              <a:avLst/>
              <a:gdLst/>
              <a:ahLst/>
              <a:cxnLst/>
              <a:rect l="l" t="t" r="r" b="b"/>
              <a:pathLst>
                <a:path w="6350" h="6350">
                  <a:moveTo>
                    <a:pt x="5994" y="5994"/>
                  </a:moveTo>
                  <a:lnTo>
                    <a:pt x="3009" y="2997"/>
                  </a:lnTo>
                  <a:lnTo>
                    <a:pt x="0" y="0"/>
                  </a:lnTo>
                </a:path>
              </a:pathLst>
            </a:custGeom>
            <a:ln w="3175">
              <a:solidFill>
                <a:srgbClr val="565658"/>
              </a:solidFill>
            </a:ln>
          </p:spPr>
          <p:txBody>
            <a:bodyPr wrap="square" lIns="0" tIns="0" rIns="0" bIns="0" rtlCol="0"/>
            <a:lstStyle/>
            <a:p/>
          </p:txBody>
        </p:sp>
        <p:sp>
          <p:nvSpPr>
            <p:cNvPr id="919" name="object 919" descr=""/>
            <p:cNvSpPr/>
            <p:nvPr/>
          </p:nvSpPr>
          <p:spPr>
            <a:xfrm>
              <a:off x="1711098" y="8954968"/>
              <a:ext cx="0" cy="7620"/>
            </a:xfrm>
            <a:custGeom>
              <a:avLst/>
              <a:gdLst/>
              <a:ahLst/>
              <a:cxnLst/>
              <a:rect l="l" t="t" r="r" b="b"/>
              <a:pathLst>
                <a:path w="0" h="7620">
                  <a:moveTo>
                    <a:pt x="0" y="0"/>
                  </a:moveTo>
                  <a:lnTo>
                    <a:pt x="0" y="7480"/>
                  </a:lnTo>
                </a:path>
              </a:pathLst>
            </a:custGeom>
            <a:ln w="3175">
              <a:solidFill>
                <a:srgbClr val="565658"/>
              </a:solidFill>
            </a:ln>
          </p:spPr>
          <p:txBody>
            <a:bodyPr wrap="square" lIns="0" tIns="0" rIns="0" bIns="0" rtlCol="0"/>
            <a:lstStyle/>
            <a:p/>
          </p:txBody>
        </p:sp>
        <p:sp>
          <p:nvSpPr>
            <p:cNvPr id="920" name="object 920" descr=""/>
            <p:cNvSpPr/>
            <p:nvPr/>
          </p:nvSpPr>
          <p:spPr>
            <a:xfrm>
              <a:off x="1709597" y="8956468"/>
              <a:ext cx="1905" cy="10795"/>
            </a:xfrm>
            <a:custGeom>
              <a:avLst/>
              <a:gdLst/>
              <a:ahLst/>
              <a:cxnLst/>
              <a:rect l="l" t="t" r="r" b="b"/>
              <a:pathLst>
                <a:path w="1905" h="10795">
                  <a:moveTo>
                    <a:pt x="0" y="0"/>
                  </a:moveTo>
                  <a:lnTo>
                    <a:pt x="0" y="10477"/>
                  </a:lnTo>
                  <a:lnTo>
                    <a:pt x="0" y="7480"/>
                  </a:lnTo>
                  <a:lnTo>
                    <a:pt x="1498" y="5981"/>
                  </a:lnTo>
                </a:path>
              </a:pathLst>
            </a:custGeom>
            <a:ln w="3175">
              <a:solidFill>
                <a:srgbClr val="565658"/>
              </a:solidFill>
            </a:ln>
          </p:spPr>
          <p:txBody>
            <a:bodyPr wrap="square" lIns="0" tIns="0" rIns="0" bIns="0" rtlCol="0"/>
            <a:lstStyle/>
            <a:p/>
          </p:txBody>
        </p:sp>
        <p:sp>
          <p:nvSpPr>
            <p:cNvPr id="921" name="object 921" descr=""/>
            <p:cNvSpPr/>
            <p:nvPr/>
          </p:nvSpPr>
          <p:spPr>
            <a:xfrm>
              <a:off x="2486307" y="8021133"/>
              <a:ext cx="6350" cy="7620"/>
            </a:xfrm>
            <a:custGeom>
              <a:avLst/>
              <a:gdLst/>
              <a:ahLst/>
              <a:cxnLst/>
              <a:rect l="l" t="t" r="r" b="b"/>
              <a:pathLst>
                <a:path w="6350" h="7620">
                  <a:moveTo>
                    <a:pt x="0" y="0"/>
                  </a:moveTo>
                  <a:lnTo>
                    <a:pt x="5981" y="7480"/>
                  </a:lnTo>
                </a:path>
              </a:pathLst>
            </a:custGeom>
            <a:ln w="3175">
              <a:solidFill>
                <a:srgbClr val="565658"/>
              </a:solidFill>
            </a:ln>
          </p:spPr>
          <p:txBody>
            <a:bodyPr wrap="square" lIns="0" tIns="0" rIns="0" bIns="0" rtlCol="0"/>
            <a:lstStyle/>
            <a:p/>
          </p:txBody>
        </p:sp>
        <p:sp>
          <p:nvSpPr>
            <p:cNvPr id="922" name="object 922" descr=""/>
            <p:cNvSpPr/>
            <p:nvPr/>
          </p:nvSpPr>
          <p:spPr>
            <a:xfrm>
              <a:off x="2468349" y="8007665"/>
              <a:ext cx="15240" cy="9525"/>
            </a:xfrm>
            <a:custGeom>
              <a:avLst/>
              <a:gdLst/>
              <a:ahLst/>
              <a:cxnLst/>
              <a:rect l="l" t="t" r="r" b="b"/>
              <a:pathLst>
                <a:path w="15239" h="9525">
                  <a:moveTo>
                    <a:pt x="0" y="8978"/>
                  </a:moveTo>
                  <a:lnTo>
                    <a:pt x="7480" y="0"/>
                  </a:lnTo>
                  <a:lnTo>
                    <a:pt x="14960" y="8978"/>
                  </a:lnTo>
                </a:path>
              </a:pathLst>
            </a:custGeom>
            <a:ln w="3175">
              <a:solidFill>
                <a:srgbClr val="565658"/>
              </a:solidFill>
            </a:ln>
          </p:spPr>
          <p:txBody>
            <a:bodyPr wrap="square" lIns="0" tIns="0" rIns="0" bIns="0" rtlCol="0"/>
            <a:lstStyle/>
            <a:p/>
          </p:txBody>
        </p:sp>
        <p:sp>
          <p:nvSpPr>
            <p:cNvPr id="923" name="object 923" descr=""/>
            <p:cNvSpPr/>
            <p:nvPr/>
          </p:nvSpPr>
          <p:spPr>
            <a:xfrm>
              <a:off x="2457869" y="8016641"/>
              <a:ext cx="13970" cy="12065"/>
            </a:xfrm>
            <a:custGeom>
              <a:avLst/>
              <a:gdLst/>
              <a:ahLst/>
              <a:cxnLst/>
              <a:rect l="l" t="t" r="r" b="b"/>
              <a:pathLst>
                <a:path w="13969" h="12065">
                  <a:moveTo>
                    <a:pt x="0" y="11976"/>
                  </a:moveTo>
                  <a:lnTo>
                    <a:pt x="5994" y="4495"/>
                  </a:lnTo>
                </a:path>
                <a:path w="13969" h="12065">
                  <a:moveTo>
                    <a:pt x="13474" y="0"/>
                  </a:moveTo>
                  <a:lnTo>
                    <a:pt x="10477" y="4495"/>
                  </a:lnTo>
                </a:path>
              </a:pathLst>
            </a:custGeom>
            <a:ln w="3175">
              <a:solidFill>
                <a:srgbClr val="565658"/>
              </a:solidFill>
            </a:ln>
          </p:spPr>
          <p:txBody>
            <a:bodyPr wrap="square" lIns="0" tIns="0" rIns="0" bIns="0" rtlCol="0"/>
            <a:lstStyle/>
            <a:p/>
          </p:txBody>
        </p:sp>
        <p:sp>
          <p:nvSpPr>
            <p:cNvPr id="924" name="object 924" descr=""/>
            <p:cNvSpPr/>
            <p:nvPr/>
          </p:nvSpPr>
          <p:spPr>
            <a:xfrm>
              <a:off x="2128630" y="8031609"/>
              <a:ext cx="5080" cy="3175"/>
            </a:xfrm>
            <a:custGeom>
              <a:avLst/>
              <a:gdLst/>
              <a:ahLst/>
              <a:cxnLst/>
              <a:rect l="l" t="t" r="r" b="b"/>
              <a:pathLst>
                <a:path w="5080" h="3175">
                  <a:moveTo>
                    <a:pt x="4495" y="1498"/>
                  </a:moveTo>
                  <a:lnTo>
                    <a:pt x="4495" y="2997"/>
                  </a:lnTo>
                  <a:lnTo>
                    <a:pt x="2997" y="2997"/>
                  </a:lnTo>
                </a:path>
                <a:path w="5080" h="3175">
                  <a:moveTo>
                    <a:pt x="4495" y="1498"/>
                  </a:moveTo>
                  <a:lnTo>
                    <a:pt x="4495" y="0"/>
                  </a:lnTo>
                  <a:lnTo>
                    <a:pt x="2997" y="0"/>
                  </a:lnTo>
                  <a:lnTo>
                    <a:pt x="1498" y="0"/>
                  </a:lnTo>
                  <a:lnTo>
                    <a:pt x="0" y="1498"/>
                  </a:lnTo>
                  <a:lnTo>
                    <a:pt x="1498" y="2997"/>
                  </a:lnTo>
                  <a:lnTo>
                    <a:pt x="2997" y="2997"/>
                  </a:lnTo>
                </a:path>
              </a:pathLst>
            </a:custGeom>
            <a:ln w="3175">
              <a:solidFill>
                <a:srgbClr val="565658"/>
              </a:solidFill>
            </a:ln>
          </p:spPr>
          <p:txBody>
            <a:bodyPr wrap="square" lIns="0" tIns="0" rIns="0" bIns="0" rtlCol="0"/>
            <a:lstStyle/>
            <a:p/>
          </p:txBody>
        </p:sp>
        <p:sp>
          <p:nvSpPr>
            <p:cNvPr id="925" name="object 925" descr=""/>
            <p:cNvSpPr/>
            <p:nvPr/>
          </p:nvSpPr>
          <p:spPr>
            <a:xfrm>
              <a:off x="2127133" y="8028612"/>
              <a:ext cx="7620" cy="9525"/>
            </a:xfrm>
            <a:custGeom>
              <a:avLst/>
              <a:gdLst/>
              <a:ahLst/>
              <a:cxnLst/>
              <a:rect l="l" t="t" r="r" b="b"/>
              <a:pathLst>
                <a:path w="7619" h="9525">
                  <a:moveTo>
                    <a:pt x="7480" y="4495"/>
                  </a:moveTo>
                  <a:lnTo>
                    <a:pt x="7480" y="1498"/>
                  </a:lnTo>
                  <a:lnTo>
                    <a:pt x="4495" y="0"/>
                  </a:lnTo>
                  <a:lnTo>
                    <a:pt x="1498" y="1498"/>
                  </a:lnTo>
                  <a:lnTo>
                    <a:pt x="0" y="4495"/>
                  </a:lnTo>
                  <a:lnTo>
                    <a:pt x="1498" y="7492"/>
                  </a:lnTo>
                  <a:lnTo>
                    <a:pt x="4495" y="8991"/>
                  </a:lnTo>
                  <a:lnTo>
                    <a:pt x="7480" y="7492"/>
                  </a:lnTo>
                  <a:lnTo>
                    <a:pt x="7480" y="4495"/>
                  </a:lnTo>
                  <a:close/>
                </a:path>
              </a:pathLst>
            </a:custGeom>
            <a:ln w="3175">
              <a:solidFill>
                <a:srgbClr val="565658"/>
              </a:solidFill>
            </a:ln>
          </p:spPr>
          <p:txBody>
            <a:bodyPr wrap="square" lIns="0" tIns="0" rIns="0" bIns="0" rtlCol="0"/>
            <a:lstStyle/>
            <a:p/>
          </p:txBody>
        </p:sp>
        <p:sp>
          <p:nvSpPr>
            <p:cNvPr id="926" name="object 926" descr=""/>
            <p:cNvSpPr/>
            <p:nvPr/>
          </p:nvSpPr>
          <p:spPr>
            <a:xfrm>
              <a:off x="2127135" y="8028612"/>
              <a:ext cx="9525" cy="9525"/>
            </a:xfrm>
            <a:custGeom>
              <a:avLst/>
              <a:gdLst/>
              <a:ahLst/>
              <a:cxnLst/>
              <a:rect l="l" t="t" r="r" b="b"/>
              <a:pathLst>
                <a:path w="9525" h="9525">
                  <a:moveTo>
                    <a:pt x="8978" y="4495"/>
                  </a:moveTo>
                  <a:lnTo>
                    <a:pt x="7480" y="7492"/>
                  </a:lnTo>
                  <a:lnTo>
                    <a:pt x="4483" y="8991"/>
                  </a:lnTo>
                  <a:lnTo>
                    <a:pt x="1498" y="7492"/>
                  </a:lnTo>
                  <a:lnTo>
                    <a:pt x="0" y="4495"/>
                  </a:lnTo>
                  <a:lnTo>
                    <a:pt x="1498" y="1498"/>
                  </a:lnTo>
                  <a:lnTo>
                    <a:pt x="4483" y="0"/>
                  </a:lnTo>
                  <a:lnTo>
                    <a:pt x="7480" y="1498"/>
                  </a:lnTo>
                  <a:lnTo>
                    <a:pt x="8978" y="4495"/>
                  </a:lnTo>
                  <a:close/>
                </a:path>
              </a:pathLst>
            </a:custGeom>
            <a:ln w="3175">
              <a:solidFill>
                <a:srgbClr val="565658"/>
              </a:solidFill>
            </a:ln>
          </p:spPr>
          <p:txBody>
            <a:bodyPr wrap="square" lIns="0" tIns="0" rIns="0" bIns="0" rtlCol="0"/>
            <a:lstStyle/>
            <a:p/>
          </p:txBody>
        </p:sp>
        <p:sp>
          <p:nvSpPr>
            <p:cNvPr id="927" name="object 927" descr=""/>
            <p:cNvSpPr/>
            <p:nvPr/>
          </p:nvSpPr>
          <p:spPr>
            <a:xfrm>
              <a:off x="2128635" y="8031613"/>
              <a:ext cx="0" cy="3175"/>
            </a:xfrm>
            <a:custGeom>
              <a:avLst/>
              <a:gdLst/>
              <a:ahLst/>
              <a:cxnLst/>
              <a:rect l="l" t="t" r="r" b="b"/>
              <a:pathLst>
                <a:path w="0" h="3175">
                  <a:moveTo>
                    <a:pt x="0" y="0"/>
                  </a:moveTo>
                  <a:lnTo>
                    <a:pt x="0" y="2984"/>
                  </a:lnTo>
                  <a:lnTo>
                    <a:pt x="0" y="1498"/>
                  </a:lnTo>
                  <a:lnTo>
                    <a:pt x="0" y="0"/>
                  </a:lnTo>
                  <a:close/>
                </a:path>
              </a:pathLst>
            </a:custGeom>
            <a:ln w="3175">
              <a:solidFill>
                <a:srgbClr val="565658"/>
              </a:solidFill>
            </a:ln>
          </p:spPr>
          <p:txBody>
            <a:bodyPr wrap="square" lIns="0" tIns="0" rIns="0" bIns="0" rtlCol="0"/>
            <a:lstStyle/>
            <a:p/>
          </p:txBody>
        </p:sp>
        <p:sp>
          <p:nvSpPr>
            <p:cNvPr id="928" name="object 928" descr=""/>
            <p:cNvSpPr/>
            <p:nvPr/>
          </p:nvSpPr>
          <p:spPr>
            <a:xfrm>
              <a:off x="2133126" y="8031617"/>
              <a:ext cx="0" cy="3175"/>
            </a:xfrm>
            <a:custGeom>
              <a:avLst/>
              <a:gdLst/>
              <a:ahLst/>
              <a:cxnLst/>
              <a:rect l="l" t="t" r="r" b="b"/>
              <a:pathLst>
                <a:path w="0" h="3175">
                  <a:moveTo>
                    <a:pt x="0" y="2984"/>
                  </a:moveTo>
                  <a:lnTo>
                    <a:pt x="0" y="0"/>
                  </a:lnTo>
                  <a:lnTo>
                    <a:pt x="0" y="1485"/>
                  </a:lnTo>
                  <a:lnTo>
                    <a:pt x="0" y="2984"/>
                  </a:lnTo>
                  <a:close/>
                </a:path>
              </a:pathLst>
            </a:custGeom>
            <a:ln w="3175">
              <a:solidFill>
                <a:srgbClr val="565658"/>
              </a:solidFill>
            </a:ln>
          </p:spPr>
          <p:txBody>
            <a:bodyPr wrap="square" lIns="0" tIns="0" rIns="0" bIns="0" rtlCol="0"/>
            <a:lstStyle/>
            <a:p/>
          </p:txBody>
        </p:sp>
        <p:sp>
          <p:nvSpPr>
            <p:cNvPr id="929" name="object 929" descr=""/>
            <p:cNvSpPr/>
            <p:nvPr/>
          </p:nvSpPr>
          <p:spPr>
            <a:xfrm>
              <a:off x="2131627" y="8030114"/>
              <a:ext cx="1905" cy="1905"/>
            </a:xfrm>
            <a:custGeom>
              <a:avLst/>
              <a:gdLst/>
              <a:ahLst/>
              <a:cxnLst/>
              <a:rect l="l" t="t" r="r" b="b"/>
              <a:pathLst>
                <a:path w="1905" h="1904">
                  <a:moveTo>
                    <a:pt x="1498" y="1498"/>
                  </a:moveTo>
                  <a:lnTo>
                    <a:pt x="0" y="0"/>
                  </a:lnTo>
                  <a:lnTo>
                    <a:pt x="0" y="1498"/>
                  </a:lnTo>
                  <a:lnTo>
                    <a:pt x="1498" y="1498"/>
                  </a:lnTo>
                  <a:close/>
                </a:path>
              </a:pathLst>
            </a:custGeom>
            <a:ln w="3175">
              <a:solidFill>
                <a:srgbClr val="565658"/>
              </a:solidFill>
            </a:ln>
          </p:spPr>
          <p:txBody>
            <a:bodyPr wrap="square" lIns="0" tIns="0" rIns="0" bIns="0" rtlCol="0"/>
            <a:lstStyle/>
            <a:p/>
          </p:txBody>
        </p:sp>
        <p:sp>
          <p:nvSpPr>
            <p:cNvPr id="930" name="object 930" descr=""/>
            <p:cNvSpPr/>
            <p:nvPr/>
          </p:nvSpPr>
          <p:spPr>
            <a:xfrm>
              <a:off x="2128635" y="8034601"/>
              <a:ext cx="3175" cy="0"/>
            </a:xfrm>
            <a:custGeom>
              <a:avLst/>
              <a:gdLst/>
              <a:ahLst/>
              <a:cxnLst/>
              <a:rect l="l" t="t" r="r" b="b"/>
              <a:pathLst>
                <a:path w="3175" h="0">
                  <a:moveTo>
                    <a:pt x="0" y="0"/>
                  </a:moveTo>
                  <a:lnTo>
                    <a:pt x="2984" y="0"/>
                  </a:lnTo>
                  <a:lnTo>
                    <a:pt x="1485" y="0"/>
                  </a:lnTo>
                  <a:lnTo>
                    <a:pt x="0" y="0"/>
                  </a:lnTo>
                  <a:close/>
                </a:path>
              </a:pathLst>
            </a:custGeom>
            <a:ln w="3175">
              <a:solidFill>
                <a:srgbClr val="565658"/>
              </a:solidFill>
            </a:ln>
          </p:spPr>
          <p:txBody>
            <a:bodyPr wrap="square" lIns="0" tIns="0" rIns="0" bIns="0" rtlCol="0"/>
            <a:lstStyle/>
            <a:p/>
          </p:txBody>
        </p:sp>
        <p:sp>
          <p:nvSpPr>
            <p:cNvPr id="931" name="object 931" descr=""/>
            <p:cNvSpPr/>
            <p:nvPr/>
          </p:nvSpPr>
          <p:spPr>
            <a:xfrm>
              <a:off x="2131627" y="8034601"/>
              <a:ext cx="1905" cy="0"/>
            </a:xfrm>
            <a:custGeom>
              <a:avLst/>
              <a:gdLst/>
              <a:ahLst/>
              <a:cxnLst/>
              <a:rect l="l" t="t" r="r" b="b"/>
              <a:pathLst>
                <a:path w="1905" h="0">
                  <a:moveTo>
                    <a:pt x="1498" y="0"/>
                  </a:moveTo>
                  <a:lnTo>
                    <a:pt x="0" y="0"/>
                  </a:lnTo>
                  <a:lnTo>
                    <a:pt x="1498" y="0"/>
                  </a:lnTo>
                  <a:close/>
                </a:path>
              </a:pathLst>
            </a:custGeom>
            <a:ln w="3175">
              <a:solidFill>
                <a:srgbClr val="565658"/>
              </a:solidFill>
            </a:ln>
          </p:spPr>
          <p:txBody>
            <a:bodyPr wrap="square" lIns="0" tIns="0" rIns="0" bIns="0" rtlCol="0"/>
            <a:lstStyle/>
            <a:p/>
          </p:txBody>
        </p:sp>
        <p:sp>
          <p:nvSpPr>
            <p:cNvPr id="932" name="object 932" descr=""/>
            <p:cNvSpPr/>
            <p:nvPr/>
          </p:nvSpPr>
          <p:spPr>
            <a:xfrm>
              <a:off x="2131625" y="803460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33" name="object 933" descr=""/>
            <p:cNvSpPr/>
            <p:nvPr/>
          </p:nvSpPr>
          <p:spPr>
            <a:xfrm>
              <a:off x="2128640" y="8030112"/>
              <a:ext cx="3175" cy="1905"/>
            </a:xfrm>
            <a:custGeom>
              <a:avLst/>
              <a:gdLst/>
              <a:ahLst/>
              <a:cxnLst/>
              <a:rect l="l" t="t" r="r" b="b"/>
              <a:pathLst>
                <a:path w="3175" h="1904">
                  <a:moveTo>
                    <a:pt x="2984" y="0"/>
                  </a:moveTo>
                  <a:lnTo>
                    <a:pt x="0" y="1498"/>
                  </a:lnTo>
                  <a:lnTo>
                    <a:pt x="1485" y="1498"/>
                  </a:lnTo>
                  <a:lnTo>
                    <a:pt x="2984" y="0"/>
                  </a:lnTo>
                  <a:close/>
                </a:path>
              </a:pathLst>
            </a:custGeom>
            <a:ln w="3175">
              <a:solidFill>
                <a:srgbClr val="565658"/>
              </a:solidFill>
            </a:ln>
          </p:spPr>
          <p:txBody>
            <a:bodyPr wrap="square" lIns="0" tIns="0" rIns="0" bIns="0" rtlCol="0"/>
            <a:lstStyle/>
            <a:p/>
          </p:txBody>
        </p:sp>
        <p:sp>
          <p:nvSpPr>
            <p:cNvPr id="934" name="object 934" descr=""/>
            <p:cNvSpPr/>
            <p:nvPr/>
          </p:nvSpPr>
          <p:spPr>
            <a:xfrm>
              <a:off x="1703622" y="8975922"/>
              <a:ext cx="1905" cy="0"/>
            </a:xfrm>
            <a:custGeom>
              <a:avLst/>
              <a:gdLst/>
              <a:ahLst/>
              <a:cxnLst/>
              <a:rect l="l" t="t" r="r" b="b"/>
              <a:pathLst>
                <a:path w="1905" h="0">
                  <a:moveTo>
                    <a:pt x="1485" y="0"/>
                  </a:moveTo>
                  <a:lnTo>
                    <a:pt x="0" y="0"/>
                  </a:lnTo>
                  <a:lnTo>
                    <a:pt x="1485" y="0"/>
                  </a:lnTo>
                  <a:close/>
                </a:path>
              </a:pathLst>
            </a:custGeom>
            <a:ln w="3175">
              <a:solidFill>
                <a:srgbClr val="565658"/>
              </a:solidFill>
            </a:ln>
          </p:spPr>
          <p:txBody>
            <a:bodyPr wrap="square" lIns="0" tIns="0" rIns="0" bIns="0" rtlCol="0"/>
            <a:lstStyle/>
            <a:p/>
          </p:txBody>
        </p:sp>
        <p:sp>
          <p:nvSpPr>
            <p:cNvPr id="935" name="object 935" descr=""/>
            <p:cNvSpPr/>
            <p:nvPr/>
          </p:nvSpPr>
          <p:spPr>
            <a:xfrm>
              <a:off x="2073259" y="8492542"/>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936" name="object 936" descr=""/>
            <p:cNvSpPr/>
            <p:nvPr/>
          </p:nvSpPr>
          <p:spPr>
            <a:xfrm>
              <a:off x="2074760" y="8492538"/>
              <a:ext cx="3175" cy="3175"/>
            </a:xfrm>
            <a:custGeom>
              <a:avLst/>
              <a:gdLst/>
              <a:ahLst/>
              <a:cxnLst/>
              <a:rect l="l" t="t" r="r" b="b"/>
              <a:pathLst>
                <a:path w="3175" h="3175">
                  <a:moveTo>
                    <a:pt x="0" y="2997"/>
                  </a:moveTo>
                  <a:lnTo>
                    <a:pt x="1485" y="2997"/>
                  </a:lnTo>
                  <a:lnTo>
                    <a:pt x="2984" y="2997"/>
                  </a:lnTo>
                  <a:lnTo>
                    <a:pt x="2984" y="1498"/>
                  </a:lnTo>
                  <a:lnTo>
                    <a:pt x="2984" y="0"/>
                  </a:lnTo>
                  <a:lnTo>
                    <a:pt x="1485" y="0"/>
                  </a:lnTo>
                  <a:lnTo>
                    <a:pt x="0" y="0"/>
                  </a:lnTo>
                </a:path>
              </a:pathLst>
            </a:custGeom>
            <a:ln w="3175">
              <a:solidFill>
                <a:srgbClr val="565658"/>
              </a:solidFill>
            </a:ln>
          </p:spPr>
          <p:txBody>
            <a:bodyPr wrap="square" lIns="0" tIns="0" rIns="0" bIns="0" rtlCol="0"/>
            <a:lstStyle/>
            <a:p/>
          </p:txBody>
        </p:sp>
        <p:sp>
          <p:nvSpPr>
            <p:cNvPr id="937" name="object 937" descr=""/>
            <p:cNvSpPr/>
            <p:nvPr/>
          </p:nvSpPr>
          <p:spPr>
            <a:xfrm>
              <a:off x="2071758" y="8489545"/>
              <a:ext cx="9525" cy="9525"/>
            </a:xfrm>
            <a:custGeom>
              <a:avLst/>
              <a:gdLst/>
              <a:ahLst/>
              <a:cxnLst/>
              <a:rect l="l" t="t" r="r" b="b"/>
              <a:pathLst>
                <a:path w="9525" h="9525">
                  <a:moveTo>
                    <a:pt x="0" y="4495"/>
                  </a:moveTo>
                  <a:lnTo>
                    <a:pt x="1498" y="7480"/>
                  </a:lnTo>
                  <a:lnTo>
                    <a:pt x="4495" y="8991"/>
                  </a:lnTo>
                  <a:lnTo>
                    <a:pt x="5994" y="7480"/>
                  </a:lnTo>
                  <a:lnTo>
                    <a:pt x="7493" y="4495"/>
                  </a:lnTo>
                  <a:lnTo>
                    <a:pt x="5994" y="1498"/>
                  </a:lnTo>
                  <a:lnTo>
                    <a:pt x="4495" y="0"/>
                  </a:lnTo>
                  <a:lnTo>
                    <a:pt x="1498" y="1498"/>
                  </a:lnTo>
                  <a:lnTo>
                    <a:pt x="0" y="4495"/>
                  </a:lnTo>
                  <a:lnTo>
                    <a:pt x="1498" y="1498"/>
                  </a:lnTo>
                  <a:lnTo>
                    <a:pt x="4495" y="0"/>
                  </a:lnTo>
                  <a:lnTo>
                    <a:pt x="7493" y="1498"/>
                  </a:lnTo>
                  <a:lnTo>
                    <a:pt x="8978" y="4495"/>
                  </a:lnTo>
                  <a:lnTo>
                    <a:pt x="7493" y="7480"/>
                  </a:lnTo>
                  <a:lnTo>
                    <a:pt x="4495" y="8991"/>
                  </a:lnTo>
                  <a:lnTo>
                    <a:pt x="1498" y="7480"/>
                  </a:lnTo>
                  <a:lnTo>
                    <a:pt x="0" y="4495"/>
                  </a:lnTo>
                  <a:close/>
                </a:path>
              </a:pathLst>
            </a:custGeom>
            <a:ln w="3175">
              <a:solidFill>
                <a:srgbClr val="565658"/>
              </a:solidFill>
            </a:ln>
          </p:spPr>
          <p:txBody>
            <a:bodyPr wrap="square" lIns="0" tIns="0" rIns="0" bIns="0" rtlCol="0"/>
            <a:lstStyle/>
            <a:p/>
          </p:txBody>
        </p:sp>
        <p:sp>
          <p:nvSpPr>
            <p:cNvPr id="938" name="object 938" descr=""/>
            <p:cNvSpPr/>
            <p:nvPr/>
          </p:nvSpPr>
          <p:spPr>
            <a:xfrm>
              <a:off x="2077749" y="8492538"/>
              <a:ext cx="0" cy="3175"/>
            </a:xfrm>
            <a:custGeom>
              <a:avLst/>
              <a:gdLst/>
              <a:ahLst/>
              <a:cxnLst/>
              <a:rect l="l" t="t" r="r" b="b"/>
              <a:pathLst>
                <a:path w="0" h="3175">
                  <a:moveTo>
                    <a:pt x="0" y="2997"/>
                  </a:moveTo>
                  <a:lnTo>
                    <a:pt x="0" y="0"/>
                  </a:lnTo>
                  <a:lnTo>
                    <a:pt x="0" y="1498"/>
                  </a:lnTo>
                  <a:lnTo>
                    <a:pt x="0" y="2997"/>
                  </a:lnTo>
                  <a:close/>
                </a:path>
              </a:pathLst>
            </a:custGeom>
            <a:ln w="3175">
              <a:solidFill>
                <a:srgbClr val="565658"/>
              </a:solidFill>
            </a:ln>
          </p:spPr>
          <p:txBody>
            <a:bodyPr wrap="square" lIns="0" tIns="0" rIns="0" bIns="0" rtlCol="0"/>
            <a:lstStyle/>
            <a:p/>
          </p:txBody>
        </p:sp>
        <p:sp>
          <p:nvSpPr>
            <p:cNvPr id="939" name="object 939" descr=""/>
            <p:cNvSpPr/>
            <p:nvPr/>
          </p:nvSpPr>
          <p:spPr>
            <a:xfrm>
              <a:off x="2073259" y="8492542"/>
              <a:ext cx="0" cy="3175"/>
            </a:xfrm>
            <a:custGeom>
              <a:avLst/>
              <a:gdLst/>
              <a:ahLst/>
              <a:cxnLst/>
              <a:rect l="l" t="t" r="r" b="b"/>
              <a:pathLst>
                <a:path w="0" h="3175">
                  <a:moveTo>
                    <a:pt x="0" y="1498"/>
                  </a:moveTo>
                  <a:lnTo>
                    <a:pt x="0" y="2997"/>
                  </a:lnTo>
                  <a:lnTo>
                    <a:pt x="0" y="1498"/>
                  </a:lnTo>
                  <a:lnTo>
                    <a:pt x="0" y="0"/>
                  </a:lnTo>
                </a:path>
              </a:pathLst>
            </a:custGeom>
            <a:ln w="3175">
              <a:solidFill>
                <a:srgbClr val="565658"/>
              </a:solidFill>
            </a:ln>
          </p:spPr>
          <p:txBody>
            <a:bodyPr wrap="square" lIns="0" tIns="0" rIns="0" bIns="0" rtlCol="0"/>
            <a:lstStyle/>
            <a:p/>
          </p:txBody>
        </p:sp>
        <p:sp>
          <p:nvSpPr>
            <p:cNvPr id="940" name="object 940" descr=""/>
            <p:cNvSpPr/>
            <p:nvPr/>
          </p:nvSpPr>
          <p:spPr>
            <a:xfrm>
              <a:off x="2076250" y="8492539"/>
              <a:ext cx="1905" cy="0"/>
            </a:xfrm>
            <a:custGeom>
              <a:avLst/>
              <a:gdLst/>
              <a:ahLst/>
              <a:cxnLst/>
              <a:rect l="l" t="t" r="r" b="b"/>
              <a:pathLst>
                <a:path w="1905" h="0">
                  <a:moveTo>
                    <a:pt x="1498" y="0"/>
                  </a:moveTo>
                  <a:lnTo>
                    <a:pt x="0" y="0"/>
                  </a:lnTo>
                  <a:lnTo>
                    <a:pt x="1498" y="0"/>
                  </a:lnTo>
                  <a:close/>
                </a:path>
              </a:pathLst>
            </a:custGeom>
            <a:ln w="3175">
              <a:solidFill>
                <a:srgbClr val="565658"/>
              </a:solidFill>
            </a:ln>
          </p:spPr>
          <p:txBody>
            <a:bodyPr wrap="square" lIns="0" tIns="0" rIns="0" bIns="0" rtlCol="0"/>
            <a:lstStyle/>
            <a:p/>
          </p:txBody>
        </p:sp>
        <p:sp>
          <p:nvSpPr>
            <p:cNvPr id="941" name="object 941" descr=""/>
            <p:cNvSpPr/>
            <p:nvPr/>
          </p:nvSpPr>
          <p:spPr>
            <a:xfrm>
              <a:off x="2073259" y="8495535"/>
              <a:ext cx="3175" cy="1905"/>
            </a:xfrm>
            <a:custGeom>
              <a:avLst/>
              <a:gdLst/>
              <a:ahLst/>
              <a:cxnLst/>
              <a:rect l="l" t="t" r="r" b="b"/>
              <a:pathLst>
                <a:path w="3175" h="1904">
                  <a:moveTo>
                    <a:pt x="0" y="0"/>
                  </a:moveTo>
                  <a:lnTo>
                    <a:pt x="2984" y="1498"/>
                  </a:lnTo>
                  <a:lnTo>
                    <a:pt x="1498" y="0"/>
                  </a:lnTo>
                  <a:lnTo>
                    <a:pt x="0" y="0"/>
                  </a:lnTo>
                  <a:close/>
                </a:path>
              </a:pathLst>
            </a:custGeom>
            <a:ln w="3175">
              <a:solidFill>
                <a:srgbClr val="565658"/>
              </a:solidFill>
            </a:ln>
          </p:spPr>
          <p:txBody>
            <a:bodyPr wrap="square" lIns="0" tIns="0" rIns="0" bIns="0" rtlCol="0"/>
            <a:lstStyle/>
            <a:p/>
          </p:txBody>
        </p:sp>
        <p:sp>
          <p:nvSpPr>
            <p:cNvPr id="942" name="object 942" descr=""/>
            <p:cNvSpPr/>
            <p:nvPr/>
          </p:nvSpPr>
          <p:spPr>
            <a:xfrm>
              <a:off x="2073263" y="8492539"/>
              <a:ext cx="3175" cy="0"/>
            </a:xfrm>
            <a:custGeom>
              <a:avLst/>
              <a:gdLst/>
              <a:ahLst/>
              <a:cxnLst/>
              <a:rect l="l" t="t" r="r" b="b"/>
              <a:pathLst>
                <a:path w="3175" h="0">
                  <a:moveTo>
                    <a:pt x="2984" y="0"/>
                  </a:moveTo>
                  <a:lnTo>
                    <a:pt x="0" y="0"/>
                  </a:lnTo>
                  <a:lnTo>
                    <a:pt x="1498" y="0"/>
                  </a:lnTo>
                  <a:lnTo>
                    <a:pt x="2984" y="0"/>
                  </a:lnTo>
                  <a:close/>
                </a:path>
              </a:pathLst>
            </a:custGeom>
            <a:ln w="3175">
              <a:solidFill>
                <a:srgbClr val="565658"/>
              </a:solidFill>
            </a:ln>
          </p:spPr>
          <p:txBody>
            <a:bodyPr wrap="square" lIns="0" tIns="0" rIns="0" bIns="0" rtlCol="0"/>
            <a:lstStyle/>
            <a:p/>
          </p:txBody>
        </p:sp>
        <p:sp>
          <p:nvSpPr>
            <p:cNvPr id="943" name="object 943" descr=""/>
            <p:cNvSpPr/>
            <p:nvPr/>
          </p:nvSpPr>
          <p:spPr>
            <a:xfrm>
              <a:off x="2076248" y="8495531"/>
              <a:ext cx="1905" cy="1905"/>
            </a:xfrm>
            <a:custGeom>
              <a:avLst/>
              <a:gdLst/>
              <a:ahLst/>
              <a:cxnLst/>
              <a:rect l="l" t="t" r="r" b="b"/>
              <a:pathLst>
                <a:path w="1905" h="1904">
                  <a:moveTo>
                    <a:pt x="0" y="1498"/>
                  </a:moveTo>
                  <a:lnTo>
                    <a:pt x="1498" y="0"/>
                  </a:lnTo>
                  <a:lnTo>
                    <a:pt x="0" y="0"/>
                  </a:lnTo>
                  <a:lnTo>
                    <a:pt x="0" y="1498"/>
                  </a:lnTo>
                  <a:close/>
                </a:path>
              </a:pathLst>
            </a:custGeom>
            <a:ln w="3175">
              <a:solidFill>
                <a:srgbClr val="565658"/>
              </a:solidFill>
            </a:ln>
          </p:spPr>
          <p:txBody>
            <a:bodyPr wrap="square" lIns="0" tIns="0" rIns="0" bIns="0" rtlCol="0"/>
            <a:lstStyle/>
            <a:p/>
          </p:txBody>
        </p:sp>
        <p:sp>
          <p:nvSpPr>
            <p:cNvPr id="944" name="object 944" descr=""/>
            <p:cNvSpPr/>
            <p:nvPr/>
          </p:nvSpPr>
          <p:spPr>
            <a:xfrm>
              <a:off x="1700618" y="8995374"/>
              <a:ext cx="0" cy="6350"/>
            </a:xfrm>
            <a:custGeom>
              <a:avLst/>
              <a:gdLst/>
              <a:ahLst/>
              <a:cxnLst/>
              <a:rect l="l" t="t" r="r" b="b"/>
              <a:pathLst>
                <a:path w="0" h="6350">
                  <a:moveTo>
                    <a:pt x="0" y="0"/>
                  </a:moveTo>
                  <a:lnTo>
                    <a:pt x="0" y="5994"/>
                  </a:lnTo>
                </a:path>
              </a:pathLst>
            </a:custGeom>
            <a:ln w="3175">
              <a:solidFill>
                <a:srgbClr val="565658"/>
              </a:solidFill>
            </a:ln>
          </p:spPr>
          <p:txBody>
            <a:bodyPr wrap="square" lIns="0" tIns="0" rIns="0" bIns="0" rtlCol="0"/>
            <a:lstStyle/>
            <a:p/>
          </p:txBody>
        </p:sp>
        <p:sp>
          <p:nvSpPr>
            <p:cNvPr id="945" name="object 945" descr=""/>
            <p:cNvSpPr/>
            <p:nvPr/>
          </p:nvSpPr>
          <p:spPr>
            <a:xfrm>
              <a:off x="1715588" y="900136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46" name="object 946" descr=""/>
            <p:cNvSpPr/>
            <p:nvPr/>
          </p:nvSpPr>
          <p:spPr>
            <a:xfrm>
              <a:off x="1700618" y="8978919"/>
              <a:ext cx="0" cy="6350"/>
            </a:xfrm>
            <a:custGeom>
              <a:avLst/>
              <a:gdLst/>
              <a:ahLst/>
              <a:cxnLst/>
              <a:rect l="l" t="t" r="r" b="b"/>
              <a:pathLst>
                <a:path w="0" h="6350">
                  <a:moveTo>
                    <a:pt x="0" y="5981"/>
                  </a:moveTo>
                  <a:lnTo>
                    <a:pt x="0" y="0"/>
                  </a:lnTo>
                </a:path>
              </a:pathLst>
            </a:custGeom>
            <a:ln w="3175">
              <a:solidFill>
                <a:srgbClr val="565658"/>
              </a:solidFill>
            </a:ln>
          </p:spPr>
          <p:txBody>
            <a:bodyPr wrap="square" lIns="0" tIns="0" rIns="0" bIns="0" rtlCol="0"/>
            <a:lstStyle/>
            <a:p/>
          </p:txBody>
        </p:sp>
        <p:sp>
          <p:nvSpPr>
            <p:cNvPr id="947" name="object 947" descr=""/>
            <p:cNvSpPr/>
            <p:nvPr/>
          </p:nvSpPr>
          <p:spPr>
            <a:xfrm>
              <a:off x="1700615" y="8978915"/>
              <a:ext cx="15240" cy="22860"/>
            </a:xfrm>
            <a:custGeom>
              <a:avLst/>
              <a:gdLst/>
              <a:ahLst/>
              <a:cxnLst/>
              <a:rect l="l" t="t" r="r" b="b"/>
              <a:pathLst>
                <a:path w="15239" h="22859">
                  <a:moveTo>
                    <a:pt x="14973" y="16459"/>
                  </a:moveTo>
                  <a:lnTo>
                    <a:pt x="14973" y="22453"/>
                  </a:lnTo>
                </a:path>
                <a:path w="15239" h="22859">
                  <a:moveTo>
                    <a:pt x="0" y="22453"/>
                  </a:moveTo>
                  <a:lnTo>
                    <a:pt x="0" y="16459"/>
                  </a:lnTo>
                </a:path>
                <a:path w="15239" h="22859">
                  <a:moveTo>
                    <a:pt x="14973" y="1498"/>
                  </a:moveTo>
                  <a:lnTo>
                    <a:pt x="14973" y="5981"/>
                  </a:lnTo>
                </a:path>
                <a:path w="15239" h="22859">
                  <a:moveTo>
                    <a:pt x="0" y="5981"/>
                  </a:moveTo>
                  <a:lnTo>
                    <a:pt x="0" y="0"/>
                  </a:lnTo>
                </a:path>
              </a:pathLst>
            </a:custGeom>
            <a:ln w="3175">
              <a:solidFill>
                <a:srgbClr val="565658"/>
              </a:solidFill>
            </a:ln>
          </p:spPr>
          <p:txBody>
            <a:bodyPr wrap="square" lIns="0" tIns="0" rIns="0" bIns="0" rtlCol="0"/>
            <a:lstStyle/>
            <a:p/>
          </p:txBody>
        </p:sp>
        <p:sp>
          <p:nvSpPr>
            <p:cNvPr id="948" name="object 948" descr=""/>
            <p:cNvSpPr/>
            <p:nvPr/>
          </p:nvSpPr>
          <p:spPr>
            <a:xfrm>
              <a:off x="1715588" y="8984900"/>
              <a:ext cx="0" cy="10795"/>
            </a:xfrm>
            <a:custGeom>
              <a:avLst/>
              <a:gdLst/>
              <a:ahLst/>
              <a:cxnLst/>
              <a:rect l="l" t="t" r="r" b="b"/>
              <a:pathLst>
                <a:path w="0" h="10795">
                  <a:moveTo>
                    <a:pt x="0" y="0"/>
                  </a:moveTo>
                  <a:lnTo>
                    <a:pt x="0" y="5981"/>
                  </a:lnTo>
                  <a:lnTo>
                    <a:pt x="0" y="10477"/>
                  </a:lnTo>
                </a:path>
              </a:pathLst>
            </a:custGeom>
            <a:ln w="3175">
              <a:solidFill>
                <a:srgbClr val="565658"/>
              </a:solidFill>
            </a:ln>
          </p:spPr>
          <p:txBody>
            <a:bodyPr wrap="square" lIns="0" tIns="0" rIns="0" bIns="0" rtlCol="0"/>
            <a:lstStyle/>
            <a:p/>
          </p:txBody>
        </p:sp>
        <p:sp>
          <p:nvSpPr>
            <p:cNvPr id="949" name="object 949" descr=""/>
            <p:cNvSpPr/>
            <p:nvPr/>
          </p:nvSpPr>
          <p:spPr>
            <a:xfrm>
              <a:off x="1700618" y="8984900"/>
              <a:ext cx="0" cy="10795"/>
            </a:xfrm>
            <a:custGeom>
              <a:avLst/>
              <a:gdLst/>
              <a:ahLst/>
              <a:cxnLst/>
              <a:rect l="l" t="t" r="r" b="b"/>
              <a:pathLst>
                <a:path w="0" h="10795">
                  <a:moveTo>
                    <a:pt x="0" y="0"/>
                  </a:moveTo>
                  <a:lnTo>
                    <a:pt x="0" y="10477"/>
                  </a:lnTo>
                  <a:lnTo>
                    <a:pt x="0" y="5981"/>
                  </a:lnTo>
                  <a:lnTo>
                    <a:pt x="0" y="0"/>
                  </a:lnTo>
                  <a:close/>
                </a:path>
              </a:pathLst>
            </a:custGeom>
            <a:ln w="3175">
              <a:solidFill>
                <a:srgbClr val="565658"/>
              </a:solidFill>
            </a:ln>
          </p:spPr>
          <p:txBody>
            <a:bodyPr wrap="square" lIns="0" tIns="0" rIns="0" bIns="0" rtlCol="0"/>
            <a:lstStyle/>
            <a:p/>
          </p:txBody>
        </p:sp>
        <p:sp>
          <p:nvSpPr>
            <p:cNvPr id="950" name="object 950" descr=""/>
            <p:cNvSpPr/>
            <p:nvPr/>
          </p:nvSpPr>
          <p:spPr>
            <a:xfrm>
              <a:off x="1926603" y="8241126"/>
              <a:ext cx="1905" cy="15240"/>
            </a:xfrm>
            <a:custGeom>
              <a:avLst/>
              <a:gdLst/>
              <a:ahLst/>
              <a:cxnLst/>
              <a:rect l="l" t="t" r="r" b="b"/>
              <a:pathLst>
                <a:path w="1905" h="15240">
                  <a:moveTo>
                    <a:pt x="1498" y="0"/>
                  </a:moveTo>
                  <a:lnTo>
                    <a:pt x="0" y="14960"/>
                  </a:lnTo>
                </a:path>
              </a:pathLst>
            </a:custGeom>
            <a:ln w="3175">
              <a:solidFill>
                <a:srgbClr val="565658"/>
              </a:solidFill>
            </a:ln>
          </p:spPr>
          <p:txBody>
            <a:bodyPr wrap="square" lIns="0" tIns="0" rIns="0" bIns="0" rtlCol="0"/>
            <a:lstStyle/>
            <a:p/>
          </p:txBody>
        </p:sp>
        <p:sp>
          <p:nvSpPr>
            <p:cNvPr id="951" name="object 951" descr=""/>
            <p:cNvSpPr/>
            <p:nvPr/>
          </p:nvSpPr>
          <p:spPr>
            <a:xfrm>
              <a:off x="1965509" y="8006170"/>
              <a:ext cx="9525" cy="12065"/>
            </a:xfrm>
            <a:custGeom>
              <a:avLst/>
              <a:gdLst/>
              <a:ahLst/>
              <a:cxnLst/>
              <a:rect l="l" t="t" r="r" b="b"/>
              <a:pathLst>
                <a:path w="9525" h="12065">
                  <a:moveTo>
                    <a:pt x="8978" y="0"/>
                  </a:moveTo>
                  <a:lnTo>
                    <a:pt x="4483" y="5981"/>
                  </a:lnTo>
                  <a:lnTo>
                    <a:pt x="0" y="11976"/>
                  </a:lnTo>
                </a:path>
              </a:pathLst>
            </a:custGeom>
            <a:ln w="3175">
              <a:solidFill>
                <a:srgbClr val="565658"/>
              </a:solidFill>
            </a:ln>
          </p:spPr>
          <p:txBody>
            <a:bodyPr wrap="square" lIns="0" tIns="0" rIns="0" bIns="0" rtlCol="0"/>
            <a:lstStyle/>
            <a:p/>
          </p:txBody>
        </p:sp>
        <p:sp>
          <p:nvSpPr>
            <p:cNvPr id="952" name="object 952" descr=""/>
            <p:cNvSpPr/>
            <p:nvPr/>
          </p:nvSpPr>
          <p:spPr>
            <a:xfrm>
              <a:off x="1940073" y="8118411"/>
              <a:ext cx="186055" cy="160655"/>
            </a:xfrm>
            <a:custGeom>
              <a:avLst/>
              <a:gdLst/>
              <a:ahLst/>
              <a:cxnLst/>
              <a:rect l="l" t="t" r="r" b="b"/>
              <a:pathLst>
                <a:path w="186055" h="160654">
                  <a:moveTo>
                    <a:pt x="1498" y="0"/>
                  </a:moveTo>
                  <a:lnTo>
                    <a:pt x="0" y="14960"/>
                  </a:lnTo>
                </a:path>
                <a:path w="186055" h="160654">
                  <a:moveTo>
                    <a:pt x="164617" y="160121"/>
                  </a:moveTo>
                  <a:lnTo>
                    <a:pt x="166115" y="145161"/>
                  </a:lnTo>
                </a:path>
                <a:path w="186055" h="160654">
                  <a:moveTo>
                    <a:pt x="182575" y="50876"/>
                  </a:moveTo>
                  <a:lnTo>
                    <a:pt x="185559" y="35915"/>
                  </a:lnTo>
                </a:path>
              </a:pathLst>
            </a:custGeom>
            <a:ln w="3175">
              <a:solidFill>
                <a:srgbClr val="565658"/>
              </a:solidFill>
            </a:ln>
          </p:spPr>
          <p:txBody>
            <a:bodyPr wrap="square" lIns="0" tIns="0" rIns="0" bIns="0" rtlCol="0"/>
            <a:lstStyle/>
            <a:p/>
          </p:txBody>
        </p:sp>
        <p:sp>
          <p:nvSpPr>
            <p:cNvPr id="953" name="object 953" descr=""/>
            <p:cNvSpPr/>
            <p:nvPr/>
          </p:nvSpPr>
          <p:spPr>
            <a:xfrm>
              <a:off x="2133122" y="8024123"/>
              <a:ext cx="6350" cy="13970"/>
            </a:xfrm>
            <a:custGeom>
              <a:avLst/>
              <a:gdLst/>
              <a:ahLst/>
              <a:cxnLst/>
              <a:rect l="l" t="t" r="r" b="b"/>
              <a:pathLst>
                <a:path w="6350" h="13970">
                  <a:moveTo>
                    <a:pt x="5981" y="13474"/>
                  </a:moveTo>
                  <a:lnTo>
                    <a:pt x="2997" y="5994"/>
                  </a:lnTo>
                  <a:lnTo>
                    <a:pt x="0" y="0"/>
                  </a:lnTo>
                </a:path>
              </a:pathLst>
            </a:custGeom>
            <a:ln w="3175">
              <a:solidFill>
                <a:srgbClr val="565658"/>
              </a:solidFill>
            </a:ln>
          </p:spPr>
          <p:txBody>
            <a:bodyPr wrap="square" lIns="0" tIns="0" rIns="0" bIns="0" rtlCol="0"/>
            <a:lstStyle/>
            <a:p/>
          </p:txBody>
        </p:sp>
        <p:sp>
          <p:nvSpPr>
            <p:cNvPr id="954" name="object 954" descr=""/>
            <p:cNvSpPr/>
            <p:nvPr/>
          </p:nvSpPr>
          <p:spPr>
            <a:xfrm>
              <a:off x="1928102" y="8365335"/>
              <a:ext cx="7620" cy="13970"/>
            </a:xfrm>
            <a:custGeom>
              <a:avLst/>
              <a:gdLst/>
              <a:ahLst/>
              <a:cxnLst/>
              <a:rect l="l" t="t" r="r" b="b"/>
              <a:pathLst>
                <a:path w="7619" h="13970">
                  <a:moveTo>
                    <a:pt x="0" y="0"/>
                  </a:moveTo>
                  <a:lnTo>
                    <a:pt x="4495" y="7480"/>
                  </a:lnTo>
                  <a:lnTo>
                    <a:pt x="7480" y="13474"/>
                  </a:lnTo>
                </a:path>
              </a:pathLst>
            </a:custGeom>
            <a:ln w="3175">
              <a:solidFill>
                <a:srgbClr val="565658"/>
              </a:solidFill>
            </a:ln>
          </p:spPr>
          <p:txBody>
            <a:bodyPr wrap="square" lIns="0" tIns="0" rIns="0" bIns="0" rtlCol="0"/>
            <a:lstStyle/>
            <a:p/>
          </p:txBody>
        </p:sp>
        <p:sp>
          <p:nvSpPr>
            <p:cNvPr id="955" name="object 955" descr=""/>
            <p:cNvSpPr/>
            <p:nvPr/>
          </p:nvSpPr>
          <p:spPr>
            <a:xfrm>
              <a:off x="2065780" y="8390775"/>
              <a:ext cx="12065" cy="10795"/>
            </a:xfrm>
            <a:custGeom>
              <a:avLst/>
              <a:gdLst/>
              <a:ahLst/>
              <a:cxnLst/>
              <a:rect l="l" t="t" r="r" b="b"/>
              <a:pathLst>
                <a:path w="12064" h="10795">
                  <a:moveTo>
                    <a:pt x="0" y="10477"/>
                  </a:moveTo>
                  <a:lnTo>
                    <a:pt x="5981" y="5981"/>
                  </a:lnTo>
                  <a:lnTo>
                    <a:pt x="11963" y="0"/>
                  </a:lnTo>
                </a:path>
              </a:pathLst>
            </a:custGeom>
            <a:ln w="3175">
              <a:solidFill>
                <a:srgbClr val="565658"/>
              </a:solidFill>
            </a:ln>
          </p:spPr>
          <p:txBody>
            <a:bodyPr wrap="square" lIns="0" tIns="0" rIns="0" bIns="0" rtlCol="0"/>
            <a:lstStyle/>
            <a:p/>
          </p:txBody>
        </p:sp>
        <p:sp>
          <p:nvSpPr>
            <p:cNvPr id="956" name="object 956" descr=""/>
            <p:cNvSpPr/>
            <p:nvPr/>
          </p:nvSpPr>
          <p:spPr>
            <a:xfrm>
              <a:off x="1972986" y="8012154"/>
              <a:ext cx="7620" cy="9525"/>
            </a:xfrm>
            <a:custGeom>
              <a:avLst/>
              <a:gdLst/>
              <a:ahLst/>
              <a:cxnLst/>
              <a:rect l="l" t="t" r="r" b="b"/>
              <a:pathLst>
                <a:path w="7619" h="9525">
                  <a:moveTo>
                    <a:pt x="0" y="8978"/>
                  </a:moveTo>
                  <a:lnTo>
                    <a:pt x="1498" y="8978"/>
                  </a:lnTo>
                  <a:lnTo>
                    <a:pt x="2997" y="8978"/>
                  </a:lnTo>
                  <a:lnTo>
                    <a:pt x="4495" y="8978"/>
                  </a:lnTo>
                  <a:lnTo>
                    <a:pt x="4495" y="7480"/>
                  </a:lnTo>
                  <a:lnTo>
                    <a:pt x="5994" y="7480"/>
                  </a:lnTo>
                  <a:lnTo>
                    <a:pt x="7493" y="4483"/>
                  </a:lnTo>
                  <a:lnTo>
                    <a:pt x="7493" y="2997"/>
                  </a:lnTo>
                  <a:lnTo>
                    <a:pt x="7493" y="1498"/>
                  </a:lnTo>
                  <a:lnTo>
                    <a:pt x="5994" y="0"/>
                  </a:lnTo>
                </a:path>
              </a:pathLst>
            </a:custGeom>
            <a:ln w="3175">
              <a:solidFill>
                <a:srgbClr val="565658"/>
              </a:solidFill>
            </a:ln>
          </p:spPr>
          <p:txBody>
            <a:bodyPr wrap="square" lIns="0" tIns="0" rIns="0" bIns="0" rtlCol="0"/>
            <a:lstStyle/>
            <a:p/>
          </p:txBody>
        </p:sp>
        <p:sp>
          <p:nvSpPr>
            <p:cNvPr id="957" name="object 957" descr=""/>
            <p:cNvSpPr/>
            <p:nvPr/>
          </p:nvSpPr>
          <p:spPr>
            <a:xfrm>
              <a:off x="2125637" y="8028617"/>
              <a:ext cx="6350" cy="10795"/>
            </a:xfrm>
            <a:custGeom>
              <a:avLst/>
              <a:gdLst/>
              <a:ahLst/>
              <a:cxnLst/>
              <a:rect l="l" t="t" r="r" b="b"/>
              <a:pathLst>
                <a:path w="6350" h="10795">
                  <a:moveTo>
                    <a:pt x="1498" y="0"/>
                  </a:moveTo>
                  <a:lnTo>
                    <a:pt x="1498" y="1498"/>
                  </a:lnTo>
                  <a:lnTo>
                    <a:pt x="0" y="2997"/>
                  </a:lnTo>
                  <a:lnTo>
                    <a:pt x="0" y="4495"/>
                  </a:lnTo>
                  <a:lnTo>
                    <a:pt x="0" y="5981"/>
                  </a:lnTo>
                  <a:lnTo>
                    <a:pt x="1498" y="7480"/>
                  </a:lnTo>
                  <a:lnTo>
                    <a:pt x="1498" y="8978"/>
                  </a:lnTo>
                  <a:lnTo>
                    <a:pt x="2997" y="8978"/>
                  </a:lnTo>
                  <a:lnTo>
                    <a:pt x="4483" y="8978"/>
                  </a:lnTo>
                  <a:lnTo>
                    <a:pt x="4483" y="10477"/>
                  </a:lnTo>
                  <a:lnTo>
                    <a:pt x="5994" y="10477"/>
                  </a:lnTo>
                </a:path>
              </a:pathLst>
            </a:custGeom>
            <a:ln w="3175">
              <a:solidFill>
                <a:srgbClr val="565658"/>
              </a:solidFill>
            </a:ln>
          </p:spPr>
          <p:txBody>
            <a:bodyPr wrap="square" lIns="0" tIns="0" rIns="0" bIns="0" rtlCol="0"/>
            <a:lstStyle/>
            <a:p/>
          </p:txBody>
        </p:sp>
        <p:sp>
          <p:nvSpPr>
            <p:cNvPr id="958" name="object 958" descr=""/>
            <p:cNvSpPr/>
            <p:nvPr/>
          </p:nvSpPr>
          <p:spPr>
            <a:xfrm>
              <a:off x="2112159" y="8154328"/>
              <a:ext cx="5080" cy="5080"/>
            </a:xfrm>
            <a:custGeom>
              <a:avLst/>
              <a:gdLst/>
              <a:ahLst/>
              <a:cxnLst/>
              <a:rect l="l" t="t" r="r" b="b"/>
              <a:pathLst>
                <a:path w="5080" h="5079">
                  <a:moveTo>
                    <a:pt x="4495" y="0"/>
                  </a:moveTo>
                  <a:lnTo>
                    <a:pt x="3009" y="0"/>
                  </a:lnTo>
                  <a:lnTo>
                    <a:pt x="3009" y="1498"/>
                  </a:lnTo>
                  <a:lnTo>
                    <a:pt x="1511" y="1498"/>
                  </a:lnTo>
                  <a:lnTo>
                    <a:pt x="0" y="2984"/>
                  </a:lnTo>
                  <a:lnTo>
                    <a:pt x="0" y="4495"/>
                  </a:lnTo>
                </a:path>
              </a:pathLst>
            </a:custGeom>
            <a:ln w="3175">
              <a:solidFill>
                <a:srgbClr val="565658"/>
              </a:solidFill>
            </a:ln>
          </p:spPr>
          <p:txBody>
            <a:bodyPr wrap="square" lIns="0" tIns="0" rIns="0" bIns="0" rtlCol="0"/>
            <a:lstStyle/>
            <a:p/>
          </p:txBody>
        </p:sp>
        <p:sp>
          <p:nvSpPr>
            <p:cNvPr id="959" name="object 959" descr=""/>
            <p:cNvSpPr/>
            <p:nvPr/>
          </p:nvSpPr>
          <p:spPr>
            <a:xfrm>
              <a:off x="2092712" y="8265068"/>
              <a:ext cx="5080" cy="5080"/>
            </a:xfrm>
            <a:custGeom>
              <a:avLst/>
              <a:gdLst/>
              <a:ahLst/>
              <a:cxnLst/>
              <a:rect l="l" t="t" r="r" b="b"/>
              <a:pathLst>
                <a:path w="5080" h="5079">
                  <a:moveTo>
                    <a:pt x="4495" y="0"/>
                  </a:moveTo>
                  <a:lnTo>
                    <a:pt x="2997" y="1498"/>
                  </a:lnTo>
                  <a:lnTo>
                    <a:pt x="1498" y="1498"/>
                  </a:lnTo>
                  <a:lnTo>
                    <a:pt x="1498" y="2997"/>
                  </a:lnTo>
                  <a:lnTo>
                    <a:pt x="0" y="4495"/>
                  </a:lnTo>
                </a:path>
              </a:pathLst>
            </a:custGeom>
            <a:ln w="3175">
              <a:solidFill>
                <a:srgbClr val="565658"/>
              </a:solidFill>
            </a:ln>
          </p:spPr>
          <p:txBody>
            <a:bodyPr wrap="square" lIns="0" tIns="0" rIns="0" bIns="0" rtlCol="0"/>
            <a:lstStyle/>
            <a:p/>
          </p:txBody>
        </p:sp>
        <p:sp>
          <p:nvSpPr>
            <p:cNvPr id="960" name="object 960" descr=""/>
            <p:cNvSpPr/>
            <p:nvPr/>
          </p:nvSpPr>
          <p:spPr>
            <a:xfrm>
              <a:off x="1938575" y="8363841"/>
              <a:ext cx="5080" cy="9525"/>
            </a:xfrm>
            <a:custGeom>
              <a:avLst/>
              <a:gdLst/>
              <a:ahLst/>
              <a:cxnLst/>
              <a:rect l="l" t="t" r="r" b="b"/>
              <a:pathLst>
                <a:path w="5080" h="9525">
                  <a:moveTo>
                    <a:pt x="2997" y="8978"/>
                  </a:moveTo>
                  <a:lnTo>
                    <a:pt x="2997" y="7480"/>
                  </a:lnTo>
                  <a:lnTo>
                    <a:pt x="4483" y="7480"/>
                  </a:lnTo>
                  <a:lnTo>
                    <a:pt x="4483" y="5981"/>
                  </a:lnTo>
                  <a:lnTo>
                    <a:pt x="4483" y="4483"/>
                  </a:lnTo>
                  <a:lnTo>
                    <a:pt x="2997" y="2997"/>
                  </a:lnTo>
                  <a:lnTo>
                    <a:pt x="2997" y="1498"/>
                  </a:lnTo>
                  <a:lnTo>
                    <a:pt x="1498" y="1498"/>
                  </a:lnTo>
                  <a:lnTo>
                    <a:pt x="1498" y="0"/>
                  </a:lnTo>
                  <a:lnTo>
                    <a:pt x="0" y="0"/>
                  </a:lnTo>
                </a:path>
              </a:pathLst>
            </a:custGeom>
            <a:ln w="3175">
              <a:solidFill>
                <a:srgbClr val="565658"/>
              </a:solidFill>
            </a:ln>
          </p:spPr>
          <p:txBody>
            <a:bodyPr wrap="square" lIns="0" tIns="0" rIns="0" bIns="0" rtlCol="0"/>
            <a:lstStyle/>
            <a:p/>
          </p:txBody>
        </p:sp>
        <p:sp>
          <p:nvSpPr>
            <p:cNvPr id="961" name="object 961" descr=""/>
            <p:cNvSpPr/>
            <p:nvPr/>
          </p:nvSpPr>
          <p:spPr>
            <a:xfrm>
              <a:off x="2062777" y="8386288"/>
              <a:ext cx="7620" cy="6350"/>
            </a:xfrm>
            <a:custGeom>
              <a:avLst/>
              <a:gdLst/>
              <a:ahLst/>
              <a:cxnLst/>
              <a:rect l="l" t="t" r="r" b="b"/>
              <a:pathLst>
                <a:path w="7619" h="6350">
                  <a:moveTo>
                    <a:pt x="7493" y="0"/>
                  </a:moveTo>
                  <a:lnTo>
                    <a:pt x="5994" y="0"/>
                  </a:lnTo>
                  <a:lnTo>
                    <a:pt x="4495" y="0"/>
                  </a:lnTo>
                  <a:lnTo>
                    <a:pt x="2997" y="0"/>
                  </a:lnTo>
                  <a:lnTo>
                    <a:pt x="2997" y="1498"/>
                  </a:lnTo>
                  <a:lnTo>
                    <a:pt x="1498" y="1498"/>
                  </a:lnTo>
                  <a:lnTo>
                    <a:pt x="0" y="2997"/>
                  </a:lnTo>
                  <a:lnTo>
                    <a:pt x="0" y="4495"/>
                  </a:lnTo>
                  <a:lnTo>
                    <a:pt x="0" y="5981"/>
                  </a:lnTo>
                </a:path>
              </a:pathLst>
            </a:custGeom>
            <a:ln w="3175">
              <a:solidFill>
                <a:srgbClr val="565658"/>
              </a:solidFill>
            </a:ln>
          </p:spPr>
          <p:txBody>
            <a:bodyPr wrap="square" lIns="0" tIns="0" rIns="0" bIns="0" rtlCol="0"/>
            <a:lstStyle/>
            <a:p/>
          </p:txBody>
        </p:sp>
        <p:sp>
          <p:nvSpPr>
            <p:cNvPr id="962" name="object 962" descr=""/>
            <p:cNvSpPr/>
            <p:nvPr/>
          </p:nvSpPr>
          <p:spPr>
            <a:xfrm>
              <a:off x="2062779" y="839377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63" name="object 963" descr=""/>
            <p:cNvSpPr/>
            <p:nvPr/>
          </p:nvSpPr>
          <p:spPr>
            <a:xfrm>
              <a:off x="2131623" y="8037597"/>
              <a:ext cx="7620" cy="1905"/>
            </a:xfrm>
            <a:custGeom>
              <a:avLst/>
              <a:gdLst/>
              <a:ahLst/>
              <a:cxnLst/>
              <a:rect l="l" t="t" r="r" b="b"/>
              <a:pathLst>
                <a:path w="7619" h="1904">
                  <a:moveTo>
                    <a:pt x="7480" y="0"/>
                  </a:moveTo>
                  <a:lnTo>
                    <a:pt x="0" y="1498"/>
                  </a:lnTo>
                </a:path>
              </a:pathLst>
            </a:custGeom>
            <a:ln w="3175">
              <a:solidFill>
                <a:srgbClr val="565658"/>
              </a:solidFill>
            </a:ln>
          </p:spPr>
          <p:txBody>
            <a:bodyPr wrap="square" lIns="0" tIns="0" rIns="0" bIns="0" rtlCol="0"/>
            <a:lstStyle/>
            <a:p/>
          </p:txBody>
        </p:sp>
        <p:sp>
          <p:nvSpPr>
            <p:cNvPr id="964" name="object 964" descr=""/>
            <p:cNvSpPr/>
            <p:nvPr/>
          </p:nvSpPr>
          <p:spPr>
            <a:xfrm>
              <a:off x="2097208" y="8265068"/>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965" name="object 965" descr=""/>
            <p:cNvSpPr/>
            <p:nvPr/>
          </p:nvSpPr>
          <p:spPr>
            <a:xfrm>
              <a:off x="2116655" y="815432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66" name="object 966" descr=""/>
            <p:cNvSpPr/>
            <p:nvPr/>
          </p:nvSpPr>
          <p:spPr>
            <a:xfrm>
              <a:off x="1978977" y="801215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67" name="object 967" descr=""/>
            <p:cNvSpPr/>
            <p:nvPr/>
          </p:nvSpPr>
          <p:spPr>
            <a:xfrm>
              <a:off x="1932597" y="8242616"/>
              <a:ext cx="3175" cy="1905"/>
            </a:xfrm>
            <a:custGeom>
              <a:avLst/>
              <a:gdLst/>
              <a:ahLst/>
              <a:cxnLst/>
              <a:rect l="l" t="t" r="r" b="b"/>
              <a:pathLst>
                <a:path w="3175" h="1904">
                  <a:moveTo>
                    <a:pt x="2984" y="1498"/>
                  </a:moveTo>
                  <a:lnTo>
                    <a:pt x="2984" y="0"/>
                  </a:lnTo>
                </a:path>
                <a:path w="3175" h="1904">
                  <a:moveTo>
                    <a:pt x="2984" y="1498"/>
                  </a:moveTo>
                  <a:lnTo>
                    <a:pt x="0" y="0"/>
                  </a:lnTo>
                </a:path>
              </a:pathLst>
            </a:custGeom>
            <a:ln w="3175">
              <a:solidFill>
                <a:srgbClr val="565658"/>
              </a:solidFill>
            </a:ln>
          </p:spPr>
          <p:txBody>
            <a:bodyPr wrap="square" lIns="0" tIns="0" rIns="0" bIns="0" rtlCol="0"/>
            <a:lstStyle/>
            <a:p/>
          </p:txBody>
        </p:sp>
        <p:sp>
          <p:nvSpPr>
            <p:cNvPr id="968" name="object 968" descr=""/>
            <p:cNvSpPr/>
            <p:nvPr/>
          </p:nvSpPr>
          <p:spPr>
            <a:xfrm>
              <a:off x="1949049" y="8119901"/>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969" name="object 969" descr=""/>
            <p:cNvSpPr/>
            <p:nvPr/>
          </p:nvSpPr>
          <p:spPr>
            <a:xfrm>
              <a:off x="2113668" y="8164802"/>
              <a:ext cx="1905" cy="1905"/>
            </a:xfrm>
            <a:custGeom>
              <a:avLst/>
              <a:gdLst/>
              <a:ahLst/>
              <a:cxnLst/>
              <a:rect l="l" t="t" r="r" b="b"/>
              <a:pathLst>
                <a:path w="1905" h="1904">
                  <a:moveTo>
                    <a:pt x="1498" y="0"/>
                  </a:moveTo>
                  <a:lnTo>
                    <a:pt x="1498" y="1498"/>
                  </a:lnTo>
                  <a:lnTo>
                    <a:pt x="0" y="1498"/>
                  </a:lnTo>
                </a:path>
              </a:pathLst>
            </a:custGeom>
            <a:ln w="3175">
              <a:solidFill>
                <a:srgbClr val="565658"/>
              </a:solidFill>
            </a:ln>
          </p:spPr>
          <p:txBody>
            <a:bodyPr wrap="square" lIns="0" tIns="0" rIns="0" bIns="0" rtlCol="0"/>
            <a:lstStyle/>
            <a:p/>
          </p:txBody>
        </p:sp>
        <p:sp>
          <p:nvSpPr>
            <p:cNvPr id="970" name="object 970" descr=""/>
            <p:cNvSpPr/>
            <p:nvPr/>
          </p:nvSpPr>
          <p:spPr>
            <a:xfrm>
              <a:off x="2097208" y="827554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971" name="object 971" descr=""/>
            <p:cNvSpPr/>
            <p:nvPr/>
          </p:nvSpPr>
          <p:spPr>
            <a:xfrm>
              <a:off x="1972986" y="802113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72" name="object 972" descr=""/>
            <p:cNvSpPr/>
            <p:nvPr/>
          </p:nvSpPr>
          <p:spPr>
            <a:xfrm>
              <a:off x="2127135" y="802861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73" name="object 973" descr=""/>
            <p:cNvSpPr/>
            <p:nvPr/>
          </p:nvSpPr>
          <p:spPr>
            <a:xfrm>
              <a:off x="2070272" y="8386288"/>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974" name="object 974" descr=""/>
            <p:cNvSpPr/>
            <p:nvPr/>
          </p:nvSpPr>
          <p:spPr>
            <a:xfrm>
              <a:off x="1941572" y="837281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975" name="object 975" descr=""/>
            <p:cNvSpPr/>
            <p:nvPr/>
          </p:nvSpPr>
          <p:spPr>
            <a:xfrm>
              <a:off x="2104687" y="827853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76" name="object 976" descr=""/>
            <p:cNvSpPr/>
            <p:nvPr/>
          </p:nvSpPr>
          <p:spPr>
            <a:xfrm>
              <a:off x="1941572" y="811691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977" name="object 977" descr=""/>
            <p:cNvSpPr/>
            <p:nvPr/>
          </p:nvSpPr>
          <p:spPr>
            <a:xfrm>
              <a:off x="1926603" y="8241126"/>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978" name="object 978" descr=""/>
            <p:cNvSpPr/>
            <p:nvPr/>
          </p:nvSpPr>
          <p:spPr>
            <a:xfrm>
              <a:off x="1974488" y="800617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79" name="object 979" descr=""/>
            <p:cNvSpPr/>
            <p:nvPr/>
          </p:nvSpPr>
          <p:spPr>
            <a:xfrm>
              <a:off x="2139104" y="803759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80" name="object 980" descr=""/>
            <p:cNvSpPr/>
            <p:nvPr/>
          </p:nvSpPr>
          <p:spPr>
            <a:xfrm>
              <a:off x="1928102" y="836533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981" name="object 981" descr=""/>
            <p:cNvSpPr/>
            <p:nvPr/>
          </p:nvSpPr>
          <p:spPr>
            <a:xfrm>
              <a:off x="2077749" y="839077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82" name="object 982" descr=""/>
            <p:cNvSpPr/>
            <p:nvPr/>
          </p:nvSpPr>
          <p:spPr>
            <a:xfrm>
              <a:off x="2133126" y="8024128"/>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983" name="object 983" descr=""/>
            <p:cNvSpPr/>
            <p:nvPr/>
          </p:nvSpPr>
          <p:spPr>
            <a:xfrm>
              <a:off x="1935582" y="8378804"/>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984" name="object 984" descr=""/>
            <p:cNvSpPr/>
            <p:nvPr/>
          </p:nvSpPr>
          <p:spPr>
            <a:xfrm>
              <a:off x="2062779" y="8395269"/>
              <a:ext cx="3175" cy="5080"/>
            </a:xfrm>
            <a:custGeom>
              <a:avLst/>
              <a:gdLst/>
              <a:ahLst/>
              <a:cxnLst/>
              <a:rect l="l" t="t" r="r" b="b"/>
              <a:pathLst>
                <a:path w="3175" h="5079">
                  <a:moveTo>
                    <a:pt x="0" y="0"/>
                  </a:moveTo>
                  <a:lnTo>
                    <a:pt x="2997" y="4495"/>
                  </a:lnTo>
                </a:path>
              </a:pathLst>
            </a:custGeom>
            <a:ln w="3175">
              <a:solidFill>
                <a:srgbClr val="565658"/>
              </a:solidFill>
            </a:ln>
          </p:spPr>
          <p:txBody>
            <a:bodyPr wrap="square" lIns="0" tIns="0" rIns="0" bIns="0" rtlCol="0"/>
            <a:lstStyle/>
            <a:p/>
          </p:txBody>
        </p:sp>
        <p:sp>
          <p:nvSpPr>
            <p:cNvPr id="985" name="object 985" descr=""/>
            <p:cNvSpPr/>
            <p:nvPr/>
          </p:nvSpPr>
          <p:spPr>
            <a:xfrm>
              <a:off x="1937081" y="8378804"/>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986" name="object 986" descr=""/>
            <p:cNvSpPr/>
            <p:nvPr/>
          </p:nvSpPr>
          <p:spPr>
            <a:xfrm>
              <a:off x="2071754" y="8386282"/>
              <a:ext cx="6350" cy="5080"/>
            </a:xfrm>
            <a:custGeom>
              <a:avLst/>
              <a:gdLst/>
              <a:ahLst/>
              <a:cxnLst/>
              <a:rect l="l" t="t" r="r" b="b"/>
              <a:pathLst>
                <a:path w="6350" h="5079">
                  <a:moveTo>
                    <a:pt x="5994" y="4495"/>
                  </a:moveTo>
                  <a:lnTo>
                    <a:pt x="3009" y="1498"/>
                  </a:lnTo>
                  <a:lnTo>
                    <a:pt x="0" y="0"/>
                  </a:lnTo>
                </a:path>
              </a:pathLst>
            </a:custGeom>
            <a:ln w="3175">
              <a:solidFill>
                <a:srgbClr val="565658"/>
              </a:solidFill>
            </a:ln>
          </p:spPr>
          <p:txBody>
            <a:bodyPr wrap="square" lIns="0" tIns="0" rIns="0" bIns="0" rtlCol="0"/>
            <a:lstStyle/>
            <a:p/>
          </p:txBody>
        </p:sp>
        <p:sp>
          <p:nvSpPr>
            <p:cNvPr id="987" name="object 987" descr=""/>
            <p:cNvSpPr/>
            <p:nvPr/>
          </p:nvSpPr>
          <p:spPr>
            <a:xfrm>
              <a:off x="2077749" y="838928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988" name="object 988" descr=""/>
            <p:cNvSpPr/>
            <p:nvPr/>
          </p:nvSpPr>
          <p:spPr>
            <a:xfrm>
              <a:off x="1929587" y="8362346"/>
              <a:ext cx="6350" cy="3175"/>
            </a:xfrm>
            <a:custGeom>
              <a:avLst/>
              <a:gdLst/>
              <a:ahLst/>
              <a:cxnLst/>
              <a:rect l="l" t="t" r="r" b="b"/>
              <a:pathLst>
                <a:path w="6350" h="3175">
                  <a:moveTo>
                    <a:pt x="5994" y="0"/>
                  </a:moveTo>
                  <a:lnTo>
                    <a:pt x="3009" y="1498"/>
                  </a:lnTo>
                  <a:lnTo>
                    <a:pt x="1498" y="1498"/>
                  </a:lnTo>
                  <a:lnTo>
                    <a:pt x="0" y="2984"/>
                  </a:lnTo>
                </a:path>
              </a:pathLst>
            </a:custGeom>
            <a:ln w="3175">
              <a:solidFill>
                <a:srgbClr val="565658"/>
              </a:solidFill>
            </a:ln>
          </p:spPr>
          <p:txBody>
            <a:bodyPr wrap="square" lIns="0" tIns="0" rIns="0" bIns="0" rtlCol="0"/>
            <a:lstStyle/>
            <a:p/>
          </p:txBody>
        </p:sp>
        <p:sp>
          <p:nvSpPr>
            <p:cNvPr id="989" name="object 989" descr=""/>
            <p:cNvSpPr/>
            <p:nvPr/>
          </p:nvSpPr>
          <p:spPr>
            <a:xfrm>
              <a:off x="1974489" y="8006165"/>
              <a:ext cx="1905" cy="1905"/>
            </a:xfrm>
            <a:custGeom>
              <a:avLst/>
              <a:gdLst/>
              <a:ahLst/>
              <a:cxnLst/>
              <a:rect l="l" t="t" r="r" b="b"/>
              <a:pathLst>
                <a:path w="1905" h="1904">
                  <a:moveTo>
                    <a:pt x="1498" y="1498"/>
                  </a:moveTo>
                  <a:lnTo>
                    <a:pt x="0" y="0"/>
                  </a:lnTo>
                </a:path>
              </a:pathLst>
            </a:custGeom>
            <a:ln w="3175">
              <a:solidFill>
                <a:srgbClr val="565658"/>
              </a:solidFill>
            </a:ln>
          </p:spPr>
          <p:txBody>
            <a:bodyPr wrap="square" lIns="0" tIns="0" rIns="0" bIns="0" rtlCol="0"/>
            <a:lstStyle/>
            <a:p/>
          </p:txBody>
        </p:sp>
        <p:sp>
          <p:nvSpPr>
            <p:cNvPr id="990" name="object 990" descr=""/>
            <p:cNvSpPr/>
            <p:nvPr/>
          </p:nvSpPr>
          <p:spPr>
            <a:xfrm>
              <a:off x="1964007" y="8018140"/>
              <a:ext cx="1905" cy="1905"/>
            </a:xfrm>
            <a:custGeom>
              <a:avLst/>
              <a:gdLst/>
              <a:ahLst/>
              <a:cxnLst/>
              <a:rect l="l" t="t" r="r" b="b"/>
              <a:pathLst>
                <a:path w="1905" h="1904">
                  <a:moveTo>
                    <a:pt x="0" y="1498"/>
                  </a:moveTo>
                  <a:lnTo>
                    <a:pt x="0" y="0"/>
                  </a:lnTo>
                  <a:lnTo>
                    <a:pt x="1498" y="0"/>
                  </a:lnTo>
                </a:path>
              </a:pathLst>
            </a:custGeom>
            <a:ln w="3175">
              <a:solidFill>
                <a:srgbClr val="565658"/>
              </a:solidFill>
            </a:ln>
          </p:spPr>
          <p:txBody>
            <a:bodyPr wrap="square" lIns="0" tIns="0" rIns="0" bIns="0" rtlCol="0"/>
            <a:lstStyle/>
            <a:p/>
          </p:txBody>
        </p:sp>
        <p:sp>
          <p:nvSpPr>
            <p:cNvPr id="991" name="object 991" descr=""/>
            <p:cNvSpPr/>
            <p:nvPr/>
          </p:nvSpPr>
          <p:spPr>
            <a:xfrm>
              <a:off x="2061291" y="8392273"/>
              <a:ext cx="1905" cy="3175"/>
            </a:xfrm>
            <a:custGeom>
              <a:avLst/>
              <a:gdLst/>
              <a:ahLst/>
              <a:cxnLst/>
              <a:rect l="l" t="t" r="r" b="b"/>
              <a:pathLst>
                <a:path w="1905" h="3175">
                  <a:moveTo>
                    <a:pt x="0" y="0"/>
                  </a:moveTo>
                  <a:lnTo>
                    <a:pt x="1485" y="2997"/>
                  </a:lnTo>
                </a:path>
              </a:pathLst>
            </a:custGeom>
            <a:ln w="3175">
              <a:solidFill>
                <a:srgbClr val="565658"/>
              </a:solidFill>
            </a:ln>
          </p:spPr>
          <p:txBody>
            <a:bodyPr wrap="square" lIns="0" tIns="0" rIns="0" bIns="0" rtlCol="0"/>
            <a:lstStyle/>
            <a:p/>
          </p:txBody>
        </p:sp>
        <p:sp>
          <p:nvSpPr>
            <p:cNvPr id="992" name="object 992" descr=""/>
            <p:cNvSpPr/>
            <p:nvPr/>
          </p:nvSpPr>
          <p:spPr>
            <a:xfrm>
              <a:off x="2071758" y="838628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993" name="object 993" descr=""/>
            <p:cNvSpPr/>
            <p:nvPr/>
          </p:nvSpPr>
          <p:spPr>
            <a:xfrm>
              <a:off x="2124151" y="8028617"/>
              <a:ext cx="7620" cy="10795"/>
            </a:xfrm>
            <a:custGeom>
              <a:avLst/>
              <a:gdLst/>
              <a:ahLst/>
              <a:cxnLst/>
              <a:rect l="l" t="t" r="r" b="b"/>
              <a:pathLst>
                <a:path w="7619" h="10795">
                  <a:moveTo>
                    <a:pt x="2984" y="0"/>
                  </a:moveTo>
                  <a:lnTo>
                    <a:pt x="1485" y="0"/>
                  </a:lnTo>
                  <a:lnTo>
                    <a:pt x="1485" y="2997"/>
                  </a:lnTo>
                  <a:lnTo>
                    <a:pt x="0" y="4495"/>
                  </a:lnTo>
                  <a:lnTo>
                    <a:pt x="1485" y="7480"/>
                  </a:lnTo>
                  <a:lnTo>
                    <a:pt x="2984" y="8978"/>
                  </a:lnTo>
                  <a:lnTo>
                    <a:pt x="4483" y="10477"/>
                  </a:lnTo>
                  <a:lnTo>
                    <a:pt x="5969" y="10477"/>
                  </a:lnTo>
                  <a:lnTo>
                    <a:pt x="7480" y="10477"/>
                  </a:lnTo>
                </a:path>
              </a:pathLst>
            </a:custGeom>
            <a:ln w="3175">
              <a:solidFill>
                <a:srgbClr val="565658"/>
              </a:solidFill>
            </a:ln>
          </p:spPr>
          <p:txBody>
            <a:bodyPr wrap="square" lIns="0" tIns="0" rIns="0" bIns="0" rtlCol="0"/>
            <a:lstStyle/>
            <a:p/>
          </p:txBody>
        </p:sp>
        <p:sp>
          <p:nvSpPr>
            <p:cNvPr id="994" name="object 994" descr=""/>
            <p:cNvSpPr/>
            <p:nvPr/>
          </p:nvSpPr>
          <p:spPr>
            <a:xfrm>
              <a:off x="2127135" y="802712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995" name="object 995" descr=""/>
            <p:cNvSpPr/>
            <p:nvPr/>
          </p:nvSpPr>
          <p:spPr>
            <a:xfrm>
              <a:off x="1972986" y="8021133"/>
              <a:ext cx="5080" cy="1905"/>
            </a:xfrm>
            <a:custGeom>
              <a:avLst/>
              <a:gdLst/>
              <a:ahLst/>
              <a:cxnLst/>
              <a:rect l="l" t="t" r="r" b="b"/>
              <a:pathLst>
                <a:path w="5080" h="1904">
                  <a:moveTo>
                    <a:pt x="0" y="0"/>
                  </a:moveTo>
                  <a:lnTo>
                    <a:pt x="0" y="1498"/>
                  </a:lnTo>
                  <a:lnTo>
                    <a:pt x="1498" y="1498"/>
                  </a:lnTo>
                  <a:lnTo>
                    <a:pt x="2997" y="1498"/>
                  </a:lnTo>
                  <a:lnTo>
                    <a:pt x="4495" y="0"/>
                  </a:lnTo>
                </a:path>
              </a:pathLst>
            </a:custGeom>
            <a:ln w="3175">
              <a:solidFill>
                <a:srgbClr val="565658"/>
              </a:solidFill>
            </a:ln>
          </p:spPr>
          <p:txBody>
            <a:bodyPr wrap="square" lIns="0" tIns="0" rIns="0" bIns="0" rtlCol="0"/>
            <a:lstStyle/>
            <a:p/>
          </p:txBody>
        </p:sp>
        <p:sp>
          <p:nvSpPr>
            <p:cNvPr id="996" name="object 996" descr=""/>
            <p:cNvSpPr/>
            <p:nvPr/>
          </p:nvSpPr>
          <p:spPr>
            <a:xfrm>
              <a:off x="1925101" y="8239626"/>
              <a:ext cx="15240" cy="18415"/>
            </a:xfrm>
            <a:custGeom>
              <a:avLst/>
              <a:gdLst/>
              <a:ahLst/>
              <a:cxnLst/>
              <a:rect l="l" t="t" r="r" b="b"/>
              <a:pathLst>
                <a:path w="15239" h="18415">
                  <a:moveTo>
                    <a:pt x="0" y="17957"/>
                  </a:moveTo>
                  <a:lnTo>
                    <a:pt x="0" y="16459"/>
                  </a:lnTo>
                  <a:lnTo>
                    <a:pt x="1498" y="1498"/>
                  </a:lnTo>
                  <a:lnTo>
                    <a:pt x="1498" y="0"/>
                  </a:lnTo>
                  <a:lnTo>
                    <a:pt x="2997" y="0"/>
                  </a:lnTo>
                  <a:lnTo>
                    <a:pt x="4495" y="0"/>
                  </a:lnTo>
                  <a:lnTo>
                    <a:pt x="5994" y="1498"/>
                  </a:lnTo>
                  <a:lnTo>
                    <a:pt x="7493" y="1498"/>
                  </a:lnTo>
                  <a:lnTo>
                    <a:pt x="10477" y="2997"/>
                  </a:lnTo>
                  <a:lnTo>
                    <a:pt x="11976" y="2997"/>
                  </a:lnTo>
                  <a:lnTo>
                    <a:pt x="13474" y="4483"/>
                  </a:lnTo>
                  <a:lnTo>
                    <a:pt x="14973" y="5994"/>
                  </a:lnTo>
                  <a:lnTo>
                    <a:pt x="14973" y="7480"/>
                  </a:lnTo>
                  <a:lnTo>
                    <a:pt x="14973" y="8978"/>
                  </a:lnTo>
                  <a:lnTo>
                    <a:pt x="14973" y="11976"/>
                  </a:lnTo>
                  <a:lnTo>
                    <a:pt x="13474" y="13461"/>
                  </a:lnTo>
                  <a:lnTo>
                    <a:pt x="11976" y="14973"/>
                  </a:lnTo>
                  <a:lnTo>
                    <a:pt x="8978" y="16459"/>
                  </a:lnTo>
                  <a:lnTo>
                    <a:pt x="4495" y="16459"/>
                  </a:lnTo>
                  <a:lnTo>
                    <a:pt x="1498" y="17957"/>
                  </a:lnTo>
                  <a:lnTo>
                    <a:pt x="0" y="17957"/>
                  </a:lnTo>
                  <a:close/>
                </a:path>
              </a:pathLst>
            </a:custGeom>
            <a:ln w="3175">
              <a:solidFill>
                <a:srgbClr val="565658"/>
              </a:solidFill>
            </a:ln>
          </p:spPr>
          <p:txBody>
            <a:bodyPr wrap="square" lIns="0" tIns="0" rIns="0" bIns="0" rtlCol="0"/>
            <a:lstStyle/>
            <a:p/>
          </p:txBody>
        </p:sp>
        <p:sp>
          <p:nvSpPr>
            <p:cNvPr id="997" name="object 997" descr=""/>
            <p:cNvSpPr/>
            <p:nvPr/>
          </p:nvSpPr>
          <p:spPr>
            <a:xfrm>
              <a:off x="1938569" y="813337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998" name="object 998" descr=""/>
            <p:cNvSpPr/>
            <p:nvPr/>
          </p:nvSpPr>
          <p:spPr>
            <a:xfrm>
              <a:off x="1941572" y="8115415"/>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999" name="object 999" descr=""/>
            <p:cNvSpPr/>
            <p:nvPr/>
          </p:nvSpPr>
          <p:spPr>
            <a:xfrm>
              <a:off x="1941572" y="8116910"/>
              <a:ext cx="12065" cy="6350"/>
            </a:xfrm>
            <a:custGeom>
              <a:avLst/>
              <a:gdLst/>
              <a:ahLst/>
              <a:cxnLst/>
              <a:rect l="l" t="t" r="r" b="b"/>
              <a:pathLst>
                <a:path w="12064" h="6350">
                  <a:moveTo>
                    <a:pt x="0" y="0"/>
                  </a:moveTo>
                  <a:lnTo>
                    <a:pt x="1485" y="0"/>
                  </a:lnTo>
                  <a:lnTo>
                    <a:pt x="2984" y="0"/>
                  </a:lnTo>
                  <a:lnTo>
                    <a:pt x="4495" y="1498"/>
                  </a:lnTo>
                  <a:lnTo>
                    <a:pt x="7480" y="2997"/>
                  </a:lnTo>
                  <a:lnTo>
                    <a:pt x="10464" y="4495"/>
                  </a:lnTo>
                  <a:lnTo>
                    <a:pt x="11963" y="5994"/>
                  </a:lnTo>
                </a:path>
              </a:pathLst>
            </a:custGeom>
            <a:ln w="3175">
              <a:solidFill>
                <a:srgbClr val="565658"/>
              </a:solidFill>
            </a:ln>
          </p:spPr>
          <p:txBody>
            <a:bodyPr wrap="square" lIns="0" tIns="0" rIns="0" bIns="0" rtlCol="0"/>
            <a:lstStyle/>
            <a:p/>
          </p:txBody>
        </p:sp>
        <p:sp>
          <p:nvSpPr>
            <p:cNvPr id="1000" name="object 1000" descr=""/>
            <p:cNvSpPr/>
            <p:nvPr/>
          </p:nvSpPr>
          <p:spPr>
            <a:xfrm>
              <a:off x="1938568" y="8127390"/>
              <a:ext cx="16510" cy="7620"/>
            </a:xfrm>
            <a:custGeom>
              <a:avLst/>
              <a:gdLst/>
              <a:ahLst/>
              <a:cxnLst/>
              <a:rect l="l" t="t" r="r" b="b"/>
              <a:pathLst>
                <a:path w="16510" h="7620">
                  <a:moveTo>
                    <a:pt x="16459" y="0"/>
                  </a:moveTo>
                  <a:lnTo>
                    <a:pt x="14973" y="1498"/>
                  </a:lnTo>
                  <a:lnTo>
                    <a:pt x="13474" y="2984"/>
                  </a:lnTo>
                  <a:lnTo>
                    <a:pt x="13474" y="4495"/>
                  </a:lnTo>
                  <a:lnTo>
                    <a:pt x="11963" y="4495"/>
                  </a:lnTo>
                  <a:lnTo>
                    <a:pt x="8978" y="5981"/>
                  </a:lnTo>
                  <a:lnTo>
                    <a:pt x="5994" y="5981"/>
                  </a:lnTo>
                  <a:lnTo>
                    <a:pt x="4495" y="5981"/>
                  </a:lnTo>
                  <a:lnTo>
                    <a:pt x="2997" y="5981"/>
                  </a:lnTo>
                  <a:lnTo>
                    <a:pt x="1498" y="7480"/>
                  </a:lnTo>
                  <a:lnTo>
                    <a:pt x="0" y="7480"/>
                  </a:lnTo>
                </a:path>
              </a:pathLst>
            </a:custGeom>
            <a:ln w="3175">
              <a:solidFill>
                <a:srgbClr val="565658"/>
              </a:solidFill>
            </a:ln>
          </p:spPr>
          <p:txBody>
            <a:bodyPr wrap="square" lIns="0" tIns="0" rIns="0" bIns="0" rtlCol="0"/>
            <a:lstStyle/>
            <a:p/>
          </p:txBody>
        </p:sp>
        <p:sp>
          <p:nvSpPr>
            <p:cNvPr id="1001" name="object 1001" descr=""/>
            <p:cNvSpPr/>
            <p:nvPr/>
          </p:nvSpPr>
          <p:spPr>
            <a:xfrm>
              <a:off x="1920612" y="8315953"/>
              <a:ext cx="30480" cy="7620"/>
            </a:xfrm>
            <a:custGeom>
              <a:avLst/>
              <a:gdLst/>
              <a:ahLst/>
              <a:cxnLst/>
              <a:rect l="l" t="t" r="r" b="b"/>
              <a:pathLst>
                <a:path w="30480" h="7620">
                  <a:moveTo>
                    <a:pt x="0" y="7480"/>
                  </a:moveTo>
                  <a:lnTo>
                    <a:pt x="0" y="5981"/>
                  </a:lnTo>
                  <a:lnTo>
                    <a:pt x="1498" y="4483"/>
                  </a:lnTo>
                  <a:lnTo>
                    <a:pt x="8978" y="2984"/>
                  </a:lnTo>
                  <a:lnTo>
                    <a:pt x="17957" y="1498"/>
                  </a:lnTo>
                  <a:lnTo>
                    <a:pt x="29921" y="0"/>
                  </a:lnTo>
                </a:path>
              </a:pathLst>
            </a:custGeom>
            <a:ln w="3175">
              <a:solidFill>
                <a:srgbClr val="565658"/>
              </a:solidFill>
            </a:ln>
          </p:spPr>
          <p:txBody>
            <a:bodyPr wrap="square" lIns="0" tIns="0" rIns="0" bIns="0" rtlCol="0"/>
            <a:lstStyle/>
            <a:p/>
          </p:txBody>
        </p:sp>
        <p:sp>
          <p:nvSpPr>
            <p:cNvPr id="1002" name="object 1002" descr=""/>
            <p:cNvSpPr/>
            <p:nvPr/>
          </p:nvSpPr>
          <p:spPr>
            <a:xfrm>
              <a:off x="1925101" y="8359350"/>
              <a:ext cx="7620" cy="18415"/>
            </a:xfrm>
            <a:custGeom>
              <a:avLst/>
              <a:gdLst/>
              <a:ahLst/>
              <a:cxnLst/>
              <a:rect l="l" t="t" r="r" b="b"/>
              <a:pathLst>
                <a:path w="7619" h="18415">
                  <a:moveTo>
                    <a:pt x="0" y="0"/>
                  </a:moveTo>
                  <a:lnTo>
                    <a:pt x="2997" y="8978"/>
                  </a:lnTo>
                  <a:lnTo>
                    <a:pt x="5994" y="13474"/>
                  </a:lnTo>
                  <a:lnTo>
                    <a:pt x="7493" y="17957"/>
                  </a:lnTo>
                </a:path>
              </a:pathLst>
            </a:custGeom>
            <a:ln w="3175">
              <a:solidFill>
                <a:srgbClr val="565658"/>
              </a:solidFill>
            </a:ln>
          </p:spPr>
          <p:txBody>
            <a:bodyPr wrap="square" lIns="0" tIns="0" rIns="0" bIns="0" rtlCol="0"/>
            <a:lstStyle/>
            <a:p/>
          </p:txBody>
        </p:sp>
        <p:sp>
          <p:nvSpPr>
            <p:cNvPr id="1003" name="object 1003" descr=""/>
            <p:cNvSpPr/>
            <p:nvPr/>
          </p:nvSpPr>
          <p:spPr>
            <a:xfrm>
              <a:off x="1947550" y="8393774"/>
              <a:ext cx="5080" cy="5080"/>
            </a:xfrm>
            <a:custGeom>
              <a:avLst/>
              <a:gdLst/>
              <a:ahLst/>
              <a:cxnLst/>
              <a:rect l="l" t="t" r="r" b="b"/>
              <a:pathLst>
                <a:path w="5080" h="5079">
                  <a:moveTo>
                    <a:pt x="0" y="0"/>
                  </a:moveTo>
                  <a:lnTo>
                    <a:pt x="1498" y="2984"/>
                  </a:lnTo>
                  <a:lnTo>
                    <a:pt x="2984" y="2984"/>
                  </a:lnTo>
                  <a:lnTo>
                    <a:pt x="4495" y="4483"/>
                  </a:lnTo>
                </a:path>
              </a:pathLst>
            </a:custGeom>
            <a:ln w="3175">
              <a:solidFill>
                <a:srgbClr val="565658"/>
              </a:solidFill>
            </a:ln>
          </p:spPr>
          <p:txBody>
            <a:bodyPr wrap="square" lIns="0" tIns="0" rIns="0" bIns="0" rtlCol="0"/>
            <a:lstStyle/>
            <a:p/>
          </p:txBody>
        </p:sp>
        <p:sp>
          <p:nvSpPr>
            <p:cNvPr id="1004" name="object 1004" descr=""/>
            <p:cNvSpPr/>
            <p:nvPr/>
          </p:nvSpPr>
          <p:spPr>
            <a:xfrm>
              <a:off x="1971498" y="8411727"/>
              <a:ext cx="12065" cy="5080"/>
            </a:xfrm>
            <a:custGeom>
              <a:avLst/>
              <a:gdLst/>
              <a:ahLst/>
              <a:cxnLst/>
              <a:rect l="l" t="t" r="r" b="b"/>
              <a:pathLst>
                <a:path w="12064" h="5079">
                  <a:moveTo>
                    <a:pt x="0" y="0"/>
                  </a:moveTo>
                  <a:lnTo>
                    <a:pt x="5981" y="2997"/>
                  </a:lnTo>
                  <a:lnTo>
                    <a:pt x="11963" y="4495"/>
                  </a:lnTo>
                </a:path>
              </a:pathLst>
            </a:custGeom>
            <a:ln w="3175">
              <a:solidFill>
                <a:srgbClr val="565658"/>
              </a:solidFill>
            </a:ln>
          </p:spPr>
          <p:txBody>
            <a:bodyPr wrap="square" lIns="0" tIns="0" rIns="0" bIns="0" rtlCol="0"/>
            <a:lstStyle/>
            <a:p/>
          </p:txBody>
        </p:sp>
        <p:sp>
          <p:nvSpPr>
            <p:cNvPr id="1005" name="object 1005" descr=""/>
            <p:cNvSpPr/>
            <p:nvPr/>
          </p:nvSpPr>
          <p:spPr>
            <a:xfrm>
              <a:off x="1935582" y="8378804"/>
              <a:ext cx="1905" cy="1905"/>
            </a:xfrm>
            <a:custGeom>
              <a:avLst/>
              <a:gdLst/>
              <a:ahLst/>
              <a:cxnLst/>
              <a:rect l="l" t="t" r="r" b="b"/>
              <a:pathLst>
                <a:path w="1905" h="1904">
                  <a:moveTo>
                    <a:pt x="1498" y="0"/>
                  </a:moveTo>
                  <a:lnTo>
                    <a:pt x="1498" y="1498"/>
                  </a:lnTo>
                  <a:lnTo>
                    <a:pt x="0" y="0"/>
                  </a:lnTo>
                </a:path>
              </a:pathLst>
            </a:custGeom>
            <a:ln w="3175">
              <a:solidFill>
                <a:srgbClr val="565658"/>
              </a:solidFill>
            </a:ln>
          </p:spPr>
          <p:txBody>
            <a:bodyPr wrap="square" lIns="0" tIns="0" rIns="0" bIns="0" rtlCol="0"/>
            <a:lstStyle/>
            <a:p/>
          </p:txBody>
        </p:sp>
        <p:sp>
          <p:nvSpPr>
            <p:cNvPr id="1006" name="object 1006" descr=""/>
            <p:cNvSpPr/>
            <p:nvPr/>
          </p:nvSpPr>
          <p:spPr>
            <a:xfrm>
              <a:off x="1928102" y="8362350"/>
              <a:ext cx="16510" cy="16510"/>
            </a:xfrm>
            <a:custGeom>
              <a:avLst/>
              <a:gdLst/>
              <a:ahLst/>
              <a:cxnLst/>
              <a:rect l="l" t="t" r="r" b="b"/>
              <a:pathLst>
                <a:path w="16510" h="16509">
                  <a:moveTo>
                    <a:pt x="0" y="2984"/>
                  </a:moveTo>
                  <a:lnTo>
                    <a:pt x="0" y="1485"/>
                  </a:lnTo>
                  <a:lnTo>
                    <a:pt x="2984" y="1485"/>
                  </a:lnTo>
                  <a:lnTo>
                    <a:pt x="7480" y="0"/>
                  </a:lnTo>
                  <a:lnTo>
                    <a:pt x="8978" y="0"/>
                  </a:lnTo>
                  <a:lnTo>
                    <a:pt x="10464" y="0"/>
                  </a:lnTo>
                  <a:lnTo>
                    <a:pt x="11963" y="0"/>
                  </a:lnTo>
                  <a:lnTo>
                    <a:pt x="13474" y="1485"/>
                  </a:lnTo>
                  <a:lnTo>
                    <a:pt x="14960" y="2984"/>
                  </a:lnTo>
                  <a:lnTo>
                    <a:pt x="14960" y="4483"/>
                  </a:lnTo>
                  <a:lnTo>
                    <a:pt x="16459" y="4483"/>
                  </a:lnTo>
                  <a:lnTo>
                    <a:pt x="16459" y="5981"/>
                  </a:lnTo>
                  <a:lnTo>
                    <a:pt x="16459" y="7480"/>
                  </a:lnTo>
                  <a:lnTo>
                    <a:pt x="16459" y="8978"/>
                  </a:lnTo>
                  <a:lnTo>
                    <a:pt x="14960" y="10464"/>
                  </a:lnTo>
                  <a:lnTo>
                    <a:pt x="13474" y="11963"/>
                  </a:lnTo>
                  <a:lnTo>
                    <a:pt x="11963" y="14960"/>
                  </a:lnTo>
                  <a:lnTo>
                    <a:pt x="8978" y="16459"/>
                  </a:lnTo>
                </a:path>
              </a:pathLst>
            </a:custGeom>
            <a:ln w="3175">
              <a:solidFill>
                <a:srgbClr val="565658"/>
              </a:solidFill>
            </a:ln>
          </p:spPr>
          <p:txBody>
            <a:bodyPr wrap="square" lIns="0" tIns="0" rIns="0" bIns="0" rtlCol="0"/>
            <a:lstStyle/>
            <a:p/>
          </p:txBody>
        </p:sp>
        <p:sp>
          <p:nvSpPr>
            <p:cNvPr id="1007" name="object 1007" descr=""/>
            <p:cNvSpPr/>
            <p:nvPr/>
          </p:nvSpPr>
          <p:spPr>
            <a:xfrm>
              <a:off x="2098695" y="8278533"/>
              <a:ext cx="7620" cy="1905"/>
            </a:xfrm>
            <a:custGeom>
              <a:avLst/>
              <a:gdLst/>
              <a:ahLst/>
              <a:cxnLst/>
              <a:rect l="l" t="t" r="r" b="b"/>
              <a:pathLst>
                <a:path w="7619" h="1904">
                  <a:moveTo>
                    <a:pt x="7493" y="1498"/>
                  </a:moveTo>
                  <a:lnTo>
                    <a:pt x="5994" y="1498"/>
                  </a:lnTo>
                  <a:lnTo>
                    <a:pt x="4495" y="1498"/>
                  </a:lnTo>
                  <a:lnTo>
                    <a:pt x="2997" y="0"/>
                  </a:lnTo>
                  <a:lnTo>
                    <a:pt x="0" y="0"/>
                  </a:lnTo>
                </a:path>
              </a:pathLst>
            </a:custGeom>
            <a:ln w="3175">
              <a:solidFill>
                <a:srgbClr val="565658"/>
              </a:solidFill>
            </a:ln>
          </p:spPr>
          <p:txBody>
            <a:bodyPr wrap="square" lIns="0" tIns="0" rIns="0" bIns="0" rtlCol="0"/>
            <a:lstStyle/>
            <a:p/>
          </p:txBody>
        </p:sp>
        <p:sp>
          <p:nvSpPr>
            <p:cNvPr id="1008" name="object 1008" descr=""/>
            <p:cNvSpPr/>
            <p:nvPr/>
          </p:nvSpPr>
          <p:spPr>
            <a:xfrm>
              <a:off x="2092712" y="8269563"/>
              <a:ext cx="5080" cy="7620"/>
            </a:xfrm>
            <a:custGeom>
              <a:avLst/>
              <a:gdLst/>
              <a:ahLst/>
              <a:cxnLst/>
              <a:rect l="l" t="t" r="r" b="b"/>
              <a:pathLst>
                <a:path w="5080" h="7620">
                  <a:moveTo>
                    <a:pt x="4495" y="7480"/>
                  </a:moveTo>
                  <a:lnTo>
                    <a:pt x="2997" y="7480"/>
                  </a:lnTo>
                  <a:lnTo>
                    <a:pt x="1498" y="5981"/>
                  </a:lnTo>
                  <a:lnTo>
                    <a:pt x="1498" y="4483"/>
                  </a:lnTo>
                  <a:lnTo>
                    <a:pt x="0" y="4483"/>
                  </a:lnTo>
                  <a:lnTo>
                    <a:pt x="0" y="2984"/>
                  </a:lnTo>
                  <a:lnTo>
                    <a:pt x="0" y="0"/>
                  </a:lnTo>
                </a:path>
              </a:pathLst>
            </a:custGeom>
            <a:ln w="3175">
              <a:solidFill>
                <a:srgbClr val="565658"/>
              </a:solidFill>
            </a:ln>
          </p:spPr>
          <p:txBody>
            <a:bodyPr wrap="square" lIns="0" tIns="0" rIns="0" bIns="0" rtlCol="0"/>
            <a:lstStyle/>
            <a:p/>
          </p:txBody>
        </p:sp>
        <p:sp>
          <p:nvSpPr>
            <p:cNvPr id="1009" name="object 1009" descr=""/>
            <p:cNvSpPr/>
            <p:nvPr/>
          </p:nvSpPr>
          <p:spPr>
            <a:xfrm>
              <a:off x="2092718" y="8262069"/>
              <a:ext cx="15240" cy="6350"/>
            </a:xfrm>
            <a:custGeom>
              <a:avLst/>
              <a:gdLst/>
              <a:ahLst/>
              <a:cxnLst/>
              <a:rect l="l" t="t" r="r" b="b"/>
              <a:pathLst>
                <a:path w="15239" h="6350">
                  <a:moveTo>
                    <a:pt x="0" y="5994"/>
                  </a:moveTo>
                  <a:lnTo>
                    <a:pt x="1485" y="4495"/>
                  </a:lnTo>
                  <a:lnTo>
                    <a:pt x="2984" y="2997"/>
                  </a:lnTo>
                  <a:lnTo>
                    <a:pt x="4495" y="1498"/>
                  </a:lnTo>
                  <a:lnTo>
                    <a:pt x="5981" y="1498"/>
                  </a:lnTo>
                  <a:lnTo>
                    <a:pt x="10464" y="0"/>
                  </a:lnTo>
                  <a:lnTo>
                    <a:pt x="13474" y="0"/>
                  </a:lnTo>
                  <a:lnTo>
                    <a:pt x="14960" y="0"/>
                  </a:lnTo>
                </a:path>
              </a:pathLst>
            </a:custGeom>
            <a:ln w="3175">
              <a:solidFill>
                <a:srgbClr val="565658"/>
              </a:solidFill>
            </a:ln>
          </p:spPr>
          <p:txBody>
            <a:bodyPr wrap="square" lIns="0" tIns="0" rIns="0" bIns="0" rtlCol="0"/>
            <a:lstStyle/>
            <a:p/>
          </p:txBody>
        </p:sp>
        <p:sp>
          <p:nvSpPr>
            <p:cNvPr id="1010" name="object 1010" descr=""/>
            <p:cNvSpPr/>
            <p:nvPr/>
          </p:nvSpPr>
          <p:spPr>
            <a:xfrm>
              <a:off x="2110682" y="8160308"/>
              <a:ext cx="12065" cy="10795"/>
            </a:xfrm>
            <a:custGeom>
              <a:avLst/>
              <a:gdLst/>
              <a:ahLst/>
              <a:cxnLst/>
              <a:rect l="l" t="t" r="r" b="b"/>
              <a:pathLst>
                <a:path w="12064" h="10795">
                  <a:moveTo>
                    <a:pt x="11963" y="10477"/>
                  </a:moveTo>
                  <a:lnTo>
                    <a:pt x="10464" y="10477"/>
                  </a:lnTo>
                  <a:lnTo>
                    <a:pt x="10464" y="8978"/>
                  </a:lnTo>
                  <a:lnTo>
                    <a:pt x="8978" y="8978"/>
                  </a:lnTo>
                  <a:lnTo>
                    <a:pt x="7467" y="8978"/>
                  </a:lnTo>
                  <a:lnTo>
                    <a:pt x="5969" y="7492"/>
                  </a:lnTo>
                  <a:lnTo>
                    <a:pt x="4483" y="5981"/>
                  </a:lnTo>
                  <a:lnTo>
                    <a:pt x="2984" y="4495"/>
                  </a:lnTo>
                  <a:lnTo>
                    <a:pt x="1485" y="4495"/>
                  </a:lnTo>
                  <a:lnTo>
                    <a:pt x="0" y="2997"/>
                  </a:lnTo>
                  <a:lnTo>
                    <a:pt x="0" y="0"/>
                  </a:lnTo>
                </a:path>
              </a:pathLst>
            </a:custGeom>
            <a:ln w="3175">
              <a:solidFill>
                <a:srgbClr val="565658"/>
              </a:solidFill>
            </a:ln>
          </p:spPr>
          <p:txBody>
            <a:bodyPr wrap="square" lIns="0" tIns="0" rIns="0" bIns="0" rtlCol="0"/>
            <a:lstStyle/>
            <a:p/>
          </p:txBody>
        </p:sp>
        <p:sp>
          <p:nvSpPr>
            <p:cNvPr id="1011" name="object 1011" descr=""/>
            <p:cNvSpPr/>
            <p:nvPr/>
          </p:nvSpPr>
          <p:spPr>
            <a:xfrm>
              <a:off x="2112166" y="8152826"/>
              <a:ext cx="15240" cy="3175"/>
            </a:xfrm>
            <a:custGeom>
              <a:avLst/>
              <a:gdLst/>
              <a:ahLst/>
              <a:cxnLst/>
              <a:rect l="l" t="t" r="r" b="b"/>
              <a:pathLst>
                <a:path w="15239" h="3175">
                  <a:moveTo>
                    <a:pt x="0" y="2997"/>
                  </a:moveTo>
                  <a:lnTo>
                    <a:pt x="0" y="1498"/>
                  </a:lnTo>
                  <a:lnTo>
                    <a:pt x="1498" y="1498"/>
                  </a:lnTo>
                  <a:lnTo>
                    <a:pt x="4495" y="0"/>
                  </a:lnTo>
                  <a:lnTo>
                    <a:pt x="13474" y="0"/>
                  </a:lnTo>
                  <a:lnTo>
                    <a:pt x="14973" y="0"/>
                  </a:lnTo>
                </a:path>
              </a:pathLst>
            </a:custGeom>
            <a:ln w="3175">
              <a:solidFill>
                <a:srgbClr val="565658"/>
              </a:solidFill>
            </a:ln>
          </p:spPr>
          <p:txBody>
            <a:bodyPr wrap="square" lIns="0" tIns="0" rIns="0" bIns="0" rtlCol="0"/>
            <a:lstStyle/>
            <a:p/>
          </p:txBody>
        </p:sp>
        <p:sp>
          <p:nvSpPr>
            <p:cNvPr id="1012" name="object 1012" descr=""/>
            <p:cNvSpPr/>
            <p:nvPr/>
          </p:nvSpPr>
          <p:spPr>
            <a:xfrm>
              <a:off x="2127131" y="8100452"/>
              <a:ext cx="15240" cy="55880"/>
            </a:xfrm>
            <a:custGeom>
              <a:avLst/>
              <a:gdLst/>
              <a:ahLst/>
              <a:cxnLst/>
              <a:rect l="l" t="t" r="r" b="b"/>
              <a:pathLst>
                <a:path w="15239" h="55879">
                  <a:moveTo>
                    <a:pt x="14973" y="0"/>
                  </a:moveTo>
                  <a:lnTo>
                    <a:pt x="0" y="55371"/>
                  </a:lnTo>
                </a:path>
              </a:pathLst>
            </a:custGeom>
            <a:ln w="3175">
              <a:solidFill>
                <a:srgbClr val="565658"/>
              </a:solidFill>
            </a:ln>
          </p:spPr>
          <p:txBody>
            <a:bodyPr wrap="square" lIns="0" tIns="0" rIns="0" bIns="0" rtlCol="0"/>
            <a:lstStyle/>
            <a:p/>
          </p:txBody>
        </p:sp>
        <p:sp>
          <p:nvSpPr>
            <p:cNvPr id="1013" name="object 1013" descr=""/>
            <p:cNvSpPr/>
            <p:nvPr/>
          </p:nvSpPr>
          <p:spPr>
            <a:xfrm>
              <a:off x="1950538" y="8037597"/>
              <a:ext cx="5080" cy="18415"/>
            </a:xfrm>
            <a:custGeom>
              <a:avLst/>
              <a:gdLst/>
              <a:ahLst/>
              <a:cxnLst/>
              <a:rect l="l" t="t" r="r" b="b"/>
              <a:pathLst>
                <a:path w="5080" h="18415">
                  <a:moveTo>
                    <a:pt x="0" y="17957"/>
                  </a:moveTo>
                  <a:lnTo>
                    <a:pt x="1498" y="8978"/>
                  </a:lnTo>
                  <a:lnTo>
                    <a:pt x="2997" y="4483"/>
                  </a:lnTo>
                  <a:lnTo>
                    <a:pt x="2997" y="1498"/>
                  </a:lnTo>
                  <a:lnTo>
                    <a:pt x="4495" y="0"/>
                  </a:lnTo>
                </a:path>
              </a:pathLst>
            </a:custGeom>
            <a:ln w="3175">
              <a:solidFill>
                <a:srgbClr val="565658"/>
              </a:solidFill>
            </a:ln>
          </p:spPr>
          <p:txBody>
            <a:bodyPr wrap="square" lIns="0" tIns="0" rIns="0" bIns="0" rtlCol="0"/>
            <a:lstStyle/>
            <a:p/>
          </p:txBody>
        </p:sp>
        <p:sp>
          <p:nvSpPr>
            <p:cNvPr id="1014" name="object 1014" descr=""/>
            <p:cNvSpPr/>
            <p:nvPr/>
          </p:nvSpPr>
          <p:spPr>
            <a:xfrm>
              <a:off x="1964007" y="7974746"/>
              <a:ext cx="61594" cy="41910"/>
            </a:xfrm>
            <a:custGeom>
              <a:avLst/>
              <a:gdLst/>
              <a:ahLst/>
              <a:cxnLst/>
              <a:rect l="l" t="t" r="r" b="b"/>
              <a:pathLst>
                <a:path w="61594" h="41909">
                  <a:moveTo>
                    <a:pt x="0" y="41897"/>
                  </a:moveTo>
                  <a:lnTo>
                    <a:pt x="5994" y="34416"/>
                  </a:lnTo>
                  <a:lnTo>
                    <a:pt x="11976" y="26936"/>
                  </a:lnTo>
                  <a:lnTo>
                    <a:pt x="13474" y="25438"/>
                  </a:lnTo>
                  <a:lnTo>
                    <a:pt x="14973" y="23939"/>
                  </a:lnTo>
                  <a:lnTo>
                    <a:pt x="19456" y="20954"/>
                  </a:lnTo>
                  <a:lnTo>
                    <a:pt x="26936" y="14960"/>
                  </a:lnTo>
                  <a:lnTo>
                    <a:pt x="28435" y="13461"/>
                  </a:lnTo>
                  <a:lnTo>
                    <a:pt x="31432" y="11976"/>
                  </a:lnTo>
                  <a:lnTo>
                    <a:pt x="34429" y="10464"/>
                  </a:lnTo>
                  <a:lnTo>
                    <a:pt x="43408" y="5981"/>
                  </a:lnTo>
                  <a:lnTo>
                    <a:pt x="46393" y="4483"/>
                  </a:lnTo>
                  <a:lnTo>
                    <a:pt x="47891" y="2997"/>
                  </a:lnTo>
                  <a:lnTo>
                    <a:pt x="52387" y="1485"/>
                  </a:lnTo>
                  <a:lnTo>
                    <a:pt x="56883" y="0"/>
                  </a:lnTo>
                  <a:lnTo>
                    <a:pt x="58369" y="0"/>
                  </a:lnTo>
                  <a:lnTo>
                    <a:pt x="59867" y="0"/>
                  </a:lnTo>
                  <a:lnTo>
                    <a:pt x="61366" y="0"/>
                  </a:lnTo>
                </a:path>
              </a:pathLst>
            </a:custGeom>
            <a:ln w="3175">
              <a:solidFill>
                <a:srgbClr val="565658"/>
              </a:solidFill>
            </a:ln>
          </p:spPr>
          <p:txBody>
            <a:bodyPr wrap="square" lIns="0" tIns="0" rIns="0" bIns="0" rtlCol="0"/>
            <a:lstStyle/>
            <a:p/>
          </p:txBody>
        </p:sp>
        <p:sp>
          <p:nvSpPr>
            <p:cNvPr id="1015" name="object 1015" descr=""/>
            <p:cNvSpPr/>
            <p:nvPr/>
          </p:nvSpPr>
          <p:spPr>
            <a:xfrm>
              <a:off x="2050811" y="7971746"/>
              <a:ext cx="19685" cy="1905"/>
            </a:xfrm>
            <a:custGeom>
              <a:avLst/>
              <a:gdLst/>
              <a:ahLst/>
              <a:cxnLst/>
              <a:rect l="l" t="t" r="r" b="b"/>
              <a:pathLst>
                <a:path w="19685" h="1904">
                  <a:moveTo>
                    <a:pt x="0" y="0"/>
                  </a:moveTo>
                  <a:lnTo>
                    <a:pt x="4495" y="0"/>
                  </a:lnTo>
                  <a:lnTo>
                    <a:pt x="10477" y="0"/>
                  </a:lnTo>
                  <a:lnTo>
                    <a:pt x="19456" y="1498"/>
                  </a:lnTo>
                </a:path>
              </a:pathLst>
            </a:custGeom>
            <a:ln w="3175">
              <a:solidFill>
                <a:srgbClr val="565658"/>
              </a:solidFill>
            </a:ln>
          </p:spPr>
          <p:txBody>
            <a:bodyPr wrap="square" lIns="0" tIns="0" rIns="0" bIns="0" rtlCol="0"/>
            <a:lstStyle/>
            <a:p/>
          </p:txBody>
        </p:sp>
        <p:sp>
          <p:nvSpPr>
            <p:cNvPr id="1016" name="object 1016" descr=""/>
            <p:cNvSpPr/>
            <p:nvPr/>
          </p:nvSpPr>
          <p:spPr>
            <a:xfrm>
              <a:off x="1950539" y="8055550"/>
              <a:ext cx="27305" cy="13970"/>
            </a:xfrm>
            <a:custGeom>
              <a:avLst/>
              <a:gdLst/>
              <a:ahLst/>
              <a:cxnLst/>
              <a:rect l="l" t="t" r="r" b="b"/>
              <a:pathLst>
                <a:path w="27305" h="13970">
                  <a:moveTo>
                    <a:pt x="26936" y="13474"/>
                  </a:moveTo>
                  <a:lnTo>
                    <a:pt x="16471" y="10477"/>
                  </a:lnTo>
                  <a:lnTo>
                    <a:pt x="7493" y="5994"/>
                  </a:lnTo>
                  <a:lnTo>
                    <a:pt x="2997" y="4495"/>
                  </a:lnTo>
                  <a:lnTo>
                    <a:pt x="1498" y="2997"/>
                  </a:lnTo>
                  <a:lnTo>
                    <a:pt x="0" y="1498"/>
                  </a:lnTo>
                  <a:lnTo>
                    <a:pt x="0" y="0"/>
                  </a:lnTo>
                </a:path>
              </a:pathLst>
            </a:custGeom>
            <a:ln w="3175">
              <a:solidFill>
                <a:srgbClr val="565658"/>
              </a:solidFill>
            </a:ln>
          </p:spPr>
          <p:txBody>
            <a:bodyPr wrap="square" lIns="0" tIns="0" rIns="0" bIns="0" rtlCol="0"/>
            <a:lstStyle/>
            <a:p/>
          </p:txBody>
        </p:sp>
        <p:sp>
          <p:nvSpPr>
            <p:cNvPr id="1017" name="object 1017" descr=""/>
            <p:cNvSpPr/>
            <p:nvPr/>
          </p:nvSpPr>
          <p:spPr>
            <a:xfrm>
              <a:off x="1964007" y="8018140"/>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018" name="object 1018" descr=""/>
            <p:cNvSpPr/>
            <p:nvPr/>
          </p:nvSpPr>
          <p:spPr>
            <a:xfrm>
              <a:off x="1974488" y="8004675"/>
              <a:ext cx="7620" cy="13970"/>
            </a:xfrm>
            <a:custGeom>
              <a:avLst/>
              <a:gdLst/>
              <a:ahLst/>
              <a:cxnLst/>
              <a:rect l="l" t="t" r="r" b="b"/>
              <a:pathLst>
                <a:path w="7619" h="13970">
                  <a:moveTo>
                    <a:pt x="0" y="0"/>
                  </a:moveTo>
                  <a:lnTo>
                    <a:pt x="1498" y="1498"/>
                  </a:lnTo>
                  <a:lnTo>
                    <a:pt x="2984" y="2984"/>
                  </a:lnTo>
                  <a:lnTo>
                    <a:pt x="5994" y="5981"/>
                  </a:lnTo>
                  <a:lnTo>
                    <a:pt x="7480" y="8978"/>
                  </a:lnTo>
                  <a:lnTo>
                    <a:pt x="7480" y="10477"/>
                  </a:lnTo>
                  <a:lnTo>
                    <a:pt x="5994" y="13474"/>
                  </a:lnTo>
                </a:path>
              </a:pathLst>
            </a:custGeom>
            <a:ln w="3175">
              <a:solidFill>
                <a:srgbClr val="565658"/>
              </a:solidFill>
            </a:ln>
          </p:spPr>
          <p:txBody>
            <a:bodyPr wrap="square" lIns="0" tIns="0" rIns="0" bIns="0" rtlCol="0"/>
            <a:lstStyle/>
            <a:p/>
          </p:txBody>
        </p:sp>
        <p:sp>
          <p:nvSpPr>
            <p:cNvPr id="1019" name="object 1019" descr=""/>
            <p:cNvSpPr/>
            <p:nvPr/>
          </p:nvSpPr>
          <p:spPr>
            <a:xfrm>
              <a:off x="1964005" y="8019637"/>
              <a:ext cx="7620" cy="3175"/>
            </a:xfrm>
            <a:custGeom>
              <a:avLst/>
              <a:gdLst/>
              <a:ahLst/>
              <a:cxnLst/>
              <a:rect l="l" t="t" r="r" b="b"/>
              <a:pathLst>
                <a:path w="7619" h="3175">
                  <a:moveTo>
                    <a:pt x="7493" y="2997"/>
                  </a:moveTo>
                  <a:lnTo>
                    <a:pt x="2997" y="0"/>
                  </a:lnTo>
                  <a:lnTo>
                    <a:pt x="1498" y="0"/>
                  </a:lnTo>
                  <a:lnTo>
                    <a:pt x="0" y="0"/>
                  </a:lnTo>
                </a:path>
              </a:pathLst>
            </a:custGeom>
            <a:ln w="3175">
              <a:solidFill>
                <a:srgbClr val="565658"/>
              </a:solidFill>
            </a:ln>
          </p:spPr>
          <p:txBody>
            <a:bodyPr wrap="square" lIns="0" tIns="0" rIns="0" bIns="0" rtlCol="0"/>
            <a:lstStyle/>
            <a:p/>
          </p:txBody>
        </p:sp>
        <p:sp>
          <p:nvSpPr>
            <p:cNvPr id="1020" name="object 1020" descr=""/>
            <p:cNvSpPr/>
            <p:nvPr/>
          </p:nvSpPr>
          <p:spPr>
            <a:xfrm>
              <a:off x="2124147" y="8028615"/>
              <a:ext cx="9525" cy="10795"/>
            </a:xfrm>
            <a:custGeom>
              <a:avLst/>
              <a:gdLst/>
              <a:ahLst/>
              <a:cxnLst/>
              <a:rect l="l" t="t" r="r" b="b"/>
              <a:pathLst>
                <a:path w="9525" h="10795">
                  <a:moveTo>
                    <a:pt x="8978" y="10477"/>
                  </a:moveTo>
                  <a:lnTo>
                    <a:pt x="7480" y="10477"/>
                  </a:lnTo>
                  <a:lnTo>
                    <a:pt x="5981" y="10477"/>
                  </a:lnTo>
                  <a:lnTo>
                    <a:pt x="4483" y="10477"/>
                  </a:lnTo>
                  <a:lnTo>
                    <a:pt x="2984" y="10477"/>
                  </a:lnTo>
                  <a:lnTo>
                    <a:pt x="2984" y="8978"/>
                  </a:lnTo>
                  <a:lnTo>
                    <a:pt x="1485" y="7492"/>
                  </a:lnTo>
                  <a:lnTo>
                    <a:pt x="0" y="5981"/>
                  </a:lnTo>
                  <a:lnTo>
                    <a:pt x="0" y="4495"/>
                  </a:lnTo>
                  <a:lnTo>
                    <a:pt x="0" y="2997"/>
                  </a:lnTo>
                  <a:lnTo>
                    <a:pt x="1485" y="1498"/>
                  </a:lnTo>
                  <a:lnTo>
                    <a:pt x="1485" y="0"/>
                  </a:lnTo>
                </a:path>
              </a:pathLst>
            </a:custGeom>
            <a:ln w="3175">
              <a:solidFill>
                <a:srgbClr val="565658"/>
              </a:solidFill>
            </a:ln>
          </p:spPr>
          <p:txBody>
            <a:bodyPr wrap="square" lIns="0" tIns="0" rIns="0" bIns="0" rtlCol="0"/>
            <a:lstStyle/>
            <a:p/>
          </p:txBody>
        </p:sp>
        <p:sp>
          <p:nvSpPr>
            <p:cNvPr id="1021" name="object 1021" descr=""/>
            <p:cNvSpPr/>
            <p:nvPr/>
          </p:nvSpPr>
          <p:spPr>
            <a:xfrm>
              <a:off x="2127131" y="8022634"/>
              <a:ext cx="6350" cy="5080"/>
            </a:xfrm>
            <a:custGeom>
              <a:avLst/>
              <a:gdLst/>
              <a:ahLst/>
              <a:cxnLst/>
              <a:rect l="l" t="t" r="r" b="b"/>
              <a:pathLst>
                <a:path w="6350" h="5079">
                  <a:moveTo>
                    <a:pt x="5994" y="0"/>
                  </a:moveTo>
                  <a:lnTo>
                    <a:pt x="2997" y="1498"/>
                  </a:lnTo>
                  <a:lnTo>
                    <a:pt x="0" y="4495"/>
                  </a:lnTo>
                </a:path>
              </a:pathLst>
            </a:custGeom>
            <a:ln w="3175">
              <a:solidFill>
                <a:srgbClr val="565658"/>
              </a:solidFill>
            </a:ln>
          </p:spPr>
          <p:txBody>
            <a:bodyPr wrap="square" lIns="0" tIns="0" rIns="0" bIns="0" rtlCol="0"/>
            <a:lstStyle/>
            <a:p/>
          </p:txBody>
        </p:sp>
        <p:sp>
          <p:nvSpPr>
            <p:cNvPr id="1022" name="object 1022" descr=""/>
            <p:cNvSpPr/>
            <p:nvPr/>
          </p:nvSpPr>
          <p:spPr>
            <a:xfrm>
              <a:off x="2133127" y="8022629"/>
              <a:ext cx="7620" cy="16510"/>
            </a:xfrm>
            <a:custGeom>
              <a:avLst/>
              <a:gdLst/>
              <a:ahLst/>
              <a:cxnLst/>
              <a:rect l="l" t="t" r="r" b="b"/>
              <a:pathLst>
                <a:path w="7619" h="16509">
                  <a:moveTo>
                    <a:pt x="1485" y="1498"/>
                  </a:moveTo>
                  <a:lnTo>
                    <a:pt x="0" y="0"/>
                  </a:lnTo>
                </a:path>
                <a:path w="7619" h="16509">
                  <a:moveTo>
                    <a:pt x="1485" y="1498"/>
                  </a:moveTo>
                  <a:lnTo>
                    <a:pt x="4483" y="7480"/>
                  </a:lnTo>
                  <a:lnTo>
                    <a:pt x="7480" y="14973"/>
                  </a:lnTo>
                  <a:lnTo>
                    <a:pt x="7480" y="16459"/>
                  </a:lnTo>
                  <a:lnTo>
                    <a:pt x="4483" y="16459"/>
                  </a:lnTo>
                  <a:lnTo>
                    <a:pt x="2984" y="16459"/>
                  </a:lnTo>
                </a:path>
              </a:pathLst>
            </a:custGeom>
            <a:ln w="3175">
              <a:solidFill>
                <a:srgbClr val="565658"/>
              </a:solidFill>
            </a:ln>
          </p:spPr>
          <p:txBody>
            <a:bodyPr wrap="square" lIns="0" tIns="0" rIns="0" bIns="0" rtlCol="0"/>
            <a:lstStyle/>
            <a:p/>
          </p:txBody>
        </p:sp>
        <p:sp>
          <p:nvSpPr>
            <p:cNvPr id="1023" name="object 1023" descr=""/>
            <p:cNvSpPr/>
            <p:nvPr/>
          </p:nvSpPr>
          <p:spPr>
            <a:xfrm>
              <a:off x="2061291" y="7973248"/>
              <a:ext cx="9525" cy="39370"/>
            </a:xfrm>
            <a:custGeom>
              <a:avLst/>
              <a:gdLst/>
              <a:ahLst/>
              <a:cxnLst/>
              <a:rect l="l" t="t" r="r" b="b"/>
              <a:pathLst>
                <a:path w="9525" h="39370">
                  <a:moveTo>
                    <a:pt x="8978" y="0"/>
                  </a:moveTo>
                  <a:lnTo>
                    <a:pt x="4483" y="17957"/>
                  </a:lnTo>
                  <a:lnTo>
                    <a:pt x="2984" y="26936"/>
                  </a:lnTo>
                  <a:lnTo>
                    <a:pt x="1485" y="32918"/>
                  </a:lnTo>
                  <a:lnTo>
                    <a:pt x="0" y="38900"/>
                  </a:lnTo>
                </a:path>
              </a:pathLst>
            </a:custGeom>
            <a:ln w="3175">
              <a:solidFill>
                <a:srgbClr val="565658"/>
              </a:solidFill>
            </a:ln>
          </p:spPr>
          <p:txBody>
            <a:bodyPr wrap="square" lIns="0" tIns="0" rIns="0" bIns="0" rtlCol="0"/>
            <a:lstStyle/>
            <a:p/>
          </p:txBody>
        </p:sp>
        <p:sp>
          <p:nvSpPr>
            <p:cNvPr id="1024" name="object 1024" descr=""/>
            <p:cNvSpPr/>
            <p:nvPr/>
          </p:nvSpPr>
          <p:spPr>
            <a:xfrm>
              <a:off x="2112166" y="8082494"/>
              <a:ext cx="34925" cy="19685"/>
            </a:xfrm>
            <a:custGeom>
              <a:avLst/>
              <a:gdLst/>
              <a:ahLst/>
              <a:cxnLst/>
              <a:rect l="l" t="t" r="r" b="b"/>
              <a:pathLst>
                <a:path w="34925" h="19684">
                  <a:moveTo>
                    <a:pt x="0" y="17957"/>
                  </a:moveTo>
                  <a:lnTo>
                    <a:pt x="10477" y="17957"/>
                  </a:lnTo>
                  <a:lnTo>
                    <a:pt x="20955" y="19456"/>
                  </a:lnTo>
                  <a:lnTo>
                    <a:pt x="23952" y="19456"/>
                  </a:lnTo>
                  <a:lnTo>
                    <a:pt x="26936" y="19456"/>
                  </a:lnTo>
                  <a:lnTo>
                    <a:pt x="29933" y="19456"/>
                  </a:lnTo>
                  <a:lnTo>
                    <a:pt x="29933" y="17957"/>
                  </a:lnTo>
                  <a:lnTo>
                    <a:pt x="31432" y="8978"/>
                  </a:lnTo>
                  <a:lnTo>
                    <a:pt x="32931" y="4483"/>
                  </a:lnTo>
                  <a:lnTo>
                    <a:pt x="34429" y="2984"/>
                  </a:lnTo>
                  <a:lnTo>
                    <a:pt x="34429" y="0"/>
                  </a:lnTo>
                </a:path>
              </a:pathLst>
            </a:custGeom>
            <a:ln w="3175">
              <a:solidFill>
                <a:srgbClr val="565658"/>
              </a:solidFill>
            </a:ln>
          </p:spPr>
          <p:txBody>
            <a:bodyPr wrap="square" lIns="0" tIns="0" rIns="0" bIns="0" rtlCol="0"/>
            <a:lstStyle/>
            <a:p/>
          </p:txBody>
        </p:sp>
        <p:sp>
          <p:nvSpPr>
            <p:cNvPr id="1025" name="object 1025" descr=""/>
            <p:cNvSpPr/>
            <p:nvPr/>
          </p:nvSpPr>
          <p:spPr>
            <a:xfrm>
              <a:off x="2131621" y="8016650"/>
              <a:ext cx="15240" cy="43815"/>
            </a:xfrm>
            <a:custGeom>
              <a:avLst/>
              <a:gdLst/>
              <a:ahLst/>
              <a:cxnLst/>
              <a:rect l="l" t="t" r="r" b="b"/>
              <a:pathLst>
                <a:path w="15239" h="43815">
                  <a:moveTo>
                    <a:pt x="14973" y="43395"/>
                  </a:moveTo>
                  <a:lnTo>
                    <a:pt x="13474" y="38900"/>
                  </a:lnTo>
                  <a:lnTo>
                    <a:pt x="13474" y="35915"/>
                  </a:lnTo>
                  <a:lnTo>
                    <a:pt x="13474" y="32918"/>
                  </a:lnTo>
                  <a:lnTo>
                    <a:pt x="11976" y="26936"/>
                  </a:lnTo>
                  <a:lnTo>
                    <a:pt x="10477" y="23939"/>
                  </a:lnTo>
                  <a:lnTo>
                    <a:pt x="10477" y="20942"/>
                  </a:lnTo>
                  <a:lnTo>
                    <a:pt x="4495" y="10477"/>
                  </a:lnTo>
                  <a:lnTo>
                    <a:pt x="2997" y="5981"/>
                  </a:lnTo>
                  <a:lnTo>
                    <a:pt x="0" y="0"/>
                  </a:lnTo>
                </a:path>
              </a:pathLst>
            </a:custGeom>
            <a:ln w="3175">
              <a:solidFill>
                <a:srgbClr val="565658"/>
              </a:solidFill>
            </a:ln>
          </p:spPr>
          <p:txBody>
            <a:bodyPr wrap="square" lIns="0" tIns="0" rIns="0" bIns="0" rtlCol="0"/>
            <a:lstStyle/>
            <a:p/>
          </p:txBody>
        </p:sp>
        <p:sp>
          <p:nvSpPr>
            <p:cNvPr id="1026" name="object 1026" descr=""/>
            <p:cNvSpPr/>
            <p:nvPr/>
          </p:nvSpPr>
          <p:spPr>
            <a:xfrm>
              <a:off x="2112168" y="7994198"/>
              <a:ext cx="10795" cy="10795"/>
            </a:xfrm>
            <a:custGeom>
              <a:avLst/>
              <a:gdLst/>
              <a:ahLst/>
              <a:cxnLst/>
              <a:rect l="l" t="t" r="r" b="b"/>
              <a:pathLst>
                <a:path w="10794" h="10795">
                  <a:moveTo>
                    <a:pt x="10477" y="10477"/>
                  </a:moveTo>
                  <a:lnTo>
                    <a:pt x="5981" y="5981"/>
                  </a:lnTo>
                  <a:lnTo>
                    <a:pt x="2997" y="2997"/>
                  </a:lnTo>
                  <a:lnTo>
                    <a:pt x="1498" y="1498"/>
                  </a:lnTo>
                  <a:lnTo>
                    <a:pt x="0" y="0"/>
                  </a:lnTo>
                </a:path>
              </a:pathLst>
            </a:custGeom>
            <a:ln w="3175">
              <a:solidFill>
                <a:srgbClr val="565658"/>
              </a:solidFill>
            </a:ln>
          </p:spPr>
          <p:txBody>
            <a:bodyPr wrap="square" lIns="0" tIns="0" rIns="0" bIns="0" rtlCol="0"/>
            <a:lstStyle/>
            <a:p/>
          </p:txBody>
        </p:sp>
        <p:sp>
          <p:nvSpPr>
            <p:cNvPr id="1027" name="object 1027" descr=""/>
            <p:cNvSpPr/>
            <p:nvPr/>
          </p:nvSpPr>
          <p:spPr>
            <a:xfrm>
              <a:off x="2070273" y="7973245"/>
              <a:ext cx="19685" cy="7620"/>
            </a:xfrm>
            <a:custGeom>
              <a:avLst/>
              <a:gdLst/>
              <a:ahLst/>
              <a:cxnLst/>
              <a:rect l="l" t="t" r="r" b="b"/>
              <a:pathLst>
                <a:path w="19685" h="7620">
                  <a:moveTo>
                    <a:pt x="19443" y="7480"/>
                  </a:moveTo>
                  <a:lnTo>
                    <a:pt x="14947" y="5981"/>
                  </a:lnTo>
                  <a:lnTo>
                    <a:pt x="10464" y="4495"/>
                  </a:lnTo>
                  <a:lnTo>
                    <a:pt x="0" y="0"/>
                  </a:lnTo>
                </a:path>
              </a:pathLst>
            </a:custGeom>
            <a:ln w="3175">
              <a:solidFill>
                <a:srgbClr val="565658"/>
              </a:solidFill>
            </a:ln>
          </p:spPr>
          <p:txBody>
            <a:bodyPr wrap="square" lIns="0" tIns="0" rIns="0" bIns="0" rtlCol="0"/>
            <a:lstStyle/>
            <a:p/>
          </p:txBody>
        </p:sp>
        <p:sp>
          <p:nvSpPr>
            <p:cNvPr id="1028" name="object 1028" descr=""/>
            <p:cNvSpPr/>
            <p:nvPr/>
          </p:nvSpPr>
          <p:spPr>
            <a:xfrm>
              <a:off x="2071758" y="8386288"/>
              <a:ext cx="6350" cy="3175"/>
            </a:xfrm>
            <a:custGeom>
              <a:avLst/>
              <a:gdLst/>
              <a:ahLst/>
              <a:cxnLst/>
              <a:rect l="l" t="t" r="r" b="b"/>
              <a:pathLst>
                <a:path w="6350" h="3175">
                  <a:moveTo>
                    <a:pt x="0" y="0"/>
                  </a:moveTo>
                  <a:lnTo>
                    <a:pt x="2997" y="1498"/>
                  </a:lnTo>
                  <a:lnTo>
                    <a:pt x="5994" y="2997"/>
                  </a:lnTo>
                </a:path>
              </a:pathLst>
            </a:custGeom>
            <a:ln w="3175">
              <a:solidFill>
                <a:srgbClr val="565658"/>
              </a:solidFill>
            </a:ln>
          </p:spPr>
          <p:txBody>
            <a:bodyPr wrap="square" lIns="0" tIns="0" rIns="0" bIns="0" rtlCol="0"/>
            <a:lstStyle/>
            <a:p/>
          </p:txBody>
        </p:sp>
        <p:sp>
          <p:nvSpPr>
            <p:cNvPr id="1029" name="object 1029" descr=""/>
            <p:cNvSpPr/>
            <p:nvPr/>
          </p:nvSpPr>
          <p:spPr>
            <a:xfrm>
              <a:off x="2007415" y="8381805"/>
              <a:ext cx="1905" cy="39370"/>
            </a:xfrm>
            <a:custGeom>
              <a:avLst/>
              <a:gdLst/>
              <a:ahLst/>
              <a:cxnLst/>
              <a:rect l="l" t="t" r="r" b="b"/>
              <a:pathLst>
                <a:path w="1905" h="39370">
                  <a:moveTo>
                    <a:pt x="0" y="38900"/>
                  </a:moveTo>
                  <a:lnTo>
                    <a:pt x="0" y="22440"/>
                  </a:lnTo>
                  <a:lnTo>
                    <a:pt x="1485" y="11963"/>
                  </a:lnTo>
                  <a:lnTo>
                    <a:pt x="1485" y="8978"/>
                  </a:lnTo>
                  <a:lnTo>
                    <a:pt x="1485" y="5981"/>
                  </a:lnTo>
                  <a:lnTo>
                    <a:pt x="1485" y="0"/>
                  </a:lnTo>
                </a:path>
              </a:pathLst>
            </a:custGeom>
            <a:ln w="3175">
              <a:solidFill>
                <a:srgbClr val="565658"/>
              </a:solidFill>
            </a:ln>
          </p:spPr>
          <p:txBody>
            <a:bodyPr wrap="square" lIns="0" tIns="0" rIns="0" bIns="0" rtlCol="0"/>
            <a:lstStyle/>
            <a:p/>
          </p:txBody>
        </p:sp>
        <p:sp>
          <p:nvSpPr>
            <p:cNvPr id="1030" name="object 1030" descr=""/>
            <p:cNvSpPr/>
            <p:nvPr/>
          </p:nvSpPr>
          <p:spPr>
            <a:xfrm>
              <a:off x="2098701" y="8345882"/>
              <a:ext cx="3175" cy="9525"/>
            </a:xfrm>
            <a:custGeom>
              <a:avLst/>
              <a:gdLst/>
              <a:ahLst/>
              <a:cxnLst/>
              <a:rect l="l" t="t" r="r" b="b"/>
              <a:pathLst>
                <a:path w="3175" h="9525">
                  <a:moveTo>
                    <a:pt x="2997" y="0"/>
                  </a:moveTo>
                  <a:lnTo>
                    <a:pt x="2997" y="1498"/>
                  </a:lnTo>
                  <a:lnTo>
                    <a:pt x="1498" y="4495"/>
                  </a:lnTo>
                  <a:lnTo>
                    <a:pt x="0" y="8978"/>
                  </a:lnTo>
                </a:path>
              </a:pathLst>
            </a:custGeom>
            <a:ln w="3175">
              <a:solidFill>
                <a:srgbClr val="565658"/>
              </a:solidFill>
            </a:ln>
          </p:spPr>
          <p:txBody>
            <a:bodyPr wrap="square" lIns="0" tIns="0" rIns="0" bIns="0" rtlCol="0"/>
            <a:lstStyle/>
            <a:p/>
          </p:txBody>
        </p:sp>
        <p:sp>
          <p:nvSpPr>
            <p:cNvPr id="1031" name="object 1031" descr=""/>
            <p:cNvSpPr/>
            <p:nvPr/>
          </p:nvSpPr>
          <p:spPr>
            <a:xfrm>
              <a:off x="2064284" y="8402746"/>
              <a:ext cx="3175" cy="1905"/>
            </a:xfrm>
            <a:custGeom>
              <a:avLst/>
              <a:gdLst/>
              <a:ahLst/>
              <a:cxnLst/>
              <a:rect l="l" t="t" r="r" b="b"/>
              <a:pathLst>
                <a:path w="3175" h="1904">
                  <a:moveTo>
                    <a:pt x="2984" y="0"/>
                  </a:moveTo>
                  <a:lnTo>
                    <a:pt x="0" y="1498"/>
                  </a:lnTo>
                </a:path>
              </a:pathLst>
            </a:custGeom>
            <a:ln w="3175">
              <a:solidFill>
                <a:srgbClr val="565658"/>
              </a:solidFill>
            </a:ln>
          </p:spPr>
          <p:txBody>
            <a:bodyPr wrap="square" lIns="0" tIns="0" rIns="0" bIns="0" rtlCol="0"/>
            <a:lstStyle/>
            <a:p/>
          </p:txBody>
        </p:sp>
        <p:sp>
          <p:nvSpPr>
            <p:cNvPr id="1032" name="object 1032" descr=""/>
            <p:cNvSpPr/>
            <p:nvPr/>
          </p:nvSpPr>
          <p:spPr>
            <a:xfrm>
              <a:off x="2007412" y="8416216"/>
              <a:ext cx="33020" cy="5080"/>
            </a:xfrm>
            <a:custGeom>
              <a:avLst/>
              <a:gdLst/>
              <a:ahLst/>
              <a:cxnLst/>
              <a:rect l="l" t="t" r="r" b="b"/>
              <a:pathLst>
                <a:path w="33019" h="5079">
                  <a:moveTo>
                    <a:pt x="32918" y="0"/>
                  </a:moveTo>
                  <a:lnTo>
                    <a:pt x="31432" y="1498"/>
                  </a:lnTo>
                  <a:lnTo>
                    <a:pt x="29933" y="1498"/>
                  </a:lnTo>
                  <a:lnTo>
                    <a:pt x="25438" y="2997"/>
                  </a:lnTo>
                  <a:lnTo>
                    <a:pt x="20955" y="2997"/>
                  </a:lnTo>
                  <a:lnTo>
                    <a:pt x="19443" y="4495"/>
                  </a:lnTo>
                  <a:lnTo>
                    <a:pt x="16459" y="4495"/>
                  </a:lnTo>
                  <a:lnTo>
                    <a:pt x="0" y="4495"/>
                  </a:lnTo>
                </a:path>
              </a:pathLst>
            </a:custGeom>
            <a:ln w="3175">
              <a:solidFill>
                <a:srgbClr val="565658"/>
              </a:solidFill>
            </a:ln>
          </p:spPr>
          <p:txBody>
            <a:bodyPr wrap="square" lIns="0" tIns="0" rIns="0" bIns="0" rtlCol="0"/>
            <a:lstStyle/>
            <a:p/>
          </p:txBody>
        </p:sp>
        <p:sp>
          <p:nvSpPr>
            <p:cNvPr id="1033" name="object 1033" descr=""/>
            <p:cNvSpPr/>
            <p:nvPr/>
          </p:nvSpPr>
          <p:spPr>
            <a:xfrm>
              <a:off x="2074760" y="8321939"/>
              <a:ext cx="28575" cy="9525"/>
            </a:xfrm>
            <a:custGeom>
              <a:avLst/>
              <a:gdLst/>
              <a:ahLst/>
              <a:cxnLst/>
              <a:rect l="l" t="t" r="r" b="b"/>
              <a:pathLst>
                <a:path w="28575" h="9525">
                  <a:moveTo>
                    <a:pt x="0" y="0"/>
                  </a:moveTo>
                  <a:lnTo>
                    <a:pt x="10464" y="2984"/>
                  </a:lnTo>
                  <a:lnTo>
                    <a:pt x="19443" y="5981"/>
                  </a:lnTo>
                  <a:lnTo>
                    <a:pt x="23939" y="5981"/>
                  </a:lnTo>
                  <a:lnTo>
                    <a:pt x="26936" y="7480"/>
                  </a:lnTo>
                  <a:lnTo>
                    <a:pt x="28422" y="8978"/>
                  </a:lnTo>
                </a:path>
              </a:pathLst>
            </a:custGeom>
            <a:ln w="3175">
              <a:solidFill>
                <a:srgbClr val="565658"/>
              </a:solidFill>
            </a:ln>
          </p:spPr>
          <p:txBody>
            <a:bodyPr wrap="square" lIns="0" tIns="0" rIns="0" bIns="0" rtlCol="0"/>
            <a:lstStyle/>
            <a:p/>
          </p:txBody>
        </p:sp>
        <p:sp>
          <p:nvSpPr>
            <p:cNvPr id="1034" name="object 1034" descr=""/>
            <p:cNvSpPr/>
            <p:nvPr/>
          </p:nvSpPr>
          <p:spPr>
            <a:xfrm>
              <a:off x="1950539" y="8010655"/>
              <a:ext cx="165100" cy="371475"/>
            </a:xfrm>
            <a:custGeom>
              <a:avLst/>
              <a:gdLst/>
              <a:ahLst/>
              <a:cxnLst/>
              <a:rect l="l" t="t" r="r" b="b"/>
              <a:pathLst>
                <a:path w="165100" h="371475">
                  <a:moveTo>
                    <a:pt x="26936" y="58369"/>
                  </a:moveTo>
                  <a:lnTo>
                    <a:pt x="10477" y="181089"/>
                  </a:lnTo>
                  <a:lnTo>
                    <a:pt x="0" y="305295"/>
                  </a:lnTo>
                  <a:lnTo>
                    <a:pt x="0" y="317271"/>
                  </a:lnTo>
                  <a:lnTo>
                    <a:pt x="1498" y="323253"/>
                  </a:lnTo>
                  <a:lnTo>
                    <a:pt x="1498" y="326250"/>
                  </a:lnTo>
                  <a:lnTo>
                    <a:pt x="1498" y="327736"/>
                  </a:lnTo>
                  <a:lnTo>
                    <a:pt x="2997" y="329247"/>
                  </a:lnTo>
                  <a:lnTo>
                    <a:pt x="8978" y="339712"/>
                  </a:lnTo>
                  <a:lnTo>
                    <a:pt x="11976" y="345706"/>
                  </a:lnTo>
                  <a:lnTo>
                    <a:pt x="11976" y="347205"/>
                  </a:lnTo>
                  <a:lnTo>
                    <a:pt x="13462" y="348691"/>
                  </a:lnTo>
                  <a:lnTo>
                    <a:pt x="14973" y="350189"/>
                  </a:lnTo>
                  <a:lnTo>
                    <a:pt x="23952" y="359168"/>
                  </a:lnTo>
                  <a:lnTo>
                    <a:pt x="34429" y="365163"/>
                  </a:lnTo>
                  <a:lnTo>
                    <a:pt x="40411" y="366649"/>
                  </a:lnTo>
                  <a:lnTo>
                    <a:pt x="43408" y="368147"/>
                  </a:lnTo>
                  <a:lnTo>
                    <a:pt x="44894" y="369646"/>
                  </a:lnTo>
                  <a:lnTo>
                    <a:pt x="46393" y="369646"/>
                  </a:lnTo>
                  <a:lnTo>
                    <a:pt x="58369" y="371144"/>
                  </a:lnTo>
                  <a:lnTo>
                    <a:pt x="70345" y="369646"/>
                  </a:lnTo>
                  <a:lnTo>
                    <a:pt x="76327" y="369646"/>
                  </a:lnTo>
                  <a:lnTo>
                    <a:pt x="79324" y="368147"/>
                  </a:lnTo>
                  <a:lnTo>
                    <a:pt x="80810" y="368147"/>
                  </a:lnTo>
                  <a:lnTo>
                    <a:pt x="82308" y="368147"/>
                  </a:lnTo>
                  <a:lnTo>
                    <a:pt x="92798" y="362165"/>
                  </a:lnTo>
                  <a:lnTo>
                    <a:pt x="98767" y="359168"/>
                  </a:lnTo>
                  <a:lnTo>
                    <a:pt x="100266" y="357670"/>
                  </a:lnTo>
                  <a:lnTo>
                    <a:pt x="101777" y="357670"/>
                  </a:lnTo>
                  <a:lnTo>
                    <a:pt x="103263" y="354685"/>
                  </a:lnTo>
                  <a:lnTo>
                    <a:pt x="112242" y="345706"/>
                  </a:lnTo>
                  <a:lnTo>
                    <a:pt x="118224" y="335229"/>
                  </a:lnTo>
                  <a:lnTo>
                    <a:pt x="119735" y="329247"/>
                  </a:lnTo>
                  <a:lnTo>
                    <a:pt x="121221" y="326250"/>
                  </a:lnTo>
                  <a:lnTo>
                    <a:pt x="121221" y="323253"/>
                  </a:lnTo>
                  <a:lnTo>
                    <a:pt x="124218" y="311289"/>
                  </a:lnTo>
                  <a:lnTo>
                    <a:pt x="127215" y="254419"/>
                  </a:lnTo>
                  <a:lnTo>
                    <a:pt x="134683" y="199047"/>
                  </a:lnTo>
                  <a:lnTo>
                    <a:pt x="146672" y="143675"/>
                  </a:lnTo>
                  <a:lnTo>
                    <a:pt x="161620" y="89801"/>
                  </a:lnTo>
                  <a:lnTo>
                    <a:pt x="163131" y="76327"/>
                  </a:lnTo>
                  <a:lnTo>
                    <a:pt x="164630" y="68846"/>
                  </a:lnTo>
                  <a:lnTo>
                    <a:pt x="164630" y="67348"/>
                  </a:lnTo>
                  <a:lnTo>
                    <a:pt x="164630" y="65849"/>
                  </a:lnTo>
                  <a:lnTo>
                    <a:pt x="163131" y="61366"/>
                  </a:lnTo>
                  <a:lnTo>
                    <a:pt x="160134" y="47891"/>
                  </a:lnTo>
                  <a:lnTo>
                    <a:pt x="160134" y="44894"/>
                  </a:lnTo>
                  <a:lnTo>
                    <a:pt x="158635" y="43408"/>
                  </a:lnTo>
                  <a:lnTo>
                    <a:pt x="158635" y="41910"/>
                  </a:lnTo>
                  <a:lnTo>
                    <a:pt x="154152" y="35915"/>
                  </a:lnTo>
                  <a:lnTo>
                    <a:pt x="146672" y="23952"/>
                  </a:lnTo>
                  <a:lnTo>
                    <a:pt x="145173" y="22453"/>
                  </a:lnTo>
                  <a:lnTo>
                    <a:pt x="143662" y="20955"/>
                  </a:lnTo>
                  <a:lnTo>
                    <a:pt x="142176" y="17957"/>
                  </a:lnTo>
                  <a:lnTo>
                    <a:pt x="136194" y="13474"/>
                  </a:lnTo>
                  <a:lnTo>
                    <a:pt x="130200" y="10477"/>
                  </a:lnTo>
                  <a:lnTo>
                    <a:pt x="127215" y="7493"/>
                  </a:lnTo>
                  <a:lnTo>
                    <a:pt x="124218" y="7493"/>
                  </a:lnTo>
                  <a:lnTo>
                    <a:pt x="110756" y="1498"/>
                  </a:lnTo>
                  <a:lnTo>
                    <a:pt x="95783" y="1498"/>
                  </a:lnTo>
                  <a:lnTo>
                    <a:pt x="89789" y="0"/>
                  </a:lnTo>
                  <a:lnTo>
                    <a:pt x="88303" y="0"/>
                  </a:lnTo>
                  <a:lnTo>
                    <a:pt x="86804" y="0"/>
                  </a:lnTo>
                  <a:lnTo>
                    <a:pt x="85305" y="1498"/>
                  </a:lnTo>
                  <a:lnTo>
                    <a:pt x="82308" y="1498"/>
                  </a:lnTo>
                  <a:lnTo>
                    <a:pt x="68846" y="5981"/>
                  </a:lnTo>
                  <a:lnTo>
                    <a:pt x="65849" y="7493"/>
                  </a:lnTo>
                  <a:lnTo>
                    <a:pt x="64350" y="7493"/>
                  </a:lnTo>
                  <a:lnTo>
                    <a:pt x="62852" y="8978"/>
                  </a:lnTo>
                  <a:lnTo>
                    <a:pt x="56870" y="13474"/>
                  </a:lnTo>
                  <a:lnTo>
                    <a:pt x="44894" y="20955"/>
                  </a:lnTo>
                  <a:lnTo>
                    <a:pt x="37414" y="32931"/>
                  </a:lnTo>
                  <a:lnTo>
                    <a:pt x="32931" y="38912"/>
                  </a:lnTo>
                  <a:lnTo>
                    <a:pt x="31432" y="41910"/>
                  </a:lnTo>
                  <a:lnTo>
                    <a:pt x="31432" y="44894"/>
                  </a:lnTo>
                  <a:lnTo>
                    <a:pt x="26936" y="58369"/>
                  </a:lnTo>
                  <a:close/>
                </a:path>
              </a:pathLst>
            </a:custGeom>
            <a:ln w="3175">
              <a:solidFill>
                <a:srgbClr val="565658"/>
              </a:solidFill>
            </a:ln>
          </p:spPr>
          <p:txBody>
            <a:bodyPr wrap="square" lIns="0" tIns="0" rIns="0" bIns="0" rtlCol="0"/>
            <a:lstStyle/>
            <a:p/>
          </p:txBody>
        </p:sp>
        <p:sp>
          <p:nvSpPr>
            <p:cNvPr id="1035" name="object 1035" descr=""/>
            <p:cNvSpPr/>
            <p:nvPr/>
          </p:nvSpPr>
          <p:spPr>
            <a:xfrm>
              <a:off x="2281280" y="7920867"/>
              <a:ext cx="9525" cy="0"/>
            </a:xfrm>
            <a:custGeom>
              <a:avLst/>
              <a:gdLst/>
              <a:ahLst/>
              <a:cxnLst/>
              <a:rect l="l" t="t" r="r" b="b"/>
              <a:pathLst>
                <a:path w="9525" h="0">
                  <a:moveTo>
                    <a:pt x="5981" y="0"/>
                  </a:moveTo>
                  <a:lnTo>
                    <a:pt x="8966" y="0"/>
                  </a:lnTo>
                </a:path>
                <a:path w="9525" h="0">
                  <a:moveTo>
                    <a:pt x="0" y="0"/>
                  </a:moveTo>
                  <a:lnTo>
                    <a:pt x="4483" y="0"/>
                  </a:lnTo>
                </a:path>
              </a:pathLst>
            </a:custGeom>
            <a:ln w="3175">
              <a:solidFill>
                <a:srgbClr val="565658"/>
              </a:solidFill>
            </a:ln>
          </p:spPr>
          <p:txBody>
            <a:bodyPr wrap="square" lIns="0" tIns="0" rIns="0" bIns="0" rtlCol="0"/>
            <a:lstStyle/>
            <a:p/>
          </p:txBody>
        </p:sp>
        <p:sp>
          <p:nvSpPr>
            <p:cNvPr id="1036" name="object 1036" descr=""/>
            <p:cNvSpPr/>
            <p:nvPr/>
          </p:nvSpPr>
          <p:spPr>
            <a:xfrm>
              <a:off x="2285763" y="7916372"/>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037" name="object 1037" descr=""/>
            <p:cNvSpPr/>
            <p:nvPr/>
          </p:nvSpPr>
          <p:spPr>
            <a:xfrm>
              <a:off x="2285761" y="7917873"/>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1038" name="object 1038" descr=""/>
            <p:cNvSpPr/>
            <p:nvPr/>
          </p:nvSpPr>
          <p:spPr>
            <a:xfrm>
              <a:off x="2243866" y="8088476"/>
              <a:ext cx="1905" cy="3175"/>
            </a:xfrm>
            <a:custGeom>
              <a:avLst/>
              <a:gdLst/>
              <a:ahLst/>
              <a:cxnLst/>
              <a:rect l="l" t="t" r="r" b="b"/>
              <a:pathLst>
                <a:path w="1905" h="3175">
                  <a:moveTo>
                    <a:pt x="0" y="2997"/>
                  </a:moveTo>
                  <a:lnTo>
                    <a:pt x="0" y="1498"/>
                  </a:lnTo>
                  <a:lnTo>
                    <a:pt x="1498" y="1498"/>
                  </a:lnTo>
                  <a:lnTo>
                    <a:pt x="1498" y="0"/>
                  </a:lnTo>
                </a:path>
              </a:pathLst>
            </a:custGeom>
            <a:ln w="3175">
              <a:solidFill>
                <a:srgbClr val="565658"/>
              </a:solidFill>
            </a:ln>
          </p:spPr>
          <p:txBody>
            <a:bodyPr wrap="square" lIns="0" tIns="0" rIns="0" bIns="0" rtlCol="0"/>
            <a:lstStyle/>
            <a:p/>
          </p:txBody>
        </p:sp>
        <p:sp>
          <p:nvSpPr>
            <p:cNvPr id="1039" name="object 1039" descr=""/>
            <p:cNvSpPr/>
            <p:nvPr/>
          </p:nvSpPr>
          <p:spPr>
            <a:xfrm>
              <a:off x="2245367" y="8092967"/>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040" name="object 1040" descr=""/>
            <p:cNvSpPr/>
            <p:nvPr/>
          </p:nvSpPr>
          <p:spPr>
            <a:xfrm>
              <a:off x="2245371" y="8088476"/>
              <a:ext cx="3175" cy="3175"/>
            </a:xfrm>
            <a:custGeom>
              <a:avLst/>
              <a:gdLst/>
              <a:ahLst/>
              <a:cxnLst/>
              <a:rect l="l" t="t" r="r" b="b"/>
              <a:pathLst>
                <a:path w="3175" h="3175">
                  <a:moveTo>
                    <a:pt x="2984" y="2997"/>
                  </a:moveTo>
                  <a:lnTo>
                    <a:pt x="2984" y="1498"/>
                  </a:lnTo>
                  <a:lnTo>
                    <a:pt x="1485" y="1498"/>
                  </a:lnTo>
                  <a:lnTo>
                    <a:pt x="1485" y="0"/>
                  </a:lnTo>
                  <a:lnTo>
                    <a:pt x="0" y="0"/>
                  </a:lnTo>
                </a:path>
              </a:pathLst>
            </a:custGeom>
            <a:ln w="3175">
              <a:solidFill>
                <a:srgbClr val="565658"/>
              </a:solidFill>
            </a:ln>
          </p:spPr>
          <p:txBody>
            <a:bodyPr wrap="square" lIns="0" tIns="0" rIns="0" bIns="0" rtlCol="0"/>
            <a:lstStyle/>
            <a:p/>
          </p:txBody>
        </p:sp>
        <p:sp>
          <p:nvSpPr>
            <p:cNvPr id="1041" name="object 1041" descr=""/>
            <p:cNvSpPr/>
            <p:nvPr/>
          </p:nvSpPr>
          <p:spPr>
            <a:xfrm>
              <a:off x="2242365" y="8086977"/>
              <a:ext cx="7620" cy="9525"/>
            </a:xfrm>
            <a:custGeom>
              <a:avLst/>
              <a:gdLst/>
              <a:ahLst/>
              <a:cxnLst/>
              <a:rect l="l" t="t" r="r" b="b"/>
              <a:pathLst>
                <a:path w="7619" h="9525">
                  <a:moveTo>
                    <a:pt x="0" y="4495"/>
                  </a:moveTo>
                  <a:lnTo>
                    <a:pt x="1498" y="5994"/>
                  </a:lnTo>
                  <a:lnTo>
                    <a:pt x="4495" y="7480"/>
                  </a:lnTo>
                  <a:lnTo>
                    <a:pt x="5994" y="5994"/>
                  </a:lnTo>
                  <a:lnTo>
                    <a:pt x="7493" y="4495"/>
                  </a:lnTo>
                  <a:lnTo>
                    <a:pt x="5994" y="1498"/>
                  </a:lnTo>
                  <a:lnTo>
                    <a:pt x="4495" y="0"/>
                  </a:lnTo>
                  <a:lnTo>
                    <a:pt x="1498" y="1498"/>
                  </a:lnTo>
                  <a:lnTo>
                    <a:pt x="0" y="4495"/>
                  </a:lnTo>
                  <a:lnTo>
                    <a:pt x="0" y="1498"/>
                  </a:lnTo>
                  <a:lnTo>
                    <a:pt x="4495" y="0"/>
                  </a:lnTo>
                  <a:lnTo>
                    <a:pt x="7493" y="1498"/>
                  </a:lnTo>
                  <a:lnTo>
                    <a:pt x="7493" y="4495"/>
                  </a:lnTo>
                  <a:lnTo>
                    <a:pt x="7493" y="7480"/>
                  </a:lnTo>
                  <a:lnTo>
                    <a:pt x="4495" y="8991"/>
                  </a:lnTo>
                  <a:lnTo>
                    <a:pt x="0" y="7480"/>
                  </a:lnTo>
                  <a:lnTo>
                    <a:pt x="0" y="4495"/>
                  </a:lnTo>
                  <a:close/>
                </a:path>
              </a:pathLst>
            </a:custGeom>
            <a:ln w="3175">
              <a:solidFill>
                <a:srgbClr val="565658"/>
              </a:solidFill>
            </a:ln>
          </p:spPr>
          <p:txBody>
            <a:bodyPr wrap="square" lIns="0" tIns="0" rIns="0" bIns="0" rtlCol="0"/>
            <a:lstStyle/>
            <a:p/>
          </p:txBody>
        </p:sp>
        <p:sp>
          <p:nvSpPr>
            <p:cNvPr id="1042" name="object 1042" descr=""/>
            <p:cNvSpPr/>
            <p:nvPr/>
          </p:nvSpPr>
          <p:spPr>
            <a:xfrm>
              <a:off x="2248355" y="8089972"/>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043" name="object 1043" descr=""/>
            <p:cNvSpPr/>
            <p:nvPr/>
          </p:nvSpPr>
          <p:spPr>
            <a:xfrm>
              <a:off x="2248355"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044" name="object 1044" descr=""/>
            <p:cNvSpPr/>
            <p:nvPr/>
          </p:nvSpPr>
          <p:spPr>
            <a:xfrm>
              <a:off x="2243866" y="8089972"/>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045" name="object 1045" descr=""/>
            <p:cNvSpPr/>
            <p:nvPr/>
          </p:nvSpPr>
          <p:spPr>
            <a:xfrm>
              <a:off x="2243866" y="8091473"/>
              <a:ext cx="3175" cy="1905"/>
            </a:xfrm>
            <a:custGeom>
              <a:avLst/>
              <a:gdLst/>
              <a:ahLst/>
              <a:cxnLst/>
              <a:rect l="l" t="t" r="r" b="b"/>
              <a:pathLst>
                <a:path w="3175" h="1904">
                  <a:moveTo>
                    <a:pt x="0" y="0"/>
                  </a:moveTo>
                  <a:lnTo>
                    <a:pt x="2984" y="1498"/>
                  </a:lnTo>
                  <a:lnTo>
                    <a:pt x="1498" y="1498"/>
                  </a:lnTo>
                  <a:lnTo>
                    <a:pt x="0" y="0"/>
                  </a:lnTo>
                  <a:close/>
                </a:path>
              </a:pathLst>
            </a:custGeom>
            <a:ln w="3175">
              <a:solidFill>
                <a:srgbClr val="565658"/>
              </a:solidFill>
            </a:ln>
          </p:spPr>
          <p:txBody>
            <a:bodyPr wrap="square" lIns="0" tIns="0" rIns="0" bIns="0" rtlCol="0"/>
            <a:lstStyle/>
            <a:p/>
          </p:txBody>
        </p:sp>
        <p:sp>
          <p:nvSpPr>
            <p:cNvPr id="1046" name="object 1046" descr=""/>
            <p:cNvSpPr/>
            <p:nvPr/>
          </p:nvSpPr>
          <p:spPr>
            <a:xfrm>
              <a:off x="2246857" y="8088473"/>
              <a:ext cx="1905" cy="1905"/>
            </a:xfrm>
            <a:custGeom>
              <a:avLst/>
              <a:gdLst/>
              <a:ahLst/>
              <a:cxnLst/>
              <a:rect l="l" t="t" r="r" b="b"/>
              <a:pathLst>
                <a:path w="1905" h="1904">
                  <a:moveTo>
                    <a:pt x="1498" y="1498"/>
                  </a:moveTo>
                  <a:lnTo>
                    <a:pt x="0" y="0"/>
                  </a:lnTo>
                  <a:lnTo>
                    <a:pt x="1498" y="1498"/>
                  </a:lnTo>
                  <a:close/>
                </a:path>
              </a:pathLst>
            </a:custGeom>
            <a:ln w="3175">
              <a:solidFill>
                <a:srgbClr val="565658"/>
              </a:solidFill>
            </a:ln>
          </p:spPr>
          <p:txBody>
            <a:bodyPr wrap="square" lIns="0" tIns="0" rIns="0" bIns="0" rtlCol="0"/>
            <a:lstStyle/>
            <a:p/>
          </p:txBody>
        </p:sp>
        <p:sp>
          <p:nvSpPr>
            <p:cNvPr id="1047" name="object 1047" descr=""/>
            <p:cNvSpPr/>
            <p:nvPr/>
          </p:nvSpPr>
          <p:spPr>
            <a:xfrm>
              <a:off x="2243870" y="8088477"/>
              <a:ext cx="3175" cy="1905"/>
            </a:xfrm>
            <a:custGeom>
              <a:avLst/>
              <a:gdLst/>
              <a:ahLst/>
              <a:cxnLst/>
              <a:rect l="l" t="t" r="r" b="b"/>
              <a:pathLst>
                <a:path w="3175" h="1904">
                  <a:moveTo>
                    <a:pt x="2984" y="0"/>
                  </a:moveTo>
                  <a:lnTo>
                    <a:pt x="0" y="1498"/>
                  </a:lnTo>
                  <a:lnTo>
                    <a:pt x="1498" y="0"/>
                  </a:lnTo>
                  <a:lnTo>
                    <a:pt x="2984" y="0"/>
                  </a:lnTo>
                  <a:close/>
                </a:path>
              </a:pathLst>
            </a:custGeom>
            <a:ln w="3175">
              <a:solidFill>
                <a:srgbClr val="565658"/>
              </a:solidFill>
            </a:ln>
          </p:spPr>
          <p:txBody>
            <a:bodyPr wrap="square" lIns="0" tIns="0" rIns="0" bIns="0" rtlCol="0"/>
            <a:lstStyle/>
            <a:p/>
          </p:txBody>
        </p:sp>
        <p:sp>
          <p:nvSpPr>
            <p:cNvPr id="1048" name="object 1048" descr=""/>
            <p:cNvSpPr/>
            <p:nvPr/>
          </p:nvSpPr>
          <p:spPr>
            <a:xfrm>
              <a:off x="2246857" y="8091473"/>
              <a:ext cx="1905" cy="1905"/>
            </a:xfrm>
            <a:custGeom>
              <a:avLst/>
              <a:gdLst/>
              <a:ahLst/>
              <a:cxnLst/>
              <a:rect l="l" t="t" r="r" b="b"/>
              <a:pathLst>
                <a:path w="1905" h="1904">
                  <a:moveTo>
                    <a:pt x="1498" y="0"/>
                  </a:moveTo>
                  <a:lnTo>
                    <a:pt x="0" y="1498"/>
                  </a:lnTo>
                  <a:lnTo>
                    <a:pt x="1498" y="0"/>
                  </a:lnTo>
                  <a:close/>
                </a:path>
              </a:pathLst>
            </a:custGeom>
            <a:ln w="3175">
              <a:solidFill>
                <a:srgbClr val="565658"/>
              </a:solidFill>
            </a:ln>
          </p:spPr>
          <p:txBody>
            <a:bodyPr wrap="square" lIns="0" tIns="0" rIns="0" bIns="0" rtlCol="0"/>
            <a:lstStyle/>
            <a:p/>
          </p:txBody>
        </p:sp>
        <p:sp>
          <p:nvSpPr>
            <p:cNvPr id="1049" name="object 1049" descr=""/>
            <p:cNvSpPr/>
            <p:nvPr/>
          </p:nvSpPr>
          <p:spPr>
            <a:xfrm>
              <a:off x="2246854" y="809296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050" name="object 1050" descr=""/>
            <p:cNvSpPr/>
            <p:nvPr/>
          </p:nvSpPr>
          <p:spPr>
            <a:xfrm>
              <a:off x="2285763" y="7923857"/>
              <a:ext cx="10795" cy="1905"/>
            </a:xfrm>
            <a:custGeom>
              <a:avLst/>
              <a:gdLst/>
              <a:ahLst/>
              <a:cxnLst/>
              <a:rect l="l" t="t" r="r" b="b"/>
              <a:pathLst>
                <a:path w="10794" h="1904">
                  <a:moveTo>
                    <a:pt x="10477" y="1498"/>
                  </a:moveTo>
                  <a:lnTo>
                    <a:pt x="10477" y="0"/>
                  </a:lnTo>
                  <a:lnTo>
                    <a:pt x="8978" y="0"/>
                  </a:lnTo>
                  <a:lnTo>
                    <a:pt x="7492" y="0"/>
                  </a:lnTo>
                  <a:lnTo>
                    <a:pt x="5981" y="0"/>
                  </a:lnTo>
                  <a:lnTo>
                    <a:pt x="2997" y="0"/>
                  </a:lnTo>
                  <a:lnTo>
                    <a:pt x="0" y="0"/>
                  </a:lnTo>
                </a:path>
              </a:pathLst>
            </a:custGeom>
            <a:ln w="3175">
              <a:solidFill>
                <a:srgbClr val="565658"/>
              </a:solidFill>
            </a:ln>
          </p:spPr>
          <p:txBody>
            <a:bodyPr wrap="square" lIns="0" tIns="0" rIns="0" bIns="0" rtlCol="0"/>
            <a:lstStyle/>
            <a:p/>
          </p:txBody>
        </p:sp>
        <p:sp>
          <p:nvSpPr>
            <p:cNvPr id="1051" name="object 1051" descr=""/>
            <p:cNvSpPr/>
            <p:nvPr/>
          </p:nvSpPr>
          <p:spPr>
            <a:xfrm>
              <a:off x="2113666" y="8851708"/>
              <a:ext cx="3175" cy="5080"/>
            </a:xfrm>
            <a:custGeom>
              <a:avLst/>
              <a:gdLst/>
              <a:ahLst/>
              <a:cxnLst/>
              <a:rect l="l" t="t" r="r" b="b"/>
              <a:pathLst>
                <a:path w="3175" h="5079">
                  <a:moveTo>
                    <a:pt x="0" y="1498"/>
                  </a:moveTo>
                  <a:lnTo>
                    <a:pt x="0" y="0"/>
                  </a:lnTo>
                </a:path>
                <a:path w="3175" h="5079">
                  <a:moveTo>
                    <a:pt x="0" y="1498"/>
                  </a:moveTo>
                  <a:lnTo>
                    <a:pt x="0" y="2997"/>
                  </a:lnTo>
                  <a:lnTo>
                    <a:pt x="0" y="4495"/>
                  </a:lnTo>
                  <a:lnTo>
                    <a:pt x="1498" y="4495"/>
                  </a:lnTo>
                  <a:lnTo>
                    <a:pt x="2984" y="4495"/>
                  </a:lnTo>
                </a:path>
              </a:pathLst>
            </a:custGeom>
            <a:ln w="3175">
              <a:solidFill>
                <a:srgbClr val="565658"/>
              </a:solidFill>
            </a:ln>
          </p:spPr>
          <p:txBody>
            <a:bodyPr wrap="square" lIns="0" tIns="0" rIns="0" bIns="0" rtlCol="0"/>
            <a:lstStyle/>
            <a:p/>
          </p:txBody>
        </p:sp>
        <p:sp>
          <p:nvSpPr>
            <p:cNvPr id="1052" name="object 1052" descr=""/>
            <p:cNvSpPr/>
            <p:nvPr/>
          </p:nvSpPr>
          <p:spPr>
            <a:xfrm>
              <a:off x="2113671" y="8851708"/>
              <a:ext cx="3175" cy="1905"/>
            </a:xfrm>
            <a:custGeom>
              <a:avLst/>
              <a:gdLst/>
              <a:ahLst/>
              <a:cxnLst/>
              <a:rect l="l" t="t" r="r" b="b"/>
              <a:pathLst>
                <a:path w="3175" h="1904">
                  <a:moveTo>
                    <a:pt x="2984" y="1498"/>
                  </a:moveTo>
                  <a:lnTo>
                    <a:pt x="2984" y="0"/>
                  </a:lnTo>
                  <a:lnTo>
                    <a:pt x="1498" y="0"/>
                  </a:lnTo>
                  <a:lnTo>
                    <a:pt x="0" y="0"/>
                  </a:lnTo>
                </a:path>
              </a:pathLst>
            </a:custGeom>
            <a:ln w="3175">
              <a:solidFill>
                <a:srgbClr val="565658"/>
              </a:solidFill>
            </a:ln>
          </p:spPr>
          <p:txBody>
            <a:bodyPr wrap="square" lIns="0" tIns="0" rIns="0" bIns="0" rtlCol="0"/>
            <a:lstStyle/>
            <a:p/>
          </p:txBody>
        </p:sp>
        <p:sp>
          <p:nvSpPr>
            <p:cNvPr id="1053" name="object 1053" descr=""/>
            <p:cNvSpPr/>
            <p:nvPr/>
          </p:nvSpPr>
          <p:spPr>
            <a:xfrm>
              <a:off x="2110677" y="8848711"/>
              <a:ext cx="9525" cy="9525"/>
            </a:xfrm>
            <a:custGeom>
              <a:avLst/>
              <a:gdLst/>
              <a:ahLst/>
              <a:cxnLst/>
              <a:rect l="l" t="t" r="r" b="b"/>
              <a:pathLst>
                <a:path w="9525" h="9525">
                  <a:moveTo>
                    <a:pt x="0" y="4495"/>
                  </a:moveTo>
                  <a:lnTo>
                    <a:pt x="1485" y="7492"/>
                  </a:lnTo>
                  <a:lnTo>
                    <a:pt x="4495" y="8991"/>
                  </a:lnTo>
                  <a:lnTo>
                    <a:pt x="7480" y="7492"/>
                  </a:lnTo>
                  <a:lnTo>
                    <a:pt x="7480" y="4495"/>
                  </a:lnTo>
                  <a:lnTo>
                    <a:pt x="7480" y="2997"/>
                  </a:lnTo>
                  <a:lnTo>
                    <a:pt x="4495" y="1498"/>
                  </a:lnTo>
                  <a:lnTo>
                    <a:pt x="1485" y="2997"/>
                  </a:lnTo>
                  <a:lnTo>
                    <a:pt x="0" y="4495"/>
                  </a:lnTo>
                  <a:lnTo>
                    <a:pt x="1485" y="1498"/>
                  </a:lnTo>
                  <a:lnTo>
                    <a:pt x="4495" y="0"/>
                  </a:lnTo>
                  <a:lnTo>
                    <a:pt x="7480" y="1498"/>
                  </a:lnTo>
                  <a:lnTo>
                    <a:pt x="8978" y="4495"/>
                  </a:lnTo>
                  <a:lnTo>
                    <a:pt x="7480" y="7492"/>
                  </a:lnTo>
                  <a:lnTo>
                    <a:pt x="4495" y="8991"/>
                  </a:lnTo>
                  <a:lnTo>
                    <a:pt x="1485" y="7492"/>
                  </a:lnTo>
                  <a:lnTo>
                    <a:pt x="0" y="4495"/>
                  </a:lnTo>
                  <a:close/>
                </a:path>
              </a:pathLst>
            </a:custGeom>
            <a:ln w="3175">
              <a:solidFill>
                <a:srgbClr val="565658"/>
              </a:solidFill>
            </a:ln>
          </p:spPr>
          <p:txBody>
            <a:bodyPr wrap="square" lIns="0" tIns="0" rIns="0" bIns="0" rtlCol="0"/>
            <a:lstStyle/>
            <a:p/>
          </p:txBody>
        </p:sp>
        <p:sp>
          <p:nvSpPr>
            <p:cNvPr id="1054" name="object 1054" descr=""/>
            <p:cNvSpPr/>
            <p:nvPr/>
          </p:nvSpPr>
          <p:spPr>
            <a:xfrm>
              <a:off x="2116655" y="8853201"/>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1055" name="object 1055" descr=""/>
            <p:cNvSpPr/>
            <p:nvPr/>
          </p:nvSpPr>
          <p:spPr>
            <a:xfrm>
              <a:off x="2112167" y="8851708"/>
              <a:ext cx="3175" cy="3175"/>
            </a:xfrm>
            <a:custGeom>
              <a:avLst/>
              <a:gdLst/>
              <a:ahLst/>
              <a:cxnLst/>
              <a:rect l="l" t="t" r="r" b="b"/>
              <a:pathLst>
                <a:path w="3175" h="3175">
                  <a:moveTo>
                    <a:pt x="1498" y="1498"/>
                  </a:moveTo>
                  <a:lnTo>
                    <a:pt x="1498" y="2997"/>
                  </a:lnTo>
                  <a:lnTo>
                    <a:pt x="0" y="1498"/>
                  </a:lnTo>
                  <a:lnTo>
                    <a:pt x="1498" y="1498"/>
                  </a:lnTo>
                  <a:lnTo>
                    <a:pt x="2997" y="0"/>
                  </a:lnTo>
                </a:path>
                <a:path w="3175" h="3175">
                  <a:moveTo>
                    <a:pt x="1498" y="1498"/>
                  </a:moveTo>
                  <a:lnTo>
                    <a:pt x="1498" y="0"/>
                  </a:lnTo>
                  <a:lnTo>
                    <a:pt x="2997" y="0"/>
                  </a:lnTo>
                </a:path>
              </a:pathLst>
            </a:custGeom>
            <a:ln w="3175">
              <a:solidFill>
                <a:srgbClr val="565658"/>
              </a:solidFill>
            </a:ln>
          </p:spPr>
          <p:txBody>
            <a:bodyPr wrap="square" lIns="0" tIns="0" rIns="0" bIns="0" rtlCol="0"/>
            <a:lstStyle/>
            <a:p/>
          </p:txBody>
        </p:sp>
        <p:sp>
          <p:nvSpPr>
            <p:cNvPr id="1056" name="object 1056" descr=""/>
            <p:cNvSpPr/>
            <p:nvPr/>
          </p:nvSpPr>
          <p:spPr>
            <a:xfrm>
              <a:off x="2113666" y="8854700"/>
              <a:ext cx="1905" cy="1905"/>
            </a:xfrm>
            <a:custGeom>
              <a:avLst/>
              <a:gdLst/>
              <a:ahLst/>
              <a:cxnLst/>
              <a:rect l="l" t="t" r="r" b="b"/>
              <a:pathLst>
                <a:path w="1905" h="1904">
                  <a:moveTo>
                    <a:pt x="0" y="0"/>
                  </a:moveTo>
                  <a:lnTo>
                    <a:pt x="1498" y="1498"/>
                  </a:lnTo>
                  <a:lnTo>
                    <a:pt x="0" y="1498"/>
                  </a:lnTo>
                  <a:lnTo>
                    <a:pt x="0" y="0"/>
                  </a:lnTo>
                  <a:close/>
                </a:path>
              </a:pathLst>
            </a:custGeom>
            <a:ln w="3175">
              <a:solidFill>
                <a:srgbClr val="565658"/>
              </a:solidFill>
            </a:ln>
          </p:spPr>
          <p:txBody>
            <a:bodyPr wrap="square" lIns="0" tIns="0" rIns="0" bIns="0" rtlCol="0"/>
            <a:lstStyle/>
            <a:p/>
          </p:txBody>
        </p:sp>
        <p:sp>
          <p:nvSpPr>
            <p:cNvPr id="1057" name="object 1057" descr=""/>
            <p:cNvSpPr/>
            <p:nvPr/>
          </p:nvSpPr>
          <p:spPr>
            <a:xfrm>
              <a:off x="2115169" y="8851708"/>
              <a:ext cx="1905" cy="1905"/>
            </a:xfrm>
            <a:custGeom>
              <a:avLst/>
              <a:gdLst/>
              <a:ahLst/>
              <a:cxnLst/>
              <a:rect l="l" t="t" r="r" b="b"/>
              <a:pathLst>
                <a:path w="1905" h="1904">
                  <a:moveTo>
                    <a:pt x="1485" y="1498"/>
                  </a:moveTo>
                  <a:lnTo>
                    <a:pt x="0" y="0"/>
                  </a:lnTo>
                  <a:lnTo>
                    <a:pt x="1485" y="0"/>
                  </a:lnTo>
                  <a:lnTo>
                    <a:pt x="1485" y="1498"/>
                  </a:lnTo>
                  <a:close/>
                </a:path>
              </a:pathLst>
            </a:custGeom>
            <a:ln w="3175">
              <a:solidFill>
                <a:srgbClr val="565658"/>
              </a:solidFill>
            </a:ln>
          </p:spPr>
          <p:txBody>
            <a:bodyPr wrap="square" lIns="0" tIns="0" rIns="0" bIns="0" rtlCol="0"/>
            <a:lstStyle/>
            <a:p/>
          </p:txBody>
        </p:sp>
        <p:sp>
          <p:nvSpPr>
            <p:cNvPr id="1058" name="object 1058" descr=""/>
            <p:cNvSpPr/>
            <p:nvPr/>
          </p:nvSpPr>
          <p:spPr>
            <a:xfrm>
              <a:off x="2115167" y="8854703"/>
              <a:ext cx="1905" cy="1905"/>
            </a:xfrm>
            <a:custGeom>
              <a:avLst/>
              <a:gdLst/>
              <a:ahLst/>
              <a:cxnLst/>
              <a:rect l="l" t="t" r="r" b="b"/>
              <a:pathLst>
                <a:path w="1905" h="1904">
                  <a:moveTo>
                    <a:pt x="0" y="1498"/>
                  </a:moveTo>
                  <a:lnTo>
                    <a:pt x="1485" y="0"/>
                  </a:lnTo>
                  <a:lnTo>
                    <a:pt x="1485" y="1498"/>
                  </a:lnTo>
                  <a:lnTo>
                    <a:pt x="0" y="1498"/>
                  </a:lnTo>
                  <a:close/>
                </a:path>
              </a:pathLst>
            </a:custGeom>
            <a:ln w="3175">
              <a:solidFill>
                <a:srgbClr val="565658"/>
              </a:solidFill>
            </a:ln>
          </p:spPr>
          <p:txBody>
            <a:bodyPr wrap="square" lIns="0" tIns="0" rIns="0" bIns="0" rtlCol="0"/>
            <a:lstStyle/>
            <a:p/>
          </p:txBody>
        </p:sp>
        <p:sp>
          <p:nvSpPr>
            <p:cNvPr id="1059" name="object 1059" descr=""/>
            <p:cNvSpPr/>
            <p:nvPr/>
          </p:nvSpPr>
          <p:spPr>
            <a:xfrm>
              <a:off x="1967009" y="7935833"/>
              <a:ext cx="1905" cy="7620"/>
            </a:xfrm>
            <a:custGeom>
              <a:avLst/>
              <a:gdLst/>
              <a:ahLst/>
              <a:cxnLst/>
              <a:rect l="l" t="t" r="r" b="b"/>
              <a:pathLst>
                <a:path w="1905" h="7620">
                  <a:moveTo>
                    <a:pt x="0" y="7480"/>
                  </a:moveTo>
                  <a:lnTo>
                    <a:pt x="0" y="4483"/>
                  </a:lnTo>
                  <a:lnTo>
                    <a:pt x="1485" y="1498"/>
                  </a:lnTo>
                  <a:lnTo>
                    <a:pt x="1485" y="0"/>
                  </a:lnTo>
                </a:path>
              </a:pathLst>
            </a:custGeom>
            <a:ln w="3175">
              <a:solidFill>
                <a:srgbClr val="565658"/>
              </a:solidFill>
            </a:ln>
          </p:spPr>
          <p:txBody>
            <a:bodyPr wrap="square" lIns="0" tIns="0" rIns="0" bIns="0" rtlCol="0"/>
            <a:lstStyle/>
            <a:p/>
          </p:txBody>
        </p:sp>
        <p:sp>
          <p:nvSpPr>
            <p:cNvPr id="1060" name="object 1060" descr=""/>
            <p:cNvSpPr/>
            <p:nvPr/>
          </p:nvSpPr>
          <p:spPr>
            <a:xfrm>
              <a:off x="1971501" y="7937331"/>
              <a:ext cx="1905" cy="7620"/>
            </a:xfrm>
            <a:custGeom>
              <a:avLst/>
              <a:gdLst/>
              <a:ahLst/>
              <a:cxnLst/>
              <a:rect l="l" t="t" r="r" b="b"/>
              <a:pathLst>
                <a:path w="1905" h="7620">
                  <a:moveTo>
                    <a:pt x="1485" y="0"/>
                  </a:moveTo>
                  <a:lnTo>
                    <a:pt x="1485" y="2984"/>
                  </a:lnTo>
                  <a:lnTo>
                    <a:pt x="0" y="5981"/>
                  </a:lnTo>
                  <a:lnTo>
                    <a:pt x="0" y="7480"/>
                  </a:lnTo>
                </a:path>
              </a:pathLst>
            </a:custGeom>
            <a:ln w="3175">
              <a:solidFill>
                <a:srgbClr val="565658"/>
              </a:solidFill>
            </a:ln>
          </p:spPr>
          <p:txBody>
            <a:bodyPr wrap="square" lIns="0" tIns="0" rIns="0" bIns="0" rtlCol="0"/>
            <a:lstStyle/>
            <a:p/>
          </p:txBody>
        </p:sp>
        <p:sp>
          <p:nvSpPr>
            <p:cNvPr id="1061" name="object 1061" descr=""/>
            <p:cNvSpPr/>
            <p:nvPr/>
          </p:nvSpPr>
          <p:spPr>
            <a:xfrm>
              <a:off x="1967011" y="7935832"/>
              <a:ext cx="1905" cy="9525"/>
            </a:xfrm>
            <a:custGeom>
              <a:avLst/>
              <a:gdLst/>
              <a:ahLst/>
              <a:cxnLst/>
              <a:rect l="l" t="t" r="r" b="b"/>
              <a:pathLst>
                <a:path w="1905" h="9525">
                  <a:moveTo>
                    <a:pt x="1485" y="1498"/>
                  </a:moveTo>
                  <a:lnTo>
                    <a:pt x="1485" y="0"/>
                  </a:lnTo>
                  <a:lnTo>
                    <a:pt x="1485" y="1498"/>
                  </a:lnTo>
                  <a:lnTo>
                    <a:pt x="1485" y="2997"/>
                  </a:lnTo>
                  <a:lnTo>
                    <a:pt x="1485" y="5994"/>
                  </a:lnTo>
                  <a:lnTo>
                    <a:pt x="0" y="7480"/>
                  </a:lnTo>
                  <a:lnTo>
                    <a:pt x="0" y="8978"/>
                  </a:lnTo>
                </a:path>
              </a:pathLst>
            </a:custGeom>
            <a:ln w="3175">
              <a:solidFill>
                <a:srgbClr val="565658"/>
              </a:solidFill>
            </a:ln>
          </p:spPr>
          <p:txBody>
            <a:bodyPr wrap="square" lIns="0" tIns="0" rIns="0" bIns="0" rtlCol="0"/>
            <a:lstStyle/>
            <a:p/>
          </p:txBody>
        </p:sp>
        <p:sp>
          <p:nvSpPr>
            <p:cNvPr id="1062" name="object 1062" descr=""/>
            <p:cNvSpPr/>
            <p:nvPr/>
          </p:nvSpPr>
          <p:spPr>
            <a:xfrm>
              <a:off x="2686841" y="8052565"/>
              <a:ext cx="5080" cy="7620"/>
            </a:xfrm>
            <a:custGeom>
              <a:avLst/>
              <a:gdLst/>
              <a:ahLst/>
              <a:cxnLst/>
              <a:rect l="l" t="t" r="r" b="b"/>
              <a:pathLst>
                <a:path w="5080" h="7620">
                  <a:moveTo>
                    <a:pt x="0" y="7480"/>
                  </a:moveTo>
                  <a:lnTo>
                    <a:pt x="1485" y="7480"/>
                  </a:lnTo>
                </a:path>
                <a:path w="5080" h="7620">
                  <a:moveTo>
                    <a:pt x="4495" y="0"/>
                  </a:moveTo>
                  <a:lnTo>
                    <a:pt x="0" y="0"/>
                  </a:lnTo>
                </a:path>
                <a:path w="5080" h="7620">
                  <a:moveTo>
                    <a:pt x="0" y="7480"/>
                  </a:moveTo>
                  <a:lnTo>
                    <a:pt x="4495" y="7480"/>
                  </a:lnTo>
                  <a:lnTo>
                    <a:pt x="4495" y="0"/>
                  </a:lnTo>
                </a:path>
              </a:pathLst>
            </a:custGeom>
            <a:ln w="3175">
              <a:solidFill>
                <a:srgbClr val="565658"/>
              </a:solidFill>
            </a:ln>
          </p:spPr>
          <p:txBody>
            <a:bodyPr wrap="square" lIns="0" tIns="0" rIns="0" bIns="0" rtlCol="0"/>
            <a:lstStyle/>
            <a:p/>
          </p:txBody>
        </p:sp>
        <p:sp>
          <p:nvSpPr>
            <p:cNvPr id="1063" name="object 1063" descr=""/>
            <p:cNvSpPr/>
            <p:nvPr/>
          </p:nvSpPr>
          <p:spPr>
            <a:xfrm>
              <a:off x="2691330" y="8060046"/>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064" name="object 1064" descr=""/>
            <p:cNvSpPr/>
            <p:nvPr/>
          </p:nvSpPr>
          <p:spPr>
            <a:xfrm>
              <a:off x="1706610" y="8974423"/>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065" name="object 1065" descr=""/>
            <p:cNvSpPr/>
            <p:nvPr/>
          </p:nvSpPr>
          <p:spPr>
            <a:xfrm>
              <a:off x="2387535" y="7937326"/>
              <a:ext cx="3175" cy="3175"/>
            </a:xfrm>
            <a:custGeom>
              <a:avLst/>
              <a:gdLst/>
              <a:ahLst/>
              <a:cxnLst/>
              <a:rect l="l" t="t" r="r" b="b"/>
              <a:pathLst>
                <a:path w="3175" h="3175">
                  <a:moveTo>
                    <a:pt x="0" y="1498"/>
                  </a:moveTo>
                  <a:lnTo>
                    <a:pt x="0" y="0"/>
                  </a:lnTo>
                </a:path>
                <a:path w="3175" h="3175">
                  <a:moveTo>
                    <a:pt x="0" y="1498"/>
                  </a:moveTo>
                  <a:lnTo>
                    <a:pt x="0" y="2997"/>
                  </a:lnTo>
                  <a:lnTo>
                    <a:pt x="1485" y="2997"/>
                  </a:lnTo>
                  <a:lnTo>
                    <a:pt x="2984" y="2997"/>
                  </a:lnTo>
                  <a:lnTo>
                    <a:pt x="2984" y="1498"/>
                  </a:lnTo>
                  <a:lnTo>
                    <a:pt x="2984" y="0"/>
                  </a:lnTo>
                  <a:lnTo>
                    <a:pt x="1485" y="0"/>
                  </a:lnTo>
                  <a:lnTo>
                    <a:pt x="0" y="0"/>
                  </a:lnTo>
                </a:path>
              </a:pathLst>
            </a:custGeom>
            <a:ln w="3175">
              <a:solidFill>
                <a:srgbClr val="565658"/>
              </a:solidFill>
            </a:ln>
          </p:spPr>
          <p:txBody>
            <a:bodyPr wrap="square" lIns="0" tIns="0" rIns="0" bIns="0" rtlCol="0"/>
            <a:lstStyle/>
            <a:p/>
          </p:txBody>
        </p:sp>
        <p:sp>
          <p:nvSpPr>
            <p:cNvPr id="1066" name="object 1066" descr=""/>
            <p:cNvSpPr/>
            <p:nvPr/>
          </p:nvSpPr>
          <p:spPr>
            <a:xfrm>
              <a:off x="2384534" y="7934328"/>
              <a:ext cx="9525" cy="9525"/>
            </a:xfrm>
            <a:custGeom>
              <a:avLst/>
              <a:gdLst/>
              <a:ahLst/>
              <a:cxnLst/>
              <a:rect l="l" t="t" r="r" b="b"/>
              <a:pathLst>
                <a:path w="9525" h="9525">
                  <a:moveTo>
                    <a:pt x="0" y="4495"/>
                  </a:moveTo>
                  <a:lnTo>
                    <a:pt x="1498" y="7492"/>
                  </a:lnTo>
                  <a:lnTo>
                    <a:pt x="4495" y="7492"/>
                  </a:lnTo>
                  <a:lnTo>
                    <a:pt x="7493" y="7492"/>
                  </a:lnTo>
                  <a:lnTo>
                    <a:pt x="8978" y="4495"/>
                  </a:lnTo>
                  <a:lnTo>
                    <a:pt x="7493" y="1498"/>
                  </a:lnTo>
                  <a:lnTo>
                    <a:pt x="4495" y="0"/>
                  </a:lnTo>
                  <a:lnTo>
                    <a:pt x="1498" y="1498"/>
                  </a:lnTo>
                  <a:lnTo>
                    <a:pt x="0" y="4495"/>
                  </a:lnTo>
                  <a:lnTo>
                    <a:pt x="1498" y="1498"/>
                  </a:lnTo>
                  <a:lnTo>
                    <a:pt x="4495" y="0"/>
                  </a:lnTo>
                  <a:lnTo>
                    <a:pt x="7493" y="1498"/>
                  </a:lnTo>
                  <a:lnTo>
                    <a:pt x="8978" y="4495"/>
                  </a:lnTo>
                  <a:lnTo>
                    <a:pt x="7493" y="7492"/>
                  </a:lnTo>
                  <a:lnTo>
                    <a:pt x="4495" y="8991"/>
                  </a:lnTo>
                  <a:lnTo>
                    <a:pt x="1498" y="7492"/>
                  </a:lnTo>
                  <a:lnTo>
                    <a:pt x="0" y="4495"/>
                  </a:lnTo>
                  <a:close/>
                </a:path>
              </a:pathLst>
            </a:custGeom>
            <a:ln w="3175">
              <a:solidFill>
                <a:srgbClr val="565658"/>
              </a:solidFill>
            </a:ln>
          </p:spPr>
          <p:txBody>
            <a:bodyPr wrap="square" lIns="0" tIns="0" rIns="0" bIns="0" rtlCol="0"/>
            <a:lstStyle/>
            <a:p/>
          </p:txBody>
        </p:sp>
        <p:sp>
          <p:nvSpPr>
            <p:cNvPr id="1067" name="object 1067" descr=""/>
            <p:cNvSpPr/>
            <p:nvPr/>
          </p:nvSpPr>
          <p:spPr>
            <a:xfrm>
              <a:off x="2390523" y="7937335"/>
              <a:ext cx="0" cy="3175"/>
            </a:xfrm>
            <a:custGeom>
              <a:avLst/>
              <a:gdLst/>
              <a:ahLst/>
              <a:cxnLst/>
              <a:rect l="l" t="t" r="r" b="b"/>
              <a:pathLst>
                <a:path w="0" h="3175">
                  <a:moveTo>
                    <a:pt x="0" y="2984"/>
                  </a:moveTo>
                  <a:lnTo>
                    <a:pt x="0" y="0"/>
                  </a:lnTo>
                  <a:lnTo>
                    <a:pt x="0" y="1485"/>
                  </a:lnTo>
                  <a:lnTo>
                    <a:pt x="0" y="2984"/>
                  </a:lnTo>
                  <a:close/>
                </a:path>
              </a:pathLst>
            </a:custGeom>
            <a:ln w="3175">
              <a:solidFill>
                <a:srgbClr val="565658"/>
              </a:solidFill>
            </a:ln>
          </p:spPr>
          <p:txBody>
            <a:bodyPr wrap="square" lIns="0" tIns="0" rIns="0" bIns="0" rtlCol="0"/>
            <a:lstStyle/>
            <a:p/>
          </p:txBody>
        </p:sp>
        <p:sp>
          <p:nvSpPr>
            <p:cNvPr id="1068" name="object 1068" descr=""/>
            <p:cNvSpPr/>
            <p:nvPr/>
          </p:nvSpPr>
          <p:spPr>
            <a:xfrm>
              <a:off x="2386036" y="7935827"/>
              <a:ext cx="3175" cy="5080"/>
            </a:xfrm>
            <a:custGeom>
              <a:avLst/>
              <a:gdLst/>
              <a:ahLst/>
              <a:cxnLst/>
              <a:rect l="l" t="t" r="r" b="b"/>
              <a:pathLst>
                <a:path w="3175" h="5079">
                  <a:moveTo>
                    <a:pt x="1498" y="2997"/>
                  </a:moveTo>
                  <a:lnTo>
                    <a:pt x="1498" y="4495"/>
                  </a:lnTo>
                  <a:lnTo>
                    <a:pt x="0" y="2997"/>
                  </a:lnTo>
                  <a:lnTo>
                    <a:pt x="1498" y="1498"/>
                  </a:lnTo>
                  <a:lnTo>
                    <a:pt x="2984" y="0"/>
                  </a:lnTo>
                </a:path>
              </a:pathLst>
            </a:custGeom>
            <a:ln w="3175">
              <a:solidFill>
                <a:srgbClr val="565658"/>
              </a:solidFill>
            </a:ln>
          </p:spPr>
          <p:txBody>
            <a:bodyPr wrap="square" lIns="0" tIns="0" rIns="0" bIns="0" rtlCol="0"/>
            <a:lstStyle/>
            <a:p/>
          </p:txBody>
        </p:sp>
        <p:sp>
          <p:nvSpPr>
            <p:cNvPr id="1069" name="object 1069" descr=""/>
            <p:cNvSpPr/>
            <p:nvPr/>
          </p:nvSpPr>
          <p:spPr>
            <a:xfrm>
              <a:off x="2387535" y="7935832"/>
              <a:ext cx="3175" cy="1905"/>
            </a:xfrm>
            <a:custGeom>
              <a:avLst/>
              <a:gdLst/>
              <a:ahLst/>
              <a:cxnLst/>
              <a:rect l="l" t="t" r="r" b="b"/>
              <a:pathLst>
                <a:path w="3175" h="1904">
                  <a:moveTo>
                    <a:pt x="0" y="1498"/>
                  </a:moveTo>
                  <a:lnTo>
                    <a:pt x="1485" y="0"/>
                  </a:lnTo>
                  <a:lnTo>
                    <a:pt x="2984" y="1498"/>
                  </a:lnTo>
                  <a:lnTo>
                    <a:pt x="1485" y="0"/>
                  </a:lnTo>
                </a:path>
              </a:pathLst>
            </a:custGeom>
            <a:ln w="3175">
              <a:solidFill>
                <a:srgbClr val="565658"/>
              </a:solidFill>
            </a:ln>
          </p:spPr>
          <p:txBody>
            <a:bodyPr wrap="square" lIns="0" tIns="0" rIns="0" bIns="0" rtlCol="0"/>
            <a:lstStyle/>
            <a:p/>
          </p:txBody>
        </p:sp>
        <p:sp>
          <p:nvSpPr>
            <p:cNvPr id="1070" name="object 1070" descr=""/>
            <p:cNvSpPr/>
            <p:nvPr/>
          </p:nvSpPr>
          <p:spPr>
            <a:xfrm>
              <a:off x="2390523" y="793733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071" name="object 1071" descr=""/>
            <p:cNvSpPr/>
            <p:nvPr/>
          </p:nvSpPr>
          <p:spPr>
            <a:xfrm>
              <a:off x="2387537" y="7940319"/>
              <a:ext cx="1905" cy="0"/>
            </a:xfrm>
            <a:custGeom>
              <a:avLst/>
              <a:gdLst/>
              <a:ahLst/>
              <a:cxnLst/>
              <a:rect l="l" t="t" r="r" b="b"/>
              <a:pathLst>
                <a:path w="1905" h="0">
                  <a:moveTo>
                    <a:pt x="1485" y="0"/>
                  </a:moveTo>
                  <a:lnTo>
                    <a:pt x="0" y="0"/>
                  </a:lnTo>
                  <a:lnTo>
                    <a:pt x="1485" y="0"/>
                  </a:lnTo>
                  <a:close/>
                </a:path>
              </a:pathLst>
            </a:custGeom>
            <a:ln w="3175">
              <a:solidFill>
                <a:srgbClr val="565658"/>
              </a:solidFill>
            </a:ln>
          </p:spPr>
          <p:txBody>
            <a:bodyPr wrap="square" lIns="0" tIns="0" rIns="0" bIns="0" rtlCol="0"/>
            <a:lstStyle/>
            <a:p/>
          </p:txBody>
        </p:sp>
        <p:sp>
          <p:nvSpPr>
            <p:cNvPr id="1072" name="object 1072" descr=""/>
            <p:cNvSpPr/>
            <p:nvPr/>
          </p:nvSpPr>
          <p:spPr>
            <a:xfrm>
              <a:off x="2387535" y="794031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073" name="object 1073" descr=""/>
            <p:cNvSpPr/>
            <p:nvPr/>
          </p:nvSpPr>
          <p:spPr>
            <a:xfrm>
              <a:off x="2389023" y="7940319"/>
              <a:ext cx="1905" cy="0"/>
            </a:xfrm>
            <a:custGeom>
              <a:avLst/>
              <a:gdLst/>
              <a:ahLst/>
              <a:cxnLst/>
              <a:rect l="l" t="t" r="r" b="b"/>
              <a:pathLst>
                <a:path w="1905" h="0">
                  <a:moveTo>
                    <a:pt x="0" y="0"/>
                  </a:moveTo>
                  <a:lnTo>
                    <a:pt x="1498" y="0"/>
                  </a:lnTo>
                  <a:lnTo>
                    <a:pt x="0" y="0"/>
                  </a:lnTo>
                  <a:close/>
                </a:path>
              </a:pathLst>
            </a:custGeom>
            <a:ln w="3175">
              <a:solidFill>
                <a:srgbClr val="565658"/>
              </a:solidFill>
            </a:ln>
          </p:spPr>
          <p:txBody>
            <a:bodyPr wrap="square" lIns="0" tIns="0" rIns="0" bIns="0" rtlCol="0"/>
            <a:lstStyle/>
            <a:p/>
          </p:txBody>
        </p:sp>
        <p:sp>
          <p:nvSpPr>
            <p:cNvPr id="1074" name="object 1074" descr=""/>
            <p:cNvSpPr/>
            <p:nvPr/>
          </p:nvSpPr>
          <p:spPr>
            <a:xfrm>
              <a:off x="1932597" y="8247105"/>
              <a:ext cx="3175" cy="3175"/>
            </a:xfrm>
            <a:custGeom>
              <a:avLst/>
              <a:gdLst/>
              <a:ahLst/>
              <a:cxnLst/>
              <a:rect l="l" t="t" r="r" b="b"/>
              <a:pathLst>
                <a:path w="3175" h="3175">
                  <a:moveTo>
                    <a:pt x="2984" y="1498"/>
                  </a:moveTo>
                  <a:lnTo>
                    <a:pt x="2984" y="2997"/>
                  </a:lnTo>
                </a:path>
                <a:path w="3175" h="3175">
                  <a:moveTo>
                    <a:pt x="2984" y="1498"/>
                  </a:moveTo>
                  <a:lnTo>
                    <a:pt x="2984" y="0"/>
                  </a:lnTo>
                  <a:lnTo>
                    <a:pt x="1485" y="0"/>
                  </a:lnTo>
                  <a:lnTo>
                    <a:pt x="0" y="0"/>
                  </a:lnTo>
                  <a:lnTo>
                    <a:pt x="0" y="1498"/>
                  </a:lnTo>
                  <a:lnTo>
                    <a:pt x="0" y="2997"/>
                  </a:lnTo>
                  <a:lnTo>
                    <a:pt x="1485" y="2997"/>
                  </a:lnTo>
                  <a:lnTo>
                    <a:pt x="2984" y="2997"/>
                  </a:lnTo>
                </a:path>
              </a:pathLst>
            </a:custGeom>
            <a:ln w="3175">
              <a:solidFill>
                <a:srgbClr val="565658"/>
              </a:solidFill>
            </a:ln>
          </p:spPr>
          <p:txBody>
            <a:bodyPr wrap="square" lIns="0" tIns="0" rIns="0" bIns="0" rtlCol="0"/>
            <a:lstStyle/>
            <a:p/>
          </p:txBody>
        </p:sp>
        <p:sp>
          <p:nvSpPr>
            <p:cNvPr id="1075" name="object 1075" descr=""/>
            <p:cNvSpPr/>
            <p:nvPr/>
          </p:nvSpPr>
          <p:spPr>
            <a:xfrm>
              <a:off x="1929588" y="8245619"/>
              <a:ext cx="7620" cy="7620"/>
            </a:xfrm>
            <a:custGeom>
              <a:avLst/>
              <a:gdLst/>
              <a:ahLst/>
              <a:cxnLst/>
              <a:rect l="l" t="t" r="r" b="b"/>
              <a:pathLst>
                <a:path w="7619" h="7620">
                  <a:moveTo>
                    <a:pt x="7493" y="2984"/>
                  </a:moveTo>
                  <a:lnTo>
                    <a:pt x="7493" y="0"/>
                  </a:lnTo>
                  <a:lnTo>
                    <a:pt x="4495" y="0"/>
                  </a:lnTo>
                  <a:lnTo>
                    <a:pt x="1498" y="0"/>
                  </a:lnTo>
                  <a:lnTo>
                    <a:pt x="0" y="2984"/>
                  </a:lnTo>
                  <a:lnTo>
                    <a:pt x="1498" y="5981"/>
                  </a:lnTo>
                  <a:lnTo>
                    <a:pt x="4495" y="7480"/>
                  </a:lnTo>
                  <a:lnTo>
                    <a:pt x="7493" y="5981"/>
                  </a:lnTo>
                  <a:lnTo>
                    <a:pt x="7493" y="2984"/>
                  </a:lnTo>
                  <a:close/>
                </a:path>
              </a:pathLst>
            </a:custGeom>
            <a:ln w="3175">
              <a:solidFill>
                <a:srgbClr val="565658"/>
              </a:solidFill>
            </a:ln>
          </p:spPr>
          <p:txBody>
            <a:bodyPr wrap="square" lIns="0" tIns="0" rIns="0" bIns="0" rtlCol="0"/>
            <a:lstStyle/>
            <a:p/>
          </p:txBody>
        </p:sp>
        <p:sp>
          <p:nvSpPr>
            <p:cNvPr id="1076" name="object 1076" descr=""/>
            <p:cNvSpPr/>
            <p:nvPr/>
          </p:nvSpPr>
          <p:spPr>
            <a:xfrm>
              <a:off x="1929590" y="8244108"/>
              <a:ext cx="9525" cy="9525"/>
            </a:xfrm>
            <a:custGeom>
              <a:avLst/>
              <a:gdLst/>
              <a:ahLst/>
              <a:cxnLst/>
              <a:rect l="l" t="t" r="r" b="b"/>
              <a:pathLst>
                <a:path w="9525" h="9525">
                  <a:moveTo>
                    <a:pt x="8978" y="4495"/>
                  </a:moveTo>
                  <a:lnTo>
                    <a:pt x="7492" y="7493"/>
                  </a:lnTo>
                  <a:lnTo>
                    <a:pt x="4483" y="8991"/>
                  </a:lnTo>
                  <a:lnTo>
                    <a:pt x="1498" y="7493"/>
                  </a:lnTo>
                  <a:lnTo>
                    <a:pt x="0" y="4495"/>
                  </a:lnTo>
                  <a:lnTo>
                    <a:pt x="1498" y="1511"/>
                  </a:lnTo>
                  <a:lnTo>
                    <a:pt x="4483" y="0"/>
                  </a:lnTo>
                  <a:lnTo>
                    <a:pt x="7492" y="1511"/>
                  </a:lnTo>
                  <a:lnTo>
                    <a:pt x="8978" y="4495"/>
                  </a:lnTo>
                  <a:close/>
                </a:path>
              </a:pathLst>
            </a:custGeom>
            <a:ln w="3175">
              <a:solidFill>
                <a:srgbClr val="565658"/>
              </a:solidFill>
            </a:ln>
          </p:spPr>
          <p:txBody>
            <a:bodyPr wrap="square" lIns="0" tIns="0" rIns="0" bIns="0" rtlCol="0"/>
            <a:lstStyle/>
            <a:p/>
          </p:txBody>
        </p:sp>
        <p:sp>
          <p:nvSpPr>
            <p:cNvPr id="1077" name="object 1077" descr=""/>
            <p:cNvSpPr/>
            <p:nvPr/>
          </p:nvSpPr>
          <p:spPr>
            <a:xfrm>
              <a:off x="1931093" y="8247109"/>
              <a:ext cx="1905" cy="3175"/>
            </a:xfrm>
            <a:custGeom>
              <a:avLst/>
              <a:gdLst/>
              <a:ahLst/>
              <a:cxnLst/>
              <a:rect l="l" t="t" r="r" b="b"/>
              <a:pathLst>
                <a:path w="1905" h="3175">
                  <a:moveTo>
                    <a:pt x="1498" y="0"/>
                  </a:moveTo>
                  <a:lnTo>
                    <a:pt x="1498" y="2997"/>
                  </a:lnTo>
                  <a:lnTo>
                    <a:pt x="0" y="1498"/>
                  </a:lnTo>
                  <a:lnTo>
                    <a:pt x="1498" y="0"/>
                  </a:lnTo>
                  <a:close/>
                </a:path>
              </a:pathLst>
            </a:custGeom>
            <a:ln w="3175">
              <a:solidFill>
                <a:srgbClr val="565658"/>
              </a:solidFill>
            </a:ln>
          </p:spPr>
          <p:txBody>
            <a:bodyPr wrap="square" lIns="0" tIns="0" rIns="0" bIns="0" rtlCol="0"/>
            <a:lstStyle/>
            <a:p/>
          </p:txBody>
        </p:sp>
        <p:sp>
          <p:nvSpPr>
            <p:cNvPr id="1078" name="object 1078" descr=""/>
            <p:cNvSpPr/>
            <p:nvPr/>
          </p:nvSpPr>
          <p:spPr>
            <a:xfrm>
              <a:off x="1935581" y="8247108"/>
              <a:ext cx="0" cy="3175"/>
            </a:xfrm>
            <a:custGeom>
              <a:avLst/>
              <a:gdLst/>
              <a:ahLst/>
              <a:cxnLst/>
              <a:rect l="l" t="t" r="r" b="b"/>
              <a:pathLst>
                <a:path w="0" h="3175">
                  <a:moveTo>
                    <a:pt x="0" y="2997"/>
                  </a:moveTo>
                  <a:lnTo>
                    <a:pt x="0" y="0"/>
                  </a:lnTo>
                  <a:lnTo>
                    <a:pt x="0" y="1498"/>
                  </a:lnTo>
                  <a:lnTo>
                    <a:pt x="0" y="2997"/>
                  </a:lnTo>
                  <a:close/>
                </a:path>
              </a:pathLst>
            </a:custGeom>
            <a:ln w="3175">
              <a:solidFill>
                <a:srgbClr val="565658"/>
              </a:solidFill>
            </a:ln>
          </p:spPr>
          <p:txBody>
            <a:bodyPr wrap="square" lIns="0" tIns="0" rIns="0" bIns="0" rtlCol="0"/>
            <a:lstStyle/>
            <a:p/>
          </p:txBody>
        </p:sp>
        <p:sp>
          <p:nvSpPr>
            <p:cNvPr id="1079" name="object 1079" descr=""/>
            <p:cNvSpPr/>
            <p:nvPr/>
          </p:nvSpPr>
          <p:spPr>
            <a:xfrm>
              <a:off x="1934080" y="8247109"/>
              <a:ext cx="1905" cy="0"/>
            </a:xfrm>
            <a:custGeom>
              <a:avLst/>
              <a:gdLst/>
              <a:ahLst/>
              <a:cxnLst/>
              <a:rect l="l" t="t" r="r" b="b"/>
              <a:pathLst>
                <a:path w="1905" h="0">
                  <a:moveTo>
                    <a:pt x="0" y="0"/>
                  </a:moveTo>
                  <a:lnTo>
                    <a:pt x="1498" y="0"/>
                  </a:lnTo>
                  <a:lnTo>
                    <a:pt x="0" y="0"/>
                  </a:lnTo>
                  <a:close/>
                </a:path>
              </a:pathLst>
            </a:custGeom>
            <a:ln w="3175">
              <a:solidFill>
                <a:srgbClr val="565658"/>
              </a:solidFill>
            </a:ln>
          </p:spPr>
          <p:txBody>
            <a:bodyPr wrap="square" lIns="0" tIns="0" rIns="0" bIns="0" rtlCol="0"/>
            <a:lstStyle/>
            <a:p/>
          </p:txBody>
        </p:sp>
        <p:sp>
          <p:nvSpPr>
            <p:cNvPr id="1080" name="object 1080" descr=""/>
            <p:cNvSpPr/>
            <p:nvPr/>
          </p:nvSpPr>
          <p:spPr>
            <a:xfrm>
              <a:off x="1935581" y="824710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081" name="object 1081" descr=""/>
            <p:cNvSpPr/>
            <p:nvPr/>
          </p:nvSpPr>
          <p:spPr>
            <a:xfrm>
              <a:off x="1932594" y="8247109"/>
              <a:ext cx="1905" cy="0"/>
            </a:xfrm>
            <a:custGeom>
              <a:avLst/>
              <a:gdLst/>
              <a:ahLst/>
              <a:cxnLst/>
              <a:rect l="l" t="t" r="r" b="b"/>
              <a:pathLst>
                <a:path w="1905" h="0">
                  <a:moveTo>
                    <a:pt x="1485" y="0"/>
                  </a:moveTo>
                  <a:lnTo>
                    <a:pt x="0" y="0"/>
                  </a:lnTo>
                  <a:lnTo>
                    <a:pt x="1485" y="0"/>
                  </a:lnTo>
                  <a:close/>
                </a:path>
              </a:pathLst>
            </a:custGeom>
            <a:ln w="3175">
              <a:solidFill>
                <a:srgbClr val="565658"/>
              </a:solidFill>
            </a:ln>
          </p:spPr>
          <p:txBody>
            <a:bodyPr wrap="square" lIns="0" tIns="0" rIns="0" bIns="0" rtlCol="0"/>
            <a:lstStyle/>
            <a:p/>
          </p:txBody>
        </p:sp>
        <p:sp>
          <p:nvSpPr>
            <p:cNvPr id="1082" name="object 1082" descr=""/>
            <p:cNvSpPr/>
            <p:nvPr/>
          </p:nvSpPr>
          <p:spPr>
            <a:xfrm>
              <a:off x="1932594" y="8250101"/>
              <a:ext cx="3175" cy="1905"/>
            </a:xfrm>
            <a:custGeom>
              <a:avLst/>
              <a:gdLst/>
              <a:ahLst/>
              <a:cxnLst/>
              <a:rect l="l" t="t" r="r" b="b"/>
              <a:pathLst>
                <a:path w="3175" h="1904">
                  <a:moveTo>
                    <a:pt x="1485" y="1498"/>
                  </a:moveTo>
                  <a:lnTo>
                    <a:pt x="2984" y="0"/>
                  </a:lnTo>
                  <a:lnTo>
                    <a:pt x="1485" y="1498"/>
                  </a:lnTo>
                  <a:lnTo>
                    <a:pt x="0" y="0"/>
                  </a:lnTo>
                  <a:lnTo>
                    <a:pt x="1485" y="1498"/>
                  </a:lnTo>
                  <a:close/>
                </a:path>
              </a:pathLst>
            </a:custGeom>
            <a:ln w="3175">
              <a:solidFill>
                <a:srgbClr val="565658"/>
              </a:solidFill>
            </a:ln>
          </p:spPr>
          <p:txBody>
            <a:bodyPr wrap="square" lIns="0" tIns="0" rIns="0" bIns="0" rtlCol="0"/>
            <a:lstStyle/>
            <a:p/>
          </p:txBody>
        </p:sp>
        <p:sp>
          <p:nvSpPr>
            <p:cNvPr id="1083" name="object 1083" descr=""/>
            <p:cNvSpPr/>
            <p:nvPr/>
          </p:nvSpPr>
          <p:spPr>
            <a:xfrm>
              <a:off x="1932592" y="825010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084" name="object 1084" descr=""/>
            <p:cNvSpPr/>
            <p:nvPr/>
          </p:nvSpPr>
          <p:spPr>
            <a:xfrm>
              <a:off x="2291755" y="7913381"/>
              <a:ext cx="3175" cy="6350"/>
            </a:xfrm>
            <a:custGeom>
              <a:avLst/>
              <a:gdLst/>
              <a:ahLst/>
              <a:cxnLst/>
              <a:rect l="l" t="t" r="r" b="b"/>
              <a:pathLst>
                <a:path w="3175" h="6350">
                  <a:moveTo>
                    <a:pt x="2984" y="0"/>
                  </a:moveTo>
                  <a:lnTo>
                    <a:pt x="2984" y="1498"/>
                  </a:lnTo>
                  <a:lnTo>
                    <a:pt x="1498" y="2997"/>
                  </a:lnTo>
                  <a:lnTo>
                    <a:pt x="0" y="5994"/>
                  </a:lnTo>
                  <a:lnTo>
                    <a:pt x="2984" y="2997"/>
                  </a:lnTo>
                  <a:lnTo>
                    <a:pt x="2984" y="1498"/>
                  </a:lnTo>
                  <a:lnTo>
                    <a:pt x="2984" y="0"/>
                  </a:lnTo>
                  <a:close/>
                </a:path>
              </a:pathLst>
            </a:custGeom>
            <a:ln w="3175">
              <a:solidFill>
                <a:srgbClr val="565658"/>
              </a:solidFill>
            </a:ln>
          </p:spPr>
          <p:txBody>
            <a:bodyPr wrap="square" lIns="0" tIns="0" rIns="0" bIns="0" rtlCol="0"/>
            <a:lstStyle/>
            <a:p/>
          </p:txBody>
        </p:sp>
        <p:sp>
          <p:nvSpPr>
            <p:cNvPr id="1085" name="object 1085" descr=""/>
            <p:cNvSpPr/>
            <p:nvPr/>
          </p:nvSpPr>
          <p:spPr>
            <a:xfrm>
              <a:off x="2698803" y="8051066"/>
              <a:ext cx="5080" cy="0"/>
            </a:xfrm>
            <a:custGeom>
              <a:avLst/>
              <a:gdLst/>
              <a:ahLst/>
              <a:cxnLst/>
              <a:rect l="l" t="t" r="r" b="b"/>
              <a:pathLst>
                <a:path w="5080" h="0">
                  <a:moveTo>
                    <a:pt x="4495" y="0"/>
                  </a:moveTo>
                  <a:lnTo>
                    <a:pt x="0" y="0"/>
                  </a:lnTo>
                </a:path>
              </a:pathLst>
            </a:custGeom>
            <a:ln w="3175">
              <a:solidFill>
                <a:srgbClr val="565658"/>
              </a:solidFill>
            </a:ln>
          </p:spPr>
          <p:txBody>
            <a:bodyPr wrap="square" lIns="0" tIns="0" rIns="0" bIns="0" rtlCol="0"/>
            <a:lstStyle/>
            <a:p/>
          </p:txBody>
        </p:sp>
        <p:sp>
          <p:nvSpPr>
            <p:cNvPr id="1086" name="object 1086" descr=""/>
            <p:cNvSpPr/>
            <p:nvPr/>
          </p:nvSpPr>
          <p:spPr>
            <a:xfrm>
              <a:off x="2698809" y="8051071"/>
              <a:ext cx="5080" cy="7620"/>
            </a:xfrm>
            <a:custGeom>
              <a:avLst/>
              <a:gdLst/>
              <a:ahLst/>
              <a:cxnLst/>
              <a:rect l="l" t="t" r="r" b="b"/>
              <a:pathLst>
                <a:path w="5080" h="7620">
                  <a:moveTo>
                    <a:pt x="0" y="7480"/>
                  </a:moveTo>
                  <a:lnTo>
                    <a:pt x="4495" y="7480"/>
                  </a:lnTo>
                  <a:lnTo>
                    <a:pt x="4495" y="0"/>
                  </a:lnTo>
                  <a:lnTo>
                    <a:pt x="4495" y="7480"/>
                  </a:lnTo>
                </a:path>
              </a:pathLst>
            </a:custGeom>
            <a:ln w="3175">
              <a:solidFill>
                <a:srgbClr val="565658"/>
              </a:solidFill>
            </a:ln>
          </p:spPr>
          <p:txBody>
            <a:bodyPr wrap="square" lIns="0" tIns="0" rIns="0" bIns="0" rtlCol="0"/>
            <a:lstStyle/>
            <a:p/>
          </p:txBody>
        </p:sp>
        <p:sp>
          <p:nvSpPr>
            <p:cNvPr id="1087" name="object 1087" descr=""/>
            <p:cNvSpPr/>
            <p:nvPr/>
          </p:nvSpPr>
          <p:spPr>
            <a:xfrm>
              <a:off x="2272304" y="7925352"/>
              <a:ext cx="7620" cy="1905"/>
            </a:xfrm>
            <a:custGeom>
              <a:avLst/>
              <a:gdLst/>
              <a:ahLst/>
              <a:cxnLst/>
              <a:rect l="l" t="t" r="r" b="b"/>
              <a:pathLst>
                <a:path w="7619" h="1904">
                  <a:moveTo>
                    <a:pt x="0" y="1498"/>
                  </a:moveTo>
                  <a:lnTo>
                    <a:pt x="1485" y="0"/>
                  </a:lnTo>
                  <a:lnTo>
                    <a:pt x="2984" y="0"/>
                  </a:lnTo>
                  <a:lnTo>
                    <a:pt x="5981" y="0"/>
                  </a:lnTo>
                  <a:lnTo>
                    <a:pt x="7480" y="1498"/>
                  </a:lnTo>
                </a:path>
              </a:pathLst>
            </a:custGeom>
            <a:ln w="3175">
              <a:solidFill>
                <a:srgbClr val="565658"/>
              </a:solidFill>
            </a:ln>
          </p:spPr>
          <p:txBody>
            <a:bodyPr wrap="square" lIns="0" tIns="0" rIns="0" bIns="0" rtlCol="0"/>
            <a:lstStyle/>
            <a:p/>
          </p:txBody>
        </p:sp>
        <p:sp>
          <p:nvSpPr>
            <p:cNvPr id="1088" name="object 1088" descr=""/>
            <p:cNvSpPr/>
            <p:nvPr/>
          </p:nvSpPr>
          <p:spPr>
            <a:xfrm>
              <a:off x="2272304" y="7925356"/>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089" name="object 1089" descr=""/>
            <p:cNvSpPr/>
            <p:nvPr/>
          </p:nvSpPr>
          <p:spPr>
            <a:xfrm>
              <a:off x="2272306" y="7925356"/>
              <a:ext cx="27305" cy="1905"/>
            </a:xfrm>
            <a:custGeom>
              <a:avLst/>
              <a:gdLst/>
              <a:ahLst/>
              <a:cxnLst/>
              <a:rect l="l" t="t" r="r" b="b"/>
              <a:pathLst>
                <a:path w="27305" h="1904">
                  <a:moveTo>
                    <a:pt x="26924" y="0"/>
                  </a:moveTo>
                  <a:lnTo>
                    <a:pt x="26924" y="0"/>
                  </a:lnTo>
                  <a:lnTo>
                    <a:pt x="1485" y="0"/>
                  </a:lnTo>
                  <a:lnTo>
                    <a:pt x="0" y="0"/>
                  </a:lnTo>
                </a:path>
                <a:path w="27305" h="1904">
                  <a:moveTo>
                    <a:pt x="26924" y="0"/>
                  </a:moveTo>
                  <a:lnTo>
                    <a:pt x="26924" y="1498"/>
                  </a:lnTo>
                </a:path>
              </a:pathLst>
            </a:custGeom>
            <a:ln w="3175">
              <a:solidFill>
                <a:srgbClr val="565658"/>
              </a:solidFill>
            </a:ln>
          </p:spPr>
          <p:txBody>
            <a:bodyPr wrap="square" lIns="0" tIns="0" rIns="0" bIns="0" rtlCol="0"/>
            <a:lstStyle/>
            <a:p/>
          </p:txBody>
        </p:sp>
        <p:sp>
          <p:nvSpPr>
            <p:cNvPr id="1090" name="object 1090" descr=""/>
            <p:cNvSpPr/>
            <p:nvPr/>
          </p:nvSpPr>
          <p:spPr>
            <a:xfrm>
              <a:off x="2291751" y="7925352"/>
              <a:ext cx="7620" cy="1905"/>
            </a:xfrm>
            <a:custGeom>
              <a:avLst/>
              <a:gdLst/>
              <a:ahLst/>
              <a:cxnLst/>
              <a:rect l="l" t="t" r="r" b="b"/>
              <a:pathLst>
                <a:path w="7619" h="1904">
                  <a:moveTo>
                    <a:pt x="0" y="1498"/>
                  </a:moveTo>
                  <a:lnTo>
                    <a:pt x="1498" y="0"/>
                  </a:lnTo>
                  <a:lnTo>
                    <a:pt x="2984" y="0"/>
                  </a:lnTo>
                  <a:lnTo>
                    <a:pt x="4495" y="0"/>
                  </a:lnTo>
                  <a:lnTo>
                    <a:pt x="7480" y="1498"/>
                  </a:lnTo>
                </a:path>
              </a:pathLst>
            </a:custGeom>
            <a:ln w="3175">
              <a:solidFill>
                <a:srgbClr val="565658"/>
              </a:solidFill>
            </a:ln>
          </p:spPr>
          <p:txBody>
            <a:bodyPr wrap="square" lIns="0" tIns="0" rIns="0" bIns="0" rtlCol="0"/>
            <a:lstStyle/>
            <a:p/>
          </p:txBody>
        </p:sp>
        <p:sp>
          <p:nvSpPr>
            <p:cNvPr id="1091" name="object 1091" descr=""/>
            <p:cNvSpPr/>
            <p:nvPr/>
          </p:nvSpPr>
          <p:spPr>
            <a:xfrm>
              <a:off x="2279783" y="7925352"/>
              <a:ext cx="12065" cy="1905"/>
            </a:xfrm>
            <a:custGeom>
              <a:avLst/>
              <a:gdLst/>
              <a:ahLst/>
              <a:cxnLst/>
              <a:rect l="l" t="t" r="r" b="b"/>
              <a:pathLst>
                <a:path w="12064" h="1904">
                  <a:moveTo>
                    <a:pt x="0" y="1498"/>
                  </a:moveTo>
                  <a:lnTo>
                    <a:pt x="2984" y="0"/>
                  </a:lnTo>
                  <a:lnTo>
                    <a:pt x="5981" y="0"/>
                  </a:lnTo>
                  <a:lnTo>
                    <a:pt x="8978" y="0"/>
                  </a:lnTo>
                  <a:lnTo>
                    <a:pt x="11963" y="1498"/>
                  </a:lnTo>
                </a:path>
              </a:pathLst>
            </a:custGeom>
            <a:ln w="3175">
              <a:solidFill>
                <a:srgbClr val="565658"/>
              </a:solidFill>
            </a:ln>
          </p:spPr>
          <p:txBody>
            <a:bodyPr wrap="square" lIns="0" tIns="0" rIns="0" bIns="0" rtlCol="0"/>
            <a:lstStyle/>
            <a:p/>
          </p:txBody>
        </p:sp>
        <p:sp>
          <p:nvSpPr>
            <p:cNvPr id="1092" name="object 1092" descr=""/>
            <p:cNvSpPr/>
            <p:nvPr/>
          </p:nvSpPr>
          <p:spPr>
            <a:xfrm>
              <a:off x="1708109" y="8956468"/>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093" name="object 1093" descr=""/>
            <p:cNvSpPr/>
            <p:nvPr/>
          </p:nvSpPr>
          <p:spPr>
            <a:xfrm>
              <a:off x="2366575" y="8012149"/>
              <a:ext cx="3175" cy="6350"/>
            </a:xfrm>
            <a:custGeom>
              <a:avLst/>
              <a:gdLst/>
              <a:ahLst/>
              <a:cxnLst/>
              <a:rect l="l" t="t" r="r" b="b"/>
              <a:pathLst>
                <a:path w="3175" h="6350">
                  <a:moveTo>
                    <a:pt x="0" y="5994"/>
                  </a:moveTo>
                  <a:lnTo>
                    <a:pt x="2997" y="2997"/>
                  </a:lnTo>
                  <a:lnTo>
                    <a:pt x="2997" y="0"/>
                  </a:lnTo>
                </a:path>
              </a:pathLst>
            </a:custGeom>
            <a:ln w="3175">
              <a:solidFill>
                <a:srgbClr val="565658"/>
              </a:solidFill>
            </a:ln>
          </p:spPr>
          <p:txBody>
            <a:bodyPr wrap="square" lIns="0" tIns="0" rIns="0" bIns="0" rtlCol="0"/>
            <a:lstStyle/>
            <a:p/>
          </p:txBody>
        </p:sp>
        <p:sp>
          <p:nvSpPr>
            <p:cNvPr id="1094" name="object 1094" descr=""/>
            <p:cNvSpPr/>
            <p:nvPr/>
          </p:nvSpPr>
          <p:spPr>
            <a:xfrm>
              <a:off x="2363585" y="8007663"/>
              <a:ext cx="1905" cy="7620"/>
            </a:xfrm>
            <a:custGeom>
              <a:avLst/>
              <a:gdLst/>
              <a:ahLst/>
              <a:cxnLst/>
              <a:rect l="l" t="t" r="r" b="b"/>
              <a:pathLst>
                <a:path w="1905" h="7620">
                  <a:moveTo>
                    <a:pt x="0" y="0"/>
                  </a:moveTo>
                  <a:lnTo>
                    <a:pt x="1498" y="1498"/>
                  </a:lnTo>
                  <a:lnTo>
                    <a:pt x="1498" y="4495"/>
                  </a:lnTo>
                  <a:lnTo>
                    <a:pt x="1498" y="5994"/>
                  </a:lnTo>
                  <a:lnTo>
                    <a:pt x="0" y="7480"/>
                  </a:lnTo>
                </a:path>
              </a:pathLst>
            </a:custGeom>
            <a:ln w="3175">
              <a:solidFill>
                <a:srgbClr val="565658"/>
              </a:solidFill>
            </a:ln>
          </p:spPr>
          <p:txBody>
            <a:bodyPr wrap="square" lIns="0" tIns="0" rIns="0" bIns="0" rtlCol="0"/>
            <a:lstStyle/>
            <a:p/>
          </p:txBody>
        </p:sp>
        <p:sp>
          <p:nvSpPr>
            <p:cNvPr id="1095" name="object 1095" descr=""/>
            <p:cNvSpPr/>
            <p:nvPr/>
          </p:nvSpPr>
          <p:spPr>
            <a:xfrm>
              <a:off x="2360597" y="8006170"/>
              <a:ext cx="3175" cy="1905"/>
            </a:xfrm>
            <a:custGeom>
              <a:avLst/>
              <a:gdLst/>
              <a:ahLst/>
              <a:cxnLst/>
              <a:rect l="l" t="t" r="r" b="b"/>
              <a:pathLst>
                <a:path w="3175" h="1904">
                  <a:moveTo>
                    <a:pt x="0" y="0"/>
                  </a:moveTo>
                  <a:lnTo>
                    <a:pt x="1485" y="1498"/>
                  </a:lnTo>
                  <a:lnTo>
                    <a:pt x="2984" y="1498"/>
                  </a:lnTo>
                </a:path>
              </a:pathLst>
            </a:custGeom>
            <a:ln w="3175">
              <a:solidFill>
                <a:srgbClr val="565658"/>
              </a:solidFill>
            </a:ln>
          </p:spPr>
          <p:txBody>
            <a:bodyPr wrap="square" lIns="0" tIns="0" rIns="0" bIns="0" rtlCol="0"/>
            <a:lstStyle/>
            <a:p/>
          </p:txBody>
        </p:sp>
        <p:sp>
          <p:nvSpPr>
            <p:cNvPr id="1096" name="object 1096" descr=""/>
            <p:cNvSpPr/>
            <p:nvPr/>
          </p:nvSpPr>
          <p:spPr>
            <a:xfrm>
              <a:off x="2363585" y="8018149"/>
              <a:ext cx="3175" cy="3175"/>
            </a:xfrm>
            <a:custGeom>
              <a:avLst/>
              <a:gdLst/>
              <a:ahLst/>
              <a:cxnLst/>
              <a:rect l="l" t="t" r="r" b="b"/>
              <a:pathLst>
                <a:path w="3175" h="3175">
                  <a:moveTo>
                    <a:pt x="0" y="2984"/>
                  </a:moveTo>
                  <a:lnTo>
                    <a:pt x="1498" y="1485"/>
                  </a:lnTo>
                  <a:lnTo>
                    <a:pt x="2984" y="0"/>
                  </a:lnTo>
                </a:path>
              </a:pathLst>
            </a:custGeom>
            <a:ln w="3175">
              <a:solidFill>
                <a:srgbClr val="565658"/>
              </a:solidFill>
            </a:ln>
          </p:spPr>
          <p:txBody>
            <a:bodyPr wrap="square" lIns="0" tIns="0" rIns="0" bIns="0" rtlCol="0"/>
            <a:lstStyle/>
            <a:p/>
          </p:txBody>
        </p:sp>
        <p:sp>
          <p:nvSpPr>
            <p:cNvPr id="1097" name="object 1097" descr=""/>
            <p:cNvSpPr/>
            <p:nvPr/>
          </p:nvSpPr>
          <p:spPr>
            <a:xfrm>
              <a:off x="2360597" y="8003175"/>
              <a:ext cx="9525" cy="9525"/>
            </a:xfrm>
            <a:custGeom>
              <a:avLst/>
              <a:gdLst/>
              <a:ahLst/>
              <a:cxnLst/>
              <a:rect l="l" t="t" r="r" b="b"/>
              <a:pathLst>
                <a:path w="9525" h="9525">
                  <a:moveTo>
                    <a:pt x="8978" y="8978"/>
                  </a:moveTo>
                  <a:lnTo>
                    <a:pt x="8978" y="4483"/>
                  </a:lnTo>
                  <a:lnTo>
                    <a:pt x="5981" y="1498"/>
                  </a:lnTo>
                  <a:lnTo>
                    <a:pt x="2984" y="0"/>
                  </a:lnTo>
                  <a:lnTo>
                    <a:pt x="0" y="0"/>
                  </a:lnTo>
                </a:path>
              </a:pathLst>
            </a:custGeom>
            <a:ln w="3175">
              <a:solidFill>
                <a:srgbClr val="565658"/>
              </a:solidFill>
            </a:ln>
          </p:spPr>
          <p:txBody>
            <a:bodyPr wrap="square" lIns="0" tIns="0" rIns="0" bIns="0" rtlCol="0"/>
            <a:lstStyle/>
            <a:p/>
          </p:txBody>
        </p:sp>
        <p:sp>
          <p:nvSpPr>
            <p:cNvPr id="1098" name="object 1098" descr=""/>
            <p:cNvSpPr/>
            <p:nvPr/>
          </p:nvSpPr>
          <p:spPr>
            <a:xfrm>
              <a:off x="2360601" y="8015149"/>
              <a:ext cx="3175" cy="1905"/>
            </a:xfrm>
            <a:custGeom>
              <a:avLst/>
              <a:gdLst/>
              <a:ahLst/>
              <a:cxnLst/>
              <a:rect l="l" t="t" r="r" b="b"/>
              <a:pathLst>
                <a:path w="3175" h="1904">
                  <a:moveTo>
                    <a:pt x="2984" y="0"/>
                  </a:moveTo>
                  <a:lnTo>
                    <a:pt x="1485" y="1498"/>
                  </a:lnTo>
                  <a:lnTo>
                    <a:pt x="0" y="1498"/>
                  </a:lnTo>
                </a:path>
              </a:pathLst>
            </a:custGeom>
            <a:ln w="3175">
              <a:solidFill>
                <a:srgbClr val="565658"/>
              </a:solidFill>
            </a:ln>
          </p:spPr>
          <p:txBody>
            <a:bodyPr wrap="square" lIns="0" tIns="0" rIns="0" bIns="0" rtlCol="0"/>
            <a:lstStyle/>
            <a:p/>
          </p:txBody>
        </p:sp>
        <p:sp>
          <p:nvSpPr>
            <p:cNvPr id="1099" name="object 1099" descr=""/>
            <p:cNvSpPr/>
            <p:nvPr/>
          </p:nvSpPr>
          <p:spPr>
            <a:xfrm>
              <a:off x="2659903" y="7950797"/>
              <a:ext cx="27305" cy="94615"/>
            </a:xfrm>
            <a:custGeom>
              <a:avLst/>
              <a:gdLst/>
              <a:ahLst/>
              <a:cxnLst/>
              <a:rect l="l" t="t" r="r" b="b"/>
              <a:pathLst>
                <a:path w="27305" h="94615">
                  <a:moveTo>
                    <a:pt x="0" y="94284"/>
                  </a:moveTo>
                  <a:lnTo>
                    <a:pt x="1485" y="94284"/>
                  </a:lnTo>
                </a:path>
                <a:path w="27305" h="94615">
                  <a:moveTo>
                    <a:pt x="1485" y="0"/>
                  </a:moveTo>
                  <a:lnTo>
                    <a:pt x="1485" y="19456"/>
                  </a:lnTo>
                </a:path>
                <a:path w="27305" h="94615">
                  <a:moveTo>
                    <a:pt x="26936" y="1498"/>
                  </a:moveTo>
                  <a:lnTo>
                    <a:pt x="26936" y="19456"/>
                  </a:lnTo>
                </a:path>
              </a:pathLst>
            </a:custGeom>
            <a:ln w="3175">
              <a:solidFill>
                <a:srgbClr val="565658"/>
              </a:solidFill>
            </a:ln>
          </p:spPr>
          <p:txBody>
            <a:bodyPr wrap="square" lIns="0" tIns="0" rIns="0" bIns="0" rtlCol="0"/>
            <a:lstStyle/>
            <a:p/>
          </p:txBody>
        </p:sp>
        <p:sp>
          <p:nvSpPr>
            <p:cNvPr id="1100" name="object 1100" descr=""/>
            <p:cNvSpPr/>
            <p:nvPr/>
          </p:nvSpPr>
          <p:spPr>
            <a:xfrm>
              <a:off x="2664392" y="7952294"/>
              <a:ext cx="0" cy="18415"/>
            </a:xfrm>
            <a:custGeom>
              <a:avLst/>
              <a:gdLst/>
              <a:ahLst/>
              <a:cxnLst/>
              <a:rect l="l" t="t" r="r" b="b"/>
              <a:pathLst>
                <a:path w="0" h="18415">
                  <a:moveTo>
                    <a:pt x="0" y="0"/>
                  </a:moveTo>
                  <a:lnTo>
                    <a:pt x="0" y="17957"/>
                  </a:lnTo>
                  <a:lnTo>
                    <a:pt x="0" y="1498"/>
                  </a:lnTo>
                </a:path>
              </a:pathLst>
            </a:custGeom>
            <a:ln w="3175">
              <a:solidFill>
                <a:srgbClr val="565658"/>
              </a:solidFill>
            </a:ln>
          </p:spPr>
          <p:txBody>
            <a:bodyPr wrap="square" lIns="0" tIns="0" rIns="0" bIns="0" rtlCol="0"/>
            <a:lstStyle/>
            <a:p/>
          </p:txBody>
        </p:sp>
        <p:sp>
          <p:nvSpPr>
            <p:cNvPr id="1101" name="object 1101" descr=""/>
            <p:cNvSpPr/>
            <p:nvPr/>
          </p:nvSpPr>
          <p:spPr>
            <a:xfrm>
              <a:off x="2659902" y="7952294"/>
              <a:ext cx="26034" cy="125730"/>
            </a:xfrm>
            <a:custGeom>
              <a:avLst/>
              <a:gdLst/>
              <a:ahLst/>
              <a:cxnLst/>
              <a:rect l="l" t="t" r="r" b="b"/>
              <a:pathLst>
                <a:path w="26035" h="125729">
                  <a:moveTo>
                    <a:pt x="25438" y="0"/>
                  </a:moveTo>
                  <a:lnTo>
                    <a:pt x="25438" y="17957"/>
                  </a:lnTo>
                </a:path>
                <a:path w="26035" h="125729">
                  <a:moveTo>
                    <a:pt x="5981" y="0"/>
                  </a:moveTo>
                  <a:lnTo>
                    <a:pt x="5981" y="17957"/>
                  </a:lnTo>
                </a:path>
                <a:path w="26035" h="125729">
                  <a:moveTo>
                    <a:pt x="4495" y="17957"/>
                  </a:moveTo>
                  <a:lnTo>
                    <a:pt x="4495" y="125704"/>
                  </a:lnTo>
                </a:path>
                <a:path w="26035" h="125729">
                  <a:moveTo>
                    <a:pt x="0" y="17957"/>
                  </a:moveTo>
                  <a:lnTo>
                    <a:pt x="0" y="92786"/>
                  </a:lnTo>
                </a:path>
                <a:path w="26035" h="125729">
                  <a:moveTo>
                    <a:pt x="0" y="95783"/>
                  </a:moveTo>
                  <a:lnTo>
                    <a:pt x="0" y="124206"/>
                  </a:lnTo>
                </a:path>
                <a:path w="26035" h="125729">
                  <a:moveTo>
                    <a:pt x="1485" y="17957"/>
                  </a:moveTo>
                  <a:lnTo>
                    <a:pt x="1485" y="125704"/>
                  </a:lnTo>
                </a:path>
              </a:pathLst>
            </a:custGeom>
            <a:ln w="3175">
              <a:solidFill>
                <a:srgbClr val="565658"/>
              </a:solidFill>
            </a:ln>
          </p:spPr>
          <p:txBody>
            <a:bodyPr wrap="square" lIns="0" tIns="0" rIns="0" bIns="0" rtlCol="0"/>
            <a:lstStyle/>
            <a:p/>
          </p:txBody>
        </p:sp>
        <p:sp>
          <p:nvSpPr>
            <p:cNvPr id="1102" name="object 1102" descr=""/>
            <p:cNvSpPr/>
            <p:nvPr/>
          </p:nvSpPr>
          <p:spPr>
            <a:xfrm>
              <a:off x="2685342" y="7970257"/>
              <a:ext cx="1905" cy="107950"/>
            </a:xfrm>
            <a:custGeom>
              <a:avLst/>
              <a:gdLst/>
              <a:ahLst/>
              <a:cxnLst/>
              <a:rect l="l" t="t" r="r" b="b"/>
              <a:pathLst>
                <a:path w="1905" h="107950">
                  <a:moveTo>
                    <a:pt x="1498" y="107746"/>
                  </a:moveTo>
                  <a:lnTo>
                    <a:pt x="1498" y="0"/>
                  </a:lnTo>
                  <a:lnTo>
                    <a:pt x="0" y="0"/>
                  </a:lnTo>
                  <a:lnTo>
                    <a:pt x="0" y="107746"/>
                  </a:lnTo>
                </a:path>
              </a:pathLst>
            </a:custGeom>
            <a:ln w="3175">
              <a:solidFill>
                <a:srgbClr val="565658"/>
              </a:solidFill>
            </a:ln>
          </p:spPr>
          <p:txBody>
            <a:bodyPr wrap="square" lIns="0" tIns="0" rIns="0" bIns="0" rtlCol="0"/>
            <a:lstStyle/>
            <a:p/>
          </p:txBody>
        </p:sp>
        <p:sp>
          <p:nvSpPr>
            <p:cNvPr id="1103" name="object 1103" descr=""/>
            <p:cNvSpPr/>
            <p:nvPr/>
          </p:nvSpPr>
          <p:spPr>
            <a:xfrm>
              <a:off x="2664395" y="7970257"/>
              <a:ext cx="1905" cy="107950"/>
            </a:xfrm>
            <a:custGeom>
              <a:avLst/>
              <a:gdLst/>
              <a:ahLst/>
              <a:cxnLst/>
              <a:rect l="l" t="t" r="r" b="b"/>
              <a:pathLst>
                <a:path w="1905" h="107950">
                  <a:moveTo>
                    <a:pt x="1485" y="107746"/>
                  </a:moveTo>
                  <a:lnTo>
                    <a:pt x="1485" y="0"/>
                  </a:lnTo>
                  <a:lnTo>
                    <a:pt x="0" y="0"/>
                  </a:lnTo>
                  <a:lnTo>
                    <a:pt x="0" y="107746"/>
                  </a:lnTo>
                </a:path>
              </a:pathLst>
            </a:custGeom>
            <a:ln w="3175">
              <a:solidFill>
                <a:srgbClr val="565658"/>
              </a:solidFill>
            </a:ln>
          </p:spPr>
          <p:txBody>
            <a:bodyPr wrap="square" lIns="0" tIns="0" rIns="0" bIns="0" rtlCol="0"/>
            <a:lstStyle/>
            <a:p/>
          </p:txBody>
        </p:sp>
        <p:sp>
          <p:nvSpPr>
            <p:cNvPr id="1104" name="object 1104" descr=""/>
            <p:cNvSpPr/>
            <p:nvPr/>
          </p:nvSpPr>
          <p:spPr>
            <a:xfrm>
              <a:off x="1711101" y="8971433"/>
              <a:ext cx="3175" cy="6350"/>
            </a:xfrm>
            <a:custGeom>
              <a:avLst/>
              <a:gdLst/>
              <a:ahLst/>
              <a:cxnLst/>
              <a:rect l="l" t="t" r="r" b="b"/>
              <a:pathLst>
                <a:path w="3175" h="6350">
                  <a:moveTo>
                    <a:pt x="1498" y="5981"/>
                  </a:moveTo>
                  <a:lnTo>
                    <a:pt x="0" y="5981"/>
                  </a:lnTo>
                  <a:lnTo>
                    <a:pt x="0" y="0"/>
                  </a:lnTo>
                  <a:lnTo>
                    <a:pt x="2984" y="0"/>
                  </a:lnTo>
                </a:path>
              </a:pathLst>
            </a:custGeom>
            <a:ln w="3175">
              <a:solidFill>
                <a:srgbClr val="565658"/>
              </a:solidFill>
            </a:ln>
          </p:spPr>
          <p:txBody>
            <a:bodyPr wrap="square" lIns="0" tIns="0" rIns="0" bIns="0" rtlCol="0"/>
            <a:lstStyle/>
            <a:p/>
          </p:txBody>
        </p:sp>
        <p:sp>
          <p:nvSpPr>
            <p:cNvPr id="1105" name="object 1105" descr=""/>
            <p:cNvSpPr/>
            <p:nvPr/>
          </p:nvSpPr>
          <p:spPr>
            <a:xfrm>
              <a:off x="2041831" y="8878650"/>
              <a:ext cx="7620" cy="3175"/>
            </a:xfrm>
            <a:custGeom>
              <a:avLst/>
              <a:gdLst/>
              <a:ahLst/>
              <a:cxnLst/>
              <a:rect l="l" t="t" r="r" b="b"/>
              <a:pathLst>
                <a:path w="7619" h="3175">
                  <a:moveTo>
                    <a:pt x="7480" y="0"/>
                  </a:moveTo>
                  <a:lnTo>
                    <a:pt x="7480" y="2984"/>
                  </a:lnTo>
                </a:path>
                <a:path w="7619" h="3175">
                  <a:moveTo>
                    <a:pt x="0" y="0"/>
                  </a:moveTo>
                  <a:lnTo>
                    <a:pt x="0" y="1498"/>
                  </a:lnTo>
                </a:path>
              </a:pathLst>
            </a:custGeom>
            <a:ln w="3175">
              <a:solidFill>
                <a:srgbClr val="565658"/>
              </a:solidFill>
            </a:ln>
          </p:spPr>
          <p:txBody>
            <a:bodyPr wrap="square" lIns="0" tIns="0" rIns="0" bIns="0" rtlCol="0"/>
            <a:lstStyle/>
            <a:p/>
          </p:txBody>
        </p:sp>
        <p:sp>
          <p:nvSpPr>
            <p:cNvPr id="1106" name="object 1106" descr=""/>
            <p:cNvSpPr/>
            <p:nvPr/>
          </p:nvSpPr>
          <p:spPr>
            <a:xfrm>
              <a:off x="1711098" y="9040274"/>
              <a:ext cx="0" cy="12065"/>
            </a:xfrm>
            <a:custGeom>
              <a:avLst/>
              <a:gdLst/>
              <a:ahLst/>
              <a:cxnLst/>
              <a:rect l="l" t="t" r="r" b="b"/>
              <a:pathLst>
                <a:path w="0" h="12065">
                  <a:moveTo>
                    <a:pt x="0" y="10477"/>
                  </a:moveTo>
                  <a:lnTo>
                    <a:pt x="0" y="11976"/>
                  </a:lnTo>
                  <a:lnTo>
                    <a:pt x="0" y="0"/>
                  </a:lnTo>
                </a:path>
              </a:pathLst>
            </a:custGeom>
            <a:ln w="3175">
              <a:solidFill>
                <a:srgbClr val="565658"/>
              </a:solidFill>
            </a:ln>
          </p:spPr>
          <p:txBody>
            <a:bodyPr wrap="square" lIns="0" tIns="0" rIns="0" bIns="0" rtlCol="0"/>
            <a:lstStyle/>
            <a:p/>
          </p:txBody>
        </p:sp>
        <p:sp>
          <p:nvSpPr>
            <p:cNvPr id="1107" name="object 1107" descr=""/>
            <p:cNvSpPr/>
            <p:nvPr/>
          </p:nvSpPr>
          <p:spPr>
            <a:xfrm>
              <a:off x="1709597" y="9041771"/>
              <a:ext cx="0" cy="9525"/>
            </a:xfrm>
            <a:custGeom>
              <a:avLst/>
              <a:gdLst/>
              <a:ahLst/>
              <a:cxnLst/>
              <a:rect l="l" t="t" r="r" b="b"/>
              <a:pathLst>
                <a:path w="0" h="9525">
                  <a:moveTo>
                    <a:pt x="0" y="0"/>
                  </a:moveTo>
                  <a:lnTo>
                    <a:pt x="0" y="8978"/>
                  </a:lnTo>
                </a:path>
              </a:pathLst>
            </a:custGeom>
            <a:ln w="3175">
              <a:solidFill>
                <a:srgbClr val="565658"/>
              </a:solidFill>
            </a:ln>
          </p:spPr>
          <p:txBody>
            <a:bodyPr wrap="square" lIns="0" tIns="0" rIns="0" bIns="0" rtlCol="0"/>
            <a:lstStyle/>
            <a:p/>
          </p:txBody>
        </p:sp>
        <p:sp>
          <p:nvSpPr>
            <p:cNvPr id="1108" name="object 1108" descr=""/>
            <p:cNvSpPr/>
            <p:nvPr/>
          </p:nvSpPr>
          <p:spPr>
            <a:xfrm>
              <a:off x="2381542" y="8003173"/>
              <a:ext cx="24130" cy="3175"/>
            </a:xfrm>
            <a:custGeom>
              <a:avLst/>
              <a:gdLst/>
              <a:ahLst/>
              <a:cxnLst/>
              <a:rect l="l" t="t" r="r" b="b"/>
              <a:pathLst>
                <a:path w="24130" h="3175">
                  <a:moveTo>
                    <a:pt x="23952" y="2997"/>
                  </a:moveTo>
                  <a:lnTo>
                    <a:pt x="17957" y="0"/>
                  </a:lnTo>
                  <a:lnTo>
                    <a:pt x="16459" y="0"/>
                  </a:lnTo>
                  <a:lnTo>
                    <a:pt x="14973" y="0"/>
                  </a:lnTo>
                  <a:lnTo>
                    <a:pt x="11976" y="0"/>
                  </a:lnTo>
                  <a:lnTo>
                    <a:pt x="8978" y="0"/>
                  </a:lnTo>
                  <a:lnTo>
                    <a:pt x="7480" y="0"/>
                  </a:lnTo>
                  <a:lnTo>
                    <a:pt x="5994" y="0"/>
                  </a:lnTo>
                  <a:lnTo>
                    <a:pt x="2997" y="1498"/>
                  </a:lnTo>
                  <a:lnTo>
                    <a:pt x="1498" y="1498"/>
                  </a:lnTo>
                  <a:lnTo>
                    <a:pt x="0" y="2997"/>
                  </a:lnTo>
                </a:path>
              </a:pathLst>
            </a:custGeom>
            <a:ln w="3175">
              <a:solidFill>
                <a:srgbClr val="565658"/>
              </a:solidFill>
            </a:ln>
          </p:spPr>
          <p:txBody>
            <a:bodyPr wrap="square" lIns="0" tIns="0" rIns="0" bIns="0" rtlCol="0"/>
            <a:lstStyle/>
            <a:p/>
          </p:txBody>
        </p:sp>
        <p:sp>
          <p:nvSpPr>
            <p:cNvPr id="1109" name="object 1109" descr=""/>
            <p:cNvSpPr/>
            <p:nvPr/>
          </p:nvSpPr>
          <p:spPr>
            <a:xfrm>
              <a:off x="2384534" y="8006167"/>
              <a:ext cx="18415" cy="3175"/>
            </a:xfrm>
            <a:custGeom>
              <a:avLst/>
              <a:gdLst/>
              <a:ahLst/>
              <a:cxnLst/>
              <a:rect l="l" t="t" r="r" b="b"/>
              <a:pathLst>
                <a:path w="18414" h="3175">
                  <a:moveTo>
                    <a:pt x="17957" y="2997"/>
                  </a:moveTo>
                  <a:lnTo>
                    <a:pt x="13461" y="1498"/>
                  </a:lnTo>
                  <a:lnTo>
                    <a:pt x="11976" y="0"/>
                  </a:lnTo>
                  <a:lnTo>
                    <a:pt x="10477" y="0"/>
                  </a:lnTo>
                  <a:lnTo>
                    <a:pt x="8978" y="0"/>
                  </a:lnTo>
                  <a:lnTo>
                    <a:pt x="5994" y="0"/>
                  </a:lnTo>
                  <a:lnTo>
                    <a:pt x="4483" y="0"/>
                  </a:lnTo>
                  <a:lnTo>
                    <a:pt x="4483" y="1498"/>
                  </a:lnTo>
                  <a:lnTo>
                    <a:pt x="0" y="2997"/>
                  </a:lnTo>
                </a:path>
              </a:pathLst>
            </a:custGeom>
            <a:ln w="3175">
              <a:solidFill>
                <a:srgbClr val="565658"/>
              </a:solidFill>
            </a:ln>
          </p:spPr>
          <p:txBody>
            <a:bodyPr wrap="square" lIns="0" tIns="0" rIns="0" bIns="0" rtlCol="0"/>
            <a:lstStyle/>
            <a:p/>
          </p:txBody>
        </p:sp>
        <p:sp>
          <p:nvSpPr>
            <p:cNvPr id="1110" name="object 1110" descr=""/>
            <p:cNvSpPr/>
            <p:nvPr/>
          </p:nvSpPr>
          <p:spPr>
            <a:xfrm>
              <a:off x="2402491" y="8009159"/>
              <a:ext cx="3175" cy="13970"/>
            </a:xfrm>
            <a:custGeom>
              <a:avLst/>
              <a:gdLst/>
              <a:ahLst/>
              <a:cxnLst/>
              <a:rect l="l" t="t" r="r" b="b"/>
              <a:pathLst>
                <a:path w="3175" h="13970">
                  <a:moveTo>
                    <a:pt x="0" y="13474"/>
                  </a:moveTo>
                  <a:lnTo>
                    <a:pt x="2997" y="10477"/>
                  </a:lnTo>
                  <a:lnTo>
                    <a:pt x="2997" y="8978"/>
                  </a:lnTo>
                  <a:lnTo>
                    <a:pt x="2997" y="7480"/>
                  </a:lnTo>
                  <a:lnTo>
                    <a:pt x="2997" y="5994"/>
                  </a:lnTo>
                  <a:lnTo>
                    <a:pt x="2997" y="4495"/>
                  </a:lnTo>
                  <a:lnTo>
                    <a:pt x="2997" y="2997"/>
                  </a:lnTo>
                  <a:lnTo>
                    <a:pt x="1498" y="1498"/>
                  </a:lnTo>
                  <a:lnTo>
                    <a:pt x="0" y="0"/>
                  </a:lnTo>
                </a:path>
              </a:pathLst>
            </a:custGeom>
            <a:ln w="3175">
              <a:solidFill>
                <a:srgbClr val="565658"/>
              </a:solidFill>
            </a:ln>
          </p:spPr>
          <p:txBody>
            <a:bodyPr wrap="square" lIns="0" tIns="0" rIns="0" bIns="0" rtlCol="0"/>
            <a:lstStyle/>
            <a:p/>
          </p:txBody>
        </p:sp>
        <p:sp>
          <p:nvSpPr>
            <p:cNvPr id="1111" name="object 1111" descr=""/>
            <p:cNvSpPr/>
            <p:nvPr/>
          </p:nvSpPr>
          <p:spPr>
            <a:xfrm>
              <a:off x="2380038" y="8009165"/>
              <a:ext cx="22860" cy="15240"/>
            </a:xfrm>
            <a:custGeom>
              <a:avLst/>
              <a:gdLst/>
              <a:ahLst/>
              <a:cxnLst/>
              <a:rect l="l" t="t" r="r" b="b"/>
              <a:pathLst>
                <a:path w="22860" h="15240">
                  <a:moveTo>
                    <a:pt x="4495" y="0"/>
                  </a:moveTo>
                  <a:lnTo>
                    <a:pt x="1511" y="2984"/>
                  </a:lnTo>
                  <a:lnTo>
                    <a:pt x="0" y="4495"/>
                  </a:lnTo>
                  <a:lnTo>
                    <a:pt x="0" y="5981"/>
                  </a:lnTo>
                  <a:lnTo>
                    <a:pt x="0" y="8978"/>
                  </a:lnTo>
                  <a:lnTo>
                    <a:pt x="1511" y="10477"/>
                  </a:lnTo>
                  <a:lnTo>
                    <a:pt x="3009" y="11963"/>
                  </a:lnTo>
                  <a:lnTo>
                    <a:pt x="4495" y="13474"/>
                  </a:lnTo>
                  <a:lnTo>
                    <a:pt x="8991" y="14960"/>
                  </a:lnTo>
                  <a:lnTo>
                    <a:pt x="10490" y="14960"/>
                  </a:lnTo>
                  <a:lnTo>
                    <a:pt x="13474" y="14960"/>
                  </a:lnTo>
                  <a:lnTo>
                    <a:pt x="14973" y="14960"/>
                  </a:lnTo>
                  <a:lnTo>
                    <a:pt x="16471" y="14960"/>
                  </a:lnTo>
                  <a:lnTo>
                    <a:pt x="17970" y="14960"/>
                  </a:lnTo>
                  <a:lnTo>
                    <a:pt x="22453" y="13474"/>
                  </a:lnTo>
                </a:path>
              </a:pathLst>
            </a:custGeom>
            <a:ln w="3175">
              <a:solidFill>
                <a:srgbClr val="565658"/>
              </a:solidFill>
            </a:ln>
          </p:spPr>
          <p:txBody>
            <a:bodyPr wrap="square" lIns="0" tIns="0" rIns="0" bIns="0" rtlCol="0"/>
            <a:lstStyle/>
            <a:p/>
          </p:txBody>
        </p:sp>
        <p:sp>
          <p:nvSpPr>
            <p:cNvPr id="1112" name="object 1112" descr=""/>
            <p:cNvSpPr/>
            <p:nvPr/>
          </p:nvSpPr>
          <p:spPr>
            <a:xfrm>
              <a:off x="2381544" y="8006166"/>
              <a:ext cx="28575" cy="22860"/>
            </a:xfrm>
            <a:custGeom>
              <a:avLst/>
              <a:gdLst/>
              <a:ahLst/>
              <a:cxnLst/>
              <a:rect l="l" t="t" r="r" b="b"/>
              <a:pathLst>
                <a:path w="28575" h="22859">
                  <a:moveTo>
                    <a:pt x="0" y="19456"/>
                  </a:moveTo>
                  <a:lnTo>
                    <a:pt x="5994" y="22453"/>
                  </a:lnTo>
                  <a:lnTo>
                    <a:pt x="7480" y="22453"/>
                  </a:lnTo>
                  <a:lnTo>
                    <a:pt x="8978" y="22453"/>
                  </a:lnTo>
                  <a:lnTo>
                    <a:pt x="11963" y="22453"/>
                  </a:lnTo>
                  <a:lnTo>
                    <a:pt x="14973" y="22453"/>
                  </a:lnTo>
                  <a:lnTo>
                    <a:pt x="16459" y="22453"/>
                  </a:lnTo>
                  <a:lnTo>
                    <a:pt x="17957" y="22453"/>
                  </a:lnTo>
                  <a:lnTo>
                    <a:pt x="20942" y="20955"/>
                  </a:lnTo>
                  <a:lnTo>
                    <a:pt x="22453" y="19456"/>
                  </a:lnTo>
                  <a:lnTo>
                    <a:pt x="23952" y="19456"/>
                  </a:lnTo>
                  <a:lnTo>
                    <a:pt x="26936" y="14960"/>
                  </a:lnTo>
                  <a:lnTo>
                    <a:pt x="28435" y="11976"/>
                  </a:lnTo>
                  <a:lnTo>
                    <a:pt x="28435" y="10477"/>
                  </a:lnTo>
                  <a:lnTo>
                    <a:pt x="28435" y="8978"/>
                  </a:lnTo>
                  <a:lnTo>
                    <a:pt x="28435" y="5981"/>
                  </a:lnTo>
                  <a:lnTo>
                    <a:pt x="26936" y="4495"/>
                  </a:lnTo>
                  <a:lnTo>
                    <a:pt x="25438" y="1498"/>
                  </a:lnTo>
                  <a:lnTo>
                    <a:pt x="23952" y="0"/>
                  </a:lnTo>
                </a:path>
              </a:pathLst>
            </a:custGeom>
            <a:ln w="3175">
              <a:solidFill>
                <a:srgbClr val="565658"/>
              </a:solidFill>
            </a:ln>
          </p:spPr>
          <p:txBody>
            <a:bodyPr wrap="square" lIns="0" tIns="0" rIns="0" bIns="0" rtlCol="0"/>
            <a:lstStyle/>
            <a:p/>
          </p:txBody>
        </p:sp>
        <p:sp>
          <p:nvSpPr>
            <p:cNvPr id="1113" name="object 1113" descr=""/>
            <p:cNvSpPr/>
            <p:nvPr/>
          </p:nvSpPr>
          <p:spPr>
            <a:xfrm>
              <a:off x="2375550" y="8006170"/>
              <a:ext cx="6350" cy="19685"/>
            </a:xfrm>
            <a:custGeom>
              <a:avLst/>
              <a:gdLst/>
              <a:ahLst/>
              <a:cxnLst/>
              <a:rect l="l" t="t" r="r" b="b"/>
              <a:pathLst>
                <a:path w="6350" h="19684">
                  <a:moveTo>
                    <a:pt x="5994" y="0"/>
                  </a:moveTo>
                  <a:lnTo>
                    <a:pt x="1498" y="4495"/>
                  </a:lnTo>
                  <a:lnTo>
                    <a:pt x="1498" y="5981"/>
                  </a:lnTo>
                  <a:lnTo>
                    <a:pt x="0" y="7480"/>
                  </a:lnTo>
                  <a:lnTo>
                    <a:pt x="1498" y="8978"/>
                  </a:lnTo>
                  <a:lnTo>
                    <a:pt x="1498" y="11976"/>
                  </a:lnTo>
                  <a:lnTo>
                    <a:pt x="1498" y="13474"/>
                  </a:lnTo>
                  <a:lnTo>
                    <a:pt x="1498" y="14960"/>
                  </a:lnTo>
                  <a:lnTo>
                    <a:pt x="3009" y="16459"/>
                  </a:lnTo>
                  <a:lnTo>
                    <a:pt x="5994" y="19456"/>
                  </a:lnTo>
                </a:path>
              </a:pathLst>
            </a:custGeom>
            <a:ln w="3175">
              <a:solidFill>
                <a:srgbClr val="565658"/>
              </a:solidFill>
            </a:ln>
          </p:spPr>
          <p:txBody>
            <a:bodyPr wrap="square" lIns="0" tIns="0" rIns="0" bIns="0" rtlCol="0"/>
            <a:lstStyle/>
            <a:p/>
          </p:txBody>
        </p:sp>
        <p:sp>
          <p:nvSpPr>
            <p:cNvPr id="1114" name="object 1114" descr=""/>
            <p:cNvSpPr/>
            <p:nvPr/>
          </p:nvSpPr>
          <p:spPr>
            <a:xfrm>
              <a:off x="2219919" y="7986716"/>
              <a:ext cx="1905" cy="5080"/>
            </a:xfrm>
            <a:custGeom>
              <a:avLst/>
              <a:gdLst/>
              <a:ahLst/>
              <a:cxnLst/>
              <a:rect l="l" t="t" r="r" b="b"/>
              <a:pathLst>
                <a:path w="1905" h="5079">
                  <a:moveTo>
                    <a:pt x="1498" y="0"/>
                  </a:moveTo>
                  <a:lnTo>
                    <a:pt x="1498" y="2984"/>
                  </a:lnTo>
                  <a:lnTo>
                    <a:pt x="1498" y="4495"/>
                  </a:lnTo>
                  <a:lnTo>
                    <a:pt x="0" y="4495"/>
                  </a:lnTo>
                </a:path>
              </a:pathLst>
            </a:custGeom>
            <a:ln w="3175">
              <a:solidFill>
                <a:srgbClr val="565658"/>
              </a:solidFill>
            </a:ln>
          </p:spPr>
          <p:txBody>
            <a:bodyPr wrap="square" lIns="0" tIns="0" rIns="0" bIns="0" rtlCol="0"/>
            <a:lstStyle/>
            <a:p/>
          </p:txBody>
        </p:sp>
        <p:sp>
          <p:nvSpPr>
            <p:cNvPr id="1115" name="object 1115" descr=""/>
            <p:cNvSpPr/>
            <p:nvPr/>
          </p:nvSpPr>
          <p:spPr>
            <a:xfrm>
              <a:off x="2219916" y="8037597"/>
              <a:ext cx="1905" cy="5080"/>
            </a:xfrm>
            <a:custGeom>
              <a:avLst/>
              <a:gdLst/>
              <a:ahLst/>
              <a:cxnLst/>
              <a:rect l="l" t="t" r="r" b="b"/>
              <a:pathLst>
                <a:path w="1905" h="5079">
                  <a:moveTo>
                    <a:pt x="0" y="0"/>
                  </a:moveTo>
                  <a:lnTo>
                    <a:pt x="0" y="1498"/>
                  </a:lnTo>
                  <a:lnTo>
                    <a:pt x="1498" y="1498"/>
                  </a:lnTo>
                  <a:lnTo>
                    <a:pt x="1498" y="2997"/>
                  </a:lnTo>
                  <a:lnTo>
                    <a:pt x="1498" y="4495"/>
                  </a:lnTo>
                </a:path>
              </a:pathLst>
            </a:custGeom>
            <a:ln w="3175">
              <a:solidFill>
                <a:srgbClr val="565658"/>
              </a:solidFill>
            </a:ln>
          </p:spPr>
          <p:txBody>
            <a:bodyPr wrap="square" lIns="0" tIns="0" rIns="0" bIns="0" rtlCol="0"/>
            <a:lstStyle/>
            <a:p/>
          </p:txBody>
        </p:sp>
        <p:sp>
          <p:nvSpPr>
            <p:cNvPr id="1116" name="object 1116" descr=""/>
            <p:cNvSpPr/>
            <p:nvPr/>
          </p:nvSpPr>
          <p:spPr>
            <a:xfrm>
              <a:off x="1714087" y="897292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117" name="object 1117" descr=""/>
            <p:cNvSpPr/>
            <p:nvPr/>
          </p:nvSpPr>
          <p:spPr>
            <a:xfrm>
              <a:off x="1712600" y="8966941"/>
              <a:ext cx="1905" cy="6350"/>
            </a:xfrm>
            <a:custGeom>
              <a:avLst/>
              <a:gdLst/>
              <a:ahLst/>
              <a:cxnLst/>
              <a:rect l="l" t="t" r="r" b="b"/>
              <a:pathLst>
                <a:path w="1905" h="6350">
                  <a:moveTo>
                    <a:pt x="0" y="0"/>
                  </a:moveTo>
                  <a:lnTo>
                    <a:pt x="0" y="2997"/>
                  </a:lnTo>
                  <a:lnTo>
                    <a:pt x="1485" y="5981"/>
                  </a:lnTo>
                </a:path>
              </a:pathLst>
            </a:custGeom>
            <a:ln w="3175">
              <a:solidFill>
                <a:srgbClr val="565658"/>
              </a:solidFill>
            </a:ln>
          </p:spPr>
          <p:txBody>
            <a:bodyPr wrap="square" lIns="0" tIns="0" rIns="0" bIns="0" rtlCol="0"/>
            <a:lstStyle/>
            <a:p/>
          </p:txBody>
        </p:sp>
        <p:sp>
          <p:nvSpPr>
            <p:cNvPr id="1118" name="object 1118" descr=""/>
            <p:cNvSpPr/>
            <p:nvPr/>
          </p:nvSpPr>
          <p:spPr>
            <a:xfrm>
              <a:off x="1712601" y="8960957"/>
              <a:ext cx="1905" cy="6350"/>
            </a:xfrm>
            <a:custGeom>
              <a:avLst/>
              <a:gdLst/>
              <a:ahLst/>
              <a:cxnLst/>
              <a:rect l="l" t="t" r="r" b="b"/>
              <a:pathLst>
                <a:path w="1905" h="6350">
                  <a:moveTo>
                    <a:pt x="1485" y="0"/>
                  </a:moveTo>
                  <a:lnTo>
                    <a:pt x="0" y="2984"/>
                  </a:lnTo>
                  <a:lnTo>
                    <a:pt x="0" y="5981"/>
                  </a:lnTo>
                </a:path>
              </a:pathLst>
            </a:custGeom>
            <a:ln w="3175">
              <a:solidFill>
                <a:srgbClr val="565658"/>
              </a:solidFill>
            </a:ln>
          </p:spPr>
          <p:txBody>
            <a:bodyPr wrap="square" lIns="0" tIns="0" rIns="0" bIns="0" rtlCol="0"/>
            <a:lstStyle/>
            <a:p/>
          </p:txBody>
        </p:sp>
        <p:sp>
          <p:nvSpPr>
            <p:cNvPr id="1119" name="object 1119" descr=""/>
            <p:cNvSpPr/>
            <p:nvPr/>
          </p:nvSpPr>
          <p:spPr>
            <a:xfrm>
              <a:off x="2285763" y="7922360"/>
              <a:ext cx="10795" cy="1905"/>
            </a:xfrm>
            <a:custGeom>
              <a:avLst/>
              <a:gdLst/>
              <a:ahLst/>
              <a:cxnLst/>
              <a:rect l="l" t="t" r="r" b="b"/>
              <a:pathLst>
                <a:path w="10794" h="1904">
                  <a:moveTo>
                    <a:pt x="10477" y="0"/>
                  </a:moveTo>
                  <a:lnTo>
                    <a:pt x="8978" y="0"/>
                  </a:lnTo>
                  <a:lnTo>
                    <a:pt x="7492" y="0"/>
                  </a:lnTo>
                  <a:lnTo>
                    <a:pt x="2997" y="0"/>
                  </a:lnTo>
                  <a:lnTo>
                    <a:pt x="0" y="0"/>
                  </a:lnTo>
                </a:path>
                <a:path w="10794" h="1904">
                  <a:moveTo>
                    <a:pt x="10477" y="0"/>
                  </a:moveTo>
                  <a:lnTo>
                    <a:pt x="10477" y="1498"/>
                  </a:lnTo>
                </a:path>
              </a:pathLst>
            </a:custGeom>
            <a:ln w="3175">
              <a:solidFill>
                <a:srgbClr val="565658"/>
              </a:solidFill>
            </a:ln>
          </p:spPr>
          <p:txBody>
            <a:bodyPr wrap="square" lIns="0" tIns="0" rIns="0" bIns="0" rtlCol="0"/>
            <a:lstStyle/>
            <a:p/>
          </p:txBody>
        </p:sp>
        <p:sp>
          <p:nvSpPr>
            <p:cNvPr id="1120" name="object 1120" descr=""/>
            <p:cNvSpPr/>
            <p:nvPr/>
          </p:nvSpPr>
          <p:spPr>
            <a:xfrm>
              <a:off x="2287262" y="7923861"/>
              <a:ext cx="9525" cy="0"/>
            </a:xfrm>
            <a:custGeom>
              <a:avLst/>
              <a:gdLst/>
              <a:ahLst/>
              <a:cxnLst/>
              <a:rect l="l" t="t" r="r" b="b"/>
              <a:pathLst>
                <a:path w="9525" h="0">
                  <a:moveTo>
                    <a:pt x="0" y="0"/>
                  </a:moveTo>
                  <a:lnTo>
                    <a:pt x="2984" y="0"/>
                  </a:lnTo>
                  <a:lnTo>
                    <a:pt x="5994" y="0"/>
                  </a:lnTo>
                  <a:lnTo>
                    <a:pt x="7480" y="0"/>
                  </a:lnTo>
                  <a:lnTo>
                    <a:pt x="8978" y="0"/>
                  </a:lnTo>
                </a:path>
              </a:pathLst>
            </a:custGeom>
            <a:ln w="3175">
              <a:solidFill>
                <a:srgbClr val="565658"/>
              </a:solidFill>
            </a:ln>
          </p:spPr>
          <p:txBody>
            <a:bodyPr wrap="square" lIns="0" tIns="0" rIns="0" bIns="0" rtlCol="0"/>
            <a:lstStyle/>
            <a:p/>
          </p:txBody>
        </p:sp>
        <p:sp>
          <p:nvSpPr>
            <p:cNvPr id="1121" name="object 1121" descr=""/>
            <p:cNvSpPr/>
            <p:nvPr/>
          </p:nvSpPr>
          <p:spPr>
            <a:xfrm>
              <a:off x="1847292" y="8862185"/>
              <a:ext cx="307340" cy="0"/>
            </a:xfrm>
            <a:custGeom>
              <a:avLst/>
              <a:gdLst/>
              <a:ahLst/>
              <a:cxnLst/>
              <a:rect l="l" t="t" r="r" b="b"/>
              <a:pathLst>
                <a:path w="307339" h="0">
                  <a:moveTo>
                    <a:pt x="306781" y="0"/>
                  </a:moveTo>
                  <a:lnTo>
                    <a:pt x="305282" y="0"/>
                  </a:lnTo>
                </a:path>
                <a:path w="307339" h="0">
                  <a:moveTo>
                    <a:pt x="1485" y="0"/>
                  </a:moveTo>
                  <a:lnTo>
                    <a:pt x="0" y="0"/>
                  </a:lnTo>
                </a:path>
              </a:pathLst>
            </a:custGeom>
            <a:ln w="3175">
              <a:solidFill>
                <a:srgbClr val="565658"/>
              </a:solidFill>
            </a:ln>
          </p:spPr>
          <p:txBody>
            <a:bodyPr wrap="square" lIns="0" tIns="0" rIns="0" bIns="0" rtlCol="0"/>
            <a:lstStyle/>
            <a:p/>
          </p:txBody>
        </p:sp>
        <p:sp>
          <p:nvSpPr>
            <p:cNvPr id="1122" name="object 1122" descr=""/>
            <p:cNvSpPr/>
            <p:nvPr/>
          </p:nvSpPr>
          <p:spPr>
            <a:xfrm>
              <a:off x="1857754" y="8842730"/>
              <a:ext cx="7620" cy="7620"/>
            </a:xfrm>
            <a:custGeom>
              <a:avLst/>
              <a:gdLst/>
              <a:ahLst/>
              <a:cxnLst/>
              <a:rect l="l" t="t" r="r" b="b"/>
              <a:pathLst>
                <a:path w="7619" h="7620">
                  <a:moveTo>
                    <a:pt x="7493" y="7480"/>
                  </a:moveTo>
                  <a:lnTo>
                    <a:pt x="7493" y="4495"/>
                  </a:lnTo>
                  <a:lnTo>
                    <a:pt x="5994" y="1498"/>
                  </a:lnTo>
                  <a:lnTo>
                    <a:pt x="2997" y="0"/>
                  </a:lnTo>
                  <a:lnTo>
                    <a:pt x="0" y="0"/>
                  </a:lnTo>
                </a:path>
              </a:pathLst>
            </a:custGeom>
            <a:ln w="3175">
              <a:solidFill>
                <a:srgbClr val="565658"/>
              </a:solidFill>
            </a:ln>
          </p:spPr>
          <p:txBody>
            <a:bodyPr wrap="square" lIns="0" tIns="0" rIns="0" bIns="0" rtlCol="0"/>
            <a:lstStyle/>
            <a:p/>
          </p:txBody>
        </p:sp>
        <p:sp>
          <p:nvSpPr>
            <p:cNvPr id="1123" name="object 1123" descr=""/>
            <p:cNvSpPr/>
            <p:nvPr/>
          </p:nvSpPr>
          <p:spPr>
            <a:xfrm>
              <a:off x="1865250" y="8862185"/>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124" name="object 1124" descr=""/>
            <p:cNvSpPr/>
            <p:nvPr/>
          </p:nvSpPr>
          <p:spPr>
            <a:xfrm>
              <a:off x="1865247" y="885021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125" name="object 1125" descr=""/>
            <p:cNvSpPr/>
            <p:nvPr/>
          </p:nvSpPr>
          <p:spPr>
            <a:xfrm>
              <a:off x="1857756" y="884123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126" name="object 1126" descr=""/>
            <p:cNvSpPr/>
            <p:nvPr/>
          </p:nvSpPr>
          <p:spPr>
            <a:xfrm>
              <a:off x="1847288" y="8838237"/>
              <a:ext cx="3175" cy="5080"/>
            </a:xfrm>
            <a:custGeom>
              <a:avLst/>
              <a:gdLst/>
              <a:ahLst/>
              <a:cxnLst/>
              <a:rect l="l" t="t" r="r" b="b"/>
              <a:pathLst>
                <a:path w="3175" h="5079">
                  <a:moveTo>
                    <a:pt x="0" y="4495"/>
                  </a:moveTo>
                  <a:lnTo>
                    <a:pt x="1485" y="4495"/>
                  </a:lnTo>
                  <a:lnTo>
                    <a:pt x="1485" y="2997"/>
                  </a:lnTo>
                  <a:lnTo>
                    <a:pt x="2984" y="2997"/>
                  </a:lnTo>
                </a:path>
                <a:path w="3175" h="5079">
                  <a:moveTo>
                    <a:pt x="0" y="4495"/>
                  </a:moveTo>
                  <a:lnTo>
                    <a:pt x="0" y="2997"/>
                  </a:lnTo>
                  <a:lnTo>
                    <a:pt x="0" y="1498"/>
                  </a:lnTo>
                  <a:lnTo>
                    <a:pt x="1485" y="1498"/>
                  </a:lnTo>
                  <a:lnTo>
                    <a:pt x="1485" y="0"/>
                  </a:lnTo>
                </a:path>
              </a:pathLst>
            </a:custGeom>
            <a:ln w="3175">
              <a:solidFill>
                <a:srgbClr val="565658"/>
              </a:solidFill>
            </a:ln>
          </p:spPr>
          <p:txBody>
            <a:bodyPr wrap="square" lIns="0" tIns="0" rIns="0" bIns="0" rtlCol="0"/>
            <a:lstStyle/>
            <a:p/>
          </p:txBody>
        </p:sp>
        <p:sp>
          <p:nvSpPr>
            <p:cNvPr id="1127" name="object 1127" descr=""/>
            <p:cNvSpPr/>
            <p:nvPr/>
          </p:nvSpPr>
          <p:spPr>
            <a:xfrm>
              <a:off x="2149584" y="8838247"/>
              <a:ext cx="5080" cy="5080"/>
            </a:xfrm>
            <a:custGeom>
              <a:avLst/>
              <a:gdLst/>
              <a:ahLst/>
              <a:cxnLst/>
              <a:rect l="l" t="t" r="r" b="b"/>
              <a:pathLst>
                <a:path w="5080" h="5079">
                  <a:moveTo>
                    <a:pt x="0" y="2984"/>
                  </a:moveTo>
                  <a:lnTo>
                    <a:pt x="1498" y="2984"/>
                  </a:lnTo>
                  <a:lnTo>
                    <a:pt x="2984" y="2984"/>
                  </a:lnTo>
                  <a:lnTo>
                    <a:pt x="2984" y="4483"/>
                  </a:lnTo>
                  <a:lnTo>
                    <a:pt x="4495" y="4483"/>
                  </a:lnTo>
                  <a:lnTo>
                    <a:pt x="2984" y="2984"/>
                  </a:lnTo>
                  <a:lnTo>
                    <a:pt x="2984" y="1485"/>
                  </a:lnTo>
                  <a:lnTo>
                    <a:pt x="1498" y="0"/>
                  </a:lnTo>
                </a:path>
              </a:pathLst>
            </a:custGeom>
            <a:ln w="3175">
              <a:solidFill>
                <a:srgbClr val="565658"/>
              </a:solidFill>
            </a:ln>
          </p:spPr>
          <p:txBody>
            <a:bodyPr wrap="square" lIns="0" tIns="0" rIns="0" bIns="0" rtlCol="0"/>
            <a:lstStyle/>
            <a:p/>
          </p:txBody>
        </p:sp>
        <p:sp>
          <p:nvSpPr>
            <p:cNvPr id="1128" name="object 1128" descr=""/>
            <p:cNvSpPr/>
            <p:nvPr/>
          </p:nvSpPr>
          <p:spPr>
            <a:xfrm>
              <a:off x="1848779" y="8838247"/>
              <a:ext cx="1905" cy="3175"/>
            </a:xfrm>
            <a:custGeom>
              <a:avLst/>
              <a:gdLst/>
              <a:ahLst/>
              <a:cxnLst/>
              <a:rect l="l" t="t" r="r" b="b"/>
              <a:pathLst>
                <a:path w="1905" h="3175">
                  <a:moveTo>
                    <a:pt x="1498" y="2984"/>
                  </a:moveTo>
                  <a:lnTo>
                    <a:pt x="1498" y="1485"/>
                  </a:lnTo>
                  <a:lnTo>
                    <a:pt x="0" y="0"/>
                  </a:lnTo>
                </a:path>
              </a:pathLst>
            </a:custGeom>
            <a:ln w="3175">
              <a:solidFill>
                <a:srgbClr val="565658"/>
              </a:solidFill>
            </a:ln>
          </p:spPr>
          <p:txBody>
            <a:bodyPr wrap="square" lIns="0" tIns="0" rIns="0" bIns="0" rtlCol="0"/>
            <a:lstStyle/>
            <a:p/>
          </p:txBody>
        </p:sp>
        <p:sp>
          <p:nvSpPr>
            <p:cNvPr id="1129" name="object 1129" descr=""/>
            <p:cNvSpPr/>
            <p:nvPr/>
          </p:nvSpPr>
          <p:spPr>
            <a:xfrm>
              <a:off x="1866737" y="8850209"/>
              <a:ext cx="1905" cy="12065"/>
            </a:xfrm>
            <a:custGeom>
              <a:avLst/>
              <a:gdLst/>
              <a:ahLst/>
              <a:cxnLst/>
              <a:rect l="l" t="t" r="r" b="b"/>
              <a:pathLst>
                <a:path w="1905" h="12065">
                  <a:moveTo>
                    <a:pt x="1498" y="11976"/>
                  </a:moveTo>
                  <a:lnTo>
                    <a:pt x="0" y="11976"/>
                  </a:lnTo>
                </a:path>
                <a:path w="1905" h="12065">
                  <a:moveTo>
                    <a:pt x="0" y="0"/>
                  </a:moveTo>
                  <a:lnTo>
                    <a:pt x="1498" y="0"/>
                  </a:lnTo>
                </a:path>
              </a:pathLst>
            </a:custGeom>
            <a:ln w="3175">
              <a:solidFill>
                <a:srgbClr val="565658"/>
              </a:solidFill>
            </a:ln>
          </p:spPr>
          <p:txBody>
            <a:bodyPr wrap="square" lIns="0" tIns="0" rIns="0" bIns="0" rtlCol="0"/>
            <a:lstStyle/>
            <a:p/>
          </p:txBody>
        </p:sp>
        <p:sp>
          <p:nvSpPr>
            <p:cNvPr id="1130" name="object 1130" descr=""/>
            <p:cNvSpPr/>
            <p:nvPr/>
          </p:nvSpPr>
          <p:spPr>
            <a:xfrm>
              <a:off x="1856270" y="8838247"/>
              <a:ext cx="1905" cy="3175"/>
            </a:xfrm>
            <a:custGeom>
              <a:avLst/>
              <a:gdLst/>
              <a:ahLst/>
              <a:cxnLst/>
              <a:rect l="l" t="t" r="r" b="b"/>
              <a:pathLst>
                <a:path w="1905" h="3175">
                  <a:moveTo>
                    <a:pt x="1485" y="2984"/>
                  </a:moveTo>
                  <a:lnTo>
                    <a:pt x="1485" y="1485"/>
                  </a:lnTo>
                  <a:lnTo>
                    <a:pt x="0" y="1485"/>
                  </a:lnTo>
                  <a:lnTo>
                    <a:pt x="0" y="0"/>
                  </a:lnTo>
                </a:path>
              </a:pathLst>
            </a:custGeom>
            <a:ln w="3175">
              <a:solidFill>
                <a:srgbClr val="565658"/>
              </a:solidFill>
            </a:ln>
          </p:spPr>
          <p:txBody>
            <a:bodyPr wrap="square" lIns="0" tIns="0" rIns="0" bIns="0" rtlCol="0"/>
            <a:lstStyle/>
            <a:p/>
          </p:txBody>
        </p:sp>
        <p:sp>
          <p:nvSpPr>
            <p:cNvPr id="1131" name="object 1131" descr=""/>
            <p:cNvSpPr/>
            <p:nvPr/>
          </p:nvSpPr>
          <p:spPr>
            <a:xfrm>
              <a:off x="1857757" y="8841232"/>
              <a:ext cx="9525" cy="9525"/>
            </a:xfrm>
            <a:custGeom>
              <a:avLst/>
              <a:gdLst/>
              <a:ahLst/>
              <a:cxnLst/>
              <a:rect l="l" t="t" r="r" b="b"/>
              <a:pathLst>
                <a:path w="9525" h="9525">
                  <a:moveTo>
                    <a:pt x="8978" y="8978"/>
                  </a:moveTo>
                  <a:lnTo>
                    <a:pt x="8978" y="5994"/>
                  </a:lnTo>
                  <a:lnTo>
                    <a:pt x="7492" y="4483"/>
                  </a:lnTo>
                  <a:lnTo>
                    <a:pt x="7492" y="2997"/>
                  </a:lnTo>
                  <a:lnTo>
                    <a:pt x="5994" y="1498"/>
                  </a:lnTo>
                  <a:lnTo>
                    <a:pt x="4483" y="0"/>
                  </a:lnTo>
                  <a:lnTo>
                    <a:pt x="2997" y="0"/>
                  </a:lnTo>
                  <a:lnTo>
                    <a:pt x="0" y="0"/>
                  </a:lnTo>
                </a:path>
              </a:pathLst>
            </a:custGeom>
            <a:ln w="3175">
              <a:solidFill>
                <a:srgbClr val="565658"/>
              </a:solidFill>
            </a:ln>
          </p:spPr>
          <p:txBody>
            <a:bodyPr wrap="square" lIns="0" tIns="0" rIns="0" bIns="0" rtlCol="0"/>
            <a:lstStyle/>
            <a:p/>
          </p:txBody>
        </p:sp>
        <p:sp>
          <p:nvSpPr>
            <p:cNvPr id="1132" name="object 1132" descr=""/>
            <p:cNvSpPr/>
            <p:nvPr/>
          </p:nvSpPr>
          <p:spPr>
            <a:xfrm>
              <a:off x="2130126" y="8841232"/>
              <a:ext cx="10795" cy="9525"/>
            </a:xfrm>
            <a:custGeom>
              <a:avLst/>
              <a:gdLst/>
              <a:ahLst/>
              <a:cxnLst/>
              <a:rect l="l" t="t" r="r" b="b"/>
              <a:pathLst>
                <a:path w="10794" h="9525">
                  <a:moveTo>
                    <a:pt x="10477" y="0"/>
                  </a:moveTo>
                  <a:lnTo>
                    <a:pt x="7492" y="0"/>
                  </a:lnTo>
                  <a:lnTo>
                    <a:pt x="4483" y="1498"/>
                  </a:lnTo>
                  <a:lnTo>
                    <a:pt x="2997" y="1498"/>
                  </a:lnTo>
                  <a:lnTo>
                    <a:pt x="2997" y="2997"/>
                  </a:lnTo>
                  <a:lnTo>
                    <a:pt x="1498" y="4495"/>
                  </a:lnTo>
                  <a:lnTo>
                    <a:pt x="0" y="5994"/>
                  </a:lnTo>
                  <a:lnTo>
                    <a:pt x="0" y="8978"/>
                  </a:lnTo>
                </a:path>
              </a:pathLst>
            </a:custGeom>
            <a:ln w="3175">
              <a:solidFill>
                <a:srgbClr val="565658"/>
              </a:solidFill>
            </a:ln>
          </p:spPr>
          <p:txBody>
            <a:bodyPr wrap="square" lIns="0" tIns="0" rIns="0" bIns="0" rtlCol="0"/>
            <a:lstStyle/>
            <a:p/>
          </p:txBody>
        </p:sp>
        <p:sp>
          <p:nvSpPr>
            <p:cNvPr id="1133" name="object 1133" descr=""/>
            <p:cNvSpPr/>
            <p:nvPr/>
          </p:nvSpPr>
          <p:spPr>
            <a:xfrm>
              <a:off x="2140604" y="8838242"/>
              <a:ext cx="0" cy="3175"/>
            </a:xfrm>
            <a:custGeom>
              <a:avLst/>
              <a:gdLst/>
              <a:ahLst/>
              <a:cxnLst/>
              <a:rect l="l" t="t" r="r" b="b"/>
              <a:pathLst>
                <a:path w="0" h="3175">
                  <a:moveTo>
                    <a:pt x="0" y="0"/>
                  </a:moveTo>
                  <a:lnTo>
                    <a:pt x="0" y="1498"/>
                  </a:lnTo>
                  <a:lnTo>
                    <a:pt x="0" y="2984"/>
                  </a:lnTo>
                </a:path>
              </a:pathLst>
            </a:custGeom>
            <a:ln w="3175">
              <a:solidFill>
                <a:srgbClr val="565658"/>
              </a:solidFill>
            </a:ln>
          </p:spPr>
          <p:txBody>
            <a:bodyPr wrap="square" lIns="0" tIns="0" rIns="0" bIns="0" rtlCol="0"/>
            <a:lstStyle/>
            <a:p/>
          </p:txBody>
        </p:sp>
        <p:sp>
          <p:nvSpPr>
            <p:cNvPr id="1134" name="object 1134" descr=""/>
            <p:cNvSpPr/>
            <p:nvPr/>
          </p:nvSpPr>
          <p:spPr>
            <a:xfrm>
              <a:off x="1848777" y="8838242"/>
              <a:ext cx="19685" cy="12065"/>
            </a:xfrm>
            <a:custGeom>
              <a:avLst/>
              <a:gdLst/>
              <a:ahLst/>
              <a:cxnLst/>
              <a:rect l="l" t="t" r="r" b="b"/>
              <a:pathLst>
                <a:path w="19685" h="12065">
                  <a:moveTo>
                    <a:pt x="0" y="0"/>
                  </a:moveTo>
                  <a:lnTo>
                    <a:pt x="7493" y="0"/>
                  </a:lnTo>
                  <a:lnTo>
                    <a:pt x="10477" y="1498"/>
                  </a:lnTo>
                  <a:lnTo>
                    <a:pt x="13474" y="1498"/>
                  </a:lnTo>
                  <a:lnTo>
                    <a:pt x="14973" y="2984"/>
                  </a:lnTo>
                  <a:lnTo>
                    <a:pt x="14973" y="4495"/>
                  </a:lnTo>
                  <a:lnTo>
                    <a:pt x="16471" y="4495"/>
                  </a:lnTo>
                  <a:lnTo>
                    <a:pt x="17957" y="7480"/>
                  </a:lnTo>
                  <a:lnTo>
                    <a:pt x="17957" y="8978"/>
                  </a:lnTo>
                  <a:lnTo>
                    <a:pt x="19456" y="11963"/>
                  </a:lnTo>
                </a:path>
              </a:pathLst>
            </a:custGeom>
            <a:ln w="3175">
              <a:solidFill>
                <a:srgbClr val="565658"/>
              </a:solidFill>
            </a:ln>
          </p:spPr>
          <p:txBody>
            <a:bodyPr wrap="square" lIns="0" tIns="0" rIns="0" bIns="0" rtlCol="0"/>
            <a:lstStyle/>
            <a:p/>
          </p:txBody>
        </p:sp>
        <p:sp>
          <p:nvSpPr>
            <p:cNvPr id="1135" name="object 1135" descr=""/>
            <p:cNvSpPr/>
            <p:nvPr/>
          </p:nvSpPr>
          <p:spPr>
            <a:xfrm>
              <a:off x="1856273" y="8838242"/>
              <a:ext cx="20955" cy="0"/>
            </a:xfrm>
            <a:custGeom>
              <a:avLst/>
              <a:gdLst/>
              <a:ahLst/>
              <a:cxnLst/>
              <a:rect l="l" t="t" r="r" b="b"/>
              <a:pathLst>
                <a:path w="20955" h="0">
                  <a:moveTo>
                    <a:pt x="20942" y="0"/>
                  </a:moveTo>
                  <a:lnTo>
                    <a:pt x="10464" y="0"/>
                  </a:lnTo>
                  <a:lnTo>
                    <a:pt x="4483" y="0"/>
                  </a:lnTo>
                  <a:lnTo>
                    <a:pt x="0" y="0"/>
                  </a:lnTo>
                </a:path>
              </a:pathLst>
            </a:custGeom>
            <a:ln w="3175">
              <a:solidFill>
                <a:srgbClr val="565658"/>
              </a:solidFill>
            </a:ln>
          </p:spPr>
          <p:txBody>
            <a:bodyPr wrap="square" lIns="0" tIns="0" rIns="0" bIns="0" rtlCol="0"/>
            <a:lstStyle/>
            <a:p/>
          </p:txBody>
        </p:sp>
        <p:sp>
          <p:nvSpPr>
            <p:cNvPr id="1136" name="object 1136" descr=""/>
            <p:cNvSpPr/>
            <p:nvPr/>
          </p:nvSpPr>
          <p:spPr>
            <a:xfrm>
              <a:off x="2140604" y="8790350"/>
              <a:ext cx="19685" cy="36195"/>
            </a:xfrm>
            <a:custGeom>
              <a:avLst/>
              <a:gdLst/>
              <a:ahLst/>
              <a:cxnLst/>
              <a:rect l="l" t="t" r="r" b="b"/>
              <a:pathLst>
                <a:path w="19685" h="36195">
                  <a:moveTo>
                    <a:pt x="0" y="0"/>
                  </a:moveTo>
                  <a:lnTo>
                    <a:pt x="1498" y="5981"/>
                  </a:lnTo>
                  <a:lnTo>
                    <a:pt x="2984" y="7480"/>
                  </a:lnTo>
                  <a:lnTo>
                    <a:pt x="2984" y="10477"/>
                  </a:lnTo>
                  <a:lnTo>
                    <a:pt x="5994" y="16459"/>
                  </a:lnTo>
                  <a:lnTo>
                    <a:pt x="5994" y="17957"/>
                  </a:lnTo>
                  <a:lnTo>
                    <a:pt x="7480" y="20955"/>
                  </a:lnTo>
                  <a:lnTo>
                    <a:pt x="10477" y="25438"/>
                  </a:lnTo>
                  <a:lnTo>
                    <a:pt x="11963" y="26936"/>
                  </a:lnTo>
                  <a:lnTo>
                    <a:pt x="13474" y="28435"/>
                  </a:lnTo>
                  <a:lnTo>
                    <a:pt x="19456" y="35915"/>
                  </a:lnTo>
                </a:path>
              </a:pathLst>
            </a:custGeom>
            <a:ln w="3175">
              <a:solidFill>
                <a:srgbClr val="565658"/>
              </a:solidFill>
            </a:ln>
          </p:spPr>
          <p:txBody>
            <a:bodyPr wrap="square" lIns="0" tIns="0" rIns="0" bIns="0" rtlCol="0"/>
            <a:lstStyle/>
            <a:p/>
          </p:txBody>
        </p:sp>
        <p:sp>
          <p:nvSpPr>
            <p:cNvPr id="1137" name="object 1137" descr=""/>
            <p:cNvSpPr/>
            <p:nvPr/>
          </p:nvSpPr>
          <p:spPr>
            <a:xfrm>
              <a:off x="1842799" y="8775385"/>
              <a:ext cx="34925" cy="30480"/>
            </a:xfrm>
            <a:custGeom>
              <a:avLst/>
              <a:gdLst/>
              <a:ahLst/>
              <a:cxnLst/>
              <a:rect l="l" t="t" r="r" b="b"/>
              <a:pathLst>
                <a:path w="34925" h="30479">
                  <a:moveTo>
                    <a:pt x="0" y="28435"/>
                  </a:moveTo>
                  <a:lnTo>
                    <a:pt x="8978" y="23939"/>
                  </a:lnTo>
                  <a:lnTo>
                    <a:pt x="17957" y="17957"/>
                  </a:lnTo>
                  <a:lnTo>
                    <a:pt x="26936" y="8978"/>
                  </a:lnTo>
                  <a:lnTo>
                    <a:pt x="34417" y="0"/>
                  </a:lnTo>
                </a:path>
                <a:path w="34925" h="30479">
                  <a:moveTo>
                    <a:pt x="0" y="28435"/>
                  </a:moveTo>
                  <a:lnTo>
                    <a:pt x="0" y="29933"/>
                  </a:lnTo>
                </a:path>
              </a:pathLst>
            </a:custGeom>
            <a:ln w="3175">
              <a:solidFill>
                <a:srgbClr val="565658"/>
              </a:solidFill>
            </a:ln>
          </p:spPr>
          <p:txBody>
            <a:bodyPr wrap="square" lIns="0" tIns="0" rIns="0" bIns="0" rtlCol="0"/>
            <a:lstStyle/>
            <a:p/>
          </p:txBody>
        </p:sp>
        <p:sp>
          <p:nvSpPr>
            <p:cNvPr id="1138" name="object 1138" descr=""/>
            <p:cNvSpPr/>
            <p:nvPr/>
          </p:nvSpPr>
          <p:spPr>
            <a:xfrm>
              <a:off x="1842799" y="8778377"/>
              <a:ext cx="34925" cy="27305"/>
            </a:xfrm>
            <a:custGeom>
              <a:avLst/>
              <a:gdLst/>
              <a:ahLst/>
              <a:cxnLst/>
              <a:rect l="l" t="t" r="r" b="b"/>
              <a:pathLst>
                <a:path w="34925" h="27304">
                  <a:moveTo>
                    <a:pt x="34417" y="0"/>
                  </a:moveTo>
                  <a:lnTo>
                    <a:pt x="29921" y="4495"/>
                  </a:lnTo>
                  <a:lnTo>
                    <a:pt x="28422" y="5994"/>
                  </a:lnTo>
                  <a:lnTo>
                    <a:pt x="25438" y="8978"/>
                  </a:lnTo>
                  <a:lnTo>
                    <a:pt x="16459" y="16459"/>
                  </a:lnTo>
                  <a:lnTo>
                    <a:pt x="8978" y="22453"/>
                  </a:lnTo>
                  <a:lnTo>
                    <a:pt x="0" y="26936"/>
                  </a:lnTo>
                </a:path>
              </a:pathLst>
            </a:custGeom>
            <a:ln w="3175">
              <a:solidFill>
                <a:srgbClr val="565658"/>
              </a:solidFill>
            </a:ln>
          </p:spPr>
          <p:txBody>
            <a:bodyPr wrap="square" lIns="0" tIns="0" rIns="0" bIns="0" rtlCol="0"/>
            <a:lstStyle/>
            <a:p/>
          </p:txBody>
        </p:sp>
        <p:sp>
          <p:nvSpPr>
            <p:cNvPr id="1139" name="object 1139" descr=""/>
            <p:cNvSpPr/>
            <p:nvPr/>
          </p:nvSpPr>
          <p:spPr>
            <a:xfrm>
              <a:off x="2130124" y="8838247"/>
              <a:ext cx="10795" cy="12065"/>
            </a:xfrm>
            <a:custGeom>
              <a:avLst/>
              <a:gdLst/>
              <a:ahLst/>
              <a:cxnLst/>
              <a:rect l="l" t="t" r="r" b="b"/>
              <a:pathLst>
                <a:path w="10794" h="12065">
                  <a:moveTo>
                    <a:pt x="0" y="11963"/>
                  </a:moveTo>
                  <a:lnTo>
                    <a:pt x="0" y="8978"/>
                  </a:lnTo>
                  <a:lnTo>
                    <a:pt x="1498" y="7467"/>
                  </a:lnTo>
                  <a:lnTo>
                    <a:pt x="2997" y="4483"/>
                  </a:lnTo>
                  <a:lnTo>
                    <a:pt x="4495" y="2984"/>
                  </a:lnTo>
                  <a:lnTo>
                    <a:pt x="7493" y="1485"/>
                  </a:lnTo>
                  <a:lnTo>
                    <a:pt x="10477" y="0"/>
                  </a:lnTo>
                </a:path>
              </a:pathLst>
            </a:custGeom>
            <a:ln w="3175">
              <a:solidFill>
                <a:srgbClr val="565658"/>
              </a:solidFill>
            </a:ln>
          </p:spPr>
          <p:txBody>
            <a:bodyPr wrap="square" lIns="0" tIns="0" rIns="0" bIns="0" rtlCol="0"/>
            <a:lstStyle/>
            <a:p/>
          </p:txBody>
        </p:sp>
        <p:sp>
          <p:nvSpPr>
            <p:cNvPr id="1140" name="object 1140" descr=""/>
            <p:cNvSpPr/>
            <p:nvPr/>
          </p:nvSpPr>
          <p:spPr>
            <a:xfrm>
              <a:off x="2119657" y="8504514"/>
              <a:ext cx="36195" cy="39370"/>
            </a:xfrm>
            <a:custGeom>
              <a:avLst/>
              <a:gdLst/>
              <a:ahLst/>
              <a:cxnLst/>
              <a:rect l="l" t="t" r="r" b="b"/>
              <a:pathLst>
                <a:path w="36194" h="39370">
                  <a:moveTo>
                    <a:pt x="35915" y="38912"/>
                  </a:moveTo>
                  <a:lnTo>
                    <a:pt x="32918" y="32918"/>
                  </a:lnTo>
                  <a:lnTo>
                    <a:pt x="31419" y="29933"/>
                  </a:lnTo>
                  <a:lnTo>
                    <a:pt x="28422" y="28435"/>
                  </a:lnTo>
                  <a:lnTo>
                    <a:pt x="19443" y="17957"/>
                  </a:lnTo>
                  <a:lnTo>
                    <a:pt x="14960" y="13474"/>
                  </a:lnTo>
                  <a:lnTo>
                    <a:pt x="13462" y="10477"/>
                  </a:lnTo>
                  <a:lnTo>
                    <a:pt x="10464" y="8978"/>
                  </a:lnTo>
                  <a:lnTo>
                    <a:pt x="5981" y="4495"/>
                  </a:lnTo>
                  <a:lnTo>
                    <a:pt x="0" y="0"/>
                  </a:lnTo>
                </a:path>
              </a:pathLst>
            </a:custGeom>
            <a:ln w="3175">
              <a:solidFill>
                <a:srgbClr val="565658"/>
              </a:solidFill>
            </a:ln>
          </p:spPr>
          <p:txBody>
            <a:bodyPr wrap="square" lIns="0" tIns="0" rIns="0" bIns="0" rtlCol="0"/>
            <a:lstStyle/>
            <a:p/>
          </p:txBody>
        </p:sp>
        <p:sp>
          <p:nvSpPr>
            <p:cNvPr id="1141" name="object 1141" descr=""/>
            <p:cNvSpPr/>
            <p:nvPr/>
          </p:nvSpPr>
          <p:spPr>
            <a:xfrm>
              <a:off x="2083744" y="8488045"/>
              <a:ext cx="30480" cy="13970"/>
            </a:xfrm>
            <a:custGeom>
              <a:avLst/>
              <a:gdLst/>
              <a:ahLst/>
              <a:cxnLst/>
              <a:rect l="l" t="t" r="r" b="b"/>
              <a:pathLst>
                <a:path w="30480" h="13970">
                  <a:moveTo>
                    <a:pt x="29921" y="13474"/>
                  </a:moveTo>
                  <a:lnTo>
                    <a:pt x="14947" y="5994"/>
                  </a:lnTo>
                  <a:lnTo>
                    <a:pt x="11963" y="4495"/>
                  </a:lnTo>
                  <a:lnTo>
                    <a:pt x="7467" y="2997"/>
                  </a:lnTo>
                  <a:lnTo>
                    <a:pt x="0" y="0"/>
                  </a:lnTo>
                </a:path>
              </a:pathLst>
            </a:custGeom>
            <a:ln w="3175">
              <a:solidFill>
                <a:srgbClr val="565658"/>
              </a:solidFill>
            </a:ln>
          </p:spPr>
          <p:txBody>
            <a:bodyPr wrap="square" lIns="0" tIns="0" rIns="0" bIns="0" rtlCol="0"/>
            <a:lstStyle/>
            <a:p/>
          </p:txBody>
        </p:sp>
        <p:sp>
          <p:nvSpPr>
            <p:cNvPr id="1142" name="object 1142" descr=""/>
            <p:cNvSpPr/>
            <p:nvPr/>
          </p:nvSpPr>
          <p:spPr>
            <a:xfrm>
              <a:off x="1890687" y="8749944"/>
              <a:ext cx="1905" cy="1905"/>
            </a:xfrm>
            <a:custGeom>
              <a:avLst/>
              <a:gdLst/>
              <a:ahLst/>
              <a:cxnLst/>
              <a:rect l="l" t="t" r="r" b="b"/>
              <a:pathLst>
                <a:path w="1905" h="1904">
                  <a:moveTo>
                    <a:pt x="1498" y="0"/>
                  </a:moveTo>
                  <a:lnTo>
                    <a:pt x="0" y="1498"/>
                  </a:lnTo>
                </a:path>
              </a:pathLst>
            </a:custGeom>
            <a:ln w="3175">
              <a:solidFill>
                <a:srgbClr val="565658"/>
              </a:solidFill>
            </a:ln>
          </p:spPr>
          <p:txBody>
            <a:bodyPr wrap="square" lIns="0" tIns="0" rIns="0" bIns="0" rtlCol="0"/>
            <a:lstStyle/>
            <a:p/>
          </p:txBody>
        </p:sp>
        <p:sp>
          <p:nvSpPr>
            <p:cNvPr id="1143" name="object 1143" descr=""/>
            <p:cNvSpPr/>
            <p:nvPr/>
          </p:nvSpPr>
          <p:spPr>
            <a:xfrm>
              <a:off x="1877216" y="8775387"/>
              <a:ext cx="0" cy="3175"/>
            </a:xfrm>
            <a:custGeom>
              <a:avLst/>
              <a:gdLst/>
              <a:ahLst/>
              <a:cxnLst/>
              <a:rect l="l" t="t" r="r" b="b"/>
              <a:pathLst>
                <a:path w="0" h="3175">
                  <a:moveTo>
                    <a:pt x="0" y="0"/>
                  </a:moveTo>
                  <a:lnTo>
                    <a:pt x="0" y="1498"/>
                  </a:lnTo>
                  <a:lnTo>
                    <a:pt x="0" y="2984"/>
                  </a:lnTo>
                </a:path>
              </a:pathLst>
            </a:custGeom>
            <a:ln w="3175">
              <a:solidFill>
                <a:srgbClr val="565658"/>
              </a:solidFill>
            </a:ln>
          </p:spPr>
          <p:txBody>
            <a:bodyPr wrap="square" lIns="0" tIns="0" rIns="0" bIns="0" rtlCol="0"/>
            <a:lstStyle/>
            <a:p/>
          </p:txBody>
        </p:sp>
        <p:sp>
          <p:nvSpPr>
            <p:cNvPr id="1144" name="object 1144" descr=""/>
            <p:cNvSpPr/>
            <p:nvPr/>
          </p:nvSpPr>
          <p:spPr>
            <a:xfrm>
              <a:off x="1877220" y="8838246"/>
              <a:ext cx="247015" cy="24130"/>
            </a:xfrm>
            <a:custGeom>
              <a:avLst/>
              <a:gdLst/>
              <a:ahLst/>
              <a:cxnLst/>
              <a:rect l="l" t="t" r="r" b="b"/>
              <a:pathLst>
                <a:path w="247014" h="24129">
                  <a:moveTo>
                    <a:pt x="246926" y="23939"/>
                  </a:moveTo>
                  <a:lnTo>
                    <a:pt x="242430" y="23939"/>
                  </a:lnTo>
                </a:path>
                <a:path w="247014" h="24129">
                  <a:moveTo>
                    <a:pt x="7480" y="23939"/>
                  </a:moveTo>
                  <a:lnTo>
                    <a:pt x="0" y="23939"/>
                  </a:lnTo>
                </a:path>
                <a:path w="247014" h="24129">
                  <a:moveTo>
                    <a:pt x="246926" y="0"/>
                  </a:moveTo>
                  <a:lnTo>
                    <a:pt x="246926" y="23939"/>
                  </a:lnTo>
                </a:path>
              </a:pathLst>
            </a:custGeom>
            <a:ln w="3175">
              <a:solidFill>
                <a:srgbClr val="565658"/>
              </a:solidFill>
            </a:ln>
          </p:spPr>
          <p:txBody>
            <a:bodyPr wrap="square" lIns="0" tIns="0" rIns="0" bIns="0" rtlCol="0"/>
            <a:lstStyle/>
            <a:p/>
          </p:txBody>
        </p:sp>
        <p:sp>
          <p:nvSpPr>
            <p:cNvPr id="1145" name="object 1145" descr=""/>
            <p:cNvSpPr/>
            <p:nvPr/>
          </p:nvSpPr>
          <p:spPr>
            <a:xfrm>
              <a:off x="2157061" y="8827765"/>
              <a:ext cx="3175" cy="10795"/>
            </a:xfrm>
            <a:custGeom>
              <a:avLst/>
              <a:gdLst/>
              <a:ahLst/>
              <a:cxnLst/>
              <a:rect l="l" t="t" r="r" b="b"/>
              <a:pathLst>
                <a:path w="3175" h="10795">
                  <a:moveTo>
                    <a:pt x="0" y="10477"/>
                  </a:moveTo>
                  <a:lnTo>
                    <a:pt x="1498" y="5981"/>
                  </a:lnTo>
                  <a:lnTo>
                    <a:pt x="2997" y="0"/>
                  </a:lnTo>
                </a:path>
              </a:pathLst>
            </a:custGeom>
            <a:ln w="3175">
              <a:solidFill>
                <a:srgbClr val="565658"/>
              </a:solidFill>
            </a:ln>
          </p:spPr>
          <p:txBody>
            <a:bodyPr wrap="square" lIns="0" tIns="0" rIns="0" bIns="0" rtlCol="0"/>
            <a:lstStyle/>
            <a:p/>
          </p:txBody>
        </p:sp>
        <p:sp>
          <p:nvSpPr>
            <p:cNvPr id="1146" name="object 1146" descr=""/>
            <p:cNvSpPr/>
            <p:nvPr/>
          </p:nvSpPr>
          <p:spPr>
            <a:xfrm>
              <a:off x="2124144" y="8791845"/>
              <a:ext cx="16510" cy="46990"/>
            </a:xfrm>
            <a:custGeom>
              <a:avLst/>
              <a:gdLst/>
              <a:ahLst/>
              <a:cxnLst/>
              <a:rect l="l" t="t" r="r" b="b"/>
              <a:pathLst>
                <a:path w="16510" h="46990">
                  <a:moveTo>
                    <a:pt x="16459" y="0"/>
                  </a:moveTo>
                  <a:lnTo>
                    <a:pt x="5981" y="23952"/>
                  </a:lnTo>
                  <a:lnTo>
                    <a:pt x="2984" y="28435"/>
                  </a:lnTo>
                  <a:lnTo>
                    <a:pt x="2984" y="31432"/>
                  </a:lnTo>
                  <a:lnTo>
                    <a:pt x="1485" y="34417"/>
                  </a:lnTo>
                  <a:lnTo>
                    <a:pt x="0" y="40411"/>
                  </a:lnTo>
                  <a:lnTo>
                    <a:pt x="0" y="46393"/>
                  </a:lnTo>
                </a:path>
              </a:pathLst>
            </a:custGeom>
            <a:ln w="3175">
              <a:solidFill>
                <a:srgbClr val="565658"/>
              </a:solidFill>
            </a:ln>
          </p:spPr>
          <p:txBody>
            <a:bodyPr wrap="square" lIns="0" tIns="0" rIns="0" bIns="0" rtlCol="0"/>
            <a:lstStyle/>
            <a:p/>
          </p:txBody>
        </p:sp>
        <p:sp>
          <p:nvSpPr>
            <p:cNvPr id="1147" name="object 1147" descr=""/>
            <p:cNvSpPr/>
            <p:nvPr/>
          </p:nvSpPr>
          <p:spPr>
            <a:xfrm>
              <a:off x="1968497" y="8517979"/>
              <a:ext cx="3175" cy="3175"/>
            </a:xfrm>
            <a:custGeom>
              <a:avLst/>
              <a:gdLst/>
              <a:ahLst/>
              <a:cxnLst/>
              <a:rect l="l" t="t" r="r" b="b"/>
              <a:pathLst>
                <a:path w="3175" h="3175">
                  <a:moveTo>
                    <a:pt x="0" y="1498"/>
                  </a:moveTo>
                  <a:lnTo>
                    <a:pt x="0" y="0"/>
                  </a:lnTo>
                  <a:lnTo>
                    <a:pt x="1498" y="0"/>
                  </a:lnTo>
                </a:path>
                <a:path w="3175" h="3175">
                  <a:moveTo>
                    <a:pt x="0" y="1498"/>
                  </a:moveTo>
                  <a:lnTo>
                    <a:pt x="0" y="2997"/>
                  </a:lnTo>
                  <a:lnTo>
                    <a:pt x="1498" y="2997"/>
                  </a:lnTo>
                  <a:lnTo>
                    <a:pt x="2997" y="2997"/>
                  </a:lnTo>
                  <a:lnTo>
                    <a:pt x="2997" y="1498"/>
                  </a:lnTo>
                  <a:lnTo>
                    <a:pt x="2997" y="0"/>
                  </a:lnTo>
                  <a:lnTo>
                    <a:pt x="1498" y="0"/>
                  </a:lnTo>
                </a:path>
              </a:pathLst>
            </a:custGeom>
            <a:ln w="3175">
              <a:solidFill>
                <a:srgbClr val="565658"/>
              </a:solidFill>
            </a:ln>
          </p:spPr>
          <p:txBody>
            <a:bodyPr wrap="square" lIns="0" tIns="0" rIns="0" bIns="0" rtlCol="0"/>
            <a:lstStyle/>
            <a:p/>
          </p:txBody>
        </p:sp>
        <p:sp>
          <p:nvSpPr>
            <p:cNvPr id="1148" name="object 1148" descr=""/>
            <p:cNvSpPr/>
            <p:nvPr/>
          </p:nvSpPr>
          <p:spPr>
            <a:xfrm>
              <a:off x="1967009" y="8516493"/>
              <a:ext cx="7620" cy="7620"/>
            </a:xfrm>
            <a:custGeom>
              <a:avLst/>
              <a:gdLst/>
              <a:ahLst/>
              <a:cxnLst/>
              <a:rect l="l" t="t" r="r" b="b"/>
              <a:pathLst>
                <a:path w="7619" h="7620">
                  <a:moveTo>
                    <a:pt x="0" y="2984"/>
                  </a:moveTo>
                  <a:lnTo>
                    <a:pt x="0" y="5981"/>
                  </a:lnTo>
                  <a:lnTo>
                    <a:pt x="2984" y="7480"/>
                  </a:lnTo>
                  <a:lnTo>
                    <a:pt x="5981" y="5981"/>
                  </a:lnTo>
                  <a:lnTo>
                    <a:pt x="7480" y="2984"/>
                  </a:lnTo>
                  <a:lnTo>
                    <a:pt x="5981" y="0"/>
                  </a:lnTo>
                  <a:lnTo>
                    <a:pt x="2984" y="0"/>
                  </a:lnTo>
                  <a:lnTo>
                    <a:pt x="0" y="0"/>
                  </a:lnTo>
                  <a:lnTo>
                    <a:pt x="0" y="2984"/>
                  </a:lnTo>
                  <a:close/>
                </a:path>
              </a:pathLst>
            </a:custGeom>
            <a:ln w="3175">
              <a:solidFill>
                <a:srgbClr val="565658"/>
              </a:solidFill>
            </a:ln>
          </p:spPr>
          <p:txBody>
            <a:bodyPr wrap="square" lIns="0" tIns="0" rIns="0" bIns="0" rtlCol="0"/>
            <a:lstStyle/>
            <a:p/>
          </p:txBody>
        </p:sp>
        <p:sp>
          <p:nvSpPr>
            <p:cNvPr id="1149" name="object 1149" descr=""/>
            <p:cNvSpPr/>
            <p:nvPr/>
          </p:nvSpPr>
          <p:spPr>
            <a:xfrm>
              <a:off x="1965507" y="8514981"/>
              <a:ext cx="9525" cy="9525"/>
            </a:xfrm>
            <a:custGeom>
              <a:avLst/>
              <a:gdLst/>
              <a:ahLst/>
              <a:cxnLst/>
              <a:rect l="l" t="t" r="r" b="b"/>
              <a:pathLst>
                <a:path w="9525" h="9525">
                  <a:moveTo>
                    <a:pt x="0" y="4495"/>
                  </a:moveTo>
                  <a:lnTo>
                    <a:pt x="1498" y="1511"/>
                  </a:lnTo>
                  <a:lnTo>
                    <a:pt x="4495" y="0"/>
                  </a:lnTo>
                  <a:lnTo>
                    <a:pt x="7480" y="1511"/>
                  </a:lnTo>
                  <a:lnTo>
                    <a:pt x="8978" y="4495"/>
                  </a:lnTo>
                  <a:lnTo>
                    <a:pt x="7480" y="7493"/>
                  </a:lnTo>
                  <a:lnTo>
                    <a:pt x="4495" y="8991"/>
                  </a:lnTo>
                  <a:lnTo>
                    <a:pt x="1498" y="7493"/>
                  </a:lnTo>
                  <a:lnTo>
                    <a:pt x="0" y="4495"/>
                  </a:lnTo>
                  <a:close/>
                </a:path>
              </a:pathLst>
            </a:custGeom>
            <a:ln w="3175">
              <a:solidFill>
                <a:srgbClr val="565658"/>
              </a:solidFill>
            </a:ln>
          </p:spPr>
          <p:txBody>
            <a:bodyPr wrap="square" lIns="0" tIns="0" rIns="0" bIns="0" rtlCol="0"/>
            <a:lstStyle/>
            <a:p/>
          </p:txBody>
        </p:sp>
        <p:sp>
          <p:nvSpPr>
            <p:cNvPr id="1150" name="object 1150" descr=""/>
            <p:cNvSpPr/>
            <p:nvPr/>
          </p:nvSpPr>
          <p:spPr>
            <a:xfrm>
              <a:off x="1971498" y="8517981"/>
              <a:ext cx="1905" cy="3175"/>
            </a:xfrm>
            <a:custGeom>
              <a:avLst/>
              <a:gdLst/>
              <a:ahLst/>
              <a:cxnLst/>
              <a:rect l="l" t="t" r="r" b="b"/>
              <a:pathLst>
                <a:path w="1905" h="3175">
                  <a:moveTo>
                    <a:pt x="0" y="2997"/>
                  </a:moveTo>
                  <a:lnTo>
                    <a:pt x="0" y="0"/>
                  </a:lnTo>
                  <a:lnTo>
                    <a:pt x="1485" y="1498"/>
                  </a:lnTo>
                  <a:lnTo>
                    <a:pt x="0" y="2997"/>
                  </a:lnTo>
                  <a:close/>
                </a:path>
              </a:pathLst>
            </a:custGeom>
            <a:ln w="3175">
              <a:solidFill>
                <a:srgbClr val="565658"/>
              </a:solidFill>
            </a:ln>
          </p:spPr>
          <p:txBody>
            <a:bodyPr wrap="square" lIns="0" tIns="0" rIns="0" bIns="0" rtlCol="0"/>
            <a:lstStyle/>
            <a:p/>
          </p:txBody>
        </p:sp>
        <p:sp>
          <p:nvSpPr>
            <p:cNvPr id="1151" name="object 1151" descr=""/>
            <p:cNvSpPr/>
            <p:nvPr/>
          </p:nvSpPr>
          <p:spPr>
            <a:xfrm>
              <a:off x="1968497" y="8517984"/>
              <a:ext cx="0" cy="3175"/>
            </a:xfrm>
            <a:custGeom>
              <a:avLst/>
              <a:gdLst/>
              <a:ahLst/>
              <a:cxnLst/>
              <a:rect l="l" t="t" r="r" b="b"/>
              <a:pathLst>
                <a:path w="0" h="3175">
                  <a:moveTo>
                    <a:pt x="0" y="0"/>
                  </a:moveTo>
                  <a:lnTo>
                    <a:pt x="0" y="2997"/>
                  </a:lnTo>
                  <a:lnTo>
                    <a:pt x="0" y="1498"/>
                  </a:lnTo>
                  <a:lnTo>
                    <a:pt x="0" y="0"/>
                  </a:lnTo>
                  <a:close/>
                </a:path>
              </a:pathLst>
            </a:custGeom>
            <a:ln w="3175">
              <a:solidFill>
                <a:srgbClr val="565658"/>
              </a:solidFill>
            </a:ln>
          </p:spPr>
          <p:txBody>
            <a:bodyPr wrap="square" lIns="0" tIns="0" rIns="0" bIns="0" rtlCol="0"/>
            <a:lstStyle/>
            <a:p/>
          </p:txBody>
        </p:sp>
        <p:sp>
          <p:nvSpPr>
            <p:cNvPr id="1152" name="object 1152" descr=""/>
            <p:cNvSpPr/>
            <p:nvPr/>
          </p:nvSpPr>
          <p:spPr>
            <a:xfrm>
              <a:off x="1969997" y="8517984"/>
              <a:ext cx="1905" cy="0"/>
            </a:xfrm>
            <a:custGeom>
              <a:avLst/>
              <a:gdLst/>
              <a:ahLst/>
              <a:cxnLst/>
              <a:rect l="l" t="t" r="r" b="b"/>
              <a:pathLst>
                <a:path w="1905" h="0">
                  <a:moveTo>
                    <a:pt x="0" y="0"/>
                  </a:moveTo>
                  <a:lnTo>
                    <a:pt x="1498" y="0"/>
                  </a:lnTo>
                  <a:lnTo>
                    <a:pt x="0" y="0"/>
                  </a:lnTo>
                  <a:close/>
                </a:path>
              </a:pathLst>
            </a:custGeom>
            <a:ln w="3175">
              <a:solidFill>
                <a:srgbClr val="565658"/>
              </a:solidFill>
            </a:ln>
          </p:spPr>
          <p:txBody>
            <a:bodyPr wrap="square" lIns="0" tIns="0" rIns="0" bIns="0" rtlCol="0"/>
            <a:lstStyle/>
            <a:p/>
          </p:txBody>
        </p:sp>
        <p:sp>
          <p:nvSpPr>
            <p:cNvPr id="1153" name="object 1153" descr=""/>
            <p:cNvSpPr/>
            <p:nvPr/>
          </p:nvSpPr>
          <p:spPr>
            <a:xfrm>
              <a:off x="1971498" y="8517984"/>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154" name="object 1154" descr=""/>
            <p:cNvSpPr/>
            <p:nvPr/>
          </p:nvSpPr>
          <p:spPr>
            <a:xfrm>
              <a:off x="1969997" y="8520975"/>
              <a:ext cx="1905" cy="1905"/>
            </a:xfrm>
            <a:custGeom>
              <a:avLst/>
              <a:gdLst/>
              <a:ahLst/>
              <a:cxnLst/>
              <a:rect l="l" t="t" r="r" b="b"/>
              <a:pathLst>
                <a:path w="1905" h="1904">
                  <a:moveTo>
                    <a:pt x="0" y="1498"/>
                  </a:moveTo>
                  <a:lnTo>
                    <a:pt x="1498" y="0"/>
                  </a:lnTo>
                  <a:lnTo>
                    <a:pt x="0" y="1498"/>
                  </a:lnTo>
                  <a:close/>
                </a:path>
              </a:pathLst>
            </a:custGeom>
            <a:ln w="3175">
              <a:solidFill>
                <a:srgbClr val="565658"/>
              </a:solidFill>
            </a:ln>
          </p:spPr>
          <p:txBody>
            <a:bodyPr wrap="square" lIns="0" tIns="0" rIns="0" bIns="0" rtlCol="0"/>
            <a:lstStyle/>
            <a:p/>
          </p:txBody>
        </p:sp>
        <p:sp>
          <p:nvSpPr>
            <p:cNvPr id="1155" name="object 1155" descr=""/>
            <p:cNvSpPr/>
            <p:nvPr/>
          </p:nvSpPr>
          <p:spPr>
            <a:xfrm>
              <a:off x="1968498" y="8517984"/>
              <a:ext cx="1905" cy="0"/>
            </a:xfrm>
            <a:custGeom>
              <a:avLst/>
              <a:gdLst/>
              <a:ahLst/>
              <a:cxnLst/>
              <a:rect l="l" t="t" r="r" b="b"/>
              <a:pathLst>
                <a:path w="1905" h="0">
                  <a:moveTo>
                    <a:pt x="1498" y="0"/>
                  </a:moveTo>
                  <a:lnTo>
                    <a:pt x="0" y="0"/>
                  </a:lnTo>
                  <a:lnTo>
                    <a:pt x="1498" y="0"/>
                  </a:lnTo>
                  <a:close/>
                </a:path>
              </a:pathLst>
            </a:custGeom>
            <a:ln w="3175">
              <a:solidFill>
                <a:srgbClr val="565658"/>
              </a:solidFill>
            </a:ln>
          </p:spPr>
          <p:txBody>
            <a:bodyPr wrap="square" lIns="0" tIns="0" rIns="0" bIns="0" rtlCol="0"/>
            <a:lstStyle/>
            <a:p/>
          </p:txBody>
        </p:sp>
        <p:sp>
          <p:nvSpPr>
            <p:cNvPr id="1156" name="object 1156" descr=""/>
            <p:cNvSpPr/>
            <p:nvPr/>
          </p:nvSpPr>
          <p:spPr>
            <a:xfrm>
              <a:off x="1968498" y="8520975"/>
              <a:ext cx="1905" cy="1905"/>
            </a:xfrm>
            <a:custGeom>
              <a:avLst/>
              <a:gdLst/>
              <a:ahLst/>
              <a:cxnLst/>
              <a:rect l="l" t="t" r="r" b="b"/>
              <a:pathLst>
                <a:path w="1905" h="1904">
                  <a:moveTo>
                    <a:pt x="1498" y="1498"/>
                  </a:moveTo>
                  <a:lnTo>
                    <a:pt x="0" y="0"/>
                  </a:lnTo>
                  <a:lnTo>
                    <a:pt x="1498" y="1498"/>
                  </a:lnTo>
                  <a:close/>
                </a:path>
              </a:pathLst>
            </a:custGeom>
            <a:ln w="3175">
              <a:solidFill>
                <a:srgbClr val="565658"/>
              </a:solidFill>
            </a:ln>
          </p:spPr>
          <p:txBody>
            <a:bodyPr wrap="square" lIns="0" tIns="0" rIns="0" bIns="0" rtlCol="0"/>
            <a:lstStyle/>
            <a:p/>
          </p:txBody>
        </p:sp>
        <p:sp>
          <p:nvSpPr>
            <p:cNvPr id="1157" name="object 1157" descr=""/>
            <p:cNvSpPr/>
            <p:nvPr/>
          </p:nvSpPr>
          <p:spPr>
            <a:xfrm>
              <a:off x="1968497" y="852097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158" name="object 1158" descr=""/>
            <p:cNvSpPr/>
            <p:nvPr/>
          </p:nvSpPr>
          <p:spPr>
            <a:xfrm>
              <a:off x="2703299" y="7971752"/>
              <a:ext cx="0" cy="7620"/>
            </a:xfrm>
            <a:custGeom>
              <a:avLst/>
              <a:gdLst/>
              <a:ahLst/>
              <a:cxnLst/>
              <a:rect l="l" t="t" r="r" b="b"/>
              <a:pathLst>
                <a:path w="0" h="7620">
                  <a:moveTo>
                    <a:pt x="0" y="7480"/>
                  </a:moveTo>
                  <a:lnTo>
                    <a:pt x="0" y="1498"/>
                  </a:lnTo>
                  <a:lnTo>
                    <a:pt x="0" y="0"/>
                  </a:lnTo>
                </a:path>
              </a:pathLst>
            </a:custGeom>
            <a:ln w="3175">
              <a:solidFill>
                <a:srgbClr val="565658"/>
              </a:solidFill>
            </a:ln>
          </p:spPr>
          <p:txBody>
            <a:bodyPr wrap="square" lIns="0" tIns="0" rIns="0" bIns="0" rtlCol="0"/>
            <a:lstStyle/>
            <a:p/>
          </p:txBody>
        </p:sp>
        <p:sp>
          <p:nvSpPr>
            <p:cNvPr id="1159" name="object 1159" descr=""/>
            <p:cNvSpPr/>
            <p:nvPr/>
          </p:nvSpPr>
          <p:spPr>
            <a:xfrm>
              <a:off x="2698803" y="7970252"/>
              <a:ext cx="5080" cy="9525"/>
            </a:xfrm>
            <a:custGeom>
              <a:avLst/>
              <a:gdLst/>
              <a:ahLst/>
              <a:cxnLst/>
              <a:rect l="l" t="t" r="r" b="b"/>
              <a:pathLst>
                <a:path w="5080" h="9525">
                  <a:moveTo>
                    <a:pt x="4495" y="0"/>
                  </a:moveTo>
                  <a:lnTo>
                    <a:pt x="4495" y="2997"/>
                  </a:lnTo>
                  <a:lnTo>
                    <a:pt x="4495" y="8978"/>
                  </a:lnTo>
                </a:path>
                <a:path w="5080" h="9525">
                  <a:moveTo>
                    <a:pt x="4495" y="0"/>
                  </a:moveTo>
                  <a:lnTo>
                    <a:pt x="0" y="0"/>
                  </a:lnTo>
                </a:path>
                <a:path w="5080" h="9525">
                  <a:moveTo>
                    <a:pt x="0" y="8978"/>
                  </a:moveTo>
                  <a:lnTo>
                    <a:pt x="4495" y="8978"/>
                  </a:lnTo>
                </a:path>
              </a:pathLst>
            </a:custGeom>
            <a:ln w="3175">
              <a:solidFill>
                <a:srgbClr val="565658"/>
              </a:solidFill>
            </a:ln>
          </p:spPr>
          <p:txBody>
            <a:bodyPr wrap="square" lIns="0" tIns="0" rIns="0" bIns="0" rtlCol="0"/>
            <a:lstStyle/>
            <a:p/>
          </p:txBody>
        </p:sp>
        <p:sp>
          <p:nvSpPr>
            <p:cNvPr id="1160" name="object 1160" descr=""/>
            <p:cNvSpPr/>
            <p:nvPr/>
          </p:nvSpPr>
          <p:spPr>
            <a:xfrm>
              <a:off x="2266315" y="7923861"/>
              <a:ext cx="5080" cy="0"/>
            </a:xfrm>
            <a:custGeom>
              <a:avLst/>
              <a:gdLst/>
              <a:ahLst/>
              <a:cxnLst/>
              <a:rect l="l" t="t" r="r" b="b"/>
              <a:pathLst>
                <a:path w="5080" h="0">
                  <a:moveTo>
                    <a:pt x="0" y="0"/>
                  </a:moveTo>
                  <a:lnTo>
                    <a:pt x="2984" y="0"/>
                  </a:lnTo>
                  <a:lnTo>
                    <a:pt x="4495" y="0"/>
                  </a:lnTo>
                </a:path>
              </a:pathLst>
            </a:custGeom>
            <a:ln w="3175">
              <a:solidFill>
                <a:srgbClr val="565658"/>
              </a:solidFill>
            </a:ln>
          </p:spPr>
          <p:txBody>
            <a:bodyPr wrap="square" lIns="0" tIns="0" rIns="0" bIns="0" rtlCol="0"/>
            <a:lstStyle/>
            <a:p/>
          </p:txBody>
        </p:sp>
        <p:sp>
          <p:nvSpPr>
            <p:cNvPr id="1161" name="object 1161" descr=""/>
            <p:cNvSpPr/>
            <p:nvPr/>
          </p:nvSpPr>
          <p:spPr>
            <a:xfrm>
              <a:off x="2263325" y="7923861"/>
              <a:ext cx="3175" cy="0"/>
            </a:xfrm>
            <a:custGeom>
              <a:avLst/>
              <a:gdLst/>
              <a:ahLst/>
              <a:cxnLst/>
              <a:rect l="l" t="t" r="r" b="b"/>
              <a:pathLst>
                <a:path w="3175" h="0">
                  <a:moveTo>
                    <a:pt x="0" y="0"/>
                  </a:moveTo>
                  <a:lnTo>
                    <a:pt x="2984" y="0"/>
                  </a:lnTo>
                </a:path>
              </a:pathLst>
            </a:custGeom>
            <a:ln w="3175">
              <a:solidFill>
                <a:srgbClr val="565658"/>
              </a:solidFill>
            </a:ln>
          </p:spPr>
          <p:txBody>
            <a:bodyPr wrap="square" lIns="0" tIns="0" rIns="0" bIns="0" rtlCol="0"/>
            <a:lstStyle/>
            <a:p/>
          </p:txBody>
        </p:sp>
        <p:sp>
          <p:nvSpPr>
            <p:cNvPr id="1162" name="object 1162" descr=""/>
            <p:cNvSpPr/>
            <p:nvPr/>
          </p:nvSpPr>
          <p:spPr>
            <a:xfrm>
              <a:off x="2261819" y="7925356"/>
              <a:ext cx="5080" cy="0"/>
            </a:xfrm>
            <a:custGeom>
              <a:avLst/>
              <a:gdLst/>
              <a:ahLst/>
              <a:cxnLst/>
              <a:rect l="l" t="t" r="r" b="b"/>
              <a:pathLst>
                <a:path w="5080" h="0">
                  <a:moveTo>
                    <a:pt x="4495" y="0"/>
                  </a:moveTo>
                  <a:lnTo>
                    <a:pt x="1511" y="0"/>
                  </a:lnTo>
                  <a:lnTo>
                    <a:pt x="0" y="0"/>
                  </a:lnTo>
                </a:path>
              </a:pathLst>
            </a:custGeom>
            <a:ln w="3175">
              <a:solidFill>
                <a:srgbClr val="565658"/>
              </a:solidFill>
            </a:ln>
          </p:spPr>
          <p:txBody>
            <a:bodyPr wrap="square" lIns="0" tIns="0" rIns="0" bIns="0" rtlCol="0"/>
            <a:lstStyle/>
            <a:p/>
          </p:txBody>
        </p:sp>
        <p:sp>
          <p:nvSpPr>
            <p:cNvPr id="1163" name="object 1163" descr=""/>
            <p:cNvSpPr/>
            <p:nvPr/>
          </p:nvSpPr>
          <p:spPr>
            <a:xfrm>
              <a:off x="2266308" y="7925356"/>
              <a:ext cx="5080" cy="0"/>
            </a:xfrm>
            <a:custGeom>
              <a:avLst/>
              <a:gdLst/>
              <a:ahLst/>
              <a:cxnLst/>
              <a:rect l="l" t="t" r="r" b="b"/>
              <a:pathLst>
                <a:path w="5080" h="0">
                  <a:moveTo>
                    <a:pt x="4495" y="0"/>
                  </a:moveTo>
                  <a:lnTo>
                    <a:pt x="2997" y="0"/>
                  </a:lnTo>
                  <a:lnTo>
                    <a:pt x="1511" y="0"/>
                  </a:lnTo>
                  <a:lnTo>
                    <a:pt x="0" y="0"/>
                  </a:lnTo>
                </a:path>
              </a:pathLst>
            </a:custGeom>
            <a:ln w="3175">
              <a:solidFill>
                <a:srgbClr val="565658"/>
              </a:solidFill>
            </a:ln>
          </p:spPr>
          <p:txBody>
            <a:bodyPr wrap="square" lIns="0" tIns="0" rIns="0" bIns="0" rtlCol="0"/>
            <a:lstStyle/>
            <a:p/>
          </p:txBody>
        </p:sp>
        <p:sp>
          <p:nvSpPr>
            <p:cNvPr id="1164" name="object 1164" descr=""/>
            <p:cNvSpPr/>
            <p:nvPr/>
          </p:nvSpPr>
          <p:spPr>
            <a:xfrm>
              <a:off x="1878716" y="8775387"/>
              <a:ext cx="0" cy="85725"/>
            </a:xfrm>
            <a:custGeom>
              <a:avLst/>
              <a:gdLst/>
              <a:ahLst/>
              <a:cxnLst/>
              <a:rect l="l" t="t" r="r" b="b"/>
              <a:pathLst>
                <a:path w="0" h="85725">
                  <a:moveTo>
                    <a:pt x="0" y="0"/>
                  </a:moveTo>
                  <a:lnTo>
                    <a:pt x="0" y="85305"/>
                  </a:lnTo>
                </a:path>
              </a:pathLst>
            </a:custGeom>
            <a:ln w="3175">
              <a:solidFill>
                <a:srgbClr val="565658"/>
              </a:solidFill>
            </a:ln>
          </p:spPr>
          <p:txBody>
            <a:bodyPr wrap="square" lIns="0" tIns="0" rIns="0" bIns="0" rtlCol="0"/>
            <a:lstStyle/>
            <a:p/>
          </p:txBody>
        </p:sp>
        <p:sp>
          <p:nvSpPr>
            <p:cNvPr id="1165" name="object 1165" descr=""/>
            <p:cNvSpPr/>
            <p:nvPr/>
          </p:nvSpPr>
          <p:spPr>
            <a:xfrm>
              <a:off x="1878716" y="8773887"/>
              <a:ext cx="1905" cy="1905"/>
            </a:xfrm>
            <a:custGeom>
              <a:avLst/>
              <a:gdLst/>
              <a:ahLst/>
              <a:cxnLst/>
              <a:rect l="l" t="t" r="r" b="b"/>
              <a:pathLst>
                <a:path w="1905" h="1904">
                  <a:moveTo>
                    <a:pt x="0" y="0"/>
                  </a:moveTo>
                  <a:lnTo>
                    <a:pt x="0" y="1498"/>
                  </a:lnTo>
                  <a:lnTo>
                    <a:pt x="1485" y="0"/>
                  </a:lnTo>
                </a:path>
              </a:pathLst>
            </a:custGeom>
            <a:ln w="3175">
              <a:solidFill>
                <a:srgbClr val="565658"/>
              </a:solidFill>
            </a:ln>
          </p:spPr>
          <p:txBody>
            <a:bodyPr wrap="square" lIns="0" tIns="0" rIns="0" bIns="0" rtlCol="0"/>
            <a:lstStyle/>
            <a:p/>
          </p:txBody>
        </p:sp>
        <p:sp>
          <p:nvSpPr>
            <p:cNvPr id="1166" name="object 1166" descr=""/>
            <p:cNvSpPr/>
            <p:nvPr/>
          </p:nvSpPr>
          <p:spPr>
            <a:xfrm>
              <a:off x="2121145" y="8860687"/>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1167" name="object 1167" descr=""/>
            <p:cNvSpPr/>
            <p:nvPr/>
          </p:nvSpPr>
          <p:spPr>
            <a:xfrm>
              <a:off x="2155572" y="8541921"/>
              <a:ext cx="12065" cy="111125"/>
            </a:xfrm>
            <a:custGeom>
              <a:avLst/>
              <a:gdLst/>
              <a:ahLst/>
              <a:cxnLst/>
              <a:rect l="l" t="t" r="r" b="b"/>
              <a:pathLst>
                <a:path w="12064" h="111125">
                  <a:moveTo>
                    <a:pt x="7480" y="13474"/>
                  </a:moveTo>
                  <a:lnTo>
                    <a:pt x="0" y="0"/>
                  </a:lnTo>
                </a:path>
                <a:path w="12064" h="111125">
                  <a:moveTo>
                    <a:pt x="11976" y="110756"/>
                  </a:moveTo>
                  <a:lnTo>
                    <a:pt x="10464" y="110756"/>
                  </a:lnTo>
                </a:path>
              </a:pathLst>
            </a:custGeom>
            <a:ln w="3175">
              <a:solidFill>
                <a:srgbClr val="565658"/>
              </a:solidFill>
            </a:ln>
          </p:spPr>
          <p:txBody>
            <a:bodyPr wrap="square" lIns="0" tIns="0" rIns="0" bIns="0" rtlCol="0"/>
            <a:lstStyle/>
            <a:p/>
          </p:txBody>
        </p:sp>
        <p:sp>
          <p:nvSpPr>
            <p:cNvPr id="1168" name="object 1168" descr=""/>
            <p:cNvSpPr/>
            <p:nvPr/>
          </p:nvSpPr>
          <p:spPr>
            <a:xfrm>
              <a:off x="2136117" y="8743960"/>
              <a:ext cx="1905" cy="16510"/>
            </a:xfrm>
            <a:custGeom>
              <a:avLst/>
              <a:gdLst/>
              <a:ahLst/>
              <a:cxnLst/>
              <a:rect l="l" t="t" r="r" b="b"/>
              <a:pathLst>
                <a:path w="1905" h="16509">
                  <a:moveTo>
                    <a:pt x="1498" y="0"/>
                  </a:moveTo>
                  <a:lnTo>
                    <a:pt x="1498" y="8978"/>
                  </a:lnTo>
                  <a:lnTo>
                    <a:pt x="0" y="16459"/>
                  </a:lnTo>
                  <a:lnTo>
                    <a:pt x="0" y="7480"/>
                  </a:lnTo>
                  <a:lnTo>
                    <a:pt x="1498" y="0"/>
                  </a:lnTo>
                  <a:close/>
                </a:path>
              </a:pathLst>
            </a:custGeom>
            <a:ln w="3175">
              <a:solidFill>
                <a:srgbClr val="565658"/>
              </a:solidFill>
            </a:ln>
          </p:spPr>
          <p:txBody>
            <a:bodyPr wrap="square" lIns="0" tIns="0" rIns="0" bIns="0" rtlCol="0"/>
            <a:lstStyle/>
            <a:p/>
          </p:txBody>
        </p:sp>
        <p:sp>
          <p:nvSpPr>
            <p:cNvPr id="1169" name="object 1169" descr=""/>
            <p:cNvSpPr/>
            <p:nvPr/>
          </p:nvSpPr>
          <p:spPr>
            <a:xfrm>
              <a:off x="1881705" y="8856201"/>
              <a:ext cx="1905" cy="3175"/>
            </a:xfrm>
            <a:custGeom>
              <a:avLst/>
              <a:gdLst/>
              <a:ahLst/>
              <a:cxnLst/>
              <a:rect l="l" t="t" r="r" b="b"/>
              <a:pathLst>
                <a:path w="1905" h="3175">
                  <a:moveTo>
                    <a:pt x="0" y="0"/>
                  </a:moveTo>
                  <a:lnTo>
                    <a:pt x="0" y="1498"/>
                  </a:lnTo>
                  <a:lnTo>
                    <a:pt x="1498" y="2984"/>
                  </a:lnTo>
                </a:path>
              </a:pathLst>
            </a:custGeom>
            <a:ln w="3175">
              <a:solidFill>
                <a:srgbClr val="565658"/>
              </a:solidFill>
            </a:ln>
          </p:spPr>
          <p:txBody>
            <a:bodyPr wrap="square" lIns="0" tIns="0" rIns="0" bIns="0" rtlCol="0"/>
            <a:lstStyle/>
            <a:p/>
          </p:txBody>
        </p:sp>
        <p:sp>
          <p:nvSpPr>
            <p:cNvPr id="1170" name="object 1170" descr=""/>
            <p:cNvSpPr/>
            <p:nvPr/>
          </p:nvSpPr>
          <p:spPr>
            <a:xfrm>
              <a:off x="1881705" y="8860691"/>
              <a:ext cx="3175" cy="0"/>
            </a:xfrm>
            <a:custGeom>
              <a:avLst/>
              <a:gdLst/>
              <a:ahLst/>
              <a:cxnLst/>
              <a:rect l="l" t="t" r="r" b="b"/>
              <a:pathLst>
                <a:path w="3175" h="0">
                  <a:moveTo>
                    <a:pt x="0" y="0"/>
                  </a:moveTo>
                  <a:lnTo>
                    <a:pt x="1498" y="0"/>
                  </a:lnTo>
                  <a:lnTo>
                    <a:pt x="2984" y="0"/>
                  </a:lnTo>
                </a:path>
              </a:pathLst>
            </a:custGeom>
            <a:ln w="3175">
              <a:solidFill>
                <a:srgbClr val="565658"/>
              </a:solidFill>
            </a:ln>
          </p:spPr>
          <p:txBody>
            <a:bodyPr wrap="square" lIns="0" tIns="0" rIns="0" bIns="0" rtlCol="0"/>
            <a:lstStyle/>
            <a:p/>
          </p:txBody>
        </p:sp>
        <p:sp>
          <p:nvSpPr>
            <p:cNvPr id="1171" name="object 1171" descr=""/>
            <p:cNvSpPr/>
            <p:nvPr/>
          </p:nvSpPr>
          <p:spPr>
            <a:xfrm>
              <a:off x="1880204" y="8850216"/>
              <a:ext cx="0" cy="7620"/>
            </a:xfrm>
            <a:custGeom>
              <a:avLst/>
              <a:gdLst/>
              <a:ahLst/>
              <a:cxnLst/>
              <a:rect l="l" t="t" r="r" b="b"/>
              <a:pathLst>
                <a:path w="0" h="7620">
                  <a:moveTo>
                    <a:pt x="0" y="7480"/>
                  </a:moveTo>
                  <a:lnTo>
                    <a:pt x="0" y="4483"/>
                  </a:lnTo>
                  <a:lnTo>
                    <a:pt x="0" y="2984"/>
                  </a:lnTo>
                  <a:lnTo>
                    <a:pt x="0" y="1498"/>
                  </a:lnTo>
                  <a:lnTo>
                    <a:pt x="0" y="0"/>
                  </a:lnTo>
                </a:path>
              </a:pathLst>
            </a:custGeom>
            <a:ln w="3175">
              <a:solidFill>
                <a:srgbClr val="565658"/>
              </a:solidFill>
            </a:ln>
          </p:spPr>
          <p:txBody>
            <a:bodyPr wrap="square" lIns="0" tIns="0" rIns="0" bIns="0" rtlCol="0"/>
            <a:lstStyle/>
            <a:p/>
          </p:txBody>
        </p:sp>
        <p:sp>
          <p:nvSpPr>
            <p:cNvPr id="1172" name="object 1172" descr=""/>
            <p:cNvSpPr/>
            <p:nvPr/>
          </p:nvSpPr>
          <p:spPr>
            <a:xfrm>
              <a:off x="1880207" y="8856201"/>
              <a:ext cx="1905" cy="1905"/>
            </a:xfrm>
            <a:custGeom>
              <a:avLst/>
              <a:gdLst/>
              <a:ahLst/>
              <a:cxnLst/>
              <a:rect l="l" t="t" r="r" b="b"/>
              <a:pathLst>
                <a:path w="1905" h="1904">
                  <a:moveTo>
                    <a:pt x="1498" y="0"/>
                  </a:moveTo>
                  <a:lnTo>
                    <a:pt x="1498" y="1498"/>
                  </a:lnTo>
                  <a:lnTo>
                    <a:pt x="0" y="1498"/>
                  </a:lnTo>
                </a:path>
              </a:pathLst>
            </a:custGeom>
            <a:ln w="3175">
              <a:solidFill>
                <a:srgbClr val="565658"/>
              </a:solidFill>
            </a:ln>
          </p:spPr>
          <p:txBody>
            <a:bodyPr wrap="square" lIns="0" tIns="0" rIns="0" bIns="0" rtlCol="0"/>
            <a:lstStyle/>
            <a:p/>
          </p:txBody>
        </p:sp>
        <p:sp>
          <p:nvSpPr>
            <p:cNvPr id="1173" name="object 1173" descr=""/>
            <p:cNvSpPr/>
            <p:nvPr/>
          </p:nvSpPr>
          <p:spPr>
            <a:xfrm>
              <a:off x="1880207" y="8850211"/>
              <a:ext cx="1905" cy="6350"/>
            </a:xfrm>
            <a:custGeom>
              <a:avLst/>
              <a:gdLst/>
              <a:ahLst/>
              <a:cxnLst/>
              <a:rect l="l" t="t" r="r" b="b"/>
              <a:pathLst>
                <a:path w="1905" h="6350">
                  <a:moveTo>
                    <a:pt x="1498" y="0"/>
                  </a:moveTo>
                  <a:lnTo>
                    <a:pt x="0" y="1498"/>
                  </a:lnTo>
                  <a:lnTo>
                    <a:pt x="0" y="2997"/>
                  </a:lnTo>
                  <a:lnTo>
                    <a:pt x="0" y="4495"/>
                  </a:lnTo>
                  <a:lnTo>
                    <a:pt x="1498" y="5994"/>
                  </a:lnTo>
                </a:path>
              </a:pathLst>
            </a:custGeom>
            <a:ln w="3175">
              <a:solidFill>
                <a:srgbClr val="565658"/>
              </a:solidFill>
            </a:ln>
          </p:spPr>
          <p:txBody>
            <a:bodyPr wrap="square" lIns="0" tIns="0" rIns="0" bIns="0" rtlCol="0"/>
            <a:lstStyle/>
            <a:p/>
          </p:txBody>
        </p:sp>
        <p:sp>
          <p:nvSpPr>
            <p:cNvPr id="1174" name="object 1174" descr=""/>
            <p:cNvSpPr/>
            <p:nvPr/>
          </p:nvSpPr>
          <p:spPr>
            <a:xfrm>
              <a:off x="1884693" y="886069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175" name="object 1175" descr=""/>
            <p:cNvSpPr/>
            <p:nvPr/>
          </p:nvSpPr>
          <p:spPr>
            <a:xfrm>
              <a:off x="2119656" y="8850211"/>
              <a:ext cx="1905" cy="7620"/>
            </a:xfrm>
            <a:custGeom>
              <a:avLst/>
              <a:gdLst/>
              <a:ahLst/>
              <a:cxnLst/>
              <a:rect l="l" t="t" r="r" b="b"/>
              <a:pathLst>
                <a:path w="1905" h="7620">
                  <a:moveTo>
                    <a:pt x="0" y="0"/>
                  </a:moveTo>
                  <a:lnTo>
                    <a:pt x="1485" y="1498"/>
                  </a:lnTo>
                  <a:lnTo>
                    <a:pt x="1485" y="2997"/>
                  </a:lnTo>
                  <a:lnTo>
                    <a:pt x="1485" y="4495"/>
                  </a:lnTo>
                  <a:lnTo>
                    <a:pt x="1485" y="5994"/>
                  </a:lnTo>
                  <a:lnTo>
                    <a:pt x="0" y="7480"/>
                  </a:lnTo>
                </a:path>
                <a:path w="1905" h="7620">
                  <a:moveTo>
                    <a:pt x="0" y="0"/>
                  </a:moveTo>
                  <a:lnTo>
                    <a:pt x="1485" y="0"/>
                  </a:lnTo>
                </a:path>
              </a:pathLst>
            </a:custGeom>
            <a:ln w="3175">
              <a:solidFill>
                <a:srgbClr val="565658"/>
              </a:solidFill>
            </a:ln>
          </p:spPr>
          <p:txBody>
            <a:bodyPr wrap="square" lIns="0" tIns="0" rIns="0" bIns="0" rtlCol="0"/>
            <a:lstStyle/>
            <a:p/>
          </p:txBody>
        </p:sp>
        <p:sp>
          <p:nvSpPr>
            <p:cNvPr id="1176" name="object 1176" descr=""/>
            <p:cNvSpPr/>
            <p:nvPr/>
          </p:nvSpPr>
          <p:spPr>
            <a:xfrm>
              <a:off x="2118156" y="88591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177" name="object 1177" descr=""/>
            <p:cNvSpPr/>
            <p:nvPr/>
          </p:nvSpPr>
          <p:spPr>
            <a:xfrm>
              <a:off x="2118158" y="8848717"/>
              <a:ext cx="1905" cy="9525"/>
            </a:xfrm>
            <a:custGeom>
              <a:avLst/>
              <a:gdLst/>
              <a:ahLst/>
              <a:cxnLst/>
              <a:rect l="l" t="t" r="r" b="b"/>
              <a:pathLst>
                <a:path w="1905" h="9525">
                  <a:moveTo>
                    <a:pt x="1498" y="8978"/>
                  </a:moveTo>
                  <a:lnTo>
                    <a:pt x="1498" y="8978"/>
                  </a:lnTo>
                  <a:lnTo>
                    <a:pt x="1498" y="1498"/>
                  </a:lnTo>
                  <a:lnTo>
                    <a:pt x="0" y="1498"/>
                  </a:lnTo>
                  <a:lnTo>
                    <a:pt x="0" y="0"/>
                  </a:lnTo>
                </a:path>
              </a:pathLst>
            </a:custGeom>
            <a:ln w="3175">
              <a:solidFill>
                <a:srgbClr val="565658"/>
              </a:solidFill>
            </a:ln>
          </p:spPr>
          <p:txBody>
            <a:bodyPr wrap="square" lIns="0" tIns="0" rIns="0" bIns="0" rtlCol="0"/>
            <a:lstStyle/>
            <a:p/>
          </p:txBody>
        </p:sp>
        <p:sp>
          <p:nvSpPr>
            <p:cNvPr id="1178" name="object 1178" descr=""/>
            <p:cNvSpPr/>
            <p:nvPr/>
          </p:nvSpPr>
          <p:spPr>
            <a:xfrm>
              <a:off x="2118156" y="8856206"/>
              <a:ext cx="1905" cy="3175"/>
            </a:xfrm>
            <a:custGeom>
              <a:avLst/>
              <a:gdLst/>
              <a:ahLst/>
              <a:cxnLst/>
              <a:rect l="l" t="t" r="r" b="b"/>
              <a:pathLst>
                <a:path w="1905" h="3175">
                  <a:moveTo>
                    <a:pt x="0" y="2984"/>
                  </a:moveTo>
                  <a:lnTo>
                    <a:pt x="0" y="1485"/>
                  </a:lnTo>
                  <a:lnTo>
                    <a:pt x="1498" y="0"/>
                  </a:lnTo>
                </a:path>
              </a:pathLst>
            </a:custGeom>
            <a:ln w="3175">
              <a:solidFill>
                <a:srgbClr val="565658"/>
              </a:solidFill>
            </a:ln>
          </p:spPr>
          <p:txBody>
            <a:bodyPr wrap="square" lIns="0" tIns="0" rIns="0" bIns="0" rtlCol="0"/>
            <a:lstStyle/>
            <a:p/>
          </p:txBody>
        </p:sp>
        <p:sp>
          <p:nvSpPr>
            <p:cNvPr id="1179" name="object 1179" descr=""/>
            <p:cNvSpPr/>
            <p:nvPr/>
          </p:nvSpPr>
          <p:spPr>
            <a:xfrm>
              <a:off x="1880207" y="885021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180" name="object 1180" descr=""/>
            <p:cNvSpPr/>
            <p:nvPr/>
          </p:nvSpPr>
          <p:spPr>
            <a:xfrm>
              <a:off x="1881708" y="8847222"/>
              <a:ext cx="1905" cy="3175"/>
            </a:xfrm>
            <a:custGeom>
              <a:avLst/>
              <a:gdLst/>
              <a:ahLst/>
              <a:cxnLst/>
              <a:rect l="l" t="t" r="r" b="b"/>
              <a:pathLst>
                <a:path w="1905" h="3175">
                  <a:moveTo>
                    <a:pt x="1498" y="0"/>
                  </a:moveTo>
                  <a:lnTo>
                    <a:pt x="1498" y="1498"/>
                  </a:lnTo>
                  <a:lnTo>
                    <a:pt x="0" y="2984"/>
                  </a:lnTo>
                </a:path>
              </a:pathLst>
            </a:custGeom>
            <a:ln w="3175">
              <a:solidFill>
                <a:srgbClr val="565658"/>
              </a:solidFill>
            </a:ln>
          </p:spPr>
          <p:txBody>
            <a:bodyPr wrap="square" lIns="0" tIns="0" rIns="0" bIns="0" rtlCol="0"/>
            <a:lstStyle/>
            <a:p/>
          </p:txBody>
        </p:sp>
        <p:sp>
          <p:nvSpPr>
            <p:cNvPr id="1181" name="object 1181" descr=""/>
            <p:cNvSpPr/>
            <p:nvPr/>
          </p:nvSpPr>
          <p:spPr>
            <a:xfrm>
              <a:off x="1880201" y="8790350"/>
              <a:ext cx="260985" cy="69215"/>
            </a:xfrm>
            <a:custGeom>
              <a:avLst/>
              <a:gdLst/>
              <a:ahLst/>
              <a:cxnLst/>
              <a:rect l="l" t="t" r="r" b="b"/>
              <a:pathLst>
                <a:path w="260985" h="69215">
                  <a:moveTo>
                    <a:pt x="258902" y="0"/>
                  </a:moveTo>
                  <a:lnTo>
                    <a:pt x="260400" y="0"/>
                  </a:lnTo>
                </a:path>
                <a:path w="260985" h="69215">
                  <a:moveTo>
                    <a:pt x="0" y="59855"/>
                  </a:moveTo>
                  <a:lnTo>
                    <a:pt x="1498" y="58369"/>
                  </a:lnTo>
                </a:path>
                <a:path w="260985" h="69215">
                  <a:moveTo>
                    <a:pt x="0" y="67348"/>
                  </a:moveTo>
                  <a:lnTo>
                    <a:pt x="1498" y="68834"/>
                  </a:lnTo>
                </a:path>
                <a:path w="260985" h="69215">
                  <a:moveTo>
                    <a:pt x="237959" y="58369"/>
                  </a:moveTo>
                  <a:lnTo>
                    <a:pt x="239458" y="59855"/>
                  </a:lnTo>
                </a:path>
                <a:path w="260985" h="69215">
                  <a:moveTo>
                    <a:pt x="237959" y="68834"/>
                  </a:moveTo>
                  <a:lnTo>
                    <a:pt x="239458" y="67348"/>
                  </a:lnTo>
                </a:path>
              </a:pathLst>
            </a:custGeom>
            <a:ln w="3175">
              <a:solidFill>
                <a:srgbClr val="565658"/>
              </a:solidFill>
            </a:ln>
          </p:spPr>
          <p:txBody>
            <a:bodyPr wrap="square" lIns="0" tIns="0" rIns="0" bIns="0" rtlCol="0"/>
            <a:lstStyle/>
            <a:p/>
          </p:txBody>
        </p:sp>
        <p:sp>
          <p:nvSpPr>
            <p:cNvPr id="1182" name="object 1182" descr=""/>
            <p:cNvSpPr/>
            <p:nvPr/>
          </p:nvSpPr>
          <p:spPr>
            <a:xfrm>
              <a:off x="2154069" y="8643693"/>
              <a:ext cx="6350" cy="9525"/>
            </a:xfrm>
            <a:custGeom>
              <a:avLst/>
              <a:gdLst/>
              <a:ahLst/>
              <a:cxnLst/>
              <a:rect l="l" t="t" r="r" b="b"/>
              <a:pathLst>
                <a:path w="6350" h="9525">
                  <a:moveTo>
                    <a:pt x="5994" y="0"/>
                  </a:moveTo>
                  <a:lnTo>
                    <a:pt x="4495" y="0"/>
                  </a:lnTo>
                  <a:lnTo>
                    <a:pt x="2997" y="0"/>
                  </a:lnTo>
                  <a:lnTo>
                    <a:pt x="2997" y="1498"/>
                  </a:lnTo>
                  <a:lnTo>
                    <a:pt x="1498" y="1498"/>
                  </a:lnTo>
                  <a:lnTo>
                    <a:pt x="1498" y="2984"/>
                  </a:lnTo>
                  <a:lnTo>
                    <a:pt x="0" y="4495"/>
                  </a:lnTo>
                  <a:lnTo>
                    <a:pt x="0" y="5981"/>
                  </a:lnTo>
                  <a:lnTo>
                    <a:pt x="1498" y="5981"/>
                  </a:lnTo>
                  <a:lnTo>
                    <a:pt x="1498" y="7480"/>
                  </a:lnTo>
                  <a:lnTo>
                    <a:pt x="1498" y="8978"/>
                  </a:lnTo>
                  <a:lnTo>
                    <a:pt x="2997" y="8978"/>
                  </a:lnTo>
                </a:path>
              </a:pathLst>
            </a:custGeom>
            <a:ln w="3175">
              <a:solidFill>
                <a:srgbClr val="565658"/>
              </a:solidFill>
            </a:ln>
          </p:spPr>
          <p:txBody>
            <a:bodyPr wrap="square" lIns="0" tIns="0" rIns="0" bIns="0" rtlCol="0"/>
            <a:lstStyle/>
            <a:p/>
          </p:txBody>
        </p:sp>
        <p:sp>
          <p:nvSpPr>
            <p:cNvPr id="1183" name="object 1183" descr=""/>
            <p:cNvSpPr/>
            <p:nvPr/>
          </p:nvSpPr>
          <p:spPr>
            <a:xfrm>
              <a:off x="2124139" y="8746949"/>
              <a:ext cx="5080" cy="10795"/>
            </a:xfrm>
            <a:custGeom>
              <a:avLst/>
              <a:gdLst/>
              <a:ahLst/>
              <a:cxnLst/>
              <a:rect l="l" t="t" r="r" b="b"/>
              <a:pathLst>
                <a:path w="5080" h="10795">
                  <a:moveTo>
                    <a:pt x="4495" y="0"/>
                  </a:moveTo>
                  <a:lnTo>
                    <a:pt x="1498" y="0"/>
                  </a:lnTo>
                  <a:lnTo>
                    <a:pt x="1498" y="1498"/>
                  </a:lnTo>
                  <a:lnTo>
                    <a:pt x="0" y="1498"/>
                  </a:lnTo>
                  <a:lnTo>
                    <a:pt x="0" y="2997"/>
                  </a:lnTo>
                  <a:lnTo>
                    <a:pt x="0" y="4495"/>
                  </a:lnTo>
                  <a:lnTo>
                    <a:pt x="0" y="5994"/>
                  </a:lnTo>
                  <a:lnTo>
                    <a:pt x="0" y="7480"/>
                  </a:lnTo>
                  <a:lnTo>
                    <a:pt x="1498" y="8978"/>
                  </a:lnTo>
                  <a:lnTo>
                    <a:pt x="2997" y="10477"/>
                  </a:lnTo>
                </a:path>
              </a:pathLst>
            </a:custGeom>
            <a:ln w="3175">
              <a:solidFill>
                <a:srgbClr val="565658"/>
              </a:solidFill>
            </a:ln>
          </p:spPr>
          <p:txBody>
            <a:bodyPr wrap="square" lIns="0" tIns="0" rIns="0" bIns="0" rtlCol="0"/>
            <a:lstStyle/>
            <a:p/>
          </p:txBody>
        </p:sp>
        <p:sp>
          <p:nvSpPr>
            <p:cNvPr id="1184" name="object 1184" descr=""/>
            <p:cNvSpPr/>
            <p:nvPr/>
          </p:nvSpPr>
          <p:spPr>
            <a:xfrm>
              <a:off x="2146597" y="8549411"/>
              <a:ext cx="7620" cy="9525"/>
            </a:xfrm>
            <a:custGeom>
              <a:avLst/>
              <a:gdLst/>
              <a:ahLst/>
              <a:cxnLst/>
              <a:rect l="l" t="t" r="r" b="b"/>
              <a:pathLst>
                <a:path w="7619" h="9525">
                  <a:moveTo>
                    <a:pt x="1485" y="0"/>
                  </a:moveTo>
                  <a:lnTo>
                    <a:pt x="0" y="1498"/>
                  </a:lnTo>
                  <a:lnTo>
                    <a:pt x="0" y="2997"/>
                  </a:lnTo>
                  <a:lnTo>
                    <a:pt x="0" y="4495"/>
                  </a:lnTo>
                  <a:lnTo>
                    <a:pt x="0" y="5981"/>
                  </a:lnTo>
                  <a:lnTo>
                    <a:pt x="1485" y="7480"/>
                  </a:lnTo>
                  <a:lnTo>
                    <a:pt x="2984" y="7480"/>
                  </a:lnTo>
                  <a:lnTo>
                    <a:pt x="2984" y="8978"/>
                  </a:lnTo>
                  <a:lnTo>
                    <a:pt x="4483" y="8978"/>
                  </a:lnTo>
                  <a:lnTo>
                    <a:pt x="7480" y="8978"/>
                  </a:lnTo>
                </a:path>
              </a:pathLst>
            </a:custGeom>
            <a:ln w="3175">
              <a:solidFill>
                <a:srgbClr val="565658"/>
              </a:solidFill>
            </a:ln>
          </p:spPr>
          <p:txBody>
            <a:bodyPr wrap="square" lIns="0" tIns="0" rIns="0" bIns="0" rtlCol="0"/>
            <a:lstStyle/>
            <a:p/>
          </p:txBody>
        </p:sp>
        <p:sp>
          <p:nvSpPr>
            <p:cNvPr id="1185" name="object 1185" descr=""/>
            <p:cNvSpPr/>
            <p:nvPr/>
          </p:nvSpPr>
          <p:spPr>
            <a:xfrm>
              <a:off x="2157061" y="865267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186" name="object 1186" descr=""/>
            <p:cNvSpPr/>
            <p:nvPr/>
          </p:nvSpPr>
          <p:spPr>
            <a:xfrm>
              <a:off x="2164553" y="8658656"/>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187" name="object 1187" descr=""/>
            <p:cNvSpPr/>
            <p:nvPr/>
          </p:nvSpPr>
          <p:spPr>
            <a:xfrm>
              <a:off x="2070270" y="8494040"/>
              <a:ext cx="10795" cy="6350"/>
            </a:xfrm>
            <a:custGeom>
              <a:avLst/>
              <a:gdLst/>
              <a:ahLst/>
              <a:cxnLst/>
              <a:rect l="l" t="t" r="r" b="b"/>
              <a:pathLst>
                <a:path w="10794" h="6350">
                  <a:moveTo>
                    <a:pt x="0" y="0"/>
                  </a:moveTo>
                  <a:lnTo>
                    <a:pt x="0" y="1498"/>
                  </a:lnTo>
                  <a:lnTo>
                    <a:pt x="0" y="2984"/>
                  </a:lnTo>
                  <a:lnTo>
                    <a:pt x="1485" y="2984"/>
                  </a:lnTo>
                  <a:lnTo>
                    <a:pt x="1485" y="4495"/>
                  </a:lnTo>
                  <a:lnTo>
                    <a:pt x="2984" y="4495"/>
                  </a:lnTo>
                  <a:lnTo>
                    <a:pt x="4495" y="5981"/>
                  </a:lnTo>
                  <a:lnTo>
                    <a:pt x="5981" y="5981"/>
                  </a:lnTo>
                  <a:lnTo>
                    <a:pt x="7480" y="5981"/>
                  </a:lnTo>
                  <a:lnTo>
                    <a:pt x="7480" y="4495"/>
                  </a:lnTo>
                  <a:lnTo>
                    <a:pt x="8978" y="4495"/>
                  </a:lnTo>
                  <a:lnTo>
                    <a:pt x="10464" y="2984"/>
                  </a:lnTo>
                </a:path>
              </a:pathLst>
            </a:custGeom>
            <a:ln w="3175">
              <a:solidFill>
                <a:srgbClr val="565658"/>
              </a:solidFill>
            </a:ln>
          </p:spPr>
          <p:txBody>
            <a:bodyPr wrap="square" lIns="0" tIns="0" rIns="0" bIns="0" rtlCol="0"/>
            <a:lstStyle/>
            <a:p/>
          </p:txBody>
        </p:sp>
        <p:sp>
          <p:nvSpPr>
            <p:cNvPr id="1188" name="object 1188" descr=""/>
            <p:cNvSpPr/>
            <p:nvPr/>
          </p:nvSpPr>
          <p:spPr>
            <a:xfrm>
              <a:off x="1993952" y="8848715"/>
              <a:ext cx="13970" cy="3175"/>
            </a:xfrm>
            <a:custGeom>
              <a:avLst/>
              <a:gdLst/>
              <a:ahLst/>
              <a:cxnLst/>
              <a:rect l="l" t="t" r="r" b="b"/>
              <a:pathLst>
                <a:path w="13969" h="3175">
                  <a:moveTo>
                    <a:pt x="11963" y="2997"/>
                  </a:moveTo>
                  <a:lnTo>
                    <a:pt x="10464" y="1498"/>
                  </a:lnTo>
                  <a:lnTo>
                    <a:pt x="8978" y="0"/>
                  </a:lnTo>
                  <a:lnTo>
                    <a:pt x="7467" y="0"/>
                  </a:lnTo>
                  <a:lnTo>
                    <a:pt x="5969" y="0"/>
                  </a:lnTo>
                  <a:lnTo>
                    <a:pt x="4483" y="0"/>
                  </a:lnTo>
                  <a:lnTo>
                    <a:pt x="2984" y="0"/>
                  </a:lnTo>
                  <a:lnTo>
                    <a:pt x="2984" y="1498"/>
                  </a:lnTo>
                  <a:lnTo>
                    <a:pt x="1485" y="1498"/>
                  </a:lnTo>
                  <a:lnTo>
                    <a:pt x="1485" y="2997"/>
                  </a:lnTo>
                  <a:lnTo>
                    <a:pt x="0" y="2997"/>
                  </a:lnTo>
                </a:path>
                <a:path w="13969" h="3175">
                  <a:moveTo>
                    <a:pt x="11963" y="2997"/>
                  </a:moveTo>
                  <a:lnTo>
                    <a:pt x="13462" y="2997"/>
                  </a:lnTo>
                </a:path>
              </a:pathLst>
            </a:custGeom>
            <a:ln w="3175">
              <a:solidFill>
                <a:srgbClr val="565658"/>
              </a:solidFill>
            </a:ln>
          </p:spPr>
          <p:txBody>
            <a:bodyPr wrap="square" lIns="0" tIns="0" rIns="0" bIns="0" rtlCol="0"/>
            <a:lstStyle/>
            <a:p/>
          </p:txBody>
        </p:sp>
        <p:sp>
          <p:nvSpPr>
            <p:cNvPr id="1189" name="object 1189" descr=""/>
            <p:cNvSpPr/>
            <p:nvPr/>
          </p:nvSpPr>
          <p:spPr>
            <a:xfrm>
              <a:off x="2007420" y="8862185"/>
              <a:ext cx="3175" cy="0"/>
            </a:xfrm>
            <a:custGeom>
              <a:avLst/>
              <a:gdLst/>
              <a:ahLst/>
              <a:cxnLst/>
              <a:rect l="l" t="t" r="r" b="b"/>
              <a:pathLst>
                <a:path w="3175" h="0">
                  <a:moveTo>
                    <a:pt x="2984" y="0"/>
                  </a:moveTo>
                  <a:lnTo>
                    <a:pt x="1485" y="0"/>
                  </a:lnTo>
                  <a:lnTo>
                    <a:pt x="0" y="0"/>
                  </a:lnTo>
                </a:path>
              </a:pathLst>
            </a:custGeom>
            <a:ln w="3175">
              <a:solidFill>
                <a:srgbClr val="565658"/>
              </a:solidFill>
            </a:ln>
          </p:spPr>
          <p:txBody>
            <a:bodyPr wrap="square" lIns="0" tIns="0" rIns="0" bIns="0" rtlCol="0"/>
            <a:lstStyle/>
            <a:p/>
          </p:txBody>
        </p:sp>
        <p:sp>
          <p:nvSpPr>
            <p:cNvPr id="1190" name="object 1190" descr=""/>
            <p:cNvSpPr/>
            <p:nvPr/>
          </p:nvSpPr>
          <p:spPr>
            <a:xfrm>
              <a:off x="2007417" y="8860691"/>
              <a:ext cx="1905" cy="1905"/>
            </a:xfrm>
            <a:custGeom>
              <a:avLst/>
              <a:gdLst/>
              <a:ahLst/>
              <a:cxnLst/>
              <a:rect l="l" t="t" r="r" b="b"/>
              <a:pathLst>
                <a:path w="1905" h="1904">
                  <a:moveTo>
                    <a:pt x="1485" y="0"/>
                  </a:moveTo>
                  <a:lnTo>
                    <a:pt x="0" y="0"/>
                  </a:lnTo>
                  <a:lnTo>
                    <a:pt x="0" y="1498"/>
                  </a:lnTo>
                </a:path>
              </a:pathLst>
            </a:custGeom>
            <a:ln w="3175">
              <a:solidFill>
                <a:srgbClr val="565658"/>
              </a:solidFill>
            </a:ln>
          </p:spPr>
          <p:txBody>
            <a:bodyPr wrap="square" lIns="0" tIns="0" rIns="0" bIns="0" rtlCol="0"/>
            <a:lstStyle/>
            <a:p/>
          </p:txBody>
        </p:sp>
        <p:sp>
          <p:nvSpPr>
            <p:cNvPr id="1191" name="object 1191" descr=""/>
            <p:cNvSpPr/>
            <p:nvPr/>
          </p:nvSpPr>
          <p:spPr>
            <a:xfrm>
              <a:off x="1990944" y="8860687"/>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1192" name="object 1192" descr=""/>
            <p:cNvSpPr/>
            <p:nvPr/>
          </p:nvSpPr>
          <p:spPr>
            <a:xfrm>
              <a:off x="1967009" y="8517986"/>
              <a:ext cx="9525" cy="7620"/>
            </a:xfrm>
            <a:custGeom>
              <a:avLst/>
              <a:gdLst/>
              <a:ahLst/>
              <a:cxnLst/>
              <a:rect l="l" t="t" r="r" b="b"/>
              <a:pathLst>
                <a:path w="9525" h="7620">
                  <a:moveTo>
                    <a:pt x="0" y="5981"/>
                  </a:moveTo>
                  <a:lnTo>
                    <a:pt x="1485" y="7480"/>
                  </a:lnTo>
                  <a:lnTo>
                    <a:pt x="2984" y="7480"/>
                  </a:lnTo>
                  <a:lnTo>
                    <a:pt x="4495" y="7480"/>
                  </a:lnTo>
                  <a:lnTo>
                    <a:pt x="5981" y="7480"/>
                  </a:lnTo>
                  <a:lnTo>
                    <a:pt x="7480" y="5981"/>
                  </a:lnTo>
                  <a:lnTo>
                    <a:pt x="7480" y="4483"/>
                  </a:lnTo>
                  <a:lnTo>
                    <a:pt x="8978" y="2997"/>
                  </a:lnTo>
                  <a:lnTo>
                    <a:pt x="8978" y="1485"/>
                  </a:lnTo>
                  <a:lnTo>
                    <a:pt x="8978" y="0"/>
                  </a:lnTo>
                </a:path>
              </a:pathLst>
            </a:custGeom>
            <a:ln w="3175">
              <a:solidFill>
                <a:srgbClr val="565658"/>
              </a:solidFill>
            </a:ln>
          </p:spPr>
          <p:txBody>
            <a:bodyPr wrap="square" lIns="0" tIns="0" rIns="0" bIns="0" rtlCol="0"/>
            <a:lstStyle/>
            <a:p/>
          </p:txBody>
        </p:sp>
        <p:sp>
          <p:nvSpPr>
            <p:cNvPr id="1193" name="object 1193" descr=""/>
            <p:cNvSpPr/>
            <p:nvPr/>
          </p:nvSpPr>
          <p:spPr>
            <a:xfrm>
              <a:off x="1904154" y="8736472"/>
              <a:ext cx="5080" cy="10795"/>
            </a:xfrm>
            <a:custGeom>
              <a:avLst/>
              <a:gdLst/>
              <a:ahLst/>
              <a:cxnLst/>
              <a:rect l="l" t="t" r="r" b="b"/>
              <a:pathLst>
                <a:path w="5080" h="10795">
                  <a:moveTo>
                    <a:pt x="0" y="10477"/>
                  </a:moveTo>
                  <a:lnTo>
                    <a:pt x="1498" y="10477"/>
                  </a:lnTo>
                  <a:lnTo>
                    <a:pt x="1498" y="8978"/>
                  </a:lnTo>
                  <a:lnTo>
                    <a:pt x="2984" y="8978"/>
                  </a:lnTo>
                  <a:lnTo>
                    <a:pt x="4495" y="7493"/>
                  </a:lnTo>
                  <a:lnTo>
                    <a:pt x="4495" y="5981"/>
                  </a:lnTo>
                  <a:lnTo>
                    <a:pt x="4495" y="4495"/>
                  </a:lnTo>
                  <a:lnTo>
                    <a:pt x="4495" y="2997"/>
                  </a:lnTo>
                  <a:lnTo>
                    <a:pt x="4495" y="1498"/>
                  </a:lnTo>
                  <a:lnTo>
                    <a:pt x="2984" y="1498"/>
                  </a:lnTo>
                  <a:lnTo>
                    <a:pt x="1498" y="0"/>
                  </a:lnTo>
                </a:path>
              </a:pathLst>
            </a:custGeom>
            <a:ln w="3175">
              <a:solidFill>
                <a:srgbClr val="565658"/>
              </a:solidFill>
            </a:ln>
          </p:spPr>
          <p:txBody>
            <a:bodyPr wrap="square" lIns="0" tIns="0" rIns="0" bIns="0" rtlCol="0"/>
            <a:lstStyle/>
            <a:p/>
          </p:txBody>
        </p:sp>
        <p:sp>
          <p:nvSpPr>
            <p:cNvPr id="1194" name="object 1194" descr=""/>
            <p:cNvSpPr/>
            <p:nvPr/>
          </p:nvSpPr>
          <p:spPr>
            <a:xfrm>
              <a:off x="1887700" y="8848711"/>
              <a:ext cx="3175" cy="5080"/>
            </a:xfrm>
            <a:custGeom>
              <a:avLst/>
              <a:gdLst/>
              <a:ahLst/>
              <a:cxnLst/>
              <a:rect l="l" t="t" r="r" b="b"/>
              <a:pathLst>
                <a:path w="3175" h="5079">
                  <a:moveTo>
                    <a:pt x="2984" y="4495"/>
                  </a:moveTo>
                  <a:lnTo>
                    <a:pt x="2984" y="2997"/>
                  </a:lnTo>
                  <a:lnTo>
                    <a:pt x="2984" y="1498"/>
                  </a:lnTo>
                  <a:lnTo>
                    <a:pt x="1485" y="1498"/>
                  </a:lnTo>
                  <a:lnTo>
                    <a:pt x="1485" y="0"/>
                  </a:lnTo>
                  <a:lnTo>
                    <a:pt x="0" y="0"/>
                  </a:lnTo>
                </a:path>
              </a:pathLst>
            </a:custGeom>
            <a:ln w="3175">
              <a:solidFill>
                <a:srgbClr val="565658"/>
              </a:solidFill>
            </a:ln>
          </p:spPr>
          <p:txBody>
            <a:bodyPr wrap="square" lIns="0" tIns="0" rIns="0" bIns="0" rtlCol="0"/>
            <a:lstStyle/>
            <a:p/>
          </p:txBody>
        </p:sp>
        <p:sp>
          <p:nvSpPr>
            <p:cNvPr id="1195" name="object 1195" descr=""/>
            <p:cNvSpPr/>
            <p:nvPr/>
          </p:nvSpPr>
          <p:spPr>
            <a:xfrm>
              <a:off x="1890687" y="8862185"/>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196" name="object 1196" descr=""/>
            <p:cNvSpPr/>
            <p:nvPr/>
          </p:nvSpPr>
          <p:spPr>
            <a:xfrm>
              <a:off x="1890687" y="886069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197" name="object 1197" descr=""/>
            <p:cNvSpPr/>
            <p:nvPr/>
          </p:nvSpPr>
          <p:spPr>
            <a:xfrm>
              <a:off x="1919123" y="861226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198" name="object 1198" descr=""/>
            <p:cNvSpPr/>
            <p:nvPr/>
          </p:nvSpPr>
          <p:spPr>
            <a:xfrm>
              <a:off x="1916121" y="86287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199" name="object 1199" descr=""/>
            <p:cNvSpPr/>
            <p:nvPr/>
          </p:nvSpPr>
          <p:spPr>
            <a:xfrm>
              <a:off x="1925101" y="862722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200" name="object 1200" descr=""/>
            <p:cNvSpPr/>
            <p:nvPr/>
          </p:nvSpPr>
          <p:spPr>
            <a:xfrm>
              <a:off x="1928102" y="861675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201" name="object 1201" descr=""/>
            <p:cNvSpPr/>
            <p:nvPr/>
          </p:nvSpPr>
          <p:spPr>
            <a:xfrm>
              <a:off x="1925101" y="8616752"/>
              <a:ext cx="6350" cy="10795"/>
            </a:xfrm>
            <a:custGeom>
              <a:avLst/>
              <a:gdLst/>
              <a:ahLst/>
              <a:cxnLst/>
              <a:rect l="l" t="t" r="r" b="b"/>
              <a:pathLst>
                <a:path w="6350" h="10795">
                  <a:moveTo>
                    <a:pt x="0" y="10477"/>
                  </a:moveTo>
                  <a:lnTo>
                    <a:pt x="1498" y="10477"/>
                  </a:lnTo>
                  <a:lnTo>
                    <a:pt x="2997" y="10477"/>
                  </a:lnTo>
                  <a:lnTo>
                    <a:pt x="2997" y="8978"/>
                  </a:lnTo>
                  <a:lnTo>
                    <a:pt x="4495" y="8978"/>
                  </a:lnTo>
                  <a:lnTo>
                    <a:pt x="4495" y="7480"/>
                  </a:lnTo>
                  <a:lnTo>
                    <a:pt x="5994" y="5981"/>
                  </a:lnTo>
                  <a:lnTo>
                    <a:pt x="5994" y="4495"/>
                  </a:lnTo>
                  <a:lnTo>
                    <a:pt x="4495" y="2997"/>
                  </a:lnTo>
                  <a:lnTo>
                    <a:pt x="4495" y="1498"/>
                  </a:lnTo>
                  <a:lnTo>
                    <a:pt x="2997" y="1498"/>
                  </a:lnTo>
                  <a:lnTo>
                    <a:pt x="2997" y="0"/>
                  </a:lnTo>
                </a:path>
              </a:pathLst>
            </a:custGeom>
            <a:ln w="3175">
              <a:solidFill>
                <a:srgbClr val="565658"/>
              </a:solidFill>
            </a:ln>
          </p:spPr>
          <p:txBody>
            <a:bodyPr wrap="square" lIns="0" tIns="0" rIns="0" bIns="0" rtlCol="0"/>
            <a:lstStyle/>
            <a:p/>
          </p:txBody>
        </p:sp>
        <p:sp>
          <p:nvSpPr>
            <p:cNvPr id="1202" name="object 1202" descr=""/>
            <p:cNvSpPr/>
            <p:nvPr/>
          </p:nvSpPr>
          <p:spPr>
            <a:xfrm>
              <a:off x="2107676" y="8860687"/>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1203" name="object 1203" descr=""/>
            <p:cNvSpPr/>
            <p:nvPr/>
          </p:nvSpPr>
          <p:spPr>
            <a:xfrm>
              <a:off x="2109176" y="885320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04" name="object 1204" descr=""/>
            <p:cNvSpPr/>
            <p:nvPr/>
          </p:nvSpPr>
          <p:spPr>
            <a:xfrm>
              <a:off x="2109170" y="8848717"/>
              <a:ext cx="5080" cy="5080"/>
            </a:xfrm>
            <a:custGeom>
              <a:avLst/>
              <a:gdLst/>
              <a:ahLst/>
              <a:cxnLst/>
              <a:rect l="l" t="t" r="r" b="b"/>
              <a:pathLst>
                <a:path w="5080" h="5079">
                  <a:moveTo>
                    <a:pt x="4495" y="0"/>
                  </a:moveTo>
                  <a:lnTo>
                    <a:pt x="2997" y="0"/>
                  </a:lnTo>
                  <a:lnTo>
                    <a:pt x="1511" y="1498"/>
                  </a:lnTo>
                  <a:lnTo>
                    <a:pt x="1511" y="2997"/>
                  </a:lnTo>
                  <a:lnTo>
                    <a:pt x="0" y="2997"/>
                  </a:lnTo>
                  <a:lnTo>
                    <a:pt x="0" y="4495"/>
                  </a:lnTo>
                </a:path>
              </a:pathLst>
            </a:custGeom>
            <a:ln w="3175">
              <a:solidFill>
                <a:srgbClr val="565658"/>
              </a:solidFill>
            </a:ln>
          </p:spPr>
          <p:txBody>
            <a:bodyPr wrap="square" lIns="0" tIns="0" rIns="0" bIns="0" rtlCol="0"/>
            <a:lstStyle/>
            <a:p/>
          </p:txBody>
        </p:sp>
        <p:sp>
          <p:nvSpPr>
            <p:cNvPr id="1205" name="object 1205" descr=""/>
            <p:cNvSpPr/>
            <p:nvPr/>
          </p:nvSpPr>
          <p:spPr>
            <a:xfrm>
              <a:off x="2160064" y="864219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06" name="object 1206" descr=""/>
            <p:cNvSpPr/>
            <p:nvPr/>
          </p:nvSpPr>
          <p:spPr>
            <a:xfrm>
              <a:off x="2148083" y="8547916"/>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07" name="object 1207" descr=""/>
            <p:cNvSpPr/>
            <p:nvPr/>
          </p:nvSpPr>
          <p:spPr>
            <a:xfrm>
              <a:off x="2068770" y="84940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08" name="object 1208" descr=""/>
            <p:cNvSpPr/>
            <p:nvPr/>
          </p:nvSpPr>
          <p:spPr>
            <a:xfrm>
              <a:off x="1967009" y="8523969"/>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209" name="object 1209" descr=""/>
            <p:cNvSpPr/>
            <p:nvPr/>
          </p:nvSpPr>
          <p:spPr>
            <a:xfrm>
              <a:off x="2154073" y="855839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10" name="object 1210" descr=""/>
            <p:cNvSpPr/>
            <p:nvPr/>
          </p:nvSpPr>
          <p:spPr>
            <a:xfrm>
              <a:off x="1975987" y="8516489"/>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11" name="object 1211" descr=""/>
            <p:cNvSpPr/>
            <p:nvPr/>
          </p:nvSpPr>
          <p:spPr>
            <a:xfrm>
              <a:off x="2080738" y="849703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12" name="object 1212" descr=""/>
            <p:cNvSpPr/>
            <p:nvPr/>
          </p:nvSpPr>
          <p:spPr>
            <a:xfrm>
              <a:off x="2127135" y="8745455"/>
              <a:ext cx="1905" cy="1905"/>
            </a:xfrm>
            <a:custGeom>
              <a:avLst/>
              <a:gdLst/>
              <a:ahLst/>
              <a:cxnLst/>
              <a:rect l="l" t="t" r="r" b="b"/>
              <a:pathLst>
                <a:path w="1905" h="1904">
                  <a:moveTo>
                    <a:pt x="0" y="0"/>
                  </a:moveTo>
                  <a:lnTo>
                    <a:pt x="1498" y="1498"/>
                  </a:lnTo>
                </a:path>
              </a:pathLst>
            </a:custGeom>
            <a:ln w="3175">
              <a:solidFill>
                <a:srgbClr val="565658"/>
              </a:solidFill>
            </a:ln>
          </p:spPr>
          <p:txBody>
            <a:bodyPr wrap="square" lIns="0" tIns="0" rIns="0" bIns="0" rtlCol="0"/>
            <a:lstStyle/>
            <a:p/>
          </p:txBody>
        </p:sp>
        <p:sp>
          <p:nvSpPr>
            <p:cNvPr id="1213" name="object 1213" descr=""/>
            <p:cNvSpPr/>
            <p:nvPr/>
          </p:nvSpPr>
          <p:spPr>
            <a:xfrm>
              <a:off x="1905656" y="8734981"/>
              <a:ext cx="1905" cy="1905"/>
            </a:xfrm>
            <a:custGeom>
              <a:avLst/>
              <a:gdLst/>
              <a:ahLst/>
              <a:cxnLst/>
              <a:rect l="l" t="t" r="r" b="b"/>
              <a:pathLst>
                <a:path w="1905" h="1904">
                  <a:moveTo>
                    <a:pt x="1485" y="0"/>
                  </a:moveTo>
                  <a:lnTo>
                    <a:pt x="1485" y="1498"/>
                  </a:lnTo>
                  <a:lnTo>
                    <a:pt x="0" y="1498"/>
                  </a:lnTo>
                </a:path>
              </a:pathLst>
            </a:custGeom>
            <a:ln w="3175">
              <a:solidFill>
                <a:srgbClr val="565658"/>
              </a:solidFill>
            </a:ln>
          </p:spPr>
          <p:txBody>
            <a:bodyPr wrap="square" lIns="0" tIns="0" rIns="0" bIns="0" rtlCol="0"/>
            <a:lstStyle/>
            <a:p/>
          </p:txBody>
        </p:sp>
        <p:sp>
          <p:nvSpPr>
            <p:cNvPr id="1214" name="object 1214" descr=""/>
            <p:cNvSpPr/>
            <p:nvPr/>
          </p:nvSpPr>
          <p:spPr>
            <a:xfrm>
              <a:off x="1904154" y="874694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15" name="object 1215" descr=""/>
            <p:cNvSpPr/>
            <p:nvPr/>
          </p:nvSpPr>
          <p:spPr>
            <a:xfrm>
              <a:off x="1898163" y="8730486"/>
              <a:ext cx="1905" cy="1905"/>
            </a:xfrm>
            <a:custGeom>
              <a:avLst/>
              <a:gdLst/>
              <a:ahLst/>
              <a:cxnLst/>
              <a:rect l="l" t="t" r="r" b="b"/>
              <a:pathLst>
                <a:path w="1905" h="1904">
                  <a:moveTo>
                    <a:pt x="0" y="1498"/>
                  </a:moveTo>
                  <a:lnTo>
                    <a:pt x="0" y="0"/>
                  </a:lnTo>
                </a:path>
                <a:path w="1905" h="1904">
                  <a:moveTo>
                    <a:pt x="0" y="1498"/>
                  </a:moveTo>
                  <a:lnTo>
                    <a:pt x="1498" y="1498"/>
                  </a:lnTo>
                </a:path>
              </a:pathLst>
            </a:custGeom>
            <a:ln w="3175">
              <a:solidFill>
                <a:srgbClr val="565658"/>
              </a:solidFill>
            </a:ln>
          </p:spPr>
          <p:txBody>
            <a:bodyPr wrap="square" lIns="0" tIns="0" rIns="0" bIns="0" rtlCol="0"/>
            <a:lstStyle/>
            <a:p/>
          </p:txBody>
        </p:sp>
        <p:sp>
          <p:nvSpPr>
            <p:cNvPr id="1216" name="object 1216" descr=""/>
            <p:cNvSpPr/>
            <p:nvPr/>
          </p:nvSpPr>
          <p:spPr>
            <a:xfrm>
              <a:off x="1898163" y="873049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17" name="object 1217" descr=""/>
            <p:cNvSpPr/>
            <p:nvPr/>
          </p:nvSpPr>
          <p:spPr>
            <a:xfrm>
              <a:off x="2137615" y="8742460"/>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18" name="object 1218" descr=""/>
            <p:cNvSpPr/>
            <p:nvPr/>
          </p:nvSpPr>
          <p:spPr>
            <a:xfrm>
              <a:off x="2170531" y="864219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219" name="object 1219" descr=""/>
            <p:cNvSpPr/>
            <p:nvPr/>
          </p:nvSpPr>
          <p:spPr>
            <a:xfrm>
              <a:off x="2169043" y="8643693"/>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220" name="object 1220" descr=""/>
            <p:cNvSpPr/>
            <p:nvPr/>
          </p:nvSpPr>
          <p:spPr>
            <a:xfrm>
              <a:off x="2169045" y="8643693"/>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221" name="object 1221" descr=""/>
            <p:cNvSpPr/>
            <p:nvPr/>
          </p:nvSpPr>
          <p:spPr>
            <a:xfrm>
              <a:off x="2154074" y="8540427"/>
              <a:ext cx="1905" cy="1905"/>
            </a:xfrm>
            <a:custGeom>
              <a:avLst/>
              <a:gdLst/>
              <a:ahLst/>
              <a:cxnLst/>
              <a:rect l="l" t="t" r="r" b="b"/>
              <a:pathLst>
                <a:path w="1905" h="1904">
                  <a:moveTo>
                    <a:pt x="1498" y="1498"/>
                  </a:moveTo>
                  <a:lnTo>
                    <a:pt x="0" y="1498"/>
                  </a:lnTo>
                  <a:lnTo>
                    <a:pt x="0" y="0"/>
                  </a:lnTo>
                </a:path>
              </a:pathLst>
            </a:custGeom>
            <a:ln w="3175">
              <a:solidFill>
                <a:srgbClr val="565658"/>
              </a:solidFill>
            </a:ln>
          </p:spPr>
          <p:txBody>
            <a:bodyPr wrap="square" lIns="0" tIns="0" rIns="0" bIns="0" rtlCol="0"/>
            <a:lstStyle/>
            <a:p/>
          </p:txBody>
        </p:sp>
        <p:sp>
          <p:nvSpPr>
            <p:cNvPr id="1222" name="object 1222" descr=""/>
            <p:cNvSpPr/>
            <p:nvPr/>
          </p:nvSpPr>
          <p:spPr>
            <a:xfrm>
              <a:off x="2154073" y="854192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23" name="object 1223" descr=""/>
            <p:cNvSpPr/>
            <p:nvPr/>
          </p:nvSpPr>
          <p:spPr>
            <a:xfrm>
              <a:off x="2154074" y="8541926"/>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224" name="object 1224" descr=""/>
            <p:cNvSpPr/>
            <p:nvPr/>
          </p:nvSpPr>
          <p:spPr>
            <a:xfrm>
              <a:off x="2068771" y="8485061"/>
              <a:ext cx="1905" cy="0"/>
            </a:xfrm>
            <a:custGeom>
              <a:avLst/>
              <a:gdLst/>
              <a:ahLst/>
              <a:cxnLst/>
              <a:rect l="l" t="t" r="r" b="b"/>
              <a:pathLst>
                <a:path w="1905" h="0">
                  <a:moveTo>
                    <a:pt x="1498" y="0"/>
                  </a:moveTo>
                  <a:lnTo>
                    <a:pt x="0" y="0"/>
                  </a:lnTo>
                  <a:lnTo>
                    <a:pt x="1498" y="0"/>
                  </a:lnTo>
                  <a:close/>
                </a:path>
              </a:pathLst>
            </a:custGeom>
            <a:ln w="3175">
              <a:solidFill>
                <a:srgbClr val="565658"/>
              </a:solidFill>
            </a:ln>
          </p:spPr>
          <p:txBody>
            <a:bodyPr wrap="square" lIns="0" tIns="0" rIns="0" bIns="0" rtlCol="0"/>
            <a:lstStyle/>
            <a:p/>
          </p:txBody>
        </p:sp>
        <p:sp>
          <p:nvSpPr>
            <p:cNvPr id="1225" name="object 1225" descr=""/>
            <p:cNvSpPr/>
            <p:nvPr/>
          </p:nvSpPr>
          <p:spPr>
            <a:xfrm>
              <a:off x="1958031" y="8519477"/>
              <a:ext cx="3175" cy="0"/>
            </a:xfrm>
            <a:custGeom>
              <a:avLst/>
              <a:gdLst/>
              <a:ahLst/>
              <a:cxnLst/>
              <a:rect l="l" t="t" r="r" b="b"/>
              <a:pathLst>
                <a:path w="3175" h="0">
                  <a:moveTo>
                    <a:pt x="1485" y="0"/>
                  </a:moveTo>
                  <a:lnTo>
                    <a:pt x="0" y="0"/>
                  </a:lnTo>
                </a:path>
                <a:path w="3175" h="0">
                  <a:moveTo>
                    <a:pt x="1485" y="0"/>
                  </a:moveTo>
                  <a:lnTo>
                    <a:pt x="2984" y="0"/>
                  </a:lnTo>
                </a:path>
              </a:pathLst>
            </a:custGeom>
            <a:ln w="3175">
              <a:solidFill>
                <a:srgbClr val="565658"/>
              </a:solidFill>
            </a:ln>
          </p:spPr>
          <p:txBody>
            <a:bodyPr wrap="square" lIns="0" tIns="0" rIns="0" bIns="0" rtlCol="0"/>
            <a:lstStyle/>
            <a:p/>
          </p:txBody>
        </p:sp>
        <p:sp>
          <p:nvSpPr>
            <p:cNvPr id="1226" name="object 1226" descr=""/>
            <p:cNvSpPr/>
            <p:nvPr/>
          </p:nvSpPr>
          <p:spPr>
            <a:xfrm>
              <a:off x="2161553" y="8555397"/>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227" name="object 1227" descr=""/>
            <p:cNvSpPr/>
            <p:nvPr/>
          </p:nvSpPr>
          <p:spPr>
            <a:xfrm>
              <a:off x="2163052" y="855539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28" name="object 1228" descr=""/>
            <p:cNvSpPr/>
            <p:nvPr/>
          </p:nvSpPr>
          <p:spPr>
            <a:xfrm>
              <a:off x="2161551" y="8555395"/>
              <a:ext cx="1905" cy="1905"/>
            </a:xfrm>
            <a:custGeom>
              <a:avLst/>
              <a:gdLst/>
              <a:ahLst/>
              <a:cxnLst/>
              <a:rect l="l" t="t" r="r" b="b"/>
              <a:pathLst>
                <a:path w="1905" h="1904">
                  <a:moveTo>
                    <a:pt x="0" y="0"/>
                  </a:moveTo>
                  <a:lnTo>
                    <a:pt x="1498" y="1498"/>
                  </a:lnTo>
                </a:path>
              </a:pathLst>
            </a:custGeom>
            <a:ln w="3175">
              <a:solidFill>
                <a:srgbClr val="565658"/>
              </a:solidFill>
            </a:ln>
          </p:spPr>
          <p:txBody>
            <a:bodyPr wrap="square" lIns="0" tIns="0" rIns="0" bIns="0" rtlCol="0"/>
            <a:lstStyle/>
            <a:p/>
          </p:txBody>
        </p:sp>
        <p:sp>
          <p:nvSpPr>
            <p:cNvPr id="1229" name="object 1229" descr=""/>
            <p:cNvSpPr/>
            <p:nvPr/>
          </p:nvSpPr>
          <p:spPr>
            <a:xfrm>
              <a:off x="2085229" y="8488052"/>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230" name="object 1230" descr=""/>
            <p:cNvSpPr/>
            <p:nvPr/>
          </p:nvSpPr>
          <p:spPr>
            <a:xfrm>
              <a:off x="2085228" y="848955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31" name="object 1231" descr=""/>
            <p:cNvSpPr/>
            <p:nvPr/>
          </p:nvSpPr>
          <p:spPr>
            <a:xfrm>
              <a:off x="1971501" y="8507510"/>
              <a:ext cx="1905" cy="1905"/>
            </a:xfrm>
            <a:custGeom>
              <a:avLst/>
              <a:gdLst/>
              <a:ahLst/>
              <a:cxnLst/>
              <a:rect l="l" t="t" r="r" b="b"/>
              <a:pathLst>
                <a:path w="1905" h="1904">
                  <a:moveTo>
                    <a:pt x="1485" y="0"/>
                  </a:moveTo>
                  <a:lnTo>
                    <a:pt x="0" y="0"/>
                  </a:lnTo>
                  <a:lnTo>
                    <a:pt x="0" y="1498"/>
                  </a:lnTo>
                </a:path>
              </a:pathLst>
            </a:custGeom>
            <a:ln w="3175">
              <a:solidFill>
                <a:srgbClr val="565658"/>
              </a:solidFill>
            </a:ln>
          </p:spPr>
          <p:txBody>
            <a:bodyPr wrap="square" lIns="0" tIns="0" rIns="0" bIns="0" rtlCol="0"/>
            <a:lstStyle/>
            <a:p/>
          </p:txBody>
        </p:sp>
        <p:sp>
          <p:nvSpPr>
            <p:cNvPr id="1232" name="object 1232" descr=""/>
            <p:cNvSpPr/>
            <p:nvPr/>
          </p:nvSpPr>
          <p:spPr>
            <a:xfrm>
              <a:off x="2136114" y="8760418"/>
              <a:ext cx="1905" cy="1905"/>
            </a:xfrm>
            <a:custGeom>
              <a:avLst/>
              <a:gdLst/>
              <a:ahLst/>
              <a:cxnLst/>
              <a:rect l="l" t="t" r="r" b="b"/>
              <a:pathLst>
                <a:path w="1905" h="1904">
                  <a:moveTo>
                    <a:pt x="0" y="0"/>
                  </a:moveTo>
                  <a:lnTo>
                    <a:pt x="0" y="1498"/>
                  </a:lnTo>
                </a:path>
                <a:path w="1905" h="1904">
                  <a:moveTo>
                    <a:pt x="0" y="0"/>
                  </a:moveTo>
                  <a:lnTo>
                    <a:pt x="1498" y="0"/>
                  </a:lnTo>
                </a:path>
              </a:pathLst>
            </a:custGeom>
            <a:ln w="3175">
              <a:solidFill>
                <a:srgbClr val="565658"/>
              </a:solidFill>
            </a:ln>
          </p:spPr>
          <p:txBody>
            <a:bodyPr wrap="square" lIns="0" tIns="0" rIns="0" bIns="0" rtlCol="0"/>
            <a:lstStyle/>
            <a:p/>
          </p:txBody>
        </p:sp>
        <p:sp>
          <p:nvSpPr>
            <p:cNvPr id="1233" name="object 1233" descr=""/>
            <p:cNvSpPr/>
            <p:nvPr/>
          </p:nvSpPr>
          <p:spPr>
            <a:xfrm>
              <a:off x="1892185" y="8746951"/>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1234" name="object 1234" descr=""/>
            <p:cNvSpPr/>
            <p:nvPr/>
          </p:nvSpPr>
          <p:spPr>
            <a:xfrm>
              <a:off x="2113666" y="8847218"/>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235" name="object 1235" descr=""/>
            <p:cNvSpPr/>
            <p:nvPr/>
          </p:nvSpPr>
          <p:spPr>
            <a:xfrm>
              <a:off x="1887696" y="8847218"/>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236" name="object 1236" descr=""/>
            <p:cNvSpPr/>
            <p:nvPr/>
          </p:nvSpPr>
          <p:spPr>
            <a:xfrm>
              <a:off x="2116658" y="8847222"/>
              <a:ext cx="3175" cy="0"/>
            </a:xfrm>
            <a:custGeom>
              <a:avLst/>
              <a:gdLst/>
              <a:ahLst/>
              <a:cxnLst/>
              <a:rect l="l" t="t" r="r" b="b"/>
              <a:pathLst>
                <a:path w="3175" h="0">
                  <a:moveTo>
                    <a:pt x="1498" y="0"/>
                  </a:moveTo>
                  <a:lnTo>
                    <a:pt x="0" y="0"/>
                  </a:lnTo>
                </a:path>
                <a:path w="3175" h="0">
                  <a:moveTo>
                    <a:pt x="1498" y="0"/>
                  </a:moveTo>
                  <a:lnTo>
                    <a:pt x="2997" y="0"/>
                  </a:lnTo>
                </a:path>
              </a:pathLst>
            </a:custGeom>
            <a:ln w="3175">
              <a:solidFill>
                <a:srgbClr val="565658"/>
              </a:solidFill>
            </a:ln>
          </p:spPr>
          <p:txBody>
            <a:bodyPr wrap="square" lIns="0" tIns="0" rIns="0" bIns="0" rtlCol="0"/>
            <a:lstStyle/>
            <a:p/>
          </p:txBody>
        </p:sp>
        <p:sp>
          <p:nvSpPr>
            <p:cNvPr id="1237" name="object 1237" descr=""/>
            <p:cNvSpPr/>
            <p:nvPr/>
          </p:nvSpPr>
          <p:spPr>
            <a:xfrm>
              <a:off x="1883206" y="884722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238" name="object 1238" descr=""/>
            <p:cNvSpPr/>
            <p:nvPr/>
          </p:nvSpPr>
          <p:spPr>
            <a:xfrm>
              <a:off x="2116655" y="8845724"/>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239" name="object 1239" descr=""/>
            <p:cNvSpPr/>
            <p:nvPr/>
          </p:nvSpPr>
          <p:spPr>
            <a:xfrm>
              <a:off x="1884693" y="884572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40" name="object 1240" descr=""/>
            <p:cNvSpPr/>
            <p:nvPr/>
          </p:nvSpPr>
          <p:spPr>
            <a:xfrm>
              <a:off x="2107677" y="886069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241" name="object 1241" descr=""/>
            <p:cNvSpPr/>
            <p:nvPr/>
          </p:nvSpPr>
          <p:spPr>
            <a:xfrm>
              <a:off x="2107676" y="8860687"/>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1242" name="object 1242" descr=""/>
            <p:cNvSpPr/>
            <p:nvPr/>
          </p:nvSpPr>
          <p:spPr>
            <a:xfrm>
              <a:off x="1892185" y="886069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243" name="object 1243" descr=""/>
            <p:cNvSpPr/>
            <p:nvPr/>
          </p:nvSpPr>
          <p:spPr>
            <a:xfrm>
              <a:off x="2113666" y="884722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44" name="object 1244" descr=""/>
            <p:cNvSpPr/>
            <p:nvPr/>
          </p:nvSpPr>
          <p:spPr>
            <a:xfrm>
              <a:off x="2107677" y="8853206"/>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245" name="object 1245" descr=""/>
            <p:cNvSpPr/>
            <p:nvPr/>
          </p:nvSpPr>
          <p:spPr>
            <a:xfrm>
              <a:off x="2109170" y="8847222"/>
              <a:ext cx="5080" cy="6350"/>
            </a:xfrm>
            <a:custGeom>
              <a:avLst/>
              <a:gdLst/>
              <a:ahLst/>
              <a:cxnLst/>
              <a:rect l="l" t="t" r="r" b="b"/>
              <a:pathLst>
                <a:path w="5080" h="6350">
                  <a:moveTo>
                    <a:pt x="4495" y="0"/>
                  </a:moveTo>
                  <a:lnTo>
                    <a:pt x="2997" y="1498"/>
                  </a:lnTo>
                  <a:lnTo>
                    <a:pt x="1511" y="1498"/>
                  </a:lnTo>
                  <a:lnTo>
                    <a:pt x="1511" y="2984"/>
                  </a:lnTo>
                  <a:lnTo>
                    <a:pt x="0" y="2984"/>
                  </a:lnTo>
                  <a:lnTo>
                    <a:pt x="0" y="4495"/>
                  </a:lnTo>
                  <a:lnTo>
                    <a:pt x="0" y="5981"/>
                  </a:lnTo>
                </a:path>
              </a:pathLst>
            </a:custGeom>
            <a:ln w="3175">
              <a:solidFill>
                <a:srgbClr val="565658"/>
              </a:solidFill>
            </a:ln>
          </p:spPr>
          <p:txBody>
            <a:bodyPr wrap="square" lIns="0" tIns="0" rIns="0" bIns="0" rtlCol="0"/>
            <a:lstStyle/>
            <a:p/>
          </p:txBody>
        </p:sp>
        <p:sp>
          <p:nvSpPr>
            <p:cNvPr id="1246" name="object 1246" descr=""/>
            <p:cNvSpPr/>
            <p:nvPr/>
          </p:nvSpPr>
          <p:spPr>
            <a:xfrm>
              <a:off x="1887696" y="884722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247" name="object 1247" descr=""/>
            <p:cNvSpPr/>
            <p:nvPr/>
          </p:nvSpPr>
          <p:spPr>
            <a:xfrm>
              <a:off x="1887689" y="8847225"/>
              <a:ext cx="6350" cy="6350"/>
            </a:xfrm>
            <a:custGeom>
              <a:avLst/>
              <a:gdLst/>
              <a:ahLst/>
              <a:cxnLst/>
              <a:rect l="l" t="t" r="r" b="b"/>
              <a:pathLst>
                <a:path w="6350" h="6350">
                  <a:moveTo>
                    <a:pt x="4495" y="5981"/>
                  </a:moveTo>
                  <a:lnTo>
                    <a:pt x="4495" y="4483"/>
                  </a:lnTo>
                  <a:lnTo>
                    <a:pt x="2997" y="2984"/>
                  </a:lnTo>
                  <a:lnTo>
                    <a:pt x="1498" y="1485"/>
                  </a:lnTo>
                  <a:lnTo>
                    <a:pt x="0" y="0"/>
                  </a:lnTo>
                </a:path>
                <a:path w="6350" h="6350">
                  <a:moveTo>
                    <a:pt x="4495" y="5981"/>
                  </a:moveTo>
                  <a:lnTo>
                    <a:pt x="5981" y="5981"/>
                  </a:lnTo>
                </a:path>
              </a:pathLst>
            </a:custGeom>
            <a:ln w="3175">
              <a:solidFill>
                <a:srgbClr val="565658"/>
              </a:solidFill>
            </a:ln>
          </p:spPr>
          <p:txBody>
            <a:bodyPr wrap="square" lIns="0" tIns="0" rIns="0" bIns="0" rtlCol="0"/>
            <a:lstStyle/>
            <a:p/>
          </p:txBody>
        </p:sp>
        <p:sp>
          <p:nvSpPr>
            <p:cNvPr id="1248" name="object 1248" descr=""/>
            <p:cNvSpPr/>
            <p:nvPr/>
          </p:nvSpPr>
          <p:spPr>
            <a:xfrm>
              <a:off x="2136114" y="8761919"/>
              <a:ext cx="5080" cy="28575"/>
            </a:xfrm>
            <a:custGeom>
              <a:avLst/>
              <a:gdLst/>
              <a:ahLst/>
              <a:cxnLst/>
              <a:rect l="l" t="t" r="r" b="b"/>
              <a:pathLst>
                <a:path w="5080" h="28575">
                  <a:moveTo>
                    <a:pt x="0" y="0"/>
                  </a:moveTo>
                  <a:lnTo>
                    <a:pt x="1498" y="13474"/>
                  </a:lnTo>
                  <a:lnTo>
                    <a:pt x="1498" y="16459"/>
                  </a:lnTo>
                  <a:lnTo>
                    <a:pt x="2984" y="20942"/>
                  </a:lnTo>
                  <a:lnTo>
                    <a:pt x="4495" y="26936"/>
                  </a:lnTo>
                  <a:lnTo>
                    <a:pt x="2984" y="28435"/>
                  </a:lnTo>
                </a:path>
              </a:pathLst>
            </a:custGeom>
            <a:ln w="3175">
              <a:solidFill>
                <a:srgbClr val="565658"/>
              </a:solidFill>
            </a:ln>
          </p:spPr>
          <p:txBody>
            <a:bodyPr wrap="square" lIns="0" tIns="0" rIns="0" bIns="0" rtlCol="0"/>
            <a:lstStyle/>
            <a:p/>
          </p:txBody>
        </p:sp>
        <p:sp>
          <p:nvSpPr>
            <p:cNvPr id="1249" name="object 1249" descr=""/>
            <p:cNvSpPr/>
            <p:nvPr/>
          </p:nvSpPr>
          <p:spPr>
            <a:xfrm>
              <a:off x="2136108" y="8760422"/>
              <a:ext cx="6350" cy="28575"/>
            </a:xfrm>
            <a:custGeom>
              <a:avLst/>
              <a:gdLst/>
              <a:ahLst/>
              <a:cxnLst/>
              <a:rect l="l" t="t" r="r" b="b"/>
              <a:pathLst>
                <a:path w="6350" h="28575">
                  <a:moveTo>
                    <a:pt x="4495" y="28435"/>
                  </a:moveTo>
                  <a:lnTo>
                    <a:pt x="5994" y="28435"/>
                  </a:lnTo>
                </a:path>
                <a:path w="6350" h="28575">
                  <a:moveTo>
                    <a:pt x="0" y="0"/>
                  </a:moveTo>
                  <a:lnTo>
                    <a:pt x="1511" y="0"/>
                  </a:lnTo>
                </a:path>
              </a:pathLst>
            </a:custGeom>
            <a:ln w="3175">
              <a:solidFill>
                <a:srgbClr val="565658"/>
              </a:solidFill>
            </a:ln>
          </p:spPr>
          <p:txBody>
            <a:bodyPr wrap="square" lIns="0" tIns="0" rIns="0" bIns="0" rtlCol="0"/>
            <a:lstStyle/>
            <a:p/>
          </p:txBody>
        </p:sp>
        <p:sp>
          <p:nvSpPr>
            <p:cNvPr id="1250" name="object 1250" descr=""/>
            <p:cNvSpPr/>
            <p:nvPr/>
          </p:nvSpPr>
          <p:spPr>
            <a:xfrm>
              <a:off x="2136114" y="87619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51" name="object 1251" descr=""/>
            <p:cNvSpPr/>
            <p:nvPr/>
          </p:nvSpPr>
          <p:spPr>
            <a:xfrm>
              <a:off x="2136114" y="8760418"/>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52" name="object 1252" descr=""/>
            <p:cNvSpPr/>
            <p:nvPr/>
          </p:nvSpPr>
          <p:spPr>
            <a:xfrm>
              <a:off x="1892185" y="8746951"/>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1253" name="object 1253" descr=""/>
            <p:cNvSpPr/>
            <p:nvPr/>
          </p:nvSpPr>
          <p:spPr>
            <a:xfrm>
              <a:off x="1880204" y="8748453"/>
              <a:ext cx="12065" cy="24130"/>
            </a:xfrm>
            <a:custGeom>
              <a:avLst/>
              <a:gdLst/>
              <a:ahLst/>
              <a:cxnLst/>
              <a:rect l="l" t="t" r="r" b="b"/>
              <a:pathLst>
                <a:path w="12064" h="24129">
                  <a:moveTo>
                    <a:pt x="0" y="23939"/>
                  </a:moveTo>
                  <a:lnTo>
                    <a:pt x="7493" y="11963"/>
                  </a:lnTo>
                  <a:lnTo>
                    <a:pt x="11976" y="0"/>
                  </a:lnTo>
                </a:path>
              </a:pathLst>
            </a:custGeom>
            <a:ln w="3175">
              <a:solidFill>
                <a:srgbClr val="565658"/>
              </a:solidFill>
            </a:ln>
          </p:spPr>
          <p:txBody>
            <a:bodyPr wrap="square" lIns="0" tIns="0" rIns="0" bIns="0" rtlCol="0"/>
            <a:lstStyle/>
            <a:p/>
          </p:txBody>
        </p:sp>
        <p:sp>
          <p:nvSpPr>
            <p:cNvPr id="1254" name="object 1254" descr=""/>
            <p:cNvSpPr/>
            <p:nvPr/>
          </p:nvSpPr>
          <p:spPr>
            <a:xfrm>
              <a:off x="1892188" y="8748449"/>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255" name="object 1255" descr=""/>
            <p:cNvSpPr/>
            <p:nvPr/>
          </p:nvSpPr>
          <p:spPr>
            <a:xfrm>
              <a:off x="1880204" y="877239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56" name="object 1256" descr=""/>
            <p:cNvSpPr/>
            <p:nvPr/>
          </p:nvSpPr>
          <p:spPr>
            <a:xfrm>
              <a:off x="1898163" y="873049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57" name="object 1257" descr=""/>
            <p:cNvSpPr/>
            <p:nvPr/>
          </p:nvSpPr>
          <p:spPr>
            <a:xfrm>
              <a:off x="2164553" y="8658656"/>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58" name="object 1258" descr=""/>
            <p:cNvSpPr/>
            <p:nvPr/>
          </p:nvSpPr>
          <p:spPr>
            <a:xfrm>
              <a:off x="1959517" y="851947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59" name="object 1259" descr=""/>
            <p:cNvSpPr/>
            <p:nvPr/>
          </p:nvSpPr>
          <p:spPr>
            <a:xfrm>
              <a:off x="1958030" y="8519477"/>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260" name="object 1260" descr=""/>
            <p:cNvSpPr/>
            <p:nvPr/>
          </p:nvSpPr>
          <p:spPr>
            <a:xfrm>
              <a:off x="1971498" y="8507505"/>
              <a:ext cx="1905" cy="1905"/>
            </a:xfrm>
            <a:custGeom>
              <a:avLst/>
              <a:gdLst/>
              <a:ahLst/>
              <a:cxnLst/>
              <a:rect l="l" t="t" r="r" b="b"/>
              <a:pathLst>
                <a:path w="1905" h="1904">
                  <a:moveTo>
                    <a:pt x="0" y="1498"/>
                  </a:moveTo>
                  <a:lnTo>
                    <a:pt x="0" y="0"/>
                  </a:lnTo>
                  <a:lnTo>
                    <a:pt x="1485" y="0"/>
                  </a:lnTo>
                </a:path>
              </a:pathLst>
            </a:custGeom>
            <a:ln w="3175">
              <a:solidFill>
                <a:srgbClr val="565658"/>
              </a:solidFill>
            </a:ln>
          </p:spPr>
          <p:txBody>
            <a:bodyPr wrap="square" lIns="0" tIns="0" rIns="0" bIns="0" rtlCol="0"/>
            <a:lstStyle/>
            <a:p/>
          </p:txBody>
        </p:sp>
        <p:sp>
          <p:nvSpPr>
            <p:cNvPr id="1261" name="object 1261" descr=""/>
            <p:cNvSpPr/>
            <p:nvPr/>
          </p:nvSpPr>
          <p:spPr>
            <a:xfrm>
              <a:off x="2068770" y="848506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62" name="object 1262" descr=""/>
            <p:cNvSpPr/>
            <p:nvPr/>
          </p:nvSpPr>
          <p:spPr>
            <a:xfrm>
              <a:off x="1916121" y="8628724"/>
              <a:ext cx="1905" cy="1905"/>
            </a:xfrm>
            <a:custGeom>
              <a:avLst/>
              <a:gdLst/>
              <a:ahLst/>
              <a:cxnLst/>
              <a:rect l="l" t="t" r="r" b="b"/>
              <a:pathLst>
                <a:path w="1905" h="1904">
                  <a:moveTo>
                    <a:pt x="0" y="0"/>
                  </a:moveTo>
                  <a:lnTo>
                    <a:pt x="0" y="1498"/>
                  </a:lnTo>
                </a:path>
                <a:path w="1905" h="1904">
                  <a:moveTo>
                    <a:pt x="0" y="0"/>
                  </a:moveTo>
                  <a:lnTo>
                    <a:pt x="1498" y="0"/>
                  </a:lnTo>
                </a:path>
              </a:pathLst>
            </a:custGeom>
            <a:ln w="3175">
              <a:solidFill>
                <a:srgbClr val="565658"/>
              </a:solidFill>
            </a:ln>
          </p:spPr>
          <p:txBody>
            <a:bodyPr wrap="square" lIns="0" tIns="0" rIns="0" bIns="0" rtlCol="0"/>
            <a:lstStyle/>
            <a:p/>
          </p:txBody>
        </p:sp>
        <p:sp>
          <p:nvSpPr>
            <p:cNvPr id="1263" name="object 1263" descr=""/>
            <p:cNvSpPr/>
            <p:nvPr/>
          </p:nvSpPr>
          <p:spPr>
            <a:xfrm>
              <a:off x="1919123" y="861076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264" name="object 1264" descr=""/>
            <p:cNvSpPr/>
            <p:nvPr/>
          </p:nvSpPr>
          <p:spPr>
            <a:xfrm>
              <a:off x="2085228" y="848955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65" name="object 1265" descr=""/>
            <p:cNvSpPr/>
            <p:nvPr/>
          </p:nvSpPr>
          <p:spPr>
            <a:xfrm>
              <a:off x="2154073" y="854043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66" name="object 1266" descr=""/>
            <p:cNvSpPr/>
            <p:nvPr/>
          </p:nvSpPr>
          <p:spPr>
            <a:xfrm>
              <a:off x="2161551" y="855689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67" name="object 1267" descr=""/>
            <p:cNvSpPr/>
            <p:nvPr/>
          </p:nvSpPr>
          <p:spPr>
            <a:xfrm>
              <a:off x="2169043" y="8643693"/>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268" name="object 1268" descr=""/>
            <p:cNvSpPr/>
            <p:nvPr/>
          </p:nvSpPr>
          <p:spPr>
            <a:xfrm>
              <a:off x="2145093" y="8660145"/>
              <a:ext cx="19685" cy="52705"/>
            </a:xfrm>
            <a:custGeom>
              <a:avLst/>
              <a:gdLst/>
              <a:ahLst/>
              <a:cxnLst/>
              <a:rect l="l" t="t" r="r" b="b"/>
              <a:pathLst>
                <a:path w="19685" h="52704">
                  <a:moveTo>
                    <a:pt x="0" y="52387"/>
                  </a:moveTo>
                  <a:lnTo>
                    <a:pt x="19456" y="0"/>
                  </a:lnTo>
                </a:path>
              </a:pathLst>
            </a:custGeom>
            <a:ln w="3175">
              <a:solidFill>
                <a:srgbClr val="565658"/>
              </a:solidFill>
            </a:ln>
          </p:spPr>
          <p:txBody>
            <a:bodyPr wrap="square" lIns="0" tIns="0" rIns="0" bIns="0" rtlCol="0"/>
            <a:lstStyle/>
            <a:p/>
          </p:txBody>
        </p:sp>
        <p:sp>
          <p:nvSpPr>
            <p:cNvPr id="1269" name="object 1269" descr=""/>
            <p:cNvSpPr/>
            <p:nvPr/>
          </p:nvSpPr>
          <p:spPr>
            <a:xfrm>
              <a:off x="1919117" y="8588316"/>
              <a:ext cx="5080" cy="24130"/>
            </a:xfrm>
            <a:custGeom>
              <a:avLst/>
              <a:gdLst/>
              <a:ahLst/>
              <a:cxnLst/>
              <a:rect l="l" t="t" r="r" b="b"/>
              <a:pathLst>
                <a:path w="5080" h="24129">
                  <a:moveTo>
                    <a:pt x="4495" y="0"/>
                  </a:moveTo>
                  <a:lnTo>
                    <a:pt x="0" y="22453"/>
                  </a:lnTo>
                  <a:lnTo>
                    <a:pt x="0" y="23952"/>
                  </a:lnTo>
                </a:path>
              </a:pathLst>
            </a:custGeom>
            <a:ln w="3175">
              <a:solidFill>
                <a:srgbClr val="565658"/>
              </a:solidFill>
            </a:ln>
          </p:spPr>
          <p:txBody>
            <a:bodyPr wrap="square" lIns="0" tIns="0" rIns="0" bIns="0" rtlCol="0"/>
            <a:lstStyle/>
            <a:p/>
          </p:txBody>
        </p:sp>
        <p:sp>
          <p:nvSpPr>
            <p:cNvPr id="1270" name="object 1270" descr=""/>
            <p:cNvSpPr/>
            <p:nvPr/>
          </p:nvSpPr>
          <p:spPr>
            <a:xfrm>
              <a:off x="2145093" y="871253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71" name="object 1271" descr=""/>
            <p:cNvSpPr/>
            <p:nvPr/>
          </p:nvSpPr>
          <p:spPr>
            <a:xfrm>
              <a:off x="1898163" y="8630224"/>
              <a:ext cx="18415" cy="100330"/>
            </a:xfrm>
            <a:custGeom>
              <a:avLst/>
              <a:gdLst/>
              <a:ahLst/>
              <a:cxnLst/>
              <a:rect l="l" t="t" r="r" b="b"/>
              <a:pathLst>
                <a:path w="18414" h="100329">
                  <a:moveTo>
                    <a:pt x="17957" y="0"/>
                  </a:moveTo>
                  <a:lnTo>
                    <a:pt x="2997" y="82308"/>
                  </a:lnTo>
                  <a:lnTo>
                    <a:pt x="0" y="98767"/>
                  </a:lnTo>
                  <a:lnTo>
                    <a:pt x="0" y="100266"/>
                  </a:lnTo>
                </a:path>
              </a:pathLst>
            </a:custGeom>
            <a:ln w="3175">
              <a:solidFill>
                <a:srgbClr val="565658"/>
              </a:solidFill>
            </a:ln>
          </p:spPr>
          <p:txBody>
            <a:bodyPr wrap="square" lIns="0" tIns="0" rIns="0" bIns="0" rtlCol="0"/>
            <a:lstStyle/>
            <a:p/>
          </p:txBody>
        </p:sp>
        <p:sp>
          <p:nvSpPr>
            <p:cNvPr id="1272" name="object 1272" descr=""/>
            <p:cNvSpPr/>
            <p:nvPr/>
          </p:nvSpPr>
          <p:spPr>
            <a:xfrm>
              <a:off x="2137615" y="874246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273" name="object 1273" descr=""/>
            <p:cNvSpPr/>
            <p:nvPr/>
          </p:nvSpPr>
          <p:spPr>
            <a:xfrm>
              <a:off x="2137613" y="8712532"/>
              <a:ext cx="9525" cy="30480"/>
            </a:xfrm>
            <a:custGeom>
              <a:avLst/>
              <a:gdLst/>
              <a:ahLst/>
              <a:cxnLst/>
              <a:rect l="l" t="t" r="r" b="b"/>
              <a:pathLst>
                <a:path w="9525" h="30479">
                  <a:moveTo>
                    <a:pt x="7480" y="0"/>
                  </a:moveTo>
                  <a:lnTo>
                    <a:pt x="2984" y="14960"/>
                  </a:lnTo>
                  <a:lnTo>
                    <a:pt x="0" y="29921"/>
                  </a:lnTo>
                </a:path>
                <a:path w="9525" h="30479">
                  <a:moveTo>
                    <a:pt x="7480" y="0"/>
                  </a:moveTo>
                  <a:lnTo>
                    <a:pt x="8978" y="0"/>
                  </a:lnTo>
                </a:path>
              </a:pathLst>
            </a:custGeom>
            <a:ln w="3175">
              <a:solidFill>
                <a:srgbClr val="565658"/>
              </a:solidFill>
            </a:ln>
          </p:spPr>
          <p:txBody>
            <a:bodyPr wrap="square" lIns="0" tIns="0" rIns="0" bIns="0" rtlCol="0"/>
            <a:lstStyle/>
            <a:p/>
          </p:txBody>
        </p:sp>
        <p:sp>
          <p:nvSpPr>
            <p:cNvPr id="1274" name="object 1274" descr=""/>
            <p:cNvSpPr/>
            <p:nvPr/>
          </p:nvSpPr>
          <p:spPr>
            <a:xfrm>
              <a:off x="2136114" y="8760418"/>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275" name="object 1275" descr=""/>
            <p:cNvSpPr/>
            <p:nvPr/>
          </p:nvSpPr>
          <p:spPr>
            <a:xfrm>
              <a:off x="2127135" y="8757429"/>
              <a:ext cx="9525" cy="3175"/>
            </a:xfrm>
            <a:custGeom>
              <a:avLst/>
              <a:gdLst/>
              <a:ahLst/>
              <a:cxnLst/>
              <a:rect l="l" t="t" r="r" b="b"/>
              <a:pathLst>
                <a:path w="9525" h="3175">
                  <a:moveTo>
                    <a:pt x="0" y="0"/>
                  </a:moveTo>
                  <a:lnTo>
                    <a:pt x="8978" y="2984"/>
                  </a:lnTo>
                </a:path>
              </a:pathLst>
            </a:custGeom>
            <a:ln w="3175">
              <a:solidFill>
                <a:srgbClr val="565658"/>
              </a:solidFill>
            </a:ln>
          </p:spPr>
          <p:txBody>
            <a:bodyPr wrap="square" lIns="0" tIns="0" rIns="0" bIns="0" rtlCol="0"/>
            <a:lstStyle/>
            <a:p/>
          </p:txBody>
        </p:sp>
        <p:sp>
          <p:nvSpPr>
            <p:cNvPr id="1276" name="object 1276" descr=""/>
            <p:cNvSpPr/>
            <p:nvPr/>
          </p:nvSpPr>
          <p:spPr>
            <a:xfrm>
              <a:off x="1893676" y="8746949"/>
              <a:ext cx="10795" cy="1905"/>
            </a:xfrm>
            <a:custGeom>
              <a:avLst/>
              <a:gdLst/>
              <a:ahLst/>
              <a:cxnLst/>
              <a:rect l="l" t="t" r="r" b="b"/>
              <a:pathLst>
                <a:path w="10794" h="1904">
                  <a:moveTo>
                    <a:pt x="10477" y="0"/>
                  </a:moveTo>
                  <a:lnTo>
                    <a:pt x="0" y="0"/>
                  </a:lnTo>
                  <a:lnTo>
                    <a:pt x="0" y="1498"/>
                  </a:lnTo>
                </a:path>
              </a:pathLst>
            </a:custGeom>
            <a:ln w="3175">
              <a:solidFill>
                <a:srgbClr val="565658"/>
              </a:solidFill>
            </a:ln>
          </p:spPr>
          <p:txBody>
            <a:bodyPr wrap="square" lIns="0" tIns="0" rIns="0" bIns="0" rtlCol="0"/>
            <a:lstStyle/>
            <a:p/>
          </p:txBody>
        </p:sp>
        <p:sp>
          <p:nvSpPr>
            <p:cNvPr id="1277" name="object 1277" descr=""/>
            <p:cNvSpPr/>
            <p:nvPr/>
          </p:nvSpPr>
          <p:spPr>
            <a:xfrm>
              <a:off x="1893674" y="874694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78" name="object 1278" descr=""/>
            <p:cNvSpPr/>
            <p:nvPr/>
          </p:nvSpPr>
          <p:spPr>
            <a:xfrm>
              <a:off x="2127135" y="8742457"/>
              <a:ext cx="10795" cy="3175"/>
            </a:xfrm>
            <a:custGeom>
              <a:avLst/>
              <a:gdLst/>
              <a:ahLst/>
              <a:cxnLst/>
              <a:rect l="l" t="t" r="r" b="b"/>
              <a:pathLst>
                <a:path w="10794" h="3175">
                  <a:moveTo>
                    <a:pt x="0" y="2997"/>
                  </a:moveTo>
                  <a:lnTo>
                    <a:pt x="10477" y="1498"/>
                  </a:lnTo>
                  <a:lnTo>
                    <a:pt x="10477" y="0"/>
                  </a:lnTo>
                </a:path>
              </a:pathLst>
            </a:custGeom>
            <a:ln w="3175">
              <a:solidFill>
                <a:srgbClr val="565658"/>
              </a:solidFill>
            </a:ln>
          </p:spPr>
          <p:txBody>
            <a:bodyPr wrap="square" lIns="0" tIns="0" rIns="0" bIns="0" rtlCol="0"/>
            <a:lstStyle/>
            <a:p/>
          </p:txBody>
        </p:sp>
        <p:sp>
          <p:nvSpPr>
            <p:cNvPr id="1279" name="object 1279" descr=""/>
            <p:cNvSpPr/>
            <p:nvPr/>
          </p:nvSpPr>
          <p:spPr>
            <a:xfrm>
              <a:off x="2163052" y="8556895"/>
              <a:ext cx="9525" cy="27305"/>
            </a:xfrm>
            <a:custGeom>
              <a:avLst/>
              <a:gdLst/>
              <a:ahLst/>
              <a:cxnLst/>
              <a:rect l="l" t="t" r="r" b="b"/>
              <a:pathLst>
                <a:path w="9525" h="27304">
                  <a:moveTo>
                    <a:pt x="0" y="0"/>
                  </a:moveTo>
                  <a:lnTo>
                    <a:pt x="2984" y="7480"/>
                  </a:lnTo>
                  <a:lnTo>
                    <a:pt x="5994" y="13462"/>
                  </a:lnTo>
                  <a:lnTo>
                    <a:pt x="7480" y="20942"/>
                  </a:lnTo>
                  <a:lnTo>
                    <a:pt x="8978" y="23939"/>
                  </a:lnTo>
                  <a:lnTo>
                    <a:pt x="8978" y="26936"/>
                  </a:lnTo>
                </a:path>
              </a:pathLst>
            </a:custGeom>
            <a:ln w="3175">
              <a:solidFill>
                <a:srgbClr val="565658"/>
              </a:solidFill>
            </a:ln>
          </p:spPr>
          <p:txBody>
            <a:bodyPr wrap="square" lIns="0" tIns="0" rIns="0" bIns="0" rtlCol="0"/>
            <a:lstStyle/>
            <a:p/>
          </p:txBody>
        </p:sp>
        <p:sp>
          <p:nvSpPr>
            <p:cNvPr id="1280" name="object 1280" descr=""/>
            <p:cNvSpPr/>
            <p:nvPr/>
          </p:nvSpPr>
          <p:spPr>
            <a:xfrm>
              <a:off x="2170535" y="8591312"/>
              <a:ext cx="5080" cy="51435"/>
            </a:xfrm>
            <a:custGeom>
              <a:avLst/>
              <a:gdLst/>
              <a:ahLst/>
              <a:cxnLst/>
              <a:rect l="l" t="t" r="r" b="b"/>
              <a:pathLst>
                <a:path w="5080" h="51434">
                  <a:moveTo>
                    <a:pt x="2997" y="0"/>
                  </a:moveTo>
                  <a:lnTo>
                    <a:pt x="2997" y="5981"/>
                  </a:lnTo>
                  <a:lnTo>
                    <a:pt x="4483" y="8978"/>
                  </a:lnTo>
                  <a:lnTo>
                    <a:pt x="4483" y="11976"/>
                  </a:lnTo>
                  <a:lnTo>
                    <a:pt x="4483" y="25438"/>
                  </a:lnTo>
                  <a:lnTo>
                    <a:pt x="2997" y="31432"/>
                  </a:lnTo>
                  <a:lnTo>
                    <a:pt x="2997" y="38912"/>
                  </a:lnTo>
                  <a:lnTo>
                    <a:pt x="0" y="50876"/>
                  </a:lnTo>
                </a:path>
              </a:pathLst>
            </a:custGeom>
            <a:ln w="3175">
              <a:solidFill>
                <a:srgbClr val="565658"/>
              </a:solidFill>
            </a:ln>
          </p:spPr>
          <p:txBody>
            <a:bodyPr wrap="square" lIns="0" tIns="0" rIns="0" bIns="0" rtlCol="0"/>
            <a:lstStyle/>
            <a:p/>
          </p:txBody>
        </p:sp>
        <p:sp>
          <p:nvSpPr>
            <p:cNvPr id="1281" name="object 1281" descr=""/>
            <p:cNvSpPr/>
            <p:nvPr/>
          </p:nvSpPr>
          <p:spPr>
            <a:xfrm>
              <a:off x="2163052" y="855689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82" name="object 1282" descr=""/>
            <p:cNvSpPr/>
            <p:nvPr/>
          </p:nvSpPr>
          <p:spPr>
            <a:xfrm>
              <a:off x="2170531" y="864219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83" name="object 1283" descr=""/>
            <p:cNvSpPr/>
            <p:nvPr/>
          </p:nvSpPr>
          <p:spPr>
            <a:xfrm>
              <a:off x="1958026" y="8489551"/>
              <a:ext cx="198120" cy="51435"/>
            </a:xfrm>
            <a:custGeom>
              <a:avLst/>
              <a:gdLst/>
              <a:ahLst/>
              <a:cxnLst/>
              <a:rect l="l" t="t" r="r" b="b"/>
              <a:pathLst>
                <a:path w="198119" h="51434">
                  <a:moveTo>
                    <a:pt x="128701" y="0"/>
                  </a:moveTo>
                  <a:lnTo>
                    <a:pt x="133197" y="1498"/>
                  </a:lnTo>
                  <a:lnTo>
                    <a:pt x="139179" y="2984"/>
                  </a:lnTo>
                  <a:lnTo>
                    <a:pt x="148158" y="7480"/>
                  </a:lnTo>
                  <a:lnTo>
                    <a:pt x="151155" y="8978"/>
                  </a:lnTo>
                  <a:lnTo>
                    <a:pt x="152654" y="10477"/>
                  </a:lnTo>
                  <a:lnTo>
                    <a:pt x="158623" y="13474"/>
                  </a:lnTo>
                  <a:lnTo>
                    <a:pt x="167601" y="19456"/>
                  </a:lnTo>
                  <a:lnTo>
                    <a:pt x="170611" y="22453"/>
                  </a:lnTo>
                  <a:lnTo>
                    <a:pt x="175094" y="26936"/>
                  </a:lnTo>
                  <a:lnTo>
                    <a:pt x="182575" y="34417"/>
                  </a:lnTo>
                  <a:lnTo>
                    <a:pt x="187071" y="38900"/>
                  </a:lnTo>
                  <a:lnTo>
                    <a:pt x="190055" y="41897"/>
                  </a:lnTo>
                  <a:lnTo>
                    <a:pt x="196049" y="50876"/>
                  </a:lnTo>
                </a:path>
                <a:path w="198119" h="51434">
                  <a:moveTo>
                    <a:pt x="128701" y="0"/>
                  </a:moveTo>
                  <a:lnTo>
                    <a:pt x="130200" y="0"/>
                  </a:lnTo>
                </a:path>
                <a:path w="198119" h="51434">
                  <a:moveTo>
                    <a:pt x="196049" y="50876"/>
                  </a:moveTo>
                  <a:lnTo>
                    <a:pt x="197548" y="50876"/>
                  </a:lnTo>
                </a:path>
                <a:path w="198119" h="51434">
                  <a:moveTo>
                    <a:pt x="0" y="31432"/>
                  </a:moveTo>
                  <a:lnTo>
                    <a:pt x="0" y="29921"/>
                  </a:lnTo>
                </a:path>
              </a:pathLst>
            </a:custGeom>
            <a:ln w="3175">
              <a:solidFill>
                <a:srgbClr val="565658"/>
              </a:solidFill>
            </a:ln>
          </p:spPr>
          <p:txBody>
            <a:bodyPr wrap="square" lIns="0" tIns="0" rIns="0" bIns="0" rtlCol="0"/>
            <a:lstStyle/>
            <a:p/>
          </p:txBody>
        </p:sp>
        <p:sp>
          <p:nvSpPr>
            <p:cNvPr id="1284" name="object 1284" descr=""/>
            <p:cNvSpPr/>
            <p:nvPr/>
          </p:nvSpPr>
          <p:spPr>
            <a:xfrm>
              <a:off x="1923613" y="8519482"/>
              <a:ext cx="34925" cy="69215"/>
            </a:xfrm>
            <a:custGeom>
              <a:avLst/>
              <a:gdLst/>
              <a:ahLst/>
              <a:cxnLst/>
              <a:rect l="l" t="t" r="r" b="b"/>
              <a:pathLst>
                <a:path w="34925" h="69215">
                  <a:moveTo>
                    <a:pt x="0" y="68833"/>
                  </a:moveTo>
                  <a:lnTo>
                    <a:pt x="1485" y="58356"/>
                  </a:lnTo>
                  <a:lnTo>
                    <a:pt x="2984" y="53873"/>
                  </a:lnTo>
                  <a:lnTo>
                    <a:pt x="2984" y="52374"/>
                  </a:lnTo>
                  <a:lnTo>
                    <a:pt x="4495" y="49377"/>
                  </a:lnTo>
                  <a:lnTo>
                    <a:pt x="11963" y="31419"/>
                  </a:lnTo>
                  <a:lnTo>
                    <a:pt x="16459" y="23939"/>
                  </a:lnTo>
                  <a:lnTo>
                    <a:pt x="19443" y="19456"/>
                  </a:lnTo>
                  <a:lnTo>
                    <a:pt x="20942" y="16459"/>
                  </a:lnTo>
                  <a:lnTo>
                    <a:pt x="22453" y="14960"/>
                  </a:lnTo>
                  <a:lnTo>
                    <a:pt x="28422" y="7480"/>
                  </a:lnTo>
                  <a:lnTo>
                    <a:pt x="31419" y="4483"/>
                  </a:lnTo>
                  <a:lnTo>
                    <a:pt x="34417" y="0"/>
                  </a:lnTo>
                </a:path>
                <a:path w="34925" h="69215">
                  <a:moveTo>
                    <a:pt x="0" y="68833"/>
                  </a:moveTo>
                  <a:lnTo>
                    <a:pt x="1485" y="68833"/>
                  </a:lnTo>
                </a:path>
              </a:pathLst>
            </a:custGeom>
            <a:ln w="3175">
              <a:solidFill>
                <a:srgbClr val="565658"/>
              </a:solidFill>
            </a:ln>
          </p:spPr>
          <p:txBody>
            <a:bodyPr wrap="square" lIns="0" tIns="0" rIns="0" bIns="0" rtlCol="0"/>
            <a:lstStyle/>
            <a:p/>
          </p:txBody>
        </p:sp>
        <p:sp>
          <p:nvSpPr>
            <p:cNvPr id="1285" name="object 1285" descr=""/>
            <p:cNvSpPr/>
            <p:nvPr/>
          </p:nvSpPr>
          <p:spPr>
            <a:xfrm>
              <a:off x="1898163" y="8730492"/>
              <a:ext cx="9525" cy="5080"/>
            </a:xfrm>
            <a:custGeom>
              <a:avLst/>
              <a:gdLst/>
              <a:ahLst/>
              <a:cxnLst/>
              <a:rect l="l" t="t" r="r" b="b"/>
              <a:pathLst>
                <a:path w="9525" h="5079">
                  <a:moveTo>
                    <a:pt x="0" y="0"/>
                  </a:moveTo>
                  <a:lnTo>
                    <a:pt x="8978" y="4495"/>
                  </a:lnTo>
                </a:path>
              </a:pathLst>
            </a:custGeom>
            <a:ln w="3175">
              <a:solidFill>
                <a:srgbClr val="565658"/>
              </a:solidFill>
            </a:ln>
          </p:spPr>
          <p:txBody>
            <a:bodyPr wrap="square" lIns="0" tIns="0" rIns="0" bIns="0" rtlCol="0"/>
            <a:lstStyle/>
            <a:p/>
          </p:txBody>
        </p:sp>
        <p:sp>
          <p:nvSpPr>
            <p:cNvPr id="1286" name="object 1286" descr=""/>
            <p:cNvSpPr/>
            <p:nvPr/>
          </p:nvSpPr>
          <p:spPr>
            <a:xfrm>
              <a:off x="1972986" y="8483558"/>
              <a:ext cx="97790" cy="24130"/>
            </a:xfrm>
            <a:custGeom>
              <a:avLst/>
              <a:gdLst/>
              <a:ahLst/>
              <a:cxnLst/>
              <a:rect l="l" t="t" r="r" b="b"/>
              <a:pathLst>
                <a:path w="97789" h="24129">
                  <a:moveTo>
                    <a:pt x="0" y="23952"/>
                  </a:moveTo>
                  <a:lnTo>
                    <a:pt x="4495" y="20954"/>
                  </a:lnTo>
                  <a:lnTo>
                    <a:pt x="10477" y="17957"/>
                  </a:lnTo>
                  <a:lnTo>
                    <a:pt x="14973" y="13474"/>
                  </a:lnTo>
                  <a:lnTo>
                    <a:pt x="20955" y="11976"/>
                  </a:lnTo>
                  <a:lnTo>
                    <a:pt x="32931" y="5994"/>
                  </a:lnTo>
                  <a:lnTo>
                    <a:pt x="38912" y="4495"/>
                  </a:lnTo>
                  <a:lnTo>
                    <a:pt x="44894" y="2997"/>
                  </a:lnTo>
                  <a:lnTo>
                    <a:pt x="50888" y="1498"/>
                  </a:lnTo>
                  <a:lnTo>
                    <a:pt x="56883" y="0"/>
                  </a:lnTo>
                  <a:lnTo>
                    <a:pt x="64350" y="0"/>
                  </a:lnTo>
                  <a:lnTo>
                    <a:pt x="70345" y="0"/>
                  </a:lnTo>
                  <a:lnTo>
                    <a:pt x="82308" y="0"/>
                  </a:lnTo>
                  <a:lnTo>
                    <a:pt x="89789" y="0"/>
                  </a:lnTo>
                  <a:lnTo>
                    <a:pt x="95783" y="1498"/>
                  </a:lnTo>
                </a:path>
                <a:path w="97789" h="24129">
                  <a:moveTo>
                    <a:pt x="0" y="23952"/>
                  </a:moveTo>
                  <a:lnTo>
                    <a:pt x="1498" y="23952"/>
                  </a:lnTo>
                </a:path>
                <a:path w="97789" h="24129">
                  <a:moveTo>
                    <a:pt x="95783" y="1498"/>
                  </a:moveTo>
                  <a:lnTo>
                    <a:pt x="97282" y="1498"/>
                  </a:lnTo>
                </a:path>
              </a:pathLst>
            </a:custGeom>
            <a:ln w="3175">
              <a:solidFill>
                <a:srgbClr val="565658"/>
              </a:solidFill>
            </a:ln>
          </p:spPr>
          <p:txBody>
            <a:bodyPr wrap="square" lIns="0" tIns="0" rIns="0" bIns="0" rtlCol="0"/>
            <a:lstStyle/>
            <a:p/>
          </p:txBody>
        </p:sp>
        <p:sp>
          <p:nvSpPr>
            <p:cNvPr id="1287" name="object 1287" descr=""/>
            <p:cNvSpPr/>
            <p:nvPr/>
          </p:nvSpPr>
          <p:spPr>
            <a:xfrm>
              <a:off x="2161551" y="855689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88" name="object 1288" descr=""/>
            <p:cNvSpPr/>
            <p:nvPr/>
          </p:nvSpPr>
          <p:spPr>
            <a:xfrm>
              <a:off x="2154073" y="8556891"/>
              <a:ext cx="7620" cy="1905"/>
            </a:xfrm>
            <a:custGeom>
              <a:avLst/>
              <a:gdLst/>
              <a:ahLst/>
              <a:cxnLst/>
              <a:rect l="l" t="t" r="r" b="b"/>
              <a:pathLst>
                <a:path w="7619" h="1904">
                  <a:moveTo>
                    <a:pt x="0" y="1498"/>
                  </a:moveTo>
                  <a:lnTo>
                    <a:pt x="7480" y="0"/>
                  </a:lnTo>
                </a:path>
              </a:pathLst>
            </a:custGeom>
            <a:ln w="3175">
              <a:solidFill>
                <a:srgbClr val="565658"/>
              </a:solidFill>
            </a:ln>
          </p:spPr>
          <p:txBody>
            <a:bodyPr wrap="square" lIns="0" tIns="0" rIns="0" bIns="0" rtlCol="0"/>
            <a:lstStyle/>
            <a:p/>
          </p:txBody>
        </p:sp>
        <p:sp>
          <p:nvSpPr>
            <p:cNvPr id="1289" name="object 1289" descr=""/>
            <p:cNvSpPr/>
            <p:nvPr/>
          </p:nvSpPr>
          <p:spPr>
            <a:xfrm>
              <a:off x="2148083" y="8540436"/>
              <a:ext cx="6350" cy="7620"/>
            </a:xfrm>
            <a:custGeom>
              <a:avLst/>
              <a:gdLst/>
              <a:ahLst/>
              <a:cxnLst/>
              <a:rect l="l" t="t" r="r" b="b"/>
              <a:pathLst>
                <a:path w="6350" h="7620">
                  <a:moveTo>
                    <a:pt x="0" y="7480"/>
                  </a:moveTo>
                  <a:lnTo>
                    <a:pt x="5994" y="1485"/>
                  </a:lnTo>
                  <a:lnTo>
                    <a:pt x="5994" y="0"/>
                  </a:lnTo>
                </a:path>
              </a:pathLst>
            </a:custGeom>
            <a:ln w="3175">
              <a:solidFill>
                <a:srgbClr val="565658"/>
              </a:solidFill>
            </a:ln>
          </p:spPr>
          <p:txBody>
            <a:bodyPr wrap="square" lIns="0" tIns="0" rIns="0" bIns="0" rtlCol="0"/>
            <a:lstStyle/>
            <a:p/>
          </p:txBody>
        </p:sp>
        <p:sp>
          <p:nvSpPr>
            <p:cNvPr id="1290" name="object 1290" descr=""/>
            <p:cNvSpPr/>
            <p:nvPr/>
          </p:nvSpPr>
          <p:spPr>
            <a:xfrm>
              <a:off x="2160064" y="8642195"/>
              <a:ext cx="9525" cy="1905"/>
            </a:xfrm>
            <a:custGeom>
              <a:avLst/>
              <a:gdLst/>
              <a:ahLst/>
              <a:cxnLst/>
              <a:rect l="l" t="t" r="r" b="b"/>
              <a:pathLst>
                <a:path w="9525" h="1904">
                  <a:moveTo>
                    <a:pt x="8978" y="1498"/>
                  </a:moveTo>
                  <a:lnTo>
                    <a:pt x="0" y="0"/>
                  </a:lnTo>
                </a:path>
              </a:pathLst>
            </a:custGeom>
            <a:ln w="3175">
              <a:solidFill>
                <a:srgbClr val="565658"/>
              </a:solidFill>
            </a:ln>
          </p:spPr>
          <p:txBody>
            <a:bodyPr wrap="square" lIns="0" tIns="0" rIns="0" bIns="0" rtlCol="0"/>
            <a:lstStyle/>
            <a:p/>
          </p:txBody>
        </p:sp>
        <p:sp>
          <p:nvSpPr>
            <p:cNvPr id="1291" name="object 1291" descr=""/>
            <p:cNvSpPr/>
            <p:nvPr/>
          </p:nvSpPr>
          <p:spPr>
            <a:xfrm>
              <a:off x="2169045" y="8642192"/>
              <a:ext cx="1905" cy="1905"/>
            </a:xfrm>
            <a:custGeom>
              <a:avLst/>
              <a:gdLst/>
              <a:ahLst/>
              <a:cxnLst/>
              <a:rect l="l" t="t" r="r" b="b"/>
              <a:pathLst>
                <a:path w="1905" h="1904">
                  <a:moveTo>
                    <a:pt x="1485" y="0"/>
                  </a:moveTo>
                  <a:lnTo>
                    <a:pt x="0" y="1498"/>
                  </a:lnTo>
                </a:path>
              </a:pathLst>
            </a:custGeom>
            <a:ln w="3175">
              <a:solidFill>
                <a:srgbClr val="565658"/>
              </a:solidFill>
            </a:ln>
          </p:spPr>
          <p:txBody>
            <a:bodyPr wrap="square" lIns="0" tIns="0" rIns="0" bIns="0" rtlCol="0"/>
            <a:lstStyle/>
            <a:p/>
          </p:txBody>
        </p:sp>
        <p:sp>
          <p:nvSpPr>
            <p:cNvPr id="1292" name="object 1292" descr=""/>
            <p:cNvSpPr/>
            <p:nvPr/>
          </p:nvSpPr>
          <p:spPr>
            <a:xfrm>
              <a:off x="2085228" y="848955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93" name="object 1293" descr=""/>
            <p:cNvSpPr/>
            <p:nvPr/>
          </p:nvSpPr>
          <p:spPr>
            <a:xfrm>
              <a:off x="2080738" y="8489550"/>
              <a:ext cx="5080" cy="7620"/>
            </a:xfrm>
            <a:custGeom>
              <a:avLst/>
              <a:gdLst/>
              <a:ahLst/>
              <a:cxnLst/>
              <a:rect l="l" t="t" r="r" b="b"/>
              <a:pathLst>
                <a:path w="5080" h="7620">
                  <a:moveTo>
                    <a:pt x="0" y="7480"/>
                  </a:moveTo>
                  <a:lnTo>
                    <a:pt x="4495" y="0"/>
                  </a:lnTo>
                </a:path>
              </a:pathLst>
            </a:custGeom>
            <a:ln w="3175">
              <a:solidFill>
                <a:srgbClr val="565658"/>
              </a:solidFill>
            </a:ln>
          </p:spPr>
          <p:txBody>
            <a:bodyPr wrap="square" lIns="0" tIns="0" rIns="0" bIns="0" rtlCol="0"/>
            <a:lstStyle/>
            <a:p/>
          </p:txBody>
        </p:sp>
        <p:sp>
          <p:nvSpPr>
            <p:cNvPr id="1294" name="object 1294" descr=""/>
            <p:cNvSpPr/>
            <p:nvPr/>
          </p:nvSpPr>
          <p:spPr>
            <a:xfrm>
              <a:off x="2068770" y="8485061"/>
              <a:ext cx="0" cy="9525"/>
            </a:xfrm>
            <a:custGeom>
              <a:avLst/>
              <a:gdLst/>
              <a:ahLst/>
              <a:cxnLst/>
              <a:rect l="l" t="t" r="r" b="b"/>
              <a:pathLst>
                <a:path w="0" h="9525">
                  <a:moveTo>
                    <a:pt x="0" y="8978"/>
                  </a:moveTo>
                  <a:lnTo>
                    <a:pt x="0" y="0"/>
                  </a:lnTo>
                </a:path>
              </a:pathLst>
            </a:custGeom>
            <a:ln w="3175">
              <a:solidFill>
                <a:srgbClr val="565658"/>
              </a:solidFill>
            </a:ln>
          </p:spPr>
          <p:txBody>
            <a:bodyPr wrap="square" lIns="0" tIns="0" rIns="0" bIns="0" rtlCol="0"/>
            <a:lstStyle/>
            <a:p/>
          </p:txBody>
        </p:sp>
        <p:sp>
          <p:nvSpPr>
            <p:cNvPr id="1295" name="object 1295" descr=""/>
            <p:cNvSpPr/>
            <p:nvPr/>
          </p:nvSpPr>
          <p:spPr>
            <a:xfrm>
              <a:off x="1971498" y="8507505"/>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1296" name="object 1296" descr=""/>
            <p:cNvSpPr/>
            <p:nvPr/>
          </p:nvSpPr>
          <p:spPr>
            <a:xfrm>
              <a:off x="1971492" y="8509009"/>
              <a:ext cx="5080" cy="7620"/>
            </a:xfrm>
            <a:custGeom>
              <a:avLst/>
              <a:gdLst/>
              <a:ahLst/>
              <a:cxnLst/>
              <a:rect l="l" t="t" r="r" b="b"/>
              <a:pathLst>
                <a:path w="5080" h="7620">
                  <a:moveTo>
                    <a:pt x="4495" y="7480"/>
                  </a:moveTo>
                  <a:lnTo>
                    <a:pt x="0" y="0"/>
                  </a:lnTo>
                </a:path>
              </a:pathLst>
            </a:custGeom>
            <a:ln w="3175">
              <a:solidFill>
                <a:srgbClr val="565658"/>
              </a:solidFill>
            </a:ln>
          </p:spPr>
          <p:txBody>
            <a:bodyPr wrap="square" lIns="0" tIns="0" rIns="0" bIns="0" rtlCol="0"/>
            <a:lstStyle/>
            <a:p/>
          </p:txBody>
        </p:sp>
        <p:sp>
          <p:nvSpPr>
            <p:cNvPr id="1297" name="object 1297" descr=""/>
            <p:cNvSpPr/>
            <p:nvPr/>
          </p:nvSpPr>
          <p:spPr>
            <a:xfrm>
              <a:off x="1958030" y="8519473"/>
              <a:ext cx="9525" cy="6350"/>
            </a:xfrm>
            <a:custGeom>
              <a:avLst/>
              <a:gdLst/>
              <a:ahLst/>
              <a:cxnLst/>
              <a:rect l="l" t="t" r="r" b="b"/>
              <a:pathLst>
                <a:path w="9525" h="6350">
                  <a:moveTo>
                    <a:pt x="8978" y="5994"/>
                  </a:moveTo>
                  <a:lnTo>
                    <a:pt x="1485" y="0"/>
                  </a:lnTo>
                  <a:lnTo>
                    <a:pt x="0" y="1498"/>
                  </a:lnTo>
                </a:path>
              </a:pathLst>
            </a:custGeom>
            <a:ln w="3175">
              <a:solidFill>
                <a:srgbClr val="565658"/>
              </a:solidFill>
            </a:ln>
          </p:spPr>
          <p:txBody>
            <a:bodyPr wrap="square" lIns="0" tIns="0" rIns="0" bIns="0" rtlCol="0"/>
            <a:lstStyle/>
            <a:p/>
          </p:txBody>
        </p:sp>
        <p:sp>
          <p:nvSpPr>
            <p:cNvPr id="1298" name="object 1298" descr=""/>
            <p:cNvSpPr/>
            <p:nvPr/>
          </p:nvSpPr>
          <p:spPr>
            <a:xfrm>
              <a:off x="1959517" y="851947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299" name="object 1299" descr=""/>
            <p:cNvSpPr/>
            <p:nvPr/>
          </p:nvSpPr>
          <p:spPr>
            <a:xfrm>
              <a:off x="2122641" y="8745455"/>
              <a:ext cx="6350" cy="12065"/>
            </a:xfrm>
            <a:custGeom>
              <a:avLst/>
              <a:gdLst/>
              <a:ahLst/>
              <a:cxnLst/>
              <a:rect l="l" t="t" r="r" b="b"/>
              <a:pathLst>
                <a:path w="6350" h="12065">
                  <a:moveTo>
                    <a:pt x="5994" y="0"/>
                  </a:moveTo>
                  <a:lnTo>
                    <a:pt x="4495" y="0"/>
                  </a:lnTo>
                  <a:lnTo>
                    <a:pt x="2997" y="0"/>
                  </a:lnTo>
                  <a:lnTo>
                    <a:pt x="2997" y="1498"/>
                  </a:lnTo>
                  <a:lnTo>
                    <a:pt x="1498" y="1498"/>
                  </a:lnTo>
                  <a:lnTo>
                    <a:pt x="1498" y="2997"/>
                  </a:lnTo>
                  <a:lnTo>
                    <a:pt x="0" y="4495"/>
                  </a:lnTo>
                  <a:lnTo>
                    <a:pt x="0" y="5981"/>
                  </a:lnTo>
                  <a:lnTo>
                    <a:pt x="0" y="8978"/>
                  </a:lnTo>
                  <a:lnTo>
                    <a:pt x="1498" y="10477"/>
                  </a:lnTo>
                  <a:lnTo>
                    <a:pt x="2997" y="11976"/>
                  </a:lnTo>
                  <a:lnTo>
                    <a:pt x="4495" y="11976"/>
                  </a:lnTo>
                </a:path>
              </a:pathLst>
            </a:custGeom>
            <a:ln w="3175">
              <a:solidFill>
                <a:srgbClr val="565658"/>
              </a:solidFill>
            </a:ln>
          </p:spPr>
          <p:txBody>
            <a:bodyPr wrap="square" lIns="0" tIns="0" rIns="0" bIns="0" rtlCol="0"/>
            <a:lstStyle/>
            <a:p/>
          </p:txBody>
        </p:sp>
        <p:sp>
          <p:nvSpPr>
            <p:cNvPr id="1300" name="object 1300" descr=""/>
            <p:cNvSpPr/>
            <p:nvPr/>
          </p:nvSpPr>
          <p:spPr>
            <a:xfrm>
              <a:off x="2164553" y="8658656"/>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301" name="object 1301" descr=""/>
            <p:cNvSpPr/>
            <p:nvPr/>
          </p:nvSpPr>
          <p:spPr>
            <a:xfrm>
              <a:off x="2157061" y="8654167"/>
              <a:ext cx="7620" cy="5080"/>
            </a:xfrm>
            <a:custGeom>
              <a:avLst/>
              <a:gdLst/>
              <a:ahLst/>
              <a:cxnLst/>
              <a:rect l="l" t="t" r="r" b="b"/>
              <a:pathLst>
                <a:path w="7619" h="5079">
                  <a:moveTo>
                    <a:pt x="0" y="0"/>
                  </a:moveTo>
                  <a:lnTo>
                    <a:pt x="7493" y="4495"/>
                  </a:lnTo>
                </a:path>
              </a:pathLst>
            </a:custGeom>
            <a:ln w="3175">
              <a:solidFill>
                <a:srgbClr val="565658"/>
              </a:solidFill>
            </a:ln>
          </p:spPr>
          <p:txBody>
            <a:bodyPr wrap="square" lIns="0" tIns="0" rIns="0" bIns="0" rtlCol="0"/>
            <a:lstStyle/>
            <a:p/>
          </p:txBody>
        </p:sp>
        <p:sp>
          <p:nvSpPr>
            <p:cNvPr id="1302" name="object 1302" descr=""/>
            <p:cNvSpPr/>
            <p:nvPr/>
          </p:nvSpPr>
          <p:spPr>
            <a:xfrm>
              <a:off x="1916122" y="8628724"/>
              <a:ext cx="9525" cy="1905"/>
            </a:xfrm>
            <a:custGeom>
              <a:avLst/>
              <a:gdLst/>
              <a:ahLst/>
              <a:cxnLst/>
              <a:rect l="l" t="t" r="r" b="b"/>
              <a:pathLst>
                <a:path w="9525" h="1904">
                  <a:moveTo>
                    <a:pt x="8978" y="0"/>
                  </a:moveTo>
                  <a:lnTo>
                    <a:pt x="0" y="0"/>
                  </a:lnTo>
                  <a:lnTo>
                    <a:pt x="0" y="1498"/>
                  </a:lnTo>
                </a:path>
              </a:pathLst>
            </a:custGeom>
            <a:ln w="3175">
              <a:solidFill>
                <a:srgbClr val="565658"/>
              </a:solidFill>
            </a:ln>
          </p:spPr>
          <p:txBody>
            <a:bodyPr wrap="square" lIns="0" tIns="0" rIns="0" bIns="0" rtlCol="0"/>
            <a:lstStyle/>
            <a:p/>
          </p:txBody>
        </p:sp>
        <p:sp>
          <p:nvSpPr>
            <p:cNvPr id="1303" name="object 1303" descr=""/>
            <p:cNvSpPr/>
            <p:nvPr/>
          </p:nvSpPr>
          <p:spPr>
            <a:xfrm>
              <a:off x="1916121" y="86287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04" name="object 1304" descr=""/>
            <p:cNvSpPr/>
            <p:nvPr/>
          </p:nvSpPr>
          <p:spPr>
            <a:xfrm>
              <a:off x="1919123" y="8612266"/>
              <a:ext cx="9525" cy="5080"/>
            </a:xfrm>
            <a:custGeom>
              <a:avLst/>
              <a:gdLst/>
              <a:ahLst/>
              <a:cxnLst/>
              <a:rect l="l" t="t" r="r" b="b"/>
              <a:pathLst>
                <a:path w="9525" h="5079">
                  <a:moveTo>
                    <a:pt x="0" y="0"/>
                  </a:moveTo>
                  <a:lnTo>
                    <a:pt x="8978" y="4495"/>
                  </a:lnTo>
                </a:path>
              </a:pathLst>
            </a:custGeom>
            <a:ln w="3175">
              <a:solidFill>
                <a:srgbClr val="565658"/>
              </a:solidFill>
            </a:ln>
          </p:spPr>
          <p:txBody>
            <a:bodyPr wrap="square" lIns="0" tIns="0" rIns="0" bIns="0" rtlCol="0"/>
            <a:lstStyle/>
            <a:p/>
          </p:txBody>
        </p:sp>
        <p:sp>
          <p:nvSpPr>
            <p:cNvPr id="1305" name="object 1305" descr=""/>
            <p:cNvSpPr/>
            <p:nvPr/>
          </p:nvSpPr>
          <p:spPr>
            <a:xfrm>
              <a:off x="1902655" y="8746949"/>
              <a:ext cx="1905" cy="1905"/>
            </a:xfrm>
            <a:custGeom>
              <a:avLst/>
              <a:gdLst/>
              <a:ahLst/>
              <a:cxnLst/>
              <a:rect l="l" t="t" r="r" b="b"/>
              <a:pathLst>
                <a:path w="1905" h="1904">
                  <a:moveTo>
                    <a:pt x="1498" y="0"/>
                  </a:moveTo>
                  <a:lnTo>
                    <a:pt x="0" y="0"/>
                  </a:lnTo>
                  <a:lnTo>
                    <a:pt x="0" y="1498"/>
                  </a:lnTo>
                </a:path>
              </a:pathLst>
            </a:custGeom>
            <a:ln w="3175">
              <a:solidFill>
                <a:srgbClr val="565658"/>
              </a:solidFill>
            </a:ln>
          </p:spPr>
          <p:txBody>
            <a:bodyPr wrap="square" lIns="0" tIns="0" rIns="0" bIns="0" rtlCol="0"/>
            <a:lstStyle/>
            <a:p/>
          </p:txBody>
        </p:sp>
        <p:sp>
          <p:nvSpPr>
            <p:cNvPr id="1306" name="object 1306" descr=""/>
            <p:cNvSpPr/>
            <p:nvPr/>
          </p:nvSpPr>
          <p:spPr>
            <a:xfrm>
              <a:off x="1907142" y="873498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07" name="object 1307" descr=""/>
            <p:cNvSpPr/>
            <p:nvPr/>
          </p:nvSpPr>
          <p:spPr>
            <a:xfrm>
              <a:off x="1904154" y="8734986"/>
              <a:ext cx="6350" cy="12065"/>
            </a:xfrm>
            <a:custGeom>
              <a:avLst/>
              <a:gdLst/>
              <a:ahLst/>
              <a:cxnLst/>
              <a:rect l="l" t="t" r="r" b="b"/>
              <a:pathLst>
                <a:path w="6350" h="12065">
                  <a:moveTo>
                    <a:pt x="0" y="11963"/>
                  </a:moveTo>
                  <a:lnTo>
                    <a:pt x="1498" y="11963"/>
                  </a:lnTo>
                  <a:lnTo>
                    <a:pt x="2984" y="11963"/>
                  </a:lnTo>
                  <a:lnTo>
                    <a:pt x="4495" y="10464"/>
                  </a:lnTo>
                  <a:lnTo>
                    <a:pt x="5994" y="7467"/>
                  </a:lnTo>
                  <a:lnTo>
                    <a:pt x="5994" y="5981"/>
                  </a:lnTo>
                  <a:lnTo>
                    <a:pt x="4495" y="2984"/>
                  </a:lnTo>
                  <a:lnTo>
                    <a:pt x="4495" y="1485"/>
                  </a:lnTo>
                  <a:lnTo>
                    <a:pt x="2984" y="0"/>
                  </a:lnTo>
                </a:path>
              </a:pathLst>
            </a:custGeom>
            <a:ln w="3175">
              <a:solidFill>
                <a:srgbClr val="565658"/>
              </a:solidFill>
            </a:ln>
          </p:spPr>
          <p:txBody>
            <a:bodyPr wrap="square" lIns="0" tIns="0" rIns="0" bIns="0" rtlCol="0"/>
            <a:lstStyle/>
            <a:p/>
          </p:txBody>
        </p:sp>
        <p:sp>
          <p:nvSpPr>
            <p:cNvPr id="1308" name="object 1308" descr=""/>
            <p:cNvSpPr/>
            <p:nvPr/>
          </p:nvSpPr>
          <p:spPr>
            <a:xfrm>
              <a:off x="2148083" y="854791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09" name="object 1309" descr=""/>
            <p:cNvSpPr/>
            <p:nvPr/>
          </p:nvSpPr>
          <p:spPr>
            <a:xfrm>
              <a:off x="2154073" y="8558390"/>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310" name="object 1310" descr=""/>
            <p:cNvSpPr/>
            <p:nvPr/>
          </p:nvSpPr>
          <p:spPr>
            <a:xfrm>
              <a:off x="2146597" y="8547916"/>
              <a:ext cx="7620" cy="10795"/>
            </a:xfrm>
            <a:custGeom>
              <a:avLst/>
              <a:gdLst/>
              <a:ahLst/>
              <a:cxnLst/>
              <a:rect l="l" t="t" r="r" b="b"/>
              <a:pathLst>
                <a:path w="7619" h="10795">
                  <a:moveTo>
                    <a:pt x="1485" y="0"/>
                  </a:moveTo>
                  <a:lnTo>
                    <a:pt x="0" y="1498"/>
                  </a:lnTo>
                  <a:lnTo>
                    <a:pt x="0" y="2984"/>
                  </a:lnTo>
                  <a:lnTo>
                    <a:pt x="0" y="5981"/>
                  </a:lnTo>
                  <a:lnTo>
                    <a:pt x="0" y="7480"/>
                  </a:lnTo>
                  <a:lnTo>
                    <a:pt x="1485" y="8978"/>
                  </a:lnTo>
                  <a:lnTo>
                    <a:pt x="2984" y="10477"/>
                  </a:lnTo>
                  <a:lnTo>
                    <a:pt x="4483" y="10477"/>
                  </a:lnTo>
                  <a:lnTo>
                    <a:pt x="5981" y="10477"/>
                  </a:lnTo>
                  <a:lnTo>
                    <a:pt x="7480" y="10477"/>
                  </a:lnTo>
                </a:path>
              </a:pathLst>
            </a:custGeom>
            <a:ln w="3175">
              <a:solidFill>
                <a:srgbClr val="565658"/>
              </a:solidFill>
            </a:ln>
          </p:spPr>
          <p:txBody>
            <a:bodyPr wrap="square" lIns="0" tIns="0" rIns="0" bIns="0" rtlCol="0"/>
            <a:lstStyle/>
            <a:p/>
          </p:txBody>
        </p:sp>
        <p:sp>
          <p:nvSpPr>
            <p:cNvPr id="1311" name="object 1311" descr=""/>
            <p:cNvSpPr/>
            <p:nvPr/>
          </p:nvSpPr>
          <p:spPr>
            <a:xfrm>
              <a:off x="2080738" y="849703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12" name="object 1312" descr=""/>
            <p:cNvSpPr/>
            <p:nvPr/>
          </p:nvSpPr>
          <p:spPr>
            <a:xfrm>
              <a:off x="2068770" y="8494040"/>
              <a:ext cx="1905" cy="5080"/>
            </a:xfrm>
            <a:custGeom>
              <a:avLst/>
              <a:gdLst/>
              <a:ahLst/>
              <a:cxnLst/>
              <a:rect l="l" t="t" r="r" b="b"/>
              <a:pathLst>
                <a:path w="1905" h="5079">
                  <a:moveTo>
                    <a:pt x="0" y="0"/>
                  </a:moveTo>
                  <a:lnTo>
                    <a:pt x="1498" y="1498"/>
                  </a:lnTo>
                  <a:lnTo>
                    <a:pt x="1498" y="4495"/>
                  </a:lnTo>
                </a:path>
              </a:pathLst>
            </a:custGeom>
            <a:ln w="3175">
              <a:solidFill>
                <a:srgbClr val="565658"/>
              </a:solidFill>
            </a:ln>
          </p:spPr>
          <p:txBody>
            <a:bodyPr wrap="square" lIns="0" tIns="0" rIns="0" bIns="0" rtlCol="0"/>
            <a:lstStyle/>
            <a:p/>
          </p:txBody>
        </p:sp>
        <p:sp>
          <p:nvSpPr>
            <p:cNvPr id="1313" name="object 1313" descr=""/>
            <p:cNvSpPr/>
            <p:nvPr/>
          </p:nvSpPr>
          <p:spPr>
            <a:xfrm>
              <a:off x="2077749" y="8497027"/>
              <a:ext cx="3175" cy="3175"/>
            </a:xfrm>
            <a:custGeom>
              <a:avLst/>
              <a:gdLst/>
              <a:ahLst/>
              <a:cxnLst/>
              <a:rect l="l" t="t" r="r" b="b"/>
              <a:pathLst>
                <a:path w="3175" h="3175">
                  <a:moveTo>
                    <a:pt x="0" y="2997"/>
                  </a:moveTo>
                  <a:lnTo>
                    <a:pt x="1498" y="2997"/>
                  </a:lnTo>
                  <a:lnTo>
                    <a:pt x="1498" y="1498"/>
                  </a:lnTo>
                  <a:lnTo>
                    <a:pt x="2984" y="0"/>
                  </a:lnTo>
                </a:path>
              </a:pathLst>
            </a:custGeom>
            <a:ln w="3175">
              <a:solidFill>
                <a:srgbClr val="565658"/>
              </a:solidFill>
            </a:ln>
          </p:spPr>
          <p:txBody>
            <a:bodyPr wrap="square" lIns="0" tIns="0" rIns="0" bIns="0" rtlCol="0"/>
            <a:lstStyle/>
            <a:p/>
          </p:txBody>
        </p:sp>
        <p:sp>
          <p:nvSpPr>
            <p:cNvPr id="1314" name="object 1314" descr=""/>
            <p:cNvSpPr/>
            <p:nvPr/>
          </p:nvSpPr>
          <p:spPr>
            <a:xfrm>
              <a:off x="2068770" y="84940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15" name="object 1315" descr=""/>
            <p:cNvSpPr/>
            <p:nvPr/>
          </p:nvSpPr>
          <p:spPr>
            <a:xfrm>
              <a:off x="2157061" y="865416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16" name="object 1316" descr=""/>
            <p:cNvSpPr/>
            <p:nvPr/>
          </p:nvSpPr>
          <p:spPr>
            <a:xfrm>
              <a:off x="2158565" y="864219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317" name="object 1317" descr=""/>
            <p:cNvSpPr/>
            <p:nvPr/>
          </p:nvSpPr>
          <p:spPr>
            <a:xfrm>
              <a:off x="2154077" y="8643693"/>
              <a:ext cx="3175" cy="10795"/>
            </a:xfrm>
            <a:custGeom>
              <a:avLst/>
              <a:gdLst/>
              <a:ahLst/>
              <a:cxnLst/>
              <a:rect l="l" t="t" r="r" b="b"/>
              <a:pathLst>
                <a:path w="3175" h="10795">
                  <a:moveTo>
                    <a:pt x="2984" y="0"/>
                  </a:moveTo>
                  <a:lnTo>
                    <a:pt x="1498" y="0"/>
                  </a:lnTo>
                  <a:lnTo>
                    <a:pt x="0" y="1498"/>
                  </a:lnTo>
                  <a:lnTo>
                    <a:pt x="0" y="4495"/>
                  </a:lnTo>
                  <a:lnTo>
                    <a:pt x="0" y="5981"/>
                  </a:lnTo>
                  <a:lnTo>
                    <a:pt x="0" y="7480"/>
                  </a:lnTo>
                  <a:lnTo>
                    <a:pt x="1498" y="8978"/>
                  </a:lnTo>
                  <a:lnTo>
                    <a:pt x="2984" y="10477"/>
                  </a:lnTo>
                </a:path>
              </a:pathLst>
            </a:custGeom>
            <a:ln w="3175">
              <a:solidFill>
                <a:srgbClr val="565658"/>
              </a:solidFill>
            </a:ln>
          </p:spPr>
          <p:txBody>
            <a:bodyPr wrap="square" lIns="0" tIns="0" rIns="0" bIns="0" rtlCol="0"/>
            <a:lstStyle/>
            <a:p/>
          </p:txBody>
        </p:sp>
        <p:sp>
          <p:nvSpPr>
            <p:cNvPr id="1318" name="object 1318" descr=""/>
            <p:cNvSpPr/>
            <p:nvPr/>
          </p:nvSpPr>
          <p:spPr>
            <a:xfrm>
              <a:off x="2161551" y="864219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19" name="object 1319" descr=""/>
            <p:cNvSpPr/>
            <p:nvPr/>
          </p:nvSpPr>
          <p:spPr>
            <a:xfrm>
              <a:off x="1975987" y="851648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320" name="object 1320" descr=""/>
            <p:cNvSpPr/>
            <p:nvPr/>
          </p:nvSpPr>
          <p:spPr>
            <a:xfrm>
              <a:off x="1967009" y="8523969"/>
              <a:ext cx="7620" cy="1905"/>
            </a:xfrm>
            <a:custGeom>
              <a:avLst/>
              <a:gdLst/>
              <a:ahLst/>
              <a:cxnLst/>
              <a:rect l="l" t="t" r="r" b="b"/>
              <a:pathLst>
                <a:path w="7619" h="1904">
                  <a:moveTo>
                    <a:pt x="0" y="1498"/>
                  </a:moveTo>
                  <a:lnTo>
                    <a:pt x="1485" y="1498"/>
                  </a:lnTo>
                  <a:lnTo>
                    <a:pt x="2984" y="1498"/>
                  </a:lnTo>
                  <a:lnTo>
                    <a:pt x="5981" y="1498"/>
                  </a:lnTo>
                  <a:lnTo>
                    <a:pt x="7480" y="0"/>
                  </a:lnTo>
                </a:path>
              </a:pathLst>
            </a:custGeom>
            <a:ln w="3175">
              <a:solidFill>
                <a:srgbClr val="565658"/>
              </a:solidFill>
            </a:ln>
          </p:spPr>
          <p:txBody>
            <a:bodyPr wrap="square" lIns="0" tIns="0" rIns="0" bIns="0" rtlCol="0"/>
            <a:lstStyle/>
            <a:p/>
          </p:txBody>
        </p:sp>
        <p:sp>
          <p:nvSpPr>
            <p:cNvPr id="1321" name="object 1321" descr=""/>
            <p:cNvSpPr/>
            <p:nvPr/>
          </p:nvSpPr>
          <p:spPr>
            <a:xfrm>
              <a:off x="1975987" y="8516493"/>
              <a:ext cx="0" cy="3175"/>
            </a:xfrm>
            <a:custGeom>
              <a:avLst/>
              <a:gdLst/>
              <a:ahLst/>
              <a:cxnLst/>
              <a:rect l="l" t="t" r="r" b="b"/>
              <a:pathLst>
                <a:path w="0" h="3175">
                  <a:moveTo>
                    <a:pt x="0" y="2984"/>
                  </a:moveTo>
                  <a:lnTo>
                    <a:pt x="0" y="0"/>
                  </a:lnTo>
                </a:path>
              </a:pathLst>
            </a:custGeom>
            <a:ln w="3175">
              <a:solidFill>
                <a:srgbClr val="565658"/>
              </a:solidFill>
            </a:ln>
          </p:spPr>
          <p:txBody>
            <a:bodyPr wrap="square" lIns="0" tIns="0" rIns="0" bIns="0" rtlCol="0"/>
            <a:lstStyle/>
            <a:p/>
          </p:txBody>
        </p:sp>
        <p:sp>
          <p:nvSpPr>
            <p:cNvPr id="1322" name="object 1322" descr=""/>
            <p:cNvSpPr/>
            <p:nvPr/>
          </p:nvSpPr>
          <p:spPr>
            <a:xfrm>
              <a:off x="1965507" y="852546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23" name="object 1323" descr=""/>
            <p:cNvSpPr/>
            <p:nvPr/>
          </p:nvSpPr>
          <p:spPr>
            <a:xfrm>
              <a:off x="1925101" y="86287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24" name="object 1324" descr=""/>
            <p:cNvSpPr/>
            <p:nvPr/>
          </p:nvSpPr>
          <p:spPr>
            <a:xfrm>
              <a:off x="1928102" y="861525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325" name="object 1325" descr=""/>
            <p:cNvSpPr/>
            <p:nvPr/>
          </p:nvSpPr>
          <p:spPr>
            <a:xfrm>
              <a:off x="1925101" y="8627225"/>
              <a:ext cx="5080" cy="1905"/>
            </a:xfrm>
            <a:custGeom>
              <a:avLst/>
              <a:gdLst/>
              <a:ahLst/>
              <a:cxnLst/>
              <a:rect l="l" t="t" r="r" b="b"/>
              <a:pathLst>
                <a:path w="5080" h="1904">
                  <a:moveTo>
                    <a:pt x="0" y="1498"/>
                  </a:moveTo>
                  <a:lnTo>
                    <a:pt x="2997" y="0"/>
                  </a:lnTo>
                  <a:lnTo>
                    <a:pt x="4495" y="0"/>
                  </a:lnTo>
                </a:path>
              </a:pathLst>
            </a:custGeom>
            <a:ln w="3175">
              <a:solidFill>
                <a:srgbClr val="565658"/>
              </a:solidFill>
            </a:ln>
          </p:spPr>
          <p:txBody>
            <a:bodyPr wrap="square" lIns="0" tIns="0" rIns="0" bIns="0" rtlCol="0"/>
            <a:lstStyle/>
            <a:p/>
          </p:txBody>
        </p:sp>
        <p:sp>
          <p:nvSpPr>
            <p:cNvPr id="1326" name="object 1326" descr=""/>
            <p:cNvSpPr/>
            <p:nvPr/>
          </p:nvSpPr>
          <p:spPr>
            <a:xfrm>
              <a:off x="1931092" y="862423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327" name="object 1327" descr=""/>
            <p:cNvSpPr/>
            <p:nvPr/>
          </p:nvSpPr>
          <p:spPr>
            <a:xfrm>
              <a:off x="1928107" y="8616749"/>
              <a:ext cx="3175" cy="5080"/>
            </a:xfrm>
            <a:custGeom>
              <a:avLst/>
              <a:gdLst/>
              <a:ahLst/>
              <a:cxnLst/>
              <a:rect l="l" t="t" r="r" b="b"/>
              <a:pathLst>
                <a:path w="3175" h="5079">
                  <a:moveTo>
                    <a:pt x="2984" y="4495"/>
                  </a:moveTo>
                  <a:lnTo>
                    <a:pt x="2984" y="2997"/>
                  </a:lnTo>
                  <a:lnTo>
                    <a:pt x="1485" y="1498"/>
                  </a:lnTo>
                  <a:lnTo>
                    <a:pt x="0" y="0"/>
                  </a:lnTo>
                </a:path>
              </a:pathLst>
            </a:custGeom>
            <a:ln w="3175">
              <a:solidFill>
                <a:srgbClr val="565658"/>
              </a:solidFill>
            </a:ln>
          </p:spPr>
          <p:txBody>
            <a:bodyPr wrap="square" lIns="0" tIns="0" rIns="0" bIns="0" rtlCol="0"/>
            <a:lstStyle/>
            <a:p/>
          </p:txBody>
        </p:sp>
        <p:sp>
          <p:nvSpPr>
            <p:cNvPr id="1328" name="object 1328" descr=""/>
            <p:cNvSpPr/>
            <p:nvPr/>
          </p:nvSpPr>
          <p:spPr>
            <a:xfrm>
              <a:off x="2010407" y="8860687"/>
              <a:ext cx="97790" cy="1905"/>
            </a:xfrm>
            <a:custGeom>
              <a:avLst/>
              <a:gdLst/>
              <a:ahLst/>
              <a:cxnLst/>
              <a:rect l="l" t="t" r="r" b="b"/>
              <a:pathLst>
                <a:path w="97789" h="1904">
                  <a:moveTo>
                    <a:pt x="97269" y="1498"/>
                  </a:moveTo>
                  <a:lnTo>
                    <a:pt x="74815" y="1498"/>
                  </a:lnTo>
                  <a:lnTo>
                    <a:pt x="50888" y="1498"/>
                  </a:lnTo>
                  <a:lnTo>
                    <a:pt x="25438" y="1498"/>
                  </a:lnTo>
                  <a:lnTo>
                    <a:pt x="0" y="1498"/>
                  </a:lnTo>
                </a:path>
                <a:path w="97789" h="1904">
                  <a:moveTo>
                    <a:pt x="97269" y="1498"/>
                  </a:moveTo>
                  <a:lnTo>
                    <a:pt x="97269" y="0"/>
                  </a:lnTo>
                </a:path>
              </a:pathLst>
            </a:custGeom>
            <a:ln w="3175">
              <a:solidFill>
                <a:srgbClr val="565658"/>
              </a:solidFill>
            </a:ln>
          </p:spPr>
          <p:txBody>
            <a:bodyPr wrap="square" lIns="0" tIns="0" rIns="0" bIns="0" rtlCol="0"/>
            <a:lstStyle/>
            <a:p/>
          </p:txBody>
        </p:sp>
        <p:sp>
          <p:nvSpPr>
            <p:cNvPr id="1329" name="object 1329" descr=""/>
            <p:cNvSpPr/>
            <p:nvPr/>
          </p:nvSpPr>
          <p:spPr>
            <a:xfrm>
              <a:off x="2008903" y="8860691"/>
              <a:ext cx="1905" cy="1905"/>
            </a:xfrm>
            <a:custGeom>
              <a:avLst/>
              <a:gdLst/>
              <a:ahLst/>
              <a:cxnLst/>
              <a:rect l="l" t="t" r="r" b="b"/>
              <a:pathLst>
                <a:path w="1905" h="1904">
                  <a:moveTo>
                    <a:pt x="0" y="0"/>
                  </a:moveTo>
                  <a:lnTo>
                    <a:pt x="0" y="1498"/>
                  </a:lnTo>
                  <a:lnTo>
                    <a:pt x="1498" y="1498"/>
                  </a:lnTo>
                  <a:lnTo>
                    <a:pt x="1498" y="0"/>
                  </a:lnTo>
                </a:path>
              </a:pathLst>
            </a:custGeom>
            <a:ln w="3175">
              <a:solidFill>
                <a:srgbClr val="565658"/>
              </a:solidFill>
            </a:ln>
          </p:spPr>
          <p:txBody>
            <a:bodyPr wrap="square" lIns="0" tIns="0" rIns="0" bIns="0" rtlCol="0"/>
            <a:lstStyle/>
            <a:p/>
          </p:txBody>
        </p:sp>
        <p:sp>
          <p:nvSpPr>
            <p:cNvPr id="1330" name="object 1330" descr=""/>
            <p:cNvSpPr/>
            <p:nvPr/>
          </p:nvSpPr>
          <p:spPr>
            <a:xfrm>
              <a:off x="1892185" y="886069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331" name="object 1331" descr=""/>
            <p:cNvSpPr/>
            <p:nvPr/>
          </p:nvSpPr>
          <p:spPr>
            <a:xfrm>
              <a:off x="1892189" y="8860687"/>
              <a:ext cx="99060" cy="1905"/>
            </a:xfrm>
            <a:custGeom>
              <a:avLst/>
              <a:gdLst/>
              <a:ahLst/>
              <a:cxnLst/>
              <a:rect l="l" t="t" r="r" b="b"/>
              <a:pathLst>
                <a:path w="99060" h="1904">
                  <a:moveTo>
                    <a:pt x="98755" y="1498"/>
                  </a:moveTo>
                  <a:lnTo>
                    <a:pt x="73317" y="1498"/>
                  </a:lnTo>
                  <a:lnTo>
                    <a:pt x="47879" y="1498"/>
                  </a:lnTo>
                  <a:lnTo>
                    <a:pt x="22440" y="1498"/>
                  </a:lnTo>
                  <a:lnTo>
                    <a:pt x="0" y="1498"/>
                  </a:lnTo>
                </a:path>
                <a:path w="99060" h="1904">
                  <a:moveTo>
                    <a:pt x="98755" y="1498"/>
                  </a:moveTo>
                  <a:lnTo>
                    <a:pt x="98755" y="0"/>
                  </a:lnTo>
                </a:path>
                <a:path w="99060" h="1904">
                  <a:moveTo>
                    <a:pt x="98755" y="1498"/>
                  </a:moveTo>
                  <a:lnTo>
                    <a:pt x="98755" y="0"/>
                  </a:lnTo>
                </a:path>
              </a:pathLst>
            </a:custGeom>
            <a:ln w="3175">
              <a:solidFill>
                <a:srgbClr val="565658"/>
              </a:solidFill>
            </a:ln>
          </p:spPr>
          <p:txBody>
            <a:bodyPr wrap="square" lIns="0" tIns="0" rIns="0" bIns="0" rtlCol="0"/>
            <a:lstStyle/>
            <a:p/>
          </p:txBody>
        </p:sp>
        <p:sp>
          <p:nvSpPr>
            <p:cNvPr id="1332" name="object 1332" descr=""/>
            <p:cNvSpPr/>
            <p:nvPr/>
          </p:nvSpPr>
          <p:spPr>
            <a:xfrm>
              <a:off x="2005919" y="8851712"/>
              <a:ext cx="5080" cy="9525"/>
            </a:xfrm>
            <a:custGeom>
              <a:avLst/>
              <a:gdLst/>
              <a:ahLst/>
              <a:cxnLst/>
              <a:rect l="l" t="t" r="r" b="b"/>
              <a:pathLst>
                <a:path w="5080" h="9525">
                  <a:moveTo>
                    <a:pt x="2984" y="8978"/>
                  </a:moveTo>
                  <a:lnTo>
                    <a:pt x="4483" y="8978"/>
                  </a:lnTo>
                </a:path>
                <a:path w="5080" h="9525">
                  <a:moveTo>
                    <a:pt x="2984" y="8978"/>
                  </a:moveTo>
                  <a:lnTo>
                    <a:pt x="0" y="0"/>
                  </a:lnTo>
                </a:path>
              </a:pathLst>
            </a:custGeom>
            <a:ln w="3175">
              <a:solidFill>
                <a:srgbClr val="565658"/>
              </a:solidFill>
            </a:ln>
          </p:spPr>
          <p:txBody>
            <a:bodyPr wrap="square" lIns="0" tIns="0" rIns="0" bIns="0" rtlCol="0"/>
            <a:lstStyle/>
            <a:p/>
          </p:txBody>
        </p:sp>
        <p:sp>
          <p:nvSpPr>
            <p:cNvPr id="1333" name="object 1333" descr=""/>
            <p:cNvSpPr/>
            <p:nvPr/>
          </p:nvSpPr>
          <p:spPr>
            <a:xfrm>
              <a:off x="1990944" y="8851712"/>
              <a:ext cx="3175" cy="9525"/>
            </a:xfrm>
            <a:custGeom>
              <a:avLst/>
              <a:gdLst/>
              <a:ahLst/>
              <a:cxnLst/>
              <a:rect l="l" t="t" r="r" b="b"/>
              <a:pathLst>
                <a:path w="3175" h="9525">
                  <a:moveTo>
                    <a:pt x="0" y="8978"/>
                  </a:moveTo>
                  <a:lnTo>
                    <a:pt x="2997" y="0"/>
                  </a:lnTo>
                </a:path>
              </a:pathLst>
            </a:custGeom>
            <a:ln w="3175">
              <a:solidFill>
                <a:srgbClr val="565658"/>
              </a:solidFill>
            </a:ln>
          </p:spPr>
          <p:txBody>
            <a:bodyPr wrap="square" lIns="0" tIns="0" rIns="0" bIns="0" rtlCol="0"/>
            <a:lstStyle/>
            <a:p/>
          </p:txBody>
        </p:sp>
        <p:sp>
          <p:nvSpPr>
            <p:cNvPr id="1334" name="object 1334" descr=""/>
            <p:cNvSpPr/>
            <p:nvPr/>
          </p:nvSpPr>
          <p:spPr>
            <a:xfrm>
              <a:off x="2005915" y="885171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35" name="object 1335" descr=""/>
            <p:cNvSpPr/>
            <p:nvPr/>
          </p:nvSpPr>
          <p:spPr>
            <a:xfrm>
              <a:off x="1993946" y="885171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336" name="object 1336" descr=""/>
            <p:cNvSpPr/>
            <p:nvPr/>
          </p:nvSpPr>
          <p:spPr>
            <a:xfrm>
              <a:off x="1993952" y="8847216"/>
              <a:ext cx="12065" cy="5080"/>
            </a:xfrm>
            <a:custGeom>
              <a:avLst/>
              <a:gdLst/>
              <a:ahLst/>
              <a:cxnLst/>
              <a:rect l="l" t="t" r="r" b="b"/>
              <a:pathLst>
                <a:path w="12064" h="5079">
                  <a:moveTo>
                    <a:pt x="11963" y="4495"/>
                  </a:moveTo>
                  <a:lnTo>
                    <a:pt x="11963" y="2997"/>
                  </a:lnTo>
                  <a:lnTo>
                    <a:pt x="10464" y="1498"/>
                  </a:lnTo>
                  <a:lnTo>
                    <a:pt x="8978" y="0"/>
                  </a:lnTo>
                  <a:lnTo>
                    <a:pt x="5969" y="0"/>
                  </a:lnTo>
                  <a:lnTo>
                    <a:pt x="4483" y="0"/>
                  </a:lnTo>
                  <a:lnTo>
                    <a:pt x="2984" y="1498"/>
                  </a:lnTo>
                  <a:lnTo>
                    <a:pt x="1485" y="2997"/>
                  </a:lnTo>
                  <a:lnTo>
                    <a:pt x="0" y="4495"/>
                  </a:lnTo>
                </a:path>
              </a:pathLst>
            </a:custGeom>
            <a:ln w="3175">
              <a:solidFill>
                <a:srgbClr val="565658"/>
              </a:solidFill>
            </a:ln>
          </p:spPr>
          <p:txBody>
            <a:bodyPr wrap="square" lIns="0" tIns="0" rIns="0" bIns="0" rtlCol="0"/>
            <a:lstStyle/>
            <a:p/>
          </p:txBody>
        </p:sp>
        <p:sp>
          <p:nvSpPr>
            <p:cNvPr id="1337" name="object 1337" descr=""/>
            <p:cNvSpPr/>
            <p:nvPr/>
          </p:nvSpPr>
          <p:spPr>
            <a:xfrm>
              <a:off x="2118156" y="8848717"/>
              <a:ext cx="3175" cy="10795"/>
            </a:xfrm>
            <a:custGeom>
              <a:avLst/>
              <a:gdLst/>
              <a:ahLst/>
              <a:cxnLst/>
              <a:rect l="l" t="t" r="r" b="b"/>
              <a:pathLst>
                <a:path w="3175" h="10795">
                  <a:moveTo>
                    <a:pt x="0" y="0"/>
                  </a:moveTo>
                  <a:lnTo>
                    <a:pt x="1498" y="0"/>
                  </a:lnTo>
                  <a:lnTo>
                    <a:pt x="1498" y="1498"/>
                  </a:lnTo>
                  <a:lnTo>
                    <a:pt x="2984" y="2997"/>
                  </a:lnTo>
                  <a:lnTo>
                    <a:pt x="2984" y="4495"/>
                  </a:lnTo>
                  <a:lnTo>
                    <a:pt x="2984" y="5981"/>
                  </a:lnTo>
                  <a:lnTo>
                    <a:pt x="1498" y="7480"/>
                  </a:lnTo>
                  <a:lnTo>
                    <a:pt x="1498" y="8978"/>
                  </a:lnTo>
                  <a:lnTo>
                    <a:pt x="0" y="10477"/>
                  </a:lnTo>
                </a:path>
              </a:pathLst>
            </a:custGeom>
            <a:ln w="3175">
              <a:solidFill>
                <a:srgbClr val="565658"/>
              </a:solidFill>
            </a:ln>
          </p:spPr>
          <p:txBody>
            <a:bodyPr wrap="square" lIns="0" tIns="0" rIns="0" bIns="0" rtlCol="0"/>
            <a:lstStyle/>
            <a:p/>
          </p:txBody>
        </p:sp>
        <p:sp>
          <p:nvSpPr>
            <p:cNvPr id="1338" name="object 1338" descr=""/>
            <p:cNvSpPr/>
            <p:nvPr/>
          </p:nvSpPr>
          <p:spPr>
            <a:xfrm>
              <a:off x="1880207" y="8847227"/>
              <a:ext cx="3175" cy="12065"/>
            </a:xfrm>
            <a:custGeom>
              <a:avLst/>
              <a:gdLst/>
              <a:ahLst/>
              <a:cxnLst/>
              <a:rect l="l" t="t" r="r" b="b"/>
              <a:pathLst>
                <a:path w="3175" h="12065">
                  <a:moveTo>
                    <a:pt x="1498" y="11963"/>
                  </a:moveTo>
                  <a:lnTo>
                    <a:pt x="1498" y="10464"/>
                  </a:lnTo>
                  <a:lnTo>
                    <a:pt x="0" y="8978"/>
                  </a:lnTo>
                  <a:lnTo>
                    <a:pt x="0" y="7467"/>
                  </a:lnTo>
                  <a:lnTo>
                    <a:pt x="0" y="5981"/>
                  </a:lnTo>
                  <a:lnTo>
                    <a:pt x="0" y="4483"/>
                  </a:lnTo>
                  <a:lnTo>
                    <a:pt x="0" y="2984"/>
                  </a:lnTo>
                  <a:lnTo>
                    <a:pt x="1498" y="1485"/>
                  </a:lnTo>
                  <a:lnTo>
                    <a:pt x="2997" y="0"/>
                  </a:lnTo>
                </a:path>
              </a:pathLst>
            </a:custGeom>
            <a:ln w="3175">
              <a:solidFill>
                <a:srgbClr val="565658"/>
              </a:solidFill>
            </a:ln>
          </p:spPr>
          <p:txBody>
            <a:bodyPr wrap="square" lIns="0" tIns="0" rIns="0" bIns="0" rtlCol="0"/>
            <a:lstStyle/>
            <a:p/>
          </p:txBody>
        </p:sp>
        <p:sp>
          <p:nvSpPr>
            <p:cNvPr id="1339" name="object 1339" descr=""/>
            <p:cNvSpPr/>
            <p:nvPr/>
          </p:nvSpPr>
          <p:spPr>
            <a:xfrm>
              <a:off x="1887696" y="8847222"/>
              <a:ext cx="5080" cy="6350"/>
            </a:xfrm>
            <a:custGeom>
              <a:avLst/>
              <a:gdLst/>
              <a:ahLst/>
              <a:cxnLst/>
              <a:rect l="l" t="t" r="r" b="b"/>
              <a:pathLst>
                <a:path w="5080" h="6350">
                  <a:moveTo>
                    <a:pt x="0" y="0"/>
                  </a:moveTo>
                  <a:lnTo>
                    <a:pt x="1485" y="0"/>
                  </a:lnTo>
                  <a:lnTo>
                    <a:pt x="1485" y="1498"/>
                  </a:lnTo>
                  <a:lnTo>
                    <a:pt x="2984" y="1498"/>
                  </a:lnTo>
                  <a:lnTo>
                    <a:pt x="2984" y="2984"/>
                  </a:lnTo>
                  <a:lnTo>
                    <a:pt x="4495" y="4495"/>
                  </a:lnTo>
                  <a:lnTo>
                    <a:pt x="4495" y="5981"/>
                  </a:lnTo>
                </a:path>
              </a:pathLst>
            </a:custGeom>
            <a:ln w="3175">
              <a:solidFill>
                <a:srgbClr val="565658"/>
              </a:solidFill>
            </a:ln>
          </p:spPr>
          <p:txBody>
            <a:bodyPr wrap="square" lIns="0" tIns="0" rIns="0" bIns="0" rtlCol="0"/>
            <a:lstStyle/>
            <a:p/>
          </p:txBody>
        </p:sp>
        <p:sp>
          <p:nvSpPr>
            <p:cNvPr id="1340" name="object 1340" descr=""/>
            <p:cNvSpPr/>
            <p:nvPr/>
          </p:nvSpPr>
          <p:spPr>
            <a:xfrm>
              <a:off x="1892185" y="8847216"/>
              <a:ext cx="215900" cy="13970"/>
            </a:xfrm>
            <a:custGeom>
              <a:avLst/>
              <a:gdLst/>
              <a:ahLst/>
              <a:cxnLst/>
              <a:rect l="l" t="t" r="r" b="b"/>
              <a:pathLst>
                <a:path w="215900" h="13970">
                  <a:moveTo>
                    <a:pt x="0" y="13474"/>
                  </a:moveTo>
                  <a:lnTo>
                    <a:pt x="22453" y="13474"/>
                  </a:lnTo>
                  <a:lnTo>
                    <a:pt x="46380" y="13474"/>
                  </a:lnTo>
                  <a:lnTo>
                    <a:pt x="71818" y="13474"/>
                  </a:lnTo>
                  <a:lnTo>
                    <a:pt x="98755" y="13474"/>
                  </a:lnTo>
                  <a:lnTo>
                    <a:pt x="101765" y="4495"/>
                  </a:lnTo>
                  <a:lnTo>
                    <a:pt x="101765" y="2997"/>
                  </a:lnTo>
                  <a:lnTo>
                    <a:pt x="103251" y="1498"/>
                  </a:lnTo>
                  <a:lnTo>
                    <a:pt x="106248" y="0"/>
                  </a:lnTo>
                  <a:lnTo>
                    <a:pt x="107734" y="0"/>
                  </a:lnTo>
                  <a:lnTo>
                    <a:pt x="110744" y="0"/>
                  </a:lnTo>
                  <a:lnTo>
                    <a:pt x="112229" y="1498"/>
                  </a:lnTo>
                  <a:lnTo>
                    <a:pt x="113728" y="2997"/>
                  </a:lnTo>
                  <a:lnTo>
                    <a:pt x="115227" y="4495"/>
                  </a:lnTo>
                  <a:lnTo>
                    <a:pt x="118224" y="13474"/>
                  </a:lnTo>
                  <a:lnTo>
                    <a:pt x="143662" y="13474"/>
                  </a:lnTo>
                  <a:lnTo>
                    <a:pt x="169100" y="13474"/>
                  </a:lnTo>
                  <a:lnTo>
                    <a:pt x="193040" y="13474"/>
                  </a:lnTo>
                  <a:lnTo>
                    <a:pt x="215493" y="13474"/>
                  </a:lnTo>
                </a:path>
              </a:pathLst>
            </a:custGeom>
            <a:ln w="3175">
              <a:solidFill>
                <a:srgbClr val="565658"/>
              </a:solidFill>
            </a:ln>
          </p:spPr>
          <p:txBody>
            <a:bodyPr wrap="square" lIns="0" tIns="0" rIns="0" bIns="0" rtlCol="0"/>
            <a:lstStyle/>
            <a:p/>
          </p:txBody>
        </p:sp>
        <p:sp>
          <p:nvSpPr>
            <p:cNvPr id="1341" name="object 1341" descr=""/>
            <p:cNvSpPr/>
            <p:nvPr/>
          </p:nvSpPr>
          <p:spPr>
            <a:xfrm>
              <a:off x="2110677" y="8845720"/>
              <a:ext cx="7620" cy="3175"/>
            </a:xfrm>
            <a:custGeom>
              <a:avLst/>
              <a:gdLst/>
              <a:ahLst/>
              <a:cxnLst/>
              <a:rect l="l" t="t" r="r" b="b"/>
              <a:pathLst>
                <a:path w="7619" h="3175">
                  <a:moveTo>
                    <a:pt x="0" y="2997"/>
                  </a:moveTo>
                  <a:lnTo>
                    <a:pt x="1485" y="1498"/>
                  </a:lnTo>
                  <a:lnTo>
                    <a:pt x="2984" y="1498"/>
                  </a:lnTo>
                  <a:lnTo>
                    <a:pt x="5981" y="0"/>
                  </a:lnTo>
                  <a:lnTo>
                    <a:pt x="7480" y="0"/>
                  </a:lnTo>
                  <a:lnTo>
                    <a:pt x="7480" y="1498"/>
                  </a:lnTo>
                </a:path>
              </a:pathLst>
            </a:custGeom>
            <a:ln w="3175">
              <a:solidFill>
                <a:srgbClr val="565658"/>
              </a:solidFill>
            </a:ln>
          </p:spPr>
          <p:txBody>
            <a:bodyPr wrap="square" lIns="0" tIns="0" rIns="0" bIns="0" rtlCol="0"/>
            <a:lstStyle/>
            <a:p/>
          </p:txBody>
        </p:sp>
        <p:sp>
          <p:nvSpPr>
            <p:cNvPr id="1342" name="object 1342" descr=""/>
            <p:cNvSpPr/>
            <p:nvPr/>
          </p:nvSpPr>
          <p:spPr>
            <a:xfrm>
              <a:off x="1880205" y="8730492"/>
              <a:ext cx="30480" cy="43815"/>
            </a:xfrm>
            <a:custGeom>
              <a:avLst/>
              <a:gdLst/>
              <a:ahLst/>
              <a:cxnLst/>
              <a:rect l="l" t="t" r="r" b="b"/>
              <a:pathLst>
                <a:path w="30480" h="43815">
                  <a:moveTo>
                    <a:pt x="17957" y="0"/>
                  </a:moveTo>
                  <a:lnTo>
                    <a:pt x="26936" y="4495"/>
                  </a:lnTo>
                  <a:lnTo>
                    <a:pt x="28435" y="5981"/>
                  </a:lnTo>
                  <a:lnTo>
                    <a:pt x="29933" y="7480"/>
                  </a:lnTo>
                  <a:lnTo>
                    <a:pt x="29933" y="8978"/>
                  </a:lnTo>
                  <a:lnTo>
                    <a:pt x="29933" y="10477"/>
                  </a:lnTo>
                  <a:lnTo>
                    <a:pt x="29933" y="11963"/>
                  </a:lnTo>
                  <a:lnTo>
                    <a:pt x="29933" y="13474"/>
                  </a:lnTo>
                  <a:lnTo>
                    <a:pt x="28435" y="13474"/>
                  </a:lnTo>
                  <a:lnTo>
                    <a:pt x="28435" y="14960"/>
                  </a:lnTo>
                  <a:lnTo>
                    <a:pt x="26936" y="16459"/>
                  </a:lnTo>
                  <a:lnTo>
                    <a:pt x="25450" y="17957"/>
                  </a:lnTo>
                  <a:lnTo>
                    <a:pt x="22453" y="17957"/>
                  </a:lnTo>
                  <a:lnTo>
                    <a:pt x="13461" y="17957"/>
                  </a:lnTo>
                  <a:lnTo>
                    <a:pt x="11976" y="20942"/>
                  </a:lnTo>
                  <a:lnTo>
                    <a:pt x="10477" y="23939"/>
                  </a:lnTo>
                  <a:lnTo>
                    <a:pt x="7492" y="31432"/>
                  </a:lnTo>
                  <a:lnTo>
                    <a:pt x="0" y="41897"/>
                  </a:lnTo>
                  <a:lnTo>
                    <a:pt x="0" y="43395"/>
                  </a:lnTo>
                </a:path>
              </a:pathLst>
            </a:custGeom>
            <a:ln w="3175">
              <a:solidFill>
                <a:srgbClr val="565658"/>
              </a:solidFill>
            </a:ln>
          </p:spPr>
          <p:txBody>
            <a:bodyPr wrap="square" lIns="0" tIns="0" rIns="0" bIns="0" rtlCol="0"/>
            <a:lstStyle/>
            <a:p/>
          </p:txBody>
        </p:sp>
        <p:sp>
          <p:nvSpPr>
            <p:cNvPr id="1343" name="object 1343" descr=""/>
            <p:cNvSpPr/>
            <p:nvPr/>
          </p:nvSpPr>
          <p:spPr>
            <a:xfrm>
              <a:off x="1880204" y="8838242"/>
              <a:ext cx="52705" cy="0"/>
            </a:xfrm>
            <a:custGeom>
              <a:avLst/>
              <a:gdLst/>
              <a:ahLst/>
              <a:cxnLst/>
              <a:rect l="l" t="t" r="r" b="b"/>
              <a:pathLst>
                <a:path w="52705" h="0">
                  <a:moveTo>
                    <a:pt x="52387" y="0"/>
                  </a:moveTo>
                  <a:lnTo>
                    <a:pt x="37414" y="0"/>
                  </a:lnTo>
                  <a:lnTo>
                    <a:pt x="25450" y="0"/>
                  </a:lnTo>
                  <a:lnTo>
                    <a:pt x="17957" y="0"/>
                  </a:lnTo>
                  <a:lnTo>
                    <a:pt x="11976" y="0"/>
                  </a:lnTo>
                  <a:lnTo>
                    <a:pt x="0" y="0"/>
                  </a:lnTo>
                </a:path>
              </a:pathLst>
            </a:custGeom>
            <a:ln w="3175">
              <a:solidFill>
                <a:srgbClr val="565658"/>
              </a:solidFill>
            </a:ln>
          </p:spPr>
          <p:txBody>
            <a:bodyPr wrap="square" lIns="0" tIns="0" rIns="0" bIns="0" rtlCol="0"/>
            <a:lstStyle/>
            <a:p/>
          </p:txBody>
        </p:sp>
        <p:sp>
          <p:nvSpPr>
            <p:cNvPr id="1344" name="object 1344" descr=""/>
            <p:cNvSpPr/>
            <p:nvPr/>
          </p:nvSpPr>
          <p:spPr>
            <a:xfrm>
              <a:off x="1898167" y="8712532"/>
              <a:ext cx="3175" cy="18415"/>
            </a:xfrm>
            <a:custGeom>
              <a:avLst/>
              <a:gdLst/>
              <a:ahLst/>
              <a:cxnLst/>
              <a:rect l="l" t="t" r="r" b="b"/>
              <a:pathLst>
                <a:path w="3175" h="18415">
                  <a:moveTo>
                    <a:pt x="2997" y="0"/>
                  </a:moveTo>
                  <a:lnTo>
                    <a:pt x="0" y="17957"/>
                  </a:lnTo>
                </a:path>
              </a:pathLst>
            </a:custGeom>
            <a:ln w="3175">
              <a:solidFill>
                <a:srgbClr val="565658"/>
              </a:solidFill>
            </a:ln>
          </p:spPr>
          <p:txBody>
            <a:bodyPr wrap="square" lIns="0" tIns="0" rIns="0" bIns="0" rtlCol="0"/>
            <a:lstStyle/>
            <a:p/>
          </p:txBody>
        </p:sp>
        <p:sp>
          <p:nvSpPr>
            <p:cNvPr id="1345" name="object 1345" descr=""/>
            <p:cNvSpPr/>
            <p:nvPr/>
          </p:nvSpPr>
          <p:spPr>
            <a:xfrm>
              <a:off x="1932593" y="8685594"/>
              <a:ext cx="27305" cy="153035"/>
            </a:xfrm>
            <a:custGeom>
              <a:avLst/>
              <a:gdLst/>
              <a:ahLst/>
              <a:cxnLst/>
              <a:rect l="l" t="t" r="r" b="b"/>
              <a:pathLst>
                <a:path w="27305" h="153034">
                  <a:moveTo>
                    <a:pt x="26924" y="0"/>
                  </a:moveTo>
                  <a:lnTo>
                    <a:pt x="23939" y="19456"/>
                  </a:lnTo>
                  <a:lnTo>
                    <a:pt x="20942" y="38912"/>
                  </a:lnTo>
                  <a:lnTo>
                    <a:pt x="13462" y="77812"/>
                  </a:lnTo>
                  <a:lnTo>
                    <a:pt x="7480" y="115227"/>
                  </a:lnTo>
                  <a:lnTo>
                    <a:pt x="2984" y="134683"/>
                  </a:lnTo>
                  <a:lnTo>
                    <a:pt x="0" y="152653"/>
                  </a:lnTo>
                </a:path>
              </a:pathLst>
            </a:custGeom>
            <a:ln w="3175">
              <a:solidFill>
                <a:srgbClr val="565658"/>
              </a:solidFill>
            </a:ln>
          </p:spPr>
          <p:txBody>
            <a:bodyPr wrap="square" lIns="0" tIns="0" rIns="0" bIns="0" rtlCol="0"/>
            <a:lstStyle/>
            <a:p/>
          </p:txBody>
        </p:sp>
        <p:sp>
          <p:nvSpPr>
            <p:cNvPr id="1346" name="object 1346" descr=""/>
            <p:cNvSpPr/>
            <p:nvPr/>
          </p:nvSpPr>
          <p:spPr>
            <a:xfrm>
              <a:off x="1932593" y="8838242"/>
              <a:ext cx="104775" cy="0"/>
            </a:xfrm>
            <a:custGeom>
              <a:avLst/>
              <a:gdLst/>
              <a:ahLst/>
              <a:cxnLst/>
              <a:rect l="l" t="t" r="r" b="b"/>
              <a:pathLst>
                <a:path w="104775" h="0">
                  <a:moveTo>
                    <a:pt x="104749" y="0"/>
                  </a:moveTo>
                  <a:lnTo>
                    <a:pt x="79311" y="0"/>
                  </a:lnTo>
                  <a:lnTo>
                    <a:pt x="52374" y="0"/>
                  </a:lnTo>
                  <a:lnTo>
                    <a:pt x="25438" y="0"/>
                  </a:lnTo>
                  <a:lnTo>
                    <a:pt x="0" y="0"/>
                  </a:lnTo>
                </a:path>
              </a:pathLst>
            </a:custGeom>
            <a:ln w="3175">
              <a:solidFill>
                <a:srgbClr val="565658"/>
              </a:solidFill>
            </a:ln>
          </p:spPr>
          <p:txBody>
            <a:bodyPr wrap="square" lIns="0" tIns="0" rIns="0" bIns="0" rtlCol="0"/>
            <a:lstStyle/>
            <a:p/>
          </p:txBody>
        </p:sp>
        <p:sp>
          <p:nvSpPr>
            <p:cNvPr id="1347" name="object 1347" descr=""/>
            <p:cNvSpPr/>
            <p:nvPr/>
          </p:nvSpPr>
          <p:spPr>
            <a:xfrm>
              <a:off x="2037340" y="8761915"/>
              <a:ext cx="102235" cy="76835"/>
            </a:xfrm>
            <a:custGeom>
              <a:avLst/>
              <a:gdLst/>
              <a:ahLst/>
              <a:cxnLst/>
              <a:rect l="l" t="t" r="r" b="b"/>
              <a:pathLst>
                <a:path w="102235" h="76834">
                  <a:moveTo>
                    <a:pt x="85305" y="76326"/>
                  </a:moveTo>
                  <a:lnTo>
                    <a:pt x="85305" y="76326"/>
                  </a:lnTo>
                  <a:lnTo>
                    <a:pt x="23952" y="76326"/>
                  </a:lnTo>
                  <a:lnTo>
                    <a:pt x="0" y="76326"/>
                  </a:lnTo>
                </a:path>
                <a:path w="102235" h="76834">
                  <a:moveTo>
                    <a:pt x="85305" y="76326"/>
                  </a:moveTo>
                  <a:lnTo>
                    <a:pt x="86804" y="64350"/>
                  </a:lnTo>
                  <a:lnTo>
                    <a:pt x="91300" y="52374"/>
                  </a:lnTo>
                  <a:lnTo>
                    <a:pt x="101765" y="28435"/>
                  </a:lnTo>
                  <a:lnTo>
                    <a:pt x="100279" y="14960"/>
                  </a:lnTo>
                  <a:lnTo>
                    <a:pt x="98780" y="0"/>
                  </a:lnTo>
                </a:path>
              </a:pathLst>
            </a:custGeom>
            <a:ln w="3175">
              <a:solidFill>
                <a:srgbClr val="565658"/>
              </a:solidFill>
            </a:ln>
          </p:spPr>
          <p:txBody>
            <a:bodyPr wrap="square" lIns="0" tIns="0" rIns="0" bIns="0" rtlCol="0"/>
            <a:lstStyle/>
            <a:p/>
          </p:txBody>
        </p:sp>
        <p:sp>
          <p:nvSpPr>
            <p:cNvPr id="1348" name="object 1348" descr=""/>
            <p:cNvSpPr/>
            <p:nvPr/>
          </p:nvSpPr>
          <p:spPr>
            <a:xfrm>
              <a:off x="2122639" y="8712530"/>
              <a:ext cx="22860" cy="46990"/>
            </a:xfrm>
            <a:custGeom>
              <a:avLst/>
              <a:gdLst/>
              <a:ahLst/>
              <a:cxnLst/>
              <a:rect l="l" t="t" r="r" b="b"/>
              <a:pathLst>
                <a:path w="22860" h="46990">
                  <a:moveTo>
                    <a:pt x="4495" y="46393"/>
                  </a:moveTo>
                  <a:lnTo>
                    <a:pt x="2997" y="44894"/>
                  </a:lnTo>
                  <a:lnTo>
                    <a:pt x="1511" y="44894"/>
                  </a:lnTo>
                  <a:lnTo>
                    <a:pt x="1511" y="43395"/>
                  </a:lnTo>
                  <a:lnTo>
                    <a:pt x="0" y="43395"/>
                  </a:lnTo>
                  <a:lnTo>
                    <a:pt x="0" y="41897"/>
                  </a:lnTo>
                  <a:lnTo>
                    <a:pt x="0" y="40411"/>
                  </a:lnTo>
                  <a:lnTo>
                    <a:pt x="0" y="38912"/>
                  </a:lnTo>
                  <a:lnTo>
                    <a:pt x="0" y="37414"/>
                  </a:lnTo>
                  <a:lnTo>
                    <a:pt x="1511" y="35915"/>
                  </a:lnTo>
                  <a:lnTo>
                    <a:pt x="1511" y="34416"/>
                  </a:lnTo>
                  <a:lnTo>
                    <a:pt x="2997" y="34416"/>
                  </a:lnTo>
                  <a:lnTo>
                    <a:pt x="2997" y="32918"/>
                  </a:lnTo>
                  <a:lnTo>
                    <a:pt x="4495" y="32918"/>
                  </a:lnTo>
                  <a:lnTo>
                    <a:pt x="5994" y="32918"/>
                  </a:lnTo>
                  <a:lnTo>
                    <a:pt x="14973" y="29933"/>
                  </a:lnTo>
                  <a:lnTo>
                    <a:pt x="17970" y="14960"/>
                  </a:lnTo>
                  <a:lnTo>
                    <a:pt x="22453" y="0"/>
                  </a:lnTo>
                </a:path>
              </a:pathLst>
            </a:custGeom>
            <a:ln w="3175">
              <a:solidFill>
                <a:srgbClr val="565658"/>
              </a:solidFill>
            </a:ln>
          </p:spPr>
          <p:txBody>
            <a:bodyPr wrap="square" lIns="0" tIns="0" rIns="0" bIns="0" rtlCol="0"/>
            <a:lstStyle/>
            <a:p/>
          </p:txBody>
        </p:sp>
        <p:sp>
          <p:nvSpPr>
            <p:cNvPr id="1349" name="object 1349" descr=""/>
            <p:cNvSpPr/>
            <p:nvPr/>
          </p:nvSpPr>
          <p:spPr>
            <a:xfrm>
              <a:off x="2037344" y="8730492"/>
              <a:ext cx="45085" cy="107950"/>
            </a:xfrm>
            <a:custGeom>
              <a:avLst/>
              <a:gdLst/>
              <a:ahLst/>
              <a:cxnLst/>
              <a:rect l="l" t="t" r="r" b="b"/>
              <a:pathLst>
                <a:path w="45085" h="107950">
                  <a:moveTo>
                    <a:pt x="44894" y="0"/>
                  </a:moveTo>
                  <a:lnTo>
                    <a:pt x="32931" y="26936"/>
                  </a:lnTo>
                  <a:lnTo>
                    <a:pt x="22440" y="53873"/>
                  </a:lnTo>
                  <a:lnTo>
                    <a:pt x="10477" y="80810"/>
                  </a:lnTo>
                  <a:lnTo>
                    <a:pt x="5994" y="94284"/>
                  </a:lnTo>
                  <a:lnTo>
                    <a:pt x="0" y="107746"/>
                  </a:lnTo>
                </a:path>
              </a:pathLst>
            </a:custGeom>
            <a:ln w="3175">
              <a:solidFill>
                <a:srgbClr val="565658"/>
              </a:solidFill>
            </a:ln>
          </p:spPr>
          <p:txBody>
            <a:bodyPr wrap="square" lIns="0" tIns="0" rIns="0" bIns="0" rtlCol="0"/>
            <a:lstStyle/>
            <a:p/>
          </p:txBody>
        </p:sp>
        <p:sp>
          <p:nvSpPr>
            <p:cNvPr id="1350" name="object 1350" descr=""/>
            <p:cNvSpPr/>
            <p:nvPr/>
          </p:nvSpPr>
          <p:spPr>
            <a:xfrm>
              <a:off x="1959517" y="8685594"/>
              <a:ext cx="128905" cy="31750"/>
            </a:xfrm>
            <a:custGeom>
              <a:avLst/>
              <a:gdLst/>
              <a:ahLst/>
              <a:cxnLst/>
              <a:rect l="l" t="t" r="r" b="b"/>
              <a:pathLst>
                <a:path w="128905" h="31750">
                  <a:moveTo>
                    <a:pt x="0" y="0"/>
                  </a:moveTo>
                  <a:lnTo>
                    <a:pt x="13474" y="10477"/>
                  </a:lnTo>
                  <a:lnTo>
                    <a:pt x="29933" y="16459"/>
                  </a:lnTo>
                  <a:lnTo>
                    <a:pt x="37414" y="20954"/>
                  </a:lnTo>
                  <a:lnTo>
                    <a:pt x="40411" y="22453"/>
                  </a:lnTo>
                  <a:lnTo>
                    <a:pt x="44894" y="23939"/>
                  </a:lnTo>
                  <a:lnTo>
                    <a:pt x="61366" y="28435"/>
                  </a:lnTo>
                  <a:lnTo>
                    <a:pt x="77825" y="31432"/>
                  </a:lnTo>
                  <a:lnTo>
                    <a:pt x="82308" y="31432"/>
                  </a:lnTo>
                  <a:lnTo>
                    <a:pt x="86804" y="31432"/>
                  </a:lnTo>
                  <a:lnTo>
                    <a:pt x="94284" y="31432"/>
                  </a:lnTo>
                  <a:lnTo>
                    <a:pt x="112242" y="31432"/>
                  </a:lnTo>
                  <a:lnTo>
                    <a:pt x="128714" y="29933"/>
                  </a:lnTo>
                </a:path>
              </a:pathLst>
            </a:custGeom>
            <a:ln w="3175">
              <a:solidFill>
                <a:srgbClr val="565658"/>
              </a:solidFill>
            </a:ln>
          </p:spPr>
          <p:txBody>
            <a:bodyPr wrap="square" lIns="0" tIns="0" rIns="0" bIns="0" rtlCol="0"/>
            <a:lstStyle/>
            <a:p/>
          </p:txBody>
        </p:sp>
        <p:sp>
          <p:nvSpPr>
            <p:cNvPr id="1351" name="object 1351" descr=""/>
            <p:cNvSpPr/>
            <p:nvPr/>
          </p:nvSpPr>
          <p:spPr>
            <a:xfrm>
              <a:off x="1901165" y="8615254"/>
              <a:ext cx="36195" cy="97790"/>
            </a:xfrm>
            <a:custGeom>
              <a:avLst/>
              <a:gdLst/>
              <a:ahLst/>
              <a:cxnLst/>
              <a:rect l="l" t="t" r="r" b="b"/>
              <a:pathLst>
                <a:path w="36194" h="97790">
                  <a:moveTo>
                    <a:pt x="26936" y="0"/>
                  </a:moveTo>
                  <a:lnTo>
                    <a:pt x="28422" y="1498"/>
                  </a:lnTo>
                  <a:lnTo>
                    <a:pt x="29921" y="2997"/>
                  </a:lnTo>
                  <a:lnTo>
                    <a:pt x="29921" y="4495"/>
                  </a:lnTo>
                  <a:lnTo>
                    <a:pt x="29921" y="5994"/>
                  </a:lnTo>
                  <a:lnTo>
                    <a:pt x="29921" y="7480"/>
                  </a:lnTo>
                  <a:lnTo>
                    <a:pt x="29921" y="8978"/>
                  </a:lnTo>
                  <a:lnTo>
                    <a:pt x="29921" y="10477"/>
                  </a:lnTo>
                  <a:lnTo>
                    <a:pt x="28422" y="11976"/>
                  </a:lnTo>
                  <a:lnTo>
                    <a:pt x="25438" y="13474"/>
                  </a:lnTo>
                  <a:lnTo>
                    <a:pt x="23939" y="13474"/>
                  </a:lnTo>
                  <a:lnTo>
                    <a:pt x="14960" y="14973"/>
                  </a:lnTo>
                  <a:lnTo>
                    <a:pt x="0" y="97281"/>
                  </a:lnTo>
                  <a:lnTo>
                    <a:pt x="35915" y="70345"/>
                  </a:lnTo>
                </a:path>
              </a:pathLst>
            </a:custGeom>
            <a:ln w="3175">
              <a:solidFill>
                <a:srgbClr val="565658"/>
              </a:solidFill>
            </a:ln>
          </p:spPr>
          <p:txBody>
            <a:bodyPr wrap="square" lIns="0" tIns="0" rIns="0" bIns="0" rtlCol="0"/>
            <a:lstStyle/>
            <a:p/>
          </p:txBody>
        </p:sp>
        <p:sp>
          <p:nvSpPr>
            <p:cNvPr id="1352" name="object 1352" descr=""/>
            <p:cNvSpPr/>
            <p:nvPr/>
          </p:nvSpPr>
          <p:spPr>
            <a:xfrm>
              <a:off x="1999922" y="8483564"/>
              <a:ext cx="173990" cy="229235"/>
            </a:xfrm>
            <a:custGeom>
              <a:avLst/>
              <a:gdLst/>
              <a:ahLst/>
              <a:cxnLst/>
              <a:rect l="l" t="t" r="r" b="b"/>
              <a:pathLst>
                <a:path w="173989" h="229234">
                  <a:moveTo>
                    <a:pt x="137693" y="228968"/>
                  </a:moveTo>
                  <a:lnTo>
                    <a:pt x="145173" y="228968"/>
                  </a:lnTo>
                  <a:lnTo>
                    <a:pt x="164630" y="176580"/>
                  </a:lnTo>
                  <a:lnTo>
                    <a:pt x="157137" y="170599"/>
                  </a:lnTo>
                  <a:lnTo>
                    <a:pt x="155651" y="169113"/>
                  </a:lnTo>
                  <a:lnTo>
                    <a:pt x="154152" y="169113"/>
                  </a:lnTo>
                  <a:lnTo>
                    <a:pt x="154152" y="167601"/>
                  </a:lnTo>
                  <a:lnTo>
                    <a:pt x="154152" y="166115"/>
                  </a:lnTo>
                  <a:lnTo>
                    <a:pt x="154152" y="164617"/>
                  </a:lnTo>
                  <a:lnTo>
                    <a:pt x="154152" y="163118"/>
                  </a:lnTo>
                  <a:lnTo>
                    <a:pt x="154152" y="161620"/>
                  </a:lnTo>
                  <a:lnTo>
                    <a:pt x="155651" y="160134"/>
                  </a:lnTo>
                  <a:lnTo>
                    <a:pt x="157137" y="158622"/>
                  </a:lnTo>
                  <a:lnTo>
                    <a:pt x="158635" y="158622"/>
                  </a:lnTo>
                  <a:lnTo>
                    <a:pt x="161632" y="158622"/>
                  </a:lnTo>
                  <a:lnTo>
                    <a:pt x="170611" y="158622"/>
                  </a:lnTo>
                  <a:lnTo>
                    <a:pt x="172110" y="148158"/>
                  </a:lnTo>
                  <a:lnTo>
                    <a:pt x="173609" y="142176"/>
                  </a:lnTo>
                  <a:lnTo>
                    <a:pt x="173609" y="115227"/>
                  </a:lnTo>
                  <a:lnTo>
                    <a:pt x="172110" y="104749"/>
                  </a:lnTo>
                  <a:lnTo>
                    <a:pt x="172110" y="100266"/>
                  </a:lnTo>
                  <a:lnTo>
                    <a:pt x="170611" y="97269"/>
                  </a:lnTo>
                  <a:lnTo>
                    <a:pt x="170611" y="94284"/>
                  </a:lnTo>
                  <a:lnTo>
                    <a:pt x="166116" y="83807"/>
                  </a:lnTo>
                  <a:lnTo>
                    <a:pt x="164630" y="79311"/>
                  </a:lnTo>
                  <a:lnTo>
                    <a:pt x="163131" y="73329"/>
                  </a:lnTo>
                  <a:lnTo>
                    <a:pt x="154152" y="76314"/>
                  </a:lnTo>
                  <a:lnTo>
                    <a:pt x="152654" y="76314"/>
                  </a:lnTo>
                  <a:lnTo>
                    <a:pt x="151168" y="76314"/>
                  </a:lnTo>
                  <a:lnTo>
                    <a:pt x="149656" y="74828"/>
                  </a:lnTo>
                  <a:lnTo>
                    <a:pt x="148158" y="74828"/>
                  </a:lnTo>
                  <a:lnTo>
                    <a:pt x="146672" y="73329"/>
                  </a:lnTo>
                  <a:lnTo>
                    <a:pt x="146672" y="71831"/>
                  </a:lnTo>
                  <a:lnTo>
                    <a:pt x="146672" y="70332"/>
                  </a:lnTo>
                  <a:lnTo>
                    <a:pt x="145173" y="70332"/>
                  </a:lnTo>
                  <a:lnTo>
                    <a:pt x="145173" y="67335"/>
                  </a:lnTo>
                  <a:lnTo>
                    <a:pt x="146672" y="65849"/>
                  </a:lnTo>
                  <a:lnTo>
                    <a:pt x="148158" y="64350"/>
                  </a:lnTo>
                  <a:lnTo>
                    <a:pt x="154152" y="56870"/>
                  </a:lnTo>
                  <a:lnTo>
                    <a:pt x="148158" y="49377"/>
                  </a:lnTo>
                  <a:lnTo>
                    <a:pt x="143675" y="44894"/>
                  </a:lnTo>
                  <a:lnTo>
                    <a:pt x="140677" y="40398"/>
                  </a:lnTo>
                  <a:lnTo>
                    <a:pt x="133197" y="32918"/>
                  </a:lnTo>
                  <a:lnTo>
                    <a:pt x="128714" y="28435"/>
                  </a:lnTo>
                  <a:lnTo>
                    <a:pt x="124218" y="25438"/>
                  </a:lnTo>
                  <a:lnTo>
                    <a:pt x="115239" y="19456"/>
                  </a:lnTo>
                  <a:lnTo>
                    <a:pt x="110756" y="16459"/>
                  </a:lnTo>
                  <a:lnTo>
                    <a:pt x="109258" y="14960"/>
                  </a:lnTo>
                  <a:lnTo>
                    <a:pt x="106260" y="14960"/>
                  </a:lnTo>
                  <a:lnTo>
                    <a:pt x="95783" y="8978"/>
                  </a:lnTo>
                  <a:lnTo>
                    <a:pt x="91300" y="7480"/>
                  </a:lnTo>
                  <a:lnTo>
                    <a:pt x="86804" y="5981"/>
                  </a:lnTo>
                  <a:lnTo>
                    <a:pt x="82321" y="13461"/>
                  </a:lnTo>
                  <a:lnTo>
                    <a:pt x="80810" y="14960"/>
                  </a:lnTo>
                  <a:lnTo>
                    <a:pt x="80810" y="16459"/>
                  </a:lnTo>
                  <a:lnTo>
                    <a:pt x="79324" y="16459"/>
                  </a:lnTo>
                  <a:lnTo>
                    <a:pt x="77825" y="16459"/>
                  </a:lnTo>
                  <a:lnTo>
                    <a:pt x="76327" y="16459"/>
                  </a:lnTo>
                  <a:lnTo>
                    <a:pt x="74841" y="16459"/>
                  </a:lnTo>
                  <a:lnTo>
                    <a:pt x="73342" y="16459"/>
                  </a:lnTo>
                  <a:lnTo>
                    <a:pt x="71831" y="16459"/>
                  </a:lnTo>
                  <a:lnTo>
                    <a:pt x="70345" y="13461"/>
                  </a:lnTo>
                  <a:lnTo>
                    <a:pt x="68846" y="11976"/>
                  </a:lnTo>
                  <a:lnTo>
                    <a:pt x="68846" y="10477"/>
                  </a:lnTo>
                  <a:lnTo>
                    <a:pt x="68846" y="1498"/>
                  </a:lnTo>
                  <a:lnTo>
                    <a:pt x="59867" y="0"/>
                  </a:lnTo>
                  <a:lnTo>
                    <a:pt x="55384" y="0"/>
                  </a:lnTo>
                  <a:lnTo>
                    <a:pt x="50888" y="0"/>
                  </a:lnTo>
                  <a:lnTo>
                    <a:pt x="41910" y="0"/>
                  </a:lnTo>
                  <a:lnTo>
                    <a:pt x="37414" y="0"/>
                  </a:lnTo>
                  <a:lnTo>
                    <a:pt x="35915" y="0"/>
                  </a:lnTo>
                  <a:lnTo>
                    <a:pt x="32931" y="0"/>
                  </a:lnTo>
                  <a:lnTo>
                    <a:pt x="16471" y="2997"/>
                  </a:lnTo>
                  <a:lnTo>
                    <a:pt x="7493" y="5981"/>
                  </a:lnTo>
                  <a:lnTo>
                    <a:pt x="0" y="8978"/>
                  </a:lnTo>
                </a:path>
              </a:pathLst>
            </a:custGeom>
            <a:ln w="3175">
              <a:solidFill>
                <a:srgbClr val="565658"/>
              </a:solidFill>
            </a:ln>
          </p:spPr>
          <p:txBody>
            <a:bodyPr wrap="square" lIns="0" tIns="0" rIns="0" bIns="0" rtlCol="0"/>
            <a:lstStyle/>
            <a:p/>
          </p:txBody>
        </p:sp>
        <p:sp>
          <p:nvSpPr>
            <p:cNvPr id="1353" name="object 1353" descr=""/>
            <p:cNvSpPr/>
            <p:nvPr/>
          </p:nvSpPr>
          <p:spPr>
            <a:xfrm>
              <a:off x="1919126" y="8497030"/>
              <a:ext cx="72390" cy="118745"/>
            </a:xfrm>
            <a:custGeom>
              <a:avLst/>
              <a:gdLst/>
              <a:ahLst/>
              <a:cxnLst/>
              <a:rect l="l" t="t" r="r" b="b"/>
              <a:pathLst>
                <a:path w="72389" h="118745">
                  <a:moveTo>
                    <a:pt x="71818" y="0"/>
                  </a:moveTo>
                  <a:lnTo>
                    <a:pt x="62839" y="5994"/>
                  </a:lnTo>
                  <a:lnTo>
                    <a:pt x="58343" y="8978"/>
                  </a:lnTo>
                  <a:lnTo>
                    <a:pt x="53860" y="10477"/>
                  </a:lnTo>
                  <a:lnTo>
                    <a:pt x="56857" y="19456"/>
                  </a:lnTo>
                  <a:lnTo>
                    <a:pt x="58343" y="20955"/>
                  </a:lnTo>
                  <a:lnTo>
                    <a:pt x="58343" y="22453"/>
                  </a:lnTo>
                  <a:lnTo>
                    <a:pt x="58343" y="23952"/>
                  </a:lnTo>
                  <a:lnTo>
                    <a:pt x="56857" y="23952"/>
                  </a:lnTo>
                  <a:lnTo>
                    <a:pt x="56857" y="25438"/>
                  </a:lnTo>
                  <a:lnTo>
                    <a:pt x="56857" y="26936"/>
                  </a:lnTo>
                  <a:lnTo>
                    <a:pt x="55359" y="26936"/>
                  </a:lnTo>
                  <a:lnTo>
                    <a:pt x="53860" y="28435"/>
                  </a:lnTo>
                  <a:lnTo>
                    <a:pt x="52374" y="28435"/>
                  </a:lnTo>
                  <a:lnTo>
                    <a:pt x="52374" y="29933"/>
                  </a:lnTo>
                  <a:lnTo>
                    <a:pt x="50876" y="29933"/>
                  </a:lnTo>
                  <a:lnTo>
                    <a:pt x="47879" y="28435"/>
                  </a:lnTo>
                  <a:lnTo>
                    <a:pt x="46380" y="28435"/>
                  </a:lnTo>
                  <a:lnTo>
                    <a:pt x="38900" y="23952"/>
                  </a:lnTo>
                  <a:lnTo>
                    <a:pt x="35902" y="26936"/>
                  </a:lnTo>
                  <a:lnTo>
                    <a:pt x="32918" y="29933"/>
                  </a:lnTo>
                  <a:lnTo>
                    <a:pt x="26936" y="37414"/>
                  </a:lnTo>
                  <a:lnTo>
                    <a:pt x="25438" y="40411"/>
                  </a:lnTo>
                  <a:lnTo>
                    <a:pt x="23926" y="41910"/>
                  </a:lnTo>
                  <a:lnTo>
                    <a:pt x="20942" y="46393"/>
                  </a:lnTo>
                  <a:lnTo>
                    <a:pt x="16459" y="53873"/>
                  </a:lnTo>
                  <a:lnTo>
                    <a:pt x="14947" y="56870"/>
                  </a:lnTo>
                  <a:lnTo>
                    <a:pt x="14947" y="58369"/>
                  </a:lnTo>
                  <a:lnTo>
                    <a:pt x="13462" y="62852"/>
                  </a:lnTo>
                  <a:lnTo>
                    <a:pt x="8978" y="71831"/>
                  </a:lnTo>
                  <a:lnTo>
                    <a:pt x="8978" y="74828"/>
                  </a:lnTo>
                  <a:lnTo>
                    <a:pt x="7480" y="76327"/>
                  </a:lnTo>
                  <a:lnTo>
                    <a:pt x="5969" y="80810"/>
                  </a:lnTo>
                  <a:lnTo>
                    <a:pt x="4483" y="91287"/>
                  </a:lnTo>
                  <a:lnTo>
                    <a:pt x="0" y="115239"/>
                  </a:lnTo>
                  <a:lnTo>
                    <a:pt x="8978" y="118224"/>
                  </a:lnTo>
                </a:path>
              </a:pathLst>
            </a:custGeom>
            <a:ln w="3175">
              <a:solidFill>
                <a:srgbClr val="565658"/>
              </a:solidFill>
            </a:ln>
          </p:spPr>
          <p:txBody>
            <a:bodyPr wrap="square" lIns="0" tIns="0" rIns="0" bIns="0" rtlCol="0"/>
            <a:lstStyle/>
            <a:p/>
          </p:txBody>
        </p:sp>
        <p:sp>
          <p:nvSpPr>
            <p:cNvPr id="1354" name="object 1354" descr=""/>
            <p:cNvSpPr/>
            <p:nvPr/>
          </p:nvSpPr>
          <p:spPr>
            <a:xfrm>
              <a:off x="2113666" y="8625741"/>
              <a:ext cx="30480" cy="86995"/>
            </a:xfrm>
            <a:custGeom>
              <a:avLst/>
              <a:gdLst/>
              <a:ahLst/>
              <a:cxnLst/>
              <a:rect l="l" t="t" r="r" b="b"/>
              <a:pathLst>
                <a:path w="30480" h="86995">
                  <a:moveTo>
                    <a:pt x="0" y="86791"/>
                  </a:moveTo>
                  <a:lnTo>
                    <a:pt x="14973" y="43395"/>
                  </a:lnTo>
                  <a:lnTo>
                    <a:pt x="22453" y="20942"/>
                  </a:lnTo>
                  <a:lnTo>
                    <a:pt x="26936" y="10464"/>
                  </a:lnTo>
                  <a:lnTo>
                    <a:pt x="26936" y="7467"/>
                  </a:lnTo>
                  <a:lnTo>
                    <a:pt x="28435" y="4483"/>
                  </a:lnTo>
                  <a:lnTo>
                    <a:pt x="29921" y="0"/>
                  </a:lnTo>
                </a:path>
              </a:pathLst>
            </a:custGeom>
            <a:ln w="3175">
              <a:solidFill>
                <a:srgbClr val="565658"/>
              </a:solidFill>
            </a:ln>
          </p:spPr>
          <p:txBody>
            <a:bodyPr wrap="square" lIns="0" tIns="0" rIns="0" bIns="0" rtlCol="0"/>
            <a:lstStyle/>
            <a:p/>
          </p:txBody>
        </p:sp>
        <p:sp>
          <p:nvSpPr>
            <p:cNvPr id="1355" name="object 1355" descr=""/>
            <p:cNvSpPr/>
            <p:nvPr/>
          </p:nvSpPr>
          <p:spPr>
            <a:xfrm>
              <a:off x="2142107" y="8589821"/>
              <a:ext cx="1905" cy="33020"/>
            </a:xfrm>
            <a:custGeom>
              <a:avLst/>
              <a:gdLst/>
              <a:ahLst/>
              <a:cxnLst/>
              <a:rect l="l" t="t" r="r" b="b"/>
              <a:pathLst>
                <a:path w="1905" h="33020">
                  <a:moveTo>
                    <a:pt x="1485" y="32918"/>
                  </a:moveTo>
                  <a:lnTo>
                    <a:pt x="1485" y="28422"/>
                  </a:lnTo>
                  <a:lnTo>
                    <a:pt x="1485" y="23939"/>
                  </a:lnTo>
                  <a:lnTo>
                    <a:pt x="1485" y="16459"/>
                  </a:lnTo>
                  <a:lnTo>
                    <a:pt x="1485" y="7480"/>
                  </a:lnTo>
                  <a:lnTo>
                    <a:pt x="0" y="4483"/>
                  </a:lnTo>
                  <a:lnTo>
                    <a:pt x="0" y="0"/>
                  </a:lnTo>
                </a:path>
              </a:pathLst>
            </a:custGeom>
            <a:ln w="3175">
              <a:solidFill>
                <a:srgbClr val="565658"/>
              </a:solidFill>
            </a:ln>
          </p:spPr>
          <p:txBody>
            <a:bodyPr wrap="square" lIns="0" tIns="0" rIns="0" bIns="0" rtlCol="0"/>
            <a:lstStyle/>
            <a:p/>
          </p:txBody>
        </p:sp>
        <p:sp>
          <p:nvSpPr>
            <p:cNvPr id="1356" name="object 1356" descr=""/>
            <p:cNvSpPr/>
            <p:nvPr/>
          </p:nvSpPr>
          <p:spPr>
            <a:xfrm>
              <a:off x="2109180" y="8534452"/>
              <a:ext cx="28575" cy="41910"/>
            </a:xfrm>
            <a:custGeom>
              <a:avLst/>
              <a:gdLst/>
              <a:ahLst/>
              <a:cxnLst/>
              <a:rect l="l" t="t" r="r" b="b"/>
              <a:pathLst>
                <a:path w="28575" h="41909">
                  <a:moveTo>
                    <a:pt x="28435" y="41897"/>
                  </a:moveTo>
                  <a:lnTo>
                    <a:pt x="26936" y="35902"/>
                  </a:lnTo>
                  <a:lnTo>
                    <a:pt x="23939" y="29921"/>
                  </a:lnTo>
                  <a:lnTo>
                    <a:pt x="22440" y="26936"/>
                  </a:lnTo>
                  <a:lnTo>
                    <a:pt x="20942" y="23939"/>
                  </a:lnTo>
                  <a:lnTo>
                    <a:pt x="16459" y="19443"/>
                  </a:lnTo>
                  <a:lnTo>
                    <a:pt x="13462" y="13462"/>
                  </a:lnTo>
                  <a:lnTo>
                    <a:pt x="8978" y="8978"/>
                  </a:lnTo>
                  <a:lnTo>
                    <a:pt x="4483" y="4483"/>
                  </a:lnTo>
                  <a:lnTo>
                    <a:pt x="1498" y="2984"/>
                  </a:lnTo>
                  <a:lnTo>
                    <a:pt x="0" y="0"/>
                  </a:lnTo>
                </a:path>
              </a:pathLst>
            </a:custGeom>
            <a:ln w="3175">
              <a:solidFill>
                <a:srgbClr val="565658"/>
              </a:solidFill>
            </a:ln>
          </p:spPr>
          <p:txBody>
            <a:bodyPr wrap="square" lIns="0" tIns="0" rIns="0" bIns="0" rtlCol="0"/>
            <a:lstStyle/>
            <a:p/>
          </p:txBody>
        </p:sp>
        <p:sp>
          <p:nvSpPr>
            <p:cNvPr id="1357" name="object 1357" descr=""/>
            <p:cNvSpPr/>
            <p:nvPr/>
          </p:nvSpPr>
          <p:spPr>
            <a:xfrm>
              <a:off x="2031356" y="8513494"/>
              <a:ext cx="55880" cy="9525"/>
            </a:xfrm>
            <a:custGeom>
              <a:avLst/>
              <a:gdLst/>
              <a:ahLst/>
              <a:cxnLst/>
              <a:rect l="l" t="t" r="r" b="b"/>
              <a:pathLst>
                <a:path w="55880" h="9525">
                  <a:moveTo>
                    <a:pt x="55372" y="8978"/>
                  </a:moveTo>
                  <a:lnTo>
                    <a:pt x="49377" y="5981"/>
                  </a:lnTo>
                  <a:lnTo>
                    <a:pt x="41897" y="2997"/>
                  </a:lnTo>
                  <a:lnTo>
                    <a:pt x="35915" y="1498"/>
                  </a:lnTo>
                  <a:lnTo>
                    <a:pt x="28435" y="0"/>
                  </a:lnTo>
                  <a:lnTo>
                    <a:pt x="20955" y="0"/>
                  </a:lnTo>
                  <a:lnTo>
                    <a:pt x="17957" y="0"/>
                  </a:lnTo>
                  <a:lnTo>
                    <a:pt x="13462" y="0"/>
                  </a:lnTo>
                  <a:lnTo>
                    <a:pt x="7480" y="0"/>
                  </a:lnTo>
                  <a:lnTo>
                    <a:pt x="2997" y="0"/>
                  </a:lnTo>
                  <a:lnTo>
                    <a:pt x="0" y="1498"/>
                  </a:lnTo>
                </a:path>
              </a:pathLst>
            </a:custGeom>
            <a:ln w="3175">
              <a:solidFill>
                <a:srgbClr val="565658"/>
              </a:solidFill>
            </a:ln>
          </p:spPr>
          <p:txBody>
            <a:bodyPr wrap="square" lIns="0" tIns="0" rIns="0" bIns="0" rtlCol="0"/>
            <a:lstStyle/>
            <a:p/>
          </p:txBody>
        </p:sp>
        <p:sp>
          <p:nvSpPr>
            <p:cNvPr id="1358" name="object 1358" descr=""/>
            <p:cNvSpPr/>
            <p:nvPr/>
          </p:nvSpPr>
          <p:spPr>
            <a:xfrm>
              <a:off x="1975990" y="8516489"/>
              <a:ext cx="45085" cy="30480"/>
            </a:xfrm>
            <a:custGeom>
              <a:avLst/>
              <a:gdLst/>
              <a:ahLst/>
              <a:cxnLst/>
              <a:rect l="l" t="t" r="r" b="b"/>
              <a:pathLst>
                <a:path w="45085" h="30479">
                  <a:moveTo>
                    <a:pt x="44894" y="0"/>
                  </a:moveTo>
                  <a:lnTo>
                    <a:pt x="41897" y="1498"/>
                  </a:lnTo>
                  <a:lnTo>
                    <a:pt x="38900" y="2984"/>
                  </a:lnTo>
                  <a:lnTo>
                    <a:pt x="32918" y="5981"/>
                  </a:lnTo>
                  <a:lnTo>
                    <a:pt x="28422" y="7480"/>
                  </a:lnTo>
                  <a:lnTo>
                    <a:pt x="25438" y="8978"/>
                  </a:lnTo>
                  <a:lnTo>
                    <a:pt x="20942" y="11963"/>
                  </a:lnTo>
                  <a:lnTo>
                    <a:pt x="14960" y="14960"/>
                  </a:lnTo>
                  <a:lnTo>
                    <a:pt x="8978" y="19456"/>
                  </a:lnTo>
                  <a:lnTo>
                    <a:pt x="4483" y="23939"/>
                  </a:lnTo>
                  <a:lnTo>
                    <a:pt x="1485" y="26936"/>
                  </a:lnTo>
                  <a:lnTo>
                    <a:pt x="0" y="29921"/>
                  </a:lnTo>
                </a:path>
              </a:pathLst>
            </a:custGeom>
            <a:ln w="3175">
              <a:solidFill>
                <a:srgbClr val="565658"/>
              </a:solidFill>
            </a:ln>
          </p:spPr>
          <p:txBody>
            <a:bodyPr wrap="square" lIns="0" tIns="0" rIns="0" bIns="0" rtlCol="0"/>
            <a:lstStyle/>
            <a:p/>
          </p:txBody>
        </p:sp>
        <p:sp>
          <p:nvSpPr>
            <p:cNvPr id="1359" name="object 1359" descr=""/>
            <p:cNvSpPr/>
            <p:nvPr/>
          </p:nvSpPr>
          <p:spPr>
            <a:xfrm>
              <a:off x="1958030" y="8556895"/>
              <a:ext cx="9525" cy="16510"/>
            </a:xfrm>
            <a:custGeom>
              <a:avLst/>
              <a:gdLst/>
              <a:ahLst/>
              <a:cxnLst/>
              <a:rect l="l" t="t" r="r" b="b"/>
              <a:pathLst>
                <a:path w="9525" h="16509">
                  <a:moveTo>
                    <a:pt x="8978" y="0"/>
                  </a:moveTo>
                  <a:lnTo>
                    <a:pt x="4483" y="7480"/>
                  </a:lnTo>
                  <a:lnTo>
                    <a:pt x="1485" y="11963"/>
                  </a:lnTo>
                  <a:lnTo>
                    <a:pt x="0" y="16459"/>
                  </a:lnTo>
                </a:path>
              </a:pathLst>
            </a:custGeom>
            <a:ln w="3175">
              <a:solidFill>
                <a:srgbClr val="565658"/>
              </a:solidFill>
            </a:ln>
          </p:spPr>
          <p:txBody>
            <a:bodyPr wrap="square" lIns="0" tIns="0" rIns="0" bIns="0" rtlCol="0"/>
            <a:lstStyle/>
            <a:p/>
          </p:txBody>
        </p:sp>
        <p:sp>
          <p:nvSpPr>
            <p:cNvPr id="1360" name="object 1360" descr=""/>
            <p:cNvSpPr/>
            <p:nvPr/>
          </p:nvSpPr>
          <p:spPr>
            <a:xfrm>
              <a:off x="1950542" y="8586823"/>
              <a:ext cx="3175" cy="22860"/>
            </a:xfrm>
            <a:custGeom>
              <a:avLst/>
              <a:gdLst/>
              <a:ahLst/>
              <a:cxnLst/>
              <a:rect l="l" t="t" r="r" b="b"/>
              <a:pathLst>
                <a:path w="3175" h="22859">
                  <a:moveTo>
                    <a:pt x="2997" y="0"/>
                  </a:moveTo>
                  <a:lnTo>
                    <a:pt x="0" y="22453"/>
                  </a:lnTo>
                </a:path>
              </a:pathLst>
            </a:custGeom>
            <a:ln w="3175">
              <a:solidFill>
                <a:srgbClr val="565658"/>
              </a:solidFill>
            </a:ln>
          </p:spPr>
          <p:txBody>
            <a:bodyPr wrap="square" lIns="0" tIns="0" rIns="0" bIns="0" rtlCol="0"/>
            <a:lstStyle/>
            <a:p/>
          </p:txBody>
        </p:sp>
        <p:sp>
          <p:nvSpPr>
            <p:cNvPr id="1361" name="object 1361" descr=""/>
            <p:cNvSpPr/>
            <p:nvPr/>
          </p:nvSpPr>
          <p:spPr>
            <a:xfrm>
              <a:off x="1937082" y="8535935"/>
              <a:ext cx="184150" cy="179705"/>
            </a:xfrm>
            <a:custGeom>
              <a:avLst/>
              <a:gdLst/>
              <a:ahLst/>
              <a:cxnLst/>
              <a:rect l="l" t="t" r="r" b="b"/>
              <a:pathLst>
                <a:path w="184150" h="179704">
                  <a:moveTo>
                    <a:pt x="8978" y="95783"/>
                  </a:moveTo>
                  <a:lnTo>
                    <a:pt x="0" y="149656"/>
                  </a:lnTo>
                  <a:lnTo>
                    <a:pt x="4483" y="146659"/>
                  </a:lnTo>
                  <a:lnTo>
                    <a:pt x="10464" y="146659"/>
                  </a:lnTo>
                  <a:lnTo>
                    <a:pt x="13461" y="146659"/>
                  </a:lnTo>
                  <a:lnTo>
                    <a:pt x="16459" y="148170"/>
                  </a:lnTo>
                  <a:lnTo>
                    <a:pt x="19443" y="148170"/>
                  </a:lnTo>
                  <a:lnTo>
                    <a:pt x="22440" y="149656"/>
                  </a:lnTo>
                  <a:lnTo>
                    <a:pt x="31419" y="98780"/>
                  </a:lnTo>
                  <a:lnTo>
                    <a:pt x="35902" y="73329"/>
                  </a:lnTo>
                  <a:lnTo>
                    <a:pt x="38900" y="59867"/>
                  </a:lnTo>
                  <a:lnTo>
                    <a:pt x="38900" y="56870"/>
                  </a:lnTo>
                  <a:lnTo>
                    <a:pt x="40398" y="53886"/>
                  </a:lnTo>
                  <a:lnTo>
                    <a:pt x="41897" y="47891"/>
                  </a:lnTo>
                  <a:lnTo>
                    <a:pt x="43395" y="44907"/>
                  </a:lnTo>
                  <a:lnTo>
                    <a:pt x="44881" y="41910"/>
                  </a:lnTo>
                  <a:lnTo>
                    <a:pt x="47878" y="35928"/>
                  </a:lnTo>
                  <a:lnTo>
                    <a:pt x="49377" y="32931"/>
                  </a:lnTo>
                  <a:lnTo>
                    <a:pt x="52374" y="29933"/>
                  </a:lnTo>
                  <a:lnTo>
                    <a:pt x="55359" y="25450"/>
                  </a:lnTo>
                  <a:lnTo>
                    <a:pt x="58356" y="22453"/>
                  </a:lnTo>
                  <a:lnTo>
                    <a:pt x="59855" y="20955"/>
                  </a:lnTo>
                  <a:lnTo>
                    <a:pt x="65849" y="16471"/>
                  </a:lnTo>
                  <a:lnTo>
                    <a:pt x="107734" y="0"/>
                  </a:lnTo>
                  <a:lnTo>
                    <a:pt x="110743" y="0"/>
                  </a:lnTo>
                  <a:lnTo>
                    <a:pt x="112229" y="0"/>
                  </a:lnTo>
                  <a:lnTo>
                    <a:pt x="113728" y="0"/>
                  </a:lnTo>
                  <a:lnTo>
                    <a:pt x="121208" y="1498"/>
                  </a:lnTo>
                  <a:lnTo>
                    <a:pt x="124205" y="1498"/>
                  </a:lnTo>
                  <a:lnTo>
                    <a:pt x="127203" y="2997"/>
                  </a:lnTo>
                  <a:lnTo>
                    <a:pt x="133184" y="4495"/>
                  </a:lnTo>
                  <a:lnTo>
                    <a:pt x="136182" y="4495"/>
                  </a:lnTo>
                  <a:lnTo>
                    <a:pt x="139166" y="5994"/>
                  </a:lnTo>
                  <a:lnTo>
                    <a:pt x="145160" y="8991"/>
                  </a:lnTo>
                  <a:lnTo>
                    <a:pt x="148145" y="10477"/>
                  </a:lnTo>
                  <a:lnTo>
                    <a:pt x="151142" y="13474"/>
                  </a:lnTo>
                  <a:lnTo>
                    <a:pt x="155638" y="16471"/>
                  </a:lnTo>
                  <a:lnTo>
                    <a:pt x="157124" y="17970"/>
                  </a:lnTo>
                  <a:lnTo>
                    <a:pt x="158622" y="17970"/>
                  </a:lnTo>
                  <a:lnTo>
                    <a:pt x="161620" y="20955"/>
                  </a:lnTo>
                  <a:lnTo>
                    <a:pt x="166103" y="25450"/>
                  </a:lnTo>
                  <a:lnTo>
                    <a:pt x="169100" y="31432"/>
                  </a:lnTo>
                  <a:lnTo>
                    <a:pt x="173596" y="35928"/>
                  </a:lnTo>
                  <a:lnTo>
                    <a:pt x="176580" y="41910"/>
                  </a:lnTo>
                  <a:lnTo>
                    <a:pt x="179577" y="47891"/>
                  </a:lnTo>
                  <a:lnTo>
                    <a:pt x="181076" y="53886"/>
                  </a:lnTo>
                  <a:lnTo>
                    <a:pt x="181076" y="56870"/>
                  </a:lnTo>
                  <a:lnTo>
                    <a:pt x="182575" y="58369"/>
                  </a:lnTo>
                  <a:lnTo>
                    <a:pt x="182575" y="61366"/>
                  </a:lnTo>
                  <a:lnTo>
                    <a:pt x="182575" y="67348"/>
                  </a:lnTo>
                  <a:lnTo>
                    <a:pt x="184061" y="70345"/>
                  </a:lnTo>
                  <a:lnTo>
                    <a:pt x="184061" y="73329"/>
                  </a:lnTo>
                  <a:lnTo>
                    <a:pt x="182575" y="80822"/>
                  </a:lnTo>
                  <a:lnTo>
                    <a:pt x="181076" y="92786"/>
                  </a:lnTo>
                  <a:lnTo>
                    <a:pt x="176580" y="106260"/>
                  </a:lnTo>
                  <a:lnTo>
                    <a:pt x="173596" y="118237"/>
                  </a:lnTo>
                  <a:lnTo>
                    <a:pt x="169100" y="130200"/>
                  </a:lnTo>
                  <a:lnTo>
                    <a:pt x="151142" y="179590"/>
                  </a:lnTo>
                  <a:lnTo>
                    <a:pt x="157124" y="178092"/>
                  </a:lnTo>
                  <a:lnTo>
                    <a:pt x="164617" y="176593"/>
                  </a:lnTo>
                  <a:lnTo>
                    <a:pt x="170599" y="176593"/>
                  </a:lnTo>
                  <a:lnTo>
                    <a:pt x="173596" y="176593"/>
                  </a:lnTo>
                  <a:lnTo>
                    <a:pt x="176580" y="176593"/>
                  </a:lnTo>
                </a:path>
              </a:pathLst>
            </a:custGeom>
            <a:ln w="3175">
              <a:solidFill>
                <a:srgbClr val="565658"/>
              </a:solidFill>
            </a:ln>
          </p:spPr>
          <p:txBody>
            <a:bodyPr wrap="square" lIns="0" tIns="0" rIns="0" bIns="0" rtlCol="0"/>
            <a:lstStyle/>
            <a:p/>
          </p:txBody>
        </p:sp>
        <p:sp>
          <p:nvSpPr>
            <p:cNvPr id="1362" name="object 1362" descr=""/>
            <p:cNvSpPr/>
            <p:nvPr/>
          </p:nvSpPr>
          <p:spPr>
            <a:xfrm>
              <a:off x="2686841" y="7997186"/>
              <a:ext cx="5080" cy="6350"/>
            </a:xfrm>
            <a:custGeom>
              <a:avLst/>
              <a:gdLst/>
              <a:ahLst/>
              <a:cxnLst/>
              <a:rect l="l" t="t" r="r" b="b"/>
              <a:pathLst>
                <a:path w="5080" h="6350">
                  <a:moveTo>
                    <a:pt x="0" y="1498"/>
                  </a:moveTo>
                  <a:lnTo>
                    <a:pt x="0" y="5994"/>
                  </a:lnTo>
                </a:path>
                <a:path w="5080" h="6350">
                  <a:moveTo>
                    <a:pt x="4495" y="0"/>
                  </a:moveTo>
                  <a:lnTo>
                    <a:pt x="4495" y="5994"/>
                  </a:lnTo>
                </a:path>
              </a:pathLst>
            </a:custGeom>
            <a:ln w="3175">
              <a:solidFill>
                <a:srgbClr val="565658"/>
              </a:solidFill>
            </a:ln>
          </p:spPr>
          <p:txBody>
            <a:bodyPr wrap="square" lIns="0" tIns="0" rIns="0" bIns="0" rtlCol="0"/>
            <a:lstStyle/>
            <a:p/>
          </p:txBody>
        </p:sp>
        <p:sp>
          <p:nvSpPr>
            <p:cNvPr id="1363" name="object 1363" descr=""/>
            <p:cNvSpPr/>
            <p:nvPr/>
          </p:nvSpPr>
          <p:spPr>
            <a:xfrm>
              <a:off x="2691330" y="7995699"/>
              <a:ext cx="0" cy="7620"/>
            </a:xfrm>
            <a:custGeom>
              <a:avLst/>
              <a:gdLst/>
              <a:ahLst/>
              <a:cxnLst/>
              <a:rect l="l" t="t" r="r" b="b"/>
              <a:pathLst>
                <a:path w="0" h="7620">
                  <a:moveTo>
                    <a:pt x="0" y="5981"/>
                  </a:moveTo>
                  <a:lnTo>
                    <a:pt x="0" y="0"/>
                  </a:lnTo>
                  <a:lnTo>
                    <a:pt x="0" y="7480"/>
                  </a:lnTo>
                  <a:lnTo>
                    <a:pt x="0" y="1485"/>
                  </a:lnTo>
                </a:path>
              </a:pathLst>
            </a:custGeom>
            <a:ln w="3175">
              <a:solidFill>
                <a:srgbClr val="565658"/>
              </a:solidFill>
            </a:ln>
          </p:spPr>
          <p:txBody>
            <a:bodyPr wrap="square" lIns="0" tIns="0" rIns="0" bIns="0" rtlCol="0"/>
            <a:lstStyle/>
            <a:p/>
          </p:txBody>
        </p:sp>
        <p:sp>
          <p:nvSpPr>
            <p:cNvPr id="1364" name="object 1364" descr=""/>
            <p:cNvSpPr/>
            <p:nvPr/>
          </p:nvSpPr>
          <p:spPr>
            <a:xfrm>
              <a:off x="1705110" y="8975922"/>
              <a:ext cx="1905" cy="1905"/>
            </a:xfrm>
            <a:custGeom>
              <a:avLst/>
              <a:gdLst/>
              <a:ahLst/>
              <a:cxnLst/>
              <a:rect l="l" t="t" r="r" b="b"/>
              <a:pathLst>
                <a:path w="1905" h="1904">
                  <a:moveTo>
                    <a:pt x="1498" y="0"/>
                  </a:moveTo>
                  <a:lnTo>
                    <a:pt x="0" y="0"/>
                  </a:lnTo>
                  <a:lnTo>
                    <a:pt x="1498" y="1498"/>
                  </a:lnTo>
                </a:path>
              </a:pathLst>
            </a:custGeom>
            <a:ln w="3175">
              <a:solidFill>
                <a:srgbClr val="565658"/>
              </a:solidFill>
            </a:ln>
          </p:spPr>
          <p:txBody>
            <a:bodyPr wrap="square" lIns="0" tIns="0" rIns="0" bIns="0" rtlCol="0"/>
            <a:lstStyle/>
            <a:p/>
          </p:txBody>
        </p:sp>
        <p:sp>
          <p:nvSpPr>
            <p:cNvPr id="1365" name="object 1365" descr=""/>
            <p:cNvSpPr/>
            <p:nvPr/>
          </p:nvSpPr>
          <p:spPr>
            <a:xfrm>
              <a:off x="2275293" y="7922359"/>
              <a:ext cx="0" cy="3175"/>
            </a:xfrm>
            <a:custGeom>
              <a:avLst/>
              <a:gdLst/>
              <a:ahLst/>
              <a:cxnLst/>
              <a:rect l="l" t="t" r="r" b="b"/>
              <a:pathLst>
                <a:path w="0" h="3175">
                  <a:moveTo>
                    <a:pt x="0" y="2997"/>
                  </a:moveTo>
                  <a:lnTo>
                    <a:pt x="0" y="1498"/>
                  </a:lnTo>
                  <a:lnTo>
                    <a:pt x="0" y="0"/>
                  </a:lnTo>
                </a:path>
              </a:pathLst>
            </a:custGeom>
            <a:ln w="3175">
              <a:solidFill>
                <a:srgbClr val="565658"/>
              </a:solidFill>
            </a:ln>
          </p:spPr>
          <p:txBody>
            <a:bodyPr wrap="square" lIns="0" tIns="0" rIns="0" bIns="0" rtlCol="0"/>
            <a:lstStyle/>
            <a:p/>
          </p:txBody>
        </p:sp>
        <p:sp>
          <p:nvSpPr>
            <p:cNvPr id="1366" name="object 1366" descr=""/>
            <p:cNvSpPr/>
            <p:nvPr/>
          </p:nvSpPr>
          <p:spPr>
            <a:xfrm>
              <a:off x="1712600" y="8953467"/>
              <a:ext cx="1905" cy="13970"/>
            </a:xfrm>
            <a:custGeom>
              <a:avLst/>
              <a:gdLst/>
              <a:ahLst/>
              <a:cxnLst/>
              <a:rect l="l" t="t" r="r" b="b"/>
              <a:pathLst>
                <a:path w="1905" h="13970">
                  <a:moveTo>
                    <a:pt x="0" y="13474"/>
                  </a:moveTo>
                  <a:lnTo>
                    <a:pt x="0" y="10477"/>
                  </a:lnTo>
                  <a:lnTo>
                    <a:pt x="1485" y="7493"/>
                  </a:lnTo>
                  <a:lnTo>
                    <a:pt x="0" y="5994"/>
                  </a:lnTo>
                  <a:lnTo>
                    <a:pt x="0" y="2997"/>
                  </a:lnTo>
                  <a:lnTo>
                    <a:pt x="0" y="1498"/>
                  </a:lnTo>
                  <a:lnTo>
                    <a:pt x="1485" y="0"/>
                  </a:lnTo>
                  <a:lnTo>
                    <a:pt x="0" y="0"/>
                  </a:lnTo>
                  <a:lnTo>
                    <a:pt x="1485" y="0"/>
                  </a:lnTo>
                </a:path>
              </a:pathLst>
            </a:custGeom>
            <a:ln w="3175">
              <a:solidFill>
                <a:srgbClr val="565658"/>
              </a:solidFill>
            </a:ln>
          </p:spPr>
          <p:txBody>
            <a:bodyPr wrap="square" lIns="0" tIns="0" rIns="0" bIns="0" rtlCol="0"/>
            <a:lstStyle/>
            <a:p/>
          </p:txBody>
        </p:sp>
        <p:sp>
          <p:nvSpPr>
            <p:cNvPr id="1367" name="object 1367" descr=""/>
            <p:cNvSpPr/>
            <p:nvPr/>
          </p:nvSpPr>
          <p:spPr>
            <a:xfrm>
              <a:off x="1709602" y="8953473"/>
              <a:ext cx="3175" cy="219075"/>
            </a:xfrm>
            <a:custGeom>
              <a:avLst/>
              <a:gdLst/>
              <a:ahLst/>
              <a:cxnLst/>
              <a:rect l="l" t="t" r="r" b="b"/>
              <a:pathLst>
                <a:path w="3175" h="219075">
                  <a:moveTo>
                    <a:pt x="2997" y="0"/>
                  </a:moveTo>
                  <a:lnTo>
                    <a:pt x="2997" y="13474"/>
                  </a:lnTo>
                </a:path>
                <a:path w="3175" h="219075">
                  <a:moveTo>
                    <a:pt x="0" y="208013"/>
                  </a:moveTo>
                  <a:lnTo>
                    <a:pt x="0" y="218490"/>
                  </a:lnTo>
                </a:path>
              </a:pathLst>
            </a:custGeom>
            <a:ln w="3175">
              <a:solidFill>
                <a:srgbClr val="565658"/>
              </a:solidFill>
            </a:ln>
          </p:spPr>
          <p:txBody>
            <a:bodyPr wrap="square" lIns="0" tIns="0" rIns="0" bIns="0" rtlCol="0"/>
            <a:lstStyle/>
            <a:p/>
          </p:txBody>
        </p:sp>
        <p:sp>
          <p:nvSpPr>
            <p:cNvPr id="1368" name="object 1368" descr=""/>
            <p:cNvSpPr/>
            <p:nvPr/>
          </p:nvSpPr>
          <p:spPr>
            <a:xfrm>
              <a:off x="1711098" y="9161488"/>
              <a:ext cx="0" cy="10795"/>
            </a:xfrm>
            <a:custGeom>
              <a:avLst/>
              <a:gdLst/>
              <a:ahLst/>
              <a:cxnLst/>
              <a:rect l="l" t="t" r="r" b="b"/>
              <a:pathLst>
                <a:path w="0" h="10795">
                  <a:moveTo>
                    <a:pt x="0" y="10477"/>
                  </a:moveTo>
                  <a:lnTo>
                    <a:pt x="0" y="0"/>
                  </a:lnTo>
                </a:path>
              </a:pathLst>
            </a:custGeom>
            <a:ln w="3175">
              <a:solidFill>
                <a:srgbClr val="565658"/>
              </a:solidFill>
            </a:ln>
          </p:spPr>
          <p:txBody>
            <a:bodyPr wrap="square" lIns="0" tIns="0" rIns="0" bIns="0" rtlCol="0"/>
            <a:lstStyle/>
            <a:p/>
          </p:txBody>
        </p:sp>
        <p:sp>
          <p:nvSpPr>
            <p:cNvPr id="1369" name="object 1369" descr=""/>
            <p:cNvSpPr/>
            <p:nvPr/>
          </p:nvSpPr>
          <p:spPr>
            <a:xfrm>
              <a:off x="2387535" y="8088476"/>
              <a:ext cx="3175" cy="5080"/>
            </a:xfrm>
            <a:custGeom>
              <a:avLst/>
              <a:gdLst/>
              <a:ahLst/>
              <a:cxnLst/>
              <a:rect l="l" t="t" r="r" b="b"/>
              <a:pathLst>
                <a:path w="3175" h="5079">
                  <a:moveTo>
                    <a:pt x="0" y="2997"/>
                  </a:moveTo>
                  <a:lnTo>
                    <a:pt x="0" y="1498"/>
                  </a:lnTo>
                  <a:lnTo>
                    <a:pt x="0" y="0"/>
                  </a:lnTo>
                </a:path>
                <a:path w="3175" h="5079">
                  <a:moveTo>
                    <a:pt x="0" y="2997"/>
                  </a:moveTo>
                  <a:lnTo>
                    <a:pt x="0" y="4495"/>
                  </a:lnTo>
                  <a:lnTo>
                    <a:pt x="1485" y="4495"/>
                  </a:lnTo>
                  <a:lnTo>
                    <a:pt x="2984" y="4495"/>
                  </a:lnTo>
                </a:path>
              </a:pathLst>
            </a:custGeom>
            <a:ln w="3175">
              <a:solidFill>
                <a:srgbClr val="565658"/>
              </a:solidFill>
            </a:ln>
          </p:spPr>
          <p:txBody>
            <a:bodyPr wrap="square" lIns="0" tIns="0" rIns="0" bIns="0" rtlCol="0"/>
            <a:lstStyle/>
            <a:p/>
          </p:txBody>
        </p:sp>
        <p:sp>
          <p:nvSpPr>
            <p:cNvPr id="1370" name="object 1370" descr=""/>
            <p:cNvSpPr/>
            <p:nvPr/>
          </p:nvSpPr>
          <p:spPr>
            <a:xfrm>
              <a:off x="2387539" y="8088476"/>
              <a:ext cx="3175" cy="3175"/>
            </a:xfrm>
            <a:custGeom>
              <a:avLst/>
              <a:gdLst/>
              <a:ahLst/>
              <a:cxnLst/>
              <a:rect l="l" t="t" r="r" b="b"/>
              <a:pathLst>
                <a:path w="3175" h="3175">
                  <a:moveTo>
                    <a:pt x="2984" y="2997"/>
                  </a:moveTo>
                  <a:lnTo>
                    <a:pt x="2984" y="1498"/>
                  </a:lnTo>
                  <a:lnTo>
                    <a:pt x="2984" y="0"/>
                  </a:lnTo>
                  <a:lnTo>
                    <a:pt x="1485" y="0"/>
                  </a:lnTo>
                  <a:lnTo>
                    <a:pt x="0" y="0"/>
                  </a:lnTo>
                </a:path>
              </a:pathLst>
            </a:custGeom>
            <a:ln w="3175">
              <a:solidFill>
                <a:srgbClr val="565658"/>
              </a:solidFill>
            </a:ln>
          </p:spPr>
          <p:txBody>
            <a:bodyPr wrap="square" lIns="0" tIns="0" rIns="0" bIns="0" rtlCol="0"/>
            <a:lstStyle/>
            <a:p/>
          </p:txBody>
        </p:sp>
        <p:sp>
          <p:nvSpPr>
            <p:cNvPr id="1371" name="object 1371" descr=""/>
            <p:cNvSpPr/>
            <p:nvPr/>
          </p:nvSpPr>
          <p:spPr>
            <a:xfrm>
              <a:off x="2384534" y="8086977"/>
              <a:ext cx="9525" cy="9525"/>
            </a:xfrm>
            <a:custGeom>
              <a:avLst/>
              <a:gdLst/>
              <a:ahLst/>
              <a:cxnLst/>
              <a:rect l="l" t="t" r="r" b="b"/>
              <a:pathLst>
                <a:path w="9525" h="9525">
                  <a:moveTo>
                    <a:pt x="0" y="4495"/>
                  </a:moveTo>
                  <a:lnTo>
                    <a:pt x="1498" y="5994"/>
                  </a:lnTo>
                  <a:lnTo>
                    <a:pt x="4495" y="7480"/>
                  </a:lnTo>
                  <a:lnTo>
                    <a:pt x="7493" y="5994"/>
                  </a:lnTo>
                  <a:lnTo>
                    <a:pt x="8978" y="4495"/>
                  </a:lnTo>
                  <a:lnTo>
                    <a:pt x="7493" y="1498"/>
                  </a:lnTo>
                  <a:lnTo>
                    <a:pt x="4495" y="0"/>
                  </a:lnTo>
                  <a:lnTo>
                    <a:pt x="1498" y="1498"/>
                  </a:lnTo>
                  <a:lnTo>
                    <a:pt x="0" y="4495"/>
                  </a:lnTo>
                  <a:lnTo>
                    <a:pt x="1498" y="1498"/>
                  </a:lnTo>
                  <a:lnTo>
                    <a:pt x="4495" y="0"/>
                  </a:lnTo>
                  <a:lnTo>
                    <a:pt x="7493" y="1498"/>
                  </a:lnTo>
                  <a:lnTo>
                    <a:pt x="8978" y="4495"/>
                  </a:lnTo>
                  <a:lnTo>
                    <a:pt x="7493" y="7480"/>
                  </a:lnTo>
                  <a:lnTo>
                    <a:pt x="4495" y="8991"/>
                  </a:lnTo>
                  <a:lnTo>
                    <a:pt x="1498" y="7480"/>
                  </a:lnTo>
                  <a:lnTo>
                    <a:pt x="0" y="4495"/>
                  </a:lnTo>
                  <a:close/>
                </a:path>
              </a:pathLst>
            </a:custGeom>
            <a:ln w="3175">
              <a:solidFill>
                <a:srgbClr val="565658"/>
              </a:solidFill>
            </a:ln>
          </p:spPr>
          <p:txBody>
            <a:bodyPr wrap="square" lIns="0" tIns="0" rIns="0" bIns="0" rtlCol="0"/>
            <a:lstStyle/>
            <a:p/>
          </p:txBody>
        </p:sp>
        <p:sp>
          <p:nvSpPr>
            <p:cNvPr id="1372" name="object 1372" descr=""/>
            <p:cNvSpPr/>
            <p:nvPr/>
          </p:nvSpPr>
          <p:spPr>
            <a:xfrm>
              <a:off x="2390523" y="8089972"/>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373" name="object 1373" descr=""/>
            <p:cNvSpPr/>
            <p:nvPr/>
          </p:nvSpPr>
          <p:spPr>
            <a:xfrm>
              <a:off x="2390523"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374" name="object 1374" descr=""/>
            <p:cNvSpPr/>
            <p:nvPr/>
          </p:nvSpPr>
          <p:spPr>
            <a:xfrm>
              <a:off x="2386036" y="8089972"/>
              <a:ext cx="1905" cy="1905"/>
            </a:xfrm>
            <a:custGeom>
              <a:avLst/>
              <a:gdLst/>
              <a:ahLst/>
              <a:cxnLst/>
              <a:rect l="l" t="t" r="r" b="b"/>
              <a:pathLst>
                <a:path w="1905" h="1904">
                  <a:moveTo>
                    <a:pt x="1498" y="0"/>
                  </a:moveTo>
                  <a:lnTo>
                    <a:pt x="1498" y="1498"/>
                  </a:lnTo>
                  <a:lnTo>
                    <a:pt x="0" y="1498"/>
                  </a:lnTo>
                  <a:lnTo>
                    <a:pt x="1498" y="0"/>
                  </a:lnTo>
                  <a:close/>
                </a:path>
              </a:pathLst>
            </a:custGeom>
            <a:ln w="3175">
              <a:solidFill>
                <a:srgbClr val="565658"/>
              </a:solidFill>
            </a:ln>
          </p:spPr>
          <p:txBody>
            <a:bodyPr wrap="square" lIns="0" tIns="0" rIns="0" bIns="0" rtlCol="0"/>
            <a:lstStyle/>
            <a:p/>
          </p:txBody>
        </p:sp>
        <p:sp>
          <p:nvSpPr>
            <p:cNvPr id="1375" name="object 1375" descr=""/>
            <p:cNvSpPr/>
            <p:nvPr/>
          </p:nvSpPr>
          <p:spPr>
            <a:xfrm>
              <a:off x="2387535" y="8091473"/>
              <a:ext cx="1905" cy="1905"/>
            </a:xfrm>
            <a:custGeom>
              <a:avLst/>
              <a:gdLst/>
              <a:ahLst/>
              <a:cxnLst/>
              <a:rect l="l" t="t" r="r" b="b"/>
              <a:pathLst>
                <a:path w="1905" h="1904">
                  <a:moveTo>
                    <a:pt x="0" y="0"/>
                  </a:moveTo>
                  <a:lnTo>
                    <a:pt x="1485" y="1498"/>
                  </a:lnTo>
                  <a:lnTo>
                    <a:pt x="0" y="1498"/>
                  </a:lnTo>
                  <a:lnTo>
                    <a:pt x="0" y="0"/>
                  </a:lnTo>
                  <a:close/>
                </a:path>
              </a:pathLst>
            </a:custGeom>
            <a:ln w="3175">
              <a:solidFill>
                <a:srgbClr val="565658"/>
              </a:solidFill>
            </a:ln>
          </p:spPr>
          <p:txBody>
            <a:bodyPr wrap="square" lIns="0" tIns="0" rIns="0" bIns="0" rtlCol="0"/>
            <a:lstStyle/>
            <a:p/>
          </p:txBody>
        </p:sp>
        <p:sp>
          <p:nvSpPr>
            <p:cNvPr id="1376" name="object 1376" descr=""/>
            <p:cNvSpPr/>
            <p:nvPr/>
          </p:nvSpPr>
          <p:spPr>
            <a:xfrm>
              <a:off x="2389024" y="8088473"/>
              <a:ext cx="1905" cy="1905"/>
            </a:xfrm>
            <a:custGeom>
              <a:avLst/>
              <a:gdLst/>
              <a:ahLst/>
              <a:cxnLst/>
              <a:rect l="l" t="t" r="r" b="b"/>
              <a:pathLst>
                <a:path w="1905" h="1904">
                  <a:moveTo>
                    <a:pt x="1498" y="1498"/>
                  </a:moveTo>
                  <a:lnTo>
                    <a:pt x="0" y="0"/>
                  </a:lnTo>
                  <a:lnTo>
                    <a:pt x="1498" y="0"/>
                  </a:lnTo>
                  <a:lnTo>
                    <a:pt x="1498" y="1498"/>
                  </a:lnTo>
                  <a:close/>
                </a:path>
              </a:pathLst>
            </a:custGeom>
            <a:ln w="3175">
              <a:solidFill>
                <a:srgbClr val="565658"/>
              </a:solidFill>
            </a:ln>
          </p:spPr>
          <p:txBody>
            <a:bodyPr wrap="square" lIns="0" tIns="0" rIns="0" bIns="0" rtlCol="0"/>
            <a:lstStyle/>
            <a:p/>
          </p:txBody>
        </p:sp>
        <p:sp>
          <p:nvSpPr>
            <p:cNvPr id="1377" name="object 1377" descr=""/>
            <p:cNvSpPr/>
            <p:nvPr/>
          </p:nvSpPr>
          <p:spPr>
            <a:xfrm>
              <a:off x="2387537" y="8088477"/>
              <a:ext cx="1905" cy="1905"/>
            </a:xfrm>
            <a:custGeom>
              <a:avLst/>
              <a:gdLst/>
              <a:ahLst/>
              <a:cxnLst/>
              <a:rect l="l" t="t" r="r" b="b"/>
              <a:pathLst>
                <a:path w="1905" h="1904">
                  <a:moveTo>
                    <a:pt x="1485" y="0"/>
                  </a:moveTo>
                  <a:lnTo>
                    <a:pt x="0" y="1498"/>
                  </a:lnTo>
                  <a:lnTo>
                    <a:pt x="0" y="0"/>
                  </a:lnTo>
                  <a:lnTo>
                    <a:pt x="1485" y="0"/>
                  </a:lnTo>
                  <a:close/>
                </a:path>
              </a:pathLst>
            </a:custGeom>
            <a:ln w="3175">
              <a:solidFill>
                <a:srgbClr val="565658"/>
              </a:solidFill>
            </a:ln>
          </p:spPr>
          <p:txBody>
            <a:bodyPr wrap="square" lIns="0" tIns="0" rIns="0" bIns="0" rtlCol="0"/>
            <a:lstStyle/>
            <a:p/>
          </p:txBody>
        </p:sp>
        <p:sp>
          <p:nvSpPr>
            <p:cNvPr id="1378" name="object 1378" descr=""/>
            <p:cNvSpPr/>
            <p:nvPr/>
          </p:nvSpPr>
          <p:spPr>
            <a:xfrm>
              <a:off x="2389023" y="8091468"/>
              <a:ext cx="1905" cy="1905"/>
            </a:xfrm>
            <a:custGeom>
              <a:avLst/>
              <a:gdLst/>
              <a:ahLst/>
              <a:cxnLst/>
              <a:rect l="l" t="t" r="r" b="b"/>
              <a:pathLst>
                <a:path w="1905" h="1904">
                  <a:moveTo>
                    <a:pt x="0" y="1498"/>
                  </a:moveTo>
                  <a:lnTo>
                    <a:pt x="1498" y="0"/>
                  </a:lnTo>
                  <a:lnTo>
                    <a:pt x="1498" y="1498"/>
                  </a:lnTo>
                  <a:lnTo>
                    <a:pt x="0" y="1498"/>
                  </a:lnTo>
                  <a:close/>
                </a:path>
              </a:pathLst>
            </a:custGeom>
            <a:ln w="3175">
              <a:solidFill>
                <a:srgbClr val="565658"/>
              </a:solidFill>
            </a:ln>
          </p:spPr>
          <p:txBody>
            <a:bodyPr wrap="square" lIns="0" tIns="0" rIns="0" bIns="0" rtlCol="0"/>
            <a:lstStyle/>
            <a:p/>
          </p:txBody>
        </p:sp>
        <p:sp>
          <p:nvSpPr>
            <p:cNvPr id="1379" name="object 1379" descr=""/>
            <p:cNvSpPr/>
            <p:nvPr/>
          </p:nvSpPr>
          <p:spPr>
            <a:xfrm>
              <a:off x="1835312" y="8880144"/>
              <a:ext cx="329565" cy="0"/>
            </a:xfrm>
            <a:custGeom>
              <a:avLst/>
              <a:gdLst/>
              <a:ahLst/>
              <a:cxnLst/>
              <a:rect l="l" t="t" r="r" b="b"/>
              <a:pathLst>
                <a:path w="329564" h="0">
                  <a:moveTo>
                    <a:pt x="0" y="0"/>
                  </a:moveTo>
                  <a:lnTo>
                    <a:pt x="329241" y="0"/>
                  </a:lnTo>
                </a:path>
              </a:pathLst>
            </a:custGeom>
            <a:ln w="3175">
              <a:solidFill>
                <a:srgbClr val="565658"/>
              </a:solidFill>
              <a:prstDash val="lgDash"/>
            </a:ln>
          </p:spPr>
          <p:txBody>
            <a:bodyPr wrap="square" lIns="0" tIns="0" rIns="0" bIns="0" rtlCol="0"/>
            <a:lstStyle/>
            <a:p/>
          </p:txBody>
        </p:sp>
        <p:sp>
          <p:nvSpPr>
            <p:cNvPr id="1380" name="object 1380" descr=""/>
            <p:cNvSpPr/>
            <p:nvPr/>
          </p:nvSpPr>
          <p:spPr>
            <a:xfrm>
              <a:off x="1872726" y="8878650"/>
              <a:ext cx="9525" cy="3175"/>
            </a:xfrm>
            <a:custGeom>
              <a:avLst/>
              <a:gdLst/>
              <a:ahLst/>
              <a:cxnLst/>
              <a:rect l="l" t="t" r="r" b="b"/>
              <a:pathLst>
                <a:path w="9525" h="3175">
                  <a:moveTo>
                    <a:pt x="8978" y="0"/>
                  </a:moveTo>
                  <a:lnTo>
                    <a:pt x="8978" y="2984"/>
                  </a:lnTo>
                </a:path>
                <a:path w="9525" h="3175">
                  <a:moveTo>
                    <a:pt x="0" y="0"/>
                  </a:moveTo>
                  <a:lnTo>
                    <a:pt x="0" y="2984"/>
                  </a:lnTo>
                </a:path>
              </a:pathLst>
            </a:custGeom>
            <a:ln w="3175">
              <a:solidFill>
                <a:srgbClr val="565658"/>
              </a:solidFill>
            </a:ln>
          </p:spPr>
          <p:txBody>
            <a:bodyPr wrap="square" lIns="0" tIns="0" rIns="0" bIns="0" rtlCol="0"/>
            <a:lstStyle/>
            <a:p/>
          </p:txBody>
        </p:sp>
        <p:sp>
          <p:nvSpPr>
            <p:cNvPr id="1381" name="object 1381" descr=""/>
            <p:cNvSpPr/>
            <p:nvPr/>
          </p:nvSpPr>
          <p:spPr>
            <a:xfrm>
              <a:off x="1972990" y="8013650"/>
              <a:ext cx="3175" cy="5080"/>
            </a:xfrm>
            <a:custGeom>
              <a:avLst/>
              <a:gdLst/>
              <a:ahLst/>
              <a:cxnLst/>
              <a:rect l="l" t="t" r="r" b="b"/>
              <a:pathLst>
                <a:path w="3175" h="5079">
                  <a:moveTo>
                    <a:pt x="2997" y="1498"/>
                  </a:moveTo>
                  <a:lnTo>
                    <a:pt x="2997" y="2997"/>
                  </a:lnTo>
                  <a:lnTo>
                    <a:pt x="2997" y="4495"/>
                  </a:lnTo>
                </a:path>
                <a:path w="3175" h="5079">
                  <a:moveTo>
                    <a:pt x="2997" y="1498"/>
                  </a:moveTo>
                  <a:lnTo>
                    <a:pt x="2997" y="0"/>
                  </a:lnTo>
                  <a:lnTo>
                    <a:pt x="1498" y="0"/>
                  </a:lnTo>
                  <a:lnTo>
                    <a:pt x="0" y="0"/>
                  </a:lnTo>
                  <a:lnTo>
                    <a:pt x="0" y="1498"/>
                  </a:lnTo>
                  <a:lnTo>
                    <a:pt x="0" y="2997"/>
                  </a:lnTo>
                  <a:lnTo>
                    <a:pt x="0" y="4495"/>
                  </a:lnTo>
                  <a:lnTo>
                    <a:pt x="1498" y="4495"/>
                  </a:lnTo>
                  <a:lnTo>
                    <a:pt x="2997" y="4495"/>
                  </a:lnTo>
                </a:path>
              </a:pathLst>
            </a:custGeom>
            <a:ln w="3175">
              <a:solidFill>
                <a:srgbClr val="565658"/>
              </a:solidFill>
            </a:ln>
          </p:spPr>
          <p:txBody>
            <a:bodyPr wrap="square" lIns="0" tIns="0" rIns="0" bIns="0" rtlCol="0"/>
            <a:lstStyle/>
            <a:p/>
          </p:txBody>
        </p:sp>
        <p:sp>
          <p:nvSpPr>
            <p:cNvPr id="1382" name="object 1382" descr=""/>
            <p:cNvSpPr/>
            <p:nvPr/>
          </p:nvSpPr>
          <p:spPr>
            <a:xfrm>
              <a:off x="1969998" y="8010653"/>
              <a:ext cx="9525" cy="9525"/>
            </a:xfrm>
            <a:custGeom>
              <a:avLst/>
              <a:gdLst/>
              <a:ahLst/>
              <a:cxnLst/>
              <a:rect l="l" t="t" r="r" b="b"/>
              <a:pathLst>
                <a:path w="9525" h="9525">
                  <a:moveTo>
                    <a:pt x="8978" y="4495"/>
                  </a:moveTo>
                  <a:lnTo>
                    <a:pt x="7480" y="2997"/>
                  </a:lnTo>
                  <a:lnTo>
                    <a:pt x="4483" y="1498"/>
                  </a:lnTo>
                  <a:lnTo>
                    <a:pt x="1498" y="2997"/>
                  </a:lnTo>
                  <a:lnTo>
                    <a:pt x="1498" y="4495"/>
                  </a:lnTo>
                  <a:lnTo>
                    <a:pt x="1498" y="7493"/>
                  </a:lnTo>
                  <a:lnTo>
                    <a:pt x="4483" y="8991"/>
                  </a:lnTo>
                  <a:lnTo>
                    <a:pt x="7480" y="7493"/>
                  </a:lnTo>
                  <a:lnTo>
                    <a:pt x="8978" y="4495"/>
                  </a:lnTo>
                  <a:lnTo>
                    <a:pt x="7480" y="7493"/>
                  </a:lnTo>
                  <a:lnTo>
                    <a:pt x="4483" y="8991"/>
                  </a:lnTo>
                  <a:lnTo>
                    <a:pt x="1498" y="7493"/>
                  </a:lnTo>
                  <a:lnTo>
                    <a:pt x="0" y="4495"/>
                  </a:lnTo>
                  <a:lnTo>
                    <a:pt x="1498" y="1498"/>
                  </a:lnTo>
                  <a:lnTo>
                    <a:pt x="4483" y="0"/>
                  </a:lnTo>
                  <a:lnTo>
                    <a:pt x="7480" y="1498"/>
                  </a:lnTo>
                  <a:lnTo>
                    <a:pt x="8978" y="4495"/>
                  </a:lnTo>
                  <a:close/>
                </a:path>
              </a:pathLst>
            </a:custGeom>
            <a:ln w="3175">
              <a:solidFill>
                <a:srgbClr val="565658"/>
              </a:solidFill>
            </a:ln>
          </p:spPr>
          <p:txBody>
            <a:bodyPr wrap="square" lIns="0" tIns="0" rIns="0" bIns="0" rtlCol="0"/>
            <a:lstStyle/>
            <a:p/>
          </p:txBody>
        </p:sp>
        <p:sp>
          <p:nvSpPr>
            <p:cNvPr id="1383" name="object 1383" descr=""/>
            <p:cNvSpPr/>
            <p:nvPr/>
          </p:nvSpPr>
          <p:spPr>
            <a:xfrm>
              <a:off x="1972986" y="8015149"/>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384" name="object 1384" descr=""/>
            <p:cNvSpPr/>
            <p:nvPr/>
          </p:nvSpPr>
          <p:spPr>
            <a:xfrm>
              <a:off x="1975987" y="8015145"/>
              <a:ext cx="1905" cy="1905"/>
            </a:xfrm>
            <a:custGeom>
              <a:avLst/>
              <a:gdLst/>
              <a:ahLst/>
              <a:cxnLst/>
              <a:rect l="l" t="t" r="r" b="b"/>
              <a:pathLst>
                <a:path w="1905" h="1904">
                  <a:moveTo>
                    <a:pt x="0" y="1498"/>
                  </a:moveTo>
                  <a:lnTo>
                    <a:pt x="0" y="0"/>
                  </a:lnTo>
                  <a:lnTo>
                    <a:pt x="1485" y="0"/>
                  </a:lnTo>
                  <a:lnTo>
                    <a:pt x="0" y="1498"/>
                  </a:lnTo>
                  <a:close/>
                </a:path>
              </a:pathLst>
            </a:custGeom>
            <a:ln w="3175">
              <a:solidFill>
                <a:srgbClr val="565658"/>
              </a:solidFill>
            </a:ln>
          </p:spPr>
          <p:txBody>
            <a:bodyPr wrap="square" lIns="0" tIns="0" rIns="0" bIns="0" rtlCol="0"/>
            <a:lstStyle/>
            <a:p/>
          </p:txBody>
        </p:sp>
        <p:sp>
          <p:nvSpPr>
            <p:cNvPr id="1385" name="object 1385" descr=""/>
            <p:cNvSpPr/>
            <p:nvPr/>
          </p:nvSpPr>
          <p:spPr>
            <a:xfrm>
              <a:off x="1972989" y="8013654"/>
              <a:ext cx="3175" cy="1905"/>
            </a:xfrm>
            <a:custGeom>
              <a:avLst/>
              <a:gdLst/>
              <a:ahLst/>
              <a:cxnLst/>
              <a:rect l="l" t="t" r="r" b="b"/>
              <a:pathLst>
                <a:path w="3175" h="1904">
                  <a:moveTo>
                    <a:pt x="1498" y="0"/>
                  </a:moveTo>
                  <a:lnTo>
                    <a:pt x="0" y="1498"/>
                  </a:lnTo>
                  <a:lnTo>
                    <a:pt x="0" y="0"/>
                  </a:lnTo>
                  <a:lnTo>
                    <a:pt x="1498" y="0"/>
                  </a:lnTo>
                  <a:lnTo>
                    <a:pt x="2997" y="1498"/>
                  </a:lnTo>
                </a:path>
                <a:path w="3175" h="1904">
                  <a:moveTo>
                    <a:pt x="1498" y="0"/>
                  </a:moveTo>
                  <a:lnTo>
                    <a:pt x="2997" y="0"/>
                  </a:lnTo>
                  <a:lnTo>
                    <a:pt x="2997" y="1498"/>
                  </a:lnTo>
                </a:path>
              </a:pathLst>
            </a:custGeom>
            <a:ln w="3175">
              <a:solidFill>
                <a:srgbClr val="565658"/>
              </a:solidFill>
            </a:ln>
          </p:spPr>
          <p:txBody>
            <a:bodyPr wrap="square" lIns="0" tIns="0" rIns="0" bIns="0" rtlCol="0"/>
            <a:lstStyle/>
            <a:p/>
          </p:txBody>
        </p:sp>
        <p:sp>
          <p:nvSpPr>
            <p:cNvPr id="1386" name="object 1386" descr=""/>
            <p:cNvSpPr/>
            <p:nvPr/>
          </p:nvSpPr>
          <p:spPr>
            <a:xfrm>
              <a:off x="1972989" y="8016645"/>
              <a:ext cx="3175" cy="1905"/>
            </a:xfrm>
            <a:custGeom>
              <a:avLst/>
              <a:gdLst/>
              <a:ahLst/>
              <a:cxnLst/>
              <a:rect l="l" t="t" r="r" b="b"/>
              <a:pathLst>
                <a:path w="3175" h="1904">
                  <a:moveTo>
                    <a:pt x="1498" y="1498"/>
                  </a:moveTo>
                  <a:lnTo>
                    <a:pt x="2997" y="0"/>
                  </a:lnTo>
                  <a:lnTo>
                    <a:pt x="2997" y="1498"/>
                  </a:lnTo>
                  <a:lnTo>
                    <a:pt x="1498" y="1498"/>
                  </a:lnTo>
                  <a:lnTo>
                    <a:pt x="0" y="0"/>
                  </a:lnTo>
                </a:path>
                <a:path w="3175" h="1904">
                  <a:moveTo>
                    <a:pt x="1498" y="1498"/>
                  </a:moveTo>
                  <a:lnTo>
                    <a:pt x="0" y="1498"/>
                  </a:lnTo>
                  <a:lnTo>
                    <a:pt x="0" y="0"/>
                  </a:lnTo>
                </a:path>
              </a:pathLst>
            </a:custGeom>
            <a:ln w="3175">
              <a:solidFill>
                <a:srgbClr val="565658"/>
              </a:solidFill>
            </a:ln>
          </p:spPr>
          <p:txBody>
            <a:bodyPr wrap="square" lIns="0" tIns="0" rIns="0" bIns="0" rtlCol="0"/>
            <a:lstStyle/>
            <a:p/>
          </p:txBody>
        </p:sp>
        <p:sp>
          <p:nvSpPr>
            <p:cNvPr id="1387" name="object 1387" descr=""/>
            <p:cNvSpPr/>
            <p:nvPr/>
          </p:nvSpPr>
          <p:spPr>
            <a:xfrm>
              <a:off x="1708109" y="8974427"/>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388" name="object 1388" descr=""/>
            <p:cNvSpPr/>
            <p:nvPr/>
          </p:nvSpPr>
          <p:spPr>
            <a:xfrm>
              <a:off x="1702123" y="8975922"/>
              <a:ext cx="5080" cy="0"/>
            </a:xfrm>
            <a:custGeom>
              <a:avLst/>
              <a:gdLst/>
              <a:ahLst/>
              <a:cxnLst/>
              <a:rect l="l" t="t" r="r" b="b"/>
              <a:pathLst>
                <a:path w="5080" h="0">
                  <a:moveTo>
                    <a:pt x="2984" y="0"/>
                  </a:moveTo>
                  <a:lnTo>
                    <a:pt x="4483" y="0"/>
                  </a:lnTo>
                </a:path>
                <a:path w="5080" h="0">
                  <a:moveTo>
                    <a:pt x="2984" y="0"/>
                  </a:moveTo>
                  <a:lnTo>
                    <a:pt x="1498" y="0"/>
                  </a:lnTo>
                  <a:lnTo>
                    <a:pt x="0" y="0"/>
                  </a:lnTo>
                </a:path>
              </a:pathLst>
            </a:custGeom>
            <a:ln w="3175">
              <a:solidFill>
                <a:srgbClr val="565658"/>
              </a:solidFill>
            </a:ln>
          </p:spPr>
          <p:txBody>
            <a:bodyPr wrap="square" lIns="0" tIns="0" rIns="0" bIns="0" rtlCol="0"/>
            <a:lstStyle/>
            <a:p/>
          </p:txBody>
        </p:sp>
        <p:sp>
          <p:nvSpPr>
            <p:cNvPr id="1389" name="object 1389" descr=""/>
            <p:cNvSpPr/>
            <p:nvPr/>
          </p:nvSpPr>
          <p:spPr>
            <a:xfrm>
              <a:off x="1700618" y="8968436"/>
              <a:ext cx="0" cy="7620"/>
            </a:xfrm>
            <a:custGeom>
              <a:avLst/>
              <a:gdLst/>
              <a:ahLst/>
              <a:cxnLst/>
              <a:rect l="l" t="t" r="r" b="b"/>
              <a:pathLst>
                <a:path w="0" h="7620">
                  <a:moveTo>
                    <a:pt x="0" y="0"/>
                  </a:moveTo>
                  <a:lnTo>
                    <a:pt x="0" y="7480"/>
                  </a:lnTo>
                </a:path>
              </a:pathLst>
            </a:custGeom>
            <a:ln w="3175">
              <a:solidFill>
                <a:srgbClr val="565658"/>
              </a:solidFill>
            </a:ln>
          </p:spPr>
          <p:txBody>
            <a:bodyPr wrap="square" lIns="0" tIns="0" rIns="0" bIns="0" rtlCol="0"/>
            <a:lstStyle/>
            <a:p/>
          </p:txBody>
        </p:sp>
        <p:sp>
          <p:nvSpPr>
            <p:cNvPr id="1390" name="object 1390" descr=""/>
            <p:cNvSpPr/>
            <p:nvPr/>
          </p:nvSpPr>
          <p:spPr>
            <a:xfrm>
              <a:off x="1700615" y="8968432"/>
              <a:ext cx="6350" cy="6350"/>
            </a:xfrm>
            <a:custGeom>
              <a:avLst/>
              <a:gdLst/>
              <a:ahLst/>
              <a:cxnLst/>
              <a:rect l="l" t="t" r="r" b="b"/>
              <a:pathLst>
                <a:path w="6350" h="6350">
                  <a:moveTo>
                    <a:pt x="5994" y="5994"/>
                  </a:moveTo>
                  <a:lnTo>
                    <a:pt x="3009" y="2997"/>
                  </a:lnTo>
                  <a:lnTo>
                    <a:pt x="0" y="0"/>
                  </a:lnTo>
                </a:path>
              </a:pathLst>
            </a:custGeom>
            <a:ln w="3175">
              <a:solidFill>
                <a:srgbClr val="565658"/>
              </a:solidFill>
            </a:ln>
          </p:spPr>
          <p:txBody>
            <a:bodyPr wrap="square" lIns="0" tIns="0" rIns="0" bIns="0" rtlCol="0"/>
            <a:lstStyle/>
            <a:p/>
          </p:txBody>
        </p:sp>
        <p:sp>
          <p:nvSpPr>
            <p:cNvPr id="1391" name="object 1391" descr=""/>
            <p:cNvSpPr/>
            <p:nvPr/>
          </p:nvSpPr>
          <p:spPr>
            <a:xfrm>
              <a:off x="1972986" y="8509003"/>
              <a:ext cx="5080" cy="7620"/>
            </a:xfrm>
            <a:custGeom>
              <a:avLst/>
              <a:gdLst/>
              <a:ahLst/>
              <a:cxnLst/>
              <a:rect l="l" t="t" r="r" b="b"/>
              <a:pathLst>
                <a:path w="5080" h="7620">
                  <a:moveTo>
                    <a:pt x="0" y="0"/>
                  </a:moveTo>
                  <a:lnTo>
                    <a:pt x="4495" y="7480"/>
                  </a:lnTo>
                </a:path>
              </a:pathLst>
            </a:custGeom>
            <a:ln w="3175">
              <a:solidFill>
                <a:srgbClr val="565658"/>
              </a:solidFill>
            </a:ln>
          </p:spPr>
          <p:txBody>
            <a:bodyPr wrap="square" lIns="0" tIns="0" rIns="0" bIns="0" rtlCol="0"/>
            <a:lstStyle/>
            <a:p/>
          </p:txBody>
        </p:sp>
        <p:sp>
          <p:nvSpPr>
            <p:cNvPr id="1392" name="object 1392" descr=""/>
            <p:cNvSpPr/>
            <p:nvPr/>
          </p:nvSpPr>
          <p:spPr>
            <a:xfrm>
              <a:off x="1975987" y="851648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393" name="object 1393" descr=""/>
            <p:cNvSpPr/>
            <p:nvPr/>
          </p:nvSpPr>
          <p:spPr>
            <a:xfrm>
              <a:off x="2281284" y="7913381"/>
              <a:ext cx="6350" cy="3175"/>
            </a:xfrm>
            <a:custGeom>
              <a:avLst/>
              <a:gdLst/>
              <a:ahLst/>
              <a:cxnLst/>
              <a:rect l="l" t="t" r="r" b="b"/>
              <a:pathLst>
                <a:path w="6350" h="3175">
                  <a:moveTo>
                    <a:pt x="0" y="0"/>
                  </a:moveTo>
                  <a:lnTo>
                    <a:pt x="4483" y="2997"/>
                  </a:lnTo>
                  <a:lnTo>
                    <a:pt x="5981" y="2997"/>
                  </a:lnTo>
                  <a:lnTo>
                    <a:pt x="0" y="0"/>
                  </a:lnTo>
                  <a:close/>
                </a:path>
              </a:pathLst>
            </a:custGeom>
            <a:ln w="3175">
              <a:solidFill>
                <a:srgbClr val="565658"/>
              </a:solidFill>
            </a:ln>
          </p:spPr>
          <p:txBody>
            <a:bodyPr wrap="square" lIns="0" tIns="0" rIns="0" bIns="0" rtlCol="0"/>
            <a:lstStyle/>
            <a:p/>
          </p:txBody>
        </p:sp>
        <p:sp>
          <p:nvSpPr>
            <p:cNvPr id="1394" name="object 1394" descr=""/>
            <p:cNvSpPr/>
            <p:nvPr/>
          </p:nvSpPr>
          <p:spPr>
            <a:xfrm>
              <a:off x="2067269" y="8389284"/>
              <a:ext cx="3175" cy="1905"/>
            </a:xfrm>
            <a:custGeom>
              <a:avLst/>
              <a:gdLst/>
              <a:ahLst/>
              <a:cxnLst/>
              <a:rect l="l" t="t" r="r" b="b"/>
              <a:pathLst>
                <a:path w="3175" h="1904">
                  <a:moveTo>
                    <a:pt x="0" y="0"/>
                  </a:moveTo>
                  <a:lnTo>
                    <a:pt x="1498" y="0"/>
                  </a:lnTo>
                  <a:lnTo>
                    <a:pt x="2997" y="1498"/>
                  </a:lnTo>
                  <a:lnTo>
                    <a:pt x="0" y="0"/>
                  </a:lnTo>
                  <a:close/>
                </a:path>
              </a:pathLst>
            </a:custGeom>
            <a:ln w="3175">
              <a:solidFill>
                <a:srgbClr val="565658"/>
              </a:solidFill>
            </a:ln>
          </p:spPr>
          <p:txBody>
            <a:bodyPr wrap="square" lIns="0" tIns="0" rIns="0" bIns="0" rtlCol="0"/>
            <a:lstStyle/>
            <a:p/>
          </p:txBody>
        </p:sp>
        <p:sp>
          <p:nvSpPr>
            <p:cNvPr id="1395" name="object 1395" descr=""/>
            <p:cNvSpPr/>
            <p:nvPr/>
          </p:nvSpPr>
          <p:spPr>
            <a:xfrm>
              <a:off x="2065783" y="8392275"/>
              <a:ext cx="1905" cy="1905"/>
            </a:xfrm>
            <a:custGeom>
              <a:avLst/>
              <a:gdLst/>
              <a:ahLst/>
              <a:cxnLst/>
              <a:rect l="l" t="t" r="r" b="b"/>
              <a:pathLst>
                <a:path w="1905" h="1904">
                  <a:moveTo>
                    <a:pt x="1485" y="1498"/>
                  </a:moveTo>
                  <a:lnTo>
                    <a:pt x="0" y="0"/>
                  </a:lnTo>
                  <a:lnTo>
                    <a:pt x="1485" y="1498"/>
                  </a:lnTo>
                  <a:close/>
                </a:path>
              </a:pathLst>
            </a:custGeom>
            <a:ln w="3175">
              <a:solidFill>
                <a:srgbClr val="565658"/>
              </a:solidFill>
            </a:ln>
          </p:spPr>
          <p:txBody>
            <a:bodyPr wrap="square" lIns="0" tIns="0" rIns="0" bIns="0" rtlCol="0"/>
            <a:lstStyle/>
            <a:p/>
          </p:txBody>
        </p:sp>
        <p:sp>
          <p:nvSpPr>
            <p:cNvPr id="1396" name="object 1396" descr=""/>
            <p:cNvSpPr/>
            <p:nvPr/>
          </p:nvSpPr>
          <p:spPr>
            <a:xfrm>
              <a:off x="2067272" y="8392273"/>
              <a:ext cx="3175" cy="1905"/>
            </a:xfrm>
            <a:custGeom>
              <a:avLst/>
              <a:gdLst/>
              <a:ahLst/>
              <a:cxnLst/>
              <a:rect l="l" t="t" r="r" b="b"/>
              <a:pathLst>
                <a:path w="3175" h="1904">
                  <a:moveTo>
                    <a:pt x="2997" y="0"/>
                  </a:moveTo>
                  <a:lnTo>
                    <a:pt x="1498" y="1498"/>
                  </a:lnTo>
                  <a:lnTo>
                    <a:pt x="0" y="1498"/>
                  </a:lnTo>
                  <a:lnTo>
                    <a:pt x="2997" y="0"/>
                  </a:lnTo>
                  <a:close/>
                </a:path>
              </a:pathLst>
            </a:custGeom>
            <a:ln w="3175">
              <a:solidFill>
                <a:srgbClr val="565658"/>
              </a:solidFill>
            </a:ln>
          </p:spPr>
          <p:txBody>
            <a:bodyPr wrap="square" lIns="0" tIns="0" rIns="0" bIns="0" rtlCol="0"/>
            <a:lstStyle/>
            <a:p/>
          </p:txBody>
        </p:sp>
        <p:sp>
          <p:nvSpPr>
            <p:cNvPr id="1397" name="object 1397" descr=""/>
            <p:cNvSpPr/>
            <p:nvPr/>
          </p:nvSpPr>
          <p:spPr>
            <a:xfrm>
              <a:off x="2065780" y="8389279"/>
              <a:ext cx="1905" cy="1905"/>
            </a:xfrm>
            <a:custGeom>
              <a:avLst/>
              <a:gdLst/>
              <a:ahLst/>
              <a:cxnLst/>
              <a:rect l="l" t="t" r="r" b="b"/>
              <a:pathLst>
                <a:path w="1905" h="1904">
                  <a:moveTo>
                    <a:pt x="0" y="1498"/>
                  </a:moveTo>
                  <a:lnTo>
                    <a:pt x="1485" y="0"/>
                  </a:lnTo>
                  <a:lnTo>
                    <a:pt x="0" y="1498"/>
                  </a:lnTo>
                  <a:close/>
                </a:path>
              </a:pathLst>
            </a:custGeom>
            <a:ln w="3175">
              <a:solidFill>
                <a:srgbClr val="565658"/>
              </a:solidFill>
            </a:ln>
          </p:spPr>
          <p:txBody>
            <a:bodyPr wrap="square" lIns="0" tIns="0" rIns="0" bIns="0" rtlCol="0"/>
            <a:lstStyle/>
            <a:p/>
          </p:txBody>
        </p:sp>
        <p:sp>
          <p:nvSpPr>
            <p:cNvPr id="1398" name="object 1398" descr=""/>
            <p:cNvSpPr/>
            <p:nvPr/>
          </p:nvSpPr>
          <p:spPr>
            <a:xfrm>
              <a:off x="2065780" y="8390774"/>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1399" name="object 1399" descr=""/>
            <p:cNvSpPr/>
            <p:nvPr/>
          </p:nvSpPr>
          <p:spPr>
            <a:xfrm>
              <a:off x="2070270" y="8390778"/>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400" name="object 1400" descr=""/>
            <p:cNvSpPr/>
            <p:nvPr/>
          </p:nvSpPr>
          <p:spPr>
            <a:xfrm>
              <a:off x="2062779" y="8387777"/>
              <a:ext cx="9525" cy="9525"/>
            </a:xfrm>
            <a:custGeom>
              <a:avLst/>
              <a:gdLst/>
              <a:ahLst/>
              <a:cxnLst/>
              <a:rect l="l" t="t" r="r" b="b"/>
              <a:pathLst>
                <a:path w="9525" h="9525">
                  <a:moveTo>
                    <a:pt x="8978" y="4495"/>
                  </a:moveTo>
                  <a:lnTo>
                    <a:pt x="7492" y="7493"/>
                  </a:lnTo>
                  <a:lnTo>
                    <a:pt x="4483" y="8991"/>
                  </a:lnTo>
                  <a:lnTo>
                    <a:pt x="1498" y="7493"/>
                  </a:lnTo>
                  <a:lnTo>
                    <a:pt x="0" y="4495"/>
                  </a:lnTo>
                  <a:lnTo>
                    <a:pt x="1498" y="1511"/>
                  </a:lnTo>
                  <a:lnTo>
                    <a:pt x="4483" y="0"/>
                  </a:lnTo>
                  <a:lnTo>
                    <a:pt x="7492" y="1511"/>
                  </a:lnTo>
                  <a:lnTo>
                    <a:pt x="8978" y="4495"/>
                  </a:lnTo>
                  <a:lnTo>
                    <a:pt x="7492" y="1511"/>
                  </a:lnTo>
                  <a:lnTo>
                    <a:pt x="4483" y="0"/>
                  </a:lnTo>
                  <a:lnTo>
                    <a:pt x="2997" y="1511"/>
                  </a:lnTo>
                  <a:lnTo>
                    <a:pt x="1498" y="4495"/>
                  </a:lnTo>
                  <a:lnTo>
                    <a:pt x="2997" y="5994"/>
                  </a:lnTo>
                  <a:lnTo>
                    <a:pt x="4483" y="7493"/>
                  </a:lnTo>
                  <a:lnTo>
                    <a:pt x="7492" y="5994"/>
                  </a:lnTo>
                  <a:lnTo>
                    <a:pt x="8978" y="4495"/>
                  </a:lnTo>
                  <a:close/>
                </a:path>
              </a:pathLst>
            </a:custGeom>
            <a:ln w="3175">
              <a:solidFill>
                <a:srgbClr val="565658"/>
              </a:solidFill>
            </a:ln>
          </p:spPr>
          <p:txBody>
            <a:bodyPr wrap="square" lIns="0" tIns="0" rIns="0" bIns="0" rtlCol="0"/>
            <a:lstStyle/>
            <a:p/>
          </p:txBody>
        </p:sp>
        <p:sp>
          <p:nvSpPr>
            <p:cNvPr id="1401" name="object 1401" descr=""/>
            <p:cNvSpPr/>
            <p:nvPr/>
          </p:nvSpPr>
          <p:spPr>
            <a:xfrm>
              <a:off x="2067269" y="839377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402" name="object 1402" descr=""/>
            <p:cNvSpPr/>
            <p:nvPr/>
          </p:nvSpPr>
          <p:spPr>
            <a:xfrm>
              <a:off x="2065780" y="8392273"/>
              <a:ext cx="1905" cy="1905"/>
            </a:xfrm>
            <a:custGeom>
              <a:avLst/>
              <a:gdLst/>
              <a:ahLst/>
              <a:cxnLst/>
              <a:rect l="l" t="t" r="r" b="b"/>
              <a:pathLst>
                <a:path w="1905" h="1904">
                  <a:moveTo>
                    <a:pt x="0" y="0"/>
                  </a:moveTo>
                  <a:lnTo>
                    <a:pt x="0" y="1498"/>
                  </a:lnTo>
                  <a:lnTo>
                    <a:pt x="1485" y="1498"/>
                  </a:lnTo>
                </a:path>
              </a:pathLst>
            </a:custGeom>
            <a:ln w="3175">
              <a:solidFill>
                <a:srgbClr val="565658"/>
              </a:solidFill>
            </a:ln>
          </p:spPr>
          <p:txBody>
            <a:bodyPr wrap="square" lIns="0" tIns="0" rIns="0" bIns="0" rtlCol="0"/>
            <a:lstStyle/>
            <a:p/>
          </p:txBody>
        </p:sp>
        <p:sp>
          <p:nvSpPr>
            <p:cNvPr id="1403" name="object 1403" descr=""/>
            <p:cNvSpPr/>
            <p:nvPr/>
          </p:nvSpPr>
          <p:spPr>
            <a:xfrm>
              <a:off x="2065783" y="8389284"/>
              <a:ext cx="1905" cy="3175"/>
            </a:xfrm>
            <a:custGeom>
              <a:avLst/>
              <a:gdLst/>
              <a:ahLst/>
              <a:cxnLst/>
              <a:rect l="l" t="t" r="r" b="b"/>
              <a:pathLst>
                <a:path w="1905" h="3175">
                  <a:moveTo>
                    <a:pt x="1485" y="0"/>
                  </a:moveTo>
                  <a:lnTo>
                    <a:pt x="0" y="1498"/>
                  </a:lnTo>
                  <a:lnTo>
                    <a:pt x="0" y="2984"/>
                  </a:lnTo>
                </a:path>
              </a:pathLst>
            </a:custGeom>
            <a:ln w="3175">
              <a:solidFill>
                <a:srgbClr val="565658"/>
              </a:solidFill>
            </a:ln>
          </p:spPr>
          <p:txBody>
            <a:bodyPr wrap="square" lIns="0" tIns="0" rIns="0" bIns="0" rtlCol="0"/>
            <a:lstStyle/>
            <a:p/>
          </p:txBody>
        </p:sp>
        <p:sp>
          <p:nvSpPr>
            <p:cNvPr id="1404" name="object 1404" descr=""/>
            <p:cNvSpPr/>
            <p:nvPr/>
          </p:nvSpPr>
          <p:spPr>
            <a:xfrm>
              <a:off x="2067271" y="8389284"/>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405" name="object 1405" descr=""/>
            <p:cNvSpPr/>
            <p:nvPr/>
          </p:nvSpPr>
          <p:spPr>
            <a:xfrm>
              <a:off x="2068771" y="8389288"/>
              <a:ext cx="1905" cy="5080"/>
            </a:xfrm>
            <a:custGeom>
              <a:avLst/>
              <a:gdLst/>
              <a:ahLst/>
              <a:cxnLst/>
              <a:rect l="l" t="t" r="r" b="b"/>
              <a:pathLst>
                <a:path w="1905" h="5079">
                  <a:moveTo>
                    <a:pt x="1498" y="2984"/>
                  </a:moveTo>
                  <a:lnTo>
                    <a:pt x="0" y="1485"/>
                  </a:lnTo>
                  <a:lnTo>
                    <a:pt x="0" y="0"/>
                  </a:lnTo>
                </a:path>
                <a:path w="1905" h="5079">
                  <a:moveTo>
                    <a:pt x="1498" y="2984"/>
                  </a:moveTo>
                  <a:lnTo>
                    <a:pt x="0" y="2984"/>
                  </a:lnTo>
                  <a:lnTo>
                    <a:pt x="0" y="4483"/>
                  </a:lnTo>
                </a:path>
              </a:pathLst>
            </a:custGeom>
            <a:ln w="3175">
              <a:solidFill>
                <a:srgbClr val="565658"/>
              </a:solidFill>
            </a:ln>
          </p:spPr>
          <p:txBody>
            <a:bodyPr wrap="square" lIns="0" tIns="0" rIns="0" bIns="0" rtlCol="0"/>
            <a:lstStyle/>
            <a:p/>
          </p:txBody>
        </p:sp>
        <p:sp>
          <p:nvSpPr>
            <p:cNvPr id="1406" name="object 1406" descr=""/>
            <p:cNvSpPr/>
            <p:nvPr/>
          </p:nvSpPr>
          <p:spPr>
            <a:xfrm>
              <a:off x="2638943" y="8012154"/>
              <a:ext cx="3175" cy="1905"/>
            </a:xfrm>
            <a:custGeom>
              <a:avLst/>
              <a:gdLst/>
              <a:ahLst/>
              <a:cxnLst/>
              <a:rect l="l" t="t" r="r" b="b"/>
              <a:pathLst>
                <a:path w="3175" h="1904">
                  <a:moveTo>
                    <a:pt x="0" y="0"/>
                  </a:moveTo>
                  <a:lnTo>
                    <a:pt x="1498" y="0"/>
                  </a:lnTo>
                  <a:lnTo>
                    <a:pt x="2997" y="1498"/>
                  </a:lnTo>
                  <a:lnTo>
                    <a:pt x="0" y="0"/>
                  </a:lnTo>
                  <a:close/>
                </a:path>
              </a:pathLst>
            </a:custGeom>
            <a:ln w="3175">
              <a:solidFill>
                <a:srgbClr val="565658"/>
              </a:solidFill>
            </a:ln>
          </p:spPr>
          <p:txBody>
            <a:bodyPr wrap="square" lIns="0" tIns="0" rIns="0" bIns="0" rtlCol="0"/>
            <a:lstStyle/>
            <a:p/>
          </p:txBody>
        </p:sp>
        <p:sp>
          <p:nvSpPr>
            <p:cNvPr id="1407" name="object 1407" descr=""/>
            <p:cNvSpPr/>
            <p:nvPr/>
          </p:nvSpPr>
          <p:spPr>
            <a:xfrm>
              <a:off x="2637457" y="8015145"/>
              <a:ext cx="1905" cy="1905"/>
            </a:xfrm>
            <a:custGeom>
              <a:avLst/>
              <a:gdLst/>
              <a:ahLst/>
              <a:cxnLst/>
              <a:rect l="l" t="t" r="r" b="b"/>
              <a:pathLst>
                <a:path w="1905" h="1904">
                  <a:moveTo>
                    <a:pt x="1485" y="1498"/>
                  </a:moveTo>
                  <a:lnTo>
                    <a:pt x="0" y="0"/>
                  </a:lnTo>
                  <a:lnTo>
                    <a:pt x="1485" y="1498"/>
                  </a:lnTo>
                  <a:close/>
                </a:path>
              </a:pathLst>
            </a:custGeom>
            <a:ln w="3175">
              <a:solidFill>
                <a:srgbClr val="565658"/>
              </a:solidFill>
            </a:ln>
          </p:spPr>
          <p:txBody>
            <a:bodyPr wrap="square" lIns="0" tIns="0" rIns="0" bIns="0" rtlCol="0"/>
            <a:lstStyle/>
            <a:p/>
          </p:txBody>
        </p:sp>
        <p:sp>
          <p:nvSpPr>
            <p:cNvPr id="1408" name="object 1408" descr=""/>
            <p:cNvSpPr/>
            <p:nvPr/>
          </p:nvSpPr>
          <p:spPr>
            <a:xfrm>
              <a:off x="2638946" y="8015149"/>
              <a:ext cx="3175" cy="1905"/>
            </a:xfrm>
            <a:custGeom>
              <a:avLst/>
              <a:gdLst/>
              <a:ahLst/>
              <a:cxnLst/>
              <a:rect l="l" t="t" r="r" b="b"/>
              <a:pathLst>
                <a:path w="3175" h="1904">
                  <a:moveTo>
                    <a:pt x="2997" y="0"/>
                  </a:moveTo>
                  <a:lnTo>
                    <a:pt x="1498" y="1498"/>
                  </a:lnTo>
                  <a:lnTo>
                    <a:pt x="0" y="1498"/>
                  </a:lnTo>
                  <a:lnTo>
                    <a:pt x="2997" y="0"/>
                  </a:lnTo>
                  <a:close/>
                </a:path>
              </a:pathLst>
            </a:custGeom>
            <a:ln w="3175">
              <a:solidFill>
                <a:srgbClr val="565658"/>
              </a:solidFill>
            </a:ln>
          </p:spPr>
          <p:txBody>
            <a:bodyPr wrap="square" lIns="0" tIns="0" rIns="0" bIns="0" rtlCol="0"/>
            <a:lstStyle/>
            <a:p/>
          </p:txBody>
        </p:sp>
        <p:sp>
          <p:nvSpPr>
            <p:cNvPr id="1409" name="object 1409" descr=""/>
            <p:cNvSpPr/>
            <p:nvPr/>
          </p:nvSpPr>
          <p:spPr>
            <a:xfrm>
              <a:off x="2637454" y="8012155"/>
              <a:ext cx="1905" cy="1905"/>
            </a:xfrm>
            <a:custGeom>
              <a:avLst/>
              <a:gdLst/>
              <a:ahLst/>
              <a:cxnLst/>
              <a:rect l="l" t="t" r="r" b="b"/>
              <a:pathLst>
                <a:path w="1905" h="1904">
                  <a:moveTo>
                    <a:pt x="0" y="1498"/>
                  </a:moveTo>
                  <a:lnTo>
                    <a:pt x="1485" y="0"/>
                  </a:lnTo>
                  <a:lnTo>
                    <a:pt x="0" y="1498"/>
                  </a:lnTo>
                  <a:close/>
                </a:path>
              </a:pathLst>
            </a:custGeom>
            <a:ln w="3175">
              <a:solidFill>
                <a:srgbClr val="565658"/>
              </a:solidFill>
            </a:ln>
          </p:spPr>
          <p:txBody>
            <a:bodyPr wrap="square" lIns="0" tIns="0" rIns="0" bIns="0" rtlCol="0"/>
            <a:lstStyle/>
            <a:p/>
          </p:txBody>
        </p:sp>
        <p:sp>
          <p:nvSpPr>
            <p:cNvPr id="1410" name="object 1410" descr=""/>
            <p:cNvSpPr/>
            <p:nvPr/>
          </p:nvSpPr>
          <p:spPr>
            <a:xfrm>
              <a:off x="2637454" y="8013650"/>
              <a:ext cx="1905" cy="1905"/>
            </a:xfrm>
            <a:custGeom>
              <a:avLst/>
              <a:gdLst/>
              <a:ahLst/>
              <a:cxnLst/>
              <a:rect l="l" t="t" r="r" b="b"/>
              <a:pathLst>
                <a:path w="1905" h="1904">
                  <a:moveTo>
                    <a:pt x="0" y="1498"/>
                  </a:moveTo>
                  <a:lnTo>
                    <a:pt x="0" y="0"/>
                  </a:lnTo>
                </a:path>
                <a:path w="1905" h="1904">
                  <a:moveTo>
                    <a:pt x="0" y="1498"/>
                  </a:moveTo>
                  <a:lnTo>
                    <a:pt x="1485" y="1498"/>
                  </a:lnTo>
                </a:path>
              </a:pathLst>
            </a:custGeom>
            <a:ln w="3175">
              <a:solidFill>
                <a:srgbClr val="565658"/>
              </a:solidFill>
            </a:ln>
          </p:spPr>
          <p:txBody>
            <a:bodyPr wrap="square" lIns="0" tIns="0" rIns="0" bIns="0" rtlCol="0"/>
            <a:lstStyle/>
            <a:p/>
          </p:txBody>
        </p:sp>
        <p:sp>
          <p:nvSpPr>
            <p:cNvPr id="1411" name="object 1411" descr=""/>
            <p:cNvSpPr/>
            <p:nvPr/>
          </p:nvSpPr>
          <p:spPr>
            <a:xfrm>
              <a:off x="2641944" y="8013654"/>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412" name="object 1412" descr=""/>
            <p:cNvSpPr/>
            <p:nvPr/>
          </p:nvSpPr>
          <p:spPr>
            <a:xfrm>
              <a:off x="2635953" y="8010653"/>
              <a:ext cx="7620" cy="9525"/>
            </a:xfrm>
            <a:custGeom>
              <a:avLst/>
              <a:gdLst/>
              <a:ahLst/>
              <a:cxnLst/>
              <a:rect l="l" t="t" r="r" b="b"/>
              <a:pathLst>
                <a:path w="7619" h="9525">
                  <a:moveTo>
                    <a:pt x="0" y="4495"/>
                  </a:moveTo>
                  <a:lnTo>
                    <a:pt x="0" y="1498"/>
                  </a:lnTo>
                  <a:lnTo>
                    <a:pt x="2984" y="0"/>
                  </a:lnTo>
                  <a:lnTo>
                    <a:pt x="7480" y="1498"/>
                  </a:lnTo>
                  <a:lnTo>
                    <a:pt x="7480" y="4495"/>
                  </a:lnTo>
                  <a:lnTo>
                    <a:pt x="7480" y="7493"/>
                  </a:lnTo>
                  <a:lnTo>
                    <a:pt x="2984" y="8991"/>
                  </a:lnTo>
                  <a:lnTo>
                    <a:pt x="0" y="7493"/>
                  </a:lnTo>
                  <a:lnTo>
                    <a:pt x="0" y="4495"/>
                  </a:lnTo>
                  <a:lnTo>
                    <a:pt x="1498" y="7493"/>
                  </a:lnTo>
                  <a:lnTo>
                    <a:pt x="2984" y="7493"/>
                  </a:lnTo>
                  <a:lnTo>
                    <a:pt x="5994" y="7493"/>
                  </a:lnTo>
                  <a:lnTo>
                    <a:pt x="7480" y="4495"/>
                  </a:lnTo>
                  <a:lnTo>
                    <a:pt x="5994" y="1498"/>
                  </a:lnTo>
                  <a:lnTo>
                    <a:pt x="2984" y="0"/>
                  </a:lnTo>
                  <a:lnTo>
                    <a:pt x="1498" y="1498"/>
                  </a:lnTo>
                  <a:lnTo>
                    <a:pt x="0" y="4495"/>
                  </a:lnTo>
                  <a:close/>
                </a:path>
              </a:pathLst>
            </a:custGeom>
            <a:ln w="3175">
              <a:solidFill>
                <a:srgbClr val="565658"/>
              </a:solidFill>
            </a:ln>
          </p:spPr>
          <p:txBody>
            <a:bodyPr wrap="square" lIns="0" tIns="0" rIns="0" bIns="0" rtlCol="0"/>
            <a:lstStyle/>
            <a:p/>
          </p:txBody>
        </p:sp>
        <p:sp>
          <p:nvSpPr>
            <p:cNvPr id="1413" name="object 1413" descr=""/>
            <p:cNvSpPr/>
            <p:nvPr/>
          </p:nvSpPr>
          <p:spPr>
            <a:xfrm>
              <a:off x="2638945" y="8012155"/>
              <a:ext cx="1905" cy="1905"/>
            </a:xfrm>
            <a:custGeom>
              <a:avLst/>
              <a:gdLst/>
              <a:ahLst/>
              <a:cxnLst/>
              <a:rect l="l" t="t" r="r" b="b"/>
              <a:pathLst>
                <a:path w="1905" h="1904">
                  <a:moveTo>
                    <a:pt x="1498" y="1498"/>
                  </a:moveTo>
                  <a:lnTo>
                    <a:pt x="0" y="0"/>
                  </a:lnTo>
                  <a:lnTo>
                    <a:pt x="0" y="1498"/>
                  </a:lnTo>
                </a:path>
              </a:pathLst>
            </a:custGeom>
            <a:ln w="3175">
              <a:solidFill>
                <a:srgbClr val="565658"/>
              </a:solidFill>
            </a:ln>
          </p:spPr>
          <p:txBody>
            <a:bodyPr wrap="square" lIns="0" tIns="0" rIns="0" bIns="0" rtlCol="0"/>
            <a:lstStyle/>
            <a:p/>
          </p:txBody>
        </p:sp>
        <p:sp>
          <p:nvSpPr>
            <p:cNvPr id="1414" name="object 1414" descr=""/>
            <p:cNvSpPr/>
            <p:nvPr/>
          </p:nvSpPr>
          <p:spPr>
            <a:xfrm>
              <a:off x="2640445" y="8013650"/>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415" name="object 1415" descr=""/>
            <p:cNvSpPr/>
            <p:nvPr/>
          </p:nvSpPr>
          <p:spPr>
            <a:xfrm>
              <a:off x="2640444" y="8015145"/>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1416" name="object 1416" descr=""/>
            <p:cNvSpPr/>
            <p:nvPr/>
          </p:nvSpPr>
          <p:spPr>
            <a:xfrm>
              <a:off x="2638943" y="801664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417" name="object 1417" descr=""/>
            <p:cNvSpPr/>
            <p:nvPr/>
          </p:nvSpPr>
          <p:spPr>
            <a:xfrm>
              <a:off x="2637454" y="8013650"/>
              <a:ext cx="1905" cy="1905"/>
            </a:xfrm>
            <a:custGeom>
              <a:avLst/>
              <a:gdLst/>
              <a:ahLst/>
              <a:cxnLst/>
              <a:rect l="l" t="t" r="r" b="b"/>
              <a:pathLst>
                <a:path w="1905" h="1904">
                  <a:moveTo>
                    <a:pt x="0" y="1498"/>
                  </a:moveTo>
                  <a:lnTo>
                    <a:pt x="0" y="0"/>
                  </a:lnTo>
                  <a:lnTo>
                    <a:pt x="1485" y="0"/>
                  </a:lnTo>
                </a:path>
              </a:pathLst>
            </a:custGeom>
            <a:ln w="3175">
              <a:solidFill>
                <a:srgbClr val="565658"/>
              </a:solidFill>
            </a:ln>
          </p:spPr>
          <p:txBody>
            <a:bodyPr wrap="square" lIns="0" tIns="0" rIns="0" bIns="0" rtlCol="0"/>
            <a:lstStyle/>
            <a:p/>
          </p:txBody>
        </p:sp>
        <p:sp>
          <p:nvSpPr>
            <p:cNvPr id="1418" name="object 1418" descr=""/>
            <p:cNvSpPr/>
            <p:nvPr/>
          </p:nvSpPr>
          <p:spPr>
            <a:xfrm>
              <a:off x="2332153" y="7925356"/>
              <a:ext cx="5080" cy="0"/>
            </a:xfrm>
            <a:custGeom>
              <a:avLst/>
              <a:gdLst/>
              <a:ahLst/>
              <a:cxnLst/>
              <a:rect l="l" t="t" r="r" b="b"/>
              <a:pathLst>
                <a:path w="5080" h="0">
                  <a:moveTo>
                    <a:pt x="4495" y="0"/>
                  </a:moveTo>
                  <a:lnTo>
                    <a:pt x="1511" y="0"/>
                  </a:lnTo>
                  <a:lnTo>
                    <a:pt x="0" y="0"/>
                  </a:lnTo>
                </a:path>
              </a:pathLst>
            </a:custGeom>
            <a:ln w="3175">
              <a:solidFill>
                <a:srgbClr val="565658"/>
              </a:solidFill>
            </a:ln>
          </p:spPr>
          <p:txBody>
            <a:bodyPr wrap="square" lIns="0" tIns="0" rIns="0" bIns="0" rtlCol="0"/>
            <a:lstStyle/>
            <a:p/>
          </p:txBody>
        </p:sp>
        <p:sp>
          <p:nvSpPr>
            <p:cNvPr id="1419" name="object 1419" descr=""/>
            <p:cNvSpPr/>
            <p:nvPr/>
          </p:nvSpPr>
          <p:spPr>
            <a:xfrm>
              <a:off x="2336642" y="7925356"/>
              <a:ext cx="5080" cy="0"/>
            </a:xfrm>
            <a:custGeom>
              <a:avLst/>
              <a:gdLst/>
              <a:ahLst/>
              <a:cxnLst/>
              <a:rect l="l" t="t" r="r" b="b"/>
              <a:pathLst>
                <a:path w="5080" h="0">
                  <a:moveTo>
                    <a:pt x="4495" y="0"/>
                  </a:moveTo>
                  <a:lnTo>
                    <a:pt x="2997" y="0"/>
                  </a:lnTo>
                  <a:lnTo>
                    <a:pt x="1511" y="0"/>
                  </a:lnTo>
                  <a:lnTo>
                    <a:pt x="0" y="0"/>
                  </a:lnTo>
                </a:path>
              </a:pathLst>
            </a:custGeom>
            <a:ln w="3175">
              <a:solidFill>
                <a:srgbClr val="565658"/>
              </a:solidFill>
            </a:ln>
          </p:spPr>
          <p:txBody>
            <a:bodyPr wrap="square" lIns="0" tIns="0" rIns="0" bIns="0" rtlCol="0"/>
            <a:lstStyle/>
            <a:p/>
          </p:txBody>
        </p:sp>
        <p:sp>
          <p:nvSpPr>
            <p:cNvPr id="1420" name="object 1420" descr=""/>
            <p:cNvSpPr/>
            <p:nvPr/>
          </p:nvSpPr>
          <p:spPr>
            <a:xfrm>
              <a:off x="2336648" y="7923861"/>
              <a:ext cx="5080" cy="0"/>
            </a:xfrm>
            <a:custGeom>
              <a:avLst/>
              <a:gdLst/>
              <a:ahLst/>
              <a:cxnLst/>
              <a:rect l="l" t="t" r="r" b="b"/>
              <a:pathLst>
                <a:path w="5080" h="0">
                  <a:moveTo>
                    <a:pt x="0" y="0"/>
                  </a:moveTo>
                  <a:lnTo>
                    <a:pt x="2984" y="0"/>
                  </a:lnTo>
                  <a:lnTo>
                    <a:pt x="4495" y="0"/>
                  </a:lnTo>
                </a:path>
              </a:pathLst>
            </a:custGeom>
            <a:ln w="3175">
              <a:solidFill>
                <a:srgbClr val="565658"/>
              </a:solidFill>
            </a:ln>
          </p:spPr>
          <p:txBody>
            <a:bodyPr wrap="square" lIns="0" tIns="0" rIns="0" bIns="0" rtlCol="0"/>
            <a:lstStyle/>
            <a:p/>
          </p:txBody>
        </p:sp>
        <p:sp>
          <p:nvSpPr>
            <p:cNvPr id="1421" name="object 1421" descr=""/>
            <p:cNvSpPr/>
            <p:nvPr/>
          </p:nvSpPr>
          <p:spPr>
            <a:xfrm>
              <a:off x="2333659" y="7923861"/>
              <a:ext cx="3175" cy="0"/>
            </a:xfrm>
            <a:custGeom>
              <a:avLst/>
              <a:gdLst/>
              <a:ahLst/>
              <a:cxnLst/>
              <a:rect l="l" t="t" r="r" b="b"/>
              <a:pathLst>
                <a:path w="3175" h="0">
                  <a:moveTo>
                    <a:pt x="0" y="0"/>
                  </a:moveTo>
                  <a:lnTo>
                    <a:pt x="2984" y="0"/>
                  </a:lnTo>
                </a:path>
              </a:pathLst>
            </a:custGeom>
            <a:ln w="3175">
              <a:solidFill>
                <a:srgbClr val="565658"/>
              </a:solidFill>
            </a:ln>
          </p:spPr>
          <p:txBody>
            <a:bodyPr wrap="square" lIns="0" tIns="0" rIns="0" bIns="0" rtlCol="0"/>
            <a:lstStyle/>
            <a:p/>
          </p:txBody>
        </p:sp>
        <p:sp>
          <p:nvSpPr>
            <p:cNvPr id="1422" name="object 1422" descr=""/>
            <p:cNvSpPr/>
            <p:nvPr/>
          </p:nvSpPr>
          <p:spPr>
            <a:xfrm>
              <a:off x="1700622" y="8975916"/>
              <a:ext cx="3175" cy="1905"/>
            </a:xfrm>
            <a:custGeom>
              <a:avLst/>
              <a:gdLst/>
              <a:ahLst/>
              <a:cxnLst/>
              <a:rect l="l" t="t" r="r" b="b"/>
              <a:pathLst>
                <a:path w="3175" h="1904">
                  <a:moveTo>
                    <a:pt x="2997" y="1498"/>
                  </a:moveTo>
                  <a:lnTo>
                    <a:pt x="1498" y="0"/>
                  </a:lnTo>
                  <a:lnTo>
                    <a:pt x="0" y="0"/>
                  </a:lnTo>
                </a:path>
              </a:pathLst>
            </a:custGeom>
            <a:ln w="3175">
              <a:solidFill>
                <a:srgbClr val="565658"/>
              </a:solidFill>
            </a:ln>
          </p:spPr>
          <p:txBody>
            <a:bodyPr wrap="square" lIns="0" tIns="0" rIns="0" bIns="0" rtlCol="0"/>
            <a:lstStyle/>
            <a:p/>
          </p:txBody>
        </p:sp>
        <p:sp>
          <p:nvSpPr>
            <p:cNvPr id="1423" name="object 1423" descr=""/>
            <p:cNvSpPr/>
            <p:nvPr/>
          </p:nvSpPr>
          <p:spPr>
            <a:xfrm>
              <a:off x="1708109" y="897592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424" name="object 1424" descr=""/>
            <p:cNvSpPr/>
            <p:nvPr/>
          </p:nvSpPr>
          <p:spPr>
            <a:xfrm>
              <a:off x="1711101" y="8954968"/>
              <a:ext cx="1905" cy="7620"/>
            </a:xfrm>
            <a:custGeom>
              <a:avLst/>
              <a:gdLst/>
              <a:ahLst/>
              <a:cxnLst/>
              <a:rect l="l" t="t" r="r" b="b"/>
              <a:pathLst>
                <a:path w="1905" h="7620">
                  <a:moveTo>
                    <a:pt x="1498" y="0"/>
                  </a:moveTo>
                  <a:lnTo>
                    <a:pt x="0" y="0"/>
                  </a:lnTo>
                  <a:lnTo>
                    <a:pt x="0" y="7480"/>
                  </a:lnTo>
                </a:path>
              </a:pathLst>
            </a:custGeom>
            <a:ln w="3175">
              <a:solidFill>
                <a:srgbClr val="565658"/>
              </a:solidFill>
            </a:ln>
          </p:spPr>
          <p:txBody>
            <a:bodyPr wrap="square" lIns="0" tIns="0" rIns="0" bIns="0" rtlCol="0"/>
            <a:lstStyle/>
            <a:p/>
          </p:txBody>
        </p:sp>
        <p:sp>
          <p:nvSpPr>
            <p:cNvPr id="1425" name="object 1425" descr=""/>
            <p:cNvSpPr/>
            <p:nvPr/>
          </p:nvSpPr>
          <p:spPr>
            <a:xfrm>
              <a:off x="1712600" y="8953473"/>
              <a:ext cx="0" cy="27305"/>
            </a:xfrm>
            <a:custGeom>
              <a:avLst/>
              <a:gdLst/>
              <a:ahLst/>
              <a:cxnLst/>
              <a:rect l="l" t="t" r="r" b="b"/>
              <a:pathLst>
                <a:path w="0" h="27304">
                  <a:moveTo>
                    <a:pt x="0" y="0"/>
                  </a:moveTo>
                  <a:lnTo>
                    <a:pt x="0" y="13474"/>
                  </a:lnTo>
                  <a:lnTo>
                    <a:pt x="0" y="26936"/>
                  </a:lnTo>
                </a:path>
              </a:pathLst>
            </a:custGeom>
            <a:ln w="3175">
              <a:solidFill>
                <a:srgbClr val="565658"/>
              </a:solidFill>
            </a:ln>
          </p:spPr>
          <p:txBody>
            <a:bodyPr wrap="square" lIns="0" tIns="0" rIns="0" bIns="0" rtlCol="0"/>
            <a:lstStyle/>
            <a:p/>
          </p:txBody>
        </p:sp>
        <p:sp>
          <p:nvSpPr>
            <p:cNvPr id="1426" name="object 1426" descr=""/>
            <p:cNvSpPr/>
            <p:nvPr/>
          </p:nvSpPr>
          <p:spPr>
            <a:xfrm>
              <a:off x="1946061" y="8124394"/>
              <a:ext cx="1905" cy="0"/>
            </a:xfrm>
            <a:custGeom>
              <a:avLst/>
              <a:gdLst/>
              <a:ahLst/>
              <a:cxnLst/>
              <a:rect l="l" t="t" r="r" b="b"/>
              <a:pathLst>
                <a:path w="1905" h="0">
                  <a:moveTo>
                    <a:pt x="0" y="0"/>
                  </a:moveTo>
                  <a:lnTo>
                    <a:pt x="1485" y="0"/>
                  </a:lnTo>
                  <a:lnTo>
                    <a:pt x="0" y="0"/>
                  </a:lnTo>
                  <a:close/>
                </a:path>
              </a:pathLst>
            </a:custGeom>
            <a:ln w="3175">
              <a:solidFill>
                <a:srgbClr val="565658"/>
              </a:solidFill>
            </a:ln>
          </p:spPr>
          <p:txBody>
            <a:bodyPr wrap="square" lIns="0" tIns="0" rIns="0" bIns="0" rtlCol="0"/>
            <a:lstStyle/>
            <a:p/>
          </p:txBody>
        </p:sp>
        <p:sp>
          <p:nvSpPr>
            <p:cNvPr id="1427" name="object 1427" descr=""/>
            <p:cNvSpPr/>
            <p:nvPr/>
          </p:nvSpPr>
          <p:spPr>
            <a:xfrm>
              <a:off x="1947551" y="8127390"/>
              <a:ext cx="1905" cy="1905"/>
            </a:xfrm>
            <a:custGeom>
              <a:avLst/>
              <a:gdLst/>
              <a:ahLst/>
              <a:cxnLst/>
              <a:rect l="l" t="t" r="r" b="b"/>
              <a:pathLst>
                <a:path w="1905" h="1904">
                  <a:moveTo>
                    <a:pt x="1498" y="0"/>
                  </a:moveTo>
                  <a:lnTo>
                    <a:pt x="0" y="1498"/>
                  </a:lnTo>
                  <a:lnTo>
                    <a:pt x="1498" y="0"/>
                  </a:lnTo>
                  <a:close/>
                </a:path>
              </a:pathLst>
            </a:custGeom>
            <a:ln w="3175">
              <a:solidFill>
                <a:srgbClr val="565658"/>
              </a:solidFill>
            </a:ln>
          </p:spPr>
          <p:txBody>
            <a:bodyPr wrap="square" lIns="0" tIns="0" rIns="0" bIns="0" rtlCol="0"/>
            <a:lstStyle/>
            <a:p/>
          </p:txBody>
        </p:sp>
        <p:sp>
          <p:nvSpPr>
            <p:cNvPr id="1428" name="object 1428" descr=""/>
            <p:cNvSpPr/>
            <p:nvPr/>
          </p:nvSpPr>
          <p:spPr>
            <a:xfrm>
              <a:off x="1947550" y="8124394"/>
              <a:ext cx="1905" cy="0"/>
            </a:xfrm>
            <a:custGeom>
              <a:avLst/>
              <a:gdLst/>
              <a:ahLst/>
              <a:cxnLst/>
              <a:rect l="l" t="t" r="r" b="b"/>
              <a:pathLst>
                <a:path w="1905" h="0">
                  <a:moveTo>
                    <a:pt x="0" y="0"/>
                  </a:moveTo>
                  <a:lnTo>
                    <a:pt x="1498" y="0"/>
                  </a:lnTo>
                  <a:lnTo>
                    <a:pt x="0" y="0"/>
                  </a:lnTo>
                  <a:close/>
                </a:path>
              </a:pathLst>
            </a:custGeom>
            <a:ln w="3175">
              <a:solidFill>
                <a:srgbClr val="565658"/>
              </a:solidFill>
            </a:ln>
          </p:spPr>
          <p:txBody>
            <a:bodyPr wrap="square" lIns="0" tIns="0" rIns="0" bIns="0" rtlCol="0"/>
            <a:lstStyle/>
            <a:p/>
          </p:txBody>
        </p:sp>
        <p:sp>
          <p:nvSpPr>
            <p:cNvPr id="1429" name="object 1429" descr=""/>
            <p:cNvSpPr/>
            <p:nvPr/>
          </p:nvSpPr>
          <p:spPr>
            <a:xfrm>
              <a:off x="1946064" y="8127386"/>
              <a:ext cx="1905" cy="1905"/>
            </a:xfrm>
            <a:custGeom>
              <a:avLst/>
              <a:gdLst/>
              <a:ahLst/>
              <a:cxnLst/>
              <a:rect l="l" t="t" r="r" b="b"/>
              <a:pathLst>
                <a:path w="1905" h="1904">
                  <a:moveTo>
                    <a:pt x="1485" y="1498"/>
                  </a:moveTo>
                  <a:lnTo>
                    <a:pt x="0" y="0"/>
                  </a:lnTo>
                  <a:lnTo>
                    <a:pt x="1485" y="1498"/>
                  </a:lnTo>
                  <a:close/>
                </a:path>
              </a:pathLst>
            </a:custGeom>
            <a:ln w="3175">
              <a:solidFill>
                <a:srgbClr val="565658"/>
              </a:solidFill>
            </a:ln>
          </p:spPr>
          <p:txBody>
            <a:bodyPr wrap="square" lIns="0" tIns="0" rIns="0" bIns="0" rtlCol="0"/>
            <a:lstStyle/>
            <a:p/>
          </p:txBody>
        </p:sp>
        <p:sp>
          <p:nvSpPr>
            <p:cNvPr id="1430" name="object 1430" descr=""/>
            <p:cNvSpPr/>
            <p:nvPr/>
          </p:nvSpPr>
          <p:spPr>
            <a:xfrm>
              <a:off x="1949049" y="8124394"/>
              <a:ext cx="1905" cy="3175"/>
            </a:xfrm>
            <a:custGeom>
              <a:avLst/>
              <a:gdLst/>
              <a:ahLst/>
              <a:cxnLst/>
              <a:rect l="l" t="t" r="r" b="b"/>
              <a:pathLst>
                <a:path w="1905" h="3175">
                  <a:moveTo>
                    <a:pt x="0" y="0"/>
                  </a:moveTo>
                  <a:lnTo>
                    <a:pt x="1485" y="1498"/>
                  </a:lnTo>
                  <a:lnTo>
                    <a:pt x="0" y="2997"/>
                  </a:lnTo>
                  <a:lnTo>
                    <a:pt x="0" y="0"/>
                  </a:lnTo>
                  <a:close/>
                </a:path>
              </a:pathLst>
            </a:custGeom>
            <a:ln w="3175">
              <a:solidFill>
                <a:srgbClr val="565658"/>
              </a:solidFill>
            </a:ln>
          </p:spPr>
          <p:txBody>
            <a:bodyPr wrap="square" lIns="0" tIns="0" rIns="0" bIns="0" rtlCol="0"/>
            <a:lstStyle/>
            <a:p/>
          </p:txBody>
        </p:sp>
        <p:sp>
          <p:nvSpPr>
            <p:cNvPr id="1431" name="object 1431" descr=""/>
            <p:cNvSpPr/>
            <p:nvPr/>
          </p:nvSpPr>
          <p:spPr>
            <a:xfrm>
              <a:off x="1946061" y="8124393"/>
              <a:ext cx="0" cy="3175"/>
            </a:xfrm>
            <a:custGeom>
              <a:avLst/>
              <a:gdLst/>
              <a:ahLst/>
              <a:cxnLst/>
              <a:rect l="l" t="t" r="r" b="b"/>
              <a:pathLst>
                <a:path w="0" h="3175">
                  <a:moveTo>
                    <a:pt x="0" y="2997"/>
                  </a:moveTo>
                  <a:lnTo>
                    <a:pt x="0" y="1498"/>
                  </a:lnTo>
                  <a:lnTo>
                    <a:pt x="0" y="0"/>
                  </a:lnTo>
                  <a:lnTo>
                    <a:pt x="0" y="2997"/>
                  </a:lnTo>
                  <a:close/>
                </a:path>
              </a:pathLst>
            </a:custGeom>
            <a:ln w="3175">
              <a:solidFill>
                <a:srgbClr val="565658"/>
              </a:solidFill>
            </a:ln>
          </p:spPr>
          <p:txBody>
            <a:bodyPr wrap="square" lIns="0" tIns="0" rIns="0" bIns="0" rtlCol="0"/>
            <a:lstStyle/>
            <a:p/>
          </p:txBody>
        </p:sp>
        <p:sp>
          <p:nvSpPr>
            <p:cNvPr id="1432" name="object 1432" descr=""/>
            <p:cNvSpPr/>
            <p:nvPr/>
          </p:nvSpPr>
          <p:spPr>
            <a:xfrm>
              <a:off x="1943060" y="8121393"/>
              <a:ext cx="9525" cy="9525"/>
            </a:xfrm>
            <a:custGeom>
              <a:avLst/>
              <a:gdLst/>
              <a:ahLst/>
              <a:cxnLst/>
              <a:rect l="l" t="t" r="r" b="b"/>
              <a:pathLst>
                <a:path w="9525" h="9525">
                  <a:moveTo>
                    <a:pt x="8978" y="4495"/>
                  </a:moveTo>
                  <a:lnTo>
                    <a:pt x="7480" y="7492"/>
                  </a:lnTo>
                  <a:lnTo>
                    <a:pt x="4483" y="8991"/>
                  </a:lnTo>
                  <a:lnTo>
                    <a:pt x="1498" y="7492"/>
                  </a:lnTo>
                  <a:lnTo>
                    <a:pt x="0" y="4495"/>
                  </a:lnTo>
                  <a:lnTo>
                    <a:pt x="1498" y="1511"/>
                  </a:lnTo>
                  <a:lnTo>
                    <a:pt x="4483" y="0"/>
                  </a:lnTo>
                  <a:lnTo>
                    <a:pt x="7480" y="1511"/>
                  </a:lnTo>
                  <a:lnTo>
                    <a:pt x="8978" y="4495"/>
                  </a:lnTo>
                  <a:lnTo>
                    <a:pt x="7480" y="1511"/>
                  </a:lnTo>
                  <a:lnTo>
                    <a:pt x="4483" y="1511"/>
                  </a:lnTo>
                  <a:lnTo>
                    <a:pt x="1498" y="1511"/>
                  </a:lnTo>
                  <a:lnTo>
                    <a:pt x="0" y="4495"/>
                  </a:lnTo>
                  <a:lnTo>
                    <a:pt x="1498" y="7492"/>
                  </a:lnTo>
                  <a:lnTo>
                    <a:pt x="4483" y="8991"/>
                  </a:lnTo>
                  <a:lnTo>
                    <a:pt x="7480" y="7492"/>
                  </a:lnTo>
                  <a:lnTo>
                    <a:pt x="8978" y="4495"/>
                  </a:lnTo>
                  <a:close/>
                </a:path>
              </a:pathLst>
            </a:custGeom>
            <a:ln w="3175">
              <a:solidFill>
                <a:srgbClr val="565658"/>
              </a:solidFill>
            </a:ln>
          </p:spPr>
          <p:txBody>
            <a:bodyPr wrap="square" lIns="0" tIns="0" rIns="0" bIns="0" rtlCol="0"/>
            <a:lstStyle/>
            <a:p/>
          </p:txBody>
        </p:sp>
        <p:sp>
          <p:nvSpPr>
            <p:cNvPr id="1433" name="object 1433" descr=""/>
            <p:cNvSpPr/>
            <p:nvPr/>
          </p:nvSpPr>
          <p:spPr>
            <a:xfrm>
              <a:off x="1946061" y="8127390"/>
              <a:ext cx="3175" cy="0"/>
            </a:xfrm>
            <a:custGeom>
              <a:avLst/>
              <a:gdLst/>
              <a:ahLst/>
              <a:cxnLst/>
              <a:rect l="l" t="t" r="r" b="b"/>
              <a:pathLst>
                <a:path w="3175" h="0">
                  <a:moveTo>
                    <a:pt x="0" y="0"/>
                  </a:moveTo>
                  <a:lnTo>
                    <a:pt x="1485" y="0"/>
                  </a:lnTo>
                  <a:lnTo>
                    <a:pt x="2984" y="0"/>
                  </a:lnTo>
                </a:path>
              </a:pathLst>
            </a:custGeom>
            <a:ln w="3175">
              <a:solidFill>
                <a:srgbClr val="565658"/>
              </a:solidFill>
            </a:ln>
          </p:spPr>
          <p:txBody>
            <a:bodyPr wrap="square" lIns="0" tIns="0" rIns="0" bIns="0" rtlCol="0"/>
            <a:lstStyle/>
            <a:p/>
          </p:txBody>
        </p:sp>
        <p:sp>
          <p:nvSpPr>
            <p:cNvPr id="1434" name="object 1434" descr=""/>
            <p:cNvSpPr/>
            <p:nvPr/>
          </p:nvSpPr>
          <p:spPr>
            <a:xfrm>
              <a:off x="1946061" y="8125889"/>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435" name="object 1435" descr=""/>
            <p:cNvSpPr/>
            <p:nvPr/>
          </p:nvSpPr>
          <p:spPr>
            <a:xfrm>
              <a:off x="1946061" y="812439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436" name="object 1436" descr=""/>
            <p:cNvSpPr/>
            <p:nvPr/>
          </p:nvSpPr>
          <p:spPr>
            <a:xfrm>
              <a:off x="1946065" y="8124394"/>
              <a:ext cx="3175" cy="0"/>
            </a:xfrm>
            <a:custGeom>
              <a:avLst/>
              <a:gdLst/>
              <a:ahLst/>
              <a:cxnLst/>
              <a:rect l="l" t="t" r="r" b="b"/>
              <a:pathLst>
                <a:path w="3175" h="0">
                  <a:moveTo>
                    <a:pt x="2984" y="0"/>
                  </a:moveTo>
                  <a:lnTo>
                    <a:pt x="1485" y="0"/>
                  </a:lnTo>
                  <a:lnTo>
                    <a:pt x="0" y="0"/>
                  </a:lnTo>
                </a:path>
              </a:pathLst>
            </a:custGeom>
            <a:ln w="3175">
              <a:solidFill>
                <a:srgbClr val="565658"/>
              </a:solidFill>
            </a:ln>
          </p:spPr>
          <p:txBody>
            <a:bodyPr wrap="square" lIns="0" tIns="0" rIns="0" bIns="0" rtlCol="0"/>
            <a:lstStyle/>
            <a:p/>
          </p:txBody>
        </p:sp>
        <p:sp>
          <p:nvSpPr>
            <p:cNvPr id="1437" name="object 1437" descr=""/>
            <p:cNvSpPr/>
            <p:nvPr/>
          </p:nvSpPr>
          <p:spPr>
            <a:xfrm>
              <a:off x="1949049" y="8124390"/>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438" name="object 1438" descr=""/>
            <p:cNvSpPr/>
            <p:nvPr/>
          </p:nvSpPr>
          <p:spPr>
            <a:xfrm>
              <a:off x="1923615" y="8622736"/>
              <a:ext cx="1905" cy="1905"/>
            </a:xfrm>
            <a:custGeom>
              <a:avLst/>
              <a:gdLst/>
              <a:ahLst/>
              <a:cxnLst/>
              <a:rect l="l" t="t" r="r" b="b"/>
              <a:pathLst>
                <a:path w="1905" h="1904">
                  <a:moveTo>
                    <a:pt x="1485" y="1498"/>
                  </a:moveTo>
                  <a:lnTo>
                    <a:pt x="0" y="1498"/>
                  </a:lnTo>
                  <a:lnTo>
                    <a:pt x="0" y="0"/>
                  </a:lnTo>
                  <a:lnTo>
                    <a:pt x="1485" y="1498"/>
                  </a:lnTo>
                  <a:close/>
                </a:path>
              </a:pathLst>
            </a:custGeom>
            <a:ln w="3175">
              <a:solidFill>
                <a:srgbClr val="565658"/>
              </a:solidFill>
            </a:ln>
          </p:spPr>
          <p:txBody>
            <a:bodyPr wrap="square" lIns="0" tIns="0" rIns="0" bIns="0" rtlCol="0"/>
            <a:lstStyle/>
            <a:p/>
          </p:txBody>
        </p:sp>
        <p:sp>
          <p:nvSpPr>
            <p:cNvPr id="1439" name="object 1439" descr=""/>
            <p:cNvSpPr/>
            <p:nvPr/>
          </p:nvSpPr>
          <p:spPr>
            <a:xfrm>
              <a:off x="1923613" y="8619746"/>
              <a:ext cx="1905" cy="1905"/>
            </a:xfrm>
            <a:custGeom>
              <a:avLst/>
              <a:gdLst/>
              <a:ahLst/>
              <a:cxnLst/>
              <a:rect l="l" t="t" r="r" b="b"/>
              <a:pathLst>
                <a:path w="1905" h="1904">
                  <a:moveTo>
                    <a:pt x="0" y="1498"/>
                  </a:moveTo>
                  <a:lnTo>
                    <a:pt x="0" y="0"/>
                  </a:lnTo>
                  <a:lnTo>
                    <a:pt x="1485" y="0"/>
                  </a:lnTo>
                  <a:lnTo>
                    <a:pt x="0" y="1498"/>
                  </a:lnTo>
                  <a:close/>
                </a:path>
              </a:pathLst>
            </a:custGeom>
            <a:ln w="3175">
              <a:solidFill>
                <a:srgbClr val="565658"/>
              </a:solidFill>
            </a:ln>
          </p:spPr>
          <p:txBody>
            <a:bodyPr wrap="square" lIns="0" tIns="0" rIns="0" bIns="0" rtlCol="0"/>
            <a:lstStyle/>
            <a:p/>
          </p:txBody>
        </p:sp>
        <p:sp>
          <p:nvSpPr>
            <p:cNvPr id="1440" name="object 1440" descr=""/>
            <p:cNvSpPr/>
            <p:nvPr/>
          </p:nvSpPr>
          <p:spPr>
            <a:xfrm>
              <a:off x="1925102" y="8622740"/>
              <a:ext cx="1905" cy="1905"/>
            </a:xfrm>
            <a:custGeom>
              <a:avLst/>
              <a:gdLst/>
              <a:ahLst/>
              <a:cxnLst/>
              <a:rect l="l" t="t" r="r" b="b"/>
              <a:pathLst>
                <a:path w="1905" h="1904">
                  <a:moveTo>
                    <a:pt x="1498" y="0"/>
                  </a:moveTo>
                  <a:lnTo>
                    <a:pt x="1498" y="1498"/>
                  </a:lnTo>
                  <a:lnTo>
                    <a:pt x="0" y="1498"/>
                  </a:lnTo>
                  <a:lnTo>
                    <a:pt x="1498" y="0"/>
                  </a:lnTo>
                  <a:close/>
                </a:path>
              </a:pathLst>
            </a:custGeom>
            <a:ln w="3175">
              <a:solidFill>
                <a:srgbClr val="565658"/>
              </a:solidFill>
            </a:ln>
          </p:spPr>
          <p:txBody>
            <a:bodyPr wrap="square" lIns="0" tIns="0" rIns="0" bIns="0" rtlCol="0"/>
            <a:lstStyle/>
            <a:p/>
          </p:txBody>
        </p:sp>
        <p:sp>
          <p:nvSpPr>
            <p:cNvPr id="1441" name="object 1441" descr=""/>
            <p:cNvSpPr/>
            <p:nvPr/>
          </p:nvSpPr>
          <p:spPr>
            <a:xfrm>
              <a:off x="1925101" y="8619745"/>
              <a:ext cx="1905" cy="1905"/>
            </a:xfrm>
            <a:custGeom>
              <a:avLst/>
              <a:gdLst/>
              <a:ahLst/>
              <a:cxnLst/>
              <a:rect l="l" t="t" r="r" b="b"/>
              <a:pathLst>
                <a:path w="1905" h="1904">
                  <a:moveTo>
                    <a:pt x="0" y="0"/>
                  </a:moveTo>
                  <a:lnTo>
                    <a:pt x="1498" y="0"/>
                  </a:lnTo>
                  <a:lnTo>
                    <a:pt x="1498" y="1498"/>
                  </a:lnTo>
                  <a:lnTo>
                    <a:pt x="0" y="0"/>
                  </a:lnTo>
                  <a:close/>
                </a:path>
              </a:pathLst>
            </a:custGeom>
            <a:ln w="3175">
              <a:solidFill>
                <a:srgbClr val="565658"/>
              </a:solidFill>
            </a:ln>
          </p:spPr>
          <p:txBody>
            <a:bodyPr wrap="square" lIns="0" tIns="0" rIns="0" bIns="0" rtlCol="0"/>
            <a:lstStyle/>
            <a:p/>
          </p:txBody>
        </p:sp>
        <p:sp>
          <p:nvSpPr>
            <p:cNvPr id="1442" name="object 1442" descr=""/>
            <p:cNvSpPr/>
            <p:nvPr/>
          </p:nvSpPr>
          <p:spPr>
            <a:xfrm>
              <a:off x="1922114" y="8621241"/>
              <a:ext cx="1905" cy="1905"/>
            </a:xfrm>
            <a:custGeom>
              <a:avLst/>
              <a:gdLst/>
              <a:ahLst/>
              <a:cxnLst/>
              <a:rect l="l" t="t" r="r" b="b"/>
              <a:pathLst>
                <a:path w="1905" h="1904">
                  <a:moveTo>
                    <a:pt x="1498" y="1498"/>
                  </a:moveTo>
                  <a:lnTo>
                    <a:pt x="0" y="0"/>
                  </a:lnTo>
                  <a:lnTo>
                    <a:pt x="1498" y="0"/>
                  </a:lnTo>
                  <a:lnTo>
                    <a:pt x="1498" y="1498"/>
                  </a:lnTo>
                  <a:close/>
                </a:path>
              </a:pathLst>
            </a:custGeom>
            <a:ln w="3175">
              <a:solidFill>
                <a:srgbClr val="565658"/>
              </a:solidFill>
            </a:ln>
          </p:spPr>
          <p:txBody>
            <a:bodyPr wrap="square" lIns="0" tIns="0" rIns="0" bIns="0" rtlCol="0"/>
            <a:lstStyle/>
            <a:p/>
          </p:txBody>
        </p:sp>
        <p:sp>
          <p:nvSpPr>
            <p:cNvPr id="1443" name="object 1443" descr=""/>
            <p:cNvSpPr/>
            <p:nvPr/>
          </p:nvSpPr>
          <p:spPr>
            <a:xfrm>
              <a:off x="1926601" y="8621245"/>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444" name="object 1444" descr=""/>
            <p:cNvSpPr/>
            <p:nvPr/>
          </p:nvSpPr>
          <p:spPr>
            <a:xfrm>
              <a:off x="1920612" y="8618248"/>
              <a:ext cx="9525" cy="7620"/>
            </a:xfrm>
            <a:custGeom>
              <a:avLst/>
              <a:gdLst/>
              <a:ahLst/>
              <a:cxnLst/>
              <a:rect l="l" t="t" r="r" b="b"/>
              <a:pathLst>
                <a:path w="9525" h="7620">
                  <a:moveTo>
                    <a:pt x="0" y="2997"/>
                  </a:moveTo>
                  <a:lnTo>
                    <a:pt x="1498" y="0"/>
                  </a:lnTo>
                  <a:lnTo>
                    <a:pt x="4495" y="0"/>
                  </a:lnTo>
                  <a:lnTo>
                    <a:pt x="7493" y="0"/>
                  </a:lnTo>
                  <a:lnTo>
                    <a:pt x="8978" y="2997"/>
                  </a:lnTo>
                  <a:lnTo>
                    <a:pt x="7493" y="7492"/>
                  </a:lnTo>
                  <a:lnTo>
                    <a:pt x="4495" y="7492"/>
                  </a:lnTo>
                  <a:lnTo>
                    <a:pt x="1498" y="7492"/>
                  </a:lnTo>
                  <a:lnTo>
                    <a:pt x="0" y="2997"/>
                  </a:lnTo>
                  <a:lnTo>
                    <a:pt x="1498" y="5981"/>
                  </a:lnTo>
                  <a:lnTo>
                    <a:pt x="4495" y="7492"/>
                  </a:lnTo>
                  <a:lnTo>
                    <a:pt x="7493" y="5981"/>
                  </a:lnTo>
                  <a:lnTo>
                    <a:pt x="8978" y="2997"/>
                  </a:lnTo>
                  <a:lnTo>
                    <a:pt x="7493" y="1498"/>
                  </a:lnTo>
                  <a:lnTo>
                    <a:pt x="4495" y="0"/>
                  </a:lnTo>
                  <a:lnTo>
                    <a:pt x="1498" y="1498"/>
                  </a:lnTo>
                  <a:lnTo>
                    <a:pt x="0" y="2997"/>
                  </a:lnTo>
                  <a:close/>
                </a:path>
              </a:pathLst>
            </a:custGeom>
            <a:ln w="3175">
              <a:solidFill>
                <a:srgbClr val="565658"/>
              </a:solidFill>
            </a:ln>
          </p:spPr>
          <p:txBody>
            <a:bodyPr wrap="square" lIns="0" tIns="0" rIns="0" bIns="0" rtlCol="0"/>
            <a:lstStyle/>
            <a:p/>
          </p:txBody>
        </p:sp>
        <p:sp>
          <p:nvSpPr>
            <p:cNvPr id="1445" name="object 1445" descr=""/>
            <p:cNvSpPr/>
            <p:nvPr/>
          </p:nvSpPr>
          <p:spPr>
            <a:xfrm>
              <a:off x="1923616" y="8619745"/>
              <a:ext cx="3175" cy="0"/>
            </a:xfrm>
            <a:custGeom>
              <a:avLst/>
              <a:gdLst/>
              <a:ahLst/>
              <a:cxnLst/>
              <a:rect l="l" t="t" r="r" b="b"/>
              <a:pathLst>
                <a:path w="3175" h="0">
                  <a:moveTo>
                    <a:pt x="2984" y="0"/>
                  </a:moveTo>
                  <a:lnTo>
                    <a:pt x="1485" y="0"/>
                  </a:lnTo>
                  <a:lnTo>
                    <a:pt x="0" y="0"/>
                  </a:lnTo>
                </a:path>
              </a:pathLst>
            </a:custGeom>
            <a:ln w="3175">
              <a:solidFill>
                <a:srgbClr val="565658"/>
              </a:solidFill>
            </a:ln>
          </p:spPr>
          <p:txBody>
            <a:bodyPr wrap="square" lIns="0" tIns="0" rIns="0" bIns="0" rtlCol="0"/>
            <a:lstStyle/>
            <a:p/>
          </p:txBody>
        </p:sp>
        <p:sp>
          <p:nvSpPr>
            <p:cNvPr id="1446" name="object 1446" descr=""/>
            <p:cNvSpPr/>
            <p:nvPr/>
          </p:nvSpPr>
          <p:spPr>
            <a:xfrm>
              <a:off x="1926601" y="861974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447" name="object 1447" descr=""/>
            <p:cNvSpPr/>
            <p:nvPr/>
          </p:nvSpPr>
          <p:spPr>
            <a:xfrm>
              <a:off x="1923613" y="8619746"/>
              <a:ext cx="0" cy="5080"/>
            </a:xfrm>
            <a:custGeom>
              <a:avLst/>
              <a:gdLst/>
              <a:ahLst/>
              <a:cxnLst/>
              <a:rect l="l" t="t" r="r" b="b"/>
              <a:pathLst>
                <a:path w="0" h="5079">
                  <a:moveTo>
                    <a:pt x="0" y="1498"/>
                  </a:moveTo>
                  <a:lnTo>
                    <a:pt x="0" y="2997"/>
                  </a:lnTo>
                  <a:lnTo>
                    <a:pt x="0" y="4483"/>
                  </a:lnTo>
                </a:path>
                <a:path w="0" h="5079">
                  <a:moveTo>
                    <a:pt x="0" y="1498"/>
                  </a:moveTo>
                  <a:lnTo>
                    <a:pt x="0" y="0"/>
                  </a:lnTo>
                </a:path>
              </a:pathLst>
            </a:custGeom>
            <a:ln w="3175">
              <a:solidFill>
                <a:srgbClr val="565658"/>
              </a:solidFill>
            </a:ln>
          </p:spPr>
          <p:txBody>
            <a:bodyPr wrap="square" lIns="0" tIns="0" rIns="0" bIns="0" rtlCol="0"/>
            <a:lstStyle/>
            <a:p/>
          </p:txBody>
        </p:sp>
        <p:sp>
          <p:nvSpPr>
            <p:cNvPr id="1448" name="object 1448" descr=""/>
            <p:cNvSpPr/>
            <p:nvPr/>
          </p:nvSpPr>
          <p:spPr>
            <a:xfrm>
              <a:off x="1711098" y="8908572"/>
              <a:ext cx="0" cy="12065"/>
            </a:xfrm>
            <a:custGeom>
              <a:avLst/>
              <a:gdLst/>
              <a:ahLst/>
              <a:cxnLst/>
              <a:rect l="l" t="t" r="r" b="b"/>
              <a:pathLst>
                <a:path w="0" h="12065">
                  <a:moveTo>
                    <a:pt x="0" y="10477"/>
                  </a:moveTo>
                  <a:lnTo>
                    <a:pt x="0" y="11976"/>
                  </a:lnTo>
                  <a:lnTo>
                    <a:pt x="0" y="0"/>
                  </a:lnTo>
                </a:path>
              </a:pathLst>
            </a:custGeom>
            <a:ln w="3175">
              <a:solidFill>
                <a:srgbClr val="565658"/>
              </a:solidFill>
            </a:ln>
          </p:spPr>
          <p:txBody>
            <a:bodyPr wrap="square" lIns="0" tIns="0" rIns="0" bIns="0" rtlCol="0"/>
            <a:lstStyle/>
            <a:p/>
          </p:txBody>
        </p:sp>
        <p:sp>
          <p:nvSpPr>
            <p:cNvPr id="1449" name="object 1449" descr=""/>
            <p:cNvSpPr/>
            <p:nvPr/>
          </p:nvSpPr>
          <p:spPr>
            <a:xfrm>
              <a:off x="1709597" y="8910071"/>
              <a:ext cx="0" cy="9525"/>
            </a:xfrm>
            <a:custGeom>
              <a:avLst/>
              <a:gdLst/>
              <a:ahLst/>
              <a:cxnLst/>
              <a:rect l="l" t="t" r="r" b="b"/>
              <a:pathLst>
                <a:path w="0" h="9525">
                  <a:moveTo>
                    <a:pt x="0" y="0"/>
                  </a:moveTo>
                  <a:lnTo>
                    <a:pt x="0" y="8978"/>
                  </a:lnTo>
                </a:path>
              </a:pathLst>
            </a:custGeom>
            <a:ln w="3175">
              <a:solidFill>
                <a:srgbClr val="565658"/>
              </a:solidFill>
            </a:ln>
          </p:spPr>
          <p:txBody>
            <a:bodyPr wrap="square" lIns="0" tIns="0" rIns="0" bIns="0" rtlCol="0"/>
            <a:lstStyle/>
            <a:p/>
          </p:txBody>
        </p:sp>
        <p:sp>
          <p:nvSpPr>
            <p:cNvPr id="1450" name="object 1450" descr=""/>
            <p:cNvSpPr/>
            <p:nvPr/>
          </p:nvSpPr>
          <p:spPr>
            <a:xfrm>
              <a:off x="2116655" y="7994189"/>
              <a:ext cx="37465" cy="139700"/>
            </a:xfrm>
            <a:custGeom>
              <a:avLst/>
              <a:gdLst/>
              <a:ahLst/>
              <a:cxnLst/>
              <a:rect l="l" t="t" r="r" b="b"/>
              <a:pathLst>
                <a:path w="37464" h="139700">
                  <a:moveTo>
                    <a:pt x="0" y="4495"/>
                  </a:moveTo>
                  <a:lnTo>
                    <a:pt x="1498" y="2997"/>
                  </a:lnTo>
                  <a:lnTo>
                    <a:pt x="2997" y="1511"/>
                  </a:lnTo>
                  <a:lnTo>
                    <a:pt x="5994" y="0"/>
                  </a:lnTo>
                  <a:lnTo>
                    <a:pt x="11976" y="5994"/>
                  </a:lnTo>
                  <a:lnTo>
                    <a:pt x="14973" y="10490"/>
                  </a:lnTo>
                  <a:lnTo>
                    <a:pt x="17957" y="13474"/>
                  </a:lnTo>
                  <a:lnTo>
                    <a:pt x="22453" y="22453"/>
                  </a:lnTo>
                  <a:lnTo>
                    <a:pt x="23952" y="23952"/>
                  </a:lnTo>
                  <a:lnTo>
                    <a:pt x="25450" y="26949"/>
                  </a:lnTo>
                  <a:lnTo>
                    <a:pt x="26936" y="31432"/>
                  </a:lnTo>
                  <a:lnTo>
                    <a:pt x="29933" y="34429"/>
                  </a:lnTo>
                  <a:lnTo>
                    <a:pt x="29933" y="37426"/>
                  </a:lnTo>
                  <a:lnTo>
                    <a:pt x="31432" y="38912"/>
                  </a:lnTo>
                  <a:lnTo>
                    <a:pt x="34429" y="49390"/>
                  </a:lnTo>
                  <a:lnTo>
                    <a:pt x="35915" y="53886"/>
                  </a:lnTo>
                  <a:lnTo>
                    <a:pt x="35915" y="58369"/>
                  </a:lnTo>
                  <a:lnTo>
                    <a:pt x="37414" y="67348"/>
                  </a:lnTo>
                  <a:lnTo>
                    <a:pt x="37414" y="71843"/>
                  </a:lnTo>
                  <a:lnTo>
                    <a:pt x="37414" y="77825"/>
                  </a:lnTo>
                  <a:lnTo>
                    <a:pt x="37414" y="86804"/>
                  </a:lnTo>
                  <a:lnTo>
                    <a:pt x="35915" y="91287"/>
                  </a:lnTo>
                  <a:lnTo>
                    <a:pt x="35915" y="95783"/>
                  </a:lnTo>
                  <a:lnTo>
                    <a:pt x="32931" y="106260"/>
                  </a:lnTo>
                  <a:lnTo>
                    <a:pt x="32931" y="107759"/>
                  </a:lnTo>
                  <a:lnTo>
                    <a:pt x="31432" y="110756"/>
                  </a:lnTo>
                  <a:lnTo>
                    <a:pt x="29933" y="115239"/>
                  </a:lnTo>
                  <a:lnTo>
                    <a:pt x="28435" y="119735"/>
                  </a:lnTo>
                  <a:lnTo>
                    <a:pt x="26936" y="124218"/>
                  </a:lnTo>
                  <a:lnTo>
                    <a:pt x="23952" y="127215"/>
                  </a:lnTo>
                  <a:lnTo>
                    <a:pt x="20955" y="131699"/>
                  </a:lnTo>
                  <a:lnTo>
                    <a:pt x="16471" y="139179"/>
                  </a:lnTo>
                </a:path>
              </a:pathLst>
            </a:custGeom>
            <a:ln w="3175">
              <a:solidFill>
                <a:srgbClr val="565658"/>
              </a:solidFill>
            </a:ln>
          </p:spPr>
          <p:txBody>
            <a:bodyPr wrap="square" lIns="0" tIns="0" rIns="0" bIns="0" rtlCol="0"/>
            <a:lstStyle/>
            <a:p/>
          </p:txBody>
        </p:sp>
        <p:sp>
          <p:nvSpPr>
            <p:cNvPr id="1451" name="object 1451" descr=""/>
            <p:cNvSpPr/>
            <p:nvPr/>
          </p:nvSpPr>
          <p:spPr>
            <a:xfrm>
              <a:off x="1967009" y="7964266"/>
              <a:ext cx="76835" cy="37465"/>
            </a:xfrm>
            <a:custGeom>
              <a:avLst/>
              <a:gdLst/>
              <a:ahLst/>
              <a:cxnLst/>
              <a:rect l="l" t="t" r="r" b="b"/>
              <a:pathLst>
                <a:path w="76835" h="37465">
                  <a:moveTo>
                    <a:pt x="0" y="37414"/>
                  </a:moveTo>
                  <a:lnTo>
                    <a:pt x="2984" y="34416"/>
                  </a:lnTo>
                  <a:lnTo>
                    <a:pt x="7480" y="29933"/>
                  </a:lnTo>
                  <a:lnTo>
                    <a:pt x="8978" y="28435"/>
                  </a:lnTo>
                  <a:lnTo>
                    <a:pt x="10464" y="25438"/>
                  </a:lnTo>
                  <a:lnTo>
                    <a:pt x="14960" y="22453"/>
                  </a:lnTo>
                  <a:lnTo>
                    <a:pt x="19443" y="19456"/>
                  </a:lnTo>
                  <a:lnTo>
                    <a:pt x="23939" y="16459"/>
                  </a:lnTo>
                  <a:lnTo>
                    <a:pt x="32918" y="10477"/>
                  </a:lnTo>
                  <a:lnTo>
                    <a:pt x="38900" y="8978"/>
                  </a:lnTo>
                  <a:lnTo>
                    <a:pt x="43395" y="7480"/>
                  </a:lnTo>
                  <a:lnTo>
                    <a:pt x="49390" y="4495"/>
                  </a:lnTo>
                  <a:lnTo>
                    <a:pt x="50876" y="4495"/>
                  </a:lnTo>
                  <a:lnTo>
                    <a:pt x="53873" y="2997"/>
                  </a:lnTo>
                  <a:lnTo>
                    <a:pt x="64338" y="1498"/>
                  </a:lnTo>
                  <a:lnTo>
                    <a:pt x="76327" y="0"/>
                  </a:lnTo>
                  <a:lnTo>
                    <a:pt x="76327" y="2997"/>
                  </a:lnTo>
                  <a:lnTo>
                    <a:pt x="76327" y="4495"/>
                  </a:lnTo>
                  <a:lnTo>
                    <a:pt x="76327" y="5981"/>
                  </a:lnTo>
                  <a:lnTo>
                    <a:pt x="76327" y="7480"/>
                  </a:lnTo>
                </a:path>
              </a:pathLst>
            </a:custGeom>
            <a:ln w="3175">
              <a:solidFill>
                <a:srgbClr val="565658"/>
              </a:solidFill>
            </a:ln>
          </p:spPr>
          <p:txBody>
            <a:bodyPr wrap="square" lIns="0" tIns="0" rIns="0" bIns="0" rtlCol="0"/>
            <a:lstStyle/>
            <a:p/>
          </p:txBody>
        </p:sp>
        <p:sp>
          <p:nvSpPr>
            <p:cNvPr id="1452" name="object 1452" descr=""/>
            <p:cNvSpPr/>
            <p:nvPr/>
          </p:nvSpPr>
          <p:spPr>
            <a:xfrm>
              <a:off x="1964007" y="8001684"/>
              <a:ext cx="3175" cy="16510"/>
            </a:xfrm>
            <a:custGeom>
              <a:avLst/>
              <a:gdLst/>
              <a:ahLst/>
              <a:cxnLst/>
              <a:rect l="l" t="t" r="r" b="b"/>
              <a:pathLst>
                <a:path w="3175" h="16509">
                  <a:moveTo>
                    <a:pt x="0" y="16459"/>
                  </a:moveTo>
                  <a:lnTo>
                    <a:pt x="0" y="11963"/>
                  </a:lnTo>
                  <a:lnTo>
                    <a:pt x="1498" y="8978"/>
                  </a:lnTo>
                  <a:lnTo>
                    <a:pt x="2997" y="0"/>
                  </a:lnTo>
                </a:path>
              </a:pathLst>
            </a:custGeom>
            <a:ln w="3175">
              <a:solidFill>
                <a:srgbClr val="565658"/>
              </a:solidFill>
            </a:ln>
          </p:spPr>
          <p:txBody>
            <a:bodyPr wrap="square" lIns="0" tIns="0" rIns="0" bIns="0" rtlCol="0"/>
            <a:lstStyle/>
            <a:p/>
          </p:txBody>
        </p:sp>
        <p:sp>
          <p:nvSpPr>
            <p:cNvPr id="1453" name="object 1453" descr=""/>
            <p:cNvSpPr/>
            <p:nvPr/>
          </p:nvSpPr>
          <p:spPr>
            <a:xfrm>
              <a:off x="2152572" y="8091476"/>
              <a:ext cx="40640" cy="24130"/>
            </a:xfrm>
            <a:custGeom>
              <a:avLst/>
              <a:gdLst/>
              <a:ahLst/>
              <a:cxnLst/>
              <a:rect l="l" t="t" r="r" b="b"/>
              <a:pathLst>
                <a:path w="40639" h="24129">
                  <a:moveTo>
                    <a:pt x="0" y="23939"/>
                  </a:moveTo>
                  <a:lnTo>
                    <a:pt x="2997" y="19443"/>
                  </a:lnTo>
                  <a:lnTo>
                    <a:pt x="4495" y="17957"/>
                  </a:lnTo>
                  <a:lnTo>
                    <a:pt x="4495" y="16459"/>
                  </a:lnTo>
                  <a:lnTo>
                    <a:pt x="7493" y="14960"/>
                  </a:lnTo>
                  <a:lnTo>
                    <a:pt x="11976" y="10464"/>
                  </a:lnTo>
                  <a:lnTo>
                    <a:pt x="16471" y="5981"/>
                  </a:lnTo>
                  <a:lnTo>
                    <a:pt x="22453" y="2984"/>
                  </a:lnTo>
                  <a:lnTo>
                    <a:pt x="25450" y="2984"/>
                  </a:lnTo>
                  <a:lnTo>
                    <a:pt x="28435" y="1485"/>
                  </a:lnTo>
                  <a:lnTo>
                    <a:pt x="31432" y="1485"/>
                  </a:lnTo>
                  <a:lnTo>
                    <a:pt x="34429" y="0"/>
                  </a:lnTo>
                  <a:lnTo>
                    <a:pt x="40411" y="0"/>
                  </a:lnTo>
                </a:path>
              </a:pathLst>
            </a:custGeom>
            <a:ln w="3175">
              <a:solidFill>
                <a:srgbClr val="565658"/>
              </a:solidFill>
            </a:ln>
          </p:spPr>
          <p:txBody>
            <a:bodyPr wrap="square" lIns="0" tIns="0" rIns="0" bIns="0" rtlCol="0"/>
            <a:lstStyle/>
            <a:p/>
          </p:txBody>
        </p:sp>
        <p:sp>
          <p:nvSpPr>
            <p:cNvPr id="1454" name="object 1454" descr=""/>
            <p:cNvSpPr/>
            <p:nvPr/>
          </p:nvSpPr>
          <p:spPr>
            <a:xfrm>
              <a:off x="2136114" y="8115417"/>
              <a:ext cx="16510" cy="27305"/>
            </a:xfrm>
            <a:custGeom>
              <a:avLst/>
              <a:gdLst/>
              <a:ahLst/>
              <a:cxnLst/>
              <a:rect l="l" t="t" r="r" b="b"/>
              <a:pathLst>
                <a:path w="16510" h="27304">
                  <a:moveTo>
                    <a:pt x="0" y="26936"/>
                  </a:moveTo>
                  <a:lnTo>
                    <a:pt x="16459" y="0"/>
                  </a:lnTo>
                </a:path>
              </a:pathLst>
            </a:custGeom>
            <a:ln w="3175">
              <a:solidFill>
                <a:srgbClr val="565658"/>
              </a:solidFill>
            </a:ln>
          </p:spPr>
          <p:txBody>
            <a:bodyPr wrap="square" lIns="0" tIns="0" rIns="0" bIns="0" rtlCol="0"/>
            <a:lstStyle/>
            <a:p/>
          </p:txBody>
        </p:sp>
        <p:sp>
          <p:nvSpPr>
            <p:cNvPr id="1455" name="object 1455" descr=""/>
            <p:cNvSpPr/>
            <p:nvPr/>
          </p:nvSpPr>
          <p:spPr>
            <a:xfrm>
              <a:off x="2125634" y="8142348"/>
              <a:ext cx="10795" cy="13970"/>
            </a:xfrm>
            <a:custGeom>
              <a:avLst/>
              <a:gdLst/>
              <a:ahLst/>
              <a:cxnLst/>
              <a:rect l="l" t="t" r="r" b="b"/>
              <a:pathLst>
                <a:path w="10794" h="13970">
                  <a:moveTo>
                    <a:pt x="0" y="13474"/>
                  </a:moveTo>
                  <a:lnTo>
                    <a:pt x="2997" y="10477"/>
                  </a:lnTo>
                  <a:lnTo>
                    <a:pt x="4495" y="8978"/>
                  </a:lnTo>
                  <a:lnTo>
                    <a:pt x="5994" y="7492"/>
                  </a:lnTo>
                  <a:lnTo>
                    <a:pt x="10477" y="0"/>
                  </a:lnTo>
                </a:path>
              </a:pathLst>
            </a:custGeom>
            <a:ln w="3175">
              <a:solidFill>
                <a:srgbClr val="565658"/>
              </a:solidFill>
            </a:ln>
          </p:spPr>
          <p:txBody>
            <a:bodyPr wrap="square" lIns="0" tIns="0" rIns="0" bIns="0" rtlCol="0"/>
            <a:lstStyle/>
            <a:p/>
          </p:txBody>
        </p:sp>
        <p:sp>
          <p:nvSpPr>
            <p:cNvPr id="1456" name="object 1456" descr=""/>
            <p:cNvSpPr/>
            <p:nvPr/>
          </p:nvSpPr>
          <p:spPr>
            <a:xfrm>
              <a:off x="2052312" y="7937331"/>
              <a:ext cx="166370" cy="154305"/>
            </a:xfrm>
            <a:custGeom>
              <a:avLst/>
              <a:gdLst/>
              <a:ahLst/>
              <a:cxnLst/>
              <a:rect l="l" t="t" r="r" b="b"/>
              <a:pathLst>
                <a:path w="166369" h="154304">
                  <a:moveTo>
                    <a:pt x="0" y="26936"/>
                  </a:moveTo>
                  <a:lnTo>
                    <a:pt x="5981" y="26936"/>
                  </a:lnTo>
                  <a:lnTo>
                    <a:pt x="10464" y="28435"/>
                  </a:lnTo>
                  <a:lnTo>
                    <a:pt x="19443" y="29921"/>
                  </a:lnTo>
                  <a:lnTo>
                    <a:pt x="22453" y="29921"/>
                  </a:lnTo>
                  <a:lnTo>
                    <a:pt x="23939" y="31432"/>
                  </a:lnTo>
                  <a:lnTo>
                    <a:pt x="28422" y="32918"/>
                  </a:lnTo>
                  <a:lnTo>
                    <a:pt x="32918" y="32918"/>
                  </a:lnTo>
                  <a:lnTo>
                    <a:pt x="37401" y="35915"/>
                  </a:lnTo>
                  <a:lnTo>
                    <a:pt x="46380" y="40411"/>
                  </a:lnTo>
                  <a:lnTo>
                    <a:pt x="50876" y="41897"/>
                  </a:lnTo>
                  <a:lnTo>
                    <a:pt x="52374" y="43395"/>
                  </a:lnTo>
                  <a:lnTo>
                    <a:pt x="53873" y="44894"/>
                  </a:lnTo>
                  <a:lnTo>
                    <a:pt x="62852" y="49390"/>
                  </a:lnTo>
                  <a:lnTo>
                    <a:pt x="65849" y="52374"/>
                  </a:lnTo>
                  <a:lnTo>
                    <a:pt x="70332" y="56857"/>
                  </a:lnTo>
                </a:path>
                <a:path w="166369" h="154304">
                  <a:moveTo>
                    <a:pt x="0" y="26936"/>
                  </a:moveTo>
                  <a:lnTo>
                    <a:pt x="0" y="0"/>
                  </a:lnTo>
                  <a:lnTo>
                    <a:pt x="166116" y="1498"/>
                  </a:lnTo>
                  <a:lnTo>
                    <a:pt x="166116" y="154139"/>
                  </a:lnTo>
                  <a:lnTo>
                    <a:pt x="140665" y="154139"/>
                  </a:lnTo>
                </a:path>
              </a:pathLst>
            </a:custGeom>
            <a:ln w="3175">
              <a:solidFill>
                <a:srgbClr val="565658"/>
              </a:solidFill>
            </a:ln>
          </p:spPr>
          <p:txBody>
            <a:bodyPr wrap="square" lIns="0" tIns="0" rIns="0" bIns="0" rtlCol="0"/>
            <a:lstStyle/>
            <a:p/>
          </p:txBody>
        </p:sp>
        <p:sp>
          <p:nvSpPr>
            <p:cNvPr id="1457" name="object 1457" descr=""/>
            <p:cNvSpPr/>
            <p:nvPr/>
          </p:nvSpPr>
          <p:spPr>
            <a:xfrm>
              <a:off x="2052312" y="7964266"/>
              <a:ext cx="0" cy="7620"/>
            </a:xfrm>
            <a:custGeom>
              <a:avLst/>
              <a:gdLst/>
              <a:ahLst/>
              <a:cxnLst/>
              <a:rect l="l" t="t" r="r" b="b"/>
              <a:pathLst>
                <a:path w="0" h="7620">
                  <a:moveTo>
                    <a:pt x="0" y="7480"/>
                  </a:moveTo>
                  <a:lnTo>
                    <a:pt x="0" y="5981"/>
                  </a:lnTo>
                  <a:lnTo>
                    <a:pt x="0" y="4495"/>
                  </a:lnTo>
                  <a:lnTo>
                    <a:pt x="0" y="2984"/>
                  </a:lnTo>
                  <a:lnTo>
                    <a:pt x="0" y="0"/>
                  </a:lnTo>
                </a:path>
              </a:pathLst>
            </a:custGeom>
            <a:ln w="3175">
              <a:solidFill>
                <a:srgbClr val="565658"/>
              </a:solidFill>
            </a:ln>
          </p:spPr>
          <p:txBody>
            <a:bodyPr wrap="square" lIns="0" tIns="0" rIns="0" bIns="0" rtlCol="0"/>
            <a:lstStyle/>
            <a:p/>
          </p:txBody>
        </p:sp>
        <p:sp>
          <p:nvSpPr>
            <p:cNvPr id="1458" name="object 1458" descr=""/>
            <p:cNvSpPr/>
            <p:nvPr/>
          </p:nvSpPr>
          <p:spPr>
            <a:xfrm>
              <a:off x="2043332" y="7964267"/>
              <a:ext cx="9525" cy="0"/>
            </a:xfrm>
            <a:custGeom>
              <a:avLst/>
              <a:gdLst/>
              <a:ahLst/>
              <a:cxnLst/>
              <a:rect l="l" t="t" r="r" b="b"/>
              <a:pathLst>
                <a:path w="9525" h="0">
                  <a:moveTo>
                    <a:pt x="0" y="0"/>
                  </a:moveTo>
                  <a:lnTo>
                    <a:pt x="4495" y="0"/>
                  </a:lnTo>
                  <a:lnTo>
                    <a:pt x="8978" y="0"/>
                  </a:lnTo>
                </a:path>
              </a:pathLst>
            </a:custGeom>
            <a:ln w="3175">
              <a:solidFill>
                <a:srgbClr val="565658"/>
              </a:solidFill>
            </a:ln>
          </p:spPr>
          <p:txBody>
            <a:bodyPr wrap="square" lIns="0" tIns="0" rIns="0" bIns="0" rtlCol="0"/>
            <a:lstStyle/>
            <a:p/>
          </p:txBody>
        </p:sp>
        <p:sp>
          <p:nvSpPr>
            <p:cNvPr id="1459" name="object 1459" descr=""/>
            <p:cNvSpPr/>
            <p:nvPr/>
          </p:nvSpPr>
          <p:spPr>
            <a:xfrm>
              <a:off x="1967011" y="7937331"/>
              <a:ext cx="76835" cy="64769"/>
            </a:xfrm>
            <a:custGeom>
              <a:avLst/>
              <a:gdLst/>
              <a:ahLst/>
              <a:cxnLst/>
              <a:rect l="l" t="t" r="r" b="b"/>
              <a:pathLst>
                <a:path w="76835" h="64770">
                  <a:moveTo>
                    <a:pt x="10464" y="0"/>
                  </a:moveTo>
                  <a:lnTo>
                    <a:pt x="76327" y="0"/>
                  </a:lnTo>
                  <a:lnTo>
                    <a:pt x="76327" y="26936"/>
                  </a:lnTo>
                </a:path>
                <a:path w="76835" h="64770">
                  <a:moveTo>
                    <a:pt x="10464" y="0"/>
                  </a:moveTo>
                  <a:lnTo>
                    <a:pt x="0" y="64350"/>
                  </a:lnTo>
                </a:path>
              </a:pathLst>
            </a:custGeom>
            <a:ln w="3175">
              <a:solidFill>
                <a:srgbClr val="565658"/>
              </a:solidFill>
            </a:ln>
          </p:spPr>
          <p:txBody>
            <a:bodyPr wrap="square" lIns="0" tIns="0" rIns="0" bIns="0" rtlCol="0"/>
            <a:lstStyle/>
            <a:p/>
          </p:txBody>
        </p:sp>
        <p:sp>
          <p:nvSpPr>
            <p:cNvPr id="1460" name="object 1460" descr=""/>
            <p:cNvSpPr/>
            <p:nvPr/>
          </p:nvSpPr>
          <p:spPr>
            <a:xfrm>
              <a:off x="2043333" y="7931336"/>
              <a:ext cx="175260" cy="6350"/>
            </a:xfrm>
            <a:custGeom>
              <a:avLst/>
              <a:gdLst/>
              <a:ahLst/>
              <a:cxnLst/>
              <a:rect l="l" t="t" r="r" b="b"/>
              <a:pathLst>
                <a:path w="175260" h="6350">
                  <a:moveTo>
                    <a:pt x="8978" y="5994"/>
                  </a:moveTo>
                  <a:lnTo>
                    <a:pt x="0" y="5994"/>
                  </a:lnTo>
                  <a:lnTo>
                    <a:pt x="0" y="2997"/>
                  </a:lnTo>
                  <a:lnTo>
                    <a:pt x="1485" y="1498"/>
                  </a:lnTo>
                  <a:lnTo>
                    <a:pt x="1485" y="0"/>
                  </a:lnTo>
                  <a:lnTo>
                    <a:pt x="7480" y="0"/>
                  </a:lnTo>
                </a:path>
                <a:path w="175260" h="6350">
                  <a:moveTo>
                    <a:pt x="8978" y="5994"/>
                  </a:moveTo>
                  <a:lnTo>
                    <a:pt x="8978" y="2997"/>
                  </a:lnTo>
                  <a:lnTo>
                    <a:pt x="8978" y="1498"/>
                  </a:lnTo>
                  <a:lnTo>
                    <a:pt x="8978" y="0"/>
                  </a:lnTo>
                  <a:lnTo>
                    <a:pt x="7480" y="0"/>
                  </a:lnTo>
                  <a:lnTo>
                    <a:pt x="175094" y="0"/>
                  </a:lnTo>
                </a:path>
              </a:pathLst>
            </a:custGeom>
            <a:ln w="3175">
              <a:solidFill>
                <a:srgbClr val="565658"/>
              </a:solidFill>
            </a:ln>
          </p:spPr>
          <p:txBody>
            <a:bodyPr wrap="square" lIns="0" tIns="0" rIns="0" bIns="0" rtlCol="0"/>
            <a:lstStyle/>
            <a:p/>
          </p:txBody>
        </p:sp>
        <p:sp>
          <p:nvSpPr>
            <p:cNvPr id="1461" name="object 1461" descr=""/>
            <p:cNvSpPr/>
            <p:nvPr/>
          </p:nvSpPr>
          <p:spPr>
            <a:xfrm>
              <a:off x="2218429" y="7931344"/>
              <a:ext cx="0" cy="7620"/>
            </a:xfrm>
            <a:custGeom>
              <a:avLst/>
              <a:gdLst/>
              <a:ahLst/>
              <a:cxnLst/>
              <a:rect l="l" t="t" r="r" b="b"/>
              <a:pathLst>
                <a:path w="0" h="7620">
                  <a:moveTo>
                    <a:pt x="0" y="7480"/>
                  </a:moveTo>
                  <a:lnTo>
                    <a:pt x="0" y="4483"/>
                  </a:lnTo>
                  <a:lnTo>
                    <a:pt x="0" y="1498"/>
                  </a:lnTo>
                  <a:lnTo>
                    <a:pt x="0" y="0"/>
                  </a:lnTo>
                </a:path>
              </a:pathLst>
            </a:custGeom>
            <a:ln w="3175">
              <a:solidFill>
                <a:srgbClr val="565658"/>
              </a:solidFill>
            </a:ln>
          </p:spPr>
          <p:txBody>
            <a:bodyPr wrap="square" lIns="0" tIns="0" rIns="0" bIns="0" rtlCol="0"/>
            <a:lstStyle/>
            <a:p/>
          </p:txBody>
        </p:sp>
        <p:sp>
          <p:nvSpPr>
            <p:cNvPr id="1462" name="object 1462" descr=""/>
            <p:cNvSpPr/>
            <p:nvPr/>
          </p:nvSpPr>
          <p:spPr>
            <a:xfrm>
              <a:off x="1978977" y="7931340"/>
              <a:ext cx="66040" cy="0"/>
            </a:xfrm>
            <a:custGeom>
              <a:avLst/>
              <a:gdLst/>
              <a:ahLst/>
              <a:cxnLst/>
              <a:rect l="l" t="t" r="r" b="b"/>
              <a:pathLst>
                <a:path w="66039" h="0">
                  <a:moveTo>
                    <a:pt x="0" y="0"/>
                  </a:moveTo>
                  <a:lnTo>
                    <a:pt x="65849" y="0"/>
                  </a:lnTo>
                </a:path>
              </a:pathLst>
            </a:custGeom>
            <a:ln w="3175">
              <a:solidFill>
                <a:srgbClr val="565658"/>
              </a:solidFill>
            </a:ln>
          </p:spPr>
          <p:txBody>
            <a:bodyPr wrap="square" lIns="0" tIns="0" rIns="0" bIns="0" rtlCol="0"/>
            <a:lstStyle/>
            <a:p/>
          </p:txBody>
        </p:sp>
        <p:sp>
          <p:nvSpPr>
            <p:cNvPr id="1463" name="object 1463" descr=""/>
            <p:cNvSpPr/>
            <p:nvPr/>
          </p:nvSpPr>
          <p:spPr>
            <a:xfrm>
              <a:off x="1977476" y="7931336"/>
              <a:ext cx="1905" cy="6350"/>
            </a:xfrm>
            <a:custGeom>
              <a:avLst/>
              <a:gdLst/>
              <a:ahLst/>
              <a:cxnLst/>
              <a:rect l="l" t="t" r="r" b="b"/>
              <a:pathLst>
                <a:path w="1905" h="6350">
                  <a:moveTo>
                    <a:pt x="0" y="5994"/>
                  </a:moveTo>
                  <a:lnTo>
                    <a:pt x="1498" y="2997"/>
                  </a:lnTo>
                  <a:lnTo>
                    <a:pt x="1498" y="1498"/>
                  </a:lnTo>
                  <a:lnTo>
                    <a:pt x="1498" y="0"/>
                  </a:lnTo>
                </a:path>
              </a:pathLst>
            </a:custGeom>
            <a:ln w="3175">
              <a:solidFill>
                <a:srgbClr val="565658"/>
              </a:solidFill>
            </a:ln>
          </p:spPr>
          <p:txBody>
            <a:bodyPr wrap="square" lIns="0" tIns="0" rIns="0" bIns="0" rtlCol="0"/>
            <a:lstStyle/>
            <a:p/>
          </p:txBody>
        </p:sp>
        <p:sp>
          <p:nvSpPr>
            <p:cNvPr id="1464" name="object 1464" descr=""/>
            <p:cNvSpPr/>
            <p:nvPr/>
          </p:nvSpPr>
          <p:spPr>
            <a:xfrm>
              <a:off x="2152568" y="8091471"/>
              <a:ext cx="40640" cy="27305"/>
            </a:xfrm>
            <a:custGeom>
              <a:avLst/>
              <a:gdLst/>
              <a:ahLst/>
              <a:cxnLst/>
              <a:rect l="l" t="t" r="r" b="b"/>
              <a:pathLst>
                <a:path w="40639" h="27304">
                  <a:moveTo>
                    <a:pt x="40411" y="7480"/>
                  </a:moveTo>
                  <a:lnTo>
                    <a:pt x="35915" y="7480"/>
                  </a:lnTo>
                  <a:lnTo>
                    <a:pt x="32931" y="7480"/>
                  </a:lnTo>
                  <a:lnTo>
                    <a:pt x="29946" y="8978"/>
                  </a:lnTo>
                  <a:lnTo>
                    <a:pt x="28447" y="8978"/>
                  </a:lnTo>
                  <a:lnTo>
                    <a:pt x="25450" y="10477"/>
                  </a:lnTo>
                  <a:lnTo>
                    <a:pt x="20967" y="11976"/>
                  </a:lnTo>
                  <a:lnTo>
                    <a:pt x="16471" y="14960"/>
                  </a:lnTo>
                  <a:lnTo>
                    <a:pt x="11988" y="19456"/>
                  </a:lnTo>
                  <a:lnTo>
                    <a:pt x="10490" y="20955"/>
                  </a:lnTo>
                  <a:lnTo>
                    <a:pt x="8978" y="22453"/>
                  </a:lnTo>
                  <a:lnTo>
                    <a:pt x="5994" y="26936"/>
                  </a:lnTo>
                  <a:lnTo>
                    <a:pt x="4495" y="26936"/>
                  </a:lnTo>
                  <a:lnTo>
                    <a:pt x="1511" y="25438"/>
                  </a:lnTo>
                  <a:lnTo>
                    <a:pt x="0" y="23939"/>
                  </a:lnTo>
                </a:path>
                <a:path w="40639" h="27304">
                  <a:moveTo>
                    <a:pt x="40411" y="7480"/>
                  </a:moveTo>
                  <a:lnTo>
                    <a:pt x="40411" y="4495"/>
                  </a:lnTo>
                  <a:lnTo>
                    <a:pt x="40411" y="2984"/>
                  </a:lnTo>
                  <a:lnTo>
                    <a:pt x="40411" y="0"/>
                  </a:lnTo>
                </a:path>
              </a:pathLst>
            </a:custGeom>
            <a:ln w="3175">
              <a:solidFill>
                <a:srgbClr val="565658"/>
              </a:solidFill>
            </a:ln>
          </p:spPr>
          <p:txBody>
            <a:bodyPr wrap="square" lIns="0" tIns="0" rIns="0" bIns="0" rtlCol="0"/>
            <a:lstStyle/>
            <a:p/>
          </p:txBody>
        </p:sp>
        <p:sp>
          <p:nvSpPr>
            <p:cNvPr id="1465" name="object 1465" descr=""/>
            <p:cNvSpPr/>
            <p:nvPr/>
          </p:nvSpPr>
          <p:spPr>
            <a:xfrm>
              <a:off x="2124149" y="8142352"/>
              <a:ext cx="19685" cy="22860"/>
            </a:xfrm>
            <a:custGeom>
              <a:avLst/>
              <a:gdLst/>
              <a:ahLst/>
              <a:cxnLst/>
              <a:rect l="l" t="t" r="r" b="b"/>
              <a:pathLst>
                <a:path w="19685" h="22859">
                  <a:moveTo>
                    <a:pt x="19443" y="2997"/>
                  </a:moveTo>
                  <a:lnTo>
                    <a:pt x="14947" y="8978"/>
                  </a:lnTo>
                  <a:lnTo>
                    <a:pt x="13462" y="11976"/>
                  </a:lnTo>
                  <a:lnTo>
                    <a:pt x="11963" y="11976"/>
                  </a:lnTo>
                  <a:lnTo>
                    <a:pt x="10464" y="13474"/>
                  </a:lnTo>
                  <a:lnTo>
                    <a:pt x="8978" y="16471"/>
                  </a:lnTo>
                  <a:lnTo>
                    <a:pt x="7480" y="17957"/>
                  </a:lnTo>
                  <a:lnTo>
                    <a:pt x="5969" y="17957"/>
                  </a:lnTo>
                  <a:lnTo>
                    <a:pt x="0" y="22453"/>
                  </a:lnTo>
                </a:path>
                <a:path w="19685" h="22859">
                  <a:moveTo>
                    <a:pt x="19443" y="2997"/>
                  </a:moveTo>
                  <a:lnTo>
                    <a:pt x="17957" y="2997"/>
                  </a:lnTo>
                  <a:lnTo>
                    <a:pt x="16459" y="2997"/>
                  </a:lnTo>
                  <a:lnTo>
                    <a:pt x="14947" y="1498"/>
                  </a:lnTo>
                  <a:lnTo>
                    <a:pt x="11963" y="0"/>
                  </a:lnTo>
                </a:path>
              </a:pathLst>
            </a:custGeom>
            <a:ln w="3175">
              <a:solidFill>
                <a:srgbClr val="565658"/>
              </a:solidFill>
            </a:ln>
          </p:spPr>
          <p:txBody>
            <a:bodyPr wrap="square" lIns="0" tIns="0" rIns="0" bIns="0" rtlCol="0"/>
            <a:lstStyle/>
            <a:p/>
          </p:txBody>
        </p:sp>
        <p:sp>
          <p:nvSpPr>
            <p:cNvPr id="1466" name="object 1466" descr=""/>
            <p:cNvSpPr/>
            <p:nvPr/>
          </p:nvSpPr>
          <p:spPr>
            <a:xfrm>
              <a:off x="2218430" y="7932840"/>
              <a:ext cx="1905" cy="6350"/>
            </a:xfrm>
            <a:custGeom>
              <a:avLst/>
              <a:gdLst/>
              <a:ahLst/>
              <a:cxnLst/>
              <a:rect l="l" t="t" r="r" b="b"/>
              <a:pathLst>
                <a:path w="1905" h="6350">
                  <a:moveTo>
                    <a:pt x="1485" y="0"/>
                  </a:moveTo>
                  <a:lnTo>
                    <a:pt x="1485" y="5981"/>
                  </a:lnTo>
                  <a:lnTo>
                    <a:pt x="0" y="5981"/>
                  </a:lnTo>
                </a:path>
              </a:pathLst>
            </a:custGeom>
            <a:ln w="3175">
              <a:solidFill>
                <a:srgbClr val="565658"/>
              </a:solidFill>
            </a:ln>
          </p:spPr>
          <p:txBody>
            <a:bodyPr wrap="square" lIns="0" tIns="0" rIns="0" bIns="0" rtlCol="0"/>
            <a:lstStyle/>
            <a:p/>
          </p:txBody>
        </p:sp>
        <p:sp>
          <p:nvSpPr>
            <p:cNvPr id="1467" name="object 1467" descr=""/>
            <p:cNvSpPr/>
            <p:nvPr/>
          </p:nvSpPr>
          <p:spPr>
            <a:xfrm>
              <a:off x="2218429" y="7931340"/>
              <a:ext cx="1905" cy="1905"/>
            </a:xfrm>
            <a:custGeom>
              <a:avLst/>
              <a:gdLst/>
              <a:ahLst/>
              <a:cxnLst/>
              <a:rect l="l" t="t" r="r" b="b"/>
              <a:pathLst>
                <a:path w="1905" h="1904">
                  <a:moveTo>
                    <a:pt x="0" y="0"/>
                  </a:moveTo>
                  <a:lnTo>
                    <a:pt x="1485" y="0"/>
                  </a:lnTo>
                  <a:lnTo>
                    <a:pt x="1485" y="1498"/>
                  </a:lnTo>
                </a:path>
              </a:pathLst>
            </a:custGeom>
            <a:ln w="3175">
              <a:solidFill>
                <a:srgbClr val="565658"/>
              </a:solidFill>
            </a:ln>
          </p:spPr>
          <p:txBody>
            <a:bodyPr wrap="square" lIns="0" tIns="0" rIns="0" bIns="0" rtlCol="0"/>
            <a:lstStyle/>
            <a:p/>
          </p:txBody>
        </p:sp>
        <p:sp>
          <p:nvSpPr>
            <p:cNvPr id="1468" name="object 1468" descr=""/>
            <p:cNvSpPr/>
            <p:nvPr/>
          </p:nvSpPr>
          <p:spPr>
            <a:xfrm>
              <a:off x="2192978" y="8091473"/>
              <a:ext cx="26034" cy="7620"/>
            </a:xfrm>
            <a:custGeom>
              <a:avLst/>
              <a:gdLst/>
              <a:ahLst/>
              <a:cxnLst/>
              <a:rect l="l" t="t" r="r" b="b"/>
              <a:pathLst>
                <a:path w="26035" h="7620">
                  <a:moveTo>
                    <a:pt x="25450" y="0"/>
                  </a:moveTo>
                  <a:lnTo>
                    <a:pt x="25450" y="7480"/>
                  </a:lnTo>
                  <a:lnTo>
                    <a:pt x="0" y="7480"/>
                  </a:lnTo>
                </a:path>
              </a:pathLst>
            </a:custGeom>
            <a:ln w="3175">
              <a:solidFill>
                <a:srgbClr val="565658"/>
              </a:solidFill>
            </a:ln>
          </p:spPr>
          <p:txBody>
            <a:bodyPr wrap="square" lIns="0" tIns="0" rIns="0" bIns="0" rtlCol="0"/>
            <a:lstStyle/>
            <a:p/>
          </p:txBody>
        </p:sp>
        <p:sp>
          <p:nvSpPr>
            <p:cNvPr id="1469" name="object 1469" descr=""/>
            <p:cNvSpPr/>
            <p:nvPr/>
          </p:nvSpPr>
          <p:spPr>
            <a:xfrm>
              <a:off x="2218430" y="8091473"/>
              <a:ext cx="1905" cy="7620"/>
            </a:xfrm>
            <a:custGeom>
              <a:avLst/>
              <a:gdLst/>
              <a:ahLst/>
              <a:cxnLst/>
              <a:rect l="l" t="t" r="r" b="b"/>
              <a:pathLst>
                <a:path w="1905" h="7620">
                  <a:moveTo>
                    <a:pt x="1485" y="0"/>
                  </a:moveTo>
                  <a:lnTo>
                    <a:pt x="1485" y="5981"/>
                  </a:lnTo>
                  <a:lnTo>
                    <a:pt x="1485" y="7480"/>
                  </a:lnTo>
                  <a:lnTo>
                    <a:pt x="0" y="7480"/>
                  </a:lnTo>
                </a:path>
              </a:pathLst>
            </a:custGeom>
            <a:ln w="3175">
              <a:solidFill>
                <a:srgbClr val="565658"/>
              </a:solidFill>
            </a:ln>
          </p:spPr>
          <p:txBody>
            <a:bodyPr wrap="square" lIns="0" tIns="0" rIns="0" bIns="0" rtlCol="0"/>
            <a:lstStyle/>
            <a:p/>
          </p:txBody>
        </p:sp>
        <p:sp>
          <p:nvSpPr>
            <p:cNvPr id="1470" name="object 1470" descr=""/>
            <p:cNvSpPr/>
            <p:nvPr/>
          </p:nvSpPr>
          <p:spPr>
            <a:xfrm>
              <a:off x="2218429" y="7938819"/>
              <a:ext cx="1905" cy="153035"/>
            </a:xfrm>
            <a:custGeom>
              <a:avLst/>
              <a:gdLst/>
              <a:ahLst/>
              <a:cxnLst/>
              <a:rect l="l" t="t" r="r" b="b"/>
              <a:pathLst>
                <a:path w="1905" h="153034">
                  <a:moveTo>
                    <a:pt x="0" y="152653"/>
                  </a:moveTo>
                  <a:lnTo>
                    <a:pt x="1485" y="152653"/>
                  </a:lnTo>
                  <a:lnTo>
                    <a:pt x="1485" y="0"/>
                  </a:lnTo>
                </a:path>
              </a:pathLst>
            </a:custGeom>
            <a:ln w="3175">
              <a:solidFill>
                <a:srgbClr val="565658"/>
              </a:solidFill>
            </a:ln>
          </p:spPr>
          <p:txBody>
            <a:bodyPr wrap="square" lIns="0" tIns="0" rIns="0" bIns="0" rtlCol="0"/>
            <a:lstStyle/>
            <a:p/>
          </p:txBody>
        </p:sp>
        <p:sp>
          <p:nvSpPr>
            <p:cNvPr id="1471" name="object 1471" descr=""/>
            <p:cNvSpPr/>
            <p:nvPr/>
          </p:nvSpPr>
          <p:spPr>
            <a:xfrm>
              <a:off x="2143589" y="8118411"/>
              <a:ext cx="15240" cy="27305"/>
            </a:xfrm>
            <a:custGeom>
              <a:avLst/>
              <a:gdLst/>
              <a:ahLst/>
              <a:cxnLst/>
              <a:rect l="l" t="t" r="r" b="b"/>
              <a:pathLst>
                <a:path w="15239" h="27304">
                  <a:moveTo>
                    <a:pt x="14973" y="0"/>
                  </a:moveTo>
                  <a:lnTo>
                    <a:pt x="0" y="26936"/>
                  </a:lnTo>
                </a:path>
              </a:pathLst>
            </a:custGeom>
            <a:ln w="3175">
              <a:solidFill>
                <a:srgbClr val="565658"/>
              </a:solidFill>
            </a:ln>
          </p:spPr>
          <p:txBody>
            <a:bodyPr wrap="square" lIns="0" tIns="0" rIns="0" bIns="0" rtlCol="0"/>
            <a:lstStyle/>
            <a:p/>
          </p:txBody>
        </p:sp>
        <p:sp>
          <p:nvSpPr>
            <p:cNvPr id="1472" name="object 1472" descr=""/>
            <p:cNvSpPr/>
            <p:nvPr/>
          </p:nvSpPr>
          <p:spPr>
            <a:xfrm>
              <a:off x="2110671" y="7926851"/>
              <a:ext cx="30480" cy="5080"/>
            </a:xfrm>
            <a:custGeom>
              <a:avLst/>
              <a:gdLst/>
              <a:ahLst/>
              <a:cxnLst/>
              <a:rect l="l" t="t" r="r" b="b"/>
              <a:pathLst>
                <a:path w="30480" h="5079">
                  <a:moveTo>
                    <a:pt x="4495" y="0"/>
                  </a:moveTo>
                  <a:lnTo>
                    <a:pt x="2997" y="1498"/>
                  </a:lnTo>
                  <a:lnTo>
                    <a:pt x="2997" y="2997"/>
                  </a:lnTo>
                  <a:lnTo>
                    <a:pt x="1498" y="2997"/>
                  </a:lnTo>
                  <a:lnTo>
                    <a:pt x="0" y="4495"/>
                  </a:lnTo>
                </a:path>
                <a:path w="30480" h="5079">
                  <a:moveTo>
                    <a:pt x="4495" y="0"/>
                  </a:moveTo>
                  <a:lnTo>
                    <a:pt x="4495" y="0"/>
                  </a:lnTo>
                  <a:lnTo>
                    <a:pt x="28435" y="0"/>
                  </a:lnTo>
                  <a:lnTo>
                    <a:pt x="29933" y="0"/>
                  </a:lnTo>
                </a:path>
              </a:pathLst>
            </a:custGeom>
            <a:ln w="3175">
              <a:solidFill>
                <a:srgbClr val="565658"/>
              </a:solidFill>
            </a:ln>
          </p:spPr>
          <p:txBody>
            <a:bodyPr wrap="square" lIns="0" tIns="0" rIns="0" bIns="0" rtlCol="0"/>
            <a:lstStyle/>
            <a:p/>
          </p:txBody>
        </p:sp>
        <p:sp>
          <p:nvSpPr>
            <p:cNvPr id="1473" name="object 1473" descr=""/>
            <p:cNvSpPr/>
            <p:nvPr/>
          </p:nvSpPr>
          <p:spPr>
            <a:xfrm>
              <a:off x="2140609" y="7926844"/>
              <a:ext cx="3175" cy="5080"/>
            </a:xfrm>
            <a:custGeom>
              <a:avLst/>
              <a:gdLst/>
              <a:ahLst/>
              <a:cxnLst/>
              <a:rect l="l" t="t" r="r" b="b"/>
              <a:pathLst>
                <a:path w="3175" h="5079">
                  <a:moveTo>
                    <a:pt x="2984" y="4495"/>
                  </a:moveTo>
                  <a:lnTo>
                    <a:pt x="1498" y="2997"/>
                  </a:lnTo>
                  <a:lnTo>
                    <a:pt x="0" y="2997"/>
                  </a:lnTo>
                  <a:lnTo>
                    <a:pt x="0" y="1511"/>
                  </a:lnTo>
                  <a:lnTo>
                    <a:pt x="0" y="0"/>
                  </a:lnTo>
                </a:path>
              </a:pathLst>
            </a:custGeom>
            <a:ln w="3175">
              <a:solidFill>
                <a:srgbClr val="565658"/>
              </a:solidFill>
            </a:ln>
          </p:spPr>
          <p:txBody>
            <a:bodyPr wrap="square" lIns="0" tIns="0" rIns="0" bIns="0" rtlCol="0"/>
            <a:lstStyle/>
            <a:p/>
          </p:txBody>
        </p:sp>
        <p:sp>
          <p:nvSpPr>
            <p:cNvPr id="1474" name="object 1474" descr=""/>
            <p:cNvSpPr/>
            <p:nvPr/>
          </p:nvSpPr>
          <p:spPr>
            <a:xfrm>
              <a:off x="1703619" y="897591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475" name="object 1475" descr=""/>
            <p:cNvSpPr/>
            <p:nvPr/>
          </p:nvSpPr>
          <p:spPr>
            <a:xfrm>
              <a:off x="1700618" y="8975922"/>
              <a:ext cx="3175" cy="1905"/>
            </a:xfrm>
            <a:custGeom>
              <a:avLst/>
              <a:gdLst/>
              <a:ahLst/>
              <a:cxnLst/>
              <a:rect l="l" t="t" r="r" b="b"/>
              <a:pathLst>
                <a:path w="3175" h="1904">
                  <a:moveTo>
                    <a:pt x="0" y="0"/>
                  </a:moveTo>
                  <a:lnTo>
                    <a:pt x="1498" y="0"/>
                  </a:lnTo>
                  <a:lnTo>
                    <a:pt x="2997" y="1498"/>
                  </a:lnTo>
                </a:path>
              </a:pathLst>
            </a:custGeom>
            <a:ln w="3175">
              <a:solidFill>
                <a:srgbClr val="565658"/>
              </a:solidFill>
            </a:ln>
          </p:spPr>
          <p:txBody>
            <a:bodyPr wrap="square" lIns="0" tIns="0" rIns="0" bIns="0" rtlCol="0"/>
            <a:lstStyle/>
            <a:p/>
          </p:txBody>
        </p:sp>
        <p:sp>
          <p:nvSpPr>
            <p:cNvPr id="1476" name="object 1476" descr=""/>
            <p:cNvSpPr/>
            <p:nvPr/>
          </p:nvSpPr>
          <p:spPr>
            <a:xfrm>
              <a:off x="1702121" y="897592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477" name="object 1477" descr=""/>
            <p:cNvSpPr/>
            <p:nvPr/>
          </p:nvSpPr>
          <p:spPr>
            <a:xfrm>
              <a:off x="1712603" y="8972926"/>
              <a:ext cx="3175" cy="7620"/>
            </a:xfrm>
            <a:custGeom>
              <a:avLst/>
              <a:gdLst/>
              <a:ahLst/>
              <a:cxnLst/>
              <a:rect l="l" t="t" r="r" b="b"/>
              <a:pathLst>
                <a:path w="3175" h="7620">
                  <a:moveTo>
                    <a:pt x="2984" y="0"/>
                  </a:moveTo>
                  <a:lnTo>
                    <a:pt x="1485" y="0"/>
                  </a:lnTo>
                  <a:lnTo>
                    <a:pt x="0" y="1498"/>
                  </a:lnTo>
                  <a:lnTo>
                    <a:pt x="0" y="2997"/>
                  </a:lnTo>
                  <a:lnTo>
                    <a:pt x="0" y="5994"/>
                  </a:lnTo>
                  <a:lnTo>
                    <a:pt x="1485" y="7480"/>
                  </a:lnTo>
                  <a:lnTo>
                    <a:pt x="2984" y="7480"/>
                  </a:lnTo>
                  <a:lnTo>
                    <a:pt x="1485" y="7480"/>
                  </a:lnTo>
                </a:path>
              </a:pathLst>
            </a:custGeom>
            <a:ln w="3175">
              <a:solidFill>
                <a:srgbClr val="565658"/>
              </a:solidFill>
            </a:ln>
          </p:spPr>
          <p:txBody>
            <a:bodyPr wrap="square" lIns="0" tIns="0" rIns="0" bIns="0" rtlCol="0"/>
            <a:lstStyle/>
            <a:p/>
          </p:txBody>
        </p:sp>
        <p:sp>
          <p:nvSpPr>
            <p:cNvPr id="1478" name="object 1478" descr=""/>
            <p:cNvSpPr/>
            <p:nvPr/>
          </p:nvSpPr>
          <p:spPr>
            <a:xfrm>
              <a:off x="1827829" y="7928347"/>
              <a:ext cx="438784" cy="953769"/>
            </a:xfrm>
            <a:custGeom>
              <a:avLst/>
              <a:gdLst/>
              <a:ahLst/>
              <a:cxnLst/>
              <a:rect l="l" t="t" r="r" b="b"/>
              <a:pathLst>
                <a:path w="438785" h="953770">
                  <a:moveTo>
                    <a:pt x="0" y="950302"/>
                  </a:moveTo>
                  <a:lnTo>
                    <a:pt x="0" y="953287"/>
                  </a:lnTo>
                </a:path>
                <a:path w="438785" h="953770">
                  <a:moveTo>
                    <a:pt x="7480" y="950302"/>
                  </a:moveTo>
                  <a:lnTo>
                    <a:pt x="7480" y="953287"/>
                  </a:lnTo>
                </a:path>
                <a:path w="438785" h="953770">
                  <a:moveTo>
                    <a:pt x="438480" y="0"/>
                  </a:moveTo>
                  <a:lnTo>
                    <a:pt x="438480" y="2997"/>
                  </a:lnTo>
                </a:path>
              </a:pathLst>
            </a:custGeom>
            <a:ln w="3175">
              <a:solidFill>
                <a:srgbClr val="565658"/>
              </a:solidFill>
            </a:ln>
          </p:spPr>
          <p:txBody>
            <a:bodyPr wrap="square" lIns="0" tIns="0" rIns="0" bIns="0" rtlCol="0"/>
            <a:lstStyle/>
            <a:p/>
          </p:txBody>
        </p:sp>
        <p:sp>
          <p:nvSpPr>
            <p:cNvPr id="1479" name="object 1479" descr=""/>
            <p:cNvSpPr/>
            <p:nvPr/>
          </p:nvSpPr>
          <p:spPr>
            <a:xfrm>
              <a:off x="2260324" y="7928356"/>
              <a:ext cx="6350" cy="3175"/>
            </a:xfrm>
            <a:custGeom>
              <a:avLst/>
              <a:gdLst/>
              <a:ahLst/>
              <a:cxnLst/>
              <a:rect l="l" t="t" r="r" b="b"/>
              <a:pathLst>
                <a:path w="6350" h="3175">
                  <a:moveTo>
                    <a:pt x="0" y="2984"/>
                  </a:moveTo>
                  <a:lnTo>
                    <a:pt x="0" y="0"/>
                  </a:lnTo>
                  <a:lnTo>
                    <a:pt x="1498" y="0"/>
                  </a:lnTo>
                  <a:lnTo>
                    <a:pt x="2997" y="0"/>
                  </a:lnTo>
                  <a:lnTo>
                    <a:pt x="5994" y="0"/>
                  </a:lnTo>
                </a:path>
              </a:pathLst>
            </a:custGeom>
            <a:ln w="3175">
              <a:solidFill>
                <a:srgbClr val="565658"/>
              </a:solidFill>
            </a:ln>
          </p:spPr>
          <p:txBody>
            <a:bodyPr wrap="square" lIns="0" tIns="0" rIns="0" bIns="0" rtlCol="0"/>
            <a:lstStyle/>
            <a:p/>
          </p:txBody>
        </p:sp>
        <p:sp>
          <p:nvSpPr>
            <p:cNvPr id="1480" name="object 1480" descr=""/>
            <p:cNvSpPr/>
            <p:nvPr/>
          </p:nvSpPr>
          <p:spPr>
            <a:xfrm>
              <a:off x="2342638" y="7928351"/>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1481" name="object 1481" descr=""/>
            <p:cNvSpPr/>
            <p:nvPr/>
          </p:nvSpPr>
          <p:spPr>
            <a:xfrm>
              <a:off x="2336648" y="7928356"/>
              <a:ext cx="6350" cy="3175"/>
            </a:xfrm>
            <a:custGeom>
              <a:avLst/>
              <a:gdLst/>
              <a:ahLst/>
              <a:cxnLst/>
              <a:rect l="l" t="t" r="r" b="b"/>
              <a:pathLst>
                <a:path w="6350" h="3175">
                  <a:moveTo>
                    <a:pt x="0" y="2984"/>
                  </a:moveTo>
                  <a:lnTo>
                    <a:pt x="0" y="0"/>
                  </a:lnTo>
                  <a:lnTo>
                    <a:pt x="2984" y="0"/>
                  </a:lnTo>
                  <a:lnTo>
                    <a:pt x="4495" y="0"/>
                  </a:lnTo>
                  <a:lnTo>
                    <a:pt x="5994" y="0"/>
                  </a:lnTo>
                </a:path>
              </a:pathLst>
            </a:custGeom>
            <a:ln w="3175">
              <a:solidFill>
                <a:srgbClr val="565658"/>
              </a:solidFill>
            </a:ln>
          </p:spPr>
          <p:txBody>
            <a:bodyPr wrap="square" lIns="0" tIns="0" rIns="0" bIns="0" rtlCol="0"/>
            <a:lstStyle/>
            <a:p/>
          </p:txBody>
        </p:sp>
        <p:sp>
          <p:nvSpPr>
            <p:cNvPr id="1482" name="object 1482" descr=""/>
            <p:cNvSpPr/>
            <p:nvPr/>
          </p:nvSpPr>
          <p:spPr>
            <a:xfrm>
              <a:off x="2266315" y="7928351"/>
              <a:ext cx="70485" cy="0"/>
            </a:xfrm>
            <a:custGeom>
              <a:avLst/>
              <a:gdLst/>
              <a:ahLst/>
              <a:cxnLst/>
              <a:rect l="l" t="t" r="r" b="b"/>
              <a:pathLst>
                <a:path w="70485" h="0">
                  <a:moveTo>
                    <a:pt x="0" y="0"/>
                  </a:moveTo>
                  <a:lnTo>
                    <a:pt x="70332" y="0"/>
                  </a:lnTo>
                </a:path>
              </a:pathLst>
            </a:custGeom>
            <a:ln w="3175">
              <a:solidFill>
                <a:srgbClr val="565658"/>
              </a:solidFill>
            </a:ln>
          </p:spPr>
          <p:txBody>
            <a:bodyPr wrap="square" lIns="0" tIns="0" rIns="0" bIns="0" rtlCol="0"/>
            <a:lstStyle/>
            <a:p/>
          </p:txBody>
        </p:sp>
        <p:sp>
          <p:nvSpPr>
            <p:cNvPr id="1483" name="object 1483" descr=""/>
            <p:cNvSpPr/>
            <p:nvPr/>
          </p:nvSpPr>
          <p:spPr>
            <a:xfrm>
              <a:off x="2246854" y="7935830"/>
              <a:ext cx="1905" cy="1905"/>
            </a:xfrm>
            <a:custGeom>
              <a:avLst/>
              <a:gdLst/>
              <a:ahLst/>
              <a:cxnLst/>
              <a:rect l="l" t="t" r="r" b="b"/>
              <a:pathLst>
                <a:path w="1905" h="1904">
                  <a:moveTo>
                    <a:pt x="0" y="0"/>
                  </a:moveTo>
                  <a:lnTo>
                    <a:pt x="0" y="1498"/>
                  </a:lnTo>
                  <a:lnTo>
                    <a:pt x="1498" y="1498"/>
                  </a:lnTo>
                  <a:lnTo>
                    <a:pt x="0" y="0"/>
                  </a:lnTo>
                  <a:close/>
                </a:path>
              </a:pathLst>
            </a:custGeom>
            <a:ln w="3175">
              <a:solidFill>
                <a:srgbClr val="565658"/>
              </a:solidFill>
            </a:ln>
          </p:spPr>
          <p:txBody>
            <a:bodyPr wrap="square" lIns="0" tIns="0" rIns="0" bIns="0" rtlCol="0"/>
            <a:lstStyle/>
            <a:p/>
          </p:txBody>
        </p:sp>
        <p:sp>
          <p:nvSpPr>
            <p:cNvPr id="1484" name="object 1484" descr=""/>
            <p:cNvSpPr/>
            <p:nvPr/>
          </p:nvSpPr>
          <p:spPr>
            <a:xfrm>
              <a:off x="2243866" y="7935832"/>
              <a:ext cx="3175" cy="1905"/>
            </a:xfrm>
            <a:custGeom>
              <a:avLst/>
              <a:gdLst/>
              <a:ahLst/>
              <a:cxnLst/>
              <a:rect l="l" t="t" r="r" b="b"/>
              <a:pathLst>
                <a:path w="3175" h="1904">
                  <a:moveTo>
                    <a:pt x="0" y="1498"/>
                  </a:moveTo>
                  <a:lnTo>
                    <a:pt x="1498" y="1498"/>
                  </a:lnTo>
                  <a:lnTo>
                    <a:pt x="2984" y="0"/>
                  </a:lnTo>
                  <a:lnTo>
                    <a:pt x="0" y="1498"/>
                  </a:lnTo>
                  <a:close/>
                </a:path>
              </a:pathLst>
            </a:custGeom>
            <a:ln w="3175">
              <a:solidFill>
                <a:srgbClr val="565658"/>
              </a:solidFill>
            </a:ln>
          </p:spPr>
          <p:txBody>
            <a:bodyPr wrap="square" lIns="0" tIns="0" rIns="0" bIns="0" rtlCol="0"/>
            <a:lstStyle/>
            <a:p/>
          </p:txBody>
        </p:sp>
        <p:sp>
          <p:nvSpPr>
            <p:cNvPr id="1485" name="object 1485" descr=""/>
            <p:cNvSpPr/>
            <p:nvPr/>
          </p:nvSpPr>
          <p:spPr>
            <a:xfrm>
              <a:off x="2243870" y="7940319"/>
              <a:ext cx="5080" cy="0"/>
            </a:xfrm>
            <a:custGeom>
              <a:avLst/>
              <a:gdLst/>
              <a:ahLst/>
              <a:cxnLst/>
              <a:rect l="l" t="t" r="r" b="b"/>
              <a:pathLst>
                <a:path w="5080" h="0">
                  <a:moveTo>
                    <a:pt x="2984" y="0"/>
                  </a:moveTo>
                  <a:lnTo>
                    <a:pt x="1498" y="0"/>
                  </a:lnTo>
                  <a:lnTo>
                    <a:pt x="0" y="0"/>
                  </a:lnTo>
                  <a:lnTo>
                    <a:pt x="2984" y="0"/>
                  </a:lnTo>
                  <a:lnTo>
                    <a:pt x="4483" y="0"/>
                  </a:lnTo>
                </a:path>
                <a:path w="5080" h="0">
                  <a:moveTo>
                    <a:pt x="2984" y="0"/>
                  </a:moveTo>
                  <a:lnTo>
                    <a:pt x="4483" y="0"/>
                  </a:lnTo>
                </a:path>
              </a:pathLst>
            </a:custGeom>
            <a:ln w="3175">
              <a:solidFill>
                <a:srgbClr val="565658"/>
              </a:solidFill>
            </a:ln>
          </p:spPr>
          <p:txBody>
            <a:bodyPr wrap="square" lIns="0" tIns="0" rIns="0" bIns="0" rtlCol="0"/>
            <a:lstStyle/>
            <a:p/>
          </p:txBody>
        </p:sp>
        <p:sp>
          <p:nvSpPr>
            <p:cNvPr id="1486" name="object 1486" descr=""/>
            <p:cNvSpPr/>
            <p:nvPr/>
          </p:nvSpPr>
          <p:spPr>
            <a:xfrm>
              <a:off x="2243866" y="7937335"/>
              <a:ext cx="0" cy="3175"/>
            </a:xfrm>
            <a:custGeom>
              <a:avLst/>
              <a:gdLst/>
              <a:ahLst/>
              <a:cxnLst/>
              <a:rect l="l" t="t" r="r" b="b"/>
              <a:pathLst>
                <a:path w="0" h="3175">
                  <a:moveTo>
                    <a:pt x="0" y="2984"/>
                  </a:moveTo>
                  <a:lnTo>
                    <a:pt x="0" y="1485"/>
                  </a:lnTo>
                  <a:lnTo>
                    <a:pt x="0" y="0"/>
                  </a:lnTo>
                  <a:lnTo>
                    <a:pt x="0" y="2984"/>
                  </a:lnTo>
                  <a:close/>
                </a:path>
              </a:pathLst>
            </a:custGeom>
            <a:ln w="3175">
              <a:solidFill>
                <a:srgbClr val="565658"/>
              </a:solidFill>
            </a:ln>
          </p:spPr>
          <p:txBody>
            <a:bodyPr wrap="square" lIns="0" tIns="0" rIns="0" bIns="0" rtlCol="0"/>
            <a:lstStyle/>
            <a:p/>
          </p:txBody>
        </p:sp>
        <p:sp>
          <p:nvSpPr>
            <p:cNvPr id="1487" name="object 1487" descr=""/>
            <p:cNvSpPr/>
            <p:nvPr/>
          </p:nvSpPr>
          <p:spPr>
            <a:xfrm>
              <a:off x="2248355" y="7937331"/>
              <a:ext cx="0" cy="3175"/>
            </a:xfrm>
            <a:custGeom>
              <a:avLst/>
              <a:gdLst/>
              <a:ahLst/>
              <a:cxnLst/>
              <a:rect l="l" t="t" r="r" b="b"/>
              <a:pathLst>
                <a:path w="0" h="3175">
                  <a:moveTo>
                    <a:pt x="0" y="0"/>
                  </a:moveTo>
                  <a:lnTo>
                    <a:pt x="0" y="1498"/>
                  </a:lnTo>
                  <a:lnTo>
                    <a:pt x="0" y="2984"/>
                  </a:lnTo>
                  <a:lnTo>
                    <a:pt x="0" y="0"/>
                  </a:lnTo>
                  <a:close/>
                </a:path>
              </a:pathLst>
            </a:custGeom>
            <a:ln w="3175">
              <a:solidFill>
                <a:srgbClr val="565658"/>
              </a:solidFill>
            </a:ln>
          </p:spPr>
          <p:txBody>
            <a:bodyPr wrap="square" lIns="0" tIns="0" rIns="0" bIns="0" rtlCol="0"/>
            <a:lstStyle/>
            <a:p/>
          </p:txBody>
        </p:sp>
        <p:sp>
          <p:nvSpPr>
            <p:cNvPr id="1488" name="object 1488" descr=""/>
            <p:cNvSpPr/>
            <p:nvPr/>
          </p:nvSpPr>
          <p:spPr>
            <a:xfrm>
              <a:off x="2242365" y="7934328"/>
              <a:ext cx="7620" cy="9525"/>
            </a:xfrm>
            <a:custGeom>
              <a:avLst/>
              <a:gdLst/>
              <a:ahLst/>
              <a:cxnLst/>
              <a:rect l="l" t="t" r="r" b="b"/>
              <a:pathLst>
                <a:path w="7619" h="9525">
                  <a:moveTo>
                    <a:pt x="0" y="4495"/>
                  </a:moveTo>
                  <a:lnTo>
                    <a:pt x="0" y="1498"/>
                  </a:lnTo>
                  <a:lnTo>
                    <a:pt x="4495" y="0"/>
                  </a:lnTo>
                  <a:lnTo>
                    <a:pt x="7493" y="1498"/>
                  </a:lnTo>
                  <a:lnTo>
                    <a:pt x="7493" y="4495"/>
                  </a:lnTo>
                  <a:lnTo>
                    <a:pt x="7493" y="7492"/>
                  </a:lnTo>
                  <a:lnTo>
                    <a:pt x="4495" y="8991"/>
                  </a:lnTo>
                  <a:lnTo>
                    <a:pt x="0" y="7492"/>
                  </a:lnTo>
                  <a:lnTo>
                    <a:pt x="0" y="4495"/>
                  </a:lnTo>
                  <a:lnTo>
                    <a:pt x="1498" y="7492"/>
                  </a:lnTo>
                  <a:lnTo>
                    <a:pt x="4495" y="7492"/>
                  </a:lnTo>
                  <a:lnTo>
                    <a:pt x="5994" y="7492"/>
                  </a:lnTo>
                  <a:lnTo>
                    <a:pt x="7493" y="4495"/>
                  </a:lnTo>
                  <a:lnTo>
                    <a:pt x="5994" y="1498"/>
                  </a:lnTo>
                  <a:lnTo>
                    <a:pt x="4495" y="0"/>
                  </a:lnTo>
                  <a:lnTo>
                    <a:pt x="1498" y="1498"/>
                  </a:lnTo>
                  <a:lnTo>
                    <a:pt x="0" y="4495"/>
                  </a:lnTo>
                  <a:close/>
                </a:path>
              </a:pathLst>
            </a:custGeom>
            <a:ln w="3175">
              <a:solidFill>
                <a:srgbClr val="565658"/>
              </a:solidFill>
            </a:ln>
          </p:spPr>
          <p:txBody>
            <a:bodyPr wrap="square" lIns="0" tIns="0" rIns="0" bIns="0" rtlCol="0"/>
            <a:lstStyle/>
            <a:p/>
          </p:txBody>
        </p:sp>
        <p:sp>
          <p:nvSpPr>
            <p:cNvPr id="1489" name="object 1489" descr=""/>
            <p:cNvSpPr/>
            <p:nvPr/>
          </p:nvSpPr>
          <p:spPr>
            <a:xfrm>
              <a:off x="2245368" y="7937331"/>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490" name="object 1490" descr=""/>
            <p:cNvSpPr/>
            <p:nvPr/>
          </p:nvSpPr>
          <p:spPr>
            <a:xfrm>
              <a:off x="2246857" y="7937326"/>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491" name="object 1491" descr=""/>
            <p:cNvSpPr/>
            <p:nvPr/>
          </p:nvSpPr>
          <p:spPr>
            <a:xfrm>
              <a:off x="2246854" y="7938820"/>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1492" name="object 1492" descr=""/>
            <p:cNvSpPr/>
            <p:nvPr/>
          </p:nvSpPr>
          <p:spPr>
            <a:xfrm>
              <a:off x="2245367" y="794031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493" name="object 1493" descr=""/>
            <p:cNvSpPr/>
            <p:nvPr/>
          </p:nvSpPr>
          <p:spPr>
            <a:xfrm>
              <a:off x="2243866" y="7937326"/>
              <a:ext cx="1905" cy="3175"/>
            </a:xfrm>
            <a:custGeom>
              <a:avLst/>
              <a:gdLst/>
              <a:ahLst/>
              <a:cxnLst/>
              <a:rect l="l" t="t" r="r" b="b"/>
              <a:pathLst>
                <a:path w="1905" h="3175">
                  <a:moveTo>
                    <a:pt x="0" y="1498"/>
                  </a:moveTo>
                  <a:lnTo>
                    <a:pt x="1498" y="2997"/>
                  </a:lnTo>
                </a:path>
                <a:path w="1905" h="3175">
                  <a:moveTo>
                    <a:pt x="0" y="1498"/>
                  </a:moveTo>
                  <a:lnTo>
                    <a:pt x="0" y="0"/>
                  </a:lnTo>
                  <a:lnTo>
                    <a:pt x="1498" y="0"/>
                  </a:lnTo>
                </a:path>
              </a:pathLst>
            </a:custGeom>
            <a:ln w="3175">
              <a:solidFill>
                <a:srgbClr val="565658"/>
              </a:solidFill>
            </a:ln>
          </p:spPr>
          <p:txBody>
            <a:bodyPr wrap="square" lIns="0" tIns="0" rIns="0" bIns="0" rtlCol="0"/>
            <a:lstStyle/>
            <a:p/>
          </p:txBody>
        </p:sp>
        <p:sp>
          <p:nvSpPr>
            <p:cNvPr id="1494" name="object 1494" descr=""/>
            <p:cNvSpPr/>
            <p:nvPr/>
          </p:nvSpPr>
          <p:spPr>
            <a:xfrm>
              <a:off x="2290253" y="7919372"/>
              <a:ext cx="1905" cy="1905"/>
            </a:xfrm>
            <a:custGeom>
              <a:avLst/>
              <a:gdLst/>
              <a:ahLst/>
              <a:cxnLst/>
              <a:rect l="l" t="t" r="r" b="b"/>
              <a:pathLst>
                <a:path w="1905" h="1904">
                  <a:moveTo>
                    <a:pt x="1498" y="0"/>
                  </a:moveTo>
                  <a:lnTo>
                    <a:pt x="1498" y="1498"/>
                  </a:lnTo>
                  <a:lnTo>
                    <a:pt x="0" y="1498"/>
                  </a:lnTo>
                </a:path>
              </a:pathLst>
            </a:custGeom>
            <a:ln w="3175">
              <a:solidFill>
                <a:srgbClr val="565658"/>
              </a:solidFill>
            </a:ln>
          </p:spPr>
          <p:txBody>
            <a:bodyPr wrap="square" lIns="0" tIns="0" rIns="0" bIns="0" rtlCol="0"/>
            <a:lstStyle/>
            <a:p/>
          </p:txBody>
        </p:sp>
        <p:sp>
          <p:nvSpPr>
            <p:cNvPr id="1495" name="object 1495" descr=""/>
            <p:cNvSpPr/>
            <p:nvPr/>
          </p:nvSpPr>
          <p:spPr>
            <a:xfrm>
              <a:off x="2291755" y="7913381"/>
              <a:ext cx="3175" cy="6350"/>
            </a:xfrm>
            <a:custGeom>
              <a:avLst/>
              <a:gdLst/>
              <a:ahLst/>
              <a:cxnLst/>
              <a:rect l="l" t="t" r="r" b="b"/>
              <a:pathLst>
                <a:path w="3175" h="6350">
                  <a:moveTo>
                    <a:pt x="2984" y="0"/>
                  </a:moveTo>
                  <a:lnTo>
                    <a:pt x="2984" y="1498"/>
                  </a:lnTo>
                  <a:lnTo>
                    <a:pt x="2984" y="2997"/>
                  </a:lnTo>
                  <a:lnTo>
                    <a:pt x="0" y="5994"/>
                  </a:lnTo>
                </a:path>
              </a:pathLst>
            </a:custGeom>
            <a:ln w="3175">
              <a:solidFill>
                <a:srgbClr val="565658"/>
              </a:solidFill>
            </a:ln>
          </p:spPr>
          <p:txBody>
            <a:bodyPr wrap="square" lIns="0" tIns="0" rIns="0" bIns="0" rtlCol="0"/>
            <a:lstStyle/>
            <a:p/>
          </p:txBody>
        </p:sp>
        <p:sp>
          <p:nvSpPr>
            <p:cNvPr id="1496" name="object 1496" descr=""/>
            <p:cNvSpPr/>
            <p:nvPr/>
          </p:nvSpPr>
          <p:spPr>
            <a:xfrm>
              <a:off x="2285761" y="7922360"/>
              <a:ext cx="10795" cy="0"/>
            </a:xfrm>
            <a:custGeom>
              <a:avLst/>
              <a:gdLst/>
              <a:ahLst/>
              <a:cxnLst/>
              <a:rect l="l" t="t" r="r" b="b"/>
              <a:pathLst>
                <a:path w="10794" h="0">
                  <a:moveTo>
                    <a:pt x="0" y="0"/>
                  </a:moveTo>
                  <a:lnTo>
                    <a:pt x="2997" y="0"/>
                  </a:lnTo>
                  <a:lnTo>
                    <a:pt x="7493" y="0"/>
                  </a:lnTo>
                  <a:lnTo>
                    <a:pt x="8978" y="0"/>
                  </a:lnTo>
                  <a:lnTo>
                    <a:pt x="10477" y="0"/>
                  </a:lnTo>
                </a:path>
              </a:pathLst>
            </a:custGeom>
            <a:ln w="3175">
              <a:solidFill>
                <a:srgbClr val="565658"/>
              </a:solidFill>
            </a:ln>
          </p:spPr>
          <p:txBody>
            <a:bodyPr wrap="square" lIns="0" tIns="0" rIns="0" bIns="0" rtlCol="0"/>
            <a:lstStyle/>
            <a:p/>
          </p:txBody>
        </p:sp>
        <p:sp>
          <p:nvSpPr>
            <p:cNvPr id="1497" name="object 1497" descr=""/>
            <p:cNvSpPr/>
            <p:nvPr/>
          </p:nvSpPr>
          <p:spPr>
            <a:xfrm>
              <a:off x="2285754" y="7920867"/>
              <a:ext cx="5080" cy="0"/>
            </a:xfrm>
            <a:custGeom>
              <a:avLst/>
              <a:gdLst/>
              <a:ahLst/>
              <a:cxnLst/>
              <a:rect l="l" t="t" r="r" b="b"/>
              <a:pathLst>
                <a:path w="5080" h="0">
                  <a:moveTo>
                    <a:pt x="4495" y="0"/>
                  </a:moveTo>
                  <a:lnTo>
                    <a:pt x="0" y="0"/>
                  </a:lnTo>
                </a:path>
              </a:pathLst>
            </a:custGeom>
            <a:ln w="3175">
              <a:solidFill>
                <a:srgbClr val="565658"/>
              </a:solidFill>
            </a:ln>
          </p:spPr>
          <p:txBody>
            <a:bodyPr wrap="square" lIns="0" tIns="0" rIns="0" bIns="0" rtlCol="0"/>
            <a:lstStyle/>
            <a:p/>
          </p:txBody>
        </p:sp>
        <p:sp>
          <p:nvSpPr>
            <p:cNvPr id="1498" name="object 1498" descr=""/>
            <p:cNvSpPr/>
            <p:nvPr/>
          </p:nvSpPr>
          <p:spPr>
            <a:xfrm>
              <a:off x="1989462" y="8405742"/>
              <a:ext cx="73660" cy="15240"/>
            </a:xfrm>
            <a:custGeom>
              <a:avLst/>
              <a:gdLst/>
              <a:ahLst/>
              <a:cxnLst/>
              <a:rect l="l" t="t" r="r" b="b"/>
              <a:pathLst>
                <a:path w="73660" h="15240">
                  <a:moveTo>
                    <a:pt x="73317" y="0"/>
                  </a:moveTo>
                  <a:lnTo>
                    <a:pt x="64338" y="4495"/>
                  </a:lnTo>
                  <a:lnTo>
                    <a:pt x="61353" y="7480"/>
                  </a:lnTo>
                  <a:lnTo>
                    <a:pt x="56857" y="8978"/>
                  </a:lnTo>
                  <a:lnTo>
                    <a:pt x="47878" y="11976"/>
                  </a:lnTo>
                  <a:lnTo>
                    <a:pt x="37401" y="13474"/>
                  </a:lnTo>
                  <a:lnTo>
                    <a:pt x="32905" y="14960"/>
                  </a:lnTo>
                  <a:lnTo>
                    <a:pt x="28422" y="14960"/>
                  </a:lnTo>
                  <a:lnTo>
                    <a:pt x="19443" y="14960"/>
                  </a:lnTo>
                  <a:lnTo>
                    <a:pt x="10464" y="14960"/>
                  </a:lnTo>
                  <a:lnTo>
                    <a:pt x="4483" y="13474"/>
                  </a:lnTo>
                  <a:lnTo>
                    <a:pt x="2984" y="13474"/>
                  </a:lnTo>
                  <a:lnTo>
                    <a:pt x="0" y="13474"/>
                  </a:lnTo>
                </a:path>
              </a:pathLst>
            </a:custGeom>
            <a:ln w="3175">
              <a:solidFill>
                <a:srgbClr val="565658"/>
              </a:solidFill>
            </a:ln>
          </p:spPr>
          <p:txBody>
            <a:bodyPr wrap="square" lIns="0" tIns="0" rIns="0" bIns="0" rtlCol="0"/>
            <a:lstStyle/>
            <a:p/>
          </p:txBody>
        </p:sp>
        <p:sp>
          <p:nvSpPr>
            <p:cNvPr id="1499" name="object 1499" descr=""/>
            <p:cNvSpPr/>
            <p:nvPr/>
          </p:nvSpPr>
          <p:spPr>
            <a:xfrm>
              <a:off x="1978978" y="8414717"/>
              <a:ext cx="1905" cy="1905"/>
            </a:xfrm>
            <a:custGeom>
              <a:avLst/>
              <a:gdLst/>
              <a:ahLst/>
              <a:cxnLst/>
              <a:rect l="l" t="t" r="r" b="b"/>
              <a:pathLst>
                <a:path w="1905" h="1904">
                  <a:moveTo>
                    <a:pt x="1498" y="1498"/>
                  </a:moveTo>
                  <a:lnTo>
                    <a:pt x="0" y="0"/>
                  </a:lnTo>
                </a:path>
              </a:pathLst>
            </a:custGeom>
            <a:ln w="3175">
              <a:solidFill>
                <a:srgbClr val="565658"/>
              </a:solidFill>
            </a:ln>
          </p:spPr>
          <p:txBody>
            <a:bodyPr wrap="square" lIns="0" tIns="0" rIns="0" bIns="0" rtlCol="0"/>
            <a:lstStyle/>
            <a:p/>
          </p:txBody>
        </p:sp>
        <p:sp>
          <p:nvSpPr>
            <p:cNvPr id="1500" name="object 1500" descr=""/>
            <p:cNvSpPr/>
            <p:nvPr/>
          </p:nvSpPr>
          <p:spPr>
            <a:xfrm>
              <a:off x="1964001" y="8408733"/>
              <a:ext cx="5080" cy="1905"/>
            </a:xfrm>
            <a:custGeom>
              <a:avLst/>
              <a:gdLst/>
              <a:ahLst/>
              <a:cxnLst/>
              <a:rect l="l" t="t" r="r" b="b"/>
              <a:pathLst>
                <a:path w="5080" h="1904">
                  <a:moveTo>
                    <a:pt x="4495" y="1498"/>
                  </a:moveTo>
                  <a:lnTo>
                    <a:pt x="3009" y="0"/>
                  </a:lnTo>
                  <a:lnTo>
                    <a:pt x="0" y="0"/>
                  </a:lnTo>
                </a:path>
              </a:pathLst>
            </a:custGeom>
            <a:ln w="3175">
              <a:solidFill>
                <a:srgbClr val="565658"/>
              </a:solidFill>
            </a:ln>
          </p:spPr>
          <p:txBody>
            <a:bodyPr wrap="square" lIns="0" tIns="0" rIns="0" bIns="0" rtlCol="0"/>
            <a:lstStyle/>
            <a:p/>
          </p:txBody>
        </p:sp>
        <p:sp>
          <p:nvSpPr>
            <p:cNvPr id="1501" name="object 1501" descr=""/>
            <p:cNvSpPr/>
            <p:nvPr/>
          </p:nvSpPr>
          <p:spPr>
            <a:xfrm>
              <a:off x="1955026" y="8401254"/>
              <a:ext cx="7620" cy="6350"/>
            </a:xfrm>
            <a:custGeom>
              <a:avLst/>
              <a:gdLst/>
              <a:ahLst/>
              <a:cxnLst/>
              <a:rect l="l" t="t" r="r" b="b"/>
              <a:pathLst>
                <a:path w="7619" h="6350">
                  <a:moveTo>
                    <a:pt x="7493" y="5981"/>
                  </a:moveTo>
                  <a:lnTo>
                    <a:pt x="0" y="0"/>
                  </a:lnTo>
                </a:path>
              </a:pathLst>
            </a:custGeom>
            <a:ln w="3175">
              <a:solidFill>
                <a:srgbClr val="565658"/>
              </a:solidFill>
            </a:ln>
          </p:spPr>
          <p:txBody>
            <a:bodyPr wrap="square" lIns="0" tIns="0" rIns="0" bIns="0" rtlCol="0"/>
            <a:lstStyle/>
            <a:p/>
          </p:txBody>
        </p:sp>
        <p:sp>
          <p:nvSpPr>
            <p:cNvPr id="1502" name="object 1502" descr=""/>
            <p:cNvSpPr/>
            <p:nvPr/>
          </p:nvSpPr>
          <p:spPr>
            <a:xfrm>
              <a:off x="2058283" y="8405742"/>
              <a:ext cx="7620" cy="51435"/>
            </a:xfrm>
            <a:custGeom>
              <a:avLst/>
              <a:gdLst/>
              <a:ahLst/>
              <a:cxnLst/>
              <a:rect l="l" t="t" r="r" b="b"/>
              <a:pathLst>
                <a:path w="7619" h="51434">
                  <a:moveTo>
                    <a:pt x="4495" y="0"/>
                  </a:moveTo>
                  <a:lnTo>
                    <a:pt x="1511" y="2997"/>
                  </a:lnTo>
                  <a:lnTo>
                    <a:pt x="0" y="5981"/>
                  </a:lnTo>
                  <a:lnTo>
                    <a:pt x="0" y="7480"/>
                  </a:lnTo>
                  <a:lnTo>
                    <a:pt x="1511" y="13474"/>
                  </a:lnTo>
                  <a:lnTo>
                    <a:pt x="1511" y="16459"/>
                  </a:lnTo>
                  <a:lnTo>
                    <a:pt x="1511" y="17957"/>
                  </a:lnTo>
                  <a:lnTo>
                    <a:pt x="1511" y="19456"/>
                  </a:lnTo>
                  <a:lnTo>
                    <a:pt x="1511" y="23939"/>
                  </a:lnTo>
                  <a:lnTo>
                    <a:pt x="3009" y="26936"/>
                  </a:lnTo>
                  <a:lnTo>
                    <a:pt x="4495" y="34417"/>
                  </a:lnTo>
                  <a:lnTo>
                    <a:pt x="4495" y="38912"/>
                  </a:lnTo>
                  <a:lnTo>
                    <a:pt x="5994" y="41897"/>
                  </a:lnTo>
                  <a:lnTo>
                    <a:pt x="7493" y="50876"/>
                  </a:lnTo>
                </a:path>
              </a:pathLst>
            </a:custGeom>
            <a:ln w="3175">
              <a:solidFill>
                <a:srgbClr val="565658"/>
              </a:solidFill>
            </a:ln>
          </p:spPr>
          <p:txBody>
            <a:bodyPr wrap="square" lIns="0" tIns="0" rIns="0" bIns="0" rtlCol="0"/>
            <a:lstStyle/>
            <a:p/>
          </p:txBody>
        </p:sp>
        <p:sp>
          <p:nvSpPr>
            <p:cNvPr id="1503" name="object 1503" descr=""/>
            <p:cNvSpPr/>
            <p:nvPr/>
          </p:nvSpPr>
          <p:spPr>
            <a:xfrm>
              <a:off x="2104687" y="8437170"/>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504" name="object 1504" descr=""/>
            <p:cNvSpPr/>
            <p:nvPr/>
          </p:nvSpPr>
          <p:spPr>
            <a:xfrm>
              <a:off x="2094207" y="8437170"/>
              <a:ext cx="10795" cy="0"/>
            </a:xfrm>
            <a:custGeom>
              <a:avLst/>
              <a:gdLst/>
              <a:ahLst/>
              <a:cxnLst/>
              <a:rect l="l" t="t" r="r" b="b"/>
              <a:pathLst>
                <a:path w="10794" h="0">
                  <a:moveTo>
                    <a:pt x="0" y="0"/>
                  </a:moveTo>
                  <a:lnTo>
                    <a:pt x="2997" y="0"/>
                  </a:lnTo>
                  <a:lnTo>
                    <a:pt x="4495" y="0"/>
                  </a:lnTo>
                  <a:lnTo>
                    <a:pt x="5994" y="0"/>
                  </a:lnTo>
                  <a:lnTo>
                    <a:pt x="8978" y="0"/>
                  </a:lnTo>
                  <a:lnTo>
                    <a:pt x="10477" y="0"/>
                  </a:lnTo>
                </a:path>
              </a:pathLst>
            </a:custGeom>
            <a:ln w="3175">
              <a:solidFill>
                <a:srgbClr val="565658"/>
              </a:solidFill>
            </a:ln>
          </p:spPr>
          <p:txBody>
            <a:bodyPr wrap="square" lIns="0" tIns="0" rIns="0" bIns="0" rtlCol="0"/>
            <a:lstStyle/>
            <a:p/>
          </p:txBody>
        </p:sp>
        <p:sp>
          <p:nvSpPr>
            <p:cNvPr id="1505" name="object 1505" descr=""/>
            <p:cNvSpPr/>
            <p:nvPr/>
          </p:nvSpPr>
          <p:spPr>
            <a:xfrm>
              <a:off x="2082238" y="8437166"/>
              <a:ext cx="12065" cy="10795"/>
            </a:xfrm>
            <a:custGeom>
              <a:avLst/>
              <a:gdLst/>
              <a:ahLst/>
              <a:cxnLst/>
              <a:rect l="l" t="t" r="r" b="b"/>
              <a:pathLst>
                <a:path w="12064" h="10795">
                  <a:moveTo>
                    <a:pt x="0" y="10477"/>
                  </a:moveTo>
                  <a:lnTo>
                    <a:pt x="0" y="8978"/>
                  </a:lnTo>
                  <a:lnTo>
                    <a:pt x="0" y="7492"/>
                  </a:lnTo>
                  <a:lnTo>
                    <a:pt x="1498" y="5981"/>
                  </a:lnTo>
                  <a:lnTo>
                    <a:pt x="1498" y="4495"/>
                  </a:lnTo>
                  <a:lnTo>
                    <a:pt x="2984" y="4495"/>
                  </a:lnTo>
                  <a:lnTo>
                    <a:pt x="4495" y="2997"/>
                  </a:lnTo>
                  <a:lnTo>
                    <a:pt x="5994" y="1498"/>
                  </a:lnTo>
                  <a:lnTo>
                    <a:pt x="7480" y="1498"/>
                  </a:lnTo>
                  <a:lnTo>
                    <a:pt x="7480" y="0"/>
                  </a:lnTo>
                  <a:lnTo>
                    <a:pt x="8978" y="0"/>
                  </a:lnTo>
                  <a:lnTo>
                    <a:pt x="11963" y="0"/>
                  </a:lnTo>
                </a:path>
              </a:pathLst>
            </a:custGeom>
            <a:ln w="3175">
              <a:solidFill>
                <a:srgbClr val="565658"/>
              </a:solidFill>
            </a:ln>
          </p:spPr>
          <p:txBody>
            <a:bodyPr wrap="square" lIns="0" tIns="0" rIns="0" bIns="0" rtlCol="0"/>
            <a:lstStyle/>
            <a:p/>
          </p:txBody>
        </p:sp>
        <p:sp>
          <p:nvSpPr>
            <p:cNvPr id="1506" name="object 1506" descr=""/>
            <p:cNvSpPr/>
            <p:nvPr/>
          </p:nvSpPr>
          <p:spPr>
            <a:xfrm>
              <a:off x="2082238" y="8447643"/>
              <a:ext cx="0" cy="9525"/>
            </a:xfrm>
            <a:custGeom>
              <a:avLst/>
              <a:gdLst/>
              <a:ahLst/>
              <a:cxnLst/>
              <a:rect l="l" t="t" r="r" b="b"/>
              <a:pathLst>
                <a:path w="0" h="9525">
                  <a:moveTo>
                    <a:pt x="0" y="8978"/>
                  </a:moveTo>
                  <a:lnTo>
                    <a:pt x="0" y="0"/>
                  </a:lnTo>
                </a:path>
              </a:pathLst>
            </a:custGeom>
            <a:ln w="3175">
              <a:solidFill>
                <a:srgbClr val="565658"/>
              </a:solidFill>
            </a:ln>
          </p:spPr>
          <p:txBody>
            <a:bodyPr wrap="square" lIns="0" tIns="0" rIns="0" bIns="0" rtlCol="0"/>
            <a:lstStyle/>
            <a:p/>
          </p:txBody>
        </p:sp>
        <p:sp>
          <p:nvSpPr>
            <p:cNvPr id="1507" name="object 1507" descr=""/>
            <p:cNvSpPr/>
            <p:nvPr/>
          </p:nvSpPr>
          <p:spPr>
            <a:xfrm>
              <a:off x="2065780" y="8456622"/>
              <a:ext cx="16510" cy="0"/>
            </a:xfrm>
            <a:custGeom>
              <a:avLst/>
              <a:gdLst/>
              <a:ahLst/>
              <a:cxnLst/>
              <a:rect l="l" t="t" r="r" b="b"/>
              <a:pathLst>
                <a:path w="16510" h="0">
                  <a:moveTo>
                    <a:pt x="0" y="0"/>
                  </a:moveTo>
                  <a:lnTo>
                    <a:pt x="7480" y="0"/>
                  </a:lnTo>
                  <a:lnTo>
                    <a:pt x="16459" y="0"/>
                  </a:lnTo>
                </a:path>
              </a:pathLst>
            </a:custGeom>
            <a:ln w="3175">
              <a:solidFill>
                <a:srgbClr val="565658"/>
              </a:solidFill>
            </a:ln>
          </p:spPr>
          <p:txBody>
            <a:bodyPr wrap="square" lIns="0" tIns="0" rIns="0" bIns="0" rtlCol="0"/>
            <a:lstStyle/>
            <a:p/>
          </p:txBody>
        </p:sp>
        <p:sp>
          <p:nvSpPr>
            <p:cNvPr id="1508" name="object 1508" descr=""/>
            <p:cNvSpPr/>
            <p:nvPr/>
          </p:nvSpPr>
          <p:spPr>
            <a:xfrm>
              <a:off x="2103188" y="8392279"/>
              <a:ext cx="1905" cy="43815"/>
            </a:xfrm>
            <a:custGeom>
              <a:avLst/>
              <a:gdLst/>
              <a:ahLst/>
              <a:cxnLst/>
              <a:rect l="l" t="t" r="r" b="b"/>
              <a:pathLst>
                <a:path w="1905" h="43815">
                  <a:moveTo>
                    <a:pt x="1498" y="43395"/>
                  </a:moveTo>
                  <a:lnTo>
                    <a:pt x="0" y="20942"/>
                  </a:lnTo>
                  <a:lnTo>
                    <a:pt x="0" y="16459"/>
                  </a:lnTo>
                  <a:lnTo>
                    <a:pt x="0" y="10464"/>
                  </a:lnTo>
                  <a:lnTo>
                    <a:pt x="0" y="0"/>
                  </a:lnTo>
                </a:path>
              </a:pathLst>
            </a:custGeom>
            <a:ln w="3175">
              <a:solidFill>
                <a:srgbClr val="565658"/>
              </a:solidFill>
            </a:ln>
          </p:spPr>
          <p:txBody>
            <a:bodyPr wrap="square" lIns="0" tIns="0" rIns="0" bIns="0" rtlCol="0"/>
            <a:lstStyle/>
            <a:p/>
          </p:txBody>
        </p:sp>
        <p:sp>
          <p:nvSpPr>
            <p:cNvPr id="1509" name="object 1509" descr=""/>
            <p:cNvSpPr/>
            <p:nvPr/>
          </p:nvSpPr>
          <p:spPr>
            <a:xfrm>
              <a:off x="2103186" y="8354862"/>
              <a:ext cx="0" cy="9525"/>
            </a:xfrm>
            <a:custGeom>
              <a:avLst/>
              <a:gdLst/>
              <a:ahLst/>
              <a:cxnLst/>
              <a:rect l="l" t="t" r="r" b="b"/>
              <a:pathLst>
                <a:path w="0" h="9525">
                  <a:moveTo>
                    <a:pt x="0" y="8978"/>
                  </a:moveTo>
                  <a:lnTo>
                    <a:pt x="0" y="5981"/>
                  </a:lnTo>
                  <a:lnTo>
                    <a:pt x="0" y="0"/>
                  </a:lnTo>
                </a:path>
              </a:pathLst>
            </a:custGeom>
            <a:ln w="3175">
              <a:solidFill>
                <a:srgbClr val="565658"/>
              </a:solidFill>
            </a:ln>
          </p:spPr>
          <p:txBody>
            <a:bodyPr wrap="square" lIns="0" tIns="0" rIns="0" bIns="0" rtlCol="0"/>
            <a:lstStyle/>
            <a:p/>
          </p:txBody>
        </p:sp>
        <p:sp>
          <p:nvSpPr>
            <p:cNvPr id="1510" name="object 1510" descr=""/>
            <p:cNvSpPr/>
            <p:nvPr/>
          </p:nvSpPr>
          <p:spPr>
            <a:xfrm>
              <a:off x="2103186" y="8329418"/>
              <a:ext cx="0" cy="9525"/>
            </a:xfrm>
            <a:custGeom>
              <a:avLst/>
              <a:gdLst/>
              <a:ahLst/>
              <a:cxnLst/>
              <a:rect l="l" t="t" r="r" b="b"/>
              <a:pathLst>
                <a:path w="0" h="9525">
                  <a:moveTo>
                    <a:pt x="0" y="8978"/>
                  </a:moveTo>
                  <a:lnTo>
                    <a:pt x="0" y="5994"/>
                  </a:lnTo>
                  <a:lnTo>
                    <a:pt x="0" y="4483"/>
                  </a:lnTo>
                  <a:lnTo>
                    <a:pt x="0" y="2997"/>
                  </a:lnTo>
                  <a:lnTo>
                    <a:pt x="0" y="0"/>
                  </a:lnTo>
                </a:path>
              </a:pathLst>
            </a:custGeom>
            <a:ln w="3175">
              <a:solidFill>
                <a:srgbClr val="565658"/>
              </a:solidFill>
            </a:ln>
          </p:spPr>
          <p:txBody>
            <a:bodyPr wrap="square" lIns="0" tIns="0" rIns="0" bIns="0" rtlCol="0"/>
            <a:lstStyle/>
            <a:p/>
          </p:txBody>
        </p:sp>
        <p:sp>
          <p:nvSpPr>
            <p:cNvPr id="1511" name="object 1511" descr=""/>
            <p:cNvSpPr/>
            <p:nvPr/>
          </p:nvSpPr>
          <p:spPr>
            <a:xfrm>
              <a:off x="1953539" y="8401250"/>
              <a:ext cx="6350" cy="55880"/>
            </a:xfrm>
            <a:custGeom>
              <a:avLst/>
              <a:gdLst/>
              <a:ahLst/>
              <a:cxnLst/>
              <a:rect l="l" t="t" r="r" b="b"/>
              <a:pathLst>
                <a:path w="6350" h="55879">
                  <a:moveTo>
                    <a:pt x="0" y="55372"/>
                  </a:moveTo>
                  <a:lnTo>
                    <a:pt x="1485" y="46393"/>
                  </a:lnTo>
                  <a:lnTo>
                    <a:pt x="1485" y="41897"/>
                  </a:lnTo>
                  <a:lnTo>
                    <a:pt x="1485" y="40411"/>
                  </a:lnTo>
                  <a:lnTo>
                    <a:pt x="1485" y="37414"/>
                  </a:lnTo>
                  <a:lnTo>
                    <a:pt x="4495" y="22453"/>
                  </a:lnTo>
                  <a:lnTo>
                    <a:pt x="5981" y="19456"/>
                  </a:lnTo>
                  <a:lnTo>
                    <a:pt x="5981" y="16471"/>
                  </a:lnTo>
                  <a:lnTo>
                    <a:pt x="5981" y="10477"/>
                  </a:lnTo>
                  <a:lnTo>
                    <a:pt x="5981" y="7480"/>
                  </a:lnTo>
                  <a:lnTo>
                    <a:pt x="4495" y="4495"/>
                  </a:lnTo>
                  <a:lnTo>
                    <a:pt x="1485" y="0"/>
                  </a:lnTo>
                </a:path>
              </a:pathLst>
            </a:custGeom>
            <a:ln w="3175">
              <a:solidFill>
                <a:srgbClr val="565658"/>
              </a:solidFill>
            </a:ln>
          </p:spPr>
          <p:txBody>
            <a:bodyPr wrap="square" lIns="0" tIns="0" rIns="0" bIns="0" rtlCol="0"/>
            <a:lstStyle/>
            <a:p/>
          </p:txBody>
        </p:sp>
        <p:sp>
          <p:nvSpPr>
            <p:cNvPr id="1512" name="object 1512" descr=""/>
            <p:cNvSpPr/>
            <p:nvPr/>
          </p:nvSpPr>
          <p:spPr>
            <a:xfrm>
              <a:off x="1935581" y="8456622"/>
              <a:ext cx="18415" cy="0"/>
            </a:xfrm>
            <a:custGeom>
              <a:avLst/>
              <a:gdLst/>
              <a:ahLst/>
              <a:cxnLst/>
              <a:rect l="l" t="t" r="r" b="b"/>
              <a:pathLst>
                <a:path w="18414" h="0">
                  <a:moveTo>
                    <a:pt x="0" y="0"/>
                  </a:moveTo>
                  <a:lnTo>
                    <a:pt x="8978" y="0"/>
                  </a:lnTo>
                  <a:lnTo>
                    <a:pt x="17957" y="0"/>
                  </a:lnTo>
                </a:path>
              </a:pathLst>
            </a:custGeom>
            <a:ln w="3175">
              <a:solidFill>
                <a:srgbClr val="565658"/>
              </a:solidFill>
            </a:ln>
          </p:spPr>
          <p:txBody>
            <a:bodyPr wrap="square" lIns="0" tIns="0" rIns="0" bIns="0" rtlCol="0"/>
            <a:lstStyle/>
            <a:p/>
          </p:txBody>
        </p:sp>
        <p:sp>
          <p:nvSpPr>
            <p:cNvPr id="1513" name="object 1513" descr=""/>
            <p:cNvSpPr/>
            <p:nvPr/>
          </p:nvSpPr>
          <p:spPr>
            <a:xfrm>
              <a:off x="1935581" y="8447643"/>
              <a:ext cx="0" cy="9525"/>
            </a:xfrm>
            <a:custGeom>
              <a:avLst/>
              <a:gdLst/>
              <a:ahLst/>
              <a:cxnLst/>
              <a:rect l="l" t="t" r="r" b="b"/>
              <a:pathLst>
                <a:path w="0" h="9525">
                  <a:moveTo>
                    <a:pt x="0" y="0"/>
                  </a:moveTo>
                  <a:lnTo>
                    <a:pt x="0" y="8978"/>
                  </a:lnTo>
                </a:path>
              </a:pathLst>
            </a:custGeom>
            <a:ln w="3175">
              <a:solidFill>
                <a:srgbClr val="565658"/>
              </a:solidFill>
            </a:ln>
          </p:spPr>
          <p:txBody>
            <a:bodyPr wrap="square" lIns="0" tIns="0" rIns="0" bIns="0" rtlCol="0"/>
            <a:lstStyle/>
            <a:p/>
          </p:txBody>
        </p:sp>
        <p:sp>
          <p:nvSpPr>
            <p:cNvPr id="1514" name="object 1514" descr=""/>
            <p:cNvSpPr/>
            <p:nvPr/>
          </p:nvSpPr>
          <p:spPr>
            <a:xfrm>
              <a:off x="1925101" y="8437170"/>
              <a:ext cx="10795" cy="10795"/>
            </a:xfrm>
            <a:custGeom>
              <a:avLst/>
              <a:gdLst/>
              <a:ahLst/>
              <a:cxnLst/>
              <a:rect l="l" t="t" r="r" b="b"/>
              <a:pathLst>
                <a:path w="10794" h="10795">
                  <a:moveTo>
                    <a:pt x="0" y="0"/>
                  </a:moveTo>
                  <a:lnTo>
                    <a:pt x="1498" y="0"/>
                  </a:lnTo>
                  <a:lnTo>
                    <a:pt x="2997" y="0"/>
                  </a:lnTo>
                  <a:lnTo>
                    <a:pt x="4495" y="1498"/>
                  </a:lnTo>
                  <a:lnTo>
                    <a:pt x="5994" y="2997"/>
                  </a:lnTo>
                  <a:lnTo>
                    <a:pt x="8978" y="4495"/>
                  </a:lnTo>
                  <a:lnTo>
                    <a:pt x="8978" y="5981"/>
                  </a:lnTo>
                  <a:lnTo>
                    <a:pt x="10477" y="7480"/>
                  </a:lnTo>
                  <a:lnTo>
                    <a:pt x="10477" y="8978"/>
                  </a:lnTo>
                  <a:lnTo>
                    <a:pt x="10477" y="10477"/>
                  </a:lnTo>
                </a:path>
              </a:pathLst>
            </a:custGeom>
            <a:ln w="3175">
              <a:solidFill>
                <a:srgbClr val="565658"/>
              </a:solidFill>
            </a:ln>
          </p:spPr>
          <p:txBody>
            <a:bodyPr wrap="square" lIns="0" tIns="0" rIns="0" bIns="0" rtlCol="0"/>
            <a:lstStyle/>
            <a:p/>
          </p:txBody>
        </p:sp>
        <p:sp>
          <p:nvSpPr>
            <p:cNvPr id="1515" name="object 1515" descr=""/>
            <p:cNvSpPr/>
            <p:nvPr/>
          </p:nvSpPr>
          <p:spPr>
            <a:xfrm>
              <a:off x="1913135" y="8437170"/>
              <a:ext cx="12065" cy="19685"/>
            </a:xfrm>
            <a:custGeom>
              <a:avLst/>
              <a:gdLst/>
              <a:ahLst/>
              <a:cxnLst/>
              <a:rect l="l" t="t" r="r" b="b"/>
              <a:pathLst>
                <a:path w="12064" h="19684">
                  <a:moveTo>
                    <a:pt x="1498" y="0"/>
                  </a:moveTo>
                  <a:lnTo>
                    <a:pt x="2984" y="0"/>
                  </a:lnTo>
                  <a:lnTo>
                    <a:pt x="4483" y="0"/>
                  </a:lnTo>
                  <a:lnTo>
                    <a:pt x="5994" y="0"/>
                  </a:lnTo>
                  <a:lnTo>
                    <a:pt x="7480" y="0"/>
                  </a:lnTo>
                  <a:lnTo>
                    <a:pt x="11963" y="0"/>
                  </a:lnTo>
                </a:path>
                <a:path w="12064" h="19684">
                  <a:moveTo>
                    <a:pt x="1498" y="0"/>
                  </a:moveTo>
                  <a:lnTo>
                    <a:pt x="1498" y="2997"/>
                  </a:lnTo>
                  <a:lnTo>
                    <a:pt x="0" y="19456"/>
                  </a:lnTo>
                </a:path>
              </a:pathLst>
            </a:custGeom>
            <a:ln w="3175">
              <a:solidFill>
                <a:srgbClr val="565658"/>
              </a:solidFill>
            </a:ln>
          </p:spPr>
          <p:txBody>
            <a:bodyPr wrap="square" lIns="0" tIns="0" rIns="0" bIns="0" rtlCol="0"/>
            <a:lstStyle/>
            <a:p/>
          </p:txBody>
        </p:sp>
        <p:sp>
          <p:nvSpPr>
            <p:cNvPr id="1516" name="object 1516" descr=""/>
            <p:cNvSpPr/>
            <p:nvPr/>
          </p:nvSpPr>
          <p:spPr>
            <a:xfrm>
              <a:off x="1919126" y="8323434"/>
              <a:ext cx="1905" cy="5080"/>
            </a:xfrm>
            <a:custGeom>
              <a:avLst/>
              <a:gdLst/>
              <a:ahLst/>
              <a:cxnLst/>
              <a:rect l="l" t="t" r="r" b="b"/>
              <a:pathLst>
                <a:path w="1905" h="5079">
                  <a:moveTo>
                    <a:pt x="1485" y="0"/>
                  </a:moveTo>
                  <a:lnTo>
                    <a:pt x="0" y="1498"/>
                  </a:lnTo>
                  <a:lnTo>
                    <a:pt x="0" y="2997"/>
                  </a:lnTo>
                  <a:lnTo>
                    <a:pt x="0" y="4495"/>
                  </a:lnTo>
                </a:path>
              </a:pathLst>
            </a:custGeom>
            <a:ln w="3175">
              <a:solidFill>
                <a:srgbClr val="565658"/>
              </a:solidFill>
            </a:ln>
          </p:spPr>
          <p:txBody>
            <a:bodyPr wrap="square" lIns="0" tIns="0" rIns="0" bIns="0" rtlCol="0"/>
            <a:lstStyle/>
            <a:p/>
          </p:txBody>
        </p:sp>
        <p:sp>
          <p:nvSpPr>
            <p:cNvPr id="1517" name="object 1517" descr=""/>
            <p:cNvSpPr/>
            <p:nvPr/>
          </p:nvSpPr>
          <p:spPr>
            <a:xfrm>
              <a:off x="1913135" y="8413226"/>
              <a:ext cx="1905" cy="43815"/>
            </a:xfrm>
            <a:custGeom>
              <a:avLst/>
              <a:gdLst/>
              <a:ahLst/>
              <a:cxnLst/>
              <a:rect l="l" t="t" r="r" b="b"/>
              <a:pathLst>
                <a:path w="1905" h="43815">
                  <a:moveTo>
                    <a:pt x="1498" y="0"/>
                  </a:moveTo>
                  <a:lnTo>
                    <a:pt x="1498" y="20942"/>
                  </a:lnTo>
                  <a:lnTo>
                    <a:pt x="0" y="43395"/>
                  </a:lnTo>
                </a:path>
              </a:pathLst>
            </a:custGeom>
            <a:ln w="3175">
              <a:solidFill>
                <a:srgbClr val="565658"/>
              </a:solidFill>
            </a:ln>
          </p:spPr>
          <p:txBody>
            <a:bodyPr wrap="square" lIns="0" tIns="0" rIns="0" bIns="0" rtlCol="0"/>
            <a:lstStyle/>
            <a:p/>
          </p:txBody>
        </p:sp>
        <p:sp>
          <p:nvSpPr>
            <p:cNvPr id="1518" name="object 1518" descr=""/>
            <p:cNvSpPr/>
            <p:nvPr/>
          </p:nvSpPr>
          <p:spPr>
            <a:xfrm>
              <a:off x="1993946" y="8446145"/>
              <a:ext cx="3175" cy="10795"/>
            </a:xfrm>
            <a:custGeom>
              <a:avLst/>
              <a:gdLst/>
              <a:ahLst/>
              <a:cxnLst/>
              <a:rect l="l" t="t" r="r" b="b"/>
              <a:pathLst>
                <a:path w="3175" h="10795">
                  <a:moveTo>
                    <a:pt x="0" y="10477"/>
                  </a:moveTo>
                  <a:lnTo>
                    <a:pt x="1485" y="4495"/>
                  </a:lnTo>
                  <a:lnTo>
                    <a:pt x="2984" y="0"/>
                  </a:lnTo>
                </a:path>
              </a:pathLst>
            </a:custGeom>
            <a:ln w="3175">
              <a:solidFill>
                <a:srgbClr val="565658"/>
              </a:solidFill>
            </a:ln>
          </p:spPr>
          <p:txBody>
            <a:bodyPr wrap="square" lIns="0" tIns="0" rIns="0" bIns="0" rtlCol="0"/>
            <a:lstStyle/>
            <a:p/>
          </p:txBody>
        </p:sp>
        <p:sp>
          <p:nvSpPr>
            <p:cNvPr id="1519" name="object 1519" descr=""/>
            <p:cNvSpPr/>
            <p:nvPr/>
          </p:nvSpPr>
          <p:spPr>
            <a:xfrm>
              <a:off x="1953539" y="8456622"/>
              <a:ext cx="40640" cy="0"/>
            </a:xfrm>
            <a:custGeom>
              <a:avLst/>
              <a:gdLst/>
              <a:ahLst/>
              <a:cxnLst/>
              <a:rect l="l" t="t" r="r" b="b"/>
              <a:pathLst>
                <a:path w="40639" h="0">
                  <a:moveTo>
                    <a:pt x="0" y="0"/>
                  </a:moveTo>
                  <a:lnTo>
                    <a:pt x="40411" y="0"/>
                  </a:lnTo>
                </a:path>
              </a:pathLst>
            </a:custGeom>
            <a:ln w="3175">
              <a:solidFill>
                <a:srgbClr val="565658"/>
              </a:solidFill>
            </a:ln>
          </p:spPr>
          <p:txBody>
            <a:bodyPr wrap="square" lIns="0" tIns="0" rIns="0" bIns="0" rtlCol="0"/>
            <a:lstStyle/>
            <a:p/>
          </p:txBody>
        </p:sp>
        <p:sp>
          <p:nvSpPr>
            <p:cNvPr id="1520" name="object 1520" descr=""/>
            <p:cNvSpPr/>
            <p:nvPr/>
          </p:nvSpPr>
          <p:spPr>
            <a:xfrm>
              <a:off x="2019387" y="8446145"/>
              <a:ext cx="46990" cy="10795"/>
            </a:xfrm>
            <a:custGeom>
              <a:avLst/>
              <a:gdLst/>
              <a:ahLst/>
              <a:cxnLst/>
              <a:rect l="l" t="t" r="r" b="b"/>
              <a:pathLst>
                <a:path w="46989" h="10795">
                  <a:moveTo>
                    <a:pt x="46393" y="10477"/>
                  </a:moveTo>
                  <a:lnTo>
                    <a:pt x="2984" y="10477"/>
                  </a:lnTo>
                  <a:lnTo>
                    <a:pt x="0" y="0"/>
                  </a:lnTo>
                </a:path>
              </a:pathLst>
            </a:custGeom>
            <a:ln w="3175">
              <a:solidFill>
                <a:srgbClr val="565658"/>
              </a:solidFill>
            </a:ln>
          </p:spPr>
          <p:txBody>
            <a:bodyPr wrap="square" lIns="0" tIns="0" rIns="0" bIns="0" rtlCol="0"/>
            <a:lstStyle/>
            <a:p/>
          </p:txBody>
        </p:sp>
        <p:sp>
          <p:nvSpPr>
            <p:cNvPr id="1521" name="object 1521" descr=""/>
            <p:cNvSpPr/>
            <p:nvPr/>
          </p:nvSpPr>
          <p:spPr>
            <a:xfrm>
              <a:off x="1996935" y="8437170"/>
              <a:ext cx="22860" cy="9525"/>
            </a:xfrm>
            <a:custGeom>
              <a:avLst/>
              <a:gdLst/>
              <a:ahLst/>
              <a:cxnLst/>
              <a:rect l="l" t="t" r="r" b="b"/>
              <a:pathLst>
                <a:path w="22860" h="9525">
                  <a:moveTo>
                    <a:pt x="0" y="8978"/>
                  </a:moveTo>
                  <a:lnTo>
                    <a:pt x="1498" y="5981"/>
                  </a:lnTo>
                  <a:lnTo>
                    <a:pt x="2984" y="4483"/>
                  </a:lnTo>
                  <a:lnTo>
                    <a:pt x="4495" y="2997"/>
                  </a:lnTo>
                  <a:lnTo>
                    <a:pt x="5994" y="1498"/>
                  </a:lnTo>
                  <a:lnTo>
                    <a:pt x="7480" y="1498"/>
                  </a:lnTo>
                  <a:lnTo>
                    <a:pt x="8978" y="1498"/>
                  </a:lnTo>
                  <a:lnTo>
                    <a:pt x="11963" y="1498"/>
                  </a:lnTo>
                  <a:lnTo>
                    <a:pt x="11963" y="0"/>
                  </a:lnTo>
                  <a:lnTo>
                    <a:pt x="13474" y="1498"/>
                  </a:lnTo>
                  <a:lnTo>
                    <a:pt x="14973" y="1498"/>
                  </a:lnTo>
                  <a:lnTo>
                    <a:pt x="17957" y="2997"/>
                  </a:lnTo>
                  <a:lnTo>
                    <a:pt x="20942" y="5981"/>
                  </a:lnTo>
                  <a:lnTo>
                    <a:pt x="22453" y="8978"/>
                  </a:lnTo>
                  <a:lnTo>
                    <a:pt x="20942" y="8978"/>
                  </a:lnTo>
                </a:path>
              </a:pathLst>
            </a:custGeom>
            <a:ln w="3175">
              <a:solidFill>
                <a:srgbClr val="565658"/>
              </a:solidFill>
            </a:ln>
          </p:spPr>
          <p:txBody>
            <a:bodyPr wrap="square" lIns="0" tIns="0" rIns="0" bIns="0" rtlCol="0"/>
            <a:lstStyle/>
            <a:p/>
          </p:txBody>
        </p:sp>
        <p:sp>
          <p:nvSpPr>
            <p:cNvPr id="1522" name="object 1522" descr=""/>
            <p:cNvSpPr/>
            <p:nvPr/>
          </p:nvSpPr>
          <p:spPr>
            <a:xfrm>
              <a:off x="2020887" y="8456622"/>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523" name="object 1523" descr=""/>
            <p:cNvSpPr/>
            <p:nvPr/>
          </p:nvSpPr>
          <p:spPr>
            <a:xfrm>
              <a:off x="2065780" y="84566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524" name="object 1524" descr=""/>
            <p:cNvSpPr/>
            <p:nvPr/>
          </p:nvSpPr>
          <p:spPr>
            <a:xfrm>
              <a:off x="2022373" y="84566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525" name="object 1525" descr=""/>
            <p:cNvSpPr/>
            <p:nvPr/>
          </p:nvSpPr>
          <p:spPr>
            <a:xfrm>
              <a:off x="2082238" y="844764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526" name="object 1526" descr=""/>
            <p:cNvSpPr/>
            <p:nvPr/>
          </p:nvSpPr>
          <p:spPr>
            <a:xfrm>
              <a:off x="2104687" y="8438665"/>
              <a:ext cx="0" cy="18415"/>
            </a:xfrm>
            <a:custGeom>
              <a:avLst/>
              <a:gdLst/>
              <a:ahLst/>
              <a:cxnLst/>
              <a:rect l="l" t="t" r="r" b="b"/>
              <a:pathLst>
                <a:path w="0" h="18415">
                  <a:moveTo>
                    <a:pt x="0" y="0"/>
                  </a:moveTo>
                  <a:lnTo>
                    <a:pt x="0" y="1498"/>
                  </a:lnTo>
                  <a:lnTo>
                    <a:pt x="0" y="17957"/>
                  </a:lnTo>
                </a:path>
              </a:pathLst>
            </a:custGeom>
            <a:ln w="3175">
              <a:solidFill>
                <a:srgbClr val="565658"/>
              </a:solidFill>
            </a:ln>
          </p:spPr>
          <p:txBody>
            <a:bodyPr wrap="square" lIns="0" tIns="0" rIns="0" bIns="0" rtlCol="0"/>
            <a:lstStyle/>
            <a:p/>
          </p:txBody>
        </p:sp>
        <p:sp>
          <p:nvSpPr>
            <p:cNvPr id="1527" name="object 1527" descr=""/>
            <p:cNvSpPr/>
            <p:nvPr/>
          </p:nvSpPr>
          <p:spPr>
            <a:xfrm>
              <a:off x="2291750" y="7925352"/>
              <a:ext cx="7620" cy="1905"/>
            </a:xfrm>
            <a:custGeom>
              <a:avLst/>
              <a:gdLst/>
              <a:ahLst/>
              <a:cxnLst/>
              <a:rect l="l" t="t" r="r" b="b"/>
              <a:pathLst>
                <a:path w="7619" h="1904">
                  <a:moveTo>
                    <a:pt x="7480" y="1498"/>
                  </a:moveTo>
                  <a:lnTo>
                    <a:pt x="4495" y="0"/>
                  </a:lnTo>
                  <a:lnTo>
                    <a:pt x="2984" y="0"/>
                  </a:lnTo>
                  <a:lnTo>
                    <a:pt x="1498" y="0"/>
                  </a:lnTo>
                  <a:lnTo>
                    <a:pt x="0" y="1498"/>
                  </a:lnTo>
                </a:path>
              </a:pathLst>
            </a:custGeom>
            <a:ln w="3175">
              <a:solidFill>
                <a:srgbClr val="565658"/>
              </a:solidFill>
            </a:ln>
          </p:spPr>
          <p:txBody>
            <a:bodyPr wrap="square" lIns="0" tIns="0" rIns="0" bIns="0" rtlCol="0"/>
            <a:lstStyle/>
            <a:p/>
          </p:txBody>
        </p:sp>
        <p:sp>
          <p:nvSpPr>
            <p:cNvPr id="1528" name="object 1528" descr=""/>
            <p:cNvSpPr/>
            <p:nvPr/>
          </p:nvSpPr>
          <p:spPr>
            <a:xfrm>
              <a:off x="2703299" y="7980725"/>
              <a:ext cx="0" cy="7620"/>
            </a:xfrm>
            <a:custGeom>
              <a:avLst/>
              <a:gdLst/>
              <a:ahLst/>
              <a:cxnLst/>
              <a:rect l="l" t="t" r="r" b="b"/>
              <a:pathLst>
                <a:path w="0" h="7620">
                  <a:moveTo>
                    <a:pt x="0" y="0"/>
                  </a:moveTo>
                  <a:lnTo>
                    <a:pt x="0" y="7480"/>
                  </a:lnTo>
                </a:path>
              </a:pathLst>
            </a:custGeom>
            <a:ln w="3175">
              <a:solidFill>
                <a:srgbClr val="565658"/>
              </a:solidFill>
            </a:ln>
          </p:spPr>
          <p:txBody>
            <a:bodyPr wrap="square" lIns="0" tIns="0" rIns="0" bIns="0" rtlCol="0"/>
            <a:lstStyle/>
            <a:p/>
          </p:txBody>
        </p:sp>
        <p:sp>
          <p:nvSpPr>
            <p:cNvPr id="1529" name="object 1529" descr=""/>
            <p:cNvSpPr/>
            <p:nvPr/>
          </p:nvSpPr>
          <p:spPr>
            <a:xfrm>
              <a:off x="2703299" y="7982227"/>
              <a:ext cx="0" cy="7620"/>
            </a:xfrm>
            <a:custGeom>
              <a:avLst/>
              <a:gdLst/>
              <a:ahLst/>
              <a:cxnLst/>
              <a:rect l="l" t="t" r="r" b="b"/>
              <a:pathLst>
                <a:path w="0" h="7620">
                  <a:moveTo>
                    <a:pt x="0" y="0"/>
                  </a:moveTo>
                  <a:lnTo>
                    <a:pt x="0" y="7480"/>
                  </a:lnTo>
                  <a:lnTo>
                    <a:pt x="0" y="0"/>
                  </a:lnTo>
                  <a:lnTo>
                    <a:pt x="0" y="5981"/>
                  </a:lnTo>
                </a:path>
              </a:pathLst>
            </a:custGeom>
            <a:ln w="3175">
              <a:solidFill>
                <a:srgbClr val="565658"/>
              </a:solidFill>
            </a:ln>
          </p:spPr>
          <p:txBody>
            <a:bodyPr wrap="square" lIns="0" tIns="0" rIns="0" bIns="0" rtlCol="0"/>
            <a:lstStyle/>
            <a:p/>
          </p:txBody>
        </p:sp>
        <p:sp>
          <p:nvSpPr>
            <p:cNvPr id="1530" name="object 1530" descr=""/>
            <p:cNvSpPr/>
            <p:nvPr/>
          </p:nvSpPr>
          <p:spPr>
            <a:xfrm>
              <a:off x="2285761" y="792386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531" name="object 1531" descr=""/>
            <p:cNvSpPr/>
            <p:nvPr/>
          </p:nvSpPr>
          <p:spPr>
            <a:xfrm>
              <a:off x="2275287" y="7923861"/>
              <a:ext cx="5080" cy="0"/>
            </a:xfrm>
            <a:custGeom>
              <a:avLst/>
              <a:gdLst/>
              <a:ahLst/>
              <a:cxnLst/>
              <a:rect l="l" t="t" r="r" b="b"/>
              <a:pathLst>
                <a:path w="5080" h="0">
                  <a:moveTo>
                    <a:pt x="4495" y="0"/>
                  </a:moveTo>
                  <a:lnTo>
                    <a:pt x="1511" y="0"/>
                  </a:lnTo>
                  <a:lnTo>
                    <a:pt x="0" y="0"/>
                  </a:lnTo>
                </a:path>
              </a:pathLst>
            </a:custGeom>
            <a:ln w="3175">
              <a:solidFill>
                <a:srgbClr val="565658"/>
              </a:solidFill>
            </a:ln>
          </p:spPr>
          <p:txBody>
            <a:bodyPr wrap="square" lIns="0" tIns="0" rIns="0" bIns="0" rtlCol="0"/>
            <a:lstStyle/>
            <a:p/>
          </p:txBody>
        </p:sp>
        <p:sp>
          <p:nvSpPr>
            <p:cNvPr id="1532" name="object 1532" descr=""/>
            <p:cNvSpPr/>
            <p:nvPr/>
          </p:nvSpPr>
          <p:spPr>
            <a:xfrm>
              <a:off x="1928105" y="8158817"/>
              <a:ext cx="1905" cy="7620"/>
            </a:xfrm>
            <a:custGeom>
              <a:avLst/>
              <a:gdLst/>
              <a:ahLst/>
              <a:cxnLst/>
              <a:rect l="l" t="t" r="r" b="b"/>
              <a:pathLst>
                <a:path w="1905" h="7620">
                  <a:moveTo>
                    <a:pt x="1485" y="0"/>
                  </a:moveTo>
                  <a:lnTo>
                    <a:pt x="1485" y="1498"/>
                  </a:lnTo>
                  <a:lnTo>
                    <a:pt x="0" y="5981"/>
                  </a:lnTo>
                  <a:lnTo>
                    <a:pt x="0" y="7480"/>
                  </a:lnTo>
                </a:path>
              </a:pathLst>
            </a:custGeom>
            <a:ln w="3175">
              <a:solidFill>
                <a:srgbClr val="565658"/>
              </a:solidFill>
            </a:ln>
          </p:spPr>
          <p:txBody>
            <a:bodyPr wrap="square" lIns="0" tIns="0" rIns="0" bIns="0" rtlCol="0"/>
            <a:lstStyle/>
            <a:p/>
          </p:txBody>
        </p:sp>
        <p:sp>
          <p:nvSpPr>
            <p:cNvPr id="1533" name="object 1533" descr=""/>
            <p:cNvSpPr/>
            <p:nvPr/>
          </p:nvSpPr>
          <p:spPr>
            <a:xfrm>
              <a:off x="1932594" y="8158817"/>
              <a:ext cx="1905" cy="5080"/>
            </a:xfrm>
            <a:custGeom>
              <a:avLst/>
              <a:gdLst/>
              <a:ahLst/>
              <a:cxnLst/>
              <a:rect l="l" t="t" r="r" b="b"/>
              <a:pathLst>
                <a:path w="1905" h="5079">
                  <a:moveTo>
                    <a:pt x="1485" y="0"/>
                  </a:moveTo>
                  <a:lnTo>
                    <a:pt x="1485" y="1498"/>
                  </a:lnTo>
                  <a:lnTo>
                    <a:pt x="0" y="4495"/>
                  </a:lnTo>
                </a:path>
              </a:pathLst>
            </a:custGeom>
            <a:ln w="3175">
              <a:solidFill>
                <a:srgbClr val="565658"/>
              </a:solidFill>
            </a:ln>
          </p:spPr>
          <p:txBody>
            <a:bodyPr wrap="square" lIns="0" tIns="0" rIns="0" bIns="0" rtlCol="0"/>
            <a:lstStyle/>
            <a:p/>
          </p:txBody>
        </p:sp>
        <p:sp>
          <p:nvSpPr>
            <p:cNvPr id="1534" name="object 1534" descr=""/>
            <p:cNvSpPr/>
            <p:nvPr/>
          </p:nvSpPr>
          <p:spPr>
            <a:xfrm>
              <a:off x="1928102" y="8158816"/>
              <a:ext cx="1905" cy="7620"/>
            </a:xfrm>
            <a:custGeom>
              <a:avLst/>
              <a:gdLst/>
              <a:ahLst/>
              <a:cxnLst/>
              <a:rect l="l" t="t" r="r" b="b"/>
              <a:pathLst>
                <a:path w="1905" h="7620">
                  <a:moveTo>
                    <a:pt x="0" y="7480"/>
                  </a:moveTo>
                  <a:lnTo>
                    <a:pt x="0" y="5981"/>
                  </a:lnTo>
                  <a:lnTo>
                    <a:pt x="0" y="2984"/>
                  </a:lnTo>
                  <a:lnTo>
                    <a:pt x="1485" y="1498"/>
                  </a:lnTo>
                  <a:lnTo>
                    <a:pt x="1485" y="0"/>
                  </a:lnTo>
                </a:path>
              </a:pathLst>
            </a:custGeom>
            <a:ln w="3175">
              <a:solidFill>
                <a:srgbClr val="565658"/>
              </a:solidFill>
            </a:ln>
          </p:spPr>
          <p:txBody>
            <a:bodyPr wrap="square" lIns="0" tIns="0" rIns="0" bIns="0" rtlCol="0"/>
            <a:lstStyle/>
            <a:p/>
          </p:txBody>
        </p:sp>
        <p:sp>
          <p:nvSpPr>
            <p:cNvPr id="1535" name="object 1535" descr=""/>
            <p:cNvSpPr/>
            <p:nvPr/>
          </p:nvSpPr>
          <p:spPr>
            <a:xfrm>
              <a:off x="1857756" y="8845721"/>
              <a:ext cx="3175" cy="3175"/>
            </a:xfrm>
            <a:custGeom>
              <a:avLst/>
              <a:gdLst/>
              <a:ahLst/>
              <a:cxnLst/>
              <a:rect l="l" t="t" r="r" b="b"/>
              <a:pathLst>
                <a:path w="3175" h="3175">
                  <a:moveTo>
                    <a:pt x="0" y="0"/>
                  </a:moveTo>
                  <a:lnTo>
                    <a:pt x="1498" y="1498"/>
                  </a:lnTo>
                  <a:lnTo>
                    <a:pt x="2997" y="2997"/>
                  </a:lnTo>
                  <a:lnTo>
                    <a:pt x="0" y="0"/>
                  </a:lnTo>
                  <a:close/>
                </a:path>
              </a:pathLst>
            </a:custGeom>
            <a:ln w="3175">
              <a:solidFill>
                <a:srgbClr val="565658"/>
              </a:solidFill>
            </a:ln>
          </p:spPr>
          <p:txBody>
            <a:bodyPr wrap="square" lIns="0" tIns="0" rIns="0" bIns="0" rtlCol="0"/>
            <a:lstStyle/>
            <a:p/>
          </p:txBody>
        </p:sp>
        <p:sp>
          <p:nvSpPr>
            <p:cNvPr id="1536" name="object 1536" descr=""/>
            <p:cNvSpPr/>
            <p:nvPr/>
          </p:nvSpPr>
          <p:spPr>
            <a:xfrm>
              <a:off x="1854771" y="8851708"/>
              <a:ext cx="3175" cy="1905"/>
            </a:xfrm>
            <a:custGeom>
              <a:avLst/>
              <a:gdLst/>
              <a:ahLst/>
              <a:cxnLst/>
              <a:rect l="l" t="t" r="r" b="b"/>
              <a:pathLst>
                <a:path w="3175" h="1904">
                  <a:moveTo>
                    <a:pt x="2984" y="1498"/>
                  </a:moveTo>
                  <a:lnTo>
                    <a:pt x="1498" y="1498"/>
                  </a:lnTo>
                  <a:lnTo>
                    <a:pt x="0" y="0"/>
                  </a:lnTo>
                  <a:lnTo>
                    <a:pt x="2984" y="1498"/>
                  </a:lnTo>
                  <a:close/>
                </a:path>
              </a:pathLst>
            </a:custGeom>
            <a:ln w="3175">
              <a:solidFill>
                <a:srgbClr val="565658"/>
              </a:solidFill>
            </a:ln>
          </p:spPr>
          <p:txBody>
            <a:bodyPr wrap="square" lIns="0" tIns="0" rIns="0" bIns="0" rtlCol="0"/>
            <a:lstStyle/>
            <a:p/>
          </p:txBody>
        </p:sp>
        <p:sp>
          <p:nvSpPr>
            <p:cNvPr id="1537" name="object 1537" descr=""/>
            <p:cNvSpPr/>
            <p:nvPr/>
          </p:nvSpPr>
          <p:spPr>
            <a:xfrm>
              <a:off x="1854767" y="8845720"/>
              <a:ext cx="3175" cy="3175"/>
            </a:xfrm>
            <a:custGeom>
              <a:avLst/>
              <a:gdLst/>
              <a:ahLst/>
              <a:cxnLst/>
              <a:rect l="l" t="t" r="r" b="b"/>
              <a:pathLst>
                <a:path w="3175" h="3175">
                  <a:moveTo>
                    <a:pt x="0" y="2997"/>
                  </a:moveTo>
                  <a:lnTo>
                    <a:pt x="1498" y="1498"/>
                  </a:lnTo>
                  <a:lnTo>
                    <a:pt x="2984" y="0"/>
                  </a:lnTo>
                  <a:lnTo>
                    <a:pt x="0" y="2997"/>
                  </a:lnTo>
                  <a:close/>
                </a:path>
              </a:pathLst>
            </a:custGeom>
            <a:ln w="3175">
              <a:solidFill>
                <a:srgbClr val="565658"/>
              </a:solidFill>
            </a:ln>
          </p:spPr>
          <p:txBody>
            <a:bodyPr wrap="square" lIns="0" tIns="0" rIns="0" bIns="0" rtlCol="0"/>
            <a:lstStyle/>
            <a:p/>
          </p:txBody>
        </p:sp>
        <p:sp>
          <p:nvSpPr>
            <p:cNvPr id="1538" name="object 1538" descr=""/>
            <p:cNvSpPr/>
            <p:nvPr/>
          </p:nvSpPr>
          <p:spPr>
            <a:xfrm>
              <a:off x="1857761" y="8851712"/>
              <a:ext cx="3175" cy="1905"/>
            </a:xfrm>
            <a:custGeom>
              <a:avLst/>
              <a:gdLst/>
              <a:ahLst/>
              <a:cxnLst/>
              <a:rect l="l" t="t" r="r" b="b"/>
              <a:pathLst>
                <a:path w="3175" h="1904">
                  <a:moveTo>
                    <a:pt x="2997" y="0"/>
                  </a:moveTo>
                  <a:lnTo>
                    <a:pt x="1498" y="1498"/>
                  </a:lnTo>
                  <a:lnTo>
                    <a:pt x="0" y="1498"/>
                  </a:lnTo>
                  <a:lnTo>
                    <a:pt x="2997" y="0"/>
                  </a:lnTo>
                  <a:close/>
                </a:path>
              </a:pathLst>
            </a:custGeom>
            <a:ln w="3175">
              <a:solidFill>
                <a:srgbClr val="565658"/>
              </a:solidFill>
            </a:ln>
          </p:spPr>
          <p:txBody>
            <a:bodyPr wrap="square" lIns="0" tIns="0" rIns="0" bIns="0" rtlCol="0"/>
            <a:lstStyle/>
            <a:p/>
          </p:txBody>
        </p:sp>
        <p:sp>
          <p:nvSpPr>
            <p:cNvPr id="1539" name="object 1539" descr=""/>
            <p:cNvSpPr/>
            <p:nvPr/>
          </p:nvSpPr>
          <p:spPr>
            <a:xfrm>
              <a:off x="1853269" y="8848715"/>
              <a:ext cx="1905" cy="3175"/>
            </a:xfrm>
            <a:custGeom>
              <a:avLst/>
              <a:gdLst/>
              <a:ahLst/>
              <a:cxnLst/>
              <a:rect l="l" t="t" r="r" b="b"/>
              <a:pathLst>
                <a:path w="1905" h="3175">
                  <a:moveTo>
                    <a:pt x="1498" y="2997"/>
                  </a:moveTo>
                  <a:lnTo>
                    <a:pt x="0" y="1498"/>
                  </a:lnTo>
                  <a:lnTo>
                    <a:pt x="1498" y="0"/>
                  </a:lnTo>
                </a:path>
              </a:pathLst>
            </a:custGeom>
            <a:ln w="3175">
              <a:solidFill>
                <a:srgbClr val="565658"/>
              </a:solidFill>
            </a:ln>
          </p:spPr>
          <p:txBody>
            <a:bodyPr wrap="square" lIns="0" tIns="0" rIns="0" bIns="0" rtlCol="0"/>
            <a:lstStyle/>
            <a:p/>
          </p:txBody>
        </p:sp>
        <p:sp>
          <p:nvSpPr>
            <p:cNvPr id="1540" name="object 1540" descr=""/>
            <p:cNvSpPr/>
            <p:nvPr/>
          </p:nvSpPr>
          <p:spPr>
            <a:xfrm>
              <a:off x="1854767" y="885021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541" name="object 1541" descr=""/>
            <p:cNvSpPr/>
            <p:nvPr/>
          </p:nvSpPr>
          <p:spPr>
            <a:xfrm>
              <a:off x="1860758" y="8848715"/>
              <a:ext cx="0" cy="3175"/>
            </a:xfrm>
            <a:custGeom>
              <a:avLst/>
              <a:gdLst/>
              <a:ahLst/>
              <a:cxnLst/>
              <a:rect l="l" t="t" r="r" b="b"/>
              <a:pathLst>
                <a:path w="0" h="3175">
                  <a:moveTo>
                    <a:pt x="0" y="2997"/>
                  </a:moveTo>
                  <a:lnTo>
                    <a:pt x="0" y="0"/>
                  </a:lnTo>
                  <a:lnTo>
                    <a:pt x="0" y="1498"/>
                  </a:lnTo>
                  <a:lnTo>
                    <a:pt x="0" y="2997"/>
                  </a:lnTo>
                  <a:close/>
                </a:path>
              </a:pathLst>
            </a:custGeom>
            <a:ln w="3175">
              <a:solidFill>
                <a:srgbClr val="565658"/>
              </a:solidFill>
            </a:ln>
          </p:spPr>
          <p:txBody>
            <a:bodyPr wrap="square" lIns="0" tIns="0" rIns="0" bIns="0" rtlCol="0"/>
            <a:lstStyle/>
            <a:p/>
          </p:txBody>
        </p:sp>
        <p:sp>
          <p:nvSpPr>
            <p:cNvPr id="1542" name="object 1542" descr=""/>
            <p:cNvSpPr/>
            <p:nvPr/>
          </p:nvSpPr>
          <p:spPr>
            <a:xfrm>
              <a:off x="1850278" y="8842730"/>
              <a:ext cx="13970" cy="13970"/>
            </a:xfrm>
            <a:custGeom>
              <a:avLst/>
              <a:gdLst/>
              <a:ahLst/>
              <a:cxnLst/>
              <a:rect l="l" t="t" r="r" b="b"/>
              <a:pathLst>
                <a:path w="13969" h="13970">
                  <a:moveTo>
                    <a:pt x="0" y="7480"/>
                  </a:moveTo>
                  <a:lnTo>
                    <a:pt x="1498" y="4495"/>
                  </a:lnTo>
                  <a:lnTo>
                    <a:pt x="2984" y="2984"/>
                  </a:lnTo>
                  <a:lnTo>
                    <a:pt x="4495" y="1498"/>
                  </a:lnTo>
                  <a:lnTo>
                    <a:pt x="7480" y="0"/>
                  </a:lnTo>
                  <a:lnTo>
                    <a:pt x="10477" y="1498"/>
                  </a:lnTo>
                  <a:lnTo>
                    <a:pt x="11963" y="2984"/>
                  </a:lnTo>
                  <a:lnTo>
                    <a:pt x="13474" y="4495"/>
                  </a:lnTo>
                  <a:lnTo>
                    <a:pt x="13474" y="7480"/>
                  </a:lnTo>
                  <a:lnTo>
                    <a:pt x="13474" y="10477"/>
                  </a:lnTo>
                  <a:lnTo>
                    <a:pt x="11963" y="11976"/>
                  </a:lnTo>
                  <a:lnTo>
                    <a:pt x="10477" y="13474"/>
                  </a:lnTo>
                  <a:lnTo>
                    <a:pt x="7480" y="13474"/>
                  </a:lnTo>
                  <a:lnTo>
                    <a:pt x="4495" y="13474"/>
                  </a:lnTo>
                  <a:lnTo>
                    <a:pt x="2984" y="11976"/>
                  </a:lnTo>
                  <a:lnTo>
                    <a:pt x="1498" y="10477"/>
                  </a:lnTo>
                  <a:lnTo>
                    <a:pt x="0" y="7480"/>
                  </a:lnTo>
                  <a:close/>
                </a:path>
              </a:pathLst>
            </a:custGeom>
            <a:ln w="3175">
              <a:solidFill>
                <a:srgbClr val="565658"/>
              </a:solidFill>
            </a:ln>
          </p:spPr>
          <p:txBody>
            <a:bodyPr wrap="square" lIns="0" tIns="0" rIns="0" bIns="0" rtlCol="0"/>
            <a:lstStyle/>
            <a:p/>
          </p:txBody>
        </p:sp>
        <p:sp>
          <p:nvSpPr>
            <p:cNvPr id="1543" name="object 1543" descr=""/>
            <p:cNvSpPr/>
            <p:nvPr/>
          </p:nvSpPr>
          <p:spPr>
            <a:xfrm>
              <a:off x="1851778" y="8844229"/>
              <a:ext cx="12065" cy="12065"/>
            </a:xfrm>
            <a:custGeom>
              <a:avLst/>
              <a:gdLst/>
              <a:ahLst/>
              <a:cxnLst/>
              <a:rect l="l" t="t" r="r" b="b"/>
              <a:pathLst>
                <a:path w="12064" h="12065">
                  <a:moveTo>
                    <a:pt x="0" y="5981"/>
                  </a:moveTo>
                  <a:lnTo>
                    <a:pt x="0" y="7480"/>
                  </a:lnTo>
                  <a:lnTo>
                    <a:pt x="1485" y="10477"/>
                  </a:lnTo>
                  <a:lnTo>
                    <a:pt x="2984" y="11976"/>
                  </a:lnTo>
                  <a:lnTo>
                    <a:pt x="5981" y="11976"/>
                  </a:lnTo>
                  <a:lnTo>
                    <a:pt x="7480" y="11976"/>
                  </a:lnTo>
                  <a:lnTo>
                    <a:pt x="10464" y="10477"/>
                  </a:lnTo>
                  <a:lnTo>
                    <a:pt x="11963" y="7480"/>
                  </a:lnTo>
                  <a:lnTo>
                    <a:pt x="11963" y="5981"/>
                  </a:lnTo>
                  <a:lnTo>
                    <a:pt x="11963" y="2997"/>
                  </a:lnTo>
                  <a:lnTo>
                    <a:pt x="10464" y="1485"/>
                  </a:lnTo>
                  <a:lnTo>
                    <a:pt x="7480" y="0"/>
                  </a:lnTo>
                  <a:lnTo>
                    <a:pt x="5981" y="0"/>
                  </a:lnTo>
                  <a:lnTo>
                    <a:pt x="2984" y="0"/>
                  </a:lnTo>
                  <a:lnTo>
                    <a:pt x="1485" y="1485"/>
                  </a:lnTo>
                  <a:lnTo>
                    <a:pt x="0" y="2997"/>
                  </a:lnTo>
                  <a:lnTo>
                    <a:pt x="0" y="5981"/>
                  </a:lnTo>
                  <a:close/>
                </a:path>
              </a:pathLst>
            </a:custGeom>
            <a:ln w="3175">
              <a:solidFill>
                <a:srgbClr val="565658"/>
              </a:solidFill>
            </a:ln>
          </p:spPr>
          <p:txBody>
            <a:bodyPr wrap="square" lIns="0" tIns="0" rIns="0" bIns="0" rtlCol="0"/>
            <a:lstStyle/>
            <a:p/>
          </p:txBody>
        </p:sp>
        <p:sp>
          <p:nvSpPr>
            <p:cNvPr id="1544" name="object 1544" descr=""/>
            <p:cNvSpPr/>
            <p:nvPr/>
          </p:nvSpPr>
          <p:spPr>
            <a:xfrm>
              <a:off x="1854767" y="8847226"/>
              <a:ext cx="1905" cy="3175"/>
            </a:xfrm>
            <a:custGeom>
              <a:avLst/>
              <a:gdLst/>
              <a:ahLst/>
              <a:cxnLst/>
              <a:rect l="l" t="t" r="r" b="b"/>
              <a:pathLst>
                <a:path w="1905" h="3175">
                  <a:moveTo>
                    <a:pt x="0" y="2984"/>
                  </a:moveTo>
                  <a:lnTo>
                    <a:pt x="0" y="1485"/>
                  </a:lnTo>
                  <a:lnTo>
                    <a:pt x="0" y="0"/>
                  </a:lnTo>
                  <a:lnTo>
                    <a:pt x="1498" y="0"/>
                  </a:lnTo>
                </a:path>
              </a:pathLst>
            </a:custGeom>
            <a:ln w="3175">
              <a:solidFill>
                <a:srgbClr val="565658"/>
              </a:solidFill>
            </a:ln>
          </p:spPr>
          <p:txBody>
            <a:bodyPr wrap="square" lIns="0" tIns="0" rIns="0" bIns="0" rtlCol="0"/>
            <a:lstStyle/>
            <a:p/>
          </p:txBody>
        </p:sp>
        <p:sp>
          <p:nvSpPr>
            <p:cNvPr id="1545" name="object 1545" descr=""/>
            <p:cNvSpPr/>
            <p:nvPr/>
          </p:nvSpPr>
          <p:spPr>
            <a:xfrm>
              <a:off x="1859259" y="8847226"/>
              <a:ext cx="1905" cy="3175"/>
            </a:xfrm>
            <a:custGeom>
              <a:avLst/>
              <a:gdLst/>
              <a:ahLst/>
              <a:cxnLst/>
              <a:rect l="l" t="t" r="r" b="b"/>
              <a:pathLst>
                <a:path w="1905" h="3175">
                  <a:moveTo>
                    <a:pt x="1498" y="2984"/>
                  </a:moveTo>
                  <a:lnTo>
                    <a:pt x="1498" y="1485"/>
                  </a:lnTo>
                  <a:lnTo>
                    <a:pt x="0" y="0"/>
                  </a:lnTo>
                </a:path>
              </a:pathLst>
            </a:custGeom>
            <a:ln w="3175">
              <a:solidFill>
                <a:srgbClr val="565658"/>
              </a:solidFill>
            </a:ln>
          </p:spPr>
          <p:txBody>
            <a:bodyPr wrap="square" lIns="0" tIns="0" rIns="0" bIns="0" rtlCol="0"/>
            <a:lstStyle/>
            <a:p/>
          </p:txBody>
        </p:sp>
        <p:sp>
          <p:nvSpPr>
            <p:cNvPr id="1546" name="object 1546" descr=""/>
            <p:cNvSpPr/>
            <p:nvPr/>
          </p:nvSpPr>
          <p:spPr>
            <a:xfrm>
              <a:off x="1859257" y="8850209"/>
              <a:ext cx="1905" cy="3175"/>
            </a:xfrm>
            <a:custGeom>
              <a:avLst/>
              <a:gdLst/>
              <a:ahLst/>
              <a:cxnLst/>
              <a:rect l="l" t="t" r="r" b="b"/>
              <a:pathLst>
                <a:path w="1905" h="3175">
                  <a:moveTo>
                    <a:pt x="0" y="2997"/>
                  </a:moveTo>
                  <a:lnTo>
                    <a:pt x="0" y="1498"/>
                  </a:lnTo>
                  <a:lnTo>
                    <a:pt x="1498" y="1498"/>
                  </a:lnTo>
                  <a:lnTo>
                    <a:pt x="1498" y="0"/>
                  </a:lnTo>
                </a:path>
              </a:pathLst>
            </a:custGeom>
            <a:ln w="3175">
              <a:solidFill>
                <a:srgbClr val="565658"/>
              </a:solidFill>
            </a:ln>
          </p:spPr>
          <p:txBody>
            <a:bodyPr wrap="square" lIns="0" tIns="0" rIns="0" bIns="0" rtlCol="0"/>
            <a:lstStyle/>
            <a:p/>
          </p:txBody>
        </p:sp>
        <p:sp>
          <p:nvSpPr>
            <p:cNvPr id="1547" name="object 1547" descr=""/>
            <p:cNvSpPr/>
            <p:nvPr/>
          </p:nvSpPr>
          <p:spPr>
            <a:xfrm>
              <a:off x="1856268" y="8853206"/>
              <a:ext cx="3175" cy="0"/>
            </a:xfrm>
            <a:custGeom>
              <a:avLst/>
              <a:gdLst/>
              <a:ahLst/>
              <a:cxnLst/>
              <a:rect l="l" t="t" r="r" b="b"/>
              <a:pathLst>
                <a:path w="3175" h="0">
                  <a:moveTo>
                    <a:pt x="0" y="0"/>
                  </a:moveTo>
                  <a:lnTo>
                    <a:pt x="1485" y="0"/>
                  </a:lnTo>
                  <a:lnTo>
                    <a:pt x="2984" y="0"/>
                  </a:lnTo>
                </a:path>
              </a:pathLst>
            </a:custGeom>
            <a:ln w="3175">
              <a:solidFill>
                <a:srgbClr val="565658"/>
              </a:solidFill>
            </a:ln>
          </p:spPr>
          <p:txBody>
            <a:bodyPr wrap="square" lIns="0" tIns="0" rIns="0" bIns="0" rtlCol="0"/>
            <a:lstStyle/>
            <a:p/>
          </p:txBody>
        </p:sp>
        <p:sp>
          <p:nvSpPr>
            <p:cNvPr id="1548" name="object 1548" descr=""/>
            <p:cNvSpPr/>
            <p:nvPr/>
          </p:nvSpPr>
          <p:spPr>
            <a:xfrm>
              <a:off x="1854767" y="8850211"/>
              <a:ext cx="1905" cy="3175"/>
            </a:xfrm>
            <a:custGeom>
              <a:avLst/>
              <a:gdLst/>
              <a:ahLst/>
              <a:cxnLst/>
              <a:rect l="l" t="t" r="r" b="b"/>
              <a:pathLst>
                <a:path w="1905" h="3175">
                  <a:moveTo>
                    <a:pt x="0" y="0"/>
                  </a:moveTo>
                  <a:lnTo>
                    <a:pt x="0" y="1498"/>
                  </a:lnTo>
                  <a:lnTo>
                    <a:pt x="1498" y="2997"/>
                  </a:lnTo>
                </a:path>
              </a:pathLst>
            </a:custGeom>
            <a:ln w="3175">
              <a:solidFill>
                <a:srgbClr val="565658"/>
              </a:solidFill>
            </a:ln>
          </p:spPr>
          <p:txBody>
            <a:bodyPr wrap="square" lIns="0" tIns="0" rIns="0" bIns="0" rtlCol="0"/>
            <a:lstStyle/>
            <a:p/>
          </p:txBody>
        </p:sp>
        <p:sp>
          <p:nvSpPr>
            <p:cNvPr id="1549" name="object 1549" descr=""/>
            <p:cNvSpPr/>
            <p:nvPr/>
          </p:nvSpPr>
          <p:spPr>
            <a:xfrm>
              <a:off x="1856272" y="8847222"/>
              <a:ext cx="3175" cy="0"/>
            </a:xfrm>
            <a:custGeom>
              <a:avLst/>
              <a:gdLst/>
              <a:ahLst/>
              <a:cxnLst/>
              <a:rect l="l" t="t" r="r" b="b"/>
              <a:pathLst>
                <a:path w="3175" h="0">
                  <a:moveTo>
                    <a:pt x="2984" y="0"/>
                  </a:moveTo>
                  <a:lnTo>
                    <a:pt x="1485" y="0"/>
                  </a:lnTo>
                  <a:lnTo>
                    <a:pt x="0" y="0"/>
                  </a:lnTo>
                </a:path>
              </a:pathLst>
            </a:custGeom>
            <a:ln w="3175">
              <a:solidFill>
                <a:srgbClr val="565658"/>
              </a:solidFill>
            </a:ln>
          </p:spPr>
          <p:txBody>
            <a:bodyPr wrap="square" lIns="0" tIns="0" rIns="0" bIns="0" rtlCol="0"/>
            <a:lstStyle/>
            <a:p/>
          </p:txBody>
        </p:sp>
        <p:sp>
          <p:nvSpPr>
            <p:cNvPr id="1550" name="object 1550" descr=""/>
            <p:cNvSpPr/>
            <p:nvPr/>
          </p:nvSpPr>
          <p:spPr>
            <a:xfrm>
              <a:off x="1999928" y="8854700"/>
              <a:ext cx="3175" cy="1905"/>
            </a:xfrm>
            <a:custGeom>
              <a:avLst/>
              <a:gdLst/>
              <a:ahLst/>
              <a:cxnLst/>
              <a:rect l="l" t="t" r="r" b="b"/>
              <a:pathLst>
                <a:path w="3175" h="1904">
                  <a:moveTo>
                    <a:pt x="2997" y="0"/>
                  </a:moveTo>
                  <a:lnTo>
                    <a:pt x="1498" y="1498"/>
                  </a:lnTo>
                  <a:lnTo>
                    <a:pt x="0" y="1498"/>
                  </a:lnTo>
                  <a:lnTo>
                    <a:pt x="2997" y="0"/>
                  </a:lnTo>
                  <a:close/>
                </a:path>
              </a:pathLst>
            </a:custGeom>
            <a:ln w="3175">
              <a:solidFill>
                <a:srgbClr val="565658"/>
              </a:solidFill>
            </a:ln>
          </p:spPr>
          <p:txBody>
            <a:bodyPr wrap="square" lIns="0" tIns="0" rIns="0" bIns="0" rtlCol="0"/>
            <a:lstStyle/>
            <a:p/>
          </p:txBody>
        </p:sp>
        <p:sp>
          <p:nvSpPr>
            <p:cNvPr id="1551" name="object 1551" descr=""/>
            <p:cNvSpPr/>
            <p:nvPr/>
          </p:nvSpPr>
          <p:spPr>
            <a:xfrm>
              <a:off x="1999924" y="8851712"/>
              <a:ext cx="3175" cy="1905"/>
            </a:xfrm>
            <a:custGeom>
              <a:avLst/>
              <a:gdLst/>
              <a:ahLst/>
              <a:cxnLst/>
              <a:rect l="l" t="t" r="r" b="b"/>
              <a:pathLst>
                <a:path w="3175" h="1904">
                  <a:moveTo>
                    <a:pt x="0" y="0"/>
                  </a:moveTo>
                  <a:lnTo>
                    <a:pt x="1498" y="0"/>
                  </a:lnTo>
                  <a:lnTo>
                    <a:pt x="2997" y="1498"/>
                  </a:lnTo>
                  <a:lnTo>
                    <a:pt x="0" y="0"/>
                  </a:lnTo>
                  <a:close/>
                </a:path>
              </a:pathLst>
            </a:custGeom>
            <a:ln w="3175">
              <a:solidFill>
                <a:srgbClr val="565658"/>
              </a:solidFill>
            </a:ln>
          </p:spPr>
          <p:txBody>
            <a:bodyPr wrap="square" lIns="0" tIns="0" rIns="0" bIns="0" rtlCol="0"/>
            <a:lstStyle/>
            <a:p/>
          </p:txBody>
        </p:sp>
        <p:sp>
          <p:nvSpPr>
            <p:cNvPr id="1552" name="object 1552" descr=""/>
            <p:cNvSpPr/>
            <p:nvPr/>
          </p:nvSpPr>
          <p:spPr>
            <a:xfrm>
              <a:off x="1998439" y="8854703"/>
              <a:ext cx="1905" cy="1905"/>
            </a:xfrm>
            <a:custGeom>
              <a:avLst/>
              <a:gdLst/>
              <a:ahLst/>
              <a:cxnLst/>
              <a:rect l="l" t="t" r="r" b="b"/>
              <a:pathLst>
                <a:path w="1905" h="1904">
                  <a:moveTo>
                    <a:pt x="1485" y="1498"/>
                  </a:moveTo>
                  <a:lnTo>
                    <a:pt x="0" y="1498"/>
                  </a:lnTo>
                  <a:lnTo>
                    <a:pt x="0" y="0"/>
                  </a:lnTo>
                  <a:lnTo>
                    <a:pt x="1485" y="1498"/>
                  </a:lnTo>
                  <a:close/>
                </a:path>
              </a:pathLst>
            </a:custGeom>
            <a:ln w="3175">
              <a:solidFill>
                <a:srgbClr val="565658"/>
              </a:solidFill>
            </a:ln>
          </p:spPr>
          <p:txBody>
            <a:bodyPr wrap="square" lIns="0" tIns="0" rIns="0" bIns="0" rtlCol="0"/>
            <a:lstStyle/>
            <a:p/>
          </p:txBody>
        </p:sp>
        <p:sp>
          <p:nvSpPr>
            <p:cNvPr id="1553" name="object 1553" descr=""/>
            <p:cNvSpPr/>
            <p:nvPr/>
          </p:nvSpPr>
          <p:spPr>
            <a:xfrm>
              <a:off x="1998436" y="8851708"/>
              <a:ext cx="1905" cy="1905"/>
            </a:xfrm>
            <a:custGeom>
              <a:avLst/>
              <a:gdLst/>
              <a:ahLst/>
              <a:cxnLst/>
              <a:rect l="l" t="t" r="r" b="b"/>
              <a:pathLst>
                <a:path w="1905" h="1904">
                  <a:moveTo>
                    <a:pt x="0" y="1498"/>
                  </a:moveTo>
                  <a:lnTo>
                    <a:pt x="0" y="0"/>
                  </a:lnTo>
                  <a:lnTo>
                    <a:pt x="1485" y="0"/>
                  </a:lnTo>
                  <a:lnTo>
                    <a:pt x="0" y="1498"/>
                  </a:lnTo>
                  <a:close/>
                </a:path>
              </a:pathLst>
            </a:custGeom>
            <a:ln w="3175">
              <a:solidFill>
                <a:srgbClr val="565658"/>
              </a:solidFill>
            </a:ln>
          </p:spPr>
          <p:txBody>
            <a:bodyPr wrap="square" lIns="0" tIns="0" rIns="0" bIns="0" rtlCol="0"/>
            <a:lstStyle/>
            <a:p/>
          </p:txBody>
        </p:sp>
        <p:sp>
          <p:nvSpPr>
            <p:cNvPr id="1554" name="object 1554" descr=""/>
            <p:cNvSpPr/>
            <p:nvPr/>
          </p:nvSpPr>
          <p:spPr>
            <a:xfrm>
              <a:off x="2002925" y="8853206"/>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555" name="object 1555" descr=""/>
            <p:cNvSpPr/>
            <p:nvPr/>
          </p:nvSpPr>
          <p:spPr>
            <a:xfrm>
              <a:off x="1998436" y="8853201"/>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1556" name="object 1556" descr=""/>
            <p:cNvSpPr/>
            <p:nvPr/>
          </p:nvSpPr>
          <p:spPr>
            <a:xfrm>
              <a:off x="1995435" y="8848711"/>
              <a:ext cx="9525" cy="9525"/>
            </a:xfrm>
            <a:custGeom>
              <a:avLst/>
              <a:gdLst/>
              <a:ahLst/>
              <a:cxnLst/>
              <a:rect l="l" t="t" r="r" b="b"/>
              <a:pathLst>
                <a:path w="9525" h="9525">
                  <a:moveTo>
                    <a:pt x="0" y="4495"/>
                  </a:moveTo>
                  <a:lnTo>
                    <a:pt x="1498" y="1498"/>
                  </a:lnTo>
                  <a:lnTo>
                    <a:pt x="4495" y="0"/>
                  </a:lnTo>
                  <a:lnTo>
                    <a:pt x="7493" y="1498"/>
                  </a:lnTo>
                  <a:lnTo>
                    <a:pt x="8978" y="4495"/>
                  </a:lnTo>
                  <a:lnTo>
                    <a:pt x="7493" y="7492"/>
                  </a:lnTo>
                  <a:lnTo>
                    <a:pt x="4495" y="8991"/>
                  </a:lnTo>
                  <a:lnTo>
                    <a:pt x="1498" y="7492"/>
                  </a:lnTo>
                  <a:lnTo>
                    <a:pt x="0" y="4495"/>
                  </a:lnTo>
                  <a:close/>
                </a:path>
              </a:pathLst>
            </a:custGeom>
            <a:ln w="3175">
              <a:solidFill>
                <a:srgbClr val="565658"/>
              </a:solidFill>
            </a:ln>
          </p:spPr>
          <p:txBody>
            <a:bodyPr wrap="square" lIns="0" tIns="0" rIns="0" bIns="0" rtlCol="0"/>
            <a:lstStyle/>
            <a:p/>
          </p:txBody>
        </p:sp>
        <p:sp>
          <p:nvSpPr>
            <p:cNvPr id="1557" name="object 1557" descr=""/>
            <p:cNvSpPr/>
            <p:nvPr/>
          </p:nvSpPr>
          <p:spPr>
            <a:xfrm>
              <a:off x="1996935" y="8850209"/>
              <a:ext cx="7620" cy="7620"/>
            </a:xfrm>
            <a:custGeom>
              <a:avLst/>
              <a:gdLst/>
              <a:ahLst/>
              <a:cxnLst/>
              <a:rect l="l" t="t" r="r" b="b"/>
              <a:pathLst>
                <a:path w="7619" h="7620">
                  <a:moveTo>
                    <a:pt x="0" y="2997"/>
                  </a:moveTo>
                  <a:lnTo>
                    <a:pt x="0" y="5994"/>
                  </a:lnTo>
                  <a:lnTo>
                    <a:pt x="2984" y="7493"/>
                  </a:lnTo>
                  <a:lnTo>
                    <a:pt x="5994" y="5994"/>
                  </a:lnTo>
                  <a:lnTo>
                    <a:pt x="7480" y="2997"/>
                  </a:lnTo>
                  <a:lnTo>
                    <a:pt x="5994" y="0"/>
                  </a:lnTo>
                  <a:lnTo>
                    <a:pt x="2984" y="0"/>
                  </a:lnTo>
                  <a:lnTo>
                    <a:pt x="0" y="0"/>
                  </a:lnTo>
                  <a:lnTo>
                    <a:pt x="0" y="2997"/>
                  </a:lnTo>
                  <a:close/>
                </a:path>
              </a:pathLst>
            </a:custGeom>
            <a:ln w="3175">
              <a:solidFill>
                <a:srgbClr val="565658"/>
              </a:solidFill>
            </a:ln>
          </p:spPr>
          <p:txBody>
            <a:bodyPr wrap="square" lIns="0" tIns="0" rIns="0" bIns="0" rtlCol="0"/>
            <a:lstStyle/>
            <a:p/>
          </p:txBody>
        </p:sp>
        <p:sp>
          <p:nvSpPr>
            <p:cNvPr id="1558" name="object 1558" descr=""/>
            <p:cNvSpPr/>
            <p:nvPr/>
          </p:nvSpPr>
          <p:spPr>
            <a:xfrm>
              <a:off x="1999926" y="885171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559" name="object 1559" descr=""/>
            <p:cNvSpPr/>
            <p:nvPr/>
          </p:nvSpPr>
          <p:spPr>
            <a:xfrm>
              <a:off x="2001427" y="8851708"/>
              <a:ext cx="1905" cy="1905"/>
            </a:xfrm>
            <a:custGeom>
              <a:avLst/>
              <a:gdLst/>
              <a:ahLst/>
              <a:cxnLst/>
              <a:rect l="l" t="t" r="r" b="b"/>
              <a:pathLst>
                <a:path w="1905" h="1904">
                  <a:moveTo>
                    <a:pt x="1498" y="1498"/>
                  </a:moveTo>
                  <a:lnTo>
                    <a:pt x="0" y="1498"/>
                  </a:lnTo>
                  <a:lnTo>
                    <a:pt x="0" y="0"/>
                  </a:lnTo>
                </a:path>
              </a:pathLst>
            </a:custGeom>
            <a:ln w="3175">
              <a:solidFill>
                <a:srgbClr val="565658"/>
              </a:solidFill>
            </a:ln>
          </p:spPr>
          <p:txBody>
            <a:bodyPr wrap="square" lIns="0" tIns="0" rIns="0" bIns="0" rtlCol="0"/>
            <a:lstStyle/>
            <a:p/>
          </p:txBody>
        </p:sp>
        <p:sp>
          <p:nvSpPr>
            <p:cNvPr id="1560" name="object 1560" descr=""/>
            <p:cNvSpPr/>
            <p:nvPr/>
          </p:nvSpPr>
          <p:spPr>
            <a:xfrm>
              <a:off x="2001424" y="8853201"/>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1561" name="object 1561" descr=""/>
            <p:cNvSpPr/>
            <p:nvPr/>
          </p:nvSpPr>
          <p:spPr>
            <a:xfrm>
              <a:off x="1999924" y="8854700"/>
              <a:ext cx="1905" cy="1905"/>
            </a:xfrm>
            <a:custGeom>
              <a:avLst/>
              <a:gdLst/>
              <a:ahLst/>
              <a:cxnLst/>
              <a:rect l="l" t="t" r="r" b="b"/>
              <a:pathLst>
                <a:path w="1905" h="1904">
                  <a:moveTo>
                    <a:pt x="0" y="0"/>
                  </a:moveTo>
                  <a:lnTo>
                    <a:pt x="0" y="1498"/>
                  </a:lnTo>
                  <a:lnTo>
                    <a:pt x="1498" y="0"/>
                  </a:lnTo>
                </a:path>
              </a:pathLst>
            </a:custGeom>
            <a:ln w="3175">
              <a:solidFill>
                <a:srgbClr val="565658"/>
              </a:solidFill>
            </a:ln>
          </p:spPr>
          <p:txBody>
            <a:bodyPr wrap="square" lIns="0" tIns="0" rIns="0" bIns="0" rtlCol="0"/>
            <a:lstStyle/>
            <a:p/>
          </p:txBody>
        </p:sp>
        <p:sp>
          <p:nvSpPr>
            <p:cNvPr id="1562" name="object 1562" descr=""/>
            <p:cNvSpPr/>
            <p:nvPr/>
          </p:nvSpPr>
          <p:spPr>
            <a:xfrm>
              <a:off x="1998436" y="8851708"/>
              <a:ext cx="1905" cy="1905"/>
            </a:xfrm>
            <a:custGeom>
              <a:avLst/>
              <a:gdLst/>
              <a:ahLst/>
              <a:cxnLst/>
              <a:rect l="l" t="t" r="r" b="b"/>
              <a:pathLst>
                <a:path w="1905" h="1904">
                  <a:moveTo>
                    <a:pt x="0" y="1498"/>
                  </a:moveTo>
                  <a:lnTo>
                    <a:pt x="0" y="0"/>
                  </a:lnTo>
                  <a:lnTo>
                    <a:pt x="1485" y="0"/>
                  </a:lnTo>
                </a:path>
              </a:pathLst>
            </a:custGeom>
            <a:ln w="3175">
              <a:solidFill>
                <a:srgbClr val="565658"/>
              </a:solidFill>
            </a:ln>
          </p:spPr>
          <p:txBody>
            <a:bodyPr wrap="square" lIns="0" tIns="0" rIns="0" bIns="0" rtlCol="0"/>
            <a:lstStyle/>
            <a:p/>
          </p:txBody>
        </p:sp>
        <p:sp>
          <p:nvSpPr>
            <p:cNvPr id="1563" name="object 1563" descr=""/>
            <p:cNvSpPr/>
            <p:nvPr/>
          </p:nvSpPr>
          <p:spPr>
            <a:xfrm>
              <a:off x="2097210" y="8272554"/>
              <a:ext cx="1905" cy="0"/>
            </a:xfrm>
            <a:custGeom>
              <a:avLst/>
              <a:gdLst/>
              <a:ahLst/>
              <a:cxnLst/>
              <a:rect l="l" t="t" r="r" b="b"/>
              <a:pathLst>
                <a:path w="1905" h="0">
                  <a:moveTo>
                    <a:pt x="1485" y="0"/>
                  </a:moveTo>
                  <a:lnTo>
                    <a:pt x="0" y="0"/>
                  </a:lnTo>
                  <a:lnTo>
                    <a:pt x="1485" y="0"/>
                  </a:lnTo>
                  <a:close/>
                </a:path>
              </a:pathLst>
            </a:custGeom>
            <a:ln w="3175">
              <a:solidFill>
                <a:srgbClr val="565658"/>
              </a:solidFill>
            </a:ln>
          </p:spPr>
          <p:txBody>
            <a:bodyPr wrap="square" lIns="0" tIns="0" rIns="0" bIns="0" rtlCol="0"/>
            <a:lstStyle/>
            <a:p/>
          </p:txBody>
        </p:sp>
        <p:sp>
          <p:nvSpPr>
            <p:cNvPr id="1564" name="object 1564" descr=""/>
            <p:cNvSpPr/>
            <p:nvPr/>
          </p:nvSpPr>
          <p:spPr>
            <a:xfrm>
              <a:off x="2098699" y="8272554"/>
              <a:ext cx="1905" cy="0"/>
            </a:xfrm>
            <a:custGeom>
              <a:avLst/>
              <a:gdLst/>
              <a:ahLst/>
              <a:cxnLst/>
              <a:rect l="l" t="t" r="r" b="b"/>
              <a:pathLst>
                <a:path w="1905" h="0">
                  <a:moveTo>
                    <a:pt x="1498" y="0"/>
                  </a:moveTo>
                  <a:lnTo>
                    <a:pt x="0" y="0"/>
                  </a:lnTo>
                  <a:lnTo>
                    <a:pt x="1498" y="0"/>
                  </a:lnTo>
                  <a:close/>
                </a:path>
              </a:pathLst>
            </a:custGeom>
            <a:ln w="3175">
              <a:solidFill>
                <a:srgbClr val="565658"/>
              </a:solidFill>
            </a:ln>
          </p:spPr>
          <p:txBody>
            <a:bodyPr wrap="square" lIns="0" tIns="0" rIns="0" bIns="0" rtlCol="0"/>
            <a:lstStyle/>
            <a:p/>
          </p:txBody>
        </p:sp>
        <p:sp>
          <p:nvSpPr>
            <p:cNvPr id="1565" name="object 1565" descr=""/>
            <p:cNvSpPr/>
            <p:nvPr/>
          </p:nvSpPr>
          <p:spPr>
            <a:xfrm>
              <a:off x="2098696" y="8268063"/>
              <a:ext cx="1905" cy="1905"/>
            </a:xfrm>
            <a:custGeom>
              <a:avLst/>
              <a:gdLst/>
              <a:ahLst/>
              <a:cxnLst/>
              <a:rect l="l" t="t" r="r" b="b"/>
              <a:pathLst>
                <a:path w="1905" h="1904">
                  <a:moveTo>
                    <a:pt x="0" y="0"/>
                  </a:moveTo>
                  <a:lnTo>
                    <a:pt x="1498" y="0"/>
                  </a:lnTo>
                  <a:lnTo>
                    <a:pt x="1498" y="1498"/>
                  </a:lnTo>
                  <a:lnTo>
                    <a:pt x="0" y="0"/>
                  </a:lnTo>
                  <a:close/>
                </a:path>
              </a:pathLst>
            </a:custGeom>
            <a:ln w="3175">
              <a:solidFill>
                <a:srgbClr val="565658"/>
              </a:solidFill>
            </a:ln>
          </p:spPr>
          <p:txBody>
            <a:bodyPr wrap="square" lIns="0" tIns="0" rIns="0" bIns="0" rtlCol="0"/>
            <a:lstStyle/>
            <a:p/>
          </p:txBody>
        </p:sp>
        <p:sp>
          <p:nvSpPr>
            <p:cNvPr id="1566" name="object 1566" descr=""/>
            <p:cNvSpPr/>
            <p:nvPr/>
          </p:nvSpPr>
          <p:spPr>
            <a:xfrm>
              <a:off x="2097208" y="8268059"/>
              <a:ext cx="1905" cy="1905"/>
            </a:xfrm>
            <a:custGeom>
              <a:avLst/>
              <a:gdLst/>
              <a:ahLst/>
              <a:cxnLst/>
              <a:rect l="l" t="t" r="r" b="b"/>
              <a:pathLst>
                <a:path w="1905" h="1904">
                  <a:moveTo>
                    <a:pt x="0" y="1498"/>
                  </a:moveTo>
                  <a:lnTo>
                    <a:pt x="0" y="0"/>
                  </a:lnTo>
                  <a:lnTo>
                    <a:pt x="1485" y="0"/>
                  </a:lnTo>
                  <a:lnTo>
                    <a:pt x="0" y="1498"/>
                  </a:lnTo>
                  <a:close/>
                </a:path>
              </a:pathLst>
            </a:custGeom>
            <a:ln w="3175">
              <a:solidFill>
                <a:srgbClr val="565658"/>
              </a:solidFill>
            </a:ln>
          </p:spPr>
          <p:txBody>
            <a:bodyPr wrap="square" lIns="0" tIns="0" rIns="0" bIns="0" rtlCol="0"/>
            <a:lstStyle/>
            <a:p/>
          </p:txBody>
        </p:sp>
        <p:sp>
          <p:nvSpPr>
            <p:cNvPr id="1567" name="object 1567" descr=""/>
            <p:cNvSpPr/>
            <p:nvPr/>
          </p:nvSpPr>
          <p:spPr>
            <a:xfrm>
              <a:off x="2097208" y="8269556"/>
              <a:ext cx="0" cy="3175"/>
            </a:xfrm>
            <a:custGeom>
              <a:avLst/>
              <a:gdLst/>
              <a:ahLst/>
              <a:cxnLst/>
              <a:rect l="l" t="t" r="r" b="b"/>
              <a:pathLst>
                <a:path w="0" h="3175">
                  <a:moveTo>
                    <a:pt x="0" y="2997"/>
                  </a:moveTo>
                  <a:lnTo>
                    <a:pt x="0" y="1498"/>
                  </a:lnTo>
                  <a:lnTo>
                    <a:pt x="0" y="0"/>
                  </a:lnTo>
                  <a:lnTo>
                    <a:pt x="0" y="2997"/>
                  </a:lnTo>
                  <a:close/>
                </a:path>
              </a:pathLst>
            </a:custGeom>
            <a:ln w="3175">
              <a:solidFill>
                <a:srgbClr val="565658"/>
              </a:solidFill>
            </a:ln>
          </p:spPr>
          <p:txBody>
            <a:bodyPr wrap="square" lIns="0" tIns="0" rIns="0" bIns="0" rtlCol="0"/>
            <a:lstStyle/>
            <a:p/>
          </p:txBody>
        </p:sp>
        <p:sp>
          <p:nvSpPr>
            <p:cNvPr id="1568" name="object 1568" descr=""/>
            <p:cNvSpPr/>
            <p:nvPr/>
          </p:nvSpPr>
          <p:spPr>
            <a:xfrm>
              <a:off x="2100197" y="8269558"/>
              <a:ext cx="1905" cy="3175"/>
            </a:xfrm>
            <a:custGeom>
              <a:avLst/>
              <a:gdLst/>
              <a:ahLst/>
              <a:cxnLst/>
              <a:rect l="l" t="t" r="r" b="b"/>
              <a:pathLst>
                <a:path w="1905" h="3175">
                  <a:moveTo>
                    <a:pt x="0" y="0"/>
                  </a:moveTo>
                  <a:lnTo>
                    <a:pt x="1498" y="1498"/>
                  </a:lnTo>
                  <a:lnTo>
                    <a:pt x="0" y="2997"/>
                  </a:lnTo>
                  <a:lnTo>
                    <a:pt x="0" y="0"/>
                  </a:lnTo>
                  <a:close/>
                </a:path>
              </a:pathLst>
            </a:custGeom>
            <a:ln w="3175">
              <a:solidFill>
                <a:srgbClr val="565658"/>
              </a:solidFill>
            </a:ln>
          </p:spPr>
          <p:txBody>
            <a:bodyPr wrap="square" lIns="0" tIns="0" rIns="0" bIns="0" rtlCol="0"/>
            <a:lstStyle/>
            <a:p/>
          </p:txBody>
        </p:sp>
        <p:sp>
          <p:nvSpPr>
            <p:cNvPr id="1569" name="object 1569" descr=""/>
            <p:cNvSpPr/>
            <p:nvPr/>
          </p:nvSpPr>
          <p:spPr>
            <a:xfrm>
              <a:off x="2094207" y="8266557"/>
              <a:ext cx="9525" cy="9525"/>
            </a:xfrm>
            <a:custGeom>
              <a:avLst/>
              <a:gdLst/>
              <a:ahLst/>
              <a:cxnLst/>
              <a:rect l="l" t="t" r="r" b="b"/>
              <a:pathLst>
                <a:path w="9525" h="9525">
                  <a:moveTo>
                    <a:pt x="8978" y="4495"/>
                  </a:moveTo>
                  <a:lnTo>
                    <a:pt x="7492" y="7493"/>
                  </a:lnTo>
                  <a:lnTo>
                    <a:pt x="4483" y="8991"/>
                  </a:lnTo>
                  <a:lnTo>
                    <a:pt x="1498" y="7493"/>
                  </a:lnTo>
                  <a:lnTo>
                    <a:pt x="0" y="4495"/>
                  </a:lnTo>
                  <a:lnTo>
                    <a:pt x="1498" y="1511"/>
                  </a:lnTo>
                  <a:lnTo>
                    <a:pt x="4483" y="0"/>
                  </a:lnTo>
                  <a:lnTo>
                    <a:pt x="7492" y="1511"/>
                  </a:lnTo>
                  <a:lnTo>
                    <a:pt x="8978" y="4495"/>
                  </a:lnTo>
                  <a:lnTo>
                    <a:pt x="7492" y="1511"/>
                  </a:lnTo>
                  <a:lnTo>
                    <a:pt x="4483" y="0"/>
                  </a:lnTo>
                  <a:lnTo>
                    <a:pt x="1498" y="1511"/>
                  </a:lnTo>
                  <a:lnTo>
                    <a:pt x="1498" y="4495"/>
                  </a:lnTo>
                  <a:lnTo>
                    <a:pt x="1498" y="7493"/>
                  </a:lnTo>
                  <a:lnTo>
                    <a:pt x="4483" y="7493"/>
                  </a:lnTo>
                  <a:lnTo>
                    <a:pt x="7492" y="7493"/>
                  </a:lnTo>
                  <a:lnTo>
                    <a:pt x="8978" y="4495"/>
                  </a:lnTo>
                  <a:close/>
                </a:path>
              </a:pathLst>
            </a:custGeom>
            <a:ln w="3175">
              <a:solidFill>
                <a:srgbClr val="565658"/>
              </a:solidFill>
            </a:ln>
          </p:spPr>
          <p:txBody>
            <a:bodyPr wrap="square" lIns="0" tIns="0" rIns="0" bIns="0" rtlCol="0"/>
            <a:lstStyle/>
            <a:p/>
          </p:txBody>
        </p:sp>
        <p:sp>
          <p:nvSpPr>
            <p:cNvPr id="1570" name="object 1570" descr=""/>
            <p:cNvSpPr/>
            <p:nvPr/>
          </p:nvSpPr>
          <p:spPr>
            <a:xfrm>
              <a:off x="2097208" y="8272554"/>
              <a:ext cx="3175" cy="0"/>
            </a:xfrm>
            <a:custGeom>
              <a:avLst/>
              <a:gdLst/>
              <a:ahLst/>
              <a:cxnLst/>
              <a:rect l="l" t="t" r="r" b="b"/>
              <a:pathLst>
                <a:path w="3175" h="0">
                  <a:moveTo>
                    <a:pt x="0" y="0"/>
                  </a:moveTo>
                  <a:lnTo>
                    <a:pt x="1485" y="0"/>
                  </a:lnTo>
                  <a:lnTo>
                    <a:pt x="2984" y="0"/>
                  </a:lnTo>
                </a:path>
              </a:pathLst>
            </a:custGeom>
            <a:ln w="3175">
              <a:solidFill>
                <a:srgbClr val="565658"/>
              </a:solidFill>
            </a:ln>
          </p:spPr>
          <p:txBody>
            <a:bodyPr wrap="square" lIns="0" tIns="0" rIns="0" bIns="0" rtlCol="0"/>
            <a:lstStyle/>
            <a:p/>
          </p:txBody>
        </p:sp>
        <p:sp>
          <p:nvSpPr>
            <p:cNvPr id="1571" name="object 1571" descr=""/>
            <p:cNvSpPr/>
            <p:nvPr/>
          </p:nvSpPr>
          <p:spPr>
            <a:xfrm>
              <a:off x="2097208" y="827105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572" name="object 1572" descr=""/>
            <p:cNvSpPr/>
            <p:nvPr/>
          </p:nvSpPr>
          <p:spPr>
            <a:xfrm>
              <a:off x="2097208" y="8269558"/>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573" name="object 1573" descr=""/>
            <p:cNvSpPr/>
            <p:nvPr/>
          </p:nvSpPr>
          <p:spPr>
            <a:xfrm>
              <a:off x="2097213" y="8268059"/>
              <a:ext cx="3175" cy="1905"/>
            </a:xfrm>
            <a:custGeom>
              <a:avLst/>
              <a:gdLst/>
              <a:ahLst/>
              <a:cxnLst/>
              <a:rect l="l" t="t" r="r" b="b"/>
              <a:pathLst>
                <a:path w="3175" h="1904">
                  <a:moveTo>
                    <a:pt x="2984" y="1498"/>
                  </a:moveTo>
                  <a:lnTo>
                    <a:pt x="1485" y="0"/>
                  </a:lnTo>
                  <a:lnTo>
                    <a:pt x="0" y="1498"/>
                  </a:lnTo>
                </a:path>
              </a:pathLst>
            </a:custGeom>
            <a:ln w="3175">
              <a:solidFill>
                <a:srgbClr val="565658"/>
              </a:solidFill>
            </a:ln>
          </p:spPr>
          <p:txBody>
            <a:bodyPr wrap="square" lIns="0" tIns="0" rIns="0" bIns="0" rtlCol="0"/>
            <a:lstStyle/>
            <a:p/>
          </p:txBody>
        </p:sp>
        <p:sp>
          <p:nvSpPr>
            <p:cNvPr id="1574" name="object 1574" descr=""/>
            <p:cNvSpPr/>
            <p:nvPr/>
          </p:nvSpPr>
          <p:spPr>
            <a:xfrm>
              <a:off x="2100197" y="8269554"/>
              <a:ext cx="0" cy="3175"/>
            </a:xfrm>
            <a:custGeom>
              <a:avLst/>
              <a:gdLst/>
              <a:ahLst/>
              <a:cxnLst/>
              <a:rect l="l" t="t" r="r" b="b"/>
              <a:pathLst>
                <a:path w="0" h="3175">
                  <a:moveTo>
                    <a:pt x="0" y="1498"/>
                  </a:moveTo>
                  <a:lnTo>
                    <a:pt x="0" y="0"/>
                  </a:lnTo>
                </a:path>
                <a:path w="0" h="3175">
                  <a:moveTo>
                    <a:pt x="0" y="1498"/>
                  </a:moveTo>
                  <a:lnTo>
                    <a:pt x="0" y="2997"/>
                  </a:lnTo>
                </a:path>
              </a:pathLst>
            </a:custGeom>
            <a:ln w="3175">
              <a:solidFill>
                <a:srgbClr val="565658"/>
              </a:solidFill>
            </a:ln>
          </p:spPr>
          <p:txBody>
            <a:bodyPr wrap="square" lIns="0" tIns="0" rIns="0" bIns="0" rtlCol="0"/>
            <a:lstStyle/>
            <a:p/>
          </p:txBody>
        </p:sp>
        <p:sp>
          <p:nvSpPr>
            <p:cNvPr id="1575" name="object 1575" descr=""/>
            <p:cNvSpPr/>
            <p:nvPr/>
          </p:nvSpPr>
          <p:spPr>
            <a:xfrm>
              <a:off x="1705110" y="8975916"/>
              <a:ext cx="1905" cy="1905"/>
            </a:xfrm>
            <a:custGeom>
              <a:avLst/>
              <a:gdLst/>
              <a:ahLst/>
              <a:cxnLst/>
              <a:rect l="l" t="t" r="r" b="b"/>
              <a:pathLst>
                <a:path w="1905" h="1904">
                  <a:moveTo>
                    <a:pt x="1498" y="1498"/>
                  </a:moveTo>
                  <a:lnTo>
                    <a:pt x="0" y="1498"/>
                  </a:lnTo>
                  <a:lnTo>
                    <a:pt x="0" y="0"/>
                  </a:lnTo>
                </a:path>
              </a:pathLst>
            </a:custGeom>
            <a:ln w="3175">
              <a:solidFill>
                <a:srgbClr val="565658"/>
              </a:solidFill>
            </a:ln>
          </p:spPr>
          <p:txBody>
            <a:bodyPr wrap="square" lIns="0" tIns="0" rIns="0" bIns="0" rtlCol="0"/>
            <a:lstStyle/>
            <a:p/>
          </p:txBody>
        </p:sp>
        <p:sp>
          <p:nvSpPr>
            <p:cNvPr id="1576" name="object 1576" descr=""/>
            <p:cNvSpPr/>
            <p:nvPr/>
          </p:nvSpPr>
          <p:spPr>
            <a:xfrm>
              <a:off x="1703619" y="8975916"/>
              <a:ext cx="1905" cy="1905"/>
            </a:xfrm>
            <a:custGeom>
              <a:avLst/>
              <a:gdLst/>
              <a:ahLst/>
              <a:cxnLst/>
              <a:rect l="l" t="t" r="r" b="b"/>
              <a:pathLst>
                <a:path w="1905" h="1904">
                  <a:moveTo>
                    <a:pt x="0" y="1498"/>
                  </a:moveTo>
                  <a:lnTo>
                    <a:pt x="0" y="0"/>
                  </a:lnTo>
                  <a:lnTo>
                    <a:pt x="1485" y="0"/>
                  </a:lnTo>
                </a:path>
              </a:pathLst>
            </a:custGeom>
            <a:ln w="3175">
              <a:solidFill>
                <a:srgbClr val="565658"/>
              </a:solidFill>
            </a:ln>
          </p:spPr>
          <p:txBody>
            <a:bodyPr wrap="square" lIns="0" tIns="0" rIns="0" bIns="0" rtlCol="0"/>
            <a:lstStyle/>
            <a:p/>
          </p:txBody>
        </p:sp>
        <p:sp>
          <p:nvSpPr>
            <p:cNvPr id="1577" name="object 1577" descr=""/>
            <p:cNvSpPr/>
            <p:nvPr/>
          </p:nvSpPr>
          <p:spPr>
            <a:xfrm>
              <a:off x="1836808" y="8902592"/>
              <a:ext cx="351790" cy="0"/>
            </a:xfrm>
            <a:custGeom>
              <a:avLst/>
              <a:gdLst/>
              <a:ahLst/>
              <a:cxnLst/>
              <a:rect l="l" t="t" r="r" b="b"/>
              <a:pathLst>
                <a:path w="351789" h="0">
                  <a:moveTo>
                    <a:pt x="0" y="0"/>
                  </a:moveTo>
                  <a:lnTo>
                    <a:pt x="0" y="0"/>
                  </a:lnTo>
                  <a:lnTo>
                    <a:pt x="348691" y="0"/>
                  </a:lnTo>
                  <a:lnTo>
                    <a:pt x="351675" y="0"/>
                  </a:lnTo>
                </a:path>
              </a:pathLst>
            </a:custGeom>
            <a:ln w="3175">
              <a:solidFill>
                <a:srgbClr val="565658"/>
              </a:solidFill>
            </a:ln>
          </p:spPr>
          <p:txBody>
            <a:bodyPr wrap="square" lIns="0" tIns="0" rIns="0" bIns="0" rtlCol="0"/>
            <a:lstStyle/>
            <a:p/>
          </p:txBody>
        </p:sp>
        <p:sp>
          <p:nvSpPr>
            <p:cNvPr id="1578" name="object 1578" descr=""/>
            <p:cNvSpPr/>
            <p:nvPr/>
          </p:nvSpPr>
          <p:spPr>
            <a:xfrm>
              <a:off x="1832319" y="8893613"/>
              <a:ext cx="5080" cy="9525"/>
            </a:xfrm>
            <a:custGeom>
              <a:avLst/>
              <a:gdLst/>
              <a:ahLst/>
              <a:cxnLst/>
              <a:rect l="l" t="t" r="r" b="b"/>
              <a:pathLst>
                <a:path w="5080" h="9525">
                  <a:moveTo>
                    <a:pt x="0" y="0"/>
                  </a:moveTo>
                  <a:lnTo>
                    <a:pt x="4495" y="8978"/>
                  </a:lnTo>
                </a:path>
              </a:pathLst>
            </a:custGeom>
            <a:ln w="3175">
              <a:solidFill>
                <a:srgbClr val="565658"/>
              </a:solidFill>
            </a:ln>
          </p:spPr>
          <p:txBody>
            <a:bodyPr wrap="square" lIns="0" tIns="0" rIns="0" bIns="0" rtlCol="0"/>
            <a:lstStyle/>
            <a:p/>
          </p:txBody>
        </p:sp>
        <p:sp>
          <p:nvSpPr>
            <p:cNvPr id="1579" name="object 1579" descr=""/>
            <p:cNvSpPr/>
            <p:nvPr/>
          </p:nvSpPr>
          <p:spPr>
            <a:xfrm>
              <a:off x="1824840" y="8886129"/>
              <a:ext cx="7620" cy="7620"/>
            </a:xfrm>
            <a:custGeom>
              <a:avLst/>
              <a:gdLst/>
              <a:ahLst/>
              <a:cxnLst/>
              <a:rect l="l" t="t" r="r" b="b"/>
              <a:pathLst>
                <a:path w="7619" h="7620">
                  <a:moveTo>
                    <a:pt x="0" y="0"/>
                  </a:moveTo>
                  <a:lnTo>
                    <a:pt x="1485" y="0"/>
                  </a:lnTo>
                  <a:lnTo>
                    <a:pt x="1485" y="1498"/>
                  </a:lnTo>
                  <a:lnTo>
                    <a:pt x="4495" y="2997"/>
                  </a:lnTo>
                  <a:lnTo>
                    <a:pt x="5981" y="4495"/>
                  </a:lnTo>
                  <a:lnTo>
                    <a:pt x="7480" y="7480"/>
                  </a:lnTo>
                </a:path>
              </a:pathLst>
            </a:custGeom>
            <a:ln w="3175">
              <a:solidFill>
                <a:srgbClr val="565658"/>
              </a:solidFill>
            </a:ln>
          </p:spPr>
          <p:txBody>
            <a:bodyPr wrap="square" lIns="0" tIns="0" rIns="0" bIns="0" rtlCol="0"/>
            <a:lstStyle/>
            <a:p/>
          </p:txBody>
        </p:sp>
        <p:sp>
          <p:nvSpPr>
            <p:cNvPr id="1580" name="object 1580" descr=""/>
            <p:cNvSpPr/>
            <p:nvPr/>
          </p:nvSpPr>
          <p:spPr>
            <a:xfrm>
              <a:off x="1814361" y="8884634"/>
              <a:ext cx="10795" cy="1905"/>
            </a:xfrm>
            <a:custGeom>
              <a:avLst/>
              <a:gdLst/>
              <a:ahLst/>
              <a:cxnLst/>
              <a:rect l="l" t="t" r="r" b="b"/>
              <a:pathLst>
                <a:path w="10794" h="1904">
                  <a:moveTo>
                    <a:pt x="0" y="0"/>
                  </a:moveTo>
                  <a:lnTo>
                    <a:pt x="4495" y="1498"/>
                  </a:lnTo>
                  <a:lnTo>
                    <a:pt x="10477" y="1498"/>
                  </a:lnTo>
                </a:path>
              </a:pathLst>
            </a:custGeom>
            <a:ln w="3175">
              <a:solidFill>
                <a:srgbClr val="565658"/>
              </a:solidFill>
            </a:ln>
          </p:spPr>
          <p:txBody>
            <a:bodyPr wrap="square" lIns="0" tIns="0" rIns="0" bIns="0" rtlCol="0"/>
            <a:lstStyle/>
            <a:p/>
          </p:txBody>
        </p:sp>
        <p:sp>
          <p:nvSpPr>
            <p:cNvPr id="1581" name="object 1581" descr=""/>
            <p:cNvSpPr/>
            <p:nvPr/>
          </p:nvSpPr>
          <p:spPr>
            <a:xfrm>
              <a:off x="1814361" y="8881638"/>
              <a:ext cx="374650" cy="0"/>
            </a:xfrm>
            <a:custGeom>
              <a:avLst/>
              <a:gdLst/>
              <a:ahLst/>
              <a:cxnLst/>
              <a:rect l="l" t="t" r="r" b="b"/>
              <a:pathLst>
                <a:path w="374650" h="0">
                  <a:moveTo>
                    <a:pt x="0" y="0"/>
                  </a:moveTo>
                  <a:lnTo>
                    <a:pt x="0" y="0"/>
                  </a:lnTo>
                  <a:lnTo>
                    <a:pt x="371144" y="0"/>
                  </a:lnTo>
                  <a:lnTo>
                    <a:pt x="374129" y="0"/>
                  </a:lnTo>
                </a:path>
              </a:pathLst>
            </a:custGeom>
            <a:ln w="3175">
              <a:solidFill>
                <a:srgbClr val="565658"/>
              </a:solidFill>
            </a:ln>
          </p:spPr>
          <p:txBody>
            <a:bodyPr wrap="square" lIns="0" tIns="0" rIns="0" bIns="0" rtlCol="0"/>
            <a:lstStyle/>
            <a:p/>
          </p:txBody>
        </p:sp>
        <p:sp>
          <p:nvSpPr>
            <p:cNvPr id="1582" name="object 1582" descr=""/>
            <p:cNvSpPr/>
            <p:nvPr/>
          </p:nvSpPr>
          <p:spPr>
            <a:xfrm>
              <a:off x="1844281" y="8917556"/>
              <a:ext cx="344805" cy="0"/>
            </a:xfrm>
            <a:custGeom>
              <a:avLst/>
              <a:gdLst/>
              <a:ahLst/>
              <a:cxnLst/>
              <a:rect l="l" t="t" r="r" b="b"/>
              <a:pathLst>
                <a:path w="344805" h="0">
                  <a:moveTo>
                    <a:pt x="344208" y="0"/>
                  </a:moveTo>
                  <a:lnTo>
                    <a:pt x="344208" y="0"/>
                  </a:lnTo>
                  <a:lnTo>
                    <a:pt x="4495" y="0"/>
                  </a:lnTo>
                  <a:lnTo>
                    <a:pt x="0" y="0"/>
                  </a:lnTo>
                </a:path>
              </a:pathLst>
            </a:custGeom>
            <a:ln w="3175">
              <a:solidFill>
                <a:srgbClr val="565658"/>
              </a:solidFill>
            </a:ln>
          </p:spPr>
          <p:txBody>
            <a:bodyPr wrap="square" lIns="0" tIns="0" rIns="0" bIns="0" rtlCol="0"/>
            <a:lstStyle/>
            <a:p/>
          </p:txBody>
        </p:sp>
        <p:pic>
          <p:nvPicPr>
            <p:cNvPr id="1583" name="object 1583" descr=""/>
            <p:cNvPicPr/>
            <p:nvPr/>
          </p:nvPicPr>
          <p:blipFill>
            <a:blip r:embed="rId5" cstate="print"/>
            <a:stretch>
              <a:fillRect/>
            </a:stretch>
          </p:blipFill>
          <p:spPr>
            <a:xfrm>
              <a:off x="1823279" y="8901030"/>
              <a:ext cx="350320" cy="312903"/>
            </a:xfrm>
            <a:prstGeom prst="rect">
              <a:avLst/>
            </a:prstGeom>
          </p:spPr>
        </p:pic>
        <p:sp>
          <p:nvSpPr>
            <p:cNvPr id="1584" name="object 1584" descr=""/>
            <p:cNvSpPr/>
            <p:nvPr/>
          </p:nvSpPr>
          <p:spPr>
            <a:xfrm>
              <a:off x="1723067" y="8925040"/>
              <a:ext cx="0" cy="263525"/>
            </a:xfrm>
            <a:custGeom>
              <a:avLst/>
              <a:gdLst/>
              <a:ahLst/>
              <a:cxnLst/>
              <a:rect l="l" t="t" r="r" b="b"/>
              <a:pathLst>
                <a:path w="0" h="263525">
                  <a:moveTo>
                    <a:pt x="0" y="0"/>
                  </a:moveTo>
                  <a:lnTo>
                    <a:pt x="0" y="255905"/>
                  </a:lnTo>
                  <a:lnTo>
                    <a:pt x="0" y="263385"/>
                  </a:lnTo>
                </a:path>
              </a:pathLst>
            </a:custGeom>
            <a:ln w="3175">
              <a:solidFill>
                <a:srgbClr val="565658"/>
              </a:solidFill>
            </a:ln>
          </p:spPr>
          <p:txBody>
            <a:bodyPr wrap="square" lIns="0" tIns="0" rIns="0" bIns="0" rtlCol="0"/>
            <a:lstStyle/>
            <a:p/>
          </p:txBody>
        </p:sp>
        <p:sp>
          <p:nvSpPr>
            <p:cNvPr id="1585" name="object 1585" descr=""/>
            <p:cNvSpPr/>
            <p:nvPr/>
          </p:nvSpPr>
          <p:spPr>
            <a:xfrm>
              <a:off x="1723067" y="8908579"/>
              <a:ext cx="111125" cy="16510"/>
            </a:xfrm>
            <a:custGeom>
              <a:avLst/>
              <a:gdLst/>
              <a:ahLst/>
              <a:cxnLst/>
              <a:rect l="l" t="t" r="r" b="b"/>
              <a:pathLst>
                <a:path w="111125" h="16509">
                  <a:moveTo>
                    <a:pt x="0" y="5981"/>
                  </a:moveTo>
                  <a:lnTo>
                    <a:pt x="0" y="16459"/>
                  </a:lnTo>
                </a:path>
                <a:path w="111125" h="16509">
                  <a:moveTo>
                    <a:pt x="110756" y="5981"/>
                  </a:moveTo>
                  <a:lnTo>
                    <a:pt x="106260" y="0"/>
                  </a:lnTo>
                </a:path>
              </a:pathLst>
            </a:custGeom>
            <a:ln w="3175">
              <a:solidFill>
                <a:srgbClr val="565658"/>
              </a:solidFill>
            </a:ln>
          </p:spPr>
          <p:txBody>
            <a:bodyPr wrap="square" lIns="0" tIns="0" rIns="0" bIns="0" rtlCol="0"/>
            <a:lstStyle/>
            <a:p/>
          </p:txBody>
        </p:sp>
        <p:sp>
          <p:nvSpPr>
            <p:cNvPr id="1586" name="object 1586" descr=""/>
            <p:cNvSpPr/>
            <p:nvPr/>
          </p:nvSpPr>
          <p:spPr>
            <a:xfrm>
              <a:off x="1824845" y="8899595"/>
              <a:ext cx="12065" cy="9525"/>
            </a:xfrm>
            <a:custGeom>
              <a:avLst/>
              <a:gdLst/>
              <a:ahLst/>
              <a:cxnLst/>
              <a:rect l="l" t="t" r="r" b="b"/>
              <a:pathLst>
                <a:path w="12064" h="9525">
                  <a:moveTo>
                    <a:pt x="11963" y="2997"/>
                  </a:moveTo>
                  <a:lnTo>
                    <a:pt x="10464" y="4495"/>
                  </a:lnTo>
                  <a:lnTo>
                    <a:pt x="10464" y="5981"/>
                  </a:lnTo>
                  <a:lnTo>
                    <a:pt x="8978" y="5981"/>
                  </a:lnTo>
                  <a:lnTo>
                    <a:pt x="7467" y="7493"/>
                  </a:lnTo>
                  <a:lnTo>
                    <a:pt x="4483" y="8978"/>
                  </a:lnTo>
                  <a:lnTo>
                    <a:pt x="0" y="0"/>
                  </a:lnTo>
                </a:path>
              </a:pathLst>
            </a:custGeom>
            <a:ln w="3175">
              <a:solidFill>
                <a:srgbClr val="565658"/>
              </a:solidFill>
            </a:ln>
          </p:spPr>
          <p:txBody>
            <a:bodyPr wrap="square" lIns="0" tIns="0" rIns="0" bIns="0" rtlCol="0"/>
            <a:lstStyle/>
            <a:p/>
          </p:txBody>
        </p:sp>
        <p:sp>
          <p:nvSpPr>
            <p:cNvPr id="1587" name="object 1587" descr=""/>
            <p:cNvSpPr/>
            <p:nvPr/>
          </p:nvSpPr>
          <p:spPr>
            <a:xfrm>
              <a:off x="1723067" y="8899597"/>
              <a:ext cx="0" cy="15240"/>
            </a:xfrm>
            <a:custGeom>
              <a:avLst/>
              <a:gdLst/>
              <a:ahLst/>
              <a:cxnLst/>
              <a:rect l="l" t="t" r="r" b="b"/>
              <a:pathLst>
                <a:path w="0" h="15240">
                  <a:moveTo>
                    <a:pt x="0" y="0"/>
                  </a:moveTo>
                  <a:lnTo>
                    <a:pt x="0" y="14960"/>
                  </a:lnTo>
                </a:path>
              </a:pathLst>
            </a:custGeom>
            <a:ln w="3175">
              <a:solidFill>
                <a:srgbClr val="565658"/>
              </a:solidFill>
            </a:ln>
          </p:spPr>
          <p:txBody>
            <a:bodyPr wrap="square" lIns="0" tIns="0" rIns="0" bIns="0" rtlCol="0"/>
            <a:lstStyle/>
            <a:p/>
          </p:txBody>
        </p:sp>
        <p:sp>
          <p:nvSpPr>
            <p:cNvPr id="1588" name="object 1588" descr=""/>
            <p:cNvSpPr/>
            <p:nvPr/>
          </p:nvSpPr>
          <p:spPr>
            <a:xfrm>
              <a:off x="1821837" y="9192923"/>
              <a:ext cx="7620" cy="7620"/>
            </a:xfrm>
            <a:custGeom>
              <a:avLst/>
              <a:gdLst/>
              <a:ahLst/>
              <a:cxnLst/>
              <a:rect l="l" t="t" r="r" b="b"/>
              <a:pathLst>
                <a:path w="7619" h="7620">
                  <a:moveTo>
                    <a:pt x="7493" y="7480"/>
                  </a:moveTo>
                  <a:lnTo>
                    <a:pt x="7493" y="4483"/>
                  </a:lnTo>
                  <a:lnTo>
                    <a:pt x="5994" y="1485"/>
                  </a:lnTo>
                  <a:lnTo>
                    <a:pt x="2997" y="0"/>
                  </a:lnTo>
                  <a:lnTo>
                    <a:pt x="0" y="0"/>
                  </a:lnTo>
                </a:path>
              </a:pathLst>
            </a:custGeom>
            <a:ln w="3175">
              <a:solidFill>
                <a:srgbClr val="565658"/>
              </a:solidFill>
            </a:ln>
          </p:spPr>
          <p:txBody>
            <a:bodyPr wrap="square" lIns="0" tIns="0" rIns="0" bIns="0" rtlCol="0"/>
            <a:lstStyle/>
            <a:p/>
          </p:txBody>
        </p:sp>
        <p:sp>
          <p:nvSpPr>
            <p:cNvPr id="1589" name="object 1589" descr=""/>
            <p:cNvSpPr/>
            <p:nvPr/>
          </p:nvSpPr>
          <p:spPr>
            <a:xfrm>
              <a:off x="1723067" y="9188429"/>
              <a:ext cx="0" cy="5080"/>
            </a:xfrm>
            <a:custGeom>
              <a:avLst/>
              <a:gdLst/>
              <a:ahLst/>
              <a:cxnLst/>
              <a:rect l="l" t="t" r="r" b="b"/>
              <a:pathLst>
                <a:path w="0" h="5079">
                  <a:moveTo>
                    <a:pt x="0" y="0"/>
                  </a:moveTo>
                  <a:lnTo>
                    <a:pt x="0" y="4495"/>
                  </a:lnTo>
                </a:path>
              </a:pathLst>
            </a:custGeom>
            <a:ln w="3175">
              <a:solidFill>
                <a:srgbClr val="565658"/>
              </a:solidFill>
            </a:ln>
          </p:spPr>
          <p:txBody>
            <a:bodyPr wrap="square" lIns="0" tIns="0" rIns="0" bIns="0" rtlCol="0"/>
            <a:lstStyle/>
            <a:p/>
          </p:txBody>
        </p:sp>
        <p:sp>
          <p:nvSpPr>
            <p:cNvPr id="1590" name="object 1590" descr=""/>
            <p:cNvSpPr/>
            <p:nvPr/>
          </p:nvSpPr>
          <p:spPr>
            <a:xfrm>
              <a:off x="1817347" y="8893615"/>
              <a:ext cx="15240" cy="6350"/>
            </a:xfrm>
            <a:custGeom>
              <a:avLst/>
              <a:gdLst/>
              <a:ahLst/>
              <a:cxnLst/>
              <a:rect l="l" t="t" r="r" b="b"/>
              <a:pathLst>
                <a:path w="15239" h="6350">
                  <a:moveTo>
                    <a:pt x="7493" y="5981"/>
                  </a:moveTo>
                  <a:lnTo>
                    <a:pt x="10477" y="4483"/>
                  </a:lnTo>
                  <a:lnTo>
                    <a:pt x="11988" y="2997"/>
                  </a:lnTo>
                  <a:lnTo>
                    <a:pt x="13474" y="2997"/>
                  </a:lnTo>
                  <a:lnTo>
                    <a:pt x="13474" y="1485"/>
                  </a:lnTo>
                  <a:lnTo>
                    <a:pt x="14973" y="0"/>
                  </a:lnTo>
                </a:path>
                <a:path w="15239" h="6350">
                  <a:moveTo>
                    <a:pt x="7493" y="5981"/>
                  </a:moveTo>
                  <a:lnTo>
                    <a:pt x="5994" y="2997"/>
                  </a:lnTo>
                  <a:lnTo>
                    <a:pt x="4495" y="2997"/>
                  </a:lnTo>
                  <a:lnTo>
                    <a:pt x="4495" y="1485"/>
                  </a:lnTo>
                  <a:lnTo>
                    <a:pt x="1498" y="1485"/>
                  </a:lnTo>
                  <a:lnTo>
                    <a:pt x="0" y="0"/>
                  </a:lnTo>
                </a:path>
              </a:pathLst>
            </a:custGeom>
            <a:ln w="3175">
              <a:solidFill>
                <a:srgbClr val="565658"/>
              </a:solidFill>
            </a:ln>
          </p:spPr>
          <p:txBody>
            <a:bodyPr wrap="square" lIns="0" tIns="0" rIns="0" bIns="0" rtlCol="0"/>
            <a:lstStyle/>
            <a:p/>
          </p:txBody>
        </p:sp>
        <p:sp>
          <p:nvSpPr>
            <p:cNvPr id="1591" name="object 1591" descr=""/>
            <p:cNvSpPr/>
            <p:nvPr/>
          </p:nvSpPr>
          <p:spPr>
            <a:xfrm>
              <a:off x="1817347" y="8886129"/>
              <a:ext cx="7620" cy="7620"/>
            </a:xfrm>
            <a:custGeom>
              <a:avLst/>
              <a:gdLst/>
              <a:ahLst/>
              <a:cxnLst/>
              <a:rect l="l" t="t" r="r" b="b"/>
              <a:pathLst>
                <a:path w="7619" h="7620">
                  <a:moveTo>
                    <a:pt x="7493" y="0"/>
                  </a:moveTo>
                  <a:lnTo>
                    <a:pt x="7493" y="2997"/>
                  </a:lnTo>
                  <a:lnTo>
                    <a:pt x="5994" y="5994"/>
                  </a:lnTo>
                  <a:lnTo>
                    <a:pt x="2997" y="7480"/>
                  </a:lnTo>
                  <a:lnTo>
                    <a:pt x="0" y="7480"/>
                  </a:lnTo>
                </a:path>
              </a:pathLst>
            </a:custGeom>
            <a:ln w="3175">
              <a:solidFill>
                <a:srgbClr val="565658"/>
              </a:solidFill>
            </a:ln>
          </p:spPr>
          <p:txBody>
            <a:bodyPr wrap="square" lIns="0" tIns="0" rIns="0" bIns="0" rtlCol="0"/>
            <a:lstStyle/>
            <a:p/>
          </p:txBody>
        </p:sp>
        <p:sp>
          <p:nvSpPr>
            <p:cNvPr id="1592" name="object 1592" descr=""/>
            <p:cNvSpPr/>
            <p:nvPr/>
          </p:nvSpPr>
          <p:spPr>
            <a:xfrm>
              <a:off x="1723067" y="8893613"/>
              <a:ext cx="0" cy="6350"/>
            </a:xfrm>
            <a:custGeom>
              <a:avLst/>
              <a:gdLst/>
              <a:ahLst/>
              <a:cxnLst/>
              <a:rect l="l" t="t" r="r" b="b"/>
              <a:pathLst>
                <a:path w="0" h="6350">
                  <a:moveTo>
                    <a:pt x="0" y="0"/>
                  </a:moveTo>
                  <a:lnTo>
                    <a:pt x="0" y="5981"/>
                  </a:lnTo>
                </a:path>
              </a:pathLst>
            </a:custGeom>
            <a:ln w="3175">
              <a:solidFill>
                <a:srgbClr val="565658"/>
              </a:solidFill>
            </a:ln>
          </p:spPr>
          <p:txBody>
            <a:bodyPr wrap="square" lIns="0" tIns="0" rIns="0" bIns="0" rtlCol="0"/>
            <a:lstStyle/>
            <a:p/>
          </p:txBody>
        </p:sp>
        <p:sp>
          <p:nvSpPr>
            <p:cNvPr id="1593" name="object 1593" descr=""/>
            <p:cNvSpPr/>
            <p:nvPr/>
          </p:nvSpPr>
          <p:spPr>
            <a:xfrm>
              <a:off x="2167544" y="9173461"/>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594" name="object 1594" descr=""/>
            <p:cNvSpPr/>
            <p:nvPr/>
          </p:nvSpPr>
          <p:spPr>
            <a:xfrm>
              <a:off x="1806884" y="8893613"/>
              <a:ext cx="10795" cy="0"/>
            </a:xfrm>
            <a:custGeom>
              <a:avLst/>
              <a:gdLst/>
              <a:ahLst/>
              <a:cxnLst/>
              <a:rect l="l" t="t" r="r" b="b"/>
              <a:pathLst>
                <a:path w="10794" h="0">
                  <a:moveTo>
                    <a:pt x="10464" y="0"/>
                  </a:moveTo>
                  <a:lnTo>
                    <a:pt x="4483" y="0"/>
                  </a:lnTo>
                  <a:lnTo>
                    <a:pt x="0" y="0"/>
                  </a:lnTo>
                </a:path>
              </a:pathLst>
            </a:custGeom>
            <a:ln w="3175">
              <a:solidFill>
                <a:srgbClr val="565658"/>
              </a:solidFill>
            </a:ln>
          </p:spPr>
          <p:txBody>
            <a:bodyPr wrap="square" lIns="0" tIns="0" rIns="0" bIns="0" rtlCol="0"/>
            <a:lstStyle/>
            <a:p/>
          </p:txBody>
        </p:sp>
        <p:sp>
          <p:nvSpPr>
            <p:cNvPr id="1595" name="object 1595" descr=""/>
            <p:cNvSpPr/>
            <p:nvPr/>
          </p:nvSpPr>
          <p:spPr>
            <a:xfrm>
              <a:off x="1806881" y="8884634"/>
              <a:ext cx="7620" cy="9525"/>
            </a:xfrm>
            <a:custGeom>
              <a:avLst/>
              <a:gdLst/>
              <a:ahLst/>
              <a:cxnLst/>
              <a:rect l="l" t="t" r="r" b="b"/>
              <a:pathLst>
                <a:path w="7619" h="9525">
                  <a:moveTo>
                    <a:pt x="7480" y="0"/>
                  </a:moveTo>
                  <a:lnTo>
                    <a:pt x="7480" y="2997"/>
                  </a:lnTo>
                  <a:lnTo>
                    <a:pt x="5981" y="5981"/>
                  </a:lnTo>
                  <a:lnTo>
                    <a:pt x="2984" y="7480"/>
                  </a:lnTo>
                  <a:lnTo>
                    <a:pt x="1485" y="7480"/>
                  </a:lnTo>
                  <a:lnTo>
                    <a:pt x="0" y="8978"/>
                  </a:lnTo>
                </a:path>
              </a:pathLst>
            </a:custGeom>
            <a:ln w="3175">
              <a:solidFill>
                <a:srgbClr val="565658"/>
              </a:solidFill>
            </a:ln>
          </p:spPr>
          <p:txBody>
            <a:bodyPr wrap="square" lIns="0" tIns="0" rIns="0" bIns="0" rtlCol="0"/>
            <a:lstStyle/>
            <a:p/>
          </p:txBody>
        </p:sp>
        <p:sp>
          <p:nvSpPr>
            <p:cNvPr id="1596" name="object 1596" descr=""/>
            <p:cNvSpPr/>
            <p:nvPr/>
          </p:nvSpPr>
          <p:spPr>
            <a:xfrm>
              <a:off x="1750004" y="8892114"/>
              <a:ext cx="34925" cy="1905"/>
            </a:xfrm>
            <a:custGeom>
              <a:avLst/>
              <a:gdLst/>
              <a:ahLst/>
              <a:cxnLst/>
              <a:rect l="l" t="t" r="r" b="b"/>
              <a:pathLst>
                <a:path w="34925" h="1904">
                  <a:moveTo>
                    <a:pt x="34429" y="1498"/>
                  </a:moveTo>
                  <a:lnTo>
                    <a:pt x="28435" y="1498"/>
                  </a:lnTo>
                  <a:lnTo>
                    <a:pt x="22453" y="0"/>
                  </a:lnTo>
                  <a:lnTo>
                    <a:pt x="16471" y="0"/>
                  </a:lnTo>
                  <a:lnTo>
                    <a:pt x="4495" y="0"/>
                  </a:lnTo>
                  <a:lnTo>
                    <a:pt x="0" y="0"/>
                  </a:lnTo>
                </a:path>
              </a:pathLst>
            </a:custGeom>
            <a:ln w="3175">
              <a:solidFill>
                <a:srgbClr val="565658"/>
              </a:solidFill>
            </a:ln>
          </p:spPr>
          <p:txBody>
            <a:bodyPr wrap="square" lIns="0" tIns="0" rIns="0" bIns="0" rtlCol="0"/>
            <a:lstStyle/>
            <a:p/>
          </p:txBody>
        </p:sp>
        <p:sp>
          <p:nvSpPr>
            <p:cNvPr id="1597" name="object 1597" descr=""/>
            <p:cNvSpPr/>
            <p:nvPr/>
          </p:nvSpPr>
          <p:spPr>
            <a:xfrm>
              <a:off x="2169047" y="9165981"/>
              <a:ext cx="3175" cy="9525"/>
            </a:xfrm>
            <a:custGeom>
              <a:avLst/>
              <a:gdLst/>
              <a:ahLst/>
              <a:cxnLst/>
              <a:rect l="l" t="t" r="r" b="b"/>
              <a:pathLst>
                <a:path w="3175" h="9525">
                  <a:moveTo>
                    <a:pt x="2984" y="0"/>
                  </a:moveTo>
                  <a:lnTo>
                    <a:pt x="1485" y="2997"/>
                  </a:lnTo>
                  <a:lnTo>
                    <a:pt x="1485" y="4495"/>
                  </a:lnTo>
                  <a:lnTo>
                    <a:pt x="0" y="8978"/>
                  </a:lnTo>
                </a:path>
              </a:pathLst>
            </a:custGeom>
            <a:ln w="3175">
              <a:solidFill>
                <a:srgbClr val="565658"/>
              </a:solidFill>
            </a:ln>
          </p:spPr>
          <p:txBody>
            <a:bodyPr wrap="square" lIns="0" tIns="0" rIns="0" bIns="0" rtlCol="0"/>
            <a:lstStyle/>
            <a:p/>
          </p:txBody>
        </p:sp>
        <p:sp>
          <p:nvSpPr>
            <p:cNvPr id="1598" name="object 1598" descr=""/>
            <p:cNvSpPr/>
            <p:nvPr/>
          </p:nvSpPr>
          <p:spPr>
            <a:xfrm>
              <a:off x="1806881" y="8884634"/>
              <a:ext cx="7620" cy="0"/>
            </a:xfrm>
            <a:custGeom>
              <a:avLst/>
              <a:gdLst/>
              <a:ahLst/>
              <a:cxnLst/>
              <a:rect l="l" t="t" r="r" b="b"/>
              <a:pathLst>
                <a:path w="7619" h="0">
                  <a:moveTo>
                    <a:pt x="7480" y="0"/>
                  </a:moveTo>
                  <a:lnTo>
                    <a:pt x="5981" y="0"/>
                  </a:lnTo>
                  <a:lnTo>
                    <a:pt x="2984" y="0"/>
                  </a:lnTo>
                  <a:lnTo>
                    <a:pt x="0" y="0"/>
                  </a:lnTo>
                </a:path>
              </a:pathLst>
            </a:custGeom>
            <a:ln w="3175">
              <a:solidFill>
                <a:srgbClr val="565658"/>
              </a:solidFill>
            </a:ln>
          </p:spPr>
          <p:txBody>
            <a:bodyPr wrap="square" lIns="0" tIns="0" rIns="0" bIns="0" rtlCol="0"/>
            <a:lstStyle/>
            <a:p/>
          </p:txBody>
        </p:sp>
        <p:sp>
          <p:nvSpPr>
            <p:cNvPr id="1599" name="object 1599" descr=""/>
            <p:cNvSpPr/>
            <p:nvPr/>
          </p:nvSpPr>
          <p:spPr>
            <a:xfrm>
              <a:off x="1806882" y="8884634"/>
              <a:ext cx="0" cy="9525"/>
            </a:xfrm>
            <a:custGeom>
              <a:avLst/>
              <a:gdLst/>
              <a:ahLst/>
              <a:cxnLst/>
              <a:rect l="l" t="t" r="r" b="b"/>
              <a:pathLst>
                <a:path w="0" h="9525">
                  <a:moveTo>
                    <a:pt x="0" y="8978"/>
                  </a:moveTo>
                  <a:lnTo>
                    <a:pt x="0" y="7480"/>
                  </a:lnTo>
                  <a:lnTo>
                    <a:pt x="0" y="5981"/>
                  </a:lnTo>
                  <a:lnTo>
                    <a:pt x="0" y="2997"/>
                  </a:lnTo>
                  <a:lnTo>
                    <a:pt x="0" y="0"/>
                  </a:lnTo>
                </a:path>
              </a:pathLst>
            </a:custGeom>
            <a:ln w="3175">
              <a:solidFill>
                <a:srgbClr val="565658"/>
              </a:solidFill>
            </a:ln>
          </p:spPr>
          <p:txBody>
            <a:bodyPr wrap="square" lIns="0" tIns="0" rIns="0" bIns="0" rtlCol="0"/>
            <a:lstStyle/>
            <a:p/>
          </p:txBody>
        </p:sp>
        <p:sp>
          <p:nvSpPr>
            <p:cNvPr id="1600" name="object 1600" descr=""/>
            <p:cNvSpPr/>
            <p:nvPr/>
          </p:nvSpPr>
          <p:spPr>
            <a:xfrm>
              <a:off x="1784433" y="8884634"/>
              <a:ext cx="0" cy="9525"/>
            </a:xfrm>
            <a:custGeom>
              <a:avLst/>
              <a:gdLst/>
              <a:ahLst/>
              <a:cxnLst/>
              <a:rect l="l" t="t" r="r" b="b"/>
              <a:pathLst>
                <a:path w="0" h="9525">
                  <a:moveTo>
                    <a:pt x="0" y="0"/>
                  </a:moveTo>
                  <a:lnTo>
                    <a:pt x="0" y="2997"/>
                  </a:lnTo>
                  <a:lnTo>
                    <a:pt x="0" y="5981"/>
                  </a:lnTo>
                  <a:lnTo>
                    <a:pt x="0" y="7480"/>
                  </a:lnTo>
                  <a:lnTo>
                    <a:pt x="0" y="8978"/>
                  </a:lnTo>
                </a:path>
              </a:pathLst>
            </a:custGeom>
            <a:ln w="3175">
              <a:solidFill>
                <a:srgbClr val="565658"/>
              </a:solidFill>
            </a:ln>
          </p:spPr>
          <p:txBody>
            <a:bodyPr wrap="square" lIns="0" tIns="0" rIns="0" bIns="0" rtlCol="0"/>
            <a:lstStyle/>
            <a:p/>
          </p:txBody>
        </p:sp>
        <p:sp>
          <p:nvSpPr>
            <p:cNvPr id="1601" name="object 1601" descr=""/>
            <p:cNvSpPr/>
            <p:nvPr/>
          </p:nvSpPr>
          <p:spPr>
            <a:xfrm>
              <a:off x="1758984" y="8883139"/>
              <a:ext cx="26034" cy="1905"/>
            </a:xfrm>
            <a:custGeom>
              <a:avLst/>
              <a:gdLst/>
              <a:ahLst/>
              <a:cxnLst/>
              <a:rect l="l" t="t" r="r" b="b"/>
              <a:pathLst>
                <a:path w="26035" h="1904">
                  <a:moveTo>
                    <a:pt x="0" y="0"/>
                  </a:moveTo>
                  <a:lnTo>
                    <a:pt x="0" y="1498"/>
                  </a:lnTo>
                  <a:lnTo>
                    <a:pt x="1498" y="1498"/>
                  </a:lnTo>
                  <a:lnTo>
                    <a:pt x="2997" y="1498"/>
                  </a:lnTo>
                  <a:lnTo>
                    <a:pt x="16471" y="1498"/>
                  </a:lnTo>
                  <a:lnTo>
                    <a:pt x="25450" y="1498"/>
                  </a:lnTo>
                </a:path>
              </a:pathLst>
            </a:custGeom>
            <a:ln w="3175">
              <a:solidFill>
                <a:srgbClr val="565658"/>
              </a:solidFill>
            </a:ln>
          </p:spPr>
          <p:txBody>
            <a:bodyPr wrap="square" lIns="0" tIns="0" rIns="0" bIns="0" rtlCol="0"/>
            <a:lstStyle/>
            <a:p/>
          </p:txBody>
        </p:sp>
        <p:sp>
          <p:nvSpPr>
            <p:cNvPr id="1602" name="object 1602" descr=""/>
            <p:cNvSpPr/>
            <p:nvPr/>
          </p:nvSpPr>
          <p:spPr>
            <a:xfrm>
              <a:off x="1750005" y="8883139"/>
              <a:ext cx="9525" cy="9525"/>
            </a:xfrm>
            <a:custGeom>
              <a:avLst/>
              <a:gdLst/>
              <a:ahLst/>
              <a:cxnLst/>
              <a:rect l="l" t="t" r="r" b="b"/>
              <a:pathLst>
                <a:path w="9525" h="9525">
                  <a:moveTo>
                    <a:pt x="0" y="8978"/>
                  </a:moveTo>
                  <a:lnTo>
                    <a:pt x="2997" y="7480"/>
                  </a:lnTo>
                  <a:lnTo>
                    <a:pt x="5994" y="5981"/>
                  </a:lnTo>
                  <a:lnTo>
                    <a:pt x="7493" y="2984"/>
                  </a:lnTo>
                  <a:lnTo>
                    <a:pt x="8978" y="0"/>
                  </a:lnTo>
                </a:path>
              </a:pathLst>
            </a:custGeom>
            <a:ln w="3175">
              <a:solidFill>
                <a:srgbClr val="565658"/>
              </a:solidFill>
            </a:ln>
          </p:spPr>
          <p:txBody>
            <a:bodyPr wrap="square" lIns="0" tIns="0" rIns="0" bIns="0" rtlCol="0"/>
            <a:lstStyle/>
            <a:p/>
          </p:txBody>
        </p:sp>
        <p:sp>
          <p:nvSpPr>
            <p:cNvPr id="1603" name="object 1603" descr=""/>
            <p:cNvSpPr/>
            <p:nvPr/>
          </p:nvSpPr>
          <p:spPr>
            <a:xfrm>
              <a:off x="1806882" y="8881638"/>
              <a:ext cx="7620" cy="0"/>
            </a:xfrm>
            <a:custGeom>
              <a:avLst/>
              <a:gdLst/>
              <a:ahLst/>
              <a:cxnLst/>
              <a:rect l="l" t="t" r="r" b="b"/>
              <a:pathLst>
                <a:path w="7619" h="0">
                  <a:moveTo>
                    <a:pt x="0" y="0"/>
                  </a:moveTo>
                  <a:lnTo>
                    <a:pt x="2984" y="0"/>
                  </a:lnTo>
                  <a:lnTo>
                    <a:pt x="5981" y="0"/>
                  </a:lnTo>
                  <a:lnTo>
                    <a:pt x="7480" y="0"/>
                  </a:lnTo>
                </a:path>
              </a:pathLst>
            </a:custGeom>
            <a:ln w="3175">
              <a:solidFill>
                <a:srgbClr val="565658"/>
              </a:solidFill>
            </a:ln>
          </p:spPr>
          <p:txBody>
            <a:bodyPr wrap="square" lIns="0" tIns="0" rIns="0" bIns="0" rtlCol="0"/>
            <a:lstStyle/>
            <a:p/>
          </p:txBody>
        </p:sp>
        <p:sp>
          <p:nvSpPr>
            <p:cNvPr id="1604" name="object 1604" descr=""/>
            <p:cNvSpPr/>
            <p:nvPr/>
          </p:nvSpPr>
          <p:spPr>
            <a:xfrm>
              <a:off x="1758984" y="888313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05" name="object 1605" descr=""/>
            <p:cNvSpPr/>
            <p:nvPr/>
          </p:nvSpPr>
          <p:spPr>
            <a:xfrm>
              <a:off x="1758982" y="8881638"/>
              <a:ext cx="26034" cy="0"/>
            </a:xfrm>
            <a:custGeom>
              <a:avLst/>
              <a:gdLst/>
              <a:ahLst/>
              <a:cxnLst/>
              <a:rect l="l" t="t" r="r" b="b"/>
              <a:pathLst>
                <a:path w="26035" h="0">
                  <a:moveTo>
                    <a:pt x="25450" y="0"/>
                  </a:moveTo>
                  <a:lnTo>
                    <a:pt x="16471" y="0"/>
                  </a:lnTo>
                  <a:lnTo>
                    <a:pt x="7492" y="0"/>
                  </a:lnTo>
                  <a:lnTo>
                    <a:pt x="1498" y="0"/>
                  </a:lnTo>
                  <a:lnTo>
                    <a:pt x="0" y="0"/>
                  </a:lnTo>
                </a:path>
              </a:pathLst>
            </a:custGeom>
            <a:ln w="3175">
              <a:solidFill>
                <a:srgbClr val="565658"/>
              </a:solidFill>
            </a:ln>
          </p:spPr>
          <p:txBody>
            <a:bodyPr wrap="square" lIns="0" tIns="0" rIns="0" bIns="0" rtlCol="0"/>
            <a:lstStyle/>
            <a:p/>
          </p:txBody>
        </p:sp>
        <p:sp>
          <p:nvSpPr>
            <p:cNvPr id="1606" name="object 1606" descr=""/>
            <p:cNvSpPr/>
            <p:nvPr/>
          </p:nvSpPr>
          <p:spPr>
            <a:xfrm>
              <a:off x="1821839" y="91929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07" name="object 1607" descr=""/>
            <p:cNvSpPr/>
            <p:nvPr/>
          </p:nvSpPr>
          <p:spPr>
            <a:xfrm>
              <a:off x="2149584" y="8550905"/>
              <a:ext cx="3175" cy="0"/>
            </a:xfrm>
            <a:custGeom>
              <a:avLst/>
              <a:gdLst/>
              <a:ahLst/>
              <a:cxnLst/>
              <a:rect l="l" t="t" r="r" b="b"/>
              <a:pathLst>
                <a:path w="3175" h="0">
                  <a:moveTo>
                    <a:pt x="0" y="0"/>
                  </a:moveTo>
                  <a:lnTo>
                    <a:pt x="1498" y="0"/>
                  </a:lnTo>
                  <a:lnTo>
                    <a:pt x="2984" y="0"/>
                  </a:lnTo>
                  <a:lnTo>
                    <a:pt x="0" y="0"/>
                  </a:lnTo>
                  <a:close/>
                </a:path>
              </a:pathLst>
            </a:custGeom>
            <a:ln w="3175">
              <a:solidFill>
                <a:srgbClr val="565658"/>
              </a:solidFill>
            </a:ln>
          </p:spPr>
          <p:txBody>
            <a:bodyPr wrap="square" lIns="0" tIns="0" rIns="0" bIns="0" rtlCol="0"/>
            <a:lstStyle/>
            <a:p/>
          </p:txBody>
        </p:sp>
        <p:sp>
          <p:nvSpPr>
            <p:cNvPr id="1608" name="object 1608" descr=""/>
            <p:cNvSpPr/>
            <p:nvPr/>
          </p:nvSpPr>
          <p:spPr>
            <a:xfrm>
              <a:off x="2149588" y="8553897"/>
              <a:ext cx="3175" cy="1905"/>
            </a:xfrm>
            <a:custGeom>
              <a:avLst/>
              <a:gdLst/>
              <a:ahLst/>
              <a:cxnLst/>
              <a:rect l="l" t="t" r="r" b="b"/>
              <a:pathLst>
                <a:path w="3175" h="1904">
                  <a:moveTo>
                    <a:pt x="2984" y="1498"/>
                  </a:moveTo>
                  <a:lnTo>
                    <a:pt x="1498" y="1498"/>
                  </a:lnTo>
                  <a:lnTo>
                    <a:pt x="0" y="0"/>
                  </a:lnTo>
                  <a:lnTo>
                    <a:pt x="2984" y="1498"/>
                  </a:lnTo>
                  <a:close/>
                </a:path>
              </a:pathLst>
            </a:custGeom>
            <a:ln w="3175">
              <a:solidFill>
                <a:srgbClr val="565658"/>
              </a:solidFill>
            </a:ln>
          </p:spPr>
          <p:txBody>
            <a:bodyPr wrap="square" lIns="0" tIns="0" rIns="0" bIns="0" rtlCol="0"/>
            <a:lstStyle/>
            <a:p/>
          </p:txBody>
        </p:sp>
        <p:sp>
          <p:nvSpPr>
            <p:cNvPr id="1609" name="object 1609" descr=""/>
            <p:cNvSpPr/>
            <p:nvPr/>
          </p:nvSpPr>
          <p:spPr>
            <a:xfrm>
              <a:off x="2152572" y="8550905"/>
              <a:ext cx="1905" cy="0"/>
            </a:xfrm>
            <a:custGeom>
              <a:avLst/>
              <a:gdLst/>
              <a:ahLst/>
              <a:cxnLst/>
              <a:rect l="l" t="t" r="r" b="b"/>
              <a:pathLst>
                <a:path w="1905" h="0">
                  <a:moveTo>
                    <a:pt x="0" y="0"/>
                  </a:moveTo>
                  <a:lnTo>
                    <a:pt x="1498" y="0"/>
                  </a:lnTo>
                  <a:lnTo>
                    <a:pt x="0" y="0"/>
                  </a:lnTo>
                  <a:close/>
                </a:path>
              </a:pathLst>
            </a:custGeom>
            <a:ln w="3175">
              <a:solidFill>
                <a:srgbClr val="565658"/>
              </a:solidFill>
            </a:ln>
          </p:spPr>
          <p:txBody>
            <a:bodyPr wrap="square" lIns="0" tIns="0" rIns="0" bIns="0" rtlCol="0"/>
            <a:lstStyle/>
            <a:p/>
          </p:txBody>
        </p:sp>
        <p:sp>
          <p:nvSpPr>
            <p:cNvPr id="1610" name="object 1610" descr=""/>
            <p:cNvSpPr/>
            <p:nvPr/>
          </p:nvSpPr>
          <p:spPr>
            <a:xfrm>
              <a:off x="2152575" y="8553901"/>
              <a:ext cx="1905" cy="1905"/>
            </a:xfrm>
            <a:custGeom>
              <a:avLst/>
              <a:gdLst/>
              <a:ahLst/>
              <a:cxnLst/>
              <a:rect l="l" t="t" r="r" b="b"/>
              <a:pathLst>
                <a:path w="1905" h="1904">
                  <a:moveTo>
                    <a:pt x="1498" y="0"/>
                  </a:moveTo>
                  <a:lnTo>
                    <a:pt x="0" y="1498"/>
                  </a:lnTo>
                  <a:lnTo>
                    <a:pt x="1498" y="0"/>
                  </a:lnTo>
                  <a:close/>
                </a:path>
              </a:pathLst>
            </a:custGeom>
            <a:ln w="3175">
              <a:solidFill>
                <a:srgbClr val="565658"/>
              </a:solidFill>
            </a:ln>
          </p:spPr>
          <p:txBody>
            <a:bodyPr wrap="square" lIns="0" tIns="0" rIns="0" bIns="0" rtlCol="0"/>
            <a:lstStyle/>
            <a:p/>
          </p:txBody>
        </p:sp>
        <p:sp>
          <p:nvSpPr>
            <p:cNvPr id="1611" name="object 1611" descr=""/>
            <p:cNvSpPr/>
            <p:nvPr/>
          </p:nvSpPr>
          <p:spPr>
            <a:xfrm>
              <a:off x="2149584" y="8550903"/>
              <a:ext cx="0" cy="3175"/>
            </a:xfrm>
            <a:custGeom>
              <a:avLst/>
              <a:gdLst/>
              <a:ahLst/>
              <a:cxnLst/>
              <a:rect l="l" t="t" r="r" b="b"/>
              <a:pathLst>
                <a:path w="0" h="3175">
                  <a:moveTo>
                    <a:pt x="0" y="2997"/>
                  </a:moveTo>
                  <a:lnTo>
                    <a:pt x="0" y="1498"/>
                  </a:lnTo>
                  <a:lnTo>
                    <a:pt x="0" y="0"/>
                  </a:lnTo>
                  <a:lnTo>
                    <a:pt x="0" y="2997"/>
                  </a:lnTo>
                  <a:close/>
                </a:path>
              </a:pathLst>
            </a:custGeom>
            <a:ln w="3175">
              <a:solidFill>
                <a:srgbClr val="565658"/>
              </a:solidFill>
            </a:ln>
          </p:spPr>
          <p:txBody>
            <a:bodyPr wrap="square" lIns="0" tIns="0" rIns="0" bIns="0" rtlCol="0"/>
            <a:lstStyle/>
            <a:p/>
          </p:txBody>
        </p:sp>
        <p:sp>
          <p:nvSpPr>
            <p:cNvPr id="1612" name="object 1612" descr=""/>
            <p:cNvSpPr/>
            <p:nvPr/>
          </p:nvSpPr>
          <p:spPr>
            <a:xfrm>
              <a:off x="2154073" y="8550905"/>
              <a:ext cx="0" cy="3175"/>
            </a:xfrm>
            <a:custGeom>
              <a:avLst/>
              <a:gdLst/>
              <a:ahLst/>
              <a:cxnLst/>
              <a:rect l="l" t="t" r="r" b="b"/>
              <a:pathLst>
                <a:path w="0" h="3175">
                  <a:moveTo>
                    <a:pt x="0" y="0"/>
                  </a:moveTo>
                  <a:lnTo>
                    <a:pt x="0" y="1498"/>
                  </a:lnTo>
                  <a:lnTo>
                    <a:pt x="0" y="2997"/>
                  </a:lnTo>
                  <a:lnTo>
                    <a:pt x="0" y="0"/>
                  </a:lnTo>
                  <a:close/>
                </a:path>
              </a:pathLst>
            </a:custGeom>
            <a:ln w="3175">
              <a:solidFill>
                <a:srgbClr val="565658"/>
              </a:solidFill>
            </a:ln>
          </p:spPr>
          <p:txBody>
            <a:bodyPr wrap="square" lIns="0" tIns="0" rIns="0" bIns="0" rtlCol="0"/>
            <a:lstStyle/>
            <a:p/>
          </p:txBody>
        </p:sp>
        <p:sp>
          <p:nvSpPr>
            <p:cNvPr id="1613" name="object 1613" descr=""/>
            <p:cNvSpPr/>
            <p:nvPr/>
          </p:nvSpPr>
          <p:spPr>
            <a:xfrm>
              <a:off x="2148083" y="8547910"/>
              <a:ext cx="9525" cy="9525"/>
            </a:xfrm>
            <a:custGeom>
              <a:avLst/>
              <a:gdLst/>
              <a:ahLst/>
              <a:cxnLst/>
              <a:rect l="l" t="t" r="r" b="b"/>
              <a:pathLst>
                <a:path w="9525" h="9525">
                  <a:moveTo>
                    <a:pt x="0" y="4495"/>
                  </a:moveTo>
                  <a:lnTo>
                    <a:pt x="1498" y="1498"/>
                  </a:lnTo>
                  <a:lnTo>
                    <a:pt x="4495" y="0"/>
                  </a:lnTo>
                  <a:lnTo>
                    <a:pt x="7493" y="1498"/>
                  </a:lnTo>
                  <a:lnTo>
                    <a:pt x="8978" y="4495"/>
                  </a:lnTo>
                  <a:lnTo>
                    <a:pt x="7493" y="7480"/>
                  </a:lnTo>
                  <a:lnTo>
                    <a:pt x="4495" y="8991"/>
                  </a:lnTo>
                  <a:lnTo>
                    <a:pt x="1498" y="7480"/>
                  </a:lnTo>
                  <a:lnTo>
                    <a:pt x="0" y="4495"/>
                  </a:lnTo>
                  <a:lnTo>
                    <a:pt x="1498" y="7480"/>
                  </a:lnTo>
                  <a:lnTo>
                    <a:pt x="4495" y="8991"/>
                  </a:lnTo>
                  <a:lnTo>
                    <a:pt x="7493" y="7480"/>
                  </a:lnTo>
                  <a:lnTo>
                    <a:pt x="7493" y="4495"/>
                  </a:lnTo>
                  <a:lnTo>
                    <a:pt x="7493" y="1498"/>
                  </a:lnTo>
                  <a:lnTo>
                    <a:pt x="4495" y="1498"/>
                  </a:lnTo>
                  <a:lnTo>
                    <a:pt x="1498" y="1498"/>
                  </a:lnTo>
                  <a:lnTo>
                    <a:pt x="0" y="4495"/>
                  </a:lnTo>
                  <a:close/>
                </a:path>
              </a:pathLst>
            </a:custGeom>
            <a:ln w="3175">
              <a:solidFill>
                <a:srgbClr val="565658"/>
              </a:solidFill>
            </a:ln>
          </p:spPr>
          <p:txBody>
            <a:bodyPr wrap="square" lIns="0" tIns="0" rIns="0" bIns="0" rtlCol="0"/>
            <a:lstStyle/>
            <a:p/>
          </p:txBody>
        </p:sp>
        <p:sp>
          <p:nvSpPr>
            <p:cNvPr id="1614" name="object 1614" descr=""/>
            <p:cNvSpPr/>
            <p:nvPr/>
          </p:nvSpPr>
          <p:spPr>
            <a:xfrm>
              <a:off x="2151086" y="8550905"/>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615" name="object 1615" descr=""/>
            <p:cNvSpPr/>
            <p:nvPr/>
          </p:nvSpPr>
          <p:spPr>
            <a:xfrm>
              <a:off x="2152575" y="8550907"/>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616" name="object 1616" descr=""/>
            <p:cNvSpPr/>
            <p:nvPr/>
          </p:nvSpPr>
          <p:spPr>
            <a:xfrm>
              <a:off x="2151084" y="8553901"/>
              <a:ext cx="1905" cy="1905"/>
            </a:xfrm>
            <a:custGeom>
              <a:avLst/>
              <a:gdLst/>
              <a:ahLst/>
              <a:cxnLst/>
              <a:rect l="l" t="t" r="r" b="b"/>
              <a:pathLst>
                <a:path w="1905" h="1904">
                  <a:moveTo>
                    <a:pt x="0" y="0"/>
                  </a:moveTo>
                  <a:lnTo>
                    <a:pt x="1485" y="1498"/>
                  </a:lnTo>
                  <a:lnTo>
                    <a:pt x="1485" y="0"/>
                  </a:lnTo>
                </a:path>
              </a:pathLst>
            </a:custGeom>
            <a:ln w="3175">
              <a:solidFill>
                <a:srgbClr val="565658"/>
              </a:solidFill>
            </a:ln>
          </p:spPr>
          <p:txBody>
            <a:bodyPr wrap="square" lIns="0" tIns="0" rIns="0" bIns="0" rtlCol="0"/>
            <a:lstStyle/>
            <a:p/>
          </p:txBody>
        </p:sp>
        <p:sp>
          <p:nvSpPr>
            <p:cNvPr id="1617" name="object 1617" descr=""/>
            <p:cNvSpPr/>
            <p:nvPr/>
          </p:nvSpPr>
          <p:spPr>
            <a:xfrm>
              <a:off x="2686841" y="7962768"/>
              <a:ext cx="5080" cy="0"/>
            </a:xfrm>
            <a:custGeom>
              <a:avLst/>
              <a:gdLst/>
              <a:ahLst/>
              <a:cxnLst/>
              <a:rect l="l" t="t" r="r" b="b"/>
              <a:pathLst>
                <a:path w="5080" h="0">
                  <a:moveTo>
                    <a:pt x="0" y="0"/>
                  </a:moveTo>
                  <a:lnTo>
                    <a:pt x="4495" y="0"/>
                  </a:lnTo>
                </a:path>
              </a:pathLst>
            </a:custGeom>
            <a:ln w="3175">
              <a:solidFill>
                <a:srgbClr val="565658"/>
              </a:solidFill>
            </a:ln>
          </p:spPr>
          <p:txBody>
            <a:bodyPr wrap="square" lIns="0" tIns="0" rIns="0" bIns="0" rtlCol="0"/>
            <a:lstStyle/>
            <a:p/>
          </p:txBody>
        </p:sp>
        <p:sp>
          <p:nvSpPr>
            <p:cNvPr id="1618" name="object 1618" descr=""/>
            <p:cNvSpPr/>
            <p:nvPr/>
          </p:nvSpPr>
          <p:spPr>
            <a:xfrm>
              <a:off x="2686841" y="7953789"/>
              <a:ext cx="24130" cy="112395"/>
            </a:xfrm>
            <a:custGeom>
              <a:avLst/>
              <a:gdLst/>
              <a:ahLst/>
              <a:cxnLst/>
              <a:rect l="l" t="t" r="r" b="b"/>
              <a:pathLst>
                <a:path w="24130" h="112395">
                  <a:moveTo>
                    <a:pt x="0" y="0"/>
                  </a:moveTo>
                  <a:lnTo>
                    <a:pt x="4495" y="0"/>
                  </a:lnTo>
                  <a:lnTo>
                    <a:pt x="4495" y="8978"/>
                  </a:lnTo>
                </a:path>
                <a:path w="24130" h="112395">
                  <a:moveTo>
                    <a:pt x="0" y="0"/>
                  </a:moveTo>
                  <a:lnTo>
                    <a:pt x="1485" y="0"/>
                  </a:lnTo>
                </a:path>
                <a:path w="24130" h="112395">
                  <a:moveTo>
                    <a:pt x="1485" y="8978"/>
                  </a:moveTo>
                  <a:lnTo>
                    <a:pt x="1485" y="14973"/>
                  </a:lnTo>
                </a:path>
                <a:path w="24130" h="112395">
                  <a:moveTo>
                    <a:pt x="1485" y="23952"/>
                  </a:moveTo>
                  <a:lnTo>
                    <a:pt x="1485" y="41910"/>
                  </a:lnTo>
                </a:path>
                <a:path w="24130" h="112395">
                  <a:moveTo>
                    <a:pt x="1485" y="49390"/>
                  </a:moveTo>
                  <a:lnTo>
                    <a:pt x="1485" y="97282"/>
                  </a:lnTo>
                </a:path>
                <a:path w="24130" h="112395">
                  <a:moveTo>
                    <a:pt x="1485" y="106260"/>
                  </a:moveTo>
                  <a:lnTo>
                    <a:pt x="1485" y="112242"/>
                  </a:lnTo>
                </a:path>
                <a:path w="24130" h="112395">
                  <a:moveTo>
                    <a:pt x="1485" y="8978"/>
                  </a:moveTo>
                  <a:lnTo>
                    <a:pt x="1485" y="10477"/>
                  </a:lnTo>
                </a:path>
                <a:path w="24130" h="112395">
                  <a:moveTo>
                    <a:pt x="0" y="106260"/>
                  </a:moveTo>
                  <a:lnTo>
                    <a:pt x="0" y="112242"/>
                  </a:lnTo>
                </a:path>
                <a:path w="24130" h="112395">
                  <a:moveTo>
                    <a:pt x="0" y="80810"/>
                  </a:moveTo>
                  <a:lnTo>
                    <a:pt x="0" y="98767"/>
                  </a:lnTo>
                </a:path>
                <a:path w="24130" h="112395">
                  <a:moveTo>
                    <a:pt x="0" y="49390"/>
                  </a:moveTo>
                  <a:lnTo>
                    <a:pt x="0" y="71831"/>
                  </a:lnTo>
                </a:path>
                <a:path w="24130" h="112395">
                  <a:moveTo>
                    <a:pt x="0" y="23952"/>
                  </a:moveTo>
                  <a:lnTo>
                    <a:pt x="0" y="41910"/>
                  </a:lnTo>
                </a:path>
                <a:path w="24130" h="112395">
                  <a:moveTo>
                    <a:pt x="0" y="10477"/>
                  </a:moveTo>
                  <a:lnTo>
                    <a:pt x="0" y="14973"/>
                  </a:lnTo>
                </a:path>
                <a:path w="24130" h="112395">
                  <a:moveTo>
                    <a:pt x="10464" y="8978"/>
                  </a:moveTo>
                  <a:lnTo>
                    <a:pt x="10464" y="112242"/>
                  </a:lnTo>
                </a:path>
                <a:path w="24130" h="112395">
                  <a:moveTo>
                    <a:pt x="11963" y="10477"/>
                  </a:moveTo>
                  <a:lnTo>
                    <a:pt x="11963" y="112242"/>
                  </a:lnTo>
                </a:path>
                <a:path w="24130" h="112395">
                  <a:moveTo>
                    <a:pt x="16459" y="92786"/>
                  </a:moveTo>
                  <a:lnTo>
                    <a:pt x="23939" y="92786"/>
                  </a:lnTo>
                </a:path>
              </a:pathLst>
            </a:custGeom>
            <a:ln w="3175">
              <a:solidFill>
                <a:srgbClr val="565658"/>
              </a:solidFill>
            </a:ln>
          </p:spPr>
          <p:txBody>
            <a:bodyPr wrap="square" lIns="0" tIns="0" rIns="0" bIns="0" rtlCol="0"/>
            <a:lstStyle/>
            <a:p/>
          </p:txBody>
        </p:sp>
        <p:sp>
          <p:nvSpPr>
            <p:cNvPr id="1619" name="object 1619" descr=""/>
            <p:cNvSpPr/>
            <p:nvPr/>
          </p:nvSpPr>
          <p:spPr>
            <a:xfrm>
              <a:off x="2703299" y="7983721"/>
              <a:ext cx="7620" cy="62865"/>
            </a:xfrm>
            <a:custGeom>
              <a:avLst/>
              <a:gdLst/>
              <a:ahLst/>
              <a:cxnLst/>
              <a:rect l="l" t="t" r="r" b="b"/>
              <a:pathLst>
                <a:path w="7619" h="62865">
                  <a:moveTo>
                    <a:pt x="0" y="0"/>
                  </a:moveTo>
                  <a:lnTo>
                    <a:pt x="7480" y="0"/>
                  </a:lnTo>
                  <a:lnTo>
                    <a:pt x="7480" y="62852"/>
                  </a:lnTo>
                  <a:lnTo>
                    <a:pt x="7480" y="0"/>
                  </a:lnTo>
                </a:path>
              </a:pathLst>
            </a:custGeom>
            <a:ln w="3175">
              <a:solidFill>
                <a:srgbClr val="565658"/>
              </a:solidFill>
            </a:ln>
          </p:spPr>
          <p:txBody>
            <a:bodyPr wrap="square" lIns="0" tIns="0" rIns="0" bIns="0" rtlCol="0"/>
            <a:lstStyle/>
            <a:p/>
          </p:txBody>
        </p:sp>
        <p:sp>
          <p:nvSpPr>
            <p:cNvPr id="1620" name="object 1620" descr=""/>
            <p:cNvSpPr/>
            <p:nvPr/>
          </p:nvSpPr>
          <p:spPr>
            <a:xfrm>
              <a:off x="1702120" y="9103126"/>
              <a:ext cx="0" cy="9525"/>
            </a:xfrm>
            <a:custGeom>
              <a:avLst/>
              <a:gdLst/>
              <a:ahLst/>
              <a:cxnLst/>
              <a:rect l="l" t="t" r="r" b="b"/>
              <a:pathLst>
                <a:path w="0" h="9525">
                  <a:moveTo>
                    <a:pt x="0" y="0"/>
                  </a:moveTo>
                  <a:lnTo>
                    <a:pt x="0" y="8978"/>
                  </a:lnTo>
                </a:path>
              </a:pathLst>
            </a:custGeom>
            <a:ln w="3175">
              <a:solidFill>
                <a:srgbClr val="565658"/>
              </a:solidFill>
            </a:ln>
          </p:spPr>
          <p:txBody>
            <a:bodyPr wrap="square" lIns="0" tIns="0" rIns="0" bIns="0" rtlCol="0"/>
            <a:lstStyle/>
            <a:p/>
          </p:txBody>
        </p:sp>
        <p:sp>
          <p:nvSpPr>
            <p:cNvPr id="1621" name="object 1621" descr=""/>
            <p:cNvSpPr/>
            <p:nvPr/>
          </p:nvSpPr>
          <p:spPr>
            <a:xfrm>
              <a:off x="1702120" y="9101636"/>
              <a:ext cx="0" cy="12065"/>
            </a:xfrm>
            <a:custGeom>
              <a:avLst/>
              <a:gdLst/>
              <a:ahLst/>
              <a:cxnLst/>
              <a:rect l="l" t="t" r="r" b="b"/>
              <a:pathLst>
                <a:path w="0" h="12065">
                  <a:moveTo>
                    <a:pt x="0" y="11963"/>
                  </a:moveTo>
                  <a:lnTo>
                    <a:pt x="0" y="0"/>
                  </a:lnTo>
                </a:path>
              </a:pathLst>
            </a:custGeom>
            <a:ln w="3175">
              <a:solidFill>
                <a:srgbClr val="565658"/>
              </a:solidFill>
            </a:ln>
          </p:spPr>
          <p:txBody>
            <a:bodyPr wrap="square" lIns="0" tIns="0" rIns="0" bIns="0" rtlCol="0"/>
            <a:lstStyle/>
            <a:p/>
          </p:txBody>
        </p:sp>
        <p:sp>
          <p:nvSpPr>
            <p:cNvPr id="1622" name="object 1622" descr=""/>
            <p:cNvSpPr/>
            <p:nvPr/>
          </p:nvSpPr>
          <p:spPr>
            <a:xfrm>
              <a:off x="1723067" y="8925040"/>
              <a:ext cx="0" cy="255904"/>
            </a:xfrm>
            <a:custGeom>
              <a:avLst/>
              <a:gdLst/>
              <a:ahLst/>
              <a:cxnLst/>
              <a:rect l="l" t="t" r="r" b="b"/>
              <a:pathLst>
                <a:path w="0" h="255904">
                  <a:moveTo>
                    <a:pt x="0" y="0"/>
                  </a:moveTo>
                  <a:lnTo>
                    <a:pt x="0" y="255905"/>
                  </a:lnTo>
                </a:path>
              </a:pathLst>
            </a:custGeom>
            <a:ln w="3175">
              <a:solidFill>
                <a:srgbClr val="565658"/>
              </a:solidFill>
            </a:ln>
          </p:spPr>
          <p:txBody>
            <a:bodyPr wrap="square" lIns="0" tIns="0" rIns="0" bIns="0" rtlCol="0"/>
            <a:lstStyle/>
            <a:p/>
          </p:txBody>
        </p:sp>
        <p:sp>
          <p:nvSpPr>
            <p:cNvPr id="1623" name="object 1623" descr=""/>
            <p:cNvSpPr/>
            <p:nvPr/>
          </p:nvSpPr>
          <p:spPr>
            <a:xfrm>
              <a:off x="1715588" y="8914561"/>
              <a:ext cx="0" cy="266700"/>
            </a:xfrm>
            <a:custGeom>
              <a:avLst/>
              <a:gdLst/>
              <a:ahLst/>
              <a:cxnLst/>
              <a:rect l="l" t="t" r="r" b="b"/>
              <a:pathLst>
                <a:path w="0" h="266700">
                  <a:moveTo>
                    <a:pt x="0" y="266382"/>
                  </a:moveTo>
                  <a:lnTo>
                    <a:pt x="0" y="10477"/>
                  </a:lnTo>
                  <a:lnTo>
                    <a:pt x="0" y="0"/>
                  </a:lnTo>
                </a:path>
              </a:pathLst>
            </a:custGeom>
            <a:ln w="3175">
              <a:solidFill>
                <a:srgbClr val="565658"/>
              </a:solidFill>
            </a:ln>
          </p:spPr>
          <p:txBody>
            <a:bodyPr wrap="square" lIns="0" tIns="0" rIns="0" bIns="0" rtlCol="0"/>
            <a:lstStyle/>
            <a:p/>
          </p:txBody>
        </p:sp>
        <p:sp>
          <p:nvSpPr>
            <p:cNvPr id="1624" name="object 1624" descr=""/>
            <p:cNvSpPr/>
            <p:nvPr/>
          </p:nvSpPr>
          <p:spPr>
            <a:xfrm>
              <a:off x="1715587" y="8892119"/>
              <a:ext cx="7620" cy="300990"/>
            </a:xfrm>
            <a:custGeom>
              <a:avLst/>
              <a:gdLst/>
              <a:ahLst/>
              <a:cxnLst/>
              <a:rect l="l" t="t" r="r" b="b"/>
              <a:pathLst>
                <a:path w="7619" h="300990">
                  <a:moveTo>
                    <a:pt x="7480" y="22440"/>
                  </a:moveTo>
                  <a:lnTo>
                    <a:pt x="7480" y="32918"/>
                  </a:lnTo>
                </a:path>
                <a:path w="7619" h="300990">
                  <a:moveTo>
                    <a:pt x="7480" y="288823"/>
                  </a:moveTo>
                  <a:lnTo>
                    <a:pt x="7480" y="296303"/>
                  </a:lnTo>
                </a:path>
                <a:path w="7619" h="300990">
                  <a:moveTo>
                    <a:pt x="0" y="288823"/>
                  </a:moveTo>
                  <a:lnTo>
                    <a:pt x="0" y="296303"/>
                  </a:lnTo>
                </a:path>
                <a:path w="7619" h="300990">
                  <a:moveTo>
                    <a:pt x="7480" y="296303"/>
                  </a:moveTo>
                  <a:lnTo>
                    <a:pt x="7480" y="300799"/>
                  </a:lnTo>
                </a:path>
                <a:path w="7619" h="300990">
                  <a:moveTo>
                    <a:pt x="0" y="296303"/>
                  </a:moveTo>
                  <a:lnTo>
                    <a:pt x="0" y="300799"/>
                  </a:lnTo>
                </a:path>
                <a:path w="7619" h="300990">
                  <a:moveTo>
                    <a:pt x="7480" y="1498"/>
                  </a:moveTo>
                  <a:lnTo>
                    <a:pt x="7480" y="7480"/>
                  </a:lnTo>
                </a:path>
                <a:path w="7619" h="300990">
                  <a:moveTo>
                    <a:pt x="0" y="1498"/>
                  </a:moveTo>
                  <a:lnTo>
                    <a:pt x="0" y="7480"/>
                  </a:lnTo>
                </a:path>
                <a:path w="7619" h="300990">
                  <a:moveTo>
                    <a:pt x="7480" y="0"/>
                  </a:moveTo>
                  <a:lnTo>
                    <a:pt x="7480" y="1498"/>
                  </a:lnTo>
                </a:path>
              </a:pathLst>
            </a:custGeom>
            <a:ln w="3175">
              <a:solidFill>
                <a:srgbClr val="565658"/>
              </a:solidFill>
            </a:ln>
          </p:spPr>
          <p:txBody>
            <a:bodyPr wrap="square" lIns="0" tIns="0" rIns="0" bIns="0" rtlCol="0"/>
            <a:lstStyle/>
            <a:p/>
          </p:txBody>
        </p:sp>
        <p:sp>
          <p:nvSpPr>
            <p:cNvPr id="1625" name="object 1625" descr=""/>
            <p:cNvSpPr/>
            <p:nvPr/>
          </p:nvSpPr>
          <p:spPr>
            <a:xfrm>
              <a:off x="1943054" y="8133374"/>
              <a:ext cx="5080" cy="0"/>
            </a:xfrm>
            <a:custGeom>
              <a:avLst/>
              <a:gdLst/>
              <a:ahLst/>
              <a:cxnLst/>
              <a:rect l="l" t="t" r="r" b="b"/>
              <a:pathLst>
                <a:path w="5080" h="0">
                  <a:moveTo>
                    <a:pt x="4495" y="0"/>
                  </a:moveTo>
                  <a:lnTo>
                    <a:pt x="3009" y="0"/>
                  </a:lnTo>
                  <a:lnTo>
                    <a:pt x="1511" y="0"/>
                  </a:lnTo>
                  <a:lnTo>
                    <a:pt x="0" y="0"/>
                  </a:lnTo>
                </a:path>
              </a:pathLst>
            </a:custGeom>
            <a:ln w="3175">
              <a:solidFill>
                <a:srgbClr val="565658"/>
              </a:solidFill>
            </a:ln>
          </p:spPr>
          <p:txBody>
            <a:bodyPr wrap="square" lIns="0" tIns="0" rIns="0" bIns="0" rtlCol="0"/>
            <a:lstStyle/>
            <a:p/>
          </p:txBody>
        </p:sp>
        <p:sp>
          <p:nvSpPr>
            <p:cNvPr id="1626" name="object 1626" descr=""/>
            <p:cNvSpPr/>
            <p:nvPr/>
          </p:nvSpPr>
          <p:spPr>
            <a:xfrm>
              <a:off x="1938572" y="8021128"/>
              <a:ext cx="36195" cy="114300"/>
            </a:xfrm>
            <a:custGeom>
              <a:avLst/>
              <a:gdLst/>
              <a:ahLst/>
              <a:cxnLst/>
              <a:rect l="l" t="t" r="r" b="b"/>
              <a:pathLst>
                <a:path w="36194" h="114300">
                  <a:moveTo>
                    <a:pt x="1498" y="113741"/>
                  </a:moveTo>
                  <a:lnTo>
                    <a:pt x="0" y="113741"/>
                  </a:lnTo>
                </a:path>
                <a:path w="36194" h="114300">
                  <a:moveTo>
                    <a:pt x="35915" y="1511"/>
                  </a:moveTo>
                  <a:lnTo>
                    <a:pt x="34416" y="0"/>
                  </a:lnTo>
                </a:path>
              </a:pathLst>
            </a:custGeom>
            <a:ln w="3175">
              <a:solidFill>
                <a:srgbClr val="565658"/>
              </a:solidFill>
            </a:ln>
          </p:spPr>
          <p:txBody>
            <a:bodyPr wrap="square" lIns="0" tIns="0" rIns="0" bIns="0" rtlCol="0"/>
            <a:lstStyle/>
            <a:p/>
          </p:txBody>
        </p:sp>
        <p:sp>
          <p:nvSpPr>
            <p:cNvPr id="1627" name="object 1627" descr=""/>
            <p:cNvSpPr/>
            <p:nvPr/>
          </p:nvSpPr>
          <p:spPr>
            <a:xfrm>
              <a:off x="2131625" y="8037593"/>
              <a:ext cx="7620" cy="1905"/>
            </a:xfrm>
            <a:custGeom>
              <a:avLst/>
              <a:gdLst/>
              <a:ahLst/>
              <a:cxnLst/>
              <a:rect l="l" t="t" r="r" b="b"/>
              <a:pathLst>
                <a:path w="7619" h="1904">
                  <a:moveTo>
                    <a:pt x="0" y="1498"/>
                  </a:moveTo>
                  <a:lnTo>
                    <a:pt x="4495" y="1498"/>
                  </a:lnTo>
                  <a:lnTo>
                    <a:pt x="7480" y="0"/>
                  </a:lnTo>
                </a:path>
              </a:pathLst>
            </a:custGeom>
            <a:ln w="3175">
              <a:solidFill>
                <a:srgbClr val="565658"/>
              </a:solidFill>
            </a:ln>
          </p:spPr>
          <p:txBody>
            <a:bodyPr wrap="square" lIns="0" tIns="0" rIns="0" bIns="0" rtlCol="0"/>
            <a:lstStyle/>
            <a:p/>
          </p:txBody>
        </p:sp>
        <p:sp>
          <p:nvSpPr>
            <p:cNvPr id="1628" name="object 1628" descr=""/>
            <p:cNvSpPr/>
            <p:nvPr/>
          </p:nvSpPr>
          <p:spPr>
            <a:xfrm>
              <a:off x="1987956" y="8039093"/>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1629" name="object 1629" descr=""/>
            <p:cNvSpPr/>
            <p:nvPr/>
          </p:nvSpPr>
          <p:spPr>
            <a:xfrm>
              <a:off x="1926601" y="8256089"/>
              <a:ext cx="9525" cy="0"/>
            </a:xfrm>
            <a:custGeom>
              <a:avLst/>
              <a:gdLst/>
              <a:ahLst/>
              <a:cxnLst/>
              <a:rect l="l" t="t" r="r" b="b"/>
              <a:pathLst>
                <a:path w="9525" h="0">
                  <a:moveTo>
                    <a:pt x="0" y="0"/>
                  </a:moveTo>
                  <a:lnTo>
                    <a:pt x="2984" y="0"/>
                  </a:lnTo>
                  <a:lnTo>
                    <a:pt x="8978" y="0"/>
                  </a:lnTo>
                </a:path>
              </a:pathLst>
            </a:custGeom>
            <a:ln w="3175">
              <a:solidFill>
                <a:srgbClr val="565658"/>
              </a:solidFill>
            </a:ln>
          </p:spPr>
          <p:txBody>
            <a:bodyPr wrap="square" lIns="0" tIns="0" rIns="0" bIns="0" rtlCol="0"/>
            <a:lstStyle/>
            <a:p/>
          </p:txBody>
        </p:sp>
        <p:sp>
          <p:nvSpPr>
            <p:cNvPr id="1630" name="object 1630" descr=""/>
            <p:cNvSpPr/>
            <p:nvPr/>
          </p:nvSpPr>
          <p:spPr>
            <a:xfrm>
              <a:off x="1941572" y="8115415"/>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631" name="object 1631" descr=""/>
            <p:cNvSpPr/>
            <p:nvPr/>
          </p:nvSpPr>
          <p:spPr>
            <a:xfrm>
              <a:off x="1925101" y="8256086"/>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1632" name="object 1632" descr=""/>
            <p:cNvSpPr/>
            <p:nvPr/>
          </p:nvSpPr>
          <p:spPr>
            <a:xfrm>
              <a:off x="1925101" y="8241129"/>
              <a:ext cx="1905" cy="15240"/>
            </a:xfrm>
            <a:custGeom>
              <a:avLst/>
              <a:gdLst/>
              <a:ahLst/>
              <a:cxnLst/>
              <a:rect l="l" t="t" r="r" b="b"/>
              <a:pathLst>
                <a:path w="1905" h="15240">
                  <a:moveTo>
                    <a:pt x="0" y="14960"/>
                  </a:moveTo>
                  <a:lnTo>
                    <a:pt x="1498" y="0"/>
                  </a:lnTo>
                </a:path>
              </a:pathLst>
            </a:custGeom>
            <a:ln w="3175">
              <a:solidFill>
                <a:srgbClr val="565658"/>
              </a:solidFill>
            </a:ln>
          </p:spPr>
          <p:txBody>
            <a:bodyPr wrap="square" lIns="0" tIns="0" rIns="0" bIns="0" rtlCol="0"/>
            <a:lstStyle/>
            <a:p/>
          </p:txBody>
        </p:sp>
        <p:sp>
          <p:nvSpPr>
            <p:cNvPr id="1633" name="object 1633" descr=""/>
            <p:cNvSpPr/>
            <p:nvPr/>
          </p:nvSpPr>
          <p:spPr>
            <a:xfrm>
              <a:off x="1940071" y="8133374"/>
              <a:ext cx="9525" cy="0"/>
            </a:xfrm>
            <a:custGeom>
              <a:avLst/>
              <a:gdLst/>
              <a:ahLst/>
              <a:cxnLst/>
              <a:rect l="l" t="t" r="r" b="b"/>
              <a:pathLst>
                <a:path w="9525" h="0">
                  <a:moveTo>
                    <a:pt x="0" y="0"/>
                  </a:moveTo>
                  <a:lnTo>
                    <a:pt x="2984" y="0"/>
                  </a:lnTo>
                  <a:lnTo>
                    <a:pt x="8978" y="0"/>
                  </a:lnTo>
                </a:path>
              </a:pathLst>
            </a:custGeom>
            <a:ln w="3175">
              <a:solidFill>
                <a:srgbClr val="565658"/>
              </a:solidFill>
            </a:ln>
          </p:spPr>
          <p:txBody>
            <a:bodyPr wrap="square" lIns="0" tIns="0" rIns="0" bIns="0" rtlCol="0"/>
            <a:lstStyle/>
            <a:p/>
          </p:txBody>
        </p:sp>
        <p:sp>
          <p:nvSpPr>
            <p:cNvPr id="1634" name="object 1634" descr=""/>
            <p:cNvSpPr/>
            <p:nvPr/>
          </p:nvSpPr>
          <p:spPr>
            <a:xfrm>
              <a:off x="2127135" y="8027118"/>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635" name="object 1635" descr=""/>
            <p:cNvSpPr/>
            <p:nvPr/>
          </p:nvSpPr>
          <p:spPr>
            <a:xfrm>
              <a:off x="1938569" y="8133371"/>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636" name="object 1636" descr=""/>
            <p:cNvSpPr/>
            <p:nvPr/>
          </p:nvSpPr>
          <p:spPr>
            <a:xfrm>
              <a:off x="1937076" y="8363841"/>
              <a:ext cx="6350" cy="9525"/>
            </a:xfrm>
            <a:custGeom>
              <a:avLst/>
              <a:gdLst/>
              <a:ahLst/>
              <a:cxnLst/>
              <a:rect l="l" t="t" r="r" b="b"/>
              <a:pathLst>
                <a:path w="6350" h="9525">
                  <a:moveTo>
                    <a:pt x="4495" y="8978"/>
                  </a:moveTo>
                  <a:lnTo>
                    <a:pt x="5981" y="7480"/>
                  </a:lnTo>
                  <a:lnTo>
                    <a:pt x="5981" y="5981"/>
                  </a:lnTo>
                  <a:lnTo>
                    <a:pt x="5981" y="4483"/>
                  </a:lnTo>
                  <a:lnTo>
                    <a:pt x="5981" y="2997"/>
                  </a:lnTo>
                  <a:lnTo>
                    <a:pt x="4495" y="1498"/>
                  </a:lnTo>
                  <a:lnTo>
                    <a:pt x="2997" y="1498"/>
                  </a:lnTo>
                  <a:lnTo>
                    <a:pt x="2997" y="0"/>
                  </a:lnTo>
                  <a:lnTo>
                    <a:pt x="1498" y="0"/>
                  </a:lnTo>
                  <a:lnTo>
                    <a:pt x="0" y="0"/>
                  </a:lnTo>
                </a:path>
              </a:pathLst>
            </a:custGeom>
            <a:ln w="3175">
              <a:solidFill>
                <a:srgbClr val="565658"/>
              </a:solidFill>
            </a:ln>
          </p:spPr>
          <p:txBody>
            <a:bodyPr wrap="square" lIns="0" tIns="0" rIns="0" bIns="0" rtlCol="0"/>
            <a:lstStyle/>
            <a:p/>
          </p:txBody>
        </p:sp>
        <p:sp>
          <p:nvSpPr>
            <p:cNvPr id="1637" name="object 1637" descr=""/>
            <p:cNvSpPr/>
            <p:nvPr/>
          </p:nvSpPr>
          <p:spPr>
            <a:xfrm>
              <a:off x="1938569" y="8118414"/>
              <a:ext cx="3175" cy="15240"/>
            </a:xfrm>
            <a:custGeom>
              <a:avLst/>
              <a:gdLst/>
              <a:ahLst/>
              <a:cxnLst/>
              <a:rect l="l" t="t" r="r" b="b"/>
              <a:pathLst>
                <a:path w="3175" h="15240">
                  <a:moveTo>
                    <a:pt x="0" y="14960"/>
                  </a:moveTo>
                  <a:lnTo>
                    <a:pt x="2997" y="0"/>
                  </a:lnTo>
                </a:path>
              </a:pathLst>
            </a:custGeom>
            <a:ln w="3175">
              <a:solidFill>
                <a:srgbClr val="565658"/>
              </a:solidFill>
            </a:ln>
          </p:spPr>
          <p:txBody>
            <a:bodyPr wrap="square" lIns="0" tIns="0" rIns="0" bIns="0" rtlCol="0"/>
            <a:lstStyle/>
            <a:p/>
          </p:txBody>
        </p:sp>
        <p:sp>
          <p:nvSpPr>
            <p:cNvPr id="1638" name="object 1638" descr=""/>
            <p:cNvSpPr/>
            <p:nvPr/>
          </p:nvSpPr>
          <p:spPr>
            <a:xfrm>
              <a:off x="1926603" y="8241126"/>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639" name="object 1639" descr=""/>
            <p:cNvSpPr/>
            <p:nvPr/>
          </p:nvSpPr>
          <p:spPr>
            <a:xfrm>
              <a:off x="2127131" y="8022629"/>
              <a:ext cx="6350" cy="6350"/>
            </a:xfrm>
            <a:custGeom>
              <a:avLst/>
              <a:gdLst/>
              <a:ahLst/>
              <a:cxnLst/>
              <a:rect l="l" t="t" r="r" b="b"/>
              <a:pathLst>
                <a:path w="6350" h="6350">
                  <a:moveTo>
                    <a:pt x="5994" y="1498"/>
                  </a:moveTo>
                  <a:lnTo>
                    <a:pt x="2997" y="2997"/>
                  </a:lnTo>
                  <a:lnTo>
                    <a:pt x="0" y="5994"/>
                  </a:lnTo>
                </a:path>
                <a:path w="6350" h="6350">
                  <a:moveTo>
                    <a:pt x="5994" y="1498"/>
                  </a:moveTo>
                  <a:lnTo>
                    <a:pt x="5994" y="0"/>
                  </a:lnTo>
                </a:path>
              </a:pathLst>
            </a:custGeom>
            <a:ln w="3175">
              <a:solidFill>
                <a:srgbClr val="565658"/>
              </a:solidFill>
            </a:ln>
          </p:spPr>
          <p:txBody>
            <a:bodyPr wrap="square" lIns="0" tIns="0" rIns="0" bIns="0" rtlCol="0"/>
            <a:lstStyle/>
            <a:p/>
          </p:txBody>
        </p:sp>
        <p:sp>
          <p:nvSpPr>
            <p:cNvPr id="1640" name="object 1640" descr=""/>
            <p:cNvSpPr/>
            <p:nvPr/>
          </p:nvSpPr>
          <p:spPr>
            <a:xfrm>
              <a:off x="2131625" y="8039092"/>
              <a:ext cx="1905" cy="1905"/>
            </a:xfrm>
            <a:custGeom>
              <a:avLst/>
              <a:gdLst/>
              <a:ahLst/>
              <a:cxnLst/>
              <a:rect l="l" t="t" r="r" b="b"/>
              <a:pathLst>
                <a:path w="1905" h="1904">
                  <a:moveTo>
                    <a:pt x="0" y="0"/>
                  </a:moveTo>
                  <a:lnTo>
                    <a:pt x="1498" y="0"/>
                  </a:lnTo>
                  <a:lnTo>
                    <a:pt x="1498" y="1498"/>
                  </a:lnTo>
                </a:path>
              </a:pathLst>
            </a:custGeom>
            <a:ln w="3175">
              <a:solidFill>
                <a:srgbClr val="565658"/>
              </a:solidFill>
            </a:ln>
          </p:spPr>
          <p:txBody>
            <a:bodyPr wrap="square" lIns="0" tIns="0" rIns="0" bIns="0" rtlCol="0"/>
            <a:lstStyle/>
            <a:p/>
          </p:txBody>
        </p:sp>
        <p:sp>
          <p:nvSpPr>
            <p:cNvPr id="1641" name="object 1641" descr=""/>
            <p:cNvSpPr/>
            <p:nvPr/>
          </p:nvSpPr>
          <p:spPr>
            <a:xfrm>
              <a:off x="1938572" y="8133374"/>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642" name="object 1642" descr=""/>
            <p:cNvSpPr/>
            <p:nvPr/>
          </p:nvSpPr>
          <p:spPr>
            <a:xfrm>
              <a:off x="2125634" y="803610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43" name="object 1643" descr=""/>
            <p:cNvSpPr/>
            <p:nvPr/>
          </p:nvSpPr>
          <p:spPr>
            <a:xfrm>
              <a:off x="1926603" y="823963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644" name="object 1644" descr=""/>
            <p:cNvSpPr/>
            <p:nvPr/>
          </p:nvSpPr>
          <p:spPr>
            <a:xfrm>
              <a:off x="1964009" y="8018143"/>
              <a:ext cx="1905" cy="1905"/>
            </a:xfrm>
            <a:custGeom>
              <a:avLst/>
              <a:gdLst/>
              <a:ahLst/>
              <a:cxnLst/>
              <a:rect l="l" t="t" r="r" b="b"/>
              <a:pathLst>
                <a:path w="1905" h="1904">
                  <a:moveTo>
                    <a:pt x="1498" y="0"/>
                  </a:moveTo>
                  <a:lnTo>
                    <a:pt x="0" y="0"/>
                  </a:lnTo>
                  <a:lnTo>
                    <a:pt x="0" y="1498"/>
                  </a:lnTo>
                </a:path>
              </a:pathLst>
            </a:custGeom>
            <a:ln w="3175">
              <a:solidFill>
                <a:srgbClr val="565658"/>
              </a:solidFill>
            </a:ln>
          </p:spPr>
          <p:txBody>
            <a:bodyPr wrap="square" lIns="0" tIns="0" rIns="0" bIns="0" rtlCol="0"/>
            <a:lstStyle/>
            <a:p/>
          </p:txBody>
        </p:sp>
        <p:sp>
          <p:nvSpPr>
            <p:cNvPr id="1645" name="object 1645" descr=""/>
            <p:cNvSpPr/>
            <p:nvPr/>
          </p:nvSpPr>
          <p:spPr>
            <a:xfrm>
              <a:off x="1949052" y="8131880"/>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646" name="object 1646" descr=""/>
            <p:cNvSpPr/>
            <p:nvPr/>
          </p:nvSpPr>
          <p:spPr>
            <a:xfrm>
              <a:off x="1935581" y="8244117"/>
              <a:ext cx="5080" cy="10795"/>
            </a:xfrm>
            <a:custGeom>
              <a:avLst/>
              <a:gdLst/>
              <a:ahLst/>
              <a:cxnLst/>
              <a:rect l="l" t="t" r="r" b="b"/>
              <a:pathLst>
                <a:path w="5080" h="10795">
                  <a:moveTo>
                    <a:pt x="0" y="10477"/>
                  </a:moveTo>
                  <a:lnTo>
                    <a:pt x="1498" y="8978"/>
                  </a:lnTo>
                  <a:lnTo>
                    <a:pt x="2984" y="8978"/>
                  </a:lnTo>
                  <a:lnTo>
                    <a:pt x="2984" y="7480"/>
                  </a:lnTo>
                  <a:lnTo>
                    <a:pt x="4495" y="4483"/>
                  </a:lnTo>
                  <a:lnTo>
                    <a:pt x="2984" y="2997"/>
                  </a:lnTo>
                  <a:lnTo>
                    <a:pt x="2984" y="1498"/>
                  </a:lnTo>
                  <a:lnTo>
                    <a:pt x="1498" y="0"/>
                  </a:lnTo>
                  <a:lnTo>
                    <a:pt x="0" y="0"/>
                  </a:lnTo>
                </a:path>
              </a:pathLst>
            </a:custGeom>
            <a:ln w="3175">
              <a:solidFill>
                <a:srgbClr val="565658"/>
              </a:solidFill>
            </a:ln>
          </p:spPr>
          <p:txBody>
            <a:bodyPr wrap="square" lIns="0" tIns="0" rIns="0" bIns="0" rtlCol="0"/>
            <a:lstStyle/>
            <a:p/>
          </p:txBody>
        </p:sp>
        <p:sp>
          <p:nvSpPr>
            <p:cNvPr id="1647" name="object 1647" descr=""/>
            <p:cNvSpPr/>
            <p:nvPr/>
          </p:nvSpPr>
          <p:spPr>
            <a:xfrm>
              <a:off x="1893674" y="8746949"/>
              <a:ext cx="9525" cy="1905"/>
            </a:xfrm>
            <a:custGeom>
              <a:avLst/>
              <a:gdLst/>
              <a:ahLst/>
              <a:cxnLst/>
              <a:rect l="l" t="t" r="r" b="b"/>
              <a:pathLst>
                <a:path w="9525" h="1904">
                  <a:moveTo>
                    <a:pt x="0" y="0"/>
                  </a:moveTo>
                  <a:lnTo>
                    <a:pt x="8978" y="1498"/>
                  </a:lnTo>
                </a:path>
              </a:pathLst>
            </a:custGeom>
            <a:ln w="3175">
              <a:solidFill>
                <a:srgbClr val="565658"/>
              </a:solidFill>
            </a:ln>
          </p:spPr>
          <p:txBody>
            <a:bodyPr wrap="square" lIns="0" tIns="0" rIns="0" bIns="0" rtlCol="0"/>
            <a:lstStyle/>
            <a:p/>
          </p:txBody>
        </p:sp>
        <p:sp>
          <p:nvSpPr>
            <p:cNvPr id="1648" name="object 1648" descr=""/>
            <p:cNvSpPr/>
            <p:nvPr/>
          </p:nvSpPr>
          <p:spPr>
            <a:xfrm>
              <a:off x="1967009" y="8516489"/>
              <a:ext cx="10795" cy="10795"/>
            </a:xfrm>
            <a:custGeom>
              <a:avLst/>
              <a:gdLst/>
              <a:ahLst/>
              <a:cxnLst/>
              <a:rect l="l" t="t" r="r" b="b"/>
              <a:pathLst>
                <a:path w="10794" h="10795">
                  <a:moveTo>
                    <a:pt x="0" y="8978"/>
                  </a:moveTo>
                  <a:lnTo>
                    <a:pt x="1485" y="8978"/>
                  </a:lnTo>
                  <a:lnTo>
                    <a:pt x="2984" y="10477"/>
                  </a:lnTo>
                  <a:lnTo>
                    <a:pt x="5981" y="10477"/>
                  </a:lnTo>
                  <a:lnTo>
                    <a:pt x="5981" y="8978"/>
                  </a:lnTo>
                  <a:lnTo>
                    <a:pt x="7480" y="8978"/>
                  </a:lnTo>
                  <a:lnTo>
                    <a:pt x="8978" y="7480"/>
                  </a:lnTo>
                  <a:lnTo>
                    <a:pt x="8978" y="5981"/>
                  </a:lnTo>
                  <a:lnTo>
                    <a:pt x="10464" y="4483"/>
                  </a:lnTo>
                  <a:lnTo>
                    <a:pt x="10464" y="1498"/>
                  </a:lnTo>
                  <a:lnTo>
                    <a:pt x="8978" y="0"/>
                  </a:lnTo>
                </a:path>
              </a:pathLst>
            </a:custGeom>
            <a:ln w="3175">
              <a:solidFill>
                <a:srgbClr val="565658"/>
              </a:solidFill>
            </a:ln>
          </p:spPr>
          <p:txBody>
            <a:bodyPr wrap="square" lIns="0" tIns="0" rIns="0" bIns="0" rtlCol="0"/>
            <a:lstStyle/>
            <a:p/>
          </p:txBody>
        </p:sp>
        <p:sp>
          <p:nvSpPr>
            <p:cNvPr id="1649" name="object 1649" descr=""/>
            <p:cNvSpPr/>
            <p:nvPr/>
          </p:nvSpPr>
          <p:spPr>
            <a:xfrm>
              <a:off x="2124146" y="8746951"/>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1650" name="object 1650" descr=""/>
            <p:cNvSpPr/>
            <p:nvPr/>
          </p:nvSpPr>
          <p:spPr>
            <a:xfrm>
              <a:off x="2152571" y="8642192"/>
              <a:ext cx="7620" cy="5080"/>
            </a:xfrm>
            <a:custGeom>
              <a:avLst/>
              <a:gdLst/>
              <a:ahLst/>
              <a:cxnLst/>
              <a:rect l="l" t="t" r="r" b="b"/>
              <a:pathLst>
                <a:path w="7619" h="5079">
                  <a:moveTo>
                    <a:pt x="7493" y="0"/>
                  </a:moveTo>
                  <a:lnTo>
                    <a:pt x="5994" y="0"/>
                  </a:lnTo>
                  <a:lnTo>
                    <a:pt x="4495" y="0"/>
                  </a:lnTo>
                  <a:lnTo>
                    <a:pt x="1498" y="1498"/>
                  </a:lnTo>
                  <a:lnTo>
                    <a:pt x="1498" y="2997"/>
                  </a:lnTo>
                  <a:lnTo>
                    <a:pt x="0" y="4495"/>
                  </a:lnTo>
                </a:path>
              </a:pathLst>
            </a:custGeom>
            <a:ln w="3175">
              <a:solidFill>
                <a:srgbClr val="565658"/>
              </a:solidFill>
            </a:ln>
          </p:spPr>
          <p:txBody>
            <a:bodyPr wrap="square" lIns="0" tIns="0" rIns="0" bIns="0" rtlCol="0"/>
            <a:lstStyle/>
            <a:p/>
          </p:txBody>
        </p:sp>
        <p:sp>
          <p:nvSpPr>
            <p:cNvPr id="1651" name="object 1651" descr=""/>
            <p:cNvSpPr/>
            <p:nvPr/>
          </p:nvSpPr>
          <p:spPr>
            <a:xfrm>
              <a:off x="1902653" y="874844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52" name="object 1652" descr=""/>
            <p:cNvSpPr/>
            <p:nvPr/>
          </p:nvSpPr>
          <p:spPr>
            <a:xfrm>
              <a:off x="2160064" y="8640694"/>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1653" name="object 1653" descr=""/>
            <p:cNvSpPr/>
            <p:nvPr/>
          </p:nvSpPr>
          <p:spPr>
            <a:xfrm>
              <a:off x="2131621" y="8654167"/>
              <a:ext cx="31750" cy="90170"/>
            </a:xfrm>
            <a:custGeom>
              <a:avLst/>
              <a:gdLst/>
              <a:ahLst/>
              <a:cxnLst/>
              <a:rect l="l" t="t" r="r" b="b"/>
              <a:pathLst>
                <a:path w="31750" h="90170">
                  <a:moveTo>
                    <a:pt x="23952" y="0"/>
                  </a:moveTo>
                  <a:lnTo>
                    <a:pt x="31432" y="5981"/>
                  </a:lnTo>
                </a:path>
                <a:path w="31750" h="90170">
                  <a:moveTo>
                    <a:pt x="0" y="89788"/>
                  </a:moveTo>
                  <a:lnTo>
                    <a:pt x="5994" y="89788"/>
                  </a:lnTo>
                </a:path>
              </a:pathLst>
            </a:custGeom>
            <a:ln w="3175">
              <a:solidFill>
                <a:srgbClr val="565658"/>
              </a:solidFill>
            </a:ln>
          </p:spPr>
          <p:txBody>
            <a:bodyPr wrap="square" lIns="0" tIns="0" rIns="0" bIns="0" rtlCol="0"/>
            <a:lstStyle/>
            <a:p/>
          </p:txBody>
        </p:sp>
        <p:sp>
          <p:nvSpPr>
            <p:cNvPr id="1654" name="object 1654" descr=""/>
            <p:cNvSpPr/>
            <p:nvPr/>
          </p:nvSpPr>
          <p:spPr>
            <a:xfrm>
              <a:off x="2118156" y="886068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655" name="object 1655" descr=""/>
            <p:cNvSpPr/>
            <p:nvPr/>
          </p:nvSpPr>
          <p:spPr>
            <a:xfrm>
              <a:off x="2127135" y="8556902"/>
              <a:ext cx="36195" cy="188595"/>
            </a:xfrm>
            <a:custGeom>
              <a:avLst/>
              <a:gdLst/>
              <a:ahLst/>
              <a:cxnLst/>
              <a:rect l="l" t="t" r="r" b="b"/>
              <a:pathLst>
                <a:path w="36194" h="188595">
                  <a:moveTo>
                    <a:pt x="8978" y="187058"/>
                  </a:moveTo>
                  <a:lnTo>
                    <a:pt x="0" y="188556"/>
                  </a:lnTo>
                </a:path>
                <a:path w="36194" h="188595">
                  <a:moveTo>
                    <a:pt x="35915" y="0"/>
                  </a:moveTo>
                  <a:lnTo>
                    <a:pt x="35915" y="1485"/>
                  </a:lnTo>
                </a:path>
              </a:pathLst>
            </a:custGeom>
            <a:ln w="3175">
              <a:solidFill>
                <a:srgbClr val="565658"/>
              </a:solidFill>
            </a:ln>
          </p:spPr>
          <p:txBody>
            <a:bodyPr wrap="square" lIns="0" tIns="0" rIns="0" bIns="0" rtlCol="0"/>
            <a:lstStyle/>
            <a:p/>
          </p:txBody>
        </p:sp>
        <p:sp>
          <p:nvSpPr>
            <p:cNvPr id="1656" name="object 1656" descr=""/>
            <p:cNvSpPr/>
            <p:nvPr/>
          </p:nvSpPr>
          <p:spPr>
            <a:xfrm>
              <a:off x="1971498" y="8507505"/>
              <a:ext cx="1905" cy="1905"/>
            </a:xfrm>
            <a:custGeom>
              <a:avLst/>
              <a:gdLst/>
              <a:ahLst/>
              <a:cxnLst/>
              <a:rect l="l" t="t" r="r" b="b"/>
              <a:pathLst>
                <a:path w="1905" h="1904">
                  <a:moveTo>
                    <a:pt x="0" y="1498"/>
                  </a:moveTo>
                  <a:lnTo>
                    <a:pt x="0" y="0"/>
                  </a:lnTo>
                  <a:lnTo>
                    <a:pt x="1485" y="0"/>
                  </a:lnTo>
                </a:path>
                <a:path w="1905" h="1904">
                  <a:moveTo>
                    <a:pt x="0" y="1498"/>
                  </a:moveTo>
                  <a:lnTo>
                    <a:pt x="1485" y="1498"/>
                  </a:lnTo>
                </a:path>
              </a:pathLst>
            </a:custGeom>
            <a:ln w="3175">
              <a:solidFill>
                <a:srgbClr val="565658"/>
              </a:solidFill>
            </a:ln>
          </p:spPr>
          <p:txBody>
            <a:bodyPr wrap="square" lIns="0" tIns="0" rIns="0" bIns="0" rtlCol="0"/>
            <a:lstStyle/>
            <a:p/>
          </p:txBody>
        </p:sp>
        <p:sp>
          <p:nvSpPr>
            <p:cNvPr id="1657" name="object 1657" descr=""/>
            <p:cNvSpPr/>
            <p:nvPr/>
          </p:nvSpPr>
          <p:spPr>
            <a:xfrm>
              <a:off x="2540182" y="7941815"/>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1658" name="object 1658" descr=""/>
            <p:cNvSpPr/>
            <p:nvPr/>
          </p:nvSpPr>
          <p:spPr>
            <a:xfrm>
              <a:off x="2585079" y="7944809"/>
              <a:ext cx="62865" cy="66040"/>
            </a:xfrm>
            <a:custGeom>
              <a:avLst/>
              <a:gdLst/>
              <a:ahLst/>
              <a:cxnLst/>
              <a:rect l="l" t="t" r="r" b="b"/>
              <a:pathLst>
                <a:path w="62864" h="66040">
                  <a:moveTo>
                    <a:pt x="0" y="0"/>
                  </a:moveTo>
                  <a:lnTo>
                    <a:pt x="5981" y="1498"/>
                  </a:lnTo>
                  <a:lnTo>
                    <a:pt x="8978" y="1498"/>
                  </a:lnTo>
                  <a:lnTo>
                    <a:pt x="11963" y="2997"/>
                  </a:lnTo>
                  <a:lnTo>
                    <a:pt x="23939" y="5994"/>
                  </a:lnTo>
                  <a:lnTo>
                    <a:pt x="26924" y="7480"/>
                  </a:lnTo>
                  <a:lnTo>
                    <a:pt x="28422" y="10477"/>
                  </a:lnTo>
                  <a:lnTo>
                    <a:pt x="34417" y="13474"/>
                  </a:lnTo>
                  <a:lnTo>
                    <a:pt x="38900" y="16459"/>
                  </a:lnTo>
                  <a:lnTo>
                    <a:pt x="41897" y="19456"/>
                  </a:lnTo>
                  <a:lnTo>
                    <a:pt x="43395" y="20955"/>
                  </a:lnTo>
                  <a:lnTo>
                    <a:pt x="46380" y="23952"/>
                  </a:lnTo>
                  <a:lnTo>
                    <a:pt x="47891" y="25438"/>
                  </a:lnTo>
                  <a:lnTo>
                    <a:pt x="52374" y="31432"/>
                  </a:lnTo>
                  <a:lnTo>
                    <a:pt x="53860" y="32931"/>
                  </a:lnTo>
                  <a:lnTo>
                    <a:pt x="55359" y="35915"/>
                  </a:lnTo>
                  <a:lnTo>
                    <a:pt x="58356" y="41910"/>
                  </a:lnTo>
                  <a:lnTo>
                    <a:pt x="59855" y="44894"/>
                  </a:lnTo>
                  <a:lnTo>
                    <a:pt x="59855" y="47891"/>
                  </a:lnTo>
                  <a:lnTo>
                    <a:pt x="61353" y="50888"/>
                  </a:lnTo>
                  <a:lnTo>
                    <a:pt x="61353" y="53873"/>
                  </a:lnTo>
                  <a:lnTo>
                    <a:pt x="62839" y="65849"/>
                  </a:lnTo>
                </a:path>
              </a:pathLst>
            </a:custGeom>
            <a:ln w="3175">
              <a:solidFill>
                <a:srgbClr val="565658"/>
              </a:solidFill>
            </a:ln>
          </p:spPr>
          <p:txBody>
            <a:bodyPr wrap="square" lIns="0" tIns="0" rIns="0" bIns="0" rtlCol="0"/>
            <a:lstStyle/>
            <a:p/>
          </p:txBody>
        </p:sp>
        <p:sp>
          <p:nvSpPr>
            <p:cNvPr id="1659" name="object 1659" descr=""/>
            <p:cNvSpPr/>
            <p:nvPr/>
          </p:nvSpPr>
          <p:spPr>
            <a:xfrm>
              <a:off x="2585082" y="8024128"/>
              <a:ext cx="62865" cy="60325"/>
            </a:xfrm>
            <a:custGeom>
              <a:avLst/>
              <a:gdLst/>
              <a:ahLst/>
              <a:cxnLst/>
              <a:rect l="l" t="t" r="r" b="b"/>
              <a:pathLst>
                <a:path w="62864" h="60325">
                  <a:moveTo>
                    <a:pt x="62839" y="0"/>
                  </a:moveTo>
                  <a:lnTo>
                    <a:pt x="61353" y="5981"/>
                  </a:lnTo>
                  <a:lnTo>
                    <a:pt x="61353" y="8978"/>
                  </a:lnTo>
                  <a:lnTo>
                    <a:pt x="61353" y="11976"/>
                  </a:lnTo>
                  <a:lnTo>
                    <a:pt x="58343" y="16459"/>
                  </a:lnTo>
                  <a:lnTo>
                    <a:pt x="56857" y="22453"/>
                  </a:lnTo>
                  <a:lnTo>
                    <a:pt x="53860" y="26936"/>
                  </a:lnTo>
                  <a:lnTo>
                    <a:pt x="49364" y="32918"/>
                  </a:lnTo>
                  <a:lnTo>
                    <a:pt x="46380" y="37414"/>
                  </a:lnTo>
                  <a:lnTo>
                    <a:pt x="44881" y="38912"/>
                  </a:lnTo>
                  <a:lnTo>
                    <a:pt x="41897" y="41897"/>
                  </a:lnTo>
                  <a:lnTo>
                    <a:pt x="32918" y="47891"/>
                  </a:lnTo>
                  <a:lnTo>
                    <a:pt x="26924" y="50876"/>
                  </a:lnTo>
                  <a:lnTo>
                    <a:pt x="25438" y="53873"/>
                  </a:lnTo>
                  <a:lnTo>
                    <a:pt x="22428" y="53873"/>
                  </a:lnTo>
                  <a:lnTo>
                    <a:pt x="10464" y="58369"/>
                  </a:lnTo>
                  <a:lnTo>
                    <a:pt x="8978" y="58369"/>
                  </a:lnTo>
                  <a:lnTo>
                    <a:pt x="5969" y="59855"/>
                  </a:lnTo>
                  <a:lnTo>
                    <a:pt x="0" y="59855"/>
                  </a:lnTo>
                </a:path>
              </a:pathLst>
            </a:custGeom>
            <a:ln w="3175">
              <a:solidFill>
                <a:srgbClr val="565658"/>
              </a:solidFill>
            </a:ln>
          </p:spPr>
          <p:txBody>
            <a:bodyPr wrap="square" lIns="0" tIns="0" rIns="0" bIns="0" rtlCol="0"/>
            <a:lstStyle/>
            <a:p/>
          </p:txBody>
        </p:sp>
        <p:sp>
          <p:nvSpPr>
            <p:cNvPr id="1660" name="object 1660" descr=""/>
            <p:cNvSpPr/>
            <p:nvPr/>
          </p:nvSpPr>
          <p:spPr>
            <a:xfrm>
              <a:off x="2640444" y="8004679"/>
              <a:ext cx="7620" cy="3175"/>
            </a:xfrm>
            <a:custGeom>
              <a:avLst/>
              <a:gdLst/>
              <a:ahLst/>
              <a:cxnLst/>
              <a:rect l="l" t="t" r="r" b="b"/>
              <a:pathLst>
                <a:path w="7619" h="3175">
                  <a:moveTo>
                    <a:pt x="0" y="2984"/>
                  </a:moveTo>
                  <a:lnTo>
                    <a:pt x="4495" y="1485"/>
                  </a:lnTo>
                  <a:lnTo>
                    <a:pt x="5994" y="1485"/>
                  </a:lnTo>
                  <a:lnTo>
                    <a:pt x="7480" y="0"/>
                  </a:lnTo>
                </a:path>
              </a:pathLst>
            </a:custGeom>
            <a:ln w="3175">
              <a:solidFill>
                <a:srgbClr val="565658"/>
              </a:solidFill>
            </a:ln>
          </p:spPr>
          <p:txBody>
            <a:bodyPr wrap="square" lIns="0" tIns="0" rIns="0" bIns="0" rtlCol="0"/>
            <a:lstStyle/>
            <a:p/>
          </p:txBody>
        </p:sp>
        <p:sp>
          <p:nvSpPr>
            <p:cNvPr id="1661" name="object 1661" descr=""/>
            <p:cNvSpPr/>
            <p:nvPr/>
          </p:nvSpPr>
          <p:spPr>
            <a:xfrm>
              <a:off x="2395014"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62" name="object 1662" descr=""/>
            <p:cNvSpPr/>
            <p:nvPr/>
          </p:nvSpPr>
          <p:spPr>
            <a:xfrm>
              <a:off x="2640444" y="800766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63" name="object 1663" descr=""/>
            <p:cNvSpPr/>
            <p:nvPr/>
          </p:nvSpPr>
          <p:spPr>
            <a:xfrm>
              <a:off x="2523712" y="7940322"/>
              <a:ext cx="1905" cy="1905"/>
            </a:xfrm>
            <a:custGeom>
              <a:avLst/>
              <a:gdLst/>
              <a:ahLst/>
              <a:cxnLst/>
              <a:rect l="l" t="t" r="r" b="b"/>
              <a:pathLst>
                <a:path w="1905" h="1904">
                  <a:moveTo>
                    <a:pt x="0" y="1498"/>
                  </a:moveTo>
                  <a:lnTo>
                    <a:pt x="0" y="0"/>
                  </a:lnTo>
                  <a:lnTo>
                    <a:pt x="1498" y="0"/>
                  </a:lnTo>
                </a:path>
              </a:pathLst>
            </a:custGeom>
            <a:ln w="3175">
              <a:solidFill>
                <a:srgbClr val="565658"/>
              </a:solidFill>
            </a:ln>
          </p:spPr>
          <p:txBody>
            <a:bodyPr wrap="square" lIns="0" tIns="0" rIns="0" bIns="0" rtlCol="0"/>
            <a:lstStyle/>
            <a:p/>
          </p:txBody>
        </p:sp>
        <p:sp>
          <p:nvSpPr>
            <p:cNvPr id="1664" name="object 1664" descr=""/>
            <p:cNvSpPr/>
            <p:nvPr/>
          </p:nvSpPr>
          <p:spPr>
            <a:xfrm>
              <a:off x="2221420" y="7931340"/>
              <a:ext cx="1905" cy="7620"/>
            </a:xfrm>
            <a:custGeom>
              <a:avLst/>
              <a:gdLst/>
              <a:ahLst/>
              <a:cxnLst/>
              <a:rect l="l" t="t" r="r" b="b"/>
              <a:pathLst>
                <a:path w="1905" h="7620">
                  <a:moveTo>
                    <a:pt x="1498" y="0"/>
                  </a:moveTo>
                  <a:lnTo>
                    <a:pt x="0" y="0"/>
                  </a:lnTo>
                  <a:lnTo>
                    <a:pt x="0" y="1498"/>
                  </a:lnTo>
                  <a:lnTo>
                    <a:pt x="0" y="2997"/>
                  </a:lnTo>
                  <a:lnTo>
                    <a:pt x="0" y="4495"/>
                  </a:lnTo>
                  <a:lnTo>
                    <a:pt x="0" y="7480"/>
                  </a:lnTo>
                </a:path>
              </a:pathLst>
            </a:custGeom>
            <a:ln w="3175">
              <a:solidFill>
                <a:srgbClr val="565658"/>
              </a:solidFill>
            </a:ln>
          </p:spPr>
          <p:txBody>
            <a:bodyPr wrap="square" lIns="0" tIns="0" rIns="0" bIns="0" rtlCol="0"/>
            <a:lstStyle/>
            <a:p/>
          </p:txBody>
        </p:sp>
        <p:sp>
          <p:nvSpPr>
            <p:cNvPr id="1665" name="object 1665" descr=""/>
            <p:cNvSpPr/>
            <p:nvPr/>
          </p:nvSpPr>
          <p:spPr>
            <a:xfrm>
              <a:off x="2583578" y="7944810"/>
              <a:ext cx="1905" cy="9525"/>
            </a:xfrm>
            <a:custGeom>
              <a:avLst/>
              <a:gdLst/>
              <a:ahLst/>
              <a:cxnLst/>
              <a:rect l="l" t="t" r="r" b="b"/>
              <a:pathLst>
                <a:path w="1905" h="9525">
                  <a:moveTo>
                    <a:pt x="0" y="8978"/>
                  </a:moveTo>
                  <a:lnTo>
                    <a:pt x="0" y="5994"/>
                  </a:lnTo>
                  <a:lnTo>
                    <a:pt x="0" y="2997"/>
                  </a:lnTo>
                  <a:lnTo>
                    <a:pt x="1498" y="1498"/>
                  </a:lnTo>
                  <a:lnTo>
                    <a:pt x="1498" y="0"/>
                  </a:lnTo>
                </a:path>
              </a:pathLst>
            </a:custGeom>
            <a:ln w="3175">
              <a:solidFill>
                <a:srgbClr val="565658"/>
              </a:solidFill>
            </a:ln>
          </p:spPr>
          <p:txBody>
            <a:bodyPr wrap="square" lIns="0" tIns="0" rIns="0" bIns="0" rtlCol="0"/>
            <a:lstStyle/>
            <a:p/>
          </p:txBody>
        </p:sp>
        <p:sp>
          <p:nvSpPr>
            <p:cNvPr id="1666" name="object 1666" descr=""/>
            <p:cNvSpPr/>
            <p:nvPr/>
          </p:nvSpPr>
          <p:spPr>
            <a:xfrm>
              <a:off x="2583573" y="7953790"/>
              <a:ext cx="57150" cy="53975"/>
            </a:xfrm>
            <a:custGeom>
              <a:avLst/>
              <a:gdLst/>
              <a:ahLst/>
              <a:cxnLst/>
              <a:rect l="l" t="t" r="r" b="b"/>
              <a:pathLst>
                <a:path w="57150" h="53975">
                  <a:moveTo>
                    <a:pt x="56870" y="53873"/>
                  </a:moveTo>
                  <a:lnTo>
                    <a:pt x="55372" y="47891"/>
                  </a:lnTo>
                  <a:lnTo>
                    <a:pt x="55372" y="44894"/>
                  </a:lnTo>
                  <a:lnTo>
                    <a:pt x="55372" y="43395"/>
                  </a:lnTo>
                  <a:lnTo>
                    <a:pt x="37414" y="14973"/>
                  </a:lnTo>
                  <a:lnTo>
                    <a:pt x="35928" y="14973"/>
                  </a:lnTo>
                  <a:lnTo>
                    <a:pt x="34417" y="13462"/>
                  </a:lnTo>
                  <a:lnTo>
                    <a:pt x="29933" y="10477"/>
                  </a:lnTo>
                  <a:lnTo>
                    <a:pt x="25438" y="7480"/>
                  </a:lnTo>
                  <a:lnTo>
                    <a:pt x="23939" y="5981"/>
                  </a:lnTo>
                  <a:lnTo>
                    <a:pt x="22453" y="5981"/>
                  </a:lnTo>
                  <a:lnTo>
                    <a:pt x="20955" y="4483"/>
                  </a:lnTo>
                  <a:lnTo>
                    <a:pt x="10490" y="1498"/>
                  </a:lnTo>
                  <a:lnTo>
                    <a:pt x="7480" y="0"/>
                  </a:lnTo>
                  <a:lnTo>
                    <a:pt x="5994" y="0"/>
                  </a:lnTo>
                  <a:lnTo>
                    <a:pt x="0" y="0"/>
                  </a:lnTo>
                </a:path>
              </a:pathLst>
            </a:custGeom>
            <a:ln w="3175">
              <a:solidFill>
                <a:srgbClr val="565658"/>
              </a:solidFill>
            </a:ln>
          </p:spPr>
          <p:txBody>
            <a:bodyPr wrap="square" lIns="0" tIns="0" rIns="0" bIns="0" rtlCol="0"/>
            <a:lstStyle/>
            <a:p/>
          </p:txBody>
        </p:sp>
        <p:sp>
          <p:nvSpPr>
            <p:cNvPr id="1667" name="object 1667" descr=""/>
            <p:cNvSpPr/>
            <p:nvPr/>
          </p:nvSpPr>
          <p:spPr>
            <a:xfrm>
              <a:off x="2526714" y="7950799"/>
              <a:ext cx="10795" cy="5080"/>
            </a:xfrm>
            <a:custGeom>
              <a:avLst/>
              <a:gdLst/>
              <a:ahLst/>
              <a:cxnLst/>
              <a:rect l="l" t="t" r="r" b="b"/>
              <a:pathLst>
                <a:path w="10794" h="5079">
                  <a:moveTo>
                    <a:pt x="0" y="0"/>
                  </a:moveTo>
                  <a:lnTo>
                    <a:pt x="0" y="1498"/>
                  </a:lnTo>
                  <a:lnTo>
                    <a:pt x="1485" y="2984"/>
                  </a:lnTo>
                  <a:lnTo>
                    <a:pt x="2984" y="2984"/>
                  </a:lnTo>
                  <a:lnTo>
                    <a:pt x="2984" y="4495"/>
                  </a:lnTo>
                  <a:lnTo>
                    <a:pt x="4495" y="4495"/>
                  </a:lnTo>
                  <a:lnTo>
                    <a:pt x="5981" y="4495"/>
                  </a:lnTo>
                  <a:lnTo>
                    <a:pt x="5981" y="2984"/>
                  </a:lnTo>
                  <a:lnTo>
                    <a:pt x="7480" y="2984"/>
                  </a:lnTo>
                  <a:lnTo>
                    <a:pt x="8978" y="1498"/>
                  </a:lnTo>
                  <a:lnTo>
                    <a:pt x="10464" y="0"/>
                  </a:lnTo>
                </a:path>
              </a:pathLst>
            </a:custGeom>
            <a:ln w="3175">
              <a:solidFill>
                <a:srgbClr val="565658"/>
              </a:solidFill>
            </a:ln>
          </p:spPr>
          <p:txBody>
            <a:bodyPr wrap="square" lIns="0" tIns="0" rIns="0" bIns="0" rtlCol="0"/>
            <a:lstStyle/>
            <a:p/>
          </p:txBody>
        </p:sp>
        <p:sp>
          <p:nvSpPr>
            <p:cNvPr id="1668" name="object 1668" descr=""/>
            <p:cNvSpPr/>
            <p:nvPr/>
          </p:nvSpPr>
          <p:spPr>
            <a:xfrm>
              <a:off x="2538683" y="794929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69" name="object 1669" descr=""/>
            <p:cNvSpPr/>
            <p:nvPr/>
          </p:nvSpPr>
          <p:spPr>
            <a:xfrm>
              <a:off x="2523712" y="7941818"/>
              <a:ext cx="0" cy="7620"/>
            </a:xfrm>
            <a:custGeom>
              <a:avLst/>
              <a:gdLst/>
              <a:ahLst/>
              <a:cxnLst/>
              <a:rect l="l" t="t" r="r" b="b"/>
              <a:pathLst>
                <a:path w="0" h="7620">
                  <a:moveTo>
                    <a:pt x="0" y="7480"/>
                  </a:moveTo>
                  <a:lnTo>
                    <a:pt x="0" y="1498"/>
                  </a:lnTo>
                  <a:lnTo>
                    <a:pt x="0" y="0"/>
                  </a:lnTo>
                </a:path>
              </a:pathLst>
            </a:custGeom>
            <a:ln w="3175">
              <a:solidFill>
                <a:srgbClr val="565658"/>
              </a:solidFill>
            </a:ln>
          </p:spPr>
          <p:txBody>
            <a:bodyPr wrap="square" lIns="0" tIns="0" rIns="0" bIns="0" rtlCol="0"/>
            <a:lstStyle/>
            <a:p/>
          </p:txBody>
        </p:sp>
        <p:sp>
          <p:nvSpPr>
            <p:cNvPr id="1670" name="object 1670" descr=""/>
            <p:cNvSpPr/>
            <p:nvPr/>
          </p:nvSpPr>
          <p:spPr>
            <a:xfrm>
              <a:off x="2538686" y="7941820"/>
              <a:ext cx="3175" cy="7620"/>
            </a:xfrm>
            <a:custGeom>
              <a:avLst/>
              <a:gdLst/>
              <a:ahLst/>
              <a:cxnLst/>
              <a:rect l="l" t="t" r="r" b="b"/>
              <a:pathLst>
                <a:path w="3175" h="7620">
                  <a:moveTo>
                    <a:pt x="2984" y="0"/>
                  </a:moveTo>
                  <a:lnTo>
                    <a:pt x="2984" y="1498"/>
                  </a:lnTo>
                  <a:lnTo>
                    <a:pt x="1498" y="2984"/>
                  </a:lnTo>
                  <a:lnTo>
                    <a:pt x="0" y="7480"/>
                  </a:lnTo>
                </a:path>
              </a:pathLst>
            </a:custGeom>
            <a:ln w="3175">
              <a:solidFill>
                <a:srgbClr val="565658"/>
              </a:solidFill>
            </a:ln>
          </p:spPr>
          <p:txBody>
            <a:bodyPr wrap="square" lIns="0" tIns="0" rIns="0" bIns="0" rtlCol="0"/>
            <a:lstStyle/>
            <a:p/>
          </p:txBody>
        </p:sp>
        <p:sp>
          <p:nvSpPr>
            <p:cNvPr id="1671" name="object 1671" descr=""/>
            <p:cNvSpPr/>
            <p:nvPr/>
          </p:nvSpPr>
          <p:spPr>
            <a:xfrm>
              <a:off x="2523712" y="7947799"/>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1672" name="object 1672" descr=""/>
            <p:cNvSpPr/>
            <p:nvPr/>
          </p:nvSpPr>
          <p:spPr>
            <a:xfrm>
              <a:off x="2537181" y="7943319"/>
              <a:ext cx="3175" cy="7620"/>
            </a:xfrm>
            <a:custGeom>
              <a:avLst/>
              <a:gdLst/>
              <a:ahLst/>
              <a:cxnLst/>
              <a:rect l="l" t="t" r="r" b="b"/>
              <a:pathLst>
                <a:path w="3175" h="7620">
                  <a:moveTo>
                    <a:pt x="0" y="7480"/>
                  </a:moveTo>
                  <a:lnTo>
                    <a:pt x="1498" y="2984"/>
                  </a:lnTo>
                </a:path>
                <a:path w="3175" h="7620">
                  <a:moveTo>
                    <a:pt x="1498" y="1485"/>
                  </a:moveTo>
                  <a:lnTo>
                    <a:pt x="2997" y="0"/>
                  </a:lnTo>
                </a:path>
              </a:pathLst>
            </a:custGeom>
            <a:ln w="3175">
              <a:solidFill>
                <a:srgbClr val="565658"/>
              </a:solidFill>
            </a:ln>
          </p:spPr>
          <p:txBody>
            <a:bodyPr wrap="square" lIns="0" tIns="0" rIns="0" bIns="0" rtlCol="0"/>
            <a:lstStyle/>
            <a:p/>
          </p:txBody>
        </p:sp>
        <p:sp>
          <p:nvSpPr>
            <p:cNvPr id="1673" name="object 1673" descr=""/>
            <p:cNvSpPr/>
            <p:nvPr/>
          </p:nvSpPr>
          <p:spPr>
            <a:xfrm>
              <a:off x="2525208" y="7950795"/>
              <a:ext cx="13970" cy="6350"/>
            </a:xfrm>
            <a:custGeom>
              <a:avLst/>
              <a:gdLst/>
              <a:ahLst/>
              <a:cxnLst/>
              <a:rect l="l" t="t" r="r" b="b"/>
              <a:pathLst>
                <a:path w="13969" h="6350">
                  <a:moveTo>
                    <a:pt x="13474" y="1498"/>
                  </a:moveTo>
                  <a:lnTo>
                    <a:pt x="11976" y="2997"/>
                  </a:lnTo>
                  <a:lnTo>
                    <a:pt x="10490" y="4495"/>
                  </a:lnTo>
                  <a:lnTo>
                    <a:pt x="8978" y="4495"/>
                  </a:lnTo>
                  <a:lnTo>
                    <a:pt x="8978" y="5994"/>
                  </a:lnTo>
                  <a:lnTo>
                    <a:pt x="5994" y="5994"/>
                  </a:lnTo>
                  <a:lnTo>
                    <a:pt x="4495" y="4495"/>
                  </a:lnTo>
                  <a:lnTo>
                    <a:pt x="2997" y="4495"/>
                  </a:lnTo>
                  <a:lnTo>
                    <a:pt x="1511" y="2997"/>
                  </a:lnTo>
                  <a:lnTo>
                    <a:pt x="0" y="1498"/>
                  </a:lnTo>
                  <a:lnTo>
                    <a:pt x="0" y="0"/>
                  </a:lnTo>
                </a:path>
              </a:pathLst>
            </a:custGeom>
            <a:ln w="3175">
              <a:solidFill>
                <a:srgbClr val="565658"/>
              </a:solidFill>
            </a:ln>
          </p:spPr>
          <p:txBody>
            <a:bodyPr wrap="square" lIns="0" tIns="0" rIns="0" bIns="0" rtlCol="0"/>
            <a:lstStyle/>
            <a:p/>
          </p:txBody>
        </p:sp>
        <p:sp>
          <p:nvSpPr>
            <p:cNvPr id="1674" name="object 1674" descr=""/>
            <p:cNvSpPr/>
            <p:nvPr/>
          </p:nvSpPr>
          <p:spPr>
            <a:xfrm>
              <a:off x="2540182" y="7943314"/>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675" name="object 1675" descr=""/>
            <p:cNvSpPr/>
            <p:nvPr/>
          </p:nvSpPr>
          <p:spPr>
            <a:xfrm>
              <a:off x="2525213" y="7950799"/>
              <a:ext cx="12065" cy="5080"/>
            </a:xfrm>
            <a:custGeom>
              <a:avLst/>
              <a:gdLst/>
              <a:ahLst/>
              <a:cxnLst/>
              <a:rect l="l" t="t" r="r" b="b"/>
              <a:pathLst>
                <a:path w="12064" h="5079">
                  <a:moveTo>
                    <a:pt x="0" y="0"/>
                  </a:moveTo>
                  <a:lnTo>
                    <a:pt x="1498" y="1498"/>
                  </a:lnTo>
                  <a:lnTo>
                    <a:pt x="1498" y="2984"/>
                  </a:lnTo>
                  <a:lnTo>
                    <a:pt x="2984" y="2984"/>
                  </a:lnTo>
                  <a:lnTo>
                    <a:pt x="2984" y="4495"/>
                  </a:lnTo>
                  <a:lnTo>
                    <a:pt x="4495" y="4495"/>
                  </a:lnTo>
                  <a:lnTo>
                    <a:pt x="5994" y="4495"/>
                  </a:lnTo>
                  <a:lnTo>
                    <a:pt x="7480" y="4495"/>
                  </a:lnTo>
                  <a:lnTo>
                    <a:pt x="8978" y="4495"/>
                  </a:lnTo>
                  <a:lnTo>
                    <a:pt x="10477" y="2984"/>
                  </a:lnTo>
                  <a:lnTo>
                    <a:pt x="11963" y="2984"/>
                  </a:lnTo>
                  <a:lnTo>
                    <a:pt x="11963" y="0"/>
                  </a:lnTo>
                </a:path>
              </a:pathLst>
            </a:custGeom>
            <a:ln w="3175">
              <a:solidFill>
                <a:srgbClr val="565658"/>
              </a:solidFill>
            </a:ln>
          </p:spPr>
          <p:txBody>
            <a:bodyPr wrap="square" lIns="0" tIns="0" rIns="0" bIns="0" rtlCol="0"/>
            <a:lstStyle/>
            <a:p/>
          </p:txBody>
        </p:sp>
        <p:sp>
          <p:nvSpPr>
            <p:cNvPr id="1676" name="object 1676" descr=""/>
            <p:cNvSpPr/>
            <p:nvPr/>
          </p:nvSpPr>
          <p:spPr>
            <a:xfrm>
              <a:off x="2523712" y="794182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77" name="object 1677" descr=""/>
            <p:cNvSpPr/>
            <p:nvPr/>
          </p:nvSpPr>
          <p:spPr>
            <a:xfrm>
              <a:off x="2526711" y="7952291"/>
              <a:ext cx="7620" cy="3175"/>
            </a:xfrm>
            <a:custGeom>
              <a:avLst/>
              <a:gdLst/>
              <a:ahLst/>
              <a:cxnLst/>
              <a:rect l="l" t="t" r="r" b="b"/>
              <a:pathLst>
                <a:path w="7619" h="3175">
                  <a:moveTo>
                    <a:pt x="7480" y="2997"/>
                  </a:moveTo>
                  <a:lnTo>
                    <a:pt x="5981" y="2997"/>
                  </a:lnTo>
                  <a:lnTo>
                    <a:pt x="2984" y="2997"/>
                  </a:lnTo>
                  <a:lnTo>
                    <a:pt x="1485" y="1498"/>
                  </a:lnTo>
                  <a:lnTo>
                    <a:pt x="0" y="0"/>
                  </a:lnTo>
                </a:path>
              </a:pathLst>
            </a:custGeom>
            <a:ln w="3175">
              <a:solidFill>
                <a:srgbClr val="565658"/>
              </a:solidFill>
            </a:ln>
          </p:spPr>
          <p:txBody>
            <a:bodyPr wrap="square" lIns="0" tIns="0" rIns="0" bIns="0" rtlCol="0"/>
            <a:lstStyle/>
            <a:p/>
          </p:txBody>
        </p:sp>
        <p:sp>
          <p:nvSpPr>
            <p:cNvPr id="1678" name="object 1678" descr=""/>
            <p:cNvSpPr/>
            <p:nvPr/>
          </p:nvSpPr>
          <p:spPr>
            <a:xfrm>
              <a:off x="2525213" y="7949301"/>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679" name="object 1679" descr=""/>
            <p:cNvSpPr/>
            <p:nvPr/>
          </p:nvSpPr>
          <p:spPr>
            <a:xfrm>
              <a:off x="2537181" y="795079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680" name="object 1680" descr=""/>
            <p:cNvSpPr/>
            <p:nvPr/>
          </p:nvSpPr>
          <p:spPr>
            <a:xfrm>
              <a:off x="2637454" y="800766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681" name="object 1681" descr=""/>
            <p:cNvSpPr/>
            <p:nvPr/>
          </p:nvSpPr>
          <p:spPr>
            <a:xfrm>
              <a:off x="1709597" y="9173466"/>
              <a:ext cx="0" cy="10795"/>
            </a:xfrm>
            <a:custGeom>
              <a:avLst/>
              <a:gdLst/>
              <a:ahLst/>
              <a:cxnLst/>
              <a:rect l="l" t="t" r="r" b="b"/>
              <a:pathLst>
                <a:path w="0" h="10795">
                  <a:moveTo>
                    <a:pt x="0" y="0"/>
                  </a:moveTo>
                  <a:lnTo>
                    <a:pt x="0" y="0"/>
                  </a:lnTo>
                  <a:lnTo>
                    <a:pt x="0" y="8978"/>
                  </a:lnTo>
                  <a:lnTo>
                    <a:pt x="0" y="10477"/>
                  </a:lnTo>
                </a:path>
              </a:pathLst>
            </a:custGeom>
            <a:ln w="3175">
              <a:solidFill>
                <a:srgbClr val="565658"/>
              </a:solidFill>
            </a:ln>
          </p:spPr>
          <p:txBody>
            <a:bodyPr wrap="square" lIns="0" tIns="0" rIns="0" bIns="0" rtlCol="0"/>
            <a:lstStyle/>
            <a:p/>
          </p:txBody>
        </p:sp>
        <p:sp>
          <p:nvSpPr>
            <p:cNvPr id="1682" name="object 1682" descr=""/>
            <p:cNvSpPr/>
            <p:nvPr/>
          </p:nvSpPr>
          <p:spPr>
            <a:xfrm>
              <a:off x="1709597" y="9040271"/>
              <a:ext cx="0" cy="10795"/>
            </a:xfrm>
            <a:custGeom>
              <a:avLst/>
              <a:gdLst/>
              <a:ahLst/>
              <a:cxnLst/>
              <a:rect l="l" t="t" r="r" b="b"/>
              <a:pathLst>
                <a:path w="0" h="10795">
                  <a:moveTo>
                    <a:pt x="0" y="0"/>
                  </a:moveTo>
                  <a:lnTo>
                    <a:pt x="0" y="0"/>
                  </a:lnTo>
                  <a:lnTo>
                    <a:pt x="0" y="8978"/>
                  </a:lnTo>
                  <a:lnTo>
                    <a:pt x="0" y="10477"/>
                  </a:lnTo>
                </a:path>
              </a:pathLst>
            </a:custGeom>
            <a:ln w="3175">
              <a:solidFill>
                <a:srgbClr val="565658"/>
              </a:solidFill>
            </a:ln>
          </p:spPr>
          <p:txBody>
            <a:bodyPr wrap="square" lIns="0" tIns="0" rIns="0" bIns="0" rtlCol="0"/>
            <a:lstStyle/>
            <a:p/>
          </p:txBody>
        </p:sp>
        <p:sp>
          <p:nvSpPr>
            <p:cNvPr id="1683" name="object 1683" descr=""/>
            <p:cNvSpPr/>
            <p:nvPr/>
          </p:nvSpPr>
          <p:spPr>
            <a:xfrm>
              <a:off x="1709597" y="9173466"/>
              <a:ext cx="0" cy="10795"/>
            </a:xfrm>
            <a:custGeom>
              <a:avLst/>
              <a:gdLst/>
              <a:ahLst/>
              <a:cxnLst/>
              <a:rect l="l" t="t" r="r" b="b"/>
              <a:pathLst>
                <a:path w="0" h="10795">
                  <a:moveTo>
                    <a:pt x="0" y="0"/>
                  </a:moveTo>
                  <a:lnTo>
                    <a:pt x="0" y="0"/>
                  </a:lnTo>
                  <a:lnTo>
                    <a:pt x="0" y="8978"/>
                  </a:lnTo>
                  <a:lnTo>
                    <a:pt x="0" y="10477"/>
                  </a:lnTo>
                </a:path>
              </a:pathLst>
            </a:custGeom>
            <a:ln w="3175">
              <a:solidFill>
                <a:srgbClr val="565658"/>
              </a:solidFill>
            </a:ln>
          </p:spPr>
          <p:txBody>
            <a:bodyPr wrap="square" lIns="0" tIns="0" rIns="0" bIns="0" rtlCol="0"/>
            <a:lstStyle/>
            <a:p/>
          </p:txBody>
        </p:sp>
        <p:sp>
          <p:nvSpPr>
            <p:cNvPr id="1684" name="object 1684" descr=""/>
            <p:cNvSpPr/>
            <p:nvPr/>
          </p:nvSpPr>
          <p:spPr>
            <a:xfrm>
              <a:off x="1709597" y="9040271"/>
              <a:ext cx="0" cy="10795"/>
            </a:xfrm>
            <a:custGeom>
              <a:avLst/>
              <a:gdLst/>
              <a:ahLst/>
              <a:cxnLst/>
              <a:rect l="l" t="t" r="r" b="b"/>
              <a:pathLst>
                <a:path w="0" h="10795">
                  <a:moveTo>
                    <a:pt x="0" y="0"/>
                  </a:moveTo>
                  <a:lnTo>
                    <a:pt x="0" y="0"/>
                  </a:lnTo>
                  <a:lnTo>
                    <a:pt x="0" y="8978"/>
                  </a:lnTo>
                  <a:lnTo>
                    <a:pt x="0" y="10477"/>
                  </a:lnTo>
                </a:path>
              </a:pathLst>
            </a:custGeom>
            <a:ln w="3175">
              <a:solidFill>
                <a:srgbClr val="565658"/>
              </a:solidFill>
            </a:ln>
          </p:spPr>
          <p:txBody>
            <a:bodyPr wrap="square" lIns="0" tIns="0" rIns="0" bIns="0" rtlCol="0"/>
            <a:lstStyle/>
            <a:p/>
          </p:txBody>
        </p:sp>
        <p:sp>
          <p:nvSpPr>
            <p:cNvPr id="1685" name="object 1685" descr=""/>
            <p:cNvSpPr/>
            <p:nvPr/>
          </p:nvSpPr>
          <p:spPr>
            <a:xfrm>
              <a:off x="2332160" y="7923861"/>
              <a:ext cx="1905" cy="1905"/>
            </a:xfrm>
            <a:custGeom>
              <a:avLst/>
              <a:gdLst/>
              <a:ahLst/>
              <a:cxnLst/>
              <a:rect l="l" t="t" r="r" b="b"/>
              <a:pathLst>
                <a:path w="1905" h="1904">
                  <a:moveTo>
                    <a:pt x="1498" y="0"/>
                  </a:moveTo>
                  <a:lnTo>
                    <a:pt x="0" y="1498"/>
                  </a:lnTo>
                </a:path>
              </a:pathLst>
            </a:custGeom>
            <a:ln w="3175">
              <a:solidFill>
                <a:srgbClr val="565658"/>
              </a:solidFill>
            </a:ln>
          </p:spPr>
          <p:txBody>
            <a:bodyPr wrap="square" lIns="0" tIns="0" rIns="0" bIns="0" rtlCol="0"/>
            <a:lstStyle/>
            <a:p/>
          </p:txBody>
        </p:sp>
        <p:sp>
          <p:nvSpPr>
            <p:cNvPr id="1686" name="object 1686" descr=""/>
            <p:cNvSpPr/>
            <p:nvPr/>
          </p:nvSpPr>
          <p:spPr>
            <a:xfrm>
              <a:off x="2270804" y="792385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687" name="object 1687" descr=""/>
            <p:cNvSpPr/>
            <p:nvPr/>
          </p:nvSpPr>
          <p:spPr>
            <a:xfrm>
              <a:off x="2341138" y="792385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688" name="object 1688" descr=""/>
            <p:cNvSpPr/>
            <p:nvPr/>
          </p:nvSpPr>
          <p:spPr>
            <a:xfrm>
              <a:off x="2332158" y="7925356"/>
              <a:ext cx="9525" cy="3175"/>
            </a:xfrm>
            <a:custGeom>
              <a:avLst/>
              <a:gdLst/>
              <a:ahLst/>
              <a:cxnLst/>
              <a:rect l="l" t="t" r="r" b="b"/>
              <a:pathLst>
                <a:path w="9525" h="3175">
                  <a:moveTo>
                    <a:pt x="0" y="0"/>
                  </a:moveTo>
                  <a:lnTo>
                    <a:pt x="0" y="2997"/>
                  </a:lnTo>
                </a:path>
                <a:path w="9525" h="3175">
                  <a:moveTo>
                    <a:pt x="8978" y="0"/>
                  </a:moveTo>
                  <a:lnTo>
                    <a:pt x="8978" y="2997"/>
                  </a:lnTo>
                </a:path>
              </a:pathLst>
            </a:custGeom>
            <a:ln w="3175">
              <a:solidFill>
                <a:srgbClr val="565658"/>
              </a:solidFill>
            </a:ln>
          </p:spPr>
          <p:txBody>
            <a:bodyPr wrap="square" lIns="0" tIns="0" rIns="0" bIns="0" rtlCol="0"/>
            <a:lstStyle/>
            <a:p/>
          </p:txBody>
        </p:sp>
        <p:sp>
          <p:nvSpPr>
            <p:cNvPr id="1689" name="object 1689" descr=""/>
            <p:cNvSpPr/>
            <p:nvPr/>
          </p:nvSpPr>
          <p:spPr>
            <a:xfrm>
              <a:off x="2261826" y="7923861"/>
              <a:ext cx="1905" cy="1905"/>
            </a:xfrm>
            <a:custGeom>
              <a:avLst/>
              <a:gdLst/>
              <a:ahLst/>
              <a:cxnLst/>
              <a:rect l="l" t="t" r="r" b="b"/>
              <a:pathLst>
                <a:path w="1905" h="1904">
                  <a:moveTo>
                    <a:pt x="1498" y="0"/>
                  </a:moveTo>
                  <a:lnTo>
                    <a:pt x="0" y="0"/>
                  </a:lnTo>
                  <a:lnTo>
                    <a:pt x="0" y="1498"/>
                  </a:lnTo>
                </a:path>
              </a:pathLst>
            </a:custGeom>
            <a:ln w="3175">
              <a:solidFill>
                <a:srgbClr val="565658"/>
              </a:solidFill>
            </a:ln>
          </p:spPr>
          <p:txBody>
            <a:bodyPr wrap="square" lIns="0" tIns="0" rIns="0" bIns="0" rtlCol="0"/>
            <a:lstStyle/>
            <a:p/>
          </p:txBody>
        </p:sp>
        <p:sp>
          <p:nvSpPr>
            <p:cNvPr id="1690" name="object 1690" descr=""/>
            <p:cNvSpPr/>
            <p:nvPr/>
          </p:nvSpPr>
          <p:spPr>
            <a:xfrm>
              <a:off x="1955027" y="8401253"/>
              <a:ext cx="30480" cy="16510"/>
            </a:xfrm>
            <a:custGeom>
              <a:avLst/>
              <a:gdLst/>
              <a:ahLst/>
              <a:cxnLst/>
              <a:rect l="l" t="t" r="r" b="b"/>
              <a:pathLst>
                <a:path w="30480" h="16509">
                  <a:moveTo>
                    <a:pt x="0" y="0"/>
                  </a:moveTo>
                  <a:lnTo>
                    <a:pt x="5994" y="5981"/>
                  </a:lnTo>
                  <a:lnTo>
                    <a:pt x="10477" y="7480"/>
                  </a:lnTo>
                  <a:lnTo>
                    <a:pt x="14973" y="8978"/>
                  </a:lnTo>
                  <a:lnTo>
                    <a:pt x="22453" y="13474"/>
                  </a:lnTo>
                  <a:lnTo>
                    <a:pt x="23952" y="13474"/>
                  </a:lnTo>
                  <a:lnTo>
                    <a:pt x="25450" y="14960"/>
                  </a:lnTo>
                  <a:lnTo>
                    <a:pt x="29933" y="16459"/>
                  </a:lnTo>
                </a:path>
              </a:pathLst>
            </a:custGeom>
            <a:ln w="3175">
              <a:solidFill>
                <a:srgbClr val="565658"/>
              </a:solidFill>
            </a:ln>
          </p:spPr>
          <p:txBody>
            <a:bodyPr wrap="square" lIns="0" tIns="0" rIns="0" bIns="0" rtlCol="0"/>
            <a:lstStyle/>
            <a:p/>
          </p:txBody>
        </p:sp>
        <p:sp>
          <p:nvSpPr>
            <p:cNvPr id="1691" name="object 1691" descr=""/>
            <p:cNvSpPr/>
            <p:nvPr/>
          </p:nvSpPr>
          <p:spPr>
            <a:xfrm>
              <a:off x="1914627" y="8336903"/>
              <a:ext cx="5080" cy="76835"/>
            </a:xfrm>
            <a:custGeom>
              <a:avLst/>
              <a:gdLst/>
              <a:ahLst/>
              <a:cxnLst/>
              <a:rect l="l" t="t" r="r" b="b"/>
              <a:pathLst>
                <a:path w="5080" h="76834">
                  <a:moveTo>
                    <a:pt x="4495" y="0"/>
                  </a:moveTo>
                  <a:lnTo>
                    <a:pt x="2997" y="16459"/>
                  </a:lnTo>
                  <a:lnTo>
                    <a:pt x="2997" y="20954"/>
                  </a:lnTo>
                  <a:lnTo>
                    <a:pt x="2997" y="22453"/>
                  </a:lnTo>
                  <a:lnTo>
                    <a:pt x="2997" y="25438"/>
                  </a:lnTo>
                  <a:lnTo>
                    <a:pt x="2997" y="35915"/>
                  </a:lnTo>
                  <a:lnTo>
                    <a:pt x="1498" y="55371"/>
                  </a:lnTo>
                  <a:lnTo>
                    <a:pt x="1498" y="59855"/>
                  </a:lnTo>
                  <a:lnTo>
                    <a:pt x="1498" y="65849"/>
                  </a:lnTo>
                  <a:lnTo>
                    <a:pt x="0" y="76326"/>
                  </a:lnTo>
                </a:path>
              </a:pathLst>
            </a:custGeom>
            <a:ln w="3175">
              <a:solidFill>
                <a:srgbClr val="565658"/>
              </a:solidFill>
            </a:ln>
          </p:spPr>
          <p:txBody>
            <a:bodyPr wrap="square" lIns="0" tIns="0" rIns="0" bIns="0" rtlCol="0"/>
            <a:lstStyle/>
            <a:p/>
          </p:txBody>
        </p:sp>
        <p:sp>
          <p:nvSpPr>
            <p:cNvPr id="1692" name="object 1692" descr=""/>
            <p:cNvSpPr/>
            <p:nvPr/>
          </p:nvSpPr>
          <p:spPr>
            <a:xfrm>
              <a:off x="1922111" y="8350372"/>
              <a:ext cx="6350" cy="16510"/>
            </a:xfrm>
            <a:custGeom>
              <a:avLst/>
              <a:gdLst/>
              <a:ahLst/>
              <a:cxnLst/>
              <a:rect l="l" t="t" r="r" b="b"/>
              <a:pathLst>
                <a:path w="6350" h="16509">
                  <a:moveTo>
                    <a:pt x="0" y="0"/>
                  </a:moveTo>
                  <a:lnTo>
                    <a:pt x="1498" y="4495"/>
                  </a:lnTo>
                  <a:lnTo>
                    <a:pt x="2984" y="8978"/>
                  </a:lnTo>
                  <a:lnTo>
                    <a:pt x="5994" y="16459"/>
                  </a:lnTo>
                </a:path>
              </a:pathLst>
            </a:custGeom>
            <a:ln w="3175">
              <a:solidFill>
                <a:srgbClr val="565658"/>
              </a:solidFill>
            </a:ln>
          </p:spPr>
          <p:txBody>
            <a:bodyPr wrap="square" lIns="0" tIns="0" rIns="0" bIns="0" rtlCol="0"/>
            <a:lstStyle/>
            <a:p/>
          </p:txBody>
        </p:sp>
        <p:sp>
          <p:nvSpPr>
            <p:cNvPr id="1693" name="object 1693" descr=""/>
            <p:cNvSpPr/>
            <p:nvPr/>
          </p:nvSpPr>
          <p:spPr>
            <a:xfrm>
              <a:off x="1914634" y="8425195"/>
              <a:ext cx="0" cy="15240"/>
            </a:xfrm>
            <a:custGeom>
              <a:avLst/>
              <a:gdLst/>
              <a:ahLst/>
              <a:cxnLst/>
              <a:rect l="l" t="t" r="r" b="b"/>
              <a:pathLst>
                <a:path w="0" h="15240">
                  <a:moveTo>
                    <a:pt x="0" y="0"/>
                  </a:moveTo>
                  <a:lnTo>
                    <a:pt x="0" y="14973"/>
                  </a:lnTo>
                </a:path>
              </a:pathLst>
            </a:custGeom>
            <a:ln w="3175">
              <a:solidFill>
                <a:srgbClr val="565658"/>
              </a:solidFill>
            </a:ln>
          </p:spPr>
          <p:txBody>
            <a:bodyPr wrap="square" lIns="0" tIns="0" rIns="0" bIns="0" rtlCol="0"/>
            <a:lstStyle/>
            <a:p/>
          </p:txBody>
        </p:sp>
        <p:sp>
          <p:nvSpPr>
            <p:cNvPr id="1694" name="object 1694" descr=""/>
            <p:cNvSpPr/>
            <p:nvPr/>
          </p:nvSpPr>
          <p:spPr>
            <a:xfrm>
              <a:off x="1696129" y="9106121"/>
              <a:ext cx="5080" cy="0"/>
            </a:xfrm>
            <a:custGeom>
              <a:avLst/>
              <a:gdLst/>
              <a:ahLst/>
              <a:cxnLst/>
              <a:rect l="l" t="t" r="r" b="b"/>
              <a:pathLst>
                <a:path w="5080" h="0">
                  <a:moveTo>
                    <a:pt x="0" y="0"/>
                  </a:moveTo>
                  <a:lnTo>
                    <a:pt x="1498" y="0"/>
                  </a:lnTo>
                  <a:lnTo>
                    <a:pt x="2997" y="0"/>
                  </a:lnTo>
                  <a:lnTo>
                    <a:pt x="4495" y="0"/>
                  </a:lnTo>
                  <a:lnTo>
                    <a:pt x="2997" y="0"/>
                  </a:lnTo>
                </a:path>
              </a:pathLst>
            </a:custGeom>
            <a:ln w="3175">
              <a:solidFill>
                <a:srgbClr val="565658"/>
              </a:solidFill>
            </a:ln>
          </p:spPr>
          <p:txBody>
            <a:bodyPr wrap="square" lIns="0" tIns="0" rIns="0" bIns="0" rtlCol="0"/>
            <a:lstStyle/>
            <a:p/>
          </p:txBody>
        </p:sp>
        <p:sp>
          <p:nvSpPr>
            <p:cNvPr id="1695" name="object 1695" descr=""/>
            <p:cNvSpPr/>
            <p:nvPr/>
          </p:nvSpPr>
          <p:spPr>
            <a:xfrm>
              <a:off x="1679675" y="9038774"/>
              <a:ext cx="3175" cy="3175"/>
            </a:xfrm>
            <a:custGeom>
              <a:avLst/>
              <a:gdLst/>
              <a:ahLst/>
              <a:cxnLst/>
              <a:rect l="l" t="t" r="r" b="b"/>
              <a:pathLst>
                <a:path w="3175" h="3175">
                  <a:moveTo>
                    <a:pt x="2984" y="2997"/>
                  </a:moveTo>
                  <a:lnTo>
                    <a:pt x="2984" y="1498"/>
                  </a:lnTo>
                  <a:lnTo>
                    <a:pt x="1498" y="1498"/>
                  </a:lnTo>
                  <a:lnTo>
                    <a:pt x="1498" y="0"/>
                  </a:lnTo>
                  <a:lnTo>
                    <a:pt x="0" y="1498"/>
                  </a:lnTo>
                  <a:lnTo>
                    <a:pt x="0" y="2997"/>
                  </a:lnTo>
                </a:path>
              </a:pathLst>
            </a:custGeom>
            <a:ln w="3175">
              <a:solidFill>
                <a:srgbClr val="565658"/>
              </a:solidFill>
            </a:ln>
          </p:spPr>
          <p:txBody>
            <a:bodyPr wrap="square" lIns="0" tIns="0" rIns="0" bIns="0" rtlCol="0"/>
            <a:lstStyle/>
            <a:p/>
          </p:txBody>
        </p:sp>
        <p:sp>
          <p:nvSpPr>
            <p:cNvPr id="1696" name="object 1696" descr=""/>
            <p:cNvSpPr/>
            <p:nvPr/>
          </p:nvSpPr>
          <p:spPr>
            <a:xfrm>
              <a:off x="1712605" y="7995696"/>
              <a:ext cx="980440" cy="958215"/>
            </a:xfrm>
            <a:custGeom>
              <a:avLst/>
              <a:gdLst/>
              <a:ahLst/>
              <a:cxnLst/>
              <a:rect l="l" t="t" r="r" b="b"/>
              <a:pathLst>
                <a:path w="980439" h="958215">
                  <a:moveTo>
                    <a:pt x="978725" y="0"/>
                  </a:moveTo>
                  <a:lnTo>
                    <a:pt x="980211" y="0"/>
                  </a:lnTo>
                </a:path>
                <a:path w="980439" h="958215">
                  <a:moveTo>
                    <a:pt x="0" y="957783"/>
                  </a:moveTo>
                  <a:lnTo>
                    <a:pt x="1485" y="957783"/>
                  </a:lnTo>
                </a:path>
              </a:pathLst>
            </a:custGeom>
            <a:ln w="3175">
              <a:solidFill>
                <a:srgbClr val="565658"/>
              </a:solidFill>
            </a:ln>
          </p:spPr>
          <p:txBody>
            <a:bodyPr wrap="square" lIns="0" tIns="0" rIns="0" bIns="0" rtlCol="0"/>
            <a:lstStyle/>
            <a:p/>
          </p:txBody>
        </p:sp>
        <p:sp>
          <p:nvSpPr>
            <p:cNvPr id="1697" name="object 1697" descr=""/>
            <p:cNvSpPr/>
            <p:nvPr/>
          </p:nvSpPr>
          <p:spPr>
            <a:xfrm>
              <a:off x="1699130" y="903578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698" name="object 1698" descr=""/>
            <p:cNvSpPr/>
            <p:nvPr/>
          </p:nvSpPr>
          <p:spPr>
            <a:xfrm>
              <a:off x="1696129" y="9106121"/>
              <a:ext cx="3175" cy="0"/>
            </a:xfrm>
            <a:custGeom>
              <a:avLst/>
              <a:gdLst/>
              <a:ahLst/>
              <a:cxnLst/>
              <a:rect l="l" t="t" r="r" b="b"/>
              <a:pathLst>
                <a:path w="3175" h="0">
                  <a:moveTo>
                    <a:pt x="0" y="0"/>
                  </a:moveTo>
                  <a:lnTo>
                    <a:pt x="1498" y="0"/>
                  </a:lnTo>
                  <a:lnTo>
                    <a:pt x="2997" y="0"/>
                  </a:lnTo>
                </a:path>
              </a:pathLst>
            </a:custGeom>
            <a:ln w="3175">
              <a:solidFill>
                <a:srgbClr val="565658"/>
              </a:solidFill>
            </a:ln>
          </p:spPr>
          <p:txBody>
            <a:bodyPr wrap="square" lIns="0" tIns="0" rIns="0" bIns="0" rtlCol="0"/>
            <a:lstStyle/>
            <a:p/>
          </p:txBody>
        </p:sp>
        <p:sp>
          <p:nvSpPr>
            <p:cNvPr id="1699" name="object 1699" descr=""/>
            <p:cNvSpPr/>
            <p:nvPr/>
          </p:nvSpPr>
          <p:spPr>
            <a:xfrm>
              <a:off x="1679671" y="9041771"/>
              <a:ext cx="0" cy="15240"/>
            </a:xfrm>
            <a:custGeom>
              <a:avLst/>
              <a:gdLst/>
              <a:ahLst/>
              <a:cxnLst/>
              <a:rect l="l" t="t" r="r" b="b"/>
              <a:pathLst>
                <a:path w="0" h="15240">
                  <a:moveTo>
                    <a:pt x="0" y="0"/>
                  </a:moveTo>
                  <a:lnTo>
                    <a:pt x="0" y="14960"/>
                  </a:lnTo>
                </a:path>
              </a:pathLst>
            </a:custGeom>
            <a:ln w="3175">
              <a:solidFill>
                <a:srgbClr val="565658"/>
              </a:solidFill>
            </a:ln>
          </p:spPr>
          <p:txBody>
            <a:bodyPr wrap="square" lIns="0" tIns="0" rIns="0" bIns="0" rtlCol="0"/>
            <a:lstStyle/>
            <a:p/>
          </p:txBody>
        </p:sp>
        <p:sp>
          <p:nvSpPr>
            <p:cNvPr id="1700" name="object 1700" descr=""/>
            <p:cNvSpPr/>
            <p:nvPr/>
          </p:nvSpPr>
          <p:spPr>
            <a:xfrm>
              <a:off x="1696133" y="9035781"/>
              <a:ext cx="3175" cy="0"/>
            </a:xfrm>
            <a:custGeom>
              <a:avLst/>
              <a:gdLst/>
              <a:ahLst/>
              <a:cxnLst/>
              <a:rect l="l" t="t" r="r" b="b"/>
              <a:pathLst>
                <a:path w="3175" h="0">
                  <a:moveTo>
                    <a:pt x="2997" y="0"/>
                  </a:moveTo>
                  <a:lnTo>
                    <a:pt x="1498" y="0"/>
                  </a:lnTo>
                  <a:lnTo>
                    <a:pt x="0" y="0"/>
                  </a:lnTo>
                </a:path>
              </a:pathLst>
            </a:custGeom>
            <a:ln w="3175">
              <a:solidFill>
                <a:srgbClr val="565658"/>
              </a:solidFill>
            </a:ln>
          </p:spPr>
          <p:txBody>
            <a:bodyPr wrap="square" lIns="0" tIns="0" rIns="0" bIns="0" rtlCol="0"/>
            <a:lstStyle/>
            <a:p/>
          </p:txBody>
        </p:sp>
        <p:sp>
          <p:nvSpPr>
            <p:cNvPr id="1701" name="object 1701" descr=""/>
            <p:cNvSpPr/>
            <p:nvPr/>
          </p:nvSpPr>
          <p:spPr>
            <a:xfrm>
              <a:off x="1700618" y="8975922"/>
              <a:ext cx="3175" cy="0"/>
            </a:xfrm>
            <a:custGeom>
              <a:avLst/>
              <a:gdLst/>
              <a:ahLst/>
              <a:cxnLst/>
              <a:rect l="l" t="t" r="r" b="b"/>
              <a:pathLst>
                <a:path w="3175" h="0">
                  <a:moveTo>
                    <a:pt x="0" y="0"/>
                  </a:moveTo>
                  <a:lnTo>
                    <a:pt x="2997" y="0"/>
                  </a:lnTo>
                </a:path>
              </a:pathLst>
            </a:custGeom>
            <a:ln w="3175">
              <a:solidFill>
                <a:srgbClr val="565658"/>
              </a:solidFill>
            </a:ln>
          </p:spPr>
          <p:txBody>
            <a:bodyPr wrap="square" lIns="0" tIns="0" rIns="0" bIns="0" rtlCol="0"/>
            <a:lstStyle/>
            <a:p/>
          </p:txBody>
        </p:sp>
        <p:sp>
          <p:nvSpPr>
            <p:cNvPr id="1702" name="object 1702" descr=""/>
            <p:cNvSpPr/>
            <p:nvPr/>
          </p:nvSpPr>
          <p:spPr>
            <a:xfrm>
              <a:off x="1679671" y="9101631"/>
              <a:ext cx="1905" cy="1905"/>
            </a:xfrm>
            <a:custGeom>
              <a:avLst/>
              <a:gdLst/>
              <a:ahLst/>
              <a:cxnLst/>
              <a:rect l="l" t="t" r="r" b="b"/>
              <a:pathLst>
                <a:path w="1905" h="1904">
                  <a:moveTo>
                    <a:pt x="0" y="0"/>
                  </a:moveTo>
                  <a:lnTo>
                    <a:pt x="0" y="1498"/>
                  </a:lnTo>
                  <a:lnTo>
                    <a:pt x="1498" y="1498"/>
                  </a:lnTo>
                </a:path>
              </a:pathLst>
            </a:custGeom>
            <a:ln w="3175">
              <a:solidFill>
                <a:srgbClr val="565658"/>
              </a:solidFill>
            </a:ln>
          </p:spPr>
          <p:txBody>
            <a:bodyPr wrap="square" lIns="0" tIns="0" rIns="0" bIns="0" rtlCol="0"/>
            <a:lstStyle/>
            <a:p/>
          </p:txBody>
        </p:sp>
        <p:sp>
          <p:nvSpPr>
            <p:cNvPr id="1703" name="object 1703" descr=""/>
            <p:cNvSpPr/>
            <p:nvPr/>
          </p:nvSpPr>
          <p:spPr>
            <a:xfrm>
              <a:off x="1706609" y="897592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704" name="object 1704" descr=""/>
            <p:cNvSpPr/>
            <p:nvPr/>
          </p:nvSpPr>
          <p:spPr>
            <a:xfrm>
              <a:off x="1699130" y="910611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705" name="object 1705" descr=""/>
            <p:cNvSpPr/>
            <p:nvPr/>
          </p:nvSpPr>
          <p:spPr>
            <a:xfrm>
              <a:off x="1679671" y="8975918"/>
              <a:ext cx="28575" cy="125730"/>
            </a:xfrm>
            <a:custGeom>
              <a:avLst/>
              <a:gdLst/>
              <a:ahLst/>
              <a:cxnLst/>
              <a:rect l="l" t="t" r="r" b="b"/>
              <a:pathLst>
                <a:path w="28575" h="125729">
                  <a:moveTo>
                    <a:pt x="0" y="110743"/>
                  </a:moveTo>
                  <a:lnTo>
                    <a:pt x="0" y="125717"/>
                  </a:lnTo>
                </a:path>
                <a:path w="28575" h="125729">
                  <a:moveTo>
                    <a:pt x="2984" y="65849"/>
                  </a:moveTo>
                  <a:lnTo>
                    <a:pt x="2984" y="80822"/>
                  </a:lnTo>
                </a:path>
                <a:path w="28575" h="125729">
                  <a:moveTo>
                    <a:pt x="26936" y="0"/>
                  </a:moveTo>
                  <a:lnTo>
                    <a:pt x="28435" y="0"/>
                  </a:lnTo>
                </a:path>
              </a:pathLst>
            </a:custGeom>
            <a:ln w="3175">
              <a:solidFill>
                <a:srgbClr val="565658"/>
              </a:solidFill>
            </a:ln>
          </p:spPr>
          <p:txBody>
            <a:bodyPr wrap="square" lIns="0" tIns="0" rIns="0" bIns="0" rtlCol="0"/>
            <a:lstStyle/>
            <a:p/>
          </p:txBody>
        </p:sp>
        <p:sp>
          <p:nvSpPr>
            <p:cNvPr id="1706" name="object 1706" descr=""/>
            <p:cNvSpPr/>
            <p:nvPr/>
          </p:nvSpPr>
          <p:spPr>
            <a:xfrm>
              <a:off x="2104682" y="8199224"/>
              <a:ext cx="13970" cy="121285"/>
            </a:xfrm>
            <a:custGeom>
              <a:avLst/>
              <a:gdLst/>
              <a:ahLst/>
              <a:cxnLst/>
              <a:rect l="l" t="t" r="r" b="b"/>
              <a:pathLst>
                <a:path w="13969" h="121284">
                  <a:moveTo>
                    <a:pt x="13474" y="0"/>
                  </a:moveTo>
                  <a:lnTo>
                    <a:pt x="7480" y="29921"/>
                  </a:lnTo>
                  <a:lnTo>
                    <a:pt x="5994" y="44894"/>
                  </a:lnTo>
                  <a:lnTo>
                    <a:pt x="4495" y="52374"/>
                  </a:lnTo>
                  <a:lnTo>
                    <a:pt x="2997" y="59855"/>
                  </a:lnTo>
                  <a:lnTo>
                    <a:pt x="0" y="121208"/>
                  </a:lnTo>
                </a:path>
              </a:pathLst>
            </a:custGeom>
            <a:ln w="3175">
              <a:solidFill>
                <a:srgbClr val="565658"/>
              </a:solidFill>
            </a:ln>
          </p:spPr>
          <p:txBody>
            <a:bodyPr wrap="square" lIns="0" tIns="0" rIns="0" bIns="0" rtlCol="0"/>
            <a:lstStyle/>
            <a:p/>
          </p:txBody>
        </p:sp>
        <p:sp>
          <p:nvSpPr>
            <p:cNvPr id="1707" name="object 1707" descr=""/>
            <p:cNvSpPr/>
            <p:nvPr/>
          </p:nvSpPr>
          <p:spPr>
            <a:xfrm>
              <a:off x="1950538" y="8043579"/>
              <a:ext cx="3175" cy="12065"/>
            </a:xfrm>
            <a:custGeom>
              <a:avLst/>
              <a:gdLst/>
              <a:ahLst/>
              <a:cxnLst/>
              <a:rect l="l" t="t" r="r" b="b"/>
              <a:pathLst>
                <a:path w="3175" h="12065">
                  <a:moveTo>
                    <a:pt x="0" y="11976"/>
                  </a:moveTo>
                  <a:lnTo>
                    <a:pt x="0" y="5994"/>
                  </a:lnTo>
                  <a:lnTo>
                    <a:pt x="1498" y="1498"/>
                  </a:lnTo>
                  <a:lnTo>
                    <a:pt x="2997" y="0"/>
                  </a:lnTo>
                </a:path>
              </a:pathLst>
            </a:custGeom>
            <a:ln w="3175">
              <a:solidFill>
                <a:srgbClr val="565658"/>
              </a:solidFill>
            </a:ln>
          </p:spPr>
          <p:txBody>
            <a:bodyPr wrap="square" lIns="0" tIns="0" rIns="0" bIns="0" rtlCol="0"/>
            <a:lstStyle/>
            <a:p/>
          </p:txBody>
        </p:sp>
        <p:sp>
          <p:nvSpPr>
            <p:cNvPr id="1708" name="object 1708" descr=""/>
            <p:cNvSpPr/>
            <p:nvPr/>
          </p:nvSpPr>
          <p:spPr>
            <a:xfrm>
              <a:off x="2017882" y="7974737"/>
              <a:ext cx="7620" cy="1905"/>
            </a:xfrm>
            <a:custGeom>
              <a:avLst/>
              <a:gdLst/>
              <a:ahLst/>
              <a:cxnLst/>
              <a:rect l="l" t="t" r="r" b="b"/>
              <a:pathLst>
                <a:path w="7619" h="1904">
                  <a:moveTo>
                    <a:pt x="0" y="1498"/>
                  </a:moveTo>
                  <a:lnTo>
                    <a:pt x="1498" y="0"/>
                  </a:lnTo>
                  <a:lnTo>
                    <a:pt x="2997" y="0"/>
                  </a:lnTo>
                  <a:lnTo>
                    <a:pt x="7493" y="0"/>
                  </a:lnTo>
                </a:path>
              </a:pathLst>
            </a:custGeom>
            <a:ln w="3175">
              <a:solidFill>
                <a:srgbClr val="565658"/>
              </a:solidFill>
            </a:ln>
          </p:spPr>
          <p:txBody>
            <a:bodyPr wrap="square" lIns="0" tIns="0" rIns="0" bIns="0" rtlCol="0"/>
            <a:lstStyle/>
            <a:p/>
          </p:txBody>
        </p:sp>
        <p:sp>
          <p:nvSpPr>
            <p:cNvPr id="1709" name="object 1709" descr=""/>
            <p:cNvSpPr/>
            <p:nvPr/>
          </p:nvSpPr>
          <p:spPr>
            <a:xfrm>
              <a:off x="2112166" y="7995696"/>
              <a:ext cx="5080" cy="5080"/>
            </a:xfrm>
            <a:custGeom>
              <a:avLst/>
              <a:gdLst/>
              <a:ahLst/>
              <a:cxnLst/>
              <a:rect l="l" t="t" r="r" b="b"/>
              <a:pathLst>
                <a:path w="5080" h="5079">
                  <a:moveTo>
                    <a:pt x="0" y="0"/>
                  </a:moveTo>
                  <a:lnTo>
                    <a:pt x="2997" y="1498"/>
                  </a:lnTo>
                  <a:lnTo>
                    <a:pt x="4495" y="4495"/>
                  </a:lnTo>
                </a:path>
              </a:pathLst>
            </a:custGeom>
            <a:ln w="3175">
              <a:solidFill>
                <a:srgbClr val="565658"/>
              </a:solidFill>
            </a:ln>
          </p:spPr>
          <p:txBody>
            <a:bodyPr wrap="square" lIns="0" tIns="0" rIns="0" bIns="0" rtlCol="0"/>
            <a:lstStyle/>
            <a:p/>
          </p:txBody>
        </p:sp>
        <p:sp>
          <p:nvSpPr>
            <p:cNvPr id="1710" name="object 1710" descr=""/>
            <p:cNvSpPr/>
            <p:nvPr/>
          </p:nvSpPr>
          <p:spPr>
            <a:xfrm>
              <a:off x="2142109" y="8088477"/>
              <a:ext cx="3175" cy="12065"/>
            </a:xfrm>
            <a:custGeom>
              <a:avLst/>
              <a:gdLst/>
              <a:ahLst/>
              <a:cxnLst/>
              <a:rect l="l" t="t" r="r" b="b"/>
              <a:pathLst>
                <a:path w="3175" h="12065">
                  <a:moveTo>
                    <a:pt x="2984" y="0"/>
                  </a:moveTo>
                  <a:lnTo>
                    <a:pt x="2984" y="1498"/>
                  </a:lnTo>
                  <a:lnTo>
                    <a:pt x="2984" y="2997"/>
                  </a:lnTo>
                  <a:lnTo>
                    <a:pt x="1485" y="5981"/>
                  </a:lnTo>
                  <a:lnTo>
                    <a:pt x="0" y="11976"/>
                  </a:lnTo>
                </a:path>
              </a:pathLst>
            </a:custGeom>
            <a:ln w="3175">
              <a:solidFill>
                <a:srgbClr val="565658"/>
              </a:solidFill>
            </a:ln>
          </p:spPr>
          <p:txBody>
            <a:bodyPr wrap="square" lIns="0" tIns="0" rIns="0" bIns="0" rtlCol="0"/>
            <a:lstStyle/>
            <a:p/>
          </p:txBody>
        </p:sp>
        <p:sp>
          <p:nvSpPr>
            <p:cNvPr id="1711" name="object 1711" descr=""/>
            <p:cNvSpPr/>
            <p:nvPr/>
          </p:nvSpPr>
          <p:spPr>
            <a:xfrm>
              <a:off x="1925101" y="8055560"/>
              <a:ext cx="26034" cy="208279"/>
            </a:xfrm>
            <a:custGeom>
              <a:avLst/>
              <a:gdLst/>
              <a:ahLst/>
              <a:cxnLst/>
              <a:rect l="l" t="t" r="r" b="b"/>
              <a:pathLst>
                <a:path w="26035" h="208279">
                  <a:moveTo>
                    <a:pt x="0" y="208013"/>
                  </a:moveTo>
                  <a:lnTo>
                    <a:pt x="4495" y="155625"/>
                  </a:lnTo>
                  <a:lnTo>
                    <a:pt x="10477" y="103250"/>
                  </a:lnTo>
                  <a:lnTo>
                    <a:pt x="17957" y="50876"/>
                  </a:lnTo>
                  <a:lnTo>
                    <a:pt x="25438" y="0"/>
                  </a:lnTo>
                </a:path>
              </a:pathLst>
            </a:custGeom>
            <a:ln w="3175">
              <a:solidFill>
                <a:srgbClr val="565658"/>
              </a:solidFill>
            </a:ln>
          </p:spPr>
          <p:txBody>
            <a:bodyPr wrap="square" lIns="0" tIns="0" rIns="0" bIns="0" rtlCol="0"/>
            <a:lstStyle/>
            <a:p/>
          </p:txBody>
        </p:sp>
        <p:sp>
          <p:nvSpPr>
            <p:cNvPr id="1712" name="object 1712" descr=""/>
            <p:cNvSpPr/>
            <p:nvPr/>
          </p:nvSpPr>
          <p:spPr>
            <a:xfrm>
              <a:off x="2098699" y="8350372"/>
              <a:ext cx="1905" cy="9525"/>
            </a:xfrm>
            <a:custGeom>
              <a:avLst/>
              <a:gdLst/>
              <a:ahLst/>
              <a:cxnLst/>
              <a:rect l="l" t="t" r="r" b="b"/>
              <a:pathLst>
                <a:path w="1905" h="9525">
                  <a:moveTo>
                    <a:pt x="1498" y="0"/>
                  </a:moveTo>
                  <a:lnTo>
                    <a:pt x="1498" y="1498"/>
                  </a:lnTo>
                  <a:lnTo>
                    <a:pt x="1498" y="4495"/>
                  </a:lnTo>
                  <a:lnTo>
                    <a:pt x="0" y="5981"/>
                  </a:lnTo>
                  <a:lnTo>
                    <a:pt x="0" y="8978"/>
                  </a:lnTo>
                </a:path>
              </a:pathLst>
            </a:custGeom>
            <a:ln w="3175">
              <a:solidFill>
                <a:srgbClr val="565658"/>
              </a:solidFill>
            </a:ln>
          </p:spPr>
          <p:txBody>
            <a:bodyPr wrap="square" lIns="0" tIns="0" rIns="0" bIns="0" rtlCol="0"/>
            <a:lstStyle/>
            <a:p/>
          </p:txBody>
        </p:sp>
        <p:sp>
          <p:nvSpPr>
            <p:cNvPr id="1713" name="object 1713" descr=""/>
            <p:cNvSpPr/>
            <p:nvPr/>
          </p:nvSpPr>
          <p:spPr>
            <a:xfrm>
              <a:off x="2089711" y="8369824"/>
              <a:ext cx="5080" cy="7620"/>
            </a:xfrm>
            <a:custGeom>
              <a:avLst/>
              <a:gdLst/>
              <a:ahLst/>
              <a:cxnLst/>
              <a:rect l="l" t="t" r="r" b="b"/>
              <a:pathLst>
                <a:path w="5080" h="7620">
                  <a:moveTo>
                    <a:pt x="4495" y="0"/>
                  </a:moveTo>
                  <a:lnTo>
                    <a:pt x="3009" y="1498"/>
                  </a:lnTo>
                  <a:lnTo>
                    <a:pt x="1511" y="4495"/>
                  </a:lnTo>
                  <a:lnTo>
                    <a:pt x="0" y="7480"/>
                  </a:lnTo>
                </a:path>
              </a:pathLst>
            </a:custGeom>
            <a:ln w="3175">
              <a:solidFill>
                <a:srgbClr val="565658"/>
              </a:solidFill>
            </a:ln>
          </p:spPr>
          <p:txBody>
            <a:bodyPr wrap="square" lIns="0" tIns="0" rIns="0" bIns="0" rtlCol="0"/>
            <a:lstStyle/>
            <a:p/>
          </p:txBody>
        </p:sp>
        <p:sp>
          <p:nvSpPr>
            <p:cNvPr id="1714" name="object 1714" descr=""/>
            <p:cNvSpPr/>
            <p:nvPr/>
          </p:nvSpPr>
          <p:spPr>
            <a:xfrm>
              <a:off x="2062778" y="8380304"/>
              <a:ext cx="26034" cy="26034"/>
            </a:xfrm>
            <a:custGeom>
              <a:avLst/>
              <a:gdLst/>
              <a:ahLst/>
              <a:cxnLst/>
              <a:rect l="l" t="t" r="r" b="b"/>
              <a:pathLst>
                <a:path w="26035" h="26034">
                  <a:moveTo>
                    <a:pt x="25450" y="0"/>
                  </a:moveTo>
                  <a:lnTo>
                    <a:pt x="22453" y="2984"/>
                  </a:lnTo>
                  <a:lnTo>
                    <a:pt x="20954" y="4495"/>
                  </a:lnTo>
                  <a:lnTo>
                    <a:pt x="19456" y="7480"/>
                  </a:lnTo>
                  <a:lnTo>
                    <a:pt x="13474" y="13474"/>
                  </a:lnTo>
                  <a:lnTo>
                    <a:pt x="10477" y="16459"/>
                  </a:lnTo>
                  <a:lnTo>
                    <a:pt x="8978" y="17957"/>
                  </a:lnTo>
                  <a:lnTo>
                    <a:pt x="7492" y="19456"/>
                  </a:lnTo>
                  <a:lnTo>
                    <a:pt x="0" y="25438"/>
                  </a:lnTo>
                </a:path>
              </a:pathLst>
            </a:custGeom>
            <a:ln w="3175">
              <a:solidFill>
                <a:srgbClr val="565658"/>
              </a:solidFill>
            </a:ln>
          </p:spPr>
          <p:txBody>
            <a:bodyPr wrap="square" lIns="0" tIns="0" rIns="0" bIns="0" rtlCol="0"/>
            <a:lstStyle/>
            <a:p/>
          </p:txBody>
        </p:sp>
        <p:sp>
          <p:nvSpPr>
            <p:cNvPr id="1715" name="object 1715" descr=""/>
            <p:cNvSpPr/>
            <p:nvPr/>
          </p:nvSpPr>
          <p:spPr>
            <a:xfrm>
              <a:off x="1932590" y="8377310"/>
              <a:ext cx="7620" cy="9525"/>
            </a:xfrm>
            <a:custGeom>
              <a:avLst/>
              <a:gdLst/>
              <a:ahLst/>
              <a:cxnLst/>
              <a:rect l="l" t="t" r="r" b="b"/>
              <a:pathLst>
                <a:path w="7619" h="9525">
                  <a:moveTo>
                    <a:pt x="7480" y="8978"/>
                  </a:moveTo>
                  <a:lnTo>
                    <a:pt x="2984" y="4483"/>
                  </a:lnTo>
                  <a:lnTo>
                    <a:pt x="0" y="0"/>
                  </a:lnTo>
                </a:path>
              </a:pathLst>
            </a:custGeom>
            <a:ln w="3175">
              <a:solidFill>
                <a:srgbClr val="565658"/>
              </a:solidFill>
            </a:ln>
          </p:spPr>
          <p:txBody>
            <a:bodyPr wrap="square" lIns="0" tIns="0" rIns="0" bIns="0" rtlCol="0"/>
            <a:lstStyle/>
            <a:p/>
          </p:txBody>
        </p:sp>
        <p:sp>
          <p:nvSpPr>
            <p:cNvPr id="1716" name="object 1716" descr=""/>
            <p:cNvSpPr/>
            <p:nvPr/>
          </p:nvSpPr>
          <p:spPr>
            <a:xfrm>
              <a:off x="1922105" y="8348872"/>
              <a:ext cx="5080" cy="13970"/>
            </a:xfrm>
            <a:custGeom>
              <a:avLst/>
              <a:gdLst/>
              <a:ahLst/>
              <a:cxnLst/>
              <a:rect l="l" t="t" r="r" b="b"/>
              <a:pathLst>
                <a:path w="5080" h="13970">
                  <a:moveTo>
                    <a:pt x="4495" y="13474"/>
                  </a:moveTo>
                  <a:lnTo>
                    <a:pt x="1511" y="7480"/>
                  </a:lnTo>
                  <a:lnTo>
                    <a:pt x="0" y="4495"/>
                  </a:lnTo>
                  <a:lnTo>
                    <a:pt x="0" y="1498"/>
                  </a:lnTo>
                  <a:lnTo>
                    <a:pt x="0" y="0"/>
                  </a:lnTo>
                </a:path>
              </a:pathLst>
            </a:custGeom>
            <a:ln w="3175">
              <a:solidFill>
                <a:srgbClr val="565658"/>
              </a:solidFill>
            </a:ln>
          </p:spPr>
          <p:txBody>
            <a:bodyPr wrap="square" lIns="0" tIns="0" rIns="0" bIns="0" rtlCol="0"/>
            <a:lstStyle/>
            <a:p/>
          </p:txBody>
        </p:sp>
        <p:sp>
          <p:nvSpPr>
            <p:cNvPr id="1717" name="object 1717" descr=""/>
            <p:cNvSpPr/>
            <p:nvPr/>
          </p:nvSpPr>
          <p:spPr>
            <a:xfrm>
              <a:off x="2110673" y="8152827"/>
              <a:ext cx="6350" cy="13970"/>
            </a:xfrm>
            <a:custGeom>
              <a:avLst/>
              <a:gdLst/>
              <a:ahLst/>
              <a:cxnLst/>
              <a:rect l="l" t="t" r="r" b="b"/>
              <a:pathLst>
                <a:path w="6350" h="13970">
                  <a:moveTo>
                    <a:pt x="5981" y="0"/>
                  </a:moveTo>
                  <a:lnTo>
                    <a:pt x="4495" y="1498"/>
                  </a:lnTo>
                  <a:lnTo>
                    <a:pt x="2997" y="1498"/>
                  </a:lnTo>
                  <a:lnTo>
                    <a:pt x="1485" y="2997"/>
                  </a:lnTo>
                  <a:lnTo>
                    <a:pt x="0" y="5994"/>
                  </a:lnTo>
                  <a:lnTo>
                    <a:pt x="0" y="8978"/>
                  </a:lnTo>
                  <a:lnTo>
                    <a:pt x="1485" y="10477"/>
                  </a:lnTo>
                  <a:lnTo>
                    <a:pt x="1485" y="11976"/>
                  </a:lnTo>
                  <a:lnTo>
                    <a:pt x="2997" y="13474"/>
                  </a:lnTo>
                </a:path>
              </a:pathLst>
            </a:custGeom>
            <a:ln w="3175">
              <a:solidFill>
                <a:srgbClr val="565658"/>
              </a:solidFill>
            </a:ln>
          </p:spPr>
          <p:txBody>
            <a:bodyPr wrap="square" lIns="0" tIns="0" rIns="0" bIns="0" rtlCol="0"/>
            <a:lstStyle/>
            <a:p/>
          </p:txBody>
        </p:sp>
        <p:sp>
          <p:nvSpPr>
            <p:cNvPr id="1718" name="object 1718" descr=""/>
            <p:cNvSpPr/>
            <p:nvPr/>
          </p:nvSpPr>
          <p:spPr>
            <a:xfrm>
              <a:off x="1958030" y="887865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19" name="object 1719" descr=""/>
            <p:cNvSpPr/>
            <p:nvPr/>
          </p:nvSpPr>
          <p:spPr>
            <a:xfrm>
              <a:off x="1952039" y="8878650"/>
              <a:ext cx="6350" cy="0"/>
            </a:xfrm>
            <a:custGeom>
              <a:avLst/>
              <a:gdLst/>
              <a:ahLst/>
              <a:cxnLst/>
              <a:rect l="l" t="t" r="r" b="b"/>
              <a:pathLst>
                <a:path w="6350" h="0">
                  <a:moveTo>
                    <a:pt x="0" y="0"/>
                  </a:moveTo>
                  <a:lnTo>
                    <a:pt x="1498" y="0"/>
                  </a:lnTo>
                  <a:lnTo>
                    <a:pt x="2984" y="0"/>
                  </a:lnTo>
                  <a:lnTo>
                    <a:pt x="4495" y="0"/>
                  </a:lnTo>
                  <a:lnTo>
                    <a:pt x="5994" y="0"/>
                  </a:lnTo>
                </a:path>
              </a:pathLst>
            </a:custGeom>
            <a:ln w="3175">
              <a:solidFill>
                <a:srgbClr val="565658"/>
              </a:solidFill>
            </a:ln>
          </p:spPr>
          <p:txBody>
            <a:bodyPr wrap="square" lIns="0" tIns="0" rIns="0" bIns="0" rtlCol="0"/>
            <a:lstStyle/>
            <a:p/>
          </p:txBody>
        </p:sp>
        <p:sp>
          <p:nvSpPr>
            <p:cNvPr id="1720" name="object 1720" descr=""/>
            <p:cNvSpPr/>
            <p:nvPr/>
          </p:nvSpPr>
          <p:spPr>
            <a:xfrm>
              <a:off x="2092712" y="8263573"/>
              <a:ext cx="5080" cy="13970"/>
            </a:xfrm>
            <a:custGeom>
              <a:avLst/>
              <a:gdLst/>
              <a:ahLst/>
              <a:cxnLst/>
              <a:rect l="l" t="t" r="r" b="b"/>
              <a:pathLst>
                <a:path w="5080" h="13970">
                  <a:moveTo>
                    <a:pt x="4495" y="0"/>
                  </a:moveTo>
                  <a:lnTo>
                    <a:pt x="2997" y="1498"/>
                  </a:lnTo>
                  <a:lnTo>
                    <a:pt x="1498" y="2984"/>
                  </a:lnTo>
                  <a:lnTo>
                    <a:pt x="0" y="4495"/>
                  </a:lnTo>
                  <a:lnTo>
                    <a:pt x="0" y="5981"/>
                  </a:lnTo>
                  <a:lnTo>
                    <a:pt x="0" y="8978"/>
                  </a:lnTo>
                  <a:lnTo>
                    <a:pt x="1498" y="10477"/>
                  </a:lnTo>
                  <a:lnTo>
                    <a:pt x="2997" y="11963"/>
                  </a:lnTo>
                  <a:lnTo>
                    <a:pt x="4495" y="13474"/>
                  </a:lnTo>
                </a:path>
              </a:pathLst>
            </a:custGeom>
            <a:ln w="3175">
              <a:solidFill>
                <a:srgbClr val="565658"/>
              </a:solidFill>
            </a:ln>
          </p:spPr>
          <p:txBody>
            <a:bodyPr wrap="square" lIns="0" tIns="0" rIns="0" bIns="0" rtlCol="0"/>
            <a:lstStyle/>
            <a:p/>
          </p:txBody>
        </p:sp>
        <p:sp>
          <p:nvSpPr>
            <p:cNvPr id="1721" name="object 1721" descr=""/>
            <p:cNvSpPr/>
            <p:nvPr/>
          </p:nvSpPr>
          <p:spPr>
            <a:xfrm>
              <a:off x="2112167" y="8163312"/>
              <a:ext cx="1905" cy="3175"/>
            </a:xfrm>
            <a:custGeom>
              <a:avLst/>
              <a:gdLst/>
              <a:ahLst/>
              <a:cxnLst/>
              <a:rect l="l" t="t" r="r" b="b"/>
              <a:pathLst>
                <a:path w="1905" h="3175">
                  <a:moveTo>
                    <a:pt x="1498" y="2984"/>
                  </a:moveTo>
                  <a:lnTo>
                    <a:pt x="0" y="0"/>
                  </a:lnTo>
                </a:path>
              </a:pathLst>
            </a:custGeom>
            <a:ln w="3175">
              <a:solidFill>
                <a:srgbClr val="565658"/>
              </a:solidFill>
            </a:ln>
          </p:spPr>
          <p:txBody>
            <a:bodyPr wrap="square" lIns="0" tIns="0" rIns="0" bIns="0" rtlCol="0"/>
            <a:lstStyle/>
            <a:p/>
          </p:txBody>
        </p:sp>
        <p:sp>
          <p:nvSpPr>
            <p:cNvPr id="1722" name="object 1722" descr=""/>
            <p:cNvSpPr/>
            <p:nvPr/>
          </p:nvSpPr>
          <p:spPr>
            <a:xfrm>
              <a:off x="2097211" y="8262074"/>
              <a:ext cx="10795" cy="1905"/>
            </a:xfrm>
            <a:custGeom>
              <a:avLst/>
              <a:gdLst/>
              <a:ahLst/>
              <a:cxnLst/>
              <a:rect l="l" t="t" r="r" b="b"/>
              <a:pathLst>
                <a:path w="10794" h="1904">
                  <a:moveTo>
                    <a:pt x="10464" y="0"/>
                  </a:moveTo>
                  <a:lnTo>
                    <a:pt x="7480" y="1498"/>
                  </a:lnTo>
                  <a:lnTo>
                    <a:pt x="0" y="1498"/>
                  </a:lnTo>
                </a:path>
              </a:pathLst>
            </a:custGeom>
            <a:ln w="3175">
              <a:solidFill>
                <a:srgbClr val="565658"/>
              </a:solidFill>
            </a:ln>
          </p:spPr>
          <p:txBody>
            <a:bodyPr wrap="square" lIns="0" tIns="0" rIns="0" bIns="0" rtlCol="0"/>
            <a:lstStyle/>
            <a:p/>
          </p:txBody>
        </p:sp>
        <p:sp>
          <p:nvSpPr>
            <p:cNvPr id="1723" name="object 1723" descr=""/>
            <p:cNvSpPr/>
            <p:nvPr/>
          </p:nvSpPr>
          <p:spPr>
            <a:xfrm>
              <a:off x="2116655" y="815282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724" name="object 1724" descr=""/>
            <p:cNvSpPr/>
            <p:nvPr/>
          </p:nvSpPr>
          <p:spPr>
            <a:xfrm>
              <a:off x="2097208" y="8277043"/>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25" name="object 1725" descr=""/>
            <p:cNvSpPr/>
            <p:nvPr/>
          </p:nvSpPr>
          <p:spPr>
            <a:xfrm>
              <a:off x="2116655" y="8152827"/>
              <a:ext cx="9525" cy="0"/>
            </a:xfrm>
            <a:custGeom>
              <a:avLst/>
              <a:gdLst/>
              <a:ahLst/>
              <a:cxnLst/>
              <a:rect l="l" t="t" r="r" b="b"/>
              <a:pathLst>
                <a:path w="9525" h="0">
                  <a:moveTo>
                    <a:pt x="8978" y="0"/>
                  </a:moveTo>
                  <a:lnTo>
                    <a:pt x="5994" y="0"/>
                  </a:lnTo>
                  <a:lnTo>
                    <a:pt x="4483" y="0"/>
                  </a:lnTo>
                  <a:lnTo>
                    <a:pt x="2997" y="0"/>
                  </a:lnTo>
                  <a:lnTo>
                    <a:pt x="0" y="0"/>
                  </a:lnTo>
                </a:path>
              </a:pathLst>
            </a:custGeom>
            <a:ln w="3175">
              <a:solidFill>
                <a:srgbClr val="565658"/>
              </a:solidFill>
            </a:ln>
          </p:spPr>
          <p:txBody>
            <a:bodyPr wrap="square" lIns="0" tIns="0" rIns="0" bIns="0" rtlCol="0"/>
            <a:lstStyle/>
            <a:p/>
          </p:txBody>
        </p:sp>
        <p:sp>
          <p:nvSpPr>
            <p:cNvPr id="1726" name="object 1726" descr=""/>
            <p:cNvSpPr/>
            <p:nvPr/>
          </p:nvSpPr>
          <p:spPr>
            <a:xfrm>
              <a:off x="2104689" y="828003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727" name="object 1727" descr=""/>
            <p:cNvSpPr/>
            <p:nvPr/>
          </p:nvSpPr>
          <p:spPr>
            <a:xfrm>
              <a:off x="2113666" y="8166297"/>
              <a:ext cx="9525" cy="3175"/>
            </a:xfrm>
            <a:custGeom>
              <a:avLst/>
              <a:gdLst/>
              <a:ahLst/>
              <a:cxnLst/>
              <a:rect l="l" t="t" r="r" b="b"/>
              <a:pathLst>
                <a:path w="9525" h="3175">
                  <a:moveTo>
                    <a:pt x="0" y="0"/>
                  </a:moveTo>
                  <a:lnTo>
                    <a:pt x="5994" y="2997"/>
                  </a:lnTo>
                  <a:lnTo>
                    <a:pt x="7480" y="2997"/>
                  </a:lnTo>
                  <a:lnTo>
                    <a:pt x="8978" y="2997"/>
                  </a:lnTo>
                </a:path>
              </a:pathLst>
            </a:custGeom>
            <a:ln w="3175">
              <a:solidFill>
                <a:srgbClr val="565658"/>
              </a:solidFill>
            </a:ln>
          </p:spPr>
          <p:txBody>
            <a:bodyPr wrap="square" lIns="0" tIns="0" rIns="0" bIns="0" rtlCol="0"/>
            <a:lstStyle/>
            <a:p/>
          </p:txBody>
        </p:sp>
        <p:sp>
          <p:nvSpPr>
            <p:cNvPr id="1728" name="object 1728" descr=""/>
            <p:cNvSpPr/>
            <p:nvPr/>
          </p:nvSpPr>
          <p:spPr>
            <a:xfrm>
              <a:off x="2047822" y="887865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29" name="object 1729" descr=""/>
            <p:cNvSpPr/>
            <p:nvPr/>
          </p:nvSpPr>
          <p:spPr>
            <a:xfrm>
              <a:off x="2043332" y="8878650"/>
              <a:ext cx="5080" cy="0"/>
            </a:xfrm>
            <a:custGeom>
              <a:avLst/>
              <a:gdLst/>
              <a:ahLst/>
              <a:cxnLst/>
              <a:rect l="l" t="t" r="r" b="b"/>
              <a:pathLst>
                <a:path w="5080" h="0">
                  <a:moveTo>
                    <a:pt x="0" y="0"/>
                  </a:moveTo>
                  <a:lnTo>
                    <a:pt x="1485" y="0"/>
                  </a:lnTo>
                  <a:lnTo>
                    <a:pt x="4495" y="0"/>
                  </a:lnTo>
                </a:path>
              </a:pathLst>
            </a:custGeom>
            <a:ln w="3175">
              <a:solidFill>
                <a:srgbClr val="565658"/>
              </a:solidFill>
            </a:ln>
          </p:spPr>
          <p:txBody>
            <a:bodyPr wrap="square" lIns="0" tIns="0" rIns="0" bIns="0" rtlCol="0"/>
            <a:lstStyle/>
            <a:p/>
          </p:txBody>
        </p:sp>
        <p:sp>
          <p:nvSpPr>
            <p:cNvPr id="1730" name="object 1730" descr=""/>
            <p:cNvSpPr/>
            <p:nvPr/>
          </p:nvSpPr>
          <p:spPr>
            <a:xfrm>
              <a:off x="2097208" y="8277043"/>
              <a:ext cx="7620" cy="3175"/>
            </a:xfrm>
            <a:custGeom>
              <a:avLst/>
              <a:gdLst/>
              <a:ahLst/>
              <a:cxnLst/>
              <a:rect l="l" t="t" r="r" b="b"/>
              <a:pathLst>
                <a:path w="7619" h="3175">
                  <a:moveTo>
                    <a:pt x="0" y="0"/>
                  </a:moveTo>
                  <a:lnTo>
                    <a:pt x="4495" y="1498"/>
                  </a:lnTo>
                  <a:lnTo>
                    <a:pt x="5981" y="1498"/>
                  </a:lnTo>
                  <a:lnTo>
                    <a:pt x="7480" y="2984"/>
                  </a:lnTo>
                </a:path>
              </a:pathLst>
            </a:custGeom>
            <a:ln w="3175">
              <a:solidFill>
                <a:srgbClr val="565658"/>
              </a:solidFill>
            </a:ln>
          </p:spPr>
          <p:txBody>
            <a:bodyPr wrap="square" lIns="0" tIns="0" rIns="0" bIns="0" rtlCol="0"/>
            <a:lstStyle/>
            <a:p/>
          </p:txBody>
        </p:sp>
        <p:sp>
          <p:nvSpPr>
            <p:cNvPr id="1731" name="object 1731" descr=""/>
            <p:cNvSpPr/>
            <p:nvPr/>
          </p:nvSpPr>
          <p:spPr>
            <a:xfrm>
              <a:off x="2113664" y="8166294"/>
              <a:ext cx="7620" cy="3175"/>
            </a:xfrm>
            <a:custGeom>
              <a:avLst/>
              <a:gdLst/>
              <a:ahLst/>
              <a:cxnLst/>
              <a:rect l="l" t="t" r="r" b="b"/>
              <a:pathLst>
                <a:path w="7619" h="3175">
                  <a:moveTo>
                    <a:pt x="7480" y="2997"/>
                  </a:moveTo>
                  <a:lnTo>
                    <a:pt x="0" y="0"/>
                  </a:lnTo>
                  <a:lnTo>
                    <a:pt x="1498" y="0"/>
                  </a:lnTo>
                  <a:lnTo>
                    <a:pt x="0" y="0"/>
                  </a:lnTo>
                </a:path>
              </a:pathLst>
            </a:custGeom>
            <a:ln w="3175">
              <a:solidFill>
                <a:srgbClr val="565658"/>
              </a:solidFill>
            </a:ln>
          </p:spPr>
          <p:txBody>
            <a:bodyPr wrap="square" lIns="0" tIns="0" rIns="0" bIns="0" rtlCol="0"/>
            <a:lstStyle/>
            <a:p/>
          </p:txBody>
        </p:sp>
        <p:sp>
          <p:nvSpPr>
            <p:cNvPr id="1732" name="object 1732" descr=""/>
            <p:cNvSpPr/>
            <p:nvPr/>
          </p:nvSpPr>
          <p:spPr>
            <a:xfrm>
              <a:off x="2127135" y="8758922"/>
              <a:ext cx="9525" cy="3175"/>
            </a:xfrm>
            <a:custGeom>
              <a:avLst/>
              <a:gdLst/>
              <a:ahLst/>
              <a:cxnLst/>
              <a:rect l="l" t="t" r="r" b="b"/>
              <a:pathLst>
                <a:path w="9525" h="3175">
                  <a:moveTo>
                    <a:pt x="8978" y="2997"/>
                  </a:moveTo>
                  <a:lnTo>
                    <a:pt x="0" y="0"/>
                  </a:lnTo>
                </a:path>
              </a:pathLst>
            </a:custGeom>
            <a:ln w="3175">
              <a:solidFill>
                <a:srgbClr val="565658"/>
              </a:solidFill>
            </a:ln>
          </p:spPr>
          <p:txBody>
            <a:bodyPr wrap="square" lIns="0" tIns="0" rIns="0" bIns="0" rtlCol="0"/>
            <a:lstStyle/>
            <a:p/>
          </p:txBody>
        </p:sp>
        <p:sp>
          <p:nvSpPr>
            <p:cNvPr id="1733" name="object 1733" descr=""/>
            <p:cNvSpPr/>
            <p:nvPr/>
          </p:nvSpPr>
          <p:spPr>
            <a:xfrm>
              <a:off x="1916121" y="862872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734" name="object 1734" descr=""/>
            <p:cNvSpPr/>
            <p:nvPr/>
          </p:nvSpPr>
          <p:spPr>
            <a:xfrm>
              <a:off x="1881709" y="8860687"/>
              <a:ext cx="3175" cy="1905"/>
            </a:xfrm>
            <a:custGeom>
              <a:avLst/>
              <a:gdLst/>
              <a:ahLst/>
              <a:cxnLst/>
              <a:rect l="l" t="t" r="r" b="b"/>
              <a:pathLst>
                <a:path w="3175" h="1904">
                  <a:moveTo>
                    <a:pt x="2984" y="1498"/>
                  </a:moveTo>
                  <a:lnTo>
                    <a:pt x="1498" y="1498"/>
                  </a:lnTo>
                  <a:lnTo>
                    <a:pt x="0" y="0"/>
                  </a:lnTo>
                </a:path>
              </a:pathLst>
            </a:custGeom>
            <a:ln w="3175">
              <a:solidFill>
                <a:srgbClr val="565658"/>
              </a:solidFill>
            </a:ln>
          </p:spPr>
          <p:txBody>
            <a:bodyPr wrap="square" lIns="0" tIns="0" rIns="0" bIns="0" rtlCol="0"/>
            <a:lstStyle/>
            <a:p/>
          </p:txBody>
        </p:sp>
        <p:sp>
          <p:nvSpPr>
            <p:cNvPr id="1735" name="object 1735" descr=""/>
            <p:cNvSpPr/>
            <p:nvPr/>
          </p:nvSpPr>
          <p:spPr>
            <a:xfrm>
              <a:off x="2127135" y="8757429"/>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736" name="object 1736" descr=""/>
            <p:cNvSpPr/>
            <p:nvPr/>
          </p:nvSpPr>
          <p:spPr>
            <a:xfrm>
              <a:off x="2136117" y="8763415"/>
              <a:ext cx="1905" cy="6350"/>
            </a:xfrm>
            <a:custGeom>
              <a:avLst/>
              <a:gdLst/>
              <a:ahLst/>
              <a:cxnLst/>
              <a:rect l="l" t="t" r="r" b="b"/>
              <a:pathLst>
                <a:path w="1905" h="6350">
                  <a:moveTo>
                    <a:pt x="1498" y="5981"/>
                  </a:moveTo>
                  <a:lnTo>
                    <a:pt x="0" y="0"/>
                  </a:lnTo>
                </a:path>
              </a:pathLst>
            </a:custGeom>
            <a:ln w="3175">
              <a:solidFill>
                <a:srgbClr val="565658"/>
              </a:solidFill>
            </a:ln>
          </p:spPr>
          <p:txBody>
            <a:bodyPr wrap="square" lIns="0" tIns="0" rIns="0" bIns="0" rtlCol="0"/>
            <a:lstStyle/>
            <a:p/>
          </p:txBody>
        </p:sp>
        <p:sp>
          <p:nvSpPr>
            <p:cNvPr id="1737" name="object 1737" descr=""/>
            <p:cNvSpPr/>
            <p:nvPr/>
          </p:nvSpPr>
          <p:spPr>
            <a:xfrm>
              <a:off x="2170535" y="8622740"/>
              <a:ext cx="3175" cy="19685"/>
            </a:xfrm>
            <a:custGeom>
              <a:avLst/>
              <a:gdLst/>
              <a:ahLst/>
              <a:cxnLst/>
              <a:rect l="l" t="t" r="r" b="b"/>
              <a:pathLst>
                <a:path w="3175" h="19684">
                  <a:moveTo>
                    <a:pt x="2997" y="0"/>
                  </a:moveTo>
                  <a:lnTo>
                    <a:pt x="1498" y="8978"/>
                  </a:lnTo>
                  <a:lnTo>
                    <a:pt x="1498" y="14960"/>
                  </a:lnTo>
                  <a:lnTo>
                    <a:pt x="0" y="19456"/>
                  </a:lnTo>
                </a:path>
              </a:pathLst>
            </a:custGeom>
            <a:ln w="3175">
              <a:solidFill>
                <a:srgbClr val="565658"/>
              </a:solidFill>
            </a:ln>
          </p:spPr>
          <p:txBody>
            <a:bodyPr wrap="square" lIns="0" tIns="0" rIns="0" bIns="0" rtlCol="0"/>
            <a:lstStyle/>
            <a:p/>
          </p:txBody>
        </p:sp>
        <p:sp>
          <p:nvSpPr>
            <p:cNvPr id="1738" name="object 1738" descr=""/>
            <p:cNvSpPr/>
            <p:nvPr/>
          </p:nvSpPr>
          <p:spPr>
            <a:xfrm>
              <a:off x="1928102" y="8615254"/>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39" name="object 1739" descr=""/>
            <p:cNvSpPr/>
            <p:nvPr/>
          </p:nvSpPr>
          <p:spPr>
            <a:xfrm>
              <a:off x="1916125" y="8630230"/>
              <a:ext cx="221615" cy="130810"/>
            </a:xfrm>
            <a:custGeom>
              <a:avLst/>
              <a:gdLst/>
              <a:ahLst/>
              <a:cxnLst/>
              <a:rect l="l" t="t" r="r" b="b"/>
              <a:pathLst>
                <a:path w="221614" h="130809">
                  <a:moveTo>
                    <a:pt x="219989" y="130187"/>
                  </a:moveTo>
                  <a:lnTo>
                    <a:pt x="221488" y="130187"/>
                  </a:lnTo>
                </a:path>
                <a:path w="221614" h="130809">
                  <a:moveTo>
                    <a:pt x="0" y="0"/>
                  </a:moveTo>
                  <a:lnTo>
                    <a:pt x="1498" y="0"/>
                  </a:lnTo>
                </a:path>
              </a:pathLst>
            </a:custGeom>
            <a:ln w="3175">
              <a:solidFill>
                <a:srgbClr val="565658"/>
              </a:solidFill>
            </a:ln>
          </p:spPr>
          <p:txBody>
            <a:bodyPr wrap="square" lIns="0" tIns="0" rIns="0" bIns="0" rtlCol="0"/>
            <a:lstStyle/>
            <a:p/>
          </p:txBody>
        </p:sp>
        <p:sp>
          <p:nvSpPr>
            <p:cNvPr id="1740" name="object 1740" descr=""/>
            <p:cNvSpPr/>
            <p:nvPr/>
          </p:nvSpPr>
          <p:spPr>
            <a:xfrm>
              <a:off x="1925105" y="8615254"/>
              <a:ext cx="7620" cy="13970"/>
            </a:xfrm>
            <a:custGeom>
              <a:avLst/>
              <a:gdLst/>
              <a:ahLst/>
              <a:cxnLst/>
              <a:rect l="l" t="t" r="r" b="b"/>
              <a:pathLst>
                <a:path w="7619" h="13970">
                  <a:moveTo>
                    <a:pt x="2997" y="0"/>
                  </a:moveTo>
                  <a:lnTo>
                    <a:pt x="5981" y="2997"/>
                  </a:lnTo>
                  <a:lnTo>
                    <a:pt x="7492" y="4495"/>
                  </a:lnTo>
                  <a:lnTo>
                    <a:pt x="7492" y="7480"/>
                  </a:lnTo>
                  <a:lnTo>
                    <a:pt x="5981" y="8978"/>
                  </a:lnTo>
                  <a:lnTo>
                    <a:pt x="5981" y="10477"/>
                  </a:lnTo>
                  <a:lnTo>
                    <a:pt x="4483" y="11976"/>
                  </a:lnTo>
                  <a:lnTo>
                    <a:pt x="2997" y="13474"/>
                  </a:lnTo>
                  <a:lnTo>
                    <a:pt x="1498" y="13474"/>
                  </a:lnTo>
                  <a:lnTo>
                    <a:pt x="0" y="13474"/>
                  </a:lnTo>
                </a:path>
              </a:pathLst>
            </a:custGeom>
            <a:ln w="3175">
              <a:solidFill>
                <a:srgbClr val="565658"/>
              </a:solidFill>
            </a:ln>
          </p:spPr>
          <p:txBody>
            <a:bodyPr wrap="square" lIns="0" tIns="0" rIns="0" bIns="0" rtlCol="0"/>
            <a:lstStyle/>
            <a:p/>
          </p:txBody>
        </p:sp>
        <p:sp>
          <p:nvSpPr>
            <p:cNvPr id="1741" name="object 1741" descr=""/>
            <p:cNvSpPr/>
            <p:nvPr/>
          </p:nvSpPr>
          <p:spPr>
            <a:xfrm>
              <a:off x="1916121" y="862872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742" name="object 1742" descr=""/>
            <p:cNvSpPr/>
            <p:nvPr/>
          </p:nvSpPr>
          <p:spPr>
            <a:xfrm>
              <a:off x="1958031" y="8520978"/>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743" name="object 1743" descr=""/>
            <p:cNvSpPr/>
            <p:nvPr/>
          </p:nvSpPr>
          <p:spPr>
            <a:xfrm>
              <a:off x="1919124" y="8613758"/>
              <a:ext cx="220345" cy="128905"/>
            </a:xfrm>
            <a:custGeom>
              <a:avLst/>
              <a:gdLst/>
              <a:ahLst/>
              <a:cxnLst/>
              <a:rect l="l" t="t" r="r" b="b"/>
              <a:pathLst>
                <a:path w="220344" h="128904">
                  <a:moveTo>
                    <a:pt x="218490" y="128701"/>
                  </a:moveTo>
                  <a:lnTo>
                    <a:pt x="219976" y="128701"/>
                  </a:lnTo>
                </a:path>
                <a:path w="220344" h="128904">
                  <a:moveTo>
                    <a:pt x="0" y="0"/>
                  </a:moveTo>
                  <a:lnTo>
                    <a:pt x="1485" y="0"/>
                  </a:lnTo>
                </a:path>
              </a:pathLst>
            </a:custGeom>
            <a:ln w="3175">
              <a:solidFill>
                <a:srgbClr val="565658"/>
              </a:solidFill>
            </a:ln>
          </p:spPr>
          <p:txBody>
            <a:bodyPr wrap="square" lIns="0" tIns="0" rIns="0" bIns="0" rtlCol="0"/>
            <a:lstStyle/>
            <a:p/>
          </p:txBody>
        </p:sp>
        <p:sp>
          <p:nvSpPr>
            <p:cNvPr id="1744" name="object 1744" descr=""/>
            <p:cNvSpPr/>
            <p:nvPr/>
          </p:nvSpPr>
          <p:spPr>
            <a:xfrm>
              <a:off x="2154069" y="8643693"/>
              <a:ext cx="6350" cy="9525"/>
            </a:xfrm>
            <a:custGeom>
              <a:avLst/>
              <a:gdLst/>
              <a:ahLst/>
              <a:cxnLst/>
              <a:rect l="l" t="t" r="r" b="b"/>
              <a:pathLst>
                <a:path w="6350" h="9525">
                  <a:moveTo>
                    <a:pt x="5994" y="0"/>
                  </a:moveTo>
                  <a:lnTo>
                    <a:pt x="4495" y="0"/>
                  </a:lnTo>
                  <a:lnTo>
                    <a:pt x="2997" y="0"/>
                  </a:lnTo>
                  <a:lnTo>
                    <a:pt x="2997" y="1498"/>
                  </a:lnTo>
                  <a:lnTo>
                    <a:pt x="1498" y="1498"/>
                  </a:lnTo>
                  <a:lnTo>
                    <a:pt x="1498" y="2984"/>
                  </a:lnTo>
                  <a:lnTo>
                    <a:pt x="0" y="4495"/>
                  </a:lnTo>
                  <a:lnTo>
                    <a:pt x="0" y="5981"/>
                  </a:lnTo>
                  <a:lnTo>
                    <a:pt x="1498" y="5981"/>
                  </a:lnTo>
                  <a:lnTo>
                    <a:pt x="1498" y="8978"/>
                  </a:lnTo>
                  <a:lnTo>
                    <a:pt x="2997" y="8978"/>
                  </a:lnTo>
                </a:path>
              </a:pathLst>
            </a:custGeom>
            <a:ln w="3175">
              <a:solidFill>
                <a:srgbClr val="565658"/>
              </a:solidFill>
            </a:ln>
          </p:spPr>
          <p:txBody>
            <a:bodyPr wrap="square" lIns="0" tIns="0" rIns="0" bIns="0" rtlCol="0"/>
            <a:lstStyle/>
            <a:p/>
          </p:txBody>
        </p:sp>
        <p:sp>
          <p:nvSpPr>
            <p:cNvPr id="1745" name="object 1745" descr=""/>
            <p:cNvSpPr/>
            <p:nvPr/>
          </p:nvSpPr>
          <p:spPr>
            <a:xfrm>
              <a:off x="1893674" y="874844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746" name="object 1746" descr=""/>
            <p:cNvSpPr/>
            <p:nvPr/>
          </p:nvSpPr>
          <p:spPr>
            <a:xfrm>
              <a:off x="1919123" y="8520982"/>
              <a:ext cx="46990" cy="94615"/>
            </a:xfrm>
            <a:custGeom>
              <a:avLst/>
              <a:gdLst/>
              <a:ahLst/>
              <a:cxnLst/>
              <a:rect l="l" t="t" r="r" b="b"/>
              <a:pathLst>
                <a:path w="46989" h="94615">
                  <a:moveTo>
                    <a:pt x="8978" y="94272"/>
                  </a:moveTo>
                  <a:lnTo>
                    <a:pt x="0" y="91287"/>
                  </a:lnTo>
                </a:path>
                <a:path w="46989" h="94615">
                  <a:moveTo>
                    <a:pt x="46380" y="4483"/>
                  </a:moveTo>
                  <a:lnTo>
                    <a:pt x="38900" y="0"/>
                  </a:lnTo>
                </a:path>
              </a:pathLst>
            </a:custGeom>
            <a:ln w="3175">
              <a:solidFill>
                <a:srgbClr val="565658"/>
              </a:solidFill>
            </a:ln>
          </p:spPr>
          <p:txBody>
            <a:bodyPr wrap="square" lIns="0" tIns="0" rIns="0" bIns="0" rtlCol="0"/>
            <a:lstStyle/>
            <a:p/>
          </p:txBody>
        </p:sp>
        <p:sp>
          <p:nvSpPr>
            <p:cNvPr id="1747" name="object 1747" descr=""/>
            <p:cNvSpPr/>
            <p:nvPr/>
          </p:nvSpPr>
          <p:spPr>
            <a:xfrm>
              <a:off x="2160064" y="864219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748" name="object 1748" descr=""/>
            <p:cNvSpPr/>
            <p:nvPr/>
          </p:nvSpPr>
          <p:spPr>
            <a:xfrm>
              <a:off x="1880199" y="8748449"/>
              <a:ext cx="13970" cy="24130"/>
            </a:xfrm>
            <a:custGeom>
              <a:avLst/>
              <a:gdLst/>
              <a:ahLst/>
              <a:cxnLst/>
              <a:rect l="l" t="t" r="r" b="b"/>
              <a:pathLst>
                <a:path w="13969" h="24129">
                  <a:moveTo>
                    <a:pt x="13474" y="0"/>
                  </a:moveTo>
                  <a:lnTo>
                    <a:pt x="11988" y="2984"/>
                  </a:lnTo>
                  <a:lnTo>
                    <a:pt x="10490" y="5981"/>
                  </a:lnTo>
                  <a:lnTo>
                    <a:pt x="7493" y="13474"/>
                  </a:lnTo>
                  <a:lnTo>
                    <a:pt x="0" y="23939"/>
                  </a:lnTo>
                </a:path>
              </a:pathLst>
            </a:custGeom>
            <a:ln w="3175">
              <a:solidFill>
                <a:srgbClr val="565658"/>
              </a:solidFill>
            </a:ln>
          </p:spPr>
          <p:txBody>
            <a:bodyPr wrap="square" lIns="0" tIns="0" rIns="0" bIns="0" rtlCol="0"/>
            <a:lstStyle/>
            <a:p/>
          </p:txBody>
        </p:sp>
        <p:sp>
          <p:nvSpPr>
            <p:cNvPr id="1749" name="object 1749" descr=""/>
            <p:cNvSpPr/>
            <p:nvPr/>
          </p:nvSpPr>
          <p:spPr>
            <a:xfrm>
              <a:off x="2163055" y="866015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750" name="object 1750" descr=""/>
            <p:cNvSpPr/>
            <p:nvPr/>
          </p:nvSpPr>
          <p:spPr>
            <a:xfrm>
              <a:off x="1893674" y="8746949"/>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751" name="object 1751" descr=""/>
            <p:cNvSpPr/>
            <p:nvPr/>
          </p:nvSpPr>
          <p:spPr>
            <a:xfrm>
              <a:off x="1965512" y="8516489"/>
              <a:ext cx="12065" cy="10795"/>
            </a:xfrm>
            <a:custGeom>
              <a:avLst/>
              <a:gdLst/>
              <a:ahLst/>
              <a:cxnLst/>
              <a:rect l="l" t="t" r="r" b="b"/>
              <a:pathLst>
                <a:path w="12064" h="10795">
                  <a:moveTo>
                    <a:pt x="11963" y="0"/>
                  </a:moveTo>
                  <a:lnTo>
                    <a:pt x="11963" y="4495"/>
                  </a:lnTo>
                  <a:lnTo>
                    <a:pt x="10477" y="5981"/>
                  </a:lnTo>
                  <a:lnTo>
                    <a:pt x="8978" y="8978"/>
                  </a:lnTo>
                  <a:lnTo>
                    <a:pt x="7467" y="8978"/>
                  </a:lnTo>
                  <a:lnTo>
                    <a:pt x="7467" y="10477"/>
                  </a:lnTo>
                  <a:lnTo>
                    <a:pt x="5981" y="10477"/>
                  </a:lnTo>
                  <a:lnTo>
                    <a:pt x="4483" y="10477"/>
                  </a:lnTo>
                  <a:lnTo>
                    <a:pt x="2984" y="10477"/>
                  </a:lnTo>
                  <a:lnTo>
                    <a:pt x="1498" y="10477"/>
                  </a:lnTo>
                  <a:lnTo>
                    <a:pt x="0" y="8978"/>
                  </a:lnTo>
                </a:path>
              </a:pathLst>
            </a:custGeom>
            <a:ln w="3175">
              <a:solidFill>
                <a:srgbClr val="565658"/>
              </a:solidFill>
            </a:ln>
          </p:spPr>
          <p:txBody>
            <a:bodyPr wrap="square" lIns="0" tIns="0" rIns="0" bIns="0" rtlCol="0"/>
            <a:lstStyle/>
            <a:p/>
          </p:txBody>
        </p:sp>
        <p:sp>
          <p:nvSpPr>
            <p:cNvPr id="1752" name="object 1752" descr=""/>
            <p:cNvSpPr/>
            <p:nvPr/>
          </p:nvSpPr>
          <p:spPr>
            <a:xfrm>
              <a:off x="2173532" y="8594307"/>
              <a:ext cx="1905" cy="28575"/>
            </a:xfrm>
            <a:custGeom>
              <a:avLst/>
              <a:gdLst/>
              <a:ahLst/>
              <a:cxnLst/>
              <a:rect l="l" t="t" r="r" b="b"/>
              <a:pathLst>
                <a:path w="1905" h="28575">
                  <a:moveTo>
                    <a:pt x="0" y="0"/>
                  </a:moveTo>
                  <a:lnTo>
                    <a:pt x="0" y="5981"/>
                  </a:lnTo>
                  <a:lnTo>
                    <a:pt x="0" y="13474"/>
                  </a:lnTo>
                  <a:lnTo>
                    <a:pt x="1485" y="17957"/>
                  </a:lnTo>
                  <a:lnTo>
                    <a:pt x="0" y="20942"/>
                  </a:lnTo>
                  <a:lnTo>
                    <a:pt x="0" y="28435"/>
                  </a:lnTo>
                </a:path>
              </a:pathLst>
            </a:custGeom>
            <a:ln w="3175">
              <a:solidFill>
                <a:srgbClr val="565658"/>
              </a:solidFill>
            </a:ln>
          </p:spPr>
          <p:txBody>
            <a:bodyPr wrap="square" lIns="0" tIns="0" rIns="0" bIns="0" rtlCol="0"/>
            <a:lstStyle/>
            <a:p/>
          </p:txBody>
        </p:sp>
        <p:sp>
          <p:nvSpPr>
            <p:cNvPr id="1753" name="object 1753" descr=""/>
            <p:cNvSpPr/>
            <p:nvPr/>
          </p:nvSpPr>
          <p:spPr>
            <a:xfrm>
              <a:off x="1959517" y="852097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754" name="object 1754" descr=""/>
            <p:cNvSpPr/>
            <p:nvPr/>
          </p:nvSpPr>
          <p:spPr>
            <a:xfrm>
              <a:off x="2136114" y="8760420"/>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755" name="object 1755" descr=""/>
            <p:cNvSpPr/>
            <p:nvPr/>
          </p:nvSpPr>
          <p:spPr>
            <a:xfrm>
              <a:off x="2170531" y="864219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756" name="object 1756" descr=""/>
            <p:cNvSpPr/>
            <p:nvPr/>
          </p:nvSpPr>
          <p:spPr>
            <a:xfrm>
              <a:off x="1959517" y="851947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757" name="object 1757" descr=""/>
            <p:cNvSpPr/>
            <p:nvPr/>
          </p:nvSpPr>
          <p:spPr>
            <a:xfrm>
              <a:off x="2609015" y="8066028"/>
              <a:ext cx="18415" cy="12065"/>
            </a:xfrm>
            <a:custGeom>
              <a:avLst/>
              <a:gdLst/>
              <a:ahLst/>
              <a:cxnLst/>
              <a:rect l="l" t="t" r="r" b="b"/>
              <a:pathLst>
                <a:path w="18414" h="12065">
                  <a:moveTo>
                    <a:pt x="0" y="11976"/>
                  </a:moveTo>
                  <a:lnTo>
                    <a:pt x="1498" y="10477"/>
                  </a:lnTo>
                  <a:lnTo>
                    <a:pt x="4495" y="8978"/>
                  </a:lnTo>
                  <a:lnTo>
                    <a:pt x="8978" y="7480"/>
                  </a:lnTo>
                  <a:lnTo>
                    <a:pt x="17957" y="0"/>
                  </a:lnTo>
                </a:path>
              </a:pathLst>
            </a:custGeom>
            <a:ln w="3175">
              <a:solidFill>
                <a:srgbClr val="565658"/>
              </a:solidFill>
            </a:ln>
          </p:spPr>
          <p:txBody>
            <a:bodyPr wrap="square" lIns="0" tIns="0" rIns="0" bIns="0" rtlCol="0"/>
            <a:lstStyle/>
            <a:p/>
          </p:txBody>
        </p:sp>
        <p:sp>
          <p:nvSpPr>
            <p:cNvPr id="1758" name="object 1758" descr=""/>
            <p:cNvSpPr/>
            <p:nvPr/>
          </p:nvSpPr>
          <p:spPr>
            <a:xfrm>
              <a:off x="2646433" y="7994195"/>
              <a:ext cx="3175" cy="39370"/>
            </a:xfrm>
            <a:custGeom>
              <a:avLst/>
              <a:gdLst/>
              <a:ahLst/>
              <a:cxnLst/>
              <a:rect l="l" t="t" r="r" b="b"/>
              <a:pathLst>
                <a:path w="3175" h="39370">
                  <a:moveTo>
                    <a:pt x="0" y="38912"/>
                  </a:moveTo>
                  <a:lnTo>
                    <a:pt x="1485" y="34417"/>
                  </a:lnTo>
                  <a:lnTo>
                    <a:pt x="1485" y="29933"/>
                  </a:lnTo>
                  <a:lnTo>
                    <a:pt x="2984" y="23952"/>
                  </a:lnTo>
                  <a:lnTo>
                    <a:pt x="2984" y="22453"/>
                  </a:lnTo>
                  <a:lnTo>
                    <a:pt x="2984" y="19456"/>
                  </a:lnTo>
                  <a:lnTo>
                    <a:pt x="1485" y="8978"/>
                  </a:lnTo>
                  <a:lnTo>
                    <a:pt x="1485" y="7480"/>
                  </a:lnTo>
                  <a:lnTo>
                    <a:pt x="1485" y="4495"/>
                  </a:lnTo>
                  <a:lnTo>
                    <a:pt x="0" y="1498"/>
                  </a:lnTo>
                  <a:lnTo>
                    <a:pt x="0" y="0"/>
                  </a:lnTo>
                </a:path>
              </a:pathLst>
            </a:custGeom>
            <a:ln w="3175">
              <a:solidFill>
                <a:srgbClr val="565658"/>
              </a:solidFill>
            </a:ln>
          </p:spPr>
          <p:txBody>
            <a:bodyPr wrap="square" lIns="0" tIns="0" rIns="0" bIns="0" rtlCol="0"/>
            <a:lstStyle/>
            <a:p/>
          </p:txBody>
        </p:sp>
        <p:sp>
          <p:nvSpPr>
            <p:cNvPr id="1759" name="object 1759" descr=""/>
            <p:cNvSpPr/>
            <p:nvPr/>
          </p:nvSpPr>
          <p:spPr>
            <a:xfrm>
              <a:off x="2409983" y="7950798"/>
              <a:ext cx="276860" cy="146685"/>
            </a:xfrm>
            <a:custGeom>
              <a:avLst/>
              <a:gdLst/>
              <a:ahLst/>
              <a:cxnLst/>
              <a:rect l="l" t="t" r="r" b="b"/>
              <a:pathLst>
                <a:path w="276860" h="146684">
                  <a:moveTo>
                    <a:pt x="209511" y="7480"/>
                  </a:moveTo>
                  <a:lnTo>
                    <a:pt x="200533" y="1498"/>
                  </a:lnTo>
                </a:path>
                <a:path w="276860" h="146684">
                  <a:moveTo>
                    <a:pt x="255892" y="0"/>
                  </a:moveTo>
                  <a:lnTo>
                    <a:pt x="254406" y="1498"/>
                  </a:lnTo>
                </a:path>
                <a:path w="276860" h="146684">
                  <a:moveTo>
                    <a:pt x="249923" y="89789"/>
                  </a:moveTo>
                  <a:lnTo>
                    <a:pt x="249923" y="94284"/>
                  </a:lnTo>
                </a:path>
                <a:path w="276860" h="146684">
                  <a:moveTo>
                    <a:pt x="275361" y="127203"/>
                  </a:moveTo>
                  <a:lnTo>
                    <a:pt x="276860" y="127203"/>
                  </a:lnTo>
                </a:path>
                <a:path w="276860" h="146684">
                  <a:moveTo>
                    <a:pt x="0" y="146659"/>
                  </a:moveTo>
                  <a:lnTo>
                    <a:pt x="175094" y="133184"/>
                  </a:lnTo>
                </a:path>
                <a:path w="276860" h="146684">
                  <a:moveTo>
                    <a:pt x="276860" y="1498"/>
                  </a:moveTo>
                  <a:lnTo>
                    <a:pt x="275361" y="0"/>
                  </a:lnTo>
                </a:path>
              </a:pathLst>
            </a:custGeom>
            <a:ln w="3175">
              <a:solidFill>
                <a:srgbClr val="565658"/>
              </a:solidFill>
            </a:ln>
          </p:spPr>
          <p:txBody>
            <a:bodyPr wrap="square" lIns="0" tIns="0" rIns="0" bIns="0" rtlCol="0"/>
            <a:lstStyle/>
            <a:p/>
          </p:txBody>
        </p:sp>
        <p:sp>
          <p:nvSpPr>
            <p:cNvPr id="1760" name="object 1760" descr=""/>
            <p:cNvSpPr/>
            <p:nvPr/>
          </p:nvSpPr>
          <p:spPr>
            <a:xfrm>
              <a:off x="2585079" y="7944809"/>
              <a:ext cx="10795" cy="3175"/>
            </a:xfrm>
            <a:custGeom>
              <a:avLst/>
              <a:gdLst/>
              <a:ahLst/>
              <a:cxnLst/>
              <a:rect l="l" t="t" r="r" b="b"/>
              <a:pathLst>
                <a:path w="10794" h="3175">
                  <a:moveTo>
                    <a:pt x="0" y="0"/>
                  </a:moveTo>
                  <a:lnTo>
                    <a:pt x="4495" y="1498"/>
                  </a:lnTo>
                  <a:lnTo>
                    <a:pt x="7480" y="1498"/>
                  </a:lnTo>
                  <a:lnTo>
                    <a:pt x="8978" y="1498"/>
                  </a:lnTo>
                  <a:lnTo>
                    <a:pt x="10464" y="2997"/>
                  </a:lnTo>
                </a:path>
              </a:pathLst>
            </a:custGeom>
            <a:ln w="3175">
              <a:solidFill>
                <a:srgbClr val="565658"/>
              </a:solidFill>
            </a:ln>
          </p:spPr>
          <p:txBody>
            <a:bodyPr wrap="square" lIns="0" tIns="0" rIns="0" bIns="0" rtlCol="0"/>
            <a:lstStyle/>
            <a:p/>
          </p:txBody>
        </p:sp>
        <p:sp>
          <p:nvSpPr>
            <p:cNvPr id="1761" name="object 1761" descr=""/>
            <p:cNvSpPr/>
            <p:nvPr/>
          </p:nvSpPr>
          <p:spPr>
            <a:xfrm>
              <a:off x="2574602" y="8083988"/>
              <a:ext cx="10795" cy="0"/>
            </a:xfrm>
            <a:custGeom>
              <a:avLst/>
              <a:gdLst/>
              <a:ahLst/>
              <a:cxnLst/>
              <a:rect l="l" t="t" r="r" b="b"/>
              <a:pathLst>
                <a:path w="10794" h="0">
                  <a:moveTo>
                    <a:pt x="10477" y="0"/>
                  </a:moveTo>
                  <a:lnTo>
                    <a:pt x="5981" y="0"/>
                  </a:lnTo>
                  <a:lnTo>
                    <a:pt x="0" y="0"/>
                  </a:lnTo>
                </a:path>
              </a:pathLst>
            </a:custGeom>
            <a:ln w="3175">
              <a:solidFill>
                <a:srgbClr val="565658"/>
              </a:solidFill>
            </a:ln>
          </p:spPr>
          <p:txBody>
            <a:bodyPr wrap="square" lIns="0" tIns="0" rIns="0" bIns="0" rtlCol="0"/>
            <a:lstStyle/>
            <a:p/>
          </p:txBody>
        </p:sp>
        <p:sp>
          <p:nvSpPr>
            <p:cNvPr id="1762" name="object 1762" descr=""/>
            <p:cNvSpPr/>
            <p:nvPr/>
          </p:nvSpPr>
          <p:spPr>
            <a:xfrm>
              <a:off x="1887696" y="884722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63" name="object 1763" descr=""/>
            <p:cNvSpPr/>
            <p:nvPr/>
          </p:nvSpPr>
          <p:spPr>
            <a:xfrm>
              <a:off x="2107676" y="88606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764" name="object 1764" descr=""/>
            <p:cNvSpPr/>
            <p:nvPr/>
          </p:nvSpPr>
          <p:spPr>
            <a:xfrm>
              <a:off x="2085229" y="848955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765" name="object 1765" descr=""/>
            <p:cNvSpPr/>
            <p:nvPr/>
          </p:nvSpPr>
          <p:spPr>
            <a:xfrm>
              <a:off x="2148079" y="8541926"/>
              <a:ext cx="6350" cy="6350"/>
            </a:xfrm>
            <a:custGeom>
              <a:avLst/>
              <a:gdLst/>
              <a:ahLst/>
              <a:cxnLst/>
              <a:rect l="l" t="t" r="r" b="b"/>
              <a:pathLst>
                <a:path w="6350" h="6350">
                  <a:moveTo>
                    <a:pt x="5994" y="0"/>
                  </a:moveTo>
                  <a:lnTo>
                    <a:pt x="0" y="5994"/>
                  </a:lnTo>
                </a:path>
              </a:pathLst>
            </a:custGeom>
            <a:ln w="3175">
              <a:solidFill>
                <a:srgbClr val="565658"/>
              </a:solidFill>
            </a:ln>
          </p:spPr>
          <p:txBody>
            <a:bodyPr wrap="square" lIns="0" tIns="0" rIns="0" bIns="0" rtlCol="0"/>
            <a:lstStyle/>
            <a:p/>
          </p:txBody>
        </p:sp>
        <p:sp>
          <p:nvSpPr>
            <p:cNvPr id="1766" name="object 1766" descr=""/>
            <p:cNvSpPr/>
            <p:nvPr/>
          </p:nvSpPr>
          <p:spPr>
            <a:xfrm>
              <a:off x="2010407" y="8860687"/>
              <a:ext cx="97790" cy="1905"/>
            </a:xfrm>
            <a:custGeom>
              <a:avLst/>
              <a:gdLst/>
              <a:ahLst/>
              <a:cxnLst/>
              <a:rect l="l" t="t" r="r" b="b"/>
              <a:pathLst>
                <a:path w="97789" h="1904">
                  <a:moveTo>
                    <a:pt x="97269" y="1498"/>
                  </a:moveTo>
                  <a:lnTo>
                    <a:pt x="74815" y="1498"/>
                  </a:lnTo>
                  <a:lnTo>
                    <a:pt x="50888" y="0"/>
                  </a:lnTo>
                  <a:lnTo>
                    <a:pt x="25438" y="0"/>
                  </a:lnTo>
                  <a:lnTo>
                    <a:pt x="0" y="0"/>
                  </a:lnTo>
                </a:path>
              </a:pathLst>
            </a:custGeom>
            <a:ln w="3175">
              <a:solidFill>
                <a:srgbClr val="565658"/>
              </a:solidFill>
            </a:ln>
          </p:spPr>
          <p:txBody>
            <a:bodyPr wrap="square" lIns="0" tIns="0" rIns="0" bIns="0" rtlCol="0"/>
            <a:lstStyle/>
            <a:p/>
          </p:txBody>
        </p:sp>
        <p:sp>
          <p:nvSpPr>
            <p:cNvPr id="1767" name="object 1767" descr=""/>
            <p:cNvSpPr/>
            <p:nvPr/>
          </p:nvSpPr>
          <p:spPr>
            <a:xfrm>
              <a:off x="1892185" y="8853206"/>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68" name="object 1768" descr=""/>
            <p:cNvSpPr/>
            <p:nvPr/>
          </p:nvSpPr>
          <p:spPr>
            <a:xfrm>
              <a:off x="1892185" y="8860691"/>
              <a:ext cx="99060" cy="0"/>
            </a:xfrm>
            <a:custGeom>
              <a:avLst/>
              <a:gdLst/>
              <a:ahLst/>
              <a:cxnLst/>
              <a:rect l="l" t="t" r="r" b="b"/>
              <a:pathLst>
                <a:path w="99060" h="0">
                  <a:moveTo>
                    <a:pt x="0" y="0"/>
                  </a:moveTo>
                  <a:lnTo>
                    <a:pt x="22453" y="0"/>
                  </a:lnTo>
                  <a:lnTo>
                    <a:pt x="46380" y="0"/>
                  </a:lnTo>
                  <a:lnTo>
                    <a:pt x="71818" y="0"/>
                  </a:lnTo>
                  <a:lnTo>
                    <a:pt x="98755" y="0"/>
                  </a:lnTo>
                </a:path>
              </a:pathLst>
            </a:custGeom>
            <a:ln w="3175">
              <a:solidFill>
                <a:srgbClr val="565658"/>
              </a:solidFill>
            </a:ln>
          </p:spPr>
          <p:txBody>
            <a:bodyPr wrap="square" lIns="0" tIns="0" rIns="0" bIns="0" rtlCol="0"/>
            <a:lstStyle/>
            <a:p/>
          </p:txBody>
        </p:sp>
        <p:sp>
          <p:nvSpPr>
            <p:cNvPr id="1769" name="object 1769" descr=""/>
            <p:cNvSpPr/>
            <p:nvPr/>
          </p:nvSpPr>
          <p:spPr>
            <a:xfrm>
              <a:off x="2646433" y="7986716"/>
              <a:ext cx="5080" cy="10795"/>
            </a:xfrm>
            <a:custGeom>
              <a:avLst/>
              <a:gdLst/>
              <a:ahLst/>
              <a:cxnLst/>
              <a:rect l="l" t="t" r="r" b="b"/>
              <a:pathLst>
                <a:path w="5080" h="10795">
                  <a:moveTo>
                    <a:pt x="0" y="0"/>
                  </a:moveTo>
                  <a:lnTo>
                    <a:pt x="1485" y="5981"/>
                  </a:lnTo>
                  <a:lnTo>
                    <a:pt x="2984" y="8978"/>
                  </a:lnTo>
                  <a:lnTo>
                    <a:pt x="4495" y="10477"/>
                  </a:lnTo>
                </a:path>
              </a:pathLst>
            </a:custGeom>
            <a:ln w="3175">
              <a:solidFill>
                <a:srgbClr val="565658"/>
              </a:solidFill>
            </a:ln>
          </p:spPr>
          <p:txBody>
            <a:bodyPr wrap="square" lIns="0" tIns="0" rIns="0" bIns="0" rtlCol="0"/>
            <a:lstStyle/>
            <a:p/>
          </p:txBody>
        </p:sp>
        <p:sp>
          <p:nvSpPr>
            <p:cNvPr id="1770" name="object 1770" descr=""/>
            <p:cNvSpPr/>
            <p:nvPr/>
          </p:nvSpPr>
          <p:spPr>
            <a:xfrm>
              <a:off x="2650923" y="8000186"/>
              <a:ext cx="1905" cy="30480"/>
            </a:xfrm>
            <a:custGeom>
              <a:avLst/>
              <a:gdLst/>
              <a:ahLst/>
              <a:cxnLst/>
              <a:rect l="l" t="t" r="r" b="b"/>
              <a:pathLst>
                <a:path w="1905" h="30479">
                  <a:moveTo>
                    <a:pt x="0" y="0"/>
                  </a:moveTo>
                  <a:lnTo>
                    <a:pt x="1485" y="7480"/>
                  </a:lnTo>
                  <a:lnTo>
                    <a:pt x="1485" y="10477"/>
                  </a:lnTo>
                  <a:lnTo>
                    <a:pt x="1485" y="14960"/>
                  </a:lnTo>
                  <a:lnTo>
                    <a:pt x="1485" y="22453"/>
                  </a:lnTo>
                  <a:lnTo>
                    <a:pt x="0" y="29921"/>
                  </a:lnTo>
                </a:path>
              </a:pathLst>
            </a:custGeom>
            <a:ln w="3175">
              <a:solidFill>
                <a:srgbClr val="565658"/>
              </a:solidFill>
            </a:ln>
          </p:spPr>
          <p:txBody>
            <a:bodyPr wrap="square" lIns="0" tIns="0" rIns="0" bIns="0" rtlCol="0"/>
            <a:lstStyle/>
            <a:p/>
          </p:txBody>
        </p:sp>
        <p:sp>
          <p:nvSpPr>
            <p:cNvPr id="1771" name="object 1771" descr=""/>
            <p:cNvSpPr/>
            <p:nvPr/>
          </p:nvSpPr>
          <p:spPr>
            <a:xfrm>
              <a:off x="1898167" y="8033108"/>
              <a:ext cx="751840" cy="695960"/>
            </a:xfrm>
            <a:custGeom>
              <a:avLst/>
              <a:gdLst/>
              <a:ahLst/>
              <a:cxnLst/>
              <a:rect l="l" t="t" r="r" b="b"/>
              <a:pathLst>
                <a:path w="751839" h="695959">
                  <a:moveTo>
                    <a:pt x="751255" y="0"/>
                  </a:moveTo>
                  <a:lnTo>
                    <a:pt x="746760" y="11976"/>
                  </a:lnTo>
                </a:path>
                <a:path w="751839" h="695959">
                  <a:moveTo>
                    <a:pt x="0" y="695883"/>
                  </a:moveTo>
                  <a:lnTo>
                    <a:pt x="2997" y="679424"/>
                  </a:lnTo>
                </a:path>
              </a:pathLst>
            </a:custGeom>
            <a:ln w="3175">
              <a:solidFill>
                <a:srgbClr val="565658"/>
              </a:solidFill>
            </a:ln>
          </p:spPr>
          <p:txBody>
            <a:bodyPr wrap="square" lIns="0" tIns="0" rIns="0" bIns="0" rtlCol="0"/>
            <a:lstStyle/>
            <a:p/>
          </p:txBody>
        </p:sp>
        <p:sp>
          <p:nvSpPr>
            <p:cNvPr id="1772" name="object 1772" descr=""/>
            <p:cNvSpPr/>
            <p:nvPr/>
          </p:nvSpPr>
          <p:spPr>
            <a:xfrm>
              <a:off x="1919123" y="8610765"/>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773" name="object 1773" descr=""/>
            <p:cNvSpPr/>
            <p:nvPr/>
          </p:nvSpPr>
          <p:spPr>
            <a:xfrm>
              <a:off x="1923613" y="8555398"/>
              <a:ext cx="10795" cy="33020"/>
            </a:xfrm>
            <a:custGeom>
              <a:avLst/>
              <a:gdLst/>
              <a:ahLst/>
              <a:cxnLst/>
              <a:rect l="l" t="t" r="r" b="b"/>
              <a:pathLst>
                <a:path w="10794" h="33020">
                  <a:moveTo>
                    <a:pt x="0" y="32918"/>
                  </a:moveTo>
                  <a:lnTo>
                    <a:pt x="4495" y="16459"/>
                  </a:lnTo>
                  <a:lnTo>
                    <a:pt x="4495" y="13461"/>
                  </a:lnTo>
                  <a:lnTo>
                    <a:pt x="4495" y="11976"/>
                  </a:lnTo>
                  <a:lnTo>
                    <a:pt x="7480" y="7480"/>
                  </a:lnTo>
                  <a:lnTo>
                    <a:pt x="10464" y="0"/>
                  </a:lnTo>
                </a:path>
              </a:pathLst>
            </a:custGeom>
            <a:ln w="3175">
              <a:solidFill>
                <a:srgbClr val="565658"/>
              </a:solidFill>
            </a:ln>
          </p:spPr>
          <p:txBody>
            <a:bodyPr wrap="square" lIns="0" tIns="0" rIns="0" bIns="0" rtlCol="0"/>
            <a:lstStyle/>
            <a:p/>
          </p:txBody>
        </p:sp>
        <p:sp>
          <p:nvSpPr>
            <p:cNvPr id="1774" name="object 1774" descr=""/>
            <p:cNvSpPr/>
            <p:nvPr/>
          </p:nvSpPr>
          <p:spPr>
            <a:xfrm>
              <a:off x="2157060" y="8660151"/>
              <a:ext cx="7620" cy="18415"/>
            </a:xfrm>
            <a:custGeom>
              <a:avLst/>
              <a:gdLst/>
              <a:ahLst/>
              <a:cxnLst/>
              <a:rect l="l" t="t" r="r" b="b"/>
              <a:pathLst>
                <a:path w="7619" h="18415">
                  <a:moveTo>
                    <a:pt x="7493" y="0"/>
                  </a:moveTo>
                  <a:lnTo>
                    <a:pt x="0" y="17957"/>
                  </a:lnTo>
                </a:path>
              </a:pathLst>
            </a:custGeom>
            <a:ln w="3175">
              <a:solidFill>
                <a:srgbClr val="565658"/>
              </a:solidFill>
            </a:ln>
          </p:spPr>
          <p:txBody>
            <a:bodyPr wrap="square" lIns="0" tIns="0" rIns="0" bIns="0" rtlCol="0"/>
            <a:lstStyle/>
            <a:p/>
          </p:txBody>
        </p:sp>
        <p:sp>
          <p:nvSpPr>
            <p:cNvPr id="1775" name="object 1775" descr=""/>
            <p:cNvSpPr/>
            <p:nvPr/>
          </p:nvSpPr>
          <p:spPr>
            <a:xfrm>
              <a:off x="2164553" y="8658656"/>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76" name="object 1776" descr=""/>
            <p:cNvSpPr/>
            <p:nvPr/>
          </p:nvSpPr>
          <p:spPr>
            <a:xfrm>
              <a:off x="1958030" y="8520978"/>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77" name="object 1777" descr=""/>
            <p:cNvSpPr/>
            <p:nvPr/>
          </p:nvSpPr>
          <p:spPr>
            <a:xfrm>
              <a:off x="2164553" y="8658656"/>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778" name="object 1778" descr=""/>
            <p:cNvSpPr/>
            <p:nvPr/>
          </p:nvSpPr>
          <p:spPr>
            <a:xfrm>
              <a:off x="1920612" y="8588318"/>
              <a:ext cx="3175" cy="18415"/>
            </a:xfrm>
            <a:custGeom>
              <a:avLst/>
              <a:gdLst/>
              <a:ahLst/>
              <a:cxnLst/>
              <a:rect l="l" t="t" r="r" b="b"/>
              <a:pathLst>
                <a:path w="3175" h="18415">
                  <a:moveTo>
                    <a:pt x="0" y="17957"/>
                  </a:moveTo>
                  <a:lnTo>
                    <a:pt x="2997" y="0"/>
                  </a:lnTo>
                </a:path>
              </a:pathLst>
            </a:custGeom>
            <a:ln w="3175">
              <a:solidFill>
                <a:srgbClr val="565658"/>
              </a:solidFill>
            </a:ln>
          </p:spPr>
          <p:txBody>
            <a:bodyPr wrap="square" lIns="0" tIns="0" rIns="0" bIns="0" rtlCol="0"/>
            <a:lstStyle/>
            <a:p/>
          </p:txBody>
        </p:sp>
        <p:sp>
          <p:nvSpPr>
            <p:cNvPr id="1779" name="object 1779" descr=""/>
            <p:cNvSpPr/>
            <p:nvPr/>
          </p:nvSpPr>
          <p:spPr>
            <a:xfrm>
              <a:off x="1923613" y="8520978"/>
              <a:ext cx="34925" cy="67945"/>
            </a:xfrm>
            <a:custGeom>
              <a:avLst/>
              <a:gdLst/>
              <a:ahLst/>
              <a:cxnLst/>
              <a:rect l="l" t="t" r="r" b="b"/>
              <a:pathLst>
                <a:path w="34925" h="67945">
                  <a:moveTo>
                    <a:pt x="34417" y="0"/>
                  </a:moveTo>
                  <a:lnTo>
                    <a:pt x="10464" y="34416"/>
                  </a:lnTo>
                  <a:lnTo>
                    <a:pt x="8978" y="38900"/>
                  </a:lnTo>
                  <a:lnTo>
                    <a:pt x="4495" y="47891"/>
                  </a:lnTo>
                  <a:lnTo>
                    <a:pt x="2984" y="56870"/>
                  </a:lnTo>
                  <a:lnTo>
                    <a:pt x="1485" y="62852"/>
                  </a:lnTo>
                  <a:lnTo>
                    <a:pt x="0" y="67335"/>
                  </a:lnTo>
                </a:path>
              </a:pathLst>
            </a:custGeom>
            <a:ln w="3175">
              <a:solidFill>
                <a:srgbClr val="565658"/>
              </a:solidFill>
            </a:ln>
          </p:spPr>
          <p:txBody>
            <a:bodyPr wrap="square" lIns="0" tIns="0" rIns="0" bIns="0" rtlCol="0"/>
            <a:lstStyle/>
            <a:p/>
          </p:txBody>
        </p:sp>
        <p:sp>
          <p:nvSpPr>
            <p:cNvPr id="1780" name="object 1780" descr=""/>
            <p:cNvSpPr/>
            <p:nvPr/>
          </p:nvSpPr>
          <p:spPr>
            <a:xfrm>
              <a:off x="1958031" y="8519480"/>
              <a:ext cx="1905" cy="1905"/>
            </a:xfrm>
            <a:custGeom>
              <a:avLst/>
              <a:gdLst/>
              <a:ahLst/>
              <a:cxnLst/>
              <a:rect l="l" t="t" r="r" b="b"/>
              <a:pathLst>
                <a:path w="1905" h="1904">
                  <a:moveTo>
                    <a:pt x="1485" y="1498"/>
                  </a:moveTo>
                  <a:lnTo>
                    <a:pt x="0" y="0"/>
                  </a:lnTo>
                  <a:lnTo>
                    <a:pt x="0" y="1498"/>
                  </a:lnTo>
                </a:path>
              </a:pathLst>
            </a:custGeom>
            <a:ln w="3175">
              <a:solidFill>
                <a:srgbClr val="565658"/>
              </a:solidFill>
            </a:ln>
          </p:spPr>
          <p:txBody>
            <a:bodyPr wrap="square" lIns="0" tIns="0" rIns="0" bIns="0" rtlCol="0"/>
            <a:lstStyle/>
            <a:p/>
          </p:txBody>
        </p:sp>
        <p:sp>
          <p:nvSpPr>
            <p:cNvPr id="1781" name="object 1781" descr=""/>
            <p:cNvSpPr/>
            <p:nvPr/>
          </p:nvSpPr>
          <p:spPr>
            <a:xfrm>
              <a:off x="2167547" y="8643693"/>
              <a:ext cx="3175" cy="6350"/>
            </a:xfrm>
            <a:custGeom>
              <a:avLst/>
              <a:gdLst/>
              <a:ahLst/>
              <a:cxnLst/>
              <a:rect l="l" t="t" r="r" b="b"/>
              <a:pathLst>
                <a:path w="3175" h="6350">
                  <a:moveTo>
                    <a:pt x="2984" y="0"/>
                  </a:moveTo>
                  <a:lnTo>
                    <a:pt x="0" y="5981"/>
                  </a:lnTo>
                </a:path>
              </a:pathLst>
            </a:custGeom>
            <a:ln w="3175">
              <a:solidFill>
                <a:srgbClr val="565658"/>
              </a:solidFill>
            </a:ln>
          </p:spPr>
          <p:txBody>
            <a:bodyPr wrap="square" lIns="0" tIns="0" rIns="0" bIns="0" rtlCol="0"/>
            <a:lstStyle/>
            <a:p/>
          </p:txBody>
        </p:sp>
        <p:sp>
          <p:nvSpPr>
            <p:cNvPr id="1782" name="object 1782" descr=""/>
            <p:cNvSpPr/>
            <p:nvPr/>
          </p:nvSpPr>
          <p:spPr>
            <a:xfrm>
              <a:off x="2166043" y="865267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783" name="object 1783" descr=""/>
            <p:cNvSpPr/>
            <p:nvPr/>
          </p:nvSpPr>
          <p:spPr>
            <a:xfrm>
              <a:off x="2169045" y="8643693"/>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784" name="object 1784" descr=""/>
            <p:cNvSpPr/>
            <p:nvPr/>
          </p:nvSpPr>
          <p:spPr>
            <a:xfrm>
              <a:off x="1682659" y="9086662"/>
              <a:ext cx="0" cy="15240"/>
            </a:xfrm>
            <a:custGeom>
              <a:avLst/>
              <a:gdLst/>
              <a:ahLst/>
              <a:cxnLst/>
              <a:rect l="l" t="t" r="r" b="b"/>
              <a:pathLst>
                <a:path w="0" h="15240">
                  <a:moveTo>
                    <a:pt x="0" y="0"/>
                  </a:moveTo>
                  <a:lnTo>
                    <a:pt x="0" y="14973"/>
                  </a:lnTo>
                </a:path>
              </a:pathLst>
            </a:custGeom>
            <a:ln w="3175">
              <a:solidFill>
                <a:srgbClr val="565658"/>
              </a:solidFill>
            </a:ln>
          </p:spPr>
          <p:txBody>
            <a:bodyPr wrap="square" lIns="0" tIns="0" rIns="0" bIns="0" rtlCol="0"/>
            <a:lstStyle/>
            <a:p/>
          </p:txBody>
        </p:sp>
        <p:sp>
          <p:nvSpPr>
            <p:cNvPr id="1785" name="object 1785" descr=""/>
            <p:cNvSpPr/>
            <p:nvPr/>
          </p:nvSpPr>
          <p:spPr>
            <a:xfrm>
              <a:off x="1681171" y="9101627"/>
              <a:ext cx="1905" cy="1905"/>
            </a:xfrm>
            <a:custGeom>
              <a:avLst/>
              <a:gdLst/>
              <a:ahLst/>
              <a:cxnLst/>
              <a:rect l="l" t="t" r="r" b="b"/>
              <a:pathLst>
                <a:path w="1905" h="1904">
                  <a:moveTo>
                    <a:pt x="0" y="1498"/>
                  </a:moveTo>
                  <a:lnTo>
                    <a:pt x="1485" y="1498"/>
                  </a:lnTo>
                  <a:lnTo>
                    <a:pt x="1485" y="0"/>
                  </a:lnTo>
                </a:path>
              </a:pathLst>
            </a:custGeom>
            <a:ln w="3175">
              <a:solidFill>
                <a:srgbClr val="565658"/>
              </a:solidFill>
            </a:ln>
          </p:spPr>
          <p:txBody>
            <a:bodyPr wrap="square" lIns="0" tIns="0" rIns="0" bIns="0" rtlCol="0"/>
            <a:lstStyle/>
            <a:p/>
          </p:txBody>
        </p:sp>
        <p:sp>
          <p:nvSpPr>
            <p:cNvPr id="1786" name="object 1786" descr=""/>
            <p:cNvSpPr/>
            <p:nvPr/>
          </p:nvSpPr>
          <p:spPr>
            <a:xfrm>
              <a:off x="1715588" y="9028303"/>
              <a:ext cx="0" cy="86995"/>
            </a:xfrm>
            <a:custGeom>
              <a:avLst/>
              <a:gdLst/>
              <a:ahLst/>
              <a:cxnLst/>
              <a:rect l="l" t="t" r="r" b="b"/>
              <a:pathLst>
                <a:path w="0" h="86995">
                  <a:moveTo>
                    <a:pt x="0" y="0"/>
                  </a:moveTo>
                  <a:lnTo>
                    <a:pt x="0" y="7480"/>
                  </a:lnTo>
                </a:path>
                <a:path w="0" h="86995">
                  <a:moveTo>
                    <a:pt x="0" y="79311"/>
                  </a:moveTo>
                  <a:lnTo>
                    <a:pt x="0" y="86791"/>
                  </a:lnTo>
                </a:path>
              </a:pathLst>
            </a:custGeom>
            <a:ln w="3175">
              <a:solidFill>
                <a:srgbClr val="565658"/>
              </a:solidFill>
            </a:ln>
          </p:spPr>
          <p:txBody>
            <a:bodyPr wrap="square" lIns="0" tIns="0" rIns="0" bIns="0" rtlCol="0"/>
            <a:lstStyle/>
            <a:p/>
          </p:txBody>
        </p:sp>
        <p:sp>
          <p:nvSpPr>
            <p:cNvPr id="1787" name="object 1787" descr=""/>
            <p:cNvSpPr/>
            <p:nvPr/>
          </p:nvSpPr>
          <p:spPr>
            <a:xfrm>
              <a:off x="2525215" y="8079498"/>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788" name="object 1788" descr=""/>
            <p:cNvSpPr/>
            <p:nvPr/>
          </p:nvSpPr>
          <p:spPr>
            <a:xfrm>
              <a:off x="2526717" y="8075006"/>
              <a:ext cx="10795" cy="5080"/>
            </a:xfrm>
            <a:custGeom>
              <a:avLst/>
              <a:gdLst/>
              <a:ahLst/>
              <a:cxnLst/>
              <a:rect l="l" t="t" r="r" b="b"/>
              <a:pathLst>
                <a:path w="10794" h="5079">
                  <a:moveTo>
                    <a:pt x="10464" y="2997"/>
                  </a:moveTo>
                  <a:lnTo>
                    <a:pt x="8978" y="1498"/>
                  </a:lnTo>
                  <a:lnTo>
                    <a:pt x="7480" y="1498"/>
                  </a:lnTo>
                  <a:lnTo>
                    <a:pt x="7480" y="0"/>
                  </a:lnTo>
                  <a:lnTo>
                    <a:pt x="5969" y="0"/>
                  </a:lnTo>
                  <a:lnTo>
                    <a:pt x="4483" y="0"/>
                  </a:lnTo>
                  <a:lnTo>
                    <a:pt x="2984" y="0"/>
                  </a:lnTo>
                  <a:lnTo>
                    <a:pt x="1485" y="0"/>
                  </a:lnTo>
                  <a:lnTo>
                    <a:pt x="1485" y="1498"/>
                  </a:lnTo>
                  <a:lnTo>
                    <a:pt x="0" y="1498"/>
                  </a:lnTo>
                  <a:lnTo>
                    <a:pt x="0" y="2997"/>
                  </a:lnTo>
                  <a:lnTo>
                    <a:pt x="0" y="4495"/>
                  </a:lnTo>
                </a:path>
              </a:pathLst>
            </a:custGeom>
            <a:ln w="3175">
              <a:solidFill>
                <a:srgbClr val="565658"/>
              </a:solidFill>
            </a:ln>
          </p:spPr>
          <p:txBody>
            <a:bodyPr wrap="square" lIns="0" tIns="0" rIns="0" bIns="0" rtlCol="0"/>
            <a:lstStyle/>
            <a:p/>
          </p:txBody>
        </p:sp>
        <p:sp>
          <p:nvSpPr>
            <p:cNvPr id="1789" name="object 1789" descr=""/>
            <p:cNvSpPr/>
            <p:nvPr/>
          </p:nvSpPr>
          <p:spPr>
            <a:xfrm>
              <a:off x="2395015" y="808997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790" name="object 1790" descr=""/>
            <p:cNvSpPr/>
            <p:nvPr/>
          </p:nvSpPr>
          <p:spPr>
            <a:xfrm>
              <a:off x="1956530" y="8088477"/>
              <a:ext cx="568960" cy="790575"/>
            </a:xfrm>
            <a:custGeom>
              <a:avLst/>
              <a:gdLst/>
              <a:ahLst/>
              <a:cxnLst/>
              <a:rect l="l" t="t" r="r" b="b"/>
              <a:pathLst>
                <a:path w="568960" h="790575">
                  <a:moveTo>
                    <a:pt x="567182" y="0"/>
                  </a:moveTo>
                  <a:lnTo>
                    <a:pt x="568680" y="0"/>
                  </a:lnTo>
                </a:path>
                <a:path w="568960" h="790575">
                  <a:moveTo>
                    <a:pt x="567182" y="0"/>
                  </a:moveTo>
                  <a:lnTo>
                    <a:pt x="568680" y="0"/>
                  </a:lnTo>
                </a:path>
                <a:path w="568960" h="790575">
                  <a:moveTo>
                    <a:pt x="1498" y="790168"/>
                  </a:moveTo>
                  <a:lnTo>
                    <a:pt x="0" y="790168"/>
                  </a:lnTo>
                </a:path>
              </a:pathLst>
            </a:custGeom>
            <a:ln w="3175">
              <a:solidFill>
                <a:srgbClr val="565658"/>
              </a:solidFill>
            </a:ln>
          </p:spPr>
          <p:txBody>
            <a:bodyPr wrap="square" lIns="0" tIns="0" rIns="0" bIns="0" rtlCol="0"/>
            <a:lstStyle/>
            <a:p/>
          </p:txBody>
        </p:sp>
        <p:sp>
          <p:nvSpPr>
            <p:cNvPr id="1791" name="object 1791" descr=""/>
            <p:cNvSpPr/>
            <p:nvPr/>
          </p:nvSpPr>
          <p:spPr>
            <a:xfrm>
              <a:off x="1953539" y="8878650"/>
              <a:ext cx="5080" cy="0"/>
            </a:xfrm>
            <a:custGeom>
              <a:avLst/>
              <a:gdLst/>
              <a:ahLst/>
              <a:cxnLst/>
              <a:rect l="l" t="t" r="r" b="b"/>
              <a:pathLst>
                <a:path w="5080" h="0">
                  <a:moveTo>
                    <a:pt x="0" y="0"/>
                  </a:moveTo>
                  <a:lnTo>
                    <a:pt x="1485" y="0"/>
                  </a:lnTo>
                  <a:lnTo>
                    <a:pt x="2984" y="0"/>
                  </a:lnTo>
                  <a:lnTo>
                    <a:pt x="4495" y="0"/>
                  </a:lnTo>
                </a:path>
              </a:pathLst>
            </a:custGeom>
            <a:ln w="3175">
              <a:solidFill>
                <a:srgbClr val="565658"/>
              </a:solidFill>
            </a:ln>
          </p:spPr>
          <p:txBody>
            <a:bodyPr wrap="square" lIns="0" tIns="0" rIns="0" bIns="0" rtlCol="0"/>
            <a:lstStyle/>
            <a:p/>
          </p:txBody>
        </p:sp>
        <p:sp>
          <p:nvSpPr>
            <p:cNvPr id="1792" name="object 1792" descr=""/>
            <p:cNvSpPr/>
            <p:nvPr/>
          </p:nvSpPr>
          <p:spPr>
            <a:xfrm>
              <a:off x="2043327" y="8863680"/>
              <a:ext cx="5080" cy="0"/>
            </a:xfrm>
            <a:custGeom>
              <a:avLst/>
              <a:gdLst/>
              <a:ahLst/>
              <a:cxnLst/>
              <a:rect l="l" t="t" r="r" b="b"/>
              <a:pathLst>
                <a:path w="5080" h="0">
                  <a:moveTo>
                    <a:pt x="4495" y="0"/>
                  </a:moveTo>
                  <a:lnTo>
                    <a:pt x="2997" y="0"/>
                  </a:lnTo>
                  <a:lnTo>
                    <a:pt x="0" y="0"/>
                  </a:lnTo>
                </a:path>
              </a:pathLst>
            </a:custGeom>
            <a:ln w="3175">
              <a:solidFill>
                <a:srgbClr val="565658"/>
              </a:solidFill>
            </a:ln>
          </p:spPr>
          <p:txBody>
            <a:bodyPr wrap="square" lIns="0" tIns="0" rIns="0" bIns="0" rtlCol="0"/>
            <a:lstStyle/>
            <a:p/>
          </p:txBody>
        </p:sp>
        <p:sp>
          <p:nvSpPr>
            <p:cNvPr id="1793" name="object 1793" descr=""/>
            <p:cNvSpPr/>
            <p:nvPr/>
          </p:nvSpPr>
          <p:spPr>
            <a:xfrm>
              <a:off x="2043332" y="8878650"/>
              <a:ext cx="5080" cy="0"/>
            </a:xfrm>
            <a:custGeom>
              <a:avLst/>
              <a:gdLst/>
              <a:ahLst/>
              <a:cxnLst/>
              <a:rect l="l" t="t" r="r" b="b"/>
              <a:pathLst>
                <a:path w="5080" h="0">
                  <a:moveTo>
                    <a:pt x="0" y="0"/>
                  </a:moveTo>
                  <a:lnTo>
                    <a:pt x="2984" y="0"/>
                  </a:lnTo>
                  <a:lnTo>
                    <a:pt x="4495" y="0"/>
                  </a:lnTo>
                </a:path>
              </a:pathLst>
            </a:custGeom>
            <a:ln w="3175">
              <a:solidFill>
                <a:srgbClr val="565658"/>
              </a:solidFill>
            </a:ln>
          </p:spPr>
          <p:txBody>
            <a:bodyPr wrap="square" lIns="0" tIns="0" rIns="0" bIns="0" rtlCol="0"/>
            <a:lstStyle/>
            <a:p/>
          </p:txBody>
        </p:sp>
        <p:sp>
          <p:nvSpPr>
            <p:cNvPr id="1794" name="object 1794" descr=""/>
            <p:cNvSpPr/>
            <p:nvPr/>
          </p:nvSpPr>
          <p:spPr>
            <a:xfrm>
              <a:off x="1874220" y="8863680"/>
              <a:ext cx="5080" cy="0"/>
            </a:xfrm>
            <a:custGeom>
              <a:avLst/>
              <a:gdLst/>
              <a:ahLst/>
              <a:cxnLst/>
              <a:rect l="l" t="t" r="r" b="b"/>
              <a:pathLst>
                <a:path w="5080" h="0">
                  <a:moveTo>
                    <a:pt x="4495" y="0"/>
                  </a:moveTo>
                  <a:lnTo>
                    <a:pt x="2997" y="0"/>
                  </a:lnTo>
                  <a:lnTo>
                    <a:pt x="1498" y="0"/>
                  </a:lnTo>
                  <a:lnTo>
                    <a:pt x="0" y="0"/>
                  </a:lnTo>
                </a:path>
              </a:pathLst>
            </a:custGeom>
            <a:ln w="3175">
              <a:solidFill>
                <a:srgbClr val="565658"/>
              </a:solidFill>
            </a:ln>
          </p:spPr>
          <p:txBody>
            <a:bodyPr wrap="square" lIns="0" tIns="0" rIns="0" bIns="0" rtlCol="0"/>
            <a:lstStyle/>
            <a:p/>
          </p:txBody>
        </p:sp>
        <p:sp>
          <p:nvSpPr>
            <p:cNvPr id="1795" name="object 1795" descr=""/>
            <p:cNvSpPr/>
            <p:nvPr/>
          </p:nvSpPr>
          <p:spPr>
            <a:xfrm>
              <a:off x="1953534" y="8863680"/>
              <a:ext cx="5080" cy="0"/>
            </a:xfrm>
            <a:custGeom>
              <a:avLst/>
              <a:gdLst/>
              <a:ahLst/>
              <a:cxnLst/>
              <a:rect l="l" t="t" r="r" b="b"/>
              <a:pathLst>
                <a:path w="5080" h="0">
                  <a:moveTo>
                    <a:pt x="4495" y="0"/>
                  </a:moveTo>
                  <a:lnTo>
                    <a:pt x="2997" y="0"/>
                  </a:lnTo>
                  <a:lnTo>
                    <a:pt x="1498" y="0"/>
                  </a:lnTo>
                  <a:lnTo>
                    <a:pt x="0" y="0"/>
                  </a:lnTo>
                </a:path>
              </a:pathLst>
            </a:custGeom>
            <a:ln w="3175">
              <a:solidFill>
                <a:srgbClr val="565658"/>
              </a:solidFill>
            </a:ln>
          </p:spPr>
          <p:txBody>
            <a:bodyPr wrap="square" lIns="0" tIns="0" rIns="0" bIns="0" rtlCol="0"/>
            <a:lstStyle/>
            <a:p/>
          </p:txBody>
        </p:sp>
        <p:sp>
          <p:nvSpPr>
            <p:cNvPr id="1796" name="object 1796" descr=""/>
            <p:cNvSpPr/>
            <p:nvPr/>
          </p:nvSpPr>
          <p:spPr>
            <a:xfrm>
              <a:off x="1956528" y="886368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797" name="object 1797" descr=""/>
            <p:cNvSpPr/>
            <p:nvPr/>
          </p:nvSpPr>
          <p:spPr>
            <a:xfrm>
              <a:off x="1874226" y="8878650"/>
              <a:ext cx="5080" cy="0"/>
            </a:xfrm>
            <a:custGeom>
              <a:avLst/>
              <a:gdLst/>
              <a:ahLst/>
              <a:cxnLst/>
              <a:rect l="l" t="t" r="r" b="b"/>
              <a:pathLst>
                <a:path w="5080" h="0">
                  <a:moveTo>
                    <a:pt x="0" y="0"/>
                  </a:moveTo>
                  <a:lnTo>
                    <a:pt x="1485" y="0"/>
                  </a:lnTo>
                  <a:lnTo>
                    <a:pt x="2984" y="0"/>
                  </a:lnTo>
                  <a:lnTo>
                    <a:pt x="4495" y="0"/>
                  </a:lnTo>
                </a:path>
              </a:pathLst>
            </a:custGeom>
            <a:ln w="3175">
              <a:solidFill>
                <a:srgbClr val="565658"/>
              </a:solidFill>
            </a:ln>
          </p:spPr>
          <p:txBody>
            <a:bodyPr wrap="square" lIns="0" tIns="0" rIns="0" bIns="0" rtlCol="0"/>
            <a:lstStyle/>
            <a:p/>
          </p:txBody>
        </p:sp>
        <p:sp>
          <p:nvSpPr>
            <p:cNvPr id="1798" name="object 1798" descr=""/>
            <p:cNvSpPr/>
            <p:nvPr/>
          </p:nvSpPr>
          <p:spPr>
            <a:xfrm>
              <a:off x="2239377" y="7940319"/>
              <a:ext cx="13970" cy="5080"/>
            </a:xfrm>
            <a:custGeom>
              <a:avLst/>
              <a:gdLst/>
              <a:ahLst/>
              <a:cxnLst/>
              <a:rect l="l" t="t" r="r" b="b"/>
              <a:pathLst>
                <a:path w="13969" h="5079">
                  <a:moveTo>
                    <a:pt x="0" y="0"/>
                  </a:moveTo>
                  <a:lnTo>
                    <a:pt x="1498" y="1498"/>
                  </a:lnTo>
                  <a:lnTo>
                    <a:pt x="1498" y="2997"/>
                  </a:lnTo>
                  <a:lnTo>
                    <a:pt x="2984" y="2997"/>
                  </a:lnTo>
                  <a:lnTo>
                    <a:pt x="4495" y="4495"/>
                  </a:lnTo>
                  <a:lnTo>
                    <a:pt x="7480" y="4495"/>
                  </a:lnTo>
                  <a:lnTo>
                    <a:pt x="8978" y="4495"/>
                  </a:lnTo>
                  <a:lnTo>
                    <a:pt x="10477" y="4495"/>
                  </a:lnTo>
                  <a:lnTo>
                    <a:pt x="10477" y="2997"/>
                  </a:lnTo>
                  <a:lnTo>
                    <a:pt x="11963" y="2997"/>
                  </a:lnTo>
                  <a:lnTo>
                    <a:pt x="11963" y="1498"/>
                  </a:lnTo>
                  <a:lnTo>
                    <a:pt x="13474" y="0"/>
                  </a:lnTo>
                </a:path>
              </a:pathLst>
            </a:custGeom>
            <a:ln w="3175">
              <a:solidFill>
                <a:srgbClr val="565658"/>
              </a:solidFill>
            </a:ln>
          </p:spPr>
          <p:txBody>
            <a:bodyPr wrap="square" lIns="0" tIns="0" rIns="0" bIns="0" rtlCol="0"/>
            <a:lstStyle/>
            <a:p/>
          </p:txBody>
        </p:sp>
        <p:sp>
          <p:nvSpPr>
            <p:cNvPr id="1799" name="object 1799" descr=""/>
            <p:cNvSpPr/>
            <p:nvPr/>
          </p:nvSpPr>
          <p:spPr>
            <a:xfrm>
              <a:off x="2254346" y="793134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800" name="object 1800" descr=""/>
            <p:cNvSpPr/>
            <p:nvPr/>
          </p:nvSpPr>
          <p:spPr>
            <a:xfrm>
              <a:off x="2221417"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01" name="object 1801" descr=""/>
            <p:cNvSpPr/>
            <p:nvPr/>
          </p:nvSpPr>
          <p:spPr>
            <a:xfrm>
              <a:off x="2221417" y="8091476"/>
              <a:ext cx="0" cy="6350"/>
            </a:xfrm>
            <a:custGeom>
              <a:avLst/>
              <a:gdLst/>
              <a:ahLst/>
              <a:cxnLst/>
              <a:rect l="l" t="t" r="r" b="b"/>
              <a:pathLst>
                <a:path w="0" h="6350">
                  <a:moveTo>
                    <a:pt x="0" y="5981"/>
                  </a:moveTo>
                  <a:lnTo>
                    <a:pt x="0" y="4483"/>
                  </a:lnTo>
                  <a:lnTo>
                    <a:pt x="0" y="2984"/>
                  </a:lnTo>
                  <a:lnTo>
                    <a:pt x="0" y="1485"/>
                  </a:lnTo>
                  <a:lnTo>
                    <a:pt x="0" y="0"/>
                  </a:lnTo>
                </a:path>
              </a:pathLst>
            </a:custGeom>
            <a:ln w="3175">
              <a:solidFill>
                <a:srgbClr val="565658"/>
              </a:solidFill>
            </a:ln>
          </p:spPr>
          <p:txBody>
            <a:bodyPr wrap="square" lIns="0" tIns="0" rIns="0" bIns="0" rtlCol="0"/>
            <a:lstStyle/>
            <a:p/>
          </p:txBody>
        </p:sp>
        <p:sp>
          <p:nvSpPr>
            <p:cNvPr id="1802" name="object 1802" descr=""/>
            <p:cNvSpPr/>
            <p:nvPr/>
          </p:nvSpPr>
          <p:spPr>
            <a:xfrm>
              <a:off x="2380043" y="8097457"/>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803" name="object 1803" descr=""/>
            <p:cNvSpPr/>
            <p:nvPr/>
          </p:nvSpPr>
          <p:spPr>
            <a:xfrm>
              <a:off x="2239377"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04" name="object 1804" descr=""/>
            <p:cNvSpPr/>
            <p:nvPr/>
          </p:nvSpPr>
          <p:spPr>
            <a:xfrm>
              <a:off x="2380043" y="8092969"/>
              <a:ext cx="1905" cy="6350"/>
            </a:xfrm>
            <a:custGeom>
              <a:avLst/>
              <a:gdLst/>
              <a:ahLst/>
              <a:cxnLst/>
              <a:rect l="l" t="t" r="r" b="b"/>
              <a:pathLst>
                <a:path w="1905" h="6350">
                  <a:moveTo>
                    <a:pt x="0" y="5981"/>
                  </a:moveTo>
                  <a:lnTo>
                    <a:pt x="0" y="4483"/>
                  </a:lnTo>
                  <a:lnTo>
                    <a:pt x="0" y="2997"/>
                  </a:lnTo>
                  <a:lnTo>
                    <a:pt x="0" y="1485"/>
                  </a:lnTo>
                  <a:lnTo>
                    <a:pt x="1498" y="0"/>
                  </a:lnTo>
                </a:path>
              </a:pathLst>
            </a:custGeom>
            <a:ln w="3175">
              <a:solidFill>
                <a:srgbClr val="565658"/>
              </a:solidFill>
            </a:ln>
          </p:spPr>
          <p:txBody>
            <a:bodyPr wrap="square" lIns="0" tIns="0" rIns="0" bIns="0" rtlCol="0"/>
            <a:lstStyle/>
            <a:p/>
          </p:txBody>
        </p:sp>
        <p:sp>
          <p:nvSpPr>
            <p:cNvPr id="1805" name="object 1805" descr=""/>
            <p:cNvSpPr/>
            <p:nvPr/>
          </p:nvSpPr>
          <p:spPr>
            <a:xfrm>
              <a:off x="2236392" y="7931344"/>
              <a:ext cx="3175" cy="7620"/>
            </a:xfrm>
            <a:custGeom>
              <a:avLst/>
              <a:gdLst/>
              <a:ahLst/>
              <a:cxnLst/>
              <a:rect l="l" t="t" r="r" b="b"/>
              <a:pathLst>
                <a:path w="3175" h="7620">
                  <a:moveTo>
                    <a:pt x="2984" y="7480"/>
                  </a:moveTo>
                  <a:lnTo>
                    <a:pt x="1485" y="2984"/>
                  </a:lnTo>
                  <a:lnTo>
                    <a:pt x="1485" y="1498"/>
                  </a:lnTo>
                  <a:lnTo>
                    <a:pt x="0" y="0"/>
                  </a:lnTo>
                </a:path>
              </a:pathLst>
            </a:custGeom>
            <a:ln w="3175">
              <a:solidFill>
                <a:srgbClr val="565658"/>
              </a:solidFill>
            </a:ln>
          </p:spPr>
          <p:txBody>
            <a:bodyPr wrap="square" lIns="0" tIns="0" rIns="0" bIns="0" rtlCol="0"/>
            <a:lstStyle/>
            <a:p/>
          </p:txBody>
        </p:sp>
        <p:sp>
          <p:nvSpPr>
            <p:cNvPr id="1806" name="object 1806" descr=""/>
            <p:cNvSpPr/>
            <p:nvPr/>
          </p:nvSpPr>
          <p:spPr>
            <a:xfrm>
              <a:off x="2396514" y="8089972"/>
              <a:ext cx="1905" cy="7620"/>
            </a:xfrm>
            <a:custGeom>
              <a:avLst/>
              <a:gdLst/>
              <a:ahLst/>
              <a:cxnLst/>
              <a:rect l="l" t="t" r="r" b="b"/>
              <a:pathLst>
                <a:path w="1905" h="7620">
                  <a:moveTo>
                    <a:pt x="0" y="0"/>
                  </a:moveTo>
                  <a:lnTo>
                    <a:pt x="1485" y="4495"/>
                  </a:lnTo>
                  <a:lnTo>
                    <a:pt x="1485" y="5994"/>
                  </a:lnTo>
                  <a:lnTo>
                    <a:pt x="1485" y="7480"/>
                  </a:lnTo>
                </a:path>
              </a:pathLst>
            </a:custGeom>
            <a:ln w="3175">
              <a:solidFill>
                <a:srgbClr val="565658"/>
              </a:solidFill>
            </a:ln>
          </p:spPr>
          <p:txBody>
            <a:bodyPr wrap="square" lIns="0" tIns="0" rIns="0" bIns="0" rtlCol="0"/>
            <a:lstStyle/>
            <a:p/>
          </p:txBody>
        </p:sp>
        <p:sp>
          <p:nvSpPr>
            <p:cNvPr id="1807" name="object 1807" descr=""/>
            <p:cNvSpPr/>
            <p:nvPr/>
          </p:nvSpPr>
          <p:spPr>
            <a:xfrm>
              <a:off x="2239370" y="7940319"/>
              <a:ext cx="13970" cy="6350"/>
            </a:xfrm>
            <a:custGeom>
              <a:avLst/>
              <a:gdLst/>
              <a:ahLst/>
              <a:cxnLst/>
              <a:rect l="l" t="t" r="r" b="b"/>
              <a:pathLst>
                <a:path w="13969" h="6350">
                  <a:moveTo>
                    <a:pt x="13474" y="0"/>
                  </a:moveTo>
                  <a:lnTo>
                    <a:pt x="11976" y="1498"/>
                  </a:lnTo>
                  <a:lnTo>
                    <a:pt x="11976" y="2997"/>
                  </a:lnTo>
                  <a:lnTo>
                    <a:pt x="10490" y="4495"/>
                  </a:lnTo>
                  <a:lnTo>
                    <a:pt x="8978" y="4495"/>
                  </a:lnTo>
                  <a:lnTo>
                    <a:pt x="7480" y="5994"/>
                  </a:lnTo>
                  <a:lnTo>
                    <a:pt x="4495" y="4495"/>
                  </a:lnTo>
                  <a:lnTo>
                    <a:pt x="2997" y="4495"/>
                  </a:lnTo>
                  <a:lnTo>
                    <a:pt x="1511" y="2997"/>
                  </a:lnTo>
                  <a:lnTo>
                    <a:pt x="1511" y="1498"/>
                  </a:lnTo>
                  <a:lnTo>
                    <a:pt x="0" y="0"/>
                  </a:lnTo>
                </a:path>
              </a:pathLst>
            </a:custGeom>
            <a:ln w="3175">
              <a:solidFill>
                <a:srgbClr val="565658"/>
              </a:solidFill>
            </a:ln>
          </p:spPr>
          <p:txBody>
            <a:bodyPr wrap="square" lIns="0" tIns="0" rIns="0" bIns="0" rtlCol="0"/>
            <a:lstStyle/>
            <a:p/>
          </p:txBody>
        </p:sp>
        <p:sp>
          <p:nvSpPr>
            <p:cNvPr id="1808" name="object 1808" descr=""/>
            <p:cNvSpPr/>
            <p:nvPr/>
          </p:nvSpPr>
          <p:spPr>
            <a:xfrm>
              <a:off x="2525213" y="808847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09" name="object 1809" descr=""/>
            <p:cNvSpPr/>
            <p:nvPr/>
          </p:nvSpPr>
          <p:spPr>
            <a:xfrm>
              <a:off x="2252845"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10" name="object 1810" descr=""/>
            <p:cNvSpPr/>
            <p:nvPr/>
          </p:nvSpPr>
          <p:spPr>
            <a:xfrm>
              <a:off x="2538684" y="8082487"/>
              <a:ext cx="1905" cy="5080"/>
            </a:xfrm>
            <a:custGeom>
              <a:avLst/>
              <a:gdLst/>
              <a:ahLst/>
              <a:cxnLst/>
              <a:rect l="l" t="t" r="r" b="b"/>
              <a:pathLst>
                <a:path w="1905" h="5079">
                  <a:moveTo>
                    <a:pt x="1498" y="4495"/>
                  </a:moveTo>
                  <a:lnTo>
                    <a:pt x="0" y="1498"/>
                  </a:lnTo>
                  <a:lnTo>
                    <a:pt x="0" y="0"/>
                  </a:lnTo>
                </a:path>
              </a:pathLst>
            </a:custGeom>
            <a:ln w="3175">
              <a:solidFill>
                <a:srgbClr val="565658"/>
              </a:solidFill>
            </a:ln>
          </p:spPr>
          <p:txBody>
            <a:bodyPr wrap="square" lIns="0" tIns="0" rIns="0" bIns="0" rtlCol="0"/>
            <a:lstStyle/>
            <a:p/>
          </p:txBody>
        </p:sp>
        <p:sp>
          <p:nvSpPr>
            <p:cNvPr id="1811" name="object 1811" descr=""/>
            <p:cNvSpPr/>
            <p:nvPr/>
          </p:nvSpPr>
          <p:spPr>
            <a:xfrm>
              <a:off x="2537184" y="8078009"/>
              <a:ext cx="1905" cy="3175"/>
            </a:xfrm>
            <a:custGeom>
              <a:avLst/>
              <a:gdLst/>
              <a:ahLst/>
              <a:cxnLst/>
              <a:rect l="l" t="t" r="r" b="b"/>
              <a:pathLst>
                <a:path w="1905" h="3175">
                  <a:moveTo>
                    <a:pt x="1498" y="2984"/>
                  </a:moveTo>
                  <a:lnTo>
                    <a:pt x="0" y="0"/>
                  </a:lnTo>
                </a:path>
              </a:pathLst>
            </a:custGeom>
            <a:ln w="3175">
              <a:solidFill>
                <a:srgbClr val="565658"/>
              </a:solidFill>
            </a:ln>
          </p:spPr>
          <p:txBody>
            <a:bodyPr wrap="square" lIns="0" tIns="0" rIns="0" bIns="0" rtlCol="0"/>
            <a:lstStyle/>
            <a:p/>
          </p:txBody>
        </p:sp>
        <p:sp>
          <p:nvSpPr>
            <p:cNvPr id="1812" name="object 1812" descr=""/>
            <p:cNvSpPr/>
            <p:nvPr/>
          </p:nvSpPr>
          <p:spPr>
            <a:xfrm>
              <a:off x="2523712" y="8080997"/>
              <a:ext cx="1905" cy="7620"/>
            </a:xfrm>
            <a:custGeom>
              <a:avLst/>
              <a:gdLst/>
              <a:ahLst/>
              <a:cxnLst/>
              <a:rect l="l" t="t" r="r" b="b"/>
              <a:pathLst>
                <a:path w="1905" h="7620">
                  <a:moveTo>
                    <a:pt x="0" y="7480"/>
                  </a:moveTo>
                  <a:lnTo>
                    <a:pt x="0" y="5981"/>
                  </a:lnTo>
                  <a:lnTo>
                    <a:pt x="0" y="4483"/>
                  </a:lnTo>
                  <a:lnTo>
                    <a:pt x="0" y="0"/>
                  </a:lnTo>
                  <a:lnTo>
                    <a:pt x="1498" y="0"/>
                  </a:lnTo>
                </a:path>
              </a:pathLst>
            </a:custGeom>
            <a:ln w="3175">
              <a:solidFill>
                <a:srgbClr val="565658"/>
              </a:solidFill>
            </a:ln>
          </p:spPr>
          <p:txBody>
            <a:bodyPr wrap="square" lIns="0" tIns="0" rIns="0" bIns="0" rtlCol="0"/>
            <a:lstStyle/>
            <a:p/>
          </p:txBody>
        </p:sp>
        <p:sp>
          <p:nvSpPr>
            <p:cNvPr id="1813" name="object 1813" descr=""/>
            <p:cNvSpPr/>
            <p:nvPr/>
          </p:nvSpPr>
          <p:spPr>
            <a:xfrm>
              <a:off x="2380043" y="809745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14" name="object 1814" descr=""/>
            <p:cNvSpPr/>
            <p:nvPr/>
          </p:nvSpPr>
          <p:spPr>
            <a:xfrm>
              <a:off x="2381544"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15" name="object 1815" descr=""/>
            <p:cNvSpPr/>
            <p:nvPr/>
          </p:nvSpPr>
          <p:spPr>
            <a:xfrm>
              <a:off x="2236387" y="8091471"/>
              <a:ext cx="3175" cy="7620"/>
            </a:xfrm>
            <a:custGeom>
              <a:avLst/>
              <a:gdLst/>
              <a:ahLst/>
              <a:cxnLst/>
              <a:rect l="l" t="t" r="r" b="b"/>
              <a:pathLst>
                <a:path w="3175" h="7620">
                  <a:moveTo>
                    <a:pt x="0" y="7480"/>
                  </a:moveTo>
                  <a:lnTo>
                    <a:pt x="1485" y="5981"/>
                  </a:lnTo>
                  <a:lnTo>
                    <a:pt x="1485" y="4495"/>
                  </a:lnTo>
                  <a:lnTo>
                    <a:pt x="2984" y="0"/>
                  </a:lnTo>
                </a:path>
              </a:pathLst>
            </a:custGeom>
            <a:ln w="3175">
              <a:solidFill>
                <a:srgbClr val="565658"/>
              </a:solidFill>
            </a:ln>
          </p:spPr>
          <p:txBody>
            <a:bodyPr wrap="square" lIns="0" tIns="0" rIns="0" bIns="0" rtlCol="0"/>
            <a:lstStyle/>
            <a:p/>
          </p:txBody>
        </p:sp>
        <p:sp>
          <p:nvSpPr>
            <p:cNvPr id="1816" name="object 1816" descr=""/>
            <p:cNvSpPr/>
            <p:nvPr/>
          </p:nvSpPr>
          <p:spPr>
            <a:xfrm>
              <a:off x="2237875"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17" name="object 1817" descr=""/>
            <p:cNvSpPr/>
            <p:nvPr/>
          </p:nvSpPr>
          <p:spPr>
            <a:xfrm>
              <a:off x="2239377"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18" name="object 1818" descr=""/>
            <p:cNvSpPr/>
            <p:nvPr/>
          </p:nvSpPr>
          <p:spPr>
            <a:xfrm>
              <a:off x="2236387" y="793134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819" name="object 1819" descr=""/>
            <p:cNvSpPr/>
            <p:nvPr/>
          </p:nvSpPr>
          <p:spPr>
            <a:xfrm>
              <a:off x="2239370" y="7940319"/>
              <a:ext cx="13970" cy="5080"/>
            </a:xfrm>
            <a:custGeom>
              <a:avLst/>
              <a:gdLst/>
              <a:ahLst/>
              <a:cxnLst/>
              <a:rect l="l" t="t" r="r" b="b"/>
              <a:pathLst>
                <a:path w="13969" h="5079">
                  <a:moveTo>
                    <a:pt x="13474" y="0"/>
                  </a:moveTo>
                  <a:lnTo>
                    <a:pt x="11976" y="1498"/>
                  </a:lnTo>
                  <a:lnTo>
                    <a:pt x="11976" y="2997"/>
                  </a:lnTo>
                  <a:lnTo>
                    <a:pt x="10490" y="2997"/>
                  </a:lnTo>
                  <a:lnTo>
                    <a:pt x="10490" y="4495"/>
                  </a:lnTo>
                  <a:lnTo>
                    <a:pt x="8978" y="4495"/>
                  </a:lnTo>
                  <a:lnTo>
                    <a:pt x="7480" y="4495"/>
                  </a:lnTo>
                  <a:lnTo>
                    <a:pt x="4495" y="4495"/>
                  </a:lnTo>
                  <a:lnTo>
                    <a:pt x="2997" y="2997"/>
                  </a:lnTo>
                  <a:lnTo>
                    <a:pt x="1511" y="2997"/>
                  </a:lnTo>
                  <a:lnTo>
                    <a:pt x="1511" y="1498"/>
                  </a:lnTo>
                  <a:lnTo>
                    <a:pt x="0" y="0"/>
                  </a:lnTo>
                </a:path>
              </a:pathLst>
            </a:custGeom>
            <a:ln w="3175">
              <a:solidFill>
                <a:srgbClr val="565658"/>
              </a:solidFill>
            </a:ln>
          </p:spPr>
          <p:txBody>
            <a:bodyPr wrap="square" lIns="0" tIns="0" rIns="0" bIns="0" rtlCol="0"/>
            <a:lstStyle/>
            <a:p/>
          </p:txBody>
        </p:sp>
        <p:sp>
          <p:nvSpPr>
            <p:cNvPr id="1820" name="object 1820" descr=""/>
            <p:cNvSpPr/>
            <p:nvPr/>
          </p:nvSpPr>
          <p:spPr>
            <a:xfrm>
              <a:off x="2236387" y="793134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821" name="object 1821" descr=""/>
            <p:cNvSpPr/>
            <p:nvPr/>
          </p:nvSpPr>
          <p:spPr>
            <a:xfrm>
              <a:off x="2381544" y="8083981"/>
              <a:ext cx="15240" cy="5080"/>
            </a:xfrm>
            <a:custGeom>
              <a:avLst/>
              <a:gdLst/>
              <a:ahLst/>
              <a:cxnLst/>
              <a:rect l="l" t="t" r="r" b="b"/>
              <a:pathLst>
                <a:path w="15239" h="5079">
                  <a:moveTo>
                    <a:pt x="0" y="4495"/>
                  </a:moveTo>
                  <a:lnTo>
                    <a:pt x="1498" y="2997"/>
                  </a:lnTo>
                  <a:lnTo>
                    <a:pt x="2984" y="1498"/>
                  </a:lnTo>
                  <a:lnTo>
                    <a:pt x="4495" y="0"/>
                  </a:lnTo>
                  <a:lnTo>
                    <a:pt x="5994" y="0"/>
                  </a:lnTo>
                  <a:lnTo>
                    <a:pt x="7480" y="0"/>
                  </a:lnTo>
                  <a:lnTo>
                    <a:pt x="8978" y="0"/>
                  </a:lnTo>
                  <a:lnTo>
                    <a:pt x="10477" y="0"/>
                  </a:lnTo>
                  <a:lnTo>
                    <a:pt x="11963" y="1498"/>
                  </a:lnTo>
                  <a:lnTo>
                    <a:pt x="13474" y="2997"/>
                  </a:lnTo>
                  <a:lnTo>
                    <a:pt x="14973" y="4495"/>
                  </a:lnTo>
                </a:path>
              </a:pathLst>
            </a:custGeom>
            <a:ln w="3175">
              <a:solidFill>
                <a:srgbClr val="565658"/>
              </a:solidFill>
            </a:ln>
          </p:spPr>
          <p:txBody>
            <a:bodyPr wrap="square" lIns="0" tIns="0" rIns="0" bIns="0" rtlCol="0"/>
            <a:lstStyle/>
            <a:p/>
          </p:txBody>
        </p:sp>
        <p:sp>
          <p:nvSpPr>
            <p:cNvPr id="1822" name="object 1822" descr=""/>
            <p:cNvSpPr/>
            <p:nvPr/>
          </p:nvSpPr>
          <p:spPr>
            <a:xfrm>
              <a:off x="2383050" y="8085476"/>
              <a:ext cx="12065" cy="5080"/>
            </a:xfrm>
            <a:custGeom>
              <a:avLst/>
              <a:gdLst/>
              <a:ahLst/>
              <a:cxnLst/>
              <a:rect l="l" t="t" r="r" b="b"/>
              <a:pathLst>
                <a:path w="12064" h="5079">
                  <a:moveTo>
                    <a:pt x="11963" y="4495"/>
                  </a:moveTo>
                  <a:lnTo>
                    <a:pt x="10464" y="2997"/>
                  </a:lnTo>
                  <a:lnTo>
                    <a:pt x="8978" y="1511"/>
                  </a:lnTo>
                  <a:lnTo>
                    <a:pt x="8978" y="0"/>
                  </a:lnTo>
                  <a:lnTo>
                    <a:pt x="7467" y="0"/>
                  </a:lnTo>
                  <a:lnTo>
                    <a:pt x="5969" y="0"/>
                  </a:lnTo>
                  <a:lnTo>
                    <a:pt x="4483" y="0"/>
                  </a:lnTo>
                  <a:lnTo>
                    <a:pt x="2984" y="0"/>
                  </a:lnTo>
                  <a:lnTo>
                    <a:pt x="2984" y="1511"/>
                  </a:lnTo>
                  <a:lnTo>
                    <a:pt x="1485" y="2997"/>
                  </a:lnTo>
                  <a:lnTo>
                    <a:pt x="0" y="4495"/>
                  </a:lnTo>
                </a:path>
              </a:pathLst>
            </a:custGeom>
            <a:ln w="3175">
              <a:solidFill>
                <a:srgbClr val="565658"/>
              </a:solidFill>
            </a:ln>
          </p:spPr>
          <p:txBody>
            <a:bodyPr wrap="square" lIns="0" tIns="0" rIns="0" bIns="0" rtlCol="0"/>
            <a:lstStyle/>
            <a:p/>
          </p:txBody>
        </p:sp>
        <p:sp>
          <p:nvSpPr>
            <p:cNvPr id="1823" name="object 1823" descr=""/>
            <p:cNvSpPr/>
            <p:nvPr/>
          </p:nvSpPr>
          <p:spPr>
            <a:xfrm>
              <a:off x="2251345"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24" name="object 1824" descr=""/>
            <p:cNvSpPr/>
            <p:nvPr/>
          </p:nvSpPr>
          <p:spPr>
            <a:xfrm>
              <a:off x="1769464" y="7923864"/>
              <a:ext cx="565785" cy="958215"/>
            </a:xfrm>
            <a:custGeom>
              <a:avLst/>
              <a:gdLst/>
              <a:ahLst/>
              <a:cxnLst/>
              <a:rect l="l" t="t" r="r" b="b"/>
              <a:pathLst>
                <a:path w="565785" h="958215">
                  <a:moveTo>
                    <a:pt x="34417" y="945807"/>
                  </a:moveTo>
                  <a:lnTo>
                    <a:pt x="32931" y="944308"/>
                  </a:lnTo>
                </a:path>
                <a:path w="565785" h="958215">
                  <a:moveTo>
                    <a:pt x="0" y="944308"/>
                  </a:moveTo>
                  <a:lnTo>
                    <a:pt x="0" y="945807"/>
                  </a:lnTo>
                </a:path>
                <a:path w="565785" h="958215">
                  <a:moveTo>
                    <a:pt x="564197" y="0"/>
                  </a:moveTo>
                  <a:lnTo>
                    <a:pt x="565683" y="0"/>
                  </a:lnTo>
                </a:path>
                <a:path w="565785" h="958215">
                  <a:moveTo>
                    <a:pt x="34417" y="945807"/>
                  </a:moveTo>
                  <a:lnTo>
                    <a:pt x="34417" y="957770"/>
                  </a:lnTo>
                </a:path>
                <a:path w="565785" h="958215">
                  <a:moveTo>
                    <a:pt x="532765" y="0"/>
                  </a:moveTo>
                  <a:lnTo>
                    <a:pt x="534250" y="0"/>
                  </a:lnTo>
                </a:path>
                <a:path w="565785" h="958215">
                  <a:moveTo>
                    <a:pt x="552208" y="0"/>
                  </a:moveTo>
                  <a:lnTo>
                    <a:pt x="553720" y="0"/>
                  </a:lnTo>
                </a:path>
              </a:pathLst>
            </a:custGeom>
            <a:ln w="3175">
              <a:solidFill>
                <a:srgbClr val="565658"/>
              </a:solidFill>
            </a:ln>
          </p:spPr>
          <p:txBody>
            <a:bodyPr wrap="square" lIns="0" tIns="0" rIns="0" bIns="0" rtlCol="0"/>
            <a:lstStyle/>
            <a:p/>
          </p:txBody>
        </p:sp>
        <p:sp>
          <p:nvSpPr>
            <p:cNvPr id="1825" name="object 1825" descr=""/>
            <p:cNvSpPr/>
            <p:nvPr/>
          </p:nvSpPr>
          <p:spPr>
            <a:xfrm>
              <a:off x="1775459" y="8856201"/>
              <a:ext cx="20955" cy="0"/>
            </a:xfrm>
            <a:custGeom>
              <a:avLst/>
              <a:gdLst/>
              <a:ahLst/>
              <a:cxnLst/>
              <a:rect l="l" t="t" r="r" b="b"/>
              <a:pathLst>
                <a:path w="20955" h="0">
                  <a:moveTo>
                    <a:pt x="20942" y="0"/>
                  </a:moveTo>
                  <a:lnTo>
                    <a:pt x="20942" y="0"/>
                  </a:lnTo>
                  <a:lnTo>
                    <a:pt x="1485" y="0"/>
                  </a:lnTo>
                  <a:lnTo>
                    <a:pt x="0" y="0"/>
                  </a:lnTo>
                </a:path>
              </a:pathLst>
            </a:custGeom>
            <a:ln w="3175">
              <a:solidFill>
                <a:srgbClr val="565658"/>
              </a:solidFill>
            </a:ln>
          </p:spPr>
          <p:txBody>
            <a:bodyPr wrap="square" lIns="0" tIns="0" rIns="0" bIns="0" rtlCol="0"/>
            <a:lstStyle/>
            <a:p/>
          </p:txBody>
        </p:sp>
        <p:sp>
          <p:nvSpPr>
            <p:cNvPr id="1826" name="object 1826" descr=""/>
            <p:cNvSpPr/>
            <p:nvPr/>
          </p:nvSpPr>
          <p:spPr>
            <a:xfrm>
              <a:off x="2068771" y="8494045"/>
              <a:ext cx="1905" cy="3175"/>
            </a:xfrm>
            <a:custGeom>
              <a:avLst/>
              <a:gdLst/>
              <a:ahLst/>
              <a:cxnLst/>
              <a:rect l="l" t="t" r="r" b="b"/>
              <a:pathLst>
                <a:path w="1905" h="3175">
                  <a:moveTo>
                    <a:pt x="1498" y="2984"/>
                  </a:moveTo>
                  <a:lnTo>
                    <a:pt x="0" y="0"/>
                  </a:lnTo>
                </a:path>
              </a:pathLst>
            </a:custGeom>
            <a:ln w="3175">
              <a:solidFill>
                <a:srgbClr val="565658"/>
              </a:solidFill>
            </a:ln>
          </p:spPr>
          <p:txBody>
            <a:bodyPr wrap="square" lIns="0" tIns="0" rIns="0" bIns="0" rtlCol="0"/>
            <a:lstStyle/>
            <a:p/>
          </p:txBody>
        </p:sp>
        <p:sp>
          <p:nvSpPr>
            <p:cNvPr id="1827" name="object 1827" descr=""/>
            <p:cNvSpPr/>
            <p:nvPr/>
          </p:nvSpPr>
          <p:spPr>
            <a:xfrm>
              <a:off x="2070270" y="848506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828" name="object 1828" descr=""/>
            <p:cNvSpPr/>
            <p:nvPr/>
          </p:nvSpPr>
          <p:spPr>
            <a:xfrm>
              <a:off x="2085228" y="8154331"/>
              <a:ext cx="41910" cy="337185"/>
            </a:xfrm>
            <a:custGeom>
              <a:avLst/>
              <a:gdLst/>
              <a:ahLst/>
              <a:cxnLst/>
              <a:rect l="l" t="t" r="r" b="b"/>
              <a:pathLst>
                <a:path w="41910" h="337184">
                  <a:moveTo>
                    <a:pt x="0" y="336715"/>
                  </a:moveTo>
                  <a:lnTo>
                    <a:pt x="0" y="335216"/>
                  </a:lnTo>
                </a:path>
                <a:path w="41910" h="337184">
                  <a:moveTo>
                    <a:pt x="41910" y="0"/>
                  </a:moveTo>
                  <a:lnTo>
                    <a:pt x="37414" y="14960"/>
                  </a:lnTo>
                </a:path>
              </a:pathLst>
            </a:custGeom>
            <a:ln w="3175">
              <a:solidFill>
                <a:srgbClr val="565658"/>
              </a:solidFill>
            </a:ln>
          </p:spPr>
          <p:txBody>
            <a:bodyPr wrap="square" lIns="0" tIns="0" rIns="0" bIns="0" rtlCol="0"/>
            <a:lstStyle/>
            <a:p/>
          </p:txBody>
        </p:sp>
        <p:sp>
          <p:nvSpPr>
            <p:cNvPr id="1829" name="object 1829" descr=""/>
            <p:cNvSpPr/>
            <p:nvPr/>
          </p:nvSpPr>
          <p:spPr>
            <a:xfrm>
              <a:off x="2104687" y="828003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30" name="object 1830" descr=""/>
            <p:cNvSpPr/>
            <p:nvPr/>
          </p:nvSpPr>
          <p:spPr>
            <a:xfrm>
              <a:off x="2125637" y="8154328"/>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831" name="object 1831" descr=""/>
            <p:cNvSpPr/>
            <p:nvPr/>
          </p:nvSpPr>
          <p:spPr>
            <a:xfrm>
              <a:off x="2106188" y="827853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832" name="object 1832" descr=""/>
            <p:cNvSpPr/>
            <p:nvPr/>
          </p:nvSpPr>
          <p:spPr>
            <a:xfrm>
              <a:off x="2127135" y="8152829"/>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833" name="object 1833" descr=""/>
            <p:cNvSpPr/>
            <p:nvPr/>
          </p:nvSpPr>
          <p:spPr>
            <a:xfrm>
              <a:off x="2122646" y="816929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834" name="object 1834" descr=""/>
            <p:cNvSpPr/>
            <p:nvPr/>
          </p:nvSpPr>
          <p:spPr>
            <a:xfrm>
              <a:off x="2106188" y="8263577"/>
              <a:ext cx="1905" cy="15240"/>
            </a:xfrm>
            <a:custGeom>
              <a:avLst/>
              <a:gdLst/>
              <a:ahLst/>
              <a:cxnLst/>
              <a:rect l="l" t="t" r="r" b="b"/>
              <a:pathLst>
                <a:path w="1905" h="15240">
                  <a:moveTo>
                    <a:pt x="0" y="14960"/>
                  </a:moveTo>
                  <a:lnTo>
                    <a:pt x="1485" y="0"/>
                  </a:lnTo>
                </a:path>
              </a:pathLst>
            </a:custGeom>
            <a:ln w="3175">
              <a:solidFill>
                <a:srgbClr val="565658"/>
              </a:solidFill>
            </a:ln>
          </p:spPr>
          <p:txBody>
            <a:bodyPr wrap="square" lIns="0" tIns="0" rIns="0" bIns="0" rtlCol="0"/>
            <a:lstStyle/>
            <a:p/>
          </p:txBody>
        </p:sp>
        <p:sp>
          <p:nvSpPr>
            <p:cNvPr id="1835" name="object 1835" descr=""/>
            <p:cNvSpPr/>
            <p:nvPr/>
          </p:nvSpPr>
          <p:spPr>
            <a:xfrm>
              <a:off x="2122646" y="816928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836" name="object 1836" descr=""/>
            <p:cNvSpPr/>
            <p:nvPr/>
          </p:nvSpPr>
          <p:spPr>
            <a:xfrm>
              <a:off x="2659903" y="7952294"/>
              <a:ext cx="0" cy="18415"/>
            </a:xfrm>
            <a:custGeom>
              <a:avLst/>
              <a:gdLst/>
              <a:ahLst/>
              <a:cxnLst/>
              <a:rect l="l" t="t" r="r" b="b"/>
              <a:pathLst>
                <a:path w="0" h="18415">
                  <a:moveTo>
                    <a:pt x="0" y="0"/>
                  </a:moveTo>
                  <a:lnTo>
                    <a:pt x="0" y="17957"/>
                  </a:lnTo>
                </a:path>
              </a:pathLst>
            </a:custGeom>
            <a:ln w="3175">
              <a:solidFill>
                <a:srgbClr val="565658"/>
              </a:solidFill>
            </a:ln>
          </p:spPr>
          <p:txBody>
            <a:bodyPr wrap="square" lIns="0" tIns="0" rIns="0" bIns="0" rtlCol="0"/>
            <a:lstStyle/>
            <a:p/>
          </p:txBody>
        </p:sp>
        <p:sp>
          <p:nvSpPr>
            <p:cNvPr id="1837" name="object 1837" descr=""/>
            <p:cNvSpPr/>
            <p:nvPr/>
          </p:nvSpPr>
          <p:spPr>
            <a:xfrm>
              <a:off x="1709597" y="9161491"/>
              <a:ext cx="0" cy="10795"/>
            </a:xfrm>
            <a:custGeom>
              <a:avLst/>
              <a:gdLst/>
              <a:ahLst/>
              <a:cxnLst/>
              <a:rect l="l" t="t" r="r" b="b"/>
              <a:pathLst>
                <a:path w="0" h="10795">
                  <a:moveTo>
                    <a:pt x="0" y="0"/>
                  </a:moveTo>
                  <a:lnTo>
                    <a:pt x="0" y="0"/>
                  </a:lnTo>
                  <a:lnTo>
                    <a:pt x="0" y="8978"/>
                  </a:lnTo>
                  <a:lnTo>
                    <a:pt x="0" y="10477"/>
                  </a:lnTo>
                </a:path>
              </a:pathLst>
            </a:custGeom>
            <a:ln w="3175">
              <a:solidFill>
                <a:srgbClr val="565658"/>
              </a:solidFill>
            </a:ln>
          </p:spPr>
          <p:txBody>
            <a:bodyPr wrap="square" lIns="0" tIns="0" rIns="0" bIns="0" rtlCol="0"/>
            <a:lstStyle/>
            <a:p/>
          </p:txBody>
        </p:sp>
        <p:sp>
          <p:nvSpPr>
            <p:cNvPr id="1838" name="object 1838" descr=""/>
            <p:cNvSpPr/>
            <p:nvPr/>
          </p:nvSpPr>
          <p:spPr>
            <a:xfrm>
              <a:off x="1934080" y="815731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39" name="object 1839" descr=""/>
            <p:cNvSpPr/>
            <p:nvPr/>
          </p:nvSpPr>
          <p:spPr>
            <a:xfrm>
              <a:off x="1709592" y="8892118"/>
              <a:ext cx="13970" cy="300990"/>
            </a:xfrm>
            <a:custGeom>
              <a:avLst/>
              <a:gdLst/>
              <a:ahLst/>
              <a:cxnLst/>
              <a:rect l="l" t="t" r="r" b="b"/>
              <a:pathLst>
                <a:path w="13969" h="300990">
                  <a:moveTo>
                    <a:pt x="13474" y="0"/>
                  </a:moveTo>
                  <a:lnTo>
                    <a:pt x="5994" y="0"/>
                  </a:lnTo>
                </a:path>
                <a:path w="13969" h="300990">
                  <a:moveTo>
                    <a:pt x="5994" y="300799"/>
                  </a:moveTo>
                  <a:lnTo>
                    <a:pt x="13474" y="300799"/>
                  </a:lnTo>
                </a:path>
                <a:path w="13969" h="300990">
                  <a:moveTo>
                    <a:pt x="0" y="278345"/>
                  </a:moveTo>
                  <a:lnTo>
                    <a:pt x="0" y="279844"/>
                  </a:lnTo>
                </a:path>
              </a:pathLst>
            </a:custGeom>
            <a:ln w="3175">
              <a:solidFill>
                <a:srgbClr val="565658"/>
              </a:solidFill>
            </a:ln>
          </p:spPr>
          <p:txBody>
            <a:bodyPr wrap="square" lIns="0" tIns="0" rIns="0" bIns="0" rtlCol="0"/>
            <a:lstStyle/>
            <a:p/>
          </p:txBody>
        </p:sp>
        <p:sp>
          <p:nvSpPr>
            <p:cNvPr id="1840" name="object 1840" descr=""/>
            <p:cNvSpPr/>
            <p:nvPr/>
          </p:nvSpPr>
          <p:spPr>
            <a:xfrm>
              <a:off x="1972989" y="7931340"/>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841" name="object 1841" descr=""/>
            <p:cNvSpPr/>
            <p:nvPr/>
          </p:nvSpPr>
          <p:spPr>
            <a:xfrm>
              <a:off x="1932594" y="8157316"/>
              <a:ext cx="1905" cy="6350"/>
            </a:xfrm>
            <a:custGeom>
              <a:avLst/>
              <a:gdLst/>
              <a:ahLst/>
              <a:cxnLst/>
              <a:rect l="l" t="t" r="r" b="b"/>
              <a:pathLst>
                <a:path w="1905" h="6350">
                  <a:moveTo>
                    <a:pt x="1485" y="0"/>
                  </a:moveTo>
                  <a:lnTo>
                    <a:pt x="1485" y="1498"/>
                  </a:lnTo>
                  <a:lnTo>
                    <a:pt x="1485" y="4495"/>
                  </a:lnTo>
                  <a:lnTo>
                    <a:pt x="0" y="5994"/>
                  </a:lnTo>
                </a:path>
              </a:pathLst>
            </a:custGeom>
            <a:ln w="3175">
              <a:solidFill>
                <a:srgbClr val="565658"/>
              </a:solidFill>
            </a:ln>
          </p:spPr>
          <p:txBody>
            <a:bodyPr wrap="square" lIns="0" tIns="0" rIns="0" bIns="0" rtlCol="0"/>
            <a:lstStyle/>
            <a:p/>
          </p:txBody>
        </p:sp>
        <p:sp>
          <p:nvSpPr>
            <p:cNvPr id="1842" name="object 1842" descr=""/>
            <p:cNvSpPr/>
            <p:nvPr/>
          </p:nvSpPr>
          <p:spPr>
            <a:xfrm>
              <a:off x="1972989" y="7931340"/>
              <a:ext cx="1905" cy="6350"/>
            </a:xfrm>
            <a:custGeom>
              <a:avLst/>
              <a:gdLst/>
              <a:ahLst/>
              <a:cxnLst/>
              <a:rect l="l" t="t" r="r" b="b"/>
              <a:pathLst>
                <a:path w="1905" h="6350">
                  <a:moveTo>
                    <a:pt x="1498" y="0"/>
                  </a:moveTo>
                  <a:lnTo>
                    <a:pt x="1498" y="1498"/>
                  </a:lnTo>
                  <a:lnTo>
                    <a:pt x="0" y="2997"/>
                  </a:lnTo>
                  <a:lnTo>
                    <a:pt x="0" y="5994"/>
                  </a:lnTo>
                </a:path>
              </a:pathLst>
            </a:custGeom>
            <a:ln w="3175">
              <a:solidFill>
                <a:srgbClr val="565658"/>
              </a:solidFill>
            </a:ln>
          </p:spPr>
          <p:txBody>
            <a:bodyPr wrap="square" lIns="0" tIns="0" rIns="0" bIns="0" rtlCol="0"/>
            <a:lstStyle/>
            <a:p/>
          </p:txBody>
        </p:sp>
        <p:sp>
          <p:nvSpPr>
            <p:cNvPr id="1843" name="object 1843" descr=""/>
            <p:cNvSpPr/>
            <p:nvPr/>
          </p:nvSpPr>
          <p:spPr>
            <a:xfrm>
              <a:off x="2638943" y="80271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44" name="object 1844" descr=""/>
            <p:cNvSpPr/>
            <p:nvPr/>
          </p:nvSpPr>
          <p:spPr>
            <a:xfrm>
              <a:off x="1702120" y="9029797"/>
              <a:ext cx="0" cy="10795"/>
            </a:xfrm>
            <a:custGeom>
              <a:avLst/>
              <a:gdLst/>
              <a:ahLst/>
              <a:cxnLst/>
              <a:rect l="l" t="t" r="r" b="b"/>
              <a:pathLst>
                <a:path w="0" h="10795">
                  <a:moveTo>
                    <a:pt x="0" y="0"/>
                  </a:moveTo>
                  <a:lnTo>
                    <a:pt x="0" y="0"/>
                  </a:lnTo>
                  <a:lnTo>
                    <a:pt x="0" y="8978"/>
                  </a:lnTo>
                  <a:lnTo>
                    <a:pt x="0" y="10477"/>
                  </a:lnTo>
                </a:path>
                <a:path w="0" h="10795">
                  <a:moveTo>
                    <a:pt x="0" y="0"/>
                  </a:moveTo>
                  <a:lnTo>
                    <a:pt x="0" y="0"/>
                  </a:lnTo>
                  <a:lnTo>
                    <a:pt x="0" y="8978"/>
                  </a:lnTo>
                  <a:lnTo>
                    <a:pt x="0" y="10477"/>
                  </a:lnTo>
                </a:path>
              </a:pathLst>
            </a:custGeom>
            <a:ln w="3175">
              <a:solidFill>
                <a:srgbClr val="565658"/>
              </a:solidFill>
            </a:ln>
          </p:spPr>
          <p:txBody>
            <a:bodyPr wrap="square" lIns="0" tIns="0" rIns="0" bIns="0" rtlCol="0"/>
            <a:lstStyle/>
            <a:p/>
          </p:txBody>
        </p:sp>
        <p:sp>
          <p:nvSpPr>
            <p:cNvPr id="1845" name="object 1845" descr=""/>
            <p:cNvSpPr/>
            <p:nvPr/>
          </p:nvSpPr>
          <p:spPr>
            <a:xfrm>
              <a:off x="2638945" y="8001680"/>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846" name="object 1846" descr=""/>
            <p:cNvSpPr/>
            <p:nvPr/>
          </p:nvSpPr>
          <p:spPr>
            <a:xfrm>
              <a:off x="2254346" y="793134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847" name="object 1847" descr=""/>
            <p:cNvSpPr/>
            <p:nvPr/>
          </p:nvSpPr>
          <p:spPr>
            <a:xfrm>
              <a:off x="2640444" y="80271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48" name="object 1848" descr=""/>
            <p:cNvSpPr/>
            <p:nvPr/>
          </p:nvSpPr>
          <p:spPr>
            <a:xfrm>
              <a:off x="1902646" y="8734981"/>
              <a:ext cx="7620" cy="13970"/>
            </a:xfrm>
            <a:custGeom>
              <a:avLst/>
              <a:gdLst/>
              <a:ahLst/>
              <a:cxnLst/>
              <a:rect l="l" t="t" r="r" b="b"/>
              <a:pathLst>
                <a:path w="7619" h="13970">
                  <a:moveTo>
                    <a:pt x="4495" y="0"/>
                  </a:moveTo>
                  <a:lnTo>
                    <a:pt x="5994" y="1498"/>
                  </a:lnTo>
                  <a:lnTo>
                    <a:pt x="7493" y="2984"/>
                  </a:lnTo>
                  <a:lnTo>
                    <a:pt x="7493" y="4495"/>
                  </a:lnTo>
                  <a:lnTo>
                    <a:pt x="7493" y="5981"/>
                  </a:lnTo>
                  <a:lnTo>
                    <a:pt x="7493" y="8978"/>
                  </a:lnTo>
                  <a:lnTo>
                    <a:pt x="7493" y="10477"/>
                  </a:lnTo>
                  <a:lnTo>
                    <a:pt x="5994" y="10477"/>
                  </a:lnTo>
                  <a:lnTo>
                    <a:pt x="4495" y="11963"/>
                  </a:lnTo>
                  <a:lnTo>
                    <a:pt x="3009" y="13474"/>
                  </a:lnTo>
                  <a:lnTo>
                    <a:pt x="0" y="13474"/>
                  </a:lnTo>
                </a:path>
              </a:pathLst>
            </a:custGeom>
            <a:ln w="3175">
              <a:solidFill>
                <a:srgbClr val="565658"/>
              </a:solidFill>
            </a:ln>
          </p:spPr>
          <p:txBody>
            <a:bodyPr wrap="square" lIns="0" tIns="0" rIns="0" bIns="0" rtlCol="0"/>
            <a:lstStyle/>
            <a:p/>
          </p:txBody>
        </p:sp>
        <p:sp>
          <p:nvSpPr>
            <p:cNvPr id="1849" name="object 1849" descr=""/>
            <p:cNvSpPr/>
            <p:nvPr/>
          </p:nvSpPr>
          <p:spPr>
            <a:xfrm>
              <a:off x="1893674" y="8746949"/>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850" name="object 1850" descr=""/>
            <p:cNvSpPr/>
            <p:nvPr/>
          </p:nvSpPr>
          <p:spPr>
            <a:xfrm>
              <a:off x="2122639" y="8743962"/>
              <a:ext cx="6350" cy="15240"/>
            </a:xfrm>
            <a:custGeom>
              <a:avLst/>
              <a:gdLst/>
              <a:ahLst/>
              <a:cxnLst/>
              <a:rect l="l" t="t" r="r" b="b"/>
              <a:pathLst>
                <a:path w="6350" h="15240">
                  <a:moveTo>
                    <a:pt x="4495" y="14960"/>
                  </a:moveTo>
                  <a:lnTo>
                    <a:pt x="1511" y="11963"/>
                  </a:lnTo>
                  <a:lnTo>
                    <a:pt x="0" y="10464"/>
                  </a:lnTo>
                  <a:lnTo>
                    <a:pt x="0" y="8978"/>
                  </a:lnTo>
                  <a:lnTo>
                    <a:pt x="0" y="7480"/>
                  </a:lnTo>
                  <a:lnTo>
                    <a:pt x="0" y="5981"/>
                  </a:lnTo>
                  <a:lnTo>
                    <a:pt x="1511" y="2984"/>
                  </a:lnTo>
                  <a:lnTo>
                    <a:pt x="1511" y="1485"/>
                  </a:lnTo>
                  <a:lnTo>
                    <a:pt x="2997" y="1485"/>
                  </a:lnTo>
                  <a:lnTo>
                    <a:pt x="4495" y="1485"/>
                  </a:lnTo>
                  <a:lnTo>
                    <a:pt x="5994" y="0"/>
                  </a:lnTo>
                </a:path>
              </a:pathLst>
            </a:custGeom>
            <a:ln w="3175">
              <a:solidFill>
                <a:srgbClr val="565658"/>
              </a:solidFill>
            </a:ln>
          </p:spPr>
          <p:txBody>
            <a:bodyPr wrap="square" lIns="0" tIns="0" rIns="0" bIns="0" rtlCol="0"/>
            <a:lstStyle/>
            <a:p/>
          </p:txBody>
        </p:sp>
        <p:sp>
          <p:nvSpPr>
            <p:cNvPr id="1851" name="object 1851" descr=""/>
            <p:cNvSpPr/>
            <p:nvPr/>
          </p:nvSpPr>
          <p:spPr>
            <a:xfrm>
              <a:off x="1893674" y="8748449"/>
              <a:ext cx="9525" cy="0"/>
            </a:xfrm>
            <a:custGeom>
              <a:avLst/>
              <a:gdLst/>
              <a:ahLst/>
              <a:cxnLst/>
              <a:rect l="l" t="t" r="r" b="b"/>
              <a:pathLst>
                <a:path w="9525" h="0">
                  <a:moveTo>
                    <a:pt x="8978" y="0"/>
                  </a:moveTo>
                  <a:lnTo>
                    <a:pt x="0" y="0"/>
                  </a:lnTo>
                </a:path>
              </a:pathLst>
            </a:custGeom>
            <a:ln w="3175">
              <a:solidFill>
                <a:srgbClr val="565658"/>
              </a:solidFill>
            </a:ln>
          </p:spPr>
          <p:txBody>
            <a:bodyPr wrap="square" lIns="0" tIns="0" rIns="0" bIns="0" rtlCol="0"/>
            <a:lstStyle/>
            <a:p/>
          </p:txBody>
        </p:sp>
        <p:sp>
          <p:nvSpPr>
            <p:cNvPr id="1852" name="object 1852" descr=""/>
            <p:cNvSpPr/>
            <p:nvPr/>
          </p:nvSpPr>
          <p:spPr>
            <a:xfrm>
              <a:off x="1907142" y="873498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53" name="object 1853" descr=""/>
            <p:cNvSpPr/>
            <p:nvPr/>
          </p:nvSpPr>
          <p:spPr>
            <a:xfrm>
              <a:off x="1893674" y="8746949"/>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854" name="object 1854" descr=""/>
            <p:cNvSpPr/>
            <p:nvPr/>
          </p:nvSpPr>
          <p:spPr>
            <a:xfrm>
              <a:off x="1920612" y="8622740"/>
              <a:ext cx="254635" cy="137795"/>
            </a:xfrm>
            <a:custGeom>
              <a:avLst/>
              <a:gdLst/>
              <a:ahLst/>
              <a:cxnLst/>
              <a:rect l="l" t="t" r="r" b="b"/>
              <a:pathLst>
                <a:path w="254635" h="137795">
                  <a:moveTo>
                    <a:pt x="252920" y="0"/>
                  </a:moveTo>
                  <a:lnTo>
                    <a:pt x="254406" y="0"/>
                  </a:lnTo>
                </a:path>
                <a:path w="254635" h="137795">
                  <a:moveTo>
                    <a:pt x="212509" y="137680"/>
                  </a:moveTo>
                  <a:lnTo>
                    <a:pt x="206527" y="134683"/>
                  </a:lnTo>
                </a:path>
                <a:path w="254635" h="137795">
                  <a:moveTo>
                    <a:pt x="4483" y="5981"/>
                  </a:moveTo>
                  <a:lnTo>
                    <a:pt x="0" y="7480"/>
                  </a:lnTo>
                </a:path>
              </a:pathLst>
            </a:custGeom>
            <a:ln w="3175">
              <a:solidFill>
                <a:srgbClr val="565658"/>
              </a:solidFill>
            </a:ln>
          </p:spPr>
          <p:txBody>
            <a:bodyPr wrap="square" lIns="0" tIns="0" rIns="0" bIns="0" rtlCol="0"/>
            <a:lstStyle/>
            <a:p/>
          </p:txBody>
        </p:sp>
        <p:sp>
          <p:nvSpPr>
            <p:cNvPr id="1855" name="object 1855" descr=""/>
            <p:cNvSpPr/>
            <p:nvPr/>
          </p:nvSpPr>
          <p:spPr>
            <a:xfrm>
              <a:off x="1916121" y="862872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856" name="object 1856" descr=""/>
            <p:cNvSpPr/>
            <p:nvPr/>
          </p:nvSpPr>
          <p:spPr>
            <a:xfrm>
              <a:off x="2136114" y="8742461"/>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1857" name="object 1857" descr=""/>
            <p:cNvSpPr/>
            <p:nvPr/>
          </p:nvSpPr>
          <p:spPr>
            <a:xfrm>
              <a:off x="2169043" y="864219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858" name="object 1858" descr=""/>
            <p:cNvSpPr/>
            <p:nvPr/>
          </p:nvSpPr>
          <p:spPr>
            <a:xfrm>
              <a:off x="2163052" y="866015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59" name="object 1859" descr=""/>
            <p:cNvSpPr/>
            <p:nvPr/>
          </p:nvSpPr>
          <p:spPr>
            <a:xfrm>
              <a:off x="2127135" y="8757429"/>
              <a:ext cx="7620" cy="3175"/>
            </a:xfrm>
            <a:custGeom>
              <a:avLst/>
              <a:gdLst/>
              <a:ahLst/>
              <a:cxnLst/>
              <a:rect l="l" t="t" r="r" b="b"/>
              <a:pathLst>
                <a:path w="7619" h="3175">
                  <a:moveTo>
                    <a:pt x="0" y="0"/>
                  </a:moveTo>
                  <a:lnTo>
                    <a:pt x="7480" y="2984"/>
                  </a:lnTo>
                </a:path>
              </a:pathLst>
            </a:custGeom>
            <a:ln w="3175">
              <a:solidFill>
                <a:srgbClr val="565658"/>
              </a:solidFill>
            </a:ln>
          </p:spPr>
          <p:txBody>
            <a:bodyPr wrap="square" lIns="0" tIns="0" rIns="0" bIns="0" rtlCol="0"/>
            <a:lstStyle/>
            <a:p/>
          </p:txBody>
        </p:sp>
        <p:sp>
          <p:nvSpPr>
            <p:cNvPr id="1860" name="object 1860" descr=""/>
            <p:cNvSpPr/>
            <p:nvPr/>
          </p:nvSpPr>
          <p:spPr>
            <a:xfrm>
              <a:off x="2583578" y="8022630"/>
              <a:ext cx="57150" cy="53975"/>
            </a:xfrm>
            <a:custGeom>
              <a:avLst/>
              <a:gdLst/>
              <a:ahLst/>
              <a:cxnLst/>
              <a:rect l="l" t="t" r="r" b="b"/>
              <a:pathLst>
                <a:path w="57150" h="53975">
                  <a:moveTo>
                    <a:pt x="0" y="53873"/>
                  </a:moveTo>
                  <a:lnTo>
                    <a:pt x="5994" y="52374"/>
                  </a:lnTo>
                  <a:lnTo>
                    <a:pt x="7480" y="52374"/>
                  </a:lnTo>
                  <a:lnTo>
                    <a:pt x="10477" y="52374"/>
                  </a:lnTo>
                  <a:lnTo>
                    <a:pt x="20942" y="47891"/>
                  </a:lnTo>
                  <a:lnTo>
                    <a:pt x="22453" y="47891"/>
                  </a:lnTo>
                  <a:lnTo>
                    <a:pt x="23939" y="46393"/>
                  </a:lnTo>
                  <a:lnTo>
                    <a:pt x="25438" y="46393"/>
                  </a:lnTo>
                  <a:lnTo>
                    <a:pt x="29921" y="43395"/>
                  </a:lnTo>
                  <a:lnTo>
                    <a:pt x="34417" y="40411"/>
                  </a:lnTo>
                  <a:lnTo>
                    <a:pt x="35915" y="38912"/>
                  </a:lnTo>
                  <a:lnTo>
                    <a:pt x="37401" y="37414"/>
                  </a:lnTo>
                  <a:lnTo>
                    <a:pt x="38900" y="37414"/>
                  </a:lnTo>
                  <a:lnTo>
                    <a:pt x="44894" y="28435"/>
                  </a:lnTo>
                  <a:lnTo>
                    <a:pt x="47891" y="23952"/>
                  </a:lnTo>
                  <a:lnTo>
                    <a:pt x="50876" y="19456"/>
                  </a:lnTo>
                  <a:lnTo>
                    <a:pt x="55359" y="10477"/>
                  </a:lnTo>
                  <a:lnTo>
                    <a:pt x="55359" y="8978"/>
                  </a:lnTo>
                  <a:lnTo>
                    <a:pt x="55359" y="7480"/>
                  </a:lnTo>
                  <a:lnTo>
                    <a:pt x="55359" y="4495"/>
                  </a:lnTo>
                  <a:lnTo>
                    <a:pt x="56870" y="0"/>
                  </a:lnTo>
                </a:path>
              </a:pathLst>
            </a:custGeom>
            <a:ln w="3175">
              <a:solidFill>
                <a:srgbClr val="565658"/>
              </a:solidFill>
            </a:ln>
          </p:spPr>
          <p:txBody>
            <a:bodyPr wrap="square" lIns="0" tIns="0" rIns="0" bIns="0" rtlCol="0"/>
            <a:lstStyle/>
            <a:p/>
          </p:txBody>
        </p:sp>
        <p:sp>
          <p:nvSpPr>
            <p:cNvPr id="1861" name="object 1861" descr=""/>
            <p:cNvSpPr/>
            <p:nvPr/>
          </p:nvSpPr>
          <p:spPr>
            <a:xfrm>
              <a:off x="2396514" y="7931341"/>
              <a:ext cx="1905" cy="1905"/>
            </a:xfrm>
            <a:custGeom>
              <a:avLst/>
              <a:gdLst/>
              <a:ahLst/>
              <a:cxnLst/>
              <a:rect l="l" t="t" r="r" b="b"/>
              <a:pathLst>
                <a:path w="1905" h="1904">
                  <a:moveTo>
                    <a:pt x="0" y="1498"/>
                  </a:moveTo>
                  <a:lnTo>
                    <a:pt x="1485" y="0"/>
                  </a:lnTo>
                </a:path>
                <a:path w="1905" h="1904">
                  <a:moveTo>
                    <a:pt x="0" y="1498"/>
                  </a:moveTo>
                  <a:lnTo>
                    <a:pt x="1485" y="1498"/>
                  </a:lnTo>
                </a:path>
              </a:pathLst>
            </a:custGeom>
            <a:ln w="3175">
              <a:solidFill>
                <a:srgbClr val="565658"/>
              </a:solidFill>
            </a:ln>
          </p:spPr>
          <p:txBody>
            <a:bodyPr wrap="square" lIns="0" tIns="0" rIns="0" bIns="0" rtlCol="0"/>
            <a:lstStyle/>
            <a:p/>
          </p:txBody>
        </p:sp>
        <p:sp>
          <p:nvSpPr>
            <p:cNvPr id="1862" name="object 1862" descr=""/>
            <p:cNvSpPr/>
            <p:nvPr/>
          </p:nvSpPr>
          <p:spPr>
            <a:xfrm>
              <a:off x="2525213" y="794032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863" name="object 1863" descr=""/>
            <p:cNvSpPr/>
            <p:nvPr/>
          </p:nvSpPr>
          <p:spPr>
            <a:xfrm>
              <a:off x="2583581" y="8076508"/>
              <a:ext cx="1905" cy="7620"/>
            </a:xfrm>
            <a:custGeom>
              <a:avLst/>
              <a:gdLst/>
              <a:ahLst/>
              <a:cxnLst/>
              <a:rect l="l" t="t" r="r" b="b"/>
              <a:pathLst>
                <a:path w="1905" h="7620">
                  <a:moveTo>
                    <a:pt x="1498" y="7480"/>
                  </a:moveTo>
                  <a:lnTo>
                    <a:pt x="0" y="5981"/>
                  </a:lnTo>
                  <a:lnTo>
                    <a:pt x="0" y="2984"/>
                  </a:lnTo>
                  <a:lnTo>
                    <a:pt x="0" y="0"/>
                  </a:lnTo>
                </a:path>
              </a:pathLst>
            </a:custGeom>
            <a:ln w="3175">
              <a:solidFill>
                <a:srgbClr val="565658"/>
              </a:solidFill>
            </a:ln>
          </p:spPr>
          <p:txBody>
            <a:bodyPr wrap="square" lIns="0" tIns="0" rIns="0" bIns="0" rtlCol="0"/>
            <a:lstStyle/>
            <a:p/>
          </p:txBody>
        </p:sp>
        <p:sp>
          <p:nvSpPr>
            <p:cNvPr id="1864" name="object 1864" descr=""/>
            <p:cNvSpPr/>
            <p:nvPr/>
          </p:nvSpPr>
          <p:spPr>
            <a:xfrm>
              <a:off x="2647922" y="8006170"/>
              <a:ext cx="1905" cy="16510"/>
            </a:xfrm>
            <a:custGeom>
              <a:avLst/>
              <a:gdLst/>
              <a:ahLst/>
              <a:cxnLst/>
              <a:rect l="l" t="t" r="r" b="b"/>
              <a:pathLst>
                <a:path w="1905" h="16509">
                  <a:moveTo>
                    <a:pt x="0" y="0"/>
                  </a:moveTo>
                  <a:lnTo>
                    <a:pt x="1498" y="8978"/>
                  </a:lnTo>
                  <a:lnTo>
                    <a:pt x="0" y="16459"/>
                  </a:lnTo>
                </a:path>
              </a:pathLst>
            </a:custGeom>
            <a:ln w="3175">
              <a:solidFill>
                <a:srgbClr val="565658"/>
              </a:solidFill>
            </a:ln>
          </p:spPr>
          <p:txBody>
            <a:bodyPr wrap="square" lIns="0" tIns="0" rIns="0" bIns="0" rtlCol="0"/>
            <a:lstStyle/>
            <a:p/>
          </p:txBody>
        </p:sp>
        <p:sp>
          <p:nvSpPr>
            <p:cNvPr id="1865" name="object 1865" descr=""/>
            <p:cNvSpPr/>
            <p:nvPr/>
          </p:nvSpPr>
          <p:spPr>
            <a:xfrm>
              <a:off x="2647922" y="8004675"/>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866" name="object 1866" descr=""/>
            <p:cNvSpPr/>
            <p:nvPr/>
          </p:nvSpPr>
          <p:spPr>
            <a:xfrm>
              <a:off x="2632958" y="8009165"/>
              <a:ext cx="5080" cy="12065"/>
            </a:xfrm>
            <a:custGeom>
              <a:avLst/>
              <a:gdLst/>
              <a:ahLst/>
              <a:cxnLst/>
              <a:rect l="l" t="t" r="r" b="b"/>
              <a:pathLst>
                <a:path w="5080" h="12065">
                  <a:moveTo>
                    <a:pt x="4495" y="0"/>
                  </a:moveTo>
                  <a:lnTo>
                    <a:pt x="2997" y="0"/>
                  </a:lnTo>
                  <a:lnTo>
                    <a:pt x="1498" y="1498"/>
                  </a:lnTo>
                  <a:lnTo>
                    <a:pt x="1498" y="2984"/>
                  </a:lnTo>
                  <a:lnTo>
                    <a:pt x="0" y="2984"/>
                  </a:lnTo>
                  <a:lnTo>
                    <a:pt x="0" y="4495"/>
                  </a:lnTo>
                  <a:lnTo>
                    <a:pt x="0" y="5981"/>
                  </a:lnTo>
                  <a:lnTo>
                    <a:pt x="0" y="7480"/>
                  </a:lnTo>
                  <a:lnTo>
                    <a:pt x="1498" y="8978"/>
                  </a:lnTo>
                  <a:lnTo>
                    <a:pt x="2997" y="10477"/>
                  </a:lnTo>
                  <a:lnTo>
                    <a:pt x="4495" y="11963"/>
                  </a:lnTo>
                </a:path>
              </a:pathLst>
            </a:custGeom>
            <a:ln w="3175">
              <a:solidFill>
                <a:srgbClr val="565658"/>
              </a:solidFill>
            </a:ln>
          </p:spPr>
          <p:txBody>
            <a:bodyPr wrap="square" lIns="0" tIns="0" rIns="0" bIns="0" rtlCol="0"/>
            <a:lstStyle/>
            <a:p/>
          </p:txBody>
        </p:sp>
        <p:sp>
          <p:nvSpPr>
            <p:cNvPr id="1867" name="object 1867" descr=""/>
            <p:cNvSpPr/>
            <p:nvPr/>
          </p:nvSpPr>
          <p:spPr>
            <a:xfrm>
              <a:off x="2381540" y="7940319"/>
              <a:ext cx="15240" cy="6350"/>
            </a:xfrm>
            <a:custGeom>
              <a:avLst/>
              <a:gdLst/>
              <a:ahLst/>
              <a:cxnLst/>
              <a:rect l="l" t="t" r="r" b="b"/>
              <a:pathLst>
                <a:path w="15239" h="6350">
                  <a:moveTo>
                    <a:pt x="14973" y="0"/>
                  </a:moveTo>
                  <a:lnTo>
                    <a:pt x="13474" y="2997"/>
                  </a:lnTo>
                  <a:lnTo>
                    <a:pt x="11976" y="4495"/>
                  </a:lnTo>
                  <a:lnTo>
                    <a:pt x="10477" y="4495"/>
                  </a:lnTo>
                  <a:lnTo>
                    <a:pt x="8978" y="4495"/>
                  </a:lnTo>
                  <a:lnTo>
                    <a:pt x="8978" y="5994"/>
                  </a:lnTo>
                  <a:lnTo>
                    <a:pt x="7480" y="5994"/>
                  </a:lnTo>
                  <a:lnTo>
                    <a:pt x="5994" y="5994"/>
                  </a:lnTo>
                  <a:lnTo>
                    <a:pt x="4495" y="4495"/>
                  </a:lnTo>
                  <a:lnTo>
                    <a:pt x="2997" y="4495"/>
                  </a:lnTo>
                  <a:lnTo>
                    <a:pt x="1498" y="2997"/>
                  </a:lnTo>
                  <a:lnTo>
                    <a:pt x="0" y="0"/>
                  </a:lnTo>
                  <a:lnTo>
                    <a:pt x="1498" y="0"/>
                  </a:lnTo>
                </a:path>
                <a:path w="15239" h="6350">
                  <a:moveTo>
                    <a:pt x="14973" y="0"/>
                  </a:moveTo>
                  <a:lnTo>
                    <a:pt x="13474" y="0"/>
                  </a:lnTo>
                </a:path>
              </a:pathLst>
            </a:custGeom>
            <a:ln w="3175">
              <a:solidFill>
                <a:srgbClr val="565658"/>
              </a:solidFill>
            </a:ln>
          </p:spPr>
          <p:txBody>
            <a:bodyPr wrap="square" lIns="0" tIns="0" rIns="0" bIns="0" rtlCol="0"/>
            <a:lstStyle/>
            <a:p/>
          </p:txBody>
        </p:sp>
        <p:sp>
          <p:nvSpPr>
            <p:cNvPr id="1868" name="object 1868" descr=""/>
            <p:cNvSpPr/>
            <p:nvPr/>
          </p:nvSpPr>
          <p:spPr>
            <a:xfrm>
              <a:off x="2383045" y="7940319"/>
              <a:ext cx="12065" cy="5080"/>
            </a:xfrm>
            <a:custGeom>
              <a:avLst/>
              <a:gdLst/>
              <a:ahLst/>
              <a:cxnLst/>
              <a:rect l="l" t="t" r="r" b="b"/>
              <a:pathLst>
                <a:path w="12064" h="5079">
                  <a:moveTo>
                    <a:pt x="0" y="0"/>
                  </a:moveTo>
                  <a:lnTo>
                    <a:pt x="0" y="1498"/>
                  </a:lnTo>
                  <a:lnTo>
                    <a:pt x="1485" y="2997"/>
                  </a:lnTo>
                  <a:lnTo>
                    <a:pt x="2984" y="4495"/>
                  </a:lnTo>
                  <a:lnTo>
                    <a:pt x="4495" y="4495"/>
                  </a:lnTo>
                  <a:lnTo>
                    <a:pt x="5981" y="4495"/>
                  </a:lnTo>
                  <a:lnTo>
                    <a:pt x="7480" y="4495"/>
                  </a:lnTo>
                  <a:lnTo>
                    <a:pt x="8978" y="4495"/>
                  </a:lnTo>
                  <a:lnTo>
                    <a:pt x="10464" y="2997"/>
                  </a:lnTo>
                  <a:lnTo>
                    <a:pt x="11963" y="1498"/>
                  </a:lnTo>
                  <a:lnTo>
                    <a:pt x="11963" y="0"/>
                  </a:lnTo>
                </a:path>
              </a:pathLst>
            </a:custGeom>
            <a:ln w="3175">
              <a:solidFill>
                <a:srgbClr val="565658"/>
              </a:solidFill>
            </a:ln>
          </p:spPr>
          <p:txBody>
            <a:bodyPr wrap="square" lIns="0" tIns="0" rIns="0" bIns="0" rtlCol="0"/>
            <a:lstStyle/>
            <a:p/>
          </p:txBody>
        </p:sp>
        <p:sp>
          <p:nvSpPr>
            <p:cNvPr id="1869" name="object 1869" descr=""/>
            <p:cNvSpPr/>
            <p:nvPr/>
          </p:nvSpPr>
          <p:spPr>
            <a:xfrm>
              <a:off x="1969997"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70" name="object 1870" descr=""/>
            <p:cNvSpPr/>
            <p:nvPr/>
          </p:nvSpPr>
          <p:spPr>
            <a:xfrm>
              <a:off x="2112168" y="7926851"/>
              <a:ext cx="30480" cy="5080"/>
            </a:xfrm>
            <a:custGeom>
              <a:avLst/>
              <a:gdLst/>
              <a:ahLst/>
              <a:cxnLst/>
              <a:rect l="l" t="t" r="r" b="b"/>
              <a:pathLst>
                <a:path w="30480" h="5079">
                  <a:moveTo>
                    <a:pt x="28435" y="0"/>
                  </a:moveTo>
                  <a:lnTo>
                    <a:pt x="28435" y="1498"/>
                  </a:lnTo>
                  <a:lnTo>
                    <a:pt x="28435" y="2997"/>
                  </a:lnTo>
                  <a:lnTo>
                    <a:pt x="29933" y="2997"/>
                  </a:lnTo>
                  <a:lnTo>
                    <a:pt x="29933" y="4495"/>
                  </a:lnTo>
                  <a:lnTo>
                    <a:pt x="28435" y="4495"/>
                  </a:lnTo>
                  <a:lnTo>
                    <a:pt x="26936" y="4495"/>
                  </a:lnTo>
                  <a:lnTo>
                    <a:pt x="0" y="4495"/>
                  </a:lnTo>
                  <a:lnTo>
                    <a:pt x="0" y="2997"/>
                  </a:lnTo>
                  <a:lnTo>
                    <a:pt x="1498" y="2997"/>
                  </a:lnTo>
                  <a:lnTo>
                    <a:pt x="1498" y="1498"/>
                  </a:lnTo>
                  <a:lnTo>
                    <a:pt x="2997" y="0"/>
                  </a:lnTo>
                </a:path>
              </a:pathLst>
            </a:custGeom>
            <a:ln w="3175">
              <a:solidFill>
                <a:srgbClr val="565658"/>
              </a:solidFill>
            </a:ln>
          </p:spPr>
          <p:txBody>
            <a:bodyPr wrap="square" lIns="0" tIns="0" rIns="0" bIns="0" rtlCol="0"/>
            <a:lstStyle/>
            <a:p/>
          </p:txBody>
        </p:sp>
        <p:sp>
          <p:nvSpPr>
            <p:cNvPr id="1871" name="object 1871" descr=""/>
            <p:cNvSpPr/>
            <p:nvPr/>
          </p:nvSpPr>
          <p:spPr>
            <a:xfrm>
              <a:off x="1967009" y="7931340"/>
              <a:ext cx="3175" cy="0"/>
            </a:xfrm>
            <a:custGeom>
              <a:avLst/>
              <a:gdLst/>
              <a:ahLst/>
              <a:cxnLst/>
              <a:rect l="l" t="t" r="r" b="b"/>
              <a:pathLst>
                <a:path w="3175" h="0">
                  <a:moveTo>
                    <a:pt x="0" y="0"/>
                  </a:moveTo>
                  <a:lnTo>
                    <a:pt x="1485" y="0"/>
                  </a:lnTo>
                  <a:lnTo>
                    <a:pt x="2984" y="0"/>
                  </a:lnTo>
                </a:path>
              </a:pathLst>
            </a:custGeom>
            <a:ln w="3175">
              <a:solidFill>
                <a:srgbClr val="565658"/>
              </a:solidFill>
            </a:ln>
          </p:spPr>
          <p:txBody>
            <a:bodyPr wrap="square" lIns="0" tIns="0" rIns="0" bIns="0" rtlCol="0"/>
            <a:lstStyle/>
            <a:p/>
          </p:txBody>
        </p:sp>
        <p:sp>
          <p:nvSpPr>
            <p:cNvPr id="1872" name="object 1872" descr=""/>
            <p:cNvSpPr/>
            <p:nvPr/>
          </p:nvSpPr>
          <p:spPr>
            <a:xfrm>
              <a:off x="1972989" y="7931340"/>
              <a:ext cx="3175" cy="0"/>
            </a:xfrm>
            <a:custGeom>
              <a:avLst/>
              <a:gdLst/>
              <a:ahLst/>
              <a:cxnLst/>
              <a:rect l="l" t="t" r="r" b="b"/>
              <a:pathLst>
                <a:path w="3175" h="0">
                  <a:moveTo>
                    <a:pt x="1498" y="0"/>
                  </a:moveTo>
                  <a:lnTo>
                    <a:pt x="0" y="0"/>
                  </a:lnTo>
                </a:path>
                <a:path w="3175" h="0">
                  <a:moveTo>
                    <a:pt x="1498" y="0"/>
                  </a:moveTo>
                  <a:lnTo>
                    <a:pt x="2997" y="0"/>
                  </a:lnTo>
                </a:path>
              </a:pathLst>
            </a:custGeom>
            <a:ln w="3175">
              <a:solidFill>
                <a:srgbClr val="565658"/>
              </a:solidFill>
            </a:ln>
          </p:spPr>
          <p:txBody>
            <a:bodyPr wrap="square" lIns="0" tIns="0" rIns="0" bIns="0" rtlCol="0"/>
            <a:lstStyle/>
            <a:p/>
          </p:txBody>
        </p:sp>
        <p:sp>
          <p:nvSpPr>
            <p:cNvPr id="1873" name="object 1873" descr=""/>
            <p:cNvSpPr/>
            <p:nvPr/>
          </p:nvSpPr>
          <p:spPr>
            <a:xfrm>
              <a:off x="1977476"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74" name="object 1874" descr=""/>
            <p:cNvSpPr/>
            <p:nvPr/>
          </p:nvSpPr>
          <p:spPr>
            <a:xfrm>
              <a:off x="2124146" y="8145345"/>
              <a:ext cx="19685" cy="19685"/>
            </a:xfrm>
            <a:custGeom>
              <a:avLst/>
              <a:gdLst/>
              <a:ahLst/>
              <a:cxnLst/>
              <a:rect l="l" t="t" r="r" b="b"/>
              <a:pathLst>
                <a:path w="19685" h="19684">
                  <a:moveTo>
                    <a:pt x="0" y="19456"/>
                  </a:moveTo>
                  <a:lnTo>
                    <a:pt x="2984" y="17957"/>
                  </a:lnTo>
                  <a:lnTo>
                    <a:pt x="5981" y="14960"/>
                  </a:lnTo>
                  <a:lnTo>
                    <a:pt x="10464" y="10477"/>
                  </a:lnTo>
                  <a:lnTo>
                    <a:pt x="13474" y="8978"/>
                  </a:lnTo>
                  <a:lnTo>
                    <a:pt x="14960" y="5981"/>
                  </a:lnTo>
                  <a:lnTo>
                    <a:pt x="17957" y="2997"/>
                  </a:lnTo>
                  <a:lnTo>
                    <a:pt x="19443" y="0"/>
                  </a:lnTo>
                </a:path>
              </a:pathLst>
            </a:custGeom>
            <a:ln w="3175">
              <a:solidFill>
                <a:srgbClr val="565658"/>
              </a:solidFill>
            </a:ln>
          </p:spPr>
          <p:txBody>
            <a:bodyPr wrap="square" lIns="0" tIns="0" rIns="0" bIns="0" rtlCol="0"/>
            <a:lstStyle/>
            <a:p/>
          </p:txBody>
        </p:sp>
        <p:sp>
          <p:nvSpPr>
            <p:cNvPr id="1875" name="object 1875" descr=""/>
            <p:cNvSpPr/>
            <p:nvPr/>
          </p:nvSpPr>
          <p:spPr>
            <a:xfrm>
              <a:off x="1932592" y="8172286"/>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876" name="object 1876" descr=""/>
            <p:cNvSpPr/>
            <p:nvPr/>
          </p:nvSpPr>
          <p:spPr>
            <a:xfrm>
              <a:off x="2110675" y="7931340"/>
              <a:ext cx="33020" cy="0"/>
            </a:xfrm>
            <a:custGeom>
              <a:avLst/>
              <a:gdLst/>
              <a:ahLst/>
              <a:cxnLst/>
              <a:rect l="l" t="t" r="r" b="b"/>
              <a:pathLst>
                <a:path w="33019" h="0">
                  <a:moveTo>
                    <a:pt x="32918" y="0"/>
                  </a:moveTo>
                  <a:lnTo>
                    <a:pt x="32918" y="0"/>
                  </a:lnTo>
                  <a:lnTo>
                    <a:pt x="1485" y="0"/>
                  </a:lnTo>
                  <a:lnTo>
                    <a:pt x="0" y="0"/>
                  </a:lnTo>
                </a:path>
              </a:pathLst>
            </a:custGeom>
            <a:ln w="3175">
              <a:solidFill>
                <a:srgbClr val="565658"/>
              </a:solidFill>
            </a:ln>
          </p:spPr>
          <p:txBody>
            <a:bodyPr wrap="square" lIns="0" tIns="0" rIns="0" bIns="0" rtlCol="0"/>
            <a:lstStyle/>
            <a:p/>
          </p:txBody>
        </p:sp>
        <p:sp>
          <p:nvSpPr>
            <p:cNvPr id="1877" name="object 1877" descr=""/>
            <p:cNvSpPr/>
            <p:nvPr/>
          </p:nvSpPr>
          <p:spPr>
            <a:xfrm>
              <a:off x="1972986"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78" name="object 1878" descr=""/>
            <p:cNvSpPr/>
            <p:nvPr/>
          </p:nvSpPr>
          <p:spPr>
            <a:xfrm>
              <a:off x="1916123" y="7997190"/>
              <a:ext cx="1905" cy="3175"/>
            </a:xfrm>
            <a:custGeom>
              <a:avLst/>
              <a:gdLst/>
              <a:ahLst/>
              <a:cxnLst/>
              <a:rect l="l" t="t" r="r" b="b"/>
              <a:pathLst>
                <a:path w="1905" h="3175">
                  <a:moveTo>
                    <a:pt x="1498" y="0"/>
                  </a:moveTo>
                  <a:lnTo>
                    <a:pt x="1498" y="1498"/>
                  </a:lnTo>
                  <a:lnTo>
                    <a:pt x="1498" y="2997"/>
                  </a:lnTo>
                  <a:lnTo>
                    <a:pt x="0" y="2997"/>
                  </a:lnTo>
                </a:path>
              </a:pathLst>
            </a:custGeom>
            <a:ln w="3175">
              <a:solidFill>
                <a:srgbClr val="565658"/>
              </a:solidFill>
            </a:ln>
          </p:spPr>
          <p:txBody>
            <a:bodyPr wrap="square" lIns="0" tIns="0" rIns="0" bIns="0" rtlCol="0"/>
            <a:lstStyle/>
            <a:p/>
          </p:txBody>
        </p:sp>
        <p:sp>
          <p:nvSpPr>
            <p:cNvPr id="1879" name="object 1879" descr=""/>
            <p:cNvSpPr/>
            <p:nvPr/>
          </p:nvSpPr>
          <p:spPr>
            <a:xfrm>
              <a:off x="2218430" y="7931344"/>
              <a:ext cx="1905" cy="7620"/>
            </a:xfrm>
            <a:custGeom>
              <a:avLst/>
              <a:gdLst/>
              <a:ahLst/>
              <a:cxnLst/>
              <a:rect l="l" t="t" r="r" b="b"/>
              <a:pathLst>
                <a:path w="1905" h="7620">
                  <a:moveTo>
                    <a:pt x="1485" y="7480"/>
                  </a:moveTo>
                  <a:lnTo>
                    <a:pt x="1485" y="4483"/>
                  </a:lnTo>
                  <a:lnTo>
                    <a:pt x="1485" y="1498"/>
                  </a:lnTo>
                  <a:lnTo>
                    <a:pt x="1485" y="0"/>
                  </a:lnTo>
                  <a:lnTo>
                    <a:pt x="0" y="0"/>
                  </a:lnTo>
                </a:path>
              </a:pathLst>
            </a:custGeom>
            <a:ln w="3175">
              <a:solidFill>
                <a:srgbClr val="565658"/>
              </a:solidFill>
            </a:ln>
          </p:spPr>
          <p:txBody>
            <a:bodyPr wrap="square" lIns="0" tIns="0" rIns="0" bIns="0" rtlCol="0"/>
            <a:lstStyle/>
            <a:p/>
          </p:txBody>
        </p:sp>
        <p:sp>
          <p:nvSpPr>
            <p:cNvPr id="1880" name="object 1880" descr=""/>
            <p:cNvSpPr/>
            <p:nvPr/>
          </p:nvSpPr>
          <p:spPr>
            <a:xfrm>
              <a:off x="2085228" y="848955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81" name="object 1881" descr=""/>
            <p:cNvSpPr/>
            <p:nvPr/>
          </p:nvSpPr>
          <p:spPr>
            <a:xfrm>
              <a:off x="1878716" y="8770903"/>
              <a:ext cx="260985" cy="16510"/>
            </a:xfrm>
            <a:custGeom>
              <a:avLst/>
              <a:gdLst/>
              <a:ahLst/>
              <a:cxnLst/>
              <a:rect l="l" t="t" r="r" b="b"/>
              <a:pathLst>
                <a:path w="260985" h="16509">
                  <a:moveTo>
                    <a:pt x="0" y="2984"/>
                  </a:moveTo>
                  <a:lnTo>
                    <a:pt x="0" y="4483"/>
                  </a:lnTo>
                </a:path>
                <a:path w="260985" h="16509">
                  <a:moveTo>
                    <a:pt x="260388" y="16459"/>
                  </a:moveTo>
                  <a:lnTo>
                    <a:pt x="260388" y="11963"/>
                  </a:lnTo>
                </a:path>
                <a:path w="260985" h="16509">
                  <a:moveTo>
                    <a:pt x="260388" y="8978"/>
                  </a:moveTo>
                  <a:lnTo>
                    <a:pt x="258902" y="0"/>
                  </a:lnTo>
                </a:path>
              </a:pathLst>
            </a:custGeom>
            <a:ln w="3175">
              <a:solidFill>
                <a:srgbClr val="565658"/>
              </a:solidFill>
            </a:ln>
          </p:spPr>
          <p:txBody>
            <a:bodyPr wrap="square" lIns="0" tIns="0" rIns="0" bIns="0" rtlCol="0"/>
            <a:lstStyle/>
            <a:p/>
          </p:txBody>
        </p:sp>
        <p:sp>
          <p:nvSpPr>
            <p:cNvPr id="1882" name="object 1882" descr=""/>
            <p:cNvSpPr/>
            <p:nvPr/>
          </p:nvSpPr>
          <p:spPr>
            <a:xfrm>
              <a:off x="2139104" y="8712529"/>
              <a:ext cx="6350" cy="19685"/>
            </a:xfrm>
            <a:custGeom>
              <a:avLst/>
              <a:gdLst/>
              <a:ahLst/>
              <a:cxnLst/>
              <a:rect l="l" t="t" r="r" b="b"/>
              <a:pathLst>
                <a:path w="6350" h="19684">
                  <a:moveTo>
                    <a:pt x="0" y="19456"/>
                  </a:moveTo>
                  <a:lnTo>
                    <a:pt x="1498" y="17957"/>
                  </a:lnTo>
                  <a:lnTo>
                    <a:pt x="1498" y="14960"/>
                  </a:lnTo>
                  <a:lnTo>
                    <a:pt x="2997" y="10477"/>
                  </a:lnTo>
                  <a:lnTo>
                    <a:pt x="5994" y="0"/>
                  </a:lnTo>
                </a:path>
              </a:pathLst>
            </a:custGeom>
            <a:ln w="3175">
              <a:solidFill>
                <a:srgbClr val="565658"/>
              </a:solidFill>
            </a:ln>
          </p:spPr>
          <p:txBody>
            <a:bodyPr wrap="square" lIns="0" tIns="0" rIns="0" bIns="0" rtlCol="0"/>
            <a:lstStyle/>
            <a:p/>
          </p:txBody>
        </p:sp>
        <p:sp>
          <p:nvSpPr>
            <p:cNvPr id="1883" name="object 1883" descr=""/>
            <p:cNvSpPr/>
            <p:nvPr/>
          </p:nvSpPr>
          <p:spPr>
            <a:xfrm>
              <a:off x="2007415" y="885171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884" name="object 1884" descr=""/>
            <p:cNvSpPr/>
            <p:nvPr/>
          </p:nvSpPr>
          <p:spPr>
            <a:xfrm>
              <a:off x="2085228" y="8488050"/>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885" name="object 1885" descr=""/>
            <p:cNvSpPr/>
            <p:nvPr/>
          </p:nvSpPr>
          <p:spPr>
            <a:xfrm>
              <a:off x="1992445" y="886069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886" name="object 1886" descr=""/>
            <p:cNvSpPr/>
            <p:nvPr/>
          </p:nvSpPr>
          <p:spPr>
            <a:xfrm>
              <a:off x="1992445" y="885171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887" name="object 1887" descr=""/>
            <p:cNvSpPr/>
            <p:nvPr/>
          </p:nvSpPr>
          <p:spPr>
            <a:xfrm>
              <a:off x="2124146" y="8790353"/>
              <a:ext cx="16510" cy="36195"/>
            </a:xfrm>
            <a:custGeom>
              <a:avLst/>
              <a:gdLst/>
              <a:ahLst/>
              <a:cxnLst/>
              <a:rect l="l" t="t" r="r" b="b"/>
              <a:pathLst>
                <a:path w="16510" h="36195">
                  <a:moveTo>
                    <a:pt x="0" y="35915"/>
                  </a:moveTo>
                  <a:lnTo>
                    <a:pt x="4495" y="25438"/>
                  </a:lnTo>
                </a:path>
                <a:path w="16510" h="36195">
                  <a:moveTo>
                    <a:pt x="10464" y="10477"/>
                  </a:moveTo>
                  <a:lnTo>
                    <a:pt x="16459" y="0"/>
                  </a:lnTo>
                </a:path>
              </a:pathLst>
            </a:custGeom>
            <a:ln w="3175">
              <a:solidFill>
                <a:srgbClr val="565658"/>
              </a:solidFill>
            </a:ln>
          </p:spPr>
          <p:txBody>
            <a:bodyPr wrap="square" lIns="0" tIns="0" rIns="0" bIns="0" rtlCol="0"/>
            <a:lstStyle/>
            <a:p/>
          </p:txBody>
        </p:sp>
        <p:sp>
          <p:nvSpPr>
            <p:cNvPr id="1888" name="object 1888" descr=""/>
            <p:cNvSpPr/>
            <p:nvPr/>
          </p:nvSpPr>
          <p:spPr>
            <a:xfrm>
              <a:off x="2004414" y="8848717"/>
              <a:ext cx="1905" cy="3175"/>
            </a:xfrm>
            <a:custGeom>
              <a:avLst/>
              <a:gdLst/>
              <a:ahLst/>
              <a:cxnLst/>
              <a:rect l="l" t="t" r="r" b="b"/>
              <a:pathLst>
                <a:path w="1905" h="3175">
                  <a:moveTo>
                    <a:pt x="0" y="0"/>
                  </a:moveTo>
                  <a:lnTo>
                    <a:pt x="1498" y="1498"/>
                  </a:lnTo>
                  <a:lnTo>
                    <a:pt x="1498" y="2997"/>
                  </a:lnTo>
                </a:path>
              </a:pathLst>
            </a:custGeom>
            <a:ln w="3175">
              <a:solidFill>
                <a:srgbClr val="565658"/>
              </a:solidFill>
            </a:ln>
          </p:spPr>
          <p:txBody>
            <a:bodyPr wrap="square" lIns="0" tIns="0" rIns="0" bIns="0" rtlCol="0"/>
            <a:lstStyle/>
            <a:p/>
          </p:txBody>
        </p:sp>
        <p:sp>
          <p:nvSpPr>
            <p:cNvPr id="1889" name="object 1889" descr=""/>
            <p:cNvSpPr/>
            <p:nvPr/>
          </p:nvSpPr>
          <p:spPr>
            <a:xfrm>
              <a:off x="1881701" y="8758923"/>
              <a:ext cx="128905" cy="103505"/>
            </a:xfrm>
            <a:custGeom>
              <a:avLst/>
              <a:gdLst/>
              <a:ahLst/>
              <a:cxnLst/>
              <a:rect l="l" t="t" r="r" b="b"/>
              <a:pathLst>
                <a:path w="128905" h="103504">
                  <a:moveTo>
                    <a:pt x="5994" y="0"/>
                  </a:moveTo>
                  <a:lnTo>
                    <a:pt x="2997" y="4495"/>
                  </a:lnTo>
                </a:path>
                <a:path w="128905" h="103504">
                  <a:moveTo>
                    <a:pt x="1498" y="7480"/>
                  </a:moveTo>
                  <a:lnTo>
                    <a:pt x="0" y="8978"/>
                  </a:lnTo>
                </a:path>
                <a:path w="128905" h="103504">
                  <a:moveTo>
                    <a:pt x="127203" y="101765"/>
                  </a:moveTo>
                  <a:lnTo>
                    <a:pt x="128701" y="101765"/>
                  </a:lnTo>
                </a:path>
                <a:path w="128905" h="103504">
                  <a:moveTo>
                    <a:pt x="125717" y="101765"/>
                  </a:moveTo>
                  <a:lnTo>
                    <a:pt x="125717" y="103263"/>
                  </a:lnTo>
                </a:path>
              </a:pathLst>
            </a:custGeom>
            <a:ln w="3175">
              <a:solidFill>
                <a:srgbClr val="565658"/>
              </a:solidFill>
            </a:ln>
          </p:spPr>
          <p:txBody>
            <a:bodyPr wrap="square" lIns="0" tIns="0" rIns="0" bIns="0" rtlCol="0"/>
            <a:lstStyle/>
            <a:p/>
          </p:txBody>
        </p:sp>
        <p:sp>
          <p:nvSpPr>
            <p:cNvPr id="1890" name="object 1890" descr=""/>
            <p:cNvSpPr/>
            <p:nvPr/>
          </p:nvSpPr>
          <p:spPr>
            <a:xfrm>
              <a:off x="1992445" y="8845717"/>
              <a:ext cx="15240" cy="6350"/>
            </a:xfrm>
            <a:custGeom>
              <a:avLst/>
              <a:gdLst/>
              <a:ahLst/>
              <a:cxnLst/>
              <a:rect l="l" t="t" r="r" b="b"/>
              <a:pathLst>
                <a:path w="15239" h="6350">
                  <a:moveTo>
                    <a:pt x="0" y="5994"/>
                  </a:moveTo>
                  <a:lnTo>
                    <a:pt x="1498" y="2997"/>
                  </a:lnTo>
                  <a:lnTo>
                    <a:pt x="2984" y="1498"/>
                  </a:lnTo>
                  <a:lnTo>
                    <a:pt x="5994" y="0"/>
                  </a:lnTo>
                  <a:lnTo>
                    <a:pt x="7480" y="0"/>
                  </a:lnTo>
                  <a:lnTo>
                    <a:pt x="10477" y="0"/>
                  </a:lnTo>
                  <a:lnTo>
                    <a:pt x="11963" y="1498"/>
                  </a:lnTo>
                  <a:lnTo>
                    <a:pt x="14973" y="2997"/>
                  </a:lnTo>
                  <a:lnTo>
                    <a:pt x="14973" y="5994"/>
                  </a:lnTo>
                </a:path>
              </a:pathLst>
            </a:custGeom>
            <a:ln w="3175">
              <a:solidFill>
                <a:srgbClr val="565658"/>
              </a:solidFill>
            </a:ln>
          </p:spPr>
          <p:txBody>
            <a:bodyPr wrap="square" lIns="0" tIns="0" rIns="0" bIns="0" rtlCol="0"/>
            <a:lstStyle/>
            <a:p/>
          </p:txBody>
        </p:sp>
        <p:sp>
          <p:nvSpPr>
            <p:cNvPr id="1891" name="object 1891" descr=""/>
            <p:cNvSpPr/>
            <p:nvPr/>
          </p:nvSpPr>
          <p:spPr>
            <a:xfrm>
              <a:off x="2133126" y="8516489"/>
              <a:ext cx="9525" cy="9525"/>
            </a:xfrm>
            <a:custGeom>
              <a:avLst/>
              <a:gdLst/>
              <a:ahLst/>
              <a:cxnLst/>
              <a:rect l="l" t="t" r="r" b="b"/>
              <a:pathLst>
                <a:path w="9525" h="9525">
                  <a:moveTo>
                    <a:pt x="8978" y="8978"/>
                  </a:moveTo>
                  <a:lnTo>
                    <a:pt x="7480" y="5981"/>
                  </a:lnTo>
                  <a:lnTo>
                    <a:pt x="4483" y="4483"/>
                  </a:lnTo>
                  <a:lnTo>
                    <a:pt x="0" y="0"/>
                  </a:lnTo>
                </a:path>
              </a:pathLst>
            </a:custGeom>
            <a:ln w="3175">
              <a:solidFill>
                <a:srgbClr val="565658"/>
              </a:solidFill>
            </a:ln>
          </p:spPr>
          <p:txBody>
            <a:bodyPr wrap="square" lIns="0" tIns="0" rIns="0" bIns="0" rtlCol="0"/>
            <a:lstStyle/>
            <a:p/>
          </p:txBody>
        </p:sp>
        <p:sp>
          <p:nvSpPr>
            <p:cNvPr id="1892" name="object 1892" descr=""/>
            <p:cNvSpPr/>
            <p:nvPr/>
          </p:nvSpPr>
          <p:spPr>
            <a:xfrm>
              <a:off x="2113668" y="850151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893" name="object 1893" descr=""/>
            <p:cNvSpPr/>
            <p:nvPr/>
          </p:nvSpPr>
          <p:spPr>
            <a:xfrm>
              <a:off x="2080734" y="8488043"/>
              <a:ext cx="15240" cy="5080"/>
            </a:xfrm>
            <a:custGeom>
              <a:avLst/>
              <a:gdLst/>
              <a:ahLst/>
              <a:cxnLst/>
              <a:rect l="l" t="t" r="r" b="b"/>
              <a:pathLst>
                <a:path w="15239" h="5079">
                  <a:moveTo>
                    <a:pt x="14973" y="4495"/>
                  </a:moveTo>
                  <a:lnTo>
                    <a:pt x="13474" y="2997"/>
                  </a:lnTo>
                  <a:lnTo>
                    <a:pt x="11988" y="2997"/>
                  </a:lnTo>
                  <a:lnTo>
                    <a:pt x="7493" y="1511"/>
                  </a:lnTo>
                  <a:lnTo>
                    <a:pt x="0" y="0"/>
                  </a:lnTo>
                </a:path>
              </a:pathLst>
            </a:custGeom>
            <a:ln w="3175">
              <a:solidFill>
                <a:srgbClr val="565658"/>
              </a:solidFill>
            </a:ln>
          </p:spPr>
          <p:txBody>
            <a:bodyPr wrap="square" lIns="0" tIns="0" rIns="0" bIns="0" rtlCol="0"/>
            <a:lstStyle/>
            <a:p/>
          </p:txBody>
        </p:sp>
        <p:sp>
          <p:nvSpPr>
            <p:cNvPr id="1894" name="object 1894" descr=""/>
            <p:cNvSpPr/>
            <p:nvPr/>
          </p:nvSpPr>
          <p:spPr>
            <a:xfrm>
              <a:off x="1969999" y="7946310"/>
              <a:ext cx="1905" cy="1905"/>
            </a:xfrm>
            <a:custGeom>
              <a:avLst/>
              <a:gdLst/>
              <a:ahLst/>
              <a:cxnLst/>
              <a:rect l="l" t="t" r="r" b="b"/>
              <a:pathLst>
                <a:path w="1905" h="1904">
                  <a:moveTo>
                    <a:pt x="1498" y="0"/>
                  </a:moveTo>
                  <a:lnTo>
                    <a:pt x="0" y="1498"/>
                  </a:lnTo>
                </a:path>
              </a:pathLst>
            </a:custGeom>
            <a:ln w="3175">
              <a:solidFill>
                <a:srgbClr val="565658"/>
              </a:solidFill>
            </a:ln>
          </p:spPr>
          <p:txBody>
            <a:bodyPr wrap="square" lIns="0" tIns="0" rIns="0" bIns="0" rtlCol="0"/>
            <a:lstStyle/>
            <a:p/>
          </p:txBody>
        </p:sp>
        <p:sp>
          <p:nvSpPr>
            <p:cNvPr id="1895" name="object 1895" descr=""/>
            <p:cNvSpPr/>
            <p:nvPr/>
          </p:nvSpPr>
          <p:spPr>
            <a:xfrm>
              <a:off x="1899663" y="8109431"/>
              <a:ext cx="3175" cy="12065"/>
            </a:xfrm>
            <a:custGeom>
              <a:avLst/>
              <a:gdLst/>
              <a:ahLst/>
              <a:cxnLst/>
              <a:rect l="l" t="t" r="r" b="b"/>
              <a:pathLst>
                <a:path w="3175" h="12065">
                  <a:moveTo>
                    <a:pt x="0" y="0"/>
                  </a:moveTo>
                  <a:lnTo>
                    <a:pt x="1498" y="5981"/>
                  </a:lnTo>
                  <a:lnTo>
                    <a:pt x="2984" y="11963"/>
                  </a:lnTo>
                </a:path>
              </a:pathLst>
            </a:custGeom>
            <a:ln w="3175">
              <a:solidFill>
                <a:srgbClr val="565658"/>
              </a:solidFill>
            </a:ln>
          </p:spPr>
          <p:txBody>
            <a:bodyPr wrap="square" lIns="0" tIns="0" rIns="0" bIns="0" rtlCol="0"/>
            <a:lstStyle/>
            <a:p/>
          </p:txBody>
        </p:sp>
        <p:sp>
          <p:nvSpPr>
            <p:cNvPr id="1896" name="object 1896" descr=""/>
            <p:cNvSpPr/>
            <p:nvPr/>
          </p:nvSpPr>
          <p:spPr>
            <a:xfrm>
              <a:off x="2040336" y="7971746"/>
              <a:ext cx="12065" cy="0"/>
            </a:xfrm>
            <a:custGeom>
              <a:avLst/>
              <a:gdLst/>
              <a:ahLst/>
              <a:cxnLst/>
              <a:rect l="l" t="t" r="r" b="b"/>
              <a:pathLst>
                <a:path w="12064" h="0">
                  <a:moveTo>
                    <a:pt x="11976" y="0"/>
                  </a:moveTo>
                  <a:lnTo>
                    <a:pt x="7480" y="0"/>
                  </a:lnTo>
                  <a:lnTo>
                    <a:pt x="2997" y="0"/>
                  </a:lnTo>
                  <a:lnTo>
                    <a:pt x="0" y="0"/>
                  </a:lnTo>
                </a:path>
              </a:pathLst>
            </a:custGeom>
            <a:ln w="3175">
              <a:solidFill>
                <a:srgbClr val="565658"/>
              </a:solidFill>
            </a:ln>
          </p:spPr>
          <p:txBody>
            <a:bodyPr wrap="square" lIns="0" tIns="0" rIns="0" bIns="0" rtlCol="0"/>
            <a:lstStyle/>
            <a:p/>
          </p:txBody>
        </p:sp>
        <p:sp>
          <p:nvSpPr>
            <p:cNvPr id="1897" name="object 1897" descr=""/>
            <p:cNvSpPr/>
            <p:nvPr/>
          </p:nvSpPr>
          <p:spPr>
            <a:xfrm>
              <a:off x="1999928" y="7977737"/>
              <a:ext cx="12065" cy="6350"/>
            </a:xfrm>
            <a:custGeom>
              <a:avLst/>
              <a:gdLst/>
              <a:ahLst/>
              <a:cxnLst/>
              <a:rect l="l" t="t" r="r" b="b"/>
              <a:pathLst>
                <a:path w="12064" h="6350">
                  <a:moveTo>
                    <a:pt x="11976" y="0"/>
                  </a:moveTo>
                  <a:lnTo>
                    <a:pt x="5981" y="2984"/>
                  </a:lnTo>
                  <a:lnTo>
                    <a:pt x="2997" y="4495"/>
                  </a:lnTo>
                  <a:lnTo>
                    <a:pt x="0" y="5981"/>
                  </a:lnTo>
                </a:path>
              </a:pathLst>
            </a:custGeom>
            <a:ln w="3175">
              <a:solidFill>
                <a:srgbClr val="565658"/>
              </a:solidFill>
            </a:ln>
          </p:spPr>
          <p:txBody>
            <a:bodyPr wrap="square" lIns="0" tIns="0" rIns="0" bIns="0" rtlCol="0"/>
            <a:lstStyle/>
            <a:p/>
          </p:txBody>
        </p:sp>
        <p:sp>
          <p:nvSpPr>
            <p:cNvPr id="1898" name="object 1898" descr=""/>
            <p:cNvSpPr/>
            <p:nvPr/>
          </p:nvSpPr>
          <p:spPr>
            <a:xfrm>
              <a:off x="1910138" y="7988211"/>
              <a:ext cx="13970" cy="28575"/>
            </a:xfrm>
            <a:custGeom>
              <a:avLst/>
              <a:gdLst/>
              <a:ahLst/>
              <a:cxnLst/>
              <a:rect l="l" t="t" r="r" b="b"/>
              <a:pathLst>
                <a:path w="13969" h="28575">
                  <a:moveTo>
                    <a:pt x="13474" y="0"/>
                  </a:moveTo>
                  <a:lnTo>
                    <a:pt x="5981" y="13474"/>
                  </a:lnTo>
                  <a:lnTo>
                    <a:pt x="2997" y="20954"/>
                  </a:lnTo>
                  <a:lnTo>
                    <a:pt x="0" y="28435"/>
                  </a:lnTo>
                </a:path>
              </a:pathLst>
            </a:custGeom>
            <a:ln w="3175">
              <a:solidFill>
                <a:srgbClr val="565658"/>
              </a:solidFill>
            </a:ln>
          </p:spPr>
          <p:txBody>
            <a:bodyPr wrap="square" lIns="0" tIns="0" rIns="0" bIns="0" rtlCol="0"/>
            <a:lstStyle/>
            <a:p/>
          </p:txBody>
        </p:sp>
        <p:sp>
          <p:nvSpPr>
            <p:cNvPr id="1899" name="object 1899" descr=""/>
            <p:cNvSpPr/>
            <p:nvPr/>
          </p:nvSpPr>
          <p:spPr>
            <a:xfrm>
              <a:off x="1913133" y="8145349"/>
              <a:ext cx="5080" cy="9525"/>
            </a:xfrm>
            <a:custGeom>
              <a:avLst/>
              <a:gdLst/>
              <a:ahLst/>
              <a:cxnLst/>
              <a:rect l="l" t="t" r="r" b="b"/>
              <a:pathLst>
                <a:path w="5080" h="9525">
                  <a:moveTo>
                    <a:pt x="0" y="0"/>
                  </a:moveTo>
                  <a:lnTo>
                    <a:pt x="1498" y="4495"/>
                  </a:lnTo>
                  <a:lnTo>
                    <a:pt x="4495" y="8978"/>
                  </a:lnTo>
                </a:path>
              </a:pathLst>
            </a:custGeom>
            <a:ln w="3175">
              <a:solidFill>
                <a:srgbClr val="565658"/>
              </a:solidFill>
            </a:ln>
          </p:spPr>
          <p:txBody>
            <a:bodyPr wrap="square" lIns="0" tIns="0" rIns="0" bIns="0" rtlCol="0"/>
            <a:lstStyle/>
            <a:p/>
          </p:txBody>
        </p:sp>
        <p:sp>
          <p:nvSpPr>
            <p:cNvPr id="1900" name="object 1900" descr=""/>
            <p:cNvSpPr/>
            <p:nvPr/>
          </p:nvSpPr>
          <p:spPr>
            <a:xfrm>
              <a:off x="1967011" y="7931340"/>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901" name="object 1901" descr=""/>
            <p:cNvSpPr/>
            <p:nvPr/>
          </p:nvSpPr>
          <p:spPr>
            <a:xfrm>
              <a:off x="2142105" y="8061535"/>
              <a:ext cx="5080" cy="40640"/>
            </a:xfrm>
            <a:custGeom>
              <a:avLst/>
              <a:gdLst/>
              <a:ahLst/>
              <a:cxnLst/>
              <a:rect l="l" t="t" r="r" b="b"/>
              <a:pathLst>
                <a:path w="5080" h="40640">
                  <a:moveTo>
                    <a:pt x="0" y="40411"/>
                  </a:moveTo>
                  <a:lnTo>
                    <a:pt x="0" y="38912"/>
                  </a:lnTo>
                  <a:lnTo>
                    <a:pt x="1485" y="35915"/>
                  </a:lnTo>
                  <a:lnTo>
                    <a:pt x="2984" y="31432"/>
                  </a:lnTo>
                  <a:lnTo>
                    <a:pt x="2984" y="25450"/>
                  </a:lnTo>
                  <a:lnTo>
                    <a:pt x="4495" y="20954"/>
                  </a:lnTo>
                  <a:lnTo>
                    <a:pt x="4495" y="10490"/>
                  </a:lnTo>
                  <a:lnTo>
                    <a:pt x="4495" y="4495"/>
                  </a:lnTo>
                  <a:lnTo>
                    <a:pt x="4495" y="0"/>
                  </a:lnTo>
                </a:path>
              </a:pathLst>
            </a:custGeom>
            <a:ln w="3175">
              <a:solidFill>
                <a:srgbClr val="565658"/>
              </a:solidFill>
            </a:ln>
          </p:spPr>
          <p:txBody>
            <a:bodyPr wrap="square" lIns="0" tIns="0" rIns="0" bIns="0" rtlCol="0"/>
            <a:lstStyle/>
            <a:p/>
          </p:txBody>
        </p:sp>
        <p:sp>
          <p:nvSpPr>
            <p:cNvPr id="1902" name="object 1902" descr=""/>
            <p:cNvSpPr/>
            <p:nvPr/>
          </p:nvSpPr>
          <p:spPr>
            <a:xfrm>
              <a:off x="2137613" y="8027125"/>
              <a:ext cx="7620" cy="27305"/>
            </a:xfrm>
            <a:custGeom>
              <a:avLst/>
              <a:gdLst/>
              <a:ahLst/>
              <a:cxnLst/>
              <a:rect l="l" t="t" r="r" b="b"/>
              <a:pathLst>
                <a:path w="7619" h="27304">
                  <a:moveTo>
                    <a:pt x="7480" y="26936"/>
                  </a:moveTo>
                  <a:lnTo>
                    <a:pt x="5981" y="19456"/>
                  </a:lnTo>
                  <a:lnTo>
                    <a:pt x="4495" y="13462"/>
                  </a:lnTo>
                  <a:lnTo>
                    <a:pt x="2984" y="8978"/>
                  </a:lnTo>
                  <a:lnTo>
                    <a:pt x="1485" y="5981"/>
                  </a:lnTo>
                  <a:lnTo>
                    <a:pt x="0" y="0"/>
                  </a:lnTo>
                </a:path>
              </a:pathLst>
            </a:custGeom>
            <a:ln w="3175">
              <a:solidFill>
                <a:srgbClr val="565658"/>
              </a:solidFill>
            </a:ln>
          </p:spPr>
          <p:txBody>
            <a:bodyPr wrap="square" lIns="0" tIns="0" rIns="0" bIns="0" rtlCol="0"/>
            <a:lstStyle/>
            <a:p/>
          </p:txBody>
        </p:sp>
        <p:sp>
          <p:nvSpPr>
            <p:cNvPr id="1903" name="object 1903" descr=""/>
            <p:cNvSpPr/>
            <p:nvPr/>
          </p:nvSpPr>
          <p:spPr>
            <a:xfrm>
              <a:off x="1899663" y="8015154"/>
              <a:ext cx="234950" cy="40640"/>
            </a:xfrm>
            <a:custGeom>
              <a:avLst/>
              <a:gdLst/>
              <a:ahLst/>
              <a:cxnLst/>
              <a:rect l="l" t="t" r="r" b="b"/>
              <a:pathLst>
                <a:path w="234950" h="40640">
                  <a:moveTo>
                    <a:pt x="234950" y="7480"/>
                  </a:moveTo>
                  <a:lnTo>
                    <a:pt x="230454" y="0"/>
                  </a:lnTo>
                </a:path>
                <a:path w="234950" h="40640">
                  <a:moveTo>
                    <a:pt x="2984" y="26936"/>
                  </a:moveTo>
                  <a:lnTo>
                    <a:pt x="0" y="40398"/>
                  </a:lnTo>
                </a:path>
              </a:pathLst>
            </a:custGeom>
            <a:ln w="3175">
              <a:solidFill>
                <a:srgbClr val="565658"/>
              </a:solidFill>
            </a:ln>
          </p:spPr>
          <p:txBody>
            <a:bodyPr wrap="square" lIns="0" tIns="0" rIns="0" bIns="0" rtlCol="0"/>
            <a:lstStyle/>
            <a:p/>
          </p:txBody>
        </p:sp>
        <p:sp>
          <p:nvSpPr>
            <p:cNvPr id="1904" name="object 1904" descr=""/>
            <p:cNvSpPr/>
            <p:nvPr/>
          </p:nvSpPr>
          <p:spPr>
            <a:xfrm>
              <a:off x="1978977" y="792984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05" name="object 1905" descr=""/>
            <p:cNvSpPr/>
            <p:nvPr/>
          </p:nvSpPr>
          <p:spPr>
            <a:xfrm>
              <a:off x="1898167" y="7998687"/>
              <a:ext cx="220345" cy="74930"/>
            </a:xfrm>
            <a:custGeom>
              <a:avLst/>
              <a:gdLst/>
              <a:ahLst/>
              <a:cxnLst/>
              <a:rect l="l" t="t" r="r" b="b"/>
              <a:pathLst>
                <a:path w="220344" h="74929">
                  <a:moveTo>
                    <a:pt x="219989" y="1498"/>
                  </a:moveTo>
                  <a:lnTo>
                    <a:pt x="218490" y="0"/>
                  </a:lnTo>
                </a:path>
                <a:path w="220344" h="74929">
                  <a:moveTo>
                    <a:pt x="0" y="74828"/>
                  </a:moveTo>
                  <a:lnTo>
                    <a:pt x="1498" y="74828"/>
                  </a:lnTo>
                </a:path>
              </a:pathLst>
            </a:custGeom>
            <a:ln w="3175">
              <a:solidFill>
                <a:srgbClr val="565658"/>
              </a:solidFill>
            </a:ln>
          </p:spPr>
          <p:txBody>
            <a:bodyPr wrap="square" lIns="0" tIns="0" rIns="0" bIns="0" rtlCol="0"/>
            <a:lstStyle/>
            <a:p/>
          </p:txBody>
        </p:sp>
        <p:sp>
          <p:nvSpPr>
            <p:cNvPr id="1906" name="object 1906" descr=""/>
            <p:cNvSpPr/>
            <p:nvPr/>
          </p:nvSpPr>
          <p:spPr>
            <a:xfrm>
              <a:off x="1969997" y="792984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07" name="object 1907" descr=""/>
            <p:cNvSpPr/>
            <p:nvPr/>
          </p:nvSpPr>
          <p:spPr>
            <a:xfrm>
              <a:off x="1941572" y="7932840"/>
              <a:ext cx="27305" cy="27305"/>
            </a:xfrm>
            <a:custGeom>
              <a:avLst/>
              <a:gdLst/>
              <a:ahLst/>
              <a:cxnLst/>
              <a:rect l="l" t="t" r="r" b="b"/>
              <a:pathLst>
                <a:path w="27305" h="27304">
                  <a:moveTo>
                    <a:pt x="0" y="25438"/>
                  </a:moveTo>
                  <a:lnTo>
                    <a:pt x="0" y="26936"/>
                  </a:lnTo>
                </a:path>
                <a:path w="27305" h="27304">
                  <a:moveTo>
                    <a:pt x="26924" y="0"/>
                  </a:moveTo>
                  <a:lnTo>
                    <a:pt x="19443" y="5981"/>
                  </a:lnTo>
                </a:path>
              </a:pathLst>
            </a:custGeom>
            <a:ln w="3175">
              <a:solidFill>
                <a:srgbClr val="565658"/>
              </a:solidFill>
            </a:ln>
          </p:spPr>
          <p:txBody>
            <a:bodyPr wrap="square" lIns="0" tIns="0" rIns="0" bIns="0" rtlCol="0"/>
            <a:lstStyle/>
            <a:p/>
          </p:txBody>
        </p:sp>
        <p:sp>
          <p:nvSpPr>
            <p:cNvPr id="1908" name="object 1908" descr=""/>
            <p:cNvSpPr/>
            <p:nvPr/>
          </p:nvSpPr>
          <p:spPr>
            <a:xfrm>
              <a:off x="1968501" y="7929845"/>
              <a:ext cx="3175" cy="1905"/>
            </a:xfrm>
            <a:custGeom>
              <a:avLst/>
              <a:gdLst/>
              <a:ahLst/>
              <a:cxnLst/>
              <a:rect l="l" t="t" r="r" b="b"/>
              <a:pathLst>
                <a:path w="3175" h="1904">
                  <a:moveTo>
                    <a:pt x="2997" y="0"/>
                  </a:moveTo>
                  <a:lnTo>
                    <a:pt x="1498" y="0"/>
                  </a:lnTo>
                  <a:lnTo>
                    <a:pt x="0" y="1498"/>
                  </a:lnTo>
                </a:path>
              </a:pathLst>
            </a:custGeom>
            <a:ln w="3175">
              <a:solidFill>
                <a:srgbClr val="565658"/>
              </a:solidFill>
            </a:ln>
          </p:spPr>
          <p:txBody>
            <a:bodyPr wrap="square" lIns="0" tIns="0" rIns="0" bIns="0" rtlCol="0"/>
            <a:lstStyle/>
            <a:p/>
          </p:txBody>
        </p:sp>
        <p:sp>
          <p:nvSpPr>
            <p:cNvPr id="1909" name="object 1909" descr=""/>
            <p:cNvSpPr/>
            <p:nvPr/>
          </p:nvSpPr>
          <p:spPr>
            <a:xfrm>
              <a:off x="1967009" y="7946310"/>
              <a:ext cx="149860" cy="52705"/>
            </a:xfrm>
            <a:custGeom>
              <a:avLst/>
              <a:gdLst/>
              <a:ahLst/>
              <a:cxnLst/>
              <a:rect l="l" t="t" r="r" b="b"/>
              <a:pathLst>
                <a:path w="149860" h="52704">
                  <a:moveTo>
                    <a:pt x="0" y="0"/>
                  </a:moveTo>
                  <a:lnTo>
                    <a:pt x="2984" y="1498"/>
                  </a:lnTo>
                </a:path>
                <a:path w="149860" h="52704">
                  <a:moveTo>
                    <a:pt x="149644" y="52374"/>
                  </a:moveTo>
                  <a:lnTo>
                    <a:pt x="146659" y="49390"/>
                  </a:lnTo>
                </a:path>
              </a:pathLst>
            </a:custGeom>
            <a:ln w="3175">
              <a:solidFill>
                <a:srgbClr val="565658"/>
              </a:solidFill>
            </a:ln>
          </p:spPr>
          <p:txBody>
            <a:bodyPr wrap="square" lIns="0" tIns="0" rIns="0" bIns="0" rtlCol="0"/>
            <a:lstStyle/>
            <a:p/>
          </p:txBody>
        </p:sp>
        <p:sp>
          <p:nvSpPr>
            <p:cNvPr id="1910" name="object 1910" descr=""/>
            <p:cNvSpPr/>
            <p:nvPr/>
          </p:nvSpPr>
          <p:spPr>
            <a:xfrm>
              <a:off x="2094208" y="7983718"/>
              <a:ext cx="18415" cy="10795"/>
            </a:xfrm>
            <a:custGeom>
              <a:avLst/>
              <a:gdLst/>
              <a:ahLst/>
              <a:cxnLst/>
              <a:rect l="l" t="t" r="r" b="b"/>
              <a:pathLst>
                <a:path w="18414" h="10795">
                  <a:moveTo>
                    <a:pt x="17957" y="10477"/>
                  </a:moveTo>
                  <a:lnTo>
                    <a:pt x="8978" y="4495"/>
                  </a:lnTo>
                  <a:lnTo>
                    <a:pt x="4483" y="1498"/>
                  </a:lnTo>
                  <a:lnTo>
                    <a:pt x="0" y="0"/>
                  </a:lnTo>
                </a:path>
              </a:pathLst>
            </a:custGeom>
            <a:ln w="3175">
              <a:solidFill>
                <a:srgbClr val="565658"/>
              </a:solidFill>
            </a:ln>
          </p:spPr>
          <p:txBody>
            <a:bodyPr wrap="square" lIns="0" tIns="0" rIns="0" bIns="0" rtlCol="0"/>
            <a:lstStyle/>
            <a:p/>
          </p:txBody>
        </p:sp>
        <p:sp>
          <p:nvSpPr>
            <p:cNvPr id="1911" name="object 1911" descr=""/>
            <p:cNvSpPr/>
            <p:nvPr/>
          </p:nvSpPr>
          <p:spPr>
            <a:xfrm>
              <a:off x="2073264" y="7974736"/>
              <a:ext cx="12065" cy="5080"/>
            </a:xfrm>
            <a:custGeom>
              <a:avLst/>
              <a:gdLst/>
              <a:ahLst/>
              <a:cxnLst/>
              <a:rect l="l" t="t" r="r" b="b"/>
              <a:pathLst>
                <a:path w="12064" h="5079">
                  <a:moveTo>
                    <a:pt x="11963" y="4495"/>
                  </a:moveTo>
                  <a:lnTo>
                    <a:pt x="5981" y="1498"/>
                  </a:lnTo>
                  <a:lnTo>
                    <a:pt x="2984" y="0"/>
                  </a:lnTo>
                  <a:lnTo>
                    <a:pt x="0" y="0"/>
                  </a:lnTo>
                </a:path>
              </a:pathLst>
            </a:custGeom>
            <a:ln w="3175">
              <a:solidFill>
                <a:srgbClr val="565658"/>
              </a:solidFill>
            </a:ln>
          </p:spPr>
          <p:txBody>
            <a:bodyPr wrap="square" lIns="0" tIns="0" rIns="0" bIns="0" rtlCol="0"/>
            <a:lstStyle/>
            <a:p/>
          </p:txBody>
        </p:sp>
        <p:sp>
          <p:nvSpPr>
            <p:cNvPr id="1912" name="object 1912" descr=""/>
            <p:cNvSpPr/>
            <p:nvPr/>
          </p:nvSpPr>
          <p:spPr>
            <a:xfrm>
              <a:off x="2643432" y="807650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913" name="object 1913" descr=""/>
            <p:cNvSpPr/>
            <p:nvPr/>
          </p:nvSpPr>
          <p:spPr>
            <a:xfrm>
              <a:off x="2594058" y="8080994"/>
              <a:ext cx="6350" cy="1905"/>
            </a:xfrm>
            <a:custGeom>
              <a:avLst/>
              <a:gdLst/>
              <a:ahLst/>
              <a:cxnLst/>
              <a:rect l="l" t="t" r="r" b="b"/>
              <a:pathLst>
                <a:path w="6350" h="1904">
                  <a:moveTo>
                    <a:pt x="0" y="1498"/>
                  </a:moveTo>
                  <a:lnTo>
                    <a:pt x="2984" y="1498"/>
                  </a:lnTo>
                  <a:lnTo>
                    <a:pt x="5981" y="0"/>
                  </a:lnTo>
                </a:path>
              </a:pathLst>
            </a:custGeom>
            <a:ln w="3175">
              <a:solidFill>
                <a:srgbClr val="565658"/>
              </a:solidFill>
            </a:ln>
          </p:spPr>
          <p:txBody>
            <a:bodyPr wrap="square" lIns="0" tIns="0" rIns="0" bIns="0" rtlCol="0"/>
            <a:lstStyle/>
            <a:p/>
          </p:txBody>
        </p:sp>
        <p:sp>
          <p:nvSpPr>
            <p:cNvPr id="1914" name="object 1914" descr=""/>
            <p:cNvSpPr/>
            <p:nvPr/>
          </p:nvSpPr>
          <p:spPr>
            <a:xfrm>
              <a:off x="2619495" y="8070521"/>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1915" name="object 1915" descr=""/>
            <p:cNvSpPr/>
            <p:nvPr/>
          </p:nvSpPr>
          <p:spPr>
            <a:xfrm>
              <a:off x="2622485" y="8070519"/>
              <a:ext cx="20955" cy="1905"/>
            </a:xfrm>
            <a:custGeom>
              <a:avLst/>
              <a:gdLst/>
              <a:ahLst/>
              <a:cxnLst/>
              <a:rect l="l" t="t" r="r" b="b"/>
              <a:pathLst>
                <a:path w="20955" h="1904">
                  <a:moveTo>
                    <a:pt x="0" y="0"/>
                  </a:moveTo>
                  <a:lnTo>
                    <a:pt x="19456" y="0"/>
                  </a:lnTo>
                  <a:lnTo>
                    <a:pt x="20942" y="1498"/>
                  </a:lnTo>
                </a:path>
              </a:pathLst>
            </a:custGeom>
            <a:ln w="3175">
              <a:solidFill>
                <a:srgbClr val="565658"/>
              </a:solidFill>
            </a:ln>
          </p:spPr>
          <p:txBody>
            <a:bodyPr wrap="square" lIns="0" tIns="0" rIns="0" bIns="0" rtlCol="0"/>
            <a:lstStyle/>
            <a:p/>
          </p:txBody>
        </p:sp>
        <p:sp>
          <p:nvSpPr>
            <p:cNvPr id="1916" name="object 1916" descr=""/>
            <p:cNvSpPr/>
            <p:nvPr/>
          </p:nvSpPr>
          <p:spPr>
            <a:xfrm>
              <a:off x="2619495" y="7958278"/>
              <a:ext cx="34925" cy="120014"/>
            </a:xfrm>
            <a:custGeom>
              <a:avLst/>
              <a:gdLst/>
              <a:ahLst/>
              <a:cxnLst/>
              <a:rect l="l" t="t" r="r" b="b"/>
              <a:pathLst>
                <a:path w="34925" h="120015">
                  <a:moveTo>
                    <a:pt x="0" y="0"/>
                  </a:moveTo>
                  <a:lnTo>
                    <a:pt x="1485" y="0"/>
                  </a:lnTo>
                </a:path>
                <a:path w="34925" h="120015">
                  <a:moveTo>
                    <a:pt x="23939" y="119722"/>
                  </a:moveTo>
                  <a:lnTo>
                    <a:pt x="34417" y="119722"/>
                  </a:lnTo>
                </a:path>
              </a:pathLst>
            </a:custGeom>
            <a:ln w="3175">
              <a:solidFill>
                <a:srgbClr val="565658"/>
              </a:solidFill>
            </a:ln>
          </p:spPr>
          <p:txBody>
            <a:bodyPr wrap="square" lIns="0" tIns="0" rIns="0" bIns="0" rtlCol="0"/>
            <a:lstStyle/>
            <a:p/>
          </p:txBody>
        </p:sp>
        <p:sp>
          <p:nvSpPr>
            <p:cNvPr id="1917" name="object 1917" descr=""/>
            <p:cNvSpPr/>
            <p:nvPr/>
          </p:nvSpPr>
          <p:spPr>
            <a:xfrm>
              <a:off x="2154073" y="854042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18" name="object 1918" descr=""/>
            <p:cNvSpPr/>
            <p:nvPr/>
          </p:nvSpPr>
          <p:spPr>
            <a:xfrm>
              <a:off x="2148083" y="8546418"/>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19" name="object 1919" descr=""/>
            <p:cNvSpPr/>
            <p:nvPr/>
          </p:nvSpPr>
          <p:spPr>
            <a:xfrm>
              <a:off x="2116655" y="8845721"/>
              <a:ext cx="1905" cy="1905"/>
            </a:xfrm>
            <a:custGeom>
              <a:avLst/>
              <a:gdLst/>
              <a:ahLst/>
              <a:cxnLst/>
              <a:rect l="l" t="t" r="r" b="b"/>
              <a:pathLst>
                <a:path w="1905" h="1904">
                  <a:moveTo>
                    <a:pt x="0" y="0"/>
                  </a:moveTo>
                  <a:lnTo>
                    <a:pt x="1498" y="0"/>
                  </a:lnTo>
                  <a:lnTo>
                    <a:pt x="1498" y="1498"/>
                  </a:lnTo>
                </a:path>
              </a:pathLst>
            </a:custGeom>
            <a:ln w="3175">
              <a:solidFill>
                <a:srgbClr val="565658"/>
              </a:solidFill>
            </a:ln>
          </p:spPr>
          <p:txBody>
            <a:bodyPr wrap="square" lIns="0" tIns="0" rIns="0" bIns="0" rtlCol="0"/>
            <a:lstStyle/>
            <a:p/>
          </p:txBody>
        </p:sp>
        <p:sp>
          <p:nvSpPr>
            <p:cNvPr id="1920" name="object 1920" descr=""/>
            <p:cNvSpPr/>
            <p:nvPr/>
          </p:nvSpPr>
          <p:spPr>
            <a:xfrm>
              <a:off x="2068770" y="8494040"/>
              <a:ext cx="13970" cy="7620"/>
            </a:xfrm>
            <a:custGeom>
              <a:avLst/>
              <a:gdLst/>
              <a:ahLst/>
              <a:cxnLst/>
              <a:rect l="l" t="t" r="r" b="b"/>
              <a:pathLst>
                <a:path w="13969" h="7620">
                  <a:moveTo>
                    <a:pt x="0" y="0"/>
                  </a:moveTo>
                  <a:lnTo>
                    <a:pt x="0" y="1498"/>
                  </a:lnTo>
                  <a:lnTo>
                    <a:pt x="1498" y="4495"/>
                  </a:lnTo>
                  <a:lnTo>
                    <a:pt x="2984" y="5981"/>
                  </a:lnTo>
                  <a:lnTo>
                    <a:pt x="4495" y="5981"/>
                  </a:lnTo>
                  <a:lnTo>
                    <a:pt x="5994" y="7480"/>
                  </a:lnTo>
                  <a:lnTo>
                    <a:pt x="7480" y="7480"/>
                  </a:lnTo>
                  <a:lnTo>
                    <a:pt x="8978" y="5981"/>
                  </a:lnTo>
                  <a:lnTo>
                    <a:pt x="10477" y="5981"/>
                  </a:lnTo>
                  <a:lnTo>
                    <a:pt x="11963" y="4495"/>
                  </a:lnTo>
                  <a:lnTo>
                    <a:pt x="13474" y="2984"/>
                  </a:lnTo>
                </a:path>
              </a:pathLst>
            </a:custGeom>
            <a:ln w="3175">
              <a:solidFill>
                <a:srgbClr val="565658"/>
              </a:solidFill>
            </a:ln>
          </p:spPr>
          <p:txBody>
            <a:bodyPr wrap="square" lIns="0" tIns="0" rIns="0" bIns="0" rtlCol="0"/>
            <a:lstStyle/>
            <a:p/>
          </p:txBody>
        </p:sp>
        <p:sp>
          <p:nvSpPr>
            <p:cNvPr id="1921" name="object 1921" descr=""/>
            <p:cNvSpPr/>
            <p:nvPr/>
          </p:nvSpPr>
          <p:spPr>
            <a:xfrm>
              <a:off x="2154074" y="8541926"/>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922" name="object 1922" descr=""/>
            <p:cNvSpPr/>
            <p:nvPr/>
          </p:nvSpPr>
          <p:spPr>
            <a:xfrm>
              <a:off x="1892185" y="886068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23" name="object 1923" descr=""/>
            <p:cNvSpPr/>
            <p:nvPr/>
          </p:nvSpPr>
          <p:spPr>
            <a:xfrm>
              <a:off x="2145096" y="8549411"/>
              <a:ext cx="1905" cy="6350"/>
            </a:xfrm>
            <a:custGeom>
              <a:avLst/>
              <a:gdLst/>
              <a:ahLst/>
              <a:cxnLst/>
              <a:rect l="l" t="t" r="r" b="b"/>
              <a:pathLst>
                <a:path w="1905" h="6350">
                  <a:moveTo>
                    <a:pt x="1498" y="0"/>
                  </a:moveTo>
                  <a:lnTo>
                    <a:pt x="0" y="1498"/>
                  </a:lnTo>
                  <a:lnTo>
                    <a:pt x="0" y="2997"/>
                  </a:lnTo>
                  <a:lnTo>
                    <a:pt x="0" y="4495"/>
                  </a:lnTo>
                  <a:lnTo>
                    <a:pt x="0" y="5981"/>
                  </a:lnTo>
                </a:path>
              </a:pathLst>
            </a:custGeom>
            <a:ln w="3175">
              <a:solidFill>
                <a:srgbClr val="565658"/>
              </a:solidFill>
            </a:ln>
          </p:spPr>
          <p:txBody>
            <a:bodyPr wrap="square" lIns="0" tIns="0" rIns="0" bIns="0" rtlCol="0"/>
            <a:lstStyle/>
            <a:p/>
          </p:txBody>
        </p:sp>
        <p:sp>
          <p:nvSpPr>
            <p:cNvPr id="1924" name="object 1924" descr=""/>
            <p:cNvSpPr/>
            <p:nvPr/>
          </p:nvSpPr>
          <p:spPr>
            <a:xfrm>
              <a:off x="2146594" y="8556895"/>
              <a:ext cx="7620" cy="3175"/>
            </a:xfrm>
            <a:custGeom>
              <a:avLst/>
              <a:gdLst/>
              <a:ahLst/>
              <a:cxnLst/>
              <a:rect l="l" t="t" r="r" b="b"/>
              <a:pathLst>
                <a:path w="7619" h="3175">
                  <a:moveTo>
                    <a:pt x="0" y="0"/>
                  </a:moveTo>
                  <a:lnTo>
                    <a:pt x="1485" y="1498"/>
                  </a:lnTo>
                  <a:lnTo>
                    <a:pt x="2984" y="1498"/>
                  </a:lnTo>
                  <a:lnTo>
                    <a:pt x="2984" y="2984"/>
                  </a:lnTo>
                  <a:lnTo>
                    <a:pt x="5981" y="2984"/>
                  </a:lnTo>
                  <a:lnTo>
                    <a:pt x="7480" y="2984"/>
                  </a:lnTo>
                </a:path>
              </a:pathLst>
            </a:custGeom>
            <a:ln w="3175">
              <a:solidFill>
                <a:srgbClr val="565658"/>
              </a:solidFill>
            </a:ln>
          </p:spPr>
          <p:txBody>
            <a:bodyPr wrap="square" lIns="0" tIns="0" rIns="0" bIns="0" rtlCol="0"/>
            <a:lstStyle/>
            <a:p/>
          </p:txBody>
        </p:sp>
        <p:sp>
          <p:nvSpPr>
            <p:cNvPr id="1925" name="object 1925" descr=""/>
            <p:cNvSpPr/>
            <p:nvPr/>
          </p:nvSpPr>
          <p:spPr>
            <a:xfrm>
              <a:off x="2109170" y="8848717"/>
              <a:ext cx="5080" cy="5080"/>
            </a:xfrm>
            <a:custGeom>
              <a:avLst/>
              <a:gdLst/>
              <a:ahLst/>
              <a:cxnLst/>
              <a:rect l="l" t="t" r="r" b="b"/>
              <a:pathLst>
                <a:path w="5080" h="5079">
                  <a:moveTo>
                    <a:pt x="4495" y="0"/>
                  </a:moveTo>
                  <a:lnTo>
                    <a:pt x="2997" y="0"/>
                  </a:lnTo>
                  <a:lnTo>
                    <a:pt x="1511" y="1498"/>
                  </a:lnTo>
                  <a:lnTo>
                    <a:pt x="0" y="2997"/>
                  </a:lnTo>
                  <a:lnTo>
                    <a:pt x="0" y="4495"/>
                  </a:lnTo>
                </a:path>
              </a:pathLst>
            </a:custGeom>
            <a:ln w="3175">
              <a:solidFill>
                <a:srgbClr val="565658"/>
              </a:solidFill>
            </a:ln>
          </p:spPr>
          <p:txBody>
            <a:bodyPr wrap="square" lIns="0" tIns="0" rIns="0" bIns="0" rtlCol="0"/>
            <a:lstStyle/>
            <a:p/>
          </p:txBody>
        </p:sp>
        <p:sp>
          <p:nvSpPr>
            <p:cNvPr id="1926" name="object 1926" descr=""/>
            <p:cNvSpPr/>
            <p:nvPr/>
          </p:nvSpPr>
          <p:spPr>
            <a:xfrm>
              <a:off x="1892185" y="8860691"/>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927" name="object 1927" descr=""/>
            <p:cNvSpPr/>
            <p:nvPr/>
          </p:nvSpPr>
          <p:spPr>
            <a:xfrm>
              <a:off x="1892189" y="8860691"/>
              <a:ext cx="99060" cy="1905"/>
            </a:xfrm>
            <a:custGeom>
              <a:avLst/>
              <a:gdLst/>
              <a:ahLst/>
              <a:cxnLst/>
              <a:rect l="l" t="t" r="r" b="b"/>
              <a:pathLst>
                <a:path w="99060" h="1904">
                  <a:moveTo>
                    <a:pt x="98755" y="0"/>
                  </a:moveTo>
                  <a:lnTo>
                    <a:pt x="71818" y="0"/>
                  </a:lnTo>
                  <a:lnTo>
                    <a:pt x="47879" y="0"/>
                  </a:lnTo>
                  <a:lnTo>
                    <a:pt x="22440" y="1498"/>
                  </a:lnTo>
                  <a:lnTo>
                    <a:pt x="11963" y="1498"/>
                  </a:lnTo>
                  <a:lnTo>
                    <a:pt x="0" y="1498"/>
                  </a:lnTo>
                </a:path>
              </a:pathLst>
            </a:custGeom>
            <a:ln w="3175">
              <a:solidFill>
                <a:srgbClr val="565658"/>
              </a:solidFill>
            </a:ln>
          </p:spPr>
          <p:txBody>
            <a:bodyPr wrap="square" lIns="0" tIns="0" rIns="0" bIns="0" rtlCol="0"/>
            <a:lstStyle/>
            <a:p/>
          </p:txBody>
        </p:sp>
        <p:sp>
          <p:nvSpPr>
            <p:cNvPr id="1928" name="object 1928" descr=""/>
            <p:cNvSpPr/>
            <p:nvPr/>
          </p:nvSpPr>
          <p:spPr>
            <a:xfrm>
              <a:off x="2061291" y="8387781"/>
              <a:ext cx="1905" cy="3175"/>
            </a:xfrm>
            <a:custGeom>
              <a:avLst/>
              <a:gdLst/>
              <a:ahLst/>
              <a:cxnLst/>
              <a:rect l="l" t="t" r="r" b="b"/>
              <a:pathLst>
                <a:path w="1905" h="3175">
                  <a:moveTo>
                    <a:pt x="0" y="2997"/>
                  </a:moveTo>
                  <a:lnTo>
                    <a:pt x="1485" y="1498"/>
                  </a:lnTo>
                  <a:lnTo>
                    <a:pt x="1485" y="0"/>
                  </a:lnTo>
                </a:path>
              </a:pathLst>
            </a:custGeom>
            <a:ln w="3175">
              <a:solidFill>
                <a:srgbClr val="565658"/>
              </a:solidFill>
            </a:ln>
          </p:spPr>
          <p:txBody>
            <a:bodyPr wrap="square" lIns="0" tIns="0" rIns="0" bIns="0" rtlCol="0"/>
            <a:lstStyle/>
            <a:p/>
          </p:txBody>
        </p:sp>
        <p:sp>
          <p:nvSpPr>
            <p:cNvPr id="1929" name="object 1929" descr=""/>
            <p:cNvSpPr/>
            <p:nvPr/>
          </p:nvSpPr>
          <p:spPr>
            <a:xfrm>
              <a:off x="1935582" y="8378804"/>
              <a:ext cx="1905" cy="1905"/>
            </a:xfrm>
            <a:custGeom>
              <a:avLst/>
              <a:gdLst/>
              <a:ahLst/>
              <a:cxnLst/>
              <a:rect l="l" t="t" r="r" b="b"/>
              <a:pathLst>
                <a:path w="1905" h="1904">
                  <a:moveTo>
                    <a:pt x="1498" y="0"/>
                  </a:moveTo>
                  <a:lnTo>
                    <a:pt x="1498" y="1498"/>
                  </a:lnTo>
                  <a:lnTo>
                    <a:pt x="0" y="0"/>
                  </a:lnTo>
                </a:path>
              </a:pathLst>
            </a:custGeom>
            <a:ln w="3175">
              <a:solidFill>
                <a:srgbClr val="565658"/>
              </a:solidFill>
            </a:ln>
          </p:spPr>
          <p:txBody>
            <a:bodyPr wrap="square" lIns="0" tIns="0" rIns="0" bIns="0" rtlCol="0"/>
            <a:lstStyle/>
            <a:p/>
          </p:txBody>
        </p:sp>
        <p:sp>
          <p:nvSpPr>
            <p:cNvPr id="1930" name="object 1930" descr=""/>
            <p:cNvSpPr/>
            <p:nvPr/>
          </p:nvSpPr>
          <p:spPr>
            <a:xfrm>
              <a:off x="1941572" y="837431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931" name="object 1931" descr=""/>
            <p:cNvSpPr/>
            <p:nvPr/>
          </p:nvSpPr>
          <p:spPr>
            <a:xfrm>
              <a:off x="2071754" y="8386282"/>
              <a:ext cx="6350" cy="5080"/>
            </a:xfrm>
            <a:custGeom>
              <a:avLst/>
              <a:gdLst/>
              <a:ahLst/>
              <a:cxnLst/>
              <a:rect l="l" t="t" r="r" b="b"/>
              <a:pathLst>
                <a:path w="6350" h="5079">
                  <a:moveTo>
                    <a:pt x="5994" y="4495"/>
                  </a:moveTo>
                  <a:lnTo>
                    <a:pt x="3009" y="1498"/>
                  </a:lnTo>
                  <a:lnTo>
                    <a:pt x="0" y="0"/>
                  </a:lnTo>
                </a:path>
              </a:pathLst>
            </a:custGeom>
            <a:ln w="3175">
              <a:solidFill>
                <a:srgbClr val="565658"/>
              </a:solidFill>
            </a:ln>
          </p:spPr>
          <p:txBody>
            <a:bodyPr wrap="square" lIns="0" tIns="0" rIns="0" bIns="0" rtlCol="0"/>
            <a:lstStyle/>
            <a:p/>
          </p:txBody>
        </p:sp>
        <p:sp>
          <p:nvSpPr>
            <p:cNvPr id="1932" name="object 1932" descr=""/>
            <p:cNvSpPr/>
            <p:nvPr/>
          </p:nvSpPr>
          <p:spPr>
            <a:xfrm>
              <a:off x="1937081" y="8374309"/>
              <a:ext cx="5080" cy="5080"/>
            </a:xfrm>
            <a:custGeom>
              <a:avLst/>
              <a:gdLst/>
              <a:ahLst/>
              <a:cxnLst/>
              <a:rect l="l" t="t" r="r" b="b"/>
              <a:pathLst>
                <a:path w="5080" h="5079">
                  <a:moveTo>
                    <a:pt x="0" y="4495"/>
                  </a:moveTo>
                  <a:lnTo>
                    <a:pt x="2984" y="1511"/>
                  </a:lnTo>
                  <a:lnTo>
                    <a:pt x="4495" y="0"/>
                  </a:lnTo>
                </a:path>
                <a:path w="5080" h="5079">
                  <a:moveTo>
                    <a:pt x="0" y="4495"/>
                  </a:moveTo>
                  <a:lnTo>
                    <a:pt x="1485" y="4495"/>
                  </a:lnTo>
                </a:path>
              </a:pathLst>
            </a:custGeom>
            <a:ln w="3175">
              <a:solidFill>
                <a:srgbClr val="565658"/>
              </a:solidFill>
            </a:ln>
          </p:spPr>
          <p:txBody>
            <a:bodyPr wrap="square" lIns="0" tIns="0" rIns="0" bIns="0" rtlCol="0"/>
            <a:lstStyle/>
            <a:p/>
          </p:txBody>
        </p:sp>
        <p:sp>
          <p:nvSpPr>
            <p:cNvPr id="1933" name="object 1933" descr=""/>
            <p:cNvSpPr/>
            <p:nvPr/>
          </p:nvSpPr>
          <p:spPr>
            <a:xfrm>
              <a:off x="1935581" y="836234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934" name="object 1934" descr=""/>
            <p:cNvSpPr/>
            <p:nvPr/>
          </p:nvSpPr>
          <p:spPr>
            <a:xfrm>
              <a:off x="2010404" y="88606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935" name="object 1935" descr=""/>
            <p:cNvSpPr/>
            <p:nvPr/>
          </p:nvSpPr>
          <p:spPr>
            <a:xfrm>
              <a:off x="2085228" y="848955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936" name="object 1936" descr=""/>
            <p:cNvSpPr/>
            <p:nvPr/>
          </p:nvSpPr>
          <p:spPr>
            <a:xfrm>
              <a:off x="1990944" y="88606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937" name="object 1937" descr=""/>
            <p:cNvSpPr/>
            <p:nvPr/>
          </p:nvSpPr>
          <p:spPr>
            <a:xfrm>
              <a:off x="1967011" y="7935830"/>
              <a:ext cx="1905" cy="9525"/>
            </a:xfrm>
            <a:custGeom>
              <a:avLst/>
              <a:gdLst/>
              <a:ahLst/>
              <a:cxnLst/>
              <a:rect l="l" t="t" r="r" b="b"/>
              <a:pathLst>
                <a:path w="1905" h="9525">
                  <a:moveTo>
                    <a:pt x="1485" y="0"/>
                  </a:moveTo>
                  <a:lnTo>
                    <a:pt x="1485" y="1498"/>
                  </a:lnTo>
                  <a:lnTo>
                    <a:pt x="0" y="4495"/>
                  </a:lnTo>
                  <a:lnTo>
                    <a:pt x="0" y="7480"/>
                  </a:lnTo>
                  <a:lnTo>
                    <a:pt x="0" y="8978"/>
                  </a:lnTo>
                </a:path>
              </a:pathLst>
            </a:custGeom>
            <a:ln w="3175">
              <a:solidFill>
                <a:srgbClr val="565658"/>
              </a:solidFill>
            </a:ln>
          </p:spPr>
          <p:txBody>
            <a:bodyPr wrap="square" lIns="0" tIns="0" rIns="0" bIns="0" rtlCol="0"/>
            <a:lstStyle/>
            <a:p/>
          </p:txBody>
        </p:sp>
        <p:sp>
          <p:nvSpPr>
            <p:cNvPr id="1938" name="object 1938" descr=""/>
            <p:cNvSpPr/>
            <p:nvPr/>
          </p:nvSpPr>
          <p:spPr>
            <a:xfrm>
              <a:off x="1929590" y="7925353"/>
              <a:ext cx="332740" cy="233679"/>
            </a:xfrm>
            <a:custGeom>
              <a:avLst/>
              <a:gdLst/>
              <a:ahLst/>
              <a:cxnLst/>
              <a:rect l="l" t="t" r="r" b="b"/>
              <a:pathLst>
                <a:path w="332739" h="233679">
                  <a:moveTo>
                    <a:pt x="0" y="233464"/>
                  </a:moveTo>
                  <a:lnTo>
                    <a:pt x="1498" y="233464"/>
                  </a:lnTo>
                </a:path>
                <a:path w="332739" h="233679">
                  <a:moveTo>
                    <a:pt x="332232" y="0"/>
                  </a:moveTo>
                  <a:lnTo>
                    <a:pt x="332232" y="2997"/>
                  </a:lnTo>
                </a:path>
              </a:pathLst>
            </a:custGeom>
            <a:ln w="3175">
              <a:solidFill>
                <a:srgbClr val="565658"/>
              </a:solidFill>
            </a:ln>
          </p:spPr>
          <p:txBody>
            <a:bodyPr wrap="square" lIns="0" tIns="0" rIns="0" bIns="0" rtlCol="0"/>
            <a:lstStyle/>
            <a:p/>
          </p:txBody>
        </p:sp>
        <p:sp>
          <p:nvSpPr>
            <p:cNvPr id="1939" name="object 1939" descr=""/>
            <p:cNvSpPr/>
            <p:nvPr/>
          </p:nvSpPr>
          <p:spPr>
            <a:xfrm>
              <a:off x="1967011" y="7935830"/>
              <a:ext cx="1905" cy="9525"/>
            </a:xfrm>
            <a:custGeom>
              <a:avLst/>
              <a:gdLst/>
              <a:ahLst/>
              <a:cxnLst/>
              <a:rect l="l" t="t" r="r" b="b"/>
              <a:pathLst>
                <a:path w="1905" h="9525">
                  <a:moveTo>
                    <a:pt x="1485" y="0"/>
                  </a:moveTo>
                  <a:lnTo>
                    <a:pt x="1485" y="1498"/>
                  </a:lnTo>
                  <a:lnTo>
                    <a:pt x="0" y="4495"/>
                  </a:lnTo>
                  <a:lnTo>
                    <a:pt x="0" y="7480"/>
                  </a:lnTo>
                  <a:lnTo>
                    <a:pt x="0" y="8978"/>
                  </a:lnTo>
                </a:path>
              </a:pathLst>
            </a:custGeom>
            <a:ln w="3175">
              <a:solidFill>
                <a:srgbClr val="565658"/>
              </a:solidFill>
            </a:ln>
          </p:spPr>
          <p:txBody>
            <a:bodyPr wrap="square" lIns="0" tIns="0" rIns="0" bIns="0" rtlCol="0"/>
            <a:lstStyle/>
            <a:p/>
          </p:txBody>
        </p:sp>
        <p:sp>
          <p:nvSpPr>
            <p:cNvPr id="1940" name="object 1940" descr=""/>
            <p:cNvSpPr/>
            <p:nvPr/>
          </p:nvSpPr>
          <p:spPr>
            <a:xfrm>
              <a:off x="1928105" y="8158817"/>
              <a:ext cx="1905" cy="7620"/>
            </a:xfrm>
            <a:custGeom>
              <a:avLst/>
              <a:gdLst/>
              <a:ahLst/>
              <a:cxnLst/>
              <a:rect l="l" t="t" r="r" b="b"/>
              <a:pathLst>
                <a:path w="1905" h="7620">
                  <a:moveTo>
                    <a:pt x="1485" y="0"/>
                  </a:moveTo>
                  <a:lnTo>
                    <a:pt x="1485" y="1498"/>
                  </a:lnTo>
                  <a:lnTo>
                    <a:pt x="0" y="2984"/>
                  </a:lnTo>
                  <a:lnTo>
                    <a:pt x="0" y="5981"/>
                  </a:lnTo>
                  <a:lnTo>
                    <a:pt x="0" y="7480"/>
                  </a:lnTo>
                </a:path>
              </a:pathLst>
            </a:custGeom>
            <a:ln w="3175">
              <a:solidFill>
                <a:srgbClr val="565658"/>
              </a:solidFill>
            </a:ln>
          </p:spPr>
          <p:txBody>
            <a:bodyPr wrap="square" lIns="0" tIns="0" rIns="0" bIns="0" rtlCol="0"/>
            <a:lstStyle/>
            <a:p/>
          </p:txBody>
        </p:sp>
        <p:sp>
          <p:nvSpPr>
            <p:cNvPr id="1941" name="object 1941" descr=""/>
            <p:cNvSpPr/>
            <p:nvPr/>
          </p:nvSpPr>
          <p:spPr>
            <a:xfrm>
              <a:off x="2270804" y="7925356"/>
              <a:ext cx="0" cy="3175"/>
            </a:xfrm>
            <a:custGeom>
              <a:avLst/>
              <a:gdLst/>
              <a:ahLst/>
              <a:cxnLst/>
              <a:rect l="l" t="t" r="r" b="b"/>
              <a:pathLst>
                <a:path w="0" h="3175">
                  <a:moveTo>
                    <a:pt x="0" y="0"/>
                  </a:moveTo>
                  <a:lnTo>
                    <a:pt x="0" y="2997"/>
                  </a:lnTo>
                </a:path>
              </a:pathLst>
            </a:custGeom>
            <a:ln w="3175">
              <a:solidFill>
                <a:srgbClr val="565658"/>
              </a:solidFill>
            </a:ln>
          </p:spPr>
          <p:txBody>
            <a:bodyPr wrap="square" lIns="0" tIns="0" rIns="0" bIns="0" rtlCol="0"/>
            <a:lstStyle/>
            <a:p/>
          </p:txBody>
        </p:sp>
        <p:sp>
          <p:nvSpPr>
            <p:cNvPr id="1942" name="object 1942" descr=""/>
            <p:cNvSpPr/>
            <p:nvPr/>
          </p:nvSpPr>
          <p:spPr>
            <a:xfrm>
              <a:off x="2127131" y="8024128"/>
              <a:ext cx="6350" cy="5080"/>
            </a:xfrm>
            <a:custGeom>
              <a:avLst/>
              <a:gdLst/>
              <a:ahLst/>
              <a:cxnLst/>
              <a:rect l="l" t="t" r="r" b="b"/>
              <a:pathLst>
                <a:path w="6350" h="5079">
                  <a:moveTo>
                    <a:pt x="5994" y="0"/>
                  </a:moveTo>
                  <a:lnTo>
                    <a:pt x="2997" y="1498"/>
                  </a:lnTo>
                  <a:lnTo>
                    <a:pt x="0" y="4495"/>
                  </a:lnTo>
                </a:path>
              </a:pathLst>
            </a:custGeom>
            <a:ln w="3175">
              <a:solidFill>
                <a:srgbClr val="565658"/>
              </a:solidFill>
            </a:ln>
          </p:spPr>
          <p:txBody>
            <a:bodyPr wrap="square" lIns="0" tIns="0" rIns="0" bIns="0" rtlCol="0"/>
            <a:lstStyle/>
            <a:p/>
          </p:txBody>
        </p:sp>
        <p:sp>
          <p:nvSpPr>
            <p:cNvPr id="1943" name="object 1943" descr=""/>
            <p:cNvSpPr/>
            <p:nvPr/>
          </p:nvSpPr>
          <p:spPr>
            <a:xfrm>
              <a:off x="1937081" y="8374309"/>
              <a:ext cx="5080" cy="5080"/>
            </a:xfrm>
            <a:custGeom>
              <a:avLst/>
              <a:gdLst/>
              <a:ahLst/>
              <a:cxnLst/>
              <a:rect l="l" t="t" r="r" b="b"/>
              <a:pathLst>
                <a:path w="5080" h="5079">
                  <a:moveTo>
                    <a:pt x="0" y="4495"/>
                  </a:moveTo>
                  <a:lnTo>
                    <a:pt x="2984" y="1511"/>
                  </a:lnTo>
                  <a:lnTo>
                    <a:pt x="4495" y="0"/>
                  </a:lnTo>
                </a:path>
              </a:pathLst>
            </a:custGeom>
            <a:ln w="3175">
              <a:solidFill>
                <a:srgbClr val="565658"/>
              </a:solidFill>
            </a:ln>
          </p:spPr>
          <p:txBody>
            <a:bodyPr wrap="square" lIns="0" tIns="0" rIns="0" bIns="0" rtlCol="0"/>
            <a:lstStyle/>
            <a:p/>
          </p:txBody>
        </p:sp>
        <p:sp>
          <p:nvSpPr>
            <p:cNvPr id="1944" name="object 1944" descr=""/>
            <p:cNvSpPr/>
            <p:nvPr/>
          </p:nvSpPr>
          <p:spPr>
            <a:xfrm>
              <a:off x="2221414" y="7916378"/>
              <a:ext cx="311785" cy="177165"/>
            </a:xfrm>
            <a:custGeom>
              <a:avLst/>
              <a:gdLst/>
              <a:ahLst/>
              <a:cxnLst/>
              <a:rect l="l" t="t" r="r" b="b"/>
              <a:pathLst>
                <a:path w="311785" h="177165">
                  <a:moveTo>
                    <a:pt x="275361" y="175094"/>
                  </a:moveTo>
                  <a:lnTo>
                    <a:pt x="273875" y="175094"/>
                  </a:lnTo>
                </a:path>
                <a:path w="311785" h="177165">
                  <a:moveTo>
                    <a:pt x="267881" y="175094"/>
                  </a:moveTo>
                  <a:lnTo>
                    <a:pt x="264896" y="175094"/>
                  </a:lnTo>
                </a:path>
                <a:path w="311785" h="177165">
                  <a:moveTo>
                    <a:pt x="65849" y="0"/>
                  </a:moveTo>
                  <a:lnTo>
                    <a:pt x="65849" y="1498"/>
                  </a:lnTo>
                </a:path>
                <a:path w="311785" h="177165">
                  <a:moveTo>
                    <a:pt x="258902" y="175094"/>
                  </a:moveTo>
                  <a:lnTo>
                    <a:pt x="257403" y="176593"/>
                  </a:lnTo>
                </a:path>
                <a:path w="311785" h="177165">
                  <a:moveTo>
                    <a:pt x="248424" y="176593"/>
                  </a:moveTo>
                  <a:lnTo>
                    <a:pt x="249923" y="176593"/>
                  </a:lnTo>
                </a:path>
                <a:path w="311785" h="177165">
                  <a:moveTo>
                    <a:pt x="0" y="35915"/>
                  </a:moveTo>
                  <a:lnTo>
                    <a:pt x="0" y="88303"/>
                  </a:lnTo>
                </a:path>
                <a:path w="311785" h="177165">
                  <a:moveTo>
                    <a:pt x="305295" y="23939"/>
                  </a:moveTo>
                  <a:lnTo>
                    <a:pt x="311276" y="25438"/>
                  </a:lnTo>
                </a:path>
              </a:pathLst>
            </a:custGeom>
            <a:ln w="3175">
              <a:solidFill>
                <a:srgbClr val="565658"/>
              </a:solidFill>
            </a:ln>
          </p:spPr>
          <p:txBody>
            <a:bodyPr wrap="square" lIns="0" tIns="0" rIns="0" bIns="0" rtlCol="0"/>
            <a:lstStyle/>
            <a:p/>
          </p:txBody>
        </p:sp>
        <p:sp>
          <p:nvSpPr>
            <p:cNvPr id="1945" name="object 1945" descr=""/>
            <p:cNvSpPr/>
            <p:nvPr/>
          </p:nvSpPr>
          <p:spPr>
            <a:xfrm>
              <a:off x="2389023" y="809745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46" name="object 1946" descr=""/>
            <p:cNvSpPr/>
            <p:nvPr/>
          </p:nvSpPr>
          <p:spPr>
            <a:xfrm>
              <a:off x="1925101" y="8616760"/>
              <a:ext cx="7620" cy="12065"/>
            </a:xfrm>
            <a:custGeom>
              <a:avLst/>
              <a:gdLst/>
              <a:ahLst/>
              <a:cxnLst/>
              <a:rect l="l" t="t" r="r" b="b"/>
              <a:pathLst>
                <a:path w="7619" h="12065">
                  <a:moveTo>
                    <a:pt x="0" y="11963"/>
                  </a:moveTo>
                  <a:lnTo>
                    <a:pt x="2997" y="11963"/>
                  </a:lnTo>
                  <a:lnTo>
                    <a:pt x="4495" y="10464"/>
                  </a:lnTo>
                  <a:lnTo>
                    <a:pt x="5994" y="8978"/>
                  </a:lnTo>
                  <a:lnTo>
                    <a:pt x="5994" y="7467"/>
                  </a:lnTo>
                  <a:lnTo>
                    <a:pt x="7493" y="5981"/>
                  </a:lnTo>
                  <a:lnTo>
                    <a:pt x="7493" y="4483"/>
                  </a:lnTo>
                  <a:lnTo>
                    <a:pt x="5994" y="1485"/>
                  </a:lnTo>
                  <a:lnTo>
                    <a:pt x="4495" y="0"/>
                  </a:lnTo>
                  <a:lnTo>
                    <a:pt x="2997" y="0"/>
                  </a:lnTo>
                </a:path>
                <a:path w="7619" h="12065">
                  <a:moveTo>
                    <a:pt x="0" y="11963"/>
                  </a:moveTo>
                  <a:lnTo>
                    <a:pt x="1498" y="11963"/>
                  </a:lnTo>
                </a:path>
              </a:pathLst>
            </a:custGeom>
            <a:ln w="3175">
              <a:solidFill>
                <a:srgbClr val="565658"/>
              </a:solidFill>
            </a:ln>
          </p:spPr>
          <p:txBody>
            <a:bodyPr wrap="square" lIns="0" tIns="0" rIns="0" bIns="0" rtlCol="0"/>
            <a:lstStyle/>
            <a:p/>
          </p:txBody>
        </p:sp>
        <p:sp>
          <p:nvSpPr>
            <p:cNvPr id="1947" name="object 1947" descr=""/>
            <p:cNvSpPr/>
            <p:nvPr/>
          </p:nvSpPr>
          <p:spPr>
            <a:xfrm>
              <a:off x="2381547" y="8088473"/>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1948" name="object 1948" descr=""/>
            <p:cNvSpPr/>
            <p:nvPr/>
          </p:nvSpPr>
          <p:spPr>
            <a:xfrm>
              <a:off x="2236387" y="8097452"/>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1949" name="object 1949" descr=""/>
            <p:cNvSpPr/>
            <p:nvPr/>
          </p:nvSpPr>
          <p:spPr>
            <a:xfrm>
              <a:off x="2254349" y="8098951"/>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950" name="object 1950" descr=""/>
            <p:cNvSpPr/>
            <p:nvPr/>
          </p:nvSpPr>
          <p:spPr>
            <a:xfrm>
              <a:off x="2254346" y="8091473"/>
              <a:ext cx="1905" cy="7620"/>
            </a:xfrm>
            <a:custGeom>
              <a:avLst/>
              <a:gdLst/>
              <a:ahLst/>
              <a:cxnLst/>
              <a:rect l="l" t="t" r="r" b="b"/>
              <a:pathLst>
                <a:path w="1905" h="7620">
                  <a:moveTo>
                    <a:pt x="0" y="0"/>
                  </a:moveTo>
                  <a:lnTo>
                    <a:pt x="0" y="4495"/>
                  </a:lnTo>
                  <a:lnTo>
                    <a:pt x="1485" y="5981"/>
                  </a:lnTo>
                  <a:lnTo>
                    <a:pt x="1485" y="7480"/>
                  </a:lnTo>
                </a:path>
              </a:pathLst>
            </a:custGeom>
            <a:ln w="3175">
              <a:solidFill>
                <a:srgbClr val="565658"/>
              </a:solidFill>
            </a:ln>
          </p:spPr>
          <p:txBody>
            <a:bodyPr wrap="square" lIns="0" tIns="0" rIns="0" bIns="0" rtlCol="0"/>
            <a:lstStyle/>
            <a:p/>
          </p:txBody>
        </p:sp>
        <p:sp>
          <p:nvSpPr>
            <p:cNvPr id="1951" name="object 1951" descr=""/>
            <p:cNvSpPr/>
            <p:nvPr/>
          </p:nvSpPr>
          <p:spPr>
            <a:xfrm>
              <a:off x="2239377" y="808847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52" name="object 1952" descr=""/>
            <p:cNvSpPr/>
            <p:nvPr/>
          </p:nvSpPr>
          <p:spPr>
            <a:xfrm>
              <a:off x="2237875" y="8097457"/>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953" name="object 1953" descr=""/>
            <p:cNvSpPr/>
            <p:nvPr/>
          </p:nvSpPr>
          <p:spPr>
            <a:xfrm>
              <a:off x="2239370" y="8083990"/>
              <a:ext cx="13970" cy="6350"/>
            </a:xfrm>
            <a:custGeom>
              <a:avLst/>
              <a:gdLst/>
              <a:ahLst/>
              <a:cxnLst/>
              <a:rect l="l" t="t" r="r" b="b"/>
              <a:pathLst>
                <a:path w="13969" h="6350">
                  <a:moveTo>
                    <a:pt x="13474" y="5981"/>
                  </a:moveTo>
                  <a:lnTo>
                    <a:pt x="11976" y="2997"/>
                  </a:lnTo>
                  <a:lnTo>
                    <a:pt x="10490" y="1485"/>
                  </a:lnTo>
                  <a:lnTo>
                    <a:pt x="8978" y="1485"/>
                  </a:lnTo>
                  <a:lnTo>
                    <a:pt x="7480" y="0"/>
                  </a:lnTo>
                  <a:lnTo>
                    <a:pt x="4495" y="1485"/>
                  </a:lnTo>
                  <a:lnTo>
                    <a:pt x="2997" y="1485"/>
                  </a:lnTo>
                  <a:lnTo>
                    <a:pt x="1511" y="2997"/>
                  </a:lnTo>
                  <a:lnTo>
                    <a:pt x="0" y="5981"/>
                  </a:lnTo>
                </a:path>
              </a:pathLst>
            </a:custGeom>
            <a:ln w="3175">
              <a:solidFill>
                <a:srgbClr val="565658"/>
              </a:solidFill>
            </a:ln>
          </p:spPr>
          <p:txBody>
            <a:bodyPr wrap="square" lIns="0" tIns="0" rIns="0" bIns="0" rtlCol="0"/>
            <a:lstStyle/>
            <a:p/>
          </p:txBody>
        </p:sp>
        <p:sp>
          <p:nvSpPr>
            <p:cNvPr id="1954" name="object 1954" descr=""/>
            <p:cNvSpPr/>
            <p:nvPr/>
          </p:nvSpPr>
          <p:spPr>
            <a:xfrm>
              <a:off x="2252845" y="809147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955" name="object 1955" descr=""/>
            <p:cNvSpPr/>
            <p:nvPr/>
          </p:nvSpPr>
          <p:spPr>
            <a:xfrm>
              <a:off x="2239377" y="8083981"/>
              <a:ext cx="13970" cy="5080"/>
            </a:xfrm>
            <a:custGeom>
              <a:avLst/>
              <a:gdLst/>
              <a:ahLst/>
              <a:cxnLst/>
              <a:rect l="l" t="t" r="r" b="b"/>
              <a:pathLst>
                <a:path w="13969" h="5079">
                  <a:moveTo>
                    <a:pt x="0" y="4495"/>
                  </a:moveTo>
                  <a:lnTo>
                    <a:pt x="1498" y="2997"/>
                  </a:lnTo>
                  <a:lnTo>
                    <a:pt x="2984" y="1498"/>
                  </a:lnTo>
                  <a:lnTo>
                    <a:pt x="2984" y="0"/>
                  </a:lnTo>
                  <a:lnTo>
                    <a:pt x="4495" y="0"/>
                  </a:lnTo>
                  <a:lnTo>
                    <a:pt x="5994" y="0"/>
                  </a:lnTo>
                  <a:lnTo>
                    <a:pt x="7480" y="0"/>
                  </a:lnTo>
                  <a:lnTo>
                    <a:pt x="8978" y="0"/>
                  </a:lnTo>
                  <a:lnTo>
                    <a:pt x="10477" y="0"/>
                  </a:lnTo>
                  <a:lnTo>
                    <a:pt x="10477" y="1498"/>
                  </a:lnTo>
                  <a:lnTo>
                    <a:pt x="13474" y="2997"/>
                  </a:lnTo>
                  <a:lnTo>
                    <a:pt x="13474" y="4495"/>
                  </a:lnTo>
                </a:path>
              </a:pathLst>
            </a:custGeom>
            <a:ln w="3175">
              <a:solidFill>
                <a:srgbClr val="565658"/>
              </a:solidFill>
            </a:ln>
          </p:spPr>
          <p:txBody>
            <a:bodyPr wrap="square" lIns="0" tIns="0" rIns="0" bIns="0" rtlCol="0"/>
            <a:lstStyle/>
            <a:p/>
          </p:txBody>
        </p:sp>
        <p:sp>
          <p:nvSpPr>
            <p:cNvPr id="1956" name="object 1956" descr=""/>
            <p:cNvSpPr/>
            <p:nvPr/>
          </p:nvSpPr>
          <p:spPr>
            <a:xfrm>
              <a:off x="2383045" y="8083990"/>
              <a:ext cx="12065" cy="6350"/>
            </a:xfrm>
            <a:custGeom>
              <a:avLst/>
              <a:gdLst/>
              <a:ahLst/>
              <a:cxnLst/>
              <a:rect l="l" t="t" r="r" b="b"/>
              <a:pathLst>
                <a:path w="12064" h="6350">
                  <a:moveTo>
                    <a:pt x="0" y="5981"/>
                  </a:moveTo>
                  <a:lnTo>
                    <a:pt x="0" y="2997"/>
                  </a:lnTo>
                  <a:lnTo>
                    <a:pt x="1485" y="1485"/>
                  </a:lnTo>
                  <a:lnTo>
                    <a:pt x="2984" y="1485"/>
                  </a:lnTo>
                  <a:lnTo>
                    <a:pt x="4495" y="1485"/>
                  </a:lnTo>
                  <a:lnTo>
                    <a:pt x="4495" y="0"/>
                  </a:lnTo>
                  <a:lnTo>
                    <a:pt x="5981" y="0"/>
                  </a:lnTo>
                  <a:lnTo>
                    <a:pt x="7480" y="0"/>
                  </a:lnTo>
                  <a:lnTo>
                    <a:pt x="7480" y="1485"/>
                  </a:lnTo>
                  <a:lnTo>
                    <a:pt x="8978" y="1485"/>
                  </a:lnTo>
                  <a:lnTo>
                    <a:pt x="10464" y="1485"/>
                  </a:lnTo>
                  <a:lnTo>
                    <a:pt x="10464" y="2997"/>
                  </a:lnTo>
                  <a:lnTo>
                    <a:pt x="11963" y="5981"/>
                  </a:lnTo>
                </a:path>
              </a:pathLst>
            </a:custGeom>
            <a:ln w="3175">
              <a:solidFill>
                <a:srgbClr val="565658"/>
              </a:solidFill>
            </a:ln>
          </p:spPr>
          <p:txBody>
            <a:bodyPr wrap="square" lIns="0" tIns="0" rIns="0" bIns="0" rtlCol="0"/>
            <a:lstStyle/>
            <a:p/>
          </p:txBody>
        </p:sp>
        <p:sp>
          <p:nvSpPr>
            <p:cNvPr id="1957" name="object 1957" descr=""/>
            <p:cNvSpPr/>
            <p:nvPr/>
          </p:nvSpPr>
          <p:spPr>
            <a:xfrm>
              <a:off x="2254346" y="8097457"/>
              <a:ext cx="1905" cy="1905"/>
            </a:xfrm>
            <a:custGeom>
              <a:avLst/>
              <a:gdLst/>
              <a:ahLst/>
              <a:cxnLst/>
              <a:rect l="l" t="t" r="r" b="b"/>
              <a:pathLst>
                <a:path w="1905" h="1904">
                  <a:moveTo>
                    <a:pt x="0" y="0"/>
                  </a:moveTo>
                  <a:lnTo>
                    <a:pt x="1485" y="1498"/>
                  </a:lnTo>
                </a:path>
              </a:pathLst>
            </a:custGeom>
            <a:ln w="3175">
              <a:solidFill>
                <a:srgbClr val="565658"/>
              </a:solidFill>
            </a:ln>
          </p:spPr>
          <p:txBody>
            <a:bodyPr wrap="square" lIns="0" tIns="0" rIns="0" bIns="0" rtlCol="0"/>
            <a:lstStyle/>
            <a:p/>
          </p:txBody>
        </p:sp>
        <p:sp>
          <p:nvSpPr>
            <p:cNvPr id="1958" name="object 1958" descr=""/>
            <p:cNvSpPr/>
            <p:nvPr/>
          </p:nvSpPr>
          <p:spPr>
            <a:xfrm>
              <a:off x="2395015" y="8088477"/>
              <a:ext cx="1905" cy="1905"/>
            </a:xfrm>
            <a:custGeom>
              <a:avLst/>
              <a:gdLst/>
              <a:ahLst/>
              <a:cxnLst/>
              <a:rect l="l" t="t" r="r" b="b"/>
              <a:pathLst>
                <a:path w="1905" h="1904">
                  <a:moveTo>
                    <a:pt x="1498" y="0"/>
                  </a:moveTo>
                  <a:lnTo>
                    <a:pt x="0" y="0"/>
                  </a:lnTo>
                  <a:lnTo>
                    <a:pt x="0" y="1498"/>
                  </a:lnTo>
                </a:path>
              </a:pathLst>
            </a:custGeom>
            <a:ln w="3175">
              <a:solidFill>
                <a:srgbClr val="565658"/>
              </a:solidFill>
            </a:ln>
          </p:spPr>
          <p:txBody>
            <a:bodyPr wrap="square" lIns="0" tIns="0" rIns="0" bIns="0" rtlCol="0"/>
            <a:lstStyle/>
            <a:p/>
          </p:txBody>
        </p:sp>
        <p:sp>
          <p:nvSpPr>
            <p:cNvPr id="1959" name="object 1959" descr=""/>
            <p:cNvSpPr/>
            <p:nvPr/>
          </p:nvSpPr>
          <p:spPr>
            <a:xfrm>
              <a:off x="2252845" y="808847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60" name="object 1960" descr=""/>
            <p:cNvSpPr/>
            <p:nvPr/>
          </p:nvSpPr>
          <p:spPr>
            <a:xfrm>
              <a:off x="2240876" y="7940319"/>
              <a:ext cx="10795" cy="5080"/>
            </a:xfrm>
            <a:custGeom>
              <a:avLst/>
              <a:gdLst/>
              <a:ahLst/>
              <a:cxnLst/>
              <a:rect l="l" t="t" r="r" b="b"/>
              <a:pathLst>
                <a:path w="10794" h="5079">
                  <a:moveTo>
                    <a:pt x="0" y="0"/>
                  </a:moveTo>
                  <a:lnTo>
                    <a:pt x="1485" y="1498"/>
                  </a:lnTo>
                  <a:lnTo>
                    <a:pt x="1485" y="2997"/>
                  </a:lnTo>
                  <a:lnTo>
                    <a:pt x="2984" y="2997"/>
                  </a:lnTo>
                  <a:lnTo>
                    <a:pt x="5981" y="4495"/>
                  </a:lnTo>
                  <a:lnTo>
                    <a:pt x="7480" y="2997"/>
                  </a:lnTo>
                  <a:lnTo>
                    <a:pt x="8978" y="2997"/>
                  </a:lnTo>
                  <a:lnTo>
                    <a:pt x="8978" y="1498"/>
                  </a:lnTo>
                  <a:lnTo>
                    <a:pt x="10464" y="1498"/>
                  </a:lnTo>
                  <a:lnTo>
                    <a:pt x="10464" y="0"/>
                  </a:lnTo>
                </a:path>
              </a:pathLst>
            </a:custGeom>
            <a:ln w="3175">
              <a:solidFill>
                <a:srgbClr val="565658"/>
              </a:solidFill>
            </a:ln>
          </p:spPr>
          <p:txBody>
            <a:bodyPr wrap="square" lIns="0" tIns="0" rIns="0" bIns="0" rtlCol="0"/>
            <a:lstStyle/>
            <a:p/>
          </p:txBody>
        </p:sp>
        <p:sp>
          <p:nvSpPr>
            <p:cNvPr id="1961" name="object 1961" descr=""/>
            <p:cNvSpPr/>
            <p:nvPr/>
          </p:nvSpPr>
          <p:spPr>
            <a:xfrm>
              <a:off x="2383045" y="808997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1962" name="object 1962" descr=""/>
            <p:cNvSpPr/>
            <p:nvPr/>
          </p:nvSpPr>
          <p:spPr>
            <a:xfrm>
              <a:off x="2383050" y="8083990"/>
              <a:ext cx="12065" cy="6350"/>
            </a:xfrm>
            <a:custGeom>
              <a:avLst/>
              <a:gdLst/>
              <a:ahLst/>
              <a:cxnLst/>
              <a:rect l="l" t="t" r="r" b="b"/>
              <a:pathLst>
                <a:path w="12064" h="6350">
                  <a:moveTo>
                    <a:pt x="11963" y="5981"/>
                  </a:moveTo>
                  <a:lnTo>
                    <a:pt x="11963" y="2997"/>
                  </a:lnTo>
                  <a:lnTo>
                    <a:pt x="10464" y="2997"/>
                  </a:lnTo>
                  <a:lnTo>
                    <a:pt x="8978" y="1485"/>
                  </a:lnTo>
                  <a:lnTo>
                    <a:pt x="7467" y="0"/>
                  </a:lnTo>
                  <a:lnTo>
                    <a:pt x="5969" y="0"/>
                  </a:lnTo>
                  <a:lnTo>
                    <a:pt x="4483" y="0"/>
                  </a:lnTo>
                  <a:lnTo>
                    <a:pt x="2984" y="1485"/>
                  </a:lnTo>
                  <a:lnTo>
                    <a:pt x="1485" y="1485"/>
                  </a:lnTo>
                  <a:lnTo>
                    <a:pt x="0" y="2997"/>
                  </a:lnTo>
                </a:path>
              </a:pathLst>
            </a:custGeom>
            <a:ln w="3175">
              <a:solidFill>
                <a:srgbClr val="565658"/>
              </a:solidFill>
            </a:ln>
          </p:spPr>
          <p:txBody>
            <a:bodyPr wrap="square" lIns="0" tIns="0" rIns="0" bIns="0" rtlCol="0"/>
            <a:lstStyle/>
            <a:p/>
          </p:txBody>
        </p:sp>
        <p:sp>
          <p:nvSpPr>
            <p:cNvPr id="1963" name="object 1963" descr=""/>
            <p:cNvSpPr/>
            <p:nvPr/>
          </p:nvSpPr>
          <p:spPr>
            <a:xfrm>
              <a:off x="2239378" y="808997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964" name="object 1964" descr=""/>
            <p:cNvSpPr/>
            <p:nvPr/>
          </p:nvSpPr>
          <p:spPr>
            <a:xfrm>
              <a:off x="2254346" y="8097452"/>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65" name="object 1965" descr=""/>
            <p:cNvSpPr/>
            <p:nvPr/>
          </p:nvSpPr>
          <p:spPr>
            <a:xfrm>
              <a:off x="2240880" y="8085476"/>
              <a:ext cx="10795" cy="5080"/>
            </a:xfrm>
            <a:custGeom>
              <a:avLst/>
              <a:gdLst/>
              <a:ahLst/>
              <a:cxnLst/>
              <a:rect l="l" t="t" r="r" b="b"/>
              <a:pathLst>
                <a:path w="10794" h="5079">
                  <a:moveTo>
                    <a:pt x="10464" y="4495"/>
                  </a:moveTo>
                  <a:lnTo>
                    <a:pt x="10464" y="2997"/>
                  </a:lnTo>
                  <a:lnTo>
                    <a:pt x="8978" y="1511"/>
                  </a:lnTo>
                  <a:lnTo>
                    <a:pt x="7480" y="0"/>
                  </a:lnTo>
                  <a:lnTo>
                    <a:pt x="5969" y="0"/>
                  </a:lnTo>
                  <a:lnTo>
                    <a:pt x="2984" y="0"/>
                  </a:lnTo>
                  <a:lnTo>
                    <a:pt x="1485" y="1511"/>
                  </a:lnTo>
                  <a:lnTo>
                    <a:pt x="1485" y="2997"/>
                  </a:lnTo>
                  <a:lnTo>
                    <a:pt x="0" y="4495"/>
                  </a:lnTo>
                </a:path>
              </a:pathLst>
            </a:custGeom>
            <a:ln w="3175">
              <a:solidFill>
                <a:srgbClr val="565658"/>
              </a:solidFill>
            </a:ln>
          </p:spPr>
          <p:txBody>
            <a:bodyPr wrap="square" lIns="0" tIns="0" rIns="0" bIns="0" rtlCol="0"/>
            <a:lstStyle/>
            <a:p/>
          </p:txBody>
        </p:sp>
        <p:sp>
          <p:nvSpPr>
            <p:cNvPr id="1966" name="object 1966" descr=""/>
            <p:cNvSpPr/>
            <p:nvPr/>
          </p:nvSpPr>
          <p:spPr>
            <a:xfrm>
              <a:off x="1941572" y="8115411"/>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67" name="object 1967" descr=""/>
            <p:cNvSpPr/>
            <p:nvPr/>
          </p:nvSpPr>
          <p:spPr>
            <a:xfrm>
              <a:off x="2077749" y="8390774"/>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68" name="object 1968" descr=""/>
            <p:cNvSpPr/>
            <p:nvPr/>
          </p:nvSpPr>
          <p:spPr>
            <a:xfrm>
              <a:off x="2061293" y="8395269"/>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1969" name="object 1969" descr=""/>
            <p:cNvSpPr/>
            <p:nvPr/>
          </p:nvSpPr>
          <p:spPr>
            <a:xfrm>
              <a:off x="2064280" y="8401253"/>
              <a:ext cx="3175" cy="0"/>
            </a:xfrm>
            <a:custGeom>
              <a:avLst/>
              <a:gdLst/>
              <a:ahLst/>
              <a:cxnLst/>
              <a:rect l="l" t="t" r="r" b="b"/>
              <a:pathLst>
                <a:path w="3175" h="0">
                  <a:moveTo>
                    <a:pt x="0" y="0"/>
                  </a:moveTo>
                  <a:lnTo>
                    <a:pt x="1498" y="0"/>
                  </a:lnTo>
                  <a:lnTo>
                    <a:pt x="2984" y="0"/>
                  </a:lnTo>
                </a:path>
              </a:pathLst>
            </a:custGeom>
            <a:ln w="3175">
              <a:solidFill>
                <a:srgbClr val="565658"/>
              </a:solidFill>
            </a:ln>
          </p:spPr>
          <p:txBody>
            <a:bodyPr wrap="square" lIns="0" tIns="0" rIns="0" bIns="0" rtlCol="0"/>
            <a:lstStyle/>
            <a:p/>
          </p:txBody>
        </p:sp>
        <p:sp>
          <p:nvSpPr>
            <p:cNvPr id="1970" name="object 1970" descr=""/>
            <p:cNvSpPr/>
            <p:nvPr/>
          </p:nvSpPr>
          <p:spPr>
            <a:xfrm>
              <a:off x="2064282" y="8399758"/>
              <a:ext cx="1905" cy="1905"/>
            </a:xfrm>
            <a:custGeom>
              <a:avLst/>
              <a:gdLst/>
              <a:ahLst/>
              <a:cxnLst/>
              <a:rect l="l" t="t" r="r" b="b"/>
              <a:pathLst>
                <a:path w="1905" h="1904">
                  <a:moveTo>
                    <a:pt x="1498" y="0"/>
                  </a:moveTo>
                  <a:lnTo>
                    <a:pt x="1498" y="1498"/>
                  </a:lnTo>
                  <a:lnTo>
                    <a:pt x="0" y="1498"/>
                  </a:lnTo>
                </a:path>
              </a:pathLst>
            </a:custGeom>
            <a:ln w="3175">
              <a:solidFill>
                <a:srgbClr val="565658"/>
              </a:solidFill>
            </a:ln>
          </p:spPr>
          <p:txBody>
            <a:bodyPr wrap="square" lIns="0" tIns="0" rIns="0" bIns="0" rtlCol="0"/>
            <a:lstStyle/>
            <a:p/>
          </p:txBody>
        </p:sp>
        <p:sp>
          <p:nvSpPr>
            <p:cNvPr id="1971" name="object 1971" descr=""/>
            <p:cNvSpPr/>
            <p:nvPr/>
          </p:nvSpPr>
          <p:spPr>
            <a:xfrm>
              <a:off x="2064282" y="8399754"/>
              <a:ext cx="3175" cy="1905"/>
            </a:xfrm>
            <a:custGeom>
              <a:avLst/>
              <a:gdLst/>
              <a:ahLst/>
              <a:cxnLst/>
              <a:rect l="l" t="t" r="r" b="b"/>
              <a:pathLst>
                <a:path w="3175" h="1904">
                  <a:moveTo>
                    <a:pt x="1498" y="1498"/>
                  </a:moveTo>
                  <a:lnTo>
                    <a:pt x="2984" y="1498"/>
                  </a:lnTo>
                </a:path>
                <a:path w="3175" h="1904">
                  <a:moveTo>
                    <a:pt x="0" y="1498"/>
                  </a:moveTo>
                  <a:lnTo>
                    <a:pt x="0" y="0"/>
                  </a:lnTo>
                </a:path>
              </a:pathLst>
            </a:custGeom>
            <a:ln w="3175">
              <a:solidFill>
                <a:srgbClr val="565658"/>
              </a:solidFill>
            </a:ln>
          </p:spPr>
          <p:txBody>
            <a:bodyPr wrap="square" lIns="0" tIns="0" rIns="0" bIns="0" rtlCol="0"/>
            <a:lstStyle/>
            <a:p/>
          </p:txBody>
        </p:sp>
        <p:sp>
          <p:nvSpPr>
            <p:cNvPr id="1972" name="object 1972" descr=""/>
            <p:cNvSpPr/>
            <p:nvPr/>
          </p:nvSpPr>
          <p:spPr>
            <a:xfrm>
              <a:off x="2067269" y="8392274"/>
              <a:ext cx="10795" cy="9525"/>
            </a:xfrm>
            <a:custGeom>
              <a:avLst/>
              <a:gdLst/>
              <a:ahLst/>
              <a:cxnLst/>
              <a:rect l="l" t="t" r="r" b="b"/>
              <a:pathLst>
                <a:path w="10794" h="9525">
                  <a:moveTo>
                    <a:pt x="0" y="8978"/>
                  </a:moveTo>
                  <a:lnTo>
                    <a:pt x="5994" y="4483"/>
                  </a:lnTo>
                  <a:lnTo>
                    <a:pt x="10477" y="0"/>
                  </a:lnTo>
                </a:path>
              </a:pathLst>
            </a:custGeom>
            <a:ln w="3175">
              <a:solidFill>
                <a:srgbClr val="565658"/>
              </a:solidFill>
            </a:ln>
          </p:spPr>
          <p:txBody>
            <a:bodyPr wrap="square" lIns="0" tIns="0" rIns="0" bIns="0" rtlCol="0"/>
            <a:lstStyle/>
            <a:p/>
          </p:txBody>
        </p:sp>
        <p:sp>
          <p:nvSpPr>
            <p:cNvPr id="1973" name="object 1973" descr=""/>
            <p:cNvSpPr/>
            <p:nvPr/>
          </p:nvSpPr>
          <p:spPr>
            <a:xfrm>
              <a:off x="2649423" y="8009161"/>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74" name="object 1974" descr=""/>
            <p:cNvSpPr/>
            <p:nvPr/>
          </p:nvSpPr>
          <p:spPr>
            <a:xfrm>
              <a:off x="2640437" y="7982225"/>
              <a:ext cx="5080" cy="7620"/>
            </a:xfrm>
            <a:custGeom>
              <a:avLst/>
              <a:gdLst/>
              <a:ahLst/>
              <a:cxnLst/>
              <a:rect l="l" t="t" r="r" b="b"/>
              <a:pathLst>
                <a:path w="5080" h="7620">
                  <a:moveTo>
                    <a:pt x="4495" y="7480"/>
                  </a:moveTo>
                  <a:lnTo>
                    <a:pt x="2997" y="5981"/>
                  </a:lnTo>
                  <a:lnTo>
                    <a:pt x="2997" y="4495"/>
                  </a:lnTo>
                  <a:lnTo>
                    <a:pt x="0" y="0"/>
                  </a:lnTo>
                </a:path>
              </a:pathLst>
            </a:custGeom>
            <a:ln w="3175">
              <a:solidFill>
                <a:srgbClr val="565658"/>
              </a:solidFill>
            </a:ln>
          </p:spPr>
          <p:txBody>
            <a:bodyPr wrap="square" lIns="0" tIns="0" rIns="0" bIns="0" rtlCol="0"/>
            <a:lstStyle/>
            <a:p/>
          </p:txBody>
        </p:sp>
        <p:sp>
          <p:nvSpPr>
            <p:cNvPr id="1975" name="object 1975" descr=""/>
            <p:cNvSpPr/>
            <p:nvPr/>
          </p:nvSpPr>
          <p:spPr>
            <a:xfrm>
              <a:off x="2221417" y="8097457"/>
              <a:ext cx="1905" cy="1905"/>
            </a:xfrm>
            <a:custGeom>
              <a:avLst/>
              <a:gdLst/>
              <a:ahLst/>
              <a:cxnLst/>
              <a:rect l="l" t="t" r="r" b="b"/>
              <a:pathLst>
                <a:path w="1905" h="1904">
                  <a:moveTo>
                    <a:pt x="0" y="0"/>
                  </a:moveTo>
                  <a:lnTo>
                    <a:pt x="1498" y="1498"/>
                  </a:lnTo>
                </a:path>
              </a:pathLst>
            </a:custGeom>
            <a:ln w="3175">
              <a:solidFill>
                <a:srgbClr val="565658"/>
              </a:solidFill>
            </a:ln>
          </p:spPr>
          <p:txBody>
            <a:bodyPr wrap="square" lIns="0" tIns="0" rIns="0" bIns="0" rtlCol="0"/>
            <a:lstStyle/>
            <a:p/>
          </p:txBody>
        </p:sp>
        <p:sp>
          <p:nvSpPr>
            <p:cNvPr id="1976" name="object 1976" descr=""/>
            <p:cNvSpPr/>
            <p:nvPr/>
          </p:nvSpPr>
          <p:spPr>
            <a:xfrm>
              <a:off x="2389018" y="7931338"/>
              <a:ext cx="73660" cy="166370"/>
            </a:xfrm>
            <a:custGeom>
              <a:avLst/>
              <a:gdLst/>
              <a:ahLst/>
              <a:cxnLst/>
              <a:rect l="l" t="t" r="r" b="b"/>
              <a:pathLst>
                <a:path w="73660" h="166370">
                  <a:moveTo>
                    <a:pt x="49390" y="2997"/>
                  </a:moveTo>
                  <a:lnTo>
                    <a:pt x="0" y="0"/>
                  </a:lnTo>
                </a:path>
                <a:path w="73660" h="166370">
                  <a:moveTo>
                    <a:pt x="11988" y="166115"/>
                  </a:moveTo>
                  <a:lnTo>
                    <a:pt x="13474" y="166115"/>
                  </a:lnTo>
                </a:path>
                <a:path w="73660" h="166370">
                  <a:moveTo>
                    <a:pt x="20967" y="166115"/>
                  </a:moveTo>
                  <a:lnTo>
                    <a:pt x="22453" y="166115"/>
                  </a:lnTo>
                </a:path>
                <a:path w="73660" h="166370">
                  <a:moveTo>
                    <a:pt x="29946" y="164630"/>
                  </a:moveTo>
                  <a:lnTo>
                    <a:pt x="31432" y="164630"/>
                  </a:lnTo>
                </a:path>
                <a:path w="73660" h="166370">
                  <a:moveTo>
                    <a:pt x="37426" y="164630"/>
                  </a:moveTo>
                  <a:lnTo>
                    <a:pt x="38925" y="164630"/>
                  </a:lnTo>
                </a:path>
                <a:path w="73660" h="166370">
                  <a:moveTo>
                    <a:pt x="46405" y="164630"/>
                  </a:moveTo>
                  <a:lnTo>
                    <a:pt x="47904" y="164630"/>
                  </a:lnTo>
                </a:path>
                <a:path w="73660" h="166370">
                  <a:moveTo>
                    <a:pt x="55384" y="163118"/>
                  </a:moveTo>
                  <a:lnTo>
                    <a:pt x="56883" y="163118"/>
                  </a:lnTo>
                </a:path>
                <a:path w="73660" h="166370">
                  <a:moveTo>
                    <a:pt x="71843" y="161632"/>
                  </a:moveTo>
                  <a:lnTo>
                    <a:pt x="73342" y="161632"/>
                  </a:lnTo>
                </a:path>
              </a:pathLst>
            </a:custGeom>
            <a:ln w="3175">
              <a:solidFill>
                <a:srgbClr val="565658"/>
              </a:solidFill>
            </a:ln>
          </p:spPr>
          <p:txBody>
            <a:bodyPr wrap="square" lIns="0" tIns="0" rIns="0" bIns="0" rtlCol="0"/>
            <a:lstStyle/>
            <a:p/>
          </p:txBody>
        </p:sp>
        <p:sp>
          <p:nvSpPr>
            <p:cNvPr id="1977" name="object 1977" descr=""/>
            <p:cNvSpPr/>
            <p:nvPr/>
          </p:nvSpPr>
          <p:spPr>
            <a:xfrm>
              <a:off x="2154074" y="8540427"/>
              <a:ext cx="1905" cy="1905"/>
            </a:xfrm>
            <a:custGeom>
              <a:avLst/>
              <a:gdLst/>
              <a:ahLst/>
              <a:cxnLst/>
              <a:rect l="l" t="t" r="r" b="b"/>
              <a:pathLst>
                <a:path w="1905" h="1904">
                  <a:moveTo>
                    <a:pt x="1498" y="1498"/>
                  </a:moveTo>
                  <a:lnTo>
                    <a:pt x="0" y="0"/>
                  </a:lnTo>
                  <a:lnTo>
                    <a:pt x="0" y="1498"/>
                  </a:lnTo>
                </a:path>
              </a:pathLst>
            </a:custGeom>
            <a:ln w="3175">
              <a:solidFill>
                <a:srgbClr val="565658"/>
              </a:solidFill>
            </a:ln>
          </p:spPr>
          <p:txBody>
            <a:bodyPr wrap="square" lIns="0" tIns="0" rIns="0" bIns="0" rtlCol="0"/>
            <a:lstStyle/>
            <a:p/>
          </p:txBody>
        </p:sp>
        <p:sp>
          <p:nvSpPr>
            <p:cNvPr id="1978" name="object 1978" descr=""/>
            <p:cNvSpPr/>
            <p:nvPr/>
          </p:nvSpPr>
          <p:spPr>
            <a:xfrm>
              <a:off x="1898163" y="8728997"/>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979" name="object 1979" descr=""/>
            <p:cNvSpPr/>
            <p:nvPr/>
          </p:nvSpPr>
          <p:spPr>
            <a:xfrm>
              <a:off x="2106190" y="8262075"/>
              <a:ext cx="1905" cy="1905"/>
            </a:xfrm>
            <a:custGeom>
              <a:avLst/>
              <a:gdLst/>
              <a:ahLst/>
              <a:cxnLst/>
              <a:rect l="l" t="t" r="r" b="b"/>
              <a:pathLst>
                <a:path w="1905" h="1904">
                  <a:moveTo>
                    <a:pt x="1485" y="1498"/>
                  </a:moveTo>
                  <a:lnTo>
                    <a:pt x="1485" y="0"/>
                  </a:lnTo>
                </a:path>
                <a:path w="1905" h="1904">
                  <a:moveTo>
                    <a:pt x="1485" y="1498"/>
                  </a:moveTo>
                  <a:lnTo>
                    <a:pt x="0" y="1498"/>
                  </a:lnTo>
                </a:path>
              </a:pathLst>
            </a:custGeom>
            <a:ln w="3175">
              <a:solidFill>
                <a:srgbClr val="565658"/>
              </a:solidFill>
            </a:ln>
          </p:spPr>
          <p:txBody>
            <a:bodyPr wrap="square" lIns="0" tIns="0" rIns="0" bIns="0" rtlCol="0"/>
            <a:lstStyle/>
            <a:p/>
          </p:txBody>
        </p:sp>
        <p:sp>
          <p:nvSpPr>
            <p:cNvPr id="1980" name="object 1980" descr=""/>
            <p:cNvSpPr/>
            <p:nvPr/>
          </p:nvSpPr>
          <p:spPr>
            <a:xfrm>
              <a:off x="2157061" y="867961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981" name="object 1981" descr=""/>
            <p:cNvSpPr/>
            <p:nvPr/>
          </p:nvSpPr>
          <p:spPr>
            <a:xfrm>
              <a:off x="1971498" y="8507505"/>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1982" name="object 1982" descr=""/>
            <p:cNvSpPr/>
            <p:nvPr/>
          </p:nvSpPr>
          <p:spPr>
            <a:xfrm>
              <a:off x="2007417" y="8860691"/>
              <a:ext cx="3175" cy="1905"/>
            </a:xfrm>
            <a:custGeom>
              <a:avLst/>
              <a:gdLst/>
              <a:ahLst/>
              <a:cxnLst/>
              <a:rect l="l" t="t" r="r" b="b"/>
              <a:pathLst>
                <a:path w="3175" h="1904">
                  <a:moveTo>
                    <a:pt x="1485" y="0"/>
                  </a:moveTo>
                  <a:lnTo>
                    <a:pt x="1485" y="1498"/>
                  </a:lnTo>
                  <a:lnTo>
                    <a:pt x="2984" y="1498"/>
                  </a:lnTo>
                  <a:lnTo>
                    <a:pt x="1485" y="1498"/>
                  </a:lnTo>
                  <a:lnTo>
                    <a:pt x="0" y="1498"/>
                  </a:lnTo>
                </a:path>
              </a:pathLst>
            </a:custGeom>
            <a:ln w="3175">
              <a:solidFill>
                <a:srgbClr val="565658"/>
              </a:solidFill>
            </a:ln>
          </p:spPr>
          <p:txBody>
            <a:bodyPr wrap="square" lIns="0" tIns="0" rIns="0" bIns="0" rtlCol="0"/>
            <a:lstStyle/>
            <a:p/>
          </p:txBody>
        </p:sp>
        <p:sp>
          <p:nvSpPr>
            <p:cNvPr id="1983" name="object 1983" descr=""/>
            <p:cNvSpPr/>
            <p:nvPr/>
          </p:nvSpPr>
          <p:spPr>
            <a:xfrm>
              <a:off x="2068770" y="848506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1984" name="object 1984" descr=""/>
            <p:cNvSpPr/>
            <p:nvPr/>
          </p:nvSpPr>
          <p:spPr>
            <a:xfrm>
              <a:off x="1990944" y="8860691"/>
              <a:ext cx="1905" cy="1905"/>
            </a:xfrm>
            <a:custGeom>
              <a:avLst/>
              <a:gdLst/>
              <a:ahLst/>
              <a:cxnLst/>
              <a:rect l="l" t="t" r="r" b="b"/>
              <a:pathLst>
                <a:path w="1905" h="1904">
                  <a:moveTo>
                    <a:pt x="0" y="0"/>
                  </a:moveTo>
                  <a:lnTo>
                    <a:pt x="0" y="1498"/>
                  </a:lnTo>
                  <a:lnTo>
                    <a:pt x="1498" y="1498"/>
                  </a:lnTo>
                </a:path>
              </a:pathLst>
            </a:custGeom>
            <a:ln w="3175">
              <a:solidFill>
                <a:srgbClr val="565658"/>
              </a:solidFill>
            </a:ln>
          </p:spPr>
          <p:txBody>
            <a:bodyPr wrap="square" lIns="0" tIns="0" rIns="0" bIns="0" rtlCol="0"/>
            <a:lstStyle/>
            <a:p/>
          </p:txBody>
        </p:sp>
        <p:sp>
          <p:nvSpPr>
            <p:cNvPr id="1985" name="object 1985" descr=""/>
            <p:cNvSpPr/>
            <p:nvPr/>
          </p:nvSpPr>
          <p:spPr>
            <a:xfrm>
              <a:off x="1916121" y="8628724"/>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986" name="object 1986" descr=""/>
            <p:cNvSpPr/>
            <p:nvPr/>
          </p:nvSpPr>
          <p:spPr>
            <a:xfrm>
              <a:off x="1919123" y="8610767"/>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1987" name="object 1987" descr=""/>
            <p:cNvSpPr/>
            <p:nvPr/>
          </p:nvSpPr>
          <p:spPr>
            <a:xfrm>
              <a:off x="1958031" y="8519477"/>
              <a:ext cx="1905" cy="0"/>
            </a:xfrm>
            <a:custGeom>
              <a:avLst/>
              <a:gdLst/>
              <a:ahLst/>
              <a:cxnLst/>
              <a:rect l="l" t="t" r="r" b="b"/>
              <a:pathLst>
                <a:path w="1905" h="0">
                  <a:moveTo>
                    <a:pt x="1485" y="0"/>
                  </a:moveTo>
                  <a:lnTo>
                    <a:pt x="0" y="0"/>
                  </a:lnTo>
                  <a:lnTo>
                    <a:pt x="1485" y="0"/>
                  </a:lnTo>
                  <a:close/>
                </a:path>
              </a:pathLst>
            </a:custGeom>
            <a:ln w="3175">
              <a:solidFill>
                <a:srgbClr val="565658"/>
              </a:solidFill>
            </a:ln>
          </p:spPr>
          <p:txBody>
            <a:bodyPr wrap="square" lIns="0" tIns="0" rIns="0" bIns="0" rtlCol="0"/>
            <a:lstStyle/>
            <a:p/>
          </p:txBody>
        </p:sp>
        <p:sp>
          <p:nvSpPr>
            <p:cNvPr id="1988" name="object 1988" descr=""/>
            <p:cNvSpPr/>
            <p:nvPr/>
          </p:nvSpPr>
          <p:spPr>
            <a:xfrm>
              <a:off x="2163052" y="855539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1989" name="object 1989" descr=""/>
            <p:cNvSpPr/>
            <p:nvPr/>
          </p:nvSpPr>
          <p:spPr>
            <a:xfrm>
              <a:off x="1898163" y="873049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1990" name="object 1990" descr=""/>
            <p:cNvSpPr/>
            <p:nvPr/>
          </p:nvSpPr>
          <p:spPr>
            <a:xfrm>
              <a:off x="2085228" y="8488052"/>
              <a:ext cx="1905" cy="1905"/>
            </a:xfrm>
            <a:custGeom>
              <a:avLst/>
              <a:gdLst/>
              <a:ahLst/>
              <a:cxnLst/>
              <a:rect l="l" t="t" r="r" b="b"/>
              <a:pathLst>
                <a:path w="1905" h="1904">
                  <a:moveTo>
                    <a:pt x="0" y="1498"/>
                  </a:moveTo>
                  <a:lnTo>
                    <a:pt x="1498" y="0"/>
                  </a:lnTo>
                  <a:lnTo>
                    <a:pt x="0" y="0"/>
                  </a:lnTo>
                </a:path>
              </a:pathLst>
            </a:custGeom>
            <a:ln w="3175">
              <a:solidFill>
                <a:srgbClr val="565658"/>
              </a:solidFill>
            </a:ln>
          </p:spPr>
          <p:txBody>
            <a:bodyPr wrap="square" lIns="0" tIns="0" rIns="0" bIns="0" rtlCol="0"/>
            <a:lstStyle/>
            <a:p/>
          </p:txBody>
        </p:sp>
        <p:sp>
          <p:nvSpPr>
            <p:cNvPr id="1991" name="object 1991" descr=""/>
            <p:cNvSpPr/>
            <p:nvPr/>
          </p:nvSpPr>
          <p:spPr>
            <a:xfrm>
              <a:off x="1893674" y="8746949"/>
              <a:ext cx="0" cy="1905"/>
            </a:xfrm>
            <a:custGeom>
              <a:avLst/>
              <a:gdLst/>
              <a:ahLst/>
              <a:cxnLst/>
              <a:rect l="l" t="t" r="r" b="b"/>
              <a:pathLst>
                <a:path w="0" h="1904">
                  <a:moveTo>
                    <a:pt x="0" y="0"/>
                  </a:moveTo>
                  <a:lnTo>
                    <a:pt x="0" y="1498"/>
                  </a:lnTo>
                  <a:lnTo>
                    <a:pt x="0" y="0"/>
                  </a:lnTo>
                  <a:close/>
                </a:path>
              </a:pathLst>
            </a:custGeom>
            <a:ln w="3175">
              <a:solidFill>
                <a:srgbClr val="565658"/>
              </a:solidFill>
            </a:ln>
          </p:spPr>
          <p:txBody>
            <a:bodyPr wrap="square" lIns="0" tIns="0" rIns="0" bIns="0" rtlCol="0"/>
            <a:lstStyle/>
            <a:p/>
          </p:txBody>
        </p:sp>
        <p:sp>
          <p:nvSpPr>
            <p:cNvPr id="1992" name="object 1992" descr=""/>
            <p:cNvSpPr/>
            <p:nvPr/>
          </p:nvSpPr>
          <p:spPr>
            <a:xfrm>
              <a:off x="2121145" y="8860687"/>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1993" name="object 1993" descr=""/>
            <p:cNvSpPr/>
            <p:nvPr/>
          </p:nvSpPr>
          <p:spPr>
            <a:xfrm>
              <a:off x="2137615" y="8742461"/>
              <a:ext cx="0" cy="1905"/>
            </a:xfrm>
            <a:custGeom>
              <a:avLst/>
              <a:gdLst/>
              <a:ahLst/>
              <a:cxnLst/>
              <a:rect l="l" t="t" r="r" b="b"/>
              <a:pathLst>
                <a:path w="0" h="1904">
                  <a:moveTo>
                    <a:pt x="0" y="1498"/>
                  </a:moveTo>
                  <a:lnTo>
                    <a:pt x="0" y="0"/>
                  </a:lnTo>
                  <a:lnTo>
                    <a:pt x="0" y="1498"/>
                  </a:lnTo>
                  <a:close/>
                </a:path>
              </a:pathLst>
            </a:custGeom>
            <a:ln w="3175">
              <a:solidFill>
                <a:srgbClr val="565658"/>
              </a:solidFill>
            </a:ln>
          </p:spPr>
          <p:txBody>
            <a:bodyPr wrap="square" lIns="0" tIns="0" rIns="0" bIns="0" rtlCol="0"/>
            <a:lstStyle/>
            <a:p/>
          </p:txBody>
        </p:sp>
        <p:sp>
          <p:nvSpPr>
            <p:cNvPr id="1994" name="object 1994" descr=""/>
            <p:cNvSpPr/>
            <p:nvPr/>
          </p:nvSpPr>
          <p:spPr>
            <a:xfrm>
              <a:off x="2107676" y="8860687"/>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1995" name="object 1995" descr=""/>
            <p:cNvSpPr/>
            <p:nvPr/>
          </p:nvSpPr>
          <p:spPr>
            <a:xfrm>
              <a:off x="2107677" y="8862185"/>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1996" name="object 1996" descr=""/>
            <p:cNvSpPr/>
            <p:nvPr/>
          </p:nvSpPr>
          <p:spPr>
            <a:xfrm>
              <a:off x="2122646" y="8815789"/>
              <a:ext cx="6350" cy="22860"/>
            </a:xfrm>
            <a:custGeom>
              <a:avLst/>
              <a:gdLst/>
              <a:ahLst/>
              <a:cxnLst/>
              <a:rect l="l" t="t" r="r" b="b"/>
              <a:pathLst>
                <a:path w="6350" h="22859">
                  <a:moveTo>
                    <a:pt x="0" y="22453"/>
                  </a:moveTo>
                  <a:lnTo>
                    <a:pt x="1498" y="11976"/>
                  </a:lnTo>
                  <a:lnTo>
                    <a:pt x="1498" y="10477"/>
                  </a:lnTo>
                  <a:lnTo>
                    <a:pt x="2984" y="8978"/>
                  </a:lnTo>
                  <a:lnTo>
                    <a:pt x="2984" y="5994"/>
                  </a:lnTo>
                  <a:lnTo>
                    <a:pt x="5994" y="0"/>
                  </a:lnTo>
                </a:path>
              </a:pathLst>
            </a:custGeom>
            <a:ln w="3175">
              <a:solidFill>
                <a:srgbClr val="565658"/>
              </a:solidFill>
            </a:ln>
          </p:spPr>
          <p:txBody>
            <a:bodyPr wrap="square" lIns="0" tIns="0" rIns="0" bIns="0" rtlCol="0"/>
            <a:lstStyle/>
            <a:p/>
          </p:txBody>
        </p:sp>
        <p:sp>
          <p:nvSpPr>
            <p:cNvPr id="1997" name="object 1997" descr=""/>
            <p:cNvSpPr/>
            <p:nvPr/>
          </p:nvSpPr>
          <p:spPr>
            <a:xfrm>
              <a:off x="1902653" y="8749942"/>
              <a:ext cx="238125" cy="46990"/>
            </a:xfrm>
            <a:custGeom>
              <a:avLst/>
              <a:gdLst/>
              <a:ahLst/>
              <a:cxnLst/>
              <a:rect l="l" t="t" r="r" b="b"/>
              <a:pathLst>
                <a:path w="238125" h="46990">
                  <a:moveTo>
                    <a:pt x="234962" y="46393"/>
                  </a:moveTo>
                  <a:lnTo>
                    <a:pt x="237947" y="40411"/>
                  </a:lnTo>
                </a:path>
                <a:path w="238125" h="46990">
                  <a:moveTo>
                    <a:pt x="1498" y="0"/>
                  </a:moveTo>
                  <a:lnTo>
                    <a:pt x="0" y="1498"/>
                  </a:lnTo>
                </a:path>
              </a:pathLst>
            </a:custGeom>
            <a:ln w="3175">
              <a:solidFill>
                <a:srgbClr val="565658"/>
              </a:solidFill>
            </a:ln>
          </p:spPr>
          <p:txBody>
            <a:bodyPr wrap="square" lIns="0" tIns="0" rIns="0" bIns="0" rtlCol="0"/>
            <a:lstStyle/>
            <a:p/>
          </p:txBody>
        </p:sp>
        <p:sp>
          <p:nvSpPr>
            <p:cNvPr id="1998" name="object 1998" descr=""/>
            <p:cNvSpPr/>
            <p:nvPr/>
          </p:nvSpPr>
          <p:spPr>
            <a:xfrm>
              <a:off x="1700622" y="8957963"/>
              <a:ext cx="3175" cy="0"/>
            </a:xfrm>
            <a:custGeom>
              <a:avLst/>
              <a:gdLst/>
              <a:ahLst/>
              <a:cxnLst/>
              <a:rect l="l" t="t" r="r" b="b"/>
              <a:pathLst>
                <a:path w="3175" h="0">
                  <a:moveTo>
                    <a:pt x="2997" y="0"/>
                  </a:moveTo>
                  <a:lnTo>
                    <a:pt x="1498" y="0"/>
                  </a:lnTo>
                  <a:lnTo>
                    <a:pt x="0" y="0"/>
                  </a:lnTo>
                </a:path>
              </a:pathLst>
            </a:custGeom>
            <a:ln w="3175">
              <a:solidFill>
                <a:srgbClr val="565658"/>
              </a:solidFill>
            </a:ln>
          </p:spPr>
          <p:txBody>
            <a:bodyPr wrap="square" lIns="0" tIns="0" rIns="0" bIns="0" rtlCol="0"/>
            <a:lstStyle/>
            <a:p/>
          </p:txBody>
        </p:sp>
        <p:sp>
          <p:nvSpPr>
            <p:cNvPr id="1999" name="object 1999" descr=""/>
            <p:cNvSpPr/>
            <p:nvPr/>
          </p:nvSpPr>
          <p:spPr>
            <a:xfrm>
              <a:off x="1712601" y="8953473"/>
              <a:ext cx="1905" cy="0"/>
            </a:xfrm>
            <a:custGeom>
              <a:avLst/>
              <a:gdLst/>
              <a:ahLst/>
              <a:cxnLst/>
              <a:rect l="l" t="t" r="r" b="b"/>
              <a:pathLst>
                <a:path w="1905" h="0">
                  <a:moveTo>
                    <a:pt x="1485" y="0"/>
                  </a:moveTo>
                  <a:lnTo>
                    <a:pt x="0" y="0"/>
                  </a:lnTo>
                  <a:lnTo>
                    <a:pt x="1485" y="0"/>
                  </a:lnTo>
                  <a:close/>
                </a:path>
              </a:pathLst>
            </a:custGeom>
            <a:ln w="3175">
              <a:solidFill>
                <a:srgbClr val="565658"/>
              </a:solidFill>
            </a:ln>
          </p:spPr>
          <p:txBody>
            <a:bodyPr wrap="square" lIns="0" tIns="0" rIns="0" bIns="0" rtlCol="0"/>
            <a:lstStyle/>
            <a:p/>
          </p:txBody>
        </p:sp>
        <p:sp>
          <p:nvSpPr>
            <p:cNvPr id="2000" name="object 2000" descr=""/>
            <p:cNvSpPr/>
            <p:nvPr/>
          </p:nvSpPr>
          <p:spPr>
            <a:xfrm>
              <a:off x="2620986" y="7958279"/>
              <a:ext cx="1905" cy="1905"/>
            </a:xfrm>
            <a:custGeom>
              <a:avLst/>
              <a:gdLst/>
              <a:ahLst/>
              <a:cxnLst/>
              <a:rect l="l" t="t" r="r" b="b"/>
              <a:pathLst>
                <a:path w="1905" h="1904">
                  <a:moveTo>
                    <a:pt x="1498" y="1498"/>
                  </a:moveTo>
                  <a:lnTo>
                    <a:pt x="0" y="0"/>
                  </a:lnTo>
                </a:path>
              </a:pathLst>
            </a:custGeom>
            <a:ln w="3175">
              <a:solidFill>
                <a:srgbClr val="565658"/>
              </a:solidFill>
            </a:ln>
          </p:spPr>
          <p:txBody>
            <a:bodyPr wrap="square" lIns="0" tIns="0" rIns="0" bIns="0" rtlCol="0"/>
            <a:lstStyle/>
            <a:p/>
          </p:txBody>
        </p:sp>
        <p:sp>
          <p:nvSpPr>
            <p:cNvPr id="2001" name="object 2001" descr=""/>
            <p:cNvSpPr/>
            <p:nvPr/>
          </p:nvSpPr>
          <p:spPr>
            <a:xfrm>
              <a:off x="1712601" y="8980411"/>
              <a:ext cx="1905" cy="0"/>
            </a:xfrm>
            <a:custGeom>
              <a:avLst/>
              <a:gdLst/>
              <a:ahLst/>
              <a:cxnLst/>
              <a:rect l="l" t="t" r="r" b="b"/>
              <a:pathLst>
                <a:path w="1905" h="0">
                  <a:moveTo>
                    <a:pt x="1485" y="0"/>
                  </a:moveTo>
                  <a:lnTo>
                    <a:pt x="0" y="0"/>
                  </a:lnTo>
                  <a:lnTo>
                    <a:pt x="1485" y="0"/>
                  </a:lnTo>
                  <a:close/>
                </a:path>
              </a:pathLst>
            </a:custGeom>
            <a:ln w="3175">
              <a:solidFill>
                <a:srgbClr val="565658"/>
              </a:solidFill>
            </a:ln>
          </p:spPr>
          <p:txBody>
            <a:bodyPr wrap="square" lIns="0" tIns="0" rIns="0" bIns="0" rtlCol="0"/>
            <a:lstStyle/>
            <a:p/>
          </p:txBody>
        </p:sp>
        <p:sp>
          <p:nvSpPr>
            <p:cNvPr id="2002" name="object 2002" descr=""/>
            <p:cNvSpPr/>
            <p:nvPr/>
          </p:nvSpPr>
          <p:spPr>
            <a:xfrm>
              <a:off x="2285763" y="7917871"/>
              <a:ext cx="1905" cy="1905"/>
            </a:xfrm>
            <a:custGeom>
              <a:avLst/>
              <a:gdLst/>
              <a:ahLst/>
              <a:cxnLst/>
              <a:rect l="l" t="t" r="r" b="b"/>
              <a:pathLst>
                <a:path w="1905" h="1904">
                  <a:moveTo>
                    <a:pt x="1498" y="0"/>
                  </a:moveTo>
                  <a:lnTo>
                    <a:pt x="1498" y="1498"/>
                  </a:lnTo>
                  <a:lnTo>
                    <a:pt x="0" y="1498"/>
                  </a:lnTo>
                </a:path>
              </a:pathLst>
            </a:custGeom>
            <a:ln w="3175">
              <a:solidFill>
                <a:srgbClr val="565658"/>
              </a:solidFill>
            </a:ln>
          </p:spPr>
          <p:txBody>
            <a:bodyPr wrap="square" lIns="0" tIns="0" rIns="0" bIns="0" rtlCol="0"/>
            <a:lstStyle/>
            <a:p/>
          </p:txBody>
        </p:sp>
        <p:sp>
          <p:nvSpPr>
            <p:cNvPr id="2003" name="object 2003" descr=""/>
            <p:cNvSpPr/>
            <p:nvPr/>
          </p:nvSpPr>
          <p:spPr>
            <a:xfrm>
              <a:off x="2623987" y="7958278"/>
              <a:ext cx="1905" cy="1905"/>
            </a:xfrm>
            <a:custGeom>
              <a:avLst/>
              <a:gdLst/>
              <a:ahLst/>
              <a:cxnLst/>
              <a:rect l="l" t="t" r="r" b="b"/>
              <a:pathLst>
                <a:path w="1905" h="1904">
                  <a:moveTo>
                    <a:pt x="1485" y="0"/>
                  </a:moveTo>
                  <a:lnTo>
                    <a:pt x="0" y="0"/>
                  </a:lnTo>
                  <a:lnTo>
                    <a:pt x="0" y="1498"/>
                  </a:lnTo>
                </a:path>
              </a:pathLst>
            </a:custGeom>
            <a:ln w="3175">
              <a:solidFill>
                <a:srgbClr val="565658"/>
              </a:solidFill>
            </a:ln>
          </p:spPr>
          <p:txBody>
            <a:bodyPr wrap="square" lIns="0" tIns="0" rIns="0" bIns="0" rtlCol="0"/>
            <a:lstStyle/>
            <a:p/>
          </p:txBody>
        </p:sp>
        <p:sp>
          <p:nvSpPr>
            <p:cNvPr id="2004" name="object 2004" descr=""/>
            <p:cNvSpPr/>
            <p:nvPr/>
          </p:nvSpPr>
          <p:spPr>
            <a:xfrm>
              <a:off x="1812862" y="8815795"/>
              <a:ext cx="1905" cy="1905"/>
            </a:xfrm>
            <a:custGeom>
              <a:avLst/>
              <a:gdLst/>
              <a:ahLst/>
              <a:cxnLst/>
              <a:rect l="l" t="t" r="r" b="b"/>
              <a:pathLst>
                <a:path w="1905" h="1904">
                  <a:moveTo>
                    <a:pt x="1498" y="0"/>
                  </a:moveTo>
                  <a:lnTo>
                    <a:pt x="0" y="1498"/>
                  </a:lnTo>
                </a:path>
              </a:pathLst>
            </a:custGeom>
            <a:ln w="3175">
              <a:solidFill>
                <a:srgbClr val="565658"/>
              </a:solidFill>
            </a:ln>
          </p:spPr>
          <p:txBody>
            <a:bodyPr wrap="square" lIns="0" tIns="0" rIns="0" bIns="0" rtlCol="0"/>
            <a:lstStyle/>
            <a:p/>
          </p:txBody>
        </p:sp>
        <p:sp>
          <p:nvSpPr>
            <p:cNvPr id="2005" name="object 2005" descr=""/>
            <p:cNvSpPr/>
            <p:nvPr/>
          </p:nvSpPr>
          <p:spPr>
            <a:xfrm>
              <a:off x="1953545" y="7944812"/>
              <a:ext cx="230504" cy="899794"/>
            </a:xfrm>
            <a:custGeom>
              <a:avLst/>
              <a:gdLst/>
              <a:ahLst/>
              <a:cxnLst/>
              <a:rect l="l" t="t" r="r" b="b"/>
              <a:pathLst>
                <a:path w="230505" h="899795">
                  <a:moveTo>
                    <a:pt x="230454" y="899413"/>
                  </a:moveTo>
                  <a:lnTo>
                    <a:pt x="227469" y="897915"/>
                  </a:lnTo>
                </a:path>
                <a:path w="230505" h="899795">
                  <a:moveTo>
                    <a:pt x="0" y="0"/>
                  </a:moveTo>
                  <a:lnTo>
                    <a:pt x="1485" y="0"/>
                  </a:lnTo>
                </a:path>
              </a:pathLst>
            </a:custGeom>
            <a:ln w="3175">
              <a:solidFill>
                <a:srgbClr val="565658"/>
              </a:solidFill>
            </a:ln>
          </p:spPr>
          <p:txBody>
            <a:bodyPr wrap="square" lIns="0" tIns="0" rIns="0" bIns="0" rtlCol="0"/>
            <a:lstStyle/>
            <a:p/>
          </p:txBody>
        </p:sp>
        <p:sp>
          <p:nvSpPr>
            <p:cNvPr id="2006" name="object 2006" descr=""/>
            <p:cNvSpPr/>
            <p:nvPr/>
          </p:nvSpPr>
          <p:spPr>
            <a:xfrm>
              <a:off x="1917622" y="8154328"/>
              <a:ext cx="6350" cy="7620"/>
            </a:xfrm>
            <a:custGeom>
              <a:avLst/>
              <a:gdLst/>
              <a:ahLst/>
              <a:cxnLst/>
              <a:rect l="l" t="t" r="r" b="b"/>
              <a:pathLst>
                <a:path w="6350" h="7620">
                  <a:moveTo>
                    <a:pt x="0" y="0"/>
                  </a:moveTo>
                  <a:lnTo>
                    <a:pt x="1498" y="1498"/>
                  </a:lnTo>
                  <a:lnTo>
                    <a:pt x="2984" y="2984"/>
                  </a:lnTo>
                  <a:lnTo>
                    <a:pt x="5994" y="7480"/>
                  </a:lnTo>
                </a:path>
              </a:pathLst>
            </a:custGeom>
            <a:ln w="3175">
              <a:solidFill>
                <a:srgbClr val="565658"/>
              </a:solidFill>
            </a:ln>
          </p:spPr>
          <p:txBody>
            <a:bodyPr wrap="square" lIns="0" tIns="0" rIns="0" bIns="0" rtlCol="0"/>
            <a:lstStyle/>
            <a:p/>
          </p:txBody>
        </p:sp>
        <p:sp>
          <p:nvSpPr>
            <p:cNvPr id="2007" name="object 2007" descr=""/>
            <p:cNvSpPr/>
            <p:nvPr/>
          </p:nvSpPr>
          <p:spPr>
            <a:xfrm>
              <a:off x="1953538" y="7938824"/>
              <a:ext cx="7620" cy="6350"/>
            </a:xfrm>
            <a:custGeom>
              <a:avLst/>
              <a:gdLst/>
              <a:ahLst/>
              <a:cxnLst/>
              <a:rect l="l" t="t" r="r" b="b"/>
              <a:pathLst>
                <a:path w="7619" h="6350">
                  <a:moveTo>
                    <a:pt x="7480" y="0"/>
                  </a:moveTo>
                  <a:lnTo>
                    <a:pt x="2984" y="2997"/>
                  </a:lnTo>
                  <a:lnTo>
                    <a:pt x="2984" y="4495"/>
                  </a:lnTo>
                  <a:lnTo>
                    <a:pt x="1485" y="4495"/>
                  </a:lnTo>
                  <a:lnTo>
                    <a:pt x="0" y="5981"/>
                  </a:lnTo>
                </a:path>
              </a:pathLst>
            </a:custGeom>
            <a:ln w="3175">
              <a:solidFill>
                <a:srgbClr val="565658"/>
              </a:solidFill>
            </a:ln>
          </p:spPr>
          <p:txBody>
            <a:bodyPr wrap="square" lIns="0" tIns="0" rIns="0" bIns="0" rtlCol="0"/>
            <a:lstStyle/>
            <a:p/>
          </p:txBody>
        </p:sp>
        <p:sp>
          <p:nvSpPr>
            <p:cNvPr id="2008" name="object 2008" descr=""/>
            <p:cNvSpPr/>
            <p:nvPr/>
          </p:nvSpPr>
          <p:spPr>
            <a:xfrm>
              <a:off x="1932594" y="8172286"/>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2009" name="object 2009" descr=""/>
            <p:cNvSpPr/>
            <p:nvPr/>
          </p:nvSpPr>
          <p:spPr>
            <a:xfrm>
              <a:off x="1934082" y="7955289"/>
              <a:ext cx="10795" cy="15240"/>
            </a:xfrm>
            <a:custGeom>
              <a:avLst/>
              <a:gdLst/>
              <a:ahLst/>
              <a:cxnLst/>
              <a:rect l="l" t="t" r="r" b="b"/>
              <a:pathLst>
                <a:path w="10794" h="15240">
                  <a:moveTo>
                    <a:pt x="10477" y="0"/>
                  </a:moveTo>
                  <a:lnTo>
                    <a:pt x="4483" y="7480"/>
                  </a:lnTo>
                  <a:lnTo>
                    <a:pt x="1498" y="10477"/>
                  </a:lnTo>
                  <a:lnTo>
                    <a:pt x="0" y="14960"/>
                  </a:lnTo>
                </a:path>
              </a:pathLst>
            </a:custGeom>
            <a:ln w="3175">
              <a:solidFill>
                <a:srgbClr val="565658"/>
              </a:solidFill>
            </a:ln>
          </p:spPr>
          <p:txBody>
            <a:bodyPr wrap="square" lIns="0" tIns="0" rIns="0" bIns="0" rtlCol="0"/>
            <a:lstStyle/>
            <a:p/>
          </p:txBody>
        </p:sp>
        <p:sp>
          <p:nvSpPr>
            <p:cNvPr id="2010" name="object 2010" descr=""/>
            <p:cNvSpPr/>
            <p:nvPr/>
          </p:nvSpPr>
          <p:spPr>
            <a:xfrm>
              <a:off x="1899664" y="7997190"/>
              <a:ext cx="66040" cy="128905"/>
            </a:xfrm>
            <a:custGeom>
              <a:avLst/>
              <a:gdLst/>
              <a:ahLst/>
              <a:cxnLst/>
              <a:rect l="l" t="t" r="r" b="b"/>
              <a:pathLst>
                <a:path w="66039" h="128904">
                  <a:moveTo>
                    <a:pt x="17957" y="0"/>
                  </a:moveTo>
                  <a:lnTo>
                    <a:pt x="17957" y="1498"/>
                  </a:lnTo>
                </a:path>
                <a:path w="66039" h="128904">
                  <a:moveTo>
                    <a:pt x="0" y="112242"/>
                  </a:moveTo>
                  <a:lnTo>
                    <a:pt x="0" y="113741"/>
                  </a:lnTo>
                </a:path>
                <a:path w="66039" h="128904">
                  <a:moveTo>
                    <a:pt x="1498" y="115227"/>
                  </a:moveTo>
                  <a:lnTo>
                    <a:pt x="2984" y="115227"/>
                  </a:lnTo>
                </a:path>
                <a:path w="66039" h="128904">
                  <a:moveTo>
                    <a:pt x="1498" y="118224"/>
                  </a:moveTo>
                  <a:lnTo>
                    <a:pt x="1498" y="119722"/>
                  </a:lnTo>
                </a:path>
                <a:path w="66039" h="128904">
                  <a:moveTo>
                    <a:pt x="1498" y="121221"/>
                  </a:moveTo>
                  <a:lnTo>
                    <a:pt x="2984" y="121221"/>
                  </a:lnTo>
                </a:path>
                <a:path w="66039" h="128904">
                  <a:moveTo>
                    <a:pt x="2984" y="124205"/>
                  </a:moveTo>
                  <a:lnTo>
                    <a:pt x="4483" y="124205"/>
                  </a:lnTo>
                </a:path>
                <a:path w="66039" h="128904">
                  <a:moveTo>
                    <a:pt x="2984" y="125704"/>
                  </a:moveTo>
                  <a:lnTo>
                    <a:pt x="4483" y="127203"/>
                  </a:lnTo>
                </a:path>
                <a:path w="66039" h="128904">
                  <a:moveTo>
                    <a:pt x="4483" y="128701"/>
                  </a:moveTo>
                  <a:lnTo>
                    <a:pt x="5994" y="128701"/>
                  </a:lnTo>
                </a:path>
                <a:path w="66039" h="128904">
                  <a:moveTo>
                    <a:pt x="65849" y="5981"/>
                  </a:moveTo>
                  <a:lnTo>
                    <a:pt x="65849" y="10477"/>
                  </a:lnTo>
                </a:path>
              </a:pathLst>
            </a:custGeom>
            <a:ln w="3175">
              <a:solidFill>
                <a:srgbClr val="565658"/>
              </a:solidFill>
            </a:ln>
          </p:spPr>
          <p:txBody>
            <a:bodyPr wrap="square" lIns="0" tIns="0" rIns="0" bIns="0" rtlCol="0"/>
            <a:lstStyle/>
            <a:p/>
          </p:txBody>
        </p:sp>
        <p:sp>
          <p:nvSpPr>
            <p:cNvPr id="2011" name="object 2011" descr=""/>
            <p:cNvSpPr/>
            <p:nvPr/>
          </p:nvSpPr>
          <p:spPr>
            <a:xfrm>
              <a:off x="1955027" y="794331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012" name="object 2012" descr=""/>
            <p:cNvSpPr/>
            <p:nvPr/>
          </p:nvSpPr>
          <p:spPr>
            <a:xfrm>
              <a:off x="1956531" y="8028617"/>
              <a:ext cx="1905" cy="5080"/>
            </a:xfrm>
            <a:custGeom>
              <a:avLst/>
              <a:gdLst/>
              <a:ahLst/>
              <a:cxnLst/>
              <a:rect l="l" t="t" r="r" b="b"/>
              <a:pathLst>
                <a:path w="1905" h="5079">
                  <a:moveTo>
                    <a:pt x="1498" y="0"/>
                  </a:moveTo>
                  <a:lnTo>
                    <a:pt x="0" y="4495"/>
                  </a:lnTo>
                </a:path>
              </a:pathLst>
            </a:custGeom>
            <a:ln w="3175">
              <a:solidFill>
                <a:srgbClr val="565658"/>
              </a:solidFill>
            </a:ln>
          </p:spPr>
          <p:txBody>
            <a:bodyPr wrap="square" lIns="0" tIns="0" rIns="0" bIns="0" rtlCol="0"/>
            <a:lstStyle/>
            <a:p/>
          </p:txBody>
        </p:sp>
        <p:sp>
          <p:nvSpPr>
            <p:cNvPr id="2013" name="object 2013" descr=""/>
            <p:cNvSpPr/>
            <p:nvPr/>
          </p:nvSpPr>
          <p:spPr>
            <a:xfrm>
              <a:off x="2103186" y="8262076"/>
              <a:ext cx="5080" cy="62865"/>
            </a:xfrm>
            <a:custGeom>
              <a:avLst/>
              <a:gdLst/>
              <a:ahLst/>
              <a:cxnLst/>
              <a:rect l="l" t="t" r="r" b="b"/>
              <a:pathLst>
                <a:path w="5080" h="62865">
                  <a:moveTo>
                    <a:pt x="0" y="62852"/>
                  </a:moveTo>
                  <a:lnTo>
                    <a:pt x="1498" y="31419"/>
                  </a:lnTo>
                  <a:lnTo>
                    <a:pt x="2997" y="16459"/>
                  </a:lnTo>
                  <a:lnTo>
                    <a:pt x="2997" y="7480"/>
                  </a:lnTo>
                  <a:lnTo>
                    <a:pt x="4495" y="0"/>
                  </a:lnTo>
                </a:path>
              </a:pathLst>
            </a:custGeom>
            <a:ln w="3175">
              <a:solidFill>
                <a:srgbClr val="565658"/>
              </a:solidFill>
            </a:ln>
          </p:spPr>
          <p:txBody>
            <a:bodyPr wrap="square" lIns="0" tIns="0" rIns="0" bIns="0" rtlCol="0"/>
            <a:lstStyle/>
            <a:p/>
          </p:txBody>
        </p:sp>
        <p:sp>
          <p:nvSpPr>
            <p:cNvPr id="2014" name="object 2014" descr=""/>
            <p:cNvSpPr/>
            <p:nvPr/>
          </p:nvSpPr>
          <p:spPr>
            <a:xfrm>
              <a:off x="1916121" y="8628724"/>
              <a:ext cx="9525" cy="0"/>
            </a:xfrm>
            <a:custGeom>
              <a:avLst/>
              <a:gdLst/>
              <a:ahLst/>
              <a:cxnLst/>
              <a:rect l="l" t="t" r="r" b="b"/>
              <a:pathLst>
                <a:path w="9525" h="0">
                  <a:moveTo>
                    <a:pt x="0" y="0"/>
                  </a:moveTo>
                  <a:lnTo>
                    <a:pt x="8978" y="0"/>
                  </a:lnTo>
                </a:path>
              </a:pathLst>
            </a:custGeom>
            <a:ln w="3175">
              <a:solidFill>
                <a:srgbClr val="565658"/>
              </a:solidFill>
            </a:ln>
          </p:spPr>
          <p:txBody>
            <a:bodyPr wrap="square" lIns="0" tIns="0" rIns="0" bIns="0" rtlCol="0"/>
            <a:lstStyle/>
            <a:p/>
          </p:txBody>
        </p:sp>
        <p:sp>
          <p:nvSpPr>
            <p:cNvPr id="2015" name="object 2015" descr=""/>
            <p:cNvSpPr/>
            <p:nvPr/>
          </p:nvSpPr>
          <p:spPr>
            <a:xfrm>
              <a:off x="1972986" y="8507510"/>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016" name="object 2016" descr=""/>
            <p:cNvSpPr/>
            <p:nvPr/>
          </p:nvSpPr>
          <p:spPr>
            <a:xfrm>
              <a:off x="1908643" y="8736476"/>
              <a:ext cx="1905" cy="5080"/>
            </a:xfrm>
            <a:custGeom>
              <a:avLst/>
              <a:gdLst/>
              <a:ahLst/>
              <a:cxnLst/>
              <a:rect l="l" t="t" r="r" b="b"/>
              <a:pathLst>
                <a:path w="1905" h="5079">
                  <a:moveTo>
                    <a:pt x="0" y="0"/>
                  </a:moveTo>
                  <a:lnTo>
                    <a:pt x="1498" y="2997"/>
                  </a:lnTo>
                  <a:lnTo>
                    <a:pt x="1498" y="4495"/>
                  </a:lnTo>
                </a:path>
              </a:pathLst>
            </a:custGeom>
            <a:ln w="3175">
              <a:solidFill>
                <a:srgbClr val="565658"/>
              </a:solidFill>
            </a:ln>
          </p:spPr>
          <p:txBody>
            <a:bodyPr wrap="square" lIns="0" tIns="0" rIns="0" bIns="0" rtlCol="0"/>
            <a:lstStyle/>
            <a:p/>
          </p:txBody>
        </p:sp>
        <p:sp>
          <p:nvSpPr>
            <p:cNvPr id="2017" name="object 2017" descr=""/>
            <p:cNvSpPr/>
            <p:nvPr/>
          </p:nvSpPr>
          <p:spPr>
            <a:xfrm>
              <a:off x="1971498" y="8509003"/>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018" name="object 2018" descr=""/>
            <p:cNvSpPr/>
            <p:nvPr/>
          </p:nvSpPr>
          <p:spPr>
            <a:xfrm>
              <a:off x="1881708" y="8860691"/>
              <a:ext cx="1905" cy="1905"/>
            </a:xfrm>
            <a:custGeom>
              <a:avLst/>
              <a:gdLst/>
              <a:ahLst/>
              <a:cxnLst/>
              <a:rect l="l" t="t" r="r" b="b"/>
              <a:pathLst>
                <a:path w="1905" h="1904">
                  <a:moveTo>
                    <a:pt x="1498" y="0"/>
                  </a:moveTo>
                  <a:lnTo>
                    <a:pt x="1498" y="1498"/>
                  </a:lnTo>
                  <a:lnTo>
                    <a:pt x="0" y="1498"/>
                  </a:lnTo>
                  <a:lnTo>
                    <a:pt x="0" y="0"/>
                  </a:lnTo>
                </a:path>
              </a:pathLst>
            </a:custGeom>
            <a:ln w="3175">
              <a:solidFill>
                <a:srgbClr val="565658"/>
              </a:solidFill>
            </a:ln>
          </p:spPr>
          <p:txBody>
            <a:bodyPr wrap="square" lIns="0" tIns="0" rIns="0" bIns="0" rtlCol="0"/>
            <a:lstStyle/>
            <a:p/>
          </p:txBody>
        </p:sp>
        <p:sp>
          <p:nvSpPr>
            <p:cNvPr id="2019" name="object 2019" descr=""/>
            <p:cNvSpPr/>
            <p:nvPr/>
          </p:nvSpPr>
          <p:spPr>
            <a:xfrm>
              <a:off x="1881705" y="8859191"/>
              <a:ext cx="1905" cy="1905"/>
            </a:xfrm>
            <a:custGeom>
              <a:avLst/>
              <a:gdLst/>
              <a:ahLst/>
              <a:cxnLst/>
              <a:rect l="l" t="t" r="r" b="b"/>
              <a:pathLst>
                <a:path w="1905" h="1904">
                  <a:moveTo>
                    <a:pt x="0" y="0"/>
                  </a:moveTo>
                  <a:lnTo>
                    <a:pt x="1498" y="0"/>
                  </a:lnTo>
                </a:path>
                <a:path w="1905" h="1904">
                  <a:moveTo>
                    <a:pt x="0" y="1498"/>
                  </a:moveTo>
                  <a:lnTo>
                    <a:pt x="1498" y="1498"/>
                  </a:lnTo>
                </a:path>
              </a:pathLst>
            </a:custGeom>
            <a:ln w="3175">
              <a:solidFill>
                <a:srgbClr val="565658"/>
              </a:solidFill>
            </a:ln>
          </p:spPr>
          <p:txBody>
            <a:bodyPr wrap="square" lIns="0" tIns="0" rIns="0" bIns="0" rtlCol="0"/>
            <a:lstStyle/>
            <a:p/>
          </p:txBody>
        </p:sp>
        <p:sp>
          <p:nvSpPr>
            <p:cNvPr id="2020" name="object 2020" descr=""/>
            <p:cNvSpPr/>
            <p:nvPr/>
          </p:nvSpPr>
          <p:spPr>
            <a:xfrm>
              <a:off x="2647922" y="800617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21" name="object 2021" descr=""/>
            <p:cNvSpPr/>
            <p:nvPr/>
          </p:nvSpPr>
          <p:spPr>
            <a:xfrm>
              <a:off x="2647922" y="802412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22" name="object 2022" descr=""/>
            <p:cNvSpPr/>
            <p:nvPr/>
          </p:nvSpPr>
          <p:spPr>
            <a:xfrm>
              <a:off x="2640444" y="802113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023" name="object 2023" descr=""/>
            <p:cNvSpPr/>
            <p:nvPr/>
          </p:nvSpPr>
          <p:spPr>
            <a:xfrm>
              <a:off x="2640441" y="8022629"/>
              <a:ext cx="7620" cy="1905"/>
            </a:xfrm>
            <a:custGeom>
              <a:avLst/>
              <a:gdLst/>
              <a:ahLst/>
              <a:cxnLst/>
              <a:rect l="l" t="t" r="r" b="b"/>
              <a:pathLst>
                <a:path w="7619" h="1904">
                  <a:moveTo>
                    <a:pt x="7480" y="1498"/>
                  </a:moveTo>
                  <a:lnTo>
                    <a:pt x="5994" y="1498"/>
                  </a:lnTo>
                  <a:lnTo>
                    <a:pt x="4495" y="1498"/>
                  </a:lnTo>
                  <a:lnTo>
                    <a:pt x="2984" y="0"/>
                  </a:lnTo>
                  <a:lnTo>
                    <a:pt x="0" y="0"/>
                  </a:lnTo>
                </a:path>
              </a:pathLst>
            </a:custGeom>
            <a:ln w="3175">
              <a:solidFill>
                <a:srgbClr val="565658"/>
              </a:solidFill>
            </a:ln>
          </p:spPr>
          <p:txBody>
            <a:bodyPr wrap="square" lIns="0" tIns="0" rIns="0" bIns="0" rtlCol="0"/>
            <a:lstStyle/>
            <a:p/>
          </p:txBody>
        </p:sp>
        <p:sp>
          <p:nvSpPr>
            <p:cNvPr id="2024" name="object 2024" descr=""/>
            <p:cNvSpPr/>
            <p:nvPr/>
          </p:nvSpPr>
          <p:spPr>
            <a:xfrm>
              <a:off x="2092712" y="8265068"/>
              <a:ext cx="5080" cy="12065"/>
            </a:xfrm>
            <a:custGeom>
              <a:avLst/>
              <a:gdLst/>
              <a:ahLst/>
              <a:cxnLst/>
              <a:rect l="l" t="t" r="r" b="b"/>
              <a:pathLst>
                <a:path w="5080" h="12065">
                  <a:moveTo>
                    <a:pt x="4495" y="0"/>
                  </a:moveTo>
                  <a:lnTo>
                    <a:pt x="2997" y="0"/>
                  </a:lnTo>
                  <a:lnTo>
                    <a:pt x="1498" y="1498"/>
                  </a:lnTo>
                  <a:lnTo>
                    <a:pt x="0" y="2997"/>
                  </a:lnTo>
                  <a:lnTo>
                    <a:pt x="0" y="4495"/>
                  </a:lnTo>
                  <a:lnTo>
                    <a:pt x="0" y="7480"/>
                  </a:lnTo>
                  <a:lnTo>
                    <a:pt x="0" y="8978"/>
                  </a:lnTo>
                  <a:lnTo>
                    <a:pt x="1498" y="8978"/>
                  </a:lnTo>
                  <a:lnTo>
                    <a:pt x="1498" y="10477"/>
                  </a:lnTo>
                  <a:lnTo>
                    <a:pt x="2997" y="10477"/>
                  </a:lnTo>
                  <a:lnTo>
                    <a:pt x="4495" y="11976"/>
                  </a:lnTo>
                </a:path>
              </a:pathLst>
            </a:custGeom>
            <a:ln w="3175">
              <a:solidFill>
                <a:srgbClr val="565658"/>
              </a:solidFill>
            </a:ln>
          </p:spPr>
          <p:txBody>
            <a:bodyPr wrap="square" lIns="0" tIns="0" rIns="0" bIns="0" rtlCol="0"/>
            <a:lstStyle/>
            <a:p/>
          </p:txBody>
        </p:sp>
        <p:sp>
          <p:nvSpPr>
            <p:cNvPr id="2025" name="object 2025" descr=""/>
            <p:cNvSpPr/>
            <p:nvPr/>
          </p:nvSpPr>
          <p:spPr>
            <a:xfrm>
              <a:off x="1999921" y="8492544"/>
              <a:ext cx="163195" cy="370205"/>
            </a:xfrm>
            <a:custGeom>
              <a:avLst/>
              <a:gdLst/>
              <a:ahLst/>
              <a:cxnLst/>
              <a:rect l="l" t="t" r="r" b="b"/>
              <a:pathLst>
                <a:path w="163194" h="370204">
                  <a:moveTo>
                    <a:pt x="163131" y="64350"/>
                  </a:moveTo>
                  <a:lnTo>
                    <a:pt x="161632" y="64350"/>
                  </a:lnTo>
                </a:path>
                <a:path w="163194" h="370204">
                  <a:moveTo>
                    <a:pt x="118236" y="356171"/>
                  </a:moveTo>
                  <a:lnTo>
                    <a:pt x="119735" y="356171"/>
                  </a:lnTo>
                </a:path>
                <a:path w="163194" h="370204">
                  <a:moveTo>
                    <a:pt x="109258" y="368147"/>
                  </a:moveTo>
                  <a:lnTo>
                    <a:pt x="109258" y="369646"/>
                  </a:lnTo>
                </a:path>
                <a:path w="163194" h="370204">
                  <a:moveTo>
                    <a:pt x="154152" y="67335"/>
                  </a:moveTo>
                  <a:lnTo>
                    <a:pt x="161632" y="64350"/>
                  </a:lnTo>
                </a:path>
                <a:path w="163194" h="370204">
                  <a:moveTo>
                    <a:pt x="0" y="0"/>
                  </a:moveTo>
                  <a:lnTo>
                    <a:pt x="1498" y="0"/>
                  </a:lnTo>
                </a:path>
              </a:pathLst>
            </a:custGeom>
            <a:ln w="3175">
              <a:solidFill>
                <a:srgbClr val="565658"/>
              </a:solidFill>
            </a:ln>
          </p:spPr>
          <p:txBody>
            <a:bodyPr wrap="square" lIns="0" tIns="0" rIns="0" bIns="0" rtlCol="0"/>
            <a:lstStyle/>
            <a:p/>
          </p:txBody>
        </p:sp>
        <p:sp>
          <p:nvSpPr>
            <p:cNvPr id="2026" name="object 2026" descr=""/>
            <p:cNvSpPr/>
            <p:nvPr/>
          </p:nvSpPr>
          <p:spPr>
            <a:xfrm>
              <a:off x="2002925" y="8483565"/>
              <a:ext cx="52705" cy="7620"/>
            </a:xfrm>
            <a:custGeom>
              <a:avLst/>
              <a:gdLst/>
              <a:ahLst/>
              <a:cxnLst/>
              <a:rect l="l" t="t" r="r" b="b"/>
              <a:pathLst>
                <a:path w="52705" h="7620">
                  <a:moveTo>
                    <a:pt x="0" y="7480"/>
                  </a:moveTo>
                  <a:lnTo>
                    <a:pt x="2984" y="7480"/>
                  </a:lnTo>
                  <a:lnTo>
                    <a:pt x="5981" y="5981"/>
                  </a:lnTo>
                  <a:lnTo>
                    <a:pt x="11963" y="4483"/>
                  </a:lnTo>
                  <a:lnTo>
                    <a:pt x="14960" y="2984"/>
                  </a:lnTo>
                  <a:lnTo>
                    <a:pt x="19443" y="2984"/>
                  </a:lnTo>
                  <a:lnTo>
                    <a:pt x="25438" y="1498"/>
                  </a:lnTo>
                  <a:lnTo>
                    <a:pt x="38900" y="0"/>
                  </a:lnTo>
                  <a:lnTo>
                    <a:pt x="40411" y="0"/>
                  </a:lnTo>
                  <a:lnTo>
                    <a:pt x="41897" y="0"/>
                  </a:lnTo>
                  <a:lnTo>
                    <a:pt x="44894" y="0"/>
                  </a:lnTo>
                  <a:lnTo>
                    <a:pt x="52374" y="0"/>
                  </a:lnTo>
                </a:path>
              </a:pathLst>
            </a:custGeom>
            <a:ln w="3175">
              <a:solidFill>
                <a:srgbClr val="565658"/>
              </a:solidFill>
            </a:ln>
          </p:spPr>
          <p:txBody>
            <a:bodyPr wrap="square" lIns="0" tIns="0" rIns="0" bIns="0" rtlCol="0"/>
            <a:lstStyle/>
            <a:p/>
          </p:txBody>
        </p:sp>
        <p:sp>
          <p:nvSpPr>
            <p:cNvPr id="2027" name="object 2027" descr=""/>
            <p:cNvSpPr/>
            <p:nvPr/>
          </p:nvSpPr>
          <p:spPr>
            <a:xfrm>
              <a:off x="2107677" y="8862185"/>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028" name="object 2028" descr=""/>
            <p:cNvSpPr/>
            <p:nvPr/>
          </p:nvSpPr>
          <p:spPr>
            <a:xfrm>
              <a:off x="2154073" y="855988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29" name="object 2029" descr=""/>
            <p:cNvSpPr/>
            <p:nvPr/>
          </p:nvSpPr>
          <p:spPr>
            <a:xfrm>
              <a:off x="1972986" y="850900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30" name="object 2030" descr=""/>
            <p:cNvSpPr/>
            <p:nvPr/>
          </p:nvSpPr>
          <p:spPr>
            <a:xfrm>
              <a:off x="2161553" y="8555395"/>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031" name="object 2031" descr=""/>
            <p:cNvSpPr/>
            <p:nvPr/>
          </p:nvSpPr>
          <p:spPr>
            <a:xfrm>
              <a:off x="1935581" y="8247114"/>
              <a:ext cx="5080" cy="7620"/>
            </a:xfrm>
            <a:custGeom>
              <a:avLst/>
              <a:gdLst/>
              <a:ahLst/>
              <a:cxnLst/>
              <a:rect l="l" t="t" r="r" b="b"/>
              <a:pathLst>
                <a:path w="5080" h="7620">
                  <a:moveTo>
                    <a:pt x="0" y="7480"/>
                  </a:moveTo>
                  <a:lnTo>
                    <a:pt x="1498" y="7480"/>
                  </a:lnTo>
                  <a:lnTo>
                    <a:pt x="2984" y="5981"/>
                  </a:lnTo>
                  <a:lnTo>
                    <a:pt x="4495" y="4483"/>
                  </a:lnTo>
                  <a:lnTo>
                    <a:pt x="4495" y="2984"/>
                  </a:lnTo>
                  <a:lnTo>
                    <a:pt x="4495" y="1485"/>
                  </a:lnTo>
                  <a:lnTo>
                    <a:pt x="4495" y="0"/>
                  </a:lnTo>
                </a:path>
              </a:pathLst>
            </a:custGeom>
            <a:ln w="3175">
              <a:solidFill>
                <a:srgbClr val="565658"/>
              </a:solidFill>
            </a:ln>
          </p:spPr>
          <p:txBody>
            <a:bodyPr wrap="square" lIns="0" tIns="0" rIns="0" bIns="0" rtlCol="0"/>
            <a:lstStyle/>
            <a:p/>
          </p:txBody>
        </p:sp>
        <p:sp>
          <p:nvSpPr>
            <p:cNvPr id="2032" name="object 2032" descr=""/>
            <p:cNvSpPr/>
            <p:nvPr/>
          </p:nvSpPr>
          <p:spPr>
            <a:xfrm>
              <a:off x="1935585" y="8242616"/>
              <a:ext cx="3175" cy="1905"/>
            </a:xfrm>
            <a:custGeom>
              <a:avLst/>
              <a:gdLst/>
              <a:ahLst/>
              <a:cxnLst/>
              <a:rect l="l" t="t" r="r" b="b"/>
              <a:pathLst>
                <a:path w="3175" h="1904">
                  <a:moveTo>
                    <a:pt x="2984" y="1498"/>
                  </a:moveTo>
                  <a:lnTo>
                    <a:pt x="0" y="0"/>
                  </a:lnTo>
                </a:path>
              </a:pathLst>
            </a:custGeom>
            <a:ln w="3175">
              <a:solidFill>
                <a:srgbClr val="565658"/>
              </a:solidFill>
            </a:ln>
          </p:spPr>
          <p:txBody>
            <a:bodyPr wrap="square" lIns="0" tIns="0" rIns="0" bIns="0" rtlCol="0"/>
            <a:lstStyle/>
            <a:p/>
          </p:txBody>
        </p:sp>
        <p:sp>
          <p:nvSpPr>
            <p:cNvPr id="2033" name="object 2033" descr=""/>
            <p:cNvSpPr/>
            <p:nvPr/>
          </p:nvSpPr>
          <p:spPr>
            <a:xfrm>
              <a:off x="1925101" y="825608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34" name="object 2034" descr=""/>
            <p:cNvSpPr/>
            <p:nvPr/>
          </p:nvSpPr>
          <p:spPr>
            <a:xfrm>
              <a:off x="1974483" y="8006172"/>
              <a:ext cx="6350" cy="6350"/>
            </a:xfrm>
            <a:custGeom>
              <a:avLst/>
              <a:gdLst/>
              <a:ahLst/>
              <a:cxnLst/>
              <a:rect l="l" t="t" r="r" b="b"/>
              <a:pathLst>
                <a:path w="6350" h="6350">
                  <a:moveTo>
                    <a:pt x="5994" y="5981"/>
                  </a:moveTo>
                  <a:lnTo>
                    <a:pt x="2997" y="1485"/>
                  </a:lnTo>
                  <a:lnTo>
                    <a:pt x="0" y="0"/>
                  </a:lnTo>
                </a:path>
              </a:pathLst>
            </a:custGeom>
            <a:ln w="3175">
              <a:solidFill>
                <a:srgbClr val="565658"/>
              </a:solidFill>
            </a:ln>
          </p:spPr>
          <p:txBody>
            <a:bodyPr wrap="square" lIns="0" tIns="0" rIns="0" bIns="0" rtlCol="0"/>
            <a:lstStyle/>
            <a:p/>
          </p:txBody>
        </p:sp>
        <p:sp>
          <p:nvSpPr>
            <p:cNvPr id="2035" name="object 2035" descr=""/>
            <p:cNvSpPr/>
            <p:nvPr/>
          </p:nvSpPr>
          <p:spPr>
            <a:xfrm>
              <a:off x="1833824" y="9174960"/>
              <a:ext cx="3175" cy="3175"/>
            </a:xfrm>
            <a:custGeom>
              <a:avLst/>
              <a:gdLst/>
              <a:ahLst/>
              <a:cxnLst/>
              <a:rect l="l" t="t" r="r" b="b"/>
              <a:pathLst>
                <a:path w="3175" h="3175">
                  <a:moveTo>
                    <a:pt x="2984" y="0"/>
                  </a:moveTo>
                  <a:lnTo>
                    <a:pt x="1485" y="0"/>
                  </a:lnTo>
                  <a:lnTo>
                    <a:pt x="0" y="0"/>
                  </a:lnTo>
                  <a:lnTo>
                    <a:pt x="0" y="1498"/>
                  </a:lnTo>
                  <a:lnTo>
                    <a:pt x="0" y="2997"/>
                  </a:lnTo>
                </a:path>
              </a:pathLst>
            </a:custGeom>
            <a:ln w="3175">
              <a:solidFill>
                <a:srgbClr val="565658"/>
              </a:solidFill>
            </a:ln>
          </p:spPr>
          <p:txBody>
            <a:bodyPr wrap="square" lIns="0" tIns="0" rIns="0" bIns="0" rtlCol="0"/>
            <a:lstStyle/>
            <a:p/>
          </p:txBody>
        </p:sp>
        <p:sp>
          <p:nvSpPr>
            <p:cNvPr id="2036" name="object 2036" descr=""/>
            <p:cNvSpPr/>
            <p:nvPr/>
          </p:nvSpPr>
          <p:spPr>
            <a:xfrm>
              <a:off x="1893669" y="8263573"/>
              <a:ext cx="214629" cy="483870"/>
            </a:xfrm>
            <a:custGeom>
              <a:avLst/>
              <a:gdLst/>
              <a:ahLst/>
              <a:cxnLst/>
              <a:rect l="l" t="t" r="r" b="b"/>
              <a:pathLst>
                <a:path w="214630" h="483870">
                  <a:moveTo>
                    <a:pt x="214007" y="0"/>
                  </a:moveTo>
                  <a:lnTo>
                    <a:pt x="212521" y="14960"/>
                  </a:lnTo>
                </a:path>
                <a:path w="214630" h="483870">
                  <a:moveTo>
                    <a:pt x="0" y="483374"/>
                  </a:moveTo>
                  <a:lnTo>
                    <a:pt x="1511" y="483374"/>
                  </a:lnTo>
                </a:path>
              </a:pathLst>
            </a:custGeom>
            <a:ln w="3175">
              <a:solidFill>
                <a:srgbClr val="565658"/>
              </a:solidFill>
            </a:ln>
          </p:spPr>
          <p:txBody>
            <a:bodyPr wrap="square" lIns="0" tIns="0" rIns="0" bIns="0" rtlCol="0"/>
            <a:lstStyle/>
            <a:p/>
          </p:txBody>
        </p:sp>
        <p:sp>
          <p:nvSpPr>
            <p:cNvPr id="2037" name="object 2037" descr=""/>
            <p:cNvSpPr/>
            <p:nvPr/>
          </p:nvSpPr>
          <p:spPr>
            <a:xfrm>
              <a:off x="1938569" y="813337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38" name="object 2038" descr=""/>
            <p:cNvSpPr/>
            <p:nvPr/>
          </p:nvSpPr>
          <p:spPr>
            <a:xfrm>
              <a:off x="1938569" y="8116915"/>
              <a:ext cx="140970" cy="274320"/>
            </a:xfrm>
            <a:custGeom>
              <a:avLst/>
              <a:gdLst/>
              <a:ahLst/>
              <a:cxnLst/>
              <a:rect l="l" t="t" r="r" b="b"/>
              <a:pathLst>
                <a:path w="140969" h="274320">
                  <a:moveTo>
                    <a:pt x="139179" y="273862"/>
                  </a:moveTo>
                  <a:lnTo>
                    <a:pt x="140677" y="273862"/>
                  </a:lnTo>
                </a:path>
                <a:path w="140969" h="274320">
                  <a:moveTo>
                    <a:pt x="2997" y="0"/>
                  </a:moveTo>
                  <a:lnTo>
                    <a:pt x="0" y="16459"/>
                  </a:lnTo>
                </a:path>
              </a:pathLst>
            </a:custGeom>
            <a:ln w="3175">
              <a:solidFill>
                <a:srgbClr val="565658"/>
              </a:solidFill>
            </a:ln>
          </p:spPr>
          <p:txBody>
            <a:bodyPr wrap="square" lIns="0" tIns="0" rIns="0" bIns="0" rtlCol="0"/>
            <a:lstStyle/>
            <a:p/>
          </p:txBody>
        </p:sp>
        <p:sp>
          <p:nvSpPr>
            <p:cNvPr id="2039" name="object 2039" descr=""/>
            <p:cNvSpPr/>
            <p:nvPr/>
          </p:nvSpPr>
          <p:spPr>
            <a:xfrm>
              <a:off x="1941572" y="811691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040" name="object 2040" descr=""/>
            <p:cNvSpPr/>
            <p:nvPr/>
          </p:nvSpPr>
          <p:spPr>
            <a:xfrm>
              <a:off x="1928105" y="8365335"/>
              <a:ext cx="1905" cy="0"/>
            </a:xfrm>
            <a:custGeom>
              <a:avLst/>
              <a:gdLst/>
              <a:ahLst/>
              <a:cxnLst/>
              <a:rect l="l" t="t" r="r" b="b"/>
              <a:pathLst>
                <a:path w="1905" h="0">
                  <a:moveTo>
                    <a:pt x="1485" y="0"/>
                  </a:moveTo>
                  <a:lnTo>
                    <a:pt x="0" y="0"/>
                  </a:lnTo>
                  <a:lnTo>
                    <a:pt x="1485" y="0"/>
                  </a:lnTo>
                  <a:close/>
                </a:path>
              </a:pathLst>
            </a:custGeom>
            <a:ln w="3175">
              <a:solidFill>
                <a:srgbClr val="565658"/>
              </a:solidFill>
            </a:ln>
          </p:spPr>
          <p:txBody>
            <a:bodyPr wrap="square" lIns="0" tIns="0" rIns="0" bIns="0" rtlCol="0"/>
            <a:lstStyle/>
            <a:p/>
          </p:txBody>
        </p:sp>
        <p:sp>
          <p:nvSpPr>
            <p:cNvPr id="2041" name="object 2041" descr=""/>
            <p:cNvSpPr/>
            <p:nvPr/>
          </p:nvSpPr>
          <p:spPr>
            <a:xfrm>
              <a:off x="1949049" y="8122901"/>
              <a:ext cx="5080" cy="9525"/>
            </a:xfrm>
            <a:custGeom>
              <a:avLst/>
              <a:gdLst/>
              <a:ahLst/>
              <a:cxnLst/>
              <a:rect l="l" t="t" r="r" b="b"/>
              <a:pathLst>
                <a:path w="5080" h="9525">
                  <a:moveTo>
                    <a:pt x="0" y="8978"/>
                  </a:moveTo>
                  <a:lnTo>
                    <a:pt x="1485" y="8978"/>
                  </a:lnTo>
                  <a:lnTo>
                    <a:pt x="2984" y="7480"/>
                  </a:lnTo>
                  <a:lnTo>
                    <a:pt x="4495" y="5981"/>
                  </a:lnTo>
                  <a:lnTo>
                    <a:pt x="4495" y="4483"/>
                  </a:lnTo>
                  <a:lnTo>
                    <a:pt x="4495" y="2984"/>
                  </a:lnTo>
                  <a:lnTo>
                    <a:pt x="4495" y="1498"/>
                  </a:lnTo>
                  <a:lnTo>
                    <a:pt x="4495" y="0"/>
                  </a:lnTo>
                </a:path>
              </a:pathLst>
            </a:custGeom>
            <a:ln w="3175">
              <a:solidFill>
                <a:srgbClr val="565658"/>
              </a:solidFill>
            </a:ln>
          </p:spPr>
          <p:txBody>
            <a:bodyPr wrap="square" lIns="0" tIns="0" rIns="0" bIns="0" rtlCol="0"/>
            <a:lstStyle/>
            <a:p/>
          </p:txBody>
        </p:sp>
        <p:sp>
          <p:nvSpPr>
            <p:cNvPr id="2042" name="object 2042" descr=""/>
            <p:cNvSpPr/>
            <p:nvPr/>
          </p:nvSpPr>
          <p:spPr>
            <a:xfrm>
              <a:off x="1937076" y="8362351"/>
              <a:ext cx="7620" cy="12065"/>
            </a:xfrm>
            <a:custGeom>
              <a:avLst/>
              <a:gdLst/>
              <a:ahLst/>
              <a:cxnLst/>
              <a:rect l="l" t="t" r="r" b="b"/>
              <a:pathLst>
                <a:path w="7619" h="12065">
                  <a:moveTo>
                    <a:pt x="4495" y="11963"/>
                  </a:moveTo>
                  <a:lnTo>
                    <a:pt x="5981" y="10464"/>
                  </a:lnTo>
                  <a:lnTo>
                    <a:pt x="5981" y="8978"/>
                  </a:lnTo>
                  <a:lnTo>
                    <a:pt x="7480" y="7467"/>
                  </a:lnTo>
                  <a:lnTo>
                    <a:pt x="7480" y="5981"/>
                  </a:lnTo>
                  <a:lnTo>
                    <a:pt x="5981" y="4483"/>
                  </a:lnTo>
                  <a:lnTo>
                    <a:pt x="5981" y="2984"/>
                  </a:lnTo>
                  <a:lnTo>
                    <a:pt x="4495" y="1485"/>
                  </a:lnTo>
                  <a:lnTo>
                    <a:pt x="2997" y="1485"/>
                  </a:lnTo>
                  <a:lnTo>
                    <a:pt x="1498" y="0"/>
                  </a:lnTo>
                  <a:lnTo>
                    <a:pt x="0" y="0"/>
                  </a:lnTo>
                </a:path>
              </a:pathLst>
            </a:custGeom>
            <a:ln w="3175">
              <a:solidFill>
                <a:srgbClr val="565658"/>
              </a:solidFill>
            </a:ln>
          </p:spPr>
          <p:txBody>
            <a:bodyPr wrap="square" lIns="0" tIns="0" rIns="0" bIns="0" rtlCol="0"/>
            <a:lstStyle/>
            <a:p/>
          </p:txBody>
        </p:sp>
        <p:sp>
          <p:nvSpPr>
            <p:cNvPr id="2043" name="object 2043" descr=""/>
            <p:cNvSpPr/>
            <p:nvPr/>
          </p:nvSpPr>
          <p:spPr>
            <a:xfrm>
              <a:off x="1928102" y="8365335"/>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044" name="object 2044" descr=""/>
            <p:cNvSpPr/>
            <p:nvPr/>
          </p:nvSpPr>
          <p:spPr>
            <a:xfrm>
              <a:off x="1922111" y="8444650"/>
              <a:ext cx="7620" cy="1905"/>
            </a:xfrm>
            <a:custGeom>
              <a:avLst/>
              <a:gdLst/>
              <a:ahLst/>
              <a:cxnLst/>
              <a:rect l="l" t="t" r="r" b="b"/>
              <a:pathLst>
                <a:path w="7619" h="1904">
                  <a:moveTo>
                    <a:pt x="0" y="1498"/>
                  </a:moveTo>
                  <a:lnTo>
                    <a:pt x="1498" y="0"/>
                  </a:lnTo>
                  <a:lnTo>
                    <a:pt x="2984" y="0"/>
                  </a:lnTo>
                  <a:lnTo>
                    <a:pt x="5994" y="0"/>
                  </a:lnTo>
                  <a:lnTo>
                    <a:pt x="7480" y="1498"/>
                  </a:lnTo>
                </a:path>
              </a:pathLst>
            </a:custGeom>
            <a:ln w="3175">
              <a:solidFill>
                <a:srgbClr val="565658"/>
              </a:solidFill>
            </a:ln>
          </p:spPr>
          <p:txBody>
            <a:bodyPr wrap="square" lIns="0" tIns="0" rIns="0" bIns="0" rtlCol="0"/>
            <a:lstStyle/>
            <a:p/>
          </p:txBody>
        </p:sp>
        <p:sp>
          <p:nvSpPr>
            <p:cNvPr id="2045" name="object 2045" descr=""/>
            <p:cNvSpPr/>
            <p:nvPr/>
          </p:nvSpPr>
          <p:spPr>
            <a:xfrm>
              <a:off x="1925095" y="8449143"/>
              <a:ext cx="5080" cy="3175"/>
            </a:xfrm>
            <a:custGeom>
              <a:avLst/>
              <a:gdLst/>
              <a:ahLst/>
              <a:cxnLst/>
              <a:rect l="l" t="t" r="r" b="b"/>
              <a:pathLst>
                <a:path w="5080" h="3175">
                  <a:moveTo>
                    <a:pt x="4495" y="0"/>
                  </a:moveTo>
                  <a:lnTo>
                    <a:pt x="0" y="2984"/>
                  </a:lnTo>
                </a:path>
              </a:pathLst>
            </a:custGeom>
            <a:ln w="3175">
              <a:solidFill>
                <a:srgbClr val="565658"/>
              </a:solidFill>
            </a:ln>
          </p:spPr>
          <p:txBody>
            <a:bodyPr wrap="square" lIns="0" tIns="0" rIns="0" bIns="0" rtlCol="0"/>
            <a:lstStyle/>
            <a:p/>
          </p:txBody>
        </p:sp>
        <p:sp>
          <p:nvSpPr>
            <p:cNvPr id="2046" name="object 2046" descr=""/>
            <p:cNvSpPr/>
            <p:nvPr/>
          </p:nvSpPr>
          <p:spPr>
            <a:xfrm>
              <a:off x="1922110" y="8444650"/>
              <a:ext cx="7620" cy="1905"/>
            </a:xfrm>
            <a:custGeom>
              <a:avLst/>
              <a:gdLst/>
              <a:ahLst/>
              <a:cxnLst/>
              <a:rect l="l" t="t" r="r" b="b"/>
              <a:pathLst>
                <a:path w="7619" h="1904">
                  <a:moveTo>
                    <a:pt x="7480" y="1498"/>
                  </a:moveTo>
                  <a:lnTo>
                    <a:pt x="2984" y="0"/>
                  </a:lnTo>
                  <a:lnTo>
                    <a:pt x="0" y="1498"/>
                  </a:lnTo>
                </a:path>
              </a:pathLst>
            </a:custGeom>
            <a:ln w="3175">
              <a:solidFill>
                <a:srgbClr val="565658"/>
              </a:solidFill>
            </a:ln>
          </p:spPr>
          <p:txBody>
            <a:bodyPr wrap="square" lIns="0" tIns="0" rIns="0" bIns="0" rtlCol="0"/>
            <a:lstStyle/>
            <a:p/>
          </p:txBody>
        </p:sp>
        <p:sp>
          <p:nvSpPr>
            <p:cNvPr id="2047" name="object 2047" descr=""/>
            <p:cNvSpPr/>
            <p:nvPr/>
          </p:nvSpPr>
          <p:spPr>
            <a:xfrm>
              <a:off x="1922111" y="8446146"/>
              <a:ext cx="0" cy="3175"/>
            </a:xfrm>
            <a:custGeom>
              <a:avLst/>
              <a:gdLst/>
              <a:ahLst/>
              <a:cxnLst/>
              <a:rect l="l" t="t" r="r" b="b"/>
              <a:pathLst>
                <a:path w="0" h="3175">
                  <a:moveTo>
                    <a:pt x="0" y="2997"/>
                  </a:moveTo>
                  <a:lnTo>
                    <a:pt x="0" y="1498"/>
                  </a:lnTo>
                  <a:lnTo>
                    <a:pt x="0" y="0"/>
                  </a:lnTo>
                </a:path>
              </a:pathLst>
            </a:custGeom>
            <a:ln w="3175">
              <a:solidFill>
                <a:srgbClr val="565658"/>
              </a:solidFill>
            </a:ln>
          </p:spPr>
          <p:txBody>
            <a:bodyPr wrap="square" lIns="0" tIns="0" rIns="0" bIns="0" rtlCol="0"/>
            <a:lstStyle/>
            <a:p/>
          </p:txBody>
        </p:sp>
        <p:sp>
          <p:nvSpPr>
            <p:cNvPr id="2048" name="object 2048" descr=""/>
            <p:cNvSpPr/>
            <p:nvPr/>
          </p:nvSpPr>
          <p:spPr>
            <a:xfrm>
              <a:off x="1922117" y="8449148"/>
              <a:ext cx="3175" cy="3175"/>
            </a:xfrm>
            <a:custGeom>
              <a:avLst/>
              <a:gdLst/>
              <a:ahLst/>
              <a:cxnLst/>
              <a:rect l="l" t="t" r="r" b="b"/>
              <a:pathLst>
                <a:path w="3175" h="3175">
                  <a:moveTo>
                    <a:pt x="2984" y="2984"/>
                  </a:moveTo>
                  <a:lnTo>
                    <a:pt x="1498" y="1485"/>
                  </a:lnTo>
                  <a:lnTo>
                    <a:pt x="0" y="0"/>
                  </a:lnTo>
                </a:path>
              </a:pathLst>
            </a:custGeom>
            <a:ln w="3175">
              <a:solidFill>
                <a:srgbClr val="565658"/>
              </a:solidFill>
            </a:ln>
          </p:spPr>
          <p:txBody>
            <a:bodyPr wrap="square" lIns="0" tIns="0" rIns="0" bIns="0" rtlCol="0"/>
            <a:lstStyle/>
            <a:p/>
          </p:txBody>
        </p:sp>
        <p:sp>
          <p:nvSpPr>
            <p:cNvPr id="2049" name="object 2049" descr=""/>
            <p:cNvSpPr/>
            <p:nvPr/>
          </p:nvSpPr>
          <p:spPr>
            <a:xfrm>
              <a:off x="1925095" y="8449143"/>
              <a:ext cx="5080" cy="3175"/>
            </a:xfrm>
            <a:custGeom>
              <a:avLst/>
              <a:gdLst/>
              <a:ahLst/>
              <a:cxnLst/>
              <a:rect l="l" t="t" r="r" b="b"/>
              <a:pathLst>
                <a:path w="5080" h="3175">
                  <a:moveTo>
                    <a:pt x="4495" y="0"/>
                  </a:moveTo>
                  <a:lnTo>
                    <a:pt x="3009" y="1498"/>
                  </a:lnTo>
                  <a:lnTo>
                    <a:pt x="0" y="2984"/>
                  </a:lnTo>
                </a:path>
              </a:pathLst>
            </a:custGeom>
            <a:ln w="3175">
              <a:solidFill>
                <a:srgbClr val="565658"/>
              </a:solidFill>
            </a:ln>
          </p:spPr>
          <p:txBody>
            <a:bodyPr wrap="square" lIns="0" tIns="0" rIns="0" bIns="0" rtlCol="0"/>
            <a:lstStyle/>
            <a:p/>
          </p:txBody>
        </p:sp>
        <p:sp>
          <p:nvSpPr>
            <p:cNvPr id="2050" name="object 2050" descr=""/>
            <p:cNvSpPr/>
            <p:nvPr/>
          </p:nvSpPr>
          <p:spPr>
            <a:xfrm>
              <a:off x="1922111" y="8447643"/>
              <a:ext cx="3175" cy="5080"/>
            </a:xfrm>
            <a:custGeom>
              <a:avLst/>
              <a:gdLst/>
              <a:ahLst/>
              <a:cxnLst/>
              <a:rect l="l" t="t" r="r" b="b"/>
              <a:pathLst>
                <a:path w="3175" h="5079">
                  <a:moveTo>
                    <a:pt x="0" y="0"/>
                  </a:moveTo>
                  <a:lnTo>
                    <a:pt x="0" y="1498"/>
                  </a:lnTo>
                  <a:lnTo>
                    <a:pt x="2984" y="4495"/>
                  </a:lnTo>
                </a:path>
              </a:pathLst>
            </a:custGeom>
            <a:ln w="3175">
              <a:solidFill>
                <a:srgbClr val="565658"/>
              </a:solidFill>
            </a:ln>
          </p:spPr>
          <p:txBody>
            <a:bodyPr wrap="square" lIns="0" tIns="0" rIns="0" bIns="0" rtlCol="0"/>
            <a:lstStyle/>
            <a:p/>
          </p:txBody>
        </p:sp>
        <p:sp>
          <p:nvSpPr>
            <p:cNvPr id="2051" name="object 2051" descr=""/>
            <p:cNvSpPr/>
            <p:nvPr/>
          </p:nvSpPr>
          <p:spPr>
            <a:xfrm>
              <a:off x="1929590" y="8446146"/>
              <a:ext cx="0" cy="3175"/>
            </a:xfrm>
            <a:custGeom>
              <a:avLst/>
              <a:gdLst/>
              <a:ahLst/>
              <a:cxnLst/>
              <a:rect l="l" t="t" r="r" b="b"/>
              <a:pathLst>
                <a:path w="0" h="3175">
                  <a:moveTo>
                    <a:pt x="0" y="2997"/>
                  </a:moveTo>
                  <a:lnTo>
                    <a:pt x="0" y="0"/>
                  </a:lnTo>
                  <a:lnTo>
                    <a:pt x="0" y="1498"/>
                  </a:lnTo>
                  <a:lnTo>
                    <a:pt x="0" y="2997"/>
                  </a:lnTo>
                  <a:close/>
                </a:path>
              </a:pathLst>
            </a:custGeom>
            <a:ln w="3175">
              <a:solidFill>
                <a:srgbClr val="565658"/>
              </a:solidFill>
            </a:ln>
          </p:spPr>
          <p:txBody>
            <a:bodyPr wrap="square" lIns="0" tIns="0" rIns="0" bIns="0" rtlCol="0"/>
            <a:lstStyle/>
            <a:p/>
          </p:txBody>
        </p:sp>
        <p:sp>
          <p:nvSpPr>
            <p:cNvPr id="2052" name="object 2052" descr=""/>
            <p:cNvSpPr/>
            <p:nvPr/>
          </p:nvSpPr>
          <p:spPr>
            <a:xfrm>
              <a:off x="1709597" y="8908576"/>
              <a:ext cx="0" cy="10795"/>
            </a:xfrm>
            <a:custGeom>
              <a:avLst/>
              <a:gdLst/>
              <a:ahLst/>
              <a:cxnLst/>
              <a:rect l="l" t="t" r="r" b="b"/>
              <a:pathLst>
                <a:path w="0" h="10795">
                  <a:moveTo>
                    <a:pt x="0" y="0"/>
                  </a:moveTo>
                  <a:lnTo>
                    <a:pt x="0" y="0"/>
                  </a:lnTo>
                  <a:lnTo>
                    <a:pt x="0" y="8978"/>
                  </a:lnTo>
                  <a:lnTo>
                    <a:pt x="0" y="10477"/>
                  </a:lnTo>
                </a:path>
              </a:pathLst>
            </a:custGeom>
            <a:ln w="3175">
              <a:solidFill>
                <a:srgbClr val="565658"/>
              </a:solidFill>
            </a:ln>
          </p:spPr>
          <p:txBody>
            <a:bodyPr wrap="square" lIns="0" tIns="0" rIns="0" bIns="0" rtlCol="0"/>
            <a:lstStyle/>
            <a:p/>
          </p:txBody>
        </p:sp>
        <p:sp>
          <p:nvSpPr>
            <p:cNvPr id="2053" name="object 2053" descr=""/>
            <p:cNvSpPr/>
            <p:nvPr/>
          </p:nvSpPr>
          <p:spPr>
            <a:xfrm>
              <a:off x="1702120" y="9103126"/>
              <a:ext cx="0" cy="10795"/>
            </a:xfrm>
            <a:custGeom>
              <a:avLst/>
              <a:gdLst/>
              <a:ahLst/>
              <a:cxnLst/>
              <a:rect l="l" t="t" r="r" b="b"/>
              <a:pathLst>
                <a:path w="0" h="10795">
                  <a:moveTo>
                    <a:pt x="0" y="0"/>
                  </a:moveTo>
                  <a:lnTo>
                    <a:pt x="0" y="0"/>
                  </a:lnTo>
                  <a:lnTo>
                    <a:pt x="0" y="8978"/>
                  </a:lnTo>
                  <a:lnTo>
                    <a:pt x="0" y="10477"/>
                  </a:lnTo>
                </a:path>
                <a:path w="0" h="10795">
                  <a:moveTo>
                    <a:pt x="0" y="0"/>
                  </a:moveTo>
                  <a:lnTo>
                    <a:pt x="0" y="0"/>
                  </a:lnTo>
                  <a:lnTo>
                    <a:pt x="0" y="8978"/>
                  </a:lnTo>
                  <a:lnTo>
                    <a:pt x="0" y="10477"/>
                  </a:lnTo>
                </a:path>
              </a:pathLst>
            </a:custGeom>
            <a:ln w="3175">
              <a:solidFill>
                <a:srgbClr val="565658"/>
              </a:solidFill>
            </a:ln>
          </p:spPr>
          <p:txBody>
            <a:bodyPr wrap="square" lIns="0" tIns="0" rIns="0" bIns="0" rtlCol="0"/>
            <a:lstStyle/>
            <a:p/>
          </p:txBody>
        </p:sp>
        <p:sp>
          <p:nvSpPr>
            <p:cNvPr id="2054" name="object 2054" descr=""/>
            <p:cNvSpPr/>
            <p:nvPr/>
          </p:nvSpPr>
          <p:spPr>
            <a:xfrm>
              <a:off x="2634457" y="8009165"/>
              <a:ext cx="3175" cy="10795"/>
            </a:xfrm>
            <a:custGeom>
              <a:avLst/>
              <a:gdLst/>
              <a:ahLst/>
              <a:cxnLst/>
              <a:rect l="l" t="t" r="r" b="b"/>
              <a:pathLst>
                <a:path w="3175" h="10795">
                  <a:moveTo>
                    <a:pt x="2997" y="0"/>
                  </a:moveTo>
                  <a:lnTo>
                    <a:pt x="1498" y="1498"/>
                  </a:lnTo>
                  <a:lnTo>
                    <a:pt x="0" y="2984"/>
                  </a:lnTo>
                  <a:lnTo>
                    <a:pt x="0" y="4495"/>
                  </a:lnTo>
                  <a:lnTo>
                    <a:pt x="0" y="5981"/>
                  </a:lnTo>
                  <a:lnTo>
                    <a:pt x="0" y="7480"/>
                  </a:lnTo>
                  <a:lnTo>
                    <a:pt x="1498" y="8978"/>
                  </a:lnTo>
                  <a:lnTo>
                    <a:pt x="1498" y="10477"/>
                  </a:lnTo>
                  <a:lnTo>
                    <a:pt x="2997" y="10477"/>
                  </a:lnTo>
                </a:path>
              </a:pathLst>
            </a:custGeom>
            <a:ln w="3175">
              <a:solidFill>
                <a:srgbClr val="565658"/>
              </a:solidFill>
            </a:ln>
          </p:spPr>
          <p:txBody>
            <a:bodyPr wrap="square" lIns="0" tIns="0" rIns="0" bIns="0" rtlCol="0"/>
            <a:lstStyle/>
            <a:p/>
          </p:txBody>
        </p:sp>
        <p:sp>
          <p:nvSpPr>
            <p:cNvPr id="2055" name="object 2055" descr=""/>
            <p:cNvSpPr/>
            <p:nvPr/>
          </p:nvSpPr>
          <p:spPr>
            <a:xfrm>
              <a:off x="2145093" y="805256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056" name="object 2056" descr=""/>
            <p:cNvSpPr/>
            <p:nvPr/>
          </p:nvSpPr>
          <p:spPr>
            <a:xfrm>
              <a:off x="2137619" y="8027124"/>
              <a:ext cx="3175" cy="9525"/>
            </a:xfrm>
            <a:custGeom>
              <a:avLst/>
              <a:gdLst/>
              <a:ahLst/>
              <a:cxnLst/>
              <a:rect l="l" t="t" r="r" b="b"/>
              <a:pathLst>
                <a:path w="3175" h="9525">
                  <a:moveTo>
                    <a:pt x="2984" y="8978"/>
                  </a:moveTo>
                  <a:lnTo>
                    <a:pt x="1485" y="4483"/>
                  </a:lnTo>
                  <a:lnTo>
                    <a:pt x="0" y="0"/>
                  </a:lnTo>
                </a:path>
              </a:pathLst>
            </a:custGeom>
            <a:ln w="3175">
              <a:solidFill>
                <a:srgbClr val="565658"/>
              </a:solidFill>
            </a:ln>
          </p:spPr>
          <p:txBody>
            <a:bodyPr wrap="square" lIns="0" tIns="0" rIns="0" bIns="0" rtlCol="0"/>
            <a:lstStyle/>
            <a:p/>
          </p:txBody>
        </p:sp>
        <p:sp>
          <p:nvSpPr>
            <p:cNvPr id="2057" name="object 2057" descr=""/>
            <p:cNvSpPr/>
            <p:nvPr/>
          </p:nvSpPr>
          <p:spPr>
            <a:xfrm>
              <a:off x="2125634" y="8009159"/>
              <a:ext cx="9525" cy="13970"/>
            </a:xfrm>
            <a:custGeom>
              <a:avLst/>
              <a:gdLst/>
              <a:ahLst/>
              <a:cxnLst/>
              <a:rect l="l" t="t" r="r" b="b"/>
              <a:pathLst>
                <a:path w="9525" h="13970">
                  <a:moveTo>
                    <a:pt x="8978" y="13474"/>
                  </a:moveTo>
                  <a:lnTo>
                    <a:pt x="4483" y="5994"/>
                  </a:lnTo>
                  <a:lnTo>
                    <a:pt x="2997" y="2997"/>
                  </a:lnTo>
                  <a:lnTo>
                    <a:pt x="0" y="0"/>
                  </a:lnTo>
                </a:path>
              </a:pathLst>
            </a:custGeom>
            <a:ln w="3175">
              <a:solidFill>
                <a:srgbClr val="565658"/>
              </a:solidFill>
            </a:ln>
          </p:spPr>
          <p:txBody>
            <a:bodyPr wrap="square" lIns="0" tIns="0" rIns="0" bIns="0" rtlCol="0"/>
            <a:lstStyle/>
            <a:p/>
          </p:txBody>
        </p:sp>
        <p:sp>
          <p:nvSpPr>
            <p:cNvPr id="2058" name="object 2058" descr=""/>
            <p:cNvSpPr/>
            <p:nvPr/>
          </p:nvSpPr>
          <p:spPr>
            <a:xfrm>
              <a:off x="2110681" y="7994198"/>
              <a:ext cx="3175" cy="1905"/>
            </a:xfrm>
            <a:custGeom>
              <a:avLst/>
              <a:gdLst/>
              <a:ahLst/>
              <a:cxnLst/>
              <a:rect l="l" t="t" r="r" b="b"/>
              <a:pathLst>
                <a:path w="3175" h="1904">
                  <a:moveTo>
                    <a:pt x="2984" y="1498"/>
                  </a:moveTo>
                  <a:lnTo>
                    <a:pt x="1485" y="0"/>
                  </a:lnTo>
                  <a:lnTo>
                    <a:pt x="0" y="0"/>
                  </a:lnTo>
                </a:path>
              </a:pathLst>
            </a:custGeom>
            <a:ln w="3175">
              <a:solidFill>
                <a:srgbClr val="565658"/>
              </a:solidFill>
            </a:ln>
          </p:spPr>
          <p:txBody>
            <a:bodyPr wrap="square" lIns="0" tIns="0" rIns="0" bIns="0" rtlCol="0"/>
            <a:lstStyle/>
            <a:p/>
          </p:txBody>
        </p:sp>
        <p:sp>
          <p:nvSpPr>
            <p:cNvPr id="2059" name="object 2059" descr=""/>
            <p:cNvSpPr/>
            <p:nvPr/>
          </p:nvSpPr>
          <p:spPr>
            <a:xfrm>
              <a:off x="2038847" y="7971752"/>
              <a:ext cx="64769" cy="16510"/>
            </a:xfrm>
            <a:custGeom>
              <a:avLst/>
              <a:gdLst/>
              <a:ahLst/>
              <a:cxnLst/>
              <a:rect l="l" t="t" r="r" b="b"/>
              <a:pathLst>
                <a:path w="64769" h="16509">
                  <a:moveTo>
                    <a:pt x="64338" y="16459"/>
                  </a:moveTo>
                  <a:lnTo>
                    <a:pt x="56857" y="11963"/>
                  </a:lnTo>
                  <a:lnTo>
                    <a:pt x="53873" y="10477"/>
                  </a:lnTo>
                  <a:lnTo>
                    <a:pt x="49377" y="8978"/>
                  </a:lnTo>
                  <a:lnTo>
                    <a:pt x="46380" y="5981"/>
                  </a:lnTo>
                  <a:lnTo>
                    <a:pt x="41884" y="5981"/>
                  </a:lnTo>
                  <a:lnTo>
                    <a:pt x="34417" y="2984"/>
                  </a:lnTo>
                  <a:lnTo>
                    <a:pt x="31419" y="1498"/>
                  </a:lnTo>
                  <a:lnTo>
                    <a:pt x="29921" y="1498"/>
                  </a:lnTo>
                  <a:lnTo>
                    <a:pt x="25438" y="1498"/>
                  </a:lnTo>
                  <a:lnTo>
                    <a:pt x="17957" y="0"/>
                  </a:lnTo>
                  <a:lnTo>
                    <a:pt x="13462" y="0"/>
                  </a:lnTo>
                  <a:lnTo>
                    <a:pt x="8978" y="0"/>
                  </a:lnTo>
                  <a:lnTo>
                    <a:pt x="0" y="0"/>
                  </a:lnTo>
                </a:path>
              </a:pathLst>
            </a:custGeom>
            <a:ln w="3175">
              <a:solidFill>
                <a:srgbClr val="565658"/>
              </a:solidFill>
            </a:ln>
          </p:spPr>
          <p:txBody>
            <a:bodyPr wrap="square" lIns="0" tIns="0" rIns="0" bIns="0" rtlCol="0"/>
            <a:lstStyle/>
            <a:p/>
          </p:txBody>
        </p:sp>
        <p:sp>
          <p:nvSpPr>
            <p:cNvPr id="2060" name="object 2060" descr=""/>
            <p:cNvSpPr/>
            <p:nvPr/>
          </p:nvSpPr>
          <p:spPr>
            <a:xfrm>
              <a:off x="2022375" y="7973248"/>
              <a:ext cx="10795" cy="1905"/>
            </a:xfrm>
            <a:custGeom>
              <a:avLst/>
              <a:gdLst/>
              <a:ahLst/>
              <a:cxnLst/>
              <a:rect l="l" t="t" r="r" b="b"/>
              <a:pathLst>
                <a:path w="10794" h="1904">
                  <a:moveTo>
                    <a:pt x="10477" y="0"/>
                  </a:moveTo>
                  <a:lnTo>
                    <a:pt x="5981" y="0"/>
                  </a:lnTo>
                  <a:lnTo>
                    <a:pt x="2997" y="0"/>
                  </a:lnTo>
                  <a:lnTo>
                    <a:pt x="0" y="1498"/>
                  </a:lnTo>
                </a:path>
              </a:pathLst>
            </a:custGeom>
            <a:ln w="3175">
              <a:solidFill>
                <a:srgbClr val="565658"/>
              </a:solidFill>
            </a:ln>
          </p:spPr>
          <p:txBody>
            <a:bodyPr wrap="square" lIns="0" tIns="0" rIns="0" bIns="0" rtlCol="0"/>
            <a:lstStyle/>
            <a:p/>
          </p:txBody>
        </p:sp>
        <p:sp>
          <p:nvSpPr>
            <p:cNvPr id="2061" name="object 2061" descr=""/>
            <p:cNvSpPr/>
            <p:nvPr/>
          </p:nvSpPr>
          <p:spPr>
            <a:xfrm>
              <a:off x="1980482" y="7982227"/>
              <a:ext cx="20955" cy="16510"/>
            </a:xfrm>
            <a:custGeom>
              <a:avLst/>
              <a:gdLst/>
              <a:ahLst/>
              <a:cxnLst/>
              <a:rect l="l" t="t" r="r" b="b"/>
              <a:pathLst>
                <a:path w="20955" h="16509">
                  <a:moveTo>
                    <a:pt x="20942" y="0"/>
                  </a:moveTo>
                  <a:lnTo>
                    <a:pt x="14947" y="4495"/>
                  </a:lnTo>
                  <a:lnTo>
                    <a:pt x="11963" y="5981"/>
                  </a:lnTo>
                  <a:lnTo>
                    <a:pt x="10464" y="7480"/>
                  </a:lnTo>
                  <a:lnTo>
                    <a:pt x="4483" y="11963"/>
                  </a:lnTo>
                  <a:lnTo>
                    <a:pt x="1485" y="13474"/>
                  </a:lnTo>
                  <a:lnTo>
                    <a:pt x="0" y="16459"/>
                  </a:lnTo>
                </a:path>
              </a:pathLst>
            </a:custGeom>
            <a:ln w="3175">
              <a:solidFill>
                <a:srgbClr val="565658"/>
              </a:solidFill>
            </a:ln>
          </p:spPr>
          <p:txBody>
            <a:bodyPr wrap="square" lIns="0" tIns="0" rIns="0" bIns="0" rtlCol="0"/>
            <a:lstStyle/>
            <a:p/>
          </p:txBody>
        </p:sp>
        <p:sp>
          <p:nvSpPr>
            <p:cNvPr id="2062" name="object 2062" descr=""/>
            <p:cNvSpPr/>
            <p:nvPr/>
          </p:nvSpPr>
          <p:spPr>
            <a:xfrm>
              <a:off x="2077749" y="8389288"/>
              <a:ext cx="0" cy="3175"/>
            </a:xfrm>
            <a:custGeom>
              <a:avLst/>
              <a:gdLst/>
              <a:ahLst/>
              <a:cxnLst/>
              <a:rect l="l" t="t" r="r" b="b"/>
              <a:pathLst>
                <a:path w="0" h="3175">
                  <a:moveTo>
                    <a:pt x="0" y="2984"/>
                  </a:moveTo>
                  <a:lnTo>
                    <a:pt x="0" y="1485"/>
                  </a:lnTo>
                  <a:lnTo>
                    <a:pt x="0" y="0"/>
                  </a:lnTo>
                </a:path>
              </a:pathLst>
            </a:custGeom>
            <a:ln w="3175">
              <a:solidFill>
                <a:srgbClr val="565658"/>
              </a:solidFill>
            </a:ln>
          </p:spPr>
          <p:txBody>
            <a:bodyPr wrap="square" lIns="0" tIns="0" rIns="0" bIns="0" rtlCol="0"/>
            <a:lstStyle/>
            <a:p/>
          </p:txBody>
        </p:sp>
        <p:sp>
          <p:nvSpPr>
            <p:cNvPr id="2063" name="object 2063" descr=""/>
            <p:cNvSpPr/>
            <p:nvPr/>
          </p:nvSpPr>
          <p:spPr>
            <a:xfrm>
              <a:off x="1920612" y="8345882"/>
              <a:ext cx="1905" cy="5080"/>
            </a:xfrm>
            <a:custGeom>
              <a:avLst/>
              <a:gdLst/>
              <a:ahLst/>
              <a:cxnLst/>
              <a:rect l="l" t="t" r="r" b="b"/>
              <a:pathLst>
                <a:path w="1905" h="5079">
                  <a:moveTo>
                    <a:pt x="0" y="0"/>
                  </a:moveTo>
                  <a:lnTo>
                    <a:pt x="1498" y="4495"/>
                  </a:lnTo>
                </a:path>
              </a:pathLst>
            </a:custGeom>
            <a:ln w="3175">
              <a:solidFill>
                <a:srgbClr val="565658"/>
              </a:solidFill>
            </a:ln>
          </p:spPr>
          <p:txBody>
            <a:bodyPr wrap="square" lIns="0" tIns="0" rIns="0" bIns="0" rtlCol="0"/>
            <a:lstStyle/>
            <a:p/>
          </p:txBody>
        </p:sp>
        <p:sp>
          <p:nvSpPr>
            <p:cNvPr id="2064" name="object 2064" descr=""/>
            <p:cNvSpPr/>
            <p:nvPr/>
          </p:nvSpPr>
          <p:spPr>
            <a:xfrm>
              <a:off x="1926601" y="8362346"/>
              <a:ext cx="3175" cy="9525"/>
            </a:xfrm>
            <a:custGeom>
              <a:avLst/>
              <a:gdLst/>
              <a:ahLst/>
              <a:cxnLst/>
              <a:rect l="l" t="t" r="r" b="b"/>
              <a:pathLst>
                <a:path w="3175" h="9525">
                  <a:moveTo>
                    <a:pt x="0" y="0"/>
                  </a:moveTo>
                  <a:lnTo>
                    <a:pt x="1498" y="4495"/>
                  </a:lnTo>
                  <a:lnTo>
                    <a:pt x="2984" y="8978"/>
                  </a:lnTo>
                </a:path>
              </a:pathLst>
            </a:custGeom>
            <a:ln w="3175">
              <a:solidFill>
                <a:srgbClr val="565658"/>
              </a:solidFill>
            </a:ln>
          </p:spPr>
          <p:txBody>
            <a:bodyPr wrap="square" lIns="0" tIns="0" rIns="0" bIns="0" rtlCol="0"/>
            <a:lstStyle/>
            <a:p/>
          </p:txBody>
        </p:sp>
        <p:sp>
          <p:nvSpPr>
            <p:cNvPr id="2065" name="object 2065" descr=""/>
            <p:cNvSpPr/>
            <p:nvPr/>
          </p:nvSpPr>
          <p:spPr>
            <a:xfrm>
              <a:off x="1935581" y="8381799"/>
              <a:ext cx="86995" cy="39370"/>
            </a:xfrm>
            <a:custGeom>
              <a:avLst/>
              <a:gdLst/>
              <a:ahLst/>
              <a:cxnLst/>
              <a:rect l="l" t="t" r="r" b="b"/>
              <a:pathLst>
                <a:path w="86994" h="39370">
                  <a:moveTo>
                    <a:pt x="0" y="0"/>
                  </a:moveTo>
                  <a:lnTo>
                    <a:pt x="4495" y="4495"/>
                  </a:lnTo>
                  <a:lnTo>
                    <a:pt x="7480" y="8978"/>
                  </a:lnTo>
                  <a:lnTo>
                    <a:pt x="11963" y="13474"/>
                  </a:lnTo>
                  <a:lnTo>
                    <a:pt x="14960" y="16459"/>
                  </a:lnTo>
                  <a:lnTo>
                    <a:pt x="16459" y="17957"/>
                  </a:lnTo>
                  <a:lnTo>
                    <a:pt x="19443" y="19456"/>
                  </a:lnTo>
                  <a:lnTo>
                    <a:pt x="22453" y="22453"/>
                  </a:lnTo>
                  <a:lnTo>
                    <a:pt x="26936" y="25438"/>
                  </a:lnTo>
                  <a:lnTo>
                    <a:pt x="38900" y="31432"/>
                  </a:lnTo>
                  <a:lnTo>
                    <a:pt x="40411" y="32918"/>
                  </a:lnTo>
                  <a:lnTo>
                    <a:pt x="43395" y="32918"/>
                  </a:lnTo>
                  <a:lnTo>
                    <a:pt x="50876" y="35915"/>
                  </a:lnTo>
                  <a:lnTo>
                    <a:pt x="56870" y="37414"/>
                  </a:lnTo>
                  <a:lnTo>
                    <a:pt x="59855" y="37414"/>
                  </a:lnTo>
                  <a:lnTo>
                    <a:pt x="61353" y="38900"/>
                  </a:lnTo>
                  <a:lnTo>
                    <a:pt x="62852" y="38900"/>
                  </a:lnTo>
                  <a:lnTo>
                    <a:pt x="83807" y="38900"/>
                  </a:lnTo>
                  <a:lnTo>
                    <a:pt x="86791" y="38900"/>
                  </a:lnTo>
                </a:path>
              </a:pathLst>
            </a:custGeom>
            <a:ln w="3175">
              <a:solidFill>
                <a:srgbClr val="565658"/>
              </a:solidFill>
            </a:ln>
          </p:spPr>
          <p:txBody>
            <a:bodyPr wrap="square" lIns="0" tIns="0" rIns="0" bIns="0" rtlCol="0"/>
            <a:lstStyle/>
            <a:p/>
          </p:txBody>
        </p:sp>
        <p:sp>
          <p:nvSpPr>
            <p:cNvPr id="2066" name="object 2066" descr=""/>
            <p:cNvSpPr/>
            <p:nvPr/>
          </p:nvSpPr>
          <p:spPr>
            <a:xfrm>
              <a:off x="2080738" y="8387786"/>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2067" name="object 2067" descr=""/>
            <p:cNvSpPr/>
            <p:nvPr/>
          </p:nvSpPr>
          <p:spPr>
            <a:xfrm>
              <a:off x="2098696" y="8348876"/>
              <a:ext cx="1905" cy="7620"/>
            </a:xfrm>
            <a:custGeom>
              <a:avLst/>
              <a:gdLst/>
              <a:ahLst/>
              <a:cxnLst/>
              <a:rect l="l" t="t" r="r" b="b"/>
              <a:pathLst>
                <a:path w="1905" h="7620">
                  <a:moveTo>
                    <a:pt x="0" y="7480"/>
                  </a:moveTo>
                  <a:lnTo>
                    <a:pt x="1498" y="4495"/>
                  </a:lnTo>
                  <a:lnTo>
                    <a:pt x="1498" y="0"/>
                  </a:lnTo>
                </a:path>
              </a:pathLst>
            </a:custGeom>
            <a:ln w="3175">
              <a:solidFill>
                <a:srgbClr val="565658"/>
              </a:solidFill>
            </a:ln>
          </p:spPr>
          <p:txBody>
            <a:bodyPr wrap="square" lIns="0" tIns="0" rIns="0" bIns="0" rtlCol="0"/>
            <a:lstStyle/>
            <a:p/>
          </p:txBody>
        </p:sp>
        <p:sp>
          <p:nvSpPr>
            <p:cNvPr id="2068" name="object 2068" descr=""/>
            <p:cNvSpPr/>
            <p:nvPr/>
          </p:nvSpPr>
          <p:spPr>
            <a:xfrm>
              <a:off x="2061291" y="8384791"/>
              <a:ext cx="10795" cy="10795"/>
            </a:xfrm>
            <a:custGeom>
              <a:avLst/>
              <a:gdLst/>
              <a:ahLst/>
              <a:cxnLst/>
              <a:rect l="l" t="t" r="r" b="b"/>
              <a:pathLst>
                <a:path w="10794" h="10795">
                  <a:moveTo>
                    <a:pt x="0" y="10477"/>
                  </a:moveTo>
                  <a:lnTo>
                    <a:pt x="0" y="8978"/>
                  </a:lnTo>
                  <a:lnTo>
                    <a:pt x="0" y="7480"/>
                  </a:lnTo>
                  <a:lnTo>
                    <a:pt x="0" y="5981"/>
                  </a:lnTo>
                  <a:lnTo>
                    <a:pt x="0" y="4495"/>
                  </a:lnTo>
                  <a:lnTo>
                    <a:pt x="1485" y="2997"/>
                  </a:lnTo>
                  <a:lnTo>
                    <a:pt x="2984" y="1498"/>
                  </a:lnTo>
                  <a:lnTo>
                    <a:pt x="4495" y="1498"/>
                  </a:lnTo>
                  <a:lnTo>
                    <a:pt x="5981" y="0"/>
                  </a:lnTo>
                  <a:lnTo>
                    <a:pt x="8978" y="0"/>
                  </a:lnTo>
                  <a:lnTo>
                    <a:pt x="10464" y="1498"/>
                  </a:lnTo>
                </a:path>
              </a:pathLst>
            </a:custGeom>
            <a:ln w="3175">
              <a:solidFill>
                <a:srgbClr val="565658"/>
              </a:solidFill>
            </a:ln>
          </p:spPr>
          <p:txBody>
            <a:bodyPr wrap="square" lIns="0" tIns="0" rIns="0" bIns="0" rtlCol="0"/>
            <a:lstStyle/>
            <a:p/>
          </p:txBody>
        </p:sp>
        <p:sp>
          <p:nvSpPr>
            <p:cNvPr id="2069" name="object 2069" descr=""/>
            <p:cNvSpPr/>
            <p:nvPr/>
          </p:nvSpPr>
          <p:spPr>
            <a:xfrm>
              <a:off x="2151089" y="8815789"/>
              <a:ext cx="37465" cy="396875"/>
            </a:xfrm>
            <a:custGeom>
              <a:avLst/>
              <a:gdLst/>
              <a:ahLst/>
              <a:cxnLst/>
              <a:rect l="l" t="t" r="r" b="b"/>
              <a:pathLst>
                <a:path w="37464" h="396875">
                  <a:moveTo>
                    <a:pt x="20942" y="396582"/>
                  </a:moveTo>
                  <a:lnTo>
                    <a:pt x="37401" y="101765"/>
                  </a:lnTo>
                </a:path>
                <a:path w="37464" h="396875">
                  <a:moveTo>
                    <a:pt x="0" y="0"/>
                  </a:moveTo>
                  <a:lnTo>
                    <a:pt x="5969" y="8978"/>
                  </a:lnTo>
                </a:path>
              </a:pathLst>
            </a:custGeom>
            <a:ln w="3175">
              <a:solidFill>
                <a:srgbClr val="565658"/>
              </a:solidFill>
            </a:ln>
          </p:spPr>
          <p:txBody>
            <a:bodyPr wrap="square" lIns="0" tIns="0" rIns="0" bIns="0" rtlCol="0"/>
            <a:lstStyle/>
            <a:p/>
          </p:txBody>
        </p:sp>
        <p:sp>
          <p:nvSpPr>
            <p:cNvPr id="2070" name="object 2070" descr=""/>
            <p:cNvSpPr/>
            <p:nvPr/>
          </p:nvSpPr>
          <p:spPr>
            <a:xfrm>
              <a:off x="1751503" y="8883139"/>
              <a:ext cx="7620" cy="9525"/>
            </a:xfrm>
            <a:custGeom>
              <a:avLst/>
              <a:gdLst/>
              <a:ahLst/>
              <a:cxnLst/>
              <a:rect l="l" t="t" r="r" b="b"/>
              <a:pathLst>
                <a:path w="7619" h="9525">
                  <a:moveTo>
                    <a:pt x="7480" y="0"/>
                  </a:moveTo>
                  <a:lnTo>
                    <a:pt x="5994" y="2984"/>
                  </a:lnTo>
                  <a:lnTo>
                    <a:pt x="4495" y="5981"/>
                  </a:lnTo>
                  <a:lnTo>
                    <a:pt x="2984" y="7480"/>
                  </a:lnTo>
                  <a:lnTo>
                    <a:pt x="1498" y="7480"/>
                  </a:lnTo>
                  <a:lnTo>
                    <a:pt x="0" y="8978"/>
                  </a:lnTo>
                </a:path>
              </a:pathLst>
            </a:custGeom>
            <a:ln w="3175">
              <a:solidFill>
                <a:srgbClr val="565658"/>
              </a:solidFill>
            </a:ln>
          </p:spPr>
          <p:txBody>
            <a:bodyPr wrap="square" lIns="0" tIns="0" rIns="0" bIns="0" rtlCol="0"/>
            <a:lstStyle/>
            <a:p/>
          </p:txBody>
        </p:sp>
        <p:sp>
          <p:nvSpPr>
            <p:cNvPr id="2071" name="object 2071" descr=""/>
            <p:cNvSpPr/>
            <p:nvPr/>
          </p:nvSpPr>
          <p:spPr>
            <a:xfrm>
              <a:off x="1821839" y="9192919"/>
              <a:ext cx="7620" cy="7620"/>
            </a:xfrm>
            <a:custGeom>
              <a:avLst/>
              <a:gdLst/>
              <a:ahLst/>
              <a:cxnLst/>
              <a:rect l="l" t="t" r="r" b="b"/>
              <a:pathLst>
                <a:path w="7619" h="7620">
                  <a:moveTo>
                    <a:pt x="0" y="0"/>
                  </a:moveTo>
                  <a:lnTo>
                    <a:pt x="2997" y="0"/>
                  </a:lnTo>
                  <a:lnTo>
                    <a:pt x="5994" y="1498"/>
                  </a:lnTo>
                  <a:lnTo>
                    <a:pt x="7493" y="4495"/>
                  </a:lnTo>
                  <a:lnTo>
                    <a:pt x="7493" y="7480"/>
                  </a:lnTo>
                </a:path>
              </a:pathLst>
            </a:custGeom>
            <a:ln w="3175">
              <a:solidFill>
                <a:srgbClr val="565658"/>
              </a:solidFill>
            </a:ln>
          </p:spPr>
          <p:txBody>
            <a:bodyPr wrap="square" lIns="0" tIns="0" rIns="0" bIns="0" rtlCol="0"/>
            <a:lstStyle/>
            <a:p/>
          </p:txBody>
        </p:sp>
        <p:sp>
          <p:nvSpPr>
            <p:cNvPr id="2072" name="object 2072" descr=""/>
            <p:cNvSpPr/>
            <p:nvPr/>
          </p:nvSpPr>
          <p:spPr>
            <a:xfrm>
              <a:off x="2172031" y="8627229"/>
              <a:ext cx="1905" cy="9525"/>
            </a:xfrm>
            <a:custGeom>
              <a:avLst/>
              <a:gdLst/>
              <a:ahLst/>
              <a:cxnLst/>
              <a:rect l="l" t="t" r="r" b="b"/>
              <a:pathLst>
                <a:path w="1905" h="9525">
                  <a:moveTo>
                    <a:pt x="0" y="8978"/>
                  </a:moveTo>
                  <a:lnTo>
                    <a:pt x="0" y="5981"/>
                  </a:lnTo>
                  <a:lnTo>
                    <a:pt x="0" y="4483"/>
                  </a:lnTo>
                  <a:lnTo>
                    <a:pt x="1498" y="0"/>
                  </a:lnTo>
                </a:path>
              </a:pathLst>
            </a:custGeom>
            <a:ln w="3175">
              <a:solidFill>
                <a:srgbClr val="565658"/>
              </a:solidFill>
            </a:ln>
          </p:spPr>
          <p:txBody>
            <a:bodyPr wrap="square" lIns="0" tIns="0" rIns="0" bIns="0" rtlCol="0"/>
            <a:lstStyle/>
            <a:p/>
          </p:txBody>
        </p:sp>
        <p:sp>
          <p:nvSpPr>
            <p:cNvPr id="2073" name="object 2073" descr=""/>
            <p:cNvSpPr/>
            <p:nvPr/>
          </p:nvSpPr>
          <p:spPr>
            <a:xfrm>
              <a:off x="2173532" y="8589814"/>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074" name="object 2074" descr=""/>
            <p:cNvSpPr/>
            <p:nvPr/>
          </p:nvSpPr>
          <p:spPr>
            <a:xfrm>
              <a:off x="1845790" y="8802325"/>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075" name="object 2075" descr=""/>
            <p:cNvSpPr/>
            <p:nvPr/>
          </p:nvSpPr>
          <p:spPr>
            <a:xfrm>
              <a:off x="1830814" y="8775382"/>
              <a:ext cx="338455" cy="72390"/>
            </a:xfrm>
            <a:custGeom>
              <a:avLst/>
              <a:gdLst/>
              <a:ahLst/>
              <a:cxnLst/>
              <a:rect l="l" t="t" r="r" b="b"/>
              <a:pathLst>
                <a:path w="338455" h="72390">
                  <a:moveTo>
                    <a:pt x="5994" y="31432"/>
                  </a:moveTo>
                  <a:lnTo>
                    <a:pt x="0" y="34416"/>
                  </a:lnTo>
                </a:path>
                <a:path w="338455" h="72390">
                  <a:moveTo>
                    <a:pt x="336727" y="58369"/>
                  </a:moveTo>
                  <a:lnTo>
                    <a:pt x="338226" y="58369"/>
                  </a:lnTo>
                </a:path>
                <a:path w="338455" h="72390">
                  <a:moveTo>
                    <a:pt x="332232" y="55371"/>
                  </a:moveTo>
                  <a:lnTo>
                    <a:pt x="330733" y="52374"/>
                  </a:lnTo>
                </a:path>
                <a:path w="338455" h="72390">
                  <a:moveTo>
                    <a:pt x="321754" y="43395"/>
                  </a:moveTo>
                  <a:lnTo>
                    <a:pt x="314274" y="28435"/>
                  </a:lnTo>
                </a:path>
                <a:path w="338455" h="72390">
                  <a:moveTo>
                    <a:pt x="308292" y="11976"/>
                  </a:moveTo>
                  <a:lnTo>
                    <a:pt x="308292" y="10477"/>
                  </a:lnTo>
                </a:path>
                <a:path w="338455" h="72390">
                  <a:moveTo>
                    <a:pt x="308292" y="7480"/>
                  </a:moveTo>
                  <a:lnTo>
                    <a:pt x="308292" y="5994"/>
                  </a:lnTo>
                </a:path>
                <a:path w="338455" h="72390">
                  <a:moveTo>
                    <a:pt x="308292" y="2997"/>
                  </a:moveTo>
                  <a:lnTo>
                    <a:pt x="306806" y="0"/>
                  </a:lnTo>
                </a:path>
                <a:path w="338455" h="72390">
                  <a:moveTo>
                    <a:pt x="285838" y="71843"/>
                  </a:moveTo>
                  <a:lnTo>
                    <a:pt x="284353" y="71843"/>
                  </a:lnTo>
                </a:path>
                <a:path w="338455" h="72390">
                  <a:moveTo>
                    <a:pt x="56883" y="71843"/>
                  </a:moveTo>
                  <a:lnTo>
                    <a:pt x="53886" y="71843"/>
                  </a:lnTo>
                </a:path>
                <a:path w="338455" h="72390">
                  <a:moveTo>
                    <a:pt x="53886" y="70332"/>
                  </a:moveTo>
                  <a:lnTo>
                    <a:pt x="55384" y="70332"/>
                  </a:lnTo>
                </a:path>
              </a:pathLst>
            </a:custGeom>
            <a:ln w="3175">
              <a:solidFill>
                <a:srgbClr val="565658"/>
              </a:solidFill>
            </a:ln>
          </p:spPr>
          <p:txBody>
            <a:bodyPr wrap="square" lIns="0" tIns="0" rIns="0" bIns="0" rtlCol="0"/>
            <a:lstStyle/>
            <a:p/>
          </p:txBody>
        </p:sp>
        <p:sp>
          <p:nvSpPr>
            <p:cNvPr id="2076" name="object 2076" descr=""/>
            <p:cNvSpPr/>
            <p:nvPr/>
          </p:nvSpPr>
          <p:spPr>
            <a:xfrm>
              <a:off x="1881708" y="8845724"/>
              <a:ext cx="3175" cy="1905"/>
            </a:xfrm>
            <a:custGeom>
              <a:avLst/>
              <a:gdLst/>
              <a:ahLst/>
              <a:cxnLst/>
              <a:rect l="l" t="t" r="r" b="b"/>
              <a:pathLst>
                <a:path w="3175" h="1904">
                  <a:moveTo>
                    <a:pt x="1498" y="1498"/>
                  </a:moveTo>
                  <a:lnTo>
                    <a:pt x="0" y="1498"/>
                  </a:lnTo>
                  <a:lnTo>
                    <a:pt x="1498" y="0"/>
                  </a:lnTo>
                  <a:lnTo>
                    <a:pt x="2984" y="0"/>
                  </a:lnTo>
                </a:path>
              </a:pathLst>
            </a:custGeom>
            <a:ln w="3175">
              <a:solidFill>
                <a:srgbClr val="565658"/>
              </a:solidFill>
            </a:ln>
          </p:spPr>
          <p:txBody>
            <a:bodyPr wrap="square" lIns="0" tIns="0" rIns="0" bIns="0" rtlCol="0"/>
            <a:lstStyle/>
            <a:p/>
          </p:txBody>
        </p:sp>
        <p:sp>
          <p:nvSpPr>
            <p:cNvPr id="2077" name="object 2077" descr=""/>
            <p:cNvSpPr/>
            <p:nvPr/>
          </p:nvSpPr>
          <p:spPr>
            <a:xfrm>
              <a:off x="1880204" y="8850211"/>
              <a:ext cx="0" cy="7620"/>
            </a:xfrm>
            <a:custGeom>
              <a:avLst/>
              <a:gdLst/>
              <a:ahLst/>
              <a:cxnLst/>
              <a:rect l="l" t="t" r="r" b="b"/>
              <a:pathLst>
                <a:path w="0" h="7620">
                  <a:moveTo>
                    <a:pt x="0" y="0"/>
                  </a:moveTo>
                  <a:lnTo>
                    <a:pt x="0" y="1498"/>
                  </a:lnTo>
                  <a:lnTo>
                    <a:pt x="0" y="2997"/>
                  </a:lnTo>
                  <a:lnTo>
                    <a:pt x="0" y="5994"/>
                  </a:lnTo>
                  <a:lnTo>
                    <a:pt x="0" y="7480"/>
                  </a:lnTo>
                </a:path>
              </a:pathLst>
            </a:custGeom>
            <a:ln w="3175">
              <a:solidFill>
                <a:srgbClr val="565658"/>
              </a:solidFill>
            </a:ln>
          </p:spPr>
          <p:txBody>
            <a:bodyPr wrap="square" lIns="0" tIns="0" rIns="0" bIns="0" rtlCol="0"/>
            <a:lstStyle/>
            <a:p/>
          </p:txBody>
        </p:sp>
        <p:sp>
          <p:nvSpPr>
            <p:cNvPr id="2078" name="object 2078" descr=""/>
            <p:cNvSpPr/>
            <p:nvPr/>
          </p:nvSpPr>
          <p:spPr>
            <a:xfrm>
              <a:off x="1919123" y="861076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079" name="object 2079" descr=""/>
            <p:cNvSpPr/>
            <p:nvPr/>
          </p:nvSpPr>
          <p:spPr>
            <a:xfrm>
              <a:off x="2172036" y="8836740"/>
              <a:ext cx="3175" cy="3175"/>
            </a:xfrm>
            <a:custGeom>
              <a:avLst/>
              <a:gdLst/>
              <a:ahLst/>
              <a:cxnLst/>
              <a:rect l="l" t="t" r="r" b="b"/>
              <a:pathLst>
                <a:path w="3175" h="3175">
                  <a:moveTo>
                    <a:pt x="2984" y="2997"/>
                  </a:moveTo>
                  <a:lnTo>
                    <a:pt x="0" y="0"/>
                  </a:lnTo>
                </a:path>
              </a:pathLst>
            </a:custGeom>
            <a:ln w="3175">
              <a:solidFill>
                <a:srgbClr val="565658"/>
              </a:solidFill>
            </a:ln>
          </p:spPr>
          <p:txBody>
            <a:bodyPr wrap="square" lIns="0" tIns="0" rIns="0" bIns="0" rtlCol="0"/>
            <a:lstStyle/>
            <a:p/>
          </p:txBody>
        </p:sp>
        <p:sp>
          <p:nvSpPr>
            <p:cNvPr id="2080" name="object 2080" descr=""/>
            <p:cNvSpPr/>
            <p:nvPr/>
          </p:nvSpPr>
          <p:spPr>
            <a:xfrm>
              <a:off x="1938568" y="8534447"/>
              <a:ext cx="7620" cy="12065"/>
            </a:xfrm>
            <a:custGeom>
              <a:avLst/>
              <a:gdLst/>
              <a:ahLst/>
              <a:cxnLst/>
              <a:rect l="l" t="t" r="r" b="b"/>
              <a:pathLst>
                <a:path w="7619" h="12065">
                  <a:moveTo>
                    <a:pt x="7493" y="0"/>
                  </a:moveTo>
                  <a:lnTo>
                    <a:pt x="2997" y="5981"/>
                  </a:lnTo>
                  <a:lnTo>
                    <a:pt x="1498" y="8978"/>
                  </a:lnTo>
                  <a:lnTo>
                    <a:pt x="0" y="11963"/>
                  </a:lnTo>
                </a:path>
              </a:pathLst>
            </a:custGeom>
            <a:ln w="3175">
              <a:solidFill>
                <a:srgbClr val="565658"/>
              </a:solidFill>
            </a:ln>
          </p:spPr>
          <p:txBody>
            <a:bodyPr wrap="square" lIns="0" tIns="0" rIns="0" bIns="0" rtlCol="0"/>
            <a:lstStyle/>
            <a:p/>
          </p:txBody>
        </p:sp>
        <p:sp>
          <p:nvSpPr>
            <p:cNvPr id="2081" name="object 2081" descr=""/>
            <p:cNvSpPr/>
            <p:nvPr/>
          </p:nvSpPr>
          <p:spPr>
            <a:xfrm>
              <a:off x="1926596" y="8559885"/>
              <a:ext cx="5080" cy="15240"/>
            </a:xfrm>
            <a:custGeom>
              <a:avLst/>
              <a:gdLst/>
              <a:ahLst/>
              <a:cxnLst/>
              <a:rect l="l" t="t" r="r" b="b"/>
              <a:pathLst>
                <a:path w="5080" h="15240">
                  <a:moveTo>
                    <a:pt x="4495" y="0"/>
                  </a:moveTo>
                  <a:lnTo>
                    <a:pt x="0" y="14960"/>
                  </a:lnTo>
                </a:path>
              </a:pathLst>
            </a:custGeom>
            <a:ln w="3175">
              <a:solidFill>
                <a:srgbClr val="565658"/>
              </a:solidFill>
            </a:ln>
          </p:spPr>
          <p:txBody>
            <a:bodyPr wrap="square" lIns="0" tIns="0" rIns="0" bIns="0" rtlCol="0"/>
            <a:lstStyle/>
            <a:p/>
          </p:txBody>
        </p:sp>
        <p:sp>
          <p:nvSpPr>
            <p:cNvPr id="2082" name="object 2082" descr=""/>
            <p:cNvSpPr/>
            <p:nvPr/>
          </p:nvSpPr>
          <p:spPr>
            <a:xfrm>
              <a:off x="2104683" y="8459623"/>
              <a:ext cx="6350" cy="26034"/>
            </a:xfrm>
            <a:custGeom>
              <a:avLst/>
              <a:gdLst/>
              <a:ahLst/>
              <a:cxnLst/>
              <a:rect l="l" t="t" r="r" b="b"/>
              <a:pathLst>
                <a:path w="6350" h="26034">
                  <a:moveTo>
                    <a:pt x="5994" y="25438"/>
                  </a:moveTo>
                  <a:lnTo>
                    <a:pt x="4495" y="19443"/>
                  </a:lnTo>
                  <a:lnTo>
                    <a:pt x="2997" y="11963"/>
                  </a:lnTo>
                  <a:lnTo>
                    <a:pt x="0" y="0"/>
                  </a:lnTo>
                </a:path>
              </a:pathLst>
            </a:custGeom>
            <a:ln w="3175">
              <a:solidFill>
                <a:srgbClr val="565658"/>
              </a:solidFill>
            </a:ln>
          </p:spPr>
          <p:txBody>
            <a:bodyPr wrap="square" lIns="0" tIns="0" rIns="0" bIns="0" rtlCol="0"/>
            <a:lstStyle/>
            <a:p/>
          </p:txBody>
        </p:sp>
        <p:sp>
          <p:nvSpPr>
            <p:cNvPr id="2083" name="object 2083" descr=""/>
            <p:cNvSpPr/>
            <p:nvPr/>
          </p:nvSpPr>
          <p:spPr>
            <a:xfrm>
              <a:off x="1978977" y="8501521"/>
              <a:ext cx="3175" cy="1905"/>
            </a:xfrm>
            <a:custGeom>
              <a:avLst/>
              <a:gdLst/>
              <a:ahLst/>
              <a:cxnLst/>
              <a:rect l="l" t="t" r="r" b="b"/>
              <a:pathLst>
                <a:path w="3175" h="1904">
                  <a:moveTo>
                    <a:pt x="0" y="1498"/>
                  </a:moveTo>
                  <a:lnTo>
                    <a:pt x="1498" y="1498"/>
                  </a:lnTo>
                  <a:lnTo>
                    <a:pt x="2984" y="0"/>
                  </a:lnTo>
                </a:path>
              </a:pathLst>
            </a:custGeom>
            <a:ln w="3175">
              <a:solidFill>
                <a:srgbClr val="565658"/>
              </a:solidFill>
            </a:ln>
          </p:spPr>
          <p:txBody>
            <a:bodyPr wrap="square" lIns="0" tIns="0" rIns="0" bIns="0" rtlCol="0"/>
            <a:lstStyle/>
            <a:p/>
          </p:txBody>
        </p:sp>
        <p:sp>
          <p:nvSpPr>
            <p:cNvPr id="2084" name="object 2084" descr=""/>
            <p:cNvSpPr/>
            <p:nvPr/>
          </p:nvSpPr>
          <p:spPr>
            <a:xfrm>
              <a:off x="1917621" y="8253092"/>
              <a:ext cx="207010" cy="254635"/>
            </a:xfrm>
            <a:custGeom>
              <a:avLst/>
              <a:gdLst/>
              <a:ahLst/>
              <a:cxnLst/>
              <a:rect l="l" t="t" r="r" b="b"/>
              <a:pathLst>
                <a:path w="207010" h="254634">
                  <a:moveTo>
                    <a:pt x="7480" y="2997"/>
                  </a:moveTo>
                  <a:lnTo>
                    <a:pt x="7480" y="0"/>
                  </a:lnTo>
                </a:path>
                <a:path w="207010" h="254634">
                  <a:moveTo>
                    <a:pt x="0" y="97281"/>
                  </a:moveTo>
                  <a:lnTo>
                    <a:pt x="0" y="116738"/>
                  </a:lnTo>
                </a:path>
                <a:path w="207010" h="254634">
                  <a:moveTo>
                    <a:pt x="5994" y="203530"/>
                  </a:moveTo>
                  <a:lnTo>
                    <a:pt x="5994" y="205028"/>
                  </a:lnTo>
                </a:path>
                <a:path w="207010" h="254634">
                  <a:moveTo>
                    <a:pt x="206527" y="254419"/>
                  </a:moveTo>
                  <a:lnTo>
                    <a:pt x="205028" y="254419"/>
                  </a:lnTo>
                </a:path>
                <a:path w="207010" h="254634">
                  <a:moveTo>
                    <a:pt x="181076" y="239445"/>
                  </a:moveTo>
                  <a:lnTo>
                    <a:pt x="178092" y="239445"/>
                  </a:lnTo>
                </a:path>
              </a:pathLst>
            </a:custGeom>
            <a:ln w="3175">
              <a:solidFill>
                <a:srgbClr val="565658"/>
              </a:solidFill>
            </a:ln>
          </p:spPr>
          <p:txBody>
            <a:bodyPr wrap="square" lIns="0" tIns="0" rIns="0" bIns="0" rtlCol="0"/>
            <a:lstStyle/>
            <a:p/>
          </p:txBody>
        </p:sp>
        <p:sp>
          <p:nvSpPr>
            <p:cNvPr id="2085" name="object 2085" descr=""/>
            <p:cNvSpPr/>
            <p:nvPr/>
          </p:nvSpPr>
          <p:spPr>
            <a:xfrm>
              <a:off x="1917622" y="8323440"/>
              <a:ext cx="3175" cy="43815"/>
            </a:xfrm>
            <a:custGeom>
              <a:avLst/>
              <a:gdLst/>
              <a:ahLst/>
              <a:cxnLst/>
              <a:rect l="l" t="t" r="r" b="b"/>
              <a:pathLst>
                <a:path w="3175" h="43815">
                  <a:moveTo>
                    <a:pt x="0" y="43395"/>
                  </a:moveTo>
                  <a:lnTo>
                    <a:pt x="0" y="29921"/>
                  </a:lnTo>
                  <a:lnTo>
                    <a:pt x="1498" y="22440"/>
                  </a:lnTo>
                  <a:lnTo>
                    <a:pt x="1498" y="19443"/>
                  </a:lnTo>
                  <a:lnTo>
                    <a:pt x="1498" y="1485"/>
                  </a:lnTo>
                  <a:lnTo>
                    <a:pt x="2984" y="0"/>
                  </a:lnTo>
                </a:path>
              </a:pathLst>
            </a:custGeom>
            <a:ln w="3175">
              <a:solidFill>
                <a:srgbClr val="565658"/>
              </a:solidFill>
            </a:ln>
          </p:spPr>
          <p:txBody>
            <a:bodyPr wrap="square" lIns="0" tIns="0" rIns="0" bIns="0" rtlCol="0"/>
            <a:lstStyle/>
            <a:p/>
          </p:txBody>
        </p:sp>
        <p:sp>
          <p:nvSpPr>
            <p:cNvPr id="2086" name="object 2086" descr=""/>
            <p:cNvSpPr/>
            <p:nvPr/>
          </p:nvSpPr>
          <p:spPr>
            <a:xfrm>
              <a:off x="2076248" y="8486555"/>
              <a:ext cx="3175" cy="0"/>
            </a:xfrm>
            <a:custGeom>
              <a:avLst/>
              <a:gdLst/>
              <a:ahLst/>
              <a:cxnLst/>
              <a:rect l="l" t="t" r="r" b="b"/>
              <a:pathLst>
                <a:path w="3175" h="0">
                  <a:moveTo>
                    <a:pt x="0" y="0"/>
                  </a:moveTo>
                  <a:lnTo>
                    <a:pt x="1498" y="0"/>
                  </a:lnTo>
                  <a:lnTo>
                    <a:pt x="2997" y="0"/>
                  </a:lnTo>
                </a:path>
              </a:pathLst>
            </a:custGeom>
            <a:ln w="3175">
              <a:solidFill>
                <a:srgbClr val="565658"/>
              </a:solidFill>
            </a:ln>
          </p:spPr>
          <p:txBody>
            <a:bodyPr wrap="square" lIns="0" tIns="0" rIns="0" bIns="0" rtlCol="0"/>
            <a:lstStyle/>
            <a:p/>
          </p:txBody>
        </p:sp>
        <p:sp>
          <p:nvSpPr>
            <p:cNvPr id="2087" name="object 2087" descr=""/>
            <p:cNvSpPr/>
            <p:nvPr/>
          </p:nvSpPr>
          <p:spPr>
            <a:xfrm>
              <a:off x="1947550" y="8520983"/>
              <a:ext cx="9525" cy="12065"/>
            </a:xfrm>
            <a:custGeom>
              <a:avLst/>
              <a:gdLst/>
              <a:ahLst/>
              <a:cxnLst/>
              <a:rect l="l" t="t" r="r" b="b"/>
              <a:pathLst>
                <a:path w="9525" h="12065">
                  <a:moveTo>
                    <a:pt x="0" y="11963"/>
                  </a:moveTo>
                  <a:lnTo>
                    <a:pt x="1498" y="10464"/>
                  </a:lnTo>
                  <a:lnTo>
                    <a:pt x="1498" y="8978"/>
                  </a:lnTo>
                  <a:lnTo>
                    <a:pt x="4495" y="5981"/>
                  </a:lnTo>
                  <a:lnTo>
                    <a:pt x="8978" y="0"/>
                  </a:lnTo>
                </a:path>
              </a:pathLst>
            </a:custGeom>
            <a:ln w="3175">
              <a:solidFill>
                <a:srgbClr val="565658"/>
              </a:solidFill>
            </a:ln>
          </p:spPr>
          <p:txBody>
            <a:bodyPr wrap="square" lIns="0" tIns="0" rIns="0" bIns="0" rtlCol="0"/>
            <a:lstStyle/>
            <a:p/>
          </p:txBody>
        </p:sp>
        <p:sp>
          <p:nvSpPr>
            <p:cNvPr id="2088" name="object 2088" descr=""/>
            <p:cNvSpPr/>
            <p:nvPr/>
          </p:nvSpPr>
          <p:spPr>
            <a:xfrm>
              <a:off x="2106188" y="826207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089" name="object 2089" descr=""/>
            <p:cNvSpPr/>
            <p:nvPr/>
          </p:nvSpPr>
          <p:spPr>
            <a:xfrm>
              <a:off x="2068770" y="848506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90" name="object 2090" descr=""/>
            <p:cNvSpPr/>
            <p:nvPr/>
          </p:nvSpPr>
          <p:spPr>
            <a:xfrm>
              <a:off x="1890687" y="8860691"/>
              <a:ext cx="227965" cy="1905"/>
            </a:xfrm>
            <a:custGeom>
              <a:avLst/>
              <a:gdLst/>
              <a:ahLst/>
              <a:cxnLst/>
              <a:rect l="l" t="t" r="r" b="b"/>
              <a:pathLst>
                <a:path w="227964" h="1904">
                  <a:moveTo>
                    <a:pt x="227469" y="0"/>
                  </a:moveTo>
                  <a:lnTo>
                    <a:pt x="227469" y="1498"/>
                  </a:lnTo>
                </a:path>
                <a:path w="227964" h="1904">
                  <a:moveTo>
                    <a:pt x="0" y="0"/>
                  </a:moveTo>
                  <a:lnTo>
                    <a:pt x="0" y="1498"/>
                  </a:lnTo>
                </a:path>
              </a:pathLst>
            </a:custGeom>
            <a:ln w="3175">
              <a:solidFill>
                <a:srgbClr val="565658"/>
              </a:solidFill>
            </a:ln>
          </p:spPr>
          <p:txBody>
            <a:bodyPr wrap="square" lIns="0" tIns="0" rIns="0" bIns="0" rtlCol="0"/>
            <a:lstStyle/>
            <a:p/>
          </p:txBody>
        </p:sp>
        <p:sp>
          <p:nvSpPr>
            <p:cNvPr id="2091" name="object 2091" descr=""/>
            <p:cNvSpPr/>
            <p:nvPr/>
          </p:nvSpPr>
          <p:spPr>
            <a:xfrm>
              <a:off x="2163052" y="8555395"/>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092" name="object 2092" descr=""/>
            <p:cNvSpPr/>
            <p:nvPr/>
          </p:nvSpPr>
          <p:spPr>
            <a:xfrm>
              <a:off x="2161551" y="855689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93" name="object 2093" descr=""/>
            <p:cNvSpPr/>
            <p:nvPr/>
          </p:nvSpPr>
          <p:spPr>
            <a:xfrm>
              <a:off x="2161553" y="8556891"/>
              <a:ext cx="1905" cy="1905"/>
            </a:xfrm>
            <a:custGeom>
              <a:avLst/>
              <a:gdLst/>
              <a:ahLst/>
              <a:cxnLst/>
              <a:rect l="l" t="t" r="r" b="b"/>
              <a:pathLst>
                <a:path w="1905" h="1904">
                  <a:moveTo>
                    <a:pt x="1498" y="1498"/>
                  </a:moveTo>
                  <a:lnTo>
                    <a:pt x="1498" y="0"/>
                  </a:lnTo>
                  <a:lnTo>
                    <a:pt x="0" y="0"/>
                  </a:lnTo>
                </a:path>
              </a:pathLst>
            </a:custGeom>
            <a:ln w="3175">
              <a:solidFill>
                <a:srgbClr val="565658"/>
              </a:solidFill>
            </a:ln>
          </p:spPr>
          <p:txBody>
            <a:bodyPr wrap="square" lIns="0" tIns="0" rIns="0" bIns="0" rtlCol="0"/>
            <a:lstStyle/>
            <a:p/>
          </p:txBody>
        </p:sp>
        <p:sp>
          <p:nvSpPr>
            <p:cNvPr id="2094" name="object 2094" descr=""/>
            <p:cNvSpPr/>
            <p:nvPr/>
          </p:nvSpPr>
          <p:spPr>
            <a:xfrm>
              <a:off x="2252845"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095" name="object 2095" descr=""/>
            <p:cNvSpPr/>
            <p:nvPr/>
          </p:nvSpPr>
          <p:spPr>
            <a:xfrm>
              <a:off x="2380046" y="809895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096" name="object 2096" descr=""/>
            <p:cNvSpPr/>
            <p:nvPr/>
          </p:nvSpPr>
          <p:spPr>
            <a:xfrm>
              <a:off x="2222919" y="7931340"/>
              <a:ext cx="0" cy="7620"/>
            </a:xfrm>
            <a:custGeom>
              <a:avLst/>
              <a:gdLst/>
              <a:ahLst/>
              <a:cxnLst/>
              <a:rect l="l" t="t" r="r" b="b"/>
              <a:pathLst>
                <a:path w="0" h="7620">
                  <a:moveTo>
                    <a:pt x="0" y="0"/>
                  </a:moveTo>
                  <a:lnTo>
                    <a:pt x="0" y="1498"/>
                  </a:lnTo>
                  <a:lnTo>
                    <a:pt x="0" y="4495"/>
                  </a:lnTo>
                  <a:lnTo>
                    <a:pt x="0" y="7480"/>
                  </a:lnTo>
                </a:path>
              </a:pathLst>
            </a:custGeom>
            <a:ln w="3175">
              <a:solidFill>
                <a:srgbClr val="565658"/>
              </a:solidFill>
            </a:ln>
          </p:spPr>
          <p:txBody>
            <a:bodyPr wrap="square" lIns="0" tIns="0" rIns="0" bIns="0" rtlCol="0"/>
            <a:lstStyle/>
            <a:p/>
          </p:txBody>
        </p:sp>
        <p:sp>
          <p:nvSpPr>
            <p:cNvPr id="2097" name="object 2097" descr=""/>
            <p:cNvSpPr/>
            <p:nvPr/>
          </p:nvSpPr>
          <p:spPr>
            <a:xfrm>
              <a:off x="2221417" y="7932843"/>
              <a:ext cx="0" cy="6350"/>
            </a:xfrm>
            <a:custGeom>
              <a:avLst/>
              <a:gdLst/>
              <a:ahLst/>
              <a:cxnLst/>
              <a:rect l="l" t="t" r="r" b="b"/>
              <a:pathLst>
                <a:path w="0" h="6350">
                  <a:moveTo>
                    <a:pt x="0" y="5981"/>
                  </a:moveTo>
                  <a:lnTo>
                    <a:pt x="0" y="2984"/>
                  </a:lnTo>
                  <a:lnTo>
                    <a:pt x="0" y="1485"/>
                  </a:lnTo>
                  <a:lnTo>
                    <a:pt x="0" y="0"/>
                  </a:lnTo>
                </a:path>
              </a:pathLst>
            </a:custGeom>
            <a:ln w="3175">
              <a:solidFill>
                <a:srgbClr val="565658"/>
              </a:solidFill>
            </a:ln>
          </p:spPr>
          <p:txBody>
            <a:bodyPr wrap="square" lIns="0" tIns="0" rIns="0" bIns="0" rtlCol="0"/>
            <a:lstStyle/>
            <a:p/>
          </p:txBody>
        </p:sp>
        <p:sp>
          <p:nvSpPr>
            <p:cNvPr id="2098" name="object 2098" descr=""/>
            <p:cNvSpPr/>
            <p:nvPr/>
          </p:nvSpPr>
          <p:spPr>
            <a:xfrm>
              <a:off x="2254346" y="7931340"/>
              <a:ext cx="1905" cy="7620"/>
            </a:xfrm>
            <a:custGeom>
              <a:avLst/>
              <a:gdLst/>
              <a:ahLst/>
              <a:cxnLst/>
              <a:rect l="l" t="t" r="r" b="b"/>
              <a:pathLst>
                <a:path w="1905" h="7620">
                  <a:moveTo>
                    <a:pt x="0" y="0"/>
                  </a:moveTo>
                  <a:lnTo>
                    <a:pt x="1485" y="0"/>
                  </a:lnTo>
                  <a:lnTo>
                    <a:pt x="1485" y="1498"/>
                  </a:lnTo>
                  <a:lnTo>
                    <a:pt x="0" y="2997"/>
                  </a:lnTo>
                  <a:lnTo>
                    <a:pt x="0" y="7480"/>
                  </a:lnTo>
                </a:path>
              </a:pathLst>
            </a:custGeom>
            <a:ln w="3175">
              <a:solidFill>
                <a:srgbClr val="565658"/>
              </a:solidFill>
            </a:ln>
          </p:spPr>
          <p:txBody>
            <a:bodyPr wrap="square" lIns="0" tIns="0" rIns="0" bIns="0" rtlCol="0"/>
            <a:lstStyle/>
            <a:p/>
          </p:txBody>
        </p:sp>
        <p:sp>
          <p:nvSpPr>
            <p:cNvPr id="2099" name="object 2099" descr=""/>
            <p:cNvSpPr/>
            <p:nvPr/>
          </p:nvSpPr>
          <p:spPr>
            <a:xfrm>
              <a:off x="2380043"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00" name="object 2100" descr=""/>
            <p:cNvSpPr/>
            <p:nvPr/>
          </p:nvSpPr>
          <p:spPr>
            <a:xfrm>
              <a:off x="2221417" y="8097457"/>
              <a:ext cx="1905" cy="1905"/>
            </a:xfrm>
            <a:custGeom>
              <a:avLst/>
              <a:gdLst/>
              <a:ahLst/>
              <a:cxnLst/>
              <a:rect l="l" t="t" r="r" b="b"/>
              <a:pathLst>
                <a:path w="1905" h="1904">
                  <a:moveTo>
                    <a:pt x="0" y="0"/>
                  </a:moveTo>
                  <a:lnTo>
                    <a:pt x="0" y="1498"/>
                  </a:lnTo>
                  <a:lnTo>
                    <a:pt x="1498" y="1498"/>
                  </a:lnTo>
                </a:path>
              </a:pathLst>
            </a:custGeom>
            <a:ln w="3175">
              <a:solidFill>
                <a:srgbClr val="565658"/>
              </a:solidFill>
            </a:ln>
          </p:spPr>
          <p:txBody>
            <a:bodyPr wrap="square" lIns="0" tIns="0" rIns="0" bIns="0" rtlCol="0"/>
            <a:lstStyle/>
            <a:p/>
          </p:txBody>
        </p:sp>
        <p:sp>
          <p:nvSpPr>
            <p:cNvPr id="2101" name="object 2101" descr=""/>
            <p:cNvSpPr/>
            <p:nvPr/>
          </p:nvSpPr>
          <p:spPr>
            <a:xfrm>
              <a:off x="2383045" y="7940319"/>
              <a:ext cx="12065" cy="3175"/>
            </a:xfrm>
            <a:custGeom>
              <a:avLst/>
              <a:gdLst/>
              <a:ahLst/>
              <a:cxnLst/>
              <a:rect l="l" t="t" r="r" b="b"/>
              <a:pathLst>
                <a:path w="12064" h="3175">
                  <a:moveTo>
                    <a:pt x="0" y="0"/>
                  </a:moveTo>
                  <a:lnTo>
                    <a:pt x="1485" y="1498"/>
                  </a:lnTo>
                  <a:lnTo>
                    <a:pt x="2984" y="2997"/>
                  </a:lnTo>
                  <a:lnTo>
                    <a:pt x="4495" y="2997"/>
                  </a:lnTo>
                  <a:lnTo>
                    <a:pt x="5981" y="2997"/>
                  </a:lnTo>
                  <a:lnTo>
                    <a:pt x="7480" y="2997"/>
                  </a:lnTo>
                  <a:lnTo>
                    <a:pt x="8978" y="2997"/>
                  </a:lnTo>
                  <a:lnTo>
                    <a:pt x="10464" y="1498"/>
                  </a:lnTo>
                  <a:lnTo>
                    <a:pt x="11963" y="0"/>
                  </a:lnTo>
                </a:path>
              </a:pathLst>
            </a:custGeom>
            <a:ln w="3175">
              <a:solidFill>
                <a:srgbClr val="565658"/>
              </a:solidFill>
            </a:ln>
          </p:spPr>
          <p:txBody>
            <a:bodyPr wrap="square" lIns="0" tIns="0" rIns="0" bIns="0" rtlCol="0"/>
            <a:lstStyle/>
            <a:p/>
          </p:txBody>
        </p:sp>
        <p:sp>
          <p:nvSpPr>
            <p:cNvPr id="2102" name="object 2102" descr=""/>
            <p:cNvSpPr/>
            <p:nvPr/>
          </p:nvSpPr>
          <p:spPr>
            <a:xfrm>
              <a:off x="2540182" y="808698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103" name="object 2103" descr=""/>
            <p:cNvSpPr/>
            <p:nvPr/>
          </p:nvSpPr>
          <p:spPr>
            <a:xfrm>
              <a:off x="2221417" y="8097457"/>
              <a:ext cx="1905" cy="1905"/>
            </a:xfrm>
            <a:custGeom>
              <a:avLst/>
              <a:gdLst/>
              <a:ahLst/>
              <a:cxnLst/>
              <a:rect l="l" t="t" r="r" b="b"/>
              <a:pathLst>
                <a:path w="1905" h="1904">
                  <a:moveTo>
                    <a:pt x="0" y="0"/>
                  </a:moveTo>
                  <a:lnTo>
                    <a:pt x="0" y="1498"/>
                  </a:lnTo>
                  <a:lnTo>
                    <a:pt x="1498" y="1498"/>
                  </a:lnTo>
                </a:path>
              </a:pathLst>
            </a:custGeom>
            <a:ln w="3175">
              <a:solidFill>
                <a:srgbClr val="565658"/>
              </a:solidFill>
            </a:ln>
          </p:spPr>
          <p:txBody>
            <a:bodyPr wrap="square" lIns="0" tIns="0" rIns="0" bIns="0" rtlCol="0"/>
            <a:lstStyle/>
            <a:p/>
          </p:txBody>
        </p:sp>
        <p:sp>
          <p:nvSpPr>
            <p:cNvPr id="2104" name="object 2104" descr=""/>
            <p:cNvSpPr/>
            <p:nvPr/>
          </p:nvSpPr>
          <p:spPr>
            <a:xfrm>
              <a:off x="2396516" y="8097457"/>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2105" name="object 2105" descr=""/>
            <p:cNvSpPr/>
            <p:nvPr/>
          </p:nvSpPr>
          <p:spPr>
            <a:xfrm>
              <a:off x="2380043" y="793134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06" name="object 2106" descr=""/>
            <p:cNvSpPr/>
            <p:nvPr/>
          </p:nvSpPr>
          <p:spPr>
            <a:xfrm>
              <a:off x="2222919" y="8091473"/>
              <a:ext cx="0" cy="7620"/>
            </a:xfrm>
            <a:custGeom>
              <a:avLst/>
              <a:gdLst/>
              <a:ahLst/>
              <a:cxnLst/>
              <a:rect l="l" t="t" r="r" b="b"/>
              <a:pathLst>
                <a:path w="0" h="7620">
                  <a:moveTo>
                    <a:pt x="0" y="0"/>
                  </a:moveTo>
                  <a:lnTo>
                    <a:pt x="0" y="2984"/>
                  </a:lnTo>
                  <a:lnTo>
                    <a:pt x="0" y="4495"/>
                  </a:lnTo>
                  <a:lnTo>
                    <a:pt x="0" y="5981"/>
                  </a:lnTo>
                  <a:lnTo>
                    <a:pt x="0" y="7480"/>
                  </a:lnTo>
                </a:path>
              </a:pathLst>
            </a:custGeom>
            <a:ln w="3175">
              <a:solidFill>
                <a:srgbClr val="565658"/>
              </a:solidFill>
            </a:ln>
          </p:spPr>
          <p:txBody>
            <a:bodyPr wrap="square" lIns="0" tIns="0" rIns="0" bIns="0" rtlCol="0"/>
            <a:lstStyle/>
            <a:p/>
          </p:txBody>
        </p:sp>
        <p:sp>
          <p:nvSpPr>
            <p:cNvPr id="2107" name="object 2107" descr=""/>
            <p:cNvSpPr/>
            <p:nvPr/>
          </p:nvSpPr>
          <p:spPr>
            <a:xfrm>
              <a:off x="2221417"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08" name="object 2108" descr=""/>
            <p:cNvSpPr/>
            <p:nvPr/>
          </p:nvSpPr>
          <p:spPr>
            <a:xfrm>
              <a:off x="2221420" y="7931340"/>
              <a:ext cx="1905" cy="1905"/>
            </a:xfrm>
            <a:custGeom>
              <a:avLst/>
              <a:gdLst/>
              <a:ahLst/>
              <a:cxnLst/>
              <a:rect l="l" t="t" r="r" b="b"/>
              <a:pathLst>
                <a:path w="1905" h="1904">
                  <a:moveTo>
                    <a:pt x="1498" y="0"/>
                  </a:moveTo>
                  <a:lnTo>
                    <a:pt x="0" y="0"/>
                  </a:lnTo>
                  <a:lnTo>
                    <a:pt x="0" y="1498"/>
                  </a:lnTo>
                </a:path>
              </a:pathLst>
            </a:custGeom>
            <a:ln w="3175">
              <a:solidFill>
                <a:srgbClr val="565658"/>
              </a:solidFill>
            </a:ln>
          </p:spPr>
          <p:txBody>
            <a:bodyPr wrap="square" lIns="0" tIns="0" rIns="0" bIns="0" rtlCol="0"/>
            <a:lstStyle/>
            <a:p/>
          </p:txBody>
        </p:sp>
        <p:sp>
          <p:nvSpPr>
            <p:cNvPr id="2109" name="object 2109" descr=""/>
            <p:cNvSpPr/>
            <p:nvPr/>
          </p:nvSpPr>
          <p:spPr>
            <a:xfrm>
              <a:off x="2525213" y="807949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10" name="object 2110" descr=""/>
            <p:cNvSpPr/>
            <p:nvPr/>
          </p:nvSpPr>
          <p:spPr>
            <a:xfrm>
              <a:off x="2540182" y="808698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111" name="object 2111" descr=""/>
            <p:cNvSpPr/>
            <p:nvPr/>
          </p:nvSpPr>
          <p:spPr>
            <a:xfrm>
              <a:off x="2396514" y="8097457"/>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112" name="object 2112" descr=""/>
            <p:cNvSpPr/>
            <p:nvPr/>
          </p:nvSpPr>
          <p:spPr>
            <a:xfrm>
              <a:off x="2525218" y="8073508"/>
              <a:ext cx="12065" cy="6350"/>
            </a:xfrm>
            <a:custGeom>
              <a:avLst/>
              <a:gdLst/>
              <a:ahLst/>
              <a:cxnLst/>
              <a:rect l="l" t="t" r="r" b="b"/>
              <a:pathLst>
                <a:path w="12064" h="6350">
                  <a:moveTo>
                    <a:pt x="11963" y="4495"/>
                  </a:moveTo>
                  <a:lnTo>
                    <a:pt x="11963" y="2997"/>
                  </a:lnTo>
                  <a:lnTo>
                    <a:pt x="10477" y="1498"/>
                  </a:lnTo>
                  <a:lnTo>
                    <a:pt x="8978" y="1498"/>
                  </a:lnTo>
                  <a:lnTo>
                    <a:pt x="7467" y="0"/>
                  </a:lnTo>
                  <a:lnTo>
                    <a:pt x="5981" y="0"/>
                  </a:lnTo>
                  <a:lnTo>
                    <a:pt x="4483" y="0"/>
                  </a:lnTo>
                  <a:lnTo>
                    <a:pt x="4483" y="1498"/>
                  </a:lnTo>
                  <a:lnTo>
                    <a:pt x="2984" y="1498"/>
                  </a:lnTo>
                  <a:lnTo>
                    <a:pt x="1498" y="2997"/>
                  </a:lnTo>
                  <a:lnTo>
                    <a:pt x="0" y="5994"/>
                  </a:lnTo>
                </a:path>
              </a:pathLst>
            </a:custGeom>
            <a:ln w="3175">
              <a:solidFill>
                <a:srgbClr val="565658"/>
              </a:solidFill>
            </a:ln>
          </p:spPr>
          <p:txBody>
            <a:bodyPr wrap="square" lIns="0" tIns="0" rIns="0" bIns="0" rtlCol="0"/>
            <a:lstStyle/>
            <a:p/>
          </p:txBody>
        </p:sp>
        <p:sp>
          <p:nvSpPr>
            <p:cNvPr id="2113" name="object 2113" descr=""/>
            <p:cNvSpPr/>
            <p:nvPr/>
          </p:nvSpPr>
          <p:spPr>
            <a:xfrm>
              <a:off x="2381544" y="8097457"/>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114" name="object 2114" descr=""/>
            <p:cNvSpPr/>
            <p:nvPr/>
          </p:nvSpPr>
          <p:spPr>
            <a:xfrm>
              <a:off x="2221417" y="7931341"/>
              <a:ext cx="1905" cy="1905"/>
            </a:xfrm>
            <a:custGeom>
              <a:avLst/>
              <a:gdLst/>
              <a:ahLst/>
              <a:cxnLst/>
              <a:rect l="l" t="t" r="r" b="b"/>
              <a:pathLst>
                <a:path w="1905" h="1904">
                  <a:moveTo>
                    <a:pt x="0" y="1498"/>
                  </a:moveTo>
                  <a:lnTo>
                    <a:pt x="0" y="0"/>
                  </a:lnTo>
                  <a:lnTo>
                    <a:pt x="1498" y="0"/>
                  </a:lnTo>
                </a:path>
              </a:pathLst>
            </a:custGeom>
            <a:ln w="3175">
              <a:solidFill>
                <a:srgbClr val="565658"/>
              </a:solidFill>
            </a:ln>
          </p:spPr>
          <p:txBody>
            <a:bodyPr wrap="square" lIns="0" tIns="0" rIns="0" bIns="0" rtlCol="0"/>
            <a:lstStyle/>
            <a:p/>
          </p:txBody>
        </p:sp>
        <p:sp>
          <p:nvSpPr>
            <p:cNvPr id="2115" name="object 2115" descr=""/>
            <p:cNvSpPr/>
            <p:nvPr/>
          </p:nvSpPr>
          <p:spPr>
            <a:xfrm>
              <a:off x="2104689" y="8163308"/>
              <a:ext cx="22860" cy="158750"/>
            </a:xfrm>
            <a:custGeom>
              <a:avLst/>
              <a:gdLst/>
              <a:ahLst/>
              <a:cxnLst/>
              <a:rect l="l" t="t" r="r" b="b"/>
              <a:pathLst>
                <a:path w="22860" h="158750">
                  <a:moveTo>
                    <a:pt x="1498" y="127203"/>
                  </a:moveTo>
                  <a:lnTo>
                    <a:pt x="5994" y="88290"/>
                  </a:lnTo>
                </a:path>
                <a:path w="22860" h="158750">
                  <a:moveTo>
                    <a:pt x="5994" y="85293"/>
                  </a:moveTo>
                  <a:lnTo>
                    <a:pt x="5994" y="83807"/>
                  </a:lnTo>
                </a:path>
                <a:path w="22860" h="158750">
                  <a:moveTo>
                    <a:pt x="22440" y="0"/>
                  </a:moveTo>
                  <a:lnTo>
                    <a:pt x="11963" y="41897"/>
                  </a:lnTo>
                </a:path>
                <a:path w="22860" h="158750">
                  <a:moveTo>
                    <a:pt x="8978" y="65836"/>
                  </a:moveTo>
                  <a:lnTo>
                    <a:pt x="0" y="158635"/>
                  </a:lnTo>
                </a:path>
              </a:pathLst>
            </a:custGeom>
            <a:ln w="3175">
              <a:solidFill>
                <a:srgbClr val="565658"/>
              </a:solidFill>
            </a:ln>
          </p:spPr>
          <p:txBody>
            <a:bodyPr wrap="square" lIns="0" tIns="0" rIns="0" bIns="0" rtlCol="0"/>
            <a:lstStyle/>
            <a:p/>
          </p:txBody>
        </p:sp>
        <p:sp>
          <p:nvSpPr>
            <p:cNvPr id="2116" name="object 2116" descr=""/>
            <p:cNvSpPr/>
            <p:nvPr/>
          </p:nvSpPr>
          <p:spPr>
            <a:xfrm>
              <a:off x="2103188" y="8324928"/>
              <a:ext cx="1905" cy="6350"/>
            </a:xfrm>
            <a:custGeom>
              <a:avLst/>
              <a:gdLst/>
              <a:ahLst/>
              <a:cxnLst/>
              <a:rect l="l" t="t" r="r" b="b"/>
              <a:pathLst>
                <a:path w="1905" h="6350">
                  <a:moveTo>
                    <a:pt x="1498" y="0"/>
                  </a:moveTo>
                  <a:lnTo>
                    <a:pt x="0" y="5994"/>
                  </a:lnTo>
                  <a:lnTo>
                    <a:pt x="0" y="0"/>
                  </a:lnTo>
                </a:path>
              </a:pathLst>
            </a:custGeom>
            <a:ln w="3175">
              <a:solidFill>
                <a:srgbClr val="565658"/>
              </a:solidFill>
            </a:ln>
          </p:spPr>
          <p:txBody>
            <a:bodyPr wrap="square" lIns="0" tIns="0" rIns="0" bIns="0" rtlCol="0"/>
            <a:lstStyle/>
            <a:p/>
          </p:txBody>
        </p:sp>
        <p:sp>
          <p:nvSpPr>
            <p:cNvPr id="2117" name="object 2117" descr=""/>
            <p:cNvSpPr/>
            <p:nvPr/>
          </p:nvSpPr>
          <p:spPr>
            <a:xfrm>
              <a:off x="1715588" y="8295005"/>
              <a:ext cx="391160" cy="642620"/>
            </a:xfrm>
            <a:custGeom>
              <a:avLst/>
              <a:gdLst/>
              <a:ahLst/>
              <a:cxnLst/>
              <a:rect l="l" t="t" r="r" b="b"/>
              <a:pathLst>
                <a:path w="391160" h="642620">
                  <a:moveTo>
                    <a:pt x="0" y="637514"/>
                  </a:moveTo>
                  <a:lnTo>
                    <a:pt x="0" y="642010"/>
                  </a:lnTo>
                </a:path>
                <a:path w="391160" h="642620">
                  <a:moveTo>
                    <a:pt x="389102" y="23939"/>
                  </a:moveTo>
                  <a:lnTo>
                    <a:pt x="390601" y="0"/>
                  </a:lnTo>
                </a:path>
              </a:pathLst>
            </a:custGeom>
            <a:ln w="3175">
              <a:solidFill>
                <a:srgbClr val="565658"/>
              </a:solidFill>
            </a:ln>
          </p:spPr>
          <p:txBody>
            <a:bodyPr wrap="square" lIns="0" tIns="0" rIns="0" bIns="0" rtlCol="0"/>
            <a:lstStyle/>
            <a:p/>
          </p:txBody>
        </p:sp>
        <p:sp>
          <p:nvSpPr>
            <p:cNvPr id="2118" name="object 2118" descr=""/>
            <p:cNvSpPr/>
            <p:nvPr/>
          </p:nvSpPr>
          <p:spPr>
            <a:xfrm>
              <a:off x="2395014" y="794031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19" name="object 2119" descr=""/>
            <p:cNvSpPr/>
            <p:nvPr/>
          </p:nvSpPr>
          <p:spPr>
            <a:xfrm>
              <a:off x="2380046" y="7931344"/>
              <a:ext cx="1905" cy="7620"/>
            </a:xfrm>
            <a:custGeom>
              <a:avLst/>
              <a:gdLst/>
              <a:ahLst/>
              <a:cxnLst/>
              <a:rect l="l" t="t" r="r" b="b"/>
              <a:pathLst>
                <a:path w="1905" h="7620">
                  <a:moveTo>
                    <a:pt x="1498" y="7480"/>
                  </a:moveTo>
                  <a:lnTo>
                    <a:pt x="0" y="2984"/>
                  </a:lnTo>
                  <a:lnTo>
                    <a:pt x="0" y="1498"/>
                  </a:lnTo>
                  <a:lnTo>
                    <a:pt x="0" y="0"/>
                  </a:lnTo>
                </a:path>
              </a:pathLst>
            </a:custGeom>
            <a:ln w="3175">
              <a:solidFill>
                <a:srgbClr val="565658"/>
              </a:solidFill>
            </a:ln>
          </p:spPr>
          <p:txBody>
            <a:bodyPr wrap="square" lIns="0" tIns="0" rIns="0" bIns="0" rtlCol="0"/>
            <a:lstStyle/>
            <a:p/>
          </p:txBody>
        </p:sp>
        <p:sp>
          <p:nvSpPr>
            <p:cNvPr id="2120" name="object 2120" descr=""/>
            <p:cNvSpPr/>
            <p:nvPr/>
          </p:nvSpPr>
          <p:spPr>
            <a:xfrm>
              <a:off x="2540182" y="8086982"/>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121" name="object 2121" descr=""/>
            <p:cNvSpPr/>
            <p:nvPr/>
          </p:nvSpPr>
          <p:spPr>
            <a:xfrm>
              <a:off x="2381544" y="793882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22" name="object 2122" descr=""/>
            <p:cNvSpPr/>
            <p:nvPr/>
          </p:nvSpPr>
          <p:spPr>
            <a:xfrm>
              <a:off x="2383045" y="7940319"/>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123" name="object 2123" descr=""/>
            <p:cNvSpPr/>
            <p:nvPr/>
          </p:nvSpPr>
          <p:spPr>
            <a:xfrm>
              <a:off x="2525213" y="8073517"/>
              <a:ext cx="13970" cy="6350"/>
            </a:xfrm>
            <a:custGeom>
              <a:avLst/>
              <a:gdLst/>
              <a:ahLst/>
              <a:cxnLst/>
              <a:rect l="l" t="t" r="r" b="b"/>
              <a:pathLst>
                <a:path w="13969" h="6350">
                  <a:moveTo>
                    <a:pt x="0" y="5981"/>
                  </a:moveTo>
                  <a:lnTo>
                    <a:pt x="0" y="2984"/>
                  </a:lnTo>
                  <a:lnTo>
                    <a:pt x="1498" y="1485"/>
                  </a:lnTo>
                  <a:lnTo>
                    <a:pt x="2984" y="1485"/>
                  </a:lnTo>
                  <a:lnTo>
                    <a:pt x="4495" y="0"/>
                  </a:lnTo>
                  <a:lnTo>
                    <a:pt x="5994" y="0"/>
                  </a:lnTo>
                  <a:lnTo>
                    <a:pt x="7480" y="0"/>
                  </a:lnTo>
                  <a:lnTo>
                    <a:pt x="8978" y="0"/>
                  </a:lnTo>
                  <a:lnTo>
                    <a:pt x="10477" y="1485"/>
                  </a:lnTo>
                  <a:lnTo>
                    <a:pt x="11963" y="2984"/>
                  </a:lnTo>
                  <a:lnTo>
                    <a:pt x="13474" y="4483"/>
                  </a:lnTo>
                </a:path>
              </a:pathLst>
            </a:custGeom>
            <a:ln w="3175">
              <a:solidFill>
                <a:srgbClr val="565658"/>
              </a:solidFill>
            </a:ln>
          </p:spPr>
          <p:txBody>
            <a:bodyPr wrap="square" lIns="0" tIns="0" rIns="0" bIns="0" rtlCol="0"/>
            <a:lstStyle/>
            <a:p/>
          </p:txBody>
        </p:sp>
        <p:sp>
          <p:nvSpPr>
            <p:cNvPr id="2124" name="object 2124" descr=""/>
            <p:cNvSpPr/>
            <p:nvPr/>
          </p:nvSpPr>
          <p:spPr>
            <a:xfrm>
              <a:off x="2647922" y="8022629"/>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25" name="object 2125" descr=""/>
            <p:cNvSpPr/>
            <p:nvPr/>
          </p:nvSpPr>
          <p:spPr>
            <a:xfrm>
              <a:off x="2538683" y="8079498"/>
              <a:ext cx="3175" cy="7620"/>
            </a:xfrm>
            <a:custGeom>
              <a:avLst/>
              <a:gdLst/>
              <a:ahLst/>
              <a:cxnLst/>
              <a:rect l="l" t="t" r="r" b="b"/>
              <a:pathLst>
                <a:path w="3175" h="7620">
                  <a:moveTo>
                    <a:pt x="0" y="0"/>
                  </a:moveTo>
                  <a:lnTo>
                    <a:pt x="1498" y="4495"/>
                  </a:lnTo>
                  <a:lnTo>
                    <a:pt x="1498" y="5981"/>
                  </a:lnTo>
                  <a:lnTo>
                    <a:pt x="2984" y="5981"/>
                  </a:lnTo>
                  <a:lnTo>
                    <a:pt x="2984" y="7480"/>
                  </a:lnTo>
                </a:path>
              </a:pathLst>
            </a:custGeom>
            <a:ln w="3175">
              <a:solidFill>
                <a:srgbClr val="565658"/>
              </a:solidFill>
            </a:ln>
          </p:spPr>
          <p:txBody>
            <a:bodyPr wrap="square" lIns="0" tIns="0" rIns="0" bIns="0" rtlCol="0"/>
            <a:lstStyle/>
            <a:p/>
          </p:txBody>
        </p:sp>
        <p:sp>
          <p:nvSpPr>
            <p:cNvPr id="2126" name="object 2126" descr=""/>
            <p:cNvSpPr/>
            <p:nvPr/>
          </p:nvSpPr>
          <p:spPr>
            <a:xfrm>
              <a:off x="2537181" y="807800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27" name="object 2127" descr=""/>
            <p:cNvSpPr/>
            <p:nvPr/>
          </p:nvSpPr>
          <p:spPr>
            <a:xfrm>
              <a:off x="2647922" y="8022634"/>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128" name="object 2128" descr=""/>
            <p:cNvSpPr/>
            <p:nvPr/>
          </p:nvSpPr>
          <p:spPr>
            <a:xfrm>
              <a:off x="2538683" y="807949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29" name="object 2129" descr=""/>
            <p:cNvSpPr/>
            <p:nvPr/>
          </p:nvSpPr>
          <p:spPr>
            <a:xfrm>
              <a:off x="2647922" y="802263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30" name="object 2130" descr=""/>
            <p:cNvSpPr/>
            <p:nvPr/>
          </p:nvSpPr>
          <p:spPr>
            <a:xfrm>
              <a:off x="2640444" y="8021133"/>
              <a:ext cx="7620" cy="3175"/>
            </a:xfrm>
            <a:custGeom>
              <a:avLst/>
              <a:gdLst/>
              <a:ahLst/>
              <a:cxnLst/>
              <a:rect l="l" t="t" r="r" b="b"/>
              <a:pathLst>
                <a:path w="7619" h="3175">
                  <a:moveTo>
                    <a:pt x="0" y="0"/>
                  </a:moveTo>
                  <a:lnTo>
                    <a:pt x="2984" y="1498"/>
                  </a:lnTo>
                  <a:lnTo>
                    <a:pt x="4495" y="1498"/>
                  </a:lnTo>
                  <a:lnTo>
                    <a:pt x="5994" y="1498"/>
                  </a:lnTo>
                  <a:lnTo>
                    <a:pt x="7480" y="2997"/>
                  </a:lnTo>
                </a:path>
              </a:pathLst>
            </a:custGeom>
            <a:ln w="3175">
              <a:solidFill>
                <a:srgbClr val="565658"/>
              </a:solidFill>
            </a:ln>
          </p:spPr>
          <p:txBody>
            <a:bodyPr wrap="square" lIns="0" tIns="0" rIns="0" bIns="0" rtlCol="0"/>
            <a:lstStyle/>
            <a:p/>
          </p:txBody>
        </p:sp>
        <p:sp>
          <p:nvSpPr>
            <p:cNvPr id="2131" name="object 2131" descr=""/>
            <p:cNvSpPr/>
            <p:nvPr/>
          </p:nvSpPr>
          <p:spPr>
            <a:xfrm>
              <a:off x="2632958" y="8009170"/>
              <a:ext cx="5080" cy="12065"/>
            </a:xfrm>
            <a:custGeom>
              <a:avLst/>
              <a:gdLst/>
              <a:ahLst/>
              <a:cxnLst/>
              <a:rect l="l" t="t" r="r" b="b"/>
              <a:pathLst>
                <a:path w="5080" h="12065">
                  <a:moveTo>
                    <a:pt x="4495" y="11963"/>
                  </a:moveTo>
                  <a:lnTo>
                    <a:pt x="2997" y="10464"/>
                  </a:lnTo>
                  <a:lnTo>
                    <a:pt x="1498" y="8978"/>
                  </a:lnTo>
                  <a:lnTo>
                    <a:pt x="0" y="7467"/>
                  </a:lnTo>
                  <a:lnTo>
                    <a:pt x="0" y="5981"/>
                  </a:lnTo>
                  <a:lnTo>
                    <a:pt x="0" y="4483"/>
                  </a:lnTo>
                  <a:lnTo>
                    <a:pt x="0" y="2984"/>
                  </a:lnTo>
                  <a:lnTo>
                    <a:pt x="1498" y="2984"/>
                  </a:lnTo>
                  <a:lnTo>
                    <a:pt x="1498" y="1485"/>
                  </a:lnTo>
                  <a:lnTo>
                    <a:pt x="2997" y="0"/>
                  </a:lnTo>
                  <a:lnTo>
                    <a:pt x="4495" y="0"/>
                  </a:lnTo>
                </a:path>
              </a:pathLst>
            </a:custGeom>
            <a:ln w="3175">
              <a:solidFill>
                <a:srgbClr val="565658"/>
              </a:solidFill>
            </a:ln>
          </p:spPr>
          <p:txBody>
            <a:bodyPr wrap="square" lIns="0" tIns="0" rIns="0" bIns="0" rtlCol="0"/>
            <a:lstStyle/>
            <a:p/>
          </p:txBody>
        </p:sp>
        <p:sp>
          <p:nvSpPr>
            <p:cNvPr id="2132" name="object 2132" descr=""/>
            <p:cNvSpPr/>
            <p:nvPr/>
          </p:nvSpPr>
          <p:spPr>
            <a:xfrm>
              <a:off x="2383050" y="7940319"/>
              <a:ext cx="12065" cy="5080"/>
            </a:xfrm>
            <a:custGeom>
              <a:avLst/>
              <a:gdLst/>
              <a:ahLst/>
              <a:cxnLst/>
              <a:rect l="l" t="t" r="r" b="b"/>
              <a:pathLst>
                <a:path w="12064" h="5079">
                  <a:moveTo>
                    <a:pt x="11963" y="0"/>
                  </a:moveTo>
                  <a:lnTo>
                    <a:pt x="10464" y="1498"/>
                  </a:lnTo>
                  <a:lnTo>
                    <a:pt x="10464" y="2997"/>
                  </a:lnTo>
                  <a:lnTo>
                    <a:pt x="8978" y="4495"/>
                  </a:lnTo>
                  <a:lnTo>
                    <a:pt x="7467" y="4495"/>
                  </a:lnTo>
                  <a:lnTo>
                    <a:pt x="5969" y="4495"/>
                  </a:lnTo>
                  <a:lnTo>
                    <a:pt x="4483" y="4495"/>
                  </a:lnTo>
                  <a:lnTo>
                    <a:pt x="2984" y="4495"/>
                  </a:lnTo>
                  <a:lnTo>
                    <a:pt x="1485" y="2997"/>
                  </a:lnTo>
                  <a:lnTo>
                    <a:pt x="0" y="1498"/>
                  </a:lnTo>
                  <a:lnTo>
                    <a:pt x="0" y="0"/>
                  </a:lnTo>
                </a:path>
              </a:pathLst>
            </a:custGeom>
            <a:ln w="3175">
              <a:solidFill>
                <a:srgbClr val="565658"/>
              </a:solidFill>
            </a:ln>
          </p:spPr>
          <p:txBody>
            <a:bodyPr wrap="square" lIns="0" tIns="0" rIns="0" bIns="0" rtlCol="0"/>
            <a:lstStyle/>
            <a:p/>
          </p:txBody>
        </p:sp>
        <p:sp>
          <p:nvSpPr>
            <p:cNvPr id="2133" name="object 2133" descr=""/>
            <p:cNvSpPr/>
            <p:nvPr/>
          </p:nvSpPr>
          <p:spPr>
            <a:xfrm>
              <a:off x="2540185" y="8086982"/>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2134" name="object 2134" descr=""/>
            <p:cNvSpPr/>
            <p:nvPr/>
          </p:nvSpPr>
          <p:spPr>
            <a:xfrm>
              <a:off x="1706609" y="897442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35" name="object 2135" descr=""/>
            <p:cNvSpPr/>
            <p:nvPr/>
          </p:nvSpPr>
          <p:spPr>
            <a:xfrm>
              <a:off x="2691330" y="7953789"/>
              <a:ext cx="0" cy="9525"/>
            </a:xfrm>
            <a:custGeom>
              <a:avLst/>
              <a:gdLst/>
              <a:ahLst/>
              <a:cxnLst/>
              <a:rect l="l" t="t" r="r" b="b"/>
              <a:pathLst>
                <a:path w="0" h="9525">
                  <a:moveTo>
                    <a:pt x="0" y="8978"/>
                  </a:moveTo>
                  <a:lnTo>
                    <a:pt x="0" y="0"/>
                  </a:lnTo>
                </a:path>
              </a:pathLst>
            </a:custGeom>
            <a:ln w="3175">
              <a:solidFill>
                <a:srgbClr val="565658"/>
              </a:solidFill>
            </a:ln>
          </p:spPr>
          <p:txBody>
            <a:bodyPr wrap="square" lIns="0" tIns="0" rIns="0" bIns="0" rtlCol="0"/>
            <a:lstStyle/>
            <a:p/>
          </p:txBody>
        </p:sp>
        <p:sp>
          <p:nvSpPr>
            <p:cNvPr id="2136" name="object 2136" descr=""/>
            <p:cNvSpPr/>
            <p:nvPr/>
          </p:nvSpPr>
          <p:spPr>
            <a:xfrm>
              <a:off x="2691330" y="796875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37" name="object 2137" descr=""/>
            <p:cNvSpPr/>
            <p:nvPr/>
          </p:nvSpPr>
          <p:spPr>
            <a:xfrm>
              <a:off x="2691330" y="7961269"/>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38" name="object 2138" descr=""/>
            <p:cNvSpPr/>
            <p:nvPr/>
          </p:nvSpPr>
          <p:spPr>
            <a:xfrm>
              <a:off x="1775459" y="8856201"/>
              <a:ext cx="20955" cy="0"/>
            </a:xfrm>
            <a:custGeom>
              <a:avLst/>
              <a:gdLst/>
              <a:ahLst/>
              <a:cxnLst/>
              <a:rect l="l" t="t" r="r" b="b"/>
              <a:pathLst>
                <a:path w="20955" h="0">
                  <a:moveTo>
                    <a:pt x="20942" y="0"/>
                  </a:moveTo>
                  <a:lnTo>
                    <a:pt x="20942" y="0"/>
                  </a:lnTo>
                  <a:lnTo>
                    <a:pt x="2984" y="0"/>
                  </a:lnTo>
                  <a:lnTo>
                    <a:pt x="0" y="0"/>
                  </a:lnTo>
                </a:path>
              </a:pathLst>
            </a:custGeom>
            <a:ln w="3175">
              <a:solidFill>
                <a:srgbClr val="565658"/>
              </a:solidFill>
            </a:ln>
          </p:spPr>
          <p:txBody>
            <a:bodyPr wrap="square" lIns="0" tIns="0" rIns="0" bIns="0" rtlCol="0"/>
            <a:lstStyle/>
            <a:p/>
          </p:txBody>
        </p:sp>
        <p:sp>
          <p:nvSpPr>
            <p:cNvPr id="2139" name="object 2139" descr=""/>
            <p:cNvSpPr/>
            <p:nvPr/>
          </p:nvSpPr>
          <p:spPr>
            <a:xfrm>
              <a:off x="1715588" y="8948984"/>
              <a:ext cx="0" cy="5080"/>
            </a:xfrm>
            <a:custGeom>
              <a:avLst/>
              <a:gdLst/>
              <a:ahLst/>
              <a:cxnLst/>
              <a:rect l="l" t="t" r="r" b="b"/>
              <a:pathLst>
                <a:path w="0" h="5079">
                  <a:moveTo>
                    <a:pt x="0" y="0"/>
                  </a:moveTo>
                  <a:lnTo>
                    <a:pt x="0" y="4495"/>
                  </a:lnTo>
                </a:path>
              </a:pathLst>
            </a:custGeom>
            <a:ln w="3175">
              <a:solidFill>
                <a:srgbClr val="565658"/>
              </a:solidFill>
            </a:ln>
          </p:spPr>
          <p:txBody>
            <a:bodyPr wrap="square" lIns="0" tIns="0" rIns="0" bIns="0" rtlCol="0"/>
            <a:lstStyle/>
            <a:p/>
          </p:txBody>
        </p:sp>
        <p:sp>
          <p:nvSpPr>
            <p:cNvPr id="2140" name="object 2140" descr=""/>
            <p:cNvSpPr/>
            <p:nvPr/>
          </p:nvSpPr>
          <p:spPr>
            <a:xfrm>
              <a:off x="1715588" y="8984906"/>
              <a:ext cx="0" cy="16510"/>
            </a:xfrm>
            <a:custGeom>
              <a:avLst/>
              <a:gdLst/>
              <a:ahLst/>
              <a:cxnLst/>
              <a:rect l="l" t="t" r="r" b="b"/>
              <a:pathLst>
                <a:path w="0" h="16509">
                  <a:moveTo>
                    <a:pt x="0" y="16459"/>
                  </a:moveTo>
                  <a:lnTo>
                    <a:pt x="0" y="10464"/>
                  </a:lnTo>
                  <a:lnTo>
                    <a:pt x="0" y="0"/>
                  </a:lnTo>
                </a:path>
              </a:pathLst>
            </a:custGeom>
            <a:ln w="3175">
              <a:solidFill>
                <a:srgbClr val="565658"/>
              </a:solidFill>
            </a:ln>
          </p:spPr>
          <p:txBody>
            <a:bodyPr wrap="square" lIns="0" tIns="0" rIns="0" bIns="0" rtlCol="0"/>
            <a:lstStyle/>
            <a:p/>
          </p:txBody>
        </p:sp>
        <p:sp>
          <p:nvSpPr>
            <p:cNvPr id="2141" name="object 2141" descr=""/>
            <p:cNvSpPr/>
            <p:nvPr/>
          </p:nvSpPr>
          <p:spPr>
            <a:xfrm>
              <a:off x="1715588" y="8489550"/>
              <a:ext cx="380365" cy="459740"/>
            </a:xfrm>
            <a:custGeom>
              <a:avLst/>
              <a:gdLst/>
              <a:ahLst/>
              <a:cxnLst/>
              <a:rect l="l" t="t" r="r" b="b"/>
              <a:pathLst>
                <a:path w="380364" h="459740">
                  <a:moveTo>
                    <a:pt x="0" y="447459"/>
                  </a:moveTo>
                  <a:lnTo>
                    <a:pt x="0" y="459435"/>
                  </a:lnTo>
                </a:path>
                <a:path w="380364" h="459740">
                  <a:moveTo>
                    <a:pt x="371144" y="0"/>
                  </a:moveTo>
                  <a:lnTo>
                    <a:pt x="380123" y="2984"/>
                  </a:lnTo>
                </a:path>
              </a:pathLst>
            </a:custGeom>
            <a:ln w="3175">
              <a:solidFill>
                <a:srgbClr val="565658"/>
              </a:solidFill>
            </a:ln>
          </p:spPr>
          <p:txBody>
            <a:bodyPr wrap="square" lIns="0" tIns="0" rIns="0" bIns="0" rtlCol="0"/>
            <a:lstStyle/>
            <a:p/>
          </p:txBody>
        </p:sp>
        <p:sp>
          <p:nvSpPr>
            <p:cNvPr id="2142" name="object 2142" descr=""/>
            <p:cNvSpPr/>
            <p:nvPr/>
          </p:nvSpPr>
          <p:spPr>
            <a:xfrm>
              <a:off x="2112166" y="8500025"/>
              <a:ext cx="15240" cy="10795"/>
            </a:xfrm>
            <a:custGeom>
              <a:avLst/>
              <a:gdLst/>
              <a:ahLst/>
              <a:cxnLst/>
              <a:rect l="l" t="t" r="r" b="b"/>
              <a:pathLst>
                <a:path w="15239" h="10795">
                  <a:moveTo>
                    <a:pt x="0" y="0"/>
                  </a:moveTo>
                  <a:lnTo>
                    <a:pt x="2997" y="2997"/>
                  </a:lnTo>
                  <a:lnTo>
                    <a:pt x="7493" y="5981"/>
                  </a:lnTo>
                  <a:lnTo>
                    <a:pt x="11976" y="8978"/>
                  </a:lnTo>
                  <a:lnTo>
                    <a:pt x="13474" y="8978"/>
                  </a:lnTo>
                  <a:lnTo>
                    <a:pt x="14973" y="10477"/>
                  </a:lnTo>
                </a:path>
              </a:pathLst>
            </a:custGeom>
            <a:ln w="3175">
              <a:solidFill>
                <a:srgbClr val="565658"/>
              </a:solidFill>
            </a:ln>
          </p:spPr>
          <p:txBody>
            <a:bodyPr wrap="square" lIns="0" tIns="0" rIns="0" bIns="0" rtlCol="0"/>
            <a:lstStyle/>
            <a:p/>
          </p:txBody>
        </p:sp>
        <p:sp>
          <p:nvSpPr>
            <p:cNvPr id="2143" name="object 2143" descr=""/>
            <p:cNvSpPr/>
            <p:nvPr/>
          </p:nvSpPr>
          <p:spPr>
            <a:xfrm>
              <a:off x="2107676" y="885320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44" name="object 2144" descr=""/>
            <p:cNvSpPr/>
            <p:nvPr/>
          </p:nvSpPr>
          <p:spPr>
            <a:xfrm>
              <a:off x="2010404" y="8860691"/>
              <a:ext cx="97790" cy="0"/>
            </a:xfrm>
            <a:custGeom>
              <a:avLst/>
              <a:gdLst/>
              <a:ahLst/>
              <a:cxnLst/>
              <a:rect l="l" t="t" r="r" b="b"/>
              <a:pathLst>
                <a:path w="97789" h="0">
                  <a:moveTo>
                    <a:pt x="0" y="0"/>
                  </a:moveTo>
                  <a:lnTo>
                    <a:pt x="25438" y="0"/>
                  </a:lnTo>
                  <a:lnTo>
                    <a:pt x="50888" y="0"/>
                  </a:lnTo>
                  <a:lnTo>
                    <a:pt x="74828" y="0"/>
                  </a:lnTo>
                  <a:lnTo>
                    <a:pt x="97269" y="0"/>
                  </a:lnTo>
                </a:path>
              </a:pathLst>
            </a:custGeom>
            <a:ln w="3175">
              <a:solidFill>
                <a:srgbClr val="565658"/>
              </a:solidFill>
            </a:ln>
          </p:spPr>
          <p:txBody>
            <a:bodyPr wrap="square" lIns="0" tIns="0" rIns="0" bIns="0" rtlCol="0"/>
            <a:lstStyle/>
            <a:p/>
          </p:txBody>
        </p:sp>
        <p:sp>
          <p:nvSpPr>
            <p:cNvPr id="2145" name="object 2145" descr=""/>
            <p:cNvSpPr/>
            <p:nvPr/>
          </p:nvSpPr>
          <p:spPr>
            <a:xfrm>
              <a:off x="2113666" y="884722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46" name="object 2146" descr=""/>
            <p:cNvSpPr/>
            <p:nvPr/>
          </p:nvSpPr>
          <p:spPr>
            <a:xfrm>
              <a:off x="2703299" y="7980727"/>
              <a:ext cx="0" cy="9525"/>
            </a:xfrm>
            <a:custGeom>
              <a:avLst/>
              <a:gdLst/>
              <a:ahLst/>
              <a:cxnLst/>
              <a:rect l="l" t="t" r="r" b="b"/>
              <a:pathLst>
                <a:path w="0" h="9525">
                  <a:moveTo>
                    <a:pt x="0" y="8978"/>
                  </a:moveTo>
                  <a:lnTo>
                    <a:pt x="0" y="7480"/>
                  </a:lnTo>
                  <a:lnTo>
                    <a:pt x="0" y="4483"/>
                  </a:lnTo>
                  <a:lnTo>
                    <a:pt x="0" y="1498"/>
                  </a:lnTo>
                  <a:lnTo>
                    <a:pt x="0" y="0"/>
                  </a:lnTo>
                </a:path>
              </a:pathLst>
            </a:custGeom>
            <a:ln w="3175">
              <a:solidFill>
                <a:srgbClr val="565658"/>
              </a:solidFill>
            </a:ln>
          </p:spPr>
          <p:txBody>
            <a:bodyPr wrap="square" lIns="0" tIns="0" rIns="0" bIns="0" rtlCol="0"/>
            <a:lstStyle/>
            <a:p/>
          </p:txBody>
        </p:sp>
        <p:sp>
          <p:nvSpPr>
            <p:cNvPr id="2147" name="object 2147" descr=""/>
            <p:cNvSpPr/>
            <p:nvPr/>
          </p:nvSpPr>
          <p:spPr>
            <a:xfrm>
              <a:off x="2219919" y="807500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148" name="object 2148" descr=""/>
            <p:cNvSpPr/>
            <p:nvPr/>
          </p:nvSpPr>
          <p:spPr>
            <a:xfrm>
              <a:off x="2703299" y="7980727"/>
              <a:ext cx="0" cy="9525"/>
            </a:xfrm>
            <a:custGeom>
              <a:avLst/>
              <a:gdLst/>
              <a:ahLst/>
              <a:cxnLst/>
              <a:rect l="l" t="t" r="r" b="b"/>
              <a:pathLst>
                <a:path w="0" h="9525">
                  <a:moveTo>
                    <a:pt x="0" y="8978"/>
                  </a:moveTo>
                  <a:lnTo>
                    <a:pt x="0" y="7480"/>
                  </a:lnTo>
                  <a:lnTo>
                    <a:pt x="0" y="4483"/>
                  </a:lnTo>
                  <a:lnTo>
                    <a:pt x="0" y="1498"/>
                  </a:lnTo>
                  <a:lnTo>
                    <a:pt x="0" y="0"/>
                  </a:lnTo>
                </a:path>
              </a:pathLst>
            </a:custGeom>
            <a:ln w="3175">
              <a:solidFill>
                <a:srgbClr val="565658"/>
              </a:solidFill>
            </a:ln>
          </p:spPr>
          <p:txBody>
            <a:bodyPr wrap="square" lIns="0" tIns="0" rIns="0" bIns="0" rtlCol="0"/>
            <a:lstStyle/>
            <a:p/>
          </p:txBody>
        </p:sp>
        <p:sp>
          <p:nvSpPr>
            <p:cNvPr id="2149" name="object 2149" descr=""/>
            <p:cNvSpPr/>
            <p:nvPr/>
          </p:nvSpPr>
          <p:spPr>
            <a:xfrm>
              <a:off x="2703299" y="802861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50" name="object 2150" descr=""/>
            <p:cNvSpPr/>
            <p:nvPr/>
          </p:nvSpPr>
          <p:spPr>
            <a:xfrm>
              <a:off x="2703299" y="7970248"/>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51" name="object 2151" descr=""/>
            <p:cNvSpPr/>
            <p:nvPr/>
          </p:nvSpPr>
          <p:spPr>
            <a:xfrm>
              <a:off x="2219919" y="7952294"/>
              <a:ext cx="1905" cy="3175"/>
            </a:xfrm>
            <a:custGeom>
              <a:avLst/>
              <a:gdLst/>
              <a:ahLst/>
              <a:cxnLst/>
              <a:rect l="l" t="t" r="r" b="b"/>
              <a:pathLst>
                <a:path w="1905" h="3175">
                  <a:moveTo>
                    <a:pt x="1498" y="0"/>
                  </a:moveTo>
                  <a:lnTo>
                    <a:pt x="1498" y="1498"/>
                  </a:lnTo>
                  <a:lnTo>
                    <a:pt x="1498" y="2997"/>
                  </a:lnTo>
                  <a:lnTo>
                    <a:pt x="0" y="2997"/>
                  </a:lnTo>
                </a:path>
              </a:pathLst>
            </a:custGeom>
            <a:ln w="3175">
              <a:solidFill>
                <a:srgbClr val="565658"/>
              </a:solidFill>
            </a:ln>
          </p:spPr>
          <p:txBody>
            <a:bodyPr wrap="square" lIns="0" tIns="0" rIns="0" bIns="0" rtlCol="0"/>
            <a:lstStyle/>
            <a:p/>
          </p:txBody>
        </p:sp>
        <p:sp>
          <p:nvSpPr>
            <p:cNvPr id="2152" name="object 2152" descr=""/>
            <p:cNvSpPr/>
            <p:nvPr/>
          </p:nvSpPr>
          <p:spPr>
            <a:xfrm>
              <a:off x="2703299" y="800766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53" name="object 2153" descr=""/>
            <p:cNvSpPr/>
            <p:nvPr/>
          </p:nvSpPr>
          <p:spPr>
            <a:xfrm>
              <a:off x="1769464" y="8869671"/>
              <a:ext cx="0" cy="12065"/>
            </a:xfrm>
            <a:custGeom>
              <a:avLst/>
              <a:gdLst/>
              <a:ahLst/>
              <a:cxnLst/>
              <a:rect l="l" t="t" r="r" b="b"/>
              <a:pathLst>
                <a:path w="0" h="12065">
                  <a:moveTo>
                    <a:pt x="0" y="0"/>
                  </a:moveTo>
                  <a:lnTo>
                    <a:pt x="0" y="11963"/>
                  </a:lnTo>
                </a:path>
              </a:pathLst>
            </a:custGeom>
            <a:ln w="3175">
              <a:solidFill>
                <a:srgbClr val="565658"/>
              </a:solidFill>
            </a:ln>
          </p:spPr>
          <p:txBody>
            <a:bodyPr wrap="square" lIns="0" tIns="0" rIns="0" bIns="0" rtlCol="0"/>
            <a:lstStyle/>
            <a:p/>
          </p:txBody>
        </p:sp>
        <p:sp>
          <p:nvSpPr>
            <p:cNvPr id="2154" name="object 2154" descr=""/>
            <p:cNvSpPr/>
            <p:nvPr/>
          </p:nvSpPr>
          <p:spPr>
            <a:xfrm>
              <a:off x="2698809" y="7982225"/>
              <a:ext cx="0" cy="64769"/>
            </a:xfrm>
            <a:custGeom>
              <a:avLst/>
              <a:gdLst/>
              <a:ahLst/>
              <a:cxnLst/>
              <a:rect l="l" t="t" r="r" b="b"/>
              <a:pathLst>
                <a:path w="0" h="64770">
                  <a:moveTo>
                    <a:pt x="0" y="64350"/>
                  </a:moveTo>
                  <a:lnTo>
                    <a:pt x="0" y="64350"/>
                  </a:lnTo>
                  <a:lnTo>
                    <a:pt x="0" y="1498"/>
                  </a:lnTo>
                  <a:lnTo>
                    <a:pt x="0" y="0"/>
                  </a:lnTo>
                </a:path>
              </a:pathLst>
            </a:custGeom>
            <a:ln w="3175">
              <a:solidFill>
                <a:srgbClr val="565658"/>
              </a:solidFill>
            </a:ln>
          </p:spPr>
          <p:txBody>
            <a:bodyPr wrap="square" lIns="0" tIns="0" rIns="0" bIns="0" rtlCol="0"/>
            <a:lstStyle/>
            <a:p/>
          </p:txBody>
        </p:sp>
        <p:sp>
          <p:nvSpPr>
            <p:cNvPr id="2155" name="object 2155" descr=""/>
            <p:cNvSpPr/>
            <p:nvPr/>
          </p:nvSpPr>
          <p:spPr>
            <a:xfrm>
              <a:off x="2703299" y="805855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56" name="object 2156" descr=""/>
            <p:cNvSpPr/>
            <p:nvPr/>
          </p:nvSpPr>
          <p:spPr>
            <a:xfrm>
              <a:off x="2703299" y="797773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57" name="object 2157" descr=""/>
            <p:cNvSpPr/>
            <p:nvPr/>
          </p:nvSpPr>
          <p:spPr>
            <a:xfrm>
              <a:off x="2698809" y="8051066"/>
              <a:ext cx="5080" cy="0"/>
            </a:xfrm>
            <a:custGeom>
              <a:avLst/>
              <a:gdLst/>
              <a:ahLst/>
              <a:cxnLst/>
              <a:rect l="l" t="t" r="r" b="b"/>
              <a:pathLst>
                <a:path w="5080" h="0">
                  <a:moveTo>
                    <a:pt x="0" y="0"/>
                  </a:moveTo>
                  <a:lnTo>
                    <a:pt x="4495" y="0"/>
                  </a:lnTo>
                </a:path>
              </a:pathLst>
            </a:custGeom>
            <a:ln w="3175">
              <a:solidFill>
                <a:srgbClr val="565658"/>
              </a:solidFill>
            </a:ln>
          </p:spPr>
          <p:txBody>
            <a:bodyPr wrap="square" lIns="0" tIns="0" rIns="0" bIns="0" rtlCol="0"/>
            <a:lstStyle/>
            <a:p/>
          </p:txBody>
        </p:sp>
        <p:sp>
          <p:nvSpPr>
            <p:cNvPr id="2158" name="object 2158" descr=""/>
            <p:cNvSpPr/>
            <p:nvPr/>
          </p:nvSpPr>
          <p:spPr>
            <a:xfrm>
              <a:off x="2703299" y="800018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59" name="object 2159" descr=""/>
            <p:cNvSpPr/>
            <p:nvPr/>
          </p:nvSpPr>
          <p:spPr>
            <a:xfrm>
              <a:off x="2703299" y="802113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60" name="object 2160" descr=""/>
            <p:cNvSpPr/>
            <p:nvPr/>
          </p:nvSpPr>
          <p:spPr>
            <a:xfrm>
              <a:off x="2703299" y="8039092"/>
              <a:ext cx="0" cy="9525"/>
            </a:xfrm>
            <a:custGeom>
              <a:avLst/>
              <a:gdLst/>
              <a:ahLst/>
              <a:cxnLst/>
              <a:rect l="l" t="t" r="r" b="b"/>
              <a:pathLst>
                <a:path w="0" h="9525">
                  <a:moveTo>
                    <a:pt x="0" y="8978"/>
                  </a:moveTo>
                  <a:lnTo>
                    <a:pt x="0" y="7480"/>
                  </a:lnTo>
                  <a:lnTo>
                    <a:pt x="0" y="4483"/>
                  </a:lnTo>
                  <a:lnTo>
                    <a:pt x="0" y="1498"/>
                  </a:lnTo>
                  <a:lnTo>
                    <a:pt x="0" y="0"/>
                  </a:lnTo>
                </a:path>
              </a:pathLst>
            </a:custGeom>
            <a:ln w="3175">
              <a:solidFill>
                <a:srgbClr val="565658"/>
              </a:solidFill>
            </a:ln>
          </p:spPr>
          <p:txBody>
            <a:bodyPr wrap="square" lIns="0" tIns="0" rIns="0" bIns="0" rtlCol="0"/>
            <a:lstStyle/>
            <a:p/>
          </p:txBody>
        </p:sp>
        <p:sp>
          <p:nvSpPr>
            <p:cNvPr id="2161" name="object 2161" descr=""/>
            <p:cNvSpPr/>
            <p:nvPr/>
          </p:nvSpPr>
          <p:spPr>
            <a:xfrm>
              <a:off x="2606027" y="8078000"/>
              <a:ext cx="1905" cy="1905"/>
            </a:xfrm>
            <a:custGeom>
              <a:avLst/>
              <a:gdLst/>
              <a:ahLst/>
              <a:cxnLst/>
              <a:rect l="l" t="t" r="r" b="b"/>
              <a:pathLst>
                <a:path w="1905" h="1904">
                  <a:moveTo>
                    <a:pt x="0" y="1498"/>
                  </a:moveTo>
                  <a:lnTo>
                    <a:pt x="1485" y="0"/>
                  </a:lnTo>
                </a:path>
              </a:pathLst>
            </a:custGeom>
            <a:ln w="3175">
              <a:solidFill>
                <a:srgbClr val="565658"/>
              </a:solidFill>
            </a:ln>
          </p:spPr>
          <p:txBody>
            <a:bodyPr wrap="square" lIns="0" tIns="0" rIns="0" bIns="0" rtlCol="0"/>
            <a:lstStyle/>
            <a:p/>
          </p:txBody>
        </p:sp>
        <p:sp>
          <p:nvSpPr>
            <p:cNvPr id="2162" name="object 2162" descr=""/>
            <p:cNvSpPr/>
            <p:nvPr/>
          </p:nvSpPr>
          <p:spPr>
            <a:xfrm>
              <a:off x="2103186" y="8338402"/>
              <a:ext cx="0" cy="16510"/>
            </a:xfrm>
            <a:custGeom>
              <a:avLst/>
              <a:gdLst/>
              <a:ahLst/>
              <a:cxnLst/>
              <a:rect l="l" t="t" r="r" b="b"/>
              <a:pathLst>
                <a:path w="0" h="16509">
                  <a:moveTo>
                    <a:pt x="0" y="16459"/>
                  </a:moveTo>
                  <a:lnTo>
                    <a:pt x="0" y="11963"/>
                  </a:lnTo>
                  <a:lnTo>
                    <a:pt x="0" y="7480"/>
                  </a:lnTo>
                  <a:lnTo>
                    <a:pt x="0" y="4483"/>
                  </a:lnTo>
                  <a:lnTo>
                    <a:pt x="0" y="0"/>
                  </a:lnTo>
                </a:path>
              </a:pathLst>
            </a:custGeom>
            <a:ln w="3175">
              <a:solidFill>
                <a:srgbClr val="565658"/>
              </a:solidFill>
            </a:ln>
          </p:spPr>
          <p:txBody>
            <a:bodyPr wrap="square" lIns="0" tIns="0" rIns="0" bIns="0" rtlCol="0"/>
            <a:lstStyle/>
            <a:p/>
          </p:txBody>
        </p:sp>
        <p:sp>
          <p:nvSpPr>
            <p:cNvPr id="2163" name="object 2163" descr=""/>
            <p:cNvSpPr/>
            <p:nvPr/>
          </p:nvSpPr>
          <p:spPr>
            <a:xfrm>
              <a:off x="2098699" y="8351866"/>
              <a:ext cx="1905" cy="7620"/>
            </a:xfrm>
            <a:custGeom>
              <a:avLst/>
              <a:gdLst/>
              <a:ahLst/>
              <a:cxnLst/>
              <a:rect l="l" t="t" r="r" b="b"/>
              <a:pathLst>
                <a:path w="1905" h="7620">
                  <a:moveTo>
                    <a:pt x="1498" y="0"/>
                  </a:moveTo>
                  <a:lnTo>
                    <a:pt x="1498" y="2997"/>
                  </a:lnTo>
                  <a:lnTo>
                    <a:pt x="0" y="7480"/>
                  </a:lnTo>
                </a:path>
              </a:pathLst>
            </a:custGeom>
            <a:ln w="3175">
              <a:solidFill>
                <a:srgbClr val="565658"/>
              </a:solidFill>
            </a:ln>
          </p:spPr>
          <p:txBody>
            <a:bodyPr wrap="square" lIns="0" tIns="0" rIns="0" bIns="0" rtlCol="0"/>
            <a:lstStyle/>
            <a:p/>
          </p:txBody>
        </p:sp>
        <p:sp>
          <p:nvSpPr>
            <p:cNvPr id="2164" name="object 2164" descr=""/>
            <p:cNvSpPr/>
            <p:nvPr/>
          </p:nvSpPr>
          <p:spPr>
            <a:xfrm>
              <a:off x="2089711" y="8369824"/>
              <a:ext cx="5080" cy="7620"/>
            </a:xfrm>
            <a:custGeom>
              <a:avLst/>
              <a:gdLst/>
              <a:ahLst/>
              <a:cxnLst/>
              <a:rect l="l" t="t" r="r" b="b"/>
              <a:pathLst>
                <a:path w="5080" h="7620">
                  <a:moveTo>
                    <a:pt x="4495" y="0"/>
                  </a:moveTo>
                  <a:lnTo>
                    <a:pt x="3009" y="1498"/>
                  </a:lnTo>
                  <a:lnTo>
                    <a:pt x="1511" y="4495"/>
                  </a:lnTo>
                  <a:lnTo>
                    <a:pt x="0" y="7480"/>
                  </a:lnTo>
                </a:path>
              </a:pathLst>
            </a:custGeom>
            <a:ln w="3175">
              <a:solidFill>
                <a:srgbClr val="565658"/>
              </a:solidFill>
            </a:ln>
          </p:spPr>
          <p:txBody>
            <a:bodyPr wrap="square" lIns="0" tIns="0" rIns="0" bIns="0" rtlCol="0"/>
            <a:lstStyle/>
            <a:p/>
          </p:txBody>
        </p:sp>
        <p:sp>
          <p:nvSpPr>
            <p:cNvPr id="2165" name="object 2165" descr=""/>
            <p:cNvSpPr/>
            <p:nvPr/>
          </p:nvSpPr>
          <p:spPr>
            <a:xfrm>
              <a:off x="2083733" y="8380304"/>
              <a:ext cx="5080" cy="6350"/>
            </a:xfrm>
            <a:custGeom>
              <a:avLst/>
              <a:gdLst/>
              <a:ahLst/>
              <a:cxnLst/>
              <a:rect l="l" t="t" r="r" b="b"/>
              <a:pathLst>
                <a:path w="5080" h="6350">
                  <a:moveTo>
                    <a:pt x="4495" y="0"/>
                  </a:moveTo>
                  <a:lnTo>
                    <a:pt x="0" y="5981"/>
                  </a:lnTo>
                </a:path>
              </a:pathLst>
            </a:custGeom>
            <a:ln w="3175">
              <a:solidFill>
                <a:srgbClr val="565658"/>
              </a:solidFill>
            </a:ln>
          </p:spPr>
          <p:txBody>
            <a:bodyPr wrap="square" lIns="0" tIns="0" rIns="0" bIns="0" rtlCol="0"/>
            <a:lstStyle/>
            <a:p/>
          </p:txBody>
        </p:sp>
        <p:sp>
          <p:nvSpPr>
            <p:cNvPr id="2166" name="object 2166" descr=""/>
            <p:cNvSpPr/>
            <p:nvPr/>
          </p:nvSpPr>
          <p:spPr>
            <a:xfrm>
              <a:off x="2103186" y="8363837"/>
              <a:ext cx="0" cy="28575"/>
            </a:xfrm>
            <a:custGeom>
              <a:avLst/>
              <a:gdLst/>
              <a:ahLst/>
              <a:cxnLst/>
              <a:rect l="l" t="t" r="r" b="b"/>
              <a:pathLst>
                <a:path w="0" h="28575">
                  <a:moveTo>
                    <a:pt x="0" y="28435"/>
                  </a:moveTo>
                  <a:lnTo>
                    <a:pt x="0" y="20955"/>
                  </a:lnTo>
                  <a:lnTo>
                    <a:pt x="0" y="13474"/>
                  </a:lnTo>
                  <a:lnTo>
                    <a:pt x="0" y="5981"/>
                  </a:lnTo>
                  <a:lnTo>
                    <a:pt x="0" y="0"/>
                  </a:lnTo>
                </a:path>
              </a:pathLst>
            </a:custGeom>
            <a:ln w="3175">
              <a:solidFill>
                <a:srgbClr val="565658"/>
              </a:solidFill>
            </a:ln>
          </p:spPr>
          <p:txBody>
            <a:bodyPr wrap="square" lIns="0" tIns="0" rIns="0" bIns="0" rtlCol="0"/>
            <a:lstStyle/>
            <a:p/>
          </p:txBody>
        </p:sp>
        <p:sp>
          <p:nvSpPr>
            <p:cNvPr id="2167" name="object 2167" descr=""/>
            <p:cNvSpPr/>
            <p:nvPr/>
          </p:nvSpPr>
          <p:spPr>
            <a:xfrm>
              <a:off x="2019386" y="8456622"/>
              <a:ext cx="3175" cy="1905"/>
            </a:xfrm>
            <a:custGeom>
              <a:avLst/>
              <a:gdLst/>
              <a:ahLst/>
              <a:cxnLst/>
              <a:rect l="l" t="t" r="r" b="b"/>
              <a:pathLst>
                <a:path w="3175" h="1904">
                  <a:moveTo>
                    <a:pt x="1498" y="0"/>
                  </a:moveTo>
                  <a:lnTo>
                    <a:pt x="1498" y="1498"/>
                  </a:lnTo>
                  <a:lnTo>
                    <a:pt x="2984" y="1498"/>
                  </a:lnTo>
                  <a:lnTo>
                    <a:pt x="1498" y="1498"/>
                  </a:lnTo>
                  <a:lnTo>
                    <a:pt x="0" y="1498"/>
                  </a:lnTo>
                </a:path>
              </a:pathLst>
            </a:custGeom>
            <a:ln w="3175">
              <a:solidFill>
                <a:srgbClr val="565658"/>
              </a:solidFill>
            </a:ln>
          </p:spPr>
          <p:txBody>
            <a:bodyPr wrap="square" lIns="0" tIns="0" rIns="0" bIns="0" rtlCol="0"/>
            <a:lstStyle/>
            <a:p/>
          </p:txBody>
        </p:sp>
        <p:sp>
          <p:nvSpPr>
            <p:cNvPr id="2168" name="object 2168" descr=""/>
            <p:cNvSpPr/>
            <p:nvPr/>
          </p:nvSpPr>
          <p:spPr>
            <a:xfrm>
              <a:off x="2082238" y="845662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69" name="object 2169" descr=""/>
            <p:cNvSpPr/>
            <p:nvPr/>
          </p:nvSpPr>
          <p:spPr>
            <a:xfrm>
              <a:off x="2007415" y="8419207"/>
              <a:ext cx="22860" cy="1905"/>
            </a:xfrm>
            <a:custGeom>
              <a:avLst/>
              <a:gdLst/>
              <a:ahLst/>
              <a:cxnLst/>
              <a:rect l="l" t="t" r="r" b="b"/>
              <a:pathLst>
                <a:path w="22860" h="1904">
                  <a:moveTo>
                    <a:pt x="0" y="1498"/>
                  </a:moveTo>
                  <a:lnTo>
                    <a:pt x="11963" y="1498"/>
                  </a:lnTo>
                  <a:lnTo>
                    <a:pt x="14960" y="1498"/>
                  </a:lnTo>
                  <a:lnTo>
                    <a:pt x="16459" y="1498"/>
                  </a:lnTo>
                  <a:lnTo>
                    <a:pt x="22453" y="0"/>
                  </a:lnTo>
                </a:path>
              </a:pathLst>
            </a:custGeom>
            <a:ln w="3175">
              <a:solidFill>
                <a:srgbClr val="565658"/>
              </a:solidFill>
            </a:ln>
          </p:spPr>
          <p:txBody>
            <a:bodyPr wrap="square" lIns="0" tIns="0" rIns="0" bIns="0" rtlCol="0"/>
            <a:lstStyle/>
            <a:p/>
          </p:txBody>
        </p:sp>
        <p:sp>
          <p:nvSpPr>
            <p:cNvPr id="2170" name="object 2170" descr=""/>
            <p:cNvSpPr/>
            <p:nvPr/>
          </p:nvSpPr>
          <p:spPr>
            <a:xfrm>
              <a:off x="2142106" y="8797833"/>
              <a:ext cx="18415" cy="28575"/>
            </a:xfrm>
            <a:custGeom>
              <a:avLst/>
              <a:gdLst/>
              <a:ahLst/>
              <a:cxnLst/>
              <a:rect l="l" t="t" r="r" b="b"/>
              <a:pathLst>
                <a:path w="18414" h="28575">
                  <a:moveTo>
                    <a:pt x="17957" y="28435"/>
                  </a:moveTo>
                  <a:lnTo>
                    <a:pt x="11963" y="22453"/>
                  </a:lnTo>
                  <a:lnTo>
                    <a:pt x="10464" y="19456"/>
                  </a:lnTo>
                  <a:lnTo>
                    <a:pt x="7480" y="16459"/>
                  </a:lnTo>
                  <a:lnTo>
                    <a:pt x="5981" y="11976"/>
                  </a:lnTo>
                  <a:lnTo>
                    <a:pt x="4483" y="7480"/>
                  </a:lnTo>
                  <a:lnTo>
                    <a:pt x="1485" y="4495"/>
                  </a:lnTo>
                  <a:lnTo>
                    <a:pt x="0" y="0"/>
                  </a:lnTo>
                </a:path>
              </a:pathLst>
            </a:custGeom>
            <a:ln w="3175">
              <a:solidFill>
                <a:srgbClr val="565658"/>
              </a:solidFill>
            </a:ln>
          </p:spPr>
          <p:txBody>
            <a:bodyPr wrap="square" lIns="0" tIns="0" rIns="0" bIns="0" rtlCol="0"/>
            <a:lstStyle/>
            <a:p/>
          </p:txBody>
        </p:sp>
        <p:sp>
          <p:nvSpPr>
            <p:cNvPr id="2171" name="object 2171" descr=""/>
            <p:cNvSpPr/>
            <p:nvPr/>
          </p:nvSpPr>
          <p:spPr>
            <a:xfrm>
              <a:off x="2140606" y="8788854"/>
              <a:ext cx="1905" cy="7620"/>
            </a:xfrm>
            <a:custGeom>
              <a:avLst/>
              <a:gdLst/>
              <a:ahLst/>
              <a:cxnLst/>
              <a:rect l="l" t="t" r="r" b="b"/>
              <a:pathLst>
                <a:path w="1905" h="7620">
                  <a:moveTo>
                    <a:pt x="1498" y="7480"/>
                  </a:moveTo>
                  <a:lnTo>
                    <a:pt x="1498" y="5981"/>
                  </a:lnTo>
                </a:path>
                <a:path w="1905" h="7620">
                  <a:moveTo>
                    <a:pt x="0" y="1498"/>
                  </a:moveTo>
                  <a:lnTo>
                    <a:pt x="0" y="0"/>
                  </a:lnTo>
                </a:path>
              </a:pathLst>
            </a:custGeom>
            <a:ln w="3175">
              <a:solidFill>
                <a:srgbClr val="565658"/>
              </a:solidFill>
            </a:ln>
          </p:spPr>
          <p:txBody>
            <a:bodyPr wrap="square" lIns="0" tIns="0" rIns="0" bIns="0" rtlCol="0"/>
            <a:lstStyle/>
            <a:p/>
          </p:txBody>
        </p:sp>
        <p:sp>
          <p:nvSpPr>
            <p:cNvPr id="2172" name="object 2172" descr=""/>
            <p:cNvSpPr/>
            <p:nvPr/>
          </p:nvSpPr>
          <p:spPr>
            <a:xfrm>
              <a:off x="2103186" y="8456625"/>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2173" name="object 2173" descr=""/>
            <p:cNvSpPr/>
            <p:nvPr/>
          </p:nvSpPr>
          <p:spPr>
            <a:xfrm>
              <a:off x="1993950" y="8456625"/>
              <a:ext cx="3175" cy="1905"/>
            </a:xfrm>
            <a:custGeom>
              <a:avLst/>
              <a:gdLst/>
              <a:ahLst/>
              <a:cxnLst/>
              <a:rect l="l" t="t" r="r" b="b"/>
              <a:pathLst>
                <a:path w="3175" h="1904">
                  <a:moveTo>
                    <a:pt x="2984" y="1498"/>
                  </a:moveTo>
                  <a:lnTo>
                    <a:pt x="1485" y="1498"/>
                  </a:lnTo>
                  <a:lnTo>
                    <a:pt x="0" y="1498"/>
                  </a:lnTo>
                  <a:lnTo>
                    <a:pt x="1485" y="1498"/>
                  </a:lnTo>
                  <a:lnTo>
                    <a:pt x="1485" y="0"/>
                  </a:lnTo>
                </a:path>
              </a:pathLst>
            </a:custGeom>
            <a:ln w="3175">
              <a:solidFill>
                <a:srgbClr val="565658"/>
              </a:solidFill>
            </a:ln>
          </p:spPr>
          <p:txBody>
            <a:bodyPr wrap="square" lIns="0" tIns="0" rIns="0" bIns="0" rtlCol="0"/>
            <a:lstStyle/>
            <a:p/>
          </p:txBody>
        </p:sp>
        <p:sp>
          <p:nvSpPr>
            <p:cNvPr id="2174" name="object 2174" descr=""/>
            <p:cNvSpPr/>
            <p:nvPr/>
          </p:nvSpPr>
          <p:spPr>
            <a:xfrm>
              <a:off x="2080742" y="8458123"/>
              <a:ext cx="3175" cy="0"/>
            </a:xfrm>
            <a:custGeom>
              <a:avLst/>
              <a:gdLst/>
              <a:ahLst/>
              <a:cxnLst/>
              <a:rect l="l" t="t" r="r" b="b"/>
              <a:pathLst>
                <a:path w="3175" h="0">
                  <a:moveTo>
                    <a:pt x="2997" y="0"/>
                  </a:moveTo>
                  <a:lnTo>
                    <a:pt x="1498" y="0"/>
                  </a:lnTo>
                  <a:lnTo>
                    <a:pt x="0" y="0"/>
                  </a:lnTo>
                  <a:lnTo>
                    <a:pt x="1498" y="0"/>
                  </a:lnTo>
                </a:path>
              </a:pathLst>
            </a:custGeom>
            <a:ln w="3175">
              <a:solidFill>
                <a:srgbClr val="565658"/>
              </a:solidFill>
            </a:ln>
          </p:spPr>
          <p:txBody>
            <a:bodyPr wrap="square" lIns="0" tIns="0" rIns="0" bIns="0" rtlCol="0"/>
            <a:lstStyle/>
            <a:p/>
          </p:txBody>
        </p:sp>
        <p:sp>
          <p:nvSpPr>
            <p:cNvPr id="2175" name="object 2175" descr=""/>
            <p:cNvSpPr/>
            <p:nvPr/>
          </p:nvSpPr>
          <p:spPr>
            <a:xfrm>
              <a:off x="1850271" y="8610765"/>
              <a:ext cx="78105" cy="190500"/>
            </a:xfrm>
            <a:custGeom>
              <a:avLst/>
              <a:gdLst/>
              <a:ahLst/>
              <a:cxnLst/>
              <a:rect l="l" t="t" r="r" b="b"/>
              <a:pathLst>
                <a:path w="78105" h="190500">
                  <a:moveTo>
                    <a:pt x="4495" y="187070"/>
                  </a:moveTo>
                  <a:lnTo>
                    <a:pt x="2997" y="187070"/>
                  </a:lnTo>
                </a:path>
                <a:path w="78105" h="190500">
                  <a:moveTo>
                    <a:pt x="1511" y="188569"/>
                  </a:moveTo>
                  <a:lnTo>
                    <a:pt x="0" y="190055"/>
                  </a:lnTo>
                </a:path>
                <a:path w="78105" h="190500">
                  <a:moveTo>
                    <a:pt x="68846" y="0"/>
                  </a:moveTo>
                  <a:lnTo>
                    <a:pt x="77825" y="4495"/>
                  </a:lnTo>
                </a:path>
              </a:pathLst>
            </a:custGeom>
            <a:ln w="3175">
              <a:solidFill>
                <a:srgbClr val="565658"/>
              </a:solidFill>
            </a:ln>
          </p:spPr>
          <p:txBody>
            <a:bodyPr wrap="square" lIns="0" tIns="0" rIns="0" bIns="0" rtlCol="0"/>
            <a:lstStyle/>
            <a:p/>
          </p:txBody>
        </p:sp>
        <p:sp>
          <p:nvSpPr>
            <p:cNvPr id="2176" name="object 2176" descr=""/>
            <p:cNvSpPr/>
            <p:nvPr/>
          </p:nvSpPr>
          <p:spPr>
            <a:xfrm>
              <a:off x="1901164" y="8670635"/>
              <a:ext cx="7620" cy="41910"/>
            </a:xfrm>
            <a:custGeom>
              <a:avLst/>
              <a:gdLst/>
              <a:ahLst/>
              <a:cxnLst/>
              <a:rect l="l" t="t" r="r" b="b"/>
              <a:pathLst>
                <a:path w="7619" h="41909">
                  <a:moveTo>
                    <a:pt x="0" y="41897"/>
                  </a:moveTo>
                  <a:lnTo>
                    <a:pt x="7480" y="0"/>
                  </a:lnTo>
                </a:path>
              </a:pathLst>
            </a:custGeom>
            <a:ln w="3175">
              <a:solidFill>
                <a:srgbClr val="565658"/>
              </a:solidFill>
            </a:ln>
          </p:spPr>
          <p:txBody>
            <a:bodyPr wrap="square" lIns="0" tIns="0" rIns="0" bIns="0" rtlCol="0"/>
            <a:lstStyle/>
            <a:p/>
          </p:txBody>
        </p:sp>
        <p:sp>
          <p:nvSpPr>
            <p:cNvPr id="2177" name="object 2177" descr=""/>
            <p:cNvSpPr/>
            <p:nvPr/>
          </p:nvSpPr>
          <p:spPr>
            <a:xfrm>
              <a:off x="2136114" y="8760420"/>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78" name="object 2178" descr=""/>
            <p:cNvSpPr/>
            <p:nvPr/>
          </p:nvSpPr>
          <p:spPr>
            <a:xfrm>
              <a:off x="2381544" y="7931340"/>
              <a:ext cx="1905" cy="9525"/>
            </a:xfrm>
            <a:custGeom>
              <a:avLst/>
              <a:gdLst/>
              <a:ahLst/>
              <a:cxnLst/>
              <a:rect l="l" t="t" r="r" b="b"/>
              <a:pathLst>
                <a:path w="1905" h="9525">
                  <a:moveTo>
                    <a:pt x="0" y="0"/>
                  </a:moveTo>
                  <a:lnTo>
                    <a:pt x="1498" y="4495"/>
                  </a:lnTo>
                </a:path>
                <a:path w="1905" h="9525">
                  <a:moveTo>
                    <a:pt x="1498" y="5994"/>
                  </a:moveTo>
                  <a:lnTo>
                    <a:pt x="1498" y="8978"/>
                  </a:lnTo>
                </a:path>
              </a:pathLst>
            </a:custGeom>
            <a:ln w="3175">
              <a:solidFill>
                <a:srgbClr val="565658"/>
              </a:solidFill>
            </a:ln>
          </p:spPr>
          <p:txBody>
            <a:bodyPr wrap="square" lIns="0" tIns="0" rIns="0" bIns="0" rtlCol="0"/>
            <a:lstStyle/>
            <a:p/>
          </p:txBody>
        </p:sp>
        <p:sp>
          <p:nvSpPr>
            <p:cNvPr id="2179" name="object 2179" descr=""/>
            <p:cNvSpPr/>
            <p:nvPr/>
          </p:nvSpPr>
          <p:spPr>
            <a:xfrm>
              <a:off x="2396514" y="793134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180" name="object 2180" descr=""/>
            <p:cNvSpPr/>
            <p:nvPr/>
          </p:nvSpPr>
          <p:spPr>
            <a:xfrm>
              <a:off x="2380046" y="7931340"/>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181" name="object 2181" descr=""/>
            <p:cNvSpPr/>
            <p:nvPr/>
          </p:nvSpPr>
          <p:spPr>
            <a:xfrm>
              <a:off x="2104687" y="8278538"/>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82" name="object 2182" descr=""/>
            <p:cNvSpPr/>
            <p:nvPr/>
          </p:nvSpPr>
          <p:spPr>
            <a:xfrm>
              <a:off x="1949049" y="813188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183" name="object 2183" descr=""/>
            <p:cNvSpPr/>
            <p:nvPr/>
          </p:nvSpPr>
          <p:spPr>
            <a:xfrm>
              <a:off x="1972986" y="800617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184" name="object 2184" descr=""/>
            <p:cNvSpPr/>
            <p:nvPr/>
          </p:nvSpPr>
          <p:spPr>
            <a:xfrm>
              <a:off x="2070270" y="8386288"/>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185" name="object 2185" descr=""/>
            <p:cNvSpPr/>
            <p:nvPr/>
          </p:nvSpPr>
          <p:spPr>
            <a:xfrm>
              <a:off x="2106188" y="8263573"/>
              <a:ext cx="1905" cy="0"/>
            </a:xfrm>
            <a:custGeom>
              <a:avLst/>
              <a:gdLst/>
              <a:ahLst/>
              <a:cxnLst/>
              <a:rect l="l" t="t" r="r" b="b"/>
              <a:pathLst>
                <a:path w="1905" h="0">
                  <a:moveTo>
                    <a:pt x="0" y="0"/>
                  </a:moveTo>
                  <a:lnTo>
                    <a:pt x="1485" y="0"/>
                  </a:lnTo>
                  <a:lnTo>
                    <a:pt x="0" y="0"/>
                  </a:lnTo>
                  <a:close/>
                </a:path>
              </a:pathLst>
            </a:custGeom>
            <a:ln w="3175">
              <a:solidFill>
                <a:srgbClr val="565658"/>
              </a:solidFill>
            </a:ln>
          </p:spPr>
          <p:txBody>
            <a:bodyPr wrap="square" lIns="0" tIns="0" rIns="0" bIns="0" rtlCol="0"/>
            <a:lstStyle/>
            <a:p/>
          </p:txBody>
        </p:sp>
        <p:sp>
          <p:nvSpPr>
            <p:cNvPr id="2186" name="object 2186" descr=""/>
            <p:cNvSpPr/>
            <p:nvPr/>
          </p:nvSpPr>
          <p:spPr>
            <a:xfrm>
              <a:off x="2107676" y="826207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187" name="object 2187" descr=""/>
            <p:cNvSpPr/>
            <p:nvPr/>
          </p:nvSpPr>
          <p:spPr>
            <a:xfrm>
              <a:off x="2396516" y="7931340"/>
              <a:ext cx="1905" cy="7620"/>
            </a:xfrm>
            <a:custGeom>
              <a:avLst/>
              <a:gdLst/>
              <a:ahLst/>
              <a:cxnLst/>
              <a:rect l="l" t="t" r="r" b="b"/>
              <a:pathLst>
                <a:path w="1905" h="7620">
                  <a:moveTo>
                    <a:pt x="1485" y="0"/>
                  </a:moveTo>
                  <a:lnTo>
                    <a:pt x="1485" y="1498"/>
                  </a:lnTo>
                  <a:lnTo>
                    <a:pt x="1485" y="2997"/>
                  </a:lnTo>
                  <a:lnTo>
                    <a:pt x="0" y="7480"/>
                  </a:lnTo>
                </a:path>
              </a:pathLst>
            </a:custGeom>
            <a:ln w="3175">
              <a:solidFill>
                <a:srgbClr val="565658"/>
              </a:solidFill>
            </a:ln>
          </p:spPr>
          <p:txBody>
            <a:bodyPr wrap="square" lIns="0" tIns="0" rIns="0" bIns="0" rtlCol="0"/>
            <a:lstStyle/>
            <a:p/>
          </p:txBody>
        </p:sp>
        <p:sp>
          <p:nvSpPr>
            <p:cNvPr id="2188" name="object 2188" descr=""/>
            <p:cNvSpPr/>
            <p:nvPr/>
          </p:nvSpPr>
          <p:spPr>
            <a:xfrm>
              <a:off x="1972989" y="7931340"/>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189" name="object 2189" descr=""/>
            <p:cNvSpPr/>
            <p:nvPr/>
          </p:nvSpPr>
          <p:spPr>
            <a:xfrm>
              <a:off x="2089721" y="8444654"/>
              <a:ext cx="72390" cy="383540"/>
            </a:xfrm>
            <a:custGeom>
              <a:avLst/>
              <a:gdLst/>
              <a:ahLst/>
              <a:cxnLst/>
              <a:rect l="l" t="t" r="r" b="b"/>
              <a:pathLst>
                <a:path w="72389" h="383540">
                  <a:moveTo>
                    <a:pt x="2997" y="0"/>
                  </a:moveTo>
                  <a:lnTo>
                    <a:pt x="5981" y="1498"/>
                  </a:lnTo>
                </a:path>
                <a:path w="72389" h="383540">
                  <a:moveTo>
                    <a:pt x="70345" y="383108"/>
                  </a:moveTo>
                  <a:lnTo>
                    <a:pt x="71831" y="383108"/>
                  </a:lnTo>
                </a:path>
                <a:path w="72389" h="383540">
                  <a:moveTo>
                    <a:pt x="2997" y="7480"/>
                  </a:moveTo>
                  <a:lnTo>
                    <a:pt x="0" y="4495"/>
                  </a:lnTo>
                </a:path>
                <a:path w="72389" h="383540">
                  <a:moveTo>
                    <a:pt x="0" y="1498"/>
                  </a:moveTo>
                  <a:lnTo>
                    <a:pt x="2997" y="0"/>
                  </a:lnTo>
                </a:path>
                <a:path w="72389" h="383540">
                  <a:moveTo>
                    <a:pt x="70345" y="381609"/>
                  </a:moveTo>
                  <a:lnTo>
                    <a:pt x="70345" y="383108"/>
                  </a:lnTo>
                </a:path>
              </a:pathLst>
            </a:custGeom>
            <a:ln w="3175">
              <a:solidFill>
                <a:srgbClr val="565658"/>
              </a:solidFill>
            </a:ln>
          </p:spPr>
          <p:txBody>
            <a:bodyPr wrap="square" lIns="0" tIns="0" rIns="0" bIns="0" rtlCol="0"/>
            <a:lstStyle/>
            <a:p/>
          </p:txBody>
        </p:sp>
        <p:sp>
          <p:nvSpPr>
            <p:cNvPr id="2190" name="object 2190" descr=""/>
            <p:cNvSpPr/>
            <p:nvPr/>
          </p:nvSpPr>
          <p:spPr>
            <a:xfrm>
              <a:off x="2088231" y="8446146"/>
              <a:ext cx="1905" cy="3175"/>
            </a:xfrm>
            <a:custGeom>
              <a:avLst/>
              <a:gdLst/>
              <a:ahLst/>
              <a:cxnLst/>
              <a:rect l="l" t="t" r="r" b="b"/>
              <a:pathLst>
                <a:path w="1905" h="3175">
                  <a:moveTo>
                    <a:pt x="1485" y="2997"/>
                  </a:moveTo>
                  <a:lnTo>
                    <a:pt x="0" y="1498"/>
                  </a:lnTo>
                  <a:lnTo>
                    <a:pt x="1485" y="0"/>
                  </a:lnTo>
                </a:path>
              </a:pathLst>
            </a:custGeom>
            <a:ln w="3175">
              <a:solidFill>
                <a:srgbClr val="565658"/>
              </a:solidFill>
            </a:ln>
          </p:spPr>
          <p:txBody>
            <a:bodyPr wrap="square" lIns="0" tIns="0" rIns="0" bIns="0" rtlCol="0"/>
            <a:lstStyle/>
            <a:p/>
          </p:txBody>
        </p:sp>
        <p:sp>
          <p:nvSpPr>
            <p:cNvPr id="2191" name="object 2191" descr=""/>
            <p:cNvSpPr/>
            <p:nvPr/>
          </p:nvSpPr>
          <p:spPr>
            <a:xfrm>
              <a:off x="2094209" y="8444659"/>
              <a:ext cx="1905" cy="3175"/>
            </a:xfrm>
            <a:custGeom>
              <a:avLst/>
              <a:gdLst/>
              <a:ahLst/>
              <a:cxnLst/>
              <a:rect l="l" t="t" r="r" b="b"/>
              <a:pathLst>
                <a:path w="1905" h="3175">
                  <a:moveTo>
                    <a:pt x="1498" y="2984"/>
                  </a:moveTo>
                  <a:lnTo>
                    <a:pt x="0" y="1485"/>
                  </a:lnTo>
                  <a:lnTo>
                    <a:pt x="0" y="0"/>
                  </a:lnTo>
                </a:path>
              </a:pathLst>
            </a:custGeom>
            <a:ln w="3175">
              <a:solidFill>
                <a:srgbClr val="565658"/>
              </a:solidFill>
            </a:ln>
          </p:spPr>
          <p:txBody>
            <a:bodyPr wrap="square" lIns="0" tIns="0" rIns="0" bIns="0" rtlCol="0"/>
            <a:lstStyle/>
            <a:p/>
          </p:txBody>
        </p:sp>
        <p:sp>
          <p:nvSpPr>
            <p:cNvPr id="2192" name="object 2192" descr=""/>
            <p:cNvSpPr/>
            <p:nvPr/>
          </p:nvSpPr>
          <p:spPr>
            <a:xfrm>
              <a:off x="2094207" y="8447641"/>
              <a:ext cx="1905" cy="3175"/>
            </a:xfrm>
            <a:custGeom>
              <a:avLst/>
              <a:gdLst/>
              <a:ahLst/>
              <a:cxnLst/>
              <a:rect l="l" t="t" r="r" b="b"/>
              <a:pathLst>
                <a:path w="1905" h="3175">
                  <a:moveTo>
                    <a:pt x="0" y="2997"/>
                  </a:moveTo>
                  <a:lnTo>
                    <a:pt x="0" y="1498"/>
                  </a:lnTo>
                  <a:lnTo>
                    <a:pt x="1498" y="0"/>
                  </a:lnTo>
                </a:path>
              </a:pathLst>
            </a:custGeom>
            <a:ln w="3175">
              <a:solidFill>
                <a:srgbClr val="565658"/>
              </a:solidFill>
            </a:ln>
          </p:spPr>
          <p:txBody>
            <a:bodyPr wrap="square" lIns="0" tIns="0" rIns="0" bIns="0" rtlCol="0"/>
            <a:lstStyle/>
            <a:p/>
          </p:txBody>
        </p:sp>
        <p:sp>
          <p:nvSpPr>
            <p:cNvPr id="2193" name="object 2193" descr=""/>
            <p:cNvSpPr/>
            <p:nvPr/>
          </p:nvSpPr>
          <p:spPr>
            <a:xfrm>
              <a:off x="2089717" y="8447643"/>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194" name="object 2194" descr=""/>
            <p:cNvSpPr/>
            <p:nvPr/>
          </p:nvSpPr>
          <p:spPr>
            <a:xfrm>
              <a:off x="1928101" y="8365330"/>
              <a:ext cx="7620" cy="13970"/>
            </a:xfrm>
            <a:custGeom>
              <a:avLst/>
              <a:gdLst/>
              <a:ahLst/>
              <a:cxnLst/>
              <a:rect l="l" t="t" r="r" b="b"/>
              <a:pathLst>
                <a:path w="7619" h="13970">
                  <a:moveTo>
                    <a:pt x="7480" y="13474"/>
                  </a:moveTo>
                  <a:lnTo>
                    <a:pt x="2984" y="7493"/>
                  </a:lnTo>
                  <a:lnTo>
                    <a:pt x="0" y="0"/>
                  </a:lnTo>
                </a:path>
              </a:pathLst>
            </a:custGeom>
            <a:ln w="3175">
              <a:solidFill>
                <a:srgbClr val="565658"/>
              </a:solidFill>
            </a:ln>
          </p:spPr>
          <p:txBody>
            <a:bodyPr wrap="square" lIns="0" tIns="0" rIns="0" bIns="0" rtlCol="0"/>
            <a:lstStyle/>
            <a:p/>
          </p:txBody>
        </p:sp>
        <p:sp>
          <p:nvSpPr>
            <p:cNvPr id="2195" name="object 2195" descr=""/>
            <p:cNvSpPr/>
            <p:nvPr/>
          </p:nvSpPr>
          <p:spPr>
            <a:xfrm>
              <a:off x="2140604" y="884123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196" name="object 2196" descr=""/>
            <p:cNvSpPr/>
            <p:nvPr/>
          </p:nvSpPr>
          <p:spPr>
            <a:xfrm>
              <a:off x="2089717" y="8447643"/>
              <a:ext cx="1905" cy="3175"/>
            </a:xfrm>
            <a:custGeom>
              <a:avLst/>
              <a:gdLst/>
              <a:ahLst/>
              <a:cxnLst/>
              <a:rect l="l" t="t" r="r" b="b"/>
              <a:pathLst>
                <a:path w="1905" h="3175">
                  <a:moveTo>
                    <a:pt x="0" y="0"/>
                  </a:moveTo>
                  <a:lnTo>
                    <a:pt x="0" y="1498"/>
                  </a:lnTo>
                  <a:lnTo>
                    <a:pt x="0" y="2997"/>
                  </a:lnTo>
                  <a:lnTo>
                    <a:pt x="1498" y="2997"/>
                  </a:lnTo>
                </a:path>
              </a:pathLst>
            </a:custGeom>
            <a:ln w="3175">
              <a:solidFill>
                <a:srgbClr val="565658"/>
              </a:solidFill>
            </a:ln>
          </p:spPr>
          <p:txBody>
            <a:bodyPr wrap="square" lIns="0" tIns="0" rIns="0" bIns="0" rtlCol="0"/>
            <a:lstStyle/>
            <a:p/>
          </p:txBody>
        </p:sp>
        <p:sp>
          <p:nvSpPr>
            <p:cNvPr id="2197" name="object 2197" descr=""/>
            <p:cNvSpPr/>
            <p:nvPr/>
          </p:nvSpPr>
          <p:spPr>
            <a:xfrm>
              <a:off x="2089717" y="8444650"/>
              <a:ext cx="3175" cy="1905"/>
            </a:xfrm>
            <a:custGeom>
              <a:avLst/>
              <a:gdLst/>
              <a:ahLst/>
              <a:cxnLst/>
              <a:rect l="l" t="t" r="r" b="b"/>
              <a:pathLst>
                <a:path w="3175" h="1904">
                  <a:moveTo>
                    <a:pt x="0" y="1498"/>
                  </a:moveTo>
                  <a:lnTo>
                    <a:pt x="1498" y="0"/>
                  </a:lnTo>
                  <a:lnTo>
                    <a:pt x="2997" y="0"/>
                  </a:lnTo>
                </a:path>
              </a:pathLst>
            </a:custGeom>
            <a:ln w="3175">
              <a:solidFill>
                <a:srgbClr val="565658"/>
              </a:solidFill>
            </a:ln>
          </p:spPr>
          <p:txBody>
            <a:bodyPr wrap="square" lIns="0" tIns="0" rIns="0" bIns="0" rtlCol="0"/>
            <a:lstStyle/>
            <a:p/>
          </p:txBody>
        </p:sp>
        <p:sp>
          <p:nvSpPr>
            <p:cNvPr id="2198" name="object 2198" descr=""/>
            <p:cNvSpPr/>
            <p:nvPr/>
          </p:nvSpPr>
          <p:spPr>
            <a:xfrm>
              <a:off x="2091218" y="8450638"/>
              <a:ext cx="3175" cy="0"/>
            </a:xfrm>
            <a:custGeom>
              <a:avLst/>
              <a:gdLst/>
              <a:ahLst/>
              <a:cxnLst/>
              <a:rect l="l" t="t" r="r" b="b"/>
              <a:pathLst>
                <a:path w="3175" h="0">
                  <a:moveTo>
                    <a:pt x="0" y="0"/>
                  </a:moveTo>
                  <a:lnTo>
                    <a:pt x="1498" y="0"/>
                  </a:lnTo>
                  <a:lnTo>
                    <a:pt x="2984" y="0"/>
                  </a:lnTo>
                </a:path>
              </a:pathLst>
            </a:custGeom>
            <a:ln w="3175">
              <a:solidFill>
                <a:srgbClr val="565658"/>
              </a:solidFill>
            </a:ln>
          </p:spPr>
          <p:txBody>
            <a:bodyPr wrap="square" lIns="0" tIns="0" rIns="0" bIns="0" rtlCol="0"/>
            <a:lstStyle/>
            <a:p/>
          </p:txBody>
        </p:sp>
        <p:sp>
          <p:nvSpPr>
            <p:cNvPr id="2199" name="object 2199" descr=""/>
            <p:cNvSpPr/>
            <p:nvPr/>
          </p:nvSpPr>
          <p:spPr>
            <a:xfrm>
              <a:off x="2092718" y="8444654"/>
              <a:ext cx="3175" cy="1905"/>
            </a:xfrm>
            <a:custGeom>
              <a:avLst/>
              <a:gdLst/>
              <a:ahLst/>
              <a:cxnLst/>
              <a:rect l="l" t="t" r="r" b="b"/>
              <a:pathLst>
                <a:path w="3175" h="1904">
                  <a:moveTo>
                    <a:pt x="0" y="0"/>
                  </a:moveTo>
                  <a:lnTo>
                    <a:pt x="1485" y="0"/>
                  </a:lnTo>
                  <a:lnTo>
                    <a:pt x="2984" y="1498"/>
                  </a:lnTo>
                </a:path>
              </a:pathLst>
            </a:custGeom>
            <a:ln w="3175">
              <a:solidFill>
                <a:srgbClr val="565658"/>
              </a:solidFill>
            </a:ln>
          </p:spPr>
          <p:txBody>
            <a:bodyPr wrap="square" lIns="0" tIns="0" rIns="0" bIns="0" rtlCol="0"/>
            <a:lstStyle/>
            <a:p/>
          </p:txBody>
        </p:sp>
        <p:sp>
          <p:nvSpPr>
            <p:cNvPr id="2200" name="object 2200" descr=""/>
            <p:cNvSpPr/>
            <p:nvPr/>
          </p:nvSpPr>
          <p:spPr>
            <a:xfrm>
              <a:off x="2092723" y="8449143"/>
              <a:ext cx="3175" cy="3175"/>
            </a:xfrm>
            <a:custGeom>
              <a:avLst/>
              <a:gdLst/>
              <a:ahLst/>
              <a:cxnLst/>
              <a:rect l="l" t="t" r="r" b="b"/>
              <a:pathLst>
                <a:path w="3175" h="3175">
                  <a:moveTo>
                    <a:pt x="2984" y="0"/>
                  </a:moveTo>
                  <a:lnTo>
                    <a:pt x="0" y="2984"/>
                  </a:lnTo>
                </a:path>
              </a:pathLst>
            </a:custGeom>
            <a:ln w="3175">
              <a:solidFill>
                <a:srgbClr val="565658"/>
              </a:solidFill>
            </a:ln>
          </p:spPr>
          <p:txBody>
            <a:bodyPr wrap="square" lIns="0" tIns="0" rIns="0" bIns="0" rtlCol="0"/>
            <a:lstStyle/>
            <a:p/>
          </p:txBody>
        </p:sp>
        <p:sp>
          <p:nvSpPr>
            <p:cNvPr id="2201" name="object 2201" descr=""/>
            <p:cNvSpPr/>
            <p:nvPr/>
          </p:nvSpPr>
          <p:spPr>
            <a:xfrm>
              <a:off x="2089717" y="8444659"/>
              <a:ext cx="1905" cy="3175"/>
            </a:xfrm>
            <a:custGeom>
              <a:avLst/>
              <a:gdLst/>
              <a:ahLst/>
              <a:cxnLst/>
              <a:rect l="l" t="t" r="r" b="b"/>
              <a:pathLst>
                <a:path w="1905" h="3175">
                  <a:moveTo>
                    <a:pt x="0" y="2984"/>
                  </a:moveTo>
                  <a:lnTo>
                    <a:pt x="0" y="1485"/>
                  </a:lnTo>
                  <a:lnTo>
                    <a:pt x="1498" y="0"/>
                  </a:lnTo>
                </a:path>
              </a:pathLst>
            </a:custGeom>
            <a:ln w="3175">
              <a:solidFill>
                <a:srgbClr val="565658"/>
              </a:solidFill>
            </a:ln>
          </p:spPr>
          <p:txBody>
            <a:bodyPr wrap="square" lIns="0" tIns="0" rIns="0" bIns="0" rtlCol="0"/>
            <a:lstStyle/>
            <a:p/>
          </p:txBody>
        </p:sp>
        <p:sp>
          <p:nvSpPr>
            <p:cNvPr id="2202" name="object 2202" descr=""/>
            <p:cNvSpPr/>
            <p:nvPr/>
          </p:nvSpPr>
          <p:spPr>
            <a:xfrm>
              <a:off x="1964007" y="8006167"/>
              <a:ext cx="9525" cy="12065"/>
            </a:xfrm>
            <a:custGeom>
              <a:avLst/>
              <a:gdLst/>
              <a:ahLst/>
              <a:cxnLst/>
              <a:rect l="l" t="t" r="r" b="b"/>
              <a:pathLst>
                <a:path w="9525" h="12065">
                  <a:moveTo>
                    <a:pt x="0" y="11976"/>
                  </a:moveTo>
                  <a:lnTo>
                    <a:pt x="4495" y="4495"/>
                  </a:lnTo>
                  <a:lnTo>
                    <a:pt x="8978" y="0"/>
                  </a:lnTo>
                </a:path>
              </a:pathLst>
            </a:custGeom>
            <a:ln w="3175">
              <a:solidFill>
                <a:srgbClr val="565658"/>
              </a:solidFill>
            </a:ln>
          </p:spPr>
          <p:txBody>
            <a:bodyPr wrap="square" lIns="0" tIns="0" rIns="0" bIns="0" rtlCol="0"/>
            <a:lstStyle/>
            <a:p/>
          </p:txBody>
        </p:sp>
        <p:sp>
          <p:nvSpPr>
            <p:cNvPr id="2203" name="object 2203" descr=""/>
            <p:cNvSpPr/>
            <p:nvPr/>
          </p:nvSpPr>
          <p:spPr>
            <a:xfrm>
              <a:off x="2095708" y="8446149"/>
              <a:ext cx="49530" cy="332740"/>
            </a:xfrm>
            <a:custGeom>
              <a:avLst/>
              <a:gdLst/>
              <a:ahLst/>
              <a:cxnLst/>
              <a:rect l="l" t="t" r="r" b="b"/>
              <a:pathLst>
                <a:path w="49530" h="332740">
                  <a:moveTo>
                    <a:pt x="0" y="0"/>
                  </a:moveTo>
                  <a:lnTo>
                    <a:pt x="0" y="2997"/>
                  </a:lnTo>
                </a:path>
                <a:path w="49530" h="332740">
                  <a:moveTo>
                    <a:pt x="49390" y="266382"/>
                  </a:moveTo>
                  <a:lnTo>
                    <a:pt x="43395" y="296316"/>
                  </a:lnTo>
                </a:path>
                <a:path w="49530" h="332740">
                  <a:moveTo>
                    <a:pt x="41910" y="302298"/>
                  </a:moveTo>
                  <a:lnTo>
                    <a:pt x="41910" y="332232"/>
                  </a:lnTo>
                </a:path>
              </a:pathLst>
            </a:custGeom>
            <a:ln w="3175">
              <a:solidFill>
                <a:srgbClr val="565658"/>
              </a:solidFill>
            </a:ln>
          </p:spPr>
          <p:txBody>
            <a:bodyPr wrap="square" lIns="0" tIns="0" rIns="0" bIns="0" rtlCol="0"/>
            <a:lstStyle/>
            <a:p/>
          </p:txBody>
        </p:sp>
        <p:sp>
          <p:nvSpPr>
            <p:cNvPr id="2204" name="object 2204" descr=""/>
            <p:cNvSpPr/>
            <p:nvPr/>
          </p:nvSpPr>
          <p:spPr>
            <a:xfrm>
              <a:off x="2130124" y="885021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05" name="object 2205" descr=""/>
            <p:cNvSpPr/>
            <p:nvPr/>
          </p:nvSpPr>
          <p:spPr>
            <a:xfrm>
              <a:off x="1972986" y="8004671"/>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2206" name="object 2206" descr=""/>
            <p:cNvSpPr/>
            <p:nvPr/>
          </p:nvSpPr>
          <p:spPr>
            <a:xfrm>
              <a:off x="2089721" y="8449148"/>
              <a:ext cx="3175" cy="3175"/>
            </a:xfrm>
            <a:custGeom>
              <a:avLst/>
              <a:gdLst/>
              <a:ahLst/>
              <a:cxnLst/>
              <a:rect l="l" t="t" r="r" b="b"/>
              <a:pathLst>
                <a:path w="3175" h="3175">
                  <a:moveTo>
                    <a:pt x="2997" y="2984"/>
                  </a:moveTo>
                  <a:lnTo>
                    <a:pt x="1498" y="1485"/>
                  </a:lnTo>
                  <a:lnTo>
                    <a:pt x="0" y="0"/>
                  </a:lnTo>
                </a:path>
              </a:pathLst>
            </a:custGeom>
            <a:ln w="3175">
              <a:solidFill>
                <a:srgbClr val="565658"/>
              </a:solidFill>
            </a:ln>
          </p:spPr>
          <p:txBody>
            <a:bodyPr wrap="square" lIns="0" tIns="0" rIns="0" bIns="0" rtlCol="0"/>
            <a:lstStyle/>
            <a:p/>
          </p:txBody>
        </p:sp>
        <p:sp>
          <p:nvSpPr>
            <p:cNvPr id="2207" name="object 2207" descr=""/>
            <p:cNvSpPr/>
            <p:nvPr/>
          </p:nvSpPr>
          <p:spPr>
            <a:xfrm>
              <a:off x="2131625" y="8842733"/>
              <a:ext cx="9525" cy="7620"/>
            </a:xfrm>
            <a:custGeom>
              <a:avLst/>
              <a:gdLst/>
              <a:ahLst/>
              <a:cxnLst/>
              <a:rect l="l" t="t" r="r" b="b"/>
              <a:pathLst>
                <a:path w="9525" h="7620">
                  <a:moveTo>
                    <a:pt x="8978" y="0"/>
                  </a:moveTo>
                  <a:lnTo>
                    <a:pt x="4483" y="0"/>
                  </a:lnTo>
                  <a:lnTo>
                    <a:pt x="2984" y="1498"/>
                  </a:lnTo>
                  <a:lnTo>
                    <a:pt x="1498" y="4495"/>
                  </a:lnTo>
                  <a:lnTo>
                    <a:pt x="0" y="7480"/>
                  </a:lnTo>
                </a:path>
              </a:pathLst>
            </a:custGeom>
            <a:ln w="3175">
              <a:solidFill>
                <a:srgbClr val="565658"/>
              </a:solidFill>
            </a:ln>
          </p:spPr>
          <p:txBody>
            <a:bodyPr wrap="square" lIns="0" tIns="0" rIns="0" bIns="0" rtlCol="0"/>
            <a:lstStyle/>
            <a:p/>
          </p:txBody>
        </p:sp>
        <p:sp>
          <p:nvSpPr>
            <p:cNvPr id="2208" name="object 2208" descr=""/>
            <p:cNvSpPr/>
            <p:nvPr/>
          </p:nvSpPr>
          <p:spPr>
            <a:xfrm>
              <a:off x="2130124" y="8862185"/>
              <a:ext cx="1905" cy="0"/>
            </a:xfrm>
            <a:custGeom>
              <a:avLst/>
              <a:gdLst/>
              <a:ahLst/>
              <a:cxnLst/>
              <a:rect l="l" t="t" r="r" b="b"/>
              <a:pathLst>
                <a:path w="1905" h="0">
                  <a:moveTo>
                    <a:pt x="0" y="0"/>
                  </a:moveTo>
                  <a:lnTo>
                    <a:pt x="1498" y="0"/>
                  </a:lnTo>
                </a:path>
                <a:path w="1905" h="0">
                  <a:moveTo>
                    <a:pt x="0" y="0"/>
                  </a:moveTo>
                  <a:lnTo>
                    <a:pt x="1498" y="0"/>
                  </a:lnTo>
                </a:path>
              </a:pathLst>
            </a:custGeom>
            <a:ln w="3175">
              <a:solidFill>
                <a:srgbClr val="565658"/>
              </a:solidFill>
            </a:ln>
          </p:spPr>
          <p:txBody>
            <a:bodyPr wrap="square" lIns="0" tIns="0" rIns="0" bIns="0" rtlCol="0"/>
            <a:lstStyle/>
            <a:p/>
          </p:txBody>
        </p:sp>
        <p:sp>
          <p:nvSpPr>
            <p:cNvPr id="2209" name="object 2209" descr=""/>
            <p:cNvSpPr/>
            <p:nvPr/>
          </p:nvSpPr>
          <p:spPr>
            <a:xfrm>
              <a:off x="2091222" y="8444654"/>
              <a:ext cx="3175" cy="0"/>
            </a:xfrm>
            <a:custGeom>
              <a:avLst/>
              <a:gdLst/>
              <a:ahLst/>
              <a:cxnLst/>
              <a:rect l="l" t="t" r="r" b="b"/>
              <a:pathLst>
                <a:path w="3175" h="0">
                  <a:moveTo>
                    <a:pt x="2984" y="0"/>
                  </a:moveTo>
                  <a:lnTo>
                    <a:pt x="1498" y="0"/>
                  </a:lnTo>
                  <a:lnTo>
                    <a:pt x="0" y="0"/>
                  </a:lnTo>
                </a:path>
              </a:pathLst>
            </a:custGeom>
            <a:ln w="3175">
              <a:solidFill>
                <a:srgbClr val="565658"/>
              </a:solidFill>
            </a:ln>
          </p:spPr>
          <p:txBody>
            <a:bodyPr wrap="square" lIns="0" tIns="0" rIns="0" bIns="0" rtlCol="0"/>
            <a:lstStyle/>
            <a:p/>
          </p:txBody>
        </p:sp>
        <p:sp>
          <p:nvSpPr>
            <p:cNvPr id="2210" name="object 2210" descr=""/>
            <p:cNvSpPr/>
            <p:nvPr/>
          </p:nvSpPr>
          <p:spPr>
            <a:xfrm>
              <a:off x="2085228" y="8441662"/>
              <a:ext cx="13970" cy="13970"/>
            </a:xfrm>
            <a:custGeom>
              <a:avLst/>
              <a:gdLst/>
              <a:ahLst/>
              <a:cxnLst/>
              <a:rect l="l" t="t" r="r" b="b"/>
              <a:pathLst>
                <a:path w="13969" h="13970">
                  <a:moveTo>
                    <a:pt x="0" y="5981"/>
                  </a:moveTo>
                  <a:lnTo>
                    <a:pt x="1498" y="2997"/>
                  </a:lnTo>
                  <a:lnTo>
                    <a:pt x="2997" y="1485"/>
                  </a:lnTo>
                  <a:lnTo>
                    <a:pt x="4495" y="0"/>
                  </a:lnTo>
                  <a:lnTo>
                    <a:pt x="7493" y="0"/>
                  </a:lnTo>
                  <a:lnTo>
                    <a:pt x="8978" y="0"/>
                  </a:lnTo>
                  <a:lnTo>
                    <a:pt x="11976" y="1485"/>
                  </a:lnTo>
                  <a:lnTo>
                    <a:pt x="13474" y="2997"/>
                  </a:lnTo>
                  <a:lnTo>
                    <a:pt x="13474" y="5981"/>
                  </a:lnTo>
                  <a:lnTo>
                    <a:pt x="13474" y="8978"/>
                  </a:lnTo>
                  <a:lnTo>
                    <a:pt x="11976" y="10477"/>
                  </a:lnTo>
                  <a:lnTo>
                    <a:pt x="8978" y="11976"/>
                  </a:lnTo>
                  <a:lnTo>
                    <a:pt x="7493" y="13462"/>
                  </a:lnTo>
                  <a:lnTo>
                    <a:pt x="4495" y="11976"/>
                  </a:lnTo>
                  <a:lnTo>
                    <a:pt x="2997" y="10477"/>
                  </a:lnTo>
                  <a:lnTo>
                    <a:pt x="1498" y="8978"/>
                  </a:lnTo>
                  <a:lnTo>
                    <a:pt x="0" y="5981"/>
                  </a:lnTo>
                  <a:close/>
                </a:path>
              </a:pathLst>
            </a:custGeom>
            <a:ln w="3175">
              <a:solidFill>
                <a:srgbClr val="565658"/>
              </a:solidFill>
            </a:ln>
          </p:spPr>
          <p:txBody>
            <a:bodyPr wrap="square" lIns="0" tIns="0" rIns="0" bIns="0" rtlCol="0"/>
            <a:lstStyle/>
            <a:p/>
          </p:txBody>
        </p:sp>
        <p:sp>
          <p:nvSpPr>
            <p:cNvPr id="2211" name="object 2211" descr=""/>
            <p:cNvSpPr/>
            <p:nvPr/>
          </p:nvSpPr>
          <p:spPr>
            <a:xfrm>
              <a:off x="2103186" y="8456625"/>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2212" name="object 2212" descr=""/>
            <p:cNvSpPr/>
            <p:nvPr/>
          </p:nvSpPr>
          <p:spPr>
            <a:xfrm>
              <a:off x="2140604" y="8790347"/>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213" name="object 2213" descr=""/>
            <p:cNvSpPr/>
            <p:nvPr/>
          </p:nvSpPr>
          <p:spPr>
            <a:xfrm>
              <a:off x="2149585" y="8838242"/>
              <a:ext cx="1905" cy="3175"/>
            </a:xfrm>
            <a:custGeom>
              <a:avLst/>
              <a:gdLst/>
              <a:ahLst/>
              <a:cxnLst/>
              <a:rect l="l" t="t" r="r" b="b"/>
              <a:pathLst>
                <a:path w="1905" h="3175">
                  <a:moveTo>
                    <a:pt x="1498" y="0"/>
                  </a:moveTo>
                  <a:lnTo>
                    <a:pt x="1498" y="1498"/>
                  </a:lnTo>
                  <a:lnTo>
                    <a:pt x="0" y="1498"/>
                  </a:lnTo>
                  <a:lnTo>
                    <a:pt x="0" y="2984"/>
                  </a:lnTo>
                </a:path>
              </a:pathLst>
            </a:custGeom>
            <a:ln w="3175">
              <a:solidFill>
                <a:srgbClr val="565658"/>
              </a:solidFill>
            </a:ln>
          </p:spPr>
          <p:txBody>
            <a:bodyPr wrap="square" lIns="0" tIns="0" rIns="0" bIns="0" rtlCol="0"/>
            <a:lstStyle/>
            <a:p/>
          </p:txBody>
        </p:sp>
        <p:sp>
          <p:nvSpPr>
            <p:cNvPr id="2214" name="object 2214" descr=""/>
            <p:cNvSpPr/>
            <p:nvPr/>
          </p:nvSpPr>
          <p:spPr>
            <a:xfrm>
              <a:off x="2092723" y="8449143"/>
              <a:ext cx="3175" cy="3175"/>
            </a:xfrm>
            <a:custGeom>
              <a:avLst/>
              <a:gdLst/>
              <a:ahLst/>
              <a:cxnLst/>
              <a:rect l="l" t="t" r="r" b="b"/>
              <a:pathLst>
                <a:path w="3175" h="3175">
                  <a:moveTo>
                    <a:pt x="2984" y="0"/>
                  </a:moveTo>
                  <a:lnTo>
                    <a:pt x="1485" y="1498"/>
                  </a:lnTo>
                  <a:lnTo>
                    <a:pt x="0" y="2984"/>
                  </a:lnTo>
                </a:path>
              </a:pathLst>
            </a:custGeom>
            <a:ln w="3175">
              <a:solidFill>
                <a:srgbClr val="565658"/>
              </a:solidFill>
            </a:ln>
          </p:spPr>
          <p:txBody>
            <a:bodyPr wrap="square" lIns="0" tIns="0" rIns="0" bIns="0" rtlCol="0"/>
            <a:lstStyle/>
            <a:p/>
          </p:txBody>
        </p:sp>
        <p:sp>
          <p:nvSpPr>
            <p:cNvPr id="2215" name="object 2215" descr=""/>
            <p:cNvSpPr/>
            <p:nvPr/>
          </p:nvSpPr>
          <p:spPr>
            <a:xfrm>
              <a:off x="2095708" y="8446149"/>
              <a:ext cx="0" cy="3175"/>
            </a:xfrm>
            <a:custGeom>
              <a:avLst/>
              <a:gdLst/>
              <a:ahLst/>
              <a:cxnLst/>
              <a:rect l="l" t="t" r="r" b="b"/>
              <a:pathLst>
                <a:path w="0" h="3175">
                  <a:moveTo>
                    <a:pt x="0" y="0"/>
                  </a:moveTo>
                  <a:lnTo>
                    <a:pt x="0" y="1498"/>
                  </a:lnTo>
                  <a:lnTo>
                    <a:pt x="0" y="2997"/>
                  </a:lnTo>
                </a:path>
              </a:pathLst>
            </a:custGeom>
            <a:ln w="3175">
              <a:solidFill>
                <a:srgbClr val="565658"/>
              </a:solidFill>
            </a:ln>
          </p:spPr>
          <p:txBody>
            <a:bodyPr wrap="square" lIns="0" tIns="0" rIns="0" bIns="0" rtlCol="0"/>
            <a:lstStyle/>
            <a:p/>
          </p:txBody>
        </p:sp>
        <p:sp>
          <p:nvSpPr>
            <p:cNvPr id="2216" name="object 2216" descr=""/>
            <p:cNvSpPr/>
            <p:nvPr/>
          </p:nvSpPr>
          <p:spPr>
            <a:xfrm>
              <a:off x="2140607" y="8791846"/>
              <a:ext cx="19685" cy="36195"/>
            </a:xfrm>
            <a:custGeom>
              <a:avLst/>
              <a:gdLst/>
              <a:ahLst/>
              <a:cxnLst/>
              <a:rect l="l" t="t" r="r" b="b"/>
              <a:pathLst>
                <a:path w="19685" h="36195">
                  <a:moveTo>
                    <a:pt x="19456" y="35915"/>
                  </a:moveTo>
                  <a:lnTo>
                    <a:pt x="13462" y="28435"/>
                  </a:lnTo>
                  <a:lnTo>
                    <a:pt x="11963" y="26936"/>
                  </a:lnTo>
                  <a:lnTo>
                    <a:pt x="10477" y="25438"/>
                  </a:lnTo>
                  <a:lnTo>
                    <a:pt x="7480" y="20955"/>
                  </a:lnTo>
                  <a:lnTo>
                    <a:pt x="7480" y="17957"/>
                  </a:lnTo>
                  <a:lnTo>
                    <a:pt x="5981" y="16459"/>
                  </a:lnTo>
                  <a:lnTo>
                    <a:pt x="2984" y="10477"/>
                  </a:lnTo>
                  <a:lnTo>
                    <a:pt x="1498" y="5994"/>
                  </a:lnTo>
                  <a:lnTo>
                    <a:pt x="0" y="0"/>
                  </a:lnTo>
                </a:path>
              </a:pathLst>
            </a:custGeom>
            <a:ln w="3175">
              <a:solidFill>
                <a:srgbClr val="565658"/>
              </a:solidFill>
            </a:ln>
          </p:spPr>
          <p:txBody>
            <a:bodyPr wrap="square" lIns="0" tIns="0" rIns="0" bIns="0" rtlCol="0"/>
            <a:lstStyle/>
            <a:p/>
          </p:txBody>
        </p:sp>
        <p:sp>
          <p:nvSpPr>
            <p:cNvPr id="2217" name="object 2217" descr=""/>
            <p:cNvSpPr/>
            <p:nvPr/>
          </p:nvSpPr>
          <p:spPr>
            <a:xfrm>
              <a:off x="2086728" y="8441662"/>
              <a:ext cx="12065" cy="12065"/>
            </a:xfrm>
            <a:custGeom>
              <a:avLst/>
              <a:gdLst/>
              <a:ahLst/>
              <a:cxnLst/>
              <a:rect l="l" t="t" r="r" b="b"/>
              <a:pathLst>
                <a:path w="12064" h="12065">
                  <a:moveTo>
                    <a:pt x="0" y="5981"/>
                  </a:moveTo>
                  <a:lnTo>
                    <a:pt x="0" y="8978"/>
                  </a:lnTo>
                  <a:lnTo>
                    <a:pt x="1498" y="10477"/>
                  </a:lnTo>
                  <a:lnTo>
                    <a:pt x="2984" y="11976"/>
                  </a:lnTo>
                  <a:lnTo>
                    <a:pt x="5994" y="11976"/>
                  </a:lnTo>
                  <a:lnTo>
                    <a:pt x="7480" y="11976"/>
                  </a:lnTo>
                  <a:lnTo>
                    <a:pt x="10477" y="10477"/>
                  </a:lnTo>
                  <a:lnTo>
                    <a:pt x="10477" y="8978"/>
                  </a:lnTo>
                  <a:lnTo>
                    <a:pt x="11963" y="5981"/>
                  </a:lnTo>
                  <a:lnTo>
                    <a:pt x="10477" y="4483"/>
                  </a:lnTo>
                  <a:lnTo>
                    <a:pt x="10477" y="1485"/>
                  </a:lnTo>
                  <a:lnTo>
                    <a:pt x="7480" y="0"/>
                  </a:lnTo>
                  <a:lnTo>
                    <a:pt x="5994" y="0"/>
                  </a:lnTo>
                  <a:lnTo>
                    <a:pt x="2984" y="0"/>
                  </a:lnTo>
                  <a:lnTo>
                    <a:pt x="1498" y="1485"/>
                  </a:lnTo>
                  <a:lnTo>
                    <a:pt x="0" y="4483"/>
                  </a:lnTo>
                  <a:lnTo>
                    <a:pt x="0" y="5981"/>
                  </a:lnTo>
                  <a:close/>
                </a:path>
              </a:pathLst>
            </a:custGeom>
            <a:ln w="3175">
              <a:solidFill>
                <a:srgbClr val="565658"/>
              </a:solidFill>
            </a:ln>
          </p:spPr>
          <p:txBody>
            <a:bodyPr wrap="square" lIns="0" tIns="0" rIns="0" bIns="0" rtlCol="0"/>
            <a:lstStyle/>
            <a:p/>
          </p:txBody>
        </p:sp>
        <p:sp>
          <p:nvSpPr>
            <p:cNvPr id="2218" name="object 2218" descr=""/>
            <p:cNvSpPr/>
            <p:nvPr/>
          </p:nvSpPr>
          <p:spPr>
            <a:xfrm>
              <a:off x="2130124" y="885021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19" name="object 2219" descr=""/>
            <p:cNvSpPr/>
            <p:nvPr/>
          </p:nvSpPr>
          <p:spPr>
            <a:xfrm>
              <a:off x="1935581" y="844764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20" name="object 2220" descr=""/>
            <p:cNvSpPr/>
            <p:nvPr/>
          </p:nvSpPr>
          <p:spPr>
            <a:xfrm>
              <a:off x="1993949" y="8456622"/>
              <a:ext cx="1905" cy="1905"/>
            </a:xfrm>
            <a:custGeom>
              <a:avLst/>
              <a:gdLst/>
              <a:ahLst/>
              <a:cxnLst/>
              <a:rect l="l" t="t" r="r" b="b"/>
              <a:pathLst>
                <a:path w="1905" h="1904">
                  <a:moveTo>
                    <a:pt x="1485" y="0"/>
                  </a:moveTo>
                  <a:lnTo>
                    <a:pt x="1485" y="1498"/>
                  </a:lnTo>
                  <a:lnTo>
                    <a:pt x="0" y="1498"/>
                  </a:lnTo>
                </a:path>
              </a:pathLst>
            </a:custGeom>
            <a:ln w="3175">
              <a:solidFill>
                <a:srgbClr val="565658"/>
              </a:solidFill>
            </a:ln>
          </p:spPr>
          <p:txBody>
            <a:bodyPr wrap="square" lIns="0" tIns="0" rIns="0" bIns="0" rtlCol="0"/>
            <a:lstStyle/>
            <a:p/>
          </p:txBody>
        </p:sp>
        <p:sp>
          <p:nvSpPr>
            <p:cNvPr id="2221" name="object 2221" descr=""/>
            <p:cNvSpPr/>
            <p:nvPr/>
          </p:nvSpPr>
          <p:spPr>
            <a:xfrm>
              <a:off x="1919123" y="8441662"/>
              <a:ext cx="13970" cy="13970"/>
            </a:xfrm>
            <a:custGeom>
              <a:avLst/>
              <a:gdLst/>
              <a:ahLst/>
              <a:cxnLst/>
              <a:rect l="l" t="t" r="r" b="b"/>
              <a:pathLst>
                <a:path w="13969" h="13970">
                  <a:moveTo>
                    <a:pt x="0" y="5981"/>
                  </a:moveTo>
                  <a:lnTo>
                    <a:pt x="0" y="2997"/>
                  </a:lnTo>
                  <a:lnTo>
                    <a:pt x="1485" y="1485"/>
                  </a:lnTo>
                  <a:lnTo>
                    <a:pt x="4495" y="0"/>
                  </a:lnTo>
                  <a:lnTo>
                    <a:pt x="5981" y="0"/>
                  </a:lnTo>
                  <a:lnTo>
                    <a:pt x="8978" y="0"/>
                  </a:lnTo>
                  <a:lnTo>
                    <a:pt x="11963" y="1485"/>
                  </a:lnTo>
                  <a:lnTo>
                    <a:pt x="13474" y="2997"/>
                  </a:lnTo>
                  <a:lnTo>
                    <a:pt x="13474" y="5981"/>
                  </a:lnTo>
                  <a:lnTo>
                    <a:pt x="13474" y="8978"/>
                  </a:lnTo>
                  <a:lnTo>
                    <a:pt x="11963" y="10477"/>
                  </a:lnTo>
                  <a:lnTo>
                    <a:pt x="8978" y="11976"/>
                  </a:lnTo>
                  <a:lnTo>
                    <a:pt x="5981" y="13462"/>
                  </a:lnTo>
                  <a:lnTo>
                    <a:pt x="4495" y="11976"/>
                  </a:lnTo>
                  <a:lnTo>
                    <a:pt x="1485" y="10477"/>
                  </a:lnTo>
                  <a:lnTo>
                    <a:pt x="0" y="8978"/>
                  </a:lnTo>
                  <a:lnTo>
                    <a:pt x="0" y="5981"/>
                  </a:lnTo>
                  <a:close/>
                </a:path>
              </a:pathLst>
            </a:custGeom>
            <a:ln w="3175">
              <a:solidFill>
                <a:srgbClr val="565658"/>
              </a:solidFill>
            </a:ln>
          </p:spPr>
          <p:txBody>
            <a:bodyPr wrap="square" lIns="0" tIns="0" rIns="0" bIns="0" rtlCol="0"/>
            <a:lstStyle/>
            <a:p/>
          </p:txBody>
        </p:sp>
        <p:sp>
          <p:nvSpPr>
            <p:cNvPr id="2222" name="object 2222" descr=""/>
            <p:cNvSpPr/>
            <p:nvPr/>
          </p:nvSpPr>
          <p:spPr>
            <a:xfrm>
              <a:off x="1925101" y="843716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223" name="object 2223" descr=""/>
            <p:cNvSpPr/>
            <p:nvPr/>
          </p:nvSpPr>
          <p:spPr>
            <a:xfrm>
              <a:off x="2082241" y="8438665"/>
              <a:ext cx="10795" cy="9525"/>
            </a:xfrm>
            <a:custGeom>
              <a:avLst/>
              <a:gdLst/>
              <a:ahLst/>
              <a:cxnLst/>
              <a:rect l="l" t="t" r="r" b="b"/>
              <a:pathLst>
                <a:path w="10794" h="9525">
                  <a:moveTo>
                    <a:pt x="10477" y="0"/>
                  </a:moveTo>
                  <a:lnTo>
                    <a:pt x="8978" y="0"/>
                  </a:lnTo>
                  <a:lnTo>
                    <a:pt x="7480" y="0"/>
                  </a:lnTo>
                  <a:lnTo>
                    <a:pt x="5981" y="1498"/>
                  </a:lnTo>
                  <a:lnTo>
                    <a:pt x="4483" y="1498"/>
                  </a:lnTo>
                  <a:lnTo>
                    <a:pt x="2984" y="2997"/>
                  </a:lnTo>
                  <a:lnTo>
                    <a:pt x="1498" y="4495"/>
                  </a:lnTo>
                  <a:lnTo>
                    <a:pt x="1498" y="5994"/>
                  </a:lnTo>
                  <a:lnTo>
                    <a:pt x="1498" y="7480"/>
                  </a:lnTo>
                  <a:lnTo>
                    <a:pt x="0" y="8978"/>
                  </a:lnTo>
                </a:path>
              </a:pathLst>
            </a:custGeom>
            <a:ln w="3175">
              <a:solidFill>
                <a:srgbClr val="565658"/>
              </a:solidFill>
            </a:ln>
          </p:spPr>
          <p:txBody>
            <a:bodyPr wrap="square" lIns="0" tIns="0" rIns="0" bIns="0" rtlCol="0"/>
            <a:lstStyle/>
            <a:p/>
          </p:txBody>
        </p:sp>
        <p:sp>
          <p:nvSpPr>
            <p:cNvPr id="2224" name="object 2224" descr=""/>
            <p:cNvSpPr/>
            <p:nvPr/>
          </p:nvSpPr>
          <p:spPr>
            <a:xfrm>
              <a:off x="2080738" y="8456625"/>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2225" name="object 2225" descr=""/>
            <p:cNvSpPr/>
            <p:nvPr/>
          </p:nvSpPr>
          <p:spPr>
            <a:xfrm>
              <a:off x="1923613" y="8450638"/>
              <a:ext cx="3175" cy="0"/>
            </a:xfrm>
            <a:custGeom>
              <a:avLst/>
              <a:gdLst/>
              <a:ahLst/>
              <a:cxnLst/>
              <a:rect l="l" t="t" r="r" b="b"/>
              <a:pathLst>
                <a:path w="3175" h="0">
                  <a:moveTo>
                    <a:pt x="0" y="0"/>
                  </a:moveTo>
                  <a:lnTo>
                    <a:pt x="1485" y="0"/>
                  </a:lnTo>
                  <a:lnTo>
                    <a:pt x="2984" y="0"/>
                  </a:lnTo>
                </a:path>
              </a:pathLst>
            </a:custGeom>
            <a:ln w="3175">
              <a:solidFill>
                <a:srgbClr val="565658"/>
              </a:solidFill>
            </a:ln>
          </p:spPr>
          <p:txBody>
            <a:bodyPr wrap="square" lIns="0" tIns="0" rIns="0" bIns="0" rtlCol="0"/>
            <a:lstStyle/>
            <a:p/>
          </p:txBody>
        </p:sp>
        <p:sp>
          <p:nvSpPr>
            <p:cNvPr id="2226" name="object 2226" descr=""/>
            <p:cNvSpPr/>
            <p:nvPr/>
          </p:nvSpPr>
          <p:spPr>
            <a:xfrm>
              <a:off x="1923616" y="8444654"/>
              <a:ext cx="3175" cy="0"/>
            </a:xfrm>
            <a:custGeom>
              <a:avLst/>
              <a:gdLst/>
              <a:ahLst/>
              <a:cxnLst/>
              <a:rect l="l" t="t" r="r" b="b"/>
              <a:pathLst>
                <a:path w="3175" h="0">
                  <a:moveTo>
                    <a:pt x="2984" y="0"/>
                  </a:moveTo>
                  <a:lnTo>
                    <a:pt x="1485" y="0"/>
                  </a:lnTo>
                  <a:lnTo>
                    <a:pt x="0" y="0"/>
                  </a:lnTo>
                </a:path>
              </a:pathLst>
            </a:custGeom>
            <a:ln w="3175">
              <a:solidFill>
                <a:srgbClr val="565658"/>
              </a:solidFill>
            </a:ln>
          </p:spPr>
          <p:txBody>
            <a:bodyPr wrap="square" lIns="0" tIns="0" rIns="0" bIns="0" rtlCol="0"/>
            <a:lstStyle/>
            <a:p/>
          </p:txBody>
        </p:sp>
        <p:sp>
          <p:nvSpPr>
            <p:cNvPr id="2227" name="object 2227" descr=""/>
            <p:cNvSpPr/>
            <p:nvPr/>
          </p:nvSpPr>
          <p:spPr>
            <a:xfrm>
              <a:off x="2022372" y="8458123"/>
              <a:ext cx="43815" cy="0"/>
            </a:xfrm>
            <a:custGeom>
              <a:avLst/>
              <a:gdLst/>
              <a:ahLst/>
              <a:cxnLst/>
              <a:rect l="l" t="t" r="r" b="b"/>
              <a:pathLst>
                <a:path w="43814" h="0">
                  <a:moveTo>
                    <a:pt x="43408" y="0"/>
                  </a:moveTo>
                  <a:lnTo>
                    <a:pt x="0" y="0"/>
                  </a:lnTo>
                </a:path>
              </a:pathLst>
            </a:custGeom>
            <a:ln w="3175">
              <a:solidFill>
                <a:srgbClr val="565658"/>
              </a:solidFill>
            </a:ln>
          </p:spPr>
          <p:txBody>
            <a:bodyPr wrap="square" lIns="0" tIns="0" rIns="0" bIns="0" rtlCol="0"/>
            <a:lstStyle/>
            <a:p/>
          </p:txBody>
        </p:sp>
        <p:sp>
          <p:nvSpPr>
            <p:cNvPr id="2228" name="object 2228" descr=""/>
            <p:cNvSpPr/>
            <p:nvPr/>
          </p:nvSpPr>
          <p:spPr>
            <a:xfrm>
              <a:off x="1993946" y="845662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229" name="object 2229" descr=""/>
            <p:cNvSpPr/>
            <p:nvPr/>
          </p:nvSpPr>
          <p:spPr>
            <a:xfrm>
              <a:off x="1996937" y="8446149"/>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230" name="object 2230" descr=""/>
            <p:cNvSpPr/>
            <p:nvPr/>
          </p:nvSpPr>
          <p:spPr>
            <a:xfrm>
              <a:off x="2065778" y="8458123"/>
              <a:ext cx="15240" cy="0"/>
            </a:xfrm>
            <a:custGeom>
              <a:avLst/>
              <a:gdLst/>
              <a:ahLst/>
              <a:cxnLst/>
              <a:rect l="l" t="t" r="r" b="b"/>
              <a:pathLst>
                <a:path w="15239" h="0">
                  <a:moveTo>
                    <a:pt x="14960" y="0"/>
                  </a:moveTo>
                  <a:lnTo>
                    <a:pt x="7480" y="0"/>
                  </a:lnTo>
                  <a:lnTo>
                    <a:pt x="0" y="0"/>
                  </a:lnTo>
                </a:path>
              </a:pathLst>
            </a:custGeom>
            <a:ln w="3175">
              <a:solidFill>
                <a:srgbClr val="565658"/>
              </a:solidFill>
            </a:ln>
          </p:spPr>
          <p:txBody>
            <a:bodyPr wrap="square" lIns="0" tIns="0" rIns="0" bIns="0" rtlCol="0"/>
            <a:lstStyle/>
            <a:p/>
          </p:txBody>
        </p:sp>
        <p:sp>
          <p:nvSpPr>
            <p:cNvPr id="2231" name="object 2231" descr=""/>
            <p:cNvSpPr/>
            <p:nvPr/>
          </p:nvSpPr>
          <p:spPr>
            <a:xfrm>
              <a:off x="1953539" y="8456625"/>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232" name="object 2232" descr=""/>
            <p:cNvSpPr/>
            <p:nvPr/>
          </p:nvSpPr>
          <p:spPr>
            <a:xfrm>
              <a:off x="1922111" y="8447643"/>
              <a:ext cx="1905" cy="3175"/>
            </a:xfrm>
            <a:custGeom>
              <a:avLst/>
              <a:gdLst/>
              <a:ahLst/>
              <a:cxnLst/>
              <a:rect l="l" t="t" r="r" b="b"/>
              <a:pathLst>
                <a:path w="1905" h="3175">
                  <a:moveTo>
                    <a:pt x="0" y="0"/>
                  </a:moveTo>
                  <a:lnTo>
                    <a:pt x="1498" y="1498"/>
                  </a:lnTo>
                  <a:lnTo>
                    <a:pt x="1498" y="2997"/>
                  </a:lnTo>
                </a:path>
              </a:pathLst>
            </a:custGeom>
            <a:ln w="3175">
              <a:solidFill>
                <a:srgbClr val="565658"/>
              </a:solidFill>
            </a:ln>
          </p:spPr>
          <p:txBody>
            <a:bodyPr wrap="square" lIns="0" tIns="0" rIns="0" bIns="0" rtlCol="0"/>
            <a:lstStyle/>
            <a:p/>
          </p:txBody>
        </p:sp>
        <p:sp>
          <p:nvSpPr>
            <p:cNvPr id="2233" name="object 2233" descr=""/>
            <p:cNvSpPr/>
            <p:nvPr/>
          </p:nvSpPr>
          <p:spPr>
            <a:xfrm>
              <a:off x="2017887" y="8446145"/>
              <a:ext cx="3175" cy="10795"/>
            </a:xfrm>
            <a:custGeom>
              <a:avLst/>
              <a:gdLst/>
              <a:ahLst/>
              <a:cxnLst/>
              <a:rect l="l" t="t" r="r" b="b"/>
              <a:pathLst>
                <a:path w="3175" h="10795">
                  <a:moveTo>
                    <a:pt x="2997" y="10477"/>
                  </a:moveTo>
                  <a:lnTo>
                    <a:pt x="1498" y="4495"/>
                  </a:lnTo>
                  <a:lnTo>
                    <a:pt x="0" y="0"/>
                  </a:lnTo>
                </a:path>
              </a:pathLst>
            </a:custGeom>
            <a:ln w="3175">
              <a:solidFill>
                <a:srgbClr val="565658"/>
              </a:solidFill>
            </a:ln>
          </p:spPr>
          <p:txBody>
            <a:bodyPr wrap="square" lIns="0" tIns="0" rIns="0" bIns="0" rtlCol="0"/>
            <a:lstStyle/>
            <a:p/>
          </p:txBody>
        </p:sp>
        <p:sp>
          <p:nvSpPr>
            <p:cNvPr id="2234" name="object 2234" descr=""/>
            <p:cNvSpPr/>
            <p:nvPr/>
          </p:nvSpPr>
          <p:spPr>
            <a:xfrm>
              <a:off x="1919123" y="8441662"/>
              <a:ext cx="12065" cy="12065"/>
            </a:xfrm>
            <a:custGeom>
              <a:avLst/>
              <a:gdLst/>
              <a:ahLst/>
              <a:cxnLst/>
              <a:rect l="l" t="t" r="r" b="b"/>
              <a:pathLst>
                <a:path w="12064" h="12065">
                  <a:moveTo>
                    <a:pt x="0" y="5981"/>
                  </a:moveTo>
                  <a:lnTo>
                    <a:pt x="1485" y="8978"/>
                  </a:lnTo>
                  <a:lnTo>
                    <a:pt x="2984" y="10477"/>
                  </a:lnTo>
                  <a:lnTo>
                    <a:pt x="4495" y="11976"/>
                  </a:lnTo>
                  <a:lnTo>
                    <a:pt x="5981" y="11976"/>
                  </a:lnTo>
                  <a:lnTo>
                    <a:pt x="8978" y="11976"/>
                  </a:lnTo>
                  <a:lnTo>
                    <a:pt x="10464" y="10477"/>
                  </a:lnTo>
                  <a:lnTo>
                    <a:pt x="11963" y="8978"/>
                  </a:lnTo>
                  <a:lnTo>
                    <a:pt x="11963" y="5981"/>
                  </a:lnTo>
                  <a:lnTo>
                    <a:pt x="11963" y="4483"/>
                  </a:lnTo>
                  <a:lnTo>
                    <a:pt x="10464" y="1485"/>
                  </a:lnTo>
                  <a:lnTo>
                    <a:pt x="8978" y="0"/>
                  </a:lnTo>
                  <a:lnTo>
                    <a:pt x="5981" y="0"/>
                  </a:lnTo>
                  <a:lnTo>
                    <a:pt x="4495" y="0"/>
                  </a:lnTo>
                  <a:lnTo>
                    <a:pt x="2984" y="1485"/>
                  </a:lnTo>
                  <a:lnTo>
                    <a:pt x="1485" y="4483"/>
                  </a:lnTo>
                  <a:lnTo>
                    <a:pt x="0" y="5981"/>
                  </a:lnTo>
                  <a:close/>
                </a:path>
              </a:pathLst>
            </a:custGeom>
            <a:ln w="3175">
              <a:solidFill>
                <a:srgbClr val="565658"/>
              </a:solidFill>
            </a:ln>
          </p:spPr>
          <p:txBody>
            <a:bodyPr wrap="square" lIns="0" tIns="0" rIns="0" bIns="0" rtlCol="0"/>
            <a:lstStyle/>
            <a:p/>
          </p:txBody>
        </p:sp>
        <p:sp>
          <p:nvSpPr>
            <p:cNvPr id="2235" name="object 2235" descr=""/>
            <p:cNvSpPr/>
            <p:nvPr/>
          </p:nvSpPr>
          <p:spPr>
            <a:xfrm>
              <a:off x="1953536" y="8447643"/>
              <a:ext cx="128905" cy="10795"/>
            </a:xfrm>
            <a:custGeom>
              <a:avLst/>
              <a:gdLst/>
              <a:ahLst/>
              <a:cxnLst/>
              <a:rect l="l" t="t" r="r" b="b"/>
              <a:pathLst>
                <a:path w="128905" h="10795">
                  <a:moveTo>
                    <a:pt x="128701" y="0"/>
                  </a:moveTo>
                  <a:lnTo>
                    <a:pt x="128701" y="8978"/>
                  </a:lnTo>
                </a:path>
                <a:path w="128905" h="10795">
                  <a:moveTo>
                    <a:pt x="40411" y="10477"/>
                  </a:moveTo>
                  <a:lnTo>
                    <a:pt x="0" y="10477"/>
                  </a:lnTo>
                </a:path>
              </a:pathLst>
            </a:custGeom>
            <a:ln w="3175">
              <a:solidFill>
                <a:srgbClr val="565658"/>
              </a:solidFill>
            </a:ln>
          </p:spPr>
          <p:txBody>
            <a:bodyPr wrap="square" lIns="0" tIns="0" rIns="0" bIns="0" rtlCol="0"/>
            <a:lstStyle/>
            <a:p/>
          </p:txBody>
        </p:sp>
        <p:sp>
          <p:nvSpPr>
            <p:cNvPr id="2236" name="object 2236" descr=""/>
            <p:cNvSpPr/>
            <p:nvPr/>
          </p:nvSpPr>
          <p:spPr>
            <a:xfrm>
              <a:off x="2092721" y="8437170"/>
              <a:ext cx="1905" cy="1905"/>
            </a:xfrm>
            <a:custGeom>
              <a:avLst/>
              <a:gdLst/>
              <a:ahLst/>
              <a:cxnLst/>
              <a:rect l="l" t="t" r="r" b="b"/>
              <a:pathLst>
                <a:path w="1905" h="1904">
                  <a:moveTo>
                    <a:pt x="1485" y="0"/>
                  </a:moveTo>
                  <a:lnTo>
                    <a:pt x="0" y="1498"/>
                  </a:lnTo>
                </a:path>
              </a:pathLst>
            </a:custGeom>
            <a:ln w="3175">
              <a:solidFill>
                <a:srgbClr val="565658"/>
              </a:solidFill>
            </a:ln>
          </p:spPr>
          <p:txBody>
            <a:bodyPr wrap="square" lIns="0" tIns="0" rIns="0" bIns="0" rtlCol="0"/>
            <a:lstStyle/>
            <a:p/>
          </p:txBody>
        </p:sp>
        <p:sp>
          <p:nvSpPr>
            <p:cNvPr id="2237" name="object 2237" descr=""/>
            <p:cNvSpPr/>
            <p:nvPr/>
          </p:nvSpPr>
          <p:spPr>
            <a:xfrm>
              <a:off x="1998439" y="8438668"/>
              <a:ext cx="19685" cy="7620"/>
            </a:xfrm>
            <a:custGeom>
              <a:avLst/>
              <a:gdLst/>
              <a:ahLst/>
              <a:cxnLst/>
              <a:rect l="l" t="t" r="r" b="b"/>
              <a:pathLst>
                <a:path w="19685" h="7620">
                  <a:moveTo>
                    <a:pt x="19443" y="7480"/>
                  </a:moveTo>
                  <a:lnTo>
                    <a:pt x="17957" y="4483"/>
                  </a:lnTo>
                  <a:lnTo>
                    <a:pt x="16459" y="1498"/>
                  </a:lnTo>
                  <a:lnTo>
                    <a:pt x="13462" y="0"/>
                  </a:lnTo>
                  <a:lnTo>
                    <a:pt x="10464" y="0"/>
                  </a:lnTo>
                  <a:lnTo>
                    <a:pt x="7480" y="0"/>
                  </a:lnTo>
                  <a:lnTo>
                    <a:pt x="5969" y="0"/>
                  </a:lnTo>
                  <a:lnTo>
                    <a:pt x="4483" y="1498"/>
                  </a:lnTo>
                  <a:lnTo>
                    <a:pt x="2984" y="2984"/>
                  </a:lnTo>
                  <a:lnTo>
                    <a:pt x="1485" y="4483"/>
                  </a:lnTo>
                  <a:lnTo>
                    <a:pt x="0" y="7480"/>
                  </a:lnTo>
                </a:path>
              </a:pathLst>
            </a:custGeom>
            <a:ln w="3175">
              <a:solidFill>
                <a:srgbClr val="565658"/>
              </a:solidFill>
            </a:ln>
          </p:spPr>
          <p:txBody>
            <a:bodyPr wrap="square" lIns="0" tIns="0" rIns="0" bIns="0" rtlCol="0"/>
            <a:lstStyle/>
            <a:p/>
          </p:txBody>
        </p:sp>
        <p:sp>
          <p:nvSpPr>
            <p:cNvPr id="2238" name="object 2238" descr=""/>
            <p:cNvSpPr/>
            <p:nvPr/>
          </p:nvSpPr>
          <p:spPr>
            <a:xfrm>
              <a:off x="1937080" y="8458123"/>
              <a:ext cx="16510" cy="0"/>
            </a:xfrm>
            <a:custGeom>
              <a:avLst/>
              <a:gdLst/>
              <a:ahLst/>
              <a:cxnLst/>
              <a:rect l="l" t="t" r="r" b="b"/>
              <a:pathLst>
                <a:path w="16510" h="0">
                  <a:moveTo>
                    <a:pt x="16459" y="0"/>
                  </a:moveTo>
                  <a:lnTo>
                    <a:pt x="7480" y="0"/>
                  </a:lnTo>
                  <a:lnTo>
                    <a:pt x="0" y="0"/>
                  </a:lnTo>
                </a:path>
              </a:pathLst>
            </a:custGeom>
            <a:ln w="3175">
              <a:solidFill>
                <a:srgbClr val="565658"/>
              </a:solidFill>
            </a:ln>
          </p:spPr>
          <p:txBody>
            <a:bodyPr wrap="square" lIns="0" tIns="0" rIns="0" bIns="0" rtlCol="0"/>
            <a:lstStyle/>
            <a:p/>
          </p:txBody>
        </p:sp>
        <p:sp>
          <p:nvSpPr>
            <p:cNvPr id="2239" name="object 2239" descr=""/>
            <p:cNvSpPr/>
            <p:nvPr/>
          </p:nvSpPr>
          <p:spPr>
            <a:xfrm>
              <a:off x="1926601" y="8447641"/>
              <a:ext cx="3175" cy="3175"/>
            </a:xfrm>
            <a:custGeom>
              <a:avLst/>
              <a:gdLst/>
              <a:ahLst/>
              <a:cxnLst/>
              <a:rect l="l" t="t" r="r" b="b"/>
              <a:pathLst>
                <a:path w="3175" h="3175">
                  <a:moveTo>
                    <a:pt x="0" y="2997"/>
                  </a:moveTo>
                  <a:lnTo>
                    <a:pt x="1498" y="2997"/>
                  </a:lnTo>
                  <a:lnTo>
                    <a:pt x="1498" y="1498"/>
                  </a:lnTo>
                  <a:lnTo>
                    <a:pt x="2984" y="0"/>
                  </a:lnTo>
                </a:path>
              </a:pathLst>
            </a:custGeom>
            <a:ln w="3175">
              <a:solidFill>
                <a:srgbClr val="565658"/>
              </a:solidFill>
            </a:ln>
          </p:spPr>
          <p:txBody>
            <a:bodyPr wrap="square" lIns="0" tIns="0" rIns="0" bIns="0" rtlCol="0"/>
            <a:lstStyle/>
            <a:p/>
          </p:txBody>
        </p:sp>
        <p:sp>
          <p:nvSpPr>
            <p:cNvPr id="2240" name="object 2240" descr=""/>
            <p:cNvSpPr/>
            <p:nvPr/>
          </p:nvSpPr>
          <p:spPr>
            <a:xfrm>
              <a:off x="1935581" y="8456622"/>
              <a:ext cx="1905" cy="1905"/>
            </a:xfrm>
            <a:custGeom>
              <a:avLst/>
              <a:gdLst/>
              <a:ahLst/>
              <a:cxnLst/>
              <a:rect l="l" t="t" r="r" b="b"/>
              <a:pathLst>
                <a:path w="1905" h="1904">
                  <a:moveTo>
                    <a:pt x="0" y="0"/>
                  </a:moveTo>
                  <a:lnTo>
                    <a:pt x="0" y="1498"/>
                  </a:lnTo>
                  <a:lnTo>
                    <a:pt x="1498" y="1498"/>
                  </a:lnTo>
                </a:path>
              </a:pathLst>
            </a:custGeom>
            <a:ln w="3175">
              <a:solidFill>
                <a:srgbClr val="565658"/>
              </a:solidFill>
            </a:ln>
          </p:spPr>
          <p:txBody>
            <a:bodyPr wrap="square" lIns="0" tIns="0" rIns="0" bIns="0" rtlCol="0"/>
            <a:lstStyle/>
            <a:p/>
          </p:txBody>
        </p:sp>
        <p:sp>
          <p:nvSpPr>
            <p:cNvPr id="2241" name="object 2241" descr=""/>
            <p:cNvSpPr/>
            <p:nvPr/>
          </p:nvSpPr>
          <p:spPr>
            <a:xfrm>
              <a:off x="1922111" y="8444659"/>
              <a:ext cx="1905" cy="3175"/>
            </a:xfrm>
            <a:custGeom>
              <a:avLst/>
              <a:gdLst/>
              <a:ahLst/>
              <a:cxnLst/>
              <a:rect l="l" t="t" r="r" b="b"/>
              <a:pathLst>
                <a:path w="1905" h="3175">
                  <a:moveTo>
                    <a:pt x="0" y="2984"/>
                  </a:moveTo>
                  <a:lnTo>
                    <a:pt x="1498" y="1485"/>
                  </a:lnTo>
                  <a:lnTo>
                    <a:pt x="1498" y="0"/>
                  </a:lnTo>
                </a:path>
              </a:pathLst>
            </a:custGeom>
            <a:ln w="3175">
              <a:solidFill>
                <a:srgbClr val="565658"/>
              </a:solidFill>
            </a:ln>
          </p:spPr>
          <p:txBody>
            <a:bodyPr wrap="square" lIns="0" tIns="0" rIns="0" bIns="0" rtlCol="0"/>
            <a:lstStyle/>
            <a:p/>
          </p:txBody>
        </p:sp>
        <p:sp>
          <p:nvSpPr>
            <p:cNvPr id="2242" name="object 2242" descr=""/>
            <p:cNvSpPr/>
            <p:nvPr/>
          </p:nvSpPr>
          <p:spPr>
            <a:xfrm>
              <a:off x="1925104" y="8438665"/>
              <a:ext cx="10795" cy="9525"/>
            </a:xfrm>
            <a:custGeom>
              <a:avLst/>
              <a:gdLst/>
              <a:ahLst/>
              <a:cxnLst/>
              <a:rect l="l" t="t" r="r" b="b"/>
              <a:pathLst>
                <a:path w="10794" h="9525">
                  <a:moveTo>
                    <a:pt x="10477" y="8978"/>
                  </a:moveTo>
                  <a:lnTo>
                    <a:pt x="10477" y="7480"/>
                  </a:lnTo>
                  <a:lnTo>
                    <a:pt x="8978" y="5994"/>
                  </a:lnTo>
                  <a:lnTo>
                    <a:pt x="8978" y="4483"/>
                  </a:lnTo>
                  <a:lnTo>
                    <a:pt x="7492" y="2997"/>
                  </a:lnTo>
                  <a:lnTo>
                    <a:pt x="5981" y="1498"/>
                  </a:lnTo>
                  <a:lnTo>
                    <a:pt x="4483" y="1498"/>
                  </a:lnTo>
                  <a:lnTo>
                    <a:pt x="4483" y="0"/>
                  </a:lnTo>
                  <a:lnTo>
                    <a:pt x="2997" y="0"/>
                  </a:lnTo>
                  <a:lnTo>
                    <a:pt x="0" y="0"/>
                  </a:lnTo>
                </a:path>
              </a:pathLst>
            </a:custGeom>
            <a:ln w="3175">
              <a:solidFill>
                <a:srgbClr val="565658"/>
              </a:solidFill>
            </a:ln>
          </p:spPr>
          <p:txBody>
            <a:bodyPr wrap="square" lIns="0" tIns="0" rIns="0" bIns="0" rtlCol="0"/>
            <a:lstStyle/>
            <a:p/>
          </p:txBody>
        </p:sp>
        <p:sp>
          <p:nvSpPr>
            <p:cNvPr id="2243" name="object 2243" descr=""/>
            <p:cNvSpPr/>
            <p:nvPr/>
          </p:nvSpPr>
          <p:spPr>
            <a:xfrm>
              <a:off x="1926606" y="8444659"/>
              <a:ext cx="3175" cy="3175"/>
            </a:xfrm>
            <a:custGeom>
              <a:avLst/>
              <a:gdLst/>
              <a:ahLst/>
              <a:cxnLst/>
              <a:rect l="l" t="t" r="r" b="b"/>
              <a:pathLst>
                <a:path w="3175" h="3175">
                  <a:moveTo>
                    <a:pt x="2984" y="2984"/>
                  </a:moveTo>
                  <a:lnTo>
                    <a:pt x="1498" y="1485"/>
                  </a:lnTo>
                  <a:lnTo>
                    <a:pt x="0" y="0"/>
                  </a:lnTo>
                </a:path>
              </a:pathLst>
            </a:custGeom>
            <a:ln w="3175">
              <a:solidFill>
                <a:srgbClr val="565658"/>
              </a:solidFill>
            </a:ln>
          </p:spPr>
          <p:txBody>
            <a:bodyPr wrap="square" lIns="0" tIns="0" rIns="0" bIns="0" rtlCol="0"/>
            <a:lstStyle/>
            <a:p/>
          </p:txBody>
        </p:sp>
        <p:sp>
          <p:nvSpPr>
            <p:cNvPr id="2244" name="object 2244" descr=""/>
            <p:cNvSpPr/>
            <p:nvPr/>
          </p:nvSpPr>
          <p:spPr>
            <a:xfrm>
              <a:off x="1993949" y="8456622"/>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2245" name="object 2245" descr=""/>
            <p:cNvSpPr/>
            <p:nvPr/>
          </p:nvSpPr>
          <p:spPr>
            <a:xfrm>
              <a:off x="2020887" y="8456625"/>
              <a:ext cx="1905" cy="1905"/>
            </a:xfrm>
            <a:custGeom>
              <a:avLst/>
              <a:gdLst/>
              <a:ahLst/>
              <a:cxnLst/>
              <a:rect l="l" t="t" r="r" b="b"/>
              <a:pathLst>
                <a:path w="1905" h="1904">
                  <a:moveTo>
                    <a:pt x="1485" y="1498"/>
                  </a:moveTo>
                  <a:lnTo>
                    <a:pt x="0" y="1498"/>
                  </a:lnTo>
                  <a:lnTo>
                    <a:pt x="0" y="0"/>
                  </a:lnTo>
                </a:path>
              </a:pathLst>
            </a:custGeom>
            <a:ln w="3175">
              <a:solidFill>
                <a:srgbClr val="565658"/>
              </a:solidFill>
            </a:ln>
          </p:spPr>
          <p:txBody>
            <a:bodyPr wrap="square" lIns="0" tIns="0" rIns="0" bIns="0" rtlCol="0"/>
            <a:lstStyle/>
            <a:p/>
          </p:txBody>
        </p:sp>
        <p:sp>
          <p:nvSpPr>
            <p:cNvPr id="2246" name="object 2246" descr=""/>
            <p:cNvSpPr/>
            <p:nvPr/>
          </p:nvSpPr>
          <p:spPr>
            <a:xfrm>
              <a:off x="1995439" y="8446149"/>
              <a:ext cx="3175" cy="10795"/>
            </a:xfrm>
            <a:custGeom>
              <a:avLst/>
              <a:gdLst/>
              <a:ahLst/>
              <a:cxnLst/>
              <a:rect l="l" t="t" r="r" b="b"/>
              <a:pathLst>
                <a:path w="3175" h="10795">
                  <a:moveTo>
                    <a:pt x="2997" y="0"/>
                  </a:moveTo>
                  <a:lnTo>
                    <a:pt x="1498" y="4495"/>
                  </a:lnTo>
                  <a:lnTo>
                    <a:pt x="0" y="10477"/>
                  </a:lnTo>
                </a:path>
              </a:pathLst>
            </a:custGeom>
            <a:ln w="3175">
              <a:solidFill>
                <a:srgbClr val="565658"/>
              </a:solidFill>
            </a:ln>
          </p:spPr>
          <p:txBody>
            <a:bodyPr wrap="square" lIns="0" tIns="0" rIns="0" bIns="0" rtlCol="0"/>
            <a:lstStyle/>
            <a:p/>
          </p:txBody>
        </p:sp>
        <p:sp>
          <p:nvSpPr>
            <p:cNvPr id="2247" name="object 2247" descr=""/>
            <p:cNvSpPr/>
            <p:nvPr/>
          </p:nvSpPr>
          <p:spPr>
            <a:xfrm>
              <a:off x="1935581" y="8242620"/>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48" name="object 2248" descr=""/>
            <p:cNvSpPr/>
            <p:nvPr/>
          </p:nvSpPr>
          <p:spPr>
            <a:xfrm>
              <a:off x="1972989" y="8006170"/>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249" name="object 2249" descr=""/>
            <p:cNvSpPr/>
            <p:nvPr/>
          </p:nvSpPr>
          <p:spPr>
            <a:xfrm>
              <a:off x="2116655" y="8152827"/>
              <a:ext cx="9525" cy="1905"/>
            </a:xfrm>
            <a:custGeom>
              <a:avLst/>
              <a:gdLst/>
              <a:ahLst/>
              <a:cxnLst/>
              <a:rect l="l" t="t" r="r" b="b"/>
              <a:pathLst>
                <a:path w="9525" h="1904">
                  <a:moveTo>
                    <a:pt x="8978" y="0"/>
                  </a:moveTo>
                  <a:lnTo>
                    <a:pt x="5994" y="0"/>
                  </a:lnTo>
                  <a:lnTo>
                    <a:pt x="4483" y="1498"/>
                  </a:lnTo>
                  <a:lnTo>
                    <a:pt x="2997" y="1498"/>
                  </a:lnTo>
                  <a:lnTo>
                    <a:pt x="0" y="1498"/>
                  </a:lnTo>
                </a:path>
              </a:pathLst>
            </a:custGeom>
            <a:ln w="3175">
              <a:solidFill>
                <a:srgbClr val="565658"/>
              </a:solidFill>
            </a:ln>
          </p:spPr>
          <p:txBody>
            <a:bodyPr wrap="square" lIns="0" tIns="0" rIns="0" bIns="0" rtlCol="0"/>
            <a:lstStyle/>
            <a:p/>
          </p:txBody>
        </p:sp>
        <p:sp>
          <p:nvSpPr>
            <p:cNvPr id="2250" name="object 2250" descr=""/>
            <p:cNvSpPr/>
            <p:nvPr/>
          </p:nvSpPr>
          <p:spPr>
            <a:xfrm>
              <a:off x="2125637" y="8152827"/>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251" name="object 2251" descr=""/>
            <p:cNvSpPr/>
            <p:nvPr/>
          </p:nvSpPr>
          <p:spPr>
            <a:xfrm>
              <a:off x="1935581" y="837880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52" name="object 2252" descr=""/>
            <p:cNvSpPr/>
            <p:nvPr/>
          </p:nvSpPr>
          <p:spPr>
            <a:xfrm>
              <a:off x="1934080" y="8254591"/>
              <a:ext cx="1905" cy="1905"/>
            </a:xfrm>
            <a:custGeom>
              <a:avLst/>
              <a:gdLst/>
              <a:ahLst/>
              <a:cxnLst/>
              <a:rect l="l" t="t" r="r" b="b"/>
              <a:pathLst>
                <a:path w="1905" h="1904">
                  <a:moveTo>
                    <a:pt x="0" y="1498"/>
                  </a:moveTo>
                  <a:lnTo>
                    <a:pt x="0" y="0"/>
                  </a:lnTo>
                  <a:lnTo>
                    <a:pt x="1498" y="0"/>
                  </a:lnTo>
                </a:path>
              </a:pathLst>
            </a:custGeom>
            <a:ln w="3175">
              <a:solidFill>
                <a:srgbClr val="565658"/>
              </a:solidFill>
            </a:ln>
          </p:spPr>
          <p:txBody>
            <a:bodyPr wrap="square" lIns="0" tIns="0" rIns="0" bIns="0" rtlCol="0"/>
            <a:lstStyle/>
            <a:p/>
          </p:txBody>
        </p:sp>
        <p:sp>
          <p:nvSpPr>
            <p:cNvPr id="2253" name="object 2253" descr=""/>
            <p:cNvSpPr/>
            <p:nvPr/>
          </p:nvSpPr>
          <p:spPr>
            <a:xfrm>
              <a:off x="2139104" y="8037597"/>
              <a:ext cx="1905" cy="1905"/>
            </a:xfrm>
            <a:custGeom>
              <a:avLst/>
              <a:gdLst/>
              <a:ahLst/>
              <a:cxnLst/>
              <a:rect l="l" t="t" r="r" b="b"/>
              <a:pathLst>
                <a:path w="1905" h="1904">
                  <a:moveTo>
                    <a:pt x="0" y="0"/>
                  </a:moveTo>
                  <a:lnTo>
                    <a:pt x="1498" y="0"/>
                  </a:lnTo>
                  <a:lnTo>
                    <a:pt x="1498" y="1498"/>
                  </a:lnTo>
                </a:path>
              </a:pathLst>
            </a:custGeom>
            <a:ln w="3175">
              <a:solidFill>
                <a:srgbClr val="565658"/>
              </a:solidFill>
            </a:ln>
          </p:spPr>
          <p:txBody>
            <a:bodyPr wrap="square" lIns="0" tIns="0" rIns="0" bIns="0" rtlCol="0"/>
            <a:lstStyle/>
            <a:p/>
          </p:txBody>
        </p:sp>
        <p:sp>
          <p:nvSpPr>
            <p:cNvPr id="2254" name="object 2254" descr=""/>
            <p:cNvSpPr/>
            <p:nvPr/>
          </p:nvSpPr>
          <p:spPr>
            <a:xfrm>
              <a:off x="2113666" y="816629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55" name="object 2255" descr=""/>
            <p:cNvSpPr/>
            <p:nvPr/>
          </p:nvSpPr>
          <p:spPr>
            <a:xfrm>
              <a:off x="2133126" y="8022629"/>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256" name="object 2256" descr=""/>
            <p:cNvSpPr/>
            <p:nvPr/>
          </p:nvSpPr>
          <p:spPr>
            <a:xfrm>
              <a:off x="2097210" y="8263573"/>
              <a:ext cx="1905" cy="1905"/>
            </a:xfrm>
            <a:custGeom>
              <a:avLst/>
              <a:gdLst/>
              <a:ahLst/>
              <a:cxnLst/>
              <a:rect l="l" t="t" r="r" b="b"/>
              <a:pathLst>
                <a:path w="1905" h="1904">
                  <a:moveTo>
                    <a:pt x="1485" y="0"/>
                  </a:moveTo>
                  <a:lnTo>
                    <a:pt x="0" y="1498"/>
                  </a:lnTo>
                </a:path>
              </a:pathLst>
            </a:custGeom>
            <a:ln w="3175">
              <a:solidFill>
                <a:srgbClr val="565658"/>
              </a:solidFill>
            </a:ln>
          </p:spPr>
          <p:txBody>
            <a:bodyPr wrap="square" lIns="0" tIns="0" rIns="0" bIns="0" rtlCol="0"/>
            <a:lstStyle/>
            <a:p/>
          </p:txBody>
        </p:sp>
        <p:sp>
          <p:nvSpPr>
            <p:cNvPr id="2257" name="object 2257" descr=""/>
            <p:cNvSpPr/>
            <p:nvPr/>
          </p:nvSpPr>
          <p:spPr>
            <a:xfrm>
              <a:off x="1940071" y="8131876"/>
              <a:ext cx="9525" cy="1905"/>
            </a:xfrm>
            <a:custGeom>
              <a:avLst/>
              <a:gdLst/>
              <a:ahLst/>
              <a:cxnLst/>
              <a:rect l="l" t="t" r="r" b="b"/>
              <a:pathLst>
                <a:path w="9525" h="1904">
                  <a:moveTo>
                    <a:pt x="0" y="1498"/>
                  </a:moveTo>
                  <a:lnTo>
                    <a:pt x="2984" y="1498"/>
                  </a:lnTo>
                  <a:lnTo>
                    <a:pt x="5994" y="1498"/>
                  </a:lnTo>
                  <a:lnTo>
                    <a:pt x="8978" y="0"/>
                  </a:lnTo>
                </a:path>
              </a:pathLst>
            </a:custGeom>
            <a:ln w="3175">
              <a:solidFill>
                <a:srgbClr val="565658"/>
              </a:solidFill>
            </a:ln>
          </p:spPr>
          <p:txBody>
            <a:bodyPr wrap="square" lIns="0" tIns="0" rIns="0" bIns="0" rtlCol="0"/>
            <a:lstStyle/>
            <a:p/>
          </p:txBody>
        </p:sp>
        <p:sp>
          <p:nvSpPr>
            <p:cNvPr id="2258" name="object 2258" descr=""/>
            <p:cNvSpPr/>
            <p:nvPr/>
          </p:nvSpPr>
          <p:spPr>
            <a:xfrm>
              <a:off x="1928105" y="8363836"/>
              <a:ext cx="1905" cy="1905"/>
            </a:xfrm>
            <a:custGeom>
              <a:avLst/>
              <a:gdLst/>
              <a:ahLst/>
              <a:cxnLst/>
              <a:rect l="l" t="t" r="r" b="b"/>
              <a:pathLst>
                <a:path w="1905" h="1904">
                  <a:moveTo>
                    <a:pt x="1485" y="1498"/>
                  </a:moveTo>
                  <a:lnTo>
                    <a:pt x="0" y="1498"/>
                  </a:lnTo>
                  <a:lnTo>
                    <a:pt x="0" y="0"/>
                  </a:lnTo>
                </a:path>
              </a:pathLst>
            </a:custGeom>
            <a:ln w="3175">
              <a:solidFill>
                <a:srgbClr val="565658"/>
              </a:solidFill>
            </a:ln>
          </p:spPr>
          <p:txBody>
            <a:bodyPr wrap="square" lIns="0" tIns="0" rIns="0" bIns="0" rtlCol="0"/>
            <a:lstStyle/>
            <a:p/>
          </p:txBody>
        </p:sp>
        <p:sp>
          <p:nvSpPr>
            <p:cNvPr id="2259" name="object 2259" descr=""/>
            <p:cNvSpPr/>
            <p:nvPr/>
          </p:nvSpPr>
          <p:spPr>
            <a:xfrm>
              <a:off x="2100193" y="8262074"/>
              <a:ext cx="6350" cy="1905"/>
            </a:xfrm>
            <a:custGeom>
              <a:avLst/>
              <a:gdLst/>
              <a:ahLst/>
              <a:cxnLst/>
              <a:rect l="l" t="t" r="r" b="b"/>
              <a:pathLst>
                <a:path w="6350" h="1904">
                  <a:moveTo>
                    <a:pt x="5994" y="0"/>
                  </a:moveTo>
                  <a:lnTo>
                    <a:pt x="5994" y="1498"/>
                  </a:lnTo>
                  <a:lnTo>
                    <a:pt x="4495" y="1498"/>
                  </a:lnTo>
                  <a:lnTo>
                    <a:pt x="2997" y="1498"/>
                  </a:lnTo>
                  <a:lnTo>
                    <a:pt x="0" y="1498"/>
                  </a:lnTo>
                </a:path>
              </a:pathLst>
            </a:custGeom>
            <a:ln w="3175">
              <a:solidFill>
                <a:srgbClr val="565658"/>
              </a:solidFill>
            </a:ln>
          </p:spPr>
          <p:txBody>
            <a:bodyPr wrap="square" lIns="0" tIns="0" rIns="0" bIns="0" rtlCol="0"/>
            <a:lstStyle/>
            <a:p/>
          </p:txBody>
        </p:sp>
        <p:sp>
          <p:nvSpPr>
            <p:cNvPr id="2260" name="object 2260" descr=""/>
            <p:cNvSpPr/>
            <p:nvPr/>
          </p:nvSpPr>
          <p:spPr>
            <a:xfrm>
              <a:off x="1978977" y="8010655"/>
              <a:ext cx="1905" cy="1905"/>
            </a:xfrm>
            <a:custGeom>
              <a:avLst/>
              <a:gdLst/>
              <a:ahLst/>
              <a:cxnLst/>
              <a:rect l="l" t="t" r="r" b="b"/>
              <a:pathLst>
                <a:path w="1905" h="1904">
                  <a:moveTo>
                    <a:pt x="0" y="1498"/>
                  </a:moveTo>
                  <a:lnTo>
                    <a:pt x="0" y="0"/>
                  </a:lnTo>
                  <a:lnTo>
                    <a:pt x="1498" y="0"/>
                  </a:lnTo>
                </a:path>
              </a:pathLst>
            </a:custGeom>
            <a:ln w="3175">
              <a:solidFill>
                <a:srgbClr val="565658"/>
              </a:solidFill>
            </a:ln>
          </p:spPr>
          <p:txBody>
            <a:bodyPr wrap="square" lIns="0" tIns="0" rIns="0" bIns="0" rtlCol="0"/>
            <a:lstStyle/>
            <a:p/>
          </p:txBody>
        </p:sp>
        <p:sp>
          <p:nvSpPr>
            <p:cNvPr id="2261" name="object 2261" descr=""/>
            <p:cNvSpPr/>
            <p:nvPr/>
          </p:nvSpPr>
          <p:spPr>
            <a:xfrm>
              <a:off x="1928101" y="8239635"/>
              <a:ext cx="7620" cy="3175"/>
            </a:xfrm>
            <a:custGeom>
              <a:avLst/>
              <a:gdLst/>
              <a:ahLst/>
              <a:cxnLst/>
              <a:rect l="l" t="t" r="r" b="b"/>
              <a:pathLst>
                <a:path w="7619" h="3175">
                  <a:moveTo>
                    <a:pt x="7480" y="2984"/>
                  </a:moveTo>
                  <a:lnTo>
                    <a:pt x="4495" y="1485"/>
                  </a:lnTo>
                  <a:lnTo>
                    <a:pt x="2984" y="1485"/>
                  </a:lnTo>
                  <a:lnTo>
                    <a:pt x="0" y="0"/>
                  </a:lnTo>
                </a:path>
              </a:pathLst>
            </a:custGeom>
            <a:ln w="3175">
              <a:solidFill>
                <a:srgbClr val="565658"/>
              </a:solidFill>
            </a:ln>
          </p:spPr>
          <p:txBody>
            <a:bodyPr wrap="square" lIns="0" tIns="0" rIns="0" bIns="0" rtlCol="0"/>
            <a:lstStyle/>
            <a:p/>
          </p:txBody>
        </p:sp>
        <p:sp>
          <p:nvSpPr>
            <p:cNvPr id="2262" name="object 2262" descr=""/>
            <p:cNvSpPr/>
            <p:nvPr/>
          </p:nvSpPr>
          <p:spPr>
            <a:xfrm>
              <a:off x="2113666" y="8166297"/>
              <a:ext cx="9525" cy="3175"/>
            </a:xfrm>
            <a:custGeom>
              <a:avLst/>
              <a:gdLst/>
              <a:ahLst/>
              <a:cxnLst/>
              <a:rect l="l" t="t" r="r" b="b"/>
              <a:pathLst>
                <a:path w="9525" h="3175">
                  <a:moveTo>
                    <a:pt x="0" y="0"/>
                  </a:moveTo>
                  <a:lnTo>
                    <a:pt x="2984" y="1498"/>
                  </a:lnTo>
                  <a:lnTo>
                    <a:pt x="4495" y="1498"/>
                  </a:lnTo>
                  <a:lnTo>
                    <a:pt x="5994" y="2997"/>
                  </a:lnTo>
                  <a:lnTo>
                    <a:pt x="7480" y="2997"/>
                  </a:lnTo>
                  <a:lnTo>
                    <a:pt x="8978" y="2997"/>
                  </a:lnTo>
                </a:path>
              </a:pathLst>
            </a:custGeom>
            <a:ln w="3175">
              <a:solidFill>
                <a:srgbClr val="565658"/>
              </a:solidFill>
            </a:ln>
          </p:spPr>
          <p:txBody>
            <a:bodyPr wrap="square" lIns="0" tIns="0" rIns="0" bIns="0" rtlCol="0"/>
            <a:lstStyle/>
            <a:p/>
          </p:txBody>
        </p:sp>
        <p:sp>
          <p:nvSpPr>
            <p:cNvPr id="2263" name="object 2263" descr=""/>
            <p:cNvSpPr/>
            <p:nvPr/>
          </p:nvSpPr>
          <p:spPr>
            <a:xfrm>
              <a:off x="1925101" y="8256086"/>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2264" name="object 2264" descr=""/>
            <p:cNvSpPr/>
            <p:nvPr/>
          </p:nvSpPr>
          <p:spPr>
            <a:xfrm>
              <a:off x="2097208" y="8277043"/>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265" name="object 2265" descr=""/>
            <p:cNvSpPr/>
            <p:nvPr/>
          </p:nvSpPr>
          <p:spPr>
            <a:xfrm>
              <a:off x="1974488" y="8004671"/>
              <a:ext cx="165100" cy="33020"/>
            </a:xfrm>
            <a:custGeom>
              <a:avLst/>
              <a:gdLst/>
              <a:ahLst/>
              <a:cxnLst/>
              <a:rect l="l" t="t" r="r" b="b"/>
              <a:pathLst>
                <a:path w="165100" h="33020">
                  <a:moveTo>
                    <a:pt x="0" y="1498"/>
                  </a:moveTo>
                  <a:lnTo>
                    <a:pt x="0" y="0"/>
                  </a:lnTo>
                </a:path>
                <a:path w="165100" h="33020">
                  <a:moveTo>
                    <a:pt x="163131" y="32931"/>
                  </a:moveTo>
                  <a:lnTo>
                    <a:pt x="164617" y="32931"/>
                  </a:lnTo>
                </a:path>
              </a:pathLst>
            </a:custGeom>
            <a:ln w="3175">
              <a:solidFill>
                <a:srgbClr val="565658"/>
              </a:solidFill>
            </a:ln>
          </p:spPr>
          <p:txBody>
            <a:bodyPr wrap="square" lIns="0" tIns="0" rIns="0" bIns="0" rtlCol="0"/>
            <a:lstStyle/>
            <a:p/>
          </p:txBody>
        </p:sp>
        <p:sp>
          <p:nvSpPr>
            <p:cNvPr id="2266" name="object 2266" descr=""/>
            <p:cNvSpPr/>
            <p:nvPr/>
          </p:nvSpPr>
          <p:spPr>
            <a:xfrm>
              <a:off x="2131625" y="803909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67" name="object 2267" descr=""/>
            <p:cNvSpPr/>
            <p:nvPr/>
          </p:nvSpPr>
          <p:spPr>
            <a:xfrm>
              <a:off x="1935581" y="8362346"/>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68" name="object 2268" descr=""/>
            <p:cNvSpPr/>
            <p:nvPr/>
          </p:nvSpPr>
          <p:spPr>
            <a:xfrm>
              <a:off x="1926603" y="8239631"/>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269" name="object 2269" descr=""/>
            <p:cNvSpPr/>
            <p:nvPr/>
          </p:nvSpPr>
          <p:spPr>
            <a:xfrm>
              <a:off x="1941572" y="8116907"/>
              <a:ext cx="9525" cy="3175"/>
            </a:xfrm>
            <a:custGeom>
              <a:avLst/>
              <a:gdLst/>
              <a:ahLst/>
              <a:cxnLst/>
              <a:rect l="l" t="t" r="r" b="b"/>
              <a:pathLst>
                <a:path w="9525" h="3175">
                  <a:moveTo>
                    <a:pt x="8966" y="2997"/>
                  </a:moveTo>
                  <a:lnTo>
                    <a:pt x="5981" y="1498"/>
                  </a:lnTo>
                  <a:lnTo>
                    <a:pt x="4483" y="1498"/>
                  </a:lnTo>
                  <a:lnTo>
                    <a:pt x="2984" y="1498"/>
                  </a:lnTo>
                  <a:lnTo>
                    <a:pt x="1485" y="0"/>
                  </a:lnTo>
                  <a:lnTo>
                    <a:pt x="0" y="0"/>
                  </a:lnTo>
                </a:path>
              </a:pathLst>
            </a:custGeom>
            <a:ln w="3175">
              <a:solidFill>
                <a:srgbClr val="565658"/>
              </a:solidFill>
            </a:ln>
          </p:spPr>
          <p:txBody>
            <a:bodyPr wrap="square" lIns="0" tIns="0" rIns="0" bIns="0" rtlCol="0"/>
            <a:lstStyle/>
            <a:p/>
          </p:txBody>
        </p:sp>
        <p:sp>
          <p:nvSpPr>
            <p:cNvPr id="2270" name="object 2270" descr=""/>
            <p:cNvSpPr/>
            <p:nvPr/>
          </p:nvSpPr>
          <p:spPr>
            <a:xfrm>
              <a:off x="1971498" y="8021136"/>
              <a:ext cx="1905" cy="1905"/>
            </a:xfrm>
            <a:custGeom>
              <a:avLst/>
              <a:gdLst/>
              <a:ahLst/>
              <a:cxnLst/>
              <a:rect l="l" t="t" r="r" b="b"/>
              <a:pathLst>
                <a:path w="1905" h="1904">
                  <a:moveTo>
                    <a:pt x="0" y="1498"/>
                  </a:moveTo>
                  <a:lnTo>
                    <a:pt x="0" y="0"/>
                  </a:lnTo>
                  <a:lnTo>
                    <a:pt x="1485" y="0"/>
                  </a:lnTo>
                </a:path>
              </a:pathLst>
            </a:custGeom>
            <a:ln w="3175">
              <a:solidFill>
                <a:srgbClr val="565658"/>
              </a:solidFill>
            </a:ln>
          </p:spPr>
          <p:txBody>
            <a:bodyPr wrap="square" lIns="0" tIns="0" rIns="0" bIns="0" rtlCol="0"/>
            <a:lstStyle/>
            <a:p/>
          </p:txBody>
        </p:sp>
        <p:sp>
          <p:nvSpPr>
            <p:cNvPr id="2271" name="object 2271" descr=""/>
            <p:cNvSpPr/>
            <p:nvPr/>
          </p:nvSpPr>
          <p:spPr>
            <a:xfrm>
              <a:off x="2116655" y="8152829"/>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2272" name="object 2272" descr=""/>
            <p:cNvSpPr/>
            <p:nvPr/>
          </p:nvSpPr>
          <p:spPr>
            <a:xfrm>
              <a:off x="1947550" y="813337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73" name="object 2273" descr=""/>
            <p:cNvSpPr/>
            <p:nvPr/>
          </p:nvSpPr>
          <p:spPr>
            <a:xfrm>
              <a:off x="1965507" y="8018143"/>
              <a:ext cx="7620" cy="3175"/>
            </a:xfrm>
            <a:custGeom>
              <a:avLst/>
              <a:gdLst/>
              <a:ahLst/>
              <a:cxnLst/>
              <a:rect l="l" t="t" r="r" b="b"/>
              <a:pathLst>
                <a:path w="7619" h="3175">
                  <a:moveTo>
                    <a:pt x="0" y="0"/>
                  </a:moveTo>
                  <a:lnTo>
                    <a:pt x="0" y="1498"/>
                  </a:lnTo>
                  <a:lnTo>
                    <a:pt x="1498" y="1498"/>
                  </a:lnTo>
                  <a:lnTo>
                    <a:pt x="2984" y="1498"/>
                  </a:lnTo>
                  <a:lnTo>
                    <a:pt x="7480" y="2984"/>
                  </a:lnTo>
                </a:path>
              </a:pathLst>
            </a:custGeom>
            <a:ln w="3175">
              <a:solidFill>
                <a:srgbClr val="565658"/>
              </a:solidFill>
            </a:ln>
          </p:spPr>
          <p:txBody>
            <a:bodyPr wrap="square" lIns="0" tIns="0" rIns="0" bIns="0" rtlCol="0"/>
            <a:lstStyle/>
            <a:p/>
          </p:txBody>
        </p:sp>
        <p:sp>
          <p:nvSpPr>
            <p:cNvPr id="2274" name="object 2274" descr=""/>
            <p:cNvSpPr/>
            <p:nvPr/>
          </p:nvSpPr>
          <p:spPr>
            <a:xfrm>
              <a:off x="1949052" y="8119905"/>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2275" name="object 2275" descr=""/>
            <p:cNvSpPr/>
            <p:nvPr/>
          </p:nvSpPr>
          <p:spPr>
            <a:xfrm>
              <a:off x="2097208" y="8277043"/>
              <a:ext cx="7620" cy="3175"/>
            </a:xfrm>
            <a:custGeom>
              <a:avLst/>
              <a:gdLst/>
              <a:ahLst/>
              <a:cxnLst/>
              <a:rect l="l" t="t" r="r" b="b"/>
              <a:pathLst>
                <a:path w="7619" h="3175">
                  <a:moveTo>
                    <a:pt x="0" y="0"/>
                  </a:moveTo>
                  <a:lnTo>
                    <a:pt x="2984" y="0"/>
                  </a:lnTo>
                  <a:lnTo>
                    <a:pt x="4495" y="1498"/>
                  </a:lnTo>
                  <a:lnTo>
                    <a:pt x="5981" y="1498"/>
                  </a:lnTo>
                  <a:lnTo>
                    <a:pt x="7480" y="1498"/>
                  </a:lnTo>
                  <a:lnTo>
                    <a:pt x="7480" y="2984"/>
                  </a:lnTo>
                </a:path>
              </a:pathLst>
            </a:custGeom>
            <a:ln w="3175">
              <a:solidFill>
                <a:srgbClr val="565658"/>
              </a:solidFill>
            </a:ln>
          </p:spPr>
          <p:txBody>
            <a:bodyPr wrap="square" lIns="0" tIns="0" rIns="0" bIns="0" rtlCol="0"/>
            <a:lstStyle/>
            <a:p/>
          </p:txBody>
        </p:sp>
        <p:sp>
          <p:nvSpPr>
            <p:cNvPr id="2276" name="object 2276" descr=""/>
            <p:cNvSpPr/>
            <p:nvPr/>
          </p:nvSpPr>
          <p:spPr>
            <a:xfrm>
              <a:off x="1938569" y="8133371"/>
              <a:ext cx="1905" cy="1905"/>
            </a:xfrm>
            <a:custGeom>
              <a:avLst/>
              <a:gdLst/>
              <a:ahLst/>
              <a:cxnLst/>
              <a:rect l="l" t="t" r="r" b="b"/>
              <a:pathLst>
                <a:path w="1905" h="1904">
                  <a:moveTo>
                    <a:pt x="0" y="1498"/>
                  </a:moveTo>
                  <a:lnTo>
                    <a:pt x="0" y="0"/>
                  </a:lnTo>
                  <a:lnTo>
                    <a:pt x="1498" y="0"/>
                  </a:lnTo>
                </a:path>
              </a:pathLst>
            </a:custGeom>
            <a:ln w="3175">
              <a:solidFill>
                <a:srgbClr val="565658"/>
              </a:solidFill>
            </a:ln>
          </p:spPr>
          <p:txBody>
            <a:bodyPr wrap="square" lIns="0" tIns="0" rIns="0" bIns="0" rtlCol="0"/>
            <a:lstStyle/>
            <a:p/>
          </p:txBody>
        </p:sp>
        <p:sp>
          <p:nvSpPr>
            <p:cNvPr id="2277" name="object 2277" descr=""/>
            <p:cNvSpPr/>
            <p:nvPr/>
          </p:nvSpPr>
          <p:spPr>
            <a:xfrm>
              <a:off x="1913131" y="8459612"/>
              <a:ext cx="7620" cy="144145"/>
            </a:xfrm>
            <a:custGeom>
              <a:avLst/>
              <a:gdLst/>
              <a:ahLst/>
              <a:cxnLst/>
              <a:rect l="l" t="t" r="r" b="b"/>
              <a:pathLst>
                <a:path w="7619" h="144145">
                  <a:moveTo>
                    <a:pt x="7480" y="143675"/>
                  </a:moveTo>
                  <a:lnTo>
                    <a:pt x="2984" y="107759"/>
                  </a:lnTo>
                  <a:lnTo>
                    <a:pt x="1498" y="89801"/>
                  </a:lnTo>
                  <a:lnTo>
                    <a:pt x="1498" y="85305"/>
                  </a:lnTo>
                  <a:lnTo>
                    <a:pt x="1498" y="80822"/>
                  </a:lnTo>
                  <a:lnTo>
                    <a:pt x="1498" y="71843"/>
                  </a:lnTo>
                  <a:lnTo>
                    <a:pt x="0" y="0"/>
                  </a:lnTo>
                </a:path>
              </a:pathLst>
            </a:custGeom>
            <a:ln w="3175">
              <a:solidFill>
                <a:srgbClr val="565658"/>
              </a:solidFill>
            </a:ln>
          </p:spPr>
          <p:txBody>
            <a:bodyPr wrap="square" lIns="0" tIns="0" rIns="0" bIns="0" rtlCol="0"/>
            <a:lstStyle/>
            <a:p/>
          </p:txBody>
        </p:sp>
        <p:sp>
          <p:nvSpPr>
            <p:cNvPr id="2278" name="object 2278" descr=""/>
            <p:cNvSpPr/>
            <p:nvPr/>
          </p:nvSpPr>
          <p:spPr>
            <a:xfrm>
              <a:off x="1920612" y="8595798"/>
              <a:ext cx="1905" cy="1905"/>
            </a:xfrm>
            <a:custGeom>
              <a:avLst/>
              <a:gdLst/>
              <a:ahLst/>
              <a:cxnLst/>
              <a:rect l="l" t="t" r="r" b="b"/>
              <a:pathLst>
                <a:path w="1905" h="1904">
                  <a:moveTo>
                    <a:pt x="0" y="1498"/>
                  </a:moveTo>
                  <a:lnTo>
                    <a:pt x="1498" y="0"/>
                  </a:lnTo>
                </a:path>
              </a:pathLst>
            </a:custGeom>
            <a:ln w="3175">
              <a:solidFill>
                <a:srgbClr val="565658"/>
              </a:solidFill>
            </a:ln>
          </p:spPr>
          <p:txBody>
            <a:bodyPr wrap="square" lIns="0" tIns="0" rIns="0" bIns="0" rtlCol="0"/>
            <a:lstStyle/>
            <a:p/>
          </p:txBody>
        </p:sp>
        <p:sp>
          <p:nvSpPr>
            <p:cNvPr id="2279" name="object 2279" descr=""/>
            <p:cNvSpPr/>
            <p:nvPr/>
          </p:nvSpPr>
          <p:spPr>
            <a:xfrm>
              <a:off x="1922111" y="8517979"/>
              <a:ext cx="31750" cy="74930"/>
            </a:xfrm>
            <a:custGeom>
              <a:avLst/>
              <a:gdLst/>
              <a:ahLst/>
              <a:cxnLst/>
              <a:rect l="l" t="t" r="r" b="b"/>
              <a:pathLst>
                <a:path w="31750" h="74929">
                  <a:moveTo>
                    <a:pt x="0" y="74828"/>
                  </a:moveTo>
                  <a:lnTo>
                    <a:pt x="8978" y="35928"/>
                  </a:lnTo>
                  <a:lnTo>
                    <a:pt x="16459" y="22453"/>
                  </a:lnTo>
                  <a:lnTo>
                    <a:pt x="17957" y="17957"/>
                  </a:lnTo>
                  <a:lnTo>
                    <a:pt x="20942" y="13474"/>
                  </a:lnTo>
                  <a:lnTo>
                    <a:pt x="25438" y="8978"/>
                  </a:lnTo>
                  <a:lnTo>
                    <a:pt x="31432" y="0"/>
                  </a:lnTo>
                </a:path>
              </a:pathLst>
            </a:custGeom>
            <a:ln w="3175">
              <a:solidFill>
                <a:srgbClr val="565658"/>
              </a:solidFill>
            </a:ln>
          </p:spPr>
          <p:txBody>
            <a:bodyPr wrap="square" lIns="0" tIns="0" rIns="0" bIns="0" rtlCol="0"/>
            <a:lstStyle/>
            <a:p/>
          </p:txBody>
        </p:sp>
        <p:sp>
          <p:nvSpPr>
            <p:cNvPr id="2280" name="object 2280" descr=""/>
            <p:cNvSpPr/>
            <p:nvPr/>
          </p:nvSpPr>
          <p:spPr>
            <a:xfrm>
              <a:off x="1941572" y="8116910"/>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281" name="object 2281" descr=""/>
            <p:cNvSpPr/>
            <p:nvPr/>
          </p:nvSpPr>
          <p:spPr>
            <a:xfrm>
              <a:off x="2113666" y="8164798"/>
              <a:ext cx="1905" cy="1905"/>
            </a:xfrm>
            <a:custGeom>
              <a:avLst/>
              <a:gdLst/>
              <a:ahLst/>
              <a:cxnLst/>
              <a:rect l="l" t="t" r="r" b="b"/>
              <a:pathLst>
                <a:path w="1905" h="1904">
                  <a:moveTo>
                    <a:pt x="0" y="1498"/>
                  </a:moveTo>
                  <a:lnTo>
                    <a:pt x="1498" y="1498"/>
                  </a:lnTo>
                  <a:lnTo>
                    <a:pt x="1498" y="0"/>
                  </a:lnTo>
                </a:path>
              </a:pathLst>
            </a:custGeom>
            <a:ln w="3175">
              <a:solidFill>
                <a:srgbClr val="565658"/>
              </a:solidFill>
            </a:ln>
          </p:spPr>
          <p:txBody>
            <a:bodyPr wrap="square" lIns="0" tIns="0" rIns="0" bIns="0" rtlCol="0"/>
            <a:lstStyle/>
            <a:p/>
          </p:txBody>
        </p:sp>
        <p:sp>
          <p:nvSpPr>
            <p:cNvPr id="2282" name="object 2282" descr=""/>
            <p:cNvSpPr/>
            <p:nvPr/>
          </p:nvSpPr>
          <p:spPr>
            <a:xfrm>
              <a:off x="1928102" y="8239631"/>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283" name="object 2283" descr=""/>
            <p:cNvSpPr/>
            <p:nvPr/>
          </p:nvSpPr>
          <p:spPr>
            <a:xfrm>
              <a:off x="2125637" y="8154328"/>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284" name="object 2284" descr=""/>
            <p:cNvSpPr/>
            <p:nvPr/>
          </p:nvSpPr>
          <p:spPr>
            <a:xfrm>
              <a:off x="1935581" y="8362346"/>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285" name="object 2285" descr=""/>
            <p:cNvSpPr/>
            <p:nvPr/>
          </p:nvSpPr>
          <p:spPr>
            <a:xfrm>
              <a:off x="1941572" y="8116907"/>
              <a:ext cx="9525" cy="3175"/>
            </a:xfrm>
            <a:custGeom>
              <a:avLst/>
              <a:gdLst/>
              <a:ahLst/>
              <a:cxnLst/>
              <a:rect l="l" t="t" r="r" b="b"/>
              <a:pathLst>
                <a:path w="9525" h="3175">
                  <a:moveTo>
                    <a:pt x="8966" y="2997"/>
                  </a:moveTo>
                  <a:lnTo>
                    <a:pt x="2984" y="1498"/>
                  </a:lnTo>
                  <a:lnTo>
                    <a:pt x="1485" y="0"/>
                  </a:lnTo>
                  <a:lnTo>
                    <a:pt x="0" y="0"/>
                  </a:lnTo>
                </a:path>
              </a:pathLst>
            </a:custGeom>
            <a:ln w="3175">
              <a:solidFill>
                <a:srgbClr val="565658"/>
              </a:solidFill>
            </a:ln>
          </p:spPr>
          <p:txBody>
            <a:bodyPr wrap="square" lIns="0" tIns="0" rIns="0" bIns="0" rtlCol="0"/>
            <a:lstStyle/>
            <a:p/>
          </p:txBody>
        </p:sp>
        <p:sp>
          <p:nvSpPr>
            <p:cNvPr id="2286" name="object 2286" descr=""/>
            <p:cNvSpPr/>
            <p:nvPr/>
          </p:nvSpPr>
          <p:spPr>
            <a:xfrm>
              <a:off x="2122646" y="81692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87" name="object 2287" descr=""/>
            <p:cNvSpPr/>
            <p:nvPr/>
          </p:nvSpPr>
          <p:spPr>
            <a:xfrm>
              <a:off x="2104687" y="8278533"/>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288" name="object 2288" descr=""/>
            <p:cNvSpPr/>
            <p:nvPr/>
          </p:nvSpPr>
          <p:spPr>
            <a:xfrm>
              <a:off x="2131623" y="8037597"/>
              <a:ext cx="7620" cy="1905"/>
            </a:xfrm>
            <a:custGeom>
              <a:avLst/>
              <a:gdLst/>
              <a:ahLst/>
              <a:cxnLst/>
              <a:rect l="l" t="t" r="r" b="b"/>
              <a:pathLst>
                <a:path w="7619" h="1904">
                  <a:moveTo>
                    <a:pt x="7480" y="0"/>
                  </a:moveTo>
                  <a:lnTo>
                    <a:pt x="0" y="1498"/>
                  </a:lnTo>
                </a:path>
              </a:pathLst>
            </a:custGeom>
            <a:ln w="3175">
              <a:solidFill>
                <a:srgbClr val="565658"/>
              </a:solidFill>
            </a:ln>
          </p:spPr>
          <p:txBody>
            <a:bodyPr wrap="square" lIns="0" tIns="0" rIns="0" bIns="0" rtlCol="0"/>
            <a:lstStyle/>
            <a:p/>
          </p:txBody>
        </p:sp>
        <p:sp>
          <p:nvSpPr>
            <p:cNvPr id="2289" name="object 2289" descr=""/>
            <p:cNvSpPr/>
            <p:nvPr/>
          </p:nvSpPr>
          <p:spPr>
            <a:xfrm>
              <a:off x="2112159" y="8154328"/>
              <a:ext cx="5080" cy="10795"/>
            </a:xfrm>
            <a:custGeom>
              <a:avLst/>
              <a:gdLst/>
              <a:ahLst/>
              <a:cxnLst/>
              <a:rect l="l" t="t" r="r" b="b"/>
              <a:pathLst>
                <a:path w="5080" h="10795">
                  <a:moveTo>
                    <a:pt x="4495" y="0"/>
                  </a:moveTo>
                  <a:lnTo>
                    <a:pt x="3009" y="0"/>
                  </a:lnTo>
                  <a:lnTo>
                    <a:pt x="3009" y="1498"/>
                  </a:lnTo>
                  <a:lnTo>
                    <a:pt x="1511" y="1498"/>
                  </a:lnTo>
                  <a:lnTo>
                    <a:pt x="0" y="2984"/>
                  </a:lnTo>
                  <a:lnTo>
                    <a:pt x="0" y="4495"/>
                  </a:lnTo>
                  <a:lnTo>
                    <a:pt x="0" y="5981"/>
                  </a:lnTo>
                  <a:lnTo>
                    <a:pt x="0" y="7480"/>
                  </a:lnTo>
                  <a:lnTo>
                    <a:pt x="0" y="8978"/>
                  </a:lnTo>
                  <a:lnTo>
                    <a:pt x="1511" y="8978"/>
                  </a:lnTo>
                  <a:lnTo>
                    <a:pt x="3009" y="10477"/>
                  </a:lnTo>
                </a:path>
              </a:pathLst>
            </a:custGeom>
            <a:ln w="3175">
              <a:solidFill>
                <a:srgbClr val="565658"/>
              </a:solidFill>
            </a:ln>
          </p:spPr>
          <p:txBody>
            <a:bodyPr wrap="square" lIns="0" tIns="0" rIns="0" bIns="0" rtlCol="0"/>
            <a:lstStyle/>
            <a:p/>
          </p:txBody>
        </p:sp>
        <p:sp>
          <p:nvSpPr>
            <p:cNvPr id="2290" name="object 2290" descr=""/>
            <p:cNvSpPr/>
            <p:nvPr/>
          </p:nvSpPr>
          <p:spPr>
            <a:xfrm>
              <a:off x="1928102" y="8239631"/>
              <a:ext cx="3175" cy="1905"/>
            </a:xfrm>
            <a:custGeom>
              <a:avLst/>
              <a:gdLst/>
              <a:ahLst/>
              <a:cxnLst/>
              <a:rect l="l" t="t" r="r" b="b"/>
              <a:pathLst>
                <a:path w="3175" h="1904">
                  <a:moveTo>
                    <a:pt x="0" y="0"/>
                  </a:moveTo>
                  <a:lnTo>
                    <a:pt x="2984" y="1498"/>
                  </a:lnTo>
                </a:path>
              </a:pathLst>
            </a:custGeom>
            <a:ln w="3175">
              <a:solidFill>
                <a:srgbClr val="565658"/>
              </a:solidFill>
            </a:ln>
          </p:spPr>
          <p:txBody>
            <a:bodyPr wrap="square" lIns="0" tIns="0" rIns="0" bIns="0" rtlCol="0"/>
            <a:lstStyle/>
            <a:p/>
          </p:txBody>
        </p:sp>
        <p:sp>
          <p:nvSpPr>
            <p:cNvPr id="2291" name="object 2291" descr=""/>
            <p:cNvSpPr/>
            <p:nvPr/>
          </p:nvSpPr>
          <p:spPr>
            <a:xfrm>
              <a:off x="1929587" y="8362346"/>
              <a:ext cx="6350" cy="3175"/>
            </a:xfrm>
            <a:custGeom>
              <a:avLst/>
              <a:gdLst/>
              <a:ahLst/>
              <a:cxnLst/>
              <a:rect l="l" t="t" r="r" b="b"/>
              <a:pathLst>
                <a:path w="6350" h="3175">
                  <a:moveTo>
                    <a:pt x="5994" y="0"/>
                  </a:moveTo>
                  <a:lnTo>
                    <a:pt x="3009" y="1498"/>
                  </a:lnTo>
                  <a:lnTo>
                    <a:pt x="0" y="2984"/>
                  </a:lnTo>
                </a:path>
              </a:pathLst>
            </a:custGeom>
            <a:ln w="3175">
              <a:solidFill>
                <a:srgbClr val="565658"/>
              </a:solidFill>
            </a:ln>
          </p:spPr>
          <p:txBody>
            <a:bodyPr wrap="square" lIns="0" tIns="0" rIns="0" bIns="0" rtlCol="0"/>
            <a:lstStyle/>
            <a:p/>
          </p:txBody>
        </p:sp>
        <p:sp>
          <p:nvSpPr>
            <p:cNvPr id="2292" name="object 2292" descr=""/>
            <p:cNvSpPr/>
            <p:nvPr/>
          </p:nvSpPr>
          <p:spPr>
            <a:xfrm>
              <a:off x="1941572" y="8018145"/>
              <a:ext cx="31750" cy="100330"/>
            </a:xfrm>
            <a:custGeom>
              <a:avLst/>
              <a:gdLst/>
              <a:ahLst/>
              <a:cxnLst/>
              <a:rect l="l" t="t" r="r" b="b"/>
              <a:pathLst>
                <a:path w="31750" h="100329">
                  <a:moveTo>
                    <a:pt x="0" y="100266"/>
                  </a:moveTo>
                  <a:lnTo>
                    <a:pt x="1485" y="100266"/>
                  </a:lnTo>
                </a:path>
                <a:path w="31750" h="100329">
                  <a:moveTo>
                    <a:pt x="31419" y="2984"/>
                  </a:moveTo>
                  <a:lnTo>
                    <a:pt x="23939" y="0"/>
                  </a:lnTo>
                </a:path>
              </a:pathLst>
            </a:custGeom>
            <a:ln w="3175">
              <a:solidFill>
                <a:srgbClr val="565658"/>
              </a:solidFill>
            </a:ln>
          </p:spPr>
          <p:txBody>
            <a:bodyPr wrap="square" lIns="0" tIns="0" rIns="0" bIns="0" rtlCol="0"/>
            <a:lstStyle/>
            <a:p/>
          </p:txBody>
        </p:sp>
        <p:sp>
          <p:nvSpPr>
            <p:cNvPr id="2293" name="object 2293" descr=""/>
            <p:cNvSpPr/>
            <p:nvPr/>
          </p:nvSpPr>
          <p:spPr>
            <a:xfrm>
              <a:off x="2122646" y="8169291"/>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94" name="object 2294" descr=""/>
            <p:cNvSpPr/>
            <p:nvPr/>
          </p:nvSpPr>
          <p:spPr>
            <a:xfrm>
              <a:off x="1926601" y="825608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95" name="object 2295" descr=""/>
            <p:cNvSpPr/>
            <p:nvPr/>
          </p:nvSpPr>
          <p:spPr>
            <a:xfrm>
              <a:off x="1965507" y="8018143"/>
              <a:ext cx="7620" cy="5080"/>
            </a:xfrm>
            <a:custGeom>
              <a:avLst/>
              <a:gdLst/>
              <a:ahLst/>
              <a:cxnLst/>
              <a:rect l="l" t="t" r="r" b="b"/>
              <a:pathLst>
                <a:path w="7619" h="5079">
                  <a:moveTo>
                    <a:pt x="0" y="0"/>
                  </a:moveTo>
                  <a:lnTo>
                    <a:pt x="2984" y="1498"/>
                  </a:lnTo>
                  <a:lnTo>
                    <a:pt x="7480" y="4495"/>
                  </a:lnTo>
                </a:path>
              </a:pathLst>
            </a:custGeom>
            <a:ln w="3175">
              <a:solidFill>
                <a:srgbClr val="565658"/>
              </a:solidFill>
            </a:ln>
          </p:spPr>
          <p:txBody>
            <a:bodyPr wrap="square" lIns="0" tIns="0" rIns="0" bIns="0" rtlCol="0"/>
            <a:lstStyle/>
            <a:p/>
          </p:txBody>
        </p:sp>
        <p:sp>
          <p:nvSpPr>
            <p:cNvPr id="2296" name="object 2296" descr=""/>
            <p:cNvSpPr/>
            <p:nvPr/>
          </p:nvSpPr>
          <p:spPr>
            <a:xfrm>
              <a:off x="1949049" y="8131880"/>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297" name="object 2297" descr=""/>
            <p:cNvSpPr/>
            <p:nvPr/>
          </p:nvSpPr>
          <p:spPr>
            <a:xfrm>
              <a:off x="2122639" y="8154328"/>
              <a:ext cx="5080" cy="15240"/>
            </a:xfrm>
            <a:custGeom>
              <a:avLst/>
              <a:gdLst/>
              <a:ahLst/>
              <a:cxnLst/>
              <a:rect l="l" t="t" r="r" b="b"/>
              <a:pathLst>
                <a:path w="5080" h="15240">
                  <a:moveTo>
                    <a:pt x="4495" y="0"/>
                  </a:moveTo>
                  <a:lnTo>
                    <a:pt x="0" y="14960"/>
                  </a:lnTo>
                </a:path>
              </a:pathLst>
            </a:custGeom>
            <a:ln w="3175">
              <a:solidFill>
                <a:srgbClr val="565658"/>
              </a:solidFill>
            </a:ln>
          </p:spPr>
          <p:txBody>
            <a:bodyPr wrap="square" lIns="0" tIns="0" rIns="0" bIns="0" rtlCol="0"/>
            <a:lstStyle/>
            <a:p/>
          </p:txBody>
        </p:sp>
        <p:sp>
          <p:nvSpPr>
            <p:cNvPr id="2298" name="object 2298" descr=""/>
            <p:cNvSpPr/>
            <p:nvPr/>
          </p:nvSpPr>
          <p:spPr>
            <a:xfrm>
              <a:off x="2107676" y="826207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299" name="object 2299" descr=""/>
            <p:cNvSpPr/>
            <p:nvPr/>
          </p:nvSpPr>
          <p:spPr>
            <a:xfrm>
              <a:off x="2004407" y="8449148"/>
              <a:ext cx="5080" cy="3175"/>
            </a:xfrm>
            <a:custGeom>
              <a:avLst/>
              <a:gdLst/>
              <a:ahLst/>
              <a:cxnLst/>
              <a:rect l="l" t="t" r="r" b="b"/>
              <a:pathLst>
                <a:path w="5080" h="3175">
                  <a:moveTo>
                    <a:pt x="4495" y="2984"/>
                  </a:moveTo>
                  <a:lnTo>
                    <a:pt x="1511" y="1485"/>
                  </a:lnTo>
                  <a:lnTo>
                    <a:pt x="0" y="0"/>
                  </a:lnTo>
                </a:path>
              </a:pathLst>
            </a:custGeom>
            <a:ln w="3175">
              <a:solidFill>
                <a:srgbClr val="565658"/>
              </a:solidFill>
            </a:ln>
          </p:spPr>
          <p:txBody>
            <a:bodyPr wrap="square" lIns="0" tIns="0" rIns="0" bIns="0" rtlCol="0"/>
            <a:lstStyle/>
            <a:p/>
          </p:txBody>
        </p:sp>
        <p:sp>
          <p:nvSpPr>
            <p:cNvPr id="2300" name="object 2300" descr=""/>
            <p:cNvSpPr/>
            <p:nvPr/>
          </p:nvSpPr>
          <p:spPr>
            <a:xfrm>
              <a:off x="2004414" y="8444659"/>
              <a:ext cx="1905" cy="3175"/>
            </a:xfrm>
            <a:custGeom>
              <a:avLst/>
              <a:gdLst/>
              <a:ahLst/>
              <a:cxnLst/>
              <a:rect l="l" t="t" r="r" b="b"/>
              <a:pathLst>
                <a:path w="1905" h="3175">
                  <a:moveTo>
                    <a:pt x="0" y="2984"/>
                  </a:moveTo>
                  <a:lnTo>
                    <a:pt x="1498" y="1485"/>
                  </a:lnTo>
                  <a:lnTo>
                    <a:pt x="1498" y="0"/>
                  </a:lnTo>
                </a:path>
              </a:pathLst>
            </a:custGeom>
            <a:ln w="3175">
              <a:solidFill>
                <a:srgbClr val="565658"/>
              </a:solidFill>
            </a:ln>
          </p:spPr>
          <p:txBody>
            <a:bodyPr wrap="square" lIns="0" tIns="0" rIns="0" bIns="0" rtlCol="0"/>
            <a:lstStyle/>
            <a:p/>
          </p:txBody>
        </p:sp>
        <p:sp>
          <p:nvSpPr>
            <p:cNvPr id="2301" name="object 2301" descr=""/>
            <p:cNvSpPr/>
            <p:nvPr/>
          </p:nvSpPr>
          <p:spPr>
            <a:xfrm>
              <a:off x="2005915" y="8450638"/>
              <a:ext cx="5080" cy="0"/>
            </a:xfrm>
            <a:custGeom>
              <a:avLst/>
              <a:gdLst/>
              <a:ahLst/>
              <a:cxnLst/>
              <a:rect l="l" t="t" r="r" b="b"/>
              <a:pathLst>
                <a:path w="5080" h="0">
                  <a:moveTo>
                    <a:pt x="0" y="0"/>
                  </a:moveTo>
                  <a:lnTo>
                    <a:pt x="2984" y="0"/>
                  </a:lnTo>
                  <a:lnTo>
                    <a:pt x="4495" y="0"/>
                  </a:lnTo>
                </a:path>
              </a:pathLst>
            </a:custGeom>
            <a:ln w="3175">
              <a:solidFill>
                <a:srgbClr val="565658"/>
              </a:solidFill>
            </a:ln>
          </p:spPr>
          <p:txBody>
            <a:bodyPr wrap="square" lIns="0" tIns="0" rIns="0" bIns="0" rtlCol="0"/>
            <a:lstStyle/>
            <a:p/>
          </p:txBody>
        </p:sp>
        <p:sp>
          <p:nvSpPr>
            <p:cNvPr id="2302" name="object 2302" descr=""/>
            <p:cNvSpPr/>
            <p:nvPr/>
          </p:nvSpPr>
          <p:spPr>
            <a:xfrm>
              <a:off x="2008907" y="8449143"/>
              <a:ext cx="3175" cy="3175"/>
            </a:xfrm>
            <a:custGeom>
              <a:avLst/>
              <a:gdLst/>
              <a:ahLst/>
              <a:cxnLst/>
              <a:rect l="l" t="t" r="r" b="b"/>
              <a:pathLst>
                <a:path w="3175" h="3175">
                  <a:moveTo>
                    <a:pt x="2997" y="0"/>
                  </a:moveTo>
                  <a:lnTo>
                    <a:pt x="0" y="2984"/>
                  </a:lnTo>
                </a:path>
              </a:pathLst>
            </a:custGeom>
            <a:ln w="3175">
              <a:solidFill>
                <a:srgbClr val="565658"/>
              </a:solidFill>
            </a:ln>
          </p:spPr>
          <p:txBody>
            <a:bodyPr wrap="square" lIns="0" tIns="0" rIns="0" bIns="0" rtlCol="0"/>
            <a:lstStyle/>
            <a:p/>
          </p:txBody>
        </p:sp>
        <p:sp>
          <p:nvSpPr>
            <p:cNvPr id="2303" name="object 2303" descr=""/>
            <p:cNvSpPr/>
            <p:nvPr/>
          </p:nvSpPr>
          <p:spPr>
            <a:xfrm>
              <a:off x="1949049" y="8122901"/>
              <a:ext cx="5080" cy="9525"/>
            </a:xfrm>
            <a:custGeom>
              <a:avLst/>
              <a:gdLst/>
              <a:ahLst/>
              <a:cxnLst/>
              <a:rect l="l" t="t" r="r" b="b"/>
              <a:pathLst>
                <a:path w="5080" h="9525">
                  <a:moveTo>
                    <a:pt x="0" y="8978"/>
                  </a:moveTo>
                  <a:lnTo>
                    <a:pt x="1485" y="7480"/>
                  </a:lnTo>
                  <a:lnTo>
                    <a:pt x="2984" y="5981"/>
                  </a:lnTo>
                  <a:lnTo>
                    <a:pt x="4495" y="4483"/>
                  </a:lnTo>
                  <a:lnTo>
                    <a:pt x="4495" y="2984"/>
                  </a:lnTo>
                  <a:lnTo>
                    <a:pt x="4495" y="1498"/>
                  </a:lnTo>
                  <a:lnTo>
                    <a:pt x="2984" y="0"/>
                  </a:lnTo>
                </a:path>
              </a:pathLst>
            </a:custGeom>
            <a:ln w="3175">
              <a:solidFill>
                <a:srgbClr val="565658"/>
              </a:solidFill>
            </a:ln>
          </p:spPr>
          <p:txBody>
            <a:bodyPr wrap="square" lIns="0" tIns="0" rIns="0" bIns="0" rtlCol="0"/>
            <a:lstStyle/>
            <a:p/>
          </p:txBody>
        </p:sp>
        <p:sp>
          <p:nvSpPr>
            <p:cNvPr id="2304" name="object 2304" descr=""/>
            <p:cNvSpPr/>
            <p:nvPr/>
          </p:nvSpPr>
          <p:spPr>
            <a:xfrm>
              <a:off x="1940071" y="813337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05" name="object 2305" descr=""/>
            <p:cNvSpPr/>
            <p:nvPr/>
          </p:nvSpPr>
          <p:spPr>
            <a:xfrm>
              <a:off x="2008907" y="8449143"/>
              <a:ext cx="3175" cy="3175"/>
            </a:xfrm>
            <a:custGeom>
              <a:avLst/>
              <a:gdLst/>
              <a:ahLst/>
              <a:cxnLst/>
              <a:rect l="l" t="t" r="r" b="b"/>
              <a:pathLst>
                <a:path w="3175" h="3175">
                  <a:moveTo>
                    <a:pt x="2997" y="0"/>
                  </a:moveTo>
                  <a:lnTo>
                    <a:pt x="1498" y="1498"/>
                  </a:lnTo>
                  <a:lnTo>
                    <a:pt x="0" y="2984"/>
                  </a:lnTo>
                </a:path>
              </a:pathLst>
            </a:custGeom>
            <a:ln w="3175">
              <a:solidFill>
                <a:srgbClr val="565658"/>
              </a:solidFill>
            </a:ln>
          </p:spPr>
          <p:txBody>
            <a:bodyPr wrap="square" lIns="0" tIns="0" rIns="0" bIns="0" rtlCol="0"/>
            <a:lstStyle/>
            <a:p/>
          </p:txBody>
        </p:sp>
        <p:sp>
          <p:nvSpPr>
            <p:cNvPr id="2306" name="object 2306" descr=""/>
            <p:cNvSpPr/>
            <p:nvPr/>
          </p:nvSpPr>
          <p:spPr>
            <a:xfrm>
              <a:off x="2004414" y="8446149"/>
              <a:ext cx="0" cy="3175"/>
            </a:xfrm>
            <a:custGeom>
              <a:avLst/>
              <a:gdLst/>
              <a:ahLst/>
              <a:cxnLst/>
              <a:rect l="l" t="t" r="r" b="b"/>
              <a:pathLst>
                <a:path w="0" h="3175">
                  <a:moveTo>
                    <a:pt x="0" y="0"/>
                  </a:moveTo>
                  <a:lnTo>
                    <a:pt x="0" y="2997"/>
                  </a:lnTo>
                </a:path>
              </a:pathLst>
            </a:custGeom>
            <a:ln w="3175">
              <a:solidFill>
                <a:srgbClr val="565658"/>
              </a:solidFill>
            </a:ln>
          </p:spPr>
          <p:txBody>
            <a:bodyPr wrap="square" lIns="0" tIns="0" rIns="0" bIns="0" rtlCol="0"/>
            <a:lstStyle/>
            <a:p/>
          </p:txBody>
        </p:sp>
        <p:sp>
          <p:nvSpPr>
            <p:cNvPr id="2307" name="object 2307" descr=""/>
            <p:cNvSpPr/>
            <p:nvPr/>
          </p:nvSpPr>
          <p:spPr>
            <a:xfrm>
              <a:off x="1964007" y="8018140"/>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308" name="object 2308" descr=""/>
            <p:cNvSpPr/>
            <p:nvPr/>
          </p:nvSpPr>
          <p:spPr>
            <a:xfrm>
              <a:off x="2127135" y="8152827"/>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309" name="object 2309" descr=""/>
            <p:cNvSpPr/>
            <p:nvPr/>
          </p:nvSpPr>
          <p:spPr>
            <a:xfrm>
              <a:off x="2002925" y="8441662"/>
              <a:ext cx="12065" cy="12065"/>
            </a:xfrm>
            <a:custGeom>
              <a:avLst/>
              <a:gdLst/>
              <a:ahLst/>
              <a:cxnLst/>
              <a:rect l="l" t="t" r="r" b="b"/>
              <a:pathLst>
                <a:path w="12064" h="12065">
                  <a:moveTo>
                    <a:pt x="0" y="5981"/>
                  </a:moveTo>
                  <a:lnTo>
                    <a:pt x="0" y="8978"/>
                  </a:lnTo>
                  <a:lnTo>
                    <a:pt x="1485" y="10477"/>
                  </a:lnTo>
                  <a:lnTo>
                    <a:pt x="2984" y="11976"/>
                  </a:lnTo>
                  <a:lnTo>
                    <a:pt x="5981" y="11976"/>
                  </a:lnTo>
                  <a:lnTo>
                    <a:pt x="7480" y="11976"/>
                  </a:lnTo>
                  <a:lnTo>
                    <a:pt x="8978" y="10477"/>
                  </a:lnTo>
                  <a:lnTo>
                    <a:pt x="10464" y="8978"/>
                  </a:lnTo>
                  <a:lnTo>
                    <a:pt x="11963" y="5981"/>
                  </a:lnTo>
                  <a:lnTo>
                    <a:pt x="10464" y="4483"/>
                  </a:lnTo>
                  <a:lnTo>
                    <a:pt x="8978" y="1485"/>
                  </a:lnTo>
                  <a:lnTo>
                    <a:pt x="7480" y="0"/>
                  </a:lnTo>
                  <a:lnTo>
                    <a:pt x="5981" y="0"/>
                  </a:lnTo>
                  <a:lnTo>
                    <a:pt x="2984" y="0"/>
                  </a:lnTo>
                  <a:lnTo>
                    <a:pt x="1485" y="1485"/>
                  </a:lnTo>
                  <a:lnTo>
                    <a:pt x="0" y="4483"/>
                  </a:lnTo>
                  <a:lnTo>
                    <a:pt x="0" y="5981"/>
                  </a:lnTo>
                  <a:close/>
                </a:path>
              </a:pathLst>
            </a:custGeom>
            <a:ln w="3175">
              <a:solidFill>
                <a:srgbClr val="565658"/>
              </a:solidFill>
            </a:ln>
          </p:spPr>
          <p:txBody>
            <a:bodyPr wrap="square" lIns="0" tIns="0" rIns="0" bIns="0" rtlCol="0"/>
            <a:lstStyle/>
            <a:p/>
          </p:txBody>
        </p:sp>
        <p:sp>
          <p:nvSpPr>
            <p:cNvPr id="2310" name="object 2310" descr=""/>
            <p:cNvSpPr/>
            <p:nvPr/>
          </p:nvSpPr>
          <p:spPr>
            <a:xfrm>
              <a:off x="2001424" y="8441662"/>
              <a:ext cx="13970" cy="13970"/>
            </a:xfrm>
            <a:custGeom>
              <a:avLst/>
              <a:gdLst/>
              <a:ahLst/>
              <a:cxnLst/>
              <a:rect l="l" t="t" r="r" b="b"/>
              <a:pathLst>
                <a:path w="13969" h="13970">
                  <a:moveTo>
                    <a:pt x="0" y="5981"/>
                  </a:moveTo>
                  <a:lnTo>
                    <a:pt x="0" y="2997"/>
                  </a:lnTo>
                  <a:lnTo>
                    <a:pt x="1498" y="1485"/>
                  </a:lnTo>
                  <a:lnTo>
                    <a:pt x="4495" y="0"/>
                  </a:lnTo>
                  <a:lnTo>
                    <a:pt x="7480" y="0"/>
                  </a:lnTo>
                  <a:lnTo>
                    <a:pt x="8978" y="0"/>
                  </a:lnTo>
                  <a:lnTo>
                    <a:pt x="11963" y="1485"/>
                  </a:lnTo>
                  <a:lnTo>
                    <a:pt x="13474" y="2997"/>
                  </a:lnTo>
                  <a:lnTo>
                    <a:pt x="13474" y="5981"/>
                  </a:lnTo>
                  <a:lnTo>
                    <a:pt x="13474" y="8978"/>
                  </a:lnTo>
                  <a:lnTo>
                    <a:pt x="11963" y="10477"/>
                  </a:lnTo>
                  <a:lnTo>
                    <a:pt x="8978" y="11976"/>
                  </a:lnTo>
                  <a:lnTo>
                    <a:pt x="7480" y="13462"/>
                  </a:lnTo>
                  <a:lnTo>
                    <a:pt x="4495" y="11976"/>
                  </a:lnTo>
                  <a:lnTo>
                    <a:pt x="1498" y="10477"/>
                  </a:lnTo>
                  <a:lnTo>
                    <a:pt x="0" y="8978"/>
                  </a:lnTo>
                  <a:lnTo>
                    <a:pt x="0" y="5981"/>
                  </a:lnTo>
                  <a:close/>
                </a:path>
              </a:pathLst>
            </a:custGeom>
            <a:ln w="3175">
              <a:solidFill>
                <a:srgbClr val="565658"/>
              </a:solidFill>
            </a:ln>
          </p:spPr>
          <p:txBody>
            <a:bodyPr wrap="square" lIns="0" tIns="0" rIns="0" bIns="0" rtlCol="0"/>
            <a:lstStyle/>
            <a:p/>
          </p:txBody>
        </p:sp>
        <p:sp>
          <p:nvSpPr>
            <p:cNvPr id="2311" name="object 2311" descr=""/>
            <p:cNvSpPr/>
            <p:nvPr/>
          </p:nvSpPr>
          <p:spPr>
            <a:xfrm>
              <a:off x="2011904" y="8446149"/>
              <a:ext cx="0" cy="3175"/>
            </a:xfrm>
            <a:custGeom>
              <a:avLst/>
              <a:gdLst/>
              <a:ahLst/>
              <a:cxnLst/>
              <a:rect l="l" t="t" r="r" b="b"/>
              <a:pathLst>
                <a:path w="0" h="3175">
                  <a:moveTo>
                    <a:pt x="0" y="0"/>
                  </a:moveTo>
                  <a:lnTo>
                    <a:pt x="0" y="1498"/>
                  </a:lnTo>
                  <a:lnTo>
                    <a:pt x="0" y="2997"/>
                  </a:lnTo>
                </a:path>
              </a:pathLst>
            </a:custGeom>
            <a:ln w="3175">
              <a:solidFill>
                <a:srgbClr val="565658"/>
              </a:solidFill>
            </a:ln>
          </p:spPr>
          <p:txBody>
            <a:bodyPr wrap="square" lIns="0" tIns="0" rIns="0" bIns="0" rtlCol="0"/>
            <a:lstStyle/>
            <a:p/>
          </p:txBody>
        </p:sp>
        <p:sp>
          <p:nvSpPr>
            <p:cNvPr id="2312" name="object 2312" descr=""/>
            <p:cNvSpPr/>
            <p:nvPr/>
          </p:nvSpPr>
          <p:spPr>
            <a:xfrm>
              <a:off x="2010404" y="8447641"/>
              <a:ext cx="1905" cy="3175"/>
            </a:xfrm>
            <a:custGeom>
              <a:avLst/>
              <a:gdLst/>
              <a:ahLst/>
              <a:cxnLst/>
              <a:rect l="l" t="t" r="r" b="b"/>
              <a:pathLst>
                <a:path w="1905" h="3175">
                  <a:moveTo>
                    <a:pt x="0" y="2997"/>
                  </a:moveTo>
                  <a:lnTo>
                    <a:pt x="0" y="1498"/>
                  </a:lnTo>
                  <a:lnTo>
                    <a:pt x="1498" y="0"/>
                  </a:lnTo>
                </a:path>
              </a:pathLst>
            </a:custGeom>
            <a:ln w="3175">
              <a:solidFill>
                <a:srgbClr val="565658"/>
              </a:solidFill>
            </a:ln>
          </p:spPr>
          <p:txBody>
            <a:bodyPr wrap="square" lIns="0" tIns="0" rIns="0" bIns="0" rtlCol="0"/>
            <a:lstStyle/>
            <a:p/>
          </p:txBody>
        </p:sp>
        <p:sp>
          <p:nvSpPr>
            <p:cNvPr id="2313" name="object 2313" descr=""/>
            <p:cNvSpPr/>
            <p:nvPr/>
          </p:nvSpPr>
          <p:spPr>
            <a:xfrm>
              <a:off x="2004414" y="8447643"/>
              <a:ext cx="1905" cy="3175"/>
            </a:xfrm>
            <a:custGeom>
              <a:avLst/>
              <a:gdLst/>
              <a:ahLst/>
              <a:cxnLst/>
              <a:rect l="l" t="t" r="r" b="b"/>
              <a:pathLst>
                <a:path w="1905" h="3175">
                  <a:moveTo>
                    <a:pt x="0" y="0"/>
                  </a:moveTo>
                  <a:lnTo>
                    <a:pt x="1498" y="1498"/>
                  </a:lnTo>
                  <a:lnTo>
                    <a:pt x="1498" y="2997"/>
                  </a:lnTo>
                </a:path>
              </a:pathLst>
            </a:custGeom>
            <a:ln w="3175">
              <a:solidFill>
                <a:srgbClr val="565658"/>
              </a:solidFill>
            </a:ln>
          </p:spPr>
          <p:txBody>
            <a:bodyPr wrap="square" lIns="0" tIns="0" rIns="0" bIns="0" rtlCol="0"/>
            <a:lstStyle/>
            <a:p/>
          </p:txBody>
        </p:sp>
        <p:sp>
          <p:nvSpPr>
            <p:cNvPr id="2314" name="object 2314" descr=""/>
            <p:cNvSpPr/>
            <p:nvPr/>
          </p:nvSpPr>
          <p:spPr>
            <a:xfrm>
              <a:off x="2004414" y="8444650"/>
              <a:ext cx="5080" cy="1905"/>
            </a:xfrm>
            <a:custGeom>
              <a:avLst/>
              <a:gdLst/>
              <a:ahLst/>
              <a:cxnLst/>
              <a:rect l="l" t="t" r="r" b="b"/>
              <a:pathLst>
                <a:path w="5080" h="1904">
                  <a:moveTo>
                    <a:pt x="0" y="1498"/>
                  </a:moveTo>
                  <a:lnTo>
                    <a:pt x="1498" y="0"/>
                  </a:lnTo>
                  <a:lnTo>
                    <a:pt x="4495" y="0"/>
                  </a:lnTo>
                  <a:lnTo>
                    <a:pt x="0" y="1498"/>
                  </a:lnTo>
                  <a:close/>
                </a:path>
              </a:pathLst>
            </a:custGeom>
            <a:ln w="3175">
              <a:solidFill>
                <a:srgbClr val="565658"/>
              </a:solidFill>
            </a:ln>
          </p:spPr>
          <p:txBody>
            <a:bodyPr wrap="square" lIns="0" tIns="0" rIns="0" bIns="0" rtlCol="0"/>
            <a:lstStyle/>
            <a:p/>
          </p:txBody>
        </p:sp>
        <p:sp>
          <p:nvSpPr>
            <p:cNvPr id="2315" name="object 2315" descr=""/>
            <p:cNvSpPr/>
            <p:nvPr/>
          </p:nvSpPr>
          <p:spPr>
            <a:xfrm>
              <a:off x="1925101" y="825608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316" name="object 2316" descr=""/>
            <p:cNvSpPr/>
            <p:nvPr/>
          </p:nvSpPr>
          <p:spPr>
            <a:xfrm>
              <a:off x="1926601" y="8256089"/>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17" name="object 2317" descr=""/>
            <p:cNvSpPr/>
            <p:nvPr/>
          </p:nvSpPr>
          <p:spPr>
            <a:xfrm>
              <a:off x="2005909" y="8444654"/>
              <a:ext cx="5080" cy="0"/>
            </a:xfrm>
            <a:custGeom>
              <a:avLst/>
              <a:gdLst/>
              <a:ahLst/>
              <a:cxnLst/>
              <a:rect l="l" t="t" r="r" b="b"/>
              <a:pathLst>
                <a:path w="5080" h="0">
                  <a:moveTo>
                    <a:pt x="4495" y="0"/>
                  </a:moveTo>
                  <a:lnTo>
                    <a:pt x="2997" y="0"/>
                  </a:lnTo>
                  <a:lnTo>
                    <a:pt x="0" y="0"/>
                  </a:lnTo>
                </a:path>
              </a:pathLst>
            </a:custGeom>
            <a:ln w="3175">
              <a:solidFill>
                <a:srgbClr val="565658"/>
              </a:solidFill>
            </a:ln>
          </p:spPr>
          <p:txBody>
            <a:bodyPr wrap="square" lIns="0" tIns="0" rIns="0" bIns="0" rtlCol="0"/>
            <a:lstStyle/>
            <a:p/>
          </p:txBody>
        </p:sp>
        <p:sp>
          <p:nvSpPr>
            <p:cNvPr id="2318" name="object 2318" descr=""/>
            <p:cNvSpPr/>
            <p:nvPr/>
          </p:nvSpPr>
          <p:spPr>
            <a:xfrm>
              <a:off x="2004414" y="8446146"/>
              <a:ext cx="0" cy="3175"/>
            </a:xfrm>
            <a:custGeom>
              <a:avLst/>
              <a:gdLst/>
              <a:ahLst/>
              <a:cxnLst/>
              <a:rect l="l" t="t" r="r" b="b"/>
              <a:pathLst>
                <a:path w="0" h="3175">
                  <a:moveTo>
                    <a:pt x="0" y="2997"/>
                  </a:moveTo>
                  <a:lnTo>
                    <a:pt x="0" y="1498"/>
                  </a:lnTo>
                  <a:lnTo>
                    <a:pt x="0" y="0"/>
                  </a:lnTo>
                </a:path>
              </a:pathLst>
            </a:custGeom>
            <a:ln w="3175">
              <a:solidFill>
                <a:srgbClr val="565658"/>
              </a:solidFill>
            </a:ln>
          </p:spPr>
          <p:txBody>
            <a:bodyPr wrap="square" lIns="0" tIns="0" rIns="0" bIns="0" rtlCol="0"/>
            <a:lstStyle/>
            <a:p/>
          </p:txBody>
        </p:sp>
        <p:sp>
          <p:nvSpPr>
            <p:cNvPr id="2319" name="object 2319" descr=""/>
            <p:cNvSpPr/>
            <p:nvPr/>
          </p:nvSpPr>
          <p:spPr>
            <a:xfrm>
              <a:off x="2125634" y="8152829"/>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320" name="object 2320" descr=""/>
            <p:cNvSpPr/>
            <p:nvPr/>
          </p:nvSpPr>
          <p:spPr>
            <a:xfrm>
              <a:off x="2010406" y="8444659"/>
              <a:ext cx="1905" cy="3175"/>
            </a:xfrm>
            <a:custGeom>
              <a:avLst/>
              <a:gdLst/>
              <a:ahLst/>
              <a:cxnLst/>
              <a:rect l="l" t="t" r="r" b="b"/>
              <a:pathLst>
                <a:path w="1905" h="3175">
                  <a:moveTo>
                    <a:pt x="1498" y="2984"/>
                  </a:moveTo>
                  <a:lnTo>
                    <a:pt x="0" y="1485"/>
                  </a:lnTo>
                  <a:lnTo>
                    <a:pt x="0" y="0"/>
                  </a:lnTo>
                </a:path>
              </a:pathLst>
            </a:custGeom>
            <a:ln w="3175">
              <a:solidFill>
                <a:srgbClr val="565658"/>
              </a:solidFill>
            </a:ln>
          </p:spPr>
          <p:txBody>
            <a:bodyPr wrap="square" lIns="0" tIns="0" rIns="0" bIns="0" rtlCol="0"/>
            <a:lstStyle/>
            <a:p/>
          </p:txBody>
        </p:sp>
        <p:sp>
          <p:nvSpPr>
            <p:cNvPr id="2321" name="object 2321" descr=""/>
            <p:cNvSpPr/>
            <p:nvPr/>
          </p:nvSpPr>
          <p:spPr>
            <a:xfrm>
              <a:off x="1935585" y="8018143"/>
              <a:ext cx="30480" cy="236854"/>
            </a:xfrm>
            <a:custGeom>
              <a:avLst/>
              <a:gdLst/>
              <a:ahLst/>
              <a:cxnLst/>
              <a:rect l="l" t="t" r="r" b="b"/>
              <a:pathLst>
                <a:path w="30480" h="236854">
                  <a:moveTo>
                    <a:pt x="28422" y="0"/>
                  </a:moveTo>
                  <a:lnTo>
                    <a:pt x="29921" y="0"/>
                  </a:lnTo>
                </a:path>
                <a:path w="30480" h="236854">
                  <a:moveTo>
                    <a:pt x="0" y="236448"/>
                  </a:moveTo>
                  <a:lnTo>
                    <a:pt x="1498" y="236448"/>
                  </a:lnTo>
                </a:path>
              </a:pathLst>
            </a:custGeom>
            <a:ln w="3175">
              <a:solidFill>
                <a:srgbClr val="565658"/>
              </a:solidFill>
            </a:ln>
          </p:spPr>
          <p:txBody>
            <a:bodyPr wrap="square" lIns="0" tIns="0" rIns="0" bIns="0" rtlCol="0"/>
            <a:lstStyle/>
            <a:p/>
          </p:txBody>
        </p:sp>
        <p:sp>
          <p:nvSpPr>
            <p:cNvPr id="2322" name="object 2322" descr=""/>
            <p:cNvSpPr/>
            <p:nvPr/>
          </p:nvSpPr>
          <p:spPr>
            <a:xfrm>
              <a:off x="1928101" y="8239635"/>
              <a:ext cx="7620" cy="3175"/>
            </a:xfrm>
            <a:custGeom>
              <a:avLst/>
              <a:gdLst/>
              <a:ahLst/>
              <a:cxnLst/>
              <a:rect l="l" t="t" r="r" b="b"/>
              <a:pathLst>
                <a:path w="7619" h="3175">
                  <a:moveTo>
                    <a:pt x="7480" y="2984"/>
                  </a:moveTo>
                  <a:lnTo>
                    <a:pt x="2984" y="1485"/>
                  </a:lnTo>
                  <a:lnTo>
                    <a:pt x="1485" y="1485"/>
                  </a:lnTo>
                  <a:lnTo>
                    <a:pt x="1485" y="0"/>
                  </a:lnTo>
                  <a:lnTo>
                    <a:pt x="0" y="0"/>
                  </a:lnTo>
                </a:path>
              </a:pathLst>
            </a:custGeom>
            <a:ln w="3175">
              <a:solidFill>
                <a:srgbClr val="565658"/>
              </a:solidFill>
            </a:ln>
          </p:spPr>
          <p:txBody>
            <a:bodyPr wrap="square" lIns="0" tIns="0" rIns="0" bIns="0" rtlCol="0"/>
            <a:lstStyle/>
            <a:p/>
          </p:txBody>
        </p:sp>
        <p:sp>
          <p:nvSpPr>
            <p:cNvPr id="2323" name="object 2323" descr=""/>
            <p:cNvSpPr/>
            <p:nvPr/>
          </p:nvSpPr>
          <p:spPr>
            <a:xfrm>
              <a:off x="2011904" y="8446149"/>
              <a:ext cx="0" cy="3175"/>
            </a:xfrm>
            <a:custGeom>
              <a:avLst/>
              <a:gdLst/>
              <a:ahLst/>
              <a:cxnLst/>
              <a:rect l="l" t="t" r="r" b="b"/>
              <a:pathLst>
                <a:path w="0" h="3175">
                  <a:moveTo>
                    <a:pt x="0" y="0"/>
                  </a:moveTo>
                  <a:lnTo>
                    <a:pt x="0" y="2997"/>
                  </a:lnTo>
                </a:path>
              </a:pathLst>
            </a:custGeom>
            <a:ln w="3175">
              <a:solidFill>
                <a:srgbClr val="565658"/>
              </a:solidFill>
            </a:ln>
          </p:spPr>
          <p:txBody>
            <a:bodyPr wrap="square" lIns="0" tIns="0" rIns="0" bIns="0" rtlCol="0"/>
            <a:lstStyle/>
            <a:p/>
          </p:txBody>
        </p:sp>
        <p:sp>
          <p:nvSpPr>
            <p:cNvPr id="2324" name="object 2324" descr=""/>
            <p:cNvSpPr/>
            <p:nvPr/>
          </p:nvSpPr>
          <p:spPr>
            <a:xfrm>
              <a:off x="1935581" y="8247114"/>
              <a:ext cx="5080" cy="7620"/>
            </a:xfrm>
            <a:custGeom>
              <a:avLst/>
              <a:gdLst/>
              <a:ahLst/>
              <a:cxnLst/>
              <a:rect l="l" t="t" r="r" b="b"/>
              <a:pathLst>
                <a:path w="5080" h="7620">
                  <a:moveTo>
                    <a:pt x="0" y="7480"/>
                  </a:moveTo>
                  <a:lnTo>
                    <a:pt x="1498" y="5981"/>
                  </a:lnTo>
                  <a:lnTo>
                    <a:pt x="2984" y="4483"/>
                  </a:lnTo>
                  <a:lnTo>
                    <a:pt x="4495" y="1485"/>
                  </a:lnTo>
                  <a:lnTo>
                    <a:pt x="2984" y="0"/>
                  </a:lnTo>
                </a:path>
              </a:pathLst>
            </a:custGeom>
            <a:ln w="3175">
              <a:solidFill>
                <a:srgbClr val="565658"/>
              </a:solidFill>
            </a:ln>
          </p:spPr>
          <p:txBody>
            <a:bodyPr wrap="square" lIns="0" tIns="0" rIns="0" bIns="0" rtlCol="0"/>
            <a:lstStyle/>
            <a:p/>
          </p:txBody>
        </p:sp>
        <p:sp>
          <p:nvSpPr>
            <p:cNvPr id="2325" name="object 2325" descr=""/>
            <p:cNvSpPr/>
            <p:nvPr/>
          </p:nvSpPr>
          <p:spPr>
            <a:xfrm>
              <a:off x="2008903" y="8444654"/>
              <a:ext cx="3175" cy="1905"/>
            </a:xfrm>
            <a:custGeom>
              <a:avLst/>
              <a:gdLst/>
              <a:ahLst/>
              <a:cxnLst/>
              <a:rect l="l" t="t" r="r" b="b"/>
              <a:pathLst>
                <a:path w="3175" h="1904">
                  <a:moveTo>
                    <a:pt x="0" y="0"/>
                  </a:moveTo>
                  <a:lnTo>
                    <a:pt x="1498" y="0"/>
                  </a:lnTo>
                  <a:lnTo>
                    <a:pt x="2997" y="1498"/>
                  </a:lnTo>
                  <a:lnTo>
                    <a:pt x="0" y="0"/>
                  </a:lnTo>
                  <a:close/>
                </a:path>
              </a:pathLst>
            </a:custGeom>
            <a:ln w="3175">
              <a:solidFill>
                <a:srgbClr val="565658"/>
              </a:solidFill>
            </a:ln>
          </p:spPr>
          <p:txBody>
            <a:bodyPr wrap="square" lIns="0" tIns="0" rIns="0" bIns="0" rtlCol="0"/>
            <a:lstStyle/>
            <a:p/>
          </p:txBody>
        </p:sp>
        <p:sp>
          <p:nvSpPr>
            <p:cNvPr id="2326" name="object 2326" descr=""/>
            <p:cNvSpPr/>
            <p:nvPr/>
          </p:nvSpPr>
          <p:spPr>
            <a:xfrm>
              <a:off x="2004407" y="8449148"/>
              <a:ext cx="5080" cy="3175"/>
            </a:xfrm>
            <a:custGeom>
              <a:avLst/>
              <a:gdLst/>
              <a:ahLst/>
              <a:cxnLst/>
              <a:rect l="l" t="t" r="r" b="b"/>
              <a:pathLst>
                <a:path w="5080" h="3175">
                  <a:moveTo>
                    <a:pt x="4495" y="2984"/>
                  </a:moveTo>
                  <a:lnTo>
                    <a:pt x="0" y="0"/>
                  </a:lnTo>
                </a:path>
              </a:pathLst>
            </a:custGeom>
            <a:ln w="3175">
              <a:solidFill>
                <a:srgbClr val="565658"/>
              </a:solidFill>
            </a:ln>
          </p:spPr>
          <p:txBody>
            <a:bodyPr wrap="square" lIns="0" tIns="0" rIns="0" bIns="0" rtlCol="0"/>
            <a:lstStyle/>
            <a:p/>
          </p:txBody>
        </p:sp>
        <p:sp>
          <p:nvSpPr>
            <p:cNvPr id="2327" name="object 2327" descr=""/>
            <p:cNvSpPr/>
            <p:nvPr/>
          </p:nvSpPr>
          <p:spPr>
            <a:xfrm>
              <a:off x="2125634" y="8152827"/>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28" name="object 2328" descr=""/>
            <p:cNvSpPr/>
            <p:nvPr/>
          </p:nvSpPr>
          <p:spPr>
            <a:xfrm>
              <a:off x="2080740" y="8456622"/>
              <a:ext cx="1905" cy="1905"/>
            </a:xfrm>
            <a:custGeom>
              <a:avLst/>
              <a:gdLst/>
              <a:ahLst/>
              <a:cxnLst/>
              <a:rect l="l" t="t" r="r" b="b"/>
              <a:pathLst>
                <a:path w="1905" h="1904">
                  <a:moveTo>
                    <a:pt x="1498" y="0"/>
                  </a:moveTo>
                  <a:lnTo>
                    <a:pt x="1498" y="1498"/>
                  </a:lnTo>
                  <a:lnTo>
                    <a:pt x="0" y="1498"/>
                  </a:lnTo>
                </a:path>
              </a:pathLst>
            </a:custGeom>
            <a:ln w="3175">
              <a:solidFill>
                <a:srgbClr val="565658"/>
              </a:solidFill>
            </a:ln>
          </p:spPr>
          <p:txBody>
            <a:bodyPr wrap="square" lIns="0" tIns="0" rIns="0" bIns="0" rtlCol="0"/>
            <a:lstStyle/>
            <a:p/>
          </p:txBody>
        </p:sp>
        <p:sp>
          <p:nvSpPr>
            <p:cNvPr id="2329" name="object 2329" descr=""/>
            <p:cNvSpPr/>
            <p:nvPr/>
          </p:nvSpPr>
          <p:spPr>
            <a:xfrm>
              <a:off x="1934080" y="84566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330" name="object 2330" descr=""/>
            <p:cNvSpPr/>
            <p:nvPr/>
          </p:nvSpPr>
          <p:spPr>
            <a:xfrm>
              <a:off x="2080738" y="8458123"/>
              <a:ext cx="3175" cy="0"/>
            </a:xfrm>
            <a:custGeom>
              <a:avLst/>
              <a:gdLst/>
              <a:ahLst/>
              <a:cxnLst/>
              <a:rect l="l" t="t" r="r" b="b"/>
              <a:pathLst>
                <a:path w="3175" h="0">
                  <a:moveTo>
                    <a:pt x="0" y="0"/>
                  </a:moveTo>
                  <a:lnTo>
                    <a:pt x="1498" y="0"/>
                  </a:lnTo>
                  <a:lnTo>
                    <a:pt x="2997" y="0"/>
                  </a:lnTo>
                </a:path>
              </a:pathLst>
            </a:custGeom>
            <a:ln w="3175">
              <a:solidFill>
                <a:srgbClr val="565658"/>
              </a:solidFill>
            </a:ln>
          </p:spPr>
          <p:txBody>
            <a:bodyPr wrap="square" lIns="0" tIns="0" rIns="0" bIns="0" rtlCol="0"/>
            <a:lstStyle/>
            <a:p/>
          </p:txBody>
        </p:sp>
        <p:sp>
          <p:nvSpPr>
            <p:cNvPr id="2331" name="object 2331" descr=""/>
            <p:cNvSpPr/>
            <p:nvPr/>
          </p:nvSpPr>
          <p:spPr>
            <a:xfrm>
              <a:off x="2092718" y="8438665"/>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332" name="object 2332" descr=""/>
            <p:cNvSpPr/>
            <p:nvPr/>
          </p:nvSpPr>
          <p:spPr>
            <a:xfrm>
              <a:off x="1934080" y="8458123"/>
              <a:ext cx="3175" cy="0"/>
            </a:xfrm>
            <a:custGeom>
              <a:avLst/>
              <a:gdLst/>
              <a:ahLst/>
              <a:cxnLst/>
              <a:rect l="l" t="t" r="r" b="b"/>
              <a:pathLst>
                <a:path w="3175" h="0">
                  <a:moveTo>
                    <a:pt x="0" y="0"/>
                  </a:moveTo>
                  <a:lnTo>
                    <a:pt x="1498" y="0"/>
                  </a:lnTo>
                  <a:lnTo>
                    <a:pt x="2997" y="0"/>
                  </a:lnTo>
                </a:path>
              </a:pathLst>
            </a:custGeom>
            <a:ln w="3175">
              <a:solidFill>
                <a:srgbClr val="565658"/>
              </a:solidFill>
            </a:ln>
          </p:spPr>
          <p:txBody>
            <a:bodyPr wrap="square" lIns="0" tIns="0" rIns="0" bIns="0" rtlCol="0"/>
            <a:lstStyle/>
            <a:p/>
          </p:txBody>
        </p:sp>
        <p:sp>
          <p:nvSpPr>
            <p:cNvPr id="2333" name="object 2333" descr=""/>
            <p:cNvSpPr/>
            <p:nvPr/>
          </p:nvSpPr>
          <p:spPr>
            <a:xfrm>
              <a:off x="2103186" y="843866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334" name="object 2334" descr=""/>
            <p:cNvSpPr/>
            <p:nvPr/>
          </p:nvSpPr>
          <p:spPr>
            <a:xfrm>
              <a:off x="1916121" y="8438666"/>
              <a:ext cx="0" cy="1905"/>
            </a:xfrm>
            <a:custGeom>
              <a:avLst/>
              <a:gdLst/>
              <a:ahLst/>
              <a:cxnLst/>
              <a:rect l="l" t="t" r="r" b="b"/>
              <a:pathLst>
                <a:path w="0" h="1904">
                  <a:moveTo>
                    <a:pt x="0" y="1498"/>
                  </a:moveTo>
                  <a:lnTo>
                    <a:pt x="0" y="0"/>
                  </a:lnTo>
                </a:path>
              </a:pathLst>
            </a:custGeom>
            <a:ln w="3175">
              <a:solidFill>
                <a:srgbClr val="565658"/>
              </a:solidFill>
            </a:ln>
          </p:spPr>
          <p:txBody>
            <a:bodyPr wrap="square" lIns="0" tIns="0" rIns="0" bIns="0" rtlCol="0"/>
            <a:lstStyle/>
            <a:p/>
          </p:txBody>
        </p:sp>
        <p:sp>
          <p:nvSpPr>
            <p:cNvPr id="2335" name="object 2335" descr=""/>
            <p:cNvSpPr/>
            <p:nvPr/>
          </p:nvSpPr>
          <p:spPr>
            <a:xfrm>
              <a:off x="2103188" y="8438665"/>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336" name="object 2336" descr=""/>
            <p:cNvSpPr/>
            <p:nvPr/>
          </p:nvSpPr>
          <p:spPr>
            <a:xfrm>
              <a:off x="2082241" y="8440164"/>
              <a:ext cx="10795" cy="7620"/>
            </a:xfrm>
            <a:custGeom>
              <a:avLst/>
              <a:gdLst/>
              <a:ahLst/>
              <a:cxnLst/>
              <a:rect l="l" t="t" r="r" b="b"/>
              <a:pathLst>
                <a:path w="10794" h="7620">
                  <a:moveTo>
                    <a:pt x="10477" y="0"/>
                  </a:moveTo>
                  <a:lnTo>
                    <a:pt x="7480" y="0"/>
                  </a:lnTo>
                  <a:lnTo>
                    <a:pt x="4483" y="1498"/>
                  </a:lnTo>
                  <a:lnTo>
                    <a:pt x="2984" y="4495"/>
                  </a:lnTo>
                  <a:lnTo>
                    <a:pt x="1498" y="7480"/>
                  </a:lnTo>
                  <a:lnTo>
                    <a:pt x="0" y="7480"/>
                  </a:lnTo>
                </a:path>
              </a:pathLst>
            </a:custGeom>
            <a:ln w="3175">
              <a:solidFill>
                <a:srgbClr val="565658"/>
              </a:solidFill>
            </a:ln>
          </p:spPr>
          <p:txBody>
            <a:bodyPr wrap="square" lIns="0" tIns="0" rIns="0" bIns="0" rtlCol="0"/>
            <a:lstStyle/>
            <a:p/>
          </p:txBody>
        </p:sp>
        <p:sp>
          <p:nvSpPr>
            <p:cNvPr id="2337" name="object 2337" descr=""/>
            <p:cNvSpPr/>
            <p:nvPr/>
          </p:nvSpPr>
          <p:spPr>
            <a:xfrm>
              <a:off x="2083739" y="8447643"/>
              <a:ext cx="1905" cy="0"/>
            </a:xfrm>
            <a:custGeom>
              <a:avLst/>
              <a:gdLst/>
              <a:ahLst/>
              <a:cxnLst/>
              <a:rect l="l" t="t" r="r" b="b"/>
              <a:pathLst>
                <a:path w="1905" h="0">
                  <a:moveTo>
                    <a:pt x="0" y="0"/>
                  </a:moveTo>
                  <a:lnTo>
                    <a:pt x="1485" y="0"/>
                  </a:lnTo>
                </a:path>
              </a:pathLst>
            </a:custGeom>
            <a:ln w="3175">
              <a:solidFill>
                <a:srgbClr val="565658"/>
              </a:solidFill>
            </a:ln>
          </p:spPr>
          <p:txBody>
            <a:bodyPr wrap="square" lIns="0" tIns="0" rIns="0" bIns="0" rtlCol="0"/>
            <a:lstStyle/>
            <a:p/>
          </p:txBody>
        </p:sp>
        <p:sp>
          <p:nvSpPr>
            <p:cNvPr id="2338" name="object 2338" descr=""/>
            <p:cNvSpPr/>
            <p:nvPr/>
          </p:nvSpPr>
          <p:spPr>
            <a:xfrm>
              <a:off x="1914635" y="8440164"/>
              <a:ext cx="1905" cy="0"/>
            </a:xfrm>
            <a:custGeom>
              <a:avLst/>
              <a:gdLst/>
              <a:ahLst/>
              <a:cxnLst/>
              <a:rect l="l" t="t" r="r" b="b"/>
              <a:pathLst>
                <a:path w="1905" h="0">
                  <a:moveTo>
                    <a:pt x="1485" y="0"/>
                  </a:moveTo>
                  <a:lnTo>
                    <a:pt x="0" y="0"/>
                  </a:lnTo>
                </a:path>
              </a:pathLst>
            </a:custGeom>
            <a:ln w="3175">
              <a:solidFill>
                <a:srgbClr val="565658"/>
              </a:solidFill>
            </a:ln>
          </p:spPr>
          <p:txBody>
            <a:bodyPr wrap="square" lIns="0" tIns="0" rIns="0" bIns="0" rtlCol="0"/>
            <a:lstStyle/>
            <a:p/>
          </p:txBody>
        </p:sp>
        <p:sp>
          <p:nvSpPr>
            <p:cNvPr id="2339" name="object 2339" descr=""/>
            <p:cNvSpPr/>
            <p:nvPr/>
          </p:nvSpPr>
          <p:spPr>
            <a:xfrm>
              <a:off x="2083739" y="84566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340" name="object 2340" descr=""/>
            <p:cNvSpPr/>
            <p:nvPr/>
          </p:nvSpPr>
          <p:spPr>
            <a:xfrm>
              <a:off x="1916122" y="8438665"/>
              <a:ext cx="9525" cy="0"/>
            </a:xfrm>
            <a:custGeom>
              <a:avLst/>
              <a:gdLst/>
              <a:ahLst/>
              <a:cxnLst/>
              <a:rect l="l" t="t" r="r" b="b"/>
              <a:pathLst>
                <a:path w="9525" h="0">
                  <a:moveTo>
                    <a:pt x="8978" y="0"/>
                  </a:moveTo>
                  <a:lnTo>
                    <a:pt x="5994" y="0"/>
                  </a:lnTo>
                  <a:lnTo>
                    <a:pt x="2997" y="0"/>
                  </a:lnTo>
                  <a:lnTo>
                    <a:pt x="1498" y="0"/>
                  </a:lnTo>
                  <a:lnTo>
                    <a:pt x="0" y="0"/>
                  </a:lnTo>
                </a:path>
              </a:pathLst>
            </a:custGeom>
            <a:ln w="3175">
              <a:solidFill>
                <a:srgbClr val="565658"/>
              </a:solidFill>
            </a:ln>
          </p:spPr>
          <p:txBody>
            <a:bodyPr wrap="square" lIns="0" tIns="0" rIns="0" bIns="0" rtlCol="0"/>
            <a:lstStyle/>
            <a:p/>
          </p:txBody>
        </p:sp>
        <p:sp>
          <p:nvSpPr>
            <p:cNvPr id="2341" name="object 2341" descr=""/>
            <p:cNvSpPr/>
            <p:nvPr/>
          </p:nvSpPr>
          <p:spPr>
            <a:xfrm>
              <a:off x="1935582" y="8456625"/>
              <a:ext cx="1905" cy="1905"/>
            </a:xfrm>
            <a:custGeom>
              <a:avLst/>
              <a:gdLst/>
              <a:ahLst/>
              <a:cxnLst/>
              <a:rect l="l" t="t" r="r" b="b"/>
              <a:pathLst>
                <a:path w="1905" h="1904">
                  <a:moveTo>
                    <a:pt x="1498" y="1498"/>
                  </a:moveTo>
                  <a:lnTo>
                    <a:pt x="0" y="1498"/>
                  </a:lnTo>
                  <a:lnTo>
                    <a:pt x="0" y="0"/>
                  </a:lnTo>
                </a:path>
              </a:pathLst>
            </a:custGeom>
            <a:ln w="3175">
              <a:solidFill>
                <a:srgbClr val="565658"/>
              </a:solidFill>
            </a:ln>
          </p:spPr>
          <p:txBody>
            <a:bodyPr wrap="square" lIns="0" tIns="0" rIns="0" bIns="0" rtlCol="0"/>
            <a:lstStyle/>
            <a:p/>
          </p:txBody>
        </p:sp>
        <p:sp>
          <p:nvSpPr>
            <p:cNvPr id="2342" name="object 2342" descr=""/>
            <p:cNvSpPr/>
            <p:nvPr/>
          </p:nvSpPr>
          <p:spPr>
            <a:xfrm>
              <a:off x="2092721" y="8438665"/>
              <a:ext cx="10795" cy="0"/>
            </a:xfrm>
            <a:custGeom>
              <a:avLst/>
              <a:gdLst/>
              <a:ahLst/>
              <a:cxnLst/>
              <a:rect l="l" t="t" r="r" b="b"/>
              <a:pathLst>
                <a:path w="10794" h="0">
                  <a:moveTo>
                    <a:pt x="10464" y="0"/>
                  </a:moveTo>
                  <a:lnTo>
                    <a:pt x="8978" y="0"/>
                  </a:lnTo>
                  <a:lnTo>
                    <a:pt x="7480" y="0"/>
                  </a:lnTo>
                  <a:lnTo>
                    <a:pt x="5969" y="0"/>
                  </a:lnTo>
                  <a:lnTo>
                    <a:pt x="2984" y="0"/>
                  </a:lnTo>
                  <a:lnTo>
                    <a:pt x="0" y="0"/>
                  </a:lnTo>
                </a:path>
              </a:pathLst>
            </a:custGeom>
            <a:ln w="3175">
              <a:solidFill>
                <a:srgbClr val="565658"/>
              </a:solidFill>
            </a:ln>
          </p:spPr>
          <p:txBody>
            <a:bodyPr wrap="square" lIns="0" tIns="0" rIns="0" bIns="0" rtlCol="0"/>
            <a:lstStyle/>
            <a:p/>
          </p:txBody>
        </p:sp>
        <p:sp>
          <p:nvSpPr>
            <p:cNvPr id="2343" name="object 2343" descr=""/>
            <p:cNvSpPr/>
            <p:nvPr/>
          </p:nvSpPr>
          <p:spPr>
            <a:xfrm>
              <a:off x="1935581" y="845662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44" name="object 2344" descr=""/>
            <p:cNvSpPr/>
            <p:nvPr/>
          </p:nvSpPr>
          <p:spPr>
            <a:xfrm>
              <a:off x="1995436" y="845662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345" name="object 2345" descr=""/>
            <p:cNvSpPr/>
            <p:nvPr/>
          </p:nvSpPr>
          <p:spPr>
            <a:xfrm>
              <a:off x="1914635" y="8437166"/>
              <a:ext cx="1905" cy="1905"/>
            </a:xfrm>
            <a:custGeom>
              <a:avLst/>
              <a:gdLst/>
              <a:ahLst/>
              <a:cxnLst/>
              <a:rect l="l" t="t" r="r" b="b"/>
              <a:pathLst>
                <a:path w="1905" h="1904">
                  <a:moveTo>
                    <a:pt x="1485" y="1498"/>
                  </a:moveTo>
                  <a:lnTo>
                    <a:pt x="0" y="1498"/>
                  </a:lnTo>
                  <a:lnTo>
                    <a:pt x="0" y="0"/>
                  </a:lnTo>
                </a:path>
              </a:pathLst>
            </a:custGeom>
            <a:ln w="3175">
              <a:solidFill>
                <a:srgbClr val="565658"/>
              </a:solidFill>
            </a:ln>
          </p:spPr>
          <p:txBody>
            <a:bodyPr wrap="square" lIns="0" tIns="0" rIns="0" bIns="0" rtlCol="0"/>
            <a:lstStyle/>
            <a:p/>
          </p:txBody>
        </p:sp>
        <p:sp>
          <p:nvSpPr>
            <p:cNvPr id="2346" name="object 2346" descr=""/>
            <p:cNvSpPr/>
            <p:nvPr/>
          </p:nvSpPr>
          <p:spPr>
            <a:xfrm>
              <a:off x="2103188" y="8437170"/>
              <a:ext cx="1905" cy="1905"/>
            </a:xfrm>
            <a:custGeom>
              <a:avLst/>
              <a:gdLst/>
              <a:ahLst/>
              <a:cxnLst/>
              <a:rect l="l" t="t" r="r" b="b"/>
              <a:pathLst>
                <a:path w="1905" h="1904">
                  <a:moveTo>
                    <a:pt x="1498" y="0"/>
                  </a:moveTo>
                  <a:lnTo>
                    <a:pt x="0" y="0"/>
                  </a:lnTo>
                  <a:lnTo>
                    <a:pt x="0" y="1498"/>
                  </a:lnTo>
                </a:path>
              </a:pathLst>
            </a:custGeom>
            <a:ln w="3175">
              <a:solidFill>
                <a:srgbClr val="565658"/>
              </a:solidFill>
            </a:ln>
          </p:spPr>
          <p:txBody>
            <a:bodyPr wrap="square" lIns="0" tIns="0" rIns="0" bIns="0" rtlCol="0"/>
            <a:lstStyle/>
            <a:p/>
          </p:txBody>
        </p:sp>
        <p:sp>
          <p:nvSpPr>
            <p:cNvPr id="2347" name="object 2347" descr=""/>
            <p:cNvSpPr/>
            <p:nvPr/>
          </p:nvSpPr>
          <p:spPr>
            <a:xfrm>
              <a:off x="1934082" y="845662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348" name="object 2348" descr=""/>
            <p:cNvSpPr/>
            <p:nvPr/>
          </p:nvSpPr>
          <p:spPr>
            <a:xfrm>
              <a:off x="2082238" y="845662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49" name="object 2349" descr=""/>
            <p:cNvSpPr/>
            <p:nvPr/>
          </p:nvSpPr>
          <p:spPr>
            <a:xfrm>
              <a:off x="1925101" y="8438665"/>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350" name="object 2350" descr=""/>
            <p:cNvSpPr/>
            <p:nvPr/>
          </p:nvSpPr>
          <p:spPr>
            <a:xfrm>
              <a:off x="2103186" y="8438665"/>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51" name="object 2351" descr=""/>
            <p:cNvSpPr/>
            <p:nvPr/>
          </p:nvSpPr>
          <p:spPr>
            <a:xfrm>
              <a:off x="1935576" y="8440163"/>
              <a:ext cx="167640" cy="18415"/>
            </a:xfrm>
            <a:custGeom>
              <a:avLst/>
              <a:gdLst/>
              <a:ahLst/>
              <a:cxnLst/>
              <a:rect l="l" t="t" r="r" b="b"/>
              <a:pathLst>
                <a:path w="167639" h="18415">
                  <a:moveTo>
                    <a:pt x="83807" y="16459"/>
                  </a:moveTo>
                  <a:lnTo>
                    <a:pt x="83807" y="17957"/>
                  </a:lnTo>
                </a:path>
                <a:path w="167639" h="18415">
                  <a:moveTo>
                    <a:pt x="0" y="7480"/>
                  </a:moveTo>
                  <a:lnTo>
                    <a:pt x="0" y="16459"/>
                  </a:lnTo>
                </a:path>
                <a:path w="167639" h="18415">
                  <a:moveTo>
                    <a:pt x="64350" y="5981"/>
                  </a:moveTo>
                  <a:lnTo>
                    <a:pt x="65849" y="5981"/>
                  </a:lnTo>
                </a:path>
                <a:path w="167639" h="18415">
                  <a:moveTo>
                    <a:pt x="167614" y="16459"/>
                  </a:moveTo>
                  <a:lnTo>
                    <a:pt x="167614" y="0"/>
                  </a:lnTo>
                </a:path>
              </a:pathLst>
            </a:custGeom>
            <a:ln w="3175">
              <a:solidFill>
                <a:srgbClr val="565658"/>
              </a:solidFill>
            </a:ln>
          </p:spPr>
          <p:txBody>
            <a:bodyPr wrap="square" lIns="0" tIns="0" rIns="0" bIns="0" rtlCol="0"/>
            <a:lstStyle/>
            <a:p/>
          </p:txBody>
        </p:sp>
        <p:sp>
          <p:nvSpPr>
            <p:cNvPr id="2352" name="object 2352" descr=""/>
            <p:cNvSpPr/>
            <p:nvPr/>
          </p:nvSpPr>
          <p:spPr>
            <a:xfrm>
              <a:off x="2019383" y="8458123"/>
              <a:ext cx="3175" cy="0"/>
            </a:xfrm>
            <a:custGeom>
              <a:avLst/>
              <a:gdLst/>
              <a:ahLst/>
              <a:cxnLst/>
              <a:rect l="l" t="t" r="r" b="b"/>
              <a:pathLst>
                <a:path w="3175" h="0">
                  <a:moveTo>
                    <a:pt x="0" y="0"/>
                  </a:moveTo>
                  <a:lnTo>
                    <a:pt x="1498" y="0"/>
                  </a:lnTo>
                  <a:lnTo>
                    <a:pt x="2984" y="0"/>
                  </a:lnTo>
                </a:path>
              </a:pathLst>
            </a:custGeom>
            <a:ln w="3175">
              <a:solidFill>
                <a:srgbClr val="565658"/>
              </a:solidFill>
            </a:ln>
          </p:spPr>
          <p:txBody>
            <a:bodyPr wrap="square" lIns="0" tIns="0" rIns="0" bIns="0" rtlCol="0"/>
            <a:lstStyle/>
            <a:p/>
          </p:txBody>
        </p:sp>
        <p:sp>
          <p:nvSpPr>
            <p:cNvPr id="2353" name="object 2353" descr=""/>
            <p:cNvSpPr/>
            <p:nvPr/>
          </p:nvSpPr>
          <p:spPr>
            <a:xfrm>
              <a:off x="2103186" y="84566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354" name="object 2354" descr=""/>
            <p:cNvSpPr/>
            <p:nvPr/>
          </p:nvSpPr>
          <p:spPr>
            <a:xfrm>
              <a:off x="1913135" y="8456625"/>
              <a:ext cx="1905" cy="1905"/>
            </a:xfrm>
            <a:custGeom>
              <a:avLst/>
              <a:gdLst/>
              <a:ahLst/>
              <a:cxnLst/>
              <a:rect l="l" t="t" r="r" b="b"/>
              <a:pathLst>
                <a:path w="1905" h="1904">
                  <a:moveTo>
                    <a:pt x="1498" y="1498"/>
                  </a:moveTo>
                  <a:lnTo>
                    <a:pt x="0" y="0"/>
                  </a:lnTo>
                  <a:lnTo>
                    <a:pt x="1498" y="0"/>
                  </a:lnTo>
                </a:path>
              </a:pathLst>
            </a:custGeom>
            <a:ln w="3175">
              <a:solidFill>
                <a:srgbClr val="565658"/>
              </a:solidFill>
            </a:ln>
          </p:spPr>
          <p:txBody>
            <a:bodyPr wrap="square" lIns="0" tIns="0" rIns="0" bIns="0" rtlCol="0"/>
            <a:lstStyle/>
            <a:p/>
          </p:txBody>
        </p:sp>
        <p:sp>
          <p:nvSpPr>
            <p:cNvPr id="2355" name="object 2355" descr=""/>
            <p:cNvSpPr/>
            <p:nvPr/>
          </p:nvSpPr>
          <p:spPr>
            <a:xfrm>
              <a:off x="2103186" y="8456622"/>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56" name="object 2356" descr=""/>
            <p:cNvSpPr/>
            <p:nvPr/>
          </p:nvSpPr>
          <p:spPr>
            <a:xfrm>
              <a:off x="1996935" y="8456622"/>
              <a:ext cx="0" cy="1905"/>
            </a:xfrm>
            <a:custGeom>
              <a:avLst/>
              <a:gdLst/>
              <a:ahLst/>
              <a:cxnLst/>
              <a:rect l="l" t="t" r="r" b="b"/>
              <a:pathLst>
                <a:path w="0" h="1904">
                  <a:moveTo>
                    <a:pt x="0" y="0"/>
                  </a:moveTo>
                  <a:lnTo>
                    <a:pt x="0" y="1498"/>
                  </a:lnTo>
                </a:path>
              </a:pathLst>
            </a:custGeom>
            <a:ln w="3175">
              <a:solidFill>
                <a:srgbClr val="565658"/>
              </a:solidFill>
            </a:ln>
          </p:spPr>
          <p:txBody>
            <a:bodyPr wrap="square" lIns="0" tIns="0" rIns="0" bIns="0" rtlCol="0"/>
            <a:lstStyle/>
            <a:p/>
          </p:txBody>
        </p:sp>
        <p:sp>
          <p:nvSpPr>
            <p:cNvPr id="2357" name="object 2357" descr=""/>
            <p:cNvSpPr/>
            <p:nvPr/>
          </p:nvSpPr>
          <p:spPr>
            <a:xfrm>
              <a:off x="1934080" y="8447643"/>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58" name="object 2358" descr=""/>
            <p:cNvSpPr/>
            <p:nvPr/>
          </p:nvSpPr>
          <p:spPr>
            <a:xfrm>
              <a:off x="1914634" y="8440166"/>
              <a:ext cx="1905" cy="18415"/>
            </a:xfrm>
            <a:custGeom>
              <a:avLst/>
              <a:gdLst/>
              <a:ahLst/>
              <a:cxnLst/>
              <a:rect l="l" t="t" r="r" b="b"/>
              <a:pathLst>
                <a:path w="1905" h="18415">
                  <a:moveTo>
                    <a:pt x="0" y="17957"/>
                  </a:moveTo>
                  <a:lnTo>
                    <a:pt x="0" y="16459"/>
                  </a:lnTo>
                  <a:lnTo>
                    <a:pt x="1485" y="0"/>
                  </a:lnTo>
                </a:path>
              </a:pathLst>
            </a:custGeom>
            <a:ln w="3175">
              <a:solidFill>
                <a:srgbClr val="565658"/>
              </a:solidFill>
            </a:ln>
          </p:spPr>
          <p:txBody>
            <a:bodyPr wrap="square" lIns="0" tIns="0" rIns="0" bIns="0" rtlCol="0"/>
            <a:lstStyle/>
            <a:p/>
          </p:txBody>
        </p:sp>
        <p:sp>
          <p:nvSpPr>
            <p:cNvPr id="2359" name="object 2359" descr=""/>
            <p:cNvSpPr/>
            <p:nvPr/>
          </p:nvSpPr>
          <p:spPr>
            <a:xfrm>
              <a:off x="1925101" y="8440163"/>
              <a:ext cx="9525" cy="7620"/>
            </a:xfrm>
            <a:custGeom>
              <a:avLst/>
              <a:gdLst/>
              <a:ahLst/>
              <a:cxnLst/>
              <a:rect l="l" t="t" r="r" b="b"/>
              <a:pathLst>
                <a:path w="9525" h="7620">
                  <a:moveTo>
                    <a:pt x="8978" y="7480"/>
                  </a:moveTo>
                  <a:lnTo>
                    <a:pt x="7492" y="4495"/>
                  </a:lnTo>
                  <a:lnTo>
                    <a:pt x="5994" y="1498"/>
                  </a:lnTo>
                  <a:lnTo>
                    <a:pt x="2997" y="0"/>
                  </a:lnTo>
                  <a:lnTo>
                    <a:pt x="0" y="0"/>
                  </a:lnTo>
                </a:path>
              </a:pathLst>
            </a:custGeom>
            <a:ln w="3175">
              <a:solidFill>
                <a:srgbClr val="565658"/>
              </a:solidFill>
            </a:ln>
          </p:spPr>
          <p:txBody>
            <a:bodyPr wrap="square" lIns="0" tIns="0" rIns="0" bIns="0" rtlCol="0"/>
            <a:lstStyle/>
            <a:p/>
          </p:txBody>
        </p:sp>
        <p:sp>
          <p:nvSpPr>
            <p:cNvPr id="2360" name="object 2360" descr=""/>
            <p:cNvSpPr/>
            <p:nvPr/>
          </p:nvSpPr>
          <p:spPr>
            <a:xfrm>
              <a:off x="2103186" y="844016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61" name="object 2361" descr=""/>
            <p:cNvSpPr/>
            <p:nvPr/>
          </p:nvSpPr>
          <p:spPr>
            <a:xfrm>
              <a:off x="2019386" y="8456622"/>
              <a:ext cx="1905" cy="0"/>
            </a:xfrm>
            <a:custGeom>
              <a:avLst/>
              <a:gdLst/>
              <a:ahLst/>
              <a:cxnLst/>
              <a:rect l="l" t="t" r="r" b="b"/>
              <a:pathLst>
                <a:path w="1905" h="0">
                  <a:moveTo>
                    <a:pt x="1498" y="0"/>
                  </a:moveTo>
                  <a:lnTo>
                    <a:pt x="0" y="0"/>
                  </a:lnTo>
                </a:path>
              </a:pathLst>
            </a:custGeom>
            <a:ln w="3175">
              <a:solidFill>
                <a:srgbClr val="565658"/>
              </a:solidFill>
            </a:ln>
          </p:spPr>
          <p:txBody>
            <a:bodyPr wrap="square" lIns="0" tIns="0" rIns="0" bIns="0" rtlCol="0"/>
            <a:lstStyle/>
            <a:p/>
          </p:txBody>
        </p:sp>
        <p:sp>
          <p:nvSpPr>
            <p:cNvPr id="2362" name="object 2362" descr=""/>
            <p:cNvSpPr/>
            <p:nvPr/>
          </p:nvSpPr>
          <p:spPr>
            <a:xfrm>
              <a:off x="2103186" y="8440164"/>
              <a:ext cx="1905" cy="0"/>
            </a:xfrm>
            <a:custGeom>
              <a:avLst/>
              <a:gdLst/>
              <a:ahLst/>
              <a:cxnLst/>
              <a:rect l="l" t="t" r="r" b="b"/>
              <a:pathLst>
                <a:path w="1905" h="0">
                  <a:moveTo>
                    <a:pt x="0" y="0"/>
                  </a:moveTo>
                  <a:lnTo>
                    <a:pt x="1498" y="0"/>
                  </a:lnTo>
                </a:path>
              </a:pathLst>
            </a:custGeom>
            <a:ln w="3175">
              <a:solidFill>
                <a:srgbClr val="565658"/>
              </a:solidFill>
            </a:ln>
          </p:spPr>
          <p:txBody>
            <a:bodyPr wrap="square" lIns="0" tIns="0" rIns="0" bIns="0" rtlCol="0"/>
            <a:lstStyle/>
            <a:p/>
          </p:txBody>
        </p:sp>
        <p:sp>
          <p:nvSpPr>
            <p:cNvPr id="2363" name="object 2363" descr=""/>
            <p:cNvSpPr/>
            <p:nvPr/>
          </p:nvSpPr>
          <p:spPr>
            <a:xfrm>
              <a:off x="1999924" y="8440167"/>
              <a:ext cx="18415" cy="6350"/>
            </a:xfrm>
            <a:custGeom>
              <a:avLst/>
              <a:gdLst/>
              <a:ahLst/>
              <a:cxnLst/>
              <a:rect l="l" t="t" r="r" b="b"/>
              <a:pathLst>
                <a:path w="18414" h="6350">
                  <a:moveTo>
                    <a:pt x="17957" y="5981"/>
                  </a:moveTo>
                  <a:lnTo>
                    <a:pt x="16471" y="5981"/>
                  </a:lnTo>
                  <a:lnTo>
                    <a:pt x="14973" y="2984"/>
                  </a:lnTo>
                  <a:lnTo>
                    <a:pt x="13461" y="2984"/>
                  </a:lnTo>
                  <a:lnTo>
                    <a:pt x="13461" y="1485"/>
                  </a:lnTo>
                  <a:lnTo>
                    <a:pt x="11976" y="1485"/>
                  </a:lnTo>
                  <a:lnTo>
                    <a:pt x="10477" y="0"/>
                  </a:lnTo>
                  <a:lnTo>
                    <a:pt x="8978" y="0"/>
                  </a:lnTo>
                  <a:lnTo>
                    <a:pt x="5994" y="0"/>
                  </a:lnTo>
                  <a:lnTo>
                    <a:pt x="4483" y="1485"/>
                  </a:lnTo>
                  <a:lnTo>
                    <a:pt x="2997" y="1485"/>
                  </a:lnTo>
                  <a:lnTo>
                    <a:pt x="2997" y="2984"/>
                  </a:lnTo>
                  <a:lnTo>
                    <a:pt x="1498" y="2984"/>
                  </a:lnTo>
                  <a:lnTo>
                    <a:pt x="0" y="5981"/>
                  </a:lnTo>
                </a:path>
              </a:pathLst>
            </a:custGeom>
            <a:ln w="3175">
              <a:solidFill>
                <a:srgbClr val="565658"/>
              </a:solidFill>
            </a:ln>
          </p:spPr>
          <p:txBody>
            <a:bodyPr wrap="square" lIns="0" tIns="0" rIns="0" bIns="0" rtlCol="0"/>
            <a:lstStyle/>
            <a:p/>
          </p:txBody>
        </p:sp>
        <p:sp>
          <p:nvSpPr>
            <p:cNvPr id="2364" name="object 2364" descr=""/>
            <p:cNvSpPr/>
            <p:nvPr/>
          </p:nvSpPr>
          <p:spPr>
            <a:xfrm>
              <a:off x="1993946" y="8458123"/>
              <a:ext cx="3175" cy="0"/>
            </a:xfrm>
            <a:custGeom>
              <a:avLst/>
              <a:gdLst/>
              <a:ahLst/>
              <a:cxnLst/>
              <a:rect l="l" t="t" r="r" b="b"/>
              <a:pathLst>
                <a:path w="3175" h="0">
                  <a:moveTo>
                    <a:pt x="0" y="0"/>
                  </a:moveTo>
                  <a:lnTo>
                    <a:pt x="1485" y="0"/>
                  </a:lnTo>
                  <a:lnTo>
                    <a:pt x="2984" y="0"/>
                  </a:lnTo>
                </a:path>
              </a:pathLst>
            </a:custGeom>
            <a:ln w="3175">
              <a:solidFill>
                <a:srgbClr val="565658"/>
              </a:solidFill>
            </a:ln>
          </p:spPr>
          <p:txBody>
            <a:bodyPr wrap="square" lIns="0" tIns="0" rIns="0" bIns="0" rtlCol="0"/>
            <a:lstStyle/>
            <a:p/>
          </p:txBody>
        </p:sp>
        <p:sp>
          <p:nvSpPr>
            <p:cNvPr id="2365" name="object 2365" descr=""/>
            <p:cNvSpPr/>
            <p:nvPr/>
          </p:nvSpPr>
          <p:spPr>
            <a:xfrm>
              <a:off x="2103188" y="8456622"/>
              <a:ext cx="1905" cy="1905"/>
            </a:xfrm>
            <a:custGeom>
              <a:avLst/>
              <a:gdLst/>
              <a:ahLst/>
              <a:cxnLst/>
              <a:rect l="l" t="t" r="r" b="b"/>
              <a:pathLst>
                <a:path w="1905" h="1904">
                  <a:moveTo>
                    <a:pt x="1498" y="0"/>
                  </a:moveTo>
                  <a:lnTo>
                    <a:pt x="1498" y="1498"/>
                  </a:lnTo>
                  <a:lnTo>
                    <a:pt x="0" y="1498"/>
                  </a:lnTo>
                </a:path>
              </a:pathLst>
            </a:custGeom>
            <a:ln w="3175">
              <a:solidFill>
                <a:srgbClr val="565658"/>
              </a:solidFill>
            </a:ln>
          </p:spPr>
          <p:txBody>
            <a:bodyPr wrap="square" lIns="0" tIns="0" rIns="0" bIns="0" rtlCol="0"/>
            <a:lstStyle/>
            <a:p/>
          </p:txBody>
        </p:sp>
        <p:sp>
          <p:nvSpPr>
            <p:cNvPr id="2366" name="object 2366" descr=""/>
            <p:cNvSpPr/>
            <p:nvPr/>
          </p:nvSpPr>
          <p:spPr>
            <a:xfrm>
              <a:off x="1999924" y="8811304"/>
              <a:ext cx="0" cy="422275"/>
            </a:xfrm>
            <a:custGeom>
              <a:avLst/>
              <a:gdLst/>
              <a:ahLst/>
              <a:cxnLst/>
              <a:rect l="l" t="t" r="r" b="b"/>
              <a:pathLst>
                <a:path w="0" h="422275">
                  <a:moveTo>
                    <a:pt x="0" y="422021"/>
                  </a:moveTo>
                  <a:lnTo>
                    <a:pt x="0" y="407060"/>
                  </a:lnTo>
                </a:path>
                <a:path w="0" h="422275">
                  <a:moveTo>
                    <a:pt x="0" y="404063"/>
                  </a:moveTo>
                  <a:lnTo>
                    <a:pt x="0" y="399567"/>
                  </a:lnTo>
                </a:path>
                <a:path w="0" h="422275">
                  <a:moveTo>
                    <a:pt x="0" y="396582"/>
                  </a:moveTo>
                  <a:lnTo>
                    <a:pt x="0" y="378625"/>
                  </a:lnTo>
                </a:path>
                <a:path w="0" h="422275">
                  <a:moveTo>
                    <a:pt x="0" y="375627"/>
                  </a:moveTo>
                  <a:lnTo>
                    <a:pt x="0" y="371144"/>
                  </a:lnTo>
                </a:path>
                <a:path w="0" h="422275">
                  <a:moveTo>
                    <a:pt x="0" y="368147"/>
                  </a:moveTo>
                  <a:lnTo>
                    <a:pt x="0" y="350189"/>
                  </a:lnTo>
                </a:path>
                <a:path w="0" h="422275">
                  <a:moveTo>
                    <a:pt x="0" y="345694"/>
                  </a:moveTo>
                  <a:lnTo>
                    <a:pt x="0" y="342696"/>
                  </a:lnTo>
                </a:path>
                <a:path w="0" h="422275">
                  <a:moveTo>
                    <a:pt x="0" y="339712"/>
                  </a:moveTo>
                  <a:lnTo>
                    <a:pt x="0" y="320255"/>
                  </a:lnTo>
                </a:path>
                <a:path w="0" h="422275">
                  <a:moveTo>
                    <a:pt x="0" y="317258"/>
                  </a:moveTo>
                  <a:lnTo>
                    <a:pt x="0" y="314274"/>
                  </a:lnTo>
                </a:path>
                <a:path w="0" h="422275">
                  <a:moveTo>
                    <a:pt x="0" y="311277"/>
                  </a:moveTo>
                  <a:lnTo>
                    <a:pt x="0" y="291820"/>
                  </a:lnTo>
                </a:path>
                <a:path w="0" h="422275">
                  <a:moveTo>
                    <a:pt x="0" y="288823"/>
                  </a:moveTo>
                  <a:lnTo>
                    <a:pt x="0" y="285838"/>
                  </a:lnTo>
                </a:path>
                <a:path w="0" h="422275">
                  <a:moveTo>
                    <a:pt x="0" y="282841"/>
                  </a:moveTo>
                  <a:lnTo>
                    <a:pt x="0" y="263385"/>
                  </a:lnTo>
                </a:path>
                <a:path w="0" h="422275">
                  <a:moveTo>
                    <a:pt x="0" y="260388"/>
                  </a:moveTo>
                  <a:lnTo>
                    <a:pt x="0" y="257403"/>
                  </a:lnTo>
                </a:path>
                <a:path w="0" h="422275">
                  <a:moveTo>
                    <a:pt x="0" y="254406"/>
                  </a:moveTo>
                  <a:lnTo>
                    <a:pt x="0" y="234962"/>
                  </a:lnTo>
                </a:path>
                <a:path w="0" h="422275">
                  <a:moveTo>
                    <a:pt x="0" y="231965"/>
                  </a:moveTo>
                  <a:lnTo>
                    <a:pt x="0" y="228968"/>
                  </a:lnTo>
                </a:path>
                <a:path w="0" h="422275">
                  <a:moveTo>
                    <a:pt x="0" y="225971"/>
                  </a:moveTo>
                  <a:lnTo>
                    <a:pt x="0" y="206514"/>
                  </a:lnTo>
                </a:path>
                <a:path w="0" h="422275">
                  <a:moveTo>
                    <a:pt x="0" y="203530"/>
                  </a:moveTo>
                  <a:lnTo>
                    <a:pt x="0" y="200533"/>
                  </a:lnTo>
                </a:path>
                <a:path w="0" h="422275">
                  <a:moveTo>
                    <a:pt x="0" y="197535"/>
                  </a:moveTo>
                  <a:lnTo>
                    <a:pt x="0" y="178079"/>
                  </a:lnTo>
                </a:path>
                <a:path w="0" h="422275">
                  <a:moveTo>
                    <a:pt x="0" y="175094"/>
                  </a:moveTo>
                  <a:lnTo>
                    <a:pt x="0" y="172097"/>
                  </a:lnTo>
                </a:path>
                <a:path w="0" h="422275">
                  <a:moveTo>
                    <a:pt x="0" y="169100"/>
                  </a:moveTo>
                  <a:lnTo>
                    <a:pt x="0" y="149656"/>
                  </a:lnTo>
                </a:path>
                <a:path w="0" h="422275">
                  <a:moveTo>
                    <a:pt x="0" y="146659"/>
                  </a:moveTo>
                  <a:lnTo>
                    <a:pt x="0" y="143662"/>
                  </a:lnTo>
                </a:path>
                <a:path w="0" h="422275">
                  <a:moveTo>
                    <a:pt x="0" y="140677"/>
                  </a:moveTo>
                  <a:lnTo>
                    <a:pt x="0" y="121208"/>
                  </a:lnTo>
                </a:path>
                <a:path w="0" h="422275">
                  <a:moveTo>
                    <a:pt x="0" y="118224"/>
                  </a:moveTo>
                  <a:lnTo>
                    <a:pt x="0" y="115227"/>
                  </a:lnTo>
                </a:path>
                <a:path w="0" h="422275">
                  <a:moveTo>
                    <a:pt x="0" y="112229"/>
                  </a:moveTo>
                  <a:lnTo>
                    <a:pt x="0" y="92786"/>
                  </a:lnTo>
                </a:path>
                <a:path w="0" h="422275">
                  <a:moveTo>
                    <a:pt x="0" y="89789"/>
                  </a:moveTo>
                  <a:lnTo>
                    <a:pt x="0" y="86791"/>
                  </a:lnTo>
                </a:path>
                <a:path w="0" h="422275">
                  <a:moveTo>
                    <a:pt x="0" y="82308"/>
                  </a:moveTo>
                  <a:lnTo>
                    <a:pt x="0" y="64350"/>
                  </a:lnTo>
                </a:path>
                <a:path w="0" h="422275">
                  <a:moveTo>
                    <a:pt x="0" y="61353"/>
                  </a:moveTo>
                  <a:lnTo>
                    <a:pt x="0" y="56870"/>
                  </a:lnTo>
                </a:path>
                <a:path w="0" h="422275">
                  <a:moveTo>
                    <a:pt x="0" y="53873"/>
                  </a:moveTo>
                  <a:lnTo>
                    <a:pt x="0" y="35915"/>
                  </a:lnTo>
                </a:path>
                <a:path w="0" h="422275">
                  <a:moveTo>
                    <a:pt x="0" y="32918"/>
                  </a:moveTo>
                  <a:lnTo>
                    <a:pt x="0" y="28435"/>
                  </a:lnTo>
                </a:path>
                <a:path w="0" h="422275">
                  <a:moveTo>
                    <a:pt x="0" y="25438"/>
                  </a:moveTo>
                  <a:lnTo>
                    <a:pt x="0" y="7480"/>
                  </a:lnTo>
                </a:path>
                <a:path w="0" h="422275">
                  <a:moveTo>
                    <a:pt x="0" y="2984"/>
                  </a:moveTo>
                  <a:lnTo>
                    <a:pt x="0" y="0"/>
                  </a:lnTo>
                </a:path>
              </a:pathLst>
            </a:custGeom>
            <a:ln w="3175">
              <a:solidFill>
                <a:srgbClr val="EE2E2A"/>
              </a:solidFill>
            </a:ln>
          </p:spPr>
          <p:txBody>
            <a:bodyPr wrap="square" lIns="0" tIns="0" rIns="0" bIns="0" rtlCol="0"/>
            <a:lstStyle/>
            <a:p/>
          </p:txBody>
        </p:sp>
        <p:sp>
          <p:nvSpPr>
            <p:cNvPr id="2367" name="object 2367" descr=""/>
            <p:cNvSpPr/>
            <p:nvPr/>
          </p:nvSpPr>
          <p:spPr>
            <a:xfrm>
              <a:off x="1999924" y="8793349"/>
              <a:ext cx="0" cy="15240"/>
            </a:xfrm>
            <a:custGeom>
              <a:avLst/>
              <a:gdLst/>
              <a:ahLst/>
              <a:cxnLst/>
              <a:rect l="l" t="t" r="r" b="b"/>
              <a:pathLst>
                <a:path w="0" h="15240">
                  <a:moveTo>
                    <a:pt x="0" y="14960"/>
                  </a:moveTo>
                  <a:lnTo>
                    <a:pt x="0" y="0"/>
                  </a:lnTo>
                </a:path>
              </a:pathLst>
            </a:custGeom>
            <a:ln w="3175">
              <a:solidFill>
                <a:srgbClr val="EE2E2A"/>
              </a:solidFill>
            </a:ln>
          </p:spPr>
          <p:txBody>
            <a:bodyPr wrap="square" lIns="0" tIns="0" rIns="0" bIns="0" rtlCol="0"/>
            <a:lstStyle/>
            <a:p/>
          </p:txBody>
        </p:sp>
        <p:sp>
          <p:nvSpPr>
            <p:cNvPr id="2368" name="object 2368" descr=""/>
            <p:cNvSpPr/>
            <p:nvPr/>
          </p:nvSpPr>
          <p:spPr>
            <a:xfrm>
              <a:off x="2047822" y="8556902"/>
              <a:ext cx="0" cy="130810"/>
            </a:xfrm>
            <a:custGeom>
              <a:avLst/>
              <a:gdLst/>
              <a:ahLst/>
              <a:cxnLst/>
              <a:rect l="l" t="t" r="r" b="b"/>
              <a:pathLst>
                <a:path w="0" h="130809">
                  <a:moveTo>
                    <a:pt x="0" y="130187"/>
                  </a:moveTo>
                  <a:lnTo>
                    <a:pt x="0" y="119710"/>
                  </a:lnTo>
                </a:path>
                <a:path w="0" h="130809">
                  <a:moveTo>
                    <a:pt x="0" y="116713"/>
                  </a:moveTo>
                  <a:lnTo>
                    <a:pt x="0" y="113728"/>
                  </a:lnTo>
                </a:path>
                <a:path w="0" h="130809">
                  <a:moveTo>
                    <a:pt x="0" y="110731"/>
                  </a:moveTo>
                  <a:lnTo>
                    <a:pt x="0" y="91287"/>
                  </a:lnTo>
                </a:path>
                <a:path w="0" h="130809">
                  <a:moveTo>
                    <a:pt x="0" y="88290"/>
                  </a:moveTo>
                  <a:lnTo>
                    <a:pt x="0" y="85293"/>
                  </a:lnTo>
                </a:path>
                <a:path w="0" h="130809">
                  <a:moveTo>
                    <a:pt x="0" y="82296"/>
                  </a:moveTo>
                  <a:lnTo>
                    <a:pt x="0" y="62839"/>
                  </a:lnTo>
                </a:path>
                <a:path w="0" h="130809">
                  <a:moveTo>
                    <a:pt x="0" y="59855"/>
                  </a:moveTo>
                  <a:lnTo>
                    <a:pt x="0" y="56857"/>
                  </a:lnTo>
                </a:path>
                <a:path w="0" h="130809">
                  <a:moveTo>
                    <a:pt x="0" y="53860"/>
                  </a:moveTo>
                  <a:lnTo>
                    <a:pt x="0" y="34404"/>
                  </a:lnTo>
                </a:path>
                <a:path w="0" h="130809">
                  <a:moveTo>
                    <a:pt x="0" y="31419"/>
                  </a:moveTo>
                  <a:lnTo>
                    <a:pt x="0" y="28422"/>
                  </a:lnTo>
                </a:path>
                <a:path w="0" h="130809">
                  <a:moveTo>
                    <a:pt x="0" y="25425"/>
                  </a:moveTo>
                  <a:lnTo>
                    <a:pt x="0" y="5981"/>
                  </a:lnTo>
                </a:path>
                <a:path w="0" h="130809">
                  <a:moveTo>
                    <a:pt x="0" y="2984"/>
                  </a:moveTo>
                  <a:lnTo>
                    <a:pt x="0" y="0"/>
                  </a:lnTo>
                </a:path>
              </a:pathLst>
            </a:custGeom>
            <a:ln w="3175">
              <a:solidFill>
                <a:srgbClr val="EE2E2A"/>
              </a:solidFill>
            </a:ln>
          </p:spPr>
          <p:txBody>
            <a:bodyPr wrap="square" lIns="0" tIns="0" rIns="0" bIns="0" rtlCol="0"/>
            <a:lstStyle/>
            <a:p/>
          </p:txBody>
        </p:sp>
        <p:sp>
          <p:nvSpPr>
            <p:cNvPr id="2369" name="object 2369" descr=""/>
            <p:cNvSpPr/>
            <p:nvPr/>
          </p:nvSpPr>
          <p:spPr>
            <a:xfrm>
              <a:off x="2047822" y="8543423"/>
              <a:ext cx="0" cy="10795"/>
            </a:xfrm>
            <a:custGeom>
              <a:avLst/>
              <a:gdLst/>
              <a:ahLst/>
              <a:cxnLst/>
              <a:rect l="l" t="t" r="r" b="b"/>
              <a:pathLst>
                <a:path w="0" h="10795">
                  <a:moveTo>
                    <a:pt x="0" y="10477"/>
                  </a:moveTo>
                  <a:lnTo>
                    <a:pt x="0" y="0"/>
                  </a:lnTo>
                </a:path>
              </a:pathLst>
            </a:custGeom>
            <a:ln w="3175">
              <a:solidFill>
                <a:srgbClr val="EE2E2A"/>
              </a:solidFill>
            </a:ln>
          </p:spPr>
          <p:txBody>
            <a:bodyPr wrap="square" lIns="0" tIns="0" rIns="0" bIns="0" rtlCol="0"/>
            <a:lstStyle/>
            <a:p/>
          </p:txBody>
        </p:sp>
        <p:sp>
          <p:nvSpPr>
            <p:cNvPr id="2370" name="object 2370" descr=""/>
            <p:cNvSpPr/>
            <p:nvPr/>
          </p:nvSpPr>
          <p:spPr>
            <a:xfrm>
              <a:off x="1959517" y="8070519"/>
              <a:ext cx="140970" cy="0"/>
            </a:xfrm>
            <a:custGeom>
              <a:avLst/>
              <a:gdLst/>
              <a:ahLst/>
              <a:cxnLst/>
              <a:rect l="l" t="t" r="r" b="b"/>
              <a:pathLst>
                <a:path w="140969" h="0">
                  <a:moveTo>
                    <a:pt x="0" y="0"/>
                  </a:moveTo>
                  <a:lnTo>
                    <a:pt x="19456" y="0"/>
                  </a:lnTo>
                </a:path>
                <a:path w="140969" h="0">
                  <a:moveTo>
                    <a:pt x="22453" y="0"/>
                  </a:moveTo>
                  <a:lnTo>
                    <a:pt x="26936" y="0"/>
                  </a:lnTo>
                </a:path>
                <a:path w="140969" h="0">
                  <a:moveTo>
                    <a:pt x="29933" y="0"/>
                  </a:moveTo>
                  <a:lnTo>
                    <a:pt x="47891" y="0"/>
                  </a:lnTo>
                </a:path>
                <a:path w="140969" h="0">
                  <a:moveTo>
                    <a:pt x="50888" y="0"/>
                  </a:moveTo>
                  <a:lnTo>
                    <a:pt x="55372" y="0"/>
                  </a:lnTo>
                </a:path>
                <a:path w="140969" h="0">
                  <a:moveTo>
                    <a:pt x="58369" y="0"/>
                  </a:moveTo>
                  <a:lnTo>
                    <a:pt x="76327" y="0"/>
                  </a:lnTo>
                </a:path>
                <a:path w="140969" h="0">
                  <a:moveTo>
                    <a:pt x="80810" y="0"/>
                  </a:moveTo>
                  <a:lnTo>
                    <a:pt x="83820" y="0"/>
                  </a:lnTo>
                </a:path>
                <a:path w="140969" h="0">
                  <a:moveTo>
                    <a:pt x="86804" y="0"/>
                  </a:moveTo>
                  <a:lnTo>
                    <a:pt x="106260" y="0"/>
                  </a:lnTo>
                </a:path>
                <a:path w="140969" h="0">
                  <a:moveTo>
                    <a:pt x="109258" y="0"/>
                  </a:moveTo>
                  <a:lnTo>
                    <a:pt x="112242" y="0"/>
                  </a:lnTo>
                </a:path>
                <a:path w="140969" h="0">
                  <a:moveTo>
                    <a:pt x="115239" y="0"/>
                  </a:moveTo>
                  <a:lnTo>
                    <a:pt x="134683" y="0"/>
                  </a:lnTo>
                </a:path>
                <a:path w="140969" h="0">
                  <a:moveTo>
                    <a:pt x="137693" y="0"/>
                  </a:moveTo>
                  <a:lnTo>
                    <a:pt x="140677" y="0"/>
                  </a:lnTo>
                </a:path>
              </a:pathLst>
            </a:custGeom>
            <a:ln w="3175">
              <a:solidFill>
                <a:srgbClr val="EE2E2A"/>
              </a:solidFill>
            </a:ln>
          </p:spPr>
          <p:txBody>
            <a:bodyPr wrap="square" lIns="0" tIns="0" rIns="0" bIns="0" rtlCol="0"/>
            <a:lstStyle/>
            <a:p/>
          </p:txBody>
        </p:sp>
        <p:sp>
          <p:nvSpPr>
            <p:cNvPr id="2371" name="object 2371" descr=""/>
            <p:cNvSpPr/>
            <p:nvPr/>
          </p:nvSpPr>
          <p:spPr>
            <a:xfrm>
              <a:off x="2103186" y="8070519"/>
              <a:ext cx="19685" cy="0"/>
            </a:xfrm>
            <a:custGeom>
              <a:avLst/>
              <a:gdLst/>
              <a:ahLst/>
              <a:cxnLst/>
              <a:rect l="l" t="t" r="r" b="b"/>
              <a:pathLst>
                <a:path w="19685" h="0">
                  <a:moveTo>
                    <a:pt x="0" y="0"/>
                  </a:moveTo>
                  <a:lnTo>
                    <a:pt x="19456" y="0"/>
                  </a:lnTo>
                </a:path>
              </a:pathLst>
            </a:custGeom>
            <a:ln w="3175">
              <a:solidFill>
                <a:srgbClr val="EE2E2A"/>
              </a:solidFill>
            </a:ln>
          </p:spPr>
          <p:txBody>
            <a:bodyPr wrap="square" lIns="0" tIns="0" rIns="0" bIns="0" rtlCol="0"/>
            <a:lstStyle/>
            <a:p/>
          </p:txBody>
        </p:sp>
        <p:sp>
          <p:nvSpPr>
            <p:cNvPr id="2372" name="object 2372" descr=""/>
            <p:cNvSpPr/>
            <p:nvPr/>
          </p:nvSpPr>
          <p:spPr>
            <a:xfrm>
              <a:off x="1959517" y="8609270"/>
              <a:ext cx="140970" cy="0"/>
            </a:xfrm>
            <a:custGeom>
              <a:avLst/>
              <a:gdLst/>
              <a:ahLst/>
              <a:cxnLst/>
              <a:rect l="l" t="t" r="r" b="b"/>
              <a:pathLst>
                <a:path w="140969" h="0">
                  <a:moveTo>
                    <a:pt x="0" y="0"/>
                  </a:moveTo>
                  <a:lnTo>
                    <a:pt x="19456" y="0"/>
                  </a:lnTo>
                </a:path>
                <a:path w="140969" h="0">
                  <a:moveTo>
                    <a:pt x="22453" y="0"/>
                  </a:moveTo>
                  <a:lnTo>
                    <a:pt x="26936" y="0"/>
                  </a:lnTo>
                </a:path>
                <a:path w="140969" h="0">
                  <a:moveTo>
                    <a:pt x="29933" y="0"/>
                  </a:moveTo>
                  <a:lnTo>
                    <a:pt x="47891" y="0"/>
                  </a:lnTo>
                </a:path>
                <a:path w="140969" h="0">
                  <a:moveTo>
                    <a:pt x="50888" y="0"/>
                  </a:moveTo>
                  <a:lnTo>
                    <a:pt x="55372" y="0"/>
                  </a:lnTo>
                </a:path>
                <a:path w="140969" h="0">
                  <a:moveTo>
                    <a:pt x="58369" y="0"/>
                  </a:moveTo>
                  <a:lnTo>
                    <a:pt x="76327" y="0"/>
                  </a:lnTo>
                </a:path>
                <a:path w="140969" h="0">
                  <a:moveTo>
                    <a:pt x="80810" y="0"/>
                  </a:moveTo>
                  <a:lnTo>
                    <a:pt x="83820" y="0"/>
                  </a:lnTo>
                </a:path>
                <a:path w="140969" h="0">
                  <a:moveTo>
                    <a:pt x="86804" y="0"/>
                  </a:moveTo>
                  <a:lnTo>
                    <a:pt x="106260" y="0"/>
                  </a:lnTo>
                </a:path>
                <a:path w="140969" h="0">
                  <a:moveTo>
                    <a:pt x="109258" y="0"/>
                  </a:moveTo>
                  <a:lnTo>
                    <a:pt x="112242" y="0"/>
                  </a:lnTo>
                </a:path>
                <a:path w="140969" h="0">
                  <a:moveTo>
                    <a:pt x="115239" y="0"/>
                  </a:moveTo>
                  <a:lnTo>
                    <a:pt x="134683" y="0"/>
                  </a:lnTo>
                </a:path>
                <a:path w="140969" h="0">
                  <a:moveTo>
                    <a:pt x="137693" y="0"/>
                  </a:moveTo>
                  <a:lnTo>
                    <a:pt x="140677" y="0"/>
                  </a:lnTo>
                </a:path>
              </a:pathLst>
            </a:custGeom>
            <a:ln w="3175">
              <a:solidFill>
                <a:srgbClr val="EE2E2A"/>
              </a:solidFill>
            </a:ln>
          </p:spPr>
          <p:txBody>
            <a:bodyPr wrap="square" lIns="0" tIns="0" rIns="0" bIns="0" rtlCol="0"/>
            <a:lstStyle/>
            <a:p/>
          </p:txBody>
        </p:sp>
        <p:sp>
          <p:nvSpPr>
            <p:cNvPr id="2373" name="object 2373" descr=""/>
            <p:cNvSpPr/>
            <p:nvPr/>
          </p:nvSpPr>
          <p:spPr>
            <a:xfrm>
              <a:off x="2103186" y="8609270"/>
              <a:ext cx="19685" cy="0"/>
            </a:xfrm>
            <a:custGeom>
              <a:avLst/>
              <a:gdLst/>
              <a:ahLst/>
              <a:cxnLst/>
              <a:rect l="l" t="t" r="r" b="b"/>
              <a:pathLst>
                <a:path w="19685" h="0">
                  <a:moveTo>
                    <a:pt x="0" y="0"/>
                  </a:moveTo>
                  <a:lnTo>
                    <a:pt x="19456" y="0"/>
                  </a:lnTo>
                </a:path>
              </a:pathLst>
            </a:custGeom>
            <a:ln w="3175">
              <a:solidFill>
                <a:srgbClr val="EE2E2A"/>
              </a:solidFill>
            </a:ln>
          </p:spPr>
          <p:txBody>
            <a:bodyPr wrap="square" lIns="0" tIns="0" rIns="0" bIns="0" rtlCol="0"/>
            <a:lstStyle/>
            <a:p/>
          </p:txBody>
        </p:sp>
        <p:sp>
          <p:nvSpPr>
            <p:cNvPr id="2374" name="object 2374" descr=""/>
            <p:cNvSpPr/>
            <p:nvPr/>
          </p:nvSpPr>
          <p:spPr>
            <a:xfrm>
              <a:off x="2047822" y="8142354"/>
              <a:ext cx="0" cy="467359"/>
            </a:xfrm>
            <a:custGeom>
              <a:avLst/>
              <a:gdLst/>
              <a:ahLst/>
              <a:cxnLst/>
              <a:rect l="l" t="t" r="r" b="b"/>
              <a:pathLst>
                <a:path w="0" h="467359">
                  <a:moveTo>
                    <a:pt x="0" y="466915"/>
                  </a:moveTo>
                  <a:lnTo>
                    <a:pt x="0" y="411543"/>
                  </a:lnTo>
                </a:path>
                <a:path w="0" h="467359">
                  <a:moveTo>
                    <a:pt x="0" y="396582"/>
                  </a:moveTo>
                  <a:lnTo>
                    <a:pt x="0" y="380123"/>
                  </a:lnTo>
                </a:path>
                <a:path w="0" h="467359">
                  <a:moveTo>
                    <a:pt x="0" y="363651"/>
                  </a:moveTo>
                  <a:lnTo>
                    <a:pt x="0" y="348691"/>
                  </a:lnTo>
                </a:path>
                <a:path w="0" h="467359">
                  <a:moveTo>
                    <a:pt x="0" y="332231"/>
                  </a:moveTo>
                  <a:lnTo>
                    <a:pt x="0" y="237947"/>
                  </a:lnTo>
                </a:path>
                <a:path w="0" h="467359">
                  <a:moveTo>
                    <a:pt x="0" y="221487"/>
                  </a:moveTo>
                  <a:lnTo>
                    <a:pt x="0" y="205016"/>
                  </a:lnTo>
                </a:path>
                <a:path w="0" h="467359">
                  <a:moveTo>
                    <a:pt x="0" y="190055"/>
                  </a:moveTo>
                  <a:lnTo>
                    <a:pt x="0" y="173596"/>
                  </a:lnTo>
                </a:path>
                <a:path w="0" h="467359">
                  <a:moveTo>
                    <a:pt x="0" y="158635"/>
                  </a:moveTo>
                  <a:lnTo>
                    <a:pt x="0" y="62852"/>
                  </a:lnTo>
                </a:path>
                <a:path w="0" h="467359">
                  <a:moveTo>
                    <a:pt x="0" y="46393"/>
                  </a:moveTo>
                  <a:lnTo>
                    <a:pt x="0" y="31419"/>
                  </a:lnTo>
                </a:path>
                <a:path w="0" h="467359">
                  <a:moveTo>
                    <a:pt x="0" y="14960"/>
                  </a:moveTo>
                  <a:lnTo>
                    <a:pt x="0" y="0"/>
                  </a:lnTo>
                </a:path>
              </a:pathLst>
            </a:custGeom>
            <a:ln w="3175">
              <a:solidFill>
                <a:srgbClr val="EE2D29"/>
              </a:solidFill>
              <a:prstDash val="lgDashDot"/>
            </a:ln>
          </p:spPr>
          <p:txBody>
            <a:bodyPr wrap="square" lIns="0" tIns="0" rIns="0" bIns="0" rtlCol="0"/>
            <a:lstStyle/>
            <a:p/>
          </p:txBody>
        </p:sp>
        <p:sp>
          <p:nvSpPr>
            <p:cNvPr id="2375" name="object 2375" descr=""/>
            <p:cNvSpPr/>
            <p:nvPr/>
          </p:nvSpPr>
          <p:spPr>
            <a:xfrm>
              <a:off x="2047822" y="8070517"/>
              <a:ext cx="0" cy="55880"/>
            </a:xfrm>
            <a:custGeom>
              <a:avLst/>
              <a:gdLst/>
              <a:ahLst/>
              <a:cxnLst/>
              <a:rect l="l" t="t" r="r" b="b"/>
              <a:pathLst>
                <a:path w="0" h="55879">
                  <a:moveTo>
                    <a:pt x="0" y="55372"/>
                  </a:moveTo>
                  <a:lnTo>
                    <a:pt x="0" y="0"/>
                  </a:lnTo>
                </a:path>
              </a:pathLst>
            </a:custGeom>
            <a:ln w="3175">
              <a:solidFill>
                <a:srgbClr val="565658"/>
              </a:solidFill>
            </a:ln>
          </p:spPr>
          <p:txBody>
            <a:bodyPr wrap="square" lIns="0" tIns="0" rIns="0" bIns="0" rtlCol="0"/>
            <a:lstStyle/>
            <a:p/>
          </p:txBody>
        </p:sp>
        <p:sp>
          <p:nvSpPr>
            <p:cNvPr id="2376" name="object 2376" descr=""/>
            <p:cNvSpPr/>
            <p:nvPr/>
          </p:nvSpPr>
          <p:spPr>
            <a:xfrm>
              <a:off x="2047822" y="8015147"/>
              <a:ext cx="531495" cy="55880"/>
            </a:xfrm>
            <a:custGeom>
              <a:avLst/>
              <a:gdLst/>
              <a:ahLst/>
              <a:cxnLst/>
              <a:rect l="l" t="t" r="r" b="b"/>
              <a:pathLst>
                <a:path w="531494" h="55879">
                  <a:moveTo>
                    <a:pt x="0" y="55371"/>
                  </a:moveTo>
                  <a:lnTo>
                    <a:pt x="0" y="0"/>
                  </a:lnTo>
                </a:path>
                <a:path w="531494" h="55879">
                  <a:moveTo>
                    <a:pt x="531266" y="0"/>
                  </a:moveTo>
                  <a:lnTo>
                    <a:pt x="480377" y="0"/>
                  </a:lnTo>
                </a:path>
                <a:path w="531494" h="55879">
                  <a:moveTo>
                    <a:pt x="463918" y="0"/>
                  </a:moveTo>
                  <a:lnTo>
                    <a:pt x="448957" y="0"/>
                  </a:lnTo>
                </a:path>
                <a:path w="531494" h="55879">
                  <a:moveTo>
                    <a:pt x="432498" y="0"/>
                  </a:moveTo>
                  <a:lnTo>
                    <a:pt x="416039" y="0"/>
                  </a:lnTo>
                </a:path>
                <a:path w="531494" h="55879">
                  <a:moveTo>
                    <a:pt x="401066" y="0"/>
                  </a:moveTo>
                  <a:lnTo>
                    <a:pt x="305282" y="0"/>
                  </a:lnTo>
                </a:path>
                <a:path w="531494" h="55879">
                  <a:moveTo>
                    <a:pt x="290322" y="0"/>
                  </a:moveTo>
                  <a:lnTo>
                    <a:pt x="273850" y="0"/>
                  </a:lnTo>
                </a:path>
                <a:path w="531494" h="55879">
                  <a:moveTo>
                    <a:pt x="257403" y="0"/>
                  </a:moveTo>
                  <a:lnTo>
                    <a:pt x="242430" y="0"/>
                  </a:lnTo>
                </a:path>
                <a:path w="531494" h="55879">
                  <a:moveTo>
                    <a:pt x="225971" y="0"/>
                  </a:moveTo>
                  <a:lnTo>
                    <a:pt x="130200" y="0"/>
                  </a:lnTo>
                </a:path>
                <a:path w="531494" h="55879">
                  <a:moveTo>
                    <a:pt x="115227" y="0"/>
                  </a:moveTo>
                  <a:lnTo>
                    <a:pt x="98767" y="0"/>
                  </a:lnTo>
                </a:path>
                <a:path w="531494" h="55879">
                  <a:moveTo>
                    <a:pt x="83807" y="0"/>
                  </a:moveTo>
                  <a:lnTo>
                    <a:pt x="67348" y="0"/>
                  </a:lnTo>
                </a:path>
              </a:pathLst>
            </a:custGeom>
            <a:ln w="3175">
              <a:solidFill>
                <a:srgbClr val="EE2D29"/>
              </a:solidFill>
              <a:prstDash val="lgDashDot"/>
            </a:ln>
          </p:spPr>
          <p:txBody>
            <a:bodyPr wrap="square" lIns="0" tIns="0" rIns="0" bIns="0" rtlCol="0"/>
            <a:lstStyle/>
            <a:p/>
          </p:txBody>
        </p:sp>
        <p:sp>
          <p:nvSpPr>
            <p:cNvPr id="2377" name="object 2377" descr=""/>
            <p:cNvSpPr/>
            <p:nvPr/>
          </p:nvSpPr>
          <p:spPr>
            <a:xfrm>
              <a:off x="2047820" y="8015149"/>
              <a:ext cx="51435" cy="0"/>
            </a:xfrm>
            <a:custGeom>
              <a:avLst/>
              <a:gdLst/>
              <a:ahLst/>
              <a:cxnLst/>
              <a:rect l="l" t="t" r="r" b="b"/>
              <a:pathLst>
                <a:path w="51435" h="0">
                  <a:moveTo>
                    <a:pt x="50876" y="0"/>
                  </a:moveTo>
                  <a:lnTo>
                    <a:pt x="0" y="0"/>
                  </a:lnTo>
                </a:path>
              </a:pathLst>
            </a:custGeom>
            <a:ln w="3175">
              <a:solidFill>
                <a:srgbClr val="EE2D29"/>
              </a:solidFill>
              <a:prstDash val="lgDashDot"/>
            </a:ln>
          </p:spPr>
          <p:txBody>
            <a:bodyPr wrap="square" lIns="0" tIns="0" rIns="0" bIns="0" rtlCol="0"/>
            <a:lstStyle/>
            <a:p/>
          </p:txBody>
        </p:sp>
        <p:sp>
          <p:nvSpPr>
            <p:cNvPr id="2378" name="object 2378" descr=""/>
            <p:cNvSpPr/>
            <p:nvPr/>
          </p:nvSpPr>
          <p:spPr>
            <a:xfrm>
              <a:off x="2047822" y="8046580"/>
              <a:ext cx="275590" cy="481965"/>
            </a:xfrm>
            <a:custGeom>
              <a:avLst/>
              <a:gdLst/>
              <a:ahLst/>
              <a:cxnLst/>
              <a:rect l="l" t="t" r="r" b="b"/>
              <a:pathLst>
                <a:path w="275589" h="481965">
                  <a:moveTo>
                    <a:pt x="0" y="23939"/>
                  </a:moveTo>
                  <a:lnTo>
                    <a:pt x="50876" y="0"/>
                  </a:lnTo>
                </a:path>
                <a:path w="275589" h="481965">
                  <a:moveTo>
                    <a:pt x="275361" y="481876"/>
                  </a:moveTo>
                  <a:lnTo>
                    <a:pt x="252907" y="435482"/>
                  </a:lnTo>
                </a:path>
                <a:path w="275589" h="481965">
                  <a:moveTo>
                    <a:pt x="246913" y="420522"/>
                  </a:moveTo>
                  <a:lnTo>
                    <a:pt x="239445" y="407060"/>
                  </a:lnTo>
                </a:path>
                <a:path w="275589" h="481965">
                  <a:moveTo>
                    <a:pt x="233464" y="392087"/>
                  </a:moveTo>
                  <a:lnTo>
                    <a:pt x="225971" y="377126"/>
                  </a:lnTo>
                </a:path>
                <a:path w="275589" h="481965">
                  <a:moveTo>
                    <a:pt x="219989" y="363651"/>
                  </a:moveTo>
                  <a:lnTo>
                    <a:pt x="179590" y="276859"/>
                  </a:lnTo>
                </a:path>
                <a:path w="275589" h="481965">
                  <a:moveTo>
                    <a:pt x="172097" y="263385"/>
                  </a:moveTo>
                  <a:lnTo>
                    <a:pt x="166116" y="248424"/>
                  </a:lnTo>
                </a:path>
                <a:path w="275589" h="481965">
                  <a:moveTo>
                    <a:pt x="158623" y="233451"/>
                  </a:moveTo>
                  <a:lnTo>
                    <a:pt x="152654" y="219989"/>
                  </a:lnTo>
                </a:path>
                <a:path w="275589" h="481965">
                  <a:moveTo>
                    <a:pt x="146659" y="205016"/>
                  </a:moveTo>
                  <a:lnTo>
                    <a:pt x="106248" y="118224"/>
                  </a:lnTo>
                </a:path>
                <a:path w="275589" h="481965">
                  <a:moveTo>
                    <a:pt x="98767" y="104749"/>
                  </a:moveTo>
                  <a:lnTo>
                    <a:pt x="92786" y="89788"/>
                  </a:lnTo>
                </a:path>
                <a:path w="275589" h="481965">
                  <a:moveTo>
                    <a:pt x="85305" y="76326"/>
                  </a:moveTo>
                  <a:lnTo>
                    <a:pt x="79311" y="61353"/>
                  </a:lnTo>
                </a:path>
              </a:pathLst>
            </a:custGeom>
            <a:ln w="3175">
              <a:solidFill>
                <a:srgbClr val="EE2D29"/>
              </a:solidFill>
              <a:prstDash val="lgDashDot"/>
            </a:ln>
          </p:spPr>
          <p:txBody>
            <a:bodyPr wrap="square" lIns="0" tIns="0" rIns="0" bIns="0" rtlCol="0"/>
            <a:lstStyle/>
            <a:p/>
          </p:txBody>
        </p:sp>
        <p:sp>
          <p:nvSpPr>
            <p:cNvPr id="2379" name="object 2379" descr=""/>
            <p:cNvSpPr/>
            <p:nvPr/>
          </p:nvSpPr>
          <p:spPr>
            <a:xfrm>
              <a:off x="2098701" y="8046574"/>
              <a:ext cx="20955" cy="46990"/>
            </a:xfrm>
            <a:custGeom>
              <a:avLst/>
              <a:gdLst/>
              <a:ahLst/>
              <a:cxnLst/>
              <a:rect l="l" t="t" r="r" b="b"/>
              <a:pathLst>
                <a:path w="20955" h="46990">
                  <a:moveTo>
                    <a:pt x="20955" y="46393"/>
                  </a:moveTo>
                  <a:lnTo>
                    <a:pt x="0" y="0"/>
                  </a:lnTo>
                </a:path>
              </a:pathLst>
            </a:custGeom>
            <a:ln w="3175">
              <a:solidFill>
                <a:srgbClr val="EE2D29"/>
              </a:solidFill>
              <a:prstDash val="lgDashDot"/>
            </a:ln>
          </p:spPr>
          <p:txBody>
            <a:bodyPr wrap="square" lIns="0" tIns="0" rIns="0" bIns="0" rtlCol="0"/>
            <a:lstStyle/>
            <a:p/>
          </p:txBody>
        </p:sp>
        <p:sp>
          <p:nvSpPr>
            <p:cNvPr id="2380" name="object 2380" descr=""/>
            <p:cNvSpPr/>
            <p:nvPr/>
          </p:nvSpPr>
          <p:spPr>
            <a:xfrm>
              <a:off x="1549474" y="8070519"/>
              <a:ext cx="513715" cy="191770"/>
            </a:xfrm>
            <a:custGeom>
              <a:avLst/>
              <a:gdLst/>
              <a:ahLst/>
              <a:cxnLst/>
              <a:rect l="l" t="t" r="r" b="b"/>
              <a:pathLst>
                <a:path w="513714" h="191770">
                  <a:moveTo>
                    <a:pt x="498348" y="0"/>
                  </a:moveTo>
                  <a:lnTo>
                    <a:pt x="513308" y="53873"/>
                  </a:lnTo>
                </a:path>
                <a:path w="513714" h="191770">
                  <a:moveTo>
                    <a:pt x="0" y="191554"/>
                  </a:moveTo>
                  <a:lnTo>
                    <a:pt x="49377" y="178079"/>
                  </a:lnTo>
                </a:path>
                <a:path w="513714" h="191770">
                  <a:moveTo>
                    <a:pt x="64350" y="173596"/>
                  </a:moveTo>
                  <a:lnTo>
                    <a:pt x="79311" y="169113"/>
                  </a:lnTo>
                </a:path>
                <a:path w="513714" h="191770">
                  <a:moveTo>
                    <a:pt x="95783" y="164617"/>
                  </a:moveTo>
                  <a:lnTo>
                    <a:pt x="110731" y="161632"/>
                  </a:lnTo>
                </a:path>
                <a:path w="513714" h="191770">
                  <a:moveTo>
                    <a:pt x="125704" y="157137"/>
                  </a:moveTo>
                  <a:lnTo>
                    <a:pt x="218490" y="131698"/>
                  </a:lnTo>
                </a:path>
                <a:path w="513714" h="191770">
                  <a:moveTo>
                    <a:pt x="233464" y="128701"/>
                  </a:moveTo>
                  <a:lnTo>
                    <a:pt x="248424" y="124218"/>
                  </a:lnTo>
                </a:path>
                <a:path w="513714" h="191770">
                  <a:moveTo>
                    <a:pt x="263385" y="119722"/>
                  </a:moveTo>
                  <a:lnTo>
                    <a:pt x="278358" y="116725"/>
                  </a:lnTo>
                </a:path>
                <a:path w="513714" h="191770">
                  <a:moveTo>
                    <a:pt x="294817" y="112242"/>
                  </a:moveTo>
                  <a:lnTo>
                    <a:pt x="386105" y="86791"/>
                  </a:lnTo>
                </a:path>
                <a:path w="513714" h="191770">
                  <a:moveTo>
                    <a:pt x="401066" y="83807"/>
                  </a:moveTo>
                  <a:lnTo>
                    <a:pt x="417537" y="79324"/>
                  </a:lnTo>
                </a:path>
                <a:path w="513714" h="191770">
                  <a:moveTo>
                    <a:pt x="432485" y="74828"/>
                  </a:moveTo>
                  <a:lnTo>
                    <a:pt x="447459" y="70345"/>
                  </a:lnTo>
                </a:path>
              </a:pathLst>
            </a:custGeom>
            <a:ln w="3175">
              <a:solidFill>
                <a:srgbClr val="EE2D29"/>
              </a:solidFill>
              <a:prstDash val="lgDashDot"/>
            </a:ln>
          </p:spPr>
          <p:txBody>
            <a:bodyPr wrap="square" lIns="0" tIns="0" rIns="0" bIns="0" rtlCol="0"/>
            <a:lstStyle/>
            <a:p/>
          </p:txBody>
        </p:sp>
        <p:sp>
          <p:nvSpPr>
            <p:cNvPr id="2381" name="object 2381" descr=""/>
            <p:cNvSpPr/>
            <p:nvPr/>
          </p:nvSpPr>
          <p:spPr>
            <a:xfrm>
              <a:off x="2011904" y="8124389"/>
              <a:ext cx="51435" cy="13970"/>
            </a:xfrm>
            <a:custGeom>
              <a:avLst/>
              <a:gdLst/>
              <a:ahLst/>
              <a:cxnLst/>
              <a:rect l="l" t="t" r="r" b="b"/>
              <a:pathLst>
                <a:path w="51435" h="13970">
                  <a:moveTo>
                    <a:pt x="0" y="13474"/>
                  </a:moveTo>
                  <a:lnTo>
                    <a:pt x="50876" y="0"/>
                  </a:lnTo>
                </a:path>
              </a:pathLst>
            </a:custGeom>
            <a:ln w="3175">
              <a:solidFill>
                <a:srgbClr val="EE2D29"/>
              </a:solidFill>
              <a:prstDash val="lgDashDot"/>
            </a:ln>
          </p:spPr>
          <p:txBody>
            <a:bodyPr wrap="square" lIns="0" tIns="0" rIns="0" bIns="0" rtlCol="0"/>
            <a:lstStyle/>
            <a:p/>
          </p:txBody>
        </p:sp>
        <p:sp>
          <p:nvSpPr>
            <p:cNvPr id="2382" name="object 2382" descr=""/>
            <p:cNvSpPr/>
            <p:nvPr/>
          </p:nvSpPr>
          <p:spPr>
            <a:xfrm>
              <a:off x="1911638" y="8862183"/>
              <a:ext cx="518159" cy="181610"/>
            </a:xfrm>
            <a:custGeom>
              <a:avLst/>
              <a:gdLst/>
              <a:ahLst/>
              <a:cxnLst/>
              <a:rect l="l" t="t" r="r" b="b"/>
              <a:pathLst>
                <a:path w="518160" h="181609">
                  <a:moveTo>
                    <a:pt x="517791" y="128701"/>
                  </a:moveTo>
                  <a:lnTo>
                    <a:pt x="498348" y="181089"/>
                  </a:lnTo>
                </a:path>
                <a:path w="518160" h="181609">
                  <a:moveTo>
                    <a:pt x="0" y="0"/>
                  </a:moveTo>
                  <a:lnTo>
                    <a:pt x="47879" y="16471"/>
                  </a:lnTo>
                </a:path>
                <a:path w="518160" h="181609">
                  <a:moveTo>
                    <a:pt x="62852" y="22453"/>
                  </a:moveTo>
                  <a:lnTo>
                    <a:pt x="77812" y="28435"/>
                  </a:lnTo>
                </a:path>
                <a:path w="518160" h="181609">
                  <a:moveTo>
                    <a:pt x="92773" y="32918"/>
                  </a:moveTo>
                  <a:lnTo>
                    <a:pt x="107746" y="38912"/>
                  </a:lnTo>
                </a:path>
                <a:path w="518160" h="181609">
                  <a:moveTo>
                    <a:pt x="122720" y="43395"/>
                  </a:moveTo>
                  <a:lnTo>
                    <a:pt x="211010" y="76327"/>
                  </a:lnTo>
                </a:path>
                <a:path w="518160" h="181609">
                  <a:moveTo>
                    <a:pt x="225971" y="82308"/>
                  </a:moveTo>
                  <a:lnTo>
                    <a:pt x="240931" y="88290"/>
                  </a:lnTo>
                </a:path>
                <a:path w="518160" h="181609">
                  <a:moveTo>
                    <a:pt x="255905" y="92786"/>
                  </a:moveTo>
                  <a:lnTo>
                    <a:pt x="270878" y="98780"/>
                  </a:lnTo>
                </a:path>
                <a:path w="518160" h="181609">
                  <a:moveTo>
                    <a:pt x="285826" y="103263"/>
                  </a:moveTo>
                  <a:lnTo>
                    <a:pt x="375627" y="136182"/>
                  </a:lnTo>
                </a:path>
                <a:path w="518160" h="181609">
                  <a:moveTo>
                    <a:pt x="390588" y="142176"/>
                  </a:moveTo>
                  <a:lnTo>
                    <a:pt x="405549" y="146659"/>
                  </a:lnTo>
                </a:path>
                <a:path w="518160" h="181609">
                  <a:moveTo>
                    <a:pt x="420522" y="152654"/>
                  </a:moveTo>
                  <a:lnTo>
                    <a:pt x="435495" y="158635"/>
                  </a:lnTo>
                </a:path>
              </a:pathLst>
            </a:custGeom>
            <a:ln w="3175">
              <a:solidFill>
                <a:srgbClr val="EE2D29"/>
              </a:solidFill>
              <a:prstDash val="lgDashDot"/>
            </a:ln>
          </p:spPr>
          <p:txBody>
            <a:bodyPr wrap="square" lIns="0" tIns="0" rIns="0" bIns="0" rtlCol="0"/>
            <a:lstStyle/>
            <a:p/>
          </p:txBody>
        </p:sp>
        <p:sp>
          <p:nvSpPr>
            <p:cNvPr id="2383" name="object 2383" descr=""/>
            <p:cNvSpPr/>
            <p:nvPr/>
          </p:nvSpPr>
          <p:spPr>
            <a:xfrm>
              <a:off x="2362085" y="9025307"/>
              <a:ext cx="48260" cy="18415"/>
            </a:xfrm>
            <a:custGeom>
              <a:avLst/>
              <a:gdLst/>
              <a:ahLst/>
              <a:cxnLst/>
              <a:rect l="l" t="t" r="r" b="b"/>
              <a:pathLst>
                <a:path w="48260" h="18415">
                  <a:moveTo>
                    <a:pt x="0" y="0"/>
                  </a:moveTo>
                  <a:lnTo>
                    <a:pt x="47891" y="17957"/>
                  </a:lnTo>
                </a:path>
              </a:pathLst>
            </a:custGeom>
            <a:ln w="3175">
              <a:solidFill>
                <a:srgbClr val="EE2D29"/>
              </a:solidFill>
              <a:prstDash val="lgDashDot"/>
            </a:ln>
          </p:spPr>
          <p:txBody>
            <a:bodyPr wrap="square" lIns="0" tIns="0" rIns="0" bIns="0" rtlCol="0"/>
            <a:lstStyle/>
            <a:p/>
          </p:txBody>
        </p:sp>
        <p:sp>
          <p:nvSpPr>
            <p:cNvPr id="2384" name="object 2384" descr=""/>
            <p:cNvSpPr/>
            <p:nvPr/>
          </p:nvSpPr>
          <p:spPr>
            <a:xfrm>
              <a:off x="2047822" y="8609270"/>
              <a:ext cx="330835" cy="330835"/>
            </a:xfrm>
            <a:custGeom>
              <a:avLst/>
              <a:gdLst/>
              <a:ahLst/>
              <a:cxnLst/>
              <a:rect l="l" t="t" r="r" b="b"/>
              <a:pathLst>
                <a:path w="330835" h="330834">
                  <a:moveTo>
                    <a:pt x="0" y="0"/>
                  </a:moveTo>
                  <a:lnTo>
                    <a:pt x="38900" y="40411"/>
                  </a:lnTo>
                </a:path>
                <a:path w="330835" h="330834">
                  <a:moveTo>
                    <a:pt x="50876" y="50876"/>
                  </a:moveTo>
                  <a:lnTo>
                    <a:pt x="61353" y="62852"/>
                  </a:lnTo>
                </a:path>
                <a:path w="330835" h="330834">
                  <a:moveTo>
                    <a:pt x="73317" y="73329"/>
                  </a:moveTo>
                  <a:lnTo>
                    <a:pt x="83807" y="85305"/>
                  </a:lnTo>
                </a:path>
                <a:path w="330835" h="330834">
                  <a:moveTo>
                    <a:pt x="95770" y="95783"/>
                  </a:moveTo>
                  <a:lnTo>
                    <a:pt x="163118" y="163118"/>
                  </a:lnTo>
                </a:path>
                <a:path w="330835" h="330834">
                  <a:moveTo>
                    <a:pt x="173596" y="173596"/>
                  </a:moveTo>
                  <a:lnTo>
                    <a:pt x="185559" y="185572"/>
                  </a:lnTo>
                </a:path>
                <a:path w="330835" h="330834">
                  <a:moveTo>
                    <a:pt x="196049" y="196049"/>
                  </a:moveTo>
                  <a:lnTo>
                    <a:pt x="208013" y="208013"/>
                  </a:lnTo>
                </a:path>
                <a:path w="330835" h="330834">
                  <a:moveTo>
                    <a:pt x="218490" y="218490"/>
                  </a:moveTo>
                  <a:lnTo>
                    <a:pt x="285838" y="285838"/>
                  </a:lnTo>
                </a:path>
                <a:path w="330835" h="330834">
                  <a:moveTo>
                    <a:pt x="297802" y="297815"/>
                  </a:moveTo>
                  <a:lnTo>
                    <a:pt x="308279" y="308279"/>
                  </a:lnTo>
                </a:path>
                <a:path w="330835" h="330834">
                  <a:moveTo>
                    <a:pt x="320255" y="320255"/>
                  </a:moveTo>
                  <a:lnTo>
                    <a:pt x="330733" y="330733"/>
                  </a:lnTo>
                </a:path>
              </a:pathLst>
            </a:custGeom>
            <a:ln w="3175">
              <a:solidFill>
                <a:srgbClr val="EE2D29"/>
              </a:solidFill>
              <a:prstDash val="lgDashDot"/>
            </a:ln>
          </p:spPr>
          <p:txBody>
            <a:bodyPr wrap="square" lIns="0" tIns="0" rIns="0" bIns="0" rtlCol="0"/>
            <a:lstStyle/>
            <a:p/>
          </p:txBody>
        </p:sp>
        <p:sp>
          <p:nvSpPr>
            <p:cNvPr id="2385" name="object 2385" descr=""/>
            <p:cNvSpPr/>
            <p:nvPr/>
          </p:nvSpPr>
          <p:spPr>
            <a:xfrm>
              <a:off x="2390523" y="8951978"/>
              <a:ext cx="39370" cy="39370"/>
            </a:xfrm>
            <a:custGeom>
              <a:avLst/>
              <a:gdLst/>
              <a:ahLst/>
              <a:cxnLst/>
              <a:rect l="l" t="t" r="r" b="b"/>
              <a:pathLst>
                <a:path w="39369" h="39370">
                  <a:moveTo>
                    <a:pt x="0" y="0"/>
                  </a:moveTo>
                  <a:lnTo>
                    <a:pt x="38900" y="38900"/>
                  </a:lnTo>
                </a:path>
              </a:pathLst>
            </a:custGeom>
            <a:ln w="3175">
              <a:solidFill>
                <a:srgbClr val="EE2D29"/>
              </a:solidFill>
              <a:prstDash val="lgDashDot"/>
            </a:ln>
          </p:spPr>
          <p:txBody>
            <a:bodyPr wrap="square" lIns="0" tIns="0" rIns="0" bIns="0" rtlCol="0"/>
            <a:lstStyle/>
            <a:p/>
          </p:txBody>
        </p:sp>
        <p:sp>
          <p:nvSpPr>
            <p:cNvPr id="2386" name="object 2386" descr=""/>
            <p:cNvSpPr/>
            <p:nvPr/>
          </p:nvSpPr>
          <p:spPr>
            <a:xfrm>
              <a:off x="1582406" y="8609270"/>
              <a:ext cx="465455" cy="49530"/>
            </a:xfrm>
            <a:custGeom>
              <a:avLst/>
              <a:gdLst/>
              <a:ahLst/>
              <a:cxnLst/>
              <a:rect l="l" t="t" r="r" b="b"/>
              <a:pathLst>
                <a:path w="465455" h="49529">
                  <a:moveTo>
                    <a:pt x="465416" y="0"/>
                  </a:moveTo>
                  <a:lnTo>
                    <a:pt x="410044" y="5981"/>
                  </a:lnTo>
                </a:path>
                <a:path w="465455" h="49529">
                  <a:moveTo>
                    <a:pt x="395071" y="7480"/>
                  </a:moveTo>
                  <a:lnTo>
                    <a:pt x="378612" y="8978"/>
                  </a:lnTo>
                </a:path>
                <a:path w="465455" h="49529">
                  <a:moveTo>
                    <a:pt x="363651" y="10477"/>
                  </a:moveTo>
                  <a:lnTo>
                    <a:pt x="347179" y="13474"/>
                  </a:lnTo>
                </a:path>
                <a:path w="465455" h="49529">
                  <a:moveTo>
                    <a:pt x="330733" y="14960"/>
                  </a:moveTo>
                  <a:lnTo>
                    <a:pt x="236448" y="23939"/>
                  </a:lnTo>
                </a:path>
                <a:path w="465455" h="49529">
                  <a:moveTo>
                    <a:pt x="221475" y="25438"/>
                  </a:moveTo>
                  <a:lnTo>
                    <a:pt x="205016" y="28435"/>
                  </a:lnTo>
                </a:path>
                <a:path w="465455" h="49529">
                  <a:moveTo>
                    <a:pt x="190042" y="29933"/>
                  </a:moveTo>
                  <a:lnTo>
                    <a:pt x="173583" y="31432"/>
                  </a:lnTo>
                </a:path>
                <a:path w="465455" h="49529">
                  <a:moveTo>
                    <a:pt x="157137" y="32918"/>
                  </a:moveTo>
                  <a:lnTo>
                    <a:pt x="62852" y="43395"/>
                  </a:lnTo>
                </a:path>
                <a:path w="465455" h="49529">
                  <a:moveTo>
                    <a:pt x="47878" y="44894"/>
                  </a:moveTo>
                  <a:lnTo>
                    <a:pt x="31419" y="46393"/>
                  </a:lnTo>
                </a:path>
                <a:path w="465455" h="49529">
                  <a:moveTo>
                    <a:pt x="16446" y="47891"/>
                  </a:moveTo>
                  <a:lnTo>
                    <a:pt x="0" y="49390"/>
                  </a:lnTo>
                </a:path>
              </a:pathLst>
            </a:custGeom>
            <a:ln w="3175">
              <a:solidFill>
                <a:srgbClr val="EE2D29"/>
              </a:solidFill>
              <a:prstDash val="lgDashDot"/>
            </a:ln>
          </p:spPr>
          <p:txBody>
            <a:bodyPr wrap="square" lIns="0" tIns="0" rIns="0" bIns="0" rtlCol="0"/>
            <a:lstStyle/>
            <a:p/>
          </p:txBody>
        </p:sp>
        <p:sp>
          <p:nvSpPr>
            <p:cNvPr id="2387" name="object 2387" descr=""/>
            <p:cNvSpPr/>
            <p:nvPr/>
          </p:nvSpPr>
          <p:spPr>
            <a:xfrm>
              <a:off x="1512068" y="8660151"/>
              <a:ext cx="53975" cy="6350"/>
            </a:xfrm>
            <a:custGeom>
              <a:avLst/>
              <a:gdLst/>
              <a:ahLst/>
              <a:cxnLst/>
              <a:rect l="l" t="t" r="r" b="b"/>
              <a:pathLst>
                <a:path w="53975" h="6350">
                  <a:moveTo>
                    <a:pt x="53873" y="0"/>
                  </a:moveTo>
                  <a:lnTo>
                    <a:pt x="0" y="5994"/>
                  </a:lnTo>
                </a:path>
              </a:pathLst>
            </a:custGeom>
            <a:ln w="3175">
              <a:solidFill>
                <a:srgbClr val="EE2D29"/>
              </a:solidFill>
              <a:prstDash val="lgDashDot"/>
            </a:ln>
          </p:spPr>
          <p:txBody>
            <a:bodyPr wrap="square" lIns="0" tIns="0" rIns="0" bIns="0" rtlCol="0"/>
            <a:lstStyle/>
            <a:p/>
          </p:txBody>
        </p:sp>
        <p:sp>
          <p:nvSpPr>
            <p:cNvPr id="2388" name="object 2388" descr=""/>
            <p:cNvSpPr/>
            <p:nvPr/>
          </p:nvSpPr>
          <p:spPr>
            <a:xfrm>
              <a:off x="1512065" y="8646685"/>
              <a:ext cx="241300" cy="495934"/>
            </a:xfrm>
            <a:custGeom>
              <a:avLst/>
              <a:gdLst/>
              <a:ahLst/>
              <a:cxnLst/>
              <a:rect l="l" t="t" r="r" b="b"/>
              <a:pathLst>
                <a:path w="241300" h="495934">
                  <a:moveTo>
                    <a:pt x="0" y="19456"/>
                  </a:moveTo>
                  <a:lnTo>
                    <a:pt x="50876" y="0"/>
                  </a:lnTo>
                </a:path>
                <a:path w="241300" h="495934">
                  <a:moveTo>
                    <a:pt x="240944" y="495350"/>
                  </a:moveTo>
                  <a:lnTo>
                    <a:pt x="222986" y="447459"/>
                  </a:lnTo>
                </a:path>
                <a:path w="241300" h="495934">
                  <a:moveTo>
                    <a:pt x="216992" y="432498"/>
                  </a:moveTo>
                  <a:lnTo>
                    <a:pt x="212496" y="417537"/>
                  </a:lnTo>
                </a:path>
                <a:path w="241300" h="495934">
                  <a:moveTo>
                    <a:pt x="206514" y="402564"/>
                  </a:moveTo>
                  <a:lnTo>
                    <a:pt x="200533" y="387603"/>
                  </a:lnTo>
                </a:path>
                <a:path w="241300" h="495934">
                  <a:moveTo>
                    <a:pt x="194538" y="374129"/>
                  </a:moveTo>
                  <a:lnTo>
                    <a:pt x="160121" y="284340"/>
                  </a:lnTo>
                </a:path>
                <a:path w="241300" h="495934">
                  <a:moveTo>
                    <a:pt x="155638" y="269379"/>
                  </a:moveTo>
                  <a:lnTo>
                    <a:pt x="149644" y="254406"/>
                  </a:lnTo>
                </a:path>
                <a:path w="241300" h="495934">
                  <a:moveTo>
                    <a:pt x="143662" y="240944"/>
                  </a:moveTo>
                  <a:lnTo>
                    <a:pt x="137680" y="225971"/>
                  </a:lnTo>
                </a:path>
                <a:path w="241300" h="495934">
                  <a:moveTo>
                    <a:pt x="131686" y="211010"/>
                  </a:moveTo>
                  <a:lnTo>
                    <a:pt x="98767" y="121221"/>
                  </a:lnTo>
                </a:path>
                <a:path w="241300" h="495934">
                  <a:moveTo>
                    <a:pt x="92786" y="106248"/>
                  </a:moveTo>
                  <a:lnTo>
                    <a:pt x="86791" y="92786"/>
                  </a:lnTo>
                </a:path>
                <a:path w="241300" h="495934">
                  <a:moveTo>
                    <a:pt x="80810" y="77825"/>
                  </a:moveTo>
                  <a:lnTo>
                    <a:pt x="74828" y="62852"/>
                  </a:lnTo>
                </a:path>
              </a:pathLst>
            </a:custGeom>
            <a:ln w="3175">
              <a:solidFill>
                <a:srgbClr val="EE2D29"/>
              </a:solidFill>
              <a:prstDash val="lgDashDot"/>
            </a:ln>
          </p:spPr>
          <p:txBody>
            <a:bodyPr wrap="square" lIns="0" tIns="0" rIns="0" bIns="0" rtlCol="0"/>
            <a:lstStyle/>
            <a:p/>
          </p:txBody>
        </p:sp>
        <p:sp>
          <p:nvSpPr>
            <p:cNvPr id="2389" name="object 2389" descr=""/>
            <p:cNvSpPr/>
            <p:nvPr/>
          </p:nvSpPr>
          <p:spPr>
            <a:xfrm>
              <a:off x="1562943" y="8646682"/>
              <a:ext cx="19685" cy="48260"/>
            </a:xfrm>
            <a:custGeom>
              <a:avLst/>
              <a:gdLst/>
              <a:ahLst/>
              <a:cxnLst/>
              <a:rect l="l" t="t" r="r" b="b"/>
              <a:pathLst>
                <a:path w="19684" h="48259">
                  <a:moveTo>
                    <a:pt x="19456" y="47891"/>
                  </a:moveTo>
                  <a:lnTo>
                    <a:pt x="0" y="0"/>
                  </a:lnTo>
                </a:path>
              </a:pathLst>
            </a:custGeom>
            <a:ln w="3175">
              <a:solidFill>
                <a:srgbClr val="EE2D29"/>
              </a:solidFill>
              <a:prstDash val="lgDashDot"/>
            </a:ln>
          </p:spPr>
          <p:txBody>
            <a:bodyPr wrap="square" lIns="0" tIns="0" rIns="0" bIns="0" rtlCol="0"/>
            <a:lstStyle/>
            <a:p/>
          </p:txBody>
        </p:sp>
        <p:sp>
          <p:nvSpPr>
            <p:cNvPr id="2390" name="object 2390" descr=""/>
            <p:cNvSpPr/>
            <p:nvPr/>
          </p:nvSpPr>
          <p:spPr>
            <a:xfrm>
              <a:off x="2047822" y="8609270"/>
              <a:ext cx="468630" cy="0"/>
            </a:xfrm>
            <a:custGeom>
              <a:avLst/>
              <a:gdLst/>
              <a:ahLst/>
              <a:cxnLst/>
              <a:rect l="l" t="t" r="r" b="b"/>
              <a:pathLst>
                <a:path w="468630" h="0">
                  <a:moveTo>
                    <a:pt x="0" y="0"/>
                  </a:moveTo>
                  <a:lnTo>
                    <a:pt x="55359" y="0"/>
                  </a:lnTo>
                </a:path>
                <a:path w="468630" h="0">
                  <a:moveTo>
                    <a:pt x="71831" y="0"/>
                  </a:moveTo>
                  <a:lnTo>
                    <a:pt x="86791" y="0"/>
                  </a:lnTo>
                </a:path>
                <a:path w="468630" h="0">
                  <a:moveTo>
                    <a:pt x="103263" y="0"/>
                  </a:moveTo>
                  <a:lnTo>
                    <a:pt x="119722" y="0"/>
                  </a:lnTo>
                </a:path>
                <a:path w="468630" h="0">
                  <a:moveTo>
                    <a:pt x="134683" y="0"/>
                  </a:moveTo>
                  <a:lnTo>
                    <a:pt x="230454" y="0"/>
                  </a:lnTo>
                </a:path>
                <a:path w="468630" h="0">
                  <a:moveTo>
                    <a:pt x="245427" y="0"/>
                  </a:moveTo>
                  <a:lnTo>
                    <a:pt x="261886" y="0"/>
                  </a:lnTo>
                </a:path>
                <a:path w="468630" h="0">
                  <a:moveTo>
                    <a:pt x="278345" y="0"/>
                  </a:moveTo>
                  <a:lnTo>
                    <a:pt x="293319" y="0"/>
                  </a:lnTo>
                </a:path>
                <a:path w="468630" h="0">
                  <a:moveTo>
                    <a:pt x="309778" y="0"/>
                  </a:moveTo>
                  <a:lnTo>
                    <a:pt x="404050" y="0"/>
                  </a:lnTo>
                </a:path>
                <a:path w="468630" h="0">
                  <a:moveTo>
                    <a:pt x="420522" y="0"/>
                  </a:moveTo>
                  <a:lnTo>
                    <a:pt x="436981" y="0"/>
                  </a:lnTo>
                </a:path>
                <a:path w="468630" h="0">
                  <a:moveTo>
                    <a:pt x="451954" y="0"/>
                  </a:moveTo>
                  <a:lnTo>
                    <a:pt x="468414" y="0"/>
                  </a:lnTo>
                </a:path>
              </a:pathLst>
            </a:custGeom>
            <a:ln w="3175">
              <a:solidFill>
                <a:srgbClr val="EE2D29"/>
              </a:solidFill>
              <a:prstDash val="lgDashDot"/>
            </a:ln>
          </p:spPr>
          <p:txBody>
            <a:bodyPr wrap="square" lIns="0" tIns="0" rIns="0" bIns="0" rtlCol="0"/>
            <a:lstStyle/>
            <a:p/>
          </p:txBody>
        </p:sp>
        <p:sp>
          <p:nvSpPr>
            <p:cNvPr id="2391" name="object 2391" descr=""/>
            <p:cNvSpPr/>
            <p:nvPr/>
          </p:nvSpPr>
          <p:spPr>
            <a:xfrm>
              <a:off x="2531204" y="8609270"/>
              <a:ext cx="55880" cy="0"/>
            </a:xfrm>
            <a:custGeom>
              <a:avLst/>
              <a:gdLst/>
              <a:ahLst/>
              <a:cxnLst/>
              <a:rect l="l" t="t" r="r" b="b"/>
              <a:pathLst>
                <a:path w="55880" h="0">
                  <a:moveTo>
                    <a:pt x="0" y="0"/>
                  </a:moveTo>
                  <a:lnTo>
                    <a:pt x="55359" y="0"/>
                  </a:lnTo>
                </a:path>
              </a:pathLst>
            </a:custGeom>
            <a:ln w="3175">
              <a:solidFill>
                <a:srgbClr val="EE2D29"/>
              </a:solidFill>
              <a:prstDash val="lgDashDot"/>
            </a:ln>
          </p:spPr>
          <p:txBody>
            <a:bodyPr wrap="square" lIns="0" tIns="0" rIns="0" bIns="0" rtlCol="0"/>
            <a:lstStyle/>
            <a:p/>
          </p:txBody>
        </p:sp>
        <p:sp>
          <p:nvSpPr>
            <p:cNvPr id="2392" name="object 2392" descr=""/>
            <p:cNvSpPr/>
            <p:nvPr/>
          </p:nvSpPr>
          <p:spPr>
            <a:xfrm>
              <a:off x="2586568" y="8553898"/>
              <a:ext cx="535940" cy="55880"/>
            </a:xfrm>
            <a:custGeom>
              <a:avLst/>
              <a:gdLst/>
              <a:ahLst/>
              <a:cxnLst/>
              <a:rect l="l" t="t" r="r" b="b"/>
              <a:pathLst>
                <a:path w="535939" h="55879">
                  <a:moveTo>
                    <a:pt x="0" y="55372"/>
                  </a:moveTo>
                  <a:lnTo>
                    <a:pt x="5994" y="0"/>
                  </a:lnTo>
                </a:path>
                <a:path w="535939" h="55879">
                  <a:moveTo>
                    <a:pt x="535762" y="55372"/>
                  </a:moveTo>
                  <a:lnTo>
                    <a:pt x="483387" y="50876"/>
                  </a:lnTo>
                </a:path>
                <a:path w="535939" h="55879">
                  <a:moveTo>
                    <a:pt x="468414" y="49390"/>
                  </a:moveTo>
                  <a:lnTo>
                    <a:pt x="451954" y="47891"/>
                  </a:lnTo>
                </a:path>
                <a:path w="535939" h="55879">
                  <a:moveTo>
                    <a:pt x="436981" y="44894"/>
                  </a:moveTo>
                  <a:lnTo>
                    <a:pt x="420522" y="43395"/>
                  </a:lnTo>
                </a:path>
                <a:path w="535939" h="55879">
                  <a:moveTo>
                    <a:pt x="405561" y="41897"/>
                  </a:moveTo>
                  <a:lnTo>
                    <a:pt x="309791" y="32918"/>
                  </a:lnTo>
                </a:path>
                <a:path w="535939" h="55879">
                  <a:moveTo>
                    <a:pt x="294817" y="29933"/>
                  </a:moveTo>
                  <a:lnTo>
                    <a:pt x="278358" y="28435"/>
                  </a:lnTo>
                </a:path>
                <a:path w="535939" h="55879">
                  <a:moveTo>
                    <a:pt x="263385" y="26936"/>
                  </a:moveTo>
                  <a:lnTo>
                    <a:pt x="246926" y="25438"/>
                  </a:lnTo>
                </a:path>
                <a:path w="535939" h="55879">
                  <a:moveTo>
                    <a:pt x="231965" y="23939"/>
                  </a:moveTo>
                  <a:lnTo>
                    <a:pt x="136194" y="13474"/>
                  </a:lnTo>
                </a:path>
                <a:path w="535939" h="55879">
                  <a:moveTo>
                    <a:pt x="121221" y="11976"/>
                  </a:moveTo>
                  <a:lnTo>
                    <a:pt x="104762" y="10477"/>
                  </a:lnTo>
                </a:path>
                <a:path w="535939" h="55879">
                  <a:moveTo>
                    <a:pt x="89789" y="8978"/>
                  </a:moveTo>
                  <a:lnTo>
                    <a:pt x="73329" y="7480"/>
                  </a:lnTo>
                </a:path>
              </a:pathLst>
            </a:custGeom>
            <a:ln w="3175">
              <a:solidFill>
                <a:srgbClr val="EE2D29"/>
              </a:solidFill>
              <a:prstDash val="lgDashDot"/>
            </a:ln>
          </p:spPr>
          <p:txBody>
            <a:bodyPr wrap="square" lIns="0" tIns="0" rIns="0" bIns="0" rtlCol="0"/>
            <a:lstStyle/>
            <a:p/>
          </p:txBody>
        </p:sp>
        <p:sp>
          <p:nvSpPr>
            <p:cNvPr id="2393" name="object 2393" descr=""/>
            <p:cNvSpPr/>
            <p:nvPr/>
          </p:nvSpPr>
          <p:spPr>
            <a:xfrm>
              <a:off x="2592558" y="8553903"/>
              <a:ext cx="52705" cy="6350"/>
            </a:xfrm>
            <a:custGeom>
              <a:avLst/>
              <a:gdLst/>
              <a:ahLst/>
              <a:cxnLst/>
              <a:rect l="l" t="t" r="r" b="b"/>
              <a:pathLst>
                <a:path w="52705" h="6350">
                  <a:moveTo>
                    <a:pt x="52374" y="5981"/>
                  </a:moveTo>
                  <a:lnTo>
                    <a:pt x="0" y="0"/>
                  </a:lnTo>
                </a:path>
              </a:pathLst>
            </a:custGeom>
            <a:ln w="3175">
              <a:solidFill>
                <a:srgbClr val="EE2D29"/>
              </a:solidFill>
              <a:prstDash val="lgDashDot"/>
            </a:ln>
          </p:spPr>
          <p:txBody>
            <a:bodyPr wrap="square" lIns="0" tIns="0" rIns="0" bIns="0" rtlCol="0"/>
            <a:lstStyle/>
            <a:p/>
          </p:txBody>
        </p:sp>
        <p:sp>
          <p:nvSpPr>
            <p:cNvPr id="2394" name="object 2394" descr=""/>
            <p:cNvSpPr/>
            <p:nvPr/>
          </p:nvSpPr>
          <p:spPr>
            <a:xfrm>
              <a:off x="684489" y="8609274"/>
              <a:ext cx="1363345" cy="603250"/>
            </a:xfrm>
            <a:custGeom>
              <a:avLst/>
              <a:gdLst/>
              <a:ahLst/>
              <a:cxnLst/>
              <a:rect l="l" t="t" r="r" b="b"/>
              <a:pathLst>
                <a:path w="1363345" h="603250">
                  <a:moveTo>
                    <a:pt x="1144841" y="603097"/>
                  </a:moveTo>
                  <a:lnTo>
                    <a:pt x="0" y="603097"/>
                  </a:lnTo>
                </a:path>
                <a:path w="1363345" h="603250">
                  <a:moveTo>
                    <a:pt x="1363332" y="0"/>
                  </a:moveTo>
                  <a:lnTo>
                    <a:pt x="0" y="0"/>
                  </a:lnTo>
                </a:path>
              </a:pathLst>
            </a:custGeom>
            <a:ln w="3175">
              <a:solidFill>
                <a:srgbClr val="565658"/>
              </a:solidFill>
            </a:ln>
          </p:spPr>
          <p:txBody>
            <a:bodyPr wrap="square" lIns="0" tIns="0" rIns="0" bIns="0" rtlCol="0"/>
            <a:lstStyle/>
            <a:p/>
          </p:txBody>
        </p:sp>
        <p:sp>
          <p:nvSpPr>
            <p:cNvPr id="2395" name="object 2395" descr=""/>
            <p:cNvSpPr/>
            <p:nvPr/>
          </p:nvSpPr>
          <p:spPr>
            <a:xfrm>
              <a:off x="672490" y="8609279"/>
              <a:ext cx="26034" cy="603250"/>
            </a:xfrm>
            <a:custGeom>
              <a:avLst/>
              <a:gdLst/>
              <a:ahLst/>
              <a:cxnLst/>
              <a:rect l="l" t="t" r="r" b="b"/>
              <a:pathLst>
                <a:path w="26034" h="603250">
                  <a:moveTo>
                    <a:pt x="25450" y="531266"/>
                  </a:moveTo>
                  <a:lnTo>
                    <a:pt x="0" y="531266"/>
                  </a:lnTo>
                  <a:lnTo>
                    <a:pt x="13474" y="603097"/>
                  </a:lnTo>
                  <a:lnTo>
                    <a:pt x="25450" y="531266"/>
                  </a:lnTo>
                  <a:close/>
                </a:path>
                <a:path w="26034" h="603250">
                  <a:moveTo>
                    <a:pt x="25450" y="73329"/>
                  </a:moveTo>
                  <a:lnTo>
                    <a:pt x="13474" y="0"/>
                  </a:lnTo>
                  <a:lnTo>
                    <a:pt x="0" y="73329"/>
                  </a:lnTo>
                  <a:lnTo>
                    <a:pt x="25450" y="73329"/>
                  </a:lnTo>
                  <a:close/>
                </a:path>
              </a:pathLst>
            </a:custGeom>
            <a:solidFill>
              <a:srgbClr val="565658"/>
            </a:solidFill>
          </p:spPr>
          <p:txBody>
            <a:bodyPr wrap="square" lIns="0" tIns="0" rIns="0" bIns="0" rtlCol="0"/>
            <a:lstStyle/>
            <a:p/>
          </p:txBody>
        </p:sp>
        <p:sp>
          <p:nvSpPr>
            <p:cNvPr id="2396" name="object 2396" descr=""/>
            <p:cNvSpPr/>
            <p:nvPr/>
          </p:nvSpPr>
          <p:spPr>
            <a:xfrm>
              <a:off x="685976" y="8070523"/>
              <a:ext cx="1362075" cy="539115"/>
            </a:xfrm>
            <a:custGeom>
              <a:avLst/>
              <a:gdLst/>
              <a:ahLst/>
              <a:cxnLst/>
              <a:rect l="l" t="t" r="r" b="b"/>
              <a:pathLst>
                <a:path w="1362075" h="539115">
                  <a:moveTo>
                    <a:pt x="1361846" y="538746"/>
                  </a:moveTo>
                  <a:lnTo>
                    <a:pt x="0" y="538746"/>
                  </a:lnTo>
                </a:path>
                <a:path w="1362075" h="539115">
                  <a:moveTo>
                    <a:pt x="1361846" y="0"/>
                  </a:moveTo>
                  <a:lnTo>
                    <a:pt x="0" y="0"/>
                  </a:lnTo>
                </a:path>
              </a:pathLst>
            </a:custGeom>
            <a:ln w="3175">
              <a:solidFill>
                <a:srgbClr val="565658"/>
              </a:solidFill>
            </a:ln>
          </p:spPr>
          <p:txBody>
            <a:bodyPr wrap="square" lIns="0" tIns="0" rIns="0" bIns="0" rtlCol="0"/>
            <a:lstStyle/>
            <a:p/>
          </p:txBody>
        </p:sp>
        <p:sp>
          <p:nvSpPr>
            <p:cNvPr id="2397" name="object 2397" descr=""/>
            <p:cNvSpPr/>
            <p:nvPr/>
          </p:nvSpPr>
          <p:spPr>
            <a:xfrm>
              <a:off x="674001" y="8070532"/>
              <a:ext cx="26034" cy="539115"/>
            </a:xfrm>
            <a:custGeom>
              <a:avLst/>
              <a:gdLst/>
              <a:ahLst/>
              <a:cxnLst/>
              <a:rect l="l" t="t" r="r" b="b"/>
              <a:pathLst>
                <a:path w="26034" h="539115">
                  <a:moveTo>
                    <a:pt x="25438" y="466915"/>
                  </a:moveTo>
                  <a:lnTo>
                    <a:pt x="0" y="466915"/>
                  </a:lnTo>
                  <a:lnTo>
                    <a:pt x="11963" y="538746"/>
                  </a:lnTo>
                  <a:lnTo>
                    <a:pt x="25438" y="466915"/>
                  </a:lnTo>
                  <a:close/>
                </a:path>
                <a:path w="26034" h="539115">
                  <a:moveTo>
                    <a:pt x="25438" y="71831"/>
                  </a:moveTo>
                  <a:lnTo>
                    <a:pt x="11963" y="0"/>
                  </a:lnTo>
                  <a:lnTo>
                    <a:pt x="0" y="71831"/>
                  </a:lnTo>
                  <a:lnTo>
                    <a:pt x="25438" y="71831"/>
                  </a:lnTo>
                  <a:close/>
                </a:path>
              </a:pathLst>
            </a:custGeom>
            <a:solidFill>
              <a:srgbClr val="565658"/>
            </a:solidFill>
          </p:spPr>
          <p:txBody>
            <a:bodyPr wrap="square" lIns="0" tIns="0" rIns="0" bIns="0" rtlCol="0"/>
            <a:lstStyle/>
            <a:p/>
          </p:txBody>
        </p:sp>
        <p:sp>
          <p:nvSpPr>
            <p:cNvPr id="2398" name="object 2398" descr=""/>
            <p:cNvSpPr/>
            <p:nvPr/>
          </p:nvSpPr>
          <p:spPr>
            <a:xfrm>
              <a:off x="685976" y="8015147"/>
              <a:ext cx="1362075" cy="55880"/>
            </a:xfrm>
            <a:custGeom>
              <a:avLst/>
              <a:gdLst/>
              <a:ahLst/>
              <a:cxnLst/>
              <a:rect l="l" t="t" r="r" b="b"/>
              <a:pathLst>
                <a:path w="1362075" h="55879">
                  <a:moveTo>
                    <a:pt x="1361846" y="55371"/>
                  </a:moveTo>
                  <a:lnTo>
                    <a:pt x="0" y="55371"/>
                  </a:lnTo>
                </a:path>
                <a:path w="1362075" h="55879">
                  <a:moveTo>
                    <a:pt x="1361846" y="0"/>
                  </a:moveTo>
                  <a:lnTo>
                    <a:pt x="0" y="0"/>
                  </a:lnTo>
                </a:path>
                <a:path w="1362075" h="55879">
                  <a:moveTo>
                    <a:pt x="0" y="55371"/>
                  </a:moveTo>
                  <a:lnTo>
                    <a:pt x="0" y="0"/>
                  </a:lnTo>
                </a:path>
              </a:pathLst>
            </a:custGeom>
            <a:ln w="3175">
              <a:solidFill>
                <a:srgbClr val="565658"/>
              </a:solidFill>
            </a:ln>
          </p:spPr>
          <p:txBody>
            <a:bodyPr wrap="square" lIns="0" tIns="0" rIns="0" bIns="0" rtlCol="0"/>
            <a:lstStyle/>
            <a:p/>
          </p:txBody>
        </p:sp>
        <p:sp>
          <p:nvSpPr>
            <p:cNvPr id="2399" name="object 2399" descr=""/>
            <p:cNvSpPr/>
            <p:nvPr/>
          </p:nvSpPr>
          <p:spPr>
            <a:xfrm>
              <a:off x="674001" y="7941830"/>
              <a:ext cx="24130" cy="200660"/>
            </a:xfrm>
            <a:custGeom>
              <a:avLst/>
              <a:gdLst/>
              <a:ahLst/>
              <a:cxnLst/>
              <a:rect l="l" t="t" r="r" b="b"/>
              <a:pathLst>
                <a:path w="24129" h="200659">
                  <a:moveTo>
                    <a:pt x="23952" y="200533"/>
                  </a:moveTo>
                  <a:lnTo>
                    <a:pt x="11963" y="128701"/>
                  </a:lnTo>
                  <a:lnTo>
                    <a:pt x="0" y="200533"/>
                  </a:lnTo>
                  <a:lnTo>
                    <a:pt x="23952" y="200533"/>
                  </a:lnTo>
                  <a:close/>
                </a:path>
                <a:path w="24129" h="200659">
                  <a:moveTo>
                    <a:pt x="23952" y="0"/>
                  </a:moveTo>
                  <a:lnTo>
                    <a:pt x="0" y="0"/>
                  </a:lnTo>
                  <a:lnTo>
                    <a:pt x="11963" y="73329"/>
                  </a:lnTo>
                  <a:lnTo>
                    <a:pt x="23952" y="0"/>
                  </a:lnTo>
                  <a:close/>
                </a:path>
              </a:pathLst>
            </a:custGeom>
            <a:solidFill>
              <a:srgbClr val="565658"/>
            </a:solidFill>
          </p:spPr>
          <p:txBody>
            <a:bodyPr wrap="square" lIns="0" tIns="0" rIns="0" bIns="0" rtlCol="0"/>
            <a:lstStyle/>
            <a:p/>
          </p:txBody>
        </p:sp>
        <p:sp>
          <p:nvSpPr>
            <p:cNvPr id="2400" name="object 2400" descr=""/>
            <p:cNvSpPr/>
            <p:nvPr/>
          </p:nvSpPr>
          <p:spPr>
            <a:xfrm>
              <a:off x="2047822" y="7421029"/>
              <a:ext cx="531495" cy="649605"/>
            </a:xfrm>
            <a:custGeom>
              <a:avLst/>
              <a:gdLst/>
              <a:ahLst/>
              <a:cxnLst/>
              <a:rect l="l" t="t" r="r" b="b"/>
              <a:pathLst>
                <a:path w="531494" h="649604">
                  <a:moveTo>
                    <a:pt x="0" y="649490"/>
                  </a:moveTo>
                  <a:lnTo>
                    <a:pt x="0" y="0"/>
                  </a:lnTo>
                </a:path>
                <a:path w="531494" h="649604">
                  <a:moveTo>
                    <a:pt x="531266" y="594118"/>
                  </a:moveTo>
                  <a:lnTo>
                    <a:pt x="531266" y="0"/>
                  </a:lnTo>
                </a:path>
                <a:path w="531494" h="649604">
                  <a:moveTo>
                    <a:pt x="73317" y="0"/>
                  </a:moveTo>
                  <a:lnTo>
                    <a:pt x="459435" y="0"/>
                  </a:lnTo>
                </a:path>
              </a:pathLst>
            </a:custGeom>
            <a:ln w="3175">
              <a:solidFill>
                <a:srgbClr val="565658"/>
              </a:solidFill>
            </a:ln>
          </p:spPr>
          <p:txBody>
            <a:bodyPr wrap="square" lIns="0" tIns="0" rIns="0" bIns="0" rtlCol="0"/>
            <a:lstStyle/>
            <a:p/>
          </p:txBody>
        </p:sp>
        <p:sp>
          <p:nvSpPr>
            <p:cNvPr id="2401" name="object 2401" descr=""/>
            <p:cNvSpPr/>
            <p:nvPr/>
          </p:nvSpPr>
          <p:spPr>
            <a:xfrm>
              <a:off x="2047824" y="7409053"/>
              <a:ext cx="531495" cy="24130"/>
            </a:xfrm>
            <a:custGeom>
              <a:avLst/>
              <a:gdLst/>
              <a:ahLst/>
              <a:cxnLst/>
              <a:rect l="l" t="t" r="r" b="b"/>
              <a:pathLst>
                <a:path w="531494" h="24129">
                  <a:moveTo>
                    <a:pt x="73317" y="0"/>
                  </a:moveTo>
                  <a:lnTo>
                    <a:pt x="0" y="11976"/>
                  </a:lnTo>
                  <a:lnTo>
                    <a:pt x="73317" y="23939"/>
                  </a:lnTo>
                  <a:lnTo>
                    <a:pt x="73317" y="0"/>
                  </a:lnTo>
                  <a:close/>
                </a:path>
                <a:path w="531494" h="24129">
                  <a:moveTo>
                    <a:pt x="531253" y="11976"/>
                  </a:moveTo>
                  <a:lnTo>
                    <a:pt x="459422" y="0"/>
                  </a:lnTo>
                  <a:lnTo>
                    <a:pt x="459422" y="23939"/>
                  </a:lnTo>
                  <a:lnTo>
                    <a:pt x="531253" y="11976"/>
                  </a:lnTo>
                  <a:close/>
                </a:path>
              </a:pathLst>
            </a:custGeom>
            <a:solidFill>
              <a:srgbClr val="565658"/>
            </a:solidFill>
          </p:spPr>
          <p:txBody>
            <a:bodyPr wrap="square" lIns="0" tIns="0" rIns="0" bIns="0" rtlCol="0"/>
            <a:lstStyle/>
            <a:p/>
          </p:txBody>
        </p:sp>
      </p:grpSp>
      <p:sp>
        <p:nvSpPr>
          <p:cNvPr id="2402" name="object 2402" descr=""/>
          <p:cNvSpPr/>
          <p:nvPr/>
        </p:nvSpPr>
        <p:spPr>
          <a:xfrm>
            <a:off x="685975" y="8682604"/>
            <a:ext cx="0" cy="458470"/>
          </a:xfrm>
          <a:custGeom>
            <a:avLst/>
            <a:gdLst/>
            <a:ahLst/>
            <a:cxnLst/>
            <a:rect l="l" t="t" r="r" b="b"/>
            <a:pathLst>
              <a:path w="0" h="458470">
                <a:moveTo>
                  <a:pt x="0" y="457936"/>
                </a:moveTo>
                <a:lnTo>
                  <a:pt x="0" y="0"/>
                </a:lnTo>
              </a:path>
            </a:pathLst>
          </a:custGeom>
          <a:ln w="3175">
            <a:solidFill>
              <a:srgbClr val="565658"/>
            </a:solidFill>
          </a:ln>
        </p:spPr>
        <p:txBody>
          <a:bodyPr wrap="square" lIns="0" tIns="0" rIns="0" bIns="0" rtlCol="0"/>
          <a:lstStyle/>
          <a:p/>
        </p:txBody>
      </p:sp>
      <p:sp>
        <p:nvSpPr>
          <p:cNvPr id="2403" name="object 2403" descr=""/>
          <p:cNvSpPr txBox="1"/>
          <p:nvPr/>
        </p:nvSpPr>
        <p:spPr>
          <a:xfrm>
            <a:off x="568663" y="8850115"/>
            <a:ext cx="120650" cy="152400"/>
          </a:xfrm>
          <a:prstGeom prst="rect">
            <a:avLst/>
          </a:prstGeom>
        </p:spPr>
        <p:txBody>
          <a:bodyPr wrap="square" lIns="0" tIns="19050" rIns="0" bIns="0" rtlCol="0" vert="vert270">
            <a:spAutoFit/>
          </a:bodyPr>
          <a:lstStyle/>
          <a:p>
            <a:pPr marL="12700">
              <a:lnSpc>
                <a:spcPct val="100000"/>
              </a:lnSpc>
              <a:spcBef>
                <a:spcPts val="150"/>
              </a:spcBef>
            </a:pPr>
            <a:r>
              <a:rPr dirty="0" sz="550" spc="-25">
                <a:solidFill>
                  <a:srgbClr val="565658"/>
                </a:solidFill>
                <a:latin typeface="Microsoft YaHei"/>
                <a:cs typeface="Microsoft YaHei"/>
              </a:rPr>
              <a:t>380</a:t>
            </a:r>
            <a:endParaRPr sz="550">
              <a:latin typeface="Microsoft YaHei"/>
              <a:cs typeface="Microsoft YaHei"/>
            </a:endParaRPr>
          </a:p>
        </p:txBody>
      </p:sp>
      <p:sp>
        <p:nvSpPr>
          <p:cNvPr id="2404" name="object 2404" descr=""/>
          <p:cNvSpPr/>
          <p:nvPr/>
        </p:nvSpPr>
        <p:spPr>
          <a:xfrm>
            <a:off x="685976" y="8142354"/>
            <a:ext cx="0" cy="395605"/>
          </a:xfrm>
          <a:custGeom>
            <a:avLst/>
            <a:gdLst/>
            <a:ahLst/>
            <a:cxnLst/>
            <a:rect l="l" t="t" r="r" b="b"/>
            <a:pathLst>
              <a:path w="0" h="395604">
                <a:moveTo>
                  <a:pt x="0" y="395084"/>
                </a:moveTo>
                <a:lnTo>
                  <a:pt x="0" y="0"/>
                </a:lnTo>
              </a:path>
            </a:pathLst>
          </a:custGeom>
          <a:ln w="3175">
            <a:solidFill>
              <a:srgbClr val="565658"/>
            </a:solidFill>
          </a:ln>
        </p:spPr>
        <p:txBody>
          <a:bodyPr wrap="square" lIns="0" tIns="0" rIns="0" bIns="0" rtlCol="0"/>
          <a:lstStyle/>
          <a:p/>
        </p:txBody>
      </p:sp>
      <p:sp>
        <p:nvSpPr>
          <p:cNvPr id="2405" name="object 2405" descr=""/>
          <p:cNvSpPr txBox="1"/>
          <p:nvPr/>
        </p:nvSpPr>
        <p:spPr>
          <a:xfrm>
            <a:off x="570165" y="8279955"/>
            <a:ext cx="120650" cy="152400"/>
          </a:xfrm>
          <a:prstGeom prst="rect">
            <a:avLst/>
          </a:prstGeom>
        </p:spPr>
        <p:txBody>
          <a:bodyPr wrap="square" lIns="0" tIns="19050" rIns="0" bIns="0" rtlCol="0" vert="vert270">
            <a:spAutoFit/>
          </a:bodyPr>
          <a:lstStyle/>
          <a:p>
            <a:pPr marL="12700">
              <a:lnSpc>
                <a:spcPct val="100000"/>
              </a:lnSpc>
              <a:spcBef>
                <a:spcPts val="150"/>
              </a:spcBef>
            </a:pPr>
            <a:r>
              <a:rPr dirty="0" sz="550" spc="-25">
                <a:solidFill>
                  <a:srgbClr val="565658"/>
                </a:solidFill>
                <a:latin typeface="Microsoft YaHei"/>
                <a:cs typeface="Microsoft YaHei"/>
              </a:rPr>
              <a:t>340</a:t>
            </a:r>
            <a:endParaRPr sz="550">
              <a:latin typeface="Microsoft YaHei"/>
              <a:cs typeface="Microsoft YaHei"/>
            </a:endParaRPr>
          </a:p>
        </p:txBody>
      </p:sp>
      <p:sp>
        <p:nvSpPr>
          <p:cNvPr id="2406" name="object 2406" descr=""/>
          <p:cNvSpPr/>
          <p:nvPr/>
        </p:nvSpPr>
        <p:spPr>
          <a:xfrm>
            <a:off x="685976" y="8142351"/>
            <a:ext cx="0" cy="73660"/>
          </a:xfrm>
          <a:custGeom>
            <a:avLst/>
            <a:gdLst/>
            <a:ahLst/>
            <a:cxnLst/>
            <a:rect l="l" t="t" r="r" b="b"/>
            <a:pathLst>
              <a:path w="0" h="73659">
                <a:moveTo>
                  <a:pt x="0" y="0"/>
                </a:moveTo>
                <a:lnTo>
                  <a:pt x="0" y="73329"/>
                </a:lnTo>
              </a:path>
            </a:pathLst>
          </a:custGeom>
          <a:ln w="3175">
            <a:solidFill>
              <a:srgbClr val="565658"/>
            </a:solidFill>
          </a:ln>
        </p:spPr>
        <p:txBody>
          <a:bodyPr wrap="square" lIns="0" tIns="0" rIns="0" bIns="0" rtlCol="0"/>
          <a:lstStyle/>
          <a:p/>
        </p:txBody>
      </p:sp>
      <p:sp>
        <p:nvSpPr>
          <p:cNvPr id="2407" name="object 2407" descr=""/>
          <p:cNvSpPr/>
          <p:nvPr/>
        </p:nvSpPr>
        <p:spPr>
          <a:xfrm>
            <a:off x="685976" y="7720330"/>
            <a:ext cx="0" cy="221615"/>
          </a:xfrm>
          <a:custGeom>
            <a:avLst/>
            <a:gdLst/>
            <a:ahLst/>
            <a:cxnLst/>
            <a:rect l="l" t="t" r="r" b="b"/>
            <a:pathLst>
              <a:path w="0" h="221615">
                <a:moveTo>
                  <a:pt x="0" y="221488"/>
                </a:moveTo>
                <a:lnTo>
                  <a:pt x="0" y="0"/>
                </a:lnTo>
              </a:path>
            </a:pathLst>
          </a:custGeom>
          <a:ln w="3175">
            <a:solidFill>
              <a:srgbClr val="565658"/>
            </a:solidFill>
          </a:ln>
        </p:spPr>
        <p:txBody>
          <a:bodyPr wrap="square" lIns="0" tIns="0" rIns="0" bIns="0" rtlCol="0"/>
          <a:lstStyle/>
          <a:p/>
        </p:txBody>
      </p:sp>
      <p:sp>
        <p:nvSpPr>
          <p:cNvPr id="2408" name="object 2408" descr=""/>
          <p:cNvSpPr txBox="1"/>
          <p:nvPr/>
        </p:nvSpPr>
        <p:spPr>
          <a:xfrm>
            <a:off x="570152" y="7750449"/>
            <a:ext cx="120650" cy="109855"/>
          </a:xfrm>
          <a:prstGeom prst="rect">
            <a:avLst/>
          </a:prstGeom>
        </p:spPr>
        <p:txBody>
          <a:bodyPr wrap="square" lIns="0" tIns="19050" rIns="0" bIns="0" rtlCol="0" vert="vert270">
            <a:spAutoFit/>
          </a:bodyPr>
          <a:lstStyle/>
          <a:p>
            <a:pPr marL="12700">
              <a:lnSpc>
                <a:spcPct val="100000"/>
              </a:lnSpc>
              <a:spcBef>
                <a:spcPts val="150"/>
              </a:spcBef>
            </a:pPr>
            <a:r>
              <a:rPr dirty="0" sz="550" spc="-25">
                <a:solidFill>
                  <a:srgbClr val="565658"/>
                </a:solidFill>
                <a:latin typeface="Microsoft YaHei"/>
                <a:cs typeface="Microsoft YaHei"/>
              </a:rPr>
              <a:t>35</a:t>
            </a:r>
            <a:endParaRPr sz="550">
              <a:latin typeface="Microsoft YaHei"/>
              <a:cs typeface="Microsoft YaHei"/>
            </a:endParaRPr>
          </a:p>
        </p:txBody>
      </p:sp>
      <p:sp>
        <p:nvSpPr>
          <p:cNvPr id="2409" name="object 2409" descr=""/>
          <p:cNvSpPr txBox="1"/>
          <p:nvPr/>
        </p:nvSpPr>
        <p:spPr>
          <a:xfrm>
            <a:off x="2222177" y="7307890"/>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335</a:t>
            </a:r>
            <a:endParaRPr sz="550">
              <a:latin typeface="Microsoft YaHei"/>
              <a:cs typeface="Microsoft YaHei"/>
            </a:endParaRPr>
          </a:p>
        </p:txBody>
      </p:sp>
      <p:grpSp>
        <p:nvGrpSpPr>
          <p:cNvPr id="2410" name="object 2410" descr=""/>
          <p:cNvGrpSpPr/>
          <p:nvPr/>
        </p:nvGrpSpPr>
        <p:grpSpPr>
          <a:xfrm>
            <a:off x="2432328" y="7407558"/>
            <a:ext cx="573405" cy="609600"/>
            <a:chOff x="2432328" y="7407558"/>
            <a:chExt cx="573405" cy="609600"/>
          </a:xfrm>
        </p:grpSpPr>
        <p:sp>
          <p:nvSpPr>
            <p:cNvPr id="2411" name="object 2411" descr=""/>
            <p:cNvSpPr/>
            <p:nvPr/>
          </p:nvSpPr>
          <p:spPr>
            <a:xfrm>
              <a:off x="2433915" y="7419532"/>
              <a:ext cx="570230" cy="595630"/>
            </a:xfrm>
            <a:custGeom>
              <a:avLst/>
              <a:gdLst/>
              <a:ahLst/>
              <a:cxnLst/>
              <a:rect l="l" t="t" r="r" b="b"/>
              <a:pathLst>
                <a:path w="570230" h="595629">
                  <a:moveTo>
                    <a:pt x="145173" y="595617"/>
                  </a:moveTo>
                  <a:lnTo>
                    <a:pt x="145173" y="0"/>
                  </a:lnTo>
                </a:path>
                <a:path w="570230" h="595629">
                  <a:moveTo>
                    <a:pt x="276860" y="595617"/>
                  </a:moveTo>
                  <a:lnTo>
                    <a:pt x="276860" y="0"/>
                  </a:lnTo>
                </a:path>
                <a:path w="570230" h="595629">
                  <a:moveTo>
                    <a:pt x="73342" y="0"/>
                  </a:moveTo>
                  <a:lnTo>
                    <a:pt x="0" y="0"/>
                  </a:lnTo>
                </a:path>
                <a:path w="570230" h="595629">
                  <a:moveTo>
                    <a:pt x="350202" y="0"/>
                  </a:moveTo>
                  <a:lnTo>
                    <a:pt x="570191" y="0"/>
                  </a:lnTo>
                </a:path>
                <a:path w="570230" h="595629">
                  <a:moveTo>
                    <a:pt x="145173" y="0"/>
                  </a:moveTo>
                  <a:lnTo>
                    <a:pt x="276860" y="0"/>
                  </a:lnTo>
                </a:path>
              </a:pathLst>
            </a:custGeom>
            <a:ln w="3175">
              <a:solidFill>
                <a:srgbClr val="565658"/>
              </a:solidFill>
            </a:ln>
          </p:spPr>
          <p:txBody>
            <a:bodyPr wrap="square" lIns="0" tIns="0" rIns="0" bIns="0" rtlCol="0"/>
            <a:lstStyle/>
            <a:p/>
          </p:txBody>
        </p:sp>
        <p:sp>
          <p:nvSpPr>
            <p:cNvPr id="2412" name="object 2412" descr=""/>
            <p:cNvSpPr/>
            <p:nvPr/>
          </p:nvSpPr>
          <p:spPr>
            <a:xfrm>
              <a:off x="2507246" y="7407567"/>
              <a:ext cx="276860" cy="24130"/>
            </a:xfrm>
            <a:custGeom>
              <a:avLst/>
              <a:gdLst/>
              <a:ahLst/>
              <a:cxnLst/>
              <a:rect l="l" t="t" r="r" b="b"/>
              <a:pathLst>
                <a:path w="276860" h="24129">
                  <a:moveTo>
                    <a:pt x="71831" y="11963"/>
                  </a:moveTo>
                  <a:lnTo>
                    <a:pt x="0" y="0"/>
                  </a:lnTo>
                  <a:lnTo>
                    <a:pt x="0" y="23939"/>
                  </a:lnTo>
                  <a:lnTo>
                    <a:pt x="71831" y="11963"/>
                  </a:lnTo>
                  <a:close/>
                </a:path>
                <a:path w="276860" h="24129">
                  <a:moveTo>
                    <a:pt x="276860" y="0"/>
                  </a:moveTo>
                  <a:lnTo>
                    <a:pt x="203530" y="11963"/>
                  </a:lnTo>
                  <a:lnTo>
                    <a:pt x="276860" y="23939"/>
                  </a:lnTo>
                  <a:lnTo>
                    <a:pt x="276860" y="0"/>
                  </a:lnTo>
                  <a:close/>
                </a:path>
              </a:pathLst>
            </a:custGeom>
            <a:solidFill>
              <a:srgbClr val="565658"/>
            </a:solidFill>
          </p:spPr>
          <p:txBody>
            <a:bodyPr wrap="square" lIns="0" tIns="0" rIns="0" bIns="0" rtlCol="0"/>
            <a:lstStyle/>
            <a:p/>
          </p:txBody>
        </p:sp>
      </p:grpSp>
      <p:sp>
        <p:nvSpPr>
          <p:cNvPr id="2413" name="object 2413" descr=""/>
          <p:cNvSpPr txBox="1"/>
          <p:nvPr/>
        </p:nvSpPr>
        <p:spPr>
          <a:xfrm>
            <a:off x="2864196" y="7307890"/>
            <a:ext cx="109855"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83</a:t>
            </a:r>
            <a:endParaRPr sz="550">
              <a:latin typeface="Microsoft YaHei"/>
              <a:cs typeface="Microsoft YaHei"/>
            </a:endParaRPr>
          </a:p>
        </p:txBody>
      </p:sp>
      <p:grpSp>
        <p:nvGrpSpPr>
          <p:cNvPr id="2414" name="object 2414" descr=""/>
          <p:cNvGrpSpPr/>
          <p:nvPr/>
        </p:nvGrpSpPr>
        <p:grpSpPr>
          <a:xfrm>
            <a:off x="1703519" y="8685498"/>
            <a:ext cx="491490" cy="793750"/>
            <a:chOff x="1703519" y="8685498"/>
            <a:chExt cx="491490" cy="793750"/>
          </a:xfrm>
        </p:grpSpPr>
        <p:sp>
          <p:nvSpPr>
            <p:cNvPr id="2415" name="object 2415" descr=""/>
            <p:cNvSpPr/>
            <p:nvPr/>
          </p:nvSpPr>
          <p:spPr>
            <a:xfrm>
              <a:off x="1705107" y="8687086"/>
              <a:ext cx="488315" cy="779780"/>
            </a:xfrm>
            <a:custGeom>
              <a:avLst/>
              <a:gdLst/>
              <a:ahLst/>
              <a:cxnLst/>
              <a:rect l="l" t="t" r="r" b="b"/>
              <a:pathLst>
                <a:path w="488314" h="779779">
                  <a:moveTo>
                    <a:pt x="294817" y="546239"/>
                  </a:moveTo>
                  <a:lnTo>
                    <a:pt x="294817" y="779691"/>
                  </a:lnTo>
                </a:path>
                <a:path w="488314" h="779779">
                  <a:moveTo>
                    <a:pt x="342709" y="0"/>
                  </a:moveTo>
                  <a:lnTo>
                    <a:pt x="342709" y="779691"/>
                  </a:lnTo>
                </a:path>
                <a:path w="488314" h="779779">
                  <a:moveTo>
                    <a:pt x="416039" y="779691"/>
                  </a:moveTo>
                  <a:lnTo>
                    <a:pt x="487870" y="779691"/>
                  </a:lnTo>
                </a:path>
                <a:path w="488314" h="779779">
                  <a:moveTo>
                    <a:pt x="222999" y="779691"/>
                  </a:moveTo>
                  <a:lnTo>
                    <a:pt x="0" y="779691"/>
                  </a:lnTo>
                </a:path>
                <a:path w="488314" h="779779">
                  <a:moveTo>
                    <a:pt x="342709" y="779691"/>
                  </a:moveTo>
                  <a:lnTo>
                    <a:pt x="294817" y="779691"/>
                  </a:lnTo>
                </a:path>
              </a:pathLst>
            </a:custGeom>
            <a:ln w="3175">
              <a:solidFill>
                <a:srgbClr val="565658"/>
              </a:solidFill>
            </a:ln>
          </p:spPr>
          <p:txBody>
            <a:bodyPr wrap="square" lIns="0" tIns="0" rIns="0" bIns="0" rtlCol="0"/>
            <a:lstStyle/>
            <a:p/>
          </p:txBody>
        </p:sp>
        <p:sp>
          <p:nvSpPr>
            <p:cNvPr id="2416" name="object 2416" descr=""/>
            <p:cNvSpPr/>
            <p:nvPr/>
          </p:nvSpPr>
          <p:spPr>
            <a:xfrm>
              <a:off x="1928101" y="9454820"/>
              <a:ext cx="193040" cy="24130"/>
            </a:xfrm>
            <a:custGeom>
              <a:avLst/>
              <a:gdLst/>
              <a:ahLst/>
              <a:cxnLst/>
              <a:rect l="l" t="t" r="r" b="b"/>
              <a:pathLst>
                <a:path w="193039" h="24129">
                  <a:moveTo>
                    <a:pt x="71818" y="11963"/>
                  </a:moveTo>
                  <a:lnTo>
                    <a:pt x="0" y="0"/>
                  </a:lnTo>
                  <a:lnTo>
                    <a:pt x="0" y="23939"/>
                  </a:lnTo>
                  <a:lnTo>
                    <a:pt x="71818" y="11963"/>
                  </a:lnTo>
                  <a:close/>
                </a:path>
                <a:path w="193039" h="24129">
                  <a:moveTo>
                    <a:pt x="193040" y="0"/>
                  </a:moveTo>
                  <a:lnTo>
                    <a:pt x="119722" y="11963"/>
                  </a:lnTo>
                  <a:lnTo>
                    <a:pt x="193040" y="23939"/>
                  </a:lnTo>
                  <a:lnTo>
                    <a:pt x="193040" y="0"/>
                  </a:lnTo>
                  <a:close/>
                </a:path>
              </a:pathLst>
            </a:custGeom>
            <a:solidFill>
              <a:srgbClr val="565658"/>
            </a:solidFill>
          </p:spPr>
          <p:txBody>
            <a:bodyPr wrap="square" lIns="0" tIns="0" rIns="0" bIns="0" rtlCol="0"/>
            <a:lstStyle/>
            <a:p/>
          </p:txBody>
        </p:sp>
      </p:grpSp>
      <p:sp>
        <p:nvSpPr>
          <p:cNvPr id="2417" name="object 2417" descr=""/>
          <p:cNvSpPr txBox="1"/>
          <p:nvPr/>
        </p:nvSpPr>
        <p:spPr>
          <a:xfrm>
            <a:off x="1716360" y="9353656"/>
            <a:ext cx="109855"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30</a:t>
            </a:r>
            <a:endParaRPr sz="550">
              <a:latin typeface="Microsoft YaHei"/>
              <a:cs typeface="Microsoft YaHei"/>
            </a:endParaRPr>
          </a:p>
        </p:txBody>
      </p:sp>
      <p:grpSp>
        <p:nvGrpSpPr>
          <p:cNvPr id="2418" name="object 2418" descr=""/>
          <p:cNvGrpSpPr/>
          <p:nvPr/>
        </p:nvGrpSpPr>
        <p:grpSpPr>
          <a:xfrm>
            <a:off x="973221" y="8607683"/>
            <a:ext cx="1028700" cy="1152525"/>
            <a:chOff x="973221" y="8607683"/>
            <a:chExt cx="1028700" cy="1152525"/>
          </a:xfrm>
        </p:grpSpPr>
        <p:sp>
          <p:nvSpPr>
            <p:cNvPr id="2419" name="object 2419" descr=""/>
            <p:cNvSpPr/>
            <p:nvPr/>
          </p:nvSpPr>
          <p:spPr>
            <a:xfrm>
              <a:off x="974808" y="8609270"/>
              <a:ext cx="1025525" cy="1139190"/>
            </a:xfrm>
            <a:custGeom>
              <a:avLst/>
              <a:gdLst/>
              <a:ahLst/>
              <a:cxnLst/>
              <a:rect l="l" t="t" r="r" b="b"/>
              <a:pathLst>
                <a:path w="1025525" h="1139190">
                  <a:moveTo>
                    <a:pt x="0" y="0"/>
                  </a:moveTo>
                  <a:lnTo>
                    <a:pt x="0" y="1138859"/>
                  </a:lnTo>
                </a:path>
                <a:path w="1025525" h="1139190">
                  <a:moveTo>
                    <a:pt x="1025118" y="404063"/>
                  </a:moveTo>
                  <a:lnTo>
                    <a:pt x="1025118" y="1138859"/>
                  </a:lnTo>
                </a:path>
                <a:path w="1025525" h="1139190">
                  <a:moveTo>
                    <a:pt x="71831" y="1138859"/>
                  </a:moveTo>
                  <a:lnTo>
                    <a:pt x="953287" y="1138859"/>
                  </a:lnTo>
                </a:path>
              </a:pathLst>
            </a:custGeom>
            <a:ln w="3175">
              <a:solidFill>
                <a:srgbClr val="565658"/>
              </a:solidFill>
            </a:ln>
          </p:spPr>
          <p:txBody>
            <a:bodyPr wrap="square" lIns="0" tIns="0" rIns="0" bIns="0" rtlCol="0"/>
            <a:lstStyle/>
            <a:p/>
          </p:txBody>
        </p:sp>
        <p:sp>
          <p:nvSpPr>
            <p:cNvPr id="2420" name="object 2420" descr=""/>
            <p:cNvSpPr/>
            <p:nvPr/>
          </p:nvSpPr>
          <p:spPr>
            <a:xfrm>
              <a:off x="974801" y="9736163"/>
              <a:ext cx="1025525" cy="24130"/>
            </a:xfrm>
            <a:custGeom>
              <a:avLst/>
              <a:gdLst/>
              <a:ahLst/>
              <a:cxnLst/>
              <a:rect l="l" t="t" r="r" b="b"/>
              <a:pathLst>
                <a:path w="1025525" h="24129">
                  <a:moveTo>
                    <a:pt x="71831" y="0"/>
                  </a:moveTo>
                  <a:lnTo>
                    <a:pt x="0" y="11963"/>
                  </a:lnTo>
                  <a:lnTo>
                    <a:pt x="71831" y="23939"/>
                  </a:lnTo>
                  <a:lnTo>
                    <a:pt x="71831" y="0"/>
                  </a:lnTo>
                  <a:close/>
                </a:path>
                <a:path w="1025525" h="24129">
                  <a:moveTo>
                    <a:pt x="1025118" y="11963"/>
                  </a:moveTo>
                  <a:lnTo>
                    <a:pt x="953300" y="0"/>
                  </a:lnTo>
                  <a:lnTo>
                    <a:pt x="953300" y="23939"/>
                  </a:lnTo>
                  <a:lnTo>
                    <a:pt x="1025118" y="11963"/>
                  </a:lnTo>
                  <a:close/>
                </a:path>
              </a:pathLst>
            </a:custGeom>
            <a:solidFill>
              <a:srgbClr val="565658"/>
            </a:solidFill>
          </p:spPr>
          <p:txBody>
            <a:bodyPr wrap="square" lIns="0" tIns="0" rIns="0" bIns="0" rtlCol="0"/>
            <a:lstStyle/>
            <a:p/>
          </p:txBody>
        </p:sp>
      </p:grpSp>
      <p:sp>
        <p:nvSpPr>
          <p:cNvPr id="2421" name="object 2421" descr=""/>
          <p:cNvSpPr txBox="1"/>
          <p:nvPr/>
        </p:nvSpPr>
        <p:spPr>
          <a:xfrm>
            <a:off x="1328762" y="9636504"/>
            <a:ext cx="254000" cy="112395"/>
          </a:xfrm>
          <a:prstGeom prst="rect">
            <a:avLst/>
          </a:prstGeom>
        </p:spPr>
        <p:txBody>
          <a:bodyPr wrap="square" lIns="0" tIns="14604" rIns="0" bIns="0" rtlCol="0" vert="horz">
            <a:spAutoFit/>
          </a:bodyPr>
          <a:lstStyle/>
          <a:p>
            <a:pPr marL="12700">
              <a:lnSpc>
                <a:spcPct val="100000"/>
              </a:lnSpc>
              <a:spcBef>
                <a:spcPts val="114"/>
              </a:spcBef>
            </a:pPr>
            <a:r>
              <a:rPr dirty="0" sz="550" spc="-10">
                <a:solidFill>
                  <a:srgbClr val="565658"/>
                </a:solidFill>
                <a:latin typeface="Microsoft YaHei"/>
                <a:cs typeface="Microsoft YaHei"/>
              </a:rPr>
              <a:t>646.82</a:t>
            </a:r>
            <a:endParaRPr sz="550">
              <a:latin typeface="Microsoft YaHei"/>
              <a:cs typeface="Microsoft YaHei"/>
            </a:endParaRPr>
          </a:p>
        </p:txBody>
      </p:sp>
      <p:grpSp>
        <p:nvGrpSpPr>
          <p:cNvPr id="2422" name="object 2422" descr=""/>
          <p:cNvGrpSpPr/>
          <p:nvPr/>
        </p:nvGrpSpPr>
        <p:grpSpPr>
          <a:xfrm>
            <a:off x="1998337" y="8607683"/>
            <a:ext cx="1125855" cy="1151255"/>
            <a:chOff x="1998337" y="8607683"/>
            <a:chExt cx="1125855" cy="1151255"/>
          </a:xfrm>
        </p:grpSpPr>
        <p:sp>
          <p:nvSpPr>
            <p:cNvPr id="2423" name="object 2423" descr=""/>
            <p:cNvSpPr/>
            <p:nvPr/>
          </p:nvSpPr>
          <p:spPr>
            <a:xfrm>
              <a:off x="1999924" y="8609270"/>
              <a:ext cx="1122680" cy="1139190"/>
            </a:xfrm>
            <a:custGeom>
              <a:avLst/>
              <a:gdLst/>
              <a:ahLst/>
              <a:cxnLst/>
              <a:rect l="l" t="t" r="r" b="b"/>
              <a:pathLst>
                <a:path w="1122680" h="1139190">
                  <a:moveTo>
                    <a:pt x="0" y="404063"/>
                  </a:moveTo>
                  <a:lnTo>
                    <a:pt x="0" y="1138859"/>
                  </a:lnTo>
                </a:path>
                <a:path w="1122680" h="1139190">
                  <a:moveTo>
                    <a:pt x="1122400" y="0"/>
                  </a:moveTo>
                  <a:lnTo>
                    <a:pt x="1122400" y="1138859"/>
                  </a:lnTo>
                </a:path>
                <a:path w="1122680" h="1139190">
                  <a:moveTo>
                    <a:pt x="73329" y="1137361"/>
                  </a:moveTo>
                  <a:lnTo>
                    <a:pt x="1049070" y="1137361"/>
                  </a:lnTo>
                </a:path>
              </a:pathLst>
            </a:custGeom>
            <a:ln w="3175">
              <a:solidFill>
                <a:srgbClr val="565658"/>
              </a:solidFill>
            </a:ln>
          </p:spPr>
          <p:txBody>
            <a:bodyPr wrap="square" lIns="0" tIns="0" rIns="0" bIns="0" rtlCol="0"/>
            <a:lstStyle/>
            <a:p/>
          </p:txBody>
        </p:sp>
        <p:sp>
          <p:nvSpPr>
            <p:cNvPr id="2424" name="object 2424" descr=""/>
            <p:cNvSpPr/>
            <p:nvPr/>
          </p:nvSpPr>
          <p:spPr>
            <a:xfrm>
              <a:off x="1999919" y="9734664"/>
              <a:ext cx="1122680" cy="24130"/>
            </a:xfrm>
            <a:custGeom>
              <a:avLst/>
              <a:gdLst/>
              <a:ahLst/>
              <a:cxnLst/>
              <a:rect l="l" t="t" r="r" b="b"/>
              <a:pathLst>
                <a:path w="1122680" h="24129">
                  <a:moveTo>
                    <a:pt x="73329" y="0"/>
                  </a:moveTo>
                  <a:lnTo>
                    <a:pt x="0" y="11976"/>
                  </a:lnTo>
                  <a:lnTo>
                    <a:pt x="73329" y="23952"/>
                  </a:lnTo>
                  <a:lnTo>
                    <a:pt x="73329" y="0"/>
                  </a:lnTo>
                  <a:close/>
                </a:path>
                <a:path w="1122680" h="24129">
                  <a:moveTo>
                    <a:pt x="1122387" y="11976"/>
                  </a:moveTo>
                  <a:lnTo>
                    <a:pt x="1049070" y="0"/>
                  </a:lnTo>
                  <a:lnTo>
                    <a:pt x="1049070" y="23952"/>
                  </a:lnTo>
                  <a:lnTo>
                    <a:pt x="1122387" y="11976"/>
                  </a:lnTo>
                  <a:close/>
                </a:path>
              </a:pathLst>
            </a:custGeom>
            <a:solidFill>
              <a:srgbClr val="565658"/>
            </a:solidFill>
          </p:spPr>
          <p:txBody>
            <a:bodyPr wrap="square" lIns="0" tIns="0" rIns="0" bIns="0" rtlCol="0"/>
            <a:lstStyle/>
            <a:p/>
          </p:txBody>
        </p:sp>
      </p:grpSp>
      <p:sp>
        <p:nvSpPr>
          <p:cNvPr id="2425" name="object 2425" descr=""/>
          <p:cNvSpPr txBox="1"/>
          <p:nvPr/>
        </p:nvSpPr>
        <p:spPr>
          <a:xfrm>
            <a:off x="2403264" y="9635016"/>
            <a:ext cx="254000" cy="112395"/>
          </a:xfrm>
          <a:prstGeom prst="rect">
            <a:avLst/>
          </a:prstGeom>
        </p:spPr>
        <p:txBody>
          <a:bodyPr wrap="square" lIns="0" tIns="14604" rIns="0" bIns="0" rtlCol="0" vert="horz">
            <a:spAutoFit/>
          </a:bodyPr>
          <a:lstStyle/>
          <a:p>
            <a:pPr marL="12700">
              <a:lnSpc>
                <a:spcPct val="100000"/>
              </a:lnSpc>
              <a:spcBef>
                <a:spcPts val="114"/>
              </a:spcBef>
            </a:pPr>
            <a:r>
              <a:rPr dirty="0" sz="550" spc="-10">
                <a:solidFill>
                  <a:srgbClr val="565658"/>
                </a:solidFill>
                <a:latin typeface="Microsoft YaHei"/>
                <a:cs typeface="Microsoft YaHei"/>
              </a:rPr>
              <a:t>706.82</a:t>
            </a:r>
            <a:endParaRPr sz="550">
              <a:latin typeface="Microsoft YaHei"/>
              <a:cs typeface="Microsoft YaHei"/>
            </a:endParaRPr>
          </a:p>
        </p:txBody>
      </p:sp>
      <p:grpSp>
        <p:nvGrpSpPr>
          <p:cNvPr id="2426" name="object 2426" descr=""/>
          <p:cNvGrpSpPr/>
          <p:nvPr/>
        </p:nvGrpSpPr>
        <p:grpSpPr>
          <a:xfrm>
            <a:off x="1437143" y="8607683"/>
            <a:ext cx="564515" cy="1024255"/>
            <a:chOff x="1437143" y="8607683"/>
            <a:chExt cx="564515" cy="1024255"/>
          </a:xfrm>
        </p:grpSpPr>
        <p:sp>
          <p:nvSpPr>
            <p:cNvPr id="2427" name="object 2427" descr=""/>
            <p:cNvSpPr/>
            <p:nvPr/>
          </p:nvSpPr>
          <p:spPr>
            <a:xfrm>
              <a:off x="1438730" y="8609270"/>
              <a:ext cx="561340" cy="1010285"/>
            </a:xfrm>
            <a:custGeom>
              <a:avLst/>
              <a:gdLst/>
              <a:ahLst/>
              <a:cxnLst/>
              <a:rect l="l" t="t" r="r" b="b"/>
              <a:pathLst>
                <a:path w="561339" h="1010284">
                  <a:moveTo>
                    <a:pt x="0" y="0"/>
                  </a:moveTo>
                  <a:lnTo>
                    <a:pt x="0" y="1010158"/>
                  </a:lnTo>
                </a:path>
                <a:path w="561339" h="1010284">
                  <a:moveTo>
                    <a:pt x="561187" y="404063"/>
                  </a:moveTo>
                  <a:lnTo>
                    <a:pt x="561187" y="1010158"/>
                  </a:lnTo>
                </a:path>
                <a:path w="561339" h="1010284">
                  <a:moveTo>
                    <a:pt x="73329" y="1010158"/>
                  </a:moveTo>
                  <a:lnTo>
                    <a:pt x="489369" y="1010158"/>
                  </a:lnTo>
                </a:path>
              </a:pathLst>
            </a:custGeom>
            <a:ln w="3175">
              <a:solidFill>
                <a:srgbClr val="565658"/>
              </a:solidFill>
            </a:ln>
          </p:spPr>
          <p:txBody>
            <a:bodyPr wrap="square" lIns="0" tIns="0" rIns="0" bIns="0" rtlCol="0"/>
            <a:lstStyle/>
            <a:p/>
          </p:txBody>
        </p:sp>
        <p:sp>
          <p:nvSpPr>
            <p:cNvPr id="2428" name="object 2428" descr=""/>
            <p:cNvSpPr/>
            <p:nvPr/>
          </p:nvSpPr>
          <p:spPr>
            <a:xfrm>
              <a:off x="1438732" y="9607461"/>
              <a:ext cx="561340" cy="24130"/>
            </a:xfrm>
            <a:custGeom>
              <a:avLst/>
              <a:gdLst/>
              <a:ahLst/>
              <a:cxnLst/>
              <a:rect l="l" t="t" r="r" b="b"/>
              <a:pathLst>
                <a:path w="561339" h="24129">
                  <a:moveTo>
                    <a:pt x="73329" y="0"/>
                  </a:moveTo>
                  <a:lnTo>
                    <a:pt x="0" y="11976"/>
                  </a:lnTo>
                  <a:lnTo>
                    <a:pt x="73329" y="23952"/>
                  </a:lnTo>
                  <a:lnTo>
                    <a:pt x="73329" y="0"/>
                  </a:lnTo>
                  <a:close/>
                </a:path>
                <a:path w="561339" h="24129">
                  <a:moveTo>
                    <a:pt x="561187" y="11976"/>
                  </a:moveTo>
                  <a:lnTo>
                    <a:pt x="489369" y="0"/>
                  </a:lnTo>
                  <a:lnTo>
                    <a:pt x="489369" y="23952"/>
                  </a:lnTo>
                  <a:lnTo>
                    <a:pt x="561187" y="11976"/>
                  </a:lnTo>
                  <a:close/>
                </a:path>
              </a:pathLst>
            </a:custGeom>
            <a:solidFill>
              <a:srgbClr val="565658"/>
            </a:solidFill>
          </p:spPr>
          <p:txBody>
            <a:bodyPr wrap="square" lIns="0" tIns="0" rIns="0" bIns="0" rtlCol="0"/>
            <a:lstStyle/>
            <a:p/>
          </p:txBody>
        </p:sp>
      </p:grpSp>
      <p:sp>
        <p:nvSpPr>
          <p:cNvPr id="2429" name="object 2429" descr=""/>
          <p:cNvSpPr txBox="1"/>
          <p:nvPr/>
        </p:nvSpPr>
        <p:spPr>
          <a:xfrm>
            <a:off x="1562224" y="9507805"/>
            <a:ext cx="254000" cy="112395"/>
          </a:xfrm>
          <a:prstGeom prst="rect">
            <a:avLst/>
          </a:prstGeom>
        </p:spPr>
        <p:txBody>
          <a:bodyPr wrap="square" lIns="0" tIns="14604" rIns="0" bIns="0" rtlCol="0" vert="horz">
            <a:spAutoFit/>
          </a:bodyPr>
          <a:lstStyle/>
          <a:p>
            <a:pPr marL="12700">
              <a:lnSpc>
                <a:spcPct val="100000"/>
              </a:lnSpc>
              <a:spcBef>
                <a:spcPts val="114"/>
              </a:spcBef>
            </a:pPr>
            <a:r>
              <a:rPr dirty="0" sz="550" spc="-10">
                <a:solidFill>
                  <a:srgbClr val="565658"/>
                </a:solidFill>
                <a:latin typeface="Microsoft YaHei"/>
                <a:cs typeface="Microsoft YaHei"/>
              </a:rPr>
              <a:t>353.54</a:t>
            </a:r>
            <a:endParaRPr sz="550">
              <a:latin typeface="Microsoft YaHei"/>
              <a:cs typeface="Microsoft YaHei"/>
            </a:endParaRPr>
          </a:p>
        </p:txBody>
      </p:sp>
      <p:grpSp>
        <p:nvGrpSpPr>
          <p:cNvPr id="2430" name="object 2430" descr=""/>
          <p:cNvGrpSpPr/>
          <p:nvPr/>
        </p:nvGrpSpPr>
        <p:grpSpPr>
          <a:xfrm>
            <a:off x="1998331" y="8607683"/>
            <a:ext cx="338455" cy="1024255"/>
            <a:chOff x="1998331" y="8607683"/>
            <a:chExt cx="338455" cy="1024255"/>
          </a:xfrm>
        </p:grpSpPr>
        <p:sp>
          <p:nvSpPr>
            <p:cNvPr id="2431" name="object 2431" descr=""/>
            <p:cNvSpPr/>
            <p:nvPr/>
          </p:nvSpPr>
          <p:spPr>
            <a:xfrm>
              <a:off x="1999918" y="8609270"/>
              <a:ext cx="335280" cy="1012190"/>
            </a:xfrm>
            <a:custGeom>
              <a:avLst/>
              <a:gdLst/>
              <a:ahLst/>
              <a:cxnLst/>
              <a:rect l="l" t="t" r="r" b="b"/>
              <a:pathLst>
                <a:path w="335280" h="1012190">
                  <a:moveTo>
                    <a:pt x="335229" y="0"/>
                  </a:moveTo>
                  <a:lnTo>
                    <a:pt x="335229" y="1011656"/>
                  </a:lnTo>
                </a:path>
                <a:path w="335280" h="1012190">
                  <a:moveTo>
                    <a:pt x="0" y="404063"/>
                  </a:moveTo>
                  <a:lnTo>
                    <a:pt x="0" y="1011656"/>
                  </a:lnTo>
                </a:path>
                <a:path w="335280" h="1012190">
                  <a:moveTo>
                    <a:pt x="261912" y="1010158"/>
                  </a:moveTo>
                  <a:lnTo>
                    <a:pt x="73342" y="1010158"/>
                  </a:lnTo>
                </a:path>
              </a:pathLst>
            </a:custGeom>
            <a:ln w="3175">
              <a:solidFill>
                <a:srgbClr val="565658"/>
              </a:solidFill>
            </a:ln>
          </p:spPr>
          <p:txBody>
            <a:bodyPr wrap="square" lIns="0" tIns="0" rIns="0" bIns="0" rtlCol="0"/>
            <a:lstStyle/>
            <a:p/>
          </p:txBody>
        </p:sp>
        <p:sp>
          <p:nvSpPr>
            <p:cNvPr id="2432" name="object 2432" descr=""/>
            <p:cNvSpPr/>
            <p:nvPr/>
          </p:nvSpPr>
          <p:spPr>
            <a:xfrm>
              <a:off x="1999919" y="9607461"/>
              <a:ext cx="335280" cy="24130"/>
            </a:xfrm>
            <a:custGeom>
              <a:avLst/>
              <a:gdLst/>
              <a:ahLst/>
              <a:cxnLst/>
              <a:rect l="l" t="t" r="r" b="b"/>
              <a:pathLst>
                <a:path w="335280" h="24129">
                  <a:moveTo>
                    <a:pt x="73329" y="0"/>
                  </a:moveTo>
                  <a:lnTo>
                    <a:pt x="0" y="11976"/>
                  </a:lnTo>
                  <a:lnTo>
                    <a:pt x="73329" y="23952"/>
                  </a:lnTo>
                  <a:lnTo>
                    <a:pt x="73329" y="0"/>
                  </a:lnTo>
                  <a:close/>
                </a:path>
                <a:path w="335280" h="24129">
                  <a:moveTo>
                    <a:pt x="335216" y="11976"/>
                  </a:moveTo>
                  <a:lnTo>
                    <a:pt x="261899" y="0"/>
                  </a:lnTo>
                  <a:lnTo>
                    <a:pt x="261899" y="23952"/>
                  </a:lnTo>
                  <a:lnTo>
                    <a:pt x="335216" y="11976"/>
                  </a:lnTo>
                  <a:close/>
                </a:path>
              </a:pathLst>
            </a:custGeom>
            <a:solidFill>
              <a:srgbClr val="565658"/>
            </a:solidFill>
          </p:spPr>
          <p:txBody>
            <a:bodyPr wrap="square" lIns="0" tIns="0" rIns="0" bIns="0" rtlCol="0"/>
            <a:lstStyle/>
            <a:p/>
          </p:txBody>
        </p:sp>
      </p:grpSp>
      <p:sp>
        <p:nvSpPr>
          <p:cNvPr id="2433" name="object 2433" descr=""/>
          <p:cNvSpPr txBox="1"/>
          <p:nvPr/>
        </p:nvSpPr>
        <p:spPr>
          <a:xfrm>
            <a:off x="2035112" y="9507805"/>
            <a:ext cx="212090" cy="112395"/>
          </a:xfrm>
          <a:prstGeom prst="rect">
            <a:avLst/>
          </a:prstGeom>
        </p:spPr>
        <p:txBody>
          <a:bodyPr wrap="square" lIns="0" tIns="14604" rIns="0" bIns="0" rtlCol="0" vert="horz">
            <a:spAutoFit/>
          </a:bodyPr>
          <a:lstStyle/>
          <a:p>
            <a:pPr marL="12700">
              <a:lnSpc>
                <a:spcPct val="100000"/>
              </a:lnSpc>
              <a:spcBef>
                <a:spcPts val="114"/>
              </a:spcBef>
            </a:pPr>
            <a:r>
              <a:rPr dirty="0" sz="550" spc="-10">
                <a:solidFill>
                  <a:srgbClr val="565658"/>
                </a:solidFill>
                <a:latin typeface="Microsoft YaHei"/>
                <a:cs typeface="Microsoft YaHei"/>
              </a:rPr>
              <a:t>210.7</a:t>
            </a:r>
            <a:endParaRPr sz="550">
              <a:latin typeface="Microsoft YaHei"/>
              <a:cs typeface="Microsoft YaHei"/>
            </a:endParaRPr>
          </a:p>
        </p:txBody>
      </p:sp>
      <p:sp>
        <p:nvSpPr>
          <p:cNvPr id="2434" name="object 2434" descr=""/>
          <p:cNvSpPr/>
          <p:nvPr/>
        </p:nvSpPr>
        <p:spPr>
          <a:xfrm>
            <a:off x="1347435" y="9055242"/>
            <a:ext cx="0" cy="73660"/>
          </a:xfrm>
          <a:custGeom>
            <a:avLst/>
            <a:gdLst/>
            <a:ahLst/>
            <a:cxnLst/>
            <a:rect l="l" t="t" r="r" b="b"/>
            <a:pathLst>
              <a:path w="0" h="73659">
                <a:moveTo>
                  <a:pt x="0" y="73329"/>
                </a:moveTo>
                <a:lnTo>
                  <a:pt x="0" y="0"/>
                </a:lnTo>
              </a:path>
            </a:pathLst>
          </a:custGeom>
          <a:ln w="3175">
            <a:solidFill>
              <a:srgbClr val="565658"/>
            </a:solidFill>
          </a:ln>
        </p:spPr>
        <p:txBody>
          <a:bodyPr wrap="square" lIns="0" tIns="0" rIns="0" bIns="0" rtlCol="0"/>
          <a:lstStyle/>
          <a:p/>
        </p:txBody>
      </p:sp>
      <p:sp>
        <p:nvSpPr>
          <p:cNvPr id="2435" name="object 2435" descr=""/>
          <p:cNvSpPr/>
          <p:nvPr/>
        </p:nvSpPr>
        <p:spPr>
          <a:xfrm>
            <a:off x="1347435" y="9285696"/>
            <a:ext cx="0" cy="299720"/>
          </a:xfrm>
          <a:custGeom>
            <a:avLst/>
            <a:gdLst/>
            <a:ahLst/>
            <a:cxnLst/>
            <a:rect l="l" t="t" r="r" b="b"/>
            <a:pathLst>
              <a:path w="0" h="299720">
                <a:moveTo>
                  <a:pt x="0" y="0"/>
                </a:moveTo>
                <a:lnTo>
                  <a:pt x="0" y="299313"/>
                </a:lnTo>
              </a:path>
            </a:pathLst>
          </a:custGeom>
          <a:ln w="3175">
            <a:solidFill>
              <a:srgbClr val="565658"/>
            </a:solidFill>
          </a:ln>
        </p:spPr>
        <p:txBody>
          <a:bodyPr wrap="square" lIns="0" tIns="0" rIns="0" bIns="0" rtlCol="0"/>
          <a:lstStyle/>
          <a:p/>
        </p:txBody>
      </p:sp>
      <p:grpSp>
        <p:nvGrpSpPr>
          <p:cNvPr id="2436" name="object 2436" descr=""/>
          <p:cNvGrpSpPr/>
          <p:nvPr/>
        </p:nvGrpSpPr>
        <p:grpSpPr>
          <a:xfrm>
            <a:off x="1335469" y="7534664"/>
            <a:ext cx="2170430" cy="1992630"/>
            <a:chOff x="1335469" y="7534664"/>
            <a:chExt cx="2170430" cy="1992630"/>
          </a:xfrm>
        </p:grpSpPr>
        <p:sp>
          <p:nvSpPr>
            <p:cNvPr id="2437" name="object 2437" descr=""/>
            <p:cNvSpPr/>
            <p:nvPr/>
          </p:nvSpPr>
          <p:spPr>
            <a:xfrm>
              <a:off x="1347435" y="9200403"/>
              <a:ext cx="488315" cy="12065"/>
            </a:xfrm>
            <a:custGeom>
              <a:avLst/>
              <a:gdLst/>
              <a:ahLst/>
              <a:cxnLst/>
              <a:rect l="l" t="t" r="r" b="b"/>
              <a:pathLst>
                <a:path w="488314" h="12065">
                  <a:moveTo>
                    <a:pt x="164630" y="0"/>
                  </a:moveTo>
                  <a:lnTo>
                    <a:pt x="0" y="0"/>
                  </a:lnTo>
                </a:path>
                <a:path w="488314" h="12065">
                  <a:moveTo>
                    <a:pt x="487870" y="11963"/>
                  </a:moveTo>
                  <a:lnTo>
                    <a:pt x="0" y="11963"/>
                  </a:lnTo>
                </a:path>
                <a:path w="488314" h="12065">
                  <a:moveTo>
                    <a:pt x="0" y="0"/>
                  </a:moveTo>
                  <a:lnTo>
                    <a:pt x="0" y="11963"/>
                  </a:lnTo>
                </a:path>
              </a:pathLst>
            </a:custGeom>
            <a:ln w="3175">
              <a:solidFill>
                <a:srgbClr val="565658"/>
              </a:solidFill>
            </a:ln>
          </p:spPr>
          <p:txBody>
            <a:bodyPr wrap="square" lIns="0" tIns="0" rIns="0" bIns="0" rtlCol="0"/>
            <a:lstStyle/>
            <a:p/>
          </p:txBody>
        </p:sp>
        <p:sp>
          <p:nvSpPr>
            <p:cNvPr id="2438" name="object 2438" descr=""/>
            <p:cNvSpPr/>
            <p:nvPr/>
          </p:nvSpPr>
          <p:spPr>
            <a:xfrm>
              <a:off x="1335468" y="9128569"/>
              <a:ext cx="24130" cy="157480"/>
            </a:xfrm>
            <a:custGeom>
              <a:avLst/>
              <a:gdLst/>
              <a:ahLst/>
              <a:cxnLst/>
              <a:rect l="l" t="t" r="r" b="b"/>
              <a:pathLst>
                <a:path w="24130" h="157479">
                  <a:moveTo>
                    <a:pt x="23952" y="157137"/>
                  </a:moveTo>
                  <a:lnTo>
                    <a:pt x="11963" y="83807"/>
                  </a:lnTo>
                  <a:lnTo>
                    <a:pt x="0" y="157137"/>
                  </a:lnTo>
                  <a:lnTo>
                    <a:pt x="23952" y="157137"/>
                  </a:lnTo>
                  <a:close/>
                </a:path>
                <a:path w="24130" h="157479">
                  <a:moveTo>
                    <a:pt x="23952" y="0"/>
                  </a:moveTo>
                  <a:lnTo>
                    <a:pt x="0" y="0"/>
                  </a:lnTo>
                  <a:lnTo>
                    <a:pt x="11963" y="71831"/>
                  </a:lnTo>
                  <a:lnTo>
                    <a:pt x="23952" y="0"/>
                  </a:lnTo>
                  <a:close/>
                </a:path>
              </a:pathLst>
            </a:custGeom>
            <a:solidFill>
              <a:srgbClr val="565658"/>
            </a:solidFill>
          </p:spPr>
          <p:txBody>
            <a:bodyPr wrap="square" lIns="0" tIns="0" rIns="0" bIns="0" rtlCol="0"/>
            <a:lstStyle/>
            <a:p/>
          </p:txBody>
        </p:sp>
        <p:sp>
          <p:nvSpPr>
            <p:cNvPr id="2439" name="object 2439" descr=""/>
            <p:cNvSpPr/>
            <p:nvPr/>
          </p:nvSpPr>
          <p:spPr>
            <a:xfrm>
              <a:off x="2047825" y="7536251"/>
              <a:ext cx="1279525" cy="1676400"/>
            </a:xfrm>
            <a:custGeom>
              <a:avLst/>
              <a:gdLst/>
              <a:ahLst/>
              <a:cxnLst/>
              <a:rect l="l" t="t" r="r" b="b"/>
              <a:pathLst>
                <a:path w="1279525" h="1676400">
                  <a:moveTo>
                    <a:pt x="124206" y="1676120"/>
                  </a:moveTo>
                  <a:lnTo>
                    <a:pt x="1279525" y="1676120"/>
                  </a:lnTo>
                </a:path>
                <a:path w="1279525" h="1676400">
                  <a:moveTo>
                    <a:pt x="0" y="0"/>
                  </a:moveTo>
                  <a:lnTo>
                    <a:pt x="1279525" y="0"/>
                  </a:lnTo>
                </a:path>
              </a:pathLst>
            </a:custGeom>
            <a:ln w="3175">
              <a:solidFill>
                <a:srgbClr val="565658"/>
              </a:solidFill>
            </a:ln>
          </p:spPr>
          <p:txBody>
            <a:bodyPr wrap="square" lIns="0" tIns="0" rIns="0" bIns="0" rtlCol="0"/>
            <a:lstStyle/>
            <a:p/>
          </p:txBody>
        </p:sp>
        <p:sp>
          <p:nvSpPr>
            <p:cNvPr id="2440" name="object 2440" descr=""/>
            <p:cNvSpPr/>
            <p:nvPr/>
          </p:nvSpPr>
          <p:spPr>
            <a:xfrm>
              <a:off x="3315373" y="7536269"/>
              <a:ext cx="24130" cy="1676400"/>
            </a:xfrm>
            <a:custGeom>
              <a:avLst/>
              <a:gdLst/>
              <a:ahLst/>
              <a:cxnLst/>
              <a:rect l="l" t="t" r="r" b="b"/>
              <a:pathLst>
                <a:path w="24129" h="1676400">
                  <a:moveTo>
                    <a:pt x="23952" y="1604276"/>
                  </a:moveTo>
                  <a:lnTo>
                    <a:pt x="0" y="1604276"/>
                  </a:lnTo>
                  <a:lnTo>
                    <a:pt x="11963" y="1676107"/>
                  </a:lnTo>
                  <a:lnTo>
                    <a:pt x="23952" y="1604276"/>
                  </a:lnTo>
                  <a:close/>
                </a:path>
                <a:path w="24129" h="1676400">
                  <a:moveTo>
                    <a:pt x="23952" y="71831"/>
                  </a:moveTo>
                  <a:lnTo>
                    <a:pt x="11963" y="0"/>
                  </a:lnTo>
                  <a:lnTo>
                    <a:pt x="0" y="71831"/>
                  </a:lnTo>
                  <a:lnTo>
                    <a:pt x="23952" y="71831"/>
                  </a:lnTo>
                  <a:close/>
                </a:path>
              </a:pathLst>
            </a:custGeom>
            <a:solidFill>
              <a:srgbClr val="565658"/>
            </a:solidFill>
          </p:spPr>
          <p:txBody>
            <a:bodyPr wrap="square" lIns="0" tIns="0" rIns="0" bIns="0" rtlCol="0"/>
            <a:lstStyle/>
            <a:p/>
          </p:txBody>
        </p:sp>
        <p:sp>
          <p:nvSpPr>
            <p:cNvPr id="2441" name="object 2441" descr=""/>
            <p:cNvSpPr/>
            <p:nvPr/>
          </p:nvSpPr>
          <p:spPr>
            <a:xfrm>
              <a:off x="2047820" y="7536264"/>
              <a:ext cx="1445895" cy="1989455"/>
            </a:xfrm>
            <a:custGeom>
              <a:avLst/>
              <a:gdLst/>
              <a:ahLst/>
              <a:cxnLst/>
              <a:rect l="l" t="t" r="r" b="b"/>
              <a:pathLst>
                <a:path w="1445895" h="1989454">
                  <a:moveTo>
                    <a:pt x="381609" y="1988883"/>
                  </a:moveTo>
                  <a:lnTo>
                    <a:pt x="1445641" y="1988883"/>
                  </a:lnTo>
                </a:path>
                <a:path w="1445895" h="1989454">
                  <a:moveTo>
                    <a:pt x="0" y="0"/>
                  </a:moveTo>
                  <a:lnTo>
                    <a:pt x="1445641" y="0"/>
                  </a:lnTo>
                </a:path>
                <a:path w="1445895" h="1989454">
                  <a:moveTo>
                    <a:pt x="1445641" y="1917052"/>
                  </a:moveTo>
                  <a:lnTo>
                    <a:pt x="1445641" y="71831"/>
                  </a:lnTo>
                </a:path>
              </a:pathLst>
            </a:custGeom>
            <a:ln w="3175">
              <a:solidFill>
                <a:srgbClr val="565658"/>
              </a:solidFill>
            </a:ln>
          </p:spPr>
          <p:txBody>
            <a:bodyPr wrap="square" lIns="0" tIns="0" rIns="0" bIns="0" rtlCol="0"/>
            <a:lstStyle/>
            <a:p/>
          </p:txBody>
        </p:sp>
        <p:sp>
          <p:nvSpPr>
            <p:cNvPr id="2442" name="object 2442" descr=""/>
            <p:cNvSpPr/>
            <p:nvPr/>
          </p:nvSpPr>
          <p:spPr>
            <a:xfrm>
              <a:off x="3481489" y="7536269"/>
              <a:ext cx="24130" cy="1989455"/>
            </a:xfrm>
            <a:custGeom>
              <a:avLst/>
              <a:gdLst/>
              <a:ahLst/>
              <a:cxnLst/>
              <a:rect l="l" t="t" r="r" b="b"/>
              <a:pathLst>
                <a:path w="24129" h="1989454">
                  <a:moveTo>
                    <a:pt x="23952" y="1917052"/>
                  </a:moveTo>
                  <a:lnTo>
                    <a:pt x="0" y="1917052"/>
                  </a:lnTo>
                  <a:lnTo>
                    <a:pt x="11963" y="1988883"/>
                  </a:lnTo>
                  <a:lnTo>
                    <a:pt x="23952" y="1917052"/>
                  </a:lnTo>
                  <a:close/>
                </a:path>
                <a:path w="24129" h="1989454">
                  <a:moveTo>
                    <a:pt x="23952" y="71831"/>
                  </a:moveTo>
                  <a:lnTo>
                    <a:pt x="11963" y="0"/>
                  </a:lnTo>
                  <a:lnTo>
                    <a:pt x="0" y="71831"/>
                  </a:lnTo>
                  <a:lnTo>
                    <a:pt x="23952" y="71831"/>
                  </a:lnTo>
                  <a:close/>
                </a:path>
              </a:pathLst>
            </a:custGeom>
            <a:solidFill>
              <a:srgbClr val="565658"/>
            </a:solidFill>
          </p:spPr>
          <p:txBody>
            <a:bodyPr wrap="square" lIns="0" tIns="0" rIns="0" bIns="0" rtlCol="0"/>
            <a:lstStyle/>
            <a:p/>
          </p:txBody>
        </p:sp>
      </p:grpSp>
      <p:sp>
        <p:nvSpPr>
          <p:cNvPr id="2443" name="object 2443" descr=""/>
          <p:cNvSpPr txBox="1"/>
          <p:nvPr/>
        </p:nvSpPr>
        <p:spPr>
          <a:xfrm>
            <a:off x="1231630" y="9407489"/>
            <a:ext cx="120650" cy="169545"/>
          </a:xfrm>
          <a:prstGeom prst="rect">
            <a:avLst/>
          </a:prstGeom>
        </p:spPr>
        <p:txBody>
          <a:bodyPr wrap="square" lIns="0" tIns="19050" rIns="0" bIns="0" rtlCol="0" vert="vert270">
            <a:spAutoFit/>
          </a:bodyPr>
          <a:lstStyle/>
          <a:p>
            <a:pPr marL="12700">
              <a:lnSpc>
                <a:spcPct val="100000"/>
              </a:lnSpc>
              <a:spcBef>
                <a:spcPts val="150"/>
              </a:spcBef>
            </a:pPr>
            <a:r>
              <a:rPr dirty="0" sz="550" spc="-20">
                <a:solidFill>
                  <a:srgbClr val="565658"/>
                </a:solidFill>
                <a:latin typeface="Microsoft YaHei"/>
                <a:cs typeface="Microsoft YaHei"/>
              </a:rPr>
              <a:t>7.64</a:t>
            </a:r>
            <a:endParaRPr sz="550">
              <a:latin typeface="Microsoft YaHei"/>
              <a:cs typeface="Microsoft YaHei"/>
            </a:endParaRPr>
          </a:p>
        </p:txBody>
      </p:sp>
      <p:sp>
        <p:nvSpPr>
          <p:cNvPr id="2444" name="object 2444" descr=""/>
          <p:cNvSpPr/>
          <p:nvPr/>
        </p:nvSpPr>
        <p:spPr>
          <a:xfrm>
            <a:off x="3327350" y="7608095"/>
            <a:ext cx="0" cy="1532890"/>
          </a:xfrm>
          <a:custGeom>
            <a:avLst/>
            <a:gdLst/>
            <a:ahLst/>
            <a:cxnLst/>
            <a:rect l="l" t="t" r="r" b="b"/>
            <a:pathLst>
              <a:path w="0" h="1532890">
                <a:moveTo>
                  <a:pt x="0" y="1532445"/>
                </a:moveTo>
                <a:lnTo>
                  <a:pt x="0" y="0"/>
                </a:lnTo>
              </a:path>
            </a:pathLst>
          </a:custGeom>
          <a:ln w="3175">
            <a:solidFill>
              <a:srgbClr val="565658"/>
            </a:solidFill>
          </a:ln>
        </p:spPr>
        <p:txBody>
          <a:bodyPr wrap="square" lIns="0" tIns="0" rIns="0" bIns="0" rtlCol="0"/>
          <a:lstStyle/>
          <a:p/>
        </p:txBody>
      </p:sp>
      <p:sp>
        <p:nvSpPr>
          <p:cNvPr id="2445" name="object 2445" descr=""/>
          <p:cNvSpPr txBox="1"/>
          <p:nvPr/>
        </p:nvSpPr>
        <p:spPr>
          <a:xfrm>
            <a:off x="3210040" y="8264721"/>
            <a:ext cx="287020" cy="453390"/>
          </a:xfrm>
          <a:prstGeom prst="rect">
            <a:avLst/>
          </a:prstGeom>
        </p:spPr>
        <p:txBody>
          <a:bodyPr wrap="square" lIns="0" tIns="19050" rIns="0" bIns="0" rtlCol="0" vert="vert270">
            <a:spAutoFit/>
          </a:bodyPr>
          <a:lstStyle/>
          <a:p>
            <a:pPr marL="169545">
              <a:lnSpc>
                <a:spcPct val="100000"/>
              </a:lnSpc>
              <a:spcBef>
                <a:spcPts val="150"/>
              </a:spcBef>
            </a:pPr>
            <a:r>
              <a:rPr dirty="0" sz="550" spc="-10">
                <a:solidFill>
                  <a:srgbClr val="565658"/>
                </a:solidFill>
                <a:latin typeface="Microsoft YaHei"/>
                <a:cs typeface="Microsoft YaHei"/>
              </a:rPr>
              <a:t>1056.82</a:t>
            </a:r>
            <a:endParaRPr sz="550">
              <a:latin typeface="Microsoft YaHei"/>
              <a:cs typeface="Microsoft YaHei"/>
            </a:endParaRPr>
          </a:p>
          <a:p>
            <a:pPr marL="12700">
              <a:lnSpc>
                <a:spcPct val="100000"/>
              </a:lnSpc>
              <a:spcBef>
                <a:spcPts val="645"/>
              </a:spcBef>
            </a:pPr>
            <a:r>
              <a:rPr dirty="0" sz="550" spc="-10">
                <a:solidFill>
                  <a:srgbClr val="565658"/>
                </a:solidFill>
                <a:latin typeface="Microsoft YaHei"/>
                <a:cs typeface="Microsoft YaHei"/>
              </a:rPr>
              <a:t>1254.06</a:t>
            </a:r>
            <a:endParaRPr sz="550">
              <a:latin typeface="Microsoft YaHei"/>
              <a:cs typeface="Microsoft YaHei"/>
            </a:endParaRPr>
          </a:p>
        </p:txBody>
      </p:sp>
      <p:grpSp>
        <p:nvGrpSpPr>
          <p:cNvPr id="2446" name="object 2446" descr=""/>
          <p:cNvGrpSpPr/>
          <p:nvPr/>
        </p:nvGrpSpPr>
        <p:grpSpPr>
          <a:xfrm>
            <a:off x="2237874" y="8015150"/>
            <a:ext cx="217170" cy="332740"/>
            <a:chOff x="2237874" y="8015150"/>
            <a:chExt cx="217170" cy="332740"/>
          </a:xfrm>
        </p:grpSpPr>
        <p:sp>
          <p:nvSpPr>
            <p:cNvPr id="2447" name="object 2447" descr=""/>
            <p:cNvSpPr/>
            <p:nvPr/>
          </p:nvSpPr>
          <p:spPr>
            <a:xfrm>
              <a:off x="2300730" y="8086978"/>
              <a:ext cx="142240" cy="223520"/>
            </a:xfrm>
            <a:custGeom>
              <a:avLst/>
              <a:gdLst/>
              <a:ahLst/>
              <a:cxnLst/>
              <a:rect l="l" t="t" r="r" b="b"/>
              <a:pathLst>
                <a:path w="142239" h="223520">
                  <a:moveTo>
                    <a:pt x="0" y="222986"/>
                  </a:moveTo>
                  <a:lnTo>
                    <a:pt x="34417" y="194551"/>
                  </a:lnTo>
                  <a:lnTo>
                    <a:pt x="65849" y="161620"/>
                  </a:lnTo>
                  <a:lnTo>
                    <a:pt x="91287" y="124218"/>
                  </a:lnTo>
                  <a:lnTo>
                    <a:pt x="113741" y="85305"/>
                  </a:lnTo>
                  <a:lnTo>
                    <a:pt x="130200" y="43395"/>
                  </a:lnTo>
                  <a:lnTo>
                    <a:pt x="142163" y="0"/>
                  </a:lnTo>
                </a:path>
              </a:pathLst>
            </a:custGeom>
            <a:ln w="3175">
              <a:solidFill>
                <a:srgbClr val="565658"/>
              </a:solidFill>
            </a:ln>
          </p:spPr>
          <p:txBody>
            <a:bodyPr wrap="square" lIns="0" tIns="0" rIns="0" bIns="0" rtlCol="0"/>
            <a:lstStyle/>
            <a:p/>
          </p:txBody>
        </p:sp>
        <p:sp>
          <p:nvSpPr>
            <p:cNvPr id="2448" name="object 2448" descr=""/>
            <p:cNvSpPr/>
            <p:nvPr/>
          </p:nvSpPr>
          <p:spPr>
            <a:xfrm>
              <a:off x="2237867" y="8015160"/>
              <a:ext cx="217170" cy="332740"/>
            </a:xfrm>
            <a:custGeom>
              <a:avLst/>
              <a:gdLst/>
              <a:ahLst/>
              <a:cxnLst/>
              <a:rect l="l" t="t" r="r" b="b"/>
              <a:pathLst>
                <a:path w="217169" h="332740">
                  <a:moveTo>
                    <a:pt x="68846" y="305282"/>
                  </a:moveTo>
                  <a:lnTo>
                    <a:pt x="56870" y="284340"/>
                  </a:lnTo>
                  <a:lnTo>
                    <a:pt x="0" y="332219"/>
                  </a:lnTo>
                  <a:lnTo>
                    <a:pt x="68846" y="305282"/>
                  </a:lnTo>
                  <a:close/>
                </a:path>
                <a:path w="217169" h="332740">
                  <a:moveTo>
                    <a:pt x="217004" y="73329"/>
                  </a:moveTo>
                  <a:lnTo>
                    <a:pt x="212509" y="0"/>
                  </a:lnTo>
                  <a:lnTo>
                    <a:pt x="193052" y="70332"/>
                  </a:lnTo>
                  <a:lnTo>
                    <a:pt x="217004" y="73329"/>
                  </a:lnTo>
                  <a:close/>
                </a:path>
              </a:pathLst>
            </a:custGeom>
            <a:solidFill>
              <a:srgbClr val="565658"/>
            </a:solidFill>
          </p:spPr>
          <p:txBody>
            <a:bodyPr wrap="square" lIns="0" tIns="0" rIns="0" bIns="0" rtlCol="0"/>
            <a:lstStyle/>
            <a:p/>
          </p:txBody>
        </p:sp>
      </p:grpSp>
      <p:sp>
        <p:nvSpPr>
          <p:cNvPr id="2449" name="object 2449" descr=""/>
          <p:cNvSpPr txBox="1"/>
          <p:nvPr/>
        </p:nvSpPr>
        <p:spPr>
          <a:xfrm rot="18480000">
            <a:off x="2259240" y="8180549"/>
            <a:ext cx="136369" cy="71755"/>
          </a:xfrm>
          <a:prstGeom prst="rect">
            <a:avLst/>
          </a:prstGeom>
        </p:spPr>
        <p:txBody>
          <a:bodyPr wrap="square" lIns="0" tIns="0" rIns="0" bIns="0" rtlCol="0" vert="horz">
            <a:spAutoFit/>
          </a:bodyPr>
          <a:lstStyle/>
          <a:p>
            <a:pPr>
              <a:lnSpc>
                <a:spcPts val="565"/>
              </a:lnSpc>
            </a:pPr>
            <a:r>
              <a:rPr dirty="0" sz="550" spc="-25">
                <a:solidFill>
                  <a:srgbClr val="565658"/>
                </a:solidFill>
                <a:latin typeface="Microsoft YaHei"/>
                <a:cs typeface="Microsoft YaHei"/>
              </a:rPr>
              <a:t>65°</a:t>
            </a:r>
            <a:endParaRPr sz="550">
              <a:latin typeface="Microsoft YaHei"/>
              <a:cs typeface="Microsoft YaHei"/>
            </a:endParaRPr>
          </a:p>
        </p:txBody>
      </p:sp>
      <p:grpSp>
        <p:nvGrpSpPr>
          <p:cNvPr id="2450" name="object 2450" descr=""/>
          <p:cNvGrpSpPr/>
          <p:nvPr/>
        </p:nvGrpSpPr>
        <p:grpSpPr>
          <a:xfrm>
            <a:off x="1739531" y="7765142"/>
            <a:ext cx="607695" cy="437515"/>
            <a:chOff x="1739531" y="7765142"/>
            <a:chExt cx="607695" cy="437515"/>
          </a:xfrm>
        </p:grpSpPr>
        <p:sp>
          <p:nvSpPr>
            <p:cNvPr id="2451" name="object 2451" descr=""/>
            <p:cNvSpPr/>
            <p:nvPr/>
          </p:nvSpPr>
          <p:spPr>
            <a:xfrm>
              <a:off x="1773947" y="8015149"/>
              <a:ext cx="572135" cy="186055"/>
            </a:xfrm>
            <a:custGeom>
              <a:avLst/>
              <a:gdLst/>
              <a:ahLst/>
              <a:cxnLst/>
              <a:rect l="l" t="t" r="r" b="b"/>
              <a:pathLst>
                <a:path w="572135" h="186054">
                  <a:moveTo>
                    <a:pt x="570179" y="0"/>
                  </a:moveTo>
                  <a:lnTo>
                    <a:pt x="571677" y="0"/>
                  </a:lnTo>
                </a:path>
                <a:path w="572135" h="186054">
                  <a:moveTo>
                    <a:pt x="16459" y="178079"/>
                  </a:moveTo>
                  <a:lnTo>
                    <a:pt x="0" y="185572"/>
                  </a:lnTo>
                </a:path>
              </a:pathLst>
            </a:custGeom>
            <a:ln w="3175">
              <a:solidFill>
                <a:srgbClr val="565658"/>
              </a:solidFill>
            </a:ln>
          </p:spPr>
          <p:txBody>
            <a:bodyPr wrap="square" lIns="0" tIns="0" rIns="0" bIns="0" rtlCol="0"/>
            <a:lstStyle/>
            <a:p/>
          </p:txBody>
        </p:sp>
        <p:sp>
          <p:nvSpPr>
            <p:cNvPr id="2452" name="object 2452" descr=""/>
            <p:cNvSpPr/>
            <p:nvPr/>
          </p:nvSpPr>
          <p:spPr>
            <a:xfrm>
              <a:off x="1745519" y="7766729"/>
              <a:ext cx="577850" cy="365760"/>
            </a:xfrm>
            <a:custGeom>
              <a:avLst/>
              <a:gdLst/>
              <a:ahLst/>
              <a:cxnLst/>
              <a:rect l="l" t="t" r="r" b="b"/>
              <a:pathLst>
                <a:path w="577850" h="365759">
                  <a:moveTo>
                    <a:pt x="577659" y="178079"/>
                  </a:moveTo>
                  <a:lnTo>
                    <a:pt x="556717" y="139179"/>
                  </a:lnTo>
                  <a:lnTo>
                    <a:pt x="531279" y="104749"/>
                  </a:lnTo>
                  <a:lnTo>
                    <a:pt x="499846" y="73317"/>
                  </a:lnTo>
                  <a:lnTo>
                    <a:pt x="463931" y="46380"/>
                  </a:lnTo>
                  <a:lnTo>
                    <a:pt x="425005" y="26936"/>
                  </a:lnTo>
                  <a:lnTo>
                    <a:pt x="383120" y="11963"/>
                  </a:lnTo>
                  <a:lnTo>
                    <a:pt x="339712" y="2984"/>
                  </a:lnTo>
                  <a:lnTo>
                    <a:pt x="294817" y="0"/>
                  </a:lnTo>
                  <a:lnTo>
                    <a:pt x="251421" y="4483"/>
                  </a:lnTo>
                  <a:lnTo>
                    <a:pt x="208026" y="14960"/>
                  </a:lnTo>
                  <a:lnTo>
                    <a:pt x="167614" y="31419"/>
                  </a:lnTo>
                  <a:lnTo>
                    <a:pt x="130200" y="55359"/>
                  </a:lnTo>
                  <a:lnTo>
                    <a:pt x="95783" y="82296"/>
                  </a:lnTo>
                  <a:lnTo>
                    <a:pt x="65849" y="115227"/>
                  </a:lnTo>
                  <a:lnTo>
                    <a:pt x="40398" y="151142"/>
                  </a:lnTo>
                  <a:lnTo>
                    <a:pt x="20955" y="191554"/>
                  </a:lnTo>
                  <a:lnTo>
                    <a:pt x="7480" y="233451"/>
                  </a:lnTo>
                  <a:lnTo>
                    <a:pt x="0" y="276847"/>
                  </a:lnTo>
                  <a:lnTo>
                    <a:pt x="0" y="321754"/>
                  </a:lnTo>
                  <a:lnTo>
                    <a:pt x="5981" y="365150"/>
                  </a:lnTo>
                </a:path>
              </a:pathLst>
            </a:custGeom>
            <a:ln w="3175">
              <a:solidFill>
                <a:srgbClr val="565658"/>
              </a:solidFill>
            </a:ln>
          </p:spPr>
          <p:txBody>
            <a:bodyPr wrap="square" lIns="0" tIns="0" rIns="0" bIns="0" rtlCol="0"/>
            <a:lstStyle/>
            <a:p/>
          </p:txBody>
        </p:sp>
        <p:sp>
          <p:nvSpPr>
            <p:cNvPr id="2453" name="object 2453" descr=""/>
            <p:cNvSpPr/>
            <p:nvPr/>
          </p:nvSpPr>
          <p:spPr>
            <a:xfrm>
              <a:off x="1739531" y="7941830"/>
              <a:ext cx="606425" cy="259079"/>
            </a:xfrm>
            <a:custGeom>
              <a:avLst/>
              <a:gdLst/>
              <a:ahLst/>
              <a:cxnLst/>
              <a:rect l="l" t="t" r="r" b="b"/>
              <a:pathLst>
                <a:path w="606425" h="259079">
                  <a:moveTo>
                    <a:pt x="34417" y="258889"/>
                  </a:moveTo>
                  <a:lnTo>
                    <a:pt x="22453" y="185559"/>
                  </a:lnTo>
                  <a:lnTo>
                    <a:pt x="0" y="193040"/>
                  </a:lnTo>
                  <a:lnTo>
                    <a:pt x="34417" y="258889"/>
                  </a:lnTo>
                  <a:close/>
                </a:path>
                <a:path w="606425" h="259079">
                  <a:moveTo>
                    <a:pt x="606082" y="73329"/>
                  </a:moveTo>
                  <a:lnTo>
                    <a:pt x="595604" y="0"/>
                  </a:lnTo>
                  <a:lnTo>
                    <a:pt x="573151" y="7480"/>
                  </a:lnTo>
                  <a:lnTo>
                    <a:pt x="606082" y="73329"/>
                  </a:lnTo>
                  <a:close/>
                </a:path>
              </a:pathLst>
            </a:custGeom>
            <a:solidFill>
              <a:srgbClr val="565658"/>
            </a:solidFill>
          </p:spPr>
          <p:txBody>
            <a:bodyPr wrap="square" lIns="0" tIns="0" rIns="0" bIns="0" rtlCol="0"/>
            <a:lstStyle/>
            <a:p/>
          </p:txBody>
        </p:sp>
      </p:grpSp>
      <p:sp>
        <p:nvSpPr>
          <p:cNvPr id="2454" name="object 2454" descr=""/>
          <p:cNvSpPr txBox="1"/>
          <p:nvPr/>
        </p:nvSpPr>
        <p:spPr>
          <a:xfrm rot="20580000">
            <a:off x="1831504" y="7705876"/>
            <a:ext cx="173898" cy="71755"/>
          </a:xfrm>
          <a:prstGeom prst="rect">
            <a:avLst/>
          </a:prstGeom>
        </p:spPr>
        <p:txBody>
          <a:bodyPr wrap="square" lIns="0" tIns="0" rIns="0" bIns="0" rtlCol="0" vert="horz">
            <a:spAutoFit/>
          </a:bodyPr>
          <a:lstStyle/>
          <a:p>
            <a:pPr>
              <a:lnSpc>
                <a:spcPts val="565"/>
              </a:lnSpc>
            </a:pPr>
            <a:r>
              <a:rPr dirty="0" sz="550" spc="-20">
                <a:solidFill>
                  <a:srgbClr val="565658"/>
                </a:solidFill>
                <a:latin typeface="Microsoft YaHei"/>
                <a:cs typeface="Microsoft YaHei"/>
              </a:rPr>
              <a:t>195°</a:t>
            </a:r>
            <a:endParaRPr sz="550">
              <a:latin typeface="Microsoft YaHei"/>
              <a:cs typeface="Microsoft YaHei"/>
            </a:endParaRPr>
          </a:p>
        </p:txBody>
      </p:sp>
      <p:grpSp>
        <p:nvGrpSpPr>
          <p:cNvPr id="2455" name="object 2455" descr=""/>
          <p:cNvGrpSpPr/>
          <p:nvPr/>
        </p:nvGrpSpPr>
        <p:grpSpPr>
          <a:xfrm>
            <a:off x="2047821" y="8395268"/>
            <a:ext cx="215900" cy="365760"/>
            <a:chOff x="2047821" y="8395268"/>
            <a:chExt cx="215900" cy="365760"/>
          </a:xfrm>
        </p:grpSpPr>
        <p:sp>
          <p:nvSpPr>
            <p:cNvPr id="2456" name="object 2456" descr=""/>
            <p:cNvSpPr/>
            <p:nvPr/>
          </p:nvSpPr>
          <p:spPr>
            <a:xfrm>
              <a:off x="2119655" y="8408740"/>
              <a:ext cx="142240" cy="293370"/>
            </a:xfrm>
            <a:custGeom>
              <a:avLst/>
              <a:gdLst/>
              <a:ahLst/>
              <a:cxnLst/>
              <a:rect l="l" t="t" r="r" b="b"/>
              <a:pathLst>
                <a:path w="142239" h="293370">
                  <a:moveTo>
                    <a:pt x="121221" y="293319"/>
                  </a:moveTo>
                  <a:lnTo>
                    <a:pt x="133184" y="261886"/>
                  </a:lnTo>
                  <a:lnTo>
                    <a:pt x="140665" y="230466"/>
                  </a:lnTo>
                  <a:lnTo>
                    <a:pt x="142163" y="199034"/>
                  </a:lnTo>
                  <a:lnTo>
                    <a:pt x="139179" y="166103"/>
                  </a:lnTo>
                  <a:lnTo>
                    <a:pt x="119722" y="104749"/>
                  </a:lnTo>
                  <a:lnTo>
                    <a:pt x="80810" y="50876"/>
                  </a:lnTo>
                  <a:lnTo>
                    <a:pt x="29933" y="11963"/>
                  </a:lnTo>
                  <a:lnTo>
                    <a:pt x="0" y="0"/>
                  </a:lnTo>
                </a:path>
              </a:pathLst>
            </a:custGeom>
            <a:ln w="3175">
              <a:solidFill>
                <a:srgbClr val="565658"/>
              </a:solidFill>
            </a:ln>
          </p:spPr>
          <p:txBody>
            <a:bodyPr wrap="square" lIns="0" tIns="0" rIns="0" bIns="0" rtlCol="0"/>
            <a:lstStyle/>
            <a:p/>
          </p:txBody>
        </p:sp>
        <p:sp>
          <p:nvSpPr>
            <p:cNvPr id="2457" name="object 2457" descr=""/>
            <p:cNvSpPr/>
            <p:nvPr/>
          </p:nvSpPr>
          <p:spPr>
            <a:xfrm>
              <a:off x="2047811" y="8395271"/>
              <a:ext cx="203835" cy="365760"/>
            </a:xfrm>
            <a:custGeom>
              <a:avLst/>
              <a:gdLst/>
              <a:ahLst/>
              <a:cxnLst/>
              <a:rect l="l" t="t" r="r" b="b"/>
              <a:pathLst>
                <a:path w="203835" h="365759">
                  <a:moveTo>
                    <a:pt x="73329" y="1498"/>
                  </a:moveTo>
                  <a:lnTo>
                    <a:pt x="0" y="0"/>
                  </a:lnTo>
                  <a:lnTo>
                    <a:pt x="68834" y="25438"/>
                  </a:lnTo>
                  <a:lnTo>
                    <a:pt x="73329" y="1498"/>
                  </a:lnTo>
                  <a:close/>
                </a:path>
                <a:path w="203835" h="365759">
                  <a:moveTo>
                    <a:pt x="203530" y="312775"/>
                  </a:moveTo>
                  <a:lnTo>
                    <a:pt x="182587" y="299300"/>
                  </a:lnTo>
                  <a:lnTo>
                    <a:pt x="151155" y="365150"/>
                  </a:lnTo>
                  <a:lnTo>
                    <a:pt x="203530" y="312775"/>
                  </a:lnTo>
                  <a:close/>
                </a:path>
              </a:pathLst>
            </a:custGeom>
            <a:solidFill>
              <a:srgbClr val="565658"/>
            </a:solidFill>
          </p:spPr>
          <p:txBody>
            <a:bodyPr wrap="square" lIns="0" tIns="0" rIns="0" bIns="0" rtlCol="0"/>
            <a:lstStyle/>
            <a:p/>
          </p:txBody>
        </p:sp>
      </p:grpSp>
      <p:sp>
        <p:nvSpPr>
          <p:cNvPr id="2458" name="object 2458" descr=""/>
          <p:cNvSpPr txBox="1"/>
          <p:nvPr/>
        </p:nvSpPr>
        <p:spPr>
          <a:xfrm rot="4020000">
            <a:off x="2197744" y="8453490"/>
            <a:ext cx="173321" cy="71755"/>
          </a:xfrm>
          <a:prstGeom prst="rect">
            <a:avLst/>
          </a:prstGeom>
        </p:spPr>
        <p:txBody>
          <a:bodyPr wrap="square" lIns="0" tIns="0" rIns="0" bIns="0" rtlCol="0" vert="horz">
            <a:spAutoFit/>
          </a:bodyPr>
          <a:lstStyle/>
          <a:p>
            <a:pPr>
              <a:lnSpc>
                <a:spcPts val="565"/>
              </a:lnSpc>
            </a:pPr>
            <a:r>
              <a:rPr dirty="0" sz="550" spc="-20">
                <a:solidFill>
                  <a:srgbClr val="565658"/>
                </a:solidFill>
                <a:latin typeface="Microsoft YaHei"/>
                <a:cs typeface="Microsoft YaHei"/>
              </a:rPr>
              <a:t>135°</a:t>
            </a:r>
            <a:endParaRPr sz="550">
              <a:latin typeface="Microsoft YaHei"/>
              <a:cs typeface="Microsoft YaHei"/>
            </a:endParaRPr>
          </a:p>
        </p:txBody>
      </p:sp>
      <p:grpSp>
        <p:nvGrpSpPr>
          <p:cNvPr id="2459" name="object 2459" descr=""/>
          <p:cNvGrpSpPr/>
          <p:nvPr/>
        </p:nvGrpSpPr>
        <p:grpSpPr>
          <a:xfrm>
            <a:off x="1690147" y="8257585"/>
            <a:ext cx="358140" cy="389255"/>
            <a:chOff x="1690147" y="8257585"/>
            <a:chExt cx="358140" cy="389255"/>
          </a:xfrm>
        </p:grpSpPr>
        <p:sp>
          <p:nvSpPr>
            <p:cNvPr id="2460" name="object 2460" descr=""/>
            <p:cNvSpPr/>
            <p:nvPr/>
          </p:nvSpPr>
          <p:spPr>
            <a:xfrm>
              <a:off x="1702125" y="8269558"/>
              <a:ext cx="274320" cy="304165"/>
            </a:xfrm>
            <a:custGeom>
              <a:avLst/>
              <a:gdLst/>
              <a:ahLst/>
              <a:cxnLst/>
              <a:rect l="l" t="t" r="r" b="b"/>
              <a:pathLst>
                <a:path w="274319" h="304165">
                  <a:moveTo>
                    <a:pt x="273862" y="0"/>
                  </a:moveTo>
                  <a:lnTo>
                    <a:pt x="231952" y="11976"/>
                  </a:lnTo>
                  <a:lnTo>
                    <a:pt x="191554" y="28435"/>
                  </a:lnTo>
                  <a:lnTo>
                    <a:pt x="152641" y="50876"/>
                  </a:lnTo>
                  <a:lnTo>
                    <a:pt x="118224" y="76327"/>
                  </a:lnTo>
                  <a:lnTo>
                    <a:pt x="86804" y="107746"/>
                  </a:lnTo>
                  <a:lnTo>
                    <a:pt x="59855" y="142163"/>
                  </a:lnTo>
                  <a:lnTo>
                    <a:pt x="37414" y="179590"/>
                  </a:lnTo>
                  <a:lnTo>
                    <a:pt x="19456" y="218490"/>
                  </a:lnTo>
                  <a:lnTo>
                    <a:pt x="7467" y="260400"/>
                  </a:lnTo>
                  <a:lnTo>
                    <a:pt x="0" y="303796"/>
                  </a:lnTo>
                </a:path>
              </a:pathLst>
            </a:custGeom>
            <a:ln w="3175">
              <a:solidFill>
                <a:srgbClr val="565658"/>
              </a:solidFill>
            </a:ln>
          </p:spPr>
          <p:txBody>
            <a:bodyPr wrap="square" lIns="0" tIns="0" rIns="0" bIns="0" rtlCol="0"/>
            <a:lstStyle/>
            <a:p/>
          </p:txBody>
        </p:sp>
        <p:sp>
          <p:nvSpPr>
            <p:cNvPr id="2461" name="object 2461" descr=""/>
            <p:cNvSpPr/>
            <p:nvPr/>
          </p:nvSpPr>
          <p:spPr>
            <a:xfrm>
              <a:off x="1690141" y="8257591"/>
              <a:ext cx="358140" cy="389255"/>
            </a:xfrm>
            <a:custGeom>
              <a:avLst/>
              <a:gdLst/>
              <a:ahLst/>
              <a:cxnLst/>
              <a:rect l="l" t="t" r="r" b="b"/>
              <a:pathLst>
                <a:path w="358139" h="389254">
                  <a:moveTo>
                    <a:pt x="23939" y="315772"/>
                  </a:moveTo>
                  <a:lnTo>
                    <a:pt x="0" y="315772"/>
                  </a:lnTo>
                  <a:lnTo>
                    <a:pt x="11976" y="389102"/>
                  </a:lnTo>
                  <a:lnTo>
                    <a:pt x="23939" y="315772"/>
                  </a:lnTo>
                  <a:close/>
                </a:path>
                <a:path w="358139" h="389254">
                  <a:moveTo>
                    <a:pt x="357670" y="4495"/>
                  </a:moveTo>
                  <a:lnTo>
                    <a:pt x="284340" y="0"/>
                  </a:lnTo>
                  <a:lnTo>
                    <a:pt x="287324" y="23952"/>
                  </a:lnTo>
                  <a:lnTo>
                    <a:pt x="357670" y="4495"/>
                  </a:lnTo>
                  <a:close/>
                </a:path>
              </a:pathLst>
            </a:custGeom>
            <a:solidFill>
              <a:srgbClr val="565658"/>
            </a:solidFill>
          </p:spPr>
          <p:txBody>
            <a:bodyPr wrap="square" lIns="0" tIns="0" rIns="0" bIns="0" rtlCol="0"/>
            <a:lstStyle/>
            <a:p/>
          </p:txBody>
        </p:sp>
      </p:grpSp>
      <p:sp>
        <p:nvSpPr>
          <p:cNvPr id="2462" name="object 2462" descr=""/>
          <p:cNvSpPr txBox="1"/>
          <p:nvPr/>
        </p:nvSpPr>
        <p:spPr>
          <a:xfrm rot="18000000">
            <a:off x="1627720" y="8388617"/>
            <a:ext cx="135832" cy="71755"/>
          </a:xfrm>
          <a:prstGeom prst="rect">
            <a:avLst/>
          </a:prstGeom>
        </p:spPr>
        <p:txBody>
          <a:bodyPr wrap="square" lIns="0" tIns="0" rIns="0" bIns="0" rtlCol="0" vert="horz">
            <a:spAutoFit/>
          </a:bodyPr>
          <a:lstStyle/>
          <a:p>
            <a:pPr>
              <a:lnSpc>
                <a:spcPts val="565"/>
              </a:lnSpc>
            </a:pPr>
            <a:r>
              <a:rPr dirty="0" sz="550" spc="-25">
                <a:solidFill>
                  <a:srgbClr val="565658"/>
                </a:solidFill>
                <a:latin typeface="Microsoft YaHei"/>
                <a:cs typeface="Microsoft YaHei"/>
              </a:rPr>
              <a:t>96°</a:t>
            </a:r>
            <a:endParaRPr sz="550">
              <a:latin typeface="Microsoft YaHei"/>
              <a:cs typeface="Microsoft YaHei"/>
            </a:endParaRPr>
          </a:p>
        </p:txBody>
      </p:sp>
      <p:grpSp>
        <p:nvGrpSpPr>
          <p:cNvPr id="2463" name="object 2463" descr=""/>
          <p:cNvGrpSpPr/>
          <p:nvPr/>
        </p:nvGrpSpPr>
        <p:grpSpPr>
          <a:xfrm>
            <a:off x="4026082" y="7360546"/>
            <a:ext cx="2876550" cy="2427605"/>
            <a:chOff x="4026082" y="7360546"/>
            <a:chExt cx="2876550" cy="2427605"/>
          </a:xfrm>
        </p:grpSpPr>
        <p:sp>
          <p:nvSpPr>
            <p:cNvPr id="2464" name="object 2464" descr=""/>
            <p:cNvSpPr/>
            <p:nvPr/>
          </p:nvSpPr>
          <p:spPr>
            <a:xfrm>
              <a:off x="4221041" y="7470786"/>
              <a:ext cx="2263775" cy="2029460"/>
            </a:xfrm>
            <a:custGeom>
              <a:avLst/>
              <a:gdLst/>
              <a:ahLst/>
              <a:cxnLst/>
              <a:rect l="l" t="t" r="r" b="b"/>
              <a:pathLst>
                <a:path w="2263775" h="2029459">
                  <a:moveTo>
                    <a:pt x="1128687" y="0"/>
                  </a:moveTo>
                  <a:lnTo>
                    <a:pt x="1104696" y="508"/>
                  </a:lnTo>
                  <a:lnTo>
                    <a:pt x="1095248" y="508"/>
                  </a:lnTo>
                  <a:lnTo>
                    <a:pt x="1068717" y="1790"/>
                  </a:lnTo>
                  <a:lnTo>
                    <a:pt x="1028141" y="4851"/>
                  </a:lnTo>
                  <a:lnTo>
                    <a:pt x="967397" y="11988"/>
                  </a:lnTo>
                  <a:lnTo>
                    <a:pt x="928357" y="18376"/>
                  </a:lnTo>
                  <a:lnTo>
                    <a:pt x="862533" y="32410"/>
                  </a:lnTo>
                  <a:lnTo>
                    <a:pt x="835723" y="39547"/>
                  </a:lnTo>
                  <a:lnTo>
                    <a:pt x="830122" y="40830"/>
                  </a:lnTo>
                  <a:lnTo>
                    <a:pt x="797966" y="50266"/>
                  </a:lnTo>
                  <a:lnTo>
                    <a:pt x="765797" y="60731"/>
                  </a:lnTo>
                  <a:lnTo>
                    <a:pt x="739775" y="70167"/>
                  </a:lnTo>
                  <a:lnTo>
                    <a:pt x="734161" y="71958"/>
                  </a:lnTo>
                  <a:lnTo>
                    <a:pt x="703033" y="84213"/>
                  </a:lnTo>
                  <a:lnTo>
                    <a:pt x="672147" y="97485"/>
                  </a:lnTo>
                  <a:lnTo>
                    <a:pt x="646887" y="109220"/>
                  </a:lnTo>
                  <a:lnTo>
                    <a:pt x="641527" y="111518"/>
                  </a:lnTo>
                  <a:lnTo>
                    <a:pt x="582079" y="142392"/>
                  </a:lnTo>
                  <a:lnTo>
                    <a:pt x="524154" y="176834"/>
                  </a:lnTo>
                  <a:lnTo>
                    <a:pt x="468515" y="214604"/>
                  </a:lnTo>
                  <a:lnTo>
                    <a:pt x="415429" y="255435"/>
                  </a:lnTo>
                  <a:lnTo>
                    <a:pt x="364655" y="299580"/>
                  </a:lnTo>
                  <a:lnTo>
                    <a:pt x="320509" y="342455"/>
                  </a:lnTo>
                  <a:lnTo>
                    <a:pt x="293712" y="371030"/>
                  </a:lnTo>
                  <a:lnTo>
                    <a:pt x="275336" y="391960"/>
                  </a:lnTo>
                  <a:lnTo>
                    <a:pt x="271513" y="396036"/>
                  </a:lnTo>
                  <a:lnTo>
                    <a:pt x="232727" y="444017"/>
                  </a:lnTo>
                  <a:lnTo>
                    <a:pt x="209511" y="475665"/>
                  </a:lnTo>
                  <a:lnTo>
                    <a:pt x="172250" y="531545"/>
                  </a:lnTo>
                  <a:lnTo>
                    <a:pt x="138315" y="589470"/>
                  </a:lnTo>
                  <a:lnTo>
                    <a:pt x="107950" y="649185"/>
                  </a:lnTo>
                  <a:lnTo>
                    <a:pt x="80899" y="710933"/>
                  </a:lnTo>
                  <a:lnTo>
                    <a:pt x="57924" y="773976"/>
                  </a:lnTo>
                  <a:lnTo>
                    <a:pt x="38544" y="838276"/>
                  </a:lnTo>
                  <a:lnTo>
                    <a:pt x="37515" y="842619"/>
                  </a:lnTo>
                  <a:lnTo>
                    <a:pt x="37261" y="842873"/>
                  </a:lnTo>
                  <a:lnTo>
                    <a:pt x="30124" y="871448"/>
                  </a:lnTo>
                  <a:lnTo>
                    <a:pt x="23482" y="902322"/>
                  </a:lnTo>
                  <a:lnTo>
                    <a:pt x="22961" y="903605"/>
                  </a:lnTo>
                  <a:lnTo>
                    <a:pt x="22720" y="905903"/>
                  </a:lnTo>
                  <a:lnTo>
                    <a:pt x="20154" y="918654"/>
                  </a:lnTo>
                  <a:lnTo>
                    <a:pt x="19138" y="925042"/>
                  </a:lnTo>
                  <a:lnTo>
                    <a:pt x="16852" y="936523"/>
                  </a:lnTo>
                  <a:lnTo>
                    <a:pt x="11480" y="969695"/>
                  </a:lnTo>
                  <a:lnTo>
                    <a:pt x="7150" y="1003122"/>
                  </a:lnTo>
                  <a:lnTo>
                    <a:pt x="5105" y="1025067"/>
                  </a:lnTo>
                  <a:lnTo>
                    <a:pt x="3822" y="1036561"/>
                  </a:lnTo>
                  <a:lnTo>
                    <a:pt x="1536" y="1069975"/>
                  </a:lnTo>
                  <a:lnTo>
                    <a:pt x="254" y="1103668"/>
                  </a:lnTo>
                  <a:lnTo>
                    <a:pt x="0" y="1137094"/>
                  </a:lnTo>
                  <a:lnTo>
                    <a:pt x="520" y="1170774"/>
                  </a:lnTo>
                  <a:lnTo>
                    <a:pt x="4851" y="1237894"/>
                  </a:lnTo>
                  <a:lnTo>
                    <a:pt x="13525" y="1306791"/>
                  </a:lnTo>
                  <a:lnTo>
                    <a:pt x="27559" y="1380032"/>
                  </a:lnTo>
                  <a:lnTo>
                    <a:pt x="41592" y="1435658"/>
                  </a:lnTo>
                  <a:lnTo>
                    <a:pt x="61493" y="1499717"/>
                  </a:lnTo>
                  <a:lnTo>
                    <a:pt x="85229" y="1562747"/>
                  </a:lnTo>
                  <a:lnTo>
                    <a:pt x="112534" y="1623987"/>
                  </a:lnTo>
                  <a:lnTo>
                    <a:pt x="131165" y="1660220"/>
                  </a:lnTo>
                  <a:lnTo>
                    <a:pt x="143675" y="1683448"/>
                  </a:lnTo>
                  <a:lnTo>
                    <a:pt x="180416" y="1744687"/>
                  </a:lnTo>
                  <a:lnTo>
                    <a:pt x="204152" y="1779905"/>
                  </a:lnTo>
                  <a:lnTo>
                    <a:pt x="230428" y="1815630"/>
                  </a:lnTo>
                  <a:lnTo>
                    <a:pt x="261823" y="1851863"/>
                  </a:lnTo>
                  <a:lnTo>
                    <a:pt x="296011" y="1885302"/>
                  </a:lnTo>
                  <a:lnTo>
                    <a:pt x="339902" y="1920773"/>
                  </a:lnTo>
                  <a:lnTo>
                    <a:pt x="372567" y="1942973"/>
                  </a:lnTo>
                  <a:lnTo>
                    <a:pt x="414172" y="1966696"/>
                  </a:lnTo>
                  <a:lnTo>
                    <a:pt x="457796" y="1986610"/>
                  </a:lnTo>
                  <a:lnTo>
                    <a:pt x="502704" y="2002929"/>
                  </a:lnTo>
                  <a:lnTo>
                    <a:pt x="548894" y="2015439"/>
                  </a:lnTo>
                  <a:lnTo>
                    <a:pt x="596112" y="2023859"/>
                  </a:lnTo>
                  <a:lnTo>
                    <a:pt x="643851" y="2028202"/>
                  </a:lnTo>
                  <a:lnTo>
                    <a:pt x="667816" y="2028964"/>
                  </a:lnTo>
                  <a:lnTo>
                    <a:pt x="691807" y="2028710"/>
                  </a:lnTo>
                  <a:lnTo>
                    <a:pt x="715530" y="2027174"/>
                  </a:lnTo>
                  <a:lnTo>
                    <a:pt x="739521" y="2024875"/>
                  </a:lnTo>
                  <a:lnTo>
                    <a:pt x="763257" y="2021560"/>
                  </a:lnTo>
                  <a:lnTo>
                    <a:pt x="770648" y="2020036"/>
                  </a:lnTo>
                  <a:lnTo>
                    <a:pt x="786739" y="2017229"/>
                  </a:lnTo>
                  <a:lnTo>
                    <a:pt x="810209" y="2011603"/>
                  </a:lnTo>
                  <a:lnTo>
                    <a:pt x="833170" y="2005495"/>
                  </a:lnTo>
                  <a:lnTo>
                    <a:pt x="840574" y="2002929"/>
                  </a:lnTo>
                  <a:lnTo>
                    <a:pt x="855891" y="1998091"/>
                  </a:lnTo>
                  <a:lnTo>
                    <a:pt x="900544" y="1980476"/>
                  </a:lnTo>
                  <a:lnTo>
                    <a:pt x="943419" y="1959292"/>
                  </a:lnTo>
                  <a:lnTo>
                    <a:pt x="984504" y="1934298"/>
                  </a:lnTo>
                  <a:lnTo>
                    <a:pt x="990879" y="1929701"/>
                  </a:lnTo>
                  <a:lnTo>
                    <a:pt x="1004150" y="1920773"/>
                  </a:lnTo>
                  <a:lnTo>
                    <a:pt x="1010526" y="1915668"/>
                  </a:lnTo>
                  <a:lnTo>
                    <a:pt x="1023035" y="1906219"/>
                  </a:lnTo>
                  <a:lnTo>
                    <a:pt x="1041400" y="1890915"/>
                  </a:lnTo>
                  <a:lnTo>
                    <a:pt x="1059268" y="1874824"/>
                  </a:lnTo>
                  <a:lnTo>
                    <a:pt x="1064882" y="1868970"/>
                  </a:lnTo>
                  <a:lnTo>
                    <a:pt x="1076363" y="1857997"/>
                  </a:lnTo>
                  <a:lnTo>
                    <a:pt x="1081722" y="1851863"/>
                  </a:lnTo>
                  <a:lnTo>
                    <a:pt x="1092708" y="1840382"/>
                  </a:lnTo>
                  <a:lnTo>
                    <a:pt x="1108265" y="1822259"/>
                  </a:lnTo>
                  <a:lnTo>
                    <a:pt x="1113116" y="1815630"/>
                  </a:lnTo>
                  <a:lnTo>
                    <a:pt x="1122819" y="1803374"/>
                  </a:lnTo>
                  <a:lnTo>
                    <a:pt x="1136840" y="1783740"/>
                  </a:lnTo>
                  <a:lnTo>
                    <a:pt x="1085303" y="1782203"/>
                  </a:lnTo>
                  <a:lnTo>
                    <a:pt x="1033754" y="1776590"/>
                  </a:lnTo>
                  <a:lnTo>
                    <a:pt x="983221" y="1766633"/>
                  </a:lnTo>
                  <a:lnTo>
                    <a:pt x="933208" y="1753108"/>
                  </a:lnTo>
                  <a:lnTo>
                    <a:pt x="884732" y="1735251"/>
                  </a:lnTo>
                  <a:lnTo>
                    <a:pt x="837768" y="1714068"/>
                  </a:lnTo>
                  <a:lnTo>
                    <a:pt x="835215" y="1712544"/>
                  </a:lnTo>
                  <a:lnTo>
                    <a:pt x="814806" y="1701812"/>
                  </a:lnTo>
                  <a:lnTo>
                    <a:pt x="770648" y="1675028"/>
                  </a:lnTo>
                  <a:lnTo>
                    <a:pt x="728802" y="1644650"/>
                  </a:lnTo>
                  <a:lnTo>
                    <a:pt x="689495" y="1611236"/>
                  </a:lnTo>
                  <a:lnTo>
                    <a:pt x="670877" y="1593621"/>
                  </a:lnTo>
                  <a:lnTo>
                    <a:pt x="670877" y="1593367"/>
                  </a:lnTo>
                  <a:lnTo>
                    <a:pt x="653008" y="1574736"/>
                  </a:lnTo>
                  <a:lnTo>
                    <a:pt x="635660" y="1555597"/>
                  </a:lnTo>
                  <a:lnTo>
                    <a:pt x="619328" y="1535442"/>
                  </a:lnTo>
                  <a:lnTo>
                    <a:pt x="603770" y="1515021"/>
                  </a:lnTo>
                  <a:lnTo>
                    <a:pt x="593305" y="1499717"/>
                  </a:lnTo>
                  <a:lnTo>
                    <a:pt x="588962" y="1493837"/>
                  </a:lnTo>
                  <a:lnTo>
                    <a:pt x="562165" y="1449692"/>
                  </a:lnTo>
                  <a:lnTo>
                    <a:pt x="538441" y="1403261"/>
                  </a:lnTo>
                  <a:lnTo>
                    <a:pt x="519049" y="1355788"/>
                  </a:lnTo>
                  <a:lnTo>
                    <a:pt x="502462" y="1304493"/>
                  </a:lnTo>
                  <a:lnTo>
                    <a:pt x="491223" y="1256525"/>
                  </a:lnTo>
                  <a:lnTo>
                    <a:pt x="483311" y="1205484"/>
                  </a:lnTo>
                  <a:lnTo>
                    <a:pt x="479488" y="1153934"/>
                  </a:lnTo>
                  <a:lnTo>
                    <a:pt x="479234" y="1127912"/>
                  </a:lnTo>
                  <a:lnTo>
                    <a:pt x="479742" y="1102144"/>
                  </a:lnTo>
                  <a:lnTo>
                    <a:pt x="484339" y="1050848"/>
                  </a:lnTo>
                  <a:lnTo>
                    <a:pt x="492760" y="999807"/>
                  </a:lnTo>
                  <a:lnTo>
                    <a:pt x="505002" y="949540"/>
                  </a:lnTo>
                  <a:lnTo>
                    <a:pt x="535635" y="918654"/>
                  </a:lnTo>
                  <a:lnTo>
                    <a:pt x="581825" y="909218"/>
                  </a:lnTo>
                  <a:lnTo>
                    <a:pt x="630047" y="903605"/>
                  </a:lnTo>
                  <a:lnTo>
                    <a:pt x="675728" y="902068"/>
                  </a:lnTo>
                  <a:lnTo>
                    <a:pt x="687717" y="902322"/>
                  </a:lnTo>
                  <a:lnTo>
                    <a:pt x="746417" y="906919"/>
                  </a:lnTo>
                  <a:lnTo>
                    <a:pt x="792861" y="915085"/>
                  </a:lnTo>
                  <a:lnTo>
                    <a:pt x="840841" y="928103"/>
                  </a:lnTo>
                  <a:lnTo>
                    <a:pt x="882942" y="943165"/>
                  </a:lnTo>
                  <a:lnTo>
                    <a:pt x="904633" y="952347"/>
                  </a:lnTo>
                  <a:lnTo>
                    <a:pt x="912533" y="943165"/>
                  </a:lnTo>
                  <a:lnTo>
                    <a:pt x="939838" y="915085"/>
                  </a:lnTo>
                  <a:lnTo>
                    <a:pt x="955154" y="902843"/>
                  </a:lnTo>
                  <a:lnTo>
                    <a:pt x="955408" y="902322"/>
                  </a:lnTo>
                  <a:lnTo>
                    <a:pt x="991133" y="878852"/>
                  </a:lnTo>
                  <a:lnTo>
                    <a:pt x="1035545" y="858951"/>
                  </a:lnTo>
                  <a:lnTo>
                    <a:pt x="1082738" y="846696"/>
                  </a:lnTo>
                  <a:lnTo>
                    <a:pt x="1131481" y="842619"/>
                  </a:lnTo>
                  <a:lnTo>
                    <a:pt x="1148067" y="842873"/>
                  </a:lnTo>
                  <a:lnTo>
                    <a:pt x="1197063" y="850023"/>
                  </a:lnTo>
                  <a:lnTo>
                    <a:pt x="1244269" y="865327"/>
                  </a:lnTo>
                  <a:lnTo>
                    <a:pt x="1287919" y="888542"/>
                  </a:lnTo>
                  <a:lnTo>
                    <a:pt x="1327200" y="918654"/>
                  </a:lnTo>
                  <a:lnTo>
                    <a:pt x="1360639" y="955154"/>
                  </a:lnTo>
                  <a:lnTo>
                    <a:pt x="1388198" y="998270"/>
                  </a:lnTo>
                  <a:lnTo>
                    <a:pt x="1407845" y="1046251"/>
                  </a:lnTo>
                  <a:lnTo>
                    <a:pt x="1418564" y="1097038"/>
                  </a:lnTo>
                  <a:lnTo>
                    <a:pt x="1420609" y="1131481"/>
                  </a:lnTo>
                  <a:lnTo>
                    <a:pt x="1420101" y="1148321"/>
                  </a:lnTo>
                  <a:lnTo>
                    <a:pt x="1412951" y="1197825"/>
                  </a:lnTo>
                  <a:lnTo>
                    <a:pt x="1397393" y="1245044"/>
                  </a:lnTo>
                  <a:lnTo>
                    <a:pt x="1374165" y="1288681"/>
                  </a:lnTo>
                  <a:lnTo>
                    <a:pt x="1343799" y="1327721"/>
                  </a:lnTo>
                  <a:lnTo>
                    <a:pt x="1307312" y="1361147"/>
                  </a:lnTo>
                  <a:lnTo>
                    <a:pt x="1265453" y="1387690"/>
                  </a:lnTo>
                  <a:lnTo>
                    <a:pt x="1221308" y="1406309"/>
                  </a:lnTo>
                  <a:lnTo>
                    <a:pt x="1175639" y="1417294"/>
                  </a:lnTo>
                  <a:lnTo>
                    <a:pt x="1160322" y="1419326"/>
                  </a:lnTo>
                  <a:lnTo>
                    <a:pt x="1168996" y="1442554"/>
                  </a:lnTo>
                  <a:lnTo>
                    <a:pt x="1188910" y="1485938"/>
                  </a:lnTo>
                  <a:lnTo>
                    <a:pt x="1212380" y="1527530"/>
                  </a:lnTo>
                  <a:lnTo>
                    <a:pt x="1225397" y="1547431"/>
                  </a:lnTo>
                  <a:lnTo>
                    <a:pt x="1239177" y="1566824"/>
                  </a:lnTo>
                  <a:lnTo>
                    <a:pt x="1253718" y="1585709"/>
                  </a:lnTo>
                  <a:lnTo>
                    <a:pt x="1269288" y="1603832"/>
                  </a:lnTo>
                  <a:lnTo>
                    <a:pt x="1284846" y="1620672"/>
                  </a:lnTo>
                  <a:lnTo>
                    <a:pt x="1285354" y="1621434"/>
                  </a:lnTo>
                  <a:lnTo>
                    <a:pt x="1320063" y="1654352"/>
                  </a:lnTo>
                  <a:lnTo>
                    <a:pt x="1357312" y="1684210"/>
                  </a:lnTo>
                  <a:lnTo>
                    <a:pt x="1396885" y="1710753"/>
                  </a:lnTo>
                  <a:lnTo>
                    <a:pt x="1438465" y="1733969"/>
                  </a:lnTo>
                  <a:lnTo>
                    <a:pt x="1481099" y="1753108"/>
                  </a:lnTo>
                  <a:lnTo>
                    <a:pt x="1527022" y="1769186"/>
                  </a:lnTo>
                  <a:lnTo>
                    <a:pt x="1573199" y="1781175"/>
                  </a:lnTo>
                  <a:lnTo>
                    <a:pt x="1619148" y="1789087"/>
                  </a:lnTo>
                  <a:lnTo>
                    <a:pt x="1620418" y="1789087"/>
                  </a:lnTo>
                  <a:lnTo>
                    <a:pt x="1642872" y="1791639"/>
                  </a:lnTo>
                  <a:lnTo>
                    <a:pt x="1668640" y="1793176"/>
                  </a:lnTo>
                  <a:lnTo>
                    <a:pt x="1690598" y="1793684"/>
                  </a:lnTo>
                  <a:lnTo>
                    <a:pt x="1715084" y="1793176"/>
                  </a:lnTo>
                  <a:lnTo>
                    <a:pt x="1762810" y="1789087"/>
                  </a:lnTo>
                  <a:lnTo>
                    <a:pt x="1809762" y="1780921"/>
                  </a:lnTo>
                  <a:lnTo>
                    <a:pt x="1855952" y="1768932"/>
                  </a:lnTo>
                  <a:lnTo>
                    <a:pt x="1901126" y="1753108"/>
                  </a:lnTo>
                  <a:lnTo>
                    <a:pt x="1943735" y="1733969"/>
                  </a:lnTo>
                  <a:lnTo>
                    <a:pt x="1986089" y="1710232"/>
                  </a:lnTo>
                  <a:lnTo>
                    <a:pt x="2024888" y="1684210"/>
                  </a:lnTo>
                  <a:lnTo>
                    <a:pt x="2025650" y="1683448"/>
                  </a:lnTo>
                  <a:lnTo>
                    <a:pt x="2043760" y="1669669"/>
                  </a:lnTo>
                  <a:lnTo>
                    <a:pt x="2080514" y="1637512"/>
                  </a:lnTo>
                  <a:lnTo>
                    <a:pt x="2112924" y="1603832"/>
                  </a:lnTo>
                  <a:lnTo>
                    <a:pt x="2143544" y="1566062"/>
                  </a:lnTo>
                  <a:lnTo>
                    <a:pt x="2169833" y="1527530"/>
                  </a:lnTo>
                  <a:lnTo>
                    <a:pt x="2182329" y="1506093"/>
                  </a:lnTo>
                  <a:lnTo>
                    <a:pt x="2193315" y="1485938"/>
                  </a:lnTo>
                  <a:lnTo>
                    <a:pt x="2193556" y="1484909"/>
                  </a:lnTo>
                  <a:lnTo>
                    <a:pt x="2203500" y="1464246"/>
                  </a:lnTo>
                  <a:lnTo>
                    <a:pt x="2204021" y="1463471"/>
                  </a:lnTo>
                  <a:lnTo>
                    <a:pt x="2213470" y="1441526"/>
                  </a:lnTo>
                  <a:lnTo>
                    <a:pt x="2222652" y="1417294"/>
                  </a:lnTo>
                  <a:lnTo>
                    <a:pt x="2223414" y="1414475"/>
                  </a:lnTo>
                  <a:lnTo>
                    <a:pt x="2229802" y="1395095"/>
                  </a:lnTo>
                  <a:lnTo>
                    <a:pt x="2231834" y="1387690"/>
                  </a:lnTo>
                  <a:lnTo>
                    <a:pt x="2234387" y="1379778"/>
                  </a:lnTo>
                  <a:lnTo>
                    <a:pt x="2241537" y="1350683"/>
                  </a:lnTo>
                  <a:lnTo>
                    <a:pt x="2251227" y="1295565"/>
                  </a:lnTo>
                  <a:lnTo>
                    <a:pt x="2258885" y="1230236"/>
                  </a:lnTo>
                  <a:lnTo>
                    <a:pt x="2262708" y="1164399"/>
                  </a:lnTo>
                  <a:lnTo>
                    <a:pt x="2263228" y="1127912"/>
                  </a:lnTo>
                  <a:lnTo>
                    <a:pt x="2262974" y="1114386"/>
                  </a:lnTo>
                  <a:lnTo>
                    <a:pt x="2262708" y="1098054"/>
                  </a:lnTo>
                  <a:lnTo>
                    <a:pt x="2258631" y="1029919"/>
                  </a:lnTo>
                  <a:lnTo>
                    <a:pt x="2250719" y="964336"/>
                  </a:lnTo>
                  <a:lnTo>
                    <a:pt x="2238730" y="898245"/>
                  </a:lnTo>
                  <a:lnTo>
                    <a:pt x="2223160" y="832916"/>
                  </a:lnTo>
                  <a:lnTo>
                    <a:pt x="2203500" y="768604"/>
                  </a:lnTo>
                  <a:lnTo>
                    <a:pt x="2180043" y="705586"/>
                  </a:lnTo>
                  <a:lnTo>
                    <a:pt x="2152726" y="644334"/>
                  </a:lnTo>
                  <a:lnTo>
                    <a:pt x="2122106" y="584365"/>
                  </a:lnTo>
                  <a:lnTo>
                    <a:pt x="2090724" y="531545"/>
                  </a:lnTo>
                  <a:lnTo>
                    <a:pt x="2087918" y="526694"/>
                  </a:lnTo>
                  <a:lnTo>
                    <a:pt x="2050402" y="471068"/>
                  </a:lnTo>
                  <a:lnTo>
                    <a:pt x="2009571" y="417741"/>
                  </a:lnTo>
                  <a:lnTo>
                    <a:pt x="1965680" y="366953"/>
                  </a:lnTo>
                  <a:lnTo>
                    <a:pt x="1922818" y="322554"/>
                  </a:lnTo>
                  <a:lnTo>
                    <a:pt x="1894230" y="295757"/>
                  </a:lnTo>
                  <a:lnTo>
                    <a:pt x="1873300" y="277126"/>
                  </a:lnTo>
                  <a:lnTo>
                    <a:pt x="1869224" y="273291"/>
                  </a:lnTo>
                  <a:lnTo>
                    <a:pt x="1847532" y="255435"/>
                  </a:lnTo>
                  <a:lnTo>
                    <a:pt x="1843455" y="251866"/>
                  </a:lnTo>
                  <a:lnTo>
                    <a:pt x="1816912" y="231203"/>
                  </a:lnTo>
                  <a:lnTo>
                    <a:pt x="1762302" y="192151"/>
                  </a:lnTo>
                  <a:lnTo>
                    <a:pt x="1705394" y="156425"/>
                  </a:lnTo>
                  <a:lnTo>
                    <a:pt x="1646440" y="124015"/>
                  </a:lnTo>
                  <a:lnTo>
                    <a:pt x="1585963" y="95186"/>
                  </a:lnTo>
                  <a:lnTo>
                    <a:pt x="1528546" y="71958"/>
                  </a:lnTo>
                  <a:lnTo>
                    <a:pt x="1491805" y="58953"/>
                  </a:lnTo>
                  <a:lnTo>
                    <a:pt x="1432864" y="40830"/>
                  </a:lnTo>
                  <a:lnTo>
                    <a:pt x="1395095" y="31127"/>
                  </a:lnTo>
                  <a:lnTo>
                    <a:pt x="1329258" y="17348"/>
                  </a:lnTo>
                  <a:lnTo>
                    <a:pt x="1301178" y="13017"/>
                  </a:lnTo>
                  <a:lnTo>
                    <a:pt x="1296073" y="11988"/>
                  </a:lnTo>
                  <a:lnTo>
                    <a:pt x="1267752" y="8420"/>
                  </a:lnTo>
                  <a:lnTo>
                    <a:pt x="1262913" y="7645"/>
                  </a:lnTo>
                  <a:lnTo>
                    <a:pt x="1229474" y="4330"/>
                  </a:lnTo>
                  <a:lnTo>
                    <a:pt x="1200391" y="2298"/>
                  </a:lnTo>
                  <a:lnTo>
                    <a:pt x="1195793" y="1790"/>
                  </a:lnTo>
                  <a:lnTo>
                    <a:pt x="1166190" y="508"/>
                  </a:lnTo>
                  <a:lnTo>
                    <a:pt x="1128687" y="0"/>
                  </a:lnTo>
                  <a:close/>
                </a:path>
              </a:pathLst>
            </a:custGeom>
            <a:solidFill>
              <a:srgbClr val="D1D3D4"/>
            </a:solidFill>
          </p:spPr>
          <p:txBody>
            <a:bodyPr wrap="square" lIns="0" tIns="0" rIns="0" bIns="0" rtlCol="0"/>
            <a:lstStyle/>
            <a:p/>
          </p:txBody>
        </p:sp>
        <p:sp>
          <p:nvSpPr>
            <p:cNvPr id="2465" name="object 2465" descr=""/>
            <p:cNvSpPr/>
            <p:nvPr/>
          </p:nvSpPr>
          <p:spPr>
            <a:xfrm>
              <a:off x="5352526" y="8576501"/>
              <a:ext cx="0" cy="26034"/>
            </a:xfrm>
            <a:custGeom>
              <a:avLst/>
              <a:gdLst/>
              <a:ahLst/>
              <a:cxnLst/>
              <a:rect l="l" t="t" r="r" b="b"/>
              <a:pathLst>
                <a:path w="0" h="26034">
                  <a:moveTo>
                    <a:pt x="0" y="25768"/>
                  </a:moveTo>
                  <a:lnTo>
                    <a:pt x="0" y="0"/>
                  </a:lnTo>
                </a:path>
              </a:pathLst>
            </a:custGeom>
            <a:ln w="3175">
              <a:solidFill>
                <a:srgbClr val="EE2D29"/>
              </a:solidFill>
              <a:prstDash val="lgDashDot"/>
            </a:ln>
          </p:spPr>
          <p:txBody>
            <a:bodyPr wrap="square" lIns="0" tIns="0" rIns="0" bIns="0" rtlCol="0"/>
            <a:lstStyle/>
            <a:p/>
          </p:txBody>
        </p:sp>
        <p:sp>
          <p:nvSpPr>
            <p:cNvPr id="2466" name="object 2466" descr=""/>
            <p:cNvSpPr/>
            <p:nvPr/>
          </p:nvSpPr>
          <p:spPr>
            <a:xfrm>
              <a:off x="5352526" y="856807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67" name="object 2467" descr=""/>
            <p:cNvSpPr/>
            <p:nvPr/>
          </p:nvSpPr>
          <p:spPr>
            <a:xfrm>
              <a:off x="5352526" y="855990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68" name="object 2468" descr=""/>
            <p:cNvSpPr/>
            <p:nvPr/>
          </p:nvSpPr>
          <p:spPr>
            <a:xfrm>
              <a:off x="5352526" y="8535665"/>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69" name="object 2469" descr=""/>
            <p:cNvSpPr/>
            <p:nvPr/>
          </p:nvSpPr>
          <p:spPr>
            <a:xfrm>
              <a:off x="5352526" y="852724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470" name="object 2470" descr=""/>
            <p:cNvSpPr/>
            <p:nvPr/>
          </p:nvSpPr>
          <p:spPr>
            <a:xfrm>
              <a:off x="5352526" y="851882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471" name="object 2471" descr=""/>
            <p:cNvSpPr/>
            <p:nvPr/>
          </p:nvSpPr>
          <p:spPr>
            <a:xfrm>
              <a:off x="5352526" y="8494581"/>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72" name="object 2472" descr=""/>
            <p:cNvSpPr/>
            <p:nvPr/>
          </p:nvSpPr>
          <p:spPr>
            <a:xfrm>
              <a:off x="5352526" y="848615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73" name="object 2473" descr=""/>
            <p:cNvSpPr/>
            <p:nvPr/>
          </p:nvSpPr>
          <p:spPr>
            <a:xfrm>
              <a:off x="5352526" y="8477985"/>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474" name="object 2474" descr=""/>
            <p:cNvSpPr/>
            <p:nvPr/>
          </p:nvSpPr>
          <p:spPr>
            <a:xfrm>
              <a:off x="5352526" y="8453499"/>
              <a:ext cx="0" cy="17145"/>
            </a:xfrm>
            <a:custGeom>
              <a:avLst/>
              <a:gdLst/>
              <a:ahLst/>
              <a:cxnLst/>
              <a:rect l="l" t="t" r="r" b="b"/>
              <a:pathLst>
                <a:path w="0" h="17145">
                  <a:moveTo>
                    <a:pt x="0" y="16586"/>
                  </a:moveTo>
                  <a:lnTo>
                    <a:pt x="0" y="0"/>
                  </a:lnTo>
                </a:path>
              </a:pathLst>
            </a:custGeom>
            <a:ln w="3175">
              <a:solidFill>
                <a:srgbClr val="EE2D29"/>
              </a:solidFill>
              <a:prstDash val="lgDashDot"/>
            </a:ln>
          </p:spPr>
          <p:txBody>
            <a:bodyPr wrap="square" lIns="0" tIns="0" rIns="0" bIns="0" rtlCol="0"/>
            <a:lstStyle/>
            <a:p/>
          </p:txBody>
        </p:sp>
        <p:sp>
          <p:nvSpPr>
            <p:cNvPr id="2475" name="object 2475" descr=""/>
            <p:cNvSpPr/>
            <p:nvPr/>
          </p:nvSpPr>
          <p:spPr>
            <a:xfrm>
              <a:off x="5352526" y="844507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76" name="object 2476" descr=""/>
            <p:cNvSpPr/>
            <p:nvPr/>
          </p:nvSpPr>
          <p:spPr>
            <a:xfrm>
              <a:off x="5352526" y="843690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477" name="object 2477" descr=""/>
            <p:cNvSpPr/>
            <p:nvPr/>
          </p:nvSpPr>
          <p:spPr>
            <a:xfrm>
              <a:off x="5352526" y="8412664"/>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78" name="object 2478" descr=""/>
            <p:cNvSpPr/>
            <p:nvPr/>
          </p:nvSpPr>
          <p:spPr>
            <a:xfrm>
              <a:off x="5352526" y="840424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79" name="object 2479" descr=""/>
            <p:cNvSpPr/>
            <p:nvPr/>
          </p:nvSpPr>
          <p:spPr>
            <a:xfrm>
              <a:off x="5352526" y="839582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80" name="object 2480" descr=""/>
            <p:cNvSpPr/>
            <p:nvPr/>
          </p:nvSpPr>
          <p:spPr>
            <a:xfrm>
              <a:off x="5352526" y="8371582"/>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81" name="object 2481" descr=""/>
            <p:cNvSpPr/>
            <p:nvPr/>
          </p:nvSpPr>
          <p:spPr>
            <a:xfrm>
              <a:off x="5352526" y="8363152"/>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482" name="object 2482" descr=""/>
            <p:cNvSpPr/>
            <p:nvPr/>
          </p:nvSpPr>
          <p:spPr>
            <a:xfrm>
              <a:off x="5352526" y="835499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483" name="object 2483" descr=""/>
            <p:cNvSpPr/>
            <p:nvPr/>
          </p:nvSpPr>
          <p:spPr>
            <a:xfrm>
              <a:off x="5352526" y="8330499"/>
              <a:ext cx="0" cy="17145"/>
            </a:xfrm>
            <a:custGeom>
              <a:avLst/>
              <a:gdLst/>
              <a:ahLst/>
              <a:cxnLst/>
              <a:rect l="l" t="t" r="r" b="b"/>
              <a:pathLst>
                <a:path w="0" h="17145">
                  <a:moveTo>
                    <a:pt x="0" y="16586"/>
                  </a:moveTo>
                  <a:lnTo>
                    <a:pt x="0" y="0"/>
                  </a:lnTo>
                </a:path>
              </a:pathLst>
            </a:custGeom>
            <a:ln w="3175">
              <a:solidFill>
                <a:srgbClr val="EE2D29"/>
              </a:solidFill>
              <a:prstDash val="lgDashDot"/>
            </a:ln>
          </p:spPr>
          <p:txBody>
            <a:bodyPr wrap="square" lIns="0" tIns="0" rIns="0" bIns="0" rtlCol="0"/>
            <a:lstStyle/>
            <a:p/>
          </p:txBody>
        </p:sp>
        <p:sp>
          <p:nvSpPr>
            <p:cNvPr id="2484" name="object 2484" descr=""/>
            <p:cNvSpPr/>
            <p:nvPr/>
          </p:nvSpPr>
          <p:spPr>
            <a:xfrm>
              <a:off x="5352526" y="832207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85" name="object 2485" descr=""/>
            <p:cNvSpPr/>
            <p:nvPr/>
          </p:nvSpPr>
          <p:spPr>
            <a:xfrm>
              <a:off x="5352526" y="831390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86" name="object 2486" descr=""/>
            <p:cNvSpPr/>
            <p:nvPr/>
          </p:nvSpPr>
          <p:spPr>
            <a:xfrm>
              <a:off x="5352526" y="8289671"/>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87" name="object 2487" descr=""/>
            <p:cNvSpPr/>
            <p:nvPr/>
          </p:nvSpPr>
          <p:spPr>
            <a:xfrm>
              <a:off x="5352526" y="828124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488" name="object 2488" descr=""/>
            <p:cNvSpPr/>
            <p:nvPr/>
          </p:nvSpPr>
          <p:spPr>
            <a:xfrm>
              <a:off x="5352526" y="827308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489" name="object 2489" descr=""/>
            <p:cNvSpPr/>
            <p:nvPr/>
          </p:nvSpPr>
          <p:spPr>
            <a:xfrm>
              <a:off x="5352526" y="8248581"/>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90" name="object 2490" descr=""/>
            <p:cNvSpPr/>
            <p:nvPr/>
          </p:nvSpPr>
          <p:spPr>
            <a:xfrm>
              <a:off x="5352526" y="824016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91" name="object 2491" descr=""/>
            <p:cNvSpPr/>
            <p:nvPr/>
          </p:nvSpPr>
          <p:spPr>
            <a:xfrm>
              <a:off x="5352526" y="823199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92" name="object 2492" descr=""/>
            <p:cNvSpPr/>
            <p:nvPr/>
          </p:nvSpPr>
          <p:spPr>
            <a:xfrm>
              <a:off x="5352526" y="8207753"/>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93" name="object 2493" descr=""/>
            <p:cNvSpPr/>
            <p:nvPr/>
          </p:nvSpPr>
          <p:spPr>
            <a:xfrm>
              <a:off x="5352526" y="819907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94" name="object 2494" descr=""/>
            <p:cNvSpPr/>
            <p:nvPr/>
          </p:nvSpPr>
          <p:spPr>
            <a:xfrm>
              <a:off x="5352526" y="81909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495" name="object 2495" descr=""/>
            <p:cNvSpPr/>
            <p:nvPr/>
          </p:nvSpPr>
          <p:spPr>
            <a:xfrm>
              <a:off x="5352526" y="8166670"/>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96" name="object 2496" descr=""/>
            <p:cNvSpPr/>
            <p:nvPr/>
          </p:nvSpPr>
          <p:spPr>
            <a:xfrm>
              <a:off x="5352526" y="815824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97" name="object 2497" descr=""/>
            <p:cNvSpPr/>
            <p:nvPr/>
          </p:nvSpPr>
          <p:spPr>
            <a:xfrm>
              <a:off x="5352526" y="815008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498" name="object 2498" descr=""/>
            <p:cNvSpPr/>
            <p:nvPr/>
          </p:nvSpPr>
          <p:spPr>
            <a:xfrm>
              <a:off x="5352526" y="8125580"/>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499" name="object 2499" descr=""/>
            <p:cNvSpPr/>
            <p:nvPr/>
          </p:nvSpPr>
          <p:spPr>
            <a:xfrm>
              <a:off x="5352526" y="811716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00" name="object 2500" descr=""/>
            <p:cNvSpPr/>
            <p:nvPr/>
          </p:nvSpPr>
          <p:spPr>
            <a:xfrm>
              <a:off x="5352526" y="810899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01" name="object 2501" descr=""/>
            <p:cNvSpPr/>
            <p:nvPr/>
          </p:nvSpPr>
          <p:spPr>
            <a:xfrm>
              <a:off x="5352526" y="8084752"/>
              <a:ext cx="0" cy="16510"/>
            </a:xfrm>
            <a:custGeom>
              <a:avLst/>
              <a:gdLst/>
              <a:ahLst/>
              <a:cxnLst/>
              <a:rect l="l" t="t" r="r" b="b"/>
              <a:pathLst>
                <a:path w="0" h="16509">
                  <a:moveTo>
                    <a:pt x="0" y="16332"/>
                  </a:moveTo>
                  <a:lnTo>
                    <a:pt x="0" y="0"/>
                  </a:lnTo>
                </a:path>
              </a:pathLst>
            </a:custGeom>
            <a:ln w="3175">
              <a:solidFill>
                <a:srgbClr val="EE2D29"/>
              </a:solidFill>
              <a:prstDash val="lgDashDot"/>
            </a:ln>
          </p:spPr>
          <p:txBody>
            <a:bodyPr wrap="square" lIns="0" tIns="0" rIns="0" bIns="0" rtlCol="0"/>
            <a:lstStyle/>
            <a:p/>
          </p:txBody>
        </p:sp>
        <p:sp>
          <p:nvSpPr>
            <p:cNvPr id="2502" name="object 2502" descr=""/>
            <p:cNvSpPr/>
            <p:nvPr/>
          </p:nvSpPr>
          <p:spPr>
            <a:xfrm>
              <a:off x="5352526" y="807608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03" name="object 2503" descr=""/>
            <p:cNvSpPr/>
            <p:nvPr/>
          </p:nvSpPr>
          <p:spPr>
            <a:xfrm>
              <a:off x="5352526" y="806791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04" name="object 2504" descr=""/>
            <p:cNvSpPr/>
            <p:nvPr/>
          </p:nvSpPr>
          <p:spPr>
            <a:xfrm>
              <a:off x="5352526" y="8024022"/>
              <a:ext cx="0" cy="36195"/>
            </a:xfrm>
            <a:custGeom>
              <a:avLst/>
              <a:gdLst/>
              <a:ahLst/>
              <a:cxnLst/>
              <a:rect l="l" t="t" r="r" b="b"/>
              <a:pathLst>
                <a:path w="0" h="36195">
                  <a:moveTo>
                    <a:pt x="0" y="35979"/>
                  </a:moveTo>
                  <a:lnTo>
                    <a:pt x="0" y="0"/>
                  </a:lnTo>
                </a:path>
              </a:pathLst>
            </a:custGeom>
            <a:ln w="3175">
              <a:solidFill>
                <a:srgbClr val="EE2D29"/>
              </a:solidFill>
              <a:prstDash val="lgDashDot"/>
            </a:ln>
          </p:spPr>
          <p:txBody>
            <a:bodyPr wrap="square" lIns="0" tIns="0" rIns="0" bIns="0" rtlCol="0"/>
            <a:lstStyle/>
            <a:p/>
          </p:txBody>
        </p:sp>
        <p:sp>
          <p:nvSpPr>
            <p:cNvPr id="2505" name="object 2505" descr=""/>
            <p:cNvSpPr/>
            <p:nvPr/>
          </p:nvSpPr>
          <p:spPr>
            <a:xfrm>
              <a:off x="5352526" y="8015602"/>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06" name="object 2506" descr=""/>
            <p:cNvSpPr/>
            <p:nvPr/>
          </p:nvSpPr>
          <p:spPr>
            <a:xfrm>
              <a:off x="5352526" y="800743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07" name="object 2507" descr=""/>
            <p:cNvSpPr/>
            <p:nvPr/>
          </p:nvSpPr>
          <p:spPr>
            <a:xfrm>
              <a:off x="5352526" y="7989057"/>
              <a:ext cx="22860" cy="10795"/>
            </a:xfrm>
            <a:custGeom>
              <a:avLst/>
              <a:gdLst/>
              <a:ahLst/>
              <a:cxnLst/>
              <a:rect l="l" t="t" r="r" b="b"/>
              <a:pathLst>
                <a:path w="22860" h="10795">
                  <a:moveTo>
                    <a:pt x="0" y="10210"/>
                  </a:moveTo>
                  <a:lnTo>
                    <a:pt x="0" y="0"/>
                  </a:lnTo>
                  <a:lnTo>
                    <a:pt x="22707" y="0"/>
                  </a:lnTo>
                </a:path>
              </a:pathLst>
            </a:custGeom>
            <a:ln w="3175">
              <a:solidFill>
                <a:srgbClr val="EE2D29"/>
              </a:solidFill>
              <a:prstDash val="lgDashDot"/>
            </a:ln>
          </p:spPr>
          <p:txBody>
            <a:bodyPr wrap="square" lIns="0" tIns="0" rIns="0" bIns="0" rtlCol="0"/>
            <a:lstStyle/>
            <a:p/>
          </p:txBody>
        </p:sp>
        <p:sp>
          <p:nvSpPr>
            <p:cNvPr id="2508" name="object 2508" descr=""/>
            <p:cNvSpPr/>
            <p:nvPr/>
          </p:nvSpPr>
          <p:spPr>
            <a:xfrm>
              <a:off x="5383408"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09" name="object 2509" descr=""/>
            <p:cNvSpPr/>
            <p:nvPr/>
          </p:nvSpPr>
          <p:spPr>
            <a:xfrm>
              <a:off x="5391569"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10" name="object 2510" descr=""/>
            <p:cNvSpPr/>
            <p:nvPr/>
          </p:nvSpPr>
          <p:spPr>
            <a:xfrm>
              <a:off x="5399741" y="7989060"/>
              <a:ext cx="16510" cy="0"/>
            </a:xfrm>
            <a:custGeom>
              <a:avLst/>
              <a:gdLst/>
              <a:ahLst/>
              <a:cxnLst/>
              <a:rect l="l" t="t" r="r" b="b"/>
              <a:pathLst>
                <a:path w="16510" h="0">
                  <a:moveTo>
                    <a:pt x="0" y="0"/>
                  </a:moveTo>
                  <a:lnTo>
                    <a:pt x="16319" y="0"/>
                  </a:lnTo>
                </a:path>
              </a:pathLst>
            </a:custGeom>
            <a:ln w="3175">
              <a:solidFill>
                <a:srgbClr val="EE2D29"/>
              </a:solidFill>
              <a:prstDash val="lgDashDot"/>
            </a:ln>
          </p:spPr>
          <p:txBody>
            <a:bodyPr wrap="square" lIns="0" tIns="0" rIns="0" bIns="0" rtlCol="0"/>
            <a:lstStyle/>
            <a:p/>
          </p:txBody>
        </p:sp>
        <p:sp>
          <p:nvSpPr>
            <p:cNvPr id="2511" name="object 2511" descr=""/>
            <p:cNvSpPr/>
            <p:nvPr/>
          </p:nvSpPr>
          <p:spPr>
            <a:xfrm>
              <a:off x="5424237"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12" name="object 2512" descr=""/>
            <p:cNvSpPr/>
            <p:nvPr/>
          </p:nvSpPr>
          <p:spPr>
            <a:xfrm>
              <a:off x="5432657"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13" name="object 2513" descr=""/>
            <p:cNvSpPr/>
            <p:nvPr/>
          </p:nvSpPr>
          <p:spPr>
            <a:xfrm>
              <a:off x="5440818" y="798906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514" name="object 2514" descr=""/>
            <p:cNvSpPr/>
            <p:nvPr/>
          </p:nvSpPr>
          <p:spPr>
            <a:xfrm>
              <a:off x="5465313"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15" name="object 2515" descr=""/>
            <p:cNvSpPr/>
            <p:nvPr/>
          </p:nvSpPr>
          <p:spPr>
            <a:xfrm>
              <a:off x="5473486"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16" name="object 2516" descr=""/>
            <p:cNvSpPr/>
            <p:nvPr/>
          </p:nvSpPr>
          <p:spPr>
            <a:xfrm>
              <a:off x="5481647" y="7989060"/>
              <a:ext cx="17145" cy="0"/>
            </a:xfrm>
            <a:custGeom>
              <a:avLst/>
              <a:gdLst/>
              <a:ahLst/>
              <a:cxnLst/>
              <a:rect l="l" t="t" r="r" b="b"/>
              <a:pathLst>
                <a:path w="17145" h="0">
                  <a:moveTo>
                    <a:pt x="0" y="0"/>
                  </a:moveTo>
                  <a:lnTo>
                    <a:pt x="16598" y="0"/>
                  </a:lnTo>
                </a:path>
              </a:pathLst>
            </a:custGeom>
            <a:ln w="3175">
              <a:solidFill>
                <a:srgbClr val="EE2D29"/>
              </a:solidFill>
              <a:prstDash val="lgDashDot"/>
            </a:ln>
          </p:spPr>
          <p:txBody>
            <a:bodyPr wrap="square" lIns="0" tIns="0" rIns="0" bIns="0" rtlCol="0"/>
            <a:lstStyle/>
            <a:p/>
          </p:txBody>
        </p:sp>
        <p:sp>
          <p:nvSpPr>
            <p:cNvPr id="2517" name="object 2517" descr=""/>
            <p:cNvSpPr/>
            <p:nvPr/>
          </p:nvSpPr>
          <p:spPr>
            <a:xfrm>
              <a:off x="5506402"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18" name="object 2518" descr=""/>
            <p:cNvSpPr/>
            <p:nvPr/>
          </p:nvSpPr>
          <p:spPr>
            <a:xfrm>
              <a:off x="5514575"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19" name="object 2519" descr=""/>
            <p:cNvSpPr/>
            <p:nvPr/>
          </p:nvSpPr>
          <p:spPr>
            <a:xfrm>
              <a:off x="5522736" y="798906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520" name="object 2520" descr=""/>
            <p:cNvSpPr/>
            <p:nvPr/>
          </p:nvSpPr>
          <p:spPr>
            <a:xfrm>
              <a:off x="5547230"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21" name="object 2521" descr=""/>
            <p:cNvSpPr/>
            <p:nvPr/>
          </p:nvSpPr>
          <p:spPr>
            <a:xfrm>
              <a:off x="5555651"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22" name="object 2522" descr=""/>
            <p:cNvSpPr/>
            <p:nvPr/>
          </p:nvSpPr>
          <p:spPr>
            <a:xfrm>
              <a:off x="5563825" y="7989060"/>
              <a:ext cx="16510" cy="0"/>
            </a:xfrm>
            <a:custGeom>
              <a:avLst/>
              <a:gdLst/>
              <a:ahLst/>
              <a:cxnLst/>
              <a:rect l="l" t="t" r="r" b="b"/>
              <a:pathLst>
                <a:path w="16510" h="0">
                  <a:moveTo>
                    <a:pt x="0" y="0"/>
                  </a:moveTo>
                  <a:lnTo>
                    <a:pt x="16319" y="0"/>
                  </a:lnTo>
                </a:path>
              </a:pathLst>
            </a:custGeom>
            <a:ln w="3175">
              <a:solidFill>
                <a:srgbClr val="EE2D29"/>
              </a:solidFill>
              <a:prstDash val="lgDashDot"/>
            </a:ln>
          </p:spPr>
          <p:txBody>
            <a:bodyPr wrap="square" lIns="0" tIns="0" rIns="0" bIns="0" rtlCol="0"/>
            <a:lstStyle/>
            <a:p/>
          </p:txBody>
        </p:sp>
        <p:sp>
          <p:nvSpPr>
            <p:cNvPr id="2523" name="object 2523" descr=""/>
            <p:cNvSpPr/>
            <p:nvPr/>
          </p:nvSpPr>
          <p:spPr>
            <a:xfrm>
              <a:off x="5588320"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24" name="object 2524" descr=""/>
            <p:cNvSpPr/>
            <p:nvPr/>
          </p:nvSpPr>
          <p:spPr>
            <a:xfrm>
              <a:off x="5596481"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25" name="object 2525" descr=""/>
            <p:cNvSpPr/>
            <p:nvPr/>
          </p:nvSpPr>
          <p:spPr>
            <a:xfrm>
              <a:off x="5604653" y="7989060"/>
              <a:ext cx="17145" cy="0"/>
            </a:xfrm>
            <a:custGeom>
              <a:avLst/>
              <a:gdLst/>
              <a:ahLst/>
              <a:cxnLst/>
              <a:rect l="l" t="t" r="r" b="b"/>
              <a:pathLst>
                <a:path w="17145" h="0">
                  <a:moveTo>
                    <a:pt x="0" y="0"/>
                  </a:moveTo>
                  <a:lnTo>
                    <a:pt x="16586" y="0"/>
                  </a:lnTo>
                </a:path>
              </a:pathLst>
            </a:custGeom>
            <a:ln w="3175">
              <a:solidFill>
                <a:srgbClr val="EE2D29"/>
              </a:solidFill>
              <a:prstDash val="lgDashDot"/>
            </a:ln>
          </p:spPr>
          <p:txBody>
            <a:bodyPr wrap="square" lIns="0" tIns="0" rIns="0" bIns="0" rtlCol="0"/>
            <a:lstStyle/>
            <a:p/>
          </p:txBody>
        </p:sp>
        <p:sp>
          <p:nvSpPr>
            <p:cNvPr id="2526" name="object 2526" descr=""/>
            <p:cNvSpPr/>
            <p:nvPr/>
          </p:nvSpPr>
          <p:spPr>
            <a:xfrm>
              <a:off x="5629408"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27" name="object 2527" descr=""/>
            <p:cNvSpPr/>
            <p:nvPr/>
          </p:nvSpPr>
          <p:spPr>
            <a:xfrm>
              <a:off x="5637569"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28" name="object 2528" descr=""/>
            <p:cNvSpPr/>
            <p:nvPr/>
          </p:nvSpPr>
          <p:spPr>
            <a:xfrm>
              <a:off x="5645730" y="798906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529" name="object 2529" descr=""/>
            <p:cNvSpPr/>
            <p:nvPr/>
          </p:nvSpPr>
          <p:spPr>
            <a:xfrm>
              <a:off x="5670237"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30" name="object 2530" descr=""/>
            <p:cNvSpPr/>
            <p:nvPr/>
          </p:nvSpPr>
          <p:spPr>
            <a:xfrm>
              <a:off x="5678398"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31" name="object 2531" descr=""/>
            <p:cNvSpPr/>
            <p:nvPr/>
          </p:nvSpPr>
          <p:spPr>
            <a:xfrm>
              <a:off x="5686818" y="798906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532" name="object 2532" descr=""/>
            <p:cNvSpPr/>
            <p:nvPr/>
          </p:nvSpPr>
          <p:spPr>
            <a:xfrm>
              <a:off x="5711313"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33" name="object 2533" descr=""/>
            <p:cNvSpPr/>
            <p:nvPr/>
          </p:nvSpPr>
          <p:spPr>
            <a:xfrm>
              <a:off x="5719486"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34" name="object 2534" descr=""/>
            <p:cNvSpPr/>
            <p:nvPr/>
          </p:nvSpPr>
          <p:spPr>
            <a:xfrm>
              <a:off x="5727648" y="7989060"/>
              <a:ext cx="17145" cy="0"/>
            </a:xfrm>
            <a:custGeom>
              <a:avLst/>
              <a:gdLst/>
              <a:ahLst/>
              <a:cxnLst/>
              <a:rect l="l" t="t" r="r" b="b"/>
              <a:pathLst>
                <a:path w="17145" h="0">
                  <a:moveTo>
                    <a:pt x="0" y="0"/>
                  </a:moveTo>
                  <a:lnTo>
                    <a:pt x="16598" y="0"/>
                  </a:lnTo>
                </a:path>
              </a:pathLst>
            </a:custGeom>
            <a:ln w="3175">
              <a:solidFill>
                <a:srgbClr val="EE2D29"/>
              </a:solidFill>
              <a:prstDash val="lgDashDot"/>
            </a:ln>
          </p:spPr>
          <p:txBody>
            <a:bodyPr wrap="square" lIns="0" tIns="0" rIns="0" bIns="0" rtlCol="0"/>
            <a:lstStyle/>
            <a:p/>
          </p:txBody>
        </p:sp>
        <p:sp>
          <p:nvSpPr>
            <p:cNvPr id="2535" name="object 2535" descr=""/>
            <p:cNvSpPr/>
            <p:nvPr/>
          </p:nvSpPr>
          <p:spPr>
            <a:xfrm>
              <a:off x="5752402"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36" name="object 2536" descr=""/>
            <p:cNvSpPr/>
            <p:nvPr/>
          </p:nvSpPr>
          <p:spPr>
            <a:xfrm>
              <a:off x="5760563"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37" name="object 2537" descr=""/>
            <p:cNvSpPr/>
            <p:nvPr/>
          </p:nvSpPr>
          <p:spPr>
            <a:xfrm>
              <a:off x="5768736" y="798906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538" name="object 2538" descr=""/>
            <p:cNvSpPr/>
            <p:nvPr/>
          </p:nvSpPr>
          <p:spPr>
            <a:xfrm>
              <a:off x="5793230"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39" name="object 2539" descr=""/>
            <p:cNvSpPr/>
            <p:nvPr/>
          </p:nvSpPr>
          <p:spPr>
            <a:xfrm>
              <a:off x="5801391"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40" name="object 2540" descr=""/>
            <p:cNvSpPr/>
            <p:nvPr/>
          </p:nvSpPr>
          <p:spPr>
            <a:xfrm>
              <a:off x="5809813" y="798906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541" name="object 2541" descr=""/>
            <p:cNvSpPr/>
            <p:nvPr/>
          </p:nvSpPr>
          <p:spPr>
            <a:xfrm>
              <a:off x="5834320"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42" name="object 2542" descr=""/>
            <p:cNvSpPr/>
            <p:nvPr/>
          </p:nvSpPr>
          <p:spPr>
            <a:xfrm>
              <a:off x="5842481"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43" name="object 2543" descr=""/>
            <p:cNvSpPr/>
            <p:nvPr/>
          </p:nvSpPr>
          <p:spPr>
            <a:xfrm>
              <a:off x="5850653" y="7989060"/>
              <a:ext cx="17145" cy="0"/>
            </a:xfrm>
            <a:custGeom>
              <a:avLst/>
              <a:gdLst/>
              <a:ahLst/>
              <a:cxnLst/>
              <a:rect l="l" t="t" r="r" b="b"/>
              <a:pathLst>
                <a:path w="17145" h="0">
                  <a:moveTo>
                    <a:pt x="0" y="0"/>
                  </a:moveTo>
                  <a:lnTo>
                    <a:pt x="16586" y="0"/>
                  </a:lnTo>
                </a:path>
              </a:pathLst>
            </a:custGeom>
            <a:ln w="3175">
              <a:solidFill>
                <a:srgbClr val="EE2D29"/>
              </a:solidFill>
              <a:prstDash val="lgDashDot"/>
            </a:ln>
          </p:spPr>
          <p:txBody>
            <a:bodyPr wrap="square" lIns="0" tIns="0" rIns="0" bIns="0" rtlCol="0"/>
            <a:lstStyle/>
            <a:p/>
          </p:txBody>
        </p:sp>
        <p:sp>
          <p:nvSpPr>
            <p:cNvPr id="2544" name="object 2544" descr=""/>
            <p:cNvSpPr/>
            <p:nvPr/>
          </p:nvSpPr>
          <p:spPr>
            <a:xfrm>
              <a:off x="5875397"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45" name="object 2545" descr=""/>
            <p:cNvSpPr/>
            <p:nvPr/>
          </p:nvSpPr>
          <p:spPr>
            <a:xfrm>
              <a:off x="5883569" y="79888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46" name="object 2546" descr=""/>
            <p:cNvSpPr/>
            <p:nvPr/>
          </p:nvSpPr>
          <p:spPr>
            <a:xfrm>
              <a:off x="5891730" y="7989060"/>
              <a:ext cx="22860" cy="0"/>
            </a:xfrm>
            <a:custGeom>
              <a:avLst/>
              <a:gdLst/>
              <a:ahLst/>
              <a:cxnLst/>
              <a:rect l="l" t="t" r="r" b="b"/>
              <a:pathLst>
                <a:path w="22860" h="0">
                  <a:moveTo>
                    <a:pt x="0" y="0"/>
                  </a:moveTo>
                  <a:lnTo>
                    <a:pt x="22466" y="0"/>
                  </a:lnTo>
                </a:path>
              </a:pathLst>
            </a:custGeom>
            <a:ln w="3175">
              <a:solidFill>
                <a:srgbClr val="EE2D29"/>
              </a:solidFill>
              <a:prstDash val="lgDashDot"/>
            </a:ln>
          </p:spPr>
          <p:txBody>
            <a:bodyPr wrap="square" lIns="0" tIns="0" rIns="0" bIns="0" rtlCol="0"/>
            <a:lstStyle/>
            <a:p/>
          </p:txBody>
        </p:sp>
        <p:sp>
          <p:nvSpPr>
            <p:cNvPr id="2547" name="object 2547" descr=""/>
            <p:cNvSpPr/>
            <p:nvPr/>
          </p:nvSpPr>
          <p:spPr>
            <a:xfrm>
              <a:off x="5352526" y="8029886"/>
              <a:ext cx="9525" cy="4445"/>
            </a:xfrm>
            <a:custGeom>
              <a:avLst/>
              <a:gdLst/>
              <a:ahLst/>
              <a:cxnLst/>
              <a:rect l="l" t="t" r="r" b="b"/>
              <a:pathLst>
                <a:path w="9525" h="4445">
                  <a:moveTo>
                    <a:pt x="0" y="4343"/>
                  </a:moveTo>
                  <a:lnTo>
                    <a:pt x="9448" y="0"/>
                  </a:lnTo>
                </a:path>
              </a:pathLst>
            </a:custGeom>
            <a:ln w="3175">
              <a:solidFill>
                <a:srgbClr val="EE2D29"/>
              </a:solidFill>
              <a:prstDash val="lgDashDot"/>
            </a:ln>
          </p:spPr>
          <p:txBody>
            <a:bodyPr wrap="square" lIns="0" tIns="0" rIns="0" bIns="0" rtlCol="0"/>
            <a:lstStyle/>
            <a:p/>
          </p:txBody>
        </p:sp>
        <p:sp>
          <p:nvSpPr>
            <p:cNvPr id="2548" name="object 2548" descr=""/>
            <p:cNvSpPr/>
            <p:nvPr/>
          </p:nvSpPr>
          <p:spPr>
            <a:xfrm>
              <a:off x="5369368" y="802631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49" name="object 2549" descr=""/>
            <p:cNvSpPr/>
            <p:nvPr/>
          </p:nvSpPr>
          <p:spPr>
            <a:xfrm>
              <a:off x="5376773" y="802274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50" name="object 2550" descr=""/>
            <p:cNvSpPr/>
            <p:nvPr/>
          </p:nvSpPr>
          <p:spPr>
            <a:xfrm>
              <a:off x="5384177" y="8015084"/>
              <a:ext cx="19050" cy="20955"/>
            </a:xfrm>
            <a:custGeom>
              <a:avLst/>
              <a:gdLst/>
              <a:ahLst/>
              <a:cxnLst/>
              <a:rect l="l" t="t" r="r" b="b"/>
              <a:pathLst>
                <a:path w="19050" h="20954">
                  <a:moveTo>
                    <a:pt x="0" y="4343"/>
                  </a:moveTo>
                  <a:lnTo>
                    <a:pt x="9436" y="0"/>
                  </a:lnTo>
                  <a:lnTo>
                    <a:pt x="18872" y="20421"/>
                  </a:lnTo>
                </a:path>
              </a:pathLst>
            </a:custGeom>
            <a:ln w="3175">
              <a:solidFill>
                <a:srgbClr val="EE2D29"/>
              </a:solidFill>
              <a:prstDash val="lgDashDot"/>
            </a:ln>
          </p:spPr>
          <p:txBody>
            <a:bodyPr wrap="square" lIns="0" tIns="0" rIns="0" bIns="0" rtlCol="0"/>
            <a:lstStyle/>
            <a:p/>
          </p:txBody>
        </p:sp>
        <p:sp>
          <p:nvSpPr>
            <p:cNvPr id="2551" name="object 2551" descr=""/>
            <p:cNvSpPr/>
            <p:nvPr/>
          </p:nvSpPr>
          <p:spPr>
            <a:xfrm>
              <a:off x="5406625" y="804290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52" name="object 2552" descr=""/>
            <p:cNvSpPr/>
            <p:nvPr/>
          </p:nvSpPr>
          <p:spPr>
            <a:xfrm>
              <a:off x="5409949" y="805030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53" name="object 2553" descr=""/>
            <p:cNvSpPr/>
            <p:nvPr/>
          </p:nvSpPr>
          <p:spPr>
            <a:xfrm>
              <a:off x="5413521" y="8057962"/>
              <a:ext cx="6985" cy="15240"/>
            </a:xfrm>
            <a:custGeom>
              <a:avLst/>
              <a:gdLst/>
              <a:ahLst/>
              <a:cxnLst/>
              <a:rect l="l" t="t" r="r" b="b"/>
              <a:pathLst>
                <a:path w="6985" h="15240">
                  <a:moveTo>
                    <a:pt x="0" y="0"/>
                  </a:moveTo>
                  <a:lnTo>
                    <a:pt x="6883" y="14808"/>
                  </a:lnTo>
                </a:path>
              </a:pathLst>
            </a:custGeom>
            <a:ln w="3175">
              <a:solidFill>
                <a:srgbClr val="EE2D29"/>
              </a:solidFill>
              <a:prstDash val="lgDashDot"/>
            </a:ln>
          </p:spPr>
          <p:txBody>
            <a:bodyPr wrap="square" lIns="0" tIns="0" rIns="0" bIns="0" rtlCol="0"/>
            <a:lstStyle/>
            <a:p/>
          </p:txBody>
        </p:sp>
        <p:sp>
          <p:nvSpPr>
            <p:cNvPr id="2554" name="object 2554" descr=""/>
            <p:cNvSpPr/>
            <p:nvPr/>
          </p:nvSpPr>
          <p:spPr>
            <a:xfrm>
              <a:off x="5423975" y="807990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55" name="object 2555" descr=""/>
            <p:cNvSpPr/>
            <p:nvPr/>
          </p:nvSpPr>
          <p:spPr>
            <a:xfrm>
              <a:off x="5427300" y="808730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56" name="object 2556" descr=""/>
            <p:cNvSpPr/>
            <p:nvPr/>
          </p:nvSpPr>
          <p:spPr>
            <a:xfrm>
              <a:off x="5430871" y="8094965"/>
              <a:ext cx="6985" cy="15240"/>
            </a:xfrm>
            <a:custGeom>
              <a:avLst/>
              <a:gdLst/>
              <a:ahLst/>
              <a:cxnLst/>
              <a:rect l="l" t="t" r="r" b="b"/>
              <a:pathLst>
                <a:path w="6985" h="15240">
                  <a:moveTo>
                    <a:pt x="0" y="0"/>
                  </a:moveTo>
                  <a:lnTo>
                    <a:pt x="6883" y="15062"/>
                  </a:lnTo>
                </a:path>
              </a:pathLst>
            </a:custGeom>
            <a:ln w="3175">
              <a:solidFill>
                <a:srgbClr val="EE2D29"/>
              </a:solidFill>
              <a:prstDash val="lgDashDot"/>
            </a:ln>
          </p:spPr>
          <p:txBody>
            <a:bodyPr wrap="square" lIns="0" tIns="0" rIns="0" bIns="0" rtlCol="0"/>
            <a:lstStyle/>
            <a:p/>
          </p:txBody>
        </p:sp>
        <p:sp>
          <p:nvSpPr>
            <p:cNvPr id="2557" name="object 2557" descr=""/>
            <p:cNvSpPr/>
            <p:nvPr/>
          </p:nvSpPr>
          <p:spPr>
            <a:xfrm>
              <a:off x="5441078" y="811716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58" name="object 2558" descr=""/>
            <p:cNvSpPr/>
            <p:nvPr/>
          </p:nvSpPr>
          <p:spPr>
            <a:xfrm>
              <a:off x="5444651" y="812456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59" name="object 2559" descr=""/>
            <p:cNvSpPr/>
            <p:nvPr/>
          </p:nvSpPr>
          <p:spPr>
            <a:xfrm>
              <a:off x="5448222" y="8132221"/>
              <a:ext cx="6985" cy="15240"/>
            </a:xfrm>
            <a:custGeom>
              <a:avLst/>
              <a:gdLst/>
              <a:ahLst/>
              <a:cxnLst/>
              <a:rect l="l" t="t" r="r" b="b"/>
              <a:pathLst>
                <a:path w="6985" h="15240">
                  <a:moveTo>
                    <a:pt x="0" y="0"/>
                  </a:moveTo>
                  <a:lnTo>
                    <a:pt x="6896" y="14795"/>
                  </a:lnTo>
                </a:path>
              </a:pathLst>
            </a:custGeom>
            <a:ln w="3175">
              <a:solidFill>
                <a:srgbClr val="EE2D29"/>
              </a:solidFill>
              <a:prstDash val="lgDashDot"/>
            </a:ln>
          </p:spPr>
          <p:txBody>
            <a:bodyPr wrap="square" lIns="0" tIns="0" rIns="0" bIns="0" rtlCol="0"/>
            <a:lstStyle/>
            <a:p/>
          </p:txBody>
        </p:sp>
        <p:sp>
          <p:nvSpPr>
            <p:cNvPr id="2560" name="object 2560" descr=""/>
            <p:cNvSpPr/>
            <p:nvPr/>
          </p:nvSpPr>
          <p:spPr>
            <a:xfrm>
              <a:off x="5458429" y="815416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61" name="object 2561" descr=""/>
            <p:cNvSpPr/>
            <p:nvPr/>
          </p:nvSpPr>
          <p:spPr>
            <a:xfrm>
              <a:off x="5462002" y="816156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62" name="object 2562" descr=""/>
            <p:cNvSpPr/>
            <p:nvPr/>
          </p:nvSpPr>
          <p:spPr>
            <a:xfrm>
              <a:off x="5465573" y="8169478"/>
              <a:ext cx="6985" cy="15240"/>
            </a:xfrm>
            <a:custGeom>
              <a:avLst/>
              <a:gdLst/>
              <a:ahLst/>
              <a:cxnLst/>
              <a:rect l="l" t="t" r="r" b="b"/>
              <a:pathLst>
                <a:path w="6985" h="15240">
                  <a:moveTo>
                    <a:pt x="0" y="0"/>
                  </a:moveTo>
                  <a:lnTo>
                    <a:pt x="6896" y="14795"/>
                  </a:lnTo>
                </a:path>
              </a:pathLst>
            </a:custGeom>
            <a:ln w="3175">
              <a:solidFill>
                <a:srgbClr val="EE2D29"/>
              </a:solidFill>
              <a:prstDash val="lgDashDot"/>
            </a:ln>
          </p:spPr>
          <p:txBody>
            <a:bodyPr wrap="square" lIns="0" tIns="0" rIns="0" bIns="0" rtlCol="0"/>
            <a:lstStyle/>
            <a:p/>
          </p:txBody>
        </p:sp>
        <p:sp>
          <p:nvSpPr>
            <p:cNvPr id="2563" name="object 2563" descr=""/>
            <p:cNvSpPr/>
            <p:nvPr/>
          </p:nvSpPr>
          <p:spPr>
            <a:xfrm>
              <a:off x="5475780" y="819142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64" name="object 2564" descr=""/>
            <p:cNvSpPr/>
            <p:nvPr/>
          </p:nvSpPr>
          <p:spPr>
            <a:xfrm>
              <a:off x="5479352" y="819882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65" name="object 2565" descr=""/>
            <p:cNvSpPr/>
            <p:nvPr/>
          </p:nvSpPr>
          <p:spPr>
            <a:xfrm>
              <a:off x="5482676" y="8206479"/>
              <a:ext cx="7620" cy="15240"/>
            </a:xfrm>
            <a:custGeom>
              <a:avLst/>
              <a:gdLst/>
              <a:ahLst/>
              <a:cxnLst/>
              <a:rect l="l" t="t" r="r" b="b"/>
              <a:pathLst>
                <a:path w="7620" h="15240">
                  <a:moveTo>
                    <a:pt x="0" y="0"/>
                  </a:moveTo>
                  <a:lnTo>
                    <a:pt x="7137" y="14795"/>
                  </a:lnTo>
                </a:path>
              </a:pathLst>
            </a:custGeom>
            <a:ln w="3175">
              <a:solidFill>
                <a:srgbClr val="EE2D29"/>
              </a:solidFill>
              <a:prstDash val="lgDashDot"/>
            </a:ln>
          </p:spPr>
          <p:txBody>
            <a:bodyPr wrap="square" lIns="0" tIns="0" rIns="0" bIns="0" rtlCol="0"/>
            <a:lstStyle/>
            <a:p/>
          </p:txBody>
        </p:sp>
        <p:sp>
          <p:nvSpPr>
            <p:cNvPr id="2566" name="object 2566" descr=""/>
            <p:cNvSpPr/>
            <p:nvPr/>
          </p:nvSpPr>
          <p:spPr>
            <a:xfrm>
              <a:off x="5493132" y="822868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67" name="object 2567" descr=""/>
            <p:cNvSpPr/>
            <p:nvPr/>
          </p:nvSpPr>
          <p:spPr>
            <a:xfrm>
              <a:off x="5496703" y="823607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68" name="object 2568" descr=""/>
            <p:cNvSpPr/>
            <p:nvPr/>
          </p:nvSpPr>
          <p:spPr>
            <a:xfrm>
              <a:off x="5500027" y="8243736"/>
              <a:ext cx="6985" cy="15240"/>
            </a:xfrm>
            <a:custGeom>
              <a:avLst/>
              <a:gdLst/>
              <a:ahLst/>
              <a:cxnLst/>
              <a:rect l="l" t="t" r="r" b="b"/>
              <a:pathLst>
                <a:path w="6985" h="15240">
                  <a:moveTo>
                    <a:pt x="0" y="0"/>
                  </a:moveTo>
                  <a:lnTo>
                    <a:pt x="6883" y="14795"/>
                  </a:lnTo>
                </a:path>
              </a:pathLst>
            </a:custGeom>
            <a:ln w="3175">
              <a:solidFill>
                <a:srgbClr val="EE2D29"/>
              </a:solidFill>
              <a:prstDash val="lgDashDot"/>
            </a:ln>
          </p:spPr>
          <p:txBody>
            <a:bodyPr wrap="square" lIns="0" tIns="0" rIns="0" bIns="0" rtlCol="0"/>
            <a:lstStyle/>
            <a:p/>
          </p:txBody>
        </p:sp>
        <p:sp>
          <p:nvSpPr>
            <p:cNvPr id="2569" name="object 2569" descr=""/>
            <p:cNvSpPr/>
            <p:nvPr/>
          </p:nvSpPr>
          <p:spPr>
            <a:xfrm>
              <a:off x="5510483" y="826568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70" name="object 2570" descr=""/>
            <p:cNvSpPr/>
            <p:nvPr/>
          </p:nvSpPr>
          <p:spPr>
            <a:xfrm>
              <a:off x="5514054" y="827308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71" name="object 2571" descr=""/>
            <p:cNvSpPr/>
            <p:nvPr/>
          </p:nvSpPr>
          <p:spPr>
            <a:xfrm>
              <a:off x="5517377" y="8280732"/>
              <a:ext cx="6985" cy="15240"/>
            </a:xfrm>
            <a:custGeom>
              <a:avLst/>
              <a:gdLst/>
              <a:ahLst/>
              <a:cxnLst/>
              <a:rect l="l" t="t" r="r" b="b"/>
              <a:pathLst>
                <a:path w="6985" h="15240">
                  <a:moveTo>
                    <a:pt x="0" y="0"/>
                  </a:moveTo>
                  <a:lnTo>
                    <a:pt x="6896" y="15062"/>
                  </a:lnTo>
                </a:path>
              </a:pathLst>
            </a:custGeom>
            <a:ln w="3175">
              <a:solidFill>
                <a:srgbClr val="EE2D29"/>
              </a:solidFill>
              <a:prstDash val="lgDashDot"/>
            </a:ln>
          </p:spPr>
          <p:txBody>
            <a:bodyPr wrap="square" lIns="0" tIns="0" rIns="0" bIns="0" rtlCol="0"/>
            <a:lstStyle/>
            <a:p/>
          </p:txBody>
        </p:sp>
        <p:sp>
          <p:nvSpPr>
            <p:cNvPr id="2572" name="object 2572" descr=""/>
            <p:cNvSpPr/>
            <p:nvPr/>
          </p:nvSpPr>
          <p:spPr>
            <a:xfrm>
              <a:off x="5527846" y="830294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73" name="object 2573" descr=""/>
            <p:cNvSpPr/>
            <p:nvPr/>
          </p:nvSpPr>
          <p:spPr>
            <a:xfrm>
              <a:off x="5531417" y="831033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74" name="object 2574" descr=""/>
            <p:cNvSpPr/>
            <p:nvPr/>
          </p:nvSpPr>
          <p:spPr>
            <a:xfrm>
              <a:off x="5534729" y="8317989"/>
              <a:ext cx="6985" cy="15240"/>
            </a:xfrm>
            <a:custGeom>
              <a:avLst/>
              <a:gdLst/>
              <a:ahLst/>
              <a:cxnLst/>
              <a:rect l="l" t="t" r="r" b="b"/>
              <a:pathLst>
                <a:path w="6985" h="15240">
                  <a:moveTo>
                    <a:pt x="0" y="0"/>
                  </a:moveTo>
                  <a:lnTo>
                    <a:pt x="6896" y="14808"/>
                  </a:lnTo>
                </a:path>
              </a:pathLst>
            </a:custGeom>
            <a:ln w="3175">
              <a:solidFill>
                <a:srgbClr val="EE2D29"/>
              </a:solidFill>
              <a:prstDash val="lgDashDot"/>
            </a:ln>
          </p:spPr>
          <p:txBody>
            <a:bodyPr wrap="square" lIns="0" tIns="0" rIns="0" bIns="0" rtlCol="0"/>
            <a:lstStyle/>
            <a:p/>
          </p:txBody>
        </p:sp>
        <p:sp>
          <p:nvSpPr>
            <p:cNvPr id="2575" name="object 2575" descr=""/>
            <p:cNvSpPr/>
            <p:nvPr/>
          </p:nvSpPr>
          <p:spPr>
            <a:xfrm>
              <a:off x="5545197" y="8339928"/>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576" name="object 2576" descr=""/>
            <p:cNvSpPr/>
            <p:nvPr/>
          </p:nvSpPr>
          <p:spPr>
            <a:xfrm>
              <a:off x="5548508" y="834734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77" name="object 2577" descr=""/>
            <p:cNvSpPr/>
            <p:nvPr/>
          </p:nvSpPr>
          <p:spPr>
            <a:xfrm>
              <a:off x="5552080" y="8355246"/>
              <a:ext cx="6985" cy="15240"/>
            </a:xfrm>
            <a:custGeom>
              <a:avLst/>
              <a:gdLst/>
              <a:ahLst/>
              <a:cxnLst/>
              <a:rect l="l" t="t" r="r" b="b"/>
              <a:pathLst>
                <a:path w="6985" h="15240">
                  <a:moveTo>
                    <a:pt x="0" y="0"/>
                  </a:moveTo>
                  <a:lnTo>
                    <a:pt x="6896" y="14808"/>
                  </a:lnTo>
                </a:path>
              </a:pathLst>
            </a:custGeom>
            <a:ln w="3175">
              <a:solidFill>
                <a:srgbClr val="EE2D29"/>
              </a:solidFill>
              <a:prstDash val="lgDashDot"/>
            </a:ln>
          </p:spPr>
          <p:txBody>
            <a:bodyPr wrap="square" lIns="0" tIns="0" rIns="0" bIns="0" rtlCol="0"/>
            <a:lstStyle/>
            <a:p/>
          </p:txBody>
        </p:sp>
        <p:sp>
          <p:nvSpPr>
            <p:cNvPr id="2578" name="object 2578" descr=""/>
            <p:cNvSpPr/>
            <p:nvPr/>
          </p:nvSpPr>
          <p:spPr>
            <a:xfrm>
              <a:off x="5562547" y="8377185"/>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579" name="object 2579" descr=""/>
            <p:cNvSpPr/>
            <p:nvPr/>
          </p:nvSpPr>
          <p:spPr>
            <a:xfrm>
              <a:off x="5565858" y="838459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80" name="object 2580" descr=""/>
            <p:cNvSpPr/>
            <p:nvPr/>
          </p:nvSpPr>
          <p:spPr>
            <a:xfrm>
              <a:off x="5569431" y="8392249"/>
              <a:ext cx="6985" cy="15240"/>
            </a:xfrm>
            <a:custGeom>
              <a:avLst/>
              <a:gdLst/>
              <a:ahLst/>
              <a:cxnLst/>
              <a:rect l="l" t="t" r="r" b="b"/>
              <a:pathLst>
                <a:path w="6985" h="15240">
                  <a:moveTo>
                    <a:pt x="0" y="0"/>
                  </a:moveTo>
                  <a:lnTo>
                    <a:pt x="6896" y="14808"/>
                  </a:lnTo>
                </a:path>
              </a:pathLst>
            </a:custGeom>
            <a:ln w="3175">
              <a:solidFill>
                <a:srgbClr val="EE2D29"/>
              </a:solidFill>
              <a:prstDash val="lgDashDot"/>
            </a:ln>
          </p:spPr>
          <p:txBody>
            <a:bodyPr wrap="square" lIns="0" tIns="0" rIns="0" bIns="0" rtlCol="0"/>
            <a:lstStyle/>
            <a:p/>
          </p:txBody>
        </p:sp>
        <p:sp>
          <p:nvSpPr>
            <p:cNvPr id="2581" name="object 2581" descr=""/>
            <p:cNvSpPr/>
            <p:nvPr/>
          </p:nvSpPr>
          <p:spPr>
            <a:xfrm>
              <a:off x="5579898" y="841419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82" name="object 2582" descr=""/>
            <p:cNvSpPr/>
            <p:nvPr/>
          </p:nvSpPr>
          <p:spPr>
            <a:xfrm>
              <a:off x="5583209" y="842185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83" name="object 2583" descr=""/>
            <p:cNvSpPr/>
            <p:nvPr/>
          </p:nvSpPr>
          <p:spPr>
            <a:xfrm>
              <a:off x="5586782" y="8429505"/>
              <a:ext cx="6985" cy="15240"/>
            </a:xfrm>
            <a:custGeom>
              <a:avLst/>
              <a:gdLst/>
              <a:ahLst/>
              <a:cxnLst/>
              <a:rect l="l" t="t" r="r" b="b"/>
              <a:pathLst>
                <a:path w="6985" h="15240">
                  <a:moveTo>
                    <a:pt x="0" y="0"/>
                  </a:moveTo>
                  <a:lnTo>
                    <a:pt x="6896" y="14808"/>
                  </a:lnTo>
                </a:path>
              </a:pathLst>
            </a:custGeom>
            <a:ln w="3175">
              <a:solidFill>
                <a:srgbClr val="EE2D29"/>
              </a:solidFill>
              <a:prstDash val="lgDashDot"/>
            </a:ln>
          </p:spPr>
          <p:txBody>
            <a:bodyPr wrap="square" lIns="0" tIns="0" rIns="0" bIns="0" rtlCol="0"/>
            <a:lstStyle/>
            <a:p/>
          </p:txBody>
        </p:sp>
        <p:sp>
          <p:nvSpPr>
            <p:cNvPr id="2584" name="object 2584" descr=""/>
            <p:cNvSpPr/>
            <p:nvPr/>
          </p:nvSpPr>
          <p:spPr>
            <a:xfrm>
              <a:off x="5597249" y="845145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85" name="object 2585" descr=""/>
            <p:cNvSpPr/>
            <p:nvPr/>
          </p:nvSpPr>
          <p:spPr>
            <a:xfrm>
              <a:off x="5600573" y="845885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86" name="object 2586" descr=""/>
            <p:cNvSpPr/>
            <p:nvPr/>
          </p:nvSpPr>
          <p:spPr>
            <a:xfrm>
              <a:off x="5604145" y="8466507"/>
              <a:ext cx="6985" cy="15240"/>
            </a:xfrm>
            <a:custGeom>
              <a:avLst/>
              <a:gdLst/>
              <a:ahLst/>
              <a:cxnLst/>
              <a:rect l="l" t="t" r="r" b="b"/>
              <a:pathLst>
                <a:path w="6985" h="15240">
                  <a:moveTo>
                    <a:pt x="0" y="0"/>
                  </a:moveTo>
                  <a:lnTo>
                    <a:pt x="6883" y="15062"/>
                  </a:lnTo>
                </a:path>
              </a:pathLst>
            </a:custGeom>
            <a:ln w="3175">
              <a:solidFill>
                <a:srgbClr val="EE2D29"/>
              </a:solidFill>
              <a:prstDash val="lgDashDot"/>
            </a:ln>
          </p:spPr>
          <p:txBody>
            <a:bodyPr wrap="square" lIns="0" tIns="0" rIns="0" bIns="0" rtlCol="0"/>
            <a:lstStyle/>
            <a:p/>
          </p:txBody>
        </p:sp>
        <p:sp>
          <p:nvSpPr>
            <p:cNvPr id="2587" name="object 2587" descr=""/>
            <p:cNvSpPr/>
            <p:nvPr/>
          </p:nvSpPr>
          <p:spPr>
            <a:xfrm>
              <a:off x="5614352" y="848870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88" name="object 2588" descr=""/>
            <p:cNvSpPr/>
            <p:nvPr/>
          </p:nvSpPr>
          <p:spPr>
            <a:xfrm>
              <a:off x="5617923" y="849611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89" name="object 2589" descr=""/>
            <p:cNvSpPr/>
            <p:nvPr/>
          </p:nvSpPr>
          <p:spPr>
            <a:xfrm>
              <a:off x="5621496" y="8503763"/>
              <a:ext cx="9525" cy="20955"/>
            </a:xfrm>
            <a:custGeom>
              <a:avLst/>
              <a:gdLst/>
              <a:ahLst/>
              <a:cxnLst/>
              <a:rect l="l" t="t" r="r" b="b"/>
              <a:pathLst>
                <a:path w="9525" h="20954">
                  <a:moveTo>
                    <a:pt x="0" y="0"/>
                  </a:moveTo>
                  <a:lnTo>
                    <a:pt x="9436" y="20408"/>
                  </a:lnTo>
                </a:path>
              </a:pathLst>
            </a:custGeom>
            <a:ln w="3175">
              <a:solidFill>
                <a:srgbClr val="EE2D29"/>
              </a:solidFill>
              <a:prstDash val="lgDashDot"/>
            </a:ln>
          </p:spPr>
          <p:txBody>
            <a:bodyPr wrap="square" lIns="0" tIns="0" rIns="0" bIns="0" rtlCol="0"/>
            <a:lstStyle/>
            <a:p/>
          </p:txBody>
        </p:sp>
        <p:sp>
          <p:nvSpPr>
            <p:cNvPr id="2590" name="object 2590" descr=""/>
            <p:cNvSpPr/>
            <p:nvPr/>
          </p:nvSpPr>
          <p:spPr>
            <a:xfrm>
              <a:off x="5352526" y="8034229"/>
              <a:ext cx="3175" cy="10160"/>
            </a:xfrm>
            <a:custGeom>
              <a:avLst/>
              <a:gdLst/>
              <a:ahLst/>
              <a:cxnLst/>
              <a:rect l="l" t="t" r="r" b="b"/>
              <a:pathLst>
                <a:path w="3175" h="10159">
                  <a:moveTo>
                    <a:pt x="0" y="0"/>
                  </a:moveTo>
                  <a:lnTo>
                    <a:pt x="2819" y="9944"/>
                  </a:lnTo>
                </a:path>
              </a:pathLst>
            </a:custGeom>
            <a:ln w="3175">
              <a:solidFill>
                <a:srgbClr val="EE2D29"/>
              </a:solidFill>
              <a:prstDash val="lgDashDot"/>
            </a:ln>
          </p:spPr>
          <p:txBody>
            <a:bodyPr wrap="square" lIns="0" tIns="0" rIns="0" bIns="0" rtlCol="0"/>
            <a:lstStyle/>
            <a:p/>
          </p:txBody>
        </p:sp>
        <p:sp>
          <p:nvSpPr>
            <p:cNvPr id="2591" name="object 2591" descr=""/>
            <p:cNvSpPr/>
            <p:nvPr/>
          </p:nvSpPr>
          <p:spPr>
            <a:xfrm>
              <a:off x="5357375" y="805183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92" name="object 2592" descr=""/>
            <p:cNvSpPr/>
            <p:nvPr/>
          </p:nvSpPr>
          <p:spPr>
            <a:xfrm>
              <a:off x="5359421" y="805974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93" name="object 2593" descr=""/>
            <p:cNvSpPr/>
            <p:nvPr/>
          </p:nvSpPr>
          <p:spPr>
            <a:xfrm>
              <a:off x="5342577" y="8067908"/>
              <a:ext cx="22225" cy="15875"/>
            </a:xfrm>
            <a:custGeom>
              <a:avLst/>
              <a:gdLst/>
              <a:ahLst/>
              <a:cxnLst/>
              <a:rect l="l" t="t" r="r" b="b"/>
              <a:pathLst>
                <a:path w="22225" h="15875">
                  <a:moveTo>
                    <a:pt x="19138" y="0"/>
                  </a:moveTo>
                  <a:lnTo>
                    <a:pt x="21691" y="9956"/>
                  </a:lnTo>
                  <a:lnTo>
                    <a:pt x="0" y="15824"/>
                  </a:lnTo>
                </a:path>
              </a:pathLst>
            </a:custGeom>
            <a:ln w="3175">
              <a:solidFill>
                <a:srgbClr val="EE2D29"/>
              </a:solidFill>
              <a:prstDash val="lgDashDot"/>
            </a:ln>
          </p:spPr>
          <p:txBody>
            <a:bodyPr wrap="square" lIns="0" tIns="0" rIns="0" bIns="0" rtlCol="0"/>
            <a:lstStyle/>
            <a:p/>
          </p:txBody>
        </p:sp>
        <p:sp>
          <p:nvSpPr>
            <p:cNvPr id="2594" name="object 2594" descr=""/>
            <p:cNvSpPr/>
            <p:nvPr/>
          </p:nvSpPr>
          <p:spPr>
            <a:xfrm>
              <a:off x="5334666" y="808551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595" name="object 2595" descr=""/>
            <p:cNvSpPr/>
            <p:nvPr/>
          </p:nvSpPr>
          <p:spPr>
            <a:xfrm>
              <a:off x="5326754" y="808781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96" name="object 2596" descr=""/>
            <p:cNvSpPr/>
            <p:nvPr/>
          </p:nvSpPr>
          <p:spPr>
            <a:xfrm>
              <a:off x="5302763" y="8090114"/>
              <a:ext cx="16510" cy="4445"/>
            </a:xfrm>
            <a:custGeom>
              <a:avLst/>
              <a:gdLst/>
              <a:ahLst/>
              <a:cxnLst/>
              <a:rect l="l" t="t" r="r" b="b"/>
              <a:pathLst>
                <a:path w="16510" h="4445">
                  <a:moveTo>
                    <a:pt x="16078" y="0"/>
                  </a:moveTo>
                  <a:lnTo>
                    <a:pt x="0" y="4330"/>
                  </a:lnTo>
                </a:path>
              </a:pathLst>
            </a:custGeom>
            <a:ln w="3175">
              <a:solidFill>
                <a:srgbClr val="EE2D29"/>
              </a:solidFill>
              <a:prstDash val="lgDashDot"/>
            </a:ln>
          </p:spPr>
          <p:txBody>
            <a:bodyPr wrap="square" lIns="0" tIns="0" rIns="0" bIns="0" rtlCol="0"/>
            <a:lstStyle/>
            <a:p/>
          </p:txBody>
        </p:sp>
        <p:sp>
          <p:nvSpPr>
            <p:cNvPr id="2597" name="object 2597" descr=""/>
            <p:cNvSpPr/>
            <p:nvPr/>
          </p:nvSpPr>
          <p:spPr>
            <a:xfrm>
              <a:off x="5294856" y="809623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598" name="object 2598" descr=""/>
            <p:cNvSpPr/>
            <p:nvPr/>
          </p:nvSpPr>
          <p:spPr>
            <a:xfrm>
              <a:off x="5286942" y="8098269"/>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599" name="object 2599" descr=""/>
            <p:cNvSpPr/>
            <p:nvPr/>
          </p:nvSpPr>
          <p:spPr>
            <a:xfrm>
              <a:off x="5263217" y="8100831"/>
              <a:ext cx="15875" cy="4445"/>
            </a:xfrm>
            <a:custGeom>
              <a:avLst/>
              <a:gdLst/>
              <a:ahLst/>
              <a:cxnLst/>
              <a:rect l="l" t="t" r="r" b="b"/>
              <a:pathLst>
                <a:path w="15875" h="4445">
                  <a:moveTo>
                    <a:pt x="15824" y="0"/>
                  </a:moveTo>
                  <a:lnTo>
                    <a:pt x="0" y="4076"/>
                  </a:lnTo>
                </a:path>
              </a:pathLst>
            </a:custGeom>
            <a:ln w="3175">
              <a:solidFill>
                <a:srgbClr val="EE2D29"/>
              </a:solidFill>
              <a:prstDash val="lgDashDot"/>
            </a:ln>
          </p:spPr>
          <p:txBody>
            <a:bodyPr wrap="square" lIns="0" tIns="0" rIns="0" bIns="0" rtlCol="0"/>
            <a:lstStyle/>
            <a:p/>
          </p:txBody>
        </p:sp>
        <p:sp>
          <p:nvSpPr>
            <p:cNvPr id="2600" name="object 2600" descr=""/>
            <p:cNvSpPr/>
            <p:nvPr/>
          </p:nvSpPr>
          <p:spPr>
            <a:xfrm>
              <a:off x="5255304" y="810695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01" name="object 2601" descr=""/>
            <p:cNvSpPr/>
            <p:nvPr/>
          </p:nvSpPr>
          <p:spPr>
            <a:xfrm>
              <a:off x="5247392" y="810899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02" name="object 2602" descr=""/>
            <p:cNvSpPr/>
            <p:nvPr/>
          </p:nvSpPr>
          <p:spPr>
            <a:xfrm>
              <a:off x="5223667" y="8111292"/>
              <a:ext cx="15875" cy="4445"/>
            </a:xfrm>
            <a:custGeom>
              <a:avLst/>
              <a:gdLst/>
              <a:ahLst/>
              <a:cxnLst/>
              <a:rect l="l" t="t" r="r" b="b"/>
              <a:pathLst>
                <a:path w="15875" h="4445">
                  <a:moveTo>
                    <a:pt x="15811" y="0"/>
                  </a:moveTo>
                  <a:lnTo>
                    <a:pt x="0" y="4343"/>
                  </a:lnTo>
                </a:path>
              </a:pathLst>
            </a:custGeom>
            <a:ln w="3175">
              <a:solidFill>
                <a:srgbClr val="EE2D29"/>
              </a:solidFill>
              <a:prstDash val="lgDashDot"/>
            </a:ln>
          </p:spPr>
          <p:txBody>
            <a:bodyPr wrap="square" lIns="0" tIns="0" rIns="0" bIns="0" rtlCol="0"/>
            <a:lstStyle/>
            <a:p/>
          </p:txBody>
        </p:sp>
        <p:sp>
          <p:nvSpPr>
            <p:cNvPr id="2603" name="object 2603" descr=""/>
            <p:cNvSpPr/>
            <p:nvPr/>
          </p:nvSpPr>
          <p:spPr>
            <a:xfrm>
              <a:off x="5215752" y="811741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04" name="object 2604" descr=""/>
            <p:cNvSpPr/>
            <p:nvPr/>
          </p:nvSpPr>
          <p:spPr>
            <a:xfrm>
              <a:off x="5207840" y="811945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05" name="object 2605" descr=""/>
            <p:cNvSpPr/>
            <p:nvPr/>
          </p:nvSpPr>
          <p:spPr>
            <a:xfrm>
              <a:off x="5184103" y="8122013"/>
              <a:ext cx="15875" cy="4445"/>
            </a:xfrm>
            <a:custGeom>
              <a:avLst/>
              <a:gdLst/>
              <a:ahLst/>
              <a:cxnLst/>
              <a:rect l="l" t="t" r="r" b="b"/>
              <a:pathLst>
                <a:path w="15875" h="4445">
                  <a:moveTo>
                    <a:pt x="15824" y="0"/>
                  </a:moveTo>
                  <a:lnTo>
                    <a:pt x="0" y="4076"/>
                  </a:lnTo>
                </a:path>
              </a:pathLst>
            </a:custGeom>
            <a:ln w="3175">
              <a:solidFill>
                <a:srgbClr val="EE2D29"/>
              </a:solidFill>
              <a:prstDash val="lgDashDot"/>
            </a:ln>
          </p:spPr>
          <p:txBody>
            <a:bodyPr wrap="square" lIns="0" tIns="0" rIns="0" bIns="0" rtlCol="0"/>
            <a:lstStyle/>
            <a:p/>
          </p:txBody>
        </p:sp>
        <p:sp>
          <p:nvSpPr>
            <p:cNvPr id="2606" name="object 2606" descr=""/>
            <p:cNvSpPr/>
            <p:nvPr/>
          </p:nvSpPr>
          <p:spPr>
            <a:xfrm>
              <a:off x="5176202" y="812813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07" name="object 2607" descr=""/>
            <p:cNvSpPr/>
            <p:nvPr/>
          </p:nvSpPr>
          <p:spPr>
            <a:xfrm>
              <a:off x="5168289" y="8130168"/>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08" name="object 2608" descr=""/>
            <p:cNvSpPr/>
            <p:nvPr/>
          </p:nvSpPr>
          <p:spPr>
            <a:xfrm>
              <a:off x="5144552" y="8132475"/>
              <a:ext cx="15875" cy="4445"/>
            </a:xfrm>
            <a:custGeom>
              <a:avLst/>
              <a:gdLst/>
              <a:ahLst/>
              <a:cxnLst/>
              <a:rect l="l" t="t" r="r" b="b"/>
              <a:pathLst>
                <a:path w="15875" h="4445">
                  <a:moveTo>
                    <a:pt x="15824" y="0"/>
                  </a:moveTo>
                  <a:lnTo>
                    <a:pt x="0" y="4330"/>
                  </a:lnTo>
                </a:path>
              </a:pathLst>
            </a:custGeom>
            <a:ln w="3175">
              <a:solidFill>
                <a:srgbClr val="EE2D29"/>
              </a:solidFill>
              <a:prstDash val="lgDashDot"/>
            </a:ln>
          </p:spPr>
          <p:txBody>
            <a:bodyPr wrap="square" lIns="0" tIns="0" rIns="0" bIns="0" rtlCol="0"/>
            <a:lstStyle/>
            <a:p/>
          </p:txBody>
        </p:sp>
        <p:sp>
          <p:nvSpPr>
            <p:cNvPr id="2609" name="object 2609" descr=""/>
            <p:cNvSpPr/>
            <p:nvPr/>
          </p:nvSpPr>
          <p:spPr>
            <a:xfrm>
              <a:off x="5136638" y="8138589"/>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10" name="object 2610" descr=""/>
            <p:cNvSpPr/>
            <p:nvPr/>
          </p:nvSpPr>
          <p:spPr>
            <a:xfrm>
              <a:off x="5128738" y="814089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11" name="object 2611" descr=""/>
            <p:cNvSpPr/>
            <p:nvPr/>
          </p:nvSpPr>
          <p:spPr>
            <a:xfrm>
              <a:off x="5105001" y="8143190"/>
              <a:ext cx="15875" cy="4445"/>
            </a:xfrm>
            <a:custGeom>
              <a:avLst/>
              <a:gdLst/>
              <a:ahLst/>
              <a:cxnLst/>
              <a:rect l="l" t="t" r="r" b="b"/>
              <a:pathLst>
                <a:path w="15875" h="4445">
                  <a:moveTo>
                    <a:pt x="15824" y="0"/>
                  </a:moveTo>
                  <a:lnTo>
                    <a:pt x="0" y="4343"/>
                  </a:lnTo>
                </a:path>
              </a:pathLst>
            </a:custGeom>
            <a:ln w="3175">
              <a:solidFill>
                <a:srgbClr val="EE2D29"/>
              </a:solidFill>
              <a:prstDash val="lgDashDot"/>
            </a:ln>
          </p:spPr>
          <p:txBody>
            <a:bodyPr wrap="square" lIns="0" tIns="0" rIns="0" bIns="0" rtlCol="0"/>
            <a:lstStyle/>
            <a:p/>
          </p:txBody>
        </p:sp>
        <p:sp>
          <p:nvSpPr>
            <p:cNvPr id="2612" name="object 2612" descr=""/>
            <p:cNvSpPr/>
            <p:nvPr/>
          </p:nvSpPr>
          <p:spPr>
            <a:xfrm>
              <a:off x="5097087" y="814931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13" name="object 2613" descr=""/>
            <p:cNvSpPr/>
            <p:nvPr/>
          </p:nvSpPr>
          <p:spPr>
            <a:xfrm>
              <a:off x="5088926" y="815135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14" name="object 2614" descr=""/>
            <p:cNvSpPr/>
            <p:nvPr/>
          </p:nvSpPr>
          <p:spPr>
            <a:xfrm>
              <a:off x="5065190" y="8153652"/>
              <a:ext cx="15875" cy="4445"/>
            </a:xfrm>
            <a:custGeom>
              <a:avLst/>
              <a:gdLst/>
              <a:ahLst/>
              <a:cxnLst/>
              <a:rect l="l" t="t" r="r" b="b"/>
              <a:pathLst>
                <a:path w="15875" h="4445">
                  <a:moveTo>
                    <a:pt x="15824" y="0"/>
                  </a:moveTo>
                  <a:lnTo>
                    <a:pt x="0" y="4343"/>
                  </a:lnTo>
                </a:path>
              </a:pathLst>
            </a:custGeom>
            <a:ln w="3175">
              <a:solidFill>
                <a:srgbClr val="EE2D29"/>
              </a:solidFill>
              <a:prstDash val="lgDashDot"/>
            </a:ln>
          </p:spPr>
          <p:txBody>
            <a:bodyPr wrap="square" lIns="0" tIns="0" rIns="0" bIns="0" rtlCol="0"/>
            <a:lstStyle/>
            <a:p/>
          </p:txBody>
        </p:sp>
        <p:sp>
          <p:nvSpPr>
            <p:cNvPr id="2615" name="object 2615" descr=""/>
            <p:cNvSpPr/>
            <p:nvPr/>
          </p:nvSpPr>
          <p:spPr>
            <a:xfrm>
              <a:off x="5057288" y="815977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16" name="object 2616" descr=""/>
            <p:cNvSpPr/>
            <p:nvPr/>
          </p:nvSpPr>
          <p:spPr>
            <a:xfrm>
              <a:off x="5049376" y="816207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17" name="object 2617" descr=""/>
            <p:cNvSpPr/>
            <p:nvPr/>
          </p:nvSpPr>
          <p:spPr>
            <a:xfrm>
              <a:off x="5025638" y="8164374"/>
              <a:ext cx="15875" cy="4445"/>
            </a:xfrm>
            <a:custGeom>
              <a:avLst/>
              <a:gdLst/>
              <a:ahLst/>
              <a:cxnLst/>
              <a:rect l="l" t="t" r="r" b="b"/>
              <a:pathLst>
                <a:path w="15875" h="4445">
                  <a:moveTo>
                    <a:pt x="15824" y="0"/>
                  </a:moveTo>
                  <a:lnTo>
                    <a:pt x="0" y="4330"/>
                  </a:lnTo>
                </a:path>
              </a:pathLst>
            </a:custGeom>
            <a:ln w="3175">
              <a:solidFill>
                <a:srgbClr val="EE2D29"/>
              </a:solidFill>
              <a:prstDash val="lgDashDot"/>
            </a:ln>
          </p:spPr>
          <p:txBody>
            <a:bodyPr wrap="square" lIns="0" tIns="0" rIns="0" bIns="0" rtlCol="0"/>
            <a:lstStyle/>
            <a:p/>
          </p:txBody>
        </p:sp>
        <p:sp>
          <p:nvSpPr>
            <p:cNvPr id="2618" name="object 2618" descr=""/>
            <p:cNvSpPr/>
            <p:nvPr/>
          </p:nvSpPr>
          <p:spPr>
            <a:xfrm>
              <a:off x="5017725" y="817049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19" name="object 2619" descr=""/>
            <p:cNvSpPr/>
            <p:nvPr/>
          </p:nvSpPr>
          <p:spPr>
            <a:xfrm>
              <a:off x="5009812" y="8172528"/>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20" name="object 2620" descr=""/>
            <p:cNvSpPr/>
            <p:nvPr/>
          </p:nvSpPr>
          <p:spPr>
            <a:xfrm>
              <a:off x="4986087" y="8175089"/>
              <a:ext cx="15875" cy="4445"/>
            </a:xfrm>
            <a:custGeom>
              <a:avLst/>
              <a:gdLst/>
              <a:ahLst/>
              <a:cxnLst/>
              <a:rect l="l" t="t" r="r" b="b"/>
              <a:pathLst>
                <a:path w="15875" h="4445">
                  <a:moveTo>
                    <a:pt x="15824" y="0"/>
                  </a:moveTo>
                  <a:lnTo>
                    <a:pt x="0" y="4076"/>
                  </a:lnTo>
                </a:path>
              </a:pathLst>
            </a:custGeom>
            <a:ln w="3175">
              <a:solidFill>
                <a:srgbClr val="EE2D29"/>
              </a:solidFill>
              <a:prstDash val="lgDashDot"/>
            </a:ln>
          </p:spPr>
          <p:txBody>
            <a:bodyPr wrap="square" lIns="0" tIns="0" rIns="0" bIns="0" rtlCol="0"/>
            <a:lstStyle/>
            <a:p/>
          </p:txBody>
        </p:sp>
        <p:sp>
          <p:nvSpPr>
            <p:cNvPr id="2621" name="object 2621" descr=""/>
            <p:cNvSpPr/>
            <p:nvPr/>
          </p:nvSpPr>
          <p:spPr>
            <a:xfrm>
              <a:off x="4978173" y="818121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22" name="object 2622" descr=""/>
            <p:cNvSpPr/>
            <p:nvPr/>
          </p:nvSpPr>
          <p:spPr>
            <a:xfrm>
              <a:off x="4970261" y="818325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23" name="object 2623" descr=""/>
            <p:cNvSpPr/>
            <p:nvPr/>
          </p:nvSpPr>
          <p:spPr>
            <a:xfrm>
              <a:off x="4946537" y="8185551"/>
              <a:ext cx="15875" cy="4445"/>
            </a:xfrm>
            <a:custGeom>
              <a:avLst/>
              <a:gdLst/>
              <a:ahLst/>
              <a:cxnLst/>
              <a:rect l="l" t="t" r="r" b="b"/>
              <a:pathLst>
                <a:path w="15875" h="4445">
                  <a:moveTo>
                    <a:pt x="15811" y="0"/>
                  </a:moveTo>
                  <a:lnTo>
                    <a:pt x="0" y="4343"/>
                  </a:lnTo>
                </a:path>
              </a:pathLst>
            </a:custGeom>
            <a:ln w="3175">
              <a:solidFill>
                <a:srgbClr val="EE2D29"/>
              </a:solidFill>
              <a:prstDash val="lgDashDot"/>
            </a:ln>
          </p:spPr>
          <p:txBody>
            <a:bodyPr wrap="square" lIns="0" tIns="0" rIns="0" bIns="0" rtlCol="0"/>
            <a:lstStyle/>
            <a:p/>
          </p:txBody>
        </p:sp>
        <p:sp>
          <p:nvSpPr>
            <p:cNvPr id="2624" name="object 2624" descr=""/>
            <p:cNvSpPr/>
            <p:nvPr/>
          </p:nvSpPr>
          <p:spPr>
            <a:xfrm>
              <a:off x="4938623" y="819167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25" name="object 2625" descr=""/>
            <p:cNvSpPr/>
            <p:nvPr/>
          </p:nvSpPr>
          <p:spPr>
            <a:xfrm>
              <a:off x="4930710" y="819371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26" name="object 2626" descr=""/>
            <p:cNvSpPr/>
            <p:nvPr/>
          </p:nvSpPr>
          <p:spPr>
            <a:xfrm>
              <a:off x="4906986" y="8196272"/>
              <a:ext cx="15875" cy="4445"/>
            </a:xfrm>
            <a:custGeom>
              <a:avLst/>
              <a:gdLst/>
              <a:ahLst/>
              <a:cxnLst/>
              <a:rect l="l" t="t" r="r" b="b"/>
              <a:pathLst>
                <a:path w="15875" h="4445">
                  <a:moveTo>
                    <a:pt x="15811" y="0"/>
                  </a:moveTo>
                  <a:lnTo>
                    <a:pt x="0" y="4076"/>
                  </a:lnTo>
                </a:path>
              </a:pathLst>
            </a:custGeom>
            <a:ln w="3175">
              <a:solidFill>
                <a:srgbClr val="EE2D29"/>
              </a:solidFill>
              <a:prstDash val="lgDashDot"/>
            </a:ln>
          </p:spPr>
          <p:txBody>
            <a:bodyPr wrap="square" lIns="0" tIns="0" rIns="0" bIns="0" rtlCol="0"/>
            <a:lstStyle/>
            <a:p/>
          </p:txBody>
        </p:sp>
        <p:sp>
          <p:nvSpPr>
            <p:cNvPr id="2627" name="object 2627" descr=""/>
            <p:cNvSpPr/>
            <p:nvPr/>
          </p:nvSpPr>
          <p:spPr>
            <a:xfrm>
              <a:off x="4899072" y="820239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28" name="object 2628" descr=""/>
            <p:cNvSpPr/>
            <p:nvPr/>
          </p:nvSpPr>
          <p:spPr>
            <a:xfrm>
              <a:off x="4891158" y="8204427"/>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29" name="object 2629" descr=""/>
            <p:cNvSpPr/>
            <p:nvPr/>
          </p:nvSpPr>
          <p:spPr>
            <a:xfrm>
              <a:off x="4867168" y="8206733"/>
              <a:ext cx="16510" cy="4445"/>
            </a:xfrm>
            <a:custGeom>
              <a:avLst/>
              <a:gdLst/>
              <a:ahLst/>
              <a:cxnLst/>
              <a:rect l="l" t="t" r="r" b="b"/>
              <a:pathLst>
                <a:path w="16510" h="4445">
                  <a:moveTo>
                    <a:pt x="16078" y="0"/>
                  </a:moveTo>
                  <a:lnTo>
                    <a:pt x="0" y="4330"/>
                  </a:lnTo>
                </a:path>
              </a:pathLst>
            </a:custGeom>
            <a:ln w="3175">
              <a:solidFill>
                <a:srgbClr val="EE2D29"/>
              </a:solidFill>
              <a:prstDash val="lgDashDot"/>
            </a:ln>
          </p:spPr>
          <p:txBody>
            <a:bodyPr wrap="square" lIns="0" tIns="0" rIns="0" bIns="0" rtlCol="0"/>
            <a:lstStyle/>
            <a:p/>
          </p:txBody>
        </p:sp>
        <p:sp>
          <p:nvSpPr>
            <p:cNvPr id="2630" name="object 2630" descr=""/>
            <p:cNvSpPr/>
            <p:nvPr/>
          </p:nvSpPr>
          <p:spPr>
            <a:xfrm>
              <a:off x="4859260" y="8212848"/>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31" name="object 2631" descr=""/>
            <p:cNvSpPr/>
            <p:nvPr/>
          </p:nvSpPr>
          <p:spPr>
            <a:xfrm>
              <a:off x="4851347" y="821515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32" name="object 2632" descr=""/>
            <p:cNvSpPr/>
            <p:nvPr/>
          </p:nvSpPr>
          <p:spPr>
            <a:xfrm>
              <a:off x="4821742" y="8217450"/>
              <a:ext cx="22225" cy="6350"/>
            </a:xfrm>
            <a:custGeom>
              <a:avLst/>
              <a:gdLst/>
              <a:ahLst/>
              <a:cxnLst/>
              <a:rect l="l" t="t" r="r" b="b"/>
              <a:pathLst>
                <a:path w="22225" h="6350">
                  <a:moveTo>
                    <a:pt x="21691" y="0"/>
                  </a:moveTo>
                  <a:lnTo>
                    <a:pt x="0" y="5867"/>
                  </a:lnTo>
                </a:path>
              </a:pathLst>
            </a:custGeom>
            <a:ln w="3175">
              <a:solidFill>
                <a:srgbClr val="EE2D29"/>
              </a:solidFill>
              <a:prstDash val="lgDashDot"/>
            </a:ln>
          </p:spPr>
          <p:txBody>
            <a:bodyPr wrap="square" lIns="0" tIns="0" rIns="0" bIns="0" rtlCol="0"/>
            <a:lstStyle/>
            <a:p/>
          </p:txBody>
        </p:sp>
        <p:sp>
          <p:nvSpPr>
            <p:cNvPr id="2633" name="object 2633" descr=""/>
            <p:cNvSpPr/>
            <p:nvPr/>
          </p:nvSpPr>
          <p:spPr>
            <a:xfrm>
              <a:off x="5352526" y="8602270"/>
              <a:ext cx="26034" cy="0"/>
            </a:xfrm>
            <a:custGeom>
              <a:avLst/>
              <a:gdLst/>
              <a:ahLst/>
              <a:cxnLst/>
              <a:rect l="l" t="t" r="r" b="b"/>
              <a:pathLst>
                <a:path w="26035" h="0">
                  <a:moveTo>
                    <a:pt x="0" y="0"/>
                  </a:moveTo>
                  <a:lnTo>
                    <a:pt x="25768" y="0"/>
                  </a:lnTo>
                </a:path>
              </a:pathLst>
            </a:custGeom>
            <a:ln w="3175">
              <a:solidFill>
                <a:srgbClr val="EE2D29"/>
              </a:solidFill>
              <a:prstDash val="lgDashDot"/>
            </a:ln>
          </p:spPr>
          <p:txBody>
            <a:bodyPr wrap="square" lIns="0" tIns="0" rIns="0" bIns="0" rtlCol="0"/>
            <a:lstStyle/>
            <a:p/>
          </p:txBody>
        </p:sp>
        <p:sp>
          <p:nvSpPr>
            <p:cNvPr id="2634" name="object 2634" descr=""/>
            <p:cNvSpPr/>
            <p:nvPr/>
          </p:nvSpPr>
          <p:spPr>
            <a:xfrm>
              <a:off x="5386471"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35" name="object 2635" descr=""/>
            <p:cNvSpPr/>
            <p:nvPr/>
          </p:nvSpPr>
          <p:spPr>
            <a:xfrm>
              <a:off x="5394892"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36" name="object 2636" descr=""/>
            <p:cNvSpPr/>
            <p:nvPr/>
          </p:nvSpPr>
          <p:spPr>
            <a:xfrm>
              <a:off x="5403053" y="860227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637" name="object 2637" descr=""/>
            <p:cNvSpPr/>
            <p:nvPr/>
          </p:nvSpPr>
          <p:spPr>
            <a:xfrm>
              <a:off x="5427560"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38" name="object 2638" descr=""/>
            <p:cNvSpPr/>
            <p:nvPr/>
          </p:nvSpPr>
          <p:spPr>
            <a:xfrm>
              <a:off x="5435721"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39" name="object 2639" descr=""/>
            <p:cNvSpPr/>
            <p:nvPr/>
          </p:nvSpPr>
          <p:spPr>
            <a:xfrm>
              <a:off x="5443881" y="8602270"/>
              <a:ext cx="17145" cy="0"/>
            </a:xfrm>
            <a:custGeom>
              <a:avLst/>
              <a:gdLst/>
              <a:ahLst/>
              <a:cxnLst/>
              <a:rect l="l" t="t" r="r" b="b"/>
              <a:pathLst>
                <a:path w="17145" h="0">
                  <a:moveTo>
                    <a:pt x="0" y="0"/>
                  </a:moveTo>
                  <a:lnTo>
                    <a:pt x="16598" y="0"/>
                  </a:lnTo>
                </a:path>
              </a:pathLst>
            </a:custGeom>
            <a:ln w="3175">
              <a:solidFill>
                <a:srgbClr val="EE2D29"/>
              </a:solidFill>
              <a:prstDash val="lgDashDot"/>
            </a:ln>
          </p:spPr>
          <p:txBody>
            <a:bodyPr wrap="square" lIns="0" tIns="0" rIns="0" bIns="0" rtlCol="0"/>
            <a:lstStyle/>
            <a:p/>
          </p:txBody>
        </p:sp>
        <p:sp>
          <p:nvSpPr>
            <p:cNvPr id="2640" name="object 2640" descr=""/>
            <p:cNvSpPr/>
            <p:nvPr/>
          </p:nvSpPr>
          <p:spPr>
            <a:xfrm>
              <a:off x="5468636"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41" name="object 2641" descr=""/>
            <p:cNvSpPr/>
            <p:nvPr/>
          </p:nvSpPr>
          <p:spPr>
            <a:xfrm>
              <a:off x="5476810"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42" name="object 2642" descr=""/>
            <p:cNvSpPr/>
            <p:nvPr/>
          </p:nvSpPr>
          <p:spPr>
            <a:xfrm>
              <a:off x="5484971" y="860227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643" name="object 2643" descr=""/>
            <p:cNvSpPr/>
            <p:nvPr/>
          </p:nvSpPr>
          <p:spPr>
            <a:xfrm>
              <a:off x="5509465"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44" name="object 2644" descr=""/>
            <p:cNvSpPr/>
            <p:nvPr/>
          </p:nvSpPr>
          <p:spPr>
            <a:xfrm>
              <a:off x="5517887"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45" name="object 2645" descr=""/>
            <p:cNvSpPr/>
            <p:nvPr/>
          </p:nvSpPr>
          <p:spPr>
            <a:xfrm>
              <a:off x="5526059" y="860227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646" name="object 2646" descr=""/>
            <p:cNvSpPr/>
            <p:nvPr/>
          </p:nvSpPr>
          <p:spPr>
            <a:xfrm>
              <a:off x="5550554"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47" name="object 2647" descr=""/>
            <p:cNvSpPr/>
            <p:nvPr/>
          </p:nvSpPr>
          <p:spPr>
            <a:xfrm>
              <a:off x="5558715"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48" name="object 2648" descr=""/>
            <p:cNvSpPr/>
            <p:nvPr/>
          </p:nvSpPr>
          <p:spPr>
            <a:xfrm>
              <a:off x="5566888" y="8602270"/>
              <a:ext cx="17145" cy="0"/>
            </a:xfrm>
            <a:custGeom>
              <a:avLst/>
              <a:gdLst/>
              <a:ahLst/>
              <a:cxnLst/>
              <a:rect l="l" t="t" r="r" b="b"/>
              <a:pathLst>
                <a:path w="17145" h="0">
                  <a:moveTo>
                    <a:pt x="0" y="0"/>
                  </a:moveTo>
                  <a:lnTo>
                    <a:pt x="16586" y="0"/>
                  </a:lnTo>
                </a:path>
              </a:pathLst>
            </a:custGeom>
            <a:ln w="3175">
              <a:solidFill>
                <a:srgbClr val="EE2D29"/>
              </a:solidFill>
              <a:prstDash val="lgDashDot"/>
            </a:ln>
          </p:spPr>
          <p:txBody>
            <a:bodyPr wrap="square" lIns="0" tIns="0" rIns="0" bIns="0" rtlCol="0"/>
            <a:lstStyle/>
            <a:p/>
          </p:txBody>
        </p:sp>
        <p:sp>
          <p:nvSpPr>
            <p:cNvPr id="2649" name="object 2649" descr=""/>
            <p:cNvSpPr/>
            <p:nvPr/>
          </p:nvSpPr>
          <p:spPr>
            <a:xfrm>
              <a:off x="5591643"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50" name="object 2650" descr=""/>
            <p:cNvSpPr/>
            <p:nvPr/>
          </p:nvSpPr>
          <p:spPr>
            <a:xfrm>
              <a:off x="5599804"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51" name="object 2651" descr=""/>
            <p:cNvSpPr/>
            <p:nvPr/>
          </p:nvSpPr>
          <p:spPr>
            <a:xfrm>
              <a:off x="5607965" y="860227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652" name="object 2652" descr=""/>
            <p:cNvSpPr/>
            <p:nvPr/>
          </p:nvSpPr>
          <p:spPr>
            <a:xfrm>
              <a:off x="5632471"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53" name="object 2653" descr=""/>
            <p:cNvSpPr/>
            <p:nvPr/>
          </p:nvSpPr>
          <p:spPr>
            <a:xfrm>
              <a:off x="5640632"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54" name="object 2654" descr=""/>
            <p:cNvSpPr/>
            <p:nvPr/>
          </p:nvSpPr>
          <p:spPr>
            <a:xfrm>
              <a:off x="5649054" y="860227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655" name="object 2655" descr=""/>
            <p:cNvSpPr/>
            <p:nvPr/>
          </p:nvSpPr>
          <p:spPr>
            <a:xfrm>
              <a:off x="5673548"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56" name="object 2656" descr=""/>
            <p:cNvSpPr/>
            <p:nvPr/>
          </p:nvSpPr>
          <p:spPr>
            <a:xfrm>
              <a:off x="5681722"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57" name="object 2657" descr=""/>
            <p:cNvSpPr/>
            <p:nvPr/>
          </p:nvSpPr>
          <p:spPr>
            <a:xfrm>
              <a:off x="5689881" y="8602270"/>
              <a:ext cx="17145" cy="0"/>
            </a:xfrm>
            <a:custGeom>
              <a:avLst/>
              <a:gdLst/>
              <a:ahLst/>
              <a:cxnLst/>
              <a:rect l="l" t="t" r="r" b="b"/>
              <a:pathLst>
                <a:path w="17145" h="0">
                  <a:moveTo>
                    <a:pt x="0" y="0"/>
                  </a:moveTo>
                  <a:lnTo>
                    <a:pt x="16598" y="0"/>
                  </a:lnTo>
                </a:path>
              </a:pathLst>
            </a:custGeom>
            <a:ln w="3175">
              <a:solidFill>
                <a:srgbClr val="EE2D29"/>
              </a:solidFill>
              <a:prstDash val="lgDashDot"/>
            </a:ln>
          </p:spPr>
          <p:txBody>
            <a:bodyPr wrap="square" lIns="0" tIns="0" rIns="0" bIns="0" rtlCol="0"/>
            <a:lstStyle/>
            <a:p/>
          </p:txBody>
        </p:sp>
        <p:sp>
          <p:nvSpPr>
            <p:cNvPr id="2658" name="object 2658" descr=""/>
            <p:cNvSpPr/>
            <p:nvPr/>
          </p:nvSpPr>
          <p:spPr>
            <a:xfrm>
              <a:off x="5714638"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59" name="object 2659" descr=""/>
            <p:cNvSpPr/>
            <p:nvPr/>
          </p:nvSpPr>
          <p:spPr>
            <a:xfrm>
              <a:off x="5722797"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60" name="object 2660" descr=""/>
            <p:cNvSpPr/>
            <p:nvPr/>
          </p:nvSpPr>
          <p:spPr>
            <a:xfrm>
              <a:off x="5730971" y="860227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661" name="object 2661" descr=""/>
            <p:cNvSpPr/>
            <p:nvPr/>
          </p:nvSpPr>
          <p:spPr>
            <a:xfrm>
              <a:off x="5755466"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62" name="object 2662" descr=""/>
            <p:cNvSpPr/>
            <p:nvPr/>
          </p:nvSpPr>
          <p:spPr>
            <a:xfrm>
              <a:off x="5763627"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63" name="object 2663" descr=""/>
            <p:cNvSpPr/>
            <p:nvPr/>
          </p:nvSpPr>
          <p:spPr>
            <a:xfrm>
              <a:off x="5772048" y="860227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664" name="object 2664" descr=""/>
            <p:cNvSpPr/>
            <p:nvPr/>
          </p:nvSpPr>
          <p:spPr>
            <a:xfrm>
              <a:off x="5796555"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65" name="object 2665" descr=""/>
            <p:cNvSpPr/>
            <p:nvPr/>
          </p:nvSpPr>
          <p:spPr>
            <a:xfrm>
              <a:off x="5804715"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66" name="object 2666" descr=""/>
            <p:cNvSpPr/>
            <p:nvPr/>
          </p:nvSpPr>
          <p:spPr>
            <a:xfrm>
              <a:off x="5812889" y="8602270"/>
              <a:ext cx="17145" cy="0"/>
            </a:xfrm>
            <a:custGeom>
              <a:avLst/>
              <a:gdLst/>
              <a:ahLst/>
              <a:cxnLst/>
              <a:rect l="l" t="t" r="r" b="b"/>
              <a:pathLst>
                <a:path w="17145" h="0">
                  <a:moveTo>
                    <a:pt x="0" y="0"/>
                  </a:moveTo>
                  <a:lnTo>
                    <a:pt x="16586" y="0"/>
                  </a:lnTo>
                </a:path>
              </a:pathLst>
            </a:custGeom>
            <a:ln w="3175">
              <a:solidFill>
                <a:srgbClr val="EE2D29"/>
              </a:solidFill>
              <a:prstDash val="lgDashDot"/>
            </a:ln>
          </p:spPr>
          <p:txBody>
            <a:bodyPr wrap="square" lIns="0" tIns="0" rIns="0" bIns="0" rtlCol="0"/>
            <a:lstStyle/>
            <a:p/>
          </p:txBody>
        </p:sp>
        <p:sp>
          <p:nvSpPr>
            <p:cNvPr id="2667" name="object 2667" descr=""/>
            <p:cNvSpPr/>
            <p:nvPr/>
          </p:nvSpPr>
          <p:spPr>
            <a:xfrm>
              <a:off x="5837631"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68" name="object 2668" descr=""/>
            <p:cNvSpPr/>
            <p:nvPr/>
          </p:nvSpPr>
          <p:spPr>
            <a:xfrm>
              <a:off x="5845805"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69" name="object 2669" descr=""/>
            <p:cNvSpPr/>
            <p:nvPr/>
          </p:nvSpPr>
          <p:spPr>
            <a:xfrm>
              <a:off x="5853965" y="8602270"/>
              <a:ext cx="16510" cy="0"/>
            </a:xfrm>
            <a:custGeom>
              <a:avLst/>
              <a:gdLst/>
              <a:ahLst/>
              <a:cxnLst/>
              <a:rect l="l" t="t" r="r" b="b"/>
              <a:pathLst>
                <a:path w="16510" h="0">
                  <a:moveTo>
                    <a:pt x="0" y="0"/>
                  </a:moveTo>
                  <a:lnTo>
                    <a:pt x="16332" y="0"/>
                  </a:lnTo>
                </a:path>
              </a:pathLst>
            </a:custGeom>
            <a:ln w="3175">
              <a:solidFill>
                <a:srgbClr val="EE2D29"/>
              </a:solidFill>
              <a:prstDash val="lgDashDot"/>
            </a:ln>
          </p:spPr>
          <p:txBody>
            <a:bodyPr wrap="square" lIns="0" tIns="0" rIns="0" bIns="0" rtlCol="0"/>
            <a:lstStyle/>
            <a:p/>
          </p:txBody>
        </p:sp>
        <p:sp>
          <p:nvSpPr>
            <p:cNvPr id="2670" name="object 2670" descr=""/>
            <p:cNvSpPr/>
            <p:nvPr/>
          </p:nvSpPr>
          <p:spPr>
            <a:xfrm>
              <a:off x="5878460"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71" name="object 2671" descr=""/>
            <p:cNvSpPr/>
            <p:nvPr/>
          </p:nvSpPr>
          <p:spPr>
            <a:xfrm>
              <a:off x="5886632" y="860200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72" name="object 2672" descr=""/>
            <p:cNvSpPr/>
            <p:nvPr/>
          </p:nvSpPr>
          <p:spPr>
            <a:xfrm>
              <a:off x="5895054" y="8592059"/>
              <a:ext cx="26670" cy="10795"/>
            </a:xfrm>
            <a:custGeom>
              <a:avLst/>
              <a:gdLst/>
              <a:ahLst/>
              <a:cxnLst/>
              <a:rect l="l" t="t" r="r" b="b"/>
              <a:pathLst>
                <a:path w="26670" h="10795">
                  <a:moveTo>
                    <a:pt x="0" y="10210"/>
                  </a:moveTo>
                  <a:lnTo>
                    <a:pt x="25768" y="10210"/>
                  </a:lnTo>
                  <a:lnTo>
                    <a:pt x="26543" y="0"/>
                  </a:lnTo>
                </a:path>
              </a:pathLst>
            </a:custGeom>
            <a:ln w="3175">
              <a:solidFill>
                <a:srgbClr val="EE2D29"/>
              </a:solidFill>
              <a:prstDash val="lgDashDot"/>
            </a:ln>
          </p:spPr>
          <p:txBody>
            <a:bodyPr wrap="square" lIns="0" tIns="0" rIns="0" bIns="0" rtlCol="0"/>
            <a:lstStyle/>
            <a:p/>
          </p:txBody>
        </p:sp>
        <p:sp>
          <p:nvSpPr>
            <p:cNvPr id="2673" name="object 2673" descr=""/>
            <p:cNvSpPr/>
            <p:nvPr/>
          </p:nvSpPr>
          <p:spPr>
            <a:xfrm>
              <a:off x="5922104" y="858364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74" name="object 2674" descr=""/>
            <p:cNvSpPr/>
            <p:nvPr/>
          </p:nvSpPr>
          <p:spPr>
            <a:xfrm>
              <a:off x="5922873" y="857547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75" name="object 2675" descr=""/>
            <p:cNvSpPr/>
            <p:nvPr/>
          </p:nvSpPr>
          <p:spPr>
            <a:xfrm>
              <a:off x="5923629" y="8557351"/>
              <a:ext cx="23495" cy="10795"/>
            </a:xfrm>
            <a:custGeom>
              <a:avLst/>
              <a:gdLst/>
              <a:ahLst/>
              <a:cxnLst/>
              <a:rect l="l" t="t" r="r" b="b"/>
              <a:pathLst>
                <a:path w="23495" h="10795">
                  <a:moveTo>
                    <a:pt x="0" y="10210"/>
                  </a:moveTo>
                  <a:lnTo>
                    <a:pt x="774" y="0"/>
                  </a:lnTo>
                  <a:lnTo>
                    <a:pt x="23228" y="1790"/>
                  </a:lnTo>
                </a:path>
              </a:pathLst>
            </a:custGeom>
            <a:ln w="3175">
              <a:solidFill>
                <a:srgbClr val="EE2D29"/>
              </a:solidFill>
              <a:prstDash val="lgDashDot"/>
            </a:ln>
          </p:spPr>
          <p:txBody>
            <a:bodyPr wrap="square" lIns="0" tIns="0" rIns="0" bIns="0" rtlCol="0"/>
            <a:lstStyle/>
            <a:p/>
          </p:txBody>
        </p:sp>
        <p:sp>
          <p:nvSpPr>
            <p:cNvPr id="2676" name="object 2676" descr=""/>
            <p:cNvSpPr/>
            <p:nvPr/>
          </p:nvSpPr>
          <p:spPr>
            <a:xfrm>
              <a:off x="5955019" y="8559642"/>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677" name="object 2677" descr=""/>
            <p:cNvSpPr/>
            <p:nvPr/>
          </p:nvSpPr>
          <p:spPr>
            <a:xfrm>
              <a:off x="5963193" y="856016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78" name="object 2678" descr=""/>
            <p:cNvSpPr/>
            <p:nvPr/>
          </p:nvSpPr>
          <p:spPr>
            <a:xfrm>
              <a:off x="5971353" y="8561180"/>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679" name="object 2679" descr=""/>
            <p:cNvSpPr/>
            <p:nvPr/>
          </p:nvSpPr>
          <p:spPr>
            <a:xfrm>
              <a:off x="5995847" y="856271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80" name="object 2680" descr=""/>
            <p:cNvSpPr/>
            <p:nvPr/>
          </p:nvSpPr>
          <p:spPr>
            <a:xfrm>
              <a:off x="6004021" y="856348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81" name="object 2681" descr=""/>
            <p:cNvSpPr/>
            <p:nvPr/>
          </p:nvSpPr>
          <p:spPr>
            <a:xfrm>
              <a:off x="6012182" y="8564499"/>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682" name="object 2682" descr=""/>
            <p:cNvSpPr/>
            <p:nvPr/>
          </p:nvSpPr>
          <p:spPr>
            <a:xfrm>
              <a:off x="6036677" y="856603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83" name="object 2683" descr=""/>
            <p:cNvSpPr/>
            <p:nvPr/>
          </p:nvSpPr>
          <p:spPr>
            <a:xfrm>
              <a:off x="6044849" y="856679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84" name="object 2684" descr=""/>
            <p:cNvSpPr/>
            <p:nvPr/>
          </p:nvSpPr>
          <p:spPr>
            <a:xfrm>
              <a:off x="6053010" y="8567562"/>
              <a:ext cx="16510" cy="1905"/>
            </a:xfrm>
            <a:custGeom>
              <a:avLst/>
              <a:gdLst/>
              <a:ahLst/>
              <a:cxnLst/>
              <a:rect l="l" t="t" r="r" b="b"/>
              <a:pathLst>
                <a:path w="16510" h="1904">
                  <a:moveTo>
                    <a:pt x="0" y="0"/>
                  </a:moveTo>
                  <a:lnTo>
                    <a:pt x="16332" y="1536"/>
                  </a:lnTo>
                </a:path>
              </a:pathLst>
            </a:custGeom>
            <a:ln w="3175">
              <a:solidFill>
                <a:srgbClr val="EE2D29"/>
              </a:solidFill>
              <a:prstDash val="lgDashDot"/>
            </a:ln>
          </p:spPr>
          <p:txBody>
            <a:bodyPr wrap="square" lIns="0" tIns="0" rIns="0" bIns="0" rtlCol="0"/>
            <a:lstStyle/>
            <a:p/>
          </p:txBody>
        </p:sp>
        <p:sp>
          <p:nvSpPr>
            <p:cNvPr id="2685" name="object 2685" descr=""/>
            <p:cNvSpPr/>
            <p:nvPr/>
          </p:nvSpPr>
          <p:spPr>
            <a:xfrm>
              <a:off x="6077505" y="856934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86" name="object 2686" descr=""/>
            <p:cNvSpPr/>
            <p:nvPr/>
          </p:nvSpPr>
          <p:spPr>
            <a:xfrm>
              <a:off x="6085678" y="857011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87" name="object 2687" descr=""/>
            <p:cNvSpPr/>
            <p:nvPr/>
          </p:nvSpPr>
          <p:spPr>
            <a:xfrm>
              <a:off x="6093839" y="8570879"/>
              <a:ext cx="17145" cy="1905"/>
            </a:xfrm>
            <a:custGeom>
              <a:avLst/>
              <a:gdLst/>
              <a:ahLst/>
              <a:cxnLst/>
              <a:rect l="l" t="t" r="r" b="b"/>
              <a:pathLst>
                <a:path w="17145" h="1904">
                  <a:moveTo>
                    <a:pt x="0" y="0"/>
                  </a:moveTo>
                  <a:lnTo>
                    <a:pt x="16598" y="1282"/>
                  </a:lnTo>
                </a:path>
              </a:pathLst>
            </a:custGeom>
            <a:ln w="3175">
              <a:solidFill>
                <a:srgbClr val="EE2D29"/>
              </a:solidFill>
              <a:prstDash val="lgDashDot"/>
            </a:ln>
          </p:spPr>
          <p:txBody>
            <a:bodyPr wrap="square" lIns="0" tIns="0" rIns="0" bIns="0" rtlCol="0"/>
            <a:lstStyle/>
            <a:p/>
          </p:txBody>
        </p:sp>
        <p:sp>
          <p:nvSpPr>
            <p:cNvPr id="2688" name="object 2688" descr=""/>
            <p:cNvSpPr/>
            <p:nvPr/>
          </p:nvSpPr>
          <p:spPr>
            <a:xfrm>
              <a:off x="6118594" y="857266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89" name="object 2689" descr=""/>
            <p:cNvSpPr/>
            <p:nvPr/>
          </p:nvSpPr>
          <p:spPr>
            <a:xfrm>
              <a:off x="6126755" y="857343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90" name="object 2690" descr=""/>
            <p:cNvSpPr/>
            <p:nvPr/>
          </p:nvSpPr>
          <p:spPr>
            <a:xfrm>
              <a:off x="6134928" y="8574196"/>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691" name="object 2691" descr=""/>
            <p:cNvSpPr/>
            <p:nvPr/>
          </p:nvSpPr>
          <p:spPr>
            <a:xfrm>
              <a:off x="6159422" y="857598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92" name="object 2692" descr=""/>
            <p:cNvSpPr/>
            <p:nvPr/>
          </p:nvSpPr>
          <p:spPr>
            <a:xfrm>
              <a:off x="6167583" y="8576752"/>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93" name="object 2693" descr=""/>
            <p:cNvSpPr/>
            <p:nvPr/>
          </p:nvSpPr>
          <p:spPr>
            <a:xfrm>
              <a:off x="6175757" y="8577515"/>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694" name="object 2694" descr=""/>
            <p:cNvSpPr/>
            <p:nvPr/>
          </p:nvSpPr>
          <p:spPr>
            <a:xfrm>
              <a:off x="6200251" y="857930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95" name="object 2695" descr=""/>
            <p:cNvSpPr/>
            <p:nvPr/>
          </p:nvSpPr>
          <p:spPr>
            <a:xfrm>
              <a:off x="6208424" y="857980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96" name="object 2696" descr=""/>
            <p:cNvSpPr/>
            <p:nvPr/>
          </p:nvSpPr>
          <p:spPr>
            <a:xfrm>
              <a:off x="6216585" y="8580832"/>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697" name="object 2697" descr=""/>
            <p:cNvSpPr/>
            <p:nvPr/>
          </p:nvSpPr>
          <p:spPr>
            <a:xfrm>
              <a:off x="6241079" y="858261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698" name="object 2698" descr=""/>
            <p:cNvSpPr/>
            <p:nvPr/>
          </p:nvSpPr>
          <p:spPr>
            <a:xfrm>
              <a:off x="6249253" y="858312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699" name="object 2699" descr=""/>
            <p:cNvSpPr/>
            <p:nvPr/>
          </p:nvSpPr>
          <p:spPr>
            <a:xfrm>
              <a:off x="6257413" y="8584149"/>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00" name="object 2700" descr=""/>
            <p:cNvSpPr/>
            <p:nvPr/>
          </p:nvSpPr>
          <p:spPr>
            <a:xfrm>
              <a:off x="6281909" y="858593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01" name="object 2701" descr=""/>
            <p:cNvSpPr/>
            <p:nvPr/>
          </p:nvSpPr>
          <p:spPr>
            <a:xfrm>
              <a:off x="6290081" y="858644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02" name="object 2702" descr=""/>
            <p:cNvSpPr/>
            <p:nvPr/>
          </p:nvSpPr>
          <p:spPr>
            <a:xfrm>
              <a:off x="6298242" y="8587468"/>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03" name="object 2703" descr=""/>
            <p:cNvSpPr/>
            <p:nvPr/>
          </p:nvSpPr>
          <p:spPr>
            <a:xfrm>
              <a:off x="6322736" y="8589000"/>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04" name="object 2704" descr=""/>
            <p:cNvSpPr/>
            <p:nvPr/>
          </p:nvSpPr>
          <p:spPr>
            <a:xfrm>
              <a:off x="6330910" y="8589762"/>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05" name="object 2705" descr=""/>
            <p:cNvSpPr/>
            <p:nvPr/>
          </p:nvSpPr>
          <p:spPr>
            <a:xfrm>
              <a:off x="6339070" y="8590785"/>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06" name="object 2706" descr=""/>
            <p:cNvSpPr/>
            <p:nvPr/>
          </p:nvSpPr>
          <p:spPr>
            <a:xfrm>
              <a:off x="6363564" y="859231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07" name="object 2707" descr=""/>
            <p:cNvSpPr/>
            <p:nvPr/>
          </p:nvSpPr>
          <p:spPr>
            <a:xfrm>
              <a:off x="6371738" y="859308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08" name="object 2708" descr=""/>
            <p:cNvSpPr/>
            <p:nvPr/>
          </p:nvSpPr>
          <p:spPr>
            <a:xfrm>
              <a:off x="6379899" y="8593848"/>
              <a:ext cx="17145" cy="1905"/>
            </a:xfrm>
            <a:custGeom>
              <a:avLst/>
              <a:gdLst/>
              <a:ahLst/>
              <a:cxnLst/>
              <a:rect l="l" t="t" r="r" b="b"/>
              <a:pathLst>
                <a:path w="17145" h="1904">
                  <a:moveTo>
                    <a:pt x="0" y="0"/>
                  </a:moveTo>
                  <a:lnTo>
                    <a:pt x="16598" y="1536"/>
                  </a:lnTo>
                </a:path>
              </a:pathLst>
            </a:custGeom>
            <a:ln w="3175">
              <a:solidFill>
                <a:srgbClr val="EE2D29"/>
              </a:solidFill>
              <a:prstDash val="lgDashDot"/>
            </a:ln>
          </p:spPr>
          <p:txBody>
            <a:bodyPr wrap="square" lIns="0" tIns="0" rIns="0" bIns="0" rtlCol="0"/>
            <a:lstStyle/>
            <a:p/>
          </p:txBody>
        </p:sp>
        <p:sp>
          <p:nvSpPr>
            <p:cNvPr id="2709" name="object 2709" descr=""/>
            <p:cNvSpPr/>
            <p:nvPr/>
          </p:nvSpPr>
          <p:spPr>
            <a:xfrm>
              <a:off x="6404654" y="859563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10" name="object 2710" descr=""/>
            <p:cNvSpPr/>
            <p:nvPr/>
          </p:nvSpPr>
          <p:spPr>
            <a:xfrm>
              <a:off x="6412815" y="859639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11" name="object 2711" descr=""/>
            <p:cNvSpPr/>
            <p:nvPr/>
          </p:nvSpPr>
          <p:spPr>
            <a:xfrm>
              <a:off x="6420987" y="8597166"/>
              <a:ext cx="16510" cy="1905"/>
            </a:xfrm>
            <a:custGeom>
              <a:avLst/>
              <a:gdLst/>
              <a:ahLst/>
              <a:cxnLst/>
              <a:rect l="l" t="t" r="r" b="b"/>
              <a:pathLst>
                <a:path w="16510" h="1904">
                  <a:moveTo>
                    <a:pt x="0" y="0"/>
                  </a:moveTo>
                  <a:lnTo>
                    <a:pt x="16332" y="1524"/>
                  </a:lnTo>
                </a:path>
              </a:pathLst>
            </a:custGeom>
            <a:ln w="3175">
              <a:solidFill>
                <a:srgbClr val="EE2D29"/>
              </a:solidFill>
              <a:prstDash val="lgDashDot"/>
            </a:ln>
          </p:spPr>
          <p:txBody>
            <a:bodyPr wrap="square" lIns="0" tIns="0" rIns="0" bIns="0" rtlCol="0"/>
            <a:lstStyle/>
            <a:p/>
          </p:txBody>
        </p:sp>
        <p:sp>
          <p:nvSpPr>
            <p:cNvPr id="2712" name="object 2712" descr=""/>
            <p:cNvSpPr/>
            <p:nvPr/>
          </p:nvSpPr>
          <p:spPr>
            <a:xfrm>
              <a:off x="6445482" y="8598953"/>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13" name="object 2713" descr=""/>
            <p:cNvSpPr/>
            <p:nvPr/>
          </p:nvSpPr>
          <p:spPr>
            <a:xfrm>
              <a:off x="6453656" y="859971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14" name="object 2714" descr=""/>
            <p:cNvSpPr/>
            <p:nvPr/>
          </p:nvSpPr>
          <p:spPr>
            <a:xfrm>
              <a:off x="6461817" y="8600484"/>
              <a:ext cx="22860" cy="1905"/>
            </a:xfrm>
            <a:custGeom>
              <a:avLst/>
              <a:gdLst/>
              <a:ahLst/>
              <a:cxnLst/>
              <a:rect l="l" t="t" r="r" b="b"/>
              <a:pathLst>
                <a:path w="22860" h="1904">
                  <a:moveTo>
                    <a:pt x="0" y="0"/>
                  </a:moveTo>
                  <a:lnTo>
                    <a:pt x="22466" y="1790"/>
                  </a:lnTo>
                </a:path>
              </a:pathLst>
            </a:custGeom>
            <a:ln w="3175">
              <a:solidFill>
                <a:srgbClr val="EE2D29"/>
              </a:solidFill>
              <a:prstDash val="lgDashDot"/>
            </a:ln>
          </p:spPr>
          <p:txBody>
            <a:bodyPr wrap="square" lIns="0" tIns="0" rIns="0" bIns="0" rtlCol="0"/>
            <a:lstStyle/>
            <a:p/>
          </p:txBody>
        </p:sp>
        <p:sp>
          <p:nvSpPr>
            <p:cNvPr id="2715" name="object 2715" descr=""/>
            <p:cNvSpPr/>
            <p:nvPr/>
          </p:nvSpPr>
          <p:spPr>
            <a:xfrm>
              <a:off x="5920826" y="8592059"/>
              <a:ext cx="1270" cy="10795"/>
            </a:xfrm>
            <a:custGeom>
              <a:avLst/>
              <a:gdLst/>
              <a:ahLst/>
              <a:cxnLst/>
              <a:rect l="l" t="t" r="r" b="b"/>
              <a:pathLst>
                <a:path w="1270" h="10795">
                  <a:moveTo>
                    <a:pt x="0" y="10210"/>
                  </a:moveTo>
                  <a:lnTo>
                    <a:pt x="774" y="0"/>
                  </a:lnTo>
                </a:path>
              </a:pathLst>
            </a:custGeom>
            <a:ln w="3175">
              <a:solidFill>
                <a:srgbClr val="EE2D29"/>
              </a:solidFill>
              <a:prstDash val="lgDashDot"/>
            </a:ln>
          </p:spPr>
          <p:txBody>
            <a:bodyPr wrap="square" lIns="0" tIns="0" rIns="0" bIns="0" rtlCol="0"/>
            <a:lstStyle/>
            <a:p/>
          </p:txBody>
        </p:sp>
        <p:sp>
          <p:nvSpPr>
            <p:cNvPr id="2716" name="object 2716" descr=""/>
            <p:cNvSpPr/>
            <p:nvPr/>
          </p:nvSpPr>
          <p:spPr>
            <a:xfrm>
              <a:off x="5922104" y="858364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17" name="object 2717" descr=""/>
            <p:cNvSpPr/>
            <p:nvPr/>
          </p:nvSpPr>
          <p:spPr>
            <a:xfrm>
              <a:off x="5922873" y="857547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18" name="object 2718" descr=""/>
            <p:cNvSpPr/>
            <p:nvPr/>
          </p:nvSpPr>
          <p:spPr>
            <a:xfrm>
              <a:off x="5923629" y="8557351"/>
              <a:ext cx="23495" cy="10795"/>
            </a:xfrm>
            <a:custGeom>
              <a:avLst/>
              <a:gdLst/>
              <a:ahLst/>
              <a:cxnLst/>
              <a:rect l="l" t="t" r="r" b="b"/>
              <a:pathLst>
                <a:path w="23495" h="10795">
                  <a:moveTo>
                    <a:pt x="0" y="10210"/>
                  </a:moveTo>
                  <a:lnTo>
                    <a:pt x="774" y="0"/>
                  </a:lnTo>
                  <a:lnTo>
                    <a:pt x="23228" y="1790"/>
                  </a:lnTo>
                </a:path>
              </a:pathLst>
            </a:custGeom>
            <a:ln w="3175">
              <a:solidFill>
                <a:srgbClr val="EE2D29"/>
              </a:solidFill>
              <a:prstDash val="lgDashDot"/>
            </a:ln>
          </p:spPr>
          <p:txBody>
            <a:bodyPr wrap="square" lIns="0" tIns="0" rIns="0" bIns="0" rtlCol="0"/>
            <a:lstStyle/>
            <a:p/>
          </p:txBody>
        </p:sp>
        <p:sp>
          <p:nvSpPr>
            <p:cNvPr id="2719" name="object 2719" descr=""/>
            <p:cNvSpPr/>
            <p:nvPr/>
          </p:nvSpPr>
          <p:spPr>
            <a:xfrm>
              <a:off x="5955019" y="8559642"/>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720" name="object 2720" descr=""/>
            <p:cNvSpPr/>
            <p:nvPr/>
          </p:nvSpPr>
          <p:spPr>
            <a:xfrm>
              <a:off x="5963193" y="856016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21" name="object 2721" descr=""/>
            <p:cNvSpPr/>
            <p:nvPr/>
          </p:nvSpPr>
          <p:spPr>
            <a:xfrm>
              <a:off x="5971353" y="8561180"/>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22" name="object 2722" descr=""/>
            <p:cNvSpPr/>
            <p:nvPr/>
          </p:nvSpPr>
          <p:spPr>
            <a:xfrm>
              <a:off x="5995847" y="856271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23" name="object 2723" descr=""/>
            <p:cNvSpPr/>
            <p:nvPr/>
          </p:nvSpPr>
          <p:spPr>
            <a:xfrm>
              <a:off x="6004021" y="856348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24" name="object 2724" descr=""/>
            <p:cNvSpPr/>
            <p:nvPr/>
          </p:nvSpPr>
          <p:spPr>
            <a:xfrm>
              <a:off x="6012182" y="8564499"/>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25" name="object 2725" descr=""/>
            <p:cNvSpPr/>
            <p:nvPr/>
          </p:nvSpPr>
          <p:spPr>
            <a:xfrm>
              <a:off x="6036677" y="856603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26" name="object 2726" descr=""/>
            <p:cNvSpPr/>
            <p:nvPr/>
          </p:nvSpPr>
          <p:spPr>
            <a:xfrm>
              <a:off x="6044849" y="856679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27" name="object 2727" descr=""/>
            <p:cNvSpPr/>
            <p:nvPr/>
          </p:nvSpPr>
          <p:spPr>
            <a:xfrm>
              <a:off x="6053010" y="8567562"/>
              <a:ext cx="16510" cy="1905"/>
            </a:xfrm>
            <a:custGeom>
              <a:avLst/>
              <a:gdLst/>
              <a:ahLst/>
              <a:cxnLst/>
              <a:rect l="l" t="t" r="r" b="b"/>
              <a:pathLst>
                <a:path w="16510" h="1904">
                  <a:moveTo>
                    <a:pt x="0" y="0"/>
                  </a:moveTo>
                  <a:lnTo>
                    <a:pt x="16332" y="1536"/>
                  </a:lnTo>
                </a:path>
              </a:pathLst>
            </a:custGeom>
            <a:ln w="3175">
              <a:solidFill>
                <a:srgbClr val="EE2D29"/>
              </a:solidFill>
              <a:prstDash val="lgDashDot"/>
            </a:ln>
          </p:spPr>
          <p:txBody>
            <a:bodyPr wrap="square" lIns="0" tIns="0" rIns="0" bIns="0" rtlCol="0"/>
            <a:lstStyle/>
            <a:p/>
          </p:txBody>
        </p:sp>
        <p:sp>
          <p:nvSpPr>
            <p:cNvPr id="2728" name="object 2728" descr=""/>
            <p:cNvSpPr/>
            <p:nvPr/>
          </p:nvSpPr>
          <p:spPr>
            <a:xfrm>
              <a:off x="6077505" y="856934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29" name="object 2729" descr=""/>
            <p:cNvSpPr/>
            <p:nvPr/>
          </p:nvSpPr>
          <p:spPr>
            <a:xfrm>
              <a:off x="6085678" y="857011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30" name="object 2730" descr=""/>
            <p:cNvSpPr/>
            <p:nvPr/>
          </p:nvSpPr>
          <p:spPr>
            <a:xfrm>
              <a:off x="6093839" y="8570879"/>
              <a:ext cx="17145" cy="1905"/>
            </a:xfrm>
            <a:custGeom>
              <a:avLst/>
              <a:gdLst/>
              <a:ahLst/>
              <a:cxnLst/>
              <a:rect l="l" t="t" r="r" b="b"/>
              <a:pathLst>
                <a:path w="17145" h="1904">
                  <a:moveTo>
                    <a:pt x="0" y="0"/>
                  </a:moveTo>
                  <a:lnTo>
                    <a:pt x="16598" y="1282"/>
                  </a:lnTo>
                </a:path>
              </a:pathLst>
            </a:custGeom>
            <a:ln w="3175">
              <a:solidFill>
                <a:srgbClr val="EE2D29"/>
              </a:solidFill>
              <a:prstDash val="lgDashDot"/>
            </a:ln>
          </p:spPr>
          <p:txBody>
            <a:bodyPr wrap="square" lIns="0" tIns="0" rIns="0" bIns="0" rtlCol="0"/>
            <a:lstStyle/>
            <a:p/>
          </p:txBody>
        </p:sp>
        <p:sp>
          <p:nvSpPr>
            <p:cNvPr id="2731" name="object 2731" descr=""/>
            <p:cNvSpPr/>
            <p:nvPr/>
          </p:nvSpPr>
          <p:spPr>
            <a:xfrm>
              <a:off x="6118594" y="857266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32" name="object 2732" descr=""/>
            <p:cNvSpPr/>
            <p:nvPr/>
          </p:nvSpPr>
          <p:spPr>
            <a:xfrm>
              <a:off x="6126755" y="857343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33" name="object 2733" descr=""/>
            <p:cNvSpPr/>
            <p:nvPr/>
          </p:nvSpPr>
          <p:spPr>
            <a:xfrm>
              <a:off x="6134928" y="8574196"/>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34" name="object 2734" descr=""/>
            <p:cNvSpPr/>
            <p:nvPr/>
          </p:nvSpPr>
          <p:spPr>
            <a:xfrm>
              <a:off x="6159422" y="857598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35" name="object 2735" descr=""/>
            <p:cNvSpPr/>
            <p:nvPr/>
          </p:nvSpPr>
          <p:spPr>
            <a:xfrm>
              <a:off x="6167596" y="8576739"/>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736" name="object 2736" descr=""/>
            <p:cNvSpPr/>
            <p:nvPr/>
          </p:nvSpPr>
          <p:spPr>
            <a:xfrm>
              <a:off x="6175757" y="8577515"/>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37" name="object 2737" descr=""/>
            <p:cNvSpPr/>
            <p:nvPr/>
          </p:nvSpPr>
          <p:spPr>
            <a:xfrm>
              <a:off x="6200251" y="857930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38" name="object 2738" descr=""/>
            <p:cNvSpPr/>
            <p:nvPr/>
          </p:nvSpPr>
          <p:spPr>
            <a:xfrm>
              <a:off x="6208424" y="857980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39" name="object 2739" descr=""/>
            <p:cNvSpPr/>
            <p:nvPr/>
          </p:nvSpPr>
          <p:spPr>
            <a:xfrm>
              <a:off x="6216585" y="8580832"/>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40" name="object 2740" descr=""/>
            <p:cNvSpPr/>
            <p:nvPr/>
          </p:nvSpPr>
          <p:spPr>
            <a:xfrm>
              <a:off x="6241079" y="858261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41" name="object 2741" descr=""/>
            <p:cNvSpPr/>
            <p:nvPr/>
          </p:nvSpPr>
          <p:spPr>
            <a:xfrm>
              <a:off x="6249253" y="858312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42" name="object 2742" descr=""/>
            <p:cNvSpPr/>
            <p:nvPr/>
          </p:nvSpPr>
          <p:spPr>
            <a:xfrm>
              <a:off x="6257413" y="8584149"/>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43" name="object 2743" descr=""/>
            <p:cNvSpPr/>
            <p:nvPr/>
          </p:nvSpPr>
          <p:spPr>
            <a:xfrm>
              <a:off x="6281909" y="858593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44" name="object 2744" descr=""/>
            <p:cNvSpPr/>
            <p:nvPr/>
          </p:nvSpPr>
          <p:spPr>
            <a:xfrm>
              <a:off x="6290081" y="858644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45" name="object 2745" descr=""/>
            <p:cNvSpPr/>
            <p:nvPr/>
          </p:nvSpPr>
          <p:spPr>
            <a:xfrm>
              <a:off x="6298242" y="8587468"/>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46" name="object 2746" descr=""/>
            <p:cNvSpPr/>
            <p:nvPr/>
          </p:nvSpPr>
          <p:spPr>
            <a:xfrm>
              <a:off x="6322736" y="8589000"/>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47" name="object 2747" descr=""/>
            <p:cNvSpPr/>
            <p:nvPr/>
          </p:nvSpPr>
          <p:spPr>
            <a:xfrm>
              <a:off x="6330910" y="8589762"/>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48" name="object 2748" descr=""/>
            <p:cNvSpPr/>
            <p:nvPr/>
          </p:nvSpPr>
          <p:spPr>
            <a:xfrm>
              <a:off x="6339070" y="8590785"/>
              <a:ext cx="16510" cy="1905"/>
            </a:xfrm>
            <a:custGeom>
              <a:avLst/>
              <a:gdLst/>
              <a:ahLst/>
              <a:cxnLst/>
              <a:rect l="l" t="t" r="r" b="b"/>
              <a:pathLst>
                <a:path w="16510" h="1904">
                  <a:moveTo>
                    <a:pt x="0" y="0"/>
                  </a:moveTo>
                  <a:lnTo>
                    <a:pt x="16332" y="1282"/>
                  </a:lnTo>
                </a:path>
              </a:pathLst>
            </a:custGeom>
            <a:ln w="3175">
              <a:solidFill>
                <a:srgbClr val="EE2D29"/>
              </a:solidFill>
              <a:prstDash val="lgDashDot"/>
            </a:ln>
          </p:spPr>
          <p:txBody>
            <a:bodyPr wrap="square" lIns="0" tIns="0" rIns="0" bIns="0" rtlCol="0"/>
            <a:lstStyle/>
            <a:p/>
          </p:txBody>
        </p:sp>
        <p:sp>
          <p:nvSpPr>
            <p:cNvPr id="2749" name="object 2749" descr=""/>
            <p:cNvSpPr/>
            <p:nvPr/>
          </p:nvSpPr>
          <p:spPr>
            <a:xfrm>
              <a:off x="6363564" y="859231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50" name="object 2750" descr=""/>
            <p:cNvSpPr/>
            <p:nvPr/>
          </p:nvSpPr>
          <p:spPr>
            <a:xfrm>
              <a:off x="6371738" y="859308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51" name="object 2751" descr=""/>
            <p:cNvSpPr/>
            <p:nvPr/>
          </p:nvSpPr>
          <p:spPr>
            <a:xfrm>
              <a:off x="6379899" y="8593848"/>
              <a:ext cx="17145" cy="1905"/>
            </a:xfrm>
            <a:custGeom>
              <a:avLst/>
              <a:gdLst/>
              <a:ahLst/>
              <a:cxnLst/>
              <a:rect l="l" t="t" r="r" b="b"/>
              <a:pathLst>
                <a:path w="17145" h="1904">
                  <a:moveTo>
                    <a:pt x="0" y="0"/>
                  </a:moveTo>
                  <a:lnTo>
                    <a:pt x="16598" y="1536"/>
                  </a:lnTo>
                </a:path>
              </a:pathLst>
            </a:custGeom>
            <a:ln w="3175">
              <a:solidFill>
                <a:srgbClr val="EE2D29"/>
              </a:solidFill>
              <a:prstDash val="lgDashDot"/>
            </a:ln>
          </p:spPr>
          <p:txBody>
            <a:bodyPr wrap="square" lIns="0" tIns="0" rIns="0" bIns="0" rtlCol="0"/>
            <a:lstStyle/>
            <a:p/>
          </p:txBody>
        </p:sp>
        <p:sp>
          <p:nvSpPr>
            <p:cNvPr id="2752" name="object 2752" descr=""/>
            <p:cNvSpPr/>
            <p:nvPr/>
          </p:nvSpPr>
          <p:spPr>
            <a:xfrm>
              <a:off x="6404654" y="859563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53" name="object 2753" descr=""/>
            <p:cNvSpPr/>
            <p:nvPr/>
          </p:nvSpPr>
          <p:spPr>
            <a:xfrm>
              <a:off x="6412828" y="859639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54" name="object 2754" descr=""/>
            <p:cNvSpPr/>
            <p:nvPr/>
          </p:nvSpPr>
          <p:spPr>
            <a:xfrm>
              <a:off x="6420987" y="8597166"/>
              <a:ext cx="16510" cy="1905"/>
            </a:xfrm>
            <a:custGeom>
              <a:avLst/>
              <a:gdLst/>
              <a:ahLst/>
              <a:cxnLst/>
              <a:rect l="l" t="t" r="r" b="b"/>
              <a:pathLst>
                <a:path w="16510" h="1904">
                  <a:moveTo>
                    <a:pt x="0" y="0"/>
                  </a:moveTo>
                  <a:lnTo>
                    <a:pt x="16332" y="1524"/>
                  </a:lnTo>
                </a:path>
              </a:pathLst>
            </a:custGeom>
            <a:ln w="3175">
              <a:solidFill>
                <a:srgbClr val="EE2D29"/>
              </a:solidFill>
              <a:prstDash val="lgDashDot"/>
            </a:ln>
          </p:spPr>
          <p:txBody>
            <a:bodyPr wrap="square" lIns="0" tIns="0" rIns="0" bIns="0" rtlCol="0"/>
            <a:lstStyle/>
            <a:p/>
          </p:txBody>
        </p:sp>
        <p:sp>
          <p:nvSpPr>
            <p:cNvPr id="2755" name="object 2755" descr=""/>
            <p:cNvSpPr/>
            <p:nvPr/>
          </p:nvSpPr>
          <p:spPr>
            <a:xfrm>
              <a:off x="6445482" y="8598953"/>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56" name="object 2756" descr=""/>
            <p:cNvSpPr/>
            <p:nvPr/>
          </p:nvSpPr>
          <p:spPr>
            <a:xfrm>
              <a:off x="6453656" y="859971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57" name="object 2757" descr=""/>
            <p:cNvSpPr/>
            <p:nvPr/>
          </p:nvSpPr>
          <p:spPr>
            <a:xfrm>
              <a:off x="6461817" y="8600484"/>
              <a:ext cx="22860" cy="1905"/>
            </a:xfrm>
            <a:custGeom>
              <a:avLst/>
              <a:gdLst/>
              <a:ahLst/>
              <a:cxnLst/>
              <a:rect l="l" t="t" r="r" b="b"/>
              <a:pathLst>
                <a:path w="22860" h="1904">
                  <a:moveTo>
                    <a:pt x="0" y="0"/>
                  </a:moveTo>
                  <a:lnTo>
                    <a:pt x="22466" y="1790"/>
                  </a:lnTo>
                </a:path>
              </a:pathLst>
            </a:custGeom>
            <a:ln w="3175">
              <a:solidFill>
                <a:srgbClr val="EE2D29"/>
              </a:solidFill>
              <a:prstDash val="lgDashDot"/>
            </a:ln>
          </p:spPr>
          <p:txBody>
            <a:bodyPr wrap="square" lIns="0" tIns="0" rIns="0" bIns="0" rtlCol="0"/>
            <a:lstStyle/>
            <a:p/>
          </p:txBody>
        </p:sp>
        <p:sp>
          <p:nvSpPr>
            <p:cNvPr id="2758" name="object 2758" descr=""/>
            <p:cNvSpPr/>
            <p:nvPr/>
          </p:nvSpPr>
          <p:spPr>
            <a:xfrm>
              <a:off x="5352538" y="8602270"/>
              <a:ext cx="26034" cy="5080"/>
            </a:xfrm>
            <a:custGeom>
              <a:avLst/>
              <a:gdLst/>
              <a:ahLst/>
              <a:cxnLst/>
              <a:rect l="l" t="t" r="r" b="b"/>
              <a:pathLst>
                <a:path w="26035" h="5079">
                  <a:moveTo>
                    <a:pt x="0" y="0"/>
                  </a:moveTo>
                  <a:lnTo>
                    <a:pt x="25514" y="4584"/>
                  </a:lnTo>
                </a:path>
              </a:pathLst>
            </a:custGeom>
            <a:ln w="3175">
              <a:solidFill>
                <a:srgbClr val="EE2D29"/>
              </a:solidFill>
              <a:prstDash val="lgDashDot"/>
            </a:ln>
          </p:spPr>
          <p:txBody>
            <a:bodyPr wrap="square" lIns="0" tIns="0" rIns="0" bIns="0" rtlCol="0"/>
            <a:lstStyle/>
            <a:p/>
          </p:txBody>
        </p:sp>
        <p:sp>
          <p:nvSpPr>
            <p:cNvPr id="2759" name="object 2759" descr=""/>
            <p:cNvSpPr/>
            <p:nvPr/>
          </p:nvSpPr>
          <p:spPr>
            <a:xfrm>
              <a:off x="5385963" y="860788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60" name="object 2760" descr=""/>
            <p:cNvSpPr/>
            <p:nvPr/>
          </p:nvSpPr>
          <p:spPr>
            <a:xfrm>
              <a:off x="5394124" y="860941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61" name="object 2761" descr=""/>
            <p:cNvSpPr/>
            <p:nvPr/>
          </p:nvSpPr>
          <p:spPr>
            <a:xfrm>
              <a:off x="5402296" y="8611199"/>
              <a:ext cx="16510" cy="3175"/>
            </a:xfrm>
            <a:custGeom>
              <a:avLst/>
              <a:gdLst/>
              <a:ahLst/>
              <a:cxnLst/>
              <a:rect l="l" t="t" r="r" b="b"/>
              <a:pathLst>
                <a:path w="16510" h="3175">
                  <a:moveTo>
                    <a:pt x="0" y="0"/>
                  </a:moveTo>
                  <a:lnTo>
                    <a:pt x="16078" y="2806"/>
                  </a:lnTo>
                </a:path>
              </a:pathLst>
            </a:custGeom>
            <a:ln w="3175">
              <a:solidFill>
                <a:srgbClr val="EE2D29"/>
              </a:solidFill>
              <a:prstDash val="lgDashDot"/>
            </a:ln>
          </p:spPr>
          <p:txBody>
            <a:bodyPr wrap="square" lIns="0" tIns="0" rIns="0" bIns="0" rtlCol="0"/>
            <a:lstStyle/>
            <a:p/>
          </p:txBody>
        </p:sp>
        <p:sp>
          <p:nvSpPr>
            <p:cNvPr id="2762" name="object 2762" descr=""/>
            <p:cNvSpPr/>
            <p:nvPr/>
          </p:nvSpPr>
          <p:spPr>
            <a:xfrm>
              <a:off x="5426530" y="861502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63" name="object 2763" descr=""/>
            <p:cNvSpPr/>
            <p:nvPr/>
          </p:nvSpPr>
          <p:spPr>
            <a:xfrm>
              <a:off x="5434444" y="861655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64" name="object 2764" descr=""/>
            <p:cNvSpPr/>
            <p:nvPr/>
          </p:nvSpPr>
          <p:spPr>
            <a:xfrm>
              <a:off x="5442616" y="8618343"/>
              <a:ext cx="16510" cy="3175"/>
            </a:xfrm>
            <a:custGeom>
              <a:avLst/>
              <a:gdLst/>
              <a:ahLst/>
              <a:cxnLst/>
              <a:rect l="l" t="t" r="r" b="b"/>
              <a:pathLst>
                <a:path w="16510" h="3175">
                  <a:moveTo>
                    <a:pt x="0" y="0"/>
                  </a:moveTo>
                  <a:lnTo>
                    <a:pt x="16078" y="2806"/>
                  </a:lnTo>
                </a:path>
              </a:pathLst>
            </a:custGeom>
            <a:ln w="3175">
              <a:solidFill>
                <a:srgbClr val="EE2D29"/>
              </a:solidFill>
              <a:prstDash val="lgDashDot"/>
            </a:ln>
          </p:spPr>
          <p:txBody>
            <a:bodyPr wrap="square" lIns="0" tIns="0" rIns="0" bIns="0" rtlCol="0"/>
            <a:lstStyle/>
            <a:p/>
          </p:txBody>
        </p:sp>
        <p:sp>
          <p:nvSpPr>
            <p:cNvPr id="2765" name="object 2765" descr=""/>
            <p:cNvSpPr/>
            <p:nvPr/>
          </p:nvSpPr>
          <p:spPr>
            <a:xfrm>
              <a:off x="5466850" y="862216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66" name="object 2766" descr=""/>
            <p:cNvSpPr/>
            <p:nvPr/>
          </p:nvSpPr>
          <p:spPr>
            <a:xfrm>
              <a:off x="5474764" y="862370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67" name="object 2767" descr=""/>
            <p:cNvSpPr/>
            <p:nvPr/>
          </p:nvSpPr>
          <p:spPr>
            <a:xfrm>
              <a:off x="5482936" y="8625233"/>
              <a:ext cx="16510" cy="3175"/>
            </a:xfrm>
            <a:custGeom>
              <a:avLst/>
              <a:gdLst/>
              <a:ahLst/>
              <a:cxnLst/>
              <a:rect l="l" t="t" r="r" b="b"/>
              <a:pathLst>
                <a:path w="16510" h="3175">
                  <a:moveTo>
                    <a:pt x="0" y="0"/>
                  </a:moveTo>
                  <a:lnTo>
                    <a:pt x="16078" y="3060"/>
                  </a:lnTo>
                </a:path>
              </a:pathLst>
            </a:custGeom>
            <a:ln w="3175">
              <a:solidFill>
                <a:srgbClr val="EE2D29"/>
              </a:solidFill>
              <a:prstDash val="lgDashDot"/>
            </a:ln>
          </p:spPr>
          <p:txBody>
            <a:bodyPr wrap="square" lIns="0" tIns="0" rIns="0" bIns="0" rtlCol="0"/>
            <a:lstStyle/>
            <a:p/>
          </p:txBody>
        </p:sp>
        <p:sp>
          <p:nvSpPr>
            <p:cNvPr id="2768" name="object 2768" descr=""/>
            <p:cNvSpPr/>
            <p:nvPr/>
          </p:nvSpPr>
          <p:spPr>
            <a:xfrm>
              <a:off x="5507170" y="8629307"/>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769" name="object 2769" descr=""/>
            <p:cNvSpPr/>
            <p:nvPr/>
          </p:nvSpPr>
          <p:spPr>
            <a:xfrm>
              <a:off x="5515344" y="8630838"/>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770" name="object 2770" descr=""/>
            <p:cNvSpPr/>
            <p:nvPr/>
          </p:nvSpPr>
          <p:spPr>
            <a:xfrm>
              <a:off x="5523256" y="8632376"/>
              <a:ext cx="16510" cy="3175"/>
            </a:xfrm>
            <a:custGeom>
              <a:avLst/>
              <a:gdLst/>
              <a:ahLst/>
              <a:cxnLst/>
              <a:rect l="l" t="t" r="r" b="b"/>
              <a:pathLst>
                <a:path w="16510" h="3175">
                  <a:moveTo>
                    <a:pt x="0" y="0"/>
                  </a:moveTo>
                  <a:lnTo>
                    <a:pt x="16319" y="2806"/>
                  </a:lnTo>
                </a:path>
              </a:pathLst>
            </a:custGeom>
            <a:ln w="3175">
              <a:solidFill>
                <a:srgbClr val="EE2D29"/>
              </a:solidFill>
              <a:prstDash val="lgDashDot"/>
            </a:ln>
          </p:spPr>
          <p:txBody>
            <a:bodyPr wrap="square" lIns="0" tIns="0" rIns="0" bIns="0" rtlCol="0"/>
            <a:lstStyle/>
            <a:p/>
          </p:txBody>
        </p:sp>
        <p:sp>
          <p:nvSpPr>
            <p:cNvPr id="2771" name="object 2771" descr=""/>
            <p:cNvSpPr/>
            <p:nvPr/>
          </p:nvSpPr>
          <p:spPr>
            <a:xfrm>
              <a:off x="5547490" y="863646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72" name="object 2772" descr=""/>
            <p:cNvSpPr/>
            <p:nvPr/>
          </p:nvSpPr>
          <p:spPr>
            <a:xfrm>
              <a:off x="5555664" y="863799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73" name="object 2773" descr=""/>
            <p:cNvSpPr/>
            <p:nvPr/>
          </p:nvSpPr>
          <p:spPr>
            <a:xfrm>
              <a:off x="5563825" y="8639520"/>
              <a:ext cx="16510" cy="3175"/>
            </a:xfrm>
            <a:custGeom>
              <a:avLst/>
              <a:gdLst/>
              <a:ahLst/>
              <a:cxnLst/>
              <a:rect l="l" t="t" r="r" b="b"/>
              <a:pathLst>
                <a:path w="16510" h="3175">
                  <a:moveTo>
                    <a:pt x="0" y="0"/>
                  </a:moveTo>
                  <a:lnTo>
                    <a:pt x="16078" y="2806"/>
                  </a:lnTo>
                </a:path>
              </a:pathLst>
            </a:custGeom>
            <a:ln w="3175">
              <a:solidFill>
                <a:srgbClr val="EE2D29"/>
              </a:solidFill>
              <a:prstDash val="lgDashDot"/>
            </a:ln>
          </p:spPr>
          <p:txBody>
            <a:bodyPr wrap="square" lIns="0" tIns="0" rIns="0" bIns="0" rtlCol="0"/>
            <a:lstStyle/>
            <a:p/>
          </p:txBody>
        </p:sp>
        <p:sp>
          <p:nvSpPr>
            <p:cNvPr id="2774" name="object 2774" descr=""/>
            <p:cNvSpPr/>
            <p:nvPr/>
          </p:nvSpPr>
          <p:spPr>
            <a:xfrm>
              <a:off x="5587810" y="864360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75" name="object 2775" descr=""/>
            <p:cNvSpPr/>
            <p:nvPr/>
          </p:nvSpPr>
          <p:spPr>
            <a:xfrm>
              <a:off x="5595984" y="864513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76" name="object 2776" descr=""/>
            <p:cNvSpPr/>
            <p:nvPr/>
          </p:nvSpPr>
          <p:spPr>
            <a:xfrm>
              <a:off x="5604145" y="8646670"/>
              <a:ext cx="16510" cy="3175"/>
            </a:xfrm>
            <a:custGeom>
              <a:avLst/>
              <a:gdLst/>
              <a:ahLst/>
              <a:cxnLst/>
              <a:rect l="l" t="t" r="r" b="b"/>
              <a:pathLst>
                <a:path w="16510" h="3175">
                  <a:moveTo>
                    <a:pt x="0" y="0"/>
                  </a:moveTo>
                  <a:lnTo>
                    <a:pt x="16078" y="2806"/>
                  </a:lnTo>
                </a:path>
              </a:pathLst>
            </a:custGeom>
            <a:ln w="3175">
              <a:solidFill>
                <a:srgbClr val="EE2D29"/>
              </a:solidFill>
              <a:prstDash val="lgDashDot"/>
            </a:ln>
          </p:spPr>
          <p:txBody>
            <a:bodyPr wrap="square" lIns="0" tIns="0" rIns="0" bIns="0" rtlCol="0"/>
            <a:lstStyle/>
            <a:p/>
          </p:txBody>
        </p:sp>
        <p:sp>
          <p:nvSpPr>
            <p:cNvPr id="2777" name="object 2777" descr=""/>
            <p:cNvSpPr/>
            <p:nvPr/>
          </p:nvSpPr>
          <p:spPr>
            <a:xfrm>
              <a:off x="5628392" y="865075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78" name="object 2778" descr=""/>
            <p:cNvSpPr/>
            <p:nvPr/>
          </p:nvSpPr>
          <p:spPr>
            <a:xfrm>
              <a:off x="5636291" y="865202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79" name="object 2779" descr=""/>
            <p:cNvSpPr/>
            <p:nvPr/>
          </p:nvSpPr>
          <p:spPr>
            <a:xfrm>
              <a:off x="5644465" y="8653814"/>
              <a:ext cx="16510" cy="3175"/>
            </a:xfrm>
            <a:custGeom>
              <a:avLst/>
              <a:gdLst/>
              <a:ahLst/>
              <a:cxnLst/>
              <a:rect l="l" t="t" r="r" b="b"/>
              <a:pathLst>
                <a:path w="16510" h="3175">
                  <a:moveTo>
                    <a:pt x="0" y="0"/>
                  </a:moveTo>
                  <a:lnTo>
                    <a:pt x="16078" y="2806"/>
                  </a:lnTo>
                </a:path>
              </a:pathLst>
            </a:custGeom>
            <a:ln w="3175">
              <a:solidFill>
                <a:srgbClr val="EE2D29"/>
              </a:solidFill>
              <a:prstDash val="lgDashDot"/>
            </a:ln>
          </p:spPr>
          <p:txBody>
            <a:bodyPr wrap="square" lIns="0" tIns="0" rIns="0" bIns="0" rtlCol="0"/>
            <a:lstStyle/>
            <a:p/>
          </p:txBody>
        </p:sp>
        <p:sp>
          <p:nvSpPr>
            <p:cNvPr id="2780" name="object 2780" descr=""/>
            <p:cNvSpPr/>
            <p:nvPr/>
          </p:nvSpPr>
          <p:spPr>
            <a:xfrm>
              <a:off x="5668712" y="865789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81" name="object 2781" descr=""/>
            <p:cNvSpPr/>
            <p:nvPr/>
          </p:nvSpPr>
          <p:spPr>
            <a:xfrm>
              <a:off x="5676872" y="865917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82" name="object 2782" descr=""/>
            <p:cNvSpPr/>
            <p:nvPr/>
          </p:nvSpPr>
          <p:spPr>
            <a:xfrm>
              <a:off x="5684785" y="8660958"/>
              <a:ext cx="16510" cy="3175"/>
            </a:xfrm>
            <a:custGeom>
              <a:avLst/>
              <a:gdLst/>
              <a:ahLst/>
              <a:cxnLst/>
              <a:rect l="l" t="t" r="r" b="b"/>
              <a:pathLst>
                <a:path w="16510" h="3175">
                  <a:moveTo>
                    <a:pt x="0" y="0"/>
                  </a:moveTo>
                  <a:lnTo>
                    <a:pt x="16078" y="2806"/>
                  </a:lnTo>
                </a:path>
              </a:pathLst>
            </a:custGeom>
            <a:ln w="3175">
              <a:solidFill>
                <a:srgbClr val="EE2D29"/>
              </a:solidFill>
              <a:prstDash val="lgDashDot"/>
            </a:ln>
          </p:spPr>
          <p:txBody>
            <a:bodyPr wrap="square" lIns="0" tIns="0" rIns="0" bIns="0" rtlCol="0"/>
            <a:lstStyle/>
            <a:p/>
          </p:txBody>
        </p:sp>
        <p:sp>
          <p:nvSpPr>
            <p:cNvPr id="2783" name="object 2783" descr=""/>
            <p:cNvSpPr/>
            <p:nvPr/>
          </p:nvSpPr>
          <p:spPr>
            <a:xfrm>
              <a:off x="5709019" y="8665032"/>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784" name="object 2784" descr=""/>
            <p:cNvSpPr/>
            <p:nvPr/>
          </p:nvSpPr>
          <p:spPr>
            <a:xfrm>
              <a:off x="5717192" y="866631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85" name="object 2785" descr=""/>
            <p:cNvSpPr/>
            <p:nvPr/>
          </p:nvSpPr>
          <p:spPr>
            <a:xfrm>
              <a:off x="5725105" y="8668102"/>
              <a:ext cx="16510" cy="3175"/>
            </a:xfrm>
            <a:custGeom>
              <a:avLst/>
              <a:gdLst/>
              <a:ahLst/>
              <a:cxnLst/>
              <a:rect l="l" t="t" r="r" b="b"/>
              <a:pathLst>
                <a:path w="16510" h="3175">
                  <a:moveTo>
                    <a:pt x="0" y="0"/>
                  </a:moveTo>
                  <a:lnTo>
                    <a:pt x="16332" y="2806"/>
                  </a:lnTo>
                </a:path>
              </a:pathLst>
            </a:custGeom>
            <a:ln w="3175">
              <a:solidFill>
                <a:srgbClr val="EE2D29"/>
              </a:solidFill>
              <a:prstDash val="lgDashDot"/>
            </a:ln>
          </p:spPr>
          <p:txBody>
            <a:bodyPr wrap="square" lIns="0" tIns="0" rIns="0" bIns="0" rtlCol="0"/>
            <a:lstStyle/>
            <a:p/>
          </p:txBody>
        </p:sp>
        <p:sp>
          <p:nvSpPr>
            <p:cNvPr id="2786" name="object 2786" descr=""/>
            <p:cNvSpPr/>
            <p:nvPr/>
          </p:nvSpPr>
          <p:spPr>
            <a:xfrm>
              <a:off x="5749339" y="867218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87" name="object 2787" descr=""/>
            <p:cNvSpPr/>
            <p:nvPr/>
          </p:nvSpPr>
          <p:spPr>
            <a:xfrm>
              <a:off x="5757511" y="867345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788" name="object 2788" descr=""/>
            <p:cNvSpPr/>
            <p:nvPr/>
          </p:nvSpPr>
          <p:spPr>
            <a:xfrm>
              <a:off x="5765673" y="8675245"/>
              <a:ext cx="16510" cy="3175"/>
            </a:xfrm>
            <a:custGeom>
              <a:avLst/>
              <a:gdLst/>
              <a:ahLst/>
              <a:cxnLst/>
              <a:rect l="l" t="t" r="r" b="b"/>
              <a:pathLst>
                <a:path w="16510" h="3175">
                  <a:moveTo>
                    <a:pt x="0" y="0"/>
                  </a:moveTo>
                  <a:lnTo>
                    <a:pt x="16090" y="2806"/>
                  </a:lnTo>
                </a:path>
              </a:pathLst>
            </a:custGeom>
            <a:ln w="3175">
              <a:solidFill>
                <a:srgbClr val="EE2D29"/>
              </a:solidFill>
              <a:prstDash val="lgDashDot"/>
            </a:ln>
          </p:spPr>
          <p:txBody>
            <a:bodyPr wrap="square" lIns="0" tIns="0" rIns="0" bIns="0" rtlCol="0"/>
            <a:lstStyle/>
            <a:p/>
          </p:txBody>
        </p:sp>
        <p:sp>
          <p:nvSpPr>
            <p:cNvPr id="2789" name="object 2789" descr=""/>
            <p:cNvSpPr/>
            <p:nvPr/>
          </p:nvSpPr>
          <p:spPr>
            <a:xfrm>
              <a:off x="5789919" y="867907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90" name="object 2790" descr=""/>
            <p:cNvSpPr/>
            <p:nvPr/>
          </p:nvSpPr>
          <p:spPr>
            <a:xfrm>
              <a:off x="5797831" y="868061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91" name="object 2791" descr=""/>
            <p:cNvSpPr/>
            <p:nvPr/>
          </p:nvSpPr>
          <p:spPr>
            <a:xfrm>
              <a:off x="5805993" y="8682395"/>
              <a:ext cx="16510" cy="3175"/>
            </a:xfrm>
            <a:custGeom>
              <a:avLst/>
              <a:gdLst/>
              <a:ahLst/>
              <a:cxnLst/>
              <a:rect l="l" t="t" r="r" b="b"/>
              <a:pathLst>
                <a:path w="16510" h="3175">
                  <a:moveTo>
                    <a:pt x="0" y="0"/>
                  </a:moveTo>
                  <a:lnTo>
                    <a:pt x="16078" y="2806"/>
                  </a:lnTo>
                </a:path>
              </a:pathLst>
            </a:custGeom>
            <a:ln w="3175">
              <a:solidFill>
                <a:srgbClr val="EE2D29"/>
              </a:solidFill>
              <a:prstDash val="lgDashDot"/>
            </a:ln>
          </p:spPr>
          <p:txBody>
            <a:bodyPr wrap="square" lIns="0" tIns="0" rIns="0" bIns="0" rtlCol="0"/>
            <a:lstStyle/>
            <a:p/>
          </p:txBody>
        </p:sp>
        <p:sp>
          <p:nvSpPr>
            <p:cNvPr id="2792" name="object 2792" descr=""/>
            <p:cNvSpPr/>
            <p:nvPr/>
          </p:nvSpPr>
          <p:spPr>
            <a:xfrm>
              <a:off x="5830239" y="868622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93" name="object 2793" descr=""/>
            <p:cNvSpPr/>
            <p:nvPr/>
          </p:nvSpPr>
          <p:spPr>
            <a:xfrm>
              <a:off x="5838153" y="868775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94" name="object 2794" descr=""/>
            <p:cNvSpPr/>
            <p:nvPr/>
          </p:nvSpPr>
          <p:spPr>
            <a:xfrm>
              <a:off x="5846312" y="8689284"/>
              <a:ext cx="16510" cy="3175"/>
            </a:xfrm>
            <a:custGeom>
              <a:avLst/>
              <a:gdLst/>
              <a:ahLst/>
              <a:cxnLst/>
              <a:rect l="l" t="t" r="r" b="b"/>
              <a:pathLst>
                <a:path w="16510" h="3175">
                  <a:moveTo>
                    <a:pt x="0" y="0"/>
                  </a:moveTo>
                  <a:lnTo>
                    <a:pt x="16078" y="3060"/>
                  </a:lnTo>
                </a:path>
              </a:pathLst>
            </a:custGeom>
            <a:ln w="3175">
              <a:solidFill>
                <a:srgbClr val="EE2D29"/>
              </a:solidFill>
              <a:prstDash val="lgDashDot"/>
            </a:ln>
          </p:spPr>
          <p:txBody>
            <a:bodyPr wrap="square" lIns="0" tIns="0" rIns="0" bIns="0" rtlCol="0"/>
            <a:lstStyle/>
            <a:p/>
          </p:txBody>
        </p:sp>
        <p:sp>
          <p:nvSpPr>
            <p:cNvPr id="2795" name="object 2795" descr=""/>
            <p:cNvSpPr/>
            <p:nvPr/>
          </p:nvSpPr>
          <p:spPr>
            <a:xfrm>
              <a:off x="5870559" y="869336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96" name="object 2796" descr=""/>
            <p:cNvSpPr/>
            <p:nvPr/>
          </p:nvSpPr>
          <p:spPr>
            <a:xfrm>
              <a:off x="5878720" y="869489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797" name="object 2797" descr=""/>
            <p:cNvSpPr/>
            <p:nvPr/>
          </p:nvSpPr>
          <p:spPr>
            <a:xfrm>
              <a:off x="5886632" y="8696428"/>
              <a:ext cx="28575" cy="14604"/>
            </a:xfrm>
            <a:custGeom>
              <a:avLst/>
              <a:gdLst/>
              <a:ahLst/>
              <a:cxnLst/>
              <a:rect l="l" t="t" r="r" b="b"/>
              <a:pathLst>
                <a:path w="28575" h="14604">
                  <a:moveTo>
                    <a:pt x="0" y="0"/>
                  </a:moveTo>
                  <a:lnTo>
                    <a:pt x="25526" y="4597"/>
                  </a:lnTo>
                  <a:lnTo>
                    <a:pt x="28067" y="14554"/>
                  </a:lnTo>
                </a:path>
              </a:pathLst>
            </a:custGeom>
            <a:ln w="3175">
              <a:solidFill>
                <a:srgbClr val="EE2D29"/>
              </a:solidFill>
              <a:prstDash val="lgDashDot"/>
            </a:ln>
          </p:spPr>
          <p:txBody>
            <a:bodyPr wrap="square" lIns="0" tIns="0" rIns="0" bIns="0" rtlCol="0"/>
            <a:lstStyle/>
            <a:p/>
          </p:txBody>
        </p:sp>
        <p:sp>
          <p:nvSpPr>
            <p:cNvPr id="2798" name="object 2798" descr=""/>
            <p:cNvSpPr/>
            <p:nvPr/>
          </p:nvSpPr>
          <p:spPr>
            <a:xfrm>
              <a:off x="5917006" y="871862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799" name="object 2799" descr=""/>
            <p:cNvSpPr/>
            <p:nvPr/>
          </p:nvSpPr>
          <p:spPr>
            <a:xfrm>
              <a:off x="5919040" y="872654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00" name="object 2800" descr=""/>
            <p:cNvSpPr/>
            <p:nvPr/>
          </p:nvSpPr>
          <p:spPr>
            <a:xfrm>
              <a:off x="5901947" y="8734708"/>
              <a:ext cx="22225" cy="15875"/>
            </a:xfrm>
            <a:custGeom>
              <a:avLst/>
              <a:gdLst/>
              <a:ahLst/>
              <a:cxnLst/>
              <a:rect l="l" t="t" r="r" b="b"/>
              <a:pathLst>
                <a:path w="22225" h="15875">
                  <a:moveTo>
                    <a:pt x="19138" y="0"/>
                  </a:moveTo>
                  <a:lnTo>
                    <a:pt x="21945" y="9944"/>
                  </a:lnTo>
                  <a:lnTo>
                    <a:pt x="0" y="15824"/>
                  </a:lnTo>
                </a:path>
              </a:pathLst>
            </a:custGeom>
            <a:ln w="3175">
              <a:solidFill>
                <a:srgbClr val="EE2D29"/>
              </a:solidFill>
              <a:prstDash val="lgDashDot"/>
            </a:ln>
          </p:spPr>
          <p:txBody>
            <a:bodyPr wrap="square" lIns="0" tIns="0" rIns="0" bIns="0" rtlCol="0"/>
            <a:lstStyle/>
            <a:p/>
          </p:txBody>
        </p:sp>
        <p:sp>
          <p:nvSpPr>
            <p:cNvPr id="2801" name="object 2801" descr=""/>
            <p:cNvSpPr/>
            <p:nvPr/>
          </p:nvSpPr>
          <p:spPr>
            <a:xfrm>
              <a:off x="5894036" y="875231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02" name="object 2802" descr=""/>
            <p:cNvSpPr/>
            <p:nvPr/>
          </p:nvSpPr>
          <p:spPr>
            <a:xfrm>
              <a:off x="5886125" y="875435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03" name="object 2803" descr=""/>
            <p:cNvSpPr/>
            <p:nvPr/>
          </p:nvSpPr>
          <p:spPr>
            <a:xfrm>
              <a:off x="5862387" y="8756908"/>
              <a:ext cx="15875" cy="4445"/>
            </a:xfrm>
            <a:custGeom>
              <a:avLst/>
              <a:gdLst/>
              <a:ahLst/>
              <a:cxnLst/>
              <a:rect l="l" t="t" r="r" b="b"/>
              <a:pathLst>
                <a:path w="15875" h="4445">
                  <a:moveTo>
                    <a:pt x="15824" y="0"/>
                  </a:moveTo>
                  <a:lnTo>
                    <a:pt x="0" y="4076"/>
                  </a:lnTo>
                </a:path>
              </a:pathLst>
            </a:custGeom>
            <a:ln w="3175">
              <a:solidFill>
                <a:srgbClr val="EE2D29"/>
              </a:solidFill>
              <a:prstDash val="lgDashDot"/>
            </a:ln>
          </p:spPr>
          <p:txBody>
            <a:bodyPr wrap="square" lIns="0" tIns="0" rIns="0" bIns="0" rtlCol="0"/>
            <a:lstStyle/>
            <a:p/>
          </p:txBody>
        </p:sp>
        <p:sp>
          <p:nvSpPr>
            <p:cNvPr id="2804" name="object 2804" descr=""/>
            <p:cNvSpPr/>
            <p:nvPr/>
          </p:nvSpPr>
          <p:spPr>
            <a:xfrm>
              <a:off x="5854486" y="876302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05" name="object 2805" descr=""/>
            <p:cNvSpPr/>
            <p:nvPr/>
          </p:nvSpPr>
          <p:spPr>
            <a:xfrm>
              <a:off x="5846573" y="8765062"/>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06" name="object 2806" descr=""/>
            <p:cNvSpPr/>
            <p:nvPr/>
          </p:nvSpPr>
          <p:spPr>
            <a:xfrm>
              <a:off x="5822837" y="8767370"/>
              <a:ext cx="15875" cy="4445"/>
            </a:xfrm>
            <a:custGeom>
              <a:avLst/>
              <a:gdLst/>
              <a:ahLst/>
              <a:cxnLst/>
              <a:rect l="l" t="t" r="r" b="b"/>
              <a:pathLst>
                <a:path w="15875" h="4445">
                  <a:moveTo>
                    <a:pt x="15824" y="0"/>
                  </a:moveTo>
                  <a:lnTo>
                    <a:pt x="0" y="4330"/>
                  </a:lnTo>
                </a:path>
              </a:pathLst>
            </a:custGeom>
            <a:ln w="3175">
              <a:solidFill>
                <a:srgbClr val="EE2D29"/>
              </a:solidFill>
              <a:prstDash val="lgDashDot"/>
            </a:ln>
          </p:spPr>
          <p:txBody>
            <a:bodyPr wrap="square" lIns="0" tIns="0" rIns="0" bIns="0" rtlCol="0"/>
            <a:lstStyle/>
            <a:p/>
          </p:txBody>
        </p:sp>
        <p:sp>
          <p:nvSpPr>
            <p:cNvPr id="2807" name="object 2807" descr=""/>
            <p:cNvSpPr/>
            <p:nvPr/>
          </p:nvSpPr>
          <p:spPr>
            <a:xfrm>
              <a:off x="5814923" y="8773484"/>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08" name="object 2808" descr=""/>
            <p:cNvSpPr/>
            <p:nvPr/>
          </p:nvSpPr>
          <p:spPr>
            <a:xfrm>
              <a:off x="5807023" y="877579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09" name="object 2809" descr=""/>
            <p:cNvSpPr/>
            <p:nvPr/>
          </p:nvSpPr>
          <p:spPr>
            <a:xfrm>
              <a:off x="5783285" y="8778085"/>
              <a:ext cx="15875" cy="4445"/>
            </a:xfrm>
            <a:custGeom>
              <a:avLst/>
              <a:gdLst/>
              <a:ahLst/>
              <a:cxnLst/>
              <a:rect l="l" t="t" r="r" b="b"/>
              <a:pathLst>
                <a:path w="15875" h="4445">
                  <a:moveTo>
                    <a:pt x="15824" y="0"/>
                  </a:moveTo>
                  <a:lnTo>
                    <a:pt x="0" y="4343"/>
                  </a:lnTo>
                </a:path>
              </a:pathLst>
            </a:custGeom>
            <a:ln w="3175">
              <a:solidFill>
                <a:srgbClr val="EE2D29"/>
              </a:solidFill>
              <a:prstDash val="lgDashDot"/>
            </a:ln>
          </p:spPr>
          <p:txBody>
            <a:bodyPr wrap="square" lIns="0" tIns="0" rIns="0" bIns="0" rtlCol="0"/>
            <a:lstStyle/>
            <a:p/>
          </p:txBody>
        </p:sp>
        <p:sp>
          <p:nvSpPr>
            <p:cNvPr id="2810" name="object 2810" descr=""/>
            <p:cNvSpPr/>
            <p:nvPr/>
          </p:nvSpPr>
          <p:spPr>
            <a:xfrm>
              <a:off x="5775372" y="8784213"/>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11" name="object 2811" descr=""/>
            <p:cNvSpPr/>
            <p:nvPr/>
          </p:nvSpPr>
          <p:spPr>
            <a:xfrm>
              <a:off x="5767458" y="878625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12" name="object 2812" descr=""/>
            <p:cNvSpPr/>
            <p:nvPr/>
          </p:nvSpPr>
          <p:spPr>
            <a:xfrm>
              <a:off x="5743735" y="8788801"/>
              <a:ext cx="15875" cy="4445"/>
            </a:xfrm>
            <a:custGeom>
              <a:avLst/>
              <a:gdLst/>
              <a:ahLst/>
              <a:cxnLst/>
              <a:rect l="l" t="t" r="r" b="b"/>
              <a:pathLst>
                <a:path w="15875" h="4445">
                  <a:moveTo>
                    <a:pt x="15824" y="0"/>
                  </a:moveTo>
                  <a:lnTo>
                    <a:pt x="0" y="4089"/>
                  </a:lnTo>
                </a:path>
              </a:pathLst>
            </a:custGeom>
            <a:ln w="3175">
              <a:solidFill>
                <a:srgbClr val="EE2D29"/>
              </a:solidFill>
              <a:prstDash val="lgDashDot"/>
            </a:ln>
          </p:spPr>
          <p:txBody>
            <a:bodyPr wrap="square" lIns="0" tIns="0" rIns="0" bIns="0" rtlCol="0"/>
            <a:lstStyle/>
            <a:p/>
          </p:txBody>
        </p:sp>
        <p:sp>
          <p:nvSpPr>
            <p:cNvPr id="2813" name="object 2813" descr=""/>
            <p:cNvSpPr/>
            <p:nvPr/>
          </p:nvSpPr>
          <p:spPr>
            <a:xfrm>
              <a:off x="5735560" y="879467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14" name="object 2814" descr=""/>
            <p:cNvSpPr/>
            <p:nvPr/>
          </p:nvSpPr>
          <p:spPr>
            <a:xfrm>
              <a:off x="5727660" y="879696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15" name="object 2815" descr=""/>
            <p:cNvSpPr/>
            <p:nvPr/>
          </p:nvSpPr>
          <p:spPr>
            <a:xfrm>
              <a:off x="5703923" y="8799268"/>
              <a:ext cx="15875" cy="4445"/>
            </a:xfrm>
            <a:custGeom>
              <a:avLst/>
              <a:gdLst/>
              <a:ahLst/>
              <a:cxnLst/>
              <a:rect l="l" t="t" r="r" b="b"/>
              <a:pathLst>
                <a:path w="15875" h="4445">
                  <a:moveTo>
                    <a:pt x="15824" y="0"/>
                  </a:moveTo>
                  <a:lnTo>
                    <a:pt x="0" y="4330"/>
                  </a:lnTo>
                </a:path>
              </a:pathLst>
            </a:custGeom>
            <a:ln w="3175">
              <a:solidFill>
                <a:srgbClr val="EE2D29"/>
              </a:solidFill>
              <a:prstDash val="lgDashDot"/>
            </a:ln>
          </p:spPr>
          <p:txBody>
            <a:bodyPr wrap="square" lIns="0" tIns="0" rIns="0" bIns="0" rtlCol="0"/>
            <a:lstStyle/>
            <a:p/>
          </p:txBody>
        </p:sp>
        <p:sp>
          <p:nvSpPr>
            <p:cNvPr id="2816" name="object 2816" descr=""/>
            <p:cNvSpPr/>
            <p:nvPr/>
          </p:nvSpPr>
          <p:spPr>
            <a:xfrm>
              <a:off x="5696009" y="880538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17" name="object 2817" descr=""/>
            <p:cNvSpPr/>
            <p:nvPr/>
          </p:nvSpPr>
          <p:spPr>
            <a:xfrm>
              <a:off x="5688096" y="8807423"/>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18" name="object 2818" descr=""/>
            <p:cNvSpPr/>
            <p:nvPr/>
          </p:nvSpPr>
          <p:spPr>
            <a:xfrm>
              <a:off x="5664372" y="8809983"/>
              <a:ext cx="15875" cy="4445"/>
            </a:xfrm>
            <a:custGeom>
              <a:avLst/>
              <a:gdLst/>
              <a:ahLst/>
              <a:cxnLst/>
              <a:rect l="l" t="t" r="r" b="b"/>
              <a:pathLst>
                <a:path w="15875" h="4445">
                  <a:moveTo>
                    <a:pt x="15824" y="0"/>
                  </a:moveTo>
                  <a:lnTo>
                    <a:pt x="0" y="4076"/>
                  </a:lnTo>
                </a:path>
              </a:pathLst>
            </a:custGeom>
            <a:ln w="3175">
              <a:solidFill>
                <a:srgbClr val="EE2D29"/>
              </a:solidFill>
              <a:prstDash val="lgDashDot"/>
            </a:ln>
          </p:spPr>
          <p:txBody>
            <a:bodyPr wrap="square" lIns="0" tIns="0" rIns="0" bIns="0" rtlCol="0"/>
            <a:lstStyle/>
            <a:p/>
          </p:txBody>
        </p:sp>
        <p:sp>
          <p:nvSpPr>
            <p:cNvPr id="2819" name="object 2819" descr=""/>
            <p:cNvSpPr/>
            <p:nvPr/>
          </p:nvSpPr>
          <p:spPr>
            <a:xfrm>
              <a:off x="5656458" y="881611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20" name="object 2820" descr=""/>
            <p:cNvSpPr/>
            <p:nvPr/>
          </p:nvSpPr>
          <p:spPr>
            <a:xfrm>
              <a:off x="5648546" y="881815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21" name="object 2821" descr=""/>
            <p:cNvSpPr/>
            <p:nvPr/>
          </p:nvSpPr>
          <p:spPr>
            <a:xfrm>
              <a:off x="5624821" y="8820446"/>
              <a:ext cx="15875" cy="4445"/>
            </a:xfrm>
            <a:custGeom>
              <a:avLst/>
              <a:gdLst/>
              <a:ahLst/>
              <a:cxnLst/>
              <a:rect l="l" t="t" r="r" b="b"/>
              <a:pathLst>
                <a:path w="15875" h="4445">
                  <a:moveTo>
                    <a:pt x="15811" y="0"/>
                  </a:moveTo>
                  <a:lnTo>
                    <a:pt x="0" y="4343"/>
                  </a:lnTo>
                </a:path>
              </a:pathLst>
            </a:custGeom>
            <a:ln w="3175">
              <a:solidFill>
                <a:srgbClr val="EE2D29"/>
              </a:solidFill>
              <a:prstDash val="lgDashDot"/>
            </a:ln>
          </p:spPr>
          <p:txBody>
            <a:bodyPr wrap="square" lIns="0" tIns="0" rIns="0" bIns="0" rtlCol="0"/>
            <a:lstStyle/>
            <a:p/>
          </p:txBody>
        </p:sp>
        <p:sp>
          <p:nvSpPr>
            <p:cNvPr id="2822" name="object 2822" descr=""/>
            <p:cNvSpPr/>
            <p:nvPr/>
          </p:nvSpPr>
          <p:spPr>
            <a:xfrm>
              <a:off x="5616907" y="882657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23" name="object 2823" descr=""/>
            <p:cNvSpPr/>
            <p:nvPr/>
          </p:nvSpPr>
          <p:spPr>
            <a:xfrm>
              <a:off x="5608994" y="882886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24" name="object 2824" descr=""/>
            <p:cNvSpPr/>
            <p:nvPr/>
          </p:nvSpPr>
          <p:spPr>
            <a:xfrm>
              <a:off x="5585270" y="8831167"/>
              <a:ext cx="15875" cy="4445"/>
            </a:xfrm>
            <a:custGeom>
              <a:avLst/>
              <a:gdLst/>
              <a:ahLst/>
              <a:cxnLst/>
              <a:rect l="l" t="t" r="r" b="b"/>
              <a:pathLst>
                <a:path w="15875" h="4445">
                  <a:moveTo>
                    <a:pt x="15811" y="0"/>
                  </a:moveTo>
                  <a:lnTo>
                    <a:pt x="0" y="4076"/>
                  </a:lnTo>
                </a:path>
              </a:pathLst>
            </a:custGeom>
            <a:ln w="3175">
              <a:solidFill>
                <a:srgbClr val="EE2D29"/>
              </a:solidFill>
              <a:prstDash val="lgDashDot"/>
            </a:ln>
          </p:spPr>
          <p:txBody>
            <a:bodyPr wrap="square" lIns="0" tIns="0" rIns="0" bIns="0" rtlCol="0"/>
            <a:lstStyle/>
            <a:p/>
          </p:txBody>
        </p:sp>
        <p:sp>
          <p:nvSpPr>
            <p:cNvPr id="2825" name="object 2825" descr=""/>
            <p:cNvSpPr/>
            <p:nvPr/>
          </p:nvSpPr>
          <p:spPr>
            <a:xfrm>
              <a:off x="5577356" y="883728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26" name="object 2826" descr=""/>
            <p:cNvSpPr/>
            <p:nvPr/>
          </p:nvSpPr>
          <p:spPr>
            <a:xfrm>
              <a:off x="5569442" y="883932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27" name="object 2827" descr=""/>
            <p:cNvSpPr/>
            <p:nvPr/>
          </p:nvSpPr>
          <p:spPr>
            <a:xfrm>
              <a:off x="5545706" y="8841628"/>
              <a:ext cx="15875" cy="4445"/>
            </a:xfrm>
            <a:custGeom>
              <a:avLst/>
              <a:gdLst/>
              <a:ahLst/>
              <a:cxnLst/>
              <a:rect l="l" t="t" r="r" b="b"/>
              <a:pathLst>
                <a:path w="15875" h="4445">
                  <a:moveTo>
                    <a:pt x="15824" y="0"/>
                  </a:moveTo>
                  <a:lnTo>
                    <a:pt x="0" y="4330"/>
                  </a:lnTo>
                </a:path>
              </a:pathLst>
            </a:custGeom>
            <a:ln w="3175">
              <a:solidFill>
                <a:srgbClr val="EE2D29"/>
              </a:solidFill>
              <a:prstDash val="lgDashDot"/>
            </a:ln>
          </p:spPr>
          <p:txBody>
            <a:bodyPr wrap="square" lIns="0" tIns="0" rIns="0" bIns="0" rtlCol="0"/>
            <a:lstStyle/>
            <a:p/>
          </p:txBody>
        </p:sp>
        <p:sp>
          <p:nvSpPr>
            <p:cNvPr id="2828" name="object 2828" descr=""/>
            <p:cNvSpPr/>
            <p:nvPr/>
          </p:nvSpPr>
          <p:spPr>
            <a:xfrm>
              <a:off x="5537804" y="884774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29" name="object 2829" descr=""/>
            <p:cNvSpPr/>
            <p:nvPr/>
          </p:nvSpPr>
          <p:spPr>
            <a:xfrm>
              <a:off x="5529892" y="885005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30" name="object 2830" descr=""/>
            <p:cNvSpPr/>
            <p:nvPr/>
          </p:nvSpPr>
          <p:spPr>
            <a:xfrm>
              <a:off x="5505907" y="8852344"/>
              <a:ext cx="15875" cy="4445"/>
            </a:xfrm>
            <a:custGeom>
              <a:avLst/>
              <a:gdLst/>
              <a:ahLst/>
              <a:cxnLst/>
              <a:rect l="l" t="t" r="r" b="b"/>
              <a:pathLst>
                <a:path w="15875" h="4445">
                  <a:moveTo>
                    <a:pt x="15811" y="0"/>
                  </a:moveTo>
                  <a:lnTo>
                    <a:pt x="0" y="4343"/>
                  </a:lnTo>
                </a:path>
              </a:pathLst>
            </a:custGeom>
            <a:ln w="3175">
              <a:solidFill>
                <a:srgbClr val="EE2D29"/>
              </a:solidFill>
              <a:prstDash val="lgDashDot"/>
            </a:ln>
          </p:spPr>
          <p:txBody>
            <a:bodyPr wrap="square" lIns="0" tIns="0" rIns="0" bIns="0" rtlCol="0"/>
            <a:lstStyle/>
            <a:p/>
          </p:txBody>
        </p:sp>
        <p:sp>
          <p:nvSpPr>
            <p:cNvPr id="2831" name="object 2831" descr=""/>
            <p:cNvSpPr/>
            <p:nvPr/>
          </p:nvSpPr>
          <p:spPr>
            <a:xfrm>
              <a:off x="5497993" y="885847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32" name="object 2832" descr=""/>
            <p:cNvSpPr/>
            <p:nvPr/>
          </p:nvSpPr>
          <p:spPr>
            <a:xfrm>
              <a:off x="5490080" y="886051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33" name="object 2833" descr=""/>
            <p:cNvSpPr/>
            <p:nvPr/>
          </p:nvSpPr>
          <p:spPr>
            <a:xfrm>
              <a:off x="5466344" y="8863059"/>
              <a:ext cx="15875" cy="4445"/>
            </a:xfrm>
            <a:custGeom>
              <a:avLst/>
              <a:gdLst/>
              <a:ahLst/>
              <a:cxnLst/>
              <a:rect l="l" t="t" r="r" b="b"/>
              <a:pathLst>
                <a:path w="15875" h="4445">
                  <a:moveTo>
                    <a:pt x="15824" y="0"/>
                  </a:moveTo>
                  <a:lnTo>
                    <a:pt x="0" y="4089"/>
                  </a:lnTo>
                </a:path>
              </a:pathLst>
            </a:custGeom>
            <a:ln w="3175">
              <a:solidFill>
                <a:srgbClr val="EE2D29"/>
              </a:solidFill>
              <a:prstDash val="lgDashDot"/>
            </a:ln>
          </p:spPr>
          <p:txBody>
            <a:bodyPr wrap="square" lIns="0" tIns="0" rIns="0" bIns="0" rtlCol="0"/>
            <a:lstStyle/>
            <a:p/>
          </p:txBody>
        </p:sp>
        <p:sp>
          <p:nvSpPr>
            <p:cNvPr id="2834" name="object 2834" descr=""/>
            <p:cNvSpPr/>
            <p:nvPr/>
          </p:nvSpPr>
          <p:spPr>
            <a:xfrm>
              <a:off x="5458442" y="886918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35" name="object 2835" descr=""/>
            <p:cNvSpPr/>
            <p:nvPr/>
          </p:nvSpPr>
          <p:spPr>
            <a:xfrm>
              <a:off x="5450530" y="887122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36" name="object 2836" descr=""/>
            <p:cNvSpPr/>
            <p:nvPr/>
          </p:nvSpPr>
          <p:spPr>
            <a:xfrm>
              <a:off x="5426792" y="8873528"/>
              <a:ext cx="15875" cy="4445"/>
            </a:xfrm>
            <a:custGeom>
              <a:avLst/>
              <a:gdLst/>
              <a:ahLst/>
              <a:cxnLst/>
              <a:rect l="l" t="t" r="r" b="b"/>
              <a:pathLst>
                <a:path w="15875" h="4445">
                  <a:moveTo>
                    <a:pt x="15824" y="0"/>
                  </a:moveTo>
                  <a:lnTo>
                    <a:pt x="0" y="4330"/>
                  </a:lnTo>
                </a:path>
              </a:pathLst>
            </a:custGeom>
            <a:ln w="3175">
              <a:solidFill>
                <a:srgbClr val="EE2D29"/>
              </a:solidFill>
              <a:prstDash val="lgDashDot"/>
            </a:ln>
          </p:spPr>
          <p:txBody>
            <a:bodyPr wrap="square" lIns="0" tIns="0" rIns="0" bIns="0" rtlCol="0"/>
            <a:lstStyle/>
            <a:p/>
          </p:txBody>
        </p:sp>
        <p:sp>
          <p:nvSpPr>
            <p:cNvPr id="2837" name="object 2837" descr=""/>
            <p:cNvSpPr/>
            <p:nvPr/>
          </p:nvSpPr>
          <p:spPr>
            <a:xfrm>
              <a:off x="5418879" y="887964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38" name="object 2838" descr=""/>
            <p:cNvSpPr/>
            <p:nvPr/>
          </p:nvSpPr>
          <p:spPr>
            <a:xfrm>
              <a:off x="5410978" y="8881682"/>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39" name="object 2839" descr=""/>
            <p:cNvSpPr/>
            <p:nvPr/>
          </p:nvSpPr>
          <p:spPr>
            <a:xfrm>
              <a:off x="5381374" y="8884243"/>
              <a:ext cx="22225" cy="6350"/>
            </a:xfrm>
            <a:custGeom>
              <a:avLst/>
              <a:gdLst/>
              <a:ahLst/>
              <a:cxnLst/>
              <a:rect l="l" t="t" r="r" b="b"/>
              <a:pathLst>
                <a:path w="22225" h="6350">
                  <a:moveTo>
                    <a:pt x="21691" y="0"/>
                  </a:moveTo>
                  <a:lnTo>
                    <a:pt x="0" y="5867"/>
                  </a:lnTo>
                </a:path>
              </a:pathLst>
            </a:custGeom>
            <a:ln w="3175">
              <a:solidFill>
                <a:srgbClr val="EE2D29"/>
              </a:solidFill>
              <a:prstDash val="lgDashDot"/>
            </a:ln>
          </p:spPr>
          <p:txBody>
            <a:bodyPr wrap="square" lIns="0" tIns="0" rIns="0" bIns="0" rtlCol="0"/>
            <a:lstStyle/>
            <a:p/>
          </p:txBody>
        </p:sp>
        <p:sp>
          <p:nvSpPr>
            <p:cNvPr id="2840" name="object 2840" descr=""/>
            <p:cNvSpPr/>
            <p:nvPr/>
          </p:nvSpPr>
          <p:spPr>
            <a:xfrm>
              <a:off x="5331621" y="8602263"/>
              <a:ext cx="20955" cy="15875"/>
            </a:xfrm>
            <a:custGeom>
              <a:avLst/>
              <a:gdLst/>
              <a:ahLst/>
              <a:cxnLst/>
              <a:rect l="l" t="t" r="r" b="b"/>
              <a:pathLst>
                <a:path w="20954" h="15875">
                  <a:moveTo>
                    <a:pt x="20916" y="0"/>
                  </a:moveTo>
                  <a:lnTo>
                    <a:pt x="0" y="15316"/>
                  </a:lnTo>
                </a:path>
              </a:pathLst>
            </a:custGeom>
            <a:ln w="3175">
              <a:solidFill>
                <a:srgbClr val="EE2D29"/>
              </a:solidFill>
              <a:prstDash val="lgDashDot"/>
            </a:ln>
          </p:spPr>
          <p:txBody>
            <a:bodyPr wrap="square" lIns="0" tIns="0" rIns="0" bIns="0" rtlCol="0"/>
            <a:lstStyle/>
            <a:p/>
          </p:txBody>
        </p:sp>
        <p:sp>
          <p:nvSpPr>
            <p:cNvPr id="2841" name="object 2841" descr=""/>
            <p:cNvSpPr/>
            <p:nvPr/>
          </p:nvSpPr>
          <p:spPr>
            <a:xfrm>
              <a:off x="5324980" y="862216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42" name="object 2842" descr=""/>
            <p:cNvSpPr/>
            <p:nvPr/>
          </p:nvSpPr>
          <p:spPr>
            <a:xfrm>
              <a:off x="5318346" y="862701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43" name="object 2843" descr=""/>
            <p:cNvSpPr/>
            <p:nvPr/>
          </p:nvSpPr>
          <p:spPr>
            <a:xfrm>
              <a:off x="5298438" y="8631867"/>
              <a:ext cx="13335" cy="10160"/>
            </a:xfrm>
            <a:custGeom>
              <a:avLst/>
              <a:gdLst/>
              <a:ahLst/>
              <a:cxnLst/>
              <a:rect l="l" t="t" r="r" b="b"/>
              <a:pathLst>
                <a:path w="13335" h="10159">
                  <a:moveTo>
                    <a:pt x="13271" y="0"/>
                  </a:moveTo>
                  <a:lnTo>
                    <a:pt x="0" y="9690"/>
                  </a:lnTo>
                </a:path>
              </a:pathLst>
            </a:custGeom>
            <a:ln w="3175">
              <a:solidFill>
                <a:srgbClr val="EE2D29"/>
              </a:solidFill>
              <a:prstDash val="lgDashDot"/>
            </a:ln>
          </p:spPr>
          <p:txBody>
            <a:bodyPr wrap="square" lIns="0" tIns="0" rIns="0" bIns="0" rtlCol="0"/>
            <a:lstStyle/>
            <a:p/>
          </p:txBody>
        </p:sp>
        <p:sp>
          <p:nvSpPr>
            <p:cNvPr id="2844" name="object 2844" descr=""/>
            <p:cNvSpPr/>
            <p:nvPr/>
          </p:nvSpPr>
          <p:spPr>
            <a:xfrm>
              <a:off x="5291804" y="864615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45" name="object 2845" descr=""/>
            <p:cNvSpPr/>
            <p:nvPr/>
          </p:nvSpPr>
          <p:spPr>
            <a:xfrm>
              <a:off x="5285169" y="865100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46" name="object 2846" descr=""/>
            <p:cNvSpPr/>
            <p:nvPr/>
          </p:nvSpPr>
          <p:spPr>
            <a:xfrm>
              <a:off x="5265262" y="8656108"/>
              <a:ext cx="13335" cy="10160"/>
            </a:xfrm>
            <a:custGeom>
              <a:avLst/>
              <a:gdLst/>
              <a:ahLst/>
              <a:cxnLst/>
              <a:rect l="l" t="t" r="r" b="b"/>
              <a:pathLst>
                <a:path w="13335" h="10159">
                  <a:moveTo>
                    <a:pt x="13271" y="0"/>
                  </a:moveTo>
                  <a:lnTo>
                    <a:pt x="0" y="9702"/>
                  </a:lnTo>
                </a:path>
              </a:pathLst>
            </a:custGeom>
            <a:ln w="3175">
              <a:solidFill>
                <a:srgbClr val="EE2D29"/>
              </a:solidFill>
              <a:prstDash val="lgDashDot"/>
            </a:ln>
          </p:spPr>
          <p:txBody>
            <a:bodyPr wrap="square" lIns="0" tIns="0" rIns="0" bIns="0" rtlCol="0"/>
            <a:lstStyle/>
            <a:p/>
          </p:txBody>
        </p:sp>
        <p:sp>
          <p:nvSpPr>
            <p:cNvPr id="2847" name="object 2847" descr=""/>
            <p:cNvSpPr/>
            <p:nvPr/>
          </p:nvSpPr>
          <p:spPr>
            <a:xfrm>
              <a:off x="5258628" y="867014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48" name="object 2848" descr=""/>
            <p:cNvSpPr/>
            <p:nvPr/>
          </p:nvSpPr>
          <p:spPr>
            <a:xfrm>
              <a:off x="5251993" y="867499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49" name="object 2849" descr=""/>
            <p:cNvSpPr/>
            <p:nvPr/>
          </p:nvSpPr>
          <p:spPr>
            <a:xfrm>
              <a:off x="5232346" y="8680094"/>
              <a:ext cx="13335" cy="10160"/>
            </a:xfrm>
            <a:custGeom>
              <a:avLst/>
              <a:gdLst/>
              <a:ahLst/>
              <a:cxnLst/>
              <a:rect l="l" t="t" r="r" b="b"/>
              <a:pathLst>
                <a:path w="13335" h="10159">
                  <a:moveTo>
                    <a:pt x="13271" y="0"/>
                  </a:moveTo>
                  <a:lnTo>
                    <a:pt x="0" y="9702"/>
                  </a:lnTo>
                </a:path>
              </a:pathLst>
            </a:custGeom>
            <a:ln w="3175">
              <a:solidFill>
                <a:srgbClr val="EE2D29"/>
              </a:solidFill>
              <a:prstDash val="lgDashDot"/>
            </a:ln>
          </p:spPr>
          <p:txBody>
            <a:bodyPr wrap="square" lIns="0" tIns="0" rIns="0" bIns="0" rtlCol="0"/>
            <a:lstStyle/>
            <a:p/>
          </p:txBody>
        </p:sp>
        <p:sp>
          <p:nvSpPr>
            <p:cNvPr id="2850" name="object 2850" descr=""/>
            <p:cNvSpPr/>
            <p:nvPr/>
          </p:nvSpPr>
          <p:spPr>
            <a:xfrm>
              <a:off x="5225712" y="869438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51" name="object 2851" descr=""/>
            <p:cNvSpPr/>
            <p:nvPr/>
          </p:nvSpPr>
          <p:spPr>
            <a:xfrm>
              <a:off x="5219077" y="869923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52" name="object 2852" descr=""/>
            <p:cNvSpPr/>
            <p:nvPr/>
          </p:nvSpPr>
          <p:spPr>
            <a:xfrm>
              <a:off x="5199170" y="8704341"/>
              <a:ext cx="13335" cy="9525"/>
            </a:xfrm>
            <a:custGeom>
              <a:avLst/>
              <a:gdLst/>
              <a:ahLst/>
              <a:cxnLst/>
              <a:rect l="l" t="t" r="r" b="b"/>
              <a:pathLst>
                <a:path w="13335" h="9525">
                  <a:moveTo>
                    <a:pt x="13271" y="0"/>
                  </a:moveTo>
                  <a:lnTo>
                    <a:pt x="0" y="9436"/>
                  </a:lnTo>
                </a:path>
              </a:pathLst>
            </a:custGeom>
            <a:ln w="3175">
              <a:solidFill>
                <a:srgbClr val="EE2D29"/>
              </a:solidFill>
              <a:prstDash val="lgDashDot"/>
            </a:ln>
          </p:spPr>
          <p:txBody>
            <a:bodyPr wrap="square" lIns="0" tIns="0" rIns="0" bIns="0" rtlCol="0"/>
            <a:lstStyle/>
            <a:p/>
          </p:txBody>
        </p:sp>
        <p:sp>
          <p:nvSpPr>
            <p:cNvPr id="2853" name="object 2853" descr=""/>
            <p:cNvSpPr/>
            <p:nvPr/>
          </p:nvSpPr>
          <p:spPr>
            <a:xfrm>
              <a:off x="5192536" y="871837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54" name="object 2854" descr=""/>
            <p:cNvSpPr/>
            <p:nvPr/>
          </p:nvSpPr>
          <p:spPr>
            <a:xfrm>
              <a:off x="5185901" y="872322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55" name="object 2855" descr=""/>
            <p:cNvSpPr/>
            <p:nvPr/>
          </p:nvSpPr>
          <p:spPr>
            <a:xfrm>
              <a:off x="5165994" y="8728327"/>
              <a:ext cx="13335" cy="10160"/>
            </a:xfrm>
            <a:custGeom>
              <a:avLst/>
              <a:gdLst/>
              <a:ahLst/>
              <a:cxnLst/>
              <a:rect l="l" t="t" r="r" b="b"/>
              <a:pathLst>
                <a:path w="13335" h="10159">
                  <a:moveTo>
                    <a:pt x="13271" y="0"/>
                  </a:moveTo>
                  <a:lnTo>
                    <a:pt x="0" y="9690"/>
                  </a:lnTo>
                </a:path>
              </a:pathLst>
            </a:custGeom>
            <a:ln w="3175">
              <a:solidFill>
                <a:srgbClr val="EE2D29"/>
              </a:solidFill>
              <a:prstDash val="lgDashDot"/>
            </a:ln>
          </p:spPr>
          <p:txBody>
            <a:bodyPr wrap="square" lIns="0" tIns="0" rIns="0" bIns="0" rtlCol="0"/>
            <a:lstStyle/>
            <a:p/>
          </p:txBody>
        </p:sp>
        <p:sp>
          <p:nvSpPr>
            <p:cNvPr id="2856" name="object 2856" descr=""/>
            <p:cNvSpPr/>
            <p:nvPr/>
          </p:nvSpPr>
          <p:spPr>
            <a:xfrm>
              <a:off x="5159359" y="874261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57" name="object 2857" descr=""/>
            <p:cNvSpPr/>
            <p:nvPr/>
          </p:nvSpPr>
          <p:spPr>
            <a:xfrm>
              <a:off x="5152724" y="874746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58" name="object 2858" descr=""/>
            <p:cNvSpPr/>
            <p:nvPr/>
          </p:nvSpPr>
          <p:spPr>
            <a:xfrm>
              <a:off x="5132818" y="8752568"/>
              <a:ext cx="13335" cy="9525"/>
            </a:xfrm>
            <a:custGeom>
              <a:avLst/>
              <a:gdLst/>
              <a:ahLst/>
              <a:cxnLst/>
              <a:rect l="l" t="t" r="r" b="b"/>
              <a:pathLst>
                <a:path w="13335" h="9525">
                  <a:moveTo>
                    <a:pt x="13271" y="0"/>
                  </a:moveTo>
                  <a:lnTo>
                    <a:pt x="0" y="9448"/>
                  </a:lnTo>
                </a:path>
              </a:pathLst>
            </a:custGeom>
            <a:ln w="3175">
              <a:solidFill>
                <a:srgbClr val="EE2D29"/>
              </a:solidFill>
              <a:prstDash val="lgDashDot"/>
            </a:ln>
          </p:spPr>
          <p:txBody>
            <a:bodyPr wrap="square" lIns="0" tIns="0" rIns="0" bIns="0" rtlCol="0"/>
            <a:lstStyle/>
            <a:p/>
          </p:txBody>
        </p:sp>
        <p:sp>
          <p:nvSpPr>
            <p:cNvPr id="2859" name="object 2859" descr=""/>
            <p:cNvSpPr/>
            <p:nvPr/>
          </p:nvSpPr>
          <p:spPr>
            <a:xfrm>
              <a:off x="5126183" y="8766594"/>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60" name="object 2860" descr=""/>
            <p:cNvSpPr/>
            <p:nvPr/>
          </p:nvSpPr>
          <p:spPr>
            <a:xfrm>
              <a:off x="5119547" y="8771450"/>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61" name="object 2861" descr=""/>
            <p:cNvSpPr/>
            <p:nvPr/>
          </p:nvSpPr>
          <p:spPr>
            <a:xfrm>
              <a:off x="5099654" y="8776553"/>
              <a:ext cx="13335" cy="10160"/>
            </a:xfrm>
            <a:custGeom>
              <a:avLst/>
              <a:gdLst/>
              <a:ahLst/>
              <a:cxnLst/>
              <a:rect l="l" t="t" r="r" b="b"/>
              <a:pathLst>
                <a:path w="13335" h="10159">
                  <a:moveTo>
                    <a:pt x="13258" y="0"/>
                  </a:moveTo>
                  <a:lnTo>
                    <a:pt x="0" y="9702"/>
                  </a:lnTo>
                </a:path>
              </a:pathLst>
            </a:custGeom>
            <a:ln w="3175">
              <a:solidFill>
                <a:srgbClr val="EE2D29"/>
              </a:solidFill>
              <a:prstDash val="lgDashDot"/>
            </a:ln>
          </p:spPr>
          <p:txBody>
            <a:bodyPr wrap="square" lIns="0" tIns="0" rIns="0" bIns="0" rtlCol="0"/>
            <a:lstStyle/>
            <a:p/>
          </p:txBody>
        </p:sp>
        <p:sp>
          <p:nvSpPr>
            <p:cNvPr id="2862" name="object 2862" descr=""/>
            <p:cNvSpPr/>
            <p:nvPr/>
          </p:nvSpPr>
          <p:spPr>
            <a:xfrm>
              <a:off x="5093020" y="879084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63" name="object 2863" descr=""/>
            <p:cNvSpPr/>
            <p:nvPr/>
          </p:nvSpPr>
          <p:spPr>
            <a:xfrm>
              <a:off x="5086384" y="8795429"/>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64" name="object 2864" descr=""/>
            <p:cNvSpPr/>
            <p:nvPr/>
          </p:nvSpPr>
          <p:spPr>
            <a:xfrm>
              <a:off x="5066478" y="8800540"/>
              <a:ext cx="13335" cy="10160"/>
            </a:xfrm>
            <a:custGeom>
              <a:avLst/>
              <a:gdLst/>
              <a:ahLst/>
              <a:cxnLst/>
              <a:rect l="l" t="t" r="r" b="b"/>
              <a:pathLst>
                <a:path w="13335" h="10159">
                  <a:moveTo>
                    <a:pt x="13271" y="0"/>
                  </a:moveTo>
                  <a:lnTo>
                    <a:pt x="0" y="9702"/>
                  </a:lnTo>
                </a:path>
              </a:pathLst>
            </a:custGeom>
            <a:ln w="3175">
              <a:solidFill>
                <a:srgbClr val="EE2D29"/>
              </a:solidFill>
              <a:prstDash val="lgDashDot"/>
            </a:ln>
          </p:spPr>
          <p:txBody>
            <a:bodyPr wrap="square" lIns="0" tIns="0" rIns="0" bIns="0" rtlCol="0"/>
            <a:lstStyle/>
            <a:p/>
          </p:txBody>
        </p:sp>
        <p:sp>
          <p:nvSpPr>
            <p:cNvPr id="2865" name="object 2865" descr=""/>
            <p:cNvSpPr/>
            <p:nvPr/>
          </p:nvSpPr>
          <p:spPr>
            <a:xfrm>
              <a:off x="5059843" y="881483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66" name="object 2866" descr=""/>
            <p:cNvSpPr/>
            <p:nvPr/>
          </p:nvSpPr>
          <p:spPr>
            <a:xfrm>
              <a:off x="5053208" y="881968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67" name="object 2867" descr=""/>
            <p:cNvSpPr/>
            <p:nvPr/>
          </p:nvSpPr>
          <p:spPr>
            <a:xfrm>
              <a:off x="5033302" y="8824787"/>
              <a:ext cx="13335" cy="10160"/>
            </a:xfrm>
            <a:custGeom>
              <a:avLst/>
              <a:gdLst/>
              <a:ahLst/>
              <a:cxnLst/>
              <a:rect l="l" t="t" r="r" b="b"/>
              <a:pathLst>
                <a:path w="13335" h="10159">
                  <a:moveTo>
                    <a:pt x="13271" y="0"/>
                  </a:moveTo>
                  <a:lnTo>
                    <a:pt x="0" y="9702"/>
                  </a:lnTo>
                </a:path>
              </a:pathLst>
            </a:custGeom>
            <a:ln w="3175">
              <a:solidFill>
                <a:srgbClr val="EE2D29"/>
              </a:solidFill>
              <a:prstDash val="lgDashDot"/>
            </a:ln>
          </p:spPr>
          <p:txBody>
            <a:bodyPr wrap="square" lIns="0" tIns="0" rIns="0" bIns="0" rtlCol="0"/>
            <a:lstStyle/>
            <a:p/>
          </p:txBody>
        </p:sp>
        <p:sp>
          <p:nvSpPr>
            <p:cNvPr id="2868" name="object 2868" descr=""/>
            <p:cNvSpPr/>
            <p:nvPr/>
          </p:nvSpPr>
          <p:spPr>
            <a:xfrm>
              <a:off x="5026667" y="883882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69" name="object 2869" descr=""/>
            <p:cNvSpPr/>
            <p:nvPr/>
          </p:nvSpPr>
          <p:spPr>
            <a:xfrm>
              <a:off x="5020031" y="884366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70" name="object 2870" descr=""/>
            <p:cNvSpPr/>
            <p:nvPr/>
          </p:nvSpPr>
          <p:spPr>
            <a:xfrm>
              <a:off x="5000124" y="8848772"/>
              <a:ext cx="13335" cy="10160"/>
            </a:xfrm>
            <a:custGeom>
              <a:avLst/>
              <a:gdLst/>
              <a:ahLst/>
              <a:cxnLst/>
              <a:rect l="l" t="t" r="r" b="b"/>
              <a:pathLst>
                <a:path w="13335" h="10159">
                  <a:moveTo>
                    <a:pt x="13271" y="0"/>
                  </a:moveTo>
                  <a:lnTo>
                    <a:pt x="0" y="9702"/>
                  </a:lnTo>
                </a:path>
              </a:pathLst>
            </a:custGeom>
            <a:ln w="3175">
              <a:solidFill>
                <a:srgbClr val="EE2D29"/>
              </a:solidFill>
              <a:prstDash val="lgDashDot"/>
            </a:ln>
          </p:spPr>
          <p:txBody>
            <a:bodyPr wrap="square" lIns="0" tIns="0" rIns="0" bIns="0" rtlCol="0"/>
            <a:lstStyle/>
            <a:p/>
          </p:txBody>
        </p:sp>
        <p:sp>
          <p:nvSpPr>
            <p:cNvPr id="2871" name="object 2871" descr=""/>
            <p:cNvSpPr/>
            <p:nvPr/>
          </p:nvSpPr>
          <p:spPr>
            <a:xfrm>
              <a:off x="4993491" y="8863054"/>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72" name="object 2872" descr=""/>
            <p:cNvSpPr/>
            <p:nvPr/>
          </p:nvSpPr>
          <p:spPr>
            <a:xfrm>
              <a:off x="4986855" y="886790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73" name="object 2873" descr=""/>
            <p:cNvSpPr/>
            <p:nvPr/>
          </p:nvSpPr>
          <p:spPr>
            <a:xfrm>
              <a:off x="4966948" y="8873012"/>
              <a:ext cx="13335" cy="9525"/>
            </a:xfrm>
            <a:custGeom>
              <a:avLst/>
              <a:gdLst/>
              <a:ahLst/>
              <a:cxnLst/>
              <a:rect l="l" t="t" r="r" b="b"/>
              <a:pathLst>
                <a:path w="13335" h="9525">
                  <a:moveTo>
                    <a:pt x="13271" y="0"/>
                  </a:moveTo>
                  <a:lnTo>
                    <a:pt x="0" y="9448"/>
                  </a:lnTo>
                </a:path>
              </a:pathLst>
            </a:custGeom>
            <a:ln w="3175">
              <a:solidFill>
                <a:srgbClr val="EE2D29"/>
              </a:solidFill>
              <a:prstDash val="lgDashDot"/>
            </a:ln>
          </p:spPr>
          <p:txBody>
            <a:bodyPr wrap="square" lIns="0" tIns="0" rIns="0" bIns="0" rtlCol="0"/>
            <a:lstStyle/>
            <a:p/>
          </p:txBody>
        </p:sp>
        <p:sp>
          <p:nvSpPr>
            <p:cNvPr id="2874" name="object 2874" descr=""/>
            <p:cNvSpPr/>
            <p:nvPr/>
          </p:nvSpPr>
          <p:spPr>
            <a:xfrm>
              <a:off x="4960315" y="888705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75" name="object 2875" descr=""/>
            <p:cNvSpPr/>
            <p:nvPr/>
          </p:nvSpPr>
          <p:spPr>
            <a:xfrm>
              <a:off x="4953679" y="8891890"/>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76" name="object 2876" descr=""/>
            <p:cNvSpPr/>
            <p:nvPr/>
          </p:nvSpPr>
          <p:spPr>
            <a:xfrm>
              <a:off x="4933784" y="8896999"/>
              <a:ext cx="13335" cy="10160"/>
            </a:xfrm>
            <a:custGeom>
              <a:avLst/>
              <a:gdLst/>
              <a:ahLst/>
              <a:cxnLst/>
              <a:rect l="l" t="t" r="r" b="b"/>
              <a:pathLst>
                <a:path w="13335" h="10159">
                  <a:moveTo>
                    <a:pt x="13258" y="0"/>
                  </a:moveTo>
                  <a:lnTo>
                    <a:pt x="0" y="9702"/>
                  </a:lnTo>
                </a:path>
              </a:pathLst>
            </a:custGeom>
            <a:ln w="3175">
              <a:solidFill>
                <a:srgbClr val="EE2D29"/>
              </a:solidFill>
              <a:prstDash val="lgDashDot"/>
            </a:ln>
          </p:spPr>
          <p:txBody>
            <a:bodyPr wrap="square" lIns="0" tIns="0" rIns="0" bIns="0" rtlCol="0"/>
            <a:lstStyle/>
            <a:p/>
          </p:txBody>
        </p:sp>
        <p:sp>
          <p:nvSpPr>
            <p:cNvPr id="2877" name="object 2877" descr=""/>
            <p:cNvSpPr/>
            <p:nvPr/>
          </p:nvSpPr>
          <p:spPr>
            <a:xfrm>
              <a:off x="4927150" y="8911293"/>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78" name="object 2878" descr=""/>
            <p:cNvSpPr/>
            <p:nvPr/>
          </p:nvSpPr>
          <p:spPr>
            <a:xfrm>
              <a:off x="4920516" y="8916143"/>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79" name="object 2879" descr=""/>
            <p:cNvSpPr/>
            <p:nvPr/>
          </p:nvSpPr>
          <p:spPr>
            <a:xfrm>
              <a:off x="4892950" y="8920992"/>
              <a:ext cx="20955" cy="15875"/>
            </a:xfrm>
            <a:custGeom>
              <a:avLst/>
              <a:gdLst/>
              <a:ahLst/>
              <a:cxnLst/>
              <a:rect l="l" t="t" r="r" b="b"/>
              <a:pathLst>
                <a:path w="20954" h="15875">
                  <a:moveTo>
                    <a:pt x="20929" y="0"/>
                  </a:moveTo>
                  <a:lnTo>
                    <a:pt x="0" y="15316"/>
                  </a:lnTo>
                  <a:lnTo>
                    <a:pt x="6375" y="7404"/>
                  </a:lnTo>
                </a:path>
              </a:pathLst>
            </a:custGeom>
            <a:ln w="3175">
              <a:solidFill>
                <a:srgbClr val="EE2D29"/>
              </a:solidFill>
              <a:prstDash val="lgDashDot"/>
            </a:ln>
          </p:spPr>
          <p:txBody>
            <a:bodyPr wrap="square" lIns="0" tIns="0" rIns="0" bIns="0" rtlCol="0"/>
            <a:lstStyle/>
            <a:p/>
          </p:txBody>
        </p:sp>
        <p:sp>
          <p:nvSpPr>
            <p:cNvPr id="2880" name="object 2880" descr=""/>
            <p:cNvSpPr/>
            <p:nvPr/>
          </p:nvSpPr>
          <p:spPr>
            <a:xfrm>
              <a:off x="4904690" y="892175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81" name="object 2881" descr=""/>
            <p:cNvSpPr/>
            <p:nvPr/>
          </p:nvSpPr>
          <p:spPr>
            <a:xfrm>
              <a:off x="4909787" y="891537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82" name="object 2882" descr=""/>
            <p:cNvSpPr/>
            <p:nvPr/>
          </p:nvSpPr>
          <p:spPr>
            <a:xfrm>
              <a:off x="4914897" y="8901087"/>
              <a:ext cx="24130" cy="14604"/>
            </a:xfrm>
            <a:custGeom>
              <a:avLst/>
              <a:gdLst/>
              <a:ahLst/>
              <a:cxnLst/>
              <a:rect l="l" t="t" r="r" b="b"/>
              <a:pathLst>
                <a:path w="24129" h="14604">
                  <a:moveTo>
                    <a:pt x="0" y="8166"/>
                  </a:moveTo>
                  <a:lnTo>
                    <a:pt x="6375" y="0"/>
                  </a:lnTo>
                  <a:lnTo>
                    <a:pt x="23990" y="14287"/>
                  </a:lnTo>
                </a:path>
              </a:pathLst>
            </a:custGeom>
            <a:ln w="3175">
              <a:solidFill>
                <a:srgbClr val="EE2D29"/>
              </a:solidFill>
              <a:prstDash val="lgDashDot"/>
            </a:ln>
          </p:spPr>
          <p:txBody>
            <a:bodyPr wrap="square" lIns="0" tIns="0" rIns="0" bIns="0" rtlCol="0"/>
            <a:lstStyle/>
            <a:p/>
          </p:txBody>
        </p:sp>
        <p:sp>
          <p:nvSpPr>
            <p:cNvPr id="2883" name="object 2883" descr=""/>
            <p:cNvSpPr/>
            <p:nvPr/>
          </p:nvSpPr>
          <p:spPr>
            <a:xfrm>
              <a:off x="4945258" y="892022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84" name="object 2884" descr=""/>
            <p:cNvSpPr/>
            <p:nvPr/>
          </p:nvSpPr>
          <p:spPr>
            <a:xfrm>
              <a:off x="4951644" y="892532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85" name="object 2885" descr=""/>
            <p:cNvSpPr/>
            <p:nvPr/>
          </p:nvSpPr>
          <p:spPr>
            <a:xfrm>
              <a:off x="4958020" y="8930944"/>
              <a:ext cx="13335" cy="10795"/>
            </a:xfrm>
            <a:custGeom>
              <a:avLst/>
              <a:gdLst/>
              <a:ahLst/>
              <a:cxnLst/>
              <a:rect l="l" t="t" r="r" b="b"/>
              <a:pathLst>
                <a:path w="13335" h="10795">
                  <a:moveTo>
                    <a:pt x="0" y="0"/>
                  </a:moveTo>
                  <a:lnTo>
                    <a:pt x="12763" y="10210"/>
                  </a:lnTo>
                </a:path>
              </a:pathLst>
            </a:custGeom>
            <a:ln w="3175">
              <a:solidFill>
                <a:srgbClr val="EE2D29"/>
              </a:solidFill>
              <a:prstDash val="lgDashDot"/>
            </a:ln>
          </p:spPr>
          <p:txBody>
            <a:bodyPr wrap="square" lIns="0" tIns="0" rIns="0" bIns="0" rtlCol="0"/>
            <a:lstStyle/>
            <a:p/>
          </p:txBody>
        </p:sp>
        <p:sp>
          <p:nvSpPr>
            <p:cNvPr id="2886" name="object 2886" descr=""/>
            <p:cNvSpPr/>
            <p:nvPr/>
          </p:nvSpPr>
          <p:spPr>
            <a:xfrm>
              <a:off x="4977156" y="8945988"/>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87" name="object 2887" descr=""/>
            <p:cNvSpPr/>
            <p:nvPr/>
          </p:nvSpPr>
          <p:spPr>
            <a:xfrm>
              <a:off x="4983544" y="8951092"/>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888" name="object 2888" descr=""/>
            <p:cNvSpPr/>
            <p:nvPr/>
          </p:nvSpPr>
          <p:spPr>
            <a:xfrm>
              <a:off x="4989918" y="8956717"/>
              <a:ext cx="13335" cy="10795"/>
            </a:xfrm>
            <a:custGeom>
              <a:avLst/>
              <a:gdLst/>
              <a:ahLst/>
              <a:cxnLst/>
              <a:rect l="l" t="t" r="r" b="b"/>
              <a:pathLst>
                <a:path w="13335" h="10795">
                  <a:moveTo>
                    <a:pt x="0" y="0"/>
                  </a:moveTo>
                  <a:lnTo>
                    <a:pt x="12763" y="10210"/>
                  </a:lnTo>
                </a:path>
              </a:pathLst>
            </a:custGeom>
            <a:ln w="3175">
              <a:solidFill>
                <a:srgbClr val="EE2D29"/>
              </a:solidFill>
              <a:prstDash val="lgDashDot"/>
            </a:ln>
          </p:spPr>
          <p:txBody>
            <a:bodyPr wrap="square" lIns="0" tIns="0" rIns="0" bIns="0" rtlCol="0"/>
            <a:lstStyle/>
            <a:p/>
          </p:txBody>
        </p:sp>
        <p:sp>
          <p:nvSpPr>
            <p:cNvPr id="2889" name="object 2889" descr=""/>
            <p:cNvSpPr/>
            <p:nvPr/>
          </p:nvSpPr>
          <p:spPr>
            <a:xfrm>
              <a:off x="5009055" y="8971773"/>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90" name="object 2890" descr=""/>
            <p:cNvSpPr/>
            <p:nvPr/>
          </p:nvSpPr>
          <p:spPr>
            <a:xfrm>
              <a:off x="5015443" y="897713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91" name="object 2891" descr=""/>
            <p:cNvSpPr/>
            <p:nvPr/>
          </p:nvSpPr>
          <p:spPr>
            <a:xfrm>
              <a:off x="5021817" y="8982489"/>
              <a:ext cx="13335" cy="10795"/>
            </a:xfrm>
            <a:custGeom>
              <a:avLst/>
              <a:gdLst/>
              <a:ahLst/>
              <a:cxnLst/>
              <a:rect l="l" t="t" r="r" b="b"/>
              <a:pathLst>
                <a:path w="13335" h="10795">
                  <a:moveTo>
                    <a:pt x="0" y="0"/>
                  </a:moveTo>
                  <a:lnTo>
                    <a:pt x="12763" y="10210"/>
                  </a:lnTo>
                </a:path>
              </a:pathLst>
            </a:custGeom>
            <a:ln w="3175">
              <a:solidFill>
                <a:srgbClr val="EE2D29"/>
              </a:solidFill>
              <a:prstDash val="lgDashDot"/>
            </a:ln>
          </p:spPr>
          <p:txBody>
            <a:bodyPr wrap="square" lIns="0" tIns="0" rIns="0" bIns="0" rtlCol="0"/>
            <a:lstStyle/>
            <a:p/>
          </p:txBody>
        </p:sp>
        <p:sp>
          <p:nvSpPr>
            <p:cNvPr id="2892" name="object 2892" descr=""/>
            <p:cNvSpPr/>
            <p:nvPr/>
          </p:nvSpPr>
          <p:spPr>
            <a:xfrm>
              <a:off x="5040955" y="899754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93" name="object 2893" descr=""/>
            <p:cNvSpPr/>
            <p:nvPr/>
          </p:nvSpPr>
          <p:spPr>
            <a:xfrm>
              <a:off x="5047342" y="9002903"/>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94" name="object 2894" descr=""/>
            <p:cNvSpPr/>
            <p:nvPr/>
          </p:nvSpPr>
          <p:spPr>
            <a:xfrm>
              <a:off x="5053717" y="9008261"/>
              <a:ext cx="13335" cy="10795"/>
            </a:xfrm>
            <a:custGeom>
              <a:avLst/>
              <a:gdLst/>
              <a:ahLst/>
              <a:cxnLst/>
              <a:rect l="l" t="t" r="r" b="b"/>
              <a:pathLst>
                <a:path w="13335" h="10795">
                  <a:moveTo>
                    <a:pt x="0" y="0"/>
                  </a:moveTo>
                  <a:lnTo>
                    <a:pt x="12763" y="10210"/>
                  </a:lnTo>
                </a:path>
              </a:pathLst>
            </a:custGeom>
            <a:ln w="3175">
              <a:solidFill>
                <a:srgbClr val="EE2D29"/>
              </a:solidFill>
              <a:prstDash val="lgDashDot"/>
            </a:ln>
          </p:spPr>
          <p:txBody>
            <a:bodyPr wrap="square" lIns="0" tIns="0" rIns="0" bIns="0" rtlCol="0"/>
            <a:lstStyle/>
            <a:p/>
          </p:txBody>
        </p:sp>
        <p:sp>
          <p:nvSpPr>
            <p:cNvPr id="2895" name="object 2895" descr=""/>
            <p:cNvSpPr/>
            <p:nvPr/>
          </p:nvSpPr>
          <p:spPr>
            <a:xfrm>
              <a:off x="5072853" y="9023317"/>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96" name="object 2896" descr=""/>
            <p:cNvSpPr/>
            <p:nvPr/>
          </p:nvSpPr>
          <p:spPr>
            <a:xfrm>
              <a:off x="5079240" y="902867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897" name="object 2897" descr=""/>
            <p:cNvSpPr/>
            <p:nvPr/>
          </p:nvSpPr>
          <p:spPr>
            <a:xfrm>
              <a:off x="5085355" y="9034032"/>
              <a:ext cx="13335" cy="10795"/>
            </a:xfrm>
            <a:custGeom>
              <a:avLst/>
              <a:gdLst/>
              <a:ahLst/>
              <a:cxnLst/>
              <a:rect l="l" t="t" r="r" b="b"/>
              <a:pathLst>
                <a:path w="13335" h="10795">
                  <a:moveTo>
                    <a:pt x="0" y="0"/>
                  </a:moveTo>
                  <a:lnTo>
                    <a:pt x="12763" y="10210"/>
                  </a:lnTo>
                </a:path>
              </a:pathLst>
            </a:custGeom>
            <a:ln w="3175">
              <a:solidFill>
                <a:srgbClr val="EE2D29"/>
              </a:solidFill>
              <a:prstDash val="lgDashDot"/>
            </a:ln>
          </p:spPr>
          <p:txBody>
            <a:bodyPr wrap="square" lIns="0" tIns="0" rIns="0" bIns="0" rtlCol="0"/>
            <a:lstStyle/>
            <a:p/>
          </p:txBody>
        </p:sp>
        <p:sp>
          <p:nvSpPr>
            <p:cNvPr id="2898" name="object 2898" descr=""/>
            <p:cNvSpPr/>
            <p:nvPr/>
          </p:nvSpPr>
          <p:spPr>
            <a:xfrm>
              <a:off x="5104504" y="904934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899" name="object 2899" descr=""/>
            <p:cNvSpPr/>
            <p:nvPr/>
          </p:nvSpPr>
          <p:spPr>
            <a:xfrm>
              <a:off x="5110878" y="905445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00" name="object 2900" descr=""/>
            <p:cNvSpPr/>
            <p:nvPr/>
          </p:nvSpPr>
          <p:spPr>
            <a:xfrm>
              <a:off x="5117254" y="9059810"/>
              <a:ext cx="13335" cy="10795"/>
            </a:xfrm>
            <a:custGeom>
              <a:avLst/>
              <a:gdLst/>
              <a:ahLst/>
              <a:cxnLst/>
              <a:rect l="l" t="t" r="r" b="b"/>
              <a:pathLst>
                <a:path w="13335" h="10795">
                  <a:moveTo>
                    <a:pt x="0" y="0"/>
                  </a:moveTo>
                  <a:lnTo>
                    <a:pt x="12763" y="10210"/>
                  </a:lnTo>
                </a:path>
              </a:pathLst>
            </a:custGeom>
            <a:ln w="3175">
              <a:solidFill>
                <a:srgbClr val="EE2D29"/>
              </a:solidFill>
              <a:prstDash val="lgDashDot"/>
            </a:ln>
          </p:spPr>
          <p:txBody>
            <a:bodyPr wrap="square" lIns="0" tIns="0" rIns="0" bIns="0" rtlCol="0"/>
            <a:lstStyle/>
            <a:p/>
          </p:txBody>
        </p:sp>
        <p:sp>
          <p:nvSpPr>
            <p:cNvPr id="2901" name="object 2901" descr=""/>
            <p:cNvSpPr/>
            <p:nvPr/>
          </p:nvSpPr>
          <p:spPr>
            <a:xfrm>
              <a:off x="5136390" y="9075121"/>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02" name="object 2902" descr=""/>
            <p:cNvSpPr/>
            <p:nvPr/>
          </p:nvSpPr>
          <p:spPr>
            <a:xfrm>
              <a:off x="5142777" y="908022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03" name="object 2903" descr=""/>
            <p:cNvSpPr/>
            <p:nvPr/>
          </p:nvSpPr>
          <p:spPr>
            <a:xfrm>
              <a:off x="5149152" y="9085582"/>
              <a:ext cx="13335" cy="10795"/>
            </a:xfrm>
            <a:custGeom>
              <a:avLst/>
              <a:gdLst/>
              <a:ahLst/>
              <a:cxnLst/>
              <a:rect l="l" t="t" r="r" b="b"/>
              <a:pathLst>
                <a:path w="13335" h="10795">
                  <a:moveTo>
                    <a:pt x="0" y="0"/>
                  </a:moveTo>
                  <a:lnTo>
                    <a:pt x="12763" y="10464"/>
                  </a:lnTo>
                </a:path>
              </a:pathLst>
            </a:custGeom>
            <a:ln w="3175">
              <a:solidFill>
                <a:srgbClr val="EE2D29"/>
              </a:solidFill>
              <a:prstDash val="lgDashDot"/>
            </a:ln>
          </p:spPr>
          <p:txBody>
            <a:bodyPr wrap="square" lIns="0" tIns="0" rIns="0" bIns="0" rtlCol="0"/>
            <a:lstStyle/>
            <a:p/>
          </p:txBody>
        </p:sp>
        <p:sp>
          <p:nvSpPr>
            <p:cNvPr id="2904" name="object 2904" descr=""/>
            <p:cNvSpPr/>
            <p:nvPr/>
          </p:nvSpPr>
          <p:spPr>
            <a:xfrm>
              <a:off x="5168289" y="910089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05" name="object 2905" descr=""/>
            <p:cNvSpPr/>
            <p:nvPr/>
          </p:nvSpPr>
          <p:spPr>
            <a:xfrm>
              <a:off x="5174677" y="910599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06" name="object 2906" descr=""/>
            <p:cNvSpPr/>
            <p:nvPr/>
          </p:nvSpPr>
          <p:spPr>
            <a:xfrm>
              <a:off x="5181051" y="9111354"/>
              <a:ext cx="13335" cy="10795"/>
            </a:xfrm>
            <a:custGeom>
              <a:avLst/>
              <a:gdLst/>
              <a:ahLst/>
              <a:cxnLst/>
              <a:rect l="l" t="t" r="r" b="b"/>
              <a:pathLst>
                <a:path w="13335" h="10795">
                  <a:moveTo>
                    <a:pt x="0" y="0"/>
                  </a:moveTo>
                  <a:lnTo>
                    <a:pt x="12763" y="10464"/>
                  </a:lnTo>
                </a:path>
              </a:pathLst>
            </a:custGeom>
            <a:ln w="3175">
              <a:solidFill>
                <a:srgbClr val="EE2D29"/>
              </a:solidFill>
              <a:prstDash val="lgDashDot"/>
            </a:ln>
          </p:spPr>
          <p:txBody>
            <a:bodyPr wrap="square" lIns="0" tIns="0" rIns="0" bIns="0" rtlCol="0"/>
            <a:lstStyle/>
            <a:p/>
          </p:txBody>
        </p:sp>
        <p:sp>
          <p:nvSpPr>
            <p:cNvPr id="2907" name="object 2907" descr=""/>
            <p:cNvSpPr/>
            <p:nvPr/>
          </p:nvSpPr>
          <p:spPr>
            <a:xfrm>
              <a:off x="5200189" y="912666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08" name="object 2908" descr=""/>
            <p:cNvSpPr/>
            <p:nvPr/>
          </p:nvSpPr>
          <p:spPr>
            <a:xfrm>
              <a:off x="5206575" y="9131770"/>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09" name="object 2909" descr=""/>
            <p:cNvSpPr/>
            <p:nvPr/>
          </p:nvSpPr>
          <p:spPr>
            <a:xfrm>
              <a:off x="5212950" y="9137126"/>
              <a:ext cx="13335" cy="10795"/>
            </a:xfrm>
            <a:custGeom>
              <a:avLst/>
              <a:gdLst/>
              <a:ahLst/>
              <a:cxnLst/>
              <a:rect l="l" t="t" r="r" b="b"/>
              <a:pathLst>
                <a:path w="13335" h="10795">
                  <a:moveTo>
                    <a:pt x="0" y="0"/>
                  </a:moveTo>
                  <a:lnTo>
                    <a:pt x="12763" y="10464"/>
                  </a:lnTo>
                </a:path>
              </a:pathLst>
            </a:custGeom>
            <a:ln w="3175">
              <a:solidFill>
                <a:srgbClr val="EE2D29"/>
              </a:solidFill>
              <a:prstDash val="lgDashDot"/>
            </a:ln>
          </p:spPr>
          <p:txBody>
            <a:bodyPr wrap="square" lIns="0" tIns="0" rIns="0" bIns="0" rtlCol="0"/>
            <a:lstStyle/>
            <a:p/>
          </p:txBody>
        </p:sp>
        <p:sp>
          <p:nvSpPr>
            <p:cNvPr id="2910" name="object 2910" descr=""/>
            <p:cNvSpPr/>
            <p:nvPr/>
          </p:nvSpPr>
          <p:spPr>
            <a:xfrm>
              <a:off x="5232087" y="9152431"/>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911" name="object 2911" descr=""/>
            <p:cNvSpPr/>
            <p:nvPr/>
          </p:nvSpPr>
          <p:spPr>
            <a:xfrm>
              <a:off x="5238474" y="9157535"/>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912" name="object 2912" descr=""/>
            <p:cNvSpPr/>
            <p:nvPr/>
          </p:nvSpPr>
          <p:spPr>
            <a:xfrm>
              <a:off x="5244849" y="9162905"/>
              <a:ext cx="13335" cy="10795"/>
            </a:xfrm>
            <a:custGeom>
              <a:avLst/>
              <a:gdLst/>
              <a:ahLst/>
              <a:cxnLst/>
              <a:rect l="l" t="t" r="r" b="b"/>
              <a:pathLst>
                <a:path w="13335" h="10795">
                  <a:moveTo>
                    <a:pt x="0" y="0"/>
                  </a:moveTo>
                  <a:lnTo>
                    <a:pt x="12763" y="10464"/>
                  </a:lnTo>
                </a:path>
              </a:pathLst>
            </a:custGeom>
            <a:ln w="3175">
              <a:solidFill>
                <a:srgbClr val="EE2D29"/>
              </a:solidFill>
              <a:prstDash val="lgDashDot"/>
            </a:ln>
          </p:spPr>
          <p:txBody>
            <a:bodyPr wrap="square" lIns="0" tIns="0" rIns="0" bIns="0" rtlCol="0"/>
            <a:lstStyle/>
            <a:p/>
          </p:txBody>
        </p:sp>
        <p:sp>
          <p:nvSpPr>
            <p:cNvPr id="2913" name="object 2913" descr=""/>
            <p:cNvSpPr/>
            <p:nvPr/>
          </p:nvSpPr>
          <p:spPr>
            <a:xfrm>
              <a:off x="5263986" y="917821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14" name="object 2914" descr=""/>
            <p:cNvSpPr/>
            <p:nvPr/>
          </p:nvSpPr>
          <p:spPr>
            <a:xfrm>
              <a:off x="5270373" y="918332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15" name="object 2915" descr=""/>
            <p:cNvSpPr/>
            <p:nvPr/>
          </p:nvSpPr>
          <p:spPr>
            <a:xfrm>
              <a:off x="5276748" y="9188931"/>
              <a:ext cx="13335" cy="10795"/>
            </a:xfrm>
            <a:custGeom>
              <a:avLst/>
              <a:gdLst/>
              <a:ahLst/>
              <a:cxnLst/>
              <a:rect l="l" t="t" r="r" b="b"/>
              <a:pathLst>
                <a:path w="13335" h="10795">
                  <a:moveTo>
                    <a:pt x="0" y="0"/>
                  </a:moveTo>
                  <a:lnTo>
                    <a:pt x="12763" y="10210"/>
                  </a:lnTo>
                </a:path>
              </a:pathLst>
            </a:custGeom>
            <a:ln w="3175">
              <a:solidFill>
                <a:srgbClr val="EE2D29"/>
              </a:solidFill>
              <a:prstDash val="lgDashDot"/>
            </a:ln>
          </p:spPr>
          <p:txBody>
            <a:bodyPr wrap="square" lIns="0" tIns="0" rIns="0" bIns="0" rtlCol="0"/>
            <a:lstStyle/>
            <a:p/>
          </p:txBody>
        </p:sp>
        <p:sp>
          <p:nvSpPr>
            <p:cNvPr id="2916" name="object 2916" descr=""/>
            <p:cNvSpPr/>
            <p:nvPr/>
          </p:nvSpPr>
          <p:spPr>
            <a:xfrm>
              <a:off x="5295884" y="920398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17" name="object 2917" descr=""/>
            <p:cNvSpPr/>
            <p:nvPr/>
          </p:nvSpPr>
          <p:spPr>
            <a:xfrm>
              <a:off x="5302011" y="920909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18" name="object 2918" descr=""/>
            <p:cNvSpPr/>
            <p:nvPr/>
          </p:nvSpPr>
          <p:spPr>
            <a:xfrm>
              <a:off x="5308386" y="9214703"/>
              <a:ext cx="13335" cy="10795"/>
            </a:xfrm>
            <a:custGeom>
              <a:avLst/>
              <a:gdLst/>
              <a:ahLst/>
              <a:cxnLst/>
              <a:rect l="l" t="t" r="r" b="b"/>
              <a:pathLst>
                <a:path w="13335" h="10795">
                  <a:moveTo>
                    <a:pt x="0" y="0"/>
                  </a:moveTo>
                  <a:lnTo>
                    <a:pt x="12763" y="10210"/>
                  </a:lnTo>
                </a:path>
              </a:pathLst>
            </a:custGeom>
            <a:ln w="3175">
              <a:solidFill>
                <a:srgbClr val="EE2D29"/>
              </a:solidFill>
              <a:prstDash val="lgDashDot"/>
            </a:ln>
          </p:spPr>
          <p:txBody>
            <a:bodyPr wrap="square" lIns="0" tIns="0" rIns="0" bIns="0" rtlCol="0"/>
            <a:lstStyle/>
            <a:p/>
          </p:txBody>
        </p:sp>
        <p:sp>
          <p:nvSpPr>
            <p:cNvPr id="2919" name="object 2919" descr=""/>
            <p:cNvSpPr/>
            <p:nvPr/>
          </p:nvSpPr>
          <p:spPr>
            <a:xfrm>
              <a:off x="5327523" y="922976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20" name="object 2920" descr=""/>
            <p:cNvSpPr/>
            <p:nvPr/>
          </p:nvSpPr>
          <p:spPr>
            <a:xfrm>
              <a:off x="5333911" y="923486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21" name="object 2921" descr=""/>
            <p:cNvSpPr/>
            <p:nvPr/>
          </p:nvSpPr>
          <p:spPr>
            <a:xfrm>
              <a:off x="5340285" y="9240482"/>
              <a:ext cx="17780" cy="14604"/>
            </a:xfrm>
            <a:custGeom>
              <a:avLst/>
              <a:gdLst/>
              <a:ahLst/>
              <a:cxnLst/>
              <a:rect l="l" t="t" r="r" b="b"/>
              <a:pathLst>
                <a:path w="17779" h="14604">
                  <a:moveTo>
                    <a:pt x="0" y="0"/>
                  </a:moveTo>
                  <a:lnTo>
                    <a:pt x="17614" y="14033"/>
                  </a:lnTo>
                </a:path>
              </a:pathLst>
            </a:custGeom>
            <a:ln w="3175">
              <a:solidFill>
                <a:srgbClr val="EE2D29"/>
              </a:solidFill>
              <a:prstDash val="lgDashDot"/>
            </a:ln>
          </p:spPr>
          <p:txBody>
            <a:bodyPr wrap="square" lIns="0" tIns="0" rIns="0" bIns="0" rtlCol="0"/>
            <a:lstStyle/>
            <a:p/>
          </p:txBody>
        </p:sp>
        <p:sp>
          <p:nvSpPr>
            <p:cNvPr id="2922" name="object 2922" descr=""/>
            <p:cNvSpPr/>
            <p:nvPr/>
          </p:nvSpPr>
          <p:spPr>
            <a:xfrm>
              <a:off x="5452558" y="8870975"/>
              <a:ext cx="635" cy="3175"/>
            </a:xfrm>
            <a:custGeom>
              <a:avLst/>
              <a:gdLst/>
              <a:ahLst/>
              <a:cxnLst/>
              <a:rect l="l" t="t" r="r" b="b"/>
              <a:pathLst>
                <a:path w="635" h="3175">
                  <a:moveTo>
                    <a:pt x="253" y="2552"/>
                  </a:moveTo>
                  <a:lnTo>
                    <a:pt x="0" y="0"/>
                  </a:lnTo>
                </a:path>
              </a:pathLst>
            </a:custGeom>
            <a:ln w="3568">
              <a:solidFill>
                <a:srgbClr val="EE2E2A"/>
              </a:solidFill>
            </a:ln>
          </p:spPr>
          <p:txBody>
            <a:bodyPr wrap="square" lIns="0" tIns="0" rIns="0" bIns="0" rtlCol="0"/>
            <a:lstStyle/>
            <a:p/>
          </p:txBody>
        </p:sp>
        <p:sp>
          <p:nvSpPr>
            <p:cNvPr id="2923" name="object 2923" descr=""/>
            <p:cNvSpPr/>
            <p:nvPr/>
          </p:nvSpPr>
          <p:spPr>
            <a:xfrm>
              <a:off x="4220864" y="7471130"/>
              <a:ext cx="2263140" cy="2028825"/>
            </a:xfrm>
            <a:custGeom>
              <a:avLst/>
              <a:gdLst/>
              <a:ahLst/>
              <a:cxnLst/>
              <a:rect l="l" t="t" r="r" b="b"/>
              <a:pathLst>
                <a:path w="2263140" h="2028825">
                  <a:moveTo>
                    <a:pt x="513095" y="924696"/>
                  </a:moveTo>
                  <a:lnTo>
                    <a:pt x="493830" y="994804"/>
                  </a:lnTo>
                  <a:lnTo>
                    <a:pt x="485796" y="1040274"/>
                  </a:lnTo>
                  <a:lnTo>
                    <a:pt x="480996" y="1085485"/>
                  </a:lnTo>
                  <a:lnTo>
                    <a:pt x="479343" y="1130317"/>
                  </a:lnTo>
                  <a:lnTo>
                    <a:pt x="480751" y="1174651"/>
                  </a:lnTo>
                  <a:lnTo>
                    <a:pt x="485133" y="1218368"/>
                  </a:lnTo>
                  <a:lnTo>
                    <a:pt x="492402" y="1261350"/>
                  </a:lnTo>
                  <a:lnTo>
                    <a:pt x="502473" y="1303477"/>
                  </a:lnTo>
                  <a:lnTo>
                    <a:pt x="515260" y="1344630"/>
                  </a:lnTo>
                  <a:lnTo>
                    <a:pt x="530675" y="1384690"/>
                  </a:lnTo>
                  <a:lnTo>
                    <a:pt x="548632" y="1423538"/>
                  </a:lnTo>
                  <a:lnTo>
                    <a:pt x="569046" y="1461055"/>
                  </a:lnTo>
                  <a:lnTo>
                    <a:pt x="591829" y="1497122"/>
                  </a:lnTo>
                  <a:lnTo>
                    <a:pt x="616895" y="1531620"/>
                  </a:lnTo>
                  <a:lnTo>
                    <a:pt x="644159" y="1564429"/>
                  </a:lnTo>
                  <a:lnTo>
                    <a:pt x="673533" y="1595431"/>
                  </a:lnTo>
                  <a:lnTo>
                    <a:pt x="704932" y="1624507"/>
                  </a:lnTo>
                  <a:lnTo>
                    <a:pt x="738268" y="1651538"/>
                  </a:lnTo>
                  <a:lnTo>
                    <a:pt x="773456" y="1676404"/>
                  </a:lnTo>
                  <a:lnTo>
                    <a:pt x="810409" y="1698987"/>
                  </a:lnTo>
                  <a:lnTo>
                    <a:pt x="849041" y="1719167"/>
                  </a:lnTo>
                  <a:lnTo>
                    <a:pt x="889265" y="1736825"/>
                  </a:lnTo>
                  <a:lnTo>
                    <a:pt x="930996" y="1751843"/>
                  </a:lnTo>
                  <a:lnTo>
                    <a:pt x="974146" y="1764101"/>
                  </a:lnTo>
                  <a:lnTo>
                    <a:pt x="1018630" y="1773481"/>
                  </a:lnTo>
                  <a:lnTo>
                    <a:pt x="1064360" y="1779862"/>
                  </a:lnTo>
                  <a:lnTo>
                    <a:pt x="1111252" y="1783127"/>
                  </a:lnTo>
                  <a:lnTo>
                    <a:pt x="1137020" y="1783394"/>
                  </a:lnTo>
                  <a:lnTo>
                    <a:pt x="1122987" y="1803040"/>
                  </a:lnTo>
                  <a:lnTo>
                    <a:pt x="1092734" y="1839943"/>
                  </a:lnTo>
                  <a:lnTo>
                    <a:pt x="1060244" y="1873559"/>
                  </a:lnTo>
                  <a:lnTo>
                    <a:pt x="1025724" y="1903884"/>
                  </a:lnTo>
                  <a:lnTo>
                    <a:pt x="989383" y="1930917"/>
                  </a:lnTo>
                  <a:lnTo>
                    <a:pt x="951431" y="1954654"/>
                  </a:lnTo>
                  <a:lnTo>
                    <a:pt x="912075" y="1975092"/>
                  </a:lnTo>
                  <a:lnTo>
                    <a:pt x="871525" y="1992230"/>
                  </a:lnTo>
                  <a:lnTo>
                    <a:pt x="829989" y="2006064"/>
                  </a:lnTo>
                  <a:lnTo>
                    <a:pt x="787676" y="2016592"/>
                  </a:lnTo>
                  <a:lnTo>
                    <a:pt x="744795" y="2023810"/>
                  </a:lnTo>
                  <a:lnTo>
                    <a:pt x="701554" y="2027717"/>
                  </a:lnTo>
                  <a:lnTo>
                    <a:pt x="658163" y="2028309"/>
                  </a:lnTo>
                  <a:lnTo>
                    <a:pt x="614830" y="2025584"/>
                  </a:lnTo>
                  <a:lnTo>
                    <a:pt x="571763" y="2019539"/>
                  </a:lnTo>
                  <a:lnTo>
                    <a:pt x="529172" y="2010171"/>
                  </a:lnTo>
                  <a:lnTo>
                    <a:pt x="487265" y="1997477"/>
                  </a:lnTo>
                  <a:lnTo>
                    <a:pt x="446251" y="1981456"/>
                  </a:lnTo>
                  <a:lnTo>
                    <a:pt x="406339" y="1962103"/>
                  </a:lnTo>
                  <a:lnTo>
                    <a:pt x="367737" y="1939417"/>
                  </a:lnTo>
                  <a:lnTo>
                    <a:pt x="330654" y="1913395"/>
                  </a:lnTo>
                  <a:lnTo>
                    <a:pt x="295299" y="1884034"/>
                  </a:lnTo>
                  <a:lnTo>
                    <a:pt x="261881" y="1851331"/>
                  </a:lnTo>
                  <a:lnTo>
                    <a:pt x="230608" y="1815283"/>
                  </a:lnTo>
                  <a:lnTo>
                    <a:pt x="196915" y="1768839"/>
                  </a:lnTo>
                  <a:lnTo>
                    <a:pt x="153793" y="1700320"/>
                  </a:lnTo>
                  <a:lnTo>
                    <a:pt x="131172" y="1659398"/>
                  </a:lnTo>
                  <a:lnTo>
                    <a:pt x="110414" y="1618053"/>
                  </a:lnTo>
                  <a:lnTo>
                    <a:pt x="91503" y="1576329"/>
                  </a:lnTo>
                  <a:lnTo>
                    <a:pt x="74421" y="1534270"/>
                  </a:lnTo>
                  <a:lnTo>
                    <a:pt x="59149" y="1491921"/>
                  </a:lnTo>
                  <a:lnTo>
                    <a:pt x="45669" y="1449328"/>
                  </a:lnTo>
                  <a:lnTo>
                    <a:pt x="33964" y="1406534"/>
                  </a:lnTo>
                  <a:lnTo>
                    <a:pt x="24016" y="1363586"/>
                  </a:lnTo>
                  <a:lnTo>
                    <a:pt x="15807" y="1320527"/>
                  </a:lnTo>
                  <a:lnTo>
                    <a:pt x="9318" y="1277402"/>
                  </a:lnTo>
                  <a:lnTo>
                    <a:pt x="4533" y="1234257"/>
                  </a:lnTo>
                  <a:lnTo>
                    <a:pt x="1433" y="1191135"/>
                  </a:lnTo>
                  <a:lnTo>
                    <a:pt x="0" y="1148082"/>
                  </a:lnTo>
                  <a:lnTo>
                    <a:pt x="216" y="1105143"/>
                  </a:lnTo>
                  <a:lnTo>
                    <a:pt x="2063" y="1062362"/>
                  </a:lnTo>
                  <a:lnTo>
                    <a:pt x="5524" y="1019784"/>
                  </a:lnTo>
                  <a:lnTo>
                    <a:pt x="10580" y="977454"/>
                  </a:lnTo>
                  <a:lnTo>
                    <a:pt x="17214" y="935417"/>
                  </a:lnTo>
                  <a:lnTo>
                    <a:pt x="25407" y="893717"/>
                  </a:lnTo>
                  <a:lnTo>
                    <a:pt x="35142" y="852399"/>
                  </a:lnTo>
                  <a:lnTo>
                    <a:pt x="46401" y="811509"/>
                  </a:lnTo>
                  <a:lnTo>
                    <a:pt x="59166" y="771090"/>
                  </a:lnTo>
                  <a:lnTo>
                    <a:pt x="73419" y="731189"/>
                  </a:lnTo>
                  <a:lnTo>
                    <a:pt x="89142" y="691848"/>
                  </a:lnTo>
                  <a:lnTo>
                    <a:pt x="106317" y="653114"/>
                  </a:lnTo>
                  <a:lnTo>
                    <a:pt x="124926" y="615031"/>
                  </a:lnTo>
                  <a:lnTo>
                    <a:pt x="144952" y="577643"/>
                  </a:lnTo>
                  <a:lnTo>
                    <a:pt x="166376" y="540997"/>
                  </a:lnTo>
                  <a:lnTo>
                    <a:pt x="189180" y="505135"/>
                  </a:lnTo>
                  <a:lnTo>
                    <a:pt x="213347" y="470104"/>
                  </a:lnTo>
                  <a:lnTo>
                    <a:pt x="238858" y="435948"/>
                  </a:lnTo>
                  <a:lnTo>
                    <a:pt x="265697" y="402712"/>
                  </a:lnTo>
                  <a:lnTo>
                    <a:pt x="293844" y="370440"/>
                  </a:lnTo>
                  <a:lnTo>
                    <a:pt x="323282" y="339177"/>
                  </a:lnTo>
                  <a:lnTo>
                    <a:pt x="353993" y="308969"/>
                  </a:lnTo>
                  <a:lnTo>
                    <a:pt x="385959" y="279860"/>
                  </a:lnTo>
                  <a:lnTo>
                    <a:pt x="419162" y="251894"/>
                  </a:lnTo>
                  <a:lnTo>
                    <a:pt x="453584" y="225117"/>
                  </a:lnTo>
                  <a:lnTo>
                    <a:pt x="489208" y="199574"/>
                  </a:lnTo>
                  <a:lnTo>
                    <a:pt x="526015" y="175308"/>
                  </a:lnTo>
                  <a:lnTo>
                    <a:pt x="563987" y="152366"/>
                  </a:lnTo>
                  <a:lnTo>
                    <a:pt x="603107" y="130791"/>
                  </a:lnTo>
                  <a:lnTo>
                    <a:pt x="643357" y="110628"/>
                  </a:lnTo>
                  <a:lnTo>
                    <a:pt x="684718" y="91923"/>
                  </a:lnTo>
                  <a:lnTo>
                    <a:pt x="727173" y="74720"/>
                  </a:lnTo>
                  <a:lnTo>
                    <a:pt x="770704" y="59064"/>
                  </a:lnTo>
                  <a:lnTo>
                    <a:pt x="815293" y="45000"/>
                  </a:lnTo>
                  <a:lnTo>
                    <a:pt x="860922" y="32572"/>
                  </a:lnTo>
                  <a:lnTo>
                    <a:pt x="926492" y="18538"/>
                  </a:lnTo>
                  <a:lnTo>
                    <a:pt x="973259" y="11032"/>
                  </a:lnTo>
                  <a:lnTo>
                    <a:pt x="1019766" y="5462"/>
                  </a:lnTo>
                  <a:lnTo>
                    <a:pt x="1065978" y="1796"/>
                  </a:lnTo>
                  <a:lnTo>
                    <a:pt x="1111859" y="0"/>
                  </a:lnTo>
                  <a:lnTo>
                    <a:pt x="1157371" y="39"/>
                  </a:lnTo>
                  <a:lnTo>
                    <a:pt x="1202481" y="1881"/>
                  </a:lnTo>
                  <a:lnTo>
                    <a:pt x="1247151" y="5491"/>
                  </a:lnTo>
                  <a:lnTo>
                    <a:pt x="1291345" y="10837"/>
                  </a:lnTo>
                  <a:lnTo>
                    <a:pt x="1335028" y="17884"/>
                  </a:lnTo>
                  <a:lnTo>
                    <a:pt x="1378164" y="26598"/>
                  </a:lnTo>
                  <a:lnTo>
                    <a:pt x="1420715" y="36947"/>
                  </a:lnTo>
                  <a:lnTo>
                    <a:pt x="1462648" y="48897"/>
                  </a:lnTo>
                  <a:lnTo>
                    <a:pt x="1503924" y="62413"/>
                  </a:lnTo>
                  <a:lnTo>
                    <a:pt x="1544509" y="77463"/>
                  </a:lnTo>
                  <a:lnTo>
                    <a:pt x="1584367" y="94012"/>
                  </a:lnTo>
                  <a:lnTo>
                    <a:pt x="1623461" y="112027"/>
                  </a:lnTo>
                  <a:lnTo>
                    <a:pt x="1661755" y="131475"/>
                  </a:lnTo>
                  <a:lnTo>
                    <a:pt x="1699213" y="152321"/>
                  </a:lnTo>
                  <a:lnTo>
                    <a:pt x="1735800" y="174532"/>
                  </a:lnTo>
                  <a:lnTo>
                    <a:pt x="1771479" y="198075"/>
                  </a:lnTo>
                  <a:lnTo>
                    <a:pt x="1806215" y="222916"/>
                  </a:lnTo>
                  <a:lnTo>
                    <a:pt x="1839970" y="249021"/>
                  </a:lnTo>
                  <a:lnTo>
                    <a:pt x="1872710" y="276356"/>
                  </a:lnTo>
                  <a:lnTo>
                    <a:pt x="1904399" y="304888"/>
                  </a:lnTo>
                  <a:lnTo>
                    <a:pt x="1934999" y="334584"/>
                  </a:lnTo>
                  <a:lnTo>
                    <a:pt x="1964476" y="365409"/>
                  </a:lnTo>
                  <a:lnTo>
                    <a:pt x="1992793" y="397330"/>
                  </a:lnTo>
                  <a:lnTo>
                    <a:pt x="2019914" y="430314"/>
                  </a:lnTo>
                  <a:lnTo>
                    <a:pt x="2045803" y="464326"/>
                  </a:lnTo>
                  <a:lnTo>
                    <a:pt x="2070424" y="499333"/>
                  </a:lnTo>
                  <a:lnTo>
                    <a:pt x="2093742" y="535302"/>
                  </a:lnTo>
                  <a:lnTo>
                    <a:pt x="2115719" y="572199"/>
                  </a:lnTo>
                  <a:lnTo>
                    <a:pt x="2136321" y="609990"/>
                  </a:lnTo>
                  <a:lnTo>
                    <a:pt x="2155511" y="648641"/>
                  </a:lnTo>
                  <a:lnTo>
                    <a:pt x="2173253" y="688119"/>
                  </a:lnTo>
                  <a:lnTo>
                    <a:pt x="2189511" y="728391"/>
                  </a:lnTo>
                  <a:lnTo>
                    <a:pt x="2204249" y="769422"/>
                  </a:lnTo>
                  <a:lnTo>
                    <a:pt x="2217431" y="811180"/>
                  </a:lnTo>
                  <a:lnTo>
                    <a:pt x="2229021" y="853629"/>
                  </a:lnTo>
                  <a:lnTo>
                    <a:pt x="2238983" y="896738"/>
                  </a:lnTo>
                  <a:lnTo>
                    <a:pt x="2247281" y="940471"/>
                  </a:lnTo>
                  <a:lnTo>
                    <a:pt x="2253879" y="984796"/>
                  </a:lnTo>
                  <a:lnTo>
                    <a:pt x="2258741" y="1029679"/>
                  </a:lnTo>
                  <a:lnTo>
                    <a:pt x="2261831" y="1075086"/>
                  </a:lnTo>
                  <a:lnTo>
                    <a:pt x="2263113" y="1120984"/>
                  </a:lnTo>
                  <a:lnTo>
                    <a:pt x="2262551" y="1167338"/>
                  </a:lnTo>
                  <a:lnTo>
                    <a:pt x="2260109" y="1214116"/>
                  </a:lnTo>
                  <a:lnTo>
                    <a:pt x="2255750" y="1261284"/>
                  </a:lnTo>
                  <a:lnTo>
                    <a:pt x="2246048" y="1327629"/>
                  </a:lnTo>
                  <a:lnTo>
                    <a:pt x="2235837" y="1374327"/>
                  </a:lnTo>
                  <a:lnTo>
                    <a:pt x="2221338" y="1420919"/>
                  </a:lnTo>
                  <a:lnTo>
                    <a:pt x="2203084" y="1465578"/>
                  </a:lnTo>
                  <a:lnTo>
                    <a:pt x="2181272" y="1508133"/>
                  </a:lnTo>
                  <a:lnTo>
                    <a:pt x="2156095" y="1548415"/>
                  </a:lnTo>
                  <a:lnTo>
                    <a:pt x="2127749" y="1586252"/>
                  </a:lnTo>
                  <a:lnTo>
                    <a:pt x="2096428" y="1621476"/>
                  </a:lnTo>
                  <a:lnTo>
                    <a:pt x="2062329" y="1653915"/>
                  </a:lnTo>
                  <a:lnTo>
                    <a:pt x="2025647" y="1683401"/>
                  </a:lnTo>
                  <a:lnTo>
                    <a:pt x="1986575" y="1709762"/>
                  </a:lnTo>
                  <a:lnTo>
                    <a:pt x="1945310" y="1732829"/>
                  </a:lnTo>
                  <a:lnTo>
                    <a:pt x="1902046" y="1752432"/>
                  </a:lnTo>
                  <a:lnTo>
                    <a:pt x="1856979" y="1768400"/>
                  </a:lnTo>
                  <a:lnTo>
                    <a:pt x="1810304" y="1780564"/>
                  </a:lnTo>
                  <a:lnTo>
                    <a:pt x="1762216" y="1788753"/>
                  </a:lnTo>
                  <a:lnTo>
                    <a:pt x="1714502" y="1792830"/>
                  </a:lnTo>
                  <a:lnTo>
                    <a:pt x="1665786" y="1792786"/>
                  </a:lnTo>
                  <a:lnTo>
                    <a:pt x="1617770" y="1788573"/>
                  </a:lnTo>
                  <a:lnTo>
                    <a:pt x="1570680" y="1780329"/>
                  </a:lnTo>
                  <a:lnTo>
                    <a:pt x="1524742" y="1768192"/>
                  </a:lnTo>
                  <a:lnTo>
                    <a:pt x="1480181" y="1752301"/>
                  </a:lnTo>
                  <a:lnTo>
                    <a:pt x="1437224" y="1732793"/>
                  </a:lnTo>
                  <a:lnTo>
                    <a:pt x="1396095" y="1709807"/>
                  </a:lnTo>
                  <a:lnTo>
                    <a:pt x="1357021" y="1683480"/>
                  </a:lnTo>
                  <a:lnTo>
                    <a:pt x="1320227" y="1653952"/>
                  </a:lnTo>
                  <a:lnTo>
                    <a:pt x="1285939" y="1621361"/>
                  </a:lnTo>
                  <a:lnTo>
                    <a:pt x="1254382" y="1585844"/>
                  </a:lnTo>
                  <a:lnTo>
                    <a:pt x="1225783" y="1547541"/>
                  </a:lnTo>
                  <a:lnTo>
                    <a:pt x="1200367" y="1506588"/>
                  </a:lnTo>
                  <a:lnTo>
                    <a:pt x="1178359" y="1463125"/>
                  </a:lnTo>
                  <a:lnTo>
                    <a:pt x="1160502" y="1418980"/>
                  </a:lnTo>
                  <a:lnTo>
                    <a:pt x="1177089" y="1416694"/>
                  </a:lnTo>
                  <a:lnTo>
                    <a:pt x="1193408" y="1413633"/>
                  </a:lnTo>
                  <a:lnTo>
                    <a:pt x="1237056" y="1400412"/>
                  </a:lnTo>
                  <a:lnTo>
                    <a:pt x="1276850" y="1381285"/>
                  </a:lnTo>
                  <a:lnTo>
                    <a:pt x="1312473" y="1356899"/>
                  </a:lnTo>
                  <a:lnTo>
                    <a:pt x="1343606" y="1327898"/>
                  </a:lnTo>
                  <a:lnTo>
                    <a:pt x="1369933" y="1294931"/>
                  </a:lnTo>
                  <a:lnTo>
                    <a:pt x="1391136" y="1258642"/>
                  </a:lnTo>
                  <a:lnTo>
                    <a:pt x="1406897" y="1219679"/>
                  </a:lnTo>
                  <a:lnTo>
                    <a:pt x="1416899" y="1178689"/>
                  </a:lnTo>
                  <a:lnTo>
                    <a:pt x="1420824" y="1136316"/>
                  </a:lnTo>
                  <a:lnTo>
                    <a:pt x="1418355" y="1093209"/>
                  </a:lnTo>
                  <a:lnTo>
                    <a:pt x="1409174" y="1050012"/>
                  </a:lnTo>
                  <a:lnTo>
                    <a:pt x="1392963" y="1007373"/>
                  </a:lnTo>
                  <a:lnTo>
                    <a:pt x="1349663" y="941367"/>
                  </a:lnTo>
                  <a:lnTo>
                    <a:pt x="1318202" y="910334"/>
                  </a:lnTo>
                  <a:lnTo>
                    <a:pt x="1283224" y="885003"/>
                  </a:lnTo>
                  <a:lnTo>
                    <a:pt x="1245436" y="865457"/>
                  </a:lnTo>
                  <a:lnTo>
                    <a:pt x="1205547" y="851775"/>
                  </a:lnTo>
                  <a:lnTo>
                    <a:pt x="1164266" y="844038"/>
                  </a:lnTo>
                  <a:lnTo>
                    <a:pt x="1122302" y="842327"/>
                  </a:lnTo>
                  <a:lnTo>
                    <a:pt x="1080361" y="846724"/>
                  </a:lnTo>
                  <a:lnTo>
                    <a:pt x="1039154" y="857308"/>
                  </a:lnTo>
                  <a:lnTo>
                    <a:pt x="999388" y="874161"/>
                  </a:lnTo>
                  <a:lnTo>
                    <a:pt x="961771" y="897362"/>
                  </a:lnTo>
                  <a:lnTo>
                    <a:pt x="927013" y="926994"/>
                  </a:lnTo>
                  <a:lnTo>
                    <a:pt x="904813" y="952001"/>
                  </a:lnTo>
                  <a:lnTo>
                    <a:pt x="883122" y="942819"/>
                  </a:lnTo>
                  <a:lnTo>
                    <a:pt x="835474" y="925881"/>
                  </a:lnTo>
                  <a:lnTo>
                    <a:pt x="786495" y="913406"/>
                  </a:lnTo>
                  <a:lnTo>
                    <a:pt x="736588" y="905402"/>
                  </a:lnTo>
                  <a:lnTo>
                    <a:pt x="686161" y="901881"/>
                  </a:lnTo>
                  <a:lnTo>
                    <a:pt x="635617" y="902853"/>
                  </a:lnTo>
                  <a:lnTo>
                    <a:pt x="585363" y="908329"/>
                  </a:lnTo>
                  <a:lnTo>
                    <a:pt x="535802" y="918320"/>
                  </a:lnTo>
                  <a:lnTo>
                    <a:pt x="513095" y="924696"/>
                  </a:lnTo>
                  <a:close/>
                </a:path>
              </a:pathLst>
            </a:custGeom>
            <a:ln w="5778">
              <a:solidFill>
                <a:srgbClr val="EE2D29"/>
              </a:solidFill>
            </a:ln>
          </p:spPr>
          <p:txBody>
            <a:bodyPr wrap="square" lIns="0" tIns="0" rIns="0" bIns="0" rtlCol="0"/>
            <a:lstStyle/>
            <a:p/>
          </p:txBody>
        </p:sp>
        <p:sp>
          <p:nvSpPr>
            <p:cNvPr id="2924" name="object 2924" descr=""/>
            <p:cNvSpPr/>
            <p:nvPr/>
          </p:nvSpPr>
          <p:spPr>
            <a:xfrm>
              <a:off x="4884017" y="8931196"/>
              <a:ext cx="9525" cy="5715"/>
            </a:xfrm>
            <a:custGeom>
              <a:avLst/>
              <a:gdLst/>
              <a:ahLst/>
              <a:cxnLst/>
              <a:rect l="l" t="t" r="r" b="b"/>
              <a:pathLst>
                <a:path w="9525" h="5715">
                  <a:moveTo>
                    <a:pt x="8928" y="5105"/>
                  </a:moveTo>
                  <a:lnTo>
                    <a:pt x="0" y="0"/>
                  </a:lnTo>
                </a:path>
              </a:pathLst>
            </a:custGeom>
            <a:ln w="3175">
              <a:solidFill>
                <a:srgbClr val="EE2D29"/>
              </a:solidFill>
              <a:prstDash val="lgDashDot"/>
            </a:ln>
          </p:spPr>
          <p:txBody>
            <a:bodyPr wrap="square" lIns="0" tIns="0" rIns="0" bIns="0" rtlCol="0"/>
            <a:lstStyle/>
            <a:p/>
          </p:txBody>
        </p:sp>
        <p:sp>
          <p:nvSpPr>
            <p:cNvPr id="2925" name="object 2925" descr=""/>
            <p:cNvSpPr/>
            <p:nvPr/>
          </p:nvSpPr>
          <p:spPr>
            <a:xfrm>
              <a:off x="4876859" y="892711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26" name="object 2926" descr=""/>
            <p:cNvSpPr/>
            <p:nvPr/>
          </p:nvSpPr>
          <p:spPr>
            <a:xfrm>
              <a:off x="4869467" y="8923038"/>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27" name="object 2927" descr=""/>
            <p:cNvSpPr/>
            <p:nvPr/>
          </p:nvSpPr>
          <p:spPr>
            <a:xfrm>
              <a:off x="4853395" y="8894708"/>
              <a:ext cx="11430" cy="24765"/>
            </a:xfrm>
            <a:custGeom>
              <a:avLst/>
              <a:gdLst/>
              <a:ahLst/>
              <a:cxnLst/>
              <a:rect l="l" t="t" r="r" b="b"/>
              <a:pathLst>
                <a:path w="11429" h="24765">
                  <a:moveTo>
                    <a:pt x="8928" y="24752"/>
                  </a:moveTo>
                  <a:lnTo>
                    <a:pt x="0" y="19646"/>
                  </a:lnTo>
                  <a:lnTo>
                    <a:pt x="10960" y="0"/>
                  </a:lnTo>
                </a:path>
              </a:pathLst>
            </a:custGeom>
            <a:ln w="3175">
              <a:solidFill>
                <a:srgbClr val="EE2D29"/>
              </a:solidFill>
              <a:prstDash val="lgDashDot"/>
            </a:ln>
          </p:spPr>
          <p:txBody>
            <a:bodyPr wrap="square" lIns="0" tIns="0" rIns="0" bIns="0" rtlCol="0"/>
            <a:lstStyle/>
            <a:p/>
          </p:txBody>
        </p:sp>
        <p:sp>
          <p:nvSpPr>
            <p:cNvPr id="2928" name="object 2928" descr=""/>
            <p:cNvSpPr/>
            <p:nvPr/>
          </p:nvSpPr>
          <p:spPr>
            <a:xfrm>
              <a:off x="4868438" y="8887300"/>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929" name="object 2929" descr=""/>
            <p:cNvSpPr/>
            <p:nvPr/>
          </p:nvSpPr>
          <p:spPr>
            <a:xfrm>
              <a:off x="4872269" y="887990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30" name="object 2930" descr=""/>
            <p:cNvSpPr/>
            <p:nvPr/>
          </p:nvSpPr>
          <p:spPr>
            <a:xfrm>
              <a:off x="4876350" y="8858731"/>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31" name="object 2931" descr=""/>
            <p:cNvSpPr/>
            <p:nvPr/>
          </p:nvSpPr>
          <p:spPr>
            <a:xfrm>
              <a:off x="4888095" y="8851327"/>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32" name="object 2932" descr=""/>
            <p:cNvSpPr/>
            <p:nvPr/>
          </p:nvSpPr>
          <p:spPr>
            <a:xfrm>
              <a:off x="4892175" y="8844183"/>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33" name="object 2933" descr=""/>
            <p:cNvSpPr/>
            <p:nvPr/>
          </p:nvSpPr>
          <p:spPr>
            <a:xfrm>
              <a:off x="4896256" y="8823006"/>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34" name="object 2934" descr=""/>
            <p:cNvSpPr/>
            <p:nvPr/>
          </p:nvSpPr>
          <p:spPr>
            <a:xfrm>
              <a:off x="4908001" y="8815602"/>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35" name="object 2935" descr=""/>
            <p:cNvSpPr/>
            <p:nvPr/>
          </p:nvSpPr>
          <p:spPr>
            <a:xfrm>
              <a:off x="4912081" y="8808204"/>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36" name="object 2936" descr=""/>
            <p:cNvSpPr/>
            <p:nvPr/>
          </p:nvSpPr>
          <p:spPr>
            <a:xfrm>
              <a:off x="4915914" y="8787027"/>
              <a:ext cx="8255" cy="14604"/>
            </a:xfrm>
            <a:custGeom>
              <a:avLst/>
              <a:gdLst/>
              <a:ahLst/>
              <a:cxnLst/>
              <a:rect l="l" t="t" r="r" b="b"/>
              <a:pathLst>
                <a:path w="8254" h="14604">
                  <a:moveTo>
                    <a:pt x="0" y="14287"/>
                  </a:moveTo>
                  <a:lnTo>
                    <a:pt x="8166" y="0"/>
                  </a:lnTo>
                </a:path>
              </a:pathLst>
            </a:custGeom>
            <a:ln w="3175">
              <a:solidFill>
                <a:srgbClr val="EE2D29"/>
              </a:solidFill>
              <a:prstDash val="lgDashDot"/>
            </a:ln>
          </p:spPr>
          <p:txBody>
            <a:bodyPr wrap="square" lIns="0" tIns="0" rIns="0" bIns="0" rtlCol="0"/>
            <a:lstStyle/>
            <a:p/>
          </p:txBody>
        </p:sp>
        <p:sp>
          <p:nvSpPr>
            <p:cNvPr id="2937" name="object 2937" descr=""/>
            <p:cNvSpPr/>
            <p:nvPr/>
          </p:nvSpPr>
          <p:spPr>
            <a:xfrm>
              <a:off x="4927907" y="8779623"/>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38" name="object 2938" descr=""/>
            <p:cNvSpPr/>
            <p:nvPr/>
          </p:nvSpPr>
          <p:spPr>
            <a:xfrm>
              <a:off x="4931987" y="877247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39" name="object 2939" descr=""/>
            <p:cNvSpPr/>
            <p:nvPr/>
          </p:nvSpPr>
          <p:spPr>
            <a:xfrm>
              <a:off x="4935808" y="8751302"/>
              <a:ext cx="8255" cy="14604"/>
            </a:xfrm>
            <a:custGeom>
              <a:avLst/>
              <a:gdLst/>
              <a:ahLst/>
              <a:cxnLst/>
              <a:rect l="l" t="t" r="r" b="b"/>
              <a:pathLst>
                <a:path w="8254" h="14604">
                  <a:moveTo>
                    <a:pt x="0" y="14287"/>
                  </a:moveTo>
                  <a:lnTo>
                    <a:pt x="8178" y="0"/>
                  </a:lnTo>
                </a:path>
              </a:pathLst>
            </a:custGeom>
            <a:ln w="3175">
              <a:solidFill>
                <a:srgbClr val="EE2D29"/>
              </a:solidFill>
              <a:prstDash val="lgDashDot"/>
            </a:ln>
          </p:spPr>
          <p:txBody>
            <a:bodyPr wrap="square" lIns="0" tIns="0" rIns="0" bIns="0" rtlCol="0"/>
            <a:lstStyle/>
            <a:p/>
          </p:txBody>
        </p:sp>
        <p:sp>
          <p:nvSpPr>
            <p:cNvPr id="2940" name="object 2940" descr=""/>
            <p:cNvSpPr/>
            <p:nvPr/>
          </p:nvSpPr>
          <p:spPr>
            <a:xfrm>
              <a:off x="4947813" y="8743899"/>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41" name="object 2941" descr=""/>
            <p:cNvSpPr/>
            <p:nvPr/>
          </p:nvSpPr>
          <p:spPr>
            <a:xfrm>
              <a:off x="4951893" y="8736742"/>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942" name="object 2942" descr=""/>
            <p:cNvSpPr/>
            <p:nvPr/>
          </p:nvSpPr>
          <p:spPr>
            <a:xfrm>
              <a:off x="4955714" y="8715316"/>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43" name="object 2943" descr=""/>
            <p:cNvSpPr/>
            <p:nvPr/>
          </p:nvSpPr>
          <p:spPr>
            <a:xfrm>
              <a:off x="4967706" y="8707906"/>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944" name="object 2944" descr=""/>
            <p:cNvSpPr/>
            <p:nvPr/>
          </p:nvSpPr>
          <p:spPr>
            <a:xfrm>
              <a:off x="4971799" y="8700770"/>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45" name="object 2945" descr=""/>
            <p:cNvSpPr/>
            <p:nvPr/>
          </p:nvSpPr>
          <p:spPr>
            <a:xfrm>
              <a:off x="4975618" y="8679592"/>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46" name="object 2946" descr=""/>
            <p:cNvSpPr/>
            <p:nvPr/>
          </p:nvSpPr>
          <p:spPr>
            <a:xfrm>
              <a:off x="4987612" y="8672188"/>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47" name="object 2947" descr=""/>
            <p:cNvSpPr/>
            <p:nvPr/>
          </p:nvSpPr>
          <p:spPr>
            <a:xfrm>
              <a:off x="4991444" y="8665045"/>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48" name="object 2948" descr=""/>
            <p:cNvSpPr/>
            <p:nvPr/>
          </p:nvSpPr>
          <p:spPr>
            <a:xfrm>
              <a:off x="4995524" y="8643612"/>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49" name="object 2949" descr=""/>
            <p:cNvSpPr/>
            <p:nvPr/>
          </p:nvSpPr>
          <p:spPr>
            <a:xfrm>
              <a:off x="5007518" y="863620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50" name="object 2950" descr=""/>
            <p:cNvSpPr/>
            <p:nvPr/>
          </p:nvSpPr>
          <p:spPr>
            <a:xfrm>
              <a:off x="5011350" y="8629066"/>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51" name="object 2951" descr=""/>
            <p:cNvSpPr/>
            <p:nvPr/>
          </p:nvSpPr>
          <p:spPr>
            <a:xfrm>
              <a:off x="5015430" y="8607888"/>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52" name="object 2952" descr=""/>
            <p:cNvSpPr/>
            <p:nvPr/>
          </p:nvSpPr>
          <p:spPr>
            <a:xfrm>
              <a:off x="5027423" y="860048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53" name="object 2953" descr=""/>
            <p:cNvSpPr/>
            <p:nvPr/>
          </p:nvSpPr>
          <p:spPr>
            <a:xfrm>
              <a:off x="5031256" y="8593340"/>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54" name="object 2954" descr=""/>
            <p:cNvSpPr/>
            <p:nvPr/>
          </p:nvSpPr>
          <p:spPr>
            <a:xfrm>
              <a:off x="5035336" y="8571903"/>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55" name="object 2955" descr=""/>
            <p:cNvSpPr/>
            <p:nvPr/>
          </p:nvSpPr>
          <p:spPr>
            <a:xfrm>
              <a:off x="5047329" y="8564505"/>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56" name="object 2956" descr=""/>
            <p:cNvSpPr/>
            <p:nvPr/>
          </p:nvSpPr>
          <p:spPr>
            <a:xfrm>
              <a:off x="5051162" y="8557349"/>
              <a:ext cx="0" cy="635"/>
            </a:xfrm>
            <a:custGeom>
              <a:avLst/>
              <a:gdLst/>
              <a:ahLst/>
              <a:cxnLst/>
              <a:rect l="l" t="t" r="r" b="b"/>
              <a:pathLst>
                <a:path w="0" h="634">
                  <a:moveTo>
                    <a:pt x="0" y="266"/>
                  </a:moveTo>
                  <a:lnTo>
                    <a:pt x="0" y="0"/>
                  </a:lnTo>
                </a:path>
              </a:pathLst>
            </a:custGeom>
            <a:ln w="3175">
              <a:solidFill>
                <a:srgbClr val="EE2D29"/>
              </a:solidFill>
              <a:prstDash val="lgDashDot"/>
            </a:ln>
          </p:spPr>
          <p:txBody>
            <a:bodyPr wrap="square" lIns="0" tIns="0" rIns="0" bIns="0" rtlCol="0"/>
            <a:lstStyle/>
            <a:p/>
          </p:txBody>
        </p:sp>
        <p:sp>
          <p:nvSpPr>
            <p:cNvPr id="2957" name="object 2957" descr=""/>
            <p:cNvSpPr/>
            <p:nvPr/>
          </p:nvSpPr>
          <p:spPr>
            <a:xfrm>
              <a:off x="5055242" y="8536178"/>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58" name="object 2958" descr=""/>
            <p:cNvSpPr/>
            <p:nvPr/>
          </p:nvSpPr>
          <p:spPr>
            <a:xfrm>
              <a:off x="5066974" y="852878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59" name="object 2959" descr=""/>
            <p:cNvSpPr/>
            <p:nvPr/>
          </p:nvSpPr>
          <p:spPr>
            <a:xfrm>
              <a:off x="5071068" y="8521630"/>
              <a:ext cx="0" cy="635"/>
            </a:xfrm>
            <a:custGeom>
              <a:avLst/>
              <a:gdLst/>
              <a:ahLst/>
              <a:cxnLst/>
              <a:rect l="l" t="t" r="r" b="b"/>
              <a:pathLst>
                <a:path w="0" h="634">
                  <a:moveTo>
                    <a:pt x="0" y="254"/>
                  </a:moveTo>
                  <a:lnTo>
                    <a:pt x="0" y="0"/>
                  </a:lnTo>
                </a:path>
              </a:pathLst>
            </a:custGeom>
            <a:ln w="3175">
              <a:solidFill>
                <a:srgbClr val="EE2D29"/>
              </a:solidFill>
              <a:prstDash val="lgDashDot"/>
            </a:ln>
          </p:spPr>
          <p:txBody>
            <a:bodyPr wrap="square" lIns="0" tIns="0" rIns="0" bIns="0" rtlCol="0"/>
            <a:lstStyle/>
            <a:p/>
          </p:txBody>
        </p:sp>
        <p:sp>
          <p:nvSpPr>
            <p:cNvPr id="2960" name="object 2960" descr=""/>
            <p:cNvSpPr/>
            <p:nvPr/>
          </p:nvSpPr>
          <p:spPr>
            <a:xfrm>
              <a:off x="5075148" y="8500199"/>
              <a:ext cx="8255" cy="14604"/>
            </a:xfrm>
            <a:custGeom>
              <a:avLst/>
              <a:gdLst/>
              <a:ahLst/>
              <a:cxnLst/>
              <a:rect l="l" t="t" r="r" b="b"/>
              <a:pathLst>
                <a:path w="8254" h="14604">
                  <a:moveTo>
                    <a:pt x="0" y="14287"/>
                  </a:moveTo>
                  <a:lnTo>
                    <a:pt x="7912" y="0"/>
                  </a:lnTo>
                </a:path>
              </a:pathLst>
            </a:custGeom>
            <a:ln w="3175">
              <a:solidFill>
                <a:srgbClr val="EE2D29"/>
              </a:solidFill>
              <a:prstDash val="lgDashDot"/>
            </a:ln>
          </p:spPr>
          <p:txBody>
            <a:bodyPr wrap="square" lIns="0" tIns="0" rIns="0" bIns="0" rtlCol="0"/>
            <a:lstStyle/>
            <a:p/>
          </p:txBody>
        </p:sp>
        <p:sp>
          <p:nvSpPr>
            <p:cNvPr id="2961" name="object 2961" descr=""/>
            <p:cNvSpPr/>
            <p:nvPr/>
          </p:nvSpPr>
          <p:spPr>
            <a:xfrm>
              <a:off x="5086880" y="8492794"/>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62" name="object 2962" descr=""/>
            <p:cNvSpPr/>
            <p:nvPr/>
          </p:nvSpPr>
          <p:spPr>
            <a:xfrm>
              <a:off x="5090961" y="8485651"/>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63" name="object 2963" descr=""/>
            <p:cNvSpPr/>
            <p:nvPr/>
          </p:nvSpPr>
          <p:spPr>
            <a:xfrm>
              <a:off x="5094792" y="8464474"/>
              <a:ext cx="8255" cy="14604"/>
            </a:xfrm>
            <a:custGeom>
              <a:avLst/>
              <a:gdLst/>
              <a:ahLst/>
              <a:cxnLst/>
              <a:rect l="l" t="t" r="r" b="b"/>
              <a:pathLst>
                <a:path w="8254" h="14604">
                  <a:moveTo>
                    <a:pt x="0" y="14287"/>
                  </a:moveTo>
                  <a:lnTo>
                    <a:pt x="8178" y="0"/>
                  </a:lnTo>
                </a:path>
              </a:pathLst>
            </a:custGeom>
            <a:ln w="3175">
              <a:solidFill>
                <a:srgbClr val="EE2D29"/>
              </a:solidFill>
              <a:prstDash val="lgDashDot"/>
            </a:ln>
          </p:spPr>
          <p:txBody>
            <a:bodyPr wrap="square" lIns="0" tIns="0" rIns="0" bIns="0" rtlCol="0"/>
            <a:lstStyle/>
            <a:p/>
          </p:txBody>
        </p:sp>
        <p:sp>
          <p:nvSpPr>
            <p:cNvPr id="2964" name="object 2964" descr=""/>
            <p:cNvSpPr/>
            <p:nvPr/>
          </p:nvSpPr>
          <p:spPr>
            <a:xfrm>
              <a:off x="5106786" y="8457069"/>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65" name="object 2965" descr=""/>
            <p:cNvSpPr/>
            <p:nvPr/>
          </p:nvSpPr>
          <p:spPr>
            <a:xfrm>
              <a:off x="5110867" y="8449926"/>
              <a:ext cx="0" cy="635"/>
            </a:xfrm>
            <a:custGeom>
              <a:avLst/>
              <a:gdLst/>
              <a:ahLst/>
              <a:cxnLst/>
              <a:rect l="l" t="t" r="r" b="b"/>
              <a:pathLst>
                <a:path w="0" h="634">
                  <a:moveTo>
                    <a:pt x="0" y="253"/>
                  </a:moveTo>
                  <a:lnTo>
                    <a:pt x="0" y="0"/>
                  </a:lnTo>
                </a:path>
              </a:pathLst>
            </a:custGeom>
            <a:ln w="3175">
              <a:solidFill>
                <a:srgbClr val="EE2D29"/>
              </a:solidFill>
              <a:prstDash val="lgDashDot"/>
            </a:ln>
          </p:spPr>
          <p:txBody>
            <a:bodyPr wrap="square" lIns="0" tIns="0" rIns="0" bIns="0" rtlCol="0"/>
            <a:lstStyle/>
            <a:p/>
          </p:txBody>
        </p:sp>
        <p:sp>
          <p:nvSpPr>
            <p:cNvPr id="2966" name="object 2966" descr=""/>
            <p:cNvSpPr/>
            <p:nvPr/>
          </p:nvSpPr>
          <p:spPr>
            <a:xfrm>
              <a:off x="5114698" y="8423135"/>
              <a:ext cx="11430" cy="19685"/>
            </a:xfrm>
            <a:custGeom>
              <a:avLst/>
              <a:gdLst/>
              <a:ahLst/>
              <a:cxnLst/>
              <a:rect l="l" t="t" r="r" b="b"/>
              <a:pathLst>
                <a:path w="11429" h="19684">
                  <a:moveTo>
                    <a:pt x="0" y="19646"/>
                  </a:moveTo>
                  <a:lnTo>
                    <a:pt x="10972" y="0"/>
                  </a:lnTo>
                </a:path>
              </a:pathLst>
            </a:custGeom>
            <a:ln w="3175">
              <a:solidFill>
                <a:srgbClr val="EE2D29"/>
              </a:solidFill>
              <a:prstDash val="lgDashDot"/>
            </a:ln>
          </p:spPr>
          <p:txBody>
            <a:bodyPr wrap="square" lIns="0" tIns="0" rIns="0" bIns="0" rtlCol="0"/>
            <a:lstStyle/>
            <a:p/>
          </p:txBody>
        </p:sp>
        <p:pic>
          <p:nvPicPr>
            <p:cNvPr id="2967" name="object 2967" descr=""/>
            <p:cNvPicPr/>
            <p:nvPr/>
          </p:nvPicPr>
          <p:blipFill>
            <a:blip r:embed="rId6" cstate="print"/>
            <a:stretch>
              <a:fillRect/>
            </a:stretch>
          </p:blipFill>
          <p:spPr>
            <a:xfrm>
              <a:off x="5500531" y="7987498"/>
              <a:ext cx="166895" cy="257260"/>
            </a:xfrm>
            <a:prstGeom prst="rect">
              <a:avLst/>
            </a:prstGeom>
          </p:spPr>
        </p:pic>
        <p:sp>
          <p:nvSpPr>
            <p:cNvPr id="2968" name="object 2968" descr=""/>
            <p:cNvSpPr/>
            <p:nvPr/>
          </p:nvSpPr>
          <p:spPr>
            <a:xfrm>
              <a:off x="5065189" y="8157485"/>
              <a:ext cx="1905" cy="635"/>
            </a:xfrm>
            <a:custGeom>
              <a:avLst/>
              <a:gdLst/>
              <a:ahLst/>
              <a:cxnLst/>
              <a:rect l="l" t="t" r="r" b="b"/>
              <a:pathLst>
                <a:path w="1904" h="634">
                  <a:moveTo>
                    <a:pt x="0" y="508"/>
                  </a:moveTo>
                  <a:lnTo>
                    <a:pt x="1282" y="0"/>
                  </a:lnTo>
                </a:path>
              </a:pathLst>
            </a:custGeom>
            <a:ln w="3175">
              <a:solidFill>
                <a:srgbClr val="565658"/>
              </a:solidFill>
            </a:ln>
          </p:spPr>
          <p:txBody>
            <a:bodyPr wrap="square" lIns="0" tIns="0" rIns="0" bIns="0" rtlCol="0"/>
            <a:lstStyle/>
            <a:p/>
          </p:txBody>
        </p:sp>
        <p:sp>
          <p:nvSpPr>
            <p:cNvPr id="2969" name="object 2969" descr=""/>
            <p:cNvSpPr/>
            <p:nvPr/>
          </p:nvSpPr>
          <p:spPr>
            <a:xfrm>
              <a:off x="5319859" y="7722904"/>
              <a:ext cx="331470" cy="221615"/>
            </a:xfrm>
            <a:custGeom>
              <a:avLst/>
              <a:gdLst/>
              <a:ahLst/>
              <a:cxnLst/>
              <a:rect l="l" t="t" r="r" b="b"/>
              <a:pathLst>
                <a:path w="331470" h="221615">
                  <a:moveTo>
                    <a:pt x="331228" y="220992"/>
                  </a:moveTo>
                  <a:lnTo>
                    <a:pt x="304806" y="158870"/>
                  </a:lnTo>
                  <a:lnTo>
                    <a:pt x="277220" y="117718"/>
                  </a:lnTo>
                  <a:lnTo>
                    <a:pt x="243720" y="81772"/>
                  </a:lnTo>
                  <a:lnTo>
                    <a:pt x="205160" y="51600"/>
                  </a:lnTo>
                  <a:lnTo>
                    <a:pt x="162392" y="27769"/>
                  </a:lnTo>
                  <a:lnTo>
                    <a:pt x="116267" y="10846"/>
                  </a:lnTo>
                  <a:lnTo>
                    <a:pt x="67640" y="1401"/>
                  </a:lnTo>
                  <a:lnTo>
                    <a:pt x="17360" y="0"/>
                  </a:lnTo>
                  <a:lnTo>
                    <a:pt x="0" y="1282"/>
                  </a:lnTo>
                </a:path>
              </a:pathLst>
            </a:custGeom>
            <a:ln w="3175">
              <a:solidFill>
                <a:srgbClr val="565658"/>
              </a:solidFill>
            </a:ln>
          </p:spPr>
          <p:txBody>
            <a:bodyPr wrap="square" lIns="0" tIns="0" rIns="0" bIns="0" rtlCol="0"/>
            <a:lstStyle/>
            <a:p/>
          </p:txBody>
        </p:sp>
        <p:sp>
          <p:nvSpPr>
            <p:cNvPr id="2970" name="object 2970" descr=""/>
            <p:cNvSpPr/>
            <p:nvPr/>
          </p:nvSpPr>
          <p:spPr>
            <a:xfrm>
              <a:off x="5041154" y="7770370"/>
              <a:ext cx="146050" cy="343535"/>
            </a:xfrm>
            <a:custGeom>
              <a:avLst/>
              <a:gdLst/>
              <a:ahLst/>
              <a:cxnLst/>
              <a:rect l="l" t="t" r="r" b="b"/>
              <a:pathLst>
                <a:path w="146050" h="343534">
                  <a:moveTo>
                    <a:pt x="145502" y="0"/>
                  </a:moveTo>
                  <a:lnTo>
                    <a:pt x="95834" y="38554"/>
                  </a:lnTo>
                  <a:lnTo>
                    <a:pt x="65556" y="72038"/>
                  </a:lnTo>
                  <a:lnTo>
                    <a:pt x="40645" y="109217"/>
                  </a:lnTo>
                  <a:lnTo>
                    <a:pt x="21369" y="149409"/>
                  </a:lnTo>
                  <a:lnTo>
                    <a:pt x="7992" y="191929"/>
                  </a:lnTo>
                  <a:lnTo>
                    <a:pt x="780" y="236094"/>
                  </a:lnTo>
                  <a:lnTo>
                    <a:pt x="0" y="281223"/>
                  </a:lnTo>
                  <a:lnTo>
                    <a:pt x="5916" y="326631"/>
                  </a:lnTo>
                  <a:lnTo>
                    <a:pt x="9751" y="343217"/>
                  </a:lnTo>
                </a:path>
              </a:pathLst>
            </a:custGeom>
            <a:ln w="3175">
              <a:solidFill>
                <a:srgbClr val="565658"/>
              </a:solidFill>
            </a:ln>
          </p:spPr>
          <p:txBody>
            <a:bodyPr wrap="square" lIns="0" tIns="0" rIns="0" bIns="0" rtlCol="0"/>
            <a:lstStyle/>
            <a:p/>
          </p:txBody>
        </p:sp>
        <p:sp>
          <p:nvSpPr>
            <p:cNvPr id="2971" name="object 2971" descr=""/>
            <p:cNvSpPr/>
            <p:nvPr/>
          </p:nvSpPr>
          <p:spPr>
            <a:xfrm>
              <a:off x="5043741" y="7713218"/>
              <a:ext cx="617855" cy="445134"/>
            </a:xfrm>
            <a:custGeom>
              <a:avLst/>
              <a:gdLst/>
              <a:ahLst/>
              <a:cxnLst/>
              <a:rect l="l" t="t" r="r" b="b"/>
              <a:pathLst>
                <a:path w="617854" h="445134">
                  <a:moveTo>
                    <a:pt x="22453" y="444525"/>
                  </a:moveTo>
                  <a:lnTo>
                    <a:pt x="14554" y="397827"/>
                  </a:lnTo>
                  <a:lnTo>
                    <a:pt x="0" y="402932"/>
                  </a:lnTo>
                  <a:lnTo>
                    <a:pt x="22453" y="444525"/>
                  </a:lnTo>
                  <a:close/>
                </a:path>
                <a:path w="617854" h="445134">
                  <a:moveTo>
                    <a:pt x="175310" y="44907"/>
                  </a:moveTo>
                  <a:lnTo>
                    <a:pt x="165874" y="44907"/>
                  </a:lnTo>
                  <a:lnTo>
                    <a:pt x="165874" y="1778"/>
                  </a:lnTo>
                  <a:lnTo>
                    <a:pt x="162814" y="1778"/>
                  </a:lnTo>
                  <a:lnTo>
                    <a:pt x="153885" y="4838"/>
                  </a:lnTo>
                  <a:lnTo>
                    <a:pt x="153885" y="7391"/>
                  </a:lnTo>
                  <a:lnTo>
                    <a:pt x="162039" y="7391"/>
                  </a:lnTo>
                  <a:lnTo>
                    <a:pt x="162039" y="44907"/>
                  </a:lnTo>
                  <a:lnTo>
                    <a:pt x="151587" y="44907"/>
                  </a:lnTo>
                  <a:lnTo>
                    <a:pt x="151587" y="48221"/>
                  </a:lnTo>
                  <a:lnTo>
                    <a:pt x="175310" y="48221"/>
                  </a:lnTo>
                  <a:lnTo>
                    <a:pt x="175310" y="44907"/>
                  </a:lnTo>
                  <a:close/>
                </a:path>
                <a:path w="617854" h="445134">
                  <a:moveTo>
                    <a:pt x="203860" y="44945"/>
                  </a:moveTo>
                  <a:lnTo>
                    <a:pt x="195211" y="45669"/>
                  </a:lnTo>
                  <a:lnTo>
                    <a:pt x="194195" y="45923"/>
                  </a:lnTo>
                  <a:lnTo>
                    <a:pt x="193433" y="45923"/>
                  </a:lnTo>
                  <a:lnTo>
                    <a:pt x="192151" y="45669"/>
                  </a:lnTo>
                  <a:lnTo>
                    <a:pt x="191135" y="45415"/>
                  </a:lnTo>
                  <a:lnTo>
                    <a:pt x="189865" y="45161"/>
                  </a:lnTo>
                  <a:lnTo>
                    <a:pt x="188849" y="44653"/>
                  </a:lnTo>
                  <a:lnTo>
                    <a:pt x="186804" y="43129"/>
                  </a:lnTo>
                  <a:lnTo>
                    <a:pt x="186029" y="42100"/>
                  </a:lnTo>
                  <a:lnTo>
                    <a:pt x="183730" y="44653"/>
                  </a:lnTo>
                  <a:lnTo>
                    <a:pt x="188645" y="49504"/>
                  </a:lnTo>
                  <a:lnTo>
                    <a:pt x="196481" y="50495"/>
                  </a:lnTo>
                  <a:lnTo>
                    <a:pt x="202628" y="45923"/>
                  </a:lnTo>
                  <a:lnTo>
                    <a:pt x="203860" y="44945"/>
                  </a:lnTo>
                  <a:close/>
                </a:path>
                <a:path w="617854" h="445134">
                  <a:moveTo>
                    <a:pt x="204571" y="44373"/>
                  </a:moveTo>
                  <a:lnTo>
                    <a:pt x="203860" y="44945"/>
                  </a:lnTo>
                  <a:lnTo>
                    <a:pt x="204482" y="44945"/>
                  </a:lnTo>
                  <a:lnTo>
                    <a:pt x="204571" y="44373"/>
                  </a:lnTo>
                  <a:close/>
                </a:path>
                <a:path w="617854" h="445134">
                  <a:moveTo>
                    <a:pt x="210273" y="22453"/>
                  </a:moveTo>
                  <a:lnTo>
                    <a:pt x="210083" y="16256"/>
                  </a:lnTo>
                  <a:lnTo>
                    <a:pt x="209423" y="10160"/>
                  </a:lnTo>
                  <a:lnTo>
                    <a:pt x="205168" y="5359"/>
                  </a:lnTo>
                  <a:lnTo>
                    <a:pt x="203377" y="3568"/>
                  </a:lnTo>
                  <a:lnTo>
                    <a:pt x="195211" y="4089"/>
                  </a:lnTo>
                  <a:lnTo>
                    <a:pt x="203695" y="4457"/>
                  </a:lnTo>
                  <a:lnTo>
                    <a:pt x="206057" y="12141"/>
                  </a:lnTo>
                  <a:lnTo>
                    <a:pt x="206438" y="19138"/>
                  </a:lnTo>
                  <a:lnTo>
                    <a:pt x="206705" y="20675"/>
                  </a:lnTo>
                  <a:lnTo>
                    <a:pt x="205689" y="21691"/>
                  </a:lnTo>
                  <a:lnTo>
                    <a:pt x="203377" y="24701"/>
                  </a:lnTo>
                  <a:lnTo>
                    <a:pt x="200850" y="26784"/>
                  </a:lnTo>
                  <a:lnTo>
                    <a:pt x="197002" y="27305"/>
                  </a:lnTo>
                  <a:lnTo>
                    <a:pt x="195732" y="27559"/>
                  </a:lnTo>
                  <a:lnTo>
                    <a:pt x="194957" y="27292"/>
                  </a:lnTo>
                  <a:lnTo>
                    <a:pt x="189420" y="27355"/>
                  </a:lnTo>
                  <a:lnTo>
                    <a:pt x="186918" y="22275"/>
                  </a:lnTo>
                  <a:lnTo>
                    <a:pt x="186537" y="17348"/>
                  </a:lnTo>
                  <a:lnTo>
                    <a:pt x="186537" y="14541"/>
                  </a:lnTo>
                  <a:lnTo>
                    <a:pt x="186918" y="10236"/>
                  </a:lnTo>
                  <a:lnTo>
                    <a:pt x="189090" y="5092"/>
                  </a:lnTo>
                  <a:lnTo>
                    <a:pt x="193941" y="4330"/>
                  </a:lnTo>
                  <a:lnTo>
                    <a:pt x="195211" y="4076"/>
                  </a:lnTo>
                  <a:lnTo>
                    <a:pt x="203377" y="3568"/>
                  </a:lnTo>
                  <a:lnTo>
                    <a:pt x="202361" y="2806"/>
                  </a:lnTo>
                  <a:lnTo>
                    <a:pt x="201345" y="2298"/>
                  </a:lnTo>
                  <a:lnTo>
                    <a:pt x="200063" y="1778"/>
                  </a:lnTo>
                  <a:lnTo>
                    <a:pt x="196761" y="1016"/>
                  </a:lnTo>
                  <a:lnTo>
                    <a:pt x="195478" y="1016"/>
                  </a:lnTo>
                  <a:lnTo>
                    <a:pt x="194957" y="1016"/>
                  </a:lnTo>
                  <a:lnTo>
                    <a:pt x="184924" y="7531"/>
                  </a:lnTo>
                  <a:lnTo>
                    <a:pt x="182994" y="19329"/>
                  </a:lnTo>
                  <a:lnTo>
                    <a:pt x="188772" y="28854"/>
                  </a:lnTo>
                  <a:lnTo>
                    <a:pt x="201853" y="28575"/>
                  </a:lnTo>
                  <a:lnTo>
                    <a:pt x="202869" y="27813"/>
                  </a:lnTo>
                  <a:lnTo>
                    <a:pt x="204914" y="26289"/>
                  </a:lnTo>
                  <a:lnTo>
                    <a:pt x="205689" y="25260"/>
                  </a:lnTo>
                  <a:lnTo>
                    <a:pt x="206705" y="24244"/>
                  </a:lnTo>
                  <a:lnTo>
                    <a:pt x="206590" y="32207"/>
                  </a:lnTo>
                  <a:lnTo>
                    <a:pt x="204571" y="44373"/>
                  </a:lnTo>
                  <a:lnTo>
                    <a:pt x="208292" y="41402"/>
                  </a:lnTo>
                  <a:lnTo>
                    <a:pt x="209550" y="33629"/>
                  </a:lnTo>
                  <a:lnTo>
                    <a:pt x="210273" y="26784"/>
                  </a:lnTo>
                  <a:lnTo>
                    <a:pt x="210273" y="23977"/>
                  </a:lnTo>
                  <a:lnTo>
                    <a:pt x="210273" y="22453"/>
                  </a:lnTo>
                  <a:close/>
                </a:path>
                <a:path w="617854" h="445134">
                  <a:moveTo>
                    <a:pt x="228130" y="45923"/>
                  </a:moveTo>
                  <a:lnTo>
                    <a:pt x="224523" y="45415"/>
                  </a:lnTo>
                  <a:lnTo>
                    <a:pt x="222300" y="44373"/>
                  </a:lnTo>
                  <a:lnTo>
                    <a:pt x="219468" y="42100"/>
                  </a:lnTo>
                  <a:lnTo>
                    <a:pt x="218440" y="41338"/>
                  </a:lnTo>
                  <a:lnTo>
                    <a:pt x="217678" y="40309"/>
                  </a:lnTo>
                  <a:lnTo>
                    <a:pt x="215633" y="43116"/>
                  </a:lnTo>
                  <a:lnTo>
                    <a:pt x="216141" y="43370"/>
                  </a:lnTo>
                  <a:lnTo>
                    <a:pt x="217932" y="45161"/>
                  </a:lnTo>
                  <a:lnTo>
                    <a:pt x="218960" y="45923"/>
                  </a:lnTo>
                  <a:lnTo>
                    <a:pt x="228130" y="45923"/>
                  </a:lnTo>
                  <a:close/>
                </a:path>
                <a:path w="617854" h="445134">
                  <a:moveTo>
                    <a:pt x="242176" y="1778"/>
                  </a:moveTo>
                  <a:lnTo>
                    <a:pt x="220992" y="1778"/>
                  </a:lnTo>
                  <a:lnTo>
                    <a:pt x="219468" y="22961"/>
                  </a:lnTo>
                  <a:lnTo>
                    <a:pt x="221767" y="24498"/>
                  </a:lnTo>
                  <a:lnTo>
                    <a:pt x="222275" y="24244"/>
                  </a:lnTo>
                  <a:lnTo>
                    <a:pt x="226695" y="21590"/>
                  </a:lnTo>
                  <a:lnTo>
                    <a:pt x="229920" y="21678"/>
                  </a:lnTo>
                  <a:lnTo>
                    <a:pt x="239623" y="21424"/>
                  </a:lnTo>
                  <a:lnTo>
                    <a:pt x="238607" y="20662"/>
                  </a:lnTo>
                  <a:lnTo>
                    <a:pt x="236943" y="19685"/>
                  </a:lnTo>
                  <a:lnTo>
                    <a:pt x="235165" y="18948"/>
                  </a:lnTo>
                  <a:lnTo>
                    <a:pt x="233248" y="18618"/>
                  </a:lnTo>
                  <a:lnTo>
                    <a:pt x="230695" y="18618"/>
                  </a:lnTo>
                  <a:lnTo>
                    <a:pt x="230187" y="18618"/>
                  </a:lnTo>
                  <a:lnTo>
                    <a:pt x="228409" y="18465"/>
                  </a:lnTo>
                  <a:lnTo>
                    <a:pt x="225590" y="19202"/>
                  </a:lnTo>
                  <a:lnTo>
                    <a:pt x="224066" y="20154"/>
                  </a:lnTo>
                  <a:lnTo>
                    <a:pt x="223037" y="20662"/>
                  </a:lnTo>
                  <a:lnTo>
                    <a:pt x="224320" y="5092"/>
                  </a:lnTo>
                  <a:lnTo>
                    <a:pt x="242176" y="5092"/>
                  </a:lnTo>
                  <a:lnTo>
                    <a:pt x="242176" y="1778"/>
                  </a:lnTo>
                  <a:close/>
                </a:path>
                <a:path w="617854" h="445134">
                  <a:moveTo>
                    <a:pt x="244513" y="34607"/>
                  </a:moveTo>
                  <a:lnTo>
                    <a:pt x="241414" y="23228"/>
                  </a:lnTo>
                  <a:lnTo>
                    <a:pt x="240639" y="22199"/>
                  </a:lnTo>
                  <a:lnTo>
                    <a:pt x="239623" y="21437"/>
                  </a:lnTo>
                  <a:lnTo>
                    <a:pt x="229920" y="21691"/>
                  </a:lnTo>
                  <a:lnTo>
                    <a:pt x="231457" y="21691"/>
                  </a:lnTo>
                  <a:lnTo>
                    <a:pt x="238239" y="23012"/>
                  </a:lnTo>
                  <a:lnTo>
                    <a:pt x="240677" y="28244"/>
                  </a:lnTo>
                  <a:lnTo>
                    <a:pt x="240639" y="33934"/>
                  </a:lnTo>
                  <a:lnTo>
                    <a:pt x="240398" y="35471"/>
                  </a:lnTo>
                  <a:lnTo>
                    <a:pt x="240461" y="40081"/>
                  </a:lnTo>
                  <a:lnTo>
                    <a:pt x="235775" y="45821"/>
                  </a:lnTo>
                  <a:lnTo>
                    <a:pt x="230949" y="45681"/>
                  </a:lnTo>
                  <a:lnTo>
                    <a:pt x="229679" y="45935"/>
                  </a:lnTo>
                  <a:lnTo>
                    <a:pt x="219214" y="45935"/>
                  </a:lnTo>
                  <a:lnTo>
                    <a:pt x="220230" y="46697"/>
                  </a:lnTo>
                  <a:lnTo>
                    <a:pt x="231914" y="48958"/>
                  </a:lnTo>
                  <a:lnTo>
                    <a:pt x="240677" y="44056"/>
                  </a:lnTo>
                  <a:lnTo>
                    <a:pt x="244513" y="34607"/>
                  </a:lnTo>
                  <a:close/>
                </a:path>
                <a:path w="617854" h="445134">
                  <a:moveTo>
                    <a:pt x="268986" y="9525"/>
                  </a:moveTo>
                  <a:lnTo>
                    <a:pt x="267157" y="2108"/>
                  </a:lnTo>
                  <a:lnTo>
                    <a:pt x="264375" y="1358"/>
                  </a:lnTo>
                  <a:lnTo>
                    <a:pt x="264375" y="7404"/>
                  </a:lnTo>
                  <a:lnTo>
                    <a:pt x="264375" y="9702"/>
                  </a:lnTo>
                  <a:lnTo>
                    <a:pt x="260299" y="14554"/>
                  </a:lnTo>
                  <a:lnTo>
                    <a:pt x="259143" y="14554"/>
                  </a:lnTo>
                  <a:lnTo>
                    <a:pt x="259016" y="14554"/>
                  </a:lnTo>
                  <a:lnTo>
                    <a:pt x="258000" y="14541"/>
                  </a:lnTo>
                  <a:lnTo>
                    <a:pt x="254977" y="13906"/>
                  </a:lnTo>
                  <a:lnTo>
                    <a:pt x="255193" y="13373"/>
                  </a:lnTo>
                  <a:lnTo>
                    <a:pt x="253669" y="10972"/>
                  </a:lnTo>
                  <a:lnTo>
                    <a:pt x="253403" y="9944"/>
                  </a:lnTo>
                  <a:lnTo>
                    <a:pt x="253403" y="7391"/>
                  </a:lnTo>
                  <a:lnTo>
                    <a:pt x="253669" y="6375"/>
                  </a:lnTo>
                  <a:lnTo>
                    <a:pt x="257746" y="2552"/>
                  </a:lnTo>
                  <a:lnTo>
                    <a:pt x="259016" y="2552"/>
                  </a:lnTo>
                  <a:lnTo>
                    <a:pt x="259791" y="2552"/>
                  </a:lnTo>
                  <a:lnTo>
                    <a:pt x="262013" y="2641"/>
                  </a:lnTo>
                  <a:lnTo>
                    <a:pt x="263271" y="4241"/>
                  </a:lnTo>
                  <a:lnTo>
                    <a:pt x="264109" y="6121"/>
                  </a:lnTo>
                  <a:lnTo>
                    <a:pt x="264375" y="7404"/>
                  </a:lnTo>
                  <a:lnTo>
                    <a:pt x="264375" y="1358"/>
                  </a:lnTo>
                  <a:lnTo>
                    <a:pt x="261315" y="520"/>
                  </a:lnTo>
                  <a:lnTo>
                    <a:pt x="260032" y="254"/>
                  </a:lnTo>
                  <a:lnTo>
                    <a:pt x="259016" y="0"/>
                  </a:lnTo>
                  <a:lnTo>
                    <a:pt x="258508" y="0"/>
                  </a:lnTo>
                  <a:lnTo>
                    <a:pt x="255955" y="520"/>
                  </a:lnTo>
                  <a:lnTo>
                    <a:pt x="254431" y="1282"/>
                  </a:lnTo>
                  <a:lnTo>
                    <a:pt x="253415" y="2044"/>
                  </a:lnTo>
                  <a:lnTo>
                    <a:pt x="251879" y="4076"/>
                  </a:lnTo>
                  <a:lnTo>
                    <a:pt x="250304" y="6883"/>
                  </a:lnTo>
                  <a:lnTo>
                    <a:pt x="250202" y="10718"/>
                  </a:lnTo>
                  <a:lnTo>
                    <a:pt x="252120" y="13512"/>
                  </a:lnTo>
                  <a:lnTo>
                    <a:pt x="252895" y="14541"/>
                  </a:lnTo>
                  <a:lnTo>
                    <a:pt x="253911" y="15303"/>
                  </a:lnTo>
                  <a:lnTo>
                    <a:pt x="256146" y="17094"/>
                  </a:lnTo>
                  <a:lnTo>
                    <a:pt x="260235" y="17703"/>
                  </a:lnTo>
                  <a:lnTo>
                    <a:pt x="262851" y="16065"/>
                  </a:lnTo>
                  <a:lnTo>
                    <a:pt x="263359" y="15811"/>
                  </a:lnTo>
                  <a:lnTo>
                    <a:pt x="264350" y="15062"/>
                  </a:lnTo>
                  <a:lnTo>
                    <a:pt x="265137" y="14033"/>
                  </a:lnTo>
                  <a:lnTo>
                    <a:pt x="268986" y="9525"/>
                  </a:lnTo>
                  <a:close/>
                </a:path>
                <a:path w="617854" h="445134">
                  <a:moveTo>
                    <a:pt x="617296" y="276110"/>
                  </a:moveTo>
                  <a:lnTo>
                    <a:pt x="614743" y="228904"/>
                  </a:lnTo>
                  <a:lnTo>
                    <a:pt x="599681" y="232473"/>
                  </a:lnTo>
                  <a:lnTo>
                    <a:pt x="617296" y="276110"/>
                  </a:lnTo>
                  <a:close/>
                </a:path>
              </a:pathLst>
            </a:custGeom>
            <a:solidFill>
              <a:srgbClr val="565658"/>
            </a:solidFill>
          </p:spPr>
          <p:txBody>
            <a:bodyPr wrap="square" lIns="0" tIns="0" rIns="0" bIns="0" rtlCol="0"/>
            <a:lstStyle/>
            <a:p/>
          </p:txBody>
        </p:sp>
        <p:pic>
          <p:nvPicPr>
            <p:cNvPr id="2972" name="object 2972" descr=""/>
            <p:cNvPicPr/>
            <p:nvPr/>
          </p:nvPicPr>
          <p:blipFill>
            <a:blip r:embed="rId7" cstate="print"/>
            <a:stretch>
              <a:fillRect/>
            </a:stretch>
          </p:blipFill>
          <p:spPr>
            <a:xfrm>
              <a:off x="5096840" y="8377447"/>
              <a:ext cx="485376" cy="353434"/>
            </a:xfrm>
            <a:prstGeom prst="rect">
              <a:avLst/>
            </a:prstGeom>
          </p:spPr>
        </p:pic>
        <p:sp>
          <p:nvSpPr>
            <p:cNvPr id="2973" name="object 2973" descr=""/>
            <p:cNvSpPr/>
            <p:nvPr/>
          </p:nvSpPr>
          <p:spPr>
            <a:xfrm>
              <a:off x="5970077" y="7994679"/>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2974" name="object 2974" descr=""/>
            <p:cNvSpPr/>
            <p:nvPr/>
          </p:nvSpPr>
          <p:spPr>
            <a:xfrm>
              <a:off x="5690899" y="7915571"/>
              <a:ext cx="21590" cy="0"/>
            </a:xfrm>
            <a:custGeom>
              <a:avLst/>
              <a:gdLst/>
              <a:ahLst/>
              <a:cxnLst/>
              <a:rect l="l" t="t" r="r" b="b"/>
              <a:pathLst>
                <a:path w="21589" h="0">
                  <a:moveTo>
                    <a:pt x="21183" y="0"/>
                  </a:moveTo>
                  <a:lnTo>
                    <a:pt x="0" y="0"/>
                  </a:lnTo>
                </a:path>
              </a:pathLst>
            </a:custGeom>
            <a:ln w="3175">
              <a:solidFill>
                <a:srgbClr val="565658"/>
              </a:solidFill>
            </a:ln>
          </p:spPr>
          <p:txBody>
            <a:bodyPr wrap="square" lIns="0" tIns="0" rIns="0" bIns="0" rtlCol="0"/>
            <a:lstStyle/>
            <a:p/>
          </p:txBody>
        </p:sp>
        <p:sp>
          <p:nvSpPr>
            <p:cNvPr id="2975" name="object 2975" descr=""/>
            <p:cNvSpPr/>
            <p:nvPr/>
          </p:nvSpPr>
          <p:spPr>
            <a:xfrm>
              <a:off x="5678399" y="7914547"/>
              <a:ext cx="2540" cy="0"/>
            </a:xfrm>
            <a:custGeom>
              <a:avLst/>
              <a:gdLst/>
              <a:ahLst/>
              <a:cxnLst/>
              <a:rect l="l" t="t" r="r" b="b"/>
              <a:pathLst>
                <a:path w="2539" h="0">
                  <a:moveTo>
                    <a:pt x="2044" y="0"/>
                  </a:moveTo>
                  <a:lnTo>
                    <a:pt x="0" y="0"/>
                  </a:lnTo>
                </a:path>
              </a:pathLst>
            </a:custGeom>
            <a:ln w="3175">
              <a:solidFill>
                <a:srgbClr val="565658"/>
              </a:solidFill>
            </a:ln>
          </p:spPr>
          <p:txBody>
            <a:bodyPr wrap="square" lIns="0" tIns="0" rIns="0" bIns="0" rtlCol="0"/>
            <a:lstStyle/>
            <a:p/>
          </p:txBody>
        </p:sp>
        <p:sp>
          <p:nvSpPr>
            <p:cNvPr id="2976" name="object 2976" descr=""/>
            <p:cNvSpPr/>
            <p:nvPr/>
          </p:nvSpPr>
          <p:spPr>
            <a:xfrm>
              <a:off x="5663082" y="7914547"/>
              <a:ext cx="2540" cy="0"/>
            </a:xfrm>
            <a:custGeom>
              <a:avLst/>
              <a:gdLst/>
              <a:ahLst/>
              <a:cxnLst/>
              <a:rect l="l" t="t" r="r" b="b"/>
              <a:pathLst>
                <a:path w="2539" h="0">
                  <a:moveTo>
                    <a:pt x="2044" y="0"/>
                  </a:moveTo>
                  <a:lnTo>
                    <a:pt x="0" y="0"/>
                  </a:lnTo>
                </a:path>
              </a:pathLst>
            </a:custGeom>
            <a:ln w="3175">
              <a:solidFill>
                <a:srgbClr val="565658"/>
              </a:solidFill>
            </a:ln>
          </p:spPr>
          <p:txBody>
            <a:bodyPr wrap="square" lIns="0" tIns="0" rIns="0" bIns="0" rtlCol="0"/>
            <a:lstStyle/>
            <a:p/>
          </p:txBody>
        </p:sp>
        <p:sp>
          <p:nvSpPr>
            <p:cNvPr id="2977" name="object 2977" descr=""/>
            <p:cNvSpPr/>
            <p:nvPr/>
          </p:nvSpPr>
          <p:spPr>
            <a:xfrm>
              <a:off x="5685029" y="7914547"/>
              <a:ext cx="2540" cy="0"/>
            </a:xfrm>
            <a:custGeom>
              <a:avLst/>
              <a:gdLst/>
              <a:ahLst/>
              <a:cxnLst/>
              <a:rect l="l" t="t" r="r" b="b"/>
              <a:pathLst>
                <a:path w="2539" h="0">
                  <a:moveTo>
                    <a:pt x="2298" y="0"/>
                  </a:moveTo>
                  <a:lnTo>
                    <a:pt x="0" y="0"/>
                  </a:lnTo>
                </a:path>
              </a:pathLst>
            </a:custGeom>
            <a:ln w="3175">
              <a:solidFill>
                <a:srgbClr val="565658"/>
              </a:solidFill>
            </a:ln>
          </p:spPr>
          <p:txBody>
            <a:bodyPr wrap="square" lIns="0" tIns="0" rIns="0" bIns="0" rtlCol="0"/>
            <a:lstStyle/>
            <a:p/>
          </p:txBody>
        </p:sp>
        <p:sp>
          <p:nvSpPr>
            <p:cNvPr id="2978" name="object 2978" descr=""/>
            <p:cNvSpPr/>
            <p:nvPr/>
          </p:nvSpPr>
          <p:spPr>
            <a:xfrm>
              <a:off x="5665133" y="7914547"/>
              <a:ext cx="6985" cy="0"/>
            </a:xfrm>
            <a:custGeom>
              <a:avLst/>
              <a:gdLst/>
              <a:ahLst/>
              <a:cxnLst/>
              <a:rect l="l" t="t" r="r" b="b"/>
              <a:pathLst>
                <a:path w="6985" h="0">
                  <a:moveTo>
                    <a:pt x="6629" y="0"/>
                  </a:moveTo>
                  <a:lnTo>
                    <a:pt x="0" y="0"/>
                  </a:lnTo>
                </a:path>
              </a:pathLst>
            </a:custGeom>
            <a:ln w="3175">
              <a:solidFill>
                <a:srgbClr val="565658"/>
              </a:solidFill>
            </a:ln>
          </p:spPr>
          <p:txBody>
            <a:bodyPr wrap="square" lIns="0" tIns="0" rIns="0" bIns="0" rtlCol="0"/>
            <a:lstStyle/>
            <a:p/>
          </p:txBody>
        </p:sp>
        <p:sp>
          <p:nvSpPr>
            <p:cNvPr id="2979" name="object 2979" descr=""/>
            <p:cNvSpPr/>
            <p:nvPr/>
          </p:nvSpPr>
          <p:spPr>
            <a:xfrm>
              <a:off x="5680448" y="7914547"/>
              <a:ext cx="5080" cy="0"/>
            </a:xfrm>
            <a:custGeom>
              <a:avLst/>
              <a:gdLst/>
              <a:ahLst/>
              <a:cxnLst/>
              <a:rect l="l" t="t" r="r" b="b"/>
              <a:pathLst>
                <a:path w="5079" h="0">
                  <a:moveTo>
                    <a:pt x="4584" y="0"/>
                  </a:moveTo>
                  <a:lnTo>
                    <a:pt x="0" y="0"/>
                  </a:lnTo>
                </a:path>
              </a:pathLst>
            </a:custGeom>
            <a:ln w="3175">
              <a:solidFill>
                <a:srgbClr val="565658"/>
              </a:solidFill>
            </a:ln>
          </p:spPr>
          <p:txBody>
            <a:bodyPr wrap="square" lIns="0" tIns="0" rIns="0" bIns="0" rtlCol="0"/>
            <a:lstStyle/>
            <a:p/>
          </p:txBody>
        </p:sp>
        <p:sp>
          <p:nvSpPr>
            <p:cNvPr id="2980" name="object 2980" descr=""/>
            <p:cNvSpPr/>
            <p:nvPr/>
          </p:nvSpPr>
          <p:spPr>
            <a:xfrm>
              <a:off x="5667422" y="7914804"/>
              <a:ext cx="4445" cy="3175"/>
            </a:xfrm>
            <a:custGeom>
              <a:avLst/>
              <a:gdLst/>
              <a:ahLst/>
              <a:cxnLst/>
              <a:rect l="l" t="t" r="r" b="b"/>
              <a:pathLst>
                <a:path w="4445" h="3175">
                  <a:moveTo>
                    <a:pt x="0" y="3060"/>
                  </a:moveTo>
                  <a:lnTo>
                    <a:pt x="4343" y="3060"/>
                  </a:lnTo>
                  <a:lnTo>
                    <a:pt x="4343" y="0"/>
                  </a:lnTo>
                </a:path>
              </a:pathLst>
            </a:custGeom>
            <a:ln w="3175">
              <a:solidFill>
                <a:srgbClr val="565658"/>
              </a:solidFill>
            </a:ln>
          </p:spPr>
          <p:txBody>
            <a:bodyPr wrap="square" lIns="0" tIns="0" rIns="0" bIns="0" rtlCol="0"/>
            <a:lstStyle/>
            <a:p/>
          </p:txBody>
        </p:sp>
        <p:sp>
          <p:nvSpPr>
            <p:cNvPr id="2981" name="object 2981" descr=""/>
            <p:cNvSpPr/>
            <p:nvPr/>
          </p:nvSpPr>
          <p:spPr>
            <a:xfrm>
              <a:off x="5678398" y="7914801"/>
              <a:ext cx="4445" cy="3175"/>
            </a:xfrm>
            <a:custGeom>
              <a:avLst/>
              <a:gdLst/>
              <a:ahLst/>
              <a:cxnLst/>
              <a:rect l="l" t="t" r="r" b="b"/>
              <a:pathLst>
                <a:path w="4445" h="3175">
                  <a:moveTo>
                    <a:pt x="0" y="0"/>
                  </a:moveTo>
                  <a:lnTo>
                    <a:pt x="0" y="3060"/>
                  </a:lnTo>
                  <a:lnTo>
                    <a:pt x="4343" y="3060"/>
                  </a:lnTo>
                  <a:lnTo>
                    <a:pt x="4343" y="0"/>
                  </a:lnTo>
                </a:path>
              </a:pathLst>
            </a:custGeom>
            <a:ln w="3175">
              <a:solidFill>
                <a:srgbClr val="565658"/>
              </a:solidFill>
            </a:ln>
          </p:spPr>
          <p:txBody>
            <a:bodyPr wrap="square" lIns="0" tIns="0" rIns="0" bIns="0" rtlCol="0"/>
            <a:lstStyle/>
            <a:p/>
          </p:txBody>
        </p:sp>
        <p:sp>
          <p:nvSpPr>
            <p:cNvPr id="2982" name="object 2982" descr=""/>
            <p:cNvSpPr/>
            <p:nvPr/>
          </p:nvSpPr>
          <p:spPr>
            <a:xfrm>
              <a:off x="5682738" y="7914804"/>
              <a:ext cx="5080" cy="3175"/>
            </a:xfrm>
            <a:custGeom>
              <a:avLst/>
              <a:gdLst/>
              <a:ahLst/>
              <a:cxnLst/>
              <a:rect l="l" t="t" r="r" b="b"/>
              <a:pathLst>
                <a:path w="5079" h="3175">
                  <a:moveTo>
                    <a:pt x="0" y="3060"/>
                  </a:moveTo>
                  <a:lnTo>
                    <a:pt x="4584" y="3060"/>
                  </a:lnTo>
                  <a:lnTo>
                    <a:pt x="4584" y="0"/>
                  </a:lnTo>
                </a:path>
              </a:pathLst>
            </a:custGeom>
            <a:ln w="3175">
              <a:solidFill>
                <a:srgbClr val="565658"/>
              </a:solidFill>
            </a:ln>
          </p:spPr>
          <p:txBody>
            <a:bodyPr wrap="square" lIns="0" tIns="0" rIns="0" bIns="0" rtlCol="0"/>
            <a:lstStyle/>
            <a:p/>
          </p:txBody>
        </p:sp>
        <p:sp>
          <p:nvSpPr>
            <p:cNvPr id="2983" name="object 2983" descr=""/>
            <p:cNvSpPr/>
            <p:nvPr/>
          </p:nvSpPr>
          <p:spPr>
            <a:xfrm>
              <a:off x="5663081" y="7914804"/>
              <a:ext cx="4445" cy="3175"/>
            </a:xfrm>
            <a:custGeom>
              <a:avLst/>
              <a:gdLst/>
              <a:ahLst/>
              <a:cxnLst/>
              <a:rect l="l" t="t" r="r" b="b"/>
              <a:pathLst>
                <a:path w="4445" h="3175">
                  <a:moveTo>
                    <a:pt x="0" y="3060"/>
                  </a:moveTo>
                  <a:lnTo>
                    <a:pt x="4343" y="3060"/>
                  </a:lnTo>
                  <a:lnTo>
                    <a:pt x="4343" y="0"/>
                  </a:lnTo>
                </a:path>
              </a:pathLst>
            </a:custGeom>
            <a:ln w="3175">
              <a:solidFill>
                <a:srgbClr val="565658"/>
              </a:solidFill>
            </a:ln>
          </p:spPr>
          <p:txBody>
            <a:bodyPr wrap="square" lIns="0" tIns="0" rIns="0" bIns="0" rtlCol="0"/>
            <a:lstStyle/>
            <a:p/>
          </p:txBody>
        </p:sp>
        <p:sp>
          <p:nvSpPr>
            <p:cNvPr id="2984" name="object 2984" descr=""/>
            <p:cNvSpPr/>
            <p:nvPr/>
          </p:nvSpPr>
          <p:spPr>
            <a:xfrm>
              <a:off x="5655943" y="7914547"/>
              <a:ext cx="7620" cy="0"/>
            </a:xfrm>
            <a:custGeom>
              <a:avLst/>
              <a:gdLst/>
              <a:ahLst/>
              <a:cxnLst/>
              <a:rect l="l" t="t" r="r" b="b"/>
              <a:pathLst>
                <a:path w="7620" h="0">
                  <a:moveTo>
                    <a:pt x="7137" y="0"/>
                  </a:moveTo>
                  <a:lnTo>
                    <a:pt x="0" y="0"/>
                  </a:lnTo>
                </a:path>
              </a:pathLst>
            </a:custGeom>
            <a:ln w="3175">
              <a:solidFill>
                <a:srgbClr val="565658"/>
              </a:solidFill>
            </a:ln>
          </p:spPr>
          <p:txBody>
            <a:bodyPr wrap="square" lIns="0" tIns="0" rIns="0" bIns="0" rtlCol="0"/>
            <a:lstStyle/>
            <a:p/>
          </p:txBody>
        </p:sp>
        <p:sp>
          <p:nvSpPr>
            <p:cNvPr id="2985" name="object 2985" descr=""/>
            <p:cNvSpPr/>
            <p:nvPr/>
          </p:nvSpPr>
          <p:spPr>
            <a:xfrm>
              <a:off x="5713366" y="7914547"/>
              <a:ext cx="7620" cy="0"/>
            </a:xfrm>
            <a:custGeom>
              <a:avLst/>
              <a:gdLst/>
              <a:ahLst/>
              <a:cxnLst/>
              <a:rect l="l" t="t" r="r" b="b"/>
              <a:pathLst>
                <a:path w="7620" h="0">
                  <a:moveTo>
                    <a:pt x="7137" y="0"/>
                  </a:moveTo>
                  <a:lnTo>
                    <a:pt x="0" y="0"/>
                  </a:lnTo>
                </a:path>
              </a:pathLst>
            </a:custGeom>
            <a:ln w="3175">
              <a:solidFill>
                <a:srgbClr val="565658"/>
              </a:solidFill>
            </a:ln>
          </p:spPr>
          <p:txBody>
            <a:bodyPr wrap="square" lIns="0" tIns="0" rIns="0" bIns="0" rtlCol="0"/>
            <a:lstStyle/>
            <a:p/>
          </p:txBody>
        </p:sp>
        <p:sp>
          <p:nvSpPr>
            <p:cNvPr id="2986" name="object 2986" descr=""/>
            <p:cNvSpPr/>
            <p:nvPr/>
          </p:nvSpPr>
          <p:spPr>
            <a:xfrm>
              <a:off x="5654409" y="7918380"/>
              <a:ext cx="62865" cy="1270"/>
            </a:xfrm>
            <a:custGeom>
              <a:avLst/>
              <a:gdLst/>
              <a:ahLst/>
              <a:cxnLst/>
              <a:rect l="l" t="t" r="r" b="b"/>
              <a:pathLst>
                <a:path w="62864" h="1270">
                  <a:moveTo>
                    <a:pt x="62522" y="0"/>
                  </a:moveTo>
                  <a:lnTo>
                    <a:pt x="0" y="0"/>
                  </a:lnTo>
                  <a:lnTo>
                    <a:pt x="0" y="1270"/>
                  </a:lnTo>
                </a:path>
              </a:pathLst>
            </a:custGeom>
            <a:ln w="3175">
              <a:solidFill>
                <a:srgbClr val="565658"/>
              </a:solidFill>
            </a:ln>
          </p:spPr>
          <p:txBody>
            <a:bodyPr wrap="square" lIns="0" tIns="0" rIns="0" bIns="0" rtlCol="0"/>
            <a:lstStyle/>
            <a:p/>
          </p:txBody>
        </p:sp>
        <p:sp>
          <p:nvSpPr>
            <p:cNvPr id="2987" name="object 2987" descr=""/>
            <p:cNvSpPr/>
            <p:nvPr/>
          </p:nvSpPr>
          <p:spPr>
            <a:xfrm>
              <a:off x="5659508" y="7918380"/>
              <a:ext cx="0" cy="1270"/>
            </a:xfrm>
            <a:custGeom>
              <a:avLst/>
              <a:gdLst/>
              <a:ahLst/>
              <a:cxnLst/>
              <a:rect l="l" t="t" r="r" b="b"/>
              <a:pathLst>
                <a:path w="0" h="1270">
                  <a:moveTo>
                    <a:pt x="0" y="0"/>
                  </a:moveTo>
                  <a:lnTo>
                    <a:pt x="0" y="1270"/>
                  </a:lnTo>
                </a:path>
              </a:pathLst>
            </a:custGeom>
            <a:ln w="3175">
              <a:solidFill>
                <a:srgbClr val="565658"/>
              </a:solidFill>
            </a:ln>
          </p:spPr>
          <p:txBody>
            <a:bodyPr wrap="square" lIns="0" tIns="0" rIns="0" bIns="0" rtlCol="0"/>
            <a:lstStyle/>
            <a:p/>
          </p:txBody>
        </p:sp>
        <p:sp>
          <p:nvSpPr>
            <p:cNvPr id="2988" name="object 2988" descr=""/>
            <p:cNvSpPr/>
            <p:nvPr/>
          </p:nvSpPr>
          <p:spPr>
            <a:xfrm>
              <a:off x="5716931" y="7918380"/>
              <a:ext cx="5715" cy="0"/>
            </a:xfrm>
            <a:custGeom>
              <a:avLst/>
              <a:gdLst/>
              <a:ahLst/>
              <a:cxnLst/>
              <a:rect l="l" t="t" r="r" b="b"/>
              <a:pathLst>
                <a:path w="5714" h="0">
                  <a:moveTo>
                    <a:pt x="0" y="0"/>
                  </a:moveTo>
                  <a:lnTo>
                    <a:pt x="5359" y="0"/>
                  </a:lnTo>
                </a:path>
              </a:pathLst>
            </a:custGeom>
            <a:ln w="3175">
              <a:solidFill>
                <a:srgbClr val="565658"/>
              </a:solidFill>
            </a:ln>
          </p:spPr>
          <p:txBody>
            <a:bodyPr wrap="square" lIns="0" tIns="0" rIns="0" bIns="0" rtlCol="0"/>
            <a:lstStyle/>
            <a:p/>
          </p:txBody>
        </p:sp>
        <p:sp>
          <p:nvSpPr>
            <p:cNvPr id="2989" name="object 2989" descr=""/>
            <p:cNvSpPr/>
            <p:nvPr/>
          </p:nvSpPr>
          <p:spPr>
            <a:xfrm>
              <a:off x="5716931" y="7918381"/>
              <a:ext cx="0" cy="1270"/>
            </a:xfrm>
            <a:custGeom>
              <a:avLst/>
              <a:gdLst/>
              <a:ahLst/>
              <a:cxnLst/>
              <a:rect l="l" t="t" r="r" b="b"/>
              <a:pathLst>
                <a:path w="0" h="1270">
                  <a:moveTo>
                    <a:pt x="0" y="1270"/>
                  </a:moveTo>
                  <a:lnTo>
                    <a:pt x="0" y="0"/>
                  </a:lnTo>
                </a:path>
              </a:pathLst>
            </a:custGeom>
            <a:ln w="3175">
              <a:solidFill>
                <a:srgbClr val="565658"/>
              </a:solidFill>
            </a:ln>
          </p:spPr>
          <p:txBody>
            <a:bodyPr wrap="square" lIns="0" tIns="0" rIns="0" bIns="0" rtlCol="0"/>
            <a:lstStyle/>
            <a:p/>
          </p:txBody>
        </p:sp>
        <p:sp>
          <p:nvSpPr>
            <p:cNvPr id="2990" name="object 2990" descr=""/>
            <p:cNvSpPr/>
            <p:nvPr/>
          </p:nvSpPr>
          <p:spPr>
            <a:xfrm>
              <a:off x="5722289" y="7918380"/>
              <a:ext cx="0" cy="1270"/>
            </a:xfrm>
            <a:custGeom>
              <a:avLst/>
              <a:gdLst/>
              <a:ahLst/>
              <a:cxnLst/>
              <a:rect l="l" t="t" r="r" b="b"/>
              <a:pathLst>
                <a:path w="0" h="1270">
                  <a:moveTo>
                    <a:pt x="0" y="0"/>
                  </a:moveTo>
                  <a:lnTo>
                    <a:pt x="0" y="1270"/>
                  </a:lnTo>
                </a:path>
              </a:pathLst>
            </a:custGeom>
            <a:ln w="3175">
              <a:solidFill>
                <a:srgbClr val="565658"/>
              </a:solidFill>
            </a:ln>
          </p:spPr>
          <p:txBody>
            <a:bodyPr wrap="square" lIns="0" tIns="0" rIns="0" bIns="0" rtlCol="0"/>
            <a:lstStyle/>
            <a:p/>
          </p:txBody>
        </p:sp>
        <p:sp>
          <p:nvSpPr>
            <p:cNvPr id="2991" name="object 2991" descr=""/>
            <p:cNvSpPr/>
            <p:nvPr/>
          </p:nvSpPr>
          <p:spPr>
            <a:xfrm>
              <a:off x="5621743" y="8056684"/>
              <a:ext cx="3175" cy="0"/>
            </a:xfrm>
            <a:custGeom>
              <a:avLst/>
              <a:gdLst/>
              <a:ahLst/>
              <a:cxnLst/>
              <a:rect l="l" t="t" r="r" b="b"/>
              <a:pathLst>
                <a:path w="3175" h="0">
                  <a:moveTo>
                    <a:pt x="0" y="0"/>
                  </a:moveTo>
                  <a:lnTo>
                    <a:pt x="2552" y="0"/>
                  </a:lnTo>
                </a:path>
              </a:pathLst>
            </a:custGeom>
            <a:ln w="3175">
              <a:solidFill>
                <a:srgbClr val="565658"/>
              </a:solidFill>
            </a:ln>
          </p:spPr>
          <p:txBody>
            <a:bodyPr wrap="square" lIns="0" tIns="0" rIns="0" bIns="0" rtlCol="0"/>
            <a:lstStyle/>
            <a:p/>
          </p:txBody>
        </p:sp>
        <p:sp>
          <p:nvSpPr>
            <p:cNvPr id="2992" name="object 2992" descr=""/>
            <p:cNvSpPr/>
            <p:nvPr/>
          </p:nvSpPr>
          <p:spPr>
            <a:xfrm>
              <a:off x="5621746" y="7919651"/>
              <a:ext cx="3175" cy="0"/>
            </a:xfrm>
            <a:custGeom>
              <a:avLst/>
              <a:gdLst/>
              <a:ahLst/>
              <a:cxnLst/>
              <a:rect l="l" t="t" r="r" b="b"/>
              <a:pathLst>
                <a:path w="3175" h="0">
                  <a:moveTo>
                    <a:pt x="2552" y="0"/>
                  </a:moveTo>
                  <a:lnTo>
                    <a:pt x="0" y="0"/>
                  </a:lnTo>
                </a:path>
              </a:pathLst>
            </a:custGeom>
            <a:ln w="3175">
              <a:solidFill>
                <a:srgbClr val="565658"/>
              </a:solidFill>
            </a:ln>
          </p:spPr>
          <p:txBody>
            <a:bodyPr wrap="square" lIns="0" tIns="0" rIns="0" bIns="0" rtlCol="0"/>
            <a:lstStyle/>
            <a:p/>
          </p:txBody>
        </p:sp>
        <p:sp>
          <p:nvSpPr>
            <p:cNvPr id="2993" name="object 2993" descr=""/>
            <p:cNvSpPr/>
            <p:nvPr/>
          </p:nvSpPr>
          <p:spPr>
            <a:xfrm>
              <a:off x="5765921" y="7920929"/>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2994" name="object 2994" descr=""/>
            <p:cNvSpPr/>
            <p:nvPr/>
          </p:nvSpPr>
          <p:spPr>
            <a:xfrm>
              <a:off x="5868513" y="7928587"/>
              <a:ext cx="1270" cy="0"/>
            </a:xfrm>
            <a:custGeom>
              <a:avLst/>
              <a:gdLst/>
              <a:ahLst/>
              <a:cxnLst/>
              <a:rect l="l" t="t" r="r" b="b"/>
              <a:pathLst>
                <a:path w="1270" h="0">
                  <a:moveTo>
                    <a:pt x="0" y="0"/>
                  </a:moveTo>
                  <a:lnTo>
                    <a:pt x="762" y="0"/>
                  </a:lnTo>
                </a:path>
              </a:pathLst>
            </a:custGeom>
            <a:ln w="3175">
              <a:solidFill>
                <a:srgbClr val="565658"/>
              </a:solidFill>
            </a:ln>
          </p:spPr>
          <p:txBody>
            <a:bodyPr wrap="square" lIns="0" tIns="0" rIns="0" bIns="0" rtlCol="0"/>
            <a:lstStyle/>
            <a:p/>
          </p:txBody>
        </p:sp>
        <p:sp>
          <p:nvSpPr>
            <p:cNvPr id="2995" name="object 2995" descr=""/>
            <p:cNvSpPr/>
            <p:nvPr/>
          </p:nvSpPr>
          <p:spPr>
            <a:xfrm>
              <a:off x="5882801" y="7929604"/>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2996" name="object 2996" descr=""/>
            <p:cNvSpPr/>
            <p:nvPr/>
          </p:nvSpPr>
          <p:spPr>
            <a:xfrm>
              <a:off x="5751894" y="8055921"/>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2997" name="object 2997" descr=""/>
            <p:cNvSpPr/>
            <p:nvPr/>
          </p:nvSpPr>
          <p:spPr>
            <a:xfrm>
              <a:off x="5649804" y="8055921"/>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2998" name="object 2998" descr=""/>
            <p:cNvSpPr/>
            <p:nvPr/>
          </p:nvSpPr>
          <p:spPr>
            <a:xfrm>
              <a:off x="5635783" y="8055921"/>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2999" name="object 2999" descr=""/>
            <p:cNvSpPr/>
            <p:nvPr/>
          </p:nvSpPr>
          <p:spPr>
            <a:xfrm>
              <a:off x="5882801" y="8046731"/>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000" name="object 3000" descr=""/>
            <p:cNvSpPr/>
            <p:nvPr/>
          </p:nvSpPr>
          <p:spPr>
            <a:xfrm>
              <a:off x="5868507" y="8047755"/>
              <a:ext cx="1270" cy="635"/>
            </a:xfrm>
            <a:custGeom>
              <a:avLst/>
              <a:gdLst/>
              <a:ahLst/>
              <a:cxnLst/>
              <a:rect l="l" t="t" r="r" b="b"/>
              <a:pathLst>
                <a:path w="1270" h="634">
                  <a:moveTo>
                    <a:pt x="762" y="0"/>
                  </a:moveTo>
                  <a:lnTo>
                    <a:pt x="0" y="254"/>
                  </a:lnTo>
                </a:path>
              </a:pathLst>
            </a:custGeom>
            <a:ln w="3175">
              <a:solidFill>
                <a:srgbClr val="565658"/>
              </a:solidFill>
            </a:ln>
          </p:spPr>
          <p:txBody>
            <a:bodyPr wrap="square" lIns="0" tIns="0" rIns="0" bIns="0" rtlCol="0"/>
            <a:lstStyle/>
            <a:p/>
          </p:txBody>
        </p:sp>
        <p:sp>
          <p:nvSpPr>
            <p:cNvPr id="3001" name="object 3001" descr=""/>
            <p:cNvSpPr/>
            <p:nvPr/>
          </p:nvSpPr>
          <p:spPr>
            <a:xfrm>
              <a:off x="5765915" y="8055413"/>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3002" name="object 3002" descr=""/>
            <p:cNvSpPr/>
            <p:nvPr/>
          </p:nvSpPr>
          <p:spPr>
            <a:xfrm>
              <a:off x="5635783" y="7920419"/>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003" name="object 3003" descr=""/>
            <p:cNvSpPr/>
            <p:nvPr/>
          </p:nvSpPr>
          <p:spPr>
            <a:xfrm>
              <a:off x="5649810" y="7920419"/>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004" name="object 3004" descr=""/>
            <p:cNvSpPr/>
            <p:nvPr/>
          </p:nvSpPr>
          <p:spPr>
            <a:xfrm>
              <a:off x="5751894" y="7920419"/>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005" name="object 3005" descr=""/>
            <p:cNvSpPr/>
            <p:nvPr/>
          </p:nvSpPr>
          <p:spPr>
            <a:xfrm>
              <a:off x="5759546" y="8055921"/>
              <a:ext cx="0" cy="635"/>
            </a:xfrm>
            <a:custGeom>
              <a:avLst/>
              <a:gdLst/>
              <a:ahLst/>
              <a:cxnLst/>
              <a:rect l="l" t="t" r="r" b="b"/>
              <a:pathLst>
                <a:path w="0" h="634">
                  <a:moveTo>
                    <a:pt x="0" y="0"/>
                  </a:moveTo>
                  <a:lnTo>
                    <a:pt x="0" y="507"/>
                  </a:lnTo>
                </a:path>
              </a:pathLst>
            </a:custGeom>
            <a:ln w="3175">
              <a:solidFill>
                <a:srgbClr val="565658"/>
              </a:solidFill>
            </a:ln>
          </p:spPr>
          <p:txBody>
            <a:bodyPr wrap="square" lIns="0" tIns="0" rIns="0" bIns="0" rtlCol="0"/>
            <a:lstStyle/>
            <a:p/>
          </p:txBody>
        </p:sp>
        <p:sp>
          <p:nvSpPr>
            <p:cNvPr id="3006" name="object 3006" descr=""/>
            <p:cNvSpPr/>
            <p:nvPr/>
          </p:nvSpPr>
          <p:spPr>
            <a:xfrm>
              <a:off x="5636801" y="8055921"/>
              <a:ext cx="12700" cy="0"/>
            </a:xfrm>
            <a:custGeom>
              <a:avLst/>
              <a:gdLst/>
              <a:ahLst/>
              <a:cxnLst/>
              <a:rect l="l" t="t" r="r" b="b"/>
              <a:pathLst>
                <a:path w="12700" h="0">
                  <a:moveTo>
                    <a:pt x="0" y="0"/>
                  </a:moveTo>
                  <a:lnTo>
                    <a:pt x="12496" y="0"/>
                  </a:lnTo>
                </a:path>
              </a:pathLst>
            </a:custGeom>
            <a:ln w="3175">
              <a:solidFill>
                <a:srgbClr val="565658"/>
              </a:solidFill>
            </a:ln>
          </p:spPr>
          <p:txBody>
            <a:bodyPr wrap="square" lIns="0" tIns="0" rIns="0" bIns="0" rtlCol="0"/>
            <a:lstStyle/>
            <a:p/>
          </p:txBody>
        </p:sp>
        <p:sp>
          <p:nvSpPr>
            <p:cNvPr id="3007" name="object 3007" descr=""/>
            <p:cNvSpPr/>
            <p:nvPr/>
          </p:nvSpPr>
          <p:spPr>
            <a:xfrm>
              <a:off x="5869795" y="7928588"/>
              <a:ext cx="12700" cy="1270"/>
            </a:xfrm>
            <a:custGeom>
              <a:avLst/>
              <a:gdLst/>
              <a:ahLst/>
              <a:cxnLst/>
              <a:rect l="l" t="t" r="r" b="b"/>
              <a:pathLst>
                <a:path w="12700" h="1270">
                  <a:moveTo>
                    <a:pt x="12496" y="1015"/>
                  </a:moveTo>
                  <a:lnTo>
                    <a:pt x="0" y="0"/>
                  </a:lnTo>
                </a:path>
              </a:pathLst>
            </a:custGeom>
            <a:ln w="3175">
              <a:solidFill>
                <a:srgbClr val="565658"/>
              </a:solidFill>
            </a:ln>
          </p:spPr>
          <p:txBody>
            <a:bodyPr wrap="square" lIns="0" tIns="0" rIns="0" bIns="0" rtlCol="0"/>
            <a:lstStyle/>
            <a:p/>
          </p:txBody>
        </p:sp>
        <p:sp>
          <p:nvSpPr>
            <p:cNvPr id="3008" name="object 3008" descr=""/>
            <p:cNvSpPr/>
            <p:nvPr/>
          </p:nvSpPr>
          <p:spPr>
            <a:xfrm>
              <a:off x="5869791" y="8046726"/>
              <a:ext cx="12700" cy="1270"/>
            </a:xfrm>
            <a:custGeom>
              <a:avLst/>
              <a:gdLst/>
              <a:ahLst/>
              <a:cxnLst/>
              <a:rect l="l" t="t" r="r" b="b"/>
              <a:pathLst>
                <a:path w="12700" h="1270">
                  <a:moveTo>
                    <a:pt x="0" y="1028"/>
                  </a:moveTo>
                  <a:lnTo>
                    <a:pt x="12496" y="0"/>
                  </a:lnTo>
                </a:path>
              </a:pathLst>
            </a:custGeom>
            <a:ln w="3175">
              <a:solidFill>
                <a:srgbClr val="565658"/>
              </a:solidFill>
            </a:ln>
          </p:spPr>
          <p:txBody>
            <a:bodyPr wrap="square" lIns="0" tIns="0" rIns="0" bIns="0" rtlCol="0"/>
            <a:lstStyle/>
            <a:p/>
          </p:txBody>
        </p:sp>
        <p:sp>
          <p:nvSpPr>
            <p:cNvPr id="3009" name="object 3009" descr=""/>
            <p:cNvSpPr/>
            <p:nvPr/>
          </p:nvSpPr>
          <p:spPr>
            <a:xfrm>
              <a:off x="5759546" y="7919899"/>
              <a:ext cx="0" cy="635"/>
            </a:xfrm>
            <a:custGeom>
              <a:avLst/>
              <a:gdLst/>
              <a:ahLst/>
              <a:cxnLst/>
              <a:rect l="l" t="t" r="r" b="b"/>
              <a:pathLst>
                <a:path w="0" h="634">
                  <a:moveTo>
                    <a:pt x="0" y="520"/>
                  </a:moveTo>
                  <a:lnTo>
                    <a:pt x="0" y="0"/>
                  </a:lnTo>
                </a:path>
              </a:pathLst>
            </a:custGeom>
            <a:ln w="3175">
              <a:solidFill>
                <a:srgbClr val="565658"/>
              </a:solidFill>
            </a:ln>
          </p:spPr>
          <p:txBody>
            <a:bodyPr wrap="square" lIns="0" tIns="0" rIns="0" bIns="0" rtlCol="0"/>
            <a:lstStyle/>
            <a:p/>
          </p:txBody>
        </p:sp>
        <p:sp>
          <p:nvSpPr>
            <p:cNvPr id="3010" name="object 3010" descr=""/>
            <p:cNvSpPr/>
            <p:nvPr/>
          </p:nvSpPr>
          <p:spPr>
            <a:xfrm>
              <a:off x="5753171" y="7919905"/>
              <a:ext cx="6350" cy="635"/>
            </a:xfrm>
            <a:custGeom>
              <a:avLst/>
              <a:gdLst/>
              <a:ahLst/>
              <a:cxnLst/>
              <a:rect l="l" t="t" r="r" b="b"/>
              <a:pathLst>
                <a:path w="6350" h="634">
                  <a:moveTo>
                    <a:pt x="5867" y="0"/>
                  </a:moveTo>
                  <a:lnTo>
                    <a:pt x="5867" y="520"/>
                  </a:lnTo>
                  <a:lnTo>
                    <a:pt x="0" y="520"/>
                  </a:lnTo>
                </a:path>
              </a:pathLst>
            </a:custGeom>
            <a:ln w="3175">
              <a:solidFill>
                <a:srgbClr val="565658"/>
              </a:solidFill>
            </a:ln>
          </p:spPr>
          <p:txBody>
            <a:bodyPr wrap="square" lIns="0" tIns="0" rIns="0" bIns="0" rtlCol="0"/>
            <a:lstStyle/>
            <a:p/>
          </p:txBody>
        </p:sp>
        <p:sp>
          <p:nvSpPr>
            <p:cNvPr id="3011" name="object 3011" descr=""/>
            <p:cNvSpPr/>
            <p:nvPr/>
          </p:nvSpPr>
          <p:spPr>
            <a:xfrm>
              <a:off x="5759545" y="7920421"/>
              <a:ext cx="6350" cy="635"/>
            </a:xfrm>
            <a:custGeom>
              <a:avLst/>
              <a:gdLst/>
              <a:ahLst/>
              <a:cxnLst/>
              <a:rect l="l" t="t" r="r" b="b"/>
              <a:pathLst>
                <a:path w="6350" h="634">
                  <a:moveTo>
                    <a:pt x="5867" y="507"/>
                  </a:moveTo>
                  <a:lnTo>
                    <a:pt x="0" y="0"/>
                  </a:lnTo>
                </a:path>
              </a:pathLst>
            </a:custGeom>
            <a:ln w="3175">
              <a:solidFill>
                <a:srgbClr val="565658"/>
              </a:solidFill>
            </a:ln>
          </p:spPr>
          <p:txBody>
            <a:bodyPr wrap="square" lIns="0" tIns="0" rIns="0" bIns="0" rtlCol="0"/>
            <a:lstStyle/>
            <a:p/>
          </p:txBody>
        </p:sp>
        <p:sp>
          <p:nvSpPr>
            <p:cNvPr id="3012" name="object 3012" descr=""/>
            <p:cNvSpPr/>
            <p:nvPr/>
          </p:nvSpPr>
          <p:spPr>
            <a:xfrm>
              <a:off x="5636804" y="7920419"/>
              <a:ext cx="12700" cy="0"/>
            </a:xfrm>
            <a:custGeom>
              <a:avLst/>
              <a:gdLst/>
              <a:ahLst/>
              <a:cxnLst/>
              <a:rect l="l" t="t" r="r" b="b"/>
              <a:pathLst>
                <a:path w="12700" h="0">
                  <a:moveTo>
                    <a:pt x="12496" y="0"/>
                  </a:moveTo>
                  <a:lnTo>
                    <a:pt x="0" y="0"/>
                  </a:lnTo>
                </a:path>
              </a:pathLst>
            </a:custGeom>
            <a:ln w="3175">
              <a:solidFill>
                <a:srgbClr val="565658"/>
              </a:solidFill>
            </a:ln>
          </p:spPr>
          <p:txBody>
            <a:bodyPr wrap="square" lIns="0" tIns="0" rIns="0" bIns="0" rtlCol="0"/>
            <a:lstStyle/>
            <a:p/>
          </p:txBody>
        </p:sp>
        <p:sp>
          <p:nvSpPr>
            <p:cNvPr id="3013" name="object 3013" descr=""/>
            <p:cNvSpPr/>
            <p:nvPr/>
          </p:nvSpPr>
          <p:spPr>
            <a:xfrm>
              <a:off x="5759546" y="8055413"/>
              <a:ext cx="6350" cy="635"/>
            </a:xfrm>
            <a:custGeom>
              <a:avLst/>
              <a:gdLst/>
              <a:ahLst/>
              <a:cxnLst/>
              <a:rect l="l" t="t" r="r" b="b"/>
              <a:pathLst>
                <a:path w="6350" h="634">
                  <a:moveTo>
                    <a:pt x="0" y="508"/>
                  </a:moveTo>
                  <a:lnTo>
                    <a:pt x="5867" y="0"/>
                  </a:lnTo>
                </a:path>
              </a:pathLst>
            </a:custGeom>
            <a:ln w="3175">
              <a:solidFill>
                <a:srgbClr val="565658"/>
              </a:solidFill>
            </a:ln>
          </p:spPr>
          <p:txBody>
            <a:bodyPr wrap="square" lIns="0" tIns="0" rIns="0" bIns="0" rtlCol="0"/>
            <a:lstStyle/>
            <a:p/>
          </p:txBody>
        </p:sp>
        <p:sp>
          <p:nvSpPr>
            <p:cNvPr id="3014" name="object 3014" descr=""/>
            <p:cNvSpPr/>
            <p:nvPr/>
          </p:nvSpPr>
          <p:spPr>
            <a:xfrm>
              <a:off x="5753171" y="8055922"/>
              <a:ext cx="6350" cy="1270"/>
            </a:xfrm>
            <a:custGeom>
              <a:avLst/>
              <a:gdLst/>
              <a:ahLst/>
              <a:cxnLst/>
              <a:rect l="l" t="t" r="r" b="b"/>
              <a:pathLst>
                <a:path w="6350" h="1270">
                  <a:moveTo>
                    <a:pt x="5867" y="762"/>
                  </a:moveTo>
                  <a:lnTo>
                    <a:pt x="5867" y="0"/>
                  </a:lnTo>
                  <a:lnTo>
                    <a:pt x="0" y="0"/>
                  </a:lnTo>
                </a:path>
              </a:pathLst>
            </a:custGeom>
            <a:ln w="3175">
              <a:solidFill>
                <a:srgbClr val="565658"/>
              </a:solidFill>
            </a:ln>
          </p:spPr>
          <p:txBody>
            <a:bodyPr wrap="square" lIns="0" tIns="0" rIns="0" bIns="0" rtlCol="0"/>
            <a:lstStyle/>
            <a:p/>
          </p:txBody>
        </p:sp>
        <p:sp>
          <p:nvSpPr>
            <p:cNvPr id="3015" name="object 3015" descr=""/>
            <p:cNvSpPr/>
            <p:nvPr/>
          </p:nvSpPr>
          <p:spPr>
            <a:xfrm>
              <a:off x="5763620" y="8048777"/>
              <a:ext cx="1270" cy="635"/>
            </a:xfrm>
            <a:custGeom>
              <a:avLst/>
              <a:gdLst/>
              <a:ahLst/>
              <a:cxnLst/>
              <a:rect l="l" t="t" r="r" b="b"/>
              <a:pathLst>
                <a:path w="1270" h="634">
                  <a:moveTo>
                    <a:pt x="774" y="0"/>
                  </a:moveTo>
                  <a:lnTo>
                    <a:pt x="0" y="253"/>
                  </a:lnTo>
                  <a:lnTo>
                    <a:pt x="266" y="507"/>
                  </a:lnTo>
                </a:path>
              </a:pathLst>
            </a:custGeom>
            <a:ln w="3175">
              <a:solidFill>
                <a:srgbClr val="565658"/>
              </a:solidFill>
            </a:ln>
          </p:spPr>
          <p:txBody>
            <a:bodyPr wrap="square" lIns="0" tIns="0" rIns="0" bIns="0" rtlCol="0"/>
            <a:lstStyle/>
            <a:p/>
          </p:txBody>
        </p:sp>
        <p:sp>
          <p:nvSpPr>
            <p:cNvPr id="3016" name="object 3016" descr=""/>
            <p:cNvSpPr/>
            <p:nvPr/>
          </p:nvSpPr>
          <p:spPr>
            <a:xfrm>
              <a:off x="5870547" y="7934956"/>
              <a:ext cx="635" cy="1270"/>
            </a:xfrm>
            <a:custGeom>
              <a:avLst/>
              <a:gdLst/>
              <a:ahLst/>
              <a:cxnLst/>
              <a:rect l="l" t="t" r="r" b="b"/>
              <a:pathLst>
                <a:path w="635" h="1270">
                  <a:moveTo>
                    <a:pt x="0" y="774"/>
                  </a:moveTo>
                  <a:lnTo>
                    <a:pt x="508" y="774"/>
                  </a:lnTo>
                  <a:lnTo>
                    <a:pt x="508" y="0"/>
                  </a:lnTo>
                </a:path>
              </a:pathLst>
            </a:custGeom>
            <a:ln w="3175">
              <a:solidFill>
                <a:srgbClr val="565658"/>
              </a:solidFill>
            </a:ln>
          </p:spPr>
          <p:txBody>
            <a:bodyPr wrap="square" lIns="0" tIns="0" rIns="0" bIns="0" rtlCol="0"/>
            <a:lstStyle/>
            <a:p/>
          </p:txBody>
        </p:sp>
        <p:sp>
          <p:nvSpPr>
            <p:cNvPr id="3017" name="object 3017" descr=""/>
            <p:cNvSpPr/>
            <p:nvPr/>
          </p:nvSpPr>
          <p:spPr>
            <a:xfrm>
              <a:off x="5879731" y="8039841"/>
              <a:ext cx="1270" cy="1270"/>
            </a:xfrm>
            <a:custGeom>
              <a:avLst/>
              <a:gdLst/>
              <a:ahLst/>
              <a:cxnLst/>
              <a:rect l="l" t="t" r="r" b="b"/>
              <a:pathLst>
                <a:path w="1270" h="1270">
                  <a:moveTo>
                    <a:pt x="774" y="0"/>
                  </a:moveTo>
                  <a:lnTo>
                    <a:pt x="0" y="266"/>
                  </a:lnTo>
                  <a:lnTo>
                    <a:pt x="266" y="1028"/>
                  </a:lnTo>
                </a:path>
              </a:pathLst>
            </a:custGeom>
            <a:ln w="3175">
              <a:solidFill>
                <a:srgbClr val="565658"/>
              </a:solidFill>
            </a:ln>
          </p:spPr>
          <p:txBody>
            <a:bodyPr wrap="square" lIns="0" tIns="0" rIns="0" bIns="0" rtlCol="0"/>
            <a:lstStyle/>
            <a:p/>
          </p:txBody>
        </p:sp>
        <p:sp>
          <p:nvSpPr>
            <p:cNvPr id="3018" name="object 3018" descr=""/>
            <p:cNvSpPr/>
            <p:nvPr/>
          </p:nvSpPr>
          <p:spPr>
            <a:xfrm>
              <a:off x="5647516" y="8048777"/>
              <a:ext cx="635" cy="1270"/>
            </a:xfrm>
            <a:custGeom>
              <a:avLst/>
              <a:gdLst/>
              <a:ahLst/>
              <a:cxnLst/>
              <a:rect l="l" t="t" r="r" b="b"/>
              <a:pathLst>
                <a:path w="635" h="1270">
                  <a:moveTo>
                    <a:pt x="508" y="0"/>
                  </a:moveTo>
                  <a:lnTo>
                    <a:pt x="0" y="253"/>
                  </a:lnTo>
                  <a:lnTo>
                    <a:pt x="254" y="1015"/>
                  </a:lnTo>
                </a:path>
              </a:pathLst>
            </a:custGeom>
            <a:ln w="3175">
              <a:solidFill>
                <a:srgbClr val="565658"/>
              </a:solidFill>
            </a:ln>
          </p:spPr>
          <p:txBody>
            <a:bodyPr wrap="square" lIns="0" tIns="0" rIns="0" bIns="0" rtlCol="0"/>
            <a:lstStyle/>
            <a:p/>
          </p:txBody>
        </p:sp>
        <p:sp>
          <p:nvSpPr>
            <p:cNvPr id="3019" name="object 3019" descr=""/>
            <p:cNvSpPr/>
            <p:nvPr/>
          </p:nvSpPr>
          <p:spPr>
            <a:xfrm>
              <a:off x="5636794" y="8048777"/>
              <a:ext cx="2540" cy="7620"/>
            </a:xfrm>
            <a:custGeom>
              <a:avLst/>
              <a:gdLst/>
              <a:ahLst/>
              <a:cxnLst/>
              <a:rect l="l" t="t" r="r" b="b"/>
              <a:pathLst>
                <a:path w="2539" h="7620">
                  <a:moveTo>
                    <a:pt x="1282" y="0"/>
                  </a:moveTo>
                  <a:lnTo>
                    <a:pt x="2057" y="253"/>
                  </a:lnTo>
                  <a:lnTo>
                    <a:pt x="0" y="7137"/>
                  </a:lnTo>
                </a:path>
              </a:pathLst>
            </a:custGeom>
            <a:ln w="3175">
              <a:solidFill>
                <a:srgbClr val="565658"/>
              </a:solidFill>
            </a:ln>
          </p:spPr>
          <p:txBody>
            <a:bodyPr wrap="square" lIns="0" tIns="0" rIns="0" bIns="0" rtlCol="0"/>
            <a:lstStyle/>
            <a:p/>
          </p:txBody>
        </p:sp>
        <p:sp>
          <p:nvSpPr>
            <p:cNvPr id="3020" name="object 3020" descr=""/>
            <p:cNvSpPr/>
            <p:nvPr/>
          </p:nvSpPr>
          <p:spPr>
            <a:xfrm>
              <a:off x="5879731" y="7929609"/>
              <a:ext cx="3175" cy="6985"/>
            </a:xfrm>
            <a:custGeom>
              <a:avLst/>
              <a:gdLst/>
              <a:ahLst/>
              <a:cxnLst/>
              <a:rect l="l" t="t" r="r" b="b"/>
              <a:pathLst>
                <a:path w="3175" h="6984">
                  <a:moveTo>
                    <a:pt x="774" y="6883"/>
                  </a:moveTo>
                  <a:lnTo>
                    <a:pt x="0" y="6629"/>
                  </a:lnTo>
                  <a:lnTo>
                    <a:pt x="2565" y="0"/>
                  </a:lnTo>
                </a:path>
              </a:pathLst>
            </a:custGeom>
            <a:ln w="3175">
              <a:solidFill>
                <a:srgbClr val="565658"/>
              </a:solidFill>
            </a:ln>
          </p:spPr>
          <p:txBody>
            <a:bodyPr wrap="square" lIns="0" tIns="0" rIns="0" bIns="0" rtlCol="0"/>
            <a:lstStyle/>
            <a:p/>
          </p:txBody>
        </p:sp>
        <p:sp>
          <p:nvSpPr>
            <p:cNvPr id="3021" name="object 3021" descr=""/>
            <p:cNvSpPr/>
            <p:nvPr/>
          </p:nvSpPr>
          <p:spPr>
            <a:xfrm>
              <a:off x="5869785" y="8040611"/>
              <a:ext cx="1270" cy="7620"/>
            </a:xfrm>
            <a:custGeom>
              <a:avLst/>
              <a:gdLst/>
              <a:ahLst/>
              <a:cxnLst/>
              <a:rect l="l" t="t" r="r" b="b"/>
              <a:pathLst>
                <a:path w="1270" h="7620">
                  <a:moveTo>
                    <a:pt x="762" y="0"/>
                  </a:moveTo>
                  <a:lnTo>
                    <a:pt x="1270" y="0"/>
                  </a:lnTo>
                  <a:lnTo>
                    <a:pt x="0" y="7137"/>
                  </a:lnTo>
                </a:path>
              </a:pathLst>
            </a:custGeom>
            <a:ln w="3175">
              <a:solidFill>
                <a:srgbClr val="565658"/>
              </a:solidFill>
            </a:ln>
          </p:spPr>
          <p:txBody>
            <a:bodyPr wrap="square" lIns="0" tIns="0" rIns="0" bIns="0" rtlCol="0"/>
            <a:lstStyle/>
            <a:p/>
          </p:txBody>
        </p:sp>
        <p:sp>
          <p:nvSpPr>
            <p:cNvPr id="3022" name="object 3022" descr=""/>
            <p:cNvSpPr/>
            <p:nvPr/>
          </p:nvSpPr>
          <p:spPr>
            <a:xfrm>
              <a:off x="5961903" y="7983194"/>
              <a:ext cx="2540" cy="635"/>
            </a:xfrm>
            <a:custGeom>
              <a:avLst/>
              <a:gdLst/>
              <a:ahLst/>
              <a:cxnLst/>
              <a:rect l="l" t="t" r="r" b="b"/>
              <a:pathLst>
                <a:path w="2539" h="634">
                  <a:moveTo>
                    <a:pt x="0" y="0"/>
                  </a:moveTo>
                  <a:lnTo>
                    <a:pt x="266" y="508"/>
                  </a:lnTo>
                  <a:lnTo>
                    <a:pt x="2044" y="254"/>
                  </a:lnTo>
                </a:path>
              </a:pathLst>
            </a:custGeom>
            <a:ln w="3175">
              <a:solidFill>
                <a:srgbClr val="565658"/>
              </a:solidFill>
            </a:ln>
          </p:spPr>
          <p:txBody>
            <a:bodyPr wrap="square" lIns="0" tIns="0" rIns="0" bIns="0" rtlCol="0"/>
            <a:lstStyle/>
            <a:p/>
          </p:txBody>
        </p:sp>
        <p:sp>
          <p:nvSpPr>
            <p:cNvPr id="3023" name="object 3023" descr=""/>
            <p:cNvSpPr/>
            <p:nvPr/>
          </p:nvSpPr>
          <p:spPr>
            <a:xfrm>
              <a:off x="5961896" y="7992634"/>
              <a:ext cx="8255" cy="2540"/>
            </a:xfrm>
            <a:custGeom>
              <a:avLst/>
              <a:gdLst/>
              <a:ahLst/>
              <a:cxnLst/>
              <a:rect l="l" t="t" r="r" b="b"/>
              <a:pathLst>
                <a:path w="8254" h="2540">
                  <a:moveTo>
                    <a:pt x="8178" y="2044"/>
                  </a:moveTo>
                  <a:lnTo>
                    <a:pt x="266" y="0"/>
                  </a:lnTo>
                  <a:lnTo>
                    <a:pt x="0" y="507"/>
                  </a:lnTo>
                </a:path>
              </a:pathLst>
            </a:custGeom>
            <a:ln w="3175">
              <a:solidFill>
                <a:srgbClr val="565658"/>
              </a:solidFill>
            </a:ln>
          </p:spPr>
          <p:txBody>
            <a:bodyPr wrap="square" lIns="0" tIns="0" rIns="0" bIns="0" rtlCol="0"/>
            <a:lstStyle/>
            <a:p/>
          </p:txBody>
        </p:sp>
        <p:sp>
          <p:nvSpPr>
            <p:cNvPr id="3024" name="object 3024" descr=""/>
            <p:cNvSpPr/>
            <p:nvPr/>
          </p:nvSpPr>
          <p:spPr>
            <a:xfrm>
              <a:off x="5763622" y="7920929"/>
              <a:ext cx="1905" cy="6985"/>
            </a:xfrm>
            <a:custGeom>
              <a:avLst/>
              <a:gdLst/>
              <a:ahLst/>
              <a:cxnLst/>
              <a:rect l="l" t="t" r="r" b="b"/>
              <a:pathLst>
                <a:path w="1904" h="6984">
                  <a:moveTo>
                    <a:pt x="1790" y="0"/>
                  </a:moveTo>
                  <a:lnTo>
                    <a:pt x="0" y="6375"/>
                  </a:lnTo>
                  <a:lnTo>
                    <a:pt x="774" y="6629"/>
                  </a:lnTo>
                </a:path>
              </a:pathLst>
            </a:custGeom>
            <a:ln w="3175">
              <a:solidFill>
                <a:srgbClr val="565658"/>
              </a:solidFill>
            </a:ln>
          </p:spPr>
          <p:txBody>
            <a:bodyPr wrap="square" lIns="0" tIns="0" rIns="0" bIns="0" rtlCol="0"/>
            <a:lstStyle/>
            <a:p/>
          </p:txBody>
        </p:sp>
        <p:sp>
          <p:nvSpPr>
            <p:cNvPr id="3025" name="object 3025" descr=""/>
            <p:cNvSpPr/>
            <p:nvPr/>
          </p:nvSpPr>
          <p:spPr>
            <a:xfrm>
              <a:off x="5754437" y="7926535"/>
              <a:ext cx="635" cy="1270"/>
            </a:xfrm>
            <a:custGeom>
              <a:avLst/>
              <a:gdLst/>
              <a:ahLst/>
              <a:cxnLst/>
              <a:rect l="l" t="t" r="r" b="b"/>
              <a:pathLst>
                <a:path w="635" h="1270">
                  <a:moveTo>
                    <a:pt x="0" y="1028"/>
                  </a:moveTo>
                  <a:lnTo>
                    <a:pt x="520" y="774"/>
                  </a:lnTo>
                  <a:lnTo>
                    <a:pt x="266" y="0"/>
                  </a:lnTo>
                </a:path>
              </a:pathLst>
            </a:custGeom>
            <a:ln w="3175">
              <a:solidFill>
                <a:srgbClr val="565658"/>
              </a:solidFill>
            </a:ln>
          </p:spPr>
          <p:txBody>
            <a:bodyPr wrap="square" lIns="0" tIns="0" rIns="0" bIns="0" rtlCol="0"/>
            <a:lstStyle/>
            <a:p/>
          </p:txBody>
        </p:sp>
        <p:sp>
          <p:nvSpPr>
            <p:cNvPr id="3026" name="object 3026" descr=""/>
            <p:cNvSpPr/>
            <p:nvPr/>
          </p:nvSpPr>
          <p:spPr>
            <a:xfrm>
              <a:off x="5638077" y="7926535"/>
              <a:ext cx="1270" cy="1270"/>
            </a:xfrm>
            <a:custGeom>
              <a:avLst/>
              <a:gdLst/>
              <a:ahLst/>
              <a:cxnLst/>
              <a:rect l="l" t="t" r="r" b="b"/>
              <a:pathLst>
                <a:path w="1270" h="1270">
                  <a:moveTo>
                    <a:pt x="0" y="1028"/>
                  </a:moveTo>
                  <a:lnTo>
                    <a:pt x="774" y="774"/>
                  </a:lnTo>
                  <a:lnTo>
                    <a:pt x="508" y="0"/>
                  </a:lnTo>
                </a:path>
              </a:pathLst>
            </a:custGeom>
            <a:ln w="3175">
              <a:solidFill>
                <a:srgbClr val="565658"/>
              </a:solidFill>
            </a:ln>
          </p:spPr>
          <p:txBody>
            <a:bodyPr wrap="square" lIns="0" tIns="0" rIns="0" bIns="0" rtlCol="0"/>
            <a:lstStyle/>
            <a:p/>
          </p:txBody>
        </p:sp>
        <p:sp>
          <p:nvSpPr>
            <p:cNvPr id="3027" name="object 3027" descr=""/>
            <p:cNvSpPr/>
            <p:nvPr/>
          </p:nvSpPr>
          <p:spPr>
            <a:xfrm>
              <a:off x="5647510" y="7920419"/>
              <a:ext cx="1905" cy="7620"/>
            </a:xfrm>
            <a:custGeom>
              <a:avLst/>
              <a:gdLst/>
              <a:ahLst/>
              <a:cxnLst/>
              <a:rect l="l" t="t" r="r" b="b"/>
              <a:pathLst>
                <a:path w="1904" h="7620">
                  <a:moveTo>
                    <a:pt x="1790" y="0"/>
                  </a:moveTo>
                  <a:lnTo>
                    <a:pt x="0" y="6883"/>
                  </a:lnTo>
                  <a:lnTo>
                    <a:pt x="520" y="7137"/>
                  </a:lnTo>
                </a:path>
              </a:pathLst>
            </a:custGeom>
            <a:ln w="3175">
              <a:solidFill>
                <a:srgbClr val="565658"/>
              </a:solidFill>
            </a:ln>
          </p:spPr>
          <p:txBody>
            <a:bodyPr wrap="square" lIns="0" tIns="0" rIns="0" bIns="0" rtlCol="0"/>
            <a:lstStyle/>
            <a:p/>
          </p:txBody>
        </p:sp>
        <p:sp>
          <p:nvSpPr>
            <p:cNvPr id="3028" name="object 3028" descr=""/>
            <p:cNvSpPr/>
            <p:nvPr/>
          </p:nvSpPr>
          <p:spPr>
            <a:xfrm>
              <a:off x="5753171" y="8048783"/>
              <a:ext cx="1905" cy="7620"/>
            </a:xfrm>
            <a:custGeom>
              <a:avLst/>
              <a:gdLst/>
              <a:ahLst/>
              <a:cxnLst/>
              <a:rect l="l" t="t" r="r" b="b"/>
              <a:pathLst>
                <a:path w="1904" h="7620">
                  <a:moveTo>
                    <a:pt x="0" y="7137"/>
                  </a:moveTo>
                  <a:lnTo>
                    <a:pt x="1790" y="253"/>
                  </a:lnTo>
                  <a:lnTo>
                    <a:pt x="1270" y="0"/>
                  </a:lnTo>
                </a:path>
              </a:pathLst>
            </a:custGeom>
            <a:ln w="3175">
              <a:solidFill>
                <a:srgbClr val="565658"/>
              </a:solidFill>
            </a:ln>
          </p:spPr>
          <p:txBody>
            <a:bodyPr wrap="square" lIns="0" tIns="0" rIns="0" bIns="0" rtlCol="0"/>
            <a:lstStyle/>
            <a:p/>
          </p:txBody>
        </p:sp>
        <p:sp>
          <p:nvSpPr>
            <p:cNvPr id="3029" name="object 3029" descr=""/>
            <p:cNvSpPr/>
            <p:nvPr/>
          </p:nvSpPr>
          <p:spPr>
            <a:xfrm>
              <a:off x="5765412" y="8055413"/>
              <a:ext cx="0" cy="1270"/>
            </a:xfrm>
            <a:custGeom>
              <a:avLst/>
              <a:gdLst/>
              <a:ahLst/>
              <a:cxnLst/>
              <a:rect l="l" t="t" r="r" b="b"/>
              <a:pathLst>
                <a:path w="0" h="1270">
                  <a:moveTo>
                    <a:pt x="0" y="0"/>
                  </a:moveTo>
                  <a:lnTo>
                    <a:pt x="0" y="762"/>
                  </a:lnTo>
                </a:path>
              </a:pathLst>
            </a:custGeom>
            <a:ln w="3175">
              <a:solidFill>
                <a:srgbClr val="565658"/>
              </a:solidFill>
            </a:ln>
          </p:spPr>
          <p:txBody>
            <a:bodyPr wrap="square" lIns="0" tIns="0" rIns="0" bIns="0" rtlCol="0"/>
            <a:lstStyle/>
            <a:p/>
          </p:txBody>
        </p:sp>
        <p:sp>
          <p:nvSpPr>
            <p:cNvPr id="3030" name="object 3030" descr=""/>
            <p:cNvSpPr/>
            <p:nvPr/>
          </p:nvSpPr>
          <p:spPr>
            <a:xfrm>
              <a:off x="5765412" y="7920165"/>
              <a:ext cx="0" cy="1270"/>
            </a:xfrm>
            <a:custGeom>
              <a:avLst/>
              <a:gdLst/>
              <a:ahLst/>
              <a:cxnLst/>
              <a:rect l="l" t="t" r="r" b="b"/>
              <a:pathLst>
                <a:path w="0" h="1270">
                  <a:moveTo>
                    <a:pt x="0" y="0"/>
                  </a:moveTo>
                  <a:lnTo>
                    <a:pt x="0" y="762"/>
                  </a:lnTo>
                </a:path>
              </a:pathLst>
            </a:custGeom>
            <a:ln w="3175">
              <a:solidFill>
                <a:srgbClr val="565658"/>
              </a:solidFill>
            </a:ln>
          </p:spPr>
          <p:txBody>
            <a:bodyPr wrap="square" lIns="0" tIns="0" rIns="0" bIns="0" rtlCol="0"/>
            <a:lstStyle/>
            <a:p/>
          </p:txBody>
        </p:sp>
        <p:sp>
          <p:nvSpPr>
            <p:cNvPr id="3031" name="object 3031" descr=""/>
            <p:cNvSpPr/>
            <p:nvPr/>
          </p:nvSpPr>
          <p:spPr>
            <a:xfrm>
              <a:off x="5869791" y="7928066"/>
              <a:ext cx="0" cy="635"/>
            </a:xfrm>
            <a:custGeom>
              <a:avLst/>
              <a:gdLst/>
              <a:ahLst/>
              <a:cxnLst/>
              <a:rect l="l" t="t" r="r" b="b"/>
              <a:pathLst>
                <a:path w="0" h="634">
                  <a:moveTo>
                    <a:pt x="0" y="520"/>
                  </a:moveTo>
                  <a:lnTo>
                    <a:pt x="0" y="0"/>
                  </a:lnTo>
                </a:path>
              </a:pathLst>
            </a:custGeom>
            <a:ln w="3175">
              <a:solidFill>
                <a:srgbClr val="565658"/>
              </a:solidFill>
            </a:ln>
          </p:spPr>
          <p:txBody>
            <a:bodyPr wrap="square" lIns="0" tIns="0" rIns="0" bIns="0" rtlCol="0"/>
            <a:lstStyle/>
            <a:p/>
          </p:txBody>
        </p:sp>
        <p:sp>
          <p:nvSpPr>
            <p:cNvPr id="3032" name="object 3032" descr=""/>
            <p:cNvSpPr/>
            <p:nvPr/>
          </p:nvSpPr>
          <p:spPr>
            <a:xfrm>
              <a:off x="5882292" y="7928842"/>
              <a:ext cx="0" cy="1270"/>
            </a:xfrm>
            <a:custGeom>
              <a:avLst/>
              <a:gdLst/>
              <a:ahLst/>
              <a:cxnLst/>
              <a:rect l="l" t="t" r="r" b="b"/>
              <a:pathLst>
                <a:path w="0" h="1270">
                  <a:moveTo>
                    <a:pt x="0" y="762"/>
                  </a:moveTo>
                  <a:lnTo>
                    <a:pt x="0" y="0"/>
                  </a:lnTo>
                </a:path>
              </a:pathLst>
            </a:custGeom>
            <a:ln w="3175">
              <a:solidFill>
                <a:srgbClr val="565658"/>
              </a:solidFill>
            </a:ln>
          </p:spPr>
          <p:txBody>
            <a:bodyPr wrap="square" lIns="0" tIns="0" rIns="0" bIns="0" rtlCol="0"/>
            <a:lstStyle/>
            <a:p/>
          </p:txBody>
        </p:sp>
        <p:sp>
          <p:nvSpPr>
            <p:cNvPr id="3033" name="object 3033" descr=""/>
            <p:cNvSpPr/>
            <p:nvPr/>
          </p:nvSpPr>
          <p:spPr>
            <a:xfrm>
              <a:off x="5649301" y="8055922"/>
              <a:ext cx="0" cy="1270"/>
            </a:xfrm>
            <a:custGeom>
              <a:avLst/>
              <a:gdLst/>
              <a:ahLst/>
              <a:cxnLst/>
              <a:rect l="l" t="t" r="r" b="b"/>
              <a:pathLst>
                <a:path w="0" h="1270">
                  <a:moveTo>
                    <a:pt x="0" y="762"/>
                  </a:moveTo>
                  <a:lnTo>
                    <a:pt x="0" y="0"/>
                  </a:lnTo>
                </a:path>
              </a:pathLst>
            </a:custGeom>
            <a:ln w="3175">
              <a:solidFill>
                <a:srgbClr val="565658"/>
              </a:solidFill>
            </a:ln>
          </p:spPr>
          <p:txBody>
            <a:bodyPr wrap="square" lIns="0" tIns="0" rIns="0" bIns="0" rtlCol="0"/>
            <a:lstStyle/>
            <a:p/>
          </p:txBody>
        </p:sp>
        <p:sp>
          <p:nvSpPr>
            <p:cNvPr id="3034" name="object 3034" descr=""/>
            <p:cNvSpPr/>
            <p:nvPr/>
          </p:nvSpPr>
          <p:spPr>
            <a:xfrm>
              <a:off x="5882292" y="8046726"/>
              <a:ext cx="0" cy="1270"/>
            </a:xfrm>
            <a:custGeom>
              <a:avLst/>
              <a:gdLst/>
              <a:ahLst/>
              <a:cxnLst/>
              <a:rect l="l" t="t" r="r" b="b"/>
              <a:pathLst>
                <a:path w="0" h="1270">
                  <a:moveTo>
                    <a:pt x="0" y="774"/>
                  </a:moveTo>
                  <a:lnTo>
                    <a:pt x="0" y="0"/>
                  </a:lnTo>
                </a:path>
              </a:pathLst>
            </a:custGeom>
            <a:ln w="3175">
              <a:solidFill>
                <a:srgbClr val="565658"/>
              </a:solidFill>
            </a:ln>
          </p:spPr>
          <p:txBody>
            <a:bodyPr wrap="square" lIns="0" tIns="0" rIns="0" bIns="0" rtlCol="0"/>
            <a:lstStyle/>
            <a:p/>
          </p:txBody>
        </p:sp>
        <p:sp>
          <p:nvSpPr>
            <p:cNvPr id="3035" name="object 3035" descr=""/>
            <p:cNvSpPr/>
            <p:nvPr/>
          </p:nvSpPr>
          <p:spPr>
            <a:xfrm>
              <a:off x="5636801" y="8055921"/>
              <a:ext cx="0" cy="1270"/>
            </a:xfrm>
            <a:custGeom>
              <a:avLst/>
              <a:gdLst/>
              <a:ahLst/>
              <a:cxnLst/>
              <a:rect l="l" t="t" r="r" b="b"/>
              <a:pathLst>
                <a:path w="0" h="1270">
                  <a:moveTo>
                    <a:pt x="0" y="0"/>
                  </a:moveTo>
                  <a:lnTo>
                    <a:pt x="0" y="761"/>
                  </a:lnTo>
                </a:path>
              </a:pathLst>
            </a:custGeom>
            <a:ln w="3175">
              <a:solidFill>
                <a:srgbClr val="565658"/>
              </a:solidFill>
            </a:ln>
          </p:spPr>
          <p:txBody>
            <a:bodyPr wrap="square" lIns="0" tIns="0" rIns="0" bIns="0" rtlCol="0"/>
            <a:lstStyle/>
            <a:p/>
          </p:txBody>
        </p:sp>
        <p:sp>
          <p:nvSpPr>
            <p:cNvPr id="3036" name="object 3036" descr=""/>
            <p:cNvSpPr/>
            <p:nvPr/>
          </p:nvSpPr>
          <p:spPr>
            <a:xfrm>
              <a:off x="5869791" y="8047755"/>
              <a:ext cx="0" cy="1270"/>
            </a:xfrm>
            <a:custGeom>
              <a:avLst/>
              <a:gdLst/>
              <a:ahLst/>
              <a:cxnLst/>
              <a:rect l="l" t="t" r="r" b="b"/>
              <a:pathLst>
                <a:path w="0" h="1270">
                  <a:moveTo>
                    <a:pt x="0" y="0"/>
                  </a:moveTo>
                  <a:lnTo>
                    <a:pt x="0" y="774"/>
                  </a:lnTo>
                </a:path>
              </a:pathLst>
            </a:custGeom>
            <a:ln w="3175">
              <a:solidFill>
                <a:srgbClr val="565658"/>
              </a:solidFill>
            </a:ln>
          </p:spPr>
          <p:txBody>
            <a:bodyPr wrap="square" lIns="0" tIns="0" rIns="0" bIns="0" rtlCol="0"/>
            <a:lstStyle/>
            <a:p/>
          </p:txBody>
        </p:sp>
        <p:sp>
          <p:nvSpPr>
            <p:cNvPr id="3037" name="object 3037" descr=""/>
            <p:cNvSpPr/>
            <p:nvPr/>
          </p:nvSpPr>
          <p:spPr>
            <a:xfrm>
              <a:off x="5753171" y="7919911"/>
              <a:ext cx="0" cy="635"/>
            </a:xfrm>
            <a:custGeom>
              <a:avLst/>
              <a:gdLst/>
              <a:ahLst/>
              <a:cxnLst/>
              <a:rect l="l" t="t" r="r" b="b"/>
              <a:pathLst>
                <a:path w="0" h="634">
                  <a:moveTo>
                    <a:pt x="0" y="508"/>
                  </a:moveTo>
                  <a:lnTo>
                    <a:pt x="0" y="0"/>
                  </a:lnTo>
                </a:path>
              </a:pathLst>
            </a:custGeom>
            <a:ln w="3175">
              <a:solidFill>
                <a:srgbClr val="565658"/>
              </a:solidFill>
            </a:ln>
          </p:spPr>
          <p:txBody>
            <a:bodyPr wrap="square" lIns="0" tIns="0" rIns="0" bIns="0" rtlCol="0"/>
            <a:lstStyle/>
            <a:p/>
          </p:txBody>
        </p:sp>
        <p:sp>
          <p:nvSpPr>
            <p:cNvPr id="3038" name="object 3038" descr=""/>
            <p:cNvSpPr/>
            <p:nvPr/>
          </p:nvSpPr>
          <p:spPr>
            <a:xfrm>
              <a:off x="5636801" y="7919911"/>
              <a:ext cx="0" cy="635"/>
            </a:xfrm>
            <a:custGeom>
              <a:avLst/>
              <a:gdLst/>
              <a:ahLst/>
              <a:cxnLst/>
              <a:rect l="l" t="t" r="r" b="b"/>
              <a:pathLst>
                <a:path w="0" h="634">
                  <a:moveTo>
                    <a:pt x="0" y="508"/>
                  </a:moveTo>
                  <a:lnTo>
                    <a:pt x="0" y="0"/>
                  </a:lnTo>
                </a:path>
              </a:pathLst>
            </a:custGeom>
            <a:ln w="3175">
              <a:solidFill>
                <a:srgbClr val="565658"/>
              </a:solidFill>
            </a:ln>
          </p:spPr>
          <p:txBody>
            <a:bodyPr wrap="square" lIns="0" tIns="0" rIns="0" bIns="0" rtlCol="0"/>
            <a:lstStyle/>
            <a:p/>
          </p:txBody>
        </p:sp>
        <p:sp>
          <p:nvSpPr>
            <p:cNvPr id="3039" name="object 3039" descr=""/>
            <p:cNvSpPr/>
            <p:nvPr/>
          </p:nvSpPr>
          <p:spPr>
            <a:xfrm>
              <a:off x="5649301" y="7919911"/>
              <a:ext cx="0" cy="635"/>
            </a:xfrm>
            <a:custGeom>
              <a:avLst/>
              <a:gdLst/>
              <a:ahLst/>
              <a:cxnLst/>
              <a:rect l="l" t="t" r="r" b="b"/>
              <a:pathLst>
                <a:path w="0" h="634">
                  <a:moveTo>
                    <a:pt x="0" y="508"/>
                  </a:moveTo>
                  <a:lnTo>
                    <a:pt x="0" y="0"/>
                  </a:lnTo>
                </a:path>
              </a:pathLst>
            </a:custGeom>
            <a:ln w="3175">
              <a:solidFill>
                <a:srgbClr val="565658"/>
              </a:solidFill>
            </a:ln>
          </p:spPr>
          <p:txBody>
            <a:bodyPr wrap="square" lIns="0" tIns="0" rIns="0" bIns="0" rtlCol="0"/>
            <a:lstStyle/>
            <a:p/>
          </p:txBody>
        </p:sp>
        <p:sp>
          <p:nvSpPr>
            <p:cNvPr id="3040" name="object 3040" descr=""/>
            <p:cNvSpPr/>
            <p:nvPr/>
          </p:nvSpPr>
          <p:spPr>
            <a:xfrm>
              <a:off x="5753171" y="8055921"/>
              <a:ext cx="0" cy="1270"/>
            </a:xfrm>
            <a:custGeom>
              <a:avLst/>
              <a:gdLst/>
              <a:ahLst/>
              <a:cxnLst/>
              <a:rect l="l" t="t" r="r" b="b"/>
              <a:pathLst>
                <a:path w="0" h="1270">
                  <a:moveTo>
                    <a:pt x="0" y="0"/>
                  </a:moveTo>
                  <a:lnTo>
                    <a:pt x="0" y="761"/>
                  </a:lnTo>
                </a:path>
              </a:pathLst>
            </a:custGeom>
            <a:ln w="3175">
              <a:solidFill>
                <a:srgbClr val="565658"/>
              </a:solidFill>
            </a:ln>
          </p:spPr>
          <p:txBody>
            <a:bodyPr wrap="square" lIns="0" tIns="0" rIns="0" bIns="0" rtlCol="0"/>
            <a:lstStyle/>
            <a:p/>
          </p:txBody>
        </p:sp>
        <p:sp>
          <p:nvSpPr>
            <p:cNvPr id="3041" name="object 3041" descr=""/>
            <p:cNvSpPr/>
            <p:nvPr/>
          </p:nvSpPr>
          <p:spPr>
            <a:xfrm>
              <a:off x="5623021" y="7920929"/>
              <a:ext cx="0" cy="5715"/>
            </a:xfrm>
            <a:custGeom>
              <a:avLst/>
              <a:gdLst/>
              <a:ahLst/>
              <a:cxnLst/>
              <a:rect l="l" t="t" r="r" b="b"/>
              <a:pathLst>
                <a:path w="0" h="5715">
                  <a:moveTo>
                    <a:pt x="0" y="0"/>
                  </a:moveTo>
                  <a:lnTo>
                    <a:pt x="0" y="5359"/>
                  </a:lnTo>
                </a:path>
              </a:pathLst>
            </a:custGeom>
            <a:ln w="3175">
              <a:solidFill>
                <a:srgbClr val="565658"/>
              </a:solidFill>
            </a:ln>
          </p:spPr>
          <p:txBody>
            <a:bodyPr wrap="square" lIns="0" tIns="0" rIns="0" bIns="0" rtlCol="0"/>
            <a:lstStyle/>
            <a:p/>
          </p:txBody>
        </p:sp>
        <p:sp>
          <p:nvSpPr>
            <p:cNvPr id="3042" name="object 3042" descr=""/>
            <p:cNvSpPr/>
            <p:nvPr/>
          </p:nvSpPr>
          <p:spPr>
            <a:xfrm>
              <a:off x="5623021" y="7926286"/>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043" name="object 3043" descr=""/>
            <p:cNvSpPr/>
            <p:nvPr/>
          </p:nvSpPr>
          <p:spPr>
            <a:xfrm>
              <a:off x="5623021" y="7926287"/>
              <a:ext cx="1905" cy="123825"/>
            </a:xfrm>
            <a:custGeom>
              <a:avLst/>
              <a:gdLst/>
              <a:ahLst/>
              <a:cxnLst/>
              <a:rect l="l" t="t" r="r" b="b"/>
              <a:pathLst>
                <a:path w="1904" h="123825">
                  <a:moveTo>
                    <a:pt x="0" y="123761"/>
                  </a:moveTo>
                  <a:lnTo>
                    <a:pt x="0" y="0"/>
                  </a:lnTo>
                </a:path>
                <a:path w="1904" h="123825">
                  <a:moveTo>
                    <a:pt x="0" y="123761"/>
                  </a:moveTo>
                  <a:lnTo>
                    <a:pt x="1282" y="123761"/>
                  </a:lnTo>
                </a:path>
              </a:pathLst>
            </a:custGeom>
            <a:ln w="3175">
              <a:solidFill>
                <a:srgbClr val="565658"/>
              </a:solidFill>
            </a:ln>
          </p:spPr>
          <p:txBody>
            <a:bodyPr wrap="square" lIns="0" tIns="0" rIns="0" bIns="0" rtlCol="0"/>
            <a:lstStyle/>
            <a:p/>
          </p:txBody>
        </p:sp>
        <p:sp>
          <p:nvSpPr>
            <p:cNvPr id="3044" name="object 3044" descr=""/>
            <p:cNvSpPr/>
            <p:nvPr/>
          </p:nvSpPr>
          <p:spPr>
            <a:xfrm>
              <a:off x="5623021" y="8050053"/>
              <a:ext cx="0" cy="5715"/>
            </a:xfrm>
            <a:custGeom>
              <a:avLst/>
              <a:gdLst/>
              <a:ahLst/>
              <a:cxnLst/>
              <a:rect l="l" t="t" r="r" b="b"/>
              <a:pathLst>
                <a:path w="0" h="5715">
                  <a:moveTo>
                    <a:pt x="0" y="5359"/>
                  </a:moveTo>
                  <a:lnTo>
                    <a:pt x="0" y="0"/>
                  </a:lnTo>
                </a:path>
              </a:pathLst>
            </a:custGeom>
            <a:ln w="3175">
              <a:solidFill>
                <a:srgbClr val="565658"/>
              </a:solidFill>
            </a:ln>
          </p:spPr>
          <p:txBody>
            <a:bodyPr wrap="square" lIns="0" tIns="0" rIns="0" bIns="0" rtlCol="0"/>
            <a:lstStyle/>
            <a:p/>
          </p:txBody>
        </p:sp>
        <p:sp>
          <p:nvSpPr>
            <p:cNvPr id="3045" name="object 3045" descr=""/>
            <p:cNvSpPr/>
            <p:nvPr/>
          </p:nvSpPr>
          <p:spPr>
            <a:xfrm>
              <a:off x="5493900" y="8050053"/>
              <a:ext cx="0" cy="5715"/>
            </a:xfrm>
            <a:custGeom>
              <a:avLst/>
              <a:gdLst/>
              <a:ahLst/>
              <a:cxnLst/>
              <a:rect l="l" t="t" r="r" b="b"/>
              <a:pathLst>
                <a:path w="0" h="5715">
                  <a:moveTo>
                    <a:pt x="0" y="5359"/>
                  </a:moveTo>
                  <a:lnTo>
                    <a:pt x="0" y="0"/>
                  </a:lnTo>
                </a:path>
              </a:pathLst>
            </a:custGeom>
            <a:ln w="3175">
              <a:solidFill>
                <a:srgbClr val="565658"/>
              </a:solidFill>
            </a:ln>
          </p:spPr>
          <p:txBody>
            <a:bodyPr wrap="square" lIns="0" tIns="0" rIns="0" bIns="0" rtlCol="0"/>
            <a:lstStyle/>
            <a:p/>
          </p:txBody>
        </p:sp>
        <p:sp>
          <p:nvSpPr>
            <p:cNvPr id="3046" name="object 3046" descr=""/>
            <p:cNvSpPr/>
            <p:nvPr/>
          </p:nvSpPr>
          <p:spPr>
            <a:xfrm>
              <a:off x="5493900" y="7926287"/>
              <a:ext cx="1905" cy="123825"/>
            </a:xfrm>
            <a:custGeom>
              <a:avLst/>
              <a:gdLst/>
              <a:ahLst/>
              <a:cxnLst/>
              <a:rect l="l" t="t" r="r" b="b"/>
              <a:pathLst>
                <a:path w="1904" h="123825">
                  <a:moveTo>
                    <a:pt x="0" y="123761"/>
                  </a:moveTo>
                  <a:lnTo>
                    <a:pt x="1282" y="123761"/>
                  </a:lnTo>
                </a:path>
                <a:path w="1904" h="123825">
                  <a:moveTo>
                    <a:pt x="0" y="123761"/>
                  </a:moveTo>
                  <a:lnTo>
                    <a:pt x="0" y="0"/>
                  </a:lnTo>
                </a:path>
              </a:pathLst>
            </a:custGeom>
            <a:ln w="3175">
              <a:solidFill>
                <a:srgbClr val="565658"/>
              </a:solidFill>
            </a:ln>
          </p:spPr>
          <p:txBody>
            <a:bodyPr wrap="square" lIns="0" tIns="0" rIns="0" bIns="0" rtlCol="0"/>
            <a:lstStyle/>
            <a:p/>
          </p:txBody>
        </p:sp>
        <p:sp>
          <p:nvSpPr>
            <p:cNvPr id="3047" name="object 3047" descr=""/>
            <p:cNvSpPr/>
            <p:nvPr/>
          </p:nvSpPr>
          <p:spPr>
            <a:xfrm>
              <a:off x="5493900" y="7926286"/>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048" name="object 3048" descr=""/>
            <p:cNvSpPr/>
            <p:nvPr/>
          </p:nvSpPr>
          <p:spPr>
            <a:xfrm>
              <a:off x="5493900" y="7920929"/>
              <a:ext cx="0" cy="5715"/>
            </a:xfrm>
            <a:custGeom>
              <a:avLst/>
              <a:gdLst/>
              <a:ahLst/>
              <a:cxnLst/>
              <a:rect l="l" t="t" r="r" b="b"/>
              <a:pathLst>
                <a:path w="0" h="5715">
                  <a:moveTo>
                    <a:pt x="0" y="0"/>
                  </a:moveTo>
                  <a:lnTo>
                    <a:pt x="0" y="5359"/>
                  </a:lnTo>
                </a:path>
              </a:pathLst>
            </a:custGeom>
            <a:ln w="3175">
              <a:solidFill>
                <a:srgbClr val="565658"/>
              </a:solidFill>
            </a:ln>
          </p:spPr>
          <p:txBody>
            <a:bodyPr wrap="square" lIns="0" tIns="0" rIns="0" bIns="0" rtlCol="0"/>
            <a:lstStyle/>
            <a:p/>
          </p:txBody>
        </p:sp>
        <p:sp>
          <p:nvSpPr>
            <p:cNvPr id="3049" name="object 3049" descr=""/>
            <p:cNvSpPr/>
            <p:nvPr/>
          </p:nvSpPr>
          <p:spPr>
            <a:xfrm>
              <a:off x="5495178" y="7919651"/>
              <a:ext cx="127000" cy="6985"/>
            </a:xfrm>
            <a:custGeom>
              <a:avLst/>
              <a:gdLst/>
              <a:ahLst/>
              <a:cxnLst/>
              <a:rect l="l" t="t" r="r" b="b"/>
              <a:pathLst>
                <a:path w="127000" h="6984">
                  <a:moveTo>
                    <a:pt x="0" y="0"/>
                  </a:moveTo>
                  <a:lnTo>
                    <a:pt x="126568" y="0"/>
                  </a:lnTo>
                </a:path>
                <a:path w="127000" h="6984">
                  <a:moveTo>
                    <a:pt x="0" y="0"/>
                  </a:moveTo>
                  <a:lnTo>
                    <a:pt x="0" y="6629"/>
                  </a:lnTo>
                </a:path>
              </a:pathLst>
            </a:custGeom>
            <a:ln w="3175">
              <a:solidFill>
                <a:srgbClr val="565658"/>
              </a:solidFill>
            </a:ln>
          </p:spPr>
          <p:txBody>
            <a:bodyPr wrap="square" lIns="0" tIns="0" rIns="0" bIns="0" rtlCol="0"/>
            <a:lstStyle/>
            <a:p/>
          </p:txBody>
        </p:sp>
        <p:sp>
          <p:nvSpPr>
            <p:cNvPr id="3050" name="object 3050" descr=""/>
            <p:cNvSpPr/>
            <p:nvPr/>
          </p:nvSpPr>
          <p:spPr>
            <a:xfrm>
              <a:off x="5621743" y="7919651"/>
              <a:ext cx="0" cy="6985"/>
            </a:xfrm>
            <a:custGeom>
              <a:avLst/>
              <a:gdLst/>
              <a:ahLst/>
              <a:cxnLst/>
              <a:rect l="l" t="t" r="r" b="b"/>
              <a:pathLst>
                <a:path w="0" h="6984">
                  <a:moveTo>
                    <a:pt x="0" y="0"/>
                  </a:moveTo>
                  <a:lnTo>
                    <a:pt x="0" y="6629"/>
                  </a:lnTo>
                </a:path>
              </a:pathLst>
            </a:custGeom>
            <a:ln w="3175">
              <a:solidFill>
                <a:srgbClr val="565658"/>
              </a:solidFill>
            </a:ln>
          </p:spPr>
          <p:txBody>
            <a:bodyPr wrap="square" lIns="0" tIns="0" rIns="0" bIns="0" rtlCol="0"/>
            <a:lstStyle/>
            <a:p/>
          </p:txBody>
        </p:sp>
        <p:sp>
          <p:nvSpPr>
            <p:cNvPr id="3051" name="object 3051" descr=""/>
            <p:cNvSpPr/>
            <p:nvPr/>
          </p:nvSpPr>
          <p:spPr>
            <a:xfrm>
              <a:off x="5495175" y="7926286"/>
              <a:ext cx="127000" cy="123825"/>
            </a:xfrm>
            <a:custGeom>
              <a:avLst/>
              <a:gdLst/>
              <a:ahLst/>
              <a:cxnLst/>
              <a:rect l="l" t="t" r="r" b="b"/>
              <a:pathLst>
                <a:path w="127000" h="123825">
                  <a:moveTo>
                    <a:pt x="126568" y="0"/>
                  </a:moveTo>
                  <a:lnTo>
                    <a:pt x="0" y="0"/>
                  </a:lnTo>
                  <a:lnTo>
                    <a:pt x="0" y="123761"/>
                  </a:lnTo>
                </a:path>
                <a:path w="127000" h="123825">
                  <a:moveTo>
                    <a:pt x="126568" y="0"/>
                  </a:moveTo>
                  <a:lnTo>
                    <a:pt x="126568" y="123761"/>
                  </a:lnTo>
                </a:path>
              </a:pathLst>
            </a:custGeom>
            <a:ln w="3175">
              <a:solidFill>
                <a:srgbClr val="565658"/>
              </a:solidFill>
            </a:ln>
          </p:spPr>
          <p:txBody>
            <a:bodyPr wrap="square" lIns="0" tIns="0" rIns="0" bIns="0" rtlCol="0"/>
            <a:lstStyle/>
            <a:p/>
          </p:txBody>
        </p:sp>
        <p:sp>
          <p:nvSpPr>
            <p:cNvPr id="3052" name="object 3052" descr=""/>
            <p:cNvSpPr/>
            <p:nvPr/>
          </p:nvSpPr>
          <p:spPr>
            <a:xfrm>
              <a:off x="5495175" y="8050048"/>
              <a:ext cx="127000" cy="6985"/>
            </a:xfrm>
            <a:custGeom>
              <a:avLst/>
              <a:gdLst/>
              <a:ahLst/>
              <a:cxnLst/>
              <a:rect l="l" t="t" r="r" b="b"/>
              <a:pathLst>
                <a:path w="127000" h="6984">
                  <a:moveTo>
                    <a:pt x="126568" y="0"/>
                  </a:moveTo>
                  <a:lnTo>
                    <a:pt x="0" y="0"/>
                  </a:lnTo>
                  <a:lnTo>
                    <a:pt x="0" y="6629"/>
                  </a:lnTo>
                </a:path>
              </a:pathLst>
            </a:custGeom>
            <a:ln w="3175">
              <a:solidFill>
                <a:srgbClr val="565658"/>
              </a:solidFill>
            </a:ln>
          </p:spPr>
          <p:txBody>
            <a:bodyPr wrap="square" lIns="0" tIns="0" rIns="0" bIns="0" rtlCol="0"/>
            <a:lstStyle/>
            <a:p/>
          </p:txBody>
        </p:sp>
        <p:sp>
          <p:nvSpPr>
            <p:cNvPr id="3053" name="object 3053" descr=""/>
            <p:cNvSpPr/>
            <p:nvPr/>
          </p:nvSpPr>
          <p:spPr>
            <a:xfrm>
              <a:off x="5495178" y="8050055"/>
              <a:ext cx="127000" cy="6985"/>
            </a:xfrm>
            <a:custGeom>
              <a:avLst/>
              <a:gdLst/>
              <a:ahLst/>
              <a:cxnLst/>
              <a:rect l="l" t="t" r="r" b="b"/>
              <a:pathLst>
                <a:path w="127000" h="6984">
                  <a:moveTo>
                    <a:pt x="0" y="6629"/>
                  </a:moveTo>
                  <a:lnTo>
                    <a:pt x="126568" y="6629"/>
                  </a:lnTo>
                  <a:lnTo>
                    <a:pt x="126568" y="0"/>
                  </a:lnTo>
                </a:path>
              </a:pathLst>
            </a:custGeom>
            <a:ln w="3175">
              <a:solidFill>
                <a:srgbClr val="565658"/>
              </a:solidFill>
            </a:ln>
          </p:spPr>
          <p:txBody>
            <a:bodyPr wrap="square" lIns="0" tIns="0" rIns="0" bIns="0" rtlCol="0"/>
            <a:lstStyle/>
            <a:p/>
          </p:txBody>
        </p:sp>
        <p:sp>
          <p:nvSpPr>
            <p:cNvPr id="3054" name="object 3054" descr=""/>
            <p:cNvSpPr/>
            <p:nvPr/>
          </p:nvSpPr>
          <p:spPr>
            <a:xfrm>
              <a:off x="5764395" y="8048777"/>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055" name="object 3055" descr=""/>
            <p:cNvSpPr/>
            <p:nvPr/>
          </p:nvSpPr>
          <p:spPr>
            <a:xfrm>
              <a:off x="5764390" y="8048778"/>
              <a:ext cx="1270" cy="1270"/>
            </a:xfrm>
            <a:custGeom>
              <a:avLst/>
              <a:gdLst/>
              <a:ahLst/>
              <a:cxnLst/>
              <a:rect l="l" t="t" r="r" b="b"/>
              <a:pathLst>
                <a:path w="1270" h="1270">
                  <a:moveTo>
                    <a:pt x="253" y="1015"/>
                  </a:moveTo>
                  <a:lnTo>
                    <a:pt x="0" y="0"/>
                  </a:lnTo>
                </a:path>
                <a:path w="1270" h="1270">
                  <a:moveTo>
                    <a:pt x="253" y="1015"/>
                  </a:moveTo>
                  <a:lnTo>
                    <a:pt x="774" y="1015"/>
                  </a:lnTo>
                </a:path>
              </a:pathLst>
            </a:custGeom>
            <a:ln w="3175">
              <a:solidFill>
                <a:srgbClr val="565658"/>
              </a:solidFill>
            </a:ln>
          </p:spPr>
          <p:txBody>
            <a:bodyPr wrap="square" lIns="0" tIns="0" rIns="0" bIns="0" rtlCol="0"/>
            <a:lstStyle/>
            <a:p/>
          </p:txBody>
        </p:sp>
        <p:sp>
          <p:nvSpPr>
            <p:cNvPr id="3056" name="object 3056" descr=""/>
            <p:cNvSpPr/>
            <p:nvPr/>
          </p:nvSpPr>
          <p:spPr>
            <a:xfrm>
              <a:off x="5764395" y="7927563"/>
              <a:ext cx="635" cy="635"/>
            </a:xfrm>
            <a:custGeom>
              <a:avLst/>
              <a:gdLst/>
              <a:ahLst/>
              <a:cxnLst/>
              <a:rect l="l" t="t" r="r" b="b"/>
              <a:pathLst>
                <a:path w="635" h="634">
                  <a:moveTo>
                    <a:pt x="0" y="0"/>
                  </a:moveTo>
                  <a:lnTo>
                    <a:pt x="508" y="253"/>
                  </a:lnTo>
                </a:path>
              </a:pathLst>
            </a:custGeom>
            <a:ln w="3175">
              <a:solidFill>
                <a:srgbClr val="565658"/>
              </a:solidFill>
            </a:ln>
          </p:spPr>
          <p:txBody>
            <a:bodyPr wrap="square" lIns="0" tIns="0" rIns="0" bIns="0" rtlCol="0"/>
            <a:lstStyle/>
            <a:p/>
          </p:txBody>
        </p:sp>
        <p:sp>
          <p:nvSpPr>
            <p:cNvPr id="3057" name="object 3057" descr=""/>
            <p:cNvSpPr/>
            <p:nvPr/>
          </p:nvSpPr>
          <p:spPr>
            <a:xfrm>
              <a:off x="5764644" y="7926540"/>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3058" name="object 3058" descr=""/>
            <p:cNvSpPr/>
            <p:nvPr/>
          </p:nvSpPr>
          <p:spPr>
            <a:xfrm>
              <a:off x="5764395" y="7926535"/>
              <a:ext cx="635" cy="1270"/>
            </a:xfrm>
            <a:custGeom>
              <a:avLst/>
              <a:gdLst/>
              <a:ahLst/>
              <a:cxnLst/>
              <a:rect l="l" t="t" r="r" b="b"/>
              <a:pathLst>
                <a:path w="635" h="1270">
                  <a:moveTo>
                    <a:pt x="0" y="1028"/>
                  </a:moveTo>
                  <a:lnTo>
                    <a:pt x="254" y="0"/>
                  </a:lnTo>
                </a:path>
              </a:pathLst>
            </a:custGeom>
            <a:ln w="3175">
              <a:solidFill>
                <a:srgbClr val="565658"/>
              </a:solidFill>
            </a:ln>
          </p:spPr>
          <p:txBody>
            <a:bodyPr wrap="square" lIns="0" tIns="0" rIns="0" bIns="0" rtlCol="0"/>
            <a:lstStyle/>
            <a:p/>
          </p:txBody>
        </p:sp>
        <p:sp>
          <p:nvSpPr>
            <p:cNvPr id="3059" name="object 3059" descr=""/>
            <p:cNvSpPr/>
            <p:nvPr/>
          </p:nvSpPr>
          <p:spPr>
            <a:xfrm>
              <a:off x="5869785" y="7935731"/>
              <a:ext cx="1270" cy="635"/>
            </a:xfrm>
            <a:custGeom>
              <a:avLst/>
              <a:gdLst/>
              <a:ahLst/>
              <a:cxnLst/>
              <a:rect l="l" t="t" r="r" b="b"/>
              <a:pathLst>
                <a:path w="1270" h="634">
                  <a:moveTo>
                    <a:pt x="762" y="0"/>
                  </a:moveTo>
                  <a:lnTo>
                    <a:pt x="0" y="253"/>
                  </a:lnTo>
                </a:path>
              </a:pathLst>
            </a:custGeom>
            <a:ln w="3175">
              <a:solidFill>
                <a:srgbClr val="565658"/>
              </a:solidFill>
            </a:ln>
          </p:spPr>
          <p:txBody>
            <a:bodyPr wrap="square" lIns="0" tIns="0" rIns="0" bIns="0" rtlCol="0"/>
            <a:lstStyle/>
            <a:p/>
          </p:txBody>
        </p:sp>
        <p:sp>
          <p:nvSpPr>
            <p:cNvPr id="3060" name="object 3060" descr=""/>
            <p:cNvSpPr/>
            <p:nvPr/>
          </p:nvSpPr>
          <p:spPr>
            <a:xfrm>
              <a:off x="5869524" y="7934199"/>
              <a:ext cx="1270" cy="1905"/>
            </a:xfrm>
            <a:custGeom>
              <a:avLst/>
              <a:gdLst/>
              <a:ahLst/>
              <a:cxnLst/>
              <a:rect l="l" t="t" r="r" b="b"/>
              <a:pathLst>
                <a:path w="1270" h="1904">
                  <a:moveTo>
                    <a:pt x="774" y="0"/>
                  </a:moveTo>
                  <a:lnTo>
                    <a:pt x="1028" y="1536"/>
                  </a:lnTo>
                </a:path>
                <a:path w="1270" h="1904">
                  <a:moveTo>
                    <a:pt x="774" y="0"/>
                  </a:moveTo>
                  <a:lnTo>
                    <a:pt x="0" y="254"/>
                  </a:lnTo>
                </a:path>
              </a:pathLst>
            </a:custGeom>
            <a:ln w="3175">
              <a:solidFill>
                <a:srgbClr val="565658"/>
              </a:solidFill>
            </a:ln>
          </p:spPr>
          <p:txBody>
            <a:bodyPr wrap="square" lIns="0" tIns="0" rIns="0" bIns="0" rtlCol="0"/>
            <a:lstStyle/>
            <a:p/>
          </p:txBody>
        </p:sp>
        <p:sp>
          <p:nvSpPr>
            <p:cNvPr id="3061" name="object 3061" descr=""/>
            <p:cNvSpPr/>
            <p:nvPr/>
          </p:nvSpPr>
          <p:spPr>
            <a:xfrm>
              <a:off x="5869791" y="7928073"/>
              <a:ext cx="12700" cy="1270"/>
            </a:xfrm>
            <a:custGeom>
              <a:avLst/>
              <a:gdLst/>
              <a:ahLst/>
              <a:cxnLst/>
              <a:rect l="l" t="t" r="r" b="b"/>
              <a:pathLst>
                <a:path w="12700" h="1270">
                  <a:moveTo>
                    <a:pt x="0" y="0"/>
                  </a:moveTo>
                  <a:lnTo>
                    <a:pt x="12496" y="774"/>
                  </a:lnTo>
                </a:path>
              </a:pathLst>
            </a:custGeom>
            <a:ln w="3175">
              <a:solidFill>
                <a:srgbClr val="565658"/>
              </a:solidFill>
            </a:ln>
          </p:spPr>
          <p:txBody>
            <a:bodyPr wrap="square" lIns="0" tIns="0" rIns="0" bIns="0" rtlCol="0"/>
            <a:lstStyle/>
            <a:p/>
          </p:txBody>
        </p:sp>
        <p:sp>
          <p:nvSpPr>
            <p:cNvPr id="3062" name="object 3062" descr=""/>
            <p:cNvSpPr/>
            <p:nvPr/>
          </p:nvSpPr>
          <p:spPr>
            <a:xfrm>
              <a:off x="5759546" y="7919651"/>
              <a:ext cx="159385" cy="12065"/>
            </a:xfrm>
            <a:custGeom>
              <a:avLst/>
              <a:gdLst/>
              <a:ahLst/>
              <a:cxnLst/>
              <a:rect l="l" t="t" r="r" b="b"/>
              <a:pathLst>
                <a:path w="159385" h="12065">
                  <a:moveTo>
                    <a:pt x="0" y="0"/>
                  </a:moveTo>
                  <a:lnTo>
                    <a:pt x="158978" y="11988"/>
                  </a:lnTo>
                </a:path>
                <a:path w="159385" h="12065">
                  <a:moveTo>
                    <a:pt x="0" y="0"/>
                  </a:moveTo>
                  <a:lnTo>
                    <a:pt x="0" y="266"/>
                  </a:lnTo>
                  <a:lnTo>
                    <a:pt x="5867" y="520"/>
                  </a:lnTo>
                </a:path>
              </a:pathLst>
            </a:custGeom>
            <a:ln w="3175">
              <a:solidFill>
                <a:srgbClr val="565658"/>
              </a:solidFill>
            </a:ln>
          </p:spPr>
          <p:txBody>
            <a:bodyPr wrap="square" lIns="0" tIns="0" rIns="0" bIns="0" rtlCol="0"/>
            <a:lstStyle/>
            <a:p/>
          </p:txBody>
        </p:sp>
        <p:sp>
          <p:nvSpPr>
            <p:cNvPr id="3063" name="object 3063" descr=""/>
            <p:cNvSpPr/>
            <p:nvPr/>
          </p:nvSpPr>
          <p:spPr>
            <a:xfrm>
              <a:off x="5881015" y="7934961"/>
              <a:ext cx="635" cy="635"/>
            </a:xfrm>
            <a:custGeom>
              <a:avLst/>
              <a:gdLst/>
              <a:ahLst/>
              <a:cxnLst/>
              <a:rect l="l" t="t" r="r" b="b"/>
              <a:pathLst>
                <a:path w="635" h="634">
                  <a:moveTo>
                    <a:pt x="0" y="0"/>
                  </a:moveTo>
                  <a:lnTo>
                    <a:pt x="508" y="266"/>
                  </a:lnTo>
                </a:path>
              </a:pathLst>
            </a:custGeom>
            <a:ln w="3175">
              <a:solidFill>
                <a:srgbClr val="565658"/>
              </a:solidFill>
            </a:ln>
          </p:spPr>
          <p:txBody>
            <a:bodyPr wrap="square" lIns="0" tIns="0" rIns="0" bIns="0" rtlCol="0"/>
            <a:lstStyle/>
            <a:p/>
          </p:txBody>
        </p:sp>
        <p:sp>
          <p:nvSpPr>
            <p:cNvPr id="3064" name="object 3064" descr=""/>
            <p:cNvSpPr/>
            <p:nvPr/>
          </p:nvSpPr>
          <p:spPr>
            <a:xfrm>
              <a:off x="5880506" y="7934956"/>
              <a:ext cx="635" cy="1905"/>
            </a:xfrm>
            <a:custGeom>
              <a:avLst/>
              <a:gdLst/>
              <a:ahLst/>
              <a:cxnLst/>
              <a:rect l="l" t="t" r="r" b="b"/>
              <a:pathLst>
                <a:path w="635" h="1904">
                  <a:moveTo>
                    <a:pt x="0" y="1536"/>
                  </a:moveTo>
                  <a:lnTo>
                    <a:pt x="508" y="0"/>
                  </a:lnTo>
                </a:path>
                <a:path w="635" h="1904">
                  <a:moveTo>
                    <a:pt x="0" y="1536"/>
                  </a:moveTo>
                  <a:lnTo>
                    <a:pt x="508" y="1790"/>
                  </a:lnTo>
                </a:path>
              </a:pathLst>
            </a:custGeom>
            <a:ln w="3175">
              <a:solidFill>
                <a:srgbClr val="565658"/>
              </a:solidFill>
            </a:ln>
          </p:spPr>
          <p:txBody>
            <a:bodyPr wrap="square" lIns="0" tIns="0" rIns="0" bIns="0" rtlCol="0"/>
            <a:lstStyle/>
            <a:p/>
          </p:txBody>
        </p:sp>
        <p:sp>
          <p:nvSpPr>
            <p:cNvPr id="3065" name="object 3065" descr=""/>
            <p:cNvSpPr/>
            <p:nvPr/>
          </p:nvSpPr>
          <p:spPr>
            <a:xfrm>
              <a:off x="5961903" y="7993147"/>
              <a:ext cx="0" cy="1270"/>
            </a:xfrm>
            <a:custGeom>
              <a:avLst/>
              <a:gdLst/>
              <a:ahLst/>
              <a:cxnLst/>
              <a:rect l="l" t="t" r="r" b="b"/>
              <a:pathLst>
                <a:path w="0" h="1270">
                  <a:moveTo>
                    <a:pt x="0" y="0"/>
                  </a:moveTo>
                  <a:lnTo>
                    <a:pt x="0" y="762"/>
                  </a:lnTo>
                </a:path>
              </a:pathLst>
            </a:custGeom>
            <a:ln w="3175">
              <a:solidFill>
                <a:srgbClr val="565658"/>
              </a:solidFill>
            </a:ln>
          </p:spPr>
          <p:txBody>
            <a:bodyPr wrap="square" lIns="0" tIns="0" rIns="0" bIns="0" rtlCol="0"/>
            <a:lstStyle/>
            <a:p/>
          </p:txBody>
        </p:sp>
        <p:sp>
          <p:nvSpPr>
            <p:cNvPr id="3066" name="object 3066" descr=""/>
            <p:cNvSpPr/>
            <p:nvPr/>
          </p:nvSpPr>
          <p:spPr>
            <a:xfrm>
              <a:off x="5964191" y="7993909"/>
              <a:ext cx="635" cy="635"/>
            </a:xfrm>
            <a:custGeom>
              <a:avLst/>
              <a:gdLst/>
              <a:ahLst/>
              <a:cxnLst/>
              <a:rect l="l" t="t" r="r" b="b"/>
              <a:pathLst>
                <a:path w="635" h="634">
                  <a:moveTo>
                    <a:pt x="266" y="0"/>
                  </a:moveTo>
                  <a:lnTo>
                    <a:pt x="0" y="520"/>
                  </a:lnTo>
                </a:path>
              </a:pathLst>
            </a:custGeom>
            <a:ln w="3175">
              <a:solidFill>
                <a:srgbClr val="565658"/>
              </a:solidFill>
            </a:ln>
          </p:spPr>
          <p:txBody>
            <a:bodyPr wrap="square" lIns="0" tIns="0" rIns="0" bIns="0" rtlCol="0"/>
            <a:lstStyle/>
            <a:p/>
          </p:txBody>
        </p:sp>
        <p:sp>
          <p:nvSpPr>
            <p:cNvPr id="3067" name="object 3067" descr=""/>
            <p:cNvSpPr/>
            <p:nvPr/>
          </p:nvSpPr>
          <p:spPr>
            <a:xfrm>
              <a:off x="5961903" y="7993147"/>
              <a:ext cx="3175" cy="1270"/>
            </a:xfrm>
            <a:custGeom>
              <a:avLst/>
              <a:gdLst/>
              <a:ahLst/>
              <a:cxnLst/>
              <a:rect l="l" t="t" r="r" b="b"/>
              <a:pathLst>
                <a:path w="3175" h="1270">
                  <a:moveTo>
                    <a:pt x="0" y="0"/>
                  </a:moveTo>
                  <a:lnTo>
                    <a:pt x="2552" y="762"/>
                  </a:lnTo>
                </a:path>
              </a:pathLst>
            </a:custGeom>
            <a:ln w="3175">
              <a:solidFill>
                <a:srgbClr val="565658"/>
              </a:solidFill>
            </a:ln>
          </p:spPr>
          <p:txBody>
            <a:bodyPr wrap="square" lIns="0" tIns="0" rIns="0" bIns="0" rtlCol="0"/>
            <a:lstStyle/>
            <a:p/>
          </p:txBody>
        </p:sp>
        <p:sp>
          <p:nvSpPr>
            <p:cNvPr id="3068" name="object 3068" descr=""/>
            <p:cNvSpPr/>
            <p:nvPr/>
          </p:nvSpPr>
          <p:spPr>
            <a:xfrm>
              <a:off x="5918012" y="7931644"/>
              <a:ext cx="635" cy="6985"/>
            </a:xfrm>
            <a:custGeom>
              <a:avLst/>
              <a:gdLst/>
              <a:ahLst/>
              <a:cxnLst/>
              <a:rect l="l" t="t" r="r" b="b"/>
              <a:pathLst>
                <a:path w="635" h="6984">
                  <a:moveTo>
                    <a:pt x="508" y="0"/>
                  </a:moveTo>
                  <a:lnTo>
                    <a:pt x="0" y="6375"/>
                  </a:lnTo>
                </a:path>
              </a:pathLst>
            </a:custGeom>
            <a:ln w="3175">
              <a:solidFill>
                <a:srgbClr val="565658"/>
              </a:solidFill>
            </a:ln>
          </p:spPr>
          <p:txBody>
            <a:bodyPr wrap="square" lIns="0" tIns="0" rIns="0" bIns="0" rtlCol="0"/>
            <a:lstStyle/>
            <a:p/>
          </p:txBody>
        </p:sp>
        <p:sp>
          <p:nvSpPr>
            <p:cNvPr id="3069" name="object 3069" descr=""/>
            <p:cNvSpPr/>
            <p:nvPr/>
          </p:nvSpPr>
          <p:spPr>
            <a:xfrm>
              <a:off x="5964191" y="7981917"/>
              <a:ext cx="635" cy="635"/>
            </a:xfrm>
            <a:custGeom>
              <a:avLst/>
              <a:gdLst/>
              <a:ahLst/>
              <a:cxnLst/>
              <a:rect l="l" t="t" r="r" b="b"/>
              <a:pathLst>
                <a:path w="635" h="634">
                  <a:moveTo>
                    <a:pt x="266" y="508"/>
                  </a:moveTo>
                  <a:lnTo>
                    <a:pt x="0" y="0"/>
                  </a:lnTo>
                </a:path>
              </a:pathLst>
            </a:custGeom>
            <a:ln w="3175">
              <a:solidFill>
                <a:srgbClr val="565658"/>
              </a:solidFill>
            </a:ln>
          </p:spPr>
          <p:txBody>
            <a:bodyPr wrap="square" lIns="0" tIns="0" rIns="0" bIns="0" rtlCol="0"/>
            <a:lstStyle/>
            <a:p/>
          </p:txBody>
        </p:sp>
        <p:sp>
          <p:nvSpPr>
            <p:cNvPr id="3070" name="object 3070" descr=""/>
            <p:cNvSpPr/>
            <p:nvPr/>
          </p:nvSpPr>
          <p:spPr>
            <a:xfrm>
              <a:off x="5961903" y="7982686"/>
              <a:ext cx="0" cy="635"/>
            </a:xfrm>
            <a:custGeom>
              <a:avLst/>
              <a:gdLst/>
              <a:ahLst/>
              <a:cxnLst/>
              <a:rect l="l" t="t" r="r" b="b"/>
              <a:pathLst>
                <a:path w="0" h="634">
                  <a:moveTo>
                    <a:pt x="0" y="508"/>
                  </a:moveTo>
                  <a:lnTo>
                    <a:pt x="0" y="0"/>
                  </a:lnTo>
                </a:path>
              </a:pathLst>
            </a:custGeom>
            <a:ln w="3175">
              <a:solidFill>
                <a:srgbClr val="565658"/>
              </a:solidFill>
            </a:ln>
          </p:spPr>
          <p:txBody>
            <a:bodyPr wrap="square" lIns="0" tIns="0" rIns="0" bIns="0" rtlCol="0"/>
            <a:lstStyle/>
            <a:p/>
          </p:txBody>
        </p:sp>
        <p:sp>
          <p:nvSpPr>
            <p:cNvPr id="3071" name="object 3071" descr=""/>
            <p:cNvSpPr/>
            <p:nvPr/>
          </p:nvSpPr>
          <p:spPr>
            <a:xfrm>
              <a:off x="5961905" y="7982425"/>
              <a:ext cx="3175" cy="1270"/>
            </a:xfrm>
            <a:custGeom>
              <a:avLst/>
              <a:gdLst/>
              <a:ahLst/>
              <a:cxnLst/>
              <a:rect l="l" t="t" r="r" b="b"/>
              <a:pathLst>
                <a:path w="3175" h="1270">
                  <a:moveTo>
                    <a:pt x="2552" y="0"/>
                  </a:moveTo>
                  <a:lnTo>
                    <a:pt x="0" y="774"/>
                  </a:lnTo>
                </a:path>
              </a:pathLst>
            </a:custGeom>
            <a:ln w="3175">
              <a:solidFill>
                <a:srgbClr val="565658"/>
              </a:solidFill>
            </a:ln>
          </p:spPr>
          <p:txBody>
            <a:bodyPr wrap="square" lIns="0" tIns="0" rIns="0" bIns="0" rtlCol="0"/>
            <a:lstStyle/>
            <a:p/>
          </p:txBody>
        </p:sp>
        <p:sp>
          <p:nvSpPr>
            <p:cNvPr id="3072" name="object 3072" descr=""/>
            <p:cNvSpPr/>
            <p:nvPr/>
          </p:nvSpPr>
          <p:spPr>
            <a:xfrm>
              <a:off x="5648024" y="8048777"/>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073" name="object 3073" descr=""/>
            <p:cNvSpPr/>
            <p:nvPr/>
          </p:nvSpPr>
          <p:spPr>
            <a:xfrm>
              <a:off x="5648025" y="8048773"/>
              <a:ext cx="1270" cy="1905"/>
            </a:xfrm>
            <a:custGeom>
              <a:avLst/>
              <a:gdLst/>
              <a:ahLst/>
              <a:cxnLst/>
              <a:rect l="l" t="t" r="r" b="b"/>
              <a:pathLst>
                <a:path w="1270" h="1904">
                  <a:moveTo>
                    <a:pt x="520" y="1536"/>
                  </a:moveTo>
                  <a:lnTo>
                    <a:pt x="0" y="0"/>
                  </a:lnTo>
                </a:path>
                <a:path w="1270" h="1904">
                  <a:moveTo>
                    <a:pt x="520" y="1536"/>
                  </a:moveTo>
                  <a:lnTo>
                    <a:pt x="1028" y="1270"/>
                  </a:lnTo>
                </a:path>
              </a:pathLst>
            </a:custGeom>
            <a:ln w="3175">
              <a:solidFill>
                <a:srgbClr val="565658"/>
              </a:solidFill>
            </a:ln>
          </p:spPr>
          <p:txBody>
            <a:bodyPr wrap="square" lIns="0" tIns="0" rIns="0" bIns="0" rtlCol="0"/>
            <a:lstStyle/>
            <a:p/>
          </p:txBody>
        </p:sp>
        <p:sp>
          <p:nvSpPr>
            <p:cNvPr id="3074" name="object 3074" descr=""/>
            <p:cNvSpPr/>
            <p:nvPr/>
          </p:nvSpPr>
          <p:spPr>
            <a:xfrm>
              <a:off x="5880506" y="8039587"/>
              <a:ext cx="635" cy="635"/>
            </a:xfrm>
            <a:custGeom>
              <a:avLst/>
              <a:gdLst/>
              <a:ahLst/>
              <a:cxnLst/>
              <a:rect l="l" t="t" r="r" b="b"/>
              <a:pathLst>
                <a:path w="635" h="634">
                  <a:moveTo>
                    <a:pt x="0" y="254"/>
                  </a:moveTo>
                  <a:lnTo>
                    <a:pt x="508" y="0"/>
                  </a:lnTo>
                </a:path>
              </a:pathLst>
            </a:custGeom>
            <a:ln w="3175">
              <a:solidFill>
                <a:srgbClr val="565658"/>
              </a:solidFill>
            </a:ln>
          </p:spPr>
          <p:txBody>
            <a:bodyPr wrap="square" lIns="0" tIns="0" rIns="0" bIns="0" rtlCol="0"/>
            <a:lstStyle/>
            <a:p/>
          </p:txBody>
        </p:sp>
        <p:sp>
          <p:nvSpPr>
            <p:cNvPr id="3075" name="object 3075" descr=""/>
            <p:cNvSpPr/>
            <p:nvPr/>
          </p:nvSpPr>
          <p:spPr>
            <a:xfrm>
              <a:off x="5880507" y="8039836"/>
              <a:ext cx="1270" cy="1905"/>
            </a:xfrm>
            <a:custGeom>
              <a:avLst/>
              <a:gdLst/>
              <a:ahLst/>
              <a:cxnLst/>
              <a:rect l="l" t="t" r="r" b="b"/>
              <a:pathLst>
                <a:path w="1270" h="1904">
                  <a:moveTo>
                    <a:pt x="508" y="1536"/>
                  </a:moveTo>
                  <a:lnTo>
                    <a:pt x="0" y="0"/>
                  </a:lnTo>
                </a:path>
                <a:path w="1270" h="1904">
                  <a:moveTo>
                    <a:pt x="508" y="1536"/>
                  </a:moveTo>
                  <a:lnTo>
                    <a:pt x="1016" y="1282"/>
                  </a:lnTo>
                </a:path>
              </a:pathLst>
            </a:custGeom>
            <a:ln w="3175">
              <a:solidFill>
                <a:srgbClr val="565658"/>
              </a:solidFill>
            </a:ln>
          </p:spPr>
          <p:txBody>
            <a:bodyPr wrap="square" lIns="0" tIns="0" rIns="0" bIns="0" rtlCol="0"/>
            <a:lstStyle/>
            <a:p/>
          </p:txBody>
        </p:sp>
        <p:sp>
          <p:nvSpPr>
            <p:cNvPr id="3076" name="object 3076" descr=""/>
            <p:cNvSpPr/>
            <p:nvPr/>
          </p:nvSpPr>
          <p:spPr>
            <a:xfrm>
              <a:off x="5753675" y="7927563"/>
              <a:ext cx="1270" cy="635"/>
            </a:xfrm>
            <a:custGeom>
              <a:avLst/>
              <a:gdLst/>
              <a:ahLst/>
              <a:cxnLst/>
              <a:rect l="l" t="t" r="r" b="b"/>
              <a:pathLst>
                <a:path w="1270" h="634">
                  <a:moveTo>
                    <a:pt x="762" y="0"/>
                  </a:moveTo>
                  <a:lnTo>
                    <a:pt x="0" y="253"/>
                  </a:lnTo>
                </a:path>
              </a:pathLst>
            </a:custGeom>
            <a:ln w="3175">
              <a:solidFill>
                <a:srgbClr val="565658"/>
              </a:solidFill>
            </a:ln>
          </p:spPr>
          <p:txBody>
            <a:bodyPr wrap="square" lIns="0" tIns="0" rIns="0" bIns="0" rtlCol="0"/>
            <a:lstStyle/>
            <a:p/>
          </p:txBody>
        </p:sp>
        <p:sp>
          <p:nvSpPr>
            <p:cNvPr id="3077" name="object 3077" descr=""/>
            <p:cNvSpPr/>
            <p:nvPr/>
          </p:nvSpPr>
          <p:spPr>
            <a:xfrm>
              <a:off x="5753420" y="7926032"/>
              <a:ext cx="1270" cy="1905"/>
            </a:xfrm>
            <a:custGeom>
              <a:avLst/>
              <a:gdLst/>
              <a:ahLst/>
              <a:cxnLst/>
              <a:rect l="l" t="t" r="r" b="b"/>
              <a:pathLst>
                <a:path w="1270" h="1904">
                  <a:moveTo>
                    <a:pt x="508" y="0"/>
                  </a:moveTo>
                  <a:lnTo>
                    <a:pt x="1016" y="1536"/>
                  </a:lnTo>
                </a:path>
                <a:path w="1270" h="1904">
                  <a:moveTo>
                    <a:pt x="508" y="0"/>
                  </a:moveTo>
                  <a:lnTo>
                    <a:pt x="0" y="254"/>
                  </a:lnTo>
                </a:path>
              </a:pathLst>
            </a:custGeom>
            <a:ln w="3175">
              <a:solidFill>
                <a:srgbClr val="565658"/>
              </a:solidFill>
            </a:ln>
          </p:spPr>
          <p:txBody>
            <a:bodyPr wrap="square" lIns="0" tIns="0" rIns="0" bIns="0" rtlCol="0"/>
            <a:lstStyle/>
            <a:p/>
          </p:txBody>
        </p:sp>
        <p:sp>
          <p:nvSpPr>
            <p:cNvPr id="3078" name="object 3078" descr=""/>
            <p:cNvSpPr/>
            <p:nvPr/>
          </p:nvSpPr>
          <p:spPr>
            <a:xfrm>
              <a:off x="5637569" y="7927563"/>
              <a:ext cx="635" cy="635"/>
            </a:xfrm>
            <a:custGeom>
              <a:avLst/>
              <a:gdLst/>
              <a:ahLst/>
              <a:cxnLst/>
              <a:rect l="l" t="t" r="r" b="b"/>
              <a:pathLst>
                <a:path w="635" h="634">
                  <a:moveTo>
                    <a:pt x="508" y="0"/>
                  </a:moveTo>
                  <a:lnTo>
                    <a:pt x="0" y="253"/>
                  </a:lnTo>
                </a:path>
              </a:pathLst>
            </a:custGeom>
            <a:ln w="3175">
              <a:solidFill>
                <a:srgbClr val="565658"/>
              </a:solidFill>
            </a:ln>
          </p:spPr>
          <p:txBody>
            <a:bodyPr wrap="square" lIns="0" tIns="0" rIns="0" bIns="0" rtlCol="0"/>
            <a:lstStyle/>
            <a:p/>
          </p:txBody>
        </p:sp>
        <p:sp>
          <p:nvSpPr>
            <p:cNvPr id="3079" name="object 3079" descr=""/>
            <p:cNvSpPr/>
            <p:nvPr/>
          </p:nvSpPr>
          <p:spPr>
            <a:xfrm>
              <a:off x="5637055" y="7926032"/>
              <a:ext cx="1270" cy="1905"/>
            </a:xfrm>
            <a:custGeom>
              <a:avLst/>
              <a:gdLst/>
              <a:ahLst/>
              <a:cxnLst/>
              <a:rect l="l" t="t" r="r" b="b"/>
              <a:pathLst>
                <a:path w="1270" h="1904">
                  <a:moveTo>
                    <a:pt x="762" y="0"/>
                  </a:moveTo>
                  <a:lnTo>
                    <a:pt x="1028" y="1536"/>
                  </a:lnTo>
                </a:path>
                <a:path w="1270" h="1904">
                  <a:moveTo>
                    <a:pt x="762" y="0"/>
                  </a:moveTo>
                  <a:lnTo>
                    <a:pt x="0" y="254"/>
                  </a:lnTo>
                </a:path>
              </a:pathLst>
            </a:custGeom>
            <a:ln w="3175">
              <a:solidFill>
                <a:srgbClr val="565658"/>
              </a:solidFill>
            </a:ln>
          </p:spPr>
          <p:txBody>
            <a:bodyPr wrap="square" lIns="0" tIns="0" rIns="0" bIns="0" rtlCol="0"/>
            <a:lstStyle/>
            <a:p/>
          </p:txBody>
        </p:sp>
        <p:sp>
          <p:nvSpPr>
            <p:cNvPr id="3080" name="object 3080" descr=""/>
            <p:cNvSpPr/>
            <p:nvPr/>
          </p:nvSpPr>
          <p:spPr>
            <a:xfrm>
              <a:off x="5637569" y="8048777"/>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081" name="object 3081" descr=""/>
            <p:cNvSpPr/>
            <p:nvPr/>
          </p:nvSpPr>
          <p:spPr>
            <a:xfrm>
              <a:off x="5637055" y="8050043"/>
              <a:ext cx="1270" cy="635"/>
            </a:xfrm>
            <a:custGeom>
              <a:avLst/>
              <a:gdLst/>
              <a:ahLst/>
              <a:cxnLst/>
              <a:rect l="l" t="t" r="r" b="b"/>
              <a:pathLst>
                <a:path w="1270" h="634">
                  <a:moveTo>
                    <a:pt x="762" y="266"/>
                  </a:moveTo>
                  <a:lnTo>
                    <a:pt x="0" y="0"/>
                  </a:lnTo>
                </a:path>
              </a:pathLst>
            </a:custGeom>
            <a:ln w="3175">
              <a:solidFill>
                <a:srgbClr val="565658"/>
              </a:solidFill>
            </a:ln>
          </p:spPr>
          <p:txBody>
            <a:bodyPr wrap="square" lIns="0" tIns="0" rIns="0" bIns="0" rtlCol="0"/>
            <a:lstStyle/>
            <a:p/>
          </p:txBody>
        </p:sp>
        <p:sp>
          <p:nvSpPr>
            <p:cNvPr id="3082" name="object 3082" descr=""/>
            <p:cNvSpPr/>
            <p:nvPr/>
          </p:nvSpPr>
          <p:spPr>
            <a:xfrm>
              <a:off x="5637810" y="8048777"/>
              <a:ext cx="635" cy="1905"/>
            </a:xfrm>
            <a:custGeom>
              <a:avLst/>
              <a:gdLst/>
              <a:ahLst/>
              <a:cxnLst/>
              <a:rect l="l" t="t" r="r" b="b"/>
              <a:pathLst>
                <a:path w="635" h="1904">
                  <a:moveTo>
                    <a:pt x="266" y="0"/>
                  </a:moveTo>
                  <a:lnTo>
                    <a:pt x="0" y="1536"/>
                  </a:lnTo>
                </a:path>
              </a:pathLst>
            </a:custGeom>
            <a:ln w="3175">
              <a:solidFill>
                <a:srgbClr val="565658"/>
              </a:solidFill>
            </a:ln>
          </p:spPr>
          <p:txBody>
            <a:bodyPr wrap="square" lIns="0" tIns="0" rIns="0" bIns="0" rtlCol="0"/>
            <a:lstStyle/>
            <a:p/>
          </p:txBody>
        </p:sp>
        <p:sp>
          <p:nvSpPr>
            <p:cNvPr id="3083" name="object 3083" descr=""/>
            <p:cNvSpPr/>
            <p:nvPr/>
          </p:nvSpPr>
          <p:spPr>
            <a:xfrm>
              <a:off x="5648546" y="7926032"/>
              <a:ext cx="635" cy="635"/>
            </a:xfrm>
            <a:custGeom>
              <a:avLst/>
              <a:gdLst/>
              <a:ahLst/>
              <a:cxnLst/>
              <a:rect l="l" t="t" r="r" b="b"/>
              <a:pathLst>
                <a:path w="635" h="634">
                  <a:moveTo>
                    <a:pt x="0" y="0"/>
                  </a:moveTo>
                  <a:lnTo>
                    <a:pt x="508" y="254"/>
                  </a:lnTo>
                </a:path>
              </a:pathLst>
            </a:custGeom>
            <a:ln w="3175">
              <a:solidFill>
                <a:srgbClr val="565658"/>
              </a:solidFill>
            </a:ln>
          </p:spPr>
          <p:txBody>
            <a:bodyPr wrap="square" lIns="0" tIns="0" rIns="0" bIns="0" rtlCol="0"/>
            <a:lstStyle/>
            <a:p/>
          </p:txBody>
        </p:sp>
        <p:sp>
          <p:nvSpPr>
            <p:cNvPr id="3084" name="object 3084" descr=""/>
            <p:cNvSpPr/>
            <p:nvPr/>
          </p:nvSpPr>
          <p:spPr>
            <a:xfrm>
              <a:off x="5648024" y="7926027"/>
              <a:ext cx="1270" cy="1905"/>
            </a:xfrm>
            <a:custGeom>
              <a:avLst/>
              <a:gdLst/>
              <a:ahLst/>
              <a:cxnLst/>
              <a:rect l="l" t="t" r="r" b="b"/>
              <a:pathLst>
                <a:path w="1270" h="1904">
                  <a:moveTo>
                    <a:pt x="0" y="1536"/>
                  </a:moveTo>
                  <a:lnTo>
                    <a:pt x="520" y="0"/>
                  </a:lnTo>
                </a:path>
                <a:path w="1270" h="1904">
                  <a:moveTo>
                    <a:pt x="0" y="1536"/>
                  </a:moveTo>
                  <a:lnTo>
                    <a:pt x="774" y="1790"/>
                  </a:lnTo>
                </a:path>
              </a:pathLst>
            </a:custGeom>
            <a:ln w="3175">
              <a:solidFill>
                <a:srgbClr val="565658"/>
              </a:solidFill>
            </a:ln>
          </p:spPr>
          <p:txBody>
            <a:bodyPr wrap="square" lIns="0" tIns="0" rIns="0" bIns="0" rtlCol="0"/>
            <a:lstStyle/>
            <a:p/>
          </p:txBody>
        </p:sp>
        <p:sp>
          <p:nvSpPr>
            <p:cNvPr id="3085" name="object 3085" descr=""/>
            <p:cNvSpPr/>
            <p:nvPr/>
          </p:nvSpPr>
          <p:spPr>
            <a:xfrm>
              <a:off x="5753171" y="7919645"/>
              <a:ext cx="6350" cy="635"/>
            </a:xfrm>
            <a:custGeom>
              <a:avLst/>
              <a:gdLst/>
              <a:ahLst/>
              <a:cxnLst/>
              <a:rect l="l" t="t" r="r" b="b"/>
              <a:pathLst>
                <a:path w="6350" h="634">
                  <a:moveTo>
                    <a:pt x="0" y="266"/>
                  </a:moveTo>
                  <a:lnTo>
                    <a:pt x="5867" y="266"/>
                  </a:lnTo>
                  <a:lnTo>
                    <a:pt x="5867" y="0"/>
                  </a:lnTo>
                </a:path>
              </a:pathLst>
            </a:custGeom>
            <a:ln w="3175">
              <a:solidFill>
                <a:srgbClr val="565658"/>
              </a:solidFill>
            </a:ln>
          </p:spPr>
          <p:txBody>
            <a:bodyPr wrap="square" lIns="0" tIns="0" rIns="0" bIns="0" rtlCol="0"/>
            <a:lstStyle/>
            <a:p/>
          </p:txBody>
        </p:sp>
        <p:sp>
          <p:nvSpPr>
            <p:cNvPr id="3086" name="object 3086" descr=""/>
            <p:cNvSpPr/>
            <p:nvPr/>
          </p:nvSpPr>
          <p:spPr>
            <a:xfrm>
              <a:off x="5624299" y="7919651"/>
              <a:ext cx="135255" cy="6985"/>
            </a:xfrm>
            <a:custGeom>
              <a:avLst/>
              <a:gdLst/>
              <a:ahLst/>
              <a:cxnLst/>
              <a:rect l="l" t="t" r="r" b="b"/>
              <a:pathLst>
                <a:path w="135254" h="6984">
                  <a:moveTo>
                    <a:pt x="0" y="0"/>
                  </a:moveTo>
                  <a:lnTo>
                    <a:pt x="134734" y="0"/>
                  </a:lnTo>
                </a:path>
                <a:path w="135254" h="6984">
                  <a:moveTo>
                    <a:pt x="0" y="0"/>
                  </a:moveTo>
                  <a:lnTo>
                    <a:pt x="0" y="6629"/>
                  </a:lnTo>
                </a:path>
              </a:pathLst>
            </a:custGeom>
            <a:ln w="3175">
              <a:solidFill>
                <a:srgbClr val="565658"/>
              </a:solidFill>
            </a:ln>
          </p:spPr>
          <p:txBody>
            <a:bodyPr wrap="square" lIns="0" tIns="0" rIns="0" bIns="0" rtlCol="0"/>
            <a:lstStyle/>
            <a:p/>
          </p:txBody>
        </p:sp>
        <p:sp>
          <p:nvSpPr>
            <p:cNvPr id="3087" name="object 3087" descr=""/>
            <p:cNvSpPr/>
            <p:nvPr/>
          </p:nvSpPr>
          <p:spPr>
            <a:xfrm>
              <a:off x="5636801" y="7919905"/>
              <a:ext cx="12700" cy="0"/>
            </a:xfrm>
            <a:custGeom>
              <a:avLst/>
              <a:gdLst/>
              <a:ahLst/>
              <a:cxnLst/>
              <a:rect l="l" t="t" r="r" b="b"/>
              <a:pathLst>
                <a:path w="12700" h="0">
                  <a:moveTo>
                    <a:pt x="0" y="0"/>
                  </a:moveTo>
                  <a:lnTo>
                    <a:pt x="12496" y="0"/>
                  </a:lnTo>
                </a:path>
              </a:pathLst>
            </a:custGeom>
            <a:ln w="3175">
              <a:solidFill>
                <a:srgbClr val="565658"/>
              </a:solidFill>
            </a:ln>
          </p:spPr>
          <p:txBody>
            <a:bodyPr wrap="square" lIns="0" tIns="0" rIns="0" bIns="0" rtlCol="0"/>
            <a:lstStyle/>
            <a:p/>
          </p:txBody>
        </p:sp>
        <p:sp>
          <p:nvSpPr>
            <p:cNvPr id="3088" name="object 3088" descr=""/>
            <p:cNvSpPr/>
            <p:nvPr/>
          </p:nvSpPr>
          <p:spPr>
            <a:xfrm>
              <a:off x="5759545" y="8056176"/>
              <a:ext cx="6350" cy="635"/>
            </a:xfrm>
            <a:custGeom>
              <a:avLst/>
              <a:gdLst/>
              <a:ahLst/>
              <a:cxnLst/>
              <a:rect l="l" t="t" r="r" b="b"/>
              <a:pathLst>
                <a:path w="6350" h="634">
                  <a:moveTo>
                    <a:pt x="5867" y="0"/>
                  </a:moveTo>
                  <a:lnTo>
                    <a:pt x="0" y="254"/>
                  </a:lnTo>
                  <a:lnTo>
                    <a:pt x="0" y="508"/>
                  </a:lnTo>
                </a:path>
              </a:pathLst>
            </a:custGeom>
            <a:ln w="3175">
              <a:solidFill>
                <a:srgbClr val="565658"/>
              </a:solidFill>
            </a:ln>
          </p:spPr>
          <p:txBody>
            <a:bodyPr wrap="square" lIns="0" tIns="0" rIns="0" bIns="0" rtlCol="0"/>
            <a:lstStyle/>
            <a:p/>
          </p:txBody>
        </p:sp>
        <p:sp>
          <p:nvSpPr>
            <p:cNvPr id="3089" name="object 3089" descr=""/>
            <p:cNvSpPr/>
            <p:nvPr/>
          </p:nvSpPr>
          <p:spPr>
            <a:xfrm>
              <a:off x="5759541" y="8038316"/>
              <a:ext cx="159385" cy="18415"/>
            </a:xfrm>
            <a:custGeom>
              <a:avLst/>
              <a:gdLst/>
              <a:ahLst/>
              <a:cxnLst/>
              <a:rect l="l" t="t" r="r" b="b"/>
              <a:pathLst>
                <a:path w="159385" h="18415">
                  <a:moveTo>
                    <a:pt x="158978" y="6629"/>
                  </a:moveTo>
                  <a:lnTo>
                    <a:pt x="0" y="18364"/>
                  </a:lnTo>
                </a:path>
                <a:path w="159385" h="18415">
                  <a:moveTo>
                    <a:pt x="158978" y="6629"/>
                  </a:moveTo>
                  <a:lnTo>
                    <a:pt x="158470" y="0"/>
                  </a:lnTo>
                </a:path>
              </a:pathLst>
            </a:custGeom>
            <a:ln w="3175">
              <a:solidFill>
                <a:srgbClr val="565658"/>
              </a:solidFill>
            </a:ln>
          </p:spPr>
          <p:txBody>
            <a:bodyPr wrap="square" lIns="0" tIns="0" rIns="0" bIns="0" rtlCol="0"/>
            <a:lstStyle/>
            <a:p/>
          </p:txBody>
        </p:sp>
        <p:sp>
          <p:nvSpPr>
            <p:cNvPr id="3090" name="object 3090" descr=""/>
            <p:cNvSpPr/>
            <p:nvPr/>
          </p:nvSpPr>
          <p:spPr>
            <a:xfrm>
              <a:off x="5869791" y="8047494"/>
              <a:ext cx="12700" cy="1270"/>
            </a:xfrm>
            <a:custGeom>
              <a:avLst/>
              <a:gdLst/>
              <a:ahLst/>
              <a:cxnLst/>
              <a:rect l="l" t="t" r="r" b="b"/>
              <a:pathLst>
                <a:path w="12700" h="1270">
                  <a:moveTo>
                    <a:pt x="0" y="1028"/>
                  </a:moveTo>
                  <a:lnTo>
                    <a:pt x="12496" y="0"/>
                  </a:lnTo>
                </a:path>
              </a:pathLst>
            </a:custGeom>
            <a:ln w="3175">
              <a:solidFill>
                <a:srgbClr val="565658"/>
              </a:solidFill>
            </a:ln>
          </p:spPr>
          <p:txBody>
            <a:bodyPr wrap="square" lIns="0" tIns="0" rIns="0" bIns="0" rtlCol="0"/>
            <a:lstStyle/>
            <a:p/>
          </p:txBody>
        </p:sp>
        <p:sp>
          <p:nvSpPr>
            <p:cNvPr id="3091" name="object 3091" descr=""/>
            <p:cNvSpPr/>
            <p:nvPr/>
          </p:nvSpPr>
          <p:spPr>
            <a:xfrm>
              <a:off x="5869785" y="8040357"/>
              <a:ext cx="1270" cy="635"/>
            </a:xfrm>
            <a:custGeom>
              <a:avLst/>
              <a:gdLst/>
              <a:ahLst/>
              <a:cxnLst/>
              <a:rect l="l" t="t" r="r" b="b"/>
              <a:pathLst>
                <a:path w="1270" h="634">
                  <a:moveTo>
                    <a:pt x="762" y="253"/>
                  </a:moveTo>
                  <a:lnTo>
                    <a:pt x="0" y="0"/>
                  </a:lnTo>
                </a:path>
              </a:pathLst>
            </a:custGeom>
            <a:ln w="3175">
              <a:solidFill>
                <a:srgbClr val="565658"/>
              </a:solidFill>
            </a:ln>
          </p:spPr>
          <p:txBody>
            <a:bodyPr wrap="square" lIns="0" tIns="0" rIns="0" bIns="0" rtlCol="0"/>
            <a:lstStyle/>
            <a:p/>
          </p:txBody>
        </p:sp>
        <p:sp>
          <p:nvSpPr>
            <p:cNvPr id="3092" name="object 3092" descr=""/>
            <p:cNvSpPr/>
            <p:nvPr/>
          </p:nvSpPr>
          <p:spPr>
            <a:xfrm>
              <a:off x="5869524" y="8041889"/>
              <a:ext cx="1270" cy="635"/>
            </a:xfrm>
            <a:custGeom>
              <a:avLst/>
              <a:gdLst/>
              <a:ahLst/>
              <a:cxnLst/>
              <a:rect l="l" t="t" r="r" b="b"/>
              <a:pathLst>
                <a:path w="1270" h="634">
                  <a:moveTo>
                    <a:pt x="774" y="254"/>
                  </a:moveTo>
                  <a:lnTo>
                    <a:pt x="0" y="0"/>
                  </a:lnTo>
                </a:path>
              </a:pathLst>
            </a:custGeom>
            <a:ln w="3175">
              <a:solidFill>
                <a:srgbClr val="565658"/>
              </a:solidFill>
            </a:ln>
          </p:spPr>
          <p:txBody>
            <a:bodyPr wrap="square" lIns="0" tIns="0" rIns="0" bIns="0" rtlCol="0"/>
            <a:lstStyle/>
            <a:p/>
          </p:txBody>
        </p:sp>
        <p:sp>
          <p:nvSpPr>
            <p:cNvPr id="3093" name="object 3093" descr=""/>
            <p:cNvSpPr/>
            <p:nvPr/>
          </p:nvSpPr>
          <p:spPr>
            <a:xfrm>
              <a:off x="5870293" y="8040611"/>
              <a:ext cx="635" cy="1905"/>
            </a:xfrm>
            <a:custGeom>
              <a:avLst/>
              <a:gdLst/>
              <a:ahLst/>
              <a:cxnLst/>
              <a:rect l="l" t="t" r="r" b="b"/>
              <a:pathLst>
                <a:path w="635" h="1904">
                  <a:moveTo>
                    <a:pt x="253" y="0"/>
                  </a:moveTo>
                  <a:lnTo>
                    <a:pt x="0" y="1536"/>
                  </a:lnTo>
                </a:path>
              </a:pathLst>
            </a:custGeom>
            <a:ln w="3175">
              <a:solidFill>
                <a:srgbClr val="565658"/>
              </a:solidFill>
            </a:ln>
          </p:spPr>
          <p:txBody>
            <a:bodyPr wrap="square" lIns="0" tIns="0" rIns="0" bIns="0" rtlCol="0"/>
            <a:lstStyle/>
            <a:p/>
          </p:txBody>
        </p:sp>
        <p:sp>
          <p:nvSpPr>
            <p:cNvPr id="3094" name="object 3094" descr=""/>
            <p:cNvSpPr/>
            <p:nvPr/>
          </p:nvSpPr>
          <p:spPr>
            <a:xfrm>
              <a:off x="5648793" y="8048777"/>
              <a:ext cx="635" cy="1270"/>
            </a:xfrm>
            <a:custGeom>
              <a:avLst/>
              <a:gdLst/>
              <a:ahLst/>
              <a:cxnLst/>
              <a:rect l="l" t="t" r="r" b="b"/>
              <a:pathLst>
                <a:path w="635" h="1270">
                  <a:moveTo>
                    <a:pt x="0" y="0"/>
                  </a:moveTo>
                  <a:lnTo>
                    <a:pt x="266" y="1269"/>
                  </a:lnTo>
                </a:path>
              </a:pathLst>
            </a:custGeom>
            <a:ln w="3175">
              <a:solidFill>
                <a:srgbClr val="565658"/>
              </a:solidFill>
            </a:ln>
          </p:spPr>
          <p:txBody>
            <a:bodyPr wrap="square" lIns="0" tIns="0" rIns="0" bIns="0" rtlCol="0"/>
            <a:lstStyle/>
            <a:p/>
          </p:txBody>
        </p:sp>
        <p:sp>
          <p:nvSpPr>
            <p:cNvPr id="3095" name="object 3095" descr=""/>
            <p:cNvSpPr/>
            <p:nvPr/>
          </p:nvSpPr>
          <p:spPr>
            <a:xfrm>
              <a:off x="5764904" y="8040357"/>
              <a:ext cx="105410" cy="9525"/>
            </a:xfrm>
            <a:custGeom>
              <a:avLst/>
              <a:gdLst/>
              <a:ahLst/>
              <a:cxnLst/>
              <a:rect l="l" t="t" r="r" b="b"/>
              <a:pathLst>
                <a:path w="105410" h="9525">
                  <a:moveTo>
                    <a:pt x="0" y="8420"/>
                  </a:moveTo>
                  <a:lnTo>
                    <a:pt x="266" y="9436"/>
                  </a:lnTo>
                  <a:lnTo>
                    <a:pt x="104622" y="1536"/>
                  </a:lnTo>
                  <a:lnTo>
                    <a:pt x="104889" y="0"/>
                  </a:lnTo>
                </a:path>
              </a:pathLst>
            </a:custGeom>
            <a:ln w="3175">
              <a:solidFill>
                <a:srgbClr val="565658"/>
              </a:solidFill>
            </a:ln>
          </p:spPr>
          <p:txBody>
            <a:bodyPr wrap="square" lIns="0" tIns="0" rIns="0" bIns="0" rtlCol="0"/>
            <a:lstStyle/>
            <a:p/>
          </p:txBody>
        </p:sp>
        <p:sp>
          <p:nvSpPr>
            <p:cNvPr id="3096" name="object 3096" descr=""/>
            <p:cNvSpPr/>
            <p:nvPr/>
          </p:nvSpPr>
          <p:spPr>
            <a:xfrm>
              <a:off x="5881015" y="8038317"/>
              <a:ext cx="37465" cy="3175"/>
            </a:xfrm>
            <a:custGeom>
              <a:avLst/>
              <a:gdLst/>
              <a:ahLst/>
              <a:cxnLst/>
              <a:rect l="l" t="t" r="r" b="b"/>
              <a:pathLst>
                <a:path w="37464" h="3175">
                  <a:moveTo>
                    <a:pt x="0" y="1270"/>
                  </a:moveTo>
                  <a:lnTo>
                    <a:pt x="508" y="2806"/>
                  </a:lnTo>
                  <a:lnTo>
                    <a:pt x="36995" y="0"/>
                  </a:lnTo>
                </a:path>
              </a:pathLst>
            </a:custGeom>
            <a:ln w="3175">
              <a:solidFill>
                <a:srgbClr val="565658"/>
              </a:solidFill>
            </a:ln>
          </p:spPr>
          <p:txBody>
            <a:bodyPr wrap="square" lIns="0" tIns="0" rIns="0" bIns="0" rtlCol="0"/>
            <a:lstStyle/>
            <a:p/>
          </p:txBody>
        </p:sp>
        <p:sp>
          <p:nvSpPr>
            <p:cNvPr id="3097" name="object 3097" descr=""/>
            <p:cNvSpPr/>
            <p:nvPr/>
          </p:nvSpPr>
          <p:spPr>
            <a:xfrm>
              <a:off x="5961899" y="7993904"/>
              <a:ext cx="2540" cy="635"/>
            </a:xfrm>
            <a:custGeom>
              <a:avLst/>
              <a:gdLst/>
              <a:ahLst/>
              <a:cxnLst/>
              <a:rect l="l" t="t" r="r" b="b"/>
              <a:pathLst>
                <a:path w="2539" h="634">
                  <a:moveTo>
                    <a:pt x="2298" y="520"/>
                  </a:moveTo>
                  <a:lnTo>
                    <a:pt x="0" y="0"/>
                  </a:lnTo>
                </a:path>
              </a:pathLst>
            </a:custGeom>
            <a:ln w="3175">
              <a:solidFill>
                <a:srgbClr val="565658"/>
              </a:solidFill>
            </a:ln>
          </p:spPr>
          <p:txBody>
            <a:bodyPr wrap="square" lIns="0" tIns="0" rIns="0" bIns="0" rtlCol="0"/>
            <a:lstStyle/>
            <a:p/>
          </p:txBody>
        </p:sp>
        <p:sp>
          <p:nvSpPr>
            <p:cNvPr id="3098" name="object 3098" descr=""/>
            <p:cNvSpPr/>
            <p:nvPr/>
          </p:nvSpPr>
          <p:spPr>
            <a:xfrm>
              <a:off x="5961903" y="7981910"/>
              <a:ext cx="2540" cy="1270"/>
            </a:xfrm>
            <a:custGeom>
              <a:avLst/>
              <a:gdLst/>
              <a:ahLst/>
              <a:cxnLst/>
              <a:rect l="l" t="t" r="r" b="b"/>
              <a:pathLst>
                <a:path w="2539" h="1270">
                  <a:moveTo>
                    <a:pt x="0" y="774"/>
                  </a:moveTo>
                  <a:lnTo>
                    <a:pt x="2298" y="0"/>
                  </a:lnTo>
                </a:path>
              </a:pathLst>
            </a:custGeom>
            <a:ln w="3175">
              <a:solidFill>
                <a:srgbClr val="565658"/>
              </a:solidFill>
            </a:ln>
          </p:spPr>
          <p:txBody>
            <a:bodyPr wrap="square" lIns="0" tIns="0" rIns="0" bIns="0" rtlCol="0"/>
            <a:lstStyle/>
            <a:p/>
          </p:txBody>
        </p:sp>
        <p:sp>
          <p:nvSpPr>
            <p:cNvPr id="3099" name="object 3099" descr=""/>
            <p:cNvSpPr/>
            <p:nvPr/>
          </p:nvSpPr>
          <p:spPr>
            <a:xfrm>
              <a:off x="5881015" y="7935218"/>
              <a:ext cx="37465" cy="3175"/>
            </a:xfrm>
            <a:custGeom>
              <a:avLst/>
              <a:gdLst/>
              <a:ahLst/>
              <a:cxnLst/>
              <a:rect l="l" t="t" r="r" b="b"/>
              <a:pathLst>
                <a:path w="37464" h="3175">
                  <a:moveTo>
                    <a:pt x="36995" y="2806"/>
                  </a:moveTo>
                  <a:lnTo>
                    <a:pt x="508" y="0"/>
                  </a:lnTo>
                  <a:lnTo>
                    <a:pt x="0" y="1523"/>
                  </a:lnTo>
                </a:path>
              </a:pathLst>
            </a:custGeom>
            <a:ln w="3175">
              <a:solidFill>
                <a:srgbClr val="565658"/>
              </a:solidFill>
            </a:ln>
          </p:spPr>
          <p:txBody>
            <a:bodyPr wrap="square" lIns="0" tIns="0" rIns="0" bIns="0" rtlCol="0"/>
            <a:lstStyle/>
            <a:p/>
          </p:txBody>
        </p:sp>
        <p:sp>
          <p:nvSpPr>
            <p:cNvPr id="3100" name="object 3100" descr=""/>
            <p:cNvSpPr/>
            <p:nvPr/>
          </p:nvSpPr>
          <p:spPr>
            <a:xfrm>
              <a:off x="5764902" y="7926536"/>
              <a:ext cx="105410" cy="9525"/>
            </a:xfrm>
            <a:custGeom>
              <a:avLst/>
              <a:gdLst/>
              <a:ahLst/>
              <a:cxnLst/>
              <a:rect l="l" t="t" r="r" b="b"/>
              <a:pathLst>
                <a:path w="105410" h="9525">
                  <a:moveTo>
                    <a:pt x="104889" y="9448"/>
                  </a:moveTo>
                  <a:lnTo>
                    <a:pt x="104622" y="7912"/>
                  </a:lnTo>
                  <a:lnTo>
                    <a:pt x="266" y="0"/>
                  </a:lnTo>
                  <a:lnTo>
                    <a:pt x="0" y="1282"/>
                  </a:lnTo>
                </a:path>
              </a:pathLst>
            </a:custGeom>
            <a:ln w="3175">
              <a:solidFill>
                <a:srgbClr val="565658"/>
              </a:solidFill>
            </a:ln>
          </p:spPr>
          <p:txBody>
            <a:bodyPr wrap="square" lIns="0" tIns="0" rIns="0" bIns="0" rtlCol="0"/>
            <a:lstStyle/>
            <a:p/>
          </p:txBody>
        </p:sp>
        <p:sp>
          <p:nvSpPr>
            <p:cNvPr id="3101" name="object 3101" descr=""/>
            <p:cNvSpPr/>
            <p:nvPr/>
          </p:nvSpPr>
          <p:spPr>
            <a:xfrm>
              <a:off x="5648791" y="7926281"/>
              <a:ext cx="105410" cy="1905"/>
            </a:xfrm>
            <a:custGeom>
              <a:avLst/>
              <a:gdLst/>
              <a:ahLst/>
              <a:cxnLst/>
              <a:rect l="l" t="t" r="r" b="b"/>
              <a:pathLst>
                <a:path w="105410" h="1904">
                  <a:moveTo>
                    <a:pt x="104889" y="1536"/>
                  </a:moveTo>
                  <a:lnTo>
                    <a:pt x="104622" y="0"/>
                  </a:lnTo>
                  <a:lnTo>
                    <a:pt x="266" y="0"/>
                  </a:lnTo>
                  <a:lnTo>
                    <a:pt x="0" y="1536"/>
                  </a:lnTo>
                </a:path>
              </a:pathLst>
            </a:custGeom>
            <a:ln w="3175">
              <a:solidFill>
                <a:srgbClr val="565658"/>
              </a:solidFill>
            </a:ln>
          </p:spPr>
          <p:txBody>
            <a:bodyPr wrap="square" lIns="0" tIns="0" rIns="0" bIns="0" rtlCol="0"/>
            <a:lstStyle/>
            <a:p/>
          </p:txBody>
        </p:sp>
        <p:sp>
          <p:nvSpPr>
            <p:cNvPr id="3102" name="object 3102" descr=""/>
            <p:cNvSpPr/>
            <p:nvPr/>
          </p:nvSpPr>
          <p:spPr>
            <a:xfrm>
              <a:off x="5624297" y="7926281"/>
              <a:ext cx="13335" cy="123825"/>
            </a:xfrm>
            <a:custGeom>
              <a:avLst/>
              <a:gdLst/>
              <a:ahLst/>
              <a:cxnLst/>
              <a:rect l="l" t="t" r="r" b="b"/>
              <a:pathLst>
                <a:path w="13335" h="123825">
                  <a:moveTo>
                    <a:pt x="13271" y="1536"/>
                  </a:moveTo>
                  <a:lnTo>
                    <a:pt x="12763" y="0"/>
                  </a:lnTo>
                  <a:lnTo>
                    <a:pt x="0" y="0"/>
                  </a:lnTo>
                  <a:lnTo>
                    <a:pt x="0" y="123774"/>
                  </a:lnTo>
                </a:path>
              </a:pathLst>
            </a:custGeom>
            <a:ln w="3175">
              <a:solidFill>
                <a:srgbClr val="565658"/>
              </a:solidFill>
            </a:ln>
          </p:spPr>
          <p:txBody>
            <a:bodyPr wrap="square" lIns="0" tIns="0" rIns="0" bIns="0" rtlCol="0"/>
            <a:lstStyle/>
            <a:p/>
          </p:txBody>
        </p:sp>
        <p:sp>
          <p:nvSpPr>
            <p:cNvPr id="3103" name="object 3103" descr=""/>
            <p:cNvSpPr/>
            <p:nvPr/>
          </p:nvSpPr>
          <p:spPr>
            <a:xfrm>
              <a:off x="5637061" y="8048778"/>
              <a:ext cx="635" cy="1270"/>
            </a:xfrm>
            <a:custGeom>
              <a:avLst/>
              <a:gdLst/>
              <a:ahLst/>
              <a:cxnLst/>
              <a:rect l="l" t="t" r="r" b="b"/>
              <a:pathLst>
                <a:path w="635" h="1270">
                  <a:moveTo>
                    <a:pt x="0" y="1269"/>
                  </a:moveTo>
                  <a:lnTo>
                    <a:pt x="508" y="0"/>
                  </a:lnTo>
                </a:path>
              </a:pathLst>
            </a:custGeom>
            <a:ln w="3175">
              <a:solidFill>
                <a:srgbClr val="565658"/>
              </a:solidFill>
            </a:ln>
          </p:spPr>
          <p:txBody>
            <a:bodyPr wrap="square" lIns="0" tIns="0" rIns="0" bIns="0" rtlCol="0"/>
            <a:lstStyle/>
            <a:p/>
          </p:txBody>
        </p:sp>
        <p:sp>
          <p:nvSpPr>
            <p:cNvPr id="3104" name="object 3104" descr=""/>
            <p:cNvSpPr/>
            <p:nvPr/>
          </p:nvSpPr>
          <p:spPr>
            <a:xfrm>
              <a:off x="5649054" y="8050048"/>
              <a:ext cx="104775" cy="0"/>
            </a:xfrm>
            <a:custGeom>
              <a:avLst/>
              <a:gdLst/>
              <a:ahLst/>
              <a:cxnLst/>
              <a:rect l="l" t="t" r="r" b="b"/>
              <a:pathLst>
                <a:path w="104775" h="0">
                  <a:moveTo>
                    <a:pt x="0" y="0"/>
                  </a:moveTo>
                  <a:lnTo>
                    <a:pt x="104368" y="0"/>
                  </a:lnTo>
                </a:path>
              </a:pathLst>
            </a:custGeom>
            <a:ln w="3175">
              <a:solidFill>
                <a:srgbClr val="565658"/>
              </a:solidFill>
            </a:ln>
          </p:spPr>
          <p:txBody>
            <a:bodyPr wrap="square" lIns="0" tIns="0" rIns="0" bIns="0" rtlCol="0"/>
            <a:lstStyle/>
            <a:p/>
          </p:txBody>
        </p:sp>
        <p:sp>
          <p:nvSpPr>
            <p:cNvPr id="3105" name="object 3105" descr=""/>
            <p:cNvSpPr/>
            <p:nvPr/>
          </p:nvSpPr>
          <p:spPr>
            <a:xfrm>
              <a:off x="5636801" y="8056684"/>
              <a:ext cx="12700" cy="0"/>
            </a:xfrm>
            <a:custGeom>
              <a:avLst/>
              <a:gdLst/>
              <a:ahLst/>
              <a:cxnLst/>
              <a:rect l="l" t="t" r="r" b="b"/>
              <a:pathLst>
                <a:path w="12700" h="0">
                  <a:moveTo>
                    <a:pt x="0" y="0"/>
                  </a:moveTo>
                  <a:lnTo>
                    <a:pt x="12496" y="0"/>
                  </a:lnTo>
                </a:path>
              </a:pathLst>
            </a:custGeom>
            <a:ln w="3175">
              <a:solidFill>
                <a:srgbClr val="565658"/>
              </a:solidFill>
            </a:ln>
          </p:spPr>
          <p:txBody>
            <a:bodyPr wrap="square" lIns="0" tIns="0" rIns="0" bIns="0" rtlCol="0"/>
            <a:lstStyle/>
            <a:p/>
          </p:txBody>
        </p:sp>
        <p:sp>
          <p:nvSpPr>
            <p:cNvPr id="3106" name="object 3106" descr=""/>
            <p:cNvSpPr/>
            <p:nvPr/>
          </p:nvSpPr>
          <p:spPr>
            <a:xfrm>
              <a:off x="5624297" y="8050048"/>
              <a:ext cx="13335" cy="6985"/>
            </a:xfrm>
            <a:custGeom>
              <a:avLst/>
              <a:gdLst/>
              <a:ahLst/>
              <a:cxnLst/>
              <a:rect l="l" t="t" r="r" b="b"/>
              <a:pathLst>
                <a:path w="13335" h="6984">
                  <a:moveTo>
                    <a:pt x="12763" y="0"/>
                  </a:moveTo>
                  <a:lnTo>
                    <a:pt x="0" y="0"/>
                  </a:lnTo>
                  <a:lnTo>
                    <a:pt x="0" y="6629"/>
                  </a:lnTo>
                </a:path>
              </a:pathLst>
            </a:custGeom>
            <a:ln w="3175">
              <a:solidFill>
                <a:srgbClr val="565658"/>
              </a:solidFill>
            </a:ln>
          </p:spPr>
          <p:txBody>
            <a:bodyPr wrap="square" lIns="0" tIns="0" rIns="0" bIns="0" rtlCol="0"/>
            <a:lstStyle/>
            <a:p/>
          </p:txBody>
        </p:sp>
        <p:sp>
          <p:nvSpPr>
            <p:cNvPr id="3107" name="object 3107" descr=""/>
            <p:cNvSpPr/>
            <p:nvPr/>
          </p:nvSpPr>
          <p:spPr>
            <a:xfrm>
              <a:off x="5624304" y="8056684"/>
              <a:ext cx="135255" cy="0"/>
            </a:xfrm>
            <a:custGeom>
              <a:avLst/>
              <a:gdLst/>
              <a:ahLst/>
              <a:cxnLst/>
              <a:rect l="l" t="t" r="r" b="b"/>
              <a:pathLst>
                <a:path w="135254" h="0">
                  <a:moveTo>
                    <a:pt x="134734" y="0"/>
                  </a:moveTo>
                  <a:lnTo>
                    <a:pt x="0" y="0"/>
                  </a:lnTo>
                </a:path>
                <a:path w="135254" h="0">
                  <a:moveTo>
                    <a:pt x="134734" y="0"/>
                  </a:moveTo>
                  <a:lnTo>
                    <a:pt x="128866" y="0"/>
                  </a:lnTo>
                </a:path>
              </a:pathLst>
            </a:custGeom>
            <a:ln w="3175">
              <a:solidFill>
                <a:srgbClr val="565658"/>
              </a:solidFill>
            </a:ln>
          </p:spPr>
          <p:txBody>
            <a:bodyPr wrap="square" lIns="0" tIns="0" rIns="0" bIns="0" rtlCol="0"/>
            <a:lstStyle/>
            <a:p/>
          </p:txBody>
        </p:sp>
        <p:sp>
          <p:nvSpPr>
            <p:cNvPr id="3108" name="object 3108" descr=""/>
            <p:cNvSpPr/>
            <p:nvPr/>
          </p:nvSpPr>
          <p:spPr>
            <a:xfrm>
              <a:off x="5753420" y="8050043"/>
              <a:ext cx="635" cy="635"/>
            </a:xfrm>
            <a:custGeom>
              <a:avLst/>
              <a:gdLst/>
              <a:ahLst/>
              <a:cxnLst/>
              <a:rect l="l" t="t" r="r" b="b"/>
              <a:pathLst>
                <a:path w="635" h="634">
                  <a:moveTo>
                    <a:pt x="508" y="266"/>
                  </a:moveTo>
                  <a:lnTo>
                    <a:pt x="0" y="0"/>
                  </a:lnTo>
                </a:path>
              </a:pathLst>
            </a:custGeom>
            <a:ln w="3175">
              <a:solidFill>
                <a:srgbClr val="565658"/>
              </a:solidFill>
            </a:ln>
          </p:spPr>
          <p:txBody>
            <a:bodyPr wrap="square" lIns="0" tIns="0" rIns="0" bIns="0" rtlCol="0"/>
            <a:lstStyle/>
            <a:p/>
          </p:txBody>
        </p:sp>
        <p:sp>
          <p:nvSpPr>
            <p:cNvPr id="3109" name="object 3109" descr=""/>
            <p:cNvSpPr/>
            <p:nvPr/>
          </p:nvSpPr>
          <p:spPr>
            <a:xfrm>
              <a:off x="5753421" y="8048777"/>
              <a:ext cx="1270" cy="1905"/>
            </a:xfrm>
            <a:custGeom>
              <a:avLst/>
              <a:gdLst/>
              <a:ahLst/>
              <a:cxnLst/>
              <a:rect l="l" t="t" r="r" b="b"/>
              <a:pathLst>
                <a:path w="1270" h="1904">
                  <a:moveTo>
                    <a:pt x="1015" y="0"/>
                  </a:moveTo>
                  <a:lnTo>
                    <a:pt x="507" y="1536"/>
                  </a:lnTo>
                </a:path>
                <a:path w="1270" h="1904">
                  <a:moveTo>
                    <a:pt x="1015" y="0"/>
                  </a:moveTo>
                  <a:lnTo>
                    <a:pt x="253" y="0"/>
                  </a:lnTo>
                  <a:lnTo>
                    <a:pt x="0" y="1269"/>
                  </a:lnTo>
                </a:path>
              </a:pathLst>
            </a:custGeom>
            <a:ln w="3175">
              <a:solidFill>
                <a:srgbClr val="565658"/>
              </a:solidFill>
            </a:ln>
          </p:spPr>
          <p:txBody>
            <a:bodyPr wrap="square" lIns="0" tIns="0" rIns="0" bIns="0" rtlCol="0"/>
            <a:lstStyle/>
            <a:p/>
          </p:txBody>
        </p:sp>
        <p:sp>
          <p:nvSpPr>
            <p:cNvPr id="3110" name="object 3110" descr=""/>
            <p:cNvSpPr/>
            <p:nvPr/>
          </p:nvSpPr>
          <p:spPr>
            <a:xfrm>
              <a:off x="5861878" y="7998759"/>
              <a:ext cx="4445" cy="0"/>
            </a:xfrm>
            <a:custGeom>
              <a:avLst/>
              <a:gdLst/>
              <a:ahLst/>
              <a:cxnLst/>
              <a:rect l="l" t="t" r="r" b="b"/>
              <a:pathLst>
                <a:path w="4445" h="0">
                  <a:moveTo>
                    <a:pt x="0" y="0"/>
                  </a:moveTo>
                  <a:lnTo>
                    <a:pt x="4330" y="0"/>
                  </a:lnTo>
                </a:path>
              </a:pathLst>
            </a:custGeom>
            <a:ln w="3175">
              <a:solidFill>
                <a:srgbClr val="565658"/>
              </a:solidFill>
            </a:ln>
          </p:spPr>
          <p:txBody>
            <a:bodyPr wrap="square" lIns="0" tIns="0" rIns="0" bIns="0" rtlCol="0"/>
            <a:lstStyle/>
            <a:p/>
          </p:txBody>
        </p:sp>
        <p:sp>
          <p:nvSpPr>
            <p:cNvPr id="3111" name="object 3111" descr=""/>
            <p:cNvSpPr/>
            <p:nvPr/>
          </p:nvSpPr>
          <p:spPr>
            <a:xfrm>
              <a:off x="5830228" y="7979368"/>
              <a:ext cx="15875" cy="19685"/>
            </a:xfrm>
            <a:custGeom>
              <a:avLst/>
              <a:gdLst/>
              <a:ahLst/>
              <a:cxnLst/>
              <a:rect l="l" t="t" r="r" b="b"/>
              <a:pathLst>
                <a:path w="15875" h="19684">
                  <a:moveTo>
                    <a:pt x="15824" y="0"/>
                  </a:moveTo>
                  <a:lnTo>
                    <a:pt x="0" y="19392"/>
                  </a:lnTo>
                </a:path>
              </a:pathLst>
            </a:custGeom>
            <a:ln w="3175">
              <a:solidFill>
                <a:srgbClr val="565658"/>
              </a:solidFill>
            </a:ln>
          </p:spPr>
          <p:txBody>
            <a:bodyPr wrap="square" lIns="0" tIns="0" rIns="0" bIns="0" rtlCol="0"/>
            <a:lstStyle/>
            <a:p/>
          </p:txBody>
        </p:sp>
        <p:sp>
          <p:nvSpPr>
            <p:cNvPr id="3112" name="object 3112" descr=""/>
            <p:cNvSpPr/>
            <p:nvPr/>
          </p:nvSpPr>
          <p:spPr>
            <a:xfrm>
              <a:off x="5848094" y="7976815"/>
              <a:ext cx="2540" cy="3175"/>
            </a:xfrm>
            <a:custGeom>
              <a:avLst/>
              <a:gdLst/>
              <a:ahLst/>
              <a:cxnLst/>
              <a:rect l="l" t="t" r="r" b="b"/>
              <a:pathLst>
                <a:path w="2539" h="3175">
                  <a:moveTo>
                    <a:pt x="2298" y="2552"/>
                  </a:moveTo>
                  <a:lnTo>
                    <a:pt x="0" y="0"/>
                  </a:lnTo>
                </a:path>
              </a:pathLst>
            </a:custGeom>
            <a:ln w="3175">
              <a:solidFill>
                <a:srgbClr val="565658"/>
              </a:solidFill>
            </a:ln>
          </p:spPr>
          <p:txBody>
            <a:bodyPr wrap="square" lIns="0" tIns="0" rIns="0" bIns="0" rtlCol="0"/>
            <a:lstStyle/>
            <a:p/>
          </p:txBody>
        </p:sp>
        <p:sp>
          <p:nvSpPr>
            <p:cNvPr id="3113" name="object 3113" descr=""/>
            <p:cNvSpPr/>
            <p:nvPr/>
          </p:nvSpPr>
          <p:spPr>
            <a:xfrm>
              <a:off x="5842481" y="7992893"/>
              <a:ext cx="14604" cy="0"/>
            </a:xfrm>
            <a:custGeom>
              <a:avLst/>
              <a:gdLst/>
              <a:ahLst/>
              <a:cxnLst/>
              <a:rect l="l" t="t" r="r" b="b"/>
              <a:pathLst>
                <a:path w="14604" h="0">
                  <a:moveTo>
                    <a:pt x="0" y="0"/>
                  </a:moveTo>
                  <a:lnTo>
                    <a:pt x="14554" y="0"/>
                  </a:lnTo>
                </a:path>
              </a:pathLst>
            </a:custGeom>
            <a:ln w="3175">
              <a:solidFill>
                <a:srgbClr val="565658"/>
              </a:solidFill>
            </a:ln>
          </p:spPr>
          <p:txBody>
            <a:bodyPr wrap="square" lIns="0" tIns="0" rIns="0" bIns="0" rtlCol="0"/>
            <a:lstStyle/>
            <a:p/>
          </p:txBody>
        </p:sp>
        <p:sp>
          <p:nvSpPr>
            <p:cNvPr id="3114" name="object 3114" descr=""/>
            <p:cNvSpPr/>
            <p:nvPr/>
          </p:nvSpPr>
          <p:spPr>
            <a:xfrm>
              <a:off x="5846055" y="7976813"/>
              <a:ext cx="2540" cy="3175"/>
            </a:xfrm>
            <a:custGeom>
              <a:avLst/>
              <a:gdLst/>
              <a:ahLst/>
              <a:cxnLst/>
              <a:rect l="l" t="t" r="r" b="b"/>
              <a:pathLst>
                <a:path w="2539" h="3175">
                  <a:moveTo>
                    <a:pt x="2044" y="0"/>
                  </a:moveTo>
                  <a:lnTo>
                    <a:pt x="0" y="2552"/>
                  </a:lnTo>
                </a:path>
              </a:pathLst>
            </a:custGeom>
            <a:ln w="3175">
              <a:solidFill>
                <a:srgbClr val="565658"/>
              </a:solidFill>
            </a:ln>
          </p:spPr>
          <p:txBody>
            <a:bodyPr wrap="square" lIns="0" tIns="0" rIns="0" bIns="0" rtlCol="0"/>
            <a:lstStyle/>
            <a:p/>
          </p:txBody>
        </p:sp>
        <p:sp>
          <p:nvSpPr>
            <p:cNvPr id="3115" name="object 3115" descr=""/>
            <p:cNvSpPr/>
            <p:nvPr/>
          </p:nvSpPr>
          <p:spPr>
            <a:xfrm>
              <a:off x="5850394" y="7979367"/>
              <a:ext cx="15875" cy="19685"/>
            </a:xfrm>
            <a:custGeom>
              <a:avLst/>
              <a:gdLst/>
              <a:ahLst/>
              <a:cxnLst/>
              <a:rect l="l" t="t" r="r" b="b"/>
              <a:pathLst>
                <a:path w="15875" h="19684">
                  <a:moveTo>
                    <a:pt x="15811" y="19392"/>
                  </a:moveTo>
                  <a:lnTo>
                    <a:pt x="0" y="0"/>
                  </a:lnTo>
                </a:path>
              </a:pathLst>
            </a:custGeom>
            <a:ln w="3175">
              <a:solidFill>
                <a:srgbClr val="565658"/>
              </a:solidFill>
            </a:ln>
          </p:spPr>
          <p:txBody>
            <a:bodyPr wrap="square" lIns="0" tIns="0" rIns="0" bIns="0" rtlCol="0"/>
            <a:lstStyle/>
            <a:p/>
          </p:txBody>
        </p:sp>
        <p:sp>
          <p:nvSpPr>
            <p:cNvPr id="3116" name="object 3116" descr=""/>
            <p:cNvSpPr/>
            <p:nvPr/>
          </p:nvSpPr>
          <p:spPr>
            <a:xfrm>
              <a:off x="5841972" y="7989321"/>
              <a:ext cx="0" cy="635"/>
            </a:xfrm>
            <a:custGeom>
              <a:avLst/>
              <a:gdLst/>
              <a:ahLst/>
              <a:cxnLst/>
              <a:rect l="l" t="t" r="r" b="b"/>
              <a:pathLst>
                <a:path w="0" h="634">
                  <a:moveTo>
                    <a:pt x="0" y="253"/>
                  </a:moveTo>
                  <a:lnTo>
                    <a:pt x="0" y="0"/>
                  </a:lnTo>
                </a:path>
              </a:pathLst>
            </a:custGeom>
            <a:ln w="3175">
              <a:solidFill>
                <a:srgbClr val="565658"/>
              </a:solidFill>
            </a:ln>
          </p:spPr>
          <p:txBody>
            <a:bodyPr wrap="square" lIns="0" tIns="0" rIns="0" bIns="0" rtlCol="0"/>
            <a:lstStyle/>
            <a:p/>
          </p:txBody>
        </p:sp>
        <p:sp>
          <p:nvSpPr>
            <p:cNvPr id="3117" name="object 3117" descr=""/>
            <p:cNvSpPr/>
            <p:nvPr/>
          </p:nvSpPr>
          <p:spPr>
            <a:xfrm>
              <a:off x="5830227" y="7998759"/>
              <a:ext cx="4445" cy="0"/>
            </a:xfrm>
            <a:custGeom>
              <a:avLst/>
              <a:gdLst/>
              <a:ahLst/>
              <a:cxnLst/>
              <a:rect l="l" t="t" r="r" b="b"/>
              <a:pathLst>
                <a:path w="4445" h="0">
                  <a:moveTo>
                    <a:pt x="0" y="0"/>
                  </a:moveTo>
                  <a:lnTo>
                    <a:pt x="4343" y="0"/>
                  </a:lnTo>
                </a:path>
              </a:pathLst>
            </a:custGeom>
            <a:ln w="3175">
              <a:solidFill>
                <a:srgbClr val="565658"/>
              </a:solidFill>
            </a:ln>
          </p:spPr>
          <p:txBody>
            <a:bodyPr wrap="square" lIns="0" tIns="0" rIns="0" bIns="0" rtlCol="0"/>
            <a:lstStyle/>
            <a:p/>
          </p:txBody>
        </p:sp>
        <p:sp>
          <p:nvSpPr>
            <p:cNvPr id="3118" name="object 3118" descr=""/>
            <p:cNvSpPr/>
            <p:nvPr/>
          </p:nvSpPr>
          <p:spPr>
            <a:xfrm>
              <a:off x="5839418" y="7992627"/>
              <a:ext cx="0" cy="635"/>
            </a:xfrm>
            <a:custGeom>
              <a:avLst/>
              <a:gdLst/>
              <a:ahLst/>
              <a:cxnLst/>
              <a:rect l="l" t="t" r="r" b="b"/>
              <a:pathLst>
                <a:path w="0" h="634">
                  <a:moveTo>
                    <a:pt x="0" y="266"/>
                  </a:moveTo>
                  <a:lnTo>
                    <a:pt x="0" y="0"/>
                  </a:lnTo>
                </a:path>
              </a:pathLst>
            </a:custGeom>
            <a:ln w="3175">
              <a:solidFill>
                <a:srgbClr val="565658"/>
              </a:solidFill>
            </a:ln>
          </p:spPr>
          <p:txBody>
            <a:bodyPr wrap="square" lIns="0" tIns="0" rIns="0" bIns="0" rtlCol="0"/>
            <a:lstStyle/>
            <a:p/>
          </p:txBody>
        </p:sp>
        <p:sp>
          <p:nvSpPr>
            <p:cNvPr id="3119" name="object 3119" descr=""/>
            <p:cNvSpPr/>
            <p:nvPr/>
          </p:nvSpPr>
          <p:spPr>
            <a:xfrm>
              <a:off x="5845285" y="7989575"/>
              <a:ext cx="9525" cy="0"/>
            </a:xfrm>
            <a:custGeom>
              <a:avLst/>
              <a:gdLst/>
              <a:ahLst/>
              <a:cxnLst/>
              <a:rect l="l" t="t" r="r" b="b"/>
              <a:pathLst>
                <a:path w="9525" h="0">
                  <a:moveTo>
                    <a:pt x="8928" y="0"/>
                  </a:moveTo>
                  <a:lnTo>
                    <a:pt x="0" y="0"/>
                  </a:lnTo>
                </a:path>
              </a:pathLst>
            </a:custGeom>
            <a:ln w="3175">
              <a:solidFill>
                <a:srgbClr val="565658"/>
              </a:solidFill>
            </a:ln>
          </p:spPr>
          <p:txBody>
            <a:bodyPr wrap="square" lIns="0" tIns="0" rIns="0" bIns="0" rtlCol="0"/>
            <a:lstStyle/>
            <a:p/>
          </p:txBody>
        </p:sp>
        <p:sp>
          <p:nvSpPr>
            <p:cNvPr id="3120" name="object 3120" descr=""/>
            <p:cNvSpPr/>
            <p:nvPr/>
          </p:nvSpPr>
          <p:spPr>
            <a:xfrm>
              <a:off x="5839418" y="7989579"/>
              <a:ext cx="3175" cy="3810"/>
            </a:xfrm>
            <a:custGeom>
              <a:avLst/>
              <a:gdLst/>
              <a:ahLst/>
              <a:cxnLst/>
              <a:rect l="l" t="t" r="r" b="b"/>
              <a:pathLst>
                <a:path w="3175" h="3809">
                  <a:moveTo>
                    <a:pt x="0" y="3314"/>
                  </a:moveTo>
                  <a:lnTo>
                    <a:pt x="2552" y="0"/>
                  </a:lnTo>
                </a:path>
              </a:pathLst>
            </a:custGeom>
            <a:ln w="3175">
              <a:solidFill>
                <a:srgbClr val="565658"/>
              </a:solidFill>
            </a:ln>
          </p:spPr>
          <p:txBody>
            <a:bodyPr wrap="square" lIns="0" tIns="0" rIns="0" bIns="0" rtlCol="0"/>
            <a:lstStyle/>
            <a:p/>
          </p:txBody>
        </p:sp>
        <p:sp>
          <p:nvSpPr>
            <p:cNvPr id="3121" name="object 3121" descr=""/>
            <p:cNvSpPr/>
            <p:nvPr/>
          </p:nvSpPr>
          <p:spPr>
            <a:xfrm>
              <a:off x="5871320" y="7981153"/>
              <a:ext cx="26034" cy="17780"/>
            </a:xfrm>
            <a:custGeom>
              <a:avLst/>
              <a:gdLst/>
              <a:ahLst/>
              <a:cxnLst/>
              <a:rect l="l" t="t" r="r" b="b"/>
              <a:pathLst>
                <a:path w="26035" h="17779">
                  <a:moveTo>
                    <a:pt x="25768" y="14287"/>
                  </a:moveTo>
                  <a:lnTo>
                    <a:pt x="2285" y="14287"/>
                  </a:lnTo>
                  <a:lnTo>
                    <a:pt x="2285" y="0"/>
                  </a:lnTo>
                </a:path>
                <a:path w="26035" h="17779">
                  <a:moveTo>
                    <a:pt x="25768" y="14287"/>
                  </a:moveTo>
                  <a:lnTo>
                    <a:pt x="25768" y="17602"/>
                  </a:lnTo>
                  <a:lnTo>
                    <a:pt x="0" y="17602"/>
                  </a:lnTo>
                </a:path>
              </a:pathLst>
            </a:custGeom>
            <a:ln w="3175">
              <a:solidFill>
                <a:srgbClr val="565658"/>
              </a:solidFill>
            </a:ln>
          </p:spPr>
          <p:txBody>
            <a:bodyPr wrap="square" lIns="0" tIns="0" rIns="0" bIns="0" rtlCol="0"/>
            <a:lstStyle/>
            <a:p/>
          </p:txBody>
        </p:sp>
        <p:sp>
          <p:nvSpPr>
            <p:cNvPr id="3122" name="object 3122" descr=""/>
            <p:cNvSpPr/>
            <p:nvPr/>
          </p:nvSpPr>
          <p:spPr>
            <a:xfrm>
              <a:off x="5897088" y="7977585"/>
              <a:ext cx="0" cy="3810"/>
            </a:xfrm>
            <a:custGeom>
              <a:avLst/>
              <a:gdLst/>
              <a:ahLst/>
              <a:cxnLst/>
              <a:rect l="l" t="t" r="r" b="b"/>
              <a:pathLst>
                <a:path w="0" h="3809">
                  <a:moveTo>
                    <a:pt x="0" y="3568"/>
                  </a:moveTo>
                  <a:lnTo>
                    <a:pt x="0" y="0"/>
                  </a:lnTo>
                </a:path>
              </a:pathLst>
            </a:custGeom>
            <a:ln w="3175">
              <a:solidFill>
                <a:srgbClr val="565658"/>
              </a:solidFill>
            </a:ln>
          </p:spPr>
          <p:txBody>
            <a:bodyPr wrap="square" lIns="0" tIns="0" rIns="0" bIns="0" rtlCol="0"/>
            <a:lstStyle/>
            <a:p/>
          </p:txBody>
        </p:sp>
        <p:sp>
          <p:nvSpPr>
            <p:cNvPr id="3123" name="object 3123" descr=""/>
            <p:cNvSpPr/>
            <p:nvPr/>
          </p:nvSpPr>
          <p:spPr>
            <a:xfrm>
              <a:off x="5870299" y="7998759"/>
              <a:ext cx="1270" cy="0"/>
            </a:xfrm>
            <a:custGeom>
              <a:avLst/>
              <a:gdLst/>
              <a:ahLst/>
              <a:cxnLst/>
              <a:rect l="l" t="t" r="r" b="b"/>
              <a:pathLst>
                <a:path w="1270" h="0">
                  <a:moveTo>
                    <a:pt x="0" y="0"/>
                  </a:moveTo>
                  <a:lnTo>
                    <a:pt x="1016" y="0"/>
                  </a:lnTo>
                </a:path>
              </a:pathLst>
            </a:custGeom>
            <a:ln w="3175">
              <a:solidFill>
                <a:srgbClr val="565658"/>
              </a:solidFill>
            </a:ln>
          </p:spPr>
          <p:txBody>
            <a:bodyPr wrap="square" lIns="0" tIns="0" rIns="0" bIns="0" rtlCol="0"/>
            <a:lstStyle/>
            <a:p/>
          </p:txBody>
        </p:sp>
        <p:sp>
          <p:nvSpPr>
            <p:cNvPr id="3124" name="object 3124" descr=""/>
            <p:cNvSpPr/>
            <p:nvPr/>
          </p:nvSpPr>
          <p:spPr>
            <a:xfrm>
              <a:off x="5873610" y="7981153"/>
              <a:ext cx="23495" cy="0"/>
            </a:xfrm>
            <a:custGeom>
              <a:avLst/>
              <a:gdLst/>
              <a:ahLst/>
              <a:cxnLst/>
              <a:rect l="l" t="t" r="r" b="b"/>
              <a:pathLst>
                <a:path w="23495" h="0">
                  <a:moveTo>
                    <a:pt x="0" y="0"/>
                  </a:moveTo>
                  <a:lnTo>
                    <a:pt x="23482" y="0"/>
                  </a:lnTo>
                </a:path>
              </a:pathLst>
            </a:custGeom>
            <a:ln w="3175">
              <a:solidFill>
                <a:srgbClr val="565658"/>
              </a:solidFill>
            </a:ln>
          </p:spPr>
          <p:txBody>
            <a:bodyPr wrap="square" lIns="0" tIns="0" rIns="0" bIns="0" rtlCol="0"/>
            <a:lstStyle/>
            <a:p/>
          </p:txBody>
        </p:sp>
        <p:sp>
          <p:nvSpPr>
            <p:cNvPr id="3125" name="object 3125" descr=""/>
            <p:cNvSpPr/>
            <p:nvPr/>
          </p:nvSpPr>
          <p:spPr>
            <a:xfrm>
              <a:off x="5871316" y="7977315"/>
              <a:ext cx="0" cy="635"/>
            </a:xfrm>
            <a:custGeom>
              <a:avLst/>
              <a:gdLst/>
              <a:ahLst/>
              <a:cxnLst/>
              <a:rect l="l" t="t" r="r" b="b"/>
              <a:pathLst>
                <a:path w="0" h="634">
                  <a:moveTo>
                    <a:pt x="0" y="266"/>
                  </a:moveTo>
                  <a:lnTo>
                    <a:pt x="0" y="0"/>
                  </a:lnTo>
                </a:path>
              </a:pathLst>
            </a:custGeom>
            <a:ln w="3175">
              <a:solidFill>
                <a:srgbClr val="565658"/>
              </a:solidFill>
            </a:ln>
          </p:spPr>
          <p:txBody>
            <a:bodyPr wrap="square" lIns="0" tIns="0" rIns="0" bIns="0" rtlCol="0"/>
            <a:lstStyle/>
            <a:p/>
          </p:txBody>
        </p:sp>
        <p:sp>
          <p:nvSpPr>
            <p:cNvPr id="3126" name="object 3126" descr=""/>
            <p:cNvSpPr/>
            <p:nvPr/>
          </p:nvSpPr>
          <p:spPr>
            <a:xfrm>
              <a:off x="5871316" y="7998505"/>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3127" name="object 3127" descr=""/>
            <p:cNvSpPr/>
            <p:nvPr/>
          </p:nvSpPr>
          <p:spPr>
            <a:xfrm>
              <a:off x="5870304" y="7977582"/>
              <a:ext cx="27305" cy="21590"/>
            </a:xfrm>
            <a:custGeom>
              <a:avLst/>
              <a:gdLst/>
              <a:ahLst/>
              <a:cxnLst/>
              <a:rect l="l" t="t" r="r" b="b"/>
              <a:pathLst>
                <a:path w="27304" h="21590">
                  <a:moveTo>
                    <a:pt x="26784" y="0"/>
                  </a:moveTo>
                  <a:lnTo>
                    <a:pt x="0" y="0"/>
                  </a:lnTo>
                  <a:lnTo>
                    <a:pt x="0" y="21170"/>
                  </a:lnTo>
                </a:path>
              </a:pathLst>
            </a:custGeom>
            <a:ln w="3175">
              <a:solidFill>
                <a:srgbClr val="565658"/>
              </a:solidFill>
            </a:ln>
          </p:spPr>
          <p:txBody>
            <a:bodyPr wrap="square" lIns="0" tIns="0" rIns="0" bIns="0" rtlCol="0"/>
            <a:lstStyle/>
            <a:p/>
          </p:txBody>
        </p:sp>
        <p:sp>
          <p:nvSpPr>
            <p:cNvPr id="3128" name="object 3128" descr=""/>
            <p:cNvSpPr/>
            <p:nvPr/>
          </p:nvSpPr>
          <p:spPr>
            <a:xfrm>
              <a:off x="5807518" y="7988297"/>
              <a:ext cx="0" cy="4445"/>
            </a:xfrm>
            <a:custGeom>
              <a:avLst/>
              <a:gdLst/>
              <a:ahLst/>
              <a:cxnLst/>
              <a:rect l="l" t="t" r="r" b="b"/>
              <a:pathLst>
                <a:path w="0" h="4445">
                  <a:moveTo>
                    <a:pt x="0" y="0"/>
                  </a:moveTo>
                  <a:lnTo>
                    <a:pt x="0" y="4076"/>
                  </a:lnTo>
                </a:path>
              </a:pathLst>
            </a:custGeom>
            <a:ln w="3175">
              <a:solidFill>
                <a:srgbClr val="565658"/>
              </a:solidFill>
            </a:ln>
          </p:spPr>
          <p:txBody>
            <a:bodyPr wrap="square" lIns="0" tIns="0" rIns="0" bIns="0" rtlCol="0"/>
            <a:lstStyle/>
            <a:p/>
          </p:txBody>
        </p:sp>
        <p:sp>
          <p:nvSpPr>
            <p:cNvPr id="3129" name="object 3129" descr=""/>
            <p:cNvSpPr/>
            <p:nvPr/>
          </p:nvSpPr>
          <p:spPr>
            <a:xfrm>
              <a:off x="5807524" y="7977582"/>
              <a:ext cx="20955" cy="10795"/>
            </a:xfrm>
            <a:custGeom>
              <a:avLst/>
              <a:gdLst/>
              <a:ahLst/>
              <a:cxnLst/>
              <a:rect l="l" t="t" r="r" b="b"/>
              <a:pathLst>
                <a:path w="20954" h="10795">
                  <a:moveTo>
                    <a:pt x="20916" y="0"/>
                  </a:moveTo>
                  <a:lnTo>
                    <a:pt x="15316" y="0"/>
                  </a:lnTo>
                  <a:lnTo>
                    <a:pt x="0" y="10718"/>
                  </a:lnTo>
                </a:path>
              </a:pathLst>
            </a:custGeom>
            <a:ln w="3175">
              <a:solidFill>
                <a:srgbClr val="565658"/>
              </a:solidFill>
            </a:ln>
          </p:spPr>
          <p:txBody>
            <a:bodyPr wrap="square" lIns="0" tIns="0" rIns="0" bIns="0" rtlCol="0"/>
            <a:lstStyle/>
            <a:p/>
          </p:txBody>
        </p:sp>
        <p:sp>
          <p:nvSpPr>
            <p:cNvPr id="3130" name="object 3130" descr=""/>
            <p:cNvSpPr/>
            <p:nvPr/>
          </p:nvSpPr>
          <p:spPr>
            <a:xfrm>
              <a:off x="5823853" y="7998759"/>
              <a:ext cx="5080" cy="0"/>
            </a:xfrm>
            <a:custGeom>
              <a:avLst/>
              <a:gdLst/>
              <a:ahLst/>
              <a:cxnLst/>
              <a:rect l="l" t="t" r="r" b="b"/>
              <a:pathLst>
                <a:path w="5079" h="0">
                  <a:moveTo>
                    <a:pt x="0" y="0"/>
                  </a:moveTo>
                  <a:lnTo>
                    <a:pt x="4584" y="0"/>
                  </a:lnTo>
                </a:path>
              </a:pathLst>
            </a:custGeom>
            <a:ln w="3175">
              <a:solidFill>
                <a:srgbClr val="565658"/>
              </a:solidFill>
            </a:ln>
          </p:spPr>
          <p:txBody>
            <a:bodyPr wrap="square" lIns="0" tIns="0" rIns="0" bIns="0" rtlCol="0"/>
            <a:lstStyle/>
            <a:p/>
          </p:txBody>
        </p:sp>
        <p:sp>
          <p:nvSpPr>
            <p:cNvPr id="3131" name="object 3131" descr=""/>
            <p:cNvSpPr/>
            <p:nvPr/>
          </p:nvSpPr>
          <p:spPr>
            <a:xfrm>
              <a:off x="5816198" y="7977315"/>
              <a:ext cx="12700" cy="21590"/>
            </a:xfrm>
            <a:custGeom>
              <a:avLst/>
              <a:gdLst/>
              <a:ahLst/>
              <a:cxnLst/>
              <a:rect l="l" t="t" r="r" b="b"/>
              <a:pathLst>
                <a:path w="12700" h="21590">
                  <a:moveTo>
                    <a:pt x="12242" y="266"/>
                  </a:moveTo>
                  <a:lnTo>
                    <a:pt x="0" y="8940"/>
                  </a:lnTo>
                  <a:lnTo>
                    <a:pt x="12242" y="21437"/>
                  </a:lnTo>
                </a:path>
                <a:path w="12700" h="21590">
                  <a:moveTo>
                    <a:pt x="12242" y="266"/>
                  </a:moveTo>
                  <a:lnTo>
                    <a:pt x="12242" y="0"/>
                  </a:lnTo>
                </a:path>
              </a:pathLst>
            </a:custGeom>
            <a:ln w="3175">
              <a:solidFill>
                <a:srgbClr val="565658"/>
              </a:solidFill>
            </a:ln>
          </p:spPr>
          <p:txBody>
            <a:bodyPr wrap="square" lIns="0" tIns="0" rIns="0" bIns="0" rtlCol="0"/>
            <a:lstStyle/>
            <a:p/>
          </p:txBody>
        </p:sp>
        <p:sp>
          <p:nvSpPr>
            <p:cNvPr id="3132" name="object 3132" descr=""/>
            <p:cNvSpPr/>
            <p:nvPr/>
          </p:nvSpPr>
          <p:spPr>
            <a:xfrm>
              <a:off x="5807518" y="7988301"/>
              <a:ext cx="16510" cy="10795"/>
            </a:xfrm>
            <a:custGeom>
              <a:avLst/>
              <a:gdLst/>
              <a:ahLst/>
              <a:cxnLst/>
              <a:rect l="l" t="t" r="r" b="b"/>
              <a:pathLst>
                <a:path w="16510" h="10795">
                  <a:moveTo>
                    <a:pt x="0" y="4076"/>
                  </a:moveTo>
                  <a:lnTo>
                    <a:pt x="5867" y="0"/>
                  </a:lnTo>
                  <a:lnTo>
                    <a:pt x="16332" y="10452"/>
                  </a:lnTo>
                </a:path>
              </a:pathLst>
            </a:custGeom>
            <a:ln w="3175">
              <a:solidFill>
                <a:srgbClr val="565658"/>
              </a:solidFill>
            </a:ln>
          </p:spPr>
          <p:txBody>
            <a:bodyPr wrap="square" lIns="0" tIns="0" rIns="0" bIns="0" rtlCol="0"/>
            <a:lstStyle/>
            <a:p/>
          </p:txBody>
        </p:sp>
        <p:sp>
          <p:nvSpPr>
            <p:cNvPr id="3133" name="object 3133" descr=""/>
            <p:cNvSpPr/>
            <p:nvPr/>
          </p:nvSpPr>
          <p:spPr>
            <a:xfrm>
              <a:off x="5801652" y="7977594"/>
              <a:ext cx="95885" cy="21590"/>
            </a:xfrm>
            <a:custGeom>
              <a:avLst/>
              <a:gdLst/>
              <a:ahLst/>
              <a:cxnLst/>
              <a:rect l="l" t="t" r="r" b="b"/>
              <a:pathLst>
                <a:path w="95885" h="21590">
                  <a:moveTo>
                    <a:pt x="74510" y="12230"/>
                  </a:moveTo>
                  <a:lnTo>
                    <a:pt x="95427" y="12230"/>
                  </a:lnTo>
                  <a:lnTo>
                    <a:pt x="95427" y="8915"/>
                  </a:lnTo>
                  <a:lnTo>
                    <a:pt x="74510" y="8915"/>
                  </a:lnTo>
                  <a:lnTo>
                    <a:pt x="74510" y="12230"/>
                  </a:lnTo>
                  <a:close/>
                </a:path>
                <a:path w="95885" h="21590">
                  <a:moveTo>
                    <a:pt x="0" y="21170"/>
                  </a:moveTo>
                  <a:lnTo>
                    <a:pt x="3314" y="21170"/>
                  </a:lnTo>
                  <a:lnTo>
                    <a:pt x="3314" y="0"/>
                  </a:lnTo>
                  <a:lnTo>
                    <a:pt x="0" y="0"/>
                  </a:lnTo>
                  <a:lnTo>
                    <a:pt x="0" y="21170"/>
                  </a:lnTo>
                  <a:close/>
                </a:path>
              </a:pathLst>
            </a:custGeom>
            <a:ln w="3175">
              <a:solidFill>
                <a:srgbClr val="565658"/>
              </a:solidFill>
            </a:ln>
          </p:spPr>
          <p:txBody>
            <a:bodyPr wrap="square" lIns="0" tIns="0" rIns="0" bIns="0" rtlCol="0"/>
            <a:lstStyle/>
            <a:p/>
          </p:txBody>
        </p:sp>
        <p:sp>
          <p:nvSpPr>
            <p:cNvPr id="3134" name="object 3134" descr=""/>
            <p:cNvSpPr/>
            <p:nvPr/>
          </p:nvSpPr>
          <p:spPr>
            <a:xfrm>
              <a:off x="5738623" y="7989579"/>
              <a:ext cx="0" cy="3810"/>
            </a:xfrm>
            <a:custGeom>
              <a:avLst/>
              <a:gdLst/>
              <a:ahLst/>
              <a:cxnLst/>
              <a:rect l="l" t="t" r="r" b="b"/>
              <a:pathLst>
                <a:path w="0" h="3809">
                  <a:moveTo>
                    <a:pt x="0" y="3314"/>
                  </a:moveTo>
                  <a:lnTo>
                    <a:pt x="0" y="0"/>
                  </a:lnTo>
                </a:path>
              </a:pathLst>
            </a:custGeom>
            <a:ln w="3175">
              <a:solidFill>
                <a:srgbClr val="565658"/>
              </a:solidFill>
            </a:ln>
          </p:spPr>
          <p:txBody>
            <a:bodyPr wrap="square" lIns="0" tIns="0" rIns="0" bIns="0" rtlCol="0"/>
            <a:lstStyle/>
            <a:p/>
          </p:txBody>
        </p:sp>
        <p:sp>
          <p:nvSpPr>
            <p:cNvPr id="3135" name="object 3135" descr=""/>
            <p:cNvSpPr/>
            <p:nvPr/>
          </p:nvSpPr>
          <p:spPr>
            <a:xfrm>
              <a:off x="5741178" y="7989575"/>
              <a:ext cx="11430" cy="3810"/>
            </a:xfrm>
            <a:custGeom>
              <a:avLst/>
              <a:gdLst/>
              <a:ahLst/>
              <a:cxnLst/>
              <a:rect l="l" t="t" r="r" b="b"/>
              <a:pathLst>
                <a:path w="11429" h="3809">
                  <a:moveTo>
                    <a:pt x="0" y="0"/>
                  </a:moveTo>
                  <a:lnTo>
                    <a:pt x="0" y="3314"/>
                  </a:lnTo>
                  <a:lnTo>
                    <a:pt x="11226" y="3314"/>
                  </a:lnTo>
                </a:path>
              </a:pathLst>
            </a:custGeom>
            <a:ln w="3175">
              <a:solidFill>
                <a:srgbClr val="565658"/>
              </a:solidFill>
            </a:ln>
          </p:spPr>
          <p:txBody>
            <a:bodyPr wrap="square" lIns="0" tIns="0" rIns="0" bIns="0" rtlCol="0"/>
            <a:lstStyle/>
            <a:p/>
          </p:txBody>
        </p:sp>
        <p:sp>
          <p:nvSpPr>
            <p:cNvPr id="3136" name="object 3136" descr=""/>
            <p:cNvSpPr/>
            <p:nvPr/>
          </p:nvSpPr>
          <p:spPr>
            <a:xfrm>
              <a:off x="5735299" y="7998759"/>
              <a:ext cx="3810" cy="0"/>
            </a:xfrm>
            <a:custGeom>
              <a:avLst/>
              <a:gdLst/>
              <a:ahLst/>
              <a:cxnLst/>
              <a:rect l="l" t="t" r="r" b="b"/>
              <a:pathLst>
                <a:path w="3810" h="0">
                  <a:moveTo>
                    <a:pt x="0" y="0"/>
                  </a:moveTo>
                  <a:lnTo>
                    <a:pt x="3327" y="0"/>
                  </a:lnTo>
                </a:path>
              </a:pathLst>
            </a:custGeom>
            <a:ln w="3175">
              <a:solidFill>
                <a:srgbClr val="565658"/>
              </a:solidFill>
            </a:ln>
          </p:spPr>
          <p:txBody>
            <a:bodyPr wrap="square" lIns="0" tIns="0" rIns="0" bIns="0" rtlCol="0"/>
            <a:lstStyle/>
            <a:p/>
          </p:txBody>
        </p:sp>
        <p:sp>
          <p:nvSpPr>
            <p:cNvPr id="3137" name="object 3137" descr=""/>
            <p:cNvSpPr/>
            <p:nvPr/>
          </p:nvSpPr>
          <p:spPr>
            <a:xfrm>
              <a:off x="5735304" y="7977582"/>
              <a:ext cx="19685" cy="21590"/>
            </a:xfrm>
            <a:custGeom>
              <a:avLst/>
              <a:gdLst/>
              <a:ahLst/>
              <a:cxnLst/>
              <a:rect l="l" t="t" r="r" b="b"/>
              <a:pathLst>
                <a:path w="19685" h="21590">
                  <a:moveTo>
                    <a:pt x="19392" y="0"/>
                  </a:moveTo>
                  <a:lnTo>
                    <a:pt x="0" y="0"/>
                  </a:lnTo>
                  <a:lnTo>
                    <a:pt x="0" y="21170"/>
                  </a:lnTo>
                </a:path>
              </a:pathLst>
            </a:custGeom>
            <a:ln w="3175">
              <a:solidFill>
                <a:srgbClr val="565658"/>
              </a:solidFill>
            </a:ln>
          </p:spPr>
          <p:txBody>
            <a:bodyPr wrap="square" lIns="0" tIns="0" rIns="0" bIns="0" rtlCol="0"/>
            <a:lstStyle/>
            <a:p/>
          </p:txBody>
        </p:sp>
        <p:sp>
          <p:nvSpPr>
            <p:cNvPr id="3138" name="object 3138" descr=""/>
            <p:cNvSpPr/>
            <p:nvPr/>
          </p:nvSpPr>
          <p:spPr>
            <a:xfrm>
              <a:off x="5738623" y="7992892"/>
              <a:ext cx="0" cy="6350"/>
            </a:xfrm>
            <a:custGeom>
              <a:avLst/>
              <a:gdLst/>
              <a:ahLst/>
              <a:cxnLst/>
              <a:rect l="l" t="t" r="r" b="b"/>
              <a:pathLst>
                <a:path w="0" h="6350">
                  <a:moveTo>
                    <a:pt x="0" y="5867"/>
                  </a:moveTo>
                  <a:lnTo>
                    <a:pt x="0" y="0"/>
                  </a:lnTo>
                </a:path>
              </a:pathLst>
            </a:custGeom>
            <a:ln w="3175">
              <a:solidFill>
                <a:srgbClr val="565658"/>
              </a:solidFill>
            </a:ln>
          </p:spPr>
          <p:txBody>
            <a:bodyPr wrap="square" lIns="0" tIns="0" rIns="0" bIns="0" rtlCol="0"/>
            <a:lstStyle/>
            <a:p/>
          </p:txBody>
        </p:sp>
        <p:sp>
          <p:nvSpPr>
            <p:cNvPr id="3139" name="object 3139" descr=""/>
            <p:cNvSpPr/>
            <p:nvPr/>
          </p:nvSpPr>
          <p:spPr>
            <a:xfrm>
              <a:off x="5738623" y="7981155"/>
              <a:ext cx="16510" cy="8890"/>
            </a:xfrm>
            <a:custGeom>
              <a:avLst/>
              <a:gdLst/>
              <a:ahLst/>
              <a:cxnLst/>
              <a:rect l="l" t="t" r="r" b="b"/>
              <a:pathLst>
                <a:path w="16510" h="8890">
                  <a:moveTo>
                    <a:pt x="0" y="8420"/>
                  </a:moveTo>
                  <a:lnTo>
                    <a:pt x="0" y="0"/>
                  </a:lnTo>
                  <a:lnTo>
                    <a:pt x="16078" y="0"/>
                  </a:lnTo>
                </a:path>
              </a:pathLst>
            </a:custGeom>
            <a:ln w="3175">
              <a:solidFill>
                <a:srgbClr val="565658"/>
              </a:solidFill>
            </a:ln>
          </p:spPr>
          <p:txBody>
            <a:bodyPr wrap="square" lIns="0" tIns="0" rIns="0" bIns="0" rtlCol="0"/>
            <a:lstStyle/>
            <a:p/>
          </p:txBody>
        </p:sp>
        <p:sp>
          <p:nvSpPr>
            <p:cNvPr id="3140" name="object 3140" descr=""/>
            <p:cNvSpPr/>
            <p:nvPr/>
          </p:nvSpPr>
          <p:spPr>
            <a:xfrm>
              <a:off x="5741184" y="7989575"/>
              <a:ext cx="13970" cy="0"/>
            </a:xfrm>
            <a:custGeom>
              <a:avLst/>
              <a:gdLst/>
              <a:ahLst/>
              <a:cxnLst/>
              <a:rect l="l" t="t" r="r" b="b"/>
              <a:pathLst>
                <a:path w="13970" h="0">
                  <a:moveTo>
                    <a:pt x="13512" y="0"/>
                  </a:moveTo>
                  <a:lnTo>
                    <a:pt x="0" y="0"/>
                  </a:lnTo>
                </a:path>
              </a:pathLst>
            </a:custGeom>
            <a:ln w="3175">
              <a:solidFill>
                <a:srgbClr val="565658"/>
              </a:solidFill>
            </a:ln>
          </p:spPr>
          <p:txBody>
            <a:bodyPr wrap="square" lIns="0" tIns="0" rIns="0" bIns="0" rtlCol="0"/>
            <a:lstStyle/>
            <a:p/>
          </p:txBody>
        </p:sp>
        <p:sp>
          <p:nvSpPr>
            <p:cNvPr id="3141" name="object 3141" descr=""/>
            <p:cNvSpPr/>
            <p:nvPr/>
          </p:nvSpPr>
          <p:spPr>
            <a:xfrm>
              <a:off x="5752402" y="7992639"/>
              <a:ext cx="10795" cy="6350"/>
            </a:xfrm>
            <a:custGeom>
              <a:avLst/>
              <a:gdLst/>
              <a:ahLst/>
              <a:cxnLst/>
              <a:rect l="l" t="t" r="r" b="b"/>
              <a:pathLst>
                <a:path w="10795" h="6350">
                  <a:moveTo>
                    <a:pt x="0" y="254"/>
                  </a:moveTo>
                  <a:lnTo>
                    <a:pt x="5867" y="6121"/>
                  </a:lnTo>
                  <a:lnTo>
                    <a:pt x="10452" y="6121"/>
                  </a:lnTo>
                  <a:lnTo>
                    <a:pt x="4343" y="0"/>
                  </a:lnTo>
                </a:path>
              </a:pathLst>
            </a:custGeom>
            <a:ln w="3175">
              <a:solidFill>
                <a:srgbClr val="565658"/>
              </a:solidFill>
            </a:ln>
          </p:spPr>
          <p:txBody>
            <a:bodyPr wrap="square" lIns="0" tIns="0" rIns="0" bIns="0" rtlCol="0"/>
            <a:lstStyle/>
            <a:p/>
          </p:txBody>
        </p:sp>
        <p:sp>
          <p:nvSpPr>
            <p:cNvPr id="3142" name="object 3142" descr=""/>
            <p:cNvSpPr/>
            <p:nvPr/>
          </p:nvSpPr>
          <p:spPr>
            <a:xfrm>
              <a:off x="6020081" y="7962774"/>
              <a:ext cx="0" cy="50800"/>
            </a:xfrm>
            <a:custGeom>
              <a:avLst/>
              <a:gdLst/>
              <a:ahLst/>
              <a:cxnLst/>
              <a:rect l="l" t="t" r="r" b="b"/>
              <a:pathLst>
                <a:path w="0" h="50800">
                  <a:moveTo>
                    <a:pt x="0" y="50787"/>
                  </a:moveTo>
                  <a:lnTo>
                    <a:pt x="0" y="0"/>
                  </a:lnTo>
                </a:path>
              </a:pathLst>
            </a:custGeom>
            <a:ln w="3175">
              <a:solidFill>
                <a:srgbClr val="565658"/>
              </a:solidFill>
            </a:ln>
          </p:spPr>
          <p:txBody>
            <a:bodyPr wrap="square" lIns="0" tIns="0" rIns="0" bIns="0" rtlCol="0"/>
            <a:lstStyle/>
            <a:p/>
          </p:txBody>
        </p:sp>
        <p:sp>
          <p:nvSpPr>
            <p:cNvPr id="3143" name="object 3143" descr=""/>
            <p:cNvSpPr/>
            <p:nvPr/>
          </p:nvSpPr>
          <p:spPr>
            <a:xfrm>
              <a:off x="6019574" y="7962271"/>
              <a:ext cx="0" cy="52069"/>
            </a:xfrm>
            <a:custGeom>
              <a:avLst/>
              <a:gdLst/>
              <a:ahLst/>
              <a:cxnLst/>
              <a:rect l="l" t="t" r="r" b="b"/>
              <a:pathLst>
                <a:path w="0" h="52070">
                  <a:moveTo>
                    <a:pt x="0" y="0"/>
                  </a:moveTo>
                  <a:lnTo>
                    <a:pt x="0" y="51803"/>
                  </a:lnTo>
                </a:path>
              </a:pathLst>
            </a:custGeom>
            <a:ln w="3175">
              <a:solidFill>
                <a:srgbClr val="565658"/>
              </a:solidFill>
            </a:ln>
          </p:spPr>
          <p:txBody>
            <a:bodyPr wrap="square" lIns="0" tIns="0" rIns="0" bIns="0" rtlCol="0"/>
            <a:lstStyle/>
            <a:p/>
          </p:txBody>
        </p:sp>
        <p:sp>
          <p:nvSpPr>
            <p:cNvPr id="3144" name="object 3144" descr=""/>
            <p:cNvSpPr/>
            <p:nvPr/>
          </p:nvSpPr>
          <p:spPr>
            <a:xfrm>
              <a:off x="6010396" y="7962266"/>
              <a:ext cx="0" cy="52069"/>
            </a:xfrm>
            <a:custGeom>
              <a:avLst/>
              <a:gdLst/>
              <a:ahLst/>
              <a:cxnLst/>
              <a:rect l="l" t="t" r="r" b="b"/>
              <a:pathLst>
                <a:path w="0" h="52070">
                  <a:moveTo>
                    <a:pt x="0" y="51803"/>
                  </a:moveTo>
                  <a:lnTo>
                    <a:pt x="0" y="0"/>
                  </a:lnTo>
                </a:path>
              </a:pathLst>
            </a:custGeom>
            <a:ln w="3175">
              <a:solidFill>
                <a:srgbClr val="565658"/>
              </a:solidFill>
            </a:ln>
          </p:spPr>
          <p:txBody>
            <a:bodyPr wrap="square" lIns="0" tIns="0" rIns="0" bIns="0" rtlCol="0"/>
            <a:lstStyle/>
            <a:p/>
          </p:txBody>
        </p:sp>
        <p:sp>
          <p:nvSpPr>
            <p:cNvPr id="3145" name="object 3145" descr=""/>
            <p:cNvSpPr/>
            <p:nvPr/>
          </p:nvSpPr>
          <p:spPr>
            <a:xfrm>
              <a:off x="6009875" y="8002077"/>
              <a:ext cx="0" cy="4445"/>
            </a:xfrm>
            <a:custGeom>
              <a:avLst/>
              <a:gdLst/>
              <a:ahLst/>
              <a:cxnLst/>
              <a:rect l="l" t="t" r="r" b="b"/>
              <a:pathLst>
                <a:path w="0" h="4445">
                  <a:moveTo>
                    <a:pt x="0" y="0"/>
                  </a:moveTo>
                  <a:lnTo>
                    <a:pt x="0" y="3822"/>
                  </a:lnTo>
                </a:path>
              </a:pathLst>
            </a:custGeom>
            <a:ln w="3175">
              <a:solidFill>
                <a:srgbClr val="565658"/>
              </a:solidFill>
            </a:ln>
          </p:spPr>
          <p:txBody>
            <a:bodyPr wrap="square" lIns="0" tIns="0" rIns="0" bIns="0" rtlCol="0"/>
            <a:lstStyle/>
            <a:p/>
          </p:txBody>
        </p:sp>
        <p:sp>
          <p:nvSpPr>
            <p:cNvPr id="3146" name="object 3146" descr=""/>
            <p:cNvSpPr/>
            <p:nvPr/>
          </p:nvSpPr>
          <p:spPr>
            <a:xfrm>
              <a:off x="6006052" y="8004116"/>
              <a:ext cx="4445" cy="0"/>
            </a:xfrm>
            <a:custGeom>
              <a:avLst/>
              <a:gdLst/>
              <a:ahLst/>
              <a:cxnLst/>
              <a:rect l="l" t="t" r="r" b="b"/>
              <a:pathLst>
                <a:path w="4445" h="0">
                  <a:moveTo>
                    <a:pt x="3822" y="0"/>
                  </a:moveTo>
                  <a:lnTo>
                    <a:pt x="0" y="0"/>
                  </a:lnTo>
                </a:path>
              </a:pathLst>
            </a:custGeom>
            <a:ln w="3175">
              <a:solidFill>
                <a:srgbClr val="565658"/>
              </a:solidFill>
            </a:ln>
          </p:spPr>
          <p:txBody>
            <a:bodyPr wrap="square" lIns="0" tIns="0" rIns="0" bIns="0" rtlCol="0"/>
            <a:lstStyle/>
            <a:p/>
          </p:txBody>
        </p:sp>
        <p:sp>
          <p:nvSpPr>
            <p:cNvPr id="3147" name="object 3147" descr=""/>
            <p:cNvSpPr/>
            <p:nvPr/>
          </p:nvSpPr>
          <p:spPr>
            <a:xfrm>
              <a:off x="6009366" y="8005903"/>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148" name="object 3148" descr=""/>
            <p:cNvSpPr/>
            <p:nvPr/>
          </p:nvSpPr>
          <p:spPr>
            <a:xfrm>
              <a:off x="6009366" y="8002077"/>
              <a:ext cx="635" cy="635"/>
            </a:xfrm>
            <a:custGeom>
              <a:avLst/>
              <a:gdLst/>
              <a:ahLst/>
              <a:cxnLst/>
              <a:rect l="l" t="t" r="r" b="b"/>
              <a:pathLst>
                <a:path w="635" h="634">
                  <a:moveTo>
                    <a:pt x="0" y="254"/>
                  </a:moveTo>
                  <a:lnTo>
                    <a:pt x="508" y="0"/>
                  </a:lnTo>
                </a:path>
              </a:pathLst>
            </a:custGeom>
            <a:ln w="3175">
              <a:solidFill>
                <a:srgbClr val="565658"/>
              </a:solidFill>
            </a:ln>
          </p:spPr>
          <p:txBody>
            <a:bodyPr wrap="square" lIns="0" tIns="0" rIns="0" bIns="0" rtlCol="0"/>
            <a:lstStyle/>
            <a:p/>
          </p:txBody>
        </p:sp>
        <p:sp>
          <p:nvSpPr>
            <p:cNvPr id="3149" name="object 3149" descr=""/>
            <p:cNvSpPr/>
            <p:nvPr/>
          </p:nvSpPr>
          <p:spPr>
            <a:xfrm>
              <a:off x="6009875" y="8005898"/>
              <a:ext cx="0" cy="24130"/>
            </a:xfrm>
            <a:custGeom>
              <a:avLst/>
              <a:gdLst/>
              <a:ahLst/>
              <a:cxnLst/>
              <a:rect l="l" t="t" r="r" b="b"/>
              <a:pathLst>
                <a:path w="0" h="24129">
                  <a:moveTo>
                    <a:pt x="0" y="23736"/>
                  </a:moveTo>
                  <a:lnTo>
                    <a:pt x="0" y="0"/>
                  </a:lnTo>
                </a:path>
              </a:pathLst>
            </a:custGeom>
            <a:ln w="3175">
              <a:solidFill>
                <a:srgbClr val="565658"/>
              </a:solidFill>
            </a:ln>
          </p:spPr>
          <p:txBody>
            <a:bodyPr wrap="square" lIns="0" tIns="0" rIns="0" bIns="0" rtlCol="0"/>
            <a:lstStyle/>
            <a:p/>
          </p:txBody>
        </p:sp>
        <p:sp>
          <p:nvSpPr>
            <p:cNvPr id="3150" name="object 3150" descr=""/>
            <p:cNvSpPr/>
            <p:nvPr/>
          </p:nvSpPr>
          <p:spPr>
            <a:xfrm>
              <a:off x="6009875" y="7946705"/>
              <a:ext cx="0" cy="55880"/>
            </a:xfrm>
            <a:custGeom>
              <a:avLst/>
              <a:gdLst/>
              <a:ahLst/>
              <a:cxnLst/>
              <a:rect l="l" t="t" r="r" b="b"/>
              <a:pathLst>
                <a:path w="0" h="55879">
                  <a:moveTo>
                    <a:pt x="0" y="55372"/>
                  </a:moveTo>
                  <a:lnTo>
                    <a:pt x="0" y="0"/>
                  </a:lnTo>
                </a:path>
              </a:pathLst>
            </a:custGeom>
            <a:ln w="3175">
              <a:solidFill>
                <a:srgbClr val="565658"/>
              </a:solidFill>
            </a:ln>
          </p:spPr>
          <p:txBody>
            <a:bodyPr wrap="square" lIns="0" tIns="0" rIns="0" bIns="0" rtlCol="0"/>
            <a:lstStyle/>
            <a:p/>
          </p:txBody>
        </p:sp>
        <p:sp>
          <p:nvSpPr>
            <p:cNvPr id="3151" name="object 3151" descr=""/>
            <p:cNvSpPr/>
            <p:nvPr/>
          </p:nvSpPr>
          <p:spPr>
            <a:xfrm>
              <a:off x="6006052" y="7946188"/>
              <a:ext cx="3810" cy="84455"/>
            </a:xfrm>
            <a:custGeom>
              <a:avLst/>
              <a:gdLst/>
              <a:ahLst/>
              <a:cxnLst/>
              <a:rect l="l" t="t" r="r" b="b"/>
              <a:pathLst>
                <a:path w="3810" h="84454">
                  <a:moveTo>
                    <a:pt x="3314" y="59715"/>
                  </a:moveTo>
                  <a:lnTo>
                    <a:pt x="0" y="59715"/>
                  </a:lnTo>
                  <a:lnTo>
                    <a:pt x="0" y="56146"/>
                  </a:lnTo>
                  <a:lnTo>
                    <a:pt x="3314" y="56146"/>
                  </a:lnTo>
                  <a:lnTo>
                    <a:pt x="3314" y="0"/>
                  </a:lnTo>
                </a:path>
                <a:path w="3810" h="84454">
                  <a:moveTo>
                    <a:pt x="3314" y="59715"/>
                  </a:moveTo>
                  <a:lnTo>
                    <a:pt x="3314" y="83959"/>
                  </a:lnTo>
                </a:path>
              </a:pathLst>
            </a:custGeom>
            <a:ln w="3175">
              <a:solidFill>
                <a:srgbClr val="565658"/>
              </a:solidFill>
            </a:ln>
          </p:spPr>
          <p:txBody>
            <a:bodyPr wrap="square" lIns="0" tIns="0" rIns="0" bIns="0" rtlCol="0"/>
            <a:lstStyle/>
            <a:p/>
          </p:txBody>
        </p:sp>
        <p:sp>
          <p:nvSpPr>
            <p:cNvPr id="3152" name="object 3152" descr=""/>
            <p:cNvSpPr/>
            <p:nvPr/>
          </p:nvSpPr>
          <p:spPr>
            <a:xfrm>
              <a:off x="5625067" y="8840866"/>
              <a:ext cx="635" cy="635"/>
            </a:xfrm>
            <a:custGeom>
              <a:avLst/>
              <a:gdLst/>
              <a:ahLst/>
              <a:cxnLst/>
              <a:rect l="l" t="t" r="r" b="b"/>
              <a:pathLst>
                <a:path w="635" h="634">
                  <a:moveTo>
                    <a:pt x="0" y="507"/>
                  </a:moveTo>
                  <a:lnTo>
                    <a:pt x="254" y="507"/>
                  </a:lnTo>
                  <a:lnTo>
                    <a:pt x="254" y="0"/>
                  </a:lnTo>
                </a:path>
              </a:pathLst>
            </a:custGeom>
            <a:ln w="3175">
              <a:solidFill>
                <a:srgbClr val="565658"/>
              </a:solidFill>
            </a:ln>
          </p:spPr>
          <p:txBody>
            <a:bodyPr wrap="square" lIns="0" tIns="0" rIns="0" bIns="0" rtlCol="0"/>
            <a:lstStyle/>
            <a:p/>
          </p:txBody>
        </p:sp>
        <p:sp>
          <p:nvSpPr>
            <p:cNvPr id="3153" name="object 3153" descr=""/>
            <p:cNvSpPr/>
            <p:nvPr/>
          </p:nvSpPr>
          <p:spPr>
            <a:xfrm>
              <a:off x="5625067" y="8839588"/>
              <a:ext cx="0" cy="1905"/>
            </a:xfrm>
            <a:custGeom>
              <a:avLst/>
              <a:gdLst/>
              <a:ahLst/>
              <a:cxnLst/>
              <a:rect l="l" t="t" r="r" b="b"/>
              <a:pathLst>
                <a:path w="0" h="1904">
                  <a:moveTo>
                    <a:pt x="0" y="0"/>
                  </a:moveTo>
                  <a:lnTo>
                    <a:pt x="0" y="1790"/>
                  </a:lnTo>
                </a:path>
              </a:pathLst>
            </a:custGeom>
            <a:ln w="3175">
              <a:solidFill>
                <a:srgbClr val="565658"/>
              </a:solidFill>
            </a:ln>
          </p:spPr>
          <p:txBody>
            <a:bodyPr wrap="square" lIns="0" tIns="0" rIns="0" bIns="0" rtlCol="0"/>
            <a:lstStyle/>
            <a:p/>
          </p:txBody>
        </p:sp>
        <p:sp>
          <p:nvSpPr>
            <p:cNvPr id="3154" name="object 3154" descr=""/>
            <p:cNvSpPr/>
            <p:nvPr/>
          </p:nvSpPr>
          <p:spPr>
            <a:xfrm>
              <a:off x="5628633" y="8839583"/>
              <a:ext cx="635" cy="1905"/>
            </a:xfrm>
            <a:custGeom>
              <a:avLst/>
              <a:gdLst/>
              <a:ahLst/>
              <a:cxnLst/>
              <a:rect l="l" t="t" r="r" b="b"/>
              <a:pathLst>
                <a:path w="635" h="1904">
                  <a:moveTo>
                    <a:pt x="253" y="1790"/>
                  </a:moveTo>
                  <a:lnTo>
                    <a:pt x="0" y="1790"/>
                  </a:lnTo>
                  <a:lnTo>
                    <a:pt x="0" y="0"/>
                  </a:lnTo>
                </a:path>
                <a:path w="635" h="1904">
                  <a:moveTo>
                    <a:pt x="253" y="1790"/>
                  </a:moveTo>
                  <a:lnTo>
                    <a:pt x="253" y="0"/>
                  </a:lnTo>
                </a:path>
              </a:pathLst>
            </a:custGeom>
            <a:ln w="3175">
              <a:solidFill>
                <a:srgbClr val="565658"/>
              </a:solidFill>
            </a:ln>
          </p:spPr>
          <p:txBody>
            <a:bodyPr wrap="square" lIns="0" tIns="0" rIns="0" bIns="0" rtlCol="0"/>
            <a:lstStyle/>
            <a:p/>
          </p:txBody>
        </p:sp>
        <p:sp>
          <p:nvSpPr>
            <p:cNvPr id="3155" name="object 3155" descr=""/>
            <p:cNvSpPr/>
            <p:nvPr/>
          </p:nvSpPr>
          <p:spPr>
            <a:xfrm>
              <a:off x="5625067" y="8791107"/>
              <a:ext cx="635" cy="1905"/>
            </a:xfrm>
            <a:custGeom>
              <a:avLst/>
              <a:gdLst/>
              <a:ahLst/>
              <a:cxnLst/>
              <a:rect l="l" t="t" r="r" b="b"/>
              <a:pathLst>
                <a:path w="635" h="1904">
                  <a:moveTo>
                    <a:pt x="0" y="0"/>
                  </a:moveTo>
                  <a:lnTo>
                    <a:pt x="254" y="0"/>
                  </a:lnTo>
                  <a:lnTo>
                    <a:pt x="254" y="508"/>
                  </a:lnTo>
                </a:path>
                <a:path w="635" h="1904">
                  <a:moveTo>
                    <a:pt x="0" y="0"/>
                  </a:moveTo>
                  <a:lnTo>
                    <a:pt x="0" y="1790"/>
                  </a:lnTo>
                </a:path>
              </a:pathLst>
            </a:custGeom>
            <a:ln w="3175">
              <a:solidFill>
                <a:srgbClr val="565658"/>
              </a:solidFill>
            </a:ln>
          </p:spPr>
          <p:txBody>
            <a:bodyPr wrap="square" lIns="0" tIns="0" rIns="0" bIns="0" rtlCol="0"/>
            <a:lstStyle/>
            <a:p/>
          </p:txBody>
        </p:sp>
        <p:sp>
          <p:nvSpPr>
            <p:cNvPr id="3156" name="object 3156" descr=""/>
            <p:cNvSpPr/>
            <p:nvPr/>
          </p:nvSpPr>
          <p:spPr>
            <a:xfrm>
              <a:off x="5628633" y="8791107"/>
              <a:ext cx="635" cy="1905"/>
            </a:xfrm>
            <a:custGeom>
              <a:avLst/>
              <a:gdLst/>
              <a:ahLst/>
              <a:cxnLst/>
              <a:rect l="l" t="t" r="r" b="b"/>
              <a:pathLst>
                <a:path w="635" h="1904">
                  <a:moveTo>
                    <a:pt x="253" y="0"/>
                  </a:moveTo>
                  <a:lnTo>
                    <a:pt x="0" y="0"/>
                  </a:lnTo>
                  <a:lnTo>
                    <a:pt x="0" y="1790"/>
                  </a:lnTo>
                </a:path>
                <a:path w="635" h="1904">
                  <a:moveTo>
                    <a:pt x="253" y="0"/>
                  </a:moveTo>
                  <a:lnTo>
                    <a:pt x="253" y="1790"/>
                  </a:lnTo>
                </a:path>
              </a:pathLst>
            </a:custGeom>
            <a:ln w="3175">
              <a:solidFill>
                <a:srgbClr val="565658"/>
              </a:solidFill>
            </a:ln>
          </p:spPr>
          <p:txBody>
            <a:bodyPr wrap="square" lIns="0" tIns="0" rIns="0" bIns="0" rtlCol="0"/>
            <a:lstStyle/>
            <a:p/>
          </p:txBody>
        </p:sp>
        <p:sp>
          <p:nvSpPr>
            <p:cNvPr id="3157" name="object 3157" descr=""/>
            <p:cNvSpPr/>
            <p:nvPr/>
          </p:nvSpPr>
          <p:spPr>
            <a:xfrm>
              <a:off x="5627870" y="8839588"/>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158" name="object 3158" descr=""/>
            <p:cNvSpPr/>
            <p:nvPr/>
          </p:nvSpPr>
          <p:spPr>
            <a:xfrm>
              <a:off x="5627865" y="8792893"/>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3159" name="object 3159" descr=""/>
            <p:cNvSpPr/>
            <p:nvPr/>
          </p:nvSpPr>
          <p:spPr>
            <a:xfrm>
              <a:off x="5632975" y="8791112"/>
              <a:ext cx="1270" cy="12700"/>
            </a:xfrm>
            <a:custGeom>
              <a:avLst/>
              <a:gdLst/>
              <a:ahLst/>
              <a:cxnLst/>
              <a:rect l="l" t="t" r="r" b="b"/>
              <a:pathLst>
                <a:path w="1270" h="12700">
                  <a:moveTo>
                    <a:pt x="1270" y="12242"/>
                  </a:moveTo>
                  <a:lnTo>
                    <a:pt x="1270" y="1269"/>
                  </a:lnTo>
                  <a:lnTo>
                    <a:pt x="0" y="0"/>
                  </a:lnTo>
                  <a:lnTo>
                    <a:pt x="0" y="12242"/>
                  </a:lnTo>
                </a:path>
              </a:pathLst>
            </a:custGeom>
            <a:ln w="3175">
              <a:solidFill>
                <a:srgbClr val="565658"/>
              </a:solidFill>
            </a:ln>
          </p:spPr>
          <p:txBody>
            <a:bodyPr wrap="square" lIns="0" tIns="0" rIns="0" bIns="0" rtlCol="0"/>
            <a:lstStyle/>
            <a:p/>
          </p:txBody>
        </p:sp>
        <p:sp>
          <p:nvSpPr>
            <p:cNvPr id="3160" name="object 3160" descr=""/>
            <p:cNvSpPr/>
            <p:nvPr/>
          </p:nvSpPr>
          <p:spPr>
            <a:xfrm>
              <a:off x="5628637" y="8791107"/>
              <a:ext cx="4445" cy="12700"/>
            </a:xfrm>
            <a:custGeom>
              <a:avLst/>
              <a:gdLst/>
              <a:ahLst/>
              <a:cxnLst/>
              <a:rect l="l" t="t" r="r" b="b"/>
              <a:pathLst>
                <a:path w="4445" h="12700">
                  <a:moveTo>
                    <a:pt x="4343" y="0"/>
                  </a:moveTo>
                  <a:lnTo>
                    <a:pt x="253" y="0"/>
                  </a:lnTo>
                  <a:lnTo>
                    <a:pt x="0" y="12242"/>
                  </a:lnTo>
                </a:path>
              </a:pathLst>
            </a:custGeom>
            <a:ln w="3175">
              <a:solidFill>
                <a:srgbClr val="565658"/>
              </a:solidFill>
            </a:ln>
          </p:spPr>
          <p:txBody>
            <a:bodyPr wrap="square" lIns="0" tIns="0" rIns="0" bIns="0" rtlCol="0"/>
            <a:lstStyle/>
            <a:p/>
          </p:txBody>
        </p:sp>
        <p:sp>
          <p:nvSpPr>
            <p:cNvPr id="3161" name="object 3161" descr=""/>
            <p:cNvSpPr/>
            <p:nvPr/>
          </p:nvSpPr>
          <p:spPr>
            <a:xfrm>
              <a:off x="5618941" y="8803350"/>
              <a:ext cx="6985" cy="38100"/>
            </a:xfrm>
            <a:custGeom>
              <a:avLst/>
              <a:gdLst/>
              <a:ahLst/>
              <a:cxnLst/>
              <a:rect l="l" t="t" r="r" b="b"/>
              <a:pathLst>
                <a:path w="6985" h="38100">
                  <a:moveTo>
                    <a:pt x="0" y="38023"/>
                  </a:moveTo>
                  <a:lnTo>
                    <a:pt x="6121" y="38023"/>
                  </a:lnTo>
                  <a:lnTo>
                    <a:pt x="6121" y="25780"/>
                  </a:lnTo>
                  <a:lnTo>
                    <a:pt x="6375" y="12763"/>
                  </a:lnTo>
                  <a:lnTo>
                    <a:pt x="6121" y="0"/>
                  </a:lnTo>
                </a:path>
              </a:pathLst>
            </a:custGeom>
            <a:ln w="3175">
              <a:solidFill>
                <a:srgbClr val="565658"/>
              </a:solidFill>
            </a:ln>
          </p:spPr>
          <p:txBody>
            <a:bodyPr wrap="square" lIns="0" tIns="0" rIns="0" bIns="0" rtlCol="0"/>
            <a:lstStyle/>
            <a:p/>
          </p:txBody>
        </p:sp>
        <p:sp>
          <p:nvSpPr>
            <p:cNvPr id="3162" name="object 3162" descr=""/>
            <p:cNvSpPr/>
            <p:nvPr/>
          </p:nvSpPr>
          <p:spPr>
            <a:xfrm>
              <a:off x="5618941" y="8791107"/>
              <a:ext cx="6350" cy="12700"/>
            </a:xfrm>
            <a:custGeom>
              <a:avLst/>
              <a:gdLst/>
              <a:ahLst/>
              <a:cxnLst/>
              <a:rect l="l" t="t" r="r" b="b"/>
              <a:pathLst>
                <a:path w="6350" h="12700">
                  <a:moveTo>
                    <a:pt x="0" y="0"/>
                  </a:moveTo>
                  <a:lnTo>
                    <a:pt x="6121" y="0"/>
                  </a:lnTo>
                  <a:lnTo>
                    <a:pt x="6121" y="12242"/>
                  </a:lnTo>
                </a:path>
              </a:pathLst>
            </a:custGeom>
            <a:ln w="3175">
              <a:solidFill>
                <a:srgbClr val="565658"/>
              </a:solidFill>
            </a:ln>
          </p:spPr>
          <p:txBody>
            <a:bodyPr wrap="square" lIns="0" tIns="0" rIns="0" bIns="0" rtlCol="0"/>
            <a:lstStyle/>
            <a:p/>
          </p:txBody>
        </p:sp>
        <p:sp>
          <p:nvSpPr>
            <p:cNvPr id="3163" name="object 3163" descr=""/>
            <p:cNvSpPr/>
            <p:nvPr/>
          </p:nvSpPr>
          <p:spPr>
            <a:xfrm>
              <a:off x="5628640" y="8828873"/>
              <a:ext cx="4445" cy="12700"/>
            </a:xfrm>
            <a:custGeom>
              <a:avLst/>
              <a:gdLst/>
              <a:ahLst/>
              <a:cxnLst/>
              <a:rect l="l" t="t" r="r" b="b"/>
              <a:pathLst>
                <a:path w="4445" h="12700">
                  <a:moveTo>
                    <a:pt x="0" y="253"/>
                  </a:moveTo>
                  <a:lnTo>
                    <a:pt x="254" y="12496"/>
                  </a:lnTo>
                  <a:lnTo>
                    <a:pt x="4343" y="12496"/>
                  </a:lnTo>
                </a:path>
                <a:path w="4445" h="12700">
                  <a:moveTo>
                    <a:pt x="0" y="253"/>
                  </a:moveTo>
                  <a:lnTo>
                    <a:pt x="0" y="0"/>
                  </a:lnTo>
                </a:path>
              </a:pathLst>
            </a:custGeom>
            <a:ln w="3175">
              <a:solidFill>
                <a:srgbClr val="565658"/>
              </a:solidFill>
            </a:ln>
          </p:spPr>
          <p:txBody>
            <a:bodyPr wrap="square" lIns="0" tIns="0" rIns="0" bIns="0" rtlCol="0"/>
            <a:lstStyle/>
            <a:p/>
          </p:txBody>
        </p:sp>
        <p:sp>
          <p:nvSpPr>
            <p:cNvPr id="3164" name="object 3164" descr=""/>
            <p:cNvSpPr/>
            <p:nvPr/>
          </p:nvSpPr>
          <p:spPr>
            <a:xfrm>
              <a:off x="5628640" y="8803355"/>
              <a:ext cx="0" cy="26034"/>
            </a:xfrm>
            <a:custGeom>
              <a:avLst/>
              <a:gdLst/>
              <a:ahLst/>
              <a:cxnLst/>
              <a:rect l="l" t="t" r="r" b="b"/>
              <a:pathLst>
                <a:path w="0" h="26034">
                  <a:moveTo>
                    <a:pt x="0" y="0"/>
                  </a:moveTo>
                  <a:lnTo>
                    <a:pt x="0" y="25768"/>
                  </a:lnTo>
                </a:path>
              </a:pathLst>
            </a:custGeom>
            <a:ln w="3175">
              <a:solidFill>
                <a:srgbClr val="565658"/>
              </a:solidFill>
            </a:ln>
          </p:spPr>
          <p:txBody>
            <a:bodyPr wrap="square" lIns="0" tIns="0" rIns="0" bIns="0" rtlCol="0"/>
            <a:lstStyle/>
            <a:p/>
          </p:txBody>
        </p:sp>
        <p:sp>
          <p:nvSpPr>
            <p:cNvPr id="3165" name="object 3165" descr=""/>
            <p:cNvSpPr/>
            <p:nvPr/>
          </p:nvSpPr>
          <p:spPr>
            <a:xfrm>
              <a:off x="5632980" y="8803359"/>
              <a:ext cx="1270" cy="38100"/>
            </a:xfrm>
            <a:custGeom>
              <a:avLst/>
              <a:gdLst/>
              <a:ahLst/>
              <a:cxnLst/>
              <a:rect l="l" t="t" r="r" b="b"/>
              <a:pathLst>
                <a:path w="1270" h="38100">
                  <a:moveTo>
                    <a:pt x="0" y="25768"/>
                  </a:moveTo>
                  <a:lnTo>
                    <a:pt x="0" y="38011"/>
                  </a:lnTo>
                  <a:lnTo>
                    <a:pt x="1270" y="36741"/>
                  </a:lnTo>
                  <a:lnTo>
                    <a:pt x="1270" y="25768"/>
                  </a:lnTo>
                </a:path>
                <a:path w="1270" h="38100">
                  <a:moveTo>
                    <a:pt x="0" y="25768"/>
                  </a:moveTo>
                  <a:lnTo>
                    <a:pt x="0" y="0"/>
                  </a:lnTo>
                </a:path>
              </a:pathLst>
            </a:custGeom>
            <a:ln w="3175">
              <a:solidFill>
                <a:srgbClr val="565658"/>
              </a:solidFill>
            </a:ln>
          </p:spPr>
          <p:txBody>
            <a:bodyPr wrap="square" lIns="0" tIns="0" rIns="0" bIns="0" rtlCol="0"/>
            <a:lstStyle/>
            <a:p/>
          </p:txBody>
        </p:sp>
        <p:sp>
          <p:nvSpPr>
            <p:cNvPr id="3166" name="object 3166" descr=""/>
            <p:cNvSpPr/>
            <p:nvPr/>
          </p:nvSpPr>
          <p:spPr>
            <a:xfrm>
              <a:off x="5634245" y="8803359"/>
              <a:ext cx="0" cy="26034"/>
            </a:xfrm>
            <a:custGeom>
              <a:avLst/>
              <a:gdLst/>
              <a:ahLst/>
              <a:cxnLst/>
              <a:rect l="l" t="t" r="r" b="b"/>
              <a:pathLst>
                <a:path w="0" h="26034">
                  <a:moveTo>
                    <a:pt x="0" y="25768"/>
                  </a:moveTo>
                  <a:lnTo>
                    <a:pt x="0" y="0"/>
                  </a:lnTo>
                </a:path>
              </a:pathLst>
            </a:custGeom>
            <a:ln w="3175">
              <a:solidFill>
                <a:srgbClr val="565658"/>
              </a:solidFill>
            </a:ln>
          </p:spPr>
          <p:txBody>
            <a:bodyPr wrap="square" lIns="0" tIns="0" rIns="0" bIns="0" rtlCol="0"/>
            <a:lstStyle/>
            <a:p/>
          </p:txBody>
        </p:sp>
        <p:sp>
          <p:nvSpPr>
            <p:cNvPr id="3167" name="object 3167" descr=""/>
            <p:cNvSpPr/>
            <p:nvPr/>
          </p:nvSpPr>
          <p:spPr>
            <a:xfrm>
              <a:off x="5626592" y="8828618"/>
              <a:ext cx="1905" cy="13970"/>
            </a:xfrm>
            <a:custGeom>
              <a:avLst/>
              <a:gdLst/>
              <a:ahLst/>
              <a:cxnLst/>
              <a:rect l="l" t="t" r="r" b="b"/>
              <a:pathLst>
                <a:path w="1904" h="13970">
                  <a:moveTo>
                    <a:pt x="0" y="13525"/>
                  </a:moveTo>
                  <a:lnTo>
                    <a:pt x="0" y="0"/>
                  </a:lnTo>
                  <a:lnTo>
                    <a:pt x="1282" y="0"/>
                  </a:lnTo>
                </a:path>
              </a:pathLst>
            </a:custGeom>
            <a:ln w="3175">
              <a:solidFill>
                <a:srgbClr val="565658"/>
              </a:solidFill>
            </a:ln>
          </p:spPr>
          <p:txBody>
            <a:bodyPr wrap="square" lIns="0" tIns="0" rIns="0" bIns="0" rtlCol="0"/>
            <a:lstStyle/>
            <a:p/>
          </p:txBody>
        </p:sp>
        <p:sp>
          <p:nvSpPr>
            <p:cNvPr id="3168" name="object 3168" descr=""/>
            <p:cNvSpPr/>
            <p:nvPr/>
          </p:nvSpPr>
          <p:spPr>
            <a:xfrm>
              <a:off x="5625316" y="8803866"/>
              <a:ext cx="1905" cy="24765"/>
            </a:xfrm>
            <a:custGeom>
              <a:avLst/>
              <a:gdLst/>
              <a:ahLst/>
              <a:cxnLst/>
              <a:rect l="l" t="t" r="r" b="b"/>
              <a:pathLst>
                <a:path w="1904" h="24765">
                  <a:moveTo>
                    <a:pt x="0" y="24752"/>
                  </a:moveTo>
                  <a:lnTo>
                    <a:pt x="1282" y="24752"/>
                  </a:lnTo>
                  <a:lnTo>
                    <a:pt x="1282" y="0"/>
                  </a:lnTo>
                  <a:lnTo>
                    <a:pt x="0" y="0"/>
                  </a:lnTo>
                </a:path>
              </a:pathLst>
            </a:custGeom>
            <a:ln w="3175">
              <a:solidFill>
                <a:srgbClr val="565658"/>
              </a:solidFill>
            </a:ln>
          </p:spPr>
          <p:txBody>
            <a:bodyPr wrap="square" lIns="0" tIns="0" rIns="0" bIns="0" rtlCol="0"/>
            <a:lstStyle/>
            <a:p/>
          </p:txBody>
        </p:sp>
        <p:sp>
          <p:nvSpPr>
            <p:cNvPr id="3169" name="object 3169" descr=""/>
            <p:cNvSpPr/>
            <p:nvPr/>
          </p:nvSpPr>
          <p:spPr>
            <a:xfrm>
              <a:off x="5626592" y="8790339"/>
              <a:ext cx="1905" cy="13970"/>
            </a:xfrm>
            <a:custGeom>
              <a:avLst/>
              <a:gdLst/>
              <a:ahLst/>
              <a:cxnLst/>
              <a:rect l="l" t="t" r="r" b="b"/>
              <a:pathLst>
                <a:path w="1904" h="13970">
                  <a:moveTo>
                    <a:pt x="0" y="0"/>
                  </a:moveTo>
                  <a:lnTo>
                    <a:pt x="0" y="13525"/>
                  </a:lnTo>
                  <a:lnTo>
                    <a:pt x="1282" y="13525"/>
                  </a:lnTo>
                </a:path>
              </a:pathLst>
            </a:custGeom>
            <a:ln w="3175">
              <a:solidFill>
                <a:srgbClr val="565658"/>
              </a:solidFill>
            </a:ln>
          </p:spPr>
          <p:txBody>
            <a:bodyPr wrap="square" lIns="0" tIns="0" rIns="0" bIns="0" rtlCol="0"/>
            <a:lstStyle/>
            <a:p/>
          </p:txBody>
        </p:sp>
        <p:sp>
          <p:nvSpPr>
            <p:cNvPr id="3170" name="object 3170" descr=""/>
            <p:cNvSpPr/>
            <p:nvPr/>
          </p:nvSpPr>
          <p:spPr>
            <a:xfrm>
              <a:off x="5602867" y="8870725"/>
              <a:ext cx="0" cy="635"/>
            </a:xfrm>
            <a:custGeom>
              <a:avLst/>
              <a:gdLst/>
              <a:ahLst/>
              <a:cxnLst/>
              <a:rect l="l" t="t" r="r" b="b"/>
              <a:pathLst>
                <a:path w="0" h="634">
                  <a:moveTo>
                    <a:pt x="0" y="508"/>
                  </a:moveTo>
                  <a:lnTo>
                    <a:pt x="0" y="0"/>
                  </a:lnTo>
                </a:path>
              </a:pathLst>
            </a:custGeom>
            <a:ln w="3175">
              <a:solidFill>
                <a:srgbClr val="565658"/>
              </a:solidFill>
            </a:ln>
          </p:spPr>
          <p:txBody>
            <a:bodyPr wrap="square" lIns="0" tIns="0" rIns="0" bIns="0" rtlCol="0"/>
            <a:lstStyle/>
            <a:p/>
          </p:txBody>
        </p:sp>
        <p:sp>
          <p:nvSpPr>
            <p:cNvPr id="3171" name="object 3171" descr=""/>
            <p:cNvSpPr/>
            <p:nvPr/>
          </p:nvSpPr>
          <p:spPr>
            <a:xfrm>
              <a:off x="5602867" y="8863321"/>
              <a:ext cx="0" cy="635"/>
            </a:xfrm>
            <a:custGeom>
              <a:avLst/>
              <a:gdLst/>
              <a:ahLst/>
              <a:cxnLst/>
              <a:rect l="l" t="t" r="r" b="b"/>
              <a:pathLst>
                <a:path w="0" h="634">
                  <a:moveTo>
                    <a:pt x="0" y="253"/>
                  </a:moveTo>
                  <a:lnTo>
                    <a:pt x="0" y="0"/>
                  </a:lnTo>
                </a:path>
              </a:pathLst>
            </a:custGeom>
            <a:ln w="3175">
              <a:solidFill>
                <a:srgbClr val="565658"/>
              </a:solidFill>
            </a:ln>
          </p:spPr>
          <p:txBody>
            <a:bodyPr wrap="square" lIns="0" tIns="0" rIns="0" bIns="0" rtlCol="0"/>
            <a:lstStyle/>
            <a:p/>
          </p:txBody>
        </p:sp>
        <p:sp>
          <p:nvSpPr>
            <p:cNvPr id="3172" name="object 3172" descr=""/>
            <p:cNvSpPr/>
            <p:nvPr/>
          </p:nvSpPr>
          <p:spPr>
            <a:xfrm>
              <a:off x="5602347" y="8862812"/>
              <a:ext cx="0" cy="1270"/>
            </a:xfrm>
            <a:custGeom>
              <a:avLst/>
              <a:gdLst/>
              <a:ahLst/>
              <a:cxnLst/>
              <a:rect l="l" t="t" r="r" b="b"/>
              <a:pathLst>
                <a:path w="0" h="1270">
                  <a:moveTo>
                    <a:pt x="0" y="0"/>
                  </a:moveTo>
                  <a:lnTo>
                    <a:pt x="0" y="762"/>
                  </a:lnTo>
                </a:path>
              </a:pathLst>
            </a:custGeom>
            <a:ln w="3175">
              <a:solidFill>
                <a:srgbClr val="565658"/>
              </a:solidFill>
            </a:ln>
          </p:spPr>
          <p:txBody>
            <a:bodyPr wrap="square" lIns="0" tIns="0" rIns="0" bIns="0" rtlCol="0"/>
            <a:lstStyle/>
            <a:p/>
          </p:txBody>
        </p:sp>
        <p:sp>
          <p:nvSpPr>
            <p:cNvPr id="3173" name="object 3173" descr=""/>
            <p:cNvSpPr/>
            <p:nvPr/>
          </p:nvSpPr>
          <p:spPr>
            <a:xfrm>
              <a:off x="5602347" y="8870725"/>
              <a:ext cx="0" cy="1270"/>
            </a:xfrm>
            <a:custGeom>
              <a:avLst/>
              <a:gdLst/>
              <a:ahLst/>
              <a:cxnLst/>
              <a:rect l="l" t="t" r="r" b="b"/>
              <a:pathLst>
                <a:path w="0" h="1270">
                  <a:moveTo>
                    <a:pt x="0" y="0"/>
                  </a:moveTo>
                  <a:lnTo>
                    <a:pt x="0" y="1016"/>
                  </a:lnTo>
                </a:path>
              </a:pathLst>
            </a:custGeom>
            <a:ln w="3175">
              <a:solidFill>
                <a:srgbClr val="565658"/>
              </a:solidFill>
            </a:ln>
          </p:spPr>
          <p:txBody>
            <a:bodyPr wrap="square" lIns="0" tIns="0" rIns="0" bIns="0" rtlCol="0"/>
            <a:lstStyle/>
            <a:p/>
          </p:txBody>
        </p:sp>
        <p:sp>
          <p:nvSpPr>
            <p:cNvPr id="3174" name="object 3174" descr=""/>
            <p:cNvSpPr/>
            <p:nvPr/>
          </p:nvSpPr>
          <p:spPr>
            <a:xfrm>
              <a:off x="5611799" y="8782686"/>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3175" name="object 3175" descr=""/>
            <p:cNvSpPr/>
            <p:nvPr/>
          </p:nvSpPr>
          <p:spPr>
            <a:xfrm>
              <a:off x="5611799" y="8849795"/>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3176" name="object 3176" descr=""/>
            <p:cNvSpPr/>
            <p:nvPr/>
          </p:nvSpPr>
          <p:spPr>
            <a:xfrm>
              <a:off x="5611797" y="8787021"/>
              <a:ext cx="2540" cy="0"/>
            </a:xfrm>
            <a:custGeom>
              <a:avLst/>
              <a:gdLst/>
              <a:ahLst/>
              <a:cxnLst/>
              <a:rect l="l" t="t" r="r" b="b"/>
              <a:pathLst>
                <a:path w="2539" h="0">
                  <a:moveTo>
                    <a:pt x="0" y="0"/>
                  </a:moveTo>
                  <a:lnTo>
                    <a:pt x="2032" y="0"/>
                  </a:lnTo>
                </a:path>
              </a:pathLst>
            </a:custGeom>
            <a:ln w="3175">
              <a:solidFill>
                <a:srgbClr val="565658"/>
              </a:solidFill>
            </a:ln>
          </p:spPr>
          <p:txBody>
            <a:bodyPr wrap="square" lIns="0" tIns="0" rIns="0" bIns="0" rtlCol="0"/>
            <a:lstStyle/>
            <a:p/>
          </p:txBody>
        </p:sp>
        <p:sp>
          <p:nvSpPr>
            <p:cNvPr id="3177" name="object 3177" descr=""/>
            <p:cNvSpPr/>
            <p:nvPr/>
          </p:nvSpPr>
          <p:spPr>
            <a:xfrm>
              <a:off x="5611799" y="8845461"/>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3178" name="object 3178" descr=""/>
            <p:cNvSpPr/>
            <p:nvPr/>
          </p:nvSpPr>
          <p:spPr>
            <a:xfrm>
              <a:off x="5613831" y="8782686"/>
              <a:ext cx="3810" cy="0"/>
            </a:xfrm>
            <a:custGeom>
              <a:avLst/>
              <a:gdLst/>
              <a:ahLst/>
              <a:cxnLst/>
              <a:rect l="l" t="t" r="r" b="b"/>
              <a:pathLst>
                <a:path w="3810" h="0">
                  <a:moveTo>
                    <a:pt x="0" y="0"/>
                  </a:moveTo>
                  <a:lnTo>
                    <a:pt x="3327" y="0"/>
                  </a:lnTo>
                </a:path>
              </a:pathLst>
            </a:custGeom>
            <a:ln w="3175">
              <a:solidFill>
                <a:srgbClr val="565658"/>
              </a:solidFill>
            </a:ln>
          </p:spPr>
          <p:txBody>
            <a:bodyPr wrap="square" lIns="0" tIns="0" rIns="0" bIns="0" rtlCol="0"/>
            <a:lstStyle/>
            <a:p/>
          </p:txBody>
        </p:sp>
        <p:sp>
          <p:nvSpPr>
            <p:cNvPr id="3179" name="object 3179" descr=""/>
            <p:cNvSpPr/>
            <p:nvPr/>
          </p:nvSpPr>
          <p:spPr>
            <a:xfrm>
              <a:off x="5613831" y="8782690"/>
              <a:ext cx="0" cy="4445"/>
            </a:xfrm>
            <a:custGeom>
              <a:avLst/>
              <a:gdLst/>
              <a:ahLst/>
              <a:cxnLst/>
              <a:rect l="l" t="t" r="r" b="b"/>
              <a:pathLst>
                <a:path w="0" h="4445">
                  <a:moveTo>
                    <a:pt x="0" y="4330"/>
                  </a:moveTo>
                  <a:lnTo>
                    <a:pt x="0" y="0"/>
                  </a:lnTo>
                </a:path>
              </a:pathLst>
            </a:custGeom>
            <a:ln w="3175">
              <a:solidFill>
                <a:srgbClr val="565658"/>
              </a:solidFill>
            </a:ln>
          </p:spPr>
          <p:txBody>
            <a:bodyPr wrap="square" lIns="0" tIns="0" rIns="0" bIns="0" rtlCol="0"/>
            <a:lstStyle/>
            <a:p/>
          </p:txBody>
        </p:sp>
        <p:sp>
          <p:nvSpPr>
            <p:cNvPr id="3180" name="object 3180" descr=""/>
            <p:cNvSpPr/>
            <p:nvPr/>
          </p:nvSpPr>
          <p:spPr>
            <a:xfrm>
              <a:off x="5613828" y="8849795"/>
              <a:ext cx="3810" cy="0"/>
            </a:xfrm>
            <a:custGeom>
              <a:avLst/>
              <a:gdLst/>
              <a:ahLst/>
              <a:cxnLst/>
              <a:rect l="l" t="t" r="r" b="b"/>
              <a:pathLst>
                <a:path w="3810" h="0">
                  <a:moveTo>
                    <a:pt x="3327" y="0"/>
                  </a:moveTo>
                  <a:lnTo>
                    <a:pt x="0" y="0"/>
                  </a:lnTo>
                </a:path>
              </a:pathLst>
            </a:custGeom>
            <a:ln w="3175">
              <a:solidFill>
                <a:srgbClr val="565658"/>
              </a:solidFill>
            </a:ln>
          </p:spPr>
          <p:txBody>
            <a:bodyPr wrap="square" lIns="0" tIns="0" rIns="0" bIns="0" rtlCol="0"/>
            <a:lstStyle/>
            <a:p/>
          </p:txBody>
        </p:sp>
        <p:sp>
          <p:nvSpPr>
            <p:cNvPr id="3181" name="object 3181" descr=""/>
            <p:cNvSpPr/>
            <p:nvPr/>
          </p:nvSpPr>
          <p:spPr>
            <a:xfrm>
              <a:off x="5613831" y="8845465"/>
              <a:ext cx="0" cy="4445"/>
            </a:xfrm>
            <a:custGeom>
              <a:avLst/>
              <a:gdLst/>
              <a:ahLst/>
              <a:cxnLst/>
              <a:rect l="l" t="t" r="r" b="b"/>
              <a:pathLst>
                <a:path w="0" h="4445">
                  <a:moveTo>
                    <a:pt x="0" y="4330"/>
                  </a:moveTo>
                  <a:lnTo>
                    <a:pt x="0" y="0"/>
                  </a:lnTo>
                </a:path>
              </a:pathLst>
            </a:custGeom>
            <a:ln w="3175">
              <a:solidFill>
                <a:srgbClr val="565658"/>
              </a:solidFill>
            </a:ln>
          </p:spPr>
          <p:txBody>
            <a:bodyPr wrap="square" lIns="0" tIns="0" rIns="0" bIns="0" rtlCol="0"/>
            <a:lstStyle/>
            <a:p/>
          </p:txBody>
        </p:sp>
        <p:sp>
          <p:nvSpPr>
            <p:cNvPr id="3182" name="object 3182" descr=""/>
            <p:cNvSpPr/>
            <p:nvPr/>
          </p:nvSpPr>
          <p:spPr>
            <a:xfrm>
              <a:off x="5617150" y="8782690"/>
              <a:ext cx="1905" cy="4445"/>
            </a:xfrm>
            <a:custGeom>
              <a:avLst/>
              <a:gdLst/>
              <a:ahLst/>
              <a:cxnLst/>
              <a:rect l="l" t="t" r="r" b="b"/>
              <a:pathLst>
                <a:path w="1904" h="4445">
                  <a:moveTo>
                    <a:pt x="1790" y="4330"/>
                  </a:moveTo>
                  <a:lnTo>
                    <a:pt x="1790" y="0"/>
                  </a:lnTo>
                  <a:lnTo>
                    <a:pt x="0" y="0"/>
                  </a:lnTo>
                </a:path>
              </a:pathLst>
            </a:custGeom>
            <a:ln w="3175">
              <a:solidFill>
                <a:srgbClr val="565658"/>
              </a:solidFill>
            </a:ln>
          </p:spPr>
          <p:txBody>
            <a:bodyPr wrap="square" lIns="0" tIns="0" rIns="0" bIns="0" rtlCol="0"/>
            <a:lstStyle/>
            <a:p/>
          </p:txBody>
        </p:sp>
        <p:sp>
          <p:nvSpPr>
            <p:cNvPr id="3183" name="object 3183" descr=""/>
            <p:cNvSpPr/>
            <p:nvPr/>
          </p:nvSpPr>
          <p:spPr>
            <a:xfrm>
              <a:off x="5617155" y="8782686"/>
              <a:ext cx="0" cy="4445"/>
            </a:xfrm>
            <a:custGeom>
              <a:avLst/>
              <a:gdLst/>
              <a:ahLst/>
              <a:cxnLst/>
              <a:rect l="l" t="t" r="r" b="b"/>
              <a:pathLst>
                <a:path w="0" h="4445">
                  <a:moveTo>
                    <a:pt x="0" y="0"/>
                  </a:moveTo>
                  <a:lnTo>
                    <a:pt x="0" y="4330"/>
                  </a:lnTo>
                </a:path>
              </a:pathLst>
            </a:custGeom>
            <a:ln w="3175">
              <a:solidFill>
                <a:srgbClr val="565658"/>
              </a:solidFill>
            </a:ln>
          </p:spPr>
          <p:txBody>
            <a:bodyPr wrap="square" lIns="0" tIns="0" rIns="0" bIns="0" rtlCol="0"/>
            <a:lstStyle/>
            <a:p/>
          </p:txBody>
        </p:sp>
        <p:sp>
          <p:nvSpPr>
            <p:cNvPr id="3184" name="object 3184" descr=""/>
            <p:cNvSpPr/>
            <p:nvPr/>
          </p:nvSpPr>
          <p:spPr>
            <a:xfrm>
              <a:off x="5618941" y="8845465"/>
              <a:ext cx="0" cy="4445"/>
            </a:xfrm>
            <a:custGeom>
              <a:avLst/>
              <a:gdLst/>
              <a:ahLst/>
              <a:cxnLst/>
              <a:rect l="l" t="t" r="r" b="b"/>
              <a:pathLst>
                <a:path w="0" h="4445">
                  <a:moveTo>
                    <a:pt x="0" y="4330"/>
                  </a:moveTo>
                  <a:lnTo>
                    <a:pt x="0" y="0"/>
                  </a:lnTo>
                </a:path>
              </a:pathLst>
            </a:custGeom>
            <a:ln w="3175">
              <a:solidFill>
                <a:srgbClr val="565658"/>
              </a:solidFill>
            </a:ln>
          </p:spPr>
          <p:txBody>
            <a:bodyPr wrap="square" lIns="0" tIns="0" rIns="0" bIns="0" rtlCol="0"/>
            <a:lstStyle/>
            <a:p/>
          </p:txBody>
        </p:sp>
        <p:sp>
          <p:nvSpPr>
            <p:cNvPr id="3185" name="object 3185" descr=""/>
            <p:cNvSpPr/>
            <p:nvPr/>
          </p:nvSpPr>
          <p:spPr>
            <a:xfrm>
              <a:off x="5617155" y="8845461"/>
              <a:ext cx="0" cy="4445"/>
            </a:xfrm>
            <a:custGeom>
              <a:avLst/>
              <a:gdLst/>
              <a:ahLst/>
              <a:cxnLst/>
              <a:rect l="l" t="t" r="r" b="b"/>
              <a:pathLst>
                <a:path w="0" h="4445">
                  <a:moveTo>
                    <a:pt x="0" y="0"/>
                  </a:moveTo>
                  <a:lnTo>
                    <a:pt x="0" y="4330"/>
                  </a:lnTo>
                </a:path>
              </a:pathLst>
            </a:custGeom>
            <a:ln w="3175">
              <a:solidFill>
                <a:srgbClr val="565658"/>
              </a:solidFill>
            </a:ln>
          </p:spPr>
          <p:txBody>
            <a:bodyPr wrap="square" lIns="0" tIns="0" rIns="0" bIns="0" rtlCol="0"/>
            <a:lstStyle/>
            <a:p/>
          </p:txBody>
        </p:sp>
        <p:sp>
          <p:nvSpPr>
            <p:cNvPr id="3186" name="object 3186" descr=""/>
            <p:cNvSpPr/>
            <p:nvPr/>
          </p:nvSpPr>
          <p:spPr>
            <a:xfrm>
              <a:off x="5617150" y="8849795"/>
              <a:ext cx="1905" cy="0"/>
            </a:xfrm>
            <a:custGeom>
              <a:avLst/>
              <a:gdLst/>
              <a:ahLst/>
              <a:cxnLst/>
              <a:rect l="l" t="t" r="r" b="b"/>
              <a:pathLst>
                <a:path w="1904" h="0">
                  <a:moveTo>
                    <a:pt x="1790" y="0"/>
                  </a:moveTo>
                  <a:lnTo>
                    <a:pt x="0" y="0"/>
                  </a:lnTo>
                </a:path>
              </a:pathLst>
            </a:custGeom>
            <a:ln w="3175">
              <a:solidFill>
                <a:srgbClr val="565658"/>
              </a:solidFill>
            </a:ln>
          </p:spPr>
          <p:txBody>
            <a:bodyPr wrap="square" lIns="0" tIns="0" rIns="0" bIns="0" rtlCol="0"/>
            <a:lstStyle/>
            <a:p/>
          </p:txBody>
        </p:sp>
        <p:sp>
          <p:nvSpPr>
            <p:cNvPr id="3187" name="object 3187" descr=""/>
            <p:cNvSpPr/>
            <p:nvPr/>
          </p:nvSpPr>
          <p:spPr>
            <a:xfrm>
              <a:off x="5613828" y="8787021"/>
              <a:ext cx="3810" cy="0"/>
            </a:xfrm>
            <a:custGeom>
              <a:avLst/>
              <a:gdLst/>
              <a:ahLst/>
              <a:cxnLst/>
              <a:rect l="l" t="t" r="r" b="b"/>
              <a:pathLst>
                <a:path w="3810" h="0">
                  <a:moveTo>
                    <a:pt x="3327" y="0"/>
                  </a:moveTo>
                  <a:lnTo>
                    <a:pt x="0" y="0"/>
                  </a:lnTo>
                </a:path>
              </a:pathLst>
            </a:custGeom>
            <a:ln w="3175">
              <a:solidFill>
                <a:srgbClr val="565658"/>
              </a:solidFill>
            </a:ln>
          </p:spPr>
          <p:txBody>
            <a:bodyPr wrap="square" lIns="0" tIns="0" rIns="0" bIns="0" rtlCol="0"/>
            <a:lstStyle/>
            <a:p/>
          </p:txBody>
        </p:sp>
        <p:sp>
          <p:nvSpPr>
            <p:cNvPr id="3188" name="object 3188" descr=""/>
            <p:cNvSpPr/>
            <p:nvPr/>
          </p:nvSpPr>
          <p:spPr>
            <a:xfrm>
              <a:off x="5613831" y="8845461"/>
              <a:ext cx="3810" cy="0"/>
            </a:xfrm>
            <a:custGeom>
              <a:avLst/>
              <a:gdLst/>
              <a:ahLst/>
              <a:cxnLst/>
              <a:rect l="l" t="t" r="r" b="b"/>
              <a:pathLst>
                <a:path w="3810" h="0">
                  <a:moveTo>
                    <a:pt x="0" y="0"/>
                  </a:moveTo>
                  <a:lnTo>
                    <a:pt x="3327" y="0"/>
                  </a:lnTo>
                </a:path>
              </a:pathLst>
            </a:custGeom>
            <a:ln w="3175">
              <a:solidFill>
                <a:srgbClr val="565658"/>
              </a:solidFill>
            </a:ln>
          </p:spPr>
          <p:txBody>
            <a:bodyPr wrap="square" lIns="0" tIns="0" rIns="0" bIns="0" rtlCol="0"/>
            <a:lstStyle/>
            <a:p/>
          </p:txBody>
        </p:sp>
        <p:sp>
          <p:nvSpPr>
            <p:cNvPr id="3189" name="object 3189" descr=""/>
            <p:cNvSpPr/>
            <p:nvPr/>
          </p:nvSpPr>
          <p:spPr>
            <a:xfrm>
              <a:off x="5617150" y="8787021"/>
              <a:ext cx="1905" cy="0"/>
            </a:xfrm>
            <a:custGeom>
              <a:avLst/>
              <a:gdLst/>
              <a:ahLst/>
              <a:cxnLst/>
              <a:rect l="l" t="t" r="r" b="b"/>
              <a:pathLst>
                <a:path w="1904" h="0">
                  <a:moveTo>
                    <a:pt x="1790" y="0"/>
                  </a:moveTo>
                  <a:lnTo>
                    <a:pt x="0" y="0"/>
                  </a:lnTo>
                </a:path>
              </a:pathLst>
            </a:custGeom>
            <a:ln w="3175">
              <a:solidFill>
                <a:srgbClr val="565658"/>
              </a:solidFill>
            </a:ln>
          </p:spPr>
          <p:txBody>
            <a:bodyPr wrap="square" lIns="0" tIns="0" rIns="0" bIns="0" rtlCol="0"/>
            <a:lstStyle/>
            <a:p/>
          </p:txBody>
        </p:sp>
        <p:sp>
          <p:nvSpPr>
            <p:cNvPr id="3190" name="object 3190" descr=""/>
            <p:cNvSpPr/>
            <p:nvPr/>
          </p:nvSpPr>
          <p:spPr>
            <a:xfrm>
              <a:off x="5617155" y="8845461"/>
              <a:ext cx="1905" cy="0"/>
            </a:xfrm>
            <a:custGeom>
              <a:avLst/>
              <a:gdLst/>
              <a:ahLst/>
              <a:cxnLst/>
              <a:rect l="l" t="t" r="r" b="b"/>
              <a:pathLst>
                <a:path w="1904" h="0">
                  <a:moveTo>
                    <a:pt x="0" y="0"/>
                  </a:moveTo>
                  <a:lnTo>
                    <a:pt x="1790" y="0"/>
                  </a:lnTo>
                </a:path>
              </a:pathLst>
            </a:custGeom>
            <a:ln w="3175">
              <a:solidFill>
                <a:srgbClr val="565658"/>
              </a:solidFill>
            </a:ln>
          </p:spPr>
          <p:txBody>
            <a:bodyPr wrap="square" lIns="0" tIns="0" rIns="0" bIns="0" rtlCol="0"/>
            <a:lstStyle/>
            <a:p/>
          </p:txBody>
        </p:sp>
        <p:sp>
          <p:nvSpPr>
            <p:cNvPr id="3191" name="object 3191" descr=""/>
            <p:cNvSpPr/>
            <p:nvPr/>
          </p:nvSpPr>
          <p:spPr>
            <a:xfrm>
              <a:off x="5599035" y="8790847"/>
              <a:ext cx="0" cy="17780"/>
            </a:xfrm>
            <a:custGeom>
              <a:avLst/>
              <a:gdLst/>
              <a:ahLst/>
              <a:cxnLst/>
              <a:rect l="l" t="t" r="r" b="b"/>
              <a:pathLst>
                <a:path w="0" h="17779">
                  <a:moveTo>
                    <a:pt x="0" y="0"/>
                  </a:moveTo>
                  <a:lnTo>
                    <a:pt x="0" y="17614"/>
                  </a:lnTo>
                </a:path>
              </a:pathLst>
            </a:custGeom>
            <a:ln w="3175">
              <a:solidFill>
                <a:srgbClr val="565658"/>
              </a:solidFill>
            </a:ln>
          </p:spPr>
          <p:txBody>
            <a:bodyPr wrap="square" lIns="0" tIns="0" rIns="0" bIns="0" rtlCol="0"/>
            <a:lstStyle/>
            <a:p/>
          </p:txBody>
        </p:sp>
        <p:sp>
          <p:nvSpPr>
            <p:cNvPr id="3192" name="object 3192" descr=""/>
            <p:cNvSpPr/>
            <p:nvPr/>
          </p:nvSpPr>
          <p:spPr>
            <a:xfrm>
              <a:off x="5599035" y="8830405"/>
              <a:ext cx="0" cy="11430"/>
            </a:xfrm>
            <a:custGeom>
              <a:avLst/>
              <a:gdLst/>
              <a:ahLst/>
              <a:cxnLst/>
              <a:rect l="l" t="t" r="r" b="b"/>
              <a:pathLst>
                <a:path w="0" h="11429">
                  <a:moveTo>
                    <a:pt x="0" y="0"/>
                  </a:moveTo>
                  <a:lnTo>
                    <a:pt x="0" y="11226"/>
                  </a:lnTo>
                </a:path>
              </a:pathLst>
            </a:custGeom>
            <a:ln w="3175">
              <a:solidFill>
                <a:srgbClr val="565658"/>
              </a:solidFill>
            </a:ln>
          </p:spPr>
          <p:txBody>
            <a:bodyPr wrap="square" lIns="0" tIns="0" rIns="0" bIns="0" rtlCol="0"/>
            <a:lstStyle/>
            <a:p/>
          </p:txBody>
        </p:sp>
        <p:sp>
          <p:nvSpPr>
            <p:cNvPr id="3193" name="object 3193" descr=""/>
            <p:cNvSpPr/>
            <p:nvPr/>
          </p:nvSpPr>
          <p:spPr>
            <a:xfrm>
              <a:off x="5609504" y="8787785"/>
              <a:ext cx="9525" cy="16510"/>
            </a:xfrm>
            <a:custGeom>
              <a:avLst/>
              <a:gdLst/>
              <a:ahLst/>
              <a:cxnLst/>
              <a:rect l="l" t="t" r="r" b="b"/>
              <a:pathLst>
                <a:path w="9525" h="16509">
                  <a:moveTo>
                    <a:pt x="9436" y="16078"/>
                  </a:moveTo>
                  <a:lnTo>
                    <a:pt x="9436" y="0"/>
                  </a:lnTo>
                  <a:lnTo>
                    <a:pt x="0" y="0"/>
                  </a:lnTo>
                </a:path>
              </a:pathLst>
            </a:custGeom>
            <a:ln w="3175">
              <a:solidFill>
                <a:srgbClr val="565658"/>
              </a:solidFill>
            </a:ln>
          </p:spPr>
          <p:txBody>
            <a:bodyPr wrap="square" lIns="0" tIns="0" rIns="0" bIns="0" rtlCol="0"/>
            <a:lstStyle/>
            <a:p/>
          </p:txBody>
        </p:sp>
        <p:sp>
          <p:nvSpPr>
            <p:cNvPr id="3194" name="object 3194" descr=""/>
            <p:cNvSpPr/>
            <p:nvPr/>
          </p:nvSpPr>
          <p:spPr>
            <a:xfrm>
              <a:off x="5609504" y="8828618"/>
              <a:ext cx="9525" cy="16510"/>
            </a:xfrm>
            <a:custGeom>
              <a:avLst/>
              <a:gdLst/>
              <a:ahLst/>
              <a:cxnLst/>
              <a:rect l="l" t="t" r="r" b="b"/>
              <a:pathLst>
                <a:path w="9525" h="16509">
                  <a:moveTo>
                    <a:pt x="9436" y="0"/>
                  </a:moveTo>
                  <a:lnTo>
                    <a:pt x="9436" y="16078"/>
                  </a:lnTo>
                  <a:lnTo>
                    <a:pt x="0" y="16078"/>
                  </a:lnTo>
                </a:path>
              </a:pathLst>
            </a:custGeom>
            <a:ln w="3175">
              <a:solidFill>
                <a:srgbClr val="565658"/>
              </a:solidFill>
            </a:ln>
          </p:spPr>
          <p:txBody>
            <a:bodyPr wrap="square" lIns="0" tIns="0" rIns="0" bIns="0" rtlCol="0"/>
            <a:lstStyle/>
            <a:p/>
          </p:txBody>
        </p:sp>
        <p:sp>
          <p:nvSpPr>
            <p:cNvPr id="3195" name="object 3195" descr=""/>
            <p:cNvSpPr/>
            <p:nvPr/>
          </p:nvSpPr>
          <p:spPr>
            <a:xfrm>
              <a:off x="5604393" y="8803863"/>
              <a:ext cx="14604" cy="12700"/>
            </a:xfrm>
            <a:custGeom>
              <a:avLst/>
              <a:gdLst/>
              <a:ahLst/>
              <a:cxnLst/>
              <a:rect l="l" t="t" r="r" b="b"/>
              <a:pathLst>
                <a:path w="14604" h="12700">
                  <a:moveTo>
                    <a:pt x="0" y="0"/>
                  </a:moveTo>
                  <a:lnTo>
                    <a:pt x="14554" y="0"/>
                  </a:lnTo>
                  <a:lnTo>
                    <a:pt x="14554" y="12242"/>
                  </a:lnTo>
                  <a:lnTo>
                    <a:pt x="7137" y="12242"/>
                  </a:lnTo>
                </a:path>
              </a:pathLst>
            </a:custGeom>
            <a:ln w="3175">
              <a:solidFill>
                <a:srgbClr val="565658"/>
              </a:solidFill>
            </a:ln>
          </p:spPr>
          <p:txBody>
            <a:bodyPr wrap="square" lIns="0" tIns="0" rIns="0" bIns="0" rtlCol="0"/>
            <a:lstStyle/>
            <a:p/>
          </p:txBody>
        </p:sp>
        <p:sp>
          <p:nvSpPr>
            <p:cNvPr id="3196" name="object 3196" descr=""/>
            <p:cNvSpPr/>
            <p:nvPr/>
          </p:nvSpPr>
          <p:spPr>
            <a:xfrm>
              <a:off x="5611536" y="8816109"/>
              <a:ext cx="7620" cy="12700"/>
            </a:xfrm>
            <a:custGeom>
              <a:avLst/>
              <a:gdLst/>
              <a:ahLst/>
              <a:cxnLst/>
              <a:rect l="l" t="t" r="r" b="b"/>
              <a:pathLst>
                <a:path w="7620" h="12700">
                  <a:moveTo>
                    <a:pt x="0" y="12509"/>
                  </a:moveTo>
                  <a:lnTo>
                    <a:pt x="7404" y="12509"/>
                  </a:lnTo>
                  <a:lnTo>
                    <a:pt x="7404" y="0"/>
                  </a:lnTo>
                </a:path>
              </a:pathLst>
            </a:custGeom>
            <a:ln w="3175">
              <a:solidFill>
                <a:srgbClr val="565658"/>
              </a:solidFill>
            </a:ln>
          </p:spPr>
          <p:txBody>
            <a:bodyPr wrap="square" lIns="0" tIns="0" rIns="0" bIns="0" rtlCol="0"/>
            <a:lstStyle/>
            <a:p/>
          </p:txBody>
        </p:sp>
        <p:sp>
          <p:nvSpPr>
            <p:cNvPr id="3197" name="object 3197" descr=""/>
            <p:cNvSpPr/>
            <p:nvPr/>
          </p:nvSpPr>
          <p:spPr>
            <a:xfrm>
              <a:off x="5599035" y="8790593"/>
              <a:ext cx="0" cy="635"/>
            </a:xfrm>
            <a:custGeom>
              <a:avLst/>
              <a:gdLst/>
              <a:ahLst/>
              <a:cxnLst/>
              <a:rect l="l" t="t" r="r" b="b"/>
              <a:pathLst>
                <a:path w="0" h="634">
                  <a:moveTo>
                    <a:pt x="0" y="253"/>
                  </a:moveTo>
                  <a:lnTo>
                    <a:pt x="0" y="0"/>
                  </a:lnTo>
                </a:path>
              </a:pathLst>
            </a:custGeom>
            <a:ln w="3175">
              <a:solidFill>
                <a:srgbClr val="565658"/>
              </a:solidFill>
            </a:ln>
          </p:spPr>
          <p:txBody>
            <a:bodyPr wrap="square" lIns="0" tIns="0" rIns="0" bIns="0" rtlCol="0"/>
            <a:lstStyle/>
            <a:p/>
          </p:txBody>
        </p:sp>
        <p:sp>
          <p:nvSpPr>
            <p:cNvPr id="3198" name="object 3198" descr=""/>
            <p:cNvSpPr/>
            <p:nvPr/>
          </p:nvSpPr>
          <p:spPr>
            <a:xfrm>
              <a:off x="5599035" y="8841374"/>
              <a:ext cx="0" cy="9525"/>
            </a:xfrm>
            <a:custGeom>
              <a:avLst/>
              <a:gdLst/>
              <a:ahLst/>
              <a:cxnLst/>
              <a:rect l="l" t="t" r="r" b="b"/>
              <a:pathLst>
                <a:path w="0" h="9525">
                  <a:moveTo>
                    <a:pt x="0" y="254"/>
                  </a:moveTo>
                  <a:lnTo>
                    <a:pt x="0" y="8940"/>
                  </a:lnTo>
                </a:path>
                <a:path w="0" h="9525">
                  <a:moveTo>
                    <a:pt x="0" y="254"/>
                  </a:moveTo>
                  <a:lnTo>
                    <a:pt x="0" y="0"/>
                  </a:lnTo>
                </a:path>
              </a:pathLst>
            </a:custGeom>
            <a:ln w="3175">
              <a:solidFill>
                <a:srgbClr val="565658"/>
              </a:solidFill>
            </a:ln>
          </p:spPr>
          <p:txBody>
            <a:bodyPr wrap="square" lIns="0" tIns="0" rIns="0" bIns="0" rtlCol="0"/>
            <a:lstStyle/>
            <a:p/>
          </p:txBody>
        </p:sp>
        <p:sp>
          <p:nvSpPr>
            <p:cNvPr id="3199" name="object 3199" descr=""/>
            <p:cNvSpPr/>
            <p:nvPr/>
          </p:nvSpPr>
          <p:spPr>
            <a:xfrm>
              <a:off x="5599035" y="8782172"/>
              <a:ext cx="0" cy="8890"/>
            </a:xfrm>
            <a:custGeom>
              <a:avLst/>
              <a:gdLst/>
              <a:ahLst/>
              <a:cxnLst/>
              <a:rect l="l" t="t" r="r" b="b"/>
              <a:pathLst>
                <a:path w="0" h="8890">
                  <a:moveTo>
                    <a:pt x="0" y="0"/>
                  </a:moveTo>
                  <a:lnTo>
                    <a:pt x="0" y="8674"/>
                  </a:lnTo>
                </a:path>
              </a:pathLst>
            </a:custGeom>
            <a:ln w="3175">
              <a:solidFill>
                <a:srgbClr val="565658"/>
              </a:solidFill>
            </a:ln>
          </p:spPr>
          <p:txBody>
            <a:bodyPr wrap="square" lIns="0" tIns="0" rIns="0" bIns="0" rtlCol="0"/>
            <a:lstStyle/>
            <a:p/>
          </p:txBody>
        </p:sp>
        <p:sp>
          <p:nvSpPr>
            <p:cNvPr id="3200" name="object 3200" descr=""/>
            <p:cNvSpPr/>
            <p:nvPr/>
          </p:nvSpPr>
          <p:spPr>
            <a:xfrm>
              <a:off x="5609502" y="8841883"/>
              <a:ext cx="0" cy="8255"/>
            </a:xfrm>
            <a:custGeom>
              <a:avLst/>
              <a:gdLst/>
              <a:ahLst/>
              <a:cxnLst/>
              <a:rect l="l" t="t" r="r" b="b"/>
              <a:pathLst>
                <a:path w="0" h="8254">
                  <a:moveTo>
                    <a:pt x="0" y="8166"/>
                  </a:moveTo>
                  <a:lnTo>
                    <a:pt x="0" y="0"/>
                  </a:lnTo>
                </a:path>
              </a:pathLst>
            </a:custGeom>
            <a:ln w="3175">
              <a:solidFill>
                <a:srgbClr val="565658"/>
              </a:solidFill>
            </a:ln>
          </p:spPr>
          <p:txBody>
            <a:bodyPr wrap="square" lIns="0" tIns="0" rIns="0" bIns="0" rtlCol="0"/>
            <a:lstStyle/>
            <a:p/>
          </p:txBody>
        </p:sp>
        <p:sp>
          <p:nvSpPr>
            <p:cNvPr id="3201" name="object 3201" descr=""/>
            <p:cNvSpPr/>
            <p:nvPr/>
          </p:nvSpPr>
          <p:spPr>
            <a:xfrm>
              <a:off x="5608981" y="8841374"/>
              <a:ext cx="0" cy="9525"/>
            </a:xfrm>
            <a:custGeom>
              <a:avLst/>
              <a:gdLst/>
              <a:ahLst/>
              <a:cxnLst/>
              <a:rect l="l" t="t" r="r" b="b"/>
              <a:pathLst>
                <a:path w="0" h="9525">
                  <a:moveTo>
                    <a:pt x="0" y="0"/>
                  </a:moveTo>
                  <a:lnTo>
                    <a:pt x="0" y="9194"/>
                  </a:lnTo>
                </a:path>
              </a:pathLst>
            </a:custGeom>
            <a:ln w="3175">
              <a:solidFill>
                <a:srgbClr val="565658"/>
              </a:solidFill>
            </a:ln>
          </p:spPr>
          <p:txBody>
            <a:bodyPr wrap="square" lIns="0" tIns="0" rIns="0" bIns="0" rtlCol="0"/>
            <a:lstStyle/>
            <a:p/>
          </p:txBody>
        </p:sp>
        <p:sp>
          <p:nvSpPr>
            <p:cNvPr id="3202" name="object 3202" descr=""/>
            <p:cNvSpPr/>
            <p:nvPr/>
          </p:nvSpPr>
          <p:spPr>
            <a:xfrm>
              <a:off x="5609502" y="8782427"/>
              <a:ext cx="0" cy="8255"/>
            </a:xfrm>
            <a:custGeom>
              <a:avLst/>
              <a:gdLst/>
              <a:ahLst/>
              <a:cxnLst/>
              <a:rect l="l" t="t" r="r" b="b"/>
              <a:pathLst>
                <a:path w="0" h="8254">
                  <a:moveTo>
                    <a:pt x="0" y="8166"/>
                  </a:moveTo>
                  <a:lnTo>
                    <a:pt x="0" y="0"/>
                  </a:lnTo>
                </a:path>
              </a:pathLst>
            </a:custGeom>
            <a:ln w="3175">
              <a:solidFill>
                <a:srgbClr val="565658"/>
              </a:solidFill>
            </a:ln>
          </p:spPr>
          <p:txBody>
            <a:bodyPr wrap="square" lIns="0" tIns="0" rIns="0" bIns="0" rtlCol="0"/>
            <a:lstStyle/>
            <a:p/>
          </p:txBody>
        </p:sp>
        <p:sp>
          <p:nvSpPr>
            <p:cNvPr id="3203" name="object 3203" descr=""/>
            <p:cNvSpPr/>
            <p:nvPr/>
          </p:nvSpPr>
          <p:spPr>
            <a:xfrm>
              <a:off x="5608981" y="8781918"/>
              <a:ext cx="0" cy="9525"/>
            </a:xfrm>
            <a:custGeom>
              <a:avLst/>
              <a:gdLst/>
              <a:ahLst/>
              <a:cxnLst/>
              <a:rect l="l" t="t" r="r" b="b"/>
              <a:pathLst>
                <a:path w="0" h="9525">
                  <a:moveTo>
                    <a:pt x="0" y="0"/>
                  </a:moveTo>
                  <a:lnTo>
                    <a:pt x="0" y="9194"/>
                  </a:lnTo>
                </a:path>
              </a:pathLst>
            </a:custGeom>
            <a:ln w="3175">
              <a:solidFill>
                <a:srgbClr val="565658"/>
              </a:solidFill>
            </a:ln>
          </p:spPr>
          <p:txBody>
            <a:bodyPr wrap="square" lIns="0" tIns="0" rIns="0" bIns="0" rtlCol="0"/>
            <a:lstStyle/>
            <a:p/>
          </p:txBody>
        </p:sp>
        <p:sp>
          <p:nvSpPr>
            <p:cNvPr id="3204" name="object 3204" descr=""/>
            <p:cNvSpPr/>
            <p:nvPr/>
          </p:nvSpPr>
          <p:spPr>
            <a:xfrm>
              <a:off x="5604393" y="8780640"/>
              <a:ext cx="0" cy="6985"/>
            </a:xfrm>
            <a:custGeom>
              <a:avLst/>
              <a:gdLst/>
              <a:ahLst/>
              <a:cxnLst/>
              <a:rect l="l" t="t" r="r" b="b"/>
              <a:pathLst>
                <a:path w="0" h="6984">
                  <a:moveTo>
                    <a:pt x="0" y="0"/>
                  </a:moveTo>
                  <a:lnTo>
                    <a:pt x="0" y="6629"/>
                  </a:lnTo>
                </a:path>
              </a:pathLst>
            </a:custGeom>
            <a:ln w="3175">
              <a:solidFill>
                <a:srgbClr val="565658"/>
              </a:solidFill>
            </a:ln>
          </p:spPr>
          <p:txBody>
            <a:bodyPr wrap="square" lIns="0" tIns="0" rIns="0" bIns="0" rtlCol="0"/>
            <a:lstStyle/>
            <a:p/>
          </p:txBody>
        </p:sp>
        <p:sp>
          <p:nvSpPr>
            <p:cNvPr id="3205" name="object 3205" descr=""/>
            <p:cNvSpPr/>
            <p:nvPr/>
          </p:nvSpPr>
          <p:spPr>
            <a:xfrm>
              <a:off x="5599295" y="8780646"/>
              <a:ext cx="5715" cy="6985"/>
            </a:xfrm>
            <a:custGeom>
              <a:avLst/>
              <a:gdLst/>
              <a:ahLst/>
              <a:cxnLst/>
              <a:rect l="l" t="t" r="r" b="b"/>
              <a:pathLst>
                <a:path w="5714" h="6984">
                  <a:moveTo>
                    <a:pt x="0" y="6629"/>
                  </a:moveTo>
                  <a:lnTo>
                    <a:pt x="0" y="0"/>
                  </a:lnTo>
                  <a:lnTo>
                    <a:pt x="5092" y="0"/>
                  </a:lnTo>
                </a:path>
              </a:pathLst>
            </a:custGeom>
            <a:ln w="3175">
              <a:solidFill>
                <a:srgbClr val="565658"/>
              </a:solidFill>
            </a:ln>
          </p:spPr>
          <p:txBody>
            <a:bodyPr wrap="square" lIns="0" tIns="0" rIns="0" bIns="0" rtlCol="0"/>
            <a:lstStyle/>
            <a:p/>
          </p:txBody>
        </p:sp>
        <p:sp>
          <p:nvSpPr>
            <p:cNvPr id="3206" name="object 3206" descr=""/>
            <p:cNvSpPr/>
            <p:nvPr/>
          </p:nvSpPr>
          <p:spPr>
            <a:xfrm>
              <a:off x="5604393" y="8845207"/>
              <a:ext cx="0" cy="6985"/>
            </a:xfrm>
            <a:custGeom>
              <a:avLst/>
              <a:gdLst/>
              <a:ahLst/>
              <a:cxnLst/>
              <a:rect l="l" t="t" r="r" b="b"/>
              <a:pathLst>
                <a:path w="0" h="6984">
                  <a:moveTo>
                    <a:pt x="0" y="0"/>
                  </a:moveTo>
                  <a:lnTo>
                    <a:pt x="0" y="6629"/>
                  </a:lnTo>
                </a:path>
              </a:pathLst>
            </a:custGeom>
            <a:ln w="3175">
              <a:solidFill>
                <a:srgbClr val="565658"/>
              </a:solidFill>
            </a:ln>
          </p:spPr>
          <p:txBody>
            <a:bodyPr wrap="square" lIns="0" tIns="0" rIns="0" bIns="0" rtlCol="0"/>
            <a:lstStyle/>
            <a:p/>
          </p:txBody>
        </p:sp>
        <p:sp>
          <p:nvSpPr>
            <p:cNvPr id="3207" name="object 3207" descr=""/>
            <p:cNvSpPr/>
            <p:nvPr/>
          </p:nvSpPr>
          <p:spPr>
            <a:xfrm>
              <a:off x="5599295" y="8845207"/>
              <a:ext cx="5715" cy="6985"/>
            </a:xfrm>
            <a:custGeom>
              <a:avLst/>
              <a:gdLst/>
              <a:ahLst/>
              <a:cxnLst/>
              <a:rect l="l" t="t" r="r" b="b"/>
              <a:pathLst>
                <a:path w="5714" h="6984">
                  <a:moveTo>
                    <a:pt x="0" y="0"/>
                  </a:moveTo>
                  <a:lnTo>
                    <a:pt x="0" y="6629"/>
                  </a:lnTo>
                  <a:lnTo>
                    <a:pt x="5092" y="6629"/>
                  </a:lnTo>
                </a:path>
              </a:pathLst>
            </a:custGeom>
            <a:ln w="3175">
              <a:solidFill>
                <a:srgbClr val="565658"/>
              </a:solidFill>
            </a:ln>
          </p:spPr>
          <p:txBody>
            <a:bodyPr wrap="square" lIns="0" tIns="0" rIns="0" bIns="0" rtlCol="0"/>
            <a:lstStyle/>
            <a:p/>
          </p:txBody>
        </p:sp>
        <p:sp>
          <p:nvSpPr>
            <p:cNvPr id="3208" name="object 3208" descr=""/>
            <p:cNvSpPr/>
            <p:nvPr/>
          </p:nvSpPr>
          <p:spPr>
            <a:xfrm>
              <a:off x="5599295" y="8787276"/>
              <a:ext cx="5715" cy="0"/>
            </a:xfrm>
            <a:custGeom>
              <a:avLst/>
              <a:gdLst/>
              <a:ahLst/>
              <a:cxnLst/>
              <a:rect l="l" t="t" r="r" b="b"/>
              <a:pathLst>
                <a:path w="5714" h="0">
                  <a:moveTo>
                    <a:pt x="0" y="0"/>
                  </a:moveTo>
                  <a:lnTo>
                    <a:pt x="5092" y="0"/>
                  </a:lnTo>
                </a:path>
              </a:pathLst>
            </a:custGeom>
            <a:ln w="3175">
              <a:solidFill>
                <a:srgbClr val="565658"/>
              </a:solidFill>
            </a:ln>
          </p:spPr>
          <p:txBody>
            <a:bodyPr wrap="square" lIns="0" tIns="0" rIns="0" bIns="0" rtlCol="0"/>
            <a:lstStyle/>
            <a:p/>
          </p:txBody>
        </p:sp>
        <p:sp>
          <p:nvSpPr>
            <p:cNvPr id="3209" name="object 3209" descr=""/>
            <p:cNvSpPr/>
            <p:nvPr/>
          </p:nvSpPr>
          <p:spPr>
            <a:xfrm>
              <a:off x="5599295" y="8830399"/>
              <a:ext cx="0" cy="15240"/>
            </a:xfrm>
            <a:custGeom>
              <a:avLst/>
              <a:gdLst/>
              <a:ahLst/>
              <a:cxnLst/>
              <a:rect l="l" t="t" r="r" b="b"/>
              <a:pathLst>
                <a:path w="0" h="15240">
                  <a:moveTo>
                    <a:pt x="0" y="14808"/>
                  </a:moveTo>
                  <a:lnTo>
                    <a:pt x="0" y="0"/>
                  </a:lnTo>
                </a:path>
              </a:pathLst>
            </a:custGeom>
            <a:ln w="3175">
              <a:solidFill>
                <a:srgbClr val="565658"/>
              </a:solidFill>
            </a:ln>
          </p:spPr>
          <p:txBody>
            <a:bodyPr wrap="square" lIns="0" tIns="0" rIns="0" bIns="0" rtlCol="0"/>
            <a:lstStyle/>
            <a:p/>
          </p:txBody>
        </p:sp>
        <p:sp>
          <p:nvSpPr>
            <p:cNvPr id="3210" name="object 3210" descr=""/>
            <p:cNvSpPr/>
            <p:nvPr/>
          </p:nvSpPr>
          <p:spPr>
            <a:xfrm>
              <a:off x="5599295" y="8787274"/>
              <a:ext cx="0" cy="21590"/>
            </a:xfrm>
            <a:custGeom>
              <a:avLst/>
              <a:gdLst/>
              <a:ahLst/>
              <a:cxnLst/>
              <a:rect l="l" t="t" r="r" b="b"/>
              <a:pathLst>
                <a:path w="0" h="21590">
                  <a:moveTo>
                    <a:pt x="0" y="21183"/>
                  </a:moveTo>
                  <a:lnTo>
                    <a:pt x="0" y="0"/>
                  </a:lnTo>
                </a:path>
              </a:pathLst>
            </a:custGeom>
            <a:ln w="3175">
              <a:solidFill>
                <a:srgbClr val="565658"/>
              </a:solidFill>
            </a:ln>
          </p:spPr>
          <p:txBody>
            <a:bodyPr wrap="square" lIns="0" tIns="0" rIns="0" bIns="0" rtlCol="0"/>
            <a:lstStyle/>
            <a:p/>
          </p:txBody>
        </p:sp>
        <p:sp>
          <p:nvSpPr>
            <p:cNvPr id="3211" name="object 3211" descr=""/>
            <p:cNvSpPr/>
            <p:nvPr/>
          </p:nvSpPr>
          <p:spPr>
            <a:xfrm>
              <a:off x="5599300" y="8845207"/>
              <a:ext cx="5715" cy="0"/>
            </a:xfrm>
            <a:custGeom>
              <a:avLst/>
              <a:gdLst/>
              <a:ahLst/>
              <a:cxnLst/>
              <a:rect l="l" t="t" r="r" b="b"/>
              <a:pathLst>
                <a:path w="5714" h="0">
                  <a:moveTo>
                    <a:pt x="5092" y="0"/>
                  </a:moveTo>
                  <a:lnTo>
                    <a:pt x="0" y="0"/>
                  </a:lnTo>
                </a:path>
              </a:pathLst>
            </a:custGeom>
            <a:ln w="3175">
              <a:solidFill>
                <a:srgbClr val="565658"/>
              </a:solidFill>
            </a:ln>
          </p:spPr>
          <p:txBody>
            <a:bodyPr wrap="square" lIns="0" tIns="0" rIns="0" bIns="0" rtlCol="0"/>
            <a:lstStyle/>
            <a:p/>
          </p:txBody>
        </p:sp>
        <p:sp>
          <p:nvSpPr>
            <p:cNvPr id="3212" name="object 3212" descr=""/>
            <p:cNvSpPr/>
            <p:nvPr/>
          </p:nvSpPr>
          <p:spPr>
            <a:xfrm>
              <a:off x="5604393" y="8787276"/>
              <a:ext cx="0" cy="21590"/>
            </a:xfrm>
            <a:custGeom>
              <a:avLst/>
              <a:gdLst/>
              <a:ahLst/>
              <a:cxnLst/>
              <a:rect l="l" t="t" r="r" b="b"/>
              <a:pathLst>
                <a:path w="0" h="21590">
                  <a:moveTo>
                    <a:pt x="0" y="0"/>
                  </a:moveTo>
                  <a:lnTo>
                    <a:pt x="0" y="21437"/>
                  </a:lnTo>
                </a:path>
              </a:pathLst>
            </a:custGeom>
            <a:ln w="3175">
              <a:solidFill>
                <a:srgbClr val="565658"/>
              </a:solidFill>
            </a:ln>
          </p:spPr>
          <p:txBody>
            <a:bodyPr wrap="square" lIns="0" tIns="0" rIns="0" bIns="0" rtlCol="0"/>
            <a:lstStyle/>
            <a:p/>
          </p:txBody>
        </p:sp>
        <p:sp>
          <p:nvSpPr>
            <p:cNvPr id="3213" name="object 3213" descr=""/>
            <p:cNvSpPr/>
            <p:nvPr/>
          </p:nvSpPr>
          <p:spPr>
            <a:xfrm>
              <a:off x="5604393" y="8830150"/>
              <a:ext cx="0" cy="15240"/>
            </a:xfrm>
            <a:custGeom>
              <a:avLst/>
              <a:gdLst/>
              <a:ahLst/>
              <a:cxnLst/>
              <a:rect l="l" t="t" r="r" b="b"/>
              <a:pathLst>
                <a:path w="0" h="15240">
                  <a:moveTo>
                    <a:pt x="0" y="0"/>
                  </a:moveTo>
                  <a:lnTo>
                    <a:pt x="0" y="15062"/>
                  </a:lnTo>
                </a:path>
              </a:pathLst>
            </a:custGeom>
            <a:ln w="3175">
              <a:solidFill>
                <a:srgbClr val="565658"/>
              </a:solidFill>
            </a:ln>
          </p:spPr>
          <p:txBody>
            <a:bodyPr wrap="square" lIns="0" tIns="0" rIns="0" bIns="0" rtlCol="0"/>
            <a:lstStyle/>
            <a:p/>
          </p:txBody>
        </p:sp>
        <p:sp>
          <p:nvSpPr>
            <p:cNvPr id="3214" name="object 3214" descr=""/>
            <p:cNvSpPr/>
            <p:nvPr/>
          </p:nvSpPr>
          <p:spPr>
            <a:xfrm>
              <a:off x="5597752" y="8780646"/>
              <a:ext cx="1905" cy="27940"/>
            </a:xfrm>
            <a:custGeom>
              <a:avLst/>
              <a:gdLst/>
              <a:ahLst/>
              <a:cxnLst/>
              <a:rect l="l" t="t" r="r" b="b"/>
              <a:pathLst>
                <a:path w="1904" h="27940">
                  <a:moveTo>
                    <a:pt x="1282" y="6629"/>
                  </a:moveTo>
                  <a:lnTo>
                    <a:pt x="1282" y="0"/>
                  </a:lnTo>
                  <a:lnTo>
                    <a:pt x="0" y="0"/>
                  </a:lnTo>
                </a:path>
                <a:path w="1904" h="27940">
                  <a:moveTo>
                    <a:pt x="1282" y="6629"/>
                  </a:moveTo>
                  <a:lnTo>
                    <a:pt x="1282" y="27813"/>
                  </a:lnTo>
                </a:path>
              </a:pathLst>
            </a:custGeom>
            <a:ln w="3175">
              <a:solidFill>
                <a:srgbClr val="565658"/>
              </a:solidFill>
            </a:ln>
          </p:spPr>
          <p:txBody>
            <a:bodyPr wrap="square" lIns="0" tIns="0" rIns="0" bIns="0" rtlCol="0"/>
            <a:lstStyle/>
            <a:p/>
          </p:txBody>
        </p:sp>
        <p:sp>
          <p:nvSpPr>
            <p:cNvPr id="3215" name="object 3215" descr=""/>
            <p:cNvSpPr/>
            <p:nvPr/>
          </p:nvSpPr>
          <p:spPr>
            <a:xfrm>
              <a:off x="5599035" y="8830405"/>
              <a:ext cx="0" cy="15240"/>
            </a:xfrm>
            <a:custGeom>
              <a:avLst/>
              <a:gdLst/>
              <a:ahLst/>
              <a:cxnLst/>
              <a:rect l="l" t="t" r="r" b="b"/>
              <a:pathLst>
                <a:path w="0" h="15240">
                  <a:moveTo>
                    <a:pt x="0" y="0"/>
                  </a:moveTo>
                  <a:lnTo>
                    <a:pt x="0" y="14808"/>
                  </a:lnTo>
                </a:path>
              </a:pathLst>
            </a:custGeom>
            <a:ln w="3175">
              <a:solidFill>
                <a:srgbClr val="565658"/>
              </a:solidFill>
            </a:ln>
          </p:spPr>
          <p:txBody>
            <a:bodyPr wrap="square" lIns="0" tIns="0" rIns="0" bIns="0" rtlCol="0"/>
            <a:lstStyle/>
            <a:p/>
          </p:txBody>
        </p:sp>
        <p:sp>
          <p:nvSpPr>
            <p:cNvPr id="3216" name="object 3216" descr=""/>
            <p:cNvSpPr/>
            <p:nvPr/>
          </p:nvSpPr>
          <p:spPr>
            <a:xfrm>
              <a:off x="5597757" y="8787276"/>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217" name="object 3217" descr=""/>
            <p:cNvSpPr/>
            <p:nvPr/>
          </p:nvSpPr>
          <p:spPr>
            <a:xfrm>
              <a:off x="5597752" y="8845207"/>
              <a:ext cx="1905" cy="6985"/>
            </a:xfrm>
            <a:custGeom>
              <a:avLst/>
              <a:gdLst/>
              <a:ahLst/>
              <a:cxnLst/>
              <a:rect l="l" t="t" r="r" b="b"/>
              <a:pathLst>
                <a:path w="1904" h="6984">
                  <a:moveTo>
                    <a:pt x="1282" y="0"/>
                  </a:moveTo>
                  <a:lnTo>
                    <a:pt x="1282" y="6629"/>
                  </a:lnTo>
                  <a:lnTo>
                    <a:pt x="0" y="6629"/>
                  </a:lnTo>
                </a:path>
                <a:path w="1904" h="6984">
                  <a:moveTo>
                    <a:pt x="1282" y="0"/>
                  </a:moveTo>
                  <a:lnTo>
                    <a:pt x="0" y="0"/>
                  </a:lnTo>
                </a:path>
              </a:pathLst>
            </a:custGeom>
            <a:ln w="3175">
              <a:solidFill>
                <a:srgbClr val="565658"/>
              </a:solidFill>
            </a:ln>
          </p:spPr>
          <p:txBody>
            <a:bodyPr wrap="square" lIns="0" tIns="0" rIns="0" bIns="0" rtlCol="0"/>
            <a:lstStyle/>
            <a:p/>
          </p:txBody>
        </p:sp>
        <p:sp>
          <p:nvSpPr>
            <p:cNvPr id="3218" name="object 3218" descr=""/>
            <p:cNvSpPr/>
            <p:nvPr/>
          </p:nvSpPr>
          <p:spPr>
            <a:xfrm>
              <a:off x="5605410" y="8864089"/>
              <a:ext cx="0" cy="6985"/>
            </a:xfrm>
            <a:custGeom>
              <a:avLst/>
              <a:gdLst/>
              <a:ahLst/>
              <a:cxnLst/>
              <a:rect l="l" t="t" r="r" b="b"/>
              <a:pathLst>
                <a:path w="0" h="6984">
                  <a:moveTo>
                    <a:pt x="0" y="0"/>
                  </a:moveTo>
                  <a:lnTo>
                    <a:pt x="0" y="6375"/>
                  </a:lnTo>
                </a:path>
              </a:pathLst>
            </a:custGeom>
            <a:ln w="3175">
              <a:solidFill>
                <a:srgbClr val="565658"/>
              </a:solidFill>
            </a:ln>
          </p:spPr>
          <p:txBody>
            <a:bodyPr wrap="square" lIns="0" tIns="0" rIns="0" bIns="0" rtlCol="0"/>
            <a:lstStyle/>
            <a:p/>
          </p:txBody>
        </p:sp>
        <p:sp>
          <p:nvSpPr>
            <p:cNvPr id="3219" name="object 3219" descr=""/>
            <p:cNvSpPr/>
            <p:nvPr/>
          </p:nvSpPr>
          <p:spPr>
            <a:xfrm>
              <a:off x="5605161" y="8863575"/>
              <a:ext cx="0" cy="7620"/>
            </a:xfrm>
            <a:custGeom>
              <a:avLst/>
              <a:gdLst/>
              <a:ahLst/>
              <a:cxnLst/>
              <a:rect l="l" t="t" r="r" b="b"/>
              <a:pathLst>
                <a:path w="0" h="7620">
                  <a:moveTo>
                    <a:pt x="0" y="7150"/>
                  </a:moveTo>
                  <a:lnTo>
                    <a:pt x="0" y="0"/>
                  </a:lnTo>
                </a:path>
              </a:pathLst>
            </a:custGeom>
            <a:ln w="3175">
              <a:solidFill>
                <a:srgbClr val="565658"/>
              </a:solidFill>
            </a:ln>
          </p:spPr>
          <p:txBody>
            <a:bodyPr wrap="square" lIns="0" tIns="0" rIns="0" bIns="0" rtlCol="0"/>
            <a:lstStyle/>
            <a:p/>
          </p:txBody>
        </p:sp>
        <p:sp>
          <p:nvSpPr>
            <p:cNvPr id="3220" name="object 3220" descr=""/>
            <p:cNvSpPr/>
            <p:nvPr/>
          </p:nvSpPr>
          <p:spPr>
            <a:xfrm>
              <a:off x="5611536" y="8808712"/>
              <a:ext cx="0" cy="21590"/>
            </a:xfrm>
            <a:custGeom>
              <a:avLst/>
              <a:gdLst/>
              <a:ahLst/>
              <a:cxnLst/>
              <a:rect l="l" t="t" r="r" b="b"/>
              <a:pathLst>
                <a:path w="0" h="21590">
                  <a:moveTo>
                    <a:pt x="0" y="21437"/>
                  </a:moveTo>
                  <a:lnTo>
                    <a:pt x="0" y="0"/>
                  </a:lnTo>
                </a:path>
              </a:pathLst>
            </a:custGeom>
            <a:ln w="3175">
              <a:solidFill>
                <a:srgbClr val="565658"/>
              </a:solidFill>
            </a:ln>
          </p:spPr>
          <p:txBody>
            <a:bodyPr wrap="square" lIns="0" tIns="0" rIns="0" bIns="0" rtlCol="0"/>
            <a:lstStyle/>
            <a:p/>
          </p:txBody>
        </p:sp>
        <p:sp>
          <p:nvSpPr>
            <p:cNvPr id="3221" name="object 3221" descr=""/>
            <p:cNvSpPr/>
            <p:nvPr/>
          </p:nvSpPr>
          <p:spPr>
            <a:xfrm>
              <a:off x="5601330" y="8824023"/>
              <a:ext cx="0" cy="6985"/>
            </a:xfrm>
            <a:custGeom>
              <a:avLst/>
              <a:gdLst/>
              <a:ahLst/>
              <a:cxnLst/>
              <a:rect l="l" t="t" r="r" b="b"/>
              <a:pathLst>
                <a:path w="0" h="6984">
                  <a:moveTo>
                    <a:pt x="0" y="0"/>
                  </a:moveTo>
                  <a:lnTo>
                    <a:pt x="0" y="6375"/>
                  </a:lnTo>
                </a:path>
              </a:pathLst>
            </a:custGeom>
            <a:ln w="3175">
              <a:solidFill>
                <a:srgbClr val="565658"/>
              </a:solidFill>
            </a:ln>
          </p:spPr>
          <p:txBody>
            <a:bodyPr wrap="square" lIns="0" tIns="0" rIns="0" bIns="0" rtlCol="0"/>
            <a:lstStyle/>
            <a:p/>
          </p:txBody>
        </p:sp>
        <p:sp>
          <p:nvSpPr>
            <p:cNvPr id="3222" name="object 3222" descr=""/>
            <p:cNvSpPr/>
            <p:nvPr/>
          </p:nvSpPr>
          <p:spPr>
            <a:xfrm>
              <a:off x="5598266" y="8824023"/>
              <a:ext cx="0" cy="1905"/>
            </a:xfrm>
            <a:custGeom>
              <a:avLst/>
              <a:gdLst/>
              <a:ahLst/>
              <a:cxnLst/>
              <a:rect l="l" t="t" r="r" b="b"/>
              <a:pathLst>
                <a:path w="0" h="1904">
                  <a:moveTo>
                    <a:pt x="0" y="0"/>
                  </a:moveTo>
                  <a:lnTo>
                    <a:pt x="0" y="1282"/>
                  </a:lnTo>
                </a:path>
              </a:pathLst>
            </a:custGeom>
            <a:ln w="3175">
              <a:solidFill>
                <a:srgbClr val="565658"/>
              </a:solidFill>
            </a:ln>
          </p:spPr>
          <p:txBody>
            <a:bodyPr wrap="square" lIns="0" tIns="0" rIns="0" bIns="0" rtlCol="0"/>
            <a:lstStyle/>
            <a:p/>
          </p:txBody>
        </p:sp>
        <p:sp>
          <p:nvSpPr>
            <p:cNvPr id="3223" name="object 3223" descr=""/>
            <p:cNvSpPr/>
            <p:nvPr/>
          </p:nvSpPr>
          <p:spPr>
            <a:xfrm>
              <a:off x="5598266" y="8829127"/>
              <a:ext cx="3175" cy="1905"/>
            </a:xfrm>
            <a:custGeom>
              <a:avLst/>
              <a:gdLst/>
              <a:ahLst/>
              <a:cxnLst/>
              <a:rect l="l" t="t" r="r" b="b"/>
              <a:pathLst>
                <a:path w="3175" h="1904">
                  <a:moveTo>
                    <a:pt x="0" y="0"/>
                  </a:moveTo>
                  <a:lnTo>
                    <a:pt x="0" y="1282"/>
                  </a:lnTo>
                  <a:lnTo>
                    <a:pt x="3060" y="1282"/>
                  </a:lnTo>
                </a:path>
              </a:pathLst>
            </a:custGeom>
            <a:ln w="3175">
              <a:solidFill>
                <a:srgbClr val="565658"/>
              </a:solidFill>
            </a:ln>
          </p:spPr>
          <p:txBody>
            <a:bodyPr wrap="square" lIns="0" tIns="0" rIns="0" bIns="0" rtlCol="0"/>
            <a:lstStyle/>
            <a:p/>
          </p:txBody>
        </p:sp>
        <p:sp>
          <p:nvSpPr>
            <p:cNvPr id="3224" name="object 3224" descr=""/>
            <p:cNvSpPr/>
            <p:nvPr/>
          </p:nvSpPr>
          <p:spPr>
            <a:xfrm>
              <a:off x="5601330" y="8808458"/>
              <a:ext cx="0" cy="6985"/>
            </a:xfrm>
            <a:custGeom>
              <a:avLst/>
              <a:gdLst/>
              <a:ahLst/>
              <a:cxnLst/>
              <a:rect l="l" t="t" r="r" b="b"/>
              <a:pathLst>
                <a:path w="0" h="6984">
                  <a:moveTo>
                    <a:pt x="0" y="0"/>
                  </a:moveTo>
                  <a:lnTo>
                    <a:pt x="0" y="6375"/>
                  </a:lnTo>
                </a:path>
              </a:pathLst>
            </a:custGeom>
            <a:ln w="3175">
              <a:solidFill>
                <a:srgbClr val="565658"/>
              </a:solidFill>
            </a:ln>
          </p:spPr>
          <p:txBody>
            <a:bodyPr wrap="square" lIns="0" tIns="0" rIns="0" bIns="0" rtlCol="0"/>
            <a:lstStyle/>
            <a:p/>
          </p:txBody>
        </p:sp>
        <p:sp>
          <p:nvSpPr>
            <p:cNvPr id="3225" name="object 3225" descr=""/>
            <p:cNvSpPr/>
            <p:nvPr/>
          </p:nvSpPr>
          <p:spPr>
            <a:xfrm>
              <a:off x="5598266" y="8813562"/>
              <a:ext cx="0" cy="1905"/>
            </a:xfrm>
            <a:custGeom>
              <a:avLst/>
              <a:gdLst/>
              <a:ahLst/>
              <a:cxnLst/>
              <a:rect l="l" t="t" r="r" b="b"/>
              <a:pathLst>
                <a:path w="0" h="1904">
                  <a:moveTo>
                    <a:pt x="0" y="0"/>
                  </a:moveTo>
                  <a:lnTo>
                    <a:pt x="0" y="1282"/>
                  </a:lnTo>
                </a:path>
              </a:pathLst>
            </a:custGeom>
            <a:ln w="3175">
              <a:solidFill>
                <a:srgbClr val="565658"/>
              </a:solidFill>
            </a:ln>
          </p:spPr>
          <p:txBody>
            <a:bodyPr wrap="square" lIns="0" tIns="0" rIns="0" bIns="0" rtlCol="0"/>
            <a:lstStyle/>
            <a:p/>
          </p:txBody>
        </p:sp>
        <p:sp>
          <p:nvSpPr>
            <p:cNvPr id="3226" name="object 3226" descr=""/>
            <p:cNvSpPr/>
            <p:nvPr/>
          </p:nvSpPr>
          <p:spPr>
            <a:xfrm>
              <a:off x="5598266" y="8808453"/>
              <a:ext cx="3175" cy="1905"/>
            </a:xfrm>
            <a:custGeom>
              <a:avLst/>
              <a:gdLst/>
              <a:ahLst/>
              <a:cxnLst/>
              <a:rect l="l" t="t" r="r" b="b"/>
              <a:pathLst>
                <a:path w="3175" h="1904">
                  <a:moveTo>
                    <a:pt x="0" y="1282"/>
                  </a:moveTo>
                  <a:lnTo>
                    <a:pt x="0" y="0"/>
                  </a:lnTo>
                  <a:lnTo>
                    <a:pt x="3060" y="0"/>
                  </a:lnTo>
                </a:path>
              </a:pathLst>
            </a:custGeom>
            <a:ln w="3175">
              <a:solidFill>
                <a:srgbClr val="565658"/>
              </a:solidFill>
            </a:ln>
          </p:spPr>
          <p:txBody>
            <a:bodyPr wrap="square" lIns="0" tIns="0" rIns="0" bIns="0" rtlCol="0"/>
            <a:lstStyle/>
            <a:p/>
          </p:txBody>
        </p:sp>
        <p:sp>
          <p:nvSpPr>
            <p:cNvPr id="3227" name="object 3227" descr=""/>
            <p:cNvSpPr/>
            <p:nvPr/>
          </p:nvSpPr>
          <p:spPr>
            <a:xfrm>
              <a:off x="5601330" y="8814840"/>
              <a:ext cx="0" cy="9525"/>
            </a:xfrm>
            <a:custGeom>
              <a:avLst/>
              <a:gdLst/>
              <a:ahLst/>
              <a:cxnLst/>
              <a:rect l="l" t="t" r="r" b="b"/>
              <a:pathLst>
                <a:path w="0" h="9525">
                  <a:moveTo>
                    <a:pt x="0" y="0"/>
                  </a:moveTo>
                  <a:lnTo>
                    <a:pt x="0" y="9182"/>
                  </a:lnTo>
                </a:path>
              </a:pathLst>
            </a:custGeom>
            <a:ln w="3175">
              <a:solidFill>
                <a:srgbClr val="565658"/>
              </a:solidFill>
            </a:ln>
          </p:spPr>
          <p:txBody>
            <a:bodyPr wrap="square" lIns="0" tIns="0" rIns="0" bIns="0" rtlCol="0"/>
            <a:lstStyle/>
            <a:p/>
          </p:txBody>
        </p:sp>
        <p:sp>
          <p:nvSpPr>
            <p:cNvPr id="3228" name="object 3228" descr=""/>
            <p:cNvSpPr/>
            <p:nvPr/>
          </p:nvSpPr>
          <p:spPr>
            <a:xfrm>
              <a:off x="5598266" y="8814840"/>
              <a:ext cx="0" cy="2540"/>
            </a:xfrm>
            <a:custGeom>
              <a:avLst/>
              <a:gdLst/>
              <a:ahLst/>
              <a:cxnLst/>
              <a:rect l="l" t="t" r="r" b="b"/>
              <a:pathLst>
                <a:path w="0" h="2540">
                  <a:moveTo>
                    <a:pt x="0" y="0"/>
                  </a:moveTo>
                  <a:lnTo>
                    <a:pt x="0" y="2044"/>
                  </a:lnTo>
                </a:path>
              </a:pathLst>
            </a:custGeom>
            <a:ln w="3175">
              <a:solidFill>
                <a:srgbClr val="565658"/>
              </a:solidFill>
            </a:ln>
          </p:spPr>
          <p:txBody>
            <a:bodyPr wrap="square" lIns="0" tIns="0" rIns="0" bIns="0" rtlCol="0"/>
            <a:lstStyle/>
            <a:p/>
          </p:txBody>
        </p:sp>
        <p:sp>
          <p:nvSpPr>
            <p:cNvPr id="3229" name="object 3229" descr=""/>
            <p:cNvSpPr/>
            <p:nvPr/>
          </p:nvSpPr>
          <p:spPr>
            <a:xfrm>
              <a:off x="5598266" y="8822238"/>
              <a:ext cx="3175" cy="1905"/>
            </a:xfrm>
            <a:custGeom>
              <a:avLst/>
              <a:gdLst/>
              <a:ahLst/>
              <a:cxnLst/>
              <a:rect l="l" t="t" r="r" b="b"/>
              <a:pathLst>
                <a:path w="3175" h="1904">
                  <a:moveTo>
                    <a:pt x="0" y="0"/>
                  </a:moveTo>
                  <a:lnTo>
                    <a:pt x="0" y="1790"/>
                  </a:lnTo>
                  <a:lnTo>
                    <a:pt x="3060" y="1790"/>
                  </a:lnTo>
                </a:path>
              </a:pathLst>
            </a:custGeom>
            <a:ln w="3175">
              <a:solidFill>
                <a:srgbClr val="565658"/>
              </a:solidFill>
            </a:ln>
          </p:spPr>
          <p:txBody>
            <a:bodyPr wrap="square" lIns="0" tIns="0" rIns="0" bIns="0" rtlCol="0"/>
            <a:lstStyle/>
            <a:p/>
          </p:txBody>
        </p:sp>
        <p:sp>
          <p:nvSpPr>
            <p:cNvPr id="3230" name="object 3230" descr=""/>
            <p:cNvSpPr/>
            <p:nvPr/>
          </p:nvSpPr>
          <p:spPr>
            <a:xfrm>
              <a:off x="5598269" y="8814840"/>
              <a:ext cx="3175" cy="0"/>
            </a:xfrm>
            <a:custGeom>
              <a:avLst/>
              <a:gdLst/>
              <a:ahLst/>
              <a:cxnLst/>
              <a:rect l="l" t="t" r="r" b="b"/>
              <a:pathLst>
                <a:path w="3175" h="0">
                  <a:moveTo>
                    <a:pt x="3060" y="0"/>
                  </a:moveTo>
                  <a:lnTo>
                    <a:pt x="0" y="0"/>
                  </a:lnTo>
                </a:path>
              </a:pathLst>
            </a:custGeom>
            <a:ln w="3175">
              <a:solidFill>
                <a:srgbClr val="565658"/>
              </a:solidFill>
            </a:ln>
          </p:spPr>
          <p:txBody>
            <a:bodyPr wrap="square" lIns="0" tIns="0" rIns="0" bIns="0" rtlCol="0"/>
            <a:lstStyle/>
            <a:p/>
          </p:txBody>
        </p:sp>
        <p:sp>
          <p:nvSpPr>
            <p:cNvPr id="3231" name="object 3231" descr=""/>
            <p:cNvSpPr/>
            <p:nvPr/>
          </p:nvSpPr>
          <p:spPr>
            <a:xfrm>
              <a:off x="5598266" y="8830405"/>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3232" name="object 3232" descr=""/>
            <p:cNvSpPr/>
            <p:nvPr/>
          </p:nvSpPr>
          <p:spPr>
            <a:xfrm>
              <a:off x="5598266" y="8825301"/>
              <a:ext cx="0" cy="4445"/>
            </a:xfrm>
            <a:custGeom>
              <a:avLst/>
              <a:gdLst/>
              <a:ahLst/>
              <a:cxnLst/>
              <a:rect l="l" t="t" r="r" b="b"/>
              <a:pathLst>
                <a:path w="0" h="4445">
                  <a:moveTo>
                    <a:pt x="0" y="0"/>
                  </a:moveTo>
                  <a:lnTo>
                    <a:pt x="0" y="3822"/>
                  </a:lnTo>
                </a:path>
              </a:pathLst>
            </a:custGeom>
            <a:ln w="3175">
              <a:solidFill>
                <a:srgbClr val="565658"/>
              </a:solidFill>
            </a:ln>
          </p:spPr>
          <p:txBody>
            <a:bodyPr wrap="square" lIns="0" tIns="0" rIns="0" bIns="0" rtlCol="0"/>
            <a:lstStyle/>
            <a:p/>
          </p:txBody>
        </p:sp>
        <p:sp>
          <p:nvSpPr>
            <p:cNvPr id="3233" name="object 3233" descr=""/>
            <p:cNvSpPr/>
            <p:nvPr/>
          </p:nvSpPr>
          <p:spPr>
            <a:xfrm>
              <a:off x="5598266" y="8816879"/>
              <a:ext cx="0" cy="5715"/>
            </a:xfrm>
            <a:custGeom>
              <a:avLst/>
              <a:gdLst/>
              <a:ahLst/>
              <a:cxnLst/>
              <a:rect l="l" t="t" r="r" b="b"/>
              <a:pathLst>
                <a:path w="0" h="5715">
                  <a:moveTo>
                    <a:pt x="0" y="0"/>
                  </a:moveTo>
                  <a:lnTo>
                    <a:pt x="0" y="5359"/>
                  </a:lnTo>
                </a:path>
              </a:pathLst>
            </a:custGeom>
            <a:ln w="3175">
              <a:solidFill>
                <a:srgbClr val="565658"/>
              </a:solidFill>
            </a:ln>
          </p:spPr>
          <p:txBody>
            <a:bodyPr wrap="square" lIns="0" tIns="0" rIns="0" bIns="0" rtlCol="0"/>
            <a:lstStyle/>
            <a:p/>
          </p:txBody>
        </p:sp>
        <p:sp>
          <p:nvSpPr>
            <p:cNvPr id="3234" name="object 3234" descr=""/>
            <p:cNvSpPr/>
            <p:nvPr/>
          </p:nvSpPr>
          <p:spPr>
            <a:xfrm>
              <a:off x="5598266" y="8809736"/>
              <a:ext cx="0" cy="4445"/>
            </a:xfrm>
            <a:custGeom>
              <a:avLst/>
              <a:gdLst/>
              <a:ahLst/>
              <a:cxnLst/>
              <a:rect l="l" t="t" r="r" b="b"/>
              <a:pathLst>
                <a:path w="0" h="4445">
                  <a:moveTo>
                    <a:pt x="0" y="0"/>
                  </a:moveTo>
                  <a:lnTo>
                    <a:pt x="0" y="3822"/>
                  </a:lnTo>
                </a:path>
              </a:pathLst>
            </a:custGeom>
            <a:ln w="3175">
              <a:solidFill>
                <a:srgbClr val="565658"/>
              </a:solidFill>
            </a:ln>
          </p:spPr>
          <p:txBody>
            <a:bodyPr wrap="square" lIns="0" tIns="0" rIns="0" bIns="0" rtlCol="0"/>
            <a:lstStyle/>
            <a:p/>
          </p:txBody>
        </p:sp>
        <p:sp>
          <p:nvSpPr>
            <p:cNvPr id="3235" name="object 3235" descr=""/>
            <p:cNvSpPr/>
            <p:nvPr/>
          </p:nvSpPr>
          <p:spPr>
            <a:xfrm>
              <a:off x="5598266" y="8808204"/>
              <a:ext cx="0" cy="635"/>
            </a:xfrm>
            <a:custGeom>
              <a:avLst/>
              <a:gdLst/>
              <a:ahLst/>
              <a:cxnLst/>
              <a:rect l="l" t="t" r="r" b="b"/>
              <a:pathLst>
                <a:path w="0" h="634">
                  <a:moveTo>
                    <a:pt x="0" y="0"/>
                  </a:moveTo>
                  <a:lnTo>
                    <a:pt x="0" y="254"/>
                  </a:lnTo>
                </a:path>
              </a:pathLst>
            </a:custGeom>
            <a:ln w="3175">
              <a:solidFill>
                <a:srgbClr val="565658"/>
              </a:solidFill>
            </a:ln>
          </p:spPr>
          <p:txBody>
            <a:bodyPr wrap="square" lIns="0" tIns="0" rIns="0" bIns="0" rtlCol="0"/>
            <a:lstStyle/>
            <a:p/>
          </p:txBody>
        </p:sp>
        <p:sp>
          <p:nvSpPr>
            <p:cNvPr id="3236" name="object 3236" descr=""/>
            <p:cNvSpPr/>
            <p:nvPr/>
          </p:nvSpPr>
          <p:spPr>
            <a:xfrm>
              <a:off x="5598017" y="8861534"/>
              <a:ext cx="0" cy="23495"/>
            </a:xfrm>
            <a:custGeom>
              <a:avLst/>
              <a:gdLst/>
              <a:ahLst/>
              <a:cxnLst/>
              <a:rect l="l" t="t" r="r" b="b"/>
              <a:pathLst>
                <a:path w="0" h="23495">
                  <a:moveTo>
                    <a:pt x="0" y="0"/>
                  </a:moveTo>
                  <a:lnTo>
                    <a:pt x="0" y="23228"/>
                  </a:lnTo>
                </a:path>
              </a:pathLst>
            </a:custGeom>
            <a:ln w="3175">
              <a:solidFill>
                <a:srgbClr val="565658"/>
              </a:solidFill>
            </a:ln>
          </p:spPr>
          <p:txBody>
            <a:bodyPr wrap="square" lIns="0" tIns="0" rIns="0" bIns="0" rtlCol="0"/>
            <a:lstStyle/>
            <a:p/>
          </p:txBody>
        </p:sp>
        <p:sp>
          <p:nvSpPr>
            <p:cNvPr id="3237" name="object 3237" descr=""/>
            <p:cNvSpPr/>
            <p:nvPr/>
          </p:nvSpPr>
          <p:spPr>
            <a:xfrm>
              <a:off x="5601590" y="8861534"/>
              <a:ext cx="0" cy="23495"/>
            </a:xfrm>
            <a:custGeom>
              <a:avLst/>
              <a:gdLst/>
              <a:ahLst/>
              <a:cxnLst/>
              <a:rect l="l" t="t" r="r" b="b"/>
              <a:pathLst>
                <a:path w="0" h="23495">
                  <a:moveTo>
                    <a:pt x="0" y="0"/>
                  </a:moveTo>
                  <a:lnTo>
                    <a:pt x="0" y="23228"/>
                  </a:lnTo>
                </a:path>
              </a:pathLst>
            </a:custGeom>
            <a:ln w="3175">
              <a:solidFill>
                <a:srgbClr val="565658"/>
              </a:solidFill>
            </a:ln>
          </p:spPr>
          <p:txBody>
            <a:bodyPr wrap="square" lIns="0" tIns="0" rIns="0" bIns="0" rtlCol="0"/>
            <a:lstStyle/>
            <a:p/>
          </p:txBody>
        </p:sp>
        <p:sp>
          <p:nvSpPr>
            <p:cNvPr id="3238" name="object 3238" descr=""/>
            <p:cNvSpPr/>
            <p:nvPr/>
          </p:nvSpPr>
          <p:spPr>
            <a:xfrm>
              <a:off x="5601330" y="8861529"/>
              <a:ext cx="0" cy="23495"/>
            </a:xfrm>
            <a:custGeom>
              <a:avLst/>
              <a:gdLst/>
              <a:ahLst/>
              <a:cxnLst/>
              <a:rect l="l" t="t" r="r" b="b"/>
              <a:pathLst>
                <a:path w="0" h="23495">
                  <a:moveTo>
                    <a:pt x="0" y="23228"/>
                  </a:moveTo>
                  <a:lnTo>
                    <a:pt x="0" y="0"/>
                  </a:lnTo>
                </a:path>
              </a:pathLst>
            </a:custGeom>
            <a:ln w="3175">
              <a:solidFill>
                <a:srgbClr val="565658"/>
              </a:solidFill>
            </a:ln>
          </p:spPr>
          <p:txBody>
            <a:bodyPr wrap="square" lIns="0" tIns="0" rIns="0" bIns="0" rtlCol="0"/>
            <a:lstStyle/>
            <a:p/>
          </p:txBody>
        </p:sp>
        <p:sp>
          <p:nvSpPr>
            <p:cNvPr id="3239" name="object 3239" descr=""/>
            <p:cNvSpPr/>
            <p:nvPr/>
          </p:nvSpPr>
          <p:spPr>
            <a:xfrm>
              <a:off x="5598017" y="8860772"/>
              <a:ext cx="3810" cy="0"/>
            </a:xfrm>
            <a:custGeom>
              <a:avLst/>
              <a:gdLst/>
              <a:ahLst/>
              <a:cxnLst/>
              <a:rect l="l" t="t" r="r" b="b"/>
              <a:pathLst>
                <a:path w="3810" h="0">
                  <a:moveTo>
                    <a:pt x="0" y="0"/>
                  </a:moveTo>
                  <a:lnTo>
                    <a:pt x="3314" y="0"/>
                  </a:lnTo>
                </a:path>
              </a:pathLst>
            </a:custGeom>
            <a:ln w="3175">
              <a:solidFill>
                <a:srgbClr val="565658"/>
              </a:solidFill>
            </a:ln>
          </p:spPr>
          <p:txBody>
            <a:bodyPr wrap="square" lIns="0" tIns="0" rIns="0" bIns="0" rtlCol="0"/>
            <a:lstStyle/>
            <a:p/>
          </p:txBody>
        </p:sp>
        <p:sp>
          <p:nvSpPr>
            <p:cNvPr id="3240" name="object 3240" descr=""/>
            <p:cNvSpPr/>
            <p:nvPr/>
          </p:nvSpPr>
          <p:spPr>
            <a:xfrm>
              <a:off x="5598017" y="8860772"/>
              <a:ext cx="3810" cy="1270"/>
            </a:xfrm>
            <a:custGeom>
              <a:avLst/>
              <a:gdLst/>
              <a:ahLst/>
              <a:cxnLst/>
              <a:rect l="l" t="t" r="r" b="b"/>
              <a:pathLst>
                <a:path w="3810" h="1270">
                  <a:moveTo>
                    <a:pt x="0" y="761"/>
                  </a:moveTo>
                  <a:lnTo>
                    <a:pt x="3568" y="761"/>
                  </a:lnTo>
                  <a:lnTo>
                    <a:pt x="3568" y="253"/>
                  </a:lnTo>
                  <a:lnTo>
                    <a:pt x="3314" y="0"/>
                  </a:lnTo>
                  <a:lnTo>
                    <a:pt x="3314" y="761"/>
                  </a:lnTo>
                </a:path>
              </a:pathLst>
            </a:custGeom>
            <a:ln w="3175">
              <a:solidFill>
                <a:srgbClr val="565658"/>
              </a:solidFill>
            </a:ln>
          </p:spPr>
          <p:txBody>
            <a:bodyPr wrap="square" lIns="0" tIns="0" rIns="0" bIns="0" rtlCol="0"/>
            <a:lstStyle/>
            <a:p/>
          </p:txBody>
        </p:sp>
        <p:sp>
          <p:nvSpPr>
            <p:cNvPr id="3241" name="object 3241" descr=""/>
            <p:cNvSpPr/>
            <p:nvPr/>
          </p:nvSpPr>
          <p:spPr>
            <a:xfrm>
              <a:off x="5597757" y="8860772"/>
              <a:ext cx="635" cy="1270"/>
            </a:xfrm>
            <a:custGeom>
              <a:avLst/>
              <a:gdLst/>
              <a:ahLst/>
              <a:cxnLst/>
              <a:rect l="l" t="t" r="r" b="b"/>
              <a:pathLst>
                <a:path w="635" h="1270">
                  <a:moveTo>
                    <a:pt x="0" y="761"/>
                  </a:moveTo>
                  <a:lnTo>
                    <a:pt x="266" y="761"/>
                  </a:lnTo>
                  <a:lnTo>
                    <a:pt x="266" y="0"/>
                  </a:lnTo>
                  <a:lnTo>
                    <a:pt x="0" y="253"/>
                  </a:lnTo>
                </a:path>
              </a:pathLst>
            </a:custGeom>
            <a:ln w="3175">
              <a:solidFill>
                <a:srgbClr val="565658"/>
              </a:solidFill>
            </a:ln>
          </p:spPr>
          <p:txBody>
            <a:bodyPr wrap="square" lIns="0" tIns="0" rIns="0" bIns="0" rtlCol="0"/>
            <a:lstStyle/>
            <a:p/>
          </p:txBody>
        </p:sp>
        <p:sp>
          <p:nvSpPr>
            <p:cNvPr id="3242" name="object 3242" descr=""/>
            <p:cNvSpPr/>
            <p:nvPr/>
          </p:nvSpPr>
          <p:spPr>
            <a:xfrm>
              <a:off x="5602867" y="8771457"/>
              <a:ext cx="0" cy="8255"/>
            </a:xfrm>
            <a:custGeom>
              <a:avLst/>
              <a:gdLst/>
              <a:ahLst/>
              <a:cxnLst/>
              <a:rect l="l" t="t" r="r" b="b"/>
              <a:pathLst>
                <a:path w="0" h="8254">
                  <a:moveTo>
                    <a:pt x="0" y="8166"/>
                  </a:moveTo>
                  <a:lnTo>
                    <a:pt x="0" y="0"/>
                  </a:lnTo>
                </a:path>
              </a:pathLst>
            </a:custGeom>
            <a:ln w="3175">
              <a:solidFill>
                <a:srgbClr val="565658"/>
              </a:solidFill>
            </a:ln>
          </p:spPr>
          <p:txBody>
            <a:bodyPr wrap="square" lIns="0" tIns="0" rIns="0" bIns="0" rtlCol="0"/>
            <a:lstStyle/>
            <a:p/>
          </p:txBody>
        </p:sp>
        <p:sp>
          <p:nvSpPr>
            <p:cNvPr id="3243" name="object 3243" descr=""/>
            <p:cNvSpPr/>
            <p:nvPr/>
          </p:nvSpPr>
          <p:spPr>
            <a:xfrm>
              <a:off x="5602867" y="8885266"/>
              <a:ext cx="0" cy="8255"/>
            </a:xfrm>
            <a:custGeom>
              <a:avLst/>
              <a:gdLst/>
              <a:ahLst/>
              <a:cxnLst/>
              <a:rect l="l" t="t" r="r" b="b"/>
              <a:pathLst>
                <a:path w="0" h="8254">
                  <a:moveTo>
                    <a:pt x="0" y="7912"/>
                  </a:moveTo>
                  <a:lnTo>
                    <a:pt x="0" y="0"/>
                  </a:lnTo>
                </a:path>
              </a:pathLst>
            </a:custGeom>
            <a:ln w="3175">
              <a:solidFill>
                <a:srgbClr val="565658"/>
              </a:solidFill>
            </a:ln>
          </p:spPr>
          <p:txBody>
            <a:bodyPr wrap="square" lIns="0" tIns="0" rIns="0" bIns="0" rtlCol="0"/>
            <a:lstStyle/>
            <a:p/>
          </p:txBody>
        </p:sp>
        <p:sp>
          <p:nvSpPr>
            <p:cNvPr id="3244" name="object 3244" descr=""/>
            <p:cNvSpPr/>
            <p:nvPr/>
          </p:nvSpPr>
          <p:spPr>
            <a:xfrm>
              <a:off x="5602347" y="8884757"/>
              <a:ext cx="0" cy="9525"/>
            </a:xfrm>
            <a:custGeom>
              <a:avLst/>
              <a:gdLst/>
              <a:ahLst/>
              <a:cxnLst/>
              <a:rect l="l" t="t" r="r" b="b"/>
              <a:pathLst>
                <a:path w="0" h="9525">
                  <a:moveTo>
                    <a:pt x="0" y="0"/>
                  </a:moveTo>
                  <a:lnTo>
                    <a:pt x="0" y="8928"/>
                  </a:lnTo>
                </a:path>
              </a:pathLst>
            </a:custGeom>
            <a:ln w="3175">
              <a:solidFill>
                <a:srgbClr val="565658"/>
              </a:solidFill>
            </a:ln>
          </p:spPr>
          <p:txBody>
            <a:bodyPr wrap="square" lIns="0" tIns="0" rIns="0" bIns="0" rtlCol="0"/>
            <a:lstStyle/>
            <a:p/>
          </p:txBody>
        </p:sp>
        <p:sp>
          <p:nvSpPr>
            <p:cNvPr id="3245" name="object 3245" descr=""/>
            <p:cNvSpPr/>
            <p:nvPr/>
          </p:nvSpPr>
          <p:spPr>
            <a:xfrm>
              <a:off x="5602347" y="8770947"/>
              <a:ext cx="0" cy="9525"/>
            </a:xfrm>
            <a:custGeom>
              <a:avLst/>
              <a:gdLst/>
              <a:ahLst/>
              <a:cxnLst/>
              <a:rect l="l" t="t" r="r" b="b"/>
              <a:pathLst>
                <a:path w="0" h="9525">
                  <a:moveTo>
                    <a:pt x="0" y="0"/>
                  </a:moveTo>
                  <a:lnTo>
                    <a:pt x="0" y="9182"/>
                  </a:lnTo>
                </a:path>
              </a:pathLst>
            </a:custGeom>
            <a:ln w="3175">
              <a:solidFill>
                <a:srgbClr val="565658"/>
              </a:solidFill>
            </a:ln>
          </p:spPr>
          <p:txBody>
            <a:bodyPr wrap="square" lIns="0" tIns="0" rIns="0" bIns="0" rtlCol="0"/>
            <a:lstStyle/>
            <a:p/>
          </p:txBody>
        </p:sp>
        <p:sp>
          <p:nvSpPr>
            <p:cNvPr id="3246" name="object 3246" descr=""/>
            <p:cNvSpPr/>
            <p:nvPr/>
          </p:nvSpPr>
          <p:spPr>
            <a:xfrm>
              <a:off x="5591383" y="8890376"/>
              <a:ext cx="6985" cy="6985"/>
            </a:xfrm>
            <a:custGeom>
              <a:avLst/>
              <a:gdLst/>
              <a:ahLst/>
              <a:cxnLst/>
              <a:rect l="l" t="t" r="r" b="b"/>
              <a:pathLst>
                <a:path w="6985" h="6984">
                  <a:moveTo>
                    <a:pt x="0" y="6629"/>
                  </a:moveTo>
                  <a:lnTo>
                    <a:pt x="6375" y="6629"/>
                  </a:lnTo>
                  <a:lnTo>
                    <a:pt x="6375" y="0"/>
                  </a:lnTo>
                </a:path>
              </a:pathLst>
            </a:custGeom>
            <a:ln w="3175">
              <a:solidFill>
                <a:srgbClr val="565658"/>
              </a:solidFill>
            </a:ln>
          </p:spPr>
          <p:txBody>
            <a:bodyPr wrap="square" lIns="0" tIns="0" rIns="0" bIns="0" rtlCol="0"/>
            <a:lstStyle/>
            <a:p/>
          </p:txBody>
        </p:sp>
        <p:sp>
          <p:nvSpPr>
            <p:cNvPr id="3247" name="object 3247" descr=""/>
            <p:cNvSpPr/>
            <p:nvPr/>
          </p:nvSpPr>
          <p:spPr>
            <a:xfrm>
              <a:off x="5591383" y="8890369"/>
              <a:ext cx="6985" cy="0"/>
            </a:xfrm>
            <a:custGeom>
              <a:avLst/>
              <a:gdLst/>
              <a:ahLst/>
              <a:cxnLst/>
              <a:rect l="l" t="t" r="r" b="b"/>
              <a:pathLst>
                <a:path w="6985" h="0">
                  <a:moveTo>
                    <a:pt x="0" y="0"/>
                  </a:moveTo>
                  <a:lnTo>
                    <a:pt x="6375" y="0"/>
                  </a:lnTo>
                </a:path>
              </a:pathLst>
            </a:custGeom>
            <a:ln w="3175">
              <a:solidFill>
                <a:srgbClr val="565658"/>
              </a:solidFill>
            </a:ln>
          </p:spPr>
          <p:txBody>
            <a:bodyPr wrap="square" lIns="0" tIns="0" rIns="0" bIns="0" rtlCol="0"/>
            <a:lstStyle/>
            <a:p/>
          </p:txBody>
        </p:sp>
        <p:sp>
          <p:nvSpPr>
            <p:cNvPr id="3248" name="object 3248" descr=""/>
            <p:cNvSpPr/>
            <p:nvPr/>
          </p:nvSpPr>
          <p:spPr>
            <a:xfrm>
              <a:off x="5597757" y="8774266"/>
              <a:ext cx="0" cy="116205"/>
            </a:xfrm>
            <a:custGeom>
              <a:avLst/>
              <a:gdLst/>
              <a:ahLst/>
              <a:cxnLst/>
              <a:rect l="l" t="t" r="r" b="b"/>
              <a:pathLst>
                <a:path w="0" h="116204">
                  <a:moveTo>
                    <a:pt x="0" y="116103"/>
                  </a:moveTo>
                  <a:lnTo>
                    <a:pt x="0" y="0"/>
                  </a:lnTo>
                </a:path>
              </a:pathLst>
            </a:custGeom>
            <a:ln w="3175">
              <a:solidFill>
                <a:srgbClr val="565658"/>
              </a:solidFill>
            </a:ln>
          </p:spPr>
          <p:txBody>
            <a:bodyPr wrap="square" lIns="0" tIns="0" rIns="0" bIns="0" rtlCol="0"/>
            <a:lstStyle/>
            <a:p/>
          </p:txBody>
        </p:sp>
        <p:sp>
          <p:nvSpPr>
            <p:cNvPr id="3249" name="object 3249" descr=""/>
            <p:cNvSpPr/>
            <p:nvPr/>
          </p:nvSpPr>
          <p:spPr>
            <a:xfrm>
              <a:off x="5543919" y="8767884"/>
              <a:ext cx="53975" cy="0"/>
            </a:xfrm>
            <a:custGeom>
              <a:avLst/>
              <a:gdLst/>
              <a:ahLst/>
              <a:cxnLst/>
              <a:rect l="l" t="t" r="r" b="b"/>
              <a:pathLst>
                <a:path w="53975" h="0">
                  <a:moveTo>
                    <a:pt x="0" y="0"/>
                  </a:moveTo>
                  <a:lnTo>
                    <a:pt x="53835" y="0"/>
                  </a:lnTo>
                </a:path>
              </a:pathLst>
            </a:custGeom>
            <a:ln w="3175">
              <a:solidFill>
                <a:srgbClr val="565658"/>
              </a:solidFill>
            </a:ln>
          </p:spPr>
          <p:txBody>
            <a:bodyPr wrap="square" lIns="0" tIns="0" rIns="0" bIns="0" rtlCol="0"/>
            <a:lstStyle/>
            <a:p/>
          </p:txBody>
        </p:sp>
        <p:sp>
          <p:nvSpPr>
            <p:cNvPr id="3250" name="object 3250" descr=""/>
            <p:cNvSpPr/>
            <p:nvPr/>
          </p:nvSpPr>
          <p:spPr>
            <a:xfrm>
              <a:off x="5538042" y="8774265"/>
              <a:ext cx="60325" cy="0"/>
            </a:xfrm>
            <a:custGeom>
              <a:avLst/>
              <a:gdLst/>
              <a:ahLst/>
              <a:cxnLst/>
              <a:rect l="l" t="t" r="r" b="b"/>
              <a:pathLst>
                <a:path w="60325" h="0">
                  <a:moveTo>
                    <a:pt x="59715" y="0"/>
                  </a:moveTo>
                  <a:lnTo>
                    <a:pt x="0" y="0"/>
                  </a:lnTo>
                </a:path>
              </a:pathLst>
            </a:custGeom>
            <a:ln w="3175">
              <a:solidFill>
                <a:srgbClr val="565658"/>
              </a:solidFill>
            </a:ln>
          </p:spPr>
          <p:txBody>
            <a:bodyPr wrap="square" lIns="0" tIns="0" rIns="0" bIns="0" rtlCol="0"/>
            <a:lstStyle/>
            <a:p/>
          </p:txBody>
        </p:sp>
        <p:sp>
          <p:nvSpPr>
            <p:cNvPr id="3251" name="object 3251" descr=""/>
            <p:cNvSpPr/>
            <p:nvPr/>
          </p:nvSpPr>
          <p:spPr>
            <a:xfrm>
              <a:off x="5597757" y="8767884"/>
              <a:ext cx="0" cy="6985"/>
            </a:xfrm>
            <a:custGeom>
              <a:avLst/>
              <a:gdLst/>
              <a:ahLst/>
              <a:cxnLst/>
              <a:rect l="l" t="t" r="r" b="b"/>
              <a:pathLst>
                <a:path w="0" h="6984">
                  <a:moveTo>
                    <a:pt x="0" y="0"/>
                  </a:moveTo>
                  <a:lnTo>
                    <a:pt x="0" y="6375"/>
                  </a:lnTo>
                </a:path>
              </a:pathLst>
            </a:custGeom>
            <a:ln w="3175">
              <a:solidFill>
                <a:srgbClr val="565658"/>
              </a:solidFill>
            </a:ln>
          </p:spPr>
          <p:txBody>
            <a:bodyPr wrap="square" lIns="0" tIns="0" rIns="0" bIns="0" rtlCol="0"/>
            <a:lstStyle/>
            <a:p/>
          </p:txBody>
        </p:sp>
        <p:sp>
          <p:nvSpPr>
            <p:cNvPr id="3252" name="object 3252" descr=""/>
            <p:cNvSpPr/>
            <p:nvPr/>
          </p:nvSpPr>
          <p:spPr>
            <a:xfrm>
              <a:off x="5534220" y="8774271"/>
              <a:ext cx="57785" cy="101600"/>
            </a:xfrm>
            <a:custGeom>
              <a:avLst/>
              <a:gdLst/>
              <a:ahLst/>
              <a:cxnLst/>
              <a:rect l="l" t="t" r="r" b="b"/>
              <a:pathLst>
                <a:path w="57785" h="101600">
                  <a:moveTo>
                    <a:pt x="57162" y="92113"/>
                  </a:moveTo>
                  <a:lnTo>
                    <a:pt x="57162" y="101307"/>
                  </a:lnTo>
                </a:path>
                <a:path w="57785" h="101600">
                  <a:moveTo>
                    <a:pt x="57162" y="92113"/>
                  </a:moveTo>
                  <a:lnTo>
                    <a:pt x="3822" y="0"/>
                  </a:lnTo>
                  <a:lnTo>
                    <a:pt x="0" y="2285"/>
                  </a:lnTo>
                </a:path>
              </a:pathLst>
            </a:custGeom>
            <a:ln w="3175">
              <a:solidFill>
                <a:srgbClr val="565658"/>
              </a:solidFill>
            </a:ln>
          </p:spPr>
          <p:txBody>
            <a:bodyPr wrap="square" lIns="0" tIns="0" rIns="0" bIns="0" rtlCol="0"/>
            <a:lstStyle/>
            <a:p/>
          </p:txBody>
        </p:sp>
        <p:sp>
          <p:nvSpPr>
            <p:cNvPr id="3253" name="object 3253" descr=""/>
            <p:cNvSpPr/>
            <p:nvPr/>
          </p:nvSpPr>
          <p:spPr>
            <a:xfrm>
              <a:off x="5307866" y="8909767"/>
              <a:ext cx="15240" cy="0"/>
            </a:xfrm>
            <a:custGeom>
              <a:avLst/>
              <a:gdLst/>
              <a:ahLst/>
              <a:cxnLst/>
              <a:rect l="l" t="t" r="r" b="b"/>
              <a:pathLst>
                <a:path w="15239" h="0">
                  <a:moveTo>
                    <a:pt x="0" y="0"/>
                  </a:moveTo>
                  <a:lnTo>
                    <a:pt x="14808" y="0"/>
                  </a:lnTo>
                </a:path>
              </a:pathLst>
            </a:custGeom>
            <a:ln w="3175">
              <a:solidFill>
                <a:srgbClr val="565658"/>
              </a:solidFill>
            </a:ln>
          </p:spPr>
          <p:txBody>
            <a:bodyPr wrap="square" lIns="0" tIns="0" rIns="0" bIns="0" rtlCol="0"/>
            <a:lstStyle/>
            <a:p/>
          </p:txBody>
        </p:sp>
        <p:sp>
          <p:nvSpPr>
            <p:cNvPr id="3254" name="object 3254" descr=""/>
            <p:cNvSpPr/>
            <p:nvPr/>
          </p:nvSpPr>
          <p:spPr>
            <a:xfrm>
              <a:off x="5534220" y="8776565"/>
              <a:ext cx="57785" cy="103505"/>
            </a:xfrm>
            <a:custGeom>
              <a:avLst/>
              <a:gdLst/>
              <a:ahLst/>
              <a:cxnLst/>
              <a:rect l="l" t="t" r="r" b="b"/>
              <a:pathLst>
                <a:path w="57785" h="103504">
                  <a:moveTo>
                    <a:pt x="57162" y="99009"/>
                  </a:moveTo>
                  <a:lnTo>
                    <a:pt x="57162" y="103339"/>
                  </a:lnTo>
                </a:path>
                <a:path w="57785" h="103504">
                  <a:moveTo>
                    <a:pt x="57162" y="99009"/>
                  </a:moveTo>
                  <a:lnTo>
                    <a:pt x="0" y="0"/>
                  </a:lnTo>
                </a:path>
              </a:pathLst>
            </a:custGeom>
            <a:ln w="3175">
              <a:solidFill>
                <a:srgbClr val="565658"/>
              </a:solidFill>
            </a:ln>
          </p:spPr>
          <p:txBody>
            <a:bodyPr wrap="square" lIns="0" tIns="0" rIns="0" bIns="0" rtlCol="0"/>
            <a:lstStyle/>
            <a:p/>
          </p:txBody>
        </p:sp>
        <p:sp>
          <p:nvSpPr>
            <p:cNvPr id="3255" name="object 3255" descr=""/>
            <p:cNvSpPr/>
            <p:nvPr/>
          </p:nvSpPr>
          <p:spPr>
            <a:xfrm>
              <a:off x="5295872" y="8735218"/>
              <a:ext cx="266700" cy="153670"/>
            </a:xfrm>
            <a:custGeom>
              <a:avLst/>
              <a:gdLst/>
              <a:ahLst/>
              <a:cxnLst/>
              <a:rect l="l" t="t" r="r" b="b"/>
              <a:pathLst>
                <a:path w="266700" h="153670">
                  <a:moveTo>
                    <a:pt x="0" y="153619"/>
                  </a:moveTo>
                  <a:lnTo>
                    <a:pt x="266166" y="0"/>
                  </a:lnTo>
                </a:path>
              </a:pathLst>
            </a:custGeom>
            <a:ln w="3175">
              <a:solidFill>
                <a:srgbClr val="565658"/>
              </a:solidFill>
            </a:ln>
          </p:spPr>
          <p:txBody>
            <a:bodyPr wrap="square" lIns="0" tIns="0" rIns="0" bIns="0" rtlCol="0"/>
            <a:lstStyle/>
            <a:p/>
          </p:txBody>
        </p:sp>
        <p:sp>
          <p:nvSpPr>
            <p:cNvPr id="3256" name="object 3256" descr=""/>
            <p:cNvSpPr/>
            <p:nvPr/>
          </p:nvSpPr>
          <p:spPr>
            <a:xfrm>
              <a:off x="5349723" y="8909767"/>
              <a:ext cx="215900" cy="0"/>
            </a:xfrm>
            <a:custGeom>
              <a:avLst/>
              <a:gdLst/>
              <a:ahLst/>
              <a:cxnLst/>
              <a:rect l="l" t="t" r="r" b="b"/>
              <a:pathLst>
                <a:path w="215900" h="0">
                  <a:moveTo>
                    <a:pt x="0" y="0"/>
                  </a:moveTo>
                  <a:lnTo>
                    <a:pt x="215633" y="0"/>
                  </a:lnTo>
                </a:path>
              </a:pathLst>
            </a:custGeom>
            <a:ln w="3175">
              <a:solidFill>
                <a:srgbClr val="565658"/>
              </a:solidFill>
            </a:ln>
          </p:spPr>
          <p:txBody>
            <a:bodyPr wrap="square" lIns="0" tIns="0" rIns="0" bIns="0" rtlCol="0"/>
            <a:lstStyle/>
            <a:p/>
          </p:txBody>
        </p:sp>
        <p:sp>
          <p:nvSpPr>
            <p:cNvPr id="3257" name="object 3257" descr=""/>
            <p:cNvSpPr/>
            <p:nvPr/>
          </p:nvSpPr>
          <p:spPr>
            <a:xfrm>
              <a:off x="5349723" y="8883995"/>
              <a:ext cx="215900" cy="0"/>
            </a:xfrm>
            <a:custGeom>
              <a:avLst/>
              <a:gdLst/>
              <a:ahLst/>
              <a:cxnLst/>
              <a:rect l="l" t="t" r="r" b="b"/>
              <a:pathLst>
                <a:path w="215900" h="0">
                  <a:moveTo>
                    <a:pt x="0" y="0"/>
                  </a:moveTo>
                  <a:lnTo>
                    <a:pt x="215633" y="0"/>
                  </a:lnTo>
                </a:path>
              </a:pathLst>
            </a:custGeom>
            <a:ln w="3175">
              <a:solidFill>
                <a:srgbClr val="565658"/>
              </a:solidFill>
            </a:ln>
          </p:spPr>
          <p:txBody>
            <a:bodyPr wrap="square" lIns="0" tIns="0" rIns="0" bIns="0" rtlCol="0"/>
            <a:lstStyle/>
            <a:p/>
          </p:txBody>
        </p:sp>
        <p:sp>
          <p:nvSpPr>
            <p:cNvPr id="3258" name="object 3258" descr=""/>
            <p:cNvSpPr/>
            <p:nvPr/>
          </p:nvSpPr>
          <p:spPr>
            <a:xfrm>
              <a:off x="5565348" y="8909767"/>
              <a:ext cx="26034" cy="0"/>
            </a:xfrm>
            <a:custGeom>
              <a:avLst/>
              <a:gdLst/>
              <a:ahLst/>
              <a:cxnLst/>
              <a:rect l="l" t="t" r="r" b="b"/>
              <a:pathLst>
                <a:path w="26035" h="0">
                  <a:moveTo>
                    <a:pt x="26035" y="0"/>
                  </a:moveTo>
                  <a:lnTo>
                    <a:pt x="0" y="0"/>
                  </a:lnTo>
                </a:path>
              </a:pathLst>
            </a:custGeom>
            <a:ln w="3175">
              <a:solidFill>
                <a:srgbClr val="565658"/>
              </a:solidFill>
            </a:ln>
          </p:spPr>
          <p:txBody>
            <a:bodyPr wrap="square" lIns="0" tIns="0" rIns="0" bIns="0" rtlCol="0"/>
            <a:lstStyle/>
            <a:p/>
          </p:txBody>
        </p:sp>
        <p:sp>
          <p:nvSpPr>
            <p:cNvPr id="3259" name="object 3259" descr=""/>
            <p:cNvSpPr/>
            <p:nvPr/>
          </p:nvSpPr>
          <p:spPr>
            <a:xfrm>
              <a:off x="5565350" y="8883995"/>
              <a:ext cx="26034" cy="0"/>
            </a:xfrm>
            <a:custGeom>
              <a:avLst/>
              <a:gdLst/>
              <a:ahLst/>
              <a:cxnLst/>
              <a:rect l="l" t="t" r="r" b="b"/>
              <a:pathLst>
                <a:path w="26035" h="0">
                  <a:moveTo>
                    <a:pt x="0" y="0"/>
                  </a:moveTo>
                  <a:lnTo>
                    <a:pt x="26034" y="0"/>
                  </a:lnTo>
                </a:path>
              </a:pathLst>
            </a:custGeom>
            <a:ln w="3175">
              <a:solidFill>
                <a:srgbClr val="565658"/>
              </a:solidFill>
            </a:ln>
          </p:spPr>
          <p:txBody>
            <a:bodyPr wrap="square" lIns="0" tIns="0" rIns="0" bIns="0" rtlCol="0"/>
            <a:lstStyle/>
            <a:p/>
          </p:txBody>
        </p:sp>
        <p:sp>
          <p:nvSpPr>
            <p:cNvPr id="3260" name="object 3260" descr=""/>
            <p:cNvSpPr/>
            <p:nvPr/>
          </p:nvSpPr>
          <p:spPr>
            <a:xfrm>
              <a:off x="5565350" y="8883999"/>
              <a:ext cx="0" cy="26034"/>
            </a:xfrm>
            <a:custGeom>
              <a:avLst/>
              <a:gdLst/>
              <a:ahLst/>
              <a:cxnLst/>
              <a:rect l="l" t="t" r="r" b="b"/>
              <a:pathLst>
                <a:path w="0" h="26034">
                  <a:moveTo>
                    <a:pt x="0" y="25768"/>
                  </a:moveTo>
                  <a:lnTo>
                    <a:pt x="0" y="0"/>
                  </a:lnTo>
                </a:path>
              </a:pathLst>
            </a:custGeom>
            <a:ln w="3175">
              <a:solidFill>
                <a:srgbClr val="565658"/>
              </a:solidFill>
            </a:ln>
          </p:spPr>
          <p:txBody>
            <a:bodyPr wrap="square" lIns="0" tIns="0" rIns="0" bIns="0" rtlCol="0"/>
            <a:lstStyle/>
            <a:p/>
          </p:txBody>
        </p:sp>
        <p:sp>
          <p:nvSpPr>
            <p:cNvPr id="3261" name="object 3261" descr=""/>
            <p:cNvSpPr/>
            <p:nvPr/>
          </p:nvSpPr>
          <p:spPr>
            <a:xfrm>
              <a:off x="5591383" y="8883995"/>
              <a:ext cx="0" cy="26034"/>
            </a:xfrm>
            <a:custGeom>
              <a:avLst/>
              <a:gdLst/>
              <a:ahLst/>
              <a:cxnLst/>
              <a:rect l="l" t="t" r="r" b="b"/>
              <a:pathLst>
                <a:path w="0" h="26034">
                  <a:moveTo>
                    <a:pt x="0" y="0"/>
                  </a:moveTo>
                  <a:lnTo>
                    <a:pt x="0" y="25768"/>
                  </a:lnTo>
                </a:path>
              </a:pathLst>
            </a:custGeom>
            <a:ln w="3175">
              <a:solidFill>
                <a:srgbClr val="565658"/>
              </a:solidFill>
            </a:ln>
          </p:spPr>
          <p:txBody>
            <a:bodyPr wrap="square" lIns="0" tIns="0" rIns="0" bIns="0" rtlCol="0"/>
            <a:lstStyle/>
            <a:p/>
          </p:txBody>
        </p:sp>
        <p:sp>
          <p:nvSpPr>
            <p:cNvPr id="3262" name="object 3262" descr=""/>
            <p:cNvSpPr/>
            <p:nvPr/>
          </p:nvSpPr>
          <p:spPr>
            <a:xfrm>
              <a:off x="5323951" y="8909767"/>
              <a:ext cx="26034" cy="0"/>
            </a:xfrm>
            <a:custGeom>
              <a:avLst/>
              <a:gdLst/>
              <a:ahLst/>
              <a:cxnLst/>
              <a:rect l="l" t="t" r="r" b="b"/>
              <a:pathLst>
                <a:path w="26035" h="0">
                  <a:moveTo>
                    <a:pt x="0" y="0"/>
                  </a:moveTo>
                  <a:lnTo>
                    <a:pt x="25768" y="0"/>
                  </a:lnTo>
                </a:path>
              </a:pathLst>
            </a:custGeom>
            <a:ln w="3175">
              <a:solidFill>
                <a:srgbClr val="565658"/>
              </a:solidFill>
            </a:ln>
          </p:spPr>
          <p:txBody>
            <a:bodyPr wrap="square" lIns="0" tIns="0" rIns="0" bIns="0" rtlCol="0"/>
            <a:lstStyle/>
            <a:p/>
          </p:txBody>
        </p:sp>
        <p:sp>
          <p:nvSpPr>
            <p:cNvPr id="3263" name="object 3263" descr=""/>
            <p:cNvSpPr/>
            <p:nvPr/>
          </p:nvSpPr>
          <p:spPr>
            <a:xfrm>
              <a:off x="5323955" y="8883995"/>
              <a:ext cx="26034" cy="26034"/>
            </a:xfrm>
            <a:custGeom>
              <a:avLst/>
              <a:gdLst/>
              <a:ahLst/>
              <a:cxnLst/>
              <a:rect l="l" t="t" r="r" b="b"/>
              <a:pathLst>
                <a:path w="26035" h="26034">
                  <a:moveTo>
                    <a:pt x="25768" y="0"/>
                  </a:moveTo>
                  <a:lnTo>
                    <a:pt x="0" y="0"/>
                  </a:lnTo>
                  <a:lnTo>
                    <a:pt x="0" y="25768"/>
                  </a:lnTo>
                </a:path>
                <a:path w="26035" h="26034">
                  <a:moveTo>
                    <a:pt x="25768" y="0"/>
                  </a:moveTo>
                  <a:lnTo>
                    <a:pt x="25768" y="25768"/>
                  </a:lnTo>
                </a:path>
              </a:pathLst>
            </a:custGeom>
            <a:ln w="3175">
              <a:solidFill>
                <a:srgbClr val="565658"/>
              </a:solidFill>
            </a:ln>
          </p:spPr>
          <p:txBody>
            <a:bodyPr wrap="square" lIns="0" tIns="0" rIns="0" bIns="0" rtlCol="0"/>
            <a:lstStyle/>
            <a:p/>
          </p:txBody>
        </p:sp>
        <p:sp>
          <p:nvSpPr>
            <p:cNvPr id="3264" name="object 3264" descr=""/>
            <p:cNvSpPr/>
            <p:nvPr/>
          </p:nvSpPr>
          <p:spPr>
            <a:xfrm>
              <a:off x="5370649" y="8199590"/>
              <a:ext cx="19050" cy="8890"/>
            </a:xfrm>
            <a:custGeom>
              <a:avLst/>
              <a:gdLst/>
              <a:ahLst/>
              <a:cxnLst/>
              <a:rect l="l" t="t" r="r" b="b"/>
              <a:pathLst>
                <a:path w="19050" h="8890">
                  <a:moveTo>
                    <a:pt x="18884" y="0"/>
                  </a:moveTo>
                  <a:lnTo>
                    <a:pt x="0" y="8420"/>
                  </a:lnTo>
                </a:path>
              </a:pathLst>
            </a:custGeom>
            <a:ln w="3175">
              <a:solidFill>
                <a:srgbClr val="565658"/>
              </a:solidFill>
            </a:ln>
          </p:spPr>
          <p:txBody>
            <a:bodyPr wrap="square" lIns="0" tIns="0" rIns="0" bIns="0" rtlCol="0"/>
            <a:lstStyle/>
            <a:p/>
          </p:txBody>
        </p:sp>
        <p:sp>
          <p:nvSpPr>
            <p:cNvPr id="3265" name="object 3265" descr=""/>
            <p:cNvSpPr/>
            <p:nvPr/>
          </p:nvSpPr>
          <p:spPr>
            <a:xfrm>
              <a:off x="5397695" y="8349375"/>
              <a:ext cx="0" cy="1905"/>
            </a:xfrm>
            <a:custGeom>
              <a:avLst/>
              <a:gdLst/>
              <a:ahLst/>
              <a:cxnLst/>
              <a:rect l="l" t="t" r="r" b="b"/>
              <a:pathLst>
                <a:path w="0" h="1904">
                  <a:moveTo>
                    <a:pt x="0" y="1282"/>
                  </a:moveTo>
                  <a:lnTo>
                    <a:pt x="0" y="0"/>
                  </a:lnTo>
                </a:path>
              </a:pathLst>
            </a:custGeom>
            <a:ln w="3175">
              <a:solidFill>
                <a:srgbClr val="565658"/>
              </a:solidFill>
            </a:ln>
          </p:spPr>
          <p:txBody>
            <a:bodyPr wrap="square" lIns="0" tIns="0" rIns="0" bIns="0" rtlCol="0"/>
            <a:lstStyle/>
            <a:p/>
          </p:txBody>
        </p:sp>
        <p:sp>
          <p:nvSpPr>
            <p:cNvPr id="3266" name="object 3266" descr=""/>
            <p:cNvSpPr/>
            <p:nvPr/>
          </p:nvSpPr>
          <p:spPr>
            <a:xfrm>
              <a:off x="5244588" y="8349375"/>
              <a:ext cx="0" cy="1905"/>
            </a:xfrm>
            <a:custGeom>
              <a:avLst/>
              <a:gdLst/>
              <a:ahLst/>
              <a:cxnLst/>
              <a:rect l="l" t="t" r="r" b="b"/>
              <a:pathLst>
                <a:path w="0" h="1904">
                  <a:moveTo>
                    <a:pt x="0" y="1282"/>
                  </a:moveTo>
                  <a:lnTo>
                    <a:pt x="0" y="0"/>
                  </a:lnTo>
                </a:path>
              </a:pathLst>
            </a:custGeom>
            <a:ln w="3175">
              <a:solidFill>
                <a:srgbClr val="565658"/>
              </a:solidFill>
            </a:ln>
          </p:spPr>
          <p:txBody>
            <a:bodyPr wrap="square" lIns="0" tIns="0" rIns="0" bIns="0" rtlCol="0"/>
            <a:lstStyle/>
            <a:p/>
          </p:txBody>
        </p:sp>
        <p:sp>
          <p:nvSpPr>
            <p:cNvPr id="3267" name="object 3267" descr=""/>
            <p:cNvSpPr/>
            <p:nvPr/>
          </p:nvSpPr>
          <p:spPr>
            <a:xfrm>
              <a:off x="5397695" y="8349126"/>
              <a:ext cx="1905" cy="635"/>
            </a:xfrm>
            <a:custGeom>
              <a:avLst/>
              <a:gdLst/>
              <a:ahLst/>
              <a:cxnLst/>
              <a:rect l="l" t="t" r="r" b="b"/>
              <a:pathLst>
                <a:path w="1904" h="634">
                  <a:moveTo>
                    <a:pt x="0" y="253"/>
                  </a:moveTo>
                  <a:lnTo>
                    <a:pt x="1524" y="0"/>
                  </a:lnTo>
                </a:path>
              </a:pathLst>
            </a:custGeom>
            <a:ln w="3175">
              <a:solidFill>
                <a:srgbClr val="565658"/>
              </a:solidFill>
            </a:ln>
          </p:spPr>
          <p:txBody>
            <a:bodyPr wrap="square" lIns="0" tIns="0" rIns="0" bIns="0" rtlCol="0"/>
            <a:lstStyle/>
            <a:p/>
          </p:txBody>
        </p:sp>
        <p:sp>
          <p:nvSpPr>
            <p:cNvPr id="3268" name="object 3268" descr=""/>
            <p:cNvSpPr/>
            <p:nvPr/>
          </p:nvSpPr>
          <p:spPr>
            <a:xfrm>
              <a:off x="5397187" y="8335600"/>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269" name="object 3269" descr=""/>
            <p:cNvSpPr/>
            <p:nvPr/>
          </p:nvSpPr>
          <p:spPr>
            <a:xfrm>
              <a:off x="5382379" y="8349380"/>
              <a:ext cx="15875" cy="0"/>
            </a:xfrm>
            <a:custGeom>
              <a:avLst/>
              <a:gdLst/>
              <a:ahLst/>
              <a:cxnLst/>
              <a:rect l="l" t="t" r="r" b="b"/>
              <a:pathLst>
                <a:path w="15875" h="0">
                  <a:moveTo>
                    <a:pt x="0" y="0"/>
                  </a:moveTo>
                  <a:lnTo>
                    <a:pt x="15316" y="0"/>
                  </a:lnTo>
                </a:path>
              </a:pathLst>
            </a:custGeom>
            <a:ln w="3175">
              <a:solidFill>
                <a:srgbClr val="565658"/>
              </a:solidFill>
            </a:ln>
          </p:spPr>
          <p:txBody>
            <a:bodyPr wrap="square" lIns="0" tIns="0" rIns="0" bIns="0" rtlCol="0"/>
            <a:lstStyle/>
            <a:p/>
          </p:txBody>
        </p:sp>
        <p:sp>
          <p:nvSpPr>
            <p:cNvPr id="3270" name="object 3270" descr=""/>
            <p:cNvSpPr/>
            <p:nvPr/>
          </p:nvSpPr>
          <p:spPr>
            <a:xfrm>
              <a:off x="5243311" y="8349380"/>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271" name="object 3271" descr=""/>
            <p:cNvSpPr/>
            <p:nvPr/>
          </p:nvSpPr>
          <p:spPr>
            <a:xfrm>
              <a:off x="5311437" y="8349380"/>
              <a:ext cx="17780" cy="0"/>
            </a:xfrm>
            <a:custGeom>
              <a:avLst/>
              <a:gdLst/>
              <a:ahLst/>
              <a:cxnLst/>
              <a:rect l="l" t="t" r="r" b="b"/>
              <a:pathLst>
                <a:path w="17779" h="0">
                  <a:moveTo>
                    <a:pt x="0" y="0"/>
                  </a:moveTo>
                  <a:lnTo>
                    <a:pt x="17614" y="0"/>
                  </a:lnTo>
                </a:path>
              </a:pathLst>
            </a:custGeom>
            <a:ln w="3175">
              <a:solidFill>
                <a:srgbClr val="565658"/>
              </a:solidFill>
            </a:ln>
          </p:spPr>
          <p:txBody>
            <a:bodyPr wrap="square" lIns="0" tIns="0" rIns="0" bIns="0" rtlCol="0"/>
            <a:lstStyle/>
            <a:p/>
          </p:txBody>
        </p:sp>
        <p:sp>
          <p:nvSpPr>
            <p:cNvPr id="3272" name="object 3272" descr=""/>
            <p:cNvSpPr/>
            <p:nvPr/>
          </p:nvSpPr>
          <p:spPr>
            <a:xfrm>
              <a:off x="5244588" y="8349380"/>
              <a:ext cx="15240" cy="0"/>
            </a:xfrm>
            <a:custGeom>
              <a:avLst/>
              <a:gdLst/>
              <a:ahLst/>
              <a:cxnLst/>
              <a:rect l="l" t="t" r="r" b="b"/>
              <a:pathLst>
                <a:path w="15239" h="0">
                  <a:moveTo>
                    <a:pt x="0" y="0"/>
                  </a:moveTo>
                  <a:lnTo>
                    <a:pt x="15062" y="0"/>
                  </a:lnTo>
                </a:path>
              </a:pathLst>
            </a:custGeom>
            <a:ln w="3175">
              <a:solidFill>
                <a:srgbClr val="565658"/>
              </a:solidFill>
            </a:ln>
          </p:spPr>
          <p:txBody>
            <a:bodyPr wrap="square" lIns="0" tIns="0" rIns="0" bIns="0" rtlCol="0"/>
            <a:lstStyle/>
            <a:p/>
          </p:txBody>
        </p:sp>
        <p:sp>
          <p:nvSpPr>
            <p:cNvPr id="3273" name="object 3273" descr=""/>
            <p:cNvSpPr/>
            <p:nvPr/>
          </p:nvSpPr>
          <p:spPr>
            <a:xfrm>
              <a:off x="5397182" y="8335092"/>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3274" name="object 3274" descr=""/>
            <p:cNvSpPr/>
            <p:nvPr/>
          </p:nvSpPr>
          <p:spPr>
            <a:xfrm>
              <a:off x="5381109" y="8349375"/>
              <a:ext cx="1270" cy="1905"/>
            </a:xfrm>
            <a:custGeom>
              <a:avLst/>
              <a:gdLst/>
              <a:ahLst/>
              <a:cxnLst/>
              <a:rect l="l" t="t" r="r" b="b"/>
              <a:pathLst>
                <a:path w="1270" h="1904">
                  <a:moveTo>
                    <a:pt x="1270" y="1282"/>
                  </a:moveTo>
                  <a:lnTo>
                    <a:pt x="1270" y="0"/>
                  </a:lnTo>
                  <a:lnTo>
                    <a:pt x="0" y="0"/>
                  </a:lnTo>
                </a:path>
              </a:pathLst>
            </a:custGeom>
            <a:ln w="3175">
              <a:solidFill>
                <a:srgbClr val="565658"/>
              </a:solidFill>
            </a:ln>
          </p:spPr>
          <p:txBody>
            <a:bodyPr wrap="square" lIns="0" tIns="0" rIns="0" bIns="0" rtlCol="0"/>
            <a:lstStyle/>
            <a:p/>
          </p:txBody>
        </p:sp>
        <p:sp>
          <p:nvSpPr>
            <p:cNvPr id="3275" name="object 3275" descr=""/>
            <p:cNvSpPr/>
            <p:nvPr/>
          </p:nvSpPr>
          <p:spPr>
            <a:xfrm>
              <a:off x="5381109" y="8341468"/>
              <a:ext cx="1270" cy="8255"/>
            </a:xfrm>
            <a:custGeom>
              <a:avLst/>
              <a:gdLst/>
              <a:ahLst/>
              <a:cxnLst/>
              <a:rect l="l" t="t" r="r" b="b"/>
              <a:pathLst>
                <a:path w="1270" h="8254">
                  <a:moveTo>
                    <a:pt x="1270" y="7912"/>
                  </a:moveTo>
                  <a:lnTo>
                    <a:pt x="1270" y="0"/>
                  </a:lnTo>
                  <a:lnTo>
                    <a:pt x="0" y="0"/>
                  </a:lnTo>
                </a:path>
              </a:pathLst>
            </a:custGeom>
            <a:ln w="3175">
              <a:solidFill>
                <a:srgbClr val="565658"/>
              </a:solidFill>
            </a:ln>
          </p:spPr>
          <p:txBody>
            <a:bodyPr wrap="square" lIns="0" tIns="0" rIns="0" bIns="0" rtlCol="0"/>
            <a:lstStyle/>
            <a:p/>
          </p:txBody>
        </p:sp>
        <p:sp>
          <p:nvSpPr>
            <p:cNvPr id="3276" name="object 3276" descr=""/>
            <p:cNvSpPr/>
            <p:nvPr/>
          </p:nvSpPr>
          <p:spPr>
            <a:xfrm>
              <a:off x="5259645" y="8349375"/>
              <a:ext cx="1905" cy="1905"/>
            </a:xfrm>
            <a:custGeom>
              <a:avLst/>
              <a:gdLst/>
              <a:ahLst/>
              <a:cxnLst/>
              <a:rect l="l" t="t" r="r" b="b"/>
              <a:pathLst>
                <a:path w="1904" h="1904">
                  <a:moveTo>
                    <a:pt x="0" y="1282"/>
                  </a:moveTo>
                  <a:lnTo>
                    <a:pt x="0" y="0"/>
                  </a:lnTo>
                  <a:lnTo>
                    <a:pt x="1282" y="0"/>
                  </a:lnTo>
                </a:path>
              </a:pathLst>
            </a:custGeom>
            <a:ln w="3175">
              <a:solidFill>
                <a:srgbClr val="565658"/>
              </a:solidFill>
            </a:ln>
          </p:spPr>
          <p:txBody>
            <a:bodyPr wrap="square" lIns="0" tIns="0" rIns="0" bIns="0" rtlCol="0"/>
            <a:lstStyle/>
            <a:p/>
          </p:txBody>
        </p:sp>
        <p:sp>
          <p:nvSpPr>
            <p:cNvPr id="3277" name="object 3277" descr=""/>
            <p:cNvSpPr/>
            <p:nvPr/>
          </p:nvSpPr>
          <p:spPr>
            <a:xfrm>
              <a:off x="5259640" y="8341473"/>
              <a:ext cx="1905" cy="8255"/>
            </a:xfrm>
            <a:custGeom>
              <a:avLst/>
              <a:gdLst/>
              <a:ahLst/>
              <a:cxnLst/>
              <a:rect l="l" t="t" r="r" b="b"/>
              <a:pathLst>
                <a:path w="1904" h="8254">
                  <a:moveTo>
                    <a:pt x="1282" y="0"/>
                  </a:moveTo>
                  <a:lnTo>
                    <a:pt x="0" y="0"/>
                  </a:lnTo>
                  <a:lnTo>
                    <a:pt x="0" y="7912"/>
                  </a:lnTo>
                </a:path>
              </a:pathLst>
            </a:custGeom>
            <a:ln w="3175">
              <a:solidFill>
                <a:srgbClr val="565658"/>
              </a:solidFill>
            </a:ln>
          </p:spPr>
          <p:txBody>
            <a:bodyPr wrap="square" lIns="0" tIns="0" rIns="0" bIns="0" rtlCol="0"/>
            <a:lstStyle/>
            <a:p/>
          </p:txBody>
        </p:sp>
        <p:sp>
          <p:nvSpPr>
            <p:cNvPr id="3278" name="object 3278" descr=""/>
            <p:cNvSpPr/>
            <p:nvPr/>
          </p:nvSpPr>
          <p:spPr>
            <a:xfrm>
              <a:off x="5329048" y="8349375"/>
              <a:ext cx="0" cy="1905"/>
            </a:xfrm>
            <a:custGeom>
              <a:avLst/>
              <a:gdLst/>
              <a:ahLst/>
              <a:cxnLst/>
              <a:rect l="l" t="t" r="r" b="b"/>
              <a:pathLst>
                <a:path w="0" h="1904">
                  <a:moveTo>
                    <a:pt x="0" y="1282"/>
                  </a:moveTo>
                  <a:lnTo>
                    <a:pt x="0" y="0"/>
                  </a:lnTo>
                </a:path>
              </a:pathLst>
            </a:custGeom>
            <a:ln w="3175">
              <a:solidFill>
                <a:srgbClr val="565658"/>
              </a:solidFill>
            </a:ln>
          </p:spPr>
          <p:txBody>
            <a:bodyPr wrap="square" lIns="0" tIns="0" rIns="0" bIns="0" rtlCol="0"/>
            <a:lstStyle/>
            <a:p/>
          </p:txBody>
        </p:sp>
        <p:sp>
          <p:nvSpPr>
            <p:cNvPr id="3279" name="object 3279" descr=""/>
            <p:cNvSpPr/>
            <p:nvPr/>
          </p:nvSpPr>
          <p:spPr>
            <a:xfrm>
              <a:off x="5311437" y="8349380"/>
              <a:ext cx="0" cy="1905"/>
            </a:xfrm>
            <a:custGeom>
              <a:avLst/>
              <a:gdLst/>
              <a:ahLst/>
              <a:cxnLst/>
              <a:rect l="l" t="t" r="r" b="b"/>
              <a:pathLst>
                <a:path w="0" h="1904">
                  <a:moveTo>
                    <a:pt x="0" y="0"/>
                  </a:moveTo>
                  <a:lnTo>
                    <a:pt x="0" y="1282"/>
                  </a:lnTo>
                </a:path>
              </a:pathLst>
            </a:custGeom>
            <a:ln w="3175">
              <a:solidFill>
                <a:srgbClr val="565658"/>
              </a:solidFill>
            </a:ln>
          </p:spPr>
          <p:txBody>
            <a:bodyPr wrap="square" lIns="0" tIns="0" rIns="0" bIns="0" rtlCol="0"/>
            <a:lstStyle/>
            <a:p/>
          </p:txBody>
        </p:sp>
        <p:sp>
          <p:nvSpPr>
            <p:cNvPr id="3280" name="object 3280" descr=""/>
            <p:cNvSpPr/>
            <p:nvPr/>
          </p:nvSpPr>
          <p:spPr>
            <a:xfrm>
              <a:off x="5388766" y="8333815"/>
              <a:ext cx="8890" cy="1905"/>
            </a:xfrm>
            <a:custGeom>
              <a:avLst/>
              <a:gdLst/>
              <a:ahLst/>
              <a:cxnLst/>
              <a:rect l="l" t="t" r="r" b="b"/>
              <a:pathLst>
                <a:path w="8889" h="1904">
                  <a:moveTo>
                    <a:pt x="0" y="0"/>
                  </a:moveTo>
                  <a:lnTo>
                    <a:pt x="0" y="1282"/>
                  </a:lnTo>
                  <a:lnTo>
                    <a:pt x="8420" y="1282"/>
                  </a:lnTo>
                </a:path>
              </a:pathLst>
            </a:custGeom>
            <a:ln w="3175">
              <a:solidFill>
                <a:srgbClr val="565658"/>
              </a:solidFill>
            </a:ln>
          </p:spPr>
          <p:txBody>
            <a:bodyPr wrap="square" lIns="0" tIns="0" rIns="0" bIns="0" rtlCol="0"/>
            <a:lstStyle/>
            <a:p/>
          </p:txBody>
        </p:sp>
        <p:sp>
          <p:nvSpPr>
            <p:cNvPr id="3281" name="object 3281" descr=""/>
            <p:cNvSpPr/>
            <p:nvPr/>
          </p:nvSpPr>
          <p:spPr>
            <a:xfrm>
              <a:off x="5245092" y="8333815"/>
              <a:ext cx="8255" cy="1905"/>
            </a:xfrm>
            <a:custGeom>
              <a:avLst/>
              <a:gdLst/>
              <a:ahLst/>
              <a:cxnLst/>
              <a:rect l="l" t="t" r="r" b="b"/>
              <a:pathLst>
                <a:path w="8254" h="1904">
                  <a:moveTo>
                    <a:pt x="8166" y="0"/>
                  </a:moveTo>
                  <a:lnTo>
                    <a:pt x="8166" y="1282"/>
                  </a:lnTo>
                  <a:lnTo>
                    <a:pt x="0" y="1282"/>
                  </a:lnTo>
                </a:path>
              </a:pathLst>
            </a:custGeom>
            <a:ln w="3175">
              <a:solidFill>
                <a:srgbClr val="565658"/>
              </a:solidFill>
            </a:ln>
          </p:spPr>
          <p:txBody>
            <a:bodyPr wrap="square" lIns="0" tIns="0" rIns="0" bIns="0" rtlCol="0"/>
            <a:lstStyle/>
            <a:p/>
          </p:txBody>
        </p:sp>
        <p:sp>
          <p:nvSpPr>
            <p:cNvPr id="3282" name="object 3282" descr=""/>
            <p:cNvSpPr/>
            <p:nvPr/>
          </p:nvSpPr>
          <p:spPr>
            <a:xfrm>
              <a:off x="5243560" y="8335092"/>
              <a:ext cx="1905" cy="0"/>
            </a:xfrm>
            <a:custGeom>
              <a:avLst/>
              <a:gdLst/>
              <a:ahLst/>
              <a:cxnLst/>
              <a:rect l="l" t="t" r="r" b="b"/>
              <a:pathLst>
                <a:path w="1904" h="0">
                  <a:moveTo>
                    <a:pt x="1536" y="0"/>
                  </a:moveTo>
                  <a:lnTo>
                    <a:pt x="0" y="0"/>
                  </a:lnTo>
                </a:path>
              </a:pathLst>
            </a:custGeom>
            <a:ln w="3175">
              <a:solidFill>
                <a:srgbClr val="565658"/>
              </a:solidFill>
            </a:ln>
          </p:spPr>
          <p:txBody>
            <a:bodyPr wrap="square" lIns="0" tIns="0" rIns="0" bIns="0" rtlCol="0"/>
            <a:lstStyle/>
            <a:p/>
          </p:txBody>
        </p:sp>
        <p:sp>
          <p:nvSpPr>
            <p:cNvPr id="3283" name="object 3283" descr=""/>
            <p:cNvSpPr/>
            <p:nvPr/>
          </p:nvSpPr>
          <p:spPr>
            <a:xfrm>
              <a:off x="5275463" y="8350657"/>
              <a:ext cx="91440" cy="0"/>
            </a:xfrm>
            <a:custGeom>
              <a:avLst/>
              <a:gdLst/>
              <a:ahLst/>
              <a:cxnLst/>
              <a:rect l="l" t="t" r="r" b="b"/>
              <a:pathLst>
                <a:path w="91439" h="0">
                  <a:moveTo>
                    <a:pt x="91351" y="0"/>
                  </a:moveTo>
                  <a:lnTo>
                    <a:pt x="0" y="0"/>
                  </a:lnTo>
                </a:path>
              </a:pathLst>
            </a:custGeom>
            <a:ln w="3175">
              <a:solidFill>
                <a:srgbClr val="565658"/>
              </a:solidFill>
            </a:ln>
          </p:spPr>
          <p:txBody>
            <a:bodyPr wrap="square" lIns="0" tIns="0" rIns="0" bIns="0" rtlCol="0"/>
            <a:lstStyle/>
            <a:p/>
          </p:txBody>
        </p:sp>
        <p:sp>
          <p:nvSpPr>
            <p:cNvPr id="3284" name="object 3284" descr=""/>
            <p:cNvSpPr/>
            <p:nvPr/>
          </p:nvSpPr>
          <p:spPr>
            <a:xfrm>
              <a:off x="5380589" y="8489222"/>
              <a:ext cx="32384" cy="5080"/>
            </a:xfrm>
            <a:custGeom>
              <a:avLst/>
              <a:gdLst/>
              <a:ahLst/>
              <a:cxnLst/>
              <a:rect l="l" t="t" r="r" b="b"/>
              <a:pathLst>
                <a:path w="32385" h="5079">
                  <a:moveTo>
                    <a:pt x="31902" y="0"/>
                  </a:moveTo>
                  <a:lnTo>
                    <a:pt x="0" y="4597"/>
                  </a:lnTo>
                </a:path>
              </a:pathLst>
            </a:custGeom>
            <a:ln w="3175">
              <a:solidFill>
                <a:srgbClr val="565658"/>
              </a:solidFill>
            </a:ln>
          </p:spPr>
          <p:txBody>
            <a:bodyPr wrap="square" lIns="0" tIns="0" rIns="0" bIns="0" rtlCol="0"/>
            <a:lstStyle/>
            <a:p/>
          </p:txBody>
        </p:sp>
        <p:sp>
          <p:nvSpPr>
            <p:cNvPr id="3285" name="object 3285" descr=""/>
            <p:cNvSpPr/>
            <p:nvPr/>
          </p:nvSpPr>
          <p:spPr>
            <a:xfrm>
              <a:off x="5276996" y="8526479"/>
              <a:ext cx="3175" cy="3175"/>
            </a:xfrm>
            <a:custGeom>
              <a:avLst/>
              <a:gdLst/>
              <a:ahLst/>
              <a:cxnLst/>
              <a:rect l="l" t="t" r="r" b="b"/>
              <a:pathLst>
                <a:path w="3175" h="3175">
                  <a:moveTo>
                    <a:pt x="0" y="0"/>
                  </a:moveTo>
                  <a:lnTo>
                    <a:pt x="2806" y="2552"/>
                  </a:lnTo>
                </a:path>
              </a:pathLst>
            </a:custGeom>
            <a:ln w="3175">
              <a:solidFill>
                <a:srgbClr val="565658"/>
              </a:solidFill>
            </a:ln>
          </p:spPr>
          <p:txBody>
            <a:bodyPr wrap="square" lIns="0" tIns="0" rIns="0" bIns="0" rtlCol="0"/>
            <a:lstStyle/>
            <a:p/>
          </p:txBody>
        </p:sp>
        <p:sp>
          <p:nvSpPr>
            <p:cNvPr id="3286" name="object 3286" descr=""/>
            <p:cNvSpPr/>
            <p:nvPr/>
          </p:nvSpPr>
          <p:spPr>
            <a:xfrm>
              <a:off x="5380339" y="8499175"/>
              <a:ext cx="1905" cy="4445"/>
            </a:xfrm>
            <a:custGeom>
              <a:avLst/>
              <a:gdLst/>
              <a:ahLst/>
              <a:cxnLst/>
              <a:rect l="l" t="t" r="r" b="b"/>
              <a:pathLst>
                <a:path w="1904" h="4445">
                  <a:moveTo>
                    <a:pt x="1282" y="0"/>
                  </a:moveTo>
                  <a:lnTo>
                    <a:pt x="0" y="3822"/>
                  </a:lnTo>
                </a:path>
              </a:pathLst>
            </a:custGeom>
            <a:ln w="3175">
              <a:solidFill>
                <a:srgbClr val="565658"/>
              </a:solidFill>
            </a:ln>
          </p:spPr>
          <p:txBody>
            <a:bodyPr wrap="square" lIns="0" tIns="0" rIns="0" bIns="0" rtlCol="0"/>
            <a:lstStyle/>
            <a:p/>
          </p:txBody>
        </p:sp>
        <p:sp>
          <p:nvSpPr>
            <p:cNvPr id="3287" name="object 3287" descr=""/>
            <p:cNvSpPr/>
            <p:nvPr/>
          </p:nvSpPr>
          <p:spPr>
            <a:xfrm>
              <a:off x="5421172" y="8007174"/>
              <a:ext cx="6350" cy="1905"/>
            </a:xfrm>
            <a:custGeom>
              <a:avLst/>
              <a:gdLst/>
              <a:ahLst/>
              <a:cxnLst/>
              <a:rect l="l" t="t" r="r" b="b"/>
              <a:pathLst>
                <a:path w="6350" h="1904">
                  <a:moveTo>
                    <a:pt x="0" y="1282"/>
                  </a:moveTo>
                  <a:lnTo>
                    <a:pt x="6121" y="0"/>
                  </a:lnTo>
                </a:path>
              </a:pathLst>
            </a:custGeom>
            <a:ln w="3175">
              <a:solidFill>
                <a:srgbClr val="565658"/>
              </a:solidFill>
            </a:ln>
          </p:spPr>
          <p:txBody>
            <a:bodyPr wrap="square" lIns="0" tIns="0" rIns="0" bIns="0" rtlCol="0"/>
            <a:lstStyle/>
            <a:p/>
          </p:txBody>
        </p:sp>
        <p:sp>
          <p:nvSpPr>
            <p:cNvPr id="3288" name="object 3288" descr=""/>
            <p:cNvSpPr/>
            <p:nvPr/>
          </p:nvSpPr>
          <p:spPr>
            <a:xfrm>
              <a:off x="5255558" y="8273081"/>
              <a:ext cx="6350" cy="1905"/>
            </a:xfrm>
            <a:custGeom>
              <a:avLst/>
              <a:gdLst/>
              <a:ahLst/>
              <a:cxnLst/>
              <a:rect l="l" t="t" r="r" b="b"/>
              <a:pathLst>
                <a:path w="6350" h="1904">
                  <a:moveTo>
                    <a:pt x="6121" y="0"/>
                  </a:moveTo>
                  <a:lnTo>
                    <a:pt x="0" y="1536"/>
                  </a:lnTo>
                </a:path>
              </a:pathLst>
            </a:custGeom>
            <a:ln w="3175">
              <a:solidFill>
                <a:srgbClr val="565658"/>
              </a:solidFill>
            </a:ln>
          </p:spPr>
          <p:txBody>
            <a:bodyPr wrap="square" lIns="0" tIns="0" rIns="0" bIns="0" rtlCol="0"/>
            <a:lstStyle/>
            <a:p/>
          </p:txBody>
        </p:sp>
        <p:sp>
          <p:nvSpPr>
            <p:cNvPr id="3289" name="object 3289" descr=""/>
            <p:cNvSpPr/>
            <p:nvPr/>
          </p:nvSpPr>
          <p:spPr>
            <a:xfrm>
              <a:off x="5371152" y="8291966"/>
              <a:ext cx="5715" cy="3810"/>
            </a:xfrm>
            <a:custGeom>
              <a:avLst/>
              <a:gdLst/>
              <a:ahLst/>
              <a:cxnLst/>
              <a:rect l="l" t="t" r="r" b="b"/>
              <a:pathLst>
                <a:path w="5714" h="3809">
                  <a:moveTo>
                    <a:pt x="5359" y="3314"/>
                  </a:moveTo>
                  <a:lnTo>
                    <a:pt x="0" y="0"/>
                  </a:lnTo>
                </a:path>
              </a:pathLst>
            </a:custGeom>
            <a:ln w="3175">
              <a:solidFill>
                <a:srgbClr val="565658"/>
              </a:solidFill>
            </a:ln>
          </p:spPr>
          <p:txBody>
            <a:bodyPr wrap="square" lIns="0" tIns="0" rIns="0" bIns="0" rtlCol="0"/>
            <a:lstStyle/>
            <a:p/>
          </p:txBody>
        </p:sp>
        <p:sp>
          <p:nvSpPr>
            <p:cNvPr id="3290" name="object 3290" descr=""/>
            <p:cNvSpPr/>
            <p:nvPr/>
          </p:nvSpPr>
          <p:spPr>
            <a:xfrm>
              <a:off x="5417338" y="7996465"/>
              <a:ext cx="5080" cy="4445"/>
            </a:xfrm>
            <a:custGeom>
              <a:avLst/>
              <a:gdLst/>
              <a:ahLst/>
              <a:cxnLst/>
              <a:rect l="l" t="t" r="r" b="b"/>
              <a:pathLst>
                <a:path w="5079" h="4445">
                  <a:moveTo>
                    <a:pt x="4851" y="0"/>
                  </a:moveTo>
                  <a:lnTo>
                    <a:pt x="0" y="4076"/>
                  </a:lnTo>
                </a:path>
              </a:pathLst>
            </a:custGeom>
            <a:ln w="3175">
              <a:solidFill>
                <a:srgbClr val="565658"/>
              </a:solidFill>
            </a:ln>
          </p:spPr>
          <p:txBody>
            <a:bodyPr wrap="square" lIns="0" tIns="0" rIns="0" bIns="0" rtlCol="0"/>
            <a:lstStyle/>
            <a:p/>
          </p:txBody>
        </p:sp>
        <p:sp>
          <p:nvSpPr>
            <p:cNvPr id="3291" name="object 3291" descr=""/>
            <p:cNvSpPr/>
            <p:nvPr/>
          </p:nvSpPr>
          <p:spPr>
            <a:xfrm>
              <a:off x="5364779" y="8298090"/>
              <a:ext cx="3175" cy="5715"/>
            </a:xfrm>
            <a:custGeom>
              <a:avLst/>
              <a:gdLst/>
              <a:ahLst/>
              <a:cxnLst/>
              <a:rect l="l" t="t" r="r" b="b"/>
              <a:pathLst>
                <a:path w="3175" h="5715">
                  <a:moveTo>
                    <a:pt x="0" y="0"/>
                  </a:moveTo>
                  <a:lnTo>
                    <a:pt x="2806" y="5105"/>
                  </a:lnTo>
                </a:path>
              </a:pathLst>
            </a:custGeom>
            <a:ln w="3175">
              <a:solidFill>
                <a:srgbClr val="565658"/>
              </a:solidFill>
            </a:ln>
          </p:spPr>
          <p:txBody>
            <a:bodyPr wrap="square" lIns="0" tIns="0" rIns="0" bIns="0" rtlCol="0"/>
            <a:lstStyle/>
            <a:p/>
          </p:txBody>
        </p:sp>
        <p:sp>
          <p:nvSpPr>
            <p:cNvPr id="3292" name="object 3292" descr=""/>
            <p:cNvSpPr/>
            <p:nvPr/>
          </p:nvSpPr>
          <p:spPr>
            <a:xfrm>
              <a:off x="5261430" y="8280743"/>
              <a:ext cx="5080" cy="4445"/>
            </a:xfrm>
            <a:custGeom>
              <a:avLst/>
              <a:gdLst/>
              <a:ahLst/>
              <a:cxnLst/>
              <a:rect l="l" t="t" r="r" b="b"/>
              <a:pathLst>
                <a:path w="5079" h="4445">
                  <a:moveTo>
                    <a:pt x="0" y="4330"/>
                  </a:moveTo>
                  <a:lnTo>
                    <a:pt x="4584" y="0"/>
                  </a:lnTo>
                </a:path>
              </a:pathLst>
            </a:custGeom>
            <a:ln w="3175">
              <a:solidFill>
                <a:srgbClr val="565658"/>
              </a:solidFill>
            </a:ln>
          </p:spPr>
          <p:txBody>
            <a:bodyPr wrap="square" lIns="0" tIns="0" rIns="0" bIns="0" rtlCol="0"/>
            <a:lstStyle/>
            <a:p/>
          </p:txBody>
        </p:sp>
        <p:sp>
          <p:nvSpPr>
            <p:cNvPr id="3293" name="object 3293" descr=""/>
            <p:cNvSpPr/>
            <p:nvPr/>
          </p:nvSpPr>
          <p:spPr>
            <a:xfrm>
              <a:off x="5400499" y="8191677"/>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294" name="object 3294" descr=""/>
            <p:cNvSpPr/>
            <p:nvPr/>
          </p:nvSpPr>
          <p:spPr>
            <a:xfrm>
              <a:off x="5416057" y="8102623"/>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3295" name="object 3295" descr=""/>
            <p:cNvSpPr/>
            <p:nvPr/>
          </p:nvSpPr>
          <p:spPr>
            <a:xfrm>
              <a:off x="5254028" y="8172795"/>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296" name="object 3296" descr=""/>
            <p:cNvSpPr/>
            <p:nvPr/>
          </p:nvSpPr>
          <p:spPr>
            <a:xfrm>
              <a:off x="5263973" y="8085265"/>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3297" name="object 3297" descr=""/>
            <p:cNvSpPr/>
            <p:nvPr/>
          </p:nvSpPr>
          <p:spPr>
            <a:xfrm>
              <a:off x="5292053" y="7981663"/>
              <a:ext cx="635" cy="635"/>
            </a:xfrm>
            <a:custGeom>
              <a:avLst/>
              <a:gdLst/>
              <a:ahLst/>
              <a:cxnLst/>
              <a:rect l="l" t="t" r="r" b="b"/>
              <a:pathLst>
                <a:path w="635" h="634">
                  <a:moveTo>
                    <a:pt x="508" y="508"/>
                  </a:moveTo>
                  <a:lnTo>
                    <a:pt x="0" y="0"/>
                  </a:lnTo>
                </a:path>
              </a:pathLst>
            </a:custGeom>
            <a:ln w="3175">
              <a:solidFill>
                <a:srgbClr val="565658"/>
              </a:solidFill>
            </a:ln>
          </p:spPr>
          <p:txBody>
            <a:bodyPr wrap="square" lIns="0" tIns="0" rIns="0" bIns="0" rtlCol="0"/>
            <a:lstStyle/>
            <a:p/>
          </p:txBody>
        </p:sp>
        <p:sp>
          <p:nvSpPr>
            <p:cNvPr id="3298" name="object 3298" descr=""/>
            <p:cNvSpPr/>
            <p:nvPr/>
          </p:nvSpPr>
          <p:spPr>
            <a:xfrm>
              <a:off x="5427300" y="8007181"/>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299" name="object 3299" descr=""/>
            <p:cNvSpPr/>
            <p:nvPr/>
          </p:nvSpPr>
          <p:spPr>
            <a:xfrm>
              <a:off x="5255044" y="8274612"/>
              <a:ext cx="635" cy="635"/>
            </a:xfrm>
            <a:custGeom>
              <a:avLst/>
              <a:gdLst/>
              <a:ahLst/>
              <a:cxnLst/>
              <a:rect l="l" t="t" r="r" b="b"/>
              <a:pathLst>
                <a:path w="635" h="634">
                  <a:moveTo>
                    <a:pt x="508" y="0"/>
                  </a:moveTo>
                  <a:lnTo>
                    <a:pt x="0" y="254"/>
                  </a:lnTo>
                </a:path>
              </a:pathLst>
            </a:custGeom>
            <a:ln w="3175">
              <a:solidFill>
                <a:srgbClr val="565658"/>
              </a:solidFill>
            </a:ln>
          </p:spPr>
          <p:txBody>
            <a:bodyPr wrap="square" lIns="0" tIns="0" rIns="0" bIns="0" rtlCol="0"/>
            <a:lstStyle/>
            <a:p/>
          </p:txBody>
        </p:sp>
        <p:sp>
          <p:nvSpPr>
            <p:cNvPr id="3300" name="object 3300" descr=""/>
            <p:cNvSpPr/>
            <p:nvPr/>
          </p:nvSpPr>
          <p:spPr>
            <a:xfrm>
              <a:off x="5284647" y="7991362"/>
              <a:ext cx="635" cy="635"/>
            </a:xfrm>
            <a:custGeom>
              <a:avLst/>
              <a:gdLst/>
              <a:ahLst/>
              <a:cxnLst/>
              <a:rect l="l" t="t" r="r" b="b"/>
              <a:pathLst>
                <a:path w="635" h="634">
                  <a:moveTo>
                    <a:pt x="0" y="0"/>
                  </a:moveTo>
                  <a:lnTo>
                    <a:pt x="508" y="254"/>
                  </a:lnTo>
                </a:path>
              </a:pathLst>
            </a:custGeom>
            <a:ln w="3175">
              <a:solidFill>
                <a:srgbClr val="565658"/>
              </a:solidFill>
            </a:ln>
          </p:spPr>
          <p:txBody>
            <a:bodyPr wrap="square" lIns="0" tIns="0" rIns="0" bIns="0" rtlCol="0"/>
            <a:lstStyle/>
            <a:p/>
          </p:txBody>
        </p:sp>
        <p:sp>
          <p:nvSpPr>
            <p:cNvPr id="3301" name="object 3301" descr=""/>
            <p:cNvSpPr/>
            <p:nvPr/>
          </p:nvSpPr>
          <p:spPr>
            <a:xfrm>
              <a:off x="5376513" y="8295274"/>
              <a:ext cx="635" cy="635"/>
            </a:xfrm>
            <a:custGeom>
              <a:avLst/>
              <a:gdLst/>
              <a:ahLst/>
              <a:cxnLst/>
              <a:rect l="l" t="t" r="r" b="b"/>
              <a:pathLst>
                <a:path w="635" h="634">
                  <a:moveTo>
                    <a:pt x="508" y="520"/>
                  </a:moveTo>
                  <a:lnTo>
                    <a:pt x="0" y="0"/>
                  </a:lnTo>
                </a:path>
              </a:pathLst>
            </a:custGeom>
            <a:ln w="3175">
              <a:solidFill>
                <a:srgbClr val="565658"/>
              </a:solidFill>
            </a:ln>
          </p:spPr>
          <p:txBody>
            <a:bodyPr wrap="square" lIns="0" tIns="0" rIns="0" bIns="0" rtlCol="0"/>
            <a:lstStyle/>
            <a:p/>
          </p:txBody>
        </p:sp>
        <p:sp>
          <p:nvSpPr>
            <p:cNvPr id="3302" name="object 3302" descr=""/>
            <p:cNvSpPr/>
            <p:nvPr/>
          </p:nvSpPr>
          <p:spPr>
            <a:xfrm>
              <a:off x="5422190" y="7996211"/>
              <a:ext cx="635" cy="635"/>
            </a:xfrm>
            <a:custGeom>
              <a:avLst/>
              <a:gdLst/>
              <a:ahLst/>
              <a:cxnLst/>
              <a:rect l="l" t="t" r="r" b="b"/>
              <a:pathLst>
                <a:path w="635" h="634">
                  <a:moveTo>
                    <a:pt x="0" y="253"/>
                  </a:moveTo>
                  <a:lnTo>
                    <a:pt x="508" y="0"/>
                  </a:lnTo>
                </a:path>
              </a:pathLst>
            </a:custGeom>
            <a:ln w="3175">
              <a:solidFill>
                <a:srgbClr val="565658"/>
              </a:solidFill>
            </a:ln>
          </p:spPr>
          <p:txBody>
            <a:bodyPr wrap="square" lIns="0" tIns="0" rIns="0" bIns="0" rtlCol="0"/>
            <a:lstStyle/>
            <a:p/>
          </p:txBody>
        </p:sp>
        <p:sp>
          <p:nvSpPr>
            <p:cNvPr id="3303" name="object 3303" descr=""/>
            <p:cNvSpPr/>
            <p:nvPr/>
          </p:nvSpPr>
          <p:spPr>
            <a:xfrm>
              <a:off x="5261170" y="8285067"/>
              <a:ext cx="635" cy="635"/>
            </a:xfrm>
            <a:custGeom>
              <a:avLst/>
              <a:gdLst/>
              <a:ahLst/>
              <a:cxnLst/>
              <a:rect l="l" t="t" r="r" b="b"/>
              <a:pathLst>
                <a:path w="635" h="634">
                  <a:moveTo>
                    <a:pt x="0" y="266"/>
                  </a:moveTo>
                  <a:lnTo>
                    <a:pt x="266" y="0"/>
                  </a:lnTo>
                </a:path>
              </a:pathLst>
            </a:custGeom>
            <a:ln w="3175">
              <a:solidFill>
                <a:srgbClr val="565658"/>
              </a:solidFill>
            </a:ln>
          </p:spPr>
          <p:txBody>
            <a:bodyPr wrap="square" lIns="0" tIns="0" rIns="0" bIns="0" rtlCol="0"/>
            <a:lstStyle/>
            <a:p/>
          </p:txBody>
        </p:sp>
        <p:sp>
          <p:nvSpPr>
            <p:cNvPr id="3304" name="object 3304" descr=""/>
            <p:cNvSpPr/>
            <p:nvPr/>
          </p:nvSpPr>
          <p:spPr>
            <a:xfrm>
              <a:off x="5367582" y="8303194"/>
              <a:ext cx="635" cy="635"/>
            </a:xfrm>
            <a:custGeom>
              <a:avLst/>
              <a:gdLst/>
              <a:ahLst/>
              <a:cxnLst/>
              <a:rect l="l" t="t" r="r" b="b"/>
              <a:pathLst>
                <a:path w="635" h="634">
                  <a:moveTo>
                    <a:pt x="0" y="0"/>
                  </a:moveTo>
                  <a:lnTo>
                    <a:pt x="266" y="508"/>
                  </a:lnTo>
                </a:path>
              </a:pathLst>
            </a:custGeom>
            <a:ln w="3175">
              <a:solidFill>
                <a:srgbClr val="565658"/>
              </a:solidFill>
            </a:ln>
          </p:spPr>
          <p:txBody>
            <a:bodyPr wrap="square" lIns="0" tIns="0" rIns="0" bIns="0" rtlCol="0"/>
            <a:lstStyle/>
            <a:p/>
          </p:txBody>
        </p:sp>
        <p:sp>
          <p:nvSpPr>
            <p:cNvPr id="3305" name="object 3305" descr=""/>
            <p:cNvSpPr/>
            <p:nvPr/>
          </p:nvSpPr>
          <p:spPr>
            <a:xfrm>
              <a:off x="5567140" y="8702555"/>
              <a:ext cx="12700" cy="22225"/>
            </a:xfrm>
            <a:custGeom>
              <a:avLst/>
              <a:gdLst/>
              <a:ahLst/>
              <a:cxnLst/>
              <a:rect l="l" t="t" r="r" b="b"/>
              <a:pathLst>
                <a:path w="12700" h="22225">
                  <a:moveTo>
                    <a:pt x="11988" y="21691"/>
                  </a:moveTo>
                  <a:lnTo>
                    <a:pt x="12255" y="21437"/>
                  </a:lnTo>
                  <a:lnTo>
                    <a:pt x="0" y="0"/>
                  </a:lnTo>
                </a:path>
              </a:pathLst>
            </a:custGeom>
            <a:ln w="3175">
              <a:solidFill>
                <a:srgbClr val="565658"/>
              </a:solidFill>
            </a:ln>
          </p:spPr>
          <p:txBody>
            <a:bodyPr wrap="square" lIns="0" tIns="0" rIns="0" bIns="0" rtlCol="0"/>
            <a:lstStyle/>
            <a:p/>
          </p:txBody>
        </p:sp>
        <p:sp>
          <p:nvSpPr>
            <p:cNvPr id="3306" name="object 3306" descr=""/>
            <p:cNvSpPr/>
            <p:nvPr/>
          </p:nvSpPr>
          <p:spPr>
            <a:xfrm>
              <a:off x="5566869" y="8702555"/>
              <a:ext cx="635" cy="635"/>
            </a:xfrm>
            <a:custGeom>
              <a:avLst/>
              <a:gdLst/>
              <a:ahLst/>
              <a:cxnLst/>
              <a:rect l="l" t="t" r="r" b="b"/>
              <a:pathLst>
                <a:path w="635" h="634">
                  <a:moveTo>
                    <a:pt x="266" y="0"/>
                  </a:moveTo>
                  <a:lnTo>
                    <a:pt x="0" y="520"/>
                  </a:lnTo>
                </a:path>
              </a:pathLst>
            </a:custGeom>
            <a:ln w="3175">
              <a:solidFill>
                <a:srgbClr val="565658"/>
              </a:solidFill>
            </a:ln>
          </p:spPr>
          <p:txBody>
            <a:bodyPr wrap="square" lIns="0" tIns="0" rIns="0" bIns="0" rtlCol="0"/>
            <a:lstStyle/>
            <a:p/>
          </p:txBody>
        </p:sp>
        <p:sp>
          <p:nvSpPr>
            <p:cNvPr id="3307" name="object 3307" descr=""/>
            <p:cNvSpPr/>
            <p:nvPr/>
          </p:nvSpPr>
          <p:spPr>
            <a:xfrm>
              <a:off x="5566124" y="8703076"/>
              <a:ext cx="13335" cy="22225"/>
            </a:xfrm>
            <a:custGeom>
              <a:avLst/>
              <a:gdLst/>
              <a:ahLst/>
              <a:cxnLst/>
              <a:rect l="l" t="t" r="r" b="b"/>
              <a:pathLst>
                <a:path w="13335" h="22225">
                  <a:moveTo>
                    <a:pt x="13004" y="21170"/>
                  </a:moveTo>
                  <a:lnTo>
                    <a:pt x="12230" y="21678"/>
                  </a:lnTo>
                </a:path>
                <a:path w="13335" h="22225">
                  <a:moveTo>
                    <a:pt x="13004" y="21170"/>
                  </a:moveTo>
                  <a:lnTo>
                    <a:pt x="749" y="0"/>
                  </a:lnTo>
                  <a:lnTo>
                    <a:pt x="0" y="254"/>
                  </a:lnTo>
                </a:path>
              </a:pathLst>
            </a:custGeom>
            <a:ln w="3175">
              <a:solidFill>
                <a:srgbClr val="565658"/>
              </a:solidFill>
            </a:ln>
          </p:spPr>
          <p:txBody>
            <a:bodyPr wrap="square" lIns="0" tIns="0" rIns="0" bIns="0" rtlCol="0"/>
            <a:lstStyle/>
            <a:p/>
          </p:txBody>
        </p:sp>
        <p:sp>
          <p:nvSpPr>
            <p:cNvPr id="3308" name="object 3308" descr=""/>
            <p:cNvSpPr/>
            <p:nvPr/>
          </p:nvSpPr>
          <p:spPr>
            <a:xfrm>
              <a:off x="5540349" y="8703330"/>
              <a:ext cx="38100" cy="25400"/>
            </a:xfrm>
            <a:custGeom>
              <a:avLst/>
              <a:gdLst/>
              <a:ahLst/>
              <a:cxnLst/>
              <a:rect l="l" t="t" r="r" b="b"/>
              <a:pathLst>
                <a:path w="38100" h="25400">
                  <a:moveTo>
                    <a:pt x="38011" y="21424"/>
                  </a:moveTo>
                  <a:lnTo>
                    <a:pt x="31635" y="24993"/>
                  </a:lnTo>
                </a:path>
                <a:path w="38100" h="25400">
                  <a:moveTo>
                    <a:pt x="38011" y="21424"/>
                  </a:moveTo>
                  <a:lnTo>
                    <a:pt x="25768" y="0"/>
                  </a:lnTo>
                  <a:lnTo>
                    <a:pt x="0" y="7137"/>
                  </a:lnTo>
                  <a:lnTo>
                    <a:pt x="507" y="7899"/>
                  </a:lnTo>
                </a:path>
              </a:pathLst>
            </a:custGeom>
            <a:ln w="3175">
              <a:solidFill>
                <a:srgbClr val="565658"/>
              </a:solidFill>
            </a:ln>
          </p:spPr>
          <p:txBody>
            <a:bodyPr wrap="square" lIns="0" tIns="0" rIns="0" bIns="0" rtlCol="0"/>
            <a:lstStyle/>
            <a:p/>
          </p:txBody>
        </p:sp>
        <p:sp>
          <p:nvSpPr>
            <p:cNvPr id="3309" name="object 3309" descr=""/>
            <p:cNvSpPr/>
            <p:nvPr/>
          </p:nvSpPr>
          <p:spPr>
            <a:xfrm>
              <a:off x="5545444" y="8709959"/>
              <a:ext cx="6350" cy="1270"/>
            </a:xfrm>
            <a:custGeom>
              <a:avLst/>
              <a:gdLst/>
              <a:ahLst/>
              <a:cxnLst/>
              <a:rect l="l" t="t" r="r" b="b"/>
              <a:pathLst>
                <a:path w="6350" h="1270">
                  <a:moveTo>
                    <a:pt x="0" y="761"/>
                  </a:moveTo>
                  <a:lnTo>
                    <a:pt x="6121" y="0"/>
                  </a:lnTo>
                </a:path>
              </a:pathLst>
            </a:custGeom>
            <a:ln w="3175">
              <a:solidFill>
                <a:srgbClr val="565658"/>
              </a:solidFill>
            </a:ln>
          </p:spPr>
          <p:txBody>
            <a:bodyPr wrap="square" lIns="0" tIns="0" rIns="0" bIns="0" rtlCol="0"/>
            <a:lstStyle/>
            <a:p/>
          </p:txBody>
        </p:sp>
        <p:sp>
          <p:nvSpPr>
            <p:cNvPr id="3310" name="object 3310" descr=""/>
            <p:cNvSpPr/>
            <p:nvPr/>
          </p:nvSpPr>
          <p:spPr>
            <a:xfrm>
              <a:off x="5539572" y="8710723"/>
              <a:ext cx="635" cy="635"/>
            </a:xfrm>
            <a:custGeom>
              <a:avLst/>
              <a:gdLst/>
              <a:ahLst/>
              <a:cxnLst/>
              <a:rect l="l" t="t" r="r" b="b"/>
              <a:pathLst>
                <a:path w="635" h="634">
                  <a:moveTo>
                    <a:pt x="253" y="508"/>
                  </a:moveTo>
                  <a:lnTo>
                    <a:pt x="0" y="0"/>
                  </a:lnTo>
                </a:path>
              </a:pathLst>
            </a:custGeom>
            <a:ln w="3175">
              <a:solidFill>
                <a:srgbClr val="565658"/>
              </a:solidFill>
            </a:ln>
          </p:spPr>
          <p:txBody>
            <a:bodyPr wrap="square" lIns="0" tIns="0" rIns="0" bIns="0" rtlCol="0"/>
            <a:lstStyle/>
            <a:p/>
          </p:txBody>
        </p:sp>
        <p:sp>
          <p:nvSpPr>
            <p:cNvPr id="3311" name="object 3311" descr=""/>
            <p:cNvSpPr/>
            <p:nvPr/>
          </p:nvSpPr>
          <p:spPr>
            <a:xfrm>
              <a:off x="5539826" y="8702040"/>
              <a:ext cx="26034" cy="7620"/>
            </a:xfrm>
            <a:custGeom>
              <a:avLst/>
              <a:gdLst/>
              <a:ahLst/>
              <a:cxnLst/>
              <a:rect l="l" t="t" r="r" b="b"/>
              <a:pathLst>
                <a:path w="26035" h="7620">
                  <a:moveTo>
                    <a:pt x="0" y="7404"/>
                  </a:moveTo>
                  <a:lnTo>
                    <a:pt x="25526" y="266"/>
                  </a:lnTo>
                  <a:lnTo>
                    <a:pt x="25780" y="0"/>
                  </a:lnTo>
                </a:path>
              </a:pathLst>
            </a:custGeom>
            <a:ln w="3175">
              <a:solidFill>
                <a:srgbClr val="565658"/>
              </a:solidFill>
            </a:ln>
          </p:spPr>
          <p:txBody>
            <a:bodyPr wrap="square" lIns="0" tIns="0" rIns="0" bIns="0" rtlCol="0"/>
            <a:lstStyle/>
            <a:p/>
          </p:txBody>
        </p:sp>
        <p:sp>
          <p:nvSpPr>
            <p:cNvPr id="3312" name="object 3312" descr=""/>
            <p:cNvSpPr/>
            <p:nvPr/>
          </p:nvSpPr>
          <p:spPr>
            <a:xfrm>
              <a:off x="5529111" y="8702046"/>
              <a:ext cx="36830" cy="10160"/>
            </a:xfrm>
            <a:custGeom>
              <a:avLst/>
              <a:gdLst/>
              <a:ahLst/>
              <a:cxnLst/>
              <a:rect l="l" t="t" r="r" b="b"/>
              <a:pathLst>
                <a:path w="36829" h="10159">
                  <a:moveTo>
                    <a:pt x="36499" y="0"/>
                  </a:moveTo>
                  <a:lnTo>
                    <a:pt x="0" y="9702"/>
                  </a:lnTo>
                </a:path>
              </a:pathLst>
            </a:custGeom>
            <a:ln w="3175">
              <a:solidFill>
                <a:srgbClr val="565658"/>
              </a:solidFill>
            </a:ln>
          </p:spPr>
          <p:txBody>
            <a:bodyPr wrap="square" lIns="0" tIns="0" rIns="0" bIns="0" rtlCol="0"/>
            <a:lstStyle/>
            <a:p/>
          </p:txBody>
        </p:sp>
        <p:sp>
          <p:nvSpPr>
            <p:cNvPr id="3313" name="object 3313" descr=""/>
            <p:cNvSpPr/>
            <p:nvPr/>
          </p:nvSpPr>
          <p:spPr>
            <a:xfrm>
              <a:off x="5530649" y="8709700"/>
              <a:ext cx="8255" cy="2540"/>
            </a:xfrm>
            <a:custGeom>
              <a:avLst/>
              <a:gdLst/>
              <a:ahLst/>
              <a:cxnLst/>
              <a:rect l="l" t="t" r="r" b="b"/>
              <a:pathLst>
                <a:path w="8254" h="2540">
                  <a:moveTo>
                    <a:pt x="0" y="2298"/>
                  </a:moveTo>
                  <a:lnTo>
                    <a:pt x="8166" y="0"/>
                  </a:lnTo>
                </a:path>
              </a:pathLst>
            </a:custGeom>
            <a:ln w="3175">
              <a:solidFill>
                <a:srgbClr val="565658"/>
              </a:solidFill>
            </a:ln>
          </p:spPr>
          <p:txBody>
            <a:bodyPr wrap="square" lIns="0" tIns="0" rIns="0" bIns="0" rtlCol="0"/>
            <a:lstStyle/>
            <a:p/>
          </p:txBody>
        </p:sp>
        <p:sp>
          <p:nvSpPr>
            <p:cNvPr id="3314" name="object 3314" descr=""/>
            <p:cNvSpPr/>
            <p:nvPr/>
          </p:nvSpPr>
          <p:spPr>
            <a:xfrm>
              <a:off x="5537534" y="8710721"/>
              <a:ext cx="2540" cy="635"/>
            </a:xfrm>
            <a:custGeom>
              <a:avLst/>
              <a:gdLst/>
              <a:ahLst/>
              <a:cxnLst/>
              <a:rect l="l" t="t" r="r" b="b"/>
              <a:pathLst>
                <a:path w="2539" h="634">
                  <a:moveTo>
                    <a:pt x="2044" y="0"/>
                  </a:moveTo>
                  <a:lnTo>
                    <a:pt x="0" y="508"/>
                  </a:lnTo>
                </a:path>
              </a:pathLst>
            </a:custGeom>
            <a:ln w="3175">
              <a:solidFill>
                <a:srgbClr val="565658"/>
              </a:solidFill>
            </a:ln>
          </p:spPr>
          <p:txBody>
            <a:bodyPr wrap="square" lIns="0" tIns="0" rIns="0" bIns="0" rtlCol="0"/>
            <a:lstStyle/>
            <a:p/>
          </p:txBody>
        </p:sp>
        <p:sp>
          <p:nvSpPr>
            <p:cNvPr id="3315" name="object 3315" descr=""/>
            <p:cNvSpPr/>
            <p:nvPr/>
          </p:nvSpPr>
          <p:spPr>
            <a:xfrm>
              <a:off x="5545705" y="8710970"/>
              <a:ext cx="6985" cy="1270"/>
            </a:xfrm>
            <a:custGeom>
              <a:avLst/>
              <a:gdLst/>
              <a:ahLst/>
              <a:cxnLst/>
              <a:rect l="l" t="t" r="r" b="b"/>
              <a:pathLst>
                <a:path w="6985" h="1270">
                  <a:moveTo>
                    <a:pt x="0" y="774"/>
                  </a:moveTo>
                  <a:lnTo>
                    <a:pt x="6375" y="0"/>
                  </a:lnTo>
                </a:path>
              </a:pathLst>
            </a:custGeom>
            <a:ln w="3175">
              <a:solidFill>
                <a:srgbClr val="565658"/>
              </a:solidFill>
            </a:ln>
          </p:spPr>
          <p:txBody>
            <a:bodyPr wrap="square" lIns="0" tIns="0" rIns="0" bIns="0" rtlCol="0"/>
            <a:lstStyle/>
            <a:p/>
          </p:txBody>
        </p:sp>
        <p:sp>
          <p:nvSpPr>
            <p:cNvPr id="3316" name="object 3316" descr=""/>
            <p:cNvSpPr/>
            <p:nvPr/>
          </p:nvSpPr>
          <p:spPr>
            <a:xfrm>
              <a:off x="5559488" y="8728327"/>
              <a:ext cx="12700" cy="7620"/>
            </a:xfrm>
            <a:custGeom>
              <a:avLst/>
              <a:gdLst/>
              <a:ahLst/>
              <a:cxnLst/>
              <a:rect l="l" t="t" r="r" b="b"/>
              <a:pathLst>
                <a:path w="12700" h="7620">
                  <a:moveTo>
                    <a:pt x="12496" y="0"/>
                  </a:moveTo>
                  <a:lnTo>
                    <a:pt x="0" y="7404"/>
                  </a:lnTo>
                </a:path>
              </a:pathLst>
            </a:custGeom>
            <a:ln w="3175">
              <a:solidFill>
                <a:srgbClr val="565658"/>
              </a:solidFill>
            </a:ln>
          </p:spPr>
          <p:txBody>
            <a:bodyPr wrap="square" lIns="0" tIns="0" rIns="0" bIns="0" rtlCol="0"/>
            <a:lstStyle/>
            <a:p/>
          </p:txBody>
        </p:sp>
        <p:sp>
          <p:nvSpPr>
            <p:cNvPr id="3317" name="object 3317" descr=""/>
            <p:cNvSpPr/>
            <p:nvPr/>
          </p:nvSpPr>
          <p:spPr>
            <a:xfrm>
              <a:off x="5561778" y="8710721"/>
              <a:ext cx="10795" cy="17780"/>
            </a:xfrm>
            <a:custGeom>
              <a:avLst/>
              <a:gdLst/>
              <a:ahLst/>
              <a:cxnLst/>
              <a:rect l="l" t="t" r="r" b="b"/>
              <a:pathLst>
                <a:path w="10795" h="17779">
                  <a:moveTo>
                    <a:pt x="0" y="0"/>
                  </a:moveTo>
                  <a:lnTo>
                    <a:pt x="10210" y="17602"/>
                  </a:lnTo>
                </a:path>
              </a:pathLst>
            </a:custGeom>
            <a:ln w="3175">
              <a:solidFill>
                <a:srgbClr val="565658"/>
              </a:solidFill>
            </a:ln>
          </p:spPr>
          <p:txBody>
            <a:bodyPr wrap="square" lIns="0" tIns="0" rIns="0" bIns="0" rtlCol="0"/>
            <a:lstStyle/>
            <a:p/>
          </p:txBody>
        </p:sp>
        <p:sp>
          <p:nvSpPr>
            <p:cNvPr id="3318" name="object 3318" descr=""/>
            <p:cNvSpPr/>
            <p:nvPr/>
          </p:nvSpPr>
          <p:spPr>
            <a:xfrm>
              <a:off x="5414798" y="8802332"/>
              <a:ext cx="635" cy="635"/>
            </a:xfrm>
            <a:custGeom>
              <a:avLst/>
              <a:gdLst/>
              <a:ahLst/>
              <a:cxnLst/>
              <a:rect l="l" t="t" r="r" b="b"/>
              <a:pathLst>
                <a:path w="635" h="634">
                  <a:moveTo>
                    <a:pt x="508" y="0"/>
                  </a:moveTo>
                  <a:lnTo>
                    <a:pt x="0" y="520"/>
                  </a:lnTo>
                </a:path>
              </a:pathLst>
            </a:custGeom>
            <a:ln w="3175">
              <a:solidFill>
                <a:srgbClr val="565658"/>
              </a:solidFill>
            </a:ln>
          </p:spPr>
          <p:txBody>
            <a:bodyPr wrap="square" lIns="0" tIns="0" rIns="0" bIns="0" rtlCol="0"/>
            <a:lstStyle/>
            <a:p/>
          </p:txBody>
        </p:sp>
        <p:sp>
          <p:nvSpPr>
            <p:cNvPr id="3319" name="object 3319" descr=""/>
            <p:cNvSpPr/>
            <p:nvPr/>
          </p:nvSpPr>
          <p:spPr>
            <a:xfrm>
              <a:off x="5454597" y="8589768"/>
              <a:ext cx="0" cy="635"/>
            </a:xfrm>
            <a:custGeom>
              <a:avLst/>
              <a:gdLst/>
              <a:ahLst/>
              <a:cxnLst/>
              <a:rect l="l" t="t" r="r" b="b"/>
              <a:pathLst>
                <a:path w="0" h="634">
                  <a:moveTo>
                    <a:pt x="0" y="0"/>
                  </a:moveTo>
                  <a:lnTo>
                    <a:pt x="0" y="508"/>
                  </a:lnTo>
                </a:path>
              </a:pathLst>
            </a:custGeom>
            <a:ln w="3175">
              <a:solidFill>
                <a:srgbClr val="565658"/>
              </a:solidFill>
            </a:ln>
          </p:spPr>
          <p:txBody>
            <a:bodyPr wrap="square" lIns="0" tIns="0" rIns="0" bIns="0" rtlCol="0"/>
            <a:lstStyle/>
            <a:p/>
          </p:txBody>
        </p:sp>
        <p:sp>
          <p:nvSpPr>
            <p:cNvPr id="3320" name="object 3320" descr=""/>
            <p:cNvSpPr/>
            <p:nvPr/>
          </p:nvSpPr>
          <p:spPr>
            <a:xfrm>
              <a:off x="5300473" y="8790339"/>
              <a:ext cx="24765" cy="43180"/>
            </a:xfrm>
            <a:custGeom>
              <a:avLst/>
              <a:gdLst/>
              <a:ahLst/>
              <a:cxnLst/>
              <a:rect l="l" t="t" r="r" b="b"/>
              <a:pathLst>
                <a:path w="24764" h="43179">
                  <a:moveTo>
                    <a:pt x="0" y="0"/>
                  </a:moveTo>
                  <a:lnTo>
                    <a:pt x="24752" y="43129"/>
                  </a:lnTo>
                </a:path>
              </a:pathLst>
            </a:custGeom>
            <a:ln w="3175">
              <a:solidFill>
                <a:srgbClr val="565658"/>
              </a:solidFill>
            </a:ln>
          </p:spPr>
          <p:txBody>
            <a:bodyPr wrap="square" lIns="0" tIns="0" rIns="0" bIns="0" rtlCol="0"/>
            <a:lstStyle/>
            <a:p/>
          </p:txBody>
        </p:sp>
        <p:sp>
          <p:nvSpPr>
            <p:cNvPr id="3321" name="object 3321" descr=""/>
            <p:cNvSpPr/>
            <p:nvPr/>
          </p:nvSpPr>
          <p:spPr>
            <a:xfrm>
              <a:off x="5507165" y="8749256"/>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3322" name="object 3322" descr=""/>
            <p:cNvSpPr/>
            <p:nvPr/>
          </p:nvSpPr>
          <p:spPr>
            <a:xfrm>
              <a:off x="5334915" y="8848010"/>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3323" name="object 3323" descr=""/>
            <p:cNvSpPr/>
            <p:nvPr/>
          </p:nvSpPr>
          <p:spPr>
            <a:xfrm>
              <a:off x="5300473" y="8788298"/>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3324" name="object 3324" descr=""/>
            <p:cNvSpPr/>
            <p:nvPr/>
          </p:nvSpPr>
          <p:spPr>
            <a:xfrm>
              <a:off x="5300722" y="8788298"/>
              <a:ext cx="26034" cy="45085"/>
            </a:xfrm>
            <a:custGeom>
              <a:avLst/>
              <a:gdLst/>
              <a:ahLst/>
              <a:cxnLst/>
              <a:rect l="l" t="t" r="r" b="b"/>
              <a:pathLst>
                <a:path w="26035" h="45084">
                  <a:moveTo>
                    <a:pt x="0" y="0"/>
                  </a:moveTo>
                  <a:lnTo>
                    <a:pt x="25768" y="44653"/>
                  </a:lnTo>
                </a:path>
              </a:pathLst>
            </a:custGeom>
            <a:ln w="3175">
              <a:solidFill>
                <a:srgbClr val="565658"/>
              </a:solidFill>
            </a:ln>
          </p:spPr>
          <p:txBody>
            <a:bodyPr wrap="square" lIns="0" tIns="0" rIns="0" bIns="0" rtlCol="0"/>
            <a:lstStyle/>
            <a:p/>
          </p:txBody>
        </p:sp>
        <p:sp>
          <p:nvSpPr>
            <p:cNvPr id="3325" name="object 3325" descr=""/>
            <p:cNvSpPr/>
            <p:nvPr/>
          </p:nvSpPr>
          <p:spPr>
            <a:xfrm>
              <a:off x="5498484" y="8750019"/>
              <a:ext cx="8890" cy="5715"/>
            </a:xfrm>
            <a:custGeom>
              <a:avLst/>
              <a:gdLst/>
              <a:ahLst/>
              <a:cxnLst/>
              <a:rect l="l" t="t" r="r" b="b"/>
              <a:pathLst>
                <a:path w="8889" h="5715">
                  <a:moveTo>
                    <a:pt x="8686" y="0"/>
                  </a:moveTo>
                  <a:lnTo>
                    <a:pt x="6134" y="1790"/>
                  </a:lnTo>
                  <a:lnTo>
                    <a:pt x="0" y="5105"/>
                  </a:lnTo>
                </a:path>
              </a:pathLst>
            </a:custGeom>
            <a:ln w="3175">
              <a:solidFill>
                <a:srgbClr val="565658"/>
              </a:solidFill>
            </a:ln>
          </p:spPr>
          <p:txBody>
            <a:bodyPr wrap="square" lIns="0" tIns="0" rIns="0" bIns="0" rtlCol="0"/>
            <a:lstStyle/>
            <a:p/>
          </p:txBody>
        </p:sp>
        <p:sp>
          <p:nvSpPr>
            <p:cNvPr id="3326" name="object 3326" descr=""/>
            <p:cNvSpPr/>
            <p:nvPr/>
          </p:nvSpPr>
          <p:spPr>
            <a:xfrm>
              <a:off x="5504107" y="8751041"/>
              <a:ext cx="635" cy="1270"/>
            </a:xfrm>
            <a:custGeom>
              <a:avLst/>
              <a:gdLst/>
              <a:ahLst/>
              <a:cxnLst/>
              <a:rect l="l" t="t" r="r" b="b"/>
              <a:pathLst>
                <a:path w="635" h="1270">
                  <a:moveTo>
                    <a:pt x="0" y="0"/>
                  </a:moveTo>
                  <a:lnTo>
                    <a:pt x="508" y="762"/>
                  </a:lnTo>
                </a:path>
              </a:pathLst>
            </a:custGeom>
            <a:ln w="3175">
              <a:solidFill>
                <a:srgbClr val="565658"/>
              </a:solidFill>
            </a:ln>
          </p:spPr>
          <p:txBody>
            <a:bodyPr wrap="square" lIns="0" tIns="0" rIns="0" bIns="0" rtlCol="0"/>
            <a:lstStyle/>
            <a:p/>
          </p:txBody>
        </p:sp>
        <p:sp>
          <p:nvSpPr>
            <p:cNvPr id="3327" name="object 3327" descr=""/>
            <p:cNvSpPr/>
            <p:nvPr/>
          </p:nvSpPr>
          <p:spPr>
            <a:xfrm>
              <a:off x="5339768" y="8843929"/>
              <a:ext cx="5715" cy="3175"/>
            </a:xfrm>
            <a:custGeom>
              <a:avLst/>
              <a:gdLst/>
              <a:ahLst/>
              <a:cxnLst/>
              <a:rect l="l" t="t" r="r" b="b"/>
              <a:pathLst>
                <a:path w="5714" h="3175">
                  <a:moveTo>
                    <a:pt x="5105" y="0"/>
                  </a:moveTo>
                  <a:lnTo>
                    <a:pt x="0" y="2806"/>
                  </a:lnTo>
                </a:path>
              </a:pathLst>
            </a:custGeom>
            <a:ln w="3175">
              <a:solidFill>
                <a:srgbClr val="565658"/>
              </a:solidFill>
            </a:ln>
          </p:spPr>
          <p:txBody>
            <a:bodyPr wrap="square" lIns="0" tIns="0" rIns="0" bIns="0" rtlCol="0"/>
            <a:lstStyle/>
            <a:p/>
          </p:txBody>
        </p:sp>
        <p:sp>
          <p:nvSpPr>
            <p:cNvPr id="3328" name="object 3328" descr=""/>
            <p:cNvSpPr/>
            <p:nvPr/>
          </p:nvSpPr>
          <p:spPr>
            <a:xfrm>
              <a:off x="5339510" y="8846224"/>
              <a:ext cx="635" cy="635"/>
            </a:xfrm>
            <a:custGeom>
              <a:avLst/>
              <a:gdLst/>
              <a:ahLst/>
              <a:cxnLst/>
              <a:rect l="l" t="t" r="r" b="b"/>
              <a:pathLst>
                <a:path w="635" h="634">
                  <a:moveTo>
                    <a:pt x="253" y="508"/>
                  </a:moveTo>
                  <a:lnTo>
                    <a:pt x="0" y="0"/>
                  </a:lnTo>
                </a:path>
              </a:pathLst>
            </a:custGeom>
            <a:ln w="3175">
              <a:solidFill>
                <a:srgbClr val="565658"/>
              </a:solidFill>
            </a:ln>
          </p:spPr>
          <p:txBody>
            <a:bodyPr wrap="square" lIns="0" tIns="0" rIns="0" bIns="0" rtlCol="0"/>
            <a:lstStyle/>
            <a:p/>
          </p:txBody>
        </p:sp>
        <p:sp>
          <p:nvSpPr>
            <p:cNvPr id="3329" name="object 3329" descr=""/>
            <p:cNvSpPr/>
            <p:nvPr/>
          </p:nvSpPr>
          <p:spPr>
            <a:xfrm>
              <a:off x="5262706" y="8657389"/>
              <a:ext cx="4445" cy="12065"/>
            </a:xfrm>
            <a:custGeom>
              <a:avLst/>
              <a:gdLst/>
              <a:ahLst/>
              <a:cxnLst/>
              <a:rect l="l" t="t" r="r" b="b"/>
              <a:pathLst>
                <a:path w="4445" h="12065">
                  <a:moveTo>
                    <a:pt x="4330" y="11734"/>
                  </a:moveTo>
                  <a:lnTo>
                    <a:pt x="0" y="0"/>
                  </a:lnTo>
                </a:path>
              </a:pathLst>
            </a:custGeom>
            <a:ln w="3175">
              <a:solidFill>
                <a:srgbClr val="565658"/>
              </a:solidFill>
            </a:ln>
          </p:spPr>
          <p:txBody>
            <a:bodyPr wrap="square" lIns="0" tIns="0" rIns="0" bIns="0" rtlCol="0"/>
            <a:lstStyle/>
            <a:p/>
          </p:txBody>
        </p:sp>
        <p:sp>
          <p:nvSpPr>
            <p:cNvPr id="3330" name="object 3330" descr=""/>
            <p:cNvSpPr/>
            <p:nvPr/>
          </p:nvSpPr>
          <p:spPr>
            <a:xfrm>
              <a:off x="5263216" y="8657131"/>
              <a:ext cx="4445" cy="12065"/>
            </a:xfrm>
            <a:custGeom>
              <a:avLst/>
              <a:gdLst/>
              <a:ahLst/>
              <a:cxnLst/>
              <a:rect l="l" t="t" r="r" b="b"/>
              <a:pathLst>
                <a:path w="4445" h="12065">
                  <a:moveTo>
                    <a:pt x="0" y="0"/>
                  </a:moveTo>
                  <a:lnTo>
                    <a:pt x="4330" y="11734"/>
                  </a:lnTo>
                </a:path>
              </a:pathLst>
            </a:custGeom>
            <a:ln w="3175">
              <a:solidFill>
                <a:srgbClr val="565658"/>
              </a:solidFill>
            </a:ln>
          </p:spPr>
          <p:txBody>
            <a:bodyPr wrap="square" lIns="0" tIns="0" rIns="0" bIns="0" rtlCol="0"/>
            <a:lstStyle/>
            <a:p/>
          </p:txBody>
        </p:sp>
        <p:sp>
          <p:nvSpPr>
            <p:cNvPr id="3331" name="object 3331" descr=""/>
            <p:cNvSpPr/>
            <p:nvPr/>
          </p:nvSpPr>
          <p:spPr>
            <a:xfrm>
              <a:off x="5416327" y="8796465"/>
              <a:ext cx="11430" cy="6350"/>
            </a:xfrm>
            <a:custGeom>
              <a:avLst/>
              <a:gdLst/>
              <a:ahLst/>
              <a:cxnLst/>
              <a:rect l="l" t="t" r="r" b="b"/>
              <a:pathLst>
                <a:path w="11429" h="6350">
                  <a:moveTo>
                    <a:pt x="10972" y="0"/>
                  </a:moveTo>
                  <a:lnTo>
                    <a:pt x="0" y="6121"/>
                  </a:lnTo>
                </a:path>
              </a:pathLst>
            </a:custGeom>
            <a:ln w="3175">
              <a:solidFill>
                <a:srgbClr val="565658"/>
              </a:solidFill>
            </a:ln>
          </p:spPr>
          <p:txBody>
            <a:bodyPr wrap="square" lIns="0" tIns="0" rIns="0" bIns="0" rtlCol="0"/>
            <a:lstStyle/>
            <a:p/>
          </p:txBody>
        </p:sp>
        <p:sp>
          <p:nvSpPr>
            <p:cNvPr id="3332" name="object 3332" descr=""/>
            <p:cNvSpPr/>
            <p:nvPr/>
          </p:nvSpPr>
          <p:spPr>
            <a:xfrm>
              <a:off x="5415816" y="8795702"/>
              <a:ext cx="11430" cy="6985"/>
            </a:xfrm>
            <a:custGeom>
              <a:avLst/>
              <a:gdLst/>
              <a:ahLst/>
              <a:cxnLst/>
              <a:rect l="l" t="t" r="r" b="b"/>
              <a:pathLst>
                <a:path w="11429" h="6984">
                  <a:moveTo>
                    <a:pt x="0" y="6375"/>
                  </a:moveTo>
                  <a:lnTo>
                    <a:pt x="10972" y="0"/>
                  </a:lnTo>
                </a:path>
              </a:pathLst>
            </a:custGeom>
            <a:ln w="3175">
              <a:solidFill>
                <a:srgbClr val="565658"/>
              </a:solidFill>
            </a:ln>
          </p:spPr>
          <p:txBody>
            <a:bodyPr wrap="square" lIns="0" tIns="0" rIns="0" bIns="0" rtlCol="0"/>
            <a:lstStyle/>
            <a:p/>
          </p:txBody>
        </p:sp>
        <p:sp>
          <p:nvSpPr>
            <p:cNvPr id="3333" name="object 3333" descr=""/>
            <p:cNvSpPr/>
            <p:nvPr/>
          </p:nvSpPr>
          <p:spPr>
            <a:xfrm>
              <a:off x="5454344" y="8584402"/>
              <a:ext cx="1270" cy="5080"/>
            </a:xfrm>
            <a:custGeom>
              <a:avLst/>
              <a:gdLst/>
              <a:ahLst/>
              <a:cxnLst/>
              <a:rect l="l" t="t" r="r" b="b"/>
              <a:pathLst>
                <a:path w="1270" h="5079">
                  <a:moveTo>
                    <a:pt x="762" y="4597"/>
                  </a:moveTo>
                  <a:lnTo>
                    <a:pt x="0" y="0"/>
                  </a:lnTo>
                </a:path>
              </a:pathLst>
            </a:custGeom>
            <a:ln w="3175">
              <a:solidFill>
                <a:srgbClr val="565658"/>
              </a:solidFill>
            </a:ln>
          </p:spPr>
          <p:txBody>
            <a:bodyPr wrap="square" lIns="0" tIns="0" rIns="0" bIns="0" rtlCol="0"/>
            <a:lstStyle/>
            <a:p/>
          </p:txBody>
        </p:sp>
        <p:sp>
          <p:nvSpPr>
            <p:cNvPr id="3334" name="object 3334" descr=""/>
            <p:cNvSpPr/>
            <p:nvPr/>
          </p:nvSpPr>
          <p:spPr>
            <a:xfrm>
              <a:off x="5453581" y="8584402"/>
              <a:ext cx="1270" cy="5080"/>
            </a:xfrm>
            <a:custGeom>
              <a:avLst/>
              <a:gdLst/>
              <a:ahLst/>
              <a:cxnLst/>
              <a:rect l="l" t="t" r="r" b="b"/>
              <a:pathLst>
                <a:path w="1270" h="5079">
                  <a:moveTo>
                    <a:pt x="1015" y="4851"/>
                  </a:moveTo>
                  <a:lnTo>
                    <a:pt x="0" y="266"/>
                  </a:lnTo>
                  <a:lnTo>
                    <a:pt x="761" y="0"/>
                  </a:lnTo>
                </a:path>
              </a:pathLst>
            </a:custGeom>
            <a:ln w="3175">
              <a:solidFill>
                <a:srgbClr val="565658"/>
              </a:solidFill>
            </a:ln>
          </p:spPr>
          <p:txBody>
            <a:bodyPr wrap="square" lIns="0" tIns="0" rIns="0" bIns="0" rtlCol="0"/>
            <a:lstStyle/>
            <a:p/>
          </p:txBody>
        </p:sp>
        <p:sp>
          <p:nvSpPr>
            <p:cNvPr id="3335" name="object 3335" descr=""/>
            <p:cNvSpPr/>
            <p:nvPr/>
          </p:nvSpPr>
          <p:spPr>
            <a:xfrm>
              <a:off x="5339516" y="8843417"/>
              <a:ext cx="5080" cy="3175"/>
            </a:xfrm>
            <a:custGeom>
              <a:avLst/>
              <a:gdLst/>
              <a:ahLst/>
              <a:cxnLst/>
              <a:rect l="l" t="t" r="r" b="b"/>
              <a:pathLst>
                <a:path w="5079" h="3175">
                  <a:moveTo>
                    <a:pt x="0" y="2806"/>
                  </a:moveTo>
                  <a:lnTo>
                    <a:pt x="4851" y="0"/>
                  </a:lnTo>
                </a:path>
              </a:pathLst>
            </a:custGeom>
            <a:ln w="3175">
              <a:solidFill>
                <a:srgbClr val="565658"/>
              </a:solidFill>
            </a:ln>
          </p:spPr>
          <p:txBody>
            <a:bodyPr wrap="square" lIns="0" tIns="0" rIns="0" bIns="0" rtlCol="0"/>
            <a:lstStyle/>
            <a:p/>
          </p:txBody>
        </p:sp>
        <p:sp>
          <p:nvSpPr>
            <p:cNvPr id="3336" name="object 3336" descr=""/>
            <p:cNvSpPr/>
            <p:nvPr/>
          </p:nvSpPr>
          <p:spPr>
            <a:xfrm>
              <a:off x="5498241" y="8751045"/>
              <a:ext cx="6350" cy="3810"/>
            </a:xfrm>
            <a:custGeom>
              <a:avLst/>
              <a:gdLst/>
              <a:ahLst/>
              <a:cxnLst/>
              <a:rect l="l" t="t" r="r" b="b"/>
              <a:pathLst>
                <a:path w="6350" h="3809">
                  <a:moveTo>
                    <a:pt x="0" y="3568"/>
                  </a:moveTo>
                  <a:lnTo>
                    <a:pt x="5867" y="0"/>
                  </a:lnTo>
                </a:path>
              </a:pathLst>
            </a:custGeom>
            <a:ln w="3175">
              <a:solidFill>
                <a:srgbClr val="565658"/>
              </a:solidFill>
            </a:ln>
          </p:spPr>
          <p:txBody>
            <a:bodyPr wrap="square" lIns="0" tIns="0" rIns="0" bIns="0" rtlCol="0"/>
            <a:lstStyle/>
            <a:p/>
          </p:txBody>
        </p:sp>
        <p:sp>
          <p:nvSpPr>
            <p:cNvPr id="3337" name="object 3337" descr=""/>
            <p:cNvSpPr/>
            <p:nvPr/>
          </p:nvSpPr>
          <p:spPr>
            <a:xfrm>
              <a:off x="5335684" y="8844184"/>
              <a:ext cx="635" cy="635"/>
            </a:xfrm>
            <a:custGeom>
              <a:avLst/>
              <a:gdLst/>
              <a:ahLst/>
              <a:cxnLst/>
              <a:rect l="l" t="t" r="r" b="b"/>
              <a:pathLst>
                <a:path w="635" h="634">
                  <a:moveTo>
                    <a:pt x="0" y="507"/>
                  </a:moveTo>
                  <a:lnTo>
                    <a:pt x="266" y="0"/>
                  </a:lnTo>
                </a:path>
              </a:pathLst>
            </a:custGeom>
            <a:ln w="3175">
              <a:solidFill>
                <a:srgbClr val="565658"/>
              </a:solidFill>
            </a:ln>
          </p:spPr>
          <p:txBody>
            <a:bodyPr wrap="square" lIns="0" tIns="0" rIns="0" bIns="0" rtlCol="0"/>
            <a:lstStyle/>
            <a:p/>
          </p:txBody>
        </p:sp>
        <p:sp>
          <p:nvSpPr>
            <p:cNvPr id="3338" name="object 3338" descr=""/>
            <p:cNvSpPr/>
            <p:nvPr/>
          </p:nvSpPr>
          <p:spPr>
            <a:xfrm>
              <a:off x="5332620" y="8839842"/>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339" name="object 3339" descr=""/>
            <p:cNvSpPr/>
            <p:nvPr/>
          </p:nvSpPr>
          <p:spPr>
            <a:xfrm>
              <a:off x="5503339" y="8747470"/>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340" name="object 3340" descr=""/>
            <p:cNvSpPr/>
            <p:nvPr/>
          </p:nvSpPr>
          <p:spPr>
            <a:xfrm>
              <a:off x="5500777" y="8742620"/>
              <a:ext cx="635" cy="1270"/>
            </a:xfrm>
            <a:custGeom>
              <a:avLst/>
              <a:gdLst/>
              <a:ahLst/>
              <a:cxnLst/>
              <a:rect l="l" t="t" r="r" b="b"/>
              <a:pathLst>
                <a:path w="635" h="1270">
                  <a:moveTo>
                    <a:pt x="266" y="0"/>
                  </a:moveTo>
                  <a:lnTo>
                    <a:pt x="0" y="762"/>
                  </a:lnTo>
                </a:path>
              </a:pathLst>
            </a:custGeom>
            <a:ln w="3175">
              <a:solidFill>
                <a:srgbClr val="565658"/>
              </a:solidFill>
            </a:ln>
          </p:spPr>
          <p:txBody>
            <a:bodyPr wrap="square" lIns="0" tIns="0" rIns="0" bIns="0" rtlCol="0"/>
            <a:lstStyle/>
            <a:p/>
          </p:txBody>
        </p:sp>
        <p:sp>
          <p:nvSpPr>
            <p:cNvPr id="3341" name="object 3341" descr=""/>
            <p:cNvSpPr/>
            <p:nvPr/>
          </p:nvSpPr>
          <p:spPr>
            <a:xfrm>
              <a:off x="5336957" y="8846732"/>
              <a:ext cx="3175" cy="1905"/>
            </a:xfrm>
            <a:custGeom>
              <a:avLst/>
              <a:gdLst/>
              <a:ahLst/>
              <a:cxnLst/>
              <a:rect l="l" t="t" r="r" b="b"/>
              <a:pathLst>
                <a:path w="3175" h="1904">
                  <a:moveTo>
                    <a:pt x="2806" y="0"/>
                  </a:moveTo>
                  <a:lnTo>
                    <a:pt x="0" y="1536"/>
                  </a:lnTo>
                </a:path>
              </a:pathLst>
            </a:custGeom>
            <a:ln w="3175">
              <a:solidFill>
                <a:srgbClr val="565658"/>
              </a:solidFill>
            </a:ln>
          </p:spPr>
          <p:txBody>
            <a:bodyPr wrap="square" lIns="0" tIns="0" rIns="0" bIns="0" rtlCol="0"/>
            <a:lstStyle/>
            <a:p/>
          </p:txBody>
        </p:sp>
        <p:sp>
          <p:nvSpPr>
            <p:cNvPr id="3342" name="object 3342" descr=""/>
            <p:cNvSpPr/>
            <p:nvPr/>
          </p:nvSpPr>
          <p:spPr>
            <a:xfrm>
              <a:off x="5337222" y="8845207"/>
              <a:ext cx="1270" cy="1270"/>
            </a:xfrm>
            <a:custGeom>
              <a:avLst/>
              <a:gdLst/>
              <a:ahLst/>
              <a:cxnLst/>
              <a:rect l="l" t="t" r="r" b="b"/>
              <a:pathLst>
                <a:path w="1270" h="1270">
                  <a:moveTo>
                    <a:pt x="508" y="0"/>
                  </a:moveTo>
                  <a:lnTo>
                    <a:pt x="1016" y="1015"/>
                  </a:lnTo>
                </a:path>
                <a:path w="1270" h="1270">
                  <a:moveTo>
                    <a:pt x="508" y="0"/>
                  </a:moveTo>
                  <a:lnTo>
                    <a:pt x="0" y="253"/>
                  </a:lnTo>
                </a:path>
              </a:pathLst>
            </a:custGeom>
            <a:ln w="3175">
              <a:solidFill>
                <a:srgbClr val="565658"/>
              </a:solidFill>
            </a:ln>
          </p:spPr>
          <p:txBody>
            <a:bodyPr wrap="square" lIns="0" tIns="0" rIns="0" bIns="0" rtlCol="0"/>
            <a:lstStyle/>
            <a:p/>
          </p:txBody>
        </p:sp>
        <p:sp>
          <p:nvSpPr>
            <p:cNvPr id="3343" name="object 3343" descr=""/>
            <p:cNvSpPr/>
            <p:nvPr/>
          </p:nvSpPr>
          <p:spPr>
            <a:xfrm>
              <a:off x="5337972" y="8846224"/>
              <a:ext cx="635" cy="635"/>
            </a:xfrm>
            <a:custGeom>
              <a:avLst/>
              <a:gdLst/>
              <a:ahLst/>
              <a:cxnLst/>
              <a:rect l="l" t="t" r="r" b="b"/>
              <a:pathLst>
                <a:path w="635" h="634">
                  <a:moveTo>
                    <a:pt x="266" y="0"/>
                  </a:moveTo>
                  <a:lnTo>
                    <a:pt x="0" y="253"/>
                  </a:lnTo>
                </a:path>
              </a:pathLst>
            </a:custGeom>
            <a:ln w="3175">
              <a:solidFill>
                <a:srgbClr val="565658"/>
              </a:solidFill>
            </a:ln>
          </p:spPr>
          <p:txBody>
            <a:bodyPr wrap="square" lIns="0" tIns="0" rIns="0" bIns="0" rtlCol="0"/>
            <a:lstStyle/>
            <a:p/>
          </p:txBody>
        </p:sp>
        <p:sp>
          <p:nvSpPr>
            <p:cNvPr id="3344" name="object 3344" descr=""/>
            <p:cNvSpPr/>
            <p:nvPr/>
          </p:nvSpPr>
          <p:spPr>
            <a:xfrm>
              <a:off x="5498490" y="8741337"/>
              <a:ext cx="1270" cy="1270"/>
            </a:xfrm>
            <a:custGeom>
              <a:avLst/>
              <a:gdLst/>
              <a:ahLst/>
              <a:cxnLst/>
              <a:rect l="l" t="t" r="r" b="b"/>
              <a:pathLst>
                <a:path w="1270" h="1270">
                  <a:moveTo>
                    <a:pt x="508" y="774"/>
                  </a:moveTo>
                  <a:lnTo>
                    <a:pt x="0" y="0"/>
                  </a:lnTo>
                </a:path>
                <a:path w="1270" h="1270">
                  <a:moveTo>
                    <a:pt x="508" y="774"/>
                  </a:moveTo>
                  <a:lnTo>
                    <a:pt x="774" y="508"/>
                  </a:lnTo>
                </a:path>
              </a:pathLst>
            </a:custGeom>
            <a:ln w="3175">
              <a:solidFill>
                <a:srgbClr val="565658"/>
              </a:solidFill>
            </a:ln>
          </p:spPr>
          <p:txBody>
            <a:bodyPr wrap="square" lIns="0" tIns="0" rIns="0" bIns="0" rtlCol="0"/>
            <a:lstStyle/>
            <a:p/>
          </p:txBody>
        </p:sp>
        <p:sp>
          <p:nvSpPr>
            <p:cNvPr id="3345" name="object 3345" descr=""/>
            <p:cNvSpPr/>
            <p:nvPr/>
          </p:nvSpPr>
          <p:spPr>
            <a:xfrm>
              <a:off x="5503339" y="8749510"/>
              <a:ext cx="635" cy="635"/>
            </a:xfrm>
            <a:custGeom>
              <a:avLst/>
              <a:gdLst/>
              <a:ahLst/>
              <a:cxnLst/>
              <a:rect l="l" t="t" r="r" b="b"/>
              <a:pathLst>
                <a:path w="635" h="634">
                  <a:moveTo>
                    <a:pt x="508" y="0"/>
                  </a:moveTo>
                  <a:lnTo>
                    <a:pt x="0" y="253"/>
                  </a:lnTo>
                </a:path>
              </a:pathLst>
            </a:custGeom>
            <a:ln w="3175">
              <a:solidFill>
                <a:srgbClr val="565658"/>
              </a:solidFill>
            </a:ln>
          </p:spPr>
          <p:txBody>
            <a:bodyPr wrap="square" lIns="0" tIns="0" rIns="0" bIns="0" rtlCol="0"/>
            <a:lstStyle/>
            <a:p/>
          </p:txBody>
        </p:sp>
        <p:sp>
          <p:nvSpPr>
            <p:cNvPr id="3346" name="object 3346" descr=""/>
            <p:cNvSpPr/>
            <p:nvPr/>
          </p:nvSpPr>
          <p:spPr>
            <a:xfrm>
              <a:off x="5503339" y="8749764"/>
              <a:ext cx="1905" cy="1905"/>
            </a:xfrm>
            <a:custGeom>
              <a:avLst/>
              <a:gdLst/>
              <a:ahLst/>
              <a:cxnLst/>
              <a:rect l="l" t="t" r="r" b="b"/>
              <a:pathLst>
                <a:path w="1904" h="1904">
                  <a:moveTo>
                    <a:pt x="0" y="0"/>
                  </a:moveTo>
                  <a:lnTo>
                    <a:pt x="774" y="1282"/>
                  </a:lnTo>
                  <a:lnTo>
                    <a:pt x="1282" y="1282"/>
                  </a:lnTo>
                </a:path>
              </a:pathLst>
            </a:custGeom>
            <a:ln w="3175">
              <a:solidFill>
                <a:srgbClr val="565658"/>
              </a:solidFill>
            </a:ln>
          </p:spPr>
          <p:txBody>
            <a:bodyPr wrap="square" lIns="0" tIns="0" rIns="0" bIns="0" rtlCol="0"/>
            <a:lstStyle/>
            <a:p/>
          </p:txBody>
        </p:sp>
        <p:sp>
          <p:nvSpPr>
            <p:cNvPr id="3347" name="object 3347" descr=""/>
            <p:cNvSpPr/>
            <p:nvPr/>
          </p:nvSpPr>
          <p:spPr>
            <a:xfrm>
              <a:off x="5341305" y="8838062"/>
              <a:ext cx="3175" cy="5715"/>
            </a:xfrm>
            <a:custGeom>
              <a:avLst/>
              <a:gdLst/>
              <a:ahLst/>
              <a:cxnLst/>
              <a:rect l="l" t="t" r="r" b="b"/>
              <a:pathLst>
                <a:path w="3175" h="5715">
                  <a:moveTo>
                    <a:pt x="3060" y="5359"/>
                  </a:moveTo>
                  <a:lnTo>
                    <a:pt x="0" y="0"/>
                  </a:lnTo>
                </a:path>
              </a:pathLst>
            </a:custGeom>
            <a:ln w="3175">
              <a:solidFill>
                <a:srgbClr val="565658"/>
              </a:solidFill>
            </a:ln>
          </p:spPr>
          <p:txBody>
            <a:bodyPr wrap="square" lIns="0" tIns="0" rIns="0" bIns="0" rtlCol="0"/>
            <a:lstStyle/>
            <a:p/>
          </p:txBody>
        </p:sp>
        <p:sp>
          <p:nvSpPr>
            <p:cNvPr id="3348" name="object 3348" descr=""/>
            <p:cNvSpPr/>
            <p:nvPr/>
          </p:nvSpPr>
          <p:spPr>
            <a:xfrm>
              <a:off x="5344875" y="8843161"/>
              <a:ext cx="1270" cy="1270"/>
            </a:xfrm>
            <a:custGeom>
              <a:avLst/>
              <a:gdLst/>
              <a:ahLst/>
              <a:cxnLst/>
              <a:rect l="l" t="t" r="r" b="b"/>
              <a:pathLst>
                <a:path w="1270" h="1270">
                  <a:moveTo>
                    <a:pt x="1015" y="0"/>
                  </a:moveTo>
                  <a:lnTo>
                    <a:pt x="0" y="774"/>
                  </a:lnTo>
                </a:path>
              </a:pathLst>
            </a:custGeom>
            <a:ln w="3175">
              <a:solidFill>
                <a:srgbClr val="565658"/>
              </a:solidFill>
            </a:ln>
          </p:spPr>
          <p:txBody>
            <a:bodyPr wrap="square" lIns="0" tIns="0" rIns="0" bIns="0" rtlCol="0"/>
            <a:lstStyle/>
            <a:p/>
          </p:txBody>
        </p:sp>
        <p:sp>
          <p:nvSpPr>
            <p:cNvPr id="3349" name="object 3349" descr=""/>
            <p:cNvSpPr/>
            <p:nvPr/>
          </p:nvSpPr>
          <p:spPr>
            <a:xfrm>
              <a:off x="5344365" y="8842901"/>
              <a:ext cx="1270" cy="1270"/>
            </a:xfrm>
            <a:custGeom>
              <a:avLst/>
              <a:gdLst/>
              <a:ahLst/>
              <a:cxnLst/>
              <a:rect l="l" t="t" r="r" b="b"/>
              <a:pathLst>
                <a:path w="1270" h="1270">
                  <a:moveTo>
                    <a:pt x="508" y="1028"/>
                  </a:moveTo>
                  <a:lnTo>
                    <a:pt x="0" y="520"/>
                  </a:lnTo>
                  <a:lnTo>
                    <a:pt x="762" y="0"/>
                  </a:lnTo>
                </a:path>
              </a:pathLst>
            </a:custGeom>
            <a:ln w="3175">
              <a:solidFill>
                <a:srgbClr val="565658"/>
              </a:solidFill>
            </a:ln>
          </p:spPr>
          <p:txBody>
            <a:bodyPr wrap="square" lIns="0" tIns="0" rIns="0" bIns="0" rtlCol="0"/>
            <a:lstStyle/>
            <a:p/>
          </p:txBody>
        </p:sp>
        <p:sp>
          <p:nvSpPr>
            <p:cNvPr id="3350" name="object 3350" descr=""/>
            <p:cNvSpPr/>
            <p:nvPr/>
          </p:nvSpPr>
          <p:spPr>
            <a:xfrm>
              <a:off x="5497473" y="8755116"/>
              <a:ext cx="1270" cy="635"/>
            </a:xfrm>
            <a:custGeom>
              <a:avLst/>
              <a:gdLst/>
              <a:ahLst/>
              <a:cxnLst/>
              <a:rect l="l" t="t" r="r" b="b"/>
              <a:pathLst>
                <a:path w="1270" h="634">
                  <a:moveTo>
                    <a:pt x="0" y="520"/>
                  </a:moveTo>
                  <a:lnTo>
                    <a:pt x="1016" y="0"/>
                  </a:lnTo>
                </a:path>
              </a:pathLst>
            </a:custGeom>
            <a:ln w="3175">
              <a:solidFill>
                <a:srgbClr val="565658"/>
              </a:solidFill>
            </a:ln>
          </p:spPr>
          <p:txBody>
            <a:bodyPr wrap="square" lIns="0" tIns="0" rIns="0" bIns="0" rtlCol="0"/>
            <a:lstStyle/>
            <a:p/>
          </p:txBody>
        </p:sp>
        <p:sp>
          <p:nvSpPr>
            <p:cNvPr id="3351" name="object 3351" descr=""/>
            <p:cNvSpPr/>
            <p:nvPr/>
          </p:nvSpPr>
          <p:spPr>
            <a:xfrm>
              <a:off x="5497727" y="8754614"/>
              <a:ext cx="1270" cy="635"/>
            </a:xfrm>
            <a:custGeom>
              <a:avLst/>
              <a:gdLst/>
              <a:ahLst/>
              <a:cxnLst/>
              <a:rect l="l" t="t" r="r" b="b"/>
              <a:pathLst>
                <a:path w="1270" h="634">
                  <a:moveTo>
                    <a:pt x="762" y="508"/>
                  </a:moveTo>
                  <a:lnTo>
                    <a:pt x="508" y="0"/>
                  </a:lnTo>
                  <a:lnTo>
                    <a:pt x="0" y="254"/>
                  </a:lnTo>
                </a:path>
              </a:pathLst>
            </a:custGeom>
            <a:ln w="3175">
              <a:solidFill>
                <a:srgbClr val="565658"/>
              </a:solidFill>
            </a:ln>
          </p:spPr>
          <p:txBody>
            <a:bodyPr wrap="square" lIns="0" tIns="0" rIns="0" bIns="0" rtlCol="0"/>
            <a:lstStyle/>
            <a:p/>
          </p:txBody>
        </p:sp>
        <p:sp>
          <p:nvSpPr>
            <p:cNvPr id="3352" name="object 3352" descr=""/>
            <p:cNvSpPr/>
            <p:nvPr/>
          </p:nvSpPr>
          <p:spPr>
            <a:xfrm>
              <a:off x="5495178" y="8749256"/>
              <a:ext cx="3175" cy="5715"/>
            </a:xfrm>
            <a:custGeom>
              <a:avLst/>
              <a:gdLst/>
              <a:ahLst/>
              <a:cxnLst/>
              <a:rect l="l" t="t" r="r" b="b"/>
              <a:pathLst>
                <a:path w="3175" h="5715">
                  <a:moveTo>
                    <a:pt x="0" y="0"/>
                  </a:moveTo>
                  <a:lnTo>
                    <a:pt x="3060" y="5359"/>
                  </a:lnTo>
                </a:path>
              </a:pathLst>
            </a:custGeom>
            <a:ln w="3175">
              <a:solidFill>
                <a:srgbClr val="565658"/>
              </a:solidFill>
            </a:ln>
          </p:spPr>
          <p:txBody>
            <a:bodyPr wrap="square" lIns="0" tIns="0" rIns="0" bIns="0" rtlCol="0"/>
            <a:lstStyle/>
            <a:p/>
          </p:txBody>
        </p:sp>
        <p:sp>
          <p:nvSpPr>
            <p:cNvPr id="3353" name="object 3353" descr=""/>
            <p:cNvSpPr/>
            <p:nvPr/>
          </p:nvSpPr>
          <p:spPr>
            <a:xfrm>
              <a:off x="5267030" y="8668865"/>
              <a:ext cx="635" cy="1905"/>
            </a:xfrm>
            <a:custGeom>
              <a:avLst/>
              <a:gdLst/>
              <a:ahLst/>
              <a:cxnLst/>
              <a:rect l="l" t="t" r="r" b="b"/>
              <a:pathLst>
                <a:path w="635" h="1904">
                  <a:moveTo>
                    <a:pt x="266" y="1536"/>
                  </a:moveTo>
                  <a:lnTo>
                    <a:pt x="0" y="254"/>
                  </a:lnTo>
                  <a:lnTo>
                    <a:pt x="533" y="0"/>
                  </a:lnTo>
                </a:path>
              </a:pathLst>
            </a:custGeom>
            <a:ln w="3175">
              <a:solidFill>
                <a:srgbClr val="565658"/>
              </a:solidFill>
            </a:ln>
          </p:spPr>
          <p:txBody>
            <a:bodyPr wrap="square" lIns="0" tIns="0" rIns="0" bIns="0" rtlCol="0"/>
            <a:lstStyle/>
            <a:p/>
          </p:txBody>
        </p:sp>
        <p:sp>
          <p:nvSpPr>
            <p:cNvPr id="3354" name="object 3354" descr=""/>
            <p:cNvSpPr/>
            <p:nvPr/>
          </p:nvSpPr>
          <p:spPr>
            <a:xfrm>
              <a:off x="5415046" y="8802073"/>
              <a:ext cx="1905" cy="1905"/>
            </a:xfrm>
            <a:custGeom>
              <a:avLst/>
              <a:gdLst/>
              <a:ahLst/>
              <a:cxnLst/>
              <a:rect l="l" t="t" r="r" b="b"/>
              <a:pathLst>
                <a:path w="1904" h="1904">
                  <a:moveTo>
                    <a:pt x="0" y="1282"/>
                  </a:moveTo>
                  <a:lnTo>
                    <a:pt x="1282" y="508"/>
                  </a:lnTo>
                  <a:lnTo>
                    <a:pt x="774" y="0"/>
                  </a:lnTo>
                </a:path>
              </a:pathLst>
            </a:custGeom>
            <a:ln w="3175">
              <a:solidFill>
                <a:srgbClr val="565658"/>
              </a:solidFill>
            </a:ln>
          </p:spPr>
          <p:txBody>
            <a:bodyPr wrap="square" lIns="0" tIns="0" rIns="0" bIns="0" rtlCol="0"/>
            <a:lstStyle/>
            <a:p/>
          </p:txBody>
        </p:sp>
        <p:sp>
          <p:nvSpPr>
            <p:cNvPr id="3355" name="object 3355" descr=""/>
            <p:cNvSpPr/>
            <p:nvPr/>
          </p:nvSpPr>
          <p:spPr>
            <a:xfrm>
              <a:off x="5426792" y="8795696"/>
              <a:ext cx="1905" cy="1270"/>
            </a:xfrm>
            <a:custGeom>
              <a:avLst/>
              <a:gdLst/>
              <a:ahLst/>
              <a:cxnLst/>
              <a:rect l="l" t="t" r="r" b="b"/>
              <a:pathLst>
                <a:path w="1904" h="1270">
                  <a:moveTo>
                    <a:pt x="1524" y="0"/>
                  </a:moveTo>
                  <a:lnTo>
                    <a:pt x="508" y="774"/>
                  </a:lnTo>
                  <a:lnTo>
                    <a:pt x="0" y="0"/>
                  </a:lnTo>
                </a:path>
              </a:pathLst>
            </a:custGeom>
            <a:ln w="3175">
              <a:solidFill>
                <a:srgbClr val="565658"/>
              </a:solidFill>
            </a:ln>
          </p:spPr>
          <p:txBody>
            <a:bodyPr wrap="square" lIns="0" tIns="0" rIns="0" bIns="0" rtlCol="0"/>
            <a:lstStyle/>
            <a:p/>
          </p:txBody>
        </p:sp>
        <p:sp>
          <p:nvSpPr>
            <p:cNvPr id="3356" name="object 3356" descr=""/>
            <p:cNvSpPr/>
            <p:nvPr/>
          </p:nvSpPr>
          <p:spPr>
            <a:xfrm>
              <a:off x="5262187" y="8656114"/>
              <a:ext cx="1270" cy="1905"/>
            </a:xfrm>
            <a:custGeom>
              <a:avLst/>
              <a:gdLst/>
              <a:ahLst/>
              <a:cxnLst/>
              <a:rect l="l" t="t" r="r" b="b"/>
              <a:pathLst>
                <a:path w="1270" h="1904">
                  <a:moveTo>
                    <a:pt x="0" y="0"/>
                  </a:moveTo>
                  <a:lnTo>
                    <a:pt x="520" y="1282"/>
                  </a:lnTo>
                  <a:lnTo>
                    <a:pt x="1028" y="1016"/>
                  </a:lnTo>
                </a:path>
              </a:pathLst>
            </a:custGeom>
            <a:ln w="3175">
              <a:solidFill>
                <a:srgbClr val="565658"/>
              </a:solidFill>
            </a:ln>
          </p:spPr>
          <p:txBody>
            <a:bodyPr wrap="square" lIns="0" tIns="0" rIns="0" bIns="0" rtlCol="0"/>
            <a:lstStyle/>
            <a:p/>
          </p:txBody>
        </p:sp>
        <p:sp>
          <p:nvSpPr>
            <p:cNvPr id="3357" name="object 3357" descr=""/>
            <p:cNvSpPr/>
            <p:nvPr/>
          </p:nvSpPr>
          <p:spPr>
            <a:xfrm>
              <a:off x="5454591" y="8588993"/>
              <a:ext cx="1270" cy="1905"/>
            </a:xfrm>
            <a:custGeom>
              <a:avLst/>
              <a:gdLst/>
              <a:ahLst/>
              <a:cxnLst/>
              <a:rect l="l" t="t" r="r" b="b"/>
              <a:pathLst>
                <a:path w="1270" h="1904">
                  <a:moveTo>
                    <a:pt x="774" y="1282"/>
                  </a:moveTo>
                  <a:lnTo>
                    <a:pt x="507" y="0"/>
                  </a:lnTo>
                  <a:lnTo>
                    <a:pt x="0" y="253"/>
                  </a:lnTo>
                </a:path>
              </a:pathLst>
            </a:custGeom>
            <a:ln w="3175">
              <a:solidFill>
                <a:srgbClr val="565658"/>
              </a:solidFill>
            </a:ln>
          </p:spPr>
          <p:txBody>
            <a:bodyPr wrap="square" lIns="0" tIns="0" rIns="0" bIns="0" rtlCol="0"/>
            <a:lstStyle/>
            <a:p/>
          </p:txBody>
        </p:sp>
        <p:sp>
          <p:nvSpPr>
            <p:cNvPr id="3358" name="object 3358" descr=""/>
            <p:cNvSpPr/>
            <p:nvPr/>
          </p:nvSpPr>
          <p:spPr>
            <a:xfrm>
              <a:off x="5411214" y="8517549"/>
              <a:ext cx="635" cy="635"/>
            </a:xfrm>
            <a:custGeom>
              <a:avLst/>
              <a:gdLst/>
              <a:ahLst/>
              <a:cxnLst/>
              <a:rect l="l" t="t" r="r" b="b"/>
              <a:pathLst>
                <a:path w="635" h="634">
                  <a:moveTo>
                    <a:pt x="0" y="507"/>
                  </a:moveTo>
                  <a:lnTo>
                    <a:pt x="266" y="0"/>
                  </a:lnTo>
                </a:path>
              </a:pathLst>
            </a:custGeom>
            <a:ln w="3175">
              <a:solidFill>
                <a:srgbClr val="565658"/>
              </a:solidFill>
            </a:ln>
          </p:spPr>
          <p:txBody>
            <a:bodyPr wrap="square" lIns="0" tIns="0" rIns="0" bIns="0" rtlCol="0"/>
            <a:lstStyle/>
            <a:p/>
          </p:txBody>
        </p:sp>
        <p:sp>
          <p:nvSpPr>
            <p:cNvPr id="3359" name="object 3359" descr=""/>
            <p:cNvSpPr/>
            <p:nvPr/>
          </p:nvSpPr>
          <p:spPr>
            <a:xfrm>
              <a:off x="5329303" y="8501718"/>
              <a:ext cx="635" cy="635"/>
            </a:xfrm>
            <a:custGeom>
              <a:avLst/>
              <a:gdLst/>
              <a:ahLst/>
              <a:cxnLst/>
              <a:rect l="l" t="t" r="r" b="b"/>
              <a:pathLst>
                <a:path w="635" h="634">
                  <a:moveTo>
                    <a:pt x="253" y="520"/>
                  </a:moveTo>
                  <a:lnTo>
                    <a:pt x="0" y="0"/>
                  </a:lnTo>
                </a:path>
              </a:pathLst>
            </a:custGeom>
            <a:ln w="3175">
              <a:solidFill>
                <a:srgbClr val="565658"/>
              </a:solidFill>
            </a:ln>
          </p:spPr>
          <p:txBody>
            <a:bodyPr wrap="square" lIns="0" tIns="0" rIns="0" bIns="0" rtlCol="0"/>
            <a:lstStyle/>
            <a:p/>
          </p:txBody>
        </p:sp>
        <p:sp>
          <p:nvSpPr>
            <p:cNvPr id="3360" name="object 3360" descr=""/>
            <p:cNvSpPr/>
            <p:nvPr/>
          </p:nvSpPr>
          <p:spPr>
            <a:xfrm>
              <a:off x="5317316" y="8505301"/>
              <a:ext cx="635" cy="635"/>
            </a:xfrm>
            <a:custGeom>
              <a:avLst/>
              <a:gdLst/>
              <a:ahLst/>
              <a:cxnLst/>
              <a:rect l="l" t="t" r="r" b="b"/>
              <a:pathLst>
                <a:path w="635" h="634">
                  <a:moveTo>
                    <a:pt x="0" y="0"/>
                  </a:moveTo>
                  <a:lnTo>
                    <a:pt x="254" y="508"/>
                  </a:lnTo>
                </a:path>
              </a:pathLst>
            </a:custGeom>
            <a:ln w="3175">
              <a:solidFill>
                <a:srgbClr val="565658"/>
              </a:solidFill>
            </a:ln>
          </p:spPr>
          <p:txBody>
            <a:bodyPr wrap="square" lIns="0" tIns="0" rIns="0" bIns="0" rtlCol="0"/>
            <a:lstStyle/>
            <a:p/>
          </p:txBody>
        </p:sp>
        <p:sp>
          <p:nvSpPr>
            <p:cNvPr id="3361" name="object 3361" descr=""/>
            <p:cNvSpPr/>
            <p:nvPr/>
          </p:nvSpPr>
          <p:spPr>
            <a:xfrm>
              <a:off x="5452055" y="8576752"/>
              <a:ext cx="635" cy="635"/>
            </a:xfrm>
            <a:custGeom>
              <a:avLst/>
              <a:gdLst/>
              <a:ahLst/>
              <a:cxnLst/>
              <a:rect l="l" t="t" r="r" b="b"/>
              <a:pathLst>
                <a:path w="635" h="634">
                  <a:moveTo>
                    <a:pt x="508" y="0"/>
                  </a:moveTo>
                  <a:lnTo>
                    <a:pt x="0" y="253"/>
                  </a:lnTo>
                </a:path>
              </a:pathLst>
            </a:custGeom>
            <a:ln w="3175">
              <a:solidFill>
                <a:srgbClr val="565658"/>
              </a:solidFill>
            </a:ln>
          </p:spPr>
          <p:txBody>
            <a:bodyPr wrap="square" lIns="0" tIns="0" rIns="0" bIns="0" rtlCol="0"/>
            <a:lstStyle/>
            <a:p/>
          </p:txBody>
        </p:sp>
        <p:sp>
          <p:nvSpPr>
            <p:cNvPr id="3362" name="object 3362" descr=""/>
            <p:cNvSpPr/>
            <p:nvPr/>
          </p:nvSpPr>
          <p:spPr>
            <a:xfrm>
              <a:off x="5400492" y="8511168"/>
              <a:ext cx="635" cy="635"/>
            </a:xfrm>
            <a:custGeom>
              <a:avLst/>
              <a:gdLst/>
              <a:ahLst/>
              <a:cxnLst/>
              <a:rect l="l" t="t" r="r" b="b"/>
              <a:pathLst>
                <a:path w="635" h="634">
                  <a:moveTo>
                    <a:pt x="266" y="0"/>
                  </a:moveTo>
                  <a:lnTo>
                    <a:pt x="0" y="508"/>
                  </a:lnTo>
                </a:path>
              </a:pathLst>
            </a:custGeom>
            <a:ln w="3175">
              <a:solidFill>
                <a:srgbClr val="565658"/>
              </a:solidFill>
            </a:ln>
          </p:spPr>
          <p:txBody>
            <a:bodyPr wrap="square" lIns="0" tIns="0" rIns="0" bIns="0" rtlCol="0"/>
            <a:lstStyle/>
            <a:p/>
          </p:txBody>
        </p:sp>
        <p:sp>
          <p:nvSpPr>
            <p:cNvPr id="3363" name="object 3363" descr=""/>
            <p:cNvSpPr/>
            <p:nvPr/>
          </p:nvSpPr>
          <p:spPr>
            <a:xfrm>
              <a:off x="5253258" y="8574196"/>
              <a:ext cx="635" cy="635"/>
            </a:xfrm>
            <a:custGeom>
              <a:avLst/>
              <a:gdLst/>
              <a:ahLst/>
              <a:cxnLst/>
              <a:rect l="l" t="t" r="r" b="b"/>
              <a:pathLst>
                <a:path w="635" h="634">
                  <a:moveTo>
                    <a:pt x="0" y="0"/>
                  </a:moveTo>
                  <a:lnTo>
                    <a:pt x="508" y="254"/>
                  </a:lnTo>
                </a:path>
              </a:pathLst>
            </a:custGeom>
            <a:ln w="3175">
              <a:solidFill>
                <a:srgbClr val="565658"/>
              </a:solidFill>
            </a:ln>
          </p:spPr>
          <p:txBody>
            <a:bodyPr wrap="square" lIns="0" tIns="0" rIns="0" bIns="0" rtlCol="0"/>
            <a:lstStyle/>
            <a:p/>
          </p:txBody>
        </p:sp>
        <p:sp>
          <p:nvSpPr>
            <p:cNvPr id="3364" name="object 3364" descr=""/>
            <p:cNvSpPr/>
            <p:nvPr/>
          </p:nvSpPr>
          <p:spPr>
            <a:xfrm>
              <a:off x="5257339" y="8562451"/>
              <a:ext cx="635" cy="635"/>
            </a:xfrm>
            <a:custGeom>
              <a:avLst/>
              <a:gdLst/>
              <a:ahLst/>
              <a:cxnLst/>
              <a:rect l="l" t="t" r="r" b="b"/>
              <a:pathLst>
                <a:path w="635" h="634">
                  <a:moveTo>
                    <a:pt x="520" y="266"/>
                  </a:moveTo>
                  <a:lnTo>
                    <a:pt x="0" y="0"/>
                  </a:lnTo>
                </a:path>
              </a:pathLst>
            </a:custGeom>
            <a:ln w="3175">
              <a:solidFill>
                <a:srgbClr val="565658"/>
              </a:solidFill>
            </a:ln>
          </p:spPr>
          <p:txBody>
            <a:bodyPr wrap="square" lIns="0" tIns="0" rIns="0" bIns="0" rtlCol="0"/>
            <a:lstStyle/>
            <a:p/>
          </p:txBody>
        </p:sp>
        <p:sp>
          <p:nvSpPr>
            <p:cNvPr id="3365" name="object 3365" descr=""/>
            <p:cNvSpPr/>
            <p:nvPr/>
          </p:nvSpPr>
          <p:spPr>
            <a:xfrm>
              <a:off x="5299444" y="8761250"/>
              <a:ext cx="635" cy="635"/>
            </a:xfrm>
            <a:custGeom>
              <a:avLst/>
              <a:gdLst/>
              <a:ahLst/>
              <a:cxnLst/>
              <a:rect l="l" t="t" r="r" b="b"/>
              <a:pathLst>
                <a:path w="635" h="634">
                  <a:moveTo>
                    <a:pt x="0" y="253"/>
                  </a:moveTo>
                  <a:lnTo>
                    <a:pt x="520" y="0"/>
                  </a:lnTo>
                </a:path>
              </a:pathLst>
            </a:custGeom>
            <a:ln w="3175">
              <a:solidFill>
                <a:srgbClr val="565658"/>
              </a:solidFill>
            </a:ln>
          </p:spPr>
          <p:txBody>
            <a:bodyPr wrap="square" lIns="0" tIns="0" rIns="0" bIns="0" rtlCol="0"/>
            <a:lstStyle/>
            <a:p/>
          </p:txBody>
        </p:sp>
        <p:sp>
          <p:nvSpPr>
            <p:cNvPr id="3366" name="object 3366" descr=""/>
            <p:cNvSpPr/>
            <p:nvPr/>
          </p:nvSpPr>
          <p:spPr>
            <a:xfrm>
              <a:off x="5296132" y="8749002"/>
              <a:ext cx="635" cy="635"/>
            </a:xfrm>
            <a:custGeom>
              <a:avLst/>
              <a:gdLst/>
              <a:ahLst/>
              <a:cxnLst/>
              <a:rect l="l" t="t" r="r" b="b"/>
              <a:pathLst>
                <a:path w="635" h="634">
                  <a:moveTo>
                    <a:pt x="0" y="253"/>
                  </a:moveTo>
                  <a:lnTo>
                    <a:pt x="508" y="0"/>
                  </a:lnTo>
                </a:path>
              </a:pathLst>
            </a:custGeom>
            <a:ln w="3175">
              <a:solidFill>
                <a:srgbClr val="565658"/>
              </a:solidFill>
            </a:ln>
          </p:spPr>
          <p:txBody>
            <a:bodyPr wrap="square" lIns="0" tIns="0" rIns="0" bIns="0" rtlCol="0"/>
            <a:lstStyle/>
            <a:p/>
          </p:txBody>
        </p:sp>
        <p:sp>
          <p:nvSpPr>
            <p:cNvPr id="3367" name="object 3367" descr=""/>
            <p:cNvSpPr/>
            <p:nvPr/>
          </p:nvSpPr>
          <p:spPr>
            <a:xfrm>
              <a:off x="5475780" y="8671934"/>
              <a:ext cx="635" cy="635"/>
            </a:xfrm>
            <a:custGeom>
              <a:avLst/>
              <a:gdLst/>
              <a:ahLst/>
              <a:cxnLst/>
              <a:rect l="l" t="t" r="r" b="b"/>
              <a:pathLst>
                <a:path w="635" h="634">
                  <a:moveTo>
                    <a:pt x="0" y="507"/>
                  </a:moveTo>
                  <a:lnTo>
                    <a:pt x="508" y="0"/>
                  </a:lnTo>
                </a:path>
              </a:pathLst>
            </a:custGeom>
            <a:ln w="3175">
              <a:solidFill>
                <a:srgbClr val="565658"/>
              </a:solidFill>
            </a:ln>
          </p:spPr>
          <p:txBody>
            <a:bodyPr wrap="square" lIns="0" tIns="0" rIns="0" bIns="0" rtlCol="0"/>
            <a:lstStyle/>
            <a:p/>
          </p:txBody>
        </p:sp>
        <p:sp>
          <p:nvSpPr>
            <p:cNvPr id="3368" name="object 3368" descr=""/>
            <p:cNvSpPr/>
            <p:nvPr/>
          </p:nvSpPr>
          <p:spPr>
            <a:xfrm>
              <a:off x="5470163" y="8660704"/>
              <a:ext cx="635" cy="635"/>
            </a:xfrm>
            <a:custGeom>
              <a:avLst/>
              <a:gdLst/>
              <a:ahLst/>
              <a:cxnLst/>
              <a:rect l="l" t="t" r="r" b="b"/>
              <a:pathLst>
                <a:path w="635" h="634">
                  <a:moveTo>
                    <a:pt x="520" y="0"/>
                  </a:moveTo>
                  <a:lnTo>
                    <a:pt x="0" y="266"/>
                  </a:lnTo>
                </a:path>
              </a:pathLst>
            </a:custGeom>
            <a:ln w="3175">
              <a:solidFill>
                <a:srgbClr val="565658"/>
              </a:solidFill>
            </a:ln>
          </p:spPr>
          <p:txBody>
            <a:bodyPr wrap="square" lIns="0" tIns="0" rIns="0" bIns="0" rtlCol="0"/>
            <a:lstStyle/>
            <a:p/>
          </p:txBody>
        </p:sp>
        <p:sp>
          <p:nvSpPr>
            <p:cNvPr id="3369" name="object 3369" descr=""/>
            <p:cNvSpPr/>
            <p:nvPr/>
          </p:nvSpPr>
          <p:spPr>
            <a:xfrm>
              <a:off x="5299965" y="8757680"/>
              <a:ext cx="6985" cy="3810"/>
            </a:xfrm>
            <a:custGeom>
              <a:avLst/>
              <a:gdLst/>
              <a:ahLst/>
              <a:cxnLst/>
              <a:rect l="l" t="t" r="r" b="b"/>
              <a:pathLst>
                <a:path w="6985" h="3809">
                  <a:moveTo>
                    <a:pt x="0" y="3568"/>
                  </a:moveTo>
                  <a:lnTo>
                    <a:pt x="6629" y="0"/>
                  </a:lnTo>
                </a:path>
              </a:pathLst>
            </a:custGeom>
            <a:ln w="3175">
              <a:solidFill>
                <a:srgbClr val="565658"/>
              </a:solidFill>
            </a:ln>
          </p:spPr>
          <p:txBody>
            <a:bodyPr wrap="square" lIns="0" tIns="0" rIns="0" bIns="0" rtlCol="0"/>
            <a:lstStyle/>
            <a:p/>
          </p:txBody>
        </p:sp>
        <p:sp>
          <p:nvSpPr>
            <p:cNvPr id="3370" name="object 3370" descr=""/>
            <p:cNvSpPr/>
            <p:nvPr/>
          </p:nvSpPr>
          <p:spPr>
            <a:xfrm>
              <a:off x="5296635" y="8749002"/>
              <a:ext cx="8255" cy="635"/>
            </a:xfrm>
            <a:custGeom>
              <a:avLst/>
              <a:gdLst/>
              <a:ahLst/>
              <a:cxnLst/>
              <a:rect l="l" t="t" r="r" b="b"/>
              <a:pathLst>
                <a:path w="8254" h="634">
                  <a:moveTo>
                    <a:pt x="7658" y="253"/>
                  </a:moveTo>
                  <a:lnTo>
                    <a:pt x="0" y="0"/>
                  </a:lnTo>
                </a:path>
              </a:pathLst>
            </a:custGeom>
            <a:ln w="3175">
              <a:solidFill>
                <a:srgbClr val="565658"/>
              </a:solidFill>
            </a:ln>
          </p:spPr>
          <p:txBody>
            <a:bodyPr wrap="square" lIns="0" tIns="0" rIns="0" bIns="0" rtlCol="0"/>
            <a:lstStyle/>
            <a:p/>
          </p:txBody>
        </p:sp>
        <p:sp>
          <p:nvSpPr>
            <p:cNvPr id="3371" name="object 3371" descr=""/>
            <p:cNvSpPr/>
            <p:nvPr/>
          </p:nvSpPr>
          <p:spPr>
            <a:xfrm>
              <a:off x="5468376" y="8672437"/>
              <a:ext cx="7620" cy="1905"/>
            </a:xfrm>
            <a:custGeom>
              <a:avLst/>
              <a:gdLst/>
              <a:ahLst/>
              <a:cxnLst/>
              <a:rect l="l" t="t" r="r" b="b"/>
              <a:pathLst>
                <a:path w="7620" h="1904">
                  <a:moveTo>
                    <a:pt x="0" y="1282"/>
                  </a:moveTo>
                  <a:lnTo>
                    <a:pt x="7404" y="0"/>
                  </a:lnTo>
                </a:path>
              </a:pathLst>
            </a:custGeom>
            <a:ln w="3175">
              <a:solidFill>
                <a:srgbClr val="565658"/>
              </a:solidFill>
            </a:ln>
          </p:spPr>
          <p:txBody>
            <a:bodyPr wrap="square" lIns="0" tIns="0" rIns="0" bIns="0" rtlCol="0"/>
            <a:lstStyle/>
            <a:p/>
          </p:txBody>
        </p:sp>
        <p:sp>
          <p:nvSpPr>
            <p:cNvPr id="3372" name="object 3372" descr=""/>
            <p:cNvSpPr/>
            <p:nvPr/>
          </p:nvSpPr>
          <p:spPr>
            <a:xfrm>
              <a:off x="5267546" y="8664793"/>
              <a:ext cx="6350" cy="4445"/>
            </a:xfrm>
            <a:custGeom>
              <a:avLst/>
              <a:gdLst/>
              <a:ahLst/>
              <a:cxnLst/>
              <a:rect l="l" t="t" r="r" b="b"/>
              <a:pathLst>
                <a:path w="6350" h="4445">
                  <a:moveTo>
                    <a:pt x="0" y="4076"/>
                  </a:moveTo>
                  <a:lnTo>
                    <a:pt x="6121" y="0"/>
                  </a:lnTo>
                </a:path>
              </a:pathLst>
            </a:custGeom>
            <a:ln w="3175">
              <a:solidFill>
                <a:srgbClr val="565658"/>
              </a:solidFill>
            </a:ln>
          </p:spPr>
          <p:txBody>
            <a:bodyPr wrap="square" lIns="0" tIns="0" rIns="0" bIns="0" rtlCol="0"/>
            <a:lstStyle/>
            <a:p/>
          </p:txBody>
        </p:sp>
        <p:sp>
          <p:nvSpPr>
            <p:cNvPr id="3373" name="object 3373" descr=""/>
            <p:cNvSpPr/>
            <p:nvPr/>
          </p:nvSpPr>
          <p:spPr>
            <a:xfrm>
              <a:off x="5414029" y="8794934"/>
              <a:ext cx="1905" cy="7620"/>
            </a:xfrm>
            <a:custGeom>
              <a:avLst/>
              <a:gdLst/>
              <a:ahLst/>
              <a:cxnLst/>
              <a:rect l="l" t="t" r="r" b="b"/>
              <a:pathLst>
                <a:path w="1904" h="7620">
                  <a:moveTo>
                    <a:pt x="0" y="0"/>
                  </a:moveTo>
                  <a:lnTo>
                    <a:pt x="1790" y="7137"/>
                  </a:lnTo>
                </a:path>
              </a:pathLst>
            </a:custGeom>
            <a:ln w="3175">
              <a:solidFill>
                <a:srgbClr val="565658"/>
              </a:solidFill>
            </a:ln>
          </p:spPr>
          <p:txBody>
            <a:bodyPr wrap="square" lIns="0" tIns="0" rIns="0" bIns="0" rtlCol="0"/>
            <a:lstStyle/>
            <a:p/>
          </p:txBody>
        </p:sp>
        <p:sp>
          <p:nvSpPr>
            <p:cNvPr id="3374" name="object 3374" descr=""/>
            <p:cNvSpPr/>
            <p:nvPr/>
          </p:nvSpPr>
          <p:spPr>
            <a:xfrm>
              <a:off x="5263217" y="8656368"/>
              <a:ext cx="7620" cy="1270"/>
            </a:xfrm>
            <a:custGeom>
              <a:avLst/>
              <a:gdLst/>
              <a:ahLst/>
              <a:cxnLst/>
              <a:rect l="l" t="t" r="r" b="b"/>
              <a:pathLst>
                <a:path w="7620" h="1270">
                  <a:moveTo>
                    <a:pt x="7391" y="0"/>
                  </a:moveTo>
                  <a:lnTo>
                    <a:pt x="0" y="762"/>
                  </a:lnTo>
                </a:path>
              </a:pathLst>
            </a:custGeom>
            <a:ln w="3175">
              <a:solidFill>
                <a:srgbClr val="565658"/>
              </a:solidFill>
            </a:ln>
          </p:spPr>
          <p:txBody>
            <a:bodyPr wrap="square" lIns="0" tIns="0" rIns="0" bIns="0" rtlCol="0"/>
            <a:lstStyle/>
            <a:p/>
          </p:txBody>
        </p:sp>
        <p:sp>
          <p:nvSpPr>
            <p:cNvPr id="3375" name="object 3375" descr=""/>
            <p:cNvSpPr/>
            <p:nvPr/>
          </p:nvSpPr>
          <p:spPr>
            <a:xfrm>
              <a:off x="5421419" y="8790336"/>
              <a:ext cx="5715" cy="5715"/>
            </a:xfrm>
            <a:custGeom>
              <a:avLst/>
              <a:gdLst/>
              <a:ahLst/>
              <a:cxnLst/>
              <a:rect l="l" t="t" r="r" b="b"/>
              <a:pathLst>
                <a:path w="5714" h="5715">
                  <a:moveTo>
                    <a:pt x="5372" y="5359"/>
                  </a:moveTo>
                  <a:lnTo>
                    <a:pt x="0" y="0"/>
                  </a:lnTo>
                </a:path>
              </a:pathLst>
            </a:custGeom>
            <a:ln w="3175">
              <a:solidFill>
                <a:srgbClr val="565658"/>
              </a:solidFill>
            </a:ln>
          </p:spPr>
          <p:txBody>
            <a:bodyPr wrap="square" lIns="0" tIns="0" rIns="0" bIns="0" rtlCol="0"/>
            <a:lstStyle/>
            <a:p/>
          </p:txBody>
        </p:sp>
        <p:sp>
          <p:nvSpPr>
            <p:cNvPr id="3376" name="object 3376" descr=""/>
            <p:cNvSpPr/>
            <p:nvPr/>
          </p:nvSpPr>
          <p:spPr>
            <a:xfrm>
              <a:off x="5447205" y="8588744"/>
              <a:ext cx="7620" cy="635"/>
            </a:xfrm>
            <a:custGeom>
              <a:avLst/>
              <a:gdLst/>
              <a:ahLst/>
              <a:cxnLst/>
              <a:rect l="l" t="t" r="r" b="b"/>
              <a:pathLst>
                <a:path w="7620" h="634">
                  <a:moveTo>
                    <a:pt x="0" y="0"/>
                  </a:moveTo>
                  <a:lnTo>
                    <a:pt x="7391" y="508"/>
                  </a:lnTo>
                </a:path>
              </a:pathLst>
            </a:custGeom>
            <a:ln w="3175">
              <a:solidFill>
                <a:srgbClr val="565658"/>
              </a:solidFill>
            </a:ln>
          </p:spPr>
          <p:txBody>
            <a:bodyPr wrap="square" lIns="0" tIns="0" rIns="0" bIns="0" rtlCol="0"/>
            <a:lstStyle/>
            <a:p/>
          </p:txBody>
        </p:sp>
        <p:sp>
          <p:nvSpPr>
            <p:cNvPr id="3377" name="object 3377" descr=""/>
            <p:cNvSpPr/>
            <p:nvPr/>
          </p:nvSpPr>
          <p:spPr>
            <a:xfrm>
              <a:off x="5406117" y="8518056"/>
              <a:ext cx="5715" cy="5080"/>
            </a:xfrm>
            <a:custGeom>
              <a:avLst/>
              <a:gdLst/>
              <a:ahLst/>
              <a:cxnLst/>
              <a:rect l="l" t="t" r="r" b="b"/>
              <a:pathLst>
                <a:path w="5714" h="5079">
                  <a:moveTo>
                    <a:pt x="0" y="4851"/>
                  </a:moveTo>
                  <a:lnTo>
                    <a:pt x="5092" y="0"/>
                  </a:lnTo>
                </a:path>
              </a:pathLst>
            </a:custGeom>
            <a:ln w="3175">
              <a:solidFill>
                <a:srgbClr val="565658"/>
              </a:solidFill>
            </a:ln>
          </p:spPr>
          <p:txBody>
            <a:bodyPr wrap="square" lIns="0" tIns="0" rIns="0" bIns="0" rtlCol="0"/>
            <a:lstStyle/>
            <a:p/>
          </p:txBody>
        </p:sp>
        <p:sp>
          <p:nvSpPr>
            <p:cNvPr id="3378" name="object 3378" descr=""/>
            <p:cNvSpPr/>
            <p:nvPr/>
          </p:nvSpPr>
          <p:spPr>
            <a:xfrm>
              <a:off x="5329557" y="8502245"/>
              <a:ext cx="0" cy="7620"/>
            </a:xfrm>
            <a:custGeom>
              <a:avLst/>
              <a:gdLst/>
              <a:ahLst/>
              <a:cxnLst/>
              <a:rect l="l" t="t" r="r" b="b"/>
              <a:pathLst>
                <a:path w="0" h="7620">
                  <a:moveTo>
                    <a:pt x="0" y="7137"/>
                  </a:moveTo>
                  <a:lnTo>
                    <a:pt x="0" y="0"/>
                  </a:lnTo>
                </a:path>
              </a:pathLst>
            </a:custGeom>
            <a:ln w="3175">
              <a:solidFill>
                <a:srgbClr val="565658"/>
              </a:solidFill>
            </a:ln>
          </p:spPr>
          <p:txBody>
            <a:bodyPr wrap="square" lIns="0" tIns="0" rIns="0" bIns="0" rtlCol="0"/>
            <a:lstStyle/>
            <a:p/>
          </p:txBody>
        </p:sp>
        <p:sp>
          <p:nvSpPr>
            <p:cNvPr id="3379" name="object 3379" descr=""/>
            <p:cNvSpPr/>
            <p:nvPr/>
          </p:nvSpPr>
          <p:spPr>
            <a:xfrm>
              <a:off x="5317563" y="8505811"/>
              <a:ext cx="4445" cy="6350"/>
            </a:xfrm>
            <a:custGeom>
              <a:avLst/>
              <a:gdLst/>
              <a:ahLst/>
              <a:cxnLst/>
              <a:rect l="l" t="t" r="r" b="b"/>
              <a:pathLst>
                <a:path w="4445" h="6350">
                  <a:moveTo>
                    <a:pt x="0" y="0"/>
                  </a:moveTo>
                  <a:lnTo>
                    <a:pt x="3835" y="6121"/>
                  </a:lnTo>
                </a:path>
              </a:pathLst>
            </a:custGeom>
            <a:ln w="3175">
              <a:solidFill>
                <a:srgbClr val="565658"/>
              </a:solidFill>
            </a:ln>
          </p:spPr>
          <p:txBody>
            <a:bodyPr wrap="square" lIns="0" tIns="0" rIns="0" bIns="0" rtlCol="0"/>
            <a:lstStyle/>
            <a:p/>
          </p:txBody>
        </p:sp>
        <p:sp>
          <p:nvSpPr>
            <p:cNvPr id="3380" name="object 3380" descr=""/>
            <p:cNvSpPr/>
            <p:nvPr/>
          </p:nvSpPr>
          <p:spPr>
            <a:xfrm>
              <a:off x="5445667" y="8577006"/>
              <a:ext cx="6985" cy="3175"/>
            </a:xfrm>
            <a:custGeom>
              <a:avLst/>
              <a:gdLst/>
              <a:ahLst/>
              <a:cxnLst/>
              <a:rect l="l" t="t" r="r" b="b"/>
              <a:pathLst>
                <a:path w="6985" h="3175">
                  <a:moveTo>
                    <a:pt x="6388" y="0"/>
                  </a:moveTo>
                  <a:lnTo>
                    <a:pt x="0" y="3060"/>
                  </a:lnTo>
                </a:path>
              </a:pathLst>
            </a:custGeom>
            <a:ln w="3175">
              <a:solidFill>
                <a:srgbClr val="565658"/>
              </a:solidFill>
            </a:ln>
          </p:spPr>
          <p:txBody>
            <a:bodyPr wrap="square" lIns="0" tIns="0" rIns="0" bIns="0" rtlCol="0"/>
            <a:lstStyle/>
            <a:p/>
          </p:txBody>
        </p:sp>
        <p:sp>
          <p:nvSpPr>
            <p:cNvPr id="3381" name="object 3381" descr=""/>
            <p:cNvSpPr/>
            <p:nvPr/>
          </p:nvSpPr>
          <p:spPr>
            <a:xfrm>
              <a:off x="5398466" y="8511677"/>
              <a:ext cx="2540" cy="6985"/>
            </a:xfrm>
            <a:custGeom>
              <a:avLst/>
              <a:gdLst/>
              <a:ahLst/>
              <a:cxnLst/>
              <a:rect l="l" t="t" r="r" b="b"/>
              <a:pathLst>
                <a:path w="2539" h="6984">
                  <a:moveTo>
                    <a:pt x="2032" y="0"/>
                  </a:moveTo>
                  <a:lnTo>
                    <a:pt x="0" y="6883"/>
                  </a:lnTo>
                </a:path>
              </a:pathLst>
            </a:custGeom>
            <a:ln w="3175">
              <a:solidFill>
                <a:srgbClr val="565658"/>
              </a:solidFill>
            </a:ln>
          </p:spPr>
          <p:txBody>
            <a:bodyPr wrap="square" lIns="0" tIns="0" rIns="0" bIns="0" rtlCol="0"/>
            <a:lstStyle/>
            <a:p/>
          </p:txBody>
        </p:sp>
        <p:sp>
          <p:nvSpPr>
            <p:cNvPr id="3382" name="object 3382" descr=""/>
            <p:cNvSpPr/>
            <p:nvPr/>
          </p:nvSpPr>
          <p:spPr>
            <a:xfrm>
              <a:off x="5464562" y="8660964"/>
              <a:ext cx="5715" cy="5715"/>
            </a:xfrm>
            <a:custGeom>
              <a:avLst/>
              <a:gdLst/>
              <a:ahLst/>
              <a:cxnLst/>
              <a:rect l="l" t="t" r="r" b="b"/>
              <a:pathLst>
                <a:path w="5714" h="5715">
                  <a:moveTo>
                    <a:pt x="5600" y="0"/>
                  </a:moveTo>
                  <a:lnTo>
                    <a:pt x="0" y="5105"/>
                  </a:lnTo>
                </a:path>
              </a:pathLst>
            </a:custGeom>
            <a:ln w="3175">
              <a:solidFill>
                <a:srgbClr val="565658"/>
              </a:solidFill>
            </a:ln>
          </p:spPr>
          <p:txBody>
            <a:bodyPr wrap="square" lIns="0" tIns="0" rIns="0" bIns="0" rtlCol="0"/>
            <a:lstStyle/>
            <a:p/>
          </p:txBody>
        </p:sp>
        <p:sp>
          <p:nvSpPr>
            <p:cNvPr id="3383" name="object 3383" descr=""/>
            <p:cNvSpPr/>
            <p:nvPr/>
          </p:nvSpPr>
          <p:spPr>
            <a:xfrm>
              <a:off x="5332877" y="8836017"/>
              <a:ext cx="3810" cy="1270"/>
            </a:xfrm>
            <a:custGeom>
              <a:avLst/>
              <a:gdLst/>
              <a:ahLst/>
              <a:cxnLst/>
              <a:rect l="l" t="t" r="r" b="b"/>
              <a:pathLst>
                <a:path w="3810" h="1270">
                  <a:moveTo>
                    <a:pt x="3314" y="0"/>
                  </a:moveTo>
                  <a:lnTo>
                    <a:pt x="0" y="774"/>
                  </a:lnTo>
                </a:path>
              </a:pathLst>
            </a:custGeom>
            <a:ln w="3175">
              <a:solidFill>
                <a:srgbClr val="565658"/>
              </a:solidFill>
            </a:ln>
          </p:spPr>
          <p:txBody>
            <a:bodyPr wrap="square" lIns="0" tIns="0" rIns="0" bIns="0" rtlCol="0"/>
            <a:lstStyle/>
            <a:p/>
          </p:txBody>
        </p:sp>
        <p:sp>
          <p:nvSpPr>
            <p:cNvPr id="3384" name="object 3384" descr=""/>
            <p:cNvSpPr/>
            <p:nvPr/>
          </p:nvSpPr>
          <p:spPr>
            <a:xfrm>
              <a:off x="5253766" y="8574450"/>
              <a:ext cx="7620" cy="635"/>
            </a:xfrm>
            <a:custGeom>
              <a:avLst/>
              <a:gdLst/>
              <a:ahLst/>
              <a:cxnLst/>
              <a:rect l="l" t="t" r="r" b="b"/>
              <a:pathLst>
                <a:path w="7620" h="634">
                  <a:moveTo>
                    <a:pt x="0" y="0"/>
                  </a:moveTo>
                  <a:lnTo>
                    <a:pt x="7150" y="520"/>
                  </a:lnTo>
                </a:path>
              </a:pathLst>
            </a:custGeom>
            <a:ln w="3175">
              <a:solidFill>
                <a:srgbClr val="565658"/>
              </a:solidFill>
            </a:ln>
          </p:spPr>
          <p:txBody>
            <a:bodyPr wrap="square" lIns="0" tIns="0" rIns="0" bIns="0" rtlCol="0"/>
            <a:lstStyle/>
            <a:p/>
          </p:txBody>
        </p:sp>
        <p:sp>
          <p:nvSpPr>
            <p:cNvPr id="3385" name="object 3385" descr=""/>
            <p:cNvSpPr/>
            <p:nvPr/>
          </p:nvSpPr>
          <p:spPr>
            <a:xfrm>
              <a:off x="5257858" y="8562722"/>
              <a:ext cx="6350" cy="4445"/>
            </a:xfrm>
            <a:custGeom>
              <a:avLst/>
              <a:gdLst/>
              <a:ahLst/>
              <a:cxnLst/>
              <a:rect l="l" t="t" r="r" b="b"/>
              <a:pathLst>
                <a:path w="6350" h="4445">
                  <a:moveTo>
                    <a:pt x="5867" y="4076"/>
                  </a:moveTo>
                  <a:lnTo>
                    <a:pt x="0" y="0"/>
                  </a:lnTo>
                </a:path>
              </a:pathLst>
            </a:custGeom>
            <a:ln w="3175">
              <a:solidFill>
                <a:srgbClr val="565658"/>
              </a:solidFill>
            </a:ln>
          </p:spPr>
          <p:txBody>
            <a:bodyPr wrap="square" lIns="0" tIns="0" rIns="0" bIns="0" rtlCol="0"/>
            <a:lstStyle/>
            <a:p/>
          </p:txBody>
        </p:sp>
        <p:sp>
          <p:nvSpPr>
            <p:cNvPr id="3386" name="object 3386" descr=""/>
            <p:cNvSpPr/>
            <p:nvPr/>
          </p:nvSpPr>
          <p:spPr>
            <a:xfrm>
              <a:off x="5495949" y="8741090"/>
              <a:ext cx="3175" cy="3175"/>
            </a:xfrm>
            <a:custGeom>
              <a:avLst/>
              <a:gdLst/>
              <a:ahLst/>
              <a:cxnLst/>
              <a:rect l="l" t="t" r="r" b="b"/>
              <a:pathLst>
                <a:path w="3175" h="3175">
                  <a:moveTo>
                    <a:pt x="2539" y="253"/>
                  </a:moveTo>
                  <a:lnTo>
                    <a:pt x="0" y="2806"/>
                  </a:lnTo>
                </a:path>
                <a:path w="3175" h="3175">
                  <a:moveTo>
                    <a:pt x="2539" y="253"/>
                  </a:moveTo>
                  <a:lnTo>
                    <a:pt x="2806" y="0"/>
                  </a:lnTo>
                </a:path>
              </a:pathLst>
            </a:custGeom>
            <a:ln w="3175">
              <a:solidFill>
                <a:srgbClr val="565658"/>
              </a:solidFill>
            </a:ln>
          </p:spPr>
          <p:txBody>
            <a:bodyPr wrap="square" lIns="0" tIns="0" rIns="0" bIns="0" rtlCol="0"/>
            <a:lstStyle/>
            <a:p/>
          </p:txBody>
        </p:sp>
        <p:sp>
          <p:nvSpPr>
            <p:cNvPr id="3387" name="object 3387" descr=""/>
            <p:cNvSpPr/>
            <p:nvPr/>
          </p:nvSpPr>
          <p:spPr>
            <a:xfrm>
              <a:off x="5333893" y="8835254"/>
              <a:ext cx="2540" cy="1270"/>
            </a:xfrm>
            <a:custGeom>
              <a:avLst/>
              <a:gdLst/>
              <a:ahLst/>
              <a:cxnLst/>
              <a:rect l="l" t="t" r="r" b="b"/>
              <a:pathLst>
                <a:path w="2539" h="1270">
                  <a:moveTo>
                    <a:pt x="2298" y="0"/>
                  </a:moveTo>
                  <a:lnTo>
                    <a:pt x="0" y="762"/>
                  </a:lnTo>
                </a:path>
              </a:pathLst>
            </a:custGeom>
            <a:ln w="3175">
              <a:solidFill>
                <a:srgbClr val="565658"/>
              </a:solidFill>
            </a:ln>
          </p:spPr>
          <p:txBody>
            <a:bodyPr wrap="square" lIns="0" tIns="0" rIns="0" bIns="0" rtlCol="0"/>
            <a:lstStyle/>
            <a:p/>
          </p:txBody>
        </p:sp>
        <p:sp>
          <p:nvSpPr>
            <p:cNvPr id="3388" name="object 3388" descr=""/>
            <p:cNvSpPr/>
            <p:nvPr/>
          </p:nvSpPr>
          <p:spPr>
            <a:xfrm>
              <a:off x="5495420" y="8741852"/>
              <a:ext cx="1905" cy="1905"/>
            </a:xfrm>
            <a:custGeom>
              <a:avLst/>
              <a:gdLst/>
              <a:ahLst/>
              <a:cxnLst/>
              <a:rect l="l" t="t" r="r" b="b"/>
              <a:pathLst>
                <a:path w="1904" h="1904">
                  <a:moveTo>
                    <a:pt x="1790" y="0"/>
                  </a:moveTo>
                  <a:lnTo>
                    <a:pt x="0" y="1536"/>
                  </a:lnTo>
                </a:path>
              </a:pathLst>
            </a:custGeom>
            <a:ln w="3175">
              <a:solidFill>
                <a:srgbClr val="565658"/>
              </a:solidFill>
            </a:ln>
          </p:spPr>
          <p:txBody>
            <a:bodyPr wrap="square" lIns="0" tIns="0" rIns="0" bIns="0" rtlCol="0"/>
            <a:lstStyle/>
            <a:p/>
          </p:txBody>
        </p:sp>
        <p:sp>
          <p:nvSpPr>
            <p:cNvPr id="3389" name="object 3389" descr=""/>
            <p:cNvSpPr/>
            <p:nvPr/>
          </p:nvSpPr>
          <p:spPr>
            <a:xfrm>
              <a:off x="5342070" y="8837549"/>
              <a:ext cx="635" cy="635"/>
            </a:xfrm>
            <a:custGeom>
              <a:avLst/>
              <a:gdLst/>
              <a:ahLst/>
              <a:cxnLst/>
              <a:rect l="l" t="t" r="r" b="b"/>
              <a:pathLst>
                <a:path w="635" h="634">
                  <a:moveTo>
                    <a:pt x="0" y="254"/>
                  </a:moveTo>
                  <a:lnTo>
                    <a:pt x="254" y="0"/>
                  </a:lnTo>
                </a:path>
              </a:pathLst>
            </a:custGeom>
            <a:ln w="3175">
              <a:solidFill>
                <a:srgbClr val="565658"/>
              </a:solidFill>
            </a:ln>
          </p:spPr>
          <p:txBody>
            <a:bodyPr wrap="square" lIns="0" tIns="0" rIns="0" bIns="0" rtlCol="0"/>
            <a:lstStyle/>
            <a:p/>
          </p:txBody>
        </p:sp>
        <p:sp>
          <p:nvSpPr>
            <p:cNvPr id="3390" name="object 3390" descr=""/>
            <p:cNvSpPr/>
            <p:nvPr/>
          </p:nvSpPr>
          <p:spPr>
            <a:xfrm>
              <a:off x="5342074" y="8837800"/>
              <a:ext cx="3810" cy="5715"/>
            </a:xfrm>
            <a:custGeom>
              <a:avLst/>
              <a:gdLst/>
              <a:ahLst/>
              <a:cxnLst/>
              <a:rect l="l" t="t" r="r" b="b"/>
              <a:pathLst>
                <a:path w="3810" h="5715">
                  <a:moveTo>
                    <a:pt x="3048" y="5105"/>
                  </a:moveTo>
                  <a:lnTo>
                    <a:pt x="0" y="0"/>
                  </a:lnTo>
                </a:path>
                <a:path w="3810" h="5715">
                  <a:moveTo>
                    <a:pt x="3048" y="5105"/>
                  </a:moveTo>
                  <a:lnTo>
                    <a:pt x="3314" y="5105"/>
                  </a:lnTo>
                </a:path>
              </a:pathLst>
            </a:custGeom>
            <a:ln w="3175">
              <a:solidFill>
                <a:srgbClr val="565658"/>
              </a:solidFill>
            </a:ln>
          </p:spPr>
          <p:txBody>
            <a:bodyPr wrap="square" lIns="0" tIns="0" rIns="0" bIns="0" rtlCol="0"/>
            <a:lstStyle/>
            <a:p/>
          </p:txBody>
        </p:sp>
        <p:sp>
          <p:nvSpPr>
            <p:cNvPr id="3391" name="object 3391" descr=""/>
            <p:cNvSpPr/>
            <p:nvPr/>
          </p:nvSpPr>
          <p:spPr>
            <a:xfrm>
              <a:off x="5494403" y="8749764"/>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392" name="object 3392" descr=""/>
            <p:cNvSpPr/>
            <p:nvPr/>
          </p:nvSpPr>
          <p:spPr>
            <a:xfrm>
              <a:off x="5497466" y="8754868"/>
              <a:ext cx="635" cy="635"/>
            </a:xfrm>
            <a:custGeom>
              <a:avLst/>
              <a:gdLst/>
              <a:ahLst/>
              <a:cxnLst/>
              <a:rect l="l" t="t" r="r" b="b"/>
              <a:pathLst>
                <a:path w="635" h="634">
                  <a:moveTo>
                    <a:pt x="266" y="0"/>
                  </a:moveTo>
                  <a:lnTo>
                    <a:pt x="0" y="254"/>
                  </a:lnTo>
                </a:path>
              </a:pathLst>
            </a:custGeom>
            <a:ln w="3175">
              <a:solidFill>
                <a:srgbClr val="565658"/>
              </a:solidFill>
            </a:ln>
          </p:spPr>
          <p:txBody>
            <a:bodyPr wrap="square" lIns="0" tIns="0" rIns="0" bIns="0" rtlCol="0"/>
            <a:lstStyle/>
            <a:p/>
          </p:txBody>
        </p:sp>
        <p:sp>
          <p:nvSpPr>
            <p:cNvPr id="3393" name="object 3393" descr=""/>
            <p:cNvSpPr/>
            <p:nvPr/>
          </p:nvSpPr>
          <p:spPr>
            <a:xfrm>
              <a:off x="5494670" y="8749764"/>
              <a:ext cx="3175" cy="5715"/>
            </a:xfrm>
            <a:custGeom>
              <a:avLst/>
              <a:gdLst/>
              <a:ahLst/>
              <a:cxnLst/>
              <a:rect l="l" t="t" r="r" b="b"/>
              <a:pathLst>
                <a:path w="3175" h="5715">
                  <a:moveTo>
                    <a:pt x="0" y="0"/>
                  </a:moveTo>
                  <a:lnTo>
                    <a:pt x="3060" y="5105"/>
                  </a:lnTo>
                </a:path>
              </a:pathLst>
            </a:custGeom>
            <a:ln w="3175">
              <a:solidFill>
                <a:srgbClr val="565658"/>
              </a:solidFill>
            </a:ln>
          </p:spPr>
          <p:txBody>
            <a:bodyPr wrap="square" lIns="0" tIns="0" rIns="0" bIns="0" rtlCol="0"/>
            <a:lstStyle/>
            <a:p/>
          </p:txBody>
        </p:sp>
        <p:sp>
          <p:nvSpPr>
            <p:cNvPr id="3394" name="object 3394" descr=""/>
            <p:cNvSpPr/>
            <p:nvPr/>
          </p:nvSpPr>
          <p:spPr>
            <a:xfrm>
              <a:off x="5290769" y="8734200"/>
              <a:ext cx="635" cy="635"/>
            </a:xfrm>
            <a:custGeom>
              <a:avLst/>
              <a:gdLst/>
              <a:ahLst/>
              <a:cxnLst/>
              <a:rect l="l" t="t" r="r" b="b"/>
              <a:pathLst>
                <a:path w="635" h="634">
                  <a:moveTo>
                    <a:pt x="253" y="0"/>
                  </a:moveTo>
                  <a:lnTo>
                    <a:pt x="0" y="254"/>
                  </a:lnTo>
                </a:path>
              </a:pathLst>
            </a:custGeom>
            <a:ln w="3175">
              <a:solidFill>
                <a:srgbClr val="565658"/>
              </a:solidFill>
            </a:ln>
          </p:spPr>
          <p:txBody>
            <a:bodyPr wrap="square" lIns="0" tIns="0" rIns="0" bIns="0" rtlCol="0"/>
            <a:lstStyle/>
            <a:p/>
          </p:txBody>
        </p:sp>
        <p:sp>
          <p:nvSpPr>
            <p:cNvPr id="3395" name="object 3395" descr=""/>
            <p:cNvSpPr/>
            <p:nvPr/>
          </p:nvSpPr>
          <p:spPr>
            <a:xfrm>
              <a:off x="5463012" y="8635186"/>
              <a:ext cx="635" cy="635"/>
            </a:xfrm>
            <a:custGeom>
              <a:avLst/>
              <a:gdLst/>
              <a:ahLst/>
              <a:cxnLst/>
              <a:rect l="l" t="t" r="r" b="b"/>
              <a:pathLst>
                <a:path w="635" h="634">
                  <a:moveTo>
                    <a:pt x="266" y="0"/>
                  </a:moveTo>
                  <a:lnTo>
                    <a:pt x="0" y="266"/>
                  </a:lnTo>
                </a:path>
              </a:pathLst>
            </a:custGeom>
            <a:ln w="3175">
              <a:solidFill>
                <a:srgbClr val="565658"/>
              </a:solidFill>
            </a:ln>
          </p:spPr>
          <p:txBody>
            <a:bodyPr wrap="square" lIns="0" tIns="0" rIns="0" bIns="0" rtlCol="0"/>
            <a:lstStyle/>
            <a:p/>
          </p:txBody>
        </p:sp>
        <p:sp>
          <p:nvSpPr>
            <p:cNvPr id="3396" name="object 3396" descr=""/>
            <p:cNvSpPr/>
            <p:nvPr/>
          </p:nvSpPr>
          <p:spPr>
            <a:xfrm>
              <a:off x="5428321" y="8755636"/>
              <a:ext cx="69215" cy="40640"/>
            </a:xfrm>
            <a:custGeom>
              <a:avLst/>
              <a:gdLst/>
              <a:ahLst/>
              <a:cxnLst/>
              <a:rect l="l" t="t" r="r" b="b"/>
              <a:pathLst>
                <a:path w="69214" h="40640">
                  <a:moveTo>
                    <a:pt x="69151" y="0"/>
                  </a:moveTo>
                  <a:lnTo>
                    <a:pt x="0" y="40055"/>
                  </a:lnTo>
                </a:path>
              </a:pathLst>
            </a:custGeom>
            <a:ln w="3175">
              <a:solidFill>
                <a:srgbClr val="565658"/>
              </a:solidFill>
            </a:ln>
          </p:spPr>
          <p:txBody>
            <a:bodyPr wrap="square" lIns="0" tIns="0" rIns="0" bIns="0" rtlCol="0"/>
            <a:lstStyle/>
            <a:p/>
          </p:txBody>
        </p:sp>
        <p:sp>
          <p:nvSpPr>
            <p:cNvPr id="3397" name="object 3397" descr=""/>
            <p:cNvSpPr/>
            <p:nvPr/>
          </p:nvSpPr>
          <p:spPr>
            <a:xfrm>
              <a:off x="5345894" y="8803355"/>
              <a:ext cx="69215" cy="40005"/>
            </a:xfrm>
            <a:custGeom>
              <a:avLst/>
              <a:gdLst/>
              <a:ahLst/>
              <a:cxnLst/>
              <a:rect l="l" t="t" r="r" b="b"/>
              <a:pathLst>
                <a:path w="69214" h="40004">
                  <a:moveTo>
                    <a:pt x="69151" y="0"/>
                  </a:moveTo>
                  <a:lnTo>
                    <a:pt x="0" y="39801"/>
                  </a:lnTo>
                </a:path>
              </a:pathLst>
            </a:custGeom>
            <a:ln w="3175">
              <a:solidFill>
                <a:srgbClr val="565658"/>
              </a:solidFill>
            </a:ln>
          </p:spPr>
          <p:txBody>
            <a:bodyPr wrap="square" lIns="0" tIns="0" rIns="0" bIns="0" rtlCol="0"/>
            <a:lstStyle/>
            <a:p/>
          </p:txBody>
        </p:sp>
        <p:sp>
          <p:nvSpPr>
            <p:cNvPr id="3398" name="object 3398" descr=""/>
            <p:cNvSpPr/>
            <p:nvPr/>
          </p:nvSpPr>
          <p:spPr>
            <a:xfrm>
              <a:off x="5295364" y="8735726"/>
              <a:ext cx="264160" cy="152400"/>
            </a:xfrm>
            <a:custGeom>
              <a:avLst/>
              <a:gdLst/>
              <a:ahLst/>
              <a:cxnLst/>
              <a:rect l="l" t="t" r="r" b="b"/>
              <a:pathLst>
                <a:path w="264160" h="152400">
                  <a:moveTo>
                    <a:pt x="0" y="152349"/>
                  </a:moveTo>
                  <a:lnTo>
                    <a:pt x="264121" y="0"/>
                  </a:lnTo>
                </a:path>
              </a:pathLst>
            </a:custGeom>
            <a:ln w="3175">
              <a:solidFill>
                <a:srgbClr val="565658"/>
              </a:solidFill>
            </a:ln>
          </p:spPr>
          <p:txBody>
            <a:bodyPr wrap="square" lIns="0" tIns="0" rIns="0" bIns="0" rtlCol="0"/>
            <a:lstStyle/>
            <a:p/>
          </p:txBody>
        </p:sp>
        <p:sp>
          <p:nvSpPr>
            <p:cNvPr id="3399" name="object 3399" descr=""/>
            <p:cNvSpPr/>
            <p:nvPr/>
          </p:nvSpPr>
          <p:spPr>
            <a:xfrm>
              <a:off x="5325226" y="8749764"/>
              <a:ext cx="184150" cy="100965"/>
            </a:xfrm>
            <a:custGeom>
              <a:avLst/>
              <a:gdLst/>
              <a:ahLst/>
              <a:cxnLst/>
              <a:rect l="l" t="t" r="r" b="b"/>
              <a:pathLst>
                <a:path w="184150" h="100965">
                  <a:moveTo>
                    <a:pt x="183730" y="0"/>
                  </a:moveTo>
                  <a:lnTo>
                    <a:pt x="9690" y="100545"/>
                  </a:lnTo>
                  <a:lnTo>
                    <a:pt x="0" y="83705"/>
                  </a:lnTo>
                </a:path>
              </a:pathLst>
            </a:custGeom>
            <a:ln w="3175">
              <a:solidFill>
                <a:srgbClr val="565658"/>
              </a:solidFill>
            </a:ln>
          </p:spPr>
          <p:txBody>
            <a:bodyPr wrap="square" lIns="0" tIns="0" rIns="0" bIns="0" rtlCol="0"/>
            <a:lstStyle/>
            <a:p/>
          </p:txBody>
        </p:sp>
        <p:sp>
          <p:nvSpPr>
            <p:cNvPr id="3400" name="object 3400" descr=""/>
            <p:cNvSpPr/>
            <p:nvPr/>
          </p:nvSpPr>
          <p:spPr>
            <a:xfrm>
              <a:off x="5279291" y="8833472"/>
              <a:ext cx="46355" cy="26670"/>
            </a:xfrm>
            <a:custGeom>
              <a:avLst/>
              <a:gdLst/>
              <a:ahLst/>
              <a:cxnLst/>
              <a:rect l="l" t="t" r="r" b="b"/>
              <a:pathLst>
                <a:path w="46354" h="26670">
                  <a:moveTo>
                    <a:pt x="0" y="26530"/>
                  </a:moveTo>
                  <a:lnTo>
                    <a:pt x="45935" y="0"/>
                  </a:lnTo>
                </a:path>
              </a:pathLst>
            </a:custGeom>
            <a:ln w="3175">
              <a:solidFill>
                <a:srgbClr val="565658"/>
              </a:solidFill>
            </a:ln>
          </p:spPr>
          <p:txBody>
            <a:bodyPr wrap="square" lIns="0" tIns="0" rIns="0" bIns="0" rtlCol="0"/>
            <a:lstStyle/>
            <a:p/>
          </p:txBody>
        </p:sp>
        <p:sp>
          <p:nvSpPr>
            <p:cNvPr id="3401" name="object 3401" descr=""/>
            <p:cNvSpPr/>
            <p:nvPr/>
          </p:nvSpPr>
          <p:spPr>
            <a:xfrm>
              <a:off x="5546213" y="8712503"/>
              <a:ext cx="13335" cy="23495"/>
            </a:xfrm>
            <a:custGeom>
              <a:avLst/>
              <a:gdLst/>
              <a:ahLst/>
              <a:cxnLst/>
              <a:rect l="l" t="t" r="r" b="b"/>
              <a:pathLst>
                <a:path w="13335" h="23495">
                  <a:moveTo>
                    <a:pt x="13271" y="23228"/>
                  </a:moveTo>
                  <a:lnTo>
                    <a:pt x="0" y="0"/>
                  </a:lnTo>
                </a:path>
              </a:pathLst>
            </a:custGeom>
            <a:ln w="3175">
              <a:solidFill>
                <a:srgbClr val="565658"/>
              </a:solidFill>
            </a:ln>
          </p:spPr>
          <p:txBody>
            <a:bodyPr wrap="square" lIns="0" tIns="0" rIns="0" bIns="0" rtlCol="0"/>
            <a:lstStyle/>
            <a:p/>
          </p:txBody>
        </p:sp>
        <p:sp>
          <p:nvSpPr>
            <p:cNvPr id="3402" name="object 3402" descr=""/>
            <p:cNvSpPr/>
            <p:nvPr/>
          </p:nvSpPr>
          <p:spPr>
            <a:xfrm>
              <a:off x="5533960" y="8712762"/>
              <a:ext cx="0" cy="635"/>
            </a:xfrm>
            <a:custGeom>
              <a:avLst/>
              <a:gdLst/>
              <a:ahLst/>
              <a:cxnLst/>
              <a:rect l="l" t="t" r="r" b="b"/>
              <a:pathLst>
                <a:path w="0" h="634">
                  <a:moveTo>
                    <a:pt x="0" y="253"/>
                  </a:moveTo>
                  <a:lnTo>
                    <a:pt x="0" y="0"/>
                  </a:lnTo>
                </a:path>
              </a:pathLst>
            </a:custGeom>
            <a:ln w="3175">
              <a:solidFill>
                <a:srgbClr val="565658"/>
              </a:solidFill>
            </a:ln>
          </p:spPr>
          <p:txBody>
            <a:bodyPr wrap="square" lIns="0" tIns="0" rIns="0" bIns="0" rtlCol="0"/>
            <a:lstStyle/>
            <a:p/>
          </p:txBody>
        </p:sp>
        <p:sp>
          <p:nvSpPr>
            <p:cNvPr id="3403" name="object 3403" descr=""/>
            <p:cNvSpPr/>
            <p:nvPr/>
          </p:nvSpPr>
          <p:spPr>
            <a:xfrm>
              <a:off x="5499258" y="8732922"/>
              <a:ext cx="10160" cy="17145"/>
            </a:xfrm>
            <a:custGeom>
              <a:avLst/>
              <a:gdLst/>
              <a:ahLst/>
              <a:cxnLst/>
              <a:rect l="l" t="t" r="r" b="b"/>
              <a:pathLst>
                <a:path w="10160" h="17145">
                  <a:moveTo>
                    <a:pt x="0" y="0"/>
                  </a:moveTo>
                  <a:lnTo>
                    <a:pt x="9702" y="16840"/>
                  </a:lnTo>
                </a:path>
              </a:pathLst>
            </a:custGeom>
            <a:ln w="3175">
              <a:solidFill>
                <a:srgbClr val="565658"/>
              </a:solidFill>
            </a:ln>
          </p:spPr>
          <p:txBody>
            <a:bodyPr wrap="square" lIns="0" tIns="0" rIns="0" bIns="0" rtlCol="0"/>
            <a:lstStyle/>
            <a:p/>
          </p:txBody>
        </p:sp>
        <p:sp>
          <p:nvSpPr>
            <p:cNvPr id="3404" name="object 3404" descr=""/>
            <p:cNvSpPr/>
            <p:nvPr/>
          </p:nvSpPr>
          <p:spPr>
            <a:xfrm>
              <a:off x="5421947" y="8790082"/>
              <a:ext cx="5715" cy="5715"/>
            </a:xfrm>
            <a:custGeom>
              <a:avLst/>
              <a:gdLst/>
              <a:ahLst/>
              <a:cxnLst/>
              <a:rect l="l" t="t" r="r" b="b"/>
              <a:pathLst>
                <a:path w="5714" h="5715">
                  <a:moveTo>
                    <a:pt x="5600" y="5359"/>
                  </a:moveTo>
                  <a:lnTo>
                    <a:pt x="0" y="0"/>
                  </a:lnTo>
                </a:path>
              </a:pathLst>
            </a:custGeom>
            <a:ln w="3175">
              <a:solidFill>
                <a:srgbClr val="565658"/>
              </a:solidFill>
            </a:ln>
          </p:spPr>
          <p:txBody>
            <a:bodyPr wrap="square" lIns="0" tIns="0" rIns="0" bIns="0" rtlCol="0"/>
            <a:lstStyle/>
            <a:p/>
          </p:txBody>
        </p:sp>
        <p:sp>
          <p:nvSpPr>
            <p:cNvPr id="3405" name="object 3405" descr=""/>
            <p:cNvSpPr/>
            <p:nvPr/>
          </p:nvSpPr>
          <p:spPr>
            <a:xfrm>
              <a:off x="5413260" y="8794934"/>
              <a:ext cx="2540" cy="8255"/>
            </a:xfrm>
            <a:custGeom>
              <a:avLst/>
              <a:gdLst/>
              <a:ahLst/>
              <a:cxnLst/>
              <a:rect l="l" t="t" r="r" b="b"/>
              <a:pathLst>
                <a:path w="2539" h="8254">
                  <a:moveTo>
                    <a:pt x="0" y="0"/>
                  </a:moveTo>
                  <a:lnTo>
                    <a:pt x="2044" y="7658"/>
                  </a:lnTo>
                </a:path>
              </a:pathLst>
            </a:custGeom>
            <a:ln w="3175">
              <a:solidFill>
                <a:srgbClr val="565658"/>
              </a:solidFill>
            </a:ln>
          </p:spPr>
          <p:txBody>
            <a:bodyPr wrap="square" lIns="0" tIns="0" rIns="0" bIns="0" rtlCol="0"/>
            <a:lstStyle/>
            <a:p/>
          </p:txBody>
        </p:sp>
        <p:sp>
          <p:nvSpPr>
            <p:cNvPr id="3406" name="object 3406" descr=""/>
            <p:cNvSpPr/>
            <p:nvPr/>
          </p:nvSpPr>
          <p:spPr>
            <a:xfrm>
              <a:off x="5498749" y="8741088"/>
              <a:ext cx="635" cy="1270"/>
            </a:xfrm>
            <a:custGeom>
              <a:avLst/>
              <a:gdLst/>
              <a:ahLst/>
              <a:cxnLst/>
              <a:rect l="l" t="t" r="r" b="b"/>
              <a:pathLst>
                <a:path w="635" h="1270">
                  <a:moveTo>
                    <a:pt x="0" y="0"/>
                  </a:moveTo>
                  <a:lnTo>
                    <a:pt x="508" y="761"/>
                  </a:lnTo>
                </a:path>
              </a:pathLst>
            </a:custGeom>
            <a:ln w="3175">
              <a:solidFill>
                <a:srgbClr val="565658"/>
              </a:solidFill>
            </a:ln>
          </p:spPr>
          <p:txBody>
            <a:bodyPr wrap="square" lIns="0" tIns="0" rIns="0" bIns="0" rtlCol="0"/>
            <a:lstStyle/>
            <a:p/>
          </p:txBody>
        </p:sp>
        <p:sp>
          <p:nvSpPr>
            <p:cNvPr id="3407" name="object 3407" descr=""/>
            <p:cNvSpPr/>
            <p:nvPr/>
          </p:nvSpPr>
          <p:spPr>
            <a:xfrm>
              <a:off x="5498246" y="8733686"/>
              <a:ext cx="9525" cy="17780"/>
            </a:xfrm>
            <a:custGeom>
              <a:avLst/>
              <a:gdLst/>
              <a:ahLst/>
              <a:cxnLst/>
              <a:rect l="l" t="t" r="r" b="b"/>
              <a:pathLst>
                <a:path w="9525" h="17779">
                  <a:moveTo>
                    <a:pt x="5600" y="15824"/>
                  </a:moveTo>
                  <a:lnTo>
                    <a:pt x="6375" y="17360"/>
                  </a:lnTo>
                  <a:lnTo>
                    <a:pt x="8928" y="15570"/>
                  </a:lnTo>
                  <a:lnTo>
                    <a:pt x="0" y="0"/>
                  </a:lnTo>
                </a:path>
              </a:pathLst>
            </a:custGeom>
            <a:ln w="3175">
              <a:solidFill>
                <a:srgbClr val="565658"/>
              </a:solidFill>
            </a:ln>
          </p:spPr>
          <p:txBody>
            <a:bodyPr wrap="square" lIns="0" tIns="0" rIns="0" bIns="0" rtlCol="0"/>
            <a:lstStyle/>
            <a:p/>
          </p:txBody>
        </p:sp>
        <p:sp>
          <p:nvSpPr>
            <p:cNvPr id="3408" name="object 3408" descr=""/>
            <p:cNvSpPr/>
            <p:nvPr/>
          </p:nvSpPr>
          <p:spPr>
            <a:xfrm>
              <a:off x="5326489" y="8832191"/>
              <a:ext cx="12065" cy="15875"/>
            </a:xfrm>
            <a:custGeom>
              <a:avLst/>
              <a:gdLst/>
              <a:ahLst/>
              <a:cxnLst/>
              <a:rect l="l" t="t" r="r" b="b"/>
              <a:pathLst>
                <a:path w="12064" h="15875">
                  <a:moveTo>
                    <a:pt x="1282" y="0"/>
                  </a:moveTo>
                  <a:lnTo>
                    <a:pt x="0" y="761"/>
                  </a:lnTo>
                  <a:lnTo>
                    <a:pt x="8686" y="15824"/>
                  </a:lnTo>
                  <a:lnTo>
                    <a:pt x="11493" y="14287"/>
                  </a:lnTo>
                  <a:lnTo>
                    <a:pt x="10731" y="13271"/>
                  </a:lnTo>
                </a:path>
              </a:pathLst>
            </a:custGeom>
            <a:ln w="3175">
              <a:solidFill>
                <a:srgbClr val="565658"/>
              </a:solidFill>
            </a:ln>
          </p:spPr>
          <p:txBody>
            <a:bodyPr wrap="square" lIns="0" tIns="0" rIns="0" bIns="0" rtlCol="0"/>
            <a:lstStyle/>
            <a:p/>
          </p:txBody>
        </p:sp>
        <p:sp>
          <p:nvSpPr>
            <p:cNvPr id="3409" name="object 3409" descr=""/>
            <p:cNvSpPr/>
            <p:nvPr/>
          </p:nvSpPr>
          <p:spPr>
            <a:xfrm>
              <a:off x="5333389" y="8835000"/>
              <a:ext cx="2540" cy="635"/>
            </a:xfrm>
            <a:custGeom>
              <a:avLst/>
              <a:gdLst/>
              <a:ahLst/>
              <a:cxnLst/>
              <a:rect l="l" t="t" r="r" b="b"/>
              <a:pathLst>
                <a:path w="2539" h="634">
                  <a:moveTo>
                    <a:pt x="0" y="508"/>
                  </a:moveTo>
                  <a:lnTo>
                    <a:pt x="2298" y="0"/>
                  </a:lnTo>
                </a:path>
              </a:pathLst>
            </a:custGeom>
            <a:ln w="3175">
              <a:solidFill>
                <a:srgbClr val="565658"/>
              </a:solidFill>
            </a:ln>
          </p:spPr>
          <p:txBody>
            <a:bodyPr wrap="square" lIns="0" tIns="0" rIns="0" bIns="0" rtlCol="0"/>
            <a:lstStyle/>
            <a:p/>
          </p:txBody>
        </p:sp>
        <p:sp>
          <p:nvSpPr>
            <p:cNvPr id="3410" name="object 3410" descr=""/>
            <p:cNvSpPr/>
            <p:nvPr/>
          </p:nvSpPr>
          <p:spPr>
            <a:xfrm>
              <a:off x="5342319" y="8802852"/>
              <a:ext cx="73025" cy="40640"/>
            </a:xfrm>
            <a:custGeom>
              <a:avLst/>
              <a:gdLst/>
              <a:ahLst/>
              <a:cxnLst/>
              <a:rect l="l" t="t" r="r" b="b"/>
              <a:pathLst>
                <a:path w="73025" h="40640">
                  <a:moveTo>
                    <a:pt x="0" y="34696"/>
                  </a:moveTo>
                  <a:lnTo>
                    <a:pt x="3060" y="40055"/>
                  </a:lnTo>
                  <a:lnTo>
                    <a:pt x="72478" y="0"/>
                  </a:lnTo>
                </a:path>
              </a:pathLst>
            </a:custGeom>
            <a:ln w="3175">
              <a:solidFill>
                <a:srgbClr val="565658"/>
              </a:solidFill>
            </a:ln>
          </p:spPr>
          <p:txBody>
            <a:bodyPr wrap="square" lIns="0" tIns="0" rIns="0" bIns="0" rtlCol="0"/>
            <a:lstStyle/>
            <a:p/>
          </p:txBody>
        </p:sp>
        <p:sp>
          <p:nvSpPr>
            <p:cNvPr id="3411" name="object 3411" descr=""/>
            <p:cNvSpPr/>
            <p:nvPr/>
          </p:nvSpPr>
          <p:spPr>
            <a:xfrm>
              <a:off x="5412754" y="8795188"/>
              <a:ext cx="2540" cy="8255"/>
            </a:xfrm>
            <a:custGeom>
              <a:avLst/>
              <a:gdLst/>
              <a:ahLst/>
              <a:cxnLst/>
              <a:rect l="l" t="t" r="r" b="b"/>
              <a:pathLst>
                <a:path w="2539" h="8254">
                  <a:moveTo>
                    <a:pt x="2044" y="7658"/>
                  </a:moveTo>
                  <a:lnTo>
                    <a:pt x="0" y="0"/>
                  </a:lnTo>
                </a:path>
              </a:pathLst>
            </a:custGeom>
            <a:ln w="3175">
              <a:solidFill>
                <a:srgbClr val="565658"/>
              </a:solidFill>
            </a:ln>
          </p:spPr>
          <p:txBody>
            <a:bodyPr wrap="square" lIns="0" tIns="0" rIns="0" bIns="0" rtlCol="0"/>
            <a:lstStyle/>
            <a:p/>
          </p:txBody>
        </p:sp>
        <p:sp>
          <p:nvSpPr>
            <p:cNvPr id="3412" name="object 3412" descr=""/>
            <p:cNvSpPr/>
            <p:nvPr/>
          </p:nvSpPr>
          <p:spPr>
            <a:xfrm>
              <a:off x="5422450" y="8789576"/>
              <a:ext cx="5715" cy="5715"/>
            </a:xfrm>
            <a:custGeom>
              <a:avLst/>
              <a:gdLst/>
              <a:ahLst/>
              <a:cxnLst/>
              <a:rect l="l" t="t" r="r" b="b"/>
              <a:pathLst>
                <a:path w="5714" h="5715">
                  <a:moveTo>
                    <a:pt x="0" y="0"/>
                  </a:moveTo>
                  <a:lnTo>
                    <a:pt x="5600" y="5613"/>
                  </a:lnTo>
                </a:path>
              </a:pathLst>
            </a:custGeom>
            <a:ln w="3175">
              <a:solidFill>
                <a:srgbClr val="565658"/>
              </a:solidFill>
            </a:ln>
          </p:spPr>
          <p:txBody>
            <a:bodyPr wrap="square" lIns="0" tIns="0" rIns="0" bIns="0" rtlCol="0"/>
            <a:lstStyle/>
            <a:p/>
          </p:txBody>
        </p:sp>
        <p:sp>
          <p:nvSpPr>
            <p:cNvPr id="3413" name="object 3413" descr=""/>
            <p:cNvSpPr/>
            <p:nvPr/>
          </p:nvSpPr>
          <p:spPr>
            <a:xfrm>
              <a:off x="5428056" y="8749760"/>
              <a:ext cx="69850" cy="45720"/>
            </a:xfrm>
            <a:custGeom>
              <a:avLst/>
              <a:gdLst/>
              <a:ahLst/>
              <a:cxnLst/>
              <a:rect l="l" t="t" r="r" b="b"/>
              <a:pathLst>
                <a:path w="69850" h="45720">
                  <a:moveTo>
                    <a:pt x="0" y="45427"/>
                  </a:moveTo>
                  <a:lnTo>
                    <a:pt x="69418" y="5359"/>
                  </a:lnTo>
                  <a:lnTo>
                    <a:pt x="66357" y="0"/>
                  </a:lnTo>
                </a:path>
              </a:pathLst>
            </a:custGeom>
            <a:ln w="3175">
              <a:solidFill>
                <a:srgbClr val="565658"/>
              </a:solidFill>
            </a:ln>
          </p:spPr>
          <p:txBody>
            <a:bodyPr wrap="square" lIns="0" tIns="0" rIns="0" bIns="0" rtlCol="0"/>
            <a:lstStyle/>
            <a:p/>
          </p:txBody>
        </p:sp>
        <p:sp>
          <p:nvSpPr>
            <p:cNvPr id="3414" name="object 3414" descr=""/>
            <p:cNvSpPr/>
            <p:nvPr/>
          </p:nvSpPr>
          <p:spPr>
            <a:xfrm>
              <a:off x="5495425" y="8741085"/>
              <a:ext cx="1905" cy="1905"/>
            </a:xfrm>
            <a:custGeom>
              <a:avLst/>
              <a:gdLst/>
              <a:ahLst/>
              <a:cxnLst/>
              <a:rect l="l" t="t" r="r" b="b"/>
              <a:pathLst>
                <a:path w="1904" h="1904">
                  <a:moveTo>
                    <a:pt x="0" y="1790"/>
                  </a:moveTo>
                  <a:lnTo>
                    <a:pt x="1536" y="0"/>
                  </a:lnTo>
                </a:path>
              </a:pathLst>
            </a:custGeom>
            <a:ln w="3175">
              <a:solidFill>
                <a:srgbClr val="565658"/>
              </a:solidFill>
            </a:ln>
          </p:spPr>
          <p:txBody>
            <a:bodyPr wrap="square" lIns="0" tIns="0" rIns="0" bIns="0" rtlCol="0"/>
            <a:lstStyle/>
            <a:p/>
          </p:txBody>
        </p:sp>
        <p:sp>
          <p:nvSpPr>
            <p:cNvPr id="3415" name="object 3415" descr=""/>
            <p:cNvSpPr/>
            <p:nvPr/>
          </p:nvSpPr>
          <p:spPr>
            <a:xfrm>
              <a:off x="5364267" y="8767884"/>
              <a:ext cx="74930" cy="43180"/>
            </a:xfrm>
            <a:custGeom>
              <a:avLst/>
              <a:gdLst/>
              <a:ahLst/>
              <a:cxnLst/>
              <a:rect l="l" t="t" r="r" b="b"/>
              <a:pathLst>
                <a:path w="74929" h="43179">
                  <a:moveTo>
                    <a:pt x="74764" y="0"/>
                  </a:moveTo>
                  <a:lnTo>
                    <a:pt x="0" y="43129"/>
                  </a:lnTo>
                </a:path>
              </a:pathLst>
            </a:custGeom>
            <a:ln w="3175">
              <a:solidFill>
                <a:srgbClr val="565658"/>
              </a:solidFill>
            </a:ln>
          </p:spPr>
          <p:txBody>
            <a:bodyPr wrap="square" lIns="0" tIns="0" rIns="0" bIns="0" rtlCol="0"/>
            <a:lstStyle/>
            <a:p/>
          </p:txBody>
        </p:sp>
        <p:sp>
          <p:nvSpPr>
            <p:cNvPr id="3416" name="object 3416" descr=""/>
            <p:cNvSpPr/>
            <p:nvPr/>
          </p:nvSpPr>
          <p:spPr>
            <a:xfrm>
              <a:off x="5499263" y="8713016"/>
              <a:ext cx="34925" cy="20320"/>
            </a:xfrm>
            <a:custGeom>
              <a:avLst/>
              <a:gdLst/>
              <a:ahLst/>
              <a:cxnLst/>
              <a:rect l="l" t="t" r="r" b="b"/>
              <a:pathLst>
                <a:path w="34925" h="20320">
                  <a:moveTo>
                    <a:pt x="34696" y="0"/>
                  </a:moveTo>
                  <a:lnTo>
                    <a:pt x="0" y="19900"/>
                  </a:lnTo>
                </a:path>
              </a:pathLst>
            </a:custGeom>
            <a:ln w="3175">
              <a:solidFill>
                <a:srgbClr val="565658"/>
              </a:solidFill>
            </a:ln>
          </p:spPr>
          <p:txBody>
            <a:bodyPr wrap="square" lIns="0" tIns="0" rIns="0" bIns="0" rtlCol="0"/>
            <a:lstStyle/>
            <a:p/>
          </p:txBody>
        </p:sp>
        <p:sp>
          <p:nvSpPr>
            <p:cNvPr id="3417" name="object 3417" descr=""/>
            <p:cNvSpPr/>
            <p:nvPr/>
          </p:nvSpPr>
          <p:spPr>
            <a:xfrm>
              <a:off x="5439034" y="8733691"/>
              <a:ext cx="59690" cy="34290"/>
            </a:xfrm>
            <a:custGeom>
              <a:avLst/>
              <a:gdLst/>
              <a:ahLst/>
              <a:cxnLst/>
              <a:rect l="l" t="t" r="r" b="b"/>
              <a:pathLst>
                <a:path w="59689" h="34290">
                  <a:moveTo>
                    <a:pt x="59207" y="0"/>
                  </a:moveTo>
                  <a:lnTo>
                    <a:pt x="0" y="34188"/>
                  </a:lnTo>
                </a:path>
              </a:pathLst>
            </a:custGeom>
            <a:ln w="3175">
              <a:solidFill>
                <a:srgbClr val="565658"/>
              </a:solidFill>
            </a:ln>
          </p:spPr>
          <p:txBody>
            <a:bodyPr wrap="square" lIns="0" tIns="0" rIns="0" bIns="0" rtlCol="0"/>
            <a:lstStyle/>
            <a:p/>
          </p:txBody>
        </p:sp>
        <p:sp>
          <p:nvSpPr>
            <p:cNvPr id="3418" name="object 3418" descr=""/>
            <p:cNvSpPr/>
            <p:nvPr/>
          </p:nvSpPr>
          <p:spPr>
            <a:xfrm>
              <a:off x="5257090" y="8115378"/>
              <a:ext cx="635" cy="635"/>
            </a:xfrm>
            <a:custGeom>
              <a:avLst/>
              <a:gdLst/>
              <a:ahLst/>
              <a:cxnLst/>
              <a:rect l="l" t="t" r="r" b="b"/>
              <a:pathLst>
                <a:path w="635" h="634">
                  <a:moveTo>
                    <a:pt x="0" y="253"/>
                  </a:moveTo>
                  <a:lnTo>
                    <a:pt x="508" y="0"/>
                  </a:lnTo>
                </a:path>
              </a:pathLst>
            </a:custGeom>
            <a:ln w="3175">
              <a:solidFill>
                <a:srgbClr val="565658"/>
              </a:solidFill>
            </a:ln>
          </p:spPr>
          <p:txBody>
            <a:bodyPr wrap="square" lIns="0" tIns="0" rIns="0" bIns="0" rtlCol="0"/>
            <a:lstStyle/>
            <a:p/>
          </p:txBody>
        </p:sp>
        <p:sp>
          <p:nvSpPr>
            <p:cNvPr id="3419" name="object 3419" descr=""/>
            <p:cNvSpPr/>
            <p:nvPr/>
          </p:nvSpPr>
          <p:spPr>
            <a:xfrm>
              <a:off x="5257599" y="8113334"/>
              <a:ext cx="635" cy="2540"/>
            </a:xfrm>
            <a:custGeom>
              <a:avLst/>
              <a:gdLst/>
              <a:ahLst/>
              <a:cxnLst/>
              <a:rect l="l" t="t" r="r" b="b"/>
              <a:pathLst>
                <a:path w="635" h="2540">
                  <a:moveTo>
                    <a:pt x="0" y="2044"/>
                  </a:moveTo>
                  <a:lnTo>
                    <a:pt x="508" y="0"/>
                  </a:lnTo>
                </a:path>
              </a:pathLst>
            </a:custGeom>
            <a:ln w="3175">
              <a:solidFill>
                <a:srgbClr val="565658"/>
              </a:solidFill>
            </a:ln>
          </p:spPr>
          <p:txBody>
            <a:bodyPr wrap="square" lIns="0" tIns="0" rIns="0" bIns="0" rtlCol="0"/>
            <a:lstStyle/>
            <a:p/>
          </p:txBody>
        </p:sp>
        <p:sp>
          <p:nvSpPr>
            <p:cNvPr id="3420" name="object 3420" descr=""/>
            <p:cNvSpPr/>
            <p:nvPr/>
          </p:nvSpPr>
          <p:spPr>
            <a:xfrm>
              <a:off x="5251223" y="8108489"/>
              <a:ext cx="635" cy="635"/>
            </a:xfrm>
            <a:custGeom>
              <a:avLst/>
              <a:gdLst/>
              <a:ahLst/>
              <a:cxnLst/>
              <a:rect l="l" t="t" r="r" b="b"/>
              <a:pathLst>
                <a:path w="635" h="634">
                  <a:moveTo>
                    <a:pt x="0" y="508"/>
                  </a:moveTo>
                  <a:lnTo>
                    <a:pt x="508" y="0"/>
                  </a:lnTo>
                </a:path>
              </a:pathLst>
            </a:custGeom>
            <a:ln w="3175">
              <a:solidFill>
                <a:srgbClr val="565658"/>
              </a:solidFill>
            </a:ln>
          </p:spPr>
          <p:txBody>
            <a:bodyPr wrap="square" lIns="0" tIns="0" rIns="0" bIns="0" rtlCol="0"/>
            <a:lstStyle/>
            <a:p/>
          </p:txBody>
        </p:sp>
        <p:sp>
          <p:nvSpPr>
            <p:cNvPr id="3421" name="object 3421" descr=""/>
            <p:cNvSpPr/>
            <p:nvPr/>
          </p:nvSpPr>
          <p:spPr>
            <a:xfrm>
              <a:off x="5286942" y="7921437"/>
              <a:ext cx="635" cy="635"/>
            </a:xfrm>
            <a:custGeom>
              <a:avLst/>
              <a:gdLst/>
              <a:ahLst/>
              <a:cxnLst/>
              <a:rect l="l" t="t" r="r" b="b"/>
              <a:pathLst>
                <a:path w="635" h="634">
                  <a:moveTo>
                    <a:pt x="0" y="0"/>
                  </a:moveTo>
                  <a:lnTo>
                    <a:pt x="508" y="520"/>
                  </a:lnTo>
                </a:path>
              </a:pathLst>
            </a:custGeom>
            <a:ln w="3175">
              <a:solidFill>
                <a:srgbClr val="565658"/>
              </a:solidFill>
            </a:ln>
          </p:spPr>
          <p:txBody>
            <a:bodyPr wrap="square" lIns="0" tIns="0" rIns="0" bIns="0" rtlCol="0"/>
            <a:lstStyle/>
            <a:p/>
          </p:txBody>
        </p:sp>
        <p:sp>
          <p:nvSpPr>
            <p:cNvPr id="3422" name="object 3422" descr=""/>
            <p:cNvSpPr/>
            <p:nvPr/>
          </p:nvSpPr>
          <p:spPr>
            <a:xfrm>
              <a:off x="5251729" y="8108490"/>
              <a:ext cx="4445" cy="1270"/>
            </a:xfrm>
            <a:custGeom>
              <a:avLst/>
              <a:gdLst/>
              <a:ahLst/>
              <a:cxnLst/>
              <a:rect l="l" t="t" r="r" b="b"/>
              <a:pathLst>
                <a:path w="4445" h="1270">
                  <a:moveTo>
                    <a:pt x="3822" y="762"/>
                  </a:moveTo>
                  <a:lnTo>
                    <a:pt x="0" y="0"/>
                  </a:lnTo>
                </a:path>
              </a:pathLst>
            </a:custGeom>
            <a:ln w="3175">
              <a:solidFill>
                <a:srgbClr val="565658"/>
              </a:solidFill>
            </a:ln>
          </p:spPr>
          <p:txBody>
            <a:bodyPr wrap="square" lIns="0" tIns="0" rIns="0" bIns="0" rtlCol="0"/>
            <a:lstStyle/>
            <a:p/>
          </p:txBody>
        </p:sp>
        <p:sp>
          <p:nvSpPr>
            <p:cNvPr id="3423" name="object 3423" descr=""/>
            <p:cNvSpPr/>
            <p:nvPr/>
          </p:nvSpPr>
          <p:spPr>
            <a:xfrm>
              <a:off x="5259137" y="8104662"/>
              <a:ext cx="635" cy="1905"/>
            </a:xfrm>
            <a:custGeom>
              <a:avLst/>
              <a:gdLst/>
              <a:ahLst/>
              <a:cxnLst/>
              <a:rect l="l" t="t" r="r" b="b"/>
              <a:pathLst>
                <a:path w="635" h="1904">
                  <a:moveTo>
                    <a:pt x="508" y="0"/>
                  </a:moveTo>
                  <a:lnTo>
                    <a:pt x="0" y="1536"/>
                  </a:lnTo>
                </a:path>
              </a:pathLst>
            </a:custGeom>
            <a:ln w="3175">
              <a:solidFill>
                <a:srgbClr val="565658"/>
              </a:solidFill>
            </a:ln>
          </p:spPr>
          <p:txBody>
            <a:bodyPr wrap="square" lIns="0" tIns="0" rIns="0" bIns="0" rtlCol="0"/>
            <a:lstStyle/>
            <a:p/>
          </p:txBody>
        </p:sp>
        <p:sp>
          <p:nvSpPr>
            <p:cNvPr id="3424" name="object 3424" descr=""/>
            <p:cNvSpPr/>
            <p:nvPr/>
          </p:nvSpPr>
          <p:spPr>
            <a:xfrm>
              <a:off x="5289497" y="7920673"/>
              <a:ext cx="2540" cy="635"/>
            </a:xfrm>
            <a:custGeom>
              <a:avLst/>
              <a:gdLst/>
              <a:ahLst/>
              <a:cxnLst/>
              <a:rect l="l" t="t" r="r" b="b"/>
              <a:pathLst>
                <a:path w="2539" h="634">
                  <a:moveTo>
                    <a:pt x="0" y="0"/>
                  </a:moveTo>
                  <a:lnTo>
                    <a:pt x="2298" y="0"/>
                  </a:lnTo>
                </a:path>
                <a:path w="2539" h="634">
                  <a:moveTo>
                    <a:pt x="0" y="0"/>
                  </a:moveTo>
                  <a:lnTo>
                    <a:pt x="0" y="507"/>
                  </a:lnTo>
                </a:path>
              </a:pathLst>
            </a:custGeom>
            <a:ln w="3175">
              <a:solidFill>
                <a:srgbClr val="565658"/>
              </a:solidFill>
            </a:ln>
          </p:spPr>
          <p:txBody>
            <a:bodyPr wrap="square" lIns="0" tIns="0" rIns="0" bIns="0" rtlCol="0"/>
            <a:lstStyle/>
            <a:p/>
          </p:txBody>
        </p:sp>
        <p:sp>
          <p:nvSpPr>
            <p:cNvPr id="3425" name="object 3425" descr=""/>
            <p:cNvSpPr/>
            <p:nvPr/>
          </p:nvSpPr>
          <p:spPr>
            <a:xfrm>
              <a:off x="5291791" y="7920673"/>
              <a:ext cx="0" cy="635"/>
            </a:xfrm>
            <a:custGeom>
              <a:avLst/>
              <a:gdLst/>
              <a:ahLst/>
              <a:cxnLst/>
              <a:rect l="l" t="t" r="r" b="b"/>
              <a:pathLst>
                <a:path w="0" h="634">
                  <a:moveTo>
                    <a:pt x="0" y="0"/>
                  </a:moveTo>
                  <a:lnTo>
                    <a:pt x="0" y="507"/>
                  </a:lnTo>
                </a:path>
              </a:pathLst>
            </a:custGeom>
            <a:ln w="3175">
              <a:solidFill>
                <a:srgbClr val="565658"/>
              </a:solidFill>
            </a:ln>
          </p:spPr>
          <p:txBody>
            <a:bodyPr wrap="square" lIns="0" tIns="0" rIns="0" bIns="0" rtlCol="0"/>
            <a:lstStyle/>
            <a:p/>
          </p:txBody>
        </p:sp>
        <p:sp>
          <p:nvSpPr>
            <p:cNvPr id="3426" name="object 3426" descr=""/>
            <p:cNvSpPr/>
            <p:nvPr/>
          </p:nvSpPr>
          <p:spPr>
            <a:xfrm>
              <a:off x="5281076" y="7926801"/>
              <a:ext cx="635" cy="635"/>
            </a:xfrm>
            <a:custGeom>
              <a:avLst/>
              <a:gdLst/>
              <a:ahLst/>
              <a:cxnLst/>
              <a:rect l="l" t="t" r="r" b="b"/>
              <a:pathLst>
                <a:path w="635" h="634">
                  <a:moveTo>
                    <a:pt x="508" y="508"/>
                  </a:moveTo>
                  <a:lnTo>
                    <a:pt x="0" y="0"/>
                  </a:lnTo>
                </a:path>
              </a:pathLst>
            </a:custGeom>
            <a:ln w="3175">
              <a:solidFill>
                <a:srgbClr val="565658"/>
              </a:solidFill>
            </a:ln>
          </p:spPr>
          <p:txBody>
            <a:bodyPr wrap="square" lIns="0" tIns="0" rIns="0" bIns="0" rtlCol="0"/>
            <a:lstStyle/>
            <a:p/>
          </p:txBody>
        </p:sp>
        <p:sp>
          <p:nvSpPr>
            <p:cNvPr id="3427" name="object 3427" descr=""/>
            <p:cNvSpPr/>
            <p:nvPr/>
          </p:nvSpPr>
          <p:spPr>
            <a:xfrm>
              <a:off x="5254796" y="8105679"/>
              <a:ext cx="1905" cy="7620"/>
            </a:xfrm>
            <a:custGeom>
              <a:avLst/>
              <a:gdLst/>
              <a:ahLst/>
              <a:cxnLst/>
              <a:rect l="l" t="t" r="r" b="b"/>
              <a:pathLst>
                <a:path w="1904" h="7620">
                  <a:moveTo>
                    <a:pt x="0" y="7150"/>
                  </a:moveTo>
                  <a:lnTo>
                    <a:pt x="1282" y="0"/>
                  </a:lnTo>
                </a:path>
              </a:pathLst>
            </a:custGeom>
            <a:ln w="3175">
              <a:solidFill>
                <a:srgbClr val="565658"/>
              </a:solidFill>
            </a:ln>
          </p:spPr>
          <p:txBody>
            <a:bodyPr wrap="square" lIns="0" tIns="0" rIns="0" bIns="0" rtlCol="0"/>
            <a:lstStyle/>
            <a:p/>
          </p:txBody>
        </p:sp>
        <p:sp>
          <p:nvSpPr>
            <p:cNvPr id="3428" name="object 3428" descr=""/>
            <p:cNvSpPr/>
            <p:nvPr/>
          </p:nvSpPr>
          <p:spPr>
            <a:xfrm>
              <a:off x="5289497" y="7932408"/>
              <a:ext cx="635" cy="1905"/>
            </a:xfrm>
            <a:custGeom>
              <a:avLst/>
              <a:gdLst/>
              <a:ahLst/>
              <a:cxnLst/>
              <a:rect l="l" t="t" r="r" b="b"/>
              <a:pathLst>
                <a:path w="635" h="1904">
                  <a:moveTo>
                    <a:pt x="0" y="1536"/>
                  </a:moveTo>
                  <a:lnTo>
                    <a:pt x="508" y="0"/>
                  </a:lnTo>
                </a:path>
              </a:pathLst>
            </a:custGeom>
            <a:ln w="3175">
              <a:solidFill>
                <a:srgbClr val="565658"/>
              </a:solidFill>
            </a:ln>
          </p:spPr>
          <p:txBody>
            <a:bodyPr wrap="square" lIns="0" tIns="0" rIns="0" bIns="0" rtlCol="0"/>
            <a:lstStyle/>
            <a:p/>
          </p:txBody>
        </p:sp>
        <p:sp>
          <p:nvSpPr>
            <p:cNvPr id="3429" name="object 3429" descr=""/>
            <p:cNvSpPr/>
            <p:nvPr/>
          </p:nvSpPr>
          <p:spPr>
            <a:xfrm>
              <a:off x="5281583" y="7927311"/>
              <a:ext cx="6350" cy="1270"/>
            </a:xfrm>
            <a:custGeom>
              <a:avLst/>
              <a:gdLst/>
              <a:ahLst/>
              <a:cxnLst/>
              <a:rect l="l" t="t" r="r" b="b"/>
              <a:pathLst>
                <a:path w="6350" h="1270">
                  <a:moveTo>
                    <a:pt x="5867" y="1016"/>
                  </a:moveTo>
                  <a:lnTo>
                    <a:pt x="0" y="0"/>
                  </a:lnTo>
                </a:path>
              </a:pathLst>
            </a:custGeom>
            <a:ln w="3175">
              <a:solidFill>
                <a:srgbClr val="565658"/>
              </a:solidFill>
            </a:ln>
          </p:spPr>
          <p:txBody>
            <a:bodyPr wrap="square" lIns="0" tIns="0" rIns="0" bIns="0" rtlCol="0"/>
            <a:lstStyle/>
            <a:p/>
          </p:txBody>
        </p:sp>
        <p:sp>
          <p:nvSpPr>
            <p:cNvPr id="3430" name="object 3430" descr=""/>
            <p:cNvSpPr/>
            <p:nvPr/>
          </p:nvSpPr>
          <p:spPr>
            <a:xfrm>
              <a:off x="5286695" y="7924754"/>
              <a:ext cx="1905" cy="7620"/>
            </a:xfrm>
            <a:custGeom>
              <a:avLst/>
              <a:gdLst/>
              <a:ahLst/>
              <a:cxnLst/>
              <a:rect l="l" t="t" r="r" b="b"/>
              <a:pathLst>
                <a:path w="1904" h="7620">
                  <a:moveTo>
                    <a:pt x="0" y="7150"/>
                  </a:moveTo>
                  <a:lnTo>
                    <a:pt x="1282" y="0"/>
                  </a:lnTo>
                </a:path>
              </a:pathLst>
            </a:custGeom>
            <a:ln w="3175">
              <a:solidFill>
                <a:srgbClr val="565658"/>
              </a:solidFill>
            </a:ln>
          </p:spPr>
          <p:txBody>
            <a:bodyPr wrap="square" lIns="0" tIns="0" rIns="0" bIns="0" rtlCol="0"/>
            <a:lstStyle/>
            <a:p/>
          </p:txBody>
        </p:sp>
        <p:sp>
          <p:nvSpPr>
            <p:cNvPr id="3431" name="object 3431" descr=""/>
            <p:cNvSpPr/>
            <p:nvPr/>
          </p:nvSpPr>
          <p:spPr>
            <a:xfrm>
              <a:off x="5295624" y="7920672"/>
              <a:ext cx="54610" cy="5715"/>
            </a:xfrm>
            <a:custGeom>
              <a:avLst/>
              <a:gdLst/>
              <a:ahLst/>
              <a:cxnLst/>
              <a:rect l="l" t="t" r="r" b="b"/>
              <a:pathLst>
                <a:path w="54610" h="5715">
                  <a:moveTo>
                    <a:pt x="0" y="5359"/>
                  </a:moveTo>
                  <a:lnTo>
                    <a:pt x="1016" y="0"/>
                  </a:lnTo>
                  <a:lnTo>
                    <a:pt x="54102" y="0"/>
                  </a:lnTo>
                </a:path>
              </a:pathLst>
            </a:custGeom>
            <a:ln w="3175">
              <a:solidFill>
                <a:srgbClr val="565658"/>
              </a:solidFill>
            </a:ln>
          </p:spPr>
          <p:txBody>
            <a:bodyPr wrap="square" lIns="0" tIns="0" rIns="0" bIns="0" rtlCol="0"/>
            <a:lstStyle/>
            <a:p/>
          </p:txBody>
        </p:sp>
        <p:sp>
          <p:nvSpPr>
            <p:cNvPr id="3432" name="object 3432" descr=""/>
            <p:cNvSpPr/>
            <p:nvPr/>
          </p:nvSpPr>
          <p:spPr>
            <a:xfrm>
              <a:off x="5975438" y="7935223"/>
              <a:ext cx="5080" cy="635"/>
            </a:xfrm>
            <a:custGeom>
              <a:avLst/>
              <a:gdLst/>
              <a:ahLst/>
              <a:cxnLst/>
              <a:rect l="l" t="t" r="r" b="b"/>
              <a:pathLst>
                <a:path w="5079" h="634">
                  <a:moveTo>
                    <a:pt x="4584" y="508"/>
                  </a:moveTo>
                  <a:lnTo>
                    <a:pt x="4584" y="0"/>
                  </a:lnTo>
                  <a:lnTo>
                    <a:pt x="0" y="0"/>
                  </a:lnTo>
                </a:path>
              </a:pathLst>
            </a:custGeom>
            <a:ln w="3175">
              <a:solidFill>
                <a:srgbClr val="565658"/>
              </a:solidFill>
            </a:ln>
          </p:spPr>
          <p:txBody>
            <a:bodyPr wrap="square" lIns="0" tIns="0" rIns="0" bIns="0" rtlCol="0"/>
            <a:lstStyle/>
            <a:p/>
          </p:txBody>
        </p:sp>
        <p:sp>
          <p:nvSpPr>
            <p:cNvPr id="3433" name="object 3433" descr=""/>
            <p:cNvSpPr/>
            <p:nvPr/>
          </p:nvSpPr>
          <p:spPr>
            <a:xfrm>
              <a:off x="5975433" y="7935221"/>
              <a:ext cx="0" cy="635"/>
            </a:xfrm>
            <a:custGeom>
              <a:avLst/>
              <a:gdLst/>
              <a:ahLst/>
              <a:cxnLst/>
              <a:rect l="l" t="t" r="r" b="b"/>
              <a:pathLst>
                <a:path w="0" h="634">
                  <a:moveTo>
                    <a:pt x="0" y="0"/>
                  </a:moveTo>
                  <a:lnTo>
                    <a:pt x="0" y="508"/>
                  </a:lnTo>
                </a:path>
              </a:pathLst>
            </a:custGeom>
            <a:ln w="3175">
              <a:solidFill>
                <a:srgbClr val="565658"/>
              </a:solidFill>
            </a:ln>
          </p:spPr>
          <p:txBody>
            <a:bodyPr wrap="square" lIns="0" tIns="0" rIns="0" bIns="0" rtlCol="0"/>
            <a:lstStyle/>
            <a:p/>
          </p:txBody>
        </p:sp>
        <p:sp>
          <p:nvSpPr>
            <p:cNvPr id="3434" name="object 3434" descr=""/>
            <p:cNvSpPr/>
            <p:nvPr/>
          </p:nvSpPr>
          <p:spPr>
            <a:xfrm>
              <a:off x="5980023" y="8040611"/>
              <a:ext cx="0" cy="635"/>
            </a:xfrm>
            <a:custGeom>
              <a:avLst/>
              <a:gdLst/>
              <a:ahLst/>
              <a:cxnLst/>
              <a:rect l="l" t="t" r="r" b="b"/>
              <a:pathLst>
                <a:path w="0" h="634">
                  <a:moveTo>
                    <a:pt x="0" y="507"/>
                  </a:moveTo>
                  <a:lnTo>
                    <a:pt x="0" y="0"/>
                  </a:lnTo>
                </a:path>
              </a:pathLst>
            </a:custGeom>
            <a:ln w="3175">
              <a:solidFill>
                <a:srgbClr val="565658"/>
              </a:solidFill>
            </a:ln>
          </p:spPr>
          <p:txBody>
            <a:bodyPr wrap="square" lIns="0" tIns="0" rIns="0" bIns="0" rtlCol="0"/>
            <a:lstStyle/>
            <a:p/>
          </p:txBody>
        </p:sp>
        <p:sp>
          <p:nvSpPr>
            <p:cNvPr id="3435" name="object 3435" descr=""/>
            <p:cNvSpPr/>
            <p:nvPr/>
          </p:nvSpPr>
          <p:spPr>
            <a:xfrm>
              <a:off x="5975433" y="8040611"/>
              <a:ext cx="0" cy="635"/>
            </a:xfrm>
            <a:custGeom>
              <a:avLst/>
              <a:gdLst/>
              <a:ahLst/>
              <a:cxnLst/>
              <a:rect l="l" t="t" r="r" b="b"/>
              <a:pathLst>
                <a:path w="0" h="634">
                  <a:moveTo>
                    <a:pt x="0" y="0"/>
                  </a:moveTo>
                  <a:lnTo>
                    <a:pt x="0" y="508"/>
                  </a:lnTo>
                </a:path>
              </a:pathLst>
            </a:custGeom>
            <a:ln w="3175">
              <a:solidFill>
                <a:srgbClr val="565658"/>
              </a:solidFill>
            </a:ln>
          </p:spPr>
          <p:txBody>
            <a:bodyPr wrap="square" lIns="0" tIns="0" rIns="0" bIns="0" rtlCol="0"/>
            <a:lstStyle/>
            <a:p/>
          </p:txBody>
        </p:sp>
        <p:sp>
          <p:nvSpPr>
            <p:cNvPr id="3436" name="object 3436" descr=""/>
            <p:cNvSpPr/>
            <p:nvPr/>
          </p:nvSpPr>
          <p:spPr>
            <a:xfrm>
              <a:off x="5975438" y="8041119"/>
              <a:ext cx="5080" cy="0"/>
            </a:xfrm>
            <a:custGeom>
              <a:avLst/>
              <a:gdLst/>
              <a:ahLst/>
              <a:cxnLst/>
              <a:rect l="l" t="t" r="r" b="b"/>
              <a:pathLst>
                <a:path w="5079" h="0">
                  <a:moveTo>
                    <a:pt x="4584" y="0"/>
                  </a:moveTo>
                  <a:lnTo>
                    <a:pt x="0" y="0"/>
                  </a:lnTo>
                </a:path>
              </a:pathLst>
            </a:custGeom>
            <a:ln w="3175">
              <a:solidFill>
                <a:srgbClr val="565658"/>
              </a:solidFill>
            </a:ln>
          </p:spPr>
          <p:txBody>
            <a:bodyPr wrap="square" lIns="0" tIns="0" rIns="0" bIns="0" rtlCol="0"/>
            <a:lstStyle/>
            <a:p/>
          </p:txBody>
        </p:sp>
        <p:sp>
          <p:nvSpPr>
            <p:cNvPr id="3437" name="object 3437" descr=""/>
            <p:cNvSpPr/>
            <p:nvPr/>
          </p:nvSpPr>
          <p:spPr>
            <a:xfrm>
              <a:off x="5980023" y="7935731"/>
              <a:ext cx="0" cy="635"/>
            </a:xfrm>
            <a:custGeom>
              <a:avLst/>
              <a:gdLst/>
              <a:ahLst/>
              <a:cxnLst/>
              <a:rect l="l" t="t" r="r" b="b"/>
              <a:pathLst>
                <a:path w="0" h="634">
                  <a:moveTo>
                    <a:pt x="0" y="507"/>
                  </a:moveTo>
                  <a:lnTo>
                    <a:pt x="0" y="0"/>
                  </a:lnTo>
                </a:path>
              </a:pathLst>
            </a:custGeom>
            <a:ln w="3175">
              <a:solidFill>
                <a:srgbClr val="565658"/>
              </a:solidFill>
            </a:ln>
          </p:spPr>
          <p:txBody>
            <a:bodyPr wrap="square" lIns="0" tIns="0" rIns="0" bIns="0" rtlCol="0"/>
            <a:lstStyle/>
            <a:p/>
          </p:txBody>
        </p:sp>
        <p:sp>
          <p:nvSpPr>
            <p:cNvPr id="3438" name="object 3438" descr=""/>
            <p:cNvSpPr/>
            <p:nvPr/>
          </p:nvSpPr>
          <p:spPr>
            <a:xfrm>
              <a:off x="5975438" y="7935731"/>
              <a:ext cx="5080" cy="635"/>
            </a:xfrm>
            <a:custGeom>
              <a:avLst/>
              <a:gdLst/>
              <a:ahLst/>
              <a:cxnLst/>
              <a:rect l="l" t="t" r="r" b="b"/>
              <a:pathLst>
                <a:path w="5079" h="634">
                  <a:moveTo>
                    <a:pt x="4584" y="0"/>
                  </a:moveTo>
                  <a:lnTo>
                    <a:pt x="0" y="0"/>
                  </a:lnTo>
                  <a:lnTo>
                    <a:pt x="0" y="507"/>
                  </a:lnTo>
                </a:path>
              </a:pathLst>
            </a:custGeom>
            <a:ln w="3175">
              <a:solidFill>
                <a:srgbClr val="565658"/>
              </a:solidFill>
            </a:ln>
          </p:spPr>
          <p:txBody>
            <a:bodyPr wrap="square" lIns="0" tIns="0" rIns="0" bIns="0" rtlCol="0"/>
            <a:lstStyle/>
            <a:p/>
          </p:txBody>
        </p:sp>
        <p:sp>
          <p:nvSpPr>
            <p:cNvPr id="3439" name="object 3439" descr=""/>
            <p:cNvSpPr/>
            <p:nvPr/>
          </p:nvSpPr>
          <p:spPr>
            <a:xfrm>
              <a:off x="5974925" y="7935731"/>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440" name="object 3440" descr=""/>
            <p:cNvSpPr/>
            <p:nvPr/>
          </p:nvSpPr>
          <p:spPr>
            <a:xfrm>
              <a:off x="5974925" y="7935731"/>
              <a:ext cx="0" cy="635"/>
            </a:xfrm>
            <a:custGeom>
              <a:avLst/>
              <a:gdLst/>
              <a:ahLst/>
              <a:cxnLst/>
              <a:rect l="l" t="t" r="r" b="b"/>
              <a:pathLst>
                <a:path w="0" h="634">
                  <a:moveTo>
                    <a:pt x="0" y="507"/>
                  </a:moveTo>
                  <a:lnTo>
                    <a:pt x="0" y="0"/>
                  </a:lnTo>
                </a:path>
              </a:pathLst>
            </a:custGeom>
            <a:ln w="3175">
              <a:solidFill>
                <a:srgbClr val="565658"/>
              </a:solidFill>
            </a:ln>
          </p:spPr>
          <p:txBody>
            <a:bodyPr wrap="square" lIns="0" tIns="0" rIns="0" bIns="0" rtlCol="0"/>
            <a:lstStyle/>
            <a:p/>
          </p:txBody>
        </p:sp>
        <p:sp>
          <p:nvSpPr>
            <p:cNvPr id="3441" name="object 3441" descr=""/>
            <p:cNvSpPr/>
            <p:nvPr/>
          </p:nvSpPr>
          <p:spPr>
            <a:xfrm>
              <a:off x="5974925" y="8040103"/>
              <a:ext cx="635" cy="635"/>
            </a:xfrm>
            <a:custGeom>
              <a:avLst/>
              <a:gdLst/>
              <a:ahLst/>
              <a:cxnLst/>
              <a:rect l="l" t="t" r="r" b="b"/>
              <a:pathLst>
                <a:path w="635" h="634">
                  <a:moveTo>
                    <a:pt x="0" y="507"/>
                  </a:moveTo>
                  <a:lnTo>
                    <a:pt x="0" y="0"/>
                  </a:lnTo>
                </a:path>
                <a:path w="635" h="634">
                  <a:moveTo>
                    <a:pt x="0" y="507"/>
                  </a:moveTo>
                  <a:lnTo>
                    <a:pt x="508" y="507"/>
                  </a:lnTo>
                </a:path>
              </a:pathLst>
            </a:custGeom>
            <a:ln w="3175">
              <a:solidFill>
                <a:srgbClr val="565658"/>
              </a:solidFill>
            </a:ln>
          </p:spPr>
          <p:txBody>
            <a:bodyPr wrap="square" lIns="0" tIns="0" rIns="0" bIns="0" rtlCol="0"/>
            <a:lstStyle/>
            <a:p/>
          </p:txBody>
        </p:sp>
        <p:sp>
          <p:nvSpPr>
            <p:cNvPr id="3442" name="object 3442" descr=""/>
            <p:cNvSpPr/>
            <p:nvPr/>
          </p:nvSpPr>
          <p:spPr>
            <a:xfrm>
              <a:off x="5980023" y="8039836"/>
              <a:ext cx="0" cy="1270"/>
            </a:xfrm>
            <a:custGeom>
              <a:avLst/>
              <a:gdLst/>
              <a:ahLst/>
              <a:cxnLst/>
              <a:rect l="l" t="t" r="r" b="b"/>
              <a:pathLst>
                <a:path w="0" h="1270">
                  <a:moveTo>
                    <a:pt x="0" y="774"/>
                  </a:moveTo>
                  <a:lnTo>
                    <a:pt x="0" y="0"/>
                  </a:lnTo>
                </a:path>
              </a:pathLst>
            </a:custGeom>
            <a:ln w="3175">
              <a:solidFill>
                <a:srgbClr val="565658"/>
              </a:solidFill>
            </a:ln>
          </p:spPr>
          <p:txBody>
            <a:bodyPr wrap="square" lIns="0" tIns="0" rIns="0" bIns="0" rtlCol="0"/>
            <a:lstStyle/>
            <a:p/>
          </p:txBody>
        </p:sp>
        <p:sp>
          <p:nvSpPr>
            <p:cNvPr id="3443" name="object 3443" descr=""/>
            <p:cNvSpPr/>
            <p:nvPr/>
          </p:nvSpPr>
          <p:spPr>
            <a:xfrm>
              <a:off x="5975433" y="8040102"/>
              <a:ext cx="5080" cy="635"/>
            </a:xfrm>
            <a:custGeom>
              <a:avLst/>
              <a:gdLst/>
              <a:ahLst/>
              <a:cxnLst/>
              <a:rect l="l" t="t" r="r" b="b"/>
              <a:pathLst>
                <a:path w="5079" h="634">
                  <a:moveTo>
                    <a:pt x="0" y="0"/>
                  </a:moveTo>
                  <a:lnTo>
                    <a:pt x="0" y="508"/>
                  </a:lnTo>
                  <a:lnTo>
                    <a:pt x="4584" y="508"/>
                  </a:lnTo>
                </a:path>
              </a:pathLst>
            </a:custGeom>
            <a:ln w="3175">
              <a:solidFill>
                <a:srgbClr val="565658"/>
              </a:solidFill>
            </a:ln>
          </p:spPr>
          <p:txBody>
            <a:bodyPr wrap="square" lIns="0" tIns="0" rIns="0" bIns="0" rtlCol="0"/>
            <a:lstStyle/>
            <a:p/>
          </p:txBody>
        </p:sp>
        <p:sp>
          <p:nvSpPr>
            <p:cNvPr id="3444" name="object 3444" descr=""/>
            <p:cNvSpPr/>
            <p:nvPr/>
          </p:nvSpPr>
          <p:spPr>
            <a:xfrm>
              <a:off x="5980023" y="7936239"/>
              <a:ext cx="0" cy="635"/>
            </a:xfrm>
            <a:custGeom>
              <a:avLst/>
              <a:gdLst/>
              <a:ahLst/>
              <a:cxnLst/>
              <a:rect l="l" t="t" r="r" b="b"/>
              <a:pathLst>
                <a:path w="0" h="634">
                  <a:moveTo>
                    <a:pt x="0" y="0"/>
                  </a:moveTo>
                  <a:lnTo>
                    <a:pt x="0" y="508"/>
                  </a:lnTo>
                </a:path>
              </a:pathLst>
            </a:custGeom>
            <a:ln w="3175">
              <a:solidFill>
                <a:srgbClr val="565658"/>
              </a:solidFill>
            </a:ln>
          </p:spPr>
          <p:txBody>
            <a:bodyPr wrap="square" lIns="0" tIns="0" rIns="0" bIns="0" rtlCol="0"/>
            <a:lstStyle/>
            <a:p/>
          </p:txBody>
        </p:sp>
        <p:sp>
          <p:nvSpPr>
            <p:cNvPr id="3445" name="object 3445" descr=""/>
            <p:cNvSpPr/>
            <p:nvPr/>
          </p:nvSpPr>
          <p:spPr>
            <a:xfrm>
              <a:off x="5975433" y="7936240"/>
              <a:ext cx="5080" cy="635"/>
            </a:xfrm>
            <a:custGeom>
              <a:avLst/>
              <a:gdLst/>
              <a:ahLst/>
              <a:cxnLst/>
              <a:rect l="l" t="t" r="r" b="b"/>
              <a:pathLst>
                <a:path w="5079" h="634">
                  <a:moveTo>
                    <a:pt x="0" y="508"/>
                  </a:moveTo>
                  <a:lnTo>
                    <a:pt x="0" y="0"/>
                  </a:lnTo>
                  <a:lnTo>
                    <a:pt x="4584" y="0"/>
                  </a:lnTo>
                </a:path>
              </a:pathLst>
            </a:custGeom>
            <a:ln w="3175">
              <a:solidFill>
                <a:srgbClr val="565658"/>
              </a:solidFill>
            </a:ln>
          </p:spPr>
          <p:txBody>
            <a:bodyPr wrap="square" lIns="0" tIns="0" rIns="0" bIns="0" rtlCol="0"/>
            <a:lstStyle/>
            <a:p/>
          </p:txBody>
        </p:sp>
        <p:sp>
          <p:nvSpPr>
            <p:cNvPr id="3446" name="object 3446" descr=""/>
            <p:cNvSpPr/>
            <p:nvPr/>
          </p:nvSpPr>
          <p:spPr>
            <a:xfrm>
              <a:off x="6005286" y="8030658"/>
              <a:ext cx="0" cy="7620"/>
            </a:xfrm>
            <a:custGeom>
              <a:avLst/>
              <a:gdLst/>
              <a:ahLst/>
              <a:cxnLst/>
              <a:rect l="l" t="t" r="r" b="b"/>
              <a:pathLst>
                <a:path w="0" h="7620">
                  <a:moveTo>
                    <a:pt x="0" y="0"/>
                  </a:moveTo>
                  <a:lnTo>
                    <a:pt x="0" y="7137"/>
                  </a:lnTo>
                </a:path>
              </a:pathLst>
            </a:custGeom>
            <a:ln w="3175">
              <a:solidFill>
                <a:srgbClr val="565658"/>
              </a:solidFill>
            </a:ln>
          </p:spPr>
          <p:txBody>
            <a:bodyPr wrap="square" lIns="0" tIns="0" rIns="0" bIns="0" rtlCol="0"/>
            <a:lstStyle/>
            <a:p/>
          </p:txBody>
        </p:sp>
        <p:sp>
          <p:nvSpPr>
            <p:cNvPr id="3447" name="object 3447" descr=""/>
            <p:cNvSpPr/>
            <p:nvPr/>
          </p:nvSpPr>
          <p:spPr>
            <a:xfrm>
              <a:off x="6001454" y="8037294"/>
              <a:ext cx="0" cy="635"/>
            </a:xfrm>
            <a:custGeom>
              <a:avLst/>
              <a:gdLst/>
              <a:ahLst/>
              <a:cxnLst/>
              <a:rect l="l" t="t" r="r" b="b"/>
              <a:pathLst>
                <a:path w="0" h="634">
                  <a:moveTo>
                    <a:pt x="0" y="508"/>
                  </a:moveTo>
                  <a:lnTo>
                    <a:pt x="0" y="0"/>
                  </a:lnTo>
                </a:path>
              </a:pathLst>
            </a:custGeom>
            <a:ln w="3175">
              <a:solidFill>
                <a:srgbClr val="565658"/>
              </a:solidFill>
            </a:ln>
          </p:spPr>
          <p:txBody>
            <a:bodyPr wrap="square" lIns="0" tIns="0" rIns="0" bIns="0" rtlCol="0"/>
            <a:lstStyle/>
            <a:p/>
          </p:txBody>
        </p:sp>
        <p:sp>
          <p:nvSpPr>
            <p:cNvPr id="3448" name="object 3448" descr=""/>
            <p:cNvSpPr/>
            <p:nvPr/>
          </p:nvSpPr>
          <p:spPr>
            <a:xfrm>
              <a:off x="6005286" y="7938533"/>
              <a:ext cx="0" cy="7620"/>
            </a:xfrm>
            <a:custGeom>
              <a:avLst/>
              <a:gdLst/>
              <a:ahLst/>
              <a:cxnLst/>
              <a:rect l="l" t="t" r="r" b="b"/>
              <a:pathLst>
                <a:path w="0" h="7620">
                  <a:moveTo>
                    <a:pt x="0" y="0"/>
                  </a:moveTo>
                  <a:lnTo>
                    <a:pt x="0" y="7150"/>
                  </a:lnTo>
                </a:path>
              </a:pathLst>
            </a:custGeom>
            <a:ln w="3175">
              <a:solidFill>
                <a:srgbClr val="565658"/>
              </a:solidFill>
            </a:ln>
          </p:spPr>
          <p:txBody>
            <a:bodyPr wrap="square" lIns="0" tIns="0" rIns="0" bIns="0" rtlCol="0"/>
            <a:lstStyle/>
            <a:p/>
          </p:txBody>
        </p:sp>
        <p:sp>
          <p:nvSpPr>
            <p:cNvPr id="3449" name="object 3449" descr=""/>
            <p:cNvSpPr/>
            <p:nvPr/>
          </p:nvSpPr>
          <p:spPr>
            <a:xfrm>
              <a:off x="6001454" y="7938533"/>
              <a:ext cx="0" cy="635"/>
            </a:xfrm>
            <a:custGeom>
              <a:avLst/>
              <a:gdLst/>
              <a:ahLst/>
              <a:cxnLst/>
              <a:rect l="l" t="t" r="r" b="b"/>
              <a:pathLst>
                <a:path w="0" h="634">
                  <a:moveTo>
                    <a:pt x="0" y="0"/>
                  </a:moveTo>
                  <a:lnTo>
                    <a:pt x="0" y="520"/>
                  </a:lnTo>
                </a:path>
              </a:pathLst>
            </a:custGeom>
            <a:ln w="3175">
              <a:solidFill>
                <a:srgbClr val="565658"/>
              </a:solidFill>
            </a:ln>
          </p:spPr>
          <p:txBody>
            <a:bodyPr wrap="square" lIns="0" tIns="0" rIns="0" bIns="0" rtlCol="0"/>
            <a:lstStyle/>
            <a:p/>
          </p:txBody>
        </p:sp>
        <p:sp>
          <p:nvSpPr>
            <p:cNvPr id="3450" name="object 3450" descr=""/>
            <p:cNvSpPr/>
            <p:nvPr/>
          </p:nvSpPr>
          <p:spPr>
            <a:xfrm>
              <a:off x="5951696" y="7941592"/>
              <a:ext cx="6985" cy="1270"/>
            </a:xfrm>
            <a:custGeom>
              <a:avLst/>
              <a:gdLst/>
              <a:ahLst/>
              <a:cxnLst/>
              <a:rect l="l" t="t" r="r" b="b"/>
              <a:pathLst>
                <a:path w="6985" h="1270">
                  <a:moveTo>
                    <a:pt x="0" y="1028"/>
                  </a:moveTo>
                  <a:lnTo>
                    <a:pt x="0" y="0"/>
                  </a:lnTo>
                  <a:lnTo>
                    <a:pt x="6388" y="0"/>
                  </a:lnTo>
                </a:path>
              </a:pathLst>
            </a:custGeom>
            <a:ln w="3175">
              <a:solidFill>
                <a:srgbClr val="565658"/>
              </a:solidFill>
            </a:ln>
          </p:spPr>
          <p:txBody>
            <a:bodyPr wrap="square" lIns="0" tIns="0" rIns="0" bIns="0" rtlCol="0"/>
            <a:lstStyle/>
            <a:p/>
          </p:txBody>
        </p:sp>
        <p:sp>
          <p:nvSpPr>
            <p:cNvPr id="3451" name="object 3451" descr=""/>
            <p:cNvSpPr/>
            <p:nvPr/>
          </p:nvSpPr>
          <p:spPr>
            <a:xfrm>
              <a:off x="5958083" y="7941594"/>
              <a:ext cx="0" cy="5080"/>
            </a:xfrm>
            <a:custGeom>
              <a:avLst/>
              <a:gdLst/>
              <a:ahLst/>
              <a:cxnLst/>
              <a:rect l="l" t="t" r="r" b="b"/>
              <a:pathLst>
                <a:path w="0" h="5079">
                  <a:moveTo>
                    <a:pt x="0" y="4597"/>
                  </a:moveTo>
                  <a:lnTo>
                    <a:pt x="0" y="0"/>
                  </a:lnTo>
                </a:path>
              </a:pathLst>
            </a:custGeom>
            <a:ln w="3175">
              <a:solidFill>
                <a:srgbClr val="565658"/>
              </a:solidFill>
            </a:ln>
          </p:spPr>
          <p:txBody>
            <a:bodyPr wrap="square" lIns="0" tIns="0" rIns="0" bIns="0" rtlCol="0"/>
            <a:lstStyle/>
            <a:p/>
          </p:txBody>
        </p:sp>
        <p:sp>
          <p:nvSpPr>
            <p:cNvPr id="3452" name="object 3452" descr=""/>
            <p:cNvSpPr/>
            <p:nvPr/>
          </p:nvSpPr>
          <p:spPr>
            <a:xfrm>
              <a:off x="5958083" y="7945168"/>
              <a:ext cx="5715" cy="0"/>
            </a:xfrm>
            <a:custGeom>
              <a:avLst/>
              <a:gdLst/>
              <a:ahLst/>
              <a:cxnLst/>
              <a:rect l="l" t="t" r="r" b="b"/>
              <a:pathLst>
                <a:path w="5714" h="0">
                  <a:moveTo>
                    <a:pt x="0" y="0"/>
                  </a:moveTo>
                  <a:lnTo>
                    <a:pt x="5359" y="0"/>
                  </a:lnTo>
                </a:path>
              </a:pathLst>
            </a:custGeom>
            <a:ln w="3175">
              <a:solidFill>
                <a:srgbClr val="565658"/>
              </a:solidFill>
            </a:ln>
          </p:spPr>
          <p:txBody>
            <a:bodyPr wrap="square" lIns="0" tIns="0" rIns="0" bIns="0" rtlCol="0"/>
            <a:lstStyle/>
            <a:p/>
          </p:txBody>
        </p:sp>
        <p:sp>
          <p:nvSpPr>
            <p:cNvPr id="3453" name="object 3453" descr=""/>
            <p:cNvSpPr/>
            <p:nvPr/>
          </p:nvSpPr>
          <p:spPr>
            <a:xfrm>
              <a:off x="5958081" y="7941597"/>
              <a:ext cx="5715" cy="0"/>
            </a:xfrm>
            <a:custGeom>
              <a:avLst/>
              <a:gdLst/>
              <a:ahLst/>
              <a:cxnLst/>
              <a:rect l="l" t="t" r="r" b="b"/>
              <a:pathLst>
                <a:path w="5714" h="0">
                  <a:moveTo>
                    <a:pt x="5359" y="0"/>
                  </a:moveTo>
                  <a:lnTo>
                    <a:pt x="0" y="0"/>
                  </a:lnTo>
                </a:path>
              </a:pathLst>
            </a:custGeom>
            <a:ln w="3175">
              <a:solidFill>
                <a:srgbClr val="565658"/>
              </a:solidFill>
            </a:ln>
          </p:spPr>
          <p:txBody>
            <a:bodyPr wrap="square" lIns="0" tIns="0" rIns="0" bIns="0" rtlCol="0"/>
            <a:lstStyle/>
            <a:p/>
          </p:txBody>
        </p:sp>
        <p:sp>
          <p:nvSpPr>
            <p:cNvPr id="3454" name="object 3454" descr=""/>
            <p:cNvSpPr/>
            <p:nvPr/>
          </p:nvSpPr>
          <p:spPr>
            <a:xfrm>
              <a:off x="5963441" y="7945168"/>
              <a:ext cx="0" cy="1270"/>
            </a:xfrm>
            <a:custGeom>
              <a:avLst/>
              <a:gdLst/>
              <a:ahLst/>
              <a:cxnLst/>
              <a:rect l="l" t="t" r="r" b="b"/>
              <a:pathLst>
                <a:path w="0" h="1270">
                  <a:moveTo>
                    <a:pt x="0" y="0"/>
                  </a:moveTo>
                  <a:lnTo>
                    <a:pt x="0" y="1028"/>
                  </a:lnTo>
                </a:path>
              </a:pathLst>
            </a:custGeom>
            <a:ln w="3175">
              <a:solidFill>
                <a:srgbClr val="565658"/>
              </a:solidFill>
            </a:ln>
          </p:spPr>
          <p:txBody>
            <a:bodyPr wrap="square" lIns="0" tIns="0" rIns="0" bIns="0" rtlCol="0"/>
            <a:lstStyle/>
            <a:p/>
          </p:txBody>
        </p:sp>
        <p:sp>
          <p:nvSpPr>
            <p:cNvPr id="3455" name="object 3455" descr=""/>
            <p:cNvSpPr/>
            <p:nvPr/>
          </p:nvSpPr>
          <p:spPr>
            <a:xfrm>
              <a:off x="5964718" y="7940325"/>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456" name="object 3456" descr=""/>
            <p:cNvSpPr/>
            <p:nvPr/>
          </p:nvSpPr>
          <p:spPr>
            <a:xfrm>
              <a:off x="5964713" y="7941597"/>
              <a:ext cx="1270" cy="0"/>
            </a:xfrm>
            <a:custGeom>
              <a:avLst/>
              <a:gdLst/>
              <a:ahLst/>
              <a:cxnLst/>
              <a:rect l="l" t="t" r="r" b="b"/>
              <a:pathLst>
                <a:path w="1270" h="0">
                  <a:moveTo>
                    <a:pt x="1270" y="0"/>
                  </a:moveTo>
                  <a:lnTo>
                    <a:pt x="0" y="0"/>
                  </a:lnTo>
                </a:path>
              </a:pathLst>
            </a:custGeom>
            <a:ln w="3175">
              <a:solidFill>
                <a:srgbClr val="565658"/>
              </a:solidFill>
            </a:ln>
          </p:spPr>
          <p:txBody>
            <a:bodyPr wrap="square" lIns="0" tIns="0" rIns="0" bIns="0" rtlCol="0"/>
            <a:lstStyle/>
            <a:p/>
          </p:txBody>
        </p:sp>
        <p:sp>
          <p:nvSpPr>
            <p:cNvPr id="3457" name="object 3457" descr=""/>
            <p:cNvSpPr/>
            <p:nvPr/>
          </p:nvSpPr>
          <p:spPr>
            <a:xfrm>
              <a:off x="5963441" y="7941597"/>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458" name="object 3458" descr=""/>
            <p:cNvSpPr/>
            <p:nvPr/>
          </p:nvSpPr>
          <p:spPr>
            <a:xfrm>
              <a:off x="5963441" y="7941599"/>
              <a:ext cx="0" cy="3810"/>
            </a:xfrm>
            <a:custGeom>
              <a:avLst/>
              <a:gdLst/>
              <a:ahLst/>
              <a:cxnLst/>
              <a:rect l="l" t="t" r="r" b="b"/>
              <a:pathLst>
                <a:path w="0" h="3809">
                  <a:moveTo>
                    <a:pt x="0" y="3568"/>
                  </a:moveTo>
                  <a:lnTo>
                    <a:pt x="0" y="0"/>
                  </a:lnTo>
                </a:path>
              </a:pathLst>
            </a:custGeom>
            <a:ln w="3175">
              <a:solidFill>
                <a:srgbClr val="565658"/>
              </a:solidFill>
            </a:ln>
          </p:spPr>
          <p:txBody>
            <a:bodyPr wrap="square" lIns="0" tIns="0" rIns="0" bIns="0" rtlCol="0"/>
            <a:lstStyle/>
            <a:p/>
          </p:txBody>
        </p:sp>
        <p:sp>
          <p:nvSpPr>
            <p:cNvPr id="3459" name="object 3459" descr=""/>
            <p:cNvSpPr/>
            <p:nvPr/>
          </p:nvSpPr>
          <p:spPr>
            <a:xfrm>
              <a:off x="6001454" y="7939053"/>
              <a:ext cx="0" cy="12700"/>
            </a:xfrm>
            <a:custGeom>
              <a:avLst/>
              <a:gdLst/>
              <a:ahLst/>
              <a:cxnLst/>
              <a:rect l="l" t="t" r="r" b="b"/>
              <a:pathLst>
                <a:path w="0" h="12700">
                  <a:moveTo>
                    <a:pt x="0" y="12242"/>
                  </a:moveTo>
                  <a:lnTo>
                    <a:pt x="0" y="0"/>
                  </a:lnTo>
                </a:path>
              </a:pathLst>
            </a:custGeom>
            <a:ln w="3175">
              <a:solidFill>
                <a:srgbClr val="565658"/>
              </a:solidFill>
            </a:ln>
          </p:spPr>
          <p:txBody>
            <a:bodyPr wrap="square" lIns="0" tIns="0" rIns="0" bIns="0" rtlCol="0"/>
            <a:lstStyle/>
            <a:p/>
          </p:txBody>
        </p:sp>
        <p:sp>
          <p:nvSpPr>
            <p:cNvPr id="3460" name="object 3460" descr=""/>
            <p:cNvSpPr/>
            <p:nvPr/>
          </p:nvSpPr>
          <p:spPr>
            <a:xfrm>
              <a:off x="6001454" y="7937010"/>
              <a:ext cx="0" cy="1905"/>
            </a:xfrm>
            <a:custGeom>
              <a:avLst/>
              <a:gdLst/>
              <a:ahLst/>
              <a:cxnLst/>
              <a:rect l="l" t="t" r="r" b="b"/>
              <a:pathLst>
                <a:path w="0" h="1904">
                  <a:moveTo>
                    <a:pt x="0" y="1524"/>
                  </a:moveTo>
                  <a:lnTo>
                    <a:pt x="0" y="0"/>
                  </a:lnTo>
                </a:path>
              </a:pathLst>
            </a:custGeom>
            <a:ln w="3175">
              <a:solidFill>
                <a:srgbClr val="565658"/>
              </a:solidFill>
            </a:ln>
          </p:spPr>
          <p:txBody>
            <a:bodyPr wrap="square" lIns="0" tIns="0" rIns="0" bIns="0" rtlCol="0"/>
            <a:lstStyle/>
            <a:p/>
          </p:txBody>
        </p:sp>
        <p:sp>
          <p:nvSpPr>
            <p:cNvPr id="3461" name="object 3461" descr=""/>
            <p:cNvSpPr/>
            <p:nvPr/>
          </p:nvSpPr>
          <p:spPr>
            <a:xfrm>
              <a:off x="6000945" y="7936493"/>
              <a:ext cx="0" cy="15240"/>
            </a:xfrm>
            <a:custGeom>
              <a:avLst/>
              <a:gdLst/>
              <a:ahLst/>
              <a:cxnLst/>
              <a:rect l="l" t="t" r="r" b="b"/>
              <a:pathLst>
                <a:path w="0" h="15240">
                  <a:moveTo>
                    <a:pt x="0" y="0"/>
                  </a:moveTo>
                  <a:lnTo>
                    <a:pt x="0" y="15062"/>
                  </a:lnTo>
                </a:path>
              </a:pathLst>
            </a:custGeom>
            <a:ln w="3175">
              <a:solidFill>
                <a:srgbClr val="565658"/>
              </a:solidFill>
            </a:ln>
          </p:spPr>
          <p:txBody>
            <a:bodyPr wrap="square" lIns="0" tIns="0" rIns="0" bIns="0" rtlCol="0"/>
            <a:lstStyle/>
            <a:p/>
          </p:txBody>
        </p:sp>
        <p:sp>
          <p:nvSpPr>
            <p:cNvPr id="3462" name="object 3462" descr=""/>
            <p:cNvSpPr/>
            <p:nvPr/>
          </p:nvSpPr>
          <p:spPr>
            <a:xfrm>
              <a:off x="5983594" y="7936493"/>
              <a:ext cx="0" cy="15240"/>
            </a:xfrm>
            <a:custGeom>
              <a:avLst/>
              <a:gdLst/>
              <a:ahLst/>
              <a:cxnLst/>
              <a:rect l="l" t="t" r="r" b="b"/>
              <a:pathLst>
                <a:path w="0" h="15240">
                  <a:moveTo>
                    <a:pt x="0" y="0"/>
                  </a:moveTo>
                  <a:lnTo>
                    <a:pt x="0" y="15062"/>
                  </a:lnTo>
                </a:path>
              </a:pathLst>
            </a:custGeom>
            <a:ln w="3175">
              <a:solidFill>
                <a:srgbClr val="565658"/>
              </a:solidFill>
            </a:ln>
          </p:spPr>
          <p:txBody>
            <a:bodyPr wrap="square" lIns="0" tIns="0" rIns="0" bIns="0" rtlCol="0"/>
            <a:lstStyle/>
            <a:p/>
          </p:txBody>
        </p:sp>
        <p:sp>
          <p:nvSpPr>
            <p:cNvPr id="3463" name="object 3463" descr=""/>
            <p:cNvSpPr/>
            <p:nvPr/>
          </p:nvSpPr>
          <p:spPr>
            <a:xfrm>
              <a:off x="5980531" y="7936493"/>
              <a:ext cx="0" cy="15240"/>
            </a:xfrm>
            <a:custGeom>
              <a:avLst/>
              <a:gdLst/>
              <a:ahLst/>
              <a:cxnLst/>
              <a:rect l="l" t="t" r="r" b="b"/>
              <a:pathLst>
                <a:path w="0" h="15240">
                  <a:moveTo>
                    <a:pt x="0" y="0"/>
                  </a:moveTo>
                  <a:lnTo>
                    <a:pt x="0" y="15062"/>
                  </a:lnTo>
                </a:path>
              </a:pathLst>
            </a:custGeom>
            <a:ln w="3175">
              <a:solidFill>
                <a:srgbClr val="565658"/>
              </a:solidFill>
            </a:ln>
          </p:spPr>
          <p:txBody>
            <a:bodyPr wrap="square" lIns="0" tIns="0" rIns="0" bIns="0" rtlCol="0"/>
            <a:lstStyle/>
            <a:p/>
          </p:txBody>
        </p:sp>
        <p:sp>
          <p:nvSpPr>
            <p:cNvPr id="3464" name="object 3464" descr=""/>
            <p:cNvSpPr/>
            <p:nvPr/>
          </p:nvSpPr>
          <p:spPr>
            <a:xfrm>
              <a:off x="5984612" y="7936493"/>
              <a:ext cx="0" cy="15240"/>
            </a:xfrm>
            <a:custGeom>
              <a:avLst/>
              <a:gdLst/>
              <a:ahLst/>
              <a:cxnLst/>
              <a:rect l="l" t="t" r="r" b="b"/>
              <a:pathLst>
                <a:path w="0" h="15240">
                  <a:moveTo>
                    <a:pt x="0" y="0"/>
                  </a:moveTo>
                  <a:lnTo>
                    <a:pt x="0" y="15062"/>
                  </a:lnTo>
                </a:path>
              </a:pathLst>
            </a:custGeom>
            <a:ln w="3175">
              <a:solidFill>
                <a:srgbClr val="565658"/>
              </a:solidFill>
            </a:ln>
          </p:spPr>
          <p:txBody>
            <a:bodyPr wrap="square" lIns="0" tIns="0" rIns="0" bIns="0" rtlCol="0"/>
            <a:lstStyle/>
            <a:p/>
          </p:txBody>
        </p:sp>
        <p:sp>
          <p:nvSpPr>
            <p:cNvPr id="3465" name="object 3465" descr=""/>
            <p:cNvSpPr/>
            <p:nvPr/>
          </p:nvSpPr>
          <p:spPr>
            <a:xfrm>
              <a:off x="5984102" y="7937008"/>
              <a:ext cx="0" cy="15240"/>
            </a:xfrm>
            <a:custGeom>
              <a:avLst/>
              <a:gdLst/>
              <a:ahLst/>
              <a:cxnLst/>
              <a:rect l="l" t="t" r="r" b="b"/>
              <a:pathLst>
                <a:path w="0" h="15240">
                  <a:moveTo>
                    <a:pt x="0" y="0"/>
                  </a:moveTo>
                  <a:lnTo>
                    <a:pt x="0" y="15049"/>
                  </a:lnTo>
                </a:path>
              </a:pathLst>
            </a:custGeom>
            <a:ln w="3175">
              <a:solidFill>
                <a:srgbClr val="565658"/>
              </a:solidFill>
            </a:ln>
          </p:spPr>
          <p:txBody>
            <a:bodyPr wrap="square" lIns="0" tIns="0" rIns="0" bIns="0" rtlCol="0"/>
            <a:lstStyle/>
            <a:p/>
          </p:txBody>
        </p:sp>
        <p:sp>
          <p:nvSpPr>
            <p:cNvPr id="3466" name="object 3466" descr=""/>
            <p:cNvSpPr/>
            <p:nvPr/>
          </p:nvSpPr>
          <p:spPr>
            <a:xfrm>
              <a:off x="6005286" y="8018410"/>
              <a:ext cx="0" cy="7620"/>
            </a:xfrm>
            <a:custGeom>
              <a:avLst/>
              <a:gdLst/>
              <a:ahLst/>
              <a:cxnLst/>
              <a:rect l="l" t="t" r="r" b="b"/>
              <a:pathLst>
                <a:path w="0" h="7620">
                  <a:moveTo>
                    <a:pt x="0" y="0"/>
                  </a:moveTo>
                  <a:lnTo>
                    <a:pt x="0" y="7137"/>
                  </a:lnTo>
                </a:path>
              </a:pathLst>
            </a:custGeom>
            <a:ln w="3175">
              <a:solidFill>
                <a:srgbClr val="565658"/>
              </a:solidFill>
            </a:ln>
          </p:spPr>
          <p:txBody>
            <a:bodyPr wrap="square" lIns="0" tIns="0" rIns="0" bIns="0" rtlCol="0"/>
            <a:lstStyle/>
            <a:p/>
          </p:txBody>
        </p:sp>
        <p:sp>
          <p:nvSpPr>
            <p:cNvPr id="3467" name="object 3467" descr=""/>
            <p:cNvSpPr/>
            <p:nvPr/>
          </p:nvSpPr>
          <p:spPr>
            <a:xfrm>
              <a:off x="6001454" y="8023509"/>
              <a:ext cx="0" cy="1905"/>
            </a:xfrm>
            <a:custGeom>
              <a:avLst/>
              <a:gdLst/>
              <a:ahLst/>
              <a:cxnLst/>
              <a:rect l="l" t="t" r="r" b="b"/>
              <a:pathLst>
                <a:path w="0" h="1904">
                  <a:moveTo>
                    <a:pt x="0" y="1790"/>
                  </a:moveTo>
                  <a:lnTo>
                    <a:pt x="0" y="0"/>
                  </a:lnTo>
                </a:path>
              </a:pathLst>
            </a:custGeom>
            <a:ln w="3175">
              <a:solidFill>
                <a:srgbClr val="565658"/>
              </a:solidFill>
            </a:ln>
          </p:spPr>
          <p:txBody>
            <a:bodyPr wrap="square" lIns="0" tIns="0" rIns="0" bIns="0" rtlCol="0"/>
            <a:lstStyle/>
            <a:p/>
          </p:txBody>
        </p:sp>
        <p:sp>
          <p:nvSpPr>
            <p:cNvPr id="3468" name="object 3468" descr=""/>
            <p:cNvSpPr/>
            <p:nvPr/>
          </p:nvSpPr>
          <p:spPr>
            <a:xfrm>
              <a:off x="6005286" y="7950786"/>
              <a:ext cx="0" cy="7620"/>
            </a:xfrm>
            <a:custGeom>
              <a:avLst/>
              <a:gdLst/>
              <a:ahLst/>
              <a:cxnLst/>
              <a:rect l="l" t="t" r="r" b="b"/>
              <a:pathLst>
                <a:path w="0" h="7620">
                  <a:moveTo>
                    <a:pt x="0" y="0"/>
                  </a:moveTo>
                  <a:lnTo>
                    <a:pt x="0" y="7137"/>
                  </a:lnTo>
                </a:path>
              </a:pathLst>
            </a:custGeom>
            <a:ln w="3175">
              <a:solidFill>
                <a:srgbClr val="565658"/>
              </a:solidFill>
            </a:ln>
          </p:spPr>
          <p:txBody>
            <a:bodyPr wrap="square" lIns="0" tIns="0" rIns="0" bIns="0" rtlCol="0"/>
            <a:lstStyle/>
            <a:p/>
          </p:txBody>
        </p:sp>
        <p:sp>
          <p:nvSpPr>
            <p:cNvPr id="3469" name="object 3469" descr=""/>
            <p:cNvSpPr/>
            <p:nvPr/>
          </p:nvSpPr>
          <p:spPr>
            <a:xfrm>
              <a:off x="6001454" y="7951291"/>
              <a:ext cx="0" cy="1905"/>
            </a:xfrm>
            <a:custGeom>
              <a:avLst/>
              <a:gdLst/>
              <a:ahLst/>
              <a:cxnLst/>
              <a:rect l="l" t="t" r="r" b="b"/>
              <a:pathLst>
                <a:path w="0" h="1904">
                  <a:moveTo>
                    <a:pt x="0" y="1536"/>
                  </a:moveTo>
                  <a:lnTo>
                    <a:pt x="0" y="0"/>
                  </a:lnTo>
                </a:path>
              </a:pathLst>
            </a:custGeom>
            <a:ln w="3175">
              <a:solidFill>
                <a:srgbClr val="565658"/>
              </a:solidFill>
            </a:ln>
          </p:spPr>
          <p:txBody>
            <a:bodyPr wrap="square" lIns="0" tIns="0" rIns="0" bIns="0" rtlCol="0"/>
            <a:lstStyle/>
            <a:p/>
          </p:txBody>
        </p:sp>
        <p:sp>
          <p:nvSpPr>
            <p:cNvPr id="3470" name="object 3470" descr=""/>
            <p:cNvSpPr/>
            <p:nvPr/>
          </p:nvSpPr>
          <p:spPr>
            <a:xfrm>
              <a:off x="5965983" y="7936749"/>
              <a:ext cx="0" cy="24130"/>
            </a:xfrm>
            <a:custGeom>
              <a:avLst/>
              <a:gdLst/>
              <a:ahLst/>
              <a:cxnLst/>
              <a:rect l="l" t="t" r="r" b="b"/>
              <a:pathLst>
                <a:path w="0" h="24129">
                  <a:moveTo>
                    <a:pt x="0" y="23990"/>
                  </a:moveTo>
                  <a:lnTo>
                    <a:pt x="0" y="0"/>
                  </a:lnTo>
                </a:path>
              </a:pathLst>
            </a:custGeom>
            <a:ln w="3175">
              <a:solidFill>
                <a:srgbClr val="565658"/>
              </a:solidFill>
            </a:ln>
          </p:spPr>
          <p:txBody>
            <a:bodyPr wrap="square" lIns="0" tIns="0" rIns="0" bIns="0" rtlCol="0"/>
            <a:lstStyle/>
            <a:p/>
          </p:txBody>
        </p:sp>
        <p:sp>
          <p:nvSpPr>
            <p:cNvPr id="3471" name="object 3471" descr=""/>
            <p:cNvSpPr/>
            <p:nvPr/>
          </p:nvSpPr>
          <p:spPr>
            <a:xfrm>
              <a:off x="5965983" y="8011774"/>
              <a:ext cx="0" cy="27940"/>
            </a:xfrm>
            <a:custGeom>
              <a:avLst/>
              <a:gdLst/>
              <a:ahLst/>
              <a:cxnLst/>
              <a:rect l="l" t="t" r="r" b="b"/>
              <a:pathLst>
                <a:path w="0" h="27940">
                  <a:moveTo>
                    <a:pt x="0" y="27812"/>
                  </a:moveTo>
                  <a:lnTo>
                    <a:pt x="0" y="0"/>
                  </a:lnTo>
                </a:path>
              </a:pathLst>
            </a:custGeom>
            <a:ln w="3175">
              <a:solidFill>
                <a:srgbClr val="565658"/>
              </a:solidFill>
            </a:ln>
          </p:spPr>
          <p:txBody>
            <a:bodyPr wrap="square" lIns="0" tIns="0" rIns="0" bIns="0" rtlCol="0"/>
            <a:lstStyle/>
            <a:p/>
          </p:txBody>
        </p:sp>
        <p:sp>
          <p:nvSpPr>
            <p:cNvPr id="3472" name="object 3472" descr=""/>
            <p:cNvSpPr/>
            <p:nvPr/>
          </p:nvSpPr>
          <p:spPr>
            <a:xfrm>
              <a:off x="5966244" y="8011006"/>
              <a:ext cx="0" cy="4445"/>
            </a:xfrm>
            <a:custGeom>
              <a:avLst/>
              <a:gdLst/>
              <a:ahLst/>
              <a:cxnLst/>
              <a:rect l="l" t="t" r="r" b="b"/>
              <a:pathLst>
                <a:path w="0" h="4445">
                  <a:moveTo>
                    <a:pt x="0" y="0"/>
                  </a:moveTo>
                  <a:lnTo>
                    <a:pt x="0" y="4343"/>
                  </a:lnTo>
                </a:path>
              </a:pathLst>
            </a:custGeom>
            <a:ln w="3175">
              <a:solidFill>
                <a:srgbClr val="565658"/>
              </a:solidFill>
            </a:ln>
          </p:spPr>
          <p:txBody>
            <a:bodyPr wrap="square" lIns="0" tIns="0" rIns="0" bIns="0" rtlCol="0"/>
            <a:lstStyle/>
            <a:p/>
          </p:txBody>
        </p:sp>
        <p:sp>
          <p:nvSpPr>
            <p:cNvPr id="3473" name="object 3473" descr=""/>
            <p:cNvSpPr/>
            <p:nvPr/>
          </p:nvSpPr>
          <p:spPr>
            <a:xfrm>
              <a:off x="5965983" y="7960743"/>
              <a:ext cx="0" cy="4445"/>
            </a:xfrm>
            <a:custGeom>
              <a:avLst/>
              <a:gdLst/>
              <a:ahLst/>
              <a:cxnLst/>
              <a:rect l="l" t="t" r="r" b="b"/>
              <a:pathLst>
                <a:path w="0" h="4445">
                  <a:moveTo>
                    <a:pt x="0" y="3822"/>
                  </a:moveTo>
                  <a:lnTo>
                    <a:pt x="0" y="0"/>
                  </a:lnTo>
                </a:path>
              </a:pathLst>
            </a:custGeom>
            <a:ln w="3175">
              <a:solidFill>
                <a:srgbClr val="565658"/>
              </a:solidFill>
            </a:ln>
          </p:spPr>
          <p:txBody>
            <a:bodyPr wrap="square" lIns="0" tIns="0" rIns="0" bIns="0" rtlCol="0"/>
            <a:lstStyle/>
            <a:p/>
          </p:txBody>
        </p:sp>
        <p:sp>
          <p:nvSpPr>
            <p:cNvPr id="3474" name="object 3474" descr=""/>
            <p:cNvSpPr/>
            <p:nvPr/>
          </p:nvSpPr>
          <p:spPr>
            <a:xfrm>
              <a:off x="5966244" y="7960997"/>
              <a:ext cx="1905" cy="4445"/>
            </a:xfrm>
            <a:custGeom>
              <a:avLst/>
              <a:gdLst/>
              <a:ahLst/>
              <a:cxnLst/>
              <a:rect l="l" t="t" r="r" b="b"/>
              <a:pathLst>
                <a:path w="1904" h="4445">
                  <a:moveTo>
                    <a:pt x="0" y="4330"/>
                  </a:moveTo>
                  <a:lnTo>
                    <a:pt x="0" y="0"/>
                  </a:lnTo>
                  <a:lnTo>
                    <a:pt x="1282" y="0"/>
                  </a:lnTo>
                </a:path>
              </a:pathLst>
            </a:custGeom>
            <a:ln w="3175">
              <a:solidFill>
                <a:srgbClr val="565658"/>
              </a:solidFill>
            </a:ln>
          </p:spPr>
          <p:txBody>
            <a:bodyPr wrap="square" lIns="0" tIns="0" rIns="0" bIns="0" rtlCol="0"/>
            <a:lstStyle/>
            <a:p/>
          </p:txBody>
        </p:sp>
        <p:sp>
          <p:nvSpPr>
            <p:cNvPr id="3475" name="object 3475" descr=""/>
            <p:cNvSpPr/>
            <p:nvPr/>
          </p:nvSpPr>
          <p:spPr>
            <a:xfrm>
              <a:off x="5966244" y="8015347"/>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476" name="object 3476" descr=""/>
            <p:cNvSpPr/>
            <p:nvPr/>
          </p:nvSpPr>
          <p:spPr>
            <a:xfrm>
              <a:off x="5958081" y="7946192"/>
              <a:ext cx="5715" cy="0"/>
            </a:xfrm>
            <a:custGeom>
              <a:avLst/>
              <a:gdLst/>
              <a:ahLst/>
              <a:cxnLst/>
              <a:rect l="l" t="t" r="r" b="b"/>
              <a:pathLst>
                <a:path w="5714" h="0">
                  <a:moveTo>
                    <a:pt x="5359" y="0"/>
                  </a:moveTo>
                  <a:lnTo>
                    <a:pt x="0" y="0"/>
                  </a:lnTo>
                </a:path>
              </a:pathLst>
            </a:custGeom>
            <a:ln w="3175">
              <a:solidFill>
                <a:srgbClr val="565658"/>
              </a:solidFill>
            </a:ln>
          </p:spPr>
          <p:txBody>
            <a:bodyPr wrap="square" lIns="0" tIns="0" rIns="0" bIns="0" rtlCol="0"/>
            <a:lstStyle/>
            <a:p/>
          </p:txBody>
        </p:sp>
        <p:sp>
          <p:nvSpPr>
            <p:cNvPr id="3477" name="object 3477" descr=""/>
            <p:cNvSpPr/>
            <p:nvPr/>
          </p:nvSpPr>
          <p:spPr>
            <a:xfrm>
              <a:off x="5950418" y="7942868"/>
              <a:ext cx="0" cy="1270"/>
            </a:xfrm>
            <a:custGeom>
              <a:avLst/>
              <a:gdLst/>
              <a:ahLst/>
              <a:cxnLst/>
              <a:rect l="l" t="t" r="r" b="b"/>
              <a:pathLst>
                <a:path w="0" h="1270">
                  <a:moveTo>
                    <a:pt x="0" y="1028"/>
                  </a:moveTo>
                  <a:lnTo>
                    <a:pt x="0" y="0"/>
                  </a:lnTo>
                </a:path>
              </a:pathLst>
            </a:custGeom>
            <a:ln w="3175">
              <a:solidFill>
                <a:srgbClr val="565658"/>
              </a:solidFill>
            </a:ln>
          </p:spPr>
          <p:txBody>
            <a:bodyPr wrap="square" lIns="0" tIns="0" rIns="0" bIns="0" rtlCol="0"/>
            <a:lstStyle/>
            <a:p/>
          </p:txBody>
        </p:sp>
        <p:sp>
          <p:nvSpPr>
            <p:cNvPr id="3478" name="object 3478" descr=""/>
            <p:cNvSpPr/>
            <p:nvPr/>
          </p:nvSpPr>
          <p:spPr>
            <a:xfrm>
              <a:off x="5967515" y="8015093"/>
              <a:ext cx="635" cy="635"/>
            </a:xfrm>
            <a:custGeom>
              <a:avLst/>
              <a:gdLst/>
              <a:ahLst/>
              <a:cxnLst/>
              <a:rect l="l" t="t" r="r" b="b"/>
              <a:pathLst>
                <a:path w="635" h="634">
                  <a:moveTo>
                    <a:pt x="253" y="0"/>
                  </a:moveTo>
                  <a:lnTo>
                    <a:pt x="0" y="254"/>
                  </a:lnTo>
                </a:path>
              </a:pathLst>
            </a:custGeom>
            <a:ln w="3175">
              <a:solidFill>
                <a:srgbClr val="565658"/>
              </a:solidFill>
            </a:ln>
          </p:spPr>
          <p:txBody>
            <a:bodyPr wrap="square" lIns="0" tIns="0" rIns="0" bIns="0" rtlCol="0"/>
            <a:lstStyle/>
            <a:p/>
          </p:txBody>
        </p:sp>
        <p:sp>
          <p:nvSpPr>
            <p:cNvPr id="3479" name="object 3479" descr=""/>
            <p:cNvSpPr/>
            <p:nvPr/>
          </p:nvSpPr>
          <p:spPr>
            <a:xfrm>
              <a:off x="5967515" y="7960995"/>
              <a:ext cx="635" cy="635"/>
            </a:xfrm>
            <a:custGeom>
              <a:avLst/>
              <a:gdLst/>
              <a:ahLst/>
              <a:cxnLst/>
              <a:rect l="l" t="t" r="r" b="b"/>
              <a:pathLst>
                <a:path w="635" h="634">
                  <a:moveTo>
                    <a:pt x="253" y="254"/>
                  </a:moveTo>
                  <a:lnTo>
                    <a:pt x="0" y="0"/>
                  </a:lnTo>
                </a:path>
              </a:pathLst>
            </a:custGeom>
            <a:ln w="3175">
              <a:solidFill>
                <a:srgbClr val="565658"/>
              </a:solidFill>
            </a:ln>
          </p:spPr>
          <p:txBody>
            <a:bodyPr wrap="square" lIns="0" tIns="0" rIns="0" bIns="0" rtlCol="0"/>
            <a:lstStyle/>
            <a:p/>
          </p:txBody>
        </p:sp>
        <p:sp>
          <p:nvSpPr>
            <p:cNvPr id="3480" name="object 3480" descr=""/>
            <p:cNvSpPr/>
            <p:nvPr/>
          </p:nvSpPr>
          <p:spPr>
            <a:xfrm>
              <a:off x="5964718" y="8014582"/>
              <a:ext cx="0" cy="19050"/>
            </a:xfrm>
            <a:custGeom>
              <a:avLst/>
              <a:gdLst/>
              <a:ahLst/>
              <a:cxnLst/>
              <a:rect l="l" t="t" r="r" b="b"/>
              <a:pathLst>
                <a:path w="0" h="19050">
                  <a:moveTo>
                    <a:pt x="0" y="18884"/>
                  </a:moveTo>
                  <a:lnTo>
                    <a:pt x="0" y="0"/>
                  </a:lnTo>
                </a:path>
              </a:pathLst>
            </a:custGeom>
            <a:ln w="3175">
              <a:solidFill>
                <a:srgbClr val="565658"/>
              </a:solidFill>
            </a:ln>
          </p:spPr>
          <p:txBody>
            <a:bodyPr wrap="square" lIns="0" tIns="0" rIns="0" bIns="0" rtlCol="0"/>
            <a:lstStyle/>
            <a:p/>
          </p:txBody>
        </p:sp>
        <p:sp>
          <p:nvSpPr>
            <p:cNvPr id="3481" name="object 3481" descr=""/>
            <p:cNvSpPr/>
            <p:nvPr/>
          </p:nvSpPr>
          <p:spPr>
            <a:xfrm>
              <a:off x="5964718" y="7946695"/>
              <a:ext cx="0" cy="15240"/>
            </a:xfrm>
            <a:custGeom>
              <a:avLst/>
              <a:gdLst/>
              <a:ahLst/>
              <a:cxnLst/>
              <a:rect l="l" t="t" r="r" b="b"/>
              <a:pathLst>
                <a:path w="0" h="15240">
                  <a:moveTo>
                    <a:pt x="0" y="15062"/>
                  </a:moveTo>
                  <a:lnTo>
                    <a:pt x="0" y="0"/>
                  </a:lnTo>
                </a:path>
              </a:pathLst>
            </a:custGeom>
            <a:ln w="3175">
              <a:solidFill>
                <a:srgbClr val="565658"/>
              </a:solidFill>
            </a:ln>
          </p:spPr>
          <p:txBody>
            <a:bodyPr wrap="square" lIns="0" tIns="0" rIns="0" bIns="0" rtlCol="0"/>
            <a:lstStyle/>
            <a:p/>
          </p:txBody>
        </p:sp>
        <p:sp>
          <p:nvSpPr>
            <p:cNvPr id="3482" name="object 3482" descr=""/>
            <p:cNvSpPr/>
            <p:nvPr/>
          </p:nvSpPr>
          <p:spPr>
            <a:xfrm>
              <a:off x="6005286" y="7972218"/>
              <a:ext cx="0" cy="7620"/>
            </a:xfrm>
            <a:custGeom>
              <a:avLst/>
              <a:gdLst/>
              <a:ahLst/>
              <a:cxnLst/>
              <a:rect l="l" t="t" r="r" b="b"/>
              <a:pathLst>
                <a:path w="0" h="7620">
                  <a:moveTo>
                    <a:pt x="0" y="0"/>
                  </a:moveTo>
                  <a:lnTo>
                    <a:pt x="0" y="7150"/>
                  </a:lnTo>
                </a:path>
              </a:pathLst>
            </a:custGeom>
            <a:ln w="3175">
              <a:solidFill>
                <a:srgbClr val="565658"/>
              </a:solidFill>
            </a:ln>
          </p:spPr>
          <p:txBody>
            <a:bodyPr wrap="square" lIns="0" tIns="0" rIns="0" bIns="0" rtlCol="0"/>
            <a:lstStyle/>
            <a:p/>
          </p:txBody>
        </p:sp>
        <p:sp>
          <p:nvSpPr>
            <p:cNvPr id="3483" name="object 3483" descr=""/>
            <p:cNvSpPr/>
            <p:nvPr/>
          </p:nvSpPr>
          <p:spPr>
            <a:xfrm>
              <a:off x="6001454" y="7973752"/>
              <a:ext cx="0" cy="2540"/>
            </a:xfrm>
            <a:custGeom>
              <a:avLst/>
              <a:gdLst/>
              <a:ahLst/>
              <a:cxnLst/>
              <a:rect l="l" t="t" r="r" b="b"/>
              <a:pathLst>
                <a:path w="0" h="2540">
                  <a:moveTo>
                    <a:pt x="0" y="2298"/>
                  </a:moveTo>
                  <a:lnTo>
                    <a:pt x="0" y="0"/>
                  </a:lnTo>
                </a:path>
              </a:pathLst>
            </a:custGeom>
            <a:ln w="3175">
              <a:solidFill>
                <a:srgbClr val="565658"/>
              </a:solidFill>
            </a:ln>
          </p:spPr>
          <p:txBody>
            <a:bodyPr wrap="square" lIns="0" tIns="0" rIns="0" bIns="0" rtlCol="0"/>
            <a:lstStyle/>
            <a:p/>
          </p:txBody>
        </p:sp>
        <p:sp>
          <p:nvSpPr>
            <p:cNvPr id="3484" name="object 3484" descr=""/>
            <p:cNvSpPr/>
            <p:nvPr/>
          </p:nvSpPr>
          <p:spPr>
            <a:xfrm>
              <a:off x="6005286" y="7996973"/>
              <a:ext cx="0" cy="7620"/>
            </a:xfrm>
            <a:custGeom>
              <a:avLst/>
              <a:gdLst/>
              <a:ahLst/>
              <a:cxnLst/>
              <a:rect l="l" t="t" r="r" b="b"/>
              <a:pathLst>
                <a:path w="0" h="7620">
                  <a:moveTo>
                    <a:pt x="0" y="0"/>
                  </a:moveTo>
                  <a:lnTo>
                    <a:pt x="0" y="7137"/>
                  </a:lnTo>
                </a:path>
              </a:pathLst>
            </a:custGeom>
            <a:ln w="3175">
              <a:solidFill>
                <a:srgbClr val="565658"/>
              </a:solidFill>
            </a:ln>
          </p:spPr>
          <p:txBody>
            <a:bodyPr wrap="square" lIns="0" tIns="0" rIns="0" bIns="0" rtlCol="0"/>
            <a:lstStyle/>
            <a:p/>
          </p:txBody>
        </p:sp>
        <p:sp>
          <p:nvSpPr>
            <p:cNvPr id="3485" name="object 3485" descr=""/>
            <p:cNvSpPr/>
            <p:nvPr/>
          </p:nvSpPr>
          <p:spPr>
            <a:xfrm>
              <a:off x="6001454" y="8000286"/>
              <a:ext cx="0" cy="2540"/>
            </a:xfrm>
            <a:custGeom>
              <a:avLst/>
              <a:gdLst/>
              <a:ahLst/>
              <a:cxnLst/>
              <a:rect l="l" t="t" r="r" b="b"/>
              <a:pathLst>
                <a:path w="0" h="2540">
                  <a:moveTo>
                    <a:pt x="0" y="2298"/>
                  </a:moveTo>
                  <a:lnTo>
                    <a:pt x="0" y="0"/>
                  </a:lnTo>
                </a:path>
              </a:pathLst>
            </a:custGeom>
            <a:ln w="3175">
              <a:solidFill>
                <a:srgbClr val="565658"/>
              </a:solidFill>
            </a:ln>
          </p:spPr>
          <p:txBody>
            <a:bodyPr wrap="square" lIns="0" tIns="0" rIns="0" bIns="0" rtlCol="0"/>
            <a:lstStyle/>
            <a:p/>
          </p:txBody>
        </p:sp>
        <p:sp>
          <p:nvSpPr>
            <p:cNvPr id="3486" name="object 3486" descr=""/>
            <p:cNvSpPr/>
            <p:nvPr/>
          </p:nvSpPr>
          <p:spPr>
            <a:xfrm>
              <a:off x="5980023" y="7936748"/>
              <a:ext cx="0" cy="39370"/>
            </a:xfrm>
            <a:custGeom>
              <a:avLst/>
              <a:gdLst/>
              <a:ahLst/>
              <a:cxnLst/>
              <a:rect l="l" t="t" r="r" b="b"/>
              <a:pathLst>
                <a:path w="0" h="39370">
                  <a:moveTo>
                    <a:pt x="0" y="0"/>
                  </a:moveTo>
                  <a:lnTo>
                    <a:pt x="0" y="39306"/>
                  </a:lnTo>
                </a:path>
              </a:pathLst>
            </a:custGeom>
            <a:ln w="3175">
              <a:solidFill>
                <a:srgbClr val="565658"/>
              </a:solidFill>
            </a:ln>
          </p:spPr>
          <p:txBody>
            <a:bodyPr wrap="square" lIns="0" tIns="0" rIns="0" bIns="0" rtlCol="0"/>
            <a:lstStyle/>
            <a:p/>
          </p:txBody>
        </p:sp>
        <p:sp>
          <p:nvSpPr>
            <p:cNvPr id="3487" name="object 3487" descr=""/>
            <p:cNvSpPr/>
            <p:nvPr/>
          </p:nvSpPr>
          <p:spPr>
            <a:xfrm>
              <a:off x="5966249" y="7936493"/>
              <a:ext cx="5715" cy="0"/>
            </a:xfrm>
            <a:custGeom>
              <a:avLst/>
              <a:gdLst/>
              <a:ahLst/>
              <a:cxnLst/>
              <a:rect l="l" t="t" r="r" b="b"/>
              <a:pathLst>
                <a:path w="5714" h="0">
                  <a:moveTo>
                    <a:pt x="5613" y="0"/>
                  </a:moveTo>
                  <a:lnTo>
                    <a:pt x="0" y="0"/>
                  </a:lnTo>
                </a:path>
              </a:pathLst>
            </a:custGeom>
            <a:ln w="3175">
              <a:solidFill>
                <a:srgbClr val="565658"/>
              </a:solidFill>
            </a:ln>
          </p:spPr>
          <p:txBody>
            <a:bodyPr wrap="square" lIns="0" tIns="0" rIns="0" bIns="0" rtlCol="0"/>
            <a:lstStyle/>
            <a:p/>
          </p:txBody>
        </p:sp>
        <p:sp>
          <p:nvSpPr>
            <p:cNvPr id="3488" name="object 3488" descr=""/>
            <p:cNvSpPr/>
            <p:nvPr/>
          </p:nvSpPr>
          <p:spPr>
            <a:xfrm>
              <a:off x="5966244" y="7936493"/>
              <a:ext cx="0" cy="24765"/>
            </a:xfrm>
            <a:custGeom>
              <a:avLst/>
              <a:gdLst/>
              <a:ahLst/>
              <a:cxnLst/>
              <a:rect l="l" t="t" r="r" b="b"/>
              <a:pathLst>
                <a:path w="0" h="24765">
                  <a:moveTo>
                    <a:pt x="0" y="0"/>
                  </a:moveTo>
                  <a:lnTo>
                    <a:pt x="0" y="24244"/>
                  </a:lnTo>
                </a:path>
              </a:pathLst>
            </a:custGeom>
            <a:ln w="3175">
              <a:solidFill>
                <a:srgbClr val="565658"/>
              </a:solidFill>
            </a:ln>
          </p:spPr>
          <p:txBody>
            <a:bodyPr wrap="square" lIns="0" tIns="0" rIns="0" bIns="0" rtlCol="0"/>
            <a:lstStyle/>
            <a:p/>
          </p:txBody>
        </p:sp>
        <p:sp>
          <p:nvSpPr>
            <p:cNvPr id="3489" name="object 3489" descr=""/>
            <p:cNvSpPr/>
            <p:nvPr/>
          </p:nvSpPr>
          <p:spPr>
            <a:xfrm>
              <a:off x="5966244" y="7960993"/>
              <a:ext cx="1905" cy="0"/>
            </a:xfrm>
            <a:custGeom>
              <a:avLst/>
              <a:gdLst/>
              <a:ahLst/>
              <a:cxnLst/>
              <a:rect l="l" t="t" r="r" b="b"/>
              <a:pathLst>
                <a:path w="1904" h="0">
                  <a:moveTo>
                    <a:pt x="0" y="0"/>
                  </a:moveTo>
                  <a:lnTo>
                    <a:pt x="1790" y="0"/>
                  </a:lnTo>
                </a:path>
              </a:pathLst>
            </a:custGeom>
            <a:ln w="3175">
              <a:solidFill>
                <a:srgbClr val="565658"/>
              </a:solidFill>
            </a:ln>
          </p:spPr>
          <p:txBody>
            <a:bodyPr wrap="square" lIns="0" tIns="0" rIns="0" bIns="0" rtlCol="0"/>
            <a:lstStyle/>
            <a:p/>
          </p:txBody>
        </p:sp>
        <p:sp>
          <p:nvSpPr>
            <p:cNvPr id="3490" name="object 3490" descr=""/>
            <p:cNvSpPr/>
            <p:nvPr/>
          </p:nvSpPr>
          <p:spPr>
            <a:xfrm>
              <a:off x="5975438" y="7936748"/>
              <a:ext cx="5080" cy="0"/>
            </a:xfrm>
            <a:custGeom>
              <a:avLst/>
              <a:gdLst/>
              <a:ahLst/>
              <a:cxnLst/>
              <a:rect l="l" t="t" r="r" b="b"/>
              <a:pathLst>
                <a:path w="5079" h="0">
                  <a:moveTo>
                    <a:pt x="4584" y="0"/>
                  </a:moveTo>
                  <a:lnTo>
                    <a:pt x="0" y="0"/>
                  </a:lnTo>
                </a:path>
              </a:pathLst>
            </a:custGeom>
            <a:ln w="3175">
              <a:solidFill>
                <a:srgbClr val="565658"/>
              </a:solidFill>
            </a:ln>
          </p:spPr>
          <p:txBody>
            <a:bodyPr wrap="square" lIns="0" tIns="0" rIns="0" bIns="0" rtlCol="0"/>
            <a:lstStyle/>
            <a:p/>
          </p:txBody>
        </p:sp>
        <p:sp>
          <p:nvSpPr>
            <p:cNvPr id="3491" name="object 3491" descr=""/>
            <p:cNvSpPr/>
            <p:nvPr/>
          </p:nvSpPr>
          <p:spPr>
            <a:xfrm>
              <a:off x="5974665" y="7936239"/>
              <a:ext cx="0" cy="635"/>
            </a:xfrm>
            <a:custGeom>
              <a:avLst/>
              <a:gdLst/>
              <a:ahLst/>
              <a:cxnLst/>
              <a:rect l="l" t="t" r="r" b="b"/>
              <a:pathLst>
                <a:path w="0" h="634">
                  <a:moveTo>
                    <a:pt x="0" y="253"/>
                  </a:moveTo>
                  <a:lnTo>
                    <a:pt x="0" y="0"/>
                  </a:lnTo>
                </a:path>
              </a:pathLst>
            </a:custGeom>
            <a:ln w="3175">
              <a:solidFill>
                <a:srgbClr val="565658"/>
              </a:solidFill>
            </a:ln>
          </p:spPr>
          <p:txBody>
            <a:bodyPr wrap="square" lIns="0" tIns="0" rIns="0" bIns="0" rtlCol="0"/>
            <a:lstStyle/>
            <a:p/>
          </p:txBody>
        </p:sp>
        <p:sp>
          <p:nvSpPr>
            <p:cNvPr id="3492" name="object 3492" descr=""/>
            <p:cNvSpPr/>
            <p:nvPr/>
          </p:nvSpPr>
          <p:spPr>
            <a:xfrm>
              <a:off x="5975946" y="8000545"/>
              <a:ext cx="4445" cy="39370"/>
            </a:xfrm>
            <a:custGeom>
              <a:avLst/>
              <a:gdLst/>
              <a:ahLst/>
              <a:cxnLst/>
              <a:rect l="l" t="t" r="r" b="b"/>
              <a:pathLst>
                <a:path w="4445" h="39370">
                  <a:moveTo>
                    <a:pt x="4076" y="0"/>
                  </a:moveTo>
                  <a:lnTo>
                    <a:pt x="4076" y="39293"/>
                  </a:lnTo>
                  <a:lnTo>
                    <a:pt x="0" y="39293"/>
                  </a:lnTo>
                </a:path>
              </a:pathLst>
            </a:custGeom>
            <a:ln w="3175">
              <a:solidFill>
                <a:srgbClr val="565658"/>
              </a:solidFill>
            </a:ln>
          </p:spPr>
          <p:txBody>
            <a:bodyPr wrap="square" lIns="0" tIns="0" rIns="0" bIns="0" rtlCol="0"/>
            <a:lstStyle/>
            <a:p/>
          </p:txBody>
        </p:sp>
        <p:sp>
          <p:nvSpPr>
            <p:cNvPr id="3493" name="object 3493" descr=""/>
            <p:cNvSpPr/>
            <p:nvPr/>
          </p:nvSpPr>
          <p:spPr>
            <a:xfrm>
              <a:off x="5966239" y="8015601"/>
              <a:ext cx="1905" cy="24765"/>
            </a:xfrm>
            <a:custGeom>
              <a:avLst/>
              <a:gdLst/>
              <a:ahLst/>
              <a:cxnLst/>
              <a:rect l="l" t="t" r="r" b="b"/>
              <a:pathLst>
                <a:path w="1904" h="24765">
                  <a:moveTo>
                    <a:pt x="1790" y="0"/>
                  </a:moveTo>
                  <a:lnTo>
                    <a:pt x="0" y="0"/>
                  </a:lnTo>
                  <a:lnTo>
                    <a:pt x="0" y="24244"/>
                  </a:lnTo>
                </a:path>
              </a:pathLst>
            </a:custGeom>
            <a:ln w="3175">
              <a:solidFill>
                <a:srgbClr val="565658"/>
              </a:solidFill>
            </a:ln>
          </p:spPr>
          <p:txBody>
            <a:bodyPr wrap="square" lIns="0" tIns="0" rIns="0" bIns="0" rtlCol="0"/>
            <a:lstStyle/>
            <a:p/>
          </p:txBody>
        </p:sp>
        <p:sp>
          <p:nvSpPr>
            <p:cNvPr id="3494" name="object 3494" descr=""/>
            <p:cNvSpPr/>
            <p:nvPr/>
          </p:nvSpPr>
          <p:spPr>
            <a:xfrm>
              <a:off x="5974665" y="8039587"/>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3495" name="object 3495" descr=""/>
            <p:cNvSpPr/>
            <p:nvPr/>
          </p:nvSpPr>
          <p:spPr>
            <a:xfrm>
              <a:off x="5980023" y="7996973"/>
              <a:ext cx="0" cy="2540"/>
            </a:xfrm>
            <a:custGeom>
              <a:avLst/>
              <a:gdLst/>
              <a:ahLst/>
              <a:cxnLst/>
              <a:rect l="l" t="t" r="r" b="b"/>
              <a:pathLst>
                <a:path w="0" h="2540">
                  <a:moveTo>
                    <a:pt x="0" y="0"/>
                  </a:moveTo>
                  <a:lnTo>
                    <a:pt x="0" y="2044"/>
                  </a:lnTo>
                </a:path>
              </a:pathLst>
            </a:custGeom>
            <a:ln w="3175">
              <a:solidFill>
                <a:srgbClr val="565658"/>
              </a:solidFill>
            </a:ln>
          </p:spPr>
          <p:txBody>
            <a:bodyPr wrap="square" lIns="0" tIns="0" rIns="0" bIns="0" rtlCol="0"/>
            <a:lstStyle/>
            <a:p/>
          </p:txBody>
        </p:sp>
        <p:sp>
          <p:nvSpPr>
            <p:cNvPr id="3496" name="object 3496" descr=""/>
            <p:cNvSpPr/>
            <p:nvPr/>
          </p:nvSpPr>
          <p:spPr>
            <a:xfrm>
              <a:off x="5980023" y="7977582"/>
              <a:ext cx="0" cy="1905"/>
            </a:xfrm>
            <a:custGeom>
              <a:avLst/>
              <a:gdLst/>
              <a:ahLst/>
              <a:cxnLst/>
              <a:rect l="l" t="t" r="r" b="b"/>
              <a:pathLst>
                <a:path w="0" h="1904">
                  <a:moveTo>
                    <a:pt x="0" y="0"/>
                  </a:moveTo>
                  <a:lnTo>
                    <a:pt x="0" y="1790"/>
                  </a:lnTo>
                </a:path>
              </a:pathLst>
            </a:custGeom>
            <a:ln w="3175">
              <a:solidFill>
                <a:srgbClr val="565658"/>
              </a:solidFill>
            </a:ln>
          </p:spPr>
          <p:txBody>
            <a:bodyPr wrap="square" lIns="0" tIns="0" rIns="0" bIns="0" rtlCol="0"/>
            <a:lstStyle/>
            <a:p/>
          </p:txBody>
        </p:sp>
        <p:sp>
          <p:nvSpPr>
            <p:cNvPr id="3497" name="object 3497" descr=""/>
            <p:cNvSpPr/>
            <p:nvPr/>
          </p:nvSpPr>
          <p:spPr>
            <a:xfrm>
              <a:off x="5973387" y="7999013"/>
              <a:ext cx="6985" cy="0"/>
            </a:xfrm>
            <a:custGeom>
              <a:avLst/>
              <a:gdLst/>
              <a:ahLst/>
              <a:cxnLst/>
              <a:rect l="l" t="t" r="r" b="b"/>
              <a:pathLst>
                <a:path w="6985" h="0">
                  <a:moveTo>
                    <a:pt x="0" y="0"/>
                  </a:moveTo>
                  <a:lnTo>
                    <a:pt x="6629" y="0"/>
                  </a:lnTo>
                </a:path>
              </a:pathLst>
            </a:custGeom>
            <a:ln w="3175">
              <a:solidFill>
                <a:srgbClr val="565658"/>
              </a:solidFill>
            </a:ln>
          </p:spPr>
          <p:txBody>
            <a:bodyPr wrap="square" lIns="0" tIns="0" rIns="0" bIns="0" rtlCol="0"/>
            <a:lstStyle/>
            <a:p/>
          </p:txBody>
        </p:sp>
        <p:sp>
          <p:nvSpPr>
            <p:cNvPr id="3498" name="object 3498" descr=""/>
            <p:cNvSpPr/>
            <p:nvPr/>
          </p:nvSpPr>
          <p:spPr>
            <a:xfrm>
              <a:off x="5973140" y="8000545"/>
              <a:ext cx="6985" cy="0"/>
            </a:xfrm>
            <a:custGeom>
              <a:avLst/>
              <a:gdLst/>
              <a:ahLst/>
              <a:cxnLst/>
              <a:rect l="l" t="t" r="r" b="b"/>
              <a:pathLst>
                <a:path w="6985" h="0">
                  <a:moveTo>
                    <a:pt x="6883" y="0"/>
                  </a:moveTo>
                  <a:lnTo>
                    <a:pt x="0" y="0"/>
                  </a:lnTo>
                </a:path>
              </a:pathLst>
            </a:custGeom>
            <a:ln w="3175">
              <a:solidFill>
                <a:srgbClr val="565658"/>
              </a:solidFill>
            </a:ln>
          </p:spPr>
          <p:txBody>
            <a:bodyPr wrap="square" lIns="0" tIns="0" rIns="0" bIns="0" rtlCol="0"/>
            <a:lstStyle/>
            <a:p/>
          </p:txBody>
        </p:sp>
        <p:sp>
          <p:nvSpPr>
            <p:cNvPr id="3499" name="object 3499" descr=""/>
            <p:cNvSpPr/>
            <p:nvPr/>
          </p:nvSpPr>
          <p:spPr>
            <a:xfrm>
              <a:off x="5980023" y="7999013"/>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3500" name="object 3500" descr=""/>
            <p:cNvSpPr/>
            <p:nvPr/>
          </p:nvSpPr>
          <p:spPr>
            <a:xfrm>
              <a:off x="5973140" y="7976051"/>
              <a:ext cx="6985" cy="0"/>
            </a:xfrm>
            <a:custGeom>
              <a:avLst/>
              <a:gdLst/>
              <a:ahLst/>
              <a:cxnLst/>
              <a:rect l="l" t="t" r="r" b="b"/>
              <a:pathLst>
                <a:path w="6985" h="0">
                  <a:moveTo>
                    <a:pt x="0" y="0"/>
                  </a:moveTo>
                  <a:lnTo>
                    <a:pt x="6883" y="0"/>
                  </a:lnTo>
                </a:path>
              </a:pathLst>
            </a:custGeom>
            <a:ln w="3175">
              <a:solidFill>
                <a:srgbClr val="565658"/>
              </a:solidFill>
            </a:ln>
          </p:spPr>
          <p:txBody>
            <a:bodyPr wrap="square" lIns="0" tIns="0" rIns="0" bIns="0" rtlCol="0"/>
            <a:lstStyle/>
            <a:p/>
          </p:txBody>
        </p:sp>
        <p:sp>
          <p:nvSpPr>
            <p:cNvPr id="3501" name="object 3501" descr=""/>
            <p:cNvSpPr/>
            <p:nvPr/>
          </p:nvSpPr>
          <p:spPr>
            <a:xfrm>
              <a:off x="5973394" y="7977582"/>
              <a:ext cx="6985" cy="0"/>
            </a:xfrm>
            <a:custGeom>
              <a:avLst/>
              <a:gdLst/>
              <a:ahLst/>
              <a:cxnLst/>
              <a:rect l="l" t="t" r="r" b="b"/>
              <a:pathLst>
                <a:path w="6985" h="0">
                  <a:moveTo>
                    <a:pt x="6629" y="0"/>
                  </a:moveTo>
                  <a:lnTo>
                    <a:pt x="0" y="0"/>
                  </a:lnTo>
                </a:path>
              </a:pathLst>
            </a:custGeom>
            <a:ln w="3175">
              <a:solidFill>
                <a:srgbClr val="565658"/>
              </a:solidFill>
            </a:ln>
          </p:spPr>
          <p:txBody>
            <a:bodyPr wrap="square" lIns="0" tIns="0" rIns="0" bIns="0" rtlCol="0"/>
            <a:lstStyle/>
            <a:p/>
          </p:txBody>
        </p:sp>
        <p:sp>
          <p:nvSpPr>
            <p:cNvPr id="3502" name="object 3502" descr=""/>
            <p:cNvSpPr/>
            <p:nvPr/>
          </p:nvSpPr>
          <p:spPr>
            <a:xfrm>
              <a:off x="5980023" y="7976051"/>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3503" name="object 3503" descr=""/>
            <p:cNvSpPr/>
            <p:nvPr/>
          </p:nvSpPr>
          <p:spPr>
            <a:xfrm>
              <a:off x="5972618" y="7977582"/>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504" name="object 3504" descr=""/>
            <p:cNvSpPr/>
            <p:nvPr/>
          </p:nvSpPr>
          <p:spPr>
            <a:xfrm>
              <a:off x="5972618" y="7998759"/>
              <a:ext cx="1270" cy="635"/>
            </a:xfrm>
            <a:custGeom>
              <a:avLst/>
              <a:gdLst/>
              <a:ahLst/>
              <a:cxnLst/>
              <a:rect l="l" t="t" r="r" b="b"/>
              <a:pathLst>
                <a:path w="1270" h="634">
                  <a:moveTo>
                    <a:pt x="0" y="0"/>
                  </a:moveTo>
                  <a:lnTo>
                    <a:pt x="774" y="253"/>
                  </a:lnTo>
                </a:path>
              </a:pathLst>
            </a:custGeom>
            <a:ln w="3175">
              <a:solidFill>
                <a:srgbClr val="565658"/>
              </a:solidFill>
            </a:ln>
          </p:spPr>
          <p:txBody>
            <a:bodyPr wrap="square" lIns="0" tIns="0" rIns="0" bIns="0" rtlCol="0"/>
            <a:lstStyle/>
            <a:p/>
          </p:txBody>
        </p:sp>
        <p:sp>
          <p:nvSpPr>
            <p:cNvPr id="3505" name="object 3505" descr=""/>
            <p:cNvSpPr/>
            <p:nvPr/>
          </p:nvSpPr>
          <p:spPr>
            <a:xfrm>
              <a:off x="5980531" y="7951550"/>
              <a:ext cx="3810" cy="635"/>
            </a:xfrm>
            <a:custGeom>
              <a:avLst/>
              <a:gdLst/>
              <a:ahLst/>
              <a:cxnLst/>
              <a:rect l="l" t="t" r="r" b="b"/>
              <a:pathLst>
                <a:path w="3810" h="634">
                  <a:moveTo>
                    <a:pt x="0" y="0"/>
                  </a:moveTo>
                  <a:lnTo>
                    <a:pt x="3060" y="0"/>
                  </a:lnTo>
                  <a:lnTo>
                    <a:pt x="3568" y="520"/>
                  </a:lnTo>
                </a:path>
              </a:pathLst>
            </a:custGeom>
            <a:ln w="3175">
              <a:solidFill>
                <a:srgbClr val="565658"/>
              </a:solidFill>
            </a:ln>
          </p:spPr>
          <p:txBody>
            <a:bodyPr wrap="square" lIns="0" tIns="0" rIns="0" bIns="0" rtlCol="0"/>
            <a:lstStyle/>
            <a:p/>
          </p:txBody>
        </p:sp>
        <p:sp>
          <p:nvSpPr>
            <p:cNvPr id="3506" name="object 3506" descr=""/>
            <p:cNvSpPr/>
            <p:nvPr/>
          </p:nvSpPr>
          <p:spPr>
            <a:xfrm>
              <a:off x="5983594" y="7951551"/>
              <a:ext cx="0" cy="88900"/>
            </a:xfrm>
            <a:custGeom>
              <a:avLst/>
              <a:gdLst/>
              <a:ahLst/>
              <a:cxnLst/>
              <a:rect l="l" t="t" r="r" b="b"/>
              <a:pathLst>
                <a:path w="0" h="88900">
                  <a:moveTo>
                    <a:pt x="0" y="88290"/>
                  </a:moveTo>
                  <a:lnTo>
                    <a:pt x="0" y="0"/>
                  </a:lnTo>
                </a:path>
              </a:pathLst>
            </a:custGeom>
            <a:ln w="3175">
              <a:solidFill>
                <a:srgbClr val="565658"/>
              </a:solidFill>
            </a:ln>
          </p:spPr>
          <p:txBody>
            <a:bodyPr wrap="square" lIns="0" tIns="0" rIns="0" bIns="0" rtlCol="0"/>
            <a:lstStyle/>
            <a:p/>
          </p:txBody>
        </p:sp>
        <p:sp>
          <p:nvSpPr>
            <p:cNvPr id="3507" name="object 3507" descr=""/>
            <p:cNvSpPr/>
            <p:nvPr/>
          </p:nvSpPr>
          <p:spPr>
            <a:xfrm>
              <a:off x="5984613" y="7951550"/>
              <a:ext cx="16510" cy="0"/>
            </a:xfrm>
            <a:custGeom>
              <a:avLst/>
              <a:gdLst/>
              <a:ahLst/>
              <a:cxnLst/>
              <a:rect l="l" t="t" r="r" b="b"/>
              <a:pathLst>
                <a:path w="16510" h="0">
                  <a:moveTo>
                    <a:pt x="16332" y="0"/>
                  </a:moveTo>
                  <a:lnTo>
                    <a:pt x="0" y="0"/>
                  </a:lnTo>
                </a:path>
              </a:pathLst>
            </a:custGeom>
            <a:ln w="3175">
              <a:solidFill>
                <a:srgbClr val="565658"/>
              </a:solidFill>
            </a:ln>
          </p:spPr>
          <p:txBody>
            <a:bodyPr wrap="square" lIns="0" tIns="0" rIns="0" bIns="0" rtlCol="0"/>
            <a:lstStyle/>
            <a:p/>
          </p:txBody>
        </p:sp>
        <p:sp>
          <p:nvSpPr>
            <p:cNvPr id="3508" name="object 3508" descr=""/>
            <p:cNvSpPr/>
            <p:nvPr/>
          </p:nvSpPr>
          <p:spPr>
            <a:xfrm>
              <a:off x="5980023" y="7951550"/>
              <a:ext cx="635" cy="635"/>
            </a:xfrm>
            <a:custGeom>
              <a:avLst/>
              <a:gdLst/>
              <a:ahLst/>
              <a:cxnLst/>
              <a:rect l="l" t="t" r="r" b="b"/>
              <a:pathLst>
                <a:path w="635" h="634">
                  <a:moveTo>
                    <a:pt x="508" y="0"/>
                  </a:moveTo>
                  <a:lnTo>
                    <a:pt x="0" y="520"/>
                  </a:lnTo>
                </a:path>
              </a:pathLst>
            </a:custGeom>
            <a:ln w="3175">
              <a:solidFill>
                <a:srgbClr val="565658"/>
              </a:solidFill>
            </a:ln>
          </p:spPr>
          <p:txBody>
            <a:bodyPr wrap="square" lIns="0" tIns="0" rIns="0" bIns="0" rtlCol="0"/>
            <a:lstStyle/>
            <a:p/>
          </p:txBody>
        </p:sp>
        <p:sp>
          <p:nvSpPr>
            <p:cNvPr id="3509" name="object 3509" descr=""/>
            <p:cNvSpPr/>
            <p:nvPr/>
          </p:nvSpPr>
          <p:spPr>
            <a:xfrm>
              <a:off x="5980023" y="7979370"/>
              <a:ext cx="0" cy="17780"/>
            </a:xfrm>
            <a:custGeom>
              <a:avLst/>
              <a:gdLst/>
              <a:ahLst/>
              <a:cxnLst/>
              <a:rect l="l" t="t" r="r" b="b"/>
              <a:pathLst>
                <a:path w="0" h="17779">
                  <a:moveTo>
                    <a:pt x="0" y="17602"/>
                  </a:moveTo>
                  <a:lnTo>
                    <a:pt x="0" y="0"/>
                  </a:lnTo>
                </a:path>
              </a:pathLst>
            </a:custGeom>
            <a:ln w="3175">
              <a:solidFill>
                <a:srgbClr val="565658"/>
              </a:solidFill>
            </a:ln>
          </p:spPr>
          <p:txBody>
            <a:bodyPr wrap="square" lIns="0" tIns="0" rIns="0" bIns="0" rtlCol="0"/>
            <a:lstStyle/>
            <a:p/>
          </p:txBody>
        </p:sp>
        <p:sp>
          <p:nvSpPr>
            <p:cNvPr id="3510" name="object 3510" descr=""/>
            <p:cNvSpPr/>
            <p:nvPr/>
          </p:nvSpPr>
          <p:spPr>
            <a:xfrm>
              <a:off x="5980531" y="7951551"/>
              <a:ext cx="0" cy="88900"/>
            </a:xfrm>
            <a:custGeom>
              <a:avLst/>
              <a:gdLst/>
              <a:ahLst/>
              <a:cxnLst/>
              <a:rect l="l" t="t" r="r" b="b"/>
              <a:pathLst>
                <a:path w="0" h="88900">
                  <a:moveTo>
                    <a:pt x="0" y="88290"/>
                  </a:moveTo>
                  <a:lnTo>
                    <a:pt x="0" y="0"/>
                  </a:lnTo>
                </a:path>
              </a:pathLst>
            </a:custGeom>
            <a:ln w="3175">
              <a:solidFill>
                <a:srgbClr val="565658"/>
              </a:solidFill>
            </a:ln>
          </p:spPr>
          <p:txBody>
            <a:bodyPr wrap="square" lIns="0" tIns="0" rIns="0" bIns="0" rtlCol="0"/>
            <a:lstStyle/>
            <a:p/>
          </p:txBody>
        </p:sp>
        <p:sp>
          <p:nvSpPr>
            <p:cNvPr id="3511" name="object 3511" descr=""/>
            <p:cNvSpPr/>
            <p:nvPr/>
          </p:nvSpPr>
          <p:spPr>
            <a:xfrm>
              <a:off x="5984612" y="7951551"/>
              <a:ext cx="0" cy="88900"/>
            </a:xfrm>
            <a:custGeom>
              <a:avLst/>
              <a:gdLst/>
              <a:ahLst/>
              <a:cxnLst/>
              <a:rect l="l" t="t" r="r" b="b"/>
              <a:pathLst>
                <a:path w="0" h="88900">
                  <a:moveTo>
                    <a:pt x="0" y="88290"/>
                  </a:moveTo>
                  <a:lnTo>
                    <a:pt x="0" y="0"/>
                  </a:lnTo>
                </a:path>
              </a:pathLst>
            </a:custGeom>
            <a:ln w="3175">
              <a:solidFill>
                <a:srgbClr val="565658"/>
              </a:solidFill>
            </a:ln>
          </p:spPr>
          <p:txBody>
            <a:bodyPr wrap="square" lIns="0" tIns="0" rIns="0" bIns="0" rtlCol="0"/>
            <a:lstStyle/>
            <a:p/>
          </p:txBody>
        </p:sp>
        <p:sp>
          <p:nvSpPr>
            <p:cNvPr id="3512" name="object 3512" descr=""/>
            <p:cNvSpPr/>
            <p:nvPr/>
          </p:nvSpPr>
          <p:spPr>
            <a:xfrm>
              <a:off x="5984102" y="7952059"/>
              <a:ext cx="0" cy="87630"/>
            </a:xfrm>
            <a:custGeom>
              <a:avLst/>
              <a:gdLst/>
              <a:ahLst/>
              <a:cxnLst/>
              <a:rect l="l" t="t" r="r" b="b"/>
              <a:pathLst>
                <a:path w="0" h="87629">
                  <a:moveTo>
                    <a:pt x="0" y="87274"/>
                  </a:moveTo>
                  <a:lnTo>
                    <a:pt x="0" y="0"/>
                  </a:lnTo>
                </a:path>
              </a:pathLst>
            </a:custGeom>
            <a:ln w="3175">
              <a:solidFill>
                <a:srgbClr val="565658"/>
              </a:solidFill>
            </a:ln>
          </p:spPr>
          <p:txBody>
            <a:bodyPr wrap="square" lIns="0" tIns="0" rIns="0" bIns="0" rtlCol="0"/>
            <a:lstStyle/>
            <a:p/>
          </p:txBody>
        </p:sp>
        <p:sp>
          <p:nvSpPr>
            <p:cNvPr id="3513" name="object 3513" descr=""/>
            <p:cNvSpPr/>
            <p:nvPr/>
          </p:nvSpPr>
          <p:spPr>
            <a:xfrm>
              <a:off x="6001454" y="8037797"/>
              <a:ext cx="0" cy="1905"/>
            </a:xfrm>
            <a:custGeom>
              <a:avLst/>
              <a:gdLst/>
              <a:ahLst/>
              <a:cxnLst/>
              <a:rect l="l" t="t" r="r" b="b"/>
              <a:pathLst>
                <a:path w="0" h="1904">
                  <a:moveTo>
                    <a:pt x="0" y="1536"/>
                  </a:moveTo>
                  <a:lnTo>
                    <a:pt x="0" y="0"/>
                  </a:lnTo>
                </a:path>
              </a:pathLst>
            </a:custGeom>
            <a:ln w="3175">
              <a:solidFill>
                <a:srgbClr val="565658"/>
              </a:solidFill>
            </a:ln>
          </p:spPr>
          <p:txBody>
            <a:bodyPr wrap="square" lIns="0" tIns="0" rIns="0" bIns="0" rtlCol="0"/>
            <a:lstStyle/>
            <a:p/>
          </p:txBody>
        </p:sp>
        <p:sp>
          <p:nvSpPr>
            <p:cNvPr id="3514" name="object 3514" descr=""/>
            <p:cNvSpPr/>
            <p:nvPr/>
          </p:nvSpPr>
          <p:spPr>
            <a:xfrm>
              <a:off x="6001454" y="8025304"/>
              <a:ext cx="0" cy="12065"/>
            </a:xfrm>
            <a:custGeom>
              <a:avLst/>
              <a:gdLst/>
              <a:ahLst/>
              <a:cxnLst/>
              <a:rect l="l" t="t" r="r" b="b"/>
              <a:pathLst>
                <a:path w="0" h="12065">
                  <a:moveTo>
                    <a:pt x="0" y="11988"/>
                  </a:moveTo>
                  <a:lnTo>
                    <a:pt x="0" y="0"/>
                  </a:lnTo>
                </a:path>
              </a:pathLst>
            </a:custGeom>
            <a:ln w="3175">
              <a:solidFill>
                <a:srgbClr val="565658"/>
              </a:solidFill>
            </a:ln>
          </p:spPr>
          <p:txBody>
            <a:bodyPr wrap="square" lIns="0" tIns="0" rIns="0" bIns="0" rtlCol="0"/>
            <a:lstStyle/>
            <a:p/>
          </p:txBody>
        </p:sp>
        <p:sp>
          <p:nvSpPr>
            <p:cNvPr id="3515" name="object 3515" descr=""/>
            <p:cNvSpPr/>
            <p:nvPr/>
          </p:nvSpPr>
          <p:spPr>
            <a:xfrm>
              <a:off x="6001454" y="8002585"/>
              <a:ext cx="0" cy="20955"/>
            </a:xfrm>
            <a:custGeom>
              <a:avLst/>
              <a:gdLst/>
              <a:ahLst/>
              <a:cxnLst/>
              <a:rect l="l" t="t" r="r" b="b"/>
              <a:pathLst>
                <a:path w="0" h="20954">
                  <a:moveTo>
                    <a:pt x="0" y="20929"/>
                  </a:moveTo>
                  <a:lnTo>
                    <a:pt x="0" y="0"/>
                  </a:lnTo>
                </a:path>
              </a:pathLst>
            </a:custGeom>
            <a:ln w="3175">
              <a:solidFill>
                <a:srgbClr val="565658"/>
              </a:solidFill>
            </a:ln>
          </p:spPr>
          <p:txBody>
            <a:bodyPr wrap="square" lIns="0" tIns="0" rIns="0" bIns="0" rtlCol="0"/>
            <a:lstStyle/>
            <a:p/>
          </p:txBody>
        </p:sp>
        <p:sp>
          <p:nvSpPr>
            <p:cNvPr id="3516" name="object 3516" descr=""/>
            <p:cNvSpPr/>
            <p:nvPr/>
          </p:nvSpPr>
          <p:spPr>
            <a:xfrm>
              <a:off x="6001454" y="7976047"/>
              <a:ext cx="0" cy="24765"/>
            </a:xfrm>
            <a:custGeom>
              <a:avLst/>
              <a:gdLst/>
              <a:ahLst/>
              <a:cxnLst/>
              <a:rect l="l" t="t" r="r" b="b"/>
              <a:pathLst>
                <a:path w="0" h="24765">
                  <a:moveTo>
                    <a:pt x="0" y="24244"/>
                  </a:moveTo>
                  <a:lnTo>
                    <a:pt x="0" y="0"/>
                  </a:lnTo>
                </a:path>
              </a:pathLst>
            </a:custGeom>
            <a:ln w="3175">
              <a:solidFill>
                <a:srgbClr val="565658"/>
              </a:solidFill>
            </a:ln>
          </p:spPr>
          <p:txBody>
            <a:bodyPr wrap="square" lIns="0" tIns="0" rIns="0" bIns="0" rtlCol="0"/>
            <a:lstStyle/>
            <a:p/>
          </p:txBody>
        </p:sp>
        <p:sp>
          <p:nvSpPr>
            <p:cNvPr id="3517" name="object 3517" descr=""/>
            <p:cNvSpPr/>
            <p:nvPr/>
          </p:nvSpPr>
          <p:spPr>
            <a:xfrm>
              <a:off x="6001454" y="7952832"/>
              <a:ext cx="0" cy="20955"/>
            </a:xfrm>
            <a:custGeom>
              <a:avLst/>
              <a:gdLst/>
              <a:ahLst/>
              <a:cxnLst/>
              <a:rect l="l" t="t" r="r" b="b"/>
              <a:pathLst>
                <a:path w="0" h="20954">
                  <a:moveTo>
                    <a:pt x="0" y="20916"/>
                  </a:moveTo>
                  <a:lnTo>
                    <a:pt x="0" y="0"/>
                  </a:lnTo>
                </a:path>
              </a:pathLst>
            </a:custGeom>
            <a:ln w="3175">
              <a:solidFill>
                <a:srgbClr val="565658"/>
              </a:solidFill>
            </a:ln>
          </p:spPr>
          <p:txBody>
            <a:bodyPr wrap="square" lIns="0" tIns="0" rIns="0" bIns="0" rtlCol="0"/>
            <a:lstStyle/>
            <a:p/>
          </p:txBody>
        </p:sp>
        <p:sp>
          <p:nvSpPr>
            <p:cNvPr id="3518" name="object 3518" descr=""/>
            <p:cNvSpPr/>
            <p:nvPr/>
          </p:nvSpPr>
          <p:spPr>
            <a:xfrm>
              <a:off x="6000945" y="7951551"/>
              <a:ext cx="0" cy="88900"/>
            </a:xfrm>
            <a:custGeom>
              <a:avLst/>
              <a:gdLst/>
              <a:ahLst/>
              <a:cxnLst/>
              <a:rect l="l" t="t" r="r" b="b"/>
              <a:pathLst>
                <a:path w="0" h="88900">
                  <a:moveTo>
                    <a:pt x="0" y="88290"/>
                  </a:moveTo>
                  <a:lnTo>
                    <a:pt x="0" y="0"/>
                  </a:lnTo>
                </a:path>
              </a:pathLst>
            </a:custGeom>
            <a:ln w="3175">
              <a:solidFill>
                <a:srgbClr val="565658"/>
              </a:solidFill>
            </a:ln>
          </p:spPr>
          <p:txBody>
            <a:bodyPr wrap="square" lIns="0" tIns="0" rIns="0" bIns="0" rtlCol="0"/>
            <a:lstStyle/>
            <a:p/>
          </p:txBody>
        </p:sp>
        <p:sp>
          <p:nvSpPr>
            <p:cNvPr id="3519" name="object 3519" descr=""/>
            <p:cNvSpPr/>
            <p:nvPr/>
          </p:nvSpPr>
          <p:spPr>
            <a:xfrm>
              <a:off x="5709787" y="7905360"/>
              <a:ext cx="0" cy="10795"/>
            </a:xfrm>
            <a:custGeom>
              <a:avLst/>
              <a:gdLst/>
              <a:ahLst/>
              <a:cxnLst/>
              <a:rect l="l" t="t" r="r" b="b"/>
              <a:pathLst>
                <a:path w="0" h="10795">
                  <a:moveTo>
                    <a:pt x="0" y="10210"/>
                  </a:moveTo>
                  <a:lnTo>
                    <a:pt x="0" y="0"/>
                  </a:lnTo>
                </a:path>
              </a:pathLst>
            </a:custGeom>
            <a:ln w="3175">
              <a:solidFill>
                <a:srgbClr val="565658"/>
              </a:solidFill>
            </a:ln>
          </p:spPr>
          <p:txBody>
            <a:bodyPr wrap="square" lIns="0" tIns="0" rIns="0" bIns="0" rtlCol="0"/>
            <a:lstStyle/>
            <a:p/>
          </p:txBody>
        </p:sp>
        <p:sp>
          <p:nvSpPr>
            <p:cNvPr id="3520" name="object 3520" descr=""/>
            <p:cNvSpPr/>
            <p:nvPr/>
          </p:nvSpPr>
          <p:spPr>
            <a:xfrm>
              <a:off x="5712590" y="7916079"/>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3521" name="object 3521" descr=""/>
            <p:cNvSpPr/>
            <p:nvPr/>
          </p:nvSpPr>
          <p:spPr>
            <a:xfrm>
              <a:off x="5690651" y="7916079"/>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3522" name="object 3522" descr=""/>
            <p:cNvSpPr/>
            <p:nvPr/>
          </p:nvSpPr>
          <p:spPr>
            <a:xfrm>
              <a:off x="5693194" y="7905364"/>
              <a:ext cx="0" cy="10795"/>
            </a:xfrm>
            <a:custGeom>
              <a:avLst/>
              <a:gdLst/>
              <a:ahLst/>
              <a:cxnLst/>
              <a:rect l="l" t="t" r="r" b="b"/>
              <a:pathLst>
                <a:path w="0" h="10795">
                  <a:moveTo>
                    <a:pt x="0" y="0"/>
                  </a:moveTo>
                  <a:lnTo>
                    <a:pt x="0" y="10210"/>
                  </a:lnTo>
                </a:path>
              </a:pathLst>
            </a:custGeom>
            <a:ln w="3175">
              <a:solidFill>
                <a:srgbClr val="565658"/>
              </a:solidFill>
            </a:ln>
          </p:spPr>
          <p:txBody>
            <a:bodyPr wrap="square" lIns="0" tIns="0" rIns="0" bIns="0" rtlCol="0"/>
            <a:lstStyle/>
            <a:p/>
          </p:txBody>
        </p:sp>
        <p:sp>
          <p:nvSpPr>
            <p:cNvPr id="3523" name="object 3523" descr=""/>
            <p:cNvSpPr/>
            <p:nvPr/>
          </p:nvSpPr>
          <p:spPr>
            <a:xfrm>
              <a:off x="5690645" y="7915571"/>
              <a:ext cx="635" cy="635"/>
            </a:xfrm>
            <a:custGeom>
              <a:avLst/>
              <a:gdLst/>
              <a:ahLst/>
              <a:cxnLst/>
              <a:rect l="l" t="t" r="r" b="b"/>
              <a:pathLst>
                <a:path w="635" h="634">
                  <a:moveTo>
                    <a:pt x="253" y="0"/>
                  </a:moveTo>
                  <a:lnTo>
                    <a:pt x="0" y="253"/>
                  </a:lnTo>
                </a:path>
              </a:pathLst>
            </a:custGeom>
            <a:ln w="3175">
              <a:solidFill>
                <a:srgbClr val="565658"/>
              </a:solidFill>
            </a:ln>
          </p:spPr>
          <p:txBody>
            <a:bodyPr wrap="square" lIns="0" tIns="0" rIns="0" bIns="0" rtlCol="0"/>
            <a:lstStyle/>
            <a:p/>
          </p:txBody>
        </p:sp>
        <p:sp>
          <p:nvSpPr>
            <p:cNvPr id="3524" name="object 3524" descr=""/>
            <p:cNvSpPr/>
            <p:nvPr/>
          </p:nvSpPr>
          <p:spPr>
            <a:xfrm>
              <a:off x="5712082" y="7915571"/>
              <a:ext cx="635" cy="635"/>
            </a:xfrm>
            <a:custGeom>
              <a:avLst/>
              <a:gdLst/>
              <a:ahLst/>
              <a:cxnLst/>
              <a:rect l="l" t="t" r="r" b="b"/>
              <a:pathLst>
                <a:path w="635" h="634">
                  <a:moveTo>
                    <a:pt x="508" y="253"/>
                  </a:moveTo>
                  <a:lnTo>
                    <a:pt x="0" y="0"/>
                  </a:lnTo>
                </a:path>
              </a:pathLst>
            </a:custGeom>
            <a:ln w="3175">
              <a:solidFill>
                <a:srgbClr val="565658"/>
              </a:solidFill>
            </a:ln>
          </p:spPr>
          <p:txBody>
            <a:bodyPr wrap="square" lIns="0" tIns="0" rIns="0" bIns="0" rtlCol="0"/>
            <a:lstStyle/>
            <a:p/>
          </p:txBody>
        </p:sp>
        <p:sp>
          <p:nvSpPr>
            <p:cNvPr id="3525" name="object 3525" descr=""/>
            <p:cNvSpPr/>
            <p:nvPr/>
          </p:nvSpPr>
          <p:spPr>
            <a:xfrm>
              <a:off x="5671762" y="7917859"/>
              <a:ext cx="0" cy="635"/>
            </a:xfrm>
            <a:custGeom>
              <a:avLst/>
              <a:gdLst/>
              <a:ahLst/>
              <a:cxnLst/>
              <a:rect l="l" t="t" r="r" b="b"/>
              <a:pathLst>
                <a:path w="0" h="634">
                  <a:moveTo>
                    <a:pt x="0" y="520"/>
                  </a:moveTo>
                  <a:lnTo>
                    <a:pt x="0" y="0"/>
                  </a:lnTo>
                </a:path>
              </a:pathLst>
            </a:custGeom>
            <a:ln w="3175">
              <a:solidFill>
                <a:srgbClr val="565658"/>
              </a:solidFill>
            </a:ln>
          </p:spPr>
          <p:txBody>
            <a:bodyPr wrap="square" lIns="0" tIns="0" rIns="0" bIns="0" rtlCol="0"/>
            <a:lstStyle/>
            <a:p/>
          </p:txBody>
        </p:sp>
        <p:sp>
          <p:nvSpPr>
            <p:cNvPr id="3526" name="object 3526" descr=""/>
            <p:cNvSpPr/>
            <p:nvPr/>
          </p:nvSpPr>
          <p:spPr>
            <a:xfrm>
              <a:off x="5678398" y="7917864"/>
              <a:ext cx="0" cy="635"/>
            </a:xfrm>
            <a:custGeom>
              <a:avLst/>
              <a:gdLst/>
              <a:ahLst/>
              <a:cxnLst/>
              <a:rect l="l" t="t" r="r" b="b"/>
              <a:pathLst>
                <a:path w="0" h="634">
                  <a:moveTo>
                    <a:pt x="0" y="0"/>
                  </a:moveTo>
                  <a:lnTo>
                    <a:pt x="0" y="520"/>
                  </a:lnTo>
                </a:path>
              </a:pathLst>
            </a:custGeom>
            <a:ln w="3175">
              <a:solidFill>
                <a:srgbClr val="565658"/>
              </a:solidFill>
            </a:ln>
          </p:spPr>
          <p:txBody>
            <a:bodyPr wrap="square" lIns="0" tIns="0" rIns="0" bIns="0" rtlCol="0"/>
            <a:lstStyle/>
            <a:p/>
          </p:txBody>
        </p:sp>
        <p:sp>
          <p:nvSpPr>
            <p:cNvPr id="3527" name="object 3527" descr=""/>
            <p:cNvSpPr/>
            <p:nvPr/>
          </p:nvSpPr>
          <p:spPr>
            <a:xfrm>
              <a:off x="5687328" y="7917859"/>
              <a:ext cx="0" cy="635"/>
            </a:xfrm>
            <a:custGeom>
              <a:avLst/>
              <a:gdLst/>
              <a:ahLst/>
              <a:cxnLst/>
              <a:rect l="l" t="t" r="r" b="b"/>
              <a:pathLst>
                <a:path w="0" h="634">
                  <a:moveTo>
                    <a:pt x="0" y="520"/>
                  </a:moveTo>
                  <a:lnTo>
                    <a:pt x="0" y="0"/>
                  </a:lnTo>
                </a:path>
              </a:pathLst>
            </a:custGeom>
            <a:ln w="3175">
              <a:solidFill>
                <a:srgbClr val="565658"/>
              </a:solidFill>
            </a:ln>
          </p:spPr>
          <p:txBody>
            <a:bodyPr wrap="square" lIns="0" tIns="0" rIns="0" bIns="0" rtlCol="0"/>
            <a:lstStyle/>
            <a:p/>
          </p:txBody>
        </p:sp>
        <p:sp>
          <p:nvSpPr>
            <p:cNvPr id="3528" name="object 3528" descr=""/>
            <p:cNvSpPr/>
            <p:nvPr/>
          </p:nvSpPr>
          <p:spPr>
            <a:xfrm>
              <a:off x="5680444" y="7918113"/>
              <a:ext cx="0" cy="635"/>
            </a:xfrm>
            <a:custGeom>
              <a:avLst/>
              <a:gdLst/>
              <a:ahLst/>
              <a:cxnLst/>
              <a:rect l="l" t="t" r="r" b="b"/>
              <a:pathLst>
                <a:path w="0" h="634">
                  <a:moveTo>
                    <a:pt x="0" y="266"/>
                  </a:moveTo>
                  <a:lnTo>
                    <a:pt x="0" y="0"/>
                  </a:lnTo>
                </a:path>
              </a:pathLst>
            </a:custGeom>
            <a:ln w="3175">
              <a:solidFill>
                <a:srgbClr val="565658"/>
              </a:solidFill>
            </a:ln>
          </p:spPr>
          <p:txBody>
            <a:bodyPr wrap="square" lIns="0" tIns="0" rIns="0" bIns="0" rtlCol="0"/>
            <a:lstStyle/>
            <a:p/>
          </p:txBody>
        </p:sp>
        <p:sp>
          <p:nvSpPr>
            <p:cNvPr id="3529" name="object 3529" descr=""/>
            <p:cNvSpPr/>
            <p:nvPr/>
          </p:nvSpPr>
          <p:spPr>
            <a:xfrm>
              <a:off x="5685280" y="7918113"/>
              <a:ext cx="0" cy="635"/>
            </a:xfrm>
            <a:custGeom>
              <a:avLst/>
              <a:gdLst/>
              <a:ahLst/>
              <a:cxnLst/>
              <a:rect l="l" t="t" r="r" b="b"/>
              <a:pathLst>
                <a:path w="0" h="634">
                  <a:moveTo>
                    <a:pt x="0" y="266"/>
                  </a:moveTo>
                  <a:lnTo>
                    <a:pt x="0" y="0"/>
                  </a:lnTo>
                </a:path>
              </a:pathLst>
            </a:custGeom>
            <a:ln w="3175">
              <a:solidFill>
                <a:srgbClr val="565658"/>
              </a:solidFill>
            </a:ln>
          </p:spPr>
          <p:txBody>
            <a:bodyPr wrap="square" lIns="0" tIns="0" rIns="0" bIns="0" rtlCol="0"/>
            <a:lstStyle/>
            <a:p/>
          </p:txBody>
        </p:sp>
        <p:sp>
          <p:nvSpPr>
            <p:cNvPr id="3530" name="object 3530" descr=""/>
            <p:cNvSpPr/>
            <p:nvPr/>
          </p:nvSpPr>
          <p:spPr>
            <a:xfrm>
              <a:off x="5681461" y="7918113"/>
              <a:ext cx="0" cy="635"/>
            </a:xfrm>
            <a:custGeom>
              <a:avLst/>
              <a:gdLst/>
              <a:ahLst/>
              <a:cxnLst/>
              <a:rect l="l" t="t" r="r" b="b"/>
              <a:pathLst>
                <a:path w="0" h="634">
                  <a:moveTo>
                    <a:pt x="0" y="266"/>
                  </a:moveTo>
                  <a:lnTo>
                    <a:pt x="0" y="0"/>
                  </a:lnTo>
                </a:path>
              </a:pathLst>
            </a:custGeom>
            <a:ln w="3175">
              <a:solidFill>
                <a:srgbClr val="565658"/>
              </a:solidFill>
            </a:ln>
          </p:spPr>
          <p:txBody>
            <a:bodyPr wrap="square" lIns="0" tIns="0" rIns="0" bIns="0" rtlCol="0"/>
            <a:lstStyle/>
            <a:p/>
          </p:txBody>
        </p:sp>
        <p:sp>
          <p:nvSpPr>
            <p:cNvPr id="3531" name="object 3531" descr=""/>
            <p:cNvSpPr/>
            <p:nvPr/>
          </p:nvSpPr>
          <p:spPr>
            <a:xfrm>
              <a:off x="5655937" y="7914547"/>
              <a:ext cx="0" cy="4445"/>
            </a:xfrm>
            <a:custGeom>
              <a:avLst/>
              <a:gdLst/>
              <a:ahLst/>
              <a:cxnLst/>
              <a:rect l="l" t="t" r="r" b="b"/>
              <a:pathLst>
                <a:path w="0" h="4445">
                  <a:moveTo>
                    <a:pt x="0" y="0"/>
                  </a:moveTo>
                  <a:lnTo>
                    <a:pt x="0" y="3835"/>
                  </a:lnTo>
                </a:path>
              </a:pathLst>
            </a:custGeom>
            <a:ln w="3175">
              <a:solidFill>
                <a:srgbClr val="565658"/>
              </a:solidFill>
            </a:ln>
          </p:spPr>
          <p:txBody>
            <a:bodyPr wrap="square" lIns="0" tIns="0" rIns="0" bIns="0" rtlCol="0"/>
            <a:lstStyle/>
            <a:p/>
          </p:txBody>
        </p:sp>
        <p:sp>
          <p:nvSpPr>
            <p:cNvPr id="3532" name="object 3532" descr=""/>
            <p:cNvSpPr/>
            <p:nvPr/>
          </p:nvSpPr>
          <p:spPr>
            <a:xfrm>
              <a:off x="5663081" y="7914544"/>
              <a:ext cx="0" cy="4445"/>
            </a:xfrm>
            <a:custGeom>
              <a:avLst/>
              <a:gdLst/>
              <a:ahLst/>
              <a:cxnLst/>
              <a:rect l="l" t="t" r="r" b="b"/>
              <a:pathLst>
                <a:path w="0" h="4445">
                  <a:moveTo>
                    <a:pt x="0" y="3835"/>
                  </a:moveTo>
                  <a:lnTo>
                    <a:pt x="0" y="0"/>
                  </a:lnTo>
                </a:path>
              </a:pathLst>
            </a:custGeom>
            <a:ln w="3175">
              <a:solidFill>
                <a:srgbClr val="565658"/>
              </a:solidFill>
            </a:ln>
          </p:spPr>
          <p:txBody>
            <a:bodyPr wrap="square" lIns="0" tIns="0" rIns="0" bIns="0" rtlCol="0"/>
            <a:lstStyle/>
            <a:p/>
          </p:txBody>
        </p:sp>
        <p:sp>
          <p:nvSpPr>
            <p:cNvPr id="3533" name="object 3533" descr=""/>
            <p:cNvSpPr/>
            <p:nvPr/>
          </p:nvSpPr>
          <p:spPr>
            <a:xfrm>
              <a:off x="5713360" y="7914547"/>
              <a:ext cx="0" cy="4445"/>
            </a:xfrm>
            <a:custGeom>
              <a:avLst/>
              <a:gdLst/>
              <a:ahLst/>
              <a:cxnLst/>
              <a:rect l="l" t="t" r="r" b="b"/>
              <a:pathLst>
                <a:path w="0" h="4445">
                  <a:moveTo>
                    <a:pt x="0" y="0"/>
                  </a:moveTo>
                  <a:lnTo>
                    <a:pt x="0" y="3835"/>
                  </a:lnTo>
                </a:path>
              </a:pathLst>
            </a:custGeom>
            <a:ln w="3175">
              <a:solidFill>
                <a:srgbClr val="565658"/>
              </a:solidFill>
            </a:ln>
          </p:spPr>
          <p:txBody>
            <a:bodyPr wrap="square" lIns="0" tIns="0" rIns="0" bIns="0" rtlCol="0"/>
            <a:lstStyle/>
            <a:p/>
          </p:txBody>
        </p:sp>
        <p:sp>
          <p:nvSpPr>
            <p:cNvPr id="3534" name="object 3534" descr=""/>
            <p:cNvSpPr/>
            <p:nvPr/>
          </p:nvSpPr>
          <p:spPr>
            <a:xfrm>
              <a:off x="5720504" y="7914544"/>
              <a:ext cx="0" cy="4445"/>
            </a:xfrm>
            <a:custGeom>
              <a:avLst/>
              <a:gdLst/>
              <a:ahLst/>
              <a:cxnLst/>
              <a:rect l="l" t="t" r="r" b="b"/>
              <a:pathLst>
                <a:path w="0" h="4445">
                  <a:moveTo>
                    <a:pt x="0" y="3835"/>
                  </a:moveTo>
                  <a:lnTo>
                    <a:pt x="0" y="0"/>
                  </a:lnTo>
                </a:path>
              </a:pathLst>
            </a:custGeom>
            <a:ln w="3175">
              <a:solidFill>
                <a:srgbClr val="565658"/>
              </a:solidFill>
            </a:ln>
          </p:spPr>
          <p:txBody>
            <a:bodyPr wrap="square" lIns="0" tIns="0" rIns="0" bIns="0" rtlCol="0"/>
            <a:lstStyle/>
            <a:p/>
          </p:txBody>
        </p:sp>
        <p:sp>
          <p:nvSpPr>
            <p:cNvPr id="3535" name="object 3535" descr=""/>
            <p:cNvSpPr/>
            <p:nvPr/>
          </p:nvSpPr>
          <p:spPr>
            <a:xfrm>
              <a:off x="5492617" y="7952573"/>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3536" name="object 3536" descr=""/>
            <p:cNvSpPr/>
            <p:nvPr/>
          </p:nvSpPr>
          <p:spPr>
            <a:xfrm>
              <a:off x="5492623" y="8023768"/>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537" name="object 3537" descr=""/>
            <p:cNvSpPr/>
            <p:nvPr/>
          </p:nvSpPr>
          <p:spPr>
            <a:xfrm>
              <a:off x="6019574" y="7962272"/>
              <a:ext cx="635" cy="635"/>
            </a:xfrm>
            <a:custGeom>
              <a:avLst/>
              <a:gdLst/>
              <a:ahLst/>
              <a:cxnLst/>
              <a:rect l="l" t="t" r="r" b="b"/>
              <a:pathLst>
                <a:path w="635" h="634">
                  <a:moveTo>
                    <a:pt x="508" y="508"/>
                  </a:moveTo>
                  <a:lnTo>
                    <a:pt x="0" y="0"/>
                  </a:lnTo>
                </a:path>
              </a:pathLst>
            </a:custGeom>
            <a:ln w="3175">
              <a:solidFill>
                <a:srgbClr val="565658"/>
              </a:solidFill>
            </a:ln>
          </p:spPr>
          <p:txBody>
            <a:bodyPr wrap="square" lIns="0" tIns="0" rIns="0" bIns="0" rtlCol="0"/>
            <a:lstStyle/>
            <a:p/>
          </p:txBody>
        </p:sp>
        <p:sp>
          <p:nvSpPr>
            <p:cNvPr id="3538" name="object 3538" descr=""/>
            <p:cNvSpPr/>
            <p:nvPr/>
          </p:nvSpPr>
          <p:spPr>
            <a:xfrm>
              <a:off x="6019574" y="8013561"/>
              <a:ext cx="635" cy="635"/>
            </a:xfrm>
            <a:custGeom>
              <a:avLst/>
              <a:gdLst/>
              <a:ahLst/>
              <a:cxnLst/>
              <a:rect l="l" t="t" r="r" b="b"/>
              <a:pathLst>
                <a:path w="635" h="634">
                  <a:moveTo>
                    <a:pt x="0" y="508"/>
                  </a:moveTo>
                  <a:lnTo>
                    <a:pt x="508" y="0"/>
                  </a:lnTo>
                </a:path>
              </a:pathLst>
            </a:custGeom>
            <a:ln w="3175">
              <a:solidFill>
                <a:srgbClr val="565658"/>
              </a:solidFill>
            </a:ln>
          </p:spPr>
          <p:txBody>
            <a:bodyPr wrap="square" lIns="0" tIns="0" rIns="0" bIns="0" rtlCol="0"/>
            <a:lstStyle/>
            <a:p/>
          </p:txBody>
        </p:sp>
        <p:sp>
          <p:nvSpPr>
            <p:cNvPr id="3539" name="object 3539" descr=""/>
            <p:cNvSpPr/>
            <p:nvPr/>
          </p:nvSpPr>
          <p:spPr>
            <a:xfrm>
              <a:off x="6010391" y="7962271"/>
              <a:ext cx="9525" cy="0"/>
            </a:xfrm>
            <a:custGeom>
              <a:avLst/>
              <a:gdLst/>
              <a:ahLst/>
              <a:cxnLst/>
              <a:rect l="l" t="t" r="r" b="b"/>
              <a:pathLst>
                <a:path w="9525" h="0">
                  <a:moveTo>
                    <a:pt x="9182" y="0"/>
                  </a:moveTo>
                  <a:lnTo>
                    <a:pt x="0" y="0"/>
                  </a:lnTo>
                </a:path>
              </a:pathLst>
            </a:custGeom>
            <a:ln w="3175">
              <a:solidFill>
                <a:srgbClr val="565658"/>
              </a:solidFill>
            </a:ln>
          </p:spPr>
          <p:txBody>
            <a:bodyPr wrap="square" lIns="0" tIns="0" rIns="0" bIns="0" rtlCol="0"/>
            <a:lstStyle/>
            <a:p/>
          </p:txBody>
        </p:sp>
        <p:sp>
          <p:nvSpPr>
            <p:cNvPr id="3540" name="object 3540" descr=""/>
            <p:cNvSpPr/>
            <p:nvPr/>
          </p:nvSpPr>
          <p:spPr>
            <a:xfrm>
              <a:off x="6010396" y="8014069"/>
              <a:ext cx="9525" cy="0"/>
            </a:xfrm>
            <a:custGeom>
              <a:avLst/>
              <a:gdLst/>
              <a:ahLst/>
              <a:cxnLst/>
              <a:rect l="l" t="t" r="r" b="b"/>
              <a:pathLst>
                <a:path w="9525" h="0">
                  <a:moveTo>
                    <a:pt x="0" y="0"/>
                  </a:moveTo>
                  <a:lnTo>
                    <a:pt x="9182" y="0"/>
                  </a:lnTo>
                </a:path>
              </a:pathLst>
            </a:custGeom>
            <a:ln w="3175">
              <a:solidFill>
                <a:srgbClr val="565658"/>
              </a:solidFill>
            </a:ln>
          </p:spPr>
          <p:txBody>
            <a:bodyPr wrap="square" lIns="0" tIns="0" rIns="0" bIns="0" rtlCol="0"/>
            <a:lstStyle/>
            <a:p/>
          </p:txBody>
        </p:sp>
        <p:sp>
          <p:nvSpPr>
            <p:cNvPr id="3541" name="object 3541" descr=""/>
            <p:cNvSpPr/>
            <p:nvPr/>
          </p:nvSpPr>
          <p:spPr>
            <a:xfrm>
              <a:off x="6009366" y="7946192"/>
              <a:ext cx="635" cy="635"/>
            </a:xfrm>
            <a:custGeom>
              <a:avLst/>
              <a:gdLst/>
              <a:ahLst/>
              <a:cxnLst/>
              <a:rect l="l" t="t" r="r" b="b"/>
              <a:pathLst>
                <a:path w="635" h="634">
                  <a:moveTo>
                    <a:pt x="508" y="507"/>
                  </a:moveTo>
                  <a:lnTo>
                    <a:pt x="0" y="0"/>
                  </a:lnTo>
                </a:path>
              </a:pathLst>
            </a:custGeom>
            <a:ln w="3175">
              <a:solidFill>
                <a:srgbClr val="565658"/>
              </a:solidFill>
            </a:ln>
          </p:spPr>
          <p:txBody>
            <a:bodyPr wrap="square" lIns="0" tIns="0" rIns="0" bIns="0" rtlCol="0"/>
            <a:lstStyle/>
            <a:p/>
          </p:txBody>
        </p:sp>
        <p:sp>
          <p:nvSpPr>
            <p:cNvPr id="3542" name="object 3542" descr=""/>
            <p:cNvSpPr/>
            <p:nvPr/>
          </p:nvSpPr>
          <p:spPr>
            <a:xfrm>
              <a:off x="6001454" y="8029634"/>
              <a:ext cx="8890" cy="635"/>
            </a:xfrm>
            <a:custGeom>
              <a:avLst/>
              <a:gdLst/>
              <a:ahLst/>
              <a:cxnLst/>
              <a:rect l="l" t="t" r="r" b="b"/>
              <a:pathLst>
                <a:path w="8889" h="634">
                  <a:moveTo>
                    <a:pt x="8420" y="0"/>
                  </a:moveTo>
                  <a:lnTo>
                    <a:pt x="7912" y="520"/>
                  </a:lnTo>
                  <a:lnTo>
                    <a:pt x="0" y="520"/>
                  </a:lnTo>
                </a:path>
              </a:pathLst>
            </a:custGeom>
            <a:ln w="3175">
              <a:solidFill>
                <a:srgbClr val="565658"/>
              </a:solidFill>
            </a:ln>
          </p:spPr>
          <p:txBody>
            <a:bodyPr wrap="square" lIns="0" tIns="0" rIns="0" bIns="0" rtlCol="0"/>
            <a:lstStyle/>
            <a:p/>
          </p:txBody>
        </p:sp>
        <p:sp>
          <p:nvSpPr>
            <p:cNvPr id="3543" name="object 3543" descr=""/>
            <p:cNvSpPr/>
            <p:nvPr/>
          </p:nvSpPr>
          <p:spPr>
            <a:xfrm>
              <a:off x="6001454" y="7946192"/>
              <a:ext cx="8255" cy="0"/>
            </a:xfrm>
            <a:custGeom>
              <a:avLst/>
              <a:gdLst/>
              <a:ahLst/>
              <a:cxnLst/>
              <a:rect l="l" t="t" r="r" b="b"/>
              <a:pathLst>
                <a:path w="8254" h="0">
                  <a:moveTo>
                    <a:pt x="7912" y="0"/>
                  </a:moveTo>
                  <a:lnTo>
                    <a:pt x="0" y="0"/>
                  </a:lnTo>
                </a:path>
              </a:pathLst>
            </a:custGeom>
            <a:ln w="3175">
              <a:solidFill>
                <a:srgbClr val="565658"/>
              </a:solidFill>
            </a:ln>
          </p:spPr>
          <p:txBody>
            <a:bodyPr wrap="square" lIns="0" tIns="0" rIns="0" bIns="0" rtlCol="0"/>
            <a:lstStyle/>
            <a:p/>
          </p:txBody>
        </p:sp>
        <p:sp>
          <p:nvSpPr>
            <p:cNvPr id="3544" name="object 3544" descr=""/>
            <p:cNvSpPr/>
            <p:nvPr/>
          </p:nvSpPr>
          <p:spPr>
            <a:xfrm>
              <a:off x="5625067" y="8839588"/>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3545" name="object 3545" descr=""/>
            <p:cNvSpPr/>
            <p:nvPr/>
          </p:nvSpPr>
          <p:spPr>
            <a:xfrm>
              <a:off x="5625316" y="8828623"/>
              <a:ext cx="0" cy="12700"/>
            </a:xfrm>
            <a:custGeom>
              <a:avLst/>
              <a:gdLst/>
              <a:ahLst/>
              <a:cxnLst/>
              <a:rect l="l" t="t" r="r" b="b"/>
              <a:pathLst>
                <a:path w="0" h="12700">
                  <a:moveTo>
                    <a:pt x="0" y="12242"/>
                  </a:moveTo>
                  <a:lnTo>
                    <a:pt x="0" y="0"/>
                  </a:lnTo>
                </a:path>
              </a:pathLst>
            </a:custGeom>
            <a:ln w="3175">
              <a:solidFill>
                <a:srgbClr val="565658"/>
              </a:solidFill>
            </a:ln>
          </p:spPr>
          <p:txBody>
            <a:bodyPr wrap="square" lIns="0" tIns="0" rIns="0" bIns="0" rtlCol="0"/>
            <a:lstStyle/>
            <a:p/>
          </p:txBody>
        </p:sp>
        <p:sp>
          <p:nvSpPr>
            <p:cNvPr id="3546" name="object 3546" descr=""/>
            <p:cNvSpPr/>
            <p:nvPr/>
          </p:nvSpPr>
          <p:spPr>
            <a:xfrm>
              <a:off x="5627870" y="8803858"/>
              <a:ext cx="0" cy="37465"/>
            </a:xfrm>
            <a:custGeom>
              <a:avLst/>
              <a:gdLst/>
              <a:ahLst/>
              <a:cxnLst/>
              <a:rect l="l" t="t" r="r" b="b"/>
              <a:pathLst>
                <a:path w="0" h="37465">
                  <a:moveTo>
                    <a:pt x="0" y="37007"/>
                  </a:moveTo>
                  <a:lnTo>
                    <a:pt x="0" y="0"/>
                  </a:lnTo>
                </a:path>
              </a:pathLst>
            </a:custGeom>
            <a:ln w="3175">
              <a:solidFill>
                <a:srgbClr val="565658"/>
              </a:solidFill>
            </a:ln>
          </p:spPr>
          <p:txBody>
            <a:bodyPr wrap="square" lIns="0" tIns="0" rIns="0" bIns="0" rtlCol="0"/>
            <a:lstStyle/>
            <a:p/>
          </p:txBody>
        </p:sp>
        <p:sp>
          <p:nvSpPr>
            <p:cNvPr id="3547" name="object 3547" descr=""/>
            <p:cNvSpPr/>
            <p:nvPr/>
          </p:nvSpPr>
          <p:spPr>
            <a:xfrm>
              <a:off x="5625316" y="8791617"/>
              <a:ext cx="0" cy="37465"/>
            </a:xfrm>
            <a:custGeom>
              <a:avLst/>
              <a:gdLst/>
              <a:ahLst/>
              <a:cxnLst/>
              <a:rect l="l" t="t" r="r" b="b"/>
              <a:pathLst>
                <a:path w="0" h="37465">
                  <a:moveTo>
                    <a:pt x="0" y="0"/>
                  </a:moveTo>
                  <a:lnTo>
                    <a:pt x="0" y="37007"/>
                  </a:lnTo>
                </a:path>
              </a:pathLst>
            </a:custGeom>
            <a:ln w="3175">
              <a:solidFill>
                <a:srgbClr val="565658"/>
              </a:solidFill>
            </a:ln>
          </p:spPr>
          <p:txBody>
            <a:bodyPr wrap="square" lIns="0" tIns="0" rIns="0" bIns="0" rtlCol="0"/>
            <a:lstStyle/>
            <a:p/>
          </p:txBody>
        </p:sp>
        <p:sp>
          <p:nvSpPr>
            <p:cNvPr id="3548" name="object 3548" descr=""/>
            <p:cNvSpPr/>
            <p:nvPr/>
          </p:nvSpPr>
          <p:spPr>
            <a:xfrm>
              <a:off x="5627870" y="8791617"/>
              <a:ext cx="0" cy="12700"/>
            </a:xfrm>
            <a:custGeom>
              <a:avLst/>
              <a:gdLst/>
              <a:ahLst/>
              <a:cxnLst/>
              <a:rect l="l" t="t" r="r" b="b"/>
              <a:pathLst>
                <a:path w="0" h="12700">
                  <a:moveTo>
                    <a:pt x="0" y="0"/>
                  </a:moveTo>
                  <a:lnTo>
                    <a:pt x="0" y="12242"/>
                  </a:lnTo>
                </a:path>
              </a:pathLst>
            </a:custGeom>
            <a:ln w="3175">
              <a:solidFill>
                <a:srgbClr val="565658"/>
              </a:solidFill>
            </a:ln>
          </p:spPr>
          <p:txBody>
            <a:bodyPr wrap="square" lIns="0" tIns="0" rIns="0" bIns="0" rtlCol="0"/>
            <a:lstStyle/>
            <a:p/>
          </p:txBody>
        </p:sp>
        <p:sp>
          <p:nvSpPr>
            <p:cNvPr id="3549" name="object 3549" descr=""/>
            <p:cNvSpPr/>
            <p:nvPr/>
          </p:nvSpPr>
          <p:spPr>
            <a:xfrm>
              <a:off x="5601585" y="8862812"/>
              <a:ext cx="1270" cy="0"/>
            </a:xfrm>
            <a:custGeom>
              <a:avLst/>
              <a:gdLst/>
              <a:ahLst/>
              <a:cxnLst/>
              <a:rect l="l" t="t" r="r" b="b"/>
              <a:pathLst>
                <a:path w="1270" h="0">
                  <a:moveTo>
                    <a:pt x="762" y="0"/>
                  </a:moveTo>
                  <a:lnTo>
                    <a:pt x="0" y="0"/>
                  </a:lnTo>
                </a:path>
              </a:pathLst>
            </a:custGeom>
            <a:ln w="3175">
              <a:solidFill>
                <a:srgbClr val="565658"/>
              </a:solidFill>
            </a:ln>
          </p:spPr>
          <p:txBody>
            <a:bodyPr wrap="square" lIns="0" tIns="0" rIns="0" bIns="0" rtlCol="0"/>
            <a:lstStyle/>
            <a:p/>
          </p:txBody>
        </p:sp>
        <p:sp>
          <p:nvSpPr>
            <p:cNvPr id="3550" name="object 3550" descr=""/>
            <p:cNvSpPr/>
            <p:nvPr/>
          </p:nvSpPr>
          <p:spPr>
            <a:xfrm>
              <a:off x="5601590" y="8871741"/>
              <a:ext cx="1270" cy="0"/>
            </a:xfrm>
            <a:custGeom>
              <a:avLst/>
              <a:gdLst/>
              <a:ahLst/>
              <a:cxnLst/>
              <a:rect l="l" t="t" r="r" b="b"/>
              <a:pathLst>
                <a:path w="1270" h="0">
                  <a:moveTo>
                    <a:pt x="0" y="0"/>
                  </a:moveTo>
                  <a:lnTo>
                    <a:pt x="762" y="0"/>
                  </a:lnTo>
                </a:path>
              </a:pathLst>
            </a:custGeom>
            <a:ln w="3175">
              <a:solidFill>
                <a:srgbClr val="565658"/>
              </a:solidFill>
            </a:ln>
          </p:spPr>
          <p:txBody>
            <a:bodyPr wrap="square" lIns="0" tIns="0" rIns="0" bIns="0" rtlCol="0"/>
            <a:lstStyle/>
            <a:p/>
          </p:txBody>
        </p:sp>
        <p:sp>
          <p:nvSpPr>
            <p:cNvPr id="3551" name="object 3551" descr=""/>
            <p:cNvSpPr/>
            <p:nvPr/>
          </p:nvSpPr>
          <p:spPr>
            <a:xfrm>
              <a:off x="5611797" y="8782686"/>
              <a:ext cx="0" cy="4445"/>
            </a:xfrm>
            <a:custGeom>
              <a:avLst/>
              <a:gdLst/>
              <a:ahLst/>
              <a:cxnLst/>
              <a:rect l="l" t="t" r="r" b="b"/>
              <a:pathLst>
                <a:path w="0" h="4445">
                  <a:moveTo>
                    <a:pt x="0" y="0"/>
                  </a:moveTo>
                  <a:lnTo>
                    <a:pt x="0" y="4330"/>
                  </a:lnTo>
                </a:path>
              </a:pathLst>
            </a:custGeom>
            <a:ln w="3175">
              <a:solidFill>
                <a:srgbClr val="565658"/>
              </a:solidFill>
            </a:ln>
          </p:spPr>
          <p:txBody>
            <a:bodyPr wrap="square" lIns="0" tIns="0" rIns="0" bIns="0" rtlCol="0"/>
            <a:lstStyle/>
            <a:p/>
          </p:txBody>
        </p:sp>
        <p:sp>
          <p:nvSpPr>
            <p:cNvPr id="3552" name="object 3552" descr=""/>
            <p:cNvSpPr/>
            <p:nvPr/>
          </p:nvSpPr>
          <p:spPr>
            <a:xfrm>
              <a:off x="5611797" y="8845461"/>
              <a:ext cx="0" cy="4445"/>
            </a:xfrm>
            <a:custGeom>
              <a:avLst/>
              <a:gdLst/>
              <a:ahLst/>
              <a:cxnLst/>
              <a:rect l="l" t="t" r="r" b="b"/>
              <a:pathLst>
                <a:path w="0" h="4445">
                  <a:moveTo>
                    <a:pt x="0" y="0"/>
                  </a:moveTo>
                  <a:lnTo>
                    <a:pt x="0" y="4330"/>
                  </a:lnTo>
                </a:path>
              </a:pathLst>
            </a:custGeom>
            <a:ln w="3175">
              <a:solidFill>
                <a:srgbClr val="565658"/>
              </a:solidFill>
            </a:ln>
          </p:spPr>
          <p:txBody>
            <a:bodyPr wrap="square" lIns="0" tIns="0" rIns="0" bIns="0" rtlCol="0"/>
            <a:lstStyle/>
            <a:p/>
          </p:txBody>
        </p:sp>
        <p:sp>
          <p:nvSpPr>
            <p:cNvPr id="3553" name="object 3553" descr=""/>
            <p:cNvSpPr/>
            <p:nvPr/>
          </p:nvSpPr>
          <p:spPr>
            <a:xfrm>
              <a:off x="5599035" y="8781918"/>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3554" name="object 3554" descr=""/>
            <p:cNvSpPr/>
            <p:nvPr/>
          </p:nvSpPr>
          <p:spPr>
            <a:xfrm>
              <a:off x="5599035" y="8850043"/>
              <a:ext cx="0" cy="635"/>
            </a:xfrm>
            <a:custGeom>
              <a:avLst/>
              <a:gdLst/>
              <a:ahLst/>
              <a:cxnLst/>
              <a:rect l="l" t="t" r="r" b="b"/>
              <a:pathLst>
                <a:path w="0" h="634">
                  <a:moveTo>
                    <a:pt x="0" y="266"/>
                  </a:moveTo>
                  <a:lnTo>
                    <a:pt x="0" y="0"/>
                  </a:lnTo>
                </a:path>
              </a:pathLst>
            </a:custGeom>
            <a:ln w="3175">
              <a:solidFill>
                <a:srgbClr val="565658"/>
              </a:solidFill>
            </a:ln>
          </p:spPr>
          <p:txBody>
            <a:bodyPr wrap="square" lIns="0" tIns="0" rIns="0" bIns="0" rtlCol="0"/>
            <a:lstStyle/>
            <a:p/>
          </p:txBody>
        </p:sp>
        <p:sp>
          <p:nvSpPr>
            <p:cNvPr id="3555" name="object 3555" descr=""/>
            <p:cNvSpPr/>
            <p:nvPr/>
          </p:nvSpPr>
          <p:spPr>
            <a:xfrm>
              <a:off x="5604397" y="8841374"/>
              <a:ext cx="5080" cy="0"/>
            </a:xfrm>
            <a:custGeom>
              <a:avLst/>
              <a:gdLst/>
              <a:ahLst/>
              <a:cxnLst/>
              <a:rect l="l" t="t" r="r" b="b"/>
              <a:pathLst>
                <a:path w="5079" h="0">
                  <a:moveTo>
                    <a:pt x="4584" y="0"/>
                  </a:moveTo>
                  <a:lnTo>
                    <a:pt x="0" y="0"/>
                  </a:lnTo>
                </a:path>
              </a:pathLst>
            </a:custGeom>
            <a:ln w="3175">
              <a:solidFill>
                <a:srgbClr val="565658"/>
              </a:solidFill>
            </a:ln>
          </p:spPr>
          <p:txBody>
            <a:bodyPr wrap="square" lIns="0" tIns="0" rIns="0" bIns="0" rtlCol="0"/>
            <a:lstStyle/>
            <a:p/>
          </p:txBody>
        </p:sp>
        <p:sp>
          <p:nvSpPr>
            <p:cNvPr id="3556" name="object 3556" descr=""/>
            <p:cNvSpPr/>
            <p:nvPr/>
          </p:nvSpPr>
          <p:spPr>
            <a:xfrm>
              <a:off x="5604393" y="8850565"/>
              <a:ext cx="5080" cy="0"/>
            </a:xfrm>
            <a:custGeom>
              <a:avLst/>
              <a:gdLst/>
              <a:ahLst/>
              <a:cxnLst/>
              <a:rect l="l" t="t" r="r" b="b"/>
              <a:pathLst>
                <a:path w="5079" h="0">
                  <a:moveTo>
                    <a:pt x="0" y="0"/>
                  </a:moveTo>
                  <a:lnTo>
                    <a:pt x="4584" y="0"/>
                  </a:lnTo>
                </a:path>
              </a:pathLst>
            </a:custGeom>
            <a:ln w="3175">
              <a:solidFill>
                <a:srgbClr val="565658"/>
              </a:solidFill>
            </a:ln>
          </p:spPr>
          <p:txBody>
            <a:bodyPr wrap="square" lIns="0" tIns="0" rIns="0" bIns="0" rtlCol="0"/>
            <a:lstStyle/>
            <a:p/>
          </p:txBody>
        </p:sp>
        <p:sp>
          <p:nvSpPr>
            <p:cNvPr id="3557" name="object 3557" descr=""/>
            <p:cNvSpPr/>
            <p:nvPr/>
          </p:nvSpPr>
          <p:spPr>
            <a:xfrm>
              <a:off x="5604397" y="8781918"/>
              <a:ext cx="5080" cy="0"/>
            </a:xfrm>
            <a:custGeom>
              <a:avLst/>
              <a:gdLst/>
              <a:ahLst/>
              <a:cxnLst/>
              <a:rect l="l" t="t" r="r" b="b"/>
              <a:pathLst>
                <a:path w="5079" h="0">
                  <a:moveTo>
                    <a:pt x="4584" y="0"/>
                  </a:moveTo>
                  <a:lnTo>
                    <a:pt x="0" y="0"/>
                  </a:lnTo>
                </a:path>
              </a:pathLst>
            </a:custGeom>
            <a:ln w="3175">
              <a:solidFill>
                <a:srgbClr val="565658"/>
              </a:solidFill>
            </a:ln>
          </p:spPr>
          <p:txBody>
            <a:bodyPr wrap="square" lIns="0" tIns="0" rIns="0" bIns="0" rtlCol="0"/>
            <a:lstStyle/>
            <a:p/>
          </p:txBody>
        </p:sp>
        <p:sp>
          <p:nvSpPr>
            <p:cNvPr id="3558" name="object 3558" descr=""/>
            <p:cNvSpPr/>
            <p:nvPr/>
          </p:nvSpPr>
          <p:spPr>
            <a:xfrm>
              <a:off x="5604393" y="8791107"/>
              <a:ext cx="5080" cy="0"/>
            </a:xfrm>
            <a:custGeom>
              <a:avLst/>
              <a:gdLst/>
              <a:ahLst/>
              <a:cxnLst/>
              <a:rect l="l" t="t" r="r" b="b"/>
              <a:pathLst>
                <a:path w="5079" h="0">
                  <a:moveTo>
                    <a:pt x="0" y="0"/>
                  </a:moveTo>
                  <a:lnTo>
                    <a:pt x="4584" y="0"/>
                  </a:lnTo>
                </a:path>
              </a:pathLst>
            </a:custGeom>
            <a:ln w="3175">
              <a:solidFill>
                <a:srgbClr val="565658"/>
              </a:solidFill>
            </a:ln>
          </p:spPr>
          <p:txBody>
            <a:bodyPr wrap="square" lIns="0" tIns="0" rIns="0" bIns="0" rtlCol="0"/>
            <a:lstStyle/>
            <a:p/>
          </p:txBody>
        </p:sp>
        <p:sp>
          <p:nvSpPr>
            <p:cNvPr id="3559" name="object 3559" descr=""/>
            <p:cNvSpPr/>
            <p:nvPr/>
          </p:nvSpPr>
          <p:spPr>
            <a:xfrm>
              <a:off x="5601592" y="8863575"/>
              <a:ext cx="3810" cy="0"/>
            </a:xfrm>
            <a:custGeom>
              <a:avLst/>
              <a:gdLst/>
              <a:ahLst/>
              <a:cxnLst/>
              <a:rect l="l" t="t" r="r" b="b"/>
              <a:pathLst>
                <a:path w="3810" h="0">
                  <a:moveTo>
                    <a:pt x="3568" y="0"/>
                  </a:moveTo>
                  <a:lnTo>
                    <a:pt x="0" y="0"/>
                  </a:lnTo>
                </a:path>
              </a:pathLst>
            </a:custGeom>
            <a:ln w="3175">
              <a:solidFill>
                <a:srgbClr val="565658"/>
              </a:solidFill>
            </a:ln>
          </p:spPr>
          <p:txBody>
            <a:bodyPr wrap="square" lIns="0" tIns="0" rIns="0" bIns="0" rtlCol="0"/>
            <a:lstStyle/>
            <a:p/>
          </p:txBody>
        </p:sp>
        <p:sp>
          <p:nvSpPr>
            <p:cNvPr id="3560" name="object 3560" descr=""/>
            <p:cNvSpPr/>
            <p:nvPr/>
          </p:nvSpPr>
          <p:spPr>
            <a:xfrm>
              <a:off x="5601590" y="8870725"/>
              <a:ext cx="3810" cy="0"/>
            </a:xfrm>
            <a:custGeom>
              <a:avLst/>
              <a:gdLst/>
              <a:ahLst/>
              <a:cxnLst/>
              <a:rect l="l" t="t" r="r" b="b"/>
              <a:pathLst>
                <a:path w="3810" h="0">
                  <a:moveTo>
                    <a:pt x="0" y="0"/>
                  </a:moveTo>
                  <a:lnTo>
                    <a:pt x="3568" y="0"/>
                  </a:lnTo>
                </a:path>
              </a:pathLst>
            </a:custGeom>
            <a:ln w="3175">
              <a:solidFill>
                <a:srgbClr val="565658"/>
              </a:solidFill>
            </a:ln>
          </p:spPr>
          <p:txBody>
            <a:bodyPr wrap="square" lIns="0" tIns="0" rIns="0" bIns="0" rtlCol="0"/>
            <a:lstStyle/>
            <a:p/>
          </p:txBody>
        </p:sp>
        <p:sp>
          <p:nvSpPr>
            <p:cNvPr id="3561" name="object 3561" descr=""/>
            <p:cNvSpPr/>
            <p:nvPr/>
          </p:nvSpPr>
          <p:spPr>
            <a:xfrm>
              <a:off x="5601326" y="8808712"/>
              <a:ext cx="10795" cy="0"/>
            </a:xfrm>
            <a:custGeom>
              <a:avLst/>
              <a:gdLst/>
              <a:ahLst/>
              <a:cxnLst/>
              <a:rect l="l" t="t" r="r" b="b"/>
              <a:pathLst>
                <a:path w="10795" h="0">
                  <a:moveTo>
                    <a:pt x="10210" y="0"/>
                  </a:moveTo>
                  <a:lnTo>
                    <a:pt x="0" y="0"/>
                  </a:lnTo>
                </a:path>
              </a:pathLst>
            </a:custGeom>
            <a:ln w="3175">
              <a:solidFill>
                <a:srgbClr val="565658"/>
              </a:solidFill>
            </a:ln>
          </p:spPr>
          <p:txBody>
            <a:bodyPr wrap="square" lIns="0" tIns="0" rIns="0" bIns="0" rtlCol="0"/>
            <a:lstStyle/>
            <a:p/>
          </p:txBody>
        </p:sp>
        <p:sp>
          <p:nvSpPr>
            <p:cNvPr id="3562" name="object 3562" descr=""/>
            <p:cNvSpPr/>
            <p:nvPr/>
          </p:nvSpPr>
          <p:spPr>
            <a:xfrm>
              <a:off x="5601330" y="8830150"/>
              <a:ext cx="10795" cy="0"/>
            </a:xfrm>
            <a:custGeom>
              <a:avLst/>
              <a:gdLst/>
              <a:ahLst/>
              <a:cxnLst/>
              <a:rect l="l" t="t" r="r" b="b"/>
              <a:pathLst>
                <a:path w="10795" h="0">
                  <a:moveTo>
                    <a:pt x="0" y="0"/>
                  </a:moveTo>
                  <a:lnTo>
                    <a:pt x="10210" y="0"/>
                  </a:lnTo>
                </a:path>
              </a:pathLst>
            </a:custGeom>
            <a:ln w="3175">
              <a:solidFill>
                <a:srgbClr val="565658"/>
              </a:solidFill>
            </a:ln>
          </p:spPr>
          <p:txBody>
            <a:bodyPr wrap="square" lIns="0" tIns="0" rIns="0" bIns="0" rtlCol="0"/>
            <a:lstStyle/>
            <a:p/>
          </p:txBody>
        </p:sp>
        <p:sp>
          <p:nvSpPr>
            <p:cNvPr id="3563" name="object 3563" descr=""/>
            <p:cNvSpPr/>
            <p:nvPr/>
          </p:nvSpPr>
          <p:spPr>
            <a:xfrm>
              <a:off x="5597758" y="8808204"/>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564" name="object 3564" descr=""/>
            <p:cNvSpPr/>
            <p:nvPr/>
          </p:nvSpPr>
          <p:spPr>
            <a:xfrm>
              <a:off x="5597757" y="8830659"/>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565" name="object 3565" descr=""/>
            <p:cNvSpPr/>
            <p:nvPr/>
          </p:nvSpPr>
          <p:spPr>
            <a:xfrm>
              <a:off x="5597762" y="8884757"/>
              <a:ext cx="5080" cy="0"/>
            </a:xfrm>
            <a:custGeom>
              <a:avLst/>
              <a:gdLst/>
              <a:ahLst/>
              <a:cxnLst/>
              <a:rect l="l" t="t" r="r" b="b"/>
              <a:pathLst>
                <a:path w="5079" h="0">
                  <a:moveTo>
                    <a:pt x="4584" y="0"/>
                  </a:moveTo>
                  <a:lnTo>
                    <a:pt x="0" y="0"/>
                  </a:lnTo>
                </a:path>
              </a:pathLst>
            </a:custGeom>
            <a:ln w="3175">
              <a:solidFill>
                <a:srgbClr val="565658"/>
              </a:solidFill>
            </a:ln>
          </p:spPr>
          <p:txBody>
            <a:bodyPr wrap="square" lIns="0" tIns="0" rIns="0" bIns="0" rtlCol="0"/>
            <a:lstStyle/>
            <a:p/>
          </p:txBody>
        </p:sp>
        <p:sp>
          <p:nvSpPr>
            <p:cNvPr id="3566" name="object 3566" descr=""/>
            <p:cNvSpPr/>
            <p:nvPr/>
          </p:nvSpPr>
          <p:spPr>
            <a:xfrm>
              <a:off x="5597757" y="8893688"/>
              <a:ext cx="5080" cy="0"/>
            </a:xfrm>
            <a:custGeom>
              <a:avLst/>
              <a:gdLst/>
              <a:ahLst/>
              <a:cxnLst/>
              <a:rect l="l" t="t" r="r" b="b"/>
              <a:pathLst>
                <a:path w="5079" h="0">
                  <a:moveTo>
                    <a:pt x="0" y="0"/>
                  </a:moveTo>
                  <a:lnTo>
                    <a:pt x="4584" y="0"/>
                  </a:lnTo>
                </a:path>
              </a:pathLst>
            </a:custGeom>
            <a:ln w="3175">
              <a:solidFill>
                <a:srgbClr val="565658"/>
              </a:solidFill>
            </a:ln>
          </p:spPr>
          <p:txBody>
            <a:bodyPr wrap="square" lIns="0" tIns="0" rIns="0" bIns="0" rtlCol="0"/>
            <a:lstStyle/>
            <a:p/>
          </p:txBody>
        </p:sp>
        <p:sp>
          <p:nvSpPr>
            <p:cNvPr id="3567" name="object 3567" descr=""/>
            <p:cNvSpPr/>
            <p:nvPr/>
          </p:nvSpPr>
          <p:spPr>
            <a:xfrm>
              <a:off x="5597762" y="8770947"/>
              <a:ext cx="5080" cy="0"/>
            </a:xfrm>
            <a:custGeom>
              <a:avLst/>
              <a:gdLst/>
              <a:ahLst/>
              <a:cxnLst/>
              <a:rect l="l" t="t" r="r" b="b"/>
              <a:pathLst>
                <a:path w="5079" h="0">
                  <a:moveTo>
                    <a:pt x="4584" y="0"/>
                  </a:moveTo>
                  <a:lnTo>
                    <a:pt x="0" y="0"/>
                  </a:lnTo>
                </a:path>
              </a:pathLst>
            </a:custGeom>
            <a:ln w="3175">
              <a:solidFill>
                <a:srgbClr val="565658"/>
              </a:solidFill>
            </a:ln>
          </p:spPr>
          <p:txBody>
            <a:bodyPr wrap="square" lIns="0" tIns="0" rIns="0" bIns="0" rtlCol="0"/>
            <a:lstStyle/>
            <a:p/>
          </p:txBody>
        </p:sp>
        <p:sp>
          <p:nvSpPr>
            <p:cNvPr id="3568" name="object 3568" descr=""/>
            <p:cNvSpPr/>
            <p:nvPr/>
          </p:nvSpPr>
          <p:spPr>
            <a:xfrm>
              <a:off x="5597757" y="8780132"/>
              <a:ext cx="5080" cy="0"/>
            </a:xfrm>
            <a:custGeom>
              <a:avLst/>
              <a:gdLst/>
              <a:ahLst/>
              <a:cxnLst/>
              <a:rect l="l" t="t" r="r" b="b"/>
              <a:pathLst>
                <a:path w="5079" h="0">
                  <a:moveTo>
                    <a:pt x="0" y="0"/>
                  </a:moveTo>
                  <a:lnTo>
                    <a:pt x="4584" y="0"/>
                  </a:lnTo>
                </a:path>
              </a:pathLst>
            </a:custGeom>
            <a:ln w="3175">
              <a:solidFill>
                <a:srgbClr val="565658"/>
              </a:solidFill>
            </a:ln>
          </p:spPr>
          <p:txBody>
            <a:bodyPr wrap="square" lIns="0" tIns="0" rIns="0" bIns="0" rtlCol="0"/>
            <a:lstStyle/>
            <a:p/>
          </p:txBody>
        </p:sp>
        <p:sp>
          <p:nvSpPr>
            <p:cNvPr id="3569" name="object 3569" descr=""/>
            <p:cNvSpPr/>
            <p:nvPr/>
          </p:nvSpPr>
          <p:spPr>
            <a:xfrm>
              <a:off x="5556929" y="8737009"/>
              <a:ext cx="635" cy="1270"/>
            </a:xfrm>
            <a:custGeom>
              <a:avLst/>
              <a:gdLst/>
              <a:ahLst/>
              <a:cxnLst/>
              <a:rect l="l" t="t" r="r" b="b"/>
              <a:pathLst>
                <a:path w="635" h="1270">
                  <a:moveTo>
                    <a:pt x="508" y="761"/>
                  </a:moveTo>
                  <a:lnTo>
                    <a:pt x="0" y="0"/>
                  </a:lnTo>
                </a:path>
              </a:pathLst>
            </a:custGeom>
            <a:ln w="3175">
              <a:solidFill>
                <a:srgbClr val="565658"/>
              </a:solidFill>
            </a:ln>
          </p:spPr>
          <p:txBody>
            <a:bodyPr wrap="square" lIns="0" tIns="0" rIns="0" bIns="0" rtlCol="0"/>
            <a:lstStyle/>
            <a:p/>
          </p:txBody>
        </p:sp>
        <p:sp>
          <p:nvSpPr>
            <p:cNvPr id="3570" name="object 3570" descr=""/>
            <p:cNvSpPr/>
            <p:nvPr/>
          </p:nvSpPr>
          <p:spPr>
            <a:xfrm>
              <a:off x="5299965" y="8885520"/>
              <a:ext cx="635" cy="1270"/>
            </a:xfrm>
            <a:custGeom>
              <a:avLst/>
              <a:gdLst/>
              <a:ahLst/>
              <a:cxnLst/>
              <a:rect l="l" t="t" r="r" b="b"/>
              <a:pathLst>
                <a:path w="635" h="1270">
                  <a:moveTo>
                    <a:pt x="0" y="0"/>
                  </a:moveTo>
                  <a:lnTo>
                    <a:pt x="508" y="774"/>
                  </a:lnTo>
                </a:path>
              </a:pathLst>
            </a:custGeom>
            <a:ln w="3175">
              <a:solidFill>
                <a:srgbClr val="565658"/>
              </a:solidFill>
            </a:ln>
          </p:spPr>
          <p:txBody>
            <a:bodyPr wrap="square" lIns="0" tIns="0" rIns="0" bIns="0" rtlCol="0"/>
            <a:lstStyle/>
            <a:p/>
          </p:txBody>
        </p:sp>
        <p:sp>
          <p:nvSpPr>
            <p:cNvPr id="3571" name="object 3571" descr=""/>
            <p:cNvSpPr/>
            <p:nvPr/>
          </p:nvSpPr>
          <p:spPr>
            <a:xfrm>
              <a:off x="5295872" y="8888838"/>
              <a:ext cx="12065" cy="20955"/>
            </a:xfrm>
            <a:custGeom>
              <a:avLst/>
              <a:gdLst/>
              <a:ahLst/>
              <a:cxnLst/>
              <a:rect l="l" t="t" r="r" b="b"/>
              <a:pathLst>
                <a:path w="12064" h="20954">
                  <a:moveTo>
                    <a:pt x="0" y="0"/>
                  </a:moveTo>
                  <a:lnTo>
                    <a:pt x="11988" y="20929"/>
                  </a:lnTo>
                </a:path>
              </a:pathLst>
            </a:custGeom>
            <a:ln w="3175">
              <a:solidFill>
                <a:srgbClr val="565658"/>
              </a:solidFill>
            </a:ln>
          </p:spPr>
          <p:txBody>
            <a:bodyPr wrap="square" lIns="0" tIns="0" rIns="0" bIns="0" rtlCol="0"/>
            <a:lstStyle/>
            <a:p/>
          </p:txBody>
        </p:sp>
        <p:sp>
          <p:nvSpPr>
            <p:cNvPr id="3572" name="object 3572" descr=""/>
            <p:cNvSpPr/>
            <p:nvPr/>
          </p:nvSpPr>
          <p:spPr>
            <a:xfrm>
              <a:off x="5562041" y="8735217"/>
              <a:ext cx="17145" cy="29845"/>
            </a:xfrm>
            <a:custGeom>
              <a:avLst/>
              <a:gdLst/>
              <a:ahLst/>
              <a:cxnLst/>
              <a:rect l="l" t="t" r="r" b="b"/>
              <a:pathLst>
                <a:path w="17145" h="29845">
                  <a:moveTo>
                    <a:pt x="16840" y="29349"/>
                  </a:moveTo>
                  <a:lnTo>
                    <a:pt x="0" y="0"/>
                  </a:lnTo>
                </a:path>
              </a:pathLst>
            </a:custGeom>
            <a:ln w="3175">
              <a:solidFill>
                <a:srgbClr val="565658"/>
              </a:solidFill>
            </a:ln>
          </p:spPr>
          <p:txBody>
            <a:bodyPr wrap="square" lIns="0" tIns="0" rIns="0" bIns="0" rtlCol="0"/>
            <a:lstStyle/>
            <a:p/>
          </p:txBody>
        </p:sp>
        <p:sp>
          <p:nvSpPr>
            <p:cNvPr id="3573" name="object 3573" descr=""/>
            <p:cNvSpPr/>
            <p:nvPr/>
          </p:nvSpPr>
          <p:spPr>
            <a:xfrm>
              <a:off x="5270609" y="8845207"/>
              <a:ext cx="8890" cy="15240"/>
            </a:xfrm>
            <a:custGeom>
              <a:avLst/>
              <a:gdLst/>
              <a:ahLst/>
              <a:cxnLst/>
              <a:rect l="l" t="t" r="r" b="b"/>
              <a:pathLst>
                <a:path w="8889" h="15240">
                  <a:moveTo>
                    <a:pt x="0" y="0"/>
                  </a:moveTo>
                  <a:lnTo>
                    <a:pt x="8686" y="14795"/>
                  </a:lnTo>
                </a:path>
              </a:pathLst>
            </a:custGeom>
            <a:ln w="3175">
              <a:solidFill>
                <a:srgbClr val="565658"/>
              </a:solidFill>
            </a:ln>
          </p:spPr>
          <p:txBody>
            <a:bodyPr wrap="square" lIns="0" tIns="0" rIns="0" bIns="0" rtlCol="0"/>
            <a:lstStyle/>
            <a:p/>
          </p:txBody>
        </p:sp>
        <p:sp>
          <p:nvSpPr>
            <p:cNvPr id="3574" name="object 3574" descr=""/>
            <p:cNvSpPr/>
            <p:nvPr/>
          </p:nvSpPr>
          <p:spPr>
            <a:xfrm>
              <a:off x="5498491" y="8733686"/>
              <a:ext cx="9525" cy="15875"/>
            </a:xfrm>
            <a:custGeom>
              <a:avLst/>
              <a:gdLst/>
              <a:ahLst/>
              <a:cxnLst/>
              <a:rect l="l" t="t" r="r" b="b"/>
              <a:pathLst>
                <a:path w="9525" h="15875">
                  <a:moveTo>
                    <a:pt x="8928" y="15570"/>
                  </a:moveTo>
                  <a:lnTo>
                    <a:pt x="0" y="0"/>
                  </a:lnTo>
                </a:path>
              </a:pathLst>
            </a:custGeom>
            <a:ln w="3175">
              <a:solidFill>
                <a:srgbClr val="565658"/>
              </a:solidFill>
            </a:ln>
          </p:spPr>
          <p:txBody>
            <a:bodyPr wrap="square" lIns="0" tIns="0" rIns="0" bIns="0" rtlCol="0"/>
            <a:lstStyle/>
            <a:p/>
          </p:txBody>
        </p:sp>
        <p:sp>
          <p:nvSpPr>
            <p:cNvPr id="3575" name="object 3575" descr=""/>
            <p:cNvSpPr/>
            <p:nvPr/>
          </p:nvSpPr>
          <p:spPr>
            <a:xfrm>
              <a:off x="5300473" y="8788298"/>
              <a:ext cx="34925" cy="60325"/>
            </a:xfrm>
            <a:custGeom>
              <a:avLst/>
              <a:gdLst/>
              <a:ahLst/>
              <a:cxnLst/>
              <a:rect l="l" t="t" r="r" b="b"/>
              <a:pathLst>
                <a:path w="34925" h="60325">
                  <a:moveTo>
                    <a:pt x="0" y="0"/>
                  </a:moveTo>
                  <a:lnTo>
                    <a:pt x="34442" y="59715"/>
                  </a:lnTo>
                </a:path>
              </a:pathLst>
            </a:custGeom>
            <a:ln w="3175">
              <a:solidFill>
                <a:srgbClr val="565658"/>
              </a:solidFill>
            </a:ln>
          </p:spPr>
          <p:txBody>
            <a:bodyPr wrap="square" lIns="0" tIns="0" rIns="0" bIns="0" rtlCol="0"/>
            <a:lstStyle/>
            <a:p/>
          </p:txBody>
        </p:sp>
        <p:sp>
          <p:nvSpPr>
            <p:cNvPr id="3576" name="object 3576" descr=""/>
            <p:cNvSpPr/>
            <p:nvPr/>
          </p:nvSpPr>
          <p:spPr>
            <a:xfrm>
              <a:off x="5279291" y="8860002"/>
              <a:ext cx="16510" cy="28575"/>
            </a:xfrm>
            <a:custGeom>
              <a:avLst/>
              <a:gdLst/>
              <a:ahLst/>
              <a:cxnLst/>
              <a:rect l="l" t="t" r="r" b="b"/>
              <a:pathLst>
                <a:path w="16510" h="28575">
                  <a:moveTo>
                    <a:pt x="0" y="0"/>
                  </a:moveTo>
                  <a:lnTo>
                    <a:pt x="16078" y="28066"/>
                  </a:lnTo>
                </a:path>
              </a:pathLst>
            </a:custGeom>
            <a:ln w="3175">
              <a:solidFill>
                <a:srgbClr val="565658"/>
              </a:solidFill>
            </a:ln>
          </p:spPr>
          <p:txBody>
            <a:bodyPr wrap="square" lIns="0" tIns="0" rIns="0" bIns="0" rtlCol="0"/>
            <a:lstStyle/>
            <a:p/>
          </p:txBody>
        </p:sp>
        <p:sp>
          <p:nvSpPr>
            <p:cNvPr id="3577" name="object 3577" descr=""/>
            <p:cNvSpPr/>
            <p:nvPr/>
          </p:nvSpPr>
          <p:spPr>
            <a:xfrm>
              <a:off x="5254796" y="8112830"/>
              <a:ext cx="4445" cy="635"/>
            </a:xfrm>
            <a:custGeom>
              <a:avLst/>
              <a:gdLst/>
              <a:ahLst/>
              <a:cxnLst/>
              <a:rect l="l" t="t" r="r" b="b"/>
              <a:pathLst>
                <a:path w="4445" h="634">
                  <a:moveTo>
                    <a:pt x="0" y="0"/>
                  </a:moveTo>
                  <a:lnTo>
                    <a:pt x="3822" y="507"/>
                  </a:lnTo>
                </a:path>
              </a:pathLst>
            </a:custGeom>
            <a:ln w="3175">
              <a:solidFill>
                <a:srgbClr val="565658"/>
              </a:solidFill>
            </a:ln>
          </p:spPr>
          <p:txBody>
            <a:bodyPr wrap="square" lIns="0" tIns="0" rIns="0" bIns="0" rtlCol="0"/>
            <a:lstStyle/>
            <a:p/>
          </p:txBody>
        </p:sp>
        <p:sp>
          <p:nvSpPr>
            <p:cNvPr id="3578" name="object 3578" descr=""/>
            <p:cNvSpPr/>
            <p:nvPr/>
          </p:nvSpPr>
          <p:spPr>
            <a:xfrm>
              <a:off x="5256070" y="8105674"/>
              <a:ext cx="4445" cy="1270"/>
            </a:xfrm>
            <a:custGeom>
              <a:avLst/>
              <a:gdLst/>
              <a:ahLst/>
              <a:cxnLst/>
              <a:rect l="l" t="t" r="r" b="b"/>
              <a:pathLst>
                <a:path w="4445" h="1270">
                  <a:moveTo>
                    <a:pt x="3822" y="774"/>
                  </a:moveTo>
                  <a:lnTo>
                    <a:pt x="0" y="0"/>
                  </a:lnTo>
                </a:path>
              </a:pathLst>
            </a:custGeom>
            <a:ln w="3175">
              <a:solidFill>
                <a:srgbClr val="565658"/>
              </a:solidFill>
            </a:ln>
          </p:spPr>
          <p:txBody>
            <a:bodyPr wrap="square" lIns="0" tIns="0" rIns="0" bIns="0" rtlCol="0"/>
            <a:lstStyle/>
            <a:p/>
          </p:txBody>
        </p:sp>
        <p:sp>
          <p:nvSpPr>
            <p:cNvPr id="3579" name="object 3579" descr=""/>
            <p:cNvSpPr/>
            <p:nvPr/>
          </p:nvSpPr>
          <p:spPr>
            <a:xfrm>
              <a:off x="5286695" y="7931904"/>
              <a:ext cx="4445" cy="1270"/>
            </a:xfrm>
            <a:custGeom>
              <a:avLst/>
              <a:gdLst/>
              <a:ahLst/>
              <a:cxnLst/>
              <a:rect l="l" t="t" r="r" b="b"/>
              <a:pathLst>
                <a:path w="4445" h="1270">
                  <a:moveTo>
                    <a:pt x="0" y="0"/>
                  </a:moveTo>
                  <a:lnTo>
                    <a:pt x="3822" y="762"/>
                  </a:lnTo>
                </a:path>
              </a:pathLst>
            </a:custGeom>
            <a:ln w="3175">
              <a:solidFill>
                <a:srgbClr val="565658"/>
              </a:solidFill>
            </a:ln>
          </p:spPr>
          <p:txBody>
            <a:bodyPr wrap="square" lIns="0" tIns="0" rIns="0" bIns="0" rtlCol="0"/>
            <a:lstStyle/>
            <a:p/>
          </p:txBody>
        </p:sp>
        <p:sp>
          <p:nvSpPr>
            <p:cNvPr id="3580" name="object 3580" descr=""/>
            <p:cNvSpPr/>
            <p:nvPr/>
          </p:nvSpPr>
          <p:spPr>
            <a:xfrm>
              <a:off x="5287968" y="7924749"/>
              <a:ext cx="4445" cy="1270"/>
            </a:xfrm>
            <a:custGeom>
              <a:avLst/>
              <a:gdLst/>
              <a:ahLst/>
              <a:cxnLst/>
              <a:rect l="l" t="t" r="r" b="b"/>
              <a:pathLst>
                <a:path w="4445" h="1270">
                  <a:moveTo>
                    <a:pt x="3822" y="774"/>
                  </a:moveTo>
                  <a:lnTo>
                    <a:pt x="0" y="0"/>
                  </a:lnTo>
                </a:path>
              </a:pathLst>
            </a:custGeom>
            <a:ln w="3175">
              <a:solidFill>
                <a:srgbClr val="565658"/>
              </a:solidFill>
            </a:ln>
          </p:spPr>
          <p:txBody>
            <a:bodyPr wrap="square" lIns="0" tIns="0" rIns="0" bIns="0" rtlCol="0"/>
            <a:lstStyle/>
            <a:p/>
          </p:txBody>
        </p:sp>
        <p:sp>
          <p:nvSpPr>
            <p:cNvPr id="3581" name="object 3581" descr=""/>
            <p:cNvSpPr/>
            <p:nvPr/>
          </p:nvSpPr>
          <p:spPr>
            <a:xfrm>
              <a:off x="6001451" y="8030658"/>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3582" name="object 3582" descr=""/>
            <p:cNvSpPr/>
            <p:nvPr/>
          </p:nvSpPr>
          <p:spPr>
            <a:xfrm>
              <a:off x="6001454" y="8037802"/>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583" name="object 3583" descr=""/>
            <p:cNvSpPr/>
            <p:nvPr/>
          </p:nvSpPr>
          <p:spPr>
            <a:xfrm>
              <a:off x="6001451" y="7938540"/>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3584" name="object 3584" descr=""/>
            <p:cNvSpPr/>
            <p:nvPr/>
          </p:nvSpPr>
          <p:spPr>
            <a:xfrm>
              <a:off x="6001454" y="7945684"/>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585" name="object 3585" descr=""/>
            <p:cNvSpPr/>
            <p:nvPr/>
          </p:nvSpPr>
          <p:spPr>
            <a:xfrm>
              <a:off x="5980023" y="7936493"/>
              <a:ext cx="635" cy="635"/>
            </a:xfrm>
            <a:custGeom>
              <a:avLst/>
              <a:gdLst/>
              <a:ahLst/>
              <a:cxnLst/>
              <a:rect l="l" t="t" r="r" b="b"/>
              <a:pathLst>
                <a:path w="635" h="634">
                  <a:moveTo>
                    <a:pt x="508" y="0"/>
                  </a:moveTo>
                  <a:lnTo>
                    <a:pt x="0" y="520"/>
                  </a:lnTo>
                </a:path>
              </a:pathLst>
            </a:custGeom>
            <a:ln w="3175">
              <a:solidFill>
                <a:srgbClr val="565658"/>
              </a:solidFill>
            </a:ln>
          </p:spPr>
          <p:txBody>
            <a:bodyPr wrap="square" lIns="0" tIns="0" rIns="0" bIns="0" rtlCol="0"/>
            <a:lstStyle/>
            <a:p/>
          </p:txBody>
        </p:sp>
        <p:sp>
          <p:nvSpPr>
            <p:cNvPr id="3586" name="object 3586" descr=""/>
            <p:cNvSpPr/>
            <p:nvPr/>
          </p:nvSpPr>
          <p:spPr>
            <a:xfrm>
              <a:off x="5983594" y="7936488"/>
              <a:ext cx="635" cy="635"/>
            </a:xfrm>
            <a:custGeom>
              <a:avLst/>
              <a:gdLst/>
              <a:ahLst/>
              <a:cxnLst/>
              <a:rect l="l" t="t" r="r" b="b"/>
              <a:pathLst>
                <a:path w="635" h="634">
                  <a:moveTo>
                    <a:pt x="508" y="520"/>
                  </a:moveTo>
                  <a:lnTo>
                    <a:pt x="0" y="0"/>
                  </a:lnTo>
                </a:path>
              </a:pathLst>
            </a:custGeom>
            <a:ln w="3175">
              <a:solidFill>
                <a:srgbClr val="565658"/>
              </a:solidFill>
            </a:ln>
          </p:spPr>
          <p:txBody>
            <a:bodyPr wrap="square" lIns="0" tIns="0" rIns="0" bIns="0" rtlCol="0"/>
            <a:lstStyle/>
            <a:p/>
          </p:txBody>
        </p:sp>
        <p:sp>
          <p:nvSpPr>
            <p:cNvPr id="3587" name="object 3587" descr=""/>
            <p:cNvSpPr/>
            <p:nvPr/>
          </p:nvSpPr>
          <p:spPr>
            <a:xfrm>
              <a:off x="5984613" y="7936493"/>
              <a:ext cx="16510" cy="0"/>
            </a:xfrm>
            <a:custGeom>
              <a:avLst/>
              <a:gdLst/>
              <a:ahLst/>
              <a:cxnLst/>
              <a:rect l="l" t="t" r="r" b="b"/>
              <a:pathLst>
                <a:path w="16510" h="0">
                  <a:moveTo>
                    <a:pt x="16332" y="0"/>
                  </a:moveTo>
                  <a:lnTo>
                    <a:pt x="0" y="0"/>
                  </a:lnTo>
                </a:path>
              </a:pathLst>
            </a:custGeom>
            <a:ln w="3175">
              <a:solidFill>
                <a:srgbClr val="565658"/>
              </a:solidFill>
            </a:ln>
          </p:spPr>
          <p:txBody>
            <a:bodyPr wrap="square" lIns="0" tIns="0" rIns="0" bIns="0" rtlCol="0"/>
            <a:lstStyle/>
            <a:p/>
          </p:txBody>
        </p:sp>
        <p:sp>
          <p:nvSpPr>
            <p:cNvPr id="3588" name="object 3588" descr=""/>
            <p:cNvSpPr/>
            <p:nvPr/>
          </p:nvSpPr>
          <p:spPr>
            <a:xfrm>
              <a:off x="5980534" y="7936493"/>
              <a:ext cx="3175" cy="0"/>
            </a:xfrm>
            <a:custGeom>
              <a:avLst/>
              <a:gdLst/>
              <a:ahLst/>
              <a:cxnLst/>
              <a:rect l="l" t="t" r="r" b="b"/>
              <a:pathLst>
                <a:path w="3175" h="0">
                  <a:moveTo>
                    <a:pt x="3060" y="0"/>
                  </a:moveTo>
                  <a:lnTo>
                    <a:pt x="0" y="0"/>
                  </a:lnTo>
                </a:path>
              </a:pathLst>
            </a:custGeom>
            <a:ln w="3175">
              <a:solidFill>
                <a:srgbClr val="565658"/>
              </a:solidFill>
            </a:ln>
          </p:spPr>
          <p:txBody>
            <a:bodyPr wrap="square" lIns="0" tIns="0" rIns="0" bIns="0" rtlCol="0"/>
            <a:lstStyle/>
            <a:p/>
          </p:txBody>
        </p:sp>
        <p:sp>
          <p:nvSpPr>
            <p:cNvPr id="3589" name="object 3589" descr=""/>
            <p:cNvSpPr/>
            <p:nvPr/>
          </p:nvSpPr>
          <p:spPr>
            <a:xfrm>
              <a:off x="6001451" y="8018410"/>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3590" name="object 3590" descr=""/>
            <p:cNvSpPr/>
            <p:nvPr/>
          </p:nvSpPr>
          <p:spPr>
            <a:xfrm>
              <a:off x="6001454" y="8025554"/>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591" name="object 3591" descr=""/>
            <p:cNvSpPr/>
            <p:nvPr/>
          </p:nvSpPr>
          <p:spPr>
            <a:xfrm>
              <a:off x="6001451" y="7950786"/>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3592" name="object 3592" descr=""/>
            <p:cNvSpPr/>
            <p:nvPr/>
          </p:nvSpPr>
          <p:spPr>
            <a:xfrm>
              <a:off x="6001454" y="7957930"/>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593" name="object 3593" descr=""/>
            <p:cNvSpPr/>
            <p:nvPr/>
          </p:nvSpPr>
          <p:spPr>
            <a:xfrm>
              <a:off x="5949141" y="8033467"/>
              <a:ext cx="15875" cy="0"/>
            </a:xfrm>
            <a:custGeom>
              <a:avLst/>
              <a:gdLst/>
              <a:ahLst/>
              <a:cxnLst/>
              <a:rect l="l" t="t" r="r" b="b"/>
              <a:pathLst>
                <a:path w="15875" h="0">
                  <a:moveTo>
                    <a:pt x="0" y="0"/>
                  </a:moveTo>
                  <a:lnTo>
                    <a:pt x="15582" y="0"/>
                  </a:lnTo>
                </a:path>
              </a:pathLst>
            </a:custGeom>
            <a:ln w="3175">
              <a:solidFill>
                <a:srgbClr val="565658"/>
              </a:solidFill>
            </a:ln>
          </p:spPr>
          <p:txBody>
            <a:bodyPr wrap="square" lIns="0" tIns="0" rIns="0" bIns="0" rtlCol="0"/>
            <a:lstStyle/>
            <a:p/>
          </p:txBody>
        </p:sp>
        <p:sp>
          <p:nvSpPr>
            <p:cNvPr id="3594" name="object 3594" descr=""/>
            <p:cNvSpPr/>
            <p:nvPr/>
          </p:nvSpPr>
          <p:spPr>
            <a:xfrm>
              <a:off x="5949135" y="7942874"/>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3595" name="object 3595" descr=""/>
            <p:cNvSpPr/>
            <p:nvPr/>
          </p:nvSpPr>
          <p:spPr>
            <a:xfrm>
              <a:off x="6001451" y="7972218"/>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3596" name="object 3596" descr=""/>
            <p:cNvSpPr/>
            <p:nvPr/>
          </p:nvSpPr>
          <p:spPr>
            <a:xfrm>
              <a:off x="6001454" y="7979368"/>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597" name="object 3597" descr=""/>
            <p:cNvSpPr/>
            <p:nvPr/>
          </p:nvSpPr>
          <p:spPr>
            <a:xfrm>
              <a:off x="6001451" y="7996973"/>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3598" name="object 3598" descr=""/>
            <p:cNvSpPr/>
            <p:nvPr/>
          </p:nvSpPr>
          <p:spPr>
            <a:xfrm>
              <a:off x="6001454" y="8004116"/>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599" name="object 3599" descr=""/>
            <p:cNvSpPr/>
            <p:nvPr/>
          </p:nvSpPr>
          <p:spPr>
            <a:xfrm>
              <a:off x="5973890" y="7936493"/>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3600" name="object 3600" descr=""/>
            <p:cNvSpPr/>
            <p:nvPr/>
          </p:nvSpPr>
          <p:spPr>
            <a:xfrm>
              <a:off x="5966244" y="8039841"/>
              <a:ext cx="8890" cy="0"/>
            </a:xfrm>
            <a:custGeom>
              <a:avLst/>
              <a:gdLst/>
              <a:ahLst/>
              <a:cxnLst/>
              <a:rect l="l" t="t" r="r" b="b"/>
              <a:pathLst>
                <a:path w="8889" h="0">
                  <a:moveTo>
                    <a:pt x="0" y="0"/>
                  </a:moveTo>
                  <a:lnTo>
                    <a:pt x="8420" y="0"/>
                  </a:lnTo>
                </a:path>
              </a:pathLst>
            </a:custGeom>
            <a:ln w="3175">
              <a:solidFill>
                <a:srgbClr val="565658"/>
              </a:solidFill>
            </a:ln>
          </p:spPr>
          <p:txBody>
            <a:bodyPr wrap="square" lIns="0" tIns="0" rIns="0" bIns="0" rtlCol="0"/>
            <a:lstStyle/>
            <a:p/>
          </p:txBody>
        </p:sp>
        <p:sp>
          <p:nvSpPr>
            <p:cNvPr id="3601" name="object 3601" descr=""/>
            <p:cNvSpPr/>
            <p:nvPr/>
          </p:nvSpPr>
          <p:spPr>
            <a:xfrm>
              <a:off x="5980531" y="8039333"/>
              <a:ext cx="3810" cy="635"/>
            </a:xfrm>
            <a:custGeom>
              <a:avLst/>
              <a:gdLst/>
              <a:ahLst/>
              <a:cxnLst/>
              <a:rect l="l" t="t" r="r" b="b"/>
              <a:pathLst>
                <a:path w="3810" h="634">
                  <a:moveTo>
                    <a:pt x="0" y="507"/>
                  </a:moveTo>
                  <a:lnTo>
                    <a:pt x="3060" y="507"/>
                  </a:lnTo>
                  <a:lnTo>
                    <a:pt x="3568" y="0"/>
                  </a:lnTo>
                </a:path>
              </a:pathLst>
            </a:custGeom>
            <a:ln w="3175">
              <a:solidFill>
                <a:srgbClr val="565658"/>
              </a:solidFill>
            </a:ln>
          </p:spPr>
          <p:txBody>
            <a:bodyPr wrap="square" lIns="0" tIns="0" rIns="0" bIns="0" rtlCol="0"/>
            <a:lstStyle/>
            <a:p/>
          </p:txBody>
        </p:sp>
        <p:sp>
          <p:nvSpPr>
            <p:cNvPr id="3602" name="object 3602" descr=""/>
            <p:cNvSpPr/>
            <p:nvPr/>
          </p:nvSpPr>
          <p:spPr>
            <a:xfrm>
              <a:off x="5984612" y="8039841"/>
              <a:ext cx="16510" cy="0"/>
            </a:xfrm>
            <a:custGeom>
              <a:avLst/>
              <a:gdLst/>
              <a:ahLst/>
              <a:cxnLst/>
              <a:rect l="l" t="t" r="r" b="b"/>
              <a:pathLst>
                <a:path w="16510" h="0">
                  <a:moveTo>
                    <a:pt x="0" y="0"/>
                  </a:moveTo>
                  <a:lnTo>
                    <a:pt x="16332" y="0"/>
                  </a:lnTo>
                </a:path>
              </a:pathLst>
            </a:custGeom>
            <a:ln w="3175">
              <a:solidFill>
                <a:srgbClr val="565658"/>
              </a:solidFill>
            </a:ln>
          </p:spPr>
          <p:txBody>
            <a:bodyPr wrap="square" lIns="0" tIns="0" rIns="0" bIns="0" rtlCol="0"/>
            <a:lstStyle/>
            <a:p/>
          </p:txBody>
        </p:sp>
        <p:sp>
          <p:nvSpPr>
            <p:cNvPr id="3603" name="object 3603" descr=""/>
            <p:cNvSpPr/>
            <p:nvPr/>
          </p:nvSpPr>
          <p:spPr>
            <a:xfrm>
              <a:off x="5980023" y="8039333"/>
              <a:ext cx="635" cy="635"/>
            </a:xfrm>
            <a:custGeom>
              <a:avLst/>
              <a:gdLst/>
              <a:ahLst/>
              <a:cxnLst/>
              <a:rect l="l" t="t" r="r" b="b"/>
              <a:pathLst>
                <a:path w="635" h="634">
                  <a:moveTo>
                    <a:pt x="0" y="0"/>
                  </a:moveTo>
                  <a:lnTo>
                    <a:pt x="508" y="507"/>
                  </a:lnTo>
                </a:path>
              </a:pathLst>
            </a:custGeom>
            <a:ln w="3175">
              <a:solidFill>
                <a:srgbClr val="565658"/>
              </a:solidFill>
            </a:ln>
          </p:spPr>
          <p:txBody>
            <a:bodyPr wrap="square" lIns="0" tIns="0" rIns="0" bIns="0" rtlCol="0"/>
            <a:lstStyle/>
            <a:p/>
          </p:txBody>
        </p:sp>
        <p:sp>
          <p:nvSpPr>
            <p:cNvPr id="3604" name="object 3604" descr=""/>
            <p:cNvSpPr/>
            <p:nvPr/>
          </p:nvSpPr>
          <p:spPr>
            <a:xfrm>
              <a:off x="5759038" y="8056684"/>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605" name="object 3605" descr=""/>
            <p:cNvSpPr/>
            <p:nvPr/>
          </p:nvSpPr>
          <p:spPr>
            <a:xfrm>
              <a:off x="5759038" y="7919651"/>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606" name="object 3606" descr=""/>
            <p:cNvSpPr/>
            <p:nvPr/>
          </p:nvSpPr>
          <p:spPr>
            <a:xfrm>
              <a:off x="5759038" y="8056430"/>
              <a:ext cx="635" cy="635"/>
            </a:xfrm>
            <a:custGeom>
              <a:avLst/>
              <a:gdLst/>
              <a:ahLst/>
              <a:cxnLst/>
              <a:rect l="l" t="t" r="r" b="b"/>
              <a:pathLst>
                <a:path w="635" h="634">
                  <a:moveTo>
                    <a:pt x="0" y="254"/>
                  </a:moveTo>
                  <a:lnTo>
                    <a:pt x="508" y="0"/>
                  </a:lnTo>
                </a:path>
              </a:pathLst>
            </a:custGeom>
            <a:ln w="3175">
              <a:solidFill>
                <a:srgbClr val="565658"/>
              </a:solidFill>
            </a:ln>
          </p:spPr>
          <p:txBody>
            <a:bodyPr wrap="square" lIns="0" tIns="0" rIns="0" bIns="0" rtlCol="0"/>
            <a:lstStyle/>
            <a:p/>
          </p:txBody>
        </p:sp>
        <p:sp>
          <p:nvSpPr>
            <p:cNvPr id="3607" name="object 3607" descr=""/>
            <p:cNvSpPr/>
            <p:nvPr/>
          </p:nvSpPr>
          <p:spPr>
            <a:xfrm>
              <a:off x="5759038" y="7919905"/>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608" name="object 3608" descr=""/>
            <p:cNvSpPr/>
            <p:nvPr/>
          </p:nvSpPr>
          <p:spPr>
            <a:xfrm>
              <a:off x="5970075" y="7981661"/>
              <a:ext cx="635" cy="13335"/>
            </a:xfrm>
            <a:custGeom>
              <a:avLst/>
              <a:gdLst/>
              <a:ahLst/>
              <a:cxnLst/>
              <a:rect l="l" t="t" r="r" b="b"/>
              <a:pathLst>
                <a:path w="635" h="13334">
                  <a:moveTo>
                    <a:pt x="0" y="13017"/>
                  </a:moveTo>
                  <a:lnTo>
                    <a:pt x="254" y="6642"/>
                  </a:lnTo>
                  <a:lnTo>
                    <a:pt x="0" y="0"/>
                  </a:lnTo>
                </a:path>
              </a:pathLst>
            </a:custGeom>
            <a:ln w="3175">
              <a:solidFill>
                <a:srgbClr val="565658"/>
              </a:solidFill>
            </a:ln>
          </p:spPr>
          <p:txBody>
            <a:bodyPr wrap="square" lIns="0" tIns="0" rIns="0" bIns="0" rtlCol="0"/>
            <a:lstStyle/>
            <a:p/>
          </p:txBody>
        </p:sp>
        <p:sp>
          <p:nvSpPr>
            <p:cNvPr id="3609" name="object 3609" descr=""/>
            <p:cNvSpPr/>
            <p:nvPr/>
          </p:nvSpPr>
          <p:spPr>
            <a:xfrm>
              <a:off x="5759038" y="7920419"/>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610" name="object 3610" descr=""/>
            <p:cNvSpPr/>
            <p:nvPr/>
          </p:nvSpPr>
          <p:spPr>
            <a:xfrm>
              <a:off x="5759038" y="8055921"/>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611" name="object 3611" descr=""/>
            <p:cNvSpPr/>
            <p:nvPr/>
          </p:nvSpPr>
          <p:spPr>
            <a:xfrm>
              <a:off x="5638841" y="8045718"/>
              <a:ext cx="8890" cy="3810"/>
            </a:xfrm>
            <a:custGeom>
              <a:avLst/>
              <a:gdLst/>
              <a:ahLst/>
              <a:cxnLst/>
              <a:rect l="l" t="t" r="r" b="b"/>
              <a:pathLst>
                <a:path w="8889" h="3809">
                  <a:moveTo>
                    <a:pt x="8674" y="3314"/>
                  </a:moveTo>
                  <a:lnTo>
                    <a:pt x="7912" y="1777"/>
                  </a:lnTo>
                  <a:lnTo>
                    <a:pt x="6642" y="507"/>
                  </a:lnTo>
                  <a:lnTo>
                    <a:pt x="5105" y="0"/>
                  </a:lnTo>
                  <a:lnTo>
                    <a:pt x="3314" y="0"/>
                  </a:lnTo>
                  <a:lnTo>
                    <a:pt x="1790" y="507"/>
                  </a:lnTo>
                  <a:lnTo>
                    <a:pt x="507" y="1777"/>
                  </a:lnTo>
                  <a:lnTo>
                    <a:pt x="0" y="3314"/>
                  </a:lnTo>
                </a:path>
              </a:pathLst>
            </a:custGeom>
            <a:ln w="3175">
              <a:solidFill>
                <a:srgbClr val="565658"/>
              </a:solidFill>
            </a:ln>
          </p:spPr>
          <p:txBody>
            <a:bodyPr wrap="square" lIns="0" tIns="0" rIns="0" bIns="0" rtlCol="0"/>
            <a:lstStyle/>
            <a:p/>
          </p:txBody>
        </p:sp>
        <p:sp>
          <p:nvSpPr>
            <p:cNvPr id="3612" name="object 3612" descr=""/>
            <p:cNvSpPr/>
            <p:nvPr/>
          </p:nvSpPr>
          <p:spPr>
            <a:xfrm>
              <a:off x="5754958" y="7927309"/>
              <a:ext cx="8890" cy="3810"/>
            </a:xfrm>
            <a:custGeom>
              <a:avLst/>
              <a:gdLst/>
              <a:ahLst/>
              <a:cxnLst/>
              <a:rect l="l" t="t" r="r" b="b"/>
              <a:pathLst>
                <a:path w="8889" h="3809">
                  <a:moveTo>
                    <a:pt x="0" y="0"/>
                  </a:moveTo>
                  <a:lnTo>
                    <a:pt x="762" y="1536"/>
                  </a:lnTo>
                  <a:lnTo>
                    <a:pt x="2032" y="2806"/>
                  </a:lnTo>
                  <a:lnTo>
                    <a:pt x="3568" y="3314"/>
                  </a:lnTo>
                  <a:lnTo>
                    <a:pt x="5092" y="3314"/>
                  </a:lnTo>
                  <a:lnTo>
                    <a:pt x="6883" y="2806"/>
                  </a:lnTo>
                  <a:lnTo>
                    <a:pt x="7899" y="1536"/>
                  </a:lnTo>
                  <a:lnTo>
                    <a:pt x="8674" y="0"/>
                  </a:lnTo>
                </a:path>
              </a:pathLst>
            </a:custGeom>
            <a:ln w="3175">
              <a:solidFill>
                <a:srgbClr val="565658"/>
              </a:solidFill>
            </a:ln>
          </p:spPr>
          <p:txBody>
            <a:bodyPr wrap="square" lIns="0" tIns="0" rIns="0" bIns="0" rtlCol="0"/>
            <a:lstStyle/>
            <a:p/>
          </p:txBody>
        </p:sp>
        <p:sp>
          <p:nvSpPr>
            <p:cNvPr id="3613" name="object 3613" descr=""/>
            <p:cNvSpPr/>
            <p:nvPr/>
          </p:nvSpPr>
          <p:spPr>
            <a:xfrm>
              <a:off x="5638847" y="7927309"/>
              <a:ext cx="8890" cy="3810"/>
            </a:xfrm>
            <a:custGeom>
              <a:avLst/>
              <a:gdLst/>
              <a:ahLst/>
              <a:cxnLst/>
              <a:rect l="l" t="t" r="r" b="b"/>
              <a:pathLst>
                <a:path w="8889" h="3809">
                  <a:moveTo>
                    <a:pt x="0" y="0"/>
                  </a:moveTo>
                  <a:lnTo>
                    <a:pt x="508" y="1536"/>
                  </a:lnTo>
                  <a:lnTo>
                    <a:pt x="1790" y="2806"/>
                  </a:lnTo>
                  <a:lnTo>
                    <a:pt x="3314" y="3314"/>
                  </a:lnTo>
                  <a:lnTo>
                    <a:pt x="5092" y="3314"/>
                  </a:lnTo>
                  <a:lnTo>
                    <a:pt x="6629" y="2806"/>
                  </a:lnTo>
                  <a:lnTo>
                    <a:pt x="7912" y="1536"/>
                  </a:lnTo>
                  <a:lnTo>
                    <a:pt x="8674" y="0"/>
                  </a:lnTo>
                </a:path>
              </a:pathLst>
            </a:custGeom>
            <a:ln w="3175">
              <a:solidFill>
                <a:srgbClr val="565658"/>
              </a:solidFill>
            </a:ln>
          </p:spPr>
          <p:txBody>
            <a:bodyPr wrap="square" lIns="0" tIns="0" rIns="0" bIns="0" rtlCol="0"/>
            <a:lstStyle/>
            <a:p/>
          </p:txBody>
        </p:sp>
        <p:sp>
          <p:nvSpPr>
            <p:cNvPr id="3614" name="object 3614" descr=""/>
            <p:cNvSpPr/>
            <p:nvPr/>
          </p:nvSpPr>
          <p:spPr>
            <a:xfrm>
              <a:off x="5871056" y="7935731"/>
              <a:ext cx="8890" cy="3810"/>
            </a:xfrm>
            <a:custGeom>
              <a:avLst/>
              <a:gdLst/>
              <a:ahLst/>
              <a:cxnLst/>
              <a:rect l="l" t="t" r="r" b="b"/>
              <a:pathLst>
                <a:path w="8889" h="3809">
                  <a:moveTo>
                    <a:pt x="0" y="0"/>
                  </a:moveTo>
                  <a:lnTo>
                    <a:pt x="774" y="1536"/>
                  </a:lnTo>
                  <a:lnTo>
                    <a:pt x="1790" y="2806"/>
                  </a:lnTo>
                  <a:lnTo>
                    <a:pt x="3327" y="3568"/>
                  </a:lnTo>
                  <a:lnTo>
                    <a:pt x="5105" y="3568"/>
                  </a:lnTo>
                  <a:lnTo>
                    <a:pt x="6629" y="3060"/>
                  </a:lnTo>
                  <a:lnTo>
                    <a:pt x="7912" y="2044"/>
                  </a:lnTo>
                  <a:lnTo>
                    <a:pt x="8686" y="507"/>
                  </a:lnTo>
                </a:path>
              </a:pathLst>
            </a:custGeom>
            <a:ln w="3175">
              <a:solidFill>
                <a:srgbClr val="565658"/>
              </a:solidFill>
            </a:ln>
          </p:spPr>
          <p:txBody>
            <a:bodyPr wrap="square" lIns="0" tIns="0" rIns="0" bIns="0" rtlCol="0"/>
            <a:lstStyle/>
            <a:p/>
          </p:txBody>
        </p:sp>
        <p:sp>
          <p:nvSpPr>
            <p:cNvPr id="3615" name="object 3615" descr=""/>
            <p:cNvSpPr/>
            <p:nvPr/>
          </p:nvSpPr>
          <p:spPr>
            <a:xfrm>
              <a:off x="5871051" y="8037041"/>
              <a:ext cx="8890" cy="3810"/>
            </a:xfrm>
            <a:custGeom>
              <a:avLst/>
              <a:gdLst/>
              <a:ahLst/>
              <a:cxnLst/>
              <a:rect l="l" t="t" r="r" b="b"/>
              <a:pathLst>
                <a:path w="8889" h="3809">
                  <a:moveTo>
                    <a:pt x="8686" y="3060"/>
                  </a:moveTo>
                  <a:lnTo>
                    <a:pt x="7912" y="1524"/>
                  </a:lnTo>
                  <a:lnTo>
                    <a:pt x="6642" y="508"/>
                  </a:lnTo>
                  <a:lnTo>
                    <a:pt x="5118" y="0"/>
                  </a:lnTo>
                  <a:lnTo>
                    <a:pt x="3327" y="254"/>
                  </a:lnTo>
                  <a:lnTo>
                    <a:pt x="1790" y="762"/>
                  </a:lnTo>
                  <a:lnTo>
                    <a:pt x="774" y="2032"/>
                  </a:lnTo>
                  <a:lnTo>
                    <a:pt x="0" y="3568"/>
                  </a:lnTo>
                </a:path>
              </a:pathLst>
            </a:custGeom>
            <a:ln w="3175">
              <a:solidFill>
                <a:srgbClr val="565658"/>
              </a:solidFill>
            </a:ln>
          </p:spPr>
          <p:txBody>
            <a:bodyPr wrap="square" lIns="0" tIns="0" rIns="0" bIns="0" rtlCol="0"/>
            <a:lstStyle/>
            <a:p/>
          </p:txBody>
        </p:sp>
        <p:sp>
          <p:nvSpPr>
            <p:cNvPr id="3616" name="object 3616" descr=""/>
            <p:cNvSpPr/>
            <p:nvPr/>
          </p:nvSpPr>
          <p:spPr>
            <a:xfrm>
              <a:off x="5958074" y="7983702"/>
              <a:ext cx="4445" cy="9525"/>
            </a:xfrm>
            <a:custGeom>
              <a:avLst/>
              <a:gdLst/>
              <a:ahLst/>
              <a:cxnLst/>
              <a:rect l="l" t="t" r="r" b="b"/>
              <a:pathLst>
                <a:path w="4445" h="9525">
                  <a:moveTo>
                    <a:pt x="4089" y="0"/>
                  </a:moveTo>
                  <a:lnTo>
                    <a:pt x="2552" y="774"/>
                  </a:lnTo>
                  <a:lnTo>
                    <a:pt x="0" y="3619"/>
                  </a:lnTo>
                  <a:lnTo>
                    <a:pt x="0" y="5321"/>
                  </a:lnTo>
                  <a:lnTo>
                    <a:pt x="2552" y="8166"/>
                  </a:lnTo>
                  <a:lnTo>
                    <a:pt x="4089" y="8928"/>
                  </a:lnTo>
                </a:path>
              </a:pathLst>
            </a:custGeom>
            <a:ln w="3175">
              <a:solidFill>
                <a:srgbClr val="565658"/>
              </a:solidFill>
            </a:ln>
          </p:spPr>
          <p:txBody>
            <a:bodyPr wrap="square" lIns="0" tIns="0" rIns="0" bIns="0" rtlCol="0"/>
            <a:lstStyle/>
            <a:p/>
          </p:txBody>
        </p:sp>
        <p:sp>
          <p:nvSpPr>
            <p:cNvPr id="3617" name="object 3617" descr=""/>
            <p:cNvSpPr/>
            <p:nvPr/>
          </p:nvSpPr>
          <p:spPr>
            <a:xfrm>
              <a:off x="5754952" y="8045718"/>
              <a:ext cx="8890" cy="3810"/>
            </a:xfrm>
            <a:custGeom>
              <a:avLst/>
              <a:gdLst/>
              <a:ahLst/>
              <a:cxnLst/>
              <a:rect l="l" t="t" r="r" b="b"/>
              <a:pathLst>
                <a:path w="8889" h="3809">
                  <a:moveTo>
                    <a:pt x="8674" y="3314"/>
                  </a:moveTo>
                  <a:lnTo>
                    <a:pt x="7899" y="1777"/>
                  </a:lnTo>
                  <a:lnTo>
                    <a:pt x="6883" y="507"/>
                  </a:lnTo>
                  <a:lnTo>
                    <a:pt x="5105" y="0"/>
                  </a:lnTo>
                  <a:lnTo>
                    <a:pt x="3581" y="0"/>
                  </a:lnTo>
                  <a:lnTo>
                    <a:pt x="2044" y="507"/>
                  </a:lnTo>
                  <a:lnTo>
                    <a:pt x="761" y="1777"/>
                  </a:lnTo>
                  <a:lnTo>
                    <a:pt x="0" y="3314"/>
                  </a:lnTo>
                </a:path>
              </a:pathLst>
            </a:custGeom>
            <a:ln w="3175">
              <a:solidFill>
                <a:srgbClr val="565658"/>
              </a:solidFill>
            </a:ln>
          </p:spPr>
          <p:txBody>
            <a:bodyPr wrap="square" lIns="0" tIns="0" rIns="0" bIns="0" rtlCol="0"/>
            <a:lstStyle/>
            <a:p/>
          </p:txBody>
        </p:sp>
        <p:sp>
          <p:nvSpPr>
            <p:cNvPr id="3618" name="object 3618" descr=""/>
            <p:cNvSpPr/>
            <p:nvPr/>
          </p:nvSpPr>
          <p:spPr>
            <a:xfrm>
              <a:off x="5755719" y="7922717"/>
              <a:ext cx="7620" cy="7620"/>
            </a:xfrm>
            <a:custGeom>
              <a:avLst/>
              <a:gdLst/>
              <a:ahLst/>
              <a:cxnLst/>
              <a:rect l="l" t="t" r="r" b="b"/>
              <a:pathLst>
                <a:path w="7620" h="7620">
                  <a:moveTo>
                    <a:pt x="7137" y="3568"/>
                  </a:moveTo>
                  <a:lnTo>
                    <a:pt x="6629" y="1778"/>
                  </a:lnTo>
                  <a:lnTo>
                    <a:pt x="5346" y="508"/>
                  </a:lnTo>
                  <a:lnTo>
                    <a:pt x="3568" y="0"/>
                  </a:lnTo>
                  <a:lnTo>
                    <a:pt x="1778" y="508"/>
                  </a:lnTo>
                  <a:lnTo>
                    <a:pt x="508" y="1778"/>
                  </a:lnTo>
                  <a:lnTo>
                    <a:pt x="0" y="3568"/>
                  </a:lnTo>
                  <a:lnTo>
                    <a:pt x="508" y="5359"/>
                  </a:lnTo>
                  <a:lnTo>
                    <a:pt x="1778" y="6629"/>
                  </a:lnTo>
                  <a:lnTo>
                    <a:pt x="3568" y="7137"/>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619" name="object 3619" descr=""/>
            <p:cNvSpPr/>
            <p:nvPr/>
          </p:nvSpPr>
          <p:spPr>
            <a:xfrm>
              <a:off x="5872085" y="8038060"/>
              <a:ext cx="6985" cy="7620"/>
            </a:xfrm>
            <a:custGeom>
              <a:avLst/>
              <a:gdLst/>
              <a:ahLst/>
              <a:cxnLst/>
              <a:rect l="l" t="t" r="r" b="b"/>
              <a:pathLst>
                <a:path w="6985" h="7620">
                  <a:moveTo>
                    <a:pt x="6883" y="3568"/>
                  </a:moveTo>
                  <a:lnTo>
                    <a:pt x="6629" y="1778"/>
                  </a:lnTo>
                  <a:lnTo>
                    <a:pt x="5092" y="508"/>
                  </a:lnTo>
                  <a:lnTo>
                    <a:pt x="3568" y="0"/>
                  </a:lnTo>
                  <a:lnTo>
                    <a:pt x="1790" y="508"/>
                  </a:lnTo>
                  <a:lnTo>
                    <a:pt x="253" y="1778"/>
                  </a:lnTo>
                  <a:lnTo>
                    <a:pt x="0" y="3568"/>
                  </a:lnTo>
                  <a:lnTo>
                    <a:pt x="253" y="5359"/>
                  </a:lnTo>
                  <a:lnTo>
                    <a:pt x="1790" y="6629"/>
                  </a:lnTo>
                  <a:lnTo>
                    <a:pt x="3568" y="7150"/>
                  </a:lnTo>
                  <a:lnTo>
                    <a:pt x="5092" y="6629"/>
                  </a:lnTo>
                  <a:lnTo>
                    <a:pt x="6629" y="5359"/>
                  </a:lnTo>
                  <a:lnTo>
                    <a:pt x="6883" y="3568"/>
                  </a:lnTo>
                  <a:close/>
                </a:path>
              </a:pathLst>
            </a:custGeom>
            <a:ln w="3175">
              <a:solidFill>
                <a:srgbClr val="565658"/>
              </a:solidFill>
            </a:ln>
          </p:spPr>
          <p:txBody>
            <a:bodyPr wrap="square" lIns="0" tIns="0" rIns="0" bIns="0" rtlCol="0"/>
            <a:lstStyle/>
            <a:p/>
          </p:txBody>
        </p:sp>
        <p:sp>
          <p:nvSpPr>
            <p:cNvPr id="3620" name="object 3620" descr=""/>
            <p:cNvSpPr/>
            <p:nvPr/>
          </p:nvSpPr>
          <p:spPr>
            <a:xfrm>
              <a:off x="5639609" y="8046734"/>
              <a:ext cx="7620" cy="6985"/>
            </a:xfrm>
            <a:custGeom>
              <a:avLst/>
              <a:gdLst/>
              <a:ahLst/>
              <a:cxnLst/>
              <a:rect l="l" t="t" r="r" b="b"/>
              <a:pathLst>
                <a:path w="7620" h="6984">
                  <a:moveTo>
                    <a:pt x="7150" y="3314"/>
                  </a:moveTo>
                  <a:lnTo>
                    <a:pt x="6629" y="1523"/>
                  </a:lnTo>
                  <a:lnTo>
                    <a:pt x="5359" y="253"/>
                  </a:lnTo>
                  <a:lnTo>
                    <a:pt x="3581" y="0"/>
                  </a:lnTo>
                  <a:lnTo>
                    <a:pt x="1790" y="253"/>
                  </a:lnTo>
                  <a:lnTo>
                    <a:pt x="520" y="1523"/>
                  </a:lnTo>
                  <a:lnTo>
                    <a:pt x="0" y="3314"/>
                  </a:lnTo>
                  <a:lnTo>
                    <a:pt x="520" y="5105"/>
                  </a:lnTo>
                  <a:lnTo>
                    <a:pt x="1790" y="6375"/>
                  </a:lnTo>
                  <a:lnTo>
                    <a:pt x="3581" y="6896"/>
                  </a:lnTo>
                  <a:lnTo>
                    <a:pt x="5359" y="6375"/>
                  </a:lnTo>
                  <a:lnTo>
                    <a:pt x="6629" y="5105"/>
                  </a:lnTo>
                  <a:lnTo>
                    <a:pt x="7150" y="3314"/>
                  </a:lnTo>
                  <a:close/>
                </a:path>
              </a:pathLst>
            </a:custGeom>
            <a:ln w="3175">
              <a:solidFill>
                <a:srgbClr val="565658"/>
              </a:solidFill>
            </a:ln>
          </p:spPr>
          <p:txBody>
            <a:bodyPr wrap="square" lIns="0" tIns="0" rIns="0" bIns="0" rtlCol="0"/>
            <a:lstStyle/>
            <a:p/>
          </p:txBody>
        </p:sp>
        <p:sp>
          <p:nvSpPr>
            <p:cNvPr id="3621" name="object 3621" descr=""/>
            <p:cNvSpPr/>
            <p:nvPr/>
          </p:nvSpPr>
          <p:spPr>
            <a:xfrm>
              <a:off x="5872085" y="7931392"/>
              <a:ext cx="6985" cy="6985"/>
            </a:xfrm>
            <a:custGeom>
              <a:avLst/>
              <a:gdLst/>
              <a:ahLst/>
              <a:cxnLst/>
              <a:rect l="l" t="t" r="r" b="b"/>
              <a:pathLst>
                <a:path w="6985" h="6984">
                  <a:moveTo>
                    <a:pt x="6883" y="3314"/>
                  </a:moveTo>
                  <a:lnTo>
                    <a:pt x="6629" y="1778"/>
                  </a:lnTo>
                  <a:lnTo>
                    <a:pt x="5092" y="254"/>
                  </a:lnTo>
                  <a:lnTo>
                    <a:pt x="3568" y="0"/>
                  </a:lnTo>
                  <a:lnTo>
                    <a:pt x="1790" y="254"/>
                  </a:lnTo>
                  <a:lnTo>
                    <a:pt x="253" y="1778"/>
                  </a:lnTo>
                  <a:lnTo>
                    <a:pt x="0" y="3314"/>
                  </a:lnTo>
                  <a:lnTo>
                    <a:pt x="253" y="5105"/>
                  </a:lnTo>
                  <a:lnTo>
                    <a:pt x="1790" y="6629"/>
                  </a:lnTo>
                  <a:lnTo>
                    <a:pt x="3568" y="6883"/>
                  </a:lnTo>
                  <a:lnTo>
                    <a:pt x="5092" y="6629"/>
                  </a:lnTo>
                  <a:lnTo>
                    <a:pt x="6629" y="5105"/>
                  </a:lnTo>
                  <a:lnTo>
                    <a:pt x="6883" y="3314"/>
                  </a:lnTo>
                  <a:close/>
                </a:path>
              </a:pathLst>
            </a:custGeom>
            <a:ln w="3175">
              <a:solidFill>
                <a:srgbClr val="565658"/>
              </a:solidFill>
            </a:ln>
          </p:spPr>
          <p:txBody>
            <a:bodyPr wrap="square" lIns="0" tIns="0" rIns="0" bIns="0" rtlCol="0"/>
            <a:lstStyle/>
            <a:p/>
          </p:txBody>
        </p:sp>
        <p:sp>
          <p:nvSpPr>
            <p:cNvPr id="3622" name="object 3622" descr=""/>
            <p:cNvSpPr/>
            <p:nvPr/>
          </p:nvSpPr>
          <p:spPr>
            <a:xfrm>
              <a:off x="5959875" y="7984728"/>
              <a:ext cx="7620" cy="6985"/>
            </a:xfrm>
            <a:custGeom>
              <a:avLst/>
              <a:gdLst/>
              <a:ahLst/>
              <a:cxnLst/>
              <a:rect l="l" t="t" r="r" b="b"/>
              <a:pathLst>
                <a:path w="7620" h="6984">
                  <a:moveTo>
                    <a:pt x="7137" y="3568"/>
                  </a:moveTo>
                  <a:lnTo>
                    <a:pt x="6629" y="1778"/>
                  </a:lnTo>
                  <a:lnTo>
                    <a:pt x="5346" y="508"/>
                  </a:lnTo>
                  <a:lnTo>
                    <a:pt x="3568" y="0"/>
                  </a:lnTo>
                  <a:lnTo>
                    <a:pt x="1778" y="508"/>
                  </a:lnTo>
                  <a:lnTo>
                    <a:pt x="508" y="1778"/>
                  </a:lnTo>
                  <a:lnTo>
                    <a:pt x="0" y="3568"/>
                  </a:lnTo>
                  <a:lnTo>
                    <a:pt x="508" y="5359"/>
                  </a:lnTo>
                  <a:lnTo>
                    <a:pt x="1778" y="6629"/>
                  </a:lnTo>
                  <a:lnTo>
                    <a:pt x="3568" y="6883"/>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623" name="object 3623" descr=""/>
            <p:cNvSpPr/>
            <p:nvPr/>
          </p:nvSpPr>
          <p:spPr>
            <a:xfrm>
              <a:off x="5755719" y="8046734"/>
              <a:ext cx="7620" cy="6985"/>
            </a:xfrm>
            <a:custGeom>
              <a:avLst/>
              <a:gdLst/>
              <a:ahLst/>
              <a:cxnLst/>
              <a:rect l="l" t="t" r="r" b="b"/>
              <a:pathLst>
                <a:path w="7620" h="6984">
                  <a:moveTo>
                    <a:pt x="7137" y="3314"/>
                  </a:moveTo>
                  <a:lnTo>
                    <a:pt x="6629" y="1523"/>
                  </a:lnTo>
                  <a:lnTo>
                    <a:pt x="5346" y="253"/>
                  </a:lnTo>
                  <a:lnTo>
                    <a:pt x="3568" y="0"/>
                  </a:lnTo>
                  <a:lnTo>
                    <a:pt x="1778" y="253"/>
                  </a:lnTo>
                  <a:lnTo>
                    <a:pt x="508" y="1523"/>
                  </a:lnTo>
                  <a:lnTo>
                    <a:pt x="0" y="3314"/>
                  </a:lnTo>
                  <a:lnTo>
                    <a:pt x="508" y="5105"/>
                  </a:lnTo>
                  <a:lnTo>
                    <a:pt x="1778" y="6375"/>
                  </a:lnTo>
                  <a:lnTo>
                    <a:pt x="3568" y="6896"/>
                  </a:lnTo>
                  <a:lnTo>
                    <a:pt x="5346" y="6375"/>
                  </a:lnTo>
                  <a:lnTo>
                    <a:pt x="6629" y="5105"/>
                  </a:lnTo>
                  <a:lnTo>
                    <a:pt x="7137" y="3314"/>
                  </a:lnTo>
                  <a:close/>
                </a:path>
              </a:pathLst>
            </a:custGeom>
            <a:ln w="3175">
              <a:solidFill>
                <a:srgbClr val="565658"/>
              </a:solidFill>
            </a:ln>
          </p:spPr>
          <p:txBody>
            <a:bodyPr wrap="square" lIns="0" tIns="0" rIns="0" bIns="0" rtlCol="0"/>
            <a:lstStyle/>
            <a:p/>
          </p:txBody>
        </p:sp>
        <p:sp>
          <p:nvSpPr>
            <p:cNvPr id="3624" name="object 3624" descr=""/>
            <p:cNvSpPr/>
            <p:nvPr/>
          </p:nvSpPr>
          <p:spPr>
            <a:xfrm>
              <a:off x="5639609" y="7922717"/>
              <a:ext cx="7620" cy="7620"/>
            </a:xfrm>
            <a:custGeom>
              <a:avLst/>
              <a:gdLst/>
              <a:ahLst/>
              <a:cxnLst/>
              <a:rect l="l" t="t" r="r" b="b"/>
              <a:pathLst>
                <a:path w="7620" h="7620">
                  <a:moveTo>
                    <a:pt x="7150" y="3568"/>
                  </a:moveTo>
                  <a:lnTo>
                    <a:pt x="6629" y="1778"/>
                  </a:lnTo>
                  <a:lnTo>
                    <a:pt x="5359" y="508"/>
                  </a:lnTo>
                  <a:lnTo>
                    <a:pt x="3581" y="0"/>
                  </a:lnTo>
                  <a:lnTo>
                    <a:pt x="1790" y="508"/>
                  </a:lnTo>
                  <a:lnTo>
                    <a:pt x="520" y="1778"/>
                  </a:lnTo>
                  <a:lnTo>
                    <a:pt x="0" y="3568"/>
                  </a:lnTo>
                  <a:lnTo>
                    <a:pt x="520" y="5359"/>
                  </a:lnTo>
                  <a:lnTo>
                    <a:pt x="1790" y="6629"/>
                  </a:lnTo>
                  <a:lnTo>
                    <a:pt x="3581" y="7137"/>
                  </a:lnTo>
                  <a:lnTo>
                    <a:pt x="5359" y="6629"/>
                  </a:lnTo>
                  <a:lnTo>
                    <a:pt x="6629" y="5359"/>
                  </a:lnTo>
                  <a:lnTo>
                    <a:pt x="7150" y="3568"/>
                  </a:lnTo>
                  <a:close/>
                </a:path>
              </a:pathLst>
            </a:custGeom>
            <a:ln w="3175">
              <a:solidFill>
                <a:srgbClr val="565658"/>
              </a:solidFill>
            </a:ln>
          </p:spPr>
          <p:txBody>
            <a:bodyPr wrap="square" lIns="0" tIns="0" rIns="0" bIns="0" rtlCol="0"/>
            <a:lstStyle/>
            <a:p/>
          </p:txBody>
        </p:sp>
        <p:sp>
          <p:nvSpPr>
            <p:cNvPr id="3625" name="object 3625" descr=""/>
            <p:cNvSpPr/>
            <p:nvPr/>
          </p:nvSpPr>
          <p:spPr>
            <a:xfrm>
              <a:off x="5638079" y="8045208"/>
              <a:ext cx="10160" cy="3810"/>
            </a:xfrm>
            <a:custGeom>
              <a:avLst/>
              <a:gdLst/>
              <a:ahLst/>
              <a:cxnLst/>
              <a:rect l="l" t="t" r="r" b="b"/>
              <a:pathLst>
                <a:path w="10160" h="3809">
                  <a:moveTo>
                    <a:pt x="9944" y="3568"/>
                  </a:moveTo>
                  <a:lnTo>
                    <a:pt x="9182" y="1778"/>
                  </a:lnTo>
                  <a:lnTo>
                    <a:pt x="7645" y="508"/>
                  </a:lnTo>
                  <a:lnTo>
                    <a:pt x="5867" y="0"/>
                  </a:lnTo>
                  <a:lnTo>
                    <a:pt x="4076" y="0"/>
                  </a:lnTo>
                  <a:lnTo>
                    <a:pt x="2286" y="508"/>
                  </a:lnTo>
                  <a:lnTo>
                    <a:pt x="762" y="1778"/>
                  </a:lnTo>
                  <a:lnTo>
                    <a:pt x="0" y="3568"/>
                  </a:lnTo>
                </a:path>
              </a:pathLst>
            </a:custGeom>
            <a:ln w="3175">
              <a:solidFill>
                <a:srgbClr val="565658"/>
              </a:solidFill>
            </a:ln>
          </p:spPr>
          <p:txBody>
            <a:bodyPr wrap="square" lIns="0" tIns="0" rIns="0" bIns="0" rtlCol="0"/>
            <a:lstStyle/>
            <a:p/>
          </p:txBody>
        </p:sp>
        <p:sp>
          <p:nvSpPr>
            <p:cNvPr id="3626" name="object 3626" descr=""/>
            <p:cNvSpPr/>
            <p:nvPr/>
          </p:nvSpPr>
          <p:spPr>
            <a:xfrm>
              <a:off x="5870547" y="7935731"/>
              <a:ext cx="10160" cy="5715"/>
            </a:xfrm>
            <a:custGeom>
              <a:avLst/>
              <a:gdLst/>
              <a:ahLst/>
              <a:cxnLst/>
              <a:rect l="l" t="t" r="r" b="b"/>
              <a:pathLst>
                <a:path w="10160" h="5715">
                  <a:moveTo>
                    <a:pt x="0" y="0"/>
                  </a:moveTo>
                  <a:lnTo>
                    <a:pt x="508" y="1790"/>
                  </a:lnTo>
                  <a:lnTo>
                    <a:pt x="3213" y="4940"/>
                  </a:lnTo>
                  <a:lnTo>
                    <a:pt x="5689" y="5194"/>
                  </a:lnTo>
                  <a:lnTo>
                    <a:pt x="8928" y="2552"/>
                  </a:lnTo>
                  <a:lnTo>
                    <a:pt x="9956" y="761"/>
                  </a:lnTo>
                </a:path>
              </a:pathLst>
            </a:custGeom>
            <a:ln w="3175">
              <a:solidFill>
                <a:srgbClr val="565658"/>
              </a:solidFill>
            </a:ln>
          </p:spPr>
          <p:txBody>
            <a:bodyPr wrap="square" lIns="0" tIns="0" rIns="0" bIns="0" rtlCol="0"/>
            <a:lstStyle/>
            <a:p/>
          </p:txBody>
        </p:sp>
        <p:sp>
          <p:nvSpPr>
            <p:cNvPr id="3627" name="object 3627" descr=""/>
            <p:cNvSpPr/>
            <p:nvPr/>
          </p:nvSpPr>
          <p:spPr>
            <a:xfrm>
              <a:off x="5754438" y="8045208"/>
              <a:ext cx="10160" cy="3810"/>
            </a:xfrm>
            <a:custGeom>
              <a:avLst/>
              <a:gdLst/>
              <a:ahLst/>
              <a:cxnLst/>
              <a:rect l="l" t="t" r="r" b="b"/>
              <a:pathLst>
                <a:path w="10160" h="3809">
                  <a:moveTo>
                    <a:pt x="9956" y="3568"/>
                  </a:moveTo>
                  <a:lnTo>
                    <a:pt x="8940" y="1778"/>
                  </a:lnTo>
                  <a:lnTo>
                    <a:pt x="7658" y="508"/>
                  </a:lnTo>
                  <a:lnTo>
                    <a:pt x="5880" y="0"/>
                  </a:lnTo>
                  <a:lnTo>
                    <a:pt x="3835" y="0"/>
                  </a:lnTo>
                  <a:lnTo>
                    <a:pt x="2044" y="508"/>
                  </a:lnTo>
                  <a:lnTo>
                    <a:pt x="761" y="1778"/>
                  </a:lnTo>
                  <a:lnTo>
                    <a:pt x="0" y="3568"/>
                  </a:lnTo>
                </a:path>
              </a:pathLst>
            </a:custGeom>
            <a:ln w="3175">
              <a:solidFill>
                <a:srgbClr val="565658"/>
              </a:solidFill>
            </a:ln>
          </p:spPr>
          <p:txBody>
            <a:bodyPr wrap="square" lIns="0" tIns="0" rIns="0" bIns="0" rtlCol="0"/>
            <a:lstStyle/>
            <a:p/>
          </p:txBody>
        </p:sp>
        <p:sp>
          <p:nvSpPr>
            <p:cNvPr id="3628" name="object 3628" descr=""/>
            <p:cNvSpPr/>
            <p:nvPr/>
          </p:nvSpPr>
          <p:spPr>
            <a:xfrm>
              <a:off x="5638077" y="7927563"/>
              <a:ext cx="10160" cy="5080"/>
            </a:xfrm>
            <a:custGeom>
              <a:avLst/>
              <a:gdLst/>
              <a:ahLst/>
              <a:cxnLst/>
              <a:rect l="l" t="t" r="r" b="b"/>
              <a:pathLst>
                <a:path w="10160" h="5079">
                  <a:moveTo>
                    <a:pt x="0" y="0"/>
                  </a:moveTo>
                  <a:lnTo>
                    <a:pt x="774" y="1790"/>
                  </a:lnTo>
                  <a:lnTo>
                    <a:pt x="3543" y="4635"/>
                  </a:lnTo>
                  <a:lnTo>
                    <a:pt x="6400" y="4635"/>
                  </a:lnTo>
                  <a:lnTo>
                    <a:pt x="9194" y="1790"/>
                  </a:lnTo>
                  <a:lnTo>
                    <a:pt x="9944" y="0"/>
                  </a:lnTo>
                </a:path>
              </a:pathLst>
            </a:custGeom>
            <a:ln w="3175">
              <a:solidFill>
                <a:srgbClr val="565658"/>
              </a:solidFill>
            </a:ln>
          </p:spPr>
          <p:txBody>
            <a:bodyPr wrap="square" lIns="0" tIns="0" rIns="0" bIns="0" rtlCol="0"/>
            <a:lstStyle/>
            <a:p/>
          </p:txBody>
        </p:sp>
        <p:sp>
          <p:nvSpPr>
            <p:cNvPr id="3629" name="object 3629" descr=""/>
            <p:cNvSpPr/>
            <p:nvPr/>
          </p:nvSpPr>
          <p:spPr>
            <a:xfrm>
              <a:off x="5870549" y="8036527"/>
              <a:ext cx="10160" cy="4445"/>
            </a:xfrm>
            <a:custGeom>
              <a:avLst/>
              <a:gdLst/>
              <a:ahLst/>
              <a:cxnLst/>
              <a:rect l="l" t="t" r="r" b="b"/>
              <a:pathLst>
                <a:path w="10160" h="4445">
                  <a:moveTo>
                    <a:pt x="9956" y="3314"/>
                  </a:moveTo>
                  <a:lnTo>
                    <a:pt x="8928" y="1523"/>
                  </a:lnTo>
                  <a:lnTo>
                    <a:pt x="7404" y="507"/>
                  </a:lnTo>
                  <a:lnTo>
                    <a:pt x="5613" y="0"/>
                  </a:lnTo>
                  <a:lnTo>
                    <a:pt x="3568" y="0"/>
                  </a:lnTo>
                  <a:lnTo>
                    <a:pt x="2044" y="761"/>
                  </a:lnTo>
                  <a:lnTo>
                    <a:pt x="507" y="2298"/>
                  </a:lnTo>
                  <a:lnTo>
                    <a:pt x="0" y="4089"/>
                  </a:lnTo>
                </a:path>
              </a:pathLst>
            </a:custGeom>
            <a:ln w="3175">
              <a:solidFill>
                <a:srgbClr val="565658"/>
              </a:solidFill>
            </a:ln>
          </p:spPr>
          <p:txBody>
            <a:bodyPr wrap="square" lIns="0" tIns="0" rIns="0" bIns="0" rtlCol="0"/>
            <a:lstStyle/>
            <a:p/>
          </p:txBody>
        </p:sp>
        <p:sp>
          <p:nvSpPr>
            <p:cNvPr id="3630" name="object 3630" descr=""/>
            <p:cNvSpPr/>
            <p:nvPr/>
          </p:nvSpPr>
          <p:spPr>
            <a:xfrm>
              <a:off x="5623016" y="7919651"/>
              <a:ext cx="1905" cy="1905"/>
            </a:xfrm>
            <a:custGeom>
              <a:avLst/>
              <a:gdLst/>
              <a:ahLst/>
              <a:cxnLst/>
              <a:rect l="l" t="t" r="r" b="b"/>
              <a:pathLst>
                <a:path w="1904" h="1904">
                  <a:moveTo>
                    <a:pt x="1282" y="0"/>
                  </a:moveTo>
                  <a:lnTo>
                    <a:pt x="507" y="520"/>
                  </a:lnTo>
                  <a:lnTo>
                    <a:pt x="0" y="1282"/>
                  </a:lnTo>
                </a:path>
              </a:pathLst>
            </a:custGeom>
            <a:ln w="3175">
              <a:solidFill>
                <a:srgbClr val="565658"/>
              </a:solidFill>
            </a:ln>
          </p:spPr>
          <p:txBody>
            <a:bodyPr wrap="square" lIns="0" tIns="0" rIns="0" bIns="0" rtlCol="0"/>
            <a:lstStyle/>
            <a:p/>
          </p:txBody>
        </p:sp>
        <p:sp>
          <p:nvSpPr>
            <p:cNvPr id="3631" name="object 3631" descr=""/>
            <p:cNvSpPr/>
            <p:nvPr/>
          </p:nvSpPr>
          <p:spPr>
            <a:xfrm>
              <a:off x="5958334" y="7983194"/>
              <a:ext cx="3810" cy="10160"/>
            </a:xfrm>
            <a:custGeom>
              <a:avLst/>
              <a:gdLst/>
              <a:ahLst/>
              <a:cxnLst/>
              <a:rect l="l" t="t" r="r" b="b"/>
              <a:pathLst>
                <a:path w="3810" h="10159">
                  <a:moveTo>
                    <a:pt x="3568" y="0"/>
                  </a:moveTo>
                  <a:lnTo>
                    <a:pt x="2044" y="762"/>
                  </a:lnTo>
                  <a:lnTo>
                    <a:pt x="508" y="2298"/>
                  </a:lnTo>
                  <a:lnTo>
                    <a:pt x="0" y="4076"/>
                  </a:lnTo>
                  <a:lnTo>
                    <a:pt x="0" y="5867"/>
                  </a:lnTo>
                  <a:lnTo>
                    <a:pt x="508" y="7658"/>
                  </a:lnTo>
                  <a:lnTo>
                    <a:pt x="2044" y="9182"/>
                  </a:lnTo>
                  <a:lnTo>
                    <a:pt x="3568" y="9956"/>
                  </a:lnTo>
                </a:path>
              </a:pathLst>
            </a:custGeom>
            <a:ln w="3175">
              <a:solidFill>
                <a:srgbClr val="565658"/>
              </a:solidFill>
            </a:ln>
          </p:spPr>
          <p:txBody>
            <a:bodyPr wrap="square" lIns="0" tIns="0" rIns="0" bIns="0" rtlCol="0"/>
            <a:lstStyle/>
            <a:p/>
          </p:txBody>
        </p:sp>
        <p:sp>
          <p:nvSpPr>
            <p:cNvPr id="3632" name="object 3632" descr=""/>
            <p:cNvSpPr/>
            <p:nvPr/>
          </p:nvSpPr>
          <p:spPr>
            <a:xfrm>
              <a:off x="5754437" y="7927563"/>
              <a:ext cx="10160" cy="4445"/>
            </a:xfrm>
            <a:custGeom>
              <a:avLst/>
              <a:gdLst/>
              <a:ahLst/>
              <a:cxnLst/>
              <a:rect l="l" t="t" r="r" b="b"/>
              <a:pathLst>
                <a:path w="10160" h="4445">
                  <a:moveTo>
                    <a:pt x="0" y="0"/>
                  </a:moveTo>
                  <a:lnTo>
                    <a:pt x="774" y="1790"/>
                  </a:lnTo>
                  <a:lnTo>
                    <a:pt x="2044" y="3060"/>
                  </a:lnTo>
                  <a:lnTo>
                    <a:pt x="3835" y="3822"/>
                  </a:lnTo>
                  <a:lnTo>
                    <a:pt x="5880" y="3822"/>
                  </a:lnTo>
                  <a:lnTo>
                    <a:pt x="7670" y="3060"/>
                  </a:lnTo>
                  <a:lnTo>
                    <a:pt x="8940" y="1790"/>
                  </a:lnTo>
                  <a:lnTo>
                    <a:pt x="9956" y="0"/>
                  </a:lnTo>
                </a:path>
              </a:pathLst>
            </a:custGeom>
            <a:ln w="3175">
              <a:solidFill>
                <a:srgbClr val="565658"/>
              </a:solidFill>
            </a:ln>
          </p:spPr>
          <p:txBody>
            <a:bodyPr wrap="square" lIns="0" tIns="0" rIns="0" bIns="0" rtlCol="0"/>
            <a:lstStyle/>
            <a:p/>
          </p:txBody>
        </p:sp>
        <p:sp>
          <p:nvSpPr>
            <p:cNvPr id="3633" name="object 3633" descr=""/>
            <p:cNvSpPr/>
            <p:nvPr/>
          </p:nvSpPr>
          <p:spPr>
            <a:xfrm>
              <a:off x="5623021" y="8055413"/>
              <a:ext cx="1905" cy="1270"/>
            </a:xfrm>
            <a:custGeom>
              <a:avLst/>
              <a:gdLst/>
              <a:ahLst/>
              <a:cxnLst/>
              <a:rect l="l" t="t" r="r" b="b"/>
              <a:pathLst>
                <a:path w="1904" h="1270">
                  <a:moveTo>
                    <a:pt x="0" y="0"/>
                  </a:moveTo>
                  <a:lnTo>
                    <a:pt x="508" y="762"/>
                  </a:lnTo>
                  <a:lnTo>
                    <a:pt x="1282" y="1270"/>
                  </a:lnTo>
                </a:path>
              </a:pathLst>
            </a:custGeom>
            <a:ln w="3175">
              <a:solidFill>
                <a:srgbClr val="565658"/>
              </a:solidFill>
            </a:ln>
          </p:spPr>
          <p:txBody>
            <a:bodyPr wrap="square" lIns="0" tIns="0" rIns="0" bIns="0" rtlCol="0"/>
            <a:lstStyle/>
            <a:p/>
          </p:txBody>
        </p:sp>
        <p:sp>
          <p:nvSpPr>
            <p:cNvPr id="3634" name="object 3634" descr=""/>
            <p:cNvSpPr/>
            <p:nvPr/>
          </p:nvSpPr>
          <p:spPr>
            <a:xfrm>
              <a:off x="5493900" y="8055413"/>
              <a:ext cx="1905" cy="1270"/>
            </a:xfrm>
            <a:custGeom>
              <a:avLst/>
              <a:gdLst/>
              <a:ahLst/>
              <a:cxnLst/>
              <a:rect l="l" t="t" r="r" b="b"/>
              <a:pathLst>
                <a:path w="1904" h="1270">
                  <a:moveTo>
                    <a:pt x="0" y="0"/>
                  </a:moveTo>
                  <a:lnTo>
                    <a:pt x="508" y="762"/>
                  </a:lnTo>
                  <a:lnTo>
                    <a:pt x="1282" y="1270"/>
                  </a:lnTo>
                </a:path>
              </a:pathLst>
            </a:custGeom>
            <a:ln w="3175">
              <a:solidFill>
                <a:srgbClr val="565658"/>
              </a:solidFill>
            </a:ln>
          </p:spPr>
          <p:txBody>
            <a:bodyPr wrap="square" lIns="0" tIns="0" rIns="0" bIns="0" rtlCol="0"/>
            <a:lstStyle/>
            <a:p/>
          </p:txBody>
        </p:sp>
        <p:sp>
          <p:nvSpPr>
            <p:cNvPr id="3635" name="object 3635" descr=""/>
            <p:cNvSpPr/>
            <p:nvPr/>
          </p:nvSpPr>
          <p:spPr>
            <a:xfrm>
              <a:off x="5493895" y="7919651"/>
              <a:ext cx="1905" cy="1905"/>
            </a:xfrm>
            <a:custGeom>
              <a:avLst/>
              <a:gdLst/>
              <a:ahLst/>
              <a:cxnLst/>
              <a:rect l="l" t="t" r="r" b="b"/>
              <a:pathLst>
                <a:path w="1904" h="1904">
                  <a:moveTo>
                    <a:pt x="1282" y="0"/>
                  </a:moveTo>
                  <a:lnTo>
                    <a:pt x="507" y="520"/>
                  </a:lnTo>
                  <a:lnTo>
                    <a:pt x="0" y="1282"/>
                  </a:lnTo>
                </a:path>
              </a:pathLst>
            </a:custGeom>
            <a:ln w="3175">
              <a:solidFill>
                <a:srgbClr val="565658"/>
              </a:solidFill>
            </a:ln>
          </p:spPr>
          <p:txBody>
            <a:bodyPr wrap="square" lIns="0" tIns="0" rIns="0" bIns="0" rtlCol="0"/>
            <a:lstStyle/>
            <a:p/>
          </p:txBody>
        </p:sp>
        <p:sp>
          <p:nvSpPr>
            <p:cNvPr id="3636" name="object 3636" descr=""/>
            <p:cNvSpPr/>
            <p:nvPr/>
          </p:nvSpPr>
          <p:spPr>
            <a:xfrm>
              <a:off x="5918520" y="7931649"/>
              <a:ext cx="52705" cy="113664"/>
            </a:xfrm>
            <a:custGeom>
              <a:avLst/>
              <a:gdLst/>
              <a:ahLst/>
              <a:cxnLst/>
              <a:rect l="l" t="t" r="r" b="b"/>
              <a:pathLst>
                <a:path w="52704" h="113665">
                  <a:moveTo>
                    <a:pt x="0" y="113296"/>
                  </a:moveTo>
                  <a:lnTo>
                    <a:pt x="7150" y="112280"/>
                  </a:lnTo>
                  <a:lnTo>
                    <a:pt x="41134" y="90895"/>
                  </a:lnTo>
                  <a:lnTo>
                    <a:pt x="52493" y="56524"/>
                  </a:lnTo>
                  <a:lnTo>
                    <a:pt x="41181" y="22215"/>
                  </a:lnTo>
                  <a:lnTo>
                    <a:pt x="7150" y="1015"/>
                  </a:lnTo>
                  <a:lnTo>
                    <a:pt x="0" y="0"/>
                  </a:lnTo>
                </a:path>
              </a:pathLst>
            </a:custGeom>
            <a:ln w="3175">
              <a:solidFill>
                <a:srgbClr val="565658"/>
              </a:solidFill>
            </a:ln>
          </p:spPr>
          <p:txBody>
            <a:bodyPr wrap="square" lIns="0" tIns="0" rIns="0" bIns="0" rtlCol="0"/>
            <a:lstStyle/>
            <a:p/>
          </p:txBody>
        </p:sp>
        <p:sp>
          <p:nvSpPr>
            <p:cNvPr id="3637" name="object 3637" descr=""/>
            <p:cNvSpPr/>
            <p:nvPr/>
          </p:nvSpPr>
          <p:spPr>
            <a:xfrm>
              <a:off x="5970584" y="7981661"/>
              <a:ext cx="635" cy="13335"/>
            </a:xfrm>
            <a:custGeom>
              <a:avLst/>
              <a:gdLst/>
              <a:ahLst/>
              <a:cxnLst/>
              <a:rect l="l" t="t" r="r" b="b"/>
              <a:pathLst>
                <a:path w="635" h="13334">
                  <a:moveTo>
                    <a:pt x="0" y="13017"/>
                  </a:moveTo>
                  <a:lnTo>
                    <a:pt x="508" y="6642"/>
                  </a:lnTo>
                  <a:lnTo>
                    <a:pt x="0" y="0"/>
                  </a:lnTo>
                </a:path>
              </a:pathLst>
            </a:custGeom>
            <a:ln w="3175">
              <a:solidFill>
                <a:srgbClr val="565658"/>
              </a:solidFill>
            </a:ln>
          </p:spPr>
          <p:txBody>
            <a:bodyPr wrap="square" lIns="0" tIns="0" rIns="0" bIns="0" rtlCol="0"/>
            <a:lstStyle/>
            <a:p/>
          </p:txBody>
        </p:sp>
        <p:sp>
          <p:nvSpPr>
            <p:cNvPr id="3638" name="object 3638" descr=""/>
            <p:cNvSpPr/>
            <p:nvPr/>
          </p:nvSpPr>
          <p:spPr>
            <a:xfrm>
              <a:off x="5637566" y="8044434"/>
              <a:ext cx="11430" cy="4445"/>
            </a:xfrm>
            <a:custGeom>
              <a:avLst/>
              <a:gdLst/>
              <a:ahLst/>
              <a:cxnLst/>
              <a:rect l="l" t="t" r="r" b="b"/>
              <a:pathLst>
                <a:path w="11429" h="4445">
                  <a:moveTo>
                    <a:pt x="11226" y="4343"/>
                  </a:moveTo>
                  <a:lnTo>
                    <a:pt x="10210" y="2298"/>
                  </a:lnTo>
                  <a:lnTo>
                    <a:pt x="8674" y="774"/>
                  </a:lnTo>
                  <a:lnTo>
                    <a:pt x="6642" y="0"/>
                  </a:lnTo>
                  <a:lnTo>
                    <a:pt x="4343" y="0"/>
                  </a:lnTo>
                  <a:lnTo>
                    <a:pt x="2552" y="774"/>
                  </a:lnTo>
                  <a:lnTo>
                    <a:pt x="774" y="2298"/>
                  </a:lnTo>
                  <a:lnTo>
                    <a:pt x="0" y="4343"/>
                  </a:lnTo>
                </a:path>
              </a:pathLst>
            </a:custGeom>
            <a:ln w="3175">
              <a:solidFill>
                <a:srgbClr val="565658"/>
              </a:solidFill>
            </a:ln>
          </p:spPr>
          <p:txBody>
            <a:bodyPr wrap="square" lIns="0" tIns="0" rIns="0" bIns="0" rtlCol="0"/>
            <a:lstStyle/>
            <a:p/>
          </p:txBody>
        </p:sp>
        <p:sp>
          <p:nvSpPr>
            <p:cNvPr id="3639" name="object 3639" descr=""/>
            <p:cNvSpPr/>
            <p:nvPr/>
          </p:nvSpPr>
          <p:spPr>
            <a:xfrm>
              <a:off x="5753677" y="8044434"/>
              <a:ext cx="11430" cy="4445"/>
            </a:xfrm>
            <a:custGeom>
              <a:avLst/>
              <a:gdLst/>
              <a:ahLst/>
              <a:cxnLst/>
              <a:rect l="l" t="t" r="r" b="b"/>
              <a:pathLst>
                <a:path w="11429" h="4445">
                  <a:moveTo>
                    <a:pt x="11226" y="4343"/>
                  </a:moveTo>
                  <a:lnTo>
                    <a:pt x="10210" y="2298"/>
                  </a:lnTo>
                  <a:lnTo>
                    <a:pt x="8674" y="774"/>
                  </a:lnTo>
                  <a:lnTo>
                    <a:pt x="6642" y="0"/>
                  </a:lnTo>
                  <a:lnTo>
                    <a:pt x="4597" y="0"/>
                  </a:lnTo>
                  <a:lnTo>
                    <a:pt x="2540" y="774"/>
                  </a:lnTo>
                  <a:lnTo>
                    <a:pt x="1016" y="2298"/>
                  </a:lnTo>
                  <a:lnTo>
                    <a:pt x="0" y="4343"/>
                  </a:lnTo>
                </a:path>
              </a:pathLst>
            </a:custGeom>
            <a:ln w="3175">
              <a:solidFill>
                <a:srgbClr val="565658"/>
              </a:solidFill>
            </a:ln>
          </p:spPr>
          <p:txBody>
            <a:bodyPr wrap="square" lIns="0" tIns="0" rIns="0" bIns="0" rtlCol="0"/>
            <a:lstStyle/>
            <a:p/>
          </p:txBody>
        </p:sp>
        <p:sp>
          <p:nvSpPr>
            <p:cNvPr id="3640" name="object 3640" descr=""/>
            <p:cNvSpPr/>
            <p:nvPr/>
          </p:nvSpPr>
          <p:spPr>
            <a:xfrm>
              <a:off x="5869789" y="8035765"/>
              <a:ext cx="11430" cy="5080"/>
            </a:xfrm>
            <a:custGeom>
              <a:avLst/>
              <a:gdLst/>
              <a:ahLst/>
              <a:cxnLst/>
              <a:rect l="l" t="t" r="r" b="b"/>
              <a:pathLst>
                <a:path w="11429" h="5079">
                  <a:moveTo>
                    <a:pt x="11226" y="3822"/>
                  </a:moveTo>
                  <a:lnTo>
                    <a:pt x="10210" y="2032"/>
                  </a:lnTo>
                  <a:lnTo>
                    <a:pt x="8420" y="762"/>
                  </a:lnTo>
                  <a:lnTo>
                    <a:pt x="6375" y="0"/>
                  </a:lnTo>
                  <a:lnTo>
                    <a:pt x="4330" y="254"/>
                  </a:lnTo>
                  <a:lnTo>
                    <a:pt x="2298" y="1016"/>
                  </a:lnTo>
                  <a:lnTo>
                    <a:pt x="762" y="2806"/>
                  </a:lnTo>
                  <a:lnTo>
                    <a:pt x="0" y="4597"/>
                  </a:lnTo>
                </a:path>
              </a:pathLst>
            </a:custGeom>
            <a:ln w="3175">
              <a:solidFill>
                <a:srgbClr val="565658"/>
              </a:solidFill>
            </a:ln>
          </p:spPr>
          <p:txBody>
            <a:bodyPr wrap="square" lIns="0" tIns="0" rIns="0" bIns="0" rtlCol="0"/>
            <a:lstStyle/>
            <a:p/>
          </p:txBody>
        </p:sp>
        <p:sp>
          <p:nvSpPr>
            <p:cNvPr id="3641" name="object 3641" descr=""/>
            <p:cNvSpPr/>
            <p:nvPr/>
          </p:nvSpPr>
          <p:spPr>
            <a:xfrm>
              <a:off x="5918010" y="7994425"/>
              <a:ext cx="46355" cy="44450"/>
            </a:xfrm>
            <a:custGeom>
              <a:avLst/>
              <a:gdLst/>
              <a:ahLst/>
              <a:cxnLst/>
              <a:rect l="l" t="t" r="r" b="b"/>
              <a:pathLst>
                <a:path w="46354" h="44450">
                  <a:moveTo>
                    <a:pt x="0" y="43891"/>
                  </a:moveTo>
                  <a:lnTo>
                    <a:pt x="39289" y="19922"/>
                  </a:lnTo>
                  <a:lnTo>
                    <a:pt x="44919" y="6883"/>
                  </a:lnTo>
                  <a:lnTo>
                    <a:pt x="46189" y="0"/>
                  </a:lnTo>
                </a:path>
              </a:pathLst>
            </a:custGeom>
            <a:ln w="3175">
              <a:solidFill>
                <a:srgbClr val="565658"/>
              </a:solidFill>
            </a:ln>
          </p:spPr>
          <p:txBody>
            <a:bodyPr wrap="square" lIns="0" tIns="0" rIns="0" bIns="0" rtlCol="0"/>
            <a:lstStyle/>
            <a:p/>
          </p:txBody>
        </p:sp>
        <p:sp>
          <p:nvSpPr>
            <p:cNvPr id="3642" name="object 3642" descr=""/>
            <p:cNvSpPr/>
            <p:nvPr/>
          </p:nvSpPr>
          <p:spPr>
            <a:xfrm>
              <a:off x="5957559" y="7982685"/>
              <a:ext cx="4445" cy="11430"/>
            </a:xfrm>
            <a:custGeom>
              <a:avLst/>
              <a:gdLst/>
              <a:ahLst/>
              <a:cxnLst/>
              <a:rect l="l" t="t" r="r" b="b"/>
              <a:pathLst>
                <a:path w="4445" h="11429">
                  <a:moveTo>
                    <a:pt x="4343" y="0"/>
                  </a:moveTo>
                  <a:lnTo>
                    <a:pt x="2311" y="762"/>
                  </a:lnTo>
                  <a:lnTo>
                    <a:pt x="774" y="2298"/>
                  </a:lnTo>
                  <a:lnTo>
                    <a:pt x="0" y="4330"/>
                  </a:lnTo>
                  <a:lnTo>
                    <a:pt x="0" y="6629"/>
                  </a:lnTo>
                  <a:lnTo>
                    <a:pt x="774" y="8674"/>
                  </a:lnTo>
                  <a:lnTo>
                    <a:pt x="2311" y="10210"/>
                  </a:lnTo>
                  <a:lnTo>
                    <a:pt x="4343" y="11226"/>
                  </a:lnTo>
                </a:path>
              </a:pathLst>
            </a:custGeom>
            <a:ln w="3175">
              <a:solidFill>
                <a:srgbClr val="565658"/>
              </a:solidFill>
            </a:ln>
          </p:spPr>
          <p:txBody>
            <a:bodyPr wrap="square" lIns="0" tIns="0" rIns="0" bIns="0" rtlCol="0"/>
            <a:lstStyle/>
            <a:p/>
          </p:txBody>
        </p:sp>
        <p:sp>
          <p:nvSpPr>
            <p:cNvPr id="3643" name="object 3643" descr=""/>
            <p:cNvSpPr/>
            <p:nvPr/>
          </p:nvSpPr>
          <p:spPr>
            <a:xfrm>
              <a:off x="5918008" y="7938025"/>
              <a:ext cx="46355" cy="44450"/>
            </a:xfrm>
            <a:custGeom>
              <a:avLst/>
              <a:gdLst/>
              <a:ahLst/>
              <a:cxnLst/>
              <a:rect l="l" t="t" r="r" b="b"/>
              <a:pathLst>
                <a:path w="46354" h="44450">
                  <a:moveTo>
                    <a:pt x="46189" y="43891"/>
                  </a:moveTo>
                  <a:lnTo>
                    <a:pt x="19820" y="5655"/>
                  </a:lnTo>
                  <a:lnTo>
                    <a:pt x="6896" y="1028"/>
                  </a:lnTo>
                  <a:lnTo>
                    <a:pt x="0" y="0"/>
                  </a:lnTo>
                </a:path>
              </a:pathLst>
            </a:custGeom>
            <a:ln w="3175">
              <a:solidFill>
                <a:srgbClr val="565658"/>
              </a:solidFill>
            </a:ln>
          </p:spPr>
          <p:txBody>
            <a:bodyPr wrap="square" lIns="0" tIns="0" rIns="0" bIns="0" rtlCol="0"/>
            <a:lstStyle/>
            <a:p/>
          </p:txBody>
        </p:sp>
        <p:sp>
          <p:nvSpPr>
            <p:cNvPr id="3644" name="object 3644" descr=""/>
            <p:cNvSpPr/>
            <p:nvPr/>
          </p:nvSpPr>
          <p:spPr>
            <a:xfrm>
              <a:off x="5869791" y="7935985"/>
              <a:ext cx="11430" cy="5080"/>
            </a:xfrm>
            <a:custGeom>
              <a:avLst/>
              <a:gdLst/>
              <a:ahLst/>
              <a:cxnLst/>
              <a:rect l="l" t="t" r="r" b="b"/>
              <a:pathLst>
                <a:path w="11429" h="5079">
                  <a:moveTo>
                    <a:pt x="0" y="0"/>
                  </a:moveTo>
                  <a:lnTo>
                    <a:pt x="762" y="2044"/>
                  </a:lnTo>
                  <a:lnTo>
                    <a:pt x="2298" y="3568"/>
                  </a:lnTo>
                  <a:lnTo>
                    <a:pt x="4330" y="4343"/>
                  </a:lnTo>
                  <a:lnTo>
                    <a:pt x="6375" y="4597"/>
                  </a:lnTo>
                  <a:lnTo>
                    <a:pt x="8420" y="4076"/>
                  </a:lnTo>
                  <a:lnTo>
                    <a:pt x="10210" y="2552"/>
                  </a:lnTo>
                  <a:lnTo>
                    <a:pt x="11226" y="761"/>
                  </a:lnTo>
                </a:path>
              </a:pathLst>
            </a:custGeom>
            <a:ln w="3175">
              <a:solidFill>
                <a:srgbClr val="565658"/>
              </a:solidFill>
            </a:ln>
          </p:spPr>
          <p:txBody>
            <a:bodyPr wrap="square" lIns="0" tIns="0" rIns="0" bIns="0" rtlCol="0"/>
            <a:lstStyle/>
            <a:p/>
          </p:txBody>
        </p:sp>
        <p:sp>
          <p:nvSpPr>
            <p:cNvPr id="3645" name="object 3645" descr=""/>
            <p:cNvSpPr/>
            <p:nvPr/>
          </p:nvSpPr>
          <p:spPr>
            <a:xfrm>
              <a:off x="5753680" y="7927817"/>
              <a:ext cx="11430" cy="4445"/>
            </a:xfrm>
            <a:custGeom>
              <a:avLst/>
              <a:gdLst/>
              <a:ahLst/>
              <a:cxnLst/>
              <a:rect l="l" t="t" r="r" b="b"/>
              <a:pathLst>
                <a:path w="11429" h="4445">
                  <a:moveTo>
                    <a:pt x="0" y="0"/>
                  </a:moveTo>
                  <a:lnTo>
                    <a:pt x="1016" y="1790"/>
                  </a:lnTo>
                  <a:lnTo>
                    <a:pt x="2540" y="3314"/>
                  </a:lnTo>
                  <a:lnTo>
                    <a:pt x="4584" y="4089"/>
                  </a:lnTo>
                  <a:lnTo>
                    <a:pt x="6629" y="4089"/>
                  </a:lnTo>
                  <a:lnTo>
                    <a:pt x="8674" y="3314"/>
                  </a:lnTo>
                  <a:lnTo>
                    <a:pt x="10210" y="1790"/>
                  </a:lnTo>
                  <a:lnTo>
                    <a:pt x="11226" y="0"/>
                  </a:lnTo>
                </a:path>
              </a:pathLst>
            </a:custGeom>
            <a:ln w="3175">
              <a:solidFill>
                <a:srgbClr val="565658"/>
              </a:solidFill>
            </a:ln>
          </p:spPr>
          <p:txBody>
            <a:bodyPr wrap="square" lIns="0" tIns="0" rIns="0" bIns="0" rtlCol="0"/>
            <a:lstStyle/>
            <a:p/>
          </p:txBody>
        </p:sp>
        <p:sp>
          <p:nvSpPr>
            <p:cNvPr id="3646" name="object 3646" descr=""/>
            <p:cNvSpPr/>
            <p:nvPr/>
          </p:nvSpPr>
          <p:spPr>
            <a:xfrm>
              <a:off x="5637569" y="7927817"/>
              <a:ext cx="11430" cy="4445"/>
            </a:xfrm>
            <a:custGeom>
              <a:avLst/>
              <a:gdLst/>
              <a:ahLst/>
              <a:cxnLst/>
              <a:rect l="l" t="t" r="r" b="b"/>
              <a:pathLst>
                <a:path w="11429" h="4445">
                  <a:moveTo>
                    <a:pt x="0" y="0"/>
                  </a:moveTo>
                  <a:lnTo>
                    <a:pt x="774" y="1790"/>
                  </a:lnTo>
                  <a:lnTo>
                    <a:pt x="2552" y="3314"/>
                  </a:lnTo>
                  <a:lnTo>
                    <a:pt x="4343" y="4089"/>
                  </a:lnTo>
                  <a:lnTo>
                    <a:pt x="6629" y="4089"/>
                  </a:lnTo>
                  <a:lnTo>
                    <a:pt x="8674" y="3314"/>
                  </a:lnTo>
                  <a:lnTo>
                    <a:pt x="10210" y="1790"/>
                  </a:lnTo>
                  <a:lnTo>
                    <a:pt x="11226" y="0"/>
                  </a:lnTo>
                </a:path>
              </a:pathLst>
            </a:custGeom>
            <a:ln w="3175">
              <a:solidFill>
                <a:srgbClr val="565658"/>
              </a:solidFill>
            </a:ln>
          </p:spPr>
          <p:txBody>
            <a:bodyPr wrap="square" lIns="0" tIns="0" rIns="0" bIns="0" rtlCol="0"/>
            <a:lstStyle/>
            <a:p/>
          </p:txBody>
        </p:sp>
        <p:sp>
          <p:nvSpPr>
            <p:cNvPr id="3647" name="object 3647" descr=""/>
            <p:cNvSpPr/>
            <p:nvPr/>
          </p:nvSpPr>
          <p:spPr>
            <a:xfrm>
              <a:off x="5801897" y="8002589"/>
              <a:ext cx="18415" cy="22860"/>
            </a:xfrm>
            <a:custGeom>
              <a:avLst/>
              <a:gdLst/>
              <a:ahLst/>
              <a:cxnLst/>
              <a:rect l="l" t="t" r="r" b="b"/>
              <a:pathLst>
                <a:path w="18414" h="22859">
                  <a:moveTo>
                    <a:pt x="18122" y="11480"/>
                  </a:moveTo>
                  <a:lnTo>
                    <a:pt x="17614" y="8674"/>
                  </a:lnTo>
                  <a:lnTo>
                    <a:pt x="16332" y="6121"/>
                  </a:lnTo>
                  <a:lnTo>
                    <a:pt x="11734" y="0"/>
                  </a:lnTo>
                  <a:lnTo>
                    <a:pt x="2908" y="1663"/>
                  </a:lnTo>
                  <a:lnTo>
                    <a:pt x="520" y="8674"/>
                  </a:lnTo>
                  <a:lnTo>
                    <a:pt x="0" y="11480"/>
                  </a:lnTo>
                  <a:lnTo>
                    <a:pt x="520" y="14287"/>
                  </a:lnTo>
                  <a:lnTo>
                    <a:pt x="3009" y="21120"/>
                  </a:lnTo>
                  <a:lnTo>
                    <a:pt x="11607" y="22415"/>
                  </a:lnTo>
                  <a:lnTo>
                    <a:pt x="16332" y="16840"/>
                  </a:lnTo>
                  <a:lnTo>
                    <a:pt x="17614" y="14287"/>
                  </a:lnTo>
                  <a:lnTo>
                    <a:pt x="18122" y="11480"/>
                  </a:lnTo>
                  <a:close/>
                </a:path>
              </a:pathLst>
            </a:custGeom>
            <a:ln w="3175">
              <a:solidFill>
                <a:srgbClr val="565658"/>
              </a:solidFill>
            </a:ln>
          </p:spPr>
          <p:txBody>
            <a:bodyPr wrap="square" lIns="0" tIns="0" rIns="0" bIns="0" rtlCol="0"/>
            <a:lstStyle/>
            <a:p/>
          </p:txBody>
        </p:sp>
        <p:sp>
          <p:nvSpPr>
            <p:cNvPr id="3648" name="object 3648" descr=""/>
            <p:cNvSpPr/>
            <p:nvPr/>
          </p:nvSpPr>
          <p:spPr>
            <a:xfrm>
              <a:off x="5801897" y="7951133"/>
              <a:ext cx="18415" cy="22860"/>
            </a:xfrm>
            <a:custGeom>
              <a:avLst/>
              <a:gdLst/>
              <a:ahLst/>
              <a:cxnLst/>
              <a:rect l="l" t="t" r="r" b="b"/>
              <a:pathLst>
                <a:path w="18414" h="22859">
                  <a:moveTo>
                    <a:pt x="18122" y="11137"/>
                  </a:moveTo>
                  <a:lnTo>
                    <a:pt x="17614" y="8331"/>
                  </a:lnTo>
                  <a:lnTo>
                    <a:pt x="16332" y="6032"/>
                  </a:lnTo>
                  <a:lnTo>
                    <a:pt x="11722" y="0"/>
                  </a:lnTo>
                  <a:lnTo>
                    <a:pt x="3314" y="1498"/>
                  </a:lnTo>
                  <a:lnTo>
                    <a:pt x="520" y="8331"/>
                  </a:lnTo>
                  <a:lnTo>
                    <a:pt x="0" y="11137"/>
                  </a:lnTo>
                  <a:lnTo>
                    <a:pt x="520" y="13944"/>
                  </a:lnTo>
                  <a:lnTo>
                    <a:pt x="2908" y="20955"/>
                  </a:lnTo>
                  <a:lnTo>
                    <a:pt x="11734" y="22618"/>
                  </a:lnTo>
                  <a:lnTo>
                    <a:pt x="16332" y="16497"/>
                  </a:lnTo>
                  <a:lnTo>
                    <a:pt x="17614" y="13944"/>
                  </a:lnTo>
                  <a:lnTo>
                    <a:pt x="18122" y="11137"/>
                  </a:lnTo>
                  <a:close/>
                </a:path>
              </a:pathLst>
            </a:custGeom>
            <a:ln w="3175">
              <a:solidFill>
                <a:srgbClr val="565658"/>
              </a:solidFill>
            </a:ln>
          </p:spPr>
          <p:txBody>
            <a:bodyPr wrap="square" lIns="0" tIns="0" rIns="0" bIns="0" rtlCol="0"/>
            <a:lstStyle/>
            <a:p/>
          </p:txBody>
        </p:sp>
        <p:sp>
          <p:nvSpPr>
            <p:cNvPr id="3649" name="object 3649" descr=""/>
            <p:cNvSpPr/>
            <p:nvPr/>
          </p:nvSpPr>
          <p:spPr>
            <a:xfrm>
              <a:off x="5808793" y="7960226"/>
              <a:ext cx="4445" cy="4445"/>
            </a:xfrm>
            <a:custGeom>
              <a:avLst/>
              <a:gdLst/>
              <a:ahLst/>
              <a:cxnLst/>
              <a:rect l="l" t="t" r="r" b="b"/>
              <a:pathLst>
                <a:path w="4445" h="4445">
                  <a:moveTo>
                    <a:pt x="4343" y="2044"/>
                  </a:moveTo>
                  <a:lnTo>
                    <a:pt x="4076" y="1015"/>
                  </a:lnTo>
                  <a:lnTo>
                    <a:pt x="3314" y="253"/>
                  </a:lnTo>
                  <a:lnTo>
                    <a:pt x="2298" y="0"/>
                  </a:lnTo>
                  <a:lnTo>
                    <a:pt x="1015" y="253"/>
                  </a:lnTo>
                  <a:lnTo>
                    <a:pt x="266" y="1015"/>
                  </a:lnTo>
                  <a:lnTo>
                    <a:pt x="0" y="2044"/>
                  </a:lnTo>
                  <a:lnTo>
                    <a:pt x="266" y="3314"/>
                  </a:lnTo>
                  <a:lnTo>
                    <a:pt x="1015" y="4089"/>
                  </a:lnTo>
                  <a:lnTo>
                    <a:pt x="2298" y="4343"/>
                  </a:lnTo>
                  <a:lnTo>
                    <a:pt x="3314" y="4089"/>
                  </a:lnTo>
                  <a:lnTo>
                    <a:pt x="4076" y="3314"/>
                  </a:lnTo>
                  <a:lnTo>
                    <a:pt x="4343" y="2044"/>
                  </a:lnTo>
                  <a:close/>
                </a:path>
              </a:pathLst>
            </a:custGeom>
            <a:ln w="3175">
              <a:solidFill>
                <a:srgbClr val="565658"/>
              </a:solidFill>
            </a:ln>
          </p:spPr>
          <p:txBody>
            <a:bodyPr wrap="square" lIns="0" tIns="0" rIns="0" bIns="0" rtlCol="0"/>
            <a:lstStyle/>
            <a:p/>
          </p:txBody>
        </p:sp>
        <p:sp>
          <p:nvSpPr>
            <p:cNvPr id="3650" name="object 3650" descr=""/>
            <p:cNvSpPr/>
            <p:nvPr/>
          </p:nvSpPr>
          <p:spPr>
            <a:xfrm>
              <a:off x="5808286" y="7959718"/>
              <a:ext cx="5715" cy="5715"/>
            </a:xfrm>
            <a:custGeom>
              <a:avLst/>
              <a:gdLst/>
              <a:ahLst/>
              <a:cxnLst/>
              <a:rect l="l" t="t" r="r" b="b"/>
              <a:pathLst>
                <a:path w="5714" h="5715">
                  <a:moveTo>
                    <a:pt x="5359" y="2552"/>
                  </a:moveTo>
                  <a:lnTo>
                    <a:pt x="4851" y="1270"/>
                  </a:lnTo>
                  <a:lnTo>
                    <a:pt x="4076" y="508"/>
                  </a:lnTo>
                  <a:lnTo>
                    <a:pt x="2806" y="0"/>
                  </a:lnTo>
                  <a:lnTo>
                    <a:pt x="1282" y="508"/>
                  </a:lnTo>
                  <a:lnTo>
                    <a:pt x="508" y="1270"/>
                  </a:lnTo>
                  <a:lnTo>
                    <a:pt x="0" y="2552"/>
                  </a:lnTo>
                  <a:lnTo>
                    <a:pt x="508" y="3822"/>
                  </a:lnTo>
                  <a:lnTo>
                    <a:pt x="1282" y="4851"/>
                  </a:lnTo>
                  <a:lnTo>
                    <a:pt x="2806" y="5105"/>
                  </a:lnTo>
                  <a:lnTo>
                    <a:pt x="4076" y="4851"/>
                  </a:lnTo>
                  <a:lnTo>
                    <a:pt x="4851" y="3822"/>
                  </a:lnTo>
                  <a:lnTo>
                    <a:pt x="5359" y="2552"/>
                  </a:lnTo>
                  <a:close/>
                </a:path>
              </a:pathLst>
            </a:custGeom>
            <a:ln w="3175">
              <a:solidFill>
                <a:srgbClr val="565658"/>
              </a:solidFill>
            </a:ln>
          </p:spPr>
          <p:txBody>
            <a:bodyPr wrap="square" lIns="0" tIns="0" rIns="0" bIns="0" rtlCol="0"/>
            <a:lstStyle/>
            <a:p/>
          </p:txBody>
        </p:sp>
        <p:sp>
          <p:nvSpPr>
            <p:cNvPr id="3651" name="object 3651" descr=""/>
            <p:cNvSpPr/>
            <p:nvPr/>
          </p:nvSpPr>
          <p:spPr>
            <a:xfrm>
              <a:off x="5808793" y="8011771"/>
              <a:ext cx="4445" cy="4445"/>
            </a:xfrm>
            <a:custGeom>
              <a:avLst/>
              <a:gdLst/>
              <a:ahLst/>
              <a:cxnLst/>
              <a:rect l="l" t="t" r="r" b="b"/>
              <a:pathLst>
                <a:path w="4445" h="4445">
                  <a:moveTo>
                    <a:pt x="4343" y="2298"/>
                  </a:moveTo>
                  <a:lnTo>
                    <a:pt x="4076" y="1282"/>
                  </a:lnTo>
                  <a:lnTo>
                    <a:pt x="3314" y="507"/>
                  </a:lnTo>
                  <a:lnTo>
                    <a:pt x="2298" y="0"/>
                  </a:lnTo>
                  <a:lnTo>
                    <a:pt x="1015" y="507"/>
                  </a:lnTo>
                  <a:lnTo>
                    <a:pt x="266" y="1282"/>
                  </a:lnTo>
                  <a:lnTo>
                    <a:pt x="0" y="2298"/>
                  </a:lnTo>
                  <a:lnTo>
                    <a:pt x="266" y="3327"/>
                  </a:lnTo>
                  <a:lnTo>
                    <a:pt x="1015" y="4089"/>
                  </a:lnTo>
                  <a:lnTo>
                    <a:pt x="2298" y="4343"/>
                  </a:lnTo>
                  <a:lnTo>
                    <a:pt x="3314" y="4089"/>
                  </a:lnTo>
                  <a:lnTo>
                    <a:pt x="4076" y="3327"/>
                  </a:lnTo>
                  <a:lnTo>
                    <a:pt x="4343" y="2298"/>
                  </a:lnTo>
                  <a:close/>
                </a:path>
              </a:pathLst>
            </a:custGeom>
            <a:ln w="3175">
              <a:solidFill>
                <a:srgbClr val="565658"/>
              </a:solidFill>
            </a:ln>
          </p:spPr>
          <p:txBody>
            <a:bodyPr wrap="square" lIns="0" tIns="0" rIns="0" bIns="0" rtlCol="0"/>
            <a:lstStyle/>
            <a:p/>
          </p:txBody>
        </p:sp>
        <p:sp>
          <p:nvSpPr>
            <p:cNvPr id="3652" name="object 3652" descr=""/>
            <p:cNvSpPr/>
            <p:nvPr/>
          </p:nvSpPr>
          <p:spPr>
            <a:xfrm>
              <a:off x="5808286" y="8011517"/>
              <a:ext cx="5715" cy="5715"/>
            </a:xfrm>
            <a:custGeom>
              <a:avLst/>
              <a:gdLst/>
              <a:ahLst/>
              <a:cxnLst/>
              <a:rect l="l" t="t" r="r" b="b"/>
              <a:pathLst>
                <a:path w="5714" h="5715">
                  <a:moveTo>
                    <a:pt x="5359" y="2552"/>
                  </a:moveTo>
                  <a:lnTo>
                    <a:pt x="4851" y="1269"/>
                  </a:lnTo>
                  <a:lnTo>
                    <a:pt x="4076" y="253"/>
                  </a:lnTo>
                  <a:lnTo>
                    <a:pt x="2806" y="0"/>
                  </a:lnTo>
                  <a:lnTo>
                    <a:pt x="1282" y="253"/>
                  </a:lnTo>
                  <a:lnTo>
                    <a:pt x="508" y="1269"/>
                  </a:lnTo>
                  <a:lnTo>
                    <a:pt x="0" y="2552"/>
                  </a:lnTo>
                  <a:lnTo>
                    <a:pt x="508" y="3835"/>
                  </a:lnTo>
                  <a:lnTo>
                    <a:pt x="1282" y="4851"/>
                  </a:lnTo>
                  <a:lnTo>
                    <a:pt x="2806" y="5105"/>
                  </a:lnTo>
                  <a:lnTo>
                    <a:pt x="4076" y="4851"/>
                  </a:lnTo>
                  <a:lnTo>
                    <a:pt x="4851" y="3835"/>
                  </a:lnTo>
                  <a:lnTo>
                    <a:pt x="5359" y="2552"/>
                  </a:lnTo>
                  <a:close/>
                </a:path>
              </a:pathLst>
            </a:custGeom>
            <a:ln w="3175">
              <a:solidFill>
                <a:srgbClr val="565658"/>
              </a:solidFill>
            </a:ln>
          </p:spPr>
          <p:txBody>
            <a:bodyPr wrap="square" lIns="0" tIns="0" rIns="0" bIns="0" rtlCol="0"/>
            <a:lstStyle/>
            <a:p/>
          </p:txBody>
        </p:sp>
        <p:sp>
          <p:nvSpPr>
            <p:cNvPr id="3653" name="object 3653" descr=""/>
            <p:cNvSpPr/>
            <p:nvPr/>
          </p:nvSpPr>
          <p:spPr>
            <a:xfrm>
              <a:off x="5804460" y="7955642"/>
              <a:ext cx="13335" cy="13335"/>
            </a:xfrm>
            <a:custGeom>
              <a:avLst/>
              <a:gdLst/>
              <a:ahLst/>
              <a:cxnLst/>
              <a:rect l="l" t="t" r="r" b="b"/>
              <a:pathLst>
                <a:path w="13335" h="13334">
                  <a:moveTo>
                    <a:pt x="13017" y="6629"/>
                  </a:moveTo>
                  <a:lnTo>
                    <a:pt x="12496" y="4076"/>
                  </a:lnTo>
                  <a:lnTo>
                    <a:pt x="11226" y="2032"/>
                  </a:lnTo>
                  <a:lnTo>
                    <a:pt x="8928" y="508"/>
                  </a:lnTo>
                  <a:lnTo>
                    <a:pt x="6629" y="0"/>
                  </a:lnTo>
                  <a:lnTo>
                    <a:pt x="4076" y="508"/>
                  </a:lnTo>
                  <a:lnTo>
                    <a:pt x="1777" y="2032"/>
                  </a:lnTo>
                  <a:lnTo>
                    <a:pt x="507" y="4076"/>
                  </a:lnTo>
                  <a:lnTo>
                    <a:pt x="0" y="6629"/>
                  </a:lnTo>
                  <a:lnTo>
                    <a:pt x="507" y="9182"/>
                  </a:lnTo>
                  <a:lnTo>
                    <a:pt x="1777" y="11468"/>
                  </a:lnTo>
                  <a:lnTo>
                    <a:pt x="4076" y="12750"/>
                  </a:lnTo>
                  <a:lnTo>
                    <a:pt x="6629" y="13258"/>
                  </a:lnTo>
                  <a:lnTo>
                    <a:pt x="8928" y="12750"/>
                  </a:lnTo>
                  <a:lnTo>
                    <a:pt x="11226" y="11468"/>
                  </a:lnTo>
                  <a:lnTo>
                    <a:pt x="12496" y="9182"/>
                  </a:lnTo>
                  <a:lnTo>
                    <a:pt x="13017" y="6629"/>
                  </a:lnTo>
                  <a:close/>
                </a:path>
              </a:pathLst>
            </a:custGeom>
            <a:ln w="3175">
              <a:solidFill>
                <a:srgbClr val="565658"/>
              </a:solidFill>
            </a:ln>
          </p:spPr>
          <p:txBody>
            <a:bodyPr wrap="square" lIns="0" tIns="0" rIns="0" bIns="0" rtlCol="0"/>
            <a:lstStyle/>
            <a:p/>
          </p:txBody>
        </p:sp>
        <p:sp>
          <p:nvSpPr>
            <p:cNvPr id="3654" name="object 3654" descr=""/>
            <p:cNvSpPr/>
            <p:nvPr/>
          </p:nvSpPr>
          <p:spPr>
            <a:xfrm>
              <a:off x="5805488" y="7955756"/>
              <a:ext cx="11430" cy="12065"/>
            </a:xfrm>
            <a:custGeom>
              <a:avLst/>
              <a:gdLst/>
              <a:ahLst/>
              <a:cxnLst/>
              <a:rect l="l" t="t" r="r" b="b"/>
              <a:pathLst>
                <a:path w="11429" h="12065">
                  <a:moveTo>
                    <a:pt x="10960" y="6515"/>
                  </a:moveTo>
                  <a:lnTo>
                    <a:pt x="10452" y="4470"/>
                  </a:lnTo>
                  <a:lnTo>
                    <a:pt x="9169" y="2679"/>
                  </a:lnTo>
                  <a:lnTo>
                    <a:pt x="6273" y="0"/>
                  </a:lnTo>
                  <a:lnTo>
                    <a:pt x="2171" y="1041"/>
                  </a:lnTo>
                  <a:lnTo>
                    <a:pt x="507" y="4470"/>
                  </a:lnTo>
                  <a:lnTo>
                    <a:pt x="0" y="6515"/>
                  </a:lnTo>
                  <a:lnTo>
                    <a:pt x="507" y="8559"/>
                  </a:lnTo>
                  <a:lnTo>
                    <a:pt x="1777" y="10337"/>
                  </a:lnTo>
                  <a:lnTo>
                    <a:pt x="3301" y="11620"/>
                  </a:lnTo>
                  <a:lnTo>
                    <a:pt x="5600" y="11874"/>
                  </a:lnTo>
                  <a:lnTo>
                    <a:pt x="7645" y="11620"/>
                  </a:lnTo>
                  <a:lnTo>
                    <a:pt x="9169" y="10337"/>
                  </a:lnTo>
                  <a:lnTo>
                    <a:pt x="10452" y="8559"/>
                  </a:lnTo>
                  <a:lnTo>
                    <a:pt x="10960" y="6515"/>
                  </a:lnTo>
                  <a:close/>
                </a:path>
              </a:pathLst>
            </a:custGeom>
            <a:ln w="3175">
              <a:solidFill>
                <a:srgbClr val="565658"/>
              </a:solidFill>
            </a:ln>
          </p:spPr>
          <p:txBody>
            <a:bodyPr wrap="square" lIns="0" tIns="0" rIns="0" bIns="0" rtlCol="0"/>
            <a:lstStyle/>
            <a:p/>
          </p:txBody>
        </p:sp>
        <p:sp>
          <p:nvSpPr>
            <p:cNvPr id="3655" name="object 3655" descr=""/>
            <p:cNvSpPr/>
            <p:nvPr/>
          </p:nvSpPr>
          <p:spPr>
            <a:xfrm>
              <a:off x="5804460" y="8007440"/>
              <a:ext cx="13335" cy="13335"/>
            </a:xfrm>
            <a:custGeom>
              <a:avLst/>
              <a:gdLst/>
              <a:ahLst/>
              <a:cxnLst/>
              <a:rect l="l" t="t" r="r" b="b"/>
              <a:pathLst>
                <a:path w="13335" h="13334">
                  <a:moveTo>
                    <a:pt x="13017" y="6629"/>
                  </a:moveTo>
                  <a:lnTo>
                    <a:pt x="12496" y="4076"/>
                  </a:lnTo>
                  <a:lnTo>
                    <a:pt x="11226" y="1777"/>
                  </a:lnTo>
                  <a:lnTo>
                    <a:pt x="8928" y="507"/>
                  </a:lnTo>
                  <a:lnTo>
                    <a:pt x="6629" y="0"/>
                  </a:lnTo>
                  <a:lnTo>
                    <a:pt x="4076" y="507"/>
                  </a:lnTo>
                  <a:lnTo>
                    <a:pt x="1777" y="1777"/>
                  </a:lnTo>
                  <a:lnTo>
                    <a:pt x="507" y="4076"/>
                  </a:lnTo>
                  <a:lnTo>
                    <a:pt x="0" y="6629"/>
                  </a:lnTo>
                  <a:lnTo>
                    <a:pt x="507" y="9182"/>
                  </a:lnTo>
                  <a:lnTo>
                    <a:pt x="1777" y="11226"/>
                  </a:lnTo>
                  <a:lnTo>
                    <a:pt x="4076" y="12750"/>
                  </a:lnTo>
                  <a:lnTo>
                    <a:pt x="6629" y="13258"/>
                  </a:lnTo>
                  <a:lnTo>
                    <a:pt x="8928" y="12750"/>
                  </a:lnTo>
                  <a:lnTo>
                    <a:pt x="11226" y="11226"/>
                  </a:lnTo>
                  <a:lnTo>
                    <a:pt x="12496" y="9182"/>
                  </a:lnTo>
                  <a:lnTo>
                    <a:pt x="13017" y="6629"/>
                  </a:lnTo>
                  <a:close/>
                </a:path>
              </a:pathLst>
            </a:custGeom>
            <a:ln w="3175">
              <a:solidFill>
                <a:srgbClr val="565658"/>
              </a:solidFill>
            </a:ln>
          </p:spPr>
          <p:txBody>
            <a:bodyPr wrap="square" lIns="0" tIns="0" rIns="0" bIns="0" rtlCol="0"/>
            <a:lstStyle/>
            <a:p/>
          </p:txBody>
        </p:sp>
        <p:sp>
          <p:nvSpPr>
            <p:cNvPr id="3656" name="object 3656" descr=""/>
            <p:cNvSpPr/>
            <p:nvPr/>
          </p:nvSpPr>
          <p:spPr>
            <a:xfrm>
              <a:off x="5805488" y="8008710"/>
              <a:ext cx="11430" cy="12065"/>
            </a:xfrm>
            <a:custGeom>
              <a:avLst/>
              <a:gdLst/>
              <a:ahLst/>
              <a:cxnLst/>
              <a:rect l="l" t="t" r="r" b="b"/>
              <a:pathLst>
                <a:path w="11429" h="12065">
                  <a:moveTo>
                    <a:pt x="10960" y="5359"/>
                  </a:moveTo>
                  <a:lnTo>
                    <a:pt x="10452" y="3314"/>
                  </a:lnTo>
                  <a:lnTo>
                    <a:pt x="9169" y="1536"/>
                  </a:lnTo>
                  <a:lnTo>
                    <a:pt x="7645" y="253"/>
                  </a:lnTo>
                  <a:lnTo>
                    <a:pt x="5600" y="0"/>
                  </a:lnTo>
                  <a:lnTo>
                    <a:pt x="3301" y="253"/>
                  </a:lnTo>
                  <a:lnTo>
                    <a:pt x="1777" y="1536"/>
                  </a:lnTo>
                  <a:lnTo>
                    <a:pt x="507" y="3314"/>
                  </a:lnTo>
                  <a:lnTo>
                    <a:pt x="0" y="5359"/>
                  </a:lnTo>
                  <a:lnTo>
                    <a:pt x="507" y="7404"/>
                  </a:lnTo>
                  <a:lnTo>
                    <a:pt x="2171" y="10833"/>
                  </a:lnTo>
                  <a:lnTo>
                    <a:pt x="6273" y="11874"/>
                  </a:lnTo>
                  <a:lnTo>
                    <a:pt x="9169" y="9182"/>
                  </a:lnTo>
                  <a:lnTo>
                    <a:pt x="10452" y="7404"/>
                  </a:lnTo>
                  <a:lnTo>
                    <a:pt x="10960" y="5359"/>
                  </a:lnTo>
                  <a:close/>
                </a:path>
              </a:pathLst>
            </a:custGeom>
            <a:ln w="3175">
              <a:solidFill>
                <a:srgbClr val="565658"/>
              </a:solidFill>
            </a:ln>
          </p:spPr>
          <p:txBody>
            <a:bodyPr wrap="square" lIns="0" tIns="0" rIns="0" bIns="0" rtlCol="0"/>
            <a:lstStyle/>
            <a:p/>
          </p:txBody>
        </p:sp>
        <p:sp>
          <p:nvSpPr>
            <p:cNvPr id="3657" name="object 3657" descr=""/>
            <p:cNvSpPr/>
            <p:nvPr/>
          </p:nvSpPr>
          <p:spPr>
            <a:xfrm>
              <a:off x="5625316" y="8840866"/>
              <a:ext cx="3175" cy="1905"/>
            </a:xfrm>
            <a:custGeom>
              <a:avLst/>
              <a:gdLst/>
              <a:ahLst/>
              <a:cxnLst/>
              <a:rect l="l" t="t" r="r" b="b"/>
              <a:pathLst>
                <a:path w="3175" h="1904">
                  <a:moveTo>
                    <a:pt x="0" y="0"/>
                  </a:moveTo>
                  <a:lnTo>
                    <a:pt x="266" y="1028"/>
                  </a:lnTo>
                  <a:lnTo>
                    <a:pt x="1282" y="1282"/>
                  </a:lnTo>
                  <a:lnTo>
                    <a:pt x="2298" y="1028"/>
                  </a:lnTo>
                  <a:lnTo>
                    <a:pt x="2552" y="0"/>
                  </a:lnTo>
                </a:path>
              </a:pathLst>
            </a:custGeom>
            <a:ln w="3175">
              <a:solidFill>
                <a:srgbClr val="565658"/>
              </a:solidFill>
            </a:ln>
          </p:spPr>
          <p:txBody>
            <a:bodyPr wrap="square" lIns="0" tIns="0" rIns="0" bIns="0" rtlCol="0"/>
            <a:lstStyle/>
            <a:p/>
          </p:txBody>
        </p:sp>
        <p:sp>
          <p:nvSpPr>
            <p:cNvPr id="3658" name="object 3658" descr=""/>
            <p:cNvSpPr/>
            <p:nvPr/>
          </p:nvSpPr>
          <p:spPr>
            <a:xfrm>
              <a:off x="5625310" y="8790339"/>
              <a:ext cx="1905" cy="1905"/>
            </a:xfrm>
            <a:custGeom>
              <a:avLst/>
              <a:gdLst/>
              <a:ahLst/>
              <a:cxnLst/>
              <a:rect l="l" t="t" r="r" b="b"/>
              <a:pathLst>
                <a:path w="1904" h="1904">
                  <a:moveTo>
                    <a:pt x="1282" y="0"/>
                  </a:moveTo>
                  <a:lnTo>
                    <a:pt x="266" y="254"/>
                  </a:lnTo>
                  <a:lnTo>
                    <a:pt x="0" y="1282"/>
                  </a:lnTo>
                </a:path>
              </a:pathLst>
            </a:custGeom>
            <a:ln w="3175">
              <a:solidFill>
                <a:srgbClr val="565658"/>
              </a:solidFill>
            </a:ln>
          </p:spPr>
          <p:txBody>
            <a:bodyPr wrap="square" lIns="0" tIns="0" rIns="0" bIns="0" rtlCol="0"/>
            <a:lstStyle/>
            <a:p/>
          </p:txBody>
        </p:sp>
        <p:sp>
          <p:nvSpPr>
            <p:cNvPr id="3659" name="object 3659" descr=""/>
            <p:cNvSpPr/>
            <p:nvPr/>
          </p:nvSpPr>
          <p:spPr>
            <a:xfrm>
              <a:off x="5626587" y="8790334"/>
              <a:ext cx="1905" cy="1905"/>
            </a:xfrm>
            <a:custGeom>
              <a:avLst/>
              <a:gdLst/>
              <a:ahLst/>
              <a:cxnLst/>
              <a:rect l="l" t="t" r="r" b="b"/>
              <a:pathLst>
                <a:path w="1904" h="1904">
                  <a:moveTo>
                    <a:pt x="1282" y="1282"/>
                  </a:moveTo>
                  <a:lnTo>
                    <a:pt x="1015" y="254"/>
                  </a:lnTo>
                  <a:lnTo>
                    <a:pt x="0" y="0"/>
                  </a:lnTo>
                </a:path>
              </a:pathLst>
            </a:custGeom>
            <a:ln w="3175">
              <a:solidFill>
                <a:srgbClr val="565658"/>
              </a:solidFill>
            </a:ln>
          </p:spPr>
          <p:txBody>
            <a:bodyPr wrap="square" lIns="0" tIns="0" rIns="0" bIns="0" rtlCol="0"/>
            <a:lstStyle/>
            <a:p/>
          </p:txBody>
        </p:sp>
        <p:sp>
          <p:nvSpPr>
            <p:cNvPr id="3660" name="object 3660" descr=""/>
            <p:cNvSpPr/>
            <p:nvPr/>
          </p:nvSpPr>
          <p:spPr>
            <a:xfrm>
              <a:off x="5455630" y="8894706"/>
              <a:ext cx="4445" cy="4445"/>
            </a:xfrm>
            <a:custGeom>
              <a:avLst/>
              <a:gdLst/>
              <a:ahLst/>
              <a:cxnLst/>
              <a:rect l="l" t="t" r="r" b="b"/>
              <a:pathLst>
                <a:path w="4445" h="4445">
                  <a:moveTo>
                    <a:pt x="4076" y="2298"/>
                  </a:moveTo>
                  <a:lnTo>
                    <a:pt x="3810" y="1282"/>
                  </a:lnTo>
                  <a:lnTo>
                    <a:pt x="3048" y="254"/>
                  </a:lnTo>
                  <a:lnTo>
                    <a:pt x="2032" y="0"/>
                  </a:lnTo>
                  <a:lnTo>
                    <a:pt x="1016" y="254"/>
                  </a:lnTo>
                  <a:lnTo>
                    <a:pt x="241" y="1282"/>
                  </a:lnTo>
                  <a:lnTo>
                    <a:pt x="0" y="2298"/>
                  </a:lnTo>
                  <a:lnTo>
                    <a:pt x="241" y="3327"/>
                  </a:lnTo>
                  <a:lnTo>
                    <a:pt x="1016" y="4089"/>
                  </a:lnTo>
                  <a:lnTo>
                    <a:pt x="2032" y="4343"/>
                  </a:lnTo>
                  <a:lnTo>
                    <a:pt x="3048" y="4089"/>
                  </a:lnTo>
                  <a:lnTo>
                    <a:pt x="3810" y="3327"/>
                  </a:lnTo>
                  <a:lnTo>
                    <a:pt x="4076" y="2298"/>
                  </a:lnTo>
                  <a:close/>
                </a:path>
              </a:pathLst>
            </a:custGeom>
            <a:ln w="3175">
              <a:solidFill>
                <a:srgbClr val="565658"/>
              </a:solidFill>
            </a:ln>
          </p:spPr>
          <p:txBody>
            <a:bodyPr wrap="square" lIns="0" tIns="0" rIns="0" bIns="0" rtlCol="0"/>
            <a:lstStyle/>
            <a:p/>
          </p:txBody>
        </p:sp>
        <p:sp>
          <p:nvSpPr>
            <p:cNvPr id="3661" name="object 3661" descr=""/>
            <p:cNvSpPr/>
            <p:nvPr/>
          </p:nvSpPr>
          <p:spPr>
            <a:xfrm>
              <a:off x="5455111" y="8894452"/>
              <a:ext cx="5715" cy="5715"/>
            </a:xfrm>
            <a:custGeom>
              <a:avLst/>
              <a:gdLst/>
              <a:ahLst/>
              <a:cxnLst/>
              <a:rect l="l" t="t" r="r" b="b"/>
              <a:pathLst>
                <a:path w="5714" h="5715">
                  <a:moveTo>
                    <a:pt x="5105" y="2552"/>
                  </a:moveTo>
                  <a:lnTo>
                    <a:pt x="4838" y="1270"/>
                  </a:lnTo>
                  <a:lnTo>
                    <a:pt x="3822" y="254"/>
                  </a:lnTo>
                  <a:lnTo>
                    <a:pt x="2552" y="0"/>
                  </a:lnTo>
                  <a:lnTo>
                    <a:pt x="1269" y="254"/>
                  </a:lnTo>
                  <a:lnTo>
                    <a:pt x="253" y="1270"/>
                  </a:lnTo>
                  <a:lnTo>
                    <a:pt x="0" y="2552"/>
                  </a:lnTo>
                  <a:lnTo>
                    <a:pt x="253" y="3835"/>
                  </a:lnTo>
                  <a:lnTo>
                    <a:pt x="1269" y="4597"/>
                  </a:lnTo>
                  <a:lnTo>
                    <a:pt x="2552" y="5105"/>
                  </a:lnTo>
                  <a:lnTo>
                    <a:pt x="3822" y="4597"/>
                  </a:lnTo>
                  <a:lnTo>
                    <a:pt x="4838" y="3835"/>
                  </a:lnTo>
                  <a:lnTo>
                    <a:pt x="5105" y="2552"/>
                  </a:lnTo>
                  <a:close/>
                </a:path>
              </a:pathLst>
            </a:custGeom>
            <a:ln w="3175">
              <a:solidFill>
                <a:srgbClr val="565658"/>
              </a:solidFill>
            </a:ln>
          </p:spPr>
          <p:txBody>
            <a:bodyPr wrap="square" lIns="0" tIns="0" rIns="0" bIns="0" rtlCol="0"/>
            <a:lstStyle/>
            <a:p/>
          </p:txBody>
        </p:sp>
        <p:sp>
          <p:nvSpPr>
            <p:cNvPr id="3662" name="object 3662" descr=""/>
            <p:cNvSpPr/>
            <p:nvPr/>
          </p:nvSpPr>
          <p:spPr>
            <a:xfrm>
              <a:off x="5399487" y="8888750"/>
              <a:ext cx="13335" cy="15240"/>
            </a:xfrm>
            <a:custGeom>
              <a:avLst/>
              <a:gdLst/>
              <a:ahLst/>
              <a:cxnLst/>
              <a:rect l="l" t="t" r="r" b="b"/>
              <a:pathLst>
                <a:path w="13335" h="15240">
                  <a:moveTo>
                    <a:pt x="13004" y="8254"/>
                  </a:moveTo>
                  <a:lnTo>
                    <a:pt x="12496" y="5702"/>
                  </a:lnTo>
                  <a:lnTo>
                    <a:pt x="10972" y="3657"/>
                  </a:lnTo>
                  <a:lnTo>
                    <a:pt x="7454" y="0"/>
                  </a:lnTo>
                  <a:lnTo>
                    <a:pt x="2806" y="1523"/>
                  </a:lnTo>
                  <a:lnTo>
                    <a:pt x="508" y="5702"/>
                  </a:lnTo>
                  <a:lnTo>
                    <a:pt x="0" y="8254"/>
                  </a:lnTo>
                  <a:lnTo>
                    <a:pt x="508" y="10553"/>
                  </a:lnTo>
                  <a:lnTo>
                    <a:pt x="2044" y="12852"/>
                  </a:lnTo>
                  <a:lnTo>
                    <a:pt x="4076" y="14122"/>
                  </a:lnTo>
                  <a:lnTo>
                    <a:pt x="6375" y="14630"/>
                  </a:lnTo>
                  <a:lnTo>
                    <a:pt x="8928" y="14122"/>
                  </a:lnTo>
                  <a:lnTo>
                    <a:pt x="10972" y="12852"/>
                  </a:lnTo>
                  <a:lnTo>
                    <a:pt x="12496" y="10553"/>
                  </a:lnTo>
                  <a:lnTo>
                    <a:pt x="13004" y="8254"/>
                  </a:lnTo>
                  <a:close/>
                </a:path>
              </a:pathLst>
            </a:custGeom>
            <a:ln w="3175">
              <a:solidFill>
                <a:srgbClr val="565658"/>
              </a:solidFill>
            </a:ln>
          </p:spPr>
          <p:txBody>
            <a:bodyPr wrap="square" lIns="0" tIns="0" rIns="0" bIns="0" rtlCol="0"/>
            <a:lstStyle/>
            <a:p/>
          </p:txBody>
        </p:sp>
        <p:sp>
          <p:nvSpPr>
            <p:cNvPr id="3663" name="object 3663" descr=""/>
            <p:cNvSpPr/>
            <p:nvPr/>
          </p:nvSpPr>
          <p:spPr>
            <a:xfrm>
              <a:off x="5400502" y="8891392"/>
              <a:ext cx="11430" cy="11430"/>
            </a:xfrm>
            <a:custGeom>
              <a:avLst/>
              <a:gdLst/>
              <a:ahLst/>
              <a:cxnLst/>
              <a:rect l="l" t="t" r="r" b="b"/>
              <a:pathLst>
                <a:path w="11429" h="11429">
                  <a:moveTo>
                    <a:pt x="10972" y="5613"/>
                  </a:moveTo>
                  <a:lnTo>
                    <a:pt x="10464" y="3314"/>
                  </a:lnTo>
                  <a:lnTo>
                    <a:pt x="9448" y="1536"/>
                  </a:lnTo>
                  <a:lnTo>
                    <a:pt x="7658" y="508"/>
                  </a:lnTo>
                  <a:lnTo>
                    <a:pt x="5359" y="0"/>
                  </a:lnTo>
                  <a:lnTo>
                    <a:pt x="3314" y="508"/>
                  </a:lnTo>
                  <a:lnTo>
                    <a:pt x="1536" y="1536"/>
                  </a:lnTo>
                  <a:lnTo>
                    <a:pt x="507" y="3314"/>
                  </a:lnTo>
                  <a:lnTo>
                    <a:pt x="0" y="5613"/>
                  </a:lnTo>
                  <a:lnTo>
                    <a:pt x="507" y="7658"/>
                  </a:lnTo>
                  <a:lnTo>
                    <a:pt x="1536" y="9436"/>
                  </a:lnTo>
                  <a:lnTo>
                    <a:pt x="3314" y="10718"/>
                  </a:lnTo>
                  <a:lnTo>
                    <a:pt x="5359" y="10972"/>
                  </a:lnTo>
                  <a:lnTo>
                    <a:pt x="7658" y="10718"/>
                  </a:lnTo>
                  <a:lnTo>
                    <a:pt x="9448" y="9436"/>
                  </a:lnTo>
                  <a:lnTo>
                    <a:pt x="10464" y="7658"/>
                  </a:lnTo>
                  <a:lnTo>
                    <a:pt x="10972" y="5613"/>
                  </a:lnTo>
                  <a:close/>
                </a:path>
              </a:pathLst>
            </a:custGeom>
            <a:ln w="3175">
              <a:solidFill>
                <a:srgbClr val="565658"/>
              </a:solidFill>
            </a:ln>
          </p:spPr>
          <p:txBody>
            <a:bodyPr wrap="square" lIns="0" tIns="0" rIns="0" bIns="0" rtlCol="0"/>
            <a:lstStyle/>
            <a:p/>
          </p:txBody>
        </p:sp>
        <p:sp>
          <p:nvSpPr>
            <p:cNvPr id="3664" name="object 3664" descr=""/>
            <p:cNvSpPr/>
            <p:nvPr/>
          </p:nvSpPr>
          <p:spPr>
            <a:xfrm>
              <a:off x="5502835" y="8890376"/>
              <a:ext cx="13335" cy="13335"/>
            </a:xfrm>
            <a:custGeom>
              <a:avLst/>
              <a:gdLst/>
              <a:ahLst/>
              <a:cxnLst/>
              <a:rect l="l" t="t" r="r" b="b"/>
              <a:pathLst>
                <a:path w="13335" h="13334">
                  <a:moveTo>
                    <a:pt x="13004" y="6629"/>
                  </a:moveTo>
                  <a:lnTo>
                    <a:pt x="12496" y="4076"/>
                  </a:lnTo>
                  <a:lnTo>
                    <a:pt x="10972" y="2031"/>
                  </a:lnTo>
                  <a:lnTo>
                    <a:pt x="8928" y="507"/>
                  </a:lnTo>
                  <a:lnTo>
                    <a:pt x="6375" y="0"/>
                  </a:lnTo>
                  <a:lnTo>
                    <a:pt x="4076" y="507"/>
                  </a:lnTo>
                  <a:lnTo>
                    <a:pt x="1778" y="2031"/>
                  </a:lnTo>
                  <a:lnTo>
                    <a:pt x="508" y="4076"/>
                  </a:lnTo>
                  <a:lnTo>
                    <a:pt x="0" y="6629"/>
                  </a:lnTo>
                  <a:lnTo>
                    <a:pt x="508" y="8928"/>
                  </a:lnTo>
                  <a:lnTo>
                    <a:pt x="1778" y="11226"/>
                  </a:lnTo>
                  <a:lnTo>
                    <a:pt x="4076" y="12496"/>
                  </a:lnTo>
                  <a:lnTo>
                    <a:pt x="6375" y="13004"/>
                  </a:lnTo>
                  <a:lnTo>
                    <a:pt x="8928" y="12496"/>
                  </a:lnTo>
                  <a:lnTo>
                    <a:pt x="10972" y="11226"/>
                  </a:lnTo>
                  <a:lnTo>
                    <a:pt x="12496" y="8928"/>
                  </a:lnTo>
                  <a:lnTo>
                    <a:pt x="13004" y="6629"/>
                  </a:lnTo>
                  <a:close/>
                </a:path>
              </a:pathLst>
            </a:custGeom>
            <a:ln w="3175">
              <a:solidFill>
                <a:srgbClr val="565658"/>
              </a:solidFill>
            </a:ln>
          </p:spPr>
          <p:txBody>
            <a:bodyPr wrap="square" lIns="0" tIns="0" rIns="0" bIns="0" rtlCol="0"/>
            <a:lstStyle/>
            <a:p/>
          </p:txBody>
        </p:sp>
        <p:sp>
          <p:nvSpPr>
            <p:cNvPr id="3665" name="object 3665" descr=""/>
            <p:cNvSpPr/>
            <p:nvPr/>
          </p:nvSpPr>
          <p:spPr>
            <a:xfrm>
              <a:off x="5503851" y="8890338"/>
              <a:ext cx="11430" cy="12065"/>
            </a:xfrm>
            <a:custGeom>
              <a:avLst/>
              <a:gdLst/>
              <a:ahLst/>
              <a:cxnLst/>
              <a:rect l="l" t="t" r="r" b="b"/>
              <a:pathLst>
                <a:path w="11429" h="12065">
                  <a:moveTo>
                    <a:pt x="10972" y="6667"/>
                  </a:moveTo>
                  <a:lnTo>
                    <a:pt x="10464" y="4368"/>
                  </a:lnTo>
                  <a:lnTo>
                    <a:pt x="9182" y="2590"/>
                  </a:lnTo>
                  <a:lnTo>
                    <a:pt x="6045" y="0"/>
                  </a:lnTo>
                  <a:lnTo>
                    <a:pt x="1943" y="977"/>
                  </a:lnTo>
                  <a:lnTo>
                    <a:pt x="253" y="4368"/>
                  </a:lnTo>
                  <a:lnTo>
                    <a:pt x="0" y="6667"/>
                  </a:lnTo>
                  <a:lnTo>
                    <a:pt x="253" y="8712"/>
                  </a:lnTo>
                  <a:lnTo>
                    <a:pt x="1536" y="10490"/>
                  </a:lnTo>
                  <a:lnTo>
                    <a:pt x="3314" y="11772"/>
                  </a:lnTo>
                  <a:lnTo>
                    <a:pt x="5359" y="12026"/>
                  </a:lnTo>
                  <a:lnTo>
                    <a:pt x="7404" y="11772"/>
                  </a:lnTo>
                  <a:lnTo>
                    <a:pt x="9182" y="10490"/>
                  </a:lnTo>
                  <a:lnTo>
                    <a:pt x="10464" y="8712"/>
                  </a:lnTo>
                  <a:lnTo>
                    <a:pt x="10972" y="6667"/>
                  </a:lnTo>
                  <a:close/>
                </a:path>
              </a:pathLst>
            </a:custGeom>
            <a:ln w="3175">
              <a:solidFill>
                <a:srgbClr val="565658"/>
              </a:solidFill>
            </a:ln>
          </p:spPr>
          <p:txBody>
            <a:bodyPr wrap="square" lIns="0" tIns="0" rIns="0" bIns="0" rtlCol="0"/>
            <a:lstStyle/>
            <a:p/>
          </p:txBody>
        </p:sp>
        <p:sp>
          <p:nvSpPr>
            <p:cNvPr id="3666" name="object 3666" descr=""/>
            <p:cNvSpPr/>
            <p:nvPr/>
          </p:nvSpPr>
          <p:spPr>
            <a:xfrm>
              <a:off x="5417091" y="8059239"/>
              <a:ext cx="12700" cy="43180"/>
            </a:xfrm>
            <a:custGeom>
              <a:avLst/>
              <a:gdLst/>
              <a:ahLst/>
              <a:cxnLst/>
              <a:rect l="l" t="t" r="r" b="b"/>
              <a:pathLst>
                <a:path w="12700" h="43179">
                  <a:moveTo>
                    <a:pt x="12242" y="0"/>
                  </a:moveTo>
                  <a:lnTo>
                    <a:pt x="5613" y="21170"/>
                  </a:lnTo>
                  <a:lnTo>
                    <a:pt x="0" y="42608"/>
                  </a:lnTo>
                </a:path>
              </a:pathLst>
            </a:custGeom>
            <a:ln w="3175">
              <a:solidFill>
                <a:srgbClr val="565658"/>
              </a:solidFill>
            </a:ln>
          </p:spPr>
          <p:txBody>
            <a:bodyPr wrap="square" lIns="0" tIns="0" rIns="0" bIns="0" rtlCol="0"/>
            <a:lstStyle/>
            <a:p/>
          </p:txBody>
        </p:sp>
        <p:sp>
          <p:nvSpPr>
            <p:cNvPr id="3667" name="object 3667" descr=""/>
            <p:cNvSpPr/>
            <p:nvPr/>
          </p:nvSpPr>
          <p:spPr>
            <a:xfrm>
              <a:off x="5399220" y="8349126"/>
              <a:ext cx="0" cy="1905"/>
            </a:xfrm>
            <a:custGeom>
              <a:avLst/>
              <a:gdLst/>
              <a:ahLst/>
              <a:cxnLst/>
              <a:rect l="l" t="t" r="r" b="b"/>
              <a:pathLst>
                <a:path w="0" h="1904">
                  <a:moveTo>
                    <a:pt x="0" y="0"/>
                  </a:moveTo>
                  <a:lnTo>
                    <a:pt x="0" y="1536"/>
                  </a:lnTo>
                </a:path>
              </a:pathLst>
            </a:custGeom>
            <a:ln w="3175">
              <a:solidFill>
                <a:srgbClr val="565658"/>
              </a:solidFill>
            </a:ln>
          </p:spPr>
          <p:txBody>
            <a:bodyPr wrap="square" lIns="0" tIns="0" rIns="0" bIns="0" rtlCol="0"/>
            <a:lstStyle/>
            <a:p/>
          </p:txBody>
        </p:sp>
        <p:sp>
          <p:nvSpPr>
            <p:cNvPr id="3668" name="object 3668" descr=""/>
            <p:cNvSpPr/>
            <p:nvPr/>
          </p:nvSpPr>
          <p:spPr>
            <a:xfrm>
              <a:off x="5243311" y="8349380"/>
              <a:ext cx="0" cy="1905"/>
            </a:xfrm>
            <a:custGeom>
              <a:avLst/>
              <a:gdLst/>
              <a:ahLst/>
              <a:cxnLst/>
              <a:rect l="l" t="t" r="r" b="b"/>
              <a:pathLst>
                <a:path w="0" h="1904">
                  <a:moveTo>
                    <a:pt x="0" y="0"/>
                  </a:moveTo>
                  <a:lnTo>
                    <a:pt x="0" y="1282"/>
                  </a:lnTo>
                </a:path>
              </a:pathLst>
            </a:custGeom>
            <a:ln w="3175">
              <a:solidFill>
                <a:srgbClr val="565658"/>
              </a:solidFill>
            </a:ln>
          </p:spPr>
          <p:txBody>
            <a:bodyPr wrap="square" lIns="0" tIns="0" rIns="0" bIns="0" rtlCol="0"/>
            <a:lstStyle/>
            <a:p/>
          </p:txBody>
        </p:sp>
        <p:sp>
          <p:nvSpPr>
            <p:cNvPr id="3669" name="object 3669" descr=""/>
            <p:cNvSpPr/>
            <p:nvPr/>
          </p:nvSpPr>
          <p:spPr>
            <a:xfrm>
              <a:off x="5397955" y="8349121"/>
              <a:ext cx="1270" cy="1905"/>
            </a:xfrm>
            <a:custGeom>
              <a:avLst/>
              <a:gdLst/>
              <a:ahLst/>
              <a:cxnLst/>
              <a:rect l="l" t="t" r="r" b="b"/>
              <a:pathLst>
                <a:path w="1270" h="1904">
                  <a:moveTo>
                    <a:pt x="0" y="1536"/>
                  </a:moveTo>
                  <a:lnTo>
                    <a:pt x="762" y="1028"/>
                  </a:lnTo>
                  <a:lnTo>
                    <a:pt x="1270" y="0"/>
                  </a:lnTo>
                </a:path>
              </a:pathLst>
            </a:custGeom>
            <a:ln w="3175">
              <a:solidFill>
                <a:srgbClr val="565658"/>
              </a:solidFill>
            </a:ln>
          </p:spPr>
          <p:txBody>
            <a:bodyPr wrap="square" lIns="0" tIns="0" rIns="0" bIns="0" rtlCol="0"/>
            <a:lstStyle/>
            <a:p/>
          </p:txBody>
        </p:sp>
        <p:sp>
          <p:nvSpPr>
            <p:cNvPr id="3670" name="object 3670" descr=""/>
            <p:cNvSpPr/>
            <p:nvPr/>
          </p:nvSpPr>
          <p:spPr>
            <a:xfrm>
              <a:off x="5398465" y="8335092"/>
              <a:ext cx="0" cy="635"/>
            </a:xfrm>
            <a:custGeom>
              <a:avLst/>
              <a:gdLst/>
              <a:ahLst/>
              <a:cxnLst/>
              <a:rect l="l" t="t" r="r" b="b"/>
              <a:pathLst>
                <a:path w="0" h="634">
                  <a:moveTo>
                    <a:pt x="0" y="0"/>
                  </a:moveTo>
                  <a:lnTo>
                    <a:pt x="0" y="508"/>
                  </a:lnTo>
                </a:path>
              </a:pathLst>
            </a:custGeom>
            <a:ln w="3175">
              <a:solidFill>
                <a:srgbClr val="565658"/>
              </a:solidFill>
            </a:ln>
          </p:spPr>
          <p:txBody>
            <a:bodyPr wrap="square" lIns="0" tIns="0" rIns="0" bIns="0" rtlCol="0"/>
            <a:lstStyle/>
            <a:p/>
          </p:txBody>
        </p:sp>
        <p:sp>
          <p:nvSpPr>
            <p:cNvPr id="3671" name="object 3671" descr=""/>
            <p:cNvSpPr/>
            <p:nvPr/>
          </p:nvSpPr>
          <p:spPr>
            <a:xfrm>
              <a:off x="5397187" y="8335092"/>
              <a:ext cx="0" cy="635"/>
            </a:xfrm>
            <a:custGeom>
              <a:avLst/>
              <a:gdLst/>
              <a:ahLst/>
              <a:cxnLst/>
              <a:rect l="l" t="t" r="r" b="b"/>
              <a:pathLst>
                <a:path w="0" h="634">
                  <a:moveTo>
                    <a:pt x="0" y="0"/>
                  </a:moveTo>
                  <a:lnTo>
                    <a:pt x="0" y="508"/>
                  </a:lnTo>
                </a:path>
              </a:pathLst>
            </a:custGeom>
            <a:ln w="3175">
              <a:solidFill>
                <a:srgbClr val="565658"/>
              </a:solidFill>
            </a:ln>
          </p:spPr>
          <p:txBody>
            <a:bodyPr wrap="square" lIns="0" tIns="0" rIns="0" bIns="0" rtlCol="0"/>
            <a:lstStyle/>
            <a:p/>
          </p:txBody>
        </p:sp>
        <p:sp>
          <p:nvSpPr>
            <p:cNvPr id="3672" name="object 3672" descr=""/>
            <p:cNvSpPr/>
            <p:nvPr/>
          </p:nvSpPr>
          <p:spPr>
            <a:xfrm>
              <a:off x="5253257" y="8335097"/>
              <a:ext cx="6985" cy="6985"/>
            </a:xfrm>
            <a:custGeom>
              <a:avLst/>
              <a:gdLst/>
              <a:ahLst/>
              <a:cxnLst/>
              <a:rect l="l" t="t" r="r" b="b"/>
              <a:pathLst>
                <a:path w="6985" h="6984">
                  <a:moveTo>
                    <a:pt x="6388" y="6375"/>
                  </a:moveTo>
                  <a:lnTo>
                    <a:pt x="5880" y="4076"/>
                  </a:lnTo>
                  <a:lnTo>
                    <a:pt x="4343" y="1777"/>
                  </a:lnTo>
                  <a:lnTo>
                    <a:pt x="2298" y="507"/>
                  </a:lnTo>
                  <a:lnTo>
                    <a:pt x="0" y="0"/>
                  </a:lnTo>
                </a:path>
              </a:pathLst>
            </a:custGeom>
            <a:ln w="3175">
              <a:solidFill>
                <a:srgbClr val="565658"/>
              </a:solidFill>
            </a:ln>
          </p:spPr>
          <p:txBody>
            <a:bodyPr wrap="square" lIns="0" tIns="0" rIns="0" bIns="0" rtlCol="0"/>
            <a:lstStyle/>
            <a:p/>
          </p:txBody>
        </p:sp>
        <p:sp>
          <p:nvSpPr>
            <p:cNvPr id="3673" name="object 3673" descr=""/>
            <p:cNvSpPr/>
            <p:nvPr/>
          </p:nvSpPr>
          <p:spPr>
            <a:xfrm>
              <a:off x="5382378" y="8335092"/>
              <a:ext cx="6985" cy="6985"/>
            </a:xfrm>
            <a:custGeom>
              <a:avLst/>
              <a:gdLst/>
              <a:ahLst/>
              <a:cxnLst/>
              <a:rect l="l" t="t" r="r" b="b"/>
              <a:pathLst>
                <a:path w="6985" h="6984">
                  <a:moveTo>
                    <a:pt x="6388" y="0"/>
                  </a:moveTo>
                  <a:lnTo>
                    <a:pt x="3835" y="508"/>
                  </a:lnTo>
                  <a:lnTo>
                    <a:pt x="1790" y="1790"/>
                  </a:lnTo>
                  <a:lnTo>
                    <a:pt x="520" y="4076"/>
                  </a:lnTo>
                  <a:lnTo>
                    <a:pt x="0" y="6375"/>
                  </a:lnTo>
                </a:path>
              </a:pathLst>
            </a:custGeom>
            <a:ln w="3175">
              <a:solidFill>
                <a:srgbClr val="565658"/>
              </a:solidFill>
            </a:ln>
          </p:spPr>
          <p:txBody>
            <a:bodyPr wrap="square" lIns="0" tIns="0" rIns="0" bIns="0" rtlCol="0"/>
            <a:lstStyle/>
            <a:p/>
          </p:txBody>
        </p:sp>
        <p:sp>
          <p:nvSpPr>
            <p:cNvPr id="3674" name="object 3674" descr=""/>
            <p:cNvSpPr/>
            <p:nvPr/>
          </p:nvSpPr>
          <p:spPr>
            <a:xfrm>
              <a:off x="5247655" y="8336113"/>
              <a:ext cx="11430" cy="11430"/>
            </a:xfrm>
            <a:custGeom>
              <a:avLst/>
              <a:gdLst/>
              <a:ahLst/>
              <a:cxnLst/>
              <a:rect l="l" t="t" r="r" b="b"/>
              <a:pathLst>
                <a:path w="11429" h="11429">
                  <a:moveTo>
                    <a:pt x="10960" y="5359"/>
                  </a:moveTo>
                  <a:lnTo>
                    <a:pt x="10452" y="3314"/>
                  </a:lnTo>
                  <a:lnTo>
                    <a:pt x="9436" y="1524"/>
                  </a:lnTo>
                  <a:lnTo>
                    <a:pt x="7645" y="254"/>
                  </a:lnTo>
                  <a:lnTo>
                    <a:pt x="5600" y="0"/>
                  </a:lnTo>
                  <a:lnTo>
                    <a:pt x="3301" y="254"/>
                  </a:lnTo>
                  <a:lnTo>
                    <a:pt x="1523" y="1524"/>
                  </a:lnTo>
                  <a:lnTo>
                    <a:pt x="507" y="3314"/>
                  </a:lnTo>
                  <a:lnTo>
                    <a:pt x="0" y="5359"/>
                  </a:lnTo>
                  <a:lnTo>
                    <a:pt x="507" y="7658"/>
                  </a:lnTo>
                  <a:lnTo>
                    <a:pt x="1523" y="9436"/>
                  </a:lnTo>
                  <a:lnTo>
                    <a:pt x="3301" y="10464"/>
                  </a:lnTo>
                  <a:lnTo>
                    <a:pt x="5600" y="10972"/>
                  </a:lnTo>
                  <a:lnTo>
                    <a:pt x="7645" y="10464"/>
                  </a:lnTo>
                  <a:lnTo>
                    <a:pt x="9436" y="9436"/>
                  </a:lnTo>
                  <a:lnTo>
                    <a:pt x="10452" y="7658"/>
                  </a:lnTo>
                  <a:lnTo>
                    <a:pt x="10960" y="5359"/>
                  </a:lnTo>
                  <a:close/>
                </a:path>
              </a:pathLst>
            </a:custGeom>
            <a:ln w="3175">
              <a:solidFill>
                <a:srgbClr val="565658"/>
              </a:solidFill>
            </a:ln>
          </p:spPr>
          <p:txBody>
            <a:bodyPr wrap="square" lIns="0" tIns="0" rIns="0" bIns="0" rtlCol="0"/>
            <a:lstStyle/>
            <a:p/>
          </p:txBody>
        </p:sp>
        <p:sp>
          <p:nvSpPr>
            <p:cNvPr id="3675" name="object 3675" descr=""/>
            <p:cNvSpPr/>
            <p:nvPr/>
          </p:nvSpPr>
          <p:spPr>
            <a:xfrm>
              <a:off x="5314764" y="8336113"/>
              <a:ext cx="11430" cy="11430"/>
            </a:xfrm>
            <a:custGeom>
              <a:avLst/>
              <a:gdLst/>
              <a:ahLst/>
              <a:cxnLst/>
              <a:rect l="l" t="t" r="r" b="b"/>
              <a:pathLst>
                <a:path w="11429" h="11429">
                  <a:moveTo>
                    <a:pt x="10972" y="5359"/>
                  </a:moveTo>
                  <a:lnTo>
                    <a:pt x="10706" y="3314"/>
                  </a:lnTo>
                  <a:lnTo>
                    <a:pt x="9436" y="1524"/>
                  </a:lnTo>
                  <a:lnTo>
                    <a:pt x="7645" y="254"/>
                  </a:lnTo>
                  <a:lnTo>
                    <a:pt x="5613" y="0"/>
                  </a:lnTo>
                  <a:lnTo>
                    <a:pt x="3301" y="254"/>
                  </a:lnTo>
                  <a:lnTo>
                    <a:pt x="1523" y="1524"/>
                  </a:lnTo>
                  <a:lnTo>
                    <a:pt x="507" y="3314"/>
                  </a:lnTo>
                  <a:lnTo>
                    <a:pt x="0" y="5359"/>
                  </a:lnTo>
                  <a:lnTo>
                    <a:pt x="507" y="7658"/>
                  </a:lnTo>
                  <a:lnTo>
                    <a:pt x="1523" y="9436"/>
                  </a:lnTo>
                  <a:lnTo>
                    <a:pt x="3301" y="10464"/>
                  </a:lnTo>
                  <a:lnTo>
                    <a:pt x="5613" y="10972"/>
                  </a:lnTo>
                  <a:lnTo>
                    <a:pt x="7645" y="10464"/>
                  </a:lnTo>
                  <a:lnTo>
                    <a:pt x="9436" y="9436"/>
                  </a:lnTo>
                  <a:lnTo>
                    <a:pt x="10706" y="7658"/>
                  </a:lnTo>
                  <a:lnTo>
                    <a:pt x="10972" y="5359"/>
                  </a:lnTo>
                  <a:close/>
                </a:path>
              </a:pathLst>
            </a:custGeom>
            <a:ln w="3175">
              <a:solidFill>
                <a:srgbClr val="565658"/>
              </a:solidFill>
            </a:ln>
          </p:spPr>
          <p:txBody>
            <a:bodyPr wrap="square" lIns="0" tIns="0" rIns="0" bIns="0" rtlCol="0"/>
            <a:lstStyle/>
            <a:p/>
          </p:txBody>
        </p:sp>
        <p:sp>
          <p:nvSpPr>
            <p:cNvPr id="3676" name="object 3676" descr=""/>
            <p:cNvSpPr/>
            <p:nvPr/>
          </p:nvSpPr>
          <p:spPr>
            <a:xfrm>
              <a:off x="5383151" y="8336113"/>
              <a:ext cx="11430" cy="12065"/>
            </a:xfrm>
            <a:custGeom>
              <a:avLst/>
              <a:gdLst/>
              <a:ahLst/>
              <a:cxnLst/>
              <a:rect l="l" t="t" r="r" b="b"/>
              <a:pathLst>
                <a:path w="11429" h="12065">
                  <a:moveTo>
                    <a:pt x="10972" y="5359"/>
                  </a:moveTo>
                  <a:lnTo>
                    <a:pt x="10706" y="3314"/>
                  </a:lnTo>
                  <a:lnTo>
                    <a:pt x="9436" y="1524"/>
                  </a:lnTo>
                  <a:lnTo>
                    <a:pt x="7645" y="254"/>
                  </a:lnTo>
                  <a:lnTo>
                    <a:pt x="5613" y="0"/>
                  </a:lnTo>
                  <a:lnTo>
                    <a:pt x="3568" y="254"/>
                  </a:lnTo>
                  <a:lnTo>
                    <a:pt x="1777" y="1524"/>
                  </a:lnTo>
                  <a:lnTo>
                    <a:pt x="507" y="3314"/>
                  </a:lnTo>
                  <a:lnTo>
                    <a:pt x="0" y="5359"/>
                  </a:lnTo>
                  <a:lnTo>
                    <a:pt x="507" y="7658"/>
                  </a:lnTo>
                  <a:lnTo>
                    <a:pt x="2197" y="11049"/>
                  </a:lnTo>
                  <a:lnTo>
                    <a:pt x="6311" y="12026"/>
                  </a:lnTo>
                  <a:lnTo>
                    <a:pt x="9436" y="9436"/>
                  </a:lnTo>
                  <a:lnTo>
                    <a:pt x="10706" y="7658"/>
                  </a:lnTo>
                  <a:lnTo>
                    <a:pt x="10972" y="5359"/>
                  </a:lnTo>
                  <a:close/>
                </a:path>
              </a:pathLst>
            </a:custGeom>
            <a:ln w="3175">
              <a:solidFill>
                <a:srgbClr val="565658"/>
              </a:solidFill>
            </a:ln>
          </p:spPr>
          <p:txBody>
            <a:bodyPr wrap="square" lIns="0" tIns="0" rIns="0" bIns="0" rtlCol="0"/>
            <a:lstStyle/>
            <a:p/>
          </p:txBody>
        </p:sp>
        <p:sp>
          <p:nvSpPr>
            <p:cNvPr id="3677" name="object 3677" descr=""/>
            <p:cNvSpPr/>
            <p:nvPr/>
          </p:nvSpPr>
          <p:spPr>
            <a:xfrm>
              <a:off x="5260922" y="8349380"/>
              <a:ext cx="1270" cy="1905"/>
            </a:xfrm>
            <a:custGeom>
              <a:avLst/>
              <a:gdLst/>
              <a:ahLst/>
              <a:cxnLst/>
              <a:rect l="l" t="t" r="r" b="b"/>
              <a:pathLst>
                <a:path w="1270" h="1904">
                  <a:moveTo>
                    <a:pt x="0" y="0"/>
                  </a:moveTo>
                  <a:lnTo>
                    <a:pt x="254" y="774"/>
                  </a:lnTo>
                  <a:lnTo>
                    <a:pt x="1270" y="1282"/>
                  </a:lnTo>
                </a:path>
              </a:pathLst>
            </a:custGeom>
            <a:ln w="3175">
              <a:solidFill>
                <a:srgbClr val="565658"/>
              </a:solidFill>
            </a:ln>
          </p:spPr>
          <p:txBody>
            <a:bodyPr wrap="square" lIns="0" tIns="0" rIns="0" bIns="0" rtlCol="0"/>
            <a:lstStyle/>
            <a:p/>
          </p:txBody>
        </p:sp>
        <p:sp>
          <p:nvSpPr>
            <p:cNvPr id="3678" name="object 3678" descr=""/>
            <p:cNvSpPr/>
            <p:nvPr/>
          </p:nvSpPr>
          <p:spPr>
            <a:xfrm>
              <a:off x="5379576" y="8349375"/>
              <a:ext cx="1905" cy="1905"/>
            </a:xfrm>
            <a:custGeom>
              <a:avLst/>
              <a:gdLst/>
              <a:ahLst/>
              <a:cxnLst/>
              <a:rect l="l" t="t" r="r" b="b"/>
              <a:pathLst>
                <a:path w="1904" h="1904">
                  <a:moveTo>
                    <a:pt x="0" y="1282"/>
                  </a:moveTo>
                  <a:lnTo>
                    <a:pt x="1016" y="774"/>
                  </a:lnTo>
                  <a:lnTo>
                    <a:pt x="1536" y="0"/>
                  </a:lnTo>
                </a:path>
              </a:pathLst>
            </a:custGeom>
            <a:ln w="3175">
              <a:solidFill>
                <a:srgbClr val="565658"/>
              </a:solidFill>
            </a:ln>
          </p:spPr>
          <p:txBody>
            <a:bodyPr wrap="square" lIns="0" tIns="0" rIns="0" bIns="0" rtlCol="0"/>
            <a:lstStyle/>
            <a:p/>
          </p:txBody>
        </p:sp>
        <p:sp>
          <p:nvSpPr>
            <p:cNvPr id="3679" name="object 3679" descr=""/>
            <p:cNvSpPr/>
            <p:nvPr/>
          </p:nvSpPr>
          <p:spPr>
            <a:xfrm>
              <a:off x="5308894" y="8349641"/>
              <a:ext cx="1905" cy="1270"/>
            </a:xfrm>
            <a:custGeom>
              <a:avLst/>
              <a:gdLst/>
              <a:ahLst/>
              <a:cxnLst/>
              <a:rect l="l" t="t" r="r" b="b"/>
              <a:pathLst>
                <a:path w="1904" h="1270">
                  <a:moveTo>
                    <a:pt x="0" y="1016"/>
                  </a:moveTo>
                  <a:lnTo>
                    <a:pt x="762" y="762"/>
                  </a:lnTo>
                  <a:lnTo>
                    <a:pt x="1282" y="0"/>
                  </a:lnTo>
                </a:path>
              </a:pathLst>
            </a:custGeom>
            <a:ln w="3175">
              <a:solidFill>
                <a:srgbClr val="565658"/>
              </a:solidFill>
            </a:ln>
          </p:spPr>
          <p:txBody>
            <a:bodyPr wrap="square" lIns="0" tIns="0" rIns="0" bIns="0" rtlCol="0"/>
            <a:lstStyle/>
            <a:p/>
          </p:txBody>
        </p:sp>
        <p:sp>
          <p:nvSpPr>
            <p:cNvPr id="3680" name="object 3680" descr=""/>
            <p:cNvSpPr/>
            <p:nvPr/>
          </p:nvSpPr>
          <p:spPr>
            <a:xfrm>
              <a:off x="5330586" y="8349640"/>
              <a:ext cx="1905" cy="1270"/>
            </a:xfrm>
            <a:custGeom>
              <a:avLst/>
              <a:gdLst/>
              <a:ahLst/>
              <a:cxnLst/>
              <a:rect l="l" t="t" r="r" b="b"/>
              <a:pathLst>
                <a:path w="1904" h="1270">
                  <a:moveTo>
                    <a:pt x="0" y="0"/>
                  </a:moveTo>
                  <a:lnTo>
                    <a:pt x="254" y="762"/>
                  </a:lnTo>
                  <a:lnTo>
                    <a:pt x="1282" y="1016"/>
                  </a:lnTo>
                </a:path>
              </a:pathLst>
            </a:custGeom>
            <a:ln w="3175">
              <a:solidFill>
                <a:srgbClr val="565658"/>
              </a:solidFill>
            </a:ln>
          </p:spPr>
          <p:txBody>
            <a:bodyPr wrap="square" lIns="0" tIns="0" rIns="0" bIns="0" rtlCol="0"/>
            <a:lstStyle/>
            <a:p/>
          </p:txBody>
        </p:sp>
        <p:sp>
          <p:nvSpPr>
            <p:cNvPr id="3681" name="object 3681" descr=""/>
            <p:cNvSpPr/>
            <p:nvPr/>
          </p:nvSpPr>
          <p:spPr>
            <a:xfrm>
              <a:off x="5380592" y="8493817"/>
              <a:ext cx="1270" cy="5715"/>
            </a:xfrm>
            <a:custGeom>
              <a:avLst/>
              <a:gdLst/>
              <a:ahLst/>
              <a:cxnLst/>
              <a:rect l="l" t="t" r="r" b="b"/>
              <a:pathLst>
                <a:path w="1270" h="5715">
                  <a:moveTo>
                    <a:pt x="0" y="0"/>
                  </a:moveTo>
                  <a:lnTo>
                    <a:pt x="1028" y="5359"/>
                  </a:lnTo>
                </a:path>
              </a:pathLst>
            </a:custGeom>
            <a:ln w="3175">
              <a:solidFill>
                <a:srgbClr val="565658"/>
              </a:solidFill>
            </a:ln>
          </p:spPr>
          <p:txBody>
            <a:bodyPr wrap="square" lIns="0" tIns="0" rIns="0" bIns="0" rtlCol="0"/>
            <a:lstStyle/>
            <a:p/>
          </p:txBody>
        </p:sp>
        <p:sp>
          <p:nvSpPr>
            <p:cNvPr id="3682" name="object 3682" descr=""/>
            <p:cNvSpPr/>
            <p:nvPr/>
          </p:nvSpPr>
          <p:spPr>
            <a:xfrm>
              <a:off x="5412492" y="8489222"/>
              <a:ext cx="21590" cy="49530"/>
            </a:xfrm>
            <a:custGeom>
              <a:avLst/>
              <a:gdLst/>
              <a:ahLst/>
              <a:cxnLst/>
              <a:rect l="l" t="t" r="r" b="b"/>
              <a:pathLst>
                <a:path w="21589" h="49529">
                  <a:moveTo>
                    <a:pt x="0" y="0"/>
                  </a:moveTo>
                  <a:lnTo>
                    <a:pt x="2311" y="10718"/>
                  </a:lnTo>
                  <a:lnTo>
                    <a:pt x="5359" y="20916"/>
                  </a:lnTo>
                  <a:lnTo>
                    <a:pt x="9702" y="30873"/>
                  </a:lnTo>
                  <a:lnTo>
                    <a:pt x="15062" y="40322"/>
                  </a:lnTo>
                  <a:lnTo>
                    <a:pt x="21183" y="49250"/>
                  </a:lnTo>
                </a:path>
              </a:pathLst>
            </a:custGeom>
            <a:ln w="3175">
              <a:solidFill>
                <a:srgbClr val="565658"/>
              </a:solidFill>
            </a:ln>
          </p:spPr>
          <p:txBody>
            <a:bodyPr wrap="square" lIns="0" tIns="0" rIns="0" bIns="0" rtlCol="0"/>
            <a:lstStyle/>
            <a:p/>
          </p:txBody>
        </p:sp>
        <p:sp>
          <p:nvSpPr>
            <p:cNvPr id="3683" name="object 3683" descr=""/>
            <p:cNvSpPr/>
            <p:nvPr/>
          </p:nvSpPr>
          <p:spPr>
            <a:xfrm>
              <a:off x="5242295" y="8350657"/>
              <a:ext cx="6985" cy="255904"/>
            </a:xfrm>
            <a:custGeom>
              <a:avLst/>
              <a:gdLst/>
              <a:ahLst/>
              <a:cxnLst/>
              <a:rect l="l" t="t" r="r" b="b"/>
              <a:pathLst>
                <a:path w="6985" h="255904">
                  <a:moveTo>
                    <a:pt x="1015" y="0"/>
                  </a:moveTo>
                  <a:lnTo>
                    <a:pt x="0" y="51041"/>
                  </a:lnTo>
                  <a:lnTo>
                    <a:pt x="241" y="102336"/>
                  </a:lnTo>
                  <a:lnTo>
                    <a:pt x="1523" y="153365"/>
                  </a:lnTo>
                  <a:lnTo>
                    <a:pt x="3822" y="204660"/>
                  </a:lnTo>
                  <a:lnTo>
                    <a:pt x="6883" y="255689"/>
                  </a:lnTo>
                </a:path>
              </a:pathLst>
            </a:custGeom>
            <a:ln w="3175">
              <a:solidFill>
                <a:srgbClr val="565658"/>
              </a:solidFill>
            </a:ln>
          </p:spPr>
          <p:txBody>
            <a:bodyPr wrap="square" lIns="0" tIns="0" rIns="0" bIns="0" rtlCol="0"/>
            <a:lstStyle/>
            <a:p/>
          </p:txBody>
        </p:sp>
        <p:sp>
          <p:nvSpPr>
            <p:cNvPr id="3684" name="object 3684" descr=""/>
            <p:cNvSpPr/>
            <p:nvPr/>
          </p:nvSpPr>
          <p:spPr>
            <a:xfrm>
              <a:off x="5274696" y="8350657"/>
              <a:ext cx="2540" cy="175895"/>
            </a:xfrm>
            <a:custGeom>
              <a:avLst/>
              <a:gdLst/>
              <a:ahLst/>
              <a:cxnLst/>
              <a:rect l="l" t="t" r="r" b="b"/>
              <a:pathLst>
                <a:path w="2539" h="175895">
                  <a:moveTo>
                    <a:pt x="762" y="0"/>
                  </a:moveTo>
                  <a:lnTo>
                    <a:pt x="0" y="58445"/>
                  </a:lnTo>
                  <a:lnTo>
                    <a:pt x="508" y="117132"/>
                  </a:lnTo>
                  <a:lnTo>
                    <a:pt x="2298" y="175818"/>
                  </a:lnTo>
                </a:path>
              </a:pathLst>
            </a:custGeom>
            <a:ln w="3175">
              <a:solidFill>
                <a:srgbClr val="565658"/>
              </a:solidFill>
            </a:ln>
          </p:spPr>
          <p:txBody>
            <a:bodyPr wrap="square" lIns="0" tIns="0" rIns="0" bIns="0" rtlCol="0"/>
            <a:lstStyle/>
            <a:p/>
          </p:txBody>
        </p:sp>
        <p:sp>
          <p:nvSpPr>
            <p:cNvPr id="3685" name="object 3685" descr=""/>
            <p:cNvSpPr/>
            <p:nvPr/>
          </p:nvSpPr>
          <p:spPr>
            <a:xfrm>
              <a:off x="5399220" y="8350657"/>
              <a:ext cx="13335" cy="139065"/>
            </a:xfrm>
            <a:custGeom>
              <a:avLst/>
              <a:gdLst/>
              <a:ahLst/>
              <a:cxnLst/>
              <a:rect l="l" t="t" r="r" b="b"/>
              <a:pathLst>
                <a:path w="13335" h="139065">
                  <a:moveTo>
                    <a:pt x="0" y="0"/>
                  </a:moveTo>
                  <a:lnTo>
                    <a:pt x="2044" y="34709"/>
                  </a:lnTo>
                  <a:lnTo>
                    <a:pt x="5105" y="69405"/>
                  </a:lnTo>
                  <a:lnTo>
                    <a:pt x="8686" y="104114"/>
                  </a:lnTo>
                  <a:lnTo>
                    <a:pt x="13271" y="138569"/>
                  </a:lnTo>
                </a:path>
              </a:pathLst>
            </a:custGeom>
            <a:ln w="3175">
              <a:solidFill>
                <a:srgbClr val="565658"/>
              </a:solidFill>
            </a:ln>
          </p:spPr>
          <p:txBody>
            <a:bodyPr wrap="square" lIns="0" tIns="0" rIns="0" bIns="0" rtlCol="0"/>
            <a:lstStyle/>
            <a:p/>
          </p:txBody>
        </p:sp>
        <p:sp>
          <p:nvSpPr>
            <p:cNvPr id="3686" name="object 3686" descr=""/>
            <p:cNvSpPr/>
            <p:nvPr/>
          </p:nvSpPr>
          <p:spPr>
            <a:xfrm>
              <a:off x="5366814" y="8350657"/>
              <a:ext cx="13970" cy="143510"/>
            </a:xfrm>
            <a:custGeom>
              <a:avLst/>
              <a:gdLst/>
              <a:ahLst/>
              <a:cxnLst/>
              <a:rect l="l" t="t" r="r" b="b"/>
              <a:pathLst>
                <a:path w="13970" h="143509">
                  <a:moveTo>
                    <a:pt x="0" y="0"/>
                  </a:moveTo>
                  <a:lnTo>
                    <a:pt x="2311" y="35725"/>
                  </a:lnTo>
                  <a:lnTo>
                    <a:pt x="5105" y="71704"/>
                  </a:lnTo>
                  <a:lnTo>
                    <a:pt x="9194" y="107429"/>
                  </a:lnTo>
                  <a:lnTo>
                    <a:pt x="13779" y="143154"/>
                  </a:lnTo>
                </a:path>
              </a:pathLst>
            </a:custGeom>
            <a:ln w="3175">
              <a:solidFill>
                <a:srgbClr val="565658"/>
              </a:solidFill>
            </a:ln>
          </p:spPr>
          <p:txBody>
            <a:bodyPr wrap="square" lIns="0" tIns="0" rIns="0" bIns="0" rtlCol="0"/>
            <a:lstStyle/>
            <a:p/>
          </p:txBody>
        </p:sp>
        <p:sp>
          <p:nvSpPr>
            <p:cNvPr id="3687" name="object 3687" descr=""/>
            <p:cNvSpPr/>
            <p:nvPr/>
          </p:nvSpPr>
          <p:spPr>
            <a:xfrm>
              <a:off x="5276999" y="8495240"/>
              <a:ext cx="104775" cy="31750"/>
            </a:xfrm>
            <a:custGeom>
              <a:avLst/>
              <a:gdLst/>
              <a:ahLst/>
              <a:cxnLst/>
              <a:rect l="l" t="t" r="r" b="b"/>
              <a:pathLst>
                <a:path w="104775" h="31750">
                  <a:moveTo>
                    <a:pt x="104622" y="3935"/>
                  </a:moveTo>
                  <a:lnTo>
                    <a:pt x="94411" y="1636"/>
                  </a:lnTo>
                  <a:lnTo>
                    <a:pt x="71362" y="0"/>
                  </a:lnTo>
                  <a:lnTo>
                    <a:pt x="48528" y="3431"/>
                  </a:lnTo>
                  <a:lnTo>
                    <a:pt x="26944" y="11643"/>
                  </a:lnTo>
                  <a:lnTo>
                    <a:pt x="7645" y="24344"/>
                  </a:lnTo>
                  <a:lnTo>
                    <a:pt x="0" y="31240"/>
                  </a:lnTo>
                </a:path>
              </a:pathLst>
            </a:custGeom>
            <a:ln w="3175">
              <a:solidFill>
                <a:srgbClr val="565658"/>
              </a:solidFill>
            </a:ln>
          </p:spPr>
          <p:txBody>
            <a:bodyPr wrap="square" lIns="0" tIns="0" rIns="0" bIns="0" rtlCol="0"/>
            <a:lstStyle/>
            <a:p/>
          </p:txBody>
        </p:sp>
        <p:sp>
          <p:nvSpPr>
            <p:cNvPr id="3688" name="object 3688" descr=""/>
            <p:cNvSpPr/>
            <p:nvPr/>
          </p:nvSpPr>
          <p:spPr>
            <a:xfrm>
              <a:off x="5248404" y="8021983"/>
              <a:ext cx="24765" cy="218440"/>
            </a:xfrm>
            <a:custGeom>
              <a:avLst/>
              <a:gdLst/>
              <a:ahLst/>
              <a:cxnLst/>
              <a:rect l="l" t="t" r="r" b="b"/>
              <a:pathLst>
                <a:path w="24764" h="218440">
                  <a:moveTo>
                    <a:pt x="24511" y="0"/>
                  </a:moveTo>
                  <a:lnTo>
                    <a:pt x="16598" y="54356"/>
                  </a:lnTo>
                  <a:lnTo>
                    <a:pt x="9956" y="108712"/>
                  </a:lnTo>
                  <a:lnTo>
                    <a:pt x="4343" y="163309"/>
                  </a:lnTo>
                  <a:lnTo>
                    <a:pt x="0" y="218186"/>
                  </a:lnTo>
                </a:path>
              </a:pathLst>
            </a:custGeom>
            <a:ln w="3175">
              <a:solidFill>
                <a:srgbClr val="565658"/>
              </a:solidFill>
            </a:ln>
          </p:spPr>
          <p:txBody>
            <a:bodyPr wrap="square" lIns="0" tIns="0" rIns="0" bIns="0" rtlCol="0"/>
            <a:lstStyle/>
            <a:p/>
          </p:txBody>
        </p:sp>
        <p:sp>
          <p:nvSpPr>
            <p:cNvPr id="3689" name="object 3689" descr=""/>
            <p:cNvSpPr/>
            <p:nvPr/>
          </p:nvSpPr>
          <p:spPr>
            <a:xfrm>
              <a:off x="5272920" y="7953746"/>
              <a:ext cx="158750" cy="106045"/>
            </a:xfrm>
            <a:custGeom>
              <a:avLst/>
              <a:gdLst/>
              <a:ahLst/>
              <a:cxnLst/>
              <a:rect l="l" t="t" r="r" b="b"/>
              <a:pathLst>
                <a:path w="158750" h="106045">
                  <a:moveTo>
                    <a:pt x="156413" y="105493"/>
                  </a:moveTo>
                  <a:lnTo>
                    <a:pt x="158711" y="96565"/>
                  </a:lnTo>
                  <a:lnTo>
                    <a:pt x="156738" y="56930"/>
                  </a:lnTo>
                  <a:lnTo>
                    <a:pt x="140187" y="26886"/>
                  </a:lnTo>
                  <a:lnTo>
                    <a:pt x="113714" y="7539"/>
                  </a:lnTo>
                  <a:lnTo>
                    <a:pt x="81979" y="0"/>
                  </a:lnTo>
                  <a:lnTo>
                    <a:pt x="49639" y="5375"/>
                  </a:lnTo>
                  <a:lnTo>
                    <a:pt x="21353" y="24773"/>
                  </a:lnTo>
                  <a:lnTo>
                    <a:pt x="1777" y="59303"/>
                  </a:lnTo>
                  <a:lnTo>
                    <a:pt x="0" y="68231"/>
                  </a:lnTo>
                </a:path>
              </a:pathLst>
            </a:custGeom>
            <a:ln w="3175">
              <a:solidFill>
                <a:srgbClr val="565658"/>
              </a:solidFill>
            </a:ln>
          </p:spPr>
          <p:txBody>
            <a:bodyPr wrap="square" lIns="0" tIns="0" rIns="0" bIns="0" rtlCol="0"/>
            <a:lstStyle/>
            <a:p/>
          </p:txBody>
        </p:sp>
        <p:sp>
          <p:nvSpPr>
            <p:cNvPr id="3690" name="object 3690" descr=""/>
            <p:cNvSpPr/>
            <p:nvPr/>
          </p:nvSpPr>
          <p:spPr>
            <a:xfrm>
              <a:off x="5276735" y="8303962"/>
              <a:ext cx="88265" cy="16510"/>
            </a:xfrm>
            <a:custGeom>
              <a:avLst/>
              <a:gdLst/>
              <a:ahLst/>
              <a:cxnLst/>
              <a:rect l="l" t="t" r="r" b="b"/>
              <a:pathLst>
                <a:path w="88264" h="16509">
                  <a:moveTo>
                    <a:pt x="0" y="0"/>
                  </a:moveTo>
                  <a:lnTo>
                    <a:pt x="6896" y="4838"/>
                  </a:lnTo>
                  <a:lnTo>
                    <a:pt x="24629" y="12717"/>
                  </a:lnTo>
                  <a:lnTo>
                    <a:pt x="43422" y="15921"/>
                  </a:lnTo>
                  <a:lnTo>
                    <a:pt x="62390" y="14288"/>
                  </a:lnTo>
                  <a:lnTo>
                    <a:pt x="80645" y="7658"/>
                  </a:lnTo>
                  <a:lnTo>
                    <a:pt x="87782" y="3314"/>
                  </a:lnTo>
                </a:path>
              </a:pathLst>
            </a:custGeom>
            <a:ln w="3175">
              <a:solidFill>
                <a:srgbClr val="565658"/>
              </a:solidFill>
            </a:ln>
          </p:spPr>
          <p:txBody>
            <a:bodyPr wrap="square" lIns="0" tIns="0" rIns="0" bIns="0" rtlCol="0"/>
            <a:lstStyle/>
            <a:p/>
          </p:txBody>
        </p:sp>
        <p:sp>
          <p:nvSpPr>
            <p:cNvPr id="3691" name="object 3691" descr=""/>
            <p:cNvSpPr/>
            <p:nvPr/>
          </p:nvSpPr>
          <p:spPr>
            <a:xfrm>
              <a:off x="5415817" y="8000545"/>
              <a:ext cx="5715" cy="8255"/>
            </a:xfrm>
            <a:custGeom>
              <a:avLst/>
              <a:gdLst/>
              <a:ahLst/>
              <a:cxnLst/>
              <a:rect l="l" t="t" r="r" b="b"/>
              <a:pathLst>
                <a:path w="5714" h="8254">
                  <a:moveTo>
                    <a:pt x="1524" y="0"/>
                  </a:moveTo>
                  <a:lnTo>
                    <a:pt x="508" y="1282"/>
                  </a:lnTo>
                  <a:lnTo>
                    <a:pt x="0" y="2806"/>
                  </a:lnTo>
                  <a:lnTo>
                    <a:pt x="241" y="4597"/>
                  </a:lnTo>
                  <a:lnTo>
                    <a:pt x="762" y="6121"/>
                  </a:lnTo>
                  <a:lnTo>
                    <a:pt x="2032" y="7137"/>
                  </a:lnTo>
                  <a:lnTo>
                    <a:pt x="3568" y="7912"/>
                  </a:lnTo>
                  <a:lnTo>
                    <a:pt x="5359" y="7912"/>
                  </a:lnTo>
                </a:path>
              </a:pathLst>
            </a:custGeom>
            <a:ln w="3175">
              <a:solidFill>
                <a:srgbClr val="565658"/>
              </a:solidFill>
            </a:ln>
          </p:spPr>
          <p:txBody>
            <a:bodyPr wrap="square" lIns="0" tIns="0" rIns="0" bIns="0" rtlCol="0"/>
            <a:lstStyle/>
            <a:p/>
          </p:txBody>
        </p:sp>
        <p:sp>
          <p:nvSpPr>
            <p:cNvPr id="3692" name="object 3692" descr=""/>
            <p:cNvSpPr/>
            <p:nvPr/>
          </p:nvSpPr>
          <p:spPr>
            <a:xfrm>
              <a:off x="5291543" y="7987027"/>
              <a:ext cx="6350" cy="7620"/>
            </a:xfrm>
            <a:custGeom>
              <a:avLst/>
              <a:gdLst/>
              <a:ahLst/>
              <a:cxnLst/>
              <a:rect l="l" t="t" r="r" b="b"/>
              <a:pathLst>
                <a:path w="6350" h="7620">
                  <a:moveTo>
                    <a:pt x="0" y="7137"/>
                  </a:moveTo>
                  <a:lnTo>
                    <a:pt x="1524" y="7404"/>
                  </a:lnTo>
                  <a:lnTo>
                    <a:pt x="3314" y="7137"/>
                  </a:lnTo>
                  <a:lnTo>
                    <a:pt x="4584" y="6121"/>
                  </a:lnTo>
                  <a:lnTo>
                    <a:pt x="5600" y="4838"/>
                  </a:lnTo>
                  <a:lnTo>
                    <a:pt x="6108" y="3060"/>
                  </a:lnTo>
                  <a:lnTo>
                    <a:pt x="5867" y="1523"/>
                  </a:lnTo>
                  <a:lnTo>
                    <a:pt x="5092" y="0"/>
                  </a:lnTo>
                </a:path>
              </a:pathLst>
            </a:custGeom>
            <a:ln w="3175">
              <a:solidFill>
                <a:srgbClr val="565658"/>
              </a:solidFill>
            </a:ln>
          </p:spPr>
          <p:txBody>
            <a:bodyPr wrap="square" lIns="0" tIns="0" rIns="0" bIns="0" rtlCol="0"/>
            <a:lstStyle/>
            <a:p/>
          </p:txBody>
        </p:sp>
        <p:sp>
          <p:nvSpPr>
            <p:cNvPr id="3693" name="object 3693" descr=""/>
            <p:cNvSpPr/>
            <p:nvPr/>
          </p:nvSpPr>
          <p:spPr>
            <a:xfrm>
              <a:off x="5364271" y="8290947"/>
              <a:ext cx="6985" cy="7620"/>
            </a:xfrm>
            <a:custGeom>
              <a:avLst/>
              <a:gdLst/>
              <a:ahLst/>
              <a:cxnLst/>
              <a:rect l="l" t="t" r="r" b="b"/>
              <a:pathLst>
                <a:path w="6985" h="7620">
                  <a:moveTo>
                    <a:pt x="6883" y="1015"/>
                  </a:moveTo>
                  <a:lnTo>
                    <a:pt x="5359" y="507"/>
                  </a:lnTo>
                  <a:lnTo>
                    <a:pt x="1803" y="0"/>
                  </a:lnTo>
                  <a:lnTo>
                    <a:pt x="393" y="2209"/>
                  </a:lnTo>
                  <a:lnTo>
                    <a:pt x="0" y="5359"/>
                  </a:lnTo>
                  <a:lnTo>
                    <a:pt x="507" y="7137"/>
                  </a:lnTo>
                </a:path>
              </a:pathLst>
            </a:custGeom>
            <a:ln w="3175">
              <a:solidFill>
                <a:srgbClr val="565658"/>
              </a:solidFill>
            </a:ln>
          </p:spPr>
          <p:txBody>
            <a:bodyPr wrap="square" lIns="0" tIns="0" rIns="0" bIns="0" rtlCol="0"/>
            <a:lstStyle/>
            <a:p/>
          </p:txBody>
        </p:sp>
        <p:sp>
          <p:nvSpPr>
            <p:cNvPr id="3694" name="object 3694" descr=""/>
            <p:cNvSpPr/>
            <p:nvPr/>
          </p:nvSpPr>
          <p:spPr>
            <a:xfrm>
              <a:off x="5261676" y="8273081"/>
              <a:ext cx="6350" cy="8255"/>
            </a:xfrm>
            <a:custGeom>
              <a:avLst/>
              <a:gdLst/>
              <a:ahLst/>
              <a:cxnLst/>
              <a:rect l="l" t="t" r="r" b="b"/>
              <a:pathLst>
                <a:path w="6350" h="8254">
                  <a:moveTo>
                    <a:pt x="4343" y="7658"/>
                  </a:moveTo>
                  <a:lnTo>
                    <a:pt x="5359" y="6375"/>
                  </a:lnTo>
                  <a:lnTo>
                    <a:pt x="6184" y="3530"/>
                  </a:lnTo>
                  <a:lnTo>
                    <a:pt x="4991" y="495"/>
                  </a:lnTo>
                  <a:lnTo>
                    <a:pt x="1790" y="0"/>
                  </a:lnTo>
                  <a:lnTo>
                    <a:pt x="0" y="0"/>
                  </a:lnTo>
                </a:path>
              </a:pathLst>
            </a:custGeom>
            <a:ln w="3175">
              <a:solidFill>
                <a:srgbClr val="565658"/>
              </a:solidFill>
            </a:ln>
          </p:spPr>
          <p:txBody>
            <a:bodyPr wrap="square" lIns="0" tIns="0" rIns="0" bIns="0" rtlCol="0"/>
            <a:lstStyle/>
            <a:p/>
          </p:txBody>
        </p:sp>
        <p:sp>
          <p:nvSpPr>
            <p:cNvPr id="3695" name="object 3695" descr=""/>
            <p:cNvSpPr/>
            <p:nvPr/>
          </p:nvSpPr>
          <p:spPr>
            <a:xfrm>
              <a:off x="5365295" y="8292226"/>
              <a:ext cx="7620" cy="7620"/>
            </a:xfrm>
            <a:custGeom>
              <a:avLst/>
              <a:gdLst/>
              <a:ahLst/>
              <a:cxnLst/>
              <a:rect l="l" t="t" r="r" b="b"/>
              <a:pathLst>
                <a:path w="7620" h="7620">
                  <a:moveTo>
                    <a:pt x="7137" y="3568"/>
                  </a:moveTo>
                  <a:lnTo>
                    <a:pt x="6629" y="1778"/>
                  </a:lnTo>
                  <a:lnTo>
                    <a:pt x="5346" y="508"/>
                  </a:lnTo>
                  <a:lnTo>
                    <a:pt x="3568" y="0"/>
                  </a:lnTo>
                  <a:lnTo>
                    <a:pt x="1778" y="508"/>
                  </a:lnTo>
                  <a:lnTo>
                    <a:pt x="508" y="1778"/>
                  </a:lnTo>
                  <a:lnTo>
                    <a:pt x="0" y="3568"/>
                  </a:lnTo>
                  <a:lnTo>
                    <a:pt x="508" y="5359"/>
                  </a:lnTo>
                  <a:lnTo>
                    <a:pt x="1778" y="6629"/>
                  </a:lnTo>
                  <a:lnTo>
                    <a:pt x="3568" y="7137"/>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696" name="object 3696" descr=""/>
            <p:cNvSpPr/>
            <p:nvPr/>
          </p:nvSpPr>
          <p:spPr>
            <a:xfrm>
              <a:off x="5405609" y="8103896"/>
              <a:ext cx="6985" cy="7620"/>
            </a:xfrm>
            <a:custGeom>
              <a:avLst/>
              <a:gdLst/>
              <a:ahLst/>
              <a:cxnLst/>
              <a:rect l="l" t="t" r="r" b="b"/>
              <a:pathLst>
                <a:path w="6985" h="7620">
                  <a:moveTo>
                    <a:pt x="6883" y="3568"/>
                  </a:moveTo>
                  <a:lnTo>
                    <a:pt x="6629" y="1777"/>
                  </a:lnTo>
                  <a:lnTo>
                    <a:pt x="5359" y="507"/>
                  </a:lnTo>
                  <a:lnTo>
                    <a:pt x="3568" y="0"/>
                  </a:lnTo>
                  <a:lnTo>
                    <a:pt x="1790" y="507"/>
                  </a:lnTo>
                  <a:lnTo>
                    <a:pt x="507" y="1777"/>
                  </a:lnTo>
                  <a:lnTo>
                    <a:pt x="0" y="3568"/>
                  </a:lnTo>
                  <a:lnTo>
                    <a:pt x="507" y="5359"/>
                  </a:lnTo>
                  <a:lnTo>
                    <a:pt x="1790" y="6629"/>
                  </a:lnTo>
                  <a:lnTo>
                    <a:pt x="3568" y="7150"/>
                  </a:lnTo>
                  <a:lnTo>
                    <a:pt x="5359" y="6629"/>
                  </a:lnTo>
                  <a:lnTo>
                    <a:pt x="6629" y="5359"/>
                  </a:lnTo>
                  <a:lnTo>
                    <a:pt x="6883" y="3568"/>
                  </a:lnTo>
                  <a:close/>
                </a:path>
              </a:pathLst>
            </a:custGeom>
            <a:ln w="3175">
              <a:solidFill>
                <a:srgbClr val="565658"/>
              </a:solidFill>
            </a:ln>
          </p:spPr>
          <p:txBody>
            <a:bodyPr wrap="square" lIns="0" tIns="0" rIns="0" bIns="0" rtlCol="0"/>
            <a:lstStyle/>
            <a:p/>
          </p:txBody>
        </p:sp>
        <p:sp>
          <p:nvSpPr>
            <p:cNvPr id="3697" name="object 3697" descr=""/>
            <p:cNvSpPr/>
            <p:nvPr/>
          </p:nvSpPr>
          <p:spPr>
            <a:xfrm>
              <a:off x="5256328" y="8175861"/>
              <a:ext cx="7620" cy="7620"/>
            </a:xfrm>
            <a:custGeom>
              <a:avLst/>
              <a:gdLst/>
              <a:ahLst/>
              <a:cxnLst/>
              <a:rect l="l" t="t" r="r" b="b"/>
              <a:pathLst>
                <a:path w="7620" h="7620">
                  <a:moveTo>
                    <a:pt x="7137" y="3568"/>
                  </a:moveTo>
                  <a:lnTo>
                    <a:pt x="6629" y="1778"/>
                  </a:lnTo>
                  <a:lnTo>
                    <a:pt x="5346" y="508"/>
                  </a:lnTo>
                  <a:lnTo>
                    <a:pt x="3568" y="0"/>
                  </a:lnTo>
                  <a:lnTo>
                    <a:pt x="1778" y="508"/>
                  </a:lnTo>
                  <a:lnTo>
                    <a:pt x="508" y="1778"/>
                  </a:lnTo>
                  <a:lnTo>
                    <a:pt x="0" y="3568"/>
                  </a:lnTo>
                  <a:lnTo>
                    <a:pt x="508" y="5359"/>
                  </a:lnTo>
                  <a:lnTo>
                    <a:pt x="1778" y="6629"/>
                  </a:lnTo>
                  <a:lnTo>
                    <a:pt x="3568" y="7137"/>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698" name="object 3698" descr=""/>
            <p:cNvSpPr/>
            <p:nvPr/>
          </p:nvSpPr>
          <p:spPr>
            <a:xfrm>
              <a:off x="5267563" y="8076085"/>
              <a:ext cx="7620" cy="7620"/>
            </a:xfrm>
            <a:custGeom>
              <a:avLst/>
              <a:gdLst/>
              <a:ahLst/>
              <a:cxnLst/>
              <a:rect l="l" t="t" r="r" b="b"/>
              <a:pathLst>
                <a:path w="7620" h="7620">
                  <a:moveTo>
                    <a:pt x="7137" y="3568"/>
                  </a:moveTo>
                  <a:lnTo>
                    <a:pt x="6616" y="1778"/>
                  </a:lnTo>
                  <a:lnTo>
                    <a:pt x="5346" y="508"/>
                  </a:lnTo>
                  <a:lnTo>
                    <a:pt x="3568" y="0"/>
                  </a:lnTo>
                  <a:lnTo>
                    <a:pt x="1778" y="508"/>
                  </a:lnTo>
                  <a:lnTo>
                    <a:pt x="508" y="1778"/>
                  </a:lnTo>
                  <a:lnTo>
                    <a:pt x="0" y="3568"/>
                  </a:lnTo>
                  <a:lnTo>
                    <a:pt x="508" y="5359"/>
                  </a:lnTo>
                  <a:lnTo>
                    <a:pt x="1778" y="6629"/>
                  </a:lnTo>
                  <a:lnTo>
                    <a:pt x="3568" y="7137"/>
                  </a:lnTo>
                  <a:lnTo>
                    <a:pt x="5346" y="6629"/>
                  </a:lnTo>
                  <a:lnTo>
                    <a:pt x="6616" y="5359"/>
                  </a:lnTo>
                  <a:lnTo>
                    <a:pt x="7137" y="3568"/>
                  </a:lnTo>
                  <a:close/>
                </a:path>
              </a:pathLst>
            </a:custGeom>
            <a:ln w="3175">
              <a:solidFill>
                <a:srgbClr val="565658"/>
              </a:solidFill>
            </a:ln>
          </p:spPr>
          <p:txBody>
            <a:bodyPr wrap="square" lIns="0" tIns="0" rIns="0" bIns="0" rtlCol="0"/>
            <a:lstStyle/>
            <a:p/>
          </p:txBody>
        </p:sp>
        <p:sp>
          <p:nvSpPr>
            <p:cNvPr id="3699" name="object 3699" descr=""/>
            <p:cNvSpPr/>
            <p:nvPr/>
          </p:nvSpPr>
          <p:spPr>
            <a:xfrm>
              <a:off x="5289504" y="7986260"/>
              <a:ext cx="7620" cy="7620"/>
            </a:xfrm>
            <a:custGeom>
              <a:avLst/>
              <a:gdLst/>
              <a:ahLst/>
              <a:cxnLst/>
              <a:rect l="l" t="t" r="r" b="b"/>
              <a:pathLst>
                <a:path w="7620" h="7620">
                  <a:moveTo>
                    <a:pt x="7137" y="3568"/>
                  </a:moveTo>
                  <a:lnTo>
                    <a:pt x="6629" y="1777"/>
                  </a:lnTo>
                  <a:lnTo>
                    <a:pt x="5346" y="507"/>
                  </a:lnTo>
                  <a:lnTo>
                    <a:pt x="3568" y="0"/>
                  </a:lnTo>
                  <a:lnTo>
                    <a:pt x="1778" y="507"/>
                  </a:lnTo>
                  <a:lnTo>
                    <a:pt x="508" y="1777"/>
                  </a:lnTo>
                  <a:lnTo>
                    <a:pt x="0" y="3568"/>
                  </a:lnTo>
                  <a:lnTo>
                    <a:pt x="508" y="5359"/>
                  </a:lnTo>
                  <a:lnTo>
                    <a:pt x="1778" y="6629"/>
                  </a:lnTo>
                  <a:lnTo>
                    <a:pt x="3568" y="7137"/>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700" name="object 3700" descr=""/>
            <p:cNvSpPr/>
            <p:nvPr/>
          </p:nvSpPr>
          <p:spPr>
            <a:xfrm>
              <a:off x="5259413" y="8274094"/>
              <a:ext cx="6985" cy="6985"/>
            </a:xfrm>
            <a:custGeom>
              <a:avLst/>
              <a:gdLst/>
              <a:ahLst/>
              <a:cxnLst/>
              <a:rect l="l" t="t" r="r" b="b"/>
              <a:pathLst>
                <a:path w="6985" h="6984">
                  <a:moveTo>
                    <a:pt x="6867" y="3327"/>
                  </a:moveTo>
                  <a:lnTo>
                    <a:pt x="6600" y="1537"/>
                  </a:lnTo>
                  <a:lnTo>
                    <a:pt x="1650" y="0"/>
                  </a:lnTo>
                  <a:lnTo>
                    <a:pt x="0" y="3327"/>
                  </a:lnTo>
                  <a:lnTo>
                    <a:pt x="1650" y="6655"/>
                  </a:lnTo>
                  <a:lnTo>
                    <a:pt x="6600" y="5118"/>
                  </a:lnTo>
                  <a:lnTo>
                    <a:pt x="6867" y="3327"/>
                  </a:lnTo>
                  <a:close/>
                </a:path>
              </a:pathLst>
            </a:custGeom>
            <a:ln w="3175">
              <a:solidFill>
                <a:srgbClr val="565658"/>
              </a:solidFill>
            </a:ln>
          </p:spPr>
          <p:txBody>
            <a:bodyPr wrap="square" lIns="0" tIns="0" rIns="0" bIns="0" rtlCol="0"/>
            <a:lstStyle/>
            <a:p/>
          </p:txBody>
        </p:sp>
        <p:sp>
          <p:nvSpPr>
            <p:cNvPr id="3701" name="object 3701" descr=""/>
            <p:cNvSpPr/>
            <p:nvPr/>
          </p:nvSpPr>
          <p:spPr>
            <a:xfrm>
              <a:off x="5416838" y="8000294"/>
              <a:ext cx="7620" cy="7620"/>
            </a:xfrm>
            <a:custGeom>
              <a:avLst/>
              <a:gdLst/>
              <a:ahLst/>
              <a:cxnLst/>
              <a:rect l="l" t="t" r="r" b="b"/>
              <a:pathLst>
                <a:path w="7620" h="7620">
                  <a:moveTo>
                    <a:pt x="7137" y="3568"/>
                  </a:moveTo>
                  <a:lnTo>
                    <a:pt x="6629" y="1777"/>
                  </a:lnTo>
                  <a:lnTo>
                    <a:pt x="5346" y="507"/>
                  </a:lnTo>
                  <a:lnTo>
                    <a:pt x="3568" y="0"/>
                  </a:lnTo>
                  <a:lnTo>
                    <a:pt x="1778" y="507"/>
                  </a:lnTo>
                  <a:lnTo>
                    <a:pt x="508" y="1777"/>
                  </a:lnTo>
                  <a:lnTo>
                    <a:pt x="0" y="3568"/>
                  </a:lnTo>
                  <a:lnTo>
                    <a:pt x="508" y="5359"/>
                  </a:lnTo>
                  <a:lnTo>
                    <a:pt x="1778" y="6629"/>
                  </a:lnTo>
                  <a:lnTo>
                    <a:pt x="3568" y="7137"/>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702" name="object 3702" descr=""/>
            <p:cNvSpPr/>
            <p:nvPr/>
          </p:nvSpPr>
          <p:spPr>
            <a:xfrm>
              <a:off x="5390558" y="8193715"/>
              <a:ext cx="7620" cy="7620"/>
            </a:xfrm>
            <a:custGeom>
              <a:avLst/>
              <a:gdLst/>
              <a:ahLst/>
              <a:cxnLst/>
              <a:rect l="l" t="t" r="r" b="b"/>
              <a:pathLst>
                <a:path w="7620" h="7620">
                  <a:moveTo>
                    <a:pt x="7137" y="3581"/>
                  </a:moveTo>
                  <a:lnTo>
                    <a:pt x="6629" y="1790"/>
                  </a:lnTo>
                  <a:lnTo>
                    <a:pt x="5346" y="520"/>
                  </a:lnTo>
                  <a:lnTo>
                    <a:pt x="3568" y="0"/>
                  </a:lnTo>
                  <a:lnTo>
                    <a:pt x="1778" y="520"/>
                  </a:lnTo>
                  <a:lnTo>
                    <a:pt x="508" y="1790"/>
                  </a:lnTo>
                  <a:lnTo>
                    <a:pt x="0" y="3581"/>
                  </a:lnTo>
                  <a:lnTo>
                    <a:pt x="508" y="5372"/>
                  </a:lnTo>
                  <a:lnTo>
                    <a:pt x="1778" y="6642"/>
                  </a:lnTo>
                  <a:lnTo>
                    <a:pt x="3568" y="7150"/>
                  </a:lnTo>
                  <a:lnTo>
                    <a:pt x="5346" y="6642"/>
                  </a:lnTo>
                  <a:lnTo>
                    <a:pt x="6629" y="5372"/>
                  </a:lnTo>
                  <a:lnTo>
                    <a:pt x="7137" y="3581"/>
                  </a:lnTo>
                  <a:close/>
                </a:path>
              </a:pathLst>
            </a:custGeom>
            <a:ln w="3175">
              <a:solidFill>
                <a:srgbClr val="565658"/>
              </a:solidFill>
            </a:ln>
          </p:spPr>
          <p:txBody>
            <a:bodyPr wrap="square" lIns="0" tIns="0" rIns="0" bIns="0" rtlCol="0"/>
            <a:lstStyle/>
            <a:p/>
          </p:txBody>
        </p:sp>
        <p:sp>
          <p:nvSpPr>
            <p:cNvPr id="3703" name="object 3703" descr=""/>
            <p:cNvSpPr/>
            <p:nvPr/>
          </p:nvSpPr>
          <p:spPr>
            <a:xfrm>
              <a:off x="5305317" y="8758435"/>
              <a:ext cx="635" cy="1905"/>
            </a:xfrm>
            <a:custGeom>
              <a:avLst/>
              <a:gdLst/>
              <a:ahLst/>
              <a:cxnLst/>
              <a:rect l="l" t="t" r="r" b="b"/>
              <a:pathLst>
                <a:path w="635" h="1904">
                  <a:moveTo>
                    <a:pt x="253" y="1536"/>
                  </a:moveTo>
                  <a:lnTo>
                    <a:pt x="0" y="0"/>
                  </a:lnTo>
                </a:path>
              </a:pathLst>
            </a:custGeom>
            <a:ln w="3175">
              <a:solidFill>
                <a:srgbClr val="565658"/>
              </a:solidFill>
            </a:ln>
          </p:spPr>
          <p:txBody>
            <a:bodyPr wrap="square" lIns="0" tIns="0" rIns="0" bIns="0" rtlCol="0"/>
            <a:lstStyle/>
            <a:p/>
          </p:txBody>
        </p:sp>
        <p:sp>
          <p:nvSpPr>
            <p:cNvPr id="3704" name="object 3704" descr=""/>
            <p:cNvSpPr/>
            <p:nvPr/>
          </p:nvSpPr>
          <p:spPr>
            <a:xfrm>
              <a:off x="5299439" y="8762776"/>
              <a:ext cx="1905" cy="10160"/>
            </a:xfrm>
            <a:custGeom>
              <a:avLst/>
              <a:gdLst/>
              <a:ahLst/>
              <a:cxnLst/>
              <a:rect l="l" t="t" r="r" b="b"/>
              <a:pathLst>
                <a:path w="1904" h="10159">
                  <a:moveTo>
                    <a:pt x="1282" y="9702"/>
                  </a:moveTo>
                  <a:lnTo>
                    <a:pt x="0" y="0"/>
                  </a:lnTo>
                </a:path>
              </a:pathLst>
            </a:custGeom>
            <a:ln w="3175">
              <a:solidFill>
                <a:srgbClr val="565658"/>
              </a:solidFill>
            </a:ln>
          </p:spPr>
          <p:txBody>
            <a:bodyPr wrap="square" lIns="0" tIns="0" rIns="0" bIns="0" rtlCol="0"/>
            <a:lstStyle/>
            <a:p/>
          </p:txBody>
        </p:sp>
        <p:sp>
          <p:nvSpPr>
            <p:cNvPr id="3705" name="object 3705" descr=""/>
            <p:cNvSpPr/>
            <p:nvPr/>
          </p:nvSpPr>
          <p:spPr>
            <a:xfrm>
              <a:off x="5299965" y="8773490"/>
              <a:ext cx="1270" cy="14604"/>
            </a:xfrm>
            <a:custGeom>
              <a:avLst/>
              <a:gdLst/>
              <a:ahLst/>
              <a:cxnLst/>
              <a:rect l="l" t="t" r="r" b="b"/>
              <a:pathLst>
                <a:path w="1270" h="14604">
                  <a:moveTo>
                    <a:pt x="0" y="14554"/>
                  </a:moveTo>
                  <a:lnTo>
                    <a:pt x="762" y="7150"/>
                  </a:lnTo>
                  <a:lnTo>
                    <a:pt x="762" y="0"/>
                  </a:lnTo>
                </a:path>
              </a:pathLst>
            </a:custGeom>
            <a:ln w="3175">
              <a:solidFill>
                <a:srgbClr val="565658"/>
              </a:solidFill>
            </a:ln>
          </p:spPr>
          <p:txBody>
            <a:bodyPr wrap="square" lIns="0" tIns="0" rIns="0" bIns="0" rtlCol="0"/>
            <a:lstStyle/>
            <a:p/>
          </p:txBody>
        </p:sp>
        <p:sp>
          <p:nvSpPr>
            <p:cNvPr id="3706" name="object 3706" descr=""/>
            <p:cNvSpPr/>
            <p:nvPr/>
          </p:nvSpPr>
          <p:spPr>
            <a:xfrm>
              <a:off x="5281847" y="8514994"/>
              <a:ext cx="17145" cy="13335"/>
            </a:xfrm>
            <a:custGeom>
              <a:avLst/>
              <a:gdLst/>
              <a:ahLst/>
              <a:cxnLst/>
              <a:rect l="l" t="t" r="r" b="b"/>
              <a:pathLst>
                <a:path w="17145" h="13334">
                  <a:moveTo>
                    <a:pt x="16840" y="0"/>
                  </a:moveTo>
                  <a:lnTo>
                    <a:pt x="7912" y="6121"/>
                  </a:lnTo>
                  <a:lnTo>
                    <a:pt x="0" y="13017"/>
                  </a:lnTo>
                </a:path>
              </a:pathLst>
            </a:custGeom>
            <a:ln w="3175">
              <a:solidFill>
                <a:srgbClr val="565658"/>
              </a:solidFill>
            </a:ln>
          </p:spPr>
          <p:txBody>
            <a:bodyPr wrap="square" lIns="0" tIns="0" rIns="0" bIns="0" rtlCol="0"/>
            <a:lstStyle/>
            <a:p/>
          </p:txBody>
        </p:sp>
        <p:sp>
          <p:nvSpPr>
            <p:cNvPr id="3707" name="object 3707" descr=""/>
            <p:cNvSpPr/>
            <p:nvPr/>
          </p:nvSpPr>
          <p:spPr>
            <a:xfrm>
              <a:off x="5372945" y="8501720"/>
              <a:ext cx="27305" cy="10160"/>
            </a:xfrm>
            <a:custGeom>
              <a:avLst/>
              <a:gdLst/>
              <a:ahLst/>
              <a:cxnLst/>
              <a:rect l="l" t="t" r="r" b="b"/>
              <a:pathLst>
                <a:path w="27304" h="10159">
                  <a:moveTo>
                    <a:pt x="27304" y="9702"/>
                  </a:moveTo>
                  <a:lnTo>
                    <a:pt x="18618" y="5626"/>
                  </a:lnTo>
                  <a:lnTo>
                    <a:pt x="9436" y="2298"/>
                  </a:lnTo>
                  <a:lnTo>
                    <a:pt x="0" y="0"/>
                  </a:lnTo>
                </a:path>
              </a:pathLst>
            </a:custGeom>
            <a:ln w="3175">
              <a:solidFill>
                <a:srgbClr val="565658"/>
              </a:solidFill>
            </a:ln>
          </p:spPr>
          <p:txBody>
            <a:bodyPr wrap="square" lIns="0" tIns="0" rIns="0" bIns="0" rtlCol="0"/>
            <a:lstStyle/>
            <a:p/>
          </p:txBody>
        </p:sp>
        <p:sp>
          <p:nvSpPr>
            <p:cNvPr id="3708" name="object 3708" descr=""/>
            <p:cNvSpPr/>
            <p:nvPr/>
          </p:nvSpPr>
          <p:spPr>
            <a:xfrm>
              <a:off x="5412242" y="8518824"/>
              <a:ext cx="13335" cy="12065"/>
            </a:xfrm>
            <a:custGeom>
              <a:avLst/>
              <a:gdLst/>
              <a:ahLst/>
              <a:cxnLst/>
              <a:rect l="l" t="t" r="r" b="b"/>
              <a:pathLst>
                <a:path w="13335" h="12065">
                  <a:moveTo>
                    <a:pt x="13271" y="11480"/>
                  </a:moveTo>
                  <a:lnTo>
                    <a:pt x="6883" y="5359"/>
                  </a:lnTo>
                  <a:lnTo>
                    <a:pt x="0" y="0"/>
                  </a:lnTo>
                </a:path>
              </a:pathLst>
            </a:custGeom>
            <a:ln w="3175">
              <a:solidFill>
                <a:srgbClr val="565658"/>
              </a:solidFill>
            </a:ln>
          </p:spPr>
          <p:txBody>
            <a:bodyPr wrap="square" lIns="0" tIns="0" rIns="0" bIns="0" rtlCol="0"/>
            <a:lstStyle/>
            <a:p/>
          </p:txBody>
        </p:sp>
        <p:sp>
          <p:nvSpPr>
            <p:cNvPr id="3709" name="object 3709" descr=""/>
            <p:cNvSpPr/>
            <p:nvPr/>
          </p:nvSpPr>
          <p:spPr>
            <a:xfrm>
              <a:off x="5431125" y="8536175"/>
              <a:ext cx="20955" cy="40640"/>
            </a:xfrm>
            <a:custGeom>
              <a:avLst/>
              <a:gdLst/>
              <a:ahLst/>
              <a:cxnLst/>
              <a:rect l="l" t="t" r="r" b="b"/>
              <a:pathLst>
                <a:path w="20954" h="40640">
                  <a:moveTo>
                    <a:pt x="20929" y="40576"/>
                  </a:moveTo>
                  <a:lnTo>
                    <a:pt x="18110" y="31648"/>
                  </a:lnTo>
                  <a:lnTo>
                    <a:pt x="14808" y="23228"/>
                  </a:lnTo>
                  <a:lnTo>
                    <a:pt x="10464" y="15062"/>
                  </a:lnTo>
                  <a:lnTo>
                    <a:pt x="5613" y="7404"/>
                  </a:lnTo>
                  <a:lnTo>
                    <a:pt x="0" y="0"/>
                  </a:lnTo>
                </a:path>
              </a:pathLst>
            </a:custGeom>
            <a:ln w="3175">
              <a:solidFill>
                <a:srgbClr val="565658"/>
              </a:solidFill>
            </a:ln>
          </p:spPr>
          <p:txBody>
            <a:bodyPr wrap="square" lIns="0" tIns="0" rIns="0" bIns="0" rtlCol="0"/>
            <a:lstStyle/>
            <a:p/>
          </p:txBody>
        </p:sp>
        <p:sp>
          <p:nvSpPr>
            <p:cNvPr id="3710" name="object 3710" descr=""/>
            <p:cNvSpPr/>
            <p:nvPr/>
          </p:nvSpPr>
          <p:spPr>
            <a:xfrm>
              <a:off x="5448220" y="8563480"/>
              <a:ext cx="4445" cy="13335"/>
            </a:xfrm>
            <a:custGeom>
              <a:avLst/>
              <a:gdLst/>
              <a:ahLst/>
              <a:cxnLst/>
              <a:rect l="l" t="t" r="r" b="b"/>
              <a:pathLst>
                <a:path w="4445" h="13334">
                  <a:moveTo>
                    <a:pt x="4343" y="13271"/>
                  </a:moveTo>
                  <a:lnTo>
                    <a:pt x="0" y="0"/>
                  </a:lnTo>
                </a:path>
              </a:pathLst>
            </a:custGeom>
            <a:ln w="3175">
              <a:solidFill>
                <a:srgbClr val="565658"/>
              </a:solidFill>
            </a:ln>
          </p:spPr>
          <p:txBody>
            <a:bodyPr wrap="square" lIns="0" tIns="0" rIns="0" bIns="0" rtlCol="0"/>
            <a:lstStyle/>
            <a:p/>
          </p:txBody>
        </p:sp>
        <p:sp>
          <p:nvSpPr>
            <p:cNvPr id="3711" name="object 3711" descr=""/>
            <p:cNvSpPr/>
            <p:nvPr/>
          </p:nvSpPr>
          <p:spPr>
            <a:xfrm>
              <a:off x="5411475" y="8517548"/>
              <a:ext cx="15875" cy="13335"/>
            </a:xfrm>
            <a:custGeom>
              <a:avLst/>
              <a:gdLst/>
              <a:ahLst/>
              <a:cxnLst/>
              <a:rect l="l" t="t" r="r" b="b"/>
              <a:pathLst>
                <a:path w="15875" h="13334">
                  <a:moveTo>
                    <a:pt x="15316" y="13017"/>
                  </a:moveTo>
                  <a:lnTo>
                    <a:pt x="7912" y="6121"/>
                  </a:lnTo>
                  <a:lnTo>
                    <a:pt x="0" y="0"/>
                  </a:lnTo>
                </a:path>
              </a:pathLst>
            </a:custGeom>
            <a:ln w="3175">
              <a:solidFill>
                <a:srgbClr val="565658"/>
              </a:solidFill>
            </a:ln>
          </p:spPr>
          <p:txBody>
            <a:bodyPr wrap="square" lIns="0" tIns="0" rIns="0" bIns="0" rtlCol="0"/>
            <a:lstStyle/>
            <a:p/>
          </p:txBody>
        </p:sp>
        <p:sp>
          <p:nvSpPr>
            <p:cNvPr id="3712" name="object 3712" descr=""/>
            <p:cNvSpPr/>
            <p:nvPr/>
          </p:nvSpPr>
          <p:spPr>
            <a:xfrm>
              <a:off x="5382381" y="8503510"/>
              <a:ext cx="18415" cy="8255"/>
            </a:xfrm>
            <a:custGeom>
              <a:avLst/>
              <a:gdLst/>
              <a:ahLst/>
              <a:cxnLst/>
              <a:rect l="l" t="t" r="r" b="b"/>
              <a:pathLst>
                <a:path w="18414" h="8254">
                  <a:moveTo>
                    <a:pt x="18376" y="7658"/>
                  </a:moveTo>
                  <a:lnTo>
                    <a:pt x="9448" y="3327"/>
                  </a:lnTo>
                  <a:lnTo>
                    <a:pt x="0" y="0"/>
                  </a:lnTo>
                </a:path>
              </a:pathLst>
            </a:custGeom>
            <a:ln w="3175">
              <a:solidFill>
                <a:srgbClr val="565658"/>
              </a:solidFill>
            </a:ln>
          </p:spPr>
          <p:txBody>
            <a:bodyPr wrap="square" lIns="0" tIns="0" rIns="0" bIns="0" rtlCol="0"/>
            <a:lstStyle/>
            <a:p/>
          </p:txBody>
        </p:sp>
        <p:sp>
          <p:nvSpPr>
            <p:cNvPr id="3713" name="object 3713" descr=""/>
            <p:cNvSpPr/>
            <p:nvPr/>
          </p:nvSpPr>
          <p:spPr>
            <a:xfrm>
              <a:off x="5356862" y="8499179"/>
              <a:ext cx="23495" cy="4445"/>
            </a:xfrm>
            <a:custGeom>
              <a:avLst/>
              <a:gdLst/>
              <a:ahLst/>
              <a:cxnLst/>
              <a:rect l="l" t="t" r="r" b="b"/>
              <a:pathLst>
                <a:path w="23495" h="4445">
                  <a:moveTo>
                    <a:pt x="23482" y="3822"/>
                  </a:moveTo>
                  <a:lnTo>
                    <a:pt x="11734" y="1269"/>
                  </a:lnTo>
                  <a:lnTo>
                    <a:pt x="0" y="0"/>
                  </a:lnTo>
                </a:path>
              </a:pathLst>
            </a:custGeom>
            <a:ln w="3175">
              <a:solidFill>
                <a:srgbClr val="565658"/>
              </a:solidFill>
            </a:ln>
          </p:spPr>
          <p:txBody>
            <a:bodyPr wrap="square" lIns="0" tIns="0" rIns="0" bIns="0" rtlCol="0"/>
            <a:lstStyle/>
            <a:p/>
          </p:txBody>
        </p:sp>
        <p:sp>
          <p:nvSpPr>
            <p:cNvPr id="3714" name="object 3714" descr=""/>
            <p:cNvSpPr/>
            <p:nvPr/>
          </p:nvSpPr>
          <p:spPr>
            <a:xfrm>
              <a:off x="5329303" y="8499175"/>
              <a:ext cx="22860" cy="3175"/>
            </a:xfrm>
            <a:custGeom>
              <a:avLst/>
              <a:gdLst/>
              <a:ahLst/>
              <a:cxnLst/>
              <a:rect l="l" t="t" r="r" b="b"/>
              <a:pathLst>
                <a:path w="22860" h="3175">
                  <a:moveTo>
                    <a:pt x="22453" y="0"/>
                  </a:moveTo>
                  <a:lnTo>
                    <a:pt x="11226" y="508"/>
                  </a:lnTo>
                  <a:lnTo>
                    <a:pt x="0" y="2552"/>
                  </a:lnTo>
                </a:path>
              </a:pathLst>
            </a:custGeom>
            <a:ln w="3175">
              <a:solidFill>
                <a:srgbClr val="565658"/>
              </a:solidFill>
            </a:ln>
          </p:spPr>
          <p:txBody>
            <a:bodyPr wrap="square" lIns="0" tIns="0" rIns="0" bIns="0" rtlCol="0"/>
            <a:lstStyle/>
            <a:p/>
          </p:txBody>
        </p:sp>
        <p:sp>
          <p:nvSpPr>
            <p:cNvPr id="3715" name="object 3715" descr=""/>
            <p:cNvSpPr/>
            <p:nvPr/>
          </p:nvSpPr>
          <p:spPr>
            <a:xfrm>
              <a:off x="5301745" y="8505301"/>
              <a:ext cx="15875" cy="7620"/>
            </a:xfrm>
            <a:custGeom>
              <a:avLst/>
              <a:gdLst/>
              <a:ahLst/>
              <a:cxnLst/>
              <a:rect l="l" t="t" r="r" b="b"/>
              <a:pathLst>
                <a:path w="15875" h="7620">
                  <a:moveTo>
                    <a:pt x="15570" y="0"/>
                  </a:moveTo>
                  <a:lnTo>
                    <a:pt x="7658" y="3314"/>
                  </a:lnTo>
                  <a:lnTo>
                    <a:pt x="0" y="7137"/>
                  </a:lnTo>
                </a:path>
              </a:pathLst>
            </a:custGeom>
            <a:ln w="3175">
              <a:solidFill>
                <a:srgbClr val="565658"/>
              </a:solidFill>
            </a:ln>
          </p:spPr>
          <p:txBody>
            <a:bodyPr wrap="square" lIns="0" tIns="0" rIns="0" bIns="0" rtlCol="0"/>
            <a:lstStyle/>
            <a:p/>
          </p:txBody>
        </p:sp>
        <p:sp>
          <p:nvSpPr>
            <p:cNvPr id="3716" name="object 3716" descr=""/>
            <p:cNvSpPr/>
            <p:nvPr/>
          </p:nvSpPr>
          <p:spPr>
            <a:xfrm>
              <a:off x="5278780" y="8514231"/>
              <a:ext cx="19685" cy="16510"/>
            </a:xfrm>
            <a:custGeom>
              <a:avLst/>
              <a:gdLst/>
              <a:ahLst/>
              <a:cxnLst/>
              <a:rect l="l" t="t" r="r" b="b"/>
              <a:pathLst>
                <a:path w="19685" h="16509">
                  <a:moveTo>
                    <a:pt x="19646" y="0"/>
                  </a:moveTo>
                  <a:lnTo>
                    <a:pt x="12763" y="4851"/>
                  </a:lnTo>
                  <a:lnTo>
                    <a:pt x="6134" y="10210"/>
                  </a:lnTo>
                  <a:lnTo>
                    <a:pt x="0" y="16078"/>
                  </a:lnTo>
                </a:path>
              </a:pathLst>
            </a:custGeom>
            <a:ln w="3175">
              <a:solidFill>
                <a:srgbClr val="565658"/>
              </a:solidFill>
            </a:ln>
          </p:spPr>
          <p:txBody>
            <a:bodyPr wrap="square" lIns="0" tIns="0" rIns="0" bIns="0" rtlCol="0"/>
            <a:lstStyle/>
            <a:p/>
          </p:txBody>
        </p:sp>
        <p:sp>
          <p:nvSpPr>
            <p:cNvPr id="3717" name="object 3717" descr=""/>
            <p:cNvSpPr/>
            <p:nvPr/>
          </p:nvSpPr>
          <p:spPr>
            <a:xfrm>
              <a:off x="5257594" y="8557615"/>
              <a:ext cx="1905" cy="4445"/>
            </a:xfrm>
            <a:custGeom>
              <a:avLst/>
              <a:gdLst/>
              <a:ahLst/>
              <a:cxnLst/>
              <a:rect l="l" t="t" r="r" b="b"/>
              <a:pathLst>
                <a:path w="1904" h="4445">
                  <a:moveTo>
                    <a:pt x="1790" y="0"/>
                  </a:moveTo>
                  <a:lnTo>
                    <a:pt x="0" y="4330"/>
                  </a:lnTo>
                </a:path>
              </a:pathLst>
            </a:custGeom>
            <a:ln w="3175">
              <a:solidFill>
                <a:srgbClr val="565658"/>
              </a:solidFill>
            </a:ln>
          </p:spPr>
          <p:txBody>
            <a:bodyPr wrap="square" lIns="0" tIns="0" rIns="0" bIns="0" rtlCol="0"/>
            <a:lstStyle/>
            <a:p/>
          </p:txBody>
        </p:sp>
        <p:sp>
          <p:nvSpPr>
            <p:cNvPr id="3718" name="object 3718" descr=""/>
            <p:cNvSpPr/>
            <p:nvPr/>
          </p:nvSpPr>
          <p:spPr>
            <a:xfrm>
              <a:off x="5251726" y="8574966"/>
              <a:ext cx="1905" cy="5715"/>
            </a:xfrm>
            <a:custGeom>
              <a:avLst/>
              <a:gdLst/>
              <a:ahLst/>
              <a:cxnLst/>
              <a:rect l="l" t="t" r="r" b="b"/>
              <a:pathLst>
                <a:path w="1904" h="5715">
                  <a:moveTo>
                    <a:pt x="1282" y="0"/>
                  </a:moveTo>
                  <a:lnTo>
                    <a:pt x="0" y="5359"/>
                  </a:lnTo>
                </a:path>
              </a:pathLst>
            </a:custGeom>
            <a:ln w="3175">
              <a:solidFill>
                <a:srgbClr val="565658"/>
              </a:solidFill>
            </a:ln>
          </p:spPr>
          <p:txBody>
            <a:bodyPr wrap="square" lIns="0" tIns="0" rIns="0" bIns="0" rtlCol="0"/>
            <a:lstStyle/>
            <a:p/>
          </p:txBody>
        </p:sp>
        <p:sp>
          <p:nvSpPr>
            <p:cNvPr id="3719" name="object 3719" descr=""/>
            <p:cNvSpPr/>
            <p:nvPr/>
          </p:nvSpPr>
          <p:spPr>
            <a:xfrm>
              <a:off x="5332620" y="8839842"/>
              <a:ext cx="3175" cy="5080"/>
            </a:xfrm>
            <a:custGeom>
              <a:avLst/>
              <a:gdLst/>
              <a:ahLst/>
              <a:cxnLst/>
              <a:rect l="l" t="t" r="r" b="b"/>
              <a:pathLst>
                <a:path w="3175" h="5079">
                  <a:moveTo>
                    <a:pt x="0" y="0"/>
                  </a:moveTo>
                  <a:lnTo>
                    <a:pt x="266" y="2044"/>
                  </a:lnTo>
                  <a:lnTo>
                    <a:pt x="1282" y="3581"/>
                  </a:lnTo>
                  <a:lnTo>
                    <a:pt x="3060" y="4851"/>
                  </a:lnTo>
                </a:path>
              </a:pathLst>
            </a:custGeom>
            <a:ln w="3175">
              <a:solidFill>
                <a:srgbClr val="565658"/>
              </a:solidFill>
            </a:ln>
          </p:spPr>
          <p:txBody>
            <a:bodyPr wrap="square" lIns="0" tIns="0" rIns="0" bIns="0" rtlCol="0"/>
            <a:lstStyle/>
            <a:p/>
          </p:txBody>
        </p:sp>
        <p:sp>
          <p:nvSpPr>
            <p:cNvPr id="3720" name="object 3720" descr=""/>
            <p:cNvSpPr/>
            <p:nvPr/>
          </p:nvSpPr>
          <p:spPr>
            <a:xfrm>
              <a:off x="5296129" y="8749261"/>
              <a:ext cx="3810" cy="12700"/>
            </a:xfrm>
            <a:custGeom>
              <a:avLst/>
              <a:gdLst/>
              <a:ahLst/>
              <a:cxnLst/>
              <a:rect l="l" t="t" r="r" b="b"/>
              <a:pathLst>
                <a:path w="3810" h="12700">
                  <a:moveTo>
                    <a:pt x="3314" y="12242"/>
                  </a:moveTo>
                  <a:lnTo>
                    <a:pt x="0" y="0"/>
                  </a:lnTo>
                </a:path>
              </a:pathLst>
            </a:custGeom>
            <a:ln w="3175">
              <a:solidFill>
                <a:srgbClr val="565658"/>
              </a:solidFill>
            </a:ln>
          </p:spPr>
          <p:txBody>
            <a:bodyPr wrap="square" lIns="0" tIns="0" rIns="0" bIns="0" rtlCol="0"/>
            <a:lstStyle/>
            <a:p/>
          </p:txBody>
        </p:sp>
        <p:sp>
          <p:nvSpPr>
            <p:cNvPr id="3721" name="object 3721" descr=""/>
            <p:cNvSpPr/>
            <p:nvPr/>
          </p:nvSpPr>
          <p:spPr>
            <a:xfrm>
              <a:off x="5296637" y="8749006"/>
              <a:ext cx="3810" cy="12700"/>
            </a:xfrm>
            <a:custGeom>
              <a:avLst/>
              <a:gdLst/>
              <a:ahLst/>
              <a:cxnLst/>
              <a:rect l="l" t="t" r="r" b="b"/>
              <a:pathLst>
                <a:path w="3810" h="12700">
                  <a:moveTo>
                    <a:pt x="3327" y="12242"/>
                  </a:moveTo>
                  <a:lnTo>
                    <a:pt x="0" y="0"/>
                  </a:lnTo>
                </a:path>
              </a:pathLst>
            </a:custGeom>
            <a:ln w="3175">
              <a:solidFill>
                <a:srgbClr val="565658"/>
              </a:solidFill>
            </a:ln>
          </p:spPr>
          <p:txBody>
            <a:bodyPr wrap="square" lIns="0" tIns="0" rIns="0" bIns="0" rtlCol="0"/>
            <a:lstStyle/>
            <a:p/>
          </p:txBody>
        </p:sp>
        <p:sp>
          <p:nvSpPr>
            <p:cNvPr id="3722" name="object 3722" descr=""/>
            <p:cNvSpPr/>
            <p:nvPr/>
          </p:nvSpPr>
          <p:spPr>
            <a:xfrm>
              <a:off x="5317319" y="8501724"/>
              <a:ext cx="12065" cy="3810"/>
            </a:xfrm>
            <a:custGeom>
              <a:avLst/>
              <a:gdLst/>
              <a:ahLst/>
              <a:cxnLst/>
              <a:rect l="l" t="t" r="r" b="b"/>
              <a:pathLst>
                <a:path w="12064" h="3809">
                  <a:moveTo>
                    <a:pt x="11988" y="0"/>
                  </a:moveTo>
                  <a:lnTo>
                    <a:pt x="0" y="3581"/>
                  </a:lnTo>
                </a:path>
              </a:pathLst>
            </a:custGeom>
            <a:ln w="3175">
              <a:solidFill>
                <a:srgbClr val="565658"/>
              </a:solidFill>
            </a:ln>
          </p:spPr>
          <p:txBody>
            <a:bodyPr wrap="square" lIns="0" tIns="0" rIns="0" bIns="0" rtlCol="0"/>
            <a:lstStyle/>
            <a:p/>
          </p:txBody>
        </p:sp>
        <p:sp>
          <p:nvSpPr>
            <p:cNvPr id="3723" name="object 3723" descr=""/>
            <p:cNvSpPr/>
            <p:nvPr/>
          </p:nvSpPr>
          <p:spPr>
            <a:xfrm>
              <a:off x="5317568" y="8502238"/>
              <a:ext cx="12065" cy="3810"/>
            </a:xfrm>
            <a:custGeom>
              <a:avLst/>
              <a:gdLst/>
              <a:ahLst/>
              <a:cxnLst/>
              <a:rect l="l" t="t" r="r" b="b"/>
              <a:pathLst>
                <a:path w="12064" h="3809">
                  <a:moveTo>
                    <a:pt x="11988" y="0"/>
                  </a:moveTo>
                  <a:lnTo>
                    <a:pt x="0" y="3568"/>
                  </a:lnTo>
                </a:path>
              </a:pathLst>
            </a:custGeom>
            <a:ln w="3175">
              <a:solidFill>
                <a:srgbClr val="565658"/>
              </a:solidFill>
            </a:ln>
          </p:spPr>
          <p:txBody>
            <a:bodyPr wrap="square" lIns="0" tIns="0" rIns="0" bIns="0" rtlCol="0"/>
            <a:lstStyle/>
            <a:p/>
          </p:txBody>
        </p:sp>
        <p:sp>
          <p:nvSpPr>
            <p:cNvPr id="3724" name="object 3724" descr=""/>
            <p:cNvSpPr/>
            <p:nvPr/>
          </p:nvSpPr>
          <p:spPr>
            <a:xfrm>
              <a:off x="5452558" y="8576745"/>
              <a:ext cx="1905" cy="8255"/>
            </a:xfrm>
            <a:custGeom>
              <a:avLst/>
              <a:gdLst/>
              <a:ahLst/>
              <a:cxnLst/>
              <a:rect l="l" t="t" r="r" b="b"/>
              <a:pathLst>
                <a:path w="1904" h="8254">
                  <a:moveTo>
                    <a:pt x="1790" y="7658"/>
                  </a:moveTo>
                  <a:lnTo>
                    <a:pt x="0" y="0"/>
                  </a:lnTo>
                </a:path>
              </a:pathLst>
            </a:custGeom>
            <a:ln w="3175">
              <a:solidFill>
                <a:srgbClr val="565658"/>
              </a:solidFill>
            </a:ln>
          </p:spPr>
          <p:txBody>
            <a:bodyPr wrap="square" lIns="0" tIns="0" rIns="0" bIns="0" rtlCol="0"/>
            <a:lstStyle/>
            <a:p/>
          </p:txBody>
        </p:sp>
        <p:sp>
          <p:nvSpPr>
            <p:cNvPr id="3725" name="object 3725" descr=""/>
            <p:cNvSpPr/>
            <p:nvPr/>
          </p:nvSpPr>
          <p:spPr>
            <a:xfrm>
              <a:off x="5452056" y="8577006"/>
              <a:ext cx="1905" cy="8255"/>
            </a:xfrm>
            <a:custGeom>
              <a:avLst/>
              <a:gdLst/>
              <a:ahLst/>
              <a:cxnLst/>
              <a:rect l="l" t="t" r="r" b="b"/>
              <a:pathLst>
                <a:path w="1904" h="8254">
                  <a:moveTo>
                    <a:pt x="1524" y="7658"/>
                  </a:moveTo>
                  <a:lnTo>
                    <a:pt x="0" y="0"/>
                  </a:lnTo>
                </a:path>
              </a:pathLst>
            </a:custGeom>
            <a:ln w="3175">
              <a:solidFill>
                <a:srgbClr val="565658"/>
              </a:solidFill>
            </a:ln>
          </p:spPr>
          <p:txBody>
            <a:bodyPr wrap="square" lIns="0" tIns="0" rIns="0" bIns="0" rtlCol="0"/>
            <a:lstStyle/>
            <a:p/>
          </p:txBody>
        </p:sp>
        <p:sp>
          <p:nvSpPr>
            <p:cNvPr id="3726" name="object 3726" descr=""/>
            <p:cNvSpPr/>
            <p:nvPr/>
          </p:nvSpPr>
          <p:spPr>
            <a:xfrm>
              <a:off x="5400756" y="8511174"/>
              <a:ext cx="10795" cy="6985"/>
            </a:xfrm>
            <a:custGeom>
              <a:avLst/>
              <a:gdLst/>
              <a:ahLst/>
              <a:cxnLst/>
              <a:rect l="l" t="t" r="r" b="b"/>
              <a:pathLst>
                <a:path w="10795" h="6984">
                  <a:moveTo>
                    <a:pt x="10718" y="6375"/>
                  </a:moveTo>
                  <a:lnTo>
                    <a:pt x="0" y="0"/>
                  </a:lnTo>
                </a:path>
              </a:pathLst>
            </a:custGeom>
            <a:ln w="3175">
              <a:solidFill>
                <a:srgbClr val="565658"/>
              </a:solidFill>
            </a:ln>
          </p:spPr>
          <p:txBody>
            <a:bodyPr wrap="square" lIns="0" tIns="0" rIns="0" bIns="0" rtlCol="0"/>
            <a:lstStyle/>
            <a:p/>
          </p:txBody>
        </p:sp>
        <p:sp>
          <p:nvSpPr>
            <p:cNvPr id="3727" name="object 3727" descr=""/>
            <p:cNvSpPr/>
            <p:nvPr/>
          </p:nvSpPr>
          <p:spPr>
            <a:xfrm>
              <a:off x="5400495" y="8511682"/>
              <a:ext cx="10795" cy="6985"/>
            </a:xfrm>
            <a:custGeom>
              <a:avLst/>
              <a:gdLst/>
              <a:ahLst/>
              <a:cxnLst/>
              <a:rect l="l" t="t" r="r" b="b"/>
              <a:pathLst>
                <a:path w="10795" h="6984">
                  <a:moveTo>
                    <a:pt x="10718" y="6375"/>
                  </a:moveTo>
                  <a:lnTo>
                    <a:pt x="0" y="0"/>
                  </a:lnTo>
                </a:path>
              </a:pathLst>
            </a:custGeom>
            <a:ln w="3175">
              <a:solidFill>
                <a:srgbClr val="565658"/>
              </a:solidFill>
            </a:ln>
          </p:spPr>
          <p:txBody>
            <a:bodyPr wrap="square" lIns="0" tIns="0" rIns="0" bIns="0" rtlCol="0"/>
            <a:lstStyle/>
            <a:p/>
          </p:txBody>
        </p:sp>
        <p:sp>
          <p:nvSpPr>
            <p:cNvPr id="3728" name="object 3728" descr=""/>
            <p:cNvSpPr/>
            <p:nvPr/>
          </p:nvSpPr>
          <p:spPr>
            <a:xfrm>
              <a:off x="5333389" y="8839842"/>
              <a:ext cx="3175" cy="4445"/>
            </a:xfrm>
            <a:custGeom>
              <a:avLst/>
              <a:gdLst/>
              <a:ahLst/>
              <a:cxnLst/>
              <a:rect l="l" t="t" r="r" b="b"/>
              <a:pathLst>
                <a:path w="3175" h="4445">
                  <a:moveTo>
                    <a:pt x="0" y="0"/>
                  </a:moveTo>
                  <a:lnTo>
                    <a:pt x="508" y="2552"/>
                  </a:lnTo>
                  <a:lnTo>
                    <a:pt x="2552" y="4343"/>
                  </a:lnTo>
                </a:path>
              </a:pathLst>
            </a:custGeom>
            <a:ln w="3175">
              <a:solidFill>
                <a:srgbClr val="565658"/>
              </a:solidFill>
            </a:ln>
          </p:spPr>
          <p:txBody>
            <a:bodyPr wrap="square" lIns="0" tIns="0" rIns="0" bIns="0" rtlCol="0"/>
            <a:lstStyle/>
            <a:p/>
          </p:txBody>
        </p:sp>
        <p:sp>
          <p:nvSpPr>
            <p:cNvPr id="3729" name="object 3729" descr=""/>
            <p:cNvSpPr/>
            <p:nvPr/>
          </p:nvSpPr>
          <p:spPr>
            <a:xfrm>
              <a:off x="5253262" y="8562458"/>
              <a:ext cx="4445" cy="12065"/>
            </a:xfrm>
            <a:custGeom>
              <a:avLst/>
              <a:gdLst/>
              <a:ahLst/>
              <a:cxnLst/>
              <a:rect l="l" t="t" r="r" b="b"/>
              <a:pathLst>
                <a:path w="4445" h="12065">
                  <a:moveTo>
                    <a:pt x="4076" y="0"/>
                  </a:moveTo>
                  <a:lnTo>
                    <a:pt x="0" y="11734"/>
                  </a:lnTo>
                </a:path>
              </a:pathLst>
            </a:custGeom>
            <a:ln w="3175">
              <a:solidFill>
                <a:srgbClr val="565658"/>
              </a:solidFill>
            </a:ln>
          </p:spPr>
          <p:txBody>
            <a:bodyPr wrap="square" lIns="0" tIns="0" rIns="0" bIns="0" rtlCol="0"/>
            <a:lstStyle/>
            <a:p/>
          </p:txBody>
        </p:sp>
        <p:sp>
          <p:nvSpPr>
            <p:cNvPr id="3730" name="object 3730" descr=""/>
            <p:cNvSpPr/>
            <p:nvPr/>
          </p:nvSpPr>
          <p:spPr>
            <a:xfrm>
              <a:off x="5253770" y="8562718"/>
              <a:ext cx="4445" cy="12065"/>
            </a:xfrm>
            <a:custGeom>
              <a:avLst/>
              <a:gdLst/>
              <a:ahLst/>
              <a:cxnLst/>
              <a:rect l="l" t="t" r="r" b="b"/>
              <a:pathLst>
                <a:path w="4445" h="12065">
                  <a:moveTo>
                    <a:pt x="4089" y="0"/>
                  </a:moveTo>
                  <a:lnTo>
                    <a:pt x="0" y="11734"/>
                  </a:lnTo>
                </a:path>
              </a:pathLst>
            </a:custGeom>
            <a:ln w="3175">
              <a:solidFill>
                <a:srgbClr val="565658"/>
              </a:solidFill>
            </a:ln>
          </p:spPr>
          <p:txBody>
            <a:bodyPr wrap="square" lIns="0" tIns="0" rIns="0" bIns="0" rtlCol="0"/>
            <a:lstStyle/>
            <a:p/>
          </p:txBody>
        </p:sp>
        <p:sp>
          <p:nvSpPr>
            <p:cNvPr id="3731" name="object 3731" descr=""/>
            <p:cNvSpPr/>
            <p:nvPr/>
          </p:nvSpPr>
          <p:spPr>
            <a:xfrm>
              <a:off x="5501040" y="8742619"/>
              <a:ext cx="3175" cy="5080"/>
            </a:xfrm>
            <a:custGeom>
              <a:avLst/>
              <a:gdLst/>
              <a:ahLst/>
              <a:cxnLst/>
              <a:rect l="l" t="t" r="r" b="b"/>
              <a:pathLst>
                <a:path w="3175" h="5079">
                  <a:moveTo>
                    <a:pt x="2806" y="4851"/>
                  </a:moveTo>
                  <a:lnTo>
                    <a:pt x="2552" y="3060"/>
                  </a:lnTo>
                  <a:lnTo>
                    <a:pt x="1790" y="1282"/>
                  </a:lnTo>
                  <a:lnTo>
                    <a:pt x="0" y="0"/>
                  </a:lnTo>
                </a:path>
              </a:pathLst>
            </a:custGeom>
            <a:ln w="3175">
              <a:solidFill>
                <a:srgbClr val="565658"/>
              </a:solidFill>
            </a:ln>
          </p:spPr>
          <p:txBody>
            <a:bodyPr wrap="square" lIns="0" tIns="0" rIns="0" bIns="0" rtlCol="0"/>
            <a:lstStyle/>
            <a:p/>
          </p:txBody>
        </p:sp>
        <p:sp>
          <p:nvSpPr>
            <p:cNvPr id="3732" name="object 3732" descr=""/>
            <p:cNvSpPr/>
            <p:nvPr/>
          </p:nvSpPr>
          <p:spPr>
            <a:xfrm>
              <a:off x="5500786" y="8743381"/>
              <a:ext cx="3175" cy="4445"/>
            </a:xfrm>
            <a:custGeom>
              <a:avLst/>
              <a:gdLst/>
              <a:ahLst/>
              <a:cxnLst/>
              <a:rect l="l" t="t" r="r" b="b"/>
              <a:pathLst>
                <a:path w="3175" h="4445">
                  <a:moveTo>
                    <a:pt x="2552" y="4089"/>
                  </a:moveTo>
                  <a:lnTo>
                    <a:pt x="2044" y="1536"/>
                  </a:lnTo>
                  <a:lnTo>
                    <a:pt x="0" y="0"/>
                  </a:lnTo>
                </a:path>
              </a:pathLst>
            </a:custGeom>
            <a:ln w="3175">
              <a:solidFill>
                <a:srgbClr val="565658"/>
              </a:solidFill>
            </a:ln>
          </p:spPr>
          <p:txBody>
            <a:bodyPr wrap="square" lIns="0" tIns="0" rIns="0" bIns="0" rtlCol="0"/>
            <a:lstStyle/>
            <a:p/>
          </p:txBody>
        </p:sp>
        <p:sp>
          <p:nvSpPr>
            <p:cNvPr id="3733" name="object 3733" descr=""/>
            <p:cNvSpPr/>
            <p:nvPr/>
          </p:nvSpPr>
          <p:spPr>
            <a:xfrm>
              <a:off x="5442379" y="8580069"/>
              <a:ext cx="5080" cy="8890"/>
            </a:xfrm>
            <a:custGeom>
              <a:avLst/>
              <a:gdLst/>
              <a:ahLst/>
              <a:cxnLst/>
              <a:rect l="l" t="t" r="r" b="b"/>
              <a:pathLst>
                <a:path w="5079" h="8890">
                  <a:moveTo>
                    <a:pt x="3289" y="0"/>
                  </a:moveTo>
                  <a:lnTo>
                    <a:pt x="1765" y="1016"/>
                  </a:lnTo>
                  <a:lnTo>
                    <a:pt x="0" y="3721"/>
                  </a:lnTo>
                  <a:lnTo>
                    <a:pt x="469" y="6413"/>
                  </a:lnTo>
                  <a:lnTo>
                    <a:pt x="3289" y="8166"/>
                  </a:lnTo>
                  <a:lnTo>
                    <a:pt x="4826" y="8674"/>
                  </a:lnTo>
                </a:path>
              </a:pathLst>
            </a:custGeom>
            <a:ln w="3175">
              <a:solidFill>
                <a:srgbClr val="565658"/>
              </a:solidFill>
            </a:ln>
          </p:spPr>
          <p:txBody>
            <a:bodyPr wrap="square" lIns="0" tIns="0" rIns="0" bIns="0" rtlCol="0"/>
            <a:lstStyle/>
            <a:p/>
          </p:txBody>
        </p:sp>
        <p:sp>
          <p:nvSpPr>
            <p:cNvPr id="3734" name="object 3734" descr=""/>
            <p:cNvSpPr/>
            <p:nvPr/>
          </p:nvSpPr>
          <p:spPr>
            <a:xfrm>
              <a:off x="5398465" y="8518567"/>
              <a:ext cx="8255" cy="5715"/>
            </a:xfrm>
            <a:custGeom>
              <a:avLst/>
              <a:gdLst/>
              <a:ahLst/>
              <a:cxnLst/>
              <a:rect l="l" t="t" r="r" b="b"/>
              <a:pathLst>
                <a:path w="8254" h="5715">
                  <a:moveTo>
                    <a:pt x="0" y="0"/>
                  </a:moveTo>
                  <a:lnTo>
                    <a:pt x="0" y="1536"/>
                  </a:lnTo>
                  <a:lnTo>
                    <a:pt x="254" y="3314"/>
                  </a:lnTo>
                  <a:lnTo>
                    <a:pt x="1282" y="4597"/>
                  </a:lnTo>
                  <a:lnTo>
                    <a:pt x="2806" y="5359"/>
                  </a:lnTo>
                  <a:lnTo>
                    <a:pt x="4584" y="5613"/>
                  </a:lnTo>
                  <a:lnTo>
                    <a:pt x="6121" y="5359"/>
                  </a:lnTo>
                  <a:lnTo>
                    <a:pt x="7658" y="4343"/>
                  </a:lnTo>
                </a:path>
              </a:pathLst>
            </a:custGeom>
            <a:ln w="3175">
              <a:solidFill>
                <a:srgbClr val="565658"/>
              </a:solidFill>
            </a:ln>
          </p:spPr>
          <p:txBody>
            <a:bodyPr wrap="square" lIns="0" tIns="0" rIns="0" bIns="0" rtlCol="0"/>
            <a:lstStyle/>
            <a:p/>
          </p:txBody>
        </p:sp>
        <p:sp>
          <p:nvSpPr>
            <p:cNvPr id="3735" name="object 3735" descr=""/>
            <p:cNvSpPr/>
            <p:nvPr/>
          </p:nvSpPr>
          <p:spPr>
            <a:xfrm>
              <a:off x="5304289" y="8749257"/>
              <a:ext cx="5080" cy="8890"/>
            </a:xfrm>
            <a:custGeom>
              <a:avLst/>
              <a:gdLst/>
              <a:ahLst/>
              <a:cxnLst/>
              <a:rect l="l" t="t" r="r" b="b"/>
              <a:pathLst>
                <a:path w="5079" h="8890">
                  <a:moveTo>
                    <a:pt x="2311" y="8420"/>
                  </a:moveTo>
                  <a:lnTo>
                    <a:pt x="3581" y="7137"/>
                  </a:lnTo>
                  <a:lnTo>
                    <a:pt x="4343" y="5867"/>
                  </a:lnTo>
                  <a:lnTo>
                    <a:pt x="4610" y="4076"/>
                  </a:lnTo>
                  <a:lnTo>
                    <a:pt x="4102" y="2552"/>
                  </a:lnTo>
                  <a:lnTo>
                    <a:pt x="3073" y="1015"/>
                  </a:lnTo>
                  <a:lnTo>
                    <a:pt x="1790" y="253"/>
                  </a:lnTo>
                  <a:lnTo>
                    <a:pt x="0" y="0"/>
                  </a:lnTo>
                </a:path>
              </a:pathLst>
            </a:custGeom>
            <a:ln w="3175">
              <a:solidFill>
                <a:srgbClr val="565658"/>
              </a:solidFill>
            </a:ln>
          </p:spPr>
          <p:txBody>
            <a:bodyPr wrap="square" lIns="0" tIns="0" rIns="0" bIns="0" rtlCol="0"/>
            <a:lstStyle/>
            <a:p/>
          </p:txBody>
        </p:sp>
        <p:sp>
          <p:nvSpPr>
            <p:cNvPr id="3736" name="object 3736" descr=""/>
            <p:cNvSpPr/>
            <p:nvPr/>
          </p:nvSpPr>
          <p:spPr>
            <a:xfrm>
              <a:off x="5260922" y="8566800"/>
              <a:ext cx="5080" cy="8255"/>
            </a:xfrm>
            <a:custGeom>
              <a:avLst/>
              <a:gdLst/>
              <a:ahLst/>
              <a:cxnLst/>
              <a:rect l="l" t="t" r="r" b="b"/>
              <a:pathLst>
                <a:path w="5079" h="8254">
                  <a:moveTo>
                    <a:pt x="0" y="8166"/>
                  </a:moveTo>
                  <a:lnTo>
                    <a:pt x="1524" y="7912"/>
                  </a:lnTo>
                  <a:lnTo>
                    <a:pt x="3048" y="7137"/>
                  </a:lnTo>
                  <a:lnTo>
                    <a:pt x="4330" y="5867"/>
                  </a:lnTo>
                  <a:lnTo>
                    <a:pt x="4838" y="4343"/>
                  </a:lnTo>
                  <a:lnTo>
                    <a:pt x="4838" y="2806"/>
                  </a:lnTo>
                  <a:lnTo>
                    <a:pt x="4076" y="1282"/>
                  </a:lnTo>
                  <a:lnTo>
                    <a:pt x="2806" y="0"/>
                  </a:lnTo>
                </a:path>
              </a:pathLst>
            </a:custGeom>
            <a:ln w="3175">
              <a:solidFill>
                <a:srgbClr val="565658"/>
              </a:solidFill>
            </a:ln>
          </p:spPr>
          <p:txBody>
            <a:bodyPr wrap="square" lIns="0" tIns="0" rIns="0" bIns="0" rtlCol="0"/>
            <a:lstStyle/>
            <a:p/>
          </p:txBody>
        </p:sp>
        <p:sp>
          <p:nvSpPr>
            <p:cNvPr id="3737" name="object 3737" descr=""/>
            <p:cNvSpPr/>
            <p:nvPr/>
          </p:nvSpPr>
          <p:spPr>
            <a:xfrm>
              <a:off x="5270611" y="8656369"/>
              <a:ext cx="5080" cy="8890"/>
            </a:xfrm>
            <a:custGeom>
              <a:avLst/>
              <a:gdLst/>
              <a:ahLst/>
              <a:cxnLst/>
              <a:rect l="l" t="t" r="r" b="b"/>
              <a:pathLst>
                <a:path w="5079" h="8890">
                  <a:moveTo>
                    <a:pt x="3060" y="8420"/>
                  </a:moveTo>
                  <a:lnTo>
                    <a:pt x="4089" y="7137"/>
                  </a:lnTo>
                  <a:lnTo>
                    <a:pt x="4851" y="5613"/>
                  </a:lnTo>
                  <a:lnTo>
                    <a:pt x="4851" y="3822"/>
                  </a:lnTo>
                  <a:lnTo>
                    <a:pt x="4343" y="2298"/>
                  </a:lnTo>
                  <a:lnTo>
                    <a:pt x="3060" y="1015"/>
                  </a:lnTo>
                  <a:lnTo>
                    <a:pt x="1536" y="253"/>
                  </a:lnTo>
                  <a:lnTo>
                    <a:pt x="0" y="0"/>
                  </a:lnTo>
                </a:path>
              </a:pathLst>
            </a:custGeom>
            <a:ln w="3175">
              <a:solidFill>
                <a:srgbClr val="565658"/>
              </a:solidFill>
            </a:ln>
          </p:spPr>
          <p:txBody>
            <a:bodyPr wrap="square" lIns="0" tIns="0" rIns="0" bIns="0" rtlCol="0"/>
            <a:lstStyle/>
            <a:p/>
          </p:txBody>
        </p:sp>
        <p:sp>
          <p:nvSpPr>
            <p:cNvPr id="3738" name="object 3738" descr=""/>
            <p:cNvSpPr/>
            <p:nvPr/>
          </p:nvSpPr>
          <p:spPr>
            <a:xfrm>
              <a:off x="5494663" y="8743898"/>
              <a:ext cx="1905" cy="5715"/>
            </a:xfrm>
            <a:custGeom>
              <a:avLst/>
              <a:gdLst/>
              <a:ahLst/>
              <a:cxnLst/>
              <a:rect l="l" t="t" r="r" b="b"/>
              <a:pathLst>
                <a:path w="1904" h="5715">
                  <a:moveTo>
                    <a:pt x="1282" y="0"/>
                  </a:moveTo>
                  <a:lnTo>
                    <a:pt x="253" y="1536"/>
                  </a:lnTo>
                  <a:lnTo>
                    <a:pt x="0" y="3568"/>
                  </a:lnTo>
                  <a:lnTo>
                    <a:pt x="507" y="5359"/>
                  </a:lnTo>
                </a:path>
              </a:pathLst>
            </a:custGeom>
            <a:ln w="3175">
              <a:solidFill>
                <a:srgbClr val="565658"/>
              </a:solidFill>
            </a:ln>
          </p:spPr>
          <p:txBody>
            <a:bodyPr wrap="square" lIns="0" tIns="0" rIns="0" bIns="0" rtlCol="0"/>
            <a:lstStyle/>
            <a:p/>
          </p:txBody>
        </p:sp>
        <p:sp>
          <p:nvSpPr>
            <p:cNvPr id="3739" name="object 3739" descr=""/>
            <p:cNvSpPr/>
            <p:nvPr/>
          </p:nvSpPr>
          <p:spPr>
            <a:xfrm>
              <a:off x="5399227" y="8516274"/>
              <a:ext cx="7620" cy="7620"/>
            </a:xfrm>
            <a:custGeom>
              <a:avLst/>
              <a:gdLst/>
              <a:ahLst/>
              <a:cxnLst/>
              <a:rect l="l" t="t" r="r" b="b"/>
              <a:pathLst>
                <a:path w="7620" h="7620">
                  <a:moveTo>
                    <a:pt x="7150" y="3568"/>
                  </a:moveTo>
                  <a:lnTo>
                    <a:pt x="6629" y="1778"/>
                  </a:lnTo>
                  <a:lnTo>
                    <a:pt x="5359" y="508"/>
                  </a:lnTo>
                  <a:lnTo>
                    <a:pt x="3568" y="0"/>
                  </a:lnTo>
                  <a:lnTo>
                    <a:pt x="1777" y="508"/>
                  </a:lnTo>
                  <a:lnTo>
                    <a:pt x="520" y="1778"/>
                  </a:lnTo>
                  <a:lnTo>
                    <a:pt x="0" y="3568"/>
                  </a:lnTo>
                  <a:lnTo>
                    <a:pt x="520" y="5359"/>
                  </a:lnTo>
                  <a:lnTo>
                    <a:pt x="1777" y="6629"/>
                  </a:lnTo>
                  <a:lnTo>
                    <a:pt x="3568" y="7137"/>
                  </a:lnTo>
                  <a:lnTo>
                    <a:pt x="5359" y="6629"/>
                  </a:lnTo>
                  <a:lnTo>
                    <a:pt x="6629" y="5359"/>
                  </a:lnTo>
                  <a:lnTo>
                    <a:pt x="7150" y="3568"/>
                  </a:lnTo>
                  <a:close/>
                </a:path>
              </a:pathLst>
            </a:custGeom>
            <a:ln w="3175">
              <a:solidFill>
                <a:srgbClr val="565658"/>
              </a:solidFill>
            </a:ln>
          </p:spPr>
          <p:txBody>
            <a:bodyPr wrap="square" lIns="0" tIns="0" rIns="0" bIns="0" rtlCol="0"/>
            <a:lstStyle/>
            <a:p/>
          </p:txBody>
        </p:sp>
        <p:sp>
          <p:nvSpPr>
            <p:cNvPr id="3740" name="object 3740" descr=""/>
            <p:cNvSpPr/>
            <p:nvPr/>
          </p:nvSpPr>
          <p:spPr>
            <a:xfrm>
              <a:off x="5444151" y="8580898"/>
              <a:ext cx="6985" cy="6985"/>
            </a:xfrm>
            <a:custGeom>
              <a:avLst/>
              <a:gdLst/>
              <a:ahLst/>
              <a:cxnLst/>
              <a:rect l="l" t="t" r="r" b="b"/>
              <a:pathLst>
                <a:path w="6985" h="6984">
                  <a:moveTo>
                    <a:pt x="6873" y="3251"/>
                  </a:moveTo>
                  <a:lnTo>
                    <a:pt x="6619" y="1460"/>
                  </a:lnTo>
                  <a:lnTo>
                    <a:pt x="1654" y="0"/>
                  </a:lnTo>
                  <a:lnTo>
                    <a:pt x="0" y="3255"/>
                  </a:lnTo>
                  <a:lnTo>
                    <a:pt x="1654" y="6509"/>
                  </a:lnTo>
                  <a:lnTo>
                    <a:pt x="6619" y="5041"/>
                  </a:lnTo>
                  <a:lnTo>
                    <a:pt x="6873" y="3251"/>
                  </a:lnTo>
                  <a:close/>
                </a:path>
              </a:pathLst>
            </a:custGeom>
            <a:ln w="3175">
              <a:solidFill>
                <a:srgbClr val="565658"/>
              </a:solidFill>
            </a:ln>
          </p:spPr>
          <p:txBody>
            <a:bodyPr wrap="square" lIns="0" tIns="0" rIns="0" bIns="0" rtlCol="0"/>
            <a:lstStyle/>
            <a:p/>
          </p:txBody>
        </p:sp>
        <p:sp>
          <p:nvSpPr>
            <p:cNvPr id="3741" name="object 3741" descr=""/>
            <p:cNvSpPr/>
            <p:nvPr/>
          </p:nvSpPr>
          <p:spPr>
            <a:xfrm>
              <a:off x="5464048" y="8665803"/>
              <a:ext cx="6985" cy="7620"/>
            </a:xfrm>
            <a:custGeom>
              <a:avLst/>
              <a:gdLst/>
              <a:ahLst/>
              <a:cxnLst/>
              <a:rect l="l" t="t" r="r" b="b"/>
              <a:pathLst>
                <a:path w="6985" h="7620">
                  <a:moveTo>
                    <a:pt x="6883" y="3581"/>
                  </a:moveTo>
                  <a:lnTo>
                    <a:pt x="6629" y="1790"/>
                  </a:lnTo>
                  <a:lnTo>
                    <a:pt x="5359" y="520"/>
                  </a:lnTo>
                  <a:lnTo>
                    <a:pt x="3568" y="0"/>
                  </a:lnTo>
                  <a:lnTo>
                    <a:pt x="1790" y="520"/>
                  </a:lnTo>
                  <a:lnTo>
                    <a:pt x="253" y="1790"/>
                  </a:lnTo>
                  <a:lnTo>
                    <a:pt x="0" y="3581"/>
                  </a:lnTo>
                  <a:lnTo>
                    <a:pt x="253" y="5372"/>
                  </a:lnTo>
                  <a:lnTo>
                    <a:pt x="1790" y="6642"/>
                  </a:lnTo>
                  <a:lnTo>
                    <a:pt x="3568" y="7150"/>
                  </a:lnTo>
                  <a:lnTo>
                    <a:pt x="5359" y="6642"/>
                  </a:lnTo>
                  <a:lnTo>
                    <a:pt x="6629" y="5372"/>
                  </a:lnTo>
                  <a:lnTo>
                    <a:pt x="6883" y="3581"/>
                  </a:lnTo>
                  <a:close/>
                </a:path>
              </a:pathLst>
            </a:custGeom>
            <a:ln w="3175">
              <a:solidFill>
                <a:srgbClr val="565658"/>
              </a:solidFill>
            </a:ln>
          </p:spPr>
          <p:txBody>
            <a:bodyPr wrap="square" lIns="0" tIns="0" rIns="0" bIns="0" rtlCol="0"/>
            <a:lstStyle/>
            <a:p/>
          </p:txBody>
        </p:sp>
        <p:sp>
          <p:nvSpPr>
            <p:cNvPr id="3742" name="object 3742" descr=""/>
            <p:cNvSpPr/>
            <p:nvPr/>
          </p:nvSpPr>
          <p:spPr>
            <a:xfrm>
              <a:off x="5414805" y="8790088"/>
              <a:ext cx="7620" cy="7620"/>
            </a:xfrm>
            <a:custGeom>
              <a:avLst/>
              <a:gdLst/>
              <a:ahLst/>
              <a:cxnLst/>
              <a:rect l="l" t="t" r="r" b="b"/>
              <a:pathLst>
                <a:path w="7620" h="7620">
                  <a:moveTo>
                    <a:pt x="7137" y="3568"/>
                  </a:moveTo>
                  <a:lnTo>
                    <a:pt x="6616" y="1777"/>
                  </a:lnTo>
                  <a:lnTo>
                    <a:pt x="5346" y="507"/>
                  </a:lnTo>
                  <a:lnTo>
                    <a:pt x="3568" y="0"/>
                  </a:lnTo>
                  <a:lnTo>
                    <a:pt x="1778" y="507"/>
                  </a:lnTo>
                  <a:lnTo>
                    <a:pt x="508" y="1777"/>
                  </a:lnTo>
                  <a:lnTo>
                    <a:pt x="0" y="3568"/>
                  </a:lnTo>
                  <a:lnTo>
                    <a:pt x="508" y="5359"/>
                  </a:lnTo>
                  <a:lnTo>
                    <a:pt x="1778" y="6629"/>
                  </a:lnTo>
                  <a:lnTo>
                    <a:pt x="3568" y="7137"/>
                  </a:lnTo>
                  <a:lnTo>
                    <a:pt x="5346" y="6629"/>
                  </a:lnTo>
                  <a:lnTo>
                    <a:pt x="6616" y="5359"/>
                  </a:lnTo>
                  <a:lnTo>
                    <a:pt x="7137" y="3568"/>
                  </a:lnTo>
                  <a:close/>
                </a:path>
              </a:pathLst>
            </a:custGeom>
            <a:ln w="3175">
              <a:solidFill>
                <a:srgbClr val="565658"/>
              </a:solidFill>
            </a:ln>
          </p:spPr>
          <p:txBody>
            <a:bodyPr wrap="square" lIns="0" tIns="0" rIns="0" bIns="0" rtlCol="0"/>
            <a:lstStyle/>
            <a:p/>
          </p:txBody>
        </p:sp>
        <p:sp>
          <p:nvSpPr>
            <p:cNvPr id="3743" name="object 3743" descr=""/>
            <p:cNvSpPr/>
            <p:nvPr/>
          </p:nvSpPr>
          <p:spPr>
            <a:xfrm>
              <a:off x="5257605" y="8567057"/>
              <a:ext cx="7620" cy="6985"/>
            </a:xfrm>
            <a:custGeom>
              <a:avLst/>
              <a:gdLst/>
              <a:ahLst/>
              <a:cxnLst/>
              <a:rect l="l" t="t" r="r" b="b"/>
              <a:pathLst>
                <a:path w="7620" h="6984">
                  <a:moveTo>
                    <a:pt x="7137" y="3568"/>
                  </a:moveTo>
                  <a:lnTo>
                    <a:pt x="6629" y="1777"/>
                  </a:lnTo>
                  <a:lnTo>
                    <a:pt x="5346" y="507"/>
                  </a:lnTo>
                  <a:lnTo>
                    <a:pt x="3568" y="0"/>
                  </a:lnTo>
                  <a:lnTo>
                    <a:pt x="1778" y="507"/>
                  </a:lnTo>
                  <a:lnTo>
                    <a:pt x="508" y="1777"/>
                  </a:lnTo>
                  <a:lnTo>
                    <a:pt x="0" y="3568"/>
                  </a:lnTo>
                  <a:lnTo>
                    <a:pt x="508" y="5359"/>
                  </a:lnTo>
                  <a:lnTo>
                    <a:pt x="1778" y="6629"/>
                  </a:lnTo>
                  <a:lnTo>
                    <a:pt x="3568" y="6883"/>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744" name="object 3744" descr=""/>
            <p:cNvSpPr/>
            <p:nvPr/>
          </p:nvSpPr>
          <p:spPr>
            <a:xfrm>
              <a:off x="5300728" y="8750022"/>
              <a:ext cx="7620" cy="7620"/>
            </a:xfrm>
            <a:custGeom>
              <a:avLst/>
              <a:gdLst/>
              <a:ahLst/>
              <a:cxnLst/>
              <a:rect l="l" t="t" r="r" b="b"/>
              <a:pathLst>
                <a:path w="7620" h="7620">
                  <a:moveTo>
                    <a:pt x="7137" y="3568"/>
                  </a:moveTo>
                  <a:lnTo>
                    <a:pt x="6629" y="1777"/>
                  </a:lnTo>
                  <a:lnTo>
                    <a:pt x="5346" y="507"/>
                  </a:lnTo>
                  <a:lnTo>
                    <a:pt x="3568" y="0"/>
                  </a:lnTo>
                  <a:lnTo>
                    <a:pt x="1778" y="507"/>
                  </a:lnTo>
                  <a:lnTo>
                    <a:pt x="508" y="1777"/>
                  </a:lnTo>
                  <a:lnTo>
                    <a:pt x="0" y="3568"/>
                  </a:lnTo>
                  <a:lnTo>
                    <a:pt x="508" y="5359"/>
                  </a:lnTo>
                  <a:lnTo>
                    <a:pt x="1778" y="6629"/>
                  </a:lnTo>
                  <a:lnTo>
                    <a:pt x="3568" y="7150"/>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745" name="object 3745" descr=""/>
            <p:cNvSpPr/>
            <p:nvPr/>
          </p:nvSpPr>
          <p:spPr>
            <a:xfrm>
              <a:off x="5321650" y="8506067"/>
              <a:ext cx="7620" cy="7620"/>
            </a:xfrm>
            <a:custGeom>
              <a:avLst/>
              <a:gdLst/>
              <a:ahLst/>
              <a:cxnLst/>
              <a:rect l="l" t="t" r="r" b="b"/>
              <a:pathLst>
                <a:path w="7620" h="7620">
                  <a:moveTo>
                    <a:pt x="7150" y="3568"/>
                  </a:moveTo>
                  <a:lnTo>
                    <a:pt x="6629" y="1778"/>
                  </a:lnTo>
                  <a:lnTo>
                    <a:pt x="5359" y="508"/>
                  </a:lnTo>
                  <a:lnTo>
                    <a:pt x="3581" y="0"/>
                  </a:lnTo>
                  <a:lnTo>
                    <a:pt x="1790" y="508"/>
                  </a:lnTo>
                  <a:lnTo>
                    <a:pt x="520" y="1778"/>
                  </a:lnTo>
                  <a:lnTo>
                    <a:pt x="0" y="3568"/>
                  </a:lnTo>
                  <a:lnTo>
                    <a:pt x="520" y="5359"/>
                  </a:lnTo>
                  <a:lnTo>
                    <a:pt x="1790" y="6629"/>
                  </a:lnTo>
                  <a:lnTo>
                    <a:pt x="3581" y="7137"/>
                  </a:lnTo>
                  <a:lnTo>
                    <a:pt x="5359" y="6629"/>
                  </a:lnTo>
                  <a:lnTo>
                    <a:pt x="6629" y="5359"/>
                  </a:lnTo>
                  <a:lnTo>
                    <a:pt x="7150" y="3568"/>
                  </a:lnTo>
                  <a:close/>
                </a:path>
              </a:pathLst>
            </a:custGeom>
            <a:ln w="3175">
              <a:solidFill>
                <a:srgbClr val="565658"/>
              </a:solidFill>
            </a:ln>
          </p:spPr>
          <p:txBody>
            <a:bodyPr wrap="square" lIns="0" tIns="0" rIns="0" bIns="0" rtlCol="0"/>
            <a:lstStyle/>
            <a:p/>
          </p:txBody>
        </p:sp>
        <p:sp>
          <p:nvSpPr>
            <p:cNvPr id="3746" name="object 3746" descr=""/>
            <p:cNvSpPr/>
            <p:nvPr/>
          </p:nvSpPr>
          <p:spPr>
            <a:xfrm>
              <a:off x="5333904" y="8836788"/>
              <a:ext cx="7620" cy="7620"/>
            </a:xfrm>
            <a:custGeom>
              <a:avLst/>
              <a:gdLst/>
              <a:ahLst/>
              <a:cxnLst/>
              <a:rect l="l" t="t" r="r" b="b"/>
              <a:pathLst>
                <a:path w="7620" h="7620">
                  <a:moveTo>
                    <a:pt x="7137" y="3568"/>
                  </a:moveTo>
                  <a:lnTo>
                    <a:pt x="6629" y="1777"/>
                  </a:lnTo>
                  <a:lnTo>
                    <a:pt x="5346" y="507"/>
                  </a:lnTo>
                  <a:lnTo>
                    <a:pt x="3568" y="0"/>
                  </a:lnTo>
                  <a:lnTo>
                    <a:pt x="1778" y="507"/>
                  </a:lnTo>
                  <a:lnTo>
                    <a:pt x="508" y="1777"/>
                  </a:lnTo>
                  <a:lnTo>
                    <a:pt x="0" y="3568"/>
                  </a:lnTo>
                  <a:lnTo>
                    <a:pt x="508" y="5359"/>
                  </a:lnTo>
                  <a:lnTo>
                    <a:pt x="1778" y="6629"/>
                  </a:lnTo>
                  <a:lnTo>
                    <a:pt x="3568" y="7137"/>
                  </a:lnTo>
                  <a:lnTo>
                    <a:pt x="5346" y="6629"/>
                  </a:lnTo>
                  <a:lnTo>
                    <a:pt x="6629" y="5359"/>
                  </a:lnTo>
                  <a:lnTo>
                    <a:pt x="7137" y="3568"/>
                  </a:lnTo>
                  <a:close/>
                </a:path>
              </a:pathLst>
            </a:custGeom>
            <a:ln w="3175">
              <a:solidFill>
                <a:srgbClr val="565658"/>
              </a:solidFill>
            </a:ln>
          </p:spPr>
          <p:txBody>
            <a:bodyPr wrap="square" lIns="0" tIns="0" rIns="0" bIns="0" rtlCol="0"/>
            <a:lstStyle/>
            <a:p/>
          </p:txBody>
        </p:sp>
        <p:sp>
          <p:nvSpPr>
            <p:cNvPr id="3747" name="object 3747" descr=""/>
            <p:cNvSpPr/>
            <p:nvPr/>
          </p:nvSpPr>
          <p:spPr>
            <a:xfrm>
              <a:off x="5267557" y="8657395"/>
              <a:ext cx="6985" cy="7620"/>
            </a:xfrm>
            <a:custGeom>
              <a:avLst/>
              <a:gdLst/>
              <a:ahLst/>
              <a:cxnLst/>
              <a:rect l="l" t="t" r="r" b="b"/>
              <a:pathLst>
                <a:path w="6985" h="7620">
                  <a:moveTo>
                    <a:pt x="6883" y="3568"/>
                  </a:moveTo>
                  <a:lnTo>
                    <a:pt x="6375" y="1778"/>
                  </a:lnTo>
                  <a:lnTo>
                    <a:pt x="5092" y="508"/>
                  </a:lnTo>
                  <a:lnTo>
                    <a:pt x="3314" y="0"/>
                  </a:lnTo>
                  <a:lnTo>
                    <a:pt x="1523" y="508"/>
                  </a:lnTo>
                  <a:lnTo>
                    <a:pt x="253" y="1778"/>
                  </a:lnTo>
                  <a:lnTo>
                    <a:pt x="0" y="3568"/>
                  </a:lnTo>
                  <a:lnTo>
                    <a:pt x="253" y="5359"/>
                  </a:lnTo>
                  <a:lnTo>
                    <a:pt x="1523" y="6629"/>
                  </a:lnTo>
                  <a:lnTo>
                    <a:pt x="3314" y="7137"/>
                  </a:lnTo>
                  <a:lnTo>
                    <a:pt x="5092" y="6629"/>
                  </a:lnTo>
                  <a:lnTo>
                    <a:pt x="6375" y="5359"/>
                  </a:lnTo>
                  <a:lnTo>
                    <a:pt x="6883" y="3568"/>
                  </a:lnTo>
                  <a:close/>
                </a:path>
              </a:pathLst>
            </a:custGeom>
            <a:ln w="3175">
              <a:solidFill>
                <a:srgbClr val="565658"/>
              </a:solidFill>
            </a:ln>
          </p:spPr>
          <p:txBody>
            <a:bodyPr wrap="square" lIns="0" tIns="0" rIns="0" bIns="0" rtlCol="0"/>
            <a:lstStyle/>
            <a:p/>
          </p:txBody>
        </p:sp>
        <p:sp>
          <p:nvSpPr>
            <p:cNvPr id="3748" name="object 3748" descr=""/>
            <p:cNvSpPr/>
            <p:nvPr/>
          </p:nvSpPr>
          <p:spPr>
            <a:xfrm>
              <a:off x="5495692" y="8743641"/>
              <a:ext cx="7620" cy="6985"/>
            </a:xfrm>
            <a:custGeom>
              <a:avLst/>
              <a:gdLst/>
              <a:ahLst/>
              <a:cxnLst/>
              <a:rect l="l" t="t" r="r" b="b"/>
              <a:pathLst>
                <a:path w="7620" h="6984">
                  <a:moveTo>
                    <a:pt x="7137" y="3314"/>
                  </a:moveTo>
                  <a:lnTo>
                    <a:pt x="6629" y="1523"/>
                  </a:lnTo>
                  <a:lnTo>
                    <a:pt x="5346" y="253"/>
                  </a:lnTo>
                  <a:lnTo>
                    <a:pt x="3568" y="0"/>
                  </a:lnTo>
                  <a:lnTo>
                    <a:pt x="1778" y="253"/>
                  </a:lnTo>
                  <a:lnTo>
                    <a:pt x="508" y="1523"/>
                  </a:lnTo>
                  <a:lnTo>
                    <a:pt x="0" y="3314"/>
                  </a:lnTo>
                  <a:lnTo>
                    <a:pt x="508" y="5105"/>
                  </a:lnTo>
                  <a:lnTo>
                    <a:pt x="1778" y="6629"/>
                  </a:lnTo>
                  <a:lnTo>
                    <a:pt x="3568" y="6896"/>
                  </a:lnTo>
                  <a:lnTo>
                    <a:pt x="5346" y="6629"/>
                  </a:lnTo>
                  <a:lnTo>
                    <a:pt x="6629" y="5105"/>
                  </a:lnTo>
                  <a:lnTo>
                    <a:pt x="7137" y="3314"/>
                  </a:lnTo>
                  <a:close/>
                </a:path>
              </a:pathLst>
            </a:custGeom>
            <a:ln w="3175">
              <a:solidFill>
                <a:srgbClr val="565658"/>
              </a:solidFill>
            </a:ln>
          </p:spPr>
          <p:txBody>
            <a:bodyPr wrap="square" lIns="0" tIns="0" rIns="0" bIns="0" rtlCol="0"/>
            <a:lstStyle/>
            <a:p/>
          </p:txBody>
        </p:sp>
        <p:sp>
          <p:nvSpPr>
            <p:cNvPr id="3749" name="object 3749" descr=""/>
            <p:cNvSpPr/>
            <p:nvPr/>
          </p:nvSpPr>
          <p:spPr>
            <a:xfrm>
              <a:off x="5497473" y="8754862"/>
              <a:ext cx="635" cy="1270"/>
            </a:xfrm>
            <a:custGeom>
              <a:avLst/>
              <a:gdLst/>
              <a:ahLst/>
              <a:cxnLst/>
              <a:rect l="l" t="t" r="r" b="b"/>
              <a:pathLst>
                <a:path w="635" h="1270">
                  <a:moveTo>
                    <a:pt x="0" y="774"/>
                  </a:moveTo>
                  <a:lnTo>
                    <a:pt x="266" y="508"/>
                  </a:lnTo>
                  <a:lnTo>
                    <a:pt x="266" y="0"/>
                  </a:lnTo>
                </a:path>
              </a:pathLst>
            </a:custGeom>
            <a:ln w="3175">
              <a:solidFill>
                <a:srgbClr val="565658"/>
              </a:solidFill>
            </a:ln>
          </p:spPr>
          <p:txBody>
            <a:bodyPr wrap="square" lIns="0" tIns="0" rIns="0" bIns="0" rtlCol="0"/>
            <a:lstStyle/>
            <a:p/>
          </p:txBody>
        </p:sp>
        <p:sp>
          <p:nvSpPr>
            <p:cNvPr id="3750" name="object 3750" descr=""/>
            <p:cNvSpPr/>
            <p:nvPr/>
          </p:nvSpPr>
          <p:spPr>
            <a:xfrm>
              <a:off x="5345122" y="8842906"/>
              <a:ext cx="1270" cy="635"/>
            </a:xfrm>
            <a:custGeom>
              <a:avLst/>
              <a:gdLst/>
              <a:ahLst/>
              <a:cxnLst/>
              <a:rect l="l" t="t" r="r" b="b"/>
              <a:pathLst>
                <a:path w="1270" h="634">
                  <a:moveTo>
                    <a:pt x="0" y="0"/>
                  </a:moveTo>
                  <a:lnTo>
                    <a:pt x="266" y="520"/>
                  </a:lnTo>
                  <a:lnTo>
                    <a:pt x="774" y="254"/>
                  </a:lnTo>
                </a:path>
              </a:pathLst>
            </a:custGeom>
            <a:ln w="3175">
              <a:solidFill>
                <a:srgbClr val="565658"/>
              </a:solidFill>
            </a:ln>
          </p:spPr>
          <p:txBody>
            <a:bodyPr wrap="square" lIns="0" tIns="0" rIns="0" bIns="0" rtlCol="0"/>
            <a:lstStyle/>
            <a:p/>
          </p:txBody>
        </p:sp>
        <p:sp>
          <p:nvSpPr>
            <p:cNvPr id="3751" name="object 3751" descr=""/>
            <p:cNvSpPr/>
            <p:nvPr/>
          </p:nvSpPr>
          <p:spPr>
            <a:xfrm>
              <a:off x="5476283" y="8672957"/>
              <a:ext cx="1270" cy="635"/>
            </a:xfrm>
            <a:custGeom>
              <a:avLst/>
              <a:gdLst/>
              <a:ahLst/>
              <a:cxnLst/>
              <a:rect l="l" t="t" r="r" b="b"/>
              <a:pathLst>
                <a:path w="1270" h="634">
                  <a:moveTo>
                    <a:pt x="774" y="253"/>
                  </a:moveTo>
                  <a:lnTo>
                    <a:pt x="507" y="0"/>
                  </a:lnTo>
                  <a:lnTo>
                    <a:pt x="0" y="0"/>
                  </a:lnTo>
                </a:path>
              </a:pathLst>
            </a:custGeom>
            <a:ln w="3175">
              <a:solidFill>
                <a:srgbClr val="565658"/>
              </a:solidFill>
            </a:ln>
          </p:spPr>
          <p:txBody>
            <a:bodyPr wrap="square" lIns="0" tIns="0" rIns="0" bIns="0" rtlCol="0"/>
            <a:lstStyle/>
            <a:p/>
          </p:txBody>
        </p:sp>
        <p:sp>
          <p:nvSpPr>
            <p:cNvPr id="3752" name="object 3752" descr=""/>
            <p:cNvSpPr/>
            <p:nvPr/>
          </p:nvSpPr>
          <p:spPr>
            <a:xfrm>
              <a:off x="5299444" y="8762272"/>
              <a:ext cx="635" cy="635"/>
            </a:xfrm>
            <a:custGeom>
              <a:avLst/>
              <a:gdLst/>
              <a:ahLst/>
              <a:cxnLst/>
              <a:rect l="l" t="t" r="r" b="b"/>
              <a:pathLst>
                <a:path w="635" h="634">
                  <a:moveTo>
                    <a:pt x="520" y="0"/>
                  </a:moveTo>
                  <a:lnTo>
                    <a:pt x="0" y="507"/>
                  </a:lnTo>
                </a:path>
              </a:pathLst>
            </a:custGeom>
            <a:ln w="3175">
              <a:solidFill>
                <a:srgbClr val="565658"/>
              </a:solidFill>
            </a:ln>
          </p:spPr>
          <p:txBody>
            <a:bodyPr wrap="square" lIns="0" tIns="0" rIns="0" bIns="0" rtlCol="0"/>
            <a:lstStyle/>
            <a:p/>
          </p:txBody>
        </p:sp>
        <p:sp>
          <p:nvSpPr>
            <p:cNvPr id="3753" name="object 3753" descr=""/>
            <p:cNvSpPr/>
            <p:nvPr/>
          </p:nvSpPr>
          <p:spPr>
            <a:xfrm>
              <a:off x="5470163" y="8659432"/>
              <a:ext cx="635" cy="1270"/>
            </a:xfrm>
            <a:custGeom>
              <a:avLst/>
              <a:gdLst/>
              <a:ahLst/>
              <a:cxnLst/>
              <a:rect l="l" t="t" r="r" b="b"/>
              <a:pathLst>
                <a:path w="635" h="1270">
                  <a:moveTo>
                    <a:pt x="0" y="762"/>
                  </a:moveTo>
                  <a:lnTo>
                    <a:pt x="266" y="508"/>
                  </a:lnTo>
                  <a:lnTo>
                    <a:pt x="0" y="0"/>
                  </a:lnTo>
                </a:path>
              </a:pathLst>
            </a:custGeom>
            <a:ln w="3175">
              <a:solidFill>
                <a:srgbClr val="565658"/>
              </a:solidFill>
            </a:ln>
          </p:spPr>
          <p:txBody>
            <a:bodyPr wrap="square" lIns="0" tIns="0" rIns="0" bIns="0" rtlCol="0"/>
            <a:lstStyle/>
            <a:p/>
          </p:txBody>
        </p:sp>
        <p:sp>
          <p:nvSpPr>
            <p:cNvPr id="3754" name="object 3754" descr=""/>
            <p:cNvSpPr/>
            <p:nvPr/>
          </p:nvSpPr>
          <p:spPr>
            <a:xfrm>
              <a:off x="5295624" y="8747978"/>
              <a:ext cx="1270" cy="635"/>
            </a:xfrm>
            <a:custGeom>
              <a:avLst/>
              <a:gdLst/>
              <a:ahLst/>
              <a:cxnLst/>
              <a:rect l="l" t="t" r="r" b="b"/>
              <a:pathLst>
                <a:path w="1270" h="634">
                  <a:moveTo>
                    <a:pt x="0" y="0"/>
                  </a:moveTo>
                  <a:lnTo>
                    <a:pt x="254" y="253"/>
                  </a:lnTo>
                  <a:lnTo>
                    <a:pt x="774" y="507"/>
                  </a:lnTo>
                </a:path>
              </a:pathLst>
            </a:custGeom>
            <a:ln w="3175">
              <a:solidFill>
                <a:srgbClr val="565658"/>
              </a:solidFill>
            </a:ln>
          </p:spPr>
          <p:txBody>
            <a:bodyPr wrap="square" lIns="0" tIns="0" rIns="0" bIns="0" rtlCol="0"/>
            <a:lstStyle/>
            <a:p/>
          </p:txBody>
        </p:sp>
        <p:sp>
          <p:nvSpPr>
            <p:cNvPr id="3755" name="object 3755" descr=""/>
            <p:cNvSpPr/>
            <p:nvPr/>
          </p:nvSpPr>
          <p:spPr>
            <a:xfrm>
              <a:off x="5454858" y="8589768"/>
              <a:ext cx="635" cy="635"/>
            </a:xfrm>
            <a:custGeom>
              <a:avLst/>
              <a:gdLst/>
              <a:ahLst/>
              <a:cxnLst/>
              <a:rect l="l" t="t" r="r" b="b"/>
              <a:pathLst>
                <a:path w="635" h="634">
                  <a:moveTo>
                    <a:pt x="508" y="508"/>
                  </a:moveTo>
                  <a:lnTo>
                    <a:pt x="0" y="0"/>
                  </a:lnTo>
                </a:path>
              </a:pathLst>
            </a:custGeom>
            <a:ln w="3175">
              <a:solidFill>
                <a:srgbClr val="565658"/>
              </a:solidFill>
            </a:ln>
          </p:spPr>
          <p:txBody>
            <a:bodyPr wrap="square" lIns="0" tIns="0" rIns="0" bIns="0" rtlCol="0"/>
            <a:lstStyle/>
            <a:p/>
          </p:txBody>
        </p:sp>
        <p:sp>
          <p:nvSpPr>
            <p:cNvPr id="3756" name="object 3756" descr=""/>
            <p:cNvSpPr/>
            <p:nvPr/>
          </p:nvSpPr>
          <p:spPr>
            <a:xfrm>
              <a:off x="5267292" y="8669640"/>
              <a:ext cx="635" cy="1270"/>
            </a:xfrm>
            <a:custGeom>
              <a:avLst/>
              <a:gdLst/>
              <a:ahLst/>
              <a:cxnLst/>
              <a:rect l="l" t="t" r="r" b="b"/>
              <a:pathLst>
                <a:path w="635" h="1270">
                  <a:moveTo>
                    <a:pt x="253" y="0"/>
                  </a:moveTo>
                  <a:lnTo>
                    <a:pt x="0" y="253"/>
                  </a:lnTo>
                  <a:lnTo>
                    <a:pt x="0" y="761"/>
                  </a:lnTo>
                </a:path>
              </a:pathLst>
            </a:custGeom>
            <a:ln w="3175">
              <a:solidFill>
                <a:srgbClr val="565658"/>
              </a:solidFill>
            </a:ln>
          </p:spPr>
          <p:txBody>
            <a:bodyPr wrap="square" lIns="0" tIns="0" rIns="0" bIns="0" rtlCol="0"/>
            <a:lstStyle/>
            <a:p/>
          </p:txBody>
        </p:sp>
        <p:sp>
          <p:nvSpPr>
            <p:cNvPr id="3757" name="object 3757" descr=""/>
            <p:cNvSpPr/>
            <p:nvPr/>
          </p:nvSpPr>
          <p:spPr>
            <a:xfrm>
              <a:off x="5330065" y="8501470"/>
              <a:ext cx="635" cy="635"/>
            </a:xfrm>
            <a:custGeom>
              <a:avLst/>
              <a:gdLst/>
              <a:ahLst/>
              <a:cxnLst/>
              <a:rect l="l" t="t" r="r" b="b"/>
              <a:pathLst>
                <a:path w="635" h="634">
                  <a:moveTo>
                    <a:pt x="520" y="0"/>
                  </a:moveTo>
                  <a:lnTo>
                    <a:pt x="0" y="520"/>
                  </a:lnTo>
                </a:path>
              </a:pathLst>
            </a:custGeom>
            <a:ln w="3175">
              <a:solidFill>
                <a:srgbClr val="565658"/>
              </a:solidFill>
            </a:ln>
          </p:spPr>
          <p:txBody>
            <a:bodyPr wrap="square" lIns="0" tIns="0" rIns="0" bIns="0" rtlCol="0"/>
            <a:lstStyle/>
            <a:p/>
          </p:txBody>
        </p:sp>
        <p:sp>
          <p:nvSpPr>
            <p:cNvPr id="3758" name="object 3758" descr=""/>
            <p:cNvSpPr/>
            <p:nvPr/>
          </p:nvSpPr>
          <p:spPr>
            <a:xfrm>
              <a:off x="5399736" y="8510406"/>
              <a:ext cx="635" cy="1270"/>
            </a:xfrm>
            <a:custGeom>
              <a:avLst/>
              <a:gdLst/>
              <a:ahLst/>
              <a:cxnLst/>
              <a:rect l="l" t="t" r="r" b="b"/>
              <a:pathLst>
                <a:path w="635" h="1270">
                  <a:moveTo>
                    <a:pt x="253" y="762"/>
                  </a:moveTo>
                  <a:lnTo>
                    <a:pt x="253" y="254"/>
                  </a:lnTo>
                  <a:lnTo>
                    <a:pt x="0" y="0"/>
                  </a:lnTo>
                </a:path>
              </a:pathLst>
            </a:custGeom>
            <a:ln w="3175">
              <a:solidFill>
                <a:srgbClr val="565658"/>
              </a:solidFill>
            </a:ln>
          </p:spPr>
          <p:txBody>
            <a:bodyPr wrap="square" lIns="0" tIns="0" rIns="0" bIns="0" rtlCol="0"/>
            <a:lstStyle/>
            <a:p/>
          </p:txBody>
        </p:sp>
        <p:sp>
          <p:nvSpPr>
            <p:cNvPr id="3759" name="object 3759" descr=""/>
            <p:cNvSpPr/>
            <p:nvPr/>
          </p:nvSpPr>
          <p:spPr>
            <a:xfrm>
              <a:off x="5411736" y="8518311"/>
              <a:ext cx="1270" cy="0"/>
            </a:xfrm>
            <a:custGeom>
              <a:avLst/>
              <a:gdLst/>
              <a:ahLst/>
              <a:cxnLst/>
              <a:rect l="l" t="t" r="r" b="b"/>
              <a:pathLst>
                <a:path w="1270" h="0">
                  <a:moveTo>
                    <a:pt x="1015" y="0"/>
                  </a:moveTo>
                  <a:lnTo>
                    <a:pt x="0" y="0"/>
                  </a:lnTo>
                </a:path>
              </a:pathLst>
            </a:custGeom>
            <a:ln w="3175">
              <a:solidFill>
                <a:srgbClr val="565658"/>
              </a:solidFill>
            </a:ln>
          </p:spPr>
          <p:txBody>
            <a:bodyPr wrap="square" lIns="0" tIns="0" rIns="0" bIns="0" rtlCol="0"/>
            <a:lstStyle/>
            <a:p/>
          </p:txBody>
        </p:sp>
        <p:sp>
          <p:nvSpPr>
            <p:cNvPr id="3760" name="object 3760" descr=""/>
            <p:cNvSpPr/>
            <p:nvPr/>
          </p:nvSpPr>
          <p:spPr>
            <a:xfrm>
              <a:off x="5452055" y="8575469"/>
              <a:ext cx="635" cy="1270"/>
            </a:xfrm>
            <a:custGeom>
              <a:avLst/>
              <a:gdLst/>
              <a:ahLst/>
              <a:cxnLst/>
              <a:rect l="l" t="t" r="r" b="b"/>
              <a:pathLst>
                <a:path w="635" h="1270">
                  <a:moveTo>
                    <a:pt x="0" y="774"/>
                  </a:moveTo>
                  <a:lnTo>
                    <a:pt x="254" y="508"/>
                  </a:lnTo>
                  <a:lnTo>
                    <a:pt x="254" y="0"/>
                  </a:lnTo>
                </a:path>
              </a:pathLst>
            </a:custGeom>
            <a:ln w="3175">
              <a:solidFill>
                <a:srgbClr val="565658"/>
              </a:solidFill>
            </a:ln>
          </p:spPr>
          <p:txBody>
            <a:bodyPr wrap="square" lIns="0" tIns="0" rIns="0" bIns="0" rtlCol="0"/>
            <a:lstStyle/>
            <a:p/>
          </p:txBody>
        </p:sp>
        <p:sp>
          <p:nvSpPr>
            <p:cNvPr id="3761" name="object 3761" descr=""/>
            <p:cNvSpPr/>
            <p:nvPr/>
          </p:nvSpPr>
          <p:spPr>
            <a:xfrm>
              <a:off x="5257859" y="8561187"/>
              <a:ext cx="635" cy="1270"/>
            </a:xfrm>
            <a:custGeom>
              <a:avLst/>
              <a:gdLst/>
              <a:ahLst/>
              <a:cxnLst/>
              <a:rect l="l" t="t" r="r" b="b"/>
              <a:pathLst>
                <a:path w="635" h="1270">
                  <a:moveTo>
                    <a:pt x="0" y="0"/>
                  </a:moveTo>
                  <a:lnTo>
                    <a:pt x="0" y="508"/>
                  </a:lnTo>
                  <a:lnTo>
                    <a:pt x="254" y="1016"/>
                  </a:lnTo>
                </a:path>
              </a:pathLst>
            </a:custGeom>
            <a:ln w="3175">
              <a:solidFill>
                <a:srgbClr val="565658"/>
              </a:solidFill>
            </a:ln>
          </p:spPr>
          <p:txBody>
            <a:bodyPr wrap="square" lIns="0" tIns="0" rIns="0" bIns="0" rtlCol="0"/>
            <a:lstStyle/>
            <a:p/>
          </p:txBody>
        </p:sp>
        <p:sp>
          <p:nvSpPr>
            <p:cNvPr id="3762" name="object 3762" descr=""/>
            <p:cNvSpPr/>
            <p:nvPr/>
          </p:nvSpPr>
          <p:spPr>
            <a:xfrm>
              <a:off x="5316033" y="8505811"/>
              <a:ext cx="1270" cy="635"/>
            </a:xfrm>
            <a:custGeom>
              <a:avLst/>
              <a:gdLst/>
              <a:ahLst/>
              <a:cxnLst/>
              <a:rect l="l" t="t" r="r" b="b"/>
              <a:pathLst>
                <a:path w="1270" h="634">
                  <a:moveTo>
                    <a:pt x="774" y="253"/>
                  </a:moveTo>
                  <a:lnTo>
                    <a:pt x="507" y="0"/>
                  </a:lnTo>
                  <a:lnTo>
                    <a:pt x="0" y="0"/>
                  </a:lnTo>
                </a:path>
              </a:pathLst>
            </a:custGeom>
            <a:ln w="3175">
              <a:solidFill>
                <a:srgbClr val="565658"/>
              </a:solidFill>
            </a:ln>
          </p:spPr>
          <p:txBody>
            <a:bodyPr wrap="square" lIns="0" tIns="0" rIns="0" bIns="0" rtlCol="0"/>
            <a:lstStyle/>
            <a:p/>
          </p:txBody>
        </p:sp>
        <p:sp>
          <p:nvSpPr>
            <p:cNvPr id="3763" name="object 3763" descr=""/>
            <p:cNvSpPr/>
            <p:nvPr/>
          </p:nvSpPr>
          <p:spPr>
            <a:xfrm>
              <a:off x="5262187" y="8656114"/>
              <a:ext cx="1270" cy="635"/>
            </a:xfrm>
            <a:custGeom>
              <a:avLst/>
              <a:gdLst/>
              <a:ahLst/>
              <a:cxnLst/>
              <a:rect l="l" t="t" r="r" b="b"/>
              <a:pathLst>
                <a:path w="1270" h="634">
                  <a:moveTo>
                    <a:pt x="0" y="0"/>
                  </a:moveTo>
                  <a:lnTo>
                    <a:pt x="266" y="254"/>
                  </a:lnTo>
                  <a:lnTo>
                    <a:pt x="774" y="508"/>
                  </a:lnTo>
                </a:path>
              </a:pathLst>
            </a:custGeom>
            <a:ln w="3175">
              <a:solidFill>
                <a:srgbClr val="565658"/>
              </a:solidFill>
            </a:ln>
          </p:spPr>
          <p:txBody>
            <a:bodyPr wrap="square" lIns="0" tIns="0" rIns="0" bIns="0" rtlCol="0"/>
            <a:lstStyle/>
            <a:p/>
          </p:txBody>
        </p:sp>
        <p:sp>
          <p:nvSpPr>
            <p:cNvPr id="3764" name="object 3764" descr=""/>
            <p:cNvSpPr/>
            <p:nvPr/>
          </p:nvSpPr>
          <p:spPr>
            <a:xfrm>
              <a:off x="5252744" y="8575220"/>
              <a:ext cx="1270" cy="635"/>
            </a:xfrm>
            <a:custGeom>
              <a:avLst/>
              <a:gdLst/>
              <a:ahLst/>
              <a:cxnLst/>
              <a:rect l="l" t="t" r="r" b="b"/>
              <a:pathLst>
                <a:path w="1270" h="634">
                  <a:moveTo>
                    <a:pt x="774" y="0"/>
                  </a:moveTo>
                  <a:lnTo>
                    <a:pt x="266" y="0"/>
                  </a:lnTo>
                  <a:lnTo>
                    <a:pt x="0" y="254"/>
                  </a:lnTo>
                </a:path>
              </a:pathLst>
            </a:custGeom>
            <a:ln w="3175">
              <a:solidFill>
                <a:srgbClr val="565658"/>
              </a:solidFill>
            </a:ln>
          </p:spPr>
          <p:txBody>
            <a:bodyPr wrap="square" lIns="0" tIns="0" rIns="0" bIns="0" rtlCol="0"/>
            <a:lstStyle/>
            <a:p/>
          </p:txBody>
        </p:sp>
        <p:sp>
          <p:nvSpPr>
            <p:cNvPr id="3765" name="object 3765" descr=""/>
            <p:cNvSpPr/>
            <p:nvPr/>
          </p:nvSpPr>
          <p:spPr>
            <a:xfrm>
              <a:off x="5427548" y="8795442"/>
              <a:ext cx="1270" cy="635"/>
            </a:xfrm>
            <a:custGeom>
              <a:avLst/>
              <a:gdLst/>
              <a:ahLst/>
              <a:cxnLst/>
              <a:rect l="l" t="t" r="r" b="b"/>
              <a:pathLst>
                <a:path w="1270" h="634">
                  <a:moveTo>
                    <a:pt x="0" y="0"/>
                  </a:moveTo>
                  <a:lnTo>
                    <a:pt x="266" y="254"/>
                  </a:lnTo>
                  <a:lnTo>
                    <a:pt x="774" y="254"/>
                  </a:lnTo>
                </a:path>
              </a:pathLst>
            </a:custGeom>
            <a:ln w="3175">
              <a:solidFill>
                <a:srgbClr val="565658"/>
              </a:solidFill>
            </a:ln>
          </p:spPr>
          <p:txBody>
            <a:bodyPr wrap="square" lIns="0" tIns="0" rIns="0" bIns="0" rtlCol="0"/>
            <a:lstStyle/>
            <a:p/>
          </p:txBody>
        </p:sp>
        <p:sp>
          <p:nvSpPr>
            <p:cNvPr id="3766" name="object 3766" descr=""/>
            <p:cNvSpPr/>
            <p:nvPr/>
          </p:nvSpPr>
          <p:spPr>
            <a:xfrm>
              <a:off x="5415046" y="8802581"/>
              <a:ext cx="635" cy="1270"/>
            </a:xfrm>
            <a:custGeom>
              <a:avLst/>
              <a:gdLst/>
              <a:ahLst/>
              <a:cxnLst/>
              <a:rect l="l" t="t" r="r" b="b"/>
              <a:pathLst>
                <a:path w="635" h="1270">
                  <a:moveTo>
                    <a:pt x="0" y="774"/>
                  </a:moveTo>
                  <a:lnTo>
                    <a:pt x="266" y="520"/>
                  </a:lnTo>
                  <a:lnTo>
                    <a:pt x="266" y="0"/>
                  </a:lnTo>
                </a:path>
              </a:pathLst>
            </a:custGeom>
            <a:ln w="3175">
              <a:solidFill>
                <a:srgbClr val="565658"/>
              </a:solidFill>
            </a:ln>
          </p:spPr>
          <p:txBody>
            <a:bodyPr wrap="square" lIns="0" tIns="0" rIns="0" bIns="0" rtlCol="0"/>
            <a:lstStyle/>
            <a:p/>
          </p:txBody>
        </p:sp>
        <p:sp>
          <p:nvSpPr>
            <p:cNvPr id="3767" name="object 3767" descr=""/>
            <p:cNvSpPr/>
            <p:nvPr/>
          </p:nvSpPr>
          <p:spPr>
            <a:xfrm>
              <a:off x="5321396" y="8660699"/>
              <a:ext cx="102870" cy="32384"/>
            </a:xfrm>
            <a:custGeom>
              <a:avLst/>
              <a:gdLst/>
              <a:ahLst/>
              <a:cxnLst/>
              <a:rect l="l" t="t" r="r" b="b"/>
              <a:pathLst>
                <a:path w="102870" h="32384">
                  <a:moveTo>
                    <a:pt x="0" y="31394"/>
                  </a:moveTo>
                  <a:lnTo>
                    <a:pt x="54397" y="26149"/>
                  </a:lnTo>
                  <a:lnTo>
                    <a:pt x="92633" y="7404"/>
                  </a:lnTo>
                  <a:lnTo>
                    <a:pt x="102336" y="0"/>
                  </a:lnTo>
                </a:path>
              </a:pathLst>
            </a:custGeom>
            <a:ln w="3175">
              <a:solidFill>
                <a:srgbClr val="565658"/>
              </a:solidFill>
            </a:ln>
          </p:spPr>
          <p:txBody>
            <a:bodyPr wrap="square" lIns="0" tIns="0" rIns="0" bIns="0" rtlCol="0"/>
            <a:lstStyle/>
            <a:p/>
          </p:txBody>
        </p:sp>
        <p:sp>
          <p:nvSpPr>
            <p:cNvPr id="3768" name="object 3768" descr=""/>
            <p:cNvSpPr/>
            <p:nvPr/>
          </p:nvSpPr>
          <p:spPr>
            <a:xfrm>
              <a:off x="5427548" y="7918120"/>
              <a:ext cx="3175" cy="3175"/>
            </a:xfrm>
            <a:custGeom>
              <a:avLst/>
              <a:gdLst/>
              <a:ahLst/>
              <a:cxnLst/>
              <a:rect l="l" t="t" r="r" b="b"/>
              <a:pathLst>
                <a:path w="3175" h="3175">
                  <a:moveTo>
                    <a:pt x="0" y="0"/>
                  </a:moveTo>
                  <a:lnTo>
                    <a:pt x="266" y="1282"/>
                  </a:lnTo>
                  <a:lnTo>
                    <a:pt x="1282" y="2298"/>
                  </a:lnTo>
                  <a:lnTo>
                    <a:pt x="2552" y="2552"/>
                  </a:lnTo>
                </a:path>
              </a:pathLst>
            </a:custGeom>
            <a:ln w="3175">
              <a:solidFill>
                <a:srgbClr val="565658"/>
              </a:solidFill>
            </a:ln>
          </p:spPr>
          <p:txBody>
            <a:bodyPr wrap="square" lIns="0" tIns="0" rIns="0" bIns="0" rtlCol="0"/>
            <a:lstStyle/>
            <a:p/>
          </p:txBody>
        </p:sp>
        <p:sp>
          <p:nvSpPr>
            <p:cNvPr id="3769" name="object 3769" descr=""/>
            <p:cNvSpPr/>
            <p:nvPr/>
          </p:nvSpPr>
          <p:spPr>
            <a:xfrm>
              <a:off x="5404331" y="7918121"/>
              <a:ext cx="3175" cy="3175"/>
            </a:xfrm>
            <a:custGeom>
              <a:avLst/>
              <a:gdLst/>
              <a:ahLst/>
              <a:cxnLst/>
              <a:rect l="l" t="t" r="r" b="b"/>
              <a:pathLst>
                <a:path w="3175" h="3175">
                  <a:moveTo>
                    <a:pt x="0" y="2552"/>
                  </a:moveTo>
                  <a:lnTo>
                    <a:pt x="1282" y="2298"/>
                  </a:lnTo>
                  <a:lnTo>
                    <a:pt x="2044" y="1269"/>
                  </a:lnTo>
                  <a:lnTo>
                    <a:pt x="2552" y="0"/>
                  </a:lnTo>
                </a:path>
              </a:pathLst>
            </a:custGeom>
            <a:ln w="3175">
              <a:solidFill>
                <a:srgbClr val="565658"/>
              </a:solidFill>
            </a:ln>
          </p:spPr>
          <p:txBody>
            <a:bodyPr wrap="square" lIns="0" tIns="0" rIns="0" bIns="0" rtlCol="0"/>
            <a:lstStyle/>
            <a:p/>
          </p:txBody>
        </p:sp>
        <p:sp>
          <p:nvSpPr>
            <p:cNvPr id="3770" name="object 3770" descr=""/>
            <p:cNvSpPr/>
            <p:nvPr/>
          </p:nvSpPr>
          <p:spPr>
            <a:xfrm>
              <a:off x="5286945" y="7920673"/>
              <a:ext cx="3175" cy="1270"/>
            </a:xfrm>
            <a:custGeom>
              <a:avLst/>
              <a:gdLst/>
              <a:ahLst/>
              <a:cxnLst/>
              <a:rect l="l" t="t" r="r" b="b"/>
              <a:pathLst>
                <a:path w="3175" h="1270">
                  <a:moveTo>
                    <a:pt x="2552" y="0"/>
                  </a:moveTo>
                  <a:lnTo>
                    <a:pt x="0" y="761"/>
                  </a:lnTo>
                </a:path>
              </a:pathLst>
            </a:custGeom>
            <a:ln w="3175">
              <a:solidFill>
                <a:srgbClr val="565658"/>
              </a:solidFill>
            </a:ln>
          </p:spPr>
          <p:txBody>
            <a:bodyPr wrap="square" lIns="0" tIns="0" rIns="0" bIns="0" rtlCol="0"/>
            <a:lstStyle/>
            <a:p/>
          </p:txBody>
        </p:sp>
        <p:sp>
          <p:nvSpPr>
            <p:cNvPr id="3771" name="object 3771" descr=""/>
            <p:cNvSpPr/>
            <p:nvPr/>
          </p:nvSpPr>
          <p:spPr>
            <a:xfrm>
              <a:off x="5287453" y="7921183"/>
              <a:ext cx="2540" cy="1270"/>
            </a:xfrm>
            <a:custGeom>
              <a:avLst/>
              <a:gdLst/>
              <a:ahLst/>
              <a:cxnLst/>
              <a:rect l="l" t="t" r="r" b="b"/>
              <a:pathLst>
                <a:path w="2539" h="1270">
                  <a:moveTo>
                    <a:pt x="2044" y="0"/>
                  </a:moveTo>
                  <a:lnTo>
                    <a:pt x="0" y="774"/>
                  </a:lnTo>
                </a:path>
              </a:pathLst>
            </a:custGeom>
            <a:ln w="3175">
              <a:solidFill>
                <a:srgbClr val="565658"/>
              </a:solidFill>
            </a:ln>
          </p:spPr>
          <p:txBody>
            <a:bodyPr wrap="square" lIns="0" tIns="0" rIns="0" bIns="0" rtlCol="0"/>
            <a:lstStyle/>
            <a:p/>
          </p:txBody>
        </p:sp>
        <p:sp>
          <p:nvSpPr>
            <p:cNvPr id="3772" name="object 3772" descr=""/>
            <p:cNvSpPr/>
            <p:nvPr/>
          </p:nvSpPr>
          <p:spPr>
            <a:xfrm>
              <a:off x="5491345" y="8056171"/>
              <a:ext cx="1905" cy="1905"/>
            </a:xfrm>
            <a:custGeom>
              <a:avLst/>
              <a:gdLst/>
              <a:ahLst/>
              <a:cxnLst/>
              <a:rect l="l" t="t" r="r" b="b"/>
              <a:pathLst>
                <a:path w="1904" h="1904">
                  <a:moveTo>
                    <a:pt x="0" y="1282"/>
                  </a:moveTo>
                  <a:lnTo>
                    <a:pt x="1016" y="1028"/>
                  </a:lnTo>
                  <a:lnTo>
                    <a:pt x="1282" y="0"/>
                  </a:lnTo>
                </a:path>
              </a:pathLst>
            </a:custGeom>
            <a:ln w="3175">
              <a:solidFill>
                <a:srgbClr val="565658"/>
              </a:solidFill>
            </a:ln>
          </p:spPr>
          <p:txBody>
            <a:bodyPr wrap="square" lIns="0" tIns="0" rIns="0" bIns="0" rtlCol="0"/>
            <a:lstStyle/>
            <a:p/>
          </p:txBody>
        </p:sp>
        <p:sp>
          <p:nvSpPr>
            <p:cNvPr id="3773" name="object 3773" descr=""/>
            <p:cNvSpPr/>
            <p:nvPr/>
          </p:nvSpPr>
          <p:spPr>
            <a:xfrm>
              <a:off x="5491340" y="7920668"/>
              <a:ext cx="1905" cy="1905"/>
            </a:xfrm>
            <a:custGeom>
              <a:avLst/>
              <a:gdLst/>
              <a:ahLst/>
              <a:cxnLst/>
              <a:rect l="l" t="t" r="r" b="b"/>
              <a:pathLst>
                <a:path w="1904" h="1904">
                  <a:moveTo>
                    <a:pt x="1282" y="1282"/>
                  </a:moveTo>
                  <a:lnTo>
                    <a:pt x="1015" y="253"/>
                  </a:lnTo>
                  <a:lnTo>
                    <a:pt x="0" y="0"/>
                  </a:lnTo>
                </a:path>
              </a:pathLst>
            </a:custGeom>
            <a:ln w="3175">
              <a:solidFill>
                <a:srgbClr val="565658"/>
              </a:solidFill>
            </a:ln>
          </p:spPr>
          <p:txBody>
            <a:bodyPr wrap="square" lIns="0" tIns="0" rIns="0" bIns="0" rtlCol="0"/>
            <a:lstStyle/>
            <a:p/>
          </p:txBody>
        </p:sp>
        <p:sp>
          <p:nvSpPr>
            <p:cNvPr id="3774" name="object 3774" descr=""/>
            <p:cNvSpPr/>
            <p:nvPr/>
          </p:nvSpPr>
          <p:spPr>
            <a:xfrm>
              <a:off x="5292561" y="7920673"/>
              <a:ext cx="635" cy="635"/>
            </a:xfrm>
            <a:custGeom>
              <a:avLst/>
              <a:gdLst/>
              <a:ahLst/>
              <a:cxnLst/>
              <a:rect l="l" t="t" r="r" b="b"/>
              <a:pathLst>
                <a:path w="635" h="634">
                  <a:moveTo>
                    <a:pt x="508" y="0"/>
                  </a:moveTo>
                  <a:lnTo>
                    <a:pt x="0" y="507"/>
                  </a:lnTo>
                </a:path>
              </a:pathLst>
            </a:custGeom>
            <a:ln w="3175">
              <a:solidFill>
                <a:srgbClr val="565658"/>
              </a:solidFill>
            </a:ln>
          </p:spPr>
          <p:txBody>
            <a:bodyPr wrap="square" lIns="0" tIns="0" rIns="0" bIns="0" rtlCol="0"/>
            <a:lstStyle/>
            <a:p/>
          </p:txBody>
        </p:sp>
        <p:sp>
          <p:nvSpPr>
            <p:cNvPr id="3775" name="object 3775" descr=""/>
            <p:cNvSpPr/>
            <p:nvPr/>
          </p:nvSpPr>
          <p:spPr>
            <a:xfrm>
              <a:off x="5295872" y="7920675"/>
              <a:ext cx="635" cy="1270"/>
            </a:xfrm>
            <a:custGeom>
              <a:avLst/>
              <a:gdLst/>
              <a:ahLst/>
              <a:cxnLst/>
              <a:rect l="l" t="t" r="r" b="b"/>
              <a:pathLst>
                <a:path w="635" h="1270">
                  <a:moveTo>
                    <a:pt x="520" y="762"/>
                  </a:moveTo>
                  <a:lnTo>
                    <a:pt x="520" y="254"/>
                  </a:lnTo>
                  <a:lnTo>
                    <a:pt x="0" y="0"/>
                  </a:lnTo>
                </a:path>
              </a:pathLst>
            </a:custGeom>
            <a:ln w="3175">
              <a:solidFill>
                <a:srgbClr val="565658"/>
              </a:solidFill>
            </a:ln>
          </p:spPr>
          <p:txBody>
            <a:bodyPr wrap="square" lIns="0" tIns="0" rIns="0" bIns="0" rtlCol="0"/>
            <a:lstStyle/>
            <a:p/>
          </p:txBody>
        </p:sp>
        <p:sp>
          <p:nvSpPr>
            <p:cNvPr id="3776" name="object 3776" descr=""/>
            <p:cNvSpPr/>
            <p:nvPr/>
          </p:nvSpPr>
          <p:spPr>
            <a:xfrm>
              <a:off x="5974925" y="7935221"/>
              <a:ext cx="635" cy="635"/>
            </a:xfrm>
            <a:custGeom>
              <a:avLst/>
              <a:gdLst/>
              <a:ahLst/>
              <a:cxnLst/>
              <a:rect l="l" t="t" r="r" b="b"/>
              <a:pathLst>
                <a:path w="635" h="634">
                  <a:moveTo>
                    <a:pt x="508" y="0"/>
                  </a:moveTo>
                  <a:lnTo>
                    <a:pt x="0" y="508"/>
                  </a:lnTo>
                </a:path>
              </a:pathLst>
            </a:custGeom>
            <a:ln w="3175">
              <a:solidFill>
                <a:srgbClr val="565658"/>
              </a:solidFill>
            </a:ln>
          </p:spPr>
          <p:txBody>
            <a:bodyPr wrap="square" lIns="0" tIns="0" rIns="0" bIns="0" rtlCol="0"/>
            <a:lstStyle/>
            <a:p/>
          </p:txBody>
        </p:sp>
        <p:sp>
          <p:nvSpPr>
            <p:cNvPr id="3777" name="object 3777" descr=""/>
            <p:cNvSpPr/>
            <p:nvPr/>
          </p:nvSpPr>
          <p:spPr>
            <a:xfrm>
              <a:off x="5974925" y="8040611"/>
              <a:ext cx="635" cy="635"/>
            </a:xfrm>
            <a:custGeom>
              <a:avLst/>
              <a:gdLst/>
              <a:ahLst/>
              <a:cxnLst/>
              <a:rect l="l" t="t" r="r" b="b"/>
              <a:pathLst>
                <a:path w="635" h="634">
                  <a:moveTo>
                    <a:pt x="0" y="0"/>
                  </a:moveTo>
                  <a:lnTo>
                    <a:pt x="254" y="508"/>
                  </a:lnTo>
                  <a:lnTo>
                    <a:pt x="508" y="508"/>
                  </a:lnTo>
                </a:path>
              </a:pathLst>
            </a:custGeom>
            <a:ln w="3175">
              <a:solidFill>
                <a:srgbClr val="565658"/>
              </a:solidFill>
            </a:ln>
          </p:spPr>
          <p:txBody>
            <a:bodyPr wrap="square" lIns="0" tIns="0" rIns="0" bIns="0" rtlCol="0"/>
            <a:lstStyle/>
            <a:p/>
          </p:txBody>
        </p:sp>
        <p:sp>
          <p:nvSpPr>
            <p:cNvPr id="3778" name="object 3778" descr=""/>
            <p:cNvSpPr/>
            <p:nvPr/>
          </p:nvSpPr>
          <p:spPr>
            <a:xfrm>
              <a:off x="5965226" y="7939805"/>
              <a:ext cx="1270" cy="635"/>
            </a:xfrm>
            <a:custGeom>
              <a:avLst/>
              <a:gdLst/>
              <a:ahLst/>
              <a:cxnLst/>
              <a:rect l="l" t="t" r="r" b="b"/>
              <a:pathLst>
                <a:path w="1270" h="634">
                  <a:moveTo>
                    <a:pt x="0" y="520"/>
                  </a:moveTo>
                  <a:lnTo>
                    <a:pt x="508" y="520"/>
                  </a:lnTo>
                  <a:lnTo>
                    <a:pt x="762" y="0"/>
                  </a:lnTo>
                </a:path>
              </a:pathLst>
            </a:custGeom>
            <a:ln w="3175">
              <a:solidFill>
                <a:srgbClr val="565658"/>
              </a:solidFill>
            </a:ln>
          </p:spPr>
          <p:txBody>
            <a:bodyPr wrap="square" lIns="0" tIns="0" rIns="0" bIns="0" rtlCol="0"/>
            <a:lstStyle/>
            <a:p/>
          </p:txBody>
        </p:sp>
        <p:sp>
          <p:nvSpPr>
            <p:cNvPr id="3779" name="object 3779" descr=""/>
            <p:cNvSpPr/>
            <p:nvPr/>
          </p:nvSpPr>
          <p:spPr>
            <a:xfrm>
              <a:off x="5972879" y="7981661"/>
              <a:ext cx="635" cy="13335"/>
            </a:xfrm>
            <a:custGeom>
              <a:avLst/>
              <a:gdLst/>
              <a:ahLst/>
              <a:cxnLst/>
              <a:rect l="l" t="t" r="r" b="b"/>
              <a:pathLst>
                <a:path w="635" h="13334">
                  <a:moveTo>
                    <a:pt x="0" y="13017"/>
                  </a:moveTo>
                  <a:lnTo>
                    <a:pt x="508" y="6388"/>
                  </a:lnTo>
                  <a:lnTo>
                    <a:pt x="0" y="0"/>
                  </a:lnTo>
                </a:path>
              </a:pathLst>
            </a:custGeom>
            <a:ln w="3175">
              <a:solidFill>
                <a:srgbClr val="565658"/>
              </a:solidFill>
            </a:ln>
          </p:spPr>
          <p:txBody>
            <a:bodyPr wrap="square" lIns="0" tIns="0" rIns="0" bIns="0" rtlCol="0"/>
            <a:lstStyle/>
            <a:p/>
          </p:txBody>
        </p:sp>
        <p:sp>
          <p:nvSpPr>
            <p:cNvPr id="3780" name="object 3780" descr=""/>
            <p:cNvSpPr/>
            <p:nvPr/>
          </p:nvSpPr>
          <p:spPr>
            <a:xfrm>
              <a:off x="5973387" y="7977589"/>
              <a:ext cx="1270" cy="21590"/>
            </a:xfrm>
            <a:custGeom>
              <a:avLst/>
              <a:gdLst/>
              <a:ahLst/>
              <a:cxnLst/>
              <a:rect l="l" t="t" r="r" b="b"/>
              <a:pathLst>
                <a:path w="1270" h="21590">
                  <a:moveTo>
                    <a:pt x="0" y="21424"/>
                  </a:moveTo>
                  <a:lnTo>
                    <a:pt x="774" y="14287"/>
                  </a:lnTo>
                  <a:lnTo>
                    <a:pt x="774" y="6883"/>
                  </a:lnTo>
                  <a:lnTo>
                    <a:pt x="0" y="0"/>
                  </a:lnTo>
                </a:path>
              </a:pathLst>
            </a:custGeom>
            <a:ln w="3175">
              <a:solidFill>
                <a:srgbClr val="565658"/>
              </a:solidFill>
            </a:ln>
          </p:spPr>
          <p:txBody>
            <a:bodyPr wrap="square" lIns="0" tIns="0" rIns="0" bIns="0" rtlCol="0"/>
            <a:lstStyle/>
            <a:p/>
          </p:txBody>
        </p:sp>
        <p:sp>
          <p:nvSpPr>
            <p:cNvPr id="3781" name="object 3781" descr=""/>
            <p:cNvSpPr/>
            <p:nvPr/>
          </p:nvSpPr>
          <p:spPr>
            <a:xfrm>
              <a:off x="5972618" y="7977589"/>
              <a:ext cx="1270" cy="21590"/>
            </a:xfrm>
            <a:custGeom>
              <a:avLst/>
              <a:gdLst/>
              <a:ahLst/>
              <a:cxnLst/>
              <a:rect l="l" t="t" r="r" b="b"/>
              <a:pathLst>
                <a:path w="1270" h="21590">
                  <a:moveTo>
                    <a:pt x="0" y="21170"/>
                  </a:moveTo>
                  <a:lnTo>
                    <a:pt x="1028" y="14033"/>
                  </a:lnTo>
                  <a:lnTo>
                    <a:pt x="1028" y="7137"/>
                  </a:lnTo>
                  <a:lnTo>
                    <a:pt x="0" y="0"/>
                  </a:lnTo>
                </a:path>
              </a:pathLst>
            </a:custGeom>
            <a:ln w="3175">
              <a:solidFill>
                <a:srgbClr val="565658"/>
              </a:solidFill>
            </a:ln>
          </p:spPr>
          <p:txBody>
            <a:bodyPr wrap="square" lIns="0" tIns="0" rIns="0" bIns="0" rtlCol="0"/>
            <a:lstStyle/>
            <a:p/>
          </p:txBody>
        </p:sp>
        <p:sp>
          <p:nvSpPr>
            <p:cNvPr id="3782" name="object 3782" descr=""/>
            <p:cNvSpPr/>
            <p:nvPr/>
          </p:nvSpPr>
          <p:spPr>
            <a:xfrm>
              <a:off x="6009876" y="8014069"/>
              <a:ext cx="635" cy="635"/>
            </a:xfrm>
            <a:custGeom>
              <a:avLst/>
              <a:gdLst/>
              <a:ahLst/>
              <a:cxnLst/>
              <a:rect l="l" t="t" r="r" b="b"/>
              <a:pathLst>
                <a:path w="635" h="634">
                  <a:moveTo>
                    <a:pt x="520" y="0"/>
                  </a:moveTo>
                  <a:lnTo>
                    <a:pt x="253" y="0"/>
                  </a:lnTo>
                  <a:lnTo>
                    <a:pt x="0" y="508"/>
                  </a:lnTo>
                </a:path>
              </a:pathLst>
            </a:custGeom>
            <a:ln w="3175">
              <a:solidFill>
                <a:srgbClr val="565658"/>
              </a:solidFill>
            </a:ln>
          </p:spPr>
          <p:txBody>
            <a:bodyPr wrap="square" lIns="0" tIns="0" rIns="0" bIns="0" rtlCol="0"/>
            <a:lstStyle/>
            <a:p/>
          </p:txBody>
        </p:sp>
        <p:sp>
          <p:nvSpPr>
            <p:cNvPr id="3783" name="object 3783" descr=""/>
            <p:cNvSpPr/>
            <p:nvPr/>
          </p:nvSpPr>
          <p:spPr>
            <a:xfrm>
              <a:off x="6009875" y="7961757"/>
              <a:ext cx="635" cy="635"/>
            </a:xfrm>
            <a:custGeom>
              <a:avLst/>
              <a:gdLst/>
              <a:ahLst/>
              <a:cxnLst/>
              <a:rect l="l" t="t" r="r" b="b"/>
              <a:pathLst>
                <a:path w="635" h="634">
                  <a:moveTo>
                    <a:pt x="0" y="0"/>
                  </a:moveTo>
                  <a:lnTo>
                    <a:pt x="266" y="520"/>
                  </a:lnTo>
                  <a:lnTo>
                    <a:pt x="520" y="520"/>
                  </a:lnTo>
                </a:path>
              </a:pathLst>
            </a:custGeom>
            <a:ln w="3175">
              <a:solidFill>
                <a:srgbClr val="565658"/>
              </a:solidFill>
            </a:ln>
          </p:spPr>
          <p:txBody>
            <a:bodyPr wrap="square" lIns="0" tIns="0" rIns="0" bIns="0" rtlCol="0"/>
            <a:lstStyle/>
            <a:p/>
          </p:txBody>
        </p:sp>
        <p:sp>
          <p:nvSpPr>
            <p:cNvPr id="3784" name="object 3784" descr=""/>
            <p:cNvSpPr/>
            <p:nvPr/>
          </p:nvSpPr>
          <p:spPr>
            <a:xfrm>
              <a:off x="5602347" y="8862813"/>
              <a:ext cx="635" cy="635"/>
            </a:xfrm>
            <a:custGeom>
              <a:avLst/>
              <a:gdLst/>
              <a:ahLst/>
              <a:cxnLst/>
              <a:rect l="l" t="t" r="r" b="b"/>
              <a:pathLst>
                <a:path w="635" h="634">
                  <a:moveTo>
                    <a:pt x="520" y="507"/>
                  </a:moveTo>
                  <a:lnTo>
                    <a:pt x="520" y="0"/>
                  </a:lnTo>
                  <a:lnTo>
                    <a:pt x="0" y="0"/>
                  </a:lnTo>
                </a:path>
              </a:pathLst>
            </a:custGeom>
            <a:ln w="3175">
              <a:solidFill>
                <a:srgbClr val="565658"/>
              </a:solidFill>
            </a:ln>
          </p:spPr>
          <p:txBody>
            <a:bodyPr wrap="square" lIns="0" tIns="0" rIns="0" bIns="0" rtlCol="0"/>
            <a:lstStyle/>
            <a:p/>
          </p:txBody>
        </p:sp>
        <p:sp>
          <p:nvSpPr>
            <p:cNvPr id="3785" name="object 3785" descr=""/>
            <p:cNvSpPr/>
            <p:nvPr/>
          </p:nvSpPr>
          <p:spPr>
            <a:xfrm>
              <a:off x="5602347" y="8871233"/>
              <a:ext cx="635" cy="635"/>
            </a:xfrm>
            <a:custGeom>
              <a:avLst/>
              <a:gdLst/>
              <a:ahLst/>
              <a:cxnLst/>
              <a:rect l="l" t="t" r="r" b="b"/>
              <a:pathLst>
                <a:path w="635" h="634">
                  <a:moveTo>
                    <a:pt x="0" y="508"/>
                  </a:moveTo>
                  <a:lnTo>
                    <a:pt x="520" y="254"/>
                  </a:lnTo>
                  <a:lnTo>
                    <a:pt x="520" y="0"/>
                  </a:lnTo>
                </a:path>
              </a:pathLst>
            </a:custGeom>
            <a:ln w="3175">
              <a:solidFill>
                <a:srgbClr val="565658"/>
              </a:solidFill>
            </a:ln>
          </p:spPr>
          <p:txBody>
            <a:bodyPr wrap="square" lIns="0" tIns="0" rIns="0" bIns="0" rtlCol="0"/>
            <a:lstStyle/>
            <a:p/>
          </p:txBody>
        </p:sp>
        <p:sp>
          <p:nvSpPr>
            <p:cNvPr id="3786" name="object 3786" descr=""/>
            <p:cNvSpPr/>
            <p:nvPr/>
          </p:nvSpPr>
          <p:spPr>
            <a:xfrm>
              <a:off x="5611028" y="8787015"/>
              <a:ext cx="1270" cy="1270"/>
            </a:xfrm>
            <a:custGeom>
              <a:avLst/>
              <a:gdLst/>
              <a:ahLst/>
              <a:cxnLst/>
              <a:rect l="l" t="t" r="r" b="b"/>
              <a:pathLst>
                <a:path w="1270" h="1270">
                  <a:moveTo>
                    <a:pt x="0" y="774"/>
                  </a:moveTo>
                  <a:lnTo>
                    <a:pt x="508" y="507"/>
                  </a:lnTo>
                  <a:lnTo>
                    <a:pt x="774" y="0"/>
                  </a:lnTo>
                </a:path>
              </a:pathLst>
            </a:custGeom>
            <a:ln w="3175">
              <a:solidFill>
                <a:srgbClr val="565658"/>
              </a:solidFill>
            </a:ln>
          </p:spPr>
          <p:txBody>
            <a:bodyPr wrap="square" lIns="0" tIns="0" rIns="0" bIns="0" rtlCol="0"/>
            <a:lstStyle/>
            <a:p/>
          </p:txBody>
        </p:sp>
        <p:sp>
          <p:nvSpPr>
            <p:cNvPr id="3787" name="object 3787" descr=""/>
            <p:cNvSpPr/>
            <p:nvPr/>
          </p:nvSpPr>
          <p:spPr>
            <a:xfrm>
              <a:off x="5611022" y="8844686"/>
              <a:ext cx="1270" cy="1270"/>
            </a:xfrm>
            <a:custGeom>
              <a:avLst/>
              <a:gdLst/>
              <a:ahLst/>
              <a:cxnLst/>
              <a:rect l="l" t="t" r="r" b="b"/>
              <a:pathLst>
                <a:path w="1270" h="1270">
                  <a:moveTo>
                    <a:pt x="774" y="774"/>
                  </a:moveTo>
                  <a:lnTo>
                    <a:pt x="507" y="254"/>
                  </a:lnTo>
                  <a:lnTo>
                    <a:pt x="0" y="0"/>
                  </a:lnTo>
                </a:path>
              </a:pathLst>
            </a:custGeom>
            <a:ln w="3175">
              <a:solidFill>
                <a:srgbClr val="565658"/>
              </a:solidFill>
            </a:ln>
          </p:spPr>
          <p:txBody>
            <a:bodyPr wrap="square" lIns="0" tIns="0" rIns="0" bIns="0" rtlCol="0"/>
            <a:lstStyle/>
            <a:p/>
          </p:txBody>
        </p:sp>
        <p:sp>
          <p:nvSpPr>
            <p:cNvPr id="3788" name="object 3788" descr=""/>
            <p:cNvSpPr/>
            <p:nvPr/>
          </p:nvSpPr>
          <p:spPr>
            <a:xfrm>
              <a:off x="5599035" y="8850310"/>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3789" name="object 3789" descr=""/>
            <p:cNvSpPr/>
            <p:nvPr/>
          </p:nvSpPr>
          <p:spPr>
            <a:xfrm>
              <a:off x="5599028" y="8782172"/>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790" name="object 3790" descr=""/>
            <p:cNvSpPr/>
            <p:nvPr/>
          </p:nvSpPr>
          <p:spPr>
            <a:xfrm>
              <a:off x="5608981" y="8841369"/>
              <a:ext cx="635" cy="635"/>
            </a:xfrm>
            <a:custGeom>
              <a:avLst/>
              <a:gdLst/>
              <a:ahLst/>
              <a:cxnLst/>
              <a:rect l="l" t="t" r="r" b="b"/>
              <a:pathLst>
                <a:path w="635" h="634">
                  <a:moveTo>
                    <a:pt x="520" y="520"/>
                  </a:moveTo>
                  <a:lnTo>
                    <a:pt x="520" y="254"/>
                  </a:lnTo>
                  <a:lnTo>
                    <a:pt x="0" y="0"/>
                  </a:lnTo>
                </a:path>
              </a:pathLst>
            </a:custGeom>
            <a:ln w="3175">
              <a:solidFill>
                <a:srgbClr val="565658"/>
              </a:solidFill>
            </a:ln>
          </p:spPr>
          <p:txBody>
            <a:bodyPr wrap="square" lIns="0" tIns="0" rIns="0" bIns="0" rtlCol="0"/>
            <a:lstStyle/>
            <a:p/>
          </p:txBody>
        </p:sp>
        <p:sp>
          <p:nvSpPr>
            <p:cNvPr id="3791" name="object 3791" descr=""/>
            <p:cNvSpPr/>
            <p:nvPr/>
          </p:nvSpPr>
          <p:spPr>
            <a:xfrm>
              <a:off x="5608981" y="8850044"/>
              <a:ext cx="635" cy="635"/>
            </a:xfrm>
            <a:custGeom>
              <a:avLst/>
              <a:gdLst/>
              <a:ahLst/>
              <a:cxnLst/>
              <a:rect l="l" t="t" r="r" b="b"/>
              <a:pathLst>
                <a:path w="635" h="634">
                  <a:moveTo>
                    <a:pt x="0" y="520"/>
                  </a:moveTo>
                  <a:lnTo>
                    <a:pt x="520" y="266"/>
                  </a:lnTo>
                  <a:lnTo>
                    <a:pt x="520" y="0"/>
                  </a:lnTo>
                </a:path>
              </a:pathLst>
            </a:custGeom>
            <a:ln w="3175">
              <a:solidFill>
                <a:srgbClr val="565658"/>
              </a:solidFill>
            </a:ln>
          </p:spPr>
          <p:txBody>
            <a:bodyPr wrap="square" lIns="0" tIns="0" rIns="0" bIns="0" rtlCol="0"/>
            <a:lstStyle/>
            <a:p/>
          </p:txBody>
        </p:sp>
        <p:sp>
          <p:nvSpPr>
            <p:cNvPr id="3792" name="object 3792" descr=""/>
            <p:cNvSpPr/>
            <p:nvPr/>
          </p:nvSpPr>
          <p:spPr>
            <a:xfrm>
              <a:off x="5608981" y="8781918"/>
              <a:ext cx="635" cy="635"/>
            </a:xfrm>
            <a:custGeom>
              <a:avLst/>
              <a:gdLst/>
              <a:ahLst/>
              <a:cxnLst/>
              <a:rect l="l" t="t" r="r" b="b"/>
              <a:pathLst>
                <a:path w="635" h="634">
                  <a:moveTo>
                    <a:pt x="520" y="508"/>
                  </a:moveTo>
                  <a:lnTo>
                    <a:pt x="520" y="254"/>
                  </a:lnTo>
                  <a:lnTo>
                    <a:pt x="0" y="0"/>
                  </a:lnTo>
                </a:path>
              </a:pathLst>
            </a:custGeom>
            <a:ln w="3175">
              <a:solidFill>
                <a:srgbClr val="565658"/>
              </a:solidFill>
            </a:ln>
          </p:spPr>
          <p:txBody>
            <a:bodyPr wrap="square" lIns="0" tIns="0" rIns="0" bIns="0" rtlCol="0"/>
            <a:lstStyle/>
            <a:p/>
          </p:txBody>
        </p:sp>
        <p:sp>
          <p:nvSpPr>
            <p:cNvPr id="3793" name="object 3793" descr=""/>
            <p:cNvSpPr/>
            <p:nvPr/>
          </p:nvSpPr>
          <p:spPr>
            <a:xfrm>
              <a:off x="5608981" y="8790587"/>
              <a:ext cx="635" cy="635"/>
            </a:xfrm>
            <a:custGeom>
              <a:avLst/>
              <a:gdLst/>
              <a:ahLst/>
              <a:cxnLst/>
              <a:rect l="l" t="t" r="r" b="b"/>
              <a:pathLst>
                <a:path w="635" h="634">
                  <a:moveTo>
                    <a:pt x="0" y="520"/>
                  </a:moveTo>
                  <a:lnTo>
                    <a:pt x="520" y="254"/>
                  </a:lnTo>
                  <a:lnTo>
                    <a:pt x="520" y="0"/>
                  </a:lnTo>
                </a:path>
              </a:pathLst>
            </a:custGeom>
            <a:ln w="3175">
              <a:solidFill>
                <a:srgbClr val="565658"/>
              </a:solidFill>
            </a:ln>
          </p:spPr>
          <p:txBody>
            <a:bodyPr wrap="square" lIns="0" tIns="0" rIns="0" bIns="0" rtlCol="0"/>
            <a:lstStyle/>
            <a:p/>
          </p:txBody>
        </p:sp>
        <p:sp>
          <p:nvSpPr>
            <p:cNvPr id="3794" name="object 3794" descr=""/>
            <p:cNvSpPr/>
            <p:nvPr/>
          </p:nvSpPr>
          <p:spPr>
            <a:xfrm>
              <a:off x="5605156" y="8863568"/>
              <a:ext cx="635" cy="635"/>
            </a:xfrm>
            <a:custGeom>
              <a:avLst/>
              <a:gdLst/>
              <a:ahLst/>
              <a:cxnLst/>
              <a:rect l="l" t="t" r="r" b="b"/>
              <a:pathLst>
                <a:path w="635" h="634">
                  <a:moveTo>
                    <a:pt x="253" y="520"/>
                  </a:moveTo>
                  <a:lnTo>
                    <a:pt x="253" y="266"/>
                  </a:lnTo>
                  <a:lnTo>
                    <a:pt x="0" y="0"/>
                  </a:lnTo>
                </a:path>
              </a:pathLst>
            </a:custGeom>
            <a:ln w="3175">
              <a:solidFill>
                <a:srgbClr val="565658"/>
              </a:solidFill>
            </a:ln>
          </p:spPr>
          <p:txBody>
            <a:bodyPr wrap="square" lIns="0" tIns="0" rIns="0" bIns="0" rtlCol="0"/>
            <a:lstStyle/>
            <a:p/>
          </p:txBody>
        </p:sp>
        <p:sp>
          <p:nvSpPr>
            <p:cNvPr id="3795" name="object 3795" descr=""/>
            <p:cNvSpPr/>
            <p:nvPr/>
          </p:nvSpPr>
          <p:spPr>
            <a:xfrm>
              <a:off x="5605161" y="8870458"/>
              <a:ext cx="635" cy="635"/>
            </a:xfrm>
            <a:custGeom>
              <a:avLst/>
              <a:gdLst/>
              <a:ahLst/>
              <a:cxnLst/>
              <a:rect l="l" t="t" r="r" b="b"/>
              <a:pathLst>
                <a:path w="635" h="634">
                  <a:moveTo>
                    <a:pt x="0" y="266"/>
                  </a:moveTo>
                  <a:lnTo>
                    <a:pt x="254" y="266"/>
                  </a:lnTo>
                  <a:lnTo>
                    <a:pt x="254" y="0"/>
                  </a:lnTo>
                </a:path>
              </a:pathLst>
            </a:custGeom>
            <a:ln w="3175">
              <a:solidFill>
                <a:srgbClr val="565658"/>
              </a:solidFill>
            </a:ln>
          </p:spPr>
          <p:txBody>
            <a:bodyPr wrap="square" lIns="0" tIns="0" rIns="0" bIns="0" rtlCol="0"/>
            <a:lstStyle/>
            <a:p/>
          </p:txBody>
        </p:sp>
        <p:sp>
          <p:nvSpPr>
            <p:cNvPr id="3796" name="object 3796" descr=""/>
            <p:cNvSpPr/>
            <p:nvPr/>
          </p:nvSpPr>
          <p:spPr>
            <a:xfrm>
              <a:off x="5602347" y="8770949"/>
              <a:ext cx="635" cy="635"/>
            </a:xfrm>
            <a:custGeom>
              <a:avLst/>
              <a:gdLst/>
              <a:ahLst/>
              <a:cxnLst/>
              <a:rect l="l" t="t" r="r" b="b"/>
              <a:pathLst>
                <a:path w="635" h="634">
                  <a:moveTo>
                    <a:pt x="520" y="508"/>
                  </a:moveTo>
                  <a:lnTo>
                    <a:pt x="520" y="254"/>
                  </a:lnTo>
                  <a:lnTo>
                    <a:pt x="0" y="0"/>
                  </a:lnTo>
                </a:path>
              </a:pathLst>
            </a:custGeom>
            <a:ln w="3175">
              <a:solidFill>
                <a:srgbClr val="565658"/>
              </a:solidFill>
            </a:ln>
          </p:spPr>
          <p:txBody>
            <a:bodyPr wrap="square" lIns="0" tIns="0" rIns="0" bIns="0" rtlCol="0"/>
            <a:lstStyle/>
            <a:p/>
          </p:txBody>
        </p:sp>
        <p:sp>
          <p:nvSpPr>
            <p:cNvPr id="3797" name="object 3797" descr=""/>
            <p:cNvSpPr/>
            <p:nvPr/>
          </p:nvSpPr>
          <p:spPr>
            <a:xfrm>
              <a:off x="5602347" y="8779624"/>
              <a:ext cx="635" cy="635"/>
            </a:xfrm>
            <a:custGeom>
              <a:avLst/>
              <a:gdLst/>
              <a:ahLst/>
              <a:cxnLst/>
              <a:rect l="l" t="t" r="r" b="b"/>
              <a:pathLst>
                <a:path w="635" h="634">
                  <a:moveTo>
                    <a:pt x="0" y="508"/>
                  </a:moveTo>
                  <a:lnTo>
                    <a:pt x="520" y="254"/>
                  </a:lnTo>
                  <a:lnTo>
                    <a:pt x="520" y="0"/>
                  </a:lnTo>
                </a:path>
              </a:pathLst>
            </a:custGeom>
            <a:ln w="3175">
              <a:solidFill>
                <a:srgbClr val="565658"/>
              </a:solidFill>
            </a:ln>
          </p:spPr>
          <p:txBody>
            <a:bodyPr wrap="square" lIns="0" tIns="0" rIns="0" bIns="0" rtlCol="0"/>
            <a:lstStyle/>
            <a:p/>
          </p:txBody>
        </p:sp>
        <p:sp>
          <p:nvSpPr>
            <p:cNvPr id="3798" name="object 3798" descr=""/>
            <p:cNvSpPr/>
            <p:nvPr/>
          </p:nvSpPr>
          <p:spPr>
            <a:xfrm>
              <a:off x="5602347" y="8884758"/>
              <a:ext cx="635" cy="635"/>
            </a:xfrm>
            <a:custGeom>
              <a:avLst/>
              <a:gdLst/>
              <a:ahLst/>
              <a:cxnLst/>
              <a:rect l="l" t="t" r="r" b="b"/>
              <a:pathLst>
                <a:path w="635" h="634">
                  <a:moveTo>
                    <a:pt x="520" y="507"/>
                  </a:moveTo>
                  <a:lnTo>
                    <a:pt x="520" y="0"/>
                  </a:lnTo>
                  <a:lnTo>
                    <a:pt x="0" y="0"/>
                  </a:lnTo>
                </a:path>
              </a:pathLst>
            </a:custGeom>
            <a:ln w="3175">
              <a:solidFill>
                <a:srgbClr val="565658"/>
              </a:solidFill>
            </a:ln>
          </p:spPr>
          <p:txBody>
            <a:bodyPr wrap="square" lIns="0" tIns="0" rIns="0" bIns="0" rtlCol="0"/>
            <a:lstStyle/>
            <a:p/>
          </p:txBody>
        </p:sp>
        <p:sp>
          <p:nvSpPr>
            <p:cNvPr id="3799" name="object 3799" descr=""/>
            <p:cNvSpPr/>
            <p:nvPr/>
          </p:nvSpPr>
          <p:spPr>
            <a:xfrm>
              <a:off x="5602347" y="8893180"/>
              <a:ext cx="635" cy="635"/>
            </a:xfrm>
            <a:custGeom>
              <a:avLst/>
              <a:gdLst/>
              <a:ahLst/>
              <a:cxnLst/>
              <a:rect l="l" t="t" r="r" b="b"/>
              <a:pathLst>
                <a:path w="635" h="634">
                  <a:moveTo>
                    <a:pt x="0" y="508"/>
                  </a:moveTo>
                  <a:lnTo>
                    <a:pt x="520" y="254"/>
                  </a:lnTo>
                  <a:lnTo>
                    <a:pt x="520" y="0"/>
                  </a:lnTo>
                </a:path>
              </a:pathLst>
            </a:custGeom>
            <a:ln w="3175">
              <a:solidFill>
                <a:srgbClr val="565658"/>
              </a:solidFill>
            </a:ln>
          </p:spPr>
          <p:txBody>
            <a:bodyPr wrap="square" lIns="0" tIns="0" rIns="0" bIns="0" rtlCol="0"/>
            <a:lstStyle/>
            <a:p/>
          </p:txBody>
        </p:sp>
        <p:sp>
          <p:nvSpPr>
            <p:cNvPr id="3800" name="object 3800" descr=""/>
            <p:cNvSpPr/>
            <p:nvPr/>
          </p:nvSpPr>
          <p:spPr>
            <a:xfrm>
              <a:off x="5507170" y="8749257"/>
              <a:ext cx="635" cy="1270"/>
            </a:xfrm>
            <a:custGeom>
              <a:avLst/>
              <a:gdLst/>
              <a:ahLst/>
              <a:cxnLst/>
              <a:rect l="l" t="t" r="r" b="b"/>
              <a:pathLst>
                <a:path w="635" h="1270">
                  <a:moveTo>
                    <a:pt x="0" y="761"/>
                  </a:moveTo>
                  <a:lnTo>
                    <a:pt x="254" y="507"/>
                  </a:lnTo>
                  <a:lnTo>
                    <a:pt x="254" y="0"/>
                  </a:lnTo>
                </a:path>
              </a:pathLst>
            </a:custGeom>
            <a:ln w="3175">
              <a:solidFill>
                <a:srgbClr val="565658"/>
              </a:solidFill>
            </a:ln>
          </p:spPr>
          <p:txBody>
            <a:bodyPr wrap="square" lIns="0" tIns="0" rIns="0" bIns="0" rtlCol="0"/>
            <a:lstStyle/>
            <a:p/>
          </p:txBody>
        </p:sp>
        <p:sp>
          <p:nvSpPr>
            <p:cNvPr id="3801" name="object 3801" descr=""/>
            <p:cNvSpPr/>
            <p:nvPr/>
          </p:nvSpPr>
          <p:spPr>
            <a:xfrm>
              <a:off x="5974665" y="7936239"/>
              <a:ext cx="635" cy="635"/>
            </a:xfrm>
            <a:custGeom>
              <a:avLst/>
              <a:gdLst/>
              <a:ahLst/>
              <a:cxnLst/>
              <a:rect l="l" t="t" r="r" b="b"/>
              <a:pathLst>
                <a:path w="635" h="634">
                  <a:moveTo>
                    <a:pt x="0" y="253"/>
                  </a:moveTo>
                  <a:lnTo>
                    <a:pt x="266" y="253"/>
                  </a:lnTo>
                  <a:lnTo>
                    <a:pt x="266" y="0"/>
                  </a:lnTo>
                </a:path>
              </a:pathLst>
            </a:custGeom>
            <a:ln w="3175">
              <a:solidFill>
                <a:srgbClr val="565658"/>
              </a:solidFill>
            </a:ln>
          </p:spPr>
          <p:txBody>
            <a:bodyPr wrap="square" lIns="0" tIns="0" rIns="0" bIns="0" rtlCol="0"/>
            <a:lstStyle/>
            <a:p/>
          </p:txBody>
        </p:sp>
        <p:sp>
          <p:nvSpPr>
            <p:cNvPr id="3802" name="object 3802" descr=""/>
            <p:cNvSpPr/>
            <p:nvPr/>
          </p:nvSpPr>
          <p:spPr>
            <a:xfrm>
              <a:off x="5974659" y="8039835"/>
              <a:ext cx="635" cy="635"/>
            </a:xfrm>
            <a:custGeom>
              <a:avLst/>
              <a:gdLst/>
              <a:ahLst/>
              <a:cxnLst/>
              <a:rect l="l" t="t" r="r" b="b"/>
              <a:pathLst>
                <a:path w="635" h="634">
                  <a:moveTo>
                    <a:pt x="266" y="266"/>
                  </a:moveTo>
                  <a:lnTo>
                    <a:pt x="266" y="0"/>
                  </a:lnTo>
                  <a:lnTo>
                    <a:pt x="0" y="0"/>
                  </a:lnTo>
                </a:path>
              </a:pathLst>
            </a:custGeom>
            <a:ln w="3175">
              <a:solidFill>
                <a:srgbClr val="565658"/>
              </a:solidFill>
            </a:ln>
          </p:spPr>
          <p:txBody>
            <a:bodyPr wrap="square" lIns="0" tIns="0" rIns="0" bIns="0" rtlCol="0"/>
            <a:lstStyle/>
            <a:p/>
          </p:txBody>
        </p:sp>
        <p:sp>
          <p:nvSpPr>
            <p:cNvPr id="3803" name="object 3803" descr=""/>
            <p:cNvSpPr/>
            <p:nvPr/>
          </p:nvSpPr>
          <p:spPr>
            <a:xfrm>
              <a:off x="5950418" y="7941592"/>
              <a:ext cx="1905" cy="1905"/>
            </a:xfrm>
            <a:custGeom>
              <a:avLst/>
              <a:gdLst/>
              <a:ahLst/>
              <a:cxnLst/>
              <a:rect l="l" t="t" r="r" b="b"/>
              <a:pathLst>
                <a:path w="1904" h="1904">
                  <a:moveTo>
                    <a:pt x="0" y="1282"/>
                  </a:moveTo>
                  <a:lnTo>
                    <a:pt x="1028" y="1028"/>
                  </a:lnTo>
                  <a:lnTo>
                    <a:pt x="1282" y="0"/>
                  </a:lnTo>
                </a:path>
              </a:pathLst>
            </a:custGeom>
            <a:ln w="3175">
              <a:solidFill>
                <a:srgbClr val="565658"/>
              </a:solidFill>
            </a:ln>
          </p:spPr>
          <p:txBody>
            <a:bodyPr wrap="square" lIns="0" tIns="0" rIns="0" bIns="0" rtlCol="0"/>
            <a:lstStyle/>
            <a:p/>
          </p:txBody>
        </p:sp>
        <p:sp>
          <p:nvSpPr>
            <p:cNvPr id="3804" name="object 3804" descr=""/>
            <p:cNvSpPr/>
            <p:nvPr/>
          </p:nvSpPr>
          <p:spPr>
            <a:xfrm>
              <a:off x="6000946" y="7936488"/>
              <a:ext cx="635" cy="635"/>
            </a:xfrm>
            <a:custGeom>
              <a:avLst/>
              <a:gdLst/>
              <a:ahLst/>
              <a:cxnLst/>
              <a:rect l="l" t="t" r="r" b="b"/>
              <a:pathLst>
                <a:path w="635" h="634">
                  <a:moveTo>
                    <a:pt x="508" y="520"/>
                  </a:moveTo>
                  <a:lnTo>
                    <a:pt x="0" y="0"/>
                  </a:lnTo>
                </a:path>
              </a:pathLst>
            </a:custGeom>
            <a:ln w="3175">
              <a:solidFill>
                <a:srgbClr val="565658"/>
              </a:solidFill>
            </a:ln>
          </p:spPr>
          <p:txBody>
            <a:bodyPr wrap="square" lIns="0" tIns="0" rIns="0" bIns="0" rtlCol="0"/>
            <a:lstStyle/>
            <a:p/>
          </p:txBody>
        </p:sp>
        <p:sp>
          <p:nvSpPr>
            <p:cNvPr id="3805" name="object 3805" descr=""/>
            <p:cNvSpPr/>
            <p:nvPr/>
          </p:nvSpPr>
          <p:spPr>
            <a:xfrm>
              <a:off x="5984104" y="7936493"/>
              <a:ext cx="635" cy="635"/>
            </a:xfrm>
            <a:custGeom>
              <a:avLst/>
              <a:gdLst/>
              <a:ahLst/>
              <a:cxnLst/>
              <a:rect l="l" t="t" r="r" b="b"/>
              <a:pathLst>
                <a:path w="635" h="634">
                  <a:moveTo>
                    <a:pt x="508" y="0"/>
                  </a:moveTo>
                  <a:lnTo>
                    <a:pt x="0" y="520"/>
                  </a:lnTo>
                </a:path>
              </a:pathLst>
            </a:custGeom>
            <a:ln w="3175">
              <a:solidFill>
                <a:srgbClr val="565658"/>
              </a:solidFill>
            </a:ln>
          </p:spPr>
          <p:txBody>
            <a:bodyPr wrap="square" lIns="0" tIns="0" rIns="0" bIns="0" rtlCol="0"/>
            <a:lstStyle/>
            <a:p/>
          </p:txBody>
        </p:sp>
        <p:sp>
          <p:nvSpPr>
            <p:cNvPr id="3806" name="object 3806" descr=""/>
            <p:cNvSpPr/>
            <p:nvPr/>
          </p:nvSpPr>
          <p:spPr>
            <a:xfrm>
              <a:off x="5965983" y="8039587"/>
              <a:ext cx="635" cy="635"/>
            </a:xfrm>
            <a:custGeom>
              <a:avLst/>
              <a:gdLst/>
              <a:ahLst/>
              <a:cxnLst/>
              <a:rect l="l" t="t" r="r" b="b"/>
              <a:pathLst>
                <a:path w="635" h="634">
                  <a:moveTo>
                    <a:pt x="0" y="0"/>
                  </a:moveTo>
                  <a:lnTo>
                    <a:pt x="0" y="254"/>
                  </a:lnTo>
                  <a:lnTo>
                    <a:pt x="266" y="254"/>
                  </a:lnTo>
                </a:path>
              </a:pathLst>
            </a:custGeom>
            <a:ln w="3175">
              <a:solidFill>
                <a:srgbClr val="565658"/>
              </a:solidFill>
            </a:ln>
          </p:spPr>
          <p:txBody>
            <a:bodyPr wrap="square" lIns="0" tIns="0" rIns="0" bIns="0" rtlCol="0"/>
            <a:lstStyle/>
            <a:p/>
          </p:txBody>
        </p:sp>
        <p:sp>
          <p:nvSpPr>
            <p:cNvPr id="3807" name="object 3807" descr=""/>
            <p:cNvSpPr/>
            <p:nvPr/>
          </p:nvSpPr>
          <p:spPr>
            <a:xfrm>
              <a:off x="5964713" y="8033469"/>
              <a:ext cx="1270" cy="1270"/>
            </a:xfrm>
            <a:custGeom>
              <a:avLst/>
              <a:gdLst/>
              <a:ahLst/>
              <a:cxnLst/>
              <a:rect l="l" t="t" r="r" b="b"/>
              <a:pathLst>
                <a:path w="1270" h="1270">
                  <a:moveTo>
                    <a:pt x="1270" y="1270"/>
                  </a:moveTo>
                  <a:lnTo>
                    <a:pt x="762" y="254"/>
                  </a:lnTo>
                  <a:lnTo>
                    <a:pt x="0" y="0"/>
                  </a:lnTo>
                </a:path>
              </a:pathLst>
            </a:custGeom>
            <a:ln w="3175">
              <a:solidFill>
                <a:srgbClr val="565658"/>
              </a:solidFill>
            </a:ln>
          </p:spPr>
          <p:txBody>
            <a:bodyPr wrap="square" lIns="0" tIns="0" rIns="0" bIns="0" rtlCol="0"/>
            <a:lstStyle/>
            <a:p/>
          </p:txBody>
        </p:sp>
        <p:sp>
          <p:nvSpPr>
            <p:cNvPr id="3808" name="object 3808" descr=""/>
            <p:cNvSpPr/>
            <p:nvPr/>
          </p:nvSpPr>
          <p:spPr>
            <a:xfrm>
              <a:off x="5984102" y="8039333"/>
              <a:ext cx="635" cy="635"/>
            </a:xfrm>
            <a:custGeom>
              <a:avLst/>
              <a:gdLst/>
              <a:ahLst/>
              <a:cxnLst/>
              <a:rect l="l" t="t" r="r" b="b"/>
              <a:pathLst>
                <a:path w="635" h="634">
                  <a:moveTo>
                    <a:pt x="0" y="0"/>
                  </a:moveTo>
                  <a:lnTo>
                    <a:pt x="508" y="507"/>
                  </a:lnTo>
                </a:path>
              </a:pathLst>
            </a:custGeom>
            <a:ln w="3175">
              <a:solidFill>
                <a:srgbClr val="565658"/>
              </a:solidFill>
            </a:ln>
          </p:spPr>
          <p:txBody>
            <a:bodyPr wrap="square" lIns="0" tIns="0" rIns="0" bIns="0" rtlCol="0"/>
            <a:lstStyle/>
            <a:p/>
          </p:txBody>
        </p:sp>
        <p:sp>
          <p:nvSpPr>
            <p:cNvPr id="3809" name="object 3809" descr=""/>
            <p:cNvSpPr/>
            <p:nvPr/>
          </p:nvSpPr>
          <p:spPr>
            <a:xfrm>
              <a:off x="6000945" y="8039333"/>
              <a:ext cx="635" cy="635"/>
            </a:xfrm>
            <a:custGeom>
              <a:avLst/>
              <a:gdLst/>
              <a:ahLst/>
              <a:cxnLst/>
              <a:rect l="l" t="t" r="r" b="b"/>
              <a:pathLst>
                <a:path w="635" h="634">
                  <a:moveTo>
                    <a:pt x="0" y="507"/>
                  </a:moveTo>
                  <a:lnTo>
                    <a:pt x="508" y="0"/>
                  </a:lnTo>
                </a:path>
              </a:pathLst>
            </a:custGeom>
            <a:ln w="3175">
              <a:solidFill>
                <a:srgbClr val="565658"/>
              </a:solidFill>
            </a:ln>
          </p:spPr>
          <p:txBody>
            <a:bodyPr wrap="square" lIns="0" tIns="0" rIns="0" bIns="0" rtlCol="0"/>
            <a:lstStyle/>
            <a:p/>
          </p:txBody>
        </p:sp>
        <p:sp>
          <p:nvSpPr>
            <p:cNvPr id="3810" name="object 3810" descr=""/>
            <p:cNvSpPr/>
            <p:nvPr/>
          </p:nvSpPr>
          <p:spPr>
            <a:xfrm>
              <a:off x="5765921" y="8055153"/>
              <a:ext cx="1270" cy="635"/>
            </a:xfrm>
            <a:custGeom>
              <a:avLst/>
              <a:gdLst/>
              <a:ahLst/>
              <a:cxnLst/>
              <a:rect l="l" t="t" r="r" b="b"/>
              <a:pathLst>
                <a:path w="1270" h="634">
                  <a:moveTo>
                    <a:pt x="0" y="0"/>
                  </a:moveTo>
                  <a:lnTo>
                    <a:pt x="266" y="266"/>
                  </a:lnTo>
                  <a:lnTo>
                    <a:pt x="266" y="520"/>
                  </a:lnTo>
                  <a:lnTo>
                    <a:pt x="774" y="520"/>
                  </a:lnTo>
                </a:path>
              </a:pathLst>
            </a:custGeom>
            <a:ln w="3175">
              <a:solidFill>
                <a:srgbClr val="565658"/>
              </a:solidFill>
            </a:ln>
          </p:spPr>
          <p:txBody>
            <a:bodyPr wrap="square" lIns="0" tIns="0" rIns="0" bIns="0" rtlCol="0"/>
            <a:lstStyle/>
            <a:p/>
          </p:txBody>
        </p:sp>
        <p:sp>
          <p:nvSpPr>
            <p:cNvPr id="3811" name="object 3811" descr=""/>
            <p:cNvSpPr/>
            <p:nvPr/>
          </p:nvSpPr>
          <p:spPr>
            <a:xfrm>
              <a:off x="5765915" y="7920673"/>
              <a:ext cx="1270" cy="635"/>
            </a:xfrm>
            <a:custGeom>
              <a:avLst/>
              <a:gdLst/>
              <a:ahLst/>
              <a:cxnLst/>
              <a:rect l="l" t="t" r="r" b="b"/>
              <a:pathLst>
                <a:path w="1270" h="634">
                  <a:moveTo>
                    <a:pt x="774" y="0"/>
                  </a:moveTo>
                  <a:lnTo>
                    <a:pt x="266" y="0"/>
                  </a:lnTo>
                  <a:lnTo>
                    <a:pt x="266" y="253"/>
                  </a:lnTo>
                  <a:lnTo>
                    <a:pt x="0" y="507"/>
                  </a:lnTo>
                </a:path>
              </a:pathLst>
            </a:custGeom>
            <a:ln w="3175">
              <a:solidFill>
                <a:srgbClr val="565658"/>
              </a:solidFill>
            </a:ln>
          </p:spPr>
          <p:txBody>
            <a:bodyPr wrap="square" lIns="0" tIns="0" rIns="0" bIns="0" rtlCol="0"/>
            <a:lstStyle/>
            <a:p/>
          </p:txBody>
        </p:sp>
        <p:sp>
          <p:nvSpPr>
            <p:cNvPr id="3812" name="object 3812" descr=""/>
            <p:cNvSpPr/>
            <p:nvPr/>
          </p:nvSpPr>
          <p:spPr>
            <a:xfrm>
              <a:off x="5868513" y="7928320"/>
              <a:ext cx="635" cy="635"/>
            </a:xfrm>
            <a:custGeom>
              <a:avLst/>
              <a:gdLst/>
              <a:ahLst/>
              <a:cxnLst/>
              <a:rect l="l" t="t" r="r" b="b"/>
              <a:pathLst>
                <a:path w="635" h="634">
                  <a:moveTo>
                    <a:pt x="508" y="266"/>
                  </a:moveTo>
                  <a:lnTo>
                    <a:pt x="508" y="0"/>
                  </a:lnTo>
                  <a:lnTo>
                    <a:pt x="0" y="0"/>
                  </a:lnTo>
                </a:path>
              </a:pathLst>
            </a:custGeom>
            <a:ln w="3175">
              <a:solidFill>
                <a:srgbClr val="565658"/>
              </a:solidFill>
            </a:ln>
          </p:spPr>
          <p:txBody>
            <a:bodyPr wrap="square" lIns="0" tIns="0" rIns="0" bIns="0" rtlCol="0"/>
            <a:lstStyle/>
            <a:p/>
          </p:txBody>
        </p:sp>
        <p:sp>
          <p:nvSpPr>
            <p:cNvPr id="3813" name="object 3813" descr=""/>
            <p:cNvSpPr/>
            <p:nvPr/>
          </p:nvSpPr>
          <p:spPr>
            <a:xfrm>
              <a:off x="5882794" y="7929349"/>
              <a:ext cx="1270" cy="635"/>
            </a:xfrm>
            <a:custGeom>
              <a:avLst/>
              <a:gdLst/>
              <a:ahLst/>
              <a:cxnLst/>
              <a:rect l="l" t="t" r="r" b="b"/>
              <a:pathLst>
                <a:path w="1270" h="634">
                  <a:moveTo>
                    <a:pt x="774" y="0"/>
                  </a:moveTo>
                  <a:lnTo>
                    <a:pt x="253" y="0"/>
                  </a:lnTo>
                  <a:lnTo>
                    <a:pt x="0" y="254"/>
                  </a:lnTo>
                </a:path>
              </a:pathLst>
            </a:custGeom>
            <a:ln w="3175">
              <a:solidFill>
                <a:srgbClr val="565658"/>
              </a:solidFill>
            </a:ln>
          </p:spPr>
          <p:txBody>
            <a:bodyPr wrap="square" lIns="0" tIns="0" rIns="0" bIns="0" rtlCol="0"/>
            <a:lstStyle/>
            <a:p/>
          </p:txBody>
        </p:sp>
        <p:sp>
          <p:nvSpPr>
            <p:cNvPr id="3814" name="object 3814" descr=""/>
            <p:cNvSpPr/>
            <p:nvPr/>
          </p:nvSpPr>
          <p:spPr>
            <a:xfrm>
              <a:off x="5969809" y="7995188"/>
              <a:ext cx="635" cy="1270"/>
            </a:xfrm>
            <a:custGeom>
              <a:avLst/>
              <a:gdLst/>
              <a:ahLst/>
              <a:cxnLst/>
              <a:rect l="l" t="t" r="r" b="b"/>
              <a:pathLst>
                <a:path w="635" h="1270">
                  <a:moveTo>
                    <a:pt x="266" y="761"/>
                  </a:moveTo>
                  <a:lnTo>
                    <a:pt x="266" y="253"/>
                  </a:lnTo>
                  <a:lnTo>
                    <a:pt x="0" y="253"/>
                  </a:lnTo>
                  <a:lnTo>
                    <a:pt x="0" y="0"/>
                  </a:lnTo>
                </a:path>
              </a:pathLst>
            </a:custGeom>
            <a:ln w="3175">
              <a:solidFill>
                <a:srgbClr val="565658"/>
              </a:solidFill>
            </a:ln>
          </p:spPr>
          <p:txBody>
            <a:bodyPr wrap="square" lIns="0" tIns="0" rIns="0" bIns="0" rtlCol="0"/>
            <a:lstStyle/>
            <a:p/>
          </p:txBody>
        </p:sp>
        <p:sp>
          <p:nvSpPr>
            <p:cNvPr id="3815" name="object 3815" descr=""/>
            <p:cNvSpPr/>
            <p:nvPr/>
          </p:nvSpPr>
          <p:spPr>
            <a:xfrm>
              <a:off x="5969815" y="7980379"/>
              <a:ext cx="635" cy="1270"/>
            </a:xfrm>
            <a:custGeom>
              <a:avLst/>
              <a:gdLst/>
              <a:ahLst/>
              <a:cxnLst/>
              <a:rect l="l" t="t" r="r" b="b"/>
              <a:pathLst>
                <a:path w="635" h="1270">
                  <a:moveTo>
                    <a:pt x="0" y="774"/>
                  </a:moveTo>
                  <a:lnTo>
                    <a:pt x="266" y="508"/>
                  </a:lnTo>
                  <a:lnTo>
                    <a:pt x="266" y="0"/>
                  </a:lnTo>
                </a:path>
              </a:pathLst>
            </a:custGeom>
            <a:ln w="3175">
              <a:solidFill>
                <a:srgbClr val="565658"/>
              </a:solidFill>
            </a:ln>
          </p:spPr>
          <p:txBody>
            <a:bodyPr wrap="square" lIns="0" tIns="0" rIns="0" bIns="0" rtlCol="0"/>
            <a:lstStyle/>
            <a:p/>
          </p:txBody>
        </p:sp>
        <p:sp>
          <p:nvSpPr>
            <p:cNvPr id="3816" name="object 3816" descr=""/>
            <p:cNvSpPr/>
            <p:nvPr/>
          </p:nvSpPr>
          <p:spPr>
            <a:xfrm>
              <a:off x="5650071" y="8055921"/>
              <a:ext cx="635" cy="635"/>
            </a:xfrm>
            <a:custGeom>
              <a:avLst/>
              <a:gdLst/>
              <a:ahLst/>
              <a:cxnLst/>
              <a:rect l="l" t="t" r="r" b="b"/>
              <a:pathLst>
                <a:path w="635" h="634">
                  <a:moveTo>
                    <a:pt x="0" y="0"/>
                  </a:moveTo>
                  <a:lnTo>
                    <a:pt x="0" y="253"/>
                  </a:lnTo>
                  <a:lnTo>
                    <a:pt x="508" y="253"/>
                  </a:lnTo>
                </a:path>
              </a:pathLst>
            </a:custGeom>
            <a:ln w="3175">
              <a:solidFill>
                <a:srgbClr val="565658"/>
              </a:solidFill>
            </a:ln>
          </p:spPr>
          <p:txBody>
            <a:bodyPr wrap="square" lIns="0" tIns="0" rIns="0" bIns="0" rtlCol="0"/>
            <a:lstStyle/>
            <a:p/>
          </p:txBody>
        </p:sp>
        <p:sp>
          <p:nvSpPr>
            <p:cNvPr id="3817" name="object 3817" descr=""/>
            <p:cNvSpPr/>
            <p:nvPr/>
          </p:nvSpPr>
          <p:spPr>
            <a:xfrm>
              <a:off x="5882801" y="8046731"/>
              <a:ext cx="1270" cy="635"/>
            </a:xfrm>
            <a:custGeom>
              <a:avLst/>
              <a:gdLst/>
              <a:ahLst/>
              <a:cxnLst/>
              <a:rect l="l" t="t" r="r" b="b"/>
              <a:pathLst>
                <a:path w="1270" h="634">
                  <a:moveTo>
                    <a:pt x="0" y="0"/>
                  </a:moveTo>
                  <a:lnTo>
                    <a:pt x="0" y="266"/>
                  </a:lnTo>
                  <a:lnTo>
                    <a:pt x="774" y="266"/>
                  </a:lnTo>
                </a:path>
              </a:pathLst>
            </a:custGeom>
            <a:ln w="3175">
              <a:solidFill>
                <a:srgbClr val="565658"/>
              </a:solidFill>
            </a:ln>
          </p:spPr>
          <p:txBody>
            <a:bodyPr wrap="square" lIns="0" tIns="0" rIns="0" bIns="0" rtlCol="0"/>
            <a:lstStyle/>
            <a:p/>
          </p:txBody>
        </p:sp>
        <p:sp>
          <p:nvSpPr>
            <p:cNvPr id="3818" name="object 3818" descr=""/>
            <p:cNvSpPr/>
            <p:nvPr/>
          </p:nvSpPr>
          <p:spPr>
            <a:xfrm>
              <a:off x="5635523" y="8055922"/>
              <a:ext cx="1270" cy="635"/>
            </a:xfrm>
            <a:custGeom>
              <a:avLst/>
              <a:gdLst/>
              <a:ahLst/>
              <a:cxnLst/>
              <a:rect l="l" t="t" r="r" b="b"/>
              <a:pathLst>
                <a:path w="1270" h="634">
                  <a:moveTo>
                    <a:pt x="0" y="253"/>
                  </a:moveTo>
                  <a:lnTo>
                    <a:pt x="508" y="253"/>
                  </a:lnTo>
                  <a:lnTo>
                    <a:pt x="508" y="0"/>
                  </a:lnTo>
                  <a:lnTo>
                    <a:pt x="774" y="0"/>
                  </a:lnTo>
                </a:path>
              </a:pathLst>
            </a:custGeom>
            <a:ln w="3175">
              <a:solidFill>
                <a:srgbClr val="565658"/>
              </a:solidFill>
            </a:ln>
          </p:spPr>
          <p:txBody>
            <a:bodyPr wrap="square" lIns="0" tIns="0" rIns="0" bIns="0" rtlCol="0"/>
            <a:lstStyle/>
            <a:p/>
          </p:txBody>
        </p:sp>
        <p:sp>
          <p:nvSpPr>
            <p:cNvPr id="3819" name="object 3819" descr=""/>
            <p:cNvSpPr/>
            <p:nvPr/>
          </p:nvSpPr>
          <p:spPr>
            <a:xfrm>
              <a:off x="5868513" y="8047755"/>
              <a:ext cx="635" cy="635"/>
            </a:xfrm>
            <a:custGeom>
              <a:avLst/>
              <a:gdLst/>
              <a:ahLst/>
              <a:cxnLst/>
              <a:rect l="l" t="t" r="r" b="b"/>
              <a:pathLst>
                <a:path w="635" h="634">
                  <a:moveTo>
                    <a:pt x="0" y="507"/>
                  </a:moveTo>
                  <a:lnTo>
                    <a:pt x="254" y="507"/>
                  </a:lnTo>
                  <a:lnTo>
                    <a:pt x="254" y="253"/>
                  </a:lnTo>
                  <a:lnTo>
                    <a:pt x="508" y="253"/>
                  </a:lnTo>
                  <a:lnTo>
                    <a:pt x="508" y="0"/>
                  </a:lnTo>
                </a:path>
              </a:pathLst>
            </a:custGeom>
            <a:ln w="3175">
              <a:solidFill>
                <a:srgbClr val="565658"/>
              </a:solidFill>
            </a:ln>
          </p:spPr>
          <p:txBody>
            <a:bodyPr wrap="square" lIns="0" tIns="0" rIns="0" bIns="0" rtlCol="0"/>
            <a:lstStyle/>
            <a:p/>
          </p:txBody>
        </p:sp>
        <p:sp>
          <p:nvSpPr>
            <p:cNvPr id="3820" name="object 3820" descr=""/>
            <p:cNvSpPr/>
            <p:nvPr/>
          </p:nvSpPr>
          <p:spPr>
            <a:xfrm>
              <a:off x="5751894" y="7920165"/>
              <a:ext cx="635" cy="635"/>
            </a:xfrm>
            <a:custGeom>
              <a:avLst/>
              <a:gdLst/>
              <a:ahLst/>
              <a:cxnLst/>
              <a:rect l="l" t="t" r="r" b="b"/>
              <a:pathLst>
                <a:path w="635" h="634">
                  <a:moveTo>
                    <a:pt x="508" y="508"/>
                  </a:moveTo>
                  <a:lnTo>
                    <a:pt x="508" y="0"/>
                  </a:lnTo>
                  <a:lnTo>
                    <a:pt x="0" y="0"/>
                  </a:lnTo>
                </a:path>
              </a:pathLst>
            </a:custGeom>
            <a:ln w="3175">
              <a:solidFill>
                <a:srgbClr val="565658"/>
              </a:solidFill>
            </a:ln>
          </p:spPr>
          <p:txBody>
            <a:bodyPr wrap="square" lIns="0" tIns="0" rIns="0" bIns="0" rtlCol="0"/>
            <a:lstStyle/>
            <a:p/>
          </p:txBody>
        </p:sp>
        <p:sp>
          <p:nvSpPr>
            <p:cNvPr id="3821" name="object 3821" descr=""/>
            <p:cNvSpPr/>
            <p:nvPr/>
          </p:nvSpPr>
          <p:spPr>
            <a:xfrm>
              <a:off x="5635517" y="7920165"/>
              <a:ext cx="1270" cy="635"/>
            </a:xfrm>
            <a:custGeom>
              <a:avLst/>
              <a:gdLst/>
              <a:ahLst/>
              <a:cxnLst/>
              <a:rect l="l" t="t" r="r" b="b"/>
              <a:pathLst>
                <a:path w="1270" h="634">
                  <a:moveTo>
                    <a:pt x="774" y="508"/>
                  </a:moveTo>
                  <a:lnTo>
                    <a:pt x="774" y="254"/>
                  </a:lnTo>
                  <a:lnTo>
                    <a:pt x="507" y="254"/>
                  </a:lnTo>
                  <a:lnTo>
                    <a:pt x="507" y="0"/>
                  </a:lnTo>
                  <a:lnTo>
                    <a:pt x="0" y="0"/>
                  </a:lnTo>
                </a:path>
              </a:pathLst>
            </a:custGeom>
            <a:ln w="3175">
              <a:solidFill>
                <a:srgbClr val="565658"/>
              </a:solidFill>
            </a:ln>
          </p:spPr>
          <p:txBody>
            <a:bodyPr wrap="square" lIns="0" tIns="0" rIns="0" bIns="0" rtlCol="0"/>
            <a:lstStyle/>
            <a:p/>
          </p:txBody>
        </p:sp>
        <p:sp>
          <p:nvSpPr>
            <p:cNvPr id="3822" name="object 3822" descr=""/>
            <p:cNvSpPr/>
            <p:nvPr/>
          </p:nvSpPr>
          <p:spPr>
            <a:xfrm>
              <a:off x="5650071" y="7920165"/>
              <a:ext cx="635" cy="635"/>
            </a:xfrm>
            <a:custGeom>
              <a:avLst/>
              <a:gdLst/>
              <a:ahLst/>
              <a:cxnLst/>
              <a:rect l="l" t="t" r="r" b="b"/>
              <a:pathLst>
                <a:path w="635" h="634">
                  <a:moveTo>
                    <a:pt x="508" y="0"/>
                  </a:moveTo>
                  <a:lnTo>
                    <a:pt x="0" y="0"/>
                  </a:lnTo>
                  <a:lnTo>
                    <a:pt x="0" y="508"/>
                  </a:lnTo>
                </a:path>
              </a:pathLst>
            </a:custGeom>
            <a:ln w="3175">
              <a:solidFill>
                <a:srgbClr val="565658"/>
              </a:solidFill>
            </a:ln>
          </p:spPr>
          <p:txBody>
            <a:bodyPr wrap="square" lIns="0" tIns="0" rIns="0" bIns="0" rtlCol="0"/>
            <a:lstStyle/>
            <a:p/>
          </p:txBody>
        </p:sp>
        <p:sp>
          <p:nvSpPr>
            <p:cNvPr id="3823" name="object 3823" descr=""/>
            <p:cNvSpPr/>
            <p:nvPr/>
          </p:nvSpPr>
          <p:spPr>
            <a:xfrm>
              <a:off x="5751894" y="8055922"/>
              <a:ext cx="635" cy="635"/>
            </a:xfrm>
            <a:custGeom>
              <a:avLst/>
              <a:gdLst/>
              <a:ahLst/>
              <a:cxnLst/>
              <a:rect l="l" t="t" r="r" b="b"/>
              <a:pathLst>
                <a:path w="635" h="634">
                  <a:moveTo>
                    <a:pt x="0" y="253"/>
                  </a:moveTo>
                  <a:lnTo>
                    <a:pt x="508" y="253"/>
                  </a:lnTo>
                  <a:lnTo>
                    <a:pt x="508" y="0"/>
                  </a:lnTo>
                </a:path>
              </a:pathLst>
            </a:custGeom>
            <a:ln w="3175">
              <a:solidFill>
                <a:srgbClr val="565658"/>
              </a:solidFill>
            </a:ln>
          </p:spPr>
          <p:txBody>
            <a:bodyPr wrap="square" lIns="0" tIns="0" rIns="0" bIns="0" rtlCol="0"/>
            <a:lstStyle/>
            <a:p/>
          </p:txBody>
        </p:sp>
        <p:sp>
          <p:nvSpPr>
            <p:cNvPr id="3824" name="object 3824" descr=""/>
            <p:cNvSpPr/>
            <p:nvPr/>
          </p:nvSpPr>
          <p:spPr>
            <a:xfrm>
              <a:off x="5613582" y="8787015"/>
              <a:ext cx="635" cy="1270"/>
            </a:xfrm>
            <a:custGeom>
              <a:avLst/>
              <a:gdLst/>
              <a:ahLst/>
              <a:cxnLst/>
              <a:rect l="l" t="t" r="r" b="b"/>
              <a:pathLst>
                <a:path w="635" h="1270">
                  <a:moveTo>
                    <a:pt x="0" y="774"/>
                  </a:moveTo>
                  <a:lnTo>
                    <a:pt x="0" y="507"/>
                  </a:lnTo>
                  <a:lnTo>
                    <a:pt x="254" y="507"/>
                  </a:lnTo>
                  <a:lnTo>
                    <a:pt x="254" y="0"/>
                  </a:lnTo>
                </a:path>
              </a:pathLst>
            </a:custGeom>
            <a:ln w="3175">
              <a:solidFill>
                <a:srgbClr val="565658"/>
              </a:solidFill>
            </a:ln>
          </p:spPr>
          <p:txBody>
            <a:bodyPr wrap="square" lIns="0" tIns="0" rIns="0" bIns="0" rtlCol="0"/>
            <a:lstStyle/>
            <a:p/>
          </p:txBody>
        </p:sp>
        <p:sp>
          <p:nvSpPr>
            <p:cNvPr id="3825" name="object 3825" descr=""/>
            <p:cNvSpPr/>
            <p:nvPr/>
          </p:nvSpPr>
          <p:spPr>
            <a:xfrm>
              <a:off x="5613577" y="8844686"/>
              <a:ext cx="635" cy="1270"/>
            </a:xfrm>
            <a:custGeom>
              <a:avLst/>
              <a:gdLst/>
              <a:ahLst/>
              <a:cxnLst/>
              <a:rect l="l" t="t" r="r" b="b"/>
              <a:pathLst>
                <a:path w="635" h="1270">
                  <a:moveTo>
                    <a:pt x="253" y="774"/>
                  </a:moveTo>
                  <a:lnTo>
                    <a:pt x="253" y="254"/>
                  </a:lnTo>
                  <a:lnTo>
                    <a:pt x="0" y="254"/>
                  </a:lnTo>
                  <a:lnTo>
                    <a:pt x="0" y="0"/>
                  </a:lnTo>
                </a:path>
              </a:pathLst>
            </a:custGeom>
            <a:ln w="3175">
              <a:solidFill>
                <a:srgbClr val="565658"/>
              </a:solidFill>
            </a:ln>
          </p:spPr>
          <p:txBody>
            <a:bodyPr wrap="square" lIns="0" tIns="0" rIns="0" bIns="0" rtlCol="0"/>
            <a:lstStyle/>
            <a:p/>
          </p:txBody>
        </p:sp>
        <p:sp>
          <p:nvSpPr>
            <p:cNvPr id="3826" name="object 3826" descr=""/>
            <p:cNvSpPr/>
            <p:nvPr/>
          </p:nvSpPr>
          <p:spPr>
            <a:xfrm>
              <a:off x="5616895" y="8787015"/>
              <a:ext cx="635" cy="1270"/>
            </a:xfrm>
            <a:custGeom>
              <a:avLst/>
              <a:gdLst/>
              <a:ahLst/>
              <a:cxnLst/>
              <a:rect l="l" t="t" r="r" b="b"/>
              <a:pathLst>
                <a:path w="635" h="1270">
                  <a:moveTo>
                    <a:pt x="0" y="774"/>
                  </a:moveTo>
                  <a:lnTo>
                    <a:pt x="266" y="774"/>
                  </a:lnTo>
                  <a:lnTo>
                    <a:pt x="266" y="0"/>
                  </a:lnTo>
                </a:path>
              </a:pathLst>
            </a:custGeom>
            <a:ln w="3175">
              <a:solidFill>
                <a:srgbClr val="565658"/>
              </a:solidFill>
            </a:ln>
          </p:spPr>
          <p:txBody>
            <a:bodyPr wrap="square" lIns="0" tIns="0" rIns="0" bIns="0" rtlCol="0"/>
            <a:lstStyle/>
            <a:p/>
          </p:txBody>
        </p:sp>
        <p:sp>
          <p:nvSpPr>
            <p:cNvPr id="3827" name="object 3827" descr=""/>
            <p:cNvSpPr/>
            <p:nvPr/>
          </p:nvSpPr>
          <p:spPr>
            <a:xfrm>
              <a:off x="5616888" y="8844686"/>
              <a:ext cx="635" cy="1270"/>
            </a:xfrm>
            <a:custGeom>
              <a:avLst/>
              <a:gdLst/>
              <a:ahLst/>
              <a:cxnLst/>
              <a:rect l="l" t="t" r="r" b="b"/>
              <a:pathLst>
                <a:path w="635" h="1270">
                  <a:moveTo>
                    <a:pt x="266" y="774"/>
                  </a:moveTo>
                  <a:lnTo>
                    <a:pt x="266" y="0"/>
                  </a:lnTo>
                  <a:lnTo>
                    <a:pt x="0" y="0"/>
                  </a:lnTo>
                </a:path>
              </a:pathLst>
            </a:custGeom>
            <a:ln w="3175">
              <a:solidFill>
                <a:srgbClr val="565658"/>
              </a:solidFill>
            </a:ln>
          </p:spPr>
          <p:txBody>
            <a:bodyPr wrap="square" lIns="0" tIns="0" rIns="0" bIns="0" rtlCol="0"/>
            <a:lstStyle/>
            <a:p/>
          </p:txBody>
        </p:sp>
        <p:sp>
          <p:nvSpPr>
            <p:cNvPr id="3828" name="object 3828" descr=""/>
            <p:cNvSpPr/>
            <p:nvPr/>
          </p:nvSpPr>
          <p:spPr>
            <a:xfrm>
              <a:off x="5539578" y="8763797"/>
              <a:ext cx="4445" cy="4445"/>
            </a:xfrm>
            <a:custGeom>
              <a:avLst/>
              <a:gdLst/>
              <a:ahLst/>
              <a:cxnLst/>
              <a:rect l="l" t="t" r="r" b="b"/>
              <a:pathLst>
                <a:path w="4445" h="4445">
                  <a:moveTo>
                    <a:pt x="0" y="0"/>
                  </a:moveTo>
                  <a:lnTo>
                    <a:pt x="3568" y="3835"/>
                  </a:lnTo>
                  <a:lnTo>
                    <a:pt x="4343" y="4089"/>
                  </a:lnTo>
                </a:path>
              </a:pathLst>
            </a:custGeom>
            <a:ln w="3175">
              <a:solidFill>
                <a:srgbClr val="565658"/>
              </a:solidFill>
            </a:ln>
          </p:spPr>
          <p:txBody>
            <a:bodyPr wrap="square" lIns="0" tIns="0" rIns="0" bIns="0" rtlCol="0"/>
            <a:lstStyle/>
            <a:p/>
          </p:txBody>
        </p:sp>
        <p:sp>
          <p:nvSpPr>
            <p:cNvPr id="3829" name="object 3829" descr=""/>
            <p:cNvSpPr/>
            <p:nvPr/>
          </p:nvSpPr>
          <p:spPr>
            <a:xfrm>
              <a:off x="5397435" y="8274103"/>
              <a:ext cx="0" cy="5715"/>
            </a:xfrm>
            <a:custGeom>
              <a:avLst/>
              <a:gdLst/>
              <a:ahLst/>
              <a:cxnLst/>
              <a:rect l="l" t="t" r="r" b="b"/>
              <a:pathLst>
                <a:path w="0" h="5715">
                  <a:moveTo>
                    <a:pt x="0" y="0"/>
                  </a:moveTo>
                  <a:lnTo>
                    <a:pt x="0" y="5105"/>
                  </a:lnTo>
                </a:path>
              </a:pathLst>
            </a:custGeom>
            <a:ln w="3175">
              <a:solidFill>
                <a:srgbClr val="565658"/>
              </a:solidFill>
            </a:ln>
          </p:spPr>
          <p:txBody>
            <a:bodyPr wrap="square" lIns="0" tIns="0" rIns="0" bIns="0" rtlCol="0"/>
            <a:lstStyle/>
            <a:p/>
          </p:txBody>
        </p:sp>
        <p:sp>
          <p:nvSpPr>
            <p:cNvPr id="3830" name="object 3830" descr=""/>
            <p:cNvSpPr/>
            <p:nvPr/>
          </p:nvSpPr>
          <p:spPr>
            <a:xfrm>
              <a:off x="5397695" y="8349121"/>
              <a:ext cx="1905" cy="1905"/>
            </a:xfrm>
            <a:custGeom>
              <a:avLst/>
              <a:gdLst/>
              <a:ahLst/>
              <a:cxnLst/>
              <a:rect l="l" t="t" r="r" b="b"/>
              <a:pathLst>
                <a:path w="1904" h="1904">
                  <a:moveTo>
                    <a:pt x="0" y="1536"/>
                  </a:moveTo>
                  <a:lnTo>
                    <a:pt x="266" y="1536"/>
                  </a:lnTo>
                  <a:lnTo>
                    <a:pt x="508" y="1282"/>
                  </a:lnTo>
                  <a:lnTo>
                    <a:pt x="774" y="1282"/>
                  </a:lnTo>
                  <a:lnTo>
                    <a:pt x="1282" y="774"/>
                  </a:lnTo>
                  <a:lnTo>
                    <a:pt x="1282" y="253"/>
                  </a:lnTo>
                  <a:lnTo>
                    <a:pt x="1524" y="0"/>
                  </a:lnTo>
                </a:path>
              </a:pathLst>
            </a:custGeom>
            <a:ln w="3175">
              <a:solidFill>
                <a:srgbClr val="565658"/>
              </a:solidFill>
            </a:ln>
          </p:spPr>
          <p:txBody>
            <a:bodyPr wrap="square" lIns="0" tIns="0" rIns="0" bIns="0" rtlCol="0"/>
            <a:lstStyle/>
            <a:p/>
          </p:txBody>
        </p:sp>
        <p:sp>
          <p:nvSpPr>
            <p:cNvPr id="3831" name="object 3831" descr=""/>
            <p:cNvSpPr/>
            <p:nvPr/>
          </p:nvSpPr>
          <p:spPr>
            <a:xfrm>
              <a:off x="5243311" y="8349380"/>
              <a:ext cx="1905" cy="1905"/>
            </a:xfrm>
            <a:custGeom>
              <a:avLst/>
              <a:gdLst/>
              <a:ahLst/>
              <a:cxnLst/>
              <a:rect l="l" t="t" r="r" b="b"/>
              <a:pathLst>
                <a:path w="1904" h="1904">
                  <a:moveTo>
                    <a:pt x="0" y="0"/>
                  </a:moveTo>
                  <a:lnTo>
                    <a:pt x="0" y="266"/>
                  </a:lnTo>
                  <a:lnTo>
                    <a:pt x="254" y="520"/>
                  </a:lnTo>
                  <a:lnTo>
                    <a:pt x="254" y="774"/>
                  </a:lnTo>
                  <a:lnTo>
                    <a:pt x="508" y="1028"/>
                  </a:lnTo>
                  <a:lnTo>
                    <a:pt x="774" y="1028"/>
                  </a:lnTo>
                  <a:lnTo>
                    <a:pt x="1016" y="1282"/>
                  </a:lnTo>
                  <a:lnTo>
                    <a:pt x="1282" y="1282"/>
                  </a:lnTo>
                </a:path>
              </a:pathLst>
            </a:custGeom>
            <a:ln w="3175">
              <a:solidFill>
                <a:srgbClr val="565658"/>
              </a:solidFill>
            </a:ln>
          </p:spPr>
          <p:txBody>
            <a:bodyPr wrap="square" lIns="0" tIns="0" rIns="0" bIns="0" rtlCol="0"/>
            <a:lstStyle/>
            <a:p/>
          </p:txBody>
        </p:sp>
        <p:sp>
          <p:nvSpPr>
            <p:cNvPr id="3832" name="object 3832" descr=""/>
            <p:cNvSpPr/>
            <p:nvPr/>
          </p:nvSpPr>
          <p:spPr>
            <a:xfrm>
              <a:off x="5243819" y="8332537"/>
              <a:ext cx="1905" cy="1905"/>
            </a:xfrm>
            <a:custGeom>
              <a:avLst/>
              <a:gdLst/>
              <a:ahLst/>
              <a:cxnLst/>
              <a:rect l="l" t="t" r="r" b="b"/>
              <a:pathLst>
                <a:path w="1904" h="1904">
                  <a:moveTo>
                    <a:pt x="0" y="0"/>
                  </a:moveTo>
                  <a:lnTo>
                    <a:pt x="0" y="520"/>
                  </a:lnTo>
                  <a:lnTo>
                    <a:pt x="266" y="520"/>
                  </a:lnTo>
                  <a:lnTo>
                    <a:pt x="266" y="774"/>
                  </a:lnTo>
                  <a:lnTo>
                    <a:pt x="508" y="1028"/>
                  </a:lnTo>
                  <a:lnTo>
                    <a:pt x="774" y="1028"/>
                  </a:lnTo>
                  <a:lnTo>
                    <a:pt x="774" y="1282"/>
                  </a:lnTo>
                  <a:lnTo>
                    <a:pt x="1282" y="1282"/>
                  </a:lnTo>
                </a:path>
              </a:pathLst>
            </a:custGeom>
            <a:ln w="3175">
              <a:solidFill>
                <a:srgbClr val="565658"/>
              </a:solidFill>
            </a:ln>
          </p:spPr>
          <p:txBody>
            <a:bodyPr wrap="square" lIns="0" tIns="0" rIns="0" bIns="0" rtlCol="0"/>
            <a:lstStyle/>
            <a:p/>
          </p:txBody>
        </p:sp>
        <p:sp>
          <p:nvSpPr>
            <p:cNvPr id="3833" name="object 3833" descr=""/>
            <p:cNvSpPr/>
            <p:nvPr/>
          </p:nvSpPr>
          <p:spPr>
            <a:xfrm>
              <a:off x="5397187" y="8332532"/>
              <a:ext cx="1905" cy="1905"/>
            </a:xfrm>
            <a:custGeom>
              <a:avLst/>
              <a:gdLst/>
              <a:ahLst/>
              <a:cxnLst/>
              <a:rect l="l" t="t" r="r" b="b"/>
              <a:pathLst>
                <a:path w="1904" h="1904">
                  <a:moveTo>
                    <a:pt x="0" y="1282"/>
                  </a:moveTo>
                  <a:lnTo>
                    <a:pt x="254" y="1282"/>
                  </a:lnTo>
                  <a:lnTo>
                    <a:pt x="508" y="1028"/>
                  </a:lnTo>
                  <a:lnTo>
                    <a:pt x="774" y="1028"/>
                  </a:lnTo>
                  <a:lnTo>
                    <a:pt x="774" y="774"/>
                  </a:lnTo>
                  <a:lnTo>
                    <a:pt x="1282" y="266"/>
                  </a:lnTo>
                  <a:lnTo>
                    <a:pt x="1282" y="0"/>
                  </a:lnTo>
                </a:path>
              </a:pathLst>
            </a:custGeom>
            <a:ln w="3175">
              <a:solidFill>
                <a:srgbClr val="565658"/>
              </a:solidFill>
            </a:ln>
          </p:spPr>
          <p:txBody>
            <a:bodyPr wrap="square" lIns="0" tIns="0" rIns="0" bIns="0" rtlCol="0"/>
            <a:lstStyle/>
            <a:p/>
          </p:txBody>
        </p:sp>
        <p:sp>
          <p:nvSpPr>
            <p:cNvPr id="3834" name="object 3834" descr=""/>
            <p:cNvSpPr/>
            <p:nvPr/>
          </p:nvSpPr>
          <p:spPr>
            <a:xfrm>
              <a:off x="5260922" y="8349380"/>
              <a:ext cx="1270" cy="0"/>
            </a:xfrm>
            <a:custGeom>
              <a:avLst/>
              <a:gdLst/>
              <a:ahLst/>
              <a:cxnLst/>
              <a:rect l="l" t="t" r="r" b="b"/>
              <a:pathLst>
                <a:path w="1270" h="0">
                  <a:moveTo>
                    <a:pt x="0" y="0"/>
                  </a:moveTo>
                  <a:lnTo>
                    <a:pt x="762" y="0"/>
                  </a:lnTo>
                </a:path>
              </a:pathLst>
            </a:custGeom>
            <a:ln w="3175">
              <a:solidFill>
                <a:srgbClr val="565658"/>
              </a:solidFill>
            </a:ln>
          </p:spPr>
          <p:txBody>
            <a:bodyPr wrap="square" lIns="0" tIns="0" rIns="0" bIns="0" rtlCol="0"/>
            <a:lstStyle/>
            <a:p/>
          </p:txBody>
        </p:sp>
        <p:sp>
          <p:nvSpPr>
            <p:cNvPr id="3835" name="object 3835" descr=""/>
            <p:cNvSpPr/>
            <p:nvPr/>
          </p:nvSpPr>
          <p:spPr>
            <a:xfrm>
              <a:off x="5260922" y="8341473"/>
              <a:ext cx="1270" cy="635"/>
            </a:xfrm>
            <a:custGeom>
              <a:avLst/>
              <a:gdLst/>
              <a:ahLst/>
              <a:cxnLst/>
              <a:rect l="l" t="t" r="r" b="b"/>
              <a:pathLst>
                <a:path w="1270" h="634">
                  <a:moveTo>
                    <a:pt x="0" y="0"/>
                  </a:moveTo>
                  <a:lnTo>
                    <a:pt x="0" y="254"/>
                  </a:lnTo>
                  <a:lnTo>
                    <a:pt x="762" y="254"/>
                  </a:lnTo>
                </a:path>
              </a:pathLst>
            </a:custGeom>
            <a:ln w="3175">
              <a:solidFill>
                <a:srgbClr val="565658"/>
              </a:solidFill>
            </a:ln>
          </p:spPr>
          <p:txBody>
            <a:bodyPr wrap="square" lIns="0" tIns="0" rIns="0" bIns="0" rtlCol="0"/>
            <a:lstStyle/>
            <a:p/>
          </p:txBody>
        </p:sp>
        <p:sp>
          <p:nvSpPr>
            <p:cNvPr id="3836" name="object 3836" descr=""/>
            <p:cNvSpPr/>
            <p:nvPr/>
          </p:nvSpPr>
          <p:spPr>
            <a:xfrm>
              <a:off x="5252241" y="8332797"/>
              <a:ext cx="1270" cy="1270"/>
            </a:xfrm>
            <a:custGeom>
              <a:avLst/>
              <a:gdLst/>
              <a:ahLst/>
              <a:cxnLst/>
              <a:rect l="l" t="t" r="r" b="b"/>
              <a:pathLst>
                <a:path w="1270" h="1270">
                  <a:moveTo>
                    <a:pt x="0" y="0"/>
                  </a:moveTo>
                  <a:lnTo>
                    <a:pt x="0" y="254"/>
                  </a:lnTo>
                  <a:lnTo>
                    <a:pt x="266" y="508"/>
                  </a:lnTo>
                  <a:lnTo>
                    <a:pt x="266" y="762"/>
                  </a:lnTo>
                  <a:lnTo>
                    <a:pt x="508" y="762"/>
                  </a:lnTo>
                  <a:lnTo>
                    <a:pt x="508" y="1016"/>
                  </a:lnTo>
                  <a:lnTo>
                    <a:pt x="1016" y="1016"/>
                  </a:lnTo>
                </a:path>
              </a:pathLst>
            </a:custGeom>
            <a:ln w="3175">
              <a:solidFill>
                <a:srgbClr val="565658"/>
              </a:solidFill>
            </a:ln>
          </p:spPr>
          <p:txBody>
            <a:bodyPr wrap="square" lIns="0" tIns="0" rIns="0" bIns="0" rtlCol="0"/>
            <a:lstStyle/>
            <a:p/>
          </p:txBody>
        </p:sp>
        <p:sp>
          <p:nvSpPr>
            <p:cNvPr id="3837" name="object 3837" descr=""/>
            <p:cNvSpPr/>
            <p:nvPr/>
          </p:nvSpPr>
          <p:spPr>
            <a:xfrm>
              <a:off x="5380344" y="8349380"/>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838" name="object 3838" descr=""/>
            <p:cNvSpPr/>
            <p:nvPr/>
          </p:nvSpPr>
          <p:spPr>
            <a:xfrm>
              <a:off x="5380344" y="8341473"/>
              <a:ext cx="1270" cy="635"/>
            </a:xfrm>
            <a:custGeom>
              <a:avLst/>
              <a:gdLst/>
              <a:ahLst/>
              <a:cxnLst/>
              <a:rect l="l" t="t" r="r" b="b"/>
              <a:pathLst>
                <a:path w="1270" h="634">
                  <a:moveTo>
                    <a:pt x="0" y="254"/>
                  </a:moveTo>
                  <a:lnTo>
                    <a:pt x="508" y="254"/>
                  </a:lnTo>
                  <a:lnTo>
                    <a:pt x="508" y="0"/>
                  </a:lnTo>
                  <a:lnTo>
                    <a:pt x="774" y="0"/>
                  </a:lnTo>
                </a:path>
              </a:pathLst>
            </a:custGeom>
            <a:ln w="3175">
              <a:solidFill>
                <a:srgbClr val="565658"/>
              </a:solidFill>
            </a:ln>
          </p:spPr>
          <p:txBody>
            <a:bodyPr wrap="square" lIns="0" tIns="0" rIns="0" bIns="0" rtlCol="0"/>
            <a:lstStyle/>
            <a:p/>
          </p:txBody>
        </p:sp>
        <p:sp>
          <p:nvSpPr>
            <p:cNvPr id="3839" name="object 3839" descr=""/>
            <p:cNvSpPr/>
            <p:nvPr/>
          </p:nvSpPr>
          <p:spPr>
            <a:xfrm>
              <a:off x="5388766" y="8332799"/>
              <a:ext cx="1270" cy="1270"/>
            </a:xfrm>
            <a:custGeom>
              <a:avLst/>
              <a:gdLst/>
              <a:ahLst/>
              <a:cxnLst/>
              <a:rect l="l" t="t" r="r" b="b"/>
              <a:pathLst>
                <a:path w="1270" h="1270">
                  <a:moveTo>
                    <a:pt x="0" y="1016"/>
                  </a:moveTo>
                  <a:lnTo>
                    <a:pt x="254" y="1016"/>
                  </a:lnTo>
                  <a:lnTo>
                    <a:pt x="508" y="762"/>
                  </a:lnTo>
                  <a:lnTo>
                    <a:pt x="774" y="508"/>
                  </a:lnTo>
                  <a:lnTo>
                    <a:pt x="774" y="254"/>
                  </a:lnTo>
                  <a:lnTo>
                    <a:pt x="1016" y="0"/>
                  </a:lnTo>
                </a:path>
              </a:pathLst>
            </a:custGeom>
            <a:ln w="3175">
              <a:solidFill>
                <a:srgbClr val="565658"/>
              </a:solidFill>
            </a:ln>
          </p:spPr>
          <p:txBody>
            <a:bodyPr wrap="square" lIns="0" tIns="0" rIns="0" bIns="0" rtlCol="0"/>
            <a:lstStyle/>
            <a:p/>
          </p:txBody>
        </p:sp>
        <p:sp>
          <p:nvSpPr>
            <p:cNvPr id="3840" name="object 3840" descr=""/>
            <p:cNvSpPr/>
            <p:nvPr/>
          </p:nvSpPr>
          <p:spPr>
            <a:xfrm>
              <a:off x="5261679" y="8349380"/>
              <a:ext cx="635" cy="1905"/>
            </a:xfrm>
            <a:custGeom>
              <a:avLst/>
              <a:gdLst/>
              <a:ahLst/>
              <a:cxnLst/>
              <a:rect l="l" t="t" r="r" b="b"/>
              <a:pathLst>
                <a:path w="635" h="1904">
                  <a:moveTo>
                    <a:pt x="0" y="0"/>
                  </a:moveTo>
                  <a:lnTo>
                    <a:pt x="0" y="774"/>
                  </a:lnTo>
                  <a:lnTo>
                    <a:pt x="508" y="1282"/>
                  </a:lnTo>
                </a:path>
              </a:pathLst>
            </a:custGeom>
            <a:ln w="3175">
              <a:solidFill>
                <a:srgbClr val="565658"/>
              </a:solidFill>
            </a:ln>
          </p:spPr>
          <p:txBody>
            <a:bodyPr wrap="square" lIns="0" tIns="0" rIns="0" bIns="0" rtlCol="0"/>
            <a:lstStyle/>
            <a:p/>
          </p:txBody>
        </p:sp>
        <p:sp>
          <p:nvSpPr>
            <p:cNvPr id="3841" name="object 3841" descr=""/>
            <p:cNvSpPr/>
            <p:nvPr/>
          </p:nvSpPr>
          <p:spPr>
            <a:xfrm>
              <a:off x="5379576" y="8349375"/>
              <a:ext cx="1270" cy="1905"/>
            </a:xfrm>
            <a:custGeom>
              <a:avLst/>
              <a:gdLst/>
              <a:ahLst/>
              <a:cxnLst/>
              <a:rect l="l" t="t" r="r" b="b"/>
              <a:pathLst>
                <a:path w="1270" h="1904">
                  <a:moveTo>
                    <a:pt x="0" y="1282"/>
                  </a:moveTo>
                  <a:lnTo>
                    <a:pt x="266" y="1282"/>
                  </a:lnTo>
                  <a:lnTo>
                    <a:pt x="266" y="1028"/>
                  </a:lnTo>
                  <a:lnTo>
                    <a:pt x="508" y="1028"/>
                  </a:lnTo>
                  <a:lnTo>
                    <a:pt x="508" y="520"/>
                  </a:lnTo>
                  <a:lnTo>
                    <a:pt x="774" y="266"/>
                  </a:lnTo>
                  <a:lnTo>
                    <a:pt x="774" y="0"/>
                  </a:lnTo>
                </a:path>
              </a:pathLst>
            </a:custGeom>
            <a:ln w="3175">
              <a:solidFill>
                <a:srgbClr val="565658"/>
              </a:solidFill>
            </a:ln>
          </p:spPr>
          <p:txBody>
            <a:bodyPr wrap="square" lIns="0" tIns="0" rIns="0" bIns="0" rtlCol="0"/>
            <a:lstStyle/>
            <a:p/>
          </p:txBody>
        </p:sp>
        <p:sp>
          <p:nvSpPr>
            <p:cNvPr id="3842" name="object 3842" descr=""/>
            <p:cNvSpPr/>
            <p:nvPr/>
          </p:nvSpPr>
          <p:spPr>
            <a:xfrm>
              <a:off x="5308894" y="8349380"/>
              <a:ext cx="0" cy="1905"/>
            </a:xfrm>
            <a:custGeom>
              <a:avLst/>
              <a:gdLst/>
              <a:ahLst/>
              <a:cxnLst/>
              <a:rect l="l" t="t" r="r" b="b"/>
              <a:pathLst>
                <a:path w="0" h="1904">
                  <a:moveTo>
                    <a:pt x="0" y="0"/>
                  </a:moveTo>
                  <a:lnTo>
                    <a:pt x="0" y="1282"/>
                  </a:lnTo>
                </a:path>
              </a:pathLst>
            </a:custGeom>
            <a:ln w="3175">
              <a:solidFill>
                <a:srgbClr val="565658"/>
              </a:solidFill>
            </a:ln>
          </p:spPr>
          <p:txBody>
            <a:bodyPr wrap="square" lIns="0" tIns="0" rIns="0" bIns="0" rtlCol="0"/>
            <a:lstStyle/>
            <a:p/>
          </p:txBody>
        </p:sp>
        <p:sp>
          <p:nvSpPr>
            <p:cNvPr id="3843" name="object 3843" descr=""/>
            <p:cNvSpPr/>
            <p:nvPr/>
          </p:nvSpPr>
          <p:spPr>
            <a:xfrm>
              <a:off x="5331851" y="8349375"/>
              <a:ext cx="0" cy="1905"/>
            </a:xfrm>
            <a:custGeom>
              <a:avLst/>
              <a:gdLst/>
              <a:ahLst/>
              <a:cxnLst/>
              <a:rect l="l" t="t" r="r" b="b"/>
              <a:pathLst>
                <a:path w="0" h="1904">
                  <a:moveTo>
                    <a:pt x="0" y="1282"/>
                  </a:moveTo>
                  <a:lnTo>
                    <a:pt x="0" y="0"/>
                  </a:lnTo>
                </a:path>
              </a:pathLst>
            </a:custGeom>
            <a:ln w="3175">
              <a:solidFill>
                <a:srgbClr val="565658"/>
              </a:solidFill>
            </a:ln>
          </p:spPr>
          <p:txBody>
            <a:bodyPr wrap="square" lIns="0" tIns="0" rIns="0" bIns="0" rtlCol="0"/>
            <a:lstStyle/>
            <a:p/>
          </p:txBody>
        </p:sp>
        <p:sp>
          <p:nvSpPr>
            <p:cNvPr id="3844" name="object 3844" descr=""/>
            <p:cNvSpPr/>
            <p:nvPr/>
          </p:nvSpPr>
          <p:spPr>
            <a:xfrm>
              <a:off x="5308894" y="8349380"/>
              <a:ext cx="1905" cy="635"/>
            </a:xfrm>
            <a:custGeom>
              <a:avLst/>
              <a:gdLst/>
              <a:ahLst/>
              <a:cxnLst/>
              <a:rect l="l" t="t" r="r" b="b"/>
              <a:pathLst>
                <a:path w="1904" h="634">
                  <a:moveTo>
                    <a:pt x="0" y="0"/>
                  </a:moveTo>
                  <a:lnTo>
                    <a:pt x="508" y="0"/>
                  </a:lnTo>
                  <a:lnTo>
                    <a:pt x="762" y="266"/>
                  </a:lnTo>
                  <a:lnTo>
                    <a:pt x="1282" y="266"/>
                  </a:lnTo>
                </a:path>
              </a:pathLst>
            </a:custGeom>
            <a:ln w="3175">
              <a:solidFill>
                <a:srgbClr val="565658"/>
              </a:solidFill>
            </a:ln>
          </p:spPr>
          <p:txBody>
            <a:bodyPr wrap="square" lIns="0" tIns="0" rIns="0" bIns="0" rtlCol="0"/>
            <a:lstStyle/>
            <a:p/>
          </p:txBody>
        </p:sp>
        <p:sp>
          <p:nvSpPr>
            <p:cNvPr id="3845" name="object 3845" descr=""/>
            <p:cNvSpPr/>
            <p:nvPr/>
          </p:nvSpPr>
          <p:spPr>
            <a:xfrm>
              <a:off x="5330586" y="8349373"/>
              <a:ext cx="1905" cy="635"/>
            </a:xfrm>
            <a:custGeom>
              <a:avLst/>
              <a:gdLst/>
              <a:ahLst/>
              <a:cxnLst/>
              <a:rect l="l" t="t" r="r" b="b"/>
              <a:pathLst>
                <a:path w="1904" h="634">
                  <a:moveTo>
                    <a:pt x="0" y="266"/>
                  </a:moveTo>
                  <a:lnTo>
                    <a:pt x="508" y="266"/>
                  </a:lnTo>
                  <a:lnTo>
                    <a:pt x="762" y="0"/>
                  </a:lnTo>
                  <a:lnTo>
                    <a:pt x="1282" y="0"/>
                  </a:lnTo>
                </a:path>
              </a:pathLst>
            </a:custGeom>
            <a:ln w="3175">
              <a:solidFill>
                <a:srgbClr val="565658"/>
              </a:solidFill>
            </a:ln>
          </p:spPr>
          <p:txBody>
            <a:bodyPr wrap="square" lIns="0" tIns="0" rIns="0" bIns="0" rtlCol="0"/>
            <a:lstStyle/>
            <a:p/>
          </p:txBody>
        </p:sp>
        <p:sp>
          <p:nvSpPr>
            <p:cNvPr id="3846" name="object 3846" descr=""/>
            <p:cNvSpPr/>
            <p:nvPr/>
          </p:nvSpPr>
          <p:spPr>
            <a:xfrm>
              <a:off x="5311437" y="8339433"/>
              <a:ext cx="1905" cy="635"/>
            </a:xfrm>
            <a:custGeom>
              <a:avLst/>
              <a:gdLst/>
              <a:ahLst/>
              <a:cxnLst/>
              <a:rect l="l" t="t" r="r" b="b"/>
              <a:pathLst>
                <a:path w="1904" h="634">
                  <a:moveTo>
                    <a:pt x="0" y="507"/>
                  </a:moveTo>
                  <a:lnTo>
                    <a:pt x="1028" y="507"/>
                  </a:lnTo>
                  <a:lnTo>
                    <a:pt x="1028" y="253"/>
                  </a:lnTo>
                  <a:lnTo>
                    <a:pt x="1282" y="253"/>
                  </a:lnTo>
                  <a:lnTo>
                    <a:pt x="1282" y="0"/>
                  </a:lnTo>
                </a:path>
              </a:pathLst>
            </a:custGeom>
            <a:ln w="3175">
              <a:solidFill>
                <a:srgbClr val="565658"/>
              </a:solidFill>
            </a:ln>
          </p:spPr>
          <p:txBody>
            <a:bodyPr wrap="square" lIns="0" tIns="0" rIns="0" bIns="0" rtlCol="0"/>
            <a:lstStyle/>
            <a:p/>
          </p:txBody>
        </p:sp>
        <p:sp>
          <p:nvSpPr>
            <p:cNvPr id="3847" name="object 3847" descr=""/>
            <p:cNvSpPr/>
            <p:nvPr/>
          </p:nvSpPr>
          <p:spPr>
            <a:xfrm>
              <a:off x="5327771" y="8339433"/>
              <a:ext cx="1905" cy="635"/>
            </a:xfrm>
            <a:custGeom>
              <a:avLst/>
              <a:gdLst/>
              <a:ahLst/>
              <a:cxnLst/>
              <a:rect l="l" t="t" r="r" b="b"/>
              <a:pathLst>
                <a:path w="1904" h="634">
                  <a:moveTo>
                    <a:pt x="0" y="0"/>
                  </a:moveTo>
                  <a:lnTo>
                    <a:pt x="0" y="253"/>
                  </a:lnTo>
                  <a:lnTo>
                    <a:pt x="266" y="253"/>
                  </a:lnTo>
                  <a:lnTo>
                    <a:pt x="508" y="507"/>
                  </a:lnTo>
                  <a:lnTo>
                    <a:pt x="1282" y="507"/>
                  </a:lnTo>
                </a:path>
              </a:pathLst>
            </a:custGeom>
            <a:ln w="3175">
              <a:solidFill>
                <a:srgbClr val="565658"/>
              </a:solidFill>
            </a:ln>
          </p:spPr>
          <p:txBody>
            <a:bodyPr wrap="square" lIns="0" tIns="0" rIns="0" bIns="0" rtlCol="0"/>
            <a:lstStyle/>
            <a:p/>
          </p:txBody>
        </p:sp>
        <p:sp>
          <p:nvSpPr>
            <p:cNvPr id="3848" name="object 3848" descr=""/>
            <p:cNvSpPr/>
            <p:nvPr/>
          </p:nvSpPr>
          <p:spPr>
            <a:xfrm>
              <a:off x="5366565" y="8302940"/>
              <a:ext cx="635" cy="1270"/>
            </a:xfrm>
            <a:custGeom>
              <a:avLst/>
              <a:gdLst/>
              <a:ahLst/>
              <a:cxnLst/>
              <a:rect l="l" t="t" r="r" b="b"/>
              <a:pathLst>
                <a:path w="635" h="1270">
                  <a:moveTo>
                    <a:pt x="0" y="762"/>
                  </a:moveTo>
                  <a:lnTo>
                    <a:pt x="0" y="508"/>
                  </a:lnTo>
                  <a:lnTo>
                    <a:pt x="254" y="508"/>
                  </a:lnTo>
                  <a:lnTo>
                    <a:pt x="254" y="0"/>
                  </a:lnTo>
                </a:path>
              </a:pathLst>
            </a:custGeom>
            <a:ln w="3175">
              <a:solidFill>
                <a:srgbClr val="565658"/>
              </a:solidFill>
            </a:ln>
          </p:spPr>
          <p:txBody>
            <a:bodyPr wrap="square" lIns="0" tIns="0" rIns="0" bIns="0" rtlCol="0"/>
            <a:lstStyle/>
            <a:p/>
          </p:txBody>
        </p:sp>
        <p:sp>
          <p:nvSpPr>
            <p:cNvPr id="3849" name="object 3849" descr=""/>
            <p:cNvSpPr/>
            <p:nvPr/>
          </p:nvSpPr>
          <p:spPr>
            <a:xfrm>
              <a:off x="5262181" y="8285073"/>
              <a:ext cx="635" cy="1270"/>
            </a:xfrm>
            <a:custGeom>
              <a:avLst/>
              <a:gdLst/>
              <a:ahLst/>
              <a:cxnLst/>
              <a:rect l="l" t="t" r="r" b="b"/>
              <a:pathLst>
                <a:path w="635" h="1270">
                  <a:moveTo>
                    <a:pt x="266" y="0"/>
                  </a:moveTo>
                  <a:lnTo>
                    <a:pt x="0" y="266"/>
                  </a:lnTo>
                  <a:lnTo>
                    <a:pt x="0" y="520"/>
                  </a:lnTo>
                  <a:lnTo>
                    <a:pt x="266" y="774"/>
                  </a:lnTo>
                </a:path>
              </a:pathLst>
            </a:custGeom>
            <a:ln w="3175">
              <a:solidFill>
                <a:srgbClr val="565658"/>
              </a:solidFill>
            </a:ln>
          </p:spPr>
          <p:txBody>
            <a:bodyPr wrap="square" lIns="0" tIns="0" rIns="0" bIns="0" rtlCol="0"/>
            <a:lstStyle/>
            <a:p/>
          </p:txBody>
        </p:sp>
        <p:sp>
          <p:nvSpPr>
            <p:cNvPr id="3850" name="object 3850" descr=""/>
            <p:cNvSpPr/>
            <p:nvPr/>
          </p:nvSpPr>
          <p:spPr>
            <a:xfrm>
              <a:off x="5421421" y="7995436"/>
              <a:ext cx="635" cy="1270"/>
            </a:xfrm>
            <a:custGeom>
              <a:avLst/>
              <a:gdLst/>
              <a:ahLst/>
              <a:cxnLst/>
              <a:rect l="l" t="t" r="r" b="b"/>
              <a:pathLst>
                <a:path w="635" h="1270">
                  <a:moveTo>
                    <a:pt x="0" y="774"/>
                  </a:moveTo>
                  <a:lnTo>
                    <a:pt x="0" y="507"/>
                  </a:lnTo>
                  <a:lnTo>
                    <a:pt x="266" y="507"/>
                  </a:lnTo>
                  <a:lnTo>
                    <a:pt x="0" y="253"/>
                  </a:lnTo>
                  <a:lnTo>
                    <a:pt x="0" y="0"/>
                  </a:lnTo>
                </a:path>
              </a:pathLst>
            </a:custGeom>
            <a:ln w="3175">
              <a:solidFill>
                <a:srgbClr val="565658"/>
              </a:solidFill>
            </a:ln>
          </p:spPr>
          <p:txBody>
            <a:bodyPr wrap="square" lIns="0" tIns="0" rIns="0" bIns="0" rtlCol="0"/>
            <a:lstStyle/>
            <a:p/>
          </p:txBody>
        </p:sp>
        <p:sp>
          <p:nvSpPr>
            <p:cNvPr id="3851" name="object 3851" descr=""/>
            <p:cNvSpPr/>
            <p:nvPr/>
          </p:nvSpPr>
          <p:spPr>
            <a:xfrm>
              <a:off x="5376512" y="8294518"/>
              <a:ext cx="1270" cy="635"/>
            </a:xfrm>
            <a:custGeom>
              <a:avLst/>
              <a:gdLst/>
              <a:ahLst/>
              <a:cxnLst/>
              <a:rect l="l" t="t" r="r" b="b"/>
              <a:pathLst>
                <a:path w="1270" h="634">
                  <a:moveTo>
                    <a:pt x="0" y="0"/>
                  </a:moveTo>
                  <a:lnTo>
                    <a:pt x="266" y="0"/>
                  </a:lnTo>
                  <a:lnTo>
                    <a:pt x="266" y="253"/>
                  </a:lnTo>
                  <a:lnTo>
                    <a:pt x="508" y="253"/>
                  </a:lnTo>
                  <a:lnTo>
                    <a:pt x="508" y="0"/>
                  </a:lnTo>
                  <a:lnTo>
                    <a:pt x="774" y="0"/>
                  </a:lnTo>
                </a:path>
              </a:pathLst>
            </a:custGeom>
            <a:ln w="3175">
              <a:solidFill>
                <a:srgbClr val="565658"/>
              </a:solidFill>
            </a:ln>
          </p:spPr>
          <p:txBody>
            <a:bodyPr wrap="square" lIns="0" tIns="0" rIns="0" bIns="0" rtlCol="0"/>
            <a:lstStyle/>
            <a:p/>
          </p:txBody>
        </p:sp>
        <p:sp>
          <p:nvSpPr>
            <p:cNvPr id="3852" name="object 3852" descr=""/>
            <p:cNvSpPr/>
            <p:nvPr/>
          </p:nvSpPr>
          <p:spPr>
            <a:xfrm>
              <a:off x="5255304" y="8273595"/>
              <a:ext cx="635" cy="635"/>
            </a:xfrm>
            <a:custGeom>
              <a:avLst/>
              <a:gdLst/>
              <a:ahLst/>
              <a:cxnLst/>
              <a:rect l="l" t="t" r="r" b="b"/>
              <a:pathLst>
                <a:path w="635" h="634">
                  <a:moveTo>
                    <a:pt x="0" y="0"/>
                  </a:moveTo>
                  <a:lnTo>
                    <a:pt x="0" y="254"/>
                  </a:lnTo>
                  <a:lnTo>
                    <a:pt x="508" y="254"/>
                  </a:lnTo>
                </a:path>
              </a:pathLst>
            </a:custGeom>
            <a:ln w="3175">
              <a:solidFill>
                <a:srgbClr val="565658"/>
              </a:solidFill>
            </a:ln>
          </p:spPr>
          <p:txBody>
            <a:bodyPr wrap="square" lIns="0" tIns="0" rIns="0" bIns="0" rtlCol="0"/>
            <a:lstStyle/>
            <a:p/>
          </p:txBody>
        </p:sp>
        <p:sp>
          <p:nvSpPr>
            <p:cNvPr id="3853" name="object 3853" descr=""/>
            <p:cNvSpPr/>
            <p:nvPr/>
          </p:nvSpPr>
          <p:spPr>
            <a:xfrm>
              <a:off x="5427033" y="8007949"/>
              <a:ext cx="1270" cy="635"/>
            </a:xfrm>
            <a:custGeom>
              <a:avLst/>
              <a:gdLst/>
              <a:ahLst/>
              <a:cxnLst/>
              <a:rect l="l" t="t" r="r" b="b"/>
              <a:pathLst>
                <a:path w="1270" h="634">
                  <a:moveTo>
                    <a:pt x="774" y="508"/>
                  </a:moveTo>
                  <a:lnTo>
                    <a:pt x="774" y="254"/>
                  </a:lnTo>
                  <a:lnTo>
                    <a:pt x="507" y="254"/>
                  </a:lnTo>
                  <a:lnTo>
                    <a:pt x="507" y="0"/>
                  </a:lnTo>
                  <a:lnTo>
                    <a:pt x="0" y="0"/>
                  </a:lnTo>
                </a:path>
              </a:pathLst>
            </a:custGeom>
            <a:ln w="3175">
              <a:solidFill>
                <a:srgbClr val="565658"/>
              </a:solidFill>
            </a:ln>
          </p:spPr>
          <p:txBody>
            <a:bodyPr wrap="square" lIns="0" tIns="0" rIns="0" bIns="0" rtlCol="0"/>
            <a:lstStyle/>
            <a:p/>
          </p:txBody>
        </p:sp>
        <p:sp>
          <p:nvSpPr>
            <p:cNvPr id="3854" name="object 3854" descr=""/>
            <p:cNvSpPr/>
            <p:nvPr/>
          </p:nvSpPr>
          <p:spPr>
            <a:xfrm>
              <a:off x="5293062" y="7981153"/>
              <a:ext cx="635" cy="1270"/>
            </a:xfrm>
            <a:custGeom>
              <a:avLst/>
              <a:gdLst/>
              <a:ahLst/>
              <a:cxnLst/>
              <a:rect l="l" t="t" r="r" b="b"/>
              <a:pathLst>
                <a:path w="635" h="1270">
                  <a:moveTo>
                    <a:pt x="266" y="0"/>
                  </a:moveTo>
                  <a:lnTo>
                    <a:pt x="0" y="0"/>
                  </a:lnTo>
                  <a:lnTo>
                    <a:pt x="0" y="761"/>
                  </a:lnTo>
                </a:path>
              </a:pathLst>
            </a:custGeom>
            <a:ln w="3175">
              <a:solidFill>
                <a:srgbClr val="565658"/>
              </a:solidFill>
            </a:ln>
          </p:spPr>
          <p:txBody>
            <a:bodyPr wrap="square" lIns="0" tIns="0" rIns="0" bIns="0" rtlCol="0"/>
            <a:lstStyle/>
            <a:p/>
          </p:txBody>
        </p:sp>
        <p:sp>
          <p:nvSpPr>
            <p:cNvPr id="3855" name="object 3855" descr=""/>
            <p:cNvSpPr/>
            <p:nvPr/>
          </p:nvSpPr>
          <p:spPr>
            <a:xfrm>
              <a:off x="5284134" y="7992378"/>
              <a:ext cx="1270" cy="635"/>
            </a:xfrm>
            <a:custGeom>
              <a:avLst/>
              <a:gdLst/>
              <a:ahLst/>
              <a:cxnLst/>
              <a:rect l="l" t="t" r="r" b="b"/>
              <a:pathLst>
                <a:path w="1270" h="634">
                  <a:moveTo>
                    <a:pt x="774" y="0"/>
                  </a:moveTo>
                  <a:lnTo>
                    <a:pt x="253" y="0"/>
                  </a:lnTo>
                  <a:lnTo>
                    <a:pt x="0" y="266"/>
                  </a:lnTo>
                </a:path>
              </a:pathLst>
            </a:custGeom>
            <a:ln w="3175">
              <a:solidFill>
                <a:srgbClr val="565658"/>
              </a:solidFill>
            </a:ln>
          </p:spPr>
          <p:txBody>
            <a:bodyPr wrap="square" lIns="0" tIns="0" rIns="0" bIns="0" rtlCol="0"/>
            <a:lstStyle/>
            <a:p/>
          </p:txBody>
        </p:sp>
        <p:sp>
          <p:nvSpPr>
            <p:cNvPr id="3856" name="object 3856" descr=""/>
            <p:cNvSpPr/>
            <p:nvPr/>
          </p:nvSpPr>
          <p:spPr>
            <a:xfrm>
              <a:off x="5364011" y="8298339"/>
              <a:ext cx="635" cy="1270"/>
            </a:xfrm>
            <a:custGeom>
              <a:avLst/>
              <a:gdLst/>
              <a:ahLst/>
              <a:cxnLst/>
              <a:rect l="l" t="t" r="r" b="b"/>
              <a:pathLst>
                <a:path w="635" h="1270">
                  <a:moveTo>
                    <a:pt x="0" y="774"/>
                  </a:moveTo>
                  <a:lnTo>
                    <a:pt x="0" y="520"/>
                  </a:lnTo>
                  <a:lnTo>
                    <a:pt x="266" y="520"/>
                  </a:lnTo>
                  <a:lnTo>
                    <a:pt x="266" y="0"/>
                  </a:lnTo>
                </a:path>
              </a:pathLst>
            </a:custGeom>
            <a:ln w="3175">
              <a:solidFill>
                <a:srgbClr val="565658"/>
              </a:solidFill>
            </a:ln>
          </p:spPr>
          <p:txBody>
            <a:bodyPr wrap="square" lIns="0" tIns="0" rIns="0" bIns="0" rtlCol="0"/>
            <a:lstStyle/>
            <a:p/>
          </p:txBody>
        </p:sp>
        <p:sp>
          <p:nvSpPr>
            <p:cNvPr id="3857" name="object 3857" descr=""/>
            <p:cNvSpPr/>
            <p:nvPr/>
          </p:nvSpPr>
          <p:spPr>
            <a:xfrm>
              <a:off x="5371663" y="8291200"/>
              <a:ext cx="635" cy="635"/>
            </a:xfrm>
            <a:custGeom>
              <a:avLst/>
              <a:gdLst/>
              <a:ahLst/>
              <a:cxnLst/>
              <a:rect l="l" t="t" r="r" b="b"/>
              <a:pathLst>
                <a:path w="635" h="634">
                  <a:moveTo>
                    <a:pt x="0" y="253"/>
                  </a:moveTo>
                  <a:lnTo>
                    <a:pt x="508" y="253"/>
                  </a:lnTo>
                  <a:lnTo>
                    <a:pt x="508" y="0"/>
                  </a:lnTo>
                </a:path>
              </a:pathLst>
            </a:custGeom>
            <a:ln w="3175">
              <a:solidFill>
                <a:srgbClr val="565658"/>
              </a:solidFill>
            </a:ln>
          </p:spPr>
          <p:txBody>
            <a:bodyPr wrap="square" lIns="0" tIns="0" rIns="0" bIns="0" rtlCol="0"/>
            <a:lstStyle/>
            <a:p/>
          </p:txBody>
        </p:sp>
        <p:sp>
          <p:nvSpPr>
            <p:cNvPr id="3858" name="object 3858" descr=""/>
            <p:cNvSpPr/>
            <p:nvPr/>
          </p:nvSpPr>
          <p:spPr>
            <a:xfrm>
              <a:off x="5266274" y="8281247"/>
              <a:ext cx="635" cy="1270"/>
            </a:xfrm>
            <a:custGeom>
              <a:avLst/>
              <a:gdLst/>
              <a:ahLst/>
              <a:cxnLst/>
              <a:rect l="l" t="t" r="r" b="b"/>
              <a:pathLst>
                <a:path w="635" h="1270">
                  <a:moveTo>
                    <a:pt x="253" y="0"/>
                  </a:moveTo>
                  <a:lnTo>
                    <a:pt x="0" y="0"/>
                  </a:lnTo>
                  <a:lnTo>
                    <a:pt x="0" y="507"/>
                  </a:lnTo>
                  <a:lnTo>
                    <a:pt x="253" y="774"/>
                  </a:lnTo>
                </a:path>
              </a:pathLst>
            </a:custGeom>
            <a:ln w="3175">
              <a:solidFill>
                <a:srgbClr val="565658"/>
              </a:solidFill>
            </a:ln>
          </p:spPr>
          <p:txBody>
            <a:bodyPr wrap="square" lIns="0" tIns="0" rIns="0" bIns="0" rtlCol="0"/>
            <a:lstStyle/>
            <a:p/>
          </p:txBody>
        </p:sp>
        <p:sp>
          <p:nvSpPr>
            <p:cNvPr id="3859" name="object 3859" descr=""/>
            <p:cNvSpPr/>
            <p:nvPr/>
          </p:nvSpPr>
          <p:spPr>
            <a:xfrm>
              <a:off x="5260922" y="8272063"/>
              <a:ext cx="1270" cy="635"/>
            </a:xfrm>
            <a:custGeom>
              <a:avLst/>
              <a:gdLst/>
              <a:ahLst/>
              <a:cxnLst/>
              <a:rect l="l" t="t" r="r" b="b"/>
              <a:pathLst>
                <a:path w="1270" h="634">
                  <a:moveTo>
                    <a:pt x="0" y="0"/>
                  </a:moveTo>
                  <a:lnTo>
                    <a:pt x="0" y="254"/>
                  </a:lnTo>
                  <a:lnTo>
                    <a:pt x="254" y="254"/>
                  </a:lnTo>
                  <a:lnTo>
                    <a:pt x="254" y="508"/>
                  </a:lnTo>
                  <a:lnTo>
                    <a:pt x="762" y="508"/>
                  </a:lnTo>
                </a:path>
              </a:pathLst>
            </a:custGeom>
            <a:ln w="3175">
              <a:solidFill>
                <a:srgbClr val="565658"/>
              </a:solidFill>
            </a:ln>
          </p:spPr>
          <p:txBody>
            <a:bodyPr wrap="square" lIns="0" tIns="0" rIns="0" bIns="0" rtlCol="0"/>
            <a:lstStyle/>
            <a:p/>
          </p:txBody>
        </p:sp>
        <p:sp>
          <p:nvSpPr>
            <p:cNvPr id="3860" name="object 3860" descr=""/>
            <p:cNvSpPr/>
            <p:nvPr/>
          </p:nvSpPr>
          <p:spPr>
            <a:xfrm>
              <a:off x="5421167" y="8008966"/>
              <a:ext cx="1270" cy="635"/>
            </a:xfrm>
            <a:custGeom>
              <a:avLst/>
              <a:gdLst/>
              <a:ahLst/>
              <a:cxnLst/>
              <a:rect l="l" t="t" r="r" b="b"/>
              <a:pathLst>
                <a:path w="1270" h="634">
                  <a:moveTo>
                    <a:pt x="774" y="508"/>
                  </a:moveTo>
                  <a:lnTo>
                    <a:pt x="507" y="254"/>
                  </a:lnTo>
                  <a:lnTo>
                    <a:pt x="253" y="0"/>
                  </a:lnTo>
                  <a:lnTo>
                    <a:pt x="0" y="0"/>
                  </a:lnTo>
                </a:path>
              </a:pathLst>
            </a:custGeom>
            <a:ln w="3175">
              <a:solidFill>
                <a:srgbClr val="565658"/>
              </a:solidFill>
            </a:ln>
          </p:spPr>
          <p:txBody>
            <a:bodyPr wrap="square" lIns="0" tIns="0" rIns="0" bIns="0" rtlCol="0"/>
            <a:lstStyle/>
            <a:p/>
          </p:txBody>
        </p:sp>
        <p:sp>
          <p:nvSpPr>
            <p:cNvPr id="3861" name="object 3861" descr=""/>
            <p:cNvSpPr/>
            <p:nvPr/>
          </p:nvSpPr>
          <p:spPr>
            <a:xfrm>
              <a:off x="5417093" y="7999262"/>
              <a:ext cx="0" cy="1270"/>
            </a:xfrm>
            <a:custGeom>
              <a:avLst/>
              <a:gdLst/>
              <a:ahLst/>
              <a:cxnLst/>
              <a:rect l="l" t="t" r="r" b="b"/>
              <a:pathLst>
                <a:path w="0" h="1270">
                  <a:moveTo>
                    <a:pt x="0" y="774"/>
                  </a:moveTo>
                  <a:lnTo>
                    <a:pt x="0" y="0"/>
                  </a:lnTo>
                </a:path>
              </a:pathLst>
            </a:custGeom>
            <a:ln w="3175">
              <a:solidFill>
                <a:srgbClr val="565658"/>
              </a:solidFill>
            </a:ln>
          </p:spPr>
          <p:txBody>
            <a:bodyPr wrap="square" lIns="0" tIns="0" rIns="0" bIns="0" rtlCol="0"/>
            <a:lstStyle/>
            <a:p/>
          </p:txBody>
        </p:sp>
        <p:sp>
          <p:nvSpPr>
            <p:cNvPr id="3862" name="object 3862" descr=""/>
            <p:cNvSpPr/>
            <p:nvPr/>
          </p:nvSpPr>
          <p:spPr>
            <a:xfrm>
              <a:off x="5296895" y="7985743"/>
              <a:ext cx="635" cy="1270"/>
            </a:xfrm>
            <a:custGeom>
              <a:avLst/>
              <a:gdLst/>
              <a:ahLst/>
              <a:cxnLst/>
              <a:rect l="l" t="t" r="r" b="b"/>
              <a:pathLst>
                <a:path w="635" h="1270">
                  <a:moveTo>
                    <a:pt x="253" y="0"/>
                  </a:moveTo>
                  <a:lnTo>
                    <a:pt x="253" y="266"/>
                  </a:lnTo>
                  <a:lnTo>
                    <a:pt x="0" y="520"/>
                  </a:lnTo>
                  <a:lnTo>
                    <a:pt x="0" y="774"/>
                  </a:lnTo>
                  <a:lnTo>
                    <a:pt x="253" y="774"/>
                  </a:lnTo>
                </a:path>
              </a:pathLst>
            </a:custGeom>
            <a:ln w="3175">
              <a:solidFill>
                <a:srgbClr val="565658"/>
              </a:solidFill>
            </a:ln>
          </p:spPr>
          <p:txBody>
            <a:bodyPr wrap="square" lIns="0" tIns="0" rIns="0" bIns="0" rtlCol="0"/>
            <a:lstStyle/>
            <a:p/>
          </p:txBody>
        </p:sp>
        <p:sp>
          <p:nvSpPr>
            <p:cNvPr id="3863" name="object 3863" descr=""/>
            <p:cNvSpPr/>
            <p:nvPr/>
          </p:nvSpPr>
          <p:spPr>
            <a:xfrm>
              <a:off x="5290508" y="7994679"/>
              <a:ext cx="1270" cy="635"/>
            </a:xfrm>
            <a:custGeom>
              <a:avLst/>
              <a:gdLst/>
              <a:ahLst/>
              <a:cxnLst/>
              <a:rect l="l" t="t" r="r" b="b"/>
              <a:pathLst>
                <a:path w="1270" h="634">
                  <a:moveTo>
                    <a:pt x="774" y="0"/>
                  </a:moveTo>
                  <a:lnTo>
                    <a:pt x="266" y="0"/>
                  </a:lnTo>
                  <a:lnTo>
                    <a:pt x="266" y="254"/>
                  </a:lnTo>
                  <a:lnTo>
                    <a:pt x="0" y="254"/>
                  </a:lnTo>
                </a:path>
              </a:pathLst>
            </a:custGeom>
            <a:ln w="3175">
              <a:solidFill>
                <a:srgbClr val="565658"/>
              </a:solidFill>
            </a:ln>
          </p:spPr>
          <p:txBody>
            <a:bodyPr wrap="square" lIns="0" tIns="0" rIns="0" bIns="0" rtlCol="0"/>
            <a:lstStyle/>
            <a:p/>
          </p:txBody>
        </p:sp>
        <p:sp>
          <p:nvSpPr>
            <p:cNvPr id="3864" name="object 3864" descr=""/>
            <p:cNvSpPr/>
            <p:nvPr/>
          </p:nvSpPr>
          <p:spPr>
            <a:xfrm>
              <a:off x="5565612" y="8702047"/>
              <a:ext cx="1905" cy="635"/>
            </a:xfrm>
            <a:custGeom>
              <a:avLst/>
              <a:gdLst/>
              <a:ahLst/>
              <a:cxnLst/>
              <a:rect l="l" t="t" r="r" b="b"/>
              <a:pathLst>
                <a:path w="1904" h="634">
                  <a:moveTo>
                    <a:pt x="1524" y="508"/>
                  </a:moveTo>
                  <a:lnTo>
                    <a:pt x="1257" y="254"/>
                  </a:lnTo>
                  <a:lnTo>
                    <a:pt x="1016" y="254"/>
                  </a:lnTo>
                  <a:lnTo>
                    <a:pt x="749" y="0"/>
                  </a:lnTo>
                  <a:lnTo>
                    <a:pt x="0" y="0"/>
                  </a:lnTo>
                </a:path>
              </a:pathLst>
            </a:custGeom>
            <a:ln w="3175">
              <a:solidFill>
                <a:srgbClr val="565658"/>
              </a:solidFill>
            </a:ln>
          </p:spPr>
          <p:txBody>
            <a:bodyPr wrap="square" lIns="0" tIns="0" rIns="0" bIns="0" rtlCol="0"/>
            <a:lstStyle/>
            <a:p/>
          </p:txBody>
        </p:sp>
        <p:sp>
          <p:nvSpPr>
            <p:cNvPr id="3865" name="object 3865" descr=""/>
            <p:cNvSpPr/>
            <p:nvPr/>
          </p:nvSpPr>
          <p:spPr>
            <a:xfrm>
              <a:off x="5565352" y="8702295"/>
              <a:ext cx="1905" cy="1270"/>
            </a:xfrm>
            <a:custGeom>
              <a:avLst/>
              <a:gdLst/>
              <a:ahLst/>
              <a:cxnLst/>
              <a:rect l="l" t="t" r="r" b="b"/>
              <a:pathLst>
                <a:path w="1904" h="1270">
                  <a:moveTo>
                    <a:pt x="1524" y="774"/>
                  </a:moveTo>
                  <a:lnTo>
                    <a:pt x="1270" y="508"/>
                  </a:lnTo>
                  <a:lnTo>
                    <a:pt x="1270" y="254"/>
                  </a:lnTo>
                  <a:lnTo>
                    <a:pt x="1016" y="254"/>
                  </a:lnTo>
                  <a:lnTo>
                    <a:pt x="762" y="0"/>
                  </a:lnTo>
                  <a:lnTo>
                    <a:pt x="0" y="0"/>
                  </a:lnTo>
                </a:path>
              </a:pathLst>
            </a:custGeom>
            <a:ln w="3175">
              <a:solidFill>
                <a:srgbClr val="565658"/>
              </a:solidFill>
            </a:ln>
          </p:spPr>
          <p:txBody>
            <a:bodyPr wrap="square" lIns="0" tIns="0" rIns="0" bIns="0" rtlCol="0"/>
            <a:lstStyle/>
            <a:p/>
          </p:txBody>
        </p:sp>
        <p:sp>
          <p:nvSpPr>
            <p:cNvPr id="3866" name="object 3866" descr=""/>
            <p:cNvSpPr/>
            <p:nvPr/>
          </p:nvSpPr>
          <p:spPr>
            <a:xfrm>
              <a:off x="5565344" y="8702295"/>
              <a:ext cx="1270" cy="1270"/>
            </a:xfrm>
            <a:custGeom>
              <a:avLst/>
              <a:gdLst/>
              <a:ahLst/>
              <a:cxnLst/>
              <a:rect l="l" t="t" r="r" b="b"/>
              <a:pathLst>
                <a:path w="1270" h="1270">
                  <a:moveTo>
                    <a:pt x="774" y="1028"/>
                  </a:moveTo>
                  <a:lnTo>
                    <a:pt x="507" y="1028"/>
                  </a:lnTo>
                  <a:lnTo>
                    <a:pt x="507" y="508"/>
                  </a:lnTo>
                  <a:lnTo>
                    <a:pt x="266" y="254"/>
                  </a:lnTo>
                  <a:lnTo>
                    <a:pt x="266" y="0"/>
                  </a:lnTo>
                  <a:lnTo>
                    <a:pt x="0" y="0"/>
                  </a:lnTo>
                </a:path>
              </a:pathLst>
            </a:custGeom>
            <a:ln w="3175">
              <a:solidFill>
                <a:srgbClr val="565658"/>
              </a:solidFill>
            </a:ln>
          </p:spPr>
          <p:txBody>
            <a:bodyPr wrap="square" lIns="0" tIns="0" rIns="0" bIns="0" rtlCol="0"/>
            <a:lstStyle/>
            <a:p/>
          </p:txBody>
        </p:sp>
        <p:sp>
          <p:nvSpPr>
            <p:cNvPr id="3867" name="object 3867" descr=""/>
            <p:cNvSpPr/>
            <p:nvPr/>
          </p:nvSpPr>
          <p:spPr>
            <a:xfrm>
              <a:off x="5539826" y="8709439"/>
              <a:ext cx="635" cy="1270"/>
            </a:xfrm>
            <a:custGeom>
              <a:avLst/>
              <a:gdLst/>
              <a:ahLst/>
              <a:cxnLst/>
              <a:rect l="l" t="t" r="r" b="b"/>
              <a:pathLst>
                <a:path w="635" h="1270">
                  <a:moveTo>
                    <a:pt x="520" y="1028"/>
                  </a:moveTo>
                  <a:lnTo>
                    <a:pt x="520" y="774"/>
                  </a:lnTo>
                  <a:lnTo>
                    <a:pt x="253" y="520"/>
                  </a:lnTo>
                  <a:lnTo>
                    <a:pt x="253" y="254"/>
                  </a:lnTo>
                  <a:lnTo>
                    <a:pt x="0" y="0"/>
                  </a:lnTo>
                </a:path>
              </a:pathLst>
            </a:custGeom>
            <a:ln w="3175">
              <a:solidFill>
                <a:srgbClr val="565658"/>
              </a:solidFill>
            </a:ln>
          </p:spPr>
          <p:txBody>
            <a:bodyPr wrap="square" lIns="0" tIns="0" rIns="0" bIns="0" rtlCol="0"/>
            <a:lstStyle/>
            <a:p/>
          </p:txBody>
        </p:sp>
        <p:sp>
          <p:nvSpPr>
            <p:cNvPr id="3868" name="object 3868" descr=""/>
            <p:cNvSpPr/>
            <p:nvPr/>
          </p:nvSpPr>
          <p:spPr>
            <a:xfrm>
              <a:off x="5539578" y="8710467"/>
              <a:ext cx="1270" cy="635"/>
            </a:xfrm>
            <a:custGeom>
              <a:avLst/>
              <a:gdLst/>
              <a:ahLst/>
              <a:cxnLst/>
              <a:rect l="l" t="t" r="r" b="b"/>
              <a:pathLst>
                <a:path w="1270" h="634">
                  <a:moveTo>
                    <a:pt x="0" y="254"/>
                  </a:moveTo>
                  <a:lnTo>
                    <a:pt x="774" y="0"/>
                  </a:lnTo>
                </a:path>
              </a:pathLst>
            </a:custGeom>
            <a:ln w="3175">
              <a:solidFill>
                <a:srgbClr val="565658"/>
              </a:solidFill>
            </a:ln>
          </p:spPr>
          <p:txBody>
            <a:bodyPr wrap="square" lIns="0" tIns="0" rIns="0" bIns="0" rtlCol="0"/>
            <a:lstStyle/>
            <a:p/>
          </p:txBody>
        </p:sp>
        <p:sp>
          <p:nvSpPr>
            <p:cNvPr id="3869" name="object 3869" descr=""/>
            <p:cNvSpPr/>
            <p:nvPr/>
          </p:nvSpPr>
          <p:spPr>
            <a:xfrm>
              <a:off x="5551571" y="8709959"/>
              <a:ext cx="635" cy="1270"/>
            </a:xfrm>
            <a:custGeom>
              <a:avLst/>
              <a:gdLst/>
              <a:ahLst/>
              <a:cxnLst/>
              <a:rect l="l" t="t" r="r" b="b"/>
              <a:pathLst>
                <a:path w="635" h="1270">
                  <a:moveTo>
                    <a:pt x="0" y="0"/>
                  </a:moveTo>
                  <a:lnTo>
                    <a:pt x="0" y="253"/>
                  </a:lnTo>
                  <a:lnTo>
                    <a:pt x="266" y="253"/>
                  </a:lnTo>
                  <a:lnTo>
                    <a:pt x="266" y="1015"/>
                  </a:lnTo>
                  <a:lnTo>
                    <a:pt x="508" y="1015"/>
                  </a:lnTo>
                </a:path>
              </a:pathLst>
            </a:custGeom>
            <a:ln w="3175">
              <a:solidFill>
                <a:srgbClr val="565658"/>
              </a:solidFill>
            </a:ln>
          </p:spPr>
          <p:txBody>
            <a:bodyPr wrap="square" lIns="0" tIns="0" rIns="0" bIns="0" rtlCol="0"/>
            <a:lstStyle/>
            <a:p/>
          </p:txBody>
        </p:sp>
        <p:sp>
          <p:nvSpPr>
            <p:cNvPr id="3870" name="object 3870" descr=""/>
            <p:cNvSpPr/>
            <p:nvPr/>
          </p:nvSpPr>
          <p:spPr>
            <a:xfrm>
              <a:off x="5538809" y="8709445"/>
              <a:ext cx="1270" cy="635"/>
            </a:xfrm>
            <a:custGeom>
              <a:avLst/>
              <a:gdLst/>
              <a:ahLst/>
              <a:cxnLst/>
              <a:rect l="l" t="t" r="r" b="b"/>
              <a:pathLst>
                <a:path w="1270" h="634">
                  <a:moveTo>
                    <a:pt x="0" y="254"/>
                  </a:moveTo>
                  <a:lnTo>
                    <a:pt x="1016" y="0"/>
                  </a:lnTo>
                </a:path>
              </a:pathLst>
            </a:custGeom>
            <a:ln w="3175">
              <a:solidFill>
                <a:srgbClr val="565658"/>
              </a:solidFill>
            </a:ln>
          </p:spPr>
          <p:txBody>
            <a:bodyPr wrap="square" lIns="0" tIns="0" rIns="0" bIns="0" rtlCol="0"/>
            <a:lstStyle/>
            <a:p/>
          </p:txBody>
        </p:sp>
        <p:sp>
          <p:nvSpPr>
            <p:cNvPr id="3871" name="object 3871" descr=""/>
            <p:cNvSpPr/>
            <p:nvPr/>
          </p:nvSpPr>
          <p:spPr>
            <a:xfrm>
              <a:off x="5545444" y="8710721"/>
              <a:ext cx="635" cy="1270"/>
            </a:xfrm>
            <a:custGeom>
              <a:avLst/>
              <a:gdLst/>
              <a:ahLst/>
              <a:cxnLst/>
              <a:rect l="l" t="t" r="r" b="b"/>
              <a:pathLst>
                <a:path w="635" h="1270">
                  <a:moveTo>
                    <a:pt x="0" y="0"/>
                  </a:moveTo>
                  <a:lnTo>
                    <a:pt x="0" y="774"/>
                  </a:lnTo>
                  <a:lnTo>
                    <a:pt x="266" y="1028"/>
                  </a:lnTo>
                </a:path>
              </a:pathLst>
            </a:custGeom>
            <a:ln w="3175">
              <a:solidFill>
                <a:srgbClr val="565658"/>
              </a:solidFill>
            </a:ln>
          </p:spPr>
          <p:txBody>
            <a:bodyPr wrap="square" lIns="0" tIns="0" rIns="0" bIns="0" rtlCol="0"/>
            <a:lstStyle/>
            <a:p/>
          </p:txBody>
        </p:sp>
        <p:sp>
          <p:nvSpPr>
            <p:cNvPr id="3872" name="object 3872" descr=""/>
            <p:cNvSpPr/>
            <p:nvPr/>
          </p:nvSpPr>
          <p:spPr>
            <a:xfrm>
              <a:off x="5540856" y="8711231"/>
              <a:ext cx="635" cy="1270"/>
            </a:xfrm>
            <a:custGeom>
              <a:avLst/>
              <a:gdLst/>
              <a:ahLst/>
              <a:cxnLst/>
              <a:rect l="l" t="t" r="r" b="b"/>
              <a:pathLst>
                <a:path w="635" h="1270">
                  <a:moveTo>
                    <a:pt x="0" y="0"/>
                  </a:moveTo>
                  <a:lnTo>
                    <a:pt x="0" y="1028"/>
                  </a:lnTo>
                  <a:lnTo>
                    <a:pt x="254" y="1028"/>
                  </a:lnTo>
                </a:path>
              </a:pathLst>
            </a:custGeom>
            <a:ln w="3175">
              <a:solidFill>
                <a:srgbClr val="565658"/>
              </a:solidFill>
            </a:ln>
          </p:spPr>
          <p:txBody>
            <a:bodyPr wrap="square" lIns="0" tIns="0" rIns="0" bIns="0" rtlCol="0"/>
            <a:lstStyle/>
            <a:p/>
          </p:txBody>
        </p:sp>
        <p:sp>
          <p:nvSpPr>
            <p:cNvPr id="3873" name="object 3873" descr=""/>
            <p:cNvSpPr/>
            <p:nvPr/>
          </p:nvSpPr>
          <p:spPr>
            <a:xfrm>
              <a:off x="5539826" y="8711231"/>
              <a:ext cx="635" cy="1905"/>
            </a:xfrm>
            <a:custGeom>
              <a:avLst/>
              <a:gdLst/>
              <a:ahLst/>
              <a:cxnLst/>
              <a:rect l="l" t="t" r="r" b="b"/>
              <a:pathLst>
                <a:path w="635" h="1904">
                  <a:moveTo>
                    <a:pt x="0" y="0"/>
                  </a:moveTo>
                  <a:lnTo>
                    <a:pt x="0" y="1028"/>
                  </a:lnTo>
                  <a:lnTo>
                    <a:pt x="266" y="1028"/>
                  </a:lnTo>
                  <a:lnTo>
                    <a:pt x="266" y="1282"/>
                  </a:lnTo>
                </a:path>
              </a:pathLst>
            </a:custGeom>
            <a:ln w="3175">
              <a:solidFill>
                <a:srgbClr val="565658"/>
              </a:solidFill>
            </a:ln>
          </p:spPr>
          <p:txBody>
            <a:bodyPr wrap="square" lIns="0" tIns="0" rIns="0" bIns="0" rtlCol="0"/>
            <a:lstStyle/>
            <a:p/>
          </p:txBody>
        </p:sp>
        <p:sp>
          <p:nvSpPr>
            <p:cNvPr id="3874" name="object 3874" descr=""/>
            <p:cNvSpPr/>
            <p:nvPr/>
          </p:nvSpPr>
          <p:spPr>
            <a:xfrm>
              <a:off x="5538804" y="8709693"/>
              <a:ext cx="1270" cy="1270"/>
            </a:xfrm>
            <a:custGeom>
              <a:avLst/>
              <a:gdLst/>
              <a:ahLst/>
              <a:cxnLst/>
              <a:rect l="l" t="t" r="r" b="b"/>
              <a:pathLst>
                <a:path w="1270" h="1270">
                  <a:moveTo>
                    <a:pt x="774" y="1028"/>
                  </a:moveTo>
                  <a:lnTo>
                    <a:pt x="507" y="774"/>
                  </a:lnTo>
                  <a:lnTo>
                    <a:pt x="507" y="520"/>
                  </a:lnTo>
                  <a:lnTo>
                    <a:pt x="266" y="266"/>
                  </a:lnTo>
                  <a:lnTo>
                    <a:pt x="266" y="0"/>
                  </a:lnTo>
                  <a:lnTo>
                    <a:pt x="0" y="0"/>
                  </a:lnTo>
                </a:path>
              </a:pathLst>
            </a:custGeom>
            <a:ln w="3175">
              <a:solidFill>
                <a:srgbClr val="565658"/>
              </a:solidFill>
            </a:ln>
          </p:spPr>
          <p:txBody>
            <a:bodyPr wrap="square" lIns="0" tIns="0" rIns="0" bIns="0" rtlCol="0"/>
            <a:lstStyle/>
            <a:p/>
          </p:txBody>
        </p:sp>
        <p:sp>
          <p:nvSpPr>
            <p:cNvPr id="3875" name="object 3875" descr=""/>
            <p:cNvSpPr/>
            <p:nvPr/>
          </p:nvSpPr>
          <p:spPr>
            <a:xfrm>
              <a:off x="5537532" y="8711231"/>
              <a:ext cx="635" cy="1905"/>
            </a:xfrm>
            <a:custGeom>
              <a:avLst/>
              <a:gdLst/>
              <a:ahLst/>
              <a:cxnLst/>
              <a:rect l="l" t="t" r="r" b="b"/>
              <a:pathLst>
                <a:path w="635" h="1904">
                  <a:moveTo>
                    <a:pt x="0" y="0"/>
                  </a:moveTo>
                  <a:lnTo>
                    <a:pt x="0" y="774"/>
                  </a:lnTo>
                  <a:lnTo>
                    <a:pt x="266" y="1028"/>
                  </a:lnTo>
                  <a:lnTo>
                    <a:pt x="266" y="1282"/>
                  </a:lnTo>
                </a:path>
              </a:pathLst>
            </a:custGeom>
            <a:ln w="3175">
              <a:solidFill>
                <a:srgbClr val="565658"/>
              </a:solidFill>
            </a:ln>
          </p:spPr>
          <p:txBody>
            <a:bodyPr wrap="square" lIns="0" tIns="0" rIns="0" bIns="0" rtlCol="0"/>
            <a:lstStyle/>
            <a:p/>
          </p:txBody>
        </p:sp>
        <p:sp>
          <p:nvSpPr>
            <p:cNvPr id="3876" name="object 3876" descr=""/>
            <p:cNvSpPr/>
            <p:nvPr/>
          </p:nvSpPr>
          <p:spPr>
            <a:xfrm>
              <a:off x="5545700" y="8711746"/>
              <a:ext cx="1905" cy="1270"/>
            </a:xfrm>
            <a:custGeom>
              <a:avLst/>
              <a:gdLst/>
              <a:ahLst/>
              <a:cxnLst/>
              <a:rect l="l" t="t" r="r" b="b"/>
              <a:pathLst>
                <a:path w="1904" h="1270">
                  <a:moveTo>
                    <a:pt x="1282" y="762"/>
                  </a:moveTo>
                  <a:lnTo>
                    <a:pt x="1282" y="508"/>
                  </a:lnTo>
                  <a:lnTo>
                    <a:pt x="1015" y="508"/>
                  </a:lnTo>
                  <a:lnTo>
                    <a:pt x="1015" y="254"/>
                  </a:lnTo>
                  <a:lnTo>
                    <a:pt x="507" y="254"/>
                  </a:lnTo>
                  <a:lnTo>
                    <a:pt x="253" y="0"/>
                  </a:lnTo>
                  <a:lnTo>
                    <a:pt x="0" y="0"/>
                  </a:lnTo>
                </a:path>
              </a:pathLst>
            </a:custGeom>
            <a:ln w="3175">
              <a:solidFill>
                <a:srgbClr val="565658"/>
              </a:solidFill>
            </a:ln>
          </p:spPr>
          <p:txBody>
            <a:bodyPr wrap="square" lIns="0" tIns="0" rIns="0" bIns="0" rtlCol="0"/>
            <a:lstStyle/>
            <a:p/>
          </p:txBody>
        </p:sp>
        <p:sp>
          <p:nvSpPr>
            <p:cNvPr id="3877" name="object 3877" descr=""/>
            <p:cNvSpPr/>
            <p:nvPr/>
          </p:nvSpPr>
          <p:spPr>
            <a:xfrm>
              <a:off x="5544930" y="8712000"/>
              <a:ext cx="1905" cy="635"/>
            </a:xfrm>
            <a:custGeom>
              <a:avLst/>
              <a:gdLst/>
              <a:ahLst/>
              <a:cxnLst/>
              <a:rect l="l" t="t" r="r" b="b"/>
              <a:pathLst>
                <a:path w="1904" h="634">
                  <a:moveTo>
                    <a:pt x="1282" y="507"/>
                  </a:moveTo>
                  <a:lnTo>
                    <a:pt x="1015" y="507"/>
                  </a:lnTo>
                  <a:lnTo>
                    <a:pt x="1015" y="253"/>
                  </a:lnTo>
                  <a:lnTo>
                    <a:pt x="774" y="253"/>
                  </a:lnTo>
                  <a:lnTo>
                    <a:pt x="507" y="0"/>
                  </a:lnTo>
                  <a:lnTo>
                    <a:pt x="0" y="0"/>
                  </a:lnTo>
                </a:path>
              </a:pathLst>
            </a:custGeom>
            <a:ln w="3175">
              <a:solidFill>
                <a:srgbClr val="565658"/>
              </a:solidFill>
            </a:ln>
          </p:spPr>
          <p:txBody>
            <a:bodyPr wrap="square" lIns="0" tIns="0" rIns="0" bIns="0" rtlCol="0"/>
            <a:lstStyle/>
            <a:p/>
          </p:txBody>
        </p:sp>
        <p:sp>
          <p:nvSpPr>
            <p:cNvPr id="3878" name="object 3878" descr=""/>
            <p:cNvSpPr/>
            <p:nvPr/>
          </p:nvSpPr>
          <p:spPr>
            <a:xfrm>
              <a:off x="5498241" y="8733691"/>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3879" name="object 3879" descr=""/>
            <p:cNvSpPr/>
            <p:nvPr/>
          </p:nvSpPr>
          <p:spPr>
            <a:xfrm>
              <a:off x="5280562" y="8831937"/>
              <a:ext cx="635" cy="1270"/>
            </a:xfrm>
            <a:custGeom>
              <a:avLst/>
              <a:gdLst/>
              <a:ahLst/>
              <a:cxnLst/>
              <a:rect l="l" t="t" r="r" b="b"/>
              <a:pathLst>
                <a:path w="635" h="1270">
                  <a:moveTo>
                    <a:pt x="253" y="0"/>
                  </a:moveTo>
                  <a:lnTo>
                    <a:pt x="0" y="253"/>
                  </a:lnTo>
                  <a:lnTo>
                    <a:pt x="0" y="761"/>
                  </a:lnTo>
                  <a:lnTo>
                    <a:pt x="253" y="1015"/>
                  </a:lnTo>
                  <a:lnTo>
                    <a:pt x="253" y="1269"/>
                  </a:lnTo>
                </a:path>
              </a:pathLst>
            </a:custGeom>
            <a:ln w="3175">
              <a:solidFill>
                <a:srgbClr val="565658"/>
              </a:solidFill>
            </a:ln>
          </p:spPr>
          <p:txBody>
            <a:bodyPr wrap="square" lIns="0" tIns="0" rIns="0" bIns="0" rtlCol="0"/>
            <a:lstStyle/>
            <a:p/>
          </p:txBody>
        </p:sp>
        <p:sp>
          <p:nvSpPr>
            <p:cNvPr id="3880" name="object 3880" descr=""/>
            <p:cNvSpPr/>
            <p:nvPr/>
          </p:nvSpPr>
          <p:spPr>
            <a:xfrm>
              <a:off x="5507170" y="8749257"/>
              <a:ext cx="635" cy="1270"/>
            </a:xfrm>
            <a:custGeom>
              <a:avLst/>
              <a:gdLst/>
              <a:ahLst/>
              <a:cxnLst/>
              <a:rect l="l" t="t" r="r" b="b"/>
              <a:pathLst>
                <a:path w="635" h="1270">
                  <a:moveTo>
                    <a:pt x="0" y="761"/>
                  </a:moveTo>
                  <a:lnTo>
                    <a:pt x="254" y="761"/>
                  </a:lnTo>
                  <a:lnTo>
                    <a:pt x="254" y="253"/>
                  </a:lnTo>
                  <a:lnTo>
                    <a:pt x="0" y="0"/>
                  </a:lnTo>
                </a:path>
              </a:pathLst>
            </a:custGeom>
            <a:ln w="3175">
              <a:solidFill>
                <a:srgbClr val="565658"/>
              </a:solidFill>
            </a:ln>
          </p:spPr>
          <p:txBody>
            <a:bodyPr wrap="square" lIns="0" tIns="0" rIns="0" bIns="0" rtlCol="0"/>
            <a:lstStyle/>
            <a:p/>
          </p:txBody>
        </p:sp>
        <p:sp>
          <p:nvSpPr>
            <p:cNvPr id="3881" name="object 3881" descr=""/>
            <p:cNvSpPr/>
            <p:nvPr/>
          </p:nvSpPr>
          <p:spPr>
            <a:xfrm>
              <a:off x="5504616" y="8751043"/>
              <a:ext cx="0" cy="1270"/>
            </a:xfrm>
            <a:custGeom>
              <a:avLst/>
              <a:gdLst/>
              <a:ahLst/>
              <a:cxnLst/>
              <a:rect l="l" t="t" r="r" b="b"/>
              <a:pathLst>
                <a:path w="0" h="1270">
                  <a:moveTo>
                    <a:pt x="0" y="762"/>
                  </a:moveTo>
                  <a:lnTo>
                    <a:pt x="0" y="0"/>
                  </a:lnTo>
                </a:path>
              </a:pathLst>
            </a:custGeom>
            <a:ln w="3175">
              <a:solidFill>
                <a:srgbClr val="565658"/>
              </a:solidFill>
            </a:ln>
          </p:spPr>
          <p:txBody>
            <a:bodyPr wrap="square" lIns="0" tIns="0" rIns="0" bIns="0" rtlCol="0"/>
            <a:lstStyle/>
            <a:p/>
          </p:txBody>
        </p:sp>
        <p:sp>
          <p:nvSpPr>
            <p:cNvPr id="3882" name="object 3882" descr=""/>
            <p:cNvSpPr/>
            <p:nvPr/>
          </p:nvSpPr>
          <p:spPr>
            <a:xfrm>
              <a:off x="5333389" y="8835508"/>
              <a:ext cx="635" cy="635"/>
            </a:xfrm>
            <a:custGeom>
              <a:avLst/>
              <a:gdLst/>
              <a:ahLst/>
              <a:cxnLst/>
              <a:rect l="l" t="t" r="r" b="b"/>
              <a:pathLst>
                <a:path w="635" h="634">
                  <a:moveTo>
                    <a:pt x="0" y="0"/>
                  </a:moveTo>
                  <a:lnTo>
                    <a:pt x="508" y="508"/>
                  </a:lnTo>
                </a:path>
              </a:pathLst>
            </a:custGeom>
            <a:ln w="3175">
              <a:solidFill>
                <a:srgbClr val="565658"/>
              </a:solidFill>
            </a:ln>
          </p:spPr>
          <p:txBody>
            <a:bodyPr wrap="square" lIns="0" tIns="0" rIns="0" bIns="0" rtlCol="0"/>
            <a:lstStyle/>
            <a:p/>
          </p:txBody>
        </p:sp>
        <p:sp>
          <p:nvSpPr>
            <p:cNvPr id="3883" name="object 3883" descr=""/>
            <p:cNvSpPr/>
            <p:nvPr/>
          </p:nvSpPr>
          <p:spPr>
            <a:xfrm>
              <a:off x="5496957" y="8741090"/>
              <a:ext cx="635" cy="1270"/>
            </a:xfrm>
            <a:custGeom>
              <a:avLst/>
              <a:gdLst/>
              <a:ahLst/>
              <a:cxnLst/>
              <a:rect l="l" t="t" r="r" b="b"/>
              <a:pathLst>
                <a:path w="635" h="1270">
                  <a:moveTo>
                    <a:pt x="253" y="762"/>
                  </a:moveTo>
                  <a:lnTo>
                    <a:pt x="253" y="254"/>
                  </a:lnTo>
                  <a:lnTo>
                    <a:pt x="0" y="254"/>
                  </a:lnTo>
                  <a:lnTo>
                    <a:pt x="0" y="0"/>
                  </a:lnTo>
                </a:path>
              </a:pathLst>
            </a:custGeom>
            <a:ln w="3175">
              <a:solidFill>
                <a:srgbClr val="565658"/>
              </a:solidFill>
            </a:ln>
          </p:spPr>
          <p:txBody>
            <a:bodyPr wrap="square" lIns="0" tIns="0" rIns="0" bIns="0" rtlCol="0"/>
            <a:lstStyle/>
            <a:p/>
          </p:txBody>
        </p:sp>
        <p:sp>
          <p:nvSpPr>
            <p:cNvPr id="3884" name="object 3884" descr=""/>
            <p:cNvSpPr/>
            <p:nvPr/>
          </p:nvSpPr>
          <p:spPr>
            <a:xfrm>
              <a:off x="5335684" y="8835000"/>
              <a:ext cx="635" cy="635"/>
            </a:xfrm>
            <a:custGeom>
              <a:avLst/>
              <a:gdLst/>
              <a:ahLst/>
              <a:cxnLst/>
              <a:rect l="l" t="t" r="r" b="b"/>
              <a:pathLst>
                <a:path w="635" h="634">
                  <a:moveTo>
                    <a:pt x="0" y="0"/>
                  </a:moveTo>
                  <a:lnTo>
                    <a:pt x="0" y="254"/>
                  </a:lnTo>
                  <a:lnTo>
                    <a:pt x="508" y="254"/>
                  </a:lnTo>
                </a:path>
              </a:pathLst>
            </a:custGeom>
            <a:ln w="3175">
              <a:solidFill>
                <a:srgbClr val="565658"/>
              </a:solidFill>
            </a:ln>
          </p:spPr>
          <p:txBody>
            <a:bodyPr wrap="square" lIns="0" tIns="0" rIns="0" bIns="0" rtlCol="0"/>
            <a:lstStyle/>
            <a:p/>
          </p:txBody>
        </p:sp>
        <p:sp>
          <p:nvSpPr>
            <p:cNvPr id="3885" name="object 3885" descr=""/>
            <p:cNvSpPr/>
            <p:nvPr/>
          </p:nvSpPr>
          <p:spPr>
            <a:xfrm>
              <a:off x="5495425" y="8742875"/>
              <a:ext cx="635" cy="635"/>
            </a:xfrm>
            <a:custGeom>
              <a:avLst/>
              <a:gdLst/>
              <a:ahLst/>
              <a:cxnLst/>
              <a:rect l="l" t="t" r="r" b="b"/>
              <a:pathLst>
                <a:path w="635" h="634">
                  <a:moveTo>
                    <a:pt x="0" y="508"/>
                  </a:moveTo>
                  <a:lnTo>
                    <a:pt x="266" y="508"/>
                  </a:lnTo>
                  <a:lnTo>
                    <a:pt x="266" y="254"/>
                  </a:lnTo>
                  <a:lnTo>
                    <a:pt x="0" y="254"/>
                  </a:lnTo>
                  <a:lnTo>
                    <a:pt x="0" y="0"/>
                  </a:lnTo>
                </a:path>
              </a:pathLst>
            </a:custGeom>
            <a:ln w="3175">
              <a:solidFill>
                <a:srgbClr val="565658"/>
              </a:solidFill>
            </a:ln>
          </p:spPr>
          <p:txBody>
            <a:bodyPr wrap="square" lIns="0" tIns="0" rIns="0" bIns="0" rtlCol="0"/>
            <a:lstStyle/>
            <a:p/>
          </p:txBody>
        </p:sp>
        <p:sp>
          <p:nvSpPr>
            <p:cNvPr id="3886" name="object 3886" descr=""/>
            <p:cNvSpPr/>
            <p:nvPr/>
          </p:nvSpPr>
          <p:spPr>
            <a:xfrm>
              <a:off x="5295624" y="8747724"/>
              <a:ext cx="635" cy="635"/>
            </a:xfrm>
            <a:custGeom>
              <a:avLst/>
              <a:gdLst/>
              <a:ahLst/>
              <a:cxnLst/>
              <a:rect l="l" t="t" r="r" b="b"/>
              <a:pathLst>
                <a:path w="635" h="634">
                  <a:moveTo>
                    <a:pt x="0" y="254"/>
                  </a:moveTo>
                  <a:lnTo>
                    <a:pt x="254" y="254"/>
                  </a:lnTo>
                  <a:lnTo>
                    <a:pt x="254" y="0"/>
                  </a:lnTo>
                </a:path>
              </a:pathLst>
            </a:custGeom>
            <a:ln w="3175">
              <a:solidFill>
                <a:srgbClr val="565658"/>
              </a:solidFill>
            </a:ln>
          </p:spPr>
          <p:txBody>
            <a:bodyPr wrap="square" lIns="0" tIns="0" rIns="0" bIns="0" rtlCol="0"/>
            <a:lstStyle/>
            <a:p/>
          </p:txBody>
        </p:sp>
        <p:sp>
          <p:nvSpPr>
            <p:cNvPr id="3887" name="object 3887" descr=""/>
            <p:cNvSpPr/>
            <p:nvPr/>
          </p:nvSpPr>
          <p:spPr>
            <a:xfrm>
              <a:off x="5463019" y="8635446"/>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3888" name="object 3888" descr=""/>
            <p:cNvSpPr/>
            <p:nvPr/>
          </p:nvSpPr>
          <p:spPr>
            <a:xfrm>
              <a:off x="5255545" y="8637486"/>
              <a:ext cx="635" cy="635"/>
            </a:xfrm>
            <a:custGeom>
              <a:avLst/>
              <a:gdLst/>
              <a:ahLst/>
              <a:cxnLst/>
              <a:rect l="l" t="t" r="r" b="b"/>
              <a:pathLst>
                <a:path w="635" h="634">
                  <a:moveTo>
                    <a:pt x="266" y="0"/>
                  </a:moveTo>
                  <a:lnTo>
                    <a:pt x="0" y="254"/>
                  </a:lnTo>
                </a:path>
              </a:pathLst>
            </a:custGeom>
            <a:ln w="3175">
              <a:solidFill>
                <a:srgbClr val="565658"/>
              </a:solidFill>
            </a:ln>
          </p:spPr>
          <p:txBody>
            <a:bodyPr wrap="square" lIns="0" tIns="0" rIns="0" bIns="0" rtlCol="0"/>
            <a:lstStyle/>
            <a:p/>
          </p:txBody>
        </p:sp>
        <p:sp>
          <p:nvSpPr>
            <p:cNvPr id="3889" name="object 3889" descr=""/>
            <p:cNvSpPr/>
            <p:nvPr/>
          </p:nvSpPr>
          <p:spPr>
            <a:xfrm>
              <a:off x="5476041" y="8672957"/>
              <a:ext cx="635" cy="635"/>
            </a:xfrm>
            <a:custGeom>
              <a:avLst/>
              <a:gdLst/>
              <a:ahLst/>
              <a:cxnLst/>
              <a:rect l="l" t="t" r="r" b="b"/>
              <a:pathLst>
                <a:path w="635" h="634">
                  <a:moveTo>
                    <a:pt x="508" y="508"/>
                  </a:moveTo>
                  <a:lnTo>
                    <a:pt x="508" y="254"/>
                  </a:lnTo>
                  <a:lnTo>
                    <a:pt x="241" y="0"/>
                  </a:lnTo>
                  <a:lnTo>
                    <a:pt x="0" y="0"/>
                  </a:lnTo>
                </a:path>
              </a:pathLst>
            </a:custGeom>
            <a:ln w="3175">
              <a:solidFill>
                <a:srgbClr val="565658"/>
              </a:solidFill>
            </a:ln>
          </p:spPr>
          <p:txBody>
            <a:bodyPr wrap="square" lIns="0" tIns="0" rIns="0" bIns="0" rtlCol="0"/>
            <a:lstStyle/>
            <a:p/>
          </p:txBody>
        </p:sp>
        <p:sp>
          <p:nvSpPr>
            <p:cNvPr id="3890" name="object 3890" descr=""/>
            <p:cNvSpPr/>
            <p:nvPr/>
          </p:nvSpPr>
          <p:spPr>
            <a:xfrm>
              <a:off x="5299965" y="8762012"/>
              <a:ext cx="0" cy="1270"/>
            </a:xfrm>
            <a:custGeom>
              <a:avLst/>
              <a:gdLst/>
              <a:ahLst/>
              <a:cxnLst/>
              <a:rect l="l" t="t" r="r" b="b"/>
              <a:pathLst>
                <a:path w="0" h="1270">
                  <a:moveTo>
                    <a:pt x="0" y="0"/>
                  </a:moveTo>
                  <a:lnTo>
                    <a:pt x="0" y="774"/>
                  </a:lnTo>
                </a:path>
              </a:pathLst>
            </a:custGeom>
            <a:ln w="3175">
              <a:solidFill>
                <a:srgbClr val="565658"/>
              </a:solidFill>
            </a:ln>
          </p:spPr>
          <p:txBody>
            <a:bodyPr wrap="square" lIns="0" tIns="0" rIns="0" bIns="0" rtlCol="0"/>
            <a:lstStyle/>
            <a:p/>
          </p:txBody>
        </p:sp>
        <p:sp>
          <p:nvSpPr>
            <p:cNvPr id="3891" name="object 3891" descr=""/>
            <p:cNvSpPr/>
            <p:nvPr/>
          </p:nvSpPr>
          <p:spPr>
            <a:xfrm>
              <a:off x="5469914" y="8659940"/>
              <a:ext cx="0" cy="635"/>
            </a:xfrm>
            <a:custGeom>
              <a:avLst/>
              <a:gdLst/>
              <a:ahLst/>
              <a:cxnLst/>
              <a:rect l="l" t="t" r="r" b="b"/>
              <a:pathLst>
                <a:path w="0" h="634">
                  <a:moveTo>
                    <a:pt x="0" y="508"/>
                  </a:moveTo>
                  <a:lnTo>
                    <a:pt x="0" y="0"/>
                  </a:lnTo>
                </a:path>
              </a:pathLst>
            </a:custGeom>
            <a:ln w="3175">
              <a:solidFill>
                <a:srgbClr val="565658"/>
              </a:solidFill>
            </a:ln>
          </p:spPr>
          <p:txBody>
            <a:bodyPr wrap="square" lIns="0" tIns="0" rIns="0" bIns="0" rtlCol="0"/>
            <a:lstStyle/>
            <a:p/>
          </p:txBody>
        </p:sp>
        <p:sp>
          <p:nvSpPr>
            <p:cNvPr id="3892" name="object 3892" descr=""/>
            <p:cNvSpPr/>
            <p:nvPr/>
          </p:nvSpPr>
          <p:spPr>
            <a:xfrm>
              <a:off x="5296132" y="8747978"/>
              <a:ext cx="635" cy="635"/>
            </a:xfrm>
            <a:custGeom>
              <a:avLst/>
              <a:gdLst/>
              <a:ahLst/>
              <a:cxnLst/>
              <a:rect l="l" t="t" r="r" b="b"/>
              <a:pathLst>
                <a:path w="635" h="634">
                  <a:moveTo>
                    <a:pt x="0" y="0"/>
                  </a:moveTo>
                  <a:lnTo>
                    <a:pt x="0" y="507"/>
                  </a:lnTo>
                  <a:lnTo>
                    <a:pt x="266" y="507"/>
                  </a:lnTo>
                </a:path>
              </a:pathLst>
            </a:custGeom>
            <a:ln w="3175">
              <a:solidFill>
                <a:srgbClr val="565658"/>
              </a:solidFill>
            </a:ln>
          </p:spPr>
          <p:txBody>
            <a:bodyPr wrap="square" lIns="0" tIns="0" rIns="0" bIns="0" rtlCol="0"/>
            <a:lstStyle/>
            <a:p/>
          </p:txBody>
        </p:sp>
        <p:sp>
          <p:nvSpPr>
            <p:cNvPr id="3893" name="object 3893" descr=""/>
            <p:cNvSpPr/>
            <p:nvPr/>
          </p:nvSpPr>
          <p:spPr>
            <a:xfrm>
              <a:off x="5411735" y="8518313"/>
              <a:ext cx="635" cy="635"/>
            </a:xfrm>
            <a:custGeom>
              <a:avLst/>
              <a:gdLst/>
              <a:ahLst/>
              <a:cxnLst/>
              <a:rect l="l" t="t" r="r" b="b"/>
              <a:pathLst>
                <a:path w="635" h="634">
                  <a:moveTo>
                    <a:pt x="508" y="254"/>
                  </a:moveTo>
                  <a:lnTo>
                    <a:pt x="241" y="254"/>
                  </a:lnTo>
                  <a:lnTo>
                    <a:pt x="241" y="0"/>
                  </a:lnTo>
                  <a:lnTo>
                    <a:pt x="0" y="0"/>
                  </a:lnTo>
                  <a:lnTo>
                    <a:pt x="0" y="254"/>
                  </a:lnTo>
                </a:path>
              </a:pathLst>
            </a:custGeom>
            <a:ln w="3175">
              <a:solidFill>
                <a:srgbClr val="565658"/>
              </a:solidFill>
            </a:ln>
          </p:spPr>
          <p:txBody>
            <a:bodyPr wrap="square" lIns="0" tIns="0" rIns="0" bIns="0" rtlCol="0"/>
            <a:lstStyle/>
            <a:p/>
          </p:txBody>
        </p:sp>
        <p:sp>
          <p:nvSpPr>
            <p:cNvPr id="3894" name="object 3894" descr=""/>
            <p:cNvSpPr/>
            <p:nvPr/>
          </p:nvSpPr>
          <p:spPr>
            <a:xfrm>
              <a:off x="5399482" y="8510915"/>
              <a:ext cx="635" cy="635"/>
            </a:xfrm>
            <a:custGeom>
              <a:avLst/>
              <a:gdLst/>
              <a:ahLst/>
              <a:cxnLst/>
              <a:rect l="l" t="t" r="r" b="b"/>
              <a:pathLst>
                <a:path w="635" h="634">
                  <a:moveTo>
                    <a:pt x="508" y="508"/>
                  </a:moveTo>
                  <a:lnTo>
                    <a:pt x="508" y="254"/>
                  </a:lnTo>
                  <a:lnTo>
                    <a:pt x="254" y="0"/>
                  </a:lnTo>
                  <a:lnTo>
                    <a:pt x="0" y="0"/>
                  </a:lnTo>
                </a:path>
              </a:pathLst>
            </a:custGeom>
            <a:ln w="3175">
              <a:solidFill>
                <a:srgbClr val="565658"/>
              </a:solidFill>
            </a:ln>
          </p:spPr>
          <p:txBody>
            <a:bodyPr wrap="square" lIns="0" tIns="0" rIns="0" bIns="0" rtlCol="0"/>
            <a:lstStyle/>
            <a:p/>
          </p:txBody>
        </p:sp>
        <p:sp>
          <p:nvSpPr>
            <p:cNvPr id="3895" name="object 3895" descr=""/>
            <p:cNvSpPr/>
            <p:nvPr/>
          </p:nvSpPr>
          <p:spPr>
            <a:xfrm>
              <a:off x="5451795" y="8575723"/>
              <a:ext cx="635" cy="635"/>
            </a:xfrm>
            <a:custGeom>
              <a:avLst/>
              <a:gdLst/>
              <a:ahLst/>
              <a:cxnLst/>
              <a:rect l="l" t="t" r="r" b="b"/>
              <a:pathLst>
                <a:path w="635" h="634">
                  <a:moveTo>
                    <a:pt x="0" y="520"/>
                  </a:moveTo>
                  <a:lnTo>
                    <a:pt x="266" y="520"/>
                  </a:lnTo>
                  <a:lnTo>
                    <a:pt x="266" y="0"/>
                  </a:lnTo>
                </a:path>
              </a:pathLst>
            </a:custGeom>
            <a:ln w="3175">
              <a:solidFill>
                <a:srgbClr val="565658"/>
              </a:solidFill>
            </a:ln>
          </p:spPr>
          <p:txBody>
            <a:bodyPr wrap="square" lIns="0" tIns="0" rIns="0" bIns="0" rtlCol="0"/>
            <a:lstStyle/>
            <a:p/>
          </p:txBody>
        </p:sp>
        <p:sp>
          <p:nvSpPr>
            <p:cNvPr id="3896" name="object 3896" descr=""/>
            <p:cNvSpPr/>
            <p:nvPr/>
          </p:nvSpPr>
          <p:spPr>
            <a:xfrm>
              <a:off x="5330065" y="8501724"/>
              <a:ext cx="635" cy="635"/>
            </a:xfrm>
            <a:custGeom>
              <a:avLst/>
              <a:gdLst/>
              <a:ahLst/>
              <a:cxnLst/>
              <a:rect l="l" t="t" r="r" b="b"/>
              <a:pathLst>
                <a:path w="635" h="634">
                  <a:moveTo>
                    <a:pt x="520" y="0"/>
                  </a:moveTo>
                  <a:lnTo>
                    <a:pt x="520" y="266"/>
                  </a:lnTo>
                  <a:lnTo>
                    <a:pt x="253" y="266"/>
                  </a:lnTo>
                  <a:lnTo>
                    <a:pt x="0" y="520"/>
                  </a:lnTo>
                </a:path>
              </a:pathLst>
            </a:custGeom>
            <a:ln w="3175">
              <a:solidFill>
                <a:srgbClr val="565658"/>
              </a:solidFill>
            </a:ln>
          </p:spPr>
          <p:txBody>
            <a:bodyPr wrap="square" lIns="0" tIns="0" rIns="0" bIns="0" rtlCol="0"/>
            <a:lstStyle/>
            <a:p/>
          </p:txBody>
        </p:sp>
        <p:sp>
          <p:nvSpPr>
            <p:cNvPr id="3897" name="object 3897" descr=""/>
            <p:cNvSpPr/>
            <p:nvPr/>
          </p:nvSpPr>
          <p:spPr>
            <a:xfrm>
              <a:off x="5316281" y="8506065"/>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3898" name="object 3898" descr=""/>
            <p:cNvSpPr/>
            <p:nvPr/>
          </p:nvSpPr>
          <p:spPr>
            <a:xfrm>
              <a:off x="5258107" y="8561441"/>
              <a:ext cx="0" cy="1270"/>
            </a:xfrm>
            <a:custGeom>
              <a:avLst/>
              <a:gdLst/>
              <a:ahLst/>
              <a:cxnLst/>
              <a:rect l="l" t="t" r="r" b="b"/>
              <a:pathLst>
                <a:path w="0" h="1270">
                  <a:moveTo>
                    <a:pt x="0" y="0"/>
                  </a:moveTo>
                  <a:lnTo>
                    <a:pt x="0" y="761"/>
                  </a:lnTo>
                </a:path>
              </a:pathLst>
            </a:custGeom>
            <a:ln w="3175">
              <a:solidFill>
                <a:srgbClr val="565658"/>
              </a:solidFill>
            </a:ln>
          </p:spPr>
          <p:txBody>
            <a:bodyPr wrap="square" lIns="0" tIns="0" rIns="0" bIns="0" rtlCol="0"/>
            <a:lstStyle/>
            <a:p/>
          </p:txBody>
        </p:sp>
        <p:sp>
          <p:nvSpPr>
            <p:cNvPr id="3899" name="object 3899" descr=""/>
            <p:cNvSpPr/>
            <p:nvPr/>
          </p:nvSpPr>
          <p:spPr>
            <a:xfrm>
              <a:off x="5253258" y="8575220"/>
              <a:ext cx="635" cy="635"/>
            </a:xfrm>
            <a:custGeom>
              <a:avLst/>
              <a:gdLst/>
              <a:ahLst/>
              <a:cxnLst/>
              <a:rect l="l" t="t" r="r" b="b"/>
              <a:pathLst>
                <a:path w="635" h="634">
                  <a:moveTo>
                    <a:pt x="508" y="0"/>
                  </a:moveTo>
                  <a:lnTo>
                    <a:pt x="0" y="0"/>
                  </a:lnTo>
                  <a:lnTo>
                    <a:pt x="0" y="508"/>
                  </a:lnTo>
                </a:path>
              </a:pathLst>
            </a:custGeom>
            <a:ln w="3175">
              <a:solidFill>
                <a:srgbClr val="565658"/>
              </a:solidFill>
            </a:ln>
          </p:spPr>
          <p:txBody>
            <a:bodyPr wrap="square" lIns="0" tIns="0" rIns="0" bIns="0" rtlCol="0"/>
            <a:lstStyle/>
            <a:p/>
          </p:txBody>
        </p:sp>
        <p:sp>
          <p:nvSpPr>
            <p:cNvPr id="3900" name="object 3900" descr=""/>
            <p:cNvSpPr/>
            <p:nvPr/>
          </p:nvSpPr>
          <p:spPr>
            <a:xfrm>
              <a:off x="5454597" y="8589768"/>
              <a:ext cx="635" cy="635"/>
            </a:xfrm>
            <a:custGeom>
              <a:avLst/>
              <a:gdLst/>
              <a:ahLst/>
              <a:cxnLst/>
              <a:rect l="l" t="t" r="r" b="b"/>
              <a:pathLst>
                <a:path w="635" h="634">
                  <a:moveTo>
                    <a:pt x="508" y="508"/>
                  </a:moveTo>
                  <a:lnTo>
                    <a:pt x="254" y="508"/>
                  </a:lnTo>
                  <a:lnTo>
                    <a:pt x="254" y="0"/>
                  </a:lnTo>
                  <a:lnTo>
                    <a:pt x="0" y="0"/>
                  </a:lnTo>
                </a:path>
              </a:pathLst>
            </a:custGeom>
            <a:ln w="3175">
              <a:solidFill>
                <a:srgbClr val="565658"/>
              </a:solidFill>
            </a:ln>
          </p:spPr>
          <p:txBody>
            <a:bodyPr wrap="square" lIns="0" tIns="0" rIns="0" bIns="0" rtlCol="0"/>
            <a:lstStyle/>
            <a:p/>
          </p:txBody>
        </p:sp>
        <p:sp>
          <p:nvSpPr>
            <p:cNvPr id="3901" name="object 3901" descr=""/>
            <p:cNvSpPr/>
            <p:nvPr/>
          </p:nvSpPr>
          <p:spPr>
            <a:xfrm>
              <a:off x="5267539" y="8669640"/>
              <a:ext cx="635" cy="635"/>
            </a:xfrm>
            <a:custGeom>
              <a:avLst/>
              <a:gdLst/>
              <a:ahLst/>
              <a:cxnLst/>
              <a:rect l="l" t="t" r="r" b="b"/>
              <a:pathLst>
                <a:path w="635" h="634">
                  <a:moveTo>
                    <a:pt x="266" y="0"/>
                  </a:moveTo>
                  <a:lnTo>
                    <a:pt x="0" y="0"/>
                  </a:lnTo>
                  <a:lnTo>
                    <a:pt x="0" y="253"/>
                  </a:lnTo>
                  <a:lnTo>
                    <a:pt x="266" y="507"/>
                  </a:lnTo>
                </a:path>
              </a:pathLst>
            </a:custGeom>
            <a:ln w="3175">
              <a:solidFill>
                <a:srgbClr val="565658"/>
              </a:solidFill>
            </a:ln>
          </p:spPr>
          <p:txBody>
            <a:bodyPr wrap="square" lIns="0" tIns="0" rIns="0" bIns="0" rtlCol="0"/>
            <a:lstStyle/>
            <a:p/>
          </p:txBody>
        </p:sp>
        <p:sp>
          <p:nvSpPr>
            <p:cNvPr id="3902" name="object 3902" descr=""/>
            <p:cNvSpPr/>
            <p:nvPr/>
          </p:nvSpPr>
          <p:spPr>
            <a:xfrm>
              <a:off x="5262448" y="8656114"/>
              <a:ext cx="635" cy="635"/>
            </a:xfrm>
            <a:custGeom>
              <a:avLst/>
              <a:gdLst/>
              <a:ahLst/>
              <a:cxnLst/>
              <a:rect l="l" t="t" r="r" b="b"/>
              <a:pathLst>
                <a:path w="635" h="634">
                  <a:moveTo>
                    <a:pt x="0" y="0"/>
                  </a:moveTo>
                  <a:lnTo>
                    <a:pt x="266" y="0"/>
                  </a:lnTo>
                  <a:lnTo>
                    <a:pt x="266" y="254"/>
                  </a:lnTo>
                  <a:lnTo>
                    <a:pt x="508" y="254"/>
                  </a:lnTo>
                  <a:lnTo>
                    <a:pt x="508" y="508"/>
                  </a:lnTo>
                </a:path>
              </a:pathLst>
            </a:custGeom>
            <a:ln w="3175">
              <a:solidFill>
                <a:srgbClr val="565658"/>
              </a:solidFill>
            </a:ln>
          </p:spPr>
          <p:txBody>
            <a:bodyPr wrap="square" lIns="0" tIns="0" rIns="0" bIns="0" rtlCol="0"/>
            <a:lstStyle/>
            <a:p/>
          </p:txBody>
        </p:sp>
        <p:sp>
          <p:nvSpPr>
            <p:cNvPr id="3903" name="object 3903" descr=""/>
            <p:cNvSpPr/>
            <p:nvPr/>
          </p:nvSpPr>
          <p:spPr>
            <a:xfrm>
              <a:off x="5397435" y="8517803"/>
              <a:ext cx="635" cy="635"/>
            </a:xfrm>
            <a:custGeom>
              <a:avLst/>
              <a:gdLst/>
              <a:ahLst/>
              <a:cxnLst/>
              <a:rect l="l" t="t" r="r" b="b"/>
              <a:pathLst>
                <a:path w="635" h="634">
                  <a:moveTo>
                    <a:pt x="520" y="507"/>
                  </a:moveTo>
                  <a:lnTo>
                    <a:pt x="520" y="253"/>
                  </a:lnTo>
                  <a:lnTo>
                    <a:pt x="253" y="0"/>
                  </a:lnTo>
                  <a:lnTo>
                    <a:pt x="0" y="0"/>
                  </a:lnTo>
                </a:path>
              </a:pathLst>
            </a:custGeom>
            <a:ln w="3175">
              <a:solidFill>
                <a:srgbClr val="565658"/>
              </a:solidFill>
            </a:ln>
          </p:spPr>
          <p:txBody>
            <a:bodyPr wrap="square" lIns="0" tIns="0" rIns="0" bIns="0" rtlCol="0"/>
            <a:lstStyle/>
            <a:p/>
          </p:txBody>
        </p:sp>
        <p:sp>
          <p:nvSpPr>
            <p:cNvPr id="3904" name="object 3904" descr=""/>
            <p:cNvSpPr/>
            <p:nvPr/>
          </p:nvSpPr>
          <p:spPr>
            <a:xfrm>
              <a:off x="5406372" y="8523415"/>
              <a:ext cx="1270" cy="635"/>
            </a:xfrm>
            <a:custGeom>
              <a:avLst/>
              <a:gdLst/>
              <a:ahLst/>
              <a:cxnLst/>
              <a:rect l="l" t="t" r="r" b="b"/>
              <a:pathLst>
                <a:path w="1270" h="634">
                  <a:moveTo>
                    <a:pt x="762" y="254"/>
                  </a:moveTo>
                  <a:lnTo>
                    <a:pt x="762" y="0"/>
                  </a:lnTo>
                  <a:lnTo>
                    <a:pt x="0" y="0"/>
                  </a:lnTo>
                </a:path>
              </a:pathLst>
            </a:custGeom>
            <a:ln w="3175">
              <a:solidFill>
                <a:srgbClr val="565658"/>
              </a:solidFill>
            </a:ln>
          </p:spPr>
          <p:txBody>
            <a:bodyPr wrap="square" lIns="0" tIns="0" rIns="0" bIns="0" rtlCol="0"/>
            <a:lstStyle/>
            <a:p/>
          </p:txBody>
        </p:sp>
        <p:sp>
          <p:nvSpPr>
            <p:cNvPr id="3905" name="object 3905" descr=""/>
            <p:cNvSpPr/>
            <p:nvPr/>
          </p:nvSpPr>
          <p:spPr>
            <a:xfrm>
              <a:off x="5330327" y="8509128"/>
              <a:ext cx="635" cy="635"/>
            </a:xfrm>
            <a:custGeom>
              <a:avLst/>
              <a:gdLst/>
              <a:ahLst/>
              <a:cxnLst/>
              <a:rect l="l" t="t" r="r" b="b"/>
              <a:pathLst>
                <a:path w="635" h="634">
                  <a:moveTo>
                    <a:pt x="508" y="0"/>
                  </a:moveTo>
                  <a:lnTo>
                    <a:pt x="0" y="0"/>
                  </a:lnTo>
                  <a:lnTo>
                    <a:pt x="0" y="254"/>
                  </a:lnTo>
                </a:path>
              </a:pathLst>
            </a:custGeom>
            <a:ln w="3175">
              <a:solidFill>
                <a:srgbClr val="565658"/>
              </a:solidFill>
            </a:ln>
          </p:spPr>
          <p:txBody>
            <a:bodyPr wrap="square" lIns="0" tIns="0" rIns="0" bIns="0" rtlCol="0"/>
            <a:lstStyle/>
            <a:p/>
          </p:txBody>
        </p:sp>
        <p:sp>
          <p:nvSpPr>
            <p:cNvPr id="3906" name="object 3906" descr=""/>
            <p:cNvSpPr/>
            <p:nvPr/>
          </p:nvSpPr>
          <p:spPr>
            <a:xfrm>
              <a:off x="5320120" y="8512191"/>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907" name="object 3907" descr=""/>
            <p:cNvSpPr/>
            <p:nvPr/>
          </p:nvSpPr>
          <p:spPr>
            <a:xfrm>
              <a:off x="5447206" y="8589247"/>
              <a:ext cx="635" cy="635"/>
            </a:xfrm>
            <a:custGeom>
              <a:avLst/>
              <a:gdLst/>
              <a:ahLst/>
              <a:cxnLst/>
              <a:rect l="l" t="t" r="r" b="b"/>
              <a:pathLst>
                <a:path w="635" h="634">
                  <a:moveTo>
                    <a:pt x="508" y="520"/>
                  </a:moveTo>
                  <a:lnTo>
                    <a:pt x="241" y="253"/>
                  </a:lnTo>
                  <a:lnTo>
                    <a:pt x="241" y="0"/>
                  </a:lnTo>
                  <a:lnTo>
                    <a:pt x="0" y="0"/>
                  </a:lnTo>
                </a:path>
              </a:pathLst>
            </a:custGeom>
            <a:ln w="3175">
              <a:solidFill>
                <a:srgbClr val="565658"/>
              </a:solidFill>
            </a:ln>
          </p:spPr>
          <p:txBody>
            <a:bodyPr wrap="square" lIns="0" tIns="0" rIns="0" bIns="0" rtlCol="0"/>
            <a:lstStyle/>
            <a:p/>
          </p:txBody>
        </p:sp>
        <p:sp>
          <p:nvSpPr>
            <p:cNvPr id="3908" name="object 3908" descr=""/>
            <p:cNvSpPr/>
            <p:nvPr/>
          </p:nvSpPr>
          <p:spPr>
            <a:xfrm>
              <a:off x="5445419" y="8578786"/>
              <a:ext cx="0" cy="1270"/>
            </a:xfrm>
            <a:custGeom>
              <a:avLst/>
              <a:gdLst/>
              <a:ahLst/>
              <a:cxnLst/>
              <a:rect l="l" t="t" r="r" b="b"/>
              <a:pathLst>
                <a:path w="0" h="1270">
                  <a:moveTo>
                    <a:pt x="0" y="774"/>
                  </a:moveTo>
                  <a:lnTo>
                    <a:pt x="0" y="0"/>
                  </a:lnTo>
                </a:path>
              </a:pathLst>
            </a:custGeom>
            <a:ln w="3175">
              <a:solidFill>
                <a:srgbClr val="565658"/>
              </a:solidFill>
            </a:ln>
          </p:spPr>
          <p:txBody>
            <a:bodyPr wrap="square" lIns="0" tIns="0" rIns="0" bIns="0" rtlCol="0"/>
            <a:lstStyle/>
            <a:p/>
          </p:txBody>
        </p:sp>
        <p:sp>
          <p:nvSpPr>
            <p:cNvPr id="3909" name="object 3909" descr=""/>
            <p:cNvSpPr/>
            <p:nvPr/>
          </p:nvSpPr>
          <p:spPr>
            <a:xfrm>
              <a:off x="5263973" y="8565521"/>
              <a:ext cx="635" cy="1270"/>
            </a:xfrm>
            <a:custGeom>
              <a:avLst/>
              <a:gdLst/>
              <a:ahLst/>
              <a:cxnLst/>
              <a:rect l="l" t="t" r="r" b="b"/>
              <a:pathLst>
                <a:path w="635" h="1270">
                  <a:moveTo>
                    <a:pt x="0" y="0"/>
                  </a:moveTo>
                  <a:lnTo>
                    <a:pt x="0" y="774"/>
                  </a:lnTo>
                  <a:lnTo>
                    <a:pt x="266" y="774"/>
                  </a:lnTo>
                </a:path>
              </a:pathLst>
            </a:custGeom>
            <a:ln w="3175">
              <a:solidFill>
                <a:srgbClr val="565658"/>
              </a:solidFill>
            </a:ln>
          </p:spPr>
          <p:txBody>
            <a:bodyPr wrap="square" lIns="0" tIns="0" rIns="0" bIns="0" rtlCol="0"/>
            <a:lstStyle/>
            <a:p/>
          </p:txBody>
        </p:sp>
        <p:sp>
          <p:nvSpPr>
            <p:cNvPr id="3910" name="object 3910" descr=""/>
            <p:cNvSpPr/>
            <p:nvPr/>
          </p:nvSpPr>
          <p:spPr>
            <a:xfrm>
              <a:off x="5260402" y="8575728"/>
              <a:ext cx="635" cy="635"/>
            </a:xfrm>
            <a:custGeom>
              <a:avLst/>
              <a:gdLst/>
              <a:ahLst/>
              <a:cxnLst/>
              <a:rect l="l" t="t" r="r" b="b"/>
              <a:pathLst>
                <a:path w="635" h="634">
                  <a:moveTo>
                    <a:pt x="520" y="0"/>
                  </a:moveTo>
                  <a:lnTo>
                    <a:pt x="253" y="0"/>
                  </a:lnTo>
                  <a:lnTo>
                    <a:pt x="0" y="253"/>
                  </a:lnTo>
                  <a:lnTo>
                    <a:pt x="0" y="520"/>
                  </a:lnTo>
                </a:path>
              </a:pathLst>
            </a:custGeom>
            <a:ln w="3175">
              <a:solidFill>
                <a:srgbClr val="565658"/>
              </a:solidFill>
            </a:ln>
          </p:spPr>
          <p:txBody>
            <a:bodyPr wrap="square" lIns="0" tIns="0" rIns="0" bIns="0" rtlCol="0"/>
            <a:lstStyle/>
            <a:p/>
          </p:txBody>
        </p:sp>
        <p:sp>
          <p:nvSpPr>
            <p:cNvPr id="3911" name="object 3911" descr=""/>
            <p:cNvSpPr/>
            <p:nvPr/>
          </p:nvSpPr>
          <p:spPr>
            <a:xfrm>
              <a:off x="5273666" y="8665299"/>
              <a:ext cx="635" cy="635"/>
            </a:xfrm>
            <a:custGeom>
              <a:avLst/>
              <a:gdLst/>
              <a:ahLst/>
              <a:cxnLst/>
              <a:rect l="l" t="t" r="r" b="b"/>
              <a:pathLst>
                <a:path w="635" h="634">
                  <a:moveTo>
                    <a:pt x="266" y="0"/>
                  </a:moveTo>
                  <a:lnTo>
                    <a:pt x="0" y="254"/>
                  </a:lnTo>
                  <a:lnTo>
                    <a:pt x="266" y="520"/>
                  </a:lnTo>
                </a:path>
              </a:pathLst>
            </a:custGeom>
            <a:ln w="3175">
              <a:solidFill>
                <a:srgbClr val="565658"/>
              </a:solidFill>
            </a:ln>
          </p:spPr>
          <p:txBody>
            <a:bodyPr wrap="square" lIns="0" tIns="0" rIns="0" bIns="0" rtlCol="0"/>
            <a:lstStyle/>
            <a:p/>
          </p:txBody>
        </p:sp>
        <p:sp>
          <p:nvSpPr>
            <p:cNvPr id="3912" name="object 3912" descr=""/>
            <p:cNvSpPr/>
            <p:nvPr/>
          </p:nvSpPr>
          <p:spPr>
            <a:xfrm>
              <a:off x="5270100" y="8655346"/>
              <a:ext cx="635" cy="635"/>
            </a:xfrm>
            <a:custGeom>
              <a:avLst/>
              <a:gdLst/>
              <a:ahLst/>
              <a:cxnLst/>
              <a:rect l="l" t="t" r="r" b="b"/>
              <a:pathLst>
                <a:path w="635" h="634">
                  <a:moveTo>
                    <a:pt x="0" y="0"/>
                  </a:moveTo>
                  <a:lnTo>
                    <a:pt x="0" y="253"/>
                  </a:lnTo>
                  <a:lnTo>
                    <a:pt x="266" y="520"/>
                  </a:lnTo>
                  <a:lnTo>
                    <a:pt x="508" y="520"/>
                  </a:lnTo>
                </a:path>
              </a:pathLst>
            </a:custGeom>
            <a:ln w="3175">
              <a:solidFill>
                <a:srgbClr val="565658"/>
              </a:solidFill>
            </a:ln>
          </p:spPr>
          <p:txBody>
            <a:bodyPr wrap="square" lIns="0" tIns="0" rIns="0" bIns="0" rtlCol="0"/>
            <a:lstStyle/>
            <a:p/>
          </p:txBody>
        </p:sp>
        <p:sp>
          <p:nvSpPr>
            <p:cNvPr id="3913" name="object 3913" descr=""/>
            <p:cNvSpPr/>
            <p:nvPr/>
          </p:nvSpPr>
          <p:spPr>
            <a:xfrm>
              <a:off x="5497473" y="8755116"/>
              <a:ext cx="0" cy="635"/>
            </a:xfrm>
            <a:custGeom>
              <a:avLst/>
              <a:gdLst/>
              <a:ahLst/>
              <a:cxnLst/>
              <a:rect l="l" t="t" r="r" b="b"/>
              <a:pathLst>
                <a:path w="0" h="634">
                  <a:moveTo>
                    <a:pt x="0" y="520"/>
                  </a:moveTo>
                  <a:lnTo>
                    <a:pt x="0" y="0"/>
                  </a:lnTo>
                </a:path>
              </a:pathLst>
            </a:custGeom>
            <a:ln w="3175">
              <a:solidFill>
                <a:srgbClr val="565658"/>
              </a:solidFill>
            </a:ln>
          </p:spPr>
          <p:txBody>
            <a:bodyPr wrap="square" lIns="0" tIns="0" rIns="0" bIns="0" rtlCol="0"/>
            <a:lstStyle/>
            <a:p/>
          </p:txBody>
        </p:sp>
        <p:sp>
          <p:nvSpPr>
            <p:cNvPr id="3914" name="object 3914" descr=""/>
            <p:cNvSpPr/>
            <p:nvPr/>
          </p:nvSpPr>
          <p:spPr>
            <a:xfrm>
              <a:off x="5428049" y="8795188"/>
              <a:ext cx="635" cy="635"/>
            </a:xfrm>
            <a:custGeom>
              <a:avLst/>
              <a:gdLst/>
              <a:ahLst/>
              <a:cxnLst/>
              <a:rect l="l" t="t" r="r" b="b"/>
              <a:pathLst>
                <a:path w="635" h="634">
                  <a:moveTo>
                    <a:pt x="266" y="508"/>
                  </a:moveTo>
                  <a:lnTo>
                    <a:pt x="266" y="254"/>
                  </a:lnTo>
                  <a:lnTo>
                    <a:pt x="0" y="0"/>
                  </a:lnTo>
                </a:path>
              </a:pathLst>
            </a:custGeom>
            <a:ln w="3175">
              <a:solidFill>
                <a:srgbClr val="565658"/>
              </a:solidFill>
            </a:ln>
          </p:spPr>
          <p:txBody>
            <a:bodyPr wrap="square" lIns="0" tIns="0" rIns="0" bIns="0" rtlCol="0"/>
            <a:lstStyle/>
            <a:p/>
          </p:txBody>
        </p:sp>
        <p:sp>
          <p:nvSpPr>
            <p:cNvPr id="3915" name="object 3915" descr=""/>
            <p:cNvSpPr/>
            <p:nvPr/>
          </p:nvSpPr>
          <p:spPr>
            <a:xfrm>
              <a:off x="5345383" y="8842906"/>
              <a:ext cx="635" cy="635"/>
            </a:xfrm>
            <a:custGeom>
              <a:avLst/>
              <a:gdLst/>
              <a:ahLst/>
              <a:cxnLst/>
              <a:rect l="l" t="t" r="r" b="b"/>
              <a:pathLst>
                <a:path w="635" h="634">
                  <a:moveTo>
                    <a:pt x="0" y="0"/>
                  </a:moveTo>
                  <a:lnTo>
                    <a:pt x="0" y="254"/>
                  </a:lnTo>
                  <a:lnTo>
                    <a:pt x="508" y="254"/>
                  </a:lnTo>
                </a:path>
              </a:pathLst>
            </a:custGeom>
            <a:ln w="3175">
              <a:solidFill>
                <a:srgbClr val="565658"/>
              </a:solidFill>
            </a:ln>
          </p:spPr>
          <p:txBody>
            <a:bodyPr wrap="square" lIns="0" tIns="0" rIns="0" bIns="0" rtlCol="0"/>
            <a:lstStyle/>
            <a:p/>
          </p:txBody>
        </p:sp>
        <p:sp>
          <p:nvSpPr>
            <p:cNvPr id="3916" name="object 3916" descr=""/>
            <p:cNvSpPr/>
            <p:nvPr/>
          </p:nvSpPr>
          <p:spPr>
            <a:xfrm>
              <a:off x="5414798" y="8802846"/>
              <a:ext cx="635" cy="635"/>
            </a:xfrm>
            <a:custGeom>
              <a:avLst/>
              <a:gdLst/>
              <a:ahLst/>
              <a:cxnLst/>
              <a:rect l="l" t="t" r="r" b="b"/>
              <a:pathLst>
                <a:path w="635" h="634">
                  <a:moveTo>
                    <a:pt x="0" y="0"/>
                  </a:moveTo>
                  <a:lnTo>
                    <a:pt x="0" y="253"/>
                  </a:lnTo>
                  <a:lnTo>
                    <a:pt x="254" y="253"/>
                  </a:lnTo>
                  <a:lnTo>
                    <a:pt x="254" y="507"/>
                  </a:lnTo>
                </a:path>
              </a:pathLst>
            </a:custGeom>
            <a:ln w="3175">
              <a:solidFill>
                <a:srgbClr val="565658"/>
              </a:solidFill>
            </a:ln>
          </p:spPr>
          <p:txBody>
            <a:bodyPr wrap="square" lIns="0" tIns="0" rIns="0" bIns="0" rtlCol="0"/>
            <a:lstStyle/>
            <a:p/>
          </p:txBody>
        </p:sp>
        <p:sp>
          <p:nvSpPr>
            <p:cNvPr id="3917" name="object 3917" descr=""/>
            <p:cNvSpPr/>
            <p:nvPr/>
          </p:nvSpPr>
          <p:spPr>
            <a:xfrm>
              <a:off x="5427548" y="8795188"/>
              <a:ext cx="635" cy="635"/>
            </a:xfrm>
            <a:custGeom>
              <a:avLst/>
              <a:gdLst/>
              <a:ahLst/>
              <a:cxnLst/>
              <a:rect l="l" t="t" r="r" b="b"/>
              <a:pathLst>
                <a:path w="635" h="634">
                  <a:moveTo>
                    <a:pt x="0" y="254"/>
                  </a:moveTo>
                  <a:lnTo>
                    <a:pt x="266" y="254"/>
                  </a:lnTo>
                  <a:lnTo>
                    <a:pt x="266" y="0"/>
                  </a:lnTo>
                  <a:lnTo>
                    <a:pt x="508" y="0"/>
                  </a:lnTo>
                </a:path>
              </a:pathLst>
            </a:custGeom>
            <a:ln w="3175">
              <a:solidFill>
                <a:srgbClr val="565658"/>
              </a:solidFill>
            </a:ln>
          </p:spPr>
          <p:txBody>
            <a:bodyPr wrap="square" lIns="0" tIns="0" rIns="0" bIns="0" rtlCol="0"/>
            <a:lstStyle/>
            <a:p/>
          </p:txBody>
        </p:sp>
        <p:sp>
          <p:nvSpPr>
            <p:cNvPr id="3918" name="object 3918" descr=""/>
            <p:cNvSpPr/>
            <p:nvPr/>
          </p:nvSpPr>
          <p:spPr>
            <a:xfrm>
              <a:off x="5414798" y="8802579"/>
              <a:ext cx="635" cy="635"/>
            </a:xfrm>
            <a:custGeom>
              <a:avLst/>
              <a:gdLst/>
              <a:ahLst/>
              <a:cxnLst/>
              <a:rect l="l" t="t" r="r" b="b"/>
              <a:pathLst>
                <a:path w="635" h="634">
                  <a:moveTo>
                    <a:pt x="0" y="266"/>
                  </a:moveTo>
                  <a:lnTo>
                    <a:pt x="254" y="266"/>
                  </a:lnTo>
                  <a:lnTo>
                    <a:pt x="254" y="0"/>
                  </a:lnTo>
                  <a:lnTo>
                    <a:pt x="508" y="0"/>
                  </a:lnTo>
                </a:path>
              </a:pathLst>
            </a:custGeom>
            <a:ln w="3175">
              <a:solidFill>
                <a:srgbClr val="565658"/>
              </a:solidFill>
            </a:ln>
          </p:spPr>
          <p:txBody>
            <a:bodyPr wrap="square" lIns="0" tIns="0" rIns="0" bIns="0" rtlCol="0"/>
            <a:lstStyle/>
            <a:p/>
          </p:txBody>
        </p:sp>
        <p:sp>
          <p:nvSpPr>
            <p:cNvPr id="3919" name="object 3919" descr=""/>
            <p:cNvSpPr/>
            <p:nvPr/>
          </p:nvSpPr>
          <p:spPr>
            <a:xfrm>
              <a:off x="5421942" y="8789577"/>
              <a:ext cx="635" cy="635"/>
            </a:xfrm>
            <a:custGeom>
              <a:avLst/>
              <a:gdLst/>
              <a:ahLst/>
              <a:cxnLst/>
              <a:rect l="l" t="t" r="r" b="b"/>
              <a:pathLst>
                <a:path w="635" h="634">
                  <a:moveTo>
                    <a:pt x="0" y="507"/>
                  </a:moveTo>
                  <a:lnTo>
                    <a:pt x="0" y="253"/>
                  </a:lnTo>
                  <a:lnTo>
                    <a:pt x="254" y="253"/>
                  </a:lnTo>
                  <a:lnTo>
                    <a:pt x="254" y="0"/>
                  </a:lnTo>
                  <a:lnTo>
                    <a:pt x="508" y="0"/>
                  </a:lnTo>
                </a:path>
              </a:pathLst>
            </a:custGeom>
            <a:ln w="3175">
              <a:solidFill>
                <a:srgbClr val="565658"/>
              </a:solidFill>
            </a:ln>
          </p:spPr>
          <p:txBody>
            <a:bodyPr wrap="square" lIns="0" tIns="0" rIns="0" bIns="0" rtlCol="0"/>
            <a:lstStyle/>
            <a:p/>
          </p:txBody>
        </p:sp>
        <p:sp>
          <p:nvSpPr>
            <p:cNvPr id="3920" name="object 3920" descr=""/>
            <p:cNvSpPr/>
            <p:nvPr/>
          </p:nvSpPr>
          <p:spPr>
            <a:xfrm>
              <a:off x="5246622" y="8102623"/>
              <a:ext cx="635" cy="635"/>
            </a:xfrm>
            <a:custGeom>
              <a:avLst/>
              <a:gdLst/>
              <a:ahLst/>
              <a:cxnLst/>
              <a:rect l="l" t="t" r="r" b="b"/>
              <a:pathLst>
                <a:path w="635" h="634">
                  <a:moveTo>
                    <a:pt x="0" y="0"/>
                  </a:moveTo>
                  <a:lnTo>
                    <a:pt x="0" y="254"/>
                  </a:lnTo>
                  <a:lnTo>
                    <a:pt x="266" y="254"/>
                  </a:lnTo>
                </a:path>
              </a:pathLst>
            </a:custGeom>
            <a:ln w="3175">
              <a:solidFill>
                <a:srgbClr val="565658"/>
              </a:solidFill>
            </a:ln>
          </p:spPr>
          <p:txBody>
            <a:bodyPr wrap="square" lIns="0" tIns="0" rIns="0" bIns="0" rtlCol="0"/>
            <a:lstStyle/>
            <a:p/>
          </p:txBody>
        </p:sp>
        <p:sp>
          <p:nvSpPr>
            <p:cNvPr id="3921" name="object 3921" descr=""/>
            <p:cNvSpPr/>
            <p:nvPr/>
          </p:nvSpPr>
          <p:spPr>
            <a:xfrm>
              <a:off x="5276488" y="7931390"/>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922" name="object 3922" descr=""/>
            <p:cNvSpPr/>
            <p:nvPr/>
          </p:nvSpPr>
          <p:spPr>
            <a:xfrm>
              <a:off x="5258875" y="8112315"/>
              <a:ext cx="635" cy="635"/>
            </a:xfrm>
            <a:custGeom>
              <a:avLst/>
              <a:gdLst/>
              <a:ahLst/>
              <a:cxnLst/>
              <a:rect l="l" t="t" r="r" b="b"/>
              <a:pathLst>
                <a:path w="635" h="634">
                  <a:moveTo>
                    <a:pt x="0" y="0"/>
                  </a:moveTo>
                  <a:lnTo>
                    <a:pt x="0" y="254"/>
                  </a:lnTo>
                  <a:lnTo>
                    <a:pt x="508" y="254"/>
                  </a:lnTo>
                </a:path>
              </a:pathLst>
            </a:custGeom>
            <a:ln w="3175">
              <a:solidFill>
                <a:srgbClr val="565658"/>
              </a:solidFill>
            </a:ln>
          </p:spPr>
          <p:txBody>
            <a:bodyPr wrap="square" lIns="0" tIns="0" rIns="0" bIns="0" rtlCol="0"/>
            <a:lstStyle/>
            <a:p/>
          </p:txBody>
        </p:sp>
        <p:sp>
          <p:nvSpPr>
            <p:cNvPr id="3923" name="object 3923" descr=""/>
            <p:cNvSpPr/>
            <p:nvPr/>
          </p:nvSpPr>
          <p:spPr>
            <a:xfrm>
              <a:off x="5260153" y="8105425"/>
              <a:ext cx="635" cy="635"/>
            </a:xfrm>
            <a:custGeom>
              <a:avLst/>
              <a:gdLst/>
              <a:ahLst/>
              <a:cxnLst/>
              <a:rect l="l" t="t" r="r" b="b"/>
              <a:pathLst>
                <a:path w="635" h="634">
                  <a:moveTo>
                    <a:pt x="0" y="0"/>
                  </a:moveTo>
                  <a:lnTo>
                    <a:pt x="0" y="253"/>
                  </a:lnTo>
                  <a:lnTo>
                    <a:pt x="508" y="253"/>
                  </a:lnTo>
                </a:path>
              </a:pathLst>
            </a:custGeom>
            <a:ln w="3175">
              <a:solidFill>
                <a:srgbClr val="565658"/>
              </a:solidFill>
            </a:ln>
          </p:spPr>
          <p:txBody>
            <a:bodyPr wrap="square" lIns="0" tIns="0" rIns="0" bIns="0" rtlCol="0"/>
            <a:lstStyle/>
            <a:p/>
          </p:txBody>
        </p:sp>
        <p:sp>
          <p:nvSpPr>
            <p:cNvPr id="3924" name="object 3924" descr=""/>
            <p:cNvSpPr/>
            <p:nvPr/>
          </p:nvSpPr>
          <p:spPr>
            <a:xfrm>
              <a:off x="5258615" y="8103894"/>
              <a:ext cx="0" cy="635"/>
            </a:xfrm>
            <a:custGeom>
              <a:avLst/>
              <a:gdLst/>
              <a:ahLst/>
              <a:cxnLst/>
              <a:rect l="l" t="t" r="r" b="b"/>
              <a:pathLst>
                <a:path w="0" h="634">
                  <a:moveTo>
                    <a:pt x="0" y="0"/>
                  </a:moveTo>
                  <a:lnTo>
                    <a:pt x="0" y="520"/>
                  </a:lnTo>
                </a:path>
              </a:pathLst>
            </a:custGeom>
            <a:ln w="3175">
              <a:solidFill>
                <a:srgbClr val="565658"/>
              </a:solidFill>
            </a:ln>
          </p:spPr>
          <p:txBody>
            <a:bodyPr wrap="square" lIns="0" tIns="0" rIns="0" bIns="0" rtlCol="0"/>
            <a:lstStyle/>
            <a:p/>
          </p:txBody>
        </p:sp>
        <p:sp>
          <p:nvSpPr>
            <p:cNvPr id="3925" name="object 3925" descr=""/>
            <p:cNvSpPr/>
            <p:nvPr/>
          </p:nvSpPr>
          <p:spPr>
            <a:xfrm>
              <a:off x="5259378" y="8104148"/>
              <a:ext cx="635" cy="635"/>
            </a:xfrm>
            <a:custGeom>
              <a:avLst/>
              <a:gdLst/>
              <a:ahLst/>
              <a:cxnLst/>
              <a:rect l="l" t="t" r="r" b="b"/>
              <a:pathLst>
                <a:path w="635" h="634">
                  <a:moveTo>
                    <a:pt x="266" y="0"/>
                  </a:moveTo>
                  <a:lnTo>
                    <a:pt x="266" y="266"/>
                  </a:lnTo>
                  <a:lnTo>
                    <a:pt x="0" y="520"/>
                  </a:lnTo>
                  <a:lnTo>
                    <a:pt x="266" y="520"/>
                  </a:lnTo>
                </a:path>
              </a:pathLst>
            </a:custGeom>
            <a:ln w="3175">
              <a:solidFill>
                <a:srgbClr val="565658"/>
              </a:solidFill>
            </a:ln>
          </p:spPr>
          <p:txBody>
            <a:bodyPr wrap="square" lIns="0" tIns="0" rIns="0" bIns="0" rtlCol="0"/>
            <a:lstStyle/>
            <a:p/>
          </p:txBody>
        </p:sp>
        <p:sp>
          <p:nvSpPr>
            <p:cNvPr id="3926" name="object 3926" descr=""/>
            <p:cNvSpPr/>
            <p:nvPr/>
          </p:nvSpPr>
          <p:spPr>
            <a:xfrm>
              <a:off x="5424745" y="8093178"/>
              <a:ext cx="5715" cy="3175"/>
            </a:xfrm>
            <a:custGeom>
              <a:avLst/>
              <a:gdLst/>
              <a:ahLst/>
              <a:cxnLst/>
              <a:rect l="l" t="t" r="r" b="b"/>
              <a:pathLst>
                <a:path w="5714" h="3175">
                  <a:moveTo>
                    <a:pt x="0" y="0"/>
                  </a:moveTo>
                  <a:lnTo>
                    <a:pt x="1016" y="508"/>
                  </a:lnTo>
                  <a:lnTo>
                    <a:pt x="2044" y="1028"/>
                  </a:lnTo>
                  <a:lnTo>
                    <a:pt x="3060" y="1536"/>
                  </a:lnTo>
                  <a:lnTo>
                    <a:pt x="3835" y="2044"/>
                  </a:lnTo>
                  <a:lnTo>
                    <a:pt x="4343" y="2298"/>
                  </a:lnTo>
                  <a:lnTo>
                    <a:pt x="4851" y="2298"/>
                  </a:lnTo>
                  <a:lnTo>
                    <a:pt x="5359" y="2552"/>
                  </a:lnTo>
                  <a:lnTo>
                    <a:pt x="5359" y="2298"/>
                  </a:lnTo>
                </a:path>
              </a:pathLst>
            </a:custGeom>
            <a:ln w="3175">
              <a:solidFill>
                <a:srgbClr val="565658"/>
              </a:solidFill>
            </a:ln>
          </p:spPr>
          <p:txBody>
            <a:bodyPr wrap="square" lIns="0" tIns="0" rIns="0" bIns="0" rtlCol="0"/>
            <a:lstStyle/>
            <a:p/>
          </p:txBody>
        </p:sp>
        <p:sp>
          <p:nvSpPr>
            <p:cNvPr id="3927" name="object 3927" descr=""/>
            <p:cNvSpPr/>
            <p:nvPr/>
          </p:nvSpPr>
          <p:spPr>
            <a:xfrm>
              <a:off x="5491340" y="7927055"/>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3928" name="object 3928" descr=""/>
            <p:cNvSpPr/>
            <p:nvPr/>
          </p:nvSpPr>
          <p:spPr>
            <a:xfrm>
              <a:off x="5491345" y="8051072"/>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3929" name="object 3929" descr=""/>
            <p:cNvSpPr/>
            <p:nvPr/>
          </p:nvSpPr>
          <p:spPr>
            <a:xfrm>
              <a:off x="5470931" y="8051332"/>
              <a:ext cx="0" cy="6350"/>
            </a:xfrm>
            <a:custGeom>
              <a:avLst/>
              <a:gdLst/>
              <a:ahLst/>
              <a:cxnLst/>
              <a:rect l="l" t="t" r="r" b="b"/>
              <a:pathLst>
                <a:path w="0" h="6350">
                  <a:moveTo>
                    <a:pt x="0" y="6121"/>
                  </a:moveTo>
                  <a:lnTo>
                    <a:pt x="0" y="5613"/>
                  </a:lnTo>
                  <a:lnTo>
                    <a:pt x="0" y="1269"/>
                  </a:lnTo>
                  <a:lnTo>
                    <a:pt x="0" y="0"/>
                  </a:lnTo>
                </a:path>
              </a:pathLst>
            </a:custGeom>
            <a:ln w="3175">
              <a:solidFill>
                <a:srgbClr val="565658"/>
              </a:solidFill>
            </a:ln>
          </p:spPr>
          <p:txBody>
            <a:bodyPr wrap="square" lIns="0" tIns="0" rIns="0" bIns="0" rtlCol="0"/>
            <a:lstStyle/>
            <a:p/>
          </p:txBody>
        </p:sp>
        <p:sp>
          <p:nvSpPr>
            <p:cNvPr id="3930" name="object 3930" descr=""/>
            <p:cNvSpPr/>
            <p:nvPr/>
          </p:nvSpPr>
          <p:spPr>
            <a:xfrm>
              <a:off x="5437507" y="8070978"/>
              <a:ext cx="5715" cy="3175"/>
            </a:xfrm>
            <a:custGeom>
              <a:avLst/>
              <a:gdLst/>
              <a:ahLst/>
              <a:cxnLst/>
              <a:rect l="l" t="t" r="r" b="b"/>
              <a:pathLst>
                <a:path w="5714" h="3175">
                  <a:moveTo>
                    <a:pt x="0" y="0"/>
                  </a:moveTo>
                  <a:lnTo>
                    <a:pt x="1016" y="508"/>
                  </a:lnTo>
                  <a:lnTo>
                    <a:pt x="1955" y="1485"/>
                  </a:lnTo>
                  <a:lnTo>
                    <a:pt x="3086" y="1409"/>
                  </a:lnTo>
                  <a:lnTo>
                    <a:pt x="4851" y="2552"/>
                  </a:lnTo>
                  <a:lnTo>
                    <a:pt x="5092" y="2806"/>
                  </a:lnTo>
                  <a:lnTo>
                    <a:pt x="5359" y="2552"/>
                  </a:lnTo>
                </a:path>
              </a:pathLst>
            </a:custGeom>
            <a:ln w="3175">
              <a:solidFill>
                <a:srgbClr val="565658"/>
              </a:solidFill>
            </a:ln>
          </p:spPr>
          <p:txBody>
            <a:bodyPr wrap="square" lIns="0" tIns="0" rIns="0" bIns="0" rtlCol="0"/>
            <a:lstStyle/>
            <a:p/>
          </p:txBody>
        </p:sp>
        <p:sp>
          <p:nvSpPr>
            <p:cNvPr id="3931" name="object 3931" descr=""/>
            <p:cNvSpPr/>
            <p:nvPr/>
          </p:nvSpPr>
          <p:spPr>
            <a:xfrm>
              <a:off x="5276221" y="7931637"/>
              <a:ext cx="1270" cy="635"/>
            </a:xfrm>
            <a:custGeom>
              <a:avLst/>
              <a:gdLst/>
              <a:ahLst/>
              <a:cxnLst/>
              <a:rect l="l" t="t" r="r" b="b"/>
              <a:pathLst>
                <a:path w="1270" h="634">
                  <a:moveTo>
                    <a:pt x="774" y="266"/>
                  </a:moveTo>
                  <a:lnTo>
                    <a:pt x="507" y="0"/>
                  </a:lnTo>
                  <a:lnTo>
                    <a:pt x="507" y="266"/>
                  </a:lnTo>
                  <a:lnTo>
                    <a:pt x="0" y="266"/>
                  </a:lnTo>
                </a:path>
              </a:pathLst>
            </a:custGeom>
            <a:ln w="3175">
              <a:solidFill>
                <a:srgbClr val="565658"/>
              </a:solidFill>
            </a:ln>
          </p:spPr>
          <p:txBody>
            <a:bodyPr wrap="square" lIns="0" tIns="0" rIns="0" bIns="0" rtlCol="0"/>
            <a:lstStyle/>
            <a:p/>
          </p:txBody>
        </p:sp>
        <p:sp>
          <p:nvSpPr>
            <p:cNvPr id="3932" name="object 3932" descr=""/>
            <p:cNvSpPr/>
            <p:nvPr/>
          </p:nvSpPr>
          <p:spPr>
            <a:xfrm>
              <a:off x="5291792" y="7926032"/>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933" name="object 3933" descr=""/>
            <p:cNvSpPr/>
            <p:nvPr/>
          </p:nvSpPr>
          <p:spPr>
            <a:xfrm>
              <a:off x="5290261" y="7933429"/>
              <a:ext cx="1270" cy="0"/>
            </a:xfrm>
            <a:custGeom>
              <a:avLst/>
              <a:gdLst/>
              <a:ahLst/>
              <a:cxnLst/>
              <a:rect l="l" t="t" r="r" b="b"/>
              <a:pathLst>
                <a:path w="1270" h="0">
                  <a:moveTo>
                    <a:pt x="762" y="0"/>
                  </a:moveTo>
                  <a:lnTo>
                    <a:pt x="0" y="0"/>
                  </a:lnTo>
                </a:path>
              </a:pathLst>
            </a:custGeom>
            <a:ln w="3175">
              <a:solidFill>
                <a:srgbClr val="565658"/>
              </a:solidFill>
            </a:ln>
          </p:spPr>
          <p:txBody>
            <a:bodyPr wrap="square" lIns="0" tIns="0" rIns="0" bIns="0" rtlCol="0"/>
            <a:lstStyle/>
            <a:p/>
          </p:txBody>
        </p:sp>
        <p:sp>
          <p:nvSpPr>
            <p:cNvPr id="3934" name="object 3934" descr=""/>
            <p:cNvSpPr/>
            <p:nvPr/>
          </p:nvSpPr>
          <p:spPr>
            <a:xfrm>
              <a:off x="5286428" y="7933429"/>
              <a:ext cx="635" cy="635"/>
            </a:xfrm>
            <a:custGeom>
              <a:avLst/>
              <a:gdLst/>
              <a:ahLst/>
              <a:cxnLst/>
              <a:rect l="l" t="t" r="r" b="b"/>
              <a:pathLst>
                <a:path w="635" h="634">
                  <a:moveTo>
                    <a:pt x="266" y="0"/>
                  </a:moveTo>
                  <a:lnTo>
                    <a:pt x="266" y="266"/>
                  </a:lnTo>
                  <a:lnTo>
                    <a:pt x="0" y="520"/>
                  </a:lnTo>
                </a:path>
              </a:pathLst>
            </a:custGeom>
            <a:ln w="3175">
              <a:solidFill>
                <a:srgbClr val="565658"/>
              </a:solidFill>
            </a:ln>
          </p:spPr>
          <p:txBody>
            <a:bodyPr wrap="square" lIns="0" tIns="0" rIns="0" bIns="0" rtlCol="0"/>
            <a:lstStyle/>
            <a:p/>
          </p:txBody>
        </p:sp>
        <p:sp>
          <p:nvSpPr>
            <p:cNvPr id="3935" name="object 3935" descr=""/>
            <p:cNvSpPr/>
            <p:nvPr/>
          </p:nvSpPr>
          <p:spPr>
            <a:xfrm>
              <a:off x="5289497" y="7933945"/>
              <a:ext cx="0" cy="635"/>
            </a:xfrm>
            <a:custGeom>
              <a:avLst/>
              <a:gdLst/>
              <a:ahLst/>
              <a:cxnLst/>
              <a:rect l="l" t="t" r="r" b="b"/>
              <a:pathLst>
                <a:path w="0" h="634">
                  <a:moveTo>
                    <a:pt x="0" y="0"/>
                  </a:moveTo>
                  <a:lnTo>
                    <a:pt x="0" y="508"/>
                  </a:lnTo>
                </a:path>
              </a:pathLst>
            </a:custGeom>
            <a:ln w="3175">
              <a:solidFill>
                <a:srgbClr val="565658"/>
              </a:solidFill>
            </a:ln>
          </p:spPr>
          <p:txBody>
            <a:bodyPr wrap="square" lIns="0" tIns="0" rIns="0" bIns="0" rtlCol="0"/>
            <a:lstStyle/>
            <a:p/>
          </p:txBody>
        </p:sp>
        <p:sp>
          <p:nvSpPr>
            <p:cNvPr id="3936" name="object 3936" descr=""/>
            <p:cNvSpPr/>
            <p:nvPr/>
          </p:nvSpPr>
          <p:spPr>
            <a:xfrm>
              <a:off x="5355583" y="7920672"/>
              <a:ext cx="635" cy="5715"/>
            </a:xfrm>
            <a:custGeom>
              <a:avLst/>
              <a:gdLst/>
              <a:ahLst/>
              <a:cxnLst/>
              <a:rect l="l" t="t" r="r" b="b"/>
              <a:pathLst>
                <a:path w="635" h="5715">
                  <a:moveTo>
                    <a:pt x="266" y="5359"/>
                  </a:moveTo>
                  <a:lnTo>
                    <a:pt x="0" y="4343"/>
                  </a:lnTo>
                  <a:lnTo>
                    <a:pt x="0" y="253"/>
                  </a:lnTo>
                  <a:lnTo>
                    <a:pt x="0" y="0"/>
                  </a:lnTo>
                </a:path>
              </a:pathLst>
            </a:custGeom>
            <a:ln w="3175">
              <a:solidFill>
                <a:srgbClr val="565658"/>
              </a:solidFill>
            </a:ln>
          </p:spPr>
          <p:txBody>
            <a:bodyPr wrap="square" lIns="0" tIns="0" rIns="0" bIns="0" rtlCol="0"/>
            <a:lstStyle/>
            <a:p/>
          </p:txBody>
        </p:sp>
        <p:sp>
          <p:nvSpPr>
            <p:cNvPr id="3937" name="object 3937" descr=""/>
            <p:cNvSpPr/>
            <p:nvPr/>
          </p:nvSpPr>
          <p:spPr>
            <a:xfrm>
              <a:off x="5349457" y="7920673"/>
              <a:ext cx="635" cy="5715"/>
            </a:xfrm>
            <a:custGeom>
              <a:avLst/>
              <a:gdLst/>
              <a:ahLst/>
              <a:cxnLst/>
              <a:rect l="l" t="t" r="r" b="b"/>
              <a:pathLst>
                <a:path w="635" h="5715">
                  <a:moveTo>
                    <a:pt x="266" y="0"/>
                  </a:moveTo>
                  <a:lnTo>
                    <a:pt x="0" y="0"/>
                  </a:lnTo>
                  <a:lnTo>
                    <a:pt x="0" y="253"/>
                  </a:lnTo>
                  <a:lnTo>
                    <a:pt x="0" y="4343"/>
                  </a:lnTo>
                  <a:lnTo>
                    <a:pt x="0" y="5359"/>
                  </a:lnTo>
                </a:path>
              </a:pathLst>
            </a:custGeom>
            <a:ln w="3175">
              <a:solidFill>
                <a:srgbClr val="565658"/>
              </a:solidFill>
            </a:ln>
          </p:spPr>
          <p:txBody>
            <a:bodyPr wrap="square" lIns="0" tIns="0" rIns="0" bIns="0" rtlCol="0"/>
            <a:lstStyle/>
            <a:p/>
          </p:txBody>
        </p:sp>
        <p:sp>
          <p:nvSpPr>
            <p:cNvPr id="3938" name="object 3938" descr=""/>
            <p:cNvSpPr/>
            <p:nvPr/>
          </p:nvSpPr>
          <p:spPr>
            <a:xfrm>
              <a:off x="5294849" y="7926032"/>
              <a:ext cx="1270" cy="635"/>
            </a:xfrm>
            <a:custGeom>
              <a:avLst/>
              <a:gdLst/>
              <a:ahLst/>
              <a:cxnLst/>
              <a:rect l="l" t="t" r="r" b="b"/>
              <a:pathLst>
                <a:path w="1270" h="634">
                  <a:moveTo>
                    <a:pt x="774" y="254"/>
                  </a:moveTo>
                  <a:lnTo>
                    <a:pt x="507" y="254"/>
                  </a:lnTo>
                  <a:lnTo>
                    <a:pt x="266" y="0"/>
                  </a:lnTo>
                  <a:lnTo>
                    <a:pt x="0" y="0"/>
                  </a:lnTo>
                </a:path>
              </a:pathLst>
            </a:custGeom>
            <a:ln w="3175">
              <a:solidFill>
                <a:srgbClr val="565658"/>
              </a:solidFill>
            </a:ln>
          </p:spPr>
          <p:txBody>
            <a:bodyPr wrap="square" lIns="0" tIns="0" rIns="0" bIns="0" rtlCol="0"/>
            <a:lstStyle/>
            <a:p/>
          </p:txBody>
        </p:sp>
        <p:sp>
          <p:nvSpPr>
            <p:cNvPr id="3939" name="object 3939" descr=""/>
            <p:cNvSpPr/>
            <p:nvPr/>
          </p:nvSpPr>
          <p:spPr>
            <a:xfrm>
              <a:off x="5285412" y="7979877"/>
              <a:ext cx="1270" cy="0"/>
            </a:xfrm>
            <a:custGeom>
              <a:avLst/>
              <a:gdLst/>
              <a:ahLst/>
              <a:cxnLst/>
              <a:rect l="l" t="t" r="r" b="b"/>
              <a:pathLst>
                <a:path w="1270" h="0">
                  <a:moveTo>
                    <a:pt x="762" y="0"/>
                  </a:moveTo>
                  <a:lnTo>
                    <a:pt x="0" y="0"/>
                  </a:lnTo>
                </a:path>
              </a:pathLst>
            </a:custGeom>
            <a:ln w="3175">
              <a:solidFill>
                <a:srgbClr val="565658"/>
              </a:solidFill>
            </a:ln>
          </p:spPr>
          <p:txBody>
            <a:bodyPr wrap="square" lIns="0" tIns="0" rIns="0" bIns="0" rtlCol="0"/>
            <a:lstStyle/>
            <a:p/>
          </p:txBody>
        </p:sp>
        <p:sp>
          <p:nvSpPr>
            <p:cNvPr id="3940" name="object 3940" descr=""/>
            <p:cNvSpPr/>
            <p:nvPr/>
          </p:nvSpPr>
          <p:spPr>
            <a:xfrm>
              <a:off x="5348446" y="7947976"/>
              <a:ext cx="0" cy="5715"/>
            </a:xfrm>
            <a:custGeom>
              <a:avLst/>
              <a:gdLst/>
              <a:ahLst/>
              <a:cxnLst/>
              <a:rect l="l" t="t" r="r" b="b"/>
              <a:pathLst>
                <a:path w="0" h="5715">
                  <a:moveTo>
                    <a:pt x="0" y="5613"/>
                  </a:moveTo>
                  <a:lnTo>
                    <a:pt x="0" y="5359"/>
                  </a:lnTo>
                  <a:lnTo>
                    <a:pt x="0" y="1282"/>
                  </a:lnTo>
                  <a:lnTo>
                    <a:pt x="0" y="0"/>
                  </a:lnTo>
                </a:path>
              </a:pathLst>
            </a:custGeom>
            <a:ln w="3175">
              <a:solidFill>
                <a:srgbClr val="565658"/>
              </a:solidFill>
            </a:ln>
          </p:spPr>
          <p:txBody>
            <a:bodyPr wrap="square" lIns="0" tIns="0" rIns="0" bIns="0" rtlCol="0"/>
            <a:lstStyle/>
            <a:p/>
          </p:txBody>
        </p:sp>
        <p:sp>
          <p:nvSpPr>
            <p:cNvPr id="3941" name="object 3941" descr=""/>
            <p:cNvSpPr/>
            <p:nvPr/>
          </p:nvSpPr>
          <p:spPr>
            <a:xfrm>
              <a:off x="5408676" y="7971964"/>
              <a:ext cx="4445" cy="4445"/>
            </a:xfrm>
            <a:custGeom>
              <a:avLst/>
              <a:gdLst/>
              <a:ahLst/>
              <a:cxnLst/>
              <a:rect l="l" t="t" r="r" b="b"/>
              <a:pathLst>
                <a:path w="4445" h="4445">
                  <a:moveTo>
                    <a:pt x="4076" y="0"/>
                  </a:moveTo>
                  <a:lnTo>
                    <a:pt x="3302" y="774"/>
                  </a:lnTo>
                  <a:lnTo>
                    <a:pt x="1790" y="2070"/>
                  </a:lnTo>
                  <a:lnTo>
                    <a:pt x="1562" y="2895"/>
                  </a:lnTo>
                  <a:lnTo>
                    <a:pt x="241" y="4089"/>
                  </a:lnTo>
                  <a:lnTo>
                    <a:pt x="241" y="4343"/>
                  </a:lnTo>
                  <a:lnTo>
                    <a:pt x="0" y="4343"/>
                  </a:lnTo>
                </a:path>
              </a:pathLst>
            </a:custGeom>
            <a:ln w="3175">
              <a:solidFill>
                <a:srgbClr val="565658"/>
              </a:solidFill>
            </a:ln>
          </p:spPr>
          <p:txBody>
            <a:bodyPr wrap="square" lIns="0" tIns="0" rIns="0" bIns="0" rtlCol="0"/>
            <a:lstStyle/>
            <a:p/>
          </p:txBody>
        </p:sp>
        <p:sp>
          <p:nvSpPr>
            <p:cNvPr id="3942" name="object 3942" descr=""/>
            <p:cNvSpPr/>
            <p:nvPr/>
          </p:nvSpPr>
          <p:spPr>
            <a:xfrm>
              <a:off x="5356600" y="7947977"/>
              <a:ext cx="635" cy="5715"/>
            </a:xfrm>
            <a:custGeom>
              <a:avLst/>
              <a:gdLst/>
              <a:ahLst/>
              <a:cxnLst/>
              <a:rect l="l" t="t" r="r" b="b"/>
              <a:pathLst>
                <a:path w="635" h="5715">
                  <a:moveTo>
                    <a:pt x="266" y="0"/>
                  </a:moveTo>
                  <a:lnTo>
                    <a:pt x="266" y="1282"/>
                  </a:lnTo>
                  <a:lnTo>
                    <a:pt x="0" y="2298"/>
                  </a:lnTo>
                  <a:lnTo>
                    <a:pt x="0" y="5613"/>
                  </a:lnTo>
                </a:path>
              </a:pathLst>
            </a:custGeom>
            <a:ln w="3175">
              <a:solidFill>
                <a:srgbClr val="565658"/>
              </a:solidFill>
            </a:ln>
          </p:spPr>
          <p:txBody>
            <a:bodyPr wrap="square" lIns="0" tIns="0" rIns="0" bIns="0" rtlCol="0"/>
            <a:lstStyle/>
            <a:p/>
          </p:txBody>
        </p:sp>
        <p:sp>
          <p:nvSpPr>
            <p:cNvPr id="3943" name="object 3943" descr=""/>
            <p:cNvSpPr/>
            <p:nvPr/>
          </p:nvSpPr>
          <p:spPr>
            <a:xfrm>
              <a:off x="5284903" y="7982686"/>
              <a:ext cx="1270" cy="635"/>
            </a:xfrm>
            <a:custGeom>
              <a:avLst/>
              <a:gdLst/>
              <a:ahLst/>
              <a:cxnLst/>
              <a:rect l="l" t="t" r="r" b="b"/>
              <a:pathLst>
                <a:path w="1270" h="634">
                  <a:moveTo>
                    <a:pt x="762" y="254"/>
                  </a:moveTo>
                  <a:lnTo>
                    <a:pt x="508" y="0"/>
                  </a:lnTo>
                  <a:lnTo>
                    <a:pt x="0" y="0"/>
                  </a:lnTo>
                </a:path>
              </a:pathLst>
            </a:custGeom>
            <a:ln w="3175">
              <a:solidFill>
                <a:srgbClr val="565658"/>
              </a:solidFill>
            </a:ln>
          </p:spPr>
          <p:txBody>
            <a:bodyPr wrap="square" lIns="0" tIns="0" rIns="0" bIns="0" rtlCol="0"/>
            <a:lstStyle/>
            <a:p/>
          </p:txBody>
        </p:sp>
        <p:sp>
          <p:nvSpPr>
            <p:cNvPr id="3944" name="object 3944" descr=""/>
            <p:cNvSpPr/>
            <p:nvPr/>
          </p:nvSpPr>
          <p:spPr>
            <a:xfrm>
              <a:off x="5948633" y="7942874"/>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945" name="object 3945" descr=""/>
            <p:cNvSpPr/>
            <p:nvPr/>
          </p:nvSpPr>
          <p:spPr>
            <a:xfrm>
              <a:off x="5948378" y="8033467"/>
              <a:ext cx="1270" cy="635"/>
            </a:xfrm>
            <a:custGeom>
              <a:avLst/>
              <a:gdLst/>
              <a:ahLst/>
              <a:cxnLst/>
              <a:rect l="l" t="t" r="r" b="b"/>
              <a:pathLst>
                <a:path w="1270" h="634">
                  <a:moveTo>
                    <a:pt x="762" y="0"/>
                  </a:moveTo>
                  <a:lnTo>
                    <a:pt x="508" y="0"/>
                  </a:lnTo>
                  <a:lnTo>
                    <a:pt x="0" y="254"/>
                  </a:lnTo>
                </a:path>
              </a:pathLst>
            </a:custGeom>
            <a:ln w="3175">
              <a:solidFill>
                <a:srgbClr val="565658"/>
              </a:solidFill>
            </a:ln>
          </p:spPr>
          <p:txBody>
            <a:bodyPr wrap="square" lIns="0" tIns="0" rIns="0" bIns="0" rtlCol="0"/>
            <a:lstStyle/>
            <a:p/>
          </p:txBody>
        </p:sp>
        <p:sp>
          <p:nvSpPr>
            <p:cNvPr id="3946" name="object 3946" descr=""/>
            <p:cNvSpPr/>
            <p:nvPr/>
          </p:nvSpPr>
          <p:spPr>
            <a:xfrm>
              <a:off x="5974665" y="7936239"/>
              <a:ext cx="635" cy="635"/>
            </a:xfrm>
            <a:custGeom>
              <a:avLst/>
              <a:gdLst/>
              <a:ahLst/>
              <a:cxnLst/>
              <a:rect l="l" t="t" r="r" b="b"/>
              <a:pathLst>
                <a:path w="635" h="634">
                  <a:moveTo>
                    <a:pt x="0" y="253"/>
                  </a:moveTo>
                  <a:lnTo>
                    <a:pt x="266" y="253"/>
                  </a:lnTo>
                  <a:lnTo>
                    <a:pt x="266" y="0"/>
                  </a:lnTo>
                </a:path>
              </a:pathLst>
            </a:custGeom>
            <a:ln w="3175">
              <a:solidFill>
                <a:srgbClr val="565658"/>
              </a:solidFill>
            </a:ln>
          </p:spPr>
          <p:txBody>
            <a:bodyPr wrap="square" lIns="0" tIns="0" rIns="0" bIns="0" rtlCol="0"/>
            <a:lstStyle/>
            <a:p/>
          </p:txBody>
        </p:sp>
        <p:sp>
          <p:nvSpPr>
            <p:cNvPr id="3947" name="object 3947" descr=""/>
            <p:cNvSpPr/>
            <p:nvPr/>
          </p:nvSpPr>
          <p:spPr>
            <a:xfrm>
              <a:off x="5974659" y="8039835"/>
              <a:ext cx="635" cy="635"/>
            </a:xfrm>
            <a:custGeom>
              <a:avLst/>
              <a:gdLst/>
              <a:ahLst/>
              <a:cxnLst/>
              <a:rect l="l" t="t" r="r" b="b"/>
              <a:pathLst>
                <a:path w="635" h="634">
                  <a:moveTo>
                    <a:pt x="266" y="266"/>
                  </a:moveTo>
                  <a:lnTo>
                    <a:pt x="266" y="0"/>
                  </a:lnTo>
                  <a:lnTo>
                    <a:pt x="0" y="0"/>
                  </a:lnTo>
                </a:path>
              </a:pathLst>
            </a:custGeom>
            <a:ln w="3175">
              <a:solidFill>
                <a:srgbClr val="565658"/>
              </a:solidFill>
            </a:ln>
          </p:spPr>
          <p:txBody>
            <a:bodyPr wrap="square" lIns="0" tIns="0" rIns="0" bIns="0" rtlCol="0"/>
            <a:lstStyle/>
            <a:p/>
          </p:txBody>
        </p:sp>
        <p:sp>
          <p:nvSpPr>
            <p:cNvPr id="3948" name="object 3948" descr=""/>
            <p:cNvSpPr/>
            <p:nvPr/>
          </p:nvSpPr>
          <p:spPr>
            <a:xfrm>
              <a:off x="5950418" y="7942614"/>
              <a:ext cx="1905" cy="1905"/>
            </a:xfrm>
            <a:custGeom>
              <a:avLst/>
              <a:gdLst/>
              <a:ahLst/>
              <a:cxnLst/>
              <a:rect l="l" t="t" r="r" b="b"/>
              <a:pathLst>
                <a:path w="1904" h="1904">
                  <a:moveTo>
                    <a:pt x="0" y="1282"/>
                  </a:moveTo>
                  <a:lnTo>
                    <a:pt x="774" y="1282"/>
                  </a:lnTo>
                  <a:lnTo>
                    <a:pt x="774" y="1028"/>
                  </a:lnTo>
                  <a:lnTo>
                    <a:pt x="1028" y="1028"/>
                  </a:lnTo>
                  <a:lnTo>
                    <a:pt x="1028" y="761"/>
                  </a:lnTo>
                  <a:lnTo>
                    <a:pt x="1282" y="507"/>
                  </a:lnTo>
                  <a:lnTo>
                    <a:pt x="1282" y="0"/>
                  </a:lnTo>
                </a:path>
              </a:pathLst>
            </a:custGeom>
            <a:ln w="3175">
              <a:solidFill>
                <a:srgbClr val="565658"/>
              </a:solidFill>
            </a:ln>
          </p:spPr>
          <p:txBody>
            <a:bodyPr wrap="square" lIns="0" tIns="0" rIns="0" bIns="0" rtlCol="0"/>
            <a:lstStyle/>
            <a:p/>
          </p:txBody>
        </p:sp>
        <p:sp>
          <p:nvSpPr>
            <p:cNvPr id="3949" name="object 3949" descr=""/>
            <p:cNvSpPr/>
            <p:nvPr/>
          </p:nvSpPr>
          <p:spPr>
            <a:xfrm>
              <a:off x="5965983" y="8015601"/>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3950" name="object 3950" descr=""/>
            <p:cNvSpPr/>
            <p:nvPr/>
          </p:nvSpPr>
          <p:spPr>
            <a:xfrm>
              <a:off x="5965977" y="7960739"/>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951" name="object 3951" descr=""/>
            <p:cNvSpPr/>
            <p:nvPr/>
          </p:nvSpPr>
          <p:spPr>
            <a:xfrm>
              <a:off x="5965983" y="8015347"/>
              <a:ext cx="635" cy="635"/>
            </a:xfrm>
            <a:custGeom>
              <a:avLst/>
              <a:gdLst/>
              <a:ahLst/>
              <a:cxnLst/>
              <a:rect l="l" t="t" r="r" b="b"/>
              <a:pathLst>
                <a:path w="635" h="634">
                  <a:moveTo>
                    <a:pt x="0" y="0"/>
                  </a:moveTo>
                  <a:lnTo>
                    <a:pt x="266" y="0"/>
                  </a:lnTo>
                  <a:lnTo>
                    <a:pt x="266" y="254"/>
                  </a:lnTo>
                </a:path>
              </a:pathLst>
            </a:custGeom>
            <a:ln w="3175">
              <a:solidFill>
                <a:srgbClr val="565658"/>
              </a:solidFill>
            </a:ln>
          </p:spPr>
          <p:txBody>
            <a:bodyPr wrap="square" lIns="0" tIns="0" rIns="0" bIns="0" rtlCol="0"/>
            <a:lstStyle/>
            <a:p/>
          </p:txBody>
        </p:sp>
        <p:sp>
          <p:nvSpPr>
            <p:cNvPr id="3952" name="object 3952" descr=""/>
            <p:cNvSpPr/>
            <p:nvPr/>
          </p:nvSpPr>
          <p:spPr>
            <a:xfrm>
              <a:off x="5965977" y="7960993"/>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953" name="object 3953" descr=""/>
            <p:cNvSpPr/>
            <p:nvPr/>
          </p:nvSpPr>
          <p:spPr>
            <a:xfrm>
              <a:off x="5964718" y="7945684"/>
              <a:ext cx="1270" cy="1270"/>
            </a:xfrm>
            <a:custGeom>
              <a:avLst/>
              <a:gdLst/>
              <a:ahLst/>
              <a:cxnLst/>
              <a:rect l="l" t="t" r="r" b="b"/>
              <a:pathLst>
                <a:path w="1270" h="1270">
                  <a:moveTo>
                    <a:pt x="0" y="1016"/>
                  </a:moveTo>
                  <a:lnTo>
                    <a:pt x="508" y="1016"/>
                  </a:lnTo>
                  <a:lnTo>
                    <a:pt x="762" y="762"/>
                  </a:lnTo>
                  <a:lnTo>
                    <a:pt x="1016" y="762"/>
                  </a:lnTo>
                  <a:lnTo>
                    <a:pt x="1016" y="254"/>
                  </a:lnTo>
                  <a:lnTo>
                    <a:pt x="1270" y="254"/>
                  </a:lnTo>
                  <a:lnTo>
                    <a:pt x="1270" y="0"/>
                  </a:lnTo>
                </a:path>
              </a:pathLst>
            </a:custGeom>
            <a:ln w="3175">
              <a:solidFill>
                <a:srgbClr val="565658"/>
              </a:solidFill>
            </a:ln>
          </p:spPr>
          <p:txBody>
            <a:bodyPr wrap="square" lIns="0" tIns="0" rIns="0" bIns="0" rtlCol="0"/>
            <a:lstStyle/>
            <a:p/>
          </p:txBody>
        </p:sp>
        <p:sp>
          <p:nvSpPr>
            <p:cNvPr id="3954" name="object 3954" descr=""/>
            <p:cNvSpPr/>
            <p:nvPr/>
          </p:nvSpPr>
          <p:spPr>
            <a:xfrm>
              <a:off x="5972365" y="7976051"/>
              <a:ext cx="1270" cy="635"/>
            </a:xfrm>
            <a:custGeom>
              <a:avLst/>
              <a:gdLst/>
              <a:ahLst/>
              <a:cxnLst/>
              <a:rect l="l" t="t" r="r" b="b"/>
              <a:pathLst>
                <a:path w="1270" h="634">
                  <a:moveTo>
                    <a:pt x="774" y="0"/>
                  </a:moveTo>
                  <a:lnTo>
                    <a:pt x="0" y="0"/>
                  </a:lnTo>
                  <a:lnTo>
                    <a:pt x="0" y="254"/>
                  </a:lnTo>
                </a:path>
              </a:pathLst>
            </a:custGeom>
            <a:ln w="3175">
              <a:solidFill>
                <a:srgbClr val="565658"/>
              </a:solidFill>
            </a:ln>
          </p:spPr>
          <p:txBody>
            <a:bodyPr wrap="square" lIns="0" tIns="0" rIns="0" bIns="0" rtlCol="0"/>
            <a:lstStyle/>
            <a:p/>
          </p:txBody>
        </p:sp>
        <p:sp>
          <p:nvSpPr>
            <p:cNvPr id="3955" name="object 3955" descr=""/>
            <p:cNvSpPr/>
            <p:nvPr/>
          </p:nvSpPr>
          <p:spPr>
            <a:xfrm>
              <a:off x="5972370" y="8000037"/>
              <a:ext cx="1270" cy="635"/>
            </a:xfrm>
            <a:custGeom>
              <a:avLst/>
              <a:gdLst/>
              <a:ahLst/>
              <a:cxnLst/>
              <a:rect l="l" t="t" r="r" b="b"/>
              <a:pathLst>
                <a:path w="1270" h="634">
                  <a:moveTo>
                    <a:pt x="0" y="0"/>
                  </a:moveTo>
                  <a:lnTo>
                    <a:pt x="0" y="253"/>
                  </a:lnTo>
                  <a:lnTo>
                    <a:pt x="508" y="253"/>
                  </a:lnTo>
                  <a:lnTo>
                    <a:pt x="774" y="507"/>
                  </a:lnTo>
                </a:path>
              </a:pathLst>
            </a:custGeom>
            <a:ln w="3175">
              <a:solidFill>
                <a:srgbClr val="565658"/>
              </a:solidFill>
            </a:ln>
          </p:spPr>
          <p:txBody>
            <a:bodyPr wrap="square" lIns="0" tIns="0" rIns="0" bIns="0" rtlCol="0"/>
            <a:lstStyle/>
            <a:p/>
          </p:txBody>
        </p:sp>
        <p:sp>
          <p:nvSpPr>
            <p:cNvPr id="3956" name="object 3956" descr=""/>
            <p:cNvSpPr/>
            <p:nvPr/>
          </p:nvSpPr>
          <p:spPr>
            <a:xfrm>
              <a:off x="5984104" y="7951550"/>
              <a:ext cx="635" cy="635"/>
            </a:xfrm>
            <a:custGeom>
              <a:avLst/>
              <a:gdLst/>
              <a:ahLst/>
              <a:cxnLst/>
              <a:rect l="l" t="t" r="r" b="b"/>
              <a:pathLst>
                <a:path w="635" h="634">
                  <a:moveTo>
                    <a:pt x="508" y="0"/>
                  </a:moveTo>
                  <a:lnTo>
                    <a:pt x="254" y="254"/>
                  </a:lnTo>
                  <a:lnTo>
                    <a:pt x="0" y="254"/>
                  </a:lnTo>
                  <a:lnTo>
                    <a:pt x="0" y="520"/>
                  </a:lnTo>
                </a:path>
              </a:pathLst>
            </a:custGeom>
            <a:ln w="3175">
              <a:solidFill>
                <a:srgbClr val="565658"/>
              </a:solidFill>
            </a:ln>
          </p:spPr>
          <p:txBody>
            <a:bodyPr wrap="square" lIns="0" tIns="0" rIns="0" bIns="0" rtlCol="0"/>
            <a:lstStyle/>
            <a:p/>
          </p:txBody>
        </p:sp>
        <p:sp>
          <p:nvSpPr>
            <p:cNvPr id="3957" name="object 3957" descr=""/>
            <p:cNvSpPr/>
            <p:nvPr/>
          </p:nvSpPr>
          <p:spPr>
            <a:xfrm>
              <a:off x="6000946" y="7951543"/>
              <a:ext cx="635" cy="635"/>
            </a:xfrm>
            <a:custGeom>
              <a:avLst/>
              <a:gdLst/>
              <a:ahLst/>
              <a:cxnLst/>
              <a:rect l="l" t="t" r="r" b="b"/>
              <a:pathLst>
                <a:path w="635" h="634">
                  <a:moveTo>
                    <a:pt x="508" y="520"/>
                  </a:moveTo>
                  <a:lnTo>
                    <a:pt x="254" y="253"/>
                  </a:lnTo>
                  <a:lnTo>
                    <a:pt x="0" y="0"/>
                  </a:lnTo>
                </a:path>
              </a:pathLst>
            </a:custGeom>
            <a:ln w="3175">
              <a:solidFill>
                <a:srgbClr val="565658"/>
              </a:solidFill>
            </a:ln>
          </p:spPr>
          <p:txBody>
            <a:bodyPr wrap="square" lIns="0" tIns="0" rIns="0" bIns="0" rtlCol="0"/>
            <a:lstStyle/>
            <a:p/>
          </p:txBody>
        </p:sp>
        <p:sp>
          <p:nvSpPr>
            <p:cNvPr id="3958" name="object 3958" descr=""/>
            <p:cNvSpPr/>
            <p:nvPr/>
          </p:nvSpPr>
          <p:spPr>
            <a:xfrm>
              <a:off x="5708759" y="7905364"/>
              <a:ext cx="1270" cy="10795"/>
            </a:xfrm>
            <a:custGeom>
              <a:avLst/>
              <a:gdLst/>
              <a:ahLst/>
              <a:cxnLst/>
              <a:rect l="l" t="t" r="r" b="b"/>
              <a:pathLst>
                <a:path w="1270" h="10795">
                  <a:moveTo>
                    <a:pt x="0" y="0"/>
                  </a:moveTo>
                  <a:lnTo>
                    <a:pt x="774" y="0"/>
                  </a:lnTo>
                  <a:lnTo>
                    <a:pt x="774" y="10210"/>
                  </a:lnTo>
                </a:path>
              </a:pathLst>
            </a:custGeom>
            <a:ln w="3175">
              <a:solidFill>
                <a:srgbClr val="565658"/>
              </a:solidFill>
            </a:ln>
          </p:spPr>
          <p:txBody>
            <a:bodyPr wrap="square" lIns="0" tIns="0" rIns="0" bIns="0" rtlCol="0"/>
            <a:lstStyle/>
            <a:p/>
          </p:txBody>
        </p:sp>
        <p:sp>
          <p:nvSpPr>
            <p:cNvPr id="3959" name="object 3959" descr=""/>
            <p:cNvSpPr/>
            <p:nvPr/>
          </p:nvSpPr>
          <p:spPr>
            <a:xfrm>
              <a:off x="5693194" y="7905364"/>
              <a:ext cx="5715" cy="0"/>
            </a:xfrm>
            <a:custGeom>
              <a:avLst/>
              <a:gdLst/>
              <a:ahLst/>
              <a:cxnLst/>
              <a:rect l="l" t="t" r="r" b="b"/>
              <a:pathLst>
                <a:path w="5714" h="0">
                  <a:moveTo>
                    <a:pt x="0" y="0"/>
                  </a:moveTo>
                  <a:lnTo>
                    <a:pt x="5359" y="0"/>
                  </a:lnTo>
                </a:path>
              </a:pathLst>
            </a:custGeom>
            <a:ln w="3175">
              <a:solidFill>
                <a:srgbClr val="565658"/>
              </a:solidFill>
            </a:ln>
          </p:spPr>
          <p:txBody>
            <a:bodyPr wrap="square" lIns="0" tIns="0" rIns="0" bIns="0" rtlCol="0"/>
            <a:lstStyle/>
            <a:p/>
          </p:txBody>
        </p:sp>
        <p:sp>
          <p:nvSpPr>
            <p:cNvPr id="3960" name="object 3960" descr=""/>
            <p:cNvSpPr/>
            <p:nvPr/>
          </p:nvSpPr>
          <p:spPr>
            <a:xfrm>
              <a:off x="5698043" y="7905360"/>
              <a:ext cx="0" cy="10795"/>
            </a:xfrm>
            <a:custGeom>
              <a:avLst/>
              <a:gdLst/>
              <a:ahLst/>
              <a:cxnLst/>
              <a:rect l="l" t="t" r="r" b="b"/>
              <a:pathLst>
                <a:path w="0" h="10795">
                  <a:moveTo>
                    <a:pt x="0" y="10210"/>
                  </a:moveTo>
                  <a:lnTo>
                    <a:pt x="0" y="0"/>
                  </a:lnTo>
                </a:path>
              </a:pathLst>
            </a:custGeom>
            <a:ln w="3175">
              <a:solidFill>
                <a:srgbClr val="565658"/>
              </a:solidFill>
            </a:ln>
          </p:spPr>
          <p:txBody>
            <a:bodyPr wrap="square" lIns="0" tIns="0" rIns="0" bIns="0" rtlCol="0"/>
            <a:lstStyle/>
            <a:p/>
          </p:txBody>
        </p:sp>
        <p:sp>
          <p:nvSpPr>
            <p:cNvPr id="3961" name="object 3961" descr=""/>
            <p:cNvSpPr/>
            <p:nvPr/>
          </p:nvSpPr>
          <p:spPr>
            <a:xfrm>
              <a:off x="5708759" y="7905360"/>
              <a:ext cx="0" cy="10795"/>
            </a:xfrm>
            <a:custGeom>
              <a:avLst/>
              <a:gdLst/>
              <a:ahLst/>
              <a:cxnLst/>
              <a:rect l="l" t="t" r="r" b="b"/>
              <a:pathLst>
                <a:path w="0" h="10795">
                  <a:moveTo>
                    <a:pt x="0" y="10210"/>
                  </a:moveTo>
                  <a:lnTo>
                    <a:pt x="0" y="0"/>
                  </a:lnTo>
                </a:path>
              </a:pathLst>
            </a:custGeom>
            <a:ln w="3175">
              <a:solidFill>
                <a:srgbClr val="565658"/>
              </a:solidFill>
            </a:ln>
          </p:spPr>
          <p:txBody>
            <a:bodyPr wrap="square" lIns="0" tIns="0" rIns="0" bIns="0" rtlCol="0"/>
            <a:lstStyle/>
            <a:p/>
          </p:txBody>
        </p:sp>
        <p:sp>
          <p:nvSpPr>
            <p:cNvPr id="3962" name="object 3962" descr=""/>
            <p:cNvSpPr/>
            <p:nvPr/>
          </p:nvSpPr>
          <p:spPr>
            <a:xfrm>
              <a:off x="5698552" y="7905364"/>
              <a:ext cx="10795" cy="0"/>
            </a:xfrm>
            <a:custGeom>
              <a:avLst/>
              <a:gdLst/>
              <a:ahLst/>
              <a:cxnLst/>
              <a:rect l="l" t="t" r="r" b="b"/>
              <a:pathLst>
                <a:path w="10795" h="0">
                  <a:moveTo>
                    <a:pt x="0" y="0"/>
                  </a:moveTo>
                  <a:lnTo>
                    <a:pt x="10210" y="0"/>
                  </a:lnTo>
                </a:path>
              </a:pathLst>
            </a:custGeom>
            <a:ln w="3175">
              <a:solidFill>
                <a:srgbClr val="565658"/>
              </a:solidFill>
            </a:ln>
          </p:spPr>
          <p:txBody>
            <a:bodyPr wrap="square" lIns="0" tIns="0" rIns="0" bIns="0" rtlCol="0"/>
            <a:lstStyle/>
            <a:p/>
          </p:txBody>
        </p:sp>
        <p:sp>
          <p:nvSpPr>
            <p:cNvPr id="3963" name="object 3963" descr=""/>
            <p:cNvSpPr/>
            <p:nvPr/>
          </p:nvSpPr>
          <p:spPr>
            <a:xfrm>
              <a:off x="5698552" y="7905360"/>
              <a:ext cx="0" cy="10795"/>
            </a:xfrm>
            <a:custGeom>
              <a:avLst/>
              <a:gdLst/>
              <a:ahLst/>
              <a:cxnLst/>
              <a:rect l="l" t="t" r="r" b="b"/>
              <a:pathLst>
                <a:path w="0" h="10795">
                  <a:moveTo>
                    <a:pt x="0" y="10210"/>
                  </a:moveTo>
                  <a:lnTo>
                    <a:pt x="0" y="0"/>
                  </a:lnTo>
                </a:path>
              </a:pathLst>
            </a:custGeom>
            <a:ln w="3175">
              <a:solidFill>
                <a:srgbClr val="565658"/>
              </a:solidFill>
            </a:ln>
          </p:spPr>
          <p:txBody>
            <a:bodyPr wrap="square" lIns="0" tIns="0" rIns="0" bIns="0" rtlCol="0"/>
            <a:lstStyle/>
            <a:p/>
          </p:txBody>
        </p:sp>
        <p:sp>
          <p:nvSpPr>
            <p:cNvPr id="3964" name="object 3964" descr=""/>
            <p:cNvSpPr/>
            <p:nvPr/>
          </p:nvSpPr>
          <p:spPr>
            <a:xfrm>
              <a:off x="5712590" y="7916335"/>
              <a:ext cx="0" cy="2540"/>
            </a:xfrm>
            <a:custGeom>
              <a:avLst/>
              <a:gdLst/>
              <a:ahLst/>
              <a:cxnLst/>
              <a:rect l="l" t="t" r="r" b="b"/>
              <a:pathLst>
                <a:path w="0" h="2540">
                  <a:moveTo>
                    <a:pt x="0" y="2044"/>
                  </a:moveTo>
                  <a:lnTo>
                    <a:pt x="0" y="0"/>
                  </a:lnTo>
                </a:path>
              </a:pathLst>
            </a:custGeom>
            <a:ln w="3175">
              <a:solidFill>
                <a:srgbClr val="565658"/>
              </a:solidFill>
            </a:ln>
          </p:spPr>
          <p:txBody>
            <a:bodyPr wrap="square" lIns="0" tIns="0" rIns="0" bIns="0" rtlCol="0"/>
            <a:lstStyle/>
            <a:p/>
          </p:txBody>
        </p:sp>
        <p:sp>
          <p:nvSpPr>
            <p:cNvPr id="3965" name="object 3965" descr=""/>
            <p:cNvSpPr/>
            <p:nvPr/>
          </p:nvSpPr>
          <p:spPr>
            <a:xfrm>
              <a:off x="5690651" y="7916335"/>
              <a:ext cx="0" cy="2540"/>
            </a:xfrm>
            <a:custGeom>
              <a:avLst/>
              <a:gdLst/>
              <a:ahLst/>
              <a:cxnLst/>
              <a:rect l="l" t="t" r="r" b="b"/>
              <a:pathLst>
                <a:path w="0" h="2540">
                  <a:moveTo>
                    <a:pt x="0" y="2044"/>
                  </a:moveTo>
                  <a:lnTo>
                    <a:pt x="0" y="0"/>
                  </a:lnTo>
                </a:path>
              </a:pathLst>
            </a:custGeom>
            <a:ln w="3175">
              <a:solidFill>
                <a:srgbClr val="565658"/>
              </a:solidFill>
            </a:ln>
          </p:spPr>
          <p:txBody>
            <a:bodyPr wrap="square" lIns="0" tIns="0" rIns="0" bIns="0" rtlCol="0"/>
            <a:lstStyle/>
            <a:p/>
          </p:txBody>
        </p:sp>
        <p:sp>
          <p:nvSpPr>
            <p:cNvPr id="3966" name="object 3966" descr=""/>
            <p:cNvSpPr/>
            <p:nvPr/>
          </p:nvSpPr>
          <p:spPr>
            <a:xfrm>
              <a:off x="5705956" y="7916335"/>
              <a:ext cx="0" cy="2540"/>
            </a:xfrm>
            <a:custGeom>
              <a:avLst/>
              <a:gdLst/>
              <a:ahLst/>
              <a:cxnLst/>
              <a:rect l="l" t="t" r="r" b="b"/>
              <a:pathLst>
                <a:path w="0" h="2540">
                  <a:moveTo>
                    <a:pt x="0" y="2044"/>
                  </a:moveTo>
                  <a:lnTo>
                    <a:pt x="0" y="0"/>
                  </a:lnTo>
                </a:path>
              </a:pathLst>
            </a:custGeom>
            <a:ln w="3175">
              <a:solidFill>
                <a:srgbClr val="565658"/>
              </a:solidFill>
            </a:ln>
          </p:spPr>
          <p:txBody>
            <a:bodyPr wrap="square" lIns="0" tIns="0" rIns="0" bIns="0" rtlCol="0"/>
            <a:lstStyle/>
            <a:p/>
          </p:txBody>
        </p:sp>
        <p:sp>
          <p:nvSpPr>
            <p:cNvPr id="3967" name="object 3967" descr=""/>
            <p:cNvSpPr/>
            <p:nvPr/>
          </p:nvSpPr>
          <p:spPr>
            <a:xfrm>
              <a:off x="5697025" y="7916335"/>
              <a:ext cx="0" cy="2540"/>
            </a:xfrm>
            <a:custGeom>
              <a:avLst/>
              <a:gdLst/>
              <a:ahLst/>
              <a:cxnLst/>
              <a:rect l="l" t="t" r="r" b="b"/>
              <a:pathLst>
                <a:path w="0" h="2540">
                  <a:moveTo>
                    <a:pt x="0" y="2044"/>
                  </a:moveTo>
                  <a:lnTo>
                    <a:pt x="0" y="0"/>
                  </a:lnTo>
                </a:path>
              </a:pathLst>
            </a:custGeom>
            <a:ln w="3175">
              <a:solidFill>
                <a:srgbClr val="565658"/>
              </a:solidFill>
            </a:ln>
          </p:spPr>
          <p:txBody>
            <a:bodyPr wrap="square" lIns="0" tIns="0" rIns="0" bIns="0" rtlCol="0"/>
            <a:lstStyle/>
            <a:p/>
          </p:txBody>
        </p:sp>
        <p:sp>
          <p:nvSpPr>
            <p:cNvPr id="3968" name="object 3968" descr=""/>
            <p:cNvSpPr/>
            <p:nvPr/>
          </p:nvSpPr>
          <p:spPr>
            <a:xfrm>
              <a:off x="5690651" y="7915825"/>
              <a:ext cx="22225" cy="635"/>
            </a:xfrm>
            <a:custGeom>
              <a:avLst/>
              <a:gdLst/>
              <a:ahLst/>
              <a:cxnLst/>
              <a:rect l="l" t="t" r="r" b="b"/>
              <a:pathLst>
                <a:path w="22225" h="634">
                  <a:moveTo>
                    <a:pt x="0" y="0"/>
                  </a:moveTo>
                  <a:lnTo>
                    <a:pt x="0" y="507"/>
                  </a:lnTo>
                  <a:lnTo>
                    <a:pt x="1524" y="0"/>
                  </a:lnTo>
                  <a:lnTo>
                    <a:pt x="7772" y="228"/>
                  </a:lnTo>
                  <a:lnTo>
                    <a:pt x="13906" y="215"/>
                  </a:lnTo>
                  <a:lnTo>
                    <a:pt x="20154" y="0"/>
                  </a:lnTo>
                  <a:lnTo>
                    <a:pt x="21945" y="507"/>
                  </a:lnTo>
                  <a:lnTo>
                    <a:pt x="21945" y="0"/>
                  </a:lnTo>
                </a:path>
              </a:pathLst>
            </a:custGeom>
            <a:ln w="3175">
              <a:solidFill>
                <a:srgbClr val="565658"/>
              </a:solidFill>
            </a:ln>
          </p:spPr>
          <p:txBody>
            <a:bodyPr wrap="square" lIns="0" tIns="0" rIns="0" bIns="0" rtlCol="0"/>
            <a:lstStyle/>
            <a:p/>
          </p:txBody>
        </p:sp>
        <p:sp>
          <p:nvSpPr>
            <p:cNvPr id="3969" name="object 3969" descr=""/>
            <p:cNvSpPr/>
            <p:nvPr/>
          </p:nvSpPr>
          <p:spPr>
            <a:xfrm>
              <a:off x="5678398" y="7914547"/>
              <a:ext cx="0" cy="635"/>
            </a:xfrm>
            <a:custGeom>
              <a:avLst/>
              <a:gdLst/>
              <a:ahLst/>
              <a:cxnLst/>
              <a:rect l="l" t="t" r="r" b="b"/>
              <a:pathLst>
                <a:path w="0" h="634">
                  <a:moveTo>
                    <a:pt x="0" y="0"/>
                  </a:moveTo>
                  <a:lnTo>
                    <a:pt x="0" y="253"/>
                  </a:lnTo>
                </a:path>
              </a:pathLst>
            </a:custGeom>
            <a:ln w="3175">
              <a:solidFill>
                <a:srgbClr val="565658"/>
              </a:solidFill>
            </a:ln>
          </p:spPr>
          <p:txBody>
            <a:bodyPr wrap="square" lIns="0" tIns="0" rIns="0" bIns="0" rtlCol="0"/>
            <a:lstStyle/>
            <a:p/>
          </p:txBody>
        </p:sp>
        <p:sp>
          <p:nvSpPr>
            <p:cNvPr id="3970" name="object 3970" descr=""/>
            <p:cNvSpPr/>
            <p:nvPr/>
          </p:nvSpPr>
          <p:spPr>
            <a:xfrm>
              <a:off x="5687328" y="7914547"/>
              <a:ext cx="0" cy="635"/>
            </a:xfrm>
            <a:custGeom>
              <a:avLst/>
              <a:gdLst/>
              <a:ahLst/>
              <a:cxnLst/>
              <a:rect l="l" t="t" r="r" b="b"/>
              <a:pathLst>
                <a:path w="0" h="634">
                  <a:moveTo>
                    <a:pt x="0" y="253"/>
                  </a:moveTo>
                  <a:lnTo>
                    <a:pt x="0" y="0"/>
                  </a:lnTo>
                </a:path>
              </a:pathLst>
            </a:custGeom>
            <a:ln w="3175">
              <a:solidFill>
                <a:srgbClr val="565658"/>
              </a:solidFill>
            </a:ln>
          </p:spPr>
          <p:txBody>
            <a:bodyPr wrap="square" lIns="0" tIns="0" rIns="0" bIns="0" rtlCol="0"/>
            <a:lstStyle/>
            <a:p/>
          </p:txBody>
        </p:sp>
        <p:sp>
          <p:nvSpPr>
            <p:cNvPr id="3971" name="object 3971" descr=""/>
            <p:cNvSpPr/>
            <p:nvPr/>
          </p:nvSpPr>
          <p:spPr>
            <a:xfrm>
              <a:off x="5667419" y="7914547"/>
              <a:ext cx="4445" cy="635"/>
            </a:xfrm>
            <a:custGeom>
              <a:avLst/>
              <a:gdLst/>
              <a:ahLst/>
              <a:cxnLst/>
              <a:rect l="l" t="t" r="r" b="b"/>
              <a:pathLst>
                <a:path w="4445" h="634">
                  <a:moveTo>
                    <a:pt x="4343" y="253"/>
                  </a:moveTo>
                  <a:lnTo>
                    <a:pt x="4343" y="0"/>
                  </a:lnTo>
                </a:path>
                <a:path w="4445" h="634">
                  <a:moveTo>
                    <a:pt x="4343" y="253"/>
                  </a:moveTo>
                  <a:lnTo>
                    <a:pt x="2044" y="0"/>
                  </a:lnTo>
                  <a:lnTo>
                    <a:pt x="0" y="253"/>
                  </a:lnTo>
                </a:path>
              </a:pathLst>
            </a:custGeom>
            <a:ln w="3175">
              <a:solidFill>
                <a:srgbClr val="565658"/>
              </a:solidFill>
            </a:ln>
          </p:spPr>
          <p:txBody>
            <a:bodyPr wrap="square" lIns="0" tIns="0" rIns="0" bIns="0" rtlCol="0"/>
            <a:lstStyle/>
            <a:p/>
          </p:txBody>
        </p:sp>
        <p:sp>
          <p:nvSpPr>
            <p:cNvPr id="3972" name="object 3972" descr=""/>
            <p:cNvSpPr/>
            <p:nvPr/>
          </p:nvSpPr>
          <p:spPr>
            <a:xfrm>
              <a:off x="5678394" y="7914547"/>
              <a:ext cx="4445" cy="635"/>
            </a:xfrm>
            <a:custGeom>
              <a:avLst/>
              <a:gdLst/>
              <a:ahLst/>
              <a:cxnLst/>
              <a:rect l="l" t="t" r="r" b="b"/>
              <a:pathLst>
                <a:path w="4445" h="634">
                  <a:moveTo>
                    <a:pt x="4343" y="253"/>
                  </a:moveTo>
                  <a:lnTo>
                    <a:pt x="2044" y="0"/>
                  </a:lnTo>
                  <a:lnTo>
                    <a:pt x="0" y="253"/>
                  </a:lnTo>
                </a:path>
              </a:pathLst>
            </a:custGeom>
            <a:ln w="3175">
              <a:solidFill>
                <a:srgbClr val="565658"/>
              </a:solidFill>
            </a:ln>
          </p:spPr>
          <p:txBody>
            <a:bodyPr wrap="square" lIns="0" tIns="0" rIns="0" bIns="0" rtlCol="0"/>
            <a:lstStyle/>
            <a:p/>
          </p:txBody>
        </p:sp>
        <p:sp>
          <p:nvSpPr>
            <p:cNvPr id="3973" name="object 3973" descr=""/>
            <p:cNvSpPr/>
            <p:nvPr/>
          </p:nvSpPr>
          <p:spPr>
            <a:xfrm>
              <a:off x="5682743" y="7914547"/>
              <a:ext cx="5080" cy="635"/>
            </a:xfrm>
            <a:custGeom>
              <a:avLst/>
              <a:gdLst/>
              <a:ahLst/>
              <a:cxnLst/>
              <a:rect l="l" t="t" r="r" b="b"/>
              <a:pathLst>
                <a:path w="5079" h="634">
                  <a:moveTo>
                    <a:pt x="4584" y="253"/>
                  </a:moveTo>
                  <a:lnTo>
                    <a:pt x="2285" y="0"/>
                  </a:lnTo>
                  <a:lnTo>
                    <a:pt x="0" y="253"/>
                  </a:lnTo>
                </a:path>
              </a:pathLst>
            </a:custGeom>
            <a:ln w="3175">
              <a:solidFill>
                <a:srgbClr val="565658"/>
              </a:solidFill>
            </a:ln>
          </p:spPr>
          <p:txBody>
            <a:bodyPr wrap="square" lIns="0" tIns="0" rIns="0" bIns="0" rtlCol="0"/>
            <a:lstStyle/>
            <a:p/>
          </p:txBody>
        </p:sp>
        <p:sp>
          <p:nvSpPr>
            <p:cNvPr id="3974" name="object 3974" descr=""/>
            <p:cNvSpPr/>
            <p:nvPr/>
          </p:nvSpPr>
          <p:spPr>
            <a:xfrm>
              <a:off x="5663078" y="7914547"/>
              <a:ext cx="4445" cy="635"/>
            </a:xfrm>
            <a:custGeom>
              <a:avLst/>
              <a:gdLst/>
              <a:ahLst/>
              <a:cxnLst/>
              <a:rect l="l" t="t" r="r" b="b"/>
              <a:pathLst>
                <a:path w="4445" h="634">
                  <a:moveTo>
                    <a:pt x="4343" y="253"/>
                  </a:moveTo>
                  <a:lnTo>
                    <a:pt x="2044" y="0"/>
                  </a:lnTo>
                  <a:lnTo>
                    <a:pt x="0" y="253"/>
                  </a:lnTo>
                </a:path>
              </a:pathLst>
            </a:custGeom>
            <a:ln w="3175">
              <a:solidFill>
                <a:srgbClr val="565658"/>
              </a:solidFill>
            </a:ln>
          </p:spPr>
          <p:txBody>
            <a:bodyPr wrap="square" lIns="0" tIns="0" rIns="0" bIns="0" rtlCol="0"/>
            <a:lstStyle/>
            <a:p/>
          </p:txBody>
        </p:sp>
        <p:sp>
          <p:nvSpPr>
            <p:cNvPr id="3975" name="object 3975" descr=""/>
            <p:cNvSpPr/>
            <p:nvPr/>
          </p:nvSpPr>
          <p:spPr>
            <a:xfrm>
              <a:off x="5765413" y="8055153"/>
              <a:ext cx="635" cy="635"/>
            </a:xfrm>
            <a:custGeom>
              <a:avLst/>
              <a:gdLst/>
              <a:ahLst/>
              <a:cxnLst/>
              <a:rect l="l" t="t" r="r" b="b"/>
              <a:pathLst>
                <a:path w="635" h="634">
                  <a:moveTo>
                    <a:pt x="508" y="0"/>
                  </a:moveTo>
                  <a:lnTo>
                    <a:pt x="508" y="266"/>
                  </a:lnTo>
                  <a:lnTo>
                    <a:pt x="0" y="266"/>
                  </a:lnTo>
                </a:path>
              </a:pathLst>
            </a:custGeom>
            <a:ln w="3175">
              <a:solidFill>
                <a:srgbClr val="565658"/>
              </a:solidFill>
            </a:ln>
          </p:spPr>
          <p:txBody>
            <a:bodyPr wrap="square" lIns="0" tIns="0" rIns="0" bIns="0" rtlCol="0"/>
            <a:lstStyle/>
            <a:p/>
          </p:txBody>
        </p:sp>
        <p:sp>
          <p:nvSpPr>
            <p:cNvPr id="3976" name="object 3976" descr=""/>
            <p:cNvSpPr/>
            <p:nvPr/>
          </p:nvSpPr>
          <p:spPr>
            <a:xfrm>
              <a:off x="5765413" y="7920929"/>
              <a:ext cx="635" cy="635"/>
            </a:xfrm>
            <a:custGeom>
              <a:avLst/>
              <a:gdLst/>
              <a:ahLst/>
              <a:cxnLst/>
              <a:rect l="l" t="t" r="r" b="b"/>
              <a:pathLst>
                <a:path w="635" h="634">
                  <a:moveTo>
                    <a:pt x="508" y="254"/>
                  </a:moveTo>
                  <a:lnTo>
                    <a:pt x="508" y="0"/>
                  </a:lnTo>
                  <a:lnTo>
                    <a:pt x="0" y="0"/>
                  </a:lnTo>
                </a:path>
              </a:pathLst>
            </a:custGeom>
            <a:ln w="3175">
              <a:solidFill>
                <a:srgbClr val="565658"/>
              </a:solidFill>
            </a:ln>
          </p:spPr>
          <p:txBody>
            <a:bodyPr wrap="square" lIns="0" tIns="0" rIns="0" bIns="0" rtlCol="0"/>
            <a:lstStyle/>
            <a:p/>
          </p:txBody>
        </p:sp>
        <p:sp>
          <p:nvSpPr>
            <p:cNvPr id="3977" name="object 3977" descr=""/>
            <p:cNvSpPr/>
            <p:nvPr/>
          </p:nvSpPr>
          <p:spPr>
            <a:xfrm>
              <a:off x="5869021" y="7928587"/>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978" name="object 3978" descr=""/>
            <p:cNvSpPr/>
            <p:nvPr/>
          </p:nvSpPr>
          <p:spPr>
            <a:xfrm>
              <a:off x="5882292" y="7929604"/>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3979" name="object 3979" descr=""/>
            <p:cNvSpPr/>
            <p:nvPr/>
          </p:nvSpPr>
          <p:spPr>
            <a:xfrm>
              <a:off x="5969815" y="7994679"/>
              <a:ext cx="635" cy="635"/>
            </a:xfrm>
            <a:custGeom>
              <a:avLst/>
              <a:gdLst/>
              <a:ahLst/>
              <a:cxnLst/>
              <a:rect l="l" t="t" r="r" b="b"/>
              <a:pathLst>
                <a:path w="635" h="634">
                  <a:moveTo>
                    <a:pt x="0" y="508"/>
                  </a:moveTo>
                  <a:lnTo>
                    <a:pt x="266" y="508"/>
                  </a:lnTo>
                  <a:lnTo>
                    <a:pt x="266" y="0"/>
                  </a:lnTo>
                </a:path>
              </a:pathLst>
            </a:custGeom>
            <a:ln w="3175">
              <a:solidFill>
                <a:srgbClr val="565658"/>
              </a:solidFill>
            </a:ln>
          </p:spPr>
          <p:txBody>
            <a:bodyPr wrap="square" lIns="0" tIns="0" rIns="0" bIns="0" rtlCol="0"/>
            <a:lstStyle/>
            <a:p/>
          </p:txBody>
        </p:sp>
        <p:sp>
          <p:nvSpPr>
            <p:cNvPr id="3980" name="object 3980" descr=""/>
            <p:cNvSpPr/>
            <p:nvPr/>
          </p:nvSpPr>
          <p:spPr>
            <a:xfrm>
              <a:off x="5969809" y="7981155"/>
              <a:ext cx="635" cy="635"/>
            </a:xfrm>
            <a:custGeom>
              <a:avLst/>
              <a:gdLst/>
              <a:ahLst/>
              <a:cxnLst/>
              <a:rect l="l" t="t" r="r" b="b"/>
              <a:pathLst>
                <a:path w="635" h="634">
                  <a:moveTo>
                    <a:pt x="266" y="507"/>
                  </a:moveTo>
                  <a:lnTo>
                    <a:pt x="266" y="0"/>
                  </a:lnTo>
                  <a:lnTo>
                    <a:pt x="0" y="0"/>
                  </a:lnTo>
                </a:path>
              </a:pathLst>
            </a:custGeom>
            <a:ln w="3175">
              <a:solidFill>
                <a:srgbClr val="565658"/>
              </a:solidFill>
            </a:ln>
          </p:spPr>
          <p:txBody>
            <a:bodyPr wrap="square" lIns="0" tIns="0" rIns="0" bIns="0" rtlCol="0"/>
            <a:lstStyle/>
            <a:p/>
          </p:txBody>
        </p:sp>
        <p:sp>
          <p:nvSpPr>
            <p:cNvPr id="3981" name="object 3981" descr=""/>
            <p:cNvSpPr/>
            <p:nvPr/>
          </p:nvSpPr>
          <p:spPr>
            <a:xfrm>
              <a:off x="5649296" y="8055921"/>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3982" name="object 3982" descr=""/>
            <p:cNvSpPr/>
            <p:nvPr/>
          </p:nvSpPr>
          <p:spPr>
            <a:xfrm>
              <a:off x="5882293" y="8046731"/>
              <a:ext cx="635" cy="635"/>
            </a:xfrm>
            <a:custGeom>
              <a:avLst/>
              <a:gdLst/>
              <a:ahLst/>
              <a:cxnLst/>
              <a:rect l="l" t="t" r="r" b="b"/>
              <a:pathLst>
                <a:path w="635" h="634">
                  <a:moveTo>
                    <a:pt x="508" y="0"/>
                  </a:moveTo>
                  <a:lnTo>
                    <a:pt x="241" y="266"/>
                  </a:lnTo>
                  <a:lnTo>
                    <a:pt x="0" y="0"/>
                  </a:lnTo>
                </a:path>
              </a:pathLst>
            </a:custGeom>
            <a:ln w="3175">
              <a:solidFill>
                <a:srgbClr val="565658"/>
              </a:solidFill>
            </a:ln>
          </p:spPr>
          <p:txBody>
            <a:bodyPr wrap="square" lIns="0" tIns="0" rIns="0" bIns="0" rtlCol="0"/>
            <a:lstStyle/>
            <a:p/>
          </p:txBody>
        </p:sp>
        <p:sp>
          <p:nvSpPr>
            <p:cNvPr id="3983" name="object 3983" descr=""/>
            <p:cNvSpPr/>
            <p:nvPr/>
          </p:nvSpPr>
          <p:spPr>
            <a:xfrm>
              <a:off x="5636293" y="8055921"/>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3984" name="object 3984" descr=""/>
            <p:cNvSpPr/>
            <p:nvPr/>
          </p:nvSpPr>
          <p:spPr>
            <a:xfrm>
              <a:off x="5869016" y="8047755"/>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3985" name="object 3985" descr=""/>
            <p:cNvSpPr/>
            <p:nvPr/>
          </p:nvSpPr>
          <p:spPr>
            <a:xfrm>
              <a:off x="5752396" y="7920419"/>
              <a:ext cx="1270" cy="635"/>
            </a:xfrm>
            <a:custGeom>
              <a:avLst/>
              <a:gdLst/>
              <a:ahLst/>
              <a:cxnLst/>
              <a:rect l="l" t="t" r="r" b="b"/>
              <a:pathLst>
                <a:path w="1270" h="634">
                  <a:moveTo>
                    <a:pt x="774" y="0"/>
                  </a:moveTo>
                  <a:lnTo>
                    <a:pt x="253" y="0"/>
                  </a:lnTo>
                  <a:lnTo>
                    <a:pt x="0" y="253"/>
                  </a:lnTo>
                </a:path>
              </a:pathLst>
            </a:custGeom>
            <a:ln w="3175">
              <a:solidFill>
                <a:srgbClr val="565658"/>
              </a:solidFill>
            </a:ln>
          </p:spPr>
          <p:txBody>
            <a:bodyPr wrap="square" lIns="0" tIns="0" rIns="0" bIns="0" rtlCol="0"/>
            <a:lstStyle/>
            <a:p/>
          </p:txBody>
        </p:sp>
        <p:sp>
          <p:nvSpPr>
            <p:cNvPr id="3986" name="object 3986" descr=""/>
            <p:cNvSpPr/>
            <p:nvPr/>
          </p:nvSpPr>
          <p:spPr>
            <a:xfrm>
              <a:off x="5636293" y="7920419"/>
              <a:ext cx="635" cy="635"/>
            </a:xfrm>
            <a:custGeom>
              <a:avLst/>
              <a:gdLst/>
              <a:ahLst/>
              <a:cxnLst/>
              <a:rect l="l" t="t" r="r" b="b"/>
              <a:pathLst>
                <a:path w="635" h="634">
                  <a:moveTo>
                    <a:pt x="508" y="0"/>
                  </a:moveTo>
                  <a:lnTo>
                    <a:pt x="0" y="0"/>
                  </a:lnTo>
                  <a:lnTo>
                    <a:pt x="0" y="253"/>
                  </a:lnTo>
                </a:path>
              </a:pathLst>
            </a:custGeom>
            <a:ln w="3175">
              <a:solidFill>
                <a:srgbClr val="565658"/>
              </a:solidFill>
            </a:ln>
          </p:spPr>
          <p:txBody>
            <a:bodyPr wrap="square" lIns="0" tIns="0" rIns="0" bIns="0" rtlCol="0"/>
            <a:lstStyle/>
            <a:p/>
          </p:txBody>
        </p:sp>
        <p:sp>
          <p:nvSpPr>
            <p:cNvPr id="3987" name="object 3987" descr=""/>
            <p:cNvSpPr/>
            <p:nvPr/>
          </p:nvSpPr>
          <p:spPr>
            <a:xfrm>
              <a:off x="5649296" y="7920419"/>
              <a:ext cx="1270" cy="635"/>
            </a:xfrm>
            <a:custGeom>
              <a:avLst/>
              <a:gdLst/>
              <a:ahLst/>
              <a:cxnLst/>
              <a:rect l="l" t="t" r="r" b="b"/>
              <a:pathLst>
                <a:path w="1270" h="634">
                  <a:moveTo>
                    <a:pt x="774" y="254"/>
                  </a:moveTo>
                  <a:lnTo>
                    <a:pt x="507" y="0"/>
                  </a:lnTo>
                  <a:lnTo>
                    <a:pt x="0" y="0"/>
                  </a:lnTo>
                </a:path>
              </a:pathLst>
            </a:custGeom>
            <a:ln w="3175">
              <a:solidFill>
                <a:srgbClr val="565658"/>
              </a:solidFill>
            </a:ln>
          </p:spPr>
          <p:txBody>
            <a:bodyPr wrap="square" lIns="0" tIns="0" rIns="0" bIns="0" rtlCol="0"/>
            <a:lstStyle/>
            <a:p/>
          </p:txBody>
        </p:sp>
        <p:sp>
          <p:nvSpPr>
            <p:cNvPr id="3988" name="object 3988" descr=""/>
            <p:cNvSpPr/>
            <p:nvPr/>
          </p:nvSpPr>
          <p:spPr>
            <a:xfrm>
              <a:off x="5752402" y="8055921"/>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3989" name="object 3989" descr=""/>
            <p:cNvSpPr/>
            <p:nvPr/>
          </p:nvSpPr>
          <p:spPr>
            <a:xfrm>
              <a:off x="5770214" y="7982940"/>
              <a:ext cx="3810" cy="10795"/>
            </a:xfrm>
            <a:custGeom>
              <a:avLst/>
              <a:gdLst/>
              <a:ahLst/>
              <a:cxnLst/>
              <a:rect l="l" t="t" r="r" b="b"/>
              <a:pathLst>
                <a:path w="3810" h="10795">
                  <a:moveTo>
                    <a:pt x="3619" y="0"/>
                  </a:moveTo>
                  <a:lnTo>
                    <a:pt x="2336" y="1270"/>
                  </a:lnTo>
                  <a:lnTo>
                    <a:pt x="0" y="3492"/>
                  </a:lnTo>
                  <a:lnTo>
                    <a:pt x="0" y="7213"/>
                  </a:lnTo>
                  <a:lnTo>
                    <a:pt x="2336" y="9436"/>
                  </a:lnTo>
                  <a:lnTo>
                    <a:pt x="3619" y="10718"/>
                  </a:lnTo>
                </a:path>
              </a:pathLst>
            </a:custGeom>
            <a:ln w="3175">
              <a:solidFill>
                <a:srgbClr val="565658"/>
              </a:solidFill>
            </a:ln>
          </p:spPr>
          <p:txBody>
            <a:bodyPr wrap="square" lIns="0" tIns="0" rIns="0" bIns="0" rtlCol="0"/>
            <a:lstStyle/>
            <a:p/>
          </p:txBody>
        </p:sp>
        <p:sp>
          <p:nvSpPr>
            <p:cNvPr id="3990" name="object 3990" descr=""/>
            <p:cNvSpPr/>
            <p:nvPr/>
          </p:nvSpPr>
          <p:spPr>
            <a:xfrm>
              <a:off x="5788889" y="7982937"/>
              <a:ext cx="3810" cy="10795"/>
            </a:xfrm>
            <a:custGeom>
              <a:avLst/>
              <a:gdLst/>
              <a:ahLst/>
              <a:cxnLst/>
              <a:rect l="l" t="t" r="r" b="b"/>
              <a:pathLst>
                <a:path w="3810" h="10795">
                  <a:moveTo>
                    <a:pt x="0" y="10718"/>
                  </a:moveTo>
                  <a:lnTo>
                    <a:pt x="1536" y="9436"/>
                  </a:lnTo>
                  <a:lnTo>
                    <a:pt x="3556" y="6413"/>
                  </a:lnTo>
                  <a:lnTo>
                    <a:pt x="3556" y="4305"/>
                  </a:lnTo>
                  <a:lnTo>
                    <a:pt x="1536" y="1269"/>
                  </a:lnTo>
                  <a:lnTo>
                    <a:pt x="0" y="0"/>
                  </a:lnTo>
                </a:path>
              </a:pathLst>
            </a:custGeom>
            <a:ln w="3175">
              <a:solidFill>
                <a:srgbClr val="565658"/>
              </a:solidFill>
            </a:ln>
          </p:spPr>
          <p:txBody>
            <a:bodyPr wrap="square" lIns="0" tIns="0" rIns="0" bIns="0" rtlCol="0"/>
            <a:lstStyle/>
            <a:p/>
          </p:txBody>
        </p:sp>
        <p:sp>
          <p:nvSpPr>
            <p:cNvPr id="3991" name="object 3991" descr=""/>
            <p:cNvSpPr/>
            <p:nvPr/>
          </p:nvSpPr>
          <p:spPr>
            <a:xfrm>
              <a:off x="5764639" y="8049793"/>
              <a:ext cx="1905" cy="5715"/>
            </a:xfrm>
            <a:custGeom>
              <a:avLst/>
              <a:gdLst/>
              <a:ahLst/>
              <a:cxnLst/>
              <a:rect l="l" t="t" r="r" b="b"/>
              <a:pathLst>
                <a:path w="1904" h="5715">
                  <a:moveTo>
                    <a:pt x="1282" y="5359"/>
                  </a:moveTo>
                  <a:lnTo>
                    <a:pt x="1282" y="4597"/>
                  </a:lnTo>
                  <a:lnTo>
                    <a:pt x="774" y="3314"/>
                  </a:lnTo>
                  <a:lnTo>
                    <a:pt x="520" y="1790"/>
                  </a:lnTo>
                  <a:lnTo>
                    <a:pt x="0" y="0"/>
                  </a:lnTo>
                </a:path>
              </a:pathLst>
            </a:custGeom>
            <a:ln w="3175">
              <a:solidFill>
                <a:srgbClr val="565658"/>
              </a:solidFill>
            </a:ln>
          </p:spPr>
          <p:txBody>
            <a:bodyPr wrap="square" lIns="0" tIns="0" rIns="0" bIns="0" rtlCol="0"/>
            <a:lstStyle/>
            <a:p/>
          </p:txBody>
        </p:sp>
        <p:sp>
          <p:nvSpPr>
            <p:cNvPr id="3992" name="object 3992" descr=""/>
            <p:cNvSpPr/>
            <p:nvPr/>
          </p:nvSpPr>
          <p:spPr>
            <a:xfrm>
              <a:off x="5764644" y="7921180"/>
              <a:ext cx="1905" cy="5715"/>
            </a:xfrm>
            <a:custGeom>
              <a:avLst/>
              <a:gdLst/>
              <a:ahLst/>
              <a:cxnLst/>
              <a:rect l="l" t="t" r="r" b="b"/>
              <a:pathLst>
                <a:path w="1904" h="5715">
                  <a:moveTo>
                    <a:pt x="0" y="5359"/>
                  </a:moveTo>
                  <a:lnTo>
                    <a:pt x="520" y="3568"/>
                  </a:lnTo>
                  <a:lnTo>
                    <a:pt x="774" y="2044"/>
                  </a:lnTo>
                  <a:lnTo>
                    <a:pt x="1282" y="774"/>
                  </a:lnTo>
                  <a:lnTo>
                    <a:pt x="1282" y="0"/>
                  </a:lnTo>
                </a:path>
              </a:pathLst>
            </a:custGeom>
            <a:ln w="3175">
              <a:solidFill>
                <a:srgbClr val="565658"/>
              </a:solidFill>
            </a:ln>
          </p:spPr>
          <p:txBody>
            <a:bodyPr wrap="square" lIns="0" tIns="0" rIns="0" bIns="0" rtlCol="0"/>
            <a:lstStyle/>
            <a:p/>
          </p:txBody>
        </p:sp>
        <p:sp>
          <p:nvSpPr>
            <p:cNvPr id="3993" name="object 3993" descr=""/>
            <p:cNvSpPr/>
            <p:nvPr/>
          </p:nvSpPr>
          <p:spPr>
            <a:xfrm>
              <a:off x="5869021" y="7928587"/>
              <a:ext cx="1905" cy="5715"/>
            </a:xfrm>
            <a:custGeom>
              <a:avLst/>
              <a:gdLst/>
              <a:ahLst/>
              <a:cxnLst/>
              <a:rect l="l" t="t" r="r" b="b"/>
              <a:pathLst>
                <a:path w="1904" h="5715">
                  <a:moveTo>
                    <a:pt x="0" y="0"/>
                  </a:moveTo>
                  <a:lnTo>
                    <a:pt x="254" y="1015"/>
                  </a:lnTo>
                  <a:lnTo>
                    <a:pt x="508" y="2298"/>
                  </a:lnTo>
                  <a:lnTo>
                    <a:pt x="774" y="3822"/>
                  </a:lnTo>
                  <a:lnTo>
                    <a:pt x="1282" y="5613"/>
                  </a:lnTo>
                </a:path>
              </a:pathLst>
            </a:custGeom>
            <a:ln w="3175">
              <a:solidFill>
                <a:srgbClr val="565658"/>
              </a:solidFill>
            </a:ln>
          </p:spPr>
          <p:txBody>
            <a:bodyPr wrap="square" lIns="0" tIns="0" rIns="0" bIns="0" rtlCol="0"/>
            <a:lstStyle/>
            <a:p/>
          </p:txBody>
        </p:sp>
        <p:sp>
          <p:nvSpPr>
            <p:cNvPr id="3994" name="object 3994" descr=""/>
            <p:cNvSpPr/>
            <p:nvPr/>
          </p:nvSpPr>
          <p:spPr>
            <a:xfrm>
              <a:off x="5881015" y="7929602"/>
              <a:ext cx="1905" cy="5715"/>
            </a:xfrm>
            <a:custGeom>
              <a:avLst/>
              <a:gdLst/>
              <a:ahLst/>
              <a:cxnLst/>
              <a:rect l="l" t="t" r="r" b="b"/>
              <a:pathLst>
                <a:path w="1904" h="5715">
                  <a:moveTo>
                    <a:pt x="0" y="5359"/>
                  </a:moveTo>
                  <a:lnTo>
                    <a:pt x="1016" y="2298"/>
                  </a:lnTo>
                  <a:lnTo>
                    <a:pt x="1524" y="1028"/>
                  </a:lnTo>
                  <a:lnTo>
                    <a:pt x="1790" y="0"/>
                  </a:lnTo>
                </a:path>
              </a:pathLst>
            </a:custGeom>
            <a:ln w="3175">
              <a:solidFill>
                <a:srgbClr val="565658"/>
              </a:solidFill>
            </a:ln>
          </p:spPr>
          <p:txBody>
            <a:bodyPr wrap="square" lIns="0" tIns="0" rIns="0" bIns="0" rtlCol="0"/>
            <a:lstStyle/>
            <a:p/>
          </p:txBody>
        </p:sp>
        <p:sp>
          <p:nvSpPr>
            <p:cNvPr id="3995" name="object 3995" descr=""/>
            <p:cNvSpPr/>
            <p:nvPr/>
          </p:nvSpPr>
          <p:spPr>
            <a:xfrm>
              <a:off x="5964458" y="7993909"/>
              <a:ext cx="5715" cy="1905"/>
            </a:xfrm>
            <a:custGeom>
              <a:avLst/>
              <a:gdLst/>
              <a:ahLst/>
              <a:cxnLst/>
              <a:rect l="l" t="t" r="r" b="b"/>
              <a:pathLst>
                <a:path w="5714" h="1904">
                  <a:moveTo>
                    <a:pt x="0" y="0"/>
                  </a:moveTo>
                  <a:lnTo>
                    <a:pt x="1524" y="253"/>
                  </a:lnTo>
                  <a:lnTo>
                    <a:pt x="3327" y="774"/>
                  </a:lnTo>
                  <a:lnTo>
                    <a:pt x="5359" y="1282"/>
                  </a:lnTo>
                </a:path>
              </a:pathLst>
            </a:custGeom>
            <a:ln w="3175">
              <a:solidFill>
                <a:srgbClr val="565658"/>
              </a:solidFill>
            </a:ln>
          </p:spPr>
          <p:txBody>
            <a:bodyPr wrap="square" lIns="0" tIns="0" rIns="0" bIns="0" rtlCol="0"/>
            <a:lstStyle/>
            <a:p/>
          </p:txBody>
        </p:sp>
        <p:sp>
          <p:nvSpPr>
            <p:cNvPr id="3996" name="object 3996" descr=""/>
            <p:cNvSpPr/>
            <p:nvPr/>
          </p:nvSpPr>
          <p:spPr>
            <a:xfrm>
              <a:off x="5964456" y="7981153"/>
              <a:ext cx="5715" cy="1270"/>
            </a:xfrm>
            <a:custGeom>
              <a:avLst/>
              <a:gdLst/>
              <a:ahLst/>
              <a:cxnLst/>
              <a:rect l="l" t="t" r="r" b="b"/>
              <a:pathLst>
                <a:path w="5714" h="1270">
                  <a:moveTo>
                    <a:pt x="5359" y="0"/>
                  </a:moveTo>
                  <a:lnTo>
                    <a:pt x="3327" y="507"/>
                  </a:lnTo>
                  <a:lnTo>
                    <a:pt x="1524" y="1015"/>
                  </a:lnTo>
                  <a:lnTo>
                    <a:pt x="0" y="1269"/>
                  </a:lnTo>
                </a:path>
              </a:pathLst>
            </a:custGeom>
            <a:ln w="3175">
              <a:solidFill>
                <a:srgbClr val="565658"/>
              </a:solidFill>
            </a:ln>
          </p:spPr>
          <p:txBody>
            <a:bodyPr wrap="square" lIns="0" tIns="0" rIns="0" bIns="0" rtlCol="0"/>
            <a:lstStyle/>
            <a:p/>
          </p:txBody>
        </p:sp>
        <p:sp>
          <p:nvSpPr>
            <p:cNvPr id="3997" name="object 3997" descr=""/>
            <p:cNvSpPr/>
            <p:nvPr/>
          </p:nvSpPr>
          <p:spPr>
            <a:xfrm>
              <a:off x="5648547" y="8050307"/>
              <a:ext cx="1905" cy="5715"/>
            </a:xfrm>
            <a:custGeom>
              <a:avLst/>
              <a:gdLst/>
              <a:ahLst/>
              <a:cxnLst/>
              <a:rect l="l" t="t" r="r" b="b"/>
              <a:pathLst>
                <a:path w="1904" h="5715">
                  <a:moveTo>
                    <a:pt x="1524" y="5613"/>
                  </a:moveTo>
                  <a:lnTo>
                    <a:pt x="1270" y="4584"/>
                  </a:lnTo>
                  <a:lnTo>
                    <a:pt x="749" y="3314"/>
                  </a:lnTo>
                  <a:lnTo>
                    <a:pt x="508" y="1790"/>
                  </a:lnTo>
                  <a:lnTo>
                    <a:pt x="0" y="0"/>
                  </a:lnTo>
                </a:path>
              </a:pathLst>
            </a:custGeom>
            <a:ln w="3175">
              <a:solidFill>
                <a:srgbClr val="565658"/>
              </a:solidFill>
            </a:ln>
          </p:spPr>
          <p:txBody>
            <a:bodyPr wrap="square" lIns="0" tIns="0" rIns="0" bIns="0" rtlCol="0"/>
            <a:lstStyle/>
            <a:p/>
          </p:txBody>
        </p:sp>
        <p:sp>
          <p:nvSpPr>
            <p:cNvPr id="3998" name="object 3998" descr=""/>
            <p:cNvSpPr/>
            <p:nvPr/>
          </p:nvSpPr>
          <p:spPr>
            <a:xfrm>
              <a:off x="5881010" y="8041372"/>
              <a:ext cx="1905" cy="5715"/>
            </a:xfrm>
            <a:custGeom>
              <a:avLst/>
              <a:gdLst/>
              <a:ahLst/>
              <a:cxnLst/>
              <a:rect l="l" t="t" r="r" b="b"/>
              <a:pathLst>
                <a:path w="1904" h="5715">
                  <a:moveTo>
                    <a:pt x="1790" y="5359"/>
                  </a:moveTo>
                  <a:lnTo>
                    <a:pt x="1524" y="4343"/>
                  </a:lnTo>
                  <a:lnTo>
                    <a:pt x="1016" y="3314"/>
                  </a:lnTo>
                  <a:lnTo>
                    <a:pt x="508" y="1536"/>
                  </a:lnTo>
                  <a:lnTo>
                    <a:pt x="0" y="0"/>
                  </a:lnTo>
                </a:path>
              </a:pathLst>
            </a:custGeom>
            <a:ln w="3175">
              <a:solidFill>
                <a:srgbClr val="565658"/>
              </a:solidFill>
            </a:ln>
          </p:spPr>
          <p:txBody>
            <a:bodyPr wrap="square" lIns="0" tIns="0" rIns="0" bIns="0" rtlCol="0"/>
            <a:lstStyle/>
            <a:p/>
          </p:txBody>
        </p:sp>
        <p:sp>
          <p:nvSpPr>
            <p:cNvPr id="3999" name="object 3999" descr=""/>
            <p:cNvSpPr/>
            <p:nvPr/>
          </p:nvSpPr>
          <p:spPr>
            <a:xfrm>
              <a:off x="5636293" y="8050310"/>
              <a:ext cx="1905" cy="5715"/>
            </a:xfrm>
            <a:custGeom>
              <a:avLst/>
              <a:gdLst/>
              <a:ahLst/>
              <a:cxnLst/>
              <a:rect l="l" t="t" r="r" b="b"/>
              <a:pathLst>
                <a:path w="1904" h="5715">
                  <a:moveTo>
                    <a:pt x="1524" y="0"/>
                  </a:moveTo>
                  <a:lnTo>
                    <a:pt x="1016" y="1790"/>
                  </a:lnTo>
                  <a:lnTo>
                    <a:pt x="508" y="3314"/>
                  </a:lnTo>
                  <a:lnTo>
                    <a:pt x="254" y="4584"/>
                  </a:lnTo>
                  <a:lnTo>
                    <a:pt x="0" y="5613"/>
                  </a:lnTo>
                </a:path>
              </a:pathLst>
            </a:custGeom>
            <a:ln w="3175">
              <a:solidFill>
                <a:srgbClr val="565658"/>
              </a:solidFill>
            </a:ln>
          </p:spPr>
          <p:txBody>
            <a:bodyPr wrap="square" lIns="0" tIns="0" rIns="0" bIns="0" rtlCol="0"/>
            <a:lstStyle/>
            <a:p/>
          </p:txBody>
        </p:sp>
        <p:sp>
          <p:nvSpPr>
            <p:cNvPr id="4000" name="object 4000" descr=""/>
            <p:cNvSpPr/>
            <p:nvPr/>
          </p:nvSpPr>
          <p:spPr>
            <a:xfrm>
              <a:off x="5869016" y="8042143"/>
              <a:ext cx="1905" cy="5715"/>
            </a:xfrm>
            <a:custGeom>
              <a:avLst/>
              <a:gdLst/>
              <a:ahLst/>
              <a:cxnLst/>
              <a:rect l="l" t="t" r="r" b="b"/>
              <a:pathLst>
                <a:path w="1904" h="5715">
                  <a:moveTo>
                    <a:pt x="1282" y="0"/>
                  </a:moveTo>
                  <a:lnTo>
                    <a:pt x="774" y="1790"/>
                  </a:lnTo>
                  <a:lnTo>
                    <a:pt x="507" y="3314"/>
                  </a:lnTo>
                  <a:lnTo>
                    <a:pt x="253" y="4584"/>
                  </a:lnTo>
                  <a:lnTo>
                    <a:pt x="0" y="5613"/>
                  </a:lnTo>
                </a:path>
              </a:pathLst>
            </a:custGeom>
            <a:ln w="3175">
              <a:solidFill>
                <a:srgbClr val="565658"/>
              </a:solidFill>
            </a:ln>
          </p:spPr>
          <p:txBody>
            <a:bodyPr wrap="square" lIns="0" tIns="0" rIns="0" bIns="0" rtlCol="0"/>
            <a:lstStyle/>
            <a:p/>
          </p:txBody>
        </p:sp>
        <p:sp>
          <p:nvSpPr>
            <p:cNvPr id="4001" name="object 4001" descr=""/>
            <p:cNvSpPr/>
            <p:nvPr/>
          </p:nvSpPr>
          <p:spPr>
            <a:xfrm>
              <a:off x="5752402" y="7920673"/>
              <a:ext cx="1905" cy="5715"/>
            </a:xfrm>
            <a:custGeom>
              <a:avLst/>
              <a:gdLst/>
              <a:ahLst/>
              <a:cxnLst/>
              <a:rect l="l" t="t" r="r" b="b"/>
              <a:pathLst>
                <a:path w="1904" h="5715">
                  <a:moveTo>
                    <a:pt x="0" y="0"/>
                  </a:moveTo>
                  <a:lnTo>
                    <a:pt x="254" y="761"/>
                  </a:lnTo>
                  <a:lnTo>
                    <a:pt x="508" y="2044"/>
                  </a:lnTo>
                  <a:lnTo>
                    <a:pt x="1016" y="3568"/>
                  </a:lnTo>
                  <a:lnTo>
                    <a:pt x="1524" y="5359"/>
                  </a:lnTo>
                </a:path>
              </a:pathLst>
            </a:custGeom>
            <a:ln w="3175">
              <a:solidFill>
                <a:srgbClr val="565658"/>
              </a:solidFill>
            </a:ln>
          </p:spPr>
          <p:txBody>
            <a:bodyPr wrap="square" lIns="0" tIns="0" rIns="0" bIns="0" rtlCol="0"/>
            <a:lstStyle/>
            <a:p/>
          </p:txBody>
        </p:sp>
        <p:sp>
          <p:nvSpPr>
            <p:cNvPr id="4002" name="object 4002" descr=""/>
            <p:cNvSpPr/>
            <p:nvPr/>
          </p:nvSpPr>
          <p:spPr>
            <a:xfrm>
              <a:off x="5636291" y="7920673"/>
              <a:ext cx="1905" cy="5715"/>
            </a:xfrm>
            <a:custGeom>
              <a:avLst/>
              <a:gdLst/>
              <a:ahLst/>
              <a:cxnLst/>
              <a:rect l="l" t="t" r="r" b="b"/>
              <a:pathLst>
                <a:path w="1904" h="5715">
                  <a:moveTo>
                    <a:pt x="0" y="0"/>
                  </a:moveTo>
                  <a:lnTo>
                    <a:pt x="266" y="761"/>
                  </a:lnTo>
                  <a:lnTo>
                    <a:pt x="508" y="2044"/>
                  </a:lnTo>
                  <a:lnTo>
                    <a:pt x="1016" y="3568"/>
                  </a:lnTo>
                  <a:lnTo>
                    <a:pt x="1524" y="5359"/>
                  </a:lnTo>
                </a:path>
              </a:pathLst>
            </a:custGeom>
            <a:ln w="3175">
              <a:solidFill>
                <a:srgbClr val="565658"/>
              </a:solidFill>
            </a:ln>
          </p:spPr>
          <p:txBody>
            <a:bodyPr wrap="square" lIns="0" tIns="0" rIns="0" bIns="0" rtlCol="0"/>
            <a:lstStyle/>
            <a:p/>
          </p:txBody>
        </p:sp>
        <p:sp>
          <p:nvSpPr>
            <p:cNvPr id="4003" name="object 4003" descr=""/>
            <p:cNvSpPr/>
            <p:nvPr/>
          </p:nvSpPr>
          <p:spPr>
            <a:xfrm>
              <a:off x="5648546" y="7920672"/>
              <a:ext cx="1905" cy="5715"/>
            </a:xfrm>
            <a:custGeom>
              <a:avLst/>
              <a:gdLst/>
              <a:ahLst/>
              <a:cxnLst/>
              <a:rect l="l" t="t" r="r" b="b"/>
              <a:pathLst>
                <a:path w="1904" h="5715">
                  <a:moveTo>
                    <a:pt x="0" y="5359"/>
                  </a:moveTo>
                  <a:lnTo>
                    <a:pt x="508" y="3568"/>
                  </a:lnTo>
                  <a:lnTo>
                    <a:pt x="762" y="2044"/>
                  </a:lnTo>
                  <a:lnTo>
                    <a:pt x="1282" y="761"/>
                  </a:lnTo>
                  <a:lnTo>
                    <a:pt x="1524" y="0"/>
                  </a:lnTo>
                </a:path>
              </a:pathLst>
            </a:custGeom>
            <a:ln w="3175">
              <a:solidFill>
                <a:srgbClr val="565658"/>
              </a:solidFill>
            </a:ln>
          </p:spPr>
          <p:txBody>
            <a:bodyPr wrap="square" lIns="0" tIns="0" rIns="0" bIns="0" rtlCol="0"/>
            <a:lstStyle/>
            <a:p/>
          </p:txBody>
        </p:sp>
        <p:sp>
          <p:nvSpPr>
            <p:cNvPr id="4004" name="object 4004" descr=""/>
            <p:cNvSpPr/>
            <p:nvPr/>
          </p:nvSpPr>
          <p:spPr>
            <a:xfrm>
              <a:off x="5752404" y="8050310"/>
              <a:ext cx="1905" cy="5715"/>
            </a:xfrm>
            <a:custGeom>
              <a:avLst/>
              <a:gdLst/>
              <a:ahLst/>
              <a:cxnLst/>
              <a:rect l="l" t="t" r="r" b="b"/>
              <a:pathLst>
                <a:path w="1904" h="5715">
                  <a:moveTo>
                    <a:pt x="1524" y="0"/>
                  </a:moveTo>
                  <a:lnTo>
                    <a:pt x="1016" y="1790"/>
                  </a:lnTo>
                  <a:lnTo>
                    <a:pt x="508" y="3314"/>
                  </a:lnTo>
                  <a:lnTo>
                    <a:pt x="241" y="4584"/>
                  </a:lnTo>
                  <a:lnTo>
                    <a:pt x="0" y="5613"/>
                  </a:lnTo>
                </a:path>
              </a:pathLst>
            </a:custGeom>
            <a:ln w="3175">
              <a:solidFill>
                <a:srgbClr val="565658"/>
              </a:solidFill>
            </a:ln>
          </p:spPr>
          <p:txBody>
            <a:bodyPr wrap="square" lIns="0" tIns="0" rIns="0" bIns="0" rtlCol="0"/>
            <a:lstStyle/>
            <a:p/>
          </p:txBody>
        </p:sp>
        <p:sp>
          <p:nvSpPr>
            <p:cNvPr id="4005" name="object 4005" descr=""/>
            <p:cNvSpPr/>
            <p:nvPr/>
          </p:nvSpPr>
          <p:spPr>
            <a:xfrm>
              <a:off x="5868513" y="7928327"/>
              <a:ext cx="1270" cy="6350"/>
            </a:xfrm>
            <a:custGeom>
              <a:avLst/>
              <a:gdLst/>
              <a:ahLst/>
              <a:cxnLst/>
              <a:rect l="l" t="t" r="r" b="b"/>
              <a:pathLst>
                <a:path w="1270" h="6350">
                  <a:moveTo>
                    <a:pt x="0" y="0"/>
                  </a:moveTo>
                  <a:lnTo>
                    <a:pt x="254" y="774"/>
                  </a:lnTo>
                  <a:lnTo>
                    <a:pt x="508" y="2298"/>
                  </a:lnTo>
                  <a:lnTo>
                    <a:pt x="762" y="4089"/>
                  </a:lnTo>
                  <a:lnTo>
                    <a:pt x="1016" y="6121"/>
                  </a:lnTo>
                </a:path>
              </a:pathLst>
            </a:custGeom>
            <a:ln w="3175">
              <a:solidFill>
                <a:srgbClr val="565658"/>
              </a:solidFill>
            </a:ln>
          </p:spPr>
          <p:txBody>
            <a:bodyPr wrap="square" lIns="0" tIns="0" rIns="0" bIns="0" rtlCol="0"/>
            <a:lstStyle/>
            <a:p/>
          </p:txBody>
        </p:sp>
        <p:sp>
          <p:nvSpPr>
            <p:cNvPr id="4006" name="object 4006" descr=""/>
            <p:cNvSpPr/>
            <p:nvPr/>
          </p:nvSpPr>
          <p:spPr>
            <a:xfrm>
              <a:off x="5868508" y="7928073"/>
              <a:ext cx="1905" cy="635"/>
            </a:xfrm>
            <a:custGeom>
              <a:avLst/>
              <a:gdLst/>
              <a:ahLst/>
              <a:cxnLst/>
              <a:rect l="l" t="t" r="r" b="b"/>
              <a:pathLst>
                <a:path w="1904" h="634">
                  <a:moveTo>
                    <a:pt x="1282" y="0"/>
                  </a:moveTo>
                  <a:lnTo>
                    <a:pt x="0" y="0"/>
                  </a:lnTo>
                  <a:lnTo>
                    <a:pt x="0" y="254"/>
                  </a:lnTo>
                </a:path>
              </a:pathLst>
            </a:custGeom>
            <a:ln w="3175">
              <a:solidFill>
                <a:srgbClr val="565658"/>
              </a:solidFill>
            </a:ln>
          </p:spPr>
          <p:txBody>
            <a:bodyPr wrap="square" lIns="0" tIns="0" rIns="0" bIns="0" rtlCol="0"/>
            <a:lstStyle/>
            <a:p/>
          </p:txBody>
        </p:sp>
        <p:sp>
          <p:nvSpPr>
            <p:cNvPr id="4007" name="object 4007" descr=""/>
            <p:cNvSpPr/>
            <p:nvPr/>
          </p:nvSpPr>
          <p:spPr>
            <a:xfrm>
              <a:off x="5882287" y="7928841"/>
              <a:ext cx="1905" cy="635"/>
            </a:xfrm>
            <a:custGeom>
              <a:avLst/>
              <a:gdLst/>
              <a:ahLst/>
              <a:cxnLst/>
              <a:rect l="l" t="t" r="r" b="b"/>
              <a:pathLst>
                <a:path w="1904" h="634">
                  <a:moveTo>
                    <a:pt x="1282" y="507"/>
                  </a:moveTo>
                  <a:lnTo>
                    <a:pt x="1015" y="253"/>
                  </a:lnTo>
                  <a:lnTo>
                    <a:pt x="761" y="253"/>
                  </a:lnTo>
                  <a:lnTo>
                    <a:pt x="0" y="0"/>
                  </a:lnTo>
                </a:path>
              </a:pathLst>
            </a:custGeom>
            <a:ln w="3175">
              <a:solidFill>
                <a:srgbClr val="565658"/>
              </a:solidFill>
            </a:ln>
          </p:spPr>
          <p:txBody>
            <a:bodyPr wrap="square" lIns="0" tIns="0" rIns="0" bIns="0" rtlCol="0"/>
            <a:lstStyle/>
            <a:p/>
          </p:txBody>
        </p:sp>
        <p:sp>
          <p:nvSpPr>
            <p:cNvPr id="4008" name="object 4008" descr=""/>
            <p:cNvSpPr/>
            <p:nvPr/>
          </p:nvSpPr>
          <p:spPr>
            <a:xfrm>
              <a:off x="5881523" y="7929354"/>
              <a:ext cx="2540" cy="6350"/>
            </a:xfrm>
            <a:custGeom>
              <a:avLst/>
              <a:gdLst/>
              <a:ahLst/>
              <a:cxnLst/>
              <a:rect l="l" t="t" r="r" b="b"/>
              <a:pathLst>
                <a:path w="2539" h="6350">
                  <a:moveTo>
                    <a:pt x="0" y="5867"/>
                  </a:moveTo>
                  <a:lnTo>
                    <a:pt x="508" y="4076"/>
                  </a:lnTo>
                  <a:lnTo>
                    <a:pt x="1282" y="2285"/>
                  </a:lnTo>
                  <a:lnTo>
                    <a:pt x="1524" y="761"/>
                  </a:lnTo>
                  <a:lnTo>
                    <a:pt x="2044" y="0"/>
                  </a:lnTo>
                </a:path>
              </a:pathLst>
            </a:custGeom>
            <a:ln w="3175">
              <a:solidFill>
                <a:srgbClr val="565658"/>
              </a:solidFill>
            </a:ln>
          </p:spPr>
          <p:txBody>
            <a:bodyPr wrap="square" lIns="0" tIns="0" rIns="0" bIns="0" rtlCol="0"/>
            <a:lstStyle/>
            <a:p/>
          </p:txBody>
        </p:sp>
        <p:sp>
          <p:nvSpPr>
            <p:cNvPr id="4009" name="object 4009" descr=""/>
            <p:cNvSpPr/>
            <p:nvPr/>
          </p:nvSpPr>
          <p:spPr>
            <a:xfrm>
              <a:off x="5765166" y="7920165"/>
              <a:ext cx="1905" cy="6985"/>
            </a:xfrm>
            <a:custGeom>
              <a:avLst/>
              <a:gdLst/>
              <a:ahLst/>
              <a:cxnLst/>
              <a:rect l="l" t="t" r="r" b="b"/>
              <a:pathLst>
                <a:path w="1904" h="6984">
                  <a:moveTo>
                    <a:pt x="1524" y="508"/>
                  </a:moveTo>
                  <a:lnTo>
                    <a:pt x="1524" y="254"/>
                  </a:lnTo>
                  <a:lnTo>
                    <a:pt x="1257" y="254"/>
                  </a:lnTo>
                  <a:lnTo>
                    <a:pt x="241" y="0"/>
                  </a:lnTo>
                </a:path>
                <a:path w="1904" h="6984">
                  <a:moveTo>
                    <a:pt x="1524" y="508"/>
                  </a:moveTo>
                  <a:lnTo>
                    <a:pt x="1257" y="1536"/>
                  </a:lnTo>
                  <a:lnTo>
                    <a:pt x="1016" y="2806"/>
                  </a:lnTo>
                  <a:lnTo>
                    <a:pt x="0" y="6375"/>
                  </a:lnTo>
                </a:path>
              </a:pathLst>
            </a:custGeom>
            <a:ln w="3175">
              <a:solidFill>
                <a:srgbClr val="565658"/>
              </a:solidFill>
            </a:ln>
          </p:spPr>
          <p:txBody>
            <a:bodyPr wrap="square" lIns="0" tIns="0" rIns="0" bIns="0" rtlCol="0"/>
            <a:lstStyle/>
            <a:p/>
          </p:txBody>
        </p:sp>
        <p:sp>
          <p:nvSpPr>
            <p:cNvPr id="4010" name="object 4010" descr=""/>
            <p:cNvSpPr/>
            <p:nvPr/>
          </p:nvSpPr>
          <p:spPr>
            <a:xfrm>
              <a:off x="5964195" y="7994426"/>
              <a:ext cx="6985" cy="1905"/>
            </a:xfrm>
            <a:custGeom>
              <a:avLst/>
              <a:gdLst/>
              <a:ahLst/>
              <a:cxnLst/>
              <a:rect l="l" t="t" r="r" b="b"/>
              <a:pathLst>
                <a:path w="6985" h="1904">
                  <a:moveTo>
                    <a:pt x="5880" y="1524"/>
                  </a:moveTo>
                  <a:lnTo>
                    <a:pt x="6134" y="1524"/>
                  </a:lnTo>
                  <a:lnTo>
                    <a:pt x="6388" y="1270"/>
                  </a:lnTo>
                  <a:lnTo>
                    <a:pt x="6388" y="254"/>
                  </a:lnTo>
                </a:path>
                <a:path w="6985" h="1904">
                  <a:moveTo>
                    <a:pt x="5880" y="1524"/>
                  </a:moveTo>
                  <a:lnTo>
                    <a:pt x="5105" y="1270"/>
                  </a:lnTo>
                  <a:lnTo>
                    <a:pt x="3581" y="1016"/>
                  </a:lnTo>
                  <a:lnTo>
                    <a:pt x="2044" y="508"/>
                  </a:lnTo>
                  <a:lnTo>
                    <a:pt x="0" y="0"/>
                  </a:lnTo>
                </a:path>
              </a:pathLst>
            </a:custGeom>
            <a:ln w="3175">
              <a:solidFill>
                <a:srgbClr val="565658"/>
              </a:solidFill>
            </a:ln>
          </p:spPr>
          <p:txBody>
            <a:bodyPr wrap="square" lIns="0" tIns="0" rIns="0" bIns="0" rtlCol="0"/>
            <a:lstStyle/>
            <a:p/>
          </p:txBody>
        </p:sp>
        <p:sp>
          <p:nvSpPr>
            <p:cNvPr id="4011" name="object 4011" descr=""/>
            <p:cNvSpPr/>
            <p:nvPr/>
          </p:nvSpPr>
          <p:spPr>
            <a:xfrm>
              <a:off x="5964198" y="7980380"/>
              <a:ext cx="6350" cy="1905"/>
            </a:xfrm>
            <a:custGeom>
              <a:avLst/>
              <a:gdLst/>
              <a:ahLst/>
              <a:cxnLst/>
              <a:rect l="l" t="t" r="r" b="b"/>
              <a:pathLst>
                <a:path w="6350" h="1904">
                  <a:moveTo>
                    <a:pt x="0" y="1536"/>
                  </a:moveTo>
                  <a:lnTo>
                    <a:pt x="2044" y="1028"/>
                  </a:lnTo>
                  <a:lnTo>
                    <a:pt x="3581" y="520"/>
                  </a:lnTo>
                  <a:lnTo>
                    <a:pt x="5105" y="254"/>
                  </a:lnTo>
                  <a:lnTo>
                    <a:pt x="5880" y="0"/>
                  </a:lnTo>
                </a:path>
              </a:pathLst>
            </a:custGeom>
            <a:ln w="3175">
              <a:solidFill>
                <a:srgbClr val="565658"/>
              </a:solidFill>
            </a:ln>
          </p:spPr>
          <p:txBody>
            <a:bodyPr wrap="square" lIns="0" tIns="0" rIns="0" bIns="0" rtlCol="0"/>
            <a:lstStyle/>
            <a:p/>
          </p:txBody>
        </p:sp>
        <p:sp>
          <p:nvSpPr>
            <p:cNvPr id="4012" name="object 4012" descr=""/>
            <p:cNvSpPr/>
            <p:nvPr/>
          </p:nvSpPr>
          <p:spPr>
            <a:xfrm>
              <a:off x="5970077" y="7980380"/>
              <a:ext cx="635" cy="1905"/>
            </a:xfrm>
            <a:custGeom>
              <a:avLst/>
              <a:gdLst/>
              <a:ahLst/>
              <a:cxnLst/>
              <a:rect l="l" t="t" r="r" b="b"/>
              <a:pathLst>
                <a:path w="635" h="1904">
                  <a:moveTo>
                    <a:pt x="508" y="1282"/>
                  </a:moveTo>
                  <a:lnTo>
                    <a:pt x="508" y="254"/>
                  </a:lnTo>
                  <a:lnTo>
                    <a:pt x="241" y="0"/>
                  </a:lnTo>
                  <a:lnTo>
                    <a:pt x="0" y="0"/>
                  </a:lnTo>
                </a:path>
              </a:pathLst>
            </a:custGeom>
            <a:ln w="3175">
              <a:solidFill>
                <a:srgbClr val="565658"/>
              </a:solidFill>
            </a:ln>
          </p:spPr>
          <p:txBody>
            <a:bodyPr wrap="square" lIns="0" tIns="0" rIns="0" bIns="0" rtlCol="0"/>
            <a:lstStyle/>
            <a:p/>
          </p:txBody>
        </p:sp>
        <p:sp>
          <p:nvSpPr>
            <p:cNvPr id="4013" name="object 4013" descr=""/>
            <p:cNvSpPr/>
            <p:nvPr/>
          </p:nvSpPr>
          <p:spPr>
            <a:xfrm>
              <a:off x="5751896" y="7920164"/>
              <a:ext cx="1905" cy="6350"/>
            </a:xfrm>
            <a:custGeom>
              <a:avLst/>
              <a:gdLst/>
              <a:ahLst/>
              <a:cxnLst/>
              <a:rect l="l" t="t" r="r" b="b"/>
              <a:pathLst>
                <a:path w="1904" h="6350">
                  <a:moveTo>
                    <a:pt x="1524" y="6121"/>
                  </a:moveTo>
                  <a:lnTo>
                    <a:pt x="1016" y="4076"/>
                  </a:lnTo>
                  <a:lnTo>
                    <a:pt x="508" y="2298"/>
                  </a:lnTo>
                  <a:lnTo>
                    <a:pt x="241" y="1016"/>
                  </a:lnTo>
                  <a:lnTo>
                    <a:pt x="0" y="0"/>
                  </a:lnTo>
                </a:path>
              </a:pathLst>
            </a:custGeom>
            <a:ln w="3175">
              <a:solidFill>
                <a:srgbClr val="565658"/>
              </a:solidFill>
            </a:ln>
          </p:spPr>
          <p:txBody>
            <a:bodyPr wrap="square" lIns="0" tIns="0" rIns="0" bIns="0" rtlCol="0"/>
            <a:lstStyle/>
            <a:p/>
          </p:txBody>
        </p:sp>
        <p:sp>
          <p:nvSpPr>
            <p:cNvPr id="4014" name="object 4014" descr=""/>
            <p:cNvSpPr/>
            <p:nvPr/>
          </p:nvSpPr>
          <p:spPr>
            <a:xfrm>
              <a:off x="5751888" y="7919905"/>
              <a:ext cx="1905" cy="635"/>
            </a:xfrm>
            <a:custGeom>
              <a:avLst/>
              <a:gdLst/>
              <a:ahLst/>
              <a:cxnLst/>
              <a:rect l="l" t="t" r="r" b="b"/>
              <a:pathLst>
                <a:path w="1904" h="634">
                  <a:moveTo>
                    <a:pt x="1282" y="0"/>
                  </a:moveTo>
                  <a:lnTo>
                    <a:pt x="0" y="0"/>
                  </a:lnTo>
                  <a:lnTo>
                    <a:pt x="0" y="266"/>
                  </a:lnTo>
                </a:path>
              </a:pathLst>
            </a:custGeom>
            <a:ln w="3175">
              <a:solidFill>
                <a:srgbClr val="565658"/>
              </a:solidFill>
            </a:ln>
          </p:spPr>
          <p:txBody>
            <a:bodyPr wrap="square" lIns="0" tIns="0" rIns="0" bIns="0" rtlCol="0"/>
            <a:lstStyle/>
            <a:p/>
          </p:txBody>
        </p:sp>
        <p:sp>
          <p:nvSpPr>
            <p:cNvPr id="4015" name="object 4015" descr=""/>
            <p:cNvSpPr/>
            <p:nvPr/>
          </p:nvSpPr>
          <p:spPr>
            <a:xfrm>
              <a:off x="5635524" y="7920164"/>
              <a:ext cx="1905" cy="6350"/>
            </a:xfrm>
            <a:custGeom>
              <a:avLst/>
              <a:gdLst/>
              <a:ahLst/>
              <a:cxnLst/>
              <a:rect l="l" t="t" r="r" b="b"/>
              <a:pathLst>
                <a:path w="1904" h="6350">
                  <a:moveTo>
                    <a:pt x="1536" y="6121"/>
                  </a:moveTo>
                  <a:lnTo>
                    <a:pt x="1028" y="4076"/>
                  </a:lnTo>
                  <a:lnTo>
                    <a:pt x="761" y="2298"/>
                  </a:lnTo>
                  <a:lnTo>
                    <a:pt x="253" y="1016"/>
                  </a:lnTo>
                  <a:lnTo>
                    <a:pt x="0" y="0"/>
                  </a:lnTo>
                </a:path>
              </a:pathLst>
            </a:custGeom>
            <a:ln w="3175">
              <a:solidFill>
                <a:srgbClr val="565658"/>
              </a:solidFill>
            </a:ln>
          </p:spPr>
          <p:txBody>
            <a:bodyPr wrap="square" lIns="0" tIns="0" rIns="0" bIns="0" rtlCol="0"/>
            <a:lstStyle/>
            <a:p/>
          </p:txBody>
        </p:sp>
        <p:sp>
          <p:nvSpPr>
            <p:cNvPr id="4016" name="object 4016" descr=""/>
            <p:cNvSpPr/>
            <p:nvPr/>
          </p:nvSpPr>
          <p:spPr>
            <a:xfrm>
              <a:off x="5635518" y="7919905"/>
              <a:ext cx="1905" cy="635"/>
            </a:xfrm>
            <a:custGeom>
              <a:avLst/>
              <a:gdLst/>
              <a:ahLst/>
              <a:cxnLst/>
              <a:rect l="l" t="t" r="r" b="b"/>
              <a:pathLst>
                <a:path w="1904" h="634">
                  <a:moveTo>
                    <a:pt x="1282" y="0"/>
                  </a:moveTo>
                  <a:lnTo>
                    <a:pt x="266" y="0"/>
                  </a:lnTo>
                  <a:lnTo>
                    <a:pt x="0" y="266"/>
                  </a:lnTo>
                </a:path>
              </a:pathLst>
            </a:custGeom>
            <a:ln w="3175">
              <a:solidFill>
                <a:srgbClr val="565658"/>
              </a:solidFill>
            </a:ln>
          </p:spPr>
          <p:txBody>
            <a:bodyPr wrap="square" lIns="0" tIns="0" rIns="0" bIns="0" rtlCol="0"/>
            <a:lstStyle/>
            <a:p/>
          </p:txBody>
        </p:sp>
        <p:sp>
          <p:nvSpPr>
            <p:cNvPr id="4017" name="object 4017" descr=""/>
            <p:cNvSpPr/>
            <p:nvPr/>
          </p:nvSpPr>
          <p:spPr>
            <a:xfrm>
              <a:off x="5649055" y="7919899"/>
              <a:ext cx="1905" cy="6985"/>
            </a:xfrm>
            <a:custGeom>
              <a:avLst/>
              <a:gdLst/>
              <a:ahLst/>
              <a:cxnLst/>
              <a:rect l="l" t="t" r="r" b="b"/>
              <a:pathLst>
                <a:path w="1904" h="6984">
                  <a:moveTo>
                    <a:pt x="1524" y="266"/>
                  </a:moveTo>
                  <a:lnTo>
                    <a:pt x="1524" y="0"/>
                  </a:lnTo>
                  <a:lnTo>
                    <a:pt x="241" y="0"/>
                  </a:lnTo>
                </a:path>
                <a:path w="1904" h="6984">
                  <a:moveTo>
                    <a:pt x="1524" y="266"/>
                  </a:moveTo>
                  <a:lnTo>
                    <a:pt x="1270" y="1282"/>
                  </a:lnTo>
                  <a:lnTo>
                    <a:pt x="1016" y="2565"/>
                  </a:lnTo>
                  <a:lnTo>
                    <a:pt x="508" y="4343"/>
                  </a:lnTo>
                  <a:lnTo>
                    <a:pt x="0" y="6388"/>
                  </a:lnTo>
                </a:path>
              </a:pathLst>
            </a:custGeom>
            <a:ln w="3175">
              <a:solidFill>
                <a:srgbClr val="565658"/>
              </a:solidFill>
            </a:ln>
          </p:spPr>
          <p:txBody>
            <a:bodyPr wrap="square" lIns="0" tIns="0" rIns="0" bIns="0" rtlCol="0"/>
            <a:lstStyle/>
            <a:p/>
          </p:txBody>
        </p:sp>
        <p:sp>
          <p:nvSpPr>
            <p:cNvPr id="4018" name="object 4018" descr=""/>
            <p:cNvSpPr/>
            <p:nvPr/>
          </p:nvSpPr>
          <p:spPr>
            <a:xfrm>
              <a:off x="5765164" y="8049794"/>
              <a:ext cx="1905" cy="6985"/>
            </a:xfrm>
            <a:custGeom>
              <a:avLst/>
              <a:gdLst/>
              <a:ahLst/>
              <a:cxnLst/>
              <a:rect l="l" t="t" r="r" b="b"/>
              <a:pathLst>
                <a:path w="1904" h="6984">
                  <a:moveTo>
                    <a:pt x="0" y="0"/>
                  </a:moveTo>
                  <a:lnTo>
                    <a:pt x="1016" y="3568"/>
                  </a:lnTo>
                  <a:lnTo>
                    <a:pt x="1270" y="4851"/>
                  </a:lnTo>
                  <a:lnTo>
                    <a:pt x="1524" y="5867"/>
                  </a:lnTo>
                  <a:lnTo>
                    <a:pt x="1524" y="6121"/>
                  </a:lnTo>
                  <a:lnTo>
                    <a:pt x="1270" y="6121"/>
                  </a:lnTo>
                  <a:lnTo>
                    <a:pt x="254" y="6375"/>
                  </a:lnTo>
                </a:path>
              </a:pathLst>
            </a:custGeom>
            <a:ln w="3175">
              <a:solidFill>
                <a:srgbClr val="565658"/>
              </a:solidFill>
            </a:ln>
          </p:spPr>
          <p:txBody>
            <a:bodyPr wrap="square" lIns="0" tIns="0" rIns="0" bIns="0" rtlCol="0"/>
            <a:lstStyle/>
            <a:p/>
          </p:txBody>
        </p:sp>
        <p:sp>
          <p:nvSpPr>
            <p:cNvPr id="4019" name="object 4019" descr=""/>
            <p:cNvSpPr/>
            <p:nvPr/>
          </p:nvSpPr>
          <p:spPr>
            <a:xfrm>
              <a:off x="5881523" y="8041119"/>
              <a:ext cx="2540" cy="6350"/>
            </a:xfrm>
            <a:custGeom>
              <a:avLst/>
              <a:gdLst/>
              <a:ahLst/>
              <a:cxnLst/>
              <a:rect l="l" t="t" r="r" b="b"/>
              <a:pathLst>
                <a:path w="2539" h="6350">
                  <a:moveTo>
                    <a:pt x="0" y="0"/>
                  </a:moveTo>
                  <a:lnTo>
                    <a:pt x="508" y="1790"/>
                  </a:lnTo>
                  <a:lnTo>
                    <a:pt x="1282" y="3568"/>
                  </a:lnTo>
                  <a:lnTo>
                    <a:pt x="1524" y="5105"/>
                  </a:lnTo>
                  <a:lnTo>
                    <a:pt x="2044" y="5867"/>
                  </a:lnTo>
                </a:path>
              </a:pathLst>
            </a:custGeom>
            <a:ln w="3175">
              <a:solidFill>
                <a:srgbClr val="565658"/>
              </a:solidFill>
            </a:ln>
          </p:spPr>
          <p:txBody>
            <a:bodyPr wrap="square" lIns="0" tIns="0" rIns="0" bIns="0" rtlCol="0"/>
            <a:lstStyle/>
            <a:p/>
          </p:txBody>
        </p:sp>
        <p:sp>
          <p:nvSpPr>
            <p:cNvPr id="4020" name="object 4020" descr=""/>
            <p:cNvSpPr/>
            <p:nvPr/>
          </p:nvSpPr>
          <p:spPr>
            <a:xfrm>
              <a:off x="5882292" y="8046993"/>
              <a:ext cx="1905" cy="635"/>
            </a:xfrm>
            <a:custGeom>
              <a:avLst/>
              <a:gdLst/>
              <a:ahLst/>
              <a:cxnLst/>
              <a:rect l="l" t="t" r="r" b="b"/>
              <a:pathLst>
                <a:path w="1904" h="634">
                  <a:moveTo>
                    <a:pt x="0" y="508"/>
                  </a:moveTo>
                  <a:lnTo>
                    <a:pt x="762" y="254"/>
                  </a:lnTo>
                  <a:lnTo>
                    <a:pt x="1016" y="254"/>
                  </a:lnTo>
                  <a:lnTo>
                    <a:pt x="1282" y="0"/>
                  </a:lnTo>
                </a:path>
              </a:pathLst>
            </a:custGeom>
            <a:ln w="3175">
              <a:solidFill>
                <a:srgbClr val="565658"/>
              </a:solidFill>
            </a:ln>
          </p:spPr>
          <p:txBody>
            <a:bodyPr wrap="square" lIns="0" tIns="0" rIns="0" bIns="0" rtlCol="0"/>
            <a:lstStyle/>
            <a:p/>
          </p:txBody>
        </p:sp>
        <p:sp>
          <p:nvSpPr>
            <p:cNvPr id="4021" name="object 4021" descr=""/>
            <p:cNvSpPr/>
            <p:nvPr/>
          </p:nvSpPr>
          <p:spPr>
            <a:xfrm>
              <a:off x="5868513" y="8041887"/>
              <a:ext cx="1905" cy="6985"/>
            </a:xfrm>
            <a:custGeom>
              <a:avLst/>
              <a:gdLst/>
              <a:ahLst/>
              <a:cxnLst/>
              <a:rect l="l" t="t" r="r" b="b"/>
              <a:pathLst>
                <a:path w="1904" h="6984">
                  <a:moveTo>
                    <a:pt x="0" y="6375"/>
                  </a:moveTo>
                  <a:lnTo>
                    <a:pt x="254" y="6642"/>
                  </a:lnTo>
                  <a:lnTo>
                    <a:pt x="1282" y="6642"/>
                  </a:lnTo>
                </a:path>
                <a:path w="1904" h="6984">
                  <a:moveTo>
                    <a:pt x="0" y="6375"/>
                  </a:moveTo>
                  <a:lnTo>
                    <a:pt x="254" y="5359"/>
                  </a:lnTo>
                  <a:lnTo>
                    <a:pt x="508" y="3822"/>
                  </a:lnTo>
                  <a:lnTo>
                    <a:pt x="762" y="2044"/>
                  </a:lnTo>
                  <a:lnTo>
                    <a:pt x="1016" y="0"/>
                  </a:lnTo>
                </a:path>
              </a:pathLst>
            </a:custGeom>
            <a:ln w="3175">
              <a:solidFill>
                <a:srgbClr val="565658"/>
              </a:solidFill>
            </a:ln>
          </p:spPr>
          <p:txBody>
            <a:bodyPr wrap="square" lIns="0" tIns="0" rIns="0" bIns="0" rtlCol="0"/>
            <a:lstStyle/>
            <a:p/>
          </p:txBody>
        </p:sp>
        <p:sp>
          <p:nvSpPr>
            <p:cNvPr id="4022" name="object 4022" descr=""/>
            <p:cNvSpPr/>
            <p:nvPr/>
          </p:nvSpPr>
          <p:spPr>
            <a:xfrm>
              <a:off x="5767456" y="7980385"/>
              <a:ext cx="4445" cy="15875"/>
            </a:xfrm>
            <a:custGeom>
              <a:avLst/>
              <a:gdLst/>
              <a:ahLst/>
              <a:cxnLst/>
              <a:rect l="l" t="t" r="r" b="b"/>
              <a:pathLst>
                <a:path w="4445" h="15875">
                  <a:moveTo>
                    <a:pt x="4343" y="0"/>
                  </a:moveTo>
                  <a:lnTo>
                    <a:pt x="2552" y="1790"/>
                  </a:lnTo>
                  <a:lnTo>
                    <a:pt x="1015" y="3568"/>
                  </a:lnTo>
                  <a:lnTo>
                    <a:pt x="253" y="5613"/>
                  </a:lnTo>
                  <a:lnTo>
                    <a:pt x="0" y="7912"/>
                  </a:lnTo>
                  <a:lnTo>
                    <a:pt x="253" y="10210"/>
                  </a:lnTo>
                  <a:lnTo>
                    <a:pt x="1015" y="12242"/>
                  </a:lnTo>
                  <a:lnTo>
                    <a:pt x="2552" y="14287"/>
                  </a:lnTo>
                  <a:lnTo>
                    <a:pt x="4343" y="15824"/>
                  </a:lnTo>
                </a:path>
              </a:pathLst>
            </a:custGeom>
            <a:ln w="3175">
              <a:solidFill>
                <a:srgbClr val="565658"/>
              </a:solidFill>
            </a:ln>
          </p:spPr>
          <p:txBody>
            <a:bodyPr wrap="square" lIns="0" tIns="0" rIns="0" bIns="0" rtlCol="0"/>
            <a:lstStyle/>
            <a:p/>
          </p:txBody>
        </p:sp>
        <p:sp>
          <p:nvSpPr>
            <p:cNvPr id="4023" name="object 4023" descr=""/>
            <p:cNvSpPr/>
            <p:nvPr/>
          </p:nvSpPr>
          <p:spPr>
            <a:xfrm>
              <a:off x="5649054" y="8050048"/>
              <a:ext cx="1905" cy="6350"/>
            </a:xfrm>
            <a:custGeom>
              <a:avLst/>
              <a:gdLst/>
              <a:ahLst/>
              <a:cxnLst/>
              <a:rect l="l" t="t" r="r" b="b"/>
              <a:pathLst>
                <a:path w="1904" h="6350">
                  <a:moveTo>
                    <a:pt x="0" y="0"/>
                  </a:moveTo>
                  <a:lnTo>
                    <a:pt x="508" y="2044"/>
                  </a:lnTo>
                  <a:lnTo>
                    <a:pt x="1016" y="3835"/>
                  </a:lnTo>
                  <a:lnTo>
                    <a:pt x="1282" y="5359"/>
                  </a:lnTo>
                  <a:lnTo>
                    <a:pt x="1524" y="6121"/>
                  </a:lnTo>
                </a:path>
              </a:pathLst>
            </a:custGeom>
            <a:ln w="3175">
              <a:solidFill>
                <a:srgbClr val="565658"/>
              </a:solidFill>
            </a:ln>
          </p:spPr>
          <p:txBody>
            <a:bodyPr wrap="square" lIns="0" tIns="0" rIns="0" bIns="0" rtlCol="0"/>
            <a:lstStyle/>
            <a:p/>
          </p:txBody>
        </p:sp>
        <p:sp>
          <p:nvSpPr>
            <p:cNvPr id="4024" name="object 4024" descr=""/>
            <p:cNvSpPr/>
            <p:nvPr/>
          </p:nvSpPr>
          <p:spPr>
            <a:xfrm>
              <a:off x="5649301" y="8056176"/>
              <a:ext cx="1905" cy="635"/>
            </a:xfrm>
            <a:custGeom>
              <a:avLst/>
              <a:gdLst/>
              <a:ahLst/>
              <a:cxnLst/>
              <a:rect l="l" t="t" r="r" b="b"/>
              <a:pathLst>
                <a:path w="1904" h="634">
                  <a:moveTo>
                    <a:pt x="0" y="508"/>
                  </a:moveTo>
                  <a:lnTo>
                    <a:pt x="1028" y="254"/>
                  </a:lnTo>
                  <a:lnTo>
                    <a:pt x="1282" y="254"/>
                  </a:lnTo>
                  <a:lnTo>
                    <a:pt x="1282" y="0"/>
                  </a:lnTo>
                </a:path>
              </a:pathLst>
            </a:custGeom>
            <a:ln w="3175">
              <a:solidFill>
                <a:srgbClr val="565658"/>
              </a:solidFill>
            </a:ln>
          </p:spPr>
          <p:txBody>
            <a:bodyPr wrap="square" lIns="0" tIns="0" rIns="0" bIns="0" rtlCol="0"/>
            <a:lstStyle/>
            <a:p/>
          </p:txBody>
        </p:sp>
        <p:sp>
          <p:nvSpPr>
            <p:cNvPr id="4025" name="object 4025" descr=""/>
            <p:cNvSpPr/>
            <p:nvPr/>
          </p:nvSpPr>
          <p:spPr>
            <a:xfrm>
              <a:off x="5635523" y="8050055"/>
              <a:ext cx="1905" cy="6985"/>
            </a:xfrm>
            <a:custGeom>
              <a:avLst/>
              <a:gdLst/>
              <a:ahLst/>
              <a:cxnLst/>
              <a:rect l="l" t="t" r="r" b="b"/>
              <a:pathLst>
                <a:path w="1904" h="6984">
                  <a:moveTo>
                    <a:pt x="0" y="6121"/>
                  </a:moveTo>
                  <a:lnTo>
                    <a:pt x="266" y="6375"/>
                  </a:lnTo>
                  <a:lnTo>
                    <a:pt x="508" y="6375"/>
                  </a:lnTo>
                  <a:lnTo>
                    <a:pt x="1282" y="6629"/>
                  </a:lnTo>
                </a:path>
                <a:path w="1904" h="6984">
                  <a:moveTo>
                    <a:pt x="0" y="6121"/>
                  </a:moveTo>
                  <a:lnTo>
                    <a:pt x="774" y="3822"/>
                  </a:lnTo>
                  <a:lnTo>
                    <a:pt x="1028" y="2044"/>
                  </a:lnTo>
                  <a:lnTo>
                    <a:pt x="1536" y="0"/>
                  </a:lnTo>
                </a:path>
              </a:pathLst>
            </a:custGeom>
            <a:ln w="3175">
              <a:solidFill>
                <a:srgbClr val="565658"/>
              </a:solidFill>
            </a:ln>
          </p:spPr>
          <p:txBody>
            <a:bodyPr wrap="square" lIns="0" tIns="0" rIns="0" bIns="0" rtlCol="0"/>
            <a:lstStyle/>
            <a:p/>
          </p:txBody>
        </p:sp>
        <p:sp>
          <p:nvSpPr>
            <p:cNvPr id="4026" name="object 4026" descr=""/>
            <p:cNvSpPr/>
            <p:nvPr/>
          </p:nvSpPr>
          <p:spPr>
            <a:xfrm>
              <a:off x="5751888" y="8050055"/>
              <a:ext cx="1905" cy="6985"/>
            </a:xfrm>
            <a:custGeom>
              <a:avLst/>
              <a:gdLst/>
              <a:ahLst/>
              <a:cxnLst/>
              <a:rect l="l" t="t" r="r" b="b"/>
              <a:pathLst>
                <a:path w="1904" h="6984">
                  <a:moveTo>
                    <a:pt x="1282" y="6629"/>
                  </a:moveTo>
                  <a:lnTo>
                    <a:pt x="253" y="6375"/>
                  </a:lnTo>
                  <a:lnTo>
                    <a:pt x="0" y="6375"/>
                  </a:lnTo>
                  <a:lnTo>
                    <a:pt x="0" y="6121"/>
                  </a:lnTo>
                  <a:lnTo>
                    <a:pt x="253" y="5359"/>
                  </a:lnTo>
                  <a:lnTo>
                    <a:pt x="507" y="3822"/>
                  </a:lnTo>
                  <a:lnTo>
                    <a:pt x="1015" y="2044"/>
                  </a:lnTo>
                  <a:lnTo>
                    <a:pt x="1536" y="0"/>
                  </a:lnTo>
                </a:path>
              </a:pathLst>
            </a:custGeom>
            <a:ln w="3175">
              <a:solidFill>
                <a:srgbClr val="565658"/>
              </a:solidFill>
            </a:ln>
          </p:spPr>
          <p:txBody>
            <a:bodyPr wrap="square" lIns="0" tIns="0" rIns="0" bIns="0" rtlCol="0"/>
            <a:lstStyle/>
            <a:p/>
          </p:txBody>
        </p:sp>
        <p:sp>
          <p:nvSpPr>
            <p:cNvPr id="4027" name="object 4027" descr=""/>
            <p:cNvSpPr/>
            <p:nvPr/>
          </p:nvSpPr>
          <p:spPr>
            <a:xfrm>
              <a:off x="5857029" y="7992893"/>
              <a:ext cx="5080" cy="6350"/>
            </a:xfrm>
            <a:custGeom>
              <a:avLst/>
              <a:gdLst/>
              <a:ahLst/>
              <a:cxnLst/>
              <a:rect l="l" t="t" r="r" b="b"/>
              <a:pathLst>
                <a:path w="5079" h="6350">
                  <a:moveTo>
                    <a:pt x="0" y="0"/>
                  </a:moveTo>
                  <a:lnTo>
                    <a:pt x="4851" y="5867"/>
                  </a:lnTo>
                </a:path>
              </a:pathLst>
            </a:custGeom>
            <a:ln w="3175">
              <a:solidFill>
                <a:srgbClr val="565658"/>
              </a:solidFill>
            </a:ln>
          </p:spPr>
          <p:txBody>
            <a:bodyPr wrap="square" lIns="0" tIns="0" rIns="0" bIns="0" rtlCol="0"/>
            <a:lstStyle/>
            <a:p/>
          </p:txBody>
        </p:sp>
        <p:sp>
          <p:nvSpPr>
            <p:cNvPr id="4028" name="object 4028" descr=""/>
            <p:cNvSpPr/>
            <p:nvPr/>
          </p:nvSpPr>
          <p:spPr>
            <a:xfrm>
              <a:off x="5834568" y="7992892"/>
              <a:ext cx="5080" cy="6350"/>
            </a:xfrm>
            <a:custGeom>
              <a:avLst/>
              <a:gdLst/>
              <a:ahLst/>
              <a:cxnLst/>
              <a:rect l="l" t="t" r="r" b="b"/>
              <a:pathLst>
                <a:path w="5079" h="6350">
                  <a:moveTo>
                    <a:pt x="0" y="5867"/>
                  </a:moveTo>
                  <a:lnTo>
                    <a:pt x="4851" y="0"/>
                  </a:lnTo>
                </a:path>
              </a:pathLst>
            </a:custGeom>
            <a:ln w="3175">
              <a:solidFill>
                <a:srgbClr val="565658"/>
              </a:solidFill>
            </a:ln>
          </p:spPr>
          <p:txBody>
            <a:bodyPr wrap="square" lIns="0" tIns="0" rIns="0" bIns="0" rtlCol="0"/>
            <a:lstStyle/>
            <a:p/>
          </p:txBody>
        </p:sp>
        <p:sp>
          <p:nvSpPr>
            <p:cNvPr id="4029" name="object 4029" descr=""/>
            <p:cNvSpPr/>
            <p:nvPr/>
          </p:nvSpPr>
          <p:spPr>
            <a:xfrm>
              <a:off x="5848099" y="7981917"/>
              <a:ext cx="6350" cy="8255"/>
            </a:xfrm>
            <a:custGeom>
              <a:avLst/>
              <a:gdLst/>
              <a:ahLst/>
              <a:cxnLst/>
              <a:rect l="l" t="t" r="r" b="b"/>
              <a:pathLst>
                <a:path w="6350" h="8254">
                  <a:moveTo>
                    <a:pt x="0" y="0"/>
                  </a:moveTo>
                  <a:lnTo>
                    <a:pt x="6108" y="7658"/>
                  </a:lnTo>
                </a:path>
              </a:pathLst>
            </a:custGeom>
            <a:ln w="3175">
              <a:solidFill>
                <a:srgbClr val="565658"/>
              </a:solidFill>
            </a:ln>
          </p:spPr>
          <p:txBody>
            <a:bodyPr wrap="square" lIns="0" tIns="0" rIns="0" bIns="0" rtlCol="0"/>
            <a:lstStyle/>
            <a:p/>
          </p:txBody>
        </p:sp>
        <p:sp>
          <p:nvSpPr>
            <p:cNvPr id="4030" name="object 4030" descr=""/>
            <p:cNvSpPr/>
            <p:nvPr/>
          </p:nvSpPr>
          <p:spPr>
            <a:xfrm>
              <a:off x="5842477" y="7989575"/>
              <a:ext cx="3175" cy="3810"/>
            </a:xfrm>
            <a:custGeom>
              <a:avLst/>
              <a:gdLst/>
              <a:ahLst/>
              <a:cxnLst/>
              <a:rect l="l" t="t" r="r" b="b"/>
              <a:pathLst>
                <a:path w="3175" h="3809">
                  <a:moveTo>
                    <a:pt x="2806" y="0"/>
                  </a:moveTo>
                  <a:lnTo>
                    <a:pt x="0" y="3314"/>
                  </a:lnTo>
                </a:path>
              </a:pathLst>
            </a:custGeom>
            <a:ln w="3175">
              <a:solidFill>
                <a:srgbClr val="565658"/>
              </a:solidFill>
            </a:ln>
          </p:spPr>
          <p:txBody>
            <a:bodyPr wrap="square" lIns="0" tIns="0" rIns="0" bIns="0" rtlCol="0"/>
            <a:lstStyle/>
            <a:p/>
          </p:txBody>
        </p:sp>
        <p:sp>
          <p:nvSpPr>
            <p:cNvPr id="4031" name="object 4031" descr=""/>
            <p:cNvSpPr/>
            <p:nvPr/>
          </p:nvSpPr>
          <p:spPr>
            <a:xfrm>
              <a:off x="5841972" y="7981917"/>
              <a:ext cx="6350" cy="8255"/>
            </a:xfrm>
            <a:custGeom>
              <a:avLst/>
              <a:gdLst/>
              <a:ahLst/>
              <a:cxnLst/>
              <a:rect l="l" t="t" r="r" b="b"/>
              <a:pathLst>
                <a:path w="6350" h="8254">
                  <a:moveTo>
                    <a:pt x="0" y="7658"/>
                  </a:moveTo>
                  <a:lnTo>
                    <a:pt x="6121" y="0"/>
                  </a:lnTo>
                </a:path>
              </a:pathLst>
            </a:custGeom>
            <a:ln w="3175">
              <a:solidFill>
                <a:srgbClr val="565658"/>
              </a:solidFill>
            </a:ln>
          </p:spPr>
          <p:txBody>
            <a:bodyPr wrap="square" lIns="0" tIns="0" rIns="0" bIns="0" rtlCol="0"/>
            <a:lstStyle/>
            <a:p/>
          </p:txBody>
        </p:sp>
        <p:sp>
          <p:nvSpPr>
            <p:cNvPr id="4032" name="object 4032" descr=""/>
            <p:cNvSpPr/>
            <p:nvPr/>
          </p:nvSpPr>
          <p:spPr>
            <a:xfrm>
              <a:off x="5771804" y="7976664"/>
              <a:ext cx="19685" cy="3810"/>
            </a:xfrm>
            <a:custGeom>
              <a:avLst/>
              <a:gdLst/>
              <a:ahLst/>
              <a:cxnLst/>
              <a:rect l="l" t="t" r="r" b="b"/>
              <a:pathLst>
                <a:path w="19685" h="3809">
                  <a:moveTo>
                    <a:pt x="19380" y="3721"/>
                  </a:moveTo>
                  <a:lnTo>
                    <a:pt x="17081" y="2438"/>
                  </a:lnTo>
                  <a:lnTo>
                    <a:pt x="12484" y="0"/>
                  </a:lnTo>
                  <a:lnTo>
                    <a:pt x="6667" y="215"/>
                  </a:lnTo>
                  <a:lnTo>
                    <a:pt x="2032" y="2438"/>
                  </a:lnTo>
                  <a:lnTo>
                    <a:pt x="0" y="3721"/>
                  </a:lnTo>
                </a:path>
              </a:pathLst>
            </a:custGeom>
            <a:ln w="3175">
              <a:solidFill>
                <a:srgbClr val="565658"/>
              </a:solidFill>
            </a:ln>
          </p:spPr>
          <p:txBody>
            <a:bodyPr wrap="square" lIns="0" tIns="0" rIns="0" bIns="0" rtlCol="0"/>
            <a:lstStyle/>
            <a:p/>
          </p:txBody>
        </p:sp>
        <p:sp>
          <p:nvSpPr>
            <p:cNvPr id="4033" name="object 4033" descr=""/>
            <p:cNvSpPr/>
            <p:nvPr/>
          </p:nvSpPr>
          <p:spPr>
            <a:xfrm>
              <a:off x="5771799" y="7980386"/>
              <a:ext cx="23495" cy="19050"/>
            </a:xfrm>
            <a:custGeom>
              <a:avLst/>
              <a:gdLst/>
              <a:ahLst/>
              <a:cxnLst/>
              <a:rect l="l" t="t" r="r" b="b"/>
              <a:pathLst>
                <a:path w="23495" h="19050">
                  <a:moveTo>
                    <a:pt x="0" y="15824"/>
                  </a:moveTo>
                  <a:lnTo>
                    <a:pt x="2032" y="17360"/>
                  </a:lnTo>
                  <a:lnTo>
                    <a:pt x="11265" y="18901"/>
                  </a:lnTo>
                  <a:lnTo>
                    <a:pt x="19294" y="15882"/>
                  </a:lnTo>
                  <a:lnTo>
                    <a:pt x="23413" y="9647"/>
                  </a:lnTo>
                  <a:lnTo>
                    <a:pt x="20916" y="1536"/>
                  </a:lnTo>
                  <a:lnTo>
                    <a:pt x="19380" y="0"/>
                  </a:lnTo>
                </a:path>
              </a:pathLst>
            </a:custGeom>
            <a:ln w="3175">
              <a:solidFill>
                <a:srgbClr val="565658"/>
              </a:solidFill>
            </a:ln>
          </p:spPr>
          <p:txBody>
            <a:bodyPr wrap="square" lIns="0" tIns="0" rIns="0" bIns="0" rtlCol="0"/>
            <a:lstStyle/>
            <a:p/>
          </p:txBody>
        </p:sp>
        <p:sp>
          <p:nvSpPr>
            <p:cNvPr id="4034" name="object 4034" descr=""/>
            <p:cNvSpPr/>
            <p:nvPr/>
          </p:nvSpPr>
          <p:spPr>
            <a:xfrm>
              <a:off x="5766402" y="7980385"/>
              <a:ext cx="5715" cy="15875"/>
            </a:xfrm>
            <a:custGeom>
              <a:avLst/>
              <a:gdLst/>
              <a:ahLst/>
              <a:cxnLst/>
              <a:rect l="l" t="t" r="r" b="b"/>
              <a:pathLst>
                <a:path w="5714" h="15875">
                  <a:moveTo>
                    <a:pt x="5397" y="0"/>
                  </a:moveTo>
                  <a:lnTo>
                    <a:pt x="3606" y="1536"/>
                  </a:lnTo>
                  <a:lnTo>
                    <a:pt x="279" y="5943"/>
                  </a:lnTo>
                  <a:lnTo>
                    <a:pt x="0" y="9893"/>
                  </a:lnTo>
                  <a:lnTo>
                    <a:pt x="3606" y="14287"/>
                  </a:lnTo>
                  <a:lnTo>
                    <a:pt x="5397" y="15824"/>
                  </a:lnTo>
                </a:path>
              </a:pathLst>
            </a:custGeom>
            <a:ln w="3175">
              <a:solidFill>
                <a:srgbClr val="565658"/>
              </a:solidFill>
            </a:ln>
          </p:spPr>
          <p:txBody>
            <a:bodyPr wrap="square" lIns="0" tIns="0" rIns="0" bIns="0" rtlCol="0"/>
            <a:lstStyle/>
            <a:p/>
          </p:txBody>
        </p:sp>
        <p:sp>
          <p:nvSpPr>
            <p:cNvPr id="4035" name="object 4035" descr=""/>
            <p:cNvSpPr/>
            <p:nvPr/>
          </p:nvSpPr>
          <p:spPr>
            <a:xfrm>
              <a:off x="5773827" y="7980210"/>
              <a:ext cx="15240" cy="3175"/>
            </a:xfrm>
            <a:custGeom>
              <a:avLst/>
              <a:gdLst/>
              <a:ahLst/>
              <a:cxnLst/>
              <a:rect l="l" t="t" r="r" b="b"/>
              <a:pathLst>
                <a:path w="15239" h="3175">
                  <a:moveTo>
                    <a:pt x="15062" y="2730"/>
                  </a:moveTo>
                  <a:lnTo>
                    <a:pt x="13538" y="1701"/>
                  </a:lnTo>
                  <a:lnTo>
                    <a:pt x="9893" y="126"/>
                  </a:lnTo>
                  <a:lnTo>
                    <a:pt x="5397" y="0"/>
                  </a:lnTo>
                  <a:lnTo>
                    <a:pt x="1790" y="1701"/>
                  </a:lnTo>
                  <a:lnTo>
                    <a:pt x="0" y="2730"/>
                  </a:lnTo>
                </a:path>
              </a:pathLst>
            </a:custGeom>
            <a:ln w="3175">
              <a:solidFill>
                <a:srgbClr val="565658"/>
              </a:solidFill>
            </a:ln>
          </p:spPr>
          <p:txBody>
            <a:bodyPr wrap="square" lIns="0" tIns="0" rIns="0" bIns="0" rtlCol="0"/>
            <a:lstStyle/>
            <a:p/>
          </p:txBody>
        </p:sp>
        <p:sp>
          <p:nvSpPr>
            <p:cNvPr id="4036" name="object 4036" descr=""/>
            <p:cNvSpPr/>
            <p:nvPr/>
          </p:nvSpPr>
          <p:spPr>
            <a:xfrm>
              <a:off x="5788889" y="7982937"/>
              <a:ext cx="3810" cy="10795"/>
            </a:xfrm>
            <a:custGeom>
              <a:avLst/>
              <a:gdLst/>
              <a:ahLst/>
              <a:cxnLst/>
              <a:rect l="l" t="t" r="r" b="b"/>
              <a:pathLst>
                <a:path w="3810" h="10795">
                  <a:moveTo>
                    <a:pt x="0" y="10718"/>
                  </a:moveTo>
                  <a:lnTo>
                    <a:pt x="1282" y="9690"/>
                  </a:lnTo>
                  <a:lnTo>
                    <a:pt x="3606" y="7556"/>
                  </a:lnTo>
                  <a:lnTo>
                    <a:pt x="3606" y="3162"/>
                  </a:lnTo>
                  <a:lnTo>
                    <a:pt x="1282" y="1015"/>
                  </a:lnTo>
                  <a:lnTo>
                    <a:pt x="0" y="0"/>
                  </a:lnTo>
                </a:path>
              </a:pathLst>
            </a:custGeom>
            <a:ln w="3175">
              <a:solidFill>
                <a:srgbClr val="565658"/>
              </a:solidFill>
            </a:ln>
          </p:spPr>
          <p:txBody>
            <a:bodyPr wrap="square" lIns="0" tIns="0" rIns="0" bIns="0" rtlCol="0"/>
            <a:lstStyle/>
            <a:p/>
          </p:txBody>
        </p:sp>
        <p:sp>
          <p:nvSpPr>
            <p:cNvPr id="4037" name="object 4037" descr=""/>
            <p:cNvSpPr/>
            <p:nvPr/>
          </p:nvSpPr>
          <p:spPr>
            <a:xfrm>
              <a:off x="5773834" y="7993655"/>
              <a:ext cx="15240" cy="3175"/>
            </a:xfrm>
            <a:custGeom>
              <a:avLst/>
              <a:gdLst/>
              <a:ahLst/>
              <a:cxnLst/>
              <a:rect l="l" t="t" r="r" b="b"/>
              <a:pathLst>
                <a:path w="15239" h="3175">
                  <a:moveTo>
                    <a:pt x="0" y="0"/>
                  </a:moveTo>
                  <a:lnTo>
                    <a:pt x="1790" y="1028"/>
                  </a:lnTo>
                  <a:lnTo>
                    <a:pt x="5092" y="2908"/>
                  </a:lnTo>
                  <a:lnTo>
                    <a:pt x="10160" y="2755"/>
                  </a:lnTo>
                  <a:lnTo>
                    <a:pt x="13525" y="1028"/>
                  </a:lnTo>
                  <a:lnTo>
                    <a:pt x="15062" y="0"/>
                  </a:lnTo>
                </a:path>
              </a:pathLst>
            </a:custGeom>
            <a:ln w="3175">
              <a:solidFill>
                <a:srgbClr val="565658"/>
              </a:solidFill>
            </a:ln>
          </p:spPr>
          <p:txBody>
            <a:bodyPr wrap="square" lIns="0" tIns="0" rIns="0" bIns="0" rtlCol="0"/>
            <a:lstStyle/>
            <a:p/>
          </p:txBody>
        </p:sp>
        <p:sp>
          <p:nvSpPr>
            <p:cNvPr id="4038" name="object 4038" descr=""/>
            <p:cNvSpPr/>
            <p:nvPr/>
          </p:nvSpPr>
          <p:spPr>
            <a:xfrm>
              <a:off x="5770024" y="7982940"/>
              <a:ext cx="3810" cy="10795"/>
            </a:xfrm>
            <a:custGeom>
              <a:avLst/>
              <a:gdLst/>
              <a:ahLst/>
              <a:cxnLst/>
              <a:rect l="l" t="t" r="r" b="b"/>
              <a:pathLst>
                <a:path w="3810" h="10795">
                  <a:moveTo>
                    <a:pt x="3810" y="0"/>
                  </a:moveTo>
                  <a:lnTo>
                    <a:pt x="2527" y="1016"/>
                  </a:lnTo>
                  <a:lnTo>
                    <a:pt x="406" y="3771"/>
                  </a:lnTo>
                  <a:lnTo>
                    <a:pt x="0" y="7061"/>
                  </a:lnTo>
                  <a:lnTo>
                    <a:pt x="2527" y="9702"/>
                  </a:lnTo>
                  <a:lnTo>
                    <a:pt x="3810" y="10718"/>
                  </a:lnTo>
                </a:path>
              </a:pathLst>
            </a:custGeom>
            <a:ln w="3175">
              <a:solidFill>
                <a:srgbClr val="565658"/>
              </a:solidFill>
            </a:ln>
          </p:spPr>
          <p:txBody>
            <a:bodyPr wrap="square" lIns="0" tIns="0" rIns="0" bIns="0" rtlCol="0"/>
            <a:lstStyle/>
            <a:p/>
          </p:txBody>
        </p:sp>
        <p:sp>
          <p:nvSpPr>
            <p:cNvPr id="4039" name="object 4039" descr=""/>
            <p:cNvSpPr/>
            <p:nvPr/>
          </p:nvSpPr>
          <p:spPr>
            <a:xfrm>
              <a:off x="5754698" y="7977582"/>
              <a:ext cx="9525" cy="15240"/>
            </a:xfrm>
            <a:custGeom>
              <a:avLst/>
              <a:gdLst/>
              <a:ahLst/>
              <a:cxnLst/>
              <a:rect l="l" t="t" r="r" b="b"/>
              <a:pathLst>
                <a:path w="9525" h="15240">
                  <a:moveTo>
                    <a:pt x="2044" y="15049"/>
                  </a:moveTo>
                  <a:lnTo>
                    <a:pt x="3835" y="14287"/>
                  </a:lnTo>
                  <a:lnTo>
                    <a:pt x="9486" y="10375"/>
                  </a:lnTo>
                  <a:lnTo>
                    <a:pt x="8331" y="1968"/>
                  </a:lnTo>
                  <a:lnTo>
                    <a:pt x="1524" y="253"/>
                  </a:lnTo>
                  <a:lnTo>
                    <a:pt x="0" y="0"/>
                  </a:lnTo>
                </a:path>
              </a:pathLst>
            </a:custGeom>
            <a:ln w="3175">
              <a:solidFill>
                <a:srgbClr val="565658"/>
              </a:solidFill>
            </a:ln>
          </p:spPr>
          <p:txBody>
            <a:bodyPr wrap="square" lIns="0" tIns="0" rIns="0" bIns="0" rtlCol="0"/>
            <a:lstStyle/>
            <a:p/>
          </p:txBody>
        </p:sp>
        <p:sp>
          <p:nvSpPr>
            <p:cNvPr id="4040" name="object 4040" descr=""/>
            <p:cNvSpPr/>
            <p:nvPr/>
          </p:nvSpPr>
          <p:spPr>
            <a:xfrm>
              <a:off x="5754697" y="7981153"/>
              <a:ext cx="4445" cy="8890"/>
            </a:xfrm>
            <a:custGeom>
              <a:avLst/>
              <a:gdLst/>
              <a:ahLst/>
              <a:cxnLst/>
              <a:rect l="l" t="t" r="r" b="b"/>
              <a:pathLst>
                <a:path w="4445" h="8890">
                  <a:moveTo>
                    <a:pt x="0" y="0"/>
                  </a:moveTo>
                  <a:lnTo>
                    <a:pt x="1524" y="253"/>
                  </a:lnTo>
                  <a:lnTo>
                    <a:pt x="2806" y="1015"/>
                  </a:lnTo>
                  <a:lnTo>
                    <a:pt x="3835" y="2552"/>
                  </a:lnTo>
                  <a:lnTo>
                    <a:pt x="4076" y="4076"/>
                  </a:lnTo>
                  <a:lnTo>
                    <a:pt x="3835" y="5613"/>
                  </a:lnTo>
                  <a:lnTo>
                    <a:pt x="2806" y="7137"/>
                  </a:lnTo>
                  <a:lnTo>
                    <a:pt x="1524" y="7912"/>
                  </a:lnTo>
                  <a:lnTo>
                    <a:pt x="0" y="8420"/>
                  </a:lnTo>
                </a:path>
              </a:pathLst>
            </a:custGeom>
            <a:ln w="3175">
              <a:solidFill>
                <a:srgbClr val="565658"/>
              </a:solidFill>
            </a:ln>
          </p:spPr>
          <p:txBody>
            <a:bodyPr wrap="square" lIns="0" tIns="0" rIns="0" bIns="0" rtlCol="0"/>
            <a:lstStyle/>
            <a:p/>
          </p:txBody>
        </p:sp>
        <p:sp>
          <p:nvSpPr>
            <p:cNvPr id="4041" name="object 4041" descr=""/>
            <p:cNvSpPr/>
            <p:nvPr/>
          </p:nvSpPr>
          <p:spPr>
            <a:xfrm>
              <a:off x="5628640" y="8839588"/>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4042" name="object 4042" descr=""/>
            <p:cNvSpPr/>
            <p:nvPr/>
          </p:nvSpPr>
          <p:spPr>
            <a:xfrm>
              <a:off x="5628633" y="8792893"/>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4043" name="object 4043" descr=""/>
            <p:cNvSpPr/>
            <p:nvPr/>
          </p:nvSpPr>
          <p:spPr>
            <a:xfrm>
              <a:off x="5618946" y="8829127"/>
              <a:ext cx="6350" cy="0"/>
            </a:xfrm>
            <a:custGeom>
              <a:avLst/>
              <a:gdLst/>
              <a:ahLst/>
              <a:cxnLst/>
              <a:rect l="l" t="t" r="r" b="b"/>
              <a:pathLst>
                <a:path w="6350" h="0">
                  <a:moveTo>
                    <a:pt x="6121" y="0"/>
                  </a:moveTo>
                  <a:lnTo>
                    <a:pt x="0" y="0"/>
                  </a:lnTo>
                </a:path>
              </a:pathLst>
            </a:custGeom>
            <a:ln w="3175">
              <a:solidFill>
                <a:srgbClr val="565658"/>
              </a:solidFill>
            </a:ln>
          </p:spPr>
          <p:txBody>
            <a:bodyPr wrap="square" lIns="0" tIns="0" rIns="0" bIns="0" rtlCol="0"/>
            <a:lstStyle/>
            <a:p/>
          </p:txBody>
        </p:sp>
        <p:sp>
          <p:nvSpPr>
            <p:cNvPr id="4044" name="object 4044" descr=""/>
            <p:cNvSpPr/>
            <p:nvPr/>
          </p:nvSpPr>
          <p:spPr>
            <a:xfrm>
              <a:off x="5618941" y="8803355"/>
              <a:ext cx="6350" cy="0"/>
            </a:xfrm>
            <a:custGeom>
              <a:avLst/>
              <a:gdLst/>
              <a:ahLst/>
              <a:cxnLst/>
              <a:rect l="l" t="t" r="r" b="b"/>
              <a:pathLst>
                <a:path w="6350" h="0">
                  <a:moveTo>
                    <a:pt x="0" y="0"/>
                  </a:moveTo>
                  <a:lnTo>
                    <a:pt x="6121" y="0"/>
                  </a:lnTo>
                </a:path>
              </a:pathLst>
            </a:custGeom>
            <a:ln w="3175">
              <a:solidFill>
                <a:srgbClr val="565658"/>
              </a:solidFill>
            </a:ln>
          </p:spPr>
          <p:txBody>
            <a:bodyPr wrap="square" lIns="0" tIns="0" rIns="0" bIns="0" rtlCol="0"/>
            <a:lstStyle/>
            <a:p/>
          </p:txBody>
        </p:sp>
        <p:sp>
          <p:nvSpPr>
            <p:cNvPr id="4045" name="object 4045" descr=""/>
            <p:cNvSpPr/>
            <p:nvPr/>
          </p:nvSpPr>
          <p:spPr>
            <a:xfrm>
              <a:off x="5628640" y="8803355"/>
              <a:ext cx="4445" cy="0"/>
            </a:xfrm>
            <a:custGeom>
              <a:avLst/>
              <a:gdLst/>
              <a:ahLst/>
              <a:cxnLst/>
              <a:rect l="l" t="t" r="r" b="b"/>
              <a:pathLst>
                <a:path w="4445" h="0">
                  <a:moveTo>
                    <a:pt x="0" y="0"/>
                  </a:moveTo>
                  <a:lnTo>
                    <a:pt x="4343" y="0"/>
                  </a:lnTo>
                </a:path>
              </a:pathLst>
            </a:custGeom>
            <a:ln w="3175">
              <a:solidFill>
                <a:srgbClr val="565658"/>
              </a:solidFill>
            </a:ln>
          </p:spPr>
          <p:txBody>
            <a:bodyPr wrap="square" lIns="0" tIns="0" rIns="0" bIns="0" rtlCol="0"/>
            <a:lstStyle/>
            <a:p/>
          </p:txBody>
        </p:sp>
        <p:sp>
          <p:nvSpPr>
            <p:cNvPr id="4046" name="object 4046" descr=""/>
            <p:cNvSpPr/>
            <p:nvPr/>
          </p:nvSpPr>
          <p:spPr>
            <a:xfrm>
              <a:off x="5628637" y="8829127"/>
              <a:ext cx="4445" cy="0"/>
            </a:xfrm>
            <a:custGeom>
              <a:avLst/>
              <a:gdLst/>
              <a:ahLst/>
              <a:cxnLst/>
              <a:rect l="l" t="t" r="r" b="b"/>
              <a:pathLst>
                <a:path w="4445" h="0">
                  <a:moveTo>
                    <a:pt x="4343" y="0"/>
                  </a:moveTo>
                  <a:lnTo>
                    <a:pt x="0" y="0"/>
                  </a:lnTo>
                </a:path>
              </a:pathLst>
            </a:custGeom>
            <a:ln w="3175">
              <a:solidFill>
                <a:srgbClr val="565658"/>
              </a:solidFill>
            </a:ln>
          </p:spPr>
          <p:txBody>
            <a:bodyPr wrap="square" lIns="0" tIns="0" rIns="0" bIns="0" rtlCol="0"/>
            <a:lstStyle/>
            <a:p/>
          </p:txBody>
        </p:sp>
        <p:sp>
          <p:nvSpPr>
            <p:cNvPr id="4047" name="object 4047" descr=""/>
            <p:cNvSpPr/>
            <p:nvPr/>
          </p:nvSpPr>
          <p:spPr>
            <a:xfrm>
              <a:off x="5632721" y="8829127"/>
              <a:ext cx="1905" cy="0"/>
            </a:xfrm>
            <a:custGeom>
              <a:avLst/>
              <a:gdLst/>
              <a:ahLst/>
              <a:cxnLst/>
              <a:rect l="l" t="t" r="r" b="b"/>
              <a:pathLst>
                <a:path w="1904" h="0">
                  <a:moveTo>
                    <a:pt x="1524" y="0"/>
                  </a:moveTo>
                  <a:lnTo>
                    <a:pt x="0" y="0"/>
                  </a:lnTo>
                </a:path>
              </a:pathLst>
            </a:custGeom>
            <a:ln w="3175">
              <a:solidFill>
                <a:srgbClr val="565658"/>
              </a:solidFill>
            </a:ln>
          </p:spPr>
          <p:txBody>
            <a:bodyPr wrap="square" lIns="0" tIns="0" rIns="0" bIns="0" rtlCol="0"/>
            <a:lstStyle/>
            <a:p/>
          </p:txBody>
        </p:sp>
        <p:sp>
          <p:nvSpPr>
            <p:cNvPr id="4048" name="object 4048" descr=""/>
            <p:cNvSpPr/>
            <p:nvPr/>
          </p:nvSpPr>
          <p:spPr>
            <a:xfrm>
              <a:off x="5632980" y="8803355"/>
              <a:ext cx="1270" cy="0"/>
            </a:xfrm>
            <a:custGeom>
              <a:avLst/>
              <a:gdLst/>
              <a:ahLst/>
              <a:cxnLst/>
              <a:rect l="l" t="t" r="r" b="b"/>
              <a:pathLst>
                <a:path w="1270" h="0">
                  <a:moveTo>
                    <a:pt x="0" y="0"/>
                  </a:moveTo>
                  <a:lnTo>
                    <a:pt x="1270" y="0"/>
                  </a:lnTo>
                </a:path>
              </a:pathLst>
            </a:custGeom>
            <a:ln w="3175">
              <a:solidFill>
                <a:srgbClr val="565658"/>
              </a:solidFill>
            </a:ln>
          </p:spPr>
          <p:txBody>
            <a:bodyPr wrap="square" lIns="0" tIns="0" rIns="0" bIns="0" rtlCol="0"/>
            <a:lstStyle/>
            <a:p/>
          </p:txBody>
        </p:sp>
        <p:sp>
          <p:nvSpPr>
            <p:cNvPr id="4049" name="object 4049" descr=""/>
            <p:cNvSpPr/>
            <p:nvPr/>
          </p:nvSpPr>
          <p:spPr>
            <a:xfrm>
              <a:off x="5618941" y="8787021"/>
              <a:ext cx="0" cy="1270"/>
            </a:xfrm>
            <a:custGeom>
              <a:avLst/>
              <a:gdLst/>
              <a:ahLst/>
              <a:cxnLst/>
              <a:rect l="l" t="t" r="r" b="b"/>
              <a:pathLst>
                <a:path w="0" h="1270">
                  <a:moveTo>
                    <a:pt x="0" y="0"/>
                  </a:moveTo>
                  <a:lnTo>
                    <a:pt x="0" y="774"/>
                  </a:lnTo>
                </a:path>
              </a:pathLst>
            </a:custGeom>
            <a:ln w="3175">
              <a:solidFill>
                <a:srgbClr val="565658"/>
              </a:solidFill>
            </a:ln>
          </p:spPr>
          <p:txBody>
            <a:bodyPr wrap="square" lIns="0" tIns="0" rIns="0" bIns="0" rtlCol="0"/>
            <a:lstStyle/>
            <a:p/>
          </p:txBody>
        </p:sp>
        <p:sp>
          <p:nvSpPr>
            <p:cNvPr id="4050" name="object 4050" descr=""/>
            <p:cNvSpPr/>
            <p:nvPr/>
          </p:nvSpPr>
          <p:spPr>
            <a:xfrm>
              <a:off x="5618941" y="8844692"/>
              <a:ext cx="0" cy="1270"/>
            </a:xfrm>
            <a:custGeom>
              <a:avLst/>
              <a:gdLst/>
              <a:ahLst/>
              <a:cxnLst/>
              <a:rect l="l" t="t" r="r" b="b"/>
              <a:pathLst>
                <a:path w="0" h="1270">
                  <a:moveTo>
                    <a:pt x="0" y="0"/>
                  </a:moveTo>
                  <a:lnTo>
                    <a:pt x="0" y="774"/>
                  </a:lnTo>
                </a:path>
              </a:pathLst>
            </a:custGeom>
            <a:ln w="3175">
              <a:solidFill>
                <a:srgbClr val="565658"/>
              </a:solidFill>
            </a:ln>
          </p:spPr>
          <p:txBody>
            <a:bodyPr wrap="square" lIns="0" tIns="0" rIns="0" bIns="0" rtlCol="0"/>
            <a:lstStyle/>
            <a:p/>
          </p:txBody>
        </p:sp>
        <p:sp>
          <p:nvSpPr>
            <p:cNvPr id="4051" name="object 4051" descr=""/>
            <p:cNvSpPr/>
            <p:nvPr/>
          </p:nvSpPr>
          <p:spPr>
            <a:xfrm>
              <a:off x="5599035" y="8841628"/>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4052" name="object 4052" descr=""/>
            <p:cNvSpPr/>
            <p:nvPr/>
          </p:nvSpPr>
          <p:spPr>
            <a:xfrm>
              <a:off x="5599028" y="8790847"/>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4053" name="object 4053" descr=""/>
            <p:cNvSpPr/>
            <p:nvPr/>
          </p:nvSpPr>
          <p:spPr>
            <a:xfrm>
              <a:off x="5322669" y="8909767"/>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4054" name="object 4054" descr=""/>
            <p:cNvSpPr/>
            <p:nvPr/>
          </p:nvSpPr>
          <p:spPr>
            <a:xfrm>
              <a:off x="5536248" y="8767884"/>
              <a:ext cx="8255" cy="6985"/>
            </a:xfrm>
            <a:custGeom>
              <a:avLst/>
              <a:gdLst/>
              <a:ahLst/>
              <a:cxnLst/>
              <a:rect l="l" t="t" r="r" b="b"/>
              <a:pathLst>
                <a:path w="8254" h="6984">
                  <a:moveTo>
                    <a:pt x="7670" y="0"/>
                  </a:moveTo>
                  <a:lnTo>
                    <a:pt x="0" y="3568"/>
                  </a:lnTo>
                  <a:lnTo>
                    <a:pt x="266" y="4330"/>
                  </a:lnTo>
                  <a:lnTo>
                    <a:pt x="774" y="5105"/>
                  </a:lnTo>
                  <a:lnTo>
                    <a:pt x="1790" y="6375"/>
                  </a:lnTo>
                </a:path>
              </a:pathLst>
            </a:custGeom>
            <a:ln w="3175">
              <a:solidFill>
                <a:srgbClr val="565658"/>
              </a:solidFill>
            </a:ln>
          </p:spPr>
          <p:txBody>
            <a:bodyPr wrap="square" lIns="0" tIns="0" rIns="0" bIns="0" rtlCol="0"/>
            <a:lstStyle/>
            <a:p/>
          </p:txBody>
        </p:sp>
        <p:sp>
          <p:nvSpPr>
            <p:cNvPr id="4055" name="object 4055" descr=""/>
            <p:cNvSpPr/>
            <p:nvPr/>
          </p:nvSpPr>
          <p:spPr>
            <a:xfrm>
              <a:off x="5322166" y="8875058"/>
              <a:ext cx="635" cy="34925"/>
            </a:xfrm>
            <a:custGeom>
              <a:avLst/>
              <a:gdLst/>
              <a:ahLst/>
              <a:cxnLst/>
              <a:rect l="l" t="t" r="r" b="b"/>
              <a:pathLst>
                <a:path w="635" h="34925">
                  <a:moveTo>
                    <a:pt x="508" y="34709"/>
                  </a:moveTo>
                  <a:lnTo>
                    <a:pt x="241" y="26797"/>
                  </a:lnTo>
                  <a:lnTo>
                    <a:pt x="241" y="18376"/>
                  </a:lnTo>
                  <a:lnTo>
                    <a:pt x="0" y="9194"/>
                  </a:lnTo>
                  <a:lnTo>
                    <a:pt x="0" y="0"/>
                  </a:lnTo>
                </a:path>
              </a:pathLst>
            </a:custGeom>
            <a:ln w="3175">
              <a:solidFill>
                <a:srgbClr val="565658"/>
              </a:solidFill>
            </a:ln>
          </p:spPr>
          <p:txBody>
            <a:bodyPr wrap="square" lIns="0" tIns="0" rIns="0" bIns="0" rtlCol="0"/>
            <a:lstStyle/>
            <a:p/>
          </p:txBody>
        </p:sp>
        <p:sp>
          <p:nvSpPr>
            <p:cNvPr id="4056" name="object 4056" descr=""/>
            <p:cNvSpPr/>
            <p:nvPr/>
          </p:nvSpPr>
          <p:spPr>
            <a:xfrm>
              <a:off x="5531553" y="8763009"/>
              <a:ext cx="47625" cy="13970"/>
            </a:xfrm>
            <a:custGeom>
              <a:avLst/>
              <a:gdLst/>
              <a:ahLst/>
              <a:cxnLst/>
              <a:rect l="l" t="t" r="r" b="b"/>
              <a:pathLst>
                <a:path w="47625" h="13970">
                  <a:moveTo>
                    <a:pt x="2666" y="13550"/>
                  </a:moveTo>
                  <a:lnTo>
                    <a:pt x="1384" y="10998"/>
                  </a:lnTo>
                  <a:lnTo>
                    <a:pt x="876" y="8445"/>
                  </a:lnTo>
                  <a:lnTo>
                    <a:pt x="0" y="1333"/>
                  </a:lnTo>
                  <a:lnTo>
                    <a:pt x="6972" y="0"/>
                  </a:lnTo>
                  <a:lnTo>
                    <a:pt x="12611" y="1054"/>
                  </a:lnTo>
                  <a:lnTo>
                    <a:pt x="20789" y="1054"/>
                  </a:lnTo>
                  <a:lnTo>
                    <a:pt x="29121" y="1168"/>
                  </a:lnTo>
                  <a:lnTo>
                    <a:pt x="37452" y="1523"/>
                  </a:lnTo>
                  <a:lnTo>
                    <a:pt x="45796" y="1562"/>
                  </a:lnTo>
                  <a:lnTo>
                    <a:pt x="47332" y="1562"/>
                  </a:lnTo>
                </a:path>
              </a:pathLst>
            </a:custGeom>
            <a:ln w="3175">
              <a:solidFill>
                <a:srgbClr val="565658"/>
              </a:solidFill>
            </a:ln>
          </p:spPr>
          <p:txBody>
            <a:bodyPr wrap="square" lIns="0" tIns="0" rIns="0" bIns="0" rtlCol="0"/>
            <a:lstStyle/>
            <a:p/>
          </p:txBody>
        </p:sp>
        <p:sp>
          <p:nvSpPr>
            <p:cNvPr id="4057" name="object 4057" descr=""/>
            <p:cNvSpPr/>
            <p:nvPr/>
          </p:nvSpPr>
          <p:spPr>
            <a:xfrm>
              <a:off x="5591383" y="8879908"/>
              <a:ext cx="0" cy="4445"/>
            </a:xfrm>
            <a:custGeom>
              <a:avLst/>
              <a:gdLst/>
              <a:ahLst/>
              <a:cxnLst/>
              <a:rect l="l" t="t" r="r" b="b"/>
              <a:pathLst>
                <a:path w="0" h="4445">
                  <a:moveTo>
                    <a:pt x="0" y="0"/>
                  </a:moveTo>
                  <a:lnTo>
                    <a:pt x="0" y="4089"/>
                  </a:lnTo>
                </a:path>
              </a:pathLst>
            </a:custGeom>
            <a:ln w="3175">
              <a:solidFill>
                <a:srgbClr val="565658"/>
              </a:solidFill>
            </a:ln>
          </p:spPr>
          <p:txBody>
            <a:bodyPr wrap="square" lIns="0" tIns="0" rIns="0" bIns="0" rtlCol="0"/>
            <a:lstStyle/>
            <a:p/>
          </p:txBody>
        </p:sp>
        <p:sp>
          <p:nvSpPr>
            <p:cNvPr id="4058" name="object 4058" descr=""/>
            <p:cNvSpPr/>
            <p:nvPr/>
          </p:nvSpPr>
          <p:spPr>
            <a:xfrm>
              <a:off x="5323951" y="8879906"/>
              <a:ext cx="0" cy="4445"/>
            </a:xfrm>
            <a:custGeom>
              <a:avLst/>
              <a:gdLst/>
              <a:ahLst/>
              <a:cxnLst/>
              <a:rect l="l" t="t" r="r" b="b"/>
              <a:pathLst>
                <a:path w="0" h="4445">
                  <a:moveTo>
                    <a:pt x="0" y="4089"/>
                  </a:moveTo>
                  <a:lnTo>
                    <a:pt x="0" y="0"/>
                  </a:lnTo>
                </a:path>
              </a:pathLst>
            </a:custGeom>
            <a:ln w="3175">
              <a:solidFill>
                <a:srgbClr val="565658"/>
              </a:solidFill>
            </a:ln>
          </p:spPr>
          <p:txBody>
            <a:bodyPr wrap="square" lIns="0" tIns="0" rIns="0" bIns="0" rtlCol="0"/>
            <a:lstStyle/>
            <a:p/>
          </p:txBody>
        </p:sp>
        <p:sp>
          <p:nvSpPr>
            <p:cNvPr id="4059" name="object 4059" descr=""/>
            <p:cNvSpPr/>
            <p:nvPr/>
          </p:nvSpPr>
          <p:spPr>
            <a:xfrm>
              <a:off x="5322164" y="8875059"/>
              <a:ext cx="269240" cy="5080"/>
            </a:xfrm>
            <a:custGeom>
              <a:avLst/>
              <a:gdLst/>
              <a:ahLst/>
              <a:cxnLst/>
              <a:rect l="l" t="t" r="r" b="b"/>
              <a:pathLst>
                <a:path w="269239" h="5079">
                  <a:moveTo>
                    <a:pt x="0" y="0"/>
                  </a:moveTo>
                  <a:lnTo>
                    <a:pt x="6108" y="0"/>
                  </a:lnTo>
                  <a:lnTo>
                    <a:pt x="57244" y="956"/>
                  </a:lnTo>
                  <a:lnTo>
                    <a:pt x="108386" y="1872"/>
                  </a:lnTo>
                  <a:lnTo>
                    <a:pt x="159532" y="2770"/>
                  </a:lnTo>
                  <a:lnTo>
                    <a:pt x="210675" y="3671"/>
                  </a:lnTo>
                  <a:lnTo>
                    <a:pt x="261810" y="4597"/>
                  </a:lnTo>
                  <a:lnTo>
                    <a:pt x="269214" y="4851"/>
                  </a:lnTo>
                </a:path>
                <a:path w="269239" h="5079">
                  <a:moveTo>
                    <a:pt x="0" y="0"/>
                  </a:moveTo>
                  <a:lnTo>
                    <a:pt x="762" y="1028"/>
                  </a:lnTo>
                  <a:lnTo>
                    <a:pt x="1790" y="3568"/>
                  </a:lnTo>
                  <a:lnTo>
                    <a:pt x="1790" y="4851"/>
                  </a:lnTo>
                </a:path>
              </a:pathLst>
            </a:custGeom>
            <a:ln w="3175">
              <a:solidFill>
                <a:srgbClr val="565658"/>
              </a:solidFill>
            </a:ln>
          </p:spPr>
          <p:txBody>
            <a:bodyPr wrap="square" lIns="0" tIns="0" rIns="0" bIns="0" rtlCol="0"/>
            <a:lstStyle/>
            <a:p/>
          </p:txBody>
        </p:sp>
        <p:sp>
          <p:nvSpPr>
            <p:cNvPr id="4060" name="object 4060" descr=""/>
            <p:cNvSpPr/>
            <p:nvPr/>
          </p:nvSpPr>
          <p:spPr>
            <a:xfrm>
              <a:off x="5397428" y="8254198"/>
              <a:ext cx="635" cy="15240"/>
            </a:xfrm>
            <a:custGeom>
              <a:avLst/>
              <a:gdLst/>
              <a:ahLst/>
              <a:cxnLst/>
              <a:rect l="l" t="t" r="r" b="b"/>
              <a:pathLst>
                <a:path w="635" h="15240">
                  <a:moveTo>
                    <a:pt x="266" y="0"/>
                  </a:moveTo>
                  <a:lnTo>
                    <a:pt x="0" y="5105"/>
                  </a:lnTo>
                  <a:lnTo>
                    <a:pt x="0" y="15062"/>
                  </a:lnTo>
                </a:path>
              </a:pathLst>
            </a:custGeom>
            <a:ln w="3175">
              <a:solidFill>
                <a:srgbClr val="565658"/>
              </a:solidFill>
            </a:ln>
          </p:spPr>
          <p:txBody>
            <a:bodyPr wrap="square" lIns="0" tIns="0" rIns="0" bIns="0" rtlCol="0"/>
            <a:lstStyle/>
            <a:p/>
          </p:txBody>
        </p:sp>
        <p:sp>
          <p:nvSpPr>
            <p:cNvPr id="4061" name="object 4061" descr=""/>
            <p:cNvSpPr/>
            <p:nvPr/>
          </p:nvSpPr>
          <p:spPr>
            <a:xfrm>
              <a:off x="5243305" y="8349375"/>
              <a:ext cx="1905" cy="1905"/>
            </a:xfrm>
            <a:custGeom>
              <a:avLst/>
              <a:gdLst/>
              <a:ahLst/>
              <a:cxnLst/>
              <a:rect l="l" t="t" r="r" b="b"/>
              <a:pathLst>
                <a:path w="1904" h="1904">
                  <a:moveTo>
                    <a:pt x="1282" y="1282"/>
                  </a:moveTo>
                  <a:lnTo>
                    <a:pt x="253" y="774"/>
                  </a:lnTo>
                  <a:lnTo>
                    <a:pt x="0" y="266"/>
                  </a:lnTo>
                  <a:lnTo>
                    <a:pt x="0" y="0"/>
                  </a:lnTo>
                </a:path>
              </a:pathLst>
            </a:custGeom>
            <a:ln w="3175">
              <a:solidFill>
                <a:srgbClr val="565658"/>
              </a:solidFill>
            </a:ln>
          </p:spPr>
          <p:txBody>
            <a:bodyPr wrap="square" lIns="0" tIns="0" rIns="0" bIns="0" rtlCol="0"/>
            <a:lstStyle/>
            <a:p/>
          </p:txBody>
        </p:sp>
        <p:sp>
          <p:nvSpPr>
            <p:cNvPr id="4062" name="object 4062" descr=""/>
            <p:cNvSpPr/>
            <p:nvPr/>
          </p:nvSpPr>
          <p:spPr>
            <a:xfrm>
              <a:off x="5398465" y="8335600"/>
              <a:ext cx="1270" cy="13970"/>
            </a:xfrm>
            <a:custGeom>
              <a:avLst/>
              <a:gdLst/>
              <a:ahLst/>
              <a:cxnLst/>
              <a:rect l="l" t="t" r="r" b="b"/>
              <a:pathLst>
                <a:path w="1270" h="13970">
                  <a:moveTo>
                    <a:pt x="0" y="0"/>
                  </a:moveTo>
                  <a:lnTo>
                    <a:pt x="762" y="13525"/>
                  </a:lnTo>
                </a:path>
                <a:path w="1270" h="13970">
                  <a:moveTo>
                    <a:pt x="0" y="0"/>
                  </a:moveTo>
                  <a:lnTo>
                    <a:pt x="762" y="13525"/>
                  </a:lnTo>
                </a:path>
              </a:pathLst>
            </a:custGeom>
            <a:ln w="3175">
              <a:solidFill>
                <a:srgbClr val="565658"/>
              </a:solidFill>
            </a:ln>
          </p:spPr>
          <p:txBody>
            <a:bodyPr wrap="square" lIns="0" tIns="0" rIns="0" bIns="0" rtlCol="0"/>
            <a:lstStyle/>
            <a:p/>
          </p:txBody>
        </p:sp>
        <p:sp>
          <p:nvSpPr>
            <p:cNvPr id="4063" name="object 4063" descr=""/>
            <p:cNvSpPr/>
            <p:nvPr/>
          </p:nvSpPr>
          <p:spPr>
            <a:xfrm>
              <a:off x="5397187" y="8335600"/>
              <a:ext cx="635" cy="13970"/>
            </a:xfrm>
            <a:custGeom>
              <a:avLst/>
              <a:gdLst/>
              <a:ahLst/>
              <a:cxnLst/>
              <a:rect l="l" t="t" r="r" b="b"/>
              <a:pathLst>
                <a:path w="635" h="13970">
                  <a:moveTo>
                    <a:pt x="508" y="13779"/>
                  </a:moveTo>
                  <a:lnTo>
                    <a:pt x="0" y="0"/>
                  </a:lnTo>
                </a:path>
              </a:pathLst>
            </a:custGeom>
            <a:ln w="3175">
              <a:solidFill>
                <a:srgbClr val="565658"/>
              </a:solidFill>
            </a:ln>
          </p:spPr>
          <p:txBody>
            <a:bodyPr wrap="square" lIns="0" tIns="0" rIns="0" bIns="0" rtlCol="0"/>
            <a:lstStyle/>
            <a:p/>
          </p:txBody>
        </p:sp>
        <p:sp>
          <p:nvSpPr>
            <p:cNvPr id="4064" name="object 4064" descr=""/>
            <p:cNvSpPr/>
            <p:nvPr/>
          </p:nvSpPr>
          <p:spPr>
            <a:xfrm>
              <a:off x="5244589" y="8335092"/>
              <a:ext cx="635" cy="14604"/>
            </a:xfrm>
            <a:custGeom>
              <a:avLst/>
              <a:gdLst/>
              <a:ahLst/>
              <a:cxnLst/>
              <a:rect l="l" t="t" r="r" b="b"/>
              <a:pathLst>
                <a:path w="635" h="14604">
                  <a:moveTo>
                    <a:pt x="508" y="0"/>
                  </a:moveTo>
                  <a:lnTo>
                    <a:pt x="0" y="14287"/>
                  </a:lnTo>
                </a:path>
              </a:pathLst>
            </a:custGeom>
            <a:ln w="3175">
              <a:solidFill>
                <a:srgbClr val="565658"/>
              </a:solidFill>
            </a:ln>
          </p:spPr>
          <p:txBody>
            <a:bodyPr wrap="square" lIns="0" tIns="0" rIns="0" bIns="0" rtlCol="0"/>
            <a:lstStyle/>
            <a:p/>
          </p:txBody>
        </p:sp>
        <p:sp>
          <p:nvSpPr>
            <p:cNvPr id="4065" name="object 4065" descr=""/>
            <p:cNvSpPr/>
            <p:nvPr/>
          </p:nvSpPr>
          <p:spPr>
            <a:xfrm>
              <a:off x="5398465" y="8333815"/>
              <a:ext cx="0" cy="1905"/>
            </a:xfrm>
            <a:custGeom>
              <a:avLst/>
              <a:gdLst/>
              <a:ahLst/>
              <a:cxnLst/>
              <a:rect l="l" t="t" r="r" b="b"/>
              <a:pathLst>
                <a:path w="0" h="1904">
                  <a:moveTo>
                    <a:pt x="0" y="0"/>
                  </a:moveTo>
                  <a:lnTo>
                    <a:pt x="0" y="1282"/>
                  </a:lnTo>
                </a:path>
              </a:pathLst>
            </a:custGeom>
            <a:ln w="3175">
              <a:solidFill>
                <a:srgbClr val="565658"/>
              </a:solidFill>
            </a:ln>
          </p:spPr>
          <p:txBody>
            <a:bodyPr wrap="square" lIns="0" tIns="0" rIns="0" bIns="0" rtlCol="0"/>
            <a:lstStyle/>
            <a:p/>
          </p:txBody>
        </p:sp>
        <p:sp>
          <p:nvSpPr>
            <p:cNvPr id="4066" name="object 4066" descr=""/>
            <p:cNvSpPr/>
            <p:nvPr/>
          </p:nvSpPr>
          <p:spPr>
            <a:xfrm>
              <a:off x="5397187" y="8334584"/>
              <a:ext cx="0" cy="635"/>
            </a:xfrm>
            <a:custGeom>
              <a:avLst/>
              <a:gdLst/>
              <a:ahLst/>
              <a:cxnLst/>
              <a:rect l="l" t="t" r="r" b="b"/>
              <a:pathLst>
                <a:path w="0" h="634">
                  <a:moveTo>
                    <a:pt x="0" y="507"/>
                  </a:moveTo>
                  <a:lnTo>
                    <a:pt x="0" y="0"/>
                  </a:lnTo>
                </a:path>
              </a:pathLst>
            </a:custGeom>
            <a:ln w="3175">
              <a:solidFill>
                <a:srgbClr val="565658"/>
              </a:solidFill>
            </a:ln>
          </p:spPr>
          <p:txBody>
            <a:bodyPr wrap="square" lIns="0" tIns="0" rIns="0" bIns="0" rtlCol="0"/>
            <a:lstStyle/>
            <a:p/>
          </p:txBody>
        </p:sp>
        <p:sp>
          <p:nvSpPr>
            <p:cNvPr id="4067" name="object 4067" descr=""/>
            <p:cNvSpPr/>
            <p:nvPr/>
          </p:nvSpPr>
          <p:spPr>
            <a:xfrm>
              <a:off x="5397182" y="8333815"/>
              <a:ext cx="1905" cy="1270"/>
            </a:xfrm>
            <a:custGeom>
              <a:avLst/>
              <a:gdLst/>
              <a:ahLst/>
              <a:cxnLst/>
              <a:rect l="l" t="t" r="r" b="b"/>
              <a:pathLst>
                <a:path w="1904" h="1270">
                  <a:moveTo>
                    <a:pt x="1282" y="0"/>
                  </a:moveTo>
                  <a:lnTo>
                    <a:pt x="1282" y="253"/>
                  </a:lnTo>
                  <a:lnTo>
                    <a:pt x="1015" y="520"/>
                  </a:lnTo>
                  <a:lnTo>
                    <a:pt x="0" y="774"/>
                  </a:lnTo>
                  <a:lnTo>
                    <a:pt x="0" y="0"/>
                  </a:lnTo>
                </a:path>
              </a:pathLst>
            </a:custGeom>
            <a:ln w="3175">
              <a:solidFill>
                <a:srgbClr val="565658"/>
              </a:solidFill>
            </a:ln>
          </p:spPr>
          <p:txBody>
            <a:bodyPr wrap="square" lIns="0" tIns="0" rIns="0" bIns="0" rtlCol="0"/>
            <a:lstStyle/>
            <a:p/>
          </p:txBody>
        </p:sp>
        <p:sp>
          <p:nvSpPr>
            <p:cNvPr id="4068" name="object 4068" descr=""/>
            <p:cNvSpPr/>
            <p:nvPr/>
          </p:nvSpPr>
          <p:spPr>
            <a:xfrm>
              <a:off x="5245097" y="8333810"/>
              <a:ext cx="0" cy="1905"/>
            </a:xfrm>
            <a:custGeom>
              <a:avLst/>
              <a:gdLst/>
              <a:ahLst/>
              <a:cxnLst/>
              <a:rect l="l" t="t" r="r" b="b"/>
              <a:pathLst>
                <a:path w="0" h="1904">
                  <a:moveTo>
                    <a:pt x="0" y="1282"/>
                  </a:moveTo>
                  <a:lnTo>
                    <a:pt x="0" y="0"/>
                  </a:lnTo>
                </a:path>
              </a:pathLst>
            </a:custGeom>
            <a:ln w="3175">
              <a:solidFill>
                <a:srgbClr val="565658"/>
              </a:solidFill>
            </a:ln>
          </p:spPr>
          <p:txBody>
            <a:bodyPr wrap="square" lIns="0" tIns="0" rIns="0" bIns="0" rtlCol="0"/>
            <a:lstStyle/>
            <a:p/>
          </p:txBody>
        </p:sp>
        <p:sp>
          <p:nvSpPr>
            <p:cNvPr id="4069" name="object 4069" descr=""/>
            <p:cNvSpPr/>
            <p:nvPr/>
          </p:nvSpPr>
          <p:spPr>
            <a:xfrm>
              <a:off x="5245092" y="8333815"/>
              <a:ext cx="8255" cy="0"/>
            </a:xfrm>
            <a:custGeom>
              <a:avLst/>
              <a:gdLst/>
              <a:ahLst/>
              <a:cxnLst/>
              <a:rect l="l" t="t" r="r" b="b"/>
              <a:pathLst>
                <a:path w="8254" h="0">
                  <a:moveTo>
                    <a:pt x="8166" y="0"/>
                  </a:moveTo>
                  <a:lnTo>
                    <a:pt x="6375" y="0"/>
                  </a:lnTo>
                  <a:lnTo>
                    <a:pt x="253" y="0"/>
                  </a:lnTo>
                  <a:lnTo>
                    <a:pt x="0" y="0"/>
                  </a:lnTo>
                </a:path>
              </a:pathLst>
            </a:custGeom>
            <a:ln w="3175">
              <a:solidFill>
                <a:srgbClr val="565658"/>
              </a:solidFill>
            </a:ln>
          </p:spPr>
          <p:txBody>
            <a:bodyPr wrap="square" lIns="0" tIns="0" rIns="0" bIns="0" rtlCol="0"/>
            <a:lstStyle/>
            <a:p/>
          </p:txBody>
        </p:sp>
        <p:sp>
          <p:nvSpPr>
            <p:cNvPr id="4070" name="object 4070" descr=""/>
            <p:cNvSpPr/>
            <p:nvPr/>
          </p:nvSpPr>
          <p:spPr>
            <a:xfrm>
              <a:off x="5388767" y="8333815"/>
              <a:ext cx="8890" cy="0"/>
            </a:xfrm>
            <a:custGeom>
              <a:avLst/>
              <a:gdLst/>
              <a:ahLst/>
              <a:cxnLst/>
              <a:rect l="l" t="t" r="r" b="b"/>
              <a:pathLst>
                <a:path w="8889" h="0">
                  <a:moveTo>
                    <a:pt x="8420" y="0"/>
                  </a:moveTo>
                  <a:lnTo>
                    <a:pt x="7912" y="0"/>
                  </a:lnTo>
                  <a:lnTo>
                    <a:pt x="1790" y="0"/>
                  </a:lnTo>
                  <a:lnTo>
                    <a:pt x="0" y="0"/>
                  </a:lnTo>
                </a:path>
              </a:pathLst>
            </a:custGeom>
            <a:ln w="3175">
              <a:solidFill>
                <a:srgbClr val="565658"/>
              </a:solidFill>
            </a:ln>
          </p:spPr>
          <p:txBody>
            <a:bodyPr wrap="square" lIns="0" tIns="0" rIns="0" bIns="0" rtlCol="0"/>
            <a:lstStyle/>
            <a:p/>
          </p:txBody>
        </p:sp>
        <p:sp>
          <p:nvSpPr>
            <p:cNvPr id="4071" name="object 4071" descr=""/>
            <p:cNvSpPr/>
            <p:nvPr/>
          </p:nvSpPr>
          <p:spPr>
            <a:xfrm>
              <a:off x="5253252" y="8333810"/>
              <a:ext cx="8255" cy="15875"/>
            </a:xfrm>
            <a:custGeom>
              <a:avLst/>
              <a:gdLst/>
              <a:ahLst/>
              <a:cxnLst/>
              <a:rect l="l" t="t" r="r" b="b"/>
              <a:pathLst>
                <a:path w="8254" h="15875">
                  <a:moveTo>
                    <a:pt x="7670" y="15570"/>
                  </a:moveTo>
                  <a:lnTo>
                    <a:pt x="7670" y="7658"/>
                  </a:lnTo>
                  <a:lnTo>
                    <a:pt x="7734" y="4508"/>
                  </a:lnTo>
                  <a:lnTo>
                    <a:pt x="5206" y="1130"/>
                  </a:lnTo>
                  <a:lnTo>
                    <a:pt x="2298" y="253"/>
                  </a:lnTo>
                  <a:lnTo>
                    <a:pt x="0" y="0"/>
                  </a:lnTo>
                </a:path>
              </a:pathLst>
            </a:custGeom>
            <a:ln w="3175">
              <a:solidFill>
                <a:srgbClr val="565658"/>
              </a:solidFill>
            </a:ln>
          </p:spPr>
          <p:txBody>
            <a:bodyPr wrap="square" lIns="0" tIns="0" rIns="0" bIns="0" rtlCol="0"/>
            <a:lstStyle/>
            <a:p/>
          </p:txBody>
        </p:sp>
        <p:sp>
          <p:nvSpPr>
            <p:cNvPr id="4072" name="object 4072" descr=""/>
            <p:cNvSpPr/>
            <p:nvPr/>
          </p:nvSpPr>
          <p:spPr>
            <a:xfrm>
              <a:off x="5381113" y="8341473"/>
              <a:ext cx="0" cy="8255"/>
            </a:xfrm>
            <a:custGeom>
              <a:avLst/>
              <a:gdLst/>
              <a:ahLst/>
              <a:cxnLst/>
              <a:rect l="l" t="t" r="r" b="b"/>
              <a:pathLst>
                <a:path w="0" h="8254">
                  <a:moveTo>
                    <a:pt x="0" y="0"/>
                  </a:moveTo>
                  <a:lnTo>
                    <a:pt x="0" y="7912"/>
                  </a:lnTo>
                </a:path>
              </a:pathLst>
            </a:custGeom>
            <a:ln w="3175">
              <a:solidFill>
                <a:srgbClr val="565658"/>
              </a:solidFill>
            </a:ln>
          </p:spPr>
          <p:txBody>
            <a:bodyPr wrap="square" lIns="0" tIns="0" rIns="0" bIns="0" rtlCol="0"/>
            <a:lstStyle/>
            <a:p/>
          </p:txBody>
        </p:sp>
        <p:sp>
          <p:nvSpPr>
            <p:cNvPr id="4073" name="object 4073" descr=""/>
            <p:cNvSpPr/>
            <p:nvPr/>
          </p:nvSpPr>
          <p:spPr>
            <a:xfrm>
              <a:off x="5381108" y="8333815"/>
              <a:ext cx="8255" cy="8255"/>
            </a:xfrm>
            <a:custGeom>
              <a:avLst/>
              <a:gdLst/>
              <a:ahLst/>
              <a:cxnLst/>
              <a:rect l="l" t="t" r="r" b="b"/>
              <a:pathLst>
                <a:path w="8254" h="8254">
                  <a:moveTo>
                    <a:pt x="7658" y="0"/>
                  </a:moveTo>
                  <a:lnTo>
                    <a:pt x="5359" y="253"/>
                  </a:lnTo>
                  <a:lnTo>
                    <a:pt x="2844" y="1155"/>
                  </a:lnTo>
                  <a:lnTo>
                    <a:pt x="711" y="3124"/>
                  </a:lnTo>
                  <a:lnTo>
                    <a:pt x="254" y="5867"/>
                  </a:lnTo>
                  <a:lnTo>
                    <a:pt x="0" y="7658"/>
                  </a:lnTo>
                </a:path>
              </a:pathLst>
            </a:custGeom>
            <a:ln w="3175">
              <a:solidFill>
                <a:srgbClr val="565658"/>
              </a:solidFill>
            </a:ln>
          </p:spPr>
          <p:txBody>
            <a:bodyPr wrap="square" lIns="0" tIns="0" rIns="0" bIns="0" rtlCol="0"/>
            <a:lstStyle/>
            <a:p/>
          </p:txBody>
        </p:sp>
        <p:sp>
          <p:nvSpPr>
            <p:cNvPr id="4074" name="object 4074" descr=""/>
            <p:cNvSpPr/>
            <p:nvPr/>
          </p:nvSpPr>
          <p:spPr>
            <a:xfrm>
              <a:off x="5275458" y="8349375"/>
              <a:ext cx="0" cy="1905"/>
            </a:xfrm>
            <a:custGeom>
              <a:avLst/>
              <a:gdLst/>
              <a:ahLst/>
              <a:cxnLst/>
              <a:rect l="l" t="t" r="r" b="b"/>
              <a:pathLst>
                <a:path w="0" h="1904">
                  <a:moveTo>
                    <a:pt x="0" y="1282"/>
                  </a:moveTo>
                  <a:lnTo>
                    <a:pt x="0" y="0"/>
                  </a:lnTo>
                </a:path>
              </a:pathLst>
            </a:custGeom>
            <a:ln w="3175">
              <a:solidFill>
                <a:srgbClr val="565658"/>
              </a:solidFill>
            </a:ln>
          </p:spPr>
          <p:txBody>
            <a:bodyPr wrap="square" lIns="0" tIns="0" rIns="0" bIns="0" rtlCol="0"/>
            <a:lstStyle/>
            <a:p/>
          </p:txBody>
        </p:sp>
        <p:sp>
          <p:nvSpPr>
            <p:cNvPr id="4075" name="object 4075" descr=""/>
            <p:cNvSpPr/>
            <p:nvPr/>
          </p:nvSpPr>
          <p:spPr>
            <a:xfrm>
              <a:off x="5366814" y="8349380"/>
              <a:ext cx="0" cy="1905"/>
            </a:xfrm>
            <a:custGeom>
              <a:avLst/>
              <a:gdLst/>
              <a:ahLst/>
              <a:cxnLst/>
              <a:rect l="l" t="t" r="r" b="b"/>
              <a:pathLst>
                <a:path w="0" h="1904">
                  <a:moveTo>
                    <a:pt x="0" y="0"/>
                  </a:moveTo>
                  <a:lnTo>
                    <a:pt x="0" y="1282"/>
                  </a:lnTo>
                </a:path>
              </a:pathLst>
            </a:custGeom>
            <a:ln w="3175">
              <a:solidFill>
                <a:srgbClr val="565658"/>
              </a:solidFill>
            </a:ln>
          </p:spPr>
          <p:txBody>
            <a:bodyPr wrap="square" lIns="0" tIns="0" rIns="0" bIns="0" rtlCol="0"/>
            <a:lstStyle/>
            <a:p/>
          </p:txBody>
        </p:sp>
        <p:sp>
          <p:nvSpPr>
            <p:cNvPr id="4076" name="object 4076" descr=""/>
            <p:cNvSpPr/>
            <p:nvPr/>
          </p:nvSpPr>
          <p:spPr>
            <a:xfrm>
              <a:off x="5243311" y="8350657"/>
              <a:ext cx="32384" cy="0"/>
            </a:xfrm>
            <a:custGeom>
              <a:avLst/>
              <a:gdLst/>
              <a:ahLst/>
              <a:cxnLst/>
              <a:rect l="l" t="t" r="r" b="b"/>
              <a:pathLst>
                <a:path w="32385" h="0">
                  <a:moveTo>
                    <a:pt x="0" y="0"/>
                  </a:moveTo>
                  <a:lnTo>
                    <a:pt x="508" y="0"/>
                  </a:lnTo>
                  <a:lnTo>
                    <a:pt x="25768" y="0"/>
                  </a:lnTo>
                  <a:lnTo>
                    <a:pt x="32143" y="0"/>
                  </a:lnTo>
                </a:path>
              </a:pathLst>
            </a:custGeom>
            <a:ln w="3175">
              <a:solidFill>
                <a:srgbClr val="565658"/>
              </a:solidFill>
            </a:ln>
          </p:spPr>
          <p:txBody>
            <a:bodyPr wrap="square" lIns="0" tIns="0" rIns="0" bIns="0" rtlCol="0"/>
            <a:lstStyle/>
            <a:p/>
          </p:txBody>
        </p:sp>
        <p:sp>
          <p:nvSpPr>
            <p:cNvPr id="4077" name="object 4077" descr=""/>
            <p:cNvSpPr/>
            <p:nvPr/>
          </p:nvSpPr>
          <p:spPr>
            <a:xfrm>
              <a:off x="5366814" y="8350657"/>
              <a:ext cx="33020" cy="0"/>
            </a:xfrm>
            <a:custGeom>
              <a:avLst/>
              <a:gdLst/>
              <a:ahLst/>
              <a:cxnLst/>
              <a:rect l="l" t="t" r="r" b="b"/>
              <a:pathLst>
                <a:path w="33020" h="0">
                  <a:moveTo>
                    <a:pt x="0" y="0"/>
                  </a:moveTo>
                  <a:lnTo>
                    <a:pt x="6388" y="0"/>
                  </a:lnTo>
                  <a:lnTo>
                    <a:pt x="32156" y="0"/>
                  </a:lnTo>
                  <a:lnTo>
                    <a:pt x="32410" y="0"/>
                  </a:lnTo>
                </a:path>
              </a:pathLst>
            </a:custGeom>
            <a:ln w="3175">
              <a:solidFill>
                <a:srgbClr val="565658"/>
              </a:solidFill>
            </a:ln>
          </p:spPr>
          <p:txBody>
            <a:bodyPr wrap="square" lIns="0" tIns="0" rIns="0" bIns="0" rtlCol="0"/>
            <a:lstStyle/>
            <a:p/>
          </p:txBody>
        </p:sp>
        <p:sp>
          <p:nvSpPr>
            <p:cNvPr id="4078" name="object 4078" descr=""/>
            <p:cNvSpPr/>
            <p:nvPr/>
          </p:nvSpPr>
          <p:spPr>
            <a:xfrm>
              <a:off x="5310174" y="8339433"/>
              <a:ext cx="2540" cy="10795"/>
            </a:xfrm>
            <a:custGeom>
              <a:avLst/>
              <a:gdLst/>
              <a:ahLst/>
              <a:cxnLst/>
              <a:rect l="l" t="t" r="r" b="b"/>
              <a:pathLst>
                <a:path w="2539" h="10795">
                  <a:moveTo>
                    <a:pt x="2539" y="0"/>
                  </a:moveTo>
                  <a:lnTo>
                    <a:pt x="0" y="10210"/>
                  </a:lnTo>
                </a:path>
              </a:pathLst>
            </a:custGeom>
            <a:ln w="3175">
              <a:solidFill>
                <a:srgbClr val="565658"/>
              </a:solidFill>
            </a:ln>
          </p:spPr>
          <p:txBody>
            <a:bodyPr wrap="square" lIns="0" tIns="0" rIns="0" bIns="0" rtlCol="0"/>
            <a:lstStyle/>
            <a:p/>
          </p:txBody>
        </p:sp>
        <p:sp>
          <p:nvSpPr>
            <p:cNvPr id="4079" name="object 4079" descr=""/>
            <p:cNvSpPr/>
            <p:nvPr/>
          </p:nvSpPr>
          <p:spPr>
            <a:xfrm>
              <a:off x="5327766" y="8339429"/>
              <a:ext cx="3175" cy="10795"/>
            </a:xfrm>
            <a:custGeom>
              <a:avLst/>
              <a:gdLst/>
              <a:ahLst/>
              <a:cxnLst/>
              <a:rect l="l" t="t" r="r" b="b"/>
              <a:pathLst>
                <a:path w="3175" h="10795">
                  <a:moveTo>
                    <a:pt x="2819" y="10210"/>
                  </a:moveTo>
                  <a:lnTo>
                    <a:pt x="1282" y="5105"/>
                  </a:lnTo>
                  <a:lnTo>
                    <a:pt x="0" y="0"/>
                  </a:lnTo>
                </a:path>
              </a:pathLst>
            </a:custGeom>
            <a:ln w="3175">
              <a:solidFill>
                <a:srgbClr val="565658"/>
              </a:solidFill>
            </a:ln>
          </p:spPr>
          <p:txBody>
            <a:bodyPr wrap="square" lIns="0" tIns="0" rIns="0" bIns="0" rtlCol="0"/>
            <a:lstStyle/>
            <a:p/>
          </p:txBody>
        </p:sp>
        <p:sp>
          <p:nvSpPr>
            <p:cNvPr id="4080" name="object 4080" descr=""/>
            <p:cNvSpPr/>
            <p:nvPr/>
          </p:nvSpPr>
          <p:spPr>
            <a:xfrm>
              <a:off x="5252241" y="8526478"/>
              <a:ext cx="24765" cy="48895"/>
            </a:xfrm>
            <a:custGeom>
              <a:avLst/>
              <a:gdLst/>
              <a:ahLst/>
              <a:cxnLst/>
              <a:rect l="l" t="t" r="r" b="b"/>
              <a:pathLst>
                <a:path w="24764" h="48895">
                  <a:moveTo>
                    <a:pt x="0" y="48742"/>
                  </a:moveTo>
                  <a:lnTo>
                    <a:pt x="20154" y="5359"/>
                  </a:lnTo>
                  <a:lnTo>
                    <a:pt x="24752" y="0"/>
                  </a:lnTo>
                </a:path>
              </a:pathLst>
            </a:custGeom>
            <a:ln w="3175">
              <a:solidFill>
                <a:srgbClr val="565658"/>
              </a:solidFill>
            </a:ln>
          </p:spPr>
          <p:txBody>
            <a:bodyPr wrap="square" lIns="0" tIns="0" rIns="0" bIns="0" rtlCol="0"/>
            <a:lstStyle/>
            <a:p/>
          </p:txBody>
        </p:sp>
        <p:sp>
          <p:nvSpPr>
            <p:cNvPr id="4081" name="object 4081" descr=""/>
            <p:cNvSpPr/>
            <p:nvPr/>
          </p:nvSpPr>
          <p:spPr>
            <a:xfrm>
              <a:off x="5381622" y="8499175"/>
              <a:ext cx="44450" cy="30480"/>
            </a:xfrm>
            <a:custGeom>
              <a:avLst/>
              <a:gdLst/>
              <a:ahLst/>
              <a:cxnLst/>
              <a:rect l="l" t="t" r="r" b="b"/>
              <a:pathLst>
                <a:path w="44450" h="30479">
                  <a:moveTo>
                    <a:pt x="0" y="0"/>
                  </a:moveTo>
                  <a:lnTo>
                    <a:pt x="40055" y="25768"/>
                  </a:lnTo>
                  <a:lnTo>
                    <a:pt x="44399" y="30365"/>
                  </a:lnTo>
                </a:path>
              </a:pathLst>
            </a:custGeom>
            <a:ln w="3175">
              <a:solidFill>
                <a:srgbClr val="565658"/>
              </a:solidFill>
            </a:ln>
          </p:spPr>
          <p:txBody>
            <a:bodyPr wrap="square" lIns="0" tIns="0" rIns="0" bIns="0" rtlCol="0"/>
            <a:lstStyle/>
            <a:p/>
          </p:txBody>
        </p:sp>
        <p:sp>
          <p:nvSpPr>
            <p:cNvPr id="4082" name="object 4082" descr=""/>
            <p:cNvSpPr/>
            <p:nvPr/>
          </p:nvSpPr>
          <p:spPr>
            <a:xfrm>
              <a:off x="5312709" y="8332588"/>
              <a:ext cx="15240" cy="6985"/>
            </a:xfrm>
            <a:custGeom>
              <a:avLst/>
              <a:gdLst/>
              <a:ahLst/>
              <a:cxnLst/>
              <a:rect l="l" t="t" r="r" b="b"/>
              <a:pathLst>
                <a:path w="15239" h="6984">
                  <a:moveTo>
                    <a:pt x="15062" y="6845"/>
                  </a:moveTo>
                  <a:lnTo>
                    <a:pt x="14046" y="4800"/>
                  </a:lnTo>
                  <a:lnTo>
                    <a:pt x="11290" y="126"/>
                  </a:lnTo>
                  <a:lnTo>
                    <a:pt x="4013" y="0"/>
                  </a:lnTo>
                  <a:lnTo>
                    <a:pt x="1282" y="4800"/>
                  </a:lnTo>
                  <a:lnTo>
                    <a:pt x="0" y="6845"/>
                  </a:lnTo>
                </a:path>
              </a:pathLst>
            </a:custGeom>
            <a:ln w="3175">
              <a:solidFill>
                <a:srgbClr val="565658"/>
              </a:solidFill>
            </a:ln>
          </p:spPr>
          <p:txBody>
            <a:bodyPr wrap="square" lIns="0" tIns="0" rIns="0" bIns="0" rtlCol="0"/>
            <a:lstStyle/>
            <a:p/>
          </p:txBody>
        </p:sp>
        <p:sp>
          <p:nvSpPr>
            <p:cNvPr id="4083" name="object 4083" descr=""/>
            <p:cNvSpPr/>
            <p:nvPr/>
          </p:nvSpPr>
          <p:spPr>
            <a:xfrm>
              <a:off x="5311437" y="8333312"/>
              <a:ext cx="20955" cy="16510"/>
            </a:xfrm>
            <a:custGeom>
              <a:avLst/>
              <a:gdLst/>
              <a:ahLst/>
              <a:cxnLst/>
              <a:rect l="l" t="t" r="r" b="b"/>
              <a:pathLst>
                <a:path w="20954" h="16509">
                  <a:moveTo>
                    <a:pt x="0" y="6629"/>
                  </a:moveTo>
                  <a:lnTo>
                    <a:pt x="520" y="5092"/>
                  </a:lnTo>
                  <a:lnTo>
                    <a:pt x="1282" y="4076"/>
                  </a:lnTo>
                  <a:lnTo>
                    <a:pt x="2044" y="2806"/>
                  </a:lnTo>
                  <a:lnTo>
                    <a:pt x="3327" y="2031"/>
                  </a:lnTo>
                  <a:lnTo>
                    <a:pt x="4343" y="1269"/>
                  </a:lnTo>
                  <a:lnTo>
                    <a:pt x="5880" y="507"/>
                  </a:lnTo>
                  <a:lnTo>
                    <a:pt x="7150" y="253"/>
                  </a:lnTo>
                  <a:lnTo>
                    <a:pt x="8940" y="0"/>
                  </a:lnTo>
                  <a:lnTo>
                    <a:pt x="10464" y="253"/>
                  </a:lnTo>
                  <a:lnTo>
                    <a:pt x="12001" y="507"/>
                  </a:lnTo>
                  <a:lnTo>
                    <a:pt x="14528" y="1739"/>
                  </a:lnTo>
                  <a:lnTo>
                    <a:pt x="16916" y="3797"/>
                  </a:lnTo>
                  <a:lnTo>
                    <a:pt x="17614" y="6629"/>
                  </a:lnTo>
                  <a:lnTo>
                    <a:pt x="18884" y="11226"/>
                  </a:lnTo>
                  <a:lnTo>
                    <a:pt x="20421" y="16065"/>
                  </a:lnTo>
                </a:path>
              </a:pathLst>
            </a:custGeom>
            <a:ln w="3175">
              <a:solidFill>
                <a:srgbClr val="565658"/>
              </a:solidFill>
            </a:ln>
          </p:spPr>
          <p:txBody>
            <a:bodyPr wrap="square" lIns="0" tIns="0" rIns="0" bIns="0" rtlCol="0"/>
            <a:lstStyle/>
            <a:p/>
          </p:txBody>
        </p:sp>
        <p:sp>
          <p:nvSpPr>
            <p:cNvPr id="4084" name="object 4084" descr=""/>
            <p:cNvSpPr/>
            <p:nvPr/>
          </p:nvSpPr>
          <p:spPr>
            <a:xfrm>
              <a:off x="5331863" y="8349380"/>
              <a:ext cx="35560" cy="0"/>
            </a:xfrm>
            <a:custGeom>
              <a:avLst/>
              <a:gdLst/>
              <a:ahLst/>
              <a:cxnLst/>
              <a:rect l="l" t="t" r="r" b="b"/>
              <a:pathLst>
                <a:path w="35560" h="0">
                  <a:moveTo>
                    <a:pt x="0" y="0"/>
                  </a:moveTo>
                  <a:lnTo>
                    <a:pt x="34950" y="0"/>
                  </a:lnTo>
                </a:path>
              </a:pathLst>
            </a:custGeom>
            <a:ln w="3175">
              <a:solidFill>
                <a:srgbClr val="565658"/>
              </a:solidFill>
            </a:ln>
          </p:spPr>
          <p:txBody>
            <a:bodyPr wrap="square" lIns="0" tIns="0" rIns="0" bIns="0" rtlCol="0"/>
            <a:lstStyle/>
            <a:p/>
          </p:txBody>
        </p:sp>
        <p:sp>
          <p:nvSpPr>
            <p:cNvPr id="4085" name="object 4085" descr=""/>
            <p:cNvSpPr/>
            <p:nvPr/>
          </p:nvSpPr>
          <p:spPr>
            <a:xfrm>
              <a:off x="5275458" y="8339944"/>
              <a:ext cx="36195" cy="9525"/>
            </a:xfrm>
            <a:custGeom>
              <a:avLst/>
              <a:gdLst/>
              <a:ahLst/>
              <a:cxnLst/>
              <a:rect l="l" t="t" r="r" b="b"/>
              <a:pathLst>
                <a:path w="36195" h="9525">
                  <a:moveTo>
                    <a:pt x="0" y="9436"/>
                  </a:moveTo>
                  <a:lnTo>
                    <a:pt x="33439" y="9436"/>
                  </a:lnTo>
                  <a:lnTo>
                    <a:pt x="34709" y="4597"/>
                  </a:lnTo>
                  <a:lnTo>
                    <a:pt x="35979" y="0"/>
                  </a:lnTo>
                </a:path>
              </a:pathLst>
            </a:custGeom>
            <a:ln w="3175">
              <a:solidFill>
                <a:srgbClr val="565658"/>
              </a:solidFill>
            </a:ln>
          </p:spPr>
          <p:txBody>
            <a:bodyPr wrap="square" lIns="0" tIns="0" rIns="0" bIns="0" rtlCol="0"/>
            <a:lstStyle/>
            <a:p/>
          </p:txBody>
        </p:sp>
        <p:sp>
          <p:nvSpPr>
            <p:cNvPr id="4086" name="object 4086" descr=""/>
            <p:cNvSpPr/>
            <p:nvPr/>
          </p:nvSpPr>
          <p:spPr>
            <a:xfrm>
              <a:off x="5243311" y="8335092"/>
              <a:ext cx="635" cy="14604"/>
            </a:xfrm>
            <a:custGeom>
              <a:avLst/>
              <a:gdLst/>
              <a:ahLst/>
              <a:cxnLst/>
              <a:rect l="l" t="t" r="r" b="b"/>
              <a:pathLst>
                <a:path w="635" h="14604">
                  <a:moveTo>
                    <a:pt x="0" y="14287"/>
                  </a:moveTo>
                  <a:lnTo>
                    <a:pt x="254" y="0"/>
                  </a:lnTo>
                </a:path>
              </a:pathLst>
            </a:custGeom>
            <a:ln w="3175">
              <a:solidFill>
                <a:srgbClr val="565658"/>
              </a:solidFill>
            </a:ln>
          </p:spPr>
          <p:txBody>
            <a:bodyPr wrap="square" lIns="0" tIns="0" rIns="0" bIns="0" rtlCol="0"/>
            <a:lstStyle/>
            <a:p/>
          </p:txBody>
        </p:sp>
        <p:sp>
          <p:nvSpPr>
            <p:cNvPr id="4087" name="object 4087" descr=""/>
            <p:cNvSpPr/>
            <p:nvPr/>
          </p:nvSpPr>
          <p:spPr>
            <a:xfrm>
              <a:off x="5243553" y="8331800"/>
              <a:ext cx="18415" cy="10160"/>
            </a:xfrm>
            <a:custGeom>
              <a:avLst/>
              <a:gdLst/>
              <a:ahLst/>
              <a:cxnLst/>
              <a:rect l="l" t="t" r="r" b="b"/>
              <a:pathLst>
                <a:path w="18414" h="10159">
                  <a:moveTo>
                    <a:pt x="266" y="736"/>
                  </a:moveTo>
                  <a:lnTo>
                    <a:pt x="266" y="2273"/>
                  </a:lnTo>
                  <a:lnTo>
                    <a:pt x="0" y="3289"/>
                  </a:lnTo>
                </a:path>
                <a:path w="18414" h="10159">
                  <a:moveTo>
                    <a:pt x="266" y="736"/>
                  </a:moveTo>
                  <a:lnTo>
                    <a:pt x="533" y="736"/>
                  </a:lnTo>
                  <a:lnTo>
                    <a:pt x="7086" y="660"/>
                  </a:lnTo>
                  <a:lnTo>
                    <a:pt x="15278" y="0"/>
                  </a:lnTo>
                  <a:lnTo>
                    <a:pt x="17614" y="7886"/>
                  </a:lnTo>
                  <a:lnTo>
                    <a:pt x="18122" y="9931"/>
                  </a:lnTo>
                </a:path>
              </a:pathLst>
            </a:custGeom>
            <a:ln w="3175">
              <a:solidFill>
                <a:srgbClr val="565658"/>
              </a:solidFill>
            </a:ln>
          </p:spPr>
          <p:txBody>
            <a:bodyPr wrap="square" lIns="0" tIns="0" rIns="0" bIns="0" rtlCol="0"/>
            <a:lstStyle/>
            <a:p/>
          </p:txBody>
        </p:sp>
        <p:sp>
          <p:nvSpPr>
            <p:cNvPr id="4088" name="object 4088" descr=""/>
            <p:cNvSpPr/>
            <p:nvPr/>
          </p:nvSpPr>
          <p:spPr>
            <a:xfrm>
              <a:off x="5261679" y="8303957"/>
              <a:ext cx="19050" cy="45720"/>
            </a:xfrm>
            <a:custGeom>
              <a:avLst/>
              <a:gdLst/>
              <a:ahLst/>
              <a:cxnLst/>
              <a:rect l="l" t="t" r="r" b="b"/>
              <a:pathLst>
                <a:path w="19050" h="45720">
                  <a:moveTo>
                    <a:pt x="0" y="37769"/>
                  </a:moveTo>
                  <a:lnTo>
                    <a:pt x="0" y="45427"/>
                  </a:lnTo>
                  <a:lnTo>
                    <a:pt x="13779" y="45427"/>
                  </a:lnTo>
                  <a:lnTo>
                    <a:pt x="14287" y="41592"/>
                  </a:lnTo>
                  <a:lnTo>
                    <a:pt x="15421" y="32704"/>
                  </a:lnTo>
                  <a:lnTo>
                    <a:pt x="17829" y="21143"/>
                  </a:lnTo>
                  <a:lnTo>
                    <a:pt x="19043" y="9790"/>
                  </a:lnTo>
                  <a:lnTo>
                    <a:pt x="16598" y="1523"/>
                  </a:lnTo>
                  <a:lnTo>
                    <a:pt x="15062" y="0"/>
                  </a:lnTo>
                </a:path>
              </a:pathLst>
            </a:custGeom>
            <a:ln w="3175">
              <a:solidFill>
                <a:srgbClr val="565658"/>
              </a:solidFill>
            </a:ln>
          </p:spPr>
          <p:txBody>
            <a:bodyPr wrap="square" lIns="0" tIns="0" rIns="0" bIns="0" rtlCol="0"/>
            <a:lstStyle/>
            <a:p/>
          </p:txBody>
        </p:sp>
        <p:sp>
          <p:nvSpPr>
            <p:cNvPr id="4089" name="object 4089" descr=""/>
            <p:cNvSpPr/>
            <p:nvPr/>
          </p:nvSpPr>
          <p:spPr>
            <a:xfrm>
              <a:off x="5274703" y="8302171"/>
              <a:ext cx="2540" cy="1905"/>
            </a:xfrm>
            <a:custGeom>
              <a:avLst/>
              <a:gdLst/>
              <a:ahLst/>
              <a:cxnLst/>
              <a:rect l="l" t="t" r="r" b="b"/>
              <a:pathLst>
                <a:path w="2539" h="1904">
                  <a:moveTo>
                    <a:pt x="2032" y="1790"/>
                  </a:moveTo>
                  <a:lnTo>
                    <a:pt x="0" y="0"/>
                  </a:lnTo>
                </a:path>
              </a:pathLst>
            </a:custGeom>
            <a:ln w="3175">
              <a:solidFill>
                <a:srgbClr val="565658"/>
              </a:solidFill>
            </a:ln>
          </p:spPr>
          <p:txBody>
            <a:bodyPr wrap="square" lIns="0" tIns="0" rIns="0" bIns="0" rtlCol="0"/>
            <a:lstStyle/>
            <a:p/>
          </p:txBody>
        </p:sp>
        <p:sp>
          <p:nvSpPr>
            <p:cNvPr id="4090" name="object 4090" descr=""/>
            <p:cNvSpPr/>
            <p:nvPr/>
          </p:nvSpPr>
          <p:spPr>
            <a:xfrm>
              <a:off x="5243309" y="8240164"/>
              <a:ext cx="11430" cy="109220"/>
            </a:xfrm>
            <a:custGeom>
              <a:avLst/>
              <a:gdLst/>
              <a:ahLst/>
              <a:cxnLst/>
              <a:rect l="l" t="t" r="r" b="b"/>
              <a:pathLst>
                <a:path w="11429" h="109220">
                  <a:moveTo>
                    <a:pt x="11226" y="34963"/>
                  </a:moveTo>
                  <a:lnTo>
                    <a:pt x="5105" y="0"/>
                  </a:lnTo>
                  <a:lnTo>
                    <a:pt x="5105" y="507"/>
                  </a:lnTo>
                  <a:lnTo>
                    <a:pt x="3647" y="23367"/>
                  </a:lnTo>
                  <a:lnTo>
                    <a:pt x="2349" y="46286"/>
                  </a:lnTo>
                  <a:lnTo>
                    <a:pt x="1279" y="69218"/>
                  </a:lnTo>
                  <a:lnTo>
                    <a:pt x="508" y="92113"/>
                  </a:lnTo>
                  <a:lnTo>
                    <a:pt x="0" y="109219"/>
                  </a:lnTo>
                </a:path>
              </a:pathLst>
            </a:custGeom>
            <a:ln w="3175">
              <a:solidFill>
                <a:srgbClr val="565658"/>
              </a:solidFill>
            </a:ln>
          </p:spPr>
          <p:txBody>
            <a:bodyPr wrap="square" lIns="0" tIns="0" rIns="0" bIns="0" rtlCol="0"/>
            <a:lstStyle/>
            <a:p/>
          </p:txBody>
        </p:sp>
        <p:sp>
          <p:nvSpPr>
            <p:cNvPr id="4091" name="object 4091" descr=""/>
            <p:cNvSpPr/>
            <p:nvPr/>
          </p:nvSpPr>
          <p:spPr>
            <a:xfrm>
              <a:off x="5366814" y="8349380"/>
              <a:ext cx="13970" cy="0"/>
            </a:xfrm>
            <a:custGeom>
              <a:avLst/>
              <a:gdLst/>
              <a:ahLst/>
              <a:cxnLst/>
              <a:rect l="l" t="t" r="r" b="b"/>
              <a:pathLst>
                <a:path w="13970" h="0">
                  <a:moveTo>
                    <a:pt x="0" y="0"/>
                  </a:moveTo>
                  <a:lnTo>
                    <a:pt x="13525" y="0"/>
                  </a:lnTo>
                </a:path>
              </a:pathLst>
            </a:custGeom>
            <a:ln w="3175">
              <a:solidFill>
                <a:srgbClr val="565658"/>
              </a:solidFill>
            </a:ln>
          </p:spPr>
          <p:txBody>
            <a:bodyPr wrap="square" lIns="0" tIns="0" rIns="0" bIns="0" rtlCol="0"/>
            <a:lstStyle/>
            <a:p/>
          </p:txBody>
        </p:sp>
        <p:sp>
          <p:nvSpPr>
            <p:cNvPr id="4092" name="object 4092" descr=""/>
            <p:cNvSpPr/>
            <p:nvPr/>
          </p:nvSpPr>
          <p:spPr>
            <a:xfrm>
              <a:off x="5380344" y="8341722"/>
              <a:ext cx="0" cy="8255"/>
            </a:xfrm>
            <a:custGeom>
              <a:avLst/>
              <a:gdLst/>
              <a:ahLst/>
              <a:cxnLst/>
              <a:rect l="l" t="t" r="r" b="b"/>
              <a:pathLst>
                <a:path w="0" h="8254">
                  <a:moveTo>
                    <a:pt x="0" y="7658"/>
                  </a:moveTo>
                  <a:lnTo>
                    <a:pt x="0" y="0"/>
                  </a:lnTo>
                </a:path>
              </a:pathLst>
            </a:custGeom>
            <a:ln w="3175">
              <a:solidFill>
                <a:srgbClr val="565658"/>
              </a:solidFill>
            </a:ln>
          </p:spPr>
          <p:txBody>
            <a:bodyPr wrap="square" lIns="0" tIns="0" rIns="0" bIns="0" rtlCol="0"/>
            <a:lstStyle/>
            <a:p/>
          </p:txBody>
        </p:sp>
        <p:sp>
          <p:nvSpPr>
            <p:cNvPr id="4093" name="object 4093" descr=""/>
            <p:cNvSpPr/>
            <p:nvPr/>
          </p:nvSpPr>
          <p:spPr>
            <a:xfrm>
              <a:off x="5380344" y="8331592"/>
              <a:ext cx="17780" cy="10160"/>
            </a:xfrm>
            <a:custGeom>
              <a:avLst/>
              <a:gdLst/>
              <a:ahLst/>
              <a:cxnLst/>
              <a:rect l="l" t="t" r="r" b="b"/>
              <a:pathLst>
                <a:path w="17779" h="10159">
                  <a:moveTo>
                    <a:pt x="0" y="10134"/>
                  </a:moveTo>
                  <a:lnTo>
                    <a:pt x="254" y="8089"/>
                  </a:lnTo>
                  <a:lnTo>
                    <a:pt x="2755" y="0"/>
                  </a:lnTo>
                  <a:lnTo>
                    <a:pt x="9486" y="1409"/>
                  </a:lnTo>
                  <a:lnTo>
                    <a:pt x="16332" y="939"/>
                  </a:lnTo>
                  <a:lnTo>
                    <a:pt x="17348" y="939"/>
                  </a:lnTo>
                </a:path>
              </a:pathLst>
            </a:custGeom>
            <a:ln w="3175">
              <a:solidFill>
                <a:srgbClr val="565658"/>
              </a:solidFill>
            </a:ln>
          </p:spPr>
          <p:txBody>
            <a:bodyPr wrap="square" lIns="0" tIns="0" rIns="0" bIns="0" rtlCol="0"/>
            <a:lstStyle/>
            <a:p/>
          </p:txBody>
        </p:sp>
        <p:sp>
          <p:nvSpPr>
            <p:cNvPr id="4094" name="object 4094" descr=""/>
            <p:cNvSpPr/>
            <p:nvPr/>
          </p:nvSpPr>
          <p:spPr>
            <a:xfrm>
              <a:off x="5398465" y="8332537"/>
              <a:ext cx="0" cy="1905"/>
            </a:xfrm>
            <a:custGeom>
              <a:avLst/>
              <a:gdLst/>
              <a:ahLst/>
              <a:cxnLst/>
              <a:rect l="l" t="t" r="r" b="b"/>
              <a:pathLst>
                <a:path w="0" h="1904">
                  <a:moveTo>
                    <a:pt x="0" y="0"/>
                  </a:moveTo>
                  <a:lnTo>
                    <a:pt x="0" y="1282"/>
                  </a:lnTo>
                </a:path>
              </a:pathLst>
            </a:custGeom>
            <a:ln w="3175">
              <a:solidFill>
                <a:srgbClr val="565658"/>
              </a:solidFill>
            </a:ln>
          </p:spPr>
          <p:txBody>
            <a:bodyPr wrap="square" lIns="0" tIns="0" rIns="0" bIns="0" rtlCol="0"/>
            <a:lstStyle/>
            <a:p/>
          </p:txBody>
        </p:sp>
        <p:sp>
          <p:nvSpPr>
            <p:cNvPr id="4095" name="object 4095" descr=""/>
            <p:cNvSpPr/>
            <p:nvPr/>
          </p:nvSpPr>
          <p:spPr>
            <a:xfrm>
              <a:off x="5397435" y="8246539"/>
              <a:ext cx="635" cy="29209"/>
            </a:xfrm>
            <a:custGeom>
              <a:avLst/>
              <a:gdLst/>
              <a:ahLst/>
              <a:cxnLst/>
              <a:rect l="l" t="t" r="r" b="b"/>
              <a:pathLst>
                <a:path w="635" h="29209">
                  <a:moveTo>
                    <a:pt x="0" y="28841"/>
                  </a:moveTo>
                  <a:lnTo>
                    <a:pt x="0" y="10972"/>
                  </a:lnTo>
                  <a:lnTo>
                    <a:pt x="266" y="5105"/>
                  </a:lnTo>
                  <a:lnTo>
                    <a:pt x="266" y="0"/>
                  </a:lnTo>
                </a:path>
              </a:pathLst>
            </a:custGeom>
            <a:ln w="3175">
              <a:solidFill>
                <a:srgbClr val="565658"/>
              </a:solidFill>
            </a:ln>
          </p:spPr>
          <p:txBody>
            <a:bodyPr wrap="square" lIns="0" tIns="0" rIns="0" bIns="0" rtlCol="0"/>
            <a:lstStyle/>
            <a:p/>
          </p:txBody>
        </p:sp>
        <p:sp>
          <p:nvSpPr>
            <p:cNvPr id="4096" name="object 4096" descr=""/>
            <p:cNvSpPr/>
            <p:nvPr/>
          </p:nvSpPr>
          <p:spPr>
            <a:xfrm>
              <a:off x="5364516" y="8304216"/>
              <a:ext cx="4445" cy="3175"/>
            </a:xfrm>
            <a:custGeom>
              <a:avLst/>
              <a:gdLst/>
              <a:ahLst/>
              <a:cxnLst/>
              <a:rect l="l" t="t" r="r" b="b"/>
              <a:pathLst>
                <a:path w="4445" h="3175">
                  <a:moveTo>
                    <a:pt x="4343" y="0"/>
                  </a:moveTo>
                  <a:lnTo>
                    <a:pt x="0" y="3060"/>
                  </a:lnTo>
                </a:path>
              </a:pathLst>
            </a:custGeom>
            <a:ln w="3175">
              <a:solidFill>
                <a:srgbClr val="565658"/>
              </a:solidFill>
            </a:ln>
          </p:spPr>
          <p:txBody>
            <a:bodyPr wrap="square" lIns="0" tIns="0" rIns="0" bIns="0" rtlCol="0"/>
            <a:lstStyle/>
            <a:p/>
          </p:txBody>
        </p:sp>
        <p:sp>
          <p:nvSpPr>
            <p:cNvPr id="4097" name="object 4097" descr=""/>
            <p:cNvSpPr/>
            <p:nvPr/>
          </p:nvSpPr>
          <p:spPr>
            <a:xfrm>
              <a:off x="5361324" y="8307279"/>
              <a:ext cx="5715" cy="42545"/>
            </a:xfrm>
            <a:custGeom>
              <a:avLst/>
              <a:gdLst/>
              <a:ahLst/>
              <a:cxnLst/>
              <a:rect l="l" t="t" r="r" b="b"/>
              <a:pathLst>
                <a:path w="5714" h="42545">
                  <a:moveTo>
                    <a:pt x="3195" y="0"/>
                  </a:moveTo>
                  <a:lnTo>
                    <a:pt x="1912" y="1269"/>
                  </a:lnTo>
                  <a:lnTo>
                    <a:pt x="0" y="8778"/>
                  </a:lnTo>
                  <a:lnTo>
                    <a:pt x="1404" y="19319"/>
                  </a:lnTo>
                  <a:lnTo>
                    <a:pt x="3894" y="30152"/>
                  </a:lnTo>
                  <a:lnTo>
                    <a:pt x="5239" y="38531"/>
                  </a:lnTo>
                  <a:lnTo>
                    <a:pt x="5493" y="42100"/>
                  </a:lnTo>
                </a:path>
              </a:pathLst>
            </a:custGeom>
            <a:ln w="3175">
              <a:solidFill>
                <a:srgbClr val="565658"/>
              </a:solidFill>
            </a:ln>
          </p:spPr>
          <p:txBody>
            <a:bodyPr wrap="square" lIns="0" tIns="0" rIns="0" bIns="0" rtlCol="0"/>
            <a:lstStyle/>
            <a:p/>
          </p:txBody>
        </p:sp>
        <p:sp>
          <p:nvSpPr>
            <p:cNvPr id="4098" name="object 4098" descr=""/>
            <p:cNvSpPr/>
            <p:nvPr/>
          </p:nvSpPr>
          <p:spPr>
            <a:xfrm>
              <a:off x="5285157" y="7982171"/>
              <a:ext cx="7620" cy="9525"/>
            </a:xfrm>
            <a:custGeom>
              <a:avLst/>
              <a:gdLst/>
              <a:ahLst/>
              <a:cxnLst/>
              <a:rect l="l" t="t" r="r" b="b"/>
              <a:pathLst>
                <a:path w="7620" h="9525">
                  <a:moveTo>
                    <a:pt x="7404" y="0"/>
                  </a:moveTo>
                  <a:lnTo>
                    <a:pt x="3568" y="4597"/>
                  </a:lnTo>
                  <a:lnTo>
                    <a:pt x="0" y="9448"/>
                  </a:lnTo>
                </a:path>
              </a:pathLst>
            </a:custGeom>
            <a:ln w="3175">
              <a:solidFill>
                <a:srgbClr val="565658"/>
              </a:solidFill>
            </a:ln>
          </p:spPr>
          <p:txBody>
            <a:bodyPr wrap="square" lIns="0" tIns="0" rIns="0" bIns="0" rtlCol="0"/>
            <a:lstStyle/>
            <a:p/>
          </p:txBody>
        </p:sp>
        <p:sp>
          <p:nvSpPr>
            <p:cNvPr id="4099" name="object 4099" descr=""/>
            <p:cNvSpPr/>
            <p:nvPr/>
          </p:nvSpPr>
          <p:spPr>
            <a:xfrm>
              <a:off x="5264495" y="8073018"/>
              <a:ext cx="1905" cy="12700"/>
            </a:xfrm>
            <a:custGeom>
              <a:avLst/>
              <a:gdLst/>
              <a:ahLst/>
              <a:cxnLst/>
              <a:rect l="l" t="t" r="r" b="b"/>
              <a:pathLst>
                <a:path w="1904" h="12700">
                  <a:moveTo>
                    <a:pt x="1524" y="0"/>
                  </a:moveTo>
                  <a:lnTo>
                    <a:pt x="0" y="12242"/>
                  </a:lnTo>
                </a:path>
              </a:pathLst>
            </a:custGeom>
            <a:ln w="3175">
              <a:solidFill>
                <a:srgbClr val="565658"/>
              </a:solidFill>
            </a:ln>
          </p:spPr>
          <p:txBody>
            <a:bodyPr wrap="square" lIns="0" tIns="0" rIns="0" bIns="0" rtlCol="0"/>
            <a:lstStyle/>
            <a:p/>
          </p:txBody>
        </p:sp>
        <p:sp>
          <p:nvSpPr>
            <p:cNvPr id="4100" name="object 4100" descr=""/>
            <p:cNvSpPr/>
            <p:nvPr/>
          </p:nvSpPr>
          <p:spPr>
            <a:xfrm>
              <a:off x="5253520" y="8172795"/>
              <a:ext cx="1270" cy="12700"/>
            </a:xfrm>
            <a:custGeom>
              <a:avLst/>
              <a:gdLst/>
              <a:ahLst/>
              <a:cxnLst/>
              <a:rect l="l" t="t" r="r" b="b"/>
              <a:pathLst>
                <a:path w="1270" h="12700">
                  <a:moveTo>
                    <a:pt x="1015" y="0"/>
                  </a:moveTo>
                  <a:lnTo>
                    <a:pt x="0" y="12496"/>
                  </a:lnTo>
                </a:path>
              </a:pathLst>
            </a:custGeom>
            <a:ln w="3175">
              <a:solidFill>
                <a:srgbClr val="565658"/>
              </a:solidFill>
            </a:ln>
          </p:spPr>
          <p:txBody>
            <a:bodyPr wrap="square" lIns="0" tIns="0" rIns="0" bIns="0" rtlCol="0"/>
            <a:lstStyle/>
            <a:p/>
          </p:txBody>
        </p:sp>
        <p:sp>
          <p:nvSpPr>
            <p:cNvPr id="4101" name="object 4101" descr=""/>
            <p:cNvSpPr/>
            <p:nvPr/>
          </p:nvSpPr>
          <p:spPr>
            <a:xfrm>
              <a:off x="5399220" y="8191683"/>
              <a:ext cx="1905" cy="12700"/>
            </a:xfrm>
            <a:custGeom>
              <a:avLst/>
              <a:gdLst/>
              <a:ahLst/>
              <a:cxnLst/>
              <a:rect l="l" t="t" r="r" b="b"/>
              <a:pathLst>
                <a:path w="1904" h="12700">
                  <a:moveTo>
                    <a:pt x="0" y="12242"/>
                  </a:moveTo>
                  <a:lnTo>
                    <a:pt x="1282" y="0"/>
                  </a:lnTo>
                </a:path>
              </a:pathLst>
            </a:custGeom>
            <a:ln w="3175">
              <a:solidFill>
                <a:srgbClr val="565658"/>
              </a:solidFill>
            </a:ln>
          </p:spPr>
          <p:txBody>
            <a:bodyPr wrap="square" lIns="0" tIns="0" rIns="0" bIns="0" rtlCol="0"/>
            <a:lstStyle/>
            <a:p/>
          </p:txBody>
        </p:sp>
        <p:sp>
          <p:nvSpPr>
            <p:cNvPr id="4102" name="object 4102" descr=""/>
            <p:cNvSpPr/>
            <p:nvPr/>
          </p:nvSpPr>
          <p:spPr>
            <a:xfrm>
              <a:off x="5422195" y="7996462"/>
              <a:ext cx="5715" cy="10795"/>
            </a:xfrm>
            <a:custGeom>
              <a:avLst/>
              <a:gdLst/>
              <a:ahLst/>
              <a:cxnLst/>
              <a:rect l="l" t="t" r="r" b="b"/>
              <a:pathLst>
                <a:path w="5714" h="10795">
                  <a:moveTo>
                    <a:pt x="5105" y="10718"/>
                  </a:moveTo>
                  <a:lnTo>
                    <a:pt x="2806" y="5359"/>
                  </a:lnTo>
                  <a:lnTo>
                    <a:pt x="0" y="0"/>
                  </a:lnTo>
                </a:path>
              </a:pathLst>
            </a:custGeom>
            <a:ln w="3175">
              <a:solidFill>
                <a:srgbClr val="565658"/>
              </a:solidFill>
            </a:ln>
          </p:spPr>
          <p:txBody>
            <a:bodyPr wrap="square" lIns="0" tIns="0" rIns="0" bIns="0" rtlCol="0"/>
            <a:lstStyle/>
            <a:p/>
          </p:txBody>
        </p:sp>
        <p:sp>
          <p:nvSpPr>
            <p:cNvPr id="4103" name="object 4103" descr=""/>
            <p:cNvSpPr/>
            <p:nvPr/>
          </p:nvSpPr>
          <p:spPr>
            <a:xfrm>
              <a:off x="5367582" y="8295282"/>
              <a:ext cx="9525" cy="8255"/>
            </a:xfrm>
            <a:custGeom>
              <a:avLst/>
              <a:gdLst/>
              <a:ahLst/>
              <a:cxnLst/>
              <a:rect l="l" t="t" r="r" b="b"/>
              <a:pathLst>
                <a:path w="9525" h="8254">
                  <a:moveTo>
                    <a:pt x="0" y="7912"/>
                  </a:moveTo>
                  <a:lnTo>
                    <a:pt x="4584" y="4089"/>
                  </a:lnTo>
                  <a:lnTo>
                    <a:pt x="8928" y="0"/>
                  </a:lnTo>
                </a:path>
              </a:pathLst>
            </a:custGeom>
            <a:ln w="3175">
              <a:solidFill>
                <a:srgbClr val="565658"/>
              </a:solidFill>
            </a:ln>
          </p:spPr>
          <p:txBody>
            <a:bodyPr wrap="square" lIns="0" tIns="0" rIns="0" bIns="0" rtlCol="0"/>
            <a:lstStyle/>
            <a:p/>
          </p:txBody>
        </p:sp>
        <p:sp>
          <p:nvSpPr>
            <p:cNvPr id="4104" name="object 4104" descr=""/>
            <p:cNvSpPr/>
            <p:nvPr/>
          </p:nvSpPr>
          <p:spPr>
            <a:xfrm>
              <a:off x="5255552" y="8274612"/>
              <a:ext cx="6350" cy="10795"/>
            </a:xfrm>
            <a:custGeom>
              <a:avLst/>
              <a:gdLst/>
              <a:ahLst/>
              <a:cxnLst/>
              <a:rect l="l" t="t" r="r" b="b"/>
              <a:pathLst>
                <a:path w="6350" h="10795">
                  <a:moveTo>
                    <a:pt x="0" y="0"/>
                  </a:moveTo>
                  <a:lnTo>
                    <a:pt x="2819" y="5359"/>
                  </a:lnTo>
                  <a:lnTo>
                    <a:pt x="5880" y="10464"/>
                  </a:lnTo>
                </a:path>
              </a:pathLst>
            </a:custGeom>
            <a:ln w="3175">
              <a:solidFill>
                <a:srgbClr val="565658"/>
              </a:solidFill>
            </a:ln>
          </p:spPr>
          <p:txBody>
            <a:bodyPr wrap="square" lIns="0" tIns="0" rIns="0" bIns="0" rtlCol="0"/>
            <a:lstStyle/>
            <a:p/>
          </p:txBody>
        </p:sp>
        <p:sp>
          <p:nvSpPr>
            <p:cNvPr id="4105" name="object 4105" descr=""/>
            <p:cNvSpPr/>
            <p:nvPr/>
          </p:nvSpPr>
          <p:spPr>
            <a:xfrm>
              <a:off x="5413260" y="8102626"/>
              <a:ext cx="3175" cy="12065"/>
            </a:xfrm>
            <a:custGeom>
              <a:avLst/>
              <a:gdLst/>
              <a:ahLst/>
              <a:cxnLst/>
              <a:rect l="l" t="t" r="r" b="b"/>
              <a:pathLst>
                <a:path w="3175" h="12065">
                  <a:moveTo>
                    <a:pt x="0" y="11988"/>
                  </a:moveTo>
                  <a:lnTo>
                    <a:pt x="2806" y="0"/>
                  </a:lnTo>
                </a:path>
              </a:pathLst>
            </a:custGeom>
            <a:ln w="3175">
              <a:solidFill>
                <a:srgbClr val="565658"/>
              </a:solidFill>
            </a:ln>
          </p:spPr>
          <p:txBody>
            <a:bodyPr wrap="square" lIns="0" tIns="0" rIns="0" bIns="0" rtlCol="0"/>
            <a:lstStyle/>
            <a:p/>
          </p:txBody>
        </p:sp>
        <p:sp>
          <p:nvSpPr>
            <p:cNvPr id="4106" name="object 4106" descr=""/>
            <p:cNvSpPr/>
            <p:nvPr/>
          </p:nvSpPr>
          <p:spPr>
            <a:xfrm>
              <a:off x="5266019" y="8072256"/>
              <a:ext cx="635" cy="1270"/>
            </a:xfrm>
            <a:custGeom>
              <a:avLst/>
              <a:gdLst/>
              <a:ahLst/>
              <a:cxnLst/>
              <a:rect l="l" t="t" r="r" b="b"/>
              <a:pathLst>
                <a:path w="635" h="1270">
                  <a:moveTo>
                    <a:pt x="0" y="762"/>
                  </a:moveTo>
                  <a:lnTo>
                    <a:pt x="0" y="254"/>
                  </a:lnTo>
                  <a:lnTo>
                    <a:pt x="266" y="0"/>
                  </a:lnTo>
                </a:path>
              </a:pathLst>
            </a:custGeom>
            <a:ln w="3175">
              <a:solidFill>
                <a:srgbClr val="565658"/>
              </a:solidFill>
            </a:ln>
          </p:spPr>
          <p:txBody>
            <a:bodyPr wrap="square" lIns="0" tIns="0" rIns="0" bIns="0" rtlCol="0"/>
            <a:lstStyle/>
            <a:p/>
          </p:txBody>
        </p:sp>
        <p:sp>
          <p:nvSpPr>
            <p:cNvPr id="4107" name="object 4107" descr=""/>
            <p:cNvSpPr/>
            <p:nvPr/>
          </p:nvSpPr>
          <p:spPr>
            <a:xfrm>
              <a:off x="5254536" y="8172287"/>
              <a:ext cx="635" cy="635"/>
            </a:xfrm>
            <a:custGeom>
              <a:avLst/>
              <a:gdLst/>
              <a:ahLst/>
              <a:cxnLst/>
              <a:rect l="l" t="t" r="r" b="b"/>
              <a:pathLst>
                <a:path w="635" h="634">
                  <a:moveTo>
                    <a:pt x="0" y="507"/>
                  </a:moveTo>
                  <a:lnTo>
                    <a:pt x="0" y="253"/>
                  </a:lnTo>
                  <a:lnTo>
                    <a:pt x="266" y="0"/>
                  </a:lnTo>
                </a:path>
              </a:pathLst>
            </a:custGeom>
            <a:ln w="3175">
              <a:solidFill>
                <a:srgbClr val="565658"/>
              </a:solidFill>
            </a:ln>
          </p:spPr>
          <p:txBody>
            <a:bodyPr wrap="square" lIns="0" tIns="0" rIns="0" bIns="0" rtlCol="0"/>
            <a:lstStyle/>
            <a:p/>
          </p:txBody>
        </p:sp>
        <p:sp>
          <p:nvSpPr>
            <p:cNvPr id="4108" name="object 4108" descr=""/>
            <p:cNvSpPr/>
            <p:nvPr/>
          </p:nvSpPr>
          <p:spPr>
            <a:xfrm>
              <a:off x="5292561" y="7981663"/>
              <a:ext cx="635" cy="635"/>
            </a:xfrm>
            <a:custGeom>
              <a:avLst/>
              <a:gdLst/>
              <a:ahLst/>
              <a:cxnLst/>
              <a:rect l="l" t="t" r="r" b="b"/>
              <a:pathLst>
                <a:path w="635" h="634">
                  <a:moveTo>
                    <a:pt x="0" y="508"/>
                  </a:moveTo>
                  <a:lnTo>
                    <a:pt x="254" y="0"/>
                  </a:lnTo>
                  <a:lnTo>
                    <a:pt x="508" y="254"/>
                  </a:lnTo>
                </a:path>
              </a:pathLst>
            </a:custGeom>
            <a:ln w="3175">
              <a:solidFill>
                <a:srgbClr val="565658"/>
              </a:solidFill>
            </a:ln>
          </p:spPr>
          <p:txBody>
            <a:bodyPr wrap="square" lIns="0" tIns="0" rIns="0" bIns="0" rtlCol="0"/>
            <a:lstStyle/>
            <a:p/>
          </p:txBody>
        </p:sp>
        <p:sp>
          <p:nvSpPr>
            <p:cNvPr id="4109" name="object 4109" descr=""/>
            <p:cNvSpPr/>
            <p:nvPr/>
          </p:nvSpPr>
          <p:spPr>
            <a:xfrm>
              <a:off x="5427033" y="8007181"/>
              <a:ext cx="635" cy="1270"/>
            </a:xfrm>
            <a:custGeom>
              <a:avLst/>
              <a:gdLst/>
              <a:ahLst/>
              <a:cxnLst/>
              <a:rect l="l" t="t" r="r" b="b"/>
              <a:pathLst>
                <a:path w="635" h="1270">
                  <a:moveTo>
                    <a:pt x="266" y="0"/>
                  </a:moveTo>
                  <a:lnTo>
                    <a:pt x="266" y="507"/>
                  </a:lnTo>
                  <a:lnTo>
                    <a:pt x="0" y="774"/>
                  </a:lnTo>
                </a:path>
              </a:pathLst>
            </a:custGeom>
            <a:ln w="3175">
              <a:solidFill>
                <a:srgbClr val="565658"/>
              </a:solidFill>
            </a:ln>
          </p:spPr>
          <p:txBody>
            <a:bodyPr wrap="square" lIns="0" tIns="0" rIns="0" bIns="0" rtlCol="0"/>
            <a:lstStyle/>
            <a:p/>
          </p:txBody>
        </p:sp>
        <p:sp>
          <p:nvSpPr>
            <p:cNvPr id="4110" name="object 4110" descr=""/>
            <p:cNvSpPr/>
            <p:nvPr/>
          </p:nvSpPr>
          <p:spPr>
            <a:xfrm>
              <a:off x="5255552" y="8273850"/>
              <a:ext cx="635" cy="1270"/>
            </a:xfrm>
            <a:custGeom>
              <a:avLst/>
              <a:gdLst/>
              <a:ahLst/>
              <a:cxnLst/>
              <a:rect l="l" t="t" r="r" b="b"/>
              <a:pathLst>
                <a:path w="635" h="1270">
                  <a:moveTo>
                    <a:pt x="0" y="761"/>
                  </a:moveTo>
                  <a:lnTo>
                    <a:pt x="0" y="253"/>
                  </a:lnTo>
                  <a:lnTo>
                    <a:pt x="266" y="0"/>
                  </a:lnTo>
                </a:path>
              </a:pathLst>
            </a:custGeom>
            <a:ln w="3175">
              <a:solidFill>
                <a:srgbClr val="565658"/>
              </a:solidFill>
            </a:ln>
          </p:spPr>
          <p:txBody>
            <a:bodyPr wrap="square" lIns="0" tIns="0" rIns="0" bIns="0" rtlCol="0"/>
            <a:lstStyle/>
            <a:p/>
          </p:txBody>
        </p:sp>
        <p:sp>
          <p:nvSpPr>
            <p:cNvPr id="4111" name="object 4111" descr=""/>
            <p:cNvSpPr/>
            <p:nvPr/>
          </p:nvSpPr>
          <p:spPr>
            <a:xfrm>
              <a:off x="5284909" y="7991616"/>
              <a:ext cx="635" cy="1270"/>
            </a:xfrm>
            <a:custGeom>
              <a:avLst/>
              <a:gdLst/>
              <a:ahLst/>
              <a:cxnLst/>
              <a:rect l="l" t="t" r="r" b="b"/>
              <a:pathLst>
                <a:path w="635" h="1270">
                  <a:moveTo>
                    <a:pt x="0" y="761"/>
                  </a:moveTo>
                  <a:lnTo>
                    <a:pt x="0" y="507"/>
                  </a:lnTo>
                  <a:lnTo>
                    <a:pt x="254" y="0"/>
                  </a:lnTo>
                </a:path>
              </a:pathLst>
            </a:custGeom>
            <a:ln w="3175">
              <a:solidFill>
                <a:srgbClr val="565658"/>
              </a:solidFill>
            </a:ln>
          </p:spPr>
          <p:txBody>
            <a:bodyPr wrap="square" lIns="0" tIns="0" rIns="0" bIns="0" rtlCol="0"/>
            <a:lstStyle/>
            <a:p/>
          </p:txBody>
        </p:sp>
        <p:sp>
          <p:nvSpPr>
            <p:cNvPr id="4112" name="object 4112" descr=""/>
            <p:cNvSpPr/>
            <p:nvPr/>
          </p:nvSpPr>
          <p:spPr>
            <a:xfrm>
              <a:off x="5376512" y="8294518"/>
              <a:ext cx="635" cy="1270"/>
            </a:xfrm>
            <a:custGeom>
              <a:avLst/>
              <a:gdLst/>
              <a:ahLst/>
              <a:cxnLst/>
              <a:rect l="l" t="t" r="r" b="b"/>
              <a:pathLst>
                <a:path w="635" h="1270">
                  <a:moveTo>
                    <a:pt x="0" y="0"/>
                  </a:moveTo>
                  <a:lnTo>
                    <a:pt x="266" y="507"/>
                  </a:lnTo>
                  <a:lnTo>
                    <a:pt x="0" y="761"/>
                  </a:lnTo>
                </a:path>
              </a:pathLst>
            </a:custGeom>
            <a:ln w="3175">
              <a:solidFill>
                <a:srgbClr val="565658"/>
              </a:solidFill>
            </a:ln>
          </p:spPr>
          <p:txBody>
            <a:bodyPr wrap="square" lIns="0" tIns="0" rIns="0" bIns="0" rtlCol="0"/>
            <a:lstStyle/>
            <a:p/>
          </p:txBody>
        </p:sp>
        <p:sp>
          <p:nvSpPr>
            <p:cNvPr id="4113" name="object 4113" descr=""/>
            <p:cNvSpPr/>
            <p:nvPr/>
          </p:nvSpPr>
          <p:spPr>
            <a:xfrm>
              <a:off x="5421421" y="7996211"/>
              <a:ext cx="1270" cy="635"/>
            </a:xfrm>
            <a:custGeom>
              <a:avLst/>
              <a:gdLst/>
              <a:ahLst/>
              <a:cxnLst/>
              <a:rect l="l" t="t" r="r" b="b"/>
              <a:pathLst>
                <a:path w="1270" h="634">
                  <a:moveTo>
                    <a:pt x="0" y="0"/>
                  </a:moveTo>
                  <a:lnTo>
                    <a:pt x="520" y="0"/>
                  </a:lnTo>
                  <a:lnTo>
                    <a:pt x="774" y="253"/>
                  </a:lnTo>
                </a:path>
              </a:pathLst>
            </a:custGeom>
            <a:ln w="3175">
              <a:solidFill>
                <a:srgbClr val="565658"/>
              </a:solidFill>
            </a:ln>
          </p:spPr>
          <p:txBody>
            <a:bodyPr wrap="square" lIns="0" tIns="0" rIns="0" bIns="0" rtlCol="0"/>
            <a:lstStyle/>
            <a:p/>
          </p:txBody>
        </p:sp>
        <p:sp>
          <p:nvSpPr>
            <p:cNvPr id="4114" name="object 4114" descr=""/>
            <p:cNvSpPr/>
            <p:nvPr/>
          </p:nvSpPr>
          <p:spPr>
            <a:xfrm>
              <a:off x="5261432" y="8285073"/>
              <a:ext cx="1270" cy="635"/>
            </a:xfrm>
            <a:custGeom>
              <a:avLst/>
              <a:gdLst/>
              <a:ahLst/>
              <a:cxnLst/>
              <a:rect l="l" t="t" r="r" b="b"/>
              <a:pathLst>
                <a:path w="1270" h="634">
                  <a:moveTo>
                    <a:pt x="1015" y="0"/>
                  </a:moveTo>
                  <a:lnTo>
                    <a:pt x="507" y="266"/>
                  </a:lnTo>
                  <a:lnTo>
                    <a:pt x="0" y="0"/>
                  </a:lnTo>
                </a:path>
              </a:pathLst>
            </a:custGeom>
            <a:ln w="3175">
              <a:solidFill>
                <a:srgbClr val="565658"/>
              </a:solidFill>
            </a:ln>
          </p:spPr>
          <p:txBody>
            <a:bodyPr wrap="square" lIns="0" tIns="0" rIns="0" bIns="0" rtlCol="0"/>
            <a:lstStyle/>
            <a:p/>
          </p:txBody>
        </p:sp>
        <p:sp>
          <p:nvSpPr>
            <p:cNvPr id="4115" name="object 4115" descr=""/>
            <p:cNvSpPr/>
            <p:nvPr/>
          </p:nvSpPr>
          <p:spPr>
            <a:xfrm>
              <a:off x="5364267" y="8298342"/>
              <a:ext cx="3810" cy="5080"/>
            </a:xfrm>
            <a:custGeom>
              <a:avLst/>
              <a:gdLst/>
              <a:ahLst/>
              <a:cxnLst/>
              <a:rect l="l" t="t" r="r" b="b"/>
              <a:pathLst>
                <a:path w="3810" h="5079">
                  <a:moveTo>
                    <a:pt x="3314" y="4851"/>
                  </a:moveTo>
                  <a:lnTo>
                    <a:pt x="2806" y="4851"/>
                  </a:lnTo>
                  <a:lnTo>
                    <a:pt x="2540" y="4597"/>
                  </a:lnTo>
                  <a:lnTo>
                    <a:pt x="0" y="0"/>
                  </a:lnTo>
                </a:path>
              </a:pathLst>
            </a:custGeom>
            <a:ln w="3175">
              <a:solidFill>
                <a:srgbClr val="565658"/>
              </a:solidFill>
            </a:ln>
          </p:spPr>
          <p:txBody>
            <a:bodyPr wrap="square" lIns="0" tIns="0" rIns="0" bIns="0" rtlCol="0"/>
            <a:lstStyle/>
            <a:p/>
          </p:txBody>
        </p:sp>
        <p:sp>
          <p:nvSpPr>
            <p:cNvPr id="4116" name="object 4116" descr=""/>
            <p:cNvSpPr/>
            <p:nvPr/>
          </p:nvSpPr>
          <p:spPr>
            <a:xfrm>
              <a:off x="5262448" y="8281251"/>
              <a:ext cx="4445" cy="4445"/>
            </a:xfrm>
            <a:custGeom>
              <a:avLst/>
              <a:gdLst/>
              <a:ahLst/>
              <a:cxnLst/>
              <a:rect l="l" t="t" r="r" b="b"/>
              <a:pathLst>
                <a:path w="4445" h="4445">
                  <a:moveTo>
                    <a:pt x="0" y="3822"/>
                  </a:moveTo>
                  <a:lnTo>
                    <a:pt x="1790" y="2032"/>
                  </a:lnTo>
                  <a:lnTo>
                    <a:pt x="4076" y="0"/>
                  </a:lnTo>
                </a:path>
              </a:pathLst>
            </a:custGeom>
            <a:ln w="3175">
              <a:solidFill>
                <a:srgbClr val="565658"/>
              </a:solidFill>
            </a:ln>
          </p:spPr>
          <p:txBody>
            <a:bodyPr wrap="square" lIns="0" tIns="0" rIns="0" bIns="0" rtlCol="0"/>
            <a:lstStyle/>
            <a:p/>
          </p:txBody>
        </p:sp>
        <p:sp>
          <p:nvSpPr>
            <p:cNvPr id="4117" name="object 4117" descr=""/>
            <p:cNvSpPr/>
            <p:nvPr/>
          </p:nvSpPr>
          <p:spPr>
            <a:xfrm>
              <a:off x="5417091" y="7996211"/>
              <a:ext cx="4445" cy="4445"/>
            </a:xfrm>
            <a:custGeom>
              <a:avLst/>
              <a:gdLst/>
              <a:ahLst/>
              <a:cxnLst/>
              <a:rect l="l" t="t" r="r" b="b"/>
              <a:pathLst>
                <a:path w="4445" h="4445">
                  <a:moveTo>
                    <a:pt x="4330" y="0"/>
                  </a:moveTo>
                  <a:lnTo>
                    <a:pt x="2298" y="1790"/>
                  </a:lnTo>
                  <a:lnTo>
                    <a:pt x="0" y="3822"/>
                  </a:lnTo>
                </a:path>
              </a:pathLst>
            </a:custGeom>
            <a:ln w="3175">
              <a:solidFill>
                <a:srgbClr val="565658"/>
              </a:solidFill>
            </a:ln>
          </p:spPr>
          <p:txBody>
            <a:bodyPr wrap="square" lIns="0" tIns="0" rIns="0" bIns="0" rtlCol="0"/>
            <a:lstStyle/>
            <a:p/>
          </p:txBody>
        </p:sp>
        <p:sp>
          <p:nvSpPr>
            <p:cNvPr id="4118" name="object 4118" descr=""/>
            <p:cNvSpPr/>
            <p:nvPr/>
          </p:nvSpPr>
          <p:spPr>
            <a:xfrm>
              <a:off x="5371660" y="8291458"/>
              <a:ext cx="5080" cy="3175"/>
            </a:xfrm>
            <a:custGeom>
              <a:avLst/>
              <a:gdLst/>
              <a:ahLst/>
              <a:cxnLst/>
              <a:rect l="l" t="t" r="r" b="b"/>
              <a:pathLst>
                <a:path w="5079" h="3175">
                  <a:moveTo>
                    <a:pt x="4851" y="3060"/>
                  </a:moveTo>
                  <a:lnTo>
                    <a:pt x="2552" y="1778"/>
                  </a:lnTo>
                  <a:lnTo>
                    <a:pt x="0" y="0"/>
                  </a:lnTo>
                </a:path>
              </a:pathLst>
            </a:custGeom>
            <a:ln w="3175">
              <a:solidFill>
                <a:srgbClr val="565658"/>
              </a:solidFill>
            </a:ln>
          </p:spPr>
          <p:txBody>
            <a:bodyPr wrap="square" lIns="0" tIns="0" rIns="0" bIns="0" rtlCol="0"/>
            <a:lstStyle/>
            <a:p/>
          </p:txBody>
        </p:sp>
        <p:sp>
          <p:nvSpPr>
            <p:cNvPr id="4119" name="object 4119" descr=""/>
            <p:cNvSpPr/>
            <p:nvPr/>
          </p:nvSpPr>
          <p:spPr>
            <a:xfrm>
              <a:off x="5255812" y="8272571"/>
              <a:ext cx="6350" cy="1905"/>
            </a:xfrm>
            <a:custGeom>
              <a:avLst/>
              <a:gdLst/>
              <a:ahLst/>
              <a:cxnLst/>
              <a:rect l="l" t="t" r="r" b="b"/>
              <a:pathLst>
                <a:path w="6350" h="1904">
                  <a:moveTo>
                    <a:pt x="5867" y="0"/>
                  </a:moveTo>
                  <a:lnTo>
                    <a:pt x="2552" y="762"/>
                  </a:lnTo>
                  <a:lnTo>
                    <a:pt x="0" y="1282"/>
                  </a:lnTo>
                </a:path>
              </a:pathLst>
            </a:custGeom>
            <a:ln w="3175">
              <a:solidFill>
                <a:srgbClr val="565658"/>
              </a:solidFill>
            </a:ln>
          </p:spPr>
          <p:txBody>
            <a:bodyPr wrap="square" lIns="0" tIns="0" rIns="0" bIns="0" rtlCol="0"/>
            <a:lstStyle/>
            <a:p/>
          </p:txBody>
        </p:sp>
        <p:sp>
          <p:nvSpPr>
            <p:cNvPr id="4120" name="object 4120" descr=""/>
            <p:cNvSpPr/>
            <p:nvPr/>
          </p:nvSpPr>
          <p:spPr>
            <a:xfrm>
              <a:off x="5421172" y="8007950"/>
              <a:ext cx="6350" cy="1270"/>
            </a:xfrm>
            <a:custGeom>
              <a:avLst/>
              <a:gdLst/>
              <a:ahLst/>
              <a:cxnLst/>
              <a:rect l="l" t="t" r="r" b="b"/>
              <a:pathLst>
                <a:path w="6350" h="1270">
                  <a:moveTo>
                    <a:pt x="0" y="1016"/>
                  </a:moveTo>
                  <a:lnTo>
                    <a:pt x="3314" y="508"/>
                  </a:lnTo>
                  <a:lnTo>
                    <a:pt x="5867" y="0"/>
                  </a:lnTo>
                </a:path>
              </a:pathLst>
            </a:custGeom>
            <a:ln w="3175">
              <a:solidFill>
                <a:srgbClr val="565658"/>
              </a:solidFill>
            </a:ln>
          </p:spPr>
          <p:txBody>
            <a:bodyPr wrap="square" lIns="0" tIns="0" rIns="0" bIns="0" rtlCol="0"/>
            <a:lstStyle/>
            <a:p/>
          </p:txBody>
        </p:sp>
        <p:sp>
          <p:nvSpPr>
            <p:cNvPr id="4121" name="object 4121" descr=""/>
            <p:cNvSpPr/>
            <p:nvPr/>
          </p:nvSpPr>
          <p:spPr>
            <a:xfrm>
              <a:off x="5293073" y="7981914"/>
              <a:ext cx="4445" cy="5080"/>
            </a:xfrm>
            <a:custGeom>
              <a:avLst/>
              <a:gdLst/>
              <a:ahLst/>
              <a:cxnLst/>
              <a:rect l="l" t="t" r="r" b="b"/>
              <a:pathLst>
                <a:path w="4445" h="5079">
                  <a:moveTo>
                    <a:pt x="4076" y="4597"/>
                  </a:moveTo>
                  <a:lnTo>
                    <a:pt x="2794" y="3314"/>
                  </a:lnTo>
                  <a:lnTo>
                    <a:pt x="1778" y="2044"/>
                  </a:lnTo>
                  <a:lnTo>
                    <a:pt x="1016" y="1028"/>
                  </a:lnTo>
                  <a:lnTo>
                    <a:pt x="0" y="0"/>
                  </a:lnTo>
                </a:path>
              </a:pathLst>
            </a:custGeom>
            <a:ln w="3175">
              <a:solidFill>
                <a:srgbClr val="565658"/>
              </a:solidFill>
            </a:ln>
          </p:spPr>
          <p:txBody>
            <a:bodyPr wrap="square" lIns="0" tIns="0" rIns="0" bIns="0" rtlCol="0"/>
            <a:lstStyle/>
            <a:p/>
          </p:txBody>
        </p:sp>
        <p:sp>
          <p:nvSpPr>
            <p:cNvPr id="4122" name="object 4122" descr=""/>
            <p:cNvSpPr/>
            <p:nvPr/>
          </p:nvSpPr>
          <p:spPr>
            <a:xfrm>
              <a:off x="5284909" y="7992378"/>
              <a:ext cx="6985" cy="2540"/>
            </a:xfrm>
            <a:custGeom>
              <a:avLst/>
              <a:gdLst/>
              <a:ahLst/>
              <a:cxnLst/>
              <a:rect l="l" t="t" r="r" b="b"/>
              <a:pathLst>
                <a:path w="6985" h="2540">
                  <a:moveTo>
                    <a:pt x="0" y="0"/>
                  </a:moveTo>
                  <a:lnTo>
                    <a:pt x="1016" y="266"/>
                  </a:lnTo>
                  <a:lnTo>
                    <a:pt x="2540" y="1028"/>
                  </a:lnTo>
                  <a:lnTo>
                    <a:pt x="4330" y="1536"/>
                  </a:lnTo>
                  <a:lnTo>
                    <a:pt x="6375" y="2298"/>
                  </a:lnTo>
                </a:path>
              </a:pathLst>
            </a:custGeom>
            <a:ln w="3175">
              <a:solidFill>
                <a:srgbClr val="565658"/>
              </a:solidFill>
            </a:ln>
          </p:spPr>
          <p:txBody>
            <a:bodyPr wrap="square" lIns="0" tIns="0" rIns="0" bIns="0" rtlCol="0"/>
            <a:lstStyle/>
            <a:p/>
          </p:txBody>
        </p:sp>
        <p:sp>
          <p:nvSpPr>
            <p:cNvPr id="4123" name="object 4123" descr=""/>
            <p:cNvSpPr/>
            <p:nvPr/>
          </p:nvSpPr>
          <p:spPr>
            <a:xfrm>
              <a:off x="5363065" y="8290070"/>
              <a:ext cx="8890" cy="8890"/>
            </a:xfrm>
            <a:custGeom>
              <a:avLst/>
              <a:gdLst/>
              <a:ahLst/>
              <a:cxnLst/>
              <a:rect l="l" t="t" r="r" b="b"/>
              <a:pathLst>
                <a:path w="8889" h="8890">
                  <a:moveTo>
                    <a:pt x="8597" y="1384"/>
                  </a:moveTo>
                  <a:lnTo>
                    <a:pt x="7073" y="876"/>
                  </a:lnTo>
                  <a:lnTo>
                    <a:pt x="3187" y="0"/>
                  </a:lnTo>
                  <a:lnTo>
                    <a:pt x="0" y="2946"/>
                  </a:lnTo>
                  <a:lnTo>
                    <a:pt x="685" y="6997"/>
                  </a:lnTo>
                  <a:lnTo>
                    <a:pt x="1206" y="8267"/>
                  </a:lnTo>
                </a:path>
              </a:pathLst>
            </a:custGeom>
            <a:ln w="3175">
              <a:solidFill>
                <a:srgbClr val="565658"/>
              </a:solidFill>
            </a:ln>
          </p:spPr>
          <p:txBody>
            <a:bodyPr wrap="square" lIns="0" tIns="0" rIns="0" bIns="0" rtlCol="0"/>
            <a:lstStyle/>
            <a:p/>
          </p:txBody>
        </p:sp>
        <p:sp>
          <p:nvSpPr>
            <p:cNvPr id="4124" name="object 4124" descr=""/>
            <p:cNvSpPr/>
            <p:nvPr/>
          </p:nvSpPr>
          <p:spPr>
            <a:xfrm>
              <a:off x="5261677" y="8272319"/>
              <a:ext cx="7620" cy="9525"/>
            </a:xfrm>
            <a:custGeom>
              <a:avLst/>
              <a:gdLst/>
              <a:ahLst/>
              <a:cxnLst/>
              <a:rect l="l" t="t" r="r" b="b"/>
              <a:pathLst>
                <a:path w="7620" h="9525">
                  <a:moveTo>
                    <a:pt x="4851" y="8928"/>
                  </a:moveTo>
                  <a:lnTo>
                    <a:pt x="5626" y="7912"/>
                  </a:lnTo>
                  <a:lnTo>
                    <a:pt x="7620" y="3962"/>
                  </a:lnTo>
                  <a:lnTo>
                    <a:pt x="5537" y="990"/>
                  </a:lnTo>
                  <a:lnTo>
                    <a:pt x="1282" y="0"/>
                  </a:lnTo>
                  <a:lnTo>
                    <a:pt x="0" y="254"/>
                  </a:lnTo>
                </a:path>
              </a:pathLst>
            </a:custGeom>
            <a:ln w="3175">
              <a:solidFill>
                <a:srgbClr val="565658"/>
              </a:solidFill>
            </a:ln>
          </p:spPr>
          <p:txBody>
            <a:bodyPr wrap="square" lIns="0" tIns="0" rIns="0" bIns="0" rtlCol="0"/>
            <a:lstStyle/>
            <a:p/>
          </p:txBody>
        </p:sp>
        <p:sp>
          <p:nvSpPr>
            <p:cNvPr id="4125" name="object 4125" descr=""/>
            <p:cNvSpPr/>
            <p:nvPr/>
          </p:nvSpPr>
          <p:spPr>
            <a:xfrm>
              <a:off x="5415302" y="8000037"/>
              <a:ext cx="6350" cy="9525"/>
            </a:xfrm>
            <a:custGeom>
              <a:avLst/>
              <a:gdLst/>
              <a:ahLst/>
              <a:cxnLst/>
              <a:rect l="l" t="t" r="r" b="b"/>
              <a:pathLst>
                <a:path w="6350" h="9525">
                  <a:moveTo>
                    <a:pt x="1790" y="0"/>
                  </a:moveTo>
                  <a:lnTo>
                    <a:pt x="762" y="1015"/>
                  </a:lnTo>
                  <a:lnTo>
                    <a:pt x="0" y="2298"/>
                  </a:lnTo>
                  <a:lnTo>
                    <a:pt x="0" y="4851"/>
                  </a:lnTo>
                  <a:lnTo>
                    <a:pt x="508" y="5867"/>
                  </a:lnTo>
                  <a:lnTo>
                    <a:pt x="1524" y="7658"/>
                  </a:lnTo>
                  <a:lnTo>
                    <a:pt x="2298" y="8166"/>
                  </a:lnTo>
                  <a:lnTo>
                    <a:pt x="2806" y="8674"/>
                  </a:lnTo>
                  <a:lnTo>
                    <a:pt x="4330" y="8928"/>
                  </a:lnTo>
                  <a:lnTo>
                    <a:pt x="5867" y="8928"/>
                  </a:lnTo>
                </a:path>
              </a:pathLst>
            </a:custGeom>
            <a:ln w="3175">
              <a:solidFill>
                <a:srgbClr val="565658"/>
              </a:solidFill>
            </a:ln>
          </p:spPr>
          <p:txBody>
            <a:bodyPr wrap="square" lIns="0" tIns="0" rIns="0" bIns="0" rtlCol="0"/>
            <a:lstStyle/>
            <a:p/>
          </p:txBody>
        </p:sp>
        <p:sp>
          <p:nvSpPr>
            <p:cNvPr id="4126" name="object 4126" descr=""/>
            <p:cNvSpPr/>
            <p:nvPr/>
          </p:nvSpPr>
          <p:spPr>
            <a:xfrm>
              <a:off x="5266286" y="8072252"/>
              <a:ext cx="6985" cy="3175"/>
            </a:xfrm>
            <a:custGeom>
              <a:avLst/>
              <a:gdLst/>
              <a:ahLst/>
              <a:cxnLst/>
              <a:rect l="l" t="t" r="r" b="b"/>
              <a:pathLst>
                <a:path w="6985" h="3175">
                  <a:moveTo>
                    <a:pt x="6629" y="2552"/>
                  </a:moveTo>
                  <a:lnTo>
                    <a:pt x="4076" y="1523"/>
                  </a:lnTo>
                  <a:lnTo>
                    <a:pt x="2031" y="761"/>
                  </a:lnTo>
                  <a:lnTo>
                    <a:pt x="749" y="253"/>
                  </a:lnTo>
                  <a:lnTo>
                    <a:pt x="241" y="0"/>
                  </a:lnTo>
                  <a:lnTo>
                    <a:pt x="0" y="0"/>
                  </a:lnTo>
                </a:path>
              </a:pathLst>
            </a:custGeom>
            <a:ln w="3175">
              <a:solidFill>
                <a:srgbClr val="565658"/>
              </a:solidFill>
            </a:ln>
          </p:spPr>
          <p:txBody>
            <a:bodyPr wrap="square" lIns="0" tIns="0" rIns="0" bIns="0" rtlCol="0"/>
            <a:lstStyle/>
            <a:p/>
          </p:txBody>
        </p:sp>
        <p:sp>
          <p:nvSpPr>
            <p:cNvPr id="4127" name="object 4127" descr=""/>
            <p:cNvSpPr/>
            <p:nvPr/>
          </p:nvSpPr>
          <p:spPr>
            <a:xfrm>
              <a:off x="5254801" y="8172282"/>
              <a:ext cx="6985" cy="2540"/>
            </a:xfrm>
            <a:custGeom>
              <a:avLst/>
              <a:gdLst/>
              <a:ahLst/>
              <a:cxnLst/>
              <a:rect l="l" t="t" r="r" b="b"/>
              <a:pathLst>
                <a:path w="6985" h="2540">
                  <a:moveTo>
                    <a:pt x="6629" y="2298"/>
                  </a:moveTo>
                  <a:lnTo>
                    <a:pt x="4076" y="1536"/>
                  </a:lnTo>
                  <a:lnTo>
                    <a:pt x="2031" y="762"/>
                  </a:lnTo>
                  <a:lnTo>
                    <a:pt x="749" y="254"/>
                  </a:lnTo>
                  <a:lnTo>
                    <a:pt x="241" y="0"/>
                  </a:lnTo>
                  <a:lnTo>
                    <a:pt x="0" y="0"/>
                  </a:lnTo>
                </a:path>
              </a:pathLst>
            </a:custGeom>
            <a:ln w="3175">
              <a:solidFill>
                <a:srgbClr val="565658"/>
              </a:solidFill>
            </a:ln>
          </p:spPr>
          <p:txBody>
            <a:bodyPr wrap="square" lIns="0" tIns="0" rIns="0" bIns="0" rtlCol="0"/>
            <a:lstStyle/>
            <a:p/>
          </p:txBody>
        </p:sp>
        <p:sp>
          <p:nvSpPr>
            <p:cNvPr id="4128" name="object 4128" descr=""/>
            <p:cNvSpPr/>
            <p:nvPr/>
          </p:nvSpPr>
          <p:spPr>
            <a:xfrm>
              <a:off x="5406625" y="8112061"/>
              <a:ext cx="6985" cy="3810"/>
            </a:xfrm>
            <a:custGeom>
              <a:avLst/>
              <a:gdLst/>
              <a:ahLst/>
              <a:cxnLst/>
              <a:rect l="l" t="t" r="r" b="b"/>
              <a:pathLst>
                <a:path w="6985" h="3809">
                  <a:moveTo>
                    <a:pt x="0" y="0"/>
                  </a:moveTo>
                  <a:lnTo>
                    <a:pt x="2552" y="1282"/>
                  </a:lnTo>
                  <a:lnTo>
                    <a:pt x="4343" y="2298"/>
                  </a:lnTo>
                  <a:lnTo>
                    <a:pt x="5867" y="2806"/>
                  </a:lnTo>
                  <a:lnTo>
                    <a:pt x="6121" y="3060"/>
                  </a:lnTo>
                  <a:lnTo>
                    <a:pt x="6629" y="3314"/>
                  </a:lnTo>
                </a:path>
              </a:pathLst>
            </a:custGeom>
            <a:ln w="3175">
              <a:solidFill>
                <a:srgbClr val="565658"/>
              </a:solidFill>
            </a:ln>
          </p:spPr>
          <p:txBody>
            <a:bodyPr wrap="square" lIns="0" tIns="0" rIns="0" bIns="0" rtlCol="0"/>
            <a:lstStyle/>
            <a:p/>
          </p:txBody>
        </p:sp>
        <p:sp>
          <p:nvSpPr>
            <p:cNvPr id="4129" name="object 4129" descr=""/>
            <p:cNvSpPr/>
            <p:nvPr/>
          </p:nvSpPr>
          <p:spPr>
            <a:xfrm>
              <a:off x="5392337" y="8202138"/>
              <a:ext cx="6985" cy="3175"/>
            </a:xfrm>
            <a:custGeom>
              <a:avLst/>
              <a:gdLst/>
              <a:ahLst/>
              <a:cxnLst/>
              <a:rect l="l" t="t" r="r" b="b"/>
              <a:pathLst>
                <a:path w="6985" h="3175">
                  <a:moveTo>
                    <a:pt x="0" y="0"/>
                  </a:moveTo>
                  <a:lnTo>
                    <a:pt x="2552" y="1028"/>
                  </a:lnTo>
                  <a:lnTo>
                    <a:pt x="4584" y="1790"/>
                  </a:lnTo>
                  <a:lnTo>
                    <a:pt x="5613" y="2044"/>
                  </a:lnTo>
                  <a:lnTo>
                    <a:pt x="6629" y="2552"/>
                  </a:lnTo>
                  <a:lnTo>
                    <a:pt x="6883" y="2552"/>
                  </a:lnTo>
                </a:path>
              </a:pathLst>
            </a:custGeom>
            <a:ln w="3175">
              <a:solidFill>
                <a:srgbClr val="565658"/>
              </a:solidFill>
            </a:ln>
          </p:spPr>
          <p:txBody>
            <a:bodyPr wrap="square" lIns="0" tIns="0" rIns="0" bIns="0" rtlCol="0"/>
            <a:lstStyle/>
            <a:p/>
          </p:txBody>
        </p:sp>
        <p:sp>
          <p:nvSpPr>
            <p:cNvPr id="4130" name="object 4130" descr=""/>
            <p:cNvSpPr/>
            <p:nvPr/>
          </p:nvSpPr>
          <p:spPr>
            <a:xfrm>
              <a:off x="5408919" y="8101853"/>
              <a:ext cx="7620" cy="635"/>
            </a:xfrm>
            <a:custGeom>
              <a:avLst/>
              <a:gdLst/>
              <a:ahLst/>
              <a:cxnLst/>
              <a:rect l="l" t="t" r="r" b="b"/>
              <a:pathLst>
                <a:path w="7620" h="634">
                  <a:moveTo>
                    <a:pt x="7404" y="0"/>
                  </a:moveTo>
                  <a:lnTo>
                    <a:pt x="6629" y="0"/>
                  </a:lnTo>
                  <a:lnTo>
                    <a:pt x="5880" y="254"/>
                  </a:lnTo>
                  <a:lnTo>
                    <a:pt x="2819" y="254"/>
                  </a:lnTo>
                  <a:lnTo>
                    <a:pt x="0" y="508"/>
                  </a:lnTo>
                </a:path>
              </a:pathLst>
            </a:custGeom>
            <a:ln w="3175">
              <a:solidFill>
                <a:srgbClr val="565658"/>
              </a:solidFill>
            </a:ln>
          </p:spPr>
          <p:txBody>
            <a:bodyPr wrap="square" lIns="0" tIns="0" rIns="0" bIns="0" rtlCol="0"/>
            <a:lstStyle/>
            <a:p/>
          </p:txBody>
        </p:sp>
        <p:sp>
          <p:nvSpPr>
            <p:cNvPr id="4131" name="object 4131" descr=""/>
            <p:cNvSpPr/>
            <p:nvPr/>
          </p:nvSpPr>
          <p:spPr>
            <a:xfrm>
              <a:off x="5253258" y="8184529"/>
              <a:ext cx="7620" cy="1905"/>
            </a:xfrm>
            <a:custGeom>
              <a:avLst/>
              <a:gdLst/>
              <a:ahLst/>
              <a:cxnLst/>
              <a:rect l="l" t="t" r="r" b="b"/>
              <a:pathLst>
                <a:path w="7620" h="1904">
                  <a:moveTo>
                    <a:pt x="0" y="1536"/>
                  </a:moveTo>
                  <a:lnTo>
                    <a:pt x="508" y="1282"/>
                  </a:lnTo>
                  <a:lnTo>
                    <a:pt x="1536" y="1282"/>
                  </a:lnTo>
                  <a:lnTo>
                    <a:pt x="4597" y="508"/>
                  </a:lnTo>
                  <a:lnTo>
                    <a:pt x="7404" y="0"/>
                  </a:lnTo>
                </a:path>
              </a:pathLst>
            </a:custGeom>
            <a:ln w="3175">
              <a:solidFill>
                <a:srgbClr val="565658"/>
              </a:solidFill>
            </a:ln>
          </p:spPr>
          <p:txBody>
            <a:bodyPr wrap="square" lIns="0" tIns="0" rIns="0" bIns="0" rtlCol="0"/>
            <a:lstStyle/>
            <a:p/>
          </p:txBody>
        </p:sp>
        <p:sp>
          <p:nvSpPr>
            <p:cNvPr id="4132" name="object 4132" descr=""/>
            <p:cNvSpPr/>
            <p:nvPr/>
          </p:nvSpPr>
          <p:spPr>
            <a:xfrm>
              <a:off x="5264233" y="8084751"/>
              <a:ext cx="8255" cy="1270"/>
            </a:xfrm>
            <a:custGeom>
              <a:avLst/>
              <a:gdLst/>
              <a:ahLst/>
              <a:cxnLst/>
              <a:rect l="l" t="t" r="r" b="b"/>
              <a:pathLst>
                <a:path w="8254" h="1270">
                  <a:moveTo>
                    <a:pt x="0" y="1028"/>
                  </a:moveTo>
                  <a:lnTo>
                    <a:pt x="1790" y="1028"/>
                  </a:lnTo>
                  <a:lnTo>
                    <a:pt x="2552" y="762"/>
                  </a:lnTo>
                  <a:lnTo>
                    <a:pt x="4851" y="508"/>
                  </a:lnTo>
                  <a:lnTo>
                    <a:pt x="7658" y="0"/>
                  </a:lnTo>
                </a:path>
              </a:pathLst>
            </a:custGeom>
            <a:ln w="3175">
              <a:solidFill>
                <a:srgbClr val="565658"/>
              </a:solidFill>
            </a:ln>
          </p:spPr>
          <p:txBody>
            <a:bodyPr wrap="square" lIns="0" tIns="0" rIns="0" bIns="0" rtlCol="0"/>
            <a:lstStyle/>
            <a:p/>
          </p:txBody>
        </p:sp>
        <p:sp>
          <p:nvSpPr>
            <p:cNvPr id="4133" name="object 4133" descr=""/>
            <p:cNvSpPr/>
            <p:nvPr/>
          </p:nvSpPr>
          <p:spPr>
            <a:xfrm>
              <a:off x="5393107" y="8190914"/>
              <a:ext cx="7620" cy="1270"/>
            </a:xfrm>
            <a:custGeom>
              <a:avLst/>
              <a:gdLst/>
              <a:ahLst/>
              <a:cxnLst/>
              <a:rect l="l" t="t" r="r" b="b"/>
              <a:pathLst>
                <a:path w="7620" h="1270">
                  <a:moveTo>
                    <a:pt x="7391" y="0"/>
                  </a:moveTo>
                  <a:lnTo>
                    <a:pt x="7137" y="0"/>
                  </a:lnTo>
                  <a:lnTo>
                    <a:pt x="6629" y="254"/>
                  </a:lnTo>
                  <a:lnTo>
                    <a:pt x="5867" y="254"/>
                  </a:lnTo>
                  <a:lnTo>
                    <a:pt x="5092" y="508"/>
                  </a:lnTo>
                  <a:lnTo>
                    <a:pt x="2806" y="762"/>
                  </a:lnTo>
                  <a:lnTo>
                    <a:pt x="0" y="1270"/>
                  </a:lnTo>
                </a:path>
              </a:pathLst>
            </a:custGeom>
            <a:ln w="3175">
              <a:solidFill>
                <a:srgbClr val="565658"/>
              </a:solidFill>
            </a:ln>
          </p:spPr>
          <p:txBody>
            <a:bodyPr wrap="square" lIns="0" tIns="0" rIns="0" bIns="0" rtlCol="0"/>
            <a:lstStyle/>
            <a:p/>
          </p:txBody>
        </p:sp>
        <p:sp>
          <p:nvSpPr>
            <p:cNvPr id="4134" name="object 4134" descr=""/>
            <p:cNvSpPr/>
            <p:nvPr/>
          </p:nvSpPr>
          <p:spPr>
            <a:xfrm>
              <a:off x="5291283" y="7986513"/>
              <a:ext cx="6985" cy="8890"/>
            </a:xfrm>
            <a:custGeom>
              <a:avLst/>
              <a:gdLst/>
              <a:ahLst/>
              <a:cxnLst/>
              <a:rect l="l" t="t" r="r" b="b"/>
              <a:pathLst>
                <a:path w="6985" h="8890">
                  <a:moveTo>
                    <a:pt x="0" y="8166"/>
                  </a:moveTo>
                  <a:lnTo>
                    <a:pt x="1282" y="8420"/>
                  </a:lnTo>
                  <a:lnTo>
                    <a:pt x="2806" y="8420"/>
                  </a:lnTo>
                  <a:lnTo>
                    <a:pt x="6896" y="4330"/>
                  </a:lnTo>
                  <a:lnTo>
                    <a:pt x="6896" y="2552"/>
                  </a:lnTo>
                  <a:lnTo>
                    <a:pt x="5867" y="0"/>
                  </a:lnTo>
                </a:path>
              </a:pathLst>
            </a:custGeom>
            <a:ln w="3175">
              <a:solidFill>
                <a:srgbClr val="565658"/>
              </a:solidFill>
            </a:ln>
          </p:spPr>
          <p:txBody>
            <a:bodyPr wrap="square" lIns="0" tIns="0" rIns="0" bIns="0" rtlCol="0"/>
            <a:lstStyle/>
            <a:p/>
          </p:txBody>
        </p:sp>
        <p:sp>
          <p:nvSpPr>
            <p:cNvPr id="4135" name="object 4135" descr=""/>
            <p:cNvSpPr/>
            <p:nvPr/>
          </p:nvSpPr>
          <p:spPr>
            <a:xfrm>
              <a:off x="5404589" y="8102362"/>
              <a:ext cx="4445" cy="10160"/>
            </a:xfrm>
            <a:custGeom>
              <a:avLst/>
              <a:gdLst/>
              <a:ahLst/>
              <a:cxnLst/>
              <a:rect l="l" t="t" r="r" b="b"/>
              <a:pathLst>
                <a:path w="4445" h="10159">
                  <a:moveTo>
                    <a:pt x="4330" y="0"/>
                  </a:moveTo>
                  <a:lnTo>
                    <a:pt x="3568" y="0"/>
                  </a:lnTo>
                  <a:lnTo>
                    <a:pt x="2806" y="266"/>
                  </a:lnTo>
                  <a:lnTo>
                    <a:pt x="1524" y="1282"/>
                  </a:lnTo>
                  <a:lnTo>
                    <a:pt x="762" y="2552"/>
                  </a:lnTo>
                  <a:lnTo>
                    <a:pt x="254" y="4089"/>
                  </a:lnTo>
                  <a:lnTo>
                    <a:pt x="0" y="5613"/>
                  </a:lnTo>
                  <a:lnTo>
                    <a:pt x="254" y="7404"/>
                  </a:lnTo>
                  <a:lnTo>
                    <a:pt x="1016" y="8686"/>
                  </a:lnTo>
                  <a:lnTo>
                    <a:pt x="2032" y="9702"/>
                  </a:lnTo>
                </a:path>
              </a:pathLst>
            </a:custGeom>
            <a:ln w="3175">
              <a:solidFill>
                <a:srgbClr val="565658"/>
              </a:solidFill>
            </a:ln>
          </p:spPr>
          <p:txBody>
            <a:bodyPr wrap="square" lIns="0" tIns="0" rIns="0" bIns="0" rtlCol="0"/>
            <a:lstStyle/>
            <a:p/>
          </p:txBody>
        </p:sp>
        <p:sp>
          <p:nvSpPr>
            <p:cNvPr id="4136" name="object 4136" descr=""/>
            <p:cNvSpPr/>
            <p:nvPr/>
          </p:nvSpPr>
          <p:spPr>
            <a:xfrm>
              <a:off x="5271886" y="8074801"/>
              <a:ext cx="5080" cy="10160"/>
            </a:xfrm>
            <a:custGeom>
              <a:avLst/>
              <a:gdLst/>
              <a:ahLst/>
              <a:cxnLst/>
              <a:rect l="l" t="t" r="r" b="b"/>
              <a:pathLst>
                <a:path w="5079" h="10159">
                  <a:moveTo>
                    <a:pt x="0" y="9956"/>
                  </a:moveTo>
                  <a:lnTo>
                    <a:pt x="508" y="9956"/>
                  </a:lnTo>
                  <a:lnTo>
                    <a:pt x="3695" y="8102"/>
                  </a:lnTo>
                  <a:lnTo>
                    <a:pt x="4673" y="3987"/>
                  </a:lnTo>
                  <a:lnTo>
                    <a:pt x="2298" y="1028"/>
                  </a:lnTo>
                  <a:lnTo>
                    <a:pt x="1028" y="0"/>
                  </a:lnTo>
                </a:path>
              </a:pathLst>
            </a:custGeom>
            <a:ln w="3175">
              <a:solidFill>
                <a:srgbClr val="565658"/>
              </a:solidFill>
            </a:ln>
          </p:spPr>
          <p:txBody>
            <a:bodyPr wrap="square" lIns="0" tIns="0" rIns="0" bIns="0" rtlCol="0"/>
            <a:lstStyle/>
            <a:p/>
          </p:txBody>
        </p:sp>
        <p:sp>
          <p:nvSpPr>
            <p:cNvPr id="4137" name="object 4137" descr=""/>
            <p:cNvSpPr/>
            <p:nvPr/>
          </p:nvSpPr>
          <p:spPr>
            <a:xfrm>
              <a:off x="5260662" y="8174577"/>
              <a:ext cx="3810" cy="10160"/>
            </a:xfrm>
            <a:custGeom>
              <a:avLst/>
              <a:gdLst/>
              <a:ahLst/>
              <a:cxnLst/>
              <a:rect l="l" t="t" r="r" b="b"/>
              <a:pathLst>
                <a:path w="3810" h="10159">
                  <a:moveTo>
                    <a:pt x="0" y="9956"/>
                  </a:moveTo>
                  <a:lnTo>
                    <a:pt x="1524" y="9448"/>
                  </a:lnTo>
                  <a:lnTo>
                    <a:pt x="2552" y="8420"/>
                  </a:lnTo>
                  <a:lnTo>
                    <a:pt x="3568" y="5359"/>
                  </a:lnTo>
                  <a:lnTo>
                    <a:pt x="3314" y="3581"/>
                  </a:lnTo>
                  <a:lnTo>
                    <a:pt x="3060" y="2044"/>
                  </a:lnTo>
                  <a:lnTo>
                    <a:pt x="2044" y="774"/>
                  </a:lnTo>
                  <a:lnTo>
                    <a:pt x="774" y="0"/>
                  </a:lnTo>
                </a:path>
              </a:pathLst>
            </a:custGeom>
            <a:ln w="3175">
              <a:solidFill>
                <a:srgbClr val="565658"/>
              </a:solidFill>
            </a:ln>
          </p:spPr>
          <p:txBody>
            <a:bodyPr wrap="square" lIns="0" tIns="0" rIns="0" bIns="0" rtlCol="0"/>
            <a:lstStyle/>
            <a:p/>
          </p:txBody>
        </p:sp>
        <p:sp>
          <p:nvSpPr>
            <p:cNvPr id="4138" name="object 4138" descr=""/>
            <p:cNvSpPr/>
            <p:nvPr/>
          </p:nvSpPr>
          <p:spPr>
            <a:xfrm>
              <a:off x="5388878" y="8192186"/>
              <a:ext cx="4445" cy="10160"/>
            </a:xfrm>
            <a:custGeom>
              <a:avLst/>
              <a:gdLst/>
              <a:ahLst/>
              <a:cxnLst/>
              <a:rect l="l" t="t" r="r" b="b"/>
              <a:pathLst>
                <a:path w="4445" h="10159">
                  <a:moveTo>
                    <a:pt x="4229" y="0"/>
                  </a:moveTo>
                  <a:lnTo>
                    <a:pt x="3454" y="266"/>
                  </a:lnTo>
                  <a:lnTo>
                    <a:pt x="520" y="2463"/>
                  </a:lnTo>
                  <a:lnTo>
                    <a:pt x="0" y="6324"/>
                  </a:lnTo>
                  <a:lnTo>
                    <a:pt x="2184" y="9194"/>
                  </a:lnTo>
                  <a:lnTo>
                    <a:pt x="3454" y="9956"/>
                  </a:lnTo>
                </a:path>
              </a:pathLst>
            </a:custGeom>
            <a:ln w="3175">
              <a:solidFill>
                <a:srgbClr val="565658"/>
              </a:solidFill>
            </a:ln>
          </p:spPr>
          <p:txBody>
            <a:bodyPr wrap="square" lIns="0" tIns="0" rIns="0" bIns="0" rtlCol="0"/>
            <a:lstStyle/>
            <a:p/>
          </p:txBody>
        </p:sp>
        <p:sp>
          <p:nvSpPr>
            <p:cNvPr id="4139" name="object 4139" descr=""/>
            <p:cNvSpPr/>
            <p:nvPr/>
          </p:nvSpPr>
          <p:spPr>
            <a:xfrm>
              <a:off x="5418373" y="8008966"/>
              <a:ext cx="3810" cy="635"/>
            </a:xfrm>
            <a:custGeom>
              <a:avLst/>
              <a:gdLst/>
              <a:ahLst/>
              <a:cxnLst/>
              <a:rect l="l" t="t" r="r" b="b"/>
              <a:pathLst>
                <a:path w="3810" h="634">
                  <a:moveTo>
                    <a:pt x="3568" y="508"/>
                  </a:moveTo>
                  <a:lnTo>
                    <a:pt x="1778" y="508"/>
                  </a:lnTo>
                  <a:lnTo>
                    <a:pt x="0" y="0"/>
                  </a:lnTo>
                </a:path>
              </a:pathLst>
            </a:custGeom>
            <a:ln w="3175">
              <a:solidFill>
                <a:srgbClr val="565658"/>
              </a:solidFill>
            </a:ln>
          </p:spPr>
          <p:txBody>
            <a:bodyPr wrap="square" lIns="0" tIns="0" rIns="0" bIns="0" rtlCol="0"/>
            <a:lstStyle/>
            <a:p/>
          </p:txBody>
        </p:sp>
        <p:sp>
          <p:nvSpPr>
            <p:cNvPr id="4140" name="object 4140" descr=""/>
            <p:cNvSpPr/>
            <p:nvPr/>
          </p:nvSpPr>
          <p:spPr>
            <a:xfrm>
              <a:off x="5415042" y="8003607"/>
              <a:ext cx="3810" cy="5715"/>
            </a:xfrm>
            <a:custGeom>
              <a:avLst/>
              <a:gdLst/>
              <a:ahLst/>
              <a:cxnLst/>
              <a:rect l="l" t="t" r="r" b="b"/>
              <a:pathLst>
                <a:path w="3810" h="5715">
                  <a:moveTo>
                    <a:pt x="3327" y="5359"/>
                  </a:moveTo>
                  <a:lnTo>
                    <a:pt x="2044" y="4597"/>
                  </a:lnTo>
                  <a:lnTo>
                    <a:pt x="774" y="3314"/>
                  </a:lnTo>
                  <a:lnTo>
                    <a:pt x="266" y="1790"/>
                  </a:lnTo>
                  <a:lnTo>
                    <a:pt x="0" y="0"/>
                  </a:lnTo>
                </a:path>
              </a:pathLst>
            </a:custGeom>
            <a:ln w="3175">
              <a:solidFill>
                <a:srgbClr val="565658"/>
              </a:solidFill>
            </a:ln>
          </p:spPr>
          <p:txBody>
            <a:bodyPr wrap="square" lIns="0" tIns="0" rIns="0" bIns="0" rtlCol="0"/>
            <a:lstStyle/>
            <a:p/>
          </p:txBody>
        </p:sp>
        <p:sp>
          <p:nvSpPr>
            <p:cNvPr id="4141" name="object 4141" descr=""/>
            <p:cNvSpPr/>
            <p:nvPr/>
          </p:nvSpPr>
          <p:spPr>
            <a:xfrm>
              <a:off x="5415046" y="8002072"/>
              <a:ext cx="635" cy="1905"/>
            </a:xfrm>
            <a:custGeom>
              <a:avLst/>
              <a:gdLst/>
              <a:ahLst/>
              <a:cxnLst/>
              <a:rect l="l" t="t" r="r" b="b"/>
              <a:pathLst>
                <a:path w="635" h="1904">
                  <a:moveTo>
                    <a:pt x="0" y="1536"/>
                  </a:moveTo>
                  <a:lnTo>
                    <a:pt x="266" y="0"/>
                  </a:lnTo>
                </a:path>
              </a:pathLst>
            </a:custGeom>
            <a:ln w="3175">
              <a:solidFill>
                <a:srgbClr val="565658"/>
              </a:solidFill>
            </a:ln>
          </p:spPr>
          <p:txBody>
            <a:bodyPr wrap="square" lIns="0" tIns="0" rIns="0" bIns="0" rtlCol="0"/>
            <a:lstStyle/>
            <a:p/>
          </p:txBody>
        </p:sp>
        <p:sp>
          <p:nvSpPr>
            <p:cNvPr id="4142" name="object 4142" descr=""/>
            <p:cNvSpPr/>
            <p:nvPr/>
          </p:nvSpPr>
          <p:spPr>
            <a:xfrm>
              <a:off x="5415306" y="7999270"/>
              <a:ext cx="1905" cy="3175"/>
            </a:xfrm>
            <a:custGeom>
              <a:avLst/>
              <a:gdLst/>
              <a:ahLst/>
              <a:cxnLst/>
              <a:rect l="l" t="t" r="r" b="b"/>
              <a:pathLst>
                <a:path w="1904" h="3175">
                  <a:moveTo>
                    <a:pt x="0" y="2806"/>
                  </a:moveTo>
                  <a:lnTo>
                    <a:pt x="762" y="1015"/>
                  </a:lnTo>
                  <a:lnTo>
                    <a:pt x="1790" y="0"/>
                  </a:lnTo>
                </a:path>
              </a:pathLst>
            </a:custGeom>
            <a:ln w="3175">
              <a:solidFill>
                <a:srgbClr val="565658"/>
              </a:solidFill>
            </a:ln>
          </p:spPr>
          <p:txBody>
            <a:bodyPr wrap="square" lIns="0" tIns="0" rIns="0" bIns="0" rtlCol="0"/>
            <a:lstStyle/>
            <a:p/>
          </p:txBody>
        </p:sp>
        <p:sp>
          <p:nvSpPr>
            <p:cNvPr id="4143" name="object 4143" descr=""/>
            <p:cNvSpPr/>
            <p:nvPr/>
          </p:nvSpPr>
          <p:spPr>
            <a:xfrm>
              <a:off x="5417091" y="7995441"/>
              <a:ext cx="4445" cy="4445"/>
            </a:xfrm>
            <a:custGeom>
              <a:avLst/>
              <a:gdLst/>
              <a:ahLst/>
              <a:cxnLst/>
              <a:rect l="l" t="t" r="r" b="b"/>
              <a:pathLst>
                <a:path w="4445" h="4445">
                  <a:moveTo>
                    <a:pt x="4330" y="0"/>
                  </a:moveTo>
                  <a:lnTo>
                    <a:pt x="2298" y="1790"/>
                  </a:lnTo>
                  <a:lnTo>
                    <a:pt x="0" y="3822"/>
                  </a:lnTo>
                </a:path>
              </a:pathLst>
            </a:custGeom>
            <a:ln w="3175">
              <a:solidFill>
                <a:srgbClr val="565658"/>
              </a:solidFill>
            </a:ln>
          </p:spPr>
          <p:txBody>
            <a:bodyPr wrap="square" lIns="0" tIns="0" rIns="0" bIns="0" rtlCol="0"/>
            <a:lstStyle/>
            <a:p/>
          </p:txBody>
        </p:sp>
        <p:sp>
          <p:nvSpPr>
            <p:cNvPr id="4144" name="object 4144" descr=""/>
            <p:cNvSpPr/>
            <p:nvPr/>
          </p:nvSpPr>
          <p:spPr>
            <a:xfrm>
              <a:off x="5421416" y="7995436"/>
              <a:ext cx="6985" cy="13335"/>
            </a:xfrm>
            <a:custGeom>
              <a:avLst/>
              <a:gdLst/>
              <a:ahLst/>
              <a:cxnLst/>
              <a:rect l="l" t="t" r="r" b="b"/>
              <a:pathLst>
                <a:path w="6985" h="13334">
                  <a:moveTo>
                    <a:pt x="1282" y="774"/>
                  </a:moveTo>
                  <a:lnTo>
                    <a:pt x="1028" y="253"/>
                  </a:lnTo>
                  <a:lnTo>
                    <a:pt x="520" y="0"/>
                  </a:lnTo>
                  <a:lnTo>
                    <a:pt x="0" y="0"/>
                  </a:lnTo>
                </a:path>
                <a:path w="6985" h="13334">
                  <a:moveTo>
                    <a:pt x="1282" y="774"/>
                  </a:moveTo>
                  <a:lnTo>
                    <a:pt x="4102" y="6134"/>
                  </a:lnTo>
                  <a:lnTo>
                    <a:pt x="6388" y="11747"/>
                  </a:lnTo>
                  <a:lnTo>
                    <a:pt x="6642" y="12509"/>
                  </a:lnTo>
                  <a:lnTo>
                    <a:pt x="6642" y="12763"/>
                  </a:lnTo>
                  <a:lnTo>
                    <a:pt x="6388" y="13017"/>
                  </a:lnTo>
                </a:path>
              </a:pathLst>
            </a:custGeom>
            <a:ln w="3175">
              <a:solidFill>
                <a:srgbClr val="565658"/>
              </a:solidFill>
            </a:ln>
          </p:spPr>
          <p:txBody>
            <a:bodyPr wrap="square" lIns="0" tIns="0" rIns="0" bIns="0" rtlCol="0"/>
            <a:lstStyle/>
            <a:p/>
          </p:txBody>
        </p:sp>
        <p:sp>
          <p:nvSpPr>
            <p:cNvPr id="4145" name="object 4145" descr=""/>
            <p:cNvSpPr/>
            <p:nvPr/>
          </p:nvSpPr>
          <p:spPr>
            <a:xfrm>
              <a:off x="5421941" y="8008457"/>
              <a:ext cx="6350" cy="1270"/>
            </a:xfrm>
            <a:custGeom>
              <a:avLst/>
              <a:gdLst/>
              <a:ahLst/>
              <a:cxnLst/>
              <a:rect l="l" t="t" r="r" b="b"/>
              <a:pathLst>
                <a:path w="6350" h="1270">
                  <a:moveTo>
                    <a:pt x="5867" y="0"/>
                  </a:moveTo>
                  <a:lnTo>
                    <a:pt x="4584" y="253"/>
                  </a:lnTo>
                  <a:lnTo>
                    <a:pt x="3060" y="507"/>
                  </a:lnTo>
                  <a:lnTo>
                    <a:pt x="0" y="1015"/>
                  </a:lnTo>
                </a:path>
              </a:pathLst>
            </a:custGeom>
            <a:ln w="3175">
              <a:solidFill>
                <a:srgbClr val="565658"/>
              </a:solidFill>
            </a:ln>
          </p:spPr>
          <p:txBody>
            <a:bodyPr wrap="square" lIns="0" tIns="0" rIns="0" bIns="0" rtlCol="0"/>
            <a:lstStyle/>
            <a:p/>
          </p:txBody>
        </p:sp>
        <p:sp>
          <p:nvSpPr>
            <p:cNvPr id="4146" name="object 4146" descr=""/>
            <p:cNvSpPr/>
            <p:nvPr/>
          </p:nvSpPr>
          <p:spPr>
            <a:xfrm>
              <a:off x="5363500" y="7987280"/>
              <a:ext cx="43180" cy="71755"/>
            </a:xfrm>
            <a:custGeom>
              <a:avLst/>
              <a:gdLst/>
              <a:ahLst/>
              <a:cxnLst/>
              <a:rect l="l" t="t" r="r" b="b"/>
              <a:pathLst>
                <a:path w="43179" h="71754">
                  <a:moveTo>
                    <a:pt x="40830" y="71450"/>
                  </a:moveTo>
                  <a:lnTo>
                    <a:pt x="42354" y="65836"/>
                  </a:lnTo>
                  <a:lnTo>
                    <a:pt x="42569" y="45327"/>
                  </a:lnTo>
                  <a:lnTo>
                    <a:pt x="35958" y="26722"/>
                  </a:lnTo>
                  <a:lnTo>
                    <a:pt x="23296" y="11596"/>
                  </a:lnTo>
                  <a:lnTo>
                    <a:pt x="5359" y="1523"/>
                  </a:lnTo>
                  <a:lnTo>
                    <a:pt x="0" y="0"/>
                  </a:lnTo>
                </a:path>
              </a:pathLst>
            </a:custGeom>
            <a:ln w="3175">
              <a:solidFill>
                <a:srgbClr val="565658"/>
              </a:solidFill>
            </a:ln>
          </p:spPr>
          <p:txBody>
            <a:bodyPr wrap="square" lIns="0" tIns="0" rIns="0" bIns="0" rtlCol="0"/>
            <a:lstStyle/>
            <a:p/>
          </p:txBody>
        </p:sp>
        <p:sp>
          <p:nvSpPr>
            <p:cNvPr id="4147" name="object 4147" descr=""/>
            <p:cNvSpPr/>
            <p:nvPr/>
          </p:nvSpPr>
          <p:spPr>
            <a:xfrm>
              <a:off x="5371409" y="7955887"/>
              <a:ext cx="61594" cy="103505"/>
            </a:xfrm>
            <a:custGeom>
              <a:avLst/>
              <a:gdLst/>
              <a:ahLst/>
              <a:cxnLst/>
              <a:rect l="l" t="t" r="r" b="b"/>
              <a:pathLst>
                <a:path w="61595" h="103504">
                  <a:moveTo>
                    <a:pt x="57924" y="103352"/>
                  </a:moveTo>
                  <a:lnTo>
                    <a:pt x="59207" y="99263"/>
                  </a:lnTo>
                  <a:lnTo>
                    <a:pt x="61158" y="67738"/>
                  </a:lnTo>
                  <a:lnTo>
                    <a:pt x="51508" y="38795"/>
                  </a:lnTo>
                  <a:lnTo>
                    <a:pt x="31861" y="15524"/>
                  </a:lnTo>
                  <a:lnTo>
                    <a:pt x="3822" y="1016"/>
                  </a:lnTo>
                  <a:lnTo>
                    <a:pt x="0" y="0"/>
                  </a:lnTo>
                </a:path>
              </a:pathLst>
            </a:custGeom>
            <a:ln w="3175">
              <a:solidFill>
                <a:srgbClr val="565658"/>
              </a:solidFill>
            </a:ln>
          </p:spPr>
          <p:txBody>
            <a:bodyPr wrap="square" lIns="0" tIns="0" rIns="0" bIns="0" rtlCol="0"/>
            <a:lstStyle/>
            <a:p/>
          </p:txBody>
        </p:sp>
        <p:sp>
          <p:nvSpPr>
            <p:cNvPr id="4148" name="object 4148" descr=""/>
            <p:cNvSpPr/>
            <p:nvPr/>
          </p:nvSpPr>
          <p:spPr>
            <a:xfrm>
              <a:off x="5272648" y="8233783"/>
              <a:ext cx="48260" cy="54610"/>
            </a:xfrm>
            <a:custGeom>
              <a:avLst/>
              <a:gdLst/>
              <a:ahLst/>
              <a:cxnLst/>
              <a:rect l="l" t="t" r="r" b="b"/>
              <a:pathLst>
                <a:path w="48260" h="54609">
                  <a:moveTo>
                    <a:pt x="266" y="0"/>
                  </a:moveTo>
                  <a:lnTo>
                    <a:pt x="12758" y="37258"/>
                  </a:lnTo>
                  <a:lnTo>
                    <a:pt x="43129" y="53847"/>
                  </a:lnTo>
                  <a:lnTo>
                    <a:pt x="48234" y="54355"/>
                  </a:lnTo>
                </a:path>
              </a:pathLst>
            </a:custGeom>
            <a:ln w="3175">
              <a:solidFill>
                <a:srgbClr val="565658"/>
              </a:solidFill>
            </a:ln>
          </p:spPr>
          <p:txBody>
            <a:bodyPr wrap="square" lIns="0" tIns="0" rIns="0" bIns="0" rtlCol="0"/>
            <a:lstStyle/>
            <a:p/>
          </p:txBody>
        </p:sp>
        <p:sp>
          <p:nvSpPr>
            <p:cNvPr id="4149" name="object 4149" descr=""/>
            <p:cNvSpPr/>
            <p:nvPr/>
          </p:nvSpPr>
          <p:spPr>
            <a:xfrm>
              <a:off x="5248408" y="8240165"/>
              <a:ext cx="71755" cy="80010"/>
            </a:xfrm>
            <a:custGeom>
              <a:avLst/>
              <a:gdLst/>
              <a:ahLst/>
              <a:cxnLst/>
              <a:rect l="l" t="t" r="r" b="b"/>
              <a:pathLst>
                <a:path w="71754" h="80009">
                  <a:moveTo>
                    <a:pt x="0" y="0"/>
                  </a:moveTo>
                  <a:lnTo>
                    <a:pt x="0" y="3568"/>
                  </a:lnTo>
                  <a:lnTo>
                    <a:pt x="4551" y="31274"/>
                  </a:lnTo>
                  <a:lnTo>
                    <a:pt x="18849" y="54790"/>
                  </a:lnTo>
                  <a:lnTo>
                    <a:pt x="40630" y="71645"/>
                  </a:lnTo>
                  <a:lnTo>
                    <a:pt x="67627" y="79362"/>
                  </a:lnTo>
                  <a:lnTo>
                    <a:pt x="71196" y="79616"/>
                  </a:lnTo>
                </a:path>
              </a:pathLst>
            </a:custGeom>
            <a:ln w="3175">
              <a:solidFill>
                <a:srgbClr val="565658"/>
              </a:solidFill>
            </a:ln>
          </p:spPr>
          <p:txBody>
            <a:bodyPr wrap="square" lIns="0" tIns="0" rIns="0" bIns="0" rtlCol="0"/>
            <a:lstStyle/>
            <a:p/>
          </p:txBody>
        </p:sp>
        <p:sp>
          <p:nvSpPr>
            <p:cNvPr id="4150" name="object 4150" descr=""/>
            <p:cNvSpPr/>
            <p:nvPr/>
          </p:nvSpPr>
          <p:spPr>
            <a:xfrm>
              <a:off x="5255044" y="8273600"/>
              <a:ext cx="7620" cy="12700"/>
            </a:xfrm>
            <a:custGeom>
              <a:avLst/>
              <a:gdLst/>
              <a:ahLst/>
              <a:cxnLst/>
              <a:rect l="l" t="t" r="r" b="b"/>
              <a:pathLst>
                <a:path w="7620" h="12700">
                  <a:moveTo>
                    <a:pt x="7404" y="12242"/>
                  </a:moveTo>
                  <a:lnTo>
                    <a:pt x="7137" y="12496"/>
                  </a:lnTo>
                  <a:lnTo>
                    <a:pt x="6629" y="12496"/>
                  </a:lnTo>
                  <a:lnTo>
                    <a:pt x="6388" y="12242"/>
                  </a:lnTo>
                  <a:lnTo>
                    <a:pt x="6121" y="11734"/>
                  </a:lnTo>
                  <a:lnTo>
                    <a:pt x="2819" y="6629"/>
                  </a:lnTo>
                  <a:lnTo>
                    <a:pt x="0" y="1269"/>
                  </a:lnTo>
                  <a:lnTo>
                    <a:pt x="0" y="0"/>
                  </a:lnTo>
                  <a:lnTo>
                    <a:pt x="266" y="0"/>
                  </a:lnTo>
                </a:path>
              </a:pathLst>
            </a:custGeom>
            <a:ln w="3175">
              <a:solidFill>
                <a:srgbClr val="565658"/>
              </a:solidFill>
            </a:ln>
          </p:spPr>
          <p:txBody>
            <a:bodyPr wrap="square" lIns="0" tIns="0" rIns="0" bIns="0" rtlCol="0"/>
            <a:lstStyle/>
            <a:p/>
          </p:txBody>
        </p:sp>
        <p:sp>
          <p:nvSpPr>
            <p:cNvPr id="4151" name="object 4151" descr=""/>
            <p:cNvSpPr/>
            <p:nvPr/>
          </p:nvSpPr>
          <p:spPr>
            <a:xfrm>
              <a:off x="5255304" y="8272167"/>
              <a:ext cx="13335" cy="13970"/>
            </a:xfrm>
            <a:custGeom>
              <a:avLst/>
              <a:gdLst/>
              <a:ahLst/>
              <a:cxnLst/>
              <a:rect l="l" t="t" r="r" b="b"/>
              <a:pathLst>
                <a:path w="13335" h="13970">
                  <a:moveTo>
                    <a:pt x="0" y="1427"/>
                  </a:moveTo>
                  <a:lnTo>
                    <a:pt x="2552" y="653"/>
                  </a:lnTo>
                  <a:lnTo>
                    <a:pt x="8454" y="0"/>
                  </a:lnTo>
                  <a:lnTo>
                    <a:pt x="12222" y="2724"/>
                  </a:lnTo>
                  <a:lnTo>
                    <a:pt x="12748" y="7223"/>
                  </a:lnTo>
                  <a:lnTo>
                    <a:pt x="8928" y="11892"/>
                  </a:lnTo>
                  <a:lnTo>
                    <a:pt x="7137" y="13670"/>
                  </a:lnTo>
                </a:path>
              </a:pathLst>
            </a:custGeom>
            <a:ln w="3175">
              <a:solidFill>
                <a:srgbClr val="565658"/>
              </a:solidFill>
            </a:ln>
          </p:spPr>
          <p:txBody>
            <a:bodyPr wrap="square" lIns="0" tIns="0" rIns="0" bIns="0" rtlCol="0"/>
            <a:lstStyle/>
            <a:p/>
          </p:txBody>
        </p:sp>
        <p:sp>
          <p:nvSpPr>
            <p:cNvPr id="4152" name="object 4152" descr=""/>
            <p:cNvSpPr/>
            <p:nvPr/>
          </p:nvSpPr>
          <p:spPr>
            <a:xfrm>
              <a:off x="5363503" y="7955891"/>
              <a:ext cx="8255" cy="31750"/>
            </a:xfrm>
            <a:custGeom>
              <a:avLst/>
              <a:gdLst/>
              <a:ahLst/>
              <a:cxnLst/>
              <a:rect l="l" t="t" r="r" b="b"/>
              <a:pathLst>
                <a:path w="8254" h="31750">
                  <a:moveTo>
                    <a:pt x="7912" y="0"/>
                  </a:moveTo>
                  <a:lnTo>
                    <a:pt x="4343" y="14033"/>
                  </a:lnTo>
                  <a:lnTo>
                    <a:pt x="3314" y="17602"/>
                  </a:lnTo>
                  <a:lnTo>
                    <a:pt x="2298" y="21691"/>
                  </a:lnTo>
                  <a:lnTo>
                    <a:pt x="1282" y="26276"/>
                  </a:lnTo>
                  <a:lnTo>
                    <a:pt x="0" y="31381"/>
                  </a:lnTo>
                </a:path>
              </a:pathLst>
            </a:custGeom>
            <a:ln w="3175">
              <a:solidFill>
                <a:srgbClr val="565658"/>
              </a:solidFill>
            </a:ln>
          </p:spPr>
          <p:txBody>
            <a:bodyPr wrap="square" lIns="0" tIns="0" rIns="0" bIns="0" rtlCol="0"/>
            <a:lstStyle/>
            <a:p/>
          </p:txBody>
        </p:sp>
        <p:sp>
          <p:nvSpPr>
            <p:cNvPr id="4153" name="object 4153" descr=""/>
            <p:cNvSpPr/>
            <p:nvPr/>
          </p:nvSpPr>
          <p:spPr>
            <a:xfrm>
              <a:off x="5272915" y="7954863"/>
              <a:ext cx="99060" cy="67310"/>
            </a:xfrm>
            <a:custGeom>
              <a:avLst/>
              <a:gdLst/>
              <a:ahLst/>
              <a:cxnLst/>
              <a:rect l="l" t="t" r="r" b="b"/>
              <a:pathLst>
                <a:path w="99060" h="67309">
                  <a:moveTo>
                    <a:pt x="0" y="67119"/>
                  </a:moveTo>
                  <a:lnTo>
                    <a:pt x="34618" y="12484"/>
                  </a:lnTo>
                  <a:lnTo>
                    <a:pt x="94411" y="0"/>
                  </a:lnTo>
                  <a:lnTo>
                    <a:pt x="98501" y="1028"/>
                  </a:lnTo>
                </a:path>
              </a:pathLst>
            </a:custGeom>
            <a:ln w="3175">
              <a:solidFill>
                <a:srgbClr val="565658"/>
              </a:solidFill>
            </a:ln>
          </p:spPr>
          <p:txBody>
            <a:bodyPr wrap="square" lIns="0" tIns="0" rIns="0" bIns="0" rtlCol="0"/>
            <a:lstStyle/>
            <a:p/>
          </p:txBody>
        </p:sp>
        <p:sp>
          <p:nvSpPr>
            <p:cNvPr id="4154" name="object 4154" descr=""/>
            <p:cNvSpPr/>
            <p:nvPr/>
          </p:nvSpPr>
          <p:spPr>
            <a:xfrm>
              <a:off x="5295112" y="7986259"/>
              <a:ext cx="68580" cy="47625"/>
            </a:xfrm>
            <a:custGeom>
              <a:avLst/>
              <a:gdLst/>
              <a:ahLst/>
              <a:cxnLst/>
              <a:rect l="l" t="t" r="r" b="b"/>
              <a:pathLst>
                <a:path w="68579" h="47625">
                  <a:moveTo>
                    <a:pt x="68389" y="1016"/>
                  </a:moveTo>
                  <a:lnTo>
                    <a:pt x="24134" y="9247"/>
                  </a:lnTo>
                  <a:lnTo>
                    <a:pt x="1282" y="41592"/>
                  </a:lnTo>
                  <a:lnTo>
                    <a:pt x="0" y="47205"/>
                  </a:lnTo>
                </a:path>
              </a:pathLst>
            </a:custGeom>
            <a:ln w="3175">
              <a:solidFill>
                <a:srgbClr val="565658"/>
              </a:solidFill>
            </a:ln>
          </p:spPr>
          <p:txBody>
            <a:bodyPr wrap="square" lIns="0" tIns="0" rIns="0" bIns="0" rtlCol="0"/>
            <a:lstStyle/>
            <a:p/>
          </p:txBody>
        </p:sp>
        <p:sp>
          <p:nvSpPr>
            <p:cNvPr id="4155" name="object 4155" descr=""/>
            <p:cNvSpPr/>
            <p:nvPr/>
          </p:nvSpPr>
          <p:spPr>
            <a:xfrm>
              <a:off x="5284139" y="7991362"/>
              <a:ext cx="635" cy="1270"/>
            </a:xfrm>
            <a:custGeom>
              <a:avLst/>
              <a:gdLst/>
              <a:ahLst/>
              <a:cxnLst/>
              <a:rect l="l" t="t" r="r" b="b"/>
              <a:pathLst>
                <a:path w="635" h="1270">
                  <a:moveTo>
                    <a:pt x="0" y="1270"/>
                  </a:moveTo>
                  <a:lnTo>
                    <a:pt x="0" y="762"/>
                  </a:lnTo>
                  <a:lnTo>
                    <a:pt x="508" y="0"/>
                  </a:lnTo>
                </a:path>
              </a:pathLst>
            </a:custGeom>
            <a:ln w="3175">
              <a:solidFill>
                <a:srgbClr val="565658"/>
              </a:solidFill>
            </a:ln>
          </p:spPr>
          <p:txBody>
            <a:bodyPr wrap="square" lIns="0" tIns="0" rIns="0" bIns="0" rtlCol="0"/>
            <a:lstStyle/>
            <a:p/>
          </p:txBody>
        </p:sp>
        <p:sp>
          <p:nvSpPr>
            <p:cNvPr id="4156" name="object 4156" descr=""/>
            <p:cNvSpPr/>
            <p:nvPr/>
          </p:nvSpPr>
          <p:spPr>
            <a:xfrm>
              <a:off x="5284647" y="7981659"/>
              <a:ext cx="7620" cy="10160"/>
            </a:xfrm>
            <a:custGeom>
              <a:avLst/>
              <a:gdLst/>
              <a:ahLst/>
              <a:cxnLst/>
              <a:rect l="l" t="t" r="r" b="b"/>
              <a:pathLst>
                <a:path w="7620" h="10159">
                  <a:moveTo>
                    <a:pt x="0" y="9702"/>
                  </a:moveTo>
                  <a:lnTo>
                    <a:pt x="3568" y="4597"/>
                  </a:lnTo>
                  <a:lnTo>
                    <a:pt x="7404" y="0"/>
                  </a:lnTo>
                </a:path>
              </a:pathLst>
            </a:custGeom>
            <a:ln w="3175">
              <a:solidFill>
                <a:srgbClr val="565658"/>
              </a:solidFill>
            </a:ln>
          </p:spPr>
          <p:txBody>
            <a:bodyPr wrap="square" lIns="0" tIns="0" rIns="0" bIns="0" rtlCol="0"/>
            <a:lstStyle/>
            <a:p/>
          </p:txBody>
        </p:sp>
        <p:sp>
          <p:nvSpPr>
            <p:cNvPr id="4157" name="object 4157" descr=""/>
            <p:cNvSpPr/>
            <p:nvPr/>
          </p:nvSpPr>
          <p:spPr>
            <a:xfrm>
              <a:off x="5292053" y="7980901"/>
              <a:ext cx="5715" cy="5080"/>
            </a:xfrm>
            <a:custGeom>
              <a:avLst/>
              <a:gdLst/>
              <a:ahLst/>
              <a:cxnLst/>
              <a:rect l="l" t="t" r="r" b="b"/>
              <a:pathLst>
                <a:path w="5714" h="5079">
                  <a:moveTo>
                    <a:pt x="0" y="761"/>
                  </a:moveTo>
                  <a:lnTo>
                    <a:pt x="762" y="253"/>
                  </a:lnTo>
                  <a:lnTo>
                    <a:pt x="1016" y="0"/>
                  </a:lnTo>
                  <a:lnTo>
                    <a:pt x="2032" y="1015"/>
                  </a:lnTo>
                  <a:lnTo>
                    <a:pt x="2806" y="2298"/>
                  </a:lnTo>
                  <a:lnTo>
                    <a:pt x="4076" y="3568"/>
                  </a:lnTo>
                  <a:lnTo>
                    <a:pt x="5092" y="4838"/>
                  </a:lnTo>
                </a:path>
              </a:pathLst>
            </a:custGeom>
            <a:ln w="3175">
              <a:solidFill>
                <a:srgbClr val="565658"/>
              </a:solidFill>
            </a:ln>
          </p:spPr>
          <p:txBody>
            <a:bodyPr wrap="square" lIns="0" tIns="0" rIns="0" bIns="0" rtlCol="0"/>
            <a:lstStyle/>
            <a:p/>
          </p:txBody>
        </p:sp>
        <p:sp>
          <p:nvSpPr>
            <p:cNvPr id="4158" name="object 4158" descr=""/>
            <p:cNvSpPr/>
            <p:nvPr/>
          </p:nvSpPr>
          <p:spPr>
            <a:xfrm>
              <a:off x="5297149" y="7985743"/>
              <a:ext cx="1905" cy="3175"/>
            </a:xfrm>
            <a:custGeom>
              <a:avLst/>
              <a:gdLst/>
              <a:ahLst/>
              <a:cxnLst/>
              <a:rect l="l" t="t" r="r" b="b"/>
              <a:pathLst>
                <a:path w="1904" h="3175">
                  <a:moveTo>
                    <a:pt x="0" y="0"/>
                  </a:moveTo>
                  <a:lnTo>
                    <a:pt x="774" y="1282"/>
                  </a:lnTo>
                  <a:lnTo>
                    <a:pt x="1282" y="3060"/>
                  </a:lnTo>
                </a:path>
              </a:pathLst>
            </a:custGeom>
            <a:ln w="3175">
              <a:solidFill>
                <a:srgbClr val="565658"/>
              </a:solidFill>
            </a:ln>
          </p:spPr>
          <p:txBody>
            <a:bodyPr wrap="square" lIns="0" tIns="0" rIns="0" bIns="0" rtlCol="0"/>
            <a:lstStyle/>
            <a:p/>
          </p:txBody>
        </p:sp>
        <p:sp>
          <p:nvSpPr>
            <p:cNvPr id="4159" name="object 4159" descr=""/>
            <p:cNvSpPr/>
            <p:nvPr/>
          </p:nvSpPr>
          <p:spPr>
            <a:xfrm>
              <a:off x="5284139" y="7988806"/>
              <a:ext cx="14604" cy="10160"/>
            </a:xfrm>
            <a:custGeom>
              <a:avLst/>
              <a:gdLst/>
              <a:ahLst/>
              <a:cxnLst/>
              <a:rect l="l" t="t" r="r" b="b"/>
              <a:pathLst>
                <a:path w="14604" h="10159">
                  <a:moveTo>
                    <a:pt x="14287" y="0"/>
                  </a:moveTo>
                  <a:lnTo>
                    <a:pt x="14287" y="1282"/>
                  </a:lnTo>
                  <a:lnTo>
                    <a:pt x="12788" y="9563"/>
                  </a:lnTo>
                  <a:lnTo>
                    <a:pt x="6235" y="5969"/>
                  </a:lnTo>
                  <a:lnTo>
                    <a:pt x="1016" y="4343"/>
                  </a:lnTo>
                  <a:lnTo>
                    <a:pt x="0" y="3835"/>
                  </a:lnTo>
                </a:path>
              </a:pathLst>
            </a:custGeom>
            <a:ln w="3175">
              <a:solidFill>
                <a:srgbClr val="565658"/>
              </a:solidFill>
            </a:ln>
          </p:spPr>
          <p:txBody>
            <a:bodyPr wrap="square" lIns="0" tIns="0" rIns="0" bIns="0" rtlCol="0"/>
            <a:lstStyle/>
            <a:p/>
          </p:txBody>
        </p:sp>
        <p:sp>
          <p:nvSpPr>
            <p:cNvPr id="4160" name="object 4160" descr=""/>
            <p:cNvSpPr/>
            <p:nvPr/>
          </p:nvSpPr>
          <p:spPr>
            <a:xfrm>
              <a:off x="5377021" y="8294512"/>
              <a:ext cx="635" cy="1905"/>
            </a:xfrm>
            <a:custGeom>
              <a:avLst/>
              <a:gdLst/>
              <a:ahLst/>
              <a:cxnLst/>
              <a:rect l="l" t="t" r="r" b="b"/>
              <a:pathLst>
                <a:path w="635" h="1904">
                  <a:moveTo>
                    <a:pt x="0" y="1282"/>
                  </a:moveTo>
                  <a:lnTo>
                    <a:pt x="266" y="761"/>
                  </a:lnTo>
                  <a:lnTo>
                    <a:pt x="520" y="507"/>
                  </a:lnTo>
                  <a:lnTo>
                    <a:pt x="520" y="253"/>
                  </a:lnTo>
                  <a:lnTo>
                    <a:pt x="266" y="0"/>
                  </a:lnTo>
                </a:path>
              </a:pathLst>
            </a:custGeom>
            <a:ln w="3175">
              <a:solidFill>
                <a:srgbClr val="565658"/>
              </a:solidFill>
            </a:ln>
          </p:spPr>
          <p:txBody>
            <a:bodyPr wrap="square" lIns="0" tIns="0" rIns="0" bIns="0" rtlCol="0"/>
            <a:lstStyle/>
            <a:p/>
          </p:txBody>
        </p:sp>
        <p:sp>
          <p:nvSpPr>
            <p:cNvPr id="4161" name="object 4161" descr=""/>
            <p:cNvSpPr/>
            <p:nvPr/>
          </p:nvSpPr>
          <p:spPr>
            <a:xfrm>
              <a:off x="5367842" y="8295790"/>
              <a:ext cx="9525" cy="8255"/>
            </a:xfrm>
            <a:custGeom>
              <a:avLst/>
              <a:gdLst/>
              <a:ahLst/>
              <a:cxnLst/>
              <a:rect l="l" t="t" r="r" b="b"/>
              <a:pathLst>
                <a:path w="9525" h="8254">
                  <a:moveTo>
                    <a:pt x="0" y="7912"/>
                  </a:moveTo>
                  <a:lnTo>
                    <a:pt x="4851" y="4089"/>
                  </a:lnTo>
                  <a:lnTo>
                    <a:pt x="9182" y="0"/>
                  </a:lnTo>
                </a:path>
              </a:pathLst>
            </a:custGeom>
            <a:ln w="3175">
              <a:solidFill>
                <a:srgbClr val="565658"/>
              </a:solidFill>
            </a:ln>
          </p:spPr>
          <p:txBody>
            <a:bodyPr wrap="square" lIns="0" tIns="0" rIns="0" bIns="0" rtlCol="0"/>
            <a:lstStyle/>
            <a:p/>
          </p:txBody>
        </p:sp>
        <p:sp>
          <p:nvSpPr>
            <p:cNvPr id="4162" name="object 4162" descr=""/>
            <p:cNvSpPr/>
            <p:nvPr/>
          </p:nvSpPr>
          <p:spPr>
            <a:xfrm>
              <a:off x="5363238" y="8290176"/>
              <a:ext cx="14604" cy="13970"/>
            </a:xfrm>
            <a:custGeom>
              <a:avLst/>
              <a:gdLst/>
              <a:ahLst/>
              <a:cxnLst/>
              <a:rect l="l" t="t" r="r" b="b"/>
              <a:pathLst>
                <a:path w="14604" h="13970">
                  <a:moveTo>
                    <a:pt x="3327" y="13525"/>
                  </a:moveTo>
                  <a:lnTo>
                    <a:pt x="3327" y="13792"/>
                  </a:lnTo>
                  <a:lnTo>
                    <a:pt x="4343" y="13792"/>
                  </a:lnTo>
                  <a:lnTo>
                    <a:pt x="4610" y="13525"/>
                  </a:lnTo>
                </a:path>
                <a:path w="14604" h="13970">
                  <a:moveTo>
                    <a:pt x="3327" y="13525"/>
                  </a:moveTo>
                  <a:lnTo>
                    <a:pt x="774" y="8940"/>
                  </a:lnTo>
                  <a:lnTo>
                    <a:pt x="0" y="7404"/>
                  </a:lnTo>
                  <a:lnTo>
                    <a:pt x="0" y="4851"/>
                  </a:lnTo>
                  <a:lnTo>
                    <a:pt x="266" y="3835"/>
                  </a:lnTo>
                  <a:lnTo>
                    <a:pt x="1028" y="3060"/>
                  </a:lnTo>
                  <a:lnTo>
                    <a:pt x="1536" y="2044"/>
                  </a:lnTo>
                  <a:lnTo>
                    <a:pt x="2552" y="1282"/>
                  </a:lnTo>
                  <a:lnTo>
                    <a:pt x="4610" y="266"/>
                  </a:lnTo>
                  <a:lnTo>
                    <a:pt x="5626" y="0"/>
                  </a:lnTo>
                  <a:lnTo>
                    <a:pt x="6642" y="266"/>
                  </a:lnTo>
                  <a:lnTo>
                    <a:pt x="7404" y="266"/>
                  </a:lnTo>
                  <a:lnTo>
                    <a:pt x="8928" y="1028"/>
                  </a:lnTo>
                  <a:lnTo>
                    <a:pt x="11747" y="2806"/>
                  </a:lnTo>
                  <a:lnTo>
                    <a:pt x="14046" y="4343"/>
                  </a:lnTo>
                </a:path>
              </a:pathLst>
            </a:custGeom>
            <a:ln w="3175">
              <a:solidFill>
                <a:srgbClr val="565658"/>
              </a:solidFill>
            </a:ln>
          </p:spPr>
          <p:txBody>
            <a:bodyPr wrap="square" lIns="0" tIns="0" rIns="0" bIns="0" rtlCol="0"/>
            <a:lstStyle/>
            <a:p/>
          </p:txBody>
        </p:sp>
        <p:sp>
          <p:nvSpPr>
            <p:cNvPr id="4163" name="object 4163" descr=""/>
            <p:cNvSpPr/>
            <p:nvPr/>
          </p:nvSpPr>
          <p:spPr>
            <a:xfrm>
              <a:off x="5319610" y="8288133"/>
              <a:ext cx="1905" cy="31750"/>
            </a:xfrm>
            <a:custGeom>
              <a:avLst/>
              <a:gdLst/>
              <a:ahLst/>
              <a:cxnLst/>
              <a:rect l="l" t="t" r="r" b="b"/>
              <a:pathLst>
                <a:path w="1904" h="31750">
                  <a:moveTo>
                    <a:pt x="0" y="31648"/>
                  </a:moveTo>
                  <a:lnTo>
                    <a:pt x="508" y="17360"/>
                  </a:lnTo>
                  <a:lnTo>
                    <a:pt x="774" y="13779"/>
                  </a:lnTo>
                  <a:lnTo>
                    <a:pt x="774" y="9702"/>
                  </a:lnTo>
                  <a:lnTo>
                    <a:pt x="1016" y="5105"/>
                  </a:lnTo>
                  <a:lnTo>
                    <a:pt x="1282" y="0"/>
                  </a:lnTo>
                </a:path>
              </a:pathLst>
            </a:custGeom>
            <a:ln w="3175">
              <a:solidFill>
                <a:srgbClr val="565658"/>
              </a:solidFill>
            </a:ln>
          </p:spPr>
          <p:txBody>
            <a:bodyPr wrap="square" lIns="0" tIns="0" rIns="0" bIns="0" rtlCol="0"/>
            <a:lstStyle/>
            <a:p/>
          </p:txBody>
        </p:sp>
        <p:sp>
          <p:nvSpPr>
            <p:cNvPr id="4164" name="object 4164" descr=""/>
            <p:cNvSpPr/>
            <p:nvPr/>
          </p:nvSpPr>
          <p:spPr>
            <a:xfrm>
              <a:off x="5319615" y="8246799"/>
              <a:ext cx="78105" cy="73660"/>
            </a:xfrm>
            <a:custGeom>
              <a:avLst/>
              <a:gdLst/>
              <a:ahLst/>
              <a:cxnLst/>
              <a:rect l="l" t="t" r="r" b="b"/>
              <a:pathLst>
                <a:path w="78104" h="73659">
                  <a:moveTo>
                    <a:pt x="78079" y="0"/>
                  </a:moveTo>
                  <a:lnTo>
                    <a:pt x="54552" y="52863"/>
                  </a:lnTo>
                  <a:lnTo>
                    <a:pt x="3822" y="73240"/>
                  </a:lnTo>
                  <a:lnTo>
                    <a:pt x="0" y="72986"/>
                  </a:lnTo>
                </a:path>
              </a:pathLst>
            </a:custGeom>
            <a:ln w="3175">
              <a:solidFill>
                <a:srgbClr val="565658"/>
              </a:solidFill>
            </a:ln>
          </p:spPr>
          <p:txBody>
            <a:bodyPr wrap="square" lIns="0" tIns="0" rIns="0" bIns="0" rtlCol="0"/>
            <a:lstStyle/>
            <a:p/>
          </p:txBody>
        </p:sp>
        <p:sp>
          <p:nvSpPr>
            <p:cNvPr id="4165" name="object 4165" descr=""/>
            <p:cNvSpPr/>
            <p:nvPr/>
          </p:nvSpPr>
          <p:spPr>
            <a:xfrm>
              <a:off x="5320888" y="8238886"/>
              <a:ext cx="53340" cy="49530"/>
            </a:xfrm>
            <a:custGeom>
              <a:avLst/>
              <a:gdLst/>
              <a:ahLst/>
              <a:cxnLst/>
              <a:rect l="l" t="t" r="r" b="b"/>
              <a:pathLst>
                <a:path w="53339" h="49529">
                  <a:moveTo>
                    <a:pt x="0" y="49250"/>
                  </a:moveTo>
                  <a:lnTo>
                    <a:pt x="4851" y="49250"/>
                  </a:lnTo>
                  <a:lnTo>
                    <a:pt x="22188" y="45283"/>
                  </a:lnTo>
                  <a:lnTo>
                    <a:pt x="36764" y="35812"/>
                  </a:lnTo>
                  <a:lnTo>
                    <a:pt x="47376" y="22023"/>
                  </a:lnTo>
                  <a:lnTo>
                    <a:pt x="52819" y="5105"/>
                  </a:lnTo>
                  <a:lnTo>
                    <a:pt x="53073" y="0"/>
                  </a:lnTo>
                </a:path>
              </a:pathLst>
            </a:custGeom>
            <a:ln w="3175">
              <a:solidFill>
                <a:srgbClr val="565658"/>
              </a:solidFill>
            </a:ln>
          </p:spPr>
          <p:txBody>
            <a:bodyPr wrap="square" lIns="0" tIns="0" rIns="0" bIns="0" rtlCol="0"/>
            <a:lstStyle/>
            <a:p/>
          </p:txBody>
        </p:sp>
        <p:sp>
          <p:nvSpPr>
            <p:cNvPr id="4166" name="object 4166" descr=""/>
            <p:cNvSpPr/>
            <p:nvPr/>
          </p:nvSpPr>
          <p:spPr>
            <a:xfrm>
              <a:off x="5401007" y="8190395"/>
              <a:ext cx="635" cy="1905"/>
            </a:xfrm>
            <a:custGeom>
              <a:avLst/>
              <a:gdLst/>
              <a:ahLst/>
              <a:cxnLst/>
              <a:rect l="l" t="t" r="r" b="b"/>
              <a:pathLst>
                <a:path w="635" h="1904">
                  <a:moveTo>
                    <a:pt x="0" y="1282"/>
                  </a:moveTo>
                  <a:lnTo>
                    <a:pt x="266" y="266"/>
                  </a:lnTo>
                  <a:lnTo>
                    <a:pt x="266" y="0"/>
                  </a:lnTo>
                  <a:lnTo>
                    <a:pt x="0" y="0"/>
                  </a:lnTo>
                </a:path>
              </a:pathLst>
            </a:custGeom>
            <a:ln w="3175">
              <a:solidFill>
                <a:srgbClr val="565658"/>
              </a:solidFill>
            </a:ln>
          </p:spPr>
          <p:txBody>
            <a:bodyPr wrap="square" lIns="0" tIns="0" rIns="0" bIns="0" rtlCol="0"/>
            <a:lstStyle/>
            <a:p/>
          </p:txBody>
        </p:sp>
        <p:sp>
          <p:nvSpPr>
            <p:cNvPr id="4167" name="object 4167" descr=""/>
            <p:cNvSpPr/>
            <p:nvPr/>
          </p:nvSpPr>
          <p:spPr>
            <a:xfrm>
              <a:off x="5399990" y="8191676"/>
              <a:ext cx="1270" cy="12700"/>
            </a:xfrm>
            <a:custGeom>
              <a:avLst/>
              <a:gdLst/>
              <a:ahLst/>
              <a:cxnLst/>
              <a:rect l="l" t="t" r="r" b="b"/>
              <a:pathLst>
                <a:path w="1270" h="12700">
                  <a:moveTo>
                    <a:pt x="0" y="12509"/>
                  </a:moveTo>
                  <a:lnTo>
                    <a:pt x="1016" y="0"/>
                  </a:lnTo>
                </a:path>
              </a:pathLst>
            </a:custGeom>
            <a:ln w="3175">
              <a:solidFill>
                <a:srgbClr val="565658"/>
              </a:solidFill>
            </a:ln>
          </p:spPr>
          <p:txBody>
            <a:bodyPr wrap="square" lIns="0" tIns="0" rIns="0" bIns="0" rtlCol="0"/>
            <a:lstStyle/>
            <a:p/>
          </p:txBody>
        </p:sp>
        <p:sp>
          <p:nvSpPr>
            <p:cNvPr id="4168" name="object 4168" descr=""/>
            <p:cNvSpPr/>
            <p:nvPr/>
          </p:nvSpPr>
          <p:spPr>
            <a:xfrm>
              <a:off x="5389276" y="8190395"/>
              <a:ext cx="12065" cy="15240"/>
            </a:xfrm>
            <a:custGeom>
              <a:avLst/>
              <a:gdLst/>
              <a:ahLst/>
              <a:cxnLst/>
              <a:rect l="l" t="t" r="r" b="b"/>
              <a:pathLst>
                <a:path w="12064" h="15240">
                  <a:moveTo>
                    <a:pt x="10464" y="15062"/>
                  </a:moveTo>
                  <a:lnTo>
                    <a:pt x="10464" y="14554"/>
                  </a:lnTo>
                  <a:lnTo>
                    <a:pt x="10718" y="13792"/>
                  </a:lnTo>
                </a:path>
                <a:path w="12064" h="15240">
                  <a:moveTo>
                    <a:pt x="10464" y="15062"/>
                  </a:moveTo>
                  <a:lnTo>
                    <a:pt x="10198" y="14808"/>
                  </a:lnTo>
                  <a:lnTo>
                    <a:pt x="9690" y="14554"/>
                  </a:lnTo>
                  <a:lnTo>
                    <a:pt x="8928" y="14554"/>
                  </a:lnTo>
                  <a:lnTo>
                    <a:pt x="8153" y="14046"/>
                  </a:lnTo>
                  <a:lnTo>
                    <a:pt x="0" y="6642"/>
                  </a:lnTo>
                  <a:lnTo>
                    <a:pt x="508" y="4597"/>
                  </a:lnTo>
                  <a:lnTo>
                    <a:pt x="914" y="495"/>
                  </a:lnTo>
                  <a:lnTo>
                    <a:pt x="8407" y="1168"/>
                  </a:lnTo>
                  <a:lnTo>
                    <a:pt x="10972" y="0"/>
                  </a:lnTo>
                  <a:lnTo>
                    <a:pt x="11734" y="0"/>
                  </a:lnTo>
                </a:path>
              </a:pathLst>
            </a:custGeom>
            <a:ln w="3175">
              <a:solidFill>
                <a:srgbClr val="565658"/>
              </a:solidFill>
            </a:ln>
          </p:spPr>
          <p:txBody>
            <a:bodyPr wrap="square" lIns="0" tIns="0" rIns="0" bIns="0" rtlCol="0"/>
            <a:lstStyle/>
            <a:p/>
          </p:txBody>
        </p:sp>
        <p:sp>
          <p:nvSpPr>
            <p:cNvPr id="4169" name="object 4169" descr=""/>
            <p:cNvSpPr/>
            <p:nvPr/>
          </p:nvSpPr>
          <p:spPr>
            <a:xfrm>
              <a:off x="5404326" y="8100272"/>
              <a:ext cx="13335" cy="15875"/>
            </a:xfrm>
            <a:custGeom>
              <a:avLst/>
              <a:gdLst/>
              <a:ahLst/>
              <a:cxnLst/>
              <a:rect l="l" t="t" r="r" b="b"/>
              <a:pathLst>
                <a:path w="13335" h="15875">
                  <a:moveTo>
                    <a:pt x="9194" y="15874"/>
                  </a:moveTo>
                  <a:lnTo>
                    <a:pt x="9194" y="15608"/>
                  </a:lnTo>
                  <a:lnTo>
                    <a:pt x="9448" y="15354"/>
                  </a:lnTo>
                  <a:lnTo>
                    <a:pt x="9448" y="14592"/>
                  </a:lnTo>
                </a:path>
                <a:path w="13335" h="15875">
                  <a:moveTo>
                    <a:pt x="9194" y="15874"/>
                  </a:moveTo>
                  <a:lnTo>
                    <a:pt x="8928" y="15608"/>
                  </a:lnTo>
                  <a:lnTo>
                    <a:pt x="8420" y="15354"/>
                  </a:lnTo>
                  <a:lnTo>
                    <a:pt x="7658" y="15100"/>
                  </a:lnTo>
                  <a:lnTo>
                    <a:pt x="6883" y="14592"/>
                  </a:lnTo>
                  <a:lnTo>
                    <a:pt x="5105" y="13576"/>
                  </a:lnTo>
                  <a:lnTo>
                    <a:pt x="2565" y="12293"/>
                  </a:lnTo>
                  <a:lnTo>
                    <a:pt x="1282" y="11277"/>
                  </a:lnTo>
                  <a:lnTo>
                    <a:pt x="266" y="10007"/>
                  </a:lnTo>
                  <a:lnTo>
                    <a:pt x="0" y="9245"/>
                  </a:lnTo>
                  <a:lnTo>
                    <a:pt x="0" y="6172"/>
                  </a:lnTo>
                  <a:lnTo>
                    <a:pt x="774" y="4140"/>
                  </a:lnTo>
                  <a:lnTo>
                    <a:pt x="2717" y="0"/>
                  </a:lnTo>
                  <a:lnTo>
                    <a:pt x="8077" y="1625"/>
                  </a:lnTo>
                  <a:lnTo>
                    <a:pt x="11734" y="1320"/>
                  </a:lnTo>
                  <a:lnTo>
                    <a:pt x="12255" y="1066"/>
                  </a:lnTo>
                  <a:lnTo>
                    <a:pt x="12763" y="1066"/>
                  </a:lnTo>
                </a:path>
              </a:pathLst>
            </a:custGeom>
            <a:ln w="3175">
              <a:solidFill>
                <a:srgbClr val="565658"/>
              </a:solidFill>
            </a:ln>
          </p:spPr>
          <p:txBody>
            <a:bodyPr wrap="square" lIns="0" tIns="0" rIns="0" bIns="0" rtlCol="0"/>
            <a:lstStyle/>
            <a:p/>
          </p:txBody>
        </p:sp>
        <p:sp>
          <p:nvSpPr>
            <p:cNvPr id="4170" name="object 4170" descr=""/>
            <p:cNvSpPr/>
            <p:nvPr/>
          </p:nvSpPr>
          <p:spPr>
            <a:xfrm>
              <a:off x="5413771" y="8101340"/>
              <a:ext cx="3810" cy="13970"/>
            </a:xfrm>
            <a:custGeom>
              <a:avLst/>
              <a:gdLst/>
              <a:ahLst/>
              <a:cxnLst/>
              <a:rect l="l" t="t" r="r" b="b"/>
              <a:pathLst>
                <a:path w="3810" h="13970">
                  <a:moveTo>
                    <a:pt x="3060" y="1282"/>
                  </a:moveTo>
                  <a:lnTo>
                    <a:pt x="3327" y="508"/>
                  </a:lnTo>
                  <a:lnTo>
                    <a:pt x="3327" y="0"/>
                  </a:lnTo>
                </a:path>
                <a:path w="3810" h="13970">
                  <a:moveTo>
                    <a:pt x="3060" y="1282"/>
                  </a:moveTo>
                  <a:lnTo>
                    <a:pt x="0" y="13525"/>
                  </a:lnTo>
                </a:path>
              </a:pathLst>
            </a:custGeom>
            <a:ln w="3175">
              <a:solidFill>
                <a:srgbClr val="565658"/>
              </a:solidFill>
            </a:ln>
          </p:spPr>
          <p:txBody>
            <a:bodyPr wrap="square" lIns="0" tIns="0" rIns="0" bIns="0" rtlCol="0"/>
            <a:lstStyle/>
            <a:p/>
          </p:txBody>
        </p:sp>
        <p:sp>
          <p:nvSpPr>
            <p:cNvPr id="4171" name="object 4171" descr=""/>
            <p:cNvSpPr/>
            <p:nvPr/>
          </p:nvSpPr>
          <p:spPr>
            <a:xfrm>
              <a:off x="5373958" y="8058725"/>
              <a:ext cx="30480" cy="188595"/>
            </a:xfrm>
            <a:custGeom>
              <a:avLst/>
              <a:gdLst/>
              <a:ahLst/>
              <a:cxnLst/>
              <a:rect l="l" t="t" r="r" b="b"/>
              <a:pathLst>
                <a:path w="30479" h="188595">
                  <a:moveTo>
                    <a:pt x="0" y="180162"/>
                  </a:moveTo>
                  <a:lnTo>
                    <a:pt x="3621" y="128875"/>
                  </a:lnTo>
                  <a:lnTo>
                    <a:pt x="9056" y="89158"/>
                  </a:lnTo>
                  <a:lnTo>
                    <a:pt x="16856" y="49840"/>
                  </a:lnTo>
                  <a:lnTo>
                    <a:pt x="27051" y="10972"/>
                  </a:lnTo>
                  <a:lnTo>
                    <a:pt x="30378" y="0"/>
                  </a:lnTo>
                </a:path>
                <a:path w="30479" h="188595">
                  <a:moveTo>
                    <a:pt x="0" y="180162"/>
                  </a:moveTo>
                  <a:lnTo>
                    <a:pt x="8686" y="182460"/>
                  </a:lnTo>
                  <a:lnTo>
                    <a:pt x="13017" y="183730"/>
                  </a:lnTo>
                  <a:lnTo>
                    <a:pt x="16840" y="184759"/>
                  </a:lnTo>
                  <a:lnTo>
                    <a:pt x="18376" y="185267"/>
                  </a:lnTo>
                  <a:lnTo>
                    <a:pt x="19900" y="185521"/>
                  </a:lnTo>
                  <a:lnTo>
                    <a:pt x="21183" y="186029"/>
                  </a:lnTo>
                  <a:lnTo>
                    <a:pt x="22212" y="186537"/>
                  </a:lnTo>
                  <a:lnTo>
                    <a:pt x="22974" y="186791"/>
                  </a:lnTo>
                  <a:lnTo>
                    <a:pt x="23736" y="187566"/>
                  </a:lnTo>
                  <a:lnTo>
                    <a:pt x="23736" y="188074"/>
                  </a:lnTo>
                </a:path>
              </a:pathLst>
            </a:custGeom>
            <a:ln w="3175">
              <a:solidFill>
                <a:srgbClr val="565658"/>
              </a:solidFill>
            </a:ln>
          </p:spPr>
          <p:txBody>
            <a:bodyPr wrap="square" lIns="0" tIns="0" rIns="0" bIns="0" rtlCol="0"/>
            <a:lstStyle/>
            <a:p/>
          </p:txBody>
        </p:sp>
        <p:sp>
          <p:nvSpPr>
            <p:cNvPr id="4172" name="object 4172" descr=""/>
            <p:cNvSpPr/>
            <p:nvPr/>
          </p:nvSpPr>
          <p:spPr>
            <a:xfrm>
              <a:off x="5397698" y="8059239"/>
              <a:ext cx="31750" cy="187960"/>
            </a:xfrm>
            <a:custGeom>
              <a:avLst/>
              <a:gdLst/>
              <a:ahLst/>
              <a:cxnLst/>
              <a:rect l="l" t="t" r="r" b="b"/>
              <a:pathLst>
                <a:path w="31750" h="187959">
                  <a:moveTo>
                    <a:pt x="31635" y="0"/>
                  </a:moveTo>
                  <a:lnTo>
                    <a:pt x="17125" y="51733"/>
                  </a:lnTo>
                  <a:lnTo>
                    <a:pt x="8926" y="92622"/>
                  </a:lnTo>
                  <a:lnTo>
                    <a:pt x="3344" y="133962"/>
                  </a:lnTo>
                  <a:lnTo>
                    <a:pt x="253" y="175564"/>
                  </a:lnTo>
                  <a:lnTo>
                    <a:pt x="0" y="187566"/>
                  </a:lnTo>
                </a:path>
              </a:pathLst>
            </a:custGeom>
            <a:ln w="3175">
              <a:solidFill>
                <a:srgbClr val="565658"/>
              </a:solidFill>
            </a:ln>
          </p:spPr>
          <p:txBody>
            <a:bodyPr wrap="square" lIns="0" tIns="0" rIns="0" bIns="0" rtlCol="0"/>
            <a:lstStyle/>
            <a:p/>
          </p:txBody>
        </p:sp>
        <p:sp>
          <p:nvSpPr>
            <p:cNvPr id="4173" name="object 4173" descr=""/>
            <p:cNvSpPr/>
            <p:nvPr/>
          </p:nvSpPr>
          <p:spPr>
            <a:xfrm>
              <a:off x="5404331" y="8058730"/>
              <a:ext cx="25400" cy="1270"/>
            </a:xfrm>
            <a:custGeom>
              <a:avLst/>
              <a:gdLst/>
              <a:ahLst/>
              <a:cxnLst/>
              <a:rect l="l" t="t" r="r" b="b"/>
              <a:pathLst>
                <a:path w="25400" h="1270">
                  <a:moveTo>
                    <a:pt x="0" y="0"/>
                  </a:moveTo>
                  <a:lnTo>
                    <a:pt x="4851" y="254"/>
                  </a:lnTo>
                  <a:lnTo>
                    <a:pt x="11493" y="584"/>
                  </a:lnTo>
                  <a:lnTo>
                    <a:pt x="18173" y="1130"/>
                  </a:lnTo>
                  <a:lnTo>
                    <a:pt x="24752" y="762"/>
                  </a:lnTo>
                  <a:lnTo>
                    <a:pt x="25006" y="508"/>
                  </a:lnTo>
                </a:path>
              </a:pathLst>
            </a:custGeom>
            <a:ln w="3175">
              <a:solidFill>
                <a:srgbClr val="565658"/>
              </a:solidFill>
            </a:ln>
          </p:spPr>
          <p:txBody>
            <a:bodyPr wrap="square" lIns="0" tIns="0" rIns="0" bIns="0" rtlCol="0"/>
            <a:lstStyle/>
            <a:p/>
          </p:txBody>
        </p:sp>
        <p:sp>
          <p:nvSpPr>
            <p:cNvPr id="4174" name="object 4174" descr=""/>
            <p:cNvSpPr/>
            <p:nvPr/>
          </p:nvSpPr>
          <p:spPr>
            <a:xfrm>
              <a:off x="5252749" y="8172794"/>
              <a:ext cx="1905" cy="13970"/>
            </a:xfrm>
            <a:custGeom>
              <a:avLst/>
              <a:gdLst/>
              <a:ahLst/>
              <a:cxnLst/>
              <a:rect l="l" t="t" r="r" b="b"/>
              <a:pathLst>
                <a:path w="1904" h="13970">
                  <a:moveTo>
                    <a:pt x="0" y="13779"/>
                  </a:moveTo>
                  <a:lnTo>
                    <a:pt x="0" y="12496"/>
                  </a:lnTo>
                  <a:lnTo>
                    <a:pt x="1282" y="0"/>
                  </a:lnTo>
                </a:path>
              </a:pathLst>
            </a:custGeom>
            <a:ln w="3175">
              <a:solidFill>
                <a:srgbClr val="565658"/>
              </a:solidFill>
            </a:ln>
          </p:spPr>
          <p:txBody>
            <a:bodyPr wrap="square" lIns="0" tIns="0" rIns="0" bIns="0" rtlCol="0"/>
            <a:lstStyle/>
            <a:p/>
          </p:txBody>
        </p:sp>
        <p:sp>
          <p:nvSpPr>
            <p:cNvPr id="4175" name="object 4175" descr=""/>
            <p:cNvSpPr/>
            <p:nvPr/>
          </p:nvSpPr>
          <p:spPr>
            <a:xfrm>
              <a:off x="5254026" y="8171512"/>
              <a:ext cx="635" cy="1905"/>
            </a:xfrm>
            <a:custGeom>
              <a:avLst/>
              <a:gdLst/>
              <a:ahLst/>
              <a:cxnLst/>
              <a:rect l="l" t="t" r="r" b="b"/>
              <a:pathLst>
                <a:path w="635" h="1904">
                  <a:moveTo>
                    <a:pt x="0" y="1282"/>
                  </a:moveTo>
                  <a:lnTo>
                    <a:pt x="0" y="520"/>
                  </a:lnTo>
                  <a:lnTo>
                    <a:pt x="266" y="254"/>
                  </a:lnTo>
                  <a:lnTo>
                    <a:pt x="266" y="0"/>
                  </a:lnTo>
                </a:path>
              </a:pathLst>
            </a:custGeom>
            <a:ln w="3175">
              <a:solidFill>
                <a:srgbClr val="565658"/>
              </a:solidFill>
            </a:ln>
          </p:spPr>
          <p:txBody>
            <a:bodyPr wrap="square" lIns="0" tIns="0" rIns="0" bIns="0" rtlCol="0"/>
            <a:lstStyle/>
            <a:p/>
          </p:txBody>
        </p:sp>
        <p:sp>
          <p:nvSpPr>
            <p:cNvPr id="4176" name="object 4176" descr=""/>
            <p:cNvSpPr/>
            <p:nvPr/>
          </p:nvSpPr>
          <p:spPr>
            <a:xfrm>
              <a:off x="5252750" y="8171518"/>
              <a:ext cx="12065" cy="15240"/>
            </a:xfrm>
            <a:custGeom>
              <a:avLst/>
              <a:gdLst/>
              <a:ahLst/>
              <a:cxnLst/>
              <a:rect l="l" t="t" r="r" b="b"/>
              <a:pathLst>
                <a:path w="12064" h="15240">
                  <a:moveTo>
                    <a:pt x="1536" y="0"/>
                  </a:moveTo>
                  <a:lnTo>
                    <a:pt x="1790" y="254"/>
                  </a:lnTo>
                  <a:lnTo>
                    <a:pt x="2298" y="254"/>
                  </a:lnTo>
                  <a:lnTo>
                    <a:pt x="5562" y="1651"/>
                  </a:lnTo>
                  <a:lnTo>
                    <a:pt x="11061" y="2235"/>
                  </a:lnTo>
                  <a:lnTo>
                    <a:pt x="11747" y="6375"/>
                  </a:lnTo>
                  <a:lnTo>
                    <a:pt x="11747" y="8420"/>
                  </a:lnTo>
                  <a:lnTo>
                    <a:pt x="11480" y="10464"/>
                  </a:lnTo>
                  <a:lnTo>
                    <a:pt x="9956" y="12763"/>
                  </a:lnTo>
                  <a:lnTo>
                    <a:pt x="9194" y="13017"/>
                  </a:lnTo>
                  <a:lnTo>
                    <a:pt x="7645" y="13779"/>
                  </a:lnTo>
                  <a:lnTo>
                    <a:pt x="4851" y="14287"/>
                  </a:lnTo>
                  <a:lnTo>
                    <a:pt x="2552" y="14554"/>
                  </a:lnTo>
                  <a:lnTo>
                    <a:pt x="1790" y="14808"/>
                  </a:lnTo>
                  <a:lnTo>
                    <a:pt x="1015" y="14808"/>
                  </a:lnTo>
                  <a:lnTo>
                    <a:pt x="507" y="15062"/>
                  </a:lnTo>
                  <a:lnTo>
                    <a:pt x="0" y="15062"/>
                  </a:lnTo>
                </a:path>
              </a:pathLst>
            </a:custGeom>
            <a:ln w="3175">
              <a:solidFill>
                <a:srgbClr val="565658"/>
              </a:solidFill>
            </a:ln>
          </p:spPr>
          <p:txBody>
            <a:bodyPr wrap="square" lIns="0" tIns="0" rIns="0" bIns="0" rtlCol="0"/>
            <a:lstStyle/>
            <a:p/>
          </p:txBody>
        </p:sp>
        <p:sp>
          <p:nvSpPr>
            <p:cNvPr id="4177" name="object 4177" descr=""/>
            <p:cNvSpPr/>
            <p:nvPr/>
          </p:nvSpPr>
          <p:spPr>
            <a:xfrm>
              <a:off x="5272916" y="8021986"/>
              <a:ext cx="22225" cy="212090"/>
            </a:xfrm>
            <a:custGeom>
              <a:avLst/>
              <a:gdLst/>
              <a:ahLst/>
              <a:cxnLst/>
              <a:rect l="l" t="t" r="r" b="b"/>
              <a:pathLst>
                <a:path w="22225" h="212090">
                  <a:moveTo>
                    <a:pt x="22199" y="11480"/>
                  </a:moveTo>
                  <a:lnTo>
                    <a:pt x="13613" y="74025"/>
                  </a:lnTo>
                  <a:lnTo>
                    <a:pt x="5193" y="149074"/>
                  </a:lnTo>
                  <a:lnTo>
                    <a:pt x="1790" y="186791"/>
                  </a:lnTo>
                  <a:lnTo>
                    <a:pt x="0" y="211797"/>
                  </a:lnTo>
                </a:path>
                <a:path w="22225" h="212090">
                  <a:moveTo>
                    <a:pt x="22199" y="11480"/>
                  </a:moveTo>
                  <a:lnTo>
                    <a:pt x="13779" y="8420"/>
                  </a:lnTo>
                  <a:lnTo>
                    <a:pt x="9690" y="6883"/>
                  </a:lnTo>
                  <a:lnTo>
                    <a:pt x="6108" y="5105"/>
                  </a:lnTo>
                  <a:lnTo>
                    <a:pt x="4584" y="4597"/>
                  </a:lnTo>
                  <a:lnTo>
                    <a:pt x="2031" y="3060"/>
                  </a:lnTo>
                  <a:lnTo>
                    <a:pt x="1269" y="2285"/>
                  </a:lnTo>
                  <a:lnTo>
                    <a:pt x="507" y="1777"/>
                  </a:lnTo>
                  <a:lnTo>
                    <a:pt x="241" y="1015"/>
                  </a:lnTo>
                  <a:lnTo>
                    <a:pt x="0" y="507"/>
                  </a:lnTo>
                  <a:lnTo>
                    <a:pt x="0" y="0"/>
                  </a:lnTo>
                </a:path>
              </a:pathLst>
            </a:custGeom>
            <a:ln w="3175">
              <a:solidFill>
                <a:srgbClr val="565658"/>
              </a:solidFill>
            </a:ln>
          </p:spPr>
          <p:txBody>
            <a:bodyPr wrap="square" lIns="0" tIns="0" rIns="0" bIns="0" rtlCol="0"/>
            <a:lstStyle/>
            <a:p/>
          </p:txBody>
        </p:sp>
        <p:sp>
          <p:nvSpPr>
            <p:cNvPr id="4178" name="object 4178" descr=""/>
            <p:cNvSpPr/>
            <p:nvPr/>
          </p:nvSpPr>
          <p:spPr>
            <a:xfrm>
              <a:off x="5265511" y="8021983"/>
              <a:ext cx="7620" cy="50165"/>
            </a:xfrm>
            <a:custGeom>
              <a:avLst/>
              <a:gdLst/>
              <a:ahLst/>
              <a:cxnLst/>
              <a:rect l="l" t="t" r="r" b="b"/>
              <a:pathLst>
                <a:path w="7620" h="50165">
                  <a:moveTo>
                    <a:pt x="7404" y="0"/>
                  </a:moveTo>
                  <a:lnTo>
                    <a:pt x="3568" y="24752"/>
                  </a:lnTo>
                  <a:lnTo>
                    <a:pt x="0" y="49758"/>
                  </a:lnTo>
                </a:path>
              </a:pathLst>
            </a:custGeom>
            <a:ln w="3175">
              <a:solidFill>
                <a:srgbClr val="565658"/>
              </a:solidFill>
            </a:ln>
          </p:spPr>
          <p:txBody>
            <a:bodyPr wrap="square" lIns="0" tIns="0" rIns="0" bIns="0" rtlCol="0"/>
            <a:lstStyle/>
            <a:p/>
          </p:txBody>
        </p:sp>
        <p:sp>
          <p:nvSpPr>
            <p:cNvPr id="4179" name="object 4179" descr=""/>
            <p:cNvSpPr/>
            <p:nvPr/>
          </p:nvSpPr>
          <p:spPr>
            <a:xfrm>
              <a:off x="5254030" y="8072764"/>
              <a:ext cx="12065" cy="99060"/>
            </a:xfrm>
            <a:custGeom>
              <a:avLst/>
              <a:gdLst/>
              <a:ahLst/>
              <a:cxnLst/>
              <a:rect l="l" t="t" r="r" b="b"/>
              <a:pathLst>
                <a:path w="12064" h="99059">
                  <a:moveTo>
                    <a:pt x="11480" y="0"/>
                  </a:moveTo>
                  <a:lnTo>
                    <a:pt x="8153" y="24498"/>
                  </a:lnTo>
                  <a:lnTo>
                    <a:pt x="2552" y="74002"/>
                  </a:lnTo>
                  <a:lnTo>
                    <a:pt x="0" y="99009"/>
                  </a:lnTo>
                </a:path>
              </a:pathLst>
            </a:custGeom>
            <a:ln w="3175">
              <a:solidFill>
                <a:srgbClr val="565658"/>
              </a:solidFill>
            </a:ln>
          </p:spPr>
          <p:txBody>
            <a:bodyPr wrap="square" lIns="0" tIns="0" rIns="0" bIns="0" rtlCol="0"/>
            <a:lstStyle/>
            <a:p/>
          </p:txBody>
        </p:sp>
        <p:sp>
          <p:nvSpPr>
            <p:cNvPr id="4180" name="object 4180" descr=""/>
            <p:cNvSpPr/>
            <p:nvPr/>
          </p:nvSpPr>
          <p:spPr>
            <a:xfrm>
              <a:off x="5248413" y="8172795"/>
              <a:ext cx="24765" cy="67945"/>
            </a:xfrm>
            <a:custGeom>
              <a:avLst/>
              <a:gdLst/>
              <a:ahLst/>
              <a:cxnLst/>
              <a:rect l="l" t="t" r="r" b="b"/>
              <a:pathLst>
                <a:path w="24764" h="67945">
                  <a:moveTo>
                    <a:pt x="5613" y="0"/>
                  </a:moveTo>
                  <a:lnTo>
                    <a:pt x="2552" y="33680"/>
                  </a:lnTo>
                  <a:lnTo>
                    <a:pt x="0" y="67373"/>
                  </a:lnTo>
                  <a:lnTo>
                    <a:pt x="508" y="66344"/>
                  </a:lnTo>
                  <a:lnTo>
                    <a:pt x="1028" y="65836"/>
                  </a:lnTo>
                  <a:lnTo>
                    <a:pt x="1778" y="65328"/>
                  </a:lnTo>
                  <a:lnTo>
                    <a:pt x="2806" y="64820"/>
                  </a:lnTo>
                  <a:lnTo>
                    <a:pt x="4089" y="64300"/>
                  </a:lnTo>
                  <a:lnTo>
                    <a:pt x="5613" y="64046"/>
                  </a:lnTo>
                  <a:lnTo>
                    <a:pt x="7404" y="63538"/>
                  </a:lnTo>
                  <a:lnTo>
                    <a:pt x="11226" y="63030"/>
                  </a:lnTo>
                  <a:lnTo>
                    <a:pt x="15557" y="62268"/>
                  </a:lnTo>
                  <a:lnTo>
                    <a:pt x="24498" y="60985"/>
                  </a:lnTo>
                </a:path>
              </a:pathLst>
            </a:custGeom>
            <a:ln w="3175">
              <a:solidFill>
                <a:srgbClr val="565658"/>
              </a:solidFill>
            </a:ln>
          </p:spPr>
          <p:txBody>
            <a:bodyPr wrap="square" lIns="0" tIns="0" rIns="0" bIns="0" rtlCol="0"/>
            <a:lstStyle/>
            <a:p/>
          </p:txBody>
        </p:sp>
        <p:sp>
          <p:nvSpPr>
            <p:cNvPr id="4181" name="object 4181" descr=""/>
            <p:cNvSpPr/>
            <p:nvPr/>
          </p:nvSpPr>
          <p:spPr>
            <a:xfrm>
              <a:off x="5263719" y="8085265"/>
              <a:ext cx="635" cy="1905"/>
            </a:xfrm>
            <a:custGeom>
              <a:avLst/>
              <a:gdLst/>
              <a:ahLst/>
              <a:cxnLst/>
              <a:rect l="l" t="t" r="r" b="b"/>
              <a:pathLst>
                <a:path w="635" h="1904">
                  <a:moveTo>
                    <a:pt x="253" y="0"/>
                  </a:moveTo>
                  <a:lnTo>
                    <a:pt x="0" y="774"/>
                  </a:lnTo>
                  <a:lnTo>
                    <a:pt x="0" y="1282"/>
                  </a:lnTo>
                </a:path>
              </a:pathLst>
            </a:custGeom>
            <a:ln w="3175">
              <a:solidFill>
                <a:srgbClr val="565658"/>
              </a:solidFill>
            </a:ln>
          </p:spPr>
          <p:txBody>
            <a:bodyPr wrap="square" lIns="0" tIns="0" rIns="0" bIns="0" rtlCol="0"/>
            <a:lstStyle/>
            <a:p/>
          </p:txBody>
        </p:sp>
        <p:sp>
          <p:nvSpPr>
            <p:cNvPr id="4182" name="object 4182" descr=""/>
            <p:cNvSpPr/>
            <p:nvPr/>
          </p:nvSpPr>
          <p:spPr>
            <a:xfrm>
              <a:off x="5263974" y="8072764"/>
              <a:ext cx="1905" cy="12700"/>
            </a:xfrm>
            <a:custGeom>
              <a:avLst/>
              <a:gdLst/>
              <a:ahLst/>
              <a:cxnLst/>
              <a:rect l="l" t="t" r="r" b="b"/>
              <a:pathLst>
                <a:path w="1904" h="12700">
                  <a:moveTo>
                    <a:pt x="1536" y="0"/>
                  </a:moveTo>
                  <a:lnTo>
                    <a:pt x="0" y="12496"/>
                  </a:lnTo>
                </a:path>
              </a:pathLst>
            </a:custGeom>
            <a:ln w="3175">
              <a:solidFill>
                <a:srgbClr val="565658"/>
              </a:solidFill>
            </a:ln>
          </p:spPr>
          <p:txBody>
            <a:bodyPr wrap="square" lIns="0" tIns="0" rIns="0" bIns="0" rtlCol="0"/>
            <a:lstStyle/>
            <a:p/>
          </p:txBody>
        </p:sp>
        <p:sp>
          <p:nvSpPr>
            <p:cNvPr id="4183" name="object 4183" descr=""/>
            <p:cNvSpPr/>
            <p:nvPr/>
          </p:nvSpPr>
          <p:spPr>
            <a:xfrm>
              <a:off x="5263727" y="8071486"/>
              <a:ext cx="12065" cy="15240"/>
            </a:xfrm>
            <a:custGeom>
              <a:avLst/>
              <a:gdLst/>
              <a:ahLst/>
              <a:cxnLst/>
              <a:rect l="l" t="t" r="r" b="b"/>
              <a:pathLst>
                <a:path w="12064" h="15240">
                  <a:moveTo>
                    <a:pt x="2032" y="0"/>
                  </a:moveTo>
                  <a:lnTo>
                    <a:pt x="2032" y="507"/>
                  </a:lnTo>
                  <a:lnTo>
                    <a:pt x="1778" y="1282"/>
                  </a:lnTo>
                </a:path>
                <a:path w="12064" h="15240">
                  <a:moveTo>
                    <a:pt x="2032" y="0"/>
                  </a:moveTo>
                  <a:lnTo>
                    <a:pt x="2298" y="253"/>
                  </a:lnTo>
                  <a:lnTo>
                    <a:pt x="2806" y="253"/>
                  </a:lnTo>
                  <a:lnTo>
                    <a:pt x="3568" y="507"/>
                  </a:lnTo>
                  <a:lnTo>
                    <a:pt x="4343" y="1028"/>
                  </a:lnTo>
                  <a:lnTo>
                    <a:pt x="6375" y="1790"/>
                  </a:lnTo>
                  <a:lnTo>
                    <a:pt x="8928" y="2806"/>
                  </a:lnTo>
                  <a:lnTo>
                    <a:pt x="10452" y="3568"/>
                  </a:lnTo>
                  <a:lnTo>
                    <a:pt x="11480" y="4851"/>
                  </a:lnTo>
                  <a:lnTo>
                    <a:pt x="11734" y="5613"/>
                  </a:lnTo>
                  <a:lnTo>
                    <a:pt x="11988" y="6629"/>
                  </a:lnTo>
                  <a:lnTo>
                    <a:pt x="11988" y="8674"/>
                  </a:lnTo>
                  <a:lnTo>
                    <a:pt x="11226" y="11734"/>
                  </a:lnTo>
                  <a:lnTo>
                    <a:pt x="10718" y="12509"/>
                  </a:lnTo>
                  <a:lnTo>
                    <a:pt x="9944" y="13017"/>
                  </a:lnTo>
                  <a:lnTo>
                    <a:pt x="9182" y="13271"/>
                  </a:lnTo>
                  <a:lnTo>
                    <a:pt x="7645" y="14033"/>
                  </a:lnTo>
                  <a:lnTo>
                    <a:pt x="4851" y="14287"/>
                  </a:lnTo>
                  <a:lnTo>
                    <a:pt x="2552" y="14554"/>
                  </a:lnTo>
                  <a:lnTo>
                    <a:pt x="1778" y="14808"/>
                  </a:lnTo>
                  <a:lnTo>
                    <a:pt x="508" y="14808"/>
                  </a:lnTo>
                  <a:lnTo>
                    <a:pt x="0" y="15062"/>
                  </a:lnTo>
                </a:path>
              </a:pathLst>
            </a:custGeom>
            <a:ln w="3175">
              <a:solidFill>
                <a:srgbClr val="565658"/>
              </a:solidFill>
            </a:ln>
          </p:spPr>
          <p:txBody>
            <a:bodyPr wrap="square" lIns="0" tIns="0" rIns="0" bIns="0" rtlCol="0"/>
            <a:lstStyle/>
            <a:p/>
          </p:txBody>
        </p:sp>
        <p:sp>
          <p:nvSpPr>
            <p:cNvPr id="4184" name="object 4184" descr=""/>
            <p:cNvSpPr/>
            <p:nvPr/>
          </p:nvSpPr>
          <p:spPr>
            <a:xfrm>
              <a:off x="5489312" y="8690053"/>
              <a:ext cx="2540" cy="2540"/>
            </a:xfrm>
            <a:custGeom>
              <a:avLst/>
              <a:gdLst/>
              <a:ahLst/>
              <a:cxnLst/>
              <a:rect l="l" t="t" r="r" b="b"/>
              <a:pathLst>
                <a:path w="2539" h="2540">
                  <a:moveTo>
                    <a:pt x="0" y="0"/>
                  </a:moveTo>
                  <a:lnTo>
                    <a:pt x="2032" y="2044"/>
                  </a:lnTo>
                </a:path>
              </a:pathLst>
            </a:custGeom>
            <a:ln w="3175">
              <a:solidFill>
                <a:srgbClr val="565658"/>
              </a:solidFill>
            </a:ln>
          </p:spPr>
          <p:txBody>
            <a:bodyPr wrap="square" lIns="0" tIns="0" rIns="0" bIns="0" rtlCol="0"/>
            <a:lstStyle/>
            <a:p/>
          </p:txBody>
        </p:sp>
        <p:sp>
          <p:nvSpPr>
            <p:cNvPr id="4185" name="object 4185" descr=""/>
            <p:cNvSpPr/>
            <p:nvPr/>
          </p:nvSpPr>
          <p:spPr>
            <a:xfrm>
              <a:off x="5296132" y="8802588"/>
              <a:ext cx="1270" cy="2540"/>
            </a:xfrm>
            <a:custGeom>
              <a:avLst/>
              <a:gdLst/>
              <a:ahLst/>
              <a:cxnLst/>
              <a:rect l="l" t="t" r="r" b="b"/>
              <a:pathLst>
                <a:path w="1270" h="2540">
                  <a:moveTo>
                    <a:pt x="0" y="2298"/>
                  </a:moveTo>
                  <a:lnTo>
                    <a:pt x="774" y="0"/>
                  </a:lnTo>
                </a:path>
              </a:pathLst>
            </a:custGeom>
            <a:ln w="3175">
              <a:solidFill>
                <a:srgbClr val="565658"/>
              </a:solidFill>
            </a:ln>
          </p:spPr>
          <p:txBody>
            <a:bodyPr wrap="square" lIns="0" tIns="0" rIns="0" bIns="0" rtlCol="0"/>
            <a:lstStyle/>
            <a:p/>
          </p:txBody>
        </p:sp>
        <p:sp>
          <p:nvSpPr>
            <p:cNvPr id="4186" name="object 4186" descr=""/>
            <p:cNvSpPr/>
            <p:nvPr/>
          </p:nvSpPr>
          <p:spPr>
            <a:xfrm>
              <a:off x="5299705" y="8785742"/>
              <a:ext cx="635" cy="4445"/>
            </a:xfrm>
            <a:custGeom>
              <a:avLst/>
              <a:gdLst/>
              <a:ahLst/>
              <a:cxnLst/>
              <a:rect l="l" t="t" r="r" b="b"/>
              <a:pathLst>
                <a:path w="635" h="4445">
                  <a:moveTo>
                    <a:pt x="0" y="4343"/>
                  </a:moveTo>
                  <a:lnTo>
                    <a:pt x="508" y="0"/>
                  </a:lnTo>
                </a:path>
              </a:pathLst>
            </a:custGeom>
            <a:ln w="3175">
              <a:solidFill>
                <a:srgbClr val="565658"/>
              </a:solidFill>
            </a:ln>
          </p:spPr>
          <p:txBody>
            <a:bodyPr wrap="square" lIns="0" tIns="0" rIns="0" bIns="0" rtlCol="0"/>
            <a:lstStyle/>
            <a:p/>
          </p:txBody>
        </p:sp>
        <p:sp>
          <p:nvSpPr>
            <p:cNvPr id="4187" name="object 4187" descr=""/>
            <p:cNvSpPr/>
            <p:nvPr/>
          </p:nvSpPr>
          <p:spPr>
            <a:xfrm>
              <a:off x="5300473" y="8769926"/>
              <a:ext cx="0" cy="3175"/>
            </a:xfrm>
            <a:custGeom>
              <a:avLst/>
              <a:gdLst/>
              <a:ahLst/>
              <a:cxnLst/>
              <a:rect l="l" t="t" r="r" b="b"/>
              <a:pathLst>
                <a:path w="0" h="3175">
                  <a:moveTo>
                    <a:pt x="0" y="2552"/>
                  </a:moveTo>
                  <a:lnTo>
                    <a:pt x="0" y="0"/>
                  </a:lnTo>
                </a:path>
              </a:pathLst>
            </a:custGeom>
            <a:ln w="3175">
              <a:solidFill>
                <a:srgbClr val="565658"/>
              </a:solidFill>
            </a:ln>
          </p:spPr>
          <p:txBody>
            <a:bodyPr wrap="square" lIns="0" tIns="0" rIns="0" bIns="0" rtlCol="0"/>
            <a:lstStyle/>
            <a:p/>
          </p:txBody>
        </p:sp>
        <p:sp>
          <p:nvSpPr>
            <p:cNvPr id="4188" name="object 4188" descr=""/>
            <p:cNvSpPr/>
            <p:nvPr/>
          </p:nvSpPr>
          <p:spPr>
            <a:xfrm>
              <a:off x="5528602" y="8711745"/>
              <a:ext cx="635" cy="635"/>
            </a:xfrm>
            <a:custGeom>
              <a:avLst/>
              <a:gdLst/>
              <a:ahLst/>
              <a:cxnLst/>
              <a:rect l="l" t="t" r="r" b="b"/>
              <a:pathLst>
                <a:path w="635" h="634">
                  <a:moveTo>
                    <a:pt x="0" y="0"/>
                  </a:moveTo>
                  <a:lnTo>
                    <a:pt x="508" y="254"/>
                  </a:lnTo>
                </a:path>
              </a:pathLst>
            </a:custGeom>
            <a:ln w="3175">
              <a:solidFill>
                <a:srgbClr val="565658"/>
              </a:solidFill>
            </a:ln>
          </p:spPr>
          <p:txBody>
            <a:bodyPr wrap="square" lIns="0" tIns="0" rIns="0" bIns="0" rtlCol="0"/>
            <a:lstStyle/>
            <a:p/>
          </p:txBody>
        </p:sp>
        <p:sp>
          <p:nvSpPr>
            <p:cNvPr id="4189" name="object 4189" descr=""/>
            <p:cNvSpPr/>
            <p:nvPr/>
          </p:nvSpPr>
          <p:spPr>
            <a:xfrm>
              <a:off x="5551571" y="8709693"/>
              <a:ext cx="10795" cy="1270"/>
            </a:xfrm>
            <a:custGeom>
              <a:avLst/>
              <a:gdLst/>
              <a:ahLst/>
              <a:cxnLst/>
              <a:rect l="l" t="t" r="r" b="b"/>
              <a:pathLst>
                <a:path w="10795" h="1270">
                  <a:moveTo>
                    <a:pt x="0" y="266"/>
                  </a:moveTo>
                  <a:lnTo>
                    <a:pt x="2552" y="0"/>
                  </a:lnTo>
                  <a:lnTo>
                    <a:pt x="5092" y="266"/>
                  </a:lnTo>
                  <a:lnTo>
                    <a:pt x="10210" y="1028"/>
                  </a:lnTo>
                </a:path>
              </a:pathLst>
            </a:custGeom>
            <a:ln w="3175">
              <a:solidFill>
                <a:srgbClr val="565658"/>
              </a:solidFill>
            </a:ln>
          </p:spPr>
          <p:txBody>
            <a:bodyPr wrap="square" lIns="0" tIns="0" rIns="0" bIns="0" rtlCol="0"/>
            <a:lstStyle/>
            <a:p/>
          </p:txBody>
        </p:sp>
        <p:sp>
          <p:nvSpPr>
            <p:cNvPr id="4190" name="object 4190" descr=""/>
            <p:cNvSpPr/>
            <p:nvPr/>
          </p:nvSpPr>
          <p:spPr>
            <a:xfrm>
              <a:off x="5528603" y="8711745"/>
              <a:ext cx="1905" cy="635"/>
            </a:xfrm>
            <a:custGeom>
              <a:avLst/>
              <a:gdLst/>
              <a:ahLst/>
              <a:cxnLst/>
              <a:rect l="l" t="t" r="r" b="b"/>
              <a:pathLst>
                <a:path w="1904" h="634">
                  <a:moveTo>
                    <a:pt x="1536" y="254"/>
                  </a:moveTo>
                  <a:lnTo>
                    <a:pt x="0" y="0"/>
                  </a:lnTo>
                </a:path>
              </a:pathLst>
            </a:custGeom>
            <a:ln w="3175">
              <a:solidFill>
                <a:srgbClr val="565658"/>
              </a:solidFill>
            </a:ln>
          </p:spPr>
          <p:txBody>
            <a:bodyPr wrap="square" lIns="0" tIns="0" rIns="0" bIns="0" rtlCol="0"/>
            <a:lstStyle/>
            <a:p/>
          </p:txBody>
        </p:sp>
        <p:sp>
          <p:nvSpPr>
            <p:cNvPr id="4191" name="object 4191" descr=""/>
            <p:cNvSpPr/>
            <p:nvPr/>
          </p:nvSpPr>
          <p:spPr>
            <a:xfrm>
              <a:off x="5530645" y="8710723"/>
              <a:ext cx="15240" cy="1905"/>
            </a:xfrm>
            <a:custGeom>
              <a:avLst/>
              <a:gdLst/>
              <a:ahLst/>
              <a:cxnLst/>
              <a:rect l="l" t="t" r="r" b="b"/>
              <a:pathLst>
                <a:path w="15239" h="1904">
                  <a:moveTo>
                    <a:pt x="10210" y="508"/>
                  </a:moveTo>
                  <a:lnTo>
                    <a:pt x="14795" y="0"/>
                  </a:lnTo>
                </a:path>
                <a:path w="15239" h="1904">
                  <a:moveTo>
                    <a:pt x="10210" y="508"/>
                  </a:moveTo>
                  <a:lnTo>
                    <a:pt x="6883" y="508"/>
                  </a:lnTo>
                  <a:lnTo>
                    <a:pt x="3073" y="1028"/>
                  </a:lnTo>
                  <a:lnTo>
                    <a:pt x="1282" y="1282"/>
                  </a:lnTo>
                  <a:lnTo>
                    <a:pt x="0" y="1282"/>
                  </a:lnTo>
                </a:path>
              </a:pathLst>
            </a:custGeom>
            <a:ln w="3175">
              <a:solidFill>
                <a:srgbClr val="565658"/>
              </a:solidFill>
            </a:ln>
          </p:spPr>
          <p:txBody>
            <a:bodyPr wrap="square" lIns="0" tIns="0" rIns="0" bIns="0" rtlCol="0"/>
            <a:lstStyle/>
            <a:p/>
          </p:txBody>
        </p:sp>
        <p:sp>
          <p:nvSpPr>
            <p:cNvPr id="4192" name="object 4192" descr=""/>
            <p:cNvSpPr/>
            <p:nvPr/>
          </p:nvSpPr>
          <p:spPr>
            <a:xfrm>
              <a:off x="5546982" y="8710721"/>
              <a:ext cx="15240" cy="1905"/>
            </a:xfrm>
            <a:custGeom>
              <a:avLst/>
              <a:gdLst/>
              <a:ahLst/>
              <a:cxnLst/>
              <a:rect l="l" t="t" r="r" b="b"/>
              <a:pathLst>
                <a:path w="15239" h="1904">
                  <a:moveTo>
                    <a:pt x="14795" y="0"/>
                  </a:moveTo>
                  <a:lnTo>
                    <a:pt x="7391" y="0"/>
                  </a:lnTo>
                  <a:lnTo>
                    <a:pt x="5092" y="254"/>
                  </a:lnTo>
                </a:path>
                <a:path w="15239" h="1904">
                  <a:moveTo>
                    <a:pt x="14795" y="0"/>
                  </a:moveTo>
                  <a:lnTo>
                    <a:pt x="1016" y="1790"/>
                  </a:lnTo>
                  <a:lnTo>
                    <a:pt x="0" y="1790"/>
                  </a:lnTo>
                </a:path>
              </a:pathLst>
            </a:custGeom>
            <a:ln w="3175">
              <a:solidFill>
                <a:srgbClr val="565658"/>
              </a:solidFill>
            </a:ln>
          </p:spPr>
          <p:txBody>
            <a:bodyPr wrap="square" lIns="0" tIns="0" rIns="0" bIns="0" rtlCol="0"/>
            <a:lstStyle/>
            <a:p/>
          </p:txBody>
        </p:sp>
        <p:sp>
          <p:nvSpPr>
            <p:cNvPr id="4193" name="object 4193" descr=""/>
            <p:cNvSpPr/>
            <p:nvPr/>
          </p:nvSpPr>
          <p:spPr>
            <a:xfrm>
              <a:off x="5544936" y="8711745"/>
              <a:ext cx="1270" cy="635"/>
            </a:xfrm>
            <a:custGeom>
              <a:avLst/>
              <a:gdLst/>
              <a:ahLst/>
              <a:cxnLst/>
              <a:rect l="l" t="t" r="r" b="b"/>
              <a:pathLst>
                <a:path w="1270" h="634">
                  <a:moveTo>
                    <a:pt x="0" y="254"/>
                  </a:moveTo>
                  <a:lnTo>
                    <a:pt x="774" y="0"/>
                  </a:lnTo>
                </a:path>
              </a:pathLst>
            </a:custGeom>
            <a:ln w="3175">
              <a:solidFill>
                <a:srgbClr val="565658"/>
              </a:solidFill>
            </a:ln>
          </p:spPr>
          <p:txBody>
            <a:bodyPr wrap="square" lIns="0" tIns="0" rIns="0" bIns="0" rtlCol="0"/>
            <a:lstStyle/>
            <a:p/>
          </p:txBody>
        </p:sp>
        <p:sp>
          <p:nvSpPr>
            <p:cNvPr id="4194" name="object 4194" descr=""/>
            <p:cNvSpPr/>
            <p:nvPr/>
          </p:nvSpPr>
          <p:spPr>
            <a:xfrm>
              <a:off x="5546208" y="8712508"/>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4195" name="object 4195" descr=""/>
            <p:cNvSpPr/>
            <p:nvPr/>
          </p:nvSpPr>
          <p:spPr>
            <a:xfrm>
              <a:off x="5533203" y="8711999"/>
              <a:ext cx="12065" cy="635"/>
            </a:xfrm>
            <a:custGeom>
              <a:avLst/>
              <a:gdLst/>
              <a:ahLst/>
              <a:cxnLst/>
              <a:rect l="l" t="t" r="r" b="b"/>
              <a:pathLst>
                <a:path w="12064" h="634">
                  <a:moveTo>
                    <a:pt x="0" y="254"/>
                  </a:moveTo>
                  <a:lnTo>
                    <a:pt x="2032" y="508"/>
                  </a:lnTo>
                  <a:lnTo>
                    <a:pt x="7137" y="508"/>
                  </a:lnTo>
                  <a:lnTo>
                    <a:pt x="9690" y="254"/>
                  </a:lnTo>
                  <a:lnTo>
                    <a:pt x="11734" y="0"/>
                  </a:lnTo>
                </a:path>
              </a:pathLst>
            </a:custGeom>
            <a:ln w="3175">
              <a:solidFill>
                <a:srgbClr val="565658"/>
              </a:solidFill>
            </a:ln>
          </p:spPr>
          <p:txBody>
            <a:bodyPr wrap="square" lIns="0" tIns="0" rIns="0" bIns="0" rtlCol="0"/>
            <a:lstStyle/>
            <a:p/>
          </p:txBody>
        </p:sp>
        <p:sp>
          <p:nvSpPr>
            <p:cNvPr id="4196" name="object 4196" descr=""/>
            <p:cNvSpPr/>
            <p:nvPr/>
          </p:nvSpPr>
          <p:spPr>
            <a:xfrm>
              <a:off x="5270869" y="8831940"/>
              <a:ext cx="10160" cy="12065"/>
            </a:xfrm>
            <a:custGeom>
              <a:avLst/>
              <a:gdLst/>
              <a:ahLst/>
              <a:cxnLst/>
              <a:rect l="l" t="t" r="r" b="b"/>
              <a:pathLst>
                <a:path w="10160" h="12065">
                  <a:moveTo>
                    <a:pt x="0" y="11734"/>
                  </a:moveTo>
                  <a:lnTo>
                    <a:pt x="508" y="10960"/>
                  </a:lnTo>
                  <a:lnTo>
                    <a:pt x="2870" y="8420"/>
                  </a:lnTo>
                  <a:lnTo>
                    <a:pt x="5499" y="5232"/>
                  </a:lnTo>
                  <a:lnTo>
                    <a:pt x="7658" y="2540"/>
                  </a:lnTo>
                  <a:lnTo>
                    <a:pt x="9944" y="0"/>
                  </a:lnTo>
                </a:path>
              </a:pathLst>
            </a:custGeom>
            <a:ln w="3175">
              <a:solidFill>
                <a:srgbClr val="565658"/>
              </a:solidFill>
            </a:ln>
          </p:spPr>
          <p:txBody>
            <a:bodyPr wrap="square" lIns="0" tIns="0" rIns="0" bIns="0" rtlCol="0"/>
            <a:lstStyle/>
            <a:p/>
          </p:txBody>
        </p:sp>
        <p:sp>
          <p:nvSpPr>
            <p:cNvPr id="4197" name="object 4197" descr=""/>
            <p:cNvSpPr/>
            <p:nvPr/>
          </p:nvSpPr>
          <p:spPr>
            <a:xfrm>
              <a:off x="5513545" y="8707400"/>
              <a:ext cx="6350" cy="2540"/>
            </a:xfrm>
            <a:custGeom>
              <a:avLst/>
              <a:gdLst/>
              <a:ahLst/>
              <a:cxnLst/>
              <a:rect l="l" t="t" r="r" b="b"/>
              <a:pathLst>
                <a:path w="6350" h="2540">
                  <a:moveTo>
                    <a:pt x="5867" y="2298"/>
                  </a:moveTo>
                  <a:lnTo>
                    <a:pt x="4076" y="1790"/>
                  </a:lnTo>
                  <a:lnTo>
                    <a:pt x="0" y="0"/>
                  </a:lnTo>
                </a:path>
              </a:pathLst>
            </a:custGeom>
            <a:ln w="3175">
              <a:solidFill>
                <a:srgbClr val="565658"/>
              </a:solidFill>
            </a:ln>
          </p:spPr>
          <p:txBody>
            <a:bodyPr wrap="square" lIns="0" tIns="0" rIns="0" bIns="0" rtlCol="0"/>
            <a:lstStyle/>
            <a:p/>
          </p:txBody>
        </p:sp>
        <p:sp>
          <p:nvSpPr>
            <p:cNvPr id="4198" name="object 4198" descr=""/>
            <p:cNvSpPr/>
            <p:nvPr/>
          </p:nvSpPr>
          <p:spPr>
            <a:xfrm>
              <a:off x="5270605" y="8833208"/>
              <a:ext cx="10795" cy="12065"/>
            </a:xfrm>
            <a:custGeom>
              <a:avLst/>
              <a:gdLst/>
              <a:ahLst/>
              <a:cxnLst/>
              <a:rect l="l" t="t" r="r" b="b"/>
              <a:pathLst>
                <a:path w="10795" h="12065">
                  <a:moveTo>
                    <a:pt x="10210" y="0"/>
                  </a:moveTo>
                  <a:lnTo>
                    <a:pt x="7912" y="2806"/>
                  </a:lnTo>
                  <a:lnTo>
                    <a:pt x="5194" y="5753"/>
                  </a:lnTo>
                  <a:lnTo>
                    <a:pt x="2793" y="8699"/>
                  </a:lnTo>
                  <a:lnTo>
                    <a:pt x="266" y="11734"/>
                  </a:lnTo>
                  <a:lnTo>
                    <a:pt x="0" y="12001"/>
                  </a:lnTo>
                </a:path>
              </a:pathLst>
            </a:custGeom>
            <a:ln w="3175">
              <a:solidFill>
                <a:srgbClr val="565658"/>
              </a:solidFill>
            </a:ln>
          </p:spPr>
          <p:txBody>
            <a:bodyPr wrap="square" lIns="0" tIns="0" rIns="0" bIns="0" rtlCol="0"/>
            <a:lstStyle/>
            <a:p/>
          </p:txBody>
        </p:sp>
        <p:sp>
          <p:nvSpPr>
            <p:cNvPr id="4199" name="object 4199" descr=""/>
            <p:cNvSpPr/>
            <p:nvPr/>
          </p:nvSpPr>
          <p:spPr>
            <a:xfrm>
              <a:off x="5471440" y="8664021"/>
              <a:ext cx="2540" cy="4445"/>
            </a:xfrm>
            <a:custGeom>
              <a:avLst/>
              <a:gdLst/>
              <a:ahLst/>
              <a:cxnLst/>
              <a:rect l="l" t="t" r="r" b="b"/>
              <a:pathLst>
                <a:path w="2539" h="4445">
                  <a:moveTo>
                    <a:pt x="0" y="0"/>
                  </a:moveTo>
                  <a:lnTo>
                    <a:pt x="2044" y="4089"/>
                  </a:lnTo>
                </a:path>
              </a:pathLst>
            </a:custGeom>
            <a:ln w="3175">
              <a:solidFill>
                <a:srgbClr val="565658"/>
              </a:solidFill>
            </a:ln>
          </p:spPr>
          <p:txBody>
            <a:bodyPr wrap="square" lIns="0" tIns="0" rIns="0" bIns="0" rtlCol="0"/>
            <a:lstStyle/>
            <a:p/>
          </p:txBody>
        </p:sp>
        <p:sp>
          <p:nvSpPr>
            <p:cNvPr id="4200" name="object 4200" descr=""/>
            <p:cNvSpPr/>
            <p:nvPr/>
          </p:nvSpPr>
          <p:spPr>
            <a:xfrm>
              <a:off x="5474255" y="8669640"/>
              <a:ext cx="1905" cy="3175"/>
            </a:xfrm>
            <a:custGeom>
              <a:avLst/>
              <a:gdLst/>
              <a:ahLst/>
              <a:cxnLst/>
              <a:rect l="l" t="t" r="r" b="b"/>
              <a:pathLst>
                <a:path w="1904" h="3175">
                  <a:moveTo>
                    <a:pt x="0" y="0"/>
                  </a:moveTo>
                  <a:lnTo>
                    <a:pt x="1524" y="3060"/>
                  </a:lnTo>
                </a:path>
              </a:pathLst>
            </a:custGeom>
            <a:ln w="3175">
              <a:solidFill>
                <a:srgbClr val="565658"/>
              </a:solidFill>
            </a:ln>
          </p:spPr>
          <p:txBody>
            <a:bodyPr wrap="square" lIns="0" tIns="0" rIns="0" bIns="0" rtlCol="0"/>
            <a:lstStyle/>
            <a:p/>
          </p:txBody>
        </p:sp>
        <p:sp>
          <p:nvSpPr>
            <p:cNvPr id="4201" name="object 4201" descr=""/>
            <p:cNvSpPr/>
            <p:nvPr/>
          </p:nvSpPr>
          <p:spPr>
            <a:xfrm>
              <a:off x="5469145" y="8656368"/>
              <a:ext cx="5080" cy="12065"/>
            </a:xfrm>
            <a:custGeom>
              <a:avLst/>
              <a:gdLst/>
              <a:ahLst/>
              <a:cxnLst/>
              <a:rect l="l" t="t" r="r" b="b"/>
              <a:pathLst>
                <a:path w="5079" h="12065">
                  <a:moveTo>
                    <a:pt x="0" y="0"/>
                  </a:moveTo>
                  <a:lnTo>
                    <a:pt x="2298" y="5867"/>
                  </a:lnTo>
                  <a:lnTo>
                    <a:pt x="4851" y="11480"/>
                  </a:lnTo>
                </a:path>
              </a:pathLst>
            </a:custGeom>
            <a:ln w="3175">
              <a:solidFill>
                <a:srgbClr val="565658"/>
              </a:solidFill>
            </a:ln>
          </p:spPr>
          <p:txBody>
            <a:bodyPr wrap="square" lIns="0" tIns="0" rIns="0" bIns="0" rtlCol="0"/>
            <a:lstStyle/>
            <a:p/>
          </p:txBody>
        </p:sp>
        <p:sp>
          <p:nvSpPr>
            <p:cNvPr id="4202" name="object 4202" descr=""/>
            <p:cNvSpPr/>
            <p:nvPr/>
          </p:nvSpPr>
          <p:spPr>
            <a:xfrm>
              <a:off x="5475780" y="8670917"/>
              <a:ext cx="15875" cy="20955"/>
            </a:xfrm>
            <a:custGeom>
              <a:avLst/>
              <a:gdLst/>
              <a:ahLst/>
              <a:cxnLst/>
              <a:rect l="l" t="t" r="r" b="b"/>
              <a:pathLst>
                <a:path w="15875" h="20954">
                  <a:moveTo>
                    <a:pt x="0" y="0"/>
                  </a:moveTo>
                  <a:lnTo>
                    <a:pt x="3327" y="5613"/>
                  </a:lnTo>
                  <a:lnTo>
                    <a:pt x="6896" y="10972"/>
                  </a:lnTo>
                  <a:lnTo>
                    <a:pt x="10972" y="16078"/>
                  </a:lnTo>
                  <a:lnTo>
                    <a:pt x="15316" y="20916"/>
                  </a:lnTo>
                </a:path>
              </a:pathLst>
            </a:custGeom>
            <a:ln w="3175">
              <a:solidFill>
                <a:srgbClr val="565658"/>
              </a:solidFill>
            </a:ln>
          </p:spPr>
          <p:txBody>
            <a:bodyPr wrap="square" lIns="0" tIns="0" rIns="0" bIns="0" rtlCol="0"/>
            <a:lstStyle/>
            <a:p/>
          </p:txBody>
        </p:sp>
        <p:sp>
          <p:nvSpPr>
            <p:cNvPr id="4203" name="object 4203" descr=""/>
            <p:cNvSpPr/>
            <p:nvPr/>
          </p:nvSpPr>
          <p:spPr>
            <a:xfrm>
              <a:off x="5490329" y="8692348"/>
              <a:ext cx="8255" cy="41910"/>
            </a:xfrm>
            <a:custGeom>
              <a:avLst/>
              <a:gdLst/>
              <a:ahLst/>
              <a:cxnLst/>
              <a:rect l="l" t="t" r="r" b="b"/>
              <a:pathLst>
                <a:path w="8254" h="41909">
                  <a:moveTo>
                    <a:pt x="0" y="0"/>
                  </a:moveTo>
                  <a:lnTo>
                    <a:pt x="1282" y="10718"/>
                  </a:lnTo>
                  <a:lnTo>
                    <a:pt x="1755" y="17983"/>
                  </a:lnTo>
                  <a:lnTo>
                    <a:pt x="2576" y="25253"/>
                  </a:lnTo>
                  <a:lnTo>
                    <a:pt x="4024" y="32400"/>
                  </a:lnTo>
                  <a:lnTo>
                    <a:pt x="6375" y="39293"/>
                  </a:lnTo>
                  <a:lnTo>
                    <a:pt x="7658" y="41592"/>
                  </a:lnTo>
                </a:path>
              </a:pathLst>
            </a:custGeom>
            <a:ln w="3175">
              <a:solidFill>
                <a:srgbClr val="565658"/>
              </a:solidFill>
            </a:ln>
          </p:spPr>
          <p:txBody>
            <a:bodyPr wrap="square" lIns="0" tIns="0" rIns="0" bIns="0" rtlCol="0"/>
            <a:lstStyle/>
            <a:p/>
          </p:txBody>
        </p:sp>
        <p:sp>
          <p:nvSpPr>
            <p:cNvPr id="4204" name="object 4204" descr=""/>
            <p:cNvSpPr/>
            <p:nvPr/>
          </p:nvSpPr>
          <p:spPr>
            <a:xfrm>
              <a:off x="5533198" y="8712254"/>
              <a:ext cx="1270" cy="1270"/>
            </a:xfrm>
            <a:custGeom>
              <a:avLst/>
              <a:gdLst/>
              <a:ahLst/>
              <a:cxnLst/>
              <a:rect l="l" t="t" r="r" b="b"/>
              <a:pathLst>
                <a:path w="1270" h="1270">
                  <a:moveTo>
                    <a:pt x="762" y="761"/>
                  </a:moveTo>
                  <a:lnTo>
                    <a:pt x="508" y="253"/>
                  </a:lnTo>
                  <a:lnTo>
                    <a:pt x="0" y="0"/>
                  </a:lnTo>
                </a:path>
              </a:pathLst>
            </a:custGeom>
            <a:ln w="3175">
              <a:solidFill>
                <a:srgbClr val="565658"/>
              </a:solidFill>
            </a:ln>
          </p:spPr>
          <p:txBody>
            <a:bodyPr wrap="square" lIns="0" tIns="0" rIns="0" bIns="0" rtlCol="0"/>
            <a:lstStyle/>
            <a:p/>
          </p:txBody>
        </p:sp>
        <p:sp>
          <p:nvSpPr>
            <p:cNvPr id="4205" name="object 4205" descr=""/>
            <p:cNvSpPr/>
            <p:nvPr/>
          </p:nvSpPr>
          <p:spPr>
            <a:xfrm>
              <a:off x="5491097" y="8691839"/>
              <a:ext cx="42545" cy="20955"/>
            </a:xfrm>
            <a:custGeom>
              <a:avLst/>
              <a:gdLst/>
              <a:ahLst/>
              <a:cxnLst/>
              <a:rect l="l" t="t" r="r" b="b"/>
              <a:pathLst>
                <a:path w="42545" h="20954">
                  <a:moveTo>
                    <a:pt x="0" y="0"/>
                  </a:moveTo>
                  <a:lnTo>
                    <a:pt x="37503" y="19900"/>
                  </a:lnTo>
                  <a:lnTo>
                    <a:pt x="42100" y="20408"/>
                  </a:lnTo>
                </a:path>
              </a:pathLst>
            </a:custGeom>
            <a:ln w="3175">
              <a:solidFill>
                <a:srgbClr val="565658"/>
              </a:solidFill>
            </a:ln>
          </p:spPr>
          <p:txBody>
            <a:bodyPr wrap="square" lIns="0" tIns="0" rIns="0" bIns="0" rtlCol="0"/>
            <a:lstStyle/>
            <a:p/>
          </p:txBody>
        </p:sp>
        <p:sp>
          <p:nvSpPr>
            <p:cNvPr id="4206" name="object 4206" descr=""/>
            <p:cNvSpPr/>
            <p:nvPr/>
          </p:nvSpPr>
          <p:spPr>
            <a:xfrm>
              <a:off x="5491099" y="8691834"/>
              <a:ext cx="1270" cy="1905"/>
            </a:xfrm>
            <a:custGeom>
              <a:avLst/>
              <a:gdLst/>
              <a:ahLst/>
              <a:cxnLst/>
              <a:rect l="l" t="t" r="r" b="b"/>
              <a:pathLst>
                <a:path w="1270" h="1904">
                  <a:moveTo>
                    <a:pt x="1015" y="1790"/>
                  </a:moveTo>
                  <a:lnTo>
                    <a:pt x="507" y="762"/>
                  </a:lnTo>
                  <a:lnTo>
                    <a:pt x="0" y="0"/>
                  </a:lnTo>
                </a:path>
              </a:pathLst>
            </a:custGeom>
            <a:ln w="3175">
              <a:solidFill>
                <a:srgbClr val="565658"/>
              </a:solidFill>
            </a:ln>
          </p:spPr>
          <p:txBody>
            <a:bodyPr wrap="square" lIns="0" tIns="0" rIns="0" bIns="0" rtlCol="0"/>
            <a:lstStyle/>
            <a:p/>
          </p:txBody>
        </p:sp>
        <p:sp>
          <p:nvSpPr>
            <p:cNvPr id="4207" name="object 4207" descr=""/>
            <p:cNvSpPr/>
            <p:nvPr/>
          </p:nvSpPr>
          <p:spPr>
            <a:xfrm>
              <a:off x="5280813" y="8790339"/>
              <a:ext cx="19685" cy="43180"/>
            </a:xfrm>
            <a:custGeom>
              <a:avLst/>
              <a:gdLst/>
              <a:ahLst/>
              <a:cxnLst/>
              <a:rect l="l" t="t" r="r" b="b"/>
              <a:pathLst>
                <a:path w="19685" h="43179">
                  <a:moveTo>
                    <a:pt x="19659" y="0"/>
                  </a:moveTo>
                  <a:lnTo>
                    <a:pt x="2552" y="39560"/>
                  </a:lnTo>
                  <a:lnTo>
                    <a:pt x="0" y="42875"/>
                  </a:lnTo>
                </a:path>
              </a:pathLst>
            </a:custGeom>
            <a:ln w="3175">
              <a:solidFill>
                <a:srgbClr val="565658"/>
              </a:solidFill>
            </a:ln>
          </p:spPr>
          <p:txBody>
            <a:bodyPr wrap="square" lIns="0" tIns="0" rIns="0" bIns="0" rtlCol="0"/>
            <a:lstStyle/>
            <a:p/>
          </p:txBody>
        </p:sp>
        <p:sp>
          <p:nvSpPr>
            <p:cNvPr id="4208" name="object 4208" descr=""/>
            <p:cNvSpPr/>
            <p:nvPr/>
          </p:nvSpPr>
          <p:spPr>
            <a:xfrm>
              <a:off x="5299965" y="8788044"/>
              <a:ext cx="635" cy="2540"/>
            </a:xfrm>
            <a:custGeom>
              <a:avLst/>
              <a:gdLst/>
              <a:ahLst/>
              <a:cxnLst/>
              <a:rect l="l" t="t" r="r" b="b"/>
              <a:pathLst>
                <a:path w="635" h="2540">
                  <a:moveTo>
                    <a:pt x="0" y="0"/>
                  </a:moveTo>
                  <a:lnTo>
                    <a:pt x="0" y="1282"/>
                  </a:lnTo>
                  <a:lnTo>
                    <a:pt x="508" y="2298"/>
                  </a:lnTo>
                </a:path>
              </a:pathLst>
            </a:custGeom>
            <a:ln w="3175">
              <a:solidFill>
                <a:srgbClr val="565658"/>
              </a:solidFill>
            </a:ln>
          </p:spPr>
          <p:txBody>
            <a:bodyPr wrap="square" lIns="0" tIns="0" rIns="0" bIns="0" rtlCol="0"/>
            <a:lstStyle/>
            <a:p/>
          </p:txBody>
        </p:sp>
        <p:sp>
          <p:nvSpPr>
            <p:cNvPr id="4209" name="object 4209" descr=""/>
            <p:cNvSpPr/>
            <p:nvPr/>
          </p:nvSpPr>
          <p:spPr>
            <a:xfrm>
              <a:off x="5280816" y="8788045"/>
              <a:ext cx="19685" cy="44450"/>
            </a:xfrm>
            <a:custGeom>
              <a:avLst/>
              <a:gdLst/>
              <a:ahLst/>
              <a:cxnLst/>
              <a:rect l="l" t="t" r="r" b="b"/>
              <a:pathLst>
                <a:path w="19685" h="44450">
                  <a:moveTo>
                    <a:pt x="0" y="43891"/>
                  </a:moveTo>
                  <a:lnTo>
                    <a:pt x="17868" y="7391"/>
                  </a:lnTo>
                  <a:lnTo>
                    <a:pt x="19151" y="0"/>
                  </a:lnTo>
                </a:path>
              </a:pathLst>
            </a:custGeom>
            <a:ln w="3175">
              <a:solidFill>
                <a:srgbClr val="565658"/>
              </a:solidFill>
            </a:ln>
          </p:spPr>
          <p:txBody>
            <a:bodyPr wrap="square" lIns="0" tIns="0" rIns="0" bIns="0" rtlCol="0"/>
            <a:lstStyle/>
            <a:p/>
          </p:txBody>
        </p:sp>
        <p:sp>
          <p:nvSpPr>
            <p:cNvPr id="4210" name="object 4210" descr=""/>
            <p:cNvSpPr/>
            <p:nvPr/>
          </p:nvSpPr>
          <p:spPr>
            <a:xfrm>
              <a:off x="5300206" y="8785235"/>
              <a:ext cx="1270" cy="3175"/>
            </a:xfrm>
            <a:custGeom>
              <a:avLst/>
              <a:gdLst/>
              <a:ahLst/>
              <a:cxnLst/>
              <a:rect l="l" t="t" r="r" b="b"/>
              <a:pathLst>
                <a:path w="1270" h="3175">
                  <a:moveTo>
                    <a:pt x="266" y="0"/>
                  </a:moveTo>
                  <a:lnTo>
                    <a:pt x="0" y="1536"/>
                  </a:lnTo>
                  <a:lnTo>
                    <a:pt x="0" y="2298"/>
                  </a:lnTo>
                  <a:lnTo>
                    <a:pt x="520" y="3060"/>
                  </a:lnTo>
                  <a:lnTo>
                    <a:pt x="774" y="508"/>
                  </a:lnTo>
                </a:path>
              </a:pathLst>
            </a:custGeom>
            <a:ln w="3175">
              <a:solidFill>
                <a:srgbClr val="565658"/>
              </a:solidFill>
            </a:ln>
          </p:spPr>
          <p:txBody>
            <a:bodyPr wrap="square" lIns="0" tIns="0" rIns="0" bIns="0" rtlCol="0"/>
            <a:lstStyle/>
            <a:p/>
          </p:txBody>
        </p:sp>
        <p:sp>
          <p:nvSpPr>
            <p:cNvPr id="4211" name="object 4211" descr=""/>
            <p:cNvSpPr/>
            <p:nvPr/>
          </p:nvSpPr>
          <p:spPr>
            <a:xfrm>
              <a:off x="5470683" y="8660709"/>
              <a:ext cx="5715" cy="11430"/>
            </a:xfrm>
            <a:custGeom>
              <a:avLst/>
              <a:gdLst/>
              <a:ahLst/>
              <a:cxnLst/>
              <a:rect l="l" t="t" r="r" b="b"/>
              <a:pathLst>
                <a:path w="5714" h="11429">
                  <a:moveTo>
                    <a:pt x="0" y="0"/>
                  </a:moveTo>
                  <a:lnTo>
                    <a:pt x="2806" y="5867"/>
                  </a:lnTo>
                  <a:lnTo>
                    <a:pt x="5600" y="11226"/>
                  </a:lnTo>
                </a:path>
              </a:pathLst>
            </a:custGeom>
            <a:ln w="3175">
              <a:solidFill>
                <a:srgbClr val="565658"/>
              </a:solidFill>
            </a:ln>
          </p:spPr>
          <p:txBody>
            <a:bodyPr wrap="square" lIns="0" tIns="0" rIns="0" bIns="0" rtlCol="0"/>
            <a:lstStyle/>
            <a:p/>
          </p:txBody>
        </p:sp>
        <p:sp>
          <p:nvSpPr>
            <p:cNvPr id="4212" name="object 4212" descr=""/>
            <p:cNvSpPr/>
            <p:nvPr/>
          </p:nvSpPr>
          <p:spPr>
            <a:xfrm>
              <a:off x="5470166" y="8660962"/>
              <a:ext cx="5715" cy="12065"/>
            </a:xfrm>
            <a:custGeom>
              <a:avLst/>
              <a:gdLst/>
              <a:ahLst/>
              <a:cxnLst/>
              <a:rect l="l" t="t" r="r" b="b"/>
              <a:pathLst>
                <a:path w="5714" h="12065">
                  <a:moveTo>
                    <a:pt x="5613" y="11480"/>
                  </a:moveTo>
                  <a:lnTo>
                    <a:pt x="2552" y="5867"/>
                  </a:lnTo>
                  <a:lnTo>
                    <a:pt x="0" y="0"/>
                  </a:lnTo>
                </a:path>
              </a:pathLst>
            </a:custGeom>
            <a:ln w="3175">
              <a:solidFill>
                <a:srgbClr val="565658"/>
              </a:solidFill>
            </a:ln>
          </p:spPr>
          <p:txBody>
            <a:bodyPr wrap="square" lIns="0" tIns="0" rIns="0" bIns="0" rtlCol="0"/>
            <a:lstStyle/>
            <a:p/>
          </p:txBody>
        </p:sp>
        <p:sp>
          <p:nvSpPr>
            <p:cNvPr id="4213" name="object 4213" descr=""/>
            <p:cNvSpPr/>
            <p:nvPr/>
          </p:nvSpPr>
          <p:spPr>
            <a:xfrm>
              <a:off x="5338239" y="8846224"/>
              <a:ext cx="1905" cy="635"/>
            </a:xfrm>
            <a:custGeom>
              <a:avLst/>
              <a:gdLst/>
              <a:ahLst/>
              <a:cxnLst/>
              <a:rect l="l" t="t" r="r" b="b"/>
              <a:pathLst>
                <a:path w="1904" h="634">
                  <a:moveTo>
                    <a:pt x="0" y="0"/>
                  </a:moveTo>
                  <a:lnTo>
                    <a:pt x="254" y="253"/>
                  </a:lnTo>
                  <a:lnTo>
                    <a:pt x="508" y="253"/>
                  </a:lnTo>
                  <a:lnTo>
                    <a:pt x="1282" y="0"/>
                  </a:lnTo>
                </a:path>
              </a:pathLst>
            </a:custGeom>
            <a:ln w="3175">
              <a:solidFill>
                <a:srgbClr val="565658"/>
              </a:solidFill>
            </a:ln>
          </p:spPr>
          <p:txBody>
            <a:bodyPr wrap="square" lIns="0" tIns="0" rIns="0" bIns="0" rtlCol="0"/>
            <a:lstStyle/>
            <a:p/>
          </p:txBody>
        </p:sp>
        <p:sp>
          <p:nvSpPr>
            <p:cNvPr id="4214" name="object 4214" descr=""/>
            <p:cNvSpPr/>
            <p:nvPr/>
          </p:nvSpPr>
          <p:spPr>
            <a:xfrm>
              <a:off x="5335944" y="8844183"/>
              <a:ext cx="1905" cy="1270"/>
            </a:xfrm>
            <a:custGeom>
              <a:avLst/>
              <a:gdLst/>
              <a:ahLst/>
              <a:cxnLst/>
              <a:rect l="l" t="t" r="r" b="b"/>
              <a:pathLst>
                <a:path w="1904" h="1270">
                  <a:moveTo>
                    <a:pt x="0" y="0"/>
                  </a:moveTo>
                  <a:lnTo>
                    <a:pt x="1016" y="253"/>
                  </a:lnTo>
                  <a:lnTo>
                    <a:pt x="1790" y="1028"/>
                  </a:lnTo>
                </a:path>
              </a:pathLst>
            </a:custGeom>
            <a:ln w="3175">
              <a:solidFill>
                <a:srgbClr val="565658"/>
              </a:solidFill>
            </a:ln>
          </p:spPr>
          <p:txBody>
            <a:bodyPr wrap="square" lIns="0" tIns="0" rIns="0" bIns="0" rtlCol="0"/>
            <a:lstStyle/>
            <a:p/>
          </p:txBody>
        </p:sp>
        <p:sp>
          <p:nvSpPr>
            <p:cNvPr id="4215" name="object 4215" descr=""/>
            <p:cNvSpPr/>
            <p:nvPr/>
          </p:nvSpPr>
          <p:spPr>
            <a:xfrm>
              <a:off x="5332881" y="8837293"/>
              <a:ext cx="635" cy="3175"/>
            </a:xfrm>
            <a:custGeom>
              <a:avLst/>
              <a:gdLst/>
              <a:ahLst/>
              <a:cxnLst/>
              <a:rect l="l" t="t" r="r" b="b"/>
              <a:pathLst>
                <a:path w="635" h="3175">
                  <a:moveTo>
                    <a:pt x="0" y="0"/>
                  </a:moveTo>
                  <a:lnTo>
                    <a:pt x="508" y="253"/>
                  </a:lnTo>
                  <a:lnTo>
                    <a:pt x="508" y="2552"/>
                  </a:lnTo>
                </a:path>
              </a:pathLst>
            </a:custGeom>
            <a:ln w="3175">
              <a:solidFill>
                <a:srgbClr val="565658"/>
              </a:solidFill>
            </a:ln>
          </p:spPr>
          <p:txBody>
            <a:bodyPr wrap="square" lIns="0" tIns="0" rIns="0" bIns="0" rtlCol="0"/>
            <a:lstStyle/>
            <a:p/>
          </p:txBody>
        </p:sp>
        <p:sp>
          <p:nvSpPr>
            <p:cNvPr id="4216" name="object 4216" descr=""/>
            <p:cNvSpPr/>
            <p:nvPr/>
          </p:nvSpPr>
          <p:spPr>
            <a:xfrm>
              <a:off x="5503085" y="8747465"/>
              <a:ext cx="635" cy="2540"/>
            </a:xfrm>
            <a:custGeom>
              <a:avLst/>
              <a:gdLst/>
              <a:ahLst/>
              <a:cxnLst/>
              <a:rect l="l" t="t" r="r" b="b"/>
              <a:pathLst>
                <a:path w="635" h="2540">
                  <a:moveTo>
                    <a:pt x="253" y="2298"/>
                  </a:moveTo>
                  <a:lnTo>
                    <a:pt x="0" y="1282"/>
                  </a:lnTo>
                  <a:lnTo>
                    <a:pt x="0" y="1016"/>
                  </a:lnTo>
                  <a:lnTo>
                    <a:pt x="253" y="0"/>
                  </a:lnTo>
                </a:path>
              </a:pathLst>
            </a:custGeom>
            <a:ln w="3175">
              <a:solidFill>
                <a:srgbClr val="565658"/>
              </a:solidFill>
            </a:ln>
          </p:spPr>
          <p:txBody>
            <a:bodyPr wrap="square" lIns="0" tIns="0" rIns="0" bIns="0" rtlCol="0"/>
            <a:lstStyle/>
            <a:p/>
          </p:txBody>
        </p:sp>
        <p:sp>
          <p:nvSpPr>
            <p:cNvPr id="4217" name="object 4217" descr=""/>
            <p:cNvSpPr/>
            <p:nvPr/>
          </p:nvSpPr>
          <p:spPr>
            <a:xfrm>
              <a:off x="5498993" y="8742113"/>
              <a:ext cx="1905" cy="1270"/>
            </a:xfrm>
            <a:custGeom>
              <a:avLst/>
              <a:gdLst/>
              <a:ahLst/>
              <a:cxnLst/>
              <a:rect l="l" t="t" r="r" b="b"/>
              <a:pathLst>
                <a:path w="1904" h="1270">
                  <a:moveTo>
                    <a:pt x="1790" y="1269"/>
                  </a:moveTo>
                  <a:lnTo>
                    <a:pt x="774" y="761"/>
                  </a:lnTo>
                  <a:lnTo>
                    <a:pt x="0" y="0"/>
                  </a:lnTo>
                </a:path>
              </a:pathLst>
            </a:custGeom>
            <a:ln w="3175">
              <a:solidFill>
                <a:srgbClr val="565658"/>
              </a:solidFill>
            </a:ln>
          </p:spPr>
          <p:txBody>
            <a:bodyPr wrap="square" lIns="0" tIns="0" rIns="0" bIns="0" rtlCol="0"/>
            <a:lstStyle/>
            <a:p/>
          </p:txBody>
        </p:sp>
        <p:sp>
          <p:nvSpPr>
            <p:cNvPr id="4218" name="object 4218" descr=""/>
            <p:cNvSpPr/>
            <p:nvPr/>
          </p:nvSpPr>
          <p:spPr>
            <a:xfrm>
              <a:off x="5335176" y="8848010"/>
              <a:ext cx="1905" cy="635"/>
            </a:xfrm>
            <a:custGeom>
              <a:avLst/>
              <a:gdLst/>
              <a:ahLst/>
              <a:cxnLst/>
              <a:rect l="l" t="t" r="r" b="b"/>
              <a:pathLst>
                <a:path w="1904" h="634">
                  <a:moveTo>
                    <a:pt x="0" y="0"/>
                  </a:moveTo>
                  <a:lnTo>
                    <a:pt x="266" y="253"/>
                  </a:lnTo>
                  <a:lnTo>
                    <a:pt x="774" y="520"/>
                  </a:lnTo>
                  <a:lnTo>
                    <a:pt x="1790" y="253"/>
                  </a:lnTo>
                </a:path>
              </a:pathLst>
            </a:custGeom>
            <a:ln w="3175">
              <a:solidFill>
                <a:srgbClr val="565658"/>
              </a:solidFill>
            </a:ln>
          </p:spPr>
          <p:txBody>
            <a:bodyPr wrap="square" lIns="0" tIns="0" rIns="0" bIns="0" rtlCol="0"/>
            <a:lstStyle/>
            <a:p/>
          </p:txBody>
        </p:sp>
        <p:sp>
          <p:nvSpPr>
            <p:cNvPr id="4219" name="object 4219" descr=""/>
            <p:cNvSpPr/>
            <p:nvPr/>
          </p:nvSpPr>
          <p:spPr>
            <a:xfrm>
              <a:off x="5337973" y="8846478"/>
              <a:ext cx="1905" cy="635"/>
            </a:xfrm>
            <a:custGeom>
              <a:avLst/>
              <a:gdLst/>
              <a:ahLst/>
              <a:cxnLst/>
              <a:rect l="l" t="t" r="r" b="b"/>
              <a:pathLst>
                <a:path w="1904" h="634">
                  <a:moveTo>
                    <a:pt x="1790" y="253"/>
                  </a:moveTo>
                  <a:lnTo>
                    <a:pt x="1282" y="520"/>
                  </a:lnTo>
                  <a:lnTo>
                    <a:pt x="774" y="520"/>
                  </a:lnTo>
                  <a:lnTo>
                    <a:pt x="266" y="253"/>
                  </a:lnTo>
                  <a:lnTo>
                    <a:pt x="0" y="0"/>
                  </a:lnTo>
                </a:path>
              </a:pathLst>
            </a:custGeom>
            <a:ln w="3175">
              <a:solidFill>
                <a:srgbClr val="565658"/>
              </a:solidFill>
            </a:ln>
          </p:spPr>
          <p:txBody>
            <a:bodyPr wrap="square" lIns="0" tIns="0" rIns="0" bIns="0" rtlCol="0"/>
            <a:lstStyle/>
            <a:p/>
          </p:txBody>
        </p:sp>
        <p:sp>
          <p:nvSpPr>
            <p:cNvPr id="4220" name="object 4220" descr=""/>
            <p:cNvSpPr/>
            <p:nvPr/>
          </p:nvSpPr>
          <p:spPr>
            <a:xfrm>
              <a:off x="5332620" y="8837798"/>
              <a:ext cx="635" cy="2540"/>
            </a:xfrm>
            <a:custGeom>
              <a:avLst/>
              <a:gdLst/>
              <a:ahLst/>
              <a:cxnLst/>
              <a:rect l="l" t="t" r="r" b="b"/>
              <a:pathLst>
                <a:path w="635" h="2540">
                  <a:moveTo>
                    <a:pt x="0" y="2044"/>
                  </a:moveTo>
                  <a:lnTo>
                    <a:pt x="266" y="0"/>
                  </a:lnTo>
                </a:path>
              </a:pathLst>
            </a:custGeom>
            <a:ln w="3175">
              <a:solidFill>
                <a:srgbClr val="565658"/>
              </a:solidFill>
            </a:ln>
          </p:spPr>
          <p:txBody>
            <a:bodyPr wrap="square" lIns="0" tIns="0" rIns="0" bIns="0" rtlCol="0"/>
            <a:lstStyle/>
            <a:p/>
          </p:txBody>
        </p:sp>
        <p:sp>
          <p:nvSpPr>
            <p:cNvPr id="4221" name="object 4221" descr=""/>
            <p:cNvSpPr/>
            <p:nvPr/>
          </p:nvSpPr>
          <p:spPr>
            <a:xfrm>
              <a:off x="5335684" y="8844692"/>
              <a:ext cx="1905" cy="1270"/>
            </a:xfrm>
            <a:custGeom>
              <a:avLst/>
              <a:gdLst/>
              <a:ahLst/>
              <a:cxnLst/>
              <a:rect l="l" t="t" r="r" b="b"/>
              <a:pathLst>
                <a:path w="1904" h="1270">
                  <a:moveTo>
                    <a:pt x="0" y="0"/>
                  </a:moveTo>
                  <a:lnTo>
                    <a:pt x="774" y="254"/>
                  </a:lnTo>
                  <a:lnTo>
                    <a:pt x="1536" y="774"/>
                  </a:lnTo>
                </a:path>
              </a:pathLst>
            </a:custGeom>
            <a:ln w="3175">
              <a:solidFill>
                <a:srgbClr val="565658"/>
              </a:solidFill>
            </a:ln>
          </p:spPr>
          <p:txBody>
            <a:bodyPr wrap="square" lIns="0" tIns="0" rIns="0" bIns="0" rtlCol="0"/>
            <a:lstStyle/>
            <a:p/>
          </p:txBody>
        </p:sp>
        <p:sp>
          <p:nvSpPr>
            <p:cNvPr id="4222" name="object 4222" descr=""/>
            <p:cNvSpPr/>
            <p:nvPr/>
          </p:nvSpPr>
          <p:spPr>
            <a:xfrm>
              <a:off x="5499258" y="8741852"/>
              <a:ext cx="1905" cy="1270"/>
            </a:xfrm>
            <a:custGeom>
              <a:avLst/>
              <a:gdLst/>
              <a:ahLst/>
              <a:cxnLst/>
              <a:rect l="l" t="t" r="r" b="b"/>
              <a:pathLst>
                <a:path w="1904" h="1270">
                  <a:moveTo>
                    <a:pt x="0" y="0"/>
                  </a:moveTo>
                  <a:lnTo>
                    <a:pt x="1790" y="774"/>
                  </a:lnTo>
                </a:path>
              </a:pathLst>
            </a:custGeom>
            <a:ln w="3175">
              <a:solidFill>
                <a:srgbClr val="565658"/>
              </a:solidFill>
            </a:ln>
          </p:spPr>
          <p:txBody>
            <a:bodyPr wrap="square" lIns="0" tIns="0" rIns="0" bIns="0" rtlCol="0"/>
            <a:lstStyle/>
            <a:p/>
          </p:txBody>
        </p:sp>
        <p:sp>
          <p:nvSpPr>
            <p:cNvPr id="4223" name="object 4223" descr=""/>
            <p:cNvSpPr/>
            <p:nvPr/>
          </p:nvSpPr>
          <p:spPr>
            <a:xfrm>
              <a:off x="5503847" y="8747465"/>
              <a:ext cx="0" cy="2540"/>
            </a:xfrm>
            <a:custGeom>
              <a:avLst/>
              <a:gdLst/>
              <a:ahLst/>
              <a:cxnLst/>
              <a:rect l="l" t="t" r="r" b="b"/>
              <a:pathLst>
                <a:path w="0" h="2540">
                  <a:moveTo>
                    <a:pt x="0" y="2044"/>
                  </a:moveTo>
                  <a:lnTo>
                    <a:pt x="0" y="0"/>
                  </a:lnTo>
                </a:path>
              </a:pathLst>
            </a:custGeom>
            <a:ln w="3175">
              <a:solidFill>
                <a:srgbClr val="565658"/>
              </a:solidFill>
            </a:ln>
          </p:spPr>
          <p:txBody>
            <a:bodyPr wrap="square" lIns="0" tIns="0" rIns="0" bIns="0" rtlCol="0"/>
            <a:lstStyle/>
            <a:p/>
          </p:txBody>
        </p:sp>
        <p:sp>
          <p:nvSpPr>
            <p:cNvPr id="4224" name="object 4224" descr=""/>
            <p:cNvSpPr/>
            <p:nvPr/>
          </p:nvSpPr>
          <p:spPr>
            <a:xfrm>
              <a:off x="5476289" y="8671933"/>
              <a:ext cx="1270" cy="1905"/>
            </a:xfrm>
            <a:custGeom>
              <a:avLst/>
              <a:gdLst/>
              <a:ahLst/>
              <a:cxnLst/>
              <a:rect l="l" t="t" r="r" b="b"/>
              <a:pathLst>
                <a:path w="1270" h="1904">
                  <a:moveTo>
                    <a:pt x="0" y="0"/>
                  </a:moveTo>
                  <a:lnTo>
                    <a:pt x="508" y="1028"/>
                  </a:lnTo>
                  <a:lnTo>
                    <a:pt x="774" y="1282"/>
                  </a:lnTo>
                </a:path>
              </a:pathLst>
            </a:custGeom>
            <a:ln w="3175">
              <a:solidFill>
                <a:srgbClr val="565658"/>
              </a:solidFill>
            </a:ln>
          </p:spPr>
          <p:txBody>
            <a:bodyPr wrap="square" lIns="0" tIns="0" rIns="0" bIns="0" rtlCol="0"/>
            <a:lstStyle/>
            <a:p/>
          </p:txBody>
        </p:sp>
        <p:sp>
          <p:nvSpPr>
            <p:cNvPr id="4225" name="object 4225" descr=""/>
            <p:cNvSpPr/>
            <p:nvPr/>
          </p:nvSpPr>
          <p:spPr>
            <a:xfrm>
              <a:off x="5332881" y="8836012"/>
              <a:ext cx="1270" cy="1905"/>
            </a:xfrm>
            <a:custGeom>
              <a:avLst/>
              <a:gdLst/>
              <a:ahLst/>
              <a:cxnLst/>
              <a:rect l="l" t="t" r="r" b="b"/>
              <a:pathLst>
                <a:path w="1270" h="1904">
                  <a:moveTo>
                    <a:pt x="0" y="1536"/>
                  </a:moveTo>
                  <a:lnTo>
                    <a:pt x="0" y="507"/>
                  </a:lnTo>
                  <a:lnTo>
                    <a:pt x="254" y="253"/>
                  </a:lnTo>
                  <a:lnTo>
                    <a:pt x="1016" y="0"/>
                  </a:lnTo>
                </a:path>
              </a:pathLst>
            </a:custGeom>
            <a:ln w="3175">
              <a:solidFill>
                <a:srgbClr val="565658"/>
              </a:solidFill>
            </a:ln>
          </p:spPr>
          <p:txBody>
            <a:bodyPr wrap="square" lIns="0" tIns="0" rIns="0" bIns="0" rtlCol="0"/>
            <a:lstStyle/>
            <a:p/>
          </p:txBody>
        </p:sp>
        <p:sp>
          <p:nvSpPr>
            <p:cNvPr id="4226" name="object 4226" descr=""/>
            <p:cNvSpPr/>
            <p:nvPr/>
          </p:nvSpPr>
          <p:spPr>
            <a:xfrm>
              <a:off x="5497206" y="8741090"/>
              <a:ext cx="1905" cy="1270"/>
            </a:xfrm>
            <a:custGeom>
              <a:avLst/>
              <a:gdLst/>
              <a:ahLst/>
              <a:cxnLst/>
              <a:rect l="l" t="t" r="r" b="b"/>
              <a:pathLst>
                <a:path w="1904" h="1270">
                  <a:moveTo>
                    <a:pt x="1282" y="253"/>
                  </a:moveTo>
                  <a:lnTo>
                    <a:pt x="1028" y="0"/>
                  </a:lnTo>
                  <a:lnTo>
                    <a:pt x="520" y="253"/>
                  </a:lnTo>
                  <a:lnTo>
                    <a:pt x="0" y="761"/>
                  </a:lnTo>
                </a:path>
              </a:pathLst>
            </a:custGeom>
            <a:ln w="3175">
              <a:solidFill>
                <a:srgbClr val="565658"/>
              </a:solidFill>
            </a:ln>
          </p:spPr>
          <p:txBody>
            <a:bodyPr wrap="square" lIns="0" tIns="0" rIns="0" bIns="0" rtlCol="0"/>
            <a:lstStyle/>
            <a:p/>
          </p:txBody>
        </p:sp>
        <p:sp>
          <p:nvSpPr>
            <p:cNvPr id="4227" name="object 4227" descr=""/>
            <p:cNvSpPr/>
            <p:nvPr/>
          </p:nvSpPr>
          <p:spPr>
            <a:xfrm>
              <a:off x="5336190" y="8835250"/>
              <a:ext cx="6350" cy="3175"/>
            </a:xfrm>
            <a:custGeom>
              <a:avLst/>
              <a:gdLst/>
              <a:ahLst/>
              <a:cxnLst/>
              <a:rect l="l" t="t" r="r" b="b"/>
              <a:pathLst>
                <a:path w="6350" h="3175">
                  <a:moveTo>
                    <a:pt x="5880" y="2552"/>
                  </a:moveTo>
                  <a:lnTo>
                    <a:pt x="5105" y="1790"/>
                  </a:lnTo>
                  <a:lnTo>
                    <a:pt x="4597" y="1015"/>
                  </a:lnTo>
                  <a:lnTo>
                    <a:pt x="3060" y="253"/>
                  </a:lnTo>
                  <a:lnTo>
                    <a:pt x="1536" y="0"/>
                  </a:lnTo>
                  <a:lnTo>
                    <a:pt x="0" y="0"/>
                  </a:lnTo>
                </a:path>
              </a:pathLst>
            </a:custGeom>
            <a:ln w="3175">
              <a:solidFill>
                <a:srgbClr val="565658"/>
              </a:solidFill>
            </a:ln>
          </p:spPr>
          <p:txBody>
            <a:bodyPr wrap="square" lIns="0" tIns="0" rIns="0" bIns="0" rtlCol="0"/>
            <a:lstStyle/>
            <a:p/>
          </p:txBody>
        </p:sp>
        <p:sp>
          <p:nvSpPr>
            <p:cNvPr id="4228" name="object 4228" descr=""/>
            <p:cNvSpPr/>
            <p:nvPr/>
          </p:nvSpPr>
          <p:spPr>
            <a:xfrm>
              <a:off x="5494143" y="8743383"/>
              <a:ext cx="1905" cy="6985"/>
            </a:xfrm>
            <a:custGeom>
              <a:avLst/>
              <a:gdLst/>
              <a:ahLst/>
              <a:cxnLst/>
              <a:rect l="l" t="t" r="r" b="b"/>
              <a:pathLst>
                <a:path w="1904" h="6984">
                  <a:moveTo>
                    <a:pt x="1282" y="0"/>
                  </a:moveTo>
                  <a:lnTo>
                    <a:pt x="520" y="1282"/>
                  </a:lnTo>
                  <a:lnTo>
                    <a:pt x="0" y="2806"/>
                  </a:lnTo>
                  <a:lnTo>
                    <a:pt x="0" y="4597"/>
                  </a:lnTo>
                  <a:lnTo>
                    <a:pt x="520" y="6375"/>
                  </a:lnTo>
                </a:path>
              </a:pathLst>
            </a:custGeom>
            <a:ln w="3175">
              <a:solidFill>
                <a:srgbClr val="565658"/>
              </a:solidFill>
            </a:ln>
          </p:spPr>
          <p:txBody>
            <a:bodyPr wrap="square" lIns="0" tIns="0" rIns="0" bIns="0" rtlCol="0"/>
            <a:lstStyle/>
            <a:p/>
          </p:txBody>
        </p:sp>
        <p:sp>
          <p:nvSpPr>
            <p:cNvPr id="4229" name="object 4229" descr=""/>
            <p:cNvSpPr/>
            <p:nvPr/>
          </p:nvSpPr>
          <p:spPr>
            <a:xfrm>
              <a:off x="5476041" y="8672957"/>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4230" name="object 4230" descr=""/>
            <p:cNvSpPr/>
            <p:nvPr/>
          </p:nvSpPr>
          <p:spPr>
            <a:xfrm>
              <a:off x="5477057" y="8673211"/>
              <a:ext cx="13335" cy="18415"/>
            </a:xfrm>
            <a:custGeom>
              <a:avLst/>
              <a:gdLst/>
              <a:ahLst/>
              <a:cxnLst/>
              <a:rect l="l" t="t" r="r" b="b"/>
              <a:pathLst>
                <a:path w="13335" h="18415">
                  <a:moveTo>
                    <a:pt x="0" y="0"/>
                  </a:moveTo>
                  <a:lnTo>
                    <a:pt x="3060" y="4851"/>
                  </a:lnTo>
                  <a:lnTo>
                    <a:pt x="6375" y="9436"/>
                  </a:lnTo>
                  <a:lnTo>
                    <a:pt x="9702" y="13779"/>
                  </a:lnTo>
                  <a:lnTo>
                    <a:pt x="13271" y="17856"/>
                  </a:lnTo>
                </a:path>
              </a:pathLst>
            </a:custGeom>
            <a:ln w="3175">
              <a:solidFill>
                <a:srgbClr val="565658"/>
              </a:solidFill>
            </a:ln>
          </p:spPr>
          <p:txBody>
            <a:bodyPr wrap="square" lIns="0" tIns="0" rIns="0" bIns="0" rtlCol="0"/>
            <a:lstStyle/>
            <a:p/>
          </p:txBody>
        </p:sp>
        <p:sp>
          <p:nvSpPr>
            <p:cNvPr id="4231" name="object 4231" descr=""/>
            <p:cNvSpPr/>
            <p:nvPr/>
          </p:nvSpPr>
          <p:spPr>
            <a:xfrm>
              <a:off x="5490329" y="8691066"/>
              <a:ext cx="635" cy="1905"/>
            </a:xfrm>
            <a:custGeom>
              <a:avLst/>
              <a:gdLst/>
              <a:ahLst/>
              <a:cxnLst/>
              <a:rect l="l" t="t" r="r" b="b"/>
              <a:pathLst>
                <a:path w="635" h="1904">
                  <a:moveTo>
                    <a:pt x="508" y="1282"/>
                  </a:moveTo>
                  <a:lnTo>
                    <a:pt x="241" y="520"/>
                  </a:lnTo>
                  <a:lnTo>
                    <a:pt x="0" y="0"/>
                  </a:lnTo>
                </a:path>
              </a:pathLst>
            </a:custGeom>
            <a:ln w="3175">
              <a:solidFill>
                <a:srgbClr val="565658"/>
              </a:solidFill>
            </a:ln>
          </p:spPr>
          <p:txBody>
            <a:bodyPr wrap="square" lIns="0" tIns="0" rIns="0" bIns="0" rtlCol="0"/>
            <a:lstStyle/>
            <a:p/>
          </p:txBody>
        </p:sp>
        <p:sp>
          <p:nvSpPr>
            <p:cNvPr id="4232" name="object 4232" descr=""/>
            <p:cNvSpPr/>
            <p:nvPr/>
          </p:nvSpPr>
          <p:spPr>
            <a:xfrm>
              <a:off x="5476549" y="8673211"/>
              <a:ext cx="635" cy="635"/>
            </a:xfrm>
            <a:custGeom>
              <a:avLst/>
              <a:gdLst/>
              <a:ahLst/>
              <a:cxnLst/>
              <a:rect l="l" t="t" r="r" b="b"/>
              <a:pathLst>
                <a:path w="635" h="634">
                  <a:moveTo>
                    <a:pt x="508" y="0"/>
                  </a:moveTo>
                  <a:lnTo>
                    <a:pt x="241" y="253"/>
                  </a:lnTo>
                  <a:lnTo>
                    <a:pt x="0" y="253"/>
                  </a:lnTo>
                </a:path>
              </a:pathLst>
            </a:custGeom>
            <a:ln w="3175">
              <a:solidFill>
                <a:srgbClr val="565658"/>
              </a:solidFill>
            </a:ln>
          </p:spPr>
          <p:txBody>
            <a:bodyPr wrap="square" lIns="0" tIns="0" rIns="0" bIns="0" rtlCol="0"/>
            <a:lstStyle/>
            <a:p/>
          </p:txBody>
        </p:sp>
        <p:sp>
          <p:nvSpPr>
            <p:cNvPr id="4233" name="object 4233" descr=""/>
            <p:cNvSpPr/>
            <p:nvPr/>
          </p:nvSpPr>
          <p:spPr>
            <a:xfrm>
              <a:off x="5299965" y="8762005"/>
              <a:ext cx="0" cy="635"/>
            </a:xfrm>
            <a:custGeom>
              <a:avLst/>
              <a:gdLst/>
              <a:ahLst/>
              <a:cxnLst/>
              <a:rect l="l" t="t" r="r" b="b"/>
              <a:pathLst>
                <a:path w="0" h="634">
                  <a:moveTo>
                    <a:pt x="0" y="266"/>
                  </a:moveTo>
                  <a:lnTo>
                    <a:pt x="0" y="0"/>
                  </a:lnTo>
                </a:path>
              </a:pathLst>
            </a:custGeom>
            <a:ln w="3175">
              <a:solidFill>
                <a:srgbClr val="565658"/>
              </a:solidFill>
            </a:ln>
          </p:spPr>
          <p:txBody>
            <a:bodyPr wrap="square" lIns="0" tIns="0" rIns="0" bIns="0" rtlCol="0"/>
            <a:lstStyle/>
            <a:p/>
          </p:txBody>
        </p:sp>
        <p:sp>
          <p:nvSpPr>
            <p:cNvPr id="4234" name="object 4234" descr=""/>
            <p:cNvSpPr/>
            <p:nvPr/>
          </p:nvSpPr>
          <p:spPr>
            <a:xfrm>
              <a:off x="5299444" y="8762781"/>
              <a:ext cx="1905" cy="22860"/>
            </a:xfrm>
            <a:custGeom>
              <a:avLst/>
              <a:gdLst/>
              <a:ahLst/>
              <a:cxnLst/>
              <a:rect l="l" t="t" r="r" b="b"/>
              <a:pathLst>
                <a:path w="1904" h="22859">
                  <a:moveTo>
                    <a:pt x="1028" y="22453"/>
                  </a:moveTo>
                  <a:lnTo>
                    <a:pt x="1282" y="17094"/>
                  </a:lnTo>
                  <a:lnTo>
                    <a:pt x="1282" y="11480"/>
                  </a:lnTo>
                  <a:lnTo>
                    <a:pt x="1028" y="5867"/>
                  </a:lnTo>
                  <a:lnTo>
                    <a:pt x="0" y="0"/>
                  </a:lnTo>
                </a:path>
              </a:pathLst>
            </a:custGeom>
            <a:ln w="3175">
              <a:solidFill>
                <a:srgbClr val="565658"/>
              </a:solidFill>
            </a:ln>
          </p:spPr>
          <p:txBody>
            <a:bodyPr wrap="square" lIns="0" tIns="0" rIns="0" bIns="0" rtlCol="0"/>
            <a:lstStyle/>
            <a:p/>
          </p:txBody>
        </p:sp>
        <p:sp>
          <p:nvSpPr>
            <p:cNvPr id="4235" name="object 4235" descr=""/>
            <p:cNvSpPr/>
            <p:nvPr/>
          </p:nvSpPr>
          <p:spPr>
            <a:xfrm>
              <a:off x="5299444" y="8762780"/>
              <a:ext cx="635" cy="0"/>
            </a:xfrm>
            <a:custGeom>
              <a:avLst/>
              <a:gdLst/>
              <a:ahLst/>
              <a:cxnLst/>
              <a:rect l="l" t="t" r="r" b="b"/>
              <a:pathLst>
                <a:path w="635" h="0">
                  <a:moveTo>
                    <a:pt x="520" y="0"/>
                  </a:moveTo>
                  <a:lnTo>
                    <a:pt x="0" y="0"/>
                  </a:lnTo>
                </a:path>
              </a:pathLst>
            </a:custGeom>
            <a:ln w="3175">
              <a:solidFill>
                <a:srgbClr val="565658"/>
              </a:solidFill>
            </a:ln>
          </p:spPr>
          <p:txBody>
            <a:bodyPr wrap="square" lIns="0" tIns="0" rIns="0" bIns="0" rtlCol="0"/>
            <a:lstStyle/>
            <a:p/>
          </p:txBody>
        </p:sp>
        <p:sp>
          <p:nvSpPr>
            <p:cNvPr id="4236" name="object 4236" descr=""/>
            <p:cNvSpPr/>
            <p:nvPr/>
          </p:nvSpPr>
          <p:spPr>
            <a:xfrm>
              <a:off x="5300468" y="8785236"/>
              <a:ext cx="635" cy="635"/>
            </a:xfrm>
            <a:custGeom>
              <a:avLst/>
              <a:gdLst/>
              <a:ahLst/>
              <a:cxnLst/>
              <a:rect l="l" t="t" r="r" b="b"/>
              <a:pathLst>
                <a:path w="635" h="634">
                  <a:moveTo>
                    <a:pt x="253" y="508"/>
                  </a:moveTo>
                  <a:lnTo>
                    <a:pt x="0" y="254"/>
                  </a:lnTo>
                  <a:lnTo>
                    <a:pt x="0" y="0"/>
                  </a:lnTo>
                </a:path>
              </a:pathLst>
            </a:custGeom>
            <a:ln w="3175">
              <a:solidFill>
                <a:srgbClr val="565658"/>
              </a:solidFill>
            </a:ln>
          </p:spPr>
          <p:txBody>
            <a:bodyPr wrap="square" lIns="0" tIns="0" rIns="0" bIns="0" rtlCol="0"/>
            <a:lstStyle/>
            <a:p/>
          </p:txBody>
        </p:sp>
        <p:sp>
          <p:nvSpPr>
            <p:cNvPr id="4237" name="object 4237" descr=""/>
            <p:cNvSpPr/>
            <p:nvPr/>
          </p:nvSpPr>
          <p:spPr>
            <a:xfrm>
              <a:off x="5469909" y="8660195"/>
              <a:ext cx="635" cy="635"/>
            </a:xfrm>
            <a:custGeom>
              <a:avLst/>
              <a:gdLst/>
              <a:ahLst/>
              <a:cxnLst/>
              <a:rect l="l" t="t" r="r" b="b"/>
              <a:pathLst>
                <a:path w="635" h="634">
                  <a:moveTo>
                    <a:pt x="253" y="0"/>
                  </a:moveTo>
                  <a:lnTo>
                    <a:pt x="0" y="253"/>
                  </a:lnTo>
                </a:path>
              </a:pathLst>
            </a:custGeom>
            <a:ln w="3175">
              <a:solidFill>
                <a:srgbClr val="565658"/>
              </a:solidFill>
            </a:ln>
          </p:spPr>
          <p:txBody>
            <a:bodyPr wrap="square" lIns="0" tIns="0" rIns="0" bIns="0" rtlCol="0"/>
            <a:lstStyle/>
            <a:p/>
          </p:txBody>
        </p:sp>
        <p:sp>
          <p:nvSpPr>
            <p:cNvPr id="4238" name="object 4238" descr=""/>
            <p:cNvSpPr/>
            <p:nvPr/>
          </p:nvSpPr>
          <p:spPr>
            <a:xfrm>
              <a:off x="5295624" y="8747978"/>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4239" name="object 4239" descr=""/>
            <p:cNvSpPr/>
            <p:nvPr/>
          </p:nvSpPr>
          <p:spPr>
            <a:xfrm>
              <a:off x="5455100" y="8590278"/>
              <a:ext cx="8255" cy="45085"/>
            </a:xfrm>
            <a:custGeom>
              <a:avLst/>
              <a:gdLst/>
              <a:ahLst/>
              <a:cxnLst/>
              <a:rect l="l" t="t" r="r" b="b"/>
              <a:pathLst>
                <a:path w="8254" h="45084">
                  <a:moveTo>
                    <a:pt x="8178" y="44907"/>
                  </a:moveTo>
                  <a:lnTo>
                    <a:pt x="266" y="0"/>
                  </a:lnTo>
                  <a:lnTo>
                    <a:pt x="0" y="0"/>
                  </a:lnTo>
                </a:path>
              </a:pathLst>
            </a:custGeom>
            <a:ln w="3175">
              <a:solidFill>
                <a:srgbClr val="565658"/>
              </a:solidFill>
            </a:ln>
          </p:spPr>
          <p:txBody>
            <a:bodyPr wrap="square" lIns="0" tIns="0" rIns="0" bIns="0" rtlCol="0"/>
            <a:lstStyle/>
            <a:p/>
          </p:txBody>
        </p:sp>
        <p:sp>
          <p:nvSpPr>
            <p:cNvPr id="4240" name="object 4240" descr=""/>
            <p:cNvSpPr/>
            <p:nvPr/>
          </p:nvSpPr>
          <p:spPr>
            <a:xfrm>
              <a:off x="5267298" y="8670148"/>
              <a:ext cx="28575" cy="78105"/>
            </a:xfrm>
            <a:custGeom>
              <a:avLst/>
              <a:gdLst/>
              <a:ahLst/>
              <a:cxnLst/>
              <a:rect l="l" t="t" r="r" b="b"/>
              <a:pathLst>
                <a:path w="28575" h="78104">
                  <a:moveTo>
                    <a:pt x="508" y="0"/>
                  </a:moveTo>
                  <a:lnTo>
                    <a:pt x="241" y="254"/>
                  </a:lnTo>
                  <a:lnTo>
                    <a:pt x="0" y="254"/>
                  </a:lnTo>
                  <a:lnTo>
                    <a:pt x="23482" y="64300"/>
                  </a:lnTo>
                  <a:lnTo>
                    <a:pt x="28321" y="77825"/>
                  </a:lnTo>
                </a:path>
              </a:pathLst>
            </a:custGeom>
            <a:ln w="3175">
              <a:solidFill>
                <a:srgbClr val="565658"/>
              </a:solidFill>
            </a:ln>
          </p:spPr>
          <p:txBody>
            <a:bodyPr wrap="square" lIns="0" tIns="0" rIns="0" bIns="0" rtlCol="0"/>
            <a:lstStyle/>
            <a:p/>
          </p:txBody>
        </p:sp>
        <p:sp>
          <p:nvSpPr>
            <p:cNvPr id="4241" name="object 4241" descr=""/>
            <p:cNvSpPr/>
            <p:nvPr/>
          </p:nvSpPr>
          <p:spPr>
            <a:xfrm>
              <a:off x="5330586" y="8499112"/>
              <a:ext cx="69215" cy="11430"/>
            </a:xfrm>
            <a:custGeom>
              <a:avLst/>
              <a:gdLst/>
              <a:ahLst/>
              <a:cxnLst/>
              <a:rect l="l" t="t" r="r" b="b"/>
              <a:pathLst>
                <a:path w="69214" h="11429">
                  <a:moveTo>
                    <a:pt x="0" y="2358"/>
                  </a:moveTo>
                  <a:lnTo>
                    <a:pt x="4330" y="1596"/>
                  </a:lnTo>
                  <a:lnTo>
                    <a:pt x="19559" y="0"/>
                  </a:lnTo>
                  <a:lnTo>
                    <a:pt x="35315" y="846"/>
                  </a:lnTo>
                  <a:lnTo>
                    <a:pt x="50761" y="4046"/>
                  </a:lnTo>
                  <a:lnTo>
                    <a:pt x="65062" y="9508"/>
                  </a:lnTo>
                  <a:lnTo>
                    <a:pt x="69151" y="11299"/>
                  </a:lnTo>
                </a:path>
                <a:path w="69214" h="11429">
                  <a:moveTo>
                    <a:pt x="0" y="2358"/>
                  </a:moveTo>
                  <a:lnTo>
                    <a:pt x="0" y="2612"/>
                  </a:lnTo>
                </a:path>
              </a:pathLst>
            </a:custGeom>
            <a:ln w="3175">
              <a:solidFill>
                <a:srgbClr val="565658"/>
              </a:solidFill>
            </a:ln>
          </p:spPr>
          <p:txBody>
            <a:bodyPr wrap="square" lIns="0" tIns="0" rIns="0" bIns="0" rtlCol="0"/>
            <a:lstStyle/>
            <a:p/>
          </p:txBody>
        </p:sp>
        <p:sp>
          <p:nvSpPr>
            <p:cNvPr id="4242" name="object 4242" descr=""/>
            <p:cNvSpPr/>
            <p:nvPr/>
          </p:nvSpPr>
          <p:spPr>
            <a:xfrm>
              <a:off x="5399481" y="8510406"/>
              <a:ext cx="635" cy="635"/>
            </a:xfrm>
            <a:custGeom>
              <a:avLst/>
              <a:gdLst/>
              <a:ahLst/>
              <a:cxnLst/>
              <a:rect l="l" t="t" r="r" b="b"/>
              <a:pathLst>
                <a:path w="635" h="634">
                  <a:moveTo>
                    <a:pt x="0" y="507"/>
                  </a:moveTo>
                  <a:lnTo>
                    <a:pt x="266" y="0"/>
                  </a:lnTo>
                </a:path>
              </a:pathLst>
            </a:custGeom>
            <a:ln w="3175">
              <a:solidFill>
                <a:srgbClr val="565658"/>
              </a:solidFill>
            </a:ln>
          </p:spPr>
          <p:txBody>
            <a:bodyPr wrap="square" lIns="0" tIns="0" rIns="0" bIns="0" rtlCol="0"/>
            <a:lstStyle/>
            <a:p/>
          </p:txBody>
        </p:sp>
        <p:sp>
          <p:nvSpPr>
            <p:cNvPr id="4243" name="object 4243" descr=""/>
            <p:cNvSpPr/>
            <p:nvPr/>
          </p:nvSpPr>
          <p:spPr>
            <a:xfrm>
              <a:off x="5412244" y="8518311"/>
              <a:ext cx="40640" cy="57785"/>
            </a:xfrm>
            <a:custGeom>
              <a:avLst/>
              <a:gdLst/>
              <a:ahLst/>
              <a:cxnLst/>
              <a:rect l="l" t="t" r="r" b="b"/>
              <a:pathLst>
                <a:path w="40639" h="57784">
                  <a:moveTo>
                    <a:pt x="508" y="0"/>
                  </a:moveTo>
                  <a:lnTo>
                    <a:pt x="32942" y="38342"/>
                  </a:lnTo>
                  <a:lnTo>
                    <a:pt x="38785" y="52832"/>
                  </a:lnTo>
                  <a:lnTo>
                    <a:pt x="40055" y="57162"/>
                  </a:lnTo>
                </a:path>
                <a:path w="40639" h="57784">
                  <a:moveTo>
                    <a:pt x="508" y="0"/>
                  </a:moveTo>
                  <a:lnTo>
                    <a:pt x="241" y="0"/>
                  </a:lnTo>
                  <a:lnTo>
                    <a:pt x="0" y="254"/>
                  </a:lnTo>
                </a:path>
              </a:pathLst>
            </a:custGeom>
            <a:ln w="3175">
              <a:solidFill>
                <a:srgbClr val="565658"/>
              </a:solidFill>
            </a:ln>
          </p:spPr>
          <p:txBody>
            <a:bodyPr wrap="square" lIns="0" tIns="0" rIns="0" bIns="0" rtlCol="0"/>
            <a:lstStyle/>
            <a:p/>
          </p:txBody>
        </p:sp>
        <p:sp>
          <p:nvSpPr>
            <p:cNvPr id="4244" name="object 4244" descr=""/>
            <p:cNvSpPr/>
            <p:nvPr/>
          </p:nvSpPr>
          <p:spPr>
            <a:xfrm>
              <a:off x="5452055" y="8575474"/>
              <a:ext cx="635" cy="635"/>
            </a:xfrm>
            <a:custGeom>
              <a:avLst/>
              <a:gdLst/>
              <a:ahLst/>
              <a:cxnLst/>
              <a:rect l="l" t="t" r="r" b="b"/>
              <a:pathLst>
                <a:path w="635" h="634">
                  <a:moveTo>
                    <a:pt x="0" y="254"/>
                  </a:moveTo>
                  <a:lnTo>
                    <a:pt x="254" y="0"/>
                  </a:lnTo>
                </a:path>
              </a:pathLst>
            </a:custGeom>
            <a:ln w="3175">
              <a:solidFill>
                <a:srgbClr val="565658"/>
              </a:solidFill>
            </a:ln>
          </p:spPr>
          <p:txBody>
            <a:bodyPr wrap="square" lIns="0" tIns="0" rIns="0" bIns="0" rtlCol="0"/>
            <a:lstStyle/>
            <a:p/>
          </p:txBody>
        </p:sp>
        <p:sp>
          <p:nvSpPr>
            <p:cNvPr id="4245" name="object 4245" descr=""/>
            <p:cNvSpPr/>
            <p:nvPr/>
          </p:nvSpPr>
          <p:spPr>
            <a:xfrm>
              <a:off x="5469914" y="8659432"/>
              <a:ext cx="635" cy="635"/>
            </a:xfrm>
            <a:custGeom>
              <a:avLst/>
              <a:gdLst/>
              <a:ahLst/>
              <a:cxnLst/>
              <a:rect l="l" t="t" r="r" b="b"/>
              <a:pathLst>
                <a:path w="635" h="634">
                  <a:moveTo>
                    <a:pt x="0" y="508"/>
                  </a:moveTo>
                  <a:lnTo>
                    <a:pt x="254" y="254"/>
                  </a:lnTo>
                  <a:lnTo>
                    <a:pt x="254" y="0"/>
                  </a:lnTo>
                </a:path>
              </a:pathLst>
            </a:custGeom>
            <a:ln w="3175">
              <a:solidFill>
                <a:srgbClr val="565658"/>
              </a:solidFill>
            </a:ln>
          </p:spPr>
          <p:txBody>
            <a:bodyPr wrap="square" lIns="0" tIns="0" rIns="0" bIns="0" rtlCol="0"/>
            <a:lstStyle/>
            <a:p/>
          </p:txBody>
        </p:sp>
        <p:sp>
          <p:nvSpPr>
            <p:cNvPr id="4246" name="object 4246" descr=""/>
            <p:cNvSpPr/>
            <p:nvPr/>
          </p:nvSpPr>
          <p:spPr>
            <a:xfrm>
              <a:off x="5463279" y="8635446"/>
              <a:ext cx="6985" cy="24130"/>
            </a:xfrm>
            <a:custGeom>
              <a:avLst/>
              <a:gdLst/>
              <a:ahLst/>
              <a:cxnLst/>
              <a:rect l="l" t="t" r="r" b="b"/>
              <a:pathLst>
                <a:path w="6985" h="24129">
                  <a:moveTo>
                    <a:pt x="0" y="0"/>
                  </a:moveTo>
                  <a:lnTo>
                    <a:pt x="1282" y="6121"/>
                  </a:lnTo>
                  <a:lnTo>
                    <a:pt x="2806" y="12242"/>
                  </a:lnTo>
                  <a:lnTo>
                    <a:pt x="4851" y="18364"/>
                  </a:lnTo>
                  <a:lnTo>
                    <a:pt x="6883" y="23990"/>
                  </a:lnTo>
                </a:path>
              </a:pathLst>
            </a:custGeom>
            <a:ln w="3175">
              <a:solidFill>
                <a:srgbClr val="565658"/>
              </a:solidFill>
            </a:ln>
          </p:spPr>
          <p:txBody>
            <a:bodyPr wrap="square" lIns="0" tIns="0" rIns="0" bIns="0" rtlCol="0"/>
            <a:lstStyle/>
            <a:p/>
          </p:txBody>
        </p:sp>
        <p:sp>
          <p:nvSpPr>
            <p:cNvPr id="4247" name="object 4247" descr=""/>
            <p:cNvSpPr/>
            <p:nvPr/>
          </p:nvSpPr>
          <p:spPr>
            <a:xfrm>
              <a:off x="5463279" y="8635186"/>
              <a:ext cx="0" cy="635"/>
            </a:xfrm>
            <a:custGeom>
              <a:avLst/>
              <a:gdLst/>
              <a:ahLst/>
              <a:cxnLst/>
              <a:rect l="l" t="t" r="r" b="b"/>
              <a:pathLst>
                <a:path w="0" h="634">
                  <a:moveTo>
                    <a:pt x="0" y="0"/>
                  </a:moveTo>
                  <a:lnTo>
                    <a:pt x="0" y="266"/>
                  </a:lnTo>
                </a:path>
              </a:pathLst>
            </a:custGeom>
            <a:ln w="3175">
              <a:solidFill>
                <a:srgbClr val="565658"/>
              </a:solidFill>
            </a:ln>
          </p:spPr>
          <p:txBody>
            <a:bodyPr wrap="square" lIns="0" tIns="0" rIns="0" bIns="0" rtlCol="0"/>
            <a:lstStyle/>
            <a:p/>
          </p:txBody>
        </p:sp>
        <p:sp>
          <p:nvSpPr>
            <p:cNvPr id="4248" name="object 4248" descr=""/>
            <p:cNvSpPr/>
            <p:nvPr/>
          </p:nvSpPr>
          <p:spPr>
            <a:xfrm>
              <a:off x="5257859" y="8505815"/>
              <a:ext cx="58419" cy="55880"/>
            </a:xfrm>
            <a:custGeom>
              <a:avLst/>
              <a:gdLst/>
              <a:ahLst/>
              <a:cxnLst/>
              <a:rect l="l" t="t" r="r" b="b"/>
              <a:pathLst>
                <a:path w="58420" h="55879">
                  <a:moveTo>
                    <a:pt x="0" y="55372"/>
                  </a:moveTo>
                  <a:lnTo>
                    <a:pt x="23450" y="21861"/>
                  </a:lnTo>
                  <a:lnTo>
                    <a:pt x="53327" y="1778"/>
                  </a:lnTo>
                  <a:lnTo>
                    <a:pt x="58178" y="0"/>
                  </a:lnTo>
                </a:path>
                <a:path w="58420" h="55879">
                  <a:moveTo>
                    <a:pt x="0" y="55372"/>
                  </a:moveTo>
                  <a:lnTo>
                    <a:pt x="0" y="55626"/>
                  </a:lnTo>
                  <a:lnTo>
                    <a:pt x="254" y="55626"/>
                  </a:lnTo>
                </a:path>
              </a:pathLst>
            </a:custGeom>
            <a:ln w="3175">
              <a:solidFill>
                <a:srgbClr val="565658"/>
              </a:solidFill>
            </a:ln>
          </p:spPr>
          <p:txBody>
            <a:bodyPr wrap="square" lIns="0" tIns="0" rIns="0" bIns="0" rtlCol="0"/>
            <a:lstStyle/>
            <a:p/>
          </p:txBody>
        </p:sp>
        <p:sp>
          <p:nvSpPr>
            <p:cNvPr id="4249" name="object 4249" descr=""/>
            <p:cNvSpPr/>
            <p:nvPr/>
          </p:nvSpPr>
          <p:spPr>
            <a:xfrm>
              <a:off x="5316033" y="8505811"/>
              <a:ext cx="635" cy="635"/>
            </a:xfrm>
            <a:custGeom>
              <a:avLst/>
              <a:gdLst/>
              <a:ahLst/>
              <a:cxnLst/>
              <a:rect l="l" t="t" r="r" b="b"/>
              <a:pathLst>
                <a:path w="635" h="634">
                  <a:moveTo>
                    <a:pt x="253" y="253"/>
                  </a:moveTo>
                  <a:lnTo>
                    <a:pt x="0" y="0"/>
                  </a:lnTo>
                </a:path>
              </a:pathLst>
            </a:custGeom>
            <a:ln w="3175">
              <a:solidFill>
                <a:srgbClr val="565658"/>
              </a:solidFill>
            </a:ln>
          </p:spPr>
          <p:txBody>
            <a:bodyPr wrap="square" lIns="0" tIns="0" rIns="0" bIns="0" rtlCol="0"/>
            <a:lstStyle/>
            <a:p/>
          </p:txBody>
        </p:sp>
        <p:sp>
          <p:nvSpPr>
            <p:cNvPr id="4250" name="object 4250" descr=""/>
            <p:cNvSpPr/>
            <p:nvPr/>
          </p:nvSpPr>
          <p:spPr>
            <a:xfrm>
              <a:off x="5252750" y="8575474"/>
              <a:ext cx="635" cy="635"/>
            </a:xfrm>
            <a:custGeom>
              <a:avLst/>
              <a:gdLst/>
              <a:ahLst/>
              <a:cxnLst/>
              <a:rect l="l" t="t" r="r" b="b"/>
              <a:pathLst>
                <a:path w="635" h="634">
                  <a:moveTo>
                    <a:pt x="508" y="254"/>
                  </a:moveTo>
                  <a:lnTo>
                    <a:pt x="254" y="254"/>
                  </a:lnTo>
                  <a:lnTo>
                    <a:pt x="0" y="0"/>
                  </a:lnTo>
                </a:path>
              </a:pathLst>
            </a:custGeom>
            <a:ln w="3175">
              <a:solidFill>
                <a:srgbClr val="565658"/>
              </a:solidFill>
            </a:ln>
          </p:spPr>
          <p:txBody>
            <a:bodyPr wrap="square" lIns="0" tIns="0" rIns="0" bIns="0" rtlCol="0"/>
            <a:lstStyle/>
            <a:p/>
          </p:txBody>
        </p:sp>
        <p:sp>
          <p:nvSpPr>
            <p:cNvPr id="4251" name="object 4251" descr=""/>
            <p:cNvSpPr/>
            <p:nvPr/>
          </p:nvSpPr>
          <p:spPr>
            <a:xfrm>
              <a:off x="5249408" y="8575472"/>
              <a:ext cx="13335" cy="80645"/>
            </a:xfrm>
            <a:custGeom>
              <a:avLst/>
              <a:gdLst/>
              <a:ahLst/>
              <a:cxnLst/>
              <a:rect l="l" t="t" r="r" b="b"/>
              <a:pathLst>
                <a:path w="13335" h="80645">
                  <a:moveTo>
                    <a:pt x="6143" y="62268"/>
                  </a:moveTo>
                  <a:lnTo>
                    <a:pt x="3603" y="54609"/>
                  </a:lnTo>
                  <a:lnTo>
                    <a:pt x="1087" y="43034"/>
                  </a:lnTo>
                  <a:lnTo>
                    <a:pt x="0" y="31384"/>
                  </a:lnTo>
                  <a:lnTo>
                    <a:pt x="203" y="19673"/>
                  </a:lnTo>
                  <a:lnTo>
                    <a:pt x="1558" y="7912"/>
                  </a:lnTo>
                  <a:lnTo>
                    <a:pt x="3336" y="0"/>
                  </a:lnTo>
                </a:path>
                <a:path w="13335" h="80645">
                  <a:moveTo>
                    <a:pt x="6143" y="62268"/>
                  </a:moveTo>
                  <a:lnTo>
                    <a:pt x="12773" y="80644"/>
                  </a:lnTo>
                  <a:lnTo>
                    <a:pt x="13039" y="80644"/>
                  </a:lnTo>
                </a:path>
              </a:pathLst>
            </a:custGeom>
            <a:ln w="3175">
              <a:solidFill>
                <a:srgbClr val="565658"/>
              </a:solidFill>
            </a:ln>
          </p:spPr>
          <p:txBody>
            <a:bodyPr wrap="square" lIns="0" tIns="0" rIns="0" bIns="0" rtlCol="0"/>
            <a:lstStyle/>
            <a:p/>
          </p:txBody>
        </p:sp>
        <p:sp>
          <p:nvSpPr>
            <p:cNvPr id="4252" name="object 4252" descr=""/>
            <p:cNvSpPr/>
            <p:nvPr/>
          </p:nvSpPr>
          <p:spPr>
            <a:xfrm>
              <a:off x="5468376" y="8672952"/>
              <a:ext cx="8255" cy="1905"/>
            </a:xfrm>
            <a:custGeom>
              <a:avLst/>
              <a:gdLst/>
              <a:ahLst/>
              <a:cxnLst/>
              <a:rect l="l" t="t" r="r" b="b"/>
              <a:pathLst>
                <a:path w="8254" h="1904">
                  <a:moveTo>
                    <a:pt x="0" y="1536"/>
                  </a:moveTo>
                  <a:lnTo>
                    <a:pt x="7670" y="0"/>
                  </a:lnTo>
                </a:path>
              </a:pathLst>
            </a:custGeom>
            <a:ln w="3175">
              <a:solidFill>
                <a:srgbClr val="565658"/>
              </a:solidFill>
            </a:ln>
          </p:spPr>
          <p:txBody>
            <a:bodyPr wrap="square" lIns="0" tIns="0" rIns="0" bIns="0" rtlCol="0"/>
            <a:lstStyle/>
            <a:p/>
          </p:txBody>
        </p:sp>
        <p:sp>
          <p:nvSpPr>
            <p:cNvPr id="4253" name="object 4253" descr=""/>
            <p:cNvSpPr/>
            <p:nvPr/>
          </p:nvSpPr>
          <p:spPr>
            <a:xfrm>
              <a:off x="5299965" y="8758189"/>
              <a:ext cx="6985" cy="4445"/>
            </a:xfrm>
            <a:custGeom>
              <a:avLst/>
              <a:gdLst/>
              <a:ahLst/>
              <a:cxnLst/>
              <a:rect l="l" t="t" r="r" b="b"/>
              <a:pathLst>
                <a:path w="6985" h="4445">
                  <a:moveTo>
                    <a:pt x="0" y="3822"/>
                  </a:moveTo>
                  <a:lnTo>
                    <a:pt x="6883" y="0"/>
                  </a:lnTo>
                </a:path>
              </a:pathLst>
            </a:custGeom>
            <a:ln w="3175">
              <a:solidFill>
                <a:srgbClr val="565658"/>
              </a:solidFill>
            </a:ln>
          </p:spPr>
          <p:txBody>
            <a:bodyPr wrap="square" lIns="0" tIns="0" rIns="0" bIns="0" rtlCol="0"/>
            <a:lstStyle/>
            <a:p/>
          </p:txBody>
        </p:sp>
        <p:sp>
          <p:nvSpPr>
            <p:cNvPr id="4254" name="object 4254" descr=""/>
            <p:cNvSpPr/>
            <p:nvPr/>
          </p:nvSpPr>
          <p:spPr>
            <a:xfrm>
              <a:off x="5464046" y="8660448"/>
              <a:ext cx="6350" cy="5715"/>
            </a:xfrm>
            <a:custGeom>
              <a:avLst/>
              <a:gdLst/>
              <a:ahLst/>
              <a:cxnLst/>
              <a:rect l="l" t="t" r="r" b="b"/>
              <a:pathLst>
                <a:path w="6350" h="5715">
                  <a:moveTo>
                    <a:pt x="5867" y="0"/>
                  </a:moveTo>
                  <a:lnTo>
                    <a:pt x="0" y="5105"/>
                  </a:lnTo>
                </a:path>
              </a:pathLst>
            </a:custGeom>
            <a:ln w="3175">
              <a:solidFill>
                <a:srgbClr val="565658"/>
              </a:solidFill>
            </a:ln>
          </p:spPr>
          <p:txBody>
            <a:bodyPr wrap="square" lIns="0" tIns="0" rIns="0" bIns="0" rtlCol="0"/>
            <a:lstStyle/>
            <a:p/>
          </p:txBody>
        </p:sp>
        <p:sp>
          <p:nvSpPr>
            <p:cNvPr id="4255" name="object 4255" descr=""/>
            <p:cNvSpPr/>
            <p:nvPr/>
          </p:nvSpPr>
          <p:spPr>
            <a:xfrm>
              <a:off x="5406377" y="8518564"/>
              <a:ext cx="5715" cy="5080"/>
            </a:xfrm>
            <a:custGeom>
              <a:avLst/>
              <a:gdLst/>
              <a:ahLst/>
              <a:cxnLst/>
              <a:rect l="l" t="t" r="r" b="b"/>
              <a:pathLst>
                <a:path w="5714" h="5079">
                  <a:moveTo>
                    <a:pt x="0" y="4851"/>
                  </a:moveTo>
                  <a:lnTo>
                    <a:pt x="5359" y="0"/>
                  </a:lnTo>
                </a:path>
              </a:pathLst>
            </a:custGeom>
            <a:ln w="3175">
              <a:solidFill>
                <a:srgbClr val="565658"/>
              </a:solidFill>
            </a:ln>
          </p:spPr>
          <p:txBody>
            <a:bodyPr wrap="square" lIns="0" tIns="0" rIns="0" bIns="0" rtlCol="0"/>
            <a:lstStyle/>
            <a:p/>
          </p:txBody>
        </p:sp>
        <p:sp>
          <p:nvSpPr>
            <p:cNvPr id="4256" name="object 4256" descr=""/>
            <p:cNvSpPr/>
            <p:nvPr/>
          </p:nvSpPr>
          <p:spPr>
            <a:xfrm>
              <a:off x="5397958" y="8511423"/>
              <a:ext cx="2540" cy="6985"/>
            </a:xfrm>
            <a:custGeom>
              <a:avLst/>
              <a:gdLst/>
              <a:ahLst/>
              <a:cxnLst/>
              <a:rect l="l" t="t" r="r" b="b"/>
              <a:pathLst>
                <a:path w="2539" h="6984">
                  <a:moveTo>
                    <a:pt x="2032" y="0"/>
                  </a:moveTo>
                  <a:lnTo>
                    <a:pt x="0" y="6883"/>
                  </a:lnTo>
                </a:path>
              </a:pathLst>
            </a:custGeom>
            <a:ln w="3175">
              <a:solidFill>
                <a:srgbClr val="565658"/>
              </a:solidFill>
            </a:ln>
          </p:spPr>
          <p:txBody>
            <a:bodyPr wrap="square" lIns="0" tIns="0" rIns="0" bIns="0" rtlCol="0"/>
            <a:lstStyle/>
            <a:p/>
          </p:txBody>
        </p:sp>
        <p:sp>
          <p:nvSpPr>
            <p:cNvPr id="4257" name="object 4257" descr=""/>
            <p:cNvSpPr/>
            <p:nvPr/>
          </p:nvSpPr>
          <p:spPr>
            <a:xfrm>
              <a:off x="5445419" y="8576244"/>
              <a:ext cx="6985" cy="3810"/>
            </a:xfrm>
            <a:custGeom>
              <a:avLst/>
              <a:gdLst/>
              <a:ahLst/>
              <a:cxnLst/>
              <a:rect l="l" t="t" r="r" b="b"/>
              <a:pathLst>
                <a:path w="6985" h="3809">
                  <a:moveTo>
                    <a:pt x="6375" y="0"/>
                  </a:moveTo>
                  <a:lnTo>
                    <a:pt x="0" y="3314"/>
                  </a:lnTo>
                </a:path>
              </a:pathLst>
            </a:custGeom>
            <a:ln w="3175">
              <a:solidFill>
                <a:srgbClr val="565658"/>
              </a:solidFill>
            </a:ln>
          </p:spPr>
          <p:txBody>
            <a:bodyPr wrap="square" lIns="0" tIns="0" rIns="0" bIns="0" rtlCol="0"/>
            <a:lstStyle/>
            <a:p/>
          </p:txBody>
        </p:sp>
        <p:sp>
          <p:nvSpPr>
            <p:cNvPr id="4258" name="object 4258" descr=""/>
            <p:cNvSpPr/>
            <p:nvPr/>
          </p:nvSpPr>
          <p:spPr>
            <a:xfrm>
              <a:off x="5330059" y="8502245"/>
              <a:ext cx="635" cy="7620"/>
            </a:xfrm>
            <a:custGeom>
              <a:avLst/>
              <a:gdLst/>
              <a:ahLst/>
              <a:cxnLst/>
              <a:rect l="l" t="t" r="r" b="b"/>
              <a:pathLst>
                <a:path w="635" h="7620">
                  <a:moveTo>
                    <a:pt x="266" y="7137"/>
                  </a:moveTo>
                  <a:lnTo>
                    <a:pt x="0" y="0"/>
                  </a:lnTo>
                </a:path>
              </a:pathLst>
            </a:custGeom>
            <a:ln w="3175">
              <a:solidFill>
                <a:srgbClr val="565658"/>
              </a:solidFill>
            </a:ln>
          </p:spPr>
          <p:txBody>
            <a:bodyPr wrap="square" lIns="0" tIns="0" rIns="0" bIns="0" rtlCol="0"/>
            <a:lstStyle/>
            <a:p/>
          </p:txBody>
        </p:sp>
        <p:sp>
          <p:nvSpPr>
            <p:cNvPr id="4259" name="object 4259" descr=""/>
            <p:cNvSpPr/>
            <p:nvPr/>
          </p:nvSpPr>
          <p:spPr>
            <a:xfrm>
              <a:off x="5317055" y="8506065"/>
              <a:ext cx="3810" cy="6350"/>
            </a:xfrm>
            <a:custGeom>
              <a:avLst/>
              <a:gdLst/>
              <a:ahLst/>
              <a:cxnLst/>
              <a:rect l="l" t="t" r="r" b="b"/>
              <a:pathLst>
                <a:path w="3810" h="6350">
                  <a:moveTo>
                    <a:pt x="0" y="0"/>
                  </a:moveTo>
                  <a:lnTo>
                    <a:pt x="3568" y="6121"/>
                  </a:lnTo>
                </a:path>
              </a:pathLst>
            </a:custGeom>
            <a:ln w="3175">
              <a:solidFill>
                <a:srgbClr val="565658"/>
              </a:solidFill>
            </a:ln>
          </p:spPr>
          <p:txBody>
            <a:bodyPr wrap="square" lIns="0" tIns="0" rIns="0" bIns="0" rtlCol="0"/>
            <a:lstStyle/>
            <a:p/>
          </p:txBody>
        </p:sp>
        <p:sp>
          <p:nvSpPr>
            <p:cNvPr id="4260" name="object 4260" descr=""/>
            <p:cNvSpPr/>
            <p:nvPr/>
          </p:nvSpPr>
          <p:spPr>
            <a:xfrm>
              <a:off x="5461279" y="8665553"/>
              <a:ext cx="7620" cy="9525"/>
            </a:xfrm>
            <a:custGeom>
              <a:avLst/>
              <a:gdLst/>
              <a:ahLst/>
              <a:cxnLst/>
              <a:rect l="l" t="t" r="r" b="b"/>
              <a:pathLst>
                <a:path w="7620" h="9525">
                  <a:moveTo>
                    <a:pt x="2768" y="0"/>
                  </a:moveTo>
                  <a:lnTo>
                    <a:pt x="1739" y="1282"/>
                  </a:lnTo>
                  <a:lnTo>
                    <a:pt x="0" y="4495"/>
                  </a:lnTo>
                  <a:lnTo>
                    <a:pt x="2374" y="9398"/>
                  </a:lnTo>
                  <a:lnTo>
                    <a:pt x="6337" y="8940"/>
                  </a:lnTo>
                  <a:lnTo>
                    <a:pt x="7099" y="8940"/>
                  </a:lnTo>
                </a:path>
              </a:pathLst>
            </a:custGeom>
            <a:ln w="3175">
              <a:solidFill>
                <a:srgbClr val="565658"/>
              </a:solidFill>
            </a:ln>
          </p:spPr>
          <p:txBody>
            <a:bodyPr wrap="square" lIns="0" tIns="0" rIns="0" bIns="0" rtlCol="0"/>
            <a:lstStyle/>
            <a:p/>
          </p:txBody>
        </p:sp>
        <p:sp>
          <p:nvSpPr>
            <p:cNvPr id="4261" name="object 4261" descr=""/>
            <p:cNvSpPr/>
            <p:nvPr/>
          </p:nvSpPr>
          <p:spPr>
            <a:xfrm>
              <a:off x="5258112" y="8562201"/>
              <a:ext cx="6350" cy="4445"/>
            </a:xfrm>
            <a:custGeom>
              <a:avLst/>
              <a:gdLst/>
              <a:ahLst/>
              <a:cxnLst/>
              <a:rect l="l" t="t" r="r" b="b"/>
              <a:pathLst>
                <a:path w="6350" h="4445">
                  <a:moveTo>
                    <a:pt x="6121" y="4089"/>
                  </a:moveTo>
                  <a:lnTo>
                    <a:pt x="0" y="0"/>
                  </a:lnTo>
                </a:path>
              </a:pathLst>
            </a:custGeom>
            <a:ln w="3175">
              <a:solidFill>
                <a:srgbClr val="565658"/>
              </a:solidFill>
            </a:ln>
          </p:spPr>
          <p:txBody>
            <a:bodyPr wrap="square" lIns="0" tIns="0" rIns="0" bIns="0" rtlCol="0"/>
            <a:lstStyle/>
            <a:p/>
          </p:txBody>
        </p:sp>
        <p:sp>
          <p:nvSpPr>
            <p:cNvPr id="4262" name="object 4262" descr=""/>
            <p:cNvSpPr/>
            <p:nvPr/>
          </p:nvSpPr>
          <p:spPr>
            <a:xfrm>
              <a:off x="5253766" y="8575220"/>
              <a:ext cx="7620" cy="635"/>
            </a:xfrm>
            <a:custGeom>
              <a:avLst/>
              <a:gdLst/>
              <a:ahLst/>
              <a:cxnLst/>
              <a:rect l="l" t="t" r="r" b="b"/>
              <a:pathLst>
                <a:path w="7620" h="634">
                  <a:moveTo>
                    <a:pt x="0" y="0"/>
                  </a:moveTo>
                  <a:lnTo>
                    <a:pt x="7150" y="508"/>
                  </a:lnTo>
                </a:path>
              </a:pathLst>
            </a:custGeom>
            <a:ln w="3175">
              <a:solidFill>
                <a:srgbClr val="565658"/>
              </a:solidFill>
            </a:ln>
          </p:spPr>
          <p:txBody>
            <a:bodyPr wrap="square" lIns="0" tIns="0" rIns="0" bIns="0" rtlCol="0"/>
            <a:lstStyle/>
            <a:p/>
          </p:txBody>
        </p:sp>
        <p:sp>
          <p:nvSpPr>
            <p:cNvPr id="4263" name="object 4263" descr=""/>
            <p:cNvSpPr/>
            <p:nvPr/>
          </p:nvSpPr>
          <p:spPr>
            <a:xfrm>
              <a:off x="5447205" y="8589254"/>
              <a:ext cx="7620" cy="635"/>
            </a:xfrm>
            <a:custGeom>
              <a:avLst/>
              <a:gdLst/>
              <a:ahLst/>
              <a:cxnLst/>
              <a:rect l="l" t="t" r="r" b="b"/>
              <a:pathLst>
                <a:path w="7620" h="634">
                  <a:moveTo>
                    <a:pt x="0" y="0"/>
                  </a:moveTo>
                  <a:lnTo>
                    <a:pt x="7391" y="520"/>
                  </a:lnTo>
                </a:path>
              </a:pathLst>
            </a:custGeom>
            <a:ln w="3175">
              <a:solidFill>
                <a:srgbClr val="565658"/>
              </a:solidFill>
            </a:ln>
          </p:spPr>
          <p:txBody>
            <a:bodyPr wrap="square" lIns="0" tIns="0" rIns="0" bIns="0" rtlCol="0"/>
            <a:lstStyle/>
            <a:p/>
          </p:txBody>
        </p:sp>
        <p:sp>
          <p:nvSpPr>
            <p:cNvPr id="4264" name="object 4264" descr=""/>
            <p:cNvSpPr/>
            <p:nvPr/>
          </p:nvSpPr>
          <p:spPr>
            <a:xfrm>
              <a:off x="5267806" y="8665296"/>
              <a:ext cx="6350" cy="4445"/>
            </a:xfrm>
            <a:custGeom>
              <a:avLst/>
              <a:gdLst/>
              <a:ahLst/>
              <a:cxnLst/>
              <a:rect l="l" t="t" r="r" b="b"/>
              <a:pathLst>
                <a:path w="6350" h="4445">
                  <a:moveTo>
                    <a:pt x="0" y="4343"/>
                  </a:moveTo>
                  <a:lnTo>
                    <a:pt x="6121" y="0"/>
                  </a:lnTo>
                </a:path>
              </a:pathLst>
            </a:custGeom>
            <a:ln w="3175">
              <a:solidFill>
                <a:srgbClr val="565658"/>
              </a:solidFill>
            </a:ln>
          </p:spPr>
          <p:txBody>
            <a:bodyPr wrap="square" lIns="0" tIns="0" rIns="0" bIns="0" rtlCol="0"/>
            <a:lstStyle/>
            <a:p/>
          </p:txBody>
        </p:sp>
        <p:sp>
          <p:nvSpPr>
            <p:cNvPr id="4265" name="object 4265" descr=""/>
            <p:cNvSpPr/>
            <p:nvPr/>
          </p:nvSpPr>
          <p:spPr>
            <a:xfrm>
              <a:off x="5262951" y="8655860"/>
              <a:ext cx="8255" cy="1270"/>
            </a:xfrm>
            <a:custGeom>
              <a:avLst/>
              <a:gdLst/>
              <a:ahLst/>
              <a:cxnLst/>
              <a:rect l="l" t="t" r="r" b="b"/>
              <a:pathLst>
                <a:path w="8254" h="1270">
                  <a:moveTo>
                    <a:pt x="7658" y="0"/>
                  </a:moveTo>
                  <a:lnTo>
                    <a:pt x="0" y="762"/>
                  </a:lnTo>
                </a:path>
              </a:pathLst>
            </a:custGeom>
            <a:ln w="3175">
              <a:solidFill>
                <a:srgbClr val="565658"/>
              </a:solidFill>
            </a:ln>
          </p:spPr>
          <p:txBody>
            <a:bodyPr wrap="square" lIns="0" tIns="0" rIns="0" bIns="0" rtlCol="0"/>
            <a:lstStyle/>
            <a:p/>
          </p:txBody>
        </p:sp>
        <p:sp>
          <p:nvSpPr>
            <p:cNvPr id="4266" name="object 4266" descr=""/>
            <p:cNvSpPr/>
            <p:nvPr/>
          </p:nvSpPr>
          <p:spPr>
            <a:xfrm>
              <a:off x="5304295" y="8748482"/>
              <a:ext cx="5715" cy="10160"/>
            </a:xfrm>
            <a:custGeom>
              <a:avLst/>
              <a:gdLst/>
              <a:ahLst/>
              <a:cxnLst/>
              <a:rect l="l" t="t" r="r" b="b"/>
              <a:pathLst>
                <a:path w="5714" h="10159">
                  <a:moveTo>
                    <a:pt x="2552" y="9702"/>
                  </a:moveTo>
                  <a:lnTo>
                    <a:pt x="4597" y="7658"/>
                  </a:lnTo>
                  <a:lnTo>
                    <a:pt x="5105" y="6134"/>
                  </a:lnTo>
                  <a:lnTo>
                    <a:pt x="5105" y="4343"/>
                  </a:lnTo>
                  <a:lnTo>
                    <a:pt x="1536" y="266"/>
                  </a:lnTo>
                  <a:lnTo>
                    <a:pt x="0" y="0"/>
                  </a:lnTo>
                </a:path>
              </a:pathLst>
            </a:custGeom>
            <a:ln w="3175">
              <a:solidFill>
                <a:srgbClr val="565658"/>
              </a:solidFill>
            </a:ln>
          </p:spPr>
          <p:txBody>
            <a:bodyPr wrap="square" lIns="0" tIns="0" rIns="0" bIns="0" rtlCol="0"/>
            <a:lstStyle/>
            <a:p/>
          </p:txBody>
        </p:sp>
        <p:sp>
          <p:nvSpPr>
            <p:cNvPr id="4267" name="object 4267" descr=""/>
            <p:cNvSpPr/>
            <p:nvPr/>
          </p:nvSpPr>
          <p:spPr>
            <a:xfrm>
              <a:off x="5397689" y="8518311"/>
              <a:ext cx="8890" cy="6985"/>
            </a:xfrm>
            <a:custGeom>
              <a:avLst/>
              <a:gdLst/>
              <a:ahLst/>
              <a:cxnLst/>
              <a:rect l="l" t="t" r="r" b="b"/>
              <a:pathLst>
                <a:path w="8889" h="6984">
                  <a:moveTo>
                    <a:pt x="266" y="0"/>
                  </a:moveTo>
                  <a:lnTo>
                    <a:pt x="0" y="1536"/>
                  </a:lnTo>
                  <a:lnTo>
                    <a:pt x="266" y="3060"/>
                  </a:lnTo>
                  <a:lnTo>
                    <a:pt x="520" y="3835"/>
                  </a:lnTo>
                  <a:lnTo>
                    <a:pt x="1028" y="4343"/>
                  </a:lnTo>
                  <a:lnTo>
                    <a:pt x="2565" y="5613"/>
                  </a:lnTo>
                  <a:lnTo>
                    <a:pt x="4343" y="6629"/>
                  </a:lnTo>
                  <a:lnTo>
                    <a:pt x="5867" y="6629"/>
                  </a:lnTo>
                  <a:lnTo>
                    <a:pt x="7404" y="6121"/>
                  </a:lnTo>
                  <a:lnTo>
                    <a:pt x="8686" y="5105"/>
                  </a:lnTo>
                </a:path>
              </a:pathLst>
            </a:custGeom>
            <a:ln w="3175">
              <a:solidFill>
                <a:srgbClr val="565658"/>
              </a:solidFill>
            </a:ln>
          </p:spPr>
          <p:txBody>
            <a:bodyPr wrap="square" lIns="0" tIns="0" rIns="0" bIns="0" rtlCol="0"/>
            <a:lstStyle/>
            <a:p/>
          </p:txBody>
        </p:sp>
        <p:sp>
          <p:nvSpPr>
            <p:cNvPr id="4268" name="object 4268" descr=""/>
            <p:cNvSpPr/>
            <p:nvPr/>
          </p:nvSpPr>
          <p:spPr>
            <a:xfrm>
              <a:off x="5320628" y="8509385"/>
              <a:ext cx="10160" cy="5715"/>
            </a:xfrm>
            <a:custGeom>
              <a:avLst/>
              <a:gdLst/>
              <a:ahLst/>
              <a:cxnLst/>
              <a:rect l="l" t="t" r="r" b="b"/>
              <a:pathLst>
                <a:path w="10160" h="5715">
                  <a:moveTo>
                    <a:pt x="0" y="2806"/>
                  </a:moveTo>
                  <a:lnTo>
                    <a:pt x="1282" y="4076"/>
                  </a:lnTo>
                  <a:lnTo>
                    <a:pt x="2298" y="4851"/>
                  </a:lnTo>
                  <a:lnTo>
                    <a:pt x="3060" y="5359"/>
                  </a:lnTo>
                  <a:lnTo>
                    <a:pt x="4076" y="5359"/>
                  </a:lnTo>
                  <a:lnTo>
                    <a:pt x="5867" y="5105"/>
                  </a:lnTo>
                  <a:lnTo>
                    <a:pt x="7658" y="4343"/>
                  </a:lnTo>
                  <a:lnTo>
                    <a:pt x="8928" y="3060"/>
                  </a:lnTo>
                  <a:lnTo>
                    <a:pt x="9436" y="1524"/>
                  </a:lnTo>
                  <a:lnTo>
                    <a:pt x="9702" y="0"/>
                  </a:lnTo>
                </a:path>
              </a:pathLst>
            </a:custGeom>
            <a:ln w="3175">
              <a:solidFill>
                <a:srgbClr val="565658"/>
              </a:solidFill>
            </a:ln>
          </p:spPr>
          <p:txBody>
            <a:bodyPr wrap="square" lIns="0" tIns="0" rIns="0" bIns="0" rtlCol="0"/>
            <a:lstStyle/>
            <a:p/>
          </p:txBody>
        </p:sp>
        <p:sp>
          <p:nvSpPr>
            <p:cNvPr id="4269" name="object 4269" descr=""/>
            <p:cNvSpPr/>
            <p:nvPr/>
          </p:nvSpPr>
          <p:spPr>
            <a:xfrm>
              <a:off x="5442358" y="8579555"/>
              <a:ext cx="5080" cy="10160"/>
            </a:xfrm>
            <a:custGeom>
              <a:avLst/>
              <a:gdLst/>
              <a:ahLst/>
              <a:cxnLst/>
              <a:rect l="l" t="t" r="r" b="b"/>
              <a:pathLst>
                <a:path w="5079" h="10159">
                  <a:moveTo>
                    <a:pt x="3060" y="0"/>
                  </a:moveTo>
                  <a:lnTo>
                    <a:pt x="1777" y="774"/>
                  </a:lnTo>
                  <a:lnTo>
                    <a:pt x="749" y="1790"/>
                  </a:lnTo>
                  <a:lnTo>
                    <a:pt x="507" y="2552"/>
                  </a:lnTo>
                  <a:lnTo>
                    <a:pt x="241" y="3581"/>
                  </a:lnTo>
                  <a:lnTo>
                    <a:pt x="0" y="4343"/>
                  </a:lnTo>
                  <a:lnTo>
                    <a:pt x="3314" y="9194"/>
                  </a:lnTo>
                  <a:lnTo>
                    <a:pt x="4851" y="9702"/>
                  </a:lnTo>
                </a:path>
              </a:pathLst>
            </a:custGeom>
            <a:ln w="3175">
              <a:solidFill>
                <a:srgbClr val="565658"/>
              </a:solidFill>
            </a:ln>
          </p:spPr>
          <p:txBody>
            <a:bodyPr wrap="square" lIns="0" tIns="0" rIns="0" bIns="0" rtlCol="0"/>
            <a:lstStyle/>
            <a:p/>
          </p:txBody>
        </p:sp>
        <p:sp>
          <p:nvSpPr>
            <p:cNvPr id="4270" name="object 4270" descr=""/>
            <p:cNvSpPr/>
            <p:nvPr/>
          </p:nvSpPr>
          <p:spPr>
            <a:xfrm>
              <a:off x="5260922" y="8566292"/>
              <a:ext cx="5715" cy="9525"/>
            </a:xfrm>
            <a:custGeom>
              <a:avLst/>
              <a:gdLst/>
              <a:ahLst/>
              <a:cxnLst/>
              <a:rect l="l" t="t" r="r" b="b"/>
              <a:pathLst>
                <a:path w="5714" h="9525">
                  <a:moveTo>
                    <a:pt x="0" y="9436"/>
                  </a:moveTo>
                  <a:lnTo>
                    <a:pt x="5359" y="3822"/>
                  </a:lnTo>
                  <a:lnTo>
                    <a:pt x="5359" y="3060"/>
                  </a:lnTo>
                  <a:lnTo>
                    <a:pt x="5092" y="2298"/>
                  </a:lnTo>
                  <a:lnTo>
                    <a:pt x="4330" y="1015"/>
                  </a:lnTo>
                  <a:lnTo>
                    <a:pt x="3314" y="0"/>
                  </a:lnTo>
                </a:path>
              </a:pathLst>
            </a:custGeom>
            <a:ln w="3175">
              <a:solidFill>
                <a:srgbClr val="565658"/>
              </a:solidFill>
            </a:ln>
          </p:spPr>
          <p:txBody>
            <a:bodyPr wrap="square" lIns="0" tIns="0" rIns="0" bIns="0" rtlCol="0"/>
            <a:lstStyle/>
            <a:p/>
          </p:txBody>
        </p:sp>
        <p:sp>
          <p:nvSpPr>
            <p:cNvPr id="4271" name="object 4271" descr=""/>
            <p:cNvSpPr/>
            <p:nvPr/>
          </p:nvSpPr>
          <p:spPr>
            <a:xfrm>
              <a:off x="5270605" y="8655863"/>
              <a:ext cx="5715" cy="9525"/>
            </a:xfrm>
            <a:custGeom>
              <a:avLst/>
              <a:gdLst/>
              <a:ahLst/>
              <a:cxnLst/>
              <a:rect l="l" t="t" r="r" b="b"/>
              <a:pathLst>
                <a:path w="5714" h="9525">
                  <a:moveTo>
                    <a:pt x="3327" y="9436"/>
                  </a:moveTo>
                  <a:lnTo>
                    <a:pt x="4343" y="8153"/>
                  </a:lnTo>
                  <a:lnTo>
                    <a:pt x="5118" y="6883"/>
                  </a:lnTo>
                  <a:lnTo>
                    <a:pt x="5626" y="5359"/>
                  </a:lnTo>
                  <a:lnTo>
                    <a:pt x="5118" y="3314"/>
                  </a:lnTo>
                  <a:lnTo>
                    <a:pt x="3581" y="1015"/>
                  </a:lnTo>
                  <a:lnTo>
                    <a:pt x="2819" y="507"/>
                  </a:lnTo>
                  <a:lnTo>
                    <a:pt x="1536" y="253"/>
                  </a:lnTo>
                  <a:lnTo>
                    <a:pt x="0" y="0"/>
                  </a:lnTo>
                </a:path>
              </a:pathLst>
            </a:custGeom>
            <a:ln w="3175">
              <a:solidFill>
                <a:srgbClr val="565658"/>
              </a:solidFill>
            </a:ln>
          </p:spPr>
          <p:txBody>
            <a:bodyPr wrap="square" lIns="0" tIns="0" rIns="0" bIns="0" rtlCol="0"/>
            <a:lstStyle/>
            <a:p/>
          </p:txBody>
        </p:sp>
        <p:sp>
          <p:nvSpPr>
            <p:cNvPr id="4272" name="object 4272" descr=""/>
            <p:cNvSpPr/>
            <p:nvPr/>
          </p:nvSpPr>
          <p:spPr>
            <a:xfrm>
              <a:off x="5533957" y="8712508"/>
              <a:ext cx="12700" cy="1270"/>
            </a:xfrm>
            <a:custGeom>
              <a:avLst/>
              <a:gdLst/>
              <a:ahLst/>
              <a:cxnLst/>
              <a:rect l="l" t="t" r="r" b="b"/>
              <a:pathLst>
                <a:path w="12700" h="1270">
                  <a:moveTo>
                    <a:pt x="12255" y="0"/>
                  </a:moveTo>
                  <a:lnTo>
                    <a:pt x="10210" y="253"/>
                  </a:lnTo>
                  <a:lnTo>
                    <a:pt x="7404" y="507"/>
                  </a:lnTo>
                  <a:lnTo>
                    <a:pt x="5867" y="507"/>
                  </a:lnTo>
                  <a:lnTo>
                    <a:pt x="4076" y="774"/>
                  </a:lnTo>
                  <a:lnTo>
                    <a:pt x="2298" y="507"/>
                  </a:lnTo>
                  <a:lnTo>
                    <a:pt x="0" y="507"/>
                  </a:lnTo>
                </a:path>
              </a:pathLst>
            </a:custGeom>
            <a:ln w="3175">
              <a:solidFill>
                <a:srgbClr val="565658"/>
              </a:solidFill>
            </a:ln>
          </p:spPr>
          <p:txBody>
            <a:bodyPr wrap="square" lIns="0" tIns="0" rIns="0" bIns="0" rtlCol="0"/>
            <a:lstStyle/>
            <a:p/>
          </p:txBody>
        </p:sp>
        <p:sp>
          <p:nvSpPr>
            <p:cNvPr id="4273" name="object 4273" descr=""/>
            <p:cNvSpPr/>
            <p:nvPr/>
          </p:nvSpPr>
          <p:spPr>
            <a:xfrm>
              <a:off x="5413255" y="8788548"/>
              <a:ext cx="8890" cy="6985"/>
            </a:xfrm>
            <a:custGeom>
              <a:avLst/>
              <a:gdLst/>
              <a:ahLst/>
              <a:cxnLst/>
              <a:rect l="l" t="t" r="r" b="b"/>
              <a:pathLst>
                <a:path w="8889" h="6984">
                  <a:moveTo>
                    <a:pt x="8686" y="1536"/>
                  </a:moveTo>
                  <a:lnTo>
                    <a:pt x="7404" y="508"/>
                  </a:lnTo>
                  <a:lnTo>
                    <a:pt x="5626" y="0"/>
                  </a:lnTo>
                  <a:lnTo>
                    <a:pt x="4089" y="0"/>
                  </a:lnTo>
                  <a:lnTo>
                    <a:pt x="2565" y="508"/>
                  </a:lnTo>
                  <a:lnTo>
                    <a:pt x="1282" y="1790"/>
                  </a:lnTo>
                  <a:lnTo>
                    <a:pt x="266" y="3073"/>
                  </a:lnTo>
                  <a:lnTo>
                    <a:pt x="0" y="4851"/>
                  </a:lnTo>
                  <a:lnTo>
                    <a:pt x="0" y="6388"/>
                  </a:lnTo>
                </a:path>
              </a:pathLst>
            </a:custGeom>
            <a:ln w="3175">
              <a:solidFill>
                <a:srgbClr val="565658"/>
              </a:solidFill>
            </a:ln>
          </p:spPr>
          <p:txBody>
            <a:bodyPr wrap="square" lIns="0" tIns="0" rIns="0" bIns="0" rtlCol="0"/>
            <a:lstStyle/>
            <a:p/>
          </p:txBody>
        </p:sp>
        <p:sp>
          <p:nvSpPr>
            <p:cNvPr id="4274" name="object 4274" descr=""/>
            <p:cNvSpPr/>
            <p:nvPr/>
          </p:nvSpPr>
          <p:spPr>
            <a:xfrm>
              <a:off x="5499258" y="8741852"/>
              <a:ext cx="5715" cy="8255"/>
            </a:xfrm>
            <a:custGeom>
              <a:avLst/>
              <a:gdLst/>
              <a:ahLst/>
              <a:cxnLst/>
              <a:rect l="l" t="t" r="r" b="b"/>
              <a:pathLst>
                <a:path w="5714" h="8254">
                  <a:moveTo>
                    <a:pt x="0" y="0"/>
                  </a:moveTo>
                  <a:lnTo>
                    <a:pt x="1282" y="266"/>
                  </a:lnTo>
                  <a:lnTo>
                    <a:pt x="3733" y="1231"/>
                  </a:lnTo>
                  <a:lnTo>
                    <a:pt x="5118" y="4076"/>
                  </a:lnTo>
                  <a:lnTo>
                    <a:pt x="4851" y="6629"/>
                  </a:lnTo>
                  <a:lnTo>
                    <a:pt x="4584" y="7658"/>
                  </a:lnTo>
                </a:path>
              </a:pathLst>
            </a:custGeom>
            <a:ln w="3175">
              <a:solidFill>
                <a:srgbClr val="565658"/>
              </a:solidFill>
            </a:ln>
          </p:spPr>
          <p:txBody>
            <a:bodyPr wrap="square" lIns="0" tIns="0" rIns="0" bIns="0" rtlCol="0"/>
            <a:lstStyle/>
            <a:p/>
          </p:txBody>
        </p:sp>
        <p:sp>
          <p:nvSpPr>
            <p:cNvPr id="4275" name="object 4275" descr=""/>
            <p:cNvSpPr/>
            <p:nvPr/>
          </p:nvSpPr>
          <p:spPr>
            <a:xfrm>
              <a:off x="5332370" y="8835504"/>
              <a:ext cx="5080" cy="10160"/>
            </a:xfrm>
            <a:custGeom>
              <a:avLst/>
              <a:gdLst/>
              <a:ahLst/>
              <a:cxnLst/>
              <a:rect l="l" t="t" r="r" b="b"/>
              <a:pathLst>
                <a:path w="5079" h="10159">
                  <a:moveTo>
                    <a:pt x="4851" y="9956"/>
                  </a:moveTo>
                  <a:lnTo>
                    <a:pt x="254" y="4597"/>
                  </a:lnTo>
                  <a:lnTo>
                    <a:pt x="254" y="3581"/>
                  </a:lnTo>
                  <a:lnTo>
                    <a:pt x="508" y="2298"/>
                  </a:lnTo>
                  <a:lnTo>
                    <a:pt x="508" y="2044"/>
                  </a:lnTo>
                  <a:lnTo>
                    <a:pt x="0" y="1282"/>
                  </a:lnTo>
                  <a:lnTo>
                    <a:pt x="508" y="253"/>
                  </a:lnTo>
                  <a:lnTo>
                    <a:pt x="1016" y="0"/>
                  </a:lnTo>
                </a:path>
              </a:pathLst>
            </a:custGeom>
            <a:ln w="3175">
              <a:solidFill>
                <a:srgbClr val="565658"/>
              </a:solidFill>
            </a:ln>
          </p:spPr>
          <p:txBody>
            <a:bodyPr wrap="square" lIns="0" tIns="0" rIns="0" bIns="0" rtlCol="0"/>
            <a:lstStyle/>
            <a:p/>
          </p:txBody>
        </p:sp>
        <p:sp>
          <p:nvSpPr>
            <p:cNvPr id="4276" name="object 4276" descr=""/>
            <p:cNvSpPr/>
            <p:nvPr/>
          </p:nvSpPr>
          <p:spPr>
            <a:xfrm>
              <a:off x="5335684" y="8834733"/>
              <a:ext cx="6985" cy="3175"/>
            </a:xfrm>
            <a:custGeom>
              <a:avLst/>
              <a:gdLst/>
              <a:ahLst/>
              <a:cxnLst/>
              <a:rect l="l" t="t" r="r" b="b"/>
              <a:pathLst>
                <a:path w="6985" h="3175">
                  <a:moveTo>
                    <a:pt x="0" y="266"/>
                  </a:moveTo>
                  <a:lnTo>
                    <a:pt x="1790" y="0"/>
                  </a:lnTo>
                  <a:lnTo>
                    <a:pt x="3568" y="266"/>
                  </a:lnTo>
                  <a:lnTo>
                    <a:pt x="5105" y="1282"/>
                  </a:lnTo>
                  <a:lnTo>
                    <a:pt x="6629" y="2819"/>
                  </a:lnTo>
                </a:path>
              </a:pathLst>
            </a:custGeom>
            <a:ln w="3175">
              <a:solidFill>
                <a:srgbClr val="565658"/>
              </a:solidFill>
            </a:ln>
          </p:spPr>
          <p:txBody>
            <a:bodyPr wrap="square" lIns="0" tIns="0" rIns="0" bIns="0" rtlCol="0"/>
            <a:lstStyle/>
            <a:p/>
          </p:txBody>
        </p:sp>
        <p:sp>
          <p:nvSpPr>
            <p:cNvPr id="4277" name="object 4277" descr=""/>
            <p:cNvSpPr/>
            <p:nvPr/>
          </p:nvSpPr>
          <p:spPr>
            <a:xfrm>
              <a:off x="5412752" y="8788050"/>
              <a:ext cx="10160" cy="7620"/>
            </a:xfrm>
            <a:custGeom>
              <a:avLst/>
              <a:gdLst/>
              <a:ahLst/>
              <a:cxnLst/>
              <a:rect l="l" t="t" r="r" b="b"/>
              <a:pathLst>
                <a:path w="10160" h="7620">
                  <a:moveTo>
                    <a:pt x="0" y="7137"/>
                  </a:moveTo>
                  <a:lnTo>
                    <a:pt x="0" y="4330"/>
                  </a:lnTo>
                  <a:lnTo>
                    <a:pt x="254" y="3568"/>
                  </a:lnTo>
                  <a:lnTo>
                    <a:pt x="774" y="2793"/>
                  </a:lnTo>
                  <a:lnTo>
                    <a:pt x="1524" y="2285"/>
                  </a:lnTo>
                  <a:lnTo>
                    <a:pt x="3060" y="1015"/>
                  </a:lnTo>
                  <a:lnTo>
                    <a:pt x="4584" y="253"/>
                  </a:lnTo>
                  <a:lnTo>
                    <a:pt x="5613" y="0"/>
                  </a:lnTo>
                  <a:lnTo>
                    <a:pt x="6375" y="0"/>
                  </a:lnTo>
                  <a:lnTo>
                    <a:pt x="7404" y="253"/>
                  </a:lnTo>
                  <a:lnTo>
                    <a:pt x="8166" y="507"/>
                  </a:lnTo>
                  <a:lnTo>
                    <a:pt x="9702" y="1523"/>
                  </a:lnTo>
                </a:path>
              </a:pathLst>
            </a:custGeom>
            <a:ln w="3175">
              <a:solidFill>
                <a:srgbClr val="565658"/>
              </a:solidFill>
            </a:ln>
          </p:spPr>
          <p:txBody>
            <a:bodyPr wrap="square" lIns="0" tIns="0" rIns="0" bIns="0" rtlCol="0"/>
            <a:lstStyle/>
            <a:p/>
          </p:txBody>
        </p:sp>
        <p:sp>
          <p:nvSpPr>
            <p:cNvPr id="4278" name="object 4278" descr=""/>
            <p:cNvSpPr/>
            <p:nvPr/>
          </p:nvSpPr>
          <p:spPr>
            <a:xfrm>
              <a:off x="5493633" y="8742880"/>
              <a:ext cx="1905" cy="6985"/>
            </a:xfrm>
            <a:custGeom>
              <a:avLst/>
              <a:gdLst/>
              <a:ahLst/>
              <a:cxnLst/>
              <a:rect l="l" t="t" r="r" b="b"/>
              <a:pathLst>
                <a:path w="1904" h="6984">
                  <a:moveTo>
                    <a:pt x="774" y="6883"/>
                  </a:moveTo>
                  <a:lnTo>
                    <a:pt x="266" y="5867"/>
                  </a:lnTo>
                  <a:lnTo>
                    <a:pt x="0" y="5092"/>
                  </a:lnTo>
                  <a:lnTo>
                    <a:pt x="0" y="3060"/>
                  </a:lnTo>
                  <a:lnTo>
                    <a:pt x="774" y="1270"/>
                  </a:lnTo>
                  <a:lnTo>
                    <a:pt x="1790" y="0"/>
                  </a:lnTo>
                </a:path>
              </a:pathLst>
            </a:custGeom>
            <a:ln w="3175">
              <a:solidFill>
                <a:srgbClr val="565658"/>
              </a:solidFill>
            </a:ln>
          </p:spPr>
          <p:txBody>
            <a:bodyPr wrap="square" lIns="0" tIns="0" rIns="0" bIns="0" rtlCol="0"/>
            <a:lstStyle/>
            <a:p/>
          </p:txBody>
        </p:sp>
        <p:sp>
          <p:nvSpPr>
            <p:cNvPr id="4279" name="object 4279" descr=""/>
            <p:cNvSpPr/>
            <p:nvPr/>
          </p:nvSpPr>
          <p:spPr>
            <a:xfrm>
              <a:off x="5496963" y="8740580"/>
              <a:ext cx="1905" cy="635"/>
            </a:xfrm>
            <a:custGeom>
              <a:avLst/>
              <a:gdLst/>
              <a:ahLst/>
              <a:cxnLst/>
              <a:rect l="l" t="t" r="r" b="b"/>
              <a:pathLst>
                <a:path w="1904" h="634">
                  <a:moveTo>
                    <a:pt x="0" y="508"/>
                  </a:moveTo>
                  <a:lnTo>
                    <a:pt x="1016" y="0"/>
                  </a:lnTo>
                  <a:lnTo>
                    <a:pt x="1524" y="0"/>
                  </a:lnTo>
                  <a:lnTo>
                    <a:pt x="1790" y="508"/>
                  </a:lnTo>
                </a:path>
              </a:pathLst>
            </a:custGeom>
            <a:ln w="3175">
              <a:solidFill>
                <a:srgbClr val="565658"/>
              </a:solidFill>
            </a:ln>
          </p:spPr>
          <p:txBody>
            <a:bodyPr wrap="square" lIns="0" tIns="0" rIns="0" bIns="0" rtlCol="0"/>
            <a:lstStyle/>
            <a:p/>
          </p:txBody>
        </p:sp>
        <p:sp>
          <p:nvSpPr>
            <p:cNvPr id="4280" name="object 4280" descr=""/>
            <p:cNvSpPr/>
            <p:nvPr/>
          </p:nvSpPr>
          <p:spPr>
            <a:xfrm>
              <a:off x="5492113" y="8693623"/>
              <a:ext cx="41910" cy="39370"/>
            </a:xfrm>
            <a:custGeom>
              <a:avLst/>
              <a:gdLst/>
              <a:ahLst/>
              <a:cxnLst/>
              <a:rect l="l" t="t" r="r" b="b"/>
              <a:pathLst>
                <a:path w="41910" h="39370">
                  <a:moveTo>
                    <a:pt x="41846" y="19392"/>
                  </a:moveTo>
                  <a:lnTo>
                    <a:pt x="2806" y="2552"/>
                  </a:lnTo>
                  <a:lnTo>
                    <a:pt x="0" y="0"/>
                  </a:lnTo>
                  <a:lnTo>
                    <a:pt x="1016" y="9956"/>
                  </a:lnTo>
                  <a:lnTo>
                    <a:pt x="1763" y="17026"/>
                  </a:lnTo>
                  <a:lnTo>
                    <a:pt x="2425" y="23739"/>
                  </a:lnTo>
                  <a:lnTo>
                    <a:pt x="3659" y="30323"/>
                  </a:lnTo>
                  <a:lnTo>
                    <a:pt x="6121" y="37007"/>
                  </a:lnTo>
                  <a:lnTo>
                    <a:pt x="7150" y="39293"/>
                  </a:lnTo>
                </a:path>
              </a:pathLst>
            </a:custGeom>
            <a:ln w="3175">
              <a:solidFill>
                <a:srgbClr val="565658"/>
              </a:solidFill>
            </a:ln>
          </p:spPr>
          <p:txBody>
            <a:bodyPr wrap="square" lIns="0" tIns="0" rIns="0" bIns="0" rtlCol="0"/>
            <a:lstStyle/>
            <a:p/>
          </p:txBody>
        </p:sp>
        <p:sp>
          <p:nvSpPr>
            <p:cNvPr id="4281" name="object 4281" descr=""/>
            <p:cNvSpPr/>
            <p:nvPr/>
          </p:nvSpPr>
          <p:spPr>
            <a:xfrm>
              <a:off x="5293093" y="8542754"/>
              <a:ext cx="130810" cy="149860"/>
            </a:xfrm>
            <a:custGeom>
              <a:avLst/>
              <a:gdLst/>
              <a:ahLst/>
              <a:cxnLst/>
              <a:rect l="l" t="t" r="r" b="b"/>
              <a:pathLst>
                <a:path w="130810" h="149859">
                  <a:moveTo>
                    <a:pt x="28303" y="149338"/>
                  </a:moveTo>
                  <a:lnTo>
                    <a:pt x="14016" y="110299"/>
                  </a:lnTo>
                  <a:lnTo>
                    <a:pt x="6878" y="90639"/>
                  </a:lnTo>
                  <a:lnTo>
                    <a:pt x="0" y="65334"/>
                  </a:lnTo>
                  <a:lnTo>
                    <a:pt x="2589" y="41036"/>
                  </a:lnTo>
                  <a:lnTo>
                    <a:pt x="35961" y="4901"/>
                  </a:lnTo>
                  <a:lnTo>
                    <a:pt x="60986" y="0"/>
                  </a:lnTo>
                  <a:lnTo>
                    <a:pt x="70331" y="1002"/>
                  </a:lnTo>
                  <a:lnTo>
                    <a:pt x="105641" y="22537"/>
                  </a:lnTo>
                  <a:lnTo>
                    <a:pt x="121445" y="65645"/>
                  </a:lnTo>
                  <a:lnTo>
                    <a:pt x="123236" y="76098"/>
                  </a:lnTo>
                  <a:lnTo>
                    <a:pt x="130640" y="117944"/>
                  </a:lnTo>
                </a:path>
              </a:pathLst>
            </a:custGeom>
            <a:ln w="3175">
              <a:solidFill>
                <a:srgbClr val="565658"/>
              </a:solidFill>
            </a:ln>
          </p:spPr>
          <p:txBody>
            <a:bodyPr wrap="square" lIns="0" tIns="0" rIns="0" bIns="0" rtlCol="0"/>
            <a:lstStyle/>
            <a:p/>
          </p:txBody>
        </p:sp>
        <p:sp>
          <p:nvSpPr>
            <p:cNvPr id="4282" name="object 4282" descr=""/>
            <p:cNvSpPr/>
            <p:nvPr/>
          </p:nvSpPr>
          <p:spPr>
            <a:xfrm>
              <a:off x="5295872" y="8747724"/>
              <a:ext cx="13335" cy="15240"/>
            </a:xfrm>
            <a:custGeom>
              <a:avLst/>
              <a:gdLst/>
              <a:ahLst/>
              <a:cxnLst/>
              <a:rect l="l" t="t" r="r" b="b"/>
              <a:pathLst>
                <a:path w="13335" h="15240">
                  <a:moveTo>
                    <a:pt x="0" y="0"/>
                  </a:moveTo>
                  <a:lnTo>
                    <a:pt x="266" y="254"/>
                  </a:lnTo>
                  <a:lnTo>
                    <a:pt x="8178" y="254"/>
                  </a:lnTo>
                  <a:lnTo>
                    <a:pt x="9702" y="762"/>
                  </a:lnTo>
                  <a:lnTo>
                    <a:pt x="13271" y="7404"/>
                  </a:lnTo>
                  <a:lnTo>
                    <a:pt x="13271" y="8166"/>
                  </a:lnTo>
                  <a:lnTo>
                    <a:pt x="13017" y="8928"/>
                  </a:lnTo>
                  <a:lnTo>
                    <a:pt x="12255" y="10210"/>
                  </a:lnTo>
                  <a:lnTo>
                    <a:pt x="10972" y="11226"/>
                  </a:lnTo>
                  <a:lnTo>
                    <a:pt x="4089" y="15062"/>
                  </a:lnTo>
                </a:path>
              </a:pathLst>
            </a:custGeom>
            <a:ln w="3175">
              <a:solidFill>
                <a:srgbClr val="565658"/>
              </a:solidFill>
            </a:ln>
          </p:spPr>
          <p:txBody>
            <a:bodyPr wrap="square" lIns="0" tIns="0" rIns="0" bIns="0" rtlCol="0"/>
            <a:lstStyle/>
            <a:p/>
          </p:txBody>
        </p:sp>
        <p:sp>
          <p:nvSpPr>
            <p:cNvPr id="4283" name="object 4283" descr=""/>
            <p:cNvSpPr/>
            <p:nvPr/>
          </p:nvSpPr>
          <p:spPr>
            <a:xfrm>
              <a:off x="5299965" y="8762780"/>
              <a:ext cx="1270" cy="23495"/>
            </a:xfrm>
            <a:custGeom>
              <a:avLst/>
              <a:gdLst/>
              <a:ahLst/>
              <a:cxnLst/>
              <a:rect l="l" t="t" r="r" b="b"/>
              <a:pathLst>
                <a:path w="1270" h="23495">
                  <a:moveTo>
                    <a:pt x="0" y="0"/>
                  </a:moveTo>
                  <a:lnTo>
                    <a:pt x="762" y="5867"/>
                  </a:lnTo>
                  <a:lnTo>
                    <a:pt x="1270" y="11734"/>
                  </a:lnTo>
                  <a:lnTo>
                    <a:pt x="1270" y="17348"/>
                  </a:lnTo>
                  <a:lnTo>
                    <a:pt x="762" y="22961"/>
                  </a:lnTo>
                </a:path>
              </a:pathLst>
            </a:custGeom>
            <a:ln w="3175">
              <a:solidFill>
                <a:srgbClr val="565658"/>
              </a:solidFill>
            </a:ln>
          </p:spPr>
          <p:txBody>
            <a:bodyPr wrap="square" lIns="0" tIns="0" rIns="0" bIns="0" rtlCol="0"/>
            <a:lstStyle/>
            <a:p/>
          </p:txBody>
        </p:sp>
        <p:sp>
          <p:nvSpPr>
            <p:cNvPr id="4284" name="object 4284" descr=""/>
            <p:cNvSpPr/>
            <p:nvPr/>
          </p:nvSpPr>
          <p:spPr>
            <a:xfrm>
              <a:off x="5300722" y="8785744"/>
              <a:ext cx="27305" cy="46990"/>
            </a:xfrm>
            <a:custGeom>
              <a:avLst/>
              <a:gdLst/>
              <a:ahLst/>
              <a:cxnLst/>
              <a:rect l="l" t="t" r="r" b="b"/>
              <a:pathLst>
                <a:path w="27304" h="46990">
                  <a:moveTo>
                    <a:pt x="0" y="0"/>
                  </a:moveTo>
                  <a:lnTo>
                    <a:pt x="266" y="0"/>
                  </a:lnTo>
                  <a:lnTo>
                    <a:pt x="27051" y="46443"/>
                  </a:lnTo>
                </a:path>
              </a:pathLst>
            </a:custGeom>
            <a:ln w="3175">
              <a:solidFill>
                <a:srgbClr val="565658"/>
              </a:solidFill>
            </a:ln>
          </p:spPr>
          <p:txBody>
            <a:bodyPr wrap="square" lIns="0" tIns="0" rIns="0" bIns="0" rtlCol="0"/>
            <a:lstStyle/>
            <a:p/>
          </p:txBody>
        </p:sp>
        <p:sp>
          <p:nvSpPr>
            <p:cNvPr id="4285" name="object 4285" descr=""/>
            <p:cNvSpPr/>
            <p:nvPr/>
          </p:nvSpPr>
          <p:spPr>
            <a:xfrm>
              <a:off x="5327771" y="8811007"/>
              <a:ext cx="36830" cy="21590"/>
            </a:xfrm>
            <a:custGeom>
              <a:avLst/>
              <a:gdLst/>
              <a:ahLst/>
              <a:cxnLst/>
              <a:rect l="l" t="t" r="r" b="b"/>
              <a:pathLst>
                <a:path w="36829" h="21590">
                  <a:moveTo>
                    <a:pt x="36499" y="0"/>
                  </a:moveTo>
                  <a:lnTo>
                    <a:pt x="26797" y="5613"/>
                  </a:lnTo>
                  <a:lnTo>
                    <a:pt x="17348" y="10972"/>
                  </a:lnTo>
                  <a:lnTo>
                    <a:pt x="8420" y="16332"/>
                  </a:lnTo>
                  <a:lnTo>
                    <a:pt x="0" y="21183"/>
                  </a:lnTo>
                </a:path>
              </a:pathLst>
            </a:custGeom>
            <a:ln w="3175">
              <a:solidFill>
                <a:srgbClr val="565658"/>
              </a:solidFill>
            </a:ln>
          </p:spPr>
          <p:txBody>
            <a:bodyPr wrap="square" lIns="0" tIns="0" rIns="0" bIns="0" rtlCol="0"/>
            <a:lstStyle/>
            <a:p/>
          </p:txBody>
        </p:sp>
        <p:sp>
          <p:nvSpPr>
            <p:cNvPr id="4286" name="object 4286" descr=""/>
            <p:cNvSpPr/>
            <p:nvPr/>
          </p:nvSpPr>
          <p:spPr>
            <a:xfrm>
              <a:off x="5321396" y="8692093"/>
              <a:ext cx="43180" cy="119380"/>
            </a:xfrm>
            <a:custGeom>
              <a:avLst/>
              <a:gdLst/>
              <a:ahLst/>
              <a:cxnLst/>
              <a:rect l="l" t="t" r="r" b="b"/>
              <a:pathLst>
                <a:path w="43179" h="119379">
                  <a:moveTo>
                    <a:pt x="0" y="0"/>
                  </a:moveTo>
                  <a:lnTo>
                    <a:pt x="10718" y="29349"/>
                  </a:lnTo>
                  <a:lnTo>
                    <a:pt x="21945" y="58953"/>
                  </a:lnTo>
                  <a:lnTo>
                    <a:pt x="32664" y="88811"/>
                  </a:lnTo>
                  <a:lnTo>
                    <a:pt x="38023" y="103860"/>
                  </a:lnTo>
                  <a:lnTo>
                    <a:pt x="42875" y="118910"/>
                  </a:lnTo>
                </a:path>
              </a:pathLst>
            </a:custGeom>
            <a:ln w="3175">
              <a:solidFill>
                <a:srgbClr val="565658"/>
              </a:solidFill>
            </a:ln>
          </p:spPr>
          <p:txBody>
            <a:bodyPr wrap="square" lIns="0" tIns="0" rIns="0" bIns="0" rtlCol="0"/>
            <a:lstStyle/>
            <a:p/>
          </p:txBody>
        </p:sp>
        <p:sp>
          <p:nvSpPr>
            <p:cNvPr id="4287" name="object 4287" descr=""/>
            <p:cNvSpPr/>
            <p:nvPr/>
          </p:nvSpPr>
          <p:spPr>
            <a:xfrm>
              <a:off x="5304814" y="8692094"/>
              <a:ext cx="17145" cy="8890"/>
            </a:xfrm>
            <a:custGeom>
              <a:avLst/>
              <a:gdLst/>
              <a:ahLst/>
              <a:cxnLst/>
              <a:rect l="l" t="t" r="r" b="b"/>
              <a:pathLst>
                <a:path w="17145" h="8890">
                  <a:moveTo>
                    <a:pt x="0" y="8674"/>
                  </a:moveTo>
                  <a:lnTo>
                    <a:pt x="13779" y="0"/>
                  </a:lnTo>
                  <a:lnTo>
                    <a:pt x="16586" y="0"/>
                  </a:lnTo>
                </a:path>
              </a:pathLst>
            </a:custGeom>
            <a:ln w="3175">
              <a:solidFill>
                <a:srgbClr val="565658"/>
              </a:solidFill>
            </a:ln>
          </p:spPr>
          <p:txBody>
            <a:bodyPr wrap="square" lIns="0" tIns="0" rIns="0" bIns="0" rtlCol="0"/>
            <a:lstStyle/>
            <a:p/>
          </p:txBody>
        </p:sp>
        <p:sp>
          <p:nvSpPr>
            <p:cNvPr id="4288" name="object 4288" descr=""/>
            <p:cNvSpPr/>
            <p:nvPr/>
          </p:nvSpPr>
          <p:spPr>
            <a:xfrm>
              <a:off x="5291023" y="8734200"/>
              <a:ext cx="5080" cy="13970"/>
            </a:xfrm>
            <a:custGeom>
              <a:avLst/>
              <a:gdLst/>
              <a:ahLst/>
              <a:cxnLst/>
              <a:rect l="l" t="t" r="r" b="b"/>
              <a:pathLst>
                <a:path w="5079" h="13970">
                  <a:moveTo>
                    <a:pt x="0" y="0"/>
                  </a:moveTo>
                  <a:lnTo>
                    <a:pt x="4851" y="13525"/>
                  </a:lnTo>
                </a:path>
              </a:pathLst>
            </a:custGeom>
            <a:ln w="3175">
              <a:solidFill>
                <a:srgbClr val="565658"/>
              </a:solidFill>
            </a:ln>
          </p:spPr>
          <p:txBody>
            <a:bodyPr wrap="square" lIns="0" tIns="0" rIns="0" bIns="0" rtlCol="0"/>
            <a:lstStyle/>
            <a:p/>
          </p:txBody>
        </p:sp>
        <p:sp>
          <p:nvSpPr>
            <p:cNvPr id="4289" name="object 4289" descr=""/>
            <p:cNvSpPr/>
            <p:nvPr/>
          </p:nvSpPr>
          <p:spPr>
            <a:xfrm>
              <a:off x="5478848" y="8677036"/>
              <a:ext cx="19685" cy="57150"/>
            </a:xfrm>
            <a:custGeom>
              <a:avLst/>
              <a:gdLst/>
              <a:ahLst/>
              <a:cxnLst/>
              <a:rect l="l" t="t" r="r" b="b"/>
              <a:pathLst>
                <a:path w="19685" h="57150">
                  <a:moveTo>
                    <a:pt x="19392" y="56654"/>
                  </a:moveTo>
                  <a:lnTo>
                    <a:pt x="18110" y="54355"/>
                  </a:lnTo>
                  <a:lnTo>
                    <a:pt x="15649" y="47158"/>
                  </a:lnTo>
                  <a:lnTo>
                    <a:pt x="14419" y="40314"/>
                  </a:lnTo>
                  <a:lnTo>
                    <a:pt x="13757" y="33344"/>
                  </a:lnTo>
                  <a:lnTo>
                    <a:pt x="13004" y="25768"/>
                  </a:lnTo>
                  <a:lnTo>
                    <a:pt x="11988" y="15316"/>
                  </a:lnTo>
                  <a:lnTo>
                    <a:pt x="8674" y="11734"/>
                  </a:lnTo>
                  <a:lnTo>
                    <a:pt x="5613" y="8166"/>
                  </a:lnTo>
                  <a:lnTo>
                    <a:pt x="0" y="0"/>
                  </a:lnTo>
                </a:path>
              </a:pathLst>
            </a:custGeom>
            <a:ln w="3175">
              <a:solidFill>
                <a:srgbClr val="565658"/>
              </a:solidFill>
            </a:ln>
          </p:spPr>
          <p:txBody>
            <a:bodyPr wrap="square" lIns="0" tIns="0" rIns="0" bIns="0" rtlCol="0"/>
            <a:lstStyle/>
            <a:p/>
          </p:txBody>
        </p:sp>
        <p:sp>
          <p:nvSpPr>
            <p:cNvPr id="4290" name="object 4290" descr=""/>
            <p:cNvSpPr/>
            <p:nvPr/>
          </p:nvSpPr>
          <p:spPr>
            <a:xfrm>
              <a:off x="5476546" y="8673469"/>
              <a:ext cx="2540" cy="3810"/>
            </a:xfrm>
            <a:custGeom>
              <a:avLst/>
              <a:gdLst/>
              <a:ahLst/>
              <a:cxnLst/>
              <a:rect l="l" t="t" r="r" b="b"/>
              <a:pathLst>
                <a:path w="2539" h="3809">
                  <a:moveTo>
                    <a:pt x="2298" y="3568"/>
                  </a:moveTo>
                  <a:lnTo>
                    <a:pt x="0" y="0"/>
                  </a:lnTo>
                </a:path>
              </a:pathLst>
            </a:custGeom>
            <a:ln w="3175">
              <a:solidFill>
                <a:srgbClr val="565658"/>
              </a:solidFill>
            </a:ln>
          </p:spPr>
          <p:txBody>
            <a:bodyPr wrap="square" lIns="0" tIns="0" rIns="0" bIns="0" rtlCol="0"/>
            <a:lstStyle/>
            <a:p/>
          </p:txBody>
        </p:sp>
        <p:sp>
          <p:nvSpPr>
            <p:cNvPr id="4291" name="object 4291" descr=""/>
            <p:cNvSpPr/>
            <p:nvPr/>
          </p:nvSpPr>
          <p:spPr>
            <a:xfrm>
              <a:off x="5462516" y="8635441"/>
              <a:ext cx="14604" cy="40005"/>
            </a:xfrm>
            <a:custGeom>
              <a:avLst/>
              <a:gdLst/>
              <a:ahLst/>
              <a:cxnLst/>
              <a:rect l="l" t="t" r="r" b="b"/>
              <a:pathLst>
                <a:path w="14604" h="40004">
                  <a:moveTo>
                    <a:pt x="14033" y="38023"/>
                  </a:moveTo>
                  <a:lnTo>
                    <a:pt x="6629" y="39560"/>
                  </a:lnTo>
                  <a:lnTo>
                    <a:pt x="5105" y="39560"/>
                  </a:lnTo>
                  <a:lnTo>
                    <a:pt x="0" y="33680"/>
                  </a:lnTo>
                  <a:lnTo>
                    <a:pt x="0" y="32664"/>
                  </a:lnTo>
                  <a:lnTo>
                    <a:pt x="254" y="31648"/>
                  </a:lnTo>
                  <a:lnTo>
                    <a:pt x="508" y="30886"/>
                  </a:lnTo>
                  <a:lnTo>
                    <a:pt x="1536" y="29603"/>
                  </a:lnTo>
                  <a:lnTo>
                    <a:pt x="7404" y="24498"/>
                  </a:lnTo>
                  <a:lnTo>
                    <a:pt x="5105" y="18376"/>
                  </a:lnTo>
                  <a:lnTo>
                    <a:pt x="3314" y="12509"/>
                  </a:lnTo>
                  <a:lnTo>
                    <a:pt x="1778" y="6375"/>
                  </a:lnTo>
                  <a:lnTo>
                    <a:pt x="508" y="0"/>
                  </a:lnTo>
                </a:path>
              </a:pathLst>
            </a:custGeom>
            <a:ln w="3175">
              <a:solidFill>
                <a:srgbClr val="565658"/>
              </a:solidFill>
            </a:ln>
          </p:spPr>
          <p:txBody>
            <a:bodyPr wrap="square" lIns="0" tIns="0" rIns="0" bIns="0" rtlCol="0"/>
            <a:lstStyle/>
            <a:p/>
          </p:txBody>
        </p:sp>
        <p:sp>
          <p:nvSpPr>
            <p:cNvPr id="4292" name="object 4292" descr=""/>
            <p:cNvSpPr/>
            <p:nvPr/>
          </p:nvSpPr>
          <p:spPr>
            <a:xfrm>
              <a:off x="5423728" y="8647699"/>
              <a:ext cx="17145" cy="120650"/>
            </a:xfrm>
            <a:custGeom>
              <a:avLst/>
              <a:gdLst/>
              <a:ahLst/>
              <a:cxnLst/>
              <a:rect l="l" t="t" r="r" b="b"/>
              <a:pathLst>
                <a:path w="17145" h="120650">
                  <a:moveTo>
                    <a:pt x="0" y="13004"/>
                  </a:moveTo>
                  <a:lnTo>
                    <a:pt x="4584" y="9182"/>
                  </a:lnTo>
                  <a:lnTo>
                    <a:pt x="8674" y="5600"/>
                  </a:lnTo>
                  <a:lnTo>
                    <a:pt x="13004" y="2540"/>
                  </a:lnTo>
                  <a:lnTo>
                    <a:pt x="14795" y="1270"/>
                  </a:lnTo>
                  <a:lnTo>
                    <a:pt x="16840" y="0"/>
                  </a:lnTo>
                </a:path>
                <a:path w="17145" h="120650">
                  <a:moveTo>
                    <a:pt x="0" y="13004"/>
                  </a:moveTo>
                  <a:lnTo>
                    <a:pt x="2032" y="26530"/>
                  </a:lnTo>
                  <a:lnTo>
                    <a:pt x="4433" y="46515"/>
                  </a:lnTo>
                  <a:lnTo>
                    <a:pt x="7072" y="66613"/>
                  </a:lnTo>
                  <a:lnTo>
                    <a:pt x="9870" y="86703"/>
                  </a:lnTo>
                  <a:lnTo>
                    <a:pt x="12750" y="106667"/>
                  </a:lnTo>
                  <a:lnTo>
                    <a:pt x="15303" y="120180"/>
                  </a:lnTo>
                </a:path>
              </a:pathLst>
            </a:custGeom>
            <a:ln w="3175">
              <a:solidFill>
                <a:srgbClr val="565658"/>
              </a:solidFill>
            </a:ln>
          </p:spPr>
          <p:txBody>
            <a:bodyPr wrap="square" lIns="0" tIns="0" rIns="0" bIns="0" rtlCol="0"/>
            <a:lstStyle/>
            <a:p/>
          </p:txBody>
        </p:sp>
        <p:sp>
          <p:nvSpPr>
            <p:cNvPr id="4293" name="object 4293" descr=""/>
            <p:cNvSpPr/>
            <p:nvPr/>
          </p:nvSpPr>
          <p:spPr>
            <a:xfrm>
              <a:off x="5270100" y="8655346"/>
              <a:ext cx="6985" cy="10795"/>
            </a:xfrm>
            <a:custGeom>
              <a:avLst/>
              <a:gdLst/>
              <a:ahLst/>
              <a:cxnLst/>
              <a:rect l="l" t="t" r="r" b="b"/>
              <a:pathLst>
                <a:path w="6985" h="10795">
                  <a:moveTo>
                    <a:pt x="0" y="0"/>
                  </a:moveTo>
                  <a:lnTo>
                    <a:pt x="6388" y="5867"/>
                  </a:lnTo>
                  <a:lnTo>
                    <a:pt x="5867" y="7658"/>
                  </a:lnTo>
                  <a:lnTo>
                    <a:pt x="5105" y="9194"/>
                  </a:lnTo>
                  <a:lnTo>
                    <a:pt x="3835" y="10464"/>
                  </a:lnTo>
                </a:path>
              </a:pathLst>
            </a:custGeom>
            <a:ln w="3175">
              <a:solidFill>
                <a:srgbClr val="565658"/>
              </a:solidFill>
            </a:ln>
          </p:spPr>
          <p:txBody>
            <a:bodyPr wrap="square" lIns="0" tIns="0" rIns="0" bIns="0" rtlCol="0"/>
            <a:lstStyle/>
            <a:p/>
          </p:txBody>
        </p:sp>
        <p:sp>
          <p:nvSpPr>
            <p:cNvPr id="4294" name="object 4294" descr=""/>
            <p:cNvSpPr/>
            <p:nvPr/>
          </p:nvSpPr>
          <p:spPr>
            <a:xfrm>
              <a:off x="5267811" y="8665807"/>
              <a:ext cx="37465" cy="68580"/>
            </a:xfrm>
            <a:custGeom>
              <a:avLst/>
              <a:gdLst/>
              <a:ahLst/>
              <a:cxnLst/>
              <a:rect l="l" t="t" r="r" b="b"/>
              <a:pathLst>
                <a:path w="37464" h="68579">
                  <a:moveTo>
                    <a:pt x="6121" y="0"/>
                  </a:moveTo>
                  <a:lnTo>
                    <a:pt x="0" y="4343"/>
                  </a:lnTo>
                  <a:lnTo>
                    <a:pt x="23215" y="68389"/>
                  </a:lnTo>
                  <a:lnTo>
                    <a:pt x="37007" y="34963"/>
                  </a:lnTo>
                </a:path>
              </a:pathLst>
            </a:custGeom>
            <a:ln w="3175">
              <a:solidFill>
                <a:srgbClr val="565658"/>
              </a:solidFill>
            </a:ln>
          </p:spPr>
          <p:txBody>
            <a:bodyPr wrap="square" lIns="0" tIns="0" rIns="0" bIns="0" rtlCol="0"/>
            <a:lstStyle/>
            <a:p/>
          </p:txBody>
        </p:sp>
        <p:sp>
          <p:nvSpPr>
            <p:cNvPr id="4295" name="object 4295" descr=""/>
            <p:cNvSpPr/>
            <p:nvPr/>
          </p:nvSpPr>
          <p:spPr>
            <a:xfrm>
              <a:off x="5274346" y="8523931"/>
              <a:ext cx="189230" cy="177165"/>
            </a:xfrm>
            <a:custGeom>
              <a:avLst/>
              <a:gdLst/>
              <a:ahLst/>
              <a:cxnLst/>
              <a:rect l="l" t="t" r="r" b="b"/>
              <a:pathLst>
                <a:path w="189229" h="177165">
                  <a:moveTo>
                    <a:pt x="166223" y="123761"/>
                  </a:moveTo>
                  <a:lnTo>
                    <a:pt x="157295" y="75272"/>
                  </a:lnTo>
                  <a:lnTo>
                    <a:pt x="139680" y="29591"/>
                  </a:lnTo>
                  <a:lnTo>
                    <a:pt x="107891" y="5721"/>
                  </a:lnTo>
                  <a:lnTo>
                    <a:pt x="80740" y="0"/>
                  </a:lnTo>
                  <a:lnTo>
                    <a:pt x="74606" y="0"/>
                  </a:lnTo>
                  <a:lnTo>
                    <a:pt x="31149" y="15667"/>
                  </a:lnTo>
                  <a:lnTo>
                    <a:pt x="0" y="73061"/>
                  </a:lnTo>
                  <a:lnTo>
                    <a:pt x="4946" y="106921"/>
                  </a:lnTo>
                  <a:lnTo>
                    <a:pt x="13366" y="130390"/>
                  </a:lnTo>
                  <a:lnTo>
                    <a:pt x="30473" y="176834"/>
                  </a:lnTo>
                </a:path>
                <a:path w="189229" h="177165">
                  <a:moveTo>
                    <a:pt x="166223" y="123761"/>
                  </a:moveTo>
                  <a:lnTo>
                    <a:pt x="188677" y="111518"/>
                  </a:lnTo>
                </a:path>
              </a:pathLst>
            </a:custGeom>
            <a:ln w="3175">
              <a:solidFill>
                <a:srgbClr val="565658"/>
              </a:solidFill>
            </a:ln>
          </p:spPr>
          <p:txBody>
            <a:bodyPr wrap="square" lIns="0" tIns="0" rIns="0" bIns="0" rtlCol="0"/>
            <a:lstStyle/>
            <a:p/>
          </p:txBody>
        </p:sp>
        <p:sp>
          <p:nvSpPr>
            <p:cNvPr id="4296" name="object 4296" descr=""/>
            <p:cNvSpPr/>
            <p:nvPr/>
          </p:nvSpPr>
          <p:spPr>
            <a:xfrm>
              <a:off x="5455107" y="8590272"/>
              <a:ext cx="8255" cy="45720"/>
            </a:xfrm>
            <a:custGeom>
              <a:avLst/>
              <a:gdLst/>
              <a:ahLst/>
              <a:cxnLst/>
              <a:rect l="l" t="t" r="r" b="b"/>
              <a:pathLst>
                <a:path w="8254" h="45720">
                  <a:moveTo>
                    <a:pt x="7912" y="45173"/>
                  </a:moveTo>
                  <a:lnTo>
                    <a:pt x="0" y="0"/>
                  </a:lnTo>
                </a:path>
              </a:pathLst>
            </a:custGeom>
            <a:ln w="3175">
              <a:solidFill>
                <a:srgbClr val="565658"/>
              </a:solidFill>
            </a:ln>
          </p:spPr>
          <p:txBody>
            <a:bodyPr wrap="square" lIns="0" tIns="0" rIns="0" bIns="0" rtlCol="0"/>
            <a:lstStyle/>
            <a:p/>
          </p:txBody>
        </p:sp>
        <p:sp>
          <p:nvSpPr>
            <p:cNvPr id="4297" name="object 4297" descr=""/>
            <p:cNvSpPr/>
            <p:nvPr/>
          </p:nvSpPr>
          <p:spPr>
            <a:xfrm>
              <a:off x="5425756" y="8530052"/>
              <a:ext cx="29845" cy="60325"/>
            </a:xfrm>
            <a:custGeom>
              <a:avLst/>
              <a:gdLst/>
              <a:ahLst/>
              <a:cxnLst/>
              <a:rect l="l" t="t" r="r" b="b"/>
              <a:pathLst>
                <a:path w="29845" h="60325">
                  <a:moveTo>
                    <a:pt x="29349" y="60223"/>
                  </a:moveTo>
                  <a:lnTo>
                    <a:pt x="21958" y="59715"/>
                  </a:lnTo>
                  <a:lnTo>
                    <a:pt x="16179" y="59448"/>
                  </a:lnTo>
                  <a:lnTo>
                    <a:pt x="14211" y="52019"/>
                  </a:lnTo>
                  <a:lnTo>
                    <a:pt x="19659" y="48742"/>
                  </a:lnTo>
                  <a:lnTo>
                    <a:pt x="26301" y="45669"/>
                  </a:lnTo>
                  <a:lnTo>
                    <a:pt x="24256" y="39293"/>
                  </a:lnTo>
                  <a:lnTo>
                    <a:pt x="20672" y="30083"/>
                  </a:lnTo>
                  <a:lnTo>
                    <a:pt x="16076" y="21034"/>
                  </a:lnTo>
                  <a:lnTo>
                    <a:pt x="10592" y="12504"/>
                  </a:lnTo>
                  <a:lnTo>
                    <a:pt x="4343" y="4851"/>
                  </a:lnTo>
                  <a:lnTo>
                    <a:pt x="0" y="0"/>
                  </a:lnTo>
                </a:path>
              </a:pathLst>
            </a:custGeom>
            <a:ln w="3175">
              <a:solidFill>
                <a:srgbClr val="565658"/>
              </a:solidFill>
            </a:ln>
          </p:spPr>
          <p:txBody>
            <a:bodyPr wrap="square" lIns="0" tIns="0" rIns="0" bIns="0" rtlCol="0"/>
            <a:lstStyle/>
            <a:p/>
          </p:txBody>
        </p:sp>
        <p:sp>
          <p:nvSpPr>
            <p:cNvPr id="4298" name="object 4298" descr=""/>
            <p:cNvSpPr/>
            <p:nvPr/>
          </p:nvSpPr>
          <p:spPr>
            <a:xfrm>
              <a:off x="5412249" y="8518570"/>
              <a:ext cx="13970" cy="12065"/>
            </a:xfrm>
            <a:custGeom>
              <a:avLst/>
              <a:gdLst/>
              <a:ahLst/>
              <a:cxnLst/>
              <a:rect l="l" t="t" r="r" b="b"/>
              <a:pathLst>
                <a:path w="13970" h="12065">
                  <a:moveTo>
                    <a:pt x="13512" y="11480"/>
                  </a:moveTo>
                  <a:lnTo>
                    <a:pt x="10198" y="8420"/>
                  </a:lnTo>
                  <a:lnTo>
                    <a:pt x="7137" y="5359"/>
                  </a:lnTo>
                  <a:lnTo>
                    <a:pt x="3568" y="2552"/>
                  </a:lnTo>
                  <a:lnTo>
                    <a:pt x="0" y="0"/>
                  </a:lnTo>
                </a:path>
              </a:pathLst>
            </a:custGeom>
            <a:ln w="3175">
              <a:solidFill>
                <a:srgbClr val="565658"/>
              </a:solidFill>
            </a:ln>
          </p:spPr>
          <p:txBody>
            <a:bodyPr wrap="square" lIns="0" tIns="0" rIns="0" bIns="0" rtlCol="0"/>
            <a:lstStyle/>
            <a:p/>
          </p:txBody>
        </p:sp>
        <p:sp>
          <p:nvSpPr>
            <p:cNvPr id="4299" name="object 4299" descr=""/>
            <p:cNvSpPr/>
            <p:nvPr/>
          </p:nvSpPr>
          <p:spPr>
            <a:xfrm>
              <a:off x="5396012" y="8510908"/>
              <a:ext cx="16510" cy="17145"/>
            </a:xfrm>
            <a:custGeom>
              <a:avLst/>
              <a:gdLst/>
              <a:ahLst/>
              <a:cxnLst/>
              <a:rect l="l" t="t" r="r" b="b"/>
              <a:pathLst>
                <a:path w="16510" h="17145">
                  <a:moveTo>
                    <a:pt x="16230" y="7658"/>
                  </a:moveTo>
                  <a:lnTo>
                    <a:pt x="11125" y="12763"/>
                  </a:lnTo>
                  <a:lnTo>
                    <a:pt x="6515" y="16751"/>
                  </a:lnTo>
                  <a:lnTo>
                    <a:pt x="0" y="12433"/>
                  </a:lnTo>
                  <a:lnTo>
                    <a:pt x="1422" y="6896"/>
                  </a:lnTo>
                  <a:lnTo>
                    <a:pt x="3467" y="0"/>
                  </a:lnTo>
                </a:path>
              </a:pathLst>
            </a:custGeom>
            <a:ln w="3175">
              <a:solidFill>
                <a:srgbClr val="565658"/>
              </a:solidFill>
            </a:ln>
          </p:spPr>
          <p:txBody>
            <a:bodyPr wrap="square" lIns="0" tIns="0" rIns="0" bIns="0" rtlCol="0"/>
            <a:lstStyle/>
            <a:p/>
          </p:txBody>
        </p:sp>
        <p:sp>
          <p:nvSpPr>
            <p:cNvPr id="4300" name="object 4300" descr=""/>
            <p:cNvSpPr/>
            <p:nvPr/>
          </p:nvSpPr>
          <p:spPr>
            <a:xfrm>
              <a:off x="5380088" y="8503255"/>
              <a:ext cx="19685" cy="8255"/>
            </a:xfrm>
            <a:custGeom>
              <a:avLst/>
              <a:gdLst/>
              <a:ahLst/>
              <a:cxnLst/>
              <a:rect l="l" t="t" r="r" b="b"/>
              <a:pathLst>
                <a:path w="19685" h="8254">
                  <a:moveTo>
                    <a:pt x="19392" y="7658"/>
                  </a:moveTo>
                  <a:lnTo>
                    <a:pt x="14808" y="5359"/>
                  </a:lnTo>
                  <a:lnTo>
                    <a:pt x="9956" y="3314"/>
                  </a:lnTo>
                  <a:lnTo>
                    <a:pt x="4838" y="1536"/>
                  </a:lnTo>
                  <a:lnTo>
                    <a:pt x="0" y="0"/>
                  </a:lnTo>
                </a:path>
              </a:pathLst>
            </a:custGeom>
            <a:ln w="3175">
              <a:solidFill>
                <a:srgbClr val="565658"/>
              </a:solidFill>
            </a:ln>
          </p:spPr>
          <p:txBody>
            <a:bodyPr wrap="square" lIns="0" tIns="0" rIns="0" bIns="0" rtlCol="0"/>
            <a:lstStyle/>
            <a:p/>
          </p:txBody>
        </p:sp>
        <p:sp>
          <p:nvSpPr>
            <p:cNvPr id="4301" name="object 4301" descr=""/>
            <p:cNvSpPr/>
            <p:nvPr/>
          </p:nvSpPr>
          <p:spPr>
            <a:xfrm>
              <a:off x="5365797" y="8500449"/>
              <a:ext cx="14604" cy="3175"/>
            </a:xfrm>
            <a:custGeom>
              <a:avLst/>
              <a:gdLst/>
              <a:ahLst/>
              <a:cxnLst/>
              <a:rect l="l" t="t" r="r" b="b"/>
              <a:pathLst>
                <a:path w="14604" h="3175">
                  <a:moveTo>
                    <a:pt x="14287" y="2806"/>
                  </a:moveTo>
                  <a:lnTo>
                    <a:pt x="7150" y="1015"/>
                  </a:lnTo>
                  <a:lnTo>
                    <a:pt x="0" y="0"/>
                  </a:lnTo>
                </a:path>
              </a:pathLst>
            </a:custGeom>
            <a:ln w="3175">
              <a:solidFill>
                <a:srgbClr val="565658"/>
              </a:solidFill>
            </a:ln>
          </p:spPr>
          <p:txBody>
            <a:bodyPr wrap="square" lIns="0" tIns="0" rIns="0" bIns="0" rtlCol="0"/>
            <a:lstStyle/>
            <a:p/>
          </p:txBody>
        </p:sp>
        <p:sp>
          <p:nvSpPr>
            <p:cNvPr id="4302" name="object 4302" descr=""/>
            <p:cNvSpPr/>
            <p:nvPr/>
          </p:nvSpPr>
          <p:spPr>
            <a:xfrm>
              <a:off x="5330592" y="8499503"/>
              <a:ext cx="35560" cy="2540"/>
            </a:xfrm>
            <a:custGeom>
              <a:avLst/>
              <a:gdLst/>
              <a:ahLst/>
              <a:cxnLst/>
              <a:rect l="l" t="t" r="r" b="b"/>
              <a:pathLst>
                <a:path w="35560" h="2540">
                  <a:moveTo>
                    <a:pt x="35204" y="949"/>
                  </a:moveTo>
                  <a:lnTo>
                    <a:pt x="30860" y="428"/>
                  </a:lnTo>
                  <a:lnTo>
                    <a:pt x="24207" y="0"/>
                  </a:lnTo>
                  <a:lnTo>
                    <a:pt x="17556" y="28"/>
                  </a:lnTo>
                  <a:lnTo>
                    <a:pt x="10921" y="514"/>
                  </a:lnTo>
                  <a:lnTo>
                    <a:pt x="4317" y="1457"/>
                  </a:lnTo>
                  <a:lnTo>
                    <a:pt x="0" y="2219"/>
                  </a:lnTo>
                </a:path>
              </a:pathLst>
            </a:custGeom>
            <a:ln w="3175">
              <a:solidFill>
                <a:srgbClr val="565658"/>
              </a:solidFill>
            </a:ln>
          </p:spPr>
          <p:txBody>
            <a:bodyPr wrap="square" lIns="0" tIns="0" rIns="0" bIns="0" rtlCol="0"/>
            <a:lstStyle/>
            <a:p/>
          </p:txBody>
        </p:sp>
        <p:sp>
          <p:nvSpPr>
            <p:cNvPr id="4303" name="object 4303" descr=""/>
            <p:cNvSpPr/>
            <p:nvPr/>
          </p:nvSpPr>
          <p:spPr>
            <a:xfrm>
              <a:off x="5316286" y="8501724"/>
              <a:ext cx="14604" cy="15875"/>
            </a:xfrm>
            <a:custGeom>
              <a:avLst/>
              <a:gdLst/>
              <a:ahLst/>
              <a:cxnLst/>
              <a:rect l="l" t="t" r="r" b="b"/>
              <a:pathLst>
                <a:path w="14604" h="15875">
                  <a:moveTo>
                    <a:pt x="14300" y="0"/>
                  </a:moveTo>
                  <a:lnTo>
                    <a:pt x="14554" y="7404"/>
                  </a:lnTo>
                  <a:lnTo>
                    <a:pt x="14579" y="13106"/>
                  </a:lnTo>
                  <a:lnTo>
                    <a:pt x="6807" y="15595"/>
                  </a:lnTo>
                  <a:lnTo>
                    <a:pt x="3835" y="10464"/>
                  </a:lnTo>
                  <a:lnTo>
                    <a:pt x="0" y="4343"/>
                  </a:lnTo>
                </a:path>
              </a:pathLst>
            </a:custGeom>
            <a:ln w="3175">
              <a:solidFill>
                <a:srgbClr val="565658"/>
              </a:solidFill>
            </a:ln>
          </p:spPr>
          <p:txBody>
            <a:bodyPr wrap="square" lIns="0" tIns="0" rIns="0" bIns="0" rtlCol="0"/>
            <a:lstStyle/>
            <a:p/>
          </p:txBody>
        </p:sp>
        <p:sp>
          <p:nvSpPr>
            <p:cNvPr id="4304" name="object 4304" descr=""/>
            <p:cNvSpPr/>
            <p:nvPr/>
          </p:nvSpPr>
          <p:spPr>
            <a:xfrm>
              <a:off x="5297923" y="8506065"/>
              <a:ext cx="18415" cy="9525"/>
            </a:xfrm>
            <a:custGeom>
              <a:avLst/>
              <a:gdLst/>
              <a:ahLst/>
              <a:cxnLst/>
              <a:rect l="l" t="t" r="r" b="b"/>
              <a:pathLst>
                <a:path w="18414" h="9525">
                  <a:moveTo>
                    <a:pt x="18364" y="0"/>
                  </a:moveTo>
                  <a:lnTo>
                    <a:pt x="13512" y="2044"/>
                  </a:lnTo>
                  <a:lnTo>
                    <a:pt x="8928" y="4076"/>
                  </a:lnTo>
                  <a:lnTo>
                    <a:pt x="4343" y="6375"/>
                  </a:lnTo>
                  <a:lnTo>
                    <a:pt x="0" y="9182"/>
                  </a:lnTo>
                </a:path>
              </a:pathLst>
            </a:custGeom>
            <a:ln w="3175">
              <a:solidFill>
                <a:srgbClr val="565658"/>
              </a:solidFill>
            </a:ln>
          </p:spPr>
          <p:txBody>
            <a:bodyPr wrap="square" lIns="0" tIns="0" rIns="0" bIns="0" rtlCol="0"/>
            <a:lstStyle/>
            <a:p/>
          </p:txBody>
        </p:sp>
        <p:sp>
          <p:nvSpPr>
            <p:cNvPr id="4305" name="object 4305" descr=""/>
            <p:cNvSpPr/>
            <p:nvPr/>
          </p:nvSpPr>
          <p:spPr>
            <a:xfrm>
              <a:off x="5281587" y="8515248"/>
              <a:ext cx="16510" cy="12700"/>
            </a:xfrm>
            <a:custGeom>
              <a:avLst/>
              <a:gdLst/>
              <a:ahLst/>
              <a:cxnLst/>
              <a:rect l="l" t="t" r="r" b="b"/>
              <a:pathLst>
                <a:path w="16510" h="12700">
                  <a:moveTo>
                    <a:pt x="16332" y="0"/>
                  </a:moveTo>
                  <a:lnTo>
                    <a:pt x="11988" y="2806"/>
                  </a:lnTo>
                  <a:lnTo>
                    <a:pt x="7912" y="5867"/>
                  </a:lnTo>
                  <a:lnTo>
                    <a:pt x="3835" y="9194"/>
                  </a:lnTo>
                  <a:lnTo>
                    <a:pt x="0" y="12509"/>
                  </a:lnTo>
                </a:path>
              </a:pathLst>
            </a:custGeom>
            <a:ln w="3175">
              <a:solidFill>
                <a:srgbClr val="565658"/>
              </a:solidFill>
            </a:ln>
          </p:spPr>
          <p:txBody>
            <a:bodyPr wrap="square" lIns="0" tIns="0" rIns="0" bIns="0" rtlCol="0"/>
            <a:lstStyle/>
            <a:p/>
          </p:txBody>
        </p:sp>
        <p:sp>
          <p:nvSpPr>
            <p:cNvPr id="4306" name="object 4306" descr=""/>
            <p:cNvSpPr/>
            <p:nvPr/>
          </p:nvSpPr>
          <p:spPr>
            <a:xfrm>
              <a:off x="5258102" y="8527756"/>
              <a:ext cx="23495" cy="38100"/>
            </a:xfrm>
            <a:custGeom>
              <a:avLst/>
              <a:gdLst/>
              <a:ahLst/>
              <a:cxnLst/>
              <a:rect l="l" t="t" r="r" b="b"/>
              <a:pathLst>
                <a:path w="23495" h="38100">
                  <a:moveTo>
                    <a:pt x="23482" y="0"/>
                  </a:moveTo>
                  <a:lnTo>
                    <a:pt x="0" y="33680"/>
                  </a:lnTo>
                  <a:lnTo>
                    <a:pt x="5867" y="37769"/>
                  </a:lnTo>
                </a:path>
              </a:pathLst>
            </a:custGeom>
            <a:ln w="3175">
              <a:solidFill>
                <a:srgbClr val="565658"/>
              </a:solidFill>
            </a:ln>
          </p:spPr>
          <p:txBody>
            <a:bodyPr wrap="square" lIns="0" tIns="0" rIns="0" bIns="0" rtlCol="0"/>
            <a:lstStyle/>
            <a:p/>
          </p:txBody>
        </p:sp>
        <p:sp>
          <p:nvSpPr>
            <p:cNvPr id="4307" name="object 4307" descr=""/>
            <p:cNvSpPr/>
            <p:nvPr/>
          </p:nvSpPr>
          <p:spPr>
            <a:xfrm>
              <a:off x="5253254" y="8565521"/>
              <a:ext cx="13335" cy="10795"/>
            </a:xfrm>
            <a:custGeom>
              <a:avLst/>
              <a:gdLst/>
              <a:ahLst/>
              <a:cxnLst/>
              <a:rect l="l" t="t" r="r" b="b"/>
              <a:pathLst>
                <a:path w="13335" h="10795">
                  <a:moveTo>
                    <a:pt x="10718" y="0"/>
                  </a:moveTo>
                  <a:lnTo>
                    <a:pt x="12001" y="1028"/>
                  </a:lnTo>
                  <a:lnTo>
                    <a:pt x="13030" y="2552"/>
                  </a:lnTo>
                  <a:lnTo>
                    <a:pt x="13271" y="3568"/>
                  </a:lnTo>
                  <a:lnTo>
                    <a:pt x="13271" y="5613"/>
                  </a:lnTo>
                  <a:lnTo>
                    <a:pt x="7150" y="10718"/>
                  </a:lnTo>
                  <a:lnTo>
                    <a:pt x="0" y="10210"/>
                  </a:lnTo>
                </a:path>
              </a:pathLst>
            </a:custGeom>
            <a:ln w="3175">
              <a:solidFill>
                <a:srgbClr val="565658"/>
              </a:solidFill>
            </a:ln>
          </p:spPr>
          <p:txBody>
            <a:bodyPr wrap="square" lIns="0" tIns="0" rIns="0" bIns="0" rtlCol="0"/>
            <a:lstStyle/>
            <a:p/>
          </p:txBody>
        </p:sp>
        <p:sp>
          <p:nvSpPr>
            <p:cNvPr id="4308" name="object 4308" descr=""/>
            <p:cNvSpPr/>
            <p:nvPr/>
          </p:nvSpPr>
          <p:spPr>
            <a:xfrm>
              <a:off x="5249724" y="8575728"/>
              <a:ext cx="13335" cy="80645"/>
            </a:xfrm>
            <a:custGeom>
              <a:avLst/>
              <a:gdLst/>
              <a:ahLst/>
              <a:cxnLst/>
              <a:rect l="l" t="t" r="r" b="b"/>
              <a:pathLst>
                <a:path w="13335" h="80645">
                  <a:moveTo>
                    <a:pt x="3533" y="0"/>
                  </a:moveTo>
                  <a:lnTo>
                    <a:pt x="1743" y="7658"/>
                  </a:lnTo>
                  <a:lnTo>
                    <a:pt x="0" y="21265"/>
                  </a:lnTo>
                  <a:lnTo>
                    <a:pt x="285" y="34975"/>
                  </a:lnTo>
                  <a:lnTo>
                    <a:pt x="2386" y="48552"/>
                  </a:lnTo>
                  <a:lnTo>
                    <a:pt x="6086" y="61760"/>
                  </a:lnTo>
                  <a:lnTo>
                    <a:pt x="12728" y="80390"/>
                  </a:lnTo>
                </a:path>
              </a:pathLst>
            </a:custGeom>
            <a:ln w="3175">
              <a:solidFill>
                <a:srgbClr val="565658"/>
              </a:solidFill>
            </a:ln>
          </p:spPr>
          <p:txBody>
            <a:bodyPr wrap="square" lIns="0" tIns="0" rIns="0" bIns="0" rtlCol="0"/>
            <a:lstStyle/>
            <a:p/>
          </p:txBody>
        </p:sp>
        <p:sp>
          <p:nvSpPr>
            <p:cNvPr id="4309" name="object 4309" descr=""/>
            <p:cNvSpPr/>
            <p:nvPr/>
          </p:nvSpPr>
          <p:spPr>
            <a:xfrm>
              <a:off x="5262448" y="8655339"/>
              <a:ext cx="8255" cy="1270"/>
            </a:xfrm>
            <a:custGeom>
              <a:avLst/>
              <a:gdLst/>
              <a:ahLst/>
              <a:cxnLst/>
              <a:rect l="l" t="t" r="r" b="b"/>
              <a:pathLst>
                <a:path w="8254" h="1270">
                  <a:moveTo>
                    <a:pt x="0" y="774"/>
                  </a:moveTo>
                  <a:lnTo>
                    <a:pt x="7658" y="0"/>
                  </a:lnTo>
                </a:path>
              </a:pathLst>
            </a:custGeom>
            <a:ln w="3175">
              <a:solidFill>
                <a:srgbClr val="565658"/>
              </a:solidFill>
            </a:ln>
          </p:spPr>
          <p:txBody>
            <a:bodyPr wrap="square" lIns="0" tIns="0" rIns="0" bIns="0" rtlCol="0"/>
            <a:lstStyle/>
            <a:p/>
          </p:txBody>
        </p:sp>
        <p:sp>
          <p:nvSpPr>
            <p:cNvPr id="4310" name="object 4310" descr=""/>
            <p:cNvSpPr/>
            <p:nvPr/>
          </p:nvSpPr>
          <p:spPr>
            <a:xfrm>
              <a:off x="5406885" y="7918120"/>
              <a:ext cx="20955" cy="0"/>
            </a:xfrm>
            <a:custGeom>
              <a:avLst/>
              <a:gdLst/>
              <a:ahLst/>
              <a:cxnLst/>
              <a:rect l="l" t="t" r="r" b="b"/>
              <a:pathLst>
                <a:path w="20954" h="0">
                  <a:moveTo>
                    <a:pt x="0" y="0"/>
                  </a:moveTo>
                  <a:lnTo>
                    <a:pt x="254" y="0"/>
                  </a:lnTo>
                  <a:lnTo>
                    <a:pt x="20408" y="0"/>
                  </a:lnTo>
                  <a:lnTo>
                    <a:pt x="20662" y="0"/>
                  </a:lnTo>
                </a:path>
              </a:pathLst>
            </a:custGeom>
            <a:ln w="3175">
              <a:solidFill>
                <a:srgbClr val="565658"/>
              </a:solidFill>
            </a:ln>
          </p:spPr>
          <p:txBody>
            <a:bodyPr wrap="square" lIns="0" tIns="0" rIns="0" bIns="0" rtlCol="0"/>
            <a:lstStyle/>
            <a:p/>
          </p:txBody>
        </p:sp>
        <p:sp>
          <p:nvSpPr>
            <p:cNvPr id="4311" name="object 4311" descr=""/>
            <p:cNvSpPr/>
            <p:nvPr/>
          </p:nvSpPr>
          <p:spPr>
            <a:xfrm>
              <a:off x="5251222" y="8109003"/>
              <a:ext cx="6350" cy="6985"/>
            </a:xfrm>
            <a:custGeom>
              <a:avLst/>
              <a:gdLst/>
              <a:ahLst/>
              <a:cxnLst/>
              <a:rect l="l" t="t" r="r" b="b"/>
              <a:pathLst>
                <a:path w="6350" h="6984">
                  <a:moveTo>
                    <a:pt x="5867" y="6629"/>
                  </a:moveTo>
                  <a:lnTo>
                    <a:pt x="2806" y="3314"/>
                  </a:lnTo>
                  <a:lnTo>
                    <a:pt x="0" y="0"/>
                  </a:lnTo>
                </a:path>
              </a:pathLst>
            </a:custGeom>
            <a:ln w="3175">
              <a:solidFill>
                <a:srgbClr val="565658"/>
              </a:solidFill>
            </a:ln>
          </p:spPr>
          <p:txBody>
            <a:bodyPr wrap="square" lIns="0" tIns="0" rIns="0" bIns="0" rtlCol="0"/>
            <a:lstStyle/>
            <a:p/>
          </p:txBody>
        </p:sp>
        <p:sp>
          <p:nvSpPr>
            <p:cNvPr id="4312" name="object 4312" descr=""/>
            <p:cNvSpPr/>
            <p:nvPr/>
          </p:nvSpPr>
          <p:spPr>
            <a:xfrm>
              <a:off x="5251731" y="8108489"/>
              <a:ext cx="3175" cy="4445"/>
            </a:xfrm>
            <a:custGeom>
              <a:avLst/>
              <a:gdLst/>
              <a:ahLst/>
              <a:cxnLst/>
              <a:rect l="l" t="t" r="r" b="b"/>
              <a:pathLst>
                <a:path w="3175" h="4445">
                  <a:moveTo>
                    <a:pt x="0" y="0"/>
                  </a:moveTo>
                  <a:lnTo>
                    <a:pt x="3060" y="3822"/>
                  </a:lnTo>
                </a:path>
              </a:pathLst>
            </a:custGeom>
            <a:ln w="3175">
              <a:solidFill>
                <a:srgbClr val="565658"/>
              </a:solidFill>
            </a:ln>
          </p:spPr>
          <p:txBody>
            <a:bodyPr wrap="square" lIns="0" tIns="0" rIns="0" bIns="0" rtlCol="0"/>
            <a:lstStyle/>
            <a:p/>
          </p:txBody>
        </p:sp>
        <p:sp>
          <p:nvSpPr>
            <p:cNvPr id="4313" name="object 4313" descr=""/>
            <p:cNvSpPr/>
            <p:nvPr/>
          </p:nvSpPr>
          <p:spPr>
            <a:xfrm>
              <a:off x="5255304" y="8112830"/>
              <a:ext cx="2540" cy="3175"/>
            </a:xfrm>
            <a:custGeom>
              <a:avLst/>
              <a:gdLst/>
              <a:ahLst/>
              <a:cxnLst/>
              <a:rect l="l" t="t" r="r" b="b"/>
              <a:pathLst>
                <a:path w="2539" h="3175">
                  <a:moveTo>
                    <a:pt x="0" y="0"/>
                  </a:moveTo>
                  <a:lnTo>
                    <a:pt x="2298" y="2552"/>
                  </a:lnTo>
                </a:path>
              </a:pathLst>
            </a:custGeom>
            <a:ln w="3175">
              <a:solidFill>
                <a:srgbClr val="565658"/>
              </a:solidFill>
            </a:ln>
          </p:spPr>
          <p:txBody>
            <a:bodyPr wrap="square" lIns="0" tIns="0" rIns="0" bIns="0" rtlCol="0"/>
            <a:lstStyle/>
            <a:p/>
          </p:txBody>
        </p:sp>
        <p:sp>
          <p:nvSpPr>
            <p:cNvPr id="4314" name="object 4314" descr=""/>
            <p:cNvSpPr/>
            <p:nvPr/>
          </p:nvSpPr>
          <p:spPr>
            <a:xfrm>
              <a:off x="5257090" y="8115632"/>
              <a:ext cx="1905" cy="1905"/>
            </a:xfrm>
            <a:custGeom>
              <a:avLst/>
              <a:gdLst/>
              <a:ahLst/>
              <a:cxnLst/>
              <a:rect l="l" t="t" r="r" b="b"/>
              <a:pathLst>
                <a:path w="1904" h="1904">
                  <a:moveTo>
                    <a:pt x="0" y="0"/>
                  </a:moveTo>
                  <a:lnTo>
                    <a:pt x="1282" y="1282"/>
                  </a:lnTo>
                </a:path>
              </a:pathLst>
            </a:custGeom>
            <a:ln w="3175">
              <a:solidFill>
                <a:srgbClr val="565658"/>
              </a:solidFill>
            </a:ln>
          </p:spPr>
          <p:txBody>
            <a:bodyPr wrap="square" lIns="0" tIns="0" rIns="0" bIns="0" rtlCol="0"/>
            <a:lstStyle/>
            <a:p/>
          </p:txBody>
        </p:sp>
        <p:sp>
          <p:nvSpPr>
            <p:cNvPr id="4315" name="object 4315" descr=""/>
            <p:cNvSpPr/>
            <p:nvPr/>
          </p:nvSpPr>
          <p:spPr>
            <a:xfrm>
              <a:off x="5246626" y="8102621"/>
              <a:ext cx="5080" cy="6985"/>
            </a:xfrm>
            <a:custGeom>
              <a:avLst/>
              <a:gdLst/>
              <a:ahLst/>
              <a:cxnLst/>
              <a:rect l="l" t="t" r="r" b="b"/>
              <a:pathLst>
                <a:path w="5079" h="6984">
                  <a:moveTo>
                    <a:pt x="4597" y="6375"/>
                  </a:moveTo>
                  <a:lnTo>
                    <a:pt x="1778" y="2806"/>
                  </a:lnTo>
                  <a:lnTo>
                    <a:pt x="762" y="1270"/>
                  </a:lnTo>
                  <a:lnTo>
                    <a:pt x="0" y="0"/>
                  </a:lnTo>
                </a:path>
              </a:pathLst>
            </a:custGeom>
            <a:ln w="3175">
              <a:solidFill>
                <a:srgbClr val="565658"/>
              </a:solidFill>
            </a:ln>
          </p:spPr>
          <p:txBody>
            <a:bodyPr wrap="square" lIns="0" tIns="0" rIns="0" bIns="0" rtlCol="0"/>
            <a:lstStyle/>
            <a:p/>
          </p:txBody>
        </p:sp>
        <p:sp>
          <p:nvSpPr>
            <p:cNvPr id="4316" name="object 4316" descr=""/>
            <p:cNvSpPr/>
            <p:nvPr/>
          </p:nvSpPr>
          <p:spPr>
            <a:xfrm>
              <a:off x="5281076" y="7921442"/>
              <a:ext cx="6350" cy="5715"/>
            </a:xfrm>
            <a:custGeom>
              <a:avLst/>
              <a:gdLst/>
              <a:ahLst/>
              <a:cxnLst/>
              <a:rect l="l" t="t" r="r" b="b"/>
              <a:pathLst>
                <a:path w="6350" h="5715">
                  <a:moveTo>
                    <a:pt x="0" y="5359"/>
                  </a:moveTo>
                  <a:lnTo>
                    <a:pt x="5867" y="0"/>
                  </a:lnTo>
                </a:path>
              </a:pathLst>
            </a:custGeom>
            <a:ln w="3175">
              <a:solidFill>
                <a:srgbClr val="565658"/>
              </a:solidFill>
            </a:ln>
          </p:spPr>
          <p:txBody>
            <a:bodyPr wrap="square" lIns="0" tIns="0" rIns="0" bIns="0" rtlCol="0"/>
            <a:lstStyle/>
            <a:p/>
          </p:txBody>
        </p:sp>
        <p:sp>
          <p:nvSpPr>
            <p:cNvPr id="4317" name="object 4317" descr=""/>
            <p:cNvSpPr/>
            <p:nvPr/>
          </p:nvSpPr>
          <p:spPr>
            <a:xfrm>
              <a:off x="5246883" y="8102877"/>
              <a:ext cx="5080" cy="5715"/>
            </a:xfrm>
            <a:custGeom>
              <a:avLst/>
              <a:gdLst/>
              <a:ahLst/>
              <a:cxnLst/>
              <a:rect l="l" t="t" r="r" b="b"/>
              <a:pathLst>
                <a:path w="5079" h="5715">
                  <a:moveTo>
                    <a:pt x="0" y="0"/>
                  </a:moveTo>
                  <a:lnTo>
                    <a:pt x="2032" y="2552"/>
                  </a:lnTo>
                  <a:lnTo>
                    <a:pt x="4851" y="5613"/>
                  </a:lnTo>
                </a:path>
              </a:pathLst>
            </a:custGeom>
            <a:ln w="3175">
              <a:solidFill>
                <a:srgbClr val="565658"/>
              </a:solidFill>
            </a:ln>
          </p:spPr>
          <p:txBody>
            <a:bodyPr wrap="square" lIns="0" tIns="0" rIns="0" bIns="0" rtlCol="0"/>
            <a:lstStyle/>
            <a:p/>
          </p:txBody>
        </p:sp>
        <p:sp>
          <p:nvSpPr>
            <p:cNvPr id="4318" name="object 4318" descr=""/>
            <p:cNvSpPr/>
            <p:nvPr/>
          </p:nvSpPr>
          <p:spPr>
            <a:xfrm>
              <a:off x="5281583" y="7921951"/>
              <a:ext cx="6350" cy="5715"/>
            </a:xfrm>
            <a:custGeom>
              <a:avLst/>
              <a:gdLst/>
              <a:ahLst/>
              <a:cxnLst/>
              <a:rect l="l" t="t" r="r" b="b"/>
              <a:pathLst>
                <a:path w="6350" h="5715">
                  <a:moveTo>
                    <a:pt x="5867" y="0"/>
                  </a:moveTo>
                  <a:lnTo>
                    <a:pt x="0" y="5359"/>
                  </a:lnTo>
                </a:path>
              </a:pathLst>
            </a:custGeom>
            <a:ln w="3175">
              <a:solidFill>
                <a:srgbClr val="565658"/>
              </a:solidFill>
            </a:ln>
          </p:spPr>
          <p:txBody>
            <a:bodyPr wrap="square" lIns="0" tIns="0" rIns="0" bIns="0" rtlCol="0"/>
            <a:lstStyle/>
            <a:p/>
          </p:txBody>
        </p:sp>
        <p:sp>
          <p:nvSpPr>
            <p:cNvPr id="4319" name="object 4319" descr=""/>
            <p:cNvSpPr/>
            <p:nvPr/>
          </p:nvSpPr>
          <p:spPr>
            <a:xfrm>
              <a:off x="5289492" y="7921183"/>
              <a:ext cx="2540" cy="0"/>
            </a:xfrm>
            <a:custGeom>
              <a:avLst/>
              <a:gdLst/>
              <a:ahLst/>
              <a:cxnLst/>
              <a:rect l="l" t="t" r="r" b="b"/>
              <a:pathLst>
                <a:path w="2539" h="0">
                  <a:moveTo>
                    <a:pt x="2298" y="0"/>
                  </a:moveTo>
                  <a:lnTo>
                    <a:pt x="0" y="0"/>
                  </a:lnTo>
                </a:path>
              </a:pathLst>
            </a:custGeom>
            <a:ln w="3175">
              <a:solidFill>
                <a:srgbClr val="565658"/>
              </a:solidFill>
            </a:ln>
          </p:spPr>
          <p:txBody>
            <a:bodyPr wrap="square" lIns="0" tIns="0" rIns="0" bIns="0" rtlCol="0"/>
            <a:lstStyle/>
            <a:p/>
          </p:txBody>
        </p:sp>
        <p:sp>
          <p:nvSpPr>
            <p:cNvPr id="4320" name="object 4320" descr=""/>
            <p:cNvSpPr/>
            <p:nvPr/>
          </p:nvSpPr>
          <p:spPr>
            <a:xfrm>
              <a:off x="5246616" y="8102362"/>
              <a:ext cx="635" cy="635"/>
            </a:xfrm>
            <a:custGeom>
              <a:avLst/>
              <a:gdLst/>
              <a:ahLst/>
              <a:cxnLst/>
              <a:rect l="l" t="t" r="r" b="b"/>
              <a:pathLst>
                <a:path w="635" h="634">
                  <a:moveTo>
                    <a:pt x="266" y="0"/>
                  </a:moveTo>
                  <a:lnTo>
                    <a:pt x="0" y="266"/>
                  </a:lnTo>
                  <a:lnTo>
                    <a:pt x="266" y="520"/>
                  </a:lnTo>
                </a:path>
              </a:pathLst>
            </a:custGeom>
            <a:ln w="3175">
              <a:solidFill>
                <a:srgbClr val="565658"/>
              </a:solidFill>
            </a:ln>
          </p:spPr>
          <p:txBody>
            <a:bodyPr wrap="square" lIns="0" tIns="0" rIns="0" bIns="0" rtlCol="0"/>
            <a:lstStyle/>
            <a:p/>
          </p:txBody>
        </p:sp>
        <p:sp>
          <p:nvSpPr>
            <p:cNvPr id="4321" name="object 4321" descr=""/>
            <p:cNvSpPr/>
            <p:nvPr/>
          </p:nvSpPr>
          <p:spPr>
            <a:xfrm>
              <a:off x="5276488" y="7926805"/>
              <a:ext cx="5080" cy="5080"/>
            </a:xfrm>
            <a:custGeom>
              <a:avLst/>
              <a:gdLst/>
              <a:ahLst/>
              <a:cxnLst/>
              <a:rect l="l" t="t" r="r" b="b"/>
              <a:pathLst>
                <a:path w="5079" h="5079">
                  <a:moveTo>
                    <a:pt x="0" y="4584"/>
                  </a:moveTo>
                  <a:lnTo>
                    <a:pt x="762" y="3822"/>
                  </a:lnTo>
                  <a:lnTo>
                    <a:pt x="1790" y="2539"/>
                  </a:lnTo>
                  <a:lnTo>
                    <a:pt x="4584" y="0"/>
                  </a:lnTo>
                </a:path>
              </a:pathLst>
            </a:custGeom>
            <a:ln w="3175">
              <a:solidFill>
                <a:srgbClr val="565658"/>
              </a:solidFill>
            </a:ln>
          </p:spPr>
          <p:txBody>
            <a:bodyPr wrap="square" lIns="0" tIns="0" rIns="0" bIns="0" rtlCol="0"/>
            <a:lstStyle/>
            <a:p/>
          </p:txBody>
        </p:sp>
        <p:sp>
          <p:nvSpPr>
            <p:cNvPr id="4322" name="object 4322" descr=""/>
            <p:cNvSpPr/>
            <p:nvPr/>
          </p:nvSpPr>
          <p:spPr>
            <a:xfrm>
              <a:off x="5276733" y="7927309"/>
              <a:ext cx="5080" cy="5080"/>
            </a:xfrm>
            <a:custGeom>
              <a:avLst/>
              <a:gdLst/>
              <a:ahLst/>
              <a:cxnLst/>
              <a:rect l="l" t="t" r="r" b="b"/>
              <a:pathLst>
                <a:path w="5079" h="5079">
                  <a:moveTo>
                    <a:pt x="4851" y="0"/>
                  </a:moveTo>
                  <a:lnTo>
                    <a:pt x="2298" y="2298"/>
                  </a:lnTo>
                  <a:lnTo>
                    <a:pt x="1028" y="3314"/>
                  </a:lnTo>
                  <a:lnTo>
                    <a:pt x="0" y="4330"/>
                  </a:lnTo>
                  <a:lnTo>
                    <a:pt x="266" y="4597"/>
                  </a:lnTo>
                </a:path>
              </a:pathLst>
            </a:custGeom>
            <a:ln w="3175">
              <a:solidFill>
                <a:srgbClr val="565658"/>
              </a:solidFill>
            </a:ln>
          </p:spPr>
          <p:txBody>
            <a:bodyPr wrap="square" lIns="0" tIns="0" rIns="0" bIns="0" rtlCol="0"/>
            <a:lstStyle/>
            <a:p/>
          </p:txBody>
        </p:sp>
        <p:sp>
          <p:nvSpPr>
            <p:cNvPr id="4323" name="object 4323" descr=""/>
            <p:cNvSpPr/>
            <p:nvPr/>
          </p:nvSpPr>
          <p:spPr>
            <a:xfrm>
              <a:off x="5258107" y="8112318"/>
              <a:ext cx="1270" cy="4445"/>
            </a:xfrm>
            <a:custGeom>
              <a:avLst/>
              <a:gdLst/>
              <a:ahLst/>
              <a:cxnLst/>
              <a:rect l="l" t="t" r="r" b="b"/>
              <a:pathLst>
                <a:path w="1270" h="4445">
                  <a:moveTo>
                    <a:pt x="0" y="3822"/>
                  </a:moveTo>
                  <a:lnTo>
                    <a:pt x="266" y="3314"/>
                  </a:lnTo>
                  <a:lnTo>
                    <a:pt x="266" y="2298"/>
                  </a:lnTo>
                  <a:lnTo>
                    <a:pt x="774" y="0"/>
                  </a:lnTo>
                </a:path>
              </a:pathLst>
            </a:custGeom>
            <a:ln w="3175">
              <a:solidFill>
                <a:srgbClr val="565658"/>
              </a:solidFill>
            </a:ln>
          </p:spPr>
          <p:txBody>
            <a:bodyPr wrap="square" lIns="0" tIns="0" rIns="0" bIns="0" rtlCol="0"/>
            <a:lstStyle/>
            <a:p/>
          </p:txBody>
        </p:sp>
        <p:sp>
          <p:nvSpPr>
            <p:cNvPr id="4324" name="object 4324" descr=""/>
            <p:cNvSpPr/>
            <p:nvPr/>
          </p:nvSpPr>
          <p:spPr>
            <a:xfrm>
              <a:off x="5258107" y="8116135"/>
              <a:ext cx="635" cy="1270"/>
            </a:xfrm>
            <a:custGeom>
              <a:avLst/>
              <a:gdLst/>
              <a:ahLst/>
              <a:cxnLst/>
              <a:rect l="l" t="t" r="r" b="b"/>
              <a:pathLst>
                <a:path w="635" h="1270">
                  <a:moveTo>
                    <a:pt x="508" y="1028"/>
                  </a:moveTo>
                  <a:lnTo>
                    <a:pt x="254" y="774"/>
                  </a:lnTo>
                  <a:lnTo>
                    <a:pt x="0" y="0"/>
                  </a:lnTo>
                </a:path>
              </a:pathLst>
            </a:custGeom>
            <a:ln w="3175">
              <a:solidFill>
                <a:srgbClr val="565658"/>
              </a:solidFill>
            </a:ln>
          </p:spPr>
          <p:txBody>
            <a:bodyPr wrap="square" lIns="0" tIns="0" rIns="0" bIns="0" rtlCol="0"/>
            <a:lstStyle/>
            <a:p/>
          </p:txBody>
        </p:sp>
        <p:sp>
          <p:nvSpPr>
            <p:cNvPr id="4325" name="object 4325" descr=""/>
            <p:cNvSpPr/>
            <p:nvPr/>
          </p:nvSpPr>
          <p:spPr>
            <a:xfrm>
              <a:off x="5258610" y="8112569"/>
              <a:ext cx="1270" cy="5080"/>
            </a:xfrm>
            <a:custGeom>
              <a:avLst/>
              <a:gdLst/>
              <a:ahLst/>
              <a:cxnLst/>
              <a:rect l="l" t="t" r="r" b="b"/>
              <a:pathLst>
                <a:path w="1270" h="5079">
                  <a:moveTo>
                    <a:pt x="774" y="0"/>
                  </a:moveTo>
                  <a:lnTo>
                    <a:pt x="266" y="2806"/>
                  </a:lnTo>
                  <a:lnTo>
                    <a:pt x="0" y="3835"/>
                  </a:lnTo>
                  <a:lnTo>
                    <a:pt x="0" y="4597"/>
                  </a:lnTo>
                </a:path>
              </a:pathLst>
            </a:custGeom>
            <a:ln w="3175">
              <a:solidFill>
                <a:srgbClr val="565658"/>
              </a:solidFill>
            </a:ln>
          </p:spPr>
          <p:txBody>
            <a:bodyPr wrap="square" lIns="0" tIns="0" rIns="0" bIns="0" rtlCol="0"/>
            <a:lstStyle/>
            <a:p/>
          </p:txBody>
        </p:sp>
        <p:sp>
          <p:nvSpPr>
            <p:cNvPr id="4326" name="object 4326" descr=""/>
            <p:cNvSpPr/>
            <p:nvPr/>
          </p:nvSpPr>
          <p:spPr>
            <a:xfrm>
              <a:off x="5258610" y="8117165"/>
              <a:ext cx="1270" cy="635"/>
            </a:xfrm>
            <a:custGeom>
              <a:avLst/>
              <a:gdLst/>
              <a:ahLst/>
              <a:cxnLst/>
              <a:rect l="l" t="t" r="r" b="b"/>
              <a:pathLst>
                <a:path w="1270" h="634">
                  <a:moveTo>
                    <a:pt x="774" y="507"/>
                  </a:moveTo>
                  <a:lnTo>
                    <a:pt x="520" y="507"/>
                  </a:lnTo>
                  <a:lnTo>
                    <a:pt x="0" y="0"/>
                  </a:lnTo>
                </a:path>
              </a:pathLst>
            </a:custGeom>
            <a:ln w="3175">
              <a:solidFill>
                <a:srgbClr val="565658"/>
              </a:solidFill>
            </a:ln>
          </p:spPr>
          <p:txBody>
            <a:bodyPr wrap="square" lIns="0" tIns="0" rIns="0" bIns="0" rtlCol="0"/>
            <a:lstStyle/>
            <a:p/>
          </p:txBody>
        </p:sp>
        <p:sp>
          <p:nvSpPr>
            <p:cNvPr id="4327" name="object 4327" descr=""/>
            <p:cNvSpPr/>
            <p:nvPr/>
          </p:nvSpPr>
          <p:spPr>
            <a:xfrm>
              <a:off x="5259378" y="8117667"/>
              <a:ext cx="635" cy="635"/>
            </a:xfrm>
            <a:custGeom>
              <a:avLst/>
              <a:gdLst/>
              <a:ahLst/>
              <a:cxnLst/>
              <a:rect l="l" t="t" r="r" b="b"/>
              <a:pathLst>
                <a:path w="635" h="634">
                  <a:moveTo>
                    <a:pt x="266" y="266"/>
                  </a:moveTo>
                  <a:lnTo>
                    <a:pt x="0" y="0"/>
                  </a:lnTo>
                </a:path>
              </a:pathLst>
            </a:custGeom>
            <a:ln w="3175">
              <a:solidFill>
                <a:srgbClr val="565658"/>
              </a:solidFill>
            </a:ln>
          </p:spPr>
          <p:txBody>
            <a:bodyPr wrap="square" lIns="0" tIns="0" rIns="0" bIns="0" rtlCol="0"/>
            <a:lstStyle/>
            <a:p/>
          </p:txBody>
        </p:sp>
        <p:sp>
          <p:nvSpPr>
            <p:cNvPr id="4328" name="object 4328" descr=""/>
            <p:cNvSpPr/>
            <p:nvPr/>
          </p:nvSpPr>
          <p:spPr>
            <a:xfrm>
              <a:off x="5258875" y="8105432"/>
              <a:ext cx="1905" cy="6985"/>
            </a:xfrm>
            <a:custGeom>
              <a:avLst/>
              <a:gdLst/>
              <a:ahLst/>
              <a:cxnLst/>
              <a:rect l="l" t="t" r="r" b="b"/>
              <a:pathLst>
                <a:path w="1904" h="6984">
                  <a:moveTo>
                    <a:pt x="0" y="6883"/>
                  </a:moveTo>
                  <a:lnTo>
                    <a:pt x="1282" y="0"/>
                  </a:lnTo>
                </a:path>
              </a:pathLst>
            </a:custGeom>
            <a:ln w="3175">
              <a:solidFill>
                <a:srgbClr val="565658"/>
              </a:solidFill>
            </a:ln>
          </p:spPr>
          <p:txBody>
            <a:bodyPr wrap="square" lIns="0" tIns="0" rIns="0" bIns="0" rtlCol="0"/>
            <a:lstStyle/>
            <a:p/>
          </p:txBody>
        </p:sp>
        <p:sp>
          <p:nvSpPr>
            <p:cNvPr id="4329" name="object 4329" descr=""/>
            <p:cNvSpPr/>
            <p:nvPr/>
          </p:nvSpPr>
          <p:spPr>
            <a:xfrm>
              <a:off x="5259645" y="8104662"/>
              <a:ext cx="635" cy="1270"/>
            </a:xfrm>
            <a:custGeom>
              <a:avLst/>
              <a:gdLst/>
              <a:ahLst/>
              <a:cxnLst/>
              <a:rect l="l" t="t" r="r" b="b"/>
              <a:pathLst>
                <a:path w="635" h="1270">
                  <a:moveTo>
                    <a:pt x="0" y="0"/>
                  </a:moveTo>
                  <a:lnTo>
                    <a:pt x="254" y="253"/>
                  </a:lnTo>
                  <a:lnTo>
                    <a:pt x="508" y="761"/>
                  </a:lnTo>
                </a:path>
              </a:pathLst>
            </a:custGeom>
            <a:ln w="3175">
              <a:solidFill>
                <a:srgbClr val="565658"/>
              </a:solidFill>
            </a:ln>
          </p:spPr>
          <p:txBody>
            <a:bodyPr wrap="square" lIns="0" tIns="0" rIns="0" bIns="0" rtlCol="0"/>
            <a:lstStyle/>
            <a:p/>
          </p:txBody>
        </p:sp>
        <p:sp>
          <p:nvSpPr>
            <p:cNvPr id="4330" name="object 4330" descr=""/>
            <p:cNvSpPr/>
            <p:nvPr/>
          </p:nvSpPr>
          <p:spPr>
            <a:xfrm>
              <a:off x="5246880" y="8102364"/>
              <a:ext cx="12065" cy="2540"/>
            </a:xfrm>
            <a:custGeom>
              <a:avLst/>
              <a:gdLst/>
              <a:ahLst/>
              <a:cxnLst/>
              <a:rect l="l" t="t" r="r" b="b"/>
              <a:pathLst>
                <a:path w="12064" h="2540">
                  <a:moveTo>
                    <a:pt x="11734" y="2044"/>
                  </a:moveTo>
                  <a:lnTo>
                    <a:pt x="774" y="254"/>
                  </a:lnTo>
                  <a:lnTo>
                    <a:pt x="0" y="0"/>
                  </a:lnTo>
                </a:path>
              </a:pathLst>
            </a:custGeom>
            <a:ln w="3175">
              <a:solidFill>
                <a:srgbClr val="565658"/>
              </a:solidFill>
            </a:ln>
          </p:spPr>
          <p:txBody>
            <a:bodyPr wrap="square" lIns="0" tIns="0" rIns="0" bIns="0" rtlCol="0"/>
            <a:lstStyle/>
            <a:p/>
          </p:txBody>
        </p:sp>
        <p:sp>
          <p:nvSpPr>
            <p:cNvPr id="4331" name="object 4331" descr=""/>
            <p:cNvSpPr/>
            <p:nvPr/>
          </p:nvSpPr>
          <p:spPr>
            <a:xfrm>
              <a:off x="5258616" y="8104408"/>
              <a:ext cx="1270" cy="635"/>
            </a:xfrm>
            <a:custGeom>
              <a:avLst/>
              <a:gdLst/>
              <a:ahLst/>
              <a:cxnLst/>
              <a:rect l="l" t="t" r="r" b="b"/>
              <a:pathLst>
                <a:path w="1270" h="634">
                  <a:moveTo>
                    <a:pt x="1028" y="254"/>
                  </a:moveTo>
                  <a:lnTo>
                    <a:pt x="0" y="0"/>
                  </a:lnTo>
                </a:path>
              </a:pathLst>
            </a:custGeom>
            <a:ln w="3175">
              <a:solidFill>
                <a:srgbClr val="565658"/>
              </a:solidFill>
            </a:ln>
          </p:spPr>
          <p:txBody>
            <a:bodyPr wrap="square" lIns="0" tIns="0" rIns="0" bIns="0" rtlCol="0"/>
            <a:lstStyle/>
            <a:p/>
          </p:txBody>
        </p:sp>
        <p:sp>
          <p:nvSpPr>
            <p:cNvPr id="4332" name="object 4332" descr=""/>
            <p:cNvSpPr/>
            <p:nvPr/>
          </p:nvSpPr>
          <p:spPr>
            <a:xfrm>
              <a:off x="5414800" y="8095472"/>
              <a:ext cx="15875" cy="16510"/>
            </a:xfrm>
            <a:custGeom>
              <a:avLst/>
              <a:gdLst/>
              <a:ahLst/>
              <a:cxnLst/>
              <a:rect l="l" t="t" r="r" b="b"/>
              <a:pathLst>
                <a:path w="15875" h="16509">
                  <a:moveTo>
                    <a:pt x="15303" y="0"/>
                  </a:moveTo>
                  <a:lnTo>
                    <a:pt x="14020" y="2552"/>
                  </a:lnTo>
                  <a:lnTo>
                    <a:pt x="10604" y="6985"/>
                  </a:lnTo>
                  <a:lnTo>
                    <a:pt x="6883" y="11277"/>
                  </a:lnTo>
                  <a:lnTo>
                    <a:pt x="2298" y="14554"/>
                  </a:lnTo>
                  <a:lnTo>
                    <a:pt x="0" y="16078"/>
                  </a:lnTo>
                </a:path>
              </a:pathLst>
            </a:custGeom>
            <a:ln w="3175">
              <a:solidFill>
                <a:srgbClr val="565658"/>
              </a:solidFill>
            </a:ln>
          </p:spPr>
          <p:txBody>
            <a:bodyPr wrap="square" lIns="0" tIns="0" rIns="0" bIns="0" rtlCol="0"/>
            <a:lstStyle/>
            <a:p/>
          </p:txBody>
        </p:sp>
        <p:sp>
          <p:nvSpPr>
            <p:cNvPr id="4333" name="object 4333" descr=""/>
            <p:cNvSpPr/>
            <p:nvPr/>
          </p:nvSpPr>
          <p:spPr>
            <a:xfrm>
              <a:off x="5492623" y="8051072"/>
              <a:ext cx="0" cy="5715"/>
            </a:xfrm>
            <a:custGeom>
              <a:avLst/>
              <a:gdLst/>
              <a:ahLst/>
              <a:cxnLst/>
              <a:rect l="l" t="t" r="r" b="b"/>
              <a:pathLst>
                <a:path w="0" h="5715">
                  <a:moveTo>
                    <a:pt x="0" y="0"/>
                  </a:moveTo>
                  <a:lnTo>
                    <a:pt x="0" y="5105"/>
                  </a:lnTo>
                </a:path>
              </a:pathLst>
            </a:custGeom>
            <a:ln w="3175">
              <a:solidFill>
                <a:srgbClr val="565658"/>
              </a:solidFill>
            </a:ln>
          </p:spPr>
          <p:txBody>
            <a:bodyPr wrap="square" lIns="0" tIns="0" rIns="0" bIns="0" rtlCol="0"/>
            <a:lstStyle/>
            <a:p/>
          </p:txBody>
        </p:sp>
        <p:sp>
          <p:nvSpPr>
            <p:cNvPr id="4334" name="object 4334" descr=""/>
            <p:cNvSpPr/>
            <p:nvPr/>
          </p:nvSpPr>
          <p:spPr>
            <a:xfrm>
              <a:off x="5492623" y="7921951"/>
              <a:ext cx="0" cy="5715"/>
            </a:xfrm>
            <a:custGeom>
              <a:avLst/>
              <a:gdLst/>
              <a:ahLst/>
              <a:cxnLst/>
              <a:rect l="l" t="t" r="r" b="b"/>
              <a:pathLst>
                <a:path w="0" h="5715">
                  <a:moveTo>
                    <a:pt x="0" y="0"/>
                  </a:moveTo>
                  <a:lnTo>
                    <a:pt x="0" y="5105"/>
                  </a:lnTo>
                </a:path>
              </a:pathLst>
            </a:custGeom>
            <a:ln w="3175">
              <a:solidFill>
                <a:srgbClr val="565658"/>
              </a:solidFill>
            </a:ln>
          </p:spPr>
          <p:txBody>
            <a:bodyPr wrap="square" lIns="0" tIns="0" rIns="0" bIns="0" rtlCol="0"/>
            <a:lstStyle/>
            <a:p/>
          </p:txBody>
        </p:sp>
        <p:sp>
          <p:nvSpPr>
            <p:cNvPr id="4335" name="object 4335" descr=""/>
            <p:cNvSpPr/>
            <p:nvPr/>
          </p:nvSpPr>
          <p:spPr>
            <a:xfrm>
              <a:off x="5430102" y="8073527"/>
              <a:ext cx="13335" cy="22225"/>
            </a:xfrm>
            <a:custGeom>
              <a:avLst/>
              <a:gdLst/>
              <a:ahLst/>
              <a:cxnLst/>
              <a:rect l="l" t="t" r="r" b="b"/>
              <a:pathLst>
                <a:path w="13335" h="22225">
                  <a:moveTo>
                    <a:pt x="12763" y="0"/>
                  </a:moveTo>
                  <a:lnTo>
                    <a:pt x="0" y="21945"/>
                  </a:lnTo>
                </a:path>
              </a:pathLst>
            </a:custGeom>
            <a:ln w="3175">
              <a:solidFill>
                <a:srgbClr val="565658"/>
              </a:solidFill>
            </a:ln>
          </p:spPr>
          <p:txBody>
            <a:bodyPr wrap="square" lIns="0" tIns="0" rIns="0" bIns="0" rtlCol="0"/>
            <a:lstStyle/>
            <a:p/>
          </p:txBody>
        </p:sp>
        <p:sp>
          <p:nvSpPr>
            <p:cNvPr id="4336" name="object 4336" descr=""/>
            <p:cNvSpPr/>
            <p:nvPr/>
          </p:nvSpPr>
          <p:spPr>
            <a:xfrm>
              <a:off x="5492623" y="7927055"/>
              <a:ext cx="0" cy="124460"/>
            </a:xfrm>
            <a:custGeom>
              <a:avLst/>
              <a:gdLst/>
              <a:ahLst/>
              <a:cxnLst/>
              <a:rect l="l" t="t" r="r" b="b"/>
              <a:pathLst>
                <a:path w="0" h="124459">
                  <a:moveTo>
                    <a:pt x="0" y="0"/>
                  </a:moveTo>
                  <a:lnTo>
                    <a:pt x="0" y="124015"/>
                  </a:lnTo>
                </a:path>
              </a:pathLst>
            </a:custGeom>
            <a:ln w="3175">
              <a:solidFill>
                <a:srgbClr val="565658"/>
              </a:solidFill>
            </a:ln>
          </p:spPr>
          <p:txBody>
            <a:bodyPr wrap="square" lIns="0" tIns="0" rIns="0" bIns="0" rtlCol="0"/>
            <a:lstStyle/>
            <a:p/>
          </p:txBody>
        </p:sp>
        <p:sp>
          <p:nvSpPr>
            <p:cNvPr id="4337" name="object 4337" descr=""/>
            <p:cNvSpPr/>
            <p:nvPr/>
          </p:nvSpPr>
          <p:spPr>
            <a:xfrm>
              <a:off x="5470936" y="8051078"/>
              <a:ext cx="20955" cy="6985"/>
            </a:xfrm>
            <a:custGeom>
              <a:avLst/>
              <a:gdLst/>
              <a:ahLst/>
              <a:cxnLst/>
              <a:rect l="l" t="t" r="r" b="b"/>
              <a:pathLst>
                <a:path w="20954" h="6984">
                  <a:moveTo>
                    <a:pt x="20408" y="6375"/>
                  </a:moveTo>
                  <a:lnTo>
                    <a:pt x="0" y="6375"/>
                  </a:lnTo>
                </a:path>
                <a:path w="20954" h="6984">
                  <a:moveTo>
                    <a:pt x="20408" y="6375"/>
                  </a:moveTo>
                  <a:lnTo>
                    <a:pt x="20408" y="0"/>
                  </a:lnTo>
                </a:path>
              </a:pathLst>
            </a:custGeom>
            <a:ln w="3175">
              <a:solidFill>
                <a:srgbClr val="565658"/>
              </a:solidFill>
            </a:ln>
          </p:spPr>
          <p:txBody>
            <a:bodyPr wrap="square" lIns="0" tIns="0" rIns="0" bIns="0" rtlCol="0"/>
            <a:lstStyle/>
            <a:p/>
          </p:txBody>
        </p:sp>
        <p:sp>
          <p:nvSpPr>
            <p:cNvPr id="4338" name="object 4338" descr=""/>
            <p:cNvSpPr/>
            <p:nvPr/>
          </p:nvSpPr>
          <p:spPr>
            <a:xfrm>
              <a:off x="5442864" y="8057454"/>
              <a:ext cx="28575" cy="16510"/>
            </a:xfrm>
            <a:custGeom>
              <a:avLst/>
              <a:gdLst/>
              <a:ahLst/>
              <a:cxnLst/>
              <a:rect l="l" t="t" r="r" b="b"/>
              <a:pathLst>
                <a:path w="28575" h="16509">
                  <a:moveTo>
                    <a:pt x="28066" y="0"/>
                  </a:moveTo>
                  <a:lnTo>
                    <a:pt x="23723" y="254"/>
                  </a:lnTo>
                  <a:lnTo>
                    <a:pt x="15836" y="1130"/>
                  </a:lnTo>
                  <a:lnTo>
                    <a:pt x="6896" y="6223"/>
                  </a:lnTo>
                  <a:lnTo>
                    <a:pt x="2298" y="12750"/>
                  </a:lnTo>
                  <a:lnTo>
                    <a:pt x="0" y="16078"/>
                  </a:lnTo>
                </a:path>
              </a:pathLst>
            </a:custGeom>
            <a:ln w="3175">
              <a:solidFill>
                <a:srgbClr val="565658"/>
              </a:solidFill>
            </a:ln>
          </p:spPr>
          <p:txBody>
            <a:bodyPr wrap="square" lIns="0" tIns="0" rIns="0" bIns="0" rtlCol="0"/>
            <a:lstStyle/>
            <a:p/>
          </p:txBody>
        </p:sp>
        <p:sp>
          <p:nvSpPr>
            <p:cNvPr id="4339" name="object 4339" descr=""/>
            <p:cNvSpPr/>
            <p:nvPr/>
          </p:nvSpPr>
          <p:spPr>
            <a:xfrm>
              <a:off x="5291791" y="7921180"/>
              <a:ext cx="1270" cy="5080"/>
            </a:xfrm>
            <a:custGeom>
              <a:avLst/>
              <a:gdLst/>
              <a:ahLst/>
              <a:cxnLst/>
              <a:rect l="l" t="t" r="r" b="b"/>
              <a:pathLst>
                <a:path w="1270" h="5079">
                  <a:moveTo>
                    <a:pt x="0" y="4851"/>
                  </a:moveTo>
                  <a:lnTo>
                    <a:pt x="508" y="1282"/>
                  </a:lnTo>
                  <a:lnTo>
                    <a:pt x="774" y="254"/>
                  </a:lnTo>
                  <a:lnTo>
                    <a:pt x="774" y="0"/>
                  </a:lnTo>
                </a:path>
              </a:pathLst>
            </a:custGeom>
            <a:ln w="3175">
              <a:solidFill>
                <a:srgbClr val="565658"/>
              </a:solidFill>
            </a:ln>
          </p:spPr>
          <p:txBody>
            <a:bodyPr wrap="square" lIns="0" tIns="0" rIns="0" bIns="0" rtlCol="0"/>
            <a:lstStyle/>
            <a:p/>
          </p:txBody>
        </p:sp>
        <p:sp>
          <p:nvSpPr>
            <p:cNvPr id="4340" name="object 4340" descr=""/>
            <p:cNvSpPr/>
            <p:nvPr/>
          </p:nvSpPr>
          <p:spPr>
            <a:xfrm>
              <a:off x="5292302" y="7920673"/>
              <a:ext cx="3810" cy="5715"/>
            </a:xfrm>
            <a:custGeom>
              <a:avLst/>
              <a:gdLst/>
              <a:ahLst/>
              <a:cxnLst/>
              <a:rect l="l" t="t" r="r" b="b"/>
              <a:pathLst>
                <a:path w="3810" h="5715">
                  <a:moveTo>
                    <a:pt x="1536" y="0"/>
                  </a:moveTo>
                  <a:lnTo>
                    <a:pt x="761" y="0"/>
                  </a:lnTo>
                  <a:lnTo>
                    <a:pt x="761" y="761"/>
                  </a:lnTo>
                  <a:lnTo>
                    <a:pt x="507" y="1536"/>
                  </a:lnTo>
                  <a:lnTo>
                    <a:pt x="253" y="3314"/>
                  </a:lnTo>
                  <a:lnTo>
                    <a:pt x="0" y="5359"/>
                  </a:lnTo>
                </a:path>
                <a:path w="3810" h="5715">
                  <a:moveTo>
                    <a:pt x="1536" y="0"/>
                  </a:moveTo>
                  <a:lnTo>
                    <a:pt x="3568" y="0"/>
                  </a:lnTo>
                </a:path>
                <a:path w="3810" h="5715">
                  <a:moveTo>
                    <a:pt x="1536" y="0"/>
                  </a:moveTo>
                  <a:lnTo>
                    <a:pt x="1536" y="761"/>
                  </a:lnTo>
                  <a:lnTo>
                    <a:pt x="1269" y="1536"/>
                  </a:lnTo>
                  <a:lnTo>
                    <a:pt x="1269" y="5359"/>
                  </a:lnTo>
                </a:path>
              </a:pathLst>
            </a:custGeom>
            <a:ln w="3175">
              <a:solidFill>
                <a:srgbClr val="565658"/>
              </a:solidFill>
            </a:ln>
          </p:spPr>
          <p:txBody>
            <a:bodyPr wrap="square" lIns="0" tIns="0" rIns="0" bIns="0" rtlCol="0"/>
            <a:lstStyle/>
            <a:p/>
          </p:txBody>
        </p:sp>
        <p:sp>
          <p:nvSpPr>
            <p:cNvPr id="4341" name="object 4341" descr=""/>
            <p:cNvSpPr/>
            <p:nvPr/>
          </p:nvSpPr>
          <p:spPr>
            <a:xfrm>
              <a:off x="5294856" y="7920672"/>
              <a:ext cx="1270" cy="5715"/>
            </a:xfrm>
            <a:custGeom>
              <a:avLst/>
              <a:gdLst/>
              <a:ahLst/>
              <a:cxnLst/>
              <a:rect l="l" t="t" r="r" b="b"/>
              <a:pathLst>
                <a:path w="1270" h="5715">
                  <a:moveTo>
                    <a:pt x="0" y="5359"/>
                  </a:moveTo>
                  <a:lnTo>
                    <a:pt x="508" y="3314"/>
                  </a:lnTo>
                  <a:lnTo>
                    <a:pt x="774" y="1536"/>
                  </a:lnTo>
                  <a:lnTo>
                    <a:pt x="774" y="253"/>
                  </a:lnTo>
                  <a:lnTo>
                    <a:pt x="1016" y="0"/>
                  </a:lnTo>
                </a:path>
              </a:pathLst>
            </a:custGeom>
            <a:ln w="3175">
              <a:solidFill>
                <a:srgbClr val="565658"/>
              </a:solidFill>
            </a:ln>
          </p:spPr>
          <p:txBody>
            <a:bodyPr wrap="square" lIns="0" tIns="0" rIns="0" bIns="0" rtlCol="0"/>
            <a:lstStyle/>
            <a:p/>
          </p:txBody>
        </p:sp>
        <p:sp>
          <p:nvSpPr>
            <p:cNvPr id="4342" name="object 4342" descr=""/>
            <p:cNvSpPr/>
            <p:nvPr/>
          </p:nvSpPr>
          <p:spPr>
            <a:xfrm>
              <a:off x="5276996" y="7931904"/>
              <a:ext cx="10160" cy="1905"/>
            </a:xfrm>
            <a:custGeom>
              <a:avLst/>
              <a:gdLst/>
              <a:ahLst/>
              <a:cxnLst/>
              <a:rect l="l" t="t" r="r" b="b"/>
              <a:pathLst>
                <a:path w="10160" h="1904">
                  <a:moveTo>
                    <a:pt x="0" y="0"/>
                  </a:moveTo>
                  <a:lnTo>
                    <a:pt x="508" y="0"/>
                  </a:lnTo>
                  <a:lnTo>
                    <a:pt x="1282" y="254"/>
                  </a:lnTo>
                  <a:lnTo>
                    <a:pt x="2298" y="254"/>
                  </a:lnTo>
                  <a:lnTo>
                    <a:pt x="3568" y="508"/>
                  </a:lnTo>
                  <a:lnTo>
                    <a:pt x="6629" y="1016"/>
                  </a:lnTo>
                  <a:lnTo>
                    <a:pt x="9702" y="1524"/>
                  </a:lnTo>
                </a:path>
              </a:pathLst>
            </a:custGeom>
            <a:ln w="3175">
              <a:solidFill>
                <a:srgbClr val="565658"/>
              </a:solidFill>
            </a:ln>
          </p:spPr>
          <p:txBody>
            <a:bodyPr wrap="square" lIns="0" tIns="0" rIns="0" bIns="0" rtlCol="0"/>
            <a:lstStyle/>
            <a:p/>
          </p:txBody>
        </p:sp>
        <p:sp>
          <p:nvSpPr>
            <p:cNvPr id="4343" name="object 4343" descr=""/>
            <p:cNvSpPr/>
            <p:nvPr/>
          </p:nvSpPr>
          <p:spPr>
            <a:xfrm>
              <a:off x="5230931" y="7931388"/>
              <a:ext cx="45720" cy="171450"/>
            </a:xfrm>
            <a:custGeom>
              <a:avLst/>
              <a:gdLst/>
              <a:ahLst/>
              <a:cxnLst/>
              <a:rect l="l" t="t" r="r" b="b"/>
              <a:pathLst>
                <a:path w="45720" h="171450">
                  <a:moveTo>
                    <a:pt x="15691" y="171234"/>
                  </a:moveTo>
                  <a:lnTo>
                    <a:pt x="12376" y="166128"/>
                  </a:lnTo>
                  <a:lnTo>
                    <a:pt x="0" y="127122"/>
                  </a:lnTo>
                  <a:lnTo>
                    <a:pt x="2310" y="84856"/>
                  </a:lnTo>
                  <a:lnTo>
                    <a:pt x="15971" y="43993"/>
                  </a:lnTo>
                  <a:lnTo>
                    <a:pt x="37649" y="9194"/>
                  </a:lnTo>
                  <a:lnTo>
                    <a:pt x="45561" y="0"/>
                  </a:lnTo>
                </a:path>
                <a:path w="45720" h="171450">
                  <a:moveTo>
                    <a:pt x="15691" y="171234"/>
                  </a:moveTo>
                  <a:lnTo>
                    <a:pt x="15437" y="170967"/>
                  </a:lnTo>
                  <a:lnTo>
                    <a:pt x="15437" y="170713"/>
                  </a:lnTo>
                </a:path>
              </a:pathLst>
            </a:custGeom>
            <a:ln w="3175">
              <a:solidFill>
                <a:srgbClr val="565658"/>
              </a:solidFill>
            </a:ln>
          </p:spPr>
          <p:txBody>
            <a:bodyPr wrap="square" lIns="0" tIns="0" rIns="0" bIns="0" rtlCol="0"/>
            <a:lstStyle/>
            <a:p/>
          </p:txBody>
        </p:sp>
        <p:sp>
          <p:nvSpPr>
            <p:cNvPr id="4344" name="object 4344" descr=""/>
            <p:cNvSpPr/>
            <p:nvPr/>
          </p:nvSpPr>
          <p:spPr>
            <a:xfrm>
              <a:off x="5246375" y="8102108"/>
              <a:ext cx="12700" cy="1905"/>
            </a:xfrm>
            <a:custGeom>
              <a:avLst/>
              <a:gdLst/>
              <a:ahLst/>
              <a:cxnLst/>
              <a:rect l="l" t="t" r="r" b="b"/>
              <a:pathLst>
                <a:path w="12700" h="1904">
                  <a:moveTo>
                    <a:pt x="0" y="0"/>
                  </a:moveTo>
                  <a:lnTo>
                    <a:pt x="762" y="253"/>
                  </a:lnTo>
                  <a:lnTo>
                    <a:pt x="2032" y="253"/>
                  </a:lnTo>
                  <a:lnTo>
                    <a:pt x="3314" y="520"/>
                  </a:lnTo>
                  <a:lnTo>
                    <a:pt x="4851" y="774"/>
                  </a:lnTo>
                  <a:lnTo>
                    <a:pt x="8420" y="1282"/>
                  </a:lnTo>
                  <a:lnTo>
                    <a:pt x="12242" y="1790"/>
                  </a:lnTo>
                </a:path>
              </a:pathLst>
            </a:custGeom>
            <a:ln w="3175">
              <a:solidFill>
                <a:srgbClr val="565658"/>
              </a:solidFill>
            </a:ln>
          </p:spPr>
          <p:txBody>
            <a:bodyPr wrap="square" lIns="0" tIns="0" rIns="0" bIns="0" rtlCol="0"/>
            <a:lstStyle/>
            <a:p/>
          </p:txBody>
        </p:sp>
        <p:sp>
          <p:nvSpPr>
            <p:cNvPr id="4345" name="object 4345" descr=""/>
            <p:cNvSpPr/>
            <p:nvPr/>
          </p:nvSpPr>
          <p:spPr>
            <a:xfrm>
              <a:off x="5276223" y="7931392"/>
              <a:ext cx="10795" cy="3175"/>
            </a:xfrm>
            <a:custGeom>
              <a:avLst/>
              <a:gdLst/>
              <a:ahLst/>
              <a:cxnLst/>
              <a:rect l="l" t="t" r="r" b="b"/>
              <a:pathLst>
                <a:path w="10795" h="3175">
                  <a:moveTo>
                    <a:pt x="10210" y="2552"/>
                  </a:moveTo>
                  <a:lnTo>
                    <a:pt x="6896" y="2032"/>
                  </a:lnTo>
                  <a:lnTo>
                    <a:pt x="4089" y="1270"/>
                  </a:lnTo>
                  <a:lnTo>
                    <a:pt x="2552" y="1016"/>
                  </a:lnTo>
                  <a:lnTo>
                    <a:pt x="1536" y="1016"/>
                  </a:lnTo>
                  <a:lnTo>
                    <a:pt x="0" y="508"/>
                  </a:lnTo>
                  <a:lnTo>
                    <a:pt x="0" y="254"/>
                  </a:lnTo>
                  <a:lnTo>
                    <a:pt x="266" y="0"/>
                  </a:lnTo>
                </a:path>
              </a:pathLst>
            </a:custGeom>
            <a:ln w="3175">
              <a:solidFill>
                <a:srgbClr val="565658"/>
              </a:solidFill>
            </a:ln>
          </p:spPr>
          <p:txBody>
            <a:bodyPr wrap="square" lIns="0" tIns="0" rIns="0" bIns="0" rtlCol="0"/>
            <a:lstStyle/>
            <a:p/>
          </p:txBody>
        </p:sp>
        <p:sp>
          <p:nvSpPr>
            <p:cNvPr id="4346" name="object 4346" descr=""/>
            <p:cNvSpPr/>
            <p:nvPr/>
          </p:nvSpPr>
          <p:spPr>
            <a:xfrm>
              <a:off x="5286698" y="7926032"/>
              <a:ext cx="5715" cy="8255"/>
            </a:xfrm>
            <a:custGeom>
              <a:avLst/>
              <a:gdLst/>
              <a:ahLst/>
              <a:cxnLst/>
              <a:rect l="l" t="t" r="r" b="b"/>
              <a:pathLst>
                <a:path w="5714" h="8254">
                  <a:moveTo>
                    <a:pt x="5092" y="0"/>
                  </a:moveTo>
                  <a:lnTo>
                    <a:pt x="3568" y="7404"/>
                  </a:lnTo>
                  <a:lnTo>
                    <a:pt x="3302" y="7912"/>
                  </a:lnTo>
                  <a:lnTo>
                    <a:pt x="2794" y="7912"/>
                  </a:lnTo>
                  <a:lnTo>
                    <a:pt x="0" y="7404"/>
                  </a:lnTo>
                </a:path>
              </a:pathLst>
            </a:custGeom>
            <a:ln w="3175">
              <a:solidFill>
                <a:srgbClr val="565658"/>
              </a:solidFill>
            </a:ln>
          </p:spPr>
          <p:txBody>
            <a:bodyPr wrap="square" lIns="0" tIns="0" rIns="0" bIns="0" rtlCol="0"/>
            <a:lstStyle/>
            <a:p/>
          </p:txBody>
        </p:sp>
        <p:sp>
          <p:nvSpPr>
            <p:cNvPr id="4347" name="object 4347" descr=""/>
            <p:cNvSpPr/>
            <p:nvPr/>
          </p:nvSpPr>
          <p:spPr>
            <a:xfrm>
              <a:off x="5491345" y="7920680"/>
              <a:ext cx="0" cy="6985"/>
            </a:xfrm>
            <a:custGeom>
              <a:avLst/>
              <a:gdLst/>
              <a:ahLst/>
              <a:cxnLst/>
              <a:rect l="l" t="t" r="r" b="b"/>
              <a:pathLst>
                <a:path w="0" h="6984">
                  <a:moveTo>
                    <a:pt x="0" y="6375"/>
                  </a:moveTo>
                  <a:lnTo>
                    <a:pt x="0" y="0"/>
                  </a:lnTo>
                </a:path>
              </a:pathLst>
            </a:custGeom>
            <a:ln w="3175">
              <a:solidFill>
                <a:srgbClr val="565658"/>
              </a:solidFill>
            </a:ln>
          </p:spPr>
          <p:txBody>
            <a:bodyPr wrap="square" lIns="0" tIns="0" rIns="0" bIns="0" rtlCol="0"/>
            <a:lstStyle/>
            <a:p/>
          </p:txBody>
        </p:sp>
        <p:sp>
          <p:nvSpPr>
            <p:cNvPr id="4348" name="object 4348" descr=""/>
            <p:cNvSpPr/>
            <p:nvPr/>
          </p:nvSpPr>
          <p:spPr>
            <a:xfrm>
              <a:off x="5349727" y="7920673"/>
              <a:ext cx="142240" cy="0"/>
            </a:xfrm>
            <a:custGeom>
              <a:avLst/>
              <a:gdLst/>
              <a:ahLst/>
              <a:cxnLst/>
              <a:rect l="l" t="t" r="r" b="b"/>
              <a:pathLst>
                <a:path w="142239" h="0">
                  <a:moveTo>
                    <a:pt x="141617" y="0"/>
                  </a:moveTo>
                  <a:lnTo>
                    <a:pt x="0" y="0"/>
                  </a:lnTo>
                </a:path>
              </a:pathLst>
            </a:custGeom>
            <a:ln w="3175">
              <a:solidFill>
                <a:srgbClr val="565658"/>
              </a:solidFill>
            </a:ln>
          </p:spPr>
          <p:txBody>
            <a:bodyPr wrap="square" lIns="0" tIns="0" rIns="0" bIns="0" rtlCol="0"/>
            <a:lstStyle/>
            <a:p/>
          </p:txBody>
        </p:sp>
        <p:sp>
          <p:nvSpPr>
            <p:cNvPr id="4349" name="object 4349" descr=""/>
            <p:cNvSpPr/>
            <p:nvPr/>
          </p:nvSpPr>
          <p:spPr>
            <a:xfrm>
              <a:off x="5349462" y="7926032"/>
              <a:ext cx="6985" cy="0"/>
            </a:xfrm>
            <a:custGeom>
              <a:avLst/>
              <a:gdLst/>
              <a:ahLst/>
              <a:cxnLst/>
              <a:rect l="l" t="t" r="r" b="b"/>
              <a:pathLst>
                <a:path w="6985" h="0">
                  <a:moveTo>
                    <a:pt x="6388" y="0"/>
                  </a:moveTo>
                  <a:lnTo>
                    <a:pt x="0" y="0"/>
                  </a:lnTo>
                </a:path>
              </a:pathLst>
            </a:custGeom>
            <a:ln w="3175">
              <a:solidFill>
                <a:srgbClr val="565658"/>
              </a:solidFill>
            </a:ln>
          </p:spPr>
          <p:txBody>
            <a:bodyPr wrap="square" lIns="0" tIns="0" rIns="0" bIns="0" rtlCol="0"/>
            <a:lstStyle/>
            <a:p/>
          </p:txBody>
        </p:sp>
        <p:sp>
          <p:nvSpPr>
            <p:cNvPr id="4350" name="object 4350" descr=""/>
            <p:cNvSpPr/>
            <p:nvPr/>
          </p:nvSpPr>
          <p:spPr>
            <a:xfrm>
              <a:off x="5283880" y="7979878"/>
              <a:ext cx="1905" cy="3175"/>
            </a:xfrm>
            <a:custGeom>
              <a:avLst/>
              <a:gdLst/>
              <a:ahLst/>
              <a:cxnLst/>
              <a:rect l="l" t="t" r="r" b="b"/>
              <a:pathLst>
                <a:path w="1904" h="3175">
                  <a:moveTo>
                    <a:pt x="1028" y="2806"/>
                  </a:moveTo>
                  <a:lnTo>
                    <a:pt x="1536" y="0"/>
                  </a:lnTo>
                  <a:lnTo>
                    <a:pt x="0" y="2032"/>
                  </a:lnTo>
                </a:path>
              </a:pathLst>
            </a:custGeom>
            <a:ln w="3175">
              <a:solidFill>
                <a:srgbClr val="565658"/>
              </a:solidFill>
            </a:ln>
          </p:spPr>
          <p:txBody>
            <a:bodyPr wrap="square" lIns="0" tIns="0" rIns="0" bIns="0" rtlCol="0"/>
            <a:lstStyle/>
            <a:p/>
          </p:txBody>
        </p:sp>
        <p:sp>
          <p:nvSpPr>
            <p:cNvPr id="4351" name="object 4351" descr=""/>
            <p:cNvSpPr/>
            <p:nvPr/>
          </p:nvSpPr>
          <p:spPr>
            <a:xfrm>
              <a:off x="5285417" y="7926029"/>
              <a:ext cx="9525" cy="53975"/>
            </a:xfrm>
            <a:custGeom>
              <a:avLst/>
              <a:gdLst/>
              <a:ahLst/>
              <a:cxnLst/>
              <a:rect l="l" t="t" r="r" b="b"/>
              <a:pathLst>
                <a:path w="9525" h="53975">
                  <a:moveTo>
                    <a:pt x="0" y="53847"/>
                  </a:moveTo>
                  <a:lnTo>
                    <a:pt x="9436" y="0"/>
                  </a:lnTo>
                </a:path>
              </a:pathLst>
            </a:custGeom>
            <a:ln w="3175">
              <a:solidFill>
                <a:srgbClr val="565658"/>
              </a:solidFill>
            </a:ln>
          </p:spPr>
          <p:txBody>
            <a:bodyPr wrap="square" lIns="0" tIns="0" rIns="0" bIns="0" rtlCol="0"/>
            <a:lstStyle/>
            <a:p/>
          </p:txBody>
        </p:sp>
        <p:sp>
          <p:nvSpPr>
            <p:cNvPr id="4352" name="object 4352" descr=""/>
            <p:cNvSpPr/>
            <p:nvPr/>
          </p:nvSpPr>
          <p:spPr>
            <a:xfrm>
              <a:off x="5293573" y="7926032"/>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4353" name="object 4353" descr=""/>
            <p:cNvSpPr/>
            <p:nvPr/>
          </p:nvSpPr>
          <p:spPr>
            <a:xfrm>
              <a:off x="5259646" y="8104143"/>
              <a:ext cx="1270" cy="1905"/>
            </a:xfrm>
            <a:custGeom>
              <a:avLst/>
              <a:gdLst/>
              <a:ahLst/>
              <a:cxnLst/>
              <a:rect l="l" t="t" r="r" b="b"/>
              <a:pathLst>
                <a:path w="1270" h="1904">
                  <a:moveTo>
                    <a:pt x="1015" y="1536"/>
                  </a:moveTo>
                  <a:lnTo>
                    <a:pt x="1015" y="1028"/>
                  </a:lnTo>
                  <a:lnTo>
                    <a:pt x="749" y="520"/>
                  </a:lnTo>
                  <a:lnTo>
                    <a:pt x="507" y="266"/>
                  </a:lnTo>
                  <a:lnTo>
                    <a:pt x="0" y="0"/>
                  </a:lnTo>
                </a:path>
              </a:pathLst>
            </a:custGeom>
            <a:ln w="3175">
              <a:solidFill>
                <a:srgbClr val="565658"/>
              </a:solidFill>
            </a:ln>
          </p:spPr>
          <p:txBody>
            <a:bodyPr wrap="square" lIns="0" tIns="0" rIns="0" bIns="0" rtlCol="0"/>
            <a:lstStyle/>
            <a:p/>
          </p:txBody>
        </p:sp>
        <p:sp>
          <p:nvSpPr>
            <p:cNvPr id="4354" name="object 4354" descr=""/>
            <p:cNvSpPr/>
            <p:nvPr/>
          </p:nvSpPr>
          <p:spPr>
            <a:xfrm>
              <a:off x="5259384" y="8105686"/>
              <a:ext cx="1905" cy="6985"/>
            </a:xfrm>
            <a:custGeom>
              <a:avLst/>
              <a:gdLst/>
              <a:ahLst/>
              <a:cxnLst/>
              <a:rect l="l" t="t" r="r" b="b"/>
              <a:pathLst>
                <a:path w="1904" h="6984">
                  <a:moveTo>
                    <a:pt x="0" y="6883"/>
                  </a:moveTo>
                  <a:lnTo>
                    <a:pt x="1282" y="0"/>
                  </a:lnTo>
                </a:path>
              </a:pathLst>
            </a:custGeom>
            <a:ln w="3175">
              <a:solidFill>
                <a:srgbClr val="565658"/>
              </a:solidFill>
            </a:ln>
          </p:spPr>
          <p:txBody>
            <a:bodyPr wrap="square" lIns="0" tIns="0" rIns="0" bIns="0" rtlCol="0"/>
            <a:lstStyle/>
            <a:p/>
          </p:txBody>
        </p:sp>
        <p:sp>
          <p:nvSpPr>
            <p:cNvPr id="4355" name="object 4355" descr=""/>
            <p:cNvSpPr/>
            <p:nvPr/>
          </p:nvSpPr>
          <p:spPr>
            <a:xfrm>
              <a:off x="5283879" y="7926037"/>
              <a:ext cx="10160" cy="55880"/>
            </a:xfrm>
            <a:custGeom>
              <a:avLst/>
              <a:gdLst/>
              <a:ahLst/>
              <a:cxnLst/>
              <a:rect l="l" t="t" r="r" b="b"/>
              <a:pathLst>
                <a:path w="10160" h="55879">
                  <a:moveTo>
                    <a:pt x="0" y="55880"/>
                  </a:moveTo>
                  <a:lnTo>
                    <a:pt x="9702" y="0"/>
                  </a:lnTo>
                  <a:lnTo>
                    <a:pt x="8420" y="0"/>
                  </a:lnTo>
                </a:path>
              </a:pathLst>
            </a:custGeom>
            <a:ln w="3175">
              <a:solidFill>
                <a:srgbClr val="565658"/>
              </a:solidFill>
            </a:ln>
          </p:spPr>
          <p:txBody>
            <a:bodyPr wrap="square" lIns="0" tIns="0" rIns="0" bIns="0" rtlCol="0"/>
            <a:lstStyle/>
            <a:p/>
          </p:txBody>
        </p:sp>
        <p:sp>
          <p:nvSpPr>
            <p:cNvPr id="4356" name="object 4356" descr=""/>
            <p:cNvSpPr/>
            <p:nvPr/>
          </p:nvSpPr>
          <p:spPr>
            <a:xfrm>
              <a:off x="5291018" y="7926032"/>
              <a:ext cx="1905" cy="7620"/>
            </a:xfrm>
            <a:custGeom>
              <a:avLst/>
              <a:gdLst/>
              <a:ahLst/>
              <a:cxnLst/>
              <a:rect l="l" t="t" r="r" b="b"/>
              <a:pathLst>
                <a:path w="1904" h="7620">
                  <a:moveTo>
                    <a:pt x="1282" y="0"/>
                  </a:moveTo>
                  <a:lnTo>
                    <a:pt x="0" y="7404"/>
                  </a:lnTo>
                </a:path>
              </a:pathLst>
            </a:custGeom>
            <a:ln w="3175">
              <a:solidFill>
                <a:srgbClr val="565658"/>
              </a:solidFill>
            </a:ln>
          </p:spPr>
          <p:txBody>
            <a:bodyPr wrap="square" lIns="0" tIns="0" rIns="0" bIns="0" rtlCol="0"/>
            <a:lstStyle/>
            <a:p/>
          </p:txBody>
        </p:sp>
        <p:sp>
          <p:nvSpPr>
            <p:cNvPr id="4357" name="object 4357" descr=""/>
            <p:cNvSpPr/>
            <p:nvPr/>
          </p:nvSpPr>
          <p:spPr>
            <a:xfrm>
              <a:off x="5286437" y="7933424"/>
              <a:ext cx="5080" cy="1270"/>
            </a:xfrm>
            <a:custGeom>
              <a:avLst/>
              <a:gdLst/>
              <a:ahLst/>
              <a:cxnLst/>
              <a:rect l="l" t="t" r="r" b="b"/>
              <a:pathLst>
                <a:path w="5079" h="1270">
                  <a:moveTo>
                    <a:pt x="3060" y="1028"/>
                  </a:moveTo>
                  <a:lnTo>
                    <a:pt x="4076" y="1028"/>
                  </a:lnTo>
                  <a:lnTo>
                    <a:pt x="4584" y="0"/>
                  </a:lnTo>
                </a:path>
                <a:path w="5079" h="1270">
                  <a:moveTo>
                    <a:pt x="3060" y="1028"/>
                  </a:moveTo>
                  <a:lnTo>
                    <a:pt x="0" y="520"/>
                  </a:lnTo>
                </a:path>
              </a:pathLst>
            </a:custGeom>
            <a:ln w="3175">
              <a:solidFill>
                <a:srgbClr val="565658"/>
              </a:solidFill>
            </a:ln>
          </p:spPr>
          <p:txBody>
            <a:bodyPr wrap="square" lIns="0" tIns="0" rIns="0" bIns="0" rtlCol="0"/>
            <a:lstStyle/>
            <a:p/>
          </p:txBody>
        </p:sp>
        <p:sp>
          <p:nvSpPr>
            <p:cNvPr id="4358" name="object 4358" descr=""/>
            <p:cNvSpPr/>
            <p:nvPr/>
          </p:nvSpPr>
          <p:spPr>
            <a:xfrm>
              <a:off x="5233119" y="7933945"/>
              <a:ext cx="53340" cy="170180"/>
            </a:xfrm>
            <a:custGeom>
              <a:avLst/>
              <a:gdLst/>
              <a:ahLst/>
              <a:cxnLst/>
              <a:rect l="l" t="t" r="r" b="b"/>
              <a:pathLst>
                <a:path w="53339" h="170179">
                  <a:moveTo>
                    <a:pt x="53314" y="0"/>
                  </a:moveTo>
                  <a:lnTo>
                    <a:pt x="48222" y="4076"/>
                  </a:lnTo>
                  <a:lnTo>
                    <a:pt x="18516" y="37443"/>
                  </a:lnTo>
                  <a:lnTo>
                    <a:pt x="865" y="80829"/>
                  </a:lnTo>
                  <a:lnTo>
                    <a:pt x="0" y="126224"/>
                  </a:lnTo>
                  <a:lnTo>
                    <a:pt x="20650" y="165620"/>
                  </a:lnTo>
                  <a:lnTo>
                    <a:pt x="25501" y="169951"/>
                  </a:lnTo>
                </a:path>
              </a:pathLst>
            </a:custGeom>
            <a:ln w="3175">
              <a:solidFill>
                <a:srgbClr val="565658"/>
              </a:solidFill>
            </a:ln>
          </p:spPr>
          <p:txBody>
            <a:bodyPr wrap="square" lIns="0" tIns="0" rIns="0" bIns="0" rtlCol="0"/>
            <a:lstStyle/>
            <a:p/>
          </p:txBody>
        </p:sp>
        <p:sp>
          <p:nvSpPr>
            <p:cNvPr id="4359" name="object 4359" descr=""/>
            <p:cNvSpPr/>
            <p:nvPr/>
          </p:nvSpPr>
          <p:spPr>
            <a:xfrm>
              <a:off x="5258615" y="8103894"/>
              <a:ext cx="1270" cy="635"/>
            </a:xfrm>
            <a:custGeom>
              <a:avLst/>
              <a:gdLst/>
              <a:ahLst/>
              <a:cxnLst/>
              <a:rect l="l" t="t" r="r" b="b"/>
              <a:pathLst>
                <a:path w="1270" h="634">
                  <a:moveTo>
                    <a:pt x="0" y="0"/>
                  </a:moveTo>
                  <a:lnTo>
                    <a:pt x="1028" y="254"/>
                  </a:lnTo>
                </a:path>
              </a:pathLst>
            </a:custGeom>
            <a:ln w="3175">
              <a:solidFill>
                <a:srgbClr val="565658"/>
              </a:solidFill>
            </a:ln>
          </p:spPr>
          <p:txBody>
            <a:bodyPr wrap="square" lIns="0" tIns="0" rIns="0" bIns="0" rtlCol="0"/>
            <a:lstStyle/>
            <a:p/>
          </p:txBody>
        </p:sp>
        <p:sp>
          <p:nvSpPr>
            <p:cNvPr id="4360" name="object 4360" descr=""/>
            <p:cNvSpPr/>
            <p:nvPr/>
          </p:nvSpPr>
          <p:spPr>
            <a:xfrm>
              <a:off x="5286429" y="7926032"/>
              <a:ext cx="9525" cy="52705"/>
            </a:xfrm>
            <a:custGeom>
              <a:avLst/>
              <a:gdLst/>
              <a:ahLst/>
              <a:cxnLst/>
              <a:rect l="l" t="t" r="r" b="b"/>
              <a:pathLst>
                <a:path w="9525" h="52704">
                  <a:moveTo>
                    <a:pt x="9194" y="0"/>
                  </a:moveTo>
                  <a:lnTo>
                    <a:pt x="0" y="52565"/>
                  </a:lnTo>
                </a:path>
              </a:pathLst>
            </a:custGeom>
            <a:ln w="3175">
              <a:solidFill>
                <a:srgbClr val="565658"/>
              </a:solidFill>
            </a:ln>
          </p:spPr>
          <p:txBody>
            <a:bodyPr wrap="square" lIns="0" tIns="0" rIns="0" bIns="0" rtlCol="0"/>
            <a:lstStyle/>
            <a:p/>
          </p:txBody>
        </p:sp>
        <p:sp>
          <p:nvSpPr>
            <p:cNvPr id="4361" name="object 4361" descr=""/>
            <p:cNvSpPr/>
            <p:nvPr/>
          </p:nvSpPr>
          <p:spPr>
            <a:xfrm>
              <a:off x="5295627" y="7926032"/>
              <a:ext cx="53975" cy="22225"/>
            </a:xfrm>
            <a:custGeom>
              <a:avLst/>
              <a:gdLst/>
              <a:ahLst/>
              <a:cxnLst/>
              <a:rect l="l" t="t" r="r" b="b"/>
              <a:pathLst>
                <a:path w="53975" h="22225">
                  <a:moveTo>
                    <a:pt x="52819" y="21945"/>
                  </a:moveTo>
                  <a:lnTo>
                    <a:pt x="53835" y="0"/>
                  </a:lnTo>
                  <a:lnTo>
                    <a:pt x="0" y="0"/>
                  </a:lnTo>
                </a:path>
              </a:pathLst>
            </a:custGeom>
            <a:ln w="3175">
              <a:solidFill>
                <a:srgbClr val="565658"/>
              </a:solidFill>
            </a:ln>
          </p:spPr>
          <p:txBody>
            <a:bodyPr wrap="square" lIns="0" tIns="0" rIns="0" bIns="0" rtlCol="0"/>
            <a:lstStyle/>
            <a:p/>
          </p:txBody>
        </p:sp>
        <p:sp>
          <p:nvSpPr>
            <p:cNvPr id="4362" name="object 4362" descr=""/>
            <p:cNvSpPr/>
            <p:nvPr/>
          </p:nvSpPr>
          <p:spPr>
            <a:xfrm>
              <a:off x="5284139" y="7947979"/>
              <a:ext cx="64769" cy="43815"/>
            </a:xfrm>
            <a:custGeom>
              <a:avLst/>
              <a:gdLst/>
              <a:ahLst/>
              <a:cxnLst/>
              <a:rect l="l" t="t" r="r" b="b"/>
              <a:pathLst>
                <a:path w="64770" h="43815">
                  <a:moveTo>
                    <a:pt x="0" y="43637"/>
                  </a:moveTo>
                  <a:lnTo>
                    <a:pt x="508" y="40830"/>
                  </a:lnTo>
                  <a:lnTo>
                    <a:pt x="1016" y="37515"/>
                  </a:lnTo>
                  <a:lnTo>
                    <a:pt x="2298" y="30619"/>
                  </a:lnTo>
                  <a:lnTo>
                    <a:pt x="33097" y="7511"/>
                  </a:lnTo>
                  <a:lnTo>
                    <a:pt x="59715" y="508"/>
                  </a:lnTo>
                  <a:lnTo>
                    <a:pt x="64300" y="0"/>
                  </a:lnTo>
                </a:path>
              </a:pathLst>
            </a:custGeom>
            <a:ln w="3175">
              <a:solidFill>
                <a:srgbClr val="565658"/>
              </a:solidFill>
            </a:ln>
          </p:spPr>
          <p:txBody>
            <a:bodyPr wrap="square" lIns="0" tIns="0" rIns="0" bIns="0" rtlCol="0"/>
            <a:lstStyle/>
            <a:p/>
          </p:txBody>
        </p:sp>
        <p:sp>
          <p:nvSpPr>
            <p:cNvPr id="4363" name="object 4363" descr=""/>
            <p:cNvSpPr/>
            <p:nvPr/>
          </p:nvSpPr>
          <p:spPr>
            <a:xfrm>
              <a:off x="5348446" y="7947977"/>
              <a:ext cx="8890" cy="0"/>
            </a:xfrm>
            <a:custGeom>
              <a:avLst/>
              <a:gdLst/>
              <a:ahLst/>
              <a:cxnLst/>
              <a:rect l="l" t="t" r="r" b="b"/>
              <a:pathLst>
                <a:path w="8889" h="0">
                  <a:moveTo>
                    <a:pt x="0" y="0"/>
                  </a:moveTo>
                  <a:lnTo>
                    <a:pt x="8420" y="0"/>
                  </a:lnTo>
                </a:path>
              </a:pathLst>
            </a:custGeom>
            <a:ln w="3175">
              <a:solidFill>
                <a:srgbClr val="565658"/>
              </a:solidFill>
            </a:ln>
          </p:spPr>
          <p:txBody>
            <a:bodyPr wrap="square" lIns="0" tIns="0" rIns="0" bIns="0" rtlCol="0"/>
            <a:lstStyle/>
            <a:p/>
          </p:txBody>
        </p:sp>
        <p:sp>
          <p:nvSpPr>
            <p:cNvPr id="4364" name="object 4364" descr=""/>
            <p:cNvSpPr/>
            <p:nvPr/>
          </p:nvSpPr>
          <p:spPr>
            <a:xfrm>
              <a:off x="5283879" y="7981917"/>
              <a:ext cx="1270" cy="1270"/>
            </a:xfrm>
            <a:custGeom>
              <a:avLst/>
              <a:gdLst/>
              <a:ahLst/>
              <a:cxnLst/>
              <a:rect l="l" t="t" r="r" b="b"/>
              <a:pathLst>
                <a:path w="1270" h="1270">
                  <a:moveTo>
                    <a:pt x="0" y="0"/>
                  </a:moveTo>
                  <a:lnTo>
                    <a:pt x="1028" y="774"/>
                  </a:lnTo>
                </a:path>
              </a:pathLst>
            </a:custGeom>
            <a:ln w="3175">
              <a:solidFill>
                <a:srgbClr val="565658"/>
              </a:solidFill>
            </a:ln>
          </p:spPr>
          <p:txBody>
            <a:bodyPr wrap="square" lIns="0" tIns="0" rIns="0" bIns="0" rtlCol="0"/>
            <a:lstStyle/>
            <a:p/>
          </p:txBody>
        </p:sp>
        <p:sp>
          <p:nvSpPr>
            <p:cNvPr id="4365" name="object 4365" descr=""/>
            <p:cNvSpPr/>
            <p:nvPr/>
          </p:nvSpPr>
          <p:spPr>
            <a:xfrm>
              <a:off x="5266833" y="7981910"/>
              <a:ext cx="17145" cy="72390"/>
            </a:xfrm>
            <a:custGeom>
              <a:avLst/>
              <a:gdLst/>
              <a:ahLst/>
              <a:cxnLst/>
              <a:rect l="l" t="t" r="r" b="b"/>
              <a:pathLst>
                <a:path w="17145" h="72390">
                  <a:moveTo>
                    <a:pt x="1481" y="71970"/>
                  </a:moveTo>
                  <a:lnTo>
                    <a:pt x="706" y="67119"/>
                  </a:lnTo>
                  <a:lnTo>
                    <a:pt x="0" y="51848"/>
                  </a:lnTo>
                  <a:lnTo>
                    <a:pt x="1721" y="36655"/>
                  </a:lnTo>
                  <a:lnTo>
                    <a:pt x="5744" y="21895"/>
                  </a:lnTo>
                  <a:lnTo>
                    <a:pt x="11946" y="7924"/>
                  </a:lnTo>
                  <a:lnTo>
                    <a:pt x="17051" y="0"/>
                  </a:lnTo>
                </a:path>
              </a:pathLst>
            </a:custGeom>
            <a:ln w="3175">
              <a:solidFill>
                <a:srgbClr val="565658"/>
              </a:solidFill>
            </a:ln>
          </p:spPr>
          <p:txBody>
            <a:bodyPr wrap="square" lIns="0" tIns="0" rIns="0" bIns="0" rtlCol="0"/>
            <a:lstStyle/>
            <a:p/>
          </p:txBody>
        </p:sp>
        <p:sp>
          <p:nvSpPr>
            <p:cNvPr id="4366" name="object 4366" descr=""/>
            <p:cNvSpPr/>
            <p:nvPr/>
          </p:nvSpPr>
          <p:spPr>
            <a:xfrm>
              <a:off x="5272655" y="8020451"/>
              <a:ext cx="635" cy="3175"/>
            </a:xfrm>
            <a:custGeom>
              <a:avLst/>
              <a:gdLst/>
              <a:ahLst/>
              <a:cxnLst/>
              <a:rect l="l" t="t" r="r" b="b"/>
              <a:pathLst>
                <a:path w="635" h="3175">
                  <a:moveTo>
                    <a:pt x="508" y="0"/>
                  </a:moveTo>
                  <a:lnTo>
                    <a:pt x="0" y="2806"/>
                  </a:lnTo>
                </a:path>
              </a:pathLst>
            </a:custGeom>
            <a:ln w="3175">
              <a:solidFill>
                <a:srgbClr val="565658"/>
              </a:solidFill>
            </a:ln>
          </p:spPr>
          <p:txBody>
            <a:bodyPr wrap="square" lIns="0" tIns="0" rIns="0" bIns="0" rtlCol="0"/>
            <a:lstStyle/>
            <a:p/>
          </p:txBody>
        </p:sp>
        <p:sp>
          <p:nvSpPr>
            <p:cNvPr id="4367" name="object 4367" descr=""/>
            <p:cNvSpPr/>
            <p:nvPr/>
          </p:nvSpPr>
          <p:spPr>
            <a:xfrm>
              <a:off x="5282354" y="7982690"/>
              <a:ext cx="3175" cy="12065"/>
            </a:xfrm>
            <a:custGeom>
              <a:avLst/>
              <a:gdLst/>
              <a:ahLst/>
              <a:cxnLst/>
              <a:rect l="l" t="t" r="r" b="b"/>
              <a:pathLst>
                <a:path w="3175" h="12065">
                  <a:moveTo>
                    <a:pt x="0" y="11988"/>
                  </a:moveTo>
                  <a:lnTo>
                    <a:pt x="508" y="9182"/>
                  </a:lnTo>
                  <a:lnTo>
                    <a:pt x="1282" y="6121"/>
                  </a:lnTo>
                  <a:lnTo>
                    <a:pt x="2552" y="0"/>
                  </a:lnTo>
                </a:path>
              </a:pathLst>
            </a:custGeom>
            <a:ln w="3175">
              <a:solidFill>
                <a:srgbClr val="565658"/>
              </a:solidFill>
            </a:ln>
          </p:spPr>
          <p:txBody>
            <a:bodyPr wrap="square" lIns="0" tIns="0" rIns="0" bIns="0" rtlCol="0"/>
            <a:lstStyle/>
            <a:p/>
          </p:txBody>
        </p:sp>
        <p:sp>
          <p:nvSpPr>
            <p:cNvPr id="4368" name="object 4368" descr=""/>
            <p:cNvSpPr/>
            <p:nvPr/>
          </p:nvSpPr>
          <p:spPr>
            <a:xfrm>
              <a:off x="5470931" y="8051072"/>
              <a:ext cx="20955" cy="635"/>
            </a:xfrm>
            <a:custGeom>
              <a:avLst/>
              <a:gdLst/>
              <a:ahLst/>
              <a:cxnLst/>
              <a:rect l="l" t="t" r="r" b="b"/>
              <a:pathLst>
                <a:path w="20954" h="634">
                  <a:moveTo>
                    <a:pt x="0" y="253"/>
                  </a:moveTo>
                  <a:lnTo>
                    <a:pt x="20408" y="0"/>
                  </a:lnTo>
                </a:path>
              </a:pathLst>
            </a:custGeom>
            <a:ln w="3175">
              <a:solidFill>
                <a:srgbClr val="565658"/>
              </a:solidFill>
            </a:ln>
          </p:spPr>
          <p:txBody>
            <a:bodyPr wrap="square" lIns="0" tIns="0" rIns="0" bIns="0" rtlCol="0"/>
            <a:lstStyle/>
            <a:p/>
          </p:txBody>
        </p:sp>
        <p:sp>
          <p:nvSpPr>
            <p:cNvPr id="4369" name="object 4369" descr=""/>
            <p:cNvSpPr/>
            <p:nvPr/>
          </p:nvSpPr>
          <p:spPr>
            <a:xfrm>
              <a:off x="5491345" y="7927057"/>
              <a:ext cx="0" cy="124460"/>
            </a:xfrm>
            <a:custGeom>
              <a:avLst/>
              <a:gdLst/>
              <a:ahLst/>
              <a:cxnLst/>
              <a:rect l="l" t="t" r="r" b="b"/>
              <a:pathLst>
                <a:path w="0" h="124459">
                  <a:moveTo>
                    <a:pt x="0" y="124015"/>
                  </a:moveTo>
                  <a:lnTo>
                    <a:pt x="0" y="0"/>
                  </a:lnTo>
                </a:path>
              </a:pathLst>
            </a:custGeom>
            <a:ln w="3175">
              <a:solidFill>
                <a:srgbClr val="565658"/>
              </a:solidFill>
            </a:ln>
          </p:spPr>
          <p:txBody>
            <a:bodyPr wrap="square" lIns="0" tIns="0" rIns="0" bIns="0" rtlCol="0"/>
            <a:lstStyle/>
            <a:p/>
          </p:txBody>
        </p:sp>
        <p:sp>
          <p:nvSpPr>
            <p:cNvPr id="4370" name="object 4370" descr=""/>
            <p:cNvSpPr/>
            <p:nvPr/>
          </p:nvSpPr>
          <p:spPr>
            <a:xfrm>
              <a:off x="5355849" y="7926027"/>
              <a:ext cx="135890" cy="158750"/>
            </a:xfrm>
            <a:custGeom>
              <a:avLst/>
              <a:gdLst/>
              <a:ahLst/>
              <a:cxnLst/>
              <a:rect l="l" t="t" r="r" b="b"/>
              <a:pathLst>
                <a:path w="135889" h="158750">
                  <a:moveTo>
                    <a:pt x="135496" y="1028"/>
                  </a:moveTo>
                  <a:lnTo>
                    <a:pt x="0" y="0"/>
                  </a:lnTo>
                  <a:lnTo>
                    <a:pt x="1015" y="21945"/>
                  </a:lnTo>
                  <a:lnTo>
                    <a:pt x="8674" y="22720"/>
                  </a:lnTo>
                  <a:lnTo>
                    <a:pt x="49385" y="39361"/>
                  </a:lnTo>
                  <a:lnTo>
                    <a:pt x="75472" y="72245"/>
                  </a:lnTo>
                  <a:lnTo>
                    <a:pt x="83344" y="113476"/>
                  </a:lnTo>
                  <a:lnTo>
                    <a:pt x="69405" y="155155"/>
                  </a:lnTo>
                  <a:lnTo>
                    <a:pt x="67106" y="158470"/>
                  </a:lnTo>
                </a:path>
              </a:pathLst>
            </a:custGeom>
            <a:ln w="3175">
              <a:solidFill>
                <a:srgbClr val="565658"/>
              </a:solidFill>
            </a:ln>
          </p:spPr>
          <p:txBody>
            <a:bodyPr wrap="square" lIns="0" tIns="0" rIns="0" bIns="0" rtlCol="0"/>
            <a:lstStyle/>
            <a:p/>
          </p:txBody>
        </p:sp>
        <p:sp>
          <p:nvSpPr>
            <p:cNvPr id="4371" name="object 4371" descr=""/>
            <p:cNvSpPr/>
            <p:nvPr/>
          </p:nvSpPr>
          <p:spPr>
            <a:xfrm>
              <a:off x="5418109" y="8070979"/>
              <a:ext cx="19685" cy="31115"/>
            </a:xfrm>
            <a:custGeom>
              <a:avLst/>
              <a:gdLst/>
              <a:ahLst/>
              <a:cxnLst/>
              <a:rect l="l" t="t" r="r" b="b"/>
              <a:pathLst>
                <a:path w="19685" h="31115">
                  <a:moveTo>
                    <a:pt x="0" y="30873"/>
                  </a:moveTo>
                  <a:lnTo>
                    <a:pt x="3568" y="26796"/>
                  </a:lnTo>
                  <a:lnTo>
                    <a:pt x="6629" y="22199"/>
                  </a:lnTo>
                  <a:lnTo>
                    <a:pt x="19392" y="0"/>
                  </a:lnTo>
                </a:path>
              </a:pathLst>
            </a:custGeom>
            <a:ln w="3175">
              <a:solidFill>
                <a:srgbClr val="565658"/>
              </a:solidFill>
            </a:ln>
          </p:spPr>
          <p:txBody>
            <a:bodyPr wrap="square" lIns="0" tIns="0" rIns="0" bIns="0" rtlCol="0"/>
            <a:lstStyle/>
            <a:p/>
          </p:txBody>
        </p:sp>
        <p:sp>
          <p:nvSpPr>
            <p:cNvPr id="4372" name="object 4372" descr=""/>
            <p:cNvSpPr/>
            <p:nvPr/>
          </p:nvSpPr>
          <p:spPr>
            <a:xfrm>
              <a:off x="5437507" y="8051331"/>
              <a:ext cx="33655" cy="19685"/>
            </a:xfrm>
            <a:custGeom>
              <a:avLst/>
              <a:gdLst/>
              <a:ahLst/>
              <a:cxnLst/>
              <a:rect l="l" t="t" r="r" b="b"/>
              <a:pathLst>
                <a:path w="33654" h="19684">
                  <a:moveTo>
                    <a:pt x="0" y="19646"/>
                  </a:moveTo>
                  <a:lnTo>
                    <a:pt x="30873" y="0"/>
                  </a:lnTo>
                  <a:lnTo>
                    <a:pt x="33426" y="0"/>
                  </a:lnTo>
                </a:path>
              </a:pathLst>
            </a:custGeom>
            <a:ln w="3175">
              <a:solidFill>
                <a:srgbClr val="565658"/>
              </a:solidFill>
            </a:ln>
          </p:spPr>
          <p:txBody>
            <a:bodyPr wrap="square" lIns="0" tIns="0" rIns="0" bIns="0" rtlCol="0"/>
            <a:lstStyle/>
            <a:p/>
          </p:txBody>
        </p:sp>
        <p:sp>
          <p:nvSpPr>
            <p:cNvPr id="4373" name="object 4373" descr=""/>
            <p:cNvSpPr/>
            <p:nvPr/>
          </p:nvSpPr>
          <p:spPr>
            <a:xfrm>
              <a:off x="5974925" y="7936239"/>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4374" name="object 4374" descr=""/>
            <p:cNvSpPr/>
            <p:nvPr/>
          </p:nvSpPr>
          <p:spPr>
            <a:xfrm>
              <a:off x="5974925" y="8040102"/>
              <a:ext cx="635" cy="0"/>
            </a:xfrm>
            <a:custGeom>
              <a:avLst/>
              <a:gdLst/>
              <a:ahLst/>
              <a:cxnLst/>
              <a:rect l="l" t="t" r="r" b="b"/>
              <a:pathLst>
                <a:path w="635" h="0">
                  <a:moveTo>
                    <a:pt x="508" y="0"/>
                  </a:moveTo>
                  <a:lnTo>
                    <a:pt x="0" y="0"/>
                  </a:lnTo>
                </a:path>
              </a:pathLst>
            </a:custGeom>
            <a:ln w="3175">
              <a:solidFill>
                <a:srgbClr val="565658"/>
              </a:solidFill>
            </a:ln>
          </p:spPr>
          <p:txBody>
            <a:bodyPr wrap="square" lIns="0" tIns="0" rIns="0" bIns="0" rtlCol="0"/>
            <a:lstStyle/>
            <a:p/>
          </p:txBody>
        </p:sp>
        <p:sp>
          <p:nvSpPr>
            <p:cNvPr id="4375" name="object 4375" descr=""/>
            <p:cNvSpPr/>
            <p:nvPr/>
          </p:nvSpPr>
          <p:spPr>
            <a:xfrm>
              <a:off x="5975435" y="8039841"/>
              <a:ext cx="635" cy="635"/>
            </a:xfrm>
            <a:custGeom>
              <a:avLst/>
              <a:gdLst/>
              <a:ahLst/>
              <a:cxnLst/>
              <a:rect l="l" t="t" r="r" b="b"/>
              <a:pathLst>
                <a:path w="635" h="634">
                  <a:moveTo>
                    <a:pt x="508" y="0"/>
                  </a:moveTo>
                  <a:lnTo>
                    <a:pt x="241" y="0"/>
                  </a:lnTo>
                  <a:lnTo>
                    <a:pt x="0" y="266"/>
                  </a:lnTo>
                </a:path>
              </a:pathLst>
            </a:custGeom>
            <a:ln w="3175">
              <a:solidFill>
                <a:srgbClr val="565658"/>
              </a:solidFill>
            </a:ln>
          </p:spPr>
          <p:txBody>
            <a:bodyPr wrap="square" lIns="0" tIns="0" rIns="0" bIns="0" rtlCol="0"/>
            <a:lstStyle/>
            <a:p/>
          </p:txBody>
        </p:sp>
        <p:sp>
          <p:nvSpPr>
            <p:cNvPr id="4376" name="object 4376" descr=""/>
            <p:cNvSpPr/>
            <p:nvPr/>
          </p:nvSpPr>
          <p:spPr>
            <a:xfrm>
              <a:off x="5951696" y="7942620"/>
              <a:ext cx="6985" cy="3175"/>
            </a:xfrm>
            <a:custGeom>
              <a:avLst/>
              <a:gdLst/>
              <a:ahLst/>
              <a:cxnLst/>
              <a:rect l="l" t="t" r="r" b="b"/>
              <a:pathLst>
                <a:path w="6985" h="3175">
                  <a:moveTo>
                    <a:pt x="0" y="0"/>
                  </a:moveTo>
                  <a:lnTo>
                    <a:pt x="4076" y="1790"/>
                  </a:lnTo>
                  <a:lnTo>
                    <a:pt x="6388" y="2552"/>
                  </a:lnTo>
                </a:path>
              </a:pathLst>
            </a:custGeom>
            <a:ln w="3175">
              <a:solidFill>
                <a:srgbClr val="565658"/>
              </a:solidFill>
            </a:ln>
          </p:spPr>
          <p:txBody>
            <a:bodyPr wrap="square" lIns="0" tIns="0" rIns="0" bIns="0" rtlCol="0"/>
            <a:lstStyle/>
            <a:p/>
          </p:txBody>
        </p:sp>
        <p:sp>
          <p:nvSpPr>
            <p:cNvPr id="4377" name="object 4377" descr=""/>
            <p:cNvSpPr/>
            <p:nvPr/>
          </p:nvSpPr>
          <p:spPr>
            <a:xfrm>
              <a:off x="5965221" y="7939811"/>
              <a:ext cx="1270" cy="1905"/>
            </a:xfrm>
            <a:custGeom>
              <a:avLst/>
              <a:gdLst/>
              <a:ahLst/>
              <a:cxnLst/>
              <a:rect l="l" t="t" r="r" b="b"/>
              <a:pathLst>
                <a:path w="1270" h="1904">
                  <a:moveTo>
                    <a:pt x="762" y="0"/>
                  </a:moveTo>
                  <a:lnTo>
                    <a:pt x="762" y="1790"/>
                  </a:lnTo>
                  <a:lnTo>
                    <a:pt x="508" y="1028"/>
                  </a:lnTo>
                  <a:lnTo>
                    <a:pt x="254" y="774"/>
                  </a:lnTo>
                  <a:lnTo>
                    <a:pt x="0" y="520"/>
                  </a:lnTo>
                </a:path>
              </a:pathLst>
            </a:custGeom>
            <a:ln w="3175">
              <a:solidFill>
                <a:srgbClr val="565658"/>
              </a:solidFill>
            </a:ln>
          </p:spPr>
          <p:txBody>
            <a:bodyPr wrap="square" lIns="0" tIns="0" rIns="0" bIns="0" rtlCol="0"/>
            <a:lstStyle/>
            <a:p/>
          </p:txBody>
        </p:sp>
        <p:sp>
          <p:nvSpPr>
            <p:cNvPr id="4378" name="object 4378" descr=""/>
            <p:cNvSpPr/>
            <p:nvPr/>
          </p:nvSpPr>
          <p:spPr>
            <a:xfrm>
              <a:off x="5964718" y="7940327"/>
              <a:ext cx="0" cy="1270"/>
            </a:xfrm>
            <a:custGeom>
              <a:avLst/>
              <a:gdLst/>
              <a:ahLst/>
              <a:cxnLst/>
              <a:rect l="l" t="t" r="r" b="b"/>
              <a:pathLst>
                <a:path w="0" h="1270">
                  <a:moveTo>
                    <a:pt x="0" y="1269"/>
                  </a:moveTo>
                  <a:lnTo>
                    <a:pt x="0" y="0"/>
                  </a:lnTo>
                </a:path>
              </a:pathLst>
            </a:custGeom>
            <a:ln w="3175">
              <a:solidFill>
                <a:srgbClr val="565658"/>
              </a:solidFill>
            </a:ln>
          </p:spPr>
          <p:txBody>
            <a:bodyPr wrap="square" lIns="0" tIns="0" rIns="0" bIns="0" rtlCol="0"/>
            <a:lstStyle/>
            <a:p/>
          </p:txBody>
        </p:sp>
        <p:sp>
          <p:nvSpPr>
            <p:cNvPr id="4379" name="object 4379" descr=""/>
            <p:cNvSpPr/>
            <p:nvPr/>
          </p:nvSpPr>
          <p:spPr>
            <a:xfrm>
              <a:off x="5963441" y="7945168"/>
              <a:ext cx="2540" cy="635"/>
            </a:xfrm>
            <a:custGeom>
              <a:avLst/>
              <a:gdLst/>
              <a:ahLst/>
              <a:cxnLst/>
              <a:rect l="l" t="t" r="r" b="b"/>
              <a:pathLst>
                <a:path w="2539" h="634">
                  <a:moveTo>
                    <a:pt x="0" y="0"/>
                  </a:moveTo>
                  <a:lnTo>
                    <a:pt x="1790" y="0"/>
                  </a:lnTo>
                  <a:lnTo>
                    <a:pt x="2298" y="266"/>
                  </a:lnTo>
                  <a:lnTo>
                    <a:pt x="2540" y="520"/>
                  </a:lnTo>
                </a:path>
              </a:pathLst>
            </a:custGeom>
            <a:ln w="3175">
              <a:solidFill>
                <a:srgbClr val="565658"/>
              </a:solidFill>
            </a:ln>
          </p:spPr>
          <p:txBody>
            <a:bodyPr wrap="square" lIns="0" tIns="0" rIns="0" bIns="0" rtlCol="0"/>
            <a:lstStyle/>
            <a:p/>
          </p:txBody>
        </p:sp>
        <p:sp>
          <p:nvSpPr>
            <p:cNvPr id="4380" name="object 4380" descr=""/>
            <p:cNvSpPr/>
            <p:nvPr/>
          </p:nvSpPr>
          <p:spPr>
            <a:xfrm>
              <a:off x="5965983" y="7936494"/>
              <a:ext cx="635" cy="635"/>
            </a:xfrm>
            <a:custGeom>
              <a:avLst/>
              <a:gdLst/>
              <a:ahLst/>
              <a:cxnLst/>
              <a:rect l="l" t="t" r="r" b="b"/>
              <a:pathLst>
                <a:path w="635" h="634">
                  <a:moveTo>
                    <a:pt x="0" y="254"/>
                  </a:moveTo>
                  <a:lnTo>
                    <a:pt x="266" y="0"/>
                  </a:lnTo>
                </a:path>
              </a:pathLst>
            </a:custGeom>
            <a:ln w="3175">
              <a:solidFill>
                <a:srgbClr val="565658"/>
              </a:solidFill>
            </a:ln>
          </p:spPr>
          <p:txBody>
            <a:bodyPr wrap="square" lIns="0" tIns="0" rIns="0" bIns="0" rtlCol="0"/>
            <a:lstStyle/>
            <a:p/>
          </p:txBody>
        </p:sp>
        <p:sp>
          <p:nvSpPr>
            <p:cNvPr id="4381" name="object 4381" descr=""/>
            <p:cNvSpPr/>
            <p:nvPr/>
          </p:nvSpPr>
          <p:spPr>
            <a:xfrm>
              <a:off x="5965983" y="8015347"/>
              <a:ext cx="0" cy="635"/>
            </a:xfrm>
            <a:custGeom>
              <a:avLst/>
              <a:gdLst/>
              <a:ahLst/>
              <a:cxnLst/>
              <a:rect l="l" t="t" r="r" b="b"/>
              <a:pathLst>
                <a:path w="0" h="634">
                  <a:moveTo>
                    <a:pt x="0" y="0"/>
                  </a:moveTo>
                  <a:lnTo>
                    <a:pt x="0" y="254"/>
                  </a:lnTo>
                </a:path>
              </a:pathLst>
            </a:custGeom>
            <a:ln w="3175">
              <a:solidFill>
                <a:srgbClr val="565658"/>
              </a:solidFill>
            </a:ln>
          </p:spPr>
          <p:txBody>
            <a:bodyPr wrap="square" lIns="0" tIns="0" rIns="0" bIns="0" rtlCol="0"/>
            <a:lstStyle/>
            <a:p/>
          </p:txBody>
        </p:sp>
        <p:sp>
          <p:nvSpPr>
            <p:cNvPr id="4382" name="object 4382" descr=""/>
            <p:cNvSpPr/>
            <p:nvPr/>
          </p:nvSpPr>
          <p:spPr>
            <a:xfrm>
              <a:off x="5965977" y="8015347"/>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4383" name="object 4383" descr=""/>
            <p:cNvSpPr/>
            <p:nvPr/>
          </p:nvSpPr>
          <p:spPr>
            <a:xfrm>
              <a:off x="5965983" y="7960739"/>
              <a:ext cx="635" cy="635"/>
            </a:xfrm>
            <a:custGeom>
              <a:avLst/>
              <a:gdLst/>
              <a:ahLst/>
              <a:cxnLst/>
              <a:rect l="l" t="t" r="r" b="b"/>
              <a:pathLst>
                <a:path w="635" h="634">
                  <a:moveTo>
                    <a:pt x="0" y="254"/>
                  </a:moveTo>
                  <a:lnTo>
                    <a:pt x="0" y="0"/>
                  </a:lnTo>
                </a:path>
                <a:path w="635" h="634">
                  <a:moveTo>
                    <a:pt x="0" y="254"/>
                  </a:moveTo>
                  <a:lnTo>
                    <a:pt x="266" y="254"/>
                  </a:lnTo>
                </a:path>
              </a:pathLst>
            </a:custGeom>
            <a:ln w="3175">
              <a:solidFill>
                <a:srgbClr val="565658"/>
              </a:solidFill>
            </a:ln>
          </p:spPr>
          <p:txBody>
            <a:bodyPr wrap="square" lIns="0" tIns="0" rIns="0" bIns="0" rtlCol="0"/>
            <a:lstStyle/>
            <a:p/>
          </p:txBody>
        </p:sp>
        <p:sp>
          <p:nvSpPr>
            <p:cNvPr id="4384" name="object 4384" descr=""/>
            <p:cNvSpPr/>
            <p:nvPr/>
          </p:nvSpPr>
          <p:spPr>
            <a:xfrm>
              <a:off x="5966244" y="8015347"/>
              <a:ext cx="0" cy="635"/>
            </a:xfrm>
            <a:custGeom>
              <a:avLst/>
              <a:gdLst/>
              <a:ahLst/>
              <a:cxnLst/>
              <a:rect l="l" t="t" r="r" b="b"/>
              <a:pathLst>
                <a:path w="0" h="634">
                  <a:moveTo>
                    <a:pt x="0" y="0"/>
                  </a:moveTo>
                  <a:lnTo>
                    <a:pt x="0" y="254"/>
                  </a:lnTo>
                </a:path>
              </a:pathLst>
            </a:custGeom>
            <a:ln w="3175">
              <a:solidFill>
                <a:srgbClr val="565658"/>
              </a:solidFill>
            </a:ln>
          </p:spPr>
          <p:txBody>
            <a:bodyPr wrap="square" lIns="0" tIns="0" rIns="0" bIns="0" rtlCol="0"/>
            <a:lstStyle/>
            <a:p/>
          </p:txBody>
        </p:sp>
        <p:sp>
          <p:nvSpPr>
            <p:cNvPr id="4385" name="object 4385" descr=""/>
            <p:cNvSpPr/>
            <p:nvPr/>
          </p:nvSpPr>
          <p:spPr>
            <a:xfrm>
              <a:off x="5967521" y="8015347"/>
              <a:ext cx="635" cy="635"/>
            </a:xfrm>
            <a:custGeom>
              <a:avLst/>
              <a:gdLst/>
              <a:ahLst/>
              <a:cxnLst/>
              <a:rect l="l" t="t" r="r" b="b"/>
              <a:pathLst>
                <a:path w="635" h="634">
                  <a:moveTo>
                    <a:pt x="508" y="254"/>
                  </a:moveTo>
                  <a:lnTo>
                    <a:pt x="0" y="0"/>
                  </a:lnTo>
                </a:path>
              </a:pathLst>
            </a:custGeom>
            <a:ln w="3175">
              <a:solidFill>
                <a:srgbClr val="565658"/>
              </a:solidFill>
            </a:ln>
          </p:spPr>
          <p:txBody>
            <a:bodyPr wrap="square" lIns="0" tIns="0" rIns="0" bIns="0" rtlCol="0"/>
            <a:lstStyle/>
            <a:p/>
          </p:txBody>
        </p:sp>
        <p:sp>
          <p:nvSpPr>
            <p:cNvPr id="4386" name="object 4386" descr=""/>
            <p:cNvSpPr/>
            <p:nvPr/>
          </p:nvSpPr>
          <p:spPr>
            <a:xfrm>
              <a:off x="5967521" y="7960993"/>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4387" name="object 4387" descr=""/>
            <p:cNvSpPr/>
            <p:nvPr/>
          </p:nvSpPr>
          <p:spPr>
            <a:xfrm>
              <a:off x="5949141" y="8033467"/>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4388" name="object 4388" descr=""/>
            <p:cNvSpPr/>
            <p:nvPr/>
          </p:nvSpPr>
          <p:spPr>
            <a:xfrm>
              <a:off x="5963436" y="7946192"/>
              <a:ext cx="1905" cy="635"/>
            </a:xfrm>
            <a:custGeom>
              <a:avLst/>
              <a:gdLst/>
              <a:ahLst/>
              <a:cxnLst/>
              <a:rect l="l" t="t" r="r" b="b"/>
              <a:pathLst>
                <a:path w="1904" h="634">
                  <a:moveTo>
                    <a:pt x="1282" y="507"/>
                  </a:moveTo>
                  <a:lnTo>
                    <a:pt x="1015" y="507"/>
                  </a:lnTo>
                  <a:lnTo>
                    <a:pt x="761" y="253"/>
                  </a:lnTo>
                  <a:lnTo>
                    <a:pt x="0" y="0"/>
                  </a:lnTo>
                </a:path>
              </a:pathLst>
            </a:custGeom>
            <a:ln w="3175">
              <a:solidFill>
                <a:srgbClr val="565658"/>
              </a:solidFill>
            </a:ln>
          </p:spPr>
          <p:txBody>
            <a:bodyPr wrap="square" lIns="0" tIns="0" rIns="0" bIns="0" rtlCol="0"/>
            <a:lstStyle/>
            <a:p/>
          </p:txBody>
        </p:sp>
        <p:sp>
          <p:nvSpPr>
            <p:cNvPr id="4389" name="object 4389" descr=""/>
            <p:cNvSpPr/>
            <p:nvPr/>
          </p:nvSpPr>
          <p:spPr>
            <a:xfrm>
              <a:off x="5950412" y="7943893"/>
              <a:ext cx="8255" cy="2540"/>
            </a:xfrm>
            <a:custGeom>
              <a:avLst/>
              <a:gdLst/>
              <a:ahLst/>
              <a:cxnLst/>
              <a:rect l="l" t="t" r="r" b="b"/>
              <a:pathLst>
                <a:path w="8254" h="2540">
                  <a:moveTo>
                    <a:pt x="7670" y="2298"/>
                  </a:moveTo>
                  <a:lnTo>
                    <a:pt x="4851" y="2044"/>
                  </a:lnTo>
                  <a:lnTo>
                    <a:pt x="3428" y="1600"/>
                  </a:lnTo>
                  <a:lnTo>
                    <a:pt x="1206" y="1739"/>
                  </a:lnTo>
                  <a:lnTo>
                    <a:pt x="266" y="507"/>
                  </a:lnTo>
                  <a:lnTo>
                    <a:pt x="0" y="0"/>
                  </a:lnTo>
                </a:path>
              </a:pathLst>
            </a:custGeom>
            <a:ln w="3175">
              <a:solidFill>
                <a:srgbClr val="565658"/>
              </a:solidFill>
            </a:ln>
          </p:spPr>
          <p:txBody>
            <a:bodyPr wrap="square" lIns="0" tIns="0" rIns="0" bIns="0" rtlCol="0"/>
            <a:lstStyle/>
            <a:p/>
          </p:txBody>
        </p:sp>
        <p:sp>
          <p:nvSpPr>
            <p:cNvPr id="4390" name="object 4390" descr=""/>
            <p:cNvSpPr/>
            <p:nvPr/>
          </p:nvSpPr>
          <p:spPr>
            <a:xfrm>
              <a:off x="5949141" y="7942874"/>
              <a:ext cx="635" cy="635"/>
            </a:xfrm>
            <a:custGeom>
              <a:avLst/>
              <a:gdLst/>
              <a:ahLst/>
              <a:cxnLst/>
              <a:rect l="l" t="t" r="r" b="b"/>
              <a:pathLst>
                <a:path w="635" h="634">
                  <a:moveTo>
                    <a:pt x="520" y="254"/>
                  </a:moveTo>
                  <a:lnTo>
                    <a:pt x="253" y="0"/>
                  </a:lnTo>
                  <a:lnTo>
                    <a:pt x="0" y="0"/>
                  </a:lnTo>
                </a:path>
              </a:pathLst>
            </a:custGeom>
            <a:ln w="3175">
              <a:solidFill>
                <a:srgbClr val="565658"/>
              </a:solidFill>
            </a:ln>
          </p:spPr>
          <p:txBody>
            <a:bodyPr wrap="square" lIns="0" tIns="0" rIns="0" bIns="0" rtlCol="0"/>
            <a:lstStyle/>
            <a:p/>
          </p:txBody>
        </p:sp>
        <p:sp>
          <p:nvSpPr>
            <p:cNvPr id="4391" name="object 4391" descr=""/>
            <p:cNvSpPr/>
            <p:nvPr/>
          </p:nvSpPr>
          <p:spPr>
            <a:xfrm>
              <a:off x="5967521" y="8013048"/>
              <a:ext cx="635" cy="2540"/>
            </a:xfrm>
            <a:custGeom>
              <a:avLst/>
              <a:gdLst/>
              <a:ahLst/>
              <a:cxnLst/>
              <a:rect l="l" t="t" r="r" b="b"/>
              <a:pathLst>
                <a:path w="635" h="2540">
                  <a:moveTo>
                    <a:pt x="0" y="2298"/>
                  </a:moveTo>
                  <a:lnTo>
                    <a:pt x="0" y="1269"/>
                  </a:lnTo>
                  <a:lnTo>
                    <a:pt x="266" y="0"/>
                  </a:lnTo>
                </a:path>
              </a:pathLst>
            </a:custGeom>
            <a:ln w="3175">
              <a:solidFill>
                <a:srgbClr val="565658"/>
              </a:solidFill>
            </a:ln>
          </p:spPr>
          <p:txBody>
            <a:bodyPr wrap="square" lIns="0" tIns="0" rIns="0" bIns="0" rtlCol="0"/>
            <a:lstStyle/>
            <a:p/>
          </p:txBody>
        </p:sp>
        <p:sp>
          <p:nvSpPr>
            <p:cNvPr id="4392" name="object 4392" descr=""/>
            <p:cNvSpPr/>
            <p:nvPr/>
          </p:nvSpPr>
          <p:spPr>
            <a:xfrm>
              <a:off x="5967515" y="7960990"/>
              <a:ext cx="635" cy="2540"/>
            </a:xfrm>
            <a:custGeom>
              <a:avLst/>
              <a:gdLst/>
              <a:ahLst/>
              <a:cxnLst/>
              <a:rect l="l" t="t" r="r" b="b"/>
              <a:pathLst>
                <a:path w="635" h="2540">
                  <a:moveTo>
                    <a:pt x="253" y="2298"/>
                  </a:moveTo>
                  <a:lnTo>
                    <a:pt x="0" y="1282"/>
                  </a:lnTo>
                  <a:lnTo>
                    <a:pt x="0" y="0"/>
                  </a:lnTo>
                </a:path>
              </a:pathLst>
            </a:custGeom>
            <a:ln w="3175">
              <a:solidFill>
                <a:srgbClr val="565658"/>
              </a:solidFill>
            </a:ln>
          </p:spPr>
          <p:txBody>
            <a:bodyPr wrap="square" lIns="0" tIns="0" rIns="0" bIns="0" rtlCol="0"/>
            <a:lstStyle/>
            <a:p/>
          </p:txBody>
        </p:sp>
        <p:sp>
          <p:nvSpPr>
            <p:cNvPr id="4393" name="object 4393" descr=""/>
            <p:cNvSpPr/>
            <p:nvPr/>
          </p:nvSpPr>
          <p:spPr>
            <a:xfrm>
              <a:off x="5967764" y="7960734"/>
              <a:ext cx="1270" cy="1905"/>
            </a:xfrm>
            <a:custGeom>
              <a:avLst/>
              <a:gdLst/>
              <a:ahLst/>
              <a:cxnLst/>
              <a:rect l="l" t="t" r="r" b="b"/>
              <a:pathLst>
                <a:path w="1270" h="1904">
                  <a:moveTo>
                    <a:pt x="774" y="1790"/>
                  </a:moveTo>
                  <a:lnTo>
                    <a:pt x="0" y="0"/>
                  </a:lnTo>
                </a:path>
              </a:pathLst>
            </a:custGeom>
            <a:ln w="3175">
              <a:solidFill>
                <a:srgbClr val="565658"/>
              </a:solidFill>
            </a:ln>
          </p:spPr>
          <p:txBody>
            <a:bodyPr wrap="square" lIns="0" tIns="0" rIns="0" bIns="0" rtlCol="0"/>
            <a:lstStyle/>
            <a:p/>
          </p:txBody>
        </p:sp>
        <p:sp>
          <p:nvSpPr>
            <p:cNvPr id="4394" name="object 4394" descr=""/>
            <p:cNvSpPr/>
            <p:nvPr/>
          </p:nvSpPr>
          <p:spPr>
            <a:xfrm>
              <a:off x="5971863" y="7936493"/>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4395" name="object 4395" descr=""/>
            <p:cNvSpPr/>
            <p:nvPr/>
          </p:nvSpPr>
          <p:spPr>
            <a:xfrm>
              <a:off x="5966244" y="7960739"/>
              <a:ext cx="0" cy="635"/>
            </a:xfrm>
            <a:custGeom>
              <a:avLst/>
              <a:gdLst/>
              <a:ahLst/>
              <a:cxnLst/>
              <a:rect l="l" t="t" r="r" b="b"/>
              <a:pathLst>
                <a:path w="0" h="634">
                  <a:moveTo>
                    <a:pt x="0" y="0"/>
                  </a:moveTo>
                  <a:lnTo>
                    <a:pt x="0" y="253"/>
                  </a:lnTo>
                </a:path>
              </a:pathLst>
            </a:custGeom>
            <a:ln w="3175">
              <a:solidFill>
                <a:srgbClr val="565658"/>
              </a:solidFill>
            </a:ln>
          </p:spPr>
          <p:txBody>
            <a:bodyPr wrap="square" lIns="0" tIns="0" rIns="0" bIns="0" rtlCol="0"/>
            <a:lstStyle/>
            <a:p/>
          </p:txBody>
        </p:sp>
        <p:sp>
          <p:nvSpPr>
            <p:cNvPr id="4396" name="object 4396" descr=""/>
            <p:cNvSpPr/>
            <p:nvPr/>
          </p:nvSpPr>
          <p:spPr>
            <a:xfrm>
              <a:off x="5974659" y="7936494"/>
              <a:ext cx="1270" cy="635"/>
            </a:xfrm>
            <a:custGeom>
              <a:avLst/>
              <a:gdLst/>
              <a:ahLst/>
              <a:cxnLst/>
              <a:rect l="l" t="t" r="r" b="b"/>
              <a:pathLst>
                <a:path w="1270" h="634">
                  <a:moveTo>
                    <a:pt x="774" y="254"/>
                  </a:moveTo>
                  <a:lnTo>
                    <a:pt x="266" y="0"/>
                  </a:lnTo>
                  <a:lnTo>
                    <a:pt x="0" y="0"/>
                  </a:lnTo>
                </a:path>
              </a:pathLst>
            </a:custGeom>
            <a:ln w="3175">
              <a:solidFill>
                <a:srgbClr val="565658"/>
              </a:solidFill>
            </a:ln>
          </p:spPr>
          <p:txBody>
            <a:bodyPr wrap="square" lIns="0" tIns="0" rIns="0" bIns="0" rtlCol="0"/>
            <a:lstStyle/>
            <a:p/>
          </p:txBody>
        </p:sp>
        <p:sp>
          <p:nvSpPr>
            <p:cNvPr id="4397" name="object 4397" descr=""/>
            <p:cNvSpPr/>
            <p:nvPr/>
          </p:nvSpPr>
          <p:spPr>
            <a:xfrm>
              <a:off x="5966244" y="8015347"/>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4398" name="object 4398" descr=""/>
            <p:cNvSpPr/>
            <p:nvPr/>
          </p:nvSpPr>
          <p:spPr>
            <a:xfrm>
              <a:off x="5967769" y="8014064"/>
              <a:ext cx="1270" cy="1905"/>
            </a:xfrm>
            <a:custGeom>
              <a:avLst/>
              <a:gdLst/>
              <a:ahLst/>
              <a:cxnLst/>
              <a:rect l="l" t="t" r="r" b="b"/>
              <a:pathLst>
                <a:path w="1270" h="1904">
                  <a:moveTo>
                    <a:pt x="0" y="1536"/>
                  </a:moveTo>
                  <a:lnTo>
                    <a:pt x="774" y="0"/>
                  </a:lnTo>
                </a:path>
              </a:pathLst>
            </a:custGeom>
            <a:ln w="3175">
              <a:solidFill>
                <a:srgbClr val="565658"/>
              </a:solidFill>
            </a:ln>
          </p:spPr>
          <p:txBody>
            <a:bodyPr wrap="square" lIns="0" tIns="0" rIns="0" bIns="0" rtlCol="0"/>
            <a:lstStyle/>
            <a:p/>
          </p:txBody>
        </p:sp>
        <p:sp>
          <p:nvSpPr>
            <p:cNvPr id="4399" name="object 4399" descr=""/>
            <p:cNvSpPr/>
            <p:nvPr/>
          </p:nvSpPr>
          <p:spPr>
            <a:xfrm>
              <a:off x="5974665" y="8039841"/>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4400" name="object 4400" descr=""/>
            <p:cNvSpPr/>
            <p:nvPr/>
          </p:nvSpPr>
          <p:spPr>
            <a:xfrm>
              <a:off x="5967763" y="8013307"/>
              <a:ext cx="635" cy="2540"/>
            </a:xfrm>
            <a:custGeom>
              <a:avLst/>
              <a:gdLst/>
              <a:ahLst/>
              <a:cxnLst/>
              <a:rect l="l" t="t" r="r" b="b"/>
              <a:pathLst>
                <a:path w="635" h="2540">
                  <a:moveTo>
                    <a:pt x="266" y="0"/>
                  </a:moveTo>
                  <a:lnTo>
                    <a:pt x="0" y="762"/>
                  </a:lnTo>
                  <a:lnTo>
                    <a:pt x="0" y="1790"/>
                  </a:lnTo>
                  <a:lnTo>
                    <a:pt x="266" y="2298"/>
                  </a:lnTo>
                </a:path>
              </a:pathLst>
            </a:custGeom>
            <a:ln w="3175">
              <a:solidFill>
                <a:srgbClr val="565658"/>
              </a:solidFill>
            </a:ln>
          </p:spPr>
          <p:txBody>
            <a:bodyPr wrap="square" lIns="0" tIns="0" rIns="0" bIns="0" rtlCol="0"/>
            <a:lstStyle/>
            <a:p/>
          </p:txBody>
        </p:sp>
        <p:sp>
          <p:nvSpPr>
            <p:cNvPr id="4401" name="object 4401" descr=""/>
            <p:cNvSpPr/>
            <p:nvPr/>
          </p:nvSpPr>
          <p:spPr>
            <a:xfrm>
              <a:off x="5968034" y="8000545"/>
              <a:ext cx="5715" cy="15240"/>
            </a:xfrm>
            <a:custGeom>
              <a:avLst/>
              <a:gdLst/>
              <a:ahLst/>
              <a:cxnLst/>
              <a:rect l="l" t="t" r="r" b="b"/>
              <a:pathLst>
                <a:path w="5714" h="15240">
                  <a:moveTo>
                    <a:pt x="5105" y="0"/>
                  </a:moveTo>
                  <a:lnTo>
                    <a:pt x="4076" y="3822"/>
                  </a:lnTo>
                  <a:lnTo>
                    <a:pt x="2793" y="7912"/>
                  </a:lnTo>
                  <a:lnTo>
                    <a:pt x="1536" y="11480"/>
                  </a:lnTo>
                  <a:lnTo>
                    <a:pt x="0" y="15062"/>
                  </a:lnTo>
                </a:path>
              </a:pathLst>
            </a:custGeom>
            <a:ln w="3175">
              <a:solidFill>
                <a:srgbClr val="565658"/>
              </a:solidFill>
            </a:ln>
          </p:spPr>
          <p:txBody>
            <a:bodyPr wrap="square" lIns="0" tIns="0" rIns="0" bIns="0" rtlCol="0"/>
            <a:lstStyle/>
            <a:p/>
          </p:txBody>
        </p:sp>
        <p:sp>
          <p:nvSpPr>
            <p:cNvPr id="4402" name="object 4402" descr=""/>
            <p:cNvSpPr/>
            <p:nvPr/>
          </p:nvSpPr>
          <p:spPr>
            <a:xfrm>
              <a:off x="5968029" y="8000036"/>
              <a:ext cx="4445" cy="13335"/>
            </a:xfrm>
            <a:custGeom>
              <a:avLst/>
              <a:gdLst/>
              <a:ahLst/>
              <a:cxnLst/>
              <a:rect l="l" t="t" r="r" b="b"/>
              <a:pathLst>
                <a:path w="4445" h="13334">
                  <a:moveTo>
                    <a:pt x="0" y="13271"/>
                  </a:moveTo>
                  <a:lnTo>
                    <a:pt x="1536" y="10210"/>
                  </a:lnTo>
                  <a:lnTo>
                    <a:pt x="3568" y="3568"/>
                  </a:lnTo>
                  <a:lnTo>
                    <a:pt x="4343" y="0"/>
                  </a:lnTo>
                </a:path>
              </a:pathLst>
            </a:custGeom>
            <a:ln w="3175">
              <a:solidFill>
                <a:srgbClr val="565658"/>
              </a:solidFill>
            </a:ln>
          </p:spPr>
          <p:txBody>
            <a:bodyPr wrap="square" lIns="0" tIns="0" rIns="0" bIns="0" rtlCol="0"/>
            <a:lstStyle/>
            <a:p/>
          </p:txBody>
        </p:sp>
        <p:sp>
          <p:nvSpPr>
            <p:cNvPr id="4403" name="object 4403" descr=""/>
            <p:cNvSpPr/>
            <p:nvPr/>
          </p:nvSpPr>
          <p:spPr>
            <a:xfrm>
              <a:off x="5967763" y="7960993"/>
              <a:ext cx="5715" cy="15240"/>
            </a:xfrm>
            <a:custGeom>
              <a:avLst/>
              <a:gdLst/>
              <a:ahLst/>
              <a:cxnLst/>
              <a:rect l="l" t="t" r="r" b="b"/>
              <a:pathLst>
                <a:path w="5714" h="15240">
                  <a:moveTo>
                    <a:pt x="266" y="0"/>
                  </a:moveTo>
                  <a:lnTo>
                    <a:pt x="1803" y="3314"/>
                  </a:lnTo>
                  <a:lnTo>
                    <a:pt x="4343" y="10972"/>
                  </a:lnTo>
                  <a:lnTo>
                    <a:pt x="5372" y="15062"/>
                  </a:lnTo>
                </a:path>
                <a:path w="5714" h="15240">
                  <a:moveTo>
                    <a:pt x="266" y="0"/>
                  </a:moveTo>
                  <a:lnTo>
                    <a:pt x="0" y="253"/>
                  </a:lnTo>
                  <a:lnTo>
                    <a:pt x="0" y="1282"/>
                  </a:lnTo>
                  <a:lnTo>
                    <a:pt x="266" y="2298"/>
                  </a:lnTo>
                </a:path>
              </a:pathLst>
            </a:custGeom>
            <a:ln w="3175">
              <a:solidFill>
                <a:srgbClr val="565658"/>
              </a:solidFill>
            </a:ln>
          </p:spPr>
          <p:txBody>
            <a:bodyPr wrap="square" lIns="0" tIns="0" rIns="0" bIns="0" rtlCol="0"/>
            <a:lstStyle/>
            <a:p/>
          </p:txBody>
        </p:sp>
        <p:sp>
          <p:nvSpPr>
            <p:cNvPr id="4404" name="object 4404" descr=""/>
            <p:cNvSpPr/>
            <p:nvPr/>
          </p:nvSpPr>
          <p:spPr>
            <a:xfrm>
              <a:off x="5968027" y="7963287"/>
              <a:ext cx="4445" cy="13335"/>
            </a:xfrm>
            <a:custGeom>
              <a:avLst/>
              <a:gdLst/>
              <a:ahLst/>
              <a:cxnLst/>
              <a:rect l="l" t="t" r="r" b="b"/>
              <a:pathLst>
                <a:path w="4445" h="13334">
                  <a:moveTo>
                    <a:pt x="4343" y="13017"/>
                  </a:moveTo>
                  <a:lnTo>
                    <a:pt x="3568" y="9448"/>
                  </a:lnTo>
                  <a:lnTo>
                    <a:pt x="1536" y="2806"/>
                  </a:lnTo>
                  <a:lnTo>
                    <a:pt x="0" y="0"/>
                  </a:lnTo>
                </a:path>
              </a:pathLst>
            </a:custGeom>
            <a:ln w="3175">
              <a:solidFill>
                <a:srgbClr val="565658"/>
              </a:solidFill>
            </a:ln>
          </p:spPr>
          <p:txBody>
            <a:bodyPr wrap="square" lIns="0" tIns="0" rIns="0" bIns="0" rtlCol="0"/>
            <a:lstStyle/>
            <a:p/>
          </p:txBody>
        </p:sp>
        <p:sp>
          <p:nvSpPr>
            <p:cNvPr id="4405" name="object 4405" descr=""/>
            <p:cNvSpPr/>
            <p:nvPr/>
          </p:nvSpPr>
          <p:spPr>
            <a:xfrm>
              <a:off x="5973140" y="7976051"/>
              <a:ext cx="635" cy="1905"/>
            </a:xfrm>
            <a:custGeom>
              <a:avLst/>
              <a:gdLst/>
              <a:ahLst/>
              <a:cxnLst/>
              <a:rect l="l" t="t" r="r" b="b"/>
              <a:pathLst>
                <a:path w="635" h="1904">
                  <a:moveTo>
                    <a:pt x="0" y="0"/>
                  </a:moveTo>
                  <a:lnTo>
                    <a:pt x="254" y="1536"/>
                  </a:lnTo>
                </a:path>
              </a:pathLst>
            </a:custGeom>
            <a:ln w="3175">
              <a:solidFill>
                <a:srgbClr val="565658"/>
              </a:solidFill>
            </a:ln>
          </p:spPr>
          <p:txBody>
            <a:bodyPr wrap="square" lIns="0" tIns="0" rIns="0" bIns="0" rtlCol="0"/>
            <a:lstStyle/>
            <a:p/>
          </p:txBody>
        </p:sp>
        <p:sp>
          <p:nvSpPr>
            <p:cNvPr id="4406" name="object 4406" descr=""/>
            <p:cNvSpPr/>
            <p:nvPr/>
          </p:nvSpPr>
          <p:spPr>
            <a:xfrm>
              <a:off x="5972364" y="7976300"/>
              <a:ext cx="635" cy="1905"/>
            </a:xfrm>
            <a:custGeom>
              <a:avLst/>
              <a:gdLst/>
              <a:ahLst/>
              <a:cxnLst/>
              <a:rect l="l" t="t" r="r" b="b"/>
              <a:pathLst>
                <a:path w="635" h="1904">
                  <a:moveTo>
                    <a:pt x="253" y="1282"/>
                  </a:moveTo>
                  <a:lnTo>
                    <a:pt x="0" y="0"/>
                  </a:lnTo>
                </a:path>
              </a:pathLst>
            </a:custGeom>
            <a:ln w="3175">
              <a:solidFill>
                <a:srgbClr val="565658"/>
              </a:solidFill>
            </a:ln>
          </p:spPr>
          <p:txBody>
            <a:bodyPr wrap="square" lIns="0" tIns="0" rIns="0" bIns="0" rtlCol="0"/>
            <a:lstStyle/>
            <a:p/>
          </p:txBody>
        </p:sp>
        <p:sp>
          <p:nvSpPr>
            <p:cNvPr id="4407" name="object 4407" descr=""/>
            <p:cNvSpPr/>
            <p:nvPr/>
          </p:nvSpPr>
          <p:spPr>
            <a:xfrm>
              <a:off x="5973133" y="7999013"/>
              <a:ext cx="635" cy="1905"/>
            </a:xfrm>
            <a:custGeom>
              <a:avLst/>
              <a:gdLst/>
              <a:ahLst/>
              <a:cxnLst/>
              <a:rect l="l" t="t" r="r" b="b"/>
              <a:pathLst>
                <a:path w="635" h="1904">
                  <a:moveTo>
                    <a:pt x="253" y="0"/>
                  </a:moveTo>
                  <a:lnTo>
                    <a:pt x="0" y="1536"/>
                  </a:lnTo>
                </a:path>
              </a:pathLst>
            </a:custGeom>
            <a:ln w="3175">
              <a:solidFill>
                <a:srgbClr val="565658"/>
              </a:solidFill>
            </a:ln>
          </p:spPr>
          <p:txBody>
            <a:bodyPr wrap="square" lIns="0" tIns="0" rIns="0" bIns="0" rtlCol="0"/>
            <a:lstStyle/>
            <a:p/>
          </p:txBody>
        </p:sp>
        <p:sp>
          <p:nvSpPr>
            <p:cNvPr id="4408" name="object 4408" descr=""/>
            <p:cNvSpPr/>
            <p:nvPr/>
          </p:nvSpPr>
          <p:spPr>
            <a:xfrm>
              <a:off x="5972370" y="7998754"/>
              <a:ext cx="635" cy="1905"/>
            </a:xfrm>
            <a:custGeom>
              <a:avLst/>
              <a:gdLst/>
              <a:ahLst/>
              <a:cxnLst/>
              <a:rect l="l" t="t" r="r" b="b"/>
              <a:pathLst>
                <a:path w="635" h="1904">
                  <a:moveTo>
                    <a:pt x="0" y="1282"/>
                  </a:moveTo>
                  <a:lnTo>
                    <a:pt x="254" y="0"/>
                  </a:lnTo>
                </a:path>
              </a:pathLst>
            </a:custGeom>
            <a:ln w="3175">
              <a:solidFill>
                <a:srgbClr val="565658"/>
              </a:solidFill>
            </a:ln>
          </p:spPr>
          <p:txBody>
            <a:bodyPr wrap="square" lIns="0" tIns="0" rIns="0" bIns="0" rtlCol="0"/>
            <a:lstStyle/>
            <a:p/>
          </p:txBody>
        </p:sp>
        <p:sp>
          <p:nvSpPr>
            <p:cNvPr id="4409" name="object 4409" descr=""/>
            <p:cNvSpPr/>
            <p:nvPr/>
          </p:nvSpPr>
          <p:spPr>
            <a:xfrm>
              <a:off x="5578621" y="8764567"/>
              <a:ext cx="635" cy="1270"/>
            </a:xfrm>
            <a:custGeom>
              <a:avLst/>
              <a:gdLst/>
              <a:ahLst/>
              <a:cxnLst/>
              <a:rect l="l" t="t" r="r" b="b"/>
              <a:pathLst>
                <a:path w="635" h="1270">
                  <a:moveTo>
                    <a:pt x="0" y="761"/>
                  </a:moveTo>
                  <a:lnTo>
                    <a:pt x="266" y="253"/>
                  </a:lnTo>
                  <a:lnTo>
                    <a:pt x="266" y="0"/>
                  </a:lnTo>
                </a:path>
              </a:pathLst>
            </a:custGeom>
            <a:ln w="3175">
              <a:solidFill>
                <a:srgbClr val="565658"/>
              </a:solidFill>
            </a:ln>
          </p:spPr>
          <p:txBody>
            <a:bodyPr wrap="square" lIns="0" tIns="0" rIns="0" bIns="0" rtlCol="0"/>
            <a:lstStyle/>
            <a:p/>
          </p:txBody>
        </p:sp>
        <p:sp>
          <p:nvSpPr>
            <p:cNvPr id="4410" name="object 4410" descr=""/>
            <p:cNvSpPr/>
            <p:nvPr/>
          </p:nvSpPr>
          <p:spPr>
            <a:xfrm>
              <a:off x="5397435" y="8278948"/>
              <a:ext cx="0" cy="16510"/>
            </a:xfrm>
            <a:custGeom>
              <a:avLst/>
              <a:gdLst/>
              <a:ahLst/>
              <a:cxnLst/>
              <a:rect l="l" t="t" r="r" b="b"/>
              <a:pathLst>
                <a:path w="0" h="16509">
                  <a:moveTo>
                    <a:pt x="0" y="16332"/>
                  </a:moveTo>
                  <a:lnTo>
                    <a:pt x="0" y="0"/>
                  </a:lnTo>
                </a:path>
              </a:pathLst>
            </a:custGeom>
            <a:ln w="3175">
              <a:solidFill>
                <a:srgbClr val="565658"/>
              </a:solidFill>
            </a:ln>
          </p:spPr>
          <p:txBody>
            <a:bodyPr wrap="square" lIns="0" tIns="0" rIns="0" bIns="0" rtlCol="0"/>
            <a:lstStyle/>
            <a:p/>
          </p:txBody>
        </p:sp>
        <p:sp>
          <p:nvSpPr>
            <p:cNvPr id="4411" name="object 4411" descr=""/>
            <p:cNvSpPr/>
            <p:nvPr/>
          </p:nvSpPr>
          <p:spPr>
            <a:xfrm>
              <a:off x="5397695" y="8252157"/>
              <a:ext cx="0" cy="635"/>
            </a:xfrm>
            <a:custGeom>
              <a:avLst/>
              <a:gdLst/>
              <a:ahLst/>
              <a:cxnLst/>
              <a:rect l="l" t="t" r="r" b="b"/>
              <a:pathLst>
                <a:path w="0" h="634">
                  <a:moveTo>
                    <a:pt x="0" y="508"/>
                  </a:moveTo>
                  <a:lnTo>
                    <a:pt x="0" y="0"/>
                  </a:lnTo>
                </a:path>
              </a:pathLst>
            </a:custGeom>
            <a:ln w="3175">
              <a:solidFill>
                <a:srgbClr val="565658"/>
              </a:solidFill>
            </a:ln>
          </p:spPr>
          <p:txBody>
            <a:bodyPr wrap="square" lIns="0" tIns="0" rIns="0" bIns="0" rtlCol="0"/>
            <a:lstStyle/>
            <a:p/>
          </p:txBody>
        </p:sp>
        <p:sp>
          <p:nvSpPr>
            <p:cNvPr id="4412" name="object 4412" descr=""/>
            <p:cNvSpPr/>
            <p:nvPr/>
          </p:nvSpPr>
          <p:spPr>
            <a:xfrm>
              <a:off x="5397950" y="8319012"/>
              <a:ext cx="635" cy="13970"/>
            </a:xfrm>
            <a:custGeom>
              <a:avLst/>
              <a:gdLst/>
              <a:ahLst/>
              <a:cxnLst/>
              <a:rect l="l" t="t" r="r" b="b"/>
              <a:pathLst>
                <a:path w="635" h="13970">
                  <a:moveTo>
                    <a:pt x="253" y="13525"/>
                  </a:moveTo>
                  <a:lnTo>
                    <a:pt x="0" y="0"/>
                  </a:lnTo>
                </a:path>
              </a:pathLst>
            </a:custGeom>
            <a:ln w="3175">
              <a:solidFill>
                <a:srgbClr val="565658"/>
              </a:solidFill>
            </a:ln>
          </p:spPr>
          <p:txBody>
            <a:bodyPr wrap="square" lIns="0" tIns="0" rIns="0" bIns="0" rtlCol="0"/>
            <a:lstStyle/>
            <a:p/>
          </p:txBody>
        </p:sp>
        <p:sp>
          <p:nvSpPr>
            <p:cNvPr id="4413" name="object 4413" descr=""/>
            <p:cNvSpPr/>
            <p:nvPr/>
          </p:nvSpPr>
          <p:spPr>
            <a:xfrm>
              <a:off x="5330586" y="8349640"/>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4414" name="object 4414" descr=""/>
            <p:cNvSpPr/>
            <p:nvPr/>
          </p:nvSpPr>
          <p:spPr>
            <a:xfrm>
              <a:off x="5310172" y="8349640"/>
              <a:ext cx="0" cy="635"/>
            </a:xfrm>
            <a:custGeom>
              <a:avLst/>
              <a:gdLst/>
              <a:ahLst/>
              <a:cxnLst/>
              <a:rect l="l" t="t" r="r" b="b"/>
              <a:pathLst>
                <a:path w="0" h="634">
                  <a:moveTo>
                    <a:pt x="0" y="0"/>
                  </a:moveTo>
                  <a:lnTo>
                    <a:pt x="0" y="254"/>
                  </a:lnTo>
                </a:path>
              </a:pathLst>
            </a:custGeom>
            <a:ln w="3175">
              <a:solidFill>
                <a:srgbClr val="565658"/>
              </a:solidFill>
            </a:ln>
          </p:spPr>
          <p:txBody>
            <a:bodyPr wrap="square" lIns="0" tIns="0" rIns="0" bIns="0" rtlCol="0"/>
            <a:lstStyle/>
            <a:p/>
          </p:txBody>
        </p:sp>
        <p:sp>
          <p:nvSpPr>
            <p:cNvPr id="4415" name="object 4415" descr=""/>
            <p:cNvSpPr/>
            <p:nvPr/>
          </p:nvSpPr>
          <p:spPr>
            <a:xfrm>
              <a:off x="5397187" y="8333561"/>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4416" name="object 4416" descr=""/>
            <p:cNvSpPr/>
            <p:nvPr/>
          </p:nvSpPr>
          <p:spPr>
            <a:xfrm>
              <a:off x="5398465" y="8333561"/>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4417" name="object 4417" descr=""/>
            <p:cNvSpPr/>
            <p:nvPr/>
          </p:nvSpPr>
          <p:spPr>
            <a:xfrm>
              <a:off x="5396987" y="8252159"/>
              <a:ext cx="1270" cy="80645"/>
            </a:xfrm>
            <a:custGeom>
              <a:avLst/>
              <a:gdLst/>
              <a:ahLst/>
              <a:cxnLst/>
              <a:rect l="l" t="t" r="r" b="b"/>
              <a:pathLst>
                <a:path w="1270" h="80645">
                  <a:moveTo>
                    <a:pt x="968" y="80378"/>
                  </a:moveTo>
                  <a:lnTo>
                    <a:pt x="447" y="69151"/>
                  </a:lnTo>
                  <a:lnTo>
                    <a:pt x="186" y="54127"/>
                  </a:lnTo>
                  <a:lnTo>
                    <a:pt x="0" y="39166"/>
                  </a:lnTo>
                  <a:lnTo>
                    <a:pt x="36" y="24206"/>
                  </a:lnTo>
                  <a:lnTo>
                    <a:pt x="447" y="9182"/>
                  </a:lnTo>
                  <a:lnTo>
                    <a:pt x="701" y="0"/>
                  </a:lnTo>
                </a:path>
              </a:pathLst>
            </a:custGeom>
            <a:ln w="3175">
              <a:solidFill>
                <a:srgbClr val="565658"/>
              </a:solidFill>
            </a:ln>
          </p:spPr>
          <p:txBody>
            <a:bodyPr wrap="square" lIns="0" tIns="0" rIns="0" bIns="0" rtlCol="0"/>
            <a:lstStyle/>
            <a:p/>
          </p:txBody>
        </p:sp>
        <p:sp>
          <p:nvSpPr>
            <p:cNvPr id="4418" name="object 4418" descr=""/>
            <p:cNvSpPr/>
            <p:nvPr/>
          </p:nvSpPr>
          <p:spPr>
            <a:xfrm>
              <a:off x="5267546" y="8669385"/>
              <a:ext cx="0" cy="635"/>
            </a:xfrm>
            <a:custGeom>
              <a:avLst/>
              <a:gdLst/>
              <a:ahLst/>
              <a:cxnLst/>
              <a:rect l="l" t="t" r="r" b="b"/>
              <a:pathLst>
                <a:path w="0" h="634">
                  <a:moveTo>
                    <a:pt x="0" y="253"/>
                  </a:moveTo>
                  <a:lnTo>
                    <a:pt x="0" y="0"/>
                  </a:lnTo>
                </a:path>
              </a:pathLst>
            </a:custGeom>
            <a:ln w="3175">
              <a:solidFill>
                <a:srgbClr val="565658"/>
              </a:solidFill>
            </a:ln>
          </p:spPr>
          <p:txBody>
            <a:bodyPr wrap="square" lIns="0" tIns="0" rIns="0" bIns="0" rtlCol="0"/>
            <a:lstStyle/>
            <a:p/>
          </p:txBody>
        </p:sp>
        <p:sp>
          <p:nvSpPr>
            <p:cNvPr id="4419" name="object 4419" descr=""/>
            <p:cNvSpPr/>
            <p:nvPr/>
          </p:nvSpPr>
          <p:spPr>
            <a:xfrm>
              <a:off x="5427548" y="8795442"/>
              <a:ext cx="0" cy="635"/>
            </a:xfrm>
            <a:custGeom>
              <a:avLst/>
              <a:gdLst/>
              <a:ahLst/>
              <a:cxnLst/>
              <a:rect l="l" t="t" r="r" b="b"/>
              <a:pathLst>
                <a:path w="0" h="634">
                  <a:moveTo>
                    <a:pt x="0" y="253"/>
                  </a:moveTo>
                  <a:lnTo>
                    <a:pt x="0" y="0"/>
                  </a:lnTo>
                </a:path>
              </a:pathLst>
            </a:custGeom>
            <a:ln w="3175">
              <a:solidFill>
                <a:srgbClr val="565658"/>
              </a:solidFill>
            </a:ln>
          </p:spPr>
          <p:txBody>
            <a:bodyPr wrap="square" lIns="0" tIns="0" rIns="0" bIns="0" rtlCol="0"/>
            <a:lstStyle/>
            <a:p/>
          </p:txBody>
        </p:sp>
        <p:sp>
          <p:nvSpPr>
            <p:cNvPr id="4420" name="object 4420" descr=""/>
            <p:cNvSpPr/>
            <p:nvPr/>
          </p:nvSpPr>
          <p:spPr>
            <a:xfrm>
              <a:off x="5470163" y="8659940"/>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4421" name="object 4421" descr=""/>
            <p:cNvSpPr/>
            <p:nvPr/>
          </p:nvSpPr>
          <p:spPr>
            <a:xfrm>
              <a:off x="5299444" y="8762780"/>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4422" name="object 4422" descr=""/>
            <p:cNvSpPr/>
            <p:nvPr/>
          </p:nvSpPr>
          <p:spPr>
            <a:xfrm>
              <a:off x="5470163" y="8659432"/>
              <a:ext cx="0" cy="1270"/>
            </a:xfrm>
            <a:custGeom>
              <a:avLst/>
              <a:gdLst/>
              <a:ahLst/>
              <a:cxnLst/>
              <a:rect l="l" t="t" r="r" b="b"/>
              <a:pathLst>
                <a:path w="0" h="1270">
                  <a:moveTo>
                    <a:pt x="0" y="762"/>
                  </a:moveTo>
                  <a:lnTo>
                    <a:pt x="0" y="0"/>
                  </a:lnTo>
                </a:path>
              </a:pathLst>
            </a:custGeom>
            <a:ln w="3175">
              <a:solidFill>
                <a:srgbClr val="565658"/>
              </a:solidFill>
            </a:ln>
          </p:spPr>
          <p:txBody>
            <a:bodyPr wrap="square" lIns="0" tIns="0" rIns="0" bIns="0" rtlCol="0"/>
            <a:lstStyle/>
            <a:p/>
          </p:txBody>
        </p:sp>
        <p:sp>
          <p:nvSpPr>
            <p:cNvPr id="4423" name="object 4423" descr=""/>
            <p:cNvSpPr/>
            <p:nvPr/>
          </p:nvSpPr>
          <p:spPr>
            <a:xfrm>
              <a:off x="5267292" y="8669893"/>
              <a:ext cx="635" cy="635"/>
            </a:xfrm>
            <a:custGeom>
              <a:avLst/>
              <a:gdLst/>
              <a:ahLst/>
              <a:cxnLst/>
              <a:rect l="l" t="t" r="r" b="b"/>
              <a:pathLst>
                <a:path w="635" h="634">
                  <a:moveTo>
                    <a:pt x="253" y="0"/>
                  </a:moveTo>
                  <a:lnTo>
                    <a:pt x="0" y="507"/>
                  </a:lnTo>
                </a:path>
              </a:pathLst>
            </a:custGeom>
            <a:ln w="3175">
              <a:solidFill>
                <a:srgbClr val="565658"/>
              </a:solidFill>
            </a:ln>
          </p:spPr>
          <p:txBody>
            <a:bodyPr wrap="square" lIns="0" tIns="0" rIns="0" bIns="0" rtlCol="0"/>
            <a:lstStyle/>
            <a:p/>
          </p:txBody>
        </p:sp>
        <p:sp>
          <p:nvSpPr>
            <p:cNvPr id="4424" name="object 4424" descr=""/>
            <p:cNvSpPr/>
            <p:nvPr/>
          </p:nvSpPr>
          <p:spPr>
            <a:xfrm>
              <a:off x="5399736" y="8510406"/>
              <a:ext cx="635" cy="635"/>
            </a:xfrm>
            <a:custGeom>
              <a:avLst/>
              <a:gdLst/>
              <a:ahLst/>
              <a:cxnLst/>
              <a:rect l="l" t="t" r="r" b="b"/>
              <a:pathLst>
                <a:path w="635" h="634">
                  <a:moveTo>
                    <a:pt x="253" y="507"/>
                  </a:moveTo>
                  <a:lnTo>
                    <a:pt x="253" y="253"/>
                  </a:lnTo>
                  <a:lnTo>
                    <a:pt x="0" y="0"/>
                  </a:lnTo>
                </a:path>
              </a:pathLst>
            </a:custGeom>
            <a:ln w="3175">
              <a:solidFill>
                <a:srgbClr val="565658"/>
              </a:solidFill>
            </a:ln>
          </p:spPr>
          <p:txBody>
            <a:bodyPr wrap="square" lIns="0" tIns="0" rIns="0" bIns="0" rtlCol="0"/>
            <a:lstStyle/>
            <a:p/>
          </p:txBody>
        </p:sp>
        <p:sp>
          <p:nvSpPr>
            <p:cNvPr id="4425" name="object 4425" descr=""/>
            <p:cNvSpPr/>
            <p:nvPr/>
          </p:nvSpPr>
          <p:spPr>
            <a:xfrm>
              <a:off x="5452055" y="8575469"/>
              <a:ext cx="635" cy="1270"/>
            </a:xfrm>
            <a:custGeom>
              <a:avLst/>
              <a:gdLst/>
              <a:ahLst/>
              <a:cxnLst/>
              <a:rect l="l" t="t" r="r" b="b"/>
              <a:pathLst>
                <a:path w="635" h="1270">
                  <a:moveTo>
                    <a:pt x="0" y="774"/>
                  </a:moveTo>
                  <a:lnTo>
                    <a:pt x="254" y="254"/>
                  </a:lnTo>
                  <a:lnTo>
                    <a:pt x="254" y="0"/>
                  </a:lnTo>
                </a:path>
              </a:pathLst>
            </a:custGeom>
            <a:ln w="3175">
              <a:solidFill>
                <a:srgbClr val="565658"/>
              </a:solidFill>
            </a:ln>
          </p:spPr>
          <p:txBody>
            <a:bodyPr wrap="square" lIns="0" tIns="0" rIns="0" bIns="0" rtlCol="0"/>
            <a:lstStyle/>
            <a:p/>
          </p:txBody>
        </p:sp>
        <p:sp>
          <p:nvSpPr>
            <p:cNvPr id="4426" name="object 4426" descr=""/>
            <p:cNvSpPr/>
            <p:nvPr/>
          </p:nvSpPr>
          <p:spPr>
            <a:xfrm>
              <a:off x="5316033" y="8505811"/>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4427" name="object 4427" descr=""/>
            <p:cNvSpPr/>
            <p:nvPr/>
          </p:nvSpPr>
          <p:spPr>
            <a:xfrm>
              <a:off x="5252750" y="8575220"/>
              <a:ext cx="635" cy="635"/>
            </a:xfrm>
            <a:custGeom>
              <a:avLst/>
              <a:gdLst/>
              <a:ahLst/>
              <a:cxnLst/>
              <a:rect l="l" t="t" r="r" b="b"/>
              <a:pathLst>
                <a:path w="635" h="634">
                  <a:moveTo>
                    <a:pt x="508" y="0"/>
                  </a:moveTo>
                  <a:lnTo>
                    <a:pt x="254" y="0"/>
                  </a:lnTo>
                  <a:lnTo>
                    <a:pt x="0" y="254"/>
                  </a:lnTo>
                </a:path>
              </a:pathLst>
            </a:custGeom>
            <a:ln w="3175">
              <a:solidFill>
                <a:srgbClr val="565658"/>
              </a:solidFill>
            </a:ln>
          </p:spPr>
          <p:txBody>
            <a:bodyPr wrap="square" lIns="0" tIns="0" rIns="0" bIns="0" rtlCol="0"/>
            <a:lstStyle/>
            <a:p/>
          </p:txBody>
        </p:sp>
        <p:sp>
          <p:nvSpPr>
            <p:cNvPr id="4428" name="object 4428" descr=""/>
            <p:cNvSpPr/>
            <p:nvPr/>
          </p:nvSpPr>
          <p:spPr>
            <a:xfrm>
              <a:off x="5491339" y="7920673"/>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4429" name="object 4429" descr=""/>
            <p:cNvSpPr/>
            <p:nvPr/>
          </p:nvSpPr>
          <p:spPr>
            <a:xfrm>
              <a:off x="5295872" y="7920419"/>
              <a:ext cx="0" cy="635"/>
            </a:xfrm>
            <a:custGeom>
              <a:avLst/>
              <a:gdLst/>
              <a:ahLst/>
              <a:cxnLst/>
              <a:rect l="l" t="t" r="r" b="b"/>
              <a:pathLst>
                <a:path w="0" h="634">
                  <a:moveTo>
                    <a:pt x="0" y="254"/>
                  </a:moveTo>
                  <a:lnTo>
                    <a:pt x="0" y="0"/>
                  </a:lnTo>
                </a:path>
              </a:pathLst>
            </a:custGeom>
            <a:ln w="3175">
              <a:solidFill>
                <a:srgbClr val="565658"/>
              </a:solidFill>
            </a:ln>
          </p:spPr>
          <p:txBody>
            <a:bodyPr wrap="square" lIns="0" tIns="0" rIns="0" bIns="0" rtlCol="0"/>
            <a:lstStyle/>
            <a:p/>
          </p:txBody>
        </p:sp>
        <p:sp>
          <p:nvSpPr>
            <p:cNvPr id="4430" name="object 4430" descr=""/>
            <p:cNvSpPr/>
            <p:nvPr/>
          </p:nvSpPr>
          <p:spPr>
            <a:xfrm>
              <a:off x="5947617" y="7942366"/>
              <a:ext cx="1270" cy="635"/>
            </a:xfrm>
            <a:custGeom>
              <a:avLst/>
              <a:gdLst/>
              <a:ahLst/>
              <a:cxnLst/>
              <a:rect l="l" t="t" r="r" b="b"/>
              <a:pathLst>
                <a:path w="1270" h="634">
                  <a:moveTo>
                    <a:pt x="1015" y="508"/>
                  </a:moveTo>
                  <a:lnTo>
                    <a:pt x="507" y="508"/>
                  </a:lnTo>
                  <a:lnTo>
                    <a:pt x="0" y="0"/>
                  </a:lnTo>
                </a:path>
              </a:pathLst>
            </a:custGeom>
            <a:ln w="3175">
              <a:solidFill>
                <a:srgbClr val="565658"/>
              </a:solidFill>
            </a:ln>
          </p:spPr>
          <p:txBody>
            <a:bodyPr wrap="square" lIns="0" tIns="0" rIns="0" bIns="0" rtlCol="0"/>
            <a:lstStyle/>
            <a:p/>
          </p:txBody>
        </p:sp>
        <p:sp>
          <p:nvSpPr>
            <p:cNvPr id="4431" name="object 4431" descr=""/>
            <p:cNvSpPr/>
            <p:nvPr/>
          </p:nvSpPr>
          <p:spPr>
            <a:xfrm>
              <a:off x="5947615" y="8033467"/>
              <a:ext cx="1270" cy="635"/>
            </a:xfrm>
            <a:custGeom>
              <a:avLst/>
              <a:gdLst/>
              <a:ahLst/>
              <a:cxnLst/>
              <a:rect l="l" t="t" r="r" b="b"/>
              <a:pathLst>
                <a:path w="1270" h="634">
                  <a:moveTo>
                    <a:pt x="0" y="507"/>
                  </a:moveTo>
                  <a:lnTo>
                    <a:pt x="508" y="0"/>
                  </a:lnTo>
                  <a:lnTo>
                    <a:pt x="1016" y="0"/>
                  </a:lnTo>
                </a:path>
              </a:pathLst>
            </a:custGeom>
            <a:ln w="3175">
              <a:solidFill>
                <a:srgbClr val="565658"/>
              </a:solidFill>
            </a:ln>
          </p:spPr>
          <p:txBody>
            <a:bodyPr wrap="square" lIns="0" tIns="0" rIns="0" bIns="0" rtlCol="0"/>
            <a:lstStyle/>
            <a:p/>
          </p:txBody>
        </p:sp>
        <p:sp>
          <p:nvSpPr>
            <p:cNvPr id="4432" name="object 4432" descr=""/>
            <p:cNvSpPr/>
            <p:nvPr/>
          </p:nvSpPr>
          <p:spPr>
            <a:xfrm>
              <a:off x="5882801" y="7989060"/>
              <a:ext cx="23495" cy="0"/>
            </a:xfrm>
            <a:custGeom>
              <a:avLst/>
              <a:gdLst/>
              <a:ahLst/>
              <a:cxnLst/>
              <a:rect l="l" t="t" r="r" b="b"/>
              <a:pathLst>
                <a:path w="23495" h="0">
                  <a:moveTo>
                    <a:pt x="0" y="0"/>
                  </a:moveTo>
                  <a:lnTo>
                    <a:pt x="22974" y="0"/>
                  </a:lnTo>
                </a:path>
              </a:pathLst>
            </a:custGeom>
            <a:ln w="3175">
              <a:solidFill>
                <a:srgbClr val="EE2E2A"/>
              </a:solidFill>
            </a:ln>
          </p:spPr>
          <p:txBody>
            <a:bodyPr wrap="square" lIns="0" tIns="0" rIns="0" bIns="0" rtlCol="0"/>
            <a:lstStyle/>
            <a:p/>
          </p:txBody>
        </p:sp>
        <p:sp>
          <p:nvSpPr>
            <p:cNvPr id="4433" name="object 4433" descr=""/>
            <p:cNvSpPr/>
            <p:nvPr/>
          </p:nvSpPr>
          <p:spPr>
            <a:xfrm>
              <a:off x="5913930" y="7988806"/>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34" name="object 4434" descr=""/>
            <p:cNvSpPr/>
            <p:nvPr/>
          </p:nvSpPr>
          <p:spPr>
            <a:xfrm>
              <a:off x="5922104" y="7989060"/>
              <a:ext cx="17145" cy="0"/>
            </a:xfrm>
            <a:custGeom>
              <a:avLst/>
              <a:gdLst/>
              <a:ahLst/>
              <a:cxnLst/>
              <a:rect l="l" t="t" r="r" b="b"/>
              <a:pathLst>
                <a:path w="17145" h="0">
                  <a:moveTo>
                    <a:pt x="0" y="0"/>
                  </a:moveTo>
                  <a:lnTo>
                    <a:pt x="16586" y="0"/>
                  </a:lnTo>
                </a:path>
              </a:pathLst>
            </a:custGeom>
            <a:ln w="3175">
              <a:solidFill>
                <a:srgbClr val="EE2E2A"/>
              </a:solidFill>
            </a:ln>
          </p:spPr>
          <p:txBody>
            <a:bodyPr wrap="square" lIns="0" tIns="0" rIns="0" bIns="0" rtlCol="0"/>
            <a:lstStyle/>
            <a:p/>
          </p:txBody>
        </p:sp>
        <p:sp>
          <p:nvSpPr>
            <p:cNvPr id="4435" name="object 4435" descr=""/>
            <p:cNvSpPr/>
            <p:nvPr/>
          </p:nvSpPr>
          <p:spPr>
            <a:xfrm>
              <a:off x="5946846" y="7988806"/>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36" name="object 4436" descr=""/>
            <p:cNvSpPr/>
            <p:nvPr/>
          </p:nvSpPr>
          <p:spPr>
            <a:xfrm>
              <a:off x="5955019" y="7989060"/>
              <a:ext cx="16510" cy="0"/>
            </a:xfrm>
            <a:custGeom>
              <a:avLst/>
              <a:gdLst/>
              <a:ahLst/>
              <a:cxnLst/>
              <a:rect l="l" t="t" r="r" b="b"/>
              <a:pathLst>
                <a:path w="16510" h="0">
                  <a:moveTo>
                    <a:pt x="0" y="0"/>
                  </a:moveTo>
                  <a:lnTo>
                    <a:pt x="16332" y="0"/>
                  </a:lnTo>
                </a:path>
              </a:pathLst>
            </a:custGeom>
            <a:ln w="3175">
              <a:solidFill>
                <a:srgbClr val="EE2E2A"/>
              </a:solidFill>
            </a:ln>
          </p:spPr>
          <p:txBody>
            <a:bodyPr wrap="square" lIns="0" tIns="0" rIns="0" bIns="0" rtlCol="0"/>
            <a:lstStyle/>
            <a:p/>
          </p:txBody>
        </p:sp>
        <p:sp>
          <p:nvSpPr>
            <p:cNvPr id="4437" name="object 4437" descr=""/>
            <p:cNvSpPr/>
            <p:nvPr/>
          </p:nvSpPr>
          <p:spPr>
            <a:xfrm>
              <a:off x="5979514" y="7988806"/>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38" name="object 4438" descr=""/>
            <p:cNvSpPr/>
            <p:nvPr/>
          </p:nvSpPr>
          <p:spPr>
            <a:xfrm>
              <a:off x="5987675" y="7989060"/>
              <a:ext cx="17145" cy="0"/>
            </a:xfrm>
            <a:custGeom>
              <a:avLst/>
              <a:gdLst/>
              <a:ahLst/>
              <a:cxnLst/>
              <a:rect l="l" t="t" r="r" b="b"/>
              <a:pathLst>
                <a:path w="17145" h="0">
                  <a:moveTo>
                    <a:pt x="0" y="0"/>
                  </a:moveTo>
                  <a:lnTo>
                    <a:pt x="16598" y="0"/>
                  </a:lnTo>
                </a:path>
              </a:pathLst>
            </a:custGeom>
            <a:ln w="3175">
              <a:solidFill>
                <a:srgbClr val="EE2E2A"/>
              </a:solidFill>
            </a:ln>
          </p:spPr>
          <p:txBody>
            <a:bodyPr wrap="square" lIns="0" tIns="0" rIns="0" bIns="0" rtlCol="0"/>
            <a:lstStyle/>
            <a:p/>
          </p:txBody>
        </p:sp>
        <p:sp>
          <p:nvSpPr>
            <p:cNvPr id="4439" name="object 4439" descr=""/>
            <p:cNvSpPr/>
            <p:nvPr/>
          </p:nvSpPr>
          <p:spPr>
            <a:xfrm>
              <a:off x="6012430" y="7988806"/>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40" name="object 4440" descr=""/>
            <p:cNvSpPr/>
            <p:nvPr/>
          </p:nvSpPr>
          <p:spPr>
            <a:xfrm>
              <a:off x="6020604" y="7989060"/>
              <a:ext cx="23495" cy="0"/>
            </a:xfrm>
            <a:custGeom>
              <a:avLst/>
              <a:gdLst/>
              <a:ahLst/>
              <a:cxnLst/>
              <a:rect l="l" t="t" r="r" b="b"/>
              <a:pathLst>
                <a:path w="23495" h="0">
                  <a:moveTo>
                    <a:pt x="0" y="0"/>
                  </a:moveTo>
                  <a:lnTo>
                    <a:pt x="22961" y="0"/>
                  </a:lnTo>
                </a:path>
              </a:pathLst>
            </a:custGeom>
            <a:ln w="3175">
              <a:solidFill>
                <a:srgbClr val="EE2E2A"/>
              </a:solidFill>
            </a:ln>
          </p:spPr>
          <p:txBody>
            <a:bodyPr wrap="square" lIns="0" tIns="0" rIns="0" bIns="0" rtlCol="0"/>
            <a:lstStyle/>
            <a:p/>
          </p:txBody>
        </p:sp>
        <p:sp>
          <p:nvSpPr>
            <p:cNvPr id="4441" name="object 4441" descr=""/>
            <p:cNvSpPr/>
            <p:nvPr/>
          </p:nvSpPr>
          <p:spPr>
            <a:xfrm>
              <a:off x="5914191" y="7943382"/>
              <a:ext cx="0" cy="19685"/>
            </a:xfrm>
            <a:custGeom>
              <a:avLst/>
              <a:gdLst/>
              <a:ahLst/>
              <a:cxnLst/>
              <a:rect l="l" t="t" r="r" b="b"/>
              <a:pathLst>
                <a:path w="0" h="19684">
                  <a:moveTo>
                    <a:pt x="0" y="0"/>
                  </a:moveTo>
                  <a:lnTo>
                    <a:pt x="0" y="19392"/>
                  </a:lnTo>
                </a:path>
              </a:pathLst>
            </a:custGeom>
            <a:ln w="3175">
              <a:solidFill>
                <a:srgbClr val="EE2E2A"/>
              </a:solidFill>
            </a:ln>
          </p:spPr>
          <p:txBody>
            <a:bodyPr wrap="square" lIns="0" tIns="0" rIns="0" bIns="0" rtlCol="0"/>
            <a:lstStyle/>
            <a:p/>
          </p:txBody>
        </p:sp>
        <p:sp>
          <p:nvSpPr>
            <p:cNvPr id="4442" name="object 4442" descr=""/>
            <p:cNvSpPr/>
            <p:nvPr/>
          </p:nvSpPr>
          <p:spPr>
            <a:xfrm>
              <a:off x="5914191" y="7970692"/>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43" name="object 4443" descr=""/>
            <p:cNvSpPr/>
            <p:nvPr/>
          </p:nvSpPr>
          <p:spPr>
            <a:xfrm>
              <a:off x="5914191" y="7979114"/>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44" name="object 4444" descr=""/>
            <p:cNvSpPr/>
            <p:nvPr/>
          </p:nvSpPr>
          <p:spPr>
            <a:xfrm>
              <a:off x="5914191" y="8003354"/>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45" name="object 4445" descr=""/>
            <p:cNvSpPr/>
            <p:nvPr/>
          </p:nvSpPr>
          <p:spPr>
            <a:xfrm>
              <a:off x="5914191" y="8011776"/>
              <a:ext cx="0" cy="19685"/>
            </a:xfrm>
            <a:custGeom>
              <a:avLst/>
              <a:gdLst/>
              <a:ahLst/>
              <a:cxnLst/>
              <a:rect l="l" t="t" r="r" b="b"/>
              <a:pathLst>
                <a:path w="0" h="19684">
                  <a:moveTo>
                    <a:pt x="0" y="0"/>
                  </a:moveTo>
                  <a:lnTo>
                    <a:pt x="0" y="19392"/>
                  </a:lnTo>
                </a:path>
              </a:pathLst>
            </a:custGeom>
            <a:ln w="3175">
              <a:solidFill>
                <a:srgbClr val="EE2E2A"/>
              </a:solidFill>
            </a:ln>
          </p:spPr>
          <p:txBody>
            <a:bodyPr wrap="square" lIns="0" tIns="0" rIns="0" bIns="0" rtlCol="0"/>
            <a:lstStyle/>
            <a:p/>
          </p:txBody>
        </p:sp>
        <p:sp>
          <p:nvSpPr>
            <p:cNvPr id="4446" name="object 4446" descr=""/>
            <p:cNvSpPr/>
            <p:nvPr/>
          </p:nvSpPr>
          <p:spPr>
            <a:xfrm>
              <a:off x="5352526" y="7931390"/>
              <a:ext cx="0" cy="11430"/>
            </a:xfrm>
            <a:custGeom>
              <a:avLst/>
              <a:gdLst/>
              <a:ahLst/>
              <a:cxnLst/>
              <a:rect l="l" t="t" r="r" b="b"/>
              <a:pathLst>
                <a:path w="0" h="11429">
                  <a:moveTo>
                    <a:pt x="0" y="0"/>
                  </a:moveTo>
                  <a:lnTo>
                    <a:pt x="0" y="11226"/>
                  </a:lnTo>
                </a:path>
              </a:pathLst>
            </a:custGeom>
            <a:ln w="3175">
              <a:solidFill>
                <a:srgbClr val="EE2E2A"/>
              </a:solidFill>
            </a:ln>
          </p:spPr>
          <p:txBody>
            <a:bodyPr wrap="square" lIns="0" tIns="0" rIns="0" bIns="0" rtlCol="0"/>
            <a:lstStyle/>
            <a:p/>
          </p:txBody>
        </p:sp>
        <p:sp>
          <p:nvSpPr>
            <p:cNvPr id="4447" name="object 4447" descr=""/>
            <p:cNvSpPr/>
            <p:nvPr/>
          </p:nvSpPr>
          <p:spPr>
            <a:xfrm>
              <a:off x="5352526" y="7950532"/>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48" name="object 4448" descr=""/>
            <p:cNvSpPr/>
            <p:nvPr/>
          </p:nvSpPr>
          <p:spPr>
            <a:xfrm>
              <a:off x="5352526" y="7959208"/>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49" name="object 4449" descr=""/>
            <p:cNvSpPr/>
            <p:nvPr/>
          </p:nvSpPr>
          <p:spPr>
            <a:xfrm>
              <a:off x="5352526" y="7983448"/>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50" name="object 4450" descr=""/>
            <p:cNvSpPr/>
            <p:nvPr/>
          </p:nvSpPr>
          <p:spPr>
            <a:xfrm>
              <a:off x="5352526" y="7991870"/>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51" name="object 4451" descr=""/>
            <p:cNvSpPr/>
            <p:nvPr/>
          </p:nvSpPr>
          <p:spPr>
            <a:xfrm>
              <a:off x="5352526" y="8016104"/>
              <a:ext cx="0" cy="635"/>
            </a:xfrm>
            <a:custGeom>
              <a:avLst/>
              <a:gdLst/>
              <a:ahLst/>
              <a:cxnLst/>
              <a:rect l="l" t="t" r="r" b="b"/>
              <a:pathLst>
                <a:path w="0" h="634">
                  <a:moveTo>
                    <a:pt x="0" y="266"/>
                  </a:moveTo>
                  <a:lnTo>
                    <a:pt x="0" y="0"/>
                  </a:lnTo>
                </a:path>
              </a:pathLst>
            </a:custGeom>
            <a:ln w="3175">
              <a:solidFill>
                <a:srgbClr val="EE2E2A"/>
              </a:solidFill>
            </a:ln>
          </p:spPr>
          <p:txBody>
            <a:bodyPr wrap="square" lIns="0" tIns="0" rIns="0" bIns="0" rtlCol="0"/>
            <a:lstStyle/>
            <a:p/>
          </p:txBody>
        </p:sp>
        <p:sp>
          <p:nvSpPr>
            <p:cNvPr id="4452" name="object 4452" descr=""/>
            <p:cNvSpPr/>
            <p:nvPr/>
          </p:nvSpPr>
          <p:spPr>
            <a:xfrm>
              <a:off x="5352526" y="8024792"/>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53" name="object 4453" descr=""/>
            <p:cNvSpPr/>
            <p:nvPr/>
          </p:nvSpPr>
          <p:spPr>
            <a:xfrm>
              <a:off x="5352526" y="8049032"/>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54" name="object 4454" descr=""/>
            <p:cNvSpPr/>
            <p:nvPr/>
          </p:nvSpPr>
          <p:spPr>
            <a:xfrm>
              <a:off x="5352526" y="8057454"/>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55" name="object 4455" descr=""/>
            <p:cNvSpPr/>
            <p:nvPr/>
          </p:nvSpPr>
          <p:spPr>
            <a:xfrm>
              <a:off x="5352526" y="8081942"/>
              <a:ext cx="0" cy="635"/>
            </a:xfrm>
            <a:custGeom>
              <a:avLst/>
              <a:gdLst/>
              <a:ahLst/>
              <a:cxnLst/>
              <a:rect l="l" t="t" r="r" b="b"/>
              <a:pathLst>
                <a:path w="0" h="634">
                  <a:moveTo>
                    <a:pt x="0" y="266"/>
                  </a:moveTo>
                  <a:lnTo>
                    <a:pt x="0" y="0"/>
                  </a:lnTo>
                </a:path>
              </a:pathLst>
            </a:custGeom>
            <a:ln w="3175">
              <a:solidFill>
                <a:srgbClr val="EE2E2A"/>
              </a:solidFill>
            </a:ln>
          </p:spPr>
          <p:txBody>
            <a:bodyPr wrap="square" lIns="0" tIns="0" rIns="0" bIns="0" rtlCol="0"/>
            <a:lstStyle/>
            <a:p/>
          </p:txBody>
        </p:sp>
        <p:sp>
          <p:nvSpPr>
            <p:cNvPr id="4456" name="object 4456" descr=""/>
            <p:cNvSpPr/>
            <p:nvPr/>
          </p:nvSpPr>
          <p:spPr>
            <a:xfrm>
              <a:off x="5352526" y="8090368"/>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57" name="object 4457" descr=""/>
            <p:cNvSpPr/>
            <p:nvPr/>
          </p:nvSpPr>
          <p:spPr>
            <a:xfrm>
              <a:off x="5352526" y="811461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58" name="object 4458" descr=""/>
            <p:cNvSpPr/>
            <p:nvPr/>
          </p:nvSpPr>
          <p:spPr>
            <a:xfrm>
              <a:off x="5352526" y="8123037"/>
              <a:ext cx="0" cy="12065"/>
            </a:xfrm>
            <a:custGeom>
              <a:avLst/>
              <a:gdLst/>
              <a:ahLst/>
              <a:cxnLst/>
              <a:rect l="l" t="t" r="r" b="b"/>
              <a:pathLst>
                <a:path w="0" h="12065">
                  <a:moveTo>
                    <a:pt x="0" y="0"/>
                  </a:moveTo>
                  <a:lnTo>
                    <a:pt x="0" y="11480"/>
                  </a:lnTo>
                </a:path>
              </a:pathLst>
            </a:custGeom>
            <a:ln w="3175">
              <a:solidFill>
                <a:srgbClr val="EE2E2A"/>
              </a:solidFill>
            </a:ln>
          </p:spPr>
          <p:txBody>
            <a:bodyPr wrap="square" lIns="0" tIns="0" rIns="0" bIns="0" rtlCol="0"/>
            <a:lstStyle/>
            <a:p/>
          </p:txBody>
        </p:sp>
        <p:sp>
          <p:nvSpPr>
            <p:cNvPr id="4459" name="object 4459" descr=""/>
            <p:cNvSpPr/>
            <p:nvPr/>
          </p:nvSpPr>
          <p:spPr>
            <a:xfrm>
              <a:off x="5234630" y="8034229"/>
              <a:ext cx="24765" cy="0"/>
            </a:xfrm>
            <a:custGeom>
              <a:avLst/>
              <a:gdLst/>
              <a:ahLst/>
              <a:cxnLst/>
              <a:rect l="l" t="t" r="r" b="b"/>
              <a:pathLst>
                <a:path w="24764" h="0">
                  <a:moveTo>
                    <a:pt x="0" y="0"/>
                  </a:moveTo>
                  <a:lnTo>
                    <a:pt x="24244" y="0"/>
                  </a:lnTo>
                </a:path>
              </a:pathLst>
            </a:custGeom>
            <a:ln w="3175">
              <a:solidFill>
                <a:srgbClr val="EE2E2A"/>
              </a:solidFill>
            </a:ln>
          </p:spPr>
          <p:txBody>
            <a:bodyPr wrap="square" lIns="0" tIns="0" rIns="0" bIns="0" rtlCol="0"/>
            <a:lstStyle/>
            <a:p/>
          </p:txBody>
        </p:sp>
        <p:sp>
          <p:nvSpPr>
            <p:cNvPr id="4460" name="object 4460" descr=""/>
            <p:cNvSpPr/>
            <p:nvPr/>
          </p:nvSpPr>
          <p:spPr>
            <a:xfrm>
              <a:off x="5267036" y="803397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61" name="object 4461" descr=""/>
            <p:cNvSpPr/>
            <p:nvPr/>
          </p:nvSpPr>
          <p:spPr>
            <a:xfrm>
              <a:off x="5275210" y="8034229"/>
              <a:ext cx="16510" cy="0"/>
            </a:xfrm>
            <a:custGeom>
              <a:avLst/>
              <a:gdLst/>
              <a:ahLst/>
              <a:cxnLst/>
              <a:rect l="l" t="t" r="r" b="b"/>
              <a:pathLst>
                <a:path w="16510" h="0">
                  <a:moveTo>
                    <a:pt x="0" y="0"/>
                  </a:moveTo>
                  <a:lnTo>
                    <a:pt x="16332" y="0"/>
                  </a:lnTo>
                </a:path>
              </a:pathLst>
            </a:custGeom>
            <a:ln w="3175">
              <a:solidFill>
                <a:srgbClr val="EE2E2A"/>
              </a:solidFill>
            </a:ln>
          </p:spPr>
          <p:txBody>
            <a:bodyPr wrap="square" lIns="0" tIns="0" rIns="0" bIns="0" rtlCol="0"/>
            <a:lstStyle/>
            <a:p/>
          </p:txBody>
        </p:sp>
        <p:sp>
          <p:nvSpPr>
            <p:cNvPr id="4462" name="object 4462" descr=""/>
            <p:cNvSpPr/>
            <p:nvPr/>
          </p:nvSpPr>
          <p:spPr>
            <a:xfrm>
              <a:off x="5299965" y="803397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63" name="object 4463" descr=""/>
            <p:cNvSpPr/>
            <p:nvPr/>
          </p:nvSpPr>
          <p:spPr>
            <a:xfrm>
              <a:off x="5308126" y="8034229"/>
              <a:ext cx="16510" cy="0"/>
            </a:xfrm>
            <a:custGeom>
              <a:avLst/>
              <a:gdLst/>
              <a:ahLst/>
              <a:cxnLst/>
              <a:rect l="l" t="t" r="r" b="b"/>
              <a:pathLst>
                <a:path w="16510" h="0">
                  <a:moveTo>
                    <a:pt x="0" y="0"/>
                  </a:moveTo>
                  <a:lnTo>
                    <a:pt x="16332" y="0"/>
                  </a:lnTo>
                </a:path>
              </a:pathLst>
            </a:custGeom>
            <a:ln w="3175">
              <a:solidFill>
                <a:srgbClr val="EE2E2A"/>
              </a:solidFill>
            </a:ln>
          </p:spPr>
          <p:txBody>
            <a:bodyPr wrap="square" lIns="0" tIns="0" rIns="0" bIns="0" rtlCol="0"/>
            <a:lstStyle/>
            <a:p/>
          </p:txBody>
        </p:sp>
        <p:sp>
          <p:nvSpPr>
            <p:cNvPr id="4464" name="object 4464" descr=""/>
            <p:cNvSpPr/>
            <p:nvPr/>
          </p:nvSpPr>
          <p:spPr>
            <a:xfrm>
              <a:off x="5332620" y="803397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65" name="object 4465" descr=""/>
            <p:cNvSpPr/>
            <p:nvPr/>
          </p:nvSpPr>
          <p:spPr>
            <a:xfrm>
              <a:off x="5340793" y="8034229"/>
              <a:ext cx="17145" cy="0"/>
            </a:xfrm>
            <a:custGeom>
              <a:avLst/>
              <a:gdLst/>
              <a:ahLst/>
              <a:cxnLst/>
              <a:rect l="l" t="t" r="r" b="b"/>
              <a:pathLst>
                <a:path w="17145" h="0">
                  <a:moveTo>
                    <a:pt x="0" y="0"/>
                  </a:moveTo>
                  <a:lnTo>
                    <a:pt x="16586" y="0"/>
                  </a:lnTo>
                </a:path>
              </a:pathLst>
            </a:custGeom>
            <a:ln w="3175">
              <a:solidFill>
                <a:srgbClr val="EE2E2A"/>
              </a:solidFill>
            </a:ln>
          </p:spPr>
          <p:txBody>
            <a:bodyPr wrap="square" lIns="0" tIns="0" rIns="0" bIns="0" rtlCol="0"/>
            <a:lstStyle/>
            <a:p/>
          </p:txBody>
        </p:sp>
        <p:sp>
          <p:nvSpPr>
            <p:cNvPr id="4466" name="object 4466" descr=""/>
            <p:cNvSpPr/>
            <p:nvPr/>
          </p:nvSpPr>
          <p:spPr>
            <a:xfrm>
              <a:off x="5365549" y="803397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67" name="object 4467" descr=""/>
            <p:cNvSpPr/>
            <p:nvPr/>
          </p:nvSpPr>
          <p:spPr>
            <a:xfrm>
              <a:off x="5373709" y="8034229"/>
              <a:ext cx="16510" cy="0"/>
            </a:xfrm>
            <a:custGeom>
              <a:avLst/>
              <a:gdLst/>
              <a:ahLst/>
              <a:cxnLst/>
              <a:rect l="l" t="t" r="r" b="b"/>
              <a:pathLst>
                <a:path w="16510" h="0">
                  <a:moveTo>
                    <a:pt x="0" y="0"/>
                  </a:moveTo>
                  <a:lnTo>
                    <a:pt x="16332" y="0"/>
                  </a:lnTo>
                </a:path>
              </a:pathLst>
            </a:custGeom>
            <a:ln w="3175">
              <a:solidFill>
                <a:srgbClr val="EE2E2A"/>
              </a:solidFill>
            </a:ln>
          </p:spPr>
          <p:txBody>
            <a:bodyPr wrap="square" lIns="0" tIns="0" rIns="0" bIns="0" rtlCol="0"/>
            <a:lstStyle/>
            <a:p/>
          </p:txBody>
        </p:sp>
        <p:sp>
          <p:nvSpPr>
            <p:cNvPr id="4468" name="object 4468" descr=""/>
            <p:cNvSpPr/>
            <p:nvPr/>
          </p:nvSpPr>
          <p:spPr>
            <a:xfrm>
              <a:off x="5398204" y="803397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69" name="object 4469" descr=""/>
            <p:cNvSpPr/>
            <p:nvPr/>
          </p:nvSpPr>
          <p:spPr>
            <a:xfrm>
              <a:off x="5406377" y="8034229"/>
              <a:ext cx="17145" cy="0"/>
            </a:xfrm>
            <a:custGeom>
              <a:avLst/>
              <a:gdLst/>
              <a:ahLst/>
              <a:cxnLst/>
              <a:rect l="l" t="t" r="r" b="b"/>
              <a:pathLst>
                <a:path w="17145" h="0">
                  <a:moveTo>
                    <a:pt x="0" y="0"/>
                  </a:moveTo>
                  <a:lnTo>
                    <a:pt x="16586" y="0"/>
                  </a:lnTo>
                </a:path>
              </a:pathLst>
            </a:custGeom>
            <a:ln w="3175">
              <a:solidFill>
                <a:srgbClr val="EE2E2A"/>
              </a:solidFill>
            </a:ln>
          </p:spPr>
          <p:txBody>
            <a:bodyPr wrap="square" lIns="0" tIns="0" rIns="0" bIns="0" rtlCol="0"/>
            <a:lstStyle/>
            <a:p/>
          </p:txBody>
        </p:sp>
        <p:sp>
          <p:nvSpPr>
            <p:cNvPr id="4470" name="object 4470" descr=""/>
            <p:cNvSpPr/>
            <p:nvPr/>
          </p:nvSpPr>
          <p:spPr>
            <a:xfrm>
              <a:off x="5431119" y="803397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71" name="object 4471" descr=""/>
            <p:cNvSpPr/>
            <p:nvPr/>
          </p:nvSpPr>
          <p:spPr>
            <a:xfrm>
              <a:off x="5439293" y="8034229"/>
              <a:ext cx="24765" cy="0"/>
            </a:xfrm>
            <a:custGeom>
              <a:avLst/>
              <a:gdLst/>
              <a:ahLst/>
              <a:cxnLst/>
              <a:rect l="l" t="t" r="r" b="b"/>
              <a:pathLst>
                <a:path w="24764" h="0">
                  <a:moveTo>
                    <a:pt x="0" y="0"/>
                  </a:moveTo>
                  <a:lnTo>
                    <a:pt x="24244" y="0"/>
                  </a:lnTo>
                </a:path>
              </a:pathLst>
            </a:custGeom>
            <a:ln w="3175">
              <a:solidFill>
                <a:srgbClr val="EE2E2A"/>
              </a:solidFill>
            </a:ln>
          </p:spPr>
          <p:txBody>
            <a:bodyPr wrap="square" lIns="0" tIns="0" rIns="0" bIns="0" rtlCol="0"/>
            <a:lstStyle/>
            <a:p/>
          </p:txBody>
        </p:sp>
        <p:sp>
          <p:nvSpPr>
            <p:cNvPr id="4472" name="object 4472" descr=""/>
            <p:cNvSpPr/>
            <p:nvPr/>
          </p:nvSpPr>
          <p:spPr>
            <a:xfrm>
              <a:off x="5457661" y="8912060"/>
              <a:ext cx="0" cy="19050"/>
            </a:xfrm>
            <a:custGeom>
              <a:avLst/>
              <a:gdLst/>
              <a:ahLst/>
              <a:cxnLst/>
              <a:rect l="l" t="t" r="r" b="b"/>
              <a:pathLst>
                <a:path w="0" h="19050">
                  <a:moveTo>
                    <a:pt x="0" y="18884"/>
                  </a:moveTo>
                  <a:lnTo>
                    <a:pt x="0" y="0"/>
                  </a:lnTo>
                </a:path>
              </a:pathLst>
            </a:custGeom>
            <a:ln w="3175">
              <a:solidFill>
                <a:srgbClr val="EE2E2A"/>
              </a:solidFill>
            </a:ln>
          </p:spPr>
          <p:txBody>
            <a:bodyPr wrap="square" lIns="0" tIns="0" rIns="0" bIns="0" rtlCol="0"/>
            <a:lstStyle/>
            <a:p/>
          </p:txBody>
        </p:sp>
        <p:sp>
          <p:nvSpPr>
            <p:cNvPr id="4473" name="object 4473" descr=""/>
            <p:cNvSpPr/>
            <p:nvPr/>
          </p:nvSpPr>
          <p:spPr>
            <a:xfrm>
              <a:off x="5457661" y="8903641"/>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74" name="object 4474" descr=""/>
            <p:cNvSpPr/>
            <p:nvPr/>
          </p:nvSpPr>
          <p:spPr>
            <a:xfrm>
              <a:off x="5457661" y="8879141"/>
              <a:ext cx="0" cy="16510"/>
            </a:xfrm>
            <a:custGeom>
              <a:avLst/>
              <a:gdLst/>
              <a:ahLst/>
              <a:cxnLst/>
              <a:rect l="l" t="t" r="r" b="b"/>
              <a:pathLst>
                <a:path w="0" h="16509">
                  <a:moveTo>
                    <a:pt x="0" y="16332"/>
                  </a:moveTo>
                  <a:lnTo>
                    <a:pt x="0" y="0"/>
                  </a:lnTo>
                </a:path>
              </a:pathLst>
            </a:custGeom>
            <a:ln w="3175">
              <a:solidFill>
                <a:srgbClr val="EE2E2A"/>
              </a:solidFill>
            </a:ln>
          </p:spPr>
          <p:txBody>
            <a:bodyPr wrap="square" lIns="0" tIns="0" rIns="0" bIns="0" rtlCol="0"/>
            <a:lstStyle/>
            <a:p/>
          </p:txBody>
        </p:sp>
        <p:sp>
          <p:nvSpPr>
            <p:cNvPr id="4475" name="object 4475" descr=""/>
            <p:cNvSpPr/>
            <p:nvPr/>
          </p:nvSpPr>
          <p:spPr>
            <a:xfrm>
              <a:off x="5457661" y="887072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76" name="object 4476" descr=""/>
            <p:cNvSpPr/>
            <p:nvPr/>
          </p:nvSpPr>
          <p:spPr>
            <a:xfrm>
              <a:off x="5457661" y="8846479"/>
              <a:ext cx="0" cy="16510"/>
            </a:xfrm>
            <a:custGeom>
              <a:avLst/>
              <a:gdLst/>
              <a:ahLst/>
              <a:cxnLst/>
              <a:rect l="l" t="t" r="r" b="b"/>
              <a:pathLst>
                <a:path w="0" h="16509">
                  <a:moveTo>
                    <a:pt x="0" y="16332"/>
                  </a:moveTo>
                  <a:lnTo>
                    <a:pt x="0" y="0"/>
                  </a:lnTo>
                </a:path>
              </a:pathLst>
            </a:custGeom>
            <a:ln w="3175">
              <a:solidFill>
                <a:srgbClr val="EE2E2A"/>
              </a:solidFill>
            </a:ln>
          </p:spPr>
          <p:txBody>
            <a:bodyPr wrap="square" lIns="0" tIns="0" rIns="0" bIns="0" rtlCol="0"/>
            <a:lstStyle/>
            <a:p/>
          </p:txBody>
        </p:sp>
        <p:sp>
          <p:nvSpPr>
            <p:cNvPr id="4477" name="object 4477" descr=""/>
            <p:cNvSpPr/>
            <p:nvPr/>
          </p:nvSpPr>
          <p:spPr>
            <a:xfrm>
              <a:off x="5457661" y="8838050"/>
              <a:ext cx="0" cy="635"/>
            </a:xfrm>
            <a:custGeom>
              <a:avLst/>
              <a:gdLst/>
              <a:ahLst/>
              <a:cxnLst/>
              <a:rect l="l" t="t" r="r" b="b"/>
              <a:pathLst>
                <a:path w="0" h="634">
                  <a:moveTo>
                    <a:pt x="0" y="266"/>
                  </a:moveTo>
                  <a:lnTo>
                    <a:pt x="0" y="0"/>
                  </a:lnTo>
                </a:path>
              </a:pathLst>
            </a:custGeom>
            <a:ln w="3175">
              <a:solidFill>
                <a:srgbClr val="EE2E2A"/>
              </a:solidFill>
            </a:ln>
          </p:spPr>
          <p:txBody>
            <a:bodyPr wrap="square" lIns="0" tIns="0" rIns="0" bIns="0" rtlCol="0"/>
            <a:lstStyle/>
            <a:p/>
          </p:txBody>
        </p:sp>
        <p:sp>
          <p:nvSpPr>
            <p:cNvPr id="4478" name="object 4478" descr=""/>
            <p:cNvSpPr/>
            <p:nvPr/>
          </p:nvSpPr>
          <p:spPr>
            <a:xfrm>
              <a:off x="5457661" y="8813563"/>
              <a:ext cx="0" cy="16510"/>
            </a:xfrm>
            <a:custGeom>
              <a:avLst/>
              <a:gdLst/>
              <a:ahLst/>
              <a:cxnLst/>
              <a:rect l="l" t="t" r="r" b="b"/>
              <a:pathLst>
                <a:path w="0" h="16509">
                  <a:moveTo>
                    <a:pt x="0" y="16332"/>
                  </a:moveTo>
                  <a:lnTo>
                    <a:pt x="0" y="0"/>
                  </a:lnTo>
                </a:path>
              </a:pathLst>
            </a:custGeom>
            <a:ln w="3175">
              <a:solidFill>
                <a:srgbClr val="EE2E2A"/>
              </a:solidFill>
            </a:ln>
          </p:spPr>
          <p:txBody>
            <a:bodyPr wrap="square" lIns="0" tIns="0" rIns="0" bIns="0" rtlCol="0"/>
            <a:lstStyle/>
            <a:p/>
          </p:txBody>
        </p:sp>
        <p:sp>
          <p:nvSpPr>
            <p:cNvPr id="4479" name="object 4479" descr=""/>
            <p:cNvSpPr/>
            <p:nvPr/>
          </p:nvSpPr>
          <p:spPr>
            <a:xfrm>
              <a:off x="5457661" y="8805141"/>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80" name="object 4480" descr=""/>
            <p:cNvSpPr/>
            <p:nvPr/>
          </p:nvSpPr>
          <p:spPr>
            <a:xfrm>
              <a:off x="5457661" y="8780897"/>
              <a:ext cx="0" cy="16510"/>
            </a:xfrm>
            <a:custGeom>
              <a:avLst/>
              <a:gdLst/>
              <a:ahLst/>
              <a:cxnLst/>
              <a:rect l="l" t="t" r="r" b="b"/>
              <a:pathLst>
                <a:path w="0" h="16509">
                  <a:moveTo>
                    <a:pt x="0" y="16332"/>
                  </a:moveTo>
                  <a:lnTo>
                    <a:pt x="0" y="0"/>
                  </a:lnTo>
                </a:path>
              </a:pathLst>
            </a:custGeom>
            <a:ln w="3175">
              <a:solidFill>
                <a:srgbClr val="EE2E2A"/>
              </a:solidFill>
            </a:ln>
          </p:spPr>
          <p:txBody>
            <a:bodyPr wrap="square" lIns="0" tIns="0" rIns="0" bIns="0" rtlCol="0"/>
            <a:lstStyle/>
            <a:p/>
          </p:txBody>
        </p:sp>
        <p:sp>
          <p:nvSpPr>
            <p:cNvPr id="4481" name="object 4481" descr=""/>
            <p:cNvSpPr/>
            <p:nvPr/>
          </p:nvSpPr>
          <p:spPr>
            <a:xfrm>
              <a:off x="5457661" y="8772225"/>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82" name="object 4482" descr=""/>
            <p:cNvSpPr/>
            <p:nvPr/>
          </p:nvSpPr>
          <p:spPr>
            <a:xfrm>
              <a:off x="5457661" y="8747981"/>
              <a:ext cx="0" cy="16510"/>
            </a:xfrm>
            <a:custGeom>
              <a:avLst/>
              <a:gdLst/>
              <a:ahLst/>
              <a:cxnLst/>
              <a:rect l="l" t="t" r="r" b="b"/>
              <a:pathLst>
                <a:path w="0" h="16509">
                  <a:moveTo>
                    <a:pt x="0" y="16332"/>
                  </a:moveTo>
                  <a:lnTo>
                    <a:pt x="0" y="0"/>
                  </a:lnTo>
                </a:path>
              </a:pathLst>
            </a:custGeom>
            <a:ln w="3175">
              <a:solidFill>
                <a:srgbClr val="EE2E2A"/>
              </a:solidFill>
            </a:ln>
          </p:spPr>
          <p:txBody>
            <a:bodyPr wrap="square" lIns="0" tIns="0" rIns="0" bIns="0" rtlCol="0"/>
            <a:lstStyle/>
            <a:p/>
          </p:txBody>
        </p:sp>
        <p:sp>
          <p:nvSpPr>
            <p:cNvPr id="4483" name="object 4483" descr=""/>
            <p:cNvSpPr/>
            <p:nvPr/>
          </p:nvSpPr>
          <p:spPr>
            <a:xfrm>
              <a:off x="5457661" y="8739558"/>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84" name="object 4484" descr=""/>
            <p:cNvSpPr/>
            <p:nvPr/>
          </p:nvSpPr>
          <p:spPr>
            <a:xfrm>
              <a:off x="5457661" y="8715319"/>
              <a:ext cx="0" cy="16510"/>
            </a:xfrm>
            <a:custGeom>
              <a:avLst/>
              <a:gdLst/>
              <a:ahLst/>
              <a:cxnLst/>
              <a:rect l="l" t="t" r="r" b="b"/>
              <a:pathLst>
                <a:path w="0" h="16509">
                  <a:moveTo>
                    <a:pt x="0" y="16332"/>
                  </a:moveTo>
                  <a:lnTo>
                    <a:pt x="0" y="0"/>
                  </a:lnTo>
                </a:path>
              </a:pathLst>
            </a:custGeom>
            <a:ln w="3175">
              <a:solidFill>
                <a:srgbClr val="EE2E2A"/>
              </a:solidFill>
            </a:ln>
          </p:spPr>
          <p:txBody>
            <a:bodyPr wrap="square" lIns="0" tIns="0" rIns="0" bIns="0" rtlCol="0"/>
            <a:lstStyle/>
            <a:p/>
          </p:txBody>
        </p:sp>
        <p:sp>
          <p:nvSpPr>
            <p:cNvPr id="4485" name="object 4485" descr=""/>
            <p:cNvSpPr/>
            <p:nvPr/>
          </p:nvSpPr>
          <p:spPr>
            <a:xfrm>
              <a:off x="5457661" y="8706642"/>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86" name="object 4486" descr=""/>
            <p:cNvSpPr/>
            <p:nvPr/>
          </p:nvSpPr>
          <p:spPr>
            <a:xfrm>
              <a:off x="5457661" y="8679844"/>
              <a:ext cx="0" cy="19050"/>
            </a:xfrm>
            <a:custGeom>
              <a:avLst/>
              <a:gdLst/>
              <a:ahLst/>
              <a:cxnLst/>
              <a:rect l="l" t="t" r="r" b="b"/>
              <a:pathLst>
                <a:path w="0" h="19050">
                  <a:moveTo>
                    <a:pt x="0" y="18884"/>
                  </a:moveTo>
                  <a:lnTo>
                    <a:pt x="0" y="0"/>
                  </a:lnTo>
                </a:path>
              </a:pathLst>
            </a:custGeom>
            <a:ln w="3175">
              <a:solidFill>
                <a:srgbClr val="EE2E2A"/>
              </a:solidFill>
            </a:ln>
          </p:spPr>
          <p:txBody>
            <a:bodyPr wrap="square" lIns="0" tIns="0" rIns="0" bIns="0" rtlCol="0"/>
            <a:lstStyle/>
            <a:p/>
          </p:txBody>
        </p:sp>
        <p:sp>
          <p:nvSpPr>
            <p:cNvPr id="4487" name="object 4487" descr=""/>
            <p:cNvSpPr/>
            <p:nvPr/>
          </p:nvSpPr>
          <p:spPr>
            <a:xfrm>
              <a:off x="5352526" y="8499429"/>
              <a:ext cx="0" cy="12065"/>
            </a:xfrm>
            <a:custGeom>
              <a:avLst/>
              <a:gdLst/>
              <a:ahLst/>
              <a:cxnLst/>
              <a:rect l="l" t="t" r="r" b="b"/>
              <a:pathLst>
                <a:path w="0" h="12065">
                  <a:moveTo>
                    <a:pt x="0" y="0"/>
                  </a:moveTo>
                  <a:lnTo>
                    <a:pt x="0" y="11480"/>
                  </a:lnTo>
                </a:path>
              </a:pathLst>
            </a:custGeom>
            <a:ln w="3175">
              <a:solidFill>
                <a:srgbClr val="EE2E2A"/>
              </a:solidFill>
            </a:ln>
          </p:spPr>
          <p:txBody>
            <a:bodyPr wrap="square" lIns="0" tIns="0" rIns="0" bIns="0" rtlCol="0"/>
            <a:lstStyle/>
            <a:p/>
          </p:txBody>
        </p:sp>
        <p:sp>
          <p:nvSpPr>
            <p:cNvPr id="4488" name="object 4488" descr=""/>
            <p:cNvSpPr/>
            <p:nvPr/>
          </p:nvSpPr>
          <p:spPr>
            <a:xfrm>
              <a:off x="5352526" y="8518827"/>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89" name="object 4489" descr=""/>
            <p:cNvSpPr/>
            <p:nvPr/>
          </p:nvSpPr>
          <p:spPr>
            <a:xfrm>
              <a:off x="5352526" y="8527248"/>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90" name="object 4490" descr=""/>
            <p:cNvSpPr/>
            <p:nvPr/>
          </p:nvSpPr>
          <p:spPr>
            <a:xfrm>
              <a:off x="5352526" y="8551489"/>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91" name="object 4491" descr=""/>
            <p:cNvSpPr/>
            <p:nvPr/>
          </p:nvSpPr>
          <p:spPr>
            <a:xfrm>
              <a:off x="5352526" y="8559909"/>
              <a:ext cx="0" cy="17145"/>
            </a:xfrm>
            <a:custGeom>
              <a:avLst/>
              <a:gdLst/>
              <a:ahLst/>
              <a:cxnLst/>
              <a:rect l="l" t="t" r="r" b="b"/>
              <a:pathLst>
                <a:path w="0" h="17145">
                  <a:moveTo>
                    <a:pt x="0" y="0"/>
                  </a:moveTo>
                  <a:lnTo>
                    <a:pt x="0" y="16586"/>
                  </a:lnTo>
                </a:path>
              </a:pathLst>
            </a:custGeom>
            <a:ln w="3175">
              <a:solidFill>
                <a:srgbClr val="EE2E2A"/>
              </a:solidFill>
            </a:ln>
          </p:spPr>
          <p:txBody>
            <a:bodyPr wrap="square" lIns="0" tIns="0" rIns="0" bIns="0" rtlCol="0"/>
            <a:lstStyle/>
            <a:p/>
          </p:txBody>
        </p:sp>
        <p:sp>
          <p:nvSpPr>
            <p:cNvPr id="4492" name="object 4492" descr=""/>
            <p:cNvSpPr/>
            <p:nvPr/>
          </p:nvSpPr>
          <p:spPr>
            <a:xfrm>
              <a:off x="5352526" y="8584410"/>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93" name="object 4493" descr=""/>
            <p:cNvSpPr/>
            <p:nvPr/>
          </p:nvSpPr>
          <p:spPr>
            <a:xfrm>
              <a:off x="5352526" y="8592831"/>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94" name="object 4494" descr=""/>
            <p:cNvSpPr/>
            <p:nvPr/>
          </p:nvSpPr>
          <p:spPr>
            <a:xfrm>
              <a:off x="5352526" y="8617072"/>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95" name="object 4495" descr=""/>
            <p:cNvSpPr/>
            <p:nvPr/>
          </p:nvSpPr>
          <p:spPr>
            <a:xfrm>
              <a:off x="5352526" y="8625493"/>
              <a:ext cx="0" cy="17145"/>
            </a:xfrm>
            <a:custGeom>
              <a:avLst/>
              <a:gdLst/>
              <a:ahLst/>
              <a:cxnLst/>
              <a:rect l="l" t="t" r="r" b="b"/>
              <a:pathLst>
                <a:path w="0" h="17145">
                  <a:moveTo>
                    <a:pt x="0" y="0"/>
                  </a:moveTo>
                  <a:lnTo>
                    <a:pt x="0" y="16586"/>
                  </a:lnTo>
                </a:path>
              </a:pathLst>
            </a:custGeom>
            <a:ln w="3175">
              <a:solidFill>
                <a:srgbClr val="EE2E2A"/>
              </a:solidFill>
            </a:ln>
          </p:spPr>
          <p:txBody>
            <a:bodyPr wrap="square" lIns="0" tIns="0" rIns="0" bIns="0" rtlCol="0"/>
            <a:lstStyle/>
            <a:p/>
          </p:txBody>
        </p:sp>
        <p:sp>
          <p:nvSpPr>
            <p:cNvPr id="4496" name="object 4496" descr=""/>
            <p:cNvSpPr/>
            <p:nvPr/>
          </p:nvSpPr>
          <p:spPr>
            <a:xfrm>
              <a:off x="5352526" y="8649988"/>
              <a:ext cx="0" cy="635"/>
            </a:xfrm>
            <a:custGeom>
              <a:avLst/>
              <a:gdLst/>
              <a:ahLst/>
              <a:cxnLst/>
              <a:rect l="l" t="t" r="r" b="b"/>
              <a:pathLst>
                <a:path w="0" h="634">
                  <a:moveTo>
                    <a:pt x="0" y="254"/>
                  </a:moveTo>
                  <a:lnTo>
                    <a:pt x="0" y="0"/>
                  </a:lnTo>
                </a:path>
              </a:pathLst>
            </a:custGeom>
            <a:ln w="3175">
              <a:solidFill>
                <a:srgbClr val="EE2E2A"/>
              </a:solidFill>
            </a:ln>
          </p:spPr>
          <p:txBody>
            <a:bodyPr wrap="square" lIns="0" tIns="0" rIns="0" bIns="0" rtlCol="0"/>
            <a:lstStyle/>
            <a:p/>
          </p:txBody>
        </p:sp>
        <p:sp>
          <p:nvSpPr>
            <p:cNvPr id="4497" name="object 4497" descr=""/>
            <p:cNvSpPr/>
            <p:nvPr/>
          </p:nvSpPr>
          <p:spPr>
            <a:xfrm>
              <a:off x="5352526" y="8658409"/>
              <a:ext cx="0" cy="16510"/>
            </a:xfrm>
            <a:custGeom>
              <a:avLst/>
              <a:gdLst/>
              <a:ahLst/>
              <a:cxnLst/>
              <a:rect l="l" t="t" r="r" b="b"/>
              <a:pathLst>
                <a:path w="0" h="16509">
                  <a:moveTo>
                    <a:pt x="0" y="0"/>
                  </a:moveTo>
                  <a:lnTo>
                    <a:pt x="0" y="16332"/>
                  </a:lnTo>
                </a:path>
              </a:pathLst>
            </a:custGeom>
            <a:ln w="3175">
              <a:solidFill>
                <a:srgbClr val="EE2E2A"/>
              </a:solidFill>
            </a:ln>
          </p:spPr>
          <p:txBody>
            <a:bodyPr wrap="square" lIns="0" tIns="0" rIns="0" bIns="0" rtlCol="0"/>
            <a:lstStyle/>
            <a:p/>
          </p:txBody>
        </p:sp>
        <p:sp>
          <p:nvSpPr>
            <p:cNvPr id="4498" name="object 4498" descr=""/>
            <p:cNvSpPr/>
            <p:nvPr/>
          </p:nvSpPr>
          <p:spPr>
            <a:xfrm>
              <a:off x="5352526" y="8682656"/>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499" name="object 4499" descr=""/>
            <p:cNvSpPr/>
            <p:nvPr/>
          </p:nvSpPr>
          <p:spPr>
            <a:xfrm>
              <a:off x="5352526" y="8691077"/>
              <a:ext cx="0" cy="12065"/>
            </a:xfrm>
            <a:custGeom>
              <a:avLst/>
              <a:gdLst/>
              <a:ahLst/>
              <a:cxnLst/>
              <a:rect l="l" t="t" r="r" b="b"/>
              <a:pathLst>
                <a:path w="0" h="12065">
                  <a:moveTo>
                    <a:pt x="0" y="0"/>
                  </a:moveTo>
                  <a:lnTo>
                    <a:pt x="0" y="11480"/>
                  </a:lnTo>
                </a:path>
              </a:pathLst>
            </a:custGeom>
            <a:ln w="3175">
              <a:solidFill>
                <a:srgbClr val="EE2E2A"/>
              </a:solidFill>
            </a:ln>
          </p:spPr>
          <p:txBody>
            <a:bodyPr wrap="square" lIns="0" tIns="0" rIns="0" bIns="0" rtlCol="0"/>
            <a:lstStyle/>
            <a:p/>
          </p:txBody>
        </p:sp>
        <p:sp>
          <p:nvSpPr>
            <p:cNvPr id="4500" name="object 4500" descr=""/>
            <p:cNvSpPr/>
            <p:nvPr/>
          </p:nvSpPr>
          <p:spPr>
            <a:xfrm>
              <a:off x="5234630" y="8602270"/>
              <a:ext cx="24765" cy="0"/>
            </a:xfrm>
            <a:custGeom>
              <a:avLst/>
              <a:gdLst/>
              <a:ahLst/>
              <a:cxnLst/>
              <a:rect l="l" t="t" r="r" b="b"/>
              <a:pathLst>
                <a:path w="24764" h="0">
                  <a:moveTo>
                    <a:pt x="0" y="0"/>
                  </a:moveTo>
                  <a:lnTo>
                    <a:pt x="24244" y="0"/>
                  </a:lnTo>
                </a:path>
              </a:pathLst>
            </a:custGeom>
            <a:ln w="3175">
              <a:solidFill>
                <a:srgbClr val="EE2E2A"/>
              </a:solidFill>
            </a:ln>
          </p:spPr>
          <p:txBody>
            <a:bodyPr wrap="square" lIns="0" tIns="0" rIns="0" bIns="0" rtlCol="0"/>
            <a:lstStyle/>
            <a:p/>
          </p:txBody>
        </p:sp>
        <p:sp>
          <p:nvSpPr>
            <p:cNvPr id="4501" name="object 4501" descr=""/>
            <p:cNvSpPr/>
            <p:nvPr/>
          </p:nvSpPr>
          <p:spPr>
            <a:xfrm>
              <a:off x="5267036" y="8602016"/>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502" name="object 4502" descr=""/>
            <p:cNvSpPr/>
            <p:nvPr/>
          </p:nvSpPr>
          <p:spPr>
            <a:xfrm>
              <a:off x="5275210" y="8602270"/>
              <a:ext cx="16510" cy="0"/>
            </a:xfrm>
            <a:custGeom>
              <a:avLst/>
              <a:gdLst/>
              <a:ahLst/>
              <a:cxnLst/>
              <a:rect l="l" t="t" r="r" b="b"/>
              <a:pathLst>
                <a:path w="16510" h="0">
                  <a:moveTo>
                    <a:pt x="0" y="0"/>
                  </a:moveTo>
                  <a:lnTo>
                    <a:pt x="16332" y="0"/>
                  </a:lnTo>
                </a:path>
              </a:pathLst>
            </a:custGeom>
            <a:ln w="3175">
              <a:solidFill>
                <a:srgbClr val="EE2E2A"/>
              </a:solidFill>
            </a:ln>
          </p:spPr>
          <p:txBody>
            <a:bodyPr wrap="square" lIns="0" tIns="0" rIns="0" bIns="0" rtlCol="0"/>
            <a:lstStyle/>
            <a:p/>
          </p:txBody>
        </p:sp>
        <p:sp>
          <p:nvSpPr>
            <p:cNvPr id="4503" name="object 4503" descr=""/>
            <p:cNvSpPr/>
            <p:nvPr/>
          </p:nvSpPr>
          <p:spPr>
            <a:xfrm>
              <a:off x="5299965" y="8602016"/>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504" name="object 4504" descr=""/>
            <p:cNvSpPr/>
            <p:nvPr/>
          </p:nvSpPr>
          <p:spPr>
            <a:xfrm>
              <a:off x="5308126" y="8602270"/>
              <a:ext cx="16510" cy="0"/>
            </a:xfrm>
            <a:custGeom>
              <a:avLst/>
              <a:gdLst/>
              <a:ahLst/>
              <a:cxnLst/>
              <a:rect l="l" t="t" r="r" b="b"/>
              <a:pathLst>
                <a:path w="16510" h="0">
                  <a:moveTo>
                    <a:pt x="0" y="0"/>
                  </a:moveTo>
                  <a:lnTo>
                    <a:pt x="16332" y="0"/>
                  </a:lnTo>
                </a:path>
              </a:pathLst>
            </a:custGeom>
            <a:ln w="3175">
              <a:solidFill>
                <a:srgbClr val="EE2E2A"/>
              </a:solidFill>
            </a:ln>
          </p:spPr>
          <p:txBody>
            <a:bodyPr wrap="square" lIns="0" tIns="0" rIns="0" bIns="0" rtlCol="0"/>
            <a:lstStyle/>
            <a:p/>
          </p:txBody>
        </p:sp>
        <p:sp>
          <p:nvSpPr>
            <p:cNvPr id="4505" name="object 4505" descr=""/>
            <p:cNvSpPr/>
            <p:nvPr/>
          </p:nvSpPr>
          <p:spPr>
            <a:xfrm>
              <a:off x="5332620" y="8602016"/>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506" name="object 4506" descr=""/>
            <p:cNvSpPr/>
            <p:nvPr/>
          </p:nvSpPr>
          <p:spPr>
            <a:xfrm>
              <a:off x="5340793" y="8602270"/>
              <a:ext cx="17145" cy="0"/>
            </a:xfrm>
            <a:custGeom>
              <a:avLst/>
              <a:gdLst/>
              <a:ahLst/>
              <a:cxnLst/>
              <a:rect l="l" t="t" r="r" b="b"/>
              <a:pathLst>
                <a:path w="17145" h="0">
                  <a:moveTo>
                    <a:pt x="0" y="0"/>
                  </a:moveTo>
                  <a:lnTo>
                    <a:pt x="16586" y="0"/>
                  </a:lnTo>
                </a:path>
              </a:pathLst>
            </a:custGeom>
            <a:ln w="3175">
              <a:solidFill>
                <a:srgbClr val="EE2E2A"/>
              </a:solidFill>
            </a:ln>
          </p:spPr>
          <p:txBody>
            <a:bodyPr wrap="square" lIns="0" tIns="0" rIns="0" bIns="0" rtlCol="0"/>
            <a:lstStyle/>
            <a:p/>
          </p:txBody>
        </p:sp>
        <p:sp>
          <p:nvSpPr>
            <p:cNvPr id="4507" name="object 4507" descr=""/>
            <p:cNvSpPr/>
            <p:nvPr/>
          </p:nvSpPr>
          <p:spPr>
            <a:xfrm>
              <a:off x="5365549" y="8602016"/>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508" name="object 4508" descr=""/>
            <p:cNvSpPr/>
            <p:nvPr/>
          </p:nvSpPr>
          <p:spPr>
            <a:xfrm>
              <a:off x="5373709" y="8602270"/>
              <a:ext cx="16510" cy="0"/>
            </a:xfrm>
            <a:custGeom>
              <a:avLst/>
              <a:gdLst/>
              <a:ahLst/>
              <a:cxnLst/>
              <a:rect l="l" t="t" r="r" b="b"/>
              <a:pathLst>
                <a:path w="16510" h="0">
                  <a:moveTo>
                    <a:pt x="0" y="0"/>
                  </a:moveTo>
                  <a:lnTo>
                    <a:pt x="16332" y="0"/>
                  </a:lnTo>
                </a:path>
              </a:pathLst>
            </a:custGeom>
            <a:ln w="3175">
              <a:solidFill>
                <a:srgbClr val="EE2E2A"/>
              </a:solidFill>
            </a:ln>
          </p:spPr>
          <p:txBody>
            <a:bodyPr wrap="square" lIns="0" tIns="0" rIns="0" bIns="0" rtlCol="0"/>
            <a:lstStyle/>
            <a:p/>
          </p:txBody>
        </p:sp>
        <p:sp>
          <p:nvSpPr>
            <p:cNvPr id="4509" name="object 4509" descr=""/>
            <p:cNvSpPr/>
            <p:nvPr/>
          </p:nvSpPr>
          <p:spPr>
            <a:xfrm>
              <a:off x="5398204" y="8602016"/>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510" name="object 4510" descr=""/>
            <p:cNvSpPr/>
            <p:nvPr/>
          </p:nvSpPr>
          <p:spPr>
            <a:xfrm>
              <a:off x="5406377" y="8602270"/>
              <a:ext cx="17145" cy="0"/>
            </a:xfrm>
            <a:custGeom>
              <a:avLst/>
              <a:gdLst/>
              <a:ahLst/>
              <a:cxnLst/>
              <a:rect l="l" t="t" r="r" b="b"/>
              <a:pathLst>
                <a:path w="17145" h="0">
                  <a:moveTo>
                    <a:pt x="0" y="0"/>
                  </a:moveTo>
                  <a:lnTo>
                    <a:pt x="16586" y="0"/>
                  </a:lnTo>
                </a:path>
              </a:pathLst>
            </a:custGeom>
            <a:ln w="3175">
              <a:solidFill>
                <a:srgbClr val="EE2E2A"/>
              </a:solidFill>
            </a:ln>
          </p:spPr>
          <p:txBody>
            <a:bodyPr wrap="square" lIns="0" tIns="0" rIns="0" bIns="0" rtlCol="0"/>
            <a:lstStyle/>
            <a:p/>
          </p:txBody>
        </p:sp>
        <p:sp>
          <p:nvSpPr>
            <p:cNvPr id="4511" name="object 4511" descr=""/>
            <p:cNvSpPr/>
            <p:nvPr/>
          </p:nvSpPr>
          <p:spPr>
            <a:xfrm>
              <a:off x="5431119" y="8602016"/>
              <a:ext cx="0" cy="635"/>
            </a:xfrm>
            <a:custGeom>
              <a:avLst/>
              <a:gdLst/>
              <a:ahLst/>
              <a:cxnLst/>
              <a:rect l="l" t="t" r="r" b="b"/>
              <a:pathLst>
                <a:path w="0" h="634">
                  <a:moveTo>
                    <a:pt x="0" y="253"/>
                  </a:moveTo>
                  <a:lnTo>
                    <a:pt x="0" y="0"/>
                  </a:lnTo>
                </a:path>
              </a:pathLst>
            </a:custGeom>
            <a:ln w="3175">
              <a:solidFill>
                <a:srgbClr val="EE2E2A"/>
              </a:solidFill>
            </a:ln>
          </p:spPr>
          <p:txBody>
            <a:bodyPr wrap="square" lIns="0" tIns="0" rIns="0" bIns="0" rtlCol="0"/>
            <a:lstStyle/>
            <a:p/>
          </p:txBody>
        </p:sp>
        <p:sp>
          <p:nvSpPr>
            <p:cNvPr id="4512" name="object 4512" descr=""/>
            <p:cNvSpPr/>
            <p:nvPr/>
          </p:nvSpPr>
          <p:spPr>
            <a:xfrm>
              <a:off x="5439293" y="8602270"/>
              <a:ext cx="24765" cy="0"/>
            </a:xfrm>
            <a:custGeom>
              <a:avLst/>
              <a:gdLst/>
              <a:ahLst/>
              <a:cxnLst/>
              <a:rect l="l" t="t" r="r" b="b"/>
              <a:pathLst>
                <a:path w="24764" h="0">
                  <a:moveTo>
                    <a:pt x="0" y="0"/>
                  </a:moveTo>
                  <a:lnTo>
                    <a:pt x="24244" y="0"/>
                  </a:lnTo>
                </a:path>
              </a:pathLst>
            </a:custGeom>
            <a:ln w="3175">
              <a:solidFill>
                <a:srgbClr val="EE2E2A"/>
              </a:solidFill>
            </a:ln>
          </p:spPr>
          <p:txBody>
            <a:bodyPr wrap="square" lIns="0" tIns="0" rIns="0" bIns="0" rtlCol="0"/>
            <a:lstStyle/>
            <a:p/>
          </p:txBody>
        </p:sp>
        <p:sp>
          <p:nvSpPr>
            <p:cNvPr id="4513" name="object 4513" descr=""/>
            <p:cNvSpPr/>
            <p:nvPr/>
          </p:nvSpPr>
          <p:spPr>
            <a:xfrm>
              <a:off x="4083758" y="7989055"/>
              <a:ext cx="1269365" cy="45720"/>
            </a:xfrm>
            <a:custGeom>
              <a:avLst/>
              <a:gdLst/>
              <a:ahLst/>
              <a:cxnLst/>
              <a:rect l="l" t="t" r="r" b="b"/>
              <a:pathLst>
                <a:path w="1269364" h="45720">
                  <a:moveTo>
                    <a:pt x="1268768" y="45173"/>
                  </a:moveTo>
                  <a:lnTo>
                    <a:pt x="1268768" y="0"/>
                  </a:lnTo>
                </a:path>
                <a:path w="1269364" h="45720">
                  <a:moveTo>
                    <a:pt x="1268768" y="45173"/>
                  </a:moveTo>
                  <a:lnTo>
                    <a:pt x="0" y="45173"/>
                  </a:lnTo>
                </a:path>
              </a:pathLst>
            </a:custGeom>
            <a:ln w="3175">
              <a:solidFill>
                <a:srgbClr val="565658"/>
              </a:solidFill>
            </a:ln>
          </p:spPr>
          <p:txBody>
            <a:bodyPr wrap="square" lIns="0" tIns="0" rIns="0" bIns="0" rtlCol="0"/>
            <a:lstStyle/>
            <a:p/>
          </p:txBody>
        </p:sp>
        <p:sp>
          <p:nvSpPr>
            <p:cNvPr id="4514" name="object 4514" descr=""/>
            <p:cNvSpPr/>
            <p:nvPr/>
          </p:nvSpPr>
          <p:spPr>
            <a:xfrm>
              <a:off x="4083758" y="8602270"/>
              <a:ext cx="1269365" cy="0"/>
            </a:xfrm>
            <a:custGeom>
              <a:avLst/>
              <a:gdLst/>
              <a:ahLst/>
              <a:cxnLst/>
              <a:rect l="l" t="t" r="r" b="b"/>
              <a:pathLst>
                <a:path w="1269364" h="0">
                  <a:moveTo>
                    <a:pt x="1268768" y="0"/>
                  </a:moveTo>
                  <a:lnTo>
                    <a:pt x="0" y="0"/>
                  </a:lnTo>
                </a:path>
              </a:pathLst>
            </a:custGeom>
            <a:ln w="3175">
              <a:solidFill>
                <a:srgbClr val="565658"/>
              </a:solidFill>
            </a:ln>
          </p:spPr>
          <p:txBody>
            <a:bodyPr wrap="square" lIns="0" tIns="0" rIns="0" bIns="0" rtlCol="0"/>
            <a:lstStyle/>
            <a:p/>
          </p:txBody>
        </p:sp>
        <p:sp>
          <p:nvSpPr>
            <p:cNvPr id="4515" name="object 4515" descr=""/>
            <p:cNvSpPr/>
            <p:nvPr/>
          </p:nvSpPr>
          <p:spPr>
            <a:xfrm>
              <a:off x="4084015" y="8080677"/>
              <a:ext cx="0" cy="475615"/>
            </a:xfrm>
            <a:custGeom>
              <a:avLst/>
              <a:gdLst/>
              <a:ahLst/>
              <a:cxnLst/>
              <a:rect l="l" t="t" r="r" b="b"/>
              <a:pathLst>
                <a:path w="0" h="475615">
                  <a:moveTo>
                    <a:pt x="0" y="0"/>
                  </a:moveTo>
                  <a:lnTo>
                    <a:pt x="0" y="475145"/>
                  </a:lnTo>
                </a:path>
              </a:pathLst>
            </a:custGeom>
            <a:ln w="3175">
              <a:solidFill>
                <a:srgbClr val="565658"/>
              </a:solidFill>
            </a:ln>
          </p:spPr>
          <p:txBody>
            <a:bodyPr wrap="square" lIns="0" tIns="0" rIns="0" bIns="0" rtlCol="0"/>
            <a:lstStyle/>
            <a:p/>
          </p:txBody>
        </p:sp>
        <p:sp>
          <p:nvSpPr>
            <p:cNvPr id="4516" name="object 4516" descr=""/>
            <p:cNvSpPr/>
            <p:nvPr/>
          </p:nvSpPr>
          <p:spPr>
            <a:xfrm>
              <a:off x="4026586" y="8034236"/>
              <a:ext cx="65405" cy="568325"/>
            </a:xfrm>
            <a:custGeom>
              <a:avLst/>
              <a:gdLst/>
              <a:ahLst/>
              <a:cxnLst/>
              <a:rect l="l" t="t" r="r" b="b"/>
              <a:pathLst>
                <a:path w="65404" h="568325">
                  <a:moveTo>
                    <a:pt x="5359" y="240893"/>
                  </a:moveTo>
                  <a:lnTo>
                    <a:pt x="4597" y="240893"/>
                  </a:lnTo>
                  <a:lnTo>
                    <a:pt x="4432" y="241909"/>
                  </a:lnTo>
                  <a:lnTo>
                    <a:pt x="5359" y="240893"/>
                  </a:lnTo>
                  <a:close/>
                </a:path>
                <a:path w="65404" h="568325">
                  <a:moveTo>
                    <a:pt x="40754" y="239623"/>
                  </a:moveTo>
                  <a:lnTo>
                    <a:pt x="40259" y="239369"/>
                  </a:lnTo>
                  <a:lnTo>
                    <a:pt x="35687" y="237007"/>
                  </a:lnTo>
                  <a:lnTo>
                    <a:pt x="20916" y="235762"/>
                  </a:lnTo>
                  <a:lnTo>
                    <a:pt x="7048" y="238861"/>
                  </a:lnTo>
                  <a:lnTo>
                    <a:pt x="5410" y="240830"/>
                  </a:lnTo>
                  <a:lnTo>
                    <a:pt x="14516" y="240004"/>
                  </a:lnTo>
                  <a:lnTo>
                    <a:pt x="20675" y="239623"/>
                  </a:lnTo>
                  <a:lnTo>
                    <a:pt x="22199" y="239623"/>
                  </a:lnTo>
                  <a:lnTo>
                    <a:pt x="23990" y="239369"/>
                  </a:lnTo>
                  <a:lnTo>
                    <a:pt x="31115" y="239928"/>
                  </a:lnTo>
                  <a:lnTo>
                    <a:pt x="39116" y="239623"/>
                  </a:lnTo>
                  <a:lnTo>
                    <a:pt x="40754" y="239623"/>
                  </a:lnTo>
                  <a:close/>
                </a:path>
                <a:path w="65404" h="568325">
                  <a:moveTo>
                    <a:pt x="41287" y="239903"/>
                  </a:moveTo>
                  <a:lnTo>
                    <a:pt x="41160" y="239623"/>
                  </a:lnTo>
                  <a:lnTo>
                    <a:pt x="40754" y="239623"/>
                  </a:lnTo>
                  <a:lnTo>
                    <a:pt x="41287" y="239903"/>
                  </a:lnTo>
                  <a:close/>
                </a:path>
                <a:path w="65404" h="568325">
                  <a:moveTo>
                    <a:pt x="42214" y="257949"/>
                  </a:moveTo>
                  <a:lnTo>
                    <a:pt x="33299" y="258978"/>
                  </a:lnTo>
                  <a:lnTo>
                    <a:pt x="27051" y="259270"/>
                  </a:lnTo>
                  <a:lnTo>
                    <a:pt x="23977" y="259270"/>
                  </a:lnTo>
                  <a:lnTo>
                    <a:pt x="18364" y="259689"/>
                  </a:lnTo>
                  <a:lnTo>
                    <a:pt x="5397" y="258178"/>
                  </a:lnTo>
                  <a:lnTo>
                    <a:pt x="3568" y="251612"/>
                  </a:lnTo>
                  <a:lnTo>
                    <a:pt x="3327" y="250596"/>
                  </a:lnTo>
                  <a:lnTo>
                    <a:pt x="3060" y="249313"/>
                  </a:lnTo>
                  <a:lnTo>
                    <a:pt x="3327" y="248551"/>
                  </a:lnTo>
                  <a:lnTo>
                    <a:pt x="4406" y="242036"/>
                  </a:lnTo>
                  <a:lnTo>
                    <a:pt x="266" y="247015"/>
                  </a:lnTo>
                  <a:lnTo>
                    <a:pt x="0" y="248043"/>
                  </a:lnTo>
                  <a:lnTo>
                    <a:pt x="0" y="250596"/>
                  </a:lnTo>
                  <a:lnTo>
                    <a:pt x="241" y="252552"/>
                  </a:lnTo>
                  <a:lnTo>
                    <a:pt x="1028" y="254431"/>
                  </a:lnTo>
                  <a:lnTo>
                    <a:pt x="2298" y="255943"/>
                  </a:lnTo>
                  <a:lnTo>
                    <a:pt x="3060" y="256971"/>
                  </a:lnTo>
                  <a:lnTo>
                    <a:pt x="3924" y="257822"/>
                  </a:lnTo>
                  <a:lnTo>
                    <a:pt x="4064" y="257822"/>
                  </a:lnTo>
                  <a:lnTo>
                    <a:pt x="16065" y="262547"/>
                  </a:lnTo>
                  <a:lnTo>
                    <a:pt x="32994" y="262420"/>
                  </a:lnTo>
                  <a:lnTo>
                    <a:pt x="38620" y="259689"/>
                  </a:lnTo>
                  <a:lnTo>
                    <a:pt x="42214" y="257949"/>
                  </a:lnTo>
                  <a:close/>
                </a:path>
                <a:path w="65404" h="568325">
                  <a:moveTo>
                    <a:pt x="43408" y="257365"/>
                  </a:moveTo>
                  <a:lnTo>
                    <a:pt x="42214" y="257949"/>
                  </a:lnTo>
                  <a:lnTo>
                    <a:pt x="43307" y="257822"/>
                  </a:lnTo>
                  <a:lnTo>
                    <a:pt x="43408" y="257365"/>
                  </a:lnTo>
                  <a:close/>
                </a:path>
                <a:path w="65404" h="568325">
                  <a:moveTo>
                    <a:pt x="45935" y="242684"/>
                  </a:moveTo>
                  <a:lnTo>
                    <a:pt x="45173" y="241922"/>
                  </a:lnTo>
                  <a:lnTo>
                    <a:pt x="41490" y="240004"/>
                  </a:lnTo>
                  <a:lnTo>
                    <a:pt x="41338" y="240004"/>
                  </a:lnTo>
                  <a:lnTo>
                    <a:pt x="44551" y="247015"/>
                  </a:lnTo>
                  <a:lnTo>
                    <a:pt x="44665" y="247269"/>
                  </a:lnTo>
                  <a:lnTo>
                    <a:pt x="44843" y="248043"/>
                  </a:lnTo>
                  <a:lnTo>
                    <a:pt x="44970" y="247319"/>
                  </a:lnTo>
                  <a:lnTo>
                    <a:pt x="44907" y="249313"/>
                  </a:lnTo>
                  <a:lnTo>
                    <a:pt x="44856" y="250596"/>
                  </a:lnTo>
                  <a:lnTo>
                    <a:pt x="43497" y="256971"/>
                  </a:lnTo>
                  <a:lnTo>
                    <a:pt x="43408" y="257365"/>
                  </a:lnTo>
                  <a:lnTo>
                    <a:pt x="45859" y="256184"/>
                  </a:lnTo>
                  <a:lnTo>
                    <a:pt x="45935" y="242684"/>
                  </a:lnTo>
                  <a:close/>
                </a:path>
                <a:path w="65404" h="568325">
                  <a:moveTo>
                    <a:pt x="47218" y="309029"/>
                  </a:moveTo>
                  <a:lnTo>
                    <a:pt x="33947" y="309029"/>
                  </a:lnTo>
                  <a:lnTo>
                    <a:pt x="33947" y="302399"/>
                  </a:lnTo>
                  <a:lnTo>
                    <a:pt x="30886" y="302399"/>
                  </a:lnTo>
                  <a:lnTo>
                    <a:pt x="30886" y="309029"/>
                  </a:lnTo>
                  <a:lnTo>
                    <a:pt x="30886" y="312597"/>
                  </a:lnTo>
                  <a:lnTo>
                    <a:pt x="30886" y="328930"/>
                  </a:lnTo>
                  <a:lnTo>
                    <a:pt x="12509" y="316166"/>
                  </a:lnTo>
                  <a:lnTo>
                    <a:pt x="10668" y="314807"/>
                  </a:lnTo>
                  <a:lnTo>
                    <a:pt x="8978" y="314325"/>
                  </a:lnTo>
                  <a:lnTo>
                    <a:pt x="7150" y="313105"/>
                  </a:lnTo>
                  <a:lnTo>
                    <a:pt x="6134" y="312597"/>
                  </a:lnTo>
                  <a:lnTo>
                    <a:pt x="6134" y="312343"/>
                  </a:lnTo>
                  <a:lnTo>
                    <a:pt x="9207" y="312343"/>
                  </a:lnTo>
                  <a:lnTo>
                    <a:pt x="10718" y="312788"/>
                  </a:lnTo>
                  <a:lnTo>
                    <a:pt x="13779" y="312597"/>
                  </a:lnTo>
                  <a:lnTo>
                    <a:pt x="30886" y="312597"/>
                  </a:lnTo>
                  <a:lnTo>
                    <a:pt x="30886" y="309029"/>
                  </a:lnTo>
                  <a:lnTo>
                    <a:pt x="774" y="309029"/>
                  </a:lnTo>
                  <a:lnTo>
                    <a:pt x="774" y="312597"/>
                  </a:lnTo>
                  <a:lnTo>
                    <a:pt x="31648" y="333019"/>
                  </a:lnTo>
                  <a:lnTo>
                    <a:pt x="33947" y="333019"/>
                  </a:lnTo>
                  <a:lnTo>
                    <a:pt x="33947" y="312597"/>
                  </a:lnTo>
                  <a:lnTo>
                    <a:pt x="47218" y="312597"/>
                  </a:lnTo>
                  <a:lnTo>
                    <a:pt x="47218" y="309029"/>
                  </a:lnTo>
                  <a:close/>
                </a:path>
                <a:path w="65404" h="568325">
                  <a:moveTo>
                    <a:pt x="47218" y="275094"/>
                  </a:moveTo>
                  <a:lnTo>
                    <a:pt x="33947" y="275094"/>
                  </a:lnTo>
                  <a:lnTo>
                    <a:pt x="33947" y="268465"/>
                  </a:lnTo>
                  <a:lnTo>
                    <a:pt x="30886" y="268465"/>
                  </a:lnTo>
                  <a:lnTo>
                    <a:pt x="30886" y="275094"/>
                  </a:lnTo>
                  <a:lnTo>
                    <a:pt x="30886" y="278663"/>
                  </a:lnTo>
                  <a:lnTo>
                    <a:pt x="30886" y="294995"/>
                  </a:lnTo>
                  <a:lnTo>
                    <a:pt x="12509" y="282232"/>
                  </a:lnTo>
                  <a:lnTo>
                    <a:pt x="10668" y="280860"/>
                  </a:lnTo>
                  <a:lnTo>
                    <a:pt x="8978" y="280390"/>
                  </a:lnTo>
                  <a:lnTo>
                    <a:pt x="7150" y="279171"/>
                  </a:lnTo>
                  <a:lnTo>
                    <a:pt x="6134" y="278663"/>
                  </a:lnTo>
                  <a:lnTo>
                    <a:pt x="6134" y="278409"/>
                  </a:lnTo>
                  <a:lnTo>
                    <a:pt x="9207" y="278409"/>
                  </a:lnTo>
                  <a:lnTo>
                    <a:pt x="10718" y="278853"/>
                  </a:lnTo>
                  <a:lnTo>
                    <a:pt x="13779" y="278663"/>
                  </a:lnTo>
                  <a:lnTo>
                    <a:pt x="30886" y="278663"/>
                  </a:lnTo>
                  <a:lnTo>
                    <a:pt x="30886" y="275094"/>
                  </a:lnTo>
                  <a:lnTo>
                    <a:pt x="774" y="275094"/>
                  </a:lnTo>
                  <a:lnTo>
                    <a:pt x="774" y="278663"/>
                  </a:lnTo>
                  <a:lnTo>
                    <a:pt x="31648" y="299085"/>
                  </a:lnTo>
                  <a:lnTo>
                    <a:pt x="33947" y="299085"/>
                  </a:lnTo>
                  <a:lnTo>
                    <a:pt x="33947" y="278663"/>
                  </a:lnTo>
                  <a:lnTo>
                    <a:pt x="47218" y="278663"/>
                  </a:lnTo>
                  <a:lnTo>
                    <a:pt x="47218" y="275094"/>
                  </a:lnTo>
                  <a:close/>
                </a:path>
                <a:path w="65404" h="568325">
                  <a:moveTo>
                    <a:pt x="65074" y="521589"/>
                  </a:moveTo>
                  <a:lnTo>
                    <a:pt x="49504" y="521589"/>
                  </a:lnTo>
                  <a:lnTo>
                    <a:pt x="57416" y="568032"/>
                  </a:lnTo>
                  <a:lnTo>
                    <a:pt x="65074" y="521589"/>
                  </a:lnTo>
                  <a:close/>
                </a:path>
                <a:path w="65404" h="568325">
                  <a:moveTo>
                    <a:pt x="65074" y="46443"/>
                  </a:moveTo>
                  <a:lnTo>
                    <a:pt x="57416" y="0"/>
                  </a:lnTo>
                  <a:lnTo>
                    <a:pt x="49504" y="46443"/>
                  </a:lnTo>
                  <a:lnTo>
                    <a:pt x="65074" y="46443"/>
                  </a:lnTo>
                  <a:close/>
                </a:path>
              </a:pathLst>
            </a:custGeom>
            <a:solidFill>
              <a:srgbClr val="565658"/>
            </a:solidFill>
          </p:spPr>
          <p:txBody>
            <a:bodyPr wrap="square" lIns="0" tIns="0" rIns="0" bIns="0" rtlCol="0"/>
            <a:lstStyle/>
            <a:p/>
          </p:txBody>
        </p:sp>
        <p:sp>
          <p:nvSpPr>
            <p:cNvPr id="4517" name="object 4517" descr=""/>
            <p:cNvSpPr/>
            <p:nvPr/>
          </p:nvSpPr>
          <p:spPr>
            <a:xfrm>
              <a:off x="4083758" y="8034229"/>
              <a:ext cx="1269365" cy="0"/>
            </a:xfrm>
            <a:custGeom>
              <a:avLst/>
              <a:gdLst/>
              <a:ahLst/>
              <a:cxnLst/>
              <a:rect l="l" t="t" r="r" b="b"/>
              <a:pathLst>
                <a:path w="1269364" h="0">
                  <a:moveTo>
                    <a:pt x="1268768" y="0"/>
                  </a:moveTo>
                  <a:lnTo>
                    <a:pt x="0" y="0"/>
                  </a:lnTo>
                </a:path>
              </a:pathLst>
            </a:custGeom>
            <a:ln w="3175">
              <a:solidFill>
                <a:srgbClr val="565658"/>
              </a:solidFill>
            </a:ln>
          </p:spPr>
          <p:txBody>
            <a:bodyPr wrap="square" lIns="0" tIns="0" rIns="0" bIns="0" rtlCol="0"/>
            <a:lstStyle/>
            <a:p/>
          </p:txBody>
        </p:sp>
        <p:sp>
          <p:nvSpPr>
            <p:cNvPr id="4518" name="object 4518" descr=""/>
            <p:cNvSpPr/>
            <p:nvPr/>
          </p:nvSpPr>
          <p:spPr>
            <a:xfrm>
              <a:off x="4083758" y="7989060"/>
              <a:ext cx="1269365" cy="0"/>
            </a:xfrm>
            <a:custGeom>
              <a:avLst/>
              <a:gdLst/>
              <a:ahLst/>
              <a:cxnLst/>
              <a:rect l="l" t="t" r="r" b="b"/>
              <a:pathLst>
                <a:path w="1269364" h="0">
                  <a:moveTo>
                    <a:pt x="1268768" y="0"/>
                  </a:moveTo>
                  <a:lnTo>
                    <a:pt x="0" y="0"/>
                  </a:lnTo>
                </a:path>
              </a:pathLst>
            </a:custGeom>
            <a:ln w="3175">
              <a:solidFill>
                <a:srgbClr val="565658"/>
              </a:solidFill>
            </a:ln>
          </p:spPr>
          <p:txBody>
            <a:bodyPr wrap="square" lIns="0" tIns="0" rIns="0" bIns="0" rtlCol="0"/>
            <a:lstStyle/>
            <a:p/>
          </p:txBody>
        </p:sp>
        <p:pic>
          <p:nvPicPr>
            <p:cNvPr id="4519" name="object 4519" descr=""/>
            <p:cNvPicPr/>
            <p:nvPr/>
          </p:nvPicPr>
          <p:blipFill>
            <a:blip r:embed="rId8" cstate="print"/>
            <a:stretch>
              <a:fillRect/>
            </a:stretch>
          </p:blipFill>
          <p:spPr>
            <a:xfrm>
              <a:off x="4026592" y="7815798"/>
              <a:ext cx="65079" cy="311322"/>
            </a:xfrm>
            <a:prstGeom prst="rect">
              <a:avLst/>
            </a:prstGeom>
          </p:spPr>
        </p:pic>
        <p:sp>
          <p:nvSpPr>
            <p:cNvPr id="4520" name="object 4520" descr=""/>
            <p:cNvSpPr/>
            <p:nvPr/>
          </p:nvSpPr>
          <p:spPr>
            <a:xfrm>
              <a:off x="4083492" y="8602270"/>
              <a:ext cx="1269365" cy="0"/>
            </a:xfrm>
            <a:custGeom>
              <a:avLst/>
              <a:gdLst/>
              <a:ahLst/>
              <a:cxnLst/>
              <a:rect l="l" t="t" r="r" b="b"/>
              <a:pathLst>
                <a:path w="1269364" h="0">
                  <a:moveTo>
                    <a:pt x="1269034" y="0"/>
                  </a:moveTo>
                  <a:lnTo>
                    <a:pt x="0" y="0"/>
                  </a:lnTo>
                </a:path>
              </a:pathLst>
            </a:custGeom>
            <a:ln w="3175">
              <a:solidFill>
                <a:srgbClr val="565658"/>
              </a:solidFill>
            </a:ln>
          </p:spPr>
          <p:txBody>
            <a:bodyPr wrap="square" lIns="0" tIns="0" rIns="0" bIns="0" rtlCol="0"/>
            <a:lstStyle/>
            <a:p/>
          </p:txBody>
        </p:sp>
        <p:sp>
          <p:nvSpPr>
            <p:cNvPr id="4521" name="object 4521" descr=""/>
            <p:cNvSpPr/>
            <p:nvPr/>
          </p:nvSpPr>
          <p:spPr>
            <a:xfrm>
              <a:off x="4083495" y="8909767"/>
              <a:ext cx="1266825" cy="0"/>
            </a:xfrm>
            <a:custGeom>
              <a:avLst/>
              <a:gdLst/>
              <a:ahLst/>
              <a:cxnLst/>
              <a:rect l="l" t="t" r="r" b="b"/>
              <a:pathLst>
                <a:path w="1266825" h="0">
                  <a:moveTo>
                    <a:pt x="1266228" y="0"/>
                  </a:moveTo>
                  <a:lnTo>
                    <a:pt x="0" y="0"/>
                  </a:lnTo>
                </a:path>
              </a:pathLst>
            </a:custGeom>
            <a:ln w="3175">
              <a:solidFill>
                <a:srgbClr val="565658"/>
              </a:solidFill>
            </a:ln>
          </p:spPr>
          <p:txBody>
            <a:bodyPr wrap="square" lIns="0" tIns="0" rIns="0" bIns="0" rtlCol="0"/>
            <a:lstStyle/>
            <a:p/>
          </p:txBody>
        </p:sp>
        <p:pic>
          <p:nvPicPr>
            <p:cNvPr id="4522" name="object 4522" descr=""/>
            <p:cNvPicPr/>
            <p:nvPr/>
          </p:nvPicPr>
          <p:blipFill>
            <a:blip r:embed="rId9" cstate="print"/>
            <a:stretch>
              <a:fillRect/>
            </a:stretch>
          </p:blipFill>
          <p:spPr>
            <a:xfrm>
              <a:off x="4026343" y="8602266"/>
              <a:ext cx="65068" cy="307498"/>
            </a:xfrm>
            <a:prstGeom prst="rect">
              <a:avLst/>
            </a:prstGeom>
          </p:spPr>
        </p:pic>
        <p:sp>
          <p:nvSpPr>
            <p:cNvPr id="4523" name="object 4523" descr=""/>
            <p:cNvSpPr/>
            <p:nvPr/>
          </p:nvSpPr>
          <p:spPr>
            <a:xfrm>
              <a:off x="5352526" y="8602524"/>
              <a:ext cx="0" cy="523240"/>
            </a:xfrm>
            <a:custGeom>
              <a:avLst/>
              <a:gdLst/>
              <a:ahLst/>
              <a:cxnLst/>
              <a:rect l="l" t="t" r="r" b="b"/>
              <a:pathLst>
                <a:path w="0" h="523240">
                  <a:moveTo>
                    <a:pt x="0" y="0"/>
                  </a:moveTo>
                  <a:lnTo>
                    <a:pt x="0" y="523125"/>
                  </a:lnTo>
                </a:path>
              </a:pathLst>
            </a:custGeom>
            <a:ln w="3175">
              <a:solidFill>
                <a:srgbClr val="565658"/>
              </a:solidFill>
            </a:ln>
          </p:spPr>
          <p:txBody>
            <a:bodyPr wrap="square" lIns="0" tIns="0" rIns="0" bIns="0" rtlCol="0"/>
            <a:lstStyle/>
            <a:p/>
          </p:txBody>
        </p:sp>
        <p:pic>
          <p:nvPicPr>
            <p:cNvPr id="4524" name="object 4524" descr=""/>
            <p:cNvPicPr/>
            <p:nvPr/>
          </p:nvPicPr>
          <p:blipFill>
            <a:blip r:embed="rId10" cstate="print"/>
            <a:stretch>
              <a:fillRect/>
            </a:stretch>
          </p:blipFill>
          <p:spPr>
            <a:xfrm>
              <a:off x="5259647" y="8910021"/>
              <a:ext cx="290903" cy="223291"/>
            </a:xfrm>
            <a:prstGeom prst="rect">
              <a:avLst/>
            </a:prstGeom>
          </p:spPr>
        </p:pic>
        <p:sp>
          <p:nvSpPr>
            <p:cNvPr id="4525" name="object 4525" descr=""/>
            <p:cNvSpPr/>
            <p:nvPr/>
          </p:nvSpPr>
          <p:spPr>
            <a:xfrm>
              <a:off x="5352526" y="7417708"/>
              <a:ext cx="0" cy="616585"/>
            </a:xfrm>
            <a:custGeom>
              <a:avLst/>
              <a:gdLst/>
              <a:ahLst/>
              <a:cxnLst/>
              <a:rect l="l" t="t" r="r" b="b"/>
              <a:pathLst>
                <a:path w="0" h="616584">
                  <a:moveTo>
                    <a:pt x="0" y="616521"/>
                  </a:moveTo>
                  <a:lnTo>
                    <a:pt x="0" y="0"/>
                  </a:lnTo>
                </a:path>
              </a:pathLst>
            </a:custGeom>
            <a:ln w="3175">
              <a:solidFill>
                <a:srgbClr val="565658"/>
              </a:solidFill>
            </a:ln>
          </p:spPr>
          <p:txBody>
            <a:bodyPr wrap="square" lIns="0" tIns="0" rIns="0" bIns="0" rtlCol="0"/>
            <a:lstStyle/>
            <a:p/>
          </p:txBody>
        </p:sp>
        <p:sp>
          <p:nvSpPr>
            <p:cNvPr id="4526" name="object 4526" descr=""/>
            <p:cNvSpPr/>
            <p:nvPr/>
          </p:nvSpPr>
          <p:spPr>
            <a:xfrm>
              <a:off x="5914191" y="7417713"/>
              <a:ext cx="0" cy="571500"/>
            </a:xfrm>
            <a:custGeom>
              <a:avLst/>
              <a:gdLst/>
              <a:ahLst/>
              <a:cxnLst/>
              <a:rect l="l" t="t" r="r" b="b"/>
              <a:pathLst>
                <a:path w="0" h="571500">
                  <a:moveTo>
                    <a:pt x="0" y="571347"/>
                  </a:moveTo>
                  <a:lnTo>
                    <a:pt x="0" y="0"/>
                  </a:lnTo>
                </a:path>
              </a:pathLst>
            </a:custGeom>
            <a:ln w="3175">
              <a:solidFill>
                <a:srgbClr val="565658"/>
              </a:solidFill>
            </a:ln>
          </p:spPr>
          <p:txBody>
            <a:bodyPr wrap="square" lIns="0" tIns="0" rIns="0" bIns="0" rtlCol="0"/>
            <a:lstStyle/>
            <a:p/>
          </p:txBody>
        </p:sp>
        <p:sp>
          <p:nvSpPr>
            <p:cNvPr id="4527" name="object 4527" descr=""/>
            <p:cNvSpPr/>
            <p:nvPr/>
          </p:nvSpPr>
          <p:spPr>
            <a:xfrm>
              <a:off x="5398973" y="7417963"/>
              <a:ext cx="469265" cy="0"/>
            </a:xfrm>
            <a:custGeom>
              <a:avLst/>
              <a:gdLst/>
              <a:ahLst/>
              <a:cxnLst/>
              <a:rect l="l" t="t" r="r" b="b"/>
              <a:pathLst>
                <a:path w="469264" h="0">
                  <a:moveTo>
                    <a:pt x="0" y="0"/>
                  </a:moveTo>
                  <a:lnTo>
                    <a:pt x="468769" y="0"/>
                  </a:lnTo>
                </a:path>
              </a:pathLst>
            </a:custGeom>
            <a:ln w="3175">
              <a:solidFill>
                <a:srgbClr val="565658"/>
              </a:solidFill>
            </a:ln>
          </p:spPr>
          <p:txBody>
            <a:bodyPr wrap="square" lIns="0" tIns="0" rIns="0" bIns="0" rtlCol="0"/>
            <a:lstStyle/>
            <a:p/>
          </p:txBody>
        </p:sp>
        <p:sp>
          <p:nvSpPr>
            <p:cNvPr id="4528" name="object 4528" descr=""/>
            <p:cNvSpPr/>
            <p:nvPr/>
          </p:nvSpPr>
          <p:spPr>
            <a:xfrm>
              <a:off x="5352529" y="7360551"/>
              <a:ext cx="561975" cy="65405"/>
            </a:xfrm>
            <a:custGeom>
              <a:avLst/>
              <a:gdLst/>
              <a:ahLst/>
              <a:cxnLst/>
              <a:rect l="l" t="t" r="r" b="b"/>
              <a:pathLst>
                <a:path w="561975" h="65404">
                  <a:moveTo>
                    <a:pt x="46443" y="49504"/>
                  </a:moveTo>
                  <a:lnTo>
                    <a:pt x="0" y="57416"/>
                  </a:lnTo>
                  <a:lnTo>
                    <a:pt x="46443" y="65074"/>
                  </a:lnTo>
                  <a:lnTo>
                    <a:pt x="46443" y="49504"/>
                  </a:lnTo>
                  <a:close/>
                </a:path>
                <a:path w="561975" h="65404">
                  <a:moveTo>
                    <a:pt x="262826" y="30873"/>
                  </a:moveTo>
                  <a:lnTo>
                    <a:pt x="256197" y="30873"/>
                  </a:lnTo>
                  <a:lnTo>
                    <a:pt x="256197" y="762"/>
                  </a:lnTo>
                  <a:lnTo>
                    <a:pt x="252971" y="762"/>
                  </a:lnTo>
                  <a:lnTo>
                    <a:pt x="252971" y="8902"/>
                  </a:lnTo>
                  <a:lnTo>
                    <a:pt x="252425" y="10706"/>
                  </a:lnTo>
                  <a:lnTo>
                    <a:pt x="252628" y="13779"/>
                  </a:lnTo>
                  <a:lnTo>
                    <a:pt x="252628" y="30873"/>
                  </a:lnTo>
                  <a:lnTo>
                    <a:pt x="236296" y="30873"/>
                  </a:lnTo>
                  <a:lnTo>
                    <a:pt x="249059" y="12496"/>
                  </a:lnTo>
                  <a:lnTo>
                    <a:pt x="250431" y="10655"/>
                  </a:lnTo>
                  <a:lnTo>
                    <a:pt x="250901" y="8978"/>
                  </a:lnTo>
                  <a:lnTo>
                    <a:pt x="252120" y="7137"/>
                  </a:lnTo>
                  <a:lnTo>
                    <a:pt x="252628" y="6121"/>
                  </a:lnTo>
                  <a:lnTo>
                    <a:pt x="252869" y="6121"/>
                  </a:lnTo>
                  <a:lnTo>
                    <a:pt x="252971" y="8902"/>
                  </a:lnTo>
                  <a:lnTo>
                    <a:pt x="252971" y="762"/>
                  </a:lnTo>
                  <a:lnTo>
                    <a:pt x="252628" y="762"/>
                  </a:lnTo>
                  <a:lnTo>
                    <a:pt x="232206" y="31635"/>
                  </a:lnTo>
                  <a:lnTo>
                    <a:pt x="232206" y="33934"/>
                  </a:lnTo>
                  <a:lnTo>
                    <a:pt x="252628" y="33934"/>
                  </a:lnTo>
                  <a:lnTo>
                    <a:pt x="252628" y="47205"/>
                  </a:lnTo>
                  <a:lnTo>
                    <a:pt x="256197" y="47205"/>
                  </a:lnTo>
                  <a:lnTo>
                    <a:pt x="256197" y="33934"/>
                  </a:lnTo>
                  <a:lnTo>
                    <a:pt x="262826" y="33934"/>
                  </a:lnTo>
                  <a:lnTo>
                    <a:pt x="262826" y="30873"/>
                  </a:lnTo>
                  <a:close/>
                </a:path>
                <a:path w="561975" h="65404">
                  <a:moveTo>
                    <a:pt x="281203" y="44907"/>
                  </a:moveTo>
                  <a:lnTo>
                    <a:pt x="276250" y="44754"/>
                  </a:lnTo>
                  <a:lnTo>
                    <a:pt x="274294" y="43738"/>
                  </a:lnTo>
                  <a:lnTo>
                    <a:pt x="270751" y="40830"/>
                  </a:lnTo>
                  <a:lnTo>
                    <a:pt x="269722" y="40068"/>
                  </a:lnTo>
                  <a:lnTo>
                    <a:pt x="268960" y="39293"/>
                  </a:lnTo>
                  <a:lnTo>
                    <a:pt x="266915" y="41592"/>
                  </a:lnTo>
                  <a:lnTo>
                    <a:pt x="267423" y="42100"/>
                  </a:lnTo>
                  <a:lnTo>
                    <a:pt x="268185" y="43116"/>
                  </a:lnTo>
                  <a:lnTo>
                    <a:pt x="270243" y="44653"/>
                  </a:lnTo>
                  <a:lnTo>
                    <a:pt x="270484" y="44907"/>
                  </a:lnTo>
                  <a:lnTo>
                    <a:pt x="271500" y="45415"/>
                  </a:lnTo>
                  <a:lnTo>
                    <a:pt x="281203" y="44907"/>
                  </a:lnTo>
                  <a:close/>
                </a:path>
                <a:path w="561975" h="65404">
                  <a:moveTo>
                    <a:pt x="294640" y="30911"/>
                  </a:moveTo>
                  <a:lnTo>
                    <a:pt x="286308" y="23215"/>
                  </a:lnTo>
                  <a:lnTo>
                    <a:pt x="285026" y="22961"/>
                  </a:lnTo>
                  <a:lnTo>
                    <a:pt x="285026" y="22707"/>
                  </a:lnTo>
                  <a:lnTo>
                    <a:pt x="286308" y="22199"/>
                  </a:lnTo>
                  <a:lnTo>
                    <a:pt x="292188" y="17068"/>
                  </a:lnTo>
                  <a:lnTo>
                    <a:pt x="293585" y="10083"/>
                  </a:lnTo>
                  <a:lnTo>
                    <a:pt x="290690" y="3670"/>
                  </a:lnTo>
                  <a:lnTo>
                    <a:pt x="283756" y="254"/>
                  </a:lnTo>
                  <a:lnTo>
                    <a:pt x="282473" y="0"/>
                  </a:lnTo>
                  <a:lnTo>
                    <a:pt x="280949" y="0"/>
                  </a:lnTo>
                  <a:lnTo>
                    <a:pt x="280174" y="0"/>
                  </a:lnTo>
                  <a:lnTo>
                    <a:pt x="277241" y="723"/>
                  </a:lnTo>
                  <a:lnTo>
                    <a:pt x="274916" y="444"/>
                  </a:lnTo>
                  <a:lnTo>
                    <a:pt x="272770" y="2552"/>
                  </a:lnTo>
                  <a:lnTo>
                    <a:pt x="271500" y="3060"/>
                  </a:lnTo>
                  <a:lnTo>
                    <a:pt x="270484" y="3822"/>
                  </a:lnTo>
                  <a:lnTo>
                    <a:pt x="269709" y="4597"/>
                  </a:lnTo>
                  <a:lnTo>
                    <a:pt x="268693" y="5359"/>
                  </a:lnTo>
                  <a:lnTo>
                    <a:pt x="270738" y="7899"/>
                  </a:lnTo>
                  <a:lnTo>
                    <a:pt x="271246" y="7645"/>
                  </a:lnTo>
                  <a:lnTo>
                    <a:pt x="273469" y="5156"/>
                  </a:lnTo>
                  <a:lnTo>
                    <a:pt x="276415" y="3835"/>
                  </a:lnTo>
                  <a:lnTo>
                    <a:pt x="279679" y="3314"/>
                  </a:lnTo>
                  <a:lnTo>
                    <a:pt x="280949" y="3060"/>
                  </a:lnTo>
                  <a:lnTo>
                    <a:pt x="281965" y="3314"/>
                  </a:lnTo>
                  <a:lnTo>
                    <a:pt x="286791" y="3162"/>
                  </a:lnTo>
                  <a:lnTo>
                    <a:pt x="289763" y="7188"/>
                  </a:lnTo>
                  <a:lnTo>
                    <a:pt x="289877" y="11734"/>
                  </a:lnTo>
                  <a:lnTo>
                    <a:pt x="289369" y="14287"/>
                  </a:lnTo>
                  <a:lnTo>
                    <a:pt x="288683" y="18605"/>
                  </a:lnTo>
                  <a:lnTo>
                    <a:pt x="282943" y="21399"/>
                  </a:lnTo>
                  <a:lnTo>
                    <a:pt x="278904" y="21170"/>
                  </a:lnTo>
                  <a:lnTo>
                    <a:pt x="277622" y="21424"/>
                  </a:lnTo>
                  <a:lnTo>
                    <a:pt x="276098" y="21424"/>
                  </a:lnTo>
                  <a:lnTo>
                    <a:pt x="276098" y="24498"/>
                  </a:lnTo>
                  <a:lnTo>
                    <a:pt x="277622" y="24498"/>
                  </a:lnTo>
                  <a:lnTo>
                    <a:pt x="279158" y="24752"/>
                  </a:lnTo>
                  <a:lnTo>
                    <a:pt x="283959" y="24676"/>
                  </a:lnTo>
                  <a:lnTo>
                    <a:pt x="290220" y="27089"/>
                  </a:lnTo>
                  <a:lnTo>
                    <a:pt x="291401" y="33680"/>
                  </a:lnTo>
                  <a:lnTo>
                    <a:pt x="291261" y="40640"/>
                  </a:lnTo>
                  <a:lnTo>
                    <a:pt x="288074" y="44170"/>
                  </a:lnTo>
                  <a:lnTo>
                    <a:pt x="282473" y="44907"/>
                  </a:lnTo>
                  <a:lnTo>
                    <a:pt x="281203" y="44907"/>
                  </a:lnTo>
                  <a:lnTo>
                    <a:pt x="271500" y="45427"/>
                  </a:lnTo>
                  <a:lnTo>
                    <a:pt x="272529" y="46189"/>
                  </a:lnTo>
                  <a:lnTo>
                    <a:pt x="286143" y="47396"/>
                  </a:lnTo>
                  <a:lnTo>
                    <a:pt x="294043" y="40627"/>
                  </a:lnTo>
                  <a:lnTo>
                    <a:pt x="294640" y="30911"/>
                  </a:lnTo>
                  <a:close/>
                </a:path>
                <a:path w="561975" h="65404">
                  <a:moveTo>
                    <a:pt x="313093" y="44907"/>
                  </a:moveTo>
                  <a:lnTo>
                    <a:pt x="309486" y="44399"/>
                  </a:lnTo>
                  <a:lnTo>
                    <a:pt x="307263" y="43357"/>
                  </a:lnTo>
                  <a:lnTo>
                    <a:pt x="304431" y="41084"/>
                  </a:lnTo>
                  <a:lnTo>
                    <a:pt x="303403" y="40322"/>
                  </a:lnTo>
                  <a:lnTo>
                    <a:pt x="302641" y="39293"/>
                  </a:lnTo>
                  <a:lnTo>
                    <a:pt x="300596" y="42100"/>
                  </a:lnTo>
                  <a:lnTo>
                    <a:pt x="301104" y="42354"/>
                  </a:lnTo>
                  <a:lnTo>
                    <a:pt x="302895" y="44145"/>
                  </a:lnTo>
                  <a:lnTo>
                    <a:pt x="303911" y="44907"/>
                  </a:lnTo>
                  <a:lnTo>
                    <a:pt x="313093" y="44907"/>
                  </a:lnTo>
                  <a:close/>
                </a:path>
                <a:path w="561975" h="65404">
                  <a:moveTo>
                    <a:pt x="327139" y="762"/>
                  </a:moveTo>
                  <a:lnTo>
                    <a:pt x="305955" y="762"/>
                  </a:lnTo>
                  <a:lnTo>
                    <a:pt x="304431" y="21945"/>
                  </a:lnTo>
                  <a:lnTo>
                    <a:pt x="306730" y="23482"/>
                  </a:lnTo>
                  <a:lnTo>
                    <a:pt x="307238" y="23228"/>
                  </a:lnTo>
                  <a:lnTo>
                    <a:pt x="311658" y="20574"/>
                  </a:lnTo>
                  <a:lnTo>
                    <a:pt x="314883" y="20662"/>
                  </a:lnTo>
                  <a:lnTo>
                    <a:pt x="324586" y="20408"/>
                  </a:lnTo>
                  <a:lnTo>
                    <a:pt x="323570" y="19646"/>
                  </a:lnTo>
                  <a:lnTo>
                    <a:pt x="321906" y="18669"/>
                  </a:lnTo>
                  <a:lnTo>
                    <a:pt x="320128" y="17932"/>
                  </a:lnTo>
                  <a:lnTo>
                    <a:pt x="318211" y="17602"/>
                  </a:lnTo>
                  <a:lnTo>
                    <a:pt x="315658" y="17602"/>
                  </a:lnTo>
                  <a:lnTo>
                    <a:pt x="315150" y="17602"/>
                  </a:lnTo>
                  <a:lnTo>
                    <a:pt x="313372" y="17449"/>
                  </a:lnTo>
                  <a:lnTo>
                    <a:pt x="310553" y="18186"/>
                  </a:lnTo>
                  <a:lnTo>
                    <a:pt x="309029" y="19138"/>
                  </a:lnTo>
                  <a:lnTo>
                    <a:pt x="308000" y="19646"/>
                  </a:lnTo>
                  <a:lnTo>
                    <a:pt x="309283" y="4076"/>
                  </a:lnTo>
                  <a:lnTo>
                    <a:pt x="327139" y="4076"/>
                  </a:lnTo>
                  <a:lnTo>
                    <a:pt x="327139" y="762"/>
                  </a:lnTo>
                  <a:close/>
                </a:path>
                <a:path w="561975" h="65404">
                  <a:moveTo>
                    <a:pt x="329476" y="33591"/>
                  </a:moveTo>
                  <a:lnTo>
                    <a:pt x="326377" y="22212"/>
                  </a:lnTo>
                  <a:lnTo>
                    <a:pt x="325602" y="21183"/>
                  </a:lnTo>
                  <a:lnTo>
                    <a:pt x="324586" y="20421"/>
                  </a:lnTo>
                  <a:lnTo>
                    <a:pt x="314883" y="20675"/>
                  </a:lnTo>
                  <a:lnTo>
                    <a:pt x="316420" y="20675"/>
                  </a:lnTo>
                  <a:lnTo>
                    <a:pt x="323202" y="21996"/>
                  </a:lnTo>
                  <a:lnTo>
                    <a:pt x="325628" y="27228"/>
                  </a:lnTo>
                  <a:lnTo>
                    <a:pt x="325602" y="32918"/>
                  </a:lnTo>
                  <a:lnTo>
                    <a:pt x="325361" y="34455"/>
                  </a:lnTo>
                  <a:lnTo>
                    <a:pt x="325424" y="39065"/>
                  </a:lnTo>
                  <a:lnTo>
                    <a:pt x="320738" y="44805"/>
                  </a:lnTo>
                  <a:lnTo>
                    <a:pt x="315912" y="44665"/>
                  </a:lnTo>
                  <a:lnTo>
                    <a:pt x="314642" y="44919"/>
                  </a:lnTo>
                  <a:lnTo>
                    <a:pt x="304177" y="44919"/>
                  </a:lnTo>
                  <a:lnTo>
                    <a:pt x="305193" y="45681"/>
                  </a:lnTo>
                  <a:lnTo>
                    <a:pt x="316877" y="47929"/>
                  </a:lnTo>
                  <a:lnTo>
                    <a:pt x="325640" y="43040"/>
                  </a:lnTo>
                  <a:lnTo>
                    <a:pt x="329476" y="33591"/>
                  </a:lnTo>
                  <a:close/>
                </a:path>
                <a:path w="561975" h="65404">
                  <a:moveTo>
                    <a:pt x="561657" y="57416"/>
                  </a:moveTo>
                  <a:lnTo>
                    <a:pt x="515213" y="49504"/>
                  </a:lnTo>
                  <a:lnTo>
                    <a:pt x="515213" y="65074"/>
                  </a:lnTo>
                  <a:lnTo>
                    <a:pt x="561657" y="57416"/>
                  </a:lnTo>
                  <a:close/>
                </a:path>
              </a:pathLst>
            </a:custGeom>
            <a:solidFill>
              <a:srgbClr val="565658"/>
            </a:solidFill>
          </p:spPr>
          <p:txBody>
            <a:bodyPr wrap="square" lIns="0" tIns="0" rIns="0" bIns="0" rtlCol="0"/>
            <a:lstStyle/>
            <a:p/>
          </p:txBody>
        </p:sp>
        <p:sp>
          <p:nvSpPr>
            <p:cNvPr id="4529" name="object 4529" descr=""/>
            <p:cNvSpPr/>
            <p:nvPr/>
          </p:nvSpPr>
          <p:spPr>
            <a:xfrm>
              <a:off x="5914191" y="7417713"/>
              <a:ext cx="0" cy="571500"/>
            </a:xfrm>
            <a:custGeom>
              <a:avLst/>
              <a:gdLst/>
              <a:ahLst/>
              <a:cxnLst/>
              <a:rect l="l" t="t" r="r" b="b"/>
              <a:pathLst>
                <a:path w="0" h="571500">
                  <a:moveTo>
                    <a:pt x="0" y="571347"/>
                  </a:moveTo>
                  <a:lnTo>
                    <a:pt x="0" y="0"/>
                  </a:lnTo>
                </a:path>
              </a:pathLst>
            </a:custGeom>
            <a:ln w="3175">
              <a:solidFill>
                <a:srgbClr val="565658"/>
              </a:solidFill>
            </a:ln>
          </p:spPr>
          <p:txBody>
            <a:bodyPr wrap="square" lIns="0" tIns="0" rIns="0" bIns="0" rtlCol="0"/>
            <a:lstStyle/>
            <a:p/>
          </p:txBody>
        </p:sp>
        <p:sp>
          <p:nvSpPr>
            <p:cNvPr id="4530" name="object 4530" descr=""/>
            <p:cNvSpPr/>
            <p:nvPr/>
          </p:nvSpPr>
          <p:spPr>
            <a:xfrm>
              <a:off x="6020081" y="7417709"/>
              <a:ext cx="0" cy="545465"/>
            </a:xfrm>
            <a:custGeom>
              <a:avLst/>
              <a:gdLst/>
              <a:ahLst/>
              <a:cxnLst/>
              <a:rect l="l" t="t" r="r" b="b"/>
              <a:pathLst>
                <a:path w="0" h="545465">
                  <a:moveTo>
                    <a:pt x="0" y="545071"/>
                  </a:moveTo>
                  <a:lnTo>
                    <a:pt x="0" y="0"/>
                  </a:lnTo>
                </a:path>
              </a:pathLst>
            </a:custGeom>
            <a:ln w="3175">
              <a:solidFill>
                <a:srgbClr val="565658"/>
              </a:solidFill>
            </a:ln>
          </p:spPr>
          <p:txBody>
            <a:bodyPr wrap="square" lIns="0" tIns="0" rIns="0" bIns="0" rtlCol="0"/>
            <a:lstStyle/>
            <a:p/>
          </p:txBody>
        </p:sp>
        <p:pic>
          <p:nvPicPr>
            <p:cNvPr id="4531" name="object 4531" descr=""/>
            <p:cNvPicPr/>
            <p:nvPr/>
          </p:nvPicPr>
          <p:blipFill>
            <a:blip r:embed="rId11" cstate="print"/>
            <a:stretch>
              <a:fillRect/>
            </a:stretch>
          </p:blipFill>
          <p:spPr>
            <a:xfrm>
              <a:off x="5821300" y="7360546"/>
              <a:ext cx="291927" cy="65074"/>
            </a:xfrm>
            <a:prstGeom prst="rect">
              <a:avLst/>
            </a:prstGeom>
          </p:spPr>
        </p:pic>
        <p:sp>
          <p:nvSpPr>
            <p:cNvPr id="4532" name="object 4532" descr=""/>
            <p:cNvSpPr/>
            <p:nvPr/>
          </p:nvSpPr>
          <p:spPr>
            <a:xfrm>
              <a:off x="5352526" y="8602524"/>
              <a:ext cx="0" cy="1047750"/>
            </a:xfrm>
            <a:custGeom>
              <a:avLst/>
              <a:gdLst/>
              <a:ahLst/>
              <a:cxnLst/>
              <a:rect l="l" t="t" r="r" b="b"/>
              <a:pathLst>
                <a:path w="0" h="1047750">
                  <a:moveTo>
                    <a:pt x="0" y="0"/>
                  </a:moveTo>
                  <a:lnTo>
                    <a:pt x="0" y="1047521"/>
                  </a:lnTo>
                </a:path>
              </a:pathLst>
            </a:custGeom>
            <a:ln w="3175">
              <a:solidFill>
                <a:srgbClr val="565658"/>
              </a:solidFill>
            </a:ln>
          </p:spPr>
          <p:txBody>
            <a:bodyPr wrap="square" lIns="0" tIns="0" rIns="0" bIns="0" rtlCol="0"/>
            <a:lstStyle/>
            <a:p/>
          </p:txBody>
        </p:sp>
        <p:sp>
          <p:nvSpPr>
            <p:cNvPr id="4533" name="object 4533" descr=""/>
            <p:cNvSpPr/>
            <p:nvPr/>
          </p:nvSpPr>
          <p:spPr>
            <a:xfrm>
              <a:off x="4700275" y="8602524"/>
              <a:ext cx="0" cy="1047750"/>
            </a:xfrm>
            <a:custGeom>
              <a:avLst/>
              <a:gdLst/>
              <a:ahLst/>
              <a:cxnLst/>
              <a:rect l="l" t="t" r="r" b="b"/>
              <a:pathLst>
                <a:path w="0" h="1047750">
                  <a:moveTo>
                    <a:pt x="0" y="0"/>
                  </a:moveTo>
                  <a:lnTo>
                    <a:pt x="0" y="1047521"/>
                  </a:lnTo>
                </a:path>
              </a:pathLst>
            </a:custGeom>
            <a:ln w="3175">
              <a:solidFill>
                <a:srgbClr val="565658"/>
              </a:solidFill>
            </a:ln>
          </p:spPr>
          <p:txBody>
            <a:bodyPr wrap="square" lIns="0" tIns="0" rIns="0" bIns="0" rtlCol="0"/>
            <a:lstStyle/>
            <a:p/>
          </p:txBody>
        </p:sp>
        <p:sp>
          <p:nvSpPr>
            <p:cNvPr id="4534" name="object 4534" descr=""/>
            <p:cNvSpPr/>
            <p:nvPr/>
          </p:nvSpPr>
          <p:spPr>
            <a:xfrm>
              <a:off x="4746720" y="9649796"/>
              <a:ext cx="559435" cy="0"/>
            </a:xfrm>
            <a:custGeom>
              <a:avLst/>
              <a:gdLst/>
              <a:ahLst/>
              <a:cxnLst/>
              <a:rect l="l" t="t" r="r" b="b"/>
              <a:pathLst>
                <a:path w="559435" h="0">
                  <a:moveTo>
                    <a:pt x="559358" y="0"/>
                  </a:moveTo>
                  <a:lnTo>
                    <a:pt x="0" y="0"/>
                  </a:lnTo>
                </a:path>
              </a:pathLst>
            </a:custGeom>
            <a:ln w="3175">
              <a:solidFill>
                <a:srgbClr val="565658"/>
              </a:solidFill>
            </a:ln>
          </p:spPr>
          <p:txBody>
            <a:bodyPr wrap="square" lIns="0" tIns="0" rIns="0" bIns="0" rtlCol="0"/>
            <a:lstStyle/>
            <a:p/>
          </p:txBody>
        </p:sp>
        <p:sp>
          <p:nvSpPr>
            <p:cNvPr id="4535" name="object 4535" descr=""/>
            <p:cNvSpPr/>
            <p:nvPr/>
          </p:nvSpPr>
          <p:spPr>
            <a:xfrm>
              <a:off x="4700270" y="9592640"/>
              <a:ext cx="652780" cy="65405"/>
            </a:xfrm>
            <a:custGeom>
              <a:avLst/>
              <a:gdLst/>
              <a:ahLst/>
              <a:cxnLst/>
              <a:rect l="l" t="t" r="r" b="b"/>
              <a:pathLst>
                <a:path w="652779" h="65404">
                  <a:moveTo>
                    <a:pt x="46443" y="49504"/>
                  </a:moveTo>
                  <a:lnTo>
                    <a:pt x="0" y="57162"/>
                  </a:lnTo>
                  <a:lnTo>
                    <a:pt x="46443" y="64820"/>
                  </a:lnTo>
                  <a:lnTo>
                    <a:pt x="46443" y="49504"/>
                  </a:lnTo>
                  <a:close/>
                </a:path>
                <a:path w="652779" h="65404">
                  <a:moveTo>
                    <a:pt x="281254" y="33591"/>
                  </a:moveTo>
                  <a:lnTo>
                    <a:pt x="278168" y="22212"/>
                  </a:lnTo>
                  <a:lnTo>
                    <a:pt x="277393" y="21183"/>
                  </a:lnTo>
                  <a:lnTo>
                    <a:pt x="276364" y="20434"/>
                  </a:lnTo>
                  <a:lnTo>
                    <a:pt x="275348" y="19659"/>
                  </a:lnTo>
                  <a:lnTo>
                    <a:pt x="273685" y="18669"/>
                  </a:lnTo>
                  <a:lnTo>
                    <a:pt x="271907" y="17945"/>
                  </a:lnTo>
                  <a:lnTo>
                    <a:pt x="269989" y="17614"/>
                  </a:lnTo>
                  <a:lnTo>
                    <a:pt x="267436" y="17614"/>
                  </a:lnTo>
                  <a:lnTo>
                    <a:pt x="266928" y="17614"/>
                  </a:lnTo>
                  <a:lnTo>
                    <a:pt x="265163" y="17462"/>
                  </a:lnTo>
                  <a:lnTo>
                    <a:pt x="262331" y="18199"/>
                  </a:lnTo>
                  <a:lnTo>
                    <a:pt x="260807" y="19151"/>
                  </a:lnTo>
                  <a:lnTo>
                    <a:pt x="259778" y="19659"/>
                  </a:lnTo>
                  <a:lnTo>
                    <a:pt x="261061" y="4089"/>
                  </a:lnTo>
                  <a:lnTo>
                    <a:pt x="278917" y="4089"/>
                  </a:lnTo>
                  <a:lnTo>
                    <a:pt x="278917" y="774"/>
                  </a:lnTo>
                  <a:lnTo>
                    <a:pt x="257733" y="774"/>
                  </a:lnTo>
                  <a:lnTo>
                    <a:pt x="256209" y="21945"/>
                  </a:lnTo>
                  <a:lnTo>
                    <a:pt x="258508" y="23482"/>
                  </a:lnTo>
                  <a:lnTo>
                    <a:pt x="259016" y="23228"/>
                  </a:lnTo>
                  <a:lnTo>
                    <a:pt x="263448" y="20574"/>
                  </a:lnTo>
                  <a:lnTo>
                    <a:pt x="266674" y="20675"/>
                  </a:lnTo>
                  <a:lnTo>
                    <a:pt x="268198" y="20675"/>
                  </a:lnTo>
                  <a:lnTo>
                    <a:pt x="274993" y="21996"/>
                  </a:lnTo>
                  <a:lnTo>
                    <a:pt x="277418" y="27228"/>
                  </a:lnTo>
                  <a:lnTo>
                    <a:pt x="277393" y="32918"/>
                  </a:lnTo>
                  <a:lnTo>
                    <a:pt x="277139" y="34455"/>
                  </a:lnTo>
                  <a:lnTo>
                    <a:pt x="277215" y="39065"/>
                  </a:lnTo>
                  <a:lnTo>
                    <a:pt x="272516" y="44805"/>
                  </a:lnTo>
                  <a:lnTo>
                    <a:pt x="267690" y="44665"/>
                  </a:lnTo>
                  <a:lnTo>
                    <a:pt x="266420" y="44919"/>
                  </a:lnTo>
                  <a:lnTo>
                    <a:pt x="264883" y="44919"/>
                  </a:lnTo>
                  <a:lnTo>
                    <a:pt x="261264" y="44411"/>
                  </a:lnTo>
                  <a:lnTo>
                    <a:pt x="259054" y="43370"/>
                  </a:lnTo>
                  <a:lnTo>
                    <a:pt x="256209" y="41097"/>
                  </a:lnTo>
                  <a:lnTo>
                    <a:pt x="255193" y="40322"/>
                  </a:lnTo>
                  <a:lnTo>
                    <a:pt x="254419" y="39306"/>
                  </a:lnTo>
                  <a:lnTo>
                    <a:pt x="252374" y="42113"/>
                  </a:lnTo>
                  <a:lnTo>
                    <a:pt x="252895" y="42367"/>
                  </a:lnTo>
                  <a:lnTo>
                    <a:pt x="254685" y="44157"/>
                  </a:lnTo>
                  <a:lnTo>
                    <a:pt x="255701" y="44919"/>
                  </a:lnTo>
                  <a:lnTo>
                    <a:pt x="255955" y="44919"/>
                  </a:lnTo>
                  <a:lnTo>
                    <a:pt x="256984" y="45681"/>
                  </a:lnTo>
                  <a:lnTo>
                    <a:pt x="268655" y="47942"/>
                  </a:lnTo>
                  <a:lnTo>
                    <a:pt x="277418" y="43040"/>
                  </a:lnTo>
                  <a:lnTo>
                    <a:pt x="281254" y="33591"/>
                  </a:lnTo>
                  <a:close/>
                </a:path>
                <a:path w="652779" h="65404">
                  <a:moveTo>
                    <a:pt x="293827" y="43408"/>
                  </a:moveTo>
                  <a:lnTo>
                    <a:pt x="293255" y="42214"/>
                  </a:lnTo>
                  <a:lnTo>
                    <a:pt x="293395" y="43408"/>
                  </a:lnTo>
                  <a:lnTo>
                    <a:pt x="293827" y="43408"/>
                  </a:lnTo>
                  <a:close/>
                </a:path>
                <a:path w="652779" h="65404">
                  <a:moveTo>
                    <a:pt x="309105" y="4394"/>
                  </a:moveTo>
                  <a:lnTo>
                    <a:pt x="304177" y="266"/>
                  </a:lnTo>
                  <a:lnTo>
                    <a:pt x="303161" y="0"/>
                  </a:lnTo>
                  <a:lnTo>
                    <a:pt x="300596" y="0"/>
                  </a:lnTo>
                  <a:lnTo>
                    <a:pt x="298437" y="266"/>
                  </a:lnTo>
                  <a:lnTo>
                    <a:pt x="298589" y="266"/>
                  </a:lnTo>
                  <a:lnTo>
                    <a:pt x="296773" y="1041"/>
                  </a:lnTo>
                  <a:lnTo>
                    <a:pt x="295249" y="2298"/>
                  </a:lnTo>
                  <a:lnTo>
                    <a:pt x="294233" y="3060"/>
                  </a:lnTo>
                  <a:lnTo>
                    <a:pt x="293458" y="3835"/>
                  </a:lnTo>
                  <a:lnTo>
                    <a:pt x="288645" y="16065"/>
                  </a:lnTo>
                  <a:lnTo>
                    <a:pt x="288671" y="18376"/>
                  </a:lnTo>
                  <a:lnTo>
                    <a:pt x="288785" y="32994"/>
                  </a:lnTo>
                  <a:lnTo>
                    <a:pt x="293255" y="42214"/>
                  </a:lnTo>
                  <a:lnTo>
                    <a:pt x="292227" y="33299"/>
                  </a:lnTo>
                  <a:lnTo>
                    <a:pt x="291934" y="27051"/>
                  </a:lnTo>
                  <a:lnTo>
                    <a:pt x="291934" y="23990"/>
                  </a:lnTo>
                  <a:lnTo>
                    <a:pt x="291503" y="18376"/>
                  </a:lnTo>
                  <a:lnTo>
                    <a:pt x="293014" y="5397"/>
                  </a:lnTo>
                  <a:lnTo>
                    <a:pt x="300609" y="3314"/>
                  </a:lnTo>
                  <a:lnTo>
                    <a:pt x="301879" y="3073"/>
                  </a:lnTo>
                  <a:lnTo>
                    <a:pt x="302653" y="3314"/>
                  </a:lnTo>
                  <a:lnTo>
                    <a:pt x="309105" y="4394"/>
                  </a:lnTo>
                  <a:close/>
                </a:path>
                <a:path w="652779" h="65404">
                  <a:moveTo>
                    <a:pt x="310388" y="5473"/>
                  </a:moveTo>
                  <a:lnTo>
                    <a:pt x="310311" y="4597"/>
                  </a:lnTo>
                  <a:lnTo>
                    <a:pt x="309105" y="4394"/>
                  </a:lnTo>
                  <a:lnTo>
                    <a:pt x="310388" y="5473"/>
                  </a:lnTo>
                  <a:close/>
                </a:path>
                <a:path w="652779" h="65404">
                  <a:moveTo>
                    <a:pt x="311289" y="41300"/>
                  </a:moveTo>
                  <a:lnTo>
                    <a:pt x="303923" y="44665"/>
                  </a:lnTo>
                  <a:lnTo>
                    <a:pt x="302945" y="44945"/>
                  </a:lnTo>
                  <a:lnTo>
                    <a:pt x="301891" y="44907"/>
                  </a:lnTo>
                  <a:lnTo>
                    <a:pt x="300863" y="44907"/>
                  </a:lnTo>
                  <a:lnTo>
                    <a:pt x="293827" y="43408"/>
                  </a:lnTo>
                  <a:lnTo>
                    <a:pt x="295059" y="45935"/>
                  </a:lnTo>
                  <a:lnTo>
                    <a:pt x="308521" y="45935"/>
                  </a:lnTo>
                  <a:lnTo>
                    <a:pt x="309283" y="45173"/>
                  </a:lnTo>
                  <a:lnTo>
                    <a:pt x="311289" y="41300"/>
                  </a:lnTo>
                  <a:close/>
                </a:path>
                <a:path w="652779" h="65404">
                  <a:moveTo>
                    <a:pt x="311645" y="41135"/>
                  </a:moveTo>
                  <a:lnTo>
                    <a:pt x="311632" y="40640"/>
                  </a:lnTo>
                  <a:lnTo>
                    <a:pt x="311378" y="41135"/>
                  </a:lnTo>
                  <a:lnTo>
                    <a:pt x="311289" y="41300"/>
                  </a:lnTo>
                  <a:lnTo>
                    <a:pt x="311645" y="41135"/>
                  </a:lnTo>
                  <a:close/>
                </a:path>
                <a:path w="652779" h="65404">
                  <a:moveTo>
                    <a:pt x="315379" y="20675"/>
                  </a:moveTo>
                  <a:lnTo>
                    <a:pt x="312343" y="7112"/>
                  </a:lnTo>
                  <a:lnTo>
                    <a:pt x="310388" y="5473"/>
                  </a:lnTo>
                  <a:lnTo>
                    <a:pt x="311175" y="14503"/>
                  </a:lnTo>
                  <a:lnTo>
                    <a:pt x="311581" y="20675"/>
                  </a:lnTo>
                  <a:lnTo>
                    <a:pt x="311581" y="22212"/>
                  </a:lnTo>
                  <a:lnTo>
                    <a:pt x="311823" y="23990"/>
                  </a:lnTo>
                  <a:lnTo>
                    <a:pt x="311264" y="31115"/>
                  </a:lnTo>
                  <a:lnTo>
                    <a:pt x="311632" y="40640"/>
                  </a:lnTo>
                  <a:lnTo>
                    <a:pt x="314185" y="35699"/>
                  </a:lnTo>
                  <a:lnTo>
                    <a:pt x="315341" y="22212"/>
                  </a:lnTo>
                  <a:lnTo>
                    <a:pt x="315379" y="20675"/>
                  </a:lnTo>
                  <a:close/>
                </a:path>
                <a:path w="652779" h="65404">
                  <a:moveTo>
                    <a:pt x="349389" y="33591"/>
                  </a:moveTo>
                  <a:lnTo>
                    <a:pt x="346290" y="22212"/>
                  </a:lnTo>
                  <a:lnTo>
                    <a:pt x="345516" y="21183"/>
                  </a:lnTo>
                  <a:lnTo>
                    <a:pt x="344500" y="20421"/>
                  </a:lnTo>
                  <a:lnTo>
                    <a:pt x="343484" y="19659"/>
                  </a:lnTo>
                  <a:lnTo>
                    <a:pt x="341820" y="18669"/>
                  </a:lnTo>
                  <a:lnTo>
                    <a:pt x="340042" y="17945"/>
                  </a:lnTo>
                  <a:lnTo>
                    <a:pt x="338124" y="17614"/>
                  </a:lnTo>
                  <a:lnTo>
                    <a:pt x="335572" y="17614"/>
                  </a:lnTo>
                  <a:lnTo>
                    <a:pt x="335064" y="17614"/>
                  </a:lnTo>
                  <a:lnTo>
                    <a:pt x="333286" y="17462"/>
                  </a:lnTo>
                  <a:lnTo>
                    <a:pt x="330466" y="18199"/>
                  </a:lnTo>
                  <a:lnTo>
                    <a:pt x="328942" y="19151"/>
                  </a:lnTo>
                  <a:lnTo>
                    <a:pt x="327914" y="19659"/>
                  </a:lnTo>
                  <a:lnTo>
                    <a:pt x="329196" y="4089"/>
                  </a:lnTo>
                  <a:lnTo>
                    <a:pt x="347052" y="4089"/>
                  </a:lnTo>
                  <a:lnTo>
                    <a:pt x="347052" y="774"/>
                  </a:lnTo>
                  <a:lnTo>
                    <a:pt x="325869" y="774"/>
                  </a:lnTo>
                  <a:lnTo>
                    <a:pt x="324345" y="21945"/>
                  </a:lnTo>
                  <a:lnTo>
                    <a:pt x="326644" y="23482"/>
                  </a:lnTo>
                  <a:lnTo>
                    <a:pt x="327152" y="23228"/>
                  </a:lnTo>
                  <a:lnTo>
                    <a:pt x="331571" y="20574"/>
                  </a:lnTo>
                  <a:lnTo>
                    <a:pt x="334797" y="20675"/>
                  </a:lnTo>
                  <a:lnTo>
                    <a:pt x="336334" y="20675"/>
                  </a:lnTo>
                  <a:lnTo>
                    <a:pt x="343115" y="21996"/>
                  </a:lnTo>
                  <a:lnTo>
                    <a:pt x="345554" y="27228"/>
                  </a:lnTo>
                  <a:lnTo>
                    <a:pt x="345516" y="32918"/>
                  </a:lnTo>
                  <a:lnTo>
                    <a:pt x="345274" y="34455"/>
                  </a:lnTo>
                  <a:lnTo>
                    <a:pt x="345338" y="39065"/>
                  </a:lnTo>
                  <a:lnTo>
                    <a:pt x="340652" y="44805"/>
                  </a:lnTo>
                  <a:lnTo>
                    <a:pt x="335826" y="44665"/>
                  </a:lnTo>
                  <a:lnTo>
                    <a:pt x="334556" y="44919"/>
                  </a:lnTo>
                  <a:lnTo>
                    <a:pt x="333006" y="44919"/>
                  </a:lnTo>
                  <a:lnTo>
                    <a:pt x="329399" y="44411"/>
                  </a:lnTo>
                  <a:lnTo>
                    <a:pt x="327177" y="43370"/>
                  </a:lnTo>
                  <a:lnTo>
                    <a:pt x="324345" y="41097"/>
                  </a:lnTo>
                  <a:lnTo>
                    <a:pt x="323316" y="40322"/>
                  </a:lnTo>
                  <a:lnTo>
                    <a:pt x="322554" y="39306"/>
                  </a:lnTo>
                  <a:lnTo>
                    <a:pt x="320509" y="42113"/>
                  </a:lnTo>
                  <a:lnTo>
                    <a:pt x="321017" y="42367"/>
                  </a:lnTo>
                  <a:lnTo>
                    <a:pt x="322808" y="44157"/>
                  </a:lnTo>
                  <a:lnTo>
                    <a:pt x="323837" y="44919"/>
                  </a:lnTo>
                  <a:lnTo>
                    <a:pt x="324091" y="44919"/>
                  </a:lnTo>
                  <a:lnTo>
                    <a:pt x="325107" y="45681"/>
                  </a:lnTo>
                  <a:lnTo>
                    <a:pt x="336791" y="47942"/>
                  </a:lnTo>
                  <a:lnTo>
                    <a:pt x="345554" y="43040"/>
                  </a:lnTo>
                  <a:lnTo>
                    <a:pt x="349389" y="33591"/>
                  </a:lnTo>
                  <a:close/>
                </a:path>
                <a:path w="652779" h="65404">
                  <a:moveTo>
                    <a:pt x="363905" y="44157"/>
                  </a:moveTo>
                  <a:lnTo>
                    <a:pt x="363639" y="42875"/>
                  </a:lnTo>
                  <a:lnTo>
                    <a:pt x="362889" y="42113"/>
                  </a:lnTo>
                  <a:lnTo>
                    <a:pt x="361861" y="41351"/>
                  </a:lnTo>
                  <a:lnTo>
                    <a:pt x="360578" y="41097"/>
                  </a:lnTo>
                  <a:lnTo>
                    <a:pt x="359308" y="41351"/>
                  </a:lnTo>
                  <a:lnTo>
                    <a:pt x="358279" y="42113"/>
                  </a:lnTo>
                  <a:lnTo>
                    <a:pt x="358038" y="42367"/>
                  </a:lnTo>
                  <a:lnTo>
                    <a:pt x="357517" y="43383"/>
                  </a:lnTo>
                  <a:lnTo>
                    <a:pt x="357263" y="44665"/>
                  </a:lnTo>
                  <a:lnTo>
                    <a:pt x="357517" y="44919"/>
                  </a:lnTo>
                  <a:lnTo>
                    <a:pt x="357771" y="46189"/>
                  </a:lnTo>
                  <a:lnTo>
                    <a:pt x="358279" y="47205"/>
                  </a:lnTo>
                  <a:lnTo>
                    <a:pt x="359308" y="47726"/>
                  </a:lnTo>
                  <a:lnTo>
                    <a:pt x="360578" y="47980"/>
                  </a:lnTo>
                  <a:lnTo>
                    <a:pt x="361861" y="47726"/>
                  </a:lnTo>
                  <a:lnTo>
                    <a:pt x="362889" y="47205"/>
                  </a:lnTo>
                  <a:lnTo>
                    <a:pt x="363131" y="46951"/>
                  </a:lnTo>
                  <a:lnTo>
                    <a:pt x="363639" y="45935"/>
                  </a:lnTo>
                  <a:lnTo>
                    <a:pt x="363905" y="44665"/>
                  </a:lnTo>
                  <a:lnTo>
                    <a:pt x="363905" y="44157"/>
                  </a:lnTo>
                  <a:close/>
                </a:path>
                <a:path w="652779" h="65404">
                  <a:moveTo>
                    <a:pt x="399110" y="43891"/>
                  </a:moveTo>
                  <a:lnTo>
                    <a:pt x="384822" y="43891"/>
                  </a:lnTo>
                  <a:lnTo>
                    <a:pt x="382257" y="43827"/>
                  </a:lnTo>
                  <a:lnTo>
                    <a:pt x="379691" y="43954"/>
                  </a:lnTo>
                  <a:lnTo>
                    <a:pt x="377177" y="44411"/>
                  </a:lnTo>
                  <a:lnTo>
                    <a:pt x="382168" y="39420"/>
                  </a:lnTo>
                  <a:lnTo>
                    <a:pt x="386740" y="34531"/>
                  </a:lnTo>
                  <a:lnTo>
                    <a:pt x="390931" y="29337"/>
                  </a:lnTo>
                  <a:lnTo>
                    <a:pt x="394525" y="23736"/>
                  </a:lnTo>
                  <a:lnTo>
                    <a:pt x="395033" y="22466"/>
                  </a:lnTo>
                  <a:lnTo>
                    <a:pt x="395541" y="21437"/>
                  </a:lnTo>
                  <a:lnTo>
                    <a:pt x="398538" y="13741"/>
                  </a:lnTo>
                  <a:lnTo>
                    <a:pt x="397471" y="2667"/>
                  </a:lnTo>
                  <a:lnTo>
                    <a:pt x="385597" y="0"/>
                  </a:lnTo>
                  <a:lnTo>
                    <a:pt x="384314" y="0"/>
                  </a:lnTo>
                  <a:lnTo>
                    <a:pt x="382778" y="0"/>
                  </a:lnTo>
                  <a:lnTo>
                    <a:pt x="380238" y="520"/>
                  </a:lnTo>
                  <a:lnTo>
                    <a:pt x="378955" y="1028"/>
                  </a:lnTo>
                  <a:lnTo>
                    <a:pt x="377939" y="1282"/>
                  </a:lnTo>
                  <a:lnTo>
                    <a:pt x="376910" y="2044"/>
                  </a:lnTo>
                  <a:lnTo>
                    <a:pt x="375894" y="2552"/>
                  </a:lnTo>
                  <a:lnTo>
                    <a:pt x="373849" y="4089"/>
                  </a:lnTo>
                  <a:lnTo>
                    <a:pt x="372059" y="5867"/>
                  </a:lnTo>
                  <a:lnTo>
                    <a:pt x="371043" y="6629"/>
                  </a:lnTo>
                  <a:lnTo>
                    <a:pt x="373595" y="8928"/>
                  </a:lnTo>
                  <a:lnTo>
                    <a:pt x="374357" y="7912"/>
                  </a:lnTo>
                  <a:lnTo>
                    <a:pt x="379183" y="3606"/>
                  </a:lnTo>
                  <a:lnTo>
                    <a:pt x="382524" y="3314"/>
                  </a:lnTo>
                  <a:lnTo>
                    <a:pt x="383806" y="3060"/>
                  </a:lnTo>
                  <a:lnTo>
                    <a:pt x="384568" y="3314"/>
                  </a:lnTo>
                  <a:lnTo>
                    <a:pt x="394017" y="3251"/>
                  </a:lnTo>
                  <a:lnTo>
                    <a:pt x="394538" y="14478"/>
                  </a:lnTo>
                  <a:lnTo>
                    <a:pt x="371309" y="44919"/>
                  </a:lnTo>
                  <a:lnTo>
                    <a:pt x="371309" y="47205"/>
                  </a:lnTo>
                  <a:lnTo>
                    <a:pt x="399110" y="47205"/>
                  </a:lnTo>
                  <a:lnTo>
                    <a:pt x="399110" y="43891"/>
                  </a:lnTo>
                  <a:close/>
                </a:path>
                <a:path w="652779" h="65404">
                  <a:moveTo>
                    <a:pt x="652246" y="57162"/>
                  </a:moveTo>
                  <a:lnTo>
                    <a:pt x="605802" y="49504"/>
                  </a:lnTo>
                  <a:lnTo>
                    <a:pt x="605802" y="64820"/>
                  </a:lnTo>
                  <a:lnTo>
                    <a:pt x="652246" y="57162"/>
                  </a:lnTo>
                  <a:close/>
                </a:path>
              </a:pathLst>
            </a:custGeom>
            <a:solidFill>
              <a:srgbClr val="565658"/>
            </a:solidFill>
          </p:spPr>
          <p:txBody>
            <a:bodyPr wrap="square" lIns="0" tIns="0" rIns="0" bIns="0" rtlCol="0"/>
            <a:lstStyle/>
            <a:p/>
          </p:txBody>
        </p:sp>
        <p:sp>
          <p:nvSpPr>
            <p:cNvPr id="4536" name="object 4536" descr=""/>
            <p:cNvSpPr/>
            <p:nvPr/>
          </p:nvSpPr>
          <p:spPr>
            <a:xfrm>
              <a:off x="5352526" y="8602524"/>
              <a:ext cx="0" cy="1177925"/>
            </a:xfrm>
            <a:custGeom>
              <a:avLst/>
              <a:gdLst/>
              <a:ahLst/>
              <a:cxnLst/>
              <a:rect l="l" t="t" r="r" b="b"/>
              <a:pathLst>
                <a:path w="0" h="1177925">
                  <a:moveTo>
                    <a:pt x="0" y="0"/>
                  </a:moveTo>
                  <a:lnTo>
                    <a:pt x="0" y="1177925"/>
                  </a:lnTo>
                </a:path>
              </a:pathLst>
            </a:custGeom>
            <a:ln w="3175">
              <a:solidFill>
                <a:srgbClr val="565658"/>
              </a:solidFill>
            </a:ln>
          </p:spPr>
          <p:txBody>
            <a:bodyPr wrap="square" lIns="0" tIns="0" rIns="0" bIns="0" rtlCol="0"/>
            <a:lstStyle/>
            <a:p/>
          </p:txBody>
        </p:sp>
        <p:sp>
          <p:nvSpPr>
            <p:cNvPr id="4537" name="object 4537" descr=""/>
            <p:cNvSpPr/>
            <p:nvPr/>
          </p:nvSpPr>
          <p:spPr>
            <a:xfrm>
              <a:off x="4221048" y="8602524"/>
              <a:ext cx="0" cy="1177925"/>
            </a:xfrm>
            <a:custGeom>
              <a:avLst/>
              <a:gdLst/>
              <a:ahLst/>
              <a:cxnLst/>
              <a:rect l="l" t="t" r="r" b="b"/>
              <a:pathLst>
                <a:path w="0" h="1177925">
                  <a:moveTo>
                    <a:pt x="0" y="0"/>
                  </a:moveTo>
                  <a:lnTo>
                    <a:pt x="0" y="1177925"/>
                  </a:lnTo>
                </a:path>
              </a:pathLst>
            </a:custGeom>
            <a:ln w="3175">
              <a:solidFill>
                <a:srgbClr val="565658"/>
              </a:solidFill>
            </a:ln>
          </p:spPr>
          <p:txBody>
            <a:bodyPr wrap="square" lIns="0" tIns="0" rIns="0" bIns="0" rtlCol="0"/>
            <a:lstStyle/>
            <a:p/>
          </p:txBody>
        </p:sp>
        <p:sp>
          <p:nvSpPr>
            <p:cNvPr id="4538" name="object 4538" descr=""/>
            <p:cNvSpPr/>
            <p:nvPr/>
          </p:nvSpPr>
          <p:spPr>
            <a:xfrm>
              <a:off x="4267485" y="9780195"/>
              <a:ext cx="1038860" cy="0"/>
            </a:xfrm>
            <a:custGeom>
              <a:avLst/>
              <a:gdLst/>
              <a:ahLst/>
              <a:cxnLst/>
              <a:rect l="l" t="t" r="r" b="b"/>
              <a:pathLst>
                <a:path w="1038860" h="0">
                  <a:moveTo>
                    <a:pt x="1038593" y="0"/>
                  </a:moveTo>
                  <a:lnTo>
                    <a:pt x="0" y="0"/>
                  </a:lnTo>
                </a:path>
              </a:pathLst>
            </a:custGeom>
            <a:ln w="3175">
              <a:solidFill>
                <a:srgbClr val="565658"/>
              </a:solidFill>
            </a:ln>
          </p:spPr>
          <p:txBody>
            <a:bodyPr wrap="square" lIns="0" tIns="0" rIns="0" bIns="0" rtlCol="0"/>
            <a:lstStyle/>
            <a:p/>
          </p:txBody>
        </p:sp>
        <p:sp>
          <p:nvSpPr>
            <p:cNvPr id="4539" name="object 4539" descr=""/>
            <p:cNvSpPr/>
            <p:nvPr/>
          </p:nvSpPr>
          <p:spPr>
            <a:xfrm>
              <a:off x="4221048" y="9723043"/>
              <a:ext cx="1131570" cy="65405"/>
            </a:xfrm>
            <a:custGeom>
              <a:avLst/>
              <a:gdLst/>
              <a:ahLst/>
              <a:cxnLst/>
              <a:rect l="l" t="t" r="r" b="b"/>
              <a:pathLst>
                <a:path w="1131570" h="65404">
                  <a:moveTo>
                    <a:pt x="46431" y="49250"/>
                  </a:moveTo>
                  <a:lnTo>
                    <a:pt x="0" y="57162"/>
                  </a:lnTo>
                  <a:lnTo>
                    <a:pt x="46431" y="64820"/>
                  </a:lnTo>
                  <a:lnTo>
                    <a:pt x="46431" y="49250"/>
                  </a:lnTo>
                  <a:close/>
                </a:path>
                <a:path w="1131570" h="65404">
                  <a:moveTo>
                    <a:pt x="520153" y="34036"/>
                  </a:moveTo>
                  <a:lnTo>
                    <a:pt x="516674" y="29387"/>
                  </a:lnTo>
                  <a:lnTo>
                    <a:pt x="516674" y="41236"/>
                  </a:lnTo>
                  <a:lnTo>
                    <a:pt x="512584" y="44818"/>
                  </a:lnTo>
                  <a:lnTo>
                    <a:pt x="506272" y="44907"/>
                  </a:lnTo>
                  <a:lnTo>
                    <a:pt x="505510" y="44907"/>
                  </a:lnTo>
                  <a:lnTo>
                    <a:pt x="498157" y="41922"/>
                  </a:lnTo>
                  <a:lnTo>
                    <a:pt x="495541" y="35966"/>
                  </a:lnTo>
                  <a:lnTo>
                    <a:pt x="497332" y="29248"/>
                  </a:lnTo>
                  <a:lnTo>
                    <a:pt x="503199" y="23990"/>
                  </a:lnTo>
                  <a:lnTo>
                    <a:pt x="503974" y="24244"/>
                  </a:lnTo>
                  <a:lnTo>
                    <a:pt x="504990" y="24752"/>
                  </a:lnTo>
                  <a:lnTo>
                    <a:pt x="509041" y="26479"/>
                  </a:lnTo>
                  <a:lnTo>
                    <a:pt x="515467" y="28689"/>
                  </a:lnTo>
                  <a:lnTo>
                    <a:pt x="516229" y="33693"/>
                  </a:lnTo>
                  <a:lnTo>
                    <a:pt x="516470" y="34963"/>
                  </a:lnTo>
                  <a:lnTo>
                    <a:pt x="516470" y="36233"/>
                  </a:lnTo>
                  <a:lnTo>
                    <a:pt x="516674" y="41236"/>
                  </a:lnTo>
                  <a:lnTo>
                    <a:pt x="516674" y="29387"/>
                  </a:lnTo>
                  <a:lnTo>
                    <a:pt x="513410" y="25006"/>
                  </a:lnTo>
                  <a:lnTo>
                    <a:pt x="512394" y="24244"/>
                  </a:lnTo>
                  <a:lnTo>
                    <a:pt x="512394" y="23990"/>
                  </a:lnTo>
                  <a:lnTo>
                    <a:pt x="512394" y="23736"/>
                  </a:lnTo>
                  <a:lnTo>
                    <a:pt x="513410" y="22961"/>
                  </a:lnTo>
                  <a:lnTo>
                    <a:pt x="517791" y="16776"/>
                  </a:lnTo>
                  <a:lnTo>
                    <a:pt x="518541" y="9779"/>
                  </a:lnTo>
                  <a:lnTo>
                    <a:pt x="515632" y="3746"/>
                  </a:lnTo>
                  <a:lnTo>
                    <a:pt x="509079" y="508"/>
                  </a:lnTo>
                  <a:lnTo>
                    <a:pt x="507809" y="254"/>
                  </a:lnTo>
                  <a:lnTo>
                    <a:pt x="506526" y="254"/>
                  </a:lnTo>
                  <a:lnTo>
                    <a:pt x="505244" y="254"/>
                  </a:lnTo>
                  <a:lnTo>
                    <a:pt x="501650" y="876"/>
                  </a:lnTo>
                  <a:lnTo>
                    <a:pt x="499630" y="2298"/>
                  </a:lnTo>
                  <a:lnTo>
                    <a:pt x="498614" y="2806"/>
                  </a:lnTo>
                  <a:lnTo>
                    <a:pt x="506260" y="3314"/>
                  </a:lnTo>
                  <a:lnTo>
                    <a:pt x="512330" y="5410"/>
                  </a:lnTo>
                  <a:lnTo>
                    <a:pt x="515073" y="10414"/>
                  </a:lnTo>
                  <a:lnTo>
                    <a:pt x="514515" y="16522"/>
                  </a:lnTo>
                  <a:lnTo>
                    <a:pt x="510603" y="21945"/>
                  </a:lnTo>
                  <a:lnTo>
                    <a:pt x="509587" y="22961"/>
                  </a:lnTo>
                  <a:lnTo>
                    <a:pt x="504913" y="20789"/>
                  </a:lnTo>
                  <a:lnTo>
                    <a:pt x="500659" y="19443"/>
                  </a:lnTo>
                  <a:lnTo>
                    <a:pt x="498881" y="15316"/>
                  </a:lnTo>
                  <a:lnTo>
                    <a:pt x="498348" y="14287"/>
                  </a:lnTo>
                  <a:lnTo>
                    <a:pt x="498106" y="13017"/>
                  </a:lnTo>
                  <a:lnTo>
                    <a:pt x="497916" y="8826"/>
                  </a:lnTo>
                  <a:lnTo>
                    <a:pt x="499579" y="4737"/>
                  </a:lnTo>
                  <a:lnTo>
                    <a:pt x="504990" y="3327"/>
                  </a:lnTo>
                  <a:lnTo>
                    <a:pt x="506272" y="3327"/>
                  </a:lnTo>
                  <a:lnTo>
                    <a:pt x="498614" y="2806"/>
                  </a:lnTo>
                  <a:lnTo>
                    <a:pt x="497598" y="3835"/>
                  </a:lnTo>
                  <a:lnTo>
                    <a:pt x="492112" y="9855"/>
                  </a:lnTo>
                  <a:lnTo>
                    <a:pt x="494131" y="17907"/>
                  </a:lnTo>
                  <a:lnTo>
                    <a:pt x="500913" y="22199"/>
                  </a:lnTo>
                  <a:lnTo>
                    <a:pt x="500913" y="22453"/>
                  </a:lnTo>
                  <a:lnTo>
                    <a:pt x="500659" y="22453"/>
                  </a:lnTo>
                  <a:lnTo>
                    <a:pt x="495211" y="27139"/>
                  </a:lnTo>
                  <a:lnTo>
                    <a:pt x="492277" y="33045"/>
                  </a:lnTo>
                  <a:lnTo>
                    <a:pt x="492569" y="39331"/>
                  </a:lnTo>
                  <a:lnTo>
                    <a:pt x="496824" y="45161"/>
                  </a:lnTo>
                  <a:lnTo>
                    <a:pt x="497840" y="45681"/>
                  </a:lnTo>
                  <a:lnTo>
                    <a:pt x="509536" y="47929"/>
                  </a:lnTo>
                  <a:lnTo>
                    <a:pt x="517918" y="42862"/>
                  </a:lnTo>
                  <a:lnTo>
                    <a:pt x="520153" y="34036"/>
                  </a:lnTo>
                  <a:close/>
                </a:path>
                <a:path w="1131570" h="65404">
                  <a:moveTo>
                    <a:pt x="554240" y="762"/>
                  </a:moveTo>
                  <a:lnTo>
                    <a:pt x="526440" y="762"/>
                  </a:lnTo>
                  <a:lnTo>
                    <a:pt x="526440" y="4076"/>
                  </a:lnTo>
                  <a:lnTo>
                    <a:pt x="549910" y="4076"/>
                  </a:lnTo>
                  <a:lnTo>
                    <a:pt x="549148" y="5105"/>
                  </a:lnTo>
                  <a:lnTo>
                    <a:pt x="543433" y="14897"/>
                  </a:lnTo>
                  <a:lnTo>
                    <a:pt x="539686" y="24599"/>
                  </a:lnTo>
                  <a:lnTo>
                    <a:pt x="537489" y="34759"/>
                  </a:lnTo>
                  <a:lnTo>
                    <a:pt x="536384" y="45935"/>
                  </a:lnTo>
                  <a:lnTo>
                    <a:pt x="536384" y="47205"/>
                  </a:lnTo>
                  <a:lnTo>
                    <a:pt x="540461" y="47205"/>
                  </a:lnTo>
                  <a:lnTo>
                    <a:pt x="540461" y="45935"/>
                  </a:lnTo>
                  <a:lnTo>
                    <a:pt x="541375" y="34505"/>
                  </a:lnTo>
                  <a:lnTo>
                    <a:pt x="543496" y="24053"/>
                  </a:lnTo>
                  <a:lnTo>
                    <a:pt x="547357" y="14135"/>
                  </a:lnTo>
                  <a:lnTo>
                    <a:pt x="554240" y="3060"/>
                  </a:lnTo>
                  <a:lnTo>
                    <a:pt x="554240" y="762"/>
                  </a:lnTo>
                  <a:close/>
                </a:path>
                <a:path w="1131570" h="65404">
                  <a:moveTo>
                    <a:pt x="567004" y="4597"/>
                  </a:moveTo>
                  <a:lnTo>
                    <a:pt x="566661" y="4597"/>
                  </a:lnTo>
                  <a:lnTo>
                    <a:pt x="566534" y="5372"/>
                  </a:lnTo>
                  <a:lnTo>
                    <a:pt x="567004" y="4597"/>
                  </a:lnTo>
                  <a:close/>
                </a:path>
                <a:path w="1131570" h="65404">
                  <a:moveTo>
                    <a:pt x="577723" y="3327"/>
                  </a:moveTo>
                  <a:lnTo>
                    <a:pt x="568794" y="3060"/>
                  </a:lnTo>
                  <a:lnTo>
                    <a:pt x="567778" y="3835"/>
                  </a:lnTo>
                  <a:lnTo>
                    <a:pt x="567105" y="4495"/>
                  </a:lnTo>
                  <a:lnTo>
                    <a:pt x="576465" y="3327"/>
                  </a:lnTo>
                  <a:lnTo>
                    <a:pt x="577723" y="3327"/>
                  </a:lnTo>
                  <a:close/>
                </a:path>
                <a:path w="1131570" h="65404">
                  <a:moveTo>
                    <a:pt x="587679" y="4584"/>
                  </a:moveTo>
                  <a:lnTo>
                    <a:pt x="585533" y="2286"/>
                  </a:lnTo>
                  <a:lnTo>
                    <a:pt x="583006" y="774"/>
                  </a:lnTo>
                  <a:lnTo>
                    <a:pt x="579005" y="0"/>
                  </a:lnTo>
                  <a:lnTo>
                    <a:pt x="577723" y="0"/>
                  </a:lnTo>
                  <a:lnTo>
                    <a:pt x="576199" y="0"/>
                  </a:lnTo>
                  <a:lnTo>
                    <a:pt x="575183" y="254"/>
                  </a:lnTo>
                  <a:lnTo>
                    <a:pt x="573900" y="508"/>
                  </a:lnTo>
                  <a:lnTo>
                    <a:pt x="572630" y="1016"/>
                  </a:lnTo>
                  <a:lnTo>
                    <a:pt x="571347" y="1270"/>
                  </a:lnTo>
                  <a:lnTo>
                    <a:pt x="570839" y="1524"/>
                  </a:lnTo>
                  <a:lnTo>
                    <a:pt x="568794" y="3060"/>
                  </a:lnTo>
                  <a:lnTo>
                    <a:pt x="577723" y="3314"/>
                  </a:lnTo>
                  <a:lnTo>
                    <a:pt x="579513" y="3314"/>
                  </a:lnTo>
                  <a:lnTo>
                    <a:pt x="580783" y="3822"/>
                  </a:lnTo>
                  <a:lnTo>
                    <a:pt x="581812" y="4076"/>
                  </a:lnTo>
                  <a:lnTo>
                    <a:pt x="582574" y="4584"/>
                  </a:lnTo>
                  <a:lnTo>
                    <a:pt x="583603" y="5105"/>
                  </a:lnTo>
                  <a:lnTo>
                    <a:pt x="585393" y="6883"/>
                  </a:lnTo>
                  <a:lnTo>
                    <a:pt x="587679" y="4584"/>
                  </a:lnTo>
                  <a:close/>
                </a:path>
                <a:path w="1131570" h="65404">
                  <a:moveTo>
                    <a:pt x="590054" y="27800"/>
                  </a:moveTo>
                  <a:lnTo>
                    <a:pt x="585127" y="22466"/>
                  </a:lnTo>
                  <a:lnTo>
                    <a:pt x="584873" y="21958"/>
                  </a:lnTo>
                  <a:lnTo>
                    <a:pt x="584860" y="32473"/>
                  </a:lnTo>
                  <a:lnTo>
                    <a:pt x="583095" y="40271"/>
                  </a:lnTo>
                  <a:lnTo>
                    <a:pt x="577227" y="44907"/>
                  </a:lnTo>
                  <a:lnTo>
                    <a:pt x="574675" y="44907"/>
                  </a:lnTo>
                  <a:lnTo>
                    <a:pt x="570128" y="44183"/>
                  </a:lnTo>
                  <a:lnTo>
                    <a:pt x="569899" y="42646"/>
                  </a:lnTo>
                  <a:lnTo>
                    <a:pt x="567270" y="39306"/>
                  </a:lnTo>
                  <a:lnTo>
                    <a:pt x="567004" y="38277"/>
                  </a:lnTo>
                  <a:lnTo>
                    <a:pt x="565988" y="36233"/>
                  </a:lnTo>
                  <a:lnTo>
                    <a:pt x="565785" y="35217"/>
                  </a:lnTo>
                  <a:lnTo>
                    <a:pt x="565480" y="33947"/>
                  </a:lnTo>
                  <a:lnTo>
                    <a:pt x="565264" y="32664"/>
                  </a:lnTo>
                  <a:lnTo>
                    <a:pt x="564972" y="31127"/>
                  </a:lnTo>
                  <a:lnTo>
                    <a:pt x="564972" y="29857"/>
                  </a:lnTo>
                  <a:lnTo>
                    <a:pt x="564718" y="28321"/>
                  </a:lnTo>
                  <a:lnTo>
                    <a:pt x="565734" y="27051"/>
                  </a:lnTo>
                  <a:lnTo>
                    <a:pt x="566496" y="26035"/>
                  </a:lnTo>
                  <a:lnTo>
                    <a:pt x="567512" y="25273"/>
                  </a:lnTo>
                  <a:lnTo>
                    <a:pt x="565137" y="24841"/>
                  </a:lnTo>
                  <a:lnTo>
                    <a:pt x="567512" y="25260"/>
                  </a:lnTo>
                  <a:lnTo>
                    <a:pt x="568274" y="24498"/>
                  </a:lnTo>
                  <a:lnTo>
                    <a:pt x="570166" y="23101"/>
                  </a:lnTo>
                  <a:lnTo>
                    <a:pt x="573024" y="21475"/>
                  </a:lnTo>
                  <a:lnTo>
                    <a:pt x="575424" y="21691"/>
                  </a:lnTo>
                  <a:lnTo>
                    <a:pt x="576453" y="21691"/>
                  </a:lnTo>
                  <a:lnTo>
                    <a:pt x="582612" y="25082"/>
                  </a:lnTo>
                  <a:lnTo>
                    <a:pt x="584860" y="32473"/>
                  </a:lnTo>
                  <a:lnTo>
                    <a:pt x="584860" y="21958"/>
                  </a:lnTo>
                  <a:lnTo>
                    <a:pt x="583844" y="21183"/>
                  </a:lnTo>
                  <a:lnTo>
                    <a:pt x="583082" y="20675"/>
                  </a:lnTo>
                  <a:lnTo>
                    <a:pt x="582053" y="19900"/>
                  </a:lnTo>
                  <a:lnTo>
                    <a:pt x="581037" y="19392"/>
                  </a:lnTo>
                  <a:lnTo>
                    <a:pt x="577215" y="18630"/>
                  </a:lnTo>
                  <a:lnTo>
                    <a:pt x="575932" y="18630"/>
                  </a:lnTo>
                  <a:lnTo>
                    <a:pt x="574662" y="18630"/>
                  </a:lnTo>
                  <a:lnTo>
                    <a:pt x="571106" y="19126"/>
                  </a:lnTo>
                  <a:lnTo>
                    <a:pt x="567817" y="21056"/>
                  </a:lnTo>
                  <a:lnTo>
                    <a:pt x="565480" y="23736"/>
                  </a:lnTo>
                  <a:lnTo>
                    <a:pt x="564705" y="24739"/>
                  </a:lnTo>
                  <a:lnTo>
                    <a:pt x="564692" y="16217"/>
                  </a:lnTo>
                  <a:lnTo>
                    <a:pt x="566534" y="5372"/>
                  </a:lnTo>
                  <a:lnTo>
                    <a:pt x="563460" y="10439"/>
                  </a:lnTo>
                  <a:lnTo>
                    <a:pt x="561581" y="17932"/>
                  </a:lnTo>
                  <a:lnTo>
                    <a:pt x="561136" y="24752"/>
                  </a:lnTo>
                  <a:lnTo>
                    <a:pt x="561187" y="27051"/>
                  </a:lnTo>
                  <a:lnTo>
                    <a:pt x="561416" y="29857"/>
                  </a:lnTo>
                  <a:lnTo>
                    <a:pt x="561517" y="31127"/>
                  </a:lnTo>
                  <a:lnTo>
                    <a:pt x="575297" y="48031"/>
                  </a:lnTo>
                  <a:lnTo>
                    <a:pt x="581837" y="46253"/>
                  </a:lnTo>
                  <a:lnTo>
                    <a:pt x="581964" y="46253"/>
                  </a:lnTo>
                  <a:lnTo>
                    <a:pt x="582828" y="45681"/>
                  </a:lnTo>
                  <a:lnTo>
                    <a:pt x="583590" y="44919"/>
                  </a:lnTo>
                  <a:lnTo>
                    <a:pt x="589559" y="40424"/>
                  </a:lnTo>
                  <a:lnTo>
                    <a:pt x="590054" y="27800"/>
                  </a:lnTo>
                  <a:close/>
                </a:path>
                <a:path w="1131570" h="65404">
                  <a:moveTo>
                    <a:pt x="602475" y="44145"/>
                  </a:moveTo>
                  <a:lnTo>
                    <a:pt x="602221" y="42862"/>
                  </a:lnTo>
                  <a:lnTo>
                    <a:pt x="601459" y="42100"/>
                  </a:lnTo>
                  <a:lnTo>
                    <a:pt x="600443" y="41338"/>
                  </a:lnTo>
                  <a:lnTo>
                    <a:pt x="599160" y="41084"/>
                  </a:lnTo>
                  <a:lnTo>
                    <a:pt x="597877" y="41338"/>
                  </a:lnTo>
                  <a:lnTo>
                    <a:pt x="596861" y="42100"/>
                  </a:lnTo>
                  <a:lnTo>
                    <a:pt x="596607" y="42354"/>
                  </a:lnTo>
                  <a:lnTo>
                    <a:pt x="596099" y="43370"/>
                  </a:lnTo>
                  <a:lnTo>
                    <a:pt x="595833" y="44653"/>
                  </a:lnTo>
                  <a:lnTo>
                    <a:pt x="596099" y="44907"/>
                  </a:lnTo>
                  <a:lnTo>
                    <a:pt x="596341" y="46177"/>
                  </a:lnTo>
                  <a:lnTo>
                    <a:pt x="596861" y="47205"/>
                  </a:lnTo>
                  <a:lnTo>
                    <a:pt x="597877" y="47713"/>
                  </a:lnTo>
                  <a:lnTo>
                    <a:pt x="599160" y="47967"/>
                  </a:lnTo>
                  <a:lnTo>
                    <a:pt x="600443" y="47713"/>
                  </a:lnTo>
                  <a:lnTo>
                    <a:pt x="601459" y="47205"/>
                  </a:lnTo>
                  <a:lnTo>
                    <a:pt x="601713" y="46939"/>
                  </a:lnTo>
                  <a:lnTo>
                    <a:pt x="602221" y="45923"/>
                  </a:lnTo>
                  <a:lnTo>
                    <a:pt x="602475" y="44653"/>
                  </a:lnTo>
                  <a:lnTo>
                    <a:pt x="602475" y="44145"/>
                  </a:lnTo>
                  <a:close/>
                </a:path>
                <a:path w="1131570" h="65404">
                  <a:moveTo>
                    <a:pt x="638975" y="30873"/>
                  </a:moveTo>
                  <a:lnTo>
                    <a:pt x="632345" y="30873"/>
                  </a:lnTo>
                  <a:lnTo>
                    <a:pt x="632345" y="762"/>
                  </a:lnTo>
                  <a:lnTo>
                    <a:pt x="629107" y="762"/>
                  </a:lnTo>
                  <a:lnTo>
                    <a:pt x="629107" y="8902"/>
                  </a:lnTo>
                  <a:lnTo>
                    <a:pt x="628573" y="10706"/>
                  </a:lnTo>
                  <a:lnTo>
                    <a:pt x="628777" y="13779"/>
                  </a:lnTo>
                  <a:lnTo>
                    <a:pt x="628777" y="30873"/>
                  </a:lnTo>
                  <a:lnTo>
                    <a:pt x="612444" y="30873"/>
                  </a:lnTo>
                  <a:lnTo>
                    <a:pt x="625195" y="12496"/>
                  </a:lnTo>
                  <a:lnTo>
                    <a:pt x="626567" y="10655"/>
                  </a:lnTo>
                  <a:lnTo>
                    <a:pt x="627049" y="8978"/>
                  </a:lnTo>
                  <a:lnTo>
                    <a:pt x="628256" y="7137"/>
                  </a:lnTo>
                  <a:lnTo>
                    <a:pt x="628777" y="6121"/>
                  </a:lnTo>
                  <a:lnTo>
                    <a:pt x="629018" y="6121"/>
                  </a:lnTo>
                  <a:lnTo>
                    <a:pt x="629107" y="8902"/>
                  </a:lnTo>
                  <a:lnTo>
                    <a:pt x="629107" y="762"/>
                  </a:lnTo>
                  <a:lnTo>
                    <a:pt x="628777" y="762"/>
                  </a:lnTo>
                  <a:lnTo>
                    <a:pt x="608342" y="31635"/>
                  </a:lnTo>
                  <a:lnTo>
                    <a:pt x="608342" y="33934"/>
                  </a:lnTo>
                  <a:lnTo>
                    <a:pt x="628777" y="33934"/>
                  </a:lnTo>
                  <a:lnTo>
                    <a:pt x="628777" y="47205"/>
                  </a:lnTo>
                  <a:lnTo>
                    <a:pt x="632345" y="47205"/>
                  </a:lnTo>
                  <a:lnTo>
                    <a:pt x="632345" y="33934"/>
                  </a:lnTo>
                  <a:lnTo>
                    <a:pt x="638975" y="33934"/>
                  </a:lnTo>
                  <a:lnTo>
                    <a:pt x="638975" y="30873"/>
                  </a:lnTo>
                  <a:close/>
                </a:path>
                <a:path w="1131570" h="65404">
                  <a:moveTo>
                    <a:pt x="1131468" y="57162"/>
                  </a:moveTo>
                  <a:lnTo>
                    <a:pt x="1085024" y="49250"/>
                  </a:lnTo>
                  <a:lnTo>
                    <a:pt x="1085024" y="64820"/>
                  </a:lnTo>
                  <a:lnTo>
                    <a:pt x="1131468" y="57162"/>
                  </a:lnTo>
                  <a:close/>
                </a:path>
              </a:pathLst>
            </a:custGeom>
            <a:solidFill>
              <a:srgbClr val="565658"/>
            </a:solidFill>
          </p:spPr>
          <p:txBody>
            <a:bodyPr wrap="square" lIns="0" tIns="0" rIns="0" bIns="0" rtlCol="0"/>
            <a:lstStyle/>
            <a:p/>
          </p:txBody>
        </p:sp>
        <p:sp>
          <p:nvSpPr>
            <p:cNvPr id="4540" name="object 4540" descr=""/>
            <p:cNvSpPr/>
            <p:nvPr/>
          </p:nvSpPr>
          <p:spPr>
            <a:xfrm>
              <a:off x="5352526" y="8602524"/>
              <a:ext cx="0" cy="1047750"/>
            </a:xfrm>
            <a:custGeom>
              <a:avLst/>
              <a:gdLst/>
              <a:ahLst/>
              <a:cxnLst/>
              <a:rect l="l" t="t" r="r" b="b"/>
              <a:pathLst>
                <a:path w="0" h="1047750">
                  <a:moveTo>
                    <a:pt x="0" y="0"/>
                  </a:moveTo>
                  <a:lnTo>
                    <a:pt x="0" y="1047521"/>
                  </a:lnTo>
                </a:path>
              </a:pathLst>
            </a:custGeom>
            <a:ln w="3175">
              <a:solidFill>
                <a:srgbClr val="565658"/>
              </a:solidFill>
            </a:ln>
          </p:spPr>
          <p:txBody>
            <a:bodyPr wrap="square" lIns="0" tIns="0" rIns="0" bIns="0" rtlCol="0"/>
            <a:lstStyle/>
            <a:p/>
          </p:txBody>
        </p:sp>
        <p:sp>
          <p:nvSpPr>
            <p:cNvPr id="4541" name="object 4541" descr=""/>
            <p:cNvSpPr/>
            <p:nvPr/>
          </p:nvSpPr>
          <p:spPr>
            <a:xfrm>
              <a:off x="5641649" y="8602524"/>
              <a:ext cx="0" cy="1047750"/>
            </a:xfrm>
            <a:custGeom>
              <a:avLst/>
              <a:gdLst/>
              <a:ahLst/>
              <a:cxnLst/>
              <a:rect l="l" t="t" r="r" b="b"/>
              <a:pathLst>
                <a:path w="0" h="1047750">
                  <a:moveTo>
                    <a:pt x="0" y="0"/>
                  </a:moveTo>
                  <a:lnTo>
                    <a:pt x="0" y="1047521"/>
                  </a:lnTo>
                </a:path>
              </a:pathLst>
            </a:custGeom>
            <a:ln w="3175">
              <a:solidFill>
                <a:srgbClr val="565658"/>
              </a:solidFill>
            </a:ln>
          </p:spPr>
          <p:txBody>
            <a:bodyPr wrap="square" lIns="0" tIns="0" rIns="0" bIns="0" rtlCol="0"/>
            <a:lstStyle/>
            <a:p/>
          </p:txBody>
        </p:sp>
        <p:pic>
          <p:nvPicPr>
            <p:cNvPr id="4542" name="object 4542" descr=""/>
            <p:cNvPicPr/>
            <p:nvPr/>
          </p:nvPicPr>
          <p:blipFill>
            <a:blip r:embed="rId12" cstate="print"/>
            <a:stretch>
              <a:fillRect/>
            </a:stretch>
          </p:blipFill>
          <p:spPr>
            <a:xfrm>
              <a:off x="5352529" y="9592634"/>
              <a:ext cx="289118" cy="64827"/>
            </a:xfrm>
            <a:prstGeom prst="rect">
              <a:avLst/>
            </a:prstGeom>
          </p:spPr>
        </p:pic>
        <p:sp>
          <p:nvSpPr>
            <p:cNvPr id="4543" name="object 4543" descr=""/>
            <p:cNvSpPr/>
            <p:nvPr/>
          </p:nvSpPr>
          <p:spPr>
            <a:xfrm>
              <a:off x="5352526" y="8602524"/>
              <a:ext cx="0" cy="1177925"/>
            </a:xfrm>
            <a:custGeom>
              <a:avLst/>
              <a:gdLst/>
              <a:ahLst/>
              <a:cxnLst/>
              <a:rect l="l" t="t" r="r" b="b"/>
              <a:pathLst>
                <a:path w="0" h="1177925">
                  <a:moveTo>
                    <a:pt x="0" y="0"/>
                  </a:moveTo>
                  <a:lnTo>
                    <a:pt x="0" y="1177925"/>
                  </a:lnTo>
                </a:path>
              </a:pathLst>
            </a:custGeom>
            <a:ln w="3175">
              <a:solidFill>
                <a:srgbClr val="565658"/>
              </a:solidFill>
            </a:ln>
          </p:spPr>
          <p:txBody>
            <a:bodyPr wrap="square" lIns="0" tIns="0" rIns="0" bIns="0" rtlCol="0"/>
            <a:lstStyle/>
            <a:p/>
          </p:txBody>
        </p:sp>
        <p:sp>
          <p:nvSpPr>
            <p:cNvPr id="4544" name="object 4544" descr=""/>
            <p:cNvSpPr/>
            <p:nvPr/>
          </p:nvSpPr>
          <p:spPr>
            <a:xfrm>
              <a:off x="6484265" y="8602524"/>
              <a:ext cx="0" cy="1177925"/>
            </a:xfrm>
            <a:custGeom>
              <a:avLst/>
              <a:gdLst/>
              <a:ahLst/>
              <a:cxnLst/>
              <a:rect l="l" t="t" r="r" b="b"/>
              <a:pathLst>
                <a:path w="0" h="1177925">
                  <a:moveTo>
                    <a:pt x="0" y="0"/>
                  </a:moveTo>
                  <a:lnTo>
                    <a:pt x="0" y="1177925"/>
                  </a:lnTo>
                </a:path>
              </a:pathLst>
            </a:custGeom>
            <a:ln w="3175">
              <a:solidFill>
                <a:srgbClr val="565658"/>
              </a:solidFill>
            </a:ln>
          </p:spPr>
          <p:txBody>
            <a:bodyPr wrap="square" lIns="0" tIns="0" rIns="0" bIns="0" rtlCol="0"/>
            <a:lstStyle/>
            <a:p/>
          </p:txBody>
        </p:sp>
        <p:sp>
          <p:nvSpPr>
            <p:cNvPr id="4545" name="object 4545" descr=""/>
            <p:cNvSpPr/>
            <p:nvPr/>
          </p:nvSpPr>
          <p:spPr>
            <a:xfrm>
              <a:off x="5398973" y="9780195"/>
              <a:ext cx="1038860" cy="0"/>
            </a:xfrm>
            <a:custGeom>
              <a:avLst/>
              <a:gdLst/>
              <a:ahLst/>
              <a:cxnLst/>
              <a:rect l="l" t="t" r="r" b="b"/>
              <a:pathLst>
                <a:path w="1038860" h="0">
                  <a:moveTo>
                    <a:pt x="0" y="0"/>
                  </a:moveTo>
                  <a:lnTo>
                    <a:pt x="1038847" y="0"/>
                  </a:lnTo>
                </a:path>
              </a:pathLst>
            </a:custGeom>
            <a:ln w="3175">
              <a:solidFill>
                <a:srgbClr val="565658"/>
              </a:solidFill>
            </a:ln>
          </p:spPr>
          <p:txBody>
            <a:bodyPr wrap="square" lIns="0" tIns="0" rIns="0" bIns="0" rtlCol="0"/>
            <a:lstStyle/>
            <a:p/>
          </p:txBody>
        </p:sp>
        <p:sp>
          <p:nvSpPr>
            <p:cNvPr id="4546" name="object 4546" descr=""/>
            <p:cNvSpPr/>
            <p:nvPr/>
          </p:nvSpPr>
          <p:spPr>
            <a:xfrm>
              <a:off x="5352529" y="9723043"/>
              <a:ext cx="1132205" cy="65405"/>
            </a:xfrm>
            <a:custGeom>
              <a:avLst/>
              <a:gdLst/>
              <a:ahLst/>
              <a:cxnLst/>
              <a:rect l="l" t="t" r="r" b="b"/>
              <a:pathLst>
                <a:path w="1132204" h="65404">
                  <a:moveTo>
                    <a:pt x="46443" y="49250"/>
                  </a:moveTo>
                  <a:lnTo>
                    <a:pt x="0" y="57162"/>
                  </a:lnTo>
                  <a:lnTo>
                    <a:pt x="46443" y="64820"/>
                  </a:lnTo>
                  <a:lnTo>
                    <a:pt x="46443" y="49250"/>
                  </a:lnTo>
                  <a:close/>
                </a:path>
                <a:path w="1132204" h="65404">
                  <a:moveTo>
                    <a:pt x="520407" y="34036"/>
                  </a:moveTo>
                  <a:lnTo>
                    <a:pt x="516940" y="29387"/>
                  </a:lnTo>
                  <a:lnTo>
                    <a:pt x="516940" y="41236"/>
                  </a:lnTo>
                  <a:lnTo>
                    <a:pt x="512851" y="44818"/>
                  </a:lnTo>
                  <a:lnTo>
                    <a:pt x="506539" y="44907"/>
                  </a:lnTo>
                  <a:lnTo>
                    <a:pt x="505777" y="44907"/>
                  </a:lnTo>
                  <a:lnTo>
                    <a:pt x="498398" y="41910"/>
                  </a:lnTo>
                  <a:lnTo>
                    <a:pt x="495820" y="35941"/>
                  </a:lnTo>
                  <a:lnTo>
                    <a:pt x="497636" y="29235"/>
                  </a:lnTo>
                  <a:lnTo>
                    <a:pt x="503466" y="23990"/>
                  </a:lnTo>
                  <a:lnTo>
                    <a:pt x="504240" y="24244"/>
                  </a:lnTo>
                  <a:lnTo>
                    <a:pt x="505256" y="24752"/>
                  </a:lnTo>
                  <a:lnTo>
                    <a:pt x="509308" y="26479"/>
                  </a:lnTo>
                  <a:lnTo>
                    <a:pt x="515734" y="28689"/>
                  </a:lnTo>
                  <a:lnTo>
                    <a:pt x="516496" y="33693"/>
                  </a:lnTo>
                  <a:lnTo>
                    <a:pt x="516737" y="34963"/>
                  </a:lnTo>
                  <a:lnTo>
                    <a:pt x="516737" y="36233"/>
                  </a:lnTo>
                  <a:lnTo>
                    <a:pt x="516940" y="41236"/>
                  </a:lnTo>
                  <a:lnTo>
                    <a:pt x="516940" y="29387"/>
                  </a:lnTo>
                  <a:lnTo>
                    <a:pt x="513676" y="25006"/>
                  </a:lnTo>
                  <a:lnTo>
                    <a:pt x="512660" y="24244"/>
                  </a:lnTo>
                  <a:lnTo>
                    <a:pt x="512660" y="23990"/>
                  </a:lnTo>
                  <a:lnTo>
                    <a:pt x="512660" y="23736"/>
                  </a:lnTo>
                  <a:lnTo>
                    <a:pt x="513676" y="22961"/>
                  </a:lnTo>
                  <a:lnTo>
                    <a:pt x="518058" y="16776"/>
                  </a:lnTo>
                  <a:lnTo>
                    <a:pt x="518795" y="9779"/>
                  </a:lnTo>
                  <a:lnTo>
                    <a:pt x="515899" y="3746"/>
                  </a:lnTo>
                  <a:lnTo>
                    <a:pt x="509346" y="508"/>
                  </a:lnTo>
                  <a:lnTo>
                    <a:pt x="508076" y="254"/>
                  </a:lnTo>
                  <a:lnTo>
                    <a:pt x="506793" y="254"/>
                  </a:lnTo>
                  <a:lnTo>
                    <a:pt x="505510" y="254"/>
                  </a:lnTo>
                  <a:lnTo>
                    <a:pt x="501916" y="876"/>
                  </a:lnTo>
                  <a:lnTo>
                    <a:pt x="499897" y="2298"/>
                  </a:lnTo>
                  <a:lnTo>
                    <a:pt x="498881" y="2806"/>
                  </a:lnTo>
                  <a:lnTo>
                    <a:pt x="506526" y="3314"/>
                  </a:lnTo>
                  <a:lnTo>
                    <a:pt x="512584" y="5410"/>
                  </a:lnTo>
                  <a:lnTo>
                    <a:pt x="515340" y="10414"/>
                  </a:lnTo>
                  <a:lnTo>
                    <a:pt x="514769" y="16522"/>
                  </a:lnTo>
                  <a:lnTo>
                    <a:pt x="510870" y="21945"/>
                  </a:lnTo>
                  <a:lnTo>
                    <a:pt x="509854" y="22961"/>
                  </a:lnTo>
                  <a:lnTo>
                    <a:pt x="505193" y="20789"/>
                  </a:lnTo>
                  <a:lnTo>
                    <a:pt x="500926" y="19443"/>
                  </a:lnTo>
                  <a:lnTo>
                    <a:pt x="499148" y="15316"/>
                  </a:lnTo>
                  <a:lnTo>
                    <a:pt x="498627" y="14287"/>
                  </a:lnTo>
                  <a:lnTo>
                    <a:pt x="498373" y="13017"/>
                  </a:lnTo>
                  <a:lnTo>
                    <a:pt x="498182" y="8826"/>
                  </a:lnTo>
                  <a:lnTo>
                    <a:pt x="499846" y="4737"/>
                  </a:lnTo>
                  <a:lnTo>
                    <a:pt x="505256" y="3327"/>
                  </a:lnTo>
                  <a:lnTo>
                    <a:pt x="506539" y="3327"/>
                  </a:lnTo>
                  <a:lnTo>
                    <a:pt x="498881" y="2806"/>
                  </a:lnTo>
                  <a:lnTo>
                    <a:pt x="497865" y="3835"/>
                  </a:lnTo>
                  <a:lnTo>
                    <a:pt x="492379" y="9855"/>
                  </a:lnTo>
                  <a:lnTo>
                    <a:pt x="494398" y="17907"/>
                  </a:lnTo>
                  <a:lnTo>
                    <a:pt x="501180" y="22199"/>
                  </a:lnTo>
                  <a:lnTo>
                    <a:pt x="501180" y="22453"/>
                  </a:lnTo>
                  <a:lnTo>
                    <a:pt x="500926" y="22453"/>
                  </a:lnTo>
                  <a:lnTo>
                    <a:pt x="495465" y="27139"/>
                  </a:lnTo>
                  <a:lnTo>
                    <a:pt x="492531" y="33045"/>
                  </a:lnTo>
                  <a:lnTo>
                    <a:pt x="492823" y="39331"/>
                  </a:lnTo>
                  <a:lnTo>
                    <a:pt x="497090" y="45161"/>
                  </a:lnTo>
                  <a:lnTo>
                    <a:pt x="498106" y="45681"/>
                  </a:lnTo>
                  <a:lnTo>
                    <a:pt x="509790" y="47929"/>
                  </a:lnTo>
                  <a:lnTo>
                    <a:pt x="518172" y="42862"/>
                  </a:lnTo>
                  <a:lnTo>
                    <a:pt x="520407" y="34036"/>
                  </a:lnTo>
                  <a:close/>
                </a:path>
                <a:path w="1132204" h="65404">
                  <a:moveTo>
                    <a:pt x="554507" y="762"/>
                  </a:moveTo>
                  <a:lnTo>
                    <a:pt x="526694" y="762"/>
                  </a:lnTo>
                  <a:lnTo>
                    <a:pt x="526694" y="4076"/>
                  </a:lnTo>
                  <a:lnTo>
                    <a:pt x="550164" y="4076"/>
                  </a:lnTo>
                  <a:lnTo>
                    <a:pt x="549402" y="5105"/>
                  </a:lnTo>
                  <a:lnTo>
                    <a:pt x="543687" y="14897"/>
                  </a:lnTo>
                  <a:lnTo>
                    <a:pt x="539940" y="24599"/>
                  </a:lnTo>
                  <a:lnTo>
                    <a:pt x="537743" y="34759"/>
                  </a:lnTo>
                  <a:lnTo>
                    <a:pt x="536638" y="45935"/>
                  </a:lnTo>
                  <a:lnTo>
                    <a:pt x="536638" y="47205"/>
                  </a:lnTo>
                  <a:lnTo>
                    <a:pt x="540715" y="47205"/>
                  </a:lnTo>
                  <a:lnTo>
                    <a:pt x="540715" y="45935"/>
                  </a:lnTo>
                  <a:lnTo>
                    <a:pt x="541629" y="34505"/>
                  </a:lnTo>
                  <a:lnTo>
                    <a:pt x="543750" y="24053"/>
                  </a:lnTo>
                  <a:lnTo>
                    <a:pt x="547611" y="14135"/>
                  </a:lnTo>
                  <a:lnTo>
                    <a:pt x="554507" y="3060"/>
                  </a:lnTo>
                  <a:lnTo>
                    <a:pt x="554507" y="762"/>
                  </a:lnTo>
                  <a:close/>
                </a:path>
                <a:path w="1132204" h="65404">
                  <a:moveTo>
                    <a:pt x="567258" y="4597"/>
                  </a:moveTo>
                  <a:lnTo>
                    <a:pt x="566915" y="4597"/>
                  </a:lnTo>
                  <a:lnTo>
                    <a:pt x="566788" y="5372"/>
                  </a:lnTo>
                  <a:lnTo>
                    <a:pt x="567258" y="4597"/>
                  </a:lnTo>
                  <a:close/>
                </a:path>
                <a:path w="1132204" h="65404">
                  <a:moveTo>
                    <a:pt x="577977" y="3327"/>
                  </a:moveTo>
                  <a:lnTo>
                    <a:pt x="569048" y="3060"/>
                  </a:lnTo>
                  <a:lnTo>
                    <a:pt x="568032" y="3835"/>
                  </a:lnTo>
                  <a:lnTo>
                    <a:pt x="567359" y="4495"/>
                  </a:lnTo>
                  <a:lnTo>
                    <a:pt x="576719" y="3327"/>
                  </a:lnTo>
                  <a:lnTo>
                    <a:pt x="577977" y="3327"/>
                  </a:lnTo>
                  <a:close/>
                </a:path>
                <a:path w="1132204" h="65404">
                  <a:moveTo>
                    <a:pt x="587933" y="4584"/>
                  </a:moveTo>
                  <a:lnTo>
                    <a:pt x="585787" y="2286"/>
                  </a:lnTo>
                  <a:lnTo>
                    <a:pt x="583260" y="774"/>
                  </a:lnTo>
                  <a:lnTo>
                    <a:pt x="579259" y="0"/>
                  </a:lnTo>
                  <a:lnTo>
                    <a:pt x="577977" y="0"/>
                  </a:lnTo>
                  <a:lnTo>
                    <a:pt x="576453" y="0"/>
                  </a:lnTo>
                  <a:lnTo>
                    <a:pt x="575437" y="254"/>
                  </a:lnTo>
                  <a:lnTo>
                    <a:pt x="574154" y="508"/>
                  </a:lnTo>
                  <a:lnTo>
                    <a:pt x="572884" y="1016"/>
                  </a:lnTo>
                  <a:lnTo>
                    <a:pt x="571601" y="1270"/>
                  </a:lnTo>
                  <a:lnTo>
                    <a:pt x="571093" y="1524"/>
                  </a:lnTo>
                  <a:lnTo>
                    <a:pt x="569048" y="3060"/>
                  </a:lnTo>
                  <a:lnTo>
                    <a:pt x="577977" y="3314"/>
                  </a:lnTo>
                  <a:lnTo>
                    <a:pt x="579780" y="3314"/>
                  </a:lnTo>
                  <a:lnTo>
                    <a:pt x="581037" y="3822"/>
                  </a:lnTo>
                  <a:lnTo>
                    <a:pt x="582066" y="4076"/>
                  </a:lnTo>
                  <a:lnTo>
                    <a:pt x="582828" y="4584"/>
                  </a:lnTo>
                  <a:lnTo>
                    <a:pt x="583857" y="5105"/>
                  </a:lnTo>
                  <a:lnTo>
                    <a:pt x="585647" y="6883"/>
                  </a:lnTo>
                  <a:lnTo>
                    <a:pt x="587933" y="4584"/>
                  </a:lnTo>
                  <a:close/>
                </a:path>
                <a:path w="1132204" h="65404">
                  <a:moveTo>
                    <a:pt x="590308" y="27800"/>
                  </a:moveTo>
                  <a:lnTo>
                    <a:pt x="585381" y="22466"/>
                  </a:lnTo>
                  <a:lnTo>
                    <a:pt x="585127" y="21958"/>
                  </a:lnTo>
                  <a:lnTo>
                    <a:pt x="585114" y="32473"/>
                  </a:lnTo>
                  <a:lnTo>
                    <a:pt x="583349" y="40271"/>
                  </a:lnTo>
                  <a:lnTo>
                    <a:pt x="577481" y="44907"/>
                  </a:lnTo>
                  <a:lnTo>
                    <a:pt x="574929" y="44907"/>
                  </a:lnTo>
                  <a:lnTo>
                    <a:pt x="570382" y="44183"/>
                  </a:lnTo>
                  <a:lnTo>
                    <a:pt x="570153" y="42646"/>
                  </a:lnTo>
                  <a:lnTo>
                    <a:pt x="567524" y="39306"/>
                  </a:lnTo>
                  <a:lnTo>
                    <a:pt x="567258" y="38277"/>
                  </a:lnTo>
                  <a:lnTo>
                    <a:pt x="566242" y="36233"/>
                  </a:lnTo>
                  <a:lnTo>
                    <a:pt x="566039" y="35217"/>
                  </a:lnTo>
                  <a:lnTo>
                    <a:pt x="565734" y="33947"/>
                  </a:lnTo>
                  <a:lnTo>
                    <a:pt x="565518" y="32664"/>
                  </a:lnTo>
                  <a:lnTo>
                    <a:pt x="565226" y="31127"/>
                  </a:lnTo>
                  <a:lnTo>
                    <a:pt x="565226" y="29857"/>
                  </a:lnTo>
                  <a:lnTo>
                    <a:pt x="564972" y="28321"/>
                  </a:lnTo>
                  <a:lnTo>
                    <a:pt x="565988" y="27051"/>
                  </a:lnTo>
                  <a:lnTo>
                    <a:pt x="566750" y="26035"/>
                  </a:lnTo>
                  <a:lnTo>
                    <a:pt x="567766" y="25273"/>
                  </a:lnTo>
                  <a:lnTo>
                    <a:pt x="565391" y="24841"/>
                  </a:lnTo>
                  <a:lnTo>
                    <a:pt x="567766" y="25260"/>
                  </a:lnTo>
                  <a:lnTo>
                    <a:pt x="568528" y="24498"/>
                  </a:lnTo>
                  <a:lnTo>
                    <a:pt x="570420" y="23101"/>
                  </a:lnTo>
                  <a:lnTo>
                    <a:pt x="573278" y="21475"/>
                  </a:lnTo>
                  <a:lnTo>
                    <a:pt x="575678" y="21691"/>
                  </a:lnTo>
                  <a:lnTo>
                    <a:pt x="576707" y="21691"/>
                  </a:lnTo>
                  <a:lnTo>
                    <a:pt x="582866" y="25082"/>
                  </a:lnTo>
                  <a:lnTo>
                    <a:pt x="585114" y="32473"/>
                  </a:lnTo>
                  <a:lnTo>
                    <a:pt x="585114" y="21958"/>
                  </a:lnTo>
                  <a:lnTo>
                    <a:pt x="584098" y="21183"/>
                  </a:lnTo>
                  <a:lnTo>
                    <a:pt x="583336" y="20675"/>
                  </a:lnTo>
                  <a:lnTo>
                    <a:pt x="582307" y="19900"/>
                  </a:lnTo>
                  <a:lnTo>
                    <a:pt x="581291" y="19392"/>
                  </a:lnTo>
                  <a:lnTo>
                    <a:pt x="577469" y="18630"/>
                  </a:lnTo>
                  <a:lnTo>
                    <a:pt x="576186" y="18630"/>
                  </a:lnTo>
                  <a:lnTo>
                    <a:pt x="574916" y="18630"/>
                  </a:lnTo>
                  <a:lnTo>
                    <a:pt x="571360" y="19126"/>
                  </a:lnTo>
                  <a:lnTo>
                    <a:pt x="568083" y="21056"/>
                  </a:lnTo>
                  <a:lnTo>
                    <a:pt x="565734" y="23736"/>
                  </a:lnTo>
                  <a:lnTo>
                    <a:pt x="564959" y="24739"/>
                  </a:lnTo>
                  <a:lnTo>
                    <a:pt x="564946" y="16217"/>
                  </a:lnTo>
                  <a:lnTo>
                    <a:pt x="566788" y="5372"/>
                  </a:lnTo>
                  <a:lnTo>
                    <a:pt x="563714" y="10439"/>
                  </a:lnTo>
                  <a:lnTo>
                    <a:pt x="561835" y="17932"/>
                  </a:lnTo>
                  <a:lnTo>
                    <a:pt x="561403" y="24752"/>
                  </a:lnTo>
                  <a:lnTo>
                    <a:pt x="561441" y="27051"/>
                  </a:lnTo>
                  <a:lnTo>
                    <a:pt x="561670" y="29857"/>
                  </a:lnTo>
                  <a:lnTo>
                    <a:pt x="561784" y="31127"/>
                  </a:lnTo>
                  <a:lnTo>
                    <a:pt x="561886" y="32410"/>
                  </a:lnTo>
                  <a:lnTo>
                    <a:pt x="575551" y="48031"/>
                  </a:lnTo>
                  <a:lnTo>
                    <a:pt x="582091" y="46253"/>
                  </a:lnTo>
                  <a:lnTo>
                    <a:pt x="582231" y="46253"/>
                  </a:lnTo>
                  <a:lnTo>
                    <a:pt x="583082" y="45681"/>
                  </a:lnTo>
                  <a:lnTo>
                    <a:pt x="583844" y="44919"/>
                  </a:lnTo>
                  <a:lnTo>
                    <a:pt x="589813" y="40424"/>
                  </a:lnTo>
                  <a:lnTo>
                    <a:pt x="590308" y="27800"/>
                  </a:lnTo>
                  <a:close/>
                </a:path>
                <a:path w="1132204" h="65404">
                  <a:moveTo>
                    <a:pt x="602742" y="44145"/>
                  </a:moveTo>
                  <a:lnTo>
                    <a:pt x="602488" y="42862"/>
                  </a:lnTo>
                  <a:lnTo>
                    <a:pt x="601726" y="42100"/>
                  </a:lnTo>
                  <a:lnTo>
                    <a:pt x="600710" y="41338"/>
                  </a:lnTo>
                  <a:lnTo>
                    <a:pt x="599427" y="41084"/>
                  </a:lnTo>
                  <a:lnTo>
                    <a:pt x="598144" y="41338"/>
                  </a:lnTo>
                  <a:lnTo>
                    <a:pt x="597128" y="42100"/>
                  </a:lnTo>
                  <a:lnTo>
                    <a:pt x="596874" y="42354"/>
                  </a:lnTo>
                  <a:lnTo>
                    <a:pt x="596366" y="43370"/>
                  </a:lnTo>
                  <a:lnTo>
                    <a:pt x="596099" y="44653"/>
                  </a:lnTo>
                  <a:lnTo>
                    <a:pt x="596366" y="44907"/>
                  </a:lnTo>
                  <a:lnTo>
                    <a:pt x="596607" y="46177"/>
                  </a:lnTo>
                  <a:lnTo>
                    <a:pt x="597128" y="47205"/>
                  </a:lnTo>
                  <a:lnTo>
                    <a:pt x="598144" y="47713"/>
                  </a:lnTo>
                  <a:lnTo>
                    <a:pt x="599427" y="47967"/>
                  </a:lnTo>
                  <a:lnTo>
                    <a:pt x="600710" y="47713"/>
                  </a:lnTo>
                  <a:lnTo>
                    <a:pt x="601726" y="47205"/>
                  </a:lnTo>
                  <a:lnTo>
                    <a:pt x="601980" y="46939"/>
                  </a:lnTo>
                  <a:lnTo>
                    <a:pt x="602488" y="45923"/>
                  </a:lnTo>
                  <a:lnTo>
                    <a:pt x="602742" y="44653"/>
                  </a:lnTo>
                  <a:lnTo>
                    <a:pt x="602742" y="44145"/>
                  </a:lnTo>
                  <a:close/>
                </a:path>
                <a:path w="1132204" h="65404">
                  <a:moveTo>
                    <a:pt x="639229" y="30873"/>
                  </a:moveTo>
                  <a:lnTo>
                    <a:pt x="632599" y="30873"/>
                  </a:lnTo>
                  <a:lnTo>
                    <a:pt x="632599" y="762"/>
                  </a:lnTo>
                  <a:lnTo>
                    <a:pt x="629361" y="762"/>
                  </a:lnTo>
                  <a:lnTo>
                    <a:pt x="629361" y="8902"/>
                  </a:lnTo>
                  <a:lnTo>
                    <a:pt x="628827" y="10706"/>
                  </a:lnTo>
                  <a:lnTo>
                    <a:pt x="629031" y="13779"/>
                  </a:lnTo>
                  <a:lnTo>
                    <a:pt x="629031" y="30873"/>
                  </a:lnTo>
                  <a:lnTo>
                    <a:pt x="612698" y="30873"/>
                  </a:lnTo>
                  <a:lnTo>
                    <a:pt x="625462" y="12496"/>
                  </a:lnTo>
                  <a:lnTo>
                    <a:pt x="626821" y="10655"/>
                  </a:lnTo>
                  <a:lnTo>
                    <a:pt x="627303" y="8978"/>
                  </a:lnTo>
                  <a:lnTo>
                    <a:pt x="628510" y="7137"/>
                  </a:lnTo>
                  <a:lnTo>
                    <a:pt x="629031" y="6121"/>
                  </a:lnTo>
                  <a:lnTo>
                    <a:pt x="629272" y="6121"/>
                  </a:lnTo>
                  <a:lnTo>
                    <a:pt x="629361" y="8902"/>
                  </a:lnTo>
                  <a:lnTo>
                    <a:pt x="629361" y="762"/>
                  </a:lnTo>
                  <a:lnTo>
                    <a:pt x="629031" y="762"/>
                  </a:lnTo>
                  <a:lnTo>
                    <a:pt x="608609" y="31635"/>
                  </a:lnTo>
                  <a:lnTo>
                    <a:pt x="608609" y="33934"/>
                  </a:lnTo>
                  <a:lnTo>
                    <a:pt x="629031" y="33934"/>
                  </a:lnTo>
                  <a:lnTo>
                    <a:pt x="629031" y="47205"/>
                  </a:lnTo>
                  <a:lnTo>
                    <a:pt x="632599" y="47205"/>
                  </a:lnTo>
                  <a:lnTo>
                    <a:pt x="632599" y="33934"/>
                  </a:lnTo>
                  <a:lnTo>
                    <a:pt x="639229" y="33934"/>
                  </a:lnTo>
                  <a:lnTo>
                    <a:pt x="639229" y="30873"/>
                  </a:lnTo>
                  <a:close/>
                </a:path>
                <a:path w="1132204" h="65404">
                  <a:moveTo>
                    <a:pt x="1131722" y="57162"/>
                  </a:moveTo>
                  <a:lnTo>
                    <a:pt x="1085278" y="49250"/>
                  </a:lnTo>
                  <a:lnTo>
                    <a:pt x="1085278" y="64820"/>
                  </a:lnTo>
                  <a:lnTo>
                    <a:pt x="1131722" y="57162"/>
                  </a:lnTo>
                  <a:close/>
                </a:path>
              </a:pathLst>
            </a:custGeom>
            <a:solidFill>
              <a:srgbClr val="565658"/>
            </a:solidFill>
          </p:spPr>
          <p:txBody>
            <a:bodyPr wrap="square" lIns="0" tIns="0" rIns="0" bIns="0" rtlCol="0"/>
            <a:lstStyle/>
            <a:p/>
          </p:txBody>
        </p:sp>
        <p:sp>
          <p:nvSpPr>
            <p:cNvPr id="4547" name="object 4547" descr=""/>
            <p:cNvSpPr/>
            <p:nvPr/>
          </p:nvSpPr>
          <p:spPr>
            <a:xfrm>
              <a:off x="5912144" y="9264468"/>
              <a:ext cx="982980" cy="0"/>
            </a:xfrm>
            <a:custGeom>
              <a:avLst/>
              <a:gdLst/>
              <a:ahLst/>
              <a:cxnLst/>
              <a:rect l="l" t="t" r="r" b="b"/>
              <a:pathLst>
                <a:path w="982979" h="0">
                  <a:moveTo>
                    <a:pt x="0" y="0"/>
                  </a:moveTo>
                  <a:lnTo>
                    <a:pt x="982713" y="0"/>
                  </a:lnTo>
                </a:path>
              </a:pathLst>
            </a:custGeom>
            <a:ln w="3175">
              <a:solidFill>
                <a:srgbClr val="565658"/>
              </a:solidFill>
            </a:ln>
          </p:spPr>
          <p:txBody>
            <a:bodyPr wrap="square" lIns="0" tIns="0" rIns="0" bIns="0" rtlCol="0"/>
            <a:lstStyle/>
            <a:p/>
          </p:txBody>
        </p:sp>
        <p:sp>
          <p:nvSpPr>
            <p:cNvPr id="4548" name="object 4548" descr=""/>
            <p:cNvSpPr/>
            <p:nvPr/>
          </p:nvSpPr>
          <p:spPr>
            <a:xfrm>
              <a:off x="5352787" y="7470785"/>
              <a:ext cx="1542415" cy="0"/>
            </a:xfrm>
            <a:custGeom>
              <a:avLst/>
              <a:gdLst/>
              <a:ahLst/>
              <a:cxnLst/>
              <a:rect l="l" t="t" r="r" b="b"/>
              <a:pathLst>
                <a:path w="1542415" h="0">
                  <a:moveTo>
                    <a:pt x="0" y="0"/>
                  </a:moveTo>
                  <a:lnTo>
                    <a:pt x="1542072" y="0"/>
                  </a:lnTo>
                </a:path>
              </a:pathLst>
            </a:custGeom>
            <a:ln w="3175">
              <a:solidFill>
                <a:srgbClr val="565658"/>
              </a:solidFill>
            </a:ln>
          </p:spPr>
          <p:txBody>
            <a:bodyPr wrap="square" lIns="0" tIns="0" rIns="0" bIns="0" rtlCol="0"/>
            <a:lstStyle/>
            <a:p/>
          </p:txBody>
        </p:sp>
        <p:sp>
          <p:nvSpPr>
            <p:cNvPr id="4549" name="object 4549" descr=""/>
            <p:cNvSpPr/>
            <p:nvPr/>
          </p:nvSpPr>
          <p:spPr>
            <a:xfrm>
              <a:off x="6894596" y="7517230"/>
              <a:ext cx="0" cy="1701164"/>
            </a:xfrm>
            <a:custGeom>
              <a:avLst/>
              <a:gdLst/>
              <a:ahLst/>
              <a:cxnLst/>
              <a:rect l="l" t="t" r="r" b="b"/>
              <a:pathLst>
                <a:path w="0" h="1701165">
                  <a:moveTo>
                    <a:pt x="0" y="1700796"/>
                  </a:moveTo>
                  <a:lnTo>
                    <a:pt x="0" y="0"/>
                  </a:lnTo>
                </a:path>
              </a:pathLst>
            </a:custGeom>
            <a:ln w="3175">
              <a:solidFill>
                <a:srgbClr val="565658"/>
              </a:solidFill>
            </a:ln>
          </p:spPr>
          <p:txBody>
            <a:bodyPr wrap="square" lIns="0" tIns="0" rIns="0" bIns="0" rtlCol="0"/>
            <a:lstStyle/>
            <a:p/>
          </p:txBody>
        </p:sp>
        <p:sp>
          <p:nvSpPr>
            <p:cNvPr id="4550" name="object 4550" descr=""/>
            <p:cNvSpPr/>
            <p:nvPr/>
          </p:nvSpPr>
          <p:spPr>
            <a:xfrm>
              <a:off x="6837439" y="7470787"/>
              <a:ext cx="65405" cy="1793875"/>
            </a:xfrm>
            <a:custGeom>
              <a:avLst/>
              <a:gdLst/>
              <a:ahLst/>
              <a:cxnLst/>
              <a:rect l="l" t="t" r="r" b="b"/>
              <a:pathLst>
                <a:path w="65404" h="1793875">
                  <a:moveTo>
                    <a:pt x="43345" y="864666"/>
                  </a:moveTo>
                  <a:lnTo>
                    <a:pt x="40386" y="860933"/>
                  </a:lnTo>
                  <a:lnTo>
                    <a:pt x="32626" y="859675"/>
                  </a:lnTo>
                  <a:lnTo>
                    <a:pt x="25781" y="858951"/>
                  </a:lnTo>
                  <a:lnTo>
                    <a:pt x="22961" y="858951"/>
                  </a:lnTo>
                  <a:lnTo>
                    <a:pt x="23215" y="862533"/>
                  </a:lnTo>
                  <a:lnTo>
                    <a:pt x="22948" y="858964"/>
                  </a:lnTo>
                  <a:lnTo>
                    <a:pt x="21424" y="858964"/>
                  </a:lnTo>
                  <a:lnTo>
                    <a:pt x="15227" y="859142"/>
                  </a:lnTo>
                  <a:lnTo>
                    <a:pt x="254" y="871461"/>
                  </a:lnTo>
                  <a:lnTo>
                    <a:pt x="0" y="872477"/>
                  </a:lnTo>
                  <a:lnTo>
                    <a:pt x="0" y="873760"/>
                  </a:lnTo>
                  <a:lnTo>
                    <a:pt x="0" y="874268"/>
                  </a:lnTo>
                  <a:lnTo>
                    <a:pt x="6502" y="884301"/>
                  </a:lnTo>
                  <a:lnTo>
                    <a:pt x="18300" y="886231"/>
                  </a:lnTo>
                  <a:lnTo>
                    <a:pt x="27838" y="880465"/>
                  </a:lnTo>
                  <a:lnTo>
                    <a:pt x="27559" y="867384"/>
                  </a:lnTo>
                  <a:lnTo>
                    <a:pt x="26784" y="866355"/>
                  </a:lnTo>
                  <a:lnTo>
                    <a:pt x="26517" y="866000"/>
                  </a:lnTo>
                  <a:lnTo>
                    <a:pt x="26517" y="873506"/>
                  </a:lnTo>
                  <a:lnTo>
                    <a:pt x="26276" y="874268"/>
                  </a:lnTo>
                  <a:lnTo>
                    <a:pt x="26327" y="879805"/>
                  </a:lnTo>
                  <a:lnTo>
                    <a:pt x="21259" y="882307"/>
                  </a:lnTo>
                  <a:lnTo>
                    <a:pt x="16319" y="882688"/>
                  </a:lnTo>
                  <a:lnTo>
                    <a:pt x="13512" y="882688"/>
                  </a:lnTo>
                  <a:lnTo>
                    <a:pt x="9220" y="882307"/>
                  </a:lnTo>
                  <a:lnTo>
                    <a:pt x="4064" y="880148"/>
                  </a:lnTo>
                  <a:lnTo>
                    <a:pt x="3314" y="875284"/>
                  </a:lnTo>
                  <a:lnTo>
                    <a:pt x="3048" y="874014"/>
                  </a:lnTo>
                  <a:lnTo>
                    <a:pt x="3429" y="865530"/>
                  </a:lnTo>
                  <a:lnTo>
                    <a:pt x="11112" y="863168"/>
                  </a:lnTo>
                  <a:lnTo>
                    <a:pt x="18110" y="862787"/>
                  </a:lnTo>
                  <a:lnTo>
                    <a:pt x="19646" y="862533"/>
                  </a:lnTo>
                  <a:lnTo>
                    <a:pt x="20662" y="863549"/>
                  </a:lnTo>
                  <a:lnTo>
                    <a:pt x="23672" y="865847"/>
                  </a:lnTo>
                  <a:lnTo>
                    <a:pt x="25755" y="868387"/>
                  </a:lnTo>
                  <a:lnTo>
                    <a:pt x="26276" y="872223"/>
                  </a:lnTo>
                  <a:lnTo>
                    <a:pt x="26517" y="873506"/>
                  </a:lnTo>
                  <a:lnTo>
                    <a:pt x="26517" y="866000"/>
                  </a:lnTo>
                  <a:lnTo>
                    <a:pt x="25260" y="864311"/>
                  </a:lnTo>
                  <a:lnTo>
                    <a:pt x="24231" y="863549"/>
                  </a:lnTo>
                  <a:lnTo>
                    <a:pt x="23317" y="862634"/>
                  </a:lnTo>
                  <a:lnTo>
                    <a:pt x="31191" y="862634"/>
                  </a:lnTo>
                  <a:lnTo>
                    <a:pt x="43345" y="864666"/>
                  </a:lnTo>
                  <a:close/>
                </a:path>
                <a:path w="65404" h="1793875">
                  <a:moveTo>
                    <a:pt x="43916" y="865352"/>
                  </a:moveTo>
                  <a:lnTo>
                    <a:pt x="43865" y="864743"/>
                  </a:lnTo>
                  <a:lnTo>
                    <a:pt x="43421" y="864743"/>
                  </a:lnTo>
                  <a:lnTo>
                    <a:pt x="43916" y="865352"/>
                  </a:lnTo>
                  <a:close/>
                </a:path>
                <a:path w="65404" h="1793875">
                  <a:moveTo>
                    <a:pt x="47205" y="961796"/>
                  </a:moveTo>
                  <a:lnTo>
                    <a:pt x="43891" y="961796"/>
                  </a:lnTo>
                  <a:lnTo>
                    <a:pt x="43891" y="971232"/>
                  </a:lnTo>
                  <a:lnTo>
                    <a:pt x="762" y="971232"/>
                  </a:lnTo>
                  <a:lnTo>
                    <a:pt x="762" y="974293"/>
                  </a:lnTo>
                  <a:lnTo>
                    <a:pt x="1028" y="974547"/>
                  </a:lnTo>
                  <a:lnTo>
                    <a:pt x="1536" y="975829"/>
                  </a:lnTo>
                  <a:lnTo>
                    <a:pt x="2044" y="976845"/>
                  </a:lnTo>
                  <a:lnTo>
                    <a:pt x="3060" y="979398"/>
                  </a:lnTo>
                  <a:lnTo>
                    <a:pt x="3581" y="981697"/>
                  </a:lnTo>
                  <a:lnTo>
                    <a:pt x="3822" y="983221"/>
                  </a:lnTo>
                  <a:lnTo>
                    <a:pt x="6375" y="983221"/>
                  </a:lnTo>
                  <a:lnTo>
                    <a:pt x="6375" y="975055"/>
                  </a:lnTo>
                  <a:lnTo>
                    <a:pt x="43891" y="975055"/>
                  </a:lnTo>
                  <a:lnTo>
                    <a:pt x="43891" y="985520"/>
                  </a:lnTo>
                  <a:lnTo>
                    <a:pt x="47205" y="985520"/>
                  </a:lnTo>
                  <a:lnTo>
                    <a:pt x="47205" y="961796"/>
                  </a:lnTo>
                  <a:close/>
                </a:path>
                <a:path w="65404" h="1793875">
                  <a:moveTo>
                    <a:pt x="47205" y="808939"/>
                  </a:moveTo>
                  <a:lnTo>
                    <a:pt x="43891" y="808939"/>
                  </a:lnTo>
                  <a:lnTo>
                    <a:pt x="43891" y="823226"/>
                  </a:lnTo>
                  <a:lnTo>
                    <a:pt x="43815" y="825804"/>
                  </a:lnTo>
                  <a:lnTo>
                    <a:pt x="43954" y="828370"/>
                  </a:lnTo>
                  <a:lnTo>
                    <a:pt x="44386" y="830872"/>
                  </a:lnTo>
                  <a:lnTo>
                    <a:pt x="39408" y="825868"/>
                  </a:lnTo>
                  <a:lnTo>
                    <a:pt x="34518" y="821309"/>
                  </a:lnTo>
                  <a:lnTo>
                    <a:pt x="29324" y="817118"/>
                  </a:lnTo>
                  <a:lnTo>
                    <a:pt x="23723" y="813523"/>
                  </a:lnTo>
                  <a:lnTo>
                    <a:pt x="22453" y="813015"/>
                  </a:lnTo>
                  <a:lnTo>
                    <a:pt x="21424" y="812507"/>
                  </a:lnTo>
                  <a:lnTo>
                    <a:pt x="13728" y="809498"/>
                  </a:lnTo>
                  <a:lnTo>
                    <a:pt x="2667" y="810577"/>
                  </a:lnTo>
                  <a:lnTo>
                    <a:pt x="508" y="819912"/>
                  </a:lnTo>
                  <a:lnTo>
                    <a:pt x="0" y="822452"/>
                  </a:lnTo>
                  <a:lnTo>
                    <a:pt x="0" y="823734"/>
                  </a:lnTo>
                  <a:lnTo>
                    <a:pt x="0" y="825271"/>
                  </a:lnTo>
                  <a:lnTo>
                    <a:pt x="508" y="827811"/>
                  </a:lnTo>
                  <a:lnTo>
                    <a:pt x="1016" y="829094"/>
                  </a:lnTo>
                  <a:lnTo>
                    <a:pt x="1270" y="830110"/>
                  </a:lnTo>
                  <a:lnTo>
                    <a:pt x="2032" y="831138"/>
                  </a:lnTo>
                  <a:lnTo>
                    <a:pt x="2540" y="832154"/>
                  </a:lnTo>
                  <a:lnTo>
                    <a:pt x="4076" y="834199"/>
                  </a:lnTo>
                  <a:lnTo>
                    <a:pt x="5867" y="835977"/>
                  </a:lnTo>
                  <a:lnTo>
                    <a:pt x="6629" y="837006"/>
                  </a:lnTo>
                  <a:lnTo>
                    <a:pt x="8928" y="834453"/>
                  </a:lnTo>
                  <a:lnTo>
                    <a:pt x="7899" y="833691"/>
                  </a:lnTo>
                  <a:lnTo>
                    <a:pt x="3594" y="828865"/>
                  </a:lnTo>
                  <a:lnTo>
                    <a:pt x="3314" y="825525"/>
                  </a:lnTo>
                  <a:lnTo>
                    <a:pt x="3048" y="824242"/>
                  </a:lnTo>
                  <a:lnTo>
                    <a:pt x="3314" y="823480"/>
                  </a:lnTo>
                  <a:lnTo>
                    <a:pt x="3251" y="814031"/>
                  </a:lnTo>
                  <a:lnTo>
                    <a:pt x="14465" y="813511"/>
                  </a:lnTo>
                  <a:lnTo>
                    <a:pt x="44907" y="836752"/>
                  </a:lnTo>
                  <a:lnTo>
                    <a:pt x="47205" y="836752"/>
                  </a:lnTo>
                  <a:lnTo>
                    <a:pt x="47205" y="808939"/>
                  </a:lnTo>
                  <a:close/>
                </a:path>
                <a:path w="65404" h="1793875">
                  <a:moveTo>
                    <a:pt x="47383" y="935926"/>
                  </a:moveTo>
                  <a:lnTo>
                    <a:pt x="40627" y="928027"/>
                  </a:lnTo>
                  <a:lnTo>
                    <a:pt x="30911" y="927430"/>
                  </a:lnTo>
                  <a:lnTo>
                    <a:pt x="23215" y="935761"/>
                  </a:lnTo>
                  <a:lnTo>
                    <a:pt x="22961" y="937044"/>
                  </a:lnTo>
                  <a:lnTo>
                    <a:pt x="22707" y="937044"/>
                  </a:lnTo>
                  <a:lnTo>
                    <a:pt x="22199" y="935761"/>
                  </a:lnTo>
                  <a:lnTo>
                    <a:pt x="17068" y="929881"/>
                  </a:lnTo>
                  <a:lnTo>
                    <a:pt x="10083" y="928484"/>
                  </a:lnTo>
                  <a:lnTo>
                    <a:pt x="3670" y="931367"/>
                  </a:lnTo>
                  <a:lnTo>
                    <a:pt x="254" y="938314"/>
                  </a:lnTo>
                  <a:lnTo>
                    <a:pt x="0" y="939584"/>
                  </a:lnTo>
                  <a:lnTo>
                    <a:pt x="0" y="941120"/>
                  </a:lnTo>
                  <a:lnTo>
                    <a:pt x="0" y="941895"/>
                  </a:lnTo>
                  <a:lnTo>
                    <a:pt x="723" y="944816"/>
                  </a:lnTo>
                  <a:lnTo>
                    <a:pt x="431" y="947153"/>
                  </a:lnTo>
                  <a:lnTo>
                    <a:pt x="2540" y="949286"/>
                  </a:lnTo>
                  <a:lnTo>
                    <a:pt x="3048" y="950569"/>
                  </a:lnTo>
                  <a:lnTo>
                    <a:pt x="3822" y="951585"/>
                  </a:lnTo>
                  <a:lnTo>
                    <a:pt x="4584" y="952347"/>
                  </a:lnTo>
                  <a:lnTo>
                    <a:pt x="5359" y="953363"/>
                  </a:lnTo>
                  <a:lnTo>
                    <a:pt x="7899" y="951318"/>
                  </a:lnTo>
                  <a:lnTo>
                    <a:pt x="7645" y="950810"/>
                  </a:lnTo>
                  <a:lnTo>
                    <a:pt x="5156" y="948588"/>
                  </a:lnTo>
                  <a:lnTo>
                    <a:pt x="3835" y="945654"/>
                  </a:lnTo>
                  <a:lnTo>
                    <a:pt x="3314" y="942390"/>
                  </a:lnTo>
                  <a:lnTo>
                    <a:pt x="3048" y="941120"/>
                  </a:lnTo>
                  <a:lnTo>
                    <a:pt x="3314" y="940104"/>
                  </a:lnTo>
                  <a:lnTo>
                    <a:pt x="3149" y="935278"/>
                  </a:lnTo>
                  <a:lnTo>
                    <a:pt x="7175" y="932294"/>
                  </a:lnTo>
                  <a:lnTo>
                    <a:pt x="11734" y="932192"/>
                  </a:lnTo>
                  <a:lnTo>
                    <a:pt x="14287" y="932700"/>
                  </a:lnTo>
                  <a:lnTo>
                    <a:pt x="18605" y="933373"/>
                  </a:lnTo>
                  <a:lnTo>
                    <a:pt x="21399" y="939126"/>
                  </a:lnTo>
                  <a:lnTo>
                    <a:pt x="21170" y="943165"/>
                  </a:lnTo>
                  <a:lnTo>
                    <a:pt x="21424" y="944435"/>
                  </a:lnTo>
                  <a:lnTo>
                    <a:pt x="21424" y="945972"/>
                  </a:lnTo>
                  <a:lnTo>
                    <a:pt x="24498" y="945972"/>
                  </a:lnTo>
                  <a:lnTo>
                    <a:pt x="24498" y="944435"/>
                  </a:lnTo>
                  <a:lnTo>
                    <a:pt x="24739" y="942911"/>
                  </a:lnTo>
                  <a:lnTo>
                    <a:pt x="24663" y="938110"/>
                  </a:lnTo>
                  <a:lnTo>
                    <a:pt x="27101" y="931837"/>
                  </a:lnTo>
                  <a:lnTo>
                    <a:pt x="33680" y="930656"/>
                  </a:lnTo>
                  <a:lnTo>
                    <a:pt x="40627" y="930808"/>
                  </a:lnTo>
                  <a:lnTo>
                    <a:pt x="44170" y="933996"/>
                  </a:lnTo>
                  <a:lnTo>
                    <a:pt x="44907" y="939584"/>
                  </a:lnTo>
                  <a:lnTo>
                    <a:pt x="44907" y="940866"/>
                  </a:lnTo>
                  <a:lnTo>
                    <a:pt x="44767" y="945807"/>
                  </a:lnTo>
                  <a:lnTo>
                    <a:pt x="43751" y="947775"/>
                  </a:lnTo>
                  <a:lnTo>
                    <a:pt x="40830" y="951318"/>
                  </a:lnTo>
                  <a:lnTo>
                    <a:pt x="40068" y="952347"/>
                  </a:lnTo>
                  <a:lnTo>
                    <a:pt x="39293" y="953109"/>
                  </a:lnTo>
                  <a:lnTo>
                    <a:pt x="41592" y="955154"/>
                  </a:lnTo>
                  <a:lnTo>
                    <a:pt x="42113" y="954646"/>
                  </a:lnTo>
                  <a:lnTo>
                    <a:pt x="43129" y="953884"/>
                  </a:lnTo>
                  <a:lnTo>
                    <a:pt x="44653" y="951839"/>
                  </a:lnTo>
                  <a:lnTo>
                    <a:pt x="44907" y="951585"/>
                  </a:lnTo>
                  <a:lnTo>
                    <a:pt x="45402" y="950569"/>
                  </a:lnTo>
                  <a:lnTo>
                    <a:pt x="46189" y="949540"/>
                  </a:lnTo>
                  <a:lnTo>
                    <a:pt x="47383" y="935926"/>
                  </a:lnTo>
                  <a:close/>
                </a:path>
                <a:path w="65404" h="1793875">
                  <a:moveTo>
                    <a:pt x="47929" y="902893"/>
                  </a:moveTo>
                  <a:lnTo>
                    <a:pt x="44907" y="897902"/>
                  </a:lnTo>
                  <a:lnTo>
                    <a:pt x="44907" y="906157"/>
                  </a:lnTo>
                  <a:lnTo>
                    <a:pt x="44907" y="906932"/>
                  </a:lnTo>
                  <a:lnTo>
                    <a:pt x="41910" y="914298"/>
                  </a:lnTo>
                  <a:lnTo>
                    <a:pt x="35941" y="916889"/>
                  </a:lnTo>
                  <a:lnTo>
                    <a:pt x="29235" y="915060"/>
                  </a:lnTo>
                  <a:lnTo>
                    <a:pt x="23990" y="909231"/>
                  </a:lnTo>
                  <a:lnTo>
                    <a:pt x="24244" y="908456"/>
                  </a:lnTo>
                  <a:lnTo>
                    <a:pt x="24752" y="907440"/>
                  </a:lnTo>
                  <a:lnTo>
                    <a:pt x="26466" y="903389"/>
                  </a:lnTo>
                  <a:lnTo>
                    <a:pt x="28689" y="896962"/>
                  </a:lnTo>
                  <a:lnTo>
                    <a:pt x="33693" y="896213"/>
                  </a:lnTo>
                  <a:lnTo>
                    <a:pt x="34950" y="895959"/>
                  </a:lnTo>
                  <a:lnTo>
                    <a:pt x="36233" y="895959"/>
                  </a:lnTo>
                  <a:lnTo>
                    <a:pt x="41224" y="895769"/>
                  </a:lnTo>
                  <a:lnTo>
                    <a:pt x="44818" y="899858"/>
                  </a:lnTo>
                  <a:lnTo>
                    <a:pt x="44907" y="906157"/>
                  </a:lnTo>
                  <a:lnTo>
                    <a:pt x="44907" y="897902"/>
                  </a:lnTo>
                  <a:lnTo>
                    <a:pt x="42862" y="894511"/>
                  </a:lnTo>
                  <a:lnTo>
                    <a:pt x="34036" y="892276"/>
                  </a:lnTo>
                  <a:lnTo>
                    <a:pt x="25006" y="899007"/>
                  </a:lnTo>
                  <a:lnTo>
                    <a:pt x="24244" y="900036"/>
                  </a:lnTo>
                  <a:lnTo>
                    <a:pt x="23990" y="900036"/>
                  </a:lnTo>
                  <a:lnTo>
                    <a:pt x="23723" y="900036"/>
                  </a:lnTo>
                  <a:lnTo>
                    <a:pt x="22961" y="899007"/>
                  </a:lnTo>
                  <a:lnTo>
                    <a:pt x="22961" y="902843"/>
                  </a:lnTo>
                  <a:lnTo>
                    <a:pt x="20777" y="907503"/>
                  </a:lnTo>
                  <a:lnTo>
                    <a:pt x="19443" y="911771"/>
                  </a:lnTo>
                  <a:lnTo>
                    <a:pt x="15303" y="913561"/>
                  </a:lnTo>
                  <a:lnTo>
                    <a:pt x="14287" y="914069"/>
                  </a:lnTo>
                  <a:lnTo>
                    <a:pt x="13017" y="914336"/>
                  </a:lnTo>
                  <a:lnTo>
                    <a:pt x="8826" y="914514"/>
                  </a:lnTo>
                  <a:lnTo>
                    <a:pt x="4724" y="912850"/>
                  </a:lnTo>
                  <a:lnTo>
                    <a:pt x="3314" y="907440"/>
                  </a:lnTo>
                  <a:lnTo>
                    <a:pt x="3314" y="906157"/>
                  </a:lnTo>
                  <a:lnTo>
                    <a:pt x="5397" y="900112"/>
                  </a:lnTo>
                  <a:lnTo>
                    <a:pt x="10401" y="897356"/>
                  </a:lnTo>
                  <a:lnTo>
                    <a:pt x="16522" y="897928"/>
                  </a:lnTo>
                  <a:lnTo>
                    <a:pt x="21945" y="901814"/>
                  </a:lnTo>
                  <a:lnTo>
                    <a:pt x="22961" y="902843"/>
                  </a:lnTo>
                  <a:lnTo>
                    <a:pt x="22961" y="899007"/>
                  </a:lnTo>
                  <a:lnTo>
                    <a:pt x="16776" y="894638"/>
                  </a:lnTo>
                  <a:lnTo>
                    <a:pt x="9779" y="893902"/>
                  </a:lnTo>
                  <a:lnTo>
                    <a:pt x="3759" y="896797"/>
                  </a:lnTo>
                  <a:lnTo>
                    <a:pt x="520" y="903351"/>
                  </a:lnTo>
                  <a:lnTo>
                    <a:pt x="254" y="904621"/>
                  </a:lnTo>
                  <a:lnTo>
                    <a:pt x="254" y="905903"/>
                  </a:lnTo>
                  <a:lnTo>
                    <a:pt x="254" y="907173"/>
                  </a:lnTo>
                  <a:lnTo>
                    <a:pt x="889" y="910780"/>
                  </a:lnTo>
                  <a:lnTo>
                    <a:pt x="2298" y="912787"/>
                  </a:lnTo>
                  <a:lnTo>
                    <a:pt x="2806" y="913815"/>
                  </a:lnTo>
                  <a:lnTo>
                    <a:pt x="3822" y="914844"/>
                  </a:lnTo>
                  <a:lnTo>
                    <a:pt x="9855" y="920318"/>
                  </a:lnTo>
                  <a:lnTo>
                    <a:pt x="17907" y="918298"/>
                  </a:lnTo>
                  <a:lnTo>
                    <a:pt x="22199" y="911517"/>
                  </a:lnTo>
                  <a:lnTo>
                    <a:pt x="22453" y="911517"/>
                  </a:lnTo>
                  <a:lnTo>
                    <a:pt x="22453" y="911771"/>
                  </a:lnTo>
                  <a:lnTo>
                    <a:pt x="27139" y="917219"/>
                  </a:lnTo>
                  <a:lnTo>
                    <a:pt x="33032" y="920165"/>
                  </a:lnTo>
                  <a:lnTo>
                    <a:pt x="39319" y="919861"/>
                  </a:lnTo>
                  <a:lnTo>
                    <a:pt x="45161" y="915606"/>
                  </a:lnTo>
                  <a:lnTo>
                    <a:pt x="45681" y="914590"/>
                  </a:lnTo>
                  <a:lnTo>
                    <a:pt x="47929" y="902893"/>
                  </a:lnTo>
                  <a:close/>
                </a:path>
                <a:path w="65404" h="1793875">
                  <a:moveTo>
                    <a:pt x="47967" y="847471"/>
                  </a:moveTo>
                  <a:lnTo>
                    <a:pt x="44640" y="844156"/>
                  </a:lnTo>
                  <a:lnTo>
                    <a:pt x="44132" y="844156"/>
                  </a:lnTo>
                  <a:lnTo>
                    <a:pt x="42862" y="844410"/>
                  </a:lnTo>
                  <a:lnTo>
                    <a:pt x="42100" y="845172"/>
                  </a:lnTo>
                  <a:lnTo>
                    <a:pt x="41338" y="846188"/>
                  </a:lnTo>
                  <a:lnTo>
                    <a:pt x="41071" y="847471"/>
                  </a:lnTo>
                  <a:lnTo>
                    <a:pt x="41338" y="848753"/>
                  </a:lnTo>
                  <a:lnTo>
                    <a:pt x="42100" y="849769"/>
                  </a:lnTo>
                  <a:lnTo>
                    <a:pt x="42354" y="850023"/>
                  </a:lnTo>
                  <a:lnTo>
                    <a:pt x="43370" y="850531"/>
                  </a:lnTo>
                  <a:lnTo>
                    <a:pt x="44640" y="850785"/>
                  </a:lnTo>
                  <a:lnTo>
                    <a:pt x="44907" y="850531"/>
                  </a:lnTo>
                  <a:lnTo>
                    <a:pt x="46177" y="850277"/>
                  </a:lnTo>
                  <a:lnTo>
                    <a:pt x="47193" y="849769"/>
                  </a:lnTo>
                  <a:lnTo>
                    <a:pt x="47701" y="848753"/>
                  </a:lnTo>
                  <a:lnTo>
                    <a:pt x="47967" y="847471"/>
                  </a:lnTo>
                  <a:close/>
                </a:path>
                <a:path w="65404" h="1793875">
                  <a:moveTo>
                    <a:pt x="49466" y="872744"/>
                  </a:moveTo>
                  <a:lnTo>
                    <a:pt x="44919" y="866609"/>
                  </a:lnTo>
                  <a:lnTo>
                    <a:pt x="43916" y="865352"/>
                  </a:lnTo>
                  <a:lnTo>
                    <a:pt x="44653" y="874014"/>
                  </a:lnTo>
                  <a:lnTo>
                    <a:pt x="44919" y="875030"/>
                  </a:lnTo>
                  <a:lnTo>
                    <a:pt x="44919" y="875792"/>
                  </a:lnTo>
                  <a:lnTo>
                    <a:pt x="44145" y="879373"/>
                  </a:lnTo>
                  <a:lnTo>
                    <a:pt x="43637" y="880389"/>
                  </a:lnTo>
                  <a:lnTo>
                    <a:pt x="42113" y="882434"/>
                  </a:lnTo>
                  <a:lnTo>
                    <a:pt x="41084" y="883196"/>
                  </a:lnTo>
                  <a:lnTo>
                    <a:pt x="43637" y="885494"/>
                  </a:lnTo>
                  <a:lnTo>
                    <a:pt x="48488" y="880579"/>
                  </a:lnTo>
                  <a:lnTo>
                    <a:pt x="49466" y="872744"/>
                  </a:lnTo>
                  <a:close/>
                </a:path>
                <a:path w="65404" h="1793875">
                  <a:moveTo>
                    <a:pt x="64820" y="1747240"/>
                  </a:moveTo>
                  <a:lnTo>
                    <a:pt x="49250" y="1747240"/>
                  </a:lnTo>
                  <a:lnTo>
                    <a:pt x="57150" y="1793684"/>
                  </a:lnTo>
                  <a:lnTo>
                    <a:pt x="64820" y="1747240"/>
                  </a:lnTo>
                  <a:close/>
                </a:path>
                <a:path w="65404" h="1793875">
                  <a:moveTo>
                    <a:pt x="64820" y="46443"/>
                  </a:moveTo>
                  <a:lnTo>
                    <a:pt x="57150" y="0"/>
                  </a:lnTo>
                  <a:lnTo>
                    <a:pt x="49250" y="46443"/>
                  </a:lnTo>
                  <a:lnTo>
                    <a:pt x="64820" y="46443"/>
                  </a:lnTo>
                  <a:close/>
                </a:path>
              </a:pathLst>
            </a:custGeom>
            <a:solidFill>
              <a:srgbClr val="565658"/>
            </a:solidFill>
          </p:spPr>
          <p:txBody>
            <a:bodyPr wrap="square" lIns="0" tIns="0" rIns="0" bIns="0" rtlCol="0"/>
            <a:lstStyle/>
            <a:p/>
          </p:txBody>
        </p:sp>
        <p:sp>
          <p:nvSpPr>
            <p:cNvPr id="4551" name="object 4551" descr=""/>
            <p:cNvSpPr/>
            <p:nvPr/>
          </p:nvSpPr>
          <p:spPr>
            <a:xfrm>
              <a:off x="5565611" y="8909767"/>
              <a:ext cx="1160145" cy="0"/>
            </a:xfrm>
            <a:custGeom>
              <a:avLst/>
              <a:gdLst/>
              <a:ahLst/>
              <a:cxnLst/>
              <a:rect l="l" t="t" r="r" b="b"/>
              <a:pathLst>
                <a:path w="1160145" h="0">
                  <a:moveTo>
                    <a:pt x="0" y="0"/>
                  </a:moveTo>
                  <a:lnTo>
                    <a:pt x="1159802" y="0"/>
                  </a:lnTo>
                </a:path>
              </a:pathLst>
            </a:custGeom>
            <a:ln w="3175">
              <a:solidFill>
                <a:srgbClr val="565658"/>
              </a:solidFill>
            </a:ln>
          </p:spPr>
          <p:txBody>
            <a:bodyPr wrap="square" lIns="0" tIns="0" rIns="0" bIns="0" rtlCol="0"/>
            <a:lstStyle/>
            <a:p/>
          </p:txBody>
        </p:sp>
        <p:sp>
          <p:nvSpPr>
            <p:cNvPr id="4552" name="object 4552" descr=""/>
            <p:cNvSpPr/>
            <p:nvPr/>
          </p:nvSpPr>
          <p:spPr>
            <a:xfrm>
              <a:off x="5352787" y="7470785"/>
              <a:ext cx="1372870" cy="0"/>
            </a:xfrm>
            <a:custGeom>
              <a:avLst/>
              <a:gdLst/>
              <a:ahLst/>
              <a:cxnLst/>
              <a:rect l="l" t="t" r="r" b="b"/>
              <a:pathLst>
                <a:path w="1372870" h="0">
                  <a:moveTo>
                    <a:pt x="0" y="0"/>
                  </a:moveTo>
                  <a:lnTo>
                    <a:pt x="1372628" y="0"/>
                  </a:lnTo>
                </a:path>
              </a:pathLst>
            </a:custGeom>
            <a:ln w="3175">
              <a:solidFill>
                <a:srgbClr val="565658"/>
              </a:solidFill>
            </a:ln>
          </p:spPr>
          <p:txBody>
            <a:bodyPr wrap="square" lIns="0" tIns="0" rIns="0" bIns="0" rtlCol="0"/>
            <a:lstStyle/>
            <a:p/>
          </p:txBody>
        </p:sp>
        <p:sp>
          <p:nvSpPr>
            <p:cNvPr id="4553" name="object 4553" descr=""/>
            <p:cNvSpPr/>
            <p:nvPr/>
          </p:nvSpPr>
          <p:spPr>
            <a:xfrm>
              <a:off x="6725155" y="7517222"/>
              <a:ext cx="0" cy="1346200"/>
            </a:xfrm>
            <a:custGeom>
              <a:avLst/>
              <a:gdLst/>
              <a:ahLst/>
              <a:cxnLst/>
              <a:rect l="l" t="t" r="r" b="b"/>
              <a:pathLst>
                <a:path w="0" h="1346200">
                  <a:moveTo>
                    <a:pt x="0" y="1346098"/>
                  </a:moveTo>
                  <a:lnTo>
                    <a:pt x="0" y="0"/>
                  </a:lnTo>
                </a:path>
              </a:pathLst>
            </a:custGeom>
            <a:ln w="3175">
              <a:solidFill>
                <a:srgbClr val="565658"/>
              </a:solidFill>
            </a:ln>
          </p:spPr>
          <p:txBody>
            <a:bodyPr wrap="square" lIns="0" tIns="0" rIns="0" bIns="0" rtlCol="0"/>
            <a:lstStyle/>
            <a:p/>
          </p:txBody>
        </p:sp>
        <p:sp>
          <p:nvSpPr>
            <p:cNvPr id="4554" name="object 4554" descr=""/>
            <p:cNvSpPr/>
            <p:nvPr/>
          </p:nvSpPr>
          <p:spPr>
            <a:xfrm>
              <a:off x="6667982" y="7470787"/>
              <a:ext cx="65405" cy="1439545"/>
            </a:xfrm>
            <a:custGeom>
              <a:avLst/>
              <a:gdLst/>
              <a:ahLst/>
              <a:cxnLst/>
              <a:rect l="l" t="t" r="r" b="b"/>
              <a:pathLst>
                <a:path w="65404" h="1439545">
                  <a:moveTo>
                    <a:pt x="4356" y="652513"/>
                  </a:moveTo>
                  <a:lnTo>
                    <a:pt x="4292" y="650976"/>
                  </a:lnTo>
                  <a:lnTo>
                    <a:pt x="3327" y="643318"/>
                  </a:lnTo>
                  <a:lnTo>
                    <a:pt x="3238" y="645109"/>
                  </a:lnTo>
                  <a:lnTo>
                    <a:pt x="3111" y="649643"/>
                  </a:lnTo>
                  <a:lnTo>
                    <a:pt x="3073" y="650976"/>
                  </a:lnTo>
                  <a:lnTo>
                    <a:pt x="3848" y="651992"/>
                  </a:lnTo>
                  <a:lnTo>
                    <a:pt x="4356" y="652513"/>
                  </a:lnTo>
                  <a:close/>
                </a:path>
                <a:path w="65404" h="1439545">
                  <a:moveTo>
                    <a:pt x="5372" y="653237"/>
                  </a:moveTo>
                  <a:lnTo>
                    <a:pt x="4610" y="652767"/>
                  </a:lnTo>
                  <a:lnTo>
                    <a:pt x="4559" y="653097"/>
                  </a:lnTo>
                  <a:lnTo>
                    <a:pt x="5372" y="653237"/>
                  </a:lnTo>
                  <a:close/>
                </a:path>
                <a:path w="65404" h="1439545">
                  <a:moveTo>
                    <a:pt x="6896" y="634390"/>
                  </a:moveTo>
                  <a:lnTo>
                    <a:pt x="4597" y="632091"/>
                  </a:lnTo>
                  <a:lnTo>
                    <a:pt x="2298" y="634238"/>
                  </a:lnTo>
                  <a:lnTo>
                    <a:pt x="787" y="636765"/>
                  </a:lnTo>
                  <a:lnTo>
                    <a:pt x="0" y="640765"/>
                  </a:lnTo>
                  <a:lnTo>
                    <a:pt x="0" y="642048"/>
                  </a:lnTo>
                  <a:lnTo>
                    <a:pt x="0" y="643572"/>
                  </a:lnTo>
                  <a:lnTo>
                    <a:pt x="266" y="644601"/>
                  </a:lnTo>
                  <a:lnTo>
                    <a:pt x="520" y="645871"/>
                  </a:lnTo>
                  <a:lnTo>
                    <a:pt x="1028" y="647153"/>
                  </a:lnTo>
                  <a:lnTo>
                    <a:pt x="1282" y="648423"/>
                  </a:lnTo>
                  <a:lnTo>
                    <a:pt x="1536" y="648931"/>
                  </a:lnTo>
                  <a:lnTo>
                    <a:pt x="3060" y="650976"/>
                  </a:lnTo>
                  <a:lnTo>
                    <a:pt x="3327" y="642048"/>
                  </a:lnTo>
                  <a:lnTo>
                    <a:pt x="3327" y="640257"/>
                  </a:lnTo>
                  <a:lnTo>
                    <a:pt x="3835" y="638987"/>
                  </a:lnTo>
                  <a:lnTo>
                    <a:pt x="4089" y="637959"/>
                  </a:lnTo>
                  <a:lnTo>
                    <a:pt x="4597" y="637197"/>
                  </a:lnTo>
                  <a:lnTo>
                    <a:pt x="5105" y="636181"/>
                  </a:lnTo>
                  <a:lnTo>
                    <a:pt x="6896" y="634390"/>
                  </a:lnTo>
                  <a:close/>
                </a:path>
                <a:path w="65404" h="1439545">
                  <a:moveTo>
                    <a:pt x="25260" y="652259"/>
                  </a:moveTo>
                  <a:lnTo>
                    <a:pt x="24511" y="651497"/>
                  </a:lnTo>
                  <a:lnTo>
                    <a:pt x="23114" y="649605"/>
                  </a:lnTo>
                  <a:lnTo>
                    <a:pt x="21488" y="646760"/>
                  </a:lnTo>
                  <a:lnTo>
                    <a:pt x="21691" y="644347"/>
                  </a:lnTo>
                  <a:lnTo>
                    <a:pt x="21183" y="635927"/>
                  </a:lnTo>
                  <a:lnTo>
                    <a:pt x="20675" y="636689"/>
                  </a:lnTo>
                  <a:lnTo>
                    <a:pt x="19913" y="637717"/>
                  </a:lnTo>
                  <a:lnTo>
                    <a:pt x="19405" y="638733"/>
                  </a:lnTo>
                  <a:lnTo>
                    <a:pt x="18643" y="642556"/>
                  </a:lnTo>
                  <a:lnTo>
                    <a:pt x="18643" y="643839"/>
                  </a:lnTo>
                  <a:lnTo>
                    <a:pt x="18643" y="645109"/>
                  </a:lnTo>
                  <a:lnTo>
                    <a:pt x="19126" y="648665"/>
                  </a:lnTo>
                  <a:lnTo>
                    <a:pt x="21056" y="651954"/>
                  </a:lnTo>
                  <a:lnTo>
                    <a:pt x="23736" y="654304"/>
                  </a:lnTo>
                  <a:lnTo>
                    <a:pt x="24752" y="655066"/>
                  </a:lnTo>
                  <a:lnTo>
                    <a:pt x="25260" y="652259"/>
                  </a:lnTo>
                  <a:close/>
                </a:path>
                <a:path w="65404" h="1439545">
                  <a:moveTo>
                    <a:pt x="44919" y="636181"/>
                  </a:moveTo>
                  <a:lnTo>
                    <a:pt x="43967" y="634911"/>
                  </a:lnTo>
                  <a:lnTo>
                    <a:pt x="40424" y="630212"/>
                  </a:lnTo>
                  <a:lnTo>
                    <a:pt x="27800" y="629716"/>
                  </a:lnTo>
                  <a:lnTo>
                    <a:pt x="22466" y="634644"/>
                  </a:lnTo>
                  <a:lnTo>
                    <a:pt x="21945" y="634911"/>
                  </a:lnTo>
                  <a:lnTo>
                    <a:pt x="21183" y="635927"/>
                  </a:lnTo>
                  <a:lnTo>
                    <a:pt x="21590" y="642556"/>
                  </a:lnTo>
                  <a:lnTo>
                    <a:pt x="21640" y="643420"/>
                  </a:lnTo>
                  <a:lnTo>
                    <a:pt x="25095" y="637159"/>
                  </a:lnTo>
                  <a:lnTo>
                    <a:pt x="32486" y="634911"/>
                  </a:lnTo>
                  <a:lnTo>
                    <a:pt x="40284" y="636676"/>
                  </a:lnTo>
                  <a:lnTo>
                    <a:pt x="44919" y="642556"/>
                  </a:lnTo>
                  <a:lnTo>
                    <a:pt x="44919" y="636181"/>
                  </a:lnTo>
                  <a:close/>
                </a:path>
                <a:path w="65404" h="1439545">
                  <a:moveTo>
                    <a:pt x="47218" y="784694"/>
                  </a:moveTo>
                  <a:lnTo>
                    <a:pt x="43903" y="784694"/>
                  </a:lnTo>
                  <a:lnTo>
                    <a:pt x="43903" y="794131"/>
                  </a:lnTo>
                  <a:lnTo>
                    <a:pt x="774" y="794131"/>
                  </a:lnTo>
                  <a:lnTo>
                    <a:pt x="774" y="797191"/>
                  </a:lnTo>
                  <a:lnTo>
                    <a:pt x="1041" y="797445"/>
                  </a:lnTo>
                  <a:lnTo>
                    <a:pt x="1549" y="798728"/>
                  </a:lnTo>
                  <a:lnTo>
                    <a:pt x="2057" y="799744"/>
                  </a:lnTo>
                  <a:lnTo>
                    <a:pt x="3073" y="802297"/>
                  </a:lnTo>
                  <a:lnTo>
                    <a:pt x="3594" y="804595"/>
                  </a:lnTo>
                  <a:lnTo>
                    <a:pt x="3835" y="806132"/>
                  </a:lnTo>
                  <a:lnTo>
                    <a:pt x="6388" y="806132"/>
                  </a:lnTo>
                  <a:lnTo>
                    <a:pt x="6388" y="797966"/>
                  </a:lnTo>
                  <a:lnTo>
                    <a:pt x="43903" y="797966"/>
                  </a:lnTo>
                  <a:lnTo>
                    <a:pt x="43903" y="808418"/>
                  </a:lnTo>
                  <a:lnTo>
                    <a:pt x="47218" y="808418"/>
                  </a:lnTo>
                  <a:lnTo>
                    <a:pt x="47218" y="784694"/>
                  </a:lnTo>
                  <a:close/>
                </a:path>
                <a:path w="65404" h="1439545">
                  <a:moveTo>
                    <a:pt x="47218" y="750506"/>
                  </a:moveTo>
                  <a:lnTo>
                    <a:pt x="43903" y="750506"/>
                  </a:lnTo>
                  <a:lnTo>
                    <a:pt x="43903" y="759942"/>
                  </a:lnTo>
                  <a:lnTo>
                    <a:pt x="774" y="759942"/>
                  </a:lnTo>
                  <a:lnTo>
                    <a:pt x="774" y="763003"/>
                  </a:lnTo>
                  <a:lnTo>
                    <a:pt x="1041" y="763257"/>
                  </a:lnTo>
                  <a:lnTo>
                    <a:pt x="1549" y="764540"/>
                  </a:lnTo>
                  <a:lnTo>
                    <a:pt x="2057" y="765556"/>
                  </a:lnTo>
                  <a:lnTo>
                    <a:pt x="3073" y="768108"/>
                  </a:lnTo>
                  <a:lnTo>
                    <a:pt x="3594" y="770407"/>
                  </a:lnTo>
                  <a:lnTo>
                    <a:pt x="3835" y="771931"/>
                  </a:lnTo>
                  <a:lnTo>
                    <a:pt x="6388" y="771931"/>
                  </a:lnTo>
                  <a:lnTo>
                    <a:pt x="6388" y="763778"/>
                  </a:lnTo>
                  <a:lnTo>
                    <a:pt x="43903" y="763778"/>
                  </a:lnTo>
                  <a:lnTo>
                    <a:pt x="43903" y="774230"/>
                  </a:lnTo>
                  <a:lnTo>
                    <a:pt x="47218" y="774230"/>
                  </a:lnTo>
                  <a:lnTo>
                    <a:pt x="47218" y="750506"/>
                  </a:lnTo>
                  <a:close/>
                </a:path>
                <a:path w="65404" h="1439545">
                  <a:moveTo>
                    <a:pt x="47218" y="716559"/>
                  </a:moveTo>
                  <a:lnTo>
                    <a:pt x="43903" y="716559"/>
                  </a:lnTo>
                  <a:lnTo>
                    <a:pt x="43903" y="725995"/>
                  </a:lnTo>
                  <a:lnTo>
                    <a:pt x="774" y="725995"/>
                  </a:lnTo>
                  <a:lnTo>
                    <a:pt x="774" y="729056"/>
                  </a:lnTo>
                  <a:lnTo>
                    <a:pt x="1041" y="729310"/>
                  </a:lnTo>
                  <a:lnTo>
                    <a:pt x="1549" y="730592"/>
                  </a:lnTo>
                  <a:lnTo>
                    <a:pt x="2057" y="731608"/>
                  </a:lnTo>
                  <a:lnTo>
                    <a:pt x="3073" y="734161"/>
                  </a:lnTo>
                  <a:lnTo>
                    <a:pt x="3594" y="736460"/>
                  </a:lnTo>
                  <a:lnTo>
                    <a:pt x="3835" y="737984"/>
                  </a:lnTo>
                  <a:lnTo>
                    <a:pt x="6388" y="737984"/>
                  </a:lnTo>
                  <a:lnTo>
                    <a:pt x="6388" y="729818"/>
                  </a:lnTo>
                  <a:lnTo>
                    <a:pt x="43903" y="729818"/>
                  </a:lnTo>
                  <a:lnTo>
                    <a:pt x="43903" y="740283"/>
                  </a:lnTo>
                  <a:lnTo>
                    <a:pt x="47218" y="740283"/>
                  </a:lnTo>
                  <a:lnTo>
                    <a:pt x="47218" y="716559"/>
                  </a:lnTo>
                  <a:close/>
                </a:path>
                <a:path w="65404" h="1439545">
                  <a:moveTo>
                    <a:pt x="47218" y="686955"/>
                  </a:moveTo>
                  <a:lnTo>
                    <a:pt x="33947" y="686955"/>
                  </a:lnTo>
                  <a:lnTo>
                    <a:pt x="33947" y="680326"/>
                  </a:lnTo>
                  <a:lnTo>
                    <a:pt x="30886" y="680326"/>
                  </a:lnTo>
                  <a:lnTo>
                    <a:pt x="30886" y="686955"/>
                  </a:lnTo>
                  <a:lnTo>
                    <a:pt x="30886" y="690524"/>
                  </a:lnTo>
                  <a:lnTo>
                    <a:pt x="30886" y="706856"/>
                  </a:lnTo>
                  <a:lnTo>
                    <a:pt x="12522" y="694093"/>
                  </a:lnTo>
                  <a:lnTo>
                    <a:pt x="10668" y="692734"/>
                  </a:lnTo>
                  <a:lnTo>
                    <a:pt x="8991" y="692251"/>
                  </a:lnTo>
                  <a:lnTo>
                    <a:pt x="7162" y="691045"/>
                  </a:lnTo>
                  <a:lnTo>
                    <a:pt x="6134" y="690524"/>
                  </a:lnTo>
                  <a:lnTo>
                    <a:pt x="6134" y="690270"/>
                  </a:lnTo>
                  <a:lnTo>
                    <a:pt x="9220" y="690270"/>
                  </a:lnTo>
                  <a:lnTo>
                    <a:pt x="10718" y="690714"/>
                  </a:lnTo>
                  <a:lnTo>
                    <a:pt x="13792" y="690524"/>
                  </a:lnTo>
                  <a:lnTo>
                    <a:pt x="30886" y="690524"/>
                  </a:lnTo>
                  <a:lnTo>
                    <a:pt x="30886" y="686955"/>
                  </a:lnTo>
                  <a:lnTo>
                    <a:pt x="774" y="686955"/>
                  </a:lnTo>
                  <a:lnTo>
                    <a:pt x="774" y="690524"/>
                  </a:lnTo>
                  <a:lnTo>
                    <a:pt x="31661" y="710946"/>
                  </a:lnTo>
                  <a:lnTo>
                    <a:pt x="33947" y="710946"/>
                  </a:lnTo>
                  <a:lnTo>
                    <a:pt x="33947" y="690524"/>
                  </a:lnTo>
                  <a:lnTo>
                    <a:pt x="47218" y="690524"/>
                  </a:lnTo>
                  <a:lnTo>
                    <a:pt x="47218" y="686955"/>
                  </a:lnTo>
                  <a:close/>
                </a:path>
                <a:path w="65404" h="1439545">
                  <a:moveTo>
                    <a:pt x="47993" y="670369"/>
                  </a:moveTo>
                  <a:lnTo>
                    <a:pt x="44665" y="667054"/>
                  </a:lnTo>
                  <a:lnTo>
                    <a:pt x="44157" y="667054"/>
                  </a:lnTo>
                  <a:lnTo>
                    <a:pt x="42887" y="667308"/>
                  </a:lnTo>
                  <a:lnTo>
                    <a:pt x="42113" y="668070"/>
                  </a:lnTo>
                  <a:lnTo>
                    <a:pt x="41363" y="669099"/>
                  </a:lnTo>
                  <a:lnTo>
                    <a:pt x="41097" y="670369"/>
                  </a:lnTo>
                  <a:lnTo>
                    <a:pt x="41363" y="671652"/>
                  </a:lnTo>
                  <a:lnTo>
                    <a:pt x="42113" y="672668"/>
                  </a:lnTo>
                  <a:lnTo>
                    <a:pt x="42379" y="672922"/>
                  </a:lnTo>
                  <a:lnTo>
                    <a:pt x="43395" y="673430"/>
                  </a:lnTo>
                  <a:lnTo>
                    <a:pt x="44665" y="673684"/>
                  </a:lnTo>
                  <a:lnTo>
                    <a:pt x="44932" y="673430"/>
                  </a:lnTo>
                  <a:lnTo>
                    <a:pt x="46202" y="673176"/>
                  </a:lnTo>
                  <a:lnTo>
                    <a:pt x="47218" y="672668"/>
                  </a:lnTo>
                  <a:lnTo>
                    <a:pt x="47726" y="671652"/>
                  </a:lnTo>
                  <a:lnTo>
                    <a:pt x="47993" y="670369"/>
                  </a:lnTo>
                  <a:close/>
                </a:path>
                <a:path w="65404" h="1439545">
                  <a:moveTo>
                    <a:pt x="48031" y="644474"/>
                  </a:moveTo>
                  <a:lnTo>
                    <a:pt x="46202" y="637705"/>
                  </a:lnTo>
                  <a:lnTo>
                    <a:pt x="45694" y="636943"/>
                  </a:lnTo>
                  <a:lnTo>
                    <a:pt x="44932" y="636168"/>
                  </a:lnTo>
                  <a:lnTo>
                    <a:pt x="44932" y="645109"/>
                  </a:lnTo>
                  <a:lnTo>
                    <a:pt x="44196" y="649643"/>
                  </a:lnTo>
                  <a:lnTo>
                    <a:pt x="42659" y="649871"/>
                  </a:lnTo>
                  <a:lnTo>
                    <a:pt x="39319" y="652513"/>
                  </a:lnTo>
                  <a:lnTo>
                    <a:pt x="38290" y="652767"/>
                  </a:lnTo>
                  <a:lnTo>
                    <a:pt x="36245" y="653783"/>
                  </a:lnTo>
                  <a:lnTo>
                    <a:pt x="34975" y="654037"/>
                  </a:lnTo>
                  <a:lnTo>
                    <a:pt x="33959" y="654291"/>
                  </a:lnTo>
                  <a:lnTo>
                    <a:pt x="32435" y="654545"/>
                  </a:lnTo>
                  <a:lnTo>
                    <a:pt x="31153" y="654799"/>
                  </a:lnTo>
                  <a:lnTo>
                    <a:pt x="29870" y="654799"/>
                  </a:lnTo>
                  <a:lnTo>
                    <a:pt x="28321" y="655053"/>
                  </a:lnTo>
                  <a:lnTo>
                    <a:pt x="27063" y="654037"/>
                  </a:lnTo>
                  <a:lnTo>
                    <a:pt x="26047" y="653275"/>
                  </a:lnTo>
                  <a:lnTo>
                    <a:pt x="25273" y="652259"/>
                  </a:lnTo>
                  <a:lnTo>
                    <a:pt x="25222" y="652513"/>
                  </a:lnTo>
                  <a:lnTo>
                    <a:pt x="25120" y="653097"/>
                  </a:lnTo>
                  <a:lnTo>
                    <a:pt x="24993" y="653783"/>
                  </a:lnTo>
                  <a:lnTo>
                    <a:pt x="24942" y="654037"/>
                  </a:lnTo>
                  <a:lnTo>
                    <a:pt x="24853" y="654545"/>
                  </a:lnTo>
                  <a:lnTo>
                    <a:pt x="24752" y="655066"/>
                  </a:lnTo>
                  <a:lnTo>
                    <a:pt x="16230" y="655078"/>
                  </a:lnTo>
                  <a:lnTo>
                    <a:pt x="5600" y="653275"/>
                  </a:lnTo>
                  <a:lnTo>
                    <a:pt x="5435" y="653275"/>
                  </a:lnTo>
                  <a:lnTo>
                    <a:pt x="10452" y="656310"/>
                  </a:lnTo>
                  <a:lnTo>
                    <a:pt x="17945" y="658190"/>
                  </a:lnTo>
                  <a:lnTo>
                    <a:pt x="25781" y="658698"/>
                  </a:lnTo>
                  <a:lnTo>
                    <a:pt x="31775" y="658190"/>
                  </a:lnTo>
                  <a:lnTo>
                    <a:pt x="32296" y="658190"/>
                  </a:lnTo>
                  <a:lnTo>
                    <a:pt x="35229" y="657606"/>
                  </a:lnTo>
                  <a:lnTo>
                    <a:pt x="41643" y="655078"/>
                  </a:lnTo>
                  <a:lnTo>
                    <a:pt x="46253" y="650468"/>
                  </a:lnTo>
                  <a:lnTo>
                    <a:pt x="48031" y="644474"/>
                  </a:lnTo>
                  <a:close/>
                </a:path>
                <a:path w="65404" h="1439545">
                  <a:moveTo>
                    <a:pt x="64833" y="1392542"/>
                  </a:moveTo>
                  <a:lnTo>
                    <a:pt x="49263" y="1392542"/>
                  </a:lnTo>
                  <a:lnTo>
                    <a:pt x="57162" y="1438986"/>
                  </a:lnTo>
                  <a:lnTo>
                    <a:pt x="64833" y="1392542"/>
                  </a:lnTo>
                  <a:close/>
                </a:path>
                <a:path w="65404" h="1439545">
                  <a:moveTo>
                    <a:pt x="64833" y="46443"/>
                  </a:moveTo>
                  <a:lnTo>
                    <a:pt x="57162" y="0"/>
                  </a:lnTo>
                  <a:lnTo>
                    <a:pt x="49263" y="46443"/>
                  </a:lnTo>
                  <a:lnTo>
                    <a:pt x="64833" y="46443"/>
                  </a:lnTo>
                  <a:close/>
                </a:path>
              </a:pathLst>
            </a:custGeom>
            <a:solidFill>
              <a:srgbClr val="565658"/>
            </a:solidFill>
          </p:spPr>
          <p:txBody>
            <a:bodyPr wrap="square" lIns="0" tIns="0" rIns="0" bIns="0" rtlCol="0"/>
            <a:lstStyle/>
            <a:p/>
          </p:txBody>
        </p:sp>
        <p:sp>
          <p:nvSpPr>
            <p:cNvPr id="4555" name="object 4555" descr=""/>
            <p:cNvSpPr/>
            <p:nvPr/>
          </p:nvSpPr>
          <p:spPr>
            <a:xfrm>
              <a:off x="4083243" y="8909767"/>
              <a:ext cx="1239520" cy="0"/>
            </a:xfrm>
            <a:custGeom>
              <a:avLst/>
              <a:gdLst/>
              <a:ahLst/>
              <a:cxnLst/>
              <a:rect l="l" t="t" r="r" b="b"/>
              <a:pathLst>
                <a:path w="1239520" h="0">
                  <a:moveTo>
                    <a:pt x="1239431" y="0"/>
                  </a:moveTo>
                  <a:lnTo>
                    <a:pt x="0" y="0"/>
                  </a:lnTo>
                </a:path>
              </a:pathLst>
            </a:custGeom>
            <a:ln w="3175">
              <a:solidFill>
                <a:srgbClr val="565658"/>
              </a:solidFill>
            </a:ln>
          </p:spPr>
          <p:txBody>
            <a:bodyPr wrap="square" lIns="0" tIns="0" rIns="0" bIns="0" rtlCol="0"/>
            <a:lstStyle/>
            <a:p/>
          </p:txBody>
        </p:sp>
        <p:sp>
          <p:nvSpPr>
            <p:cNvPr id="4556" name="object 4556" descr=""/>
            <p:cNvSpPr/>
            <p:nvPr/>
          </p:nvSpPr>
          <p:spPr>
            <a:xfrm>
              <a:off x="4083244" y="9499752"/>
              <a:ext cx="810260" cy="0"/>
            </a:xfrm>
            <a:custGeom>
              <a:avLst/>
              <a:gdLst/>
              <a:ahLst/>
              <a:cxnLst/>
              <a:rect l="l" t="t" r="r" b="b"/>
              <a:pathLst>
                <a:path w="810260" h="0">
                  <a:moveTo>
                    <a:pt x="809701" y="0"/>
                  </a:moveTo>
                  <a:lnTo>
                    <a:pt x="0" y="0"/>
                  </a:lnTo>
                </a:path>
              </a:pathLst>
            </a:custGeom>
            <a:ln w="3175">
              <a:solidFill>
                <a:srgbClr val="565658"/>
              </a:solidFill>
            </a:ln>
          </p:spPr>
          <p:txBody>
            <a:bodyPr wrap="square" lIns="0" tIns="0" rIns="0" bIns="0" rtlCol="0"/>
            <a:lstStyle/>
            <a:p/>
          </p:txBody>
        </p:sp>
        <p:sp>
          <p:nvSpPr>
            <p:cNvPr id="4557" name="object 4557" descr=""/>
            <p:cNvSpPr/>
            <p:nvPr/>
          </p:nvSpPr>
          <p:spPr>
            <a:xfrm>
              <a:off x="4083493" y="8956207"/>
              <a:ext cx="0" cy="497205"/>
            </a:xfrm>
            <a:custGeom>
              <a:avLst/>
              <a:gdLst/>
              <a:ahLst/>
              <a:cxnLst/>
              <a:rect l="l" t="t" r="r" b="b"/>
              <a:pathLst>
                <a:path w="0" h="497204">
                  <a:moveTo>
                    <a:pt x="0" y="0"/>
                  </a:moveTo>
                  <a:lnTo>
                    <a:pt x="0" y="497103"/>
                  </a:lnTo>
                </a:path>
              </a:pathLst>
            </a:custGeom>
            <a:ln w="3175">
              <a:solidFill>
                <a:srgbClr val="565658"/>
              </a:solidFill>
            </a:ln>
          </p:spPr>
          <p:txBody>
            <a:bodyPr wrap="square" lIns="0" tIns="0" rIns="0" bIns="0" rtlCol="0"/>
            <a:lstStyle/>
            <a:p/>
          </p:txBody>
        </p:sp>
        <p:sp>
          <p:nvSpPr>
            <p:cNvPr id="4558" name="object 4558" descr=""/>
            <p:cNvSpPr/>
            <p:nvPr/>
          </p:nvSpPr>
          <p:spPr>
            <a:xfrm>
              <a:off x="4026078" y="8909774"/>
              <a:ext cx="65405" cy="590550"/>
            </a:xfrm>
            <a:custGeom>
              <a:avLst/>
              <a:gdLst/>
              <a:ahLst/>
              <a:cxnLst/>
              <a:rect l="l" t="t" r="r" b="b"/>
              <a:pathLst>
                <a:path w="65404" h="590550">
                  <a:moveTo>
                    <a:pt x="5346" y="292658"/>
                  </a:moveTo>
                  <a:lnTo>
                    <a:pt x="4584" y="292188"/>
                  </a:lnTo>
                  <a:lnTo>
                    <a:pt x="4546" y="292519"/>
                  </a:lnTo>
                  <a:lnTo>
                    <a:pt x="5346" y="292658"/>
                  </a:lnTo>
                  <a:close/>
                </a:path>
                <a:path w="65404" h="590550">
                  <a:moveTo>
                    <a:pt x="6896" y="273812"/>
                  </a:moveTo>
                  <a:lnTo>
                    <a:pt x="4584" y="271513"/>
                  </a:lnTo>
                  <a:lnTo>
                    <a:pt x="4343" y="271767"/>
                  </a:lnTo>
                  <a:lnTo>
                    <a:pt x="2286" y="273659"/>
                  </a:lnTo>
                  <a:lnTo>
                    <a:pt x="787" y="276186"/>
                  </a:lnTo>
                  <a:lnTo>
                    <a:pt x="0" y="280187"/>
                  </a:lnTo>
                  <a:lnTo>
                    <a:pt x="0" y="281470"/>
                  </a:lnTo>
                  <a:lnTo>
                    <a:pt x="0" y="283006"/>
                  </a:lnTo>
                  <a:lnTo>
                    <a:pt x="266" y="284022"/>
                  </a:lnTo>
                  <a:lnTo>
                    <a:pt x="508" y="285292"/>
                  </a:lnTo>
                  <a:lnTo>
                    <a:pt x="1016" y="286575"/>
                  </a:lnTo>
                  <a:lnTo>
                    <a:pt x="4584" y="292188"/>
                  </a:lnTo>
                  <a:lnTo>
                    <a:pt x="4470" y="291934"/>
                  </a:lnTo>
                  <a:lnTo>
                    <a:pt x="3314" y="282727"/>
                  </a:lnTo>
                  <a:lnTo>
                    <a:pt x="3225" y="284454"/>
                  </a:lnTo>
                  <a:lnTo>
                    <a:pt x="3314" y="281470"/>
                  </a:lnTo>
                  <a:lnTo>
                    <a:pt x="3314" y="279679"/>
                  </a:lnTo>
                  <a:lnTo>
                    <a:pt x="3835" y="278409"/>
                  </a:lnTo>
                  <a:lnTo>
                    <a:pt x="4076" y="277393"/>
                  </a:lnTo>
                  <a:lnTo>
                    <a:pt x="4584" y="276618"/>
                  </a:lnTo>
                  <a:lnTo>
                    <a:pt x="5092" y="275602"/>
                  </a:lnTo>
                  <a:lnTo>
                    <a:pt x="6896" y="273812"/>
                  </a:lnTo>
                  <a:close/>
                </a:path>
                <a:path w="65404" h="590550">
                  <a:moveTo>
                    <a:pt x="43345" y="227469"/>
                  </a:moveTo>
                  <a:lnTo>
                    <a:pt x="40386" y="223735"/>
                  </a:lnTo>
                  <a:lnTo>
                    <a:pt x="32626" y="222478"/>
                  </a:lnTo>
                  <a:lnTo>
                    <a:pt x="25781" y="221754"/>
                  </a:lnTo>
                  <a:lnTo>
                    <a:pt x="22974" y="221754"/>
                  </a:lnTo>
                  <a:lnTo>
                    <a:pt x="23025" y="222478"/>
                  </a:lnTo>
                  <a:lnTo>
                    <a:pt x="23114" y="223735"/>
                  </a:lnTo>
                  <a:lnTo>
                    <a:pt x="23215" y="225323"/>
                  </a:lnTo>
                  <a:lnTo>
                    <a:pt x="22961" y="221754"/>
                  </a:lnTo>
                  <a:lnTo>
                    <a:pt x="21424" y="221754"/>
                  </a:lnTo>
                  <a:lnTo>
                    <a:pt x="266" y="234251"/>
                  </a:lnTo>
                  <a:lnTo>
                    <a:pt x="0" y="235267"/>
                  </a:lnTo>
                  <a:lnTo>
                    <a:pt x="0" y="236550"/>
                  </a:lnTo>
                  <a:lnTo>
                    <a:pt x="0" y="237058"/>
                  </a:lnTo>
                  <a:lnTo>
                    <a:pt x="6502" y="247103"/>
                  </a:lnTo>
                  <a:lnTo>
                    <a:pt x="18300" y="249034"/>
                  </a:lnTo>
                  <a:lnTo>
                    <a:pt x="27838" y="243268"/>
                  </a:lnTo>
                  <a:lnTo>
                    <a:pt x="27559" y="230174"/>
                  </a:lnTo>
                  <a:lnTo>
                    <a:pt x="26784" y="229146"/>
                  </a:lnTo>
                  <a:lnTo>
                    <a:pt x="26530" y="228815"/>
                  </a:lnTo>
                  <a:lnTo>
                    <a:pt x="26530" y="236296"/>
                  </a:lnTo>
                  <a:lnTo>
                    <a:pt x="26276" y="237058"/>
                  </a:lnTo>
                  <a:lnTo>
                    <a:pt x="26327" y="242608"/>
                  </a:lnTo>
                  <a:lnTo>
                    <a:pt x="21259" y="245110"/>
                  </a:lnTo>
                  <a:lnTo>
                    <a:pt x="16332" y="245478"/>
                  </a:lnTo>
                  <a:lnTo>
                    <a:pt x="13512" y="245478"/>
                  </a:lnTo>
                  <a:lnTo>
                    <a:pt x="9220" y="245110"/>
                  </a:lnTo>
                  <a:lnTo>
                    <a:pt x="4076" y="242938"/>
                  </a:lnTo>
                  <a:lnTo>
                    <a:pt x="3314" y="238086"/>
                  </a:lnTo>
                  <a:lnTo>
                    <a:pt x="3060" y="236804"/>
                  </a:lnTo>
                  <a:lnTo>
                    <a:pt x="3429" y="228320"/>
                  </a:lnTo>
                  <a:lnTo>
                    <a:pt x="11125" y="225958"/>
                  </a:lnTo>
                  <a:lnTo>
                    <a:pt x="18122" y="225577"/>
                  </a:lnTo>
                  <a:lnTo>
                    <a:pt x="19646" y="225323"/>
                  </a:lnTo>
                  <a:lnTo>
                    <a:pt x="20675" y="226339"/>
                  </a:lnTo>
                  <a:lnTo>
                    <a:pt x="23672" y="228638"/>
                  </a:lnTo>
                  <a:lnTo>
                    <a:pt x="25755" y="231178"/>
                  </a:lnTo>
                  <a:lnTo>
                    <a:pt x="26276" y="235013"/>
                  </a:lnTo>
                  <a:lnTo>
                    <a:pt x="26530" y="236296"/>
                  </a:lnTo>
                  <a:lnTo>
                    <a:pt x="26530" y="228815"/>
                  </a:lnTo>
                  <a:lnTo>
                    <a:pt x="25260" y="227101"/>
                  </a:lnTo>
                  <a:lnTo>
                    <a:pt x="24244" y="226339"/>
                  </a:lnTo>
                  <a:lnTo>
                    <a:pt x="23329" y="225437"/>
                  </a:lnTo>
                  <a:lnTo>
                    <a:pt x="31191" y="225437"/>
                  </a:lnTo>
                  <a:lnTo>
                    <a:pt x="43345" y="227469"/>
                  </a:lnTo>
                  <a:close/>
                </a:path>
                <a:path w="65404" h="590550">
                  <a:moveTo>
                    <a:pt x="43929" y="228180"/>
                  </a:moveTo>
                  <a:lnTo>
                    <a:pt x="43878" y="227545"/>
                  </a:lnTo>
                  <a:lnTo>
                    <a:pt x="43421" y="227545"/>
                  </a:lnTo>
                  <a:lnTo>
                    <a:pt x="43929" y="228180"/>
                  </a:lnTo>
                  <a:close/>
                </a:path>
                <a:path w="65404" h="590550">
                  <a:moveTo>
                    <a:pt x="47205" y="344754"/>
                  </a:moveTo>
                  <a:lnTo>
                    <a:pt x="33947" y="344754"/>
                  </a:lnTo>
                  <a:lnTo>
                    <a:pt x="33947" y="338124"/>
                  </a:lnTo>
                  <a:lnTo>
                    <a:pt x="30886" y="338124"/>
                  </a:lnTo>
                  <a:lnTo>
                    <a:pt x="30886" y="344754"/>
                  </a:lnTo>
                  <a:lnTo>
                    <a:pt x="30886" y="348322"/>
                  </a:lnTo>
                  <a:lnTo>
                    <a:pt x="30886" y="364655"/>
                  </a:lnTo>
                  <a:lnTo>
                    <a:pt x="12509" y="351891"/>
                  </a:lnTo>
                  <a:lnTo>
                    <a:pt x="10655" y="350520"/>
                  </a:lnTo>
                  <a:lnTo>
                    <a:pt x="8978" y="350050"/>
                  </a:lnTo>
                  <a:lnTo>
                    <a:pt x="7150" y="348830"/>
                  </a:lnTo>
                  <a:lnTo>
                    <a:pt x="6134" y="348322"/>
                  </a:lnTo>
                  <a:lnTo>
                    <a:pt x="6134" y="348068"/>
                  </a:lnTo>
                  <a:lnTo>
                    <a:pt x="9207" y="348068"/>
                  </a:lnTo>
                  <a:lnTo>
                    <a:pt x="10718" y="348513"/>
                  </a:lnTo>
                  <a:lnTo>
                    <a:pt x="13779" y="348322"/>
                  </a:lnTo>
                  <a:lnTo>
                    <a:pt x="30886" y="348322"/>
                  </a:lnTo>
                  <a:lnTo>
                    <a:pt x="30886" y="344754"/>
                  </a:lnTo>
                  <a:lnTo>
                    <a:pt x="774" y="344754"/>
                  </a:lnTo>
                  <a:lnTo>
                    <a:pt x="774" y="348322"/>
                  </a:lnTo>
                  <a:lnTo>
                    <a:pt x="31648" y="368744"/>
                  </a:lnTo>
                  <a:lnTo>
                    <a:pt x="33947" y="368744"/>
                  </a:lnTo>
                  <a:lnTo>
                    <a:pt x="33947" y="348322"/>
                  </a:lnTo>
                  <a:lnTo>
                    <a:pt x="47205" y="348322"/>
                  </a:lnTo>
                  <a:lnTo>
                    <a:pt x="47205" y="344754"/>
                  </a:lnTo>
                  <a:close/>
                </a:path>
                <a:path w="65404" h="590550">
                  <a:moveTo>
                    <a:pt x="47929" y="317754"/>
                  </a:moveTo>
                  <a:lnTo>
                    <a:pt x="43040" y="308991"/>
                  </a:lnTo>
                  <a:lnTo>
                    <a:pt x="33591" y="305155"/>
                  </a:lnTo>
                  <a:lnTo>
                    <a:pt x="22199" y="308254"/>
                  </a:lnTo>
                  <a:lnTo>
                    <a:pt x="21183" y="309016"/>
                  </a:lnTo>
                  <a:lnTo>
                    <a:pt x="20408" y="310045"/>
                  </a:lnTo>
                  <a:lnTo>
                    <a:pt x="19646" y="311061"/>
                  </a:lnTo>
                  <a:lnTo>
                    <a:pt x="18669" y="312724"/>
                  </a:lnTo>
                  <a:lnTo>
                    <a:pt x="17932" y="314502"/>
                  </a:lnTo>
                  <a:lnTo>
                    <a:pt x="17614" y="316420"/>
                  </a:lnTo>
                  <a:lnTo>
                    <a:pt x="17614" y="318973"/>
                  </a:lnTo>
                  <a:lnTo>
                    <a:pt x="17614" y="319493"/>
                  </a:lnTo>
                  <a:lnTo>
                    <a:pt x="17462" y="321259"/>
                  </a:lnTo>
                  <a:lnTo>
                    <a:pt x="18199" y="324091"/>
                  </a:lnTo>
                  <a:lnTo>
                    <a:pt x="19138" y="325602"/>
                  </a:lnTo>
                  <a:lnTo>
                    <a:pt x="19646" y="326631"/>
                  </a:lnTo>
                  <a:lnTo>
                    <a:pt x="20408" y="310222"/>
                  </a:lnTo>
                  <a:lnTo>
                    <a:pt x="19646" y="326631"/>
                  </a:lnTo>
                  <a:lnTo>
                    <a:pt x="4089" y="325348"/>
                  </a:lnTo>
                  <a:lnTo>
                    <a:pt x="4089" y="307492"/>
                  </a:lnTo>
                  <a:lnTo>
                    <a:pt x="774" y="307492"/>
                  </a:lnTo>
                  <a:lnTo>
                    <a:pt x="774" y="328663"/>
                  </a:lnTo>
                  <a:lnTo>
                    <a:pt x="21945" y="330200"/>
                  </a:lnTo>
                  <a:lnTo>
                    <a:pt x="23482" y="327901"/>
                  </a:lnTo>
                  <a:lnTo>
                    <a:pt x="23228" y="327393"/>
                  </a:lnTo>
                  <a:lnTo>
                    <a:pt x="20574" y="322961"/>
                  </a:lnTo>
                  <a:lnTo>
                    <a:pt x="20662" y="319747"/>
                  </a:lnTo>
                  <a:lnTo>
                    <a:pt x="20675" y="318211"/>
                  </a:lnTo>
                  <a:lnTo>
                    <a:pt x="21983" y="311429"/>
                  </a:lnTo>
                  <a:lnTo>
                    <a:pt x="27216" y="308991"/>
                  </a:lnTo>
                  <a:lnTo>
                    <a:pt x="32905" y="309016"/>
                  </a:lnTo>
                  <a:lnTo>
                    <a:pt x="34442" y="309283"/>
                  </a:lnTo>
                  <a:lnTo>
                    <a:pt x="39065" y="309206"/>
                  </a:lnTo>
                  <a:lnTo>
                    <a:pt x="44792" y="313893"/>
                  </a:lnTo>
                  <a:lnTo>
                    <a:pt x="44653" y="318719"/>
                  </a:lnTo>
                  <a:lnTo>
                    <a:pt x="44907" y="320001"/>
                  </a:lnTo>
                  <a:lnTo>
                    <a:pt x="44907" y="321525"/>
                  </a:lnTo>
                  <a:lnTo>
                    <a:pt x="44399" y="325132"/>
                  </a:lnTo>
                  <a:lnTo>
                    <a:pt x="43357" y="327355"/>
                  </a:lnTo>
                  <a:lnTo>
                    <a:pt x="41097" y="330200"/>
                  </a:lnTo>
                  <a:lnTo>
                    <a:pt x="40322" y="331228"/>
                  </a:lnTo>
                  <a:lnTo>
                    <a:pt x="39306" y="331990"/>
                  </a:lnTo>
                  <a:lnTo>
                    <a:pt x="42113" y="334035"/>
                  </a:lnTo>
                  <a:lnTo>
                    <a:pt x="42367" y="333527"/>
                  </a:lnTo>
                  <a:lnTo>
                    <a:pt x="44157" y="331736"/>
                  </a:lnTo>
                  <a:lnTo>
                    <a:pt x="44907" y="330708"/>
                  </a:lnTo>
                  <a:lnTo>
                    <a:pt x="44907" y="330454"/>
                  </a:lnTo>
                  <a:lnTo>
                    <a:pt x="45669" y="329438"/>
                  </a:lnTo>
                  <a:lnTo>
                    <a:pt x="47929" y="317754"/>
                  </a:lnTo>
                  <a:close/>
                </a:path>
                <a:path w="65404" h="590550">
                  <a:moveTo>
                    <a:pt x="47967" y="260032"/>
                  </a:moveTo>
                  <a:lnTo>
                    <a:pt x="44653" y="256717"/>
                  </a:lnTo>
                  <a:lnTo>
                    <a:pt x="44145" y="256717"/>
                  </a:lnTo>
                  <a:lnTo>
                    <a:pt x="42875" y="256971"/>
                  </a:lnTo>
                  <a:lnTo>
                    <a:pt x="42100" y="257733"/>
                  </a:lnTo>
                  <a:lnTo>
                    <a:pt x="41338" y="258762"/>
                  </a:lnTo>
                  <a:lnTo>
                    <a:pt x="41084" y="260032"/>
                  </a:lnTo>
                  <a:lnTo>
                    <a:pt x="41338" y="261315"/>
                  </a:lnTo>
                  <a:lnTo>
                    <a:pt x="42100" y="262331"/>
                  </a:lnTo>
                  <a:lnTo>
                    <a:pt x="42367" y="262585"/>
                  </a:lnTo>
                  <a:lnTo>
                    <a:pt x="43383" y="263093"/>
                  </a:lnTo>
                  <a:lnTo>
                    <a:pt x="44653" y="263347"/>
                  </a:lnTo>
                  <a:lnTo>
                    <a:pt x="44907" y="263093"/>
                  </a:lnTo>
                  <a:lnTo>
                    <a:pt x="46177" y="262839"/>
                  </a:lnTo>
                  <a:lnTo>
                    <a:pt x="47193" y="262331"/>
                  </a:lnTo>
                  <a:lnTo>
                    <a:pt x="47713" y="261315"/>
                  </a:lnTo>
                  <a:lnTo>
                    <a:pt x="47967" y="260032"/>
                  </a:lnTo>
                  <a:close/>
                </a:path>
                <a:path w="65404" h="590550">
                  <a:moveTo>
                    <a:pt x="48031" y="283895"/>
                  </a:moveTo>
                  <a:lnTo>
                    <a:pt x="46189" y="277139"/>
                  </a:lnTo>
                  <a:lnTo>
                    <a:pt x="45669" y="276364"/>
                  </a:lnTo>
                  <a:lnTo>
                    <a:pt x="44907" y="275602"/>
                  </a:lnTo>
                  <a:lnTo>
                    <a:pt x="44907" y="281978"/>
                  </a:lnTo>
                  <a:lnTo>
                    <a:pt x="44907" y="284530"/>
                  </a:lnTo>
                  <a:lnTo>
                    <a:pt x="44170" y="289064"/>
                  </a:lnTo>
                  <a:lnTo>
                    <a:pt x="42633" y="289306"/>
                  </a:lnTo>
                  <a:lnTo>
                    <a:pt x="39306" y="291934"/>
                  </a:lnTo>
                  <a:lnTo>
                    <a:pt x="38265" y="292188"/>
                  </a:lnTo>
                  <a:lnTo>
                    <a:pt x="36233" y="293204"/>
                  </a:lnTo>
                  <a:lnTo>
                    <a:pt x="34963" y="293458"/>
                  </a:lnTo>
                  <a:lnTo>
                    <a:pt x="33947" y="293712"/>
                  </a:lnTo>
                  <a:lnTo>
                    <a:pt x="32410" y="293979"/>
                  </a:lnTo>
                  <a:lnTo>
                    <a:pt x="31127" y="294233"/>
                  </a:lnTo>
                  <a:lnTo>
                    <a:pt x="29845" y="294233"/>
                  </a:lnTo>
                  <a:lnTo>
                    <a:pt x="28308" y="294500"/>
                  </a:lnTo>
                  <a:lnTo>
                    <a:pt x="27051" y="293458"/>
                  </a:lnTo>
                  <a:lnTo>
                    <a:pt x="26035" y="292696"/>
                  </a:lnTo>
                  <a:lnTo>
                    <a:pt x="25260" y="291680"/>
                  </a:lnTo>
                  <a:lnTo>
                    <a:pt x="25234" y="291807"/>
                  </a:lnTo>
                  <a:lnTo>
                    <a:pt x="25260" y="291668"/>
                  </a:lnTo>
                  <a:lnTo>
                    <a:pt x="24968" y="291376"/>
                  </a:lnTo>
                  <a:lnTo>
                    <a:pt x="24968" y="293255"/>
                  </a:lnTo>
                  <a:lnTo>
                    <a:pt x="24942" y="293458"/>
                  </a:lnTo>
                  <a:lnTo>
                    <a:pt x="24841" y="293928"/>
                  </a:lnTo>
                  <a:lnTo>
                    <a:pt x="24968" y="293255"/>
                  </a:lnTo>
                  <a:lnTo>
                    <a:pt x="24968" y="291376"/>
                  </a:lnTo>
                  <a:lnTo>
                    <a:pt x="24498" y="290906"/>
                  </a:lnTo>
                  <a:lnTo>
                    <a:pt x="23101" y="289026"/>
                  </a:lnTo>
                  <a:lnTo>
                    <a:pt x="21475" y="286169"/>
                  </a:lnTo>
                  <a:lnTo>
                    <a:pt x="21691" y="283768"/>
                  </a:lnTo>
                  <a:lnTo>
                    <a:pt x="21602" y="282473"/>
                  </a:lnTo>
                  <a:lnTo>
                    <a:pt x="21640" y="282841"/>
                  </a:lnTo>
                  <a:lnTo>
                    <a:pt x="25082" y="276580"/>
                  </a:lnTo>
                  <a:lnTo>
                    <a:pt x="32473" y="274320"/>
                  </a:lnTo>
                  <a:lnTo>
                    <a:pt x="40271" y="276085"/>
                  </a:lnTo>
                  <a:lnTo>
                    <a:pt x="44907" y="281978"/>
                  </a:lnTo>
                  <a:lnTo>
                    <a:pt x="44907" y="275602"/>
                  </a:lnTo>
                  <a:lnTo>
                    <a:pt x="43942" y="274320"/>
                  </a:lnTo>
                  <a:lnTo>
                    <a:pt x="40411" y="269633"/>
                  </a:lnTo>
                  <a:lnTo>
                    <a:pt x="27800" y="269138"/>
                  </a:lnTo>
                  <a:lnTo>
                    <a:pt x="22466" y="274066"/>
                  </a:lnTo>
                  <a:lnTo>
                    <a:pt x="21932" y="274320"/>
                  </a:lnTo>
                  <a:lnTo>
                    <a:pt x="21183" y="275336"/>
                  </a:lnTo>
                  <a:lnTo>
                    <a:pt x="20675" y="276110"/>
                  </a:lnTo>
                  <a:lnTo>
                    <a:pt x="19913" y="277126"/>
                  </a:lnTo>
                  <a:lnTo>
                    <a:pt x="19405" y="278142"/>
                  </a:lnTo>
                  <a:lnTo>
                    <a:pt x="18630" y="281965"/>
                  </a:lnTo>
                  <a:lnTo>
                    <a:pt x="18630" y="283248"/>
                  </a:lnTo>
                  <a:lnTo>
                    <a:pt x="18630" y="284530"/>
                  </a:lnTo>
                  <a:lnTo>
                    <a:pt x="19126" y="288074"/>
                  </a:lnTo>
                  <a:lnTo>
                    <a:pt x="21056" y="291363"/>
                  </a:lnTo>
                  <a:lnTo>
                    <a:pt x="23723" y="293712"/>
                  </a:lnTo>
                  <a:lnTo>
                    <a:pt x="24752" y="294474"/>
                  </a:lnTo>
                  <a:lnTo>
                    <a:pt x="16205" y="294500"/>
                  </a:lnTo>
                  <a:lnTo>
                    <a:pt x="5588" y="292696"/>
                  </a:lnTo>
                  <a:lnTo>
                    <a:pt x="5422" y="292696"/>
                  </a:lnTo>
                  <a:lnTo>
                    <a:pt x="10439" y="295732"/>
                  </a:lnTo>
                  <a:lnTo>
                    <a:pt x="17932" y="297611"/>
                  </a:lnTo>
                  <a:lnTo>
                    <a:pt x="25768" y="298119"/>
                  </a:lnTo>
                  <a:lnTo>
                    <a:pt x="31902" y="297611"/>
                  </a:lnTo>
                  <a:lnTo>
                    <a:pt x="32359" y="297611"/>
                  </a:lnTo>
                  <a:lnTo>
                    <a:pt x="35204" y="297027"/>
                  </a:lnTo>
                  <a:lnTo>
                    <a:pt x="41630" y="294500"/>
                  </a:lnTo>
                  <a:lnTo>
                    <a:pt x="46240" y="289890"/>
                  </a:lnTo>
                  <a:lnTo>
                    <a:pt x="48031" y="283895"/>
                  </a:lnTo>
                  <a:close/>
                </a:path>
                <a:path w="65404" h="590550">
                  <a:moveTo>
                    <a:pt x="49466" y="235546"/>
                  </a:moveTo>
                  <a:lnTo>
                    <a:pt x="44919" y="229438"/>
                  </a:lnTo>
                  <a:lnTo>
                    <a:pt x="43929" y="228180"/>
                  </a:lnTo>
                  <a:lnTo>
                    <a:pt x="44665" y="236816"/>
                  </a:lnTo>
                  <a:lnTo>
                    <a:pt x="44907" y="237782"/>
                  </a:lnTo>
                  <a:lnTo>
                    <a:pt x="44907" y="238594"/>
                  </a:lnTo>
                  <a:lnTo>
                    <a:pt x="44653" y="239877"/>
                  </a:lnTo>
                  <a:lnTo>
                    <a:pt x="44399" y="240893"/>
                  </a:lnTo>
                  <a:lnTo>
                    <a:pt x="44145" y="242176"/>
                  </a:lnTo>
                  <a:lnTo>
                    <a:pt x="43624" y="243192"/>
                  </a:lnTo>
                  <a:lnTo>
                    <a:pt x="42100" y="245237"/>
                  </a:lnTo>
                  <a:lnTo>
                    <a:pt x="41084" y="245999"/>
                  </a:lnTo>
                  <a:lnTo>
                    <a:pt x="43624" y="248297"/>
                  </a:lnTo>
                  <a:lnTo>
                    <a:pt x="48475" y="243382"/>
                  </a:lnTo>
                  <a:lnTo>
                    <a:pt x="49466" y="235546"/>
                  </a:lnTo>
                  <a:close/>
                </a:path>
                <a:path w="65404" h="590550">
                  <a:moveTo>
                    <a:pt x="65074" y="543534"/>
                  </a:moveTo>
                  <a:lnTo>
                    <a:pt x="49504" y="543534"/>
                  </a:lnTo>
                  <a:lnTo>
                    <a:pt x="57404" y="589978"/>
                  </a:lnTo>
                  <a:lnTo>
                    <a:pt x="65074" y="543534"/>
                  </a:lnTo>
                  <a:close/>
                </a:path>
                <a:path w="65404" h="590550">
                  <a:moveTo>
                    <a:pt x="65074" y="46443"/>
                  </a:moveTo>
                  <a:lnTo>
                    <a:pt x="57404" y="0"/>
                  </a:lnTo>
                  <a:lnTo>
                    <a:pt x="49504" y="46443"/>
                  </a:lnTo>
                  <a:lnTo>
                    <a:pt x="65074" y="46443"/>
                  </a:lnTo>
                  <a:close/>
                </a:path>
              </a:pathLst>
            </a:custGeom>
            <a:solidFill>
              <a:srgbClr val="565658"/>
            </a:solidFill>
          </p:spPr>
          <p:txBody>
            <a:bodyPr wrap="square" lIns="0" tIns="0" rIns="0" bIns="0" rtlCol="0"/>
            <a:lstStyle/>
            <a:p/>
          </p:txBody>
        </p:sp>
        <p:pic>
          <p:nvPicPr>
            <p:cNvPr id="4559" name="object 4559" descr=""/>
            <p:cNvPicPr/>
            <p:nvPr/>
          </p:nvPicPr>
          <p:blipFill>
            <a:blip r:embed="rId13" cstate="print"/>
            <a:stretch>
              <a:fillRect/>
            </a:stretch>
          </p:blipFill>
          <p:spPr>
            <a:xfrm>
              <a:off x="4244263" y="7435208"/>
              <a:ext cx="151434" cy="151384"/>
            </a:xfrm>
            <a:prstGeom prst="rect">
              <a:avLst/>
            </a:prstGeom>
          </p:spPr>
        </p:pic>
      </p:grpSp>
      <p:pic>
        <p:nvPicPr>
          <p:cNvPr id="4560" name="object 4560" descr=""/>
          <p:cNvPicPr/>
          <p:nvPr/>
        </p:nvPicPr>
        <p:blipFill>
          <a:blip r:embed="rId14" cstate="print"/>
          <a:stretch>
            <a:fillRect/>
          </a:stretch>
        </p:blipFill>
        <p:spPr>
          <a:xfrm>
            <a:off x="0" y="0"/>
            <a:ext cx="7559992" cy="3734219"/>
          </a:xfrm>
          <a:prstGeom prst="rect">
            <a:avLst/>
          </a:prstGeom>
        </p:spPr>
      </p:pic>
      <p:sp>
        <p:nvSpPr>
          <p:cNvPr id="4561" name="object 4561"/>
          <p:cNvSpPr txBox="1">
            <a:spLocks noGrp="1"/>
          </p:cNvSpPr>
          <p:nvPr>
            <p:ph type="title"/>
          </p:nvPr>
        </p:nvSpPr>
        <p:spPr>
          <a:xfrm>
            <a:off x="573192" y="3900175"/>
            <a:ext cx="2386330" cy="786130"/>
          </a:xfrm>
          <a:prstGeom prst="rect"/>
        </p:spPr>
        <p:txBody>
          <a:bodyPr wrap="square" lIns="0" tIns="11430" rIns="0" bIns="0" rtlCol="0" vert="horz">
            <a:spAutoFit/>
          </a:bodyPr>
          <a:lstStyle/>
          <a:p>
            <a:pPr marL="12700">
              <a:lnSpc>
                <a:spcPct val="100000"/>
              </a:lnSpc>
              <a:spcBef>
                <a:spcPts val="90"/>
              </a:spcBef>
            </a:pPr>
            <a:r>
              <a:rPr dirty="0" spc="-35"/>
              <a:t>XB12</a:t>
            </a:r>
            <a:r>
              <a:rPr dirty="0" spc="-835"/>
              <a:t> </a:t>
            </a:r>
            <a:r>
              <a:rPr dirty="0" baseline="2020" sz="4125" spc="-37">
                <a:latin typeface="Microsoft JhengHei"/>
                <a:cs typeface="Microsoft JhengHei"/>
              </a:rPr>
              <a:t>系列</a:t>
            </a:r>
            <a:endParaRPr baseline="2020" sz="4125">
              <a:latin typeface="Microsoft JhengHei"/>
              <a:cs typeface="Microsoft JhengHei"/>
            </a:endParaRPr>
          </a:p>
        </p:txBody>
      </p:sp>
      <p:grpSp>
        <p:nvGrpSpPr>
          <p:cNvPr id="4562" name="object 4562" descr=""/>
          <p:cNvGrpSpPr/>
          <p:nvPr/>
        </p:nvGrpSpPr>
        <p:grpSpPr>
          <a:xfrm>
            <a:off x="3778468" y="7051337"/>
            <a:ext cx="1199515" cy="108585"/>
            <a:chOff x="3778468" y="7051337"/>
            <a:chExt cx="1199515" cy="108585"/>
          </a:xfrm>
        </p:grpSpPr>
        <p:pic>
          <p:nvPicPr>
            <p:cNvPr id="4563" name="object 4563" descr=""/>
            <p:cNvPicPr/>
            <p:nvPr/>
          </p:nvPicPr>
          <p:blipFill>
            <a:blip r:embed="rId15" cstate="print"/>
            <a:stretch>
              <a:fillRect/>
            </a:stretch>
          </p:blipFill>
          <p:spPr>
            <a:xfrm>
              <a:off x="4869775" y="7051337"/>
              <a:ext cx="108038" cy="108000"/>
            </a:xfrm>
            <a:prstGeom prst="rect">
              <a:avLst/>
            </a:prstGeom>
          </p:spPr>
        </p:pic>
        <p:pic>
          <p:nvPicPr>
            <p:cNvPr id="4564" name="object 4564" descr=""/>
            <p:cNvPicPr/>
            <p:nvPr/>
          </p:nvPicPr>
          <p:blipFill>
            <a:blip r:embed="rId16" cstate="print"/>
            <a:stretch>
              <a:fillRect/>
            </a:stretch>
          </p:blipFill>
          <p:spPr>
            <a:xfrm>
              <a:off x="3778468" y="7051337"/>
              <a:ext cx="108038" cy="108000"/>
            </a:xfrm>
            <a:prstGeom prst="rect">
              <a:avLst/>
            </a:prstGeom>
          </p:spPr>
        </p:pic>
      </p:grpSp>
      <p:sp>
        <p:nvSpPr>
          <p:cNvPr id="4565" name="object 4565" descr=""/>
          <p:cNvSpPr txBox="1"/>
          <p:nvPr/>
        </p:nvSpPr>
        <p:spPr>
          <a:xfrm>
            <a:off x="4264657" y="7399726"/>
            <a:ext cx="120650" cy="196850"/>
          </a:xfrm>
          <a:prstGeom prst="rect">
            <a:avLst/>
          </a:prstGeom>
        </p:spPr>
        <p:txBody>
          <a:bodyPr wrap="square" lIns="0" tIns="15240" rIns="0" bIns="0" rtlCol="0" vert="horz">
            <a:spAutoFit/>
          </a:bodyPr>
          <a:lstStyle/>
          <a:p>
            <a:pPr marL="12700">
              <a:lnSpc>
                <a:spcPct val="100000"/>
              </a:lnSpc>
              <a:spcBef>
                <a:spcPts val="120"/>
              </a:spcBef>
            </a:pPr>
            <a:r>
              <a:rPr dirty="0" sz="1100" spc="80">
                <a:solidFill>
                  <a:srgbClr val="FFFFFF"/>
                </a:solidFill>
                <a:latin typeface="Arial MT"/>
                <a:cs typeface="Arial MT"/>
              </a:rPr>
              <a:t>b</a:t>
            </a:r>
            <a:endParaRPr sz="1100">
              <a:latin typeface="Arial MT"/>
              <a:cs typeface="Arial MT"/>
            </a:endParaRPr>
          </a:p>
        </p:txBody>
      </p:sp>
      <p:pic>
        <p:nvPicPr>
          <p:cNvPr id="4566" name="object 4566" descr=""/>
          <p:cNvPicPr/>
          <p:nvPr/>
        </p:nvPicPr>
        <p:blipFill>
          <a:blip r:embed="rId17" cstate="print"/>
          <a:stretch>
            <a:fillRect/>
          </a:stretch>
        </p:blipFill>
        <p:spPr>
          <a:xfrm>
            <a:off x="863657" y="7435208"/>
            <a:ext cx="151447" cy="151384"/>
          </a:xfrm>
          <a:prstGeom prst="rect">
            <a:avLst/>
          </a:prstGeom>
        </p:spPr>
      </p:pic>
      <p:sp>
        <p:nvSpPr>
          <p:cNvPr id="4567" name="object 4567" descr=""/>
          <p:cNvSpPr txBox="1"/>
          <p:nvPr/>
        </p:nvSpPr>
        <p:spPr>
          <a:xfrm>
            <a:off x="882848" y="7388489"/>
            <a:ext cx="120014" cy="196850"/>
          </a:xfrm>
          <a:prstGeom prst="rect">
            <a:avLst/>
          </a:prstGeom>
        </p:spPr>
        <p:txBody>
          <a:bodyPr wrap="square" lIns="0" tIns="15240" rIns="0" bIns="0" rtlCol="0" vert="horz">
            <a:spAutoFit/>
          </a:bodyPr>
          <a:lstStyle/>
          <a:p>
            <a:pPr marL="12700">
              <a:lnSpc>
                <a:spcPct val="100000"/>
              </a:lnSpc>
              <a:spcBef>
                <a:spcPts val="120"/>
              </a:spcBef>
            </a:pPr>
            <a:r>
              <a:rPr dirty="0" sz="1100" spc="70">
                <a:solidFill>
                  <a:srgbClr val="FFFFFF"/>
                </a:solidFill>
                <a:latin typeface="Arial MT"/>
                <a:cs typeface="Arial MT"/>
              </a:rPr>
              <a:t>a</a:t>
            </a:r>
            <a:endParaRPr sz="1100">
              <a:latin typeface="Arial MT"/>
              <a:cs typeface="Arial MT"/>
            </a:endParaRPr>
          </a:p>
        </p:txBody>
      </p:sp>
      <p:sp>
        <p:nvSpPr>
          <p:cNvPr id="4568" name="object 4568" descr=""/>
          <p:cNvSpPr txBox="1"/>
          <p:nvPr/>
        </p:nvSpPr>
        <p:spPr>
          <a:xfrm>
            <a:off x="671202" y="6922344"/>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4569" name="object 4569" descr=""/>
          <p:cNvGrpSpPr/>
          <p:nvPr/>
        </p:nvGrpSpPr>
        <p:grpSpPr>
          <a:xfrm>
            <a:off x="683907" y="7181812"/>
            <a:ext cx="6192520" cy="25400"/>
            <a:chOff x="683907" y="7181812"/>
            <a:chExt cx="6192520" cy="25400"/>
          </a:xfrm>
        </p:grpSpPr>
        <p:sp>
          <p:nvSpPr>
            <p:cNvPr id="4570" name="object 4570" descr=""/>
            <p:cNvSpPr/>
            <p:nvPr/>
          </p:nvSpPr>
          <p:spPr>
            <a:xfrm>
              <a:off x="683907" y="7192454"/>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4571" name="object 4571" descr=""/>
            <p:cNvSpPr/>
            <p:nvPr/>
          </p:nvSpPr>
          <p:spPr>
            <a:xfrm>
              <a:off x="683920" y="7181812"/>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4572" name="object 4572" descr=""/>
          <p:cNvSpPr txBox="1"/>
          <p:nvPr/>
        </p:nvSpPr>
        <p:spPr>
          <a:xfrm>
            <a:off x="5234037" y="4104660"/>
            <a:ext cx="1501775" cy="162560"/>
          </a:xfrm>
          <a:prstGeom prst="rect">
            <a:avLst/>
          </a:prstGeom>
        </p:spPr>
        <p:txBody>
          <a:bodyPr wrap="square" lIns="0" tIns="12700" rIns="0" bIns="0" rtlCol="0" vert="horz">
            <a:spAutoFit/>
          </a:bodyPr>
          <a:lstStyle/>
          <a:p>
            <a:pPr marL="12700">
              <a:lnSpc>
                <a:spcPct val="100000"/>
              </a:lnSpc>
              <a:spcBef>
                <a:spcPts val="100"/>
              </a:spcBef>
            </a:pPr>
            <a:r>
              <a:rPr dirty="0" sz="900">
                <a:solidFill>
                  <a:srgbClr val="6D6F71"/>
                </a:solidFill>
                <a:latin typeface="SimSun"/>
                <a:cs typeface="SimSun"/>
              </a:rPr>
              <a:t>平面搬运PCB</a:t>
            </a:r>
            <a:r>
              <a:rPr dirty="0" sz="900" spc="-10">
                <a:solidFill>
                  <a:srgbClr val="6D6F71"/>
                </a:solidFill>
                <a:latin typeface="SimSun"/>
                <a:cs typeface="SimSun"/>
              </a:rPr>
              <a:t>行业的收放板机</a:t>
            </a:r>
            <a:endParaRPr sz="900">
              <a:latin typeface="SimSun"/>
              <a:cs typeface="SimSun"/>
            </a:endParaRPr>
          </a:p>
        </p:txBody>
      </p:sp>
      <p:sp>
        <p:nvSpPr>
          <p:cNvPr id="4573" name="object 4573"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30</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745332" y="1240118"/>
            <a:ext cx="2138215" cy="2639769"/>
          </a:xfrm>
          <a:prstGeom prst="rect">
            <a:avLst/>
          </a:prstGeom>
        </p:spPr>
      </p:pic>
      <p:graphicFrame>
        <p:nvGraphicFramePr>
          <p:cNvPr id="3" name="object 3" descr=""/>
          <p:cNvGraphicFramePr>
            <a:graphicFrameLocks noGrp="1"/>
          </p:cNvGraphicFramePr>
          <p:nvPr/>
        </p:nvGraphicFramePr>
        <p:xfrm>
          <a:off x="927977" y="5040631"/>
          <a:ext cx="5829935" cy="3825240"/>
        </p:xfrm>
        <a:graphic>
          <a:graphicData uri="http://schemas.openxmlformats.org/drawingml/2006/table">
            <a:tbl>
              <a:tblPr firstRow="1" bandRow="1">
                <a:tableStyleId>{2D5ABB26-0587-4C30-8999-92F81FD0307C}</a:tableStyleId>
              </a:tblPr>
              <a:tblGrid>
                <a:gridCol w="824865"/>
                <a:gridCol w="549275"/>
                <a:gridCol w="1459865"/>
                <a:gridCol w="1459865"/>
                <a:gridCol w="1459864"/>
              </a:tblGrid>
              <a:tr h="190500">
                <a:tc gridSpan="2">
                  <a:txBody>
                    <a:bodyPr/>
                    <a:lstStyle/>
                    <a:p>
                      <a:pPr marL="1270">
                        <a:lnSpc>
                          <a:spcPct val="100000"/>
                        </a:lnSpc>
                        <a:spcBef>
                          <a:spcPts val="260"/>
                        </a:spcBef>
                      </a:pPr>
                      <a:r>
                        <a:rPr dirty="0" sz="900" spc="70">
                          <a:solidFill>
                            <a:srgbClr val="58595B"/>
                          </a:solidFill>
                          <a:latin typeface="SimSun"/>
                          <a:cs typeface="SimSun"/>
                        </a:rPr>
                        <a:t>自由度</a:t>
                      </a:r>
                      <a:endParaRPr sz="900">
                        <a:latin typeface="SimSun"/>
                        <a:cs typeface="SimSun"/>
                      </a:endParaRPr>
                    </a:p>
                  </a:txBody>
                  <a:tcPr marL="0" marR="0" marB="0" marT="33020">
                    <a:lnR w="3175">
                      <a:solidFill>
                        <a:srgbClr val="939498"/>
                      </a:solidFill>
                      <a:prstDash val="solid"/>
                    </a:lnR>
                    <a:lnT w="12700">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30480">
                        <a:lnSpc>
                          <a:spcPct val="100000"/>
                        </a:lnSpc>
                        <a:spcBef>
                          <a:spcPts val="265"/>
                        </a:spcBef>
                      </a:pPr>
                      <a:r>
                        <a:rPr dirty="0" sz="900" spc="-50">
                          <a:solidFill>
                            <a:srgbClr val="58595B"/>
                          </a:solidFill>
                          <a:latin typeface="SimSun"/>
                          <a:cs typeface="SimSun"/>
                        </a:rPr>
                        <a:t>3</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715">
                        <a:lnSpc>
                          <a:spcPct val="100000"/>
                        </a:lnSpc>
                        <a:spcBef>
                          <a:spcPts val="265"/>
                        </a:spcBef>
                      </a:pPr>
                      <a:r>
                        <a:rPr dirty="0" sz="900" spc="-50">
                          <a:solidFill>
                            <a:srgbClr val="58595B"/>
                          </a:solidFill>
                          <a:latin typeface="SimSun"/>
                          <a:cs typeface="SimSun"/>
                        </a:rPr>
                        <a:t>3</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3655">
                        <a:lnSpc>
                          <a:spcPct val="100000"/>
                        </a:lnSpc>
                        <a:spcBef>
                          <a:spcPts val="265"/>
                        </a:spcBef>
                      </a:pPr>
                      <a:r>
                        <a:rPr dirty="0" sz="900" spc="-50">
                          <a:solidFill>
                            <a:srgbClr val="58595B"/>
                          </a:solidFill>
                          <a:latin typeface="SimSun"/>
                          <a:cs typeface="SimSun"/>
                        </a:rPr>
                        <a:t>4</a:t>
                      </a:r>
                      <a:endParaRPr sz="900">
                        <a:latin typeface="SimSun"/>
                        <a:cs typeface="SimSun"/>
                      </a:endParaRPr>
                    </a:p>
                  </a:txBody>
                  <a:tcPr marL="0" marR="0" marB="0" marT="3365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最大工作半径</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1910">
                        <a:lnSpc>
                          <a:spcPct val="100000"/>
                        </a:lnSpc>
                        <a:spcBef>
                          <a:spcPts val="260"/>
                        </a:spcBef>
                      </a:pPr>
                      <a:r>
                        <a:rPr dirty="0" sz="900" spc="240">
                          <a:solidFill>
                            <a:srgbClr val="58595B"/>
                          </a:solidFill>
                          <a:latin typeface="SimSun"/>
                          <a:cs typeface="SimSun"/>
                        </a:rPr>
                        <a:t>707mm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7145">
                        <a:lnSpc>
                          <a:spcPct val="100000"/>
                        </a:lnSpc>
                        <a:spcBef>
                          <a:spcPts val="260"/>
                        </a:spcBef>
                      </a:pPr>
                      <a:r>
                        <a:rPr dirty="0" sz="900" spc="240">
                          <a:solidFill>
                            <a:srgbClr val="58595B"/>
                          </a:solidFill>
                          <a:latin typeface="SimSun"/>
                          <a:cs typeface="SimSun"/>
                        </a:rPr>
                        <a:t>906mm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2225">
                        <a:lnSpc>
                          <a:spcPct val="100000"/>
                        </a:lnSpc>
                        <a:spcBef>
                          <a:spcPts val="260"/>
                        </a:spcBef>
                      </a:pPr>
                      <a:r>
                        <a:rPr dirty="0" sz="900" spc="240">
                          <a:solidFill>
                            <a:srgbClr val="58595B"/>
                          </a:solidFill>
                          <a:latin typeface="SimSun"/>
                          <a:cs typeface="SimSun"/>
                        </a:rPr>
                        <a:t>906mm </a:t>
                      </a:r>
                      <a:endParaRPr sz="900">
                        <a:latin typeface="SimSun"/>
                        <a:cs typeface="SimSun"/>
                      </a:endParaRPr>
                    </a:p>
                  </a:txBody>
                  <a:tcPr marL="0" marR="0" marB="0" marT="3302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80">
                          <a:solidFill>
                            <a:srgbClr val="58595B"/>
                          </a:solidFill>
                          <a:latin typeface="SimSun"/>
                          <a:cs typeface="SimSun"/>
                        </a:rPr>
                        <a:t>重复定位精度</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1910">
                        <a:lnSpc>
                          <a:spcPct val="100000"/>
                        </a:lnSpc>
                        <a:spcBef>
                          <a:spcPts val="254"/>
                        </a:spcBef>
                      </a:pPr>
                      <a:r>
                        <a:rPr dirty="0" sz="900" spc="160">
                          <a:solidFill>
                            <a:srgbClr val="58595B"/>
                          </a:solidFill>
                          <a:latin typeface="SimSun"/>
                          <a:cs typeface="SimSun"/>
                        </a:rPr>
                        <a:t>±0.02mm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7145">
                        <a:lnSpc>
                          <a:spcPct val="100000"/>
                        </a:lnSpc>
                        <a:spcBef>
                          <a:spcPts val="254"/>
                        </a:spcBef>
                      </a:pPr>
                      <a:r>
                        <a:rPr dirty="0" sz="900" spc="160">
                          <a:solidFill>
                            <a:srgbClr val="58595B"/>
                          </a:solidFill>
                          <a:latin typeface="SimSun"/>
                          <a:cs typeface="SimSun"/>
                        </a:rPr>
                        <a:t>±0.03mm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2225">
                        <a:lnSpc>
                          <a:spcPct val="100000"/>
                        </a:lnSpc>
                        <a:spcBef>
                          <a:spcPts val="254"/>
                        </a:spcBef>
                      </a:pPr>
                      <a:r>
                        <a:rPr dirty="0" sz="900" spc="160">
                          <a:solidFill>
                            <a:srgbClr val="58595B"/>
                          </a:solidFill>
                          <a:latin typeface="SimSun"/>
                          <a:cs typeface="SimSun"/>
                        </a:rPr>
                        <a:t>±0.03mm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75">
                          <a:solidFill>
                            <a:srgbClr val="58595B"/>
                          </a:solidFill>
                          <a:latin typeface="SimSun"/>
                          <a:cs typeface="SimSun"/>
                        </a:rPr>
                        <a:t>手腕负载</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42545">
                        <a:lnSpc>
                          <a:spcPct val="100000"/>
                        </a:lnSpc>
                        <a:spcBef>
                          <a:spcPts val="245"/>
                        </a:spcBef>
                      </a:pPr>
                      <a:r>
                        <a:rPr dirty="0" sz="900" spc="90">
                          <a:solidFill>
                            <a:srgbClr val="58595B"/>
                          </a:solidFill>
                          <a:latin typeface="SimSun"/>
                          <a:cs typeface="SimSun"/>
                        </a:rPr>
                        <a:t>12</a:t>
                      </a:r>
                      <a:r>
                        <a:rPr dirty="0" sz="900" spc="-65">
                          <a:solidFill>
                            <a:srgbClr val="58595B"/>
                          </a:solidFill>
                          <a:latin typeface="SimSun"/>
                          <a:cs typeface="SimSun"/>
                        </a:rPr>
                        <a:t> </a:t>
                      </a:r>
                      <a:r>
                        <a:rPr dirty="0" sz="900" spc="60">
                          <a:solidFill>
                            <a:srgbClr val="58595B"/>
                          </a:solidFill>
                          <a:latin typeface="SimSun"/>
                          <a:cs typeface="SimSun"/>
                        </a:rPr>
                        <a:t>kg</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rowSpan="4">
                  <a:txBody>
                    <a:bodyPr/>
                    <a:lstStyle/>
                    <a:p>
                      <a:pPr>
                        <a:lnSpc>
                          <a:spcPct val="100000"/>
                        </a:lnSpc>
                      </a:pPr>
                      <a:endParaRPr sz="900">
                        <a:latin typeface="Times New Roman"/>
                        <a:cs typeface="Times New Roman"/>
                      </a:endParaRPr>
                    </a:p>
                    <a:p>
                      <a:pPr>
                        <a:lnSpc>
                          <a:spcPct val="100000"/>
                        </a:lnSpc>
                        <a:spcBef>
                          <a:spcPts val="220"/>
                        </a:spcBef>
                      </a:pPr>
                      <a:endParaRPr sz="900">
                        <a:latin typeface="Times New Roman"/>
                        <a:cs typeface="Times New Roman"/>
                      </a:endParaRPr>
                    </a:p>
                    <a:p>
                      <a:pPr>
                        <a:lnSpc>
                          <a:spcPct val="100000"/>
                        </a:lnSpc>
                      </a:pPr>
                      <a:r>
                        <a:rPr dirty="0" sz="900" spc="75">
                          <a:solidFill>
                            <a:srgbClr val="58595B"/>
                          </a:solidFill>
                          <a:latin typeface="SimSun"/>
                          <a:cs typeface="SimSun"/>
                        </a:rPr>
                        <a:t>运动范围</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7305">
                        <a:lnSpc>
                          <a:spcPct val="100000"/>
                        </a:lnSpc>
                        <a:spcBef>
                          <a:spcPts val="30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873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910">
                        <a:lnSpc>
                          <a:spcPct val="100000"/>
                        </a:lnSpc>
                        <a:spcBef>
                          <a:spcPts val="245"/>
                        </a:spcBef>
                      </a:pPr>
                      <a:r>
                        <a:rPr dirty="0" sz="900" spc="-40">
                          <a:solidFill>
                            <a:srgbClr val="58595B"/>
                          </a:solidFill>
                          <a:latin typeface="SimSun"/>
                          <a:cs typeface="SimSun"/>
                        </a:rPr>
                        <a:t>-</a:t>
                      </a:r>
                      <a:r>
                        <a:rPr dirty="0" sz="900" spc="-110">
                          <a:solidFill>
                            <a:srgbClr val="58595B"/>
                          </a:solidFill>
                          <a:latin typeface="SimSun"/>
                          <a:cs typeface="SimSun"/>
                        </a:rPr>
                        <a:t>96°</a:t>
                      </a:r>
                      <a:r>
                        <a:rPr dirty="0" sz="900" spc="-30">
                          <a:solidFill>
                            <a:srgbClr val="58595B"/>
                          </a:solidFill>
                          <a:latin typeface="SimSun"/>
                          <a:cs typeface="SimSun"/>
                        </a:rPr>
                        <a:t> </a:t>
                      </a:r>
                      <a:r>
                        <a:rPr dirty="0" sz="900">
                          <a:solidFill>
                            <a:srgbClr val="58595B"/>
                          </a:solidFill>
                          <a:latin typeface="SimSun"/>
                          <a:cs typeface="SimSun"/>
                        </a:rPr>
                        <a:t>~</a:t>
                      </a:r>
                      <a:r>
                        <a:rPr dirty="0" sz="900" spc="-30">
                          <a:solidFill>
                            <a:srgbClr val="58595B"/>
                          </a:solidFill>
                          <a:latin typeface="SimSun"/>
                          <a:cs typeface="SimSun"/>
                        </a:rPr>
                        <a:t> </a:t>
                      </a:r>
                      <a:r>
                        <a:rPr dirty="0" sz="900" spc="-20">
                          <a:solidFill>
                            <a:srgbClr val="58595B"/>
                          </a:solidFill>
                          <a:latin typeface="SimSun"/>
                          <a:cs typeface="SimSun"/>
                        </a:rPr>
                        <a:t>+135° </a:t>
                      </a:r>
                      <a:endParaRPr sz="9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7145">
                        <a:lnSpc>
                          <a:spcPct val="100000"/>
                        </a:lnSpc>
                        <a:spcBef>
                          <a:spcPts val="245"/>
                        </a:spcBef>
                      </a:pPr>
                      <a:r>
                        <a:rPr dirty="0" sz="900" spc="-10">
                          <a:solidFill>
                            <a:srgbClr val="58595B"/>
                          </a:solidFill>
                          <a:latin typeface="SimSun"/>
                          <a:cs typeface="SimSun"/>
                        </a:rPr>
                        <a:t>-</a:t>
                      </a:r>
                      <a:r>
                        <a:rPr dirty="0" sz="900" spc="-60">
                          <a:solidFill>
                            <a:srgbClr val="58595B"/>
                          </a:solidFill>
                          <a:latin typeface="SimSun"/>
                          <a:cs typeface="SimSun"/>
                        </a:rPr>
                        <a:t>126°</a:t>
                      </a:r>
                      <a:r>
                        <a:rPr dirty="0" sz="900" spc="-25">
                          <a:solidFill>
                            <a:srgbClr val="58595B"/>
                          </a:solidFill>
                          <a:latin typeface="SimSun"/>
                          <a:cs typeface="SimSun"/>
                        </a:rPr>
                        <a:t> </a:t>
                      </a:r>
                      <a:r>
                        <a:rPr dirty="0" sz="900">
                          <a:solidFill>
                            <a:srgbClr val="58595B"/>
                          </a:solidFill>
                          <a:latin typeface="SimSun"/>
                          <a:cs typeface="SimSun"/>
                        </a:rPr>
                        <a:t>~</a:t>
                      </a:r>
                      <a:r>
                        <a:rPr dirty="0" sz="900" spc="-25">
                          <a:solidFill>
                            <a:srgbClr val="58595B"/>
                          </a:solidFill>
                          <a:latin typeface="SimSun"/>
                          <a:cs typeface="SimSun"/>
                        </a:rPr>
                        <a:t> </a:t>
                      </a:r>
                      <a:r>
                        <a:rPr dirty="0" sz="900" spc="-10">
                          <a:solidFill>
                            <a:srgbClr val="58595B"/>
                          </a:solidFill>
                          <a:latin typeface="SimSun"/>
                          <a:cs typeface="SimSun"/>
                        </a:rPr>
                        <a:t>+100° </a:t>
                      </a:r>
                      <a:endParaRPr sz="9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22225">
                        <a:lnSpc>
                          <a:spcPct val="100000"/>
                        </a:lnSpc>
                        <a:spcBef>
                          <a:spcPts val="245"/>
                        </a:spcBef>
                      </a:pPr>
                      <a:r>
                        <a:rPr dirty="0" sz="900" spc="-10">
                          <a:solidFill>
                            <a:srgbClr val="58595B"/>
                          </a:solidFill>
                          <a:latin typeface="SimSun"/>
                          <a:cs typeface="SimSun"/>
                        </a:rPr>
                        <a:t>-</a:t>
                      </a:r>
                      <a:r>
                        <a:rPr dirty="0" sz="900" spc="-60">
                          <a:solidFill>
                            <a:srgbClr val="58595B"/>
                          </a:solidFill>
                          <a:latin typeface="SimSun"/>
                          <a:cs typeface="SimSun"/>
                        </a:rPr>
                        <a:t>126°</a:t>
                      </a:r>
                      <a:r>
                        <a:rPr dirty="0" sz="900" spc="-25">
                          <a:solidFill>
                            <a:srgbClr val="58595B"/>
                          </a:solidFill>
                          <a:latin typeface="SimSun"/>
                          <a:cs typeface="SimSun"/>
                        </a:rPr>
                        <a:t> </a:t>
                      </a:r>
                      <a:r>
                        <a:rPr dirty="0" sz="900">
                          <a:solidFill>
                            <a:srgbClr val="58595B"/>
                          </a:solidFill>
                          <a:latin typeface="SimSun"/>
                          <a:cs typeface="SimSun"/>
                        </a:rPr>
                        <a:t>~</a:t>
                      </a:r>
                      <a:r>
                        <a:rPr dirty="0" sz="900" spc="-25">
                          <a:solidFill>
                            <a:srgbClr val="58595B"/>
                          </a:solidFill>
                          <a:latin typeface="SimSun"/>
                          <a:cs typeface="SimSun"/>
                        </a:rPr>
                        <a:t> </a:t>
                      </a:r>
                      <a:r>
                        <a:rPr dirty="0" sz="900" spc="-10">
                          <a:solidFill>
                            <a:srgbClr val="58595B"/>
                          </a:solidFill>
                          <a:latin typeface="SimSun"/>
                          <a:cs typeface="SimSun"/>
                        </a:rPr>
                        <a:t>+100° </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7305">
                        <a:lnSpc>
                          <a:spcPct val="100000"/>
                        </a:lnSpc>
                        <a:spcBef>
                          <a:spcPts val="300"/>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81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L="17145">
                        <a:lnSpc>
                          <a:spcPct val="100000"/>
                        </a:lnSpc>
                        <a:spcBef>
                          <a:spcPts val="235"/>
                        </a:spcBef>
                      </a:pPr>
                      <a:r>
                        <a:rPr dirty="0" sz="900" spc="-10">
                          <a:solidFill>
                            <a:srgbClr val="58595B"/>
                          </a:solidFill>
                          <a:latin typeface="SimSun"/>
                          <a:cs typeface="SimSun"/>
                        </a:rPr>
                        <a:t>-</a:t>
                      </a:r>
                      <a:r>
                        <a:rPr dirty="0" sz="900" spc="-60">
                          <a:solidFill>
                            <a:srgbClr val="58595B"/>
                          </a:solidFill>
                          <a:latin typeface="SimSun"/>
                          <a:cs typeface="SimSun"/>
                        </a:rPr>
                        <a:t>195°</a:t>
                      </a:r>
                      <a:r>
                        <a:rPr dirty="0" sz="900" spc="-25">
                          <a:solidFill>
                            <a:srgbClr val="58595B"/>
                          </a:solidFill>
                          <a:latin typeface="SimSun"/>
                          <a:cs typeface="SimSun"/>
                        </a:rPr>
                        <a:t> </a:t>
                      </a:r>
                      <a:r>
                        <a:rPr dirty="0" sz="900">
                          <a:solidFill>
                            <a:srgbClr val="58595B"/>
                          </a:solidFill>
                          <a:latin typeface="SimSun"/>
                          <a:cs typeface="SimSun"/>
                        </a:rPr>
                        <a:t>~</a:t>
                      </a:r>
                      <a:r>
                        <a:rPr dirty="0" sz="900" spc="-25">
                          <a:solidFill>
                            <a:srgbClr val="58595B"/>
                          </a:solidFill>
                          <a:latin typeface="SimSun"/>
                          <a:cs typeface="SimSun"/>
                        </a:rPr>
                        <a:t> </a:t>
                      </a:r>
                      <a:r>
                        <a:rPr dirty="0" sz="900" spc="-20">
                          <a:solidFill>
                            <a:srgbClr val="58595B"/>
                          </a:solidFill>
                          <a:latin typeface="SimSun"/>
                          <a:cs typeface="SimSun"/>
                        </a:rPr>
                        <a:t>+65° </a:t>
                      </a:r>
                      <a:endParaRPr sz="900">
                        <a:latin typeface="SimSun"/>
                        <a:cs typeface="SimSun"/>
                      </a:endParaRPr>
                    </a:p>
                  </a:txBody>
                  <a:tcPr marL="0" marR="0" marB="0" marT="2984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7305">
                        <a:lnSpc>
                          <a:spcPct val="100000"/>
                        </a:lnSpc>
                        <a:spcBef>
                          <a:spcPts val="295"/>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74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L="17145">
                        <a:lnSpc>
                          <a:spcPct val="100000"/>
                        </a:lnSpc>
                        <a:spcBef>
                          <a:spcPts val="234"/>
                        </a:spcBef>
                      </a:pPr>
                      <a:r>
                        <a:rPr dirty="0" sz="900" spc="-10">
                          <a:solidFill>
                            <a:srgbClr val="58595B"/>
                          </a:solidFill>
                          <a:latin typeface="SimSun"/>
                          <a:cs typeface="SimSun"/>
                        </a:rPr>
                        <a:t>-</a:t>
                      </a:r>
                      <a:r>
                        <a:rPr dirty="0" sz="900" spc="-60">
                          <a:solidFill>
                            <a:srgbClr val="58595B"/>
                          </a:solidFill>
                          <a:latin typeface="SimSun"/>
                          <a:cs typeface="SimSun"/>
                        </a:rPr>
                        <a:t>120°</a:t>
                      </a:r>
                      <a:r>
                        <a:rPr dirty="0" sz="900" spc="-25">
                          <a:solidFill>
                            <a:srgbClr val="58595B"/>
                          </a:solidFill>
                          <a:latin typeface="SimSun"/>
                          <a:cs typeface="SimSun"/>
                        </a:rPr>
                        <a:t> </a:t>
                      </a:r>
                      <a:r>
                        <a:rPr dirty="0" sz="900">
                          <a:solidFill>
                            <a:srgbClr val="58595B"/>
                          </a:solidFill>
                          <a:latin typeface="SimSun"/>
                          <a:cs typeface="SimSun"/>
                        </a:rPr>
                        <a:t>~</a:t>
                      </a:r>
                      <a:r>
                        <a:rPr dirty="0" sz="900" spc="-25">
                          <a:solidFill>
                            <a:srgbClr val="58595B"/>
                          </a:solidFill>
                          <a:latin typeface="SimSun"/>
                          <a:cs typeface="SimSun"/>
                        </a:rPr>
                        <a:t> </a:t>
                      </a:r>
                      <a:r>
                        <a:rPr dirty="0" sz="900" spc="-10">
                          <a:solidFill>
                            <a:srgbClr val="58595B"/>
                          </a:solidFill>
                          <a:latin typeface="SimSun"/>
                          <a:cs typeface="SimSun"/>
                        </a:rPr>
                        <a:t>+120° </a:t>
                      </a:r>
                      <a:endParaRPr sz="900">
                        <a:latin typeface="SimSun"/>
                        <a:cs typeface="SimSun"/>
                      </a:endParaRPr>
                    </a:p>
                  </a:txBody>
                  <a:tcPr marL="0" marR="0" marB="0" marT="29844">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7305">
                        <a:lnSpc>
                          <a:spcPct val="100000"/>
                        </a:lnSpc>
                        <a:spcBef>
                          <a:spcPts val="290"/>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68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nSpc>
                          <a:spcPct val="100000"/>
                        </a:lnSpc>
                      </a:pPr>
                      <a:endParaRPr sz="900">
                        <a:latin typeface="Times New Roman"/>
                        <a:cs typeface="Times New Roman"/>
                      </a:endParaRPr>
                    </a:p>
                  </a:txBody>
                  <a:tcPr marL="0" marR="0" marB="0" marT="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nSpc>
                          <a:spcPct val="100000"/>
                        </a:lnSpc>
                      </a:pPr>
                      <a:endParaRPr sz="900">
                        <a:latin typeface="Times New Roman"/>
                        <a:cs typeface="Times New Roman"/>
                      </a:endParaRPr>
                    </a:p>
                  </a:txBody>
                  <a:tcPr marL="0" marR="0" marB="0" marT="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685">
                        <a:lnSpc>
                          <a:spcPct val="100000"/>
                        </a:lnSpc>
                        <a:spcBef>
                          <a:spcPts val="270"/>
                        </a:spcBef>
                      </a:pPr>
                      <a:r>
                        <a:rPr dirty="0" sz="900" spc="-10">
                          <a:solidFill>
                            <a:srgbClr val="58595B"/>
                          </a:solidFill>
                          <a:latin typeface="SimSun"/>
                          <a:cs typeface="SimSun"/>
                        </a:rPr>
                        <a:t>-</a:t>
                      </a:r>
                      <a:r>
                        <a:rPr dirty="0" sz="900" spc="-60">
                          <a:solidFill>
                            <a:srgbClr val="58595B"/>
                          </a:solidFill>
                          <a:latin typeface="SimSun"/>
                          <a:cs typeface="SimSun"/>
                        </a:rPr>
                        <a:t>360°</a:t>
                      </a:r>
                      <a:r>
                        <a:rPr dirty="0" sz="900" spc="-25">
                          <a:solidFill>
                            <a:srgbClr val="58595B"/>
                          </a:solidFill>
                          <a:latin typeface="SimSun"/>
                          <a:cs typeface="SimSun"/>
                        </a:rPr>
                        <a:t> </a:t>
                      </a:r>
                      <a:r>
                        <a:rPr dirty="0" sz="900">
                          <a:solidFill>
                            <a:srgbClr val="58595B"/>
                          </a:solidFill>
                          <a:latin typeface="SimSun"/>
                          <a:cs typeface="SimSun"/>
                        </a:rPr>
                        <a:t>~</a:t>
                      </a:r>
                      <a:r>
                        <a:rPr dirty="0" sz="900" spc="-25">
                          <a:solidFill>
                            <a:srgbClr val="58595B"/>
                          </a:solidFill>
                          <a:latin typeface="SimSun"/>
                          <a:cs typeface="SimSun"/>
                        </a:rPr>
                        <a:t> </a:t>
                      </a:r>
                      <a:r>
                        <a:rPr dirty="0" sz="900" spc="-10">
                          <a:solidFill>
                            <a:srgbClr val="58595B"/>
                          </a:solidFill>
                          <a:latin typeface="SimSun"/>
                          <a:cs typeface="SimSun"/>
                        </a:rPr>
                        <a:t>+360° </a:t>
                      </a:r>
                      <a:endParaRPr sz="900">
                        <a:latin typeface="SimSun"/>
                        <a:cs typeface="SimSun"/>
                      </a:endParaRPr>
                    </a:p>
                  </a:txBody>
                  <a:tcPr marL="0" marR="0" marB="0" marT="34290">
                    <a:lnL w="3175">
                      <a:solidFill>
                        <a:srgbClr val="939498"/>
                      </a:solidFill>
                      <a:prstDash val="solid"/>
                    </a:lnL>
                    <a:lnT w="3175">
                      <a:solidFill>
                        <a:srgbClr val="939498"/>
                      </a:solidFill>
                      <a:prstDash val="solid"/>
                    </a:lnT>
                    <a:lnB w="3175">
                      <a:solidFill>
                        <a:srgbClr val="939498"/>
                      </a:solidFill>
                      <a:prstDash val="solid"/>
                    </a:lnB>
                  </a:tcPr>
                </a:tc>
              </a:tr>
              <a:tr h="190500">
                <a:tc rowSpan="4">
                  <a:txBody>
                    <a:bodyPr/>
                    <a:lstStyle/>
                    <a:p>
                      <a:pPr>
                        <a:lnSpc>
                          <a:spcPct val="100000"/>
                        </a:lnSpc>
                      </a:pPr>
                      <a:endParaRPr sz="900">
                        <a:latin typeface="Times New Roman"/>
                        <a:cs typeface="Times New Roman"/>
                      </a:endParaRPr>
                    </a:p>
                    <a:p>
                      <a:pPr>
                        <a:lnSpc>
                          <a:spcPct val="100000"/>
                        </a:lnSpc>
                        <a:spcBef>
                          <a:spcPts val="260"/>
                        </a:spcBef>
                      </a:pPr>
                      <a:endParaRPr sz="900">
                        <a:latin typeface="Times New Roman"/>
                        <a:cs typeface="Times New Roman"/>
                      </a:endParaRPr>
                    </a:p>
                    <a:p>
                      <a:pPr>
                        <a:lnSpc>
                          <a:spcPct val="100000"/>
                        </a:lnSpc>
                      </a:pPr>
                      <a:r>
                        <a:rPr dirty="0" sz="900" spc="75">
                          <a:solidFill>
                            <a:srgbClr val="58595B"/>
                          </a:solidFill>
                          <a:latin typeface="SimSun"/>
                          <a:cs typeface="SimSun"/>
                        </a:rPr>
                        <a:t>最大速度</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7305">
                        <a:lnSpc>
                          <a:spcPct val="100000"/>
                        </a:lnSpc>
                        <a:spcBef>
                          <a:spcPts val="28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61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L="17145">
                        <a:lnSpc>
                          <a:spcPct val="100000"/>
                        </a:lnSpc>
                        <a:spcBef>
                          <a:spcPts val="195"/>
                        </a:spcBef>
                      </a:pPr>
                      <a:r>
                        <a:rPr dirty="0" sz="900" spc="-10">
                          <a:solidFill>
                            <a:srgbClr val="58595B"/>
                          </a:solidFill>
                          <a:latin typeface="SimSun"/>
                          <a:cs typeface="SimSun"/>
                        </a:rPr>
                        <a:t>297°/s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7305">
                        <a:lnSpc>
                          <a:spcPct val="100000"/>
                        </a:lnSpc>
                        <a:spcBef>
                          <a:spcPts val="280"/>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55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L="17145">
                        <a:lnSpc>
                          <a:spcPct val="100000"/>
                        </a:lnSpc>
                        <a:spcBef>
                          <a:spcPts val="170"/>
                        </a:spcBef>
                      </a:pPr>
                      <a:r>
                        <a:rPr dirty="0" sz="900" spc="-10">
                          <a:solidFill>
                            <a:srgbClr val="58595B"/>
                          </a:solidFill>
                          <a:latin typeface="SimSun"/>
                          <a:cs typeface="SimSun"/>
                        </a:rPr>
                        <a:t>297°/s </a:t>
                      </a:r>
                      <a:endParaRPr sz="9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7305">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L="17145">
                        <a:lnSpc>
                          <a:spcPct val="100000"/>
                        </a:lnSpc>
                        <a:spcBef>
                          <a:spcPts val="170"/>
                        </a:spcBef>
                      </a:pPr>
                      <a:r>
                        <a:rPr dirty="0" sz="900" spc="-10">
                          <a:solidFill>
                            <a:srgbClr val="58595B"/>
                          </a:solidFill>
                          <a:latin typeface="SimSun"/>
                          <a:cs typeface="SimSun"/>
                        </a:rPr>
                        <a:t>360°/s </a:t>
                      </a:r>
                      <a:endParaRPr sz="9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304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7305">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nSpc>
                          <a:spcPct val="100000"/>
                        </a:lnSpc>
                      </a:pPr>
                      <a:endParaRPr sz="900">
                        <a:latin typeface="Times New Roman"/>
                        <a:cs typeface="Times New Roman"/>
                      </a:endParaRPr>
                    </a:p>
                  </a:txBody>
                  <a:tcPr marL="0" marR="0" marB="0" marT="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nSpc>
                          <a:spcPct val="100000"/>
                        </a:lnSpc>
                      </a:pPr>
                      <a:endParaRPr sz="900">
                        <a:latin typeface="Times New Roman"/>
                        <a:cs typeface="Times New Roman"/>
                      </a:endParaRPr>
                    </a:p>
                  </a:txBody>
                  <a:tcPr marL="0" marR="0" marB="0" marT="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9685">
                        <a:lnSpc>
                          <a:spcPct val="100000"/>
                        </a:lnSpc>
                        <a:spcBef>
                          <a:spcPts val="275"/>
                        </a:spcBef>
                      </a:pPr>
                      <a:r>
                        <a:rPr dirty="0" sz="900" spc="-10">
                          <a:solidFill>
                            <a:srgbClr val="58595B"/>
                          </a:solidFill>
                          <a:latin typeface="SimSun"/>
                          <a:cs typeface="SimSun"/>
                        </a:rPr>
                        <a:t>356°/s </a:t>
                      </a:r>
                      <a:endParaRPr sz="900">
                        <a:latin typeface="SimSun"/>
                        <a:cs typeface="SimSun"/>
                      </a:endParaRPr>
                    </a:p>
                  </a:txBody>
                  <a:tcPr marL="0" marR="0" marB="0" marT="3492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35"/>
                        </a:spcBef>
                      </a:pPr>
                      <a:r>
                        <a:rPr dirty="0" sz="900" spc="75">
                          <a:solidFill>
                            <a:srgbClr val="58595B"/>
                          </a:solidFill>
                          <a:latin typeface="SimSun"/>
                          <a:cs typeface="SimSun"/>
                        </a:rPr>
                        <a:t>工作温度</a:t>
                      </a:r>
                      <a:endParaRPr sz="900">
                        <a:latin typeface="SimSun"/>
                        <a:cs typeface="SimSun"/>
                      </a:endParaRPr>
                    </a:p>
                  </a:txBody>
                  <a:tcPr marL="0" marR="0" marB="0" marT="2984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145">
                        <a:lnSpc>
                          <a:spcPct val="100000"/>
                        </a:lnSpc>
                        <a:spcBef>
                          <a:spcPts val="185"/>
                        </a:spcBef>
                      </a:pPr>
                      <a:r>
                        <a:rPr dirty="0" sz="900" spc="-80">
                          <a:solidFill>
                            <a:srgbClr val="58595B"/>
                          </a:solidFill>
                          <a:latin typeface="SimSun"/>
                          <a:cs typeface="SimSun"/>
                        </a:rPr>
                        <a:t>0°C</a:t>
                      </a:r>
                      <a:r>
                        <a:rPr dirty="0" sz="900" spc="-35">
                          <a:solidFill>
                            <a:srgbClr val="58595B"/>
                          </a:solidFill>
                          <a:latin typeface="SimSun"/>
                          <a:cs typeface="SimSun"/>
                        </a:rPr>
                        <a:t> </a:t>
                      </a:r>
                      <a:r>
                        <a:rPr dirty="0" sz="900">
                          <a:solidFill>
                            <a:srgbClr val="58595B"/>
                          </a:solidFill>
                          <a:latin typeface="SimSun"/>
                          <a:cs typeface="SimSun"/>
                        </a:rPr>
                        <a:t>~</a:t>
                      </a:r>
                      <a:r>
                        <a:rPr dirty="0" sz="900" spc="-35">
                          <a:solidFill>
                            <a:srgbClr val="58595B"/>
                          </a:solidFill>
                          <a:latin typeface="SimSun"/>
                          <a:cs typeface="SimSun"/>
                        </a:rPr>
                        <a:t> </a:t>
                      </a:r>
                      <a:r>
                        <a:rPr dirty="0" sz="900" spc="-10">
                          <a:solidFill>
                            <a:srgbClr val="58595B"/>
                          </a:solidFill>
                          <a:latin typeface="SimSun"/>
                          <a:cs typeface="SimSun"/>
                        </a:rPr>
                        <a:t>+40°C </a:t>
                      </a:r>
                      <a:endParaRPr sz="9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229"/>
                        </a:spcBef>
                      </a:pPr>
                      <a:r>
                        <a:rPr dirty="0" sz="900" spc="75">
                          <a:solidFill>
                            <a:srgbClr val="58595B"/>
                          </a:solidFill>
                          <a:latin typeface="SimSun"/>
                          <a:cs typeface="SimSun"/>
                        </a:rPr>
                        <a:t>储藏温度</a:t>
                      </a:r>
                      <a:endParaRPr sz="900">
                        <a:latin typeface="SimSun"/>
                        <a:cs typeface="SimSun"/>
                      </a:endParaRPr>
                    </a:p>
                  </a:txBody>
                  <a:tcPr marL="0" marR="0" marB="0" marT="29209">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145">
                        <a:lnSpc>
                          <a:spcPct val="100000"/>
                        </a:lnSpc>
                        <a:spcBef>
                          <a:spcPts val="185"/>
                        </a:spcBef>
                      </a:pPr>
                      <a:r>
                        <a:rPr dirty="0" sz="900">
                          <a:solidFill>
                            <a:srgbClr val="58595B"/>
                          </a:solidFill>
                          <a:latin typeface="SimSun"/>
                          <a:cs typeface="SimSun"/>
                        </a:rPr>
                        <a:t>-</a:t>
                      </a:r>
                      <a:r>
                        <a:rPr dirty="0" sz="900" spc="-40">
                          <a:solidFill>
                            <a:srgbClr val="58595B"/>
                          </a:solidFill>
                          <a:latin typeface="SimSun"/>
                          <a:cs typeface="SimSun"/>
                        </a:rPr>
                        <a:t>10°C</a:t>
                      </a:r>
                      <a:r>
                        <a:rPr dirty="0" sz="900" spc="-30">
                          <a:solidFill>
                            <a:srgbClr val="58595B"/>
                          </a:solidFill>
                          <a:latin typeface="SimSun"/>
                          <a:cs typeface="SimSun"/>
                        </a:rPr>
                        <a:t> </a:t>
                      </a:r>
                      <a:r>
                        <a:rPr dirty="0" sz="900">
                          <a:solidFill>
                            <a:srgbClr val="58595B"/>
                          </a:solidFill>
                          <a:latin typeface="SimSun"/>
                          <a:cs typeface="SimSun"/>
                        </a:rPr>
                        <a:t>~</a:t>
                      </a:r>
                      <a:r>
                        <a:rPr dirty="0" sz="900" spc="-30">
                          <a:solidFill>
                            <a:srgbClr val="58595B"/>
                          </a:solidFill>
                          <a:latin typeface="SimSun"/>
                          <a:cs typeface="SimSun"/>
                        </a:rPr>
                        <a:t> </a:t>
                      </a:r>
                      <a:r>
                        <a:rPr dirty="0" sz="900" spc="-10">
                          <a:solidFill>
                            <a:srgbClr val="58595B"/>
                          </a:solidFill>
                          <a:latin typeface="SimSun"/>
                          <a:cs typeface="SimSun"/>
                        </a:rPr>
                        <a:t>+55°C </a:t>
                      </a:r>
                      <a:endParaRPr sz="9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225"/>
                        </a:spcBef>
                      </a:pPr>
                      <a:r>
                        <a:rPr dirty="0" sz="900" spc="75">
                          <a:solidFill>
                            <a:srgbClr val="58595B"/>
                          </a:solidFill>
                          <a:latin typeface="SimSun"/>
                          <a:cs typeface="SimSun"/>
                        </a:rPr>
                        <a:t>防护等级</a:t>
                      </a:r>
                      <a:endParaRPr sz="900">
                        <a:latin typeface="SimSun"/>
                        <a:cs typeface="SimSun"/>
                      </a:endParaRPr>
                    </a:p>
                  </a:txBody>
                  <a:tcPr marL="0" marR="0" marB="0" marT="2857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145">
                        <a:lnSpc>
                          <a:spcPct val="100000"/>
                        </a:lnSpc>
                        <a:spcBef>
                          <a:spcPts val="180"/>
                        </a:spcBef>
                      </a:pPr>
                      <a:r>
                        <a:rPr dirty="0" sz="900" spc="50">
                          <a:solidFill>
                            <a:srgbClr val="58595B"/>
                          </a:solidFill>
                          <a:latin typeface="SimSun"/>
                          <a:cs typeface="SimSun"/>
                        </a:rPr>
                        <a:t>IP54 </a:t>
                      </a:r>
                      <a:endParaRPr sz="90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225"/>
                        </a:spcBef>
                      </a:pPr>
                      <a:r>
                        <a:rPr dirty="0" sz="900" spc="75">
                          <a:solidFill>
                            <a:srgbClr val="58595B"/>
                          </a:solidFill>
                          <a:latin typeface="SimSun"/>
                          <a:cs typeface="SimSun"/>
                        </a:rPr>
                        <a:t>安装方式</a:t>
                      </a:r>
                      <a:endParaRPr sz="900">
                        <a:latin typeface="SimSun"/>
                        <a:cs typeface="SimSun"/>
                      </a:endParaRPr>
                    </a:p>
                  </a:txBody>
                  <a:tcPr marL="0" marR="0" marB="0" marT="2857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145">
                        <a:lnSpc>
                          <a:spcPct val="100000"/>
                        </a:lnSpc>
                        <a:spcBef>
                          <a:spcPts val="175"/>
                        </a:spcBef>
                      </a:pPr>
                      <a:r>
                        <a:rPr dirty="0" sz="900" spc="-20">
                          <a:solidFill>
                            <a:srgbClr val="58595B"/>
                          </a:solidFill>
                          <a:latin typeface="SimSun"/>
                          <a:cs typeface="SimSun"/>
                        </a:rPr>
                        <a:t>地面，悬挂</a:t>
                      </a:r>
                      <a:endParaRPr sz="9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220"/>
                        </a:spcBef>
                      </a:pPr>
                      <a:r>
                        <a:rPr dirty="0" sz="900" spc="75">
                          <a:solidFill>
                            <a:srgbClr val="58595B"/>
                          </a:solidFill>
                          <a:latin typeface="SimSun"/>
                          <a:cs typeface="SimSun"/>
                        </a:rPr>
                        <a:t>噪音水平</a:t>
                      </a:r>
                      <a:endParaRPr sz="900">
                        <a:latin typeface="SimSun"/>
                        <a:cs typeface="SimSun"/>
                      </a:endParaRPr>
                    </a:p>
                  </a:txBody>
                  <a:tcPr marL="0" marR="0" marB="0" marT="2794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145">
                        <a:lnSpc>
                          <a:spcPct val="100000"/>
                        </a:lnSpc>
                        <a:spcBef>
                          <a:spcPts val="170"/>
                        </a:spcBef>
                      </a:pPr>
                      <a:r>
                        <a:rPr dirty="0" sz="900">
                          <a:solidFill>
                            <a:srgbClr val="58595B"/>
                          </a:solidFill>
                          <a:latin typeface="SimSun"/>
                          <a:cs typeface="SimSun"/>
                        </a:rPr>
                        <a:t>≤</a:t>
                      </a:r>
                      <a:r>
                        <a:rPr dirty="0" sz="900" spc="-70">
                          <a:solidFill>
                            <a:srgbClr val="58595B"/>
                          </a:solidFill>
                          <a:latin typeface="SimSun"/>
                          <a:cs typeface="SimSun"/>
                        </a:rPr>
                        <a:t> </a:t>
                      </a:r>
                      <a:r>
                        <a:rPr dirty="0" sz="900" spc="90">
                          <a:solidFill>
                            <a:srgbClr val="58595B"/>
                          </a:solidFill>
                          <a:latin typeface="SimSun"/>
                          <a:cs typeface="SimSun"/>
                        </a:rPr>
                        <a:t>70</a:t>
                      </a:r>
                      <a:r>
                        <a:rPr dirty="0" sz="900" spc="-65">
                          <a:solidFill>
                            <a:srgbClr val="58595B"/>
                          </a:solidFill>
                          <a:latin typeface="SimSun"/>
                          <a:cs typeface="SimSun"/>
                        </a:rPr>
                        <a:t> </a:t>
                      </a:r>
                      <a:r>
                        <a:rPr dirty="0" sz="900" spc="60">
                          <a:solidFill>
                            <a:srgbClr val="58595B"/>
                          </a:solidFill>
                          <a:latin typeface="SimSun"/>
                          <a:cs typeface="SimSun"/>
                        </a:rPr>
                        <a:t>dB(A) </a:t>
                      </a:r>
                      <a:endParaRPr sz="9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215"/>
                        </a:spcBef>
                      </a:pPr>
                      <a:r>
                        <a:rPr dirty="0" sz="900" spc="75">
                          <a:solidFill>
                            <a:srgbClr val="58595B"/>
                          </a:solidFill>
                          <a:latin typeface="SimSun"/>
                          <a:cs typeface="SimSun"/>
                        </a:rPr>
                        <a:t>本体质量</a:t>
                      </a:r>
                      <a:endParaRPr sz="900">
                        <a:latin typeface="SimSun"/>
                        <a:cs typeface="SimSun"/>
                      </a:endParaRPr>
                    </a:p>
                  </a:txBody>
                  <a:tcPr marL="0" marR="0" marB="0" marT="2730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30480">
                        <a:lnSpc>
                          <a:spcPct val="100000"/>
                        </a:lnSpc>
                        <a:spcBef>
                          <a:spcPts val="190"/>
                        </a:spcBef>
                      </a:pPr>
                      <a:r>
                        <a:rPr dirty="0" sz="900" spc="140">
                          <a:solidFill>
                            <a:srgbClr val="58595B"/>
                          </a:solidFill>
                          <a:latin typeface="SimSun"/>
                          <a:cs typeface="SimSun"/>
                        </a:rPr>
                        <a:t>约</a:t>
                      </a:r>
                      <a:r>
                        <a:rPr dirty="0" sz="900" spc="75">
                          <a:solidFill>
                            <a:srgbClr val="58595B"/>
                          </a:solidFill>
                          <a:latin typeface="SimSun"/>
                          <a:cs typeface="SimSun"/>
                        </a:rPr>
                        <a:t>43kg</a:t>
                      </a:r>
                      <a:endParaRPr sz="9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715">
                        <a:lnSpc>
                          <a:spcPct val="100000"/>
                        </a:lnSpc>
                        <a:spcBef>
                          <a:spcPts val="190"/>
                        </a:spcBef>
                      </a:pPr>
                      <a:r>
                        <a:rPr dirty="0" sz="900" spc="140">
                          <a:solidFill>
                            <a:srgbClr val="58595B"/>
                          </a:solidFill>
                          <a:latin typeface="SimSun"/>
                          <a:cs typeface="SimSun"/>
                        </a:rPr>
                        <a:t>约</a:t>
                      </a:r>
                      <a:r>
                        <a:rPr dirty="0" sz="900" spc="75">
                          <a:solidFill>
                            <a:srgbClr val="58595B"/>
                          </a:solidFill>
                          <a:latin typeface="SimSun"/>
                          <a:cs typeface="SimSun"/>
                        </a:rPr>
                        <a:t>44kg</a:t>
                      </a:r>
                      <a:endParaRPr sz="9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30480">
                        <a:lnSpc>
                          <a:spcPct val="100000"/>
                        </a:lnSpc>
                        <a:spcBef>
                          <a:spcPts val="190"/>
                        </a:spcBef>
                      </a:pPr>
                      <a:r>
                        <a:rPr dirty="0" sz="900" spc="140">
                          <a:solidFill>
                            <a:srgbClr val="58595B"/>
                          </a:solidFill>
                          <a:latin typeface="SimSun"/>
                          <a:cs typeface="SimSun"/>
                        </a:rPr>
                        <a:t>约</a:t>
                      </a:r>
                      <a:r>
                        <a:rPr dirty="0" sz="900" spc="75">
                          <a:solidFill>
                            <a:srgbClr val="58595B"/>
                          </a:solidFill>
                          <a:latin typeface="SimSun"/>
                          <a:cs typeface="SimSun"/>
                        </a:rPr>
                        <a:t>46kg</a:t>
                      </a:r>
                      <a:endParaRPr sz="9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10"/>
                        </a:spcBef>
                      </a:pPr>
                      <a:r>
                        <a:rPr dirty="0" sz="900" spc="80">
                          <a:solidFill>
                            <a:srgbClr val="58595B"/>
                          </a:solidFill>
                          <a:latin typeface="SimSun"/>
                          <a:cs typeface="SimSun"/>
                        </a:rPr>
                        <a:t>集成信号源</a:t>
                      </a:r>
                      <a:endParaRPr sz="900">
                        <a:latin typeface="SimSun"/>
                        <a:cs typeface="SimSun"/>
                      </a:endParaRPr>
                    </a:p>
                  </a:txBody>
                  <a:tcPr marL="0" marR="0" marB="0" marT="2667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59055">
                        <a:lnSpc>
                          <a:spcPct val="100000"/>
                        </a:lnSpc>
                        <a:spcBef>
                          <a:spcPts val="160"/>
                        </a:spcBef>
                      </a:pPr>
                      <a:r>
                        <a:rPr dirty="0" sz="900">
                          <a:solidFill>
                            <a:srgbClr val="58595B"/>
                          </a:solidFill>
                          <a:latin typeface="SimSun"/>
                          <a:cs typeface="SimSun"/>
                        </a:rPr>
                        <a:t>8</a:t>
                      </a:r>
                      <a:r>
                        <a:rPr dirty="0" sz="900" spc="-290">
                          <a:solidFill>
                            <a:srgbClr val="58595B"/>
                          </a:solidFill>
                          <a:latin typeface="SimSun"/>
                          <a:cs typeface="SimSun"/>
                        </a:rPr>
                        <a:t> 路</a:t>
                      </a:r>
                      <a:r>
                        <a:rPr dirty="0" sz="900">
                          <a:solidFill>
                            <a:srgbClr val="58595B"/>
                          </a:solidFill>
                          <a:latin typeface="SimSun"/>
                          <a:cs typeface="SimSun"/>
                        </a:rPr>
                        <a:t>（30V，0</a:t>
                      </a:r>
                      <a:r>
                        <a:rPr dirty="0" sz="900" spc="-25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032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203200">
                <a:tc gridSpan="2">
                  <a:txBody>
                    <a:bodyPr/>
                    <a:lstStyle/>
                    <a:p>
                      <a:pPr marL="1270">
                        <a:lnSpc>
                          <a:spcPct val="100000"/>
                        </a:lnSpc>
                        <a:spcBef>
                          <a:spcPts val="204"/>
                        </a:spcBef>
                      </a:pPr>
                      <a:r>
                        <a:rPr dirty="0" sz="900" spc="80">
                          <a:solidFill>
                            <a:srgbClr val="58595B"/>
                          </a:solidFill>
                          <a:latin typeface="SimSun"/>
                          <a:cs typeface="SimSun"/>
                        </a:rPr>
                        <a:t>典型场景平均功耗</a:t>
                      </a:r>
                      <a:endParaRPr sz="900">
                        <a:latin typeface="SimSun"/>
                        <a:cs typeface="SimSun"/>
                      </a:endParaRPr>
                    </a:p>
                  </a:txBody>
                  <a:tcPr marL="0" marR="0" marB="0" marT="2603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145">
                        <a:lnSpc>
                          <a:spcPct val="100000"/>
                        </a:lnSpc>
                        <a:spcBef>
                          <a:spcPts val="155"/>
                        </a:spcBef>
                      </a:pPr>
                      <a:r>
                        <a:rPr dirty="0" sz="900" spc="50">
                          <a:solidFill>
                            <a:srgbClr val="58595B"/>
                          </a:solidFill>
                          <a:latin typeface="SimSun"/>
                          <a:cs typeface="SimSun"/>
                        </a:rPr>
                        <a:t>0.29</a:t>
                      </a:r>
                      <a:r>
                        <a:rPr dirty="0" sz="900" spc="-345">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1968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bl>
          </a:graphicData>
        </a:graphic>
      </p:graphicFrame>
      <p:sp>
        <p:nvSpPr>
          <p:cNvPr id="4" name="object 4" descr=""/>
          <p:cNvSpPr txBox="1"/>
          <p:nvPr/>
        </p:nvSpPr>
        <p:spPr>
          <a:xfrm>
            <a:off x="916719" y="4838867"/>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58595B"/>
                </a:solidFill>
                <a:latin typeface="Microsoft JhengHei"/>
                <a:cs typeface="Microsoft JhengHei"/>
              </a:rPr>
              <a:t>产品名称</a:t>
            </a:r>
            <a:endParaRPr sz="1000">
              <a:latin typeface="Microsoft JhengHei"/>
              <a:cs typeface="Microsoft JhengHei"/>
            </a:endParaRPr>
          </a:p>
        </p:txBody>
      </p:sp>
      <p:grpSp>
        <p:nvGrpSpPr>
          <p:cNvPr id="5" name="object 5" descr=""/>
          <p:cNvGrpSpPr/>
          <p:nvPr/>
        </p:nvGrpSpPr>
        <p:grpSpPr>
          <a:xfrm>
            <a:off x="2301382" y="7147656"/>
            <a:ext cx="2921635" cy="195580"/>
            <a:chOff x="2301382" y="7147656"/>
            <a:chExt cx="2921635" cy="195580"/>
          </a:xfrm>
        </p:grpSpPr>
        <p:sp>
          <p:nvSpPr>
            <p:cNvPr id="6" name="object 6" descr=""/>
            <p:cNvSpPr/>
            <p:nvPr/>
          </p:nvSpPr>
          <p:spPr>
            <a:xfrm>
              <a:off x="2302429" y="7155067"/>
              <a:ext cx="1459865" cy="187325"/>
            </a:xfrm>
            <a:custGeom>
              <a:avLst/>
              <a:gdLst/>
              <a:ahLst/>
              <a:cxnLst/>
              <a:rect l="l" t="t" r="r" b="b"/>
              <a:pathLst>
                <a:path w="1459864" h="187325">
                  <a:moveTo>
                    <a:pt x="0" y="187058"/>
                  </a:moveTo>
                  <a:lnTo>
                    <a:pt x="1459687" y="0"/>
                  </a:lnTo>
                </a:path>
              </a:pathLst>
            </a:custGeom>
            <a:ln w="3175">
              <a:solidFill>
                <a:srgbClr val="939498"/>
              </a:solidFill>
            </a:ln>
          </p:spPr>
          <p:txBody>
            <a:bodyPr wrap="square" lIns="0" tIns="0" rIns="0" bIns="0" rtlCol="0"/>
            <a:lstStyle/>
            <a:p/>
          </p:txBody>
        </p:sp>
        <p:sp>
          <p:nvSpPr>
            <p:cNvPr id="7" name="object 7" descr=""/>
            <p:cNvSpPr/>
            <p:nvPr/>
          </p:nvSpPr>
          <p:spPr>
            <a:xfrm>
              <a:off x="3766676" y="7148704"/>
              <a:ext cx="1455420" cy="193675"/>
            </a:xfrm>
            <a:custGeom>
              <a:avLst/>
              <a:gdLst/>
              <a:ahLst/>
              <a:cxnLst/>
              <a:rect l="l" t="t" r="r" b="b"/>
              <a:pathLst>
                <a:path w="1455420" h="193675">
                  <a:moveTo>
                    <a:pt x="0" y="193420"/>
                  </a:moveTo>
                  <a:lnTo>
                    <a:pt x="1455115" y="0"/>
                  </a:lnTo>
                </a:path>
              </a:pathLst>
            </a:custGeom>
            <a:ln w="3175">
              <a:solidFill>
                <a:srgbClr val="939498"/>
              </a:solidFill>
            </a:ln>
          </p:spPr>
          <p:txBody>
            <a:bodyPr wrap="square" lIns="0" tIns="0" rIns="0" bIns="0" rtlCol="0"/>
            <a:lstStyle/>
            <a:p/>
          </p:txBody>
        </p:sp>
      </p:grpSp>
      <p:grpSp>
        <p:nvGrpSpPr>
          <p:cNvPr id="8" name="object 8" descr=""/>
          <p:cNvGrpSpPr/>
          <p:nvPr/>
        </p:nvGrpSpPr>
        <p:grpSpPr>
          <a:xfrm>
            <a:off x="2301382" y="6382159"/>
            <a:ext cx="2921635" cy="195580"/>
            <a:chOff x="2301382" y="6382159"/>
            <a:chExt cx="2921635" cy="195580"/>
          </a:xfrm>
        </p:grpSpPr>
        <p:sp>
          <p:nvSpPr>
            <p:cNvPr id="9" name="object 9" descr=""/>
            <p:cNvSpPr/>
            <p:nvPr/>
          </p:nvSpPr>
          <p:spPr>
            <a:xfrm>
              <a:off x="2302429" y="6384375"/>
              <a:ext cx="1459865" cy="192405"/>
            </a:xfrm>
            <a:custGeom>
              <a:avLst/>
              <a:gdLst/>
              <a:ahLst/>
              <a:cxnLst/>
              <a:rect l="l" t="t" r="r" b="b"/>
              <a:pathLst>
                <a:path w="1459864" h="192404">
                  <a:moveTo>
                    <a:pt x="0" y="192265"/>
                  </a:moveTo>
                  <a:lnTo>
                    <a:pt x="1459687" y="0"/>
                  </a:lnTo>
                </a:path>
              </a:pathLst>
            </a:custGeom>
            <a:ln w="3175">
              <a:solidFill>
                <a:srgbClr val="939498"/>
              </a:solidFill>
            </a:ln>
          </p:spPr>
          <p:txBody>
            <a:bodyPr wrap="square" lIns="0" tIns="0" rIns="0" bIns="0" rtlCol="0"/>
            <a:lstStyle/>
            <a:p/>
          </p:txBody>
        </p:sp>
        <p:sp>
          <p:nvSpPr>
            <p:cNvPr id="10" name="object 10" descr=""/>
            <p:cNvSpPr/>
            <p:nvPr/>
          </p:nvSpPr>
          <p:spPr>
            <a:xfrm>
              <a:off x="3763785" y="6383207"/>
              <a:ext cx="1458595" cy="193675"/>
            </a:xfrm>
            <a:custGeom>
              <a:avLst/>
              <a:gdLst/>
              <a:ahLst/>
              <a:cxnLst/>
              <a:rect l="l" t="t" r="r" b="b"/>
              <a:pathLst>
                <a:path w="1458595" h="193675">
                  <a:moveTo>
                    <a:pt x="0" y="193433"/>
                  </a:moveTo>
                  <a:lnTo>
                    <a:pt x="1458010" y="0"/>
                  </a:lnTo>
                </a:path>
              </a:pathLst>
            </a:custGeom>
            <a:ln w="3175">
              <a:solidFill>
                <a:srgbClr val="939498"/>
              </a:solidFill>
            </a:ln>
          </p:spPr>
          <p:txBody>
            <a:bodyPr wrap="square" lIns="0" tIns="0" rIns="0" bIns="0" rtlCol="0"/>
            <a:lstStyle/>
            <a:p/>
          </p:txBody>
        </p:sp>
      </p:grpSp>
      <p:sp>
        <p:nvSpPr>
          <p:cNvPr id="11" name="object 11" descr=""/>
          <p:cNvSpPr txBox="1"/>
          <p:nvPr/>
        </p:nvSpPr>
        <p:spPr>
          <a:xfrm>
            <a:off x="5410377" y="4864522"/>
            <a:ext cx="1052830" cy="162560"/>
          </a:xfrm>
          <a:prstGeom prst="rect">
            <a:avLst/>
          </a:prstGeom>
        </p:spPr>
        <p:txBody>
          <a:bodyPr wrap="square" lIns="0" tIns="12700" rIns="0" bIns="0" rtlCol="0" vert="horz">
            <a:spAutoFit/>
          </a:bodyPr>
          <a:lstStyle/>
          <a:p>
            <a:pPr marL="12700">
              <a:lnSpc>
                <a:spcPct val="100000"/>
              </a:lnSpc>
              <a:spcBef>
                <a:spcPts val="100"/>
              </a:spcBef>
            </a:pPr>
            <a:r>
              <a:rPr dirty="0" sz="900" b="1">
                <a:solidFill>
                  <a:srgbClr val="58595B"/>
                </a:solidFill>
                <a:latin typeface="Microsoft JhengHei"/>
                <a:cs typeface="Microsoft JhengHei"/>
              </a:rPr>
              <a:t>XB12</a:t>
            </a:r>
            <a:r>
              <a:rPr dirty="0" sz="900" spc="270" b="1">
                <a:solidFill>
                  <a:srgbClr val="58595B"/>
                </a:solidFill>
                <a:latin typeface="Microsoft JhengHei"/>
                <a:cs typeface="Microsoft JhengHei"/>
              </a:rPr>
              <a:t> </a:t>
            </a:r>
            <a:r>
              <a:rPr dirty="0" sz="900" b="1">
                <a:solidFill>
                  <a:srgbClr val="58595B"/>
                </a:solidFill>
                <a:latin typeface="Microsoft JhengHei"/>
                <a:cs typeface="Microsoft JhengHei"/>
              </a:rPr>
              <a:t>R906-4-</a:t>
            </a:r>
            <a:r>
              <a:rPr dirty="0" sz="900" spc="-25" b="1">
                <a:solidFill>
                  <a:srgbClr val="58595B"/>
                </a:solidFill>
                <a:latin typeface="Microsoft JhengHei"/>
                <a:cs typeface="Microsoft JhengHei"/>
              </a:rPr>
              <a:t>LAR</a:t>
            </a:r>
            <a:endParaRPr sz="900">
              <a:latin typeface="Microsoft JhengHei"/>
              <a:cs typeface="Microsoft JhengHei"/>
            </a:endParaRPr>
          </a:p>
        </p:txBody>
      </p:sp>
      <p:sp>
        <p:nvSpPr>
          <p:cNvPr id="12" name="object 12" descr=""/>
          <p:cNvSpPr txBox="1"/>
          <p:nvPr/>
        </p:nvSpPr>
        <p:spPr>
          <a:xfrm>
            <a:off x="2665577" y="4864522"/>
            <a:ext cx="775335" cy="162560"/>
          </a:xfrm>
          <a:prstGeom prst="rect">
            <a:avLst/>
          </a:prstGeom>
        </p:spPr>
        <p:txBody>
          <a:bodyPr wrap="square" lIns="0" tIns="12700" rIns="0" bIns="0" rtlCol="0" vert="horz">
            <a:spAutoFit/>
          </a:bodyPr>
          <a:lstStyle/>
          <a:p>
            <a:pPr marL="12700">
              <a:lnSpc>
                <a:spcPct val="100000"/>
              </a:lnSpc>
              <a:spcBef>
                <a:spcPts val="100"/>
              </a:spcBef>
            </a:pPr>
            <a:r>
              <a:rPr dirty="0" sz="900" b="1">
                <a:solidFill>
                  <a:srgbClr val="58595B"/>
                </a:solidFill>
                <a:latin typeface="Microsoft JhengHei"/>
                <a:cs typeface="Microsoft JhengHei"/>
              </a:rPr>
              <a:t>XB12</a:t>
            </a:r>
            <a:r>
              <a:rPr dirty="0" sz="900" spc="225" b="1">
                <a:solidFill>
                  <a:srgbClr val="58595B"/>
                </a:solidFill>
                <a:latin typeface="Microsoft JhengHei"/>
                <a:cs typeface="Microsoft JhengHei"/>
              </a:rPr>
              <a:t> </a:t>
            </a:r>
            <a:r>
              <a:rPr dirty="0" sz="900" b="1">
                <a:solidFill>
                  <a:srgbClr val="58595B"/>
                </a:solidFill>
                <a:latin typeface="Microsoft JhengHei"/>
                <a:cs typeface="Microsoft JhengHei"/>
              </a:rPr>
              <a:t>R707-</a:t>
            </a:r>
            <a:r>
              <a:rPr dirty="0" sz="900" spc="-50" b="1">
                <a:solidFill>
                  <a:srgbClr val="58595B"/>
                </a:solidFill>
                <a:latin typeface="Microsoft JhengHei"/>
                <a:cs typeface="Microsoft JhengHei"/>
              </a:rPr>
              <a:t>3</a:t>
            </a:r>
            <a:endParaRPr sz="900">
              <a:latin typeface="Microsoft JhengHei"/>
              <a:cs typeface="Microsoft JhengHei"/>
            </a:endParaRPr>
          </a:p>
        </p:txBody>
      </p:sp>
      <p:sp>
        <p:nvSpPr>
          <p:cNvPr id="13" name="object 13" descr=""/>
          <p:cNvSpPr txBox="1"/>
          <p:nvPr/>
        </p:nvSpPr>
        <p:spPr>
          <a:xfrm>
            <a:off x="3974426" y="4864522"/>
            <a:ext cx="1052830" cy="162560"/>
          </a:xfrm>
          <a:prstGeom prst="rect">
            <a:avLst/>
          </a:prstGeom>
        </p:spPr>
        <p:txBody>
          <a:bodyPr wrap="square" lIns="0" tIns="12700" rIns="0" bIns="0" rtlCol="0" vert="horz">
            <a:spAutoFit/>
          </a:bodyPr>
          <a:lstStyle/>
          <a:p>
            <a:pPr marL="12700">
              <a:lnSpc>
                <a:spcPct val="100000"/>
              </a:lnSpc>
              <a:spcBef>
                <a:spcPts val="100"/>
              </a:spcBef>
            </a:pPr>
            <a:r>
              <a:rPr dirty="0" sz="900" b="1">
                <a:solidFill>
                  <a:srgbClr val="58595B"/>
                </a:solidFill>
                <a:latin typeface="Microsoft JhengHei"/>
                <a:cs typeface="Microsoft JhengHei"/>
              </a:rPr>
              <a:t>XB12</a:t>
            </a:r>
            <a:r>
              <a:rPr dirty="0" sz="900" spc="270" b="1">
                <a:solidFill>
                  <a:srgbClr val="58595B"/>
                </a:solidFill>
                <a:latin typeface="Microsoft JhengHei"/>
                <a:cs typeface="Microsoft JhengHei"/>
              </a:rPr>
              <a:t> </a:t>
            </a:r>
            <a:r>
              <a:rPr dirty="0" sz="900" b="1">
                <a:solidFill>
                  <a:srgbClr val="58595B"/>
                </a:solidFill>
                <a:latin typeface="Microsoft JhengHei"/>
                <a:cs typeface="Microsoft JhengHei"/>
              </a:rPr>
              <a:t>R906-3-</a:t>
            </a:r>
            <a:r>
              <a:rPr dirty="0" sz="900" spc="-25" b="1">
                <a:solidFill>
                  <a:srgbClr val="58595B"/>
                </a:solidFill>
                <a:latin typeface="Microsoft JhengHei"/>
                <a:cs typeface="Microsoft JhengHei"/>
              </a:rPr>
              <a:t>LAR</a:t>
            </a:r>
            <a:endParaRPr sz="900">
              <a:latin typeface="Microsoft JhengHei"/>
              <a:cs typeface="Microsoft JhengHei"/>
            </a:endParaRPr>
          </a:p>
        </p:txBody>
      </p:sp>
      <p:sp>
        <p:nvSpPr>
          <p:cNvPr id="14" name="object 14" descr=""/>
          <p:cNvSpPr txBox="1"/>
          <p:nvPr/>
        </p:nvSpPr>
        <p:spPr>
          <a:xfrm>
            <a:off x="671562" y="4345670"/>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本体参数</a:t>
            </a:r>
            <a:endParaRPr sz="1400">
              <a:latin typeface="Microsoft JhengHei"/>
              <a:cs typeface="Microsoft JhengHei"/>
            </a:endParaRPr>
          </a:p>
        </p:txBody>
      </p:sp>
      <p:grpSp>
        <p:nvGrpSpPr>
          <p:cNvPr id="15" name="object 15" descr=""/>
          <p:cNvGrpSpPr/>
          <p:nvPr/>
        </p:nvGrpSpPr>
        <p:grpSpPr>
          <a:xfrm>
            <a:off x="684250" y="4605134"/>
            <a:ext cx="6192520" cy="25400"/>
            <a:chOff x="684250" y="4605134"/>
            <a:chExt cx="6192520" cy="25400"/>
          </a:xfrm>
        </p:grpSpPr>
        <p:sp>
          <p:nvSpPr>
            <p:cNvPr id="16" name="object 16" descr=""/>
            <p:cNvSpPr/>
            <p:nvPr/>
          </p:nvSpPr>
          <p:spPr>
            <a:xfrm>
              <a:off x="684250" y="4615764"/>
              <a:ext cx="6192520" cy="3810"/>
            </a:xfrm>
            <a:custGeom>
              <a:avLst/>
              <a:gdLst/>
              <a:ahLst/>
              <a:cxnLst/>
              <a:rect l="l" t="t" r="r" b="b"/>
              <a:pathLst>
                <a:path w="6192520" h="3810">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17" name="object 17" descr=""/>
            <p:cNvSpPr/>
            <p:nvPr/>
          </p:nvSpPr>
          <p:spPr>
            <a:xfrm>
              <a:off x="684263" y="4605134"/>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grpSp>
        <p:nvGrpSpPr>
          <p:cNvPr id="18" name="object 18" descr=""/>
          <p:cNvGrpSpPr/>
          <p:nvPr/>
        </p:nvGrpSpPr>
        <p:grpSpPr>
          <a:xfrm>
            <a:off x="3354031" y="960793"/>
            <a:ext cx="3488054" cy="25400"/>
            <a:chOff x="3354031" y="960793"/>
            <a:chExt cx="3488054" cy="25400"/>
          </a:xfrm>
        </p:grpSpPr>
        <p:sp>
          <p:nvSpPr>
            <p:cNvPr id="19" name="object 19" descr=""/>
            <p:cNvSpPr/>
            <p:nvPr/>
          </p:nvSpPr>
          <p:spPr>
            <a:xfrm>
              <a:off x="3354031" y="971423"/>
              <a:ext cx="3488054" cy="3810"/>
            </a:xfrm>
            <a:custGeom>
              <a:avLst/>
              <a:gdLst/>
              <a:ahLst/>
              <a:cxnLst/>
              <a:rect l="l" t="t" r="r" b="b"/>
              <a:pathLst>
                <a:path w="3488054" h="3809">
                  <a:moveTo>
                    <a:pt x="3487851" y="0"/>
                  </a:moveTo>
                  <a:lnTo>
                    <a:pt x="0" y="0"/>
                  </a:lnTo>
                  <a:lnTo>
                    <a:pt x="0" y="3606"/>
                  </a:lnTo>
                  <a:lnTo>
                    <a:pt x="3487851" y="3606"/>
                  </a:lnTo>
                  <a:lnTo>
                    <a:pt x="3487851" y="0"/>
                  </a:lnTo>
                  <a:close/>
                </a:path>
              </a:pathLst>
            </a:custGeom>
            <a:solidFill>
              <a:srgbClr val="BCBEC0"/>
            </a:solidFill>
          </p:spPr>
          <p:txBody>
            <a:bodyPr wrap="square" lIns="0" tIns="0" rIns="0" bIns="0" rtlCol="0"/>
            <a:lstStyle/>
            <a:p/>
          </p:txBody>
        </p:sp>
        <p:sp>
          <p:nvSpPr>
            <p:cNvPr id="20" name="object 20" descr=""/>
            <p:cNvSpPr/>
            <p:nvPr/>
          </p:nvSpPr>
          <p:spPr>
            <a:xfrm>
              <a:off x="3354031" y="960793"/>
              <a:ext cx="180340" cy="25400"/>
            </a:xfrm>
            <a:custGeom>
              <a:avLst/>
              <a:gdLst/>
              <a:ahLst/>
              <a:cxnLst/>
              <a:rect l="l" t="t" r="r" b="b"/>
              <a:pathLst>
                <a:path w="180339"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21" name="object 21" descr=""/>
          <p:cNvSpPr txBox="1"/>
          <p:nvPr/>
        </p:nvSpPr>
        <p:spPr>
          <a:xfrm>
            <a:off x="3341054" y="694234"/>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22" name="object 22" descr=""/>
          <p:cNvGrpSpPr/>
          <p:nvPr/>
        </p:nvGrpSpPr>
        <p:grpSpPr>
          <a:xfrm>
            <a:off x="684250" y="960234"/>
            <a:ext cx="1864995" cy="25400"/>
            <a:chOff x="684250" y="960234"/>
            <a:chExt cx="1864995" cy="25400"/>
          </a:xfrm>
        </p:grpSpPr>
        <p:sp>
          <p:nvSpPr>
            <p:cNvPr id="23" name="object 23" descr=""/>
            <p:cNvSpPr/>
            <p:nvPr/>
          </p:nvSpPr>
          <p:spPr>
            <a:xfrm>
              <a:off x="684250" y="970864"/>
              <a:ext cx="1864995" cy="3810"/>
            </a:xfrm>
            <a:custGeom>
              <a:avLst/>
              <a:gdLst/>
              <a:ahLst/>
              <a:cxnLst/>
              <a:rect l="l" t="t" r="r" b="b"/>
              <a:pathLst>
                <a:path w="1864995" h="3809">
                  <a:moveTo>
                    <a:pt x="1864639" y="0"/>
                  </a:moveTo>
                  <a:lnTo>
                    <a:pt x="0" y="0"/>
                  </a:lnTo>
                  <a:lnTo>
                    <a:pt x="0" y="3606"/>
                  </a:lnTo>
                  <a:lnTo>
                    <a:pt x="1864639" y="3606"/>
                  </a:lnTo>
                  <a:lnTo>
                    <a:pt x="1864639" y="0"/>
                  </a:lnTo>
                  <a:close/>
                </a:path>
              </a:pathLst>
            </a:custGeom>
            <a:solidFill>
              <a:srgbClr val="BCBEC0"/>
            </a:solidFill>
          </p:spPr>
          <p:txBody>
            <a:bodyPr wrap="square" lIns="0" tIns="0" rIns="0" bIns="0" rtlCol="0"/>
            <a:lstStyle/>
            <a:p/>
          </p:txBody>
        </p:sp>
        <p:sp>
          <p:nvSpPr>
            <p:cNvPr id="24" name="object 24" descr=""/>
            <p:cNvSpPr/>
            <p:nvPr/>
          </p:nvSpPr>
          <p:spPr>
            <a:xfrm>
              <a:off x="684263" y="960234"/>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25" name="object 25" descr=""/>
          <p:cNvSpPr txBox="1"/>
          <p:nvPr/>
        </p:nvSpPr>
        <p:spPr>
          <a:xfrm>
            <a:off x="671562" y="688516"/>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pic>
        <p:nvPicPr>
          <p:cNvPr id="26" name="object 26" descr=""/>
          <p:cNvPicPr/>
          <p:nvPr/>
        </p:nvPicPr>
        <p:blipFill>
          <a:blip r:embed="rId3" cstate="print"/>
          <a:stretch>
            <a:fillRect/>
          </a:stretch>
        </p:blipFill>
        <p:spPr>
          <a:xfrm>
            <a:off x="3311596" y="1424577"/>
            <a:ext cx="2298927" cy="2287504"/>
          </a:xfrm>
          <a:prstGeom prst="rect">
            <a:avLst/>
          </a:prstGeom>
        </p:spPr>
      </p:pic>
      <p:pic>
        <p:nvPicPr>
          <p:cNvPr id="27" name="object 27" descr=""/>
          <p:cNvPicPr/>
          <p:nvPr/>
        </p:nvPicPr>
        <p:blipFill>
          <a:blip r:embed="rId4" cstate="print"/>
          <a:stretch>
            <a:fillRect/>
          </a:stretch>
        </p:blipFill>
        <p:spPr>
          <a:xfrm>
            <a:off x="5881926" y="1433145"/>
            <a:ext cx="996677" cy="2013346"/>
          </a:xfrm>
          <a:prstGeom prst="rect">
            <a:avLst/>
          </a:prstGeom>
        </p:spPr>
      </p:pic>
      <p:sp>
        <p:nvSpPr>
          <p:cNvPr id="28" name="object 28"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31</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p:nvPr/>
        </p:nvSpPr>
        <p:spPr>
          <a:xfrm>
            <a:off x="0" y="8147977"/>
            <a:ext cx="7560309" cy="1603375"/>
          </a:xfrm>
          <a:custGeom>
            <a:avLst/>
            <a:gdLst/>
            <a:ahLst/>
            <a:cxnLst/>
            <a:rect l="l" t="t" r="r" b="b"/>
            <a:pathLst>
              <a:path w="7560309" h="1603375">
                <a:moveTo>
                  <a:pt x="7559992" y="0"/>
                </a:moveTo>
                <a:lnTo>
                  <a:pt x="0" y="0"/>
                </a:lnTo>
                <a:lnTo>
                  <a:pt x="0" y="1603044"/>
                </a:lnTo>
                <a:lnTo>
                  <a:pt x="7559992" y="1603044"/>
                </a:lnTo>
                <a:lnTo>
                  <a:pt x="7559992" y="0"/>
                </a:lnTo>
                <a:close/>
              </a:path>
            </a:pathLst>
          </a:custGeom>
          <a:solidFill>
            <a:srgbClr val="F1F2F2"/>
          </a:solidFill>
        </p:spPr>
        <p:txBody>
          <a:bodyPr wrap="square" lIns="0" tIns="0" rIns="0" bIns="0" rtlCol="0"/>
          <a:lstStyle/>
          <a:p/>
        </p:txBody>
      </p:sp>
      <p:sp>
        <p:nvSpPr>
          <p:cNvPr id="3" name="object 3" descr=""/>
          <p:cNvSpPr/>
          <p:nvPr/>
        </p:nvSpPr>
        <p:spPr>
          <a:xfrm>
            <a:off x="585322" y="5181265"/>
            <a:ext cx="50165" cy="50165"/>
          </a:xfrm>
          <a:custGeom>
            <a:avLst/>
            <a:gdLst/>
            <a:ahLst/>
            <a:cxnLst/>
            <a:rect l="l" t="t" r="r" b="b"/>
            <a:pathLst>
              <a:path w="50165" h="50164">
                <a:moveTo>
                  <a:pt x="24790" y="0"/>
                </a:moveTo>
                <a:lnTo>
                  <a:pt x="15141" y="1948"/>
                </a:lnTo>
                <a:lnTo>
                  <a:pt x="7261" y="7261"/>
                </a:lnTo>
                <a:lnTo>
                  <a:pt x="1948" y="15141"/>
                </a:lnTo>
                <a:lnTo>
                  <a:pt x="0" y="24790"/>
                </a:lnTo>
                <a:lnTo>
                  <a:pt x="1948" y="34439"/>
                </a:lnTo>
                <a:lnTo>
                  <a:pt x="7261" y="42319"/>
                </a:lnTo>
                <a:lnTo>
                  <a:pt x="15141" y="47632"/>
                </a:lnTo>
                <a:lnTo>
                  <a:pt x="24790" y="49580"/>
                </a:lnTo>
                <a:lnTo>
                  <a:pt x="34432" y="47632"/>
                </a:lnTo>
                <a:lnTo>
                  <a:pt x="42308" y="42319"/>
                </a:lnTo>
                <a:lnTo>
                  <a:pt x="47620" y="34439"/>
                </a:lnTo>
                <a:lnTo>
                  <a:pt x="49568" y="24790"/>
                </a:lnTo>
                <a:lnTo>
                  <a:pt x="47620" y="15141"/>
                </a:lnTo>
                <a:lnTo>
                  <a:pt x="42308" y="7261"/>
                </a:lnTo>
                <a:lnTo>
                  <a:pt x="34432" y="1948"/>
                </a:lnTo>
                <a:lnTo>
                  <a:pt x="24790" y="0"/>
                </a:lnTo>
                <a:close/>
              </a:path>
            </a:pathLst>
          </a:custGeom>
          <a:solidFill>
            <a:srgbClr val="DA2128"/>
          </a:solidFill>
        </p:spPr>
        <p:txBody>
          <a:bodyPr wrap="square" lIns="0" tIns="0" rIns="0" bIns="0" rtlCol="0"/>
          <a:lstStyle/>
          <a:p/>
        </p:txBody>
      </p:sp>
      <p:sp>
        <p:nvSpPr>
          <p:cNvPr id="4" name="object 4" descr=""/>
          <p:cNvSpPr/>
          <p:nvPr/>
        </p:nvSpPr>
        <p:spPr>
          <a:xfrm>
            <a:off x="585317" y="4812598"/>
            <a:ext cx="1578610" cy="227329"/>
          </a:xfrm>
          <a:custGeom>
            <a:avLst/>
            <a:gdLst/>
            <a:ahLst/>
            <a:cxnLst/>
            <a:rect l="l" t="t" r="r" b="b"/>
            <a:pathLst>
              <a:path w="1578610" h="227329">
                <a:moveTo>
                  <a:pt x="1542580" y="0"/>
                </a:moveTo>
                <a:lnTo>
                  <a:pt x="36004" y="0"/>
                </a:lnTo>
                <a:lnTo>
                  <a:pt x="21993" y="2828"/>
                </a:lnTo>
                <a:lnTo>
                  <a:pt x="10548" y="10542"/>
                </a:lnTo>
                <a:lnTo>
                  <a:pt x="2830" y="21983"/>
                </a:lnTo>
                <a:lnTo>
                  <a:pt x="0" y="35991"/>
                </a:lnTo>
                <a:lnTo>
                  <a:pt x="0" y="191033"/>
                </a:lnTo>
                <a:lnTo>
                  <a:pt x="2830" y="205042"/>
                </a:lnTo>
                <a:lnTo>
                  <a:pt x="10548" y="216482"/>
                </a:lnTo>
                <a:lnTo>
                  <a:pt x="21993" y="224196"/>
                </a:lnTo>
                <a:lnTo>
                  <a:pt x="36004" y="227025"/>
                </a:lnTo>
                <a:lnTo>
                  <a:pt x="1542580" y="227025"/>
                </a:lnTo>
                <a:lnTo>
                  <a:pt x="1556588" y="224196"/>
                </a:lnTo>
                <a:lnTo>
                  <a:pt x="1568029" y="216482"/>
                </a:lnTo>
                <a:lnTo>
                  <a:pt x="1575743" y="205042"/>
                </a:lnTo>
                <a:lnTo>
                  <a:pt x="1578571" y="191033"/>
                </a:lnTo>
                <a:lnTo>
                  <a:pt x="1578571" y="35991"/>
                </a:lnTo>
                <a:lnTo>
                  <a:pt x="1575743" y="21983"/>
                </a:lnTo>
                <a:lnTo>
                  <a:pt x="1568029" y="10542"/>
                </a:lnTo>
                <a:lnTo>
                  <a:pt x="1556588" y="2828"/>
                </a:lnTo>
                <a:lnTo>
                  <a:pt x="1542580" y="0"/>
                </a:lnTo>
                <a:close/>
              </a:path>
            </a:pathLst>
          </a:custGeom>
          <a:solidFill>
            <a:srgbClr val="DA2128"/>
          </a:solidFill>
        </p:spPr>
        <p:txBody>
          <a:bodyPr wrap="square" lIns="0" tIns="0" rIns="0" bIns="0" rtlCol="0"/>
          <a:lstStyle/>
          <a:p/>
        </p:txBody>
      </p:sp>
      <p:sp>
        <p:nvSpPr>
          <p:cNvPr id="5" name="object 5" descr=""/>
          <p:cNvSpPr/>
          <p:nvPr/>
        </p:nvSpPr>
        <p:spPr>
          <a:xfrm>
            <a:off x="585322" y="6245907"/>
            <a:ext cx="50165" cy="50165"/>
          </a:xfrm>
          <a:custGeom>
            <a:avLst/>
            <a:gdLst/>
            <a:ahLst/>
            <a:cxnLst/>
            <a:rect l="l" t="t" r="r" b="b"/>
            <a:pathLst>
              <a:path w="50165" h="50164">
                <a:moveTo>
                  <a:pt x="24790" y="0"/>
                </a:moveTo>
                <a:lnTo>
                  <a:pt x="15141" y="1948"/>
                </a:lnTo>
                <a:lnTo>
                  <a:pt x="7261" y="7261"/>
                </a:lnTo>
                <a:lnTo>
                  <a:pt x="1948" y="15141"/>
                </a:lnTo>
                <a:lnTo>
                  <a:pt x="0" y="24790"/>
                </a:lnTo>
                <a:lnTo>
                  <a:pt x="1948" y="34437"/>
                </a:lnTo>
                <a:lnTo>
                  <a:pt x="7261" y="42313"/>
                </a:lnTo>
                <a:lnTo>
                  <a:pt x="15141" y="47621"/>
                </a:lnTo>
                <a:lnTo>
                  <a:pt x="24790" y="49568"/>
                </a:lnTo>
                <a:lnTo>
                  <a:pt x="34432" y="47621"/>
                </a:lnTo>
                <a:lnTo>
                  <a:pt x="42308" y="42313"/>
                </a:lnTo>
                <a:lnTo>
                  <a:pt x="47620" y="34437"/>
                </a:lnTo>
                <a:lnTo>
                  <a:pt x="49568" y="24790"/>
                </a:lnTo>
                <a:lnTo>
                  <a:pt x="47620" y="15141"/>
                </a:lnTo>
                <a:lnTo>
                  <a:pt x="42308" y="7261"/>
                </a:lnTo>
                <a:lnTo>
                  <a:pt x="34432" y="1948"/>
                </a:lnTo>
                <a:lnTo>
                  <a:pt x="24790" y="0"/>
                </a:lnTo>
                <a:close/>
              </a:path>
            </a:pathLst>
          </a:custGeom>
          <a:solidFill>
            <a:srgbClr val="DA2128"/>
          </a:solidFill>
        </p:spPr>
        <p:txBody>
          <a:bodyPr wrap="square" lIns="0" tIns="0" rIns="0" bIns="0" rtlCol="0"/>
          <a:lstStyle/>
          <a:p/>
        </p:txBody>
      </p:sp>
      <p:sp>
        <p:nvSpPr>
          <p:cNvPr id="6" name="object 6" descr=""/>
          <p:cNvSpPr/>
          <p:nvPr/>
        </p:nvSpPr>
        <p:spPr>
          <a:xfrm>
            <a:off x="585317" y="5877238"/>
            <a:ext cx="1578610" cy="227329"/>
          </a:xfrm>
          <a:custGeom>
            <a:avLst/>
            <a:gdLst/>
            <a:ahLst/>
            <a:cxnLst/>
            <a:rect l="l" t="t" r="r" b="b"/>
            <a:pathLst>
              <a:path w="1578610" h="227329">
                <a:moveTo>
                  <a:pt x="1542580" y="0"/>
                </a:moveTo>
                <a:lnTo>
                  <a:pt x="36004" y="0"/>
                </a:lnTo>
                <a:lnTo>
                  <a:pt x="21993" y="2828"/>
                </a:lnTo>
                <a:lnTo>
                  <a:pt x="10548" y="10542"/>
                </a:lnTo>
                <a:lnTo>
                  <a:pt x="2830" y="21983"/>
                </a:lnTo>
                <a:lnTo>
                  <a:pt x="0" y="35991"/>
                </a:lnTo>
                <a:lnTo>
                  <a:pt x="0" y="191020"/>
                </a:lnTo>
                <a:lnTo>
                  <a:pt x="2830" y="205031"/>
                </a:lnTo>
                <a:lnTo>
                  <a:pt x="10548" y="216476"/>
                </a:lnTo>
                <a:lnTo>
                  <a:pt x="21993" y="224194"/>
                </a:lnTo>
                <a:lnTo>
                  <a:pt x="36004" y="227025"/>
                </a:lnTo>
                <a:lnTo>
                  <a:pt x="1542580" y="227025"/>
                </a:lnTo>
                <a:lnTo>
                  <a:pt x="1556588" y="224194"/>
                </a:lnTo>
                <a:lnTo>
                  <a:pt x="1568029" y="216476"/>
                </a:lnTo>
                <a:lnTo>
                  <a:pt x="1575743" y="205031"/>
                </a:lnTo>
                <a:lnTo>
                  <a:pt x="1578571" y="191020"/>
                </a:lnTo>
                <a:lnTo>
                  <a:pt x="1578571" y="35991"/>
                </a:lnTo>
                <a:lnTo>
                  <a:pt x="1575743" y="21983"/>
                </a:lnTo>
                <a:lnTo>
                  <a:pt x="1568029" y="10542"/>
                </a:lnTo>
                <a:lnTo>
                  <a:pt x="1556588" y="2828"/>
                </a:lnTo>
                <a:lnTo>
                  <a:pt x="1542580" y="0"/>
                </a:lnTo>
                <a:close/>
              </a:path>
            </a:pathLst>
          </a:custGeom>
          <a:solidFill>
            <a:srgbClr val="DA2128"/>
          </a:solidFill>
        </p:spPr>
        <p:txBody>
          <a:bodyPr wrap="square" lIns="0" tIns="0" rIns="0" bIns="0" rtlCol="0"/>
          <a:lstStyle/>
          <a:p/>
        </p:txBody>
      </p:sp>
      <p:sp>
        <p:nvSpPr>
          <p:cNvPr id="7" name="object 7" descr=""/>
          <p:cNvSpPr/>
          <p:nvPr/>
        </p:nvSpPr>
        <p:spPr>
          <a:xfrm>
            <a:off x="585322" y="7097161"/>
            <a:ext cx="50165" cy="50165"/>
          </a:xfrm>
          <a:custGeom>
            <a:avLst/>
            <a:gdLst/>
            <a:ahLst/>
            <a:cxnLst/>
            <a:rect l="l" t="t" r="r" b="b"/>
            <a:pathLst>
              <a:path w="50165" h="50165">
                <a:moveTo>
                  <a:pt x="24790" y="0"/>
                </a:moveTo>
                <a:lnTo>
                  <a:pt x="15141" y="1946"/>
                </a:lnTo>
                <a:lnTo>
                  <a:pt x="7261" y="7254"/>
                </a:lnTo>
                <a:lnTo>
                  <a:pt x="1948" y="15130"/>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0"/>
                </a:lnTo>
                <a:lnTo>
                  <a:pt x="42308" y="7254"/>
                </a:lnTo>
                <a:lnTo>
                  <a:pt x="34432" y="1946"/>
                </a:lnTo>
                <a:lnTo>
                  <a:pt x="24790" y="0"/>
                </a:lnTo>
                <a:close/>
              </a:path>
            </a:pathLst>
          </a:custGeom>
          <a:solidFill>
            <a:srgbClr val="DA2128"/>
          </a:solidFill>
        </p:spPr>
        <p:txBody>
          <a:bodyPr wrap="square" lIns="0" tIns="0" rIns="0" bIns="0" rtlCol="0"/>
          <a:lstStyle/>
          <a:p/>
        </p:txBody>
      </p:sp>
      <p:sp>
        <p:nvSpPr>
          <p:cNvPr id="8" name="object 8" descr=""/>
          <p:cNvSpPr/>
          <p:nvPr/>
        </p:nvSpPr>
        <p:spPr>
          <a:xfrm>
            <a:off x="585317" y="6728480"/>
            <a:ext cx="1578610" cy="227329"/>
          </a:xfrm>
          <a:custGeom>
            <a:avLst/>
            <a:gdLst/>
            <a:ahLst/>
            <a:cxnLst/>
            <a:rect l="l" t="t" r="r" b="b"/>
            <a:pathLst>
              <a:path w="1578610" h="227329">
                <a:moveTo>
                  <a:pt x="1542580" y="0"/>
                </a:moveTo>
                <a:lnTo>
                  <a:pt x="36004" y="0"/>
                </a:lnTo>
                <a:lnTo>
                  <a:pt x="21993" y="2828"/>
                </a:lnTo>
                <a:lnTo>
                  <a:pt x="10548" y="10542"/>
                </a:lnTo>
                <a:lnTo>
                  <a:pt x="2830" y="21983"/>
                </a:lnTo>
                <a:lnTo>
                  <a:pt x="0" y="35991"/>
                </a:lnTo>
                <a:lnTo>
                  <a:pt x="0" y="191033"/>
                </a:lnTo>
                <a:lnTo>
                  <a:pt x="2830" y="205042"/>
                </a:lnTo>
                <a:lnTo>
                  <a:pt x="10548" y="216482"/>
                </a:lnTo>
                <a:lnTo>
                  <a:pt x="21993" y="224196"/>
                </a:lnTo>
                <a:lnTo>
                  <a:pt x="36004" y="227025"/>
                </a:lnTo>
                <a:lnTo>
                  <a:pt x="1542580" y="227025"/>
                </a:lnTo>
                <a:lnTo>
                  <a:pt x="1556588" y="224196"/>
                </a:lnTo>
                <a:lnTo>
                  <a:pt x="1568029" y="216482"/>
                </a:lnTo>
                <a:lnTo>
                  <a:pt x="1575743" y="205042"/>
                </a:lnTo>
                <a:lnTo>
                  <a:pt x="1578571" y="191033"/>
                </a:lnTo>
                <a:lnTo>
                  <a:pt x="1578571" y="35991"/>
                </a:lnTo>
                <a:lnTo>
                  <a:pt x="1575743" y="21983"/>
                </a:lnTo>
                <a:lnTo>
                  <a:pt x="1568029" y="10542"/>
                </a:lnTo>
                <a:lnTo>
                  <a:pt x="1556588" y="2828"/>
                </a:lnTo>
                <a:lnTo>
                  <a:pt x="1542580" y="0"/>
                </a:lnTo>
                <a:close/>
              </a:path>
            </a:pathLst>
          </a:custGeom>
          <a:solidFill>
            <a:srgbClr val="DA2128"/>
          </a:solidFill>
        </p:spPr>
        <p:txBody>
          <a:bodyPr wrap="square" lIns="0" tIns="0" rIns="0" bIns="0" rtlCol="0"/>
          <a:lstStyle/>
          <a:p/>
        </p:txBody>
      </p:sp>
      <p:sp>
        <p:nvSpPr>
          <p:cNvPr id="9" name="object 9" descr=""/>
          <p:cNvSpPr/>
          <p:nvPr/>
        </p:nvSpPr>
        <p:spPr>
          <a:xfrm>
            <a:off x="585322" y="7743100"/>
            <a:ext cx="50165" cy="50165"/>
          </a:xfrm>
          <a:custGeom>
            <a:avLst/>
            <a:gdLst/>
            <a:ahLst/>
            <a:cxnLst/>
            <a:rect l="l" t="t" r="r" b="b"/>
            <a:pathLst>
              <a:path w="50165" h="50165">
                <a:moveTo>
                  <a:pt x="24790" y="0"/>
                </a:moveTo>
                <a:lnTo>
                  <a:pt x="15141" y="1948"/>
                </a:lnTo>
                <a:lnTo>
                  <a:pt x="7261" y="7261"/>
                </a:lnTo>
                <a:lnTo>
                  <a:pt x="1948" y="15141"/>
                </a:lnTo>
                <a:lnTo>
                  <a:pt x="0" y="24790"/>
                </a:lnTo>
                <a:lnTo>
                  <a:pt x="1948" y="34437"/>
                </a:lnTo>
                <a:lnTo>
                  <a:pt x="7261" y="42313"/>
                </a:lnTo>
                <a:lnTo>
                  <a:pt x="15141" y="47621"/>
                </a:lnTo>
                <a:lnTo>
                  <a:pt x="24790" y="49568"/>
                </a:lnTo>
                <a:lnTo>
                  <a:pt x="34432" y="47621"/>
                </a:lnTo>
                <a:lnTo>
                  <a:pt x="42308" y="42313"/>
                </a:lnTo>
                <a:lnTo>
                  <a:pt x="47620" y="34437"/>
                </a:lnTo>
                <a:lnTo>
                  <a:pt x="49568" y="24790"/>
                </a:lnTo>
                <a:lnTo>
                  <a:pt x="47620" y="15141"/>
                </a:lnTo>
                <a:lnTo>
                  <a:pt x="42308" y="7261"/>
                </a:lnTo>
                <a:lnTo>
                  <a:pt x="34432" y="1948"/>
                </a:lnTo>
                <a:lnTo>
                  <a:pt x="24790" y="0"/>
                </a:lnTo>
                <a:close/>
              </a:path>
            </a:pathLst>
          </a:custGeom>
          <a:solidFill>
            <a:srgbClr val="DA2128"/>
          </a:solidFill>
        </p:spPr>
        <p:txBody>
          <a:bodyPr wrap="square" lIns="0" tIns="0" rIns="0" bIns="0" rtlCol="0"/>
          <a:lstStyle/>
          <a:p/>
        </p:txBody>
      </p:sp>
      <p:sp>
        <p:nvSpPr>
          <p:cNvPr id="10" name="object 10" descr=""/>
          <p:cNvSpPr/>
          <p:nvPr/>
        </p:nvSpPr>
        <p:spPr>
          <a:xfrm>
            <a:off x="585317" y="7374432"/>
            <a:ext cx="1578610" cy="227329"/>
          </a:xfrm>
          <a:custGeom>
            <a:avLst/>
            <a:gdLst/>
            <a:ahLst/>
            <a:cxnLst/>
            <a:rect l="l" t="t" r="r" b="b"/>
            <a:pathLst>
              <a:path w="1578610" h="227329">
                <a:moveTo>
                  <a:pt x="1542580" y="0"/>
                </a:moveTo>
                <a:lnTo>
                  <a:pt x="36004" y="0"/>
                </a:lnTo>
                <a:lnTo>
                  <a:pt x="21993" y="2828"/>
                </a:lnTo>
                <a:lnTo>
                  <a:pt x="10548" y="10542"/>
                </a:lnTo>
                <a:lnTo>
                  <a:pt x="2830" y="21983"/>
                </a:lnTo>
                <a:lnTo>
                  <a:pt x="0" y="35991"/>
                </a:lnTo>
                <a:lnTo>
                  <a:pt x="0" y="191020"/>
                </a:lnTo>
                <a:lnTo>
                  <a:pt x="2830" y="205031"/>
                </a:lnTo>
                <a:lnTo>
                  <a:pt x="10548" y="216476"/>
                </a:lnTo>
                <a:lnTo>
                  <a:pt x="21993" y="224194"/>
                </a:lnTo>
                <a:lnTo>
                  <a:pt x="36004" y="227025"/>
                </a:lnTo>
                <a:lnTo>
                  <a:pt x="1542580" y="227025"/>
                </a:lnTo>
                <a:lnTo>
                  <a:pt x="1556588" y="224194"/>
                </a:lnTo>
                <a:lnTo>
                  <a:pt x="1568029" y="216476"/>
                </a:lnTo>
                <a:lnTo>
                  <a:pt x="1575743" y="205031"/>
                </a:lnTo>
                <a:lnTo>
                  <a:pt x="1578571" y="191020"/>
                </a:lnTo>
                <a:lnTo>
                  <a:pt x="1578571" y="35991"/>
                </a:lnTo>
                <a:lnTo>
                  <a:pt x="1575743" y="21983"/>
                </a:lnTo>
                <a:lnTo>
                  <a:pt x="1568029" y="10542"/>
                </a:lnTo>
                <a:lnTo>
                  <a:pt x="1556588" y="2828"/>
                </a:lnTo>
                <a:lnTo>
                  <a:pt x="1542580" y="0"/>
                </a:lnTo>
                <a:close/>
              </a:path>
            </a:pathLst>
          </a:custGeom>
          <a:solidFill>
            <a:srgbClr val="DA2128"/>
          </a:solidFill>
        </p:spPr>
        <p:txBody>
          <a:bodyPr wrap="square" lIns="0" tIns="0" rIns="0" bIns="0" rtlCol="0"/>
          <a:lstStyle/>
          <a:p/>
        </p:txBody>
      </p:sp>
      <p:sp>
        <p:nvSpPr>
          <p:cNvPr id="11" name="object 11" descr=""/>
          <p:cNvSpPr txBox="1"/>
          <p:nvPr/>
        </p:nvSpPr>
        <p:spPr>
          <a:xfrm>
            <a:off x="665571" y="4819351"/>
            <a:ext cx="4922520" cy="3028950"/>
          </a:xfrm>
          <a:prstGeom prst="rect">
            <a:avLst/>
          </a:prstGeom>
        </p:spPr>
        <p:txBody>
          <a:bodyPr wrap="square" lIns="0" tIns="12700" rIns="0" bIns="0" rtlCol="0" vert="horz">
            <a:spAutoFit/>
          </a:bodyPr>
          <a:lstStyle/>
          <a:p>
            <a:pPr marL="12700">
              <a:lnSpc>
                <a:spcPct val="100000"/>
              </a:lnSpc>
              <a:spcBef>
                <a:spcPts val="100"/>
              </a:spcBef>
            </a:pPr>
            <a:r>
              <a:rPr dirty="0" sz="1200" spc="-10" b="1">
                <a:solidFill>
                  <a:srgbClr val="FFFFFF"/>
                </a:solidFill>
                <a:latin typeface="Microsoft JhengHei"/>
                <a:cs typeface="Microsoft JhengHei"/>
              </a:rPr>
              <a:t>全新设计，防护更强</a:t>
            </a:r>
            <a:endParaRPr sz="1200">
              <a:latin typeface="Microsoft JhengHei"/>
              <a:cs typeface="Microsoft JhengHei"/>
            </a:endParaRPr>
          </a:p>
          <a:p>
            <a:pPr algn="just" marL="41910" marR="1932305">
              <a:lnSpc>
                <a:spcPct val="138900"/>
              </a:lnSpc>
              <a:spcBef>
                <a:spcPts val="535"/>
              </a:spcBef>
            </a:pPr>
            <a:r>
              <a:rPr dirty="0" sz="900" spc="35">
                <a:solidFill>
                  <a:srgbClr val="6D6F71"/>
                </a:solidFill>
                <a:latin typeface="SimSun"/>
                <a:cs typeface="SimSun"/>
              </a:rPr>
              <a:t>NB12</a:t>
            </a:r>
            <a:r>
              <a:rPr dirty="0" sz="900" spc="65">
                <a:solidFill>
                  <a:srgbClr val="6D6F71"/>
                </a:solidFill>
                <a:latin typeface="SimSun"/>
                <a:cs typeface="SimSun"/>
              </a:rPr>
              <a:t>系列采用</a:t>
            </a:r>
            <a:r>
              <a:rPr dirty="0" sz="900" spc="5" b="1">
                <a:solidFill>
                  <a:srgbClr val="6D6F71"/>
                </a:solidFill>
                <a:latin typeface="Microsoft JhengHei"/>
                <a:cs typeface="Microsoft JhengHei"/>
              </a:rPr>
              <a:t>全铸铝机身设计</a:t>
            </a:r>
            <a:r>
              <a:rPr dirty="0" sz="900" spc="5">
                <a:solidFill>
                  <a:srgbClr val="6D6F71"/>
                </a:solidFill>
                <a:latin typeface="SimSun"/>
                <a:cs typeface="SimSun"/>
              </a:rPr>
              <a:t>，相较同级别产品质量降低</a:t>
            </a:r>
            <a:r>
              <a:rPr dirty="0" sz="900" spc="35">
                <a:solidFill>
                  <a:srgbClr val="6D6F71"/>
                </a:solidFill>
                <a:latin typeface="SimSun"/>
                <a:cs typeface="SimSun"/>
              </a:rPr>
              <a:t>约</a:t>
            </a:r>
            <a:r>
              <a:rPr dirty="0" sz="900" spc="30">
                <a:solidFill>
                  <a:srgbClr val="6D6F71"/>
                </a:solidFill>
                <a:latin typeface="SimSun"/>
                <a:cs typeface="SimSun"/>
              </a:rPr>
              <a:t>20%，</a:t>
            </a:r>
            <a:r>
              <a:rPr dirty="0" sz="900" spc="35">
                <a:solidFill>
                  <a:srgbClr val="6D6F71"/>
                </a:solidFill>
                <a:latin typeface="SimSun"/>
                <a:cs typeface="SimSun"/>
              </a:rPr>
              <a:t>同时机身具备</a:t>
            </a:r>
            <a:r>
              <a:rPr dirty="0" sz="900" spc="25">
                <a:solidFill>
                  <a:srgbClr val="6D6F71"/>
                </a:solidFill>
                <a:latin typeface="SimSun"/>
                <a:cs typeface="SimSun"/>
              </a:rPr>
              <a:t>IP67</a:t>
            </a:r>
            <a:r>
              <a:rPr dirty="0" sz="900" spc="35">
                <a:solidFill>
                  <a:srgbClr val="6D6F71"/>
                </a:solidFill>
                <a:latin typeface="SimSun"/>
                <a:cs typeface="SimSun"/>
              </a:rPr>
              <a:t>高防护等级，配以</a:t>
            </a:r>
            <a:r>
              <a:rPr dirty="0" sz="900" spc="25">
                <a:solidFill>
                  <a:srgbClr val="6D6F71"/>
                </a:solidFill>
                <a:latin typeface="SimSun"/>
                <a:cs typeface="SimSun"/>
              </a:rPr>
              <a:t>IP54</a:t>
            </a:r>
            <a:r>
              <a:rPr dirty="0" sz="900" spc="35">
                <a:solidFill>
                  <a:srgbClr val="6D6F71"/>
                </a:solidFill>
                <a:latin typeface="SimSun"/>
                <a:cs typeface="SimSun"/>
              </a:rPr>
              <a:t>高防护</a:t>
            </a:r>
            <a:r>
              <a:rPr dirty="0" sz="900">
                <a:solidFill>
                  <a:srgbClr val="6D6F71"/>
                </a:solidFill>
                <a:latin typeface="SimSun"/>
                <a:cs typeface="SimSun"/>
              </a:rPr>
              <a:t>双循环散热控制柜，保证机器人在恶劣环境下应对自如。</a:t>
            </a:r>
            <a:endParaRPr sz="900">
              <a:latin typeface="SimSun"/>
              <a:cs typeface="SimSun"/>
            </a:endParaRPr>
          </a:p>
          <a:p>
            <a:pPr>
              <a:lnSpc>
                <a:spcPct val="100000"/>
              </a:lnSpc>
              <a:spcBef>
                <a:spcPts val="750"/>
              </a:spcBef>
            </a:pPr>
            <a:endParaRPr sz="900">
              <a:latin typeface="SimSun"/>
              <a:cs typeface="SimSun"/>
            </a:endParaRPr>
          </a:p>
          <a:p>
            <a:pPr marL="12700">
              <a:lnSpc>
                <a:spcPct val="100000"/>
              </a:lnSpc>
              <a:spcBef>
                <a:spcPts val="5"/>
              </a:spcBef>
            </a:pPr>
            <a:r>
              <a:rPr dirty="0" sz="1200" spc="-10" b="1">
                <a:solidFill>
                  <a:srgbClr val="FFFFFF"/>
                </a:solidFill>
                <a:latin typeface="Microsoft JhengHei"/>
                <a:cs typeface="Microsoft JhengHei"/>
              </a:rPr>
              <a:t>结构紧凑，部署便利</a:t>
            </a:r>
            <a:endParaRPr sz="1200">
              <a:latin typeface="Microsoft JhengHei"/>
              <a:cs typeface="Microsoft JhengHei"/>
            </a:endParaRPr>
          </a:p>
          <a:p>
            <a:pPr marL="41910" marR="5080">
              <a:lnSpc>
                <a:spcPct val="138900"/>
              </a:lnSpc>
              <a:spcBef>
                <a:spcPts val="530"/>
              </a:spcBef>
            </a:pPr>
            <a:r>
              <a:rPr dirty="0" sz="900">
                <a:solidFill>
                  <a:srgbClr val="6D6F71"/>
                </a:solidFill>
                <a:latin typeface="SimSun"/>
                <a:cs typeface="SimSun"/>
              </a:rPr>
              <a:t>NB12</a:t>
            </a:r>
            <a:r>
              <a:rPr dirty="0" sz="900" spc="60">
                <a:solidFill>
                  <a:srgbClr val="6D6F71"/>
                </a:solidFill>
                <a:latin typeface="SimSun"/>
                <a:cs typeface="SimSun"/>
              </a:rPr>
              <a:t>系列采用</a:t>
            </a:r>
            <a:r>
              <a:rPr dirty="0" sz="900" b="1">
                <a:solidFill>
                  <a:srgbClr val="6D6F71"/>
                </a:solidFill>
                <a:latin typeface="Microsoft JhengHei"/>
                <a:cs typeface="Microsoft JhengHei"/>
              </a:rPr>
              <a:t>电机、电缆内置的形式</a:t>
            </a:r>
            <a:r>
              <a:rPr dirty="0" sz="900">
                <a:solidFill>
                  <a:srgbClr val="6D6F71"/>
                </a:solidFill>
                <a:latin typeface="SimSun"/>
                <a:cs typeface="SimSun"/>
              </a:rPr>
              <a:t>，结构更加紧凑，</a:t>
            </a:r>
            <a:r>
              <a:rPr dirty="0" sz="900" b="1">
                <a:solidFill>
                  <a:srgbClr val="6D6F71"/>
                </a:solidFill>
                <a:latin typeface="Microsoft JhengHei"/>
                <a:cs typeface="Microsoft JhengHei"/>
              </a:rPr>
              <a:t>底座安装</a:t>
            </a:r>
            <a:r>
              <a:rPr dirty="0" sz="900">
                <a:solidFill>
                  <a:srgbClr val="6D6F71"/>
                </a:solidFill>
                <a:latin typeface="SimSun"/>
                <a:cs typeface="SimSun"/>
              </a:rPr>
              <a:t>尺寸仅为</a:t>
            </a:r>
            <a:r>
              <a:rPr dirty="0" sz="900" b="1">
                <a:solidFill>
                  <a:srgbClr val="6D6F71"/>
                </a:solidFill>
                <a:latin typeface="Microsoft JhengHei"/>
                <a:cs typeface="Microsoft JhengHei"/>
              </a:rPr>
              <a:t>250x250mm</a:t>
            </a:r>
            <a:r>
              <a:rPr dirty="0" sz="900" spc="-15">
                <a:solidFill>
                  <a:srgbClr val="6D6F71"/>
                </a:solidFill>
                <a:latin typeface="SimSun"/>
                <a:cs typeface="SimSun"/>
              </a:rPr>
              <a:t>，相较同</a:t>
            </a:r>
            <a:r>
              <a:rPr dirty="0" sz="900">
                <a:solidFill>
                  <a:srgbClr val="6D6F71"/>
                </a:solidFill>
                <a:latin typeface="SimSun"/>
                <a:cs typeface="SimSun"/>
              </a:rPr>
              <a:t>级别产品减小47%，</a:t>
            </a:r>
            <a:r>
              <a:rPr dirty="0" sz="900" spc="-5">
                <a:solidFill>
                  <a:srgbClr val="6D6F71"/>
                </a:solidFill>
                <a:latin typeface="SimSun"/>
                <a:cs typeface="SimSun"/>
              </a:rPr>
              <a:t>可灵活部署在狭小空间，提高安装便利性。</a:t>
            </a:r>
            <a:endParaRPr sz="900">
              <a:latin typeface="SimSun"/>
              <a:cs typeface="SimSun"/>
            </a:endParaRPr>
          </a:p>
          <a:p>
            <a:pPr>
              <a:lnSpc>
                <a:spcPct val="100000"/>
              </a:lnSpc>
              <a:spcBef>
                <a:spcPts val="575"/>
              </a:spcBef>
            </a:pPr>
            <a:endParaRPr sz="900">
              <a:latin typeface="SimSun"/>
              <a:cs typeface="SimSun"/>
            </a:endParaRPr>
          </a:p>
          <a:p>
            <a:pPr marL="12700">
              <a:lnSpc>
                <a:spcPct val="100000"/>
              </a:lnSpc>
            </a:pPr>
            <a:r>
              <a:rPr dirty="0" sz="1200" spc="-10" b="1">
                <a:solidFill>
                  <a:srgbClr val="FFFFFF"/>
                </a:solidFill>
                <a:latin typeface="Microsoft JhengHei"/>
                <a:cs typeface="Microsoft JhengHei"/>
              </a:rPr>
              <a:t>更高负载，选择灵活</a:t>
            </a:r>
            <a:endParaRPr sz="1200">
              <a:latin typeface="Microsoft JhengHei"/>
              <a:cs typeface="Microsoft JhengHei"/>
            </a:endParaRPr>
          </a:p>
          <a:p>
            <a:pPr marL="41910">
              <a:lnSpc>
                <a:spcPct val="100000"/>
              </a:lnSpc>
              <a:spcBef>
                <a:spcPts val="955"/>
              </a:spcBef>
            </a:pPr>
            <a:r>
              <a:rPr dirty="0" sz="900">
                <a:solidFill>
                  <a:srgbClr val="6D6F71"/>
                </a:solidFill>
                <a:latin typeface="SimSun"/>
                <a:cs typeface="SimSun"/>
              </a:rPr>
              <a:t>NB12</a:t>
            </a:r>
            <a:r>
              <a:rPr dirty="0" sz="900" spc="-5">
                <a:solidFill>
                  <a:srgbClr val="6D6F71"/>
                </a:solidFill>
                <a:latin typeface="SimSun"/>
                <a:cs typeface="SimSun"/>
              </a:rPr>
              <a:t>系列包含多种规格，更广的工作范围和更高的负载能力，满足更多场景作业需求。</a:t>
            </a:r>
            <a:endParaRPr sz="900">
              <a:latin typeface="SimSun"/>
              <a:cs typeface="SimSun"/>
            </a:endParaRPr>
          </a:p>
          <a:p>
            <a:pPr>
              <a:lnSpc>
                <a:spcPct val="100000"/>
              </a:lnSpc>
              <a:spcBef>
                <a:spcPts val="459"/>
              </a:spcBef>
            </a:pPr>
            <a:endParaRPr sz="900">
              <a:latin typeface="SimSun"/>
              <a:cs typeface="SimSun"/>
            </a:endParaRPr>
          </a:p>
          <a:p>
            <a:pPr marL="12700">
              <a:lnSpc>
                <a:spcPct val="100000"/>
              </a:lnSpc>
            </a:pPr>
            <a:r>
              <a:rPr dirty="0" sz="1200" spc="-10" b="1">
                <a:solidFill>
                  <a:srgbClr val="FFFFFF"/>
                </a:solidFill>
                <a:latin typeface="Microsoft JhengHei"/>
                <a:cs typeface="Microsoft JhengHei"/>
              </a:rPr>
              <a:t>高精高速，生产高效</a:t>
            </a:r>
            <a:endParaRPr sz="1200">
              <a:latin typeface="Microsoft JhengHei"/>
              <a:cs typeface="Microsoft JhengHei"/>
            </a:endParaRPr>
          </a:p>
          <a:p>
            <a:pPr marL="41910">
              <a:lnSpc>
                <a:spcPct val="100000"/>
              </a:lnSpc>
              <a:spcBef>
                <a:spcPts val="955"/>
              </a:spcBef>
            </a:pPr>
            <a:r>
              <a:rPr dirty="0" sz="900">
                <a:solidFill>
                  <a:srgbClr val="6D6F71"/>
                </a:solidFill>
                <a:latin typeface="SimSun"/>
                <a:cs typeface="SimSun"/>
              </a:rPr>
              <a:t>NB12</a:t>
            </a:r>
            <a:r>
              <a:rPr dirty="0" sz="900" spc="95">
                <a:solidFill>
                  <a:srgbClr val="6D6F71"/>
                </a:solidFill>
                <a:latin typeface="SimSun"/>
                <a:cs typeface="SimSun"/>
              </a:rPr>
              <a:t>系列</a:t>
            </a:r>
            <a:r>
              <a:rPr dirty="0" sz="900" b="1">
                <a:solidFill>
                  <a:srgbClr val="6D6F71"/>
                </a:solidFill>
                <a:latin typeface="Microsoft JhengHei"/>
                <a:cs typeface="Microsoft JhengHei"/>
              </a:rPr>
              <a:t>作业速度提高20%</a:t>
            </a:r>
            <a:r>
              <a:rPr dirty="0" sz="900" spc="-5">
                <a:solidFill>
                  <a:srgbClr val="6D6F71"/>
                </a:solidFill>
                <a:latin typeface="SimSun"/>
                <a:cs typeface="SimSun"/>
              </a:rPr>
              <a:t>，实现快速生产，大幅提升产能。</a:t>
            </a:r>
            <a:endParaRPr sz="900">
              <a:latin typeface="SimSun"/>
              <a:cs typeface="SimSun"/>
            </a:endParaRPr>
          </a:p>
        </p:txBody>
      </p:sp>
      <p:grpSp>
        <p:nvGrpSpPr>
          <p:cNvPr id="12" name="object 12" descr=""/>
          <p:cNvGrpSpPr/>
          <p:nvPr/>
        </p:nvGrpSpPr>
        <p:grpSpPr>
          <a:xfrm>
            <a:off x="3901630" y="4704384"/>
            <a:ext cx="3110865" cy="1076325"/>
            <a:chOff x="3901630" y="4704384"/>
            <a:chExt cx="3110865" cy="1076325"/>
          </a:xfrm>
        </p:grpSpPr>
        <p:pic>
          <p:nvPicPr>
            <p:cNvPr id="13" name="object 13" descr=""/>
            <p:cNvPicPr/>
            <p:nvPr/>
          </p:nvPicPr>
          <p:blipFill>
            <a:blip r:embed="rId2" cstate="print"/>
            <a:stretch>
              <a:fillRect/>
            </a:stretch>
          </p:blipFill>
          <p:spPr>
            <a:xfrm>
              <a:off x="3901630" y="4752797"/>
              <a:ext cx="1457926" cy="960475"/>
            </a:xfrm>
            <a:prstGeom prst="rect">
              <a:avLst/>
            </a:prstGeom>
          </p:spPr>
        </p:pic>
        <p:pic>
          <p:nvPicPr>
            <p:cNvPr id="14" name="object 14" descr=""/>
            <p:cNvPicPr/>
            <p:nvPr/>
          </p:nvPicPr>
          <p:blipFill>
            <a:blip r:embed="rId3" cstate="print"/>
            <a:stretch>
              <a:fillRect/>
            </a:stretch>
          </p:blipFill>
          <p:spPr>
            <a:xfrm>
              <a:off x="5767169" y="4732839"/>
              <a:ext cx="1000935" cy="1047504"/>
            </a:xfrm>
            <a:prstGeom prst="rect">
              <a:avLst/>
            </a:prstGeom>
          </p:spPr>
        </p:pic>
        <p:pic>
          <p:nvPicPr>
            <p:cNvPr id="15" name="object 15" descr=""/>
            <p:cNvPicPr/>
            <p:nvPr/>
          </p:nvPicPr>
          <p:blipFill>
            <a:blip r:embed="rId4" cstate="print"/>
            <a:stretch>
              <a:fillRect/>
            </a:stretch>
          </p:blipFill>
          <p:spPr>
            <a:xfrm>
              <a:off x="6747943" y="5093186"/>
              <a:ext cx="264473" cy="515614"/>
            </a:xfrm>
            <a:prstGeom prst="rect">
              <a:avLst/>
            </a:prstGeom>
          </p:spPr>
        </p:pic>
        <p:pic>
          <p:nvPicPr>
            <p:cNvPr id="16" name="object 16" descr=""/>
            <p:cNvPicPr/>
            <p:nvPr/>
          </p:nvPicPr>
          <p:blipFill>
            <a:blip r:embed="rId5" cstate="print"/>
            <a:stretch>
              <a:fillRect/>
            </a:stretch>
          </p:blipFill>
          <p:spPr>
            <a:xfrm>
              <a:off x="5359565" y="4704384"/>
              <a:ext cx="419182" cy="1064273"/>
            </a:xfrm>
            <a:prstGeom prst="rect">
              <a:avLst/>
            </a:prstGeom>
          </p:spPr>
        </p:pic>
        <p:pic>
          <p:nvPicPr>
            <p:cNvPr id="17" name="object 17" descr=""/>
            <p:cNvPicPr/>
            <p:nvPr/>
          </p:nvPicPr>
          <p:blipFill>
            <a:blip r:embed="rId6" cstate="print"/>
            <a:stretch>
              <a:fillRect/>
            </a:stretch>
          </p:blipFill>
          <p:spPr>
            <a:xfrm>
              <a:off x="6154127" y="5063821"/>
              <a:ext cx="346853" cy="346852"/>
            </a:xfrm>
            <a:prstGeom prst="rect">
              <a:avLst/>
            </a:prstGeom>
          </p:spPr>
        </p:pic>
      </p:grpSp>
      <p:pic>
        <p:nvPicPr>
          <p:cNvPr id="18" name="object 18" descr=""/>
          <p:cNvPicPr/>
          <p:nvPr/>
        </p:nvPicPr>
        <p:blipFill>
          <a:blip r:embed="rId7" cstate="print"/>
          <a:stretch>
            <a:fillRect/>
          </a:stretch>
        </p:blipFill>
        <p:spPr>
          <a:xfrm>
            <a:off x="0" y="0"/>
            <a:ext cx="7559992" cy="3734209"/>
          </a:xfrm>
          <a:prstGeom prst="rect">
            <a:avLst/>
          </a:prstGeom>
        </p:spPr>
      </p:pic>
      <p:sp>
        <p:nvSpPr>
          <p:cNvPr id="19" name="object 19"/>
          <p:cNvSpPr txBox="1">
            <a:spLocks noGrp="1"/>
          </p:cNvSpPr>
          <p:nvPr>
            <p:ph type="title"/>
          </p:nvPr>
        </p:nvSpPr>
        <p:spPr>
          <a:xfrm>
            <a:off x="573192" y="3900175"/>
            <a:ext cx="2423795" cy="786130"/>
          </a:xfrm>
          <a:prstGeom prst="rect"/>
        </p:spPr>
        <p:txBody>
          <a:bodyPr wrap="square" lIns="0" tIns="11430" rIns="0" bIns="0" rtlCol="0" vert="horz">
            <a:spAutoFit/>
          </a:bodyPr>
          <a:lstStyle/>
          <a:p>
            <a:pPr marL="12700">
              <a:lnSpc>
                <a:spcPct val="100000"/>
              </a:lnSpc>
              <a:spcBef>
                <a:spcPts val="90"/>
              </a:spcBef>
            </a:pPr>
            <a:r>
              <a:rPr dirty="0" spc="-45"/>
              <a:t>NB12</a:t>
            </a:r>
            <a:r>
              <a:rPr dirty="0" spc="-775"/>
              <a:t> </a:t>
            </a:r>
            <a:r>
              <a:rPr dirty="0" baseline="2020" sz="4125" spc="-37">
                <a:latin typeface="Microsoft JhengHei"/>
                <a:cs typeface="Microsoft JhengHei"/>
              </a:rPr>
              <a:t>系列</a:t>
            </a:r>
            <a:endParaRPr baseline="2020" sz="4125">
              <a:latin typeface="Microsoft JhengHei"/>
              <a:cs typeface="Microsoft JhengHei"/>
            </a:endParaRPr>
          </a:p>
        </p:txBody>
      </p:sp>
      <p:sp>
        <p:nvSpPr>
          <p:cNvPr id="20" name="object 20" descr=""/>
          <p:cNvSpPr txBox="1"/>
          <p:nvPr/>
        </p:nvSpPr>
        <p:spPr>
          <a:xfrm>
            <a:off x="4799608" y="9013681"/>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组装</a:t>
            </a:r>
            <a:endParaRPr sz="1000">
              <a:latin typeface="SimSun"/>
              <a:cs typeface="SimSun"/>
            </a:endParaRPr>
          </a:p>
        </p:txBody>
      </p:sp>
      <p:grpSp>
        <p:nvGrpSpPr>
          <p:cNvPr id="21" name="object 21" descr=""/>
          <p:cNvGrpSpPr/>
          <p:nvPr/>
        </p:nvGrpSpPr>
        <p:grpSpPr>
          <a:xfrm>
            <a:off x="4684555" y="8485397"/>
            <a:ext cx="508000" cy="508000"/>
            <a:chOff x="4684555" y="8485397"/>
            <a:chExt cx="508000" cy="508000"/>
          </a:xfrm>
        </p:grpSpPr>
        <p:sp>
          <p:nvSpPr>
            <p:cNvPr id="22" name="object 22" descr=""/>
            <p:cNvSpPr/>
            <p:nvPr/>
          </p:nvSpPr>
          <p:spPr>
            <a:xfrm>
              <a:off x="4684555" y="8485397"/>
              <a:ext cx="508000" cy="508000"/>
            </a:xfrm>
            <a:custGeom>
              <a:avLst/>
              <a:gdLst/>
              <a:ahLst/>
              <a:cxnLst/>
              <a:rect l="l" t="t" r="r" b="b"/>
              <a:pathLst>
                <a:path w="508000" h="508000">
                  <a:moveTo>
                    <a:pt x="253974" y="0"/>
                  </a:moveTo>
                  <a:lnTo>
                    <a:pt x="208320" y="4092"/>
                  </a:lnTo>
                  <a:lnTo>
                    <a:pt x="165352" y="15890"/>
                  </a:lnTo>
                  <a:lnTo>
                    <a:pt x="125786" y="34676"/>
                  </a:lnTo>
                  <a:lnTo>
                    <a:pt x="90339" y="59734"/>
                  </a:lnTo>
                  <a:lnTo>
                    <a:pt x="59729" y="90345"/>
                  </a:lnTo>
                  <a:lnTo>
                    <a:pt x="34673" y="125792"/>
                  </a:lnTo>
                  <a:lnTo>
                    <a:pt x="15888" y="165357"/>
                  </a:lnTo>
                  <a:lnTo>
                    <a:pt x="4091" y="208324"/>
                  </a:lnTo>
                  <a:lnTo>
                    <a:pt x="0" y="253974"/>
                  </a:lnTo>
                  <a:lnTo>
                    <a:pt x="4091" y="299624"/>
                  </a:lnTo>
                  <a:lnTo>
                    <a:pt x="15888" y="342591"/>
                  </a:lnTo>
                  <a:lnTo>
                    <a:pt x="34673" y="382157"/>
                  </a:lnTo>
                  <a:lnTo>
                    <a:pt x="59729" y="417604"/>
                  </a:lnTo>
                  <a:lnTo>
                    <a:pt x="90339" y="448215"/>
                  </a:lnTo>
                  <a:lnTo>
                    <a:pt x="125786" y="473272"/>
                  </a:lnTo>
                  <a:lnTo>
                    <a:pt x="165352" y="492059"/>
                  </a:lnTo>
                  <a:lnTo>
                    <a:pt x="208320" y="503857"/>
                  </a:lnTo>
                  <a:lnTo>
                    <a:pt x="253974" y="507949"/>
                  </a:lnTo>
                  <a:lnTo>
                    <a:pt x="299624" y="503857"/>
                  </a:lnTo>
                  <a:lnTo>
                    <a:pt x="342589" y="492059"/>
                  </a:lnTo>
                  <a:lnTo>
                    <a:pt x="382153" y="473272"/>
                  </a:lnTo>
                  <a:lnTo>
                    <a:pt x="417598" y="448215"/>
                  </a:lnTo>
                  <a:lnTo>
                    <a:pt x="448207" y="417604"/>
                  </a:lnTo>
                  <a:lnTo>
                    <a:pt x="473263" y="382157"/>
                  </a:lnTo>
                  <a:lnTo>
                    <a:pt x="492047" y="342591"/>
                  </a:lnTo>
                  <a:lnTo>
                    <a:pt x="503844" y="299624"/>
                  </a:lnTo>
                  <a:lnTo>
                    <a:pt x="507936" y="253974"/>
                  </a:lnTo>
                  <a:lnTo>
                    <a:pt x="503844" y="208324"/>
                  </a:lnTo>
                  <a:lnTo>
                    <a:pt x="492047" y="165357"/>
                  </a:lnTo>
                  <a:lnTo>
                    <a:pt x="473263" y="125792"/>
                  </a:lnTo>
                  <a:lnTo>
                    <a:pt x="448207" y="90345"/>
                  </a:lnTo>
                  <a:lnTo>
                    <a:pt x="417598" y="59734"/>
                  </a:lnTo>
                  <a:lnTo>
                    <a:pt x="382153" y="34676"/>
                  </a:lnTo>
                  <a:lnTo>
                    <a:pt x="342589" y="15890"/>
                  </a:lnTo>
                  <a:lnTo>
                    <a:pt x="299624" y="4092"/>
                  </a:lnTo>
                  <a:lnTo>
                    <a:pt x="253974" y="0"/>
                  </a:lnTo>
                  <a:close/>
                </a:path>
              </a:pathLst>
            </a:custGeom>
            <a:solidFill>
              <a:srgbClr val="BCBEC0"/>
            </a:solidFill>
          </p:spPr>
          <p:txBody>
            <a:bodyPr wrap="square" lIns="0" tIns="0" rIns="0" bIns="0" rtlCol="0"/>
            <a:lstStyle/>
            <a:p/>
          </p:txBody>
        </p:sp>
        <p:pic>
          <p:nvPicPr>
            <p:cNvPr id="23" name="object 23" descr=""/>
            <p:cNvPicPr/>
            <p:nvPr/>
          </p:nvPicPr>
          <p:blipFill>
            <a:blip r:embed="rId8" cstate="print"/>
            <a:stretch>
              <a:fillRect/>
            </a:stretch>
          </p:blipFill>
          <p:spPr>
            <a:xfrm>
              <a:off x="4814288" y="8591038"/>
              <a:ext cx="274186" cy="289576"/>
            </a:xfrm>
            <a:prstGeom prst="rect">
              <a:avLst/>
            </a:prstGeom>
          </p:spPr>
        </p:pic>
        <p:sp>
          <p:nvSpPr>
            <p:cNvPr id="24" name="object 24" descr=""/>
            <p:cNvSpPr/>
            <p:nvPr/>
          </p:nvSpPr>
          <p:spPr>
            <a:xfrm>
              <a:off x="4806582" y="8598751"/>
              <a:ext cx="290195" cy="274320"/>
            </a:xfrm>
            <a:custGeom>
              <a:avLst/>
              <a:gdLst/>
              <a:ahLst/>
              <a:cxnLst/>
              <a:rect l="l" t="t" r="r" b="b"/>
              <a:pathLst>
                <a:path w="290195" h="274320">
                  <a:moveTo>
                    <a:pt x="202463" y="174586"/>
                  </a:moveTo>
                  <a:lnTo>
                    <a:pt x="111036" y="83146"/>
                  </a:lnTo>
                  <a:lnTo>
                    <a:pt x="102057" y="92125"/>
                  </a:lnTo>
                  <a:lnTo>
                    <a:pt x="193484" y="183565"/>
                  </a:lnTo>
                  <a:lnTo>
                    <a:pt x="202463" y="174586"/>
                  </a:lnTo>
                  <a:close/>
                </a:path>
                <a:path w="290195" h="274320">
                  <a:moveTo>
                    <a:pt x="289585" y="225882"/>
                  </a:moveTo>
                  <a:lnTo>
                    <a:pt x="284568" y="201117"/>
                  </a:lnTo>
                  <a:lnTo>
                    <a:pt x="276885" y="189738"/>
                  </a:lnTo>
                  <a:lnTo>
                    <a:pt x="276885" y="225882"/>
                  </a:lnTo>
                  <a:lnTo>
                    <a:pt x="275945" y="235686"/>
                  </a:lnTo>
                  <a:lnTo>
                    <a:pt x="273215" y="244970"/>
                  </a:lnTo>
                  <a:lnTo>
                    <a:pt x="268744" y="253530"/>
                  </a:lnTo>
                  <a:lnTo>
                    <a:pt x="262648" y="261200"/>
                  </a:lnTo>
                  <a:lnTo>
                    <a:pt x="262648" y="223723"/>
                  </a:lnTo>
                  <a:lnTo>
                    <a:pt x="253326" y="218859"/>
                  </a:lnTo>
                  <a:lnTo>
                    <a:pt x="225882" y="204533"/>
                  </a:lnTo>
                  <a:lnTo>
                    <a:pt x="189115" y="223723"/>
                  </a:lnTo>
                  <a:lnTo>
                    <a:pt x="189115" y="261200"/>
                  </a:lnTo>
                  <a:lnTo>
                    <a:pt x="183007" y="253530"/>
                  </a:lnTo>
                  <a:lnTo>
                    <a:pt x="178549" y="244970"/>
                  </a:lnTo>
                  <a:lnTo>
                    <a:pt x="175806" y="235686"/>
                  </a:lnTo>
                  <a:lnTo>
                    <a:pt x="174891" y="225882"/>
                  </a:lnTo>
                  <a:lnTo>
                    <a:pt x="174955" y="217881"/>
                  </a:lnTo>
                  <a:lnTo>
                    <a:pt x="176530" y="210896"/>
                  </a:lnTo>
                  <a:lnTo>
                    <a:pt x="181737" y="199974"/>
                  </a:lnTo>
                  <a:lnTo>
                    <a:pt x="92710" y="110959"/>
                  </a:lnTo>
                  <a:lnTo>
                    <a:pt x="80975" y="99225"/>
                  </a:lnTo>
                  <a:lnTo>
                    <a:pt x="78816" y="97066"/>
                  </a:lnTo>
                  <a:lnTo>
                    <a:pt x="71539" y="98767"/>
                  </a:lnTo>
                  <a:lnTo>
                    <a:pt x="67602" y="99225"/>
                  </a:lnTo>
                  <a:lnTo>
                    <a:pt x="63677" y="99225"/>
                  </a:lnTo>
                  <a:lnTo>
                    <a:pt x="27635" y="84315"/>
                  </a:lnTo>
                  <a:lnTo>
                    <a:pt x="12700" y="48272"/>
                  </a:lnTo>
                  <a:lnTo>
                    <a:pt x="13627" y="38455"/>
                  </a:lnTo>
                  <a:lnTo>
                    <a:pt x="16357" y="29184"/>
                  </a:lnTo>
                  <a:lnTo>
                    <a:pt x="20815" y="20624"/>
                  </a:lnTo>
                  <a:lnTo>
                    <a:pt x="26936" y="12966"/>
                  </a:lnTo>
                  <a:lnTo>
                    <a:pt x="26936" y="50431"/>
                  </a:lnTo>
                  <a:lnTo>
                    <a:pt x="63690" y="69596"/>
                  </a:lnTo>
                  <a:lnTo>
                    <a:pt x="91135" y="55270"/>
                  </a:lnTo>
                  <a:lnTo>
                    <a:pt x="100406" y="50431"/>
                  </a:lnTo>
                  <a:lnTo>
                    <a:pt x="100457" y="12966"/>
                  </a:lnTo>
                  <a:lnTo>
                    <a:pt x="106578" y="20624"/>
                  </a:lnTo>
                  <a:lnTo>
                    <a:pt x="111036" y="29184"/>
                  </a:lnTo>
                  <a:lnTo>
                    <a:pt x="113766" y="38455"/>
                  </a:lnTo>
                  <a:lnTo>
                    <a:pt x="114693" y="48272"/>
                  </a:lnTo>
                  <a:lnTo>
                    <a:pt x="114604" y="56261"/>
                  </a:lnTo>
                  <a:lnTo>
                    <a:pt x="113030" y="63246"/>
                  </a:lnTo>
                  <a:lnTo>
                    <a:pt x="107835" y="74168"/>
                  </a:lnTo>
                  <a:lnTo>
                    <a:pt x="210731" y="177063"/>
                  </a:lnTo>
                  <a:lnTo>
                    <a:pt x="218046" y="175348"/>
                  </a:lnTo>
                  <a:lnTo>
                    <a:pt x="221983" y="174891"/>
                  </a:lnTo>
                  <a:lnTo>
                    <a:pt x="225882" y="174891"/>
                  </a:lnTo>
                  <a:lnTo>
                    <a:pt x="245706" y="178904"/>
                  </a:lnTo>
                  <a:lnTo>
                    <a:pt x="261924" y="189839"/>
                  </a:lnTo>
                  <a:lnTo>
                    <a:pt x="272859" y="206044"/>
                  </a:lnTo>
                  <a:lnTo>
                    <a:pt x="276885" y="225882"/>
                  </a:lnTo>
                  <a:lnTo>
                    <a:pt x="276885" y="189738"/>
                  </a:lnTo>
                  <a:lnTo>
                    <a:pt x="270903" y="180860"/>
                  </a:lnTo>
                  <a:lnTo>
                    <a:pt x="262039" y="174891"/>
                  </a:lnTo>
                  <a:lnTo>
                    <a:pt x="250647" y="167195"/>
                  </a:lnTo>
                  <a:lnTo>
                    <a:pt x="230708" y="163169"/>
                  </a:lnTo>
                  <a:lnTo>
                    <a:pt x="225882" y="162191"/>
                  </a:lnTo>
                  <a:lnTo>
                    <a:pt x="222199" y="162191"/>
                  </a:lnTo>
                  <a:lnTo>
                    <a:pt x="218478" y="162509"/>
                  </a:lnTo>
                  <a:lnTo>
                    <a:pt x="214795" y="163169"/>
                  </a:lnTo>
                  <a:lnTo>
                    <a:pt x="123037" y="71412"/>
                  </a:lnTo>
                  <a:lnTo>
                    <a:pt x="125933" y="64033"/>
                  </a:lnTo>
                  <a:lnTo>
                    <a:pt x="127393" y="56261"/>
                  </a:lnTo>
                  <a:lnTo>
                    <a:pt x="127393" y="48272"/>
                  </a:lnTo>
                  <a:lnTo>
                    <a:pt x="126034" y="35267"/>
                  </a:lnTo>
                  <a:lnTo>
                    <a:pt x="122097" y="22898"/>
                  </a:lnTo>
                  <a:lnTo>
                    <a:pt x="116509" y="12966"/>
                  </a:lnTo>
                  <a:lnTo>
                    <a:pt x="115735" y="11569"/>
                  </a:lnTo>
                  <a:lnTo>
                    <a:pt x="107124" y="1701"/>
                  </a:lnTo>
                  <a:lnTo>
                    <a:pt x="105321" y="0"/>
                  </a:lnTo>
                  <a:lnTo>
                    <a:pt x="87757" y="0"/>
                  </a:lnTo>
                  <a:lnTo>
                    <a:pt x="87731" y="42722"/>
                  </a:lnTo>
                  <a:lnTo>
                    <a:pt x="63690" y="55270"/>
                  </a:lnTo>
                  <a:lnTo>
                    <a:pt x="39636" y="42722"/>
                  </a:lnTo>
                  <a:lnTo>
                    <a:pt x="39636" y="12966"/>
                  </a:lnTo>
                  <a:lnTo>
                    <a:pt x="39636" y="0"/>
                  </a:lnTo>
                  <a:lnTo>
                    <a:pt x="22098" y="0"/>
                  </a:lnTo>
                  <a:lnTo>
                    <a:pt x="20281" y="1701"/>
                  </a:lnTo>
                  <a:lnTo>
                    <a:pt x="11671" y="11569"/>
                  </a:lnTo>
                  <a:lnTo>
                    <a:pt x="5295" y="22898"/>
                  </a:lnTo>
                  <a:lnTo>
                    <a:pt x="1346" y="35267"/>
                  </a:lnTo>
                  <a:lnTo>
                    <a:pt x="0" y="48272"/>
                  </a:lnTo>
                  <a:lnTo>
                    <a:pt x="1219" y="60782"/>
                  </a:lnTo>
                  <a:lnTo>
                    <a:pt x="28371" y="101269"/>
                  </a:lnTo>
                  <a:lnTo>
                    <a:pt x="63677" y="111925"/>
                  </a:lnTo>
                  <a:lnTo>
                    <a:pt x="67170" y="111607"/>
                  </a:lnTo>
                  <a:lnTo>
                    <a:pt x="71094" y="111607"/>
                  </a:lnTo>
                  <a:lnTo>
                    <a:pt x="74764" y="110959"/>
                  </a:lnTo>
                  <a:lnTo>
                    <a:pt x="166535" y="202730"/>
                  </a:lnTo>
                  <a:lnTo>
                    <a:pt x="163652" y="210108"/>
                  </a:lnTo>
                  <a:lnTo>
                    <a:pt x="162179" y="217881"/>
                  </a:lnTo>
                  <a:lnTo>
                    <a:pt x="173837" y="262585"/>
                  </a:lnTo>
                  <a:lnTo>
                    <a:pt x="184289" y="274167"/>
                  </a:lnTo>
                  <a:lnTo>
                    <a:pt x="201815" y="274167"/>
                  </a:lnTo>
                  <a:lnTo>
                    <a:pt x="201815" y="261200"/>
                  </a:lnTo>
                  <a:lnTo>
                    <a:pt x="201815" y="231419"/>
                  </a:lnTo>
                  <a:lnTo>
                    <a:pt x="225882" y="218859"/>
                  </a:lnTo>
                  <a:lnTo>
                    <a:pt x="249948" y="231419"/>
                  </a:lnTo>
                  <a:lnTo>
                    <a:pt x="249948" y="274167"/>
                  </a:lnTo>
                  <a:lnTo>
                    <a:pt x="267474" y="274167"/>
                  </a:lnTo>
                  <a:lnTo>
                    <a:pt x="269303" y="272465"/>
                  </a:lnTo>
                  <a:lnTo>
                    <a:pt x="277901" y="262585"/>
                  </a:lnTo>
                  <a:lnTo>
                    <a:pt x="278676" y="261200"/>
                  </a:lnTo>
                  <a:lnTo>
                    <a:pt x="284276" y="251256"/>
                  </a:lnTo>
                  <a:lnTo>
                    <a:pt x="288226" y="238887"/>
                  </a:lnTo>
                  <a:lnTo>
                    <a:pt x="289585" y="225882"/>
                  </a:lnTo>
                  <a:close/>
                </a:path>
              </a:pathLst>
            </a:custGeom>
            <a:solidFill>
              <a:srgbClr val="FFFFFF"/>
            </a:solidFill>
          </p:spPr>
          <p:txBody>
            <a:bodyPr wrap="square" lIns="0" tIns="0" rIns="0" bIns="0" rtlCol="0"/>
            <a:lstStyle/>
            <a:p/>
          </p:txBody>
        </p:sp>
      </p:grpSp>
      <p:sp>
        <p:nvSpPr>
          <p:cNvPr id="25" name="object 25" descr=""/>
          <p:cNvSpPr txBox="1"/>
          <p:nvPr/>
        </p:nvSpPr>
        <p:spPr>
          <a:xfrm>
            <a:off x="3977580" y="9013681"/>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去毛刺</a:t>
            </a:r>
            <a:endParaRPr sz="1000">
              <a:latin typeface="SimSun"/>
              <a:cs typeface="SimSun"/>
            </a:endParaRPr>
          </a:p>
        </p:txBody>
      </p:sp>
      <p:grpSp>
        <p:nvGrpSpPr>
          <p:cNvPr id="26" name="object 26" descr=""/>
          <p:cNvGrpSpPr/>
          <p:nvPr/>
        </p:nvGrpSpPr>
        <p:grpSpPr>
          <a:xfrm>
            <a:off x="3931894" y="8485229"/>
            <a:ext cx="508000" cy="508000"/>
            <a:chOff x="3931894" y="8485229"/>
            <a:chExt cx="508000" cy="508000"/>
          </a:xfrm>
        </p:grpSpPr>
        <p:sp>
          <p:nvSpPr>
            <p:cNvPr id="27" name="object 27" descr=""/>
            <p:cNvSpPr/>
            <p:nvPr/>
          </p:nvSpPr>
          <p:spPr>
            <a:xfrm>
              <a:off x="3931894" y="8485229"/>
              <a:ext cx="508000" cy="508000"/>
            </a:xfrm>
            <a:custGeom>
              <a:avLst/>
              <a:gdLst/>
              <a:ahLst/>
              <a:cxnLst/>
              <a:rect l="l" t="t" r="r" b="b"/>
              <a:pathLst>
                <a:path w="508000" h="508000">
                  <a:moveTo>
                    <a:pt x="253974" y="0"/>
                  </a:moveTo>
                  <a:lnTo>
                    <a:pt x="208320" y="4092"/>
                  </a:lnTo>
                  <a:lnTo>
                    <a:pt x="165352" y="15890"/>
                  </a:lnTo>
                  <a:lnTo>
                    <a:pt x="125786" y="34676"/>
                  </a:lnTo>
                  <a:lnTo>
                    <a:pt x="90339" y="59734"/>
                  </a:lnTo>
                  <a:lnTo>
                    <a:pt x="59729" y="90345"/>
                  </a:lnTo>
                  <a:lnTo>
                    <a:pt x="34673" y="125792"/>
                  </a:lnTo>
                  <a:lnTo>
                    <a:pt x="15888" y="165357"/>
                  </a:lnTo>
                  <a:lnTo>
                    <a:pt x="4091" y="208324"/>
                  </a:lnTo>
                  <a:lnTo>
                    <a:pt x="0" y="253974"/>
                  </a:lnTo>
                  <a:lnTo>
                    <a:pt x="4091" y="299624"/>
                  </a:lnTo>
                  <a:lnTo>
                    <a:pt x="15888" y="342591"/>
                  </a:lnTo>
                  <a:lnTo>
                    <a:pt x="34673" y="382157"/>
                  </a:lnTo>
                  <a:lnTo>
                    <a:pt x="59729" y="417604"/>
                  </a:lnTo>
                  <a:lnTo>
                    <a:pt x="90339" y="448215"/>
                  </a:lnTo>
                  <a:lnTo>
                    <a:pt x="125786" y="473272"/>
                  </a:lnTo>
                  <a:lnTo>
                    <a:pt x="165352" y="492059"/>
                  </a:lnTo>
                  <a:lnTo>
                    <a:pt x="208320" y="503857"/>
                  </a:lnTo>
                  <a:lnTo>
                    <a:pt x="253974" y="507949"/>
                  </a:lnTo>
                  <a:lnTo>
                    <a:pt x="299624" y="503857"/>
                  </a:lnTo>
                  <a:lnTo>
                    <a:pt x="342589" y="492059"/>
                  </a:lnTo>
                  <a:lnTo>
                    <a:pt x="382153" y="473272"/>
                  </a:lnTo>
                  <a:lnTo>
                    <a:pt x="417598" y="448215"/>
                  </a:lnTo>
                  <a:lnTo>
                    <a:pt x="448207" y="417604"/>
                  </a:lnTo>
                  <a:lnTo>
                    <a:pt x="473263" y="382157"/>
                  </a:lnTo>
                  <a:lnTo>
                    <a:pt x="492047" y="342591"/>
                  </a:lnTo>
                  <a:lnTo>
                    <a:pt x="503844" y="299624"/>
                  </a:lnTo>
                  <a:lnTo>
                    <a:pt x="507936" y="253974"/>
                  </a:lnTo>
                  <a:lnTo>
                    <a:pt x="503844" y="208324"/>
                  </a:lnTo>
                  <a:lnTo>
                    <a:pt x="492047" y="165357"/>
                  </a:lnTo>
                  <a:lnTo>
                    <a:pt x="473263" y="125792"/>
                  </a:lnTo>
                  <a:lnTo>
                    <a:pt x="448207" y="90345"/>
                  </a:lnTo>
                  <a:lnTo>
                    <a:pt x="417598" y="59734"/>
                  </a:lnTo>
                  <a:lnTo>
                    <a:pt x="382153" y="34676"/>
                  </a:lnTo>
                  <a:lnTo>
                    <a:pt x="342589" y="15890"/>
                  </a:lnTo>
                  <a:lnTo>
                    <a:pt x="299624" y="4092"/>
                  </a:lnTo>
                  <a:lnTo>
                    <a:pt x="253974" y="0"/>
                  </a:lnTo>
                  <a:close/>
                </a:path>
              </a:pathLst>
            </a:custGeom>
            <a:solidFill>
              <a:srgbClr val="BCBEC0"/>
            </a:solidFill>
          </p:spPr>
          <p:txBody>
            <a:bodyPr wrap="square" lIns="0" tIns="0" rIns="0" bIns="0" rtlCol="0"/>
            <a:lstStyle/>
            <a:p/>
          </p:txBody>
        </p:sp>
        <p:sp>
          <p:nvSpPr>
            <p:cNvPr id="28" name="object 28" descr=""/>
            <p:cNvSpPr/>
            <p:nvPr/>
          </p:nvSpPr>
          <p:spPr>
            <a:xfrm>
              <a:off x="4006890" y="8570259"/>
              <a:ext cx="274955" cy="332105"/>
            </a:xfrm>
            <a:custGeom>
              <a:avLst/>
              <a:gdLst/>
              <a:ahLst/>
              <a:cxnLst/>
              <a:rect l="l" t="t" r="r" b="b"/>
              <a:pathLst>
                <a:path w="274954" h="332104">
                  <a:moveTo>
                    <a:pt x="169385" y="0"/>
                  </a:moveTo>
                  <a:lnTo>
                    <a:pt x="114148" y="8218"/>
                  </a:lnTo>
                  <a:lnTo>
                    <a:pt x="64902" y="34201"/>
                  </a:lnTo>
                  <a:lnTo>
                    <a:pt x="33828" y="65335"/>
                  </a:lnTo>
                  <a:lnTo>
                    <a:pt x="11994" y="103632"/>
                  </a:lnTo>
                  <a:lnTo>
                    <a:pt x="685" y="149271"/>
                  </a:lnTo>
                  <a:lnTo>
                    <a:pt x="0" y="172742"/>
                  </a:lnTo>
                  <a:lnTo>
                    <a:pt x="2672" y="196215"/>
                  </a:lnTo>
                  <a:lnTo>
                    <a:pt x="22098" y="248845"/>
                  </a:lnTo>
                  <a:lnTo>
                    <a:pt x="57803" y="291960"/>
                  </a:lnTo>
                  <a:lnTo>
                    <a:pt x="91255" y="314247"/>
                  </a:lnTo>
                  <a:lnTo>
                    <a:pt x="127977" y="327585"/>
                  </a:lnTo>
                  <a:lnTo>
                    <a:pt x="153541" y="331520"/>
                  </a:lnTo>
                  <a:lnTo>
                    <a:pt x="156367" y="331520"/>
                  </a:lnTo>
                  <a:lnTo>
                    <a:pt x="158609" y="330030"/>
                  </a:lnTo>
                  <a:lnTo>
                    <a:pt x="159679" y="327585"/>
                  </a:lnTo>
                  <a:lnTo>
                    <a:pt x="163389" y="318427"/>
                  </a:lnTo>
                  <a:lnTo>
                    <a:pt x="149687" y="318427"/>
                  </a:lnTo>
                  <a:lnTo>
                    <a:pt x="139098" y="316923"/>
                  </a:lnTo>
                  <a:lnTo>
                    <a:pt x="96965" y="302905"/>
                  </a:lnTo>
                  <a:lnTo>
                    <a:pt x="47865" y="263785"/>
                  </a:lnTo>
                  <a:lnTo>
                    <a:pt x="22090" y="219022"/>
                  </a:lnTo>
                  <a:lnTo>
                    <a:pt x="12744" y="172742"/>
                  </a:lnTo>
                  <a:lnTo>
                    <a:pt x="12683" y="172211"/>
                  </a:lnTo>
                  <a:lnTo>
                    <a:pt x="17026" y="129168"/>
                  </a:lnTo>
                  <a:lnTo>
                    <a:pt x="32692" y="90001"/>
                  </a:lnTo>
                  <a:lnTo>
                    <a:pt x="57285" y="57720"/>
                  </a:lnTo>
                  <a:lnTo>
                    <a:pt x="93770" y="30712"/>
                  </a:lnTo>
                  <a:lnTo>
                    <a:pt x="140964" y="14725"/>
                  </a:lnTo>
                  <a:lnTo>
                    <a:pt x="165470" y="12700"/>
                  </a:lnTo>
                  <a:lnTo>
                    <a:pt x="229443" y="12700"/>
                  </a:lnTo>
                  <a:lnTo>
                    <a:pt x="228173" y="12128"/>
                  </a:lnTo>
                  <a:lnTo>
                    <a:pt x="213907" y="7074"/>
                  </a:lnTo>
                  <a:lnTo>
                    <a:pt x="199317" y="3363"/>
                  </a:lnTo>
                  <a:lnTo>
                    <a:pt x="184459" y="1003"/>
                  </a:lnTo>
                  <a:lnTo>
                    <a:pt x="169385" y="0"/>
                  </a:lnTo>
                  <a:close/>
                </a:path>
                <a:path w="274954" h="332104">
                  <a:moveTo>
                    <a:pt x="229443" y="12700"/>
                  </a:moveTo>
                  <a:lnTo>
                    <a:pt x="169118" y="12700"/>
                  </a:lnTo>
                  <a:lnTo>
                    <a:pt x="183036" y="13624"/>
                  </a:lnTo>
                  <a:lnTo>
                    <a:pt x="196755" y="15803"/>
                  </a:lnTo>
                  <a:lnTo>
                    <a:pt x="233222" y="28267"/>
                  </a:lnTo>
                  <a:lnTo>
                    <a:pt x="260380" y="45250"/>
                  </a:lnTo>
                  <a:lnTo>
                    <a:pt x="149687" y="318427"/>
                  </a:lnTo>
                  <a:lnTo>
                    <a:pt x="163389" y="318427"/>
                  </a:lnTo>
                  <a:lnTo>
                    <a:pt x="274947" y="43103"/>
                  </a:lnTo>
                  <a:lnTo>
                    <a:pt x="274211" y="40170"/>
                  </a:lnTo>
                  <a:lnTo>
                    <a:pt x="272090" y="38392"/>
                  </a:lnTo>
                  <a:lnTo>
                    <a:pt x="261919" y="30573"/>
                  </a:lnTo>
                  <a:lnTo>
                    <a:pt x="251184" y="23574"/>
                  </a:lnTo>
                  <a:lnTo>
                    <a:pt x="239923" y="17418"/>
                  </a:lnTo>
                  <a:lnTo>
                    <a:pt x="229443" y="12700"/>
                  </a:lnTo>
                  <a:close/>
                </a:path>
              </a:pathLst>
            </a:custGeom>
            <a:solidFill>
              <a:srgbClr val="FFFFFF"/>
            </a:solidFill>
          </p:spPr>
          <p:txBody>
            <a:bodyPr wrap="square" lIns="0" tIns="0" rIns="0" bIns="0" rtlCol="0"/>
            <a:lstStyle/>
            <a:p/>
          </p:txBody>
        </p:sp>
        <p:pic>
          <p:nvPicPr>
            <p:cNvPr id="29" name="object 29" descr=""/>
            <p:cNvPicPr/>
            <p:nvPr/>
          </p:nvPicPr>
          <p:blipFill>
            <a:blip r:embed="rId9" cstate="print"/>
            <a:stretch>
              <a:fillRect/>
            </a:stretch>
          </p:blipFill>
          <p:spPr>
            <a:xfrm>
              <a:off x="4037230" y="8591457"/>
              <a:ext cx="322223" cy="273485"/>
            </a:xfrm>
            <a:prstGeom prst="rect">
              <a:avLst/>
            </a:prstGeom>
          </p:spPr>
        </p:pic>
      </p:grpSp>
      <p:sp>
        <p:nvSpPr>
          <p:cNvPr id="30" name="object 30" descr=""/>
          <p:cNvSpPr txBox="1"/>
          <p:nvPr/>
        </p:nvSpPr>
        <p:spPr>
          <a:xfrm>
            <a:off x="2538387" y="9007661"/>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分拣</a:t>
            </a:r>
            <a:endParaRPr sz="1000">
              <a:latin typeface="SimSun"/>
              <a:cs typeface="SimSun"/>
            </a:endParaRPr>
          </a:p>
        </p:txBody>
      </p:sp>
      <p:grpSp>
        <p:nvGrpSpPr>
          <p:cNvPr id="31" name="object 31" descr=""/>
          <p:cNvGrpSpPr/>
          <p:nvPr/>
        </p:nvGrpSpPr>
        <p:grpSpPr>
          <a:xfrm>
            <a:off x="2426634" y="8479797"/>
            <a:ext cx="508000" cy="508000"/>
            <a:chOff x="2426634" y="8479797"/>
            <a:chExt cx="508000" cy="508000"/>
          </a:xfrm>
        </p:grpSpPr>
        <p:sp>
          <p:nvSpPr>
            <p:cNvPr id="32" name="object 32" descr=""/>
            <p:cNvSpPr/>
            <p:nvPr/>
          </p:nvSpPr>
          <p:spPr>
            <a:xfrm>
              <a:off x="2426634" y="8479797"/>
              <a:ext cx="508000" cy="508000"/>
            </a:xfrm>
            <a:custGeom>
              <a:avLst/>
              <a:gdLst/>
              <a:ahLst/>
              <a:cxnLst/>
              <a:rect l="l" t="t" r="r" b="b"/>
              <a:pathLst>
                <a:path w="508000" h="508000">
                  <a:moveTo>
                    <a:pt x="253961" y="0"/>
                  </a:moveTo>
                  <a:lnTo>
                    <a:pt x="208312" y="4092"/>
                  </a:lnTo>
                  <a:lnTo>
                    <a:pt x="165346" y="15890"/>
                  </a:lnTo>
                  <a:lnTo>
                    <a:pt x="125782" y="34676"/>
                  </a:lnTo>
                  <a:lnTo>
                    <a:pt x="90337" y="59734"/>
                  </a:lnTo>
                  <a:lnTo>
                    <a:pt x="59728" y="90345"/>
                  </a:lnTo>
                  <a:lnTo>
                    <a:pt x="34673" y="125792"/>
                  </a:lnTo>
                  <a:lnTo>
                    <a:pt x="15888" y="165357"/>
                  </a:lnTo>
                  <a:lnTo>
                    <a:pt x="4091" y="208324"/>
                  </a:lnTo>
                  <a:lnTo>
                    <a:pt x="0" y="253974"/>
                  </a:lnTo>
                  <a:lnTo>
                    <a:pt x="4091" y="299624"/>
                  </a:lnTo>
                  <a:lnTo>
                    <a:pt x="15888" y="342591"/>
                  </a:lnTo>
                  <a:lnTo>
                    <a:pt x="34673" y="382157"/>
                  </a:lnTo>
                  <a:lnTo>
                    <a:pt x="59728" y="417604"/>
                  </a:lnTo>
                  <a:lnTo>
                    <a:pt x="90337" y="448215"/>
                  </a:lnTo>
                  <a:lnTo>
                    <a:pt x="125782" y="473272"/>
                  </a:lnTo>
                  <a:lnTo>
                    <a:pt x="165346" y="492059"/>
                  </a:lnTo>
                  <a:lnTo>
                    <a:pt x="208312" y="503857"/>
                  </a:lnTo>
                  <a:lnTo>
                    <a:pt x="253961" y="507949"/>
                  </a:lnTo>
                  <a:lnTo>
                    <a:pt x="299615" y="503857"/>
                  </a:lnTo>
                  <a:lnTo>
                    <a:pt x="342583" y="492059"/>
                  </a:lnTo>
                  <a:lnTo>
                    <a:pt x="382150" y="473272"/>
                  </a:lnTo>
                  <a:lnTo>
                    <a:pt x="417596" y="448215"/>
                  </a:lnTo>
                  <a:lnTo>
                    <a:pt x="448206" y="417604"/>
                  </a:lnTo>
                  <a:lnTo>
                    <a:pt x="473262" y="382157"/>
                  </a:lnTo>
                  <a:lnTo>
                    <a:pt x="492047" y="342591"/>
                  </a:lnTo>
                  <a:lnTo>
                    <a:pt x="503844" y="299624"/>
                  </a:lnTo>
                  <a:lnTo>
                    <a:pt x="507936" y="253974"/>
                  </a:lnTo>
                  <a:lnTo>
                    <a:pt x="503844" y="208324"/>
                  </a:lnTo>
                  <a:lnTo>
                    <a:pt x="492047" y="165357"/>
                  </a:lnTo>
                  <a:lnTo>
                    <a:pt x="473262" y="125792"/>
                  </a:lnTo>
                  <a:lnTo>
                    <a:pt x="448206" y="90345"/>
                  </a:lnTo>
                  <a:lnTo>
                    <a:pt x="417596" y="59734"/>
                  </a:lnTo>
                  <a:lnTo>
                    <a:pt x="382150" y="34676"/>
                  </a:lnTo>
                  <a:lnTo>
                    <a:pt x="342583" y="15890"/>
                  </a:lnTo>
                  <a:lnTo>
                    <a:pt x="299615" y="4092"/>
                  </a:lnTo>
                  <a:lnTo>
                    <a:pt x="253961" y="0"/>
                  </a:lnTo>
                  <a:close/>
                </a:path>
              </a:pathLst>
            </a:custGeom>
            <a:solidFill>
              <a:srgbClr val="BCBEC0"/>
            </a:solidFill>
          </p:spPr>
          <p:txBody>
            <a:bodyPr wrap="square" lIns="0" tIns="0" rIns="0" bIns="0" rtlCol="0"/>
            <a:lstStyle/>
            <a:p/>
          </p:txBody>
        </p:sp>
        <p:pic>
          <p:nvPicPr>
            <p:cNvPr id="33" name="object 33" descr=""/>
            <p:cNvPicPr/>
            <p:nvPr/>
          </p:nvPicPr>
          <p:blipFill>
            <a:blip r:embed="rId10" cstate="print"/>
            <a:stretch>
              <a:fillRect/>
            </a:stretch>
          </p:blipFill>
          <p:spPr>
            <a:xfrm>
              <a:off x="2537659" y="8649219"/>
              <a:ext cx="185959" cy="197345"/>
            </a:xfrm>
            <a:prstGeom prst="rect">
              <a:avLst/>
            </a:prstGeom>
          </p:spPr>
        </p:pic>
        <p:sp>
          <p:nvSpPr>
            <p:cNvPr id="34" name="object 34" descr=""/>
            <p:cNvSpPr/>
            <p:nvPr/>
          </p:nvSpPr>
          <p:spPr>
            <a:xfrm>
              <a:off x="2525407" y="8833866"/>
              <a:ext cx="310515" cy="55244"/>
            </a:xfrm>
            <a:custGeom>
              <a:avLst/>
              <a:gdLst/>
              <a:ahLst/>
              <a:cxnLst/>
              <a:rect l="l" t="t" r="r" b="b"/>
              <a:pathLst>
                <a:path w="310514" h="55245">
                  <a:moveTo>
                    <a:pt x="307555" y="0"/>
                  </a:moveTo>
                  <a:lnTo>
                    <a:pt x="2832" y="0"/>
                  </a:lnTo>
                  <a:lnTo>
                    <a:pt x="0" y="2844"/>
                  </a:lnTo>
                  <a:lnTo>
                    <a:pt x="0" y="52260"/>
                  </a:lnTo>
                  <a:lnTo>
                    <a:pt x="2832" y="55105"/>
                  </a:lnTo>
                  <a:lnTo>
                    <a:pt x="307555" y="55105"/>
                  </a:lnTo>
                  <a:lnTo>
                    <a:pt x="310388" y="52260"/>
                  </a:lnTo>
                  <a:lnTo>
                    <a:pt x="310388" y="42405"/>
                  </a:lnTo>
                  <a:lnTo>
                    <a:pt x="12700" y="42405"/>
                  </a:lnTo>
                  <a:lnTo>
                    <a:pt x="12700" y="12699"/>
                  </a:lnTo>
                  <a:lnTo>
                    <a:pt x="310388" y="12699"/>
                  </a:lnTo>
                  <a:lnTo>
                    <a:pt x="310388" y="2844"/>
                  </a:lnTo>
                  <a:lnTo>
                    <a:pt x="307555" y="0"/>
                  </a:lnTo>
                  <a:close/>
                </a:path>
                <a:path w="310514" h="55245">
                  <a:moveTo>
                    <a:pt x="310388" y="12699"/>
                  </a:moveTo>
                  <a:lnTo>
                    <a:pt x="297688" y="12699"/>
                  </a:lnTo>
                  <a:lnTo>
                    <a:pt x="297688" y="42405"/>
                  </a:lnTo>
                  <a:lnTo>
                    <a:pt x="310388" y="42405"/>
                  </a:lnTo>
                  <a:lnTo>
                    <a:pt x="310388" y="12699"/>
                  </a:lnTo>
                  <a:close/>
                </a:path>
              </a:pathLst>
            </a:custGeom>
            <a:solidFill>
              <a:srgbClr val="FFFFFF"/>
            </a:solidFill>
          </p:spPr>
          <p:txBody>
            <a:bodyPr wrap="square" lIns="0" tIns="0" rIns="0" bIns="0" rtlCol="0"/>
            <a:lstStyle/>
            <a:p/>
          </p:txBody>
        </p:sp>
        <p:pic>
          <p:nvPicPr>
            <p:cNvPr id="35" name="object 35" descr=""/>
            <p:cNvPicPr/>
            <p:nvPr/>
          </p:nvPicPr>
          <p:blipFill>
            <a:blip r:embed="rId11" cstate="print"/>
            <a:stretch>
              <a:fillRect/>
            </a:stretch>
          </p:blipFill>
          <p:spPr>
            <a:xfrm>
              <a:off x="2608841" y="8578107"/>
              <a:ext cx="187859" cy="120548"/>
            </a:xfrm>
            <a:prstGeom prst="rect">
              <a:avLst/>
            </a:prstGeom>
          </p:spPr>
        </p:pic>
      </p:grpSp>
      <p:sp>
        <p:nvSpPr>
          <p:cNvPr id="36" name="object 36" descr=""/>
          <p:cNvSpPr txBox="1"/>
          <p:nvPr/>
        </p:nvSpPr>
        <p:spPr>
          <a:xfrm>
            <a:off x="5542309" y="9013681"/>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检测</a:t>
            </a:r>
            <a:endParaRPr sz="1000">
              <a:latin typeface="SimSun"/>
              <a:cs typeface="SimSun"/>
            </a:endParaRPr>
          </a:p>
        </p:txBody>
      </p:sp>
      <p:grpSp>
        <p:nvGrpSpPr>
          <p:cNvPr id="37" name="object 37" descr=""/>
          <p:cNvGrpSpPr/>
          <p:nvPr/>
        </p:nvGrpSpPr>
        <p:grpSpPr>
          <a:xfrm>
            <a:off x="5437216" y="8482035"/>
            <a:ext cx="508000" cy="508000"/>
            <a:chOff x="5437216" y="8482035"/>
            <a:chExt cx="508000" cy="508000"/>
          </a:xfrm>
        </p:grpSpPr>
        <p:sp>
          <p:nvSpPr>
            <p:cNvPr id="38" name="object 38" descr=""/>
            <p:cNvSpPr/>
            <p:nvPr/>
          </p:nvSpPr>
          <p:spPr>
            <a:xfrm>
              <a:off x="5437216" y="8482035"/>
              <a:ext cx="508000" cy="508000"/>
            </a:xfrm>
            <a:custGeom>
              <a:avLst/>
              <a:gdLst/>
              <a:ahLst/>
              <a:cxnLst/>
              <a:rect l="l" t="t" r="r" b="b"/>
              <a:pathLst>
                <a:path w="508000" h="508000">
                  <a:moveTo>
                    <a:pt x="253974" y="0"/>
                  </a:moveTo>
                  <a:lnTo>
                    <a:pt x="208320" y="4092"/>
                  </a:lnTo>
                  <a:lnTo>
                    <a:pt x="165352" y="15890"/>
                  </a:lnTo>
                  <a:lnTo>
                    <a:pt x="125786" y="34676"/>
                  </a:lnTo>
                  <a:lnTo>
                    <a:pt x="90339" y="59734"/>
                  </a:lnTo>
                  <a:lnTo>
                    <a:pt x="59729" y="90345"/>
                  </a:lnTo>
                  <a:lnTo>
                    <a:pt x="34673" y="125792"/>
                  </a:lnTo>
                  <a:lnTo>
                    <a:pt x="15888" y="165357"/>
                  </a:lnTo>
                  <a:lnTo>
                    <a:pt x="4091" y="208324"/>
                  </a:lnTo>
                  <a:lnTo>
                    <a:pt x="0" y="253974"/>
                  </a:lnTo>
                  <a:lnTo>
                    <a:pt x="4091" y="299624"/>
                  </a:lnTo>
                  <a:lnTo>
                    <a:pt x="15888" y="342591"/>
                  </a:lnTo>
                  <a:lnTo>
                    <a:pt x="34673" y="382157"/>
                  </a:lnTo>
                  <a:lnTo>
                    <a:pt x="59729" y="417604"/>
                  </a:lnTo>
                  <a:lnTo>
                    <a:pt x="90339" y="448215"/>
                  </a:lnTo>
                  <a:lnTo>
                    <a:pt x="125786" y="473272"/>
                  </a:lnTo>
                  <a:lnTo>
                    <a:pt x="165352" y="492059"/>
                  </a:lnTo>
                  <a:lnTo>
                    <a:pt x="208320" y="503857"/>
                  </a:lnTo>
                  <a:lnTo>
                    <a:pt x="253974" y="507949"/>
                  </a:lnTo>
                  <a:lnTo>
                    <a:pt x="299624" y="503857"/>
                  </a:lnTo>
                  <a:lnTo>
                    <a:pt x="342589" y="492059"/>
                  </a:lnTo>
                  <a:lnTo>
                    <a:pt x="382153" y="473272"/>
                  </a:lnTo>
                  <a:lnTo>
                    <a:pt x="417598" y="448215"/>
                  </a:lnTo>
                  <a:lnTo>
                    <a:pt x="448207" y="417604"/>
                  </a:lnTo>
                  <a:lnTo>
                    <a:pt x="473263" y="382157"/>
                  </a:lnTo>
                  <a:lnTo>
                    <a:pt x="492047" y="342591"/>
                  </a:lnTo>
                  <a:lnTo>
                    <a:pt x="503844" y="299624"/>
                  </a:lnTo>
                  <a:lnTo>
                    <a:pt x="507936" y="253974"/>
                  </a:lnTo>
                  <a:lnTo>
                    <a:pt x="503844" y="208324"/>
                  </a:lnTo>
                  <a:lnTo>
                    <a:pt x="492047" y="165357"/>
                  </a:lnTo>
                  <a:lnTo>
                    <a:pt x="473263" y="125792"/>
                  </a:lnTo>
                  <a:lnTo>
                    <a:pt x="448207" y="90345"/>
                  </a:lnTo>
                  <a:lnTo>
                    <a:pt x="417598" y="59734"/>
                  </a:lnTo>
                  <a:lnTo>
                    <a:pt x="382153" y="34676"/>
                  </a:lnTo>
                  <a:lnTo>
                    <a:pt x="342589" y="15890"/>
                  </a:lnTo>
                  <a:lnTo>
                    <a:pt x="299624" y="4092"/>
                  </a:lnTo>
                  <a:lnTo>
                    <a:pt x="253974" y="0"/>
                  </a:lnTo>
                  <a:close/>
                </a:path>
              </a:pathLst>
            </a:custGeom>
            <a:solidFill>
              <a:srgbClr val="BCBEC0"/>
            </a:solidFill>
          </p:spPr>
          <p:txBody>
            <a:bodyPr wrap="square" lIns="0" tIns="0" rIns="0" bIns="0" rtlCol="0"/>
            <a:lstStyle/>
            <a:p/>
          </p:txBody>
        </p:sp>
        <p:sp>
          <p:nvSpPr>
            <p:cNvPr id="39" name="object 39" descr=""/>
            <p:cNvSpPr/>
            <p:nvPr/>
          </p:nvSpPr>
          <p:spPr>
            <a:xfrm>
              <a:off x="5559153" y="8594820"/>
              <a:ext cx="264160" cy="264160"/>
            </a:xfrm>
            <a:custGeom>
              <a:avLst/>
              <a:gdLst/>
              <a:ahLst/>
              <a:cxnLst/>
              <a:rect l="l" t="t" r="r" b="b"/>
              <a:pathLst>
                <a:path w="264160" h="264159">
                  <a:moveTo>
                    <a:pt x="80403" y="164401"/>
                  </a:moveTo>
                  <a:lnTo>
                    <a:pt x="70891" y="164401"/>
                  </a:lnTo>
                  <a:lnTo>
                    <a:pt x="65608" y="166585"/>
                  </a:lnTo>
                  <a:lnTo>
                    <a:pt x="2362" y="229844"/>
                  </a:lnTo>
                  <a:lnTo>
                    <a:pt x="0" y="235496"/>
                  </a:lnTo>
                  <a:lnTo>
                    <a:pt x="0" y="247535"/>
                  </a:lnTo>
                  <a:lnTo>
                    <a:pt x="2362" y="253187"/>
                  </a:lnTo>
                  <a:lnTo>
                    <a:pt x="10871" y="261708"/>
                  </a:lnTo>
                  <a:lnTo>
                    <a:pt x="16522" y="264045"/>
                  </a:lnTo>
                  <a:lnTo>
                    <a:pt x="28549" y="264045"/>
                  </a:lnTo>
                  <a:lnTo>
                    <a:pt x="34201" y="261708"/>
                  </a:lnTo>
                  <a:lnTo>
                    <a:pt x="40425" y="255485"/>
                  </a:lnTo>
                  <a:lnTo>
                    <a:pt x="18808" y="255485"/>
                  </a:lnTo>
                  <a:lnTo>
                    <a:pt x="15290" y="254038"/>
                  </a:lnTo>
                  <a:lnTo>
                    <a:pt x="10007" y="248754"/>
                  </a:lnTo>
                  <a:lnTo>
                    <a:pt x="8559" y="245249"/>
                  </a:lnTo>
                  <a:lnTo>
                    <a:pt x="8559" y="237782"/>
                  </a:lnTo>
                  <a:lnTo>
                    <a:pt x="10007" y="234276"/>
                  </a:lnTo>
                  <a:lnTo>
                    <a:pt x="62102" y="182194"/>
                  </a:lnTo>
                  <a:lnTo>
                    <a:pt x="74193" y="182194"/>
                  </a:lnTo>
                  <a:lnTo>
                    <a:pt x="68186" y="176187"/>
                  </a:lnTo>
                  <a:lnTo>
                    <a:pt x="70789" y="173939"/>
                  </a:lnTo>
                  <a:lnTo>
                    <a:pt x="74028" y="172808"/>
                  </a:lnTo>
                  <a:lnTo>
                    <a:pt x="95007" y="172808"/>
                  </a:lnTo>
                  <a:lnTo>
                    <a:pt x="94119" y="171754"/>
                  </a:lnTo>
                  <a:lnTo>
                    <a:pt x="92316" y="169925"/>
                  </a:lnTo>
                  <a:lnTo>
                    <a:pt x="91338" y="169125"/>
                  </a:lnTo>
                  <a:lnTo>
                    <a:pt x="90296" y="168389"/>
                  </a:lnTo>
                  <a:lnTo>
                    <a:pt x="93967" y="164718"/>
                  </a:lnTo>
                  <a:lnTo>
                    <a:pt x="81914" y="164718"/>
                  </a:lnTo>
                  <a:lnTo>
                    <a:pt x="80403" y="164401"/>
                  </a:lnTo>
                  <a:close/>
                </a:path>
                <a:path w="264160" h="264159">
                  <a:moveTo>
                    <a:pt x="74193" y="182194"/>
                  </a:moveTo>
                  <a:lnTo>
                    <a:pt x="62102" y="182194"/>
                  </a:lnTo>
                  <a:lnTo>
                    <a:pt x="81851" y="201942"/>
                  </a:lnTo>
                  <a:lnTo>
                    <a:pt x="29781" y="254038"/>
                  </a:lnTo>
                  <a:lnTo>
                    <a:pt x="26263" y="255485"/>
                  </a:lnTo>
                  <a:lnTo>
                    <a:pt x="40425" y="255485"/>
                  </a:lnTo>
                  <a:lnTo>
                    <a:pt x="97472" y="198450"/>
                  </a:lnTo>
                  <a:lnTo>
                    <a:pt x="98536" y="195872"/>
                  </a:lnTo>
                  <a:lnTo>
                    <a:pt x="87871" y="195872"/>
                  </a:lnTo>
                  <a:lnTo>
                    <a:pt x="74193" y="182194"/>
                  </a:lnTo>
                  <a:close/>
                </a:path>
                <a:path w="264160" h="264159">
                  <a:moveTo>
                    <a:pt x="94995" y="172808"/>
                  </a:moveTo>
                  <a:lnTo>
                    <a:pt x="80860" y="172808"/>
                  </a:lnTo>
                  <a:lnTo>
                    <a:pt x="84442" y="174167"/>
                  </a:lnTo>
                  <a:lnTo>
                    <a:pt x="89801" y="179527"/>
                  </a:lnTo>
                  <a:lnTo>
                    <a:pt x="91262" y="183032"/>
                  </a:lnTo>
                  <a:lnTo>
                    <a:pt x="91262" y="190144"/>
                  </a:lnTo>
                  <a:lnTo>
                    <a:pt x="90068" y="193344"/>
                  </a:lnTo>
                  <a:lnTo>
                    <a:pt x="87871" y="195872"/>
                  </a:lnTo>
                  <a:lnTo>
                    <a:pt x="98536" y="195872"/>
                  </a:lnTo>
                  <a:lnTo>
                    <a:pt x="99809" y="192785"/>
                  </a:lnTo>
                  <a:lnTo>
                    <a:pt x="99809" y="185191"/>
                  </a:lnTo>
                  <a:lnTo>
                    <a:pt x="99644" y="183641"/>
                  </a:lnTo>
                  <a:lnTo>
                    <a:pt x="99340" y="182194"/>
                  </a:lnTo>
                  <a:lnTo>
                    <a:pt x="107761" y="173748"/>
                  </a:lnTo>
                  <a:lnTo>
                    <a:pt x="95656" y="173748"/>
                  </a:lnTo>
                  <a:lnTo>
                    <a:pt x="94995" y="172808"/>
                  </a:lnTo>
                  <a:close/>
                </a:path>
                <a:path w="264160" h="264159">
                  <a:moveTo>
                    <a:pt x="135854" y="163372"/>
                  </a:moveTo>
                  <a:lnTo>
                    <a:pt x="118122" y="163372"/>
                  </a:lnTo>
                  <a:lnTo>
                    <a:pt x="130256" y="171177"/>
                  </a:lnTo>
                  <a:lnTo>
                    <a:pt x="143602" y="177006"/>
                  </a:lnTo>
                  <a:lnTo>
                    <a:pt x="157952" y="180653"/>
                  </a:lnTo>
                  <a:lnTo>
                    <a:pt x="173253" y="181927"/>
                  </a:lnTo>
                  <a:lnTo>
                    <a:pt x="173038" y="181927"/>
                  </a:lnTo>
                  <a:lnTo>
                    <a:pt x="208471" y="174757"/>
                  </a:lnTo>
                  <a:lnTo>
                    <a:pt x="210530" y="173367"/>
                  </a:lnTo>
                  <a:lnTo>
                    <a:pt x="173100" y="173367"/>
                  </a:lnTo>
                  <a:lnTo>
                    <a:pt x="141054" y="166881"/>
                  </a:lnTo>
                  <a:lnTo>
                    <a:pt x="135854" y="163372"/>
                  </a:lnTo>
                  <a:close/>
                </a:path>
                <a:path w="264160" h="264159">
                  <a:moveTo>
                    <a:pt x="119763" y="152514"/>
                  </a:moveTo>
                  <a:lnTo>
                    <a:pt x="106171" y="152514"/>
                  </a:lnTo>
                  <a:lnTo>
                    <a:pt x="107899" y="154368"/>
                  </a:lnTo>
                  <a:lnTo>
                    <a:pt x="109689" y="156159"/>
                  </a:lnTo>
                  <a:lnTo>
                    <a:pt x="111531" y="157860"/>
                  </a:lnTo>
                  <a:lnTo>
                    <a:pt x="95656" y="173748"/>
                  </a:lnTo>
                  <a:lnTo>
                    <a:pt x="107761" y="173748"/>
                  </a:lnTo>
                  <a:lnTo>
                    <a:pt x="118122" y="163372"/>
                  </a:lnTo>
                  <a:lnTo>
                    <a:pt x="135854" y="163372"/>
                  </a:lnTo>
                  <a:lnTo>
                    <a:pt x="119763" y="152514"/>
                  </a:lnTo>
                  <a:close/>
                </a:path>
                <a:path w="264160" h="264159">
                  <a:moveTo>
                    <a:pt x="210527" y="8547"/>
                  </a:moveTo>
                  <a:lnTo>
                    <a:pt x="173100" y="8547"/>
                  </a:lnTo>
                  <a:lnTo>
                    <a:pt x="205145" y="15033"/>
                  </a:lnTo>
                  <a:lnTo>
                    <a:pt x="231340" y="32712"/>
                  </a:lnTo>
                  <a:lnTo>
                    <a:pt x="249014" y="58910"/>
                  </a:lnTo>
                  <a:lnTo>
                    <a:pt x="255498" y="90957"/>
                  </a:lnTo>
                  <a:lnTo>
                    <a:pt x="249014" y="123004"/>
                  </a:lnTo>
                  <a:lnTo>
                    <a:pt x="231340" y="149202"/>
                  </a:lnTo>
                  <a:lnTo>
                    <a:pt x="205145" y="166881"/>
                  </a:lnTo>
                  <a:lnTo>
                    <a:pt x="173100" y="173367"/>
                  </a:lnTo>
                  <a:lnTo>
                    <a:pt x="210530" y="173367"/>
                  </a:lnTo>
                  <a:lnTo>
                    <a:pt x="237386" y="155247"/>
                  </a:lnTo>
                  <a:lnTo>
                    <a:pt x="256898" y="126332"/>
                  </a:lnTo>
                  <a:lnTo>
                    <a:pt x="264058" y="90957"/>
                  </a:lnTo>
                  <a:lnTo>
                    <a:pt x="256898" y="55587"/>
                  </a:lnTo>
                  <a:lnTo>
                    <a:pt x="237386" y="26671"/>
                  </a:lnTo>
                  <a:lnTo>
                    <a:pt x="210527" y="8547"/>
                  </a:lnTo>
                  <a:close/>
                </a:path>
                <a:path w="264160" h="264159">
                  <a:moveTo>
                    <a:pt x="173100" y="0"/>
                  </a:moveTo>
                  <a:lnTo>
                    <a:pt x="137728" y="7159"/>
                  </a:lnTo>
                  <a:lnTo>
                    <a:pt x="108808" y="26671"/>
                  </a:lnTo>
                  <a:lnTo>
                    <a:pt x="89292" y="55587"/>
                  </a:lnTo>
                  <a:lnTo>
                    <a:pt x="82130" y="90957"/>
                  </a:lnTo>
                  <a:lnTo>
                    <a:pt x="83392" y="106103"/>
                  </a:lnTo>
                  <a:lnTo>
                    <a:pt x="87039" y="120449"/>
                  </a:lnTo>
                  <a:lnTo>
                    <a:pt x="92867" y="133791"/>
                  </a:lnTo>
                  <a:lnTo>
                    <a:pt x="100672" y="145922"/>
                  </a:lnTo>
                  <a:lnTo>
                    <a:pt x="82199" y="164401"/>
                  </a:lnTo>
                  <a:lnTo>
                    <a:pt x="81914" y="164718"/>
                  </a:lnTo>
                  <a:lnTo>
                    <a:pt x="93967" y="164718"/>
                  </a:lnTo>
                  <a:lnTo>
                    <a:pt x="106171" y="152514"/>
                  </a:lnTo>
                  <a:lnTo>
                    <a:pt x="119763" y="152514"/>
                  </a:lnTo>
                  <a:lnTo>
                    <a:pt x="114855" y="149202"/>
                  </a:lnTo>
                  <a:lnTo>
                    <a:pt x="97177" y="123004"/>
                  </a:lnTo>
                  <a:lnTo>
                    <a:pt x="90690" y="90957"/>
                  </a:lnTo>
                  <a:lnTo>
                    <a:pt x="97177" y="58910"/>
                  </a:lnTo>
                  <a:lnTo>
                    <a:pt x="114855" y="32712"/>
                  </a:lnTo>
                  <a:lnTo>
                    <a:pt x="141054" y="15033"/>
                  </a:lnTo>
                  <a:lnTo>
                    <a:pt x="173100" y="8547"/>
                  </a:lnTo>
                  <a:lnTo>
                    <a:pt x="210527" y="8547"/>
                  </a:lnTo>
                  <a:lnTo>
                    <a:pt x="208471" y="7159"/>
                  </a:lnTo>
                  <a:lnTo>
                    <a:pt x="173100" y="0"/>
                  </a:lnTo>
                  <a:close/>
                </a:path>
              </a:pathLst>
            </a:custGeom>
            <a:solidFill>
              <a:srgbClr val="FFFFFF"/>
            </a:solidFill>
          </p:spPr>
          <p:txBody>
            <a:bodyPr wrap="square" lIns="0" tIns="0" rIns="0" bIns="0" rtlCol="0"/>
            <a:lstStyle/>
            <a:p/>
          </p:txBody>
        </p:sp>
        <p:pic>
          <p:nvPicPr>
            <p:cNvPr id="40" name="object 40" descr=""/>
            <p:cNvPicPr/>
            <p:nvPr/>
          </p:nvPicPr>
          <p:blipFill>
            <a:blip r:embed="rId12" cstate="print"/>
            <a:stretch>
              <a:fillRect/>
            </a:stretch>
          </p:blipFill>
          <p:spPr>
            <a:xfrm>
              <a:off x="5659533" y="8613057"/>
              <a:ext cx="145427" cy="145427"/>
            </a:xfrm>
            <a:prstGeom prst="rect">
              <a:avLst/>
            </a:prstGeom>
          </p:spPr>
        </p:pic>
      </p:grpSp>
      <p:sp>
        <p:nvSpPr>
          <p:cNvPr id="41" name="object 41" descr=""/>
          <p:cNvSpPr txBox="1"/>
          <p:nvPr/>
        </p:nvSpPr>
        <p:spPr>
          <a:xfrm>
            <a:off x="1719931" y="9007661"/>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上下料</a:t>
            </a:r>
            <a:endParaRPr sz="1000">
              <a:latin typeface="SimSun"/>
              <a:cs typeface="SimSun"/>
            </a:endParaRPr>
          </a:p>
        </p:txBody>
      </p:sp>
      <p:pic>
        <p:nvPicPr>
          <p:cNvPr id="42" name="object 42" descr=""/>
          <p:cNvPicPr/>
          <p:nvPr/>
        </p:nvPicPr>
        <p:blipFill>
          <a:blip r:embed="rId13" cstate="print"/>
          <a:stretch>
            <a:fillRect/>
          </a:stretch>
        </p:blipFill>
        <p:spPr>
          <a:xfrm>
            <a:off x="1673687" y="8477341"/>
            <a:ext cx="507936" cy="507949"/>
          </a:xfrm>
          <a:prstGeom prst="rect">
            <a:avLst/>
          </a:prstGeom>
        </p:spPr>
      </p:pic>
      <p:sp>
        <p:nvSpPr>
          <p:cNvPr id="43" name="object 43" descr=""/>
          <p:cNvSpPr txBox="1"/>
          <p:nvPr/>
        </p:nvSpPr>
        <p:spPr>
          <a:xfrm>
            <a:off x="3290218" y="9024051"/>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涂胶</a:t>
            </a:r>
            <a:endParaRPr sz="1000">
              <a:latin typeface="SimSun"/>
              <a:cs typeface="SimSun"/>
            </a:endParaRPr>
          </a:p>
        </p:txBody>
      </p:sp>
      <p:grpSp>
        <p:nvGrpSpPr>
          <p:cNvPr id="44" name="object 44" descr=""/>
          <p:cNvGrpSpPr/>
          <p:nvPr/>
        </p:nvGrpSpPr>
        <p:grpSpPr>
          <a:xfrm>
            <a:off x="1739616" y="8492478"/>
            <a:ext cx="4205605" cy="783590"/>
            <a:chOff x="1739616" y="8492478"/>
            <a:chExt cx="4205605" cy="783590"/>
          </a:xfrm>
        </p:grpSpPr>
        <p:sp>
          <p:nvSpPr>
            <p:cNvPr id="45" name="object 45" descr=""/>
            <p:cNvSpPr/>
            <p:nvPr/>
          </p:nvSpPr>
          <p:spPr>
            <a:xfrm>
              <a:off x="3179581" y="8492478"/>
              <a:ext cx="508000" cy="508000"/>
            </a:xfrm>
            <a:custGeom>
              <a:avLst/>
              <a:gdLst/>
              <a:ahLst/>
              <a:cxnLst/>
              <a:rect l="l" t="t" r="r" b="b"/>
              <a:pathLst>
                <a:path w="508000" h="508000">
                  <a:moveTo>
                    <a:pt x="253974" y="0"/>
                  </a:moveTo>
                  <a:lnTo>
                    <a:pt x="208320" y="4092"/>
                  </a:lnTo>
                  <a:lnTo>
                    <a:pt x="165352" y="15890"/>
                  </a:lnTo>
                  <a:lnTo>
                    <a:pt x="125786" y="34676"/>
                  </a:lnTo>
                  <a:lnTo>
                    <a:pt x="90339" y="59734"/>
                  </a:lnTo>
                  <a:lnTo>
                    <a:pt x="59729" y="90345"/>
                  </a:lnTo>
                  <a:lnTo>
                    <a:pt x="34673" y="125792"/>
                  </a:lnTo>
                  <a:lnTo>
                    <a:pt x="15888" y="165357"/>
                  </a:lnTo>
                  <a:lnTo>
                    <a:pt x="4091" y="208324"/>
                  </a:lnTo>
                  <a:lnTo>
                    <a:pt x="0" y="253974"/>
                  </a:lnTo>
                  <a:lnTo>
                    <a:pt x="4091" y="299624"/>
                  </a:lnTo>
                  <a:lnTo>
                    <a:pt x="15888" y="342591"/>
                  </a:lnTo>
                  <a:lnTo>
                    <a:pt x="34673" y="382157"/>
                  </a:lnTo>
                  <a:lnTo>
                    <a:pt x="59729" y="417604"/>
                  </a:lnTo>
                  <a:lnTo>
                    <a:pt x="90339" y="448215"/>
                  </a:lnTo>
                  <a:lnTo>
                    <a:pt x="125786" y="473272"/>
                  </a:lnTo>
                  <a:lnTo>
                    <a:pt x="165352" y="492059"/>
                  </a:lnTo>
                  <a:lnTo>
                    <a:pt x="208320" y="503857"/>
                  </a:lnTo>
                  <a:lnTo>
                    <a:pt x="253974" y="507949"/>
                  </a:lnTo>
                  <a:lnTo>
                    <a:pt x="299624" y="503857"/>
                  </a:lnTo>
                  <a:lnTo>
                    <a:pt x="342589" y="492059"/>
                  </a:lnTo>
                  <a:lnTo>
                    <a:pt x="382153" y="473272"/>
                  </a:lnTo>
                  <a:lnTo>
                    <a:pt x="417598" y="448215"/>
                  </a:lnTo>
                  <a:lnTo>
                    <a:pt x="448207" y="417604"/>
                  </a:lnTo>
                  <a:lnTo>
                    <a:pt x="473263" y="382157"/>
                  </a:lnTo>
                  <a:lnTo>
                    <a:pt x="492047" y="342591"/>
                  </a:lnTo>
                  <a:lnTo>
                    <a:pt x="503844" y="299624"/>
                  </a:lnTo>
                  <a:lnTo>
                    <a:pt x="507936" y="253974"/>
                  </a:lnTo>
                  <a:lnTo>
                    <a:pt x="503844" y="208324"/>
                  </a:lnTo>
                  <a:lnTo>
                    <a:pt x="492047" y="165357"/>
                  </a:lnTo>
                  <a:lnTo>
                    <a:pt x="473263" y="125792"/>
                  </a:lnTo>
                  <a:lnTo>
                    <a:pt x="448207" y="90345"/>
                  </a:lnTo>
                  <a:lnTo>
                    <a:pt x="417598" y="59734"/>
                  </a:lnTo>
                  <a:lnTo>
                    <a:pt x="382153" y="34676"/>
                  </a:lnTo>
                  <a:lnTo>
                    <a:pt x="342589" y="15890"/>
                  </a:lnTo>
                  <a:lnTo>
                    <a:pt x="299624" y="4092"/>
                  </a:lnTo>
                  <a:lnTo>
                    <a:pt x="253974" y="0"/>
                  </a:lnTo>
                  <a:close/>
                </a:path>
              </a:pathLst>
            </a:custGeom>
            <a:solidFill>
              <a:srgbClr val="BCBEC0"/>
            </a:solidFill>
          </p:spPr>
          <p:txBody>
            <a:bodyPr wrap="square" lIns="0" tIns="0" rIns="0" bIns="0" rtlCol="0"/>
            <a:lstStyle/>
            <a:p/>
          </p:txBody>
        </p:sp>
        <p:sp>
          <p:nvSpPr>
            <p:cNvPr id="46" name="object 46" descr=""/>
            <p:cNvSpPr/>
            <p:nvPr/>
          </p:nvSpPr>
          <p:spPr>
            <a:xfrm>
              <a:off x="3291344" y="8603322"/>
              <a:ext cx="284480" cy="285750"/>
            </a:xfrm>
            <a:custGeom>
              <a:avLst/>
              <a:gdLst/>
              <a:ahLst/>
              <a:cxnLst/>
              <a:rect l="l" t="t" r="r" b="b"/>
              <a:pathLst>
                <a:path w="284479" h="285750">
                  <a:moveTo>
                    <a:pt x="60388" y="135788"/>
                  </a:moveTo>
                  <a:lnTo>
                    <a:pt x="10274" y="85661"/>
                  </a:lnTo>
                  <a:lnTo>
                    <a:pt x="0" y="95935"/>
                  </a:lnTo>
                  <a:lnTo>
                    <a:pt x="50139" y="146050"/>
                  </a:lnTo>
                  <a:lnTo>
                    <a:pt x="60388" y="135788"/>
                  </a:lnTo>
                  <a:close/>
                </a:path>
                <a:path w="284479" h="285750">
                  <a:moveTo>
                    <a:pt x="60934" y="117741"/>
                  </a:moveTo>
                  <a:lnTo>
                    <a:pt x="19659" y="76479"/>
                  </a:lnTo>
                  <a:lnTo>
                    <a:pt x="19456" y="76479"/>
                  </a:lnTo>
                  <a:lnTo>
                    <a:pt x="14439" y="81508"/>
                  </a:lnTo>
                  <a:lnTo>
                    <a:pt x="55803" y="122872"/>
                  </a:lnTo>
                  <a:lnTo>
                    <a:pt x="60934" y="117741"/>
                  </a:lnTo>
                  <a:close/>
                </a:path>
                <a:path w="284479" h="285750">
                  <a:moveTo>
                    <a:pt x="73825" y="104838"/>
                  </a:moveTo>
                  <a:lnTo>
                    <a:pt x="32461" y="63487"/>
                  </a:lnTo>
                  <a:lnTo>
                    <a:pt x="23037" y="72910"/>
                  </a:lnTo>
                  <a:lnTo>
                    <a:pt x="64401" y="114274"/>
                  </a:lnTo>
                  <a:lnTo>
                    <a:pt x="73825" y="104838"/>
                  </a:lnTo>
                  <a:close/>
                </a:path>
                <a:path w="284479" h="285750">
                  <a:moveTo>
                    <a:pt x="86360" y="162217"/>
                  </a:moveTo>
                  <a:lnTo>
                    <a:pt x="32524" y="152400"/>
                  </a:lnTo>
                  <a:lnTo>
                    <a:pt x="28727" y="156197"/>
                  </a:lnTo>
                  <a:lnTo>
                    <a:pt x="75285" y="173304"/>
                  </a:lnTo>
                  <a:lnTo>
                    <a:pt x="86360" y="162217"/>
                  </a:lnTo>
                  <a:close/>
                </a:path>
                <a:path w="284479" h="285750">
                  <a:moveTo>
                    <a:pt x="95046" y="83629"/>
                  </a:moveTo>
                  <a:lnTo>
                    <a:pt x="53682" y="42265"/>
                  </a:lnTo>
                  <a:lnTo>
                    <a:pt x="48552" y="47396"/>
                  </a:lnTo>
                  <a:lnTo>
                    <a:pt x="89916" y="88760"/>
                  </a:lnTo>
                  <a:lnTo>
                    <a:pt x="95046" y="83629"/>
                  </a:lnTo>
                  <a:close/>
                </a:path>
                <a:path w="284479" h="285750">
                  <a:moveTo>
                    <a:pt x="95745" y="100431"/>
                  </a:moveTo>
                  <a:lnTo>
                    <a:pt x="45631" y="50304"/>
                  </a:lnTo>
                  <a:lnTo>
                    <a:pt x="35356" y="60566"/>
                  </a:lnTo>
                  <a:lnTo>
                    <a:pt x="85496" y="110680"/>
                  </a:lnTo>
                  <a:lnTo>
                    <a:pt x="95745" y="100431"/>
                  </a:lnTo>
                  <a:close/>
                </a:path>
                <a:path w="284479" h="285750">
                  <a:moveTo>
                    <a:pt x="107937" y="70726"/>
                  </a:moveTo>
                  <a:lnTo>
                    <a:pt x="66560" y="29375"/>
                  </a:lnTo>
                  <a:lnTo>
                    <a:pt x="57137" y="38798"/>
                  </a:lnTo>
                  <a:lnTo>
                    <a:pt x="98513" y="80162"/>
                  </a:lnTo>
                  <a:lnTo>
                    <a:pt x="107937" y="70726"/>
                  </a:lnTo>
                  <a:close/>
                </a:path>
                <a:path w="284479" h="285750">
                  <a:moveTo>
                    <a:pt x="119875" y="58813"/>
                  </a:moveTo>
                  <a:lnTo>
                    <a:pt x="78498" y="17437"/>
                  </a:lnTo>
                  <a:lnTo>
                    <a:pt x="69075" y="26873"/>
                  </a:lnTo>
                  <a:lnTo>
                    <a:pt x="110439" y="68237"/>
                  </a:lnTo>
                  <a:lnTo>
                    <a:pt x="119875" y="58813"/>
                  </a:lnTo>
                  <a:close/>
                </a:path>
                <a:path w="284479" h="285750">
                  <a:moveTo>
                    <a:pt x="136448" y="172834"/>
                  </a:moveTo>
                  <a:lnTo>
                    <a:pt x="132207" y="172834"/>
                  </a:lnTo>
                  <a:lnTo>
                    <a:pt x="132384" y="172402"/>
                  </a:lnTo>
                  <a:lnTo>
                    <a:pt x="132473" y="171932"/>
                  </a:lnTo>
                  <a:lnTo>
                    <a:pt x="132473" y="171437"/>
                  </a:lnTo>
                  <a:lnTo>
                    <a:pt x="132473" y="170408"/>
                  </a:lnTo>
                  <a:lnTo>
                    <a:pt x="132092" y="169494"/>
                  </a:lnTo>
                  <a:lnTo>
                    <a:pt x="130644" y="168059"/>
                  </a:lnTo>
                  <a:lnTo>
                    <a:pt x="129730" y="167678"/>
                  </a:lnTo>
                  <a:lnTo>
                    <a:pt x="127685" y="167678"/>
                  </a:lnTo>
                  <a:lnTo>
                    <a:pt x="126771" y="168059"/>
                  </a:lnTo>
                  <a:lnTo>
                    <a:pt x="119570" y="175260"/>
                  </a:lnTo>
                  <a:lnTo>
                    <a:pt x="126809" y="182486"/>
                  </a:lnTo>
                  <a:lnTo>
                    <a:pt x="128308" y="180987"/>
                  </a:lnTo>
                  <a:lnTo>
                    <a:pt x="122567" y="175260"/>
                  </a:lnTo>
                  <a:lnTo>
                    <a:pt x="127876" y="169951"/>
                  </a:lnTo>
                  <a:lnTo>
                    <a:pt x="128244" y="169799"/>
                  </a:lnTo>
                  <a:lnTo>
                    <a:pt x="129171" y="169799"/>
                  </a:lnTo>
                  <a:lnTo>
                    <a:pt x="129552" y="169951"/>
                  </a:lnTo>
                  <a:lnTo>
                    <a:pt x="130200" y="170599"/>
                  </a:lnTo>
                  <a:lnTo>
                    <a:pt x="130352" y="170967"/>
                  </a:lnTo>
                  <a:lnTo>
                    <a:pt x="130352" y="171894"/>
                  </a:lnTo>
                  <a:lnTo>
                    <a:pt x="130200" y="172262"/>
                  </a:lnTo>
                  <a:lnTo>
                    <a:pt x="125742" y="176733"/>
                  </a:lnTo>
                  <a:lnTo>
                    <a:pt x="127241" y="178231"/>
                  </a:lnTo>
                  <a:lnTo>
                    <a:pt x="130517" y="174942"/>
                  </a:lnTo>
                  <a:lnTo>
                    <a:pt x="134327" y="174955"/>
                  </a:lnTo>
                  <a:lnTo>
                    <a:pt x="136448" y="172834"/>
                  </a:lnTo>
                  <a:close/>
                </a:path>
                <a:path w="284479" h="285750">
                  <a:moveTo>
                    <a:pt x="144526" y="161112"/>
                  </a:moveTo>
                  <a:lnTo>
                    <a:pt x="144208" y="160096"/>
                  </a:lnTo>
                  <a:lnTo>
                    <a:pt x="143789" y="159677"/>
                  </a:lnTo>
                  <a:lnTo>
                    <a:pt x="142252" y="158140"/>
                  </a:lnTo>
                  <a:lnTo>
                    <a:pt x="142252" y="161112"/>
                  </a:lnTo>
                  <a:lnTo>
                    <a:pt x="142151" y="164071"/>
                  </a:lnTo>
                  <a:lnTo>
                    <a:pt x="141605" y="165100"/>
                  </a:lnTo>
                  <a:lnTo>
                    <a:pt x="139776" y="166928"/>
                  </a:lnTo>
                  <a:lnTo>
                    <a:pt x="138531" y="167589"/>
                  </a:lnTo>
                  <a:lnTo>
                    <a:pt x="137998" y="167589"/>
                  </a:lnTo>
                  <a:lnTo>
                    <a:pt x="136588" y="167805"/>
                  </a:lnTo>
                  <a:lnTo>
                    <a:pt x="135788" y="167589"/>
                  </a:lnTo>
                  <a:lnTo>
                    <a:pt x="134581" y="166370"/>
                  </a:lnTo>
                  <a:lnTo>
                    <a:pt x="134670" y="163410"/>
                  </a:lnTo>
                  <a:lnTo>
                    <a:pt x="135216" y="162382"/>
                  </a:lnTo>
                  <a:lnTo>
                    <a:pt x="137058" y="160553"/>
                  </a:lnTo>
                  <a:lnTo>
                    <a:pt x="137922" y="160096"/>
                  </a:lnTo>
                  <a:lnTo>
                    <a:pt x="137502" y="160096"/>
                  </a:lnTo>
                  <a:lnTo>
                    <a:pt x="140246" y="159677"/>
                  </a:lnTo>
                  <a:lnTo>
                    <a:pt x="141719" y="160096"/>
                  </a:lnTo>
                  <a:lnTo>
                    <a:pt x="141236" y="160096"/>
                  </a:lnTo>
                  <a:lnTo>
                    <a:pt x="142252" y="161112"/>
                  </a:lnTo>
                  <a:lnTo>
                    <a:pt x="142252" y="158140"/>
                  </a:lnTo>
                  <a:lnTo>
                    <a:pt x="142087" y="157962"/>
                  </a:lnTo>
                  <a:lnTo>
                    <a:pt x="140665" y="157530"/>
                  </a:lnTo>
                  <a:lnTo>
                    <a:pt x="137337" y="157962"/>
                  </a:lnTo>
                  <a:lnTo>
                    <a:pt x="135902" y="158711"/>
                  </a:lnTo>
                  <a:lnTo>
                    <a:pt x="133515" y="161112"/>
                  </a:lnTo>
                  <a:lnTo>
                    <a:pt x="133388" y="161239"/>
                  </a:lnTo>
                  <a:lnTo>
                    <a:pt x="132295" y="166370"/>
                  </a:lnTo>
                  <a:lnTo>
                    <a:pt x="132651" y="167589"/>
                  </a:lnTo>
                  <a:lnTo>
                    <a:pt x="132791" y="167589"/>
                  </a:lnTo>
                  <a:lnTo>
                    <a:pt x="134759" y="169557"/>
                  </a:lnTo>
                  <a:lnTo>
                    <a:pt x="136182" y="169989"/>
                  </a:lnTo>
                  <a:lnTo>
                    <a:pt x="139293" y="169557"/>
                  </a:lnTo>
                  <a:lnTo>
                    <a:pt x="139420" y="169557"/>
                  </a:lnTo>
                  <a:lnTo>
                    <a:pt x="140931" y="168783"/>
                  </a:lnTo>
                  <a:lnTo>
                    <a:pt x="141909" y="167805"/>
                  </a:lnTo>
                  <a:lnTo>
                    <a:pt x="143344" y="166370"/>
                  </a:lnTo>
                  <a:lnTo>
                    <a:pt x="144487" y="162687"/>
                  </a:lnTo>
                  <a:lnTo>
                    <a:pt x="144526" y="161112"/>
                  </a:lnTo>
                  <a:close/>
                </a:path>
                <a:path w="284479" h="285750">
                  <a:moveTo>
                    <a:pt x="146062" y="50114"/>
                  </a:moveTo>
                  <a:lnTo>
                    <a:pt x="95948" y="0"/>
                  </a:lnTo>
                  <a:lnTo>
                    <a:pt x="85674" y="10261"/>
                  </a:lnTo>
                  <a:lnTo>
                    <a:pt x="135801" y="60375"/>
                  </a:lnTo>
                  <a:lnTo>
                    <a:pt x="146062" y="50114"/>
                  </a:lnTo>
                  <a:close/>
                </a:path>
                <a:path w="284479" h="285750">
                  <a:moveTo>
                    <a:pt x="149860" y="159435"/>
                  </a:moveTo>
                  <a:lnTo>
                    <a:pt x="142633" y="152209"/>
                  </a:lnTo>
                  <a:lnTo>
                    <a:pt x="141135" y="153695"/>
                  </a:lnTo>
                  <a:lnTo>
                    <a:pt x="148361" y="160934"/>
                  </a:lnTo>
                  <a:lnTo>
                    <a:pt x="149860" y="159435"/>
                  </a:lnTo>
                  <a:close/>
                </a:path>
                <a:path w="284479" h="285750">
                  <a:moveTo>
                    <a:pt x="157797" y="151485"/>
                  </a:moveTo>
                  <a:lnTo>
                    <a:pt x="149402" y="151485"/>
                  </a:lnTo>
                  <a:lnTo>
                    <a:pt x="150558" y="145008"/>
                  </a:lnTo>
                  <a:lnTo>
                    <a:pt x="150698" y="144119"/>
                  </a:lnTo>
                  <a:lnTo>
                    <a:pt x="148107" y="146723"/>
                  </a:lnTo>
                  <a:lnTo>
                    <a:pt x="146710" y="154584"/>
                  </a:lnTo>
                  <a:lnTo>
                    <a:pt x="148539" y="156413"/>
                  </a:lnTo>
                  <a:lnTo>
                    <a:pt x="149034" y="153606"/>
                  </a:lnTo>
                  <a:lnTo>
                    <a:pt x="155689" y="153606"/>
                  </a:lnTo>
                  <a:lnTo>
                    <a:pt x="157797" y="151485"/>
                  </a:lnTo>
                  <a:close/>
                </a:path>
                <a:path w="284479" h="285750">
                  <a:moveTo>
                    <a:pt x="170903" y="138379"/>
                  </a:moveTo>
                  <a:lnTo>
                    <a:pt x="156984" y="137020"/>
                  </a:lnTo>
                  <a:lnTo>
                    <a:pt x="158330" y="150952"/>
                  </a:lnTo>
                  <a:lnTo>
                    <a:pt x="160261" y="149021"/>
                  </a:lnTo>
                  <a:lnTo>
                    <a:pt x="159321" y="139369"/>
                  </a:lnTo>
                  <a:lnTo>
                    <a:pt x="162801" y="139661"/>
                  </a:lnTo>
                  <a:lnTo>
                    <a:pt x="160629" y="141846"/>
                  </a:lnTo>
                  <a:lnTo>
                    <a:pt x="160883" y="144576"/>
                  </a:lnTo>
                  <a:lnTo>
                    <a:pt x="165354" y="140106"/>
                  </a:lnTo>
                  <a:lnTo>
                    <a:pt x="168973" y="140322"/>
                  </a:lnTo>
                  <a:lnTo>
                    <a:pt x="170903" y="138379"/>
                  </a:lnTo>
                  <a:close/>
                </a:path>
                <a:path w="284479" h="285750">
                  <a:moveTo>
                    <a:pt x="172097" y="76479"/>
                  </a:moveTo>
                  <a:lnTo>
                    <a:pt x="154990" y="29921"/>
                  </a:lnTo>
                  <a:lnTo>
                    <a:pt x="151206" y="33731"/>
                  </a:lnTo>
                  <a:lnTo>
                    <a:pt x="161010" y="87566"/>
                  </a:lnTo>
                  <a:lnTo>
                    <a:pt x="172097" y="76479"/>
                  </a:lnTo>
                  <a:close/>
                </a:path>
                <a:path w="284479" h="285750">
                  <a:moveTo>
                    <a:pt x="177876" y="125679"/>
                  </a:moveTo>
                  <a:lnTo>
                    <a:pt x="176377" y="124180"/>
                  </a:lnTo>
                  <a:lnTo>
                    <a:pt x="169595" y="130975"/>
                  </a:lnTo>
                  <a:lnTo>
                    <a:pt x="171081" y="132473"/>
                  </a:lnTo>
                  <a:lnTo>
                    <a:pt x="177876" y="125679"/>
                  </a:lnTo>
                  <a:close/>
                </a:path>
                <a:path w="284479" h="285750">
                  <a:moveTo>
                    <a:pt x="180733" y="128549"/>
                  </a:moveTo>
                  <a:lnTo>
                    <a:pt x="179235" y="127038"/>
                  </a:lnTo>
                  <a:lnTo>
                    <a:pt x="171589" y="134683"/>
                  </a:lnTo>
                  <a:lnTo>
                    <a:pt x="167347" y="130454"/>
                  </a:lnTo>
                  <a:lnTo>
                    <a:pt x="175006" y="122809"/>
                  </a:lnTo>
                  <a:lnTo>
                    <a:pt x="173507" y="121310"/>
                  </a:lnTo>
                  <a:lnTo>
                    <a:pt x="164363" y="130454"/>
                  </a:lnTo>
                  <a:lnTo>
                    <a:pt x="171589" y="137680"/>
                  </a:lnTo>
                  <a:lnTo>
                    <a:pt x="180733" y="128549"/>
                  </a:lnTo>
                  <a:close/>
                </a:path>
                <a:path w="284479" h="285750">
                  <a:moveTo>
                    <a:pt x="284238" y="241198"/>
                  </a:moveTo>
                  <a:lnTo>
                    <a:pt x="268947" y="217043"/>
                  </a:lnTo>
                  <a:lnTo>
                    <a:pt x="266915" y="216090"/>
                  </a:lnTo>
                  <a:lnTo>
                    <a:pt x="247535" y="206959"/>
                  </a:lnTo>
                  <a:lnTo>
                    <a:pt x="235661" y="197878"/>
                  </a:lnTo>
                  <a:lnTo>
                    <a:pt x="226809" y="191122"/>
                  </a:lnTo>
                  <a:lnTo>
                    <a:pt x="213563" y="164045"/>
                  </a:lnTo>
                  <a:lnTo>
                    <a:pt x="214401" y="127546"/>
                  </a:lnTo>
                  <a:lnTo>
                    <a:pt x="214515" y="122872"/>
                  </a:lnTo>
                  <a:lnTo>
                    <a:pt x="214579" y="120230"/>
                  </a:lnTo>
                  <a:lnTo>
                    <a:pt x="198056" y="103720"/>
                  </a:lnTo>
                  <a:lnTo>
                    <a:pt x="196291" y="101955"/>
                  </a:lnTo>
                  <a:lnTo>
                    <a:pt x="196291" y="127546"/>
                  </a:lnTo>
                  <a:lnTo>
                    <a:pt x="125958" y="197878"/>
                  </a:lnTo>
                  <a:lnTo>
                    <a:pt x="102120" y="174040"/>
                  </a:lnTo>
                  <a:lnTo>
                    <a:pt x="172453" y="103720"/>
                  </a:lnTo>
                  <a:lnTo>
                    <a:pt x="196291" y="127546"/>
                  </a:lnTo>
                  <a:lnTo>
                    <a:pt x="196291" y="101955"/>
                  </a:lnTo>
                  <a:lnTo>
                    <a:pt x="175691" y="81356"/>
                  </a:lnTo>
                  <a:lnTo>
                    <a:pt x="79248" y="177800"/>
                  </a:lnTo>
                  <a:lnTo>
                    <a:pt x="118122" y="216687"/>
                  </a:lnTo>
                  <a:lnTo>
                    <a:pt x="163753" y="216090"/>
                  </a:lnTo>
                  <a:lnTo>
                    <a:pt x="191147" y="230911"/>
                  </a:lnTo>
                  <a:lnTo>
                    <a:pt x="206705" y="253212"/>
                  </a:lnTo>
                  <a:lnTo>
                    <a:pt x="216865" y="275056"/>
                  </a:lnTo>
                  <a:lnTo>
                    <a:pt x="240245" y="285750"/>
                  </a:lnTo>
                  <a:lnTo>
                    <a:pt x="268693" y="269278"/>
                  </a:lnTo>
                  <a:lnTo>
                    <a:pt x="284238" y="241198"/>
                  </a:lnTo>
                  <a:close/>
                </a:path>
              </a:pathLst>
            </a:custGeom>
            <a:solidFill>
              <a:srgbClr val="FFFFFF"/>
            </a:solidFill>
          </p:spPr>
          <p:txBody>
            <a:bodyPr wrap="square" lIns="0" tIns="0" rIns="0" bIns="0" rtlCol="0"/>
            <a:lstStyle/>
            <a:p/>
          </p:txBody>
        </p:sp>
        <p:sp>
          <p:nvSpPr>
            <p:cNvPr id="47" name="object 47" descr=""/>
            <p:cNvSpPr/>
            <p:nvPr/>
          </p:nvSpPr>
          <p:spPr>
            <a:xfrm>
              <a:off x="1739616" y="9250987"/>
              <a:ext cx="4205605" cy="0"/>
            </a:xfrm>
            <a:custGeom>
              <a:avLst/>
              <a:gdLst/>
              <a:ahLst/>
              <a:cxnLst/>
              <a:rect l="l" t="t" r="r" b="b"/>
              <a:pathLst>
                <a:path w="4205605" h="0">
                  <a:moveTo>
                    <a:pt x="0" y="0"/>
                  </a:moveTo>
                  <a:lnTo>
                    <a:pt x="4205541" y="0"/>
                  </a:lnTo>
                </a:path>
              </a:pathLst>
            </a:custGeom>
            <a:ln w="3416">
              <a:solidFill>
                <a:srgbClr val="A7A9AC"/>
              </a:solidFill>
            </a:ln>
          </p:spPr>
          <p:txBody>
            <a:bodyPr wrap="square" lIns="0" tIns="0" rIns="0" bIns="0" rtlCol="0"/>
            <a:lstStyle/>
            <a:p/>
          </p:txBody>
        </p:sp>
        <p:sp>
          <p:nvSpPr>
            <p:cNvPr id="48" name="object 48" descr=""/>
            <p:cNvSpPr/>
            <p:nvPr/>
          </p:nvSpPr>
          <p:spPr>
            <a:xfrm>
              <a:off x="1902866" y="9226206"/>
              <a:ext cx="3805554" cy="50165"/>
            </a:xfrm>
            <a:custGeom>
              <a:avLst/>
              <a:gdLst/>
              <a:ahLst/>
              <a:cxnLst/>
              <a:rect l="l" t="t" r="r" b="b"/>
              <a:pathLst>
                <a:path w="3805554" h="50165">
                  <a:moveTo>
                    <a:pt x="49568" y="24790"/>
                  </a:moveTo>
                  <a:lnTo>
                    <a:pt x="47625" y="15138"/>
                  </a:lnTo>
                  <a:lnTo>
                    <a:pt x="42303" y="7251"/>
                  </a:lnTo>
                  <a:lnTo>
                    <a:pt x="34429" y="1943"/>
                  </a:lnTo>
                  <a:lnTo>
                    <a:pt x="24777" y="0"/>
                  </a:lnTo>
                  <a:lnTo>
                    <a:pt x="15138" y="1943"/>
                  </a:lnTo>
                  <a:lnTo>
                    <a:pt x="7264" y="7251"/>
                  </a:lnTo>
                  <a:lnTo>
                    <a:pt x="1943" y="15138"/>
                  </a:lnTo>
                  <a:lnTo>
                    <a:pt x="0" y="24790"/>
                  </a:lnTo>
                  <a:lnTo>
                    <a:pt x="1943" y="34429"/>
                  </a:lnTo>
                  <a:lnTo>
                    <a:pt x="7264" y="42303"/>
                  </a:lnTo>
                  <a:lnTo>
                    <a:pt x="15138" y="47612"/>
                  </a:lnTo>
                  <a:lnTo>
                    <a:pt x="24777" y="49568"/>
                  </a:lnTo>
                  <a:lnTo>
                    <a:pt x="34429" y="47612"/>
                  </a:lnTo>
                  <a:lnTo>
                    <a:pt x="42303" y="42303"/>
                  </a:lnTo>
                  <a:lnTo>
                    <a:pt x="47625" y="34429"/>
                  </a:lnTo>
                  <a:lnTo>
                    <a:pt x="49568" y="24790"/>
                  </a:lnTo>
                  <a:close/>
                </a:path>
                <a:path w="3805554" h="50165">
                  <a:moveTo>
                    <a:pt x="802551" y="24790"/>
                  </a:moveTo>
                  <a:lnTo>
                    <a:pt x="800608" y="15138"/>
                  </a:lnTo>
                  <a:lnTo>
                    <a:pt x="795286" y="7251"/>
                  </a:lnTo>
                  <a:lnTo>
                    <a:pt x="787412" y="1943"/>
                  </a:lnTo>
                  <a:lnTo>
                    <a:pt x="777760" y="0"/>
                  </a:lnTo>
                  <a:lnTo>
                    <a:pt x="768121" y="1943"/>
                  </a:lnTo>
                  <a:lnTo>
                    <a:pt x="760247" y="7251"/>
                  </a:lnTo>
                  <a:lnTo>
                    <a:pt x="754926" y="15138"/>
                  </a:lnTo>
                  <a:lnTo>
                    <a:pt x="752983" y="24790"/>
                  </a:lnTo>
                  <a:lnTo>
                    <a:pt x="754926" y="34429"/>
                  </a:lnTo>
                  <a:lnTo>
                    <a:pt x="760247" y="42303"/>
                  </a:lnTo>
                  <a:lnTo>
                    <a:pt x="768121" y="47612"/>
                  </a:lnTo>
                  <a:lnTo>
                    <a:pt x="777760" y="49568"/>
                  </a:lnTo>
                  <a:lnTo>
                    <a:pt x="787412" y="47612"/>
                  </a:lnTo>
                  <a:lnTo>
                    <a:pt x="795286" y="42303"/>
                  </a:lnTo>
                  <a:lnTo>
                    <a:pt x="800608" y="34429"/>
                  </a:lnTo>
                  <a:lnTo>
                    <a:pt x="802551" y="24790"/>
                  </a:lnTo>
                  <a:close/>
                </a:path>
                <a:path w="3805554" h="50165">
                  <a:moveTo>
                    <a:pt x="1547723" y="24790"/>
                  </a:moveTo>
                  <a:lnTo>
                    <a:pt x="1545780" y="15138"/>
                  </a:lnTo>
                  <a:lnTo>
                    <a:pt x="1540471" y="7251"/>
                  </a:lnTo>
                  <a:lnTo>
                    <a:pt x="1532597" y="1943"/>
                  </a:lnTo>
                  <a:lnTo>
                    <a:pt x="1522945" y="0"/>
                  </a:lnTo>
                  <a:lnTo>
                    <a:pt x="1513306" y="1943"/>
                  </a:lnTo>
                  <a:lnTo>
                    <a:pt x="1505432" y="7251"/>
                  </a:lnTo>
                  <a:lnTo>
                    <a:pt x="1500111" y="15138"/>
                  </a:lnTo>
                  <a:lnTo>
                    <a:pt x="1498168" y="24790"/>
                  </a:lnTo>
                  <a:lnTo>
                    <a:pt x="1500111" y="34429"/>
                  </a:lnTo>
                  <a:lnTo>
                    <a:pt x="1505432" y="42303"/>
                  </a:lnTo>
                  <a:lnTo>
                    <a:pt x="1513306" y="47612"/>
                  </a:lnTo>
                  <a:lnTo>
                    <a:pt x="1522945" y="49568"/>
                  </a:lnTo>
                  <a:lnTo>
                    <a:pt x="1532597" y="47612"/>
                  </a:lnTo>
                  <a:lnTo>
                    <a:pt x="1540471" y="42303"/>
                  </a:lnTo>
                  <a:lnTo>
                    <a:pt x="1545780" y="34429"/>
                  </a:lnTo>
                  <a:lnTo>
                    <a:pt x="1547723" y="24790"/>
                  </a:lnTo>
                  <a:close/>
                </a:path>
                <a:path w="3805554" h="50165">
                  <a:moveTo>
                    <a:pt x="2307209" y="24790"/>
                  </a:moveTo>
                  <a:lnTo>
                    <a:pt x="2305253" y="15138"/>
                  </a:lnTo>
                  <a:lnTo>
                    <a:pt x="2299944" y="7251"/>
                  </a:lnTo>
                  <a:lnTo>
                    <a:pt x="2292058" y="1943"/>
                  </a:lnTo>
                  <a:lnTo>
                    <a:pt x="2282418" y="0"/>
                  </a:lnTo>
                  <a:lnTo>
                    <a:pt x="2272766" y="1943"/>
                  </a:lnTo>
                  <a:lnTo>
                    <a:pt x="2264892" y="7251"/>
                  </a:lnTo>
                  <a:lnTo>
                    <a:pt x="2259584" y="15138"/>
                  </a:lnTo>
                  <a:lnTo>
                    <a:pt x="2257641" y="24790"/>
                  </a:lnTo>
                  <a:lnTo>
                    <a:pt x="2259584" y="34429"/>
                  </a:lnTo>
                  <a:lnTo>
                    <a:pt x="2264892" y="42303"/>
                  </a:lnTo>
                  <a:lnTo>
                    <a:pt x="2272766" y="47612"/>
                  </a:lnTo>
                  <a:lnTo>
                    <a:pt x="2282418" y="49568"/>
                  </a:lnTo>
                  <a:lnTo>
                    <a:pt x="2292058" y="47612"/>
                  </a:lnTo>
                  <a:lnTo>
                    <a:pt x="2299944" y="42303"/>
                  </a:lnTo>
                  <a:lnTo>
                    <a:pt x="2305253" y="34429"/>
                  </a:lnTo>
                  <a:lnTo>
                    <a:pt x="2307209" y="24790"/>
                  </a:lnTo>
                  <a:close/>
                </a:path>
                <a:path w="3805554" h="50165">
                  <a:moveTo>
                    <a:pt x="3060192" y="24790"/>
                  </a:moveTo>
                  <a:lnTo>
                    <a:pt x="3058236" y="15138"/>
                  </a:lnTo>
                  <a:lnTo>
                    <a:pt x="3052927" y="7251"/>
                  </a:lnTo>
                  <a:lnTo>
                    <a:pt x="3045053" y="1943"/>
                  </a:lnTo>
                  <a:lnTo>
                    <a:pt x="3035414" y="0"/>
                  </a:lnTo>
                  <a:lnTo>
                    <a:pt x="3025762" y="1943"/>
                  </a:lnTo>
                  <a:lnTo>
                    <a:pt x="3017875" y="7251"/>
                  </a:lnTo>
                  <a:lnTo>
                    <a:pt x="3012567" y="15138"/>
                  </a:lnTo>
                  <a:lnTo>
                    <a:pt x="3010624" y="24790"/>
                  </a:lnTo>
                  <a:lnTo>
                    <a:pt x="3012567" y="34429"/>
                  </a:lnTo>
                  <a:lnTo>
                    <a:pt x="3017875" y="42303"/>
                  </a:lnTo>
                  <a:lnTo>
                    <a:pt x="3025762" y="47612"/>
                  </a:lnTo>
                  <a:lnTo>
                    <a:pt x="3035414" y="49568"/>
                  </a:lnTo>
                  <a:lnTo>
                    <a:pt x="3045053" y="47612"/>
                  </a:lnTo>
                  <a:lnTo>
                    <a:pt x="3052927" y="42303"/>
                  </a:lnTo>
                  <a:lnTo>
                    <a:pt x="3058236" y="34429"/>
                  </a:lnTo>
                  <a:lnTo>
                    <a:pt x="3060192" y="24790"/>
                  </a:lnTo>
                  <a:close/>
                </a:path>
                <a:path w="3805554" h="50165">
                  <a:moveTo>
                    <a:pt x="3805377" y="24790"/>
                  </a:moveTo>
                  <a:lnTo>
                    <a:pt x="3803421" y="15138"/>
                  </a:lnTo>
                  <a:lnTo>
                    <a:pt x="3798112" y="7251"/>
                  </a:lnTo>
                  <a:lnTo>
                    <a:pt x="3790226" y="1943"/>
                  </a:lnTo>
                  <a:lnTo>
                    <a:pt x="3780586" y="0"/>
                  </a:lnTo>
                  <a:lnTo>
                    <a:pt x="3770934" y="1943"/>
                  </a:lnTo>
                  <a:lnTo>
                    <a:pt x="3763060" y="7251"/>
                  </a:lnTo>
                  <a:lnTo>
                    <a:pt x="3757752" y="15138"/>
                  </a:lnTo>
                  <a:lnTo>
                    <a:pt x="3755809" y="24790"/>
                  </a:lnTo>
                  <a:lnTo>
                    <a:pt x="3757752" y="34429"/>
                  </a:lnTo>
                  <a:lnTo>
                    <a:pt x="3763060" y="42303"/>
                  </a:lnTo>
                  <a:lnTo>
                    <a:pt x="3770934" y="47612"/>
                  </a:lnTo>
                  <a:lnTo>
                    <a:pt x="3780586" y="49568"/>
                  </a:lnTo>
                  <a:lnTo>
                    <a:pt x="3790226" y="47612"/>
                  </a:lnTo>
                  <a:lnTo>
                    <a:pt x="3798112" y="42303"/>
                  </a:lnTo>
                  <a:lnTo>
                    <a:pt x="3803421" y="34429"/>
                  </a:lnTo>
                  <a:lnTo>
                    <a:pt x="3805377" y="24790"/>
                  </a:lnTo>
                  <a:close/>
                </a:path>
              </a:pathLst>
            </a:custGeom>
            <a:solidFill>
              <a:srgbClr val="DA2128"/>
            </a:solidFill>
          </p:spPr>
          <p:txBody>
            <a:bodyPr wrap="square" lIns="0" tIns="0" rIns="0" bIns="0" rtlCol="0"/>
            <a:lstStyle/>
            <a:p/>
          </p:txBody>
        </p:sp>
      </p:grpSp>
      <p:sp>
        <p:nvSpPr>
          <p:cNvPr id="49" name="object 49"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32</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5483212" y="788366"/>
            <a:ext cx="79756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NB12-16/0.95-</a:t>
            </a:r>
            <a:r>
              <a:rPr dirty="0" sz="800" spc="-50" b="1">
                <a:solidFill>
                  <a:srgbClr val="58595B"/>
                </a:solidFill>
                <a:latin typeface="Microsoft JhengHei"/>
                <a:cs typeface="Microsoft JhengHei"/>
              </a:rPr>
              <a:t>3</a:t>
            </a:r>
            <a:endParaRPr sz="800">
              <a:latin typeface="Microsoft JhengHei"/>
              <a:cs typeface="Microsoft JhengHei"/>
            </a:endParaRPr>
          </a:p>
        </p:txBody>
      </p:sp>
      <p:sp>
        <p:nvSpPr>
          <p:cNvPr id="3" name="object 3" descr=""/>
          <p:cNvSpPr txBox="1"/>
          <p:nvPr/>
        </p:nvSpPr>
        <p:spPr>
          <a:xfrm>
            <a:off x="6377495" y="788366"/>
            <a:ext cx="797560" cy="147320"/>
          </a:xfrm>
          <a:prstGeom prst="rect">
            <a:avLst/>
          </a:prstGeom>
        </p:spPr>
        <p:txBody>
          <a:bodyPr wrap="square" lIns="0" tIns="12700" rIns="0" bIns="0" rtlCol="0" vert="horz">
            <a:spAutoFit/>
          </a:bodyPr>
          <a:lstStyle/>
          <a:p>
            <a:pPr marL="12700">
              <a:lnSpc>
                <a:spcPct val="100000"/>
              </a:lnSpc>
              <a:spcBef>
                <a:spcPts val="100"/>
              </a:spcBef>
            </a:pPr>
            <a:r>
              <a:rPr dirty="0" sz="800" spc="-20" b="1">
                <a:solidFill>
                  <a:srgbClr val="58595B"/>
                </a:solidFill>
                <a:latin typeface="Microsoft JhengHei"/>
                <a:cs typeface="Microsoft JhengHei"/>
              </a:rPr>
              <a:t>NB12-16/0.95-</a:t>
            </a:r>
            <a:r>
              <a:rPr dirty="0" sz="800" spc="-50" b="1">
                <a:solidFill>
                  <a:srgbClr val="58595B"/>
                </a:solidFill>
                <a:latin typeface="Microsoft JhengHei"/>
                <a:cs typeface="Microsoft JhengHei"/>
              </a:rPr>
              <a:t>4</a:t>
            </a:r>
            <a:endParaRPr sz="800">
              <a:latin typeface="Microsoft JhengHei"/>
              <a:cs typeface="Microsoft JhengHei"/>
            </a:endParaRPr>
          </a:p>
        </p:txBody>
      </p:sp>
      <p:sp>
        <p:nvSpPr>
          <p:cNvPr id="4" name="object 4" descr=""/>
          <p:cNvSpPr txBox="1"/>
          <p:nvPr/>
        </p:nvSpPr>
        <p:spPr>
          <a:xfrm>
            <a:off x="2590266" y="788366"/>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NB12-10/1.6</a:t>
            </a:r>
            <a:endParaRPr sz="800">
              <a:latin typeface="Microsoft JhengHei"/>
              <a:cs typeface="Microsoft JhengHei"/>
            </a:endParaRPr>
          </a:p>
        </p:txBody>
      </p:sp>
      <p:sp>
        <p:nvSpPr>
          <p:cNvPr id="5" name="object 5" descr=""/>
          <p:cNvSpPr txBox="1"/>
          <p:nvPr/>
        </p:nvSpPr>
        <p:spPr>
          <a:xfrm>
            <a:off x="3540633" y="788366"/>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NB12-12/1.4</a:t>
            </a:r>
            <a:endParaRPr sz="800">
              <a:latin typeface="Microsoft JhengHei"/>
              <a:cs typeface="Microsoft JhengHei"/>
            </a:endParaRPr>
          </a:p>
        </p:txBody>
      </p:sp>
      <p:sp>
        <p:nvSpPr>
          <p:cNvPr id="6" name="object 6" descr=""/>
          <p:cNvSpPr txBox="1"/>
          <p:nvPr/>
        </p:nvSpPr>
        <p:spPr>
          <a:xfrm>
            <a:off x="4511092" y="788366"/>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NB12-16/1.1</a:t>
            </a:r>
            <a:endParaRPr sz="800">
              <a:latin typeface="Microsoft JhengHei"/>
              <a:cs typeface="Microsoft JhengHei"/>
            </a:endParaRPr>
          </a:p>
        </p:txBody>
      </p:sp>
      <p:sp>
        <p:nvSpPr>
          <p:cNvPr id="7" name="object 7" descr=""/>
          <p:cNvSpPr/>
          <p:nvPr/>
        </p:nvSpPr>
        <p:spPr>
          <a:xfrm>
            <a:off x="4330819" y="1358703"/>
            <a:ext cx="2280285" cy="2297430"/>
          </a:xfrm>
          <a:custGeom>
            <a:avLst/>
            <a:gdLst/>
            <a:ahLst/>
            <a:cxnLst/>
            <a:rect l="l" t="t" r="r" b="b"/>
            <a:pathLst>
              <a:path w="2280284" h="2297429">
                <a:moveTo>
                  <a:pt x="1122465" y="0"/>
                </a:moveTo>
                <a:lnTo>
                  <a:pt x="1074274" y="1317"/>
                </a:lnTo>
                <a:lnTo>
                  <a:pt x="1026488" y="4661"/>
                </a:lnTo>
                <a:lnTo>
                  <a:pt x="979155" y="9993"/>
                </a:lnTo>
                <a:lnTo>
                  <a:pt x="932325" y="17274"/>
                </a:lnTo>
                <a:lnTo>
                  <a:pt x="886044" y="26467"/>
                </a:lnTo>
                <a:lnTo>
                  <a:pt x="840363" y="37534"/>
                </a:lnTo>
                <a:lnTo>
                  <a:pt x="795327" y="50435"/>
                </a:lnTo>
                <a:lnTo>
                  <a:pt x="750987" y="65133"/>
                </a:lnTo>
                <a:lnTo>
                  <a:pt x="707390" y="81590"/>
                </a:lnTo>
                <a:lnTo>
                  <a:pt x="664584" y="99767"/>
                </a:lnTo>
                <a:lnTo>
                  <a:pt x="622617" y="119627"/>
                </a:lnTo>
                <a:lnTo>
                  <a:pt x="581539" y="141130"/>
                </a:lnTo>
                <a:lnTo>
                  <a:pt x="541396" y="164239"/>
                </a:lnTo>
                <a:lnTo>
                  <a:pt x="502237" y="188915"/>
                </a:lnTo>
                <a:lnTo>
                  <a:pt x="464111" y="215120"/>
                </a:lnTo>
                <a:lnTo>
                  <a:pt x="427066" y="242816"/>
                </a:lnTo>
                <a:lnTo>
                  <a:pt x="391149" y="271965"/>
                </a:lnTo>
                <a:lnTo>
                  <a:pt x="356409" y="302529"/>
                </a:lnTo>
                <a:lnTo>
                  <a:pt x="322895" y="334468"/>
                </a:lnTo>
                <a:lnTo>
                  <a:pt x="290654" y="367746"/>
                </a:lnTo>
                <a:lnTo>
                  <a:pt x="259734" y="402323"/>
                </a:lnTo>
                <a:lnTo>
                  <a:pt x="230185" y="438162"/>
                </a:lnTo>
                <a:lnTo>
                  <a:pt x="202054" y="475224"/>
                </a:lnTo>
                <a:lnTo>
                  <a:pt x="175389" y="513471"/>
                </a:lnTo>
                <a:lnTo>
                  <a:pt x="150239" y="552865"/>
                </a:lnTo>
                <a:lnTo>
                  <a:pt x="126651" y="593367"/>
                </a:lnTo>
                <a:lnTo>
                  <a:pt x="104675" y="634940"/>
                </a:lnTo>
                <a:lnTo>
                  <a:pt x="84358" y="677544"/>
                </a:lnTo>
                <a:lnTo>
                  <a:pt x="65748" y="721143"/>
                </a:lnTo>
                <a:lnTo>
                  <a:pt x="48894" y="765697"/>
                </a:lnTo>
                <a:lnTo>
                  <a:pt x="33844" y="811169"/>
                </a:lnTo>
                <a:lnTo>
                  <a:pt x="20646" y="857519"/>
                </a:lnTo>
                <a:lnTo>
                  <a:pt x="9349" y="904711"/>
                </a:lnTo>
                <a:lnTo>
                  <a:pt x="0" y="952705"/>
                </a:lnTo>
                <a:lnTo>
                  <a:pt x="1131671" y="1148666"/>
                </a:lnTo>
                <a:lnTo>
                  <a:pt x="558" y="1346304"/>
                </a:lnTo>
                <a:lnTo>
                  <a:pt x="9694" y="1393139"/>
                </a:lnTo>
                <a:lnTo>
                  <a:pt x="20687" y="1439196"/>
                </a:lnTo>
                <a:lnTo>
                  <a:pt x="33493" y="1484440"/>
                </a:lnTo>
                <a:lnTo>
                  <a:pt x="48066" y="1528836"/>
                </a:lnTo>
                <a:lnTo>
                  <a:pt x="64359" y="1572350"/>
                </a:lnTo>
                <a:lnTo>
                  <a:pt x="82328" y="1614947"/>
                </a:lnTo>
                <a:lnTo>
                  <a:pt x="101926" y="1656593"/>
                </a:lnTo>
                <a:lnTo>
                  <a:pt x="123109" y="1697253"/>
                </a:lnTo>
                <a:lnTo>
                  <a:pt x="145831" y="1736894"/>
                </a:lnTo>
                <a:lnTo>
                  <a:pt x="170045" y="1775481"/>
                </a:lnTo>
                <a:lnTo>
                  <a:pt x="195707" y="1812978"/>
                </a:lnTo>
                <a:lnTo>
                  <a:pt x="222770" y="1849353"/>
                </a:lnTo>
                <a:lnTo>
                  <a:pt x="251190" y="1884571"/>
                </a:lnTo>
                <a:lnTo>
                  <a:pt x="280920" y="1918596"/>
                </a:lnTo>
                <a:lnTo>
                  <a:pt x="311915" y="1951395"/>
                </a:lnTo>
                <a:lnTo>
                  <a:pt x="344129" y="1982933"/>
                </a:lnTo>
                <a:lnTo>
                  <a:pt x="377517" y="2013177"/>
                </a:lnTo>
                <a:lnTo>
                  <a:pt x="412033" y="2042090"/>
                </a:lnTo>
                <a:lnTo>
                  <a:pt x="447632" y="2069640"/>
                </a:lnTo>
                <a:lnTo>
                  <a:pt x="484267" y="2095791"/>
                </a:lnTo>
                <a:lnTo>
                  <a:pt x="521894" y="2120510"/>
                </a:lnTo>
                <a:lnTo>
                  <a:pt x="560466" y="2143761"/>
                </a:lnTo>
                <a:lnTo>
                  <a:pt x="599938" y="2165511"/>
                </a:lnTo>
                <a:lnTo>
                  <a:pt x="640265" y="2185724"/>
                </a:lnTo>
                <a:lnTo>
                  <a:pt x="681400" y="2204368"/>
                </a:lnTo>
                <a:lnTo>
                  <a:pt x="723299" y="2221406"/>
                </a:lnTo>
                <a:lnTo>
                  <a:pt x="765915" y="2236805"/>
                </a:lnTo>
                <a:lnTo>
                  <a:pt x="809203" y="2250530"/>
                </a:lnTo>
                <a:lnTo>
                  <a:pt x="853118" y="2262548"/>
                </a:lnTo>
                <a:lnTo>
                  <a:pt x="897613" y="2272823"/>
                </a:lnTo>
                <a:lnTo>
                  <a:pt x="942644" y="2281320"/>
                </a:lnTo>
                <a:lnTo>
                  <a:pt x="988164" y="2288007"/>
                </a:lnTo>
                <a:lnTo>
                  <a:pt x="1034128" y="2292848"/>
                </a:lnTo>
                <a:lnTo>
                  <a:pt x="1080490" y="2295808"/>
                </a:lnTo>
                <a:lnTo>
                  <a:pt x="1127204" y="2296854"/>
                </a:lnTo>
                <a:lnTo>
                  <a:pt x="1174226" y="2295951"/>
                </a:lnTo>
                <a:lnTo>
                  <a:pt x="1221510" y="2293065"/>
                </a:lnTo>
                <a:lnTo>
                  <a:pt x="1269009" y="2288161"/>
                </a:lnTo>
                <a:lnTo>
                  <a:pt x="1316205" y="2281738"/>
                </a:lnTo>
                <a:lnTo>
                  <a:pt x="1362733" y="2273388"/>
                </a:lnTo>
                <a:lnTo>
                  <a:pt x="1408556" y="2263158"/>
                </a:lnTo>
                <a:lnTo>
                  <a:pt x="1453636" y="2251093"/>
                </a:lnTo>
                <a:lnTo>
                  <a:pt x="1497935" y="2237237"/>
                </a:lnTo>
                <a:lnTo>
                  <a:pt x="1541417" y="2221637"/>
                </a:lnTo>
                <a:lnTo>
                  <a:pt x="1584044" y="2204336"/>
                </a:lnTo>
                <a:lnTo>
                  <a:pt x="1625778" y="2185381"/>
                </a:lnTo>
                <a:lnTo>
                  <a:pt x="1666583" y="2164817"/>
                </a:lnTo>
                <a:lnTo>
                  <a:pt x="1706420" y="2142688"/>
                </a:lnTo>
                <a:lnTo>
                  <a:pt x="1745252" y="2119041"/>
                </a:lnTo>
                <a:lnTo>
                  <a:pt x="1783043" y="2093920"/>
                </a:lnTo>
                <a:lnTo>
                  <a:pt x="1819754" y="2067370"/>
                </a:lnTo>
                <a:lnTo>
                  <a:pt x="1855348" y="2039437"/>
                </a:lnTo>
                <a:lnTo>
                  <a:pt x="1889788" y="2010166"/>
                </a:lnTo>
                <a:lnTo>
                  <a:pt x="1923036" y="1979602"/>
                </a:lnTo>
                <a:lnTo>
                  <a:pt x="1955055" y="1947790"/>
                </a:lnTo>
                <a:lnTo>
                  <a:pt x="1985807" y="1914776"/>
                </a:lnTo>
                <a:lnTo>
                  <a:pt x="2015256" y="1880605"/>
                </a:lnTo>
                <a:lnTo>
                  <a:pt x="2043364" y="1845322"/>
                </a:lnTo>
                <a:lnTo>
                  <a:pt x="2070092" y="1808972"/>
                </a:lnTo>
                <a:lnTo>
                  <a:pt x="2095405" y="1771601"/>
                </a:lnTo>
                <a:lnTo>
                  <a:pt x="2119264" y="1733253"/>
                </a:lnTo>
                <a:lnTo>
                  <a:pt x="2141632" y="1693974"/>
                </a:lnTo>
                <a:lnTo>
                  <a:pt x="2162472" y="1653810"/>
                </a:lnTo>
                <a:lnTo>
                  <a:pt x="2181747" y="1612804"/>
                </a:lnTo>
                <a:lnTo>
                  <a:pt x="2199418" y="1571003"/>
                </a:lnTo>
                <a:lnTo>
                  <a:pt x="2215449" y="1528452"/>
                </a:lnTo>
                <a:lnTo>
                  <a:pt x="2229801" y="1485196"/>
                </a:lnTo>
                <a:lnTo>
                  <a:pt x="2242439" y="1441281"/>
                </a:lnTo>
                <a:lnTo>
                  <a:pt x="2253324" y="1396750"/>
                </a:lnTo>
                <a:lnTo>
                  <a:pt x="2262418" y="1351650"/>
                </a:lnTo>
                <a:lnTo>
                  <a:pt x="2269686" y="1306027"/>
                </a:lnTo>
                <a:lnTo>
                  <a:pt x="2275088" y="1259924"/>
                </a:lnTo>
                <a:lnTo>
                  <a:pt x="2278588" y="1213387"/>
                </a:lnTo>
                <a:lnTo>
                  <a:pt x="2280148" y="1166462"/>
                </a:lnTo>
                <a:lnTo>
                  <a:pt x="2279731" y="1119194"/>
                </a:lnTo>
                <a:lnTo>
                  <a:pt x="2277300" y="1071628"/>
                </a:lnTo>
                <a:lnTo>
                  <a:pt x="2273240" y="1023424"/>
                </a:lnTo>
                <a:lnTo>
                  <a:pt x="2267157" y="975774"/>
                </a:lnTo>
                <a:lnTo>
                  <a:pt x="2259097" y="928720"/>
                </a:lnTo>
                <a:lnTo>
                  <a:pt x="2249103" y="882308"/>
                </a:lnTo>
                <a:lnTo>
                  <a:pt x="2237219" y="836582"/>
                </a:lnTo>
                <a:lnTo>
                  <a:pt x="2223489" y="791587"/>
                </a:lnTo>
                <a:lnTo>
                  <a:pt x="2207957" y="747366"/>
                </a:lnTo>
                <a:lnTo>
                  <a:pt x="2190667" y="703964"/>
                </a:lnTo>
                <a:lnTo>
                  <a:pt x="2171663" y="661425"/>
                </a:lnTo>
                <a:lnTo>
                  <a:pt x="2150989" y="619793"/>
                </a:lnTo>
                <a:lnTo>
                  <a:pt x="2128688" y="579114"/>
                </a:lnTo>
                <a:lnTo>
                  <a:pt x="2104805" y="539430"/>
                </a:lnTo>
                <a:lnTo>
                  <a:pt x="2079384" y="500787"/>
                </a:lnTo>
                <a:lnTo>
                  <a:pt x="2052469" y="463229"/>
                </a:lnTo>
                <a:lnTo>
                  <a:pt x="2024103" y="426800"/>
                </a:lnTo>
                <a:lnTo>
                  <a:pt x="1994330" y="391545"/>
                </a:lnTo>
                <a:lnTo>
                  <a:pt x="1963195" y="357507"/>
                </a:lnTo>
                <a:lnTo>
                  <a:pt x="1930741" y="324732"/>
                </a:lnTo>
                <a:lnTo>
                  <a:pt x="1897013" y="293262"/>
                </a:lnTo>
                <a:lnTo>
                  <a:pt x="1862054" y="263144"/>
                </a:lnTo>
                <a:lnTo>
                  <a:pt x="1825908" y="234421"/>
                </a:lnTo>
                <a:lnTo>
                  <a:pt x="1788620" y="207137"/>
                </a:lnTo>
                <a:lnTo>
                  <a:pt x="1750232" y="181336"/>
                </a:lnTo>
                <a:lnTo>
                  <a:pt x="1710790" y="157064"/>
                </a:lnTo>
                <a:lnTo>
                  <a:pt x="1670337" y="134364"/>
                </a:lnTo>
                <a:lnTo>
                  <a:pt x="1628917" y="113281"/>
                </a:lnTo>
                <a:lnTo>
                  <a:pt x="1586574" y="93859"/>
                </a:lnTo>
                <a:lnTo>
                  <a:pt x="1543351" y="76142"/>
                </a:lnTo>
                <a:lnTo>
                  <a:pt x="1499294" y="60175"/>
                </a:lnTo>
                <a:lnTo>
                  <a:pt x="1454445" y="46002"/>
                </a:lnTo>
                <a:lnTo>
                  <a:pt x="1408849" y="33667"/>
                </a:lnTo>
                <a:lnTo>
                  <a:pt x="1362550" y="23214"/>
                </a:lnTo>
                <a:lnTo>
                  <a:pt x="1315592" y="14689"/>
                </a:lnTo>
                <a:lnTo>
                  <a:pt x="1268018" y="8135"/>
                </a:lnTo>
                <a:lnTo>
                  <a:pt x="1219873" y="3596"/>
                </a:lnTo>
                <a:lnTo>
                  <a:pt x="1171014" y="746"/>
                </a:lnTo>
                <a:lnTo>
                  <a:pt x="1122465" y="0"/>
                </a:lnTo>
                <a:close/>
              </a:path>
            </a:pathLst>
          </a:custGeom>
          <a:solidFill>
            <a:srgbClr val="D4D4D5"/>
          </a:solidFill>
        </p:spPr>
        <p:txBody>
          <a:bodyPr wrap="square" lIns="0" tIns="0" rIns="0" bIns="0" rtlCol="0"/>
          <a:lstStyle/>
          <a:p/>
        </p:txBody>
      </p:sp>
      <p:sp>
        <p:nvSpPr>
          <p:cNvPr id="8" name="object 8" descr=""/>
          <p:cNvSpPr txBox="1"/>
          <p:nvPr/>
        </p:nvSpPr>
        <p:spPr>
          <a:xfrm rot="19620000">
            <a:off x="6415674" y="1628542"/>
            <a:ext cx="253962" cy="61594"/>
          </a:xfrm>
          <a:prstGeom prst="rect">
            <a:avLst/>
          </a:prstGeom>
        </p:spPr>
        <p:txBody>
          <a:bodyPr wrap="square" lIns="0" tIns="0" rIns="0" bIns="0" rtlCol="0" vert="horz">
            <a:spAutoFit/>
          </a:bodyPr>
          <a:lstStyle/>
          <a:p>
            <a:pPr>
              <a:lnSpc>
                <a:spcPts val="484"/>
              </a:lnSpc>
            </a:pPr>
            <a:r>
              <a:rPr dirty="0" sz="450" spc="-20">
                <a:solidFill>
                  <a:srgbClr val="565658"/>
                </a:solidFill>
                <a:latin typeface="Microsoft YaHei"/>
                <a:cs typeface="Microsoft YaHei"/>
              </a:rPr>
              <a:t>R1601.52</a:t>
            </a:r>
            <a:endParaRPr sz="450">
              <a:latin typeface="Microsoft YaHei"/>
              <a:cs typeface="Microsoft YaHei"/>
            </a:endParaRPr>
          </a:p>
        </p:txBody>
      </p:sp>
      <p:sp>
        <p:nvSpPr>
          <p:cNvPr id="9" name="object 9" descr=""/>
          <p:cNvSpPr txBox="1"/>
          <p:nvPr/>
        </p:nvSpPr>
        <p:spPr>
          <a:xfrm rot="19620000">
            <a:off x="6461652" y="1690026"/>
            <a:ext cx="253962" cy="61594"/>
          </a:xfrm>
          <a:prstGeom prst="rect">
            <a:avLst/>
          </a:prstGeom>
        </p:spPr>
        <p:txBody>
          <a:bodyPr wrap="square" lIns="0" tIns="0" rIns="0" bIns="0" rtlCol="0" vert="horz">
            <a:spAutoFit/>
          </a:bodyPr>
          <a:lstStyle/>
          <a:p>
            <a:pPr>
              <a:lnSpc>
                <a:spcPts val="484"/>
              </a:lnSpc>
            </a:pPr>
            <a:r>
              <a:rPr dirty="0" sz="450" spc="-20">
                <a:solidFill>
                  <a:srgbClr val="565658"/>
                </a:solidFill>
                <a:latin typeface="Microsoft YaHei"/>
                <a:cs typeface="Microsoft YaHei"/>
              </a:rPr>
              <a:t>R1441.82</a:t>
            </a:r>
            <a:endParaRPr sz="450">
              <a:latin typeface="Microsoft YaHei"/>
              <a:cs typeface="Microsoft YaHei"/>
            </a:endParaRPr>
          </a:p>
        </p:txBody>
      </p:sp>
      <p:sp>
        <p:nvSpPr>
          <p:cNvPr id="10" name="object 10" descr=""/>
          <p:cNvSpPr txBox="1"/>
          <p:nvPr/>
        </p:nvSpPr>
        <p:spPr>
          <a:xfrm rot="19620000">
            <a:off x="6521859" y="1777708"/>
            <a:ext cx="253962" cy="61594"/>
          </a:xfrm>
          <a:prstGeom prst="rect">
            <a:avLst/>
          </a:prstGeom>
        </p:spPr>
        <p:txBody>
          <a:bodyPr wrap="square" lIns="0" tIns="0" rIns="0" bIns="0" rtlCol="0" vert="horz">
            <a:spAutoFit/>
          </a:bodyPr>
          <a:lstStyle/>
          <a:p>
            <a:pPr>
              <a:lnSpc>
                <a:spcPts val="484"/>
              </a:lnSpc>
            </a:pPr>
            <a:r>
              <a:rPr dirty="0" sz="450" spc="-20">
                <a:solidFill>
                  <a:srgbClr val="565658"/>
                </a:solidFill>
                <a:latin typeface="Microsoft YaHei"/>
                <a:cs typeface="Microsoft YaHei"/>
              </a:rPr>
              <a:t>R1102.50</a:t>
            </a:r>
            <a:endParaRPr sz="450">
              <a:latin typeface="Microsoft YaHei"/>
              <a:cs typeface="Microsoft YaHei"/>
            </a:endParaRPr>
          </a:p>
        </p:txBody>
      </p:sp>
      <p:grpSp>
        <p:nvGrpSpPr>
          <p:cNvPr id="11" name="object 11" descr=""/>
          <p:cNvGrpSpPr/>
          <p:nvPr/>
        </p:nvGrpSpPr>
        <p:grpSpPr>
          <a:xfrm>
            <a:off x="6388582" y="1723878"/>
            <a:ext cx="86995" cy="103505"/>
            <a:chOff x="6388582" y="1723878"/>
            <a:chExt cx="86995" cy="103505"/>
          </a:xfrm>
        </p:grpSpPr>
        <p:sp>
          <p:nvSpPr>
            <p:cNvPr id="12" name="object 12" descr=""/>
            <p:cNvSpPr/>
            <p:nvPr/>
          </p:nvSpPr>
          <p:spPr>
            <a:xfrm>
              <a:off x="6429932" y="1781698"/>
              <a:ext cx="45720" cy="45720"/>
            </a:xfrm>
            <a:custGeom>
              <a:avLst/>
              <a:gdLst/>
              <a:ahLst/>
              <a:cxnLst/>
              <a:rect l="l" t="t" r="r" b="b"/>
              <a:pathLst>
                <a:path w="45720" h="45719">
                  <a:moveTo>
                    <a:pt x="19397" y="0"/>
                  </a:moveTo>
                  <a:lnTo>
                    <a:pt x="10837" y="3077"/>
                  </a:lnTo>
                  <a:lnTo>
                    <a:pt x="4127" y="9245"/>
                  </a:lnTo>
                  <a:lnTo>
                    <a:pt x="432" y="17225"/>
                  </a:lnTo>
                  <a:lnTo>
                    <a:pt x="0" y="26005"/>
                  </a:lnTo>
                  <a:lnTo>
                    <a:pt x="3077" y="34573"/>
                  </a:lnTo>
                  <a:lnTo>
                    <a:pt x="9245" y="41281"/>
                  </a:lnTo>
                  <a:lnTo>
                    <a:pt x="17225" y="44971"/>
                  </a:lnTo>
                  <a:lnTo>
                    <a:pt x="26005" y="45399"/>
                  </a:lnTo>
                  <a:lnTo>
                    <a:pt x="34573" y="42320"/>
                  </a:lnTo>
                  <a:lnTo>
                    <a:pt x="41277" y="36154"/>
                  </a:lnTo>
                  <a:lnTo>
                    <a:pt x="44971" y="28177"/>
                  </a:lnTo>
                  <a:lnTo>
                    <a:pt x="45403" y="19398"/>
                  </a:lnTo>
                  <a:lnTo>
                    <a:pt x="42320" y="10824"/>
                  </a:lnTo>
                  <a:lnTo>
                    <a:pt x="36152" y="4122"/>
                  </a:lnTo>
                  <a:lnTo>
                    <a:pt x="28174" y="431"/>
                  </a:lnTo>
                  <a:lnTo>
                    <a:pt x="19397" y="0"/>
                  </a:lnTo>
                  <a:close/>
                </a:path>
              </a:pathLst>
            </a:custGeom>
            <a:solidFill>
              <a:srgbClr val="00AEEF"/>
            </a:solidFill>
          </p:spPr>
          <p:txBody>
            <a:bodyPr wrap="square" lIns="0" tIns="0" rIns="0" bIns="0" rtlCol="0"/>
            <a:lstStyle/>
            <a:p/>
          </p:txBody>
        </p:sp>
        <p:sp>
          <p:nvSpPr>
            <p:cNvPr id="13" name="object 13" descr=""/>
            <p:cNvSpPr/>
            <p:nvPr/>
          </p:nvSpPr>
          <p:spPr>
            <a:xfrm>
              <a:off x="6388582" y="1723878"/>
              <a:ext cx="45720" cy="45720"/>
            </a:xfrm>
            <a:custGeom>
              <a:avLst/>
              <a:gdLst/>
              <a:ahLst/>
              <a:cxnLst/>
              <a:rect l="l" t="t" r="r" b="b"/>
              <a:pathLst>
                <a:path w="45720" h="45719">
                  <a:moveTo>
                    <a:pt x="19405" y="0"/>
                  </a:moveTo>
                  <a:lnTo>
                    <a:pt x="10837" y="3077"/>
                  </a:lnTo>
                  <a:lnTo>
                    <a:pt x="4127" y="9245"/>
                  </a:lnTo>
                  <a:lnTo>
                    <a:pt x="432" y="17225"/>
                  </a:lnTo>
                  <a:lnTo>
                    <a:pt x="0" y="26005"/>
                  </a:lnTo>
                  <a:lnTo>
                    <a:pt x="3077" y="34573"/>
                  </a:lnTo>
                  <a:lnTo>
                    <a:pt x="9245" y="41281"/>
                  </a:lnTo>
                  <a:lnTo>
                    <a:pt x="17226" y="44971"/>
                  </a:lnTo>
                  <a:lnTo>
                    <a:pt x="26010" y="45399"/>
                  </a:lnTo>
                  <a:lnTo>
                    <a:pt x="34586" y="42320"/>
                  </a:lnTo>
                  <a:lnTo>
                    <a:pt x="41288" y="36154"/>
                  </a:lnTo>
                  <a:lnTo>
                    <a:pt x="44977" y="28177"/>
                  </a:lnTo>
                  <a:lnTo>
                    <a:pt x="45405" y="19398"/>
                  </a:lnTo>
                  <a:lnTo>
                    <a:pt x="42320" y="10824"/>
                  </a:lnTo>
                  <a:lnTo>
                    <a:pt x="36159" y="4122"/>
                  </a:lnTo>
                  <a:lnTo>
                    <a:pt x="28183" y="431"/>
                  </a:lnTo>
                  <a:lnTo>
                    <a:pt x="19405" y="0"/>
                  </a:lnTo>
                  <a:close/>
                </a:path>
              </a:pathLst>
            </a:custGeom>
            <a:solidFill>
              <a:srgbClr val="EF4136"/>
            </a:solidFill>
          </p:spPr>
          <p:txBody>
            <a:bodyPr wrap="square" lIns="0" tIns="0" rIns="0" bIns="0" rtlCol="0"/>
            <a:lstStyle/>
            <a:p/>
          </p:txBody>
        </p:sp>
      </p:grpSp>
      <p:sp>
        <p:nvSpPr>
          <p:cNvPr id="14" name="object 14" descr=""/>
          <p:cNvSpPr txBox="1"/>
          <p:nvPr/>
        </p:nvSpPr>
        <p:spPr>
          <a:xfrm rot="19740000">
            <a:off x="6384992" y="1725394"/>
            <a:ext cx="52131" cy="40640"/>
          </a:xfrm>
          <a:prstGeom prst="rect">
            <a:avLst/>
          </a:prstGeom>
        </p:spPr>
        <p:txBody>
          <a:bodyPr wrap="square" lIns="0" tIns="0" rIns="0" bIns="0" rtlCol="0" vert="horz">
            <a:spAutoFit/>
          </a:bodyPr>
          <a:lstStyle/>
          <a:p>
            <a:pPr>
              <a:lnSpc>
                <a:spcPts val="320"/>
              </a:lnSpc>
            </a:pPr>
            <a:r>
              <a:rPr dirty="0" sz="300" spc="10">
                <a:solidFill>
                  <a:srgbClr val="FFFFFF"/>
                </a:solidFill>
                <a:latin typeface="Arial MT"/>
                <a:cs typeface="Arial MT"/>
              </a:rPr>
              <a:t>a</a:t>
            </a:r>
            <a:endParaRPr sz="300">
              <a:latin typeface="Arial MT"/>
              <a:cs typeface="Arial MT"/>
            </a:endParaRPr>
          </a:p>
        </p:txBody>
      </p:sp>
      <p:sp>
        <p:nvSpPr>
          <p:cNvPr id="15" name="object 15" descr=""/>
          <p:cNvSpPr txBox="1"/>
          <p:nvPr/>
        </p:nvSpPr>
        <p:spPr>
          <a:xfrm rot="19740000">
            <a:off x="6428752" y="1785354"/>
            <a:ext cx="52131" cy="40640"/>
          </a:xfrm>
          <a:prstGeom prst="rect">
            <a:avLst/>
          </a:prstGeom>
        </p:spPr>
        <p:txBody>
          <a:bodyPr wrap="square" lIns="0" tIns="0" rIns="0" bIns="0" rtlCol="0" vert="horz">
            <a:spAutoFit/>
          </a:bodyPr>
          <a:lstStyle/>
          <a:p>
            <a:pPr>
              <a:lnSpc>
                <a:spcPts val="320"/>
              </a:lnSpc>
            </a:pPr>
            <a:r>
              <a:rPr dirty="0" sz="300" spc="10">
                <a:solidFill>
                  <a:srgbClr val="FFFFFF"/>
                </a:solidFill>
                <a:latin typeface="Arial MT"/>
                <a:cs typeface="Arial MT"/>
              </a:rPr>
              <a:t>b</a:t>
            </a:r>
            <a:endParaRPr sz="300">
              <a:latin typeface="Arial MT"/>
              <a:cs typeface="Arial MT"/>
            </a:endParaRPr>
          </a:p>
        </p:txBody>
      </p:sp>
      <p:sp>
        <p:nvSpPr>
          <p:cNvPr id="16" name="object 16" descr=""/>
          <p:cNvSpPr/>
          <p:nvPr/>
        </p:nvSpPr>
        <p:spPr>
          <a:xfrm>
            <a:off x="6492000" y="1869345"/>
            <a:ext cx="45720" cy="45720"/>
          </a:xfrm>
          <a:custGeom>
            <a:avLst/>
            <a:gdLst/>
            <a:ahLst/>
            <a:cxnLst/>
            <a:rect l="l" t="t" r="r" b="b"/>
            <a:pathLst>
              <a:path w="45720" h="45719">
                <a:moveTo>
                  <a:pt x="19403" y="0"/>
                </a:moveTo>
                <a:lnTo>
                  <a:pt x="10842" y="3077"/>
                </a:lnTo>
                <a:lnTo>
                  <a:pt x="4132" y="9245"/>
                </a:lnTo>
                <a:lnTo>
                  <a:pt x="436" y="17226"/>
                </a:lnTo>
                <a:lnTo>
                  <a:pt x="0" y="26010"/>
                </a:lnTo>
                <a:lnTo>
                  <a:pt x="3070" y="34586"/>
                </a:lnTo>
                <a:lnTo>
                  <a:pt x="9239" y="41286"/>
                </a:lnTo>
                <a:lnTo>
                  <a:pt x="17224" y="44971"/>
                </a:lnTo>
                <a:lnTo>
                  <a:pt x="26008" y="45394"/>
                </a:lnTo>
                <a:lnTo>
                  <a:pt x="34578" y="42307"/>
                </a:lnTo>
                <a:lnTo>
                  <a:pt x="41282" y="36149"/>
                </a:lnTo>
                <a:lnTo>
                  <a:pt x="44976" y="28175"/>
                </a:lnTo>
                <a:lnTo>
                  <a:pt x="45408" y="19397"/>
                </a:lnTo>
                <a:lnTo>
                  <a:pt x="42325" y="10824"/>
                </a:lnTo>
                <a:lnTo>
                  <a:pt x="36158" y="4122"/>
                </a:lnTo>
                <a:lnTo>
                  <a:pt x="28179" y="431"/>
                </a:lnTo>
                <a:lnTo>
                  <a:pt x="19403" y="0"/>
                </a:lnTo>
                <a:close/>
              </a:path>
            </a:pathLst>
          </a:custGeom>
          <a:solidFill>
            <a:srgbClr val="38B54A"/>
          </a:solidFill>
        </p:spPr>
        <p:txBody>
          <a:bodyPr wrap="square" lIns="0" tIns="0" rIns="0" bIns="0" rtlCol="0"/>
          <a:lstStyle/>
          <a:p/>
        </p:txBody>
      </p:sp>
      <p:sp>
        <p:nvSpPr>
          <p:cNvPr id="17" name="object 17" descr=""/>
          <p:cNvSpPr txBox="1"/>
          <p:nvPr/>
        </p:nvSpPr>
        <p:spPr>
          <a:xfrm rot="19740000">
            <a:off x="6487932" y="1871065"/>
            <a:ext cx="51431" cy="40640"/>
          </a:xfrm>
          <a:prstGeom prst="rect">
            <a:avLst/>
          </a:prstGeom>
        </p:spPr>
        <p:txBody>
          <a:bodyPr wrap="square" lIns="0" tIns="0" rIns="0" bIns="0" rtlCol="0" vert="horz">
            <a:spAutoFit/>
          </a:bodyPr>
          <a:lstStyle/>
          <a:p>
            <a:pPr>
              <a:lnSpc>
                <a:spcPts val="320"/>
              </a:lnSpc>
            </a:pPr>
            <a:r>
              <a:rPr dirty="0" sz="300" spc="10">
                <a:solidFill>
                  <a:srgbClr val="FFFFFF"/>
                </a:solidFill>
                <a:latin typeface="Arial MT"/>
                <a:cs typeface="Arial MT"/>
              </a:rPr>
              <a:t>c</a:t>
            </a:r>
            <a:endParaRPr sz="300">
              <a:latin typeface="Arial MT"/>
              <a:cs typeface="Arial MT"/>
            </a:endParaRPr>
          </a:p>
        </p:txBody>
      </p:sp>
      <p:grpSp>
        <p:nvGrpSpPr>
          <p:cNvPr id="18" name="object 18" descr=""/>
          <p:cNvGrpSpPr/>
          <p:nvPr/>
        </p:nvGrpSpPr>
        <p:grpSpPr>
          <a:xfrm>
            <a:off x="4327956" y="1356046"/>
            <a:ext cx="2285365" cy="2302510"/>
            <a:chOff x="4327956" y="1356046"/>
            <a:chExt cx="2285365" cy="2302510"/>
          </a:xfrm>
        </p:grpSpPr>
        <p:sp>
          <p:nvSpPr>
            <p:cNvPr id="19" name="object 19" descr=""/>
            <p:cNvSpPr/>
            <p:nvPr/>
          </p:nvSpPr>
          <p:spPr>
            <a:xfrm>
              <a:off x="4330814" y="1358903"/>
              <a:ext cx="2279650" cy="2296795"/>
            </a:xfrm>
            <a:custGeom>
              <a:avLst/>
              <a:gdLst/>
              <a:ahLst/>
              <a:cxnLst/>
              <a:rect l="l" t="t" r="r" b="b"/>
              <a:pathLst>
                <a:path w="2279650" h="2296795">
                  <a:moveTo>
                    <a:pt x="0" y="952509"/>
                  </a:moveTo>
                  <a:lnTo>
                    <a:pt x="1131671" y="1148470"/>
                  </a:lnTo>
                  <a:lnTo>
                    <a:pt x="558" y="1346107"/>
                  </a:lnTo>
                  <a:lnTo>
                    <a:pt x="9728" y="1393405"/>
                  </a:lnTo>
                  <a:lnTo>
                    <a:pt x="20849" y="1439795"/>
                  </a:lnTo>
                  <a:lnTo>
                    <a:pt x="33773" y="1485346"/>
                  </a:lnTo>
                  <a:lnTo>
                    <a:pt x="48459" y="1530022"/>
                  </a:lnTo>
                  <a:lnTo>
                    <a:pt x="64860" y="1573791"/>
                  </a:lnTo>
                  <a:lnTo>
                    <a:pt x="82933" y="1616617"/>
                  </a:lnTo>
                  <a:lnTo>
                    <a:pt x="102634" y="1658468"/>
                  </a:lnTo>
                  <a:lnTo>
                    <a:pt x="123919" y="1699310"/>
                  </a:lnTo>
                  <a:lnTo>
                    <a:pt x="146743" y="1739108"/>
                  </a:lnTo>
                  <a:lnTo>
                    <a:pt x="171062" y="1777828"/>
                  </a:lnTo>
                  <a:lnTo>
                    <a:pt x="196832" y="1815437"/>
                  </a:lnTo>
                  <a:lnTo>
                    <a:pt x="224010" y="1851900"/>
                  </a:lnTo>
                  <a:lnTo>
                    <a:pt x="252550" y="1887185"/>
                  </a:lnTo>
                  <a:lnTo>
                    <a:pt x="282408" y="1921256"/>
                  </a:lnTo>
                  <a:lnTo>
                    <a:pt x="313541" y="1954079"/>
                  </a:lnTo>
                  <a:lnTo>
                    <a:pt x="345904" y="1985622"/>
                  </a:lnTo>
                  <a:lnTo>
                    <a:pt x="379452" y="2015849"/>
                  </a:lnTo>
                  <a:lnTo>
                    <a:pt x="414143" y="2044728"/>
                  </a:lnTo>
                  <a:lnTo>
                    <a:pt x="449931" y="2072223"/>
                  </a:lnTo>
                  <a:lnTo>
                    <a:pt x="486773" y="2098302"/>
                  </a:lnTo>
                  <a:lnTo>
                    <a:pt x="524624" y="2122929"/>
                  </a:lnTo>
                  <a:lnTo>
                    <a:pt x="563440" y="2146072"/>
                  </a:lnTo>
                  <a:lnTo>
                    <a:pt x="603176" y="2167696"/>
                  </a:lnTo>
                  <a:lnTo>
                    <a:pt x="643790" y="2187768"/>
                  </a:lnTo>
                  <a:lnTo>
                    <a:pt x="685236" y="2206253"/>
                  </a:lnTo>
                  <a:lnTo>
                    <a:pt x="727470" y="2223118"/>
                  </a:lnTo>
                  <a:lnTo>
                    <a:pt x="770449" y="2238327"/>
                  </a:lnTo>
                  <a:lnTo>
                    <a:pt x="814127" y="2251849"/>
                  </a:lnTo>
                  <a:lnTo>
                    <a:pt x="858462" y="2263648"/>
                  </a:lnTo>
                  <a:lnTo>
                    <a:pt x="903407" y="2273691"/>
                  </a:lnTo>
                  <a:lnTo>
                    <a:pt x="948921" y="2281944"/>
                  </a:lnTo>
                  <a:lnTo>
                    <a:pt x="994957" y="2288373"/>
                  </a:lnTo>
                  <a:lnTo>
                    <a:pt x="1041473" y="2292943"/>
                  </a:lnTo>
                  <a:lnTo>
                    <a:pt x="1088423" y="2295621"/>
                  </a:lnTo>
                  <a:lnTo>
                    <a:pt x="1135765" y="2296374"/>
                  </a:lnTo>
                  <a:lnTo>
                    <a:pt x="1183452" y="2295166"/>
                  </a:lnTo>
                  <a:lnTo>
                    <a:pt x="1231442" y="2291965"/>
                  </a:lnTo>
                  <a:lnTo>
                    <a:pt x="1279259" y="2286786"/>
                  </a:lnTo>
                  <a:lnTo>
                    <a:pt x="1326432" y="2279697"/>
                  </a:lnTo>
                  <a:lnTo>
                    <a:pt x="1372924" y="2270737"/>
                  </a:lnTo>
                  <a:lnTo>
                    <a:pt x="1418696" y="2259948"/>
                  </a:lnTo>
                  <a:lnTo>
                    <a:pt x="1463712" y="2247371"/>
                  </a:lnTo>
                  <a:lnTo>
                    <a:pt x="1507933" y="2233048"/>
                  </a:lnTo>
                  <a:lnTo>
                    <a:pt x="1551323" y="2217019"/>
                  </a:lnTo>
                  <a:lnTo>
                    <a:pt x="1593842" y="2199325"/>
                  </a:lnTo>
                  <a:lnTo>
                    <a:pt x="1635454" y="2180008"/>
                  </a:lnTo>
                  <a:lnTo>
                    <a:pt x="1676122" y="2159109"/>
                  </a:lnTo>
                  <a:lnTo>
                    <a:pt x="1715807" y="2136669"/>
                  </a:lnTo>
                  <a:lnTo>
                    <a:pt x="1754472" y="2112728"/>
                  </a:lnTo>
                  <a:lnTo>
                    <a:pt x="1792079" y="2087328"/>
                  </a:lnTo>
                  <a:lnTo>
                    <a:pt x="1828591" y="2060511"/>
                  </a:lnTo>
                  <a:lnTo>
                    <a:pt x="1863970" y="2032316"/>
                  </a:lnTo>
                  <a:lnTo>
                    <a:pt x="1898178" y="2002786"/>
                  </a:lnTo>
                  <a:lnTo>
                    <a:pt x="1931178" y="1971961"/>
                  </a:lnTo>
                  <a:lnTo>
                    <a:pt x="1962933" y="1939882"/>
                  </a:lnTo>
                  <a:lnTo>
                    <a:pt x="1993404" y="1906591"/>
                  </a:lnTo>
                  <a:lnTo>
                    <a:pt x="2022554" y="1872129"/>
                  </a:lnTo>
                  <a:lnTo>
                    <a:pt x="2050345" y="1836536"/>
                  </a:lnTo>
                  <a:lnTo>
                    <a:pt x="2076740" y="1799854"/>
                  </a:lnTo>
                  <a:lnTo>
                    <a:pt x="2101701" y="1762124"/>
                  </a:lnTo>
                  <a:lnTo>
                    <a:pt x="2125191" y="1723388"/>
                  </a:lnTo>
                  <a:lnTo>
                    <a:pt x="2147171" y="1683685"/>
                  </a:lnTo>
                  <a:lnTo>
                    <a:pt x="2167605" y="1643057"/>
                  </a:lnTo>
                  <a:lnTo>
                    <a:pt x="2186455" y="1601546"/>
                  </a:lnTo>
                  <a:lnTo>
                    <a:pt x="2203682" y="1559192"/>
                  </a:lnTo>
                  <a:lnTo>
                    <a:pt x="2219250" y="1516036"/>
                  </a:lnTo>
                  <a:lnTo>
                    <a:pt x="2233121" y="1472121"/>
                  </a:lnTo>
                  <a:lnTo>
                    <a:pt x="2245257" y="1427485"/>
                  </a:lnTo>
                  <a:lnTo>
                    <a:pt x="2255620" y="1382172"/>
                  </a:lnTo>
                  <a:lnTo>
                    <a:pt x="2264174" y="1336221"/>
                  </a:lnTo>
                  <a:lnTo>
                    <a:pt x="2270880" y="1289675"/>
                  </a:lnTo>
                  <a:lnTo>
                    <a:pt x="2275700" y="1242573"/>
                  </a:lnTo>
                  <a:lnTo>
                    <a:pt x="2278598" y="1194958"/>
                  </a:lnTo>
                  <a:lnTo>
                    <a:pt x="2279535" y="1146870"/>
                  </a:lnTo>
                  <a:lnTo>
                    <a:pt x="2278487" y="1098784"/>
                  </a:lnTo>
                  <a:lnTo>
                    <a:pt x="2275480" y="1051175"/>
                  </a:lnTo>
                  <a:lnTo>
                    <a:pt x="2270551" y="1004085"/>
                  </a:lnTo>
                  <a:lnTo>
                    <a:pt x="2263738" y="957554"/>
                  </a:lnTo>
                  <a:lnTo>
                    <a:pt x="2255079" y="911623"/>
                  </a:lnTo>
                  <a:lnTo>
                    <a:pt x="2244612" y="866334"/>
                  </a:lnTo>
                  <a:lnTo>
                    <a:pt x="2232373" y="821727"/>
                  </a:lnTo>
                  <a:lnTo>
                    <a:pt x="2218402" y="777843"/>
                  </a:lnTo>
                  <a:lnTo>
                    <a:pt x="2202735" y="734724"/>
                  </a:lnTo>
                  <a:lnTo>
                    <a:pt x="2185410" y="692410"/>
                  </a:lnTo>
                  <a:lnTo>
                    <a:pt x="2166466" y="650942"/>
                  </a:lnTo>
                  <a:lnTo>
                    <a:pt x="2145939" y="610362"/>
                  </a:lnTo>
                  <a:lnTo>
                    <a:pt x="2123867" y="570710"/>
                  </a:lnTo>
                  <a:lnTo>
                    <a:pt x="2100289" y="532027"/>
                  </a:lnTo>
                  <a:lnTo>
                    <a:pt x="2075241" y="494355"/>
                  </a:lnTo>
                  <a:lnTo>
                    <a:pt x="2048762" y="457734"/>
                  </a:lnTo>
                  <a:lnTo>
                    <a:pt x="2020890" y="422205"/>
                  </a:lnTo>
                  <a:lnTo>
                    <a:pt x="1991661" y="387810"/>
                  </a:lnTo>
                  <a:lnTo>
                    <a:pt x="1961114" y="354589"/>
                  </a:lnTo>
                  <a:lnTo>
                    <a:pt x="1929286" y="322584"/>
                  </a:lnTo>
                  <a:lnTo>
                    <a:pt x="1896215" y="291835"/>
                  </a:lnTo>
                  <a:lnTo>
                    <a:pt x="1861939" y="262384"/>
                  </a:lnTo>
                  <a:lnTo>
                    <a:pt x="1826496" y="234271"/>
                  </a:lnTo>
                  <a:lnTo>
                    <a:pt x="1789922" y="207537"/>
                  </a:lnTo>
                  <a:lnTo>
                    <a:pt x="1752257" y="182224"/>
                  </a:lnTo>
                  <a:lnTo>
                    <a:pt x="1713537" y="158372"/>
                  </a:lnTo>
                  <a:lnTo>
                    <a:pt x="1673801" y="136023"/>
                  </a:lnTo>
                  <a:lnTo>
                    <a:pt x="1633085" y="115217"/>
                  </a:lnTo>
                  <a:lnTo>
                    <a:pt x="1591429" y="95996"/>
                  </a:lnTo>
                  <a:lnTo>
                    <a:pt x="1548868" y="78400"/>
                  </a:lnTo>
                  <a:lnTo>
                    <a:pt x="1505442" y="62471"/>
                  </a:lnTo>
                  <a:lnTo>
                    <a:pt x="1461188" y="48249"/>
                  </a:lnTo>
                  <a:lnTo>
                    <a:pt x="1416143" y="35775"/>
                  </a:lnTo>
                  <a:lnTo>
                    <a:pt x="1370345" y="25092"/>
                  </a:lnTo>
                  <a:lnTo>
                    <a:pt x="1323833" y="16238"/>
                  </a:lnTo>
                  <a:lnTo>
                    <a:pt x="1276643" y="9256"/>
                  </a:lnTo>
                  <a:lnTo>
                    <a:pt x="1228813" y="4187"/>
                  </a:lnTo>
                  <a:lnTo>
                    <a:pt x="1180815" y="1097"/>
                  </a:lnTo>
                  <a:lnTo>
                    <a:pt x="1133124" y="0"/>
                  </a:lnTo>
                  <a:lnTo>
                    <a:pt x="1085785" y="861"/>
                  </a:lnTo>
                  <a:lnTo>
                    <a:pt x="1038840" y="3648"/>
                  </a:lnTo>
                  <a:lnTo>
                    <a:pt x="992334" y="8326"/>
                  </a:lnTo>
                  <a:lnTo>
                    <a:pt x="946312" y="14861"/>
                  </a:lnTo>
                  <a:lnTo>
                    <a:pt x="900818" y="23219"/>
                  </a:lnTo>
                  <a:lnTo>
                    <a:pt x="855895" y="33365"/>
                  </a:lnTo>
                  <a:lnTo>
                    <a:pt x="811588" y="45267"/>
                  </a:lnTo>
                  <a:lnTo>
                    <a:pt x="767940" y="58889"/>
                  </a:lnTo>
                  <a:lnTo>
                    <a:pt x="724997" y="74198"/>
                  </a:lnTo>
                  <a:lnTo>
                    <a:pt x="682801" y="91160"/>
                  </a:lnTo>
                  <a:lnTo>
                    <a:pt x="641398" y="109741"/>
                  </a:lnTo>
                  <a:lnTo>
                    <a:pt x="600831" y="129906"/>
                  </a:lnTo>
                  <a:lnTo>
                    <a:pt x="561144" y="151622"/>
                  </a:lnTo>
                  <a:lnTo>
                    <a:pt x="522381" y="174854"/>
                  </a:lnTo>
                  <a:lnTo>
                    <a:pt x="484587" y="199569"/>
                  </a:lnTo>
                  <a:lnTo>
                    <a:pt x="447806" y="225732"/>
                  </a:lnTo>
                  <a:lnTo>
                    <a:pt x="412081" y="253310"/>
                  </a:lnTo>
                  <a:lnTo>
                    <a:pt x="377457" y="282269"/>
                  </a:lnTo>
                  <a:lnTo>
                    <a:pt x="343979" y="312573"/>
                  </a:lnTo>
                  <a:lnTo>
                    <a:pt x="311689" y="344190"/>
                  </a:lnTo>
                  <a:lnTo>
                    <a:pt x="280632" y="377085"/>
                  </a:lnTo>
                  <a:lnTo>
                    <a:pt x="250852" y="411225"/>
                  </a:lnTo>
                  <a:lnTo>
                    <a:pt x="222394" y="446574"/>
                  </a:lnTo>
                  <a:lnTo>
                    <a:pt x="195301" y="483100"/>
                  </a:lnTo>
                  <a:lnTo>
                    <a:pt x="169618" y="520768"/>
                  </a:lnTo>
                  <a:lnTo>
                    <a:pt x="145389" y="559544"/>
                  </a:lnTo>
                  <a:lnTo>
                    <a:pt x="122657" y="599394"/>
                  </a:lnTo>
                  <a:lnTo>
                    <a:pt x="101467" y="640284"/>
                  </a:lnTo>
                  <a:lnTo>
                    <a:pt x="81863" y="682180"/>
                  </a:lnTo>
                  <a:lnTo>
                    <a:pt x="63888" y="725048"/>
                  </a:lnTo>
                  <a:lnTo>
                    <a:pt x="47589" y="768854"/>
                  </a:lnTo>
                  <a:lnTo>
                    <a:pt x="33007" y="813564"/>
                  </a:lnTo>
                  <a:lnTo>
                    <a:pt x="20187" y="859143"/>
                  </a:lnTo>
                  <a:lnTo>
                    <a:pt x="9175" y="905559"/>
                  </a:lnTo>
                  <a:lnTo>
                    <a:pt x="12" y="952776"/>
                  </a:lnTo>
                </a:path>
              </a:pathLst>
            </a:custGeom>
            <a:ln w="5549">
              <a:solidFill>
                <a:srgbClr val="EE2D29"/>
              </a:solidFill>
            </a:ln>
          </p:spPr>
          <p:txBody>
            <a:bodyPr wrap="square" lIns="0" tIns="0" rIns="0" bIns="0" rtlCol="0"/>
            <a:lstStyle/>
            <a:p/>
          </p:txBody>
        </p:sp>
        <p:sp>
          <p:nvSpPr>
            <p:cNvPr id="20" name="object 20" descr=""/>
            <p:cNvSpPr/>
            <p:nvPr/>
          </p:nvSpPr>
          <p:spPr>
            <a:xfrm>
              <a:off x="5462490" y="2363893"/>
              <a:ext cx="0" cy="285750"/>
            </a:xfrm>
            <a:custGeom>
              <a:avLst/>
              <a:gdLst/>
              <a:ahLst/>
              <a:cxnLst/>
              <a:rect l="l" t="t" r="r" b="b"/>
              <a:pathLst>
                <a:path w="0" h="285750">
                  <a:moveTo>
                    <a:pt x="0" y="0"/>
                  </a:moveTo>
                  <a:lnTo>
                    <a:pt x="0" y="285288"/>
                  </a:lnTo>
                </a:path>
              </a:pathLst>
            </a:custGeom>
            <a:ln w="3175">
              <a:solidFill>
                <a:srgbClr val="EE2E2A"/>
              </a:solidFill>
              <a:prstDash val="dash"/>
            </a:ln>
          </p:spPr>
          <p:txBody>
            <a:bodyPr wrap="square" lIns="0" tIns="0" rIns="0" bIns="0" rtlCol="0"/>
            <a:lstStyle/>
            <a:p/>
          </p:txBody>
        </p:sp>
        <p:sp>
          <p:nvSpPr>
            <p:cNvPr id="21" name="object 21" descr=""/>
            <p:cNvSpPr/>
            <p:nvPr/>
          </p:nvSpPr>
          <p:spPr>
            <a:xfrm>
              <a:off x="5914160" y="2507375"/>
              <a:ext cx="12700" cy="0"/>
            </a:xfrm>
            <a:custGeom>
              <a:avLst/>
              <a:gdLst/>
              <a:ahLst/>
              <a:cxnLst/>
              <a:rect l="l" t="t" r="r" b="b"/>
              <a:pathLst>
                <a:path w="12700" h="0">
                  <a:moveTo>
                    <a:pt x="0" y="0"/>
                  </a:moveTo>
                  <a:lnTo>
                    <a:pt x="12280" y="0"/>
                  </a:lnTo>
                </a:path>
              </a:pathLst>
            </a:custGeom>
            <a:ln w="3175">
              <a:solidFill>
                <a:srgbClr val="565658"/>
              </a:solidFill>
            </a:ln>
          </p:spPr>
          <p:txBody>
            <a:bodyPr wrap="square" lIns="0" tIns="0" rIns="0" bIns="0" rtlCol="0"/>
            <a:lstStyle/>
            <a:p/>
          </p:txBody>
        </p:sp>
        <p:sp>
          <p:nvSpPr>
            <p:cNvPr id="22" name="object 22" descr=""/>
            <p:cNvSpPr/>
            <p:nvPr/>
          </p:nvSpPr>
          <p:spPr>
            <a:xfrm>
              <a:off x="5005237" y="2428099"/>
              <a:ext cx="297180" cy="51435"/>
            </a:xfrm>
            <a:custGeom>
              <a:avLst/>
              <a:gdLst/>
              <a:ahLst/>
              <a:cxnLst/>
              <a:rect l="l" t="t" r="r" b="b"/>
              <a:pathLst>
                <a:path w="297179" h="51435">
                  <a:moveTo>
                    <a:pt x="297014" y="51358"/>
                  </a:moveTo>
                  <a:lnTo>
                    <a:pt x="0" y="0"/>
                  </a:lnTo>
                </a:path>
              </a:pathLst>
            </a:custGeom>
            <a:ln w="3175">
              <a:solidFill>
                <a:srgbClr val="565658"/>
              </a:solidFill>
            </a:ln>
          </p:spPr>
          <p:txBody>
            <a:bodyPr wrap="square" lIns="0" tIns="0" rIns="0" bIns="0" rtlCol="0"/>
            <a:lstStyle/>
            <a:p/>
          </p:txBody>
        </p:sp>
        <p:sp>
          <p:nvSpPr>
            <p:cNvPr id="23" name="object 23" descr=""/>
            <p:cNvSpPr/>
            <p:nvPr/>
          </p:nvSpPr>
          <p:spPr>
            <a:xfrm>
              <a:off x="5014588" y="2043469"/>
              <a:ext cx="909319" cy="421005"/>
            </a:xfrm>
            <a:custGeom>
              <a:avLst/>
              <a:gdLst/>
              <a:ahLst/>
              <a:cxnLst/>
              <a:rect l="l" t="t" r="r" b="b"/>
              <a:pathLst>
                <a:path w="909320" h="421005">
                  <a:moveTo>
                    <a:pt x="909294" y="420696"/>
                  </a:moveTo>
                  <a:lnTo>
                    <a:pt x="902482" y="373585"/>
                  </a:lnTo>
                  <a:lnTo>
                    <a:pt x="891109" y="328151"/>
                  </a:lnTo>
                  <a:lnTo>
                    <a:pt x="875416" y="284635"/>
                  </a:lnTo>
                  <a:lnTo>
                    <a:pt x="855647" y="243280"/>
                  </a:lnTo>
                  <a:lnTo>
                    <a:pt x="832045" y="204327"/>
                  </a:lnTo>
                  <a:lnTo>
                    <a:pt x="804854" y="168017"/>
                  </a:lnTo>
                  <a:lnTo>
                    <a:pt x="774315" y="134591"/>
                  </a:lnTo>
                  <a:lnTo>
                    <a:pt x="740673" y="104291"/>
                  </a:lnTo>
                  <a:lnTo>
                    <a:pt x="704171" y="77358"/>
                  </a:lnTo>
                  <a:lnTo>
                    <a:pt x="665051" y="54033"/>
                  </a:lnTo>
                  <a:lnTo>
                    <a:pt x="623557" y="34558"/>
                  </a:lnTo>
                  <a:lnTo>
                    <a:pt x="579932" y="19175"/>
                  </a:lnTo>
                  <a:lnTo>
                    <a:pt x="534419" y="8124"/>
                  </a:lnTo>
                  <a:lnTo>
                    <a:pt x="487260" y="1647"/>
                  </a:lnTo>
                  <a:lnTo>
                    <a:pt x="439685" y="0"/>
                  </a:lnTo>
                  <a:lnTo>
                    <a:pt x="392952" y="3139"/>
                  </a:lnTo>
                  <a:lnTo>
                    <a:pt x="347342" y="10869"/>
                  </a:lnTo>
                  <a:lnTo>
                    <a:pt x="303135" y="22992"/>
                  </a:lnTo>
                  <a:lnTo>
                    <a:pt x="260612" y="39314"/>
                  </a:lnTo>
                  <a:lnTo>
                    <a:pt x="220054" y="59637"/>
                  </a:lnTo>
                  <a:lnTo>
                    <a:pt x="181741" y="83765"/>
                  </a:lnTo>
                  <a:lnTo>
                    <a:pt x="145955" y="111502"/>
                  </a:lnTo>
                  <a:lnTo>
                    <a:pt x="112975" y="142651"/>
                  </a:lnTo>
                  <a:lnTo>
                    <a:pt x="83082" y="177016"/>
                  </a:lnTo>
                  <a:lnTo>
                    <a:pt x="56558" y="214400"/>
                  </a:lnTo>
                  <a:lnTo>
                    <a:pt x="33682" y="254607"/>
                  </a:lnTo>
                  <a:lnTo>
                    <a:pt x="14736" y="297441"/>
                  </a:lnTo>
                  <a:lnTo>
                    <a:pt x="0" y="342706"/>
                  </a:lnTo>
                </a:path>
              </a:pathLst>
            </a:custGeom>
            <a:ln w="3175">
              <a:solidFill>
                <a:srgbClr val="565658"/>
              </a:solidFill>
            </a:ln>
          </p:spPr>
          <p:txBody>
            <a:bodyPr wrap="square" lIns="0" tIns="0" rIns="0" bIns="0" rtlCol="0"/>
            <a:lstStyle/>
            <a:p/>
          </p:txBody>
        </p:sp>
        <p:sp>
          <p:nvSpPr>
            <p:cNvPr id="24" name="object 24" descr=""/>
            <p:cNvSpPr/>
            <p:nvPr/>
          </p:nvSpPr>
          <p:spPr>
            <a:xfrm>
              <a:off x="5917504" y="2463824"/>
              <a:ext cx="13970" cy="43815"/>
            </a:xfrm>
            <a:custGeom>
              <a:avLst/>
              <a:gdLst/>
              <a:ahLst/>
              <a:cxnLst/>
              <a:rect l="l" t="t" r="r" b="b"/>
              <a:pathLst>
                <a:path w="13970" h="43814">
                  <a:moveTo>
                    <a:pt x="13957" y="0"/>
                  </a:moveTo>
                  <a:lnTo>
                    <a:pt x="0" y="558"/>
                  </a:lnTo>
                  <a:lnTo>
                    <a:pt x="8928" y="43548"/>
                  </a:lnTo>
                  <a:lnTo>
                    <a:pt x="13957" y="0"/>
                  </a:lnTo>
                  <a:close/>
                </a:path>
              </a:pathLst>
            </a:custGeom>
            <a:solidFill>
              <a:srgbClr val="565658"/>
            </a:solidFill>
          </p:spPr>
          <p:txBody>
            <a:bodyPr wrap="square" lIns="0" tIns="0" rIns="0" bIns="0" rtlCol="0"/>
            <a:lstStyle/>
            <a:p/>
          </p:txBody>
        </p:sp>
        <p:sp>
          <p:nvSpPr>
            <p:cNvPr id="25" name="object 25" descr=""/>
            <p:cNvSpPr/>
            <p:nvPr/>
          </p:nvSpPr>
          <p:spPr>
            <a:xfrm>
              <a:off x="5917504" y="2463824"/>
              <a:ext cx="13970" cy="43815"/>
            </a:xfrm>
            <a:custGeom>
              <a:avLst/>
              <a:gdLst/>
              <a:ahLst/>
              <a:cxnLst/>
              <a:rect l="l" t="t" r="r" b="b"/>
              <a:pathLst>
                <a:path w="13970" h="43814">
                  <a:moveTo>
                    <a:pt x="13957" y="0"/>
                  </a:moveTo>
                  <a:lnTo>
                    <a:pt x="0" y="558"/>
                  </a:lnTo>
                  <a:lnTo>
                    <a:pt x="8928" y="43548"/>
                  </a:lnTo>
                  <a:lnTo>
                    <a:pt x="13957" y="0"/>
                  </a:lnTo>
                  <a:close/>
                </a:path>
              </a:pathLst>
            </a:custGeom>
            <a:ln w="3175">
              <a:solidFill>
                <a:srgbClr val="565658"/>
              </a:solidFill>
            </a:ln>
          </p:spPr>
          <p:txBody>
            <a:bodyPr wrap="square" lIns="0" tIns="0" rIns="0" bIns="0" rtlCol="0"/>
            <a:lstStyle/>
            <a:p/>
          </p:txBody>
        </p:sp>
        <p:sp>
          <p:nvSpPr>
            <p:cNvPr id="26" name="object 26" descr=""/>
            <p:cNvSpPr/>
            <p:nvPr/>
          </p:nvSpPr>
          <p:spPr>
            <a:xfrm>
              <a:off x="5005245" y="2384544"/>
              <a:ext cx="17145" cy="43815"/>
            </a:xfrm>
            <a:custGeom>
              <a:avLst/>
              <a:gdLst/>
              <a:ahLst/>
              <a:cxnLst/>
              <a:rect l="l" t="t" r="r" b="b"/>
              <a:pathLst>
                <a:path w="17145" h="43814">
                  <a:moveTo>
                    <a:pt x="2781" y="0"/>
                  </a:moveTo>
                  <a:lnTo>
                    <a:pt x="0" y="43548"/>
                  </a:lnTo>
                  <a:lnTo>
                    <a:pt x="16751" y="3352"/>
                  </a:lnTo>
                  <a:lnTo>
                    <a:pt x="2781" y="0"/>
                  </a:lnTo>
                  <a:close/>
                </a:path>
              </a:pathLst>
            </a:custGeom>
            <a:solidFill>
              <a:srgbClr val="565658"/>
            </a:solidFill>
          </p:spPr>
          <p:txBody>
            <a:bodyPr wrap="square" lIns="0" tIns="0" rIns="0" bIns="0" rtlCol="0"/>
            <a:lstStyle/>
            <a:p/>
          </p:txBody>
        </p:sp>
        <p:sp>
          <p:nvSpPr>
            <p:cNvPr id="27" name="object 27" descr=""/>
            <p:cNvSpPr/>
            <p:nvPr/>
          </p:nvSpPr>
          <p:spPr>
            <a:xfrm>
              <a:off x="5005245" y="2384544"/>
              <a:ext cx="17145" cy="43815"/>
            </a:xfrm>
            <a:custGeom>
              <a:avLst/>
              <a:gdLst/>
              <a:ahLst/>
              <a:cxnLst/>
              <a:rect l="l" t="t" r="r" b="b"/>
              <a:pathLst>
                <a:path w="17145" h="43814">
                  <a:moveTo>
                    <a:pt x="16751" y="3352"/>
                  </a:moveTo>
                  <a:lnTo>
                    <a:pt x="2781" y="0"/>
                  </a:lnTo>
                  <a:lnTo>
                    <a:pt x="0" y="43548"/>
                  </a:lnTo>
                  <a:lnTo>
                    <a:pt x="16751" y="3352"/>
                  </a:lnTo>
                  <a:close/>
                </a:path>
              </a:pathLst>
            </a:custGeom>
            <a:ln w="3175">
              <a:solidFill>
                <a:srgbClr val="565658"/>
              </a:solidFill>
            </a:ln>
          </p:spPr>
          <p:txBody>
            <a:bodyPr wrap="square" lIns="0" tIns="0" rIns="0" bIns="0" rtlCol="0"/>
            <a:lstStyle/>
            <a:p/>
          </p:txBody>
        </p:sp>
      </p:grpSp>
      <p:sp>
        <p:nvSpPr>
          <p:cNvPr id="28" name="object 28" descr=""/>
          <p:cNvSpPr txBox="1"/>
          <p:nvPr/>
        </p:nvSpPr>
        <p:spPr>
          <a:xfrm>
            <a:off x="5387256" y="1967687"/>
            <a:ext cx="158750" cy="99060"/>
          </a:xfrm>
          <a:prstGeom prst="rect">
            <a:avLst/>
          </a:prstGeom>
        </p:spPr>
        <p:txBody>
          <a:bodyPr wrap="square" lIns="0" tIns="16510" rIns="0" bIns="0" rtlCol="0" vert="horz">
            <a:spAutoFit/>
          </a:bodyPr>
          <a:lstStyle/>
          <a:p>
            <a:pPr marL="12700">
              <a:lnSpc>
                <a:spcPct val="100000"/>
              </a:lnSpc>
              <a:spcBef>
                <a:spcPts val="130"/>
              </a:spcBef>
            </a:pPr>
            <a:r>
              <a:rPr dirty="0" sz="450" spc="-20">
                <a:solidFill>
                  <a:srgbClr val="565658"/>
                </a:solidFill>
                <a:latin typeface="Microsoft YaHei"/>
                <a:cs typeface="Microsoft YaHei"/>
              </a:rPr>
              <a:t>170°</a:t>
            </a:r>
            <a:endParaRPr sz="450">
              <a:latin typeface="Microsoft YaHei"/>
              <a:cs typeface="Microsoft YaHei"/>
            </a:endParaRPr>
          </a:p>
        </p:txBody>
      </p:sp>
      <p:grpSp>
        <p:nvGrpSpPr>
          <p:cNvPr id="29" name="object 29" descr=""/>
          <p:cNvGrpSpPr/>
          <p:nvPr/>
        </p:nvGrpSpPr>
        <p:grpSpPr>
          <a:xfrm>
            <a:off x="5006440" y="2505785"/>
            <a:ext cx="924560" cy="464820"/>
            <a:chOff x="5006440" y="2505785"/>
            <a:chExt cx="924560" cy="464820"/>
          </a:xfrm>
        </p:grpSpPr>
        <p:sp>
          <p:nvSpPr>
            <p:cNvPr id="30" name="object 30" descr=""/>
            <p:cNvSpPr/>
            <p:nvPr/>
          </p:nvSpPr>
          <p:spPr>
            <a:xfrm>
              <a:off x="5008031" y="2535287"/>
              <a:ext cx="294640" cy="51435"/>
            </a:xfrm>
            <a:custGeom>
              <a:avLst/>
              <a:gdLst/>
              <a:ahLst/>
              <a:cxnLst/>
              <a:rect l="l" t="t" r="r" b="b"/>
              <a:pathLst>
                <a:path w="294639" h="51435">
                  <a:moveTo>
                    <a:pt x="294220" y="0"/>
                  </a:moveTo>
                  <a:lnTo>
                    <a:pt x="0" y="51358"/>
                  </a:lnTo>
                </a:path>
              </a:pathLst>
            </a:custGeom>
            <a:ln w="3175">
              <a:solidFill>
                <a:srgbClr val="565658"/>
              </a:solidFill>
            </a:ln>
          </p:spPr>
          <p:txBody>
            <a:bodyPr wrap="square" lIns="0" tIns="0" rIns="0" bIns="0" rtlCol="0"/>
            <a:lstStyle/>
            <a:p/>
          </p:txBody>
        </p:sp>
        <p:sp>
          <p:nvSpPr>
            <p:cNvPr id="31" name="object 31" descr=""/>
            <p:cNvSpPr/>
            <p:nvPr/>
          </p:nvSpPr>
          <p:spPr>
            <a:xfrm>
              <a:off x="5914159" y="2507375"/>
              <a:ext cx="10160" cy="0"/>
            </a:xfrm>
            <a:custGeom>
              <a:avLst/>
              <a:gdLst/>
              <a:ahLst/>
              <a:cxnLst/>
              <a:rect l="l" t="t" r="r" b="b"/>
              <a:pathLst>
                <a:path w="10160" h="0">
                  <a:moveTo>
                    <a:pt x="0" y="0"/>
                  </a:moveTo>
                  <a:lnTo>
                    <a:pt x="10045" y="0"/>
                  </a:lnTo>
                </a:path>
              </a:pathLst>
            </a:custGeom>
            <a:ln w="3175">
              <a:solidFill>
                <a:srgbClr val="565658"/>
              </a:solidFill>
            </a:ln>
          </p:spPr>
          <p:txBody>
            <a:bodyPr wrap="square" lIns="0" tIns="0" rIns="0" bIns="0" rtlCol="0"/>
            <a:lstStyle/>
            <a:p/>
          </p:txBody>
        </p:sp>
        <p:sp>
          <p:nvSpPr>
            <p:cNvPr id="32" name="object 32" descr=""/>
            <p:cNvSpPr/>
            <p:nvPr/>
          </p:nvSpPr>
          <p:spPr>
            <a:xfrm>
              <a:off x="5017085" y="2550082"/>
              <a:ext cx="904875" cy="418465"/>
            </a:xfrm>
            <a:custGeom>
              <a:avLst/>
              <a:gdLst/>
              <a:ahLst/>
              <a:cxnLst/>
              <a:rect l="l" t="t" r="r" b="b"/>
              <a:pathLst>
                <a:path w="904875" h="418464">
                  <a:moveTo>
                    <a:pt x="0" y="78587"/>
                  </a:moveTo>
                  <a:lnTo>
                    <a:pt x="14768" y="123536"/>
                  </a:lnTo>
                  <a:lnTo>
                    <a:pt x="33710" y="166062"/>
                  </a:lnTo>
                  <a:lnTo>
                    <a:pt x="56545" y="205972"/>
                  </a:lnTo>
                  <a:lnTo>
                    <a:pt x="82996" y="243070"/>
                  </a:lnTo>
                  <a:lnTo>
                    <a:pt x="112785" y="277163"/>
                  </a:lnTo>
                  <a:lnTo>
                    <a:pt x="145631" y="308056"/>
                  </a:lnTo>
                  <a:lnTo>
                    <a:pt x="181257" y="335556"/>
                  </a:lnTo>
                  <a:lnTo>
                    <a:pt x="219384" y="359467"/>
                  </a:lnTo>
                  <a:lnTo>
                    <a:pt x="259734" y="379597"/>
                  </a:lnTo>
                  <a:lnTo>
                    <a:pt x="302027" y="395749"/>
                  </a:lnTo>
                  <a:lnTo>
                    <a:pt x="345985" y="407732"/>
                  </a:lnTo>
                  <a:lnTo>
                    <a:pt x="391329" y="415349"/>
                  </a:lnTo>
                  <a:lnTo>
                    <a:pt x="437782" y="418407"/>
                  </a:lnTo>
                  <a:lnTo>
                    <a:pt x="485063" y="416712"/>
                  </a:lnTo>
                  <a:lnTo>
                    <a:pt x="531931" y="410226"/>
                  </a:lnTo>
                  <a:lnTo>
                    <a:pt x="577162" y="399201"/>
                  </a:lnTo>
                  <a:lnTo>
                    <a:pt x="620516" y="383877"/>
                  </a:lnTo>
                  <a:lnTo>
                    <a:pt x="661751" y="364492"/>
                  </a:lnTo>
                  <a:lnTo>
                    <a:pt x="700626" y="341286"/>
                  </a:lnTo>
                  <a:lnTo>
                    <a:pt x="736901" y="314499"/>
                  </a:lnTo>
                  <a:lnTo>
                    <a:pt x="770334" y="284370"/>
                  </a:lnTo>
                  <a:lnTo>
                    <a:pt x="800684" y="251138"/>
                  </a:lnTo>
                  <a:lnTo>
                    <a:pt x="827711" y="215043"/>
                  </a:lnTo>
                  <a:lnTo>
                    <a:pt x="851173" y="176325"/>
                  </a:lnTo>
                  <a:lnTo>
                    <a:pt x="870830" y="135221"/>
                  </a:lnTo>
                  <a:lnTo>
                    <a:pt x="886440" y="91973"/>
                  </a:lnTo>
                  <a:lnTo>
                    <a:pt x="897763" y="46819"/>
                  </a:lnTo>
                  <a:lnTo>
                    <a:pt x="904557" y="0"/>
                  </a:lnTo>
                </a:path>
              </a:pathLst>
            </a:custGeom>
            <a:ln w="3175">
              <a:solidFill>
                <a:srgbClr val="565658"/>
              </a:solidFill>
            </a:ln>
          </p:spPr>
          <p:txBody>
            <a:bodyPr wrap="square" lIns="0" tIns="0" rIns="0" bIns="0" rtlCol="0"/>
            <a:lstStyle/>
            <a:p/>
          </p:txBody>
        </p:sp>
        <p:sp>
          <p:nvSpPr>
            <p:cNvPr id="33" name="object 33" descr=""/>
            <p:cNvSpPr/>
            <p:nvPr/>
          </p:nvSpPr>
          <p:spPr>
            <a:xfrm>
              <a:off x="5008027" y="2586653"/>
              <a:ext cx="17145" cy="43815"/>
            </a:xfrm>
            <a:custGeom>
              <a:avLst/>
              <a:gdLst/>
              <a:ahLst/>
              <a:cxnLst/>
              <a:rect l="l" t="t" r="r" b="b"/>
              <a:pathLst>
                <a:path w="17145" h="43814">
                  <a:moveTo>
                    <a:pt x="0" y="0"/>
                  </a:moveTo>
                  <a:lnTo>
                    <a:pt x="2794" y="43548"/>
                  </a:lnTo>
                  <a:lnTo>
                    <a:pt x="16764" y="40195"/>
                  </a:lnTo>
                  <a:lnTo>
                    <a:pt x="0" y="0"/>
                  </a:lnTo>
                  <a:close/>
                </a:path>
              </a:pathLst>
            </a:custGeom>
            <a:solidFill>
              <a:srgbClr val="565658"/>
            </a:solidFill>
          </p:spPr>
          <p:txBody>
            <a:bodyPr wrap="square" lIns="0" tIns="0" rIns="0" bIns="0" rtlCol="0"/>
            <a:lstStyle/>
            <a:p/>
          </p:txBody>
        </p:sp>
        <p:sp>
          <p:nvSpPr>
            <p:cNvPr id="34" name="object 34" descr=""/>
            <p:cNvSpPr/>
            <p:nvPr/>
          </p:nvSpPr>
          <p:spPr>
            <a:xfrm>
              <a:off x="5008027" y="2586653"/>
              <a:ext cx="17145" cy="43815"/>
            </a:xfrm>
            <a:custGeom>
              <a:avLst/>
              <a:gdLst/>
              <a:ahLst/>
              <a:cxnLst/>
              <a:rect l="l" t="t" r="r" b="b"/>
              <a:pathLst>
                <a:path w="17145" h="43814">
                  <a:moveTo>
                    <a:pt x="2794" y="43548"/>
                  </a:moveTo>
                  <a:lnTo>
                    <a:pt x="16764" y="40195"/>
                  </a:lnTo>
                  <a:lnTo>
                    <a:pt x="0" y="0"/>
                  </a:lnTo>
                  <a:lnTo>
                    <a:pt x="2794" y="43548"/>
                  </a:lnTo>
                  <a:close/>
                </a:path>
              </a:pathLst>
            </a:custGeom>
            <a:ln w="3175">
              <a:solidFill>
                <a:srgbClr val="565658"/>
              </a:solidFill>
            </a:ln>
          </p:spPr>
          <p:txBody>
            <a:bodyPr wrap="square" lIns="0" tIns="0" rIns="0" bIns="0" rtlCol="0"/>
            <a:lstStyle/>
            <a:p/>
          </p:txBody>
        </p:sp>
        <p:sp>
          <p:nvSpPr>
            <p:cNvPr id="35" name="object 35" descr=""/>
            <p:cNvSpPr/>
            <p:nvPr/>
          </p:nvSpPr>
          <p:spPr>
            <a:xfrm>
              <a:off x="5914717" y="2507372"/>
              <a:ext cx="14604" cy="43180"/>
            </a:xfrm>
            <a:custGeom>
              <a:avLst/>
              <a:gdLst/>
              <a:ahLst/>
              <a:cxnLst/>
              <a:rect l="l" t="t" r="r" b="b"/>
              <a:pathLst>
                <a:path w="14604" h="43180">
                  <a:moveTo>
                    <a:pt x="9486" y="0"/>
                  </a:moveTo>
                  <a:lnTo>
                    <a:pt x="0" y="42430"/>
                  </a:lnTo>
                  <a:lnTo>
                    <a:pt x="14516" y="42989"/>
                  </a:lnTo>
                  <a:lnTo>
                    <a:pt x="9486" y="0"/>
                  </a:lnTo>
                  <a:close/>
                </a:path>
              </a:pathLst>
            </a:custGeom>
            <a:solidFill>
              <a:srgbClr val="565658"/>
            </a:solidFill>
          </p:spPr>
          <p:txBody>
            <a:bodyPr wrap="square" lIns="0" tIns="0" rIns="0" bIns="0" rtlCol="0"/>
            <a:lstStyle/>
            <a:p/>
          </p:txBody>
        </p:sp>
        <p:sp>
          <p:nvSpPr>
            <p:cNvPr id="36" name="object 36" descr=""/>
            <p:cNvSpPr/>
            <p:nvPr/>
          </p:nvSpPr>
          <p:spPr>
            <a:xfrm>
              <a:off x="5914717" y="2507372"/>
              <a:ext cx="14604" cy="43180"/>
            </a:xfrm>
            <a:custGeom>
              <a:avLst/>
              <a:gdLst/>
              <a:ahLst/>
              <a:cxnLst/>
              <a:rect l="l" t="t" r="r" b="b"/>
              <a:pathLst>
                <a:path w="14604" h="43180">
                  <a:moveTo>
                    <a:pt x="0" y="42430"/>
                  </a:moveTo>
                  <a:lnTo>
                    <a:pt x="14516" y="42989"/>
                  </a:lnTo>
                  <a:lnTo>
                    <a:pt x="9486" y="0"/>
                  </a:lnTo>
                  <a:lnTo>
                    <a:pt x="0" y="42430"/>
                  </a:lnTo>
                  <a:close/>
                </a:path>
              </a:pathLst>
            </a:custGeom>
            <a:ln w="3175">
              <a:solidFill>
                <a:srgbClr val="565658"/>
              </a:solidFill>
            </a:ln>
          </p:spPr>
          <p:txBody>
            <a:bodyPr wrap="square" lIns="0" tIns="0" rIns="0" bIns="0" rtlCol="0"/>
            <a:lstStyle/>
            <a:p/>
          </p:txBody>
        </p:sp>
      </p:grpSp>
      <p:sp>
        <p:nvSpPr>
          <p:cNvPr id="37" name="object 37" descr=""/>
          <p:cNvSpPr txBox="1"/>
          <p:nvPr/>
        </p:nvSpPr>
        <p:spPr>
          <a:xfrm>
            <a:off x="5387256" y="2893335"/>
            <a:ext cx="158750" cy="99060"/>
          </a:xfrm>
          <a:prstGeom prst="rect">
            <a:avLst/>
          </a:prstGeom>
        </p:spPr>
        <p:txBody>
          <a:bodyPr wrap="square" lIns="0" tIns="16510" rIns="0" bIns="0" rtlCol="0" vert="horz">
            <a:spAutoFit/>
          </a:bodyPr>
          <a:lstStyle/>
          <a:p>
            <a:pPr marL="12700">
              <a:lnSpc>
                <a:spcPct val="100000"/>
              </a:lnSpc>
              <a:spcBef>
                <a:spcPts val="130"/>
              </a:spcBef>
            </a:pPr>
            <a:r>
              <a:rPr dirty="0" sz="450" spc="-20">
                <a:solidFill>
                  <a:srgbClr val="565658"/>
                </a:solidFill>
                <a:latin typeface="Microsoft YaHei"/>
                <a:cs typeface="Microsoft YaHei"/>
              </a:rPr>
              <a:t>170°</a:t>
            </a:r>
            <a:endParaRPr sz="450">
              <a:latin typeface="Microsoft YaHei"/>
              <a:cs typeface="Microsoft YaHei"/>
            </a:endParaRPr>
          </a:p>
        </p:txBody>
      </p:sp>
      <p:grpSp>
        <p:nvGrpSpPr>
          <p:cNvPr id="38" name="object 38" descr=""/>
          <p:cNvGrpSpPr/>
          <p:nvPr/>
        </p:nvGrpSpPr>
        <p:grpSpPr>
          <a:xfrm>
            <a:off x="5913042" y="2484483"/>
            <a:ext cx="149860" cy="55880"/>
            <a:chOff x="5913042" y="2484483"/>
            <a:chExt cx="149860" cy="55880"/>
          </a:xfrm>
        </p:grpSpPr>
        <p:sp>
          <p:nvSpPr>
            <p:cNvPr id="39" name="object 39" descr=""/>
            <p:cNvSpPr/>
            <p:nvPr/>
          </p:nvSpPr>
          <p:spPr>
            <a:xfrm>
              <a:off x="6060991" y="2487836"/>
              <a:ext cx="0" cy="50800"/>
            </a:xfrm>
            <a:custGeom>
              <a:avLst/>
              <a:gdLst/>
              <a:ahLst/>
              <a:cxnLst/>
              <a:rect l="l" t="t" r="r" b="b"/>
              <a:pathLst>
                <a:path w="0" h="50800">
                  <a:moveTo>
                    <a:pt x="0" y="50800"/>
                  </a:moveTo>
                  <a:lnTo>
                    <a:pt x="0" y="0"/>
                  </a:lnTo>
                </a:path>
              </a:pathLst>
            </a:custGeom>
            <a:ln w="3175">
              <a:solidFill>
                <a:srgbClr val="5C86AE"/>
              </a:solidFill>
            </a:ln>
          </p:spPr>
          <p:txBody>
            <a:bodyPr wrap="square" lIns="0" tIns="0" rIns="0" bIns="0" rtlCol="0"/>
            <a:lstStyle/>
            <a:p/>
          </p:txBody>
        </p:sp>
        <p:sp>
          <p:nvSpPr>
            <p:cNvPr id="40" name="object 40" descr=""/>
            <p:cNvSpPr/>
            <p:nvPr/>
          </p:nvSpPr>
          <p:spPr>
            <a:xfrm>
              <a:off x="6049269" y="2487836"/>
              <a:ext cx="12065" cy="50800"/>
            </a:xfrm>
            <a:custGeom>
              <a:avLst/>
              <a:gdLst/>
              <a:ahLst/>
              <a:cxnLst/>
              <a:rect l="l" t="t" r="r" b="b"/>
              <a:pathLst>
                <a:path w="12064" h="50800">
                  <a:moveTo>
                    <a:pt x="11722" y="0"/>
                  </a:moveTo>
                  <a:lnTo>
                    <a:pt x="11722" y="50800"/>
                  </a:lnTo>
                  <a:lnTo>
                    <a:pt x="0" y="50800"/>
                  </a:lnTo>
                </a:path>
              </a:pathLst>
            </a:custGeom>
            <a:ln w="3175">
              <a:solidFill>
                <a:srgbClr val="5C86AE"/>
              </a:solidFill>
            </a:ln>
          </p:spPr>
          <p:txBody>
            <a:bodyPr wrap="square" lIns="0" tIns="0" rIns="0" bIns="0" rtlCol="0"/>
            <a:lstStyle/>
            <a:p/>
          </p:txBody>
        </p:sp>
        <p:sp>
          <p:nvSpPr>
            <p:cNvPr id="41" name="object 41" descr=""/>
            <p:cNvSpPr/>
            <p:nvPr/>
          </p:nvSpPr>
          <p:spPr>
            <a:xfrm>
              <a:off x="6035859" y="2487836"/>
              <a:ext cx="13970" cy="50800"/>
            </a:xfrm>
            <a:custGeom>
              <a:avLst/>
              <a:gdLst/>
              <a:ahLst/>
              <a:cxnLst/>
              <a:rect l="l" t="t" r="r" b="b"/>
              <a:pathLst>
                <a:path w="13970" h="50800">
                  <a:moveTo>
                    <a:pt x="13411" y="0"/>
                  </a:moveTo>
                  <a:lnTo>
                    <a:pt x="13411" y="50800"/>
                  </a:lnTo>
                  <a:lnTo>
                    <a:pt x="558" y="50800"/>
                  </a:lnTo>
                  <a:lnTo>
                    <a:pt x="0" y="50800"/>
                  </a:lnTo>
                </a:path>
                <a:path w="13970" h="50800">
                  <a:moveTo>
                    <a:pt x="13411" y="0"/>
                  </a:moveTo>
                  <a:lnTo>
                    <a:pt x="558" y="0"/>
                  </a:lnTo>
                  <a:lnTo>
                    <a:pt x="558" y="50800"/>
                  </a:lnTo>
                </a:path>
              </a:pathLst>
            </a:custGeom>
            <a:ln w="3175">
              <a:solidFill>
                <a:srgbClr val="5C86AE"/>
              </a:solidFill>
            </a:ln>
          </p:spPr>
          <p:txBody>
            <a:bodyPr wrap="square" lIns="0" tIns="0" rIns="0" bIns="0" rtlCol="0"/>
            <a:lstStyle/>
            <a:p/>
          </p:txBody>
        </p:sp>
        <p:sp>
          <p:nvSpPr>
            <p:cNvPr id="42" name="object 42" descr=""/>
            <p:cNvSpPr/>
            <p:nvPr/>
          </p:nvSpPr>
          <p:spPr>
            <a:xfrm>
              <a:off x="5914160" y="2485601"/>
              <a:ext cx="121920" cy="53340"/>
            </a:xfrm>
            <a:custGeom>
              <a:avLst/>
              <a:gdLst/>
              <a:ahLst/>
              <a:cxnLst/>
              <a:rect l="l" t="t" r="r" b="b"/>
              <a:pathLst>
                <a:path w="121920" h="53339">
                  <a:moveTo>
                    <a:pt x="121704" y="2235"/>
                  </a:moveTo>
                  <a:lnTo>
                    <a:pt x="121704" y="53035"/>
                  </a:lnTo>
                  <a:lnTo>
                    <a:pt x="0" y="53035"/>
                  </a:lnTo>
                  <a:lnTo>
                    <a:pt x="0" y="0"/>
                  </a:lnTo>
                  <a:lnTo>
                    <a:pt x="7251" y="0"/>
                  </a:lnTo>
                </a:path>
              </a:pathLst>
            </a:custGeom>
            <a:ln w="3175">
              <a:solidFill>
                <a:srgbClr val="5C86AE"/>
              </a:solidFill>
            </a:ln>
          </p:spPr>
          <p:txBody>
            <a:bodyPr wrap="square" lIns="0" tIns="0" rIns="0" bIns="0" rtlCol="0"/>
            <a:lstStyle/>
            <a:p/>
          </p:txBody>
        </p:sp>
        <p:sp>
          <p:nvSpPr>
            <p:cNvPr id="43" name="object 43" descr=""/>
            <p:cNvSpPr/>
            <p:nvPr/>
          </p:nvSpPr>
          <p:spPr>
            <a:xfrm>
              <a:off x="6060991" y="2487836"/>
              <a:ext cx="0" cy="50800"/>
            </a:xfrm>
            <a:custGeom>
              <a:avLst/>
              <a:gdLst/>
              <a:ahLst/>
              <a:cxnLst/>
              <a:rect l="l" t="t" r="r" b="b"/>
              <a:pathLst>
                <a:path w="0" h="50800">
                  <a:moveTo>
                    <a:pt x="0" y="50800"/>
                  </a:moveTo>
                  <a:lnTo>
                    <a:pt x="0" y="0"/>
                  </a:lnTo>
                </a:path>
              </a:pathLst>
            </a:custGeom>
            <a:ln w="3175">
              <a:solidFill>
                <a:srgbClr val="565658"/>
              </a:solidFill>
            </a:ln>
          </p:spPr>
          <p:txBody>
            <a:bodyPr wrap="square" lIns="0" tIns="0" rIns="0" bIns="0" rtlCol="0"/>
            <a:lstStyle/>
            <a:p/>
          </p:txBody>
        </p:sp>
        <p:sp>
          <p:nvSpPr>
            <p:cNvPr id="44" name="object 44" descr=""/>
            <p:cNvSpPr/>
            <p:nvPr/>
          </p:nvSpPr>
          <p:spPr>
            <a:xfrm>
              <a:off x="6049269" y="2487836"/>
              <a:ext cx="12065" cy="50800"/>
            </a:xfrm>
            <a:custGeom>
              <a:avLst/>
              <a:gdLst/>
              <a:ahLst/>
              <a:cxnLst/>
              <a:rect l="l" t="t" r="r" b="b"/>
              <a:pathLst>
                <a:path w="12064" h="50800">
                  <a:moveTo>
                    <a:pt x="11722" y="0"/>
                  </a:moveTo>
                  <a:lnTo>
                    <a:pt x="0" y="0"/>
                  </a:lnTo>
                  <a:lnTo>
                    <a:pt x="0" y="50800"/>
                  </a:lnTo>
                </a:path>
              </a:pathLst>
            </a:custGeom>
            <a:ln w="3175">
              <a:solidFill>
                <a:srgbClr val="565658"/>
              </a:solidFill>
            </a:ln>
          </p:spPr>
          <p:txBody>
            <a:bodyPr wrap="square" lIns="0" tIns="0" rIns="0" bIns="0" rtlCol="0"/>
            <a:lstStyle/>
            <a:p/>
          </p:txBody>
        </p:sp>
        <p:sp>
          <p:nvSpPr>
            <p:cNvPr id="45" name="object 45" descr=""/>
            <p:cNvSpPr/>
            <p:nvPr/>
          </p:nvSpPr>
          <p:spPr>
            <a:xfrm>
              <a:off x="6035864" y="2487836"/>
              <a:ext cx="0" cy="50800"/>
            </a:xfrm>
            <a:custGeom>
              <a:avLst/>
              <a:gdLst/>
              <a:ahLst/>
              <a:cxnLst/>
              <a:rect l="l" t="t" r="r" b="b"/>
              <a:pathLst>
                <a:path w="0" h="50800">
                  <a:moveTo>
                    <a:pt x="0" y="50800"/>
                  </a:moveTo>
                  <a:lnTo>
                    <a:pt x="0" y="0"/>
                  </a:lnTo>
                </a:path>
              </a:pathLst>
            </a:custGeom>
            <a:ln w="3175">
              <a:solidFill>
                <a:srgbClr val="565658"/>
              </a:solidFill>
            </a:ln>
          </p:spPr>
          <p:txBody>
            <a:bodyPr wrap="square" lIns="0" tIns="0" rIns="0" bIns="0" rtlCol="0"/>
            <a:lstStyle/>
            <a:p/>
          </p:txBody>
        </p:sp>
        <p:sp>
          <p:nvSpPr>
            <p:cNvPr id="46" name="object 46" descr=""/>
            <p:cNvSpPr/>
            <p:nvPr/>
          </p:nvSpPr>
          <p:spPr>
            <a:xfrm>
              <a:off x="6035862" y="25386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 name="object 47" descr=""/>
            <p:cNvSpPr/>
            <p:nvPr/>
          </p:nvSpPr>
          <p:spPr>
            <a:xfrm>
              <a:off x="6036421" y="2487836"/>
              <a:ext cx="0" cy="50800"/>
            </a:xfrm>
            <a:custGeom>
              <a:avLst/>
              <a:gdLst/>
              <a:ahLst/>
              <a:cxnLst/>
              <a:rect l="l" t="t" r="r" b="b"/>
              <a:pathLst>
                <a:path w="0" h="50800">
                  <a:moveTo>
                    <a:pt x="0" y="0"/>
                  </a:moveTo>
                  <a:lnTo>
                    <a:pt x="0" y="50800"/>
                  </a:lnTo>
                </a:path>
              </a:pathLst>
            </a:custGeom>
            <a:ln w="3175">
              <a:solidFill>
                <a:srgbClr val="565658"/>
              </a:solidFill>
            </a:ln>
          </p:spPr>
          <p:txBody>
            <a:bodyPr wrap="square" lIns="0" tIns="0" rIns="0" bIns="0" rtlCol="0"/>
            <a:lstStyle/>
            <a:p/>
          </p:txBody>
        </p:sp>
        <p:sp>
          <p:nvSpPr>
            <p:cNvPr id="48" name="object 48" descr=""/>
            <p:cNvSpPr/>
            <p:nvPr/>
          </p:nvSpPr>
          <p:spPr>
            <a:xfrm>
              <a:off x="6060991" y="2487836"/>
              <a:ext cx="0" cy="50800"/>
            </a:xfrm>
            <a:custGeom>
              <a:avLst/>
              <a:gdLst/>
              <a:ahLst/>
              <a:cxnLst/>
              <a:rect l="l" t="t" r="r" b="b"/>
              <a:pathLst>
                <a:path w="0" h="50800">
                  <a:moveTo>
                    <a:pt x="0" y="0"/>
                  </a:moveTo>
                  <a:lnTo>
                    <a:pt x="0" y="50800"/>
                  </a:lnTo>
                </a:path>
              </a:pathLst>
            </a:custGeom>
            <a:ln w="3175">
              <a:solidFill>
                <a:srgbClr val="565658"/>
              </a:solidFill>
            </a:ln>
          </p:spPr>
          <p:txBody>
            <a:bodyPr wrap="square" lIns="0" tIns="0" rIns="0" bIns="0" rtlCol="0"/>
            <a:lstStyle/>
            <a:p/>
          </p:txBody>
        </p:sp>
        <p:sp>
          <p:nvSpPr>
            <p:cNvPr id="49" name="object 49" descr=""/>
            <p:cNvSpPr/>
            <p:nvPr/>
          </p:nvSpPr>
          <p:spPr>
            <a:xfrm>
              <a:off x="6034189" y="2538636"/>
              <a:ext cx="2540" cy="0"/>
            </a:xfrm>
            <a:custGeom>
              <a:avLst/>
              <a:gdLst/>
              <a:ahLst/>
              <a:cxnLst/>
              <a:rect l="l" t="t" r="r" b="b"/>
              <a:pathLst>
                <a:path w="2539" h="0">
                  <a:moveTo>
                    <a:pt x="0" y="0"/>
                  </a:moveTo>
                  <a:lnTo>
                    <a:pt x="1117" y="0"/>
                  </a:lnTo>
                  <a:lnTo>
                    <a:pt x="1676" y="0"/>
                  </a:lnTo>
                  <a:lnTo>
                    <a:pt x="2235" y="0"/>
                  </a:lnTo>
                </a:path>
              </a:pathLst>
            </a:custGeom>
            <a:ln w="3175">
              <a:solidFill>
                <a:srgbClr val="565658"/>
              </a:solidFill>
            </a:ln>
          </p:spPr>
          <p:txBody>
            <a:bodyPr wrap="square" lIns="0" tIns="0" rIns="0" bIns="0" rtlCol="0"/>
            <a:lstStyle/>
            <a:p/>
          </p:txBody>
        </p:sp>
      </p:grpSp>
      <p:grpSp>
        <p:nvGrpSpPr>
          <p:cNvPr id="50" name="object 50" descr=""/>
          <p:cNvGrpSpPr/>
          <p:nvPr/>
        </p:nvGrpSpPr>
        <p:grpSpPr>
          <a:xfrm>
            <a:off x="5260382" y="1704539"/>
            <a:ext cx="1443990" cy="944244"/>
            <a:chOff x="5260382" y="1704539"/>
            <a:chExt cx="1443990" cy="944244"/>
          </a:xfrm>
        </p:grpSpPr>
        <p:sp>
          <p:nvSpPr>
            <p:cNvPr id="51" name="object 51" descr=""/>
            <p:cNvSpPr/>
            <p:nvPr/>
          </p:nvSpPr>
          <p:spPr>
            <a:xfrm>
              <a:off x="5928106" y="2520226"/>
              <a:ext cx="2540" cy="7620"/>
            </a:xfrm>
            <a:custGeom>
              <a:avLst/>
              <a:gdLst/>
              <a:ahLst/>
              <a:cxnLst/>
              <a:rect l="l" t="t" r="r" b="b"/>
              <a:pathLst>
                <a:path w="2539" h="7619">
                  <a:moveTo>
                    <a:pt x="2235" y="6134"/>
                  </a:moveTo>
                  <a:lnTo>
                    <a:pt x="1905" y="5346"/>
                  </a:lnTo>
                  <a:lnTo>
                    <a:pt x="1117" y="5016"/>
                  </a:lnTo>
                  <a:lnTo>
                    <a:pt x="330" y="5346"/>
                  </a:lnTo>
                  <a:lnTo>
                    <a:pt x="0" y="6134"/>
                  </a:lnTo>
                  <a:lnTo>
                    <a:pt x="330" y="6934"/>
                  </a:lnTo>
                  <a:lnTo>
                    <a:pt x="1117" y="7251"/>
                  </a:lnTo>
                  <a:lnTo>
                    <a:pt x="1905" y="6934"/>
                  </a:lnTo>
                  <a:lnTo>
                    <a:pt x="2235" y="6134"/>
                  </a:lnTo>
                  <a:close/>
                </a:path>
                <a:path w="2539" h="7619">
                  <a:moveTo>
                    <a:pt x="2235" y="1117"/>
                  </a:moveTo>
                  <a:lnTo>
                    <a:pt x="1905" y="330"/>
                  </a:lnTo>
                  <a:lnTo>
                    <a:pt x="1117" y="0"/>
                  </a:lnTo>
                  <a:lnTo>
                    <a:pt x="330" y="330"/>
                  </a:lnTo>
                  <a:lnTo>
                    <a:pt x="0" y="1117"/>
                  </a:lnTo>
                  <a:lnTo>
                    <a:pt x="330"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52" name="object 52" descr=""/>
            <p:cNvSpPr/>
            <p:nvPr/>
          </p:nvSpPr>
          <p:spPr>
            <a:xfrm>
              <a:off x="5519442" y="244205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53" name="object 53" descr=""/>
            <p:cNvSpPr/>
            <p:nvPr/>
          </p:nvSpPr>
          <p:spPr>
            <a:xfrm>
              <a:off x="5512174"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54" name="object 54" descr=""/>
            <p:cNvSpPr/>
            <p:nvPr/>
          </p:nvSpPr>
          <p:spPr>
            <a:xfrm>
              <a:off x="6096162" y="253528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55" name="object 55" descr=""/>
            <p:cNvSpPr/>
            <p:nvPr/>
          </p:nvSpPr>
          <p:spPr>
            <a:xfrm>
              <a:off x="6146963" y="2536403"/>
              <a:ext cx="0" cy="635"/>
            </a:xfrm>
            <a:custGeom>
              <a:avLst/>
              <a:gdLst/>
              <a:ahLst/>
              <a:cxnLst/>
              <a:rect l="l" t="t" r="r" b="b"/>
              <a:pathLst>
                <a:path w="0" h="635">
                  <a:moveTo>
                    <a:pt x="0" y="0"/>
                  </a:moveTo>
                  <a:lnTo>
                    <a:pt x="0" y="0"/>
                  </a:lnTo>
                  <a:lnTo>
                    <a:pt x="0" y="558"/>
                  </a:lnTo>
                </a:path>
              </a:pathLst>
            </a:custGeom>
            <a:ln w="3175">
              <a:solidFill>
                <a:srgbClr val="5C86AE"/>
              </a:solidFill>
            </a:ln>
          </p:spPr>
          <p:txBody>
            <a:bodyPr wrap="square" lIns="0" tIns="0" rIns="0" bIns="0" rtlCol="0"/>
            <a:lstStyle/>
            <a:p/>
          </p:txBody>
        </p:sp>
        <p:sp>
          <p:nvSpPr>
            <p:cNvPr id="56" name="object 56" descr=""/>
            <p:cNvSpPr/>
            <p:nvPr/>
          </p:nvSpPr>
          <p:spPr>
            <a:xfrm>
              <a:off x="6097280" y="2536403"/>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57" name="object 57" descr=""/>
            <p:cNvSpPr/>
            <p:nvPr/>
          </p:nvSpPr>
          <p:spPr>
            <a:xfrm>
              <a:off x="5647284" y="254533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58" name="object 58" descr=""/>
            <p:cNvSpPr/>
            <p:nvPr/>
          </p:nvSpPr>
          <p:spPr>
            <a:xfrm>
              <a:off x="5648402" y="2467737"/>
              <a:ext cx="635" cy="635"/>
            </a:xfrm>
            <a:custGeom>
              <a:avLst/>
              <a:gdLst/>
              <a:ahLst/>
              <a:cxnLst/>
              <a:rect l="l" t="t" r="r" b="b"/>
              <a:pathLst>
                <a:path w="635" h="635">
                  <a:moveTo>
                    <a:pt x="0" y="0"/>
                  </a:moveTo>
                  <a:lnTo>
                    <a:pt x="0" y="0"/>
                  </a:lnTo>
                  <a:lnTo>
                    <a:pt x="558" y="546"/>
                  </a:lnTo>
                </a:path>
              </a:pathLst>
            </a:custGeom>
            <a:ln w="3175">
              <a:solidFill>
                <a:srgbClr val="5C86AE"/>
              </a:solidFill>
            </a:ln>
          </p:spPr>
          <p:txBody>
            <a:bodyPr wrap="square" lIns="0" tIns="0" rIns="0" bIns="0" rtlCol="0"/>
            <a:lstStyle/>
            <a:p/>
          </p:txBody>
        </p:sp>
        <p:sp>
          <p:nvSpPr>
            <p:cNvPr id="59" name="object 59" descr=""/>
            <p:cNvSpPr/>
            <p:nvPr/>
          </p:nvSpPr>
          <p:spPr>
            <a:xfrm>
              <a:off x="5648402" y="2546455"/>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0" name="object 60" descr=""/>
            <p:cNvSpPr/>
            <p:nvPr/>
          </p:nvSpPr>
          <p:spPr>
            <a:xfrm>
              <a:off x="6162042" y="2478340"/>
              <a:ext cx="2540" cy="635"/>
            </a:xfrm>
            <a:custGeom>
              <a:avLst/>
              <a:gdLst/>
              <a:ahLst/>
              <a:cxnLst/>
              <a:rect l="l" t="t" r="r" b="b"/>
              <a:pathLst>
                <a:path w="2539" h="635">
                  <a:moveTo>
                    <a:pt x="2235" y="558"/>
                  </a:moveTo>
                  <a:lnTo>
                    <a:pt x="2235" y="0"/>
                  </a:lnTo>
                  <a:lnTo>
                    <a:pt x="558" y="0"/>
                  </a:lnTo>
                  <a:lnTo>
                    <a:pt x="0" y="558"/>
                  </a:lnTo>
                </a:path>
              </a:pathLst>
            </a:custGeom>
            <a:ln w="3175">
              <a:solidFill>
                <a:srgbClr val="5C86AE"/>
              </a:solidFill>
            </a:ln>
          </p:spPr>
          <p:txBody>
            <a:bodyPr wrap="square" lIns="0" tIns="0" rIns="0" bIns="0" rtlCol="0"/>
            <a:lstStyle/>
            <a:p/>
          </p:txBody>
        </p:sp>
        <p:sp>
          <p:nvSpPr>
            <p:cNvPr id="61" name="object 61" descr=""/>
            <p:cNvSpPr/>
            <p:nvPr/>
          </p:nvSpPr>
          <p:spPr>
            <a:xfrm>
              <a:off x="6162045" y="2535844"/>
              <a:ext cx="2540" cy="0"/>
            </a:xfrm>
            <a:custGeom>
              <a:avLst/>
              <a:gdLst/>
              <a:ahLst/>
              <a:cxnLst/>
              <a:rect l="l" t="t" r="r" b="b"/>
              <a:pathLst>
                <a:path w="2539" h="0">
                  <a:moveTo>
                    <a:pt x="0" y="0"/>
                  </a:moveTo>
                  <a:lnTo>
                    <a:pt x="558" y="0"/>
                  </a:lnTo>
                  <a:lnTo>
                    <a:pt x="2235" y="0"/>
                  </a:lnTo>
                </a:path>
              </a:pathLst>
            </a:custGeom>
            <a:ln w="3175">
              <a:solidFill>
                <a:srgbClr val="5C86AE"/>
              </a:solidFill>
            </a:ln>
          </p:spPr>
          <p:txBody>
            <a:bodyPr wrap="square" lIns="0" tIns="0" rIns="0" bIns="0" rtlCol="0"/>
            <a:lstStyle/>
            <a:p/>
          </p:txBody>
        </p:sp>
        <p:sp>
          <p:nvSpPr>
            <p:cNvPr id="62" name="object 62" descr=""/>
            <p:cNvSpPr/>
            <p:nvPr/>
          </p:nvSpPr>
          <p:spPr>
            <a:xfrm>
              <a:off x="5576379" y="2601175"/>
              <a:ext cx="5080" cy="2540"/>
            </a:xfrm>
            <a:custGeom>
              <a:avLst/>
              <a:gdLst/>
              <a:ahLst/>
              <a:cxnLst/>
              <a:rect l="l" t="t" r="r" b="b"/>
              <a:pathLst>
                <a:path w="5079" h="2539">
                  <a:moveTo>
                    <a:pt x="2235" y="1117"/>
                  </a:moveTo>
                  <a:lnTo>
                    <a:pt x="1905" y="330"/>
                  </a:lnTo>
                  <a:lnTo>
                    <a:pt x="1117" y="0"/>
                  </a:lnTo>
                  <a:lnTo>
                    <a:pt x="317" y="330"/>
                  </a:lnTo>
                  <a:lnTo>
                    <a:pt x="0" y="1117"/>
                  </a:lnTo>
                  <a:lnTo>
                    <a:pt x="317" y="1905"/>
                  </a:lnTo>
                  <a:lnTo>
                    <a:pt x="1117" y="2235"/>
                  </a:lnTo>
                  <a:lnTo>
                    <a:pt x="1905" y="1905"/>
                  </a:lnTo>
                  <a:lnTo>
                    <a:pt x="2235" y="1117"/>
                  </a:lnTo>
                  <a:close/>
                </a:path>
                <a:path w="5079" h="2539">
                  <a:moveTo>
                    <a:pt x="5016" y="1117"/>
                  </a:moveTo>
                  <a:lnTo>
                    <a:pt x="4699" y="330"/>
                  </a:lnTo>
                  <a:lnTo>
                    <a:pt x="3898" y="0"/>
                  </a:lnTo>
                  <a:lnTo>
                    <a:pt x="3111" y="330"/>
                  </a:lnTo>
                  <a:lnTo>
                    <a:pt x="2781" y="1117"/>
                  </a:lnTo>
                  <a:lnTo>
                    <a:pt x="3111" y="1905"/>
                  </a:lnTo>
                  <a:lnTo>
                    <a:pt x="3898" y="2235"/>
                  </a:lnTo>
                  <a:lnTo>
                    <a:pt x="4699" y="1905"/>
                  </a:lnTo>
                  <a:lnTo>
                    <a:pt x="5016" y="1117"/>
                  </a:lnTo>
                  <a:close/>
                </a:path>
              </a:pathLst>
            </a:custGeom>
            <a:solidFill>
              <a:srgbClr val="5C86AE"/>
            </a:solidFill>
          </p:spPr>
          <p:txBody>
            <a:bodyPr wrap="square" lIns="0" tIns="0" rIns="0" bIns="0" rtlCol="0"/>
            <a:lstStyle/>
            <a:p/>
          </p:txBody>
        </p:sp>
        <p:sp>
          <p:nvSpPr>
            <p:cNvPr id="63" name="object 63" descr=""/>
            <p:cNvSpPr/>
            <p:nvPr/>
          </p:nvSpPr>
          <p:spPr>
            <a:xfrm>
              <a:off x="5581404" y="2599490"/>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64" name="object 64" descr=""/>
            <p:cNvSpPr/>
            <p:nvPr/>
          </p:nvSpPr>
          <p:spPr>
            <a:xfrm>
              <a:off x="5516093" y="2609546"/>
              <a:ext cx="0" cy="3175"/>
            </a:xfrm>
            <a:custGeom>
              <a:avLst/>
              <a:gdLst/>
              <a:ahLst/>
              <a:cxnLst/>
              <a:rect l="l" t="t" r="r" b="b"/>
              <a:pathLst>
                <a:path w="0" h="3175">
                  <a:moveTo>
                    <a:pt x="0" y="0"/>
                  </a:moveTo>
                  <a:lnTo>
                    <a:pt x="0" y="2781"/>
                  </a:lnTo>
                </a:path>
              </a:pathLst>
            </a:custGeom>
            <a:ln w="3175">
              <a:solidFill>
                <a:srgbClr val="5C86AE"/>
              </a:solidFill>
            </a:ln>
          </p:spPr>
          <p:txBody>
            <a:bodyPr wrap="square" lIns="0" tIns="0" rIns="0" bIns="0" rtlCol="0"/>
            <a:lstStyle/>
            <a:p/>
          </p:txBody>
        </p:sp>
        <p:sp>
          <p:nvSpPr>
            <p:cNvPr id="65" name="object 65" descr=""/>
            <p:cNvSpPr/>
            <p:nvPr/>
          </p:nvSpPr>
          <p:spPr>
            <a:xfrm>
              <a:off x="5485944" y="2441494"/>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66" name="object 66" descr=""/>
            <p:cNvSpPr/>
            <p:nvPr/>
          </p:nvSpPr>
          <p:spPr>
            <a:xfrm>
              <a:off x="5493199" y="244149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67" name="object 67" descr=""/>
            <p:cNvSpPr/>
            <p:nvPr/>
          </p:nvSpPr>
          <p:spPr>
            <a:xfrm>
              <a:off x="5911927"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68" name="object 68" descr=""/>
            <p:cNvSpPr/>
            <p:nvPr/>
          </p:nvSpPr>
          <p:spPr>
            <a:xfrm>
              <a:off x="5906904"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69" name="object 69" descr=""/>
            <p:cNvSpPr/>
            <p:nvPr/>
          </p:nvSpPr>
          <p:spPr>
            <a:xfrm>
              <a:off x="5712041" y="2492857"/>
              <a:ext cx="37465" cy="28575"/>
            </a:xfrm>
            <a:custGeom>
              <a:avLst/>
              <a:gdLst/>
              <a:ahLst/>
              <a:cxnLst/>
              <a:rect l="l" t="t" r="r" b="b"/>
              <a:pathLst>
                <a:path w="37464" h="28575">
                  <a:moveTo>
                    <a:pt x="2235" y="25133"/>
                  </a:moveTo>
                  <a:lnTo>
                    <a:pt x="1905" y="24333"/>
                  </a:lnTo>
                  <a:lnTo>
                    <a:pt x="1117" y="24015"/>
                  </a:lnTo>
                  <a:lnTo>
                    <a:pt x="330" y="24333"/>
                  </a:lnTo>
                  <a:lnTo>
                    <a:pt x="0" y="25133"/>
                  </a:lnTo>
                  <a:lnTo>
                    <a:pt x="330" y="25920"/>
                  </a:lnTo>
                  <a:lnTo>
                    <a:pt x="1117" y="26250"/>
                  </a:lnTo>
                  <a:lnTo>
                    <a:pt x="1905" y="25920"/>
                  </a:lnTo>
                  <a:lnTo>
                    <a:pt x="2235" y="25133"/>
                  </a:lnTo>
                  <a:close/>
                </a:path>
                <a:path w="37464" h="28575">
                  <a:moveTo>
                    <a:pt x="10604" y="1117"/>
                  </a:moveTo>
                  <a:lnTo>
                    <a:pt x="10287" y="330"/>
                  </a:lnTo>
                  <a:lnTo>
                    <a:pt x="9486" y="0"/>
                  </a:lnTo>
                  <a:lnTo>
                    <a:pt x="8699" y="330"/>
                  </a:lnTo>
                  <a:lnTo>
                    <a:pt x="8369" y="1117"/>
                  </a:lnTo>
                  <a:lnTo>
                    <a:pt x="8699" y="1917"/>
                  </a:lnTo>
                  <a:lnTo>
                    <a:pt x="9486" y="2235"/>
                  </a:lnTo>
                  <a:lnTo>
                    <a:pt x="10287" y="1917"/>
                  </a:lnTo>
                  <a:lnTo>
                    <a:pt x="10604" y="1117"/>
                  </a:lnTo>
                  <a:close/>
                </a:path>
                <a:path w="37464" h="28575">
                  <a:moveTo>
                    <a:pt x="18440" y="25133"/>
                  </a:moveTo>
                  <a:lnTo>
                    <a:pt x="18110" y="24333"/>
                  </a:lnTo>
                  <a:lnTo>
                    <a:pt x="17322" y="24015"/>
                  </a:lnTo>
                  <a:lnTo>
                    <a:pt x="16522" y="24333"/>
                  </a:lnTo>
                  <a:lnTo>
                    <a:pt x="16205" y="25133"/>
                  </a:lnTo>
                  <a:lnTo>
                    <a:pt x="16421" y="25692"/>
                  </a:lnTo>
                  <a:lnTo>
                    <a:pt x="16205" y="26250"/>
                  </a:lnTo>
                  <a:lnTo>
                    <a:pt x="16421" y="26809"/>
                  </a:lnTo>
                  <a:lnTo>
                    <a:pt x="16205" y="27355"/>
                  </a:lnTo>
                  <a:lnTo>
                    <a:pt x="16522" y="28155"/>
                  </a:lnTo>
                  <a:lnTo>
                    <a:pt x="17322" y="28473"/>
                  </a:lnTo>
                  <a:lnTo>
                    <a:pt x="18110" y="28155"/>
                  </a:lnTo>
                  <a:lnTo>
                    <a:pt x="18440" y="27355"/>
                  </a:lnTo>
                  <a:lnTo>
                    <a:pt x="18199" y="26809"/>
                  </a:lnTo>
                  <a:lnTo>
                    <a:pt x="18440" y="26250"/>
                  </a:lnTo>
                  <a:lnTo>
                    <a:pt x="18199" y="25692"/>
                  </a:lnTo>
                  <a:lnTo>
                    <a:pt x="18440" y="25133"/>
                  </a:lnTo>
                  <a:close/>
                </a:path>
                <a:path w="37464" h="28575">
                  <a:moveTo>
                    <a:pt x="26809" y="1117"/>
                  </a:moveTo>
                  <a:lnTo>
                    <a:pt x="26479" y="330"/>
                  </a:lnTo>
                  <a:lnTo>
                    <a:pt x="25692" y="0"/>
                  </a:lnTo>
                  <a:lnTo>
                    <a:pt x="24904" y="330"/>
                  </a:lnTo>
                  <a:lnTo>
                    <a:pt x="24574" y="1117"/>
                  </a:lnTo>
                  <a:lnTo>
                    <a:pt x="24803" y="1689"/>
                  </a:lnTo>
                  <a:lnTo>
                    <a:pt x="24574" y="2235"/>
                  </a:lnTo>
                  <a:lnTo>
                    <a:pt x="24803" y="2806"/>
                  </a:lnTo>
                  <a:lnTo>
                    <a:pt x="24574" y="3352"/>
                  </a:lnTo>
                  <a:lnTo>
                    <a:pt x="24904" y="4140"/>
                  </a:lnTo>
                  <a:lnTo>
                    <a:pt x="25692" y="4470"/>
                  </a:lnTo>
                  <a:lnTo>
                    <a:pt x="26479" y="4140"/>
                  </a:lnTo>
                  <a:lnTo>
                    <a:pt x="26809" y="3352"/>
                  </a:lnTo>
                  <a:lnTo>
                    <a:pt x="26568" y="2806"/>
                  </a:lnTo>
                  <a:lnTo>
                    <a:pt x="26809" y="2235"/>
                  </a:lnTo>
                  <a:lnTo>
                    <a:pt x="26568" y="1689"/>
                  </a:lnTo>
                  <a:lnTo>
                    <a:pt x="26809" y="1117"/>
                  </a:lnTo>
                  <a:close/>
                </a:path>
                <a:path w="37464" h="28575">
                  <a:moveTo>
                    <a:pt x="37414" y="25133"/>
                  </a:moveTo>
                  <a:lnTo>
                    <a:pt x="37084" y="24333"/>
                  </a:lnTo>
                  <a:lnTo>
                    <a:pt x="36296" y="24015"/>
                  </a:lnTo>
                  <a:lnTo>
                    <a:pt x="35496" y="24333"/>
                  </a:lnTo>
                  <a:lnTo>
                    <a:pt x="35179" y="25133"/>
                  </a:lnTo>
                  <a:lnTo>
                    <a:pt x="35496" y="25920"/>
                  </a:lnTo>
                  <a:lnTo>
                    <a:pt x="36271" y="26250"/>
                  </a:lnTo>
                  <a:lnTo>
                    <a:pt x="35496" y="26568"/>
                  </a:lnTo>
                  <a:lnTo>
                    <a:pt x="35179" y="27355"/>
                  </a:lnTo>
                  <a:lnTo>
                    <a:pt x="35496" y="28155"/>
                  </a:lnTo>
                  <a:lnTo>
                    <a:pt x="36296" y="28473"/>
                  </a:lnTo>
                  <a:lnTo>
                    <a:pt x="37084" y="28155"/>
                  </a:lnTo>
                  <a:lnTo>
                    <a:pt x="37414" y="27355"/>
                  </a:lnTo>
                  <a:lnTo>
                    <a:pt x="37084" y="26568"/>
                  </a:lnTo>
                  <a:lnTo>
                    <a:pt x="36309" y="26250"/>
                  </a:lnTo>
                  <a:lnTo>
                    <a:pt x="37084" y="25920"/>
                  </a:lnTo>
                  <a:lnTo>
                    <a:pt x="37414" y="25133"/>
                  </a:lnTo>
                  <a:close/>
                </a:path>
              </a:pathLst>
            </a:custGeom>
            <a:solidFill>
              <a:srgbClr val="5C86AE"/>
            </a:solidFill>
          </p:spPr>
          <p:txBody>
            <a:bodyPr wrap="square" lIns="0" tIns="0" rIns="0" bIns="0" rtlCol="0"/>
            <a:lstStyle/>
            <a:p/>
          </p:txBody>
        </p:sp>
        <p:sp>
          <p:nvSpPr>
            <p:cNvPr id="70" name="object 70" descr=""/>
            <p:cNvSpPr/>
            <p:nvPr/>
          </p:nvSpPr>
          <p:spPr>
            <a:xfrm>
              <a:off x="5460817" y="2583861"/>
              <a:ext cx="0" cy="5715"/>
            </a:xfrm>
            <a:custGeom>
              <a:avLst/>
              <a:gdLst/>
              <a:ahLst/>
              <a:cxnLst/>
              <a:rect l="l" t="t" r="r" b="b"/>
              <a:pathLst>
                <a:path w="0" h="5714">
                  <a:moveTo>
                    <a:pt x="0" y="0"/>
                  </a:moveTo>
                  <a:lnTo>
                    <a:pt x="0" y="5575"/>
                  </a:lnTo>
                </a:path>
              </a:pathLst>
            </a:custGeom>
            <a:ln w="3175">
              <a:solidFill>
                <a:srgbClr val="5C86AE"/>
              </a:solidFill>
            </a:ln>
          </p:spPr>
          <p:txBody>
            <a:bodyPr wrap="square" lIns="0" tIns="0" rIns="0" bIns="0" rtlCol="0"/>
            <a:lstStyle/>
            <a:p/>
          </p:txBody>
        </p:sp>
        <p:sp>
          <p:nvSpPr>
            <p:cNvPr id="71" name="object 71" descr=""/>
            <p:cNvSpPr/>
            <p:nvPr/>
          </p:nvSpPr>
          <p:spPr>
            <a:xfrm>
              <a:off x="5607648" y="2583863"/>
              <a:ext cx="0" cy="8255"/>
            </a:xfrm>
            <a:custGeom>
              <a:avLst/>
              <a:gdLst/>
              <a:ahLst/>
              <a:cxnLst/>
              <a:rect l="l" t="t" r="r" b="b"/>
              <a:pathLst>
                <a:path w="0" h="8255">
                  <a:moveTo>
                    <a:pt x="0" y="7810"/>
                  </a:moveTo>
                  <a:lnTo>
                    <a:pt x="0" y="0"/>
                  </a:lnTo>
                </a:path>
              </a:pathLst>
            </a:custGeom>
            <a:ln w="3175">
              <a:solidFill>
                <a:srgbClr val="5C86AE"/>
              </a:solidFill>
            </a:ln>
          </p:spPr>
          <p:txBody>
            <a:bodyPr wrap="square" lIns="0" tIns="0" rIns="0" bIns="0" rtlCol="0"/>
            <a:lstStyle/>
            <a:p/>
          </p:txBody>
        </p:sp>
        <p:sp>
          <p:nvSpPr>
            <p:cNvPr id="72" name="object 72" descr=""/>
            <p:cNvSpPr/>
            <p:nvPr/>
          </p:nvSpPr>
          <p:spPr>
            <a:xfrm>
              <a:off x="6175996" y="2498439"/>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73" name="object 73" descr=""/>
            <p:cNvSpPr/>
            <p:nvPr/>
          </p:nvSpPr>
          <p:spPr>
            <a:xfrm>
              <a:off x="6175997" y="2502352"/>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74" name="object 74" descr=""/>
            <p:cNvSpPr/>
            <p:nvPr/>
          </p:nvSpPr>
          <p:spPr>
            <a:xfrm>
              <a:off x="5482595"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75" name="object 75" descr=""/>
            <p:cNvSpPr/>
            <p:nvPr/>
          </p:nvSpPr>
          <p:spPr>
            <a:xfrm>
              <a:off x="5981156" y="255371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76" name="object 76" descr=""/>
            <p:cNvSpPr/>
            <p:nvPr/>
          </p:nvSpPr>
          <p:spPr>
            <a:xfrm>
              <a:off x="5977794" y="255259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77" name="object 77" descr=""/>
            <p:cNvSpPr/>
            <p:nvPr/>
          </p:nvSpPr>
          <p:spPr>
            <a:xfrm>
              <a:off x="5981715"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78" name="object 78" descr=""/>
            <p:cNvSpPr/>
            <p:nvPr/>
          </p:nvSpPr>
          <p:spPr>
            <a:xfrm>
              <a:off x="5978912" y="254812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79" name="object 79" descr=""/>
            <p:cNvSpPr/>
            <p:nvPr/>
          </p:nvSpPr>
          <p:spPr>
            <a:xfrm>
              <a:off x="5982831"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80" name="object 80" descr=""/>
            <p:cNvSpPr/>
            <p:nvPr/>
          </p:nvSpPr>
          <p:spPr>
            <a:xfrm>
              <a:off x="5977796"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81" name="object 81" descr=""/>
            <p:cNvSpPr/>
            <p:nvPr/>
          </p:nvSpPr>
          <p:spPr>
            <a:xfrm>
              <a:off x="5474769" y="2467737"/>
              <a:ext cx="0" cy="37465"/>
            </a:xfrm>
            <a:custGeom>
              <a:avLst/>
              <a:gdLst/>
              <a:ahLst/>
              <a:cxnLst/>
              <a:rect l="l" t="t" r="r" b="b"/>
              <a:pathLst>
                <a:path w="0" h="37464">
                  <a:moveTo>
                    <a:pt x="0" y="0"/>
                  </a:moveTo>
                  <a:lnTo>
                    <a:pt x="0" y="546"/>
                  </a:lnTo>
                  <a:lnTo>
                    <a:pt x="0" y="37401"/>
                  </a:lnTo>
                </a:path>
              </a:pathLst>
            </a:custGeom>
            <a:ln w="3175">
              <a:solidFill>
                <a:srgbClr val="5C86AE"/>
              </a:solidFill>
            </a:ln>
          </p:spPr>
          <p:txBody>
            <a:bodyPr wrap="square" lIns="0" tIns="0" rIns="0" bIns="0" rtlCol="0"/>
            <a:lstStyle/>
            <a:p/>
          </p:txBody>
        </p:sp>
        <p:sp>
          <p:nvSpPr>
            <p:cNvPr id="82" name="object 82" descr=""/>
            <p:cNvSpPr/>
            <p:nvPr/>
          </p:nvSpPr>
          <p:spPr>
            <a:xfrm>
              <a:off x="5474769" y="2509050"/>
              <a:ext cx="0" cy="37465"/>
            </a:xfrm>
            <a:custGeom>
              <a:avLst/>
              <a:gdLst/>
              <a:ahLst/>
              <a:cxnLst/>
              <a:rect l="l" t="t" r="r" b="b"/>
              <a:pathLst>
                <a:path w="0" h="37464">
                  <a:moveTo>
                    <a:pt x="0" y="0"/>
                  </a:moveTo>
                  <a:lnTo>
                    <a:pt x="0" y="36842"/>
                  </a:lnTo>
                </a:path>
              </a:pathLst>
            </a:custGeom>
            <a:ln w="3175">
              <a:solidFill>
                <a:srgbClr val="5C86AE"/>
              </a:solidFill>
            </a:ln>
          </p:spPr>
          <p:txBody>
            <a:bodyPr wrap="square" lIns="0" tIns="0" rIns="0" bIns="0" rtlCol="0"/>
            <a:lstStyle/>
            <a:p/>
          </p:txBody>
        </p:sp>
        <p:sp>
          <p:nvSpPr>
            <p:cNvPr id="83" name="object 83" descr=""/>
            <p:cNvSpPr/>
            <p:nvPr/>
          </p:nvSpPr>
          <p:spPr>
            <a:xfrm>
              <a:off x="5583637" y="2371144"/>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84" name="object 84" descr=""/>
            <p:cNvSpPr/>
            <p:nvPr/>
          </p:nvSpPr>
          <p:spPr>
            <a:xfrm>
              <a:off x="5841023"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85" name="object 85" descr=""/>
            <p:cNvSpPr/>
            <p:nvPr/>
          </p:nvSpPr>
          <p:spPr>
            <a:xfrm>
              <a:off x="5836000"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86" name="object 86" descr=""/>
            <p:cNvSpPr/>
            <p:nvPr/>
          </p:nvSpPr>
          <p:spPr>
            <a:xfrm>
              <a:off x="5299462" y="2472202"/>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87" name="object 87" descr=""/>
            <p:cNvSpPr/>
            <p:nvPr/>
          </p:nvSpPr>
          <p:spPr>
            <a:xfrm>
              <a:off x="5299458" y="2467179"/>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88" name="object 88" descr=""/>
            <p:cNvSpPr/>
            <p:nvPr/>
          </p:nvSpPr>
          <p:spPr>
            <a:xfrm>
              <a:off x="5531713" y="2410790"/>
              <a:ext cx="5080" cy="2540"/>
            </a:xfrm>
            <a:custGeom>
              <a:avLst/>
              <a:gdLst/>
              <a:ahLst/>
              <a:cxnLst/>
              <a:rect l="l" t="t" r="r" b="b"/>
              <a:pathLst>
                <a:path w="5079" h="2539">
                  <a:moveTo>
                    <a:pt x="2235" y="1117"/>
                  </a:moveTo>
                  <a:lnTo>
                    <a:pt x="1905" y="330"/>
                  </a:lnTo>
                  <a:lnTo>
                    <a:pt x="1117" y="0"/>
                  </a:lnTo>
                  <a:lnTo>
                    <a:pt x="330" y="330"/>
                  </a:lnTo>
                  <a:lnTo>
                    <a:pt x="0" y="1117"/>
                  </a:lnTo>
                  <a:lnTo>
                    <a:pt x="330" y="1905"/>
                  </a:lnTo>
                  <a:lnTo>
                    <a:pt x="1117" y="2235"/>
                  </a:lnTo>
                  <a:lnTo>
                    <a:pt x="1905" y="1905"/>
                  </a:lnTo>
                  <a:lnTo>
                    <a:pt x="2235" y="1117"/>
                  </a:lnTo>
                  <a:close/>
                </a:path>
                <a:path w="5079" h="2539">
                  <a:moveTo>
                    <a:pt x="5029" y="1117"/>
                  </a:moveTo>
                  <a:lnTo>
                    <a:pt x="4699" y="330"/>
                  </a:lnTo>
                  <a:lnTo>
                    <a:pt x="3911" y="0"/>
                  </a:lnTo>
                  <a:lnTo>
                    <a:pt x="3111" y="330"/>
                  </a:lnTo>
                  <a:lnTo>
                    <a:pt x="2794" y="1117"/>
                  </a:lnTo>
                  <a:lnTo>
                    <a:pt x="3111" y="1905"/>
                  </a:lnTo>
                  <a:lnTo>
                    <a:pt x="3911" y="2235"/>
                  </a:lnTo>
                  <a:lnTo>
                    <a:pt x="4699" y="1905"/>
                  </a:lnTo>
                  <a:lnTo>
                    <a:pt x="5029" y="1117"/>
                  </a:lnTo>
                  <a:close/>
                </a:path>
              </a:pathLst>
            </a:custGeom>
            <a:solidFill>
              <a:srgbClr val="5C86AE"/>
            </a:solidFill>
          </p:spPr>
          <p:txBody>
            <a:bodyPr wrap="square" lIns="0" tIns="0" rIns="0" bIns="0" rtlCol="0"/>
            <a:lstStyle/>
            <a:p/>
          </p:txBody>
        </p:sp>
        <p:sp>
          <p:nvSpPr>
            <p:cNvPr id="89" name="object 89" descr=""/>
            <p:cNvSpPr/>
            <p:nvPr/>
          </p:nvSpPr>
          <p:spPr>
            <a:xfrm>
              <a:off x="5531721" y="2411903"/>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90" name="object 90" descr=""/>
            <p:cNvSpPr/>
            <p:nvPr/>
          </p:nvSpPr>
          <p:spPr>
            <a:xfrm>
              <a:off x="5536744" y="2411899"/>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91" name="object 91" descr=""/>
            <p:cNvSpPr/>
            <p:nvPr/>
          </p:nvSpPr>
          <p:spPr>
            <a:xfrm>
              <a:off x="6176556" y="2528031"/>
              <a:ext cx="1905" cy="635"/>
            </a:xfrm>
            <a:custGeom>
              <a:avLst/>
              <a:gdLst/>
              <a:ahLst/>
              <a:cxnLst/>
              <a:rect l="l" t="t" r="r" b="b"/>
              <a:pathLst>
                <a:path w="1904" h="635">
                  <a:moveTo>
                    <a:pt x="0" y="0"/>
                  </a:moveTo>
                  <a:lnTo>
                    <a:pt x="558" y="558"/>
                  </a:lnTo>
                  <a:lnTo>
                    <a:pt x="1676" y="558"/>
                  </a:lnTo>
                </a:path>
              </a:pathLst>
            </a:custGeom>
            <a:ln w="3175">
              <a:solidFill>
                <a:srgbClr val="5C86AE"/>
              </a:solidFill>
            </a:ln>
          </p:spPr>
          <p:txBody>
            <a:bodyPr wrap="square" lIns="0" tIns="0" rIns="0" bIns="0" rtlCol="0"/>
            <a:lstStyle/>
            <a:p/>
          </p:txBody>
        </p:sp>
        <p:sp>
          <p:nvSpPr>
            <p:cNvPr id="92" name="object 92" descr=""/>
            <p:cNvSpPr/>
            <p:nvPr/>
          </p:nvSpPr>
          <p:spPr>
            <a:xfrm>
              <a:off x="6176553" y="2485597"/>
              <a:ext cx="1905" cy="635"/>
            </a:xfrm>
            <a:custGeom>
              <a:avLst/>
              <a:gdLst/>
              <a:ahLst/>
              <a:cxnLst/>
              <a:rect l="l" t="t" r="r" b="b"/>
              <a:pathLst>
                <a:path w="1904" h="635">
                  <a:moveTo>
                    <a:pt x="1676" y="0"/>
                  </a:moveTo>
                  <a:lnTo>
                    <a:pt x="558" y="0"/>
                  </a:lnTo>
                  <a:lnTo>
                    <a:pt x="0" y="558"/>
                  </a:lnTo>
                </a:path>
              </a:pathLst>
            </a:custGeom>
            <a:ln w="3175">
              <a:solidFill>
                <a:srgbClr val="5C86AE"/>
              </a:solidFill>
            </a:ln>
          </p:spPr>
          <p:txBody>
            <a:bodyPr wrap="square" lIns="0" tIns="0" rIns="0" bIns="0" rtlCol="0"/>
            <a:lstStyle/>
            <a:p/>
          </p:txBody>
        </p:sp>
        <p:sp>
          <p:nvSpPr>
            <p:cNvPr id="93" name="object 93" descr=""/>
            <p:cNvSpPr/>
            <p:nvPr/>
          </p:nvSpPr>
          <p:spPr>
            <a:xfrm>
              <a:off x="5406109" y="2592232"/>
              <a:ext cx="635" cy="0"/>
            </a:xfrm>
            <a:custGeom>
              <a:avLst/>
              <a:gdLst/>
              <a:ahLst/>
              <a:cxnLst/>
              <a:rect l="l" t="t" r="r" b="b"/>
              <a:pathLst>
                <a:path w="635" h="0">
                  <a:moveTo>
                    <a:pt x="546" y="0"/>
                  </a:moveTo>
                  <a:lnTo>
                    <a:pt x="0" y="0"/>
                  </a:lnTo>
                </a:path>
              </a:pathLst>
            </a:custGeom>
            <a:ln w="3175">
              <a:solidFill>
                <a:srgbClr val="5C86AE"/>
              </a:solidFill>
            </a:ln>
          </p:spPr>
          <p:txBody>
            <a:bodyPr wrap="square" lIns="0" tIns="0" rIns="0" bIns="0" rtlCol="0"/>
            <a:lstStyle/>
            <a:p/>
          </p:txBody>
        </p:sp>
        <p:sp>
          <p:nvSpPr>
            <p:cNvPr id="94" name="object 94" descr=""/>
            <p:cNvSpPr/>
            <p:nvPr/>
          </p:nvSpPr>
          <p:spPr>
            <a:xfrm>
              <a:off x="5404422" y="2586651"/>
              <a:ext cx="0" cy="5080"/>
            </a:xfrm>
            <a:custGeom>
              <a:avLst/>
              <a:gdLst/>
              <a:ahLst/>
              <a:cxnLst/>
              <a:rect l="l" t="t" r="r" b="b"/>
              <a:pathLst>
                <a:path w="0" h="5080">
                  <a:moveTo>
                    <a:pt x="0" y="0"/>
                  </a:moveTo>
                  <a:lnTo>
                    <a:pt x="0" y="5029"/>
                  </a:lnTo>
                </a:path>
              </a:pathLst>
            </a:custGeom>
            <a:ln w="3175">
              <a:solidFill>
                <a:srgbClr val="5C86AE"/>
              </a:solidFill>
            </a:ln>
          </p:spPr>
          <p:txBody>
            <a:bodyPr wrap="square" lIns="0" tIns="0" rIns="0" bIns="0" rtlCol="0"/>
            <a:lstStyle/>
            <a:p/>
          </p:txBody>
        </p:sp>
        <p:sp>
          <p:nvSpPr>
            <p:cNvPr id="95" name="object 95" descr=""/>
            <p:cNvSpPr/>
            <p:nvPr/>
          </p:nvSpPr>
          <p:spPr>
            <a:xfrm>
              <a:off x="5763408" y="2539200"/>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96" name="object 96" descr=""/>
            <p:cNvSpPr/>
            <p:nvPr/>
          </p:nvSpPr>
          <p:spPr>
            <a:xfrm>
              <a:off x="5763408" y="247499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97" name="object 97" descr=""/>
            <p:cNvSpPr/>
            <p:nvPr/>
          </p:nvSpPr>
          <p:spPr>
            <a:xfrm>
              <a:off x="5887356" y="249285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8" name="object 98" descr=""/>
            <p:cNvSpPr/>
            <p:nvPr/>
          </p:nvSpPr>
          <p:spPr>
            <a:xfrm>
              <a:off x="5586440" y="244205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99" name="object 99" descr=""/>
            <p:cNvSpPr/>
            <p:nvPr/>
          </p:nvSpPr>
          <p:spPr>
            <a:xfrm>
              <a:off x="6175996" y="2479458"/>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00" name="object 100" descr=""/>
            <p:cNvSpPr/>
            <p:nvPr/>
          </p:nvSpPr>
          <p:spPr>
            <a:xfrm>
              <a:off x="6175997" y="2483364"/>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01" name="object 101" descr=""/>
            <p:cNvSpPr/>
            <p:nvPr/>
          </p:nvSpPr>
          <p:spPr>
            <a:xfrm>
              <a:off x="5302822" y="2463266"/>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102" name="object 102" descr=""/>
            <p:cNvSpPr/>
            <p:nvPr/>
          </p:nvSpPr>
          <p:spPr>
            <a:xfrm>
              <a:off x="5302820" y="2458244"/>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03" name="object 103" descr=""/>
            <p:cNvSpPr/>
            <p:nvPr/>
          </p:nvSpPr>
          <p:spPr>
            <a:xfrm>
              <a:off x="5981713" y="2520226"/>
              <a:ext cx="2540" cy="7620"/>
            </a:xfrm>
            <a:custGeom>
              <a:avLst/>
              <a:gdLst/>
              <a:ahLst/>
              <a:cxnLst/>
              <a:rect l="l" t="t" r="r" b="b"/>
              <a:pathLst>
                <a:path w="2539" h="7619">
                  <a:moveTo>
                    <a:pt x="2235" y="6134"/>
                  </a:moveTo>
                  <a:lnTo>
                    <a:pt x="1905" y="5346"/>
                  </a:lnTo>
                  <a:lnTo>
                    <a:pt x="1117" y="5016"/>
                  </a:lnTo>
                  <a:lnTo>
                    <a:pt x="317" y="5346"/>
                  </a:lnTo>
                  <a:lnTo>
                    <a:pt x="0" y="6134"/>
                  </a:lnTo>
                  <a:lnTo>
                    <a:pt x="317" y="6934"/>
                  </a:lnTo>
                  <a:lnTo>
                    <a:pt x="1117" y="7251"/>
                  </a:lnTo>
                  <a:lnTo>
                    <a:pt x="1905" y="6934"/>
                  </a:lnTo>
                  <a:lnTo>
                    <a:pt x="2235" y="6134"/>
                  </a:lnTo>
                  <a:close/>
                </a:path>
                <a:path w="2539" h="7619">
                  <a:moveTo>
                    <a:pt x="2235" y="1117"/>
                  </a:moveTo>
                  <a:lnTo>
                    <a:pt x="1905" y="330"/>
                  </a:lnTo>
                  <a:lnTo>
                    <a:pt x="1117" y="0"/>
                  </a:lnTo>
                  <a:lnTo>
                    <a:pt x="317" y="330"/>
                  </a:lnTo>
                  <a:lnTo>
                    <a:pt x="0" y="1117"/>
                  </a:lnTo>
                  <a:lnTo>
                    <a:pt x="317"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104" name="object 104" descr=""/>
            <p:cNvSpPr/>
            <p:nvPr/>
          </p:nvSpPr>
          <p:spPr>
            <a:xfrm>
              <a:off x="5549022" y="2441494"/>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05" name="object 105" descr=""/>
            <p:cNvSpPr/>
            <p:nvPr/>
          </p:nvSpPr>
          <p:spPr>
            <a:xfrm>
              <a:off x="5556289" y="244149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06" name="object 106" descr=""/>
            <p:cNvSpPr/>
            <p:nvPr/>
          </p:nvSpPr>
          <p:spPr>
            <a:xfrm>
              <a:off x="6127430" y="2511840"/>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07" name="object 107" descr=""/>
            <p:cNvSpPr/>
            <p:nvPr/>
          </p:nvSpPr>
          <p:spPr>
            <a:xfrm>
              <a:off x="5434013" y="261568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08" name="object 108" descr=""/>
            <p:cNvSpPr/>
            <p:nvPr/>
          </p:nvSpPr>
          <p:spPr>
            <a:xfrm>
              <a:off x="5434015" y="2614010"/>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09" name="object 109" descr=""/>
            <p:cNvSpPr/>
            <p:nvPr/>
          </p:nvSpPr>
          <p:spPr>
            <a:xfrm>
              <a:off x="5651182" y="2502915"/>
              <a:ext cx="304800" cy="52069"/>
            </a:xfrm>
            <a:custGeom>
              <a:avLst/>
              <a:gdLst/>
              <a:ahLst/>
              <a:cxnLst/>
              <a:rect l="l" t="t" r="r" b="b"/>
              <a:pathLst>
                <a:path w="304800" h="52069">
                  <a:moveTo>
                    <a:pt x="2235" y="50800"/>
                  </a:moveTo>
                  <a:lnTo>
                    <a:pt x="1905" y="50012"/>
                  </a:lnTo>
                  <a:lnTo>
                    <a:pt x="1117" y="49682"/>
                  </a:lnTo>
                  <a:lnTo>
                    <a:pt x="330" y="50012"/>
                  </a:lnTo>
                  <a:lnTo>
                    <a:pt x="0" y="50800"/>
                  </a:lnTo>
                  <a:lnTo>
                    <a:pt x="330" y="51587"/>
                  </a:lnTo>
                  <a:lnTo>
                    <a:pt x="1117" y="51917"/>
                  </a:lnTo>
                  <a:lnTo>
                    <a:pt x="1905" y="51587"/>
                  </a:lnTo>
                  <a:lnTo>
                    <a:pt x="2235" y="50800"/>
                  </a:lnTo>
                  <a:close/>
                </a:path>
                <a:path w="304800" h="52069">
                  <a:moveTo>
                    <a:pt x="4470" y="50800"/>
                  </a:moveTo>
                  <a:lnTo>
                    <a:pt x="4140" y="50012"/>
                  </a:lnTo>
                  <a:lnTo>
                    <a:pt x="3352" y="49682"/>
                  </a:lnTo>
                  <a:lnTo>
                    <a:pt x="2565" y="50012"/>
                  </a:lnTo>
                  <a:lnTo>
                    <a:pt x="2235" y="50800"/>
                  </a:lnTo>
                  <a:lnTo>
                    <a:pt x="2565" y="51587"/>
                  </a:lnTo>
                  <a:lnTo>
                    <a:pt x="3352" y="51917"/>
                  </a:lnTo>
                  <a:lnTo>
                    <a:pt x="4140" y="51587"/>
                  </a:lnTo>
                  <a:lnTo>
                    <a:pt x="4470" y="50800"/>
                  </a:lnTo>
                  <a:close/>
                </a:path>
                <a:path w="304800" h="52069">
                  <a:moveTo>
                    <a:pt x="304279" y="1117"/>
                  </a:moveTo>
                  <a:lnTo>
                    <a:pt x="303961" y="330"/>
                  </a:lnTo>
                  <a:lnTo>
                    <a:pt x="303161" y="0"/>
                  </a:lnTo>
                  <a:lnTo>
                    <a:pt x="302374" y="330"/>
                  </a:lnTo>
                  <a:lnTo>
                    <a:pt x="302044" y="1117"/>
                  </a:lnTo>
                  <a:lnTo>
                    <a:pt x="302374" y="1905"/>
                  </a:lnTo>
                  <a:lnTo>
                    <a:pt x="303161" y="2235"/>
                  </a:lnTo>
                  <a:lnTo>
                    <a:pt x="303961" y="1905"/>
                  </a:lnTo>
                  <a:lnTo>
                    <a:pt x="304279" y="1117"/>
                  </a:lnTo>
                  <a:close/>
                </a:path>
              </a:pathLst>
            </a:custGeom>
            <a:solidFill>
              <a:srgbClr val="5C86AE"/>
            </a:solidFill>
          </p:spPr>
          <p:txBody>
            <a:bodyPr wrap="square" lIns="0" tIns="0" rIns="0" bIns="0" rtlCol="0"/>
            <a:lstStyle/>
            <a:p/>
          </p:txBody>
        </p:sp>
        <p:sp>
          <p:nvSpPr>
            <p:cNvPr id="110" name="object 110" descr=""/>
            <p:cNvSpPr/>
            <p:nvPr/>
          </p:nvSpPr>
          <p:spPr>
            <a:xfrm>
              <a:off x="5655658"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11" name="object 111" descr=""/>
            <p:cNvSpPr/>
            <p:nvPr/>
          </p:nvSpPr>
          <p:spPr>
            <a:xfrm>
              <a:off x="5650635"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12" name="object 112" descr=""/>
            <p:cNvSpPr/>
            <p:nvPr/>
          </p:nvSpPr>
          <p:spPr>
            <a:xfrm>
              <a:off x="5887356" y="249285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13" name="object 113" descr=""/>
            <p:cNvSpPr/>
            <p:nvPr/>
          </p:nvSpPr>
          <p:spPr>
            <a:xfrm>
              <a:off x="5476443" y="2550362"/>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14" name="object 114" descr=""/>
            <p:cNvSpPr/>
            <p:nvPr/>
          </p:nvSpPr>
          <p:spPr>
            <a:xfrm>
              <a:off x="5583077" y="241078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15" name="object 115" descr=""/>
            <p:cNvSpPr/>
            <p:nvPr/>
          </p:nvSpPr>
          <p:spPr>
            <a:xfrm>
              <a:off x="5585324" y="2411905"/>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16" name="object 116" descr=""/>
            <p:cNvSpPr/>
            <p:nvPr/>
          </p:nvSpPr>
          <p:spPr>
            <a:xfrm>
              <a:off x="5916384" y="2552598"/>
              <a:ext cx="5080" cy="2540"/>
            </a:xfrm>
            <a:custGeom>
              <a:avLst/>
              <a:gdLst/>
              <a:ahLst/>
              <a:cxnLst/>
              <a:rect l="l" t="t" r="r" b="b"/>
              <a:pathLst>
                <a:path w="5079" h="2539">
                  <a:moveTo>
                    <a:pt x="2235" y="1117"/>
                  </a:moveTo>
                  <a:lnTo>
                    <a:pt x="1905" y="330"/>
                  </a:lnTo>
                  <a:lnTo>
                    <a:pt x="1117" y="0"/>
                  </a:lnTo>
                  <a:lnTo>
                    <a:pt x="330" y="330"/>
                  </a:lnTo>
                  <a:lnTo>
                    <a:pt x="0" y="1117"/>
                  </a:lnTo>
                  <a:lnTo>
                    <a:pt x="330" y="1905"/>
                  </a:lnTo>
                  <a:lnTo>
                    <a:pt x="1117" y="2235"/>
                  </a:lnTo>
                  <a:lnTo>
                    <a:pt x="1905" y="1905"/>
                  </a:lnTo>
                  <a:lnTo>
                    <a:pt x="2235" y="1117"/>
                  </a:lnTo>
                  <a:close/>
                </a:path>
                <a:path w="5079" h="2539">
                  <a:moveTo>
                    <a:pt x="4470" y="1117"/>
                  </a:moveTo>
                  <a:lnTo>
                    <a:pt x="4140" y="330"/>
                  </a:lnTo>
                  <a:lnTo>
                    <a:pt x="3352" y="0"/>
                  </a:lnTo>
                  <a:lnTo>
                    <a:pt x="2565" y="330"/>
                  </a:lnTo>
                  <a:lnTo>
                    <a:pt x="2235" y="1117"/>
                  </a:lnTo>
                  <a:lnTo>
                    <a:pt x="2565" y="1905"/>
                  </a:lnTo>
                  <a:lnTo>
                    <a:pt x="3352" y="2235"/>
                  </a:lnTo>
                  <a:lnTo>
                    <a:pt x="4140" y="1905"/>
                  </a:lnTo>
                  <a:lnTo>
                    <a:pt x="4470" y="1117"/>
                  </a:lnTo>
                  <a:close/>
                </a:path>
              </a:pathLst>
            </a:custGeom>
            <a:solidFill>
              <a:srgbClr val="5C86AE"/>
            </a:solidFill>
          </p:spPr>
          <p:txBody>
            <a:bodyPr wrap="square" lIns="0" tIns="0" rIns="0" bIns="0" rtlCol="0"/>
            <a:lstStyle/>
            <a:p/>
          </p:txBody>
        </p:sp>
        <p:sp>
          <p:nvSpPr>
            <p:cNvPr id="117" name="object 117" descr=""/>
            <p:cNvSpPr/>
            <p:nvPr/>
          </p:nvSpPr>
          <p:spPr>
            <a:xfrm>
              <a:off x="5919740"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18" name="object 118" descr=""/>
            <p:cNvSpPr/>
            <p:nvPr/>
          </p:nvSpPr>
          <p:spPr>
            <a:xfrm>
              <a:off x="5916950" y="254812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19" name="object 119" descr=""/>
            <p:cNvSpPr/>
            <p:nvPr/>
          </p:nvSpPr>
          <p:spPr>
            <a:xfrm>
              <a:off x="5920856"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20" name="object 120" descr=""/>
            <p:cNvSpPr/>
            <p:nvPr/>
          </p:nvSpPr>
          <p:spPr>
            <a:xfrm>
              <a:off x="5915834"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21" name="object 121" descr=""/>
            <p:cNvSpPr/>
            <p:nvPr/>
          </p:nvSpPr>
          <p:spPr>
            <a:xfrm>
              <a:off x="5482595" y="2441494"/>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22" name="object 122" descr=""/>
            <p:cNvSpPr/>
            <p:nvPr/>
          </p:nvSpPr>
          <p:spPr>
            <a:xfrm>
              <a:off x="5476999" y="2461591"/>
              <a:ext cx="1270" cy="0"/>
            </a:xfrm>
            <a:custGeom>
              <a:avLst/>
              <a:gdLst/>
              <a:ahLst/>
              <a:cxnLst/>
              <a:rect l="l" t="t" r="r" b="b"/>
              <a:pathLst>
                <a:path w="1270" h="0">
                  <a:moveTo>
                    <a:pt x="1130" y="0"/>
                  </a:moveTo>
                  <a:lnTo>
                    <a:pt x="0" y="0"/>
                  </a:lnTo>
                </a:path>
              </a:pathLst>
            </a:custGeom>
            <a:ln w="3175">
              <a:solidFill>
                <a:srgbClr val="5C86AE"/>
              </a:solidFill>
            </a:ln>
          </p:spPr>
          <p:txBody>
            <a:bodyPr wrap="square" lIns="0" tIns="0" rIns="0" bIns="0" rtlCol="0"/>
            <a:lstStyle/>
            <a:p/>
          </p:txBody>
        </p:sp>
        <p:sp>
          <p:nvSpPr>
            <p:cNvPr id="123" name="object 123" descr=""/>
            <p:cNvSpPr/>
            <p:nvPr/>
          </p:nvSpPr>
          <p:spPr>
            <a:xfrm>
              <a:off x="6175996" y="2511840"/>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24" name="object 124" descr=""/>
            <p:cNvSpPr/>
            <p:nvPr/>
          </p:nvSpPr>
          <p:spPr>
            <a:xfrm>
              <a:off x="6175997" y="2515747"/>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25" name="object 125" descr=""/>
            <p:cNvSpPr/>
            <p:nvPr/>
          </p:nvSpPr>
          <p:spPr>
            <a:xfrm>
              <a:off x="6186055" y="2515747"/>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26" name="object 126" descr=""/>
            <p:cNvSpPr/>
            <p:nvPr/>
          </p:nvSpPr>
          <p:spPr>
            <a:xfrm>
              <a:off x="6186055" y="2519653"/>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27" name="object 127" descr=""/>
            <p:cNvSpPr/>
            <p:nvPr/>
          </p:nvSpPr>
          <p:spPr>
            <a:xfrm>
              <a:off x="5968301" y="2456014"/>
              <a:ext cx="25400" cy="2540"/>
            </a:xfrm>
            <a:custGeom>
              <a:avLst/>
              <a:gdLst/>
              <a:ahLst/>
              <a:cxnLst/>
              <a:rect l="l" t="t" r="r" b="b"/>
              <a:pathLst>
                <a:path w="25400" h="2539">
                  <a:moveTo>
                    <a:pt x="2235" y="1117"/>
                  </a:moveTo>
                  <a:lnTo>
                    <a:pt x="1905" y="330"/>
                  </a:lnTo>
                  <a:lnTo>
                    <a:pt x="1117" y="0"/>
                  </a:lnTo>
                  <a:lnTo>
                    <a:pt x="330" y="330"/>
                  </a:lnTo>
                  <a:lnTo>
                    <a:pt x="0" y="1117"/>
                  </a:lnTo>
                  <a:lnTo>
                    <a:pt x="330" y="1905"/>
                  </a:lnTo>
                  <a:lnTo>
                    <a:pt x="1117" y="2235"/>
                  </a:lnTo>
                  <a:lnTo>
                    <a:pt x="1905" y="1905"/>
                  </a:lnTo>
                  <a:lnTo>
                    <a:pt x="2235" y="1117"/>
                  </a:lnTo>
                  <a:close/>
                </a:path>
                <a:path w="25400" h="2539">
                  <a:moveTo>
                    <a:pt x="10058" y="1117"/>
                  </a:moveTo>
                  <a:lnTo>
                    <a:pt x="9728" y="330"/>
                  </a:lnTo>
                  <a:lnTo>
                    <a:pt x="8940" y="0"/>
                  </a:lnTo>
                  <a:lnTo>
                    <a:pt x="8153" y="330"/>
                  </a:lnTo>
                  <a:lnTo>
                    <a:pt x="7823" y="1117"/>
                  </a:lnTo>
                  <a:lnTo>
                    <a:pt x="8153" y="1905"/>
                  </a:lnTo>
                  <a:lnTo>
                    <a:pt x="8940" y="2235"/>
                  </a:lnTo>
                  <a:lnTo>
                    <a:pt x="9728" y="1905"/>
                  </a:lnTo>
                  <a:lnTo>
                    <a:pt x="10058" y="1117"/>
                  </a:lnTo>
                  <a:close/>
                </a:path>
                <a:path w="25400" h="2539">
                  <a:moveTo>
                    <a:pt x="22898" y="1117"/>
                  </a:moveTo>
                  <a:lnTo>
                    <a:pt x="22567" y="330"/>
                  </a:lnTo>
                  <a:lnTo>
                    <a:pt x="21780" y="0"/>
                  </a:lnTo>
                  <a:lnTo>
                    <a:pt x="20993" y="330"/>
                  </a:lnTo>
                  <a:lnTo>
                    <a:pt x="20662" y="1117"/>
                  </a:lnTo>
                  <a:lnTo>
                    <a:pt x="20993" y="1905"/>
                  </a:lnTo>
                  <a:lnTo>
                    <a:pt x="21780" y="2235"/>
                  </a:lnTo>
                  <a:lnTo>
                    <a:pt x="22567" y="1905"/>
                  </a:lnTo>
                  <a:lnTo>
                    <a:pt x="22898" y="1117"/>
                  </a:lnTo>
                  <a:close/>
                </a:path>
                <a:path w="25400" h="2539">
                  <a:moveTo>
                    <a:pt x="25133" y="1117"/>
                  </a:moveTo>
                  <a:lnTo>
                    <a:pt x="24803" y="330"/>
                  </a:lnTo>
                  <a:lnTo>
                    <a:pt x="24015" y="0"/>
                  </a:lnTo>
                  <a:lnTo>
                    <a:pt x="23215" y="330"/>
                  </a:lnTo>
                  <a:lnTo>
                    <a:pt x="22898" y="1117"/>
                  </a:lnTo>
                  <a:lnTo>
                    <a:pt x="23215" y="1905"/>
                  </a:lnTo>
                  <a:lnTo>
                    <a:pt x="24015" y="2235"/>
                  </a:lnTo>
                  <a:lnTo>
                    <a:pt x="24803" y="1905"/>
                  </a:lnTo>
                  <a:lnTo>
                    <a:pt x="25133" y="1117"/>
                  </a:lnTo>
                  <a:close/>
                </a:path>
              </a:pathLst>
            </a:custGeom>
            <a:solidFill>
              <a:srgbClr val="5C86AE"/>
            </a:solidFill>
          </p:spPr>
          <p:txBody>
            <a:bodyPr wrap="square" lIns="0" tIns="0" rIns="0" bIns="0" rtlCol="0"/>
            <a:lstStyle/>
            <a:p/>
          </p:txBody>
        </p:sp>
        <p:sp>
          <p:nvSpPr>
            <p:cNvPr id="128" name="object 128" descr=""/>
            <p:cNvSpPr/>
            <p:nvPr/>
          </p:nvSpPr>
          <p:spPr>
            <a:xfrm>
              <a:off x="5299462" y="2547013"/>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129" name="object 129" descr=""/>
            <p:cNvSpPr/>
            <p:nvPr/>
          </p:nvSpPr>
          <p:spPr>
            <a:xfrm>
              <a:off x="5299458" y="2541990"/>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30" name="object 130" descr=""/>
            <p:cNvSpPr/>
            <p:nvPr/>
          </p:nvSpPr>
          <p:spPr>
            <a:xfrm>
              <a:off x="5554058" y="2401854"/>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131" name="object 131" descr=""/>
            <p:cNvSpPr/>
            <p:nvPr/>
          </p:nvSpPr>
          <p:spPr>
            <a:xfrm>
              <a:off x="5514407" y="2401856"/>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32" name="object 132" descr=""/>
            <p:cNvSpPr/>
            <p:nvPr/>
          </p:nvSpPr>
          <p:spPr>
            <a:xfrm>
              <a:off x="5907443" y="2552598"/>
              <a:ext cx="5080" cy="2540"/>
            </a:xfrm>
            <a:custGeom>
              <a:avLst/>
              <a:gdLst/>
              <a:ahLst/>
              <a:cxnLst/>
              <a:rect l="l" t="t" r="r" b="b"/>
              <a:pathLst>
                <a:path w="5079" h="2539">
                  <a:moveTo>
                    <a:pt x="2235" y="1117"/>
                  </a:moveTo>
                  <a:lnTo>
                    <a:pt x="1905" y="330"/>
                  </a:lnTo>
                  <a:lnTo>
                    <a:pt x="1117" y="0"/>
                  </a:lnTo>
                  <a:lnTo>
                    <a:pt x="330" y="330"/>
                  </a:lnTo>
                  <a:lnTo>
                    <a:pt x="0" y="1117"/>
                  </a:lnTo>
                  <a:lnTo>
                    <a:pt x="330" y="1905"/>
                  </a:lnTo>
                  <a:lnTo>
                    <a:pt x="1117" y="2235"/>
                  </a:lnTo>
                  <a:lnTo>
                    <a:pt x="1905" y="1905"/>
                  </a:lnTo>
                  <a:lnTo>
                    <a:pt x="2235" y="1117"/>
                  </a:lnTo>
                  <a:close/>
                </a:path>
                <a:path w="5079" h="2539">
                  <a:moveTo>
                    <a:pt x="4483" y="1117"/>
                  </a:moveTo>
                  <a:lnTo>
                    <a:pt x="4152" y="330"/>
                  </a:lnTo>
                  <a:lnTo>
                    <a:pt x="3365" y="0"/>
                  </a:lnTo>
                  <a:lnTo>
                    <a:pt x="2565" y="330"/>
                  </a:lnTo>
                  <a:lnTo>
                    <a:pt x="2247" y="1117"/>
                  </a:lnTo>
                  <a:lnTo>
                    <a:pt x="2565" y="1905"/>
                  </a:lnTo>
                  <a:lnTo>
                    <a:pt x="3365" y="2235"/>
                  </a:lnTo>
                  <a:lnTo>
                    <a:pt x="4152" y="1905"/>
                  </a:lnTo>
                  <a:lnTo>
                    <a:pt x="4483" y="1117"/>
                  </a:lnTo>
                  <a:close/>
                </a:path>
              </a:pathLst>
            </a:custGeom>
            <a:solidFill>
              <a:srgbClr val="5C86AE"/>
            </a:solidFill>
          </p:spPr>
          <p:txBody>
            <a:bodyPr wrap="square" lIns="0" tIns="0" rIns="0" bIns="0" rtlCol="0"/>
            <a:lstStyle/>
            <a:p/>
          </p:txBody>
        </p:sp>
        <p:sp>
          <p:nvSpPr>
            <p:cNvPr id="133" name="object 133" descr=""/>
            <p:cNvSpPr/>
            <p:nvPr/>
          </p:nvSpPr>
          <p:spPr>
            <a:xfrm>
              <a:off x="5911927"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34" name="object 134" descr=""/>
            <p:cNvSpPr/>
            <p:nvPr/>
          </p:nvSpPr>
          <p:spPr>
            <a:xfrm>
              <a:off x="5906904"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35" name="object 135" descr=""/>
            <p:cNvSpPr/>
            <p:nvPr/>
          </p:nvSpPr>
          <p:spPr>
            <a:xfrm>
              <a:off x="6005713" y="254757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36" name="object 136" descr=""/>
            <p:cNvSpPr/>
            <p:nvPr/>
          </p:nvSpPr>
          <p:spPr>
            <a:xfrm>
              <a:off x="6186055" y="252021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37" name="object 137" descr=""/>
            <p:cNvSpPr/>
            <p:nvPr/>
          </p:nvSpPr>
          <p:spPr>
            <a:xfrm>
              <a:off x="6186055" y="2524125"/>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38" name="object 138" descr=""/>
            <p:cNvSpPr/>
            <p:nvPr/>
          </p:nvSpPr>
          <p:spPr>
            <a:xfrm>
              <a:off x="5585869" y="2459917"/>
              <a:ext cx="1270" cy="0"/>
            </a:xfrm>
            <a:custGeom>
              <a:avLst/>
              <a:gdLst/>
              <a:ahLst/>
              <a:cxnLst/>
              <a:rect l="l" t="t" r="r" b="b"/>
              <a:pathLst>
                <a:path w="1270" h="0">
                  <a:moveTo>
                    <a:pt x="0" y="0"/>
                  </a:moveTo>
                  <a:lnTo>
                    <a:pt x="1130" y="0"/>
                  </a:lnTo>
                </a:path>
              </a:pathLst>
            </a:custGeom>
            <a:ln w="3175">
              <a:solidFill>
                <a:srgbClr val="5C86AE"/>
              </a:solidFill>
            </a:ln>
          </p:spPr>
          <p:txBody>
            <a:bodyPr wrap="square" lIns="0" tIns="0" rIns="0" bIns="0" rtlCol="0"/>
            <a:lstStyle/>
            <a:p/>
          </p:txBody>
        </p:sp>
        <p:sp>
          <p:nvSpPr>
            <p:cNvPr id="139" name="object 139" descr=""/>
            <p:cNvSpPr/>
            <p:nvPr/>
          </p:nvSpPr>
          <p:spPr>
            <a:xfrm>
              <a:off x="5585867" y="2454895"/>
              <a:ext cx="1270" cy="0"/>
            </a:xfrm>
            <a:custGeom>
              <a:avLst/>
              <a:gdLst/>
              <a:ahLst/>
              <a:cxnLst/>
              <a:rect l="l" t="t" r="r" b="b"/>
              <a:pathLst>
                <a:path w="1270" h="0">
                  <a:moveTo>
                    <a:pt x="1130" y="0"/>
                  </a:moveTo>
                  <a:lnTo>
                    <a:pt x="0" y="0"/>
                  </a:lnTo>
                </a:path>
              </a:pathLst>
            </a:custGeom>
            <a:ln w="3175">
              <a:solidFill>
                <a:srgbClr val="5C86AE"/>
              </a:solidFill>
            </a:ln>
          </p:spPr>
          <p:txBody>
            <a:bodyPr wrap="square" lIns="0" tIns="0" rIns="0" bIns="0" rtlCol="0"/>
            <a:lstStyle/>
            <a:p/>
          </p:txBody>
        </p:sp>
        <p:sp>
          <p:nvSpPr>
            <p:cNvPr id="140" name="object 140" descr=""/>
            <p:cNvSpPr/>
            <p:nvPr/>
          </p:nvSpPr>
          <p:spPr>
            <a:xfrm>
              <a:off x="5302822" y="2509608"/>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141" name="object 141" descr=""/>
            <p:cNvSpPr/>
            <p:nvPr/>
          </p:nvSpPr>
          <p:spPr>
            <a:xfrm>
              <a:off x="5302820" y="2504585"/>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42" name="object 142" descr=""/>
            <p:cNvSpPr/>
            <p:nvPr/>
          </p:nvSpPr>
          <p:spPr>
            <a:xfrm>
              <a:off x="5970537" y="2486723"/>
              <a:ext cx="13970" cy="8255"/>
            </a:xfrm>
            <a:custGeom>
              <a:avLst/>
              <a:gdLst/>
              <a:ahLst/>
              <a:cxnLst/>
              <a:rect l="l" t="t" r="r" b="b"/>
              <a:pathLst>
                <a:path w="13970" h="8255">
                  <a:moveTo>
                    <a:pt x="2235" y="6692"/>
                  </a:moveTo>
                  <a:lnTo>
                    <a:pt x="1905" y="5905"/>
                  </a:lnTo>
                  <a:lnTo>
                    <a:pt x="1117" y="5575"/>
                  </a:lnTo>
                  <a:lnTo>
                    <a:pt x="317" y="5905"/>
                  </a:lnTo>
                  <a:lnTo>
                    <a:pt x="0" y="6692"/>
                  </a:lnTo>
                  <a:lnTo>
                    <a:pt x="317" y="7493"/>
                  </a:lnTo>
                  <a:lnTo>
                    <a:pt x="1117" y="7810"/>
                  </a:lnTo>
                  <a:lnTo>
                    <a:pt x="1905" y="7493"/>
                  </a:lnTo>
                  <a:lnTo>
                    <a:pt x="2235" y="6692"/>
                  </a:lnTo>
                  <a:close/>
                </a:path>
                <a:path w="13970" h="8255">
                  <a:moveTo>
                    <a:pt x="13411" y="6146"/>
                  </a:moveTo>
                  <a:lnTo>
                    <a:pt x="13081" y="5346"/>
                  </a:lnTo>
                  <a:lnTo>
                    <a:pt x="12293" y="5029"/>
                  </a:lnTo>
                  <a:lnTo>
                    <a:pt x="11493" y="5346"/>
                  </a:lnTo>
                  <a:lnTo>
                    <a:pt x="11176" y="6146"/>
                  </a:lnTo>
                  <a:lnTo>
                    <a:pt x="11493" y="6934"/>
                  </a:lnTo>
                  <a:lnTo>
                    <a:pt x="12293" y="7264"/>
                  </a:lnTo>
                  <a:lnTo>
                    <a:pt x="13081" y="6934"/>
                  </a:lnTo>
                  <a:lnTo>
                    <a:pt x="13411" y="6146"/>
                  </a:lnTo>
                  <a:close/>
                </a:path>
                <a:path w="13970" h="8255">
                  <a:moveTo>
                    <a:pt x="13411" y="1117"/>
                  </a:moveTo>
                  <a:lnTo>
                    <a:pt x="13081" y="330"/>
                  </a:lnTo>
                  <a:lnTo>
                    <a:pt x="12293" y="0"/>
                  </a:lnTo>
                  <a:lnTo>
                    <a:pt x="11493" y="330"/>
                  </a:lnTo>
                  <a:lnTo>
                    <a:pt x="11176" y="1117"/>
                  </a:lnTo>
                  <a:lnTo>
                    <a:pt x="11493" y="1905"/>
                  </a:lnTo>
                  <a:lnTo>
                    <a:pt x="12293" y="2235"/>
                  </a:lnTo>
                  <a:lnTo>
                    <a:pt x="13081" y="1905"/>
                  </a:lnTo>
                  <a:lnTo>
                    <a:pt x="13411" y="1117"/>
                  </a:lnTo>
                  <a:close/>
                </a:path>
              </a:pathLst>
            </a:custGeom>
            <a:solidFill>
              <a:srgbClr val="5C86AE"/>
            </a:solidFill>
          </p:spPr>
          <p:txBody>
            <a:bodyPr wrap="square" lIns="0" tIns="0" rIns="0" bIns="0" rtlCol="0"/>
            <a:lstStyle/>
            <a:p/>
          </p:txBody>
        </p:sp>
        <p:sp>
          <p:nvSpPr>
            <p:cNvPr id="143" name="object 143" descr=""/>
            <p:cNvSpPr/>
            <p:nvPr/>
          </p:nvSpPr>
          <p:spPr>
            <a:xfrm>
              <a:off x="5976692" y="2537531"/>
              <a:ext cx="635" cy="635"/>
            </a:xfrm>
            <a:custGeom>
              <a:avLst/>
              <a:gdLst/>
              <a:ahLst/>
              <a:cxnLst/>
              <a:rect l="l" t="t" r="r" b="b"/>
              <a:pathLst>
                <a:path w="635" h="635">
                  <a:moveTo>
                    <a:pt x="0" y="546"/>
                  </a:moveTo>
                  <a:lnTo>
                    <a:pt x="558" y="0"/>
                  </a:lnTo>
                </a:path>
              </a:pathLst>
            </a:custGeom>
            <a:ln w="3175">
              <a:solidFill>
                <a:srgbClr val="5C86AE"/>
              </a:solidFill>
            </a:ln>
          </p:spPr>
          <p:txBody>
            <a:bodyPr wrap="square" lIns="0" tIns="0" rIns="0" bIns="0" rtlCol="0"/>
            <a:lstStyle/>
            <a:p/>
          </p:txBody>
        </p:sp>
        <p:sp>
          <p:nvSpPr>
            <p:cNvPr id="144" name="object 144" descr=""/>
            <p:cNvSpPr/>
            <p:nvPr/>
          </p:nvSpPr>
          <p:spPr>
            <a:xfrm>
              <a:off x="5967191" y="2505142"/>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45" name="object 145" descr=""/>
            <p:cNvSpPr/>
            <p:nvPr/>
          </p:nvSpPr>
          <p:spPr>
            <a:xfrm>
              <a:off x="5976133" y="2505140"/>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46" name="object 146" descr=""/>
            <p:cNvSpPr/>
            <p:nvPr/>
          </p:nvSpPr>
          <p:spPr>
            <a:xfrm>
              <a:off x="5967191" y="2502352"/>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147" name="object 147" descr=""/>
            <p:cNvSpPr/>
            <p:nvPr/>
          </p:nvSpPr>
          <p:spPr>
            <a:xfrm>
              <a:off x="5976133" y="2502348"/>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148" name="object 148" descr=""/>
            <p:cNvSpPr/>
            <p:nvPr/>
          </p:nvSpPr>
          <p:spPr>
            <a:xfrm>
              <a:off x="5966634" y="252803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49" name="object 149" descr=""/>
            <p:cNvSpPr/>
            <p:nvPr/>
          </p:nvSpPr>
          <p:spPr>
            <a:xfrm>
              <a:off x="5976692" y="2528030"/>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150" name="object 150" descr=""/>
            <p:cNvSpPr/>
            <p:nvPr/>
          </p:nvSpPr>
          <p:spPr>
            <a:xfrm>
              <a:off x="5964949" y="2492857"/>
              <a:ext cx="13970" cy="15875"/>
            </a:xfrm>
            <a:custGeom>
              <a:avLst/>
              <a:gdLst/>
              <a:ahLst/>
              <a:cxnLst/>
              <a:rect l="l" t="t" r="r" b="b"/>
              <a:pathLst>
                <a:path w="13970" h="15875">
                  <a:moveTo>
                    <a:pt x="2235" y="14528"/>
                  </a:moveTo>
                  <a:lnTo>
                    <a:pt x="1905" y="13728"/>
                  </a:lnTo>
                  <a:lnTo>
                    <a:pt x="1117" y="13411"/>
                  </a:lnTo>
                  <a:lnTo>
                    <a:pt x="330" y="13728"/>
                  </a:lnTo>
                  <a:lnTo>
                    <a:pt x="0" y="14528"/>
                  </a:lnTo>
                  <a:lnTo>
                    <a:pt x="330" y="15316"/>
                  </a:lnTo>
                  <a:lnTo>
                    <a:pt x="1117" y="15646"/>
                  </a:lnTo>
                  <a:lnTo>
                    <a:pt x="1905" y="15316"/>
                  </a:lnTo>
                  <a:lnTo>
                    <a:pt x="2235" y="14528"/>
                  </a:lnTo>
                  <a:close/>
                </a:path>
                <a:path w="13970" h="15875">
                  <a:moveTo>
                    <a:pt x="7823" y="12293"/>
                  </a:moveTo>
                  <a:lnTo>
                    <a:pt x="7493" y="11506"/>
                  </a:lnTo>
                  <a:lnTo>
                    <a:pt x="6705" y="11176"/>
                  </a:lnTo>
                  <a:lnTo>
                    <a:pt x="5905" y="11506"/>
                  </a:lnTo>
                  <a:lnTo>
                    <a:pt x="5588" y="12293"/>
                  </a:lnTo>
                  <a:lnTo>
                    <a:pt x="5905" y="13081"/>
                  </a:lnTo>
                  <a:lnTo>
                    <a:pt x="6705" y="13411"/>
                  </a:lnTo>
                  <a:lnTo>
                    <a:pt x="7493" y="13081"/>
                  </a:lnTo>
                  <a:lnTo>
                    <a:pt x="7823" y="12293"/>
                  </a:lnTo>
                  <a:close/>
                </a:path>
                <a:path w="13970" h="15875">
                  <a:moveTo>
                    <a:pt x="7823" y="1117"/>
                  </a:moveTo>
                  <a:lnTo>
                    <a:pt x="7493" y="330"/>
                  </a:lnTo>
                  <a:lnTo>
                    <a:pt x="6705" y="0"/>
                  </a:lnTo>
                  <a:lnTo>
                    <a:pt x="5905" y="330"/>
                  </a:lnTo>
                  <a:lnTo>
                    <a:pt x="5588" y="1117"/>
                  </a:lnTo>
                  <a:lnTo>
                    <a:pt x="5905" y="1917"/>
                  </a:lnTo>
                  <a:lnTo>
                    <a:pt x="6705" y="2235"/>
                  </a:lnTo>
                  <a:lnTo>
                    <a:pt x="7493" y="1917"/>
                  </a:lnTo>
                  <a:lnTo>
                    <a:pt x="7823" y="1117"/>
                  </a:lnTo>
                  <a:close/>
                </a:path>
                <a:path w="13970" h="15875">
                  <a:moveTo>
                    <a:pt x="13411" y="14528"/>
                  </a:moveTo>
                  <a:lnTo>
                    <a:pt x="13081" y="13728"/>
                  </a:lnTo>
                  <a:lnTo>
                    <a:pt x="12293" y="13411"/>
                  </a:lnTo>
                  <a:lnTo>
                    <a:pt x="11506" y="13728"/>
                  </a:lnTo>
                  <a:lnTo>
                    <a:pt x="11176" y="14528"/>
                  </a:lnTo>
                  <a:lnTo>
                    <a:pt x="11506" y="15316"/>
                  </a:lnTo>
                  <a:lnTo>
                    <a:pt x="12293" y="15646"/>
                  </a:lnTo>
                  <a:lnTo>
                    <a:pt x="13081" y="15316"/>
                  </a:lnTo>
                  <a:lnTo>
                    <a:pt x="13411" y="14528"/>
                  </a:lnTo>
                  <a:close/>
                </a:path>
              </a:pathLst>
            </a:custGeom>
            <a:solidFill>
              <a:srgbClr val="5C86AE"/>
            </a:solidFill>
          </p:spPr>
          <p:txBody>
            <a:bodyPr wrap="square" lIns="0" tIns="0" rIns="0" bIns="0" rtlCol="0"/>
            <a:lstStyle/>
            <a:p/>
          </p:txBody>
        </p:sp>
        <p:sp>
          <p:nvSpPr>
            <p:cNvPr id="151" name="object 151" descr=""/>
            <p:cNvSpPr/>
            <p:nvPr/>
          </p:nvSpPr>
          <p:spPr>
            <a:xfrm>
              <a:off x="5966075" y="2537526"/>
              <a:ext cx="0" cy="635"/>
            </a:xfrm>
            <a:custGeom>
              <a:avLst/>
              <a:gdLst/>
              <a:ahLst/>
              <a:cxnLst/>
              <a:rect l="l" t="t" r="r" b="b"/>
              <a:pathLst>
                <a:path w="0" h="635">
                  <a:moveTo>
                    <a:pt x="0" y="0"/>
                  </a:moveTo>
                  <a:lnTo>
                    <a:pt x="0" y="546"/>
                  </a:lnTo>
                </a:path>
              </a:pathLst>
            </a:custGeom>
            <a:ln w="3175">
              <a:solidFill>
                <a:srgbClr val="5C86AE"/>
              </a:solidFill>
            </a:ln>
          </p:spPr>
          <p:txBody>
            <a:bodyPr wrap="square" lIns="0" tIns="0" rIns="0" bIns="0" rtlCol="0"/>
            <a:lstStyle/>
            <a:p/>
          </p:txBody>
        </p:sp>
        <p:sp>
          <p:nvSpPr>
            <p:cNvPr id="152" name="object 152" descr=""/>
            <p:cNvSpPr/>
            <p:nvPr/>
          </p:nvSpPr>
          <p:spPr>
            <a:xfrm>
              <a:off x="5582521" y="244205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53" name="object 153" descr=""/>
            <p:cNvSpPr/>
            <p:nvPr/>
          </p:nvSpPr>
          <p:spPr>
            <a:xfrm>
              <a:off x="5575265"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54" name="object 154" descr=""/>
            <p:cNvSpPr/>
            <p:nvPr/>
          </p:nvSpPr>
          <p:spPr>
            <a:xfrm>
              <a:off x="5530604" y="2441494"/>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55" name="object 155" descr=""/>
            <p:cNvSpPr/>
            <p:nvPr/>
          </p:nvSpPr>
          <p:spPr>
            <a:xfrm>
              <a:off x="5537860" y="244149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56" name="object 156" descr=""/>
            <p:cNvSpPr/>
            <p:nvPr/>
          </p:nvSpPr>
          <p:spPr>
            <a:xfrm>
              <a:off x="5583077" y="260116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57" name="object 157" descr=""/>
            <p:cNvSpPr/>
            <p:nvPr/>
          </p:nvSpPr>
          <p:spPr>
            <a:xfrm>
              <a:off x="5585324" y="2600049"/>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58" name="object 158" descr=""/>
            <p:cNvSpPr/>
            <p:nvPr/>
          </p:nvSpPr>
          <p:spPr>
            <a:xfrm>
              <a:off x="5959378" y="2466057"/>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59" name="object 159" descr=""/>
            <p:cNvSpPr/>
            <p:nvPr/>
          </p:nvSpPr>
          <p:spPr>
            <a:xfrm>
              <a:off x="5476443" y="2571576"/>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60" name="object 160" descr=""/>
            <p:cNvSpPr/>
            <p:nvPr/>
          </p:nvSpPr>
          <p:spPr>
            <a:xfrm>
              <a:off x="5592579" y="257157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161" name="object 161" descr=""/>
            <p:cNvSpPr/>
            <p:nvPr/>
          </p:nvSpPr>
          <p:spPr>
            <a:xfrm>
              <a:off x="5685244" y="2552598"/>
              <a:ext cx="5080" cy="2540"/>
            </a:xfrm>
            <a:custGeom>
              <a:avLst/>
              <a:gdLst/>
              <a:ahLst/>
              <a:cxnLst/>
              <a:rect l="l" t="t" r="r" b="b"/>
              <a:pathLst>
                <a:path w="5079" h="2539">
                  <a:moveTo>
                    <a:pt x="2235" y="1117"/>
                  </a:moveTo>
                  <a:lnTo>
                    <a:pt x="1905" y="330"/>
                  </a:lnTo>
                  <a:lnTo>
                    <a:pt x="1117" y="0"/>
                  </a:lnTo>
                  <a:lnTo>
                    <a:pt x="330" y="330"/>
                  </a:lnTo>
                  <a:lnTo>
                    <a:pt x="0" y="1117"/>
                  </a:lnTo>
                  <a:lnTo>
                    <a:pt x="330" y="1905"/>
                  </a:lnTo>
                  <a:lnTo>
                    <a:pt x="1117" y="2235"/>
                  </a:lnTo>
                  <a:lnTo>
                    <a:pt x="1905" y="1905"/>
                  </a:lnTo>
                  <a:lnTo>
                    <a:pt x="2235" y="1117"/>
                  </a:lnTo>
                  <a:close/>
                </a:path>
                <a:path w="5079" h="2539">
                  <a:moveTo>
                    <a:pt x="5029" y="1117"/>
                  </a:moveTo>
                  <a:lnTo>
                    <a:pt x="4699" y="330"/>
                  </a:lnTo>
                  <a:lnTo>
                    <a:pt x="3911" y="0"/>
                  </a:lnTo>
                  <a:lnTo>
                    <a:pt x="3111" y="330"/>
                  </a:lnTo>
                  <a:lnTo>
                    <a:pt x="2794" y="1117"/>
                  </a:lnTo>
                  <a:lnTo>
                    <a:pt x="3111" y="1905"/>
                  </a:lnTo>
                  <a:lnTo>
                    <a:pt x="3911" y="2235"/>
                  </a:lnTo>
                  <a:lnTo>
                    <a:pt x="4699" y="1905"/>
                  </a:lnTo>
                  <a:lnTo>
                    <a:pt x="5029" y="1117"/>
                  </a:lnTo>
                  <a:close/>
                </a:path>
              </a:pathLst>
            </a:custGeom>
            <a:solidFill>
              <a:srgbClr val="5C86AE"/>
            </a:solidFill>
          </p:spPr>
          <p:txBody>
            <a:bodyPr wrap="square" lIns="0" tIns="0" rIns="0" bIns="0" rtlCol="0"/>
            <a:lstStyle/>
            <a:p/>
          </p:txBody>
        </p:sp>
        <p:sp>
          <p:nvSpPr>
            <p:cNvPr id="162" name="object 162" descr=""/>
            <p:cNvSpPr/>
            <p:nvPr/>
          </p:nvSpPr>
          <p:spPr>
            <a:xfrm>
              <a:off x="5690271"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63" name="object 163" descr=""/>
            <p:cNvSpPr/>
            <p:nvPr/>
          </p:nvSpPr>
          <p:spPr>
            <a:xfrm>
              <a:off x="5685249"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64" name="object 164" descr=""/>
            <p:cNvSpPr/>
            <p:nvPr/>
          </p:nvSpPr>
          <p:spPr>
            <a:xfrm>
              <a:off x="5483151" y="260116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65" name="object 165" descr=""/>
            <p:cNvSpPr/>
            <p:nvPr/>
          </p:nvSpPr>
          <p:spPr>
            <a:xfrm>
              <a:off x="5483153" y="2600052"/>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66" name="object 166" descr=""/>
            <p:cNvSpPr/>
            <p:nvPr/>
          </p:nvSpPr>
          <p:spPr>
            <a:xfrm>
              <a:off x="5571916" y="2614008"/>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67" name="object 167" descr=""/>
            <p:cNvSpPr/>
            <p:nvPr/>
          </p:nvSpPr>
          <p:spPr>
            <a:xfrm>
              <a:off x="5566893" y="2614010"/>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68" name="object 168" descr=""/>
            <p:cNvSpPr/>
            <p:nvPr/>
          </p:nvSpPr>
          <p:spPr>
            <a:xfrm>
              <a:off x="5503802" y="244205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69" name="object 169" descr=""/>
            <p:cNvSpPr/>
            <p:nvPr/>
          </p:nvSpPr>
          <p:spPr>
            <a:xfrm>
              <a:off x="5496547"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70" name="object 170" descr=""/>
            <p:cNvSpPr/>
            <p:nvPr/>
          </p:nvSpPr>
          <p:spPr>
            <a:xfrm>
              <a:off x="6175996" y="2524125"/>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71" name="object 171" descr=""/>
            <p:cNvSpPr/>
            <p:nvPr/>
          </p:nvSpPr>
          <p:spPr>
            <a:xfrm>
              <a:off x="6175997" y="2528031"/>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72" name="object 172" descr=""/>
            <p:cNvSpPr/>
            <p:nvPr/>
          </p:nvSpPr>
          <p:spPr>
            <a:xfrm>
              <a:off x="5981156" y="246047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73" name="object 173" descr=""/>
            <p:cNvSpPr/>
            <p:nvPr/>
          </p:nvSpPr>
          <p:spPr>
            <a:xfrm>
              <a:off x="5977794" y="245935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74" name="object 174" descr=""/>
            <p:cNvSpPr/>
            <p:nvPr/>
          </p:nvSpPr>
          <p:spPr>
            <a:xfrm>
              <a:off x="5977796" y="2461034"/>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75" name="object 175" descr=""/>
            <p:cNvSpPr/>
            <p:nvPr/>
          </p:nvSpPr>
          <p:spPr>
            <a:xfrm>
              <a:off x="5982831"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76" name="object 176" descr=""/>
            <p:cNvSpPr/>
            <p:nvPr/>
          </p:nvSpPr>
          <p:spPr>
            <a:xfrm>
              <a:off x="6150864" y="2478341"/>
              <a:ext cx="27940" cy="41275"/>
            </a:xfrm>
            <a:custGeom>
              <a:avLst/>
              <a:gdLst/>
              <a:ahLst/>
              <a:cxnLst/>
              <a:rect l="l" t="t" r="r" b="b"/>
              <a:pathLst>
                <a:path w="27939" h="41275">
                  <a:moveTo>
                    <a:pt x="2235" y="39649"/>
                  </a:moveTo>
                  <a:lnTo>
                    <a:pt x="1905" y="38849"/>
                  </a:lnTo>
                  <a:lnTo>
                    <a:pt x="1117" y="38531"/>
                  </a:lnTo>
                  <a:lnTo>
                    <a:pt x="330" y="38849"/>
                  </a:lnTo>
                  <a:lnTo>
                    <a:pt x="0" y="39649"/>
                  </a:lnTo>
                  <a:lnTo>
                    <a:pt x="330" y="40436"/>
                  </a:lnTo>
                  <a:lnTo>
                    <a:pt x="1117" y="40767"/>
                  </a:lnTo>
                  <a:lnTo>
                    <a:pt x="1905" y="40436"/>
                  </a:lnTo>
                  <a:lnTo>
                    <a:pt x="2235" y="39649"/>
                  </a:lnTo>
                  <a:close/>
                </a:path>
                <a:path w="27939" h="41275">
                  <a:moveTo>
                    <a:pt x="2235" y="17868"/>
                  </a:moveTo>
                  <a:lnTo>
                    <a:pt x="1905" y="17081"/>
                  </a:lnTo>
                  <a:lnTo>
                    <a:pt x="1117" y="16751"/>
                  </a:lnTo>
                  <a:lnTo>
                    <a:pt x="330" y="17081"/>
                  </a:lnTo>
                  <a:lnTo>
                    <a:pt x="0" y="17868"/>
                  </a:lnTo>
                  <a:lnTo>
                    <a:pt x="330" y="18656"/>
                  </a:lnTo>
                  <a:lnTo>
                    <a:pt x="1117" y="18986"/>
                  </a:lnTo>
                  <a:lnTo>
                    <a:pt x="1905" y="18656"/>
                  </a:lnTo>
                  <a:lnTo>
                    <a:pt x="2235" y="17868"/>
                  </a:lnTo>
                  <a:close/>
                </a:path>
                <a:path w="27939" h="41275">
                  <a:moveTo>
                    <a:pt x="27914" y="5029"/>
                  </a:moveTo>
                  <a:lnTo>
                    <a:pt x="27597" y="4241"/>
                  </a:lnTo>
                  <a:lnTo>
                    <a:pt x="26797" y="3911"/>
                  </a:lnTo>
                  <a:lnTo>
                    <a:pt x="26009" y="4241"/>
                  </a:lnTo>
                  <a:lnTo>
                    <a:pt x="25679" y="5029"/>
                  </a:lnTo>
                  <a:lnTo>
                    <a:pt x="26009" y="5816"/>
                  </a:lnTo>
                  <a:lnTo>
                    <a:pt x="26797" y="6146"/>
                  </a:lnTo>
                  <a:lnTo>
                    <a:pt x="27597" y="5816"/>
                  </a:lnTo>
                  <a:lnTo>
                    <a:pt x="27914" y="5029"/>
                  </a:lnTo>
                  <a:close/>
                </a:path>
                <a:path w="27939" h="41275">
                  <a:moveTo>
                    <a:pt x="27914" y="1117"/>
                  </a:moveTo>
                  <a:lnTo>
                    <a:pt x="27597" y="330"/>
                  </a:lnTo>
                  <a:lnTo>
                    <a:pt x="26797" y="0"/>
                  </a:lnTo>
                  <a:lnTo>
                    <a:pt x="26009" y="330"/>
                  </a:lnTo>
                  <a:lnTo>
                    <a:pt x="25679" y="1117"/>
                  </a:lnTo>
                  <a:lnTo>
                    <a:pt x="26009" y="1917"/>
                  </a:lnTo>
                  <a:lnTo>
                    <a:pt x="26797" y="2235"/>
                  </a:lnTo>
                  <a:lnTo>
                    <a:pt x="27597" y="1917"/>
                  </a:lnTo>
                  <a:lnTo>
                    <a:pt x="27914" y="1117"/>
                  </a:lnTo>
                  <a:close/>
                </a:path>
              </a:pathLst>
            </a:custGeom>
            <a:solidFill>
              <a:srgbClr val="5C86AE"/>
            </a:solidFill>
          </p:spPr>
          <p:txBody>
            <a:bodyPr wrap="square" lIns="0" tIns="0" rIns="0" bIns="0" rtlCol="0"/>
            <a:lstStyle/>
            <a:p/>
          </p:txBody>
        </p:sp>
        <p:sp>
          <p:nvSpPr>
            <p:cNvPr id="177" name="object 177" descr=""/>
            <p:cNvSpPr/>
            <p:nvPr/>
          </p:nvSpPr>
          <p:spPr>
            <a:xfrm>
              <a:off x="6087234" y="2535844"/>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178" name="object 178" descr=""/>
            <p:cNvSpPr/>
            <p:nvPr/>
          </p:nvSpPr>
          <p:spPr>
            <a:xfrm>
              <a:off x="6087233" y="2479458"/>
              <a:ext cx="635" cy="27305"/>
            </a:xfrm>
            <a:custGeom>
              <a:avLst/>
              <a:gdLst/>
              <a:ahLst/>
              <a:cxnLst/>
              <a:rect l="l" t="t" r="r" b="b"/>
              <a:pathLst>
                <a:path w="635" h="27305">
                  <a:moveTo>
                    <a:pt x="558" y="0"/>
                  </a:moveTo>
                  <a:lnTo>
                    <a:pt x="0" y="0"/>
                  </a:lnTo>
                  <a:lnTo>
                    <a:pt x="0" y="26797"/>
                  </a:lnTo>
                </a:path>
              </a:pathLst>
            </a:custGeom>
            <a:ln w="3175">
              <a:solidFill>
                <a:srgbClr val="5C86AE"/>
              </a:solidFill>
            </a:ln>
          </p:spPr>
          <p:txBody>
            <a:bodyPr wrap="square" lIns="0" tIns="0" rIns="0" bIns="0" rtlCol="0"/>
            <a:lstStyle/>
            <a:p/>
          </p:txBody>
        </p:sp>
        <p:sp>
          <p:nvSpPr>
            <p:cNvPr id="179" name="object 179" descr=""/>
            <p:cNvSpPr/>
            <p:nvPr/>
          </p:nvSpPr>
          <p:spPr>
            <a:xfrm>
              <a:off x="6087234" y="2507934"/>
              <a:ext cx="0" cy="27940"/>
            </a:xfrm>
            <a:custGeom>
              <a:avLst/>
              <a:gdLst/>
              <a:ahLst/>
              <a:cxnLst/>
              <a:rect l="l" t="t" r="r" b="b"/>
              <a:pathLst>
                <a:path w="0" h="27939">
                  <a:moveTo>
                    <a:pt x="0" y="0"/>
                  </a:moveTo>
                  <a:lnTo>
                    <a:pt x="0" y="27914"/>
                  </a:lnTo>
                </a:path>
              </a:pathLst>
            </a:custGeom>
            <a:ln w="3175">
              <a:solidFill>
                <a:srgbClr val="5C86AE"/>
              </a:solidFill>
            </a:ln>
          </p:spPr>
          <p:txBody>
            <a:bodyPr wrap="square" lIns="0" tIns="0" rIns="0" bIns="0" rtlCol="0"/>
            <a:lstStyle/>
            <a:p/>
          </p:txBody>
        </p:sp>
        <p:sp>
          <p:nvSpPr>
            <p:cNvPr id="180" name="object 180" descr=""/>
            <p:cNvSpPr/>
            <p:nvPr/>
          </p:nvSpPr>
          <p:spPr>
            <a:xfrm>
              <a:off x="5302822" y="2453778"/>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181" name="object 181" descr=""/>
            <p:cNvSpPr/>
            <p:nvPr/>
          </p:nvSpPr>
          <p:spPr>
            <a:xfrm>
              <a:off x="5302820" y="2448749"/>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82" name="object 182" descr=""/>
            <p:cNvSpPr/>
            <p:nvPr/>
          </p:nvSpPr>
          <p:spPr>
            <a:xfrm>
              <a:off x="5302822" y="2555949"/>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183" name="object 183" descr=""/>
            <p:cNvSpPr/>
            <p:nvPr/>
          </p:nvSpPr>
          <p:spPr>
            <a:xfrm>
              <a:off x="5302820" y="2551478"/>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84" name="object 184" descr=""/>
            <p:cNvSpPr/>
            <p:nvPr/>
          </p:nvSpPr>
          <p:spPr>
            <a:xfrm>
              <a:off x="5554058" y="2611225"/>
              <a:ext cx="0" cy="1270"/>
            </a:xfrm>
            <a:custGeom>
              <a:avLst/>
              <a:gdLst/>
              <a:ahLst/>
              <a:cxnLst/>
              <a:rect l="l" t="t" r="r" b="b"/>
              <a:pathLst>
                <a:path w="0" h="1269">
                  <a:moveTo>
                    <a:pt x="0" y="1104"/>
                  </a:moveTo>
                  <a:lnTo>
                    <a:pt x="0" y="0"/>
                  </a:lnTo>
                </a:path>
              </a:pathLst>
            </a:custGeom>
            <a:ln w="3175">
              <a:solidFill>
                <a:srgbClr val="5C86AE"/>
              </a:solidFill>
            </a:ln>
          </p:spPr>
          <p:txBody>
            <a:bodyPr wrap="square" lIns="0" tIns="0" rIns="0" bIns="0" rtlCol="0"/>
            <a:lstStyle/>
            <a:p/>
          </p:txBody>
        </p:sp>
        <p:sp>
          <p:nvSpPr>
            <p:cNvPr id="185" name="object 185" descr=""/>
            <p:cNvSpPr/>
            <p:nvPr/>
          </p:nvSpPr>
          <p:spPr>
            <a:xfrm>
              <a:off x="5514407" y="2611220"/>
              <a:ext cx="0" cy="1270"/>
            </a:xfrm>
            <a:custGeom>
              <a:avLst/>
              <a:gdLst/>
              <a:ahLst/>
              <a:cxnLst/>
              <a:rect l="l" t="t" r="r" b="b"/>
              <a:pathLst>
                <a:path w="0" h="1269">
                  <a:moveTo>
                    <a:pt x="0" y="0"/>
                  </a:moveTo>
                  <a:lnTo>
                    <a:pt x="0" y="1104"/>
                  </a:lnTo>
                </a:path>
              </a:pathLst>
            </a:custGeom>
            <a:ln w="3175">
              <a:solidFill>
                <a:srgbClr val="5C86AE"/>
              </a:solidFill>
            </a:ln>
          </p:spPr>
          <p:txBody>
            <a:bodyPr wrap="square" lIns="0" tIns="0" rIns="0" bIns="0" rtlCol="0"/>
            <a:lstStyle/>
            <a:p/>
          </p:txBody>
        </p:sp>
        <p:sp>
          <p:nvSpPr>
            <p:cNvPr id="186" name="object 186" descr=""/>
            <p:cNvSpPr/>
            <p:nvPr/>
          </p:nvSpPr>
          <p:spPr>
            <a:xfrm>
              <a:off x="5479244" y="259558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87" name="object 187" descr=""/>
            <p:cNvSpPr/>
            <p:nvPr/>
          </p:nvSpPr>
          <p:spPr>
            <a:xfrm>
              <a:off x="5536744" y="2599490"/>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188" name="object 188" descr=""/>
            <p:cNvSpPr/>
            <p:nvPr/>
          </p:nvSpPr>
          <p:spPr>
            <a:xfrm>
              <a:off x="5531721" y="2599493"/>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189" name="object 189" descr=""/>
            <p:cNvSpPr/>
            <p:nvPr/>
          </p:nvSpPr>
          <p:spPr>
            <a:xfrm>
              <a:off x="6186055" y="2526915"/>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90" name="object 190" descr=""/>
            <p:cNvSpPr/>
            <p:nvPr/>
          </p:nvSpPr>
          <p:spPr>
            <a:xfrm>
              <a:off x="5428992" y="2611220"/>
              <a:ext cx="0" cy="1270"/>
            </a:xfrm>
            <a:custGeom>
              <a:avLst/>
              <a:gdLst/>
              <a:ahLst/>
              <a:cxnLst/>
              <a:rect l="l" t="t" r="r" b="b"/>
              <a:pathLst>
                <a:path w="0" h="1269">
                  <a:moveTo>
                    <a:pt x="0" y="0"/>
                  </a:moveTo>
                  <a:lnTo>
                    <a:pt x="0" y="1104"/>
                  </a:lnTo>
                </a:path>
              </a:pathLst>
            </a:custGeom>
            <a:ln w="3175">
              <a:solidFill>
                <a:srgbClr val="5C86AE"/>
              </a:solidFill>
            </a:ln>
          </p:spPr>
          <p:txBody>
            <a:bodyPr wrap="square" lIns="0" tIns="0" rIns="0" bIns="0" rtlCol="0"/>
            <a:lstStyle/>
            <a:p/>
          </p:txBody>
        </p:sp>
        <p:sp>
          <p:nvSpPr>
            <p:cNvPr id="191" name="object 191" descr=""/>
            <p:cNvSpPr/>
            <p:nvPr/>
          </p:nvSpPr>
          <p:spPr>
            <a:xfrm>
              <a:off x="5463606" y="261121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92" name="object 192" descr=""/>
            <p:cNvSpPr/>
            <p:nvPr/>
          </p:nvSpPr>
          <p:spPr>
            <a:xfrm>
              <a:off x="5607089" y="2611225"/>
              <a:ext cx="0" cy="1270"/>
            </a:xfrm>
            <a:custGeom>
              <a:avLst/>
              <a:gdLst/>
              <a:ahLst/>
              <a:cxnLst/>
              <a:rect l="l" t="t" r="r" b="b"/>
              <a:pathLst>
                <a:path w="0" h="1269">
                  <a:moveTo>
                    <a:pt x="0" y="1104"/>
                  </a:moveTo>
                  <a:lnTo>
                    <a:pt x="0" y="0"/>
                  </a:lnTo>
                </a:path>
              </a:pathLst>
            </a:custGeom>
            <a:ln w="3175">
              <a:solidFill>
                <a:srgbClr val="5C86AE"/>
              </a:solidFill>
            </a:ln>
          </p:spPr>
          <p:txBody>
            <a:bodyPr wrap="square" lIns="0" tIns="0" rIns="0" bIns="0" rtlCol="0"/>
            <a:lstStyle/>
            <a:p/>
          </p:txBody>
        </p:sp>
        <p:sp>
          <p:nvSpPr>
            <p:cNvPr id="193" name="object 193" descr=""/>
            <p:cNvSpPr/>
            <p:nvPr/>
          </p:nvSpPr>
          <p:spPr>
            <a:xfrm>
              <a:off x="5769001" y="255371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94" name="object 194" descr=""/>
            <p:cNvSpPr/>
            <p:nvPr/>
          </p:nvSpPr>
          <p:spPr>
            <a:xfrm>
              <a:off x="5765652" y="255259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95" name="object 195" descr=""/>
            <p:cNvSpPr/>
            <p:nvPr/>
          </p:nvSpPr>
          <p:spPr>
            <a:xfrm>
              <a:off x="5770676"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96" name="object 196" descr=""/>
            <p:cNvSpPr/>
            <p:nvPr/>
          </p:nvSpPr>
          <p:spPr>
            <a:xfrm>
              <a:off x="5765654"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97" name="object 197" descr=""/>
            <p:cNvSpPr/>
            <p:nvPr/>
          </p:nvSpPr>
          <p:spPr>
            <a:xfrm>
              <a:off x="5571916" y="244205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98" name="object 198" descr=""/>
            <p:cNvSpPr/>
            <p:nvPr/>
          </p:nvSpPr>
          <p:spPr>
            <a:xfrm>
              <a:off x="5565220"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99" name="object 199" descr=""/>
            <p:cNvSpPr/>
            <p:nvPr/>
          </p:nvSpPr>
          <p:spPr>
            <a:xfrm>
              <a:off x="5496547" y="2441494"/>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00" name="object 200" descr=""/>
            <p:cNvSpPr/>
            <p:nvPr/>
          </p:nvSpPr>
          <p:spPr>
            <a:xfrm>
              <a:off x="5503802" y="244149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01" name="object 201" descr=""/>
            <p:cNvSpPr/>
            <p:nvPr/>
          </p:nvSpPr>
          <p:spPr>
            <a:xfrm>
              <a:off x="5594253" y="2509608"/>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202" name="object 202" descr=""/>
            <p:cNvSpPr/>
            <p:nvPr/>
          </p:nvSpPr>
          <p:spPr>
            <a:xfrm>
              <a:off x="5594252" y="2504585"/>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203" name="object 203" descr=""/>
            <p:cNvSpPr/>
            <p:nvPr/>
          </p:nvSpPr>
          <p:spPr>
            <a:xfrm>
              <a:off x="5607648" y="2565435"/>
              <a:ext cx="0" cy="17145"/>
            </a:xfrm>
            <a:custGeom>
              <a:avLst/>
              <a:gdLst/>
              <a:ahLst/>
              <a:cxnLst/>
              <a:rect l="l" t="t" r="r" b="b"/>
              <a:pathLst>
                <a:path w="0" h="17144">
                  <a:moveTo>
                    <a:pt x="0" y="16751"/>
                  </a:moveTo>
                  <a:lnTo>
                    <a:pt x="0" y="0"/>
                  </a:lnTo>
                </a:path>
              </a:pathLst>
            </a:custGeom>
            <a:ln w="3175">
              <a:solidFill>
                <a:srgbClr val="5C86AE"/>
              </a:solidFill>
            </a:ln>
          </p:spPr>
          <p:txBody>
            <a:bodyPr wrap="square" lIns="0" tIns="0" rIns="0" bIns="0" rtlCol="0"/>
            <a:lstStyle/>
            <a:p/>
          </p:txBody>
        </p:sp>
        <p:sp>
          <p:nvSpPr>
            <p:cNvPr id="204" name="object 204" descr=""/>
            <p:cNvSpPr/>
            <p:nvPr/>
          </p:nvSpPr>
          <p:spPr>
            <a:xfrm>
              <a:off x="5460817" y="2561530"/>
              <a:ext cx="0" cy="20955"/>
            </a:xfrm>
            <a:custGeom>
              <a:avLst/>
              <a:gdLst/>
              <a:ahLst/>
              <a:cxnLst/>
              <a:rect l="l" t="t" r="r" b="b"/>
              <a:pathLst>
                <a:path w="0" h="20955">
                  <a:moveTo>
                    <a:pt x="0" y="0"/>
                  </a:moveTo>
                  <a:lnTo>
                    <a:pt x="0" y="20650"/>
                  </a:lnTo>
                </a:path>
              </a:pathLst>
            </a:custGeom>
            <a:ln w="3175">
              <a:solidFill>
                <a:srgbClr val="5C86AE"/>
              </a:solidFill>
            </a:ln>
          </p:spPr>
          <p:txBody>
            <a:bodyPr wrap="square" lIns="0" tIns="0" rIns="0" bIns="0" rtlCol="0"/>
            <a:lstStyle/>
            <a:p/>
          </p:txBody>
        </p:sp>
        <p:sp>
          <p:nvSpPr>
            <p:cNvPr id="205" name="object 205" descr=""/>
            <p:cNvSpPr/>
            <p:nvPr/>
          </p:nvSpPr>
          <p:spPr>
            <a:xfrm>
              <a:off x="5460817" y="2432000"/>
              <a:ext cx="0" cy="20955"/>
            </a:xfrm>
            <a:custGeom>
              <a:avLst/>
              <a:gdLst/>
              <a:ahLst/>
              <a:cxnLst/>
              <a:rect l="l" t="t" r="r" b="b"/>
              <a:pathLst>
                <a:path w="0" h="20955">
                  <a:moveTo>
                    <a:pt x="0" y="0"/>
                  </a:moveTo>
                  <a:lnTo>
                    <a:pt x="0" y="20662"/>
                  </a:lnTo>
                </a:path>
              </a:pathLst>
            </a:custGeom>
            <a:ln w="3175">
              <a:solidFill>
                <a:srgbClr val="5C86AE"/>
              </a:solidFill>
            </a:ln>
          </p:spPr>
          <p:txBody>
            <a:bodyPr wrap="square" lIns="0" tIns="0" rIns="0" bIns="0" rtlCol="0"/>
            <a:lstStyle/>
            <a:p/>
          </p:txBody>
        </p:sp>
        <p:sp>
          <p:nvSpPr>
            <p:cNvPr id="206" name="object 206" descr=""/>
            <p:cNvSpPr/>
            <p:nvPr/>
          </p:nvSpPr>
          <p:spPr>
            <a:xfrm>
              <a:off x="5592579" y="2440376"/>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207" name="object 207" descr=""/>
            <p:cNvSpPr/>
            <p:nvPr/>
          </p:nvSpPr>
          <p:spPr>
            <a:xfrm>
              <a:off x="6044234" y="255371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08" name="object 208" descr=""/>
            <p:cNvSpPr/>
            <p:nvPr/>
          </p:nvSpPr>
          <p:spPr>
            <a:xfrm>
              <a:off x="6040885" y="255259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09" name="object 209" descr=""/>
            <p:cNvSpPr/>
            <p:nvPr/>
          </p:nvSpPr>
          <p:spPr>
            <a:xfrm>
              <a:off x="6044793"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10" name="object 210" descr=""/>
            <p:cNvSpPr/>
            <p:nvPr/>
          </p:nvSpPr>
          <p:spPr>
            <a:xfrm>
              <a:off x="6042003" y="254812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11" name="object 211" descr=""/>
            <p:cNvSpPr/>
            <p:nvPr/>
          </p:nvSpPr>
          <p:spPr>
            <a:xfrm>
              <a:off x="6045922"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12" name="object 212" descr=""/>
            <p:cNvSpPr/>
            <p:nvPr/>
          </p:nvSpPr>
          <p:spPr>
            <a:xfrm>
              <a:off x="6040887"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213" name="object 213" descr=""/>
            <p:cNvSpPr/>
            <p:nvPr/>
          </p:nvSpPr>
          <p:spPr>
            <a:xfrm>
              <a:off x="5502129" y="2614008"/>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14" name="object 214" descr=""/>
            <p:cNvSpPr/>
            <p:nvPr/>
          </p:nvSpPr>
          <p:spPr>
            <a:xfrm>
              <a:off x="5497106" y="2614010"/>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215" name="object 215" descr=""/>
            <p:cNvSpPr/>
            <p:nvPr/>
          </p:nvSpPr>
          <p:spPr>
            <a:xfrm>
              <a:off x="6175996" y="2530822"/>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216" name="object 216" descr=""/>
            <p:cNvSpPr/>
            <p:nvPr/>
          </p:nvSpPr>
          <p:spPr>
            <a:xfrm>
              <a:off x="6175997" y="2534728"/>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217" name="object 217" descr=""/>
            <p:cNvSpPr/>
            <p:nvPr/>
          </p:nvSpPr>
          <p:spPr>
            <a:xfrm>
              <a:off x="5376518" y="2511840"/>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18" name="object 218" descr=""/>
            <p:cNvSpPr/>
            <p:nvPr/>
          </p:nvSpPr>
          <p:spPr>
            <a:xfrm>
              <a:off x="5376518" y="2502352"/>
              <a:ext cx="1905" cy="0"/>
            </a:xfrm>
            <a:custGeom>
              <a:avLst/>
              <a:gdLst/>
              <a:ahLst/>
              <a:cxnLst/>
              <a:rect l="l" t="t" r="r" b="b"/>
              <a:pathLst>
                <a:path w="1904" h="0">
                  <a:moveTo>
                    <a:pt x="0" y="0"/>
                  </a:moveTo>
                  <a:lnTo>
                    <a:pt x="0" y="0"/>
                  </a:lnTo>
                  <a:lnTo>
                    <a:pt x="1676" y="0"/>
                  </a:lnTo>
                </a:path>
              </a:pathLst>
            </a:custGeom>
            <a:ln w="3175">
              <a:solidFill>
                <a:srgbClr val="5C86AE"/>
              </a:solidFill>
            </a:ln>
          </p:spPr>
          <p:txBody>
            <a:bodyPr wrap="square" lIns="0" tIns="0" rIns="0" bIns="0" rtlCol="0"/>
            <a:lstStyle/>
            <a:p/>
          </p:txBody>
        </p:sp>
        <p:sp>
          <p:nvSpPr>
            <p:cNvPr id="219" name="object 219" descr=""/>
            <p:cNvSpPr/>
            <p:nvPr/>
          </p:nvSpPr>
          <p:spPr>
            <a:xfrm>
              <a:off x="5376518" y="2512398"/>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220" name="object 220" descr=""/>
            <p:cNvSpPr/>
            <p:nvPr/>
          </p:nvSpPr>
          <p:spPr>
            <a:xfrm>
              <a:off x="6153673" y="2553711"/>
              <a:ext cx="635" cy="0"/>
            </a:xfrm>
            <a:custGeom>
              <a:avLst/>
              <a:gdLst/>
              <a:ahLst/>
              <a:cxnLst/>
              <a:rect l="l" t="t" r="r" b="b"/>
              <a:pathLst>
                <a:path w="635" h="0">
                  <a:moveTo>
                    <a:pt x="546" y="0"/>
                  </a:moveTo>
                  <a:lnTo>
                    <a:pt x="0" y="0"/>
                  </a:lnTo>
                </a:path>
              </a:pathLst>
            </a:custGeom>
            <a:ln w="3175">
              <a:solidFill>
                <a:srgbClr val="5C86AE"/>
              </a:solidFill>
            </a:ln>
          </p:spPr>
          <p:txBody>
            <a:bodyPr wrap="square" lIns="0" tIns="0" rIns="0" bIns="0" rtlCol="0"/>
            <a:lstStyle/>
            <a:p/>
          </p:txBody>
        </p:sp>
        <p:sp>
          <p:nvSpPr>
            <p:cNvPr id="221" name="object 221" descr=""/>
            <p:cNvSpPr/>
            <p:nvPr/>
          </p:nvSpPr>
          <p:spPr>
            <a:xfrm>
              <a:off x="6155335"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22" name="object 222" descr=""/>
            <p:cNvSpPr/>
            <p:nvPr/>
          </p:nvSpPr>
          <p:spPr>
            <a:xfrm>
              <a:off x="6186055" y="248895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23" name="object 223" descr=""/>
            <p:cNvSpPr/>
            <p:nvPr/>
          </p:nvSpPr>
          <p:spPr>
            <a:xfrm>
              <a:off x="6186055" y="249285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24" name="object 224" descr=""/>
            <p:cNvSpPr/>
            <p:nvPr/>
          </p:nvSpPr>
          <p:spPr>
            <a:xfrm>
              <a:off x="5493199" y="244205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25" name="object 225" descr=""/>
            <p:cNvSpPr/>
            <p:nvPr/>
          </p:nvSpPr>
          <p:spPr>
            <a:xfrm>
              <a:off x="5485944"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26" name="object 226" descr=""/>
            <p:cNvSpPr/>
            <p:nvPr/>
          </p:nvSpPr>
          <p:spPr>
            <a:xfrm>
              <a:off x="5295550" y="2471086"/>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227" name="object 227" descr=""/>
            <p:cNvSpPr/>
            <p:nvPr/>
          </p:nvSpPr>
          <p:spPr>
            <a:xfrm>
              <a:off x="6186055" y="2528031"/>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28" name="object 228" descr=""/>
            <p:cNvSpPr/>
            <p:nvPr/>
          </p:nvSpPr>
          <p:spPr>
            <a:xfrm>
              <a:off x="5471414" y="2456014"/>
              <a:ext cx="561340" cy="17780"/>
            </a:xfrm>
            <a:custGeom>
              <a:avLst/>
              <a:gdLst/>
              <a:ahLst/>
              <a:cxnLst/>
              <a:rect l="l" t="t" r="r" b="b"/>
              <a:pathLst>
                <a:path w="561339" h="17780">
                  <a:moveTo>
                    <a:pt x="2235" y="16192"/>
                  </a:moveTo>
                  <a:lnTo>
                    <a:pt x="1905" y="15405"/>
                  </a:lnTo>
                  <a:lnTo>
                    <a:pt x="1117" y="15074"/>
                  </a:lnTo>
                  <a:lnTo>
                    <a:pt x="330" y="15405"/>
                  </a:lnTo>
                  <a:lnTo>
                    <a:pt x="0" y="16192"/>
                  </a:lnTo>
                  <a:lnTo>
                    <a:pt x="330" y="16979"/>
                  </a:lnTo>
                  <a:lnTo>
                    <a:pt x="1117" y="17310"/>
                  </a:lnTo>
                  <a:lnTo>
                    <a:pt x="1905" y="16979"/>
                  </a:lnTo>
                  <a:lnTo>
                    <a:pt x="2235" y="16192"/>
                  </a:lnTo>
                  <a:close/>
                </a:path>
                <a:path w="561339" h="17780">
                  <a:moveTo>
                    <a:pt x="552729" y="1117"/>
                  </a:moveTo>
                  <a:lnTo>
                    <a:pt x="552399" y="330"/>
                  </a:lnTo>
                  <a:lnTo>
                    <a:pt x="551611" y="0"/>
                  </a:lnTo>
                  <a:lnTo>
                    <a:pt x="550811" y="330"/>
                  </a:lnTo>
                  <a:lnTo>
                    <a:pt x="550494" y="1117"/>
                  </a:lnTo>
                  <a:lnTo>
                    <a:pt x="550811" y="1905"/>
                  </a:lnTo>
                  <a:lnTo>
                    <a:pt x="551611" y="2235"/>
                  </a:lnTo>
                  <a:lnTo>
                    <a:pt x="552399" y="1905"/>
                  </a:lnTo>
                  <a:lnTo>
                    <a:pt x="552729" y="1117"/>
                  </a:lnTo>
                  <a:close/>
                </a:path>
                <a:path w="561339" h="17780">
                  <a:moveTo>
                    <a:pt x="561098" y="1117"/>
                  </a:moveTo>
                  <a:lnTo>
                    <a:pt x="560768" y="330"/>
                  </a:lnTo>
                  <a:lnTo>
                    <a:pt x="559981" y="0"/>
                  </a:lnTo>
                  <a:lnTo>
                    <a:pt x="559193" y="330"/>
                  </a:lnTo>
                  <a:lnTo>
                    <a:pt x="558863" y="1117"/>
                  </a:lnTo>
                  <a:lnTo>
                    <a:pt x="559193" y="1905"/>
                  </a:lnTo>
                  <a:lnTo>
                    <a:pt x="559981" y="2235"/>
                  </a:lnTo>
                  <a:lnTo>
                    <a:pt x="560768" y="1905"/>
                  </a:lnTo>
                  <a:lnTo>
                    <a:pt x="561098" y="1117"/>
                  </a:lnTo>
                  <a:close/>
                </a:path>
              </a:pathLst>
            </a:custGeom>
            <a:solidFill>
              <a:srgbClr val="5C86AE"/>
            </a:solidFill>
          </p:spPr>
          <p:txBody>
            <a:bodyPr wrap="square" lIns="0" tIns="0" rIns="0" bIns="0" rtlCol="0"/>
            <a:lstStyle/>
            <a:p/>
          </p:txBody>
        </p:sp>
        <p:sp>
          <p:nvSpPr>
            <p:cNvPr id="229" name="object 229" descr=""/>
            <p:cNvSpPr/>
            <p:nvPr/>
          </p:nvSpPr>
          <p:spPr>
            <a:xfrm>
              <a:off x="5472535" y="2462150"/>
              <a:ext cx="1270" cy="635"/>
            </a:xfrm>
            <a:custGeom>
              <a:avLst/>
              <a:gdLst/>
              <a:ahLst/>
              <a:cxnLst/>
              <a:rect l="l" t="t" r="r" b="b"/>
              <a:pathLst>
                <a:path w="1270" h="635">
                  <a:moveTo>
                    <a:pt x="1117" y="0"/>
                  </a:moveTo>
                  <a:lnTo>
                    <a:pt x="0" y="0"/>
                  </a:lnTo>
                  <a:lnTo>
                    <a:pt x="0" y="558"/>
                  </a:lnTo>
                </a:path>
              </a:pathLst>
            </a:custGeom>
            <a:ln w="3175">
              <a:solidFill>
                <a:srgbClr val="5C86AE"/>
              </a:solidFill>
            </a:ln>
          </p:spPr>
          <p:txBody>
            <a:bodyPr wrap="square" lIns="0" tIns="0" rIns="0" bIns="0" rtlCol="0"/>
            <a:lstStyle/>
            <a:p/>
          </p:txBody>
        </p:sp>
        <p:sp>
          <p:nvSpPr>
            <p:cNvPr id="230" name="object 230" descr=""/>
            <p:cNvSpPr/>
            <p:nvPr/>
          </p:nvSpPr>
          <p:spPr>
            <a:xfrm>
              <a:off x="5472536" y="2472202"/>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231" name="object 231" descr=""/>
            <p:cNvSpPr/>
            <p:nvPr/>
          </p:nvSpPr>
          <p:spPr>
            <a:xfrm>
              <a:off x="6088901" y="2477782"/>
              <a:ext cx="66675" cy="2540"/>
            </a:xfrm>
            <a:custGeom>
              <a:avLst/>
              <a:gdLst/>
              <a:ahLst/>
              <a:cxnLst/>
              <a:rect l="l" t="t" r="r" b="b"/>
              <a:pathLst>
                <a:path w="66675" h="2539">
                  <a:moveTo>
                    <a:pt x="2235" y="1117"/>
                  </a:moveTo>
                  <a:lnTo>
                    <a:pt x="1905" y="330"/>
                  </a:lnTo>
                  <a:lnTo>
                    <a:pt x="1117" y="0"/>
                  </a:lnTo>
                  <a:lnTo>
                    <a:pt x="330" y="330"/>
                  </a:lnTo>
                  <a:lnTo>
                    <a:pt x="0" y="1117"/>
                  </a:lnTo>
                  <a:lnTo>
                    <a:pt x="330" y="1917"/>
                  </a:lnTo>
                  <a:lnTo>
                    <a:pt x="1117" y="2235"/>
                  </a:lnTo>
                  <a:lnTo>
                    <a:pt x="1905" y="1917"/>
                  </a:lnTo>
                  <a:lnTo>
                    <a:pt x="2235" y="1117"/>
                  </a:lnTo>
                  <a:close/>
                </a:path>
                <a:path w="66675" h="2539">
                  <a:moveTo>
                    <a:pt x="66433" y="1117"/>
                  </a:moveTo>
                  <a:lnTo>
                    <a:pt x="66103" y="330"/>
                  </a:lnTo>
                  <a:lnTo>
                    <a:pt x="65316" y="0"/>
                  </a:lnTo>
                  <a:lnTo>
                    <a:pt x="64516" y="330"/>
                  </a:lnTo>
                  <a:lnTo>
                    <a:pt x="64198" y="1117"/>
                  </a:lnTo>
                  <a:lnTo>
                    <a:pt x="64516" y="1917"/>
                  </a:lnTo>
                  <a:lnTo>
                    <a:pt x="65316" y="2235"/>
                  </a:lnTo>
                  <a:lnTo>
                    <a:pt x="66103" y="1917"/>
                  </a:lnTo>
                  <a:lnTo>
                    <a:pt x="66433" y="1117"/>
                  </a:lnTo>
                  <a:close/>
                </a:path>
              </a:pathLst>
            </a:custGeom>
            <a:solidFill>
              <a:srgbClr val="5C86AE"/>
            </a:solidFill>
          </p:spPr>
          <p:txBody>
            <a:bodyPr wrap="square" lIns="0" tIns="0" rIns="0" bIns="0" rtlCol="0"/>
            <a:lstStyle/>
            <a:p/>
          </p:txBody>
        </p:sp>
        <p:sp>
          <p:nvSpPr>
            <p:cNvPr id="232" name="object 232" descr=""/>
            <p:cNvSpPr/>
            <p:nvPr/>
          </p:nvSpPr>
          <p:spPr>
            <a:xfrm>
              <a:off x="5512174" y="2441494"/>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33" name="object 233" descr=""/>
            <p:cNvSpPr/>
            <p:nvPr/>
          </p:nvSpPr>
          <p:spPr>
            <a:xfrm>
              <a:off x="5519442" y="244149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34" name="object 234" descr=""/>
            <p:cNvSpPr/>
            <p:nvPr/>
          </p:nvSpPr>
          <p:spPr>
            <a:xfrm>
              <a:off x="6186041" y="248615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35" name="object 235" descr=""/>
            <p:cNvSpPr/>
            <p:nvPr/>
          </p:nvSpPr>
          <p:spPr>
            <a:xfrm>
              <a:off x="5939844" y="2510723"/>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36" name="object 236" descr=""/>
            <p:cNvSpPr/>
            <p:nvPr/>
          </p:nvSpPr>
          <p:spPr>
            <a:xfrm>
              <a:off x="6186055" y="2486713"/>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37" name="object 237" descr=""/>
            <p:cNvSpPr/>
            <p:nvPr/>
          </p:nvSpPr>
          <p:spPr>
            <a:xfrm>
              <a:off x="5615461" y="2446514"/>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38" name="object 238" descr=""/>
            <p:cNvSpPr/>
            <p:nvPr/>
          </p:nvSpPr>
          <p:spPr>
            <a:xfrm>
              <a:off x="5592577" y="2442607"/>
              <a:ext cx="1905" cy="2540"/>
            </a:xfrm>
            <a:custGeom>
              <a:avLst/>
              <a:gdLst/>
              <a:ahLst/>
              <a:cxnLst/>
              <a:rect l="l" t="t" r="r" b="b"/>
              <a:pathLst>
                <a:path w="1904" h="2539">
                  <a:moveTo>
                    <a:pt x="1676" y="2235"/>
                  </a:moveTo>
                  <a:lnTo>
                    <a:pt x="0" y="0"/>
                  </a:lnTo>
                </a:path>
              </a:pathLst>
            </a:custGeom>
            <a:ln w="3175">
              <a:solidFill>
                <a:srgbClr val="5C86AE"/>
              </a:solidFill>
            </a:ln>
          </p:spPr>
          <p:txBody>
            <a:bodyPr wrap="square" lIns="0" tIns="0" rIns="0" bIns="0" rtlCol="0"/>
            <a:lstStyle/>
            <a:p/>
          </p:txBody>
        </p:sp>
        <p:sp>
          <p:nvSpPr>
            <p:cNvPr id="239" name="object 239" descr=""/>
            <p:cNvSpPr/>
            <p:nvPr/>
          </p:nvSpPr>
          <p:spPr>
            <a:xfrm>
              <a:off x="5473653" y="2453221"/>
              <a:ext cx="0" cy="13970"/>
            </a:xfrm>
            <a:custGeom>
              <a:avLst/>
              <a:gdLst/>
              <a:ahLst/>
              <a:cxnLst/>
              <a:rect l="l" t="t" r="r" b="b"/>
              <a:pathLst>
                <a:path w="0" h="13969">
                  <a:moveTo>
                    <a:pt x="0" y="0"/>
                  </a:moveTo>
                  <a:lnTo>
                    <a:pt x="0" y="13957"/>
                  </a:lnTo>
                </a:path>
              </a:pathLst>
            </a:custGeom>
            <a:ln w="3175">
              <a:solidFill>
                <a:srgbClr val="5C86AE"/>
              </a:solidFill>
            </a:ln>
          </p:spPr>
          <p:txBody>
            <a:bodyPr wrap="square" lIns="0" tIns="0" rIns="0" bIns="0" rtlCol="0"/>
            <a:lstStyle/>
            <a:p/>
          </p:txBody>
        </p:sp>
        <p:sp>
          <p:nvSpPr>
            <p:cNvPr id="240" name="object 240" descr=""/>
            <p:cNvSpPr/>
            <p:nvPr/>
          </p:nvSpPr>
          <p:spPr>
            <a:xfrm>
              <a:off x="5473653" y="2547013"/>
              <a:ext cx="0" cy="24765"/>
            </a:xfrm>
            <a:custGeom>
              <a:avLst/>
              <a:gdLst/>
              <a:ahLst/>
              <a:cxnLst/>
              <a:rect l="l" t="t" r="r" b="b"/>
              <a:pathLst>
                <a:path w="0" h="24764">
                  <a:moveTo>
                    <a:pt x="0" y="0"/>
                  </a:moveTo>
                  <a:lnTo>
                    <a:pt x="0" y="24561"/>
                  </a:lnTo>
                </a:path>
              </a:pathLst>
            </a:custGeom>
            <a:ln w="3175">
              <a:solidFill>
                <a:srgbClr val="5C86AE"/>
              </a:solidFill>
            </a:ln>
          </p:spPr>
          <p:txBody>
            <a:bodyPr wrap="square" lIns="0" tIns="0" rIns="0" bIns="0" rtlCol="0"/>
            <a:lstStyle/>
            <a:p/>
          </p:txBody>
        </p:sp>
        <p:sp>
          <p:nvSpPr>
            <p:cNvPr id="241" name="object 241" descr=""/>
            <p:cNvSpPr/>
            <p:nvPr/>
          </p:nvSpPr>
          <p:spPr>
            <a:xfrm>
              <a:off x="5595369" y="256990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242" name="object 242" descr=""/>
            <p:cNvSpPr/>
            <p:nvPr/>
          </p:nvSpPr>
          <p:spPr>
            <a:xfrm>
              <a:off x="5295554" y="2478341"/>
              <a:ext cx="635" cy="1270"/>
            </a:xfrm>
            <a:custGeom>
              <a:avLst/>
              <a:gdLst/>
              <a:ahLst/>
              <a:cxnLst/>
              <a:rect l="l" t="t" r="r" b="b"/>
              <a:pathLst>
                <a:path w="635" h="1269">
                  <a:moveTo>
                    <a:pt x="558" y="0"/>
                  </a:moveTo>
                  <a:lnTo>
                    <a:pt x="0" y="1117"/>
                  </a:lnTo>
                </a:path>
              </a:pathLst>
            </a:custGeom>
            <a:ln w="3175">
              <a:solidFill>
                <a:srgbClr val="5C86AE"/>
              </a:solidFill>
            </a:ln>
          </p:spPr>
          <p:txBody>
            <a:bodyPr wrap="square" lIns="0" tIns="0" rIns="0" bIns="0" rtlCol="0"/>
            <a:lstStyle/>
            <a:p/>
          </p:txBody>
        </p:sp>
        <p:sp>
          <p:nvSpPr>
            <p:cNvPr id="243" name="object 243" descr=""/>
            <p:cNvSpPr/>
            <p:nvPr/>
          </p:nvSpPr>
          <p:spPr>
            <a:xfrm>
              <a:off x="5295555" y="2491742"/>
              <a:ext cx="635" cy="1270"/>
            </a:xfrm>
            <a:custGeom>
              <a:avLst/>
              <a:gdLst/>
              <a:ahLst/>
              <a:cxnLst/>
              <a:rect l="l" t="t" r="r" b="b"/>
              <a:pathLst>
                <a:path w="635" h="1269">
                  <a:moveTo>
                    <a:pt x="0" y="0"/>
                  </a:moveTo>
                  <a:lnTo>
                    <a:pt x="558" y="1117"/>
                  </a:lnTo>
                </a:path>
              </a:pathLst>
            </a:custGeom>
            <a:ln w="3175">
              <a:solidFill>
                <a:srgbClr val="5C86AE"/>
              </a:solidFill>
            </a:ln>
          </p:spPr>
          <p:txBody>
            <a:bodyPr wrap="square" lIns="0" tIns="0" rIns="0" bIns="0" rtlCol="0"/>
            <a:lstStyle/>
            <a:p/>
          </p:txBody>
        </p:sp>
        <p:sp>
          <p:nvSpPr>
            <p:cNvPr id="244" name="object 244" descr=""/>
            <p:cNvSpPr/>
            <p:nvPr/>
          </p:nvSpPr>
          <p:spPr>
            <a:xfrm>
              <a:off x="5761747"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45" name="object 245" descr=""/>
            <p:cNvSpPr/>
            <p:nvPr/>
          </p:nvSpPr>
          <p:spPr>
            <a:xfrm>
              <a:off x="5756711"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246" name="object 246" descr=""/>
            <p:cNvSpPr/>
            <p:nvPr/>
          </p:nvSpPr>
          <p:spPr>
            <a:xfrm>
              <a:off x="5586440" y="244149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47" name="object 247" descr=""/>
            <p:cNvSpPr/>
            <p:nvPr/>
          </p:nvSpPr>
          <p:spPr>
            <a:xfrm>
              <a:off x="6098388" y="2459367"/>
              <a:ext cx="5080" cy="2540"/>
            </a:xfrm>
            <a:custGeom>
              <a:avLst/>
              <a:gdLst/>
              <a:ahLst/>
              <a:cxnLst/>
              <a:rect l="l" t="t" r="r" b="b"/>
              <a:pathLst>
                <a:path w="5079" h="2539">
                  <a:moveTo>
                    <a:pt x="2235" y="1117"/>
                  </a:moveTo>
                  <a:lnTo>
                    <a:pt x="1905" y="330"/>
                  </a:lnTo>
                  <a:lnTo>
                    <a:pt x="1117" y="0"/>
                  </a:lnTo>
                  <a:lnTo>
                    <a:pt x="330" y="330"/>
                  </a:lnTo>
                  <a:lnTo>
                    <a:pt x="0" y="1117"/>
                  </a:lnTo>
                  <a:lnTo>
                    <a:pt x="330" y="1905"/>
                  </a:lnTo>
                  <a:lnTo>
                    <a:pt x="1117" y="2235"/>
                  </a:lnTo>
                  <a:lnTo>
                    <a:pt x="1905" y="1905"/>
                  </a:lnTo>
                  <a:lnTo>
                    <a:pt x="2235" y="1117"/>
                  </a:lnTo>
                  <a:close/>
                </a:path>
                <a:path w="5079" h="2539">
                  <a:moveTo>
                    <a:pt x="4470" y="1117"/>
                  </a:moveTo>
                  <a:lnTo>
                    <a:pt x="4140" y="330"/>
                  </a:lnTo>
                  <a:lnTo>
                    <a:pt x="3352" y="0"/>
                  </a:lnTo>
                  <a:lnTo>
                    <a:pt x="2565" y="330"/>
                  </a:lnTo>
                  <a:lnTo>
                    <a:pt x="2235" y="1117"/>
                  </a:lnTo>
                  <a:lnTo>
                    <a:pt x="2565" y="1905"/>
                  </a:lnTo>
                  <a:lnTo>
                    <a:pt x="3352" y="2235"/>
                  </a:lnTo>
                  <a:lnTo>
                    <a:pt x="4140" y="1905"/>
                  </a:lnTo>
                  <a:lnTo>
                    <a:pt x="4470" y="1117"/>
                  </a:lnTo>
                  <a:close/>
                </a:path>
              </a:pathLst>
            </a:custGeom>
            <a:solidFill>
              <a:srgbClr val="5C86AE"/>
            </a:solidFill>
          </p:spPr>
          <p:txBody>
            <a:bodyPr wrap="square" lIns="0" tIns="0" rIns="0" bIns="0" rtlCol="0"/>
            <a:lstStyle/>
            <a:p/>
          </p:txBody>
        </p:sp>
        <p:sp>
          <p:nvSpPr>
            <p:cNvPr id="248" name="object 248" descr=""/>
            <p:cNvSpPr/>
            <p:nvPr/>
          </p:nvSpPr>
          <p:spPr>
            <a:xfrm>
              <a:off x="6097837" y="2461034"/>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249" name="object 249" descr=""/>
            <p:cNvSpPr/>
            <p:nvPr/>
          </p:nvSpPr>
          <p:spPr>
            <a:xfrm>
              <a:off x="6102861"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50" name="object 250" descr=""/>
            <p:cNvSpPr/>
            <p:nvPr/>
          </p:nvSpPr>
          <p:spPr>
            <a:xfrm>
              <a:off x="5483153" y="2411903"/>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251" name="object 251" descr=""/>
            <p:cNvSpPr/>
            <p:nvPr/>
          </p:nvSpPr>
          <p:spPr>
            <a:xfrm>
              <a:off x="5403306" y="2584977"/>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52" name="object 252" descr=""/>
            <p:cNvSpPr/>
            <p:nvPr/>
          </p:nvSpPr>
          <p:spPr>
            <a:xfrm>
              <a:off x="5835993" y="2554274"/>
              <a:ext cx="5080" cy="2540"/>
            </a:xfrm>
            <a:custGeom>
              <a:avLst/>
              <a:gdLst/>
              <a:ahLst/>
              <a:cxnLst/>
              <a:rect l="l" t="t" r="r" b="b"/>
              <a:pathLst>
                <a:path w="5079" h="2539">
                  <a:moveTo>
                    <a:pt x="2235" y="1117"/>
                  </a:moveTo>
                  <a:lnTo>
                    <a:pt x="1905" y="330"/>
                  </a:lnTo>
                  <a:lnTo>
                    <a:pt x="1117" y="0"/>
                  </a:lnTo>
                  <a:lnTo>
                    <a:pt x="330" y="330"/>
                  </a:lnTo>
                  <a:lnTo>
                    <a:pt x="0" y="1117"/>
                  </a:lnTo>
                  <a:lnTo>
                    <a:pt x="330" y="1905"/>
                  </a:lnTo>
                  <a:lnTo>
                    <a:pt x="1117" y="2235"/>
                  </a:lnTo>
                  <a:lnTo>
                    <a:pt x="1905" y="1905"/>
                  </a:lnTo>
                  <a:lnTo>
                    <a:pt x="2235" y="1117"/>
                  </a:lnTo>
                  <a:close/>
                </a:path>
                <a:path w="5079" h="2539">
                  <a:moveTo>
                    <a:pt x="4470" y="1117"/>
                  </a:moveTo>
                  <a:lnTo>
                    <a:pt x="4140" y="330"/>
                  </a:lnTo>
                  <a:lnTo>
                    <a:pt x="3352" y="0"/>
                  </a:lnTo>
                  <a:lnTo>
                    <a:pt x="2552" y="330"/>
                  </a:lnTo>
                  <a:lnTo>
                    <a:pt x="2235" y="1117"/>
                  </a:lnTo>
                  <a:lnTo>
                    <a:pt x="2552" y="1905"/>
                  </a:lnTo>
                  <a:lnTo>
                    <a:pt x="3352" y="2235"/>
                  </a:lnTo>
                  <a:lnTo>
                    <a:pt x="4140" y="1905"/>
                  </a:lnTo>
                  <a:lnTo>
                    <a:pt x="4470" y="1117"/>
                  </a:lnTo>
                  <a:close/>
                </a:path>
              </a:pathLst>
            </a:custGeom>
            <a:solidFill>
              <a:srgbClr val="5C86AE"/>
            </a:solidFill>
          </p:spPr>
          <p:txBody>
            <a:bodyPr wrap="square" lIns="0" tIns="0" rIns="0" bIns="0" rtlCol="0"/>
            <a:lstStyle/>
            <a:p/>
          </p:txBody>
        </p:sp>
        <p:sp>
          <p:nvSpPr>
            <p:cNvPr id="253" name="object 253" descr=""/>
            <p:cNvSpPr/>
            <p:nvPr/>
          </p:nvSpPr>
          <p:spPr>
            <a:xfrm>
              <a:off x="5841023" y="2552033"/>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254" name="object 254" descr=""/>
            <p:cNvSpPr/>
            <p:nvPr/>
          </p:nvSpPr>
          <p:spPr>
            <a:xfrm>
              <a:off x="5836000" y="2552036"/>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255" name="object 255" descr=""/>
            <p:cNvSpPr/>
            <p:nvPr/>
          </p:nvSpPr>
          <p:spPr>
            <a:xfrm>
              <a:off x="5300577" y="254087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56" name="object 256" descr=""/>
            <p:cNvSpPr/>
            <p:nvPr/>
          </p:nvSpPr>
          <p:spPr>
            <a:xfrm>
              <a:off x="5292764" y="2540310"/>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257" name="object 257" descr=""/>
            <p:cNvSpPr/>
            <p:nvPr/>
          </p:nvSpPr>
          <p:spPr>
            <a:xfrm>
              <a:off x="5295555" y="2540310"/>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258" name="object 258" descr=""/>
            <p:cNvSpPr/>
            <p:nvPr/>
          </p:nvSpPr>
          <p:spPr>
            <a:xfrm>
              <a:off x="5295554" y="2528030"/>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59" name="object 259" descr=""/>
            <p:cNvSpPr/>
            <p:nvPr/>
          </p:nvSpPr>
          <p:spPr>
            <a:xfrm>
              <a:off x="5294438" y="2529148"/>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260" name="object 260" descr=""/>
            <p:cNvSpPr/>
            <p:nvPr/>
          </p:nvSpPr>
          <p:spPr>
            <a:xfrm>
              <a:off x="5294439" y="2540874"/>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261" name="object 261" descr=""/>
            <p:cNvSpPr/>
            <p:nvPr/>
          </p:nvSpPr>
          <p:spPr>
            <a:xfrm>
              <a:off x="5296672" y="2540874"/>
              <a:ext cx="3175" cy="635"/>
            </a:xfrm>
            <a:custGeom>
              <a:avLst/>
              <a:gdLst/>
              <a:ahLst/>
              <a:cxnLst/>
              <a:rect l="l" t="t" r="r" b="b"/>
              <a:pathLst>
                <a:path w="3175" h="635">
                  <a:moveTo>
                    <a:pt x="0" y="0"/>
                  </a:moveTo>
                  <a:lnTo>
                    <a:pt x="558" y="0"/>
                  </a:lnTo>
                  <a:lnTo>
                    <a:pt x="1117" y="558"/>
                  </a:lnTo>
                  <a:lnTo>
                    <a:pt x="2794" y="558"/>
                  </a:lnTo>
                </a:path>
              </a:pathLst>
            </a:custGeom>
            <a:ln w="3175">
              <a:solidFill>
                <a:srgbClr val="5C86AE"/>
              </a:solidFill>
            </a:ln>
          </p:spPr>
          <p:txBody>
            <a:bodyPr wrap="square" lIns="0" tIns="0" rIns="0" bIns="0" rtlCol="0"/>
            <a:lstStyle/>
            <a:p/>
          </p:txBody>
        </p:sp>
        <p:sp>
          <p:nvSpPr>
            <p:cNvPr id="262" name="object 262" descr=""/>
            <p:cNvSpPr/>
            <p:nvPr/>
          </p:nvSpPr>
          <p:spPr>
            <a:xfrm>
              <a:off x="5301149" y="2541432"/>
              <a:ext cx="635" cy="0"/>
            </a:xfrm>
            <a:custGeom>
              <a:avLst/>
              <a:gdLst/>
              <a:ahLst/>
              <a:cxnLst/>
              <a:rect l="l" t="t" r="r" b="b"/>
              <a:pathLst>
                <a:path w="635" h="0">
                  <a:moveTo>
                    <a:pt x="0" y="0"/>
                  </a:moveTo>
                  <a:lnTo>
                    <a:pt x="546" y="0"/>
                  </a:lnTo>
                </a:path>
              </a:pathLst>
            </a:custGeom>
            <a:ln w="3175">
              <a:solidFill>
                <a:srgbClr val="5C86AE"/>
              </a:solidFill>
            </a:ln>
          </p:spPr>
          <p:txBody>
            <a:bodyPr wrap="square" lIns="0" tIns="0" rIns="0" bIns="0" rtlCol="0"/>
            <a:lstStyle/>
            <a:p/>
          </p:txBody>
        </p:sp>
        <p:sp>
          <p:nvSpPr>
            <p:cNvPr id="263" name="object 263" descr=""/>
            <p:cNvSpPr/>
            <p:nvPr/>
          </p:nvSpPr>
          <p:spPr>
            <a:xfrm>
              <a:off x="5916384" y="2459367"/>
              <a:ext cx="207010" cy="54610"/>
            </a:xfrm>
            <a:custGeom>
              <a:avLst/>
              <a:gdLst/>
              <a:ahLst/>
              <a:cxnLst/>
              <a:rect l="l" t="t" r="r" b="b"/>
              <a:pathLst>
                <a:path w="207010" h="54610">
                  <a:moveTo>
                    <a:pt x="2235" y="1117"/>
                  </a:moveTo>
                  <a:lnTo>
                    <a:pt x="1905" y="330"/>
                  </a:lnTo>
                  <a:lnTo>
                    <a:pt x="1117" y="0"/>
                  </a:lnTo>
                  <a:lnTo>
                    <a:pt x="330" y="330"/>
                  </a:lnTo>
                  <a:lnTo>
                    <a:pt x="0" y="1117"/>
                  </a:lnTo>
                  <a:lnTo>
                    <a:pt x="330" y="1905"/>
                  </a:lnTo>
                  <a:lnTo>
                    <a:pt x="1117" y="2235"/>
                  </a:lnTo>
                  <a:lnTo>
                    <a:pt x="1905" y="1905"/>
                  </a:lnTo>
                  <a:lnTo>
                    <a:pt x="2235" y="1117"/>
                  </a:lnTo>
                  <a:close/>
                </a:path>
                <a:path w="207010" h="54610">
                  <a:moveTo>
                    <a:pt x="4470" y="1117"/>
                  </a:moveTo>
                  <a:lnTo>
                    <a:pt x="4140" y="330"/>
                  </a:lnTo>
                  <a:lnTo>
                    <a:pt x="3352" y="0"/>
                  </a:lnTo>
                  <a:lnTo>
                    <a:pt x="2565" y="330"/>
                  </a:lnTo>
                  <a:lnTo>
                    <a:pt x="2235" y="1117"/>
                  </a:lnTo>
                  <a:lnTo>
                    <a:pt x="2565" y="1905"/>
                  </a:lnTo>
                  <a:lnTo>
                    <a:pt x="3352" y="2235"/>
                  </a:lnTo>
                  <a:lnTo>
                    <a:pt x="4140" y="1905"/>
                  </a:lnTo>
                  <a:lnTo>
                    <a:pt x="4470" y="1117"/>
                  </a:lnTo>
                  <a:close/>
                </a:path>
                <a:path w="207010" h="54610">
                  <a:moveTo>
                    <a:pt x="13957" y="33502"/>
                  </a:moveTo>
                  <a:lnTo>
                    <a:pt x="13627" y="32702"/>
                  </a:lnTo>
                  <a:lnTo>
                    <a:pt x="12839" y="32385"/>
                  </a:lnTo>
                  <a:lnTo>
                    <a:pt x="12052" y="32702"/>
                  </a:lnTo>
                  <a:lnTo>
                    <a:pt x="11722" y="33502"/>
                  </a:lnTo>
                  <a:lnTo>
                    <a:pt x="12052" y="34290"/>
                  </a:lnTo>
                  <a:lnTo>
                    <a:pt x="12839" y="34620"/>
                  </a:lnTo>
                  <a:lnTo>
                    <a:pt x="13627" y="34290"/>
                  </a:lnTo>
                  <a:lnTo>
                    <a:pt x="13957" y="33502"/>
                  </a:lnTo>
                  <a:close/>
                </a:path>
                <a:path w="207010" h="54610">
                  <a:moveTo>
                    <a:pt x="13957" y="28473"/>
                  </a:moveTo>
                  <a:lnTo>
                    <a:pt x="13627" y="27686"/>
                  </a:lnTo>
                  <a:lnTo>
                    <a:pt x="12839" y="27355"/>
                  </a:lnTo>
                  <a:lnTo>
                    <a:pt x="12052" y="27686"/>
                  </a:lnTo>
                  <a:lnTo>
                    <a:pt x="11722" y="28473"/>
                  </a:lnTo>
                  <a:lnTo>
                    <a:pt x="12052" y="29260"/>
                  </a:lnTo>
                  <a:lnTo>
                    <a:pt x="12839" y="29591"/>
                  </a:lnTo>
                  <a:lnTo>
                    <a:pt x="13627" y="29260"/>
                  </a:lnTo>
                  <a:lnTo>
                    <a:pt x="13957" y="28473"/>
                  </a:lnTo>
                  <a:close/>
                </a:path>
                <a:path w="207010" h="54610">
                  <a:moveTo>
                    <a:pt x="206565" y="53035"/>
                  </a:moveTo>
                  <a:lnTo>
                    <a:pt x="206235" y="52247"/>
                  </a:lnTo>
                  <a:lnTo>
                    <a:pt x="205447" y="51917"/>
                  </a:lnTo>
                  <a:lnTo>
                    <a:pt x="204660" y="52247"/>
                  </a:lnTo>
                  <a:lnTo>
                    <a:pt x="204330" y="53035"/>
                  </a:lnTo>
                  <a:lnTo>
                    <a:pt x="204660" y="53822"/>
                  </a:lnTo>
                  <a:lnTo>
                    <a:pt x="205447" y="54152"/>
                  </a:lnTo>
                  <a:lnTo>
                    <a:pt x="206235" y="53822"/>
                  </a:lnTo>
                  <a:lnTo>
                    <a:pt x="206565" y="53035"/>
                  </a:lnTo>
                  <a:close/>
                </a:path>
                <a:path w="207010" h="54610">
                  <a:moveTo>
                    <a:pt x="206565" y="42989"/>
                  </a:moveTo>
                  <a:lnTo>
                    <a:pt x="206235" y="42202"/>
                  </a:lnTo>
                  <a:lnTo>
                    <a:pt x="205447" y="41871"/>
                  </a:lnTo>
                  <a:lnTo>
                    <a:pt x="204660" y="42202"/>
                  </a:lnTo>
                  <a:lnTo>
                    <a:pt x="204330" y="42989"/>
                  </a:lnTo>
                  <a:lnTo>
                    <a:pt x="204660" y="43776"/>
                  </a:lnTo>
                  <a:lnTo>
                    <a:pt x="205447" y="44107"/>
                  </a:lnTo>
                  <a:lnTo>
                    <a:pt x="206235" y="43776"/>
                  </a:lnTo>
                  <a:lnTo>
                    <a:pt x="206565" y="42989"/>
                  </a:lnTo>
                  <a:close/>
                </a:path>
              </a:pathLst>
            </a:custGeom>
            <a:solidFill>
              <a:srgbClr val="5C86AE"/>
            </a:solidFill>
          </p:spPr>
          <p:txBody>
            <a:bodyPr wrap="square" lIns="0" tIns="0" rIns="0" bIns="0" rtlCol="0"/>
            <a:lstStyle/>
            <a:p/>
          </p:txBody>
        </p:sp>
        <p:sp>
          <p:nvSpPr>
            <p:cNvPr id="264" name="object 264" descr=""/>
            <p:cNvSpPr/>
            <p:nvPr/>
          </p:nvSpPr>
          <p:spPr>
            <a:xfrm>
              <a:off x="5915834" y="2461034"/>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265" name="object 265" descr=""/>
            <p:cNvSpPr/>
            <p:nvPr/>
          </p:nvSpPr>
          <p:spPr>
            <a:xfrm>
              <a:off x="5920856"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66" name="object 266" descr=""/>
            <p:cNvSpPr/>
            <p:nvPr/>
          </p:nvSpPr>
          <p:spPr>
            <a:xfrm>
              <a:off x="5556289" y="244205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67" name="object 267" descr=""/>
            <p:cNvSpPr/>
            <p:nvPr/>
          </p:nvSpPr>
          <p:spPr>
            <a:xfrm>
              <a:off x="5549022"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68" name="object 268" descr=""/>
            <p:cNvSpPr/>
            <p:nvPr/>
          </p:nvSpPr>
          <p:spPr>
            <a:xfrm>
              <a:off x="6086674" y="253695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69" name="object 269" descr=""/>
            <p:cNvSpPr/>
            <p:nvPr/>
          </p:nvSpPr>
          <p:spPr>
            <a:xfrm>
              <a:off x="6156464" y="2538077"/>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70" name="object 270" descr=""/>
            <p:cNvSpPr/>
            <p:nvPr/>
          </p:nvSpPr>
          <p:spPr>
            <a:xfrm>
              <a:off x="6157022" y="2540308"/>
              <a:ext cx="0" cy="6350"/>
            </a:xfrm>
            <a:custGeom>
              <a:avLst/>
              <a:gdLst/>
              <a:ahLst/>
              <a:cxnLst/>
              <a:rect l="l" t="t" r="r" b="b"/>
              <a:pathLst>
                <a:path w="0" h="6350">
                  <a:moveTo>
                    <a:pt x="0" y="6146"/>
                  </a:moveTo>
                  <a:lnTo>
                    <a:pt x="0" y="0"/>
                  </a:lnTo>
                </a:path>
              </a:pathLst>
            </a:custGeom>
            <a:ln w="3175">
              <a:solidFill>
                <a:srgbClr val="5C86AE"/>
              </a:solidFill>
            </a:ln>
          </p:spPr>
          <p:txBody>
            <a:bodyPr wrap="square" lIns="0" tIns="0" rIns="0" bIns="0" rtlCol="0"/>
            <a:lstStyle/>
            <a:p/>
          </p:txBody>
        </p:sp>
        <p:sp>
          <p:nvSpPr>
            <p:cNvPr id="271" name="object 271" descr=""/>
            <p:cNvSpPr/>
            <p:nvPr/>
          </p:nvSpPr>
          <p:spPr>
            <a:xfrm>
              <a:off x="5999016" y="254812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72" name="object 272" descr=""/>
            <p:cNvSpPr/>
            <p:nvPr/>
          </p:nvSpPr>
          <p:spPr>
            <a:xfrm>
              <a:off x="5469746" y="2373938"/>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273" name="object 273" descr=""/>
            <p:cNvSpPr/>
            <p:nvPr/>
          </p:nvSpPr>
          <p:spPr>
            <a:xfrm>
              <a:off x="5447422" y="2423070"/>
              <a:ext cx="0" cy="7620"/>
            </a:xfrm>
            <a:custGeom>
              <a:avLst/>
              <a:gdLst/>
              <a:ahLst/>
              <a:cxnLst/>
              <a:rect l="l" t="t" r="r" b="b"/>
              <a:pathLst>
                <a:path w="0" h="7619">
                  <a:moveTo>
                    <a:pt x="0" y="0"/>
                  </a:moveTo>
                  <a:lnTo>
                    <a:pt x="0" y="7264"/>
                  </a:lnTo>
                </a:path>
              </a:pathLst>
            </a:custGeom>
            <a:ln w="3175">
              <a:solidFill>
                <a:srgbClr val="5C86AE"/>
              </a:solidFill>
            </a:ln>
          </p:spPr>
          <p:txBody>
            <a:bodyPr wrap="square" lIns="0" tIns="0" rIns="0" bIns="0" rtlCol="0"/>
            <a:lstStyle/>
            <a:p/>
          </p:txBody>
        </p:sp>
        <p:sp>
          <p:nvSpPr>
            <p:cNvPr id="274" name="object 274" descr=""/>
            <p:cNvSpPr/>
            <p:nvPr/>
          </p:nvSpPr>
          <p:spPr>
            <a:xfrm>
              <a:off x="5460817" y="2424745"/>
              <a:ext cx="0" cy="5715"/>
            </a:xfrm>
            <a:custGeom>
              <a:avLst/>
              <a:gdLst/>
              <a:ahLst/>
              <a:cxnLst/>
              <a:rect l="l" t="t" r="r" b="b"/>
              <a:pathLst>
                <a:path w="0" h="5714">
                  <a:moveTo>
                    <a:pt x="0" y="0"/>
                  </a:moveTo>
                  <a:lnTo>
                    <a:pt x="0" y="5588"/>
                  </a:lnTo>
                </a:path>
              </a:pathLst>
            </a:custGeom>
            <a:ln w="3175">
              <a:solidFill>
                <a:srgbClr val="5C86AE"/>
              </a:solidFill>
            </a:ln>
          </p:spPr>
          <p:txBody>
            <a:bodyPr wrap="square" lIns="0" tIns="0" rIns="0" bIns="0" rtlCol="0"/>
            <a:lstStyle/>
            <a:p/>
          </p:txBody>
        </p:sp>
        <p:sp>
          <p:nvSpPr>
            <p:cNvPr id="275" name="object 275" descr=""/>
            <p:cNvSpPr/>
            <p:nvPr/>
          </p:nvSpPr>
          <p:spPr>
            <a:xfrm>
              <a:off x="6176543" y="2529713"/>
              <a:ext cx="2540" cy="6350"/>
            </a:xfrm>
            <a:custGeom>
              <a:avLst/>
              <a:gdLst/>
              <a:ahLst/>
              <a:cxnLst/>
              <a:rect l="l" t="t" r="r" b="b"/>
              <a:pathLst>
                <a:path w="2539" h="6350">
                  <a:moveTo>
                    <a:pt x="2235" y="5016"/>
                  </a:moveTo>
                  <a:lnTo>
                    <a:pt x="1917" y="4229"/>
                  </a:lnTo>
                  <a:lnTo>
                    <a:pt x="1117" y="3898"/>
                  </a:lnTo>
                  <a:lnTo>
                    <a:pt x="330" y="4229"/>
                  </a:lnTo>
                  <a:lnTo>
                    <a:pt x="0" y="5016"/>
                  </a:lnTo>
                  <a:lnTo>
                    <a:pt x="330" y="5816"/>
                  </a:lnTo>
                  <a:lnTo>
                    <a:pt x="1117" y="6134"/>
                  </a:lnTo>
                  <a:lnTo>
                    <a:pt x="1917" y="5816"/>
                  </a:lnTo>
                  <a:lnTo>
                    <a:pt x="2235" y="5016"/>
                  </a:lnTo>
                  <a:close/>
                </a:path>
                <a:path w="2539" h="6350">
                  <a:moveTo>
                    <a:pt x="2235" y="1117"/>
                  </a:moveTo>
                  <a:lnTo>
                    <a:pt x="1917" y="330"/>
                  </a:lnTo>
                  <a:lnTo>
                    <a:pt x="1117" y="0"/>
                  </a:lnTo>
                  <a:lnTo>
                    <a:pt x="330" y="330"/>
                  </a:lnTo>
                  <a:lnTo>
                    <a:pt x="0" y="1117"/>
                  </a:lnTo>
                  <a:lnTo>
                    <a:pt x="330" y="1905"/>
                  </a:lnTo>
                  <a:lnTo>
                    <a:pt x="1117" y="2235"/>
                  </a:lnTo>
                  <a:lnTo>
                    <a:pt x="1917" y="1905"/>
                  </a:lnTo>
                  <a:lnTo>
                    <a:pt x="2235" y="1117"/>
                  </a:lnTo>
                  <a:close/>
                </a:path>
              </a:pathLst>
            </a:custGeom>
            <a:solidFill>
              <a:srgbClr val="5C86AE"/>
            </a:solidFill>
          </p:spPr>
          <p:txBody>
            <a:bodyPr wrap="square" lIns="0" tIns="0" rIns="0" bIns="0" rtlCol="0"/>
            <a:lstStyle/>
            <a:p/>
          </p:txBody>
        </p:sp>
        <p:sp>
          <p:nvSpPr>
            <p:cNvPr id="276" name="object 276" descr=""/>
            <p:cNvSpPr/>
            <p:nvPr/>
          </p:nvSpPr>
          <p:spPr>
            <a:xfrm>
              <a:off x="6164275" y="2478340"/>
              <a:ext cx="12065" cy="635"/>
            </a:xfrm>
            <a:custGeom>
              <a:avLst/>
              <a:gdLst/>
              <a:ahLst/>
              <a:cxnLst/>
              <a:rect l="l" t="t" r="r" b="b"/>
              <a:pathLst>
                <a:path w="12064" h="635">
                  <a:moveTo>
                    <a:pt x="11722" y="558"/>
                  </a:moveTo>
                  <a:lnTo>
                    <a:pt x="11163" y="0"/>
                  </a:lnTo>
                  <a:lnTo>
                    <a:pt x="558" y="0"/>
                  </a:lnTo>
                  <a:lnTo>
                    <a:pt x="0" y="558"/>
                  </a:lnTo>
                </a:path>
              </a:pathLst>
            </a:custGeom>
            <a:ln w="3175">
              <a:solidFill>
                <a:srgbClr val="5C86AE"/>
              </a:solidFill>
            </a:ln>
          </p:spPr>
          <p:txBody>
            <a:bodyPr wrap="square" lIns="0" tIns="0" rIns="0" bIns="0" rtlCol="0"/>
            <a:lstStyle/>
            <a:p/>
          </p:txBody>
        </p:sp>
        <p:sp>
          <p:nvSpPr>
            <p:cNvPr id="277" name="object 277" descr=""/>
            <p:cNvSpPr/>
            <p:nvPr/>
          </p:nvSpPr>
          <p:spPr>
            <a:xfrm>
              <a:off x="6164277" y="2535287"/>
              <a:ext cx="12065" cy="635"/>
            </a:xfrm>
            <a:custGeom>
              <a:avLst/>
              <a:gdLst/>
              <a:ahLst/>
              <a:cxnLst/>
              <a:rect l="l" t="t" r="r" b="b"/>
              <a:pathLst>
                <a:path w="12064" h="635">
                  <a:moveTo>
                    <a:pt x="0" y="0"/>
                  </a:moveTo>
                  <a:lnTo>
                    <a:pt x="558" y="558"/>
                  </a:lnTo>
                  <a:lnTo>
                    <a:pt x="11163" y="558"/>
                  </a:lnTo>
                  <a:lnTo>
                    <a:pt x="11722" y="0"/>
                  </a:lnTo>
                </a:path>
              </a:pathLst>
            </a:custGeom>
            <a:ln w="3175">
              <a:solidFill>
                <a:srgbClr val="5C86AE"/>
              </a:solidFill>
            </a:ln>
          </p:spPr>
          <p:txBody>
            <a:bodyPr wrap="square" lIns="0" tIns="0" rIns="0" bIns="0" rtlCol="0"/>
            <a:lstStyle/>
            <a:p/>
          </p:txBody>
        </p:sp>
        <p:sp>
          <p:nvSpPr>
            <p:cNvPr id="278" name="object 278" descr=""/>
            <p:cNvSpPr/>
            <p:nvPr/>
          </p:nvSpPr>
          <p:spPr>
            <a:xfrm>
              <a:off x="6186055" y="249285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79" name="object 279" descr=""/>
            <p:cNvSpPr/>
            <p:nvPr/>
          </p:nvSpPr>
          <p:spPr>
            <a:xfrm>
              <a:off x="6186055" y="2496765"/>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80" name="object 280" descr=""/>
            <p:cNvSpPr/>
            <p:nvPr/>
          </p:nvSpPr>
          <p:spPr>
            <a:xfrm>
              <a:off x="5485385" y="2372265"/>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281" name="object 281" descr=""/>
            <p:cNvSpPr/>
            <p:nvPr/>
          </p:nvSpPr>
          <p:spPr>
            <a:xfrm>
              <a:off x="6175997" y="248616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82" name="object 282" descr=""/>
            <p:cNvSpPr/>
            <p:nvPr/>
          </p:nvSpPr>
          <p:spPr>
            <a:xfrm>
              <a:off x="6175997" y="2528031"/>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83" name="object 283" descr=""/>
            <p:cNvSpPr/>
            <p:nvPr/>
          </p:nvSpPr>
          <p:spPr>
            <a:xfrm>
              <a:off x="5602625" y="2430337"/>
              <a:ext cx="0" cy="1905"/>
            </a:xfrm>
            <a:custGeom>
              <a:avLst/>
              <a:gdLst/>
              <a:ahLst/>
              <a:cxnLst/>
              <a:rect l="l" t="t" r="r" b="b"/>
              <a:pathLst>
                <a:path w="0" h="1905">
                  <a:moveTo>
                    <a:pt x="0" y="1663"/>
                  </a:moveTo>
                  <a:lnTo>
                    <a:pt x="0" y="0"/>
                  </a:lnTo>
                </a:path>
              </a:pathLst>
            </a:custGeom>
            <a:ln w="3175">
              <a:solidFill>
                <a:srgbClr val="5C86AE"/>
              </a:solidFill>
            </a:ln>
          </p:spPr>
          <p:txBody>
            <a:bodyPr wrap="square" lIns="0" tIns="0" rIns="0" bIns="0" rtlCol="0"/>
            <a:lstStyle/>
            <a:p/>
          </p:txBody>
        </p:sp>
        <p:sp>
          <p:nvSpPr>
            <p:cNvPr id="284" name="object 284" descr=""/>
            <p:cNvSpPr/>
            <p:nvPr/>
          </p:nvSpPr>
          <p:spPr>
            <a:xfrm>
              <a:off x="5466397" y="2430332"/>
              <a:ext cx="0" cy="1905"/>
            </a:xfrm>
            <a:custGeom>
              <a:avLst/>
              <a:gdLst/>
              <a:ahLst/>
              <a:cxnLst/>
              <a:rect l="l" t="t" r="r" b="b"/>
              <a:pathLst>
                <a:path w="0" h="1905">
                  <a:moveTo>
                    <a:pt x="0" y="0"/>
                  </a:moveTo>
                  <a:lnTo>
                    <a:pt x="0" y="1663"/>
                  </a:lnTo>
                </a:path>
              </a:pathLst>
            </a:custGeom>
            <a:ln w="3175">
              <a:solidFill>
                <a:srgbClr val="5C86AE"/>
              </a:solidFill>
            </a:ln>
          </p:spPr>
          <p:txBody>
            <a:bodyPr wrap="square" lIns="0" tIns="0" rIns="0" bIns="0" rtlCol="0"/>
            <a:lstStyle/>
            <a:p/>
          </p:txBody>
        </p:sp>
        <p:sp>
          <p:nvSpPr>
            <p:cNvPr id="285" name="object 285" descr=""/>
            <p:cNvSpPr/>
            <p:nvPr/>
          </p:nvSpPr>
          <p:spPr>
            <a:xfrm>
              <a:off x="5447422" y="2430332"/>
              <a:ext cx="0" cy="14604"/>
            </a:xfrm>
            <a:custGeom>
              <a:avLst/>
              <a:gdLst/>
              <a:ahLst/>
              <a:cxnLst/>
              <a:rect l="l" t="t" r="r" b="b"/>
              <a:pathLst>
                <a:path w="0" h="14605">
                  <a:moveTo>
                    <a:pt x="0" y="0"/>
                  </a:moveTo>
                  <a:lnTo>
                    <a:pt x="0" y="14516"/>
                  </a:lnTo>
                </a:path>
              </a:pathLst>
            </a:custGeom>
            <a:ln w="3175">
              <a:solidFill>
                <a:srgbClr val="5C86AE"/>
              </a:solidFill>
            </a:ln>
          </p:spPr>
          <p:txBody>
            <a:bodyPr wrap="square" lIns="0" tIns="0" rIns="0" bIns="0" rtlCol="0"/>
            <a:lstStyle/>
            <a:p/>
          </p:txBody>
        </p:sp>
        <p:sp>
          <p:nvSpPr>
            <p:cNvPr id="286" name="object 286" descr=""/>
            <p:cNvSpPr/>
            <p:nvPr/>
          </p:nvSpPr>
          <p:spPr>
            <a:xfrm>
              <a:off x="5282161" y="2495649"/>
              <a:ext cx="0" cy="23495"/>
            </a:xfrm>
            <a:custGeom>
              <a:avLst/>
              <a:gdLst/>
              <a:ahLst/>
              <a:cxnLst/>
              <a:rect l="l" t="t" r="r" b="b"/>
              <a:pathLst>
                <a:path w="0" h="23494">
                  <a:moveTo>
                    <a:pt x="0" y="0"/>
                  </a:moveTo>
                  <a:lnTo>
                    <a:pt x="0" y="22885"/>
                  </a:lnTo>
                </a:path>
              </a:pathLst>
            </a:custGeom>
            <a:ln w="3175">
              <a:solidFill>
                <a:srgbClr val="5C86AE"/>
              </a:solidFill>
            </a:ln>
          </p:spPr>
          <p:txBody>
            <a:bodyPr wrap="square" lIns="0" tIns="0" rIns="0" bIns="0" rtlCol="0"/>
            <a:lstStyle/>
            <a:p/>
          </p:txBody>
        </p:sp>
        <p:sp>
          <p:nvSpPr>
            <p:cNvPr id="287" name="object 287" descr=""/>
            <p:cNvSpPr/>
            <p:nvPr/>
          </p:nvSpPr>
          <p:spPr>
            <a:xfrm>
              <a:off x="6187154" y="2492859"/>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288" name="object 288" descr=""/>
            <p:cNvSpPr/>
            <p:nvPr/>
          </p:nvSpPr>
          <p:spPr>
            <a:xfrm>
              <a:off x="6187159" y="2521335"/>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289" name="object 289" descr=""/>
            <p:cNvSpPr/>
            <p:nvPr/>
          </p:nvSpPr>
          <p:spPr>
            <a:xfrm>
              <a:off x="6192183" y="2492857"/>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90" name="object 290" descr=""/>
            <p:cNvSpPr/>
            <p:nvPr/>
          </p:nvSpPr>
          <p:spPr>
            <a:xfrm>
              <a:off x="6184938" y="2482811"/>
              <a:ext cx="8890" cy="48895"/>
            </a:xfrm>
            <a:custGeom>
              <a:avLst/>
              <a:gdLst/>
              <a:ahLst/>
              <a:cxnLst/>
              <a:rect l="l" t="t" r="r" b="b"/>
              <a:pathLst>
                <a:path w="8889" h="48894">
                  <a:moveTo>
                    <a:pt x="2235" y="47459"/>
                  </a:moveTo>
                  <a:lnTo>
                    <a:pt x="1905" y="46672"/>
                  </a:lnTo>
                  <a:lnTo>
                    <a:pt x="1117" y="46342"/>
                  </a:lnTo>
                  <a:lnTo>
                    <a:pt x="317" y="46672"/>
                  </a:lnTo>
                  <a:lnTo>
                    <a:pt x="0" y="47459"/>
                  </a:lnTo>
                  <a:lnTo>
                    <a:pt x="317" y="48247"/>
                  </a:lnTo>
                  <a:lnTo>
                    <a:pt x="1117" y="48577"/>
                  </a:lnTo>
                  <a:lnTo>
                    <a:pt x="1905" y="48247"/>
                  </a:lnTo>
                  <a:lnTo>
                    <a:pt x="2235" y="47459"/>
                  </a:lnTo>
                  <a:close/>
                </a:path>
                <a:path w="8889" h="48894">
                  <a:moveTo>
                    <a:pt x="2235" y="1117"/>
                  </a:moveTo>
                  <a:lnTo>
                    <a:pt x="1905" y="330"/>
                  </a:lnTo>
                  <a:lnTo>
                    <a:pt x="1117" y="0"/>
                  </a:lnTo>
                  <a:lnTo>
                    <a:pt x="317" y="330"/>
                  </a:lnTo>
                  <a:lnTo>
                    <a:pt x="0" y="1117"/>
                  </a:lnTo>
                  <a:lnTo>
                    <a:pt x="317" y="1917"/>
                  </a:lnTo>
                  <a:lnTo>
                    <a:pt x="1117" y="2235"/>
                  </a:lnTo>
                  <a:lnTo>
                    <a:pt x="1905" y="1917"/>
                  </a:lnTo>
                  <a:lnTo>
                    <a:pt x="2235" y="1117"/>
                  </a:lnTo>
                  <a:close/>
                </a:path>
                <a:path w="8889" h="48894">
                  <a:moveTo>
                    <a:pt x="8356" y="38531"/>
                  </a:moveTo>
                  <a:lnTo>
                    <a:pt x="8026" y="37744"/>
                  </a:lnTo>
                  <a:lnTo>
                    <a:pt x="7239" y="37414"/>
                  </a:lnTo>
                  <a:lnTo>
                    <a:pt x="6451" y="37744"/>
                  </a:lnTo>
                  <a:lnTo>
                    <a:pt x="6121" y="38531"/>
                  </a:lnTo>
                  <a:lnTo>
                    <a:pt x="6451" y="39319"/>
                  </a:lnTo>
                  <a:lnTo>
                    <a:pt x="7239" y="39649"/>
                  </a:lnTo>
                  <a:lnTo>
                    <a:pt x="8026" y="39319"/>
                  </a:lnTo>
                  <a:lnTo>
                    <a:pt x="8356" y="38531"/>
                  </a:lnTo>
                  <a:close/>
                </a:path>
              </a:pathLst>
            </a:custGeom>
            <a:solidFill>
              <a:srgbClr val="5C86AE"/>
            </a:solidFill>
          </p:spPr>
          <p:txBody>
            <a:bodyPr wrap="square" lIns="0" tIns="0" rIns="0" bIns="0" rtlCol="0"/>
            <a:lstStyle/>
            <a:p/>
          </p:txBody>
        </p:sp>
        <p:sp>
          <p:nvSpPr>
            <p:cNvPr id="291" name="object 291" descr=""/>
            <p:cNvSpPr/>
            <p:nvPr/>
          </p:nvSpPr>
          <p:spPr>
            <a:xfrm>
              <a:off x="6178230" y="2530264"/>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92" name="object 292" descr=""/>
            <p:cNvSpPr/>
            <p:nvPr/>
          </p:nvSpPr>
          <p:spPr>
            <a:xfrm>
              <a:off x="6178232" y="2483928"/>
              <a:ext cx="8255" cy="0"/>
            </a:xfrm>
            <a:custGeom>
              <a:avLst/>
              <a:gdLst/>
              <a:ahLst/>
              <a:cxnLst/>
              <a:rect l="l" t="t" r="r" b="b"/>
              <a:pathLst>
                <a:path w="8254" h="0">
                  <a:moveTo>
                    <a:pt x="7823" y="0"/>
                  </a:moveTo>
                  <a:lnTo>
                    <a:pt x="558" y="0"/>
                  </a:lnTo>
                  <a:lnTo>
                    <a:pt x="0" y="0"/>
                  </a:lnTo>
                </a:path>
              </a:pathLst>
            </a:custGeom>
            <a:ln w="3175">
              <a:solidFill>
                <a:srgbClr val="5C86AE"/>
              </a:solidFill>
            </a:ln>
          </p:spPr>
          <p:txBody>
            <a:bodyPr wrap="square" lIns="0" tIns="0" rIns="0" bIns="0" rtlCol="0"/>
            <a:lstStyle/>
            <a:p/>
          </p:txBody>
        </p:sp>
        <p:sp>
          <p:nvSpPr>
            <p:cNvPr id="293" name="object 293" descr=""/>
            <p:cNvSpPr/>
            <p:nvPr/>
          </p:nvSpPr>
          <p:spPr>
            <a:xfrm>
              <a:off x="6178788" y="2530264"/>
              <a:ext cx="7620" cy="0"/>
            </a:xfrm>
            <a:custGeom>
              <a:avLst/>
              <a:gdLst/>
              <a:ahLst/>
              <a:cxnLst/>
              <a:rect l="l" t="t" r="r" b="b"/>
              <a:pathLst>
                <a:path w="7620" h="0">
                  <a:moveTo>
                    <a:pt x="0" y="0"/>
                  </a:moveTo>
                  <a:lnTo>
                    <a:pt x="7264" y="0"/>
                  </a:lnTo>
                </a:path>
              </a:pathLst>
            </a:custGeom>
            <a:ln w="3175">
              <a:solidFill>
                <a:srgbClr val="5C86AE"/>
              </a:solidFill>
            </a:ln>
          </p:spPr>
          <p:txBody>
            <a:bodyPr wrap="square" lIns="0" tIns="0" rIns="0" bIns="0" rtlCol="0"/>
            <a:lstStyle/>
            <a:p/>
          </p:txBody>
        </p:sp>
        <p:sp>
          <p:nvSpPr>
            <p:cNvPr id="294" name="object 294" descr=""/>
            <p:cNvSpPr/>
            <p:nvPr/>
          </p:nvSpPr>
          <p:spPr>
            <a:xfrm>
              <a:off x="5487606" y="2601175"/>
              <a:ext cx="5080" cy="2540"/>
            </a:xfrm>
            <a:custGeom>
              <a:avLst/>
              <a:gdLst/>
              <a:ahLst/>
              <a:cxnLst/>
              <a:rect l="l" t="t" r="r" b="b"/>
              <a:pathLst>
                <a:path w="5079" h="2539">
                  <a:moveTo>
                    <a:pt x="2235" y="1117"/>
                  </a:moveTo>
                  <a:lnTo>
                    <a:pt x="1917" y="330"/>
                  </a:lnTo>
                  <a:lnTo>
                    <a:pt x="1117" y="0"/>
                  </a:lnTo>
                  <a:lnTo>
                    <a:pt x="330" y="330"/>
                  </a:lnTo>
                  <a:lnTo>
                    <a:pt x="0" y="1117"/>
                  </a:lnTo>
                  <a:lnTo>
                    <a:pt x="330" y="1905"/>
                  </a:lnTo>
                  <a:lnTo>
                    <a:pt x="1117" y="2235"/>
                  </a:lnTo>
                  <a:lnTo>
                    <a:pt x="1917" y="1905"/>
                  </a:lnTo>
                  <a:lnTo>
                    <a:pt x="2235" y="1117"/>
                  </a:lnTo>
                  <a:close/>
                </a:path>
                <a:path w="5079" h="2539">
                  <a:moveTo>
                    <a:pt x="4470" y="1117"/>
                  </a:moveTo>
                  <a:lnTo>
                    <a:pt x="4140" y="330"/>
                  </a:lnTo>
                  <a:lnTo>
                    <a:pt x="3352" y="0"/>
                  </a:lnTo>
                  <a:lnTo>
                    <a:pt x="2565" y="330"/>
                  </a:lnTo>
                  <a:lnTo>
                    <a:pt x="2235" y="1117"/>
                  </a:lnTo>
                  <a:lnTo>
                    <a:pt x="2565" y="1905"/>
                  </a:lnTo>
                  <a:lnTo>
                    <a:pt x="3352" y="2235"/>
                  </a:lnTo>
                  <a:lnTo>
                    <a:pt x="4140" y="1905"/>
                  </a:lnTo>
                  <a:lnTo>
                    <a:pt x="4470" y="1117"/>
                  </a:lnTo>
                  <a:close/>
                </a:path>
              </a:pathLst>
            </a:custGeom>
            <a:solidFill>
              <a:srgbClr val="5C86AE"/>
            </a:solidFill>
          </p:spPr>
          <p:txBody>
            <a:bodyPr wrap="square" lIns="0" tIns="0" rIns="0" bIns="0" rtlCol="0"/>
            <a:lstStyle/>
            <a:p/>
          </p:txBody>
        </p:sp>
        <p:sp>
          <p:nvSpPr>
            <p:cNvPr id="295" name="object 295" descr=""/>
            <p:cNvSpPr/>
            <p:nvPr/>
          </p:nvSpPr>
          <p:spPr>
            <a:xfrm>
              <a:off x="5487618" y="2599493"/>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296" name="object 296" descr=""/>
            <p:cNvSpPr/>
            <p:nvPr/>
          </p:nvSpPr>
          <p:spPr>
            <a:xfrm>
              <a:off x="5294438" y="247945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97" name="object 297" descr=""/>
            <p:cNvSpPr/>
            <p:nvPr/>
          </p:nvSpPr>
          <p:spPr>
            <a:xfrm>
              <a:off x="5477002" y="2582187"/>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298" name="object 298" descr=""/>
            <p:cNvSpPr/>
            <p:nvPr/>
          </p:nvSpPr>
          <p:spPr>
            <a:xfrm>
              <a:off x="5591463" y="2582184"/>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299" name="object 299" descr=""/>
            <p:cNvSpPr/>
            <p:nvPr/>
          </p:nvSpPr>
          <p:spPr>
            <a:xfrm>
              <a:off x="6005713" y="254757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00" name="object 300" descr=""/>
            <p:cNvSpPr/>
            <p:nvPr/>
          </p:nvSpPr>
          <p:spPr>
            <a:xfrm>
              <a:off x="5487606" y="2410790"/>
              <a:ext cx="5080" cy="2540"/>
            </a:xfrm>
            <a:custGeom>
              <a:avLst/>
              <a:gdLst/>
              <a:ahLst/>
              <a:cxnLst/>
              <a:rect l="l" t="t" r="r" b="b"/>
              <a:pathLst>
                <a:path w="5079" h="2539">
                  <a:moveTo>
                    <a:pt x="2235" y="1117"/>
                  </a:moveTo>
                  <a:lnTo>
                    <a:pt x="1917" y="330"/>
                  </a:lnTo>
                  <a:lnTo>
                    <a:pt x="1117" y="0"/>
                  </a:lnTo>
                  <a:lnTo>
                    <a:pt x="330" y="330"/>
                  </a:lnTo>
                  <a:lnTo>
                    <a:pt x="0" y="1117"/>
                  </a:lnTo>
                  <a:lnTo>
                    <a:pt x="330" y="1905"/>
                  </a:lnTo>
                  <a:lnTo>
                    <a:pt x="1117" y="2235"/>
                  </a:lnTo>
                  <a:lnTo>
                    <a:pt x="1917" y="1905"/>
                  </a:lnTo>
                  <a:lnTo>
                    <a:pt x="2235" y="1117"/>
                  </a:lnTo>
                  <a:close/>
                </a:path>
                <a:path w="5079" h="2539">
                  <a:moveTo>
                    <a:pt x="4470" y="1117"/>
                  </a:moveTo>
                  <a:lnTo>
                    <a:pt x="4140" y="330"/>
                  </a:lnTo>
                  <a:lnTo>
                    <a:pt x="3352" y="0"/>
                  </a:lnTo>
                  <a:lnTo>
                    <a:pt x="2565" y="330"/>
                  </a:lnTo>
                  <a:lnTo>
                    <a:pt x="2235" y="1117"/>
                  </a:lnTo>
                  <a:lnTo>
                    <a:pt x="2565" y="1905"/>
                  </a:lnTo>
                  <a:lnTo>
                    <a:pt x="3352" y="2235"/>
                  </a:lnTo>
                  <a:lnTo>
                    <a:pt x="4140" y="1905"/>
                  </a:lnTo>
                  <a:lnTo>
                    <a:pt x="4470" y="1117"/>
                  </a:lnTo>
                  <a:close/>
                </a:path>
              </a:pathLst>
            </a:custGeom>
            <a:solidFill>
              <a:srgbClr val="5C86AE"/>
            </a:solidFill>
          </p:spPr>
          <p:txBody>
            <a:bodyPr wrap="square" lIns="0" tIns="0" rIns="0" bIns="0" rtlCol="0"/>
            <a:lstStyle/>
            <a:p/>
          </p:txBody>
        </p:sp>
        <p:sp>
          <p:nvSpPr>
            <p:cNvPr id="301" name="object 301" descr=""/>
            <p:cNvSpPr/>
            <p:nvPr/>
          </p:nvSpPr>
          <p:spPr>
            <a:xfrm>
              <a:off x="5487618" y="2411903"/>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302" name="object 302" descr=""/>
            <p:cNvSpPr/>
            <p:nvPr/>
          </p:nvSpPr>
          <p:spPr>
            <a:xfrm>
              <a:off x="5456898" y="2503474"/>
              <a:ext cx="20955" cy="114935"/>
            </a:xfrm>
            <a:custGeom>
              <a:avLst/>
              <a:gdLst/>
              <a:ahLst/>
              <a:cxnLst/>
              <a:rect l="l" t="t" r="r" b="b"/>
              <a:pathLst>
                <a:path w="20954" h="114935">
                  <a:moveTo>
                    <a:pt x="2235" y="113334"/>
                  </a:moveTo>
                  <a:lnTo>
                    <a:pt x="1917" y="112547"/>
                  </a:lnTo>
                  <a:lnTo>
                    <a:pt x="1117" y="112217"/>
                  </a:lnTo>
                  <a:lnTo>
                    <a:pt x="330" y="112547"/>
                  </a:lnTo>
                  <a:lnTo>
                    <a:pt x="0" y="113334"/>
                  </a:lnTo>
                  <a:lnTo>
                    <a:pt x="330" y="114122"/>
                  </a:lnTo>
                  <a:lnTo>
                    <a:pt x="1117" y="114452"/>
                  </a:lnTo>
                  <a:lnTo>
                    <a:pt x="1917" y="114122"/>
                  </a:lnTo>
                  <a:lnTo>
                    <a:pt x="2235" y="113334"/>
                  </a:lnTo>
                  <a:close/>
                </a:path>
                <a:path w="20954" h="114935">
                  <a:moveTo>
                    <a:pt x="20662" y="6134"/>
                  </a:moveTo>
                  <a:lnTo>
                    <a:pt x="20332" y="5346"/>
                  </a:lnTo>
                  <a:lnTo>
                    <a:pt x="19545" y="5016"/>
                  </a:lnTo>
                  <a:lnTo>
                    <a:pt x="18745" y="5346"/>
                  </a:lnTo>
                  <a:lnTo>
                    <a:pt x="18427" y="6134"/>
                  </a:lnTo>
                  <a:lnTo>
                    <a:pt x="18745" y="6934"/>
                  </a:lnTo>
                  <a:lnTo>
                    <a:pt x="19545" y="7251"/>
                  </a:lnTo>
                  <a:lnTo>
                    <a:pt x="20332" y="6934"/>
                  </a:lnTo>
                  <a:lnTo>
                    <a:pt x="20662" y="6134"/>
                  </a:lnTo>
                  <a:close/>
                </a:path>
                <a:path w="20954" h="114935">
                  <a:moveTo>
                    <a:pt x="20662" y="1117"/>
                  </a:moveTo>
                  <a:lnTo>
                    <a:pt x="20332" y="330"/>
                  </a:lnTo>
                  <a:lnTo>
                    <a:pt x="19545" y="0"/>
                  </a:lnTo>
                  <a:lnTo>
                    <a:pt x="18745" y="330"/>
                  </a:lnTo>
                  <a:lnTo>
                    <a:pt x="18427" y="1117"/>
                  </a:lnTo>
                  <a:lnTo>
                    <a:pt x="18745" y="1905"/>
                  </a:lnTo>
                  <a:lnTo>
                    <a:pt x="19545" y="2235"/>
                  </a:lnTo>
                  <a:lnTo>
                    <a:pt x="20332" y="1905"/>
                  </a:lnTo>
                  <a:lnTo>
                    <a:pt x="20662" y="1117"/>
                  </a:lnTo>
                  <a:close/>
                </a:path>
              </a:pathLst>
            </a:custGeom>
            <a:solidFill>
              <a:srgbClr val="5C86AE"/>
            </a:solidFill>
          </p:spPr>
          <p:txBody>
            <a:bodyPr wrap="square" lIns="0" tIns="0" rIns="0" bIns="0" rtlCol="0"/>
            <a:lstStyle/>
            <a:p/>
          </p:txBody>
        </p:sp>
        <p:sp>
          <p:nvSpPr>
            <p:cNvPr id="303" name="object 303" descr=""/>
            <p:cNvSpPr/>
            <p:nvPr/>
          </p:nvSpPr>
          <p:spPr>
            <a:xfrm>
              <a:off x="5456351" y="2614010"/>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304" name="object 304" descr=""/>
            <p:cNvSpPr/>
            <p:nvPr/>
          </p:nvSpPr>
          <p:spPr>
            <a:xfrm>
              <a:off x="6154218" y="249564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05" name="object 305" descr=""/>
            <p:cNvSpPr/>
            <p:nvPr/>
          </p:nvSpPr>
          <p:spPr>
            <a:xfrm>
              <a:off x="5575265" y="2441494"/>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06" name="object 306" descr=""/>
            <p:cNvSpPr/>
            <p:nvPr/>
          </p:nvSpPr>
          <p:spPr>
            <a:xfrm>
              <a:off x="5582521" y="244149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7" name="object 307" descr=""/>
            <p:cNvSpPr/>
            <p:nvPr/>
          </p:nvSpPr>
          <p:spPr>
            <a:xfrm>
              <a:off x="5968301" y="2552598"/>
              <a:ext cx="134620" cy="5715"/>
            </a:xfrm>
            <a:custGeom>
              <a:avLst/>
              <a:gdLst/>
              <a:ahLst/>
              <a:cxnLst/>
              <a:rect l="l" t="t" r="r" b="b"/>
              <a:pathLst>
                <a:path w="134620" h="5714">
                  <a:moveTo>
                    <a:pt x="2235" y="4470"/>
                  </a:moveTo>
                  <a:lnTo>
                    <a:pt x="1905" y="3670"/>
                  </a:lnTo>
                  <a:lnTo>
                    <a:pt x="1117" y="3352"/>
                  </a:lnTo>
                  <a:lnTo>
                    <a:pt x="330" y="3670"/>
                  </a:lnTo>
                  <a:lnTo>
                    <a:pt x="0" y="4470"/>
                  </a:lnTo>
                  <a:lnTo>
                    <a:pt x="330" y="5257"/>
                  </a:lnTo>
                  <a:lnTo>
                    <a:pt x="1117" y="5588"/>
                  </a:lnTo>
                  <a:lnTo>
                    <a:pt x="1905" y="5257"/>
                  </a:lnTo>
                  <a:lnTo>
                    <a:pt x="2235" y="4470"/>
                  </a:lnTo>
                  <a:close/>
                </a:path>
                <a:path w="134620" h="5714">
                  <a:moveTo>
                    <a:pt x="10058" y="4470"/>
                  </a:moveTo>
                  <a:lnTo>
                    <a:pt x="9728" y="3670"/>
                  </a:lnTo>
                  <a:lnTo>
                    <a:pt x="8940" y="3352"/>
                  </a:lnTo>
                  <a:lnTo>
                    <a:pt x="8153" y="3670"/>
                  </a:lnTo>
                  <a:lnTo>
                    <a:pt x="7823" y="4470"/>
                  </a:lnTo>
                  <a:lnTo>
                    <a:pt x="8153" y="5257"/>
                  </a:lnTo>
                  <a:lnTo>
                    <a:pt x="8940" y="5588"/>
                  </a:lnTo>
                  <a:lnTo>
                    <a:pt x="9728" y="5257"/>
                  </a:lnTo>
                  <a:lnTo>
                    <a:pt x="10058" y="4470"/>
                  </a:lnTo>
                  <a:close/>
                </a:path>
                <a:path w="134620" h="5714">
                  <a:moveTo>
                    <a:pt x="132321" y="1117"/>
                  </a:moveTo>
                  <a:lnTo>
                    <a:pt x="131991" y="330"/>
                  </a:lnTo>
                  <a:lnTo>
                    <a:pt x="131203" y="0"/>
                  </a:lnTo>
                  <a:lnTo>
                    <a:pt x="130416" y="330"/>
                  </a:lnTo>
                  <a:lnTo>
                    <a:pt x="130086" y="1117"/>
                  </a:lnTo>
                  <a:lnTo>
                    <a:pt x="130416" y="1905"/>
                  </a:lnTo>
                  <a:lnTo>
                    <a:pt x="131203" y="2235"/>
                  </a:lnTo>
                  <a:lnTo>
                    <a:pt x="131991" y="1905"/>
                  </a:lnTo>
                  <a:lnTo>
                    <a:pt x="132321" y="1117"/>
                  </a:lnTo>
                  <a:close/>
                </a:path>
                <a:path w="134620" h="5714">
                  <a:moveTo>
                    <a:pt x="134556" y="1117"/>
                  </a:moveTo>
                  <a:lnTo>
                    <a:pt x="134226" y="330"/>
                  </a:lnTo>
                  <a:lnTo>
                    <a:pt x="133438" y="0"/>
                  </a:lnTo>
                  <a:lnTo>
                    <a:pt x="132651" y="330"/>
                  </a:lnTo>
                  <a:lnTo>
                    <a:pt x="132321" y="1117"/>
                  </a:lnTo>
                  <a:lnTo>
                    <a:pt x="132651" y="1905"/>
                  </a:lnTo>
                  <a:lnTo>
                    <a:pt x="133438" y="2235"/>
                  </a:lnTo>
                  <a:lnTo>
                    <a:pt x="134226" y="1905"/>
                  </a:lnTo>
                  <a:lnTo>
                    <a:pt x="134556" y="1117"/>
                  </a:lnTo>
                  <a:close/>
                </a:path>
              </a:pathLst>
            </a:custGeom>
            <a:solidFill>
              <a:srgbClr val="5C86AE"/>
            </a:solidFill>
          </p:spPr>
          <p:txBody>
            <a:bodyPr wrap="square" lIns="0" tIns="0" rIns="0" bIns="0" rtlCol="0"/>
            <a:lstStyle/>
            <a:p/>
          </p:txBody>
        </p:sp>
        <p:sp>
          <p:nvSpPr>
            <p:cNvPr id="308" name="object 308" descr=""/>
            <p:cNvSpPr/>
            <p:nvPr/>
          </p:nvSpPr>
          <p:spPr>
            <a:xfrm>
              <a:off x="6101745"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9" name="object 309" descr=""/>
            <p:cNvSpPr/>
            <p:nvPr/>
          </p:nvSpPr>
          <p:spPr>
            <a:xfrm>
              <a:off x="6099512" y="254812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10" name="object 310" descr=""/>
            <p:cNvSpPr/>
            <p:nvPr/>
          </p:nvSpPr>
          <p:spPr>
            <a:xfrm>
              <a:off x="6102861"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311" name="object 311" descr=""/>
            <p:cNvSpPr/>
            <p:nvPr/>
          </p:nvSpPr>
          <p:spPr>
            <a:xfrm>
              <a:off x="6097837"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312" name="object 312" descr=""/>
            <p:cNvSpPr/>
            <p:nvPr/>
          </p:nvSpPr>
          <p:spPr>
            <a:xfrm>
              <a:off x="6186055" y="249843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13" name="object 313" descr=""/>
            <p:cNvSpPr/>
            <p:nvPr/>
          </p:nvSpPr>
          <p:spPr>
            <a:xfrm>
              <a:off x="6186055" y="2502352"/>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14" name="object 314" descr=""/>
            <p:cNvSpPr/>
            <p:nvPr/>
          </p:nvSpPr>
          <p:spPr>
            <a:xfrm>
              <a:off x="5537860" y="244205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15" name="object 315" descr=""/>
            <p:cNvSpPr/>
            <p:nvPr/>
          </p:nvSpPr>
          <p:spPr>
            <a:xfrm>
              <a:off x="5530604"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16" name="object 316" descr=""/>
            <p:cNvSpPr/>
            <p:nvPr/>
          </p:nvSpPr>
          <p:spPr>
            <a:xfrm>
              <a:off x="5302264" y="254812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17" name="object 317" descr=""/>
            <p:cNvSpPr/>
            <p:nvPr/>
          </p:nvSpPr>
          <p:spPr>
            <a:xfrm>
              <a:off x="5305055" y="2549245"/>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18" name="object 318" descr=""/>
            <p:cNvSpPr/>
            <p:nvPr/>
          </p:nvSpPr>
          <p:spPr>
            <a:xfrm>
              <a:off x="5302822" y="2565437"/>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319" name="object 319" descr=""/>
            <p:cNvSpPr/>
            <p:nvPr/>
          </p:nvSpPr>
          <p:spPr>
            <a:xfrm>
              <a:off x="5302820" y="2560414"/>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320" name="object 320" descr=""/>
            <p:cNvSpPr/>
            <p:nvPr/>
          </p:nvSpPr>
          <p:spPr>
            <a:xfrm>
              <a:off x="5613228" y="2486718"/>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21" name="object 321" descr=""/>
            <p:cNvSpPr/>
            <p:nvPr/>
          </p:nvSpPr>
          <p:spPr>
            <a:xfrm>
              <a:off x="5304485" y="2514079"/>
              <a:ext cx="2540" cy="24765"/>
            </a:xfrm>
            <a:custGeom>
              <a:avLst/>
              <a:gdLst/>
              <a:ahLst/>
              <a:cxnLst/>
              <a:rect l="l" t="t" r="r" b="b"/>
              <a:pathLst>
                <a:path w="2539" h="24764">
                  <a:moveTo>
                    <a:pt x="2235" y="23456"/>
                  </a:moveTo>
                  <a:lnTo>
                    <a:pt x="1917" y="22656"/>
                  </a:lnTo>
                  <a:lnTo>
                    <a:pt x="1117" y="22339"/>
                  </a:lnTo>
                  <a:lnTo>
                    <a:pt x="330" y="22656"/>
                  </a:lnTo>
                  <a:lnTo>
                    <a:pt x="0" y="23456"/>
                  </a:lnTo>
                  <a:lnTo>
                    <a:pt x="330" y="24244"/>
                  </a:lnTo>
                  <a:lnTo>
                    <a:pt x="1117" y="24574"/>
                  </a:lnTo>
                  <a:lnTo>
                    <a:pt x="1917" y="24244"/>
                  </a:lnTo>
                  <a:lnTo>
                    <a:pt x="2235" y="23456"/>
                  </a:lnTo>
                  <a:close/>
                </a:path>
                <a:path w="2539" h="24764">
                  <a:moveTo>
                    <a:pt x="2235" y="11722"/>
                  </a:moveTo>
                  <a:lnTo>
                    <a:pt x="1917" y="10934"/>
                  </a:lnTo>
                  <a:lnTo>
                    <a:pt x="1117" y="10604"/>
                  </a:lnTo>
                  <a:lnTo>
                    <a:pt x="330" y="10934"/>
                  </a:lnTo>
                  <a:lnTo>
                    <a:pt x="0" y="11722"/>
                  </a:lnTo>
                  <a:lnTo>
                    <a:pt x="330" y="12522"/>
                  </a:lnTo>
                  <a:lnTo>
                    <a:pt x="1117" y="12839"/>
                  </a:lnTo>
                  <a:lnTo>
                    <a:pt x="1917" y="12522"/>
                  </a:lnTo>
                  <a:lnTo>
                    <a:pt x="2235" y="11722"/>
                  </a:lnTo>
                  <a:close/>
                </a:path>
                <a:path w="2539" h="24764">
                  <a:moveTo>
                    <a:pt x="2235" y="1117"/>
                  </a:moveTo>
                  <a:lnTo>
                    <a:pt x="1917" y="330"/>
                  </a:lnTo>
                  <a:lnTo>
                    <a:pt x="1117" y="0"/>
                  </a:lnTo>
                  <a:lnTo>
                    <a:pt x="330" y="330"/>
                  </a:lnTo>
                  <a:lnTo>
                    <a:pt x="0" y="1117"/>
                  </a:lnTo>
                  <a:lnTo>
                    <a:pt x="330" y="1905"/>
                  </a:lnTo>
                  <a:lnTo>
                    <a:pt x="1117" y="2235"/>
                  </a:lnTo>
                  <a:lnTo>
                    <a:pt x="1917" y="1905"/>
                  </a:lnTo>
                  <a:lnTo>
                    <a:pt x="2235" y="1117"/>
                  </a:lnTo>
                  <a:close/>
                </a:path>
              </a:pathLst>
            </a:custGeom>
            <a:solidFill>
              <a:srgbClr val="5C86AE"/>
            </a:solidFill>
          </p:spPr>
          <p:txBody>
            <a:bodyPr wrap="square" lIns="0" tIns="0" rIns="0" bIns="0" rtlCol="0"/>
            <a:lstStyle/>
            <a:p/>
          </p:txBody>
        </p:sp>
        <p:sp>
          <p:nvSpPr>
            <p:cNvPr id="322" name="object 322" descr=""/>
            <p:cNvSpPr/>
            <p:nvPr/>
          </p:nvSpPr>
          <p:spPr>
            <a:xfrm>
              <a:off x="5841023" y="255091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323" name="object 323" descr=""/>
            <p:cNvSpPr/>
            <p:nvPr/>
          </p:nvSpPr>
          <p:spPr>
            <a:xfrm>
              <a:off x="5836000" y="2550919"/>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324" name="object 324" descr=""/>
            <p:cNvSpPr/>
            <p:nvPr/>
          </p:nvSpPr>
          <p:spPr>
            <a:xfrm>
              <a:off x="5576379" y="2410790"/>
              <a:ext cx="5080" cy="2540"/>
            </a:xfrm>
            <a:custGeom>
              <a:avLst/>
              <a:gdLst/>
              <a:ahLst/>
              <a:cxnLst/>
              <a:rect l="l" t="t" r="r" b="b"/>
              <a:pathLst>
                <a:path w="5079" h="2539">
                  <a:moveTo>
                    <a:pt x="2235" y="1117"/>
                  </a:moveTo>
                  <a:lnTo>
                    <a:pt x="1905" y="330"/>
                  </a:lnTo>
                  <a:lnTo>
                    <a:pt x="1117" y="0"/>
                  </a:lnTo>
                  <a:lnTo>
                    <a:pt x="317" y="330"/>
                  </a:lnTo>
                  <a:lnTo>
                    <a:pt x="0" y="1117"/>
                  </a:lnTo>
                  <a:lnTo>
                    <a:pt x="317" y="1905"/>
                  </a:lnTo>
                  <a:lnTo>
                    <a:pt x="1117" y="2235"/>
                  </a:lnTo>
                  <a:lnTo>
                    <a:pt x="1905" y="1905"/>
                  </a:lnTo>
                  <a:lnTo>
                    <a:pt x="2235" y="1117"/>
                  </a:lnTo>
                  <a:close/>
                </a:path>
                <a:path w="5079" h="2539">
                  <a:moveTo>
                    <a:pt x="5016" y="1117"/>
                  </a:moveTo>
                  <a:lnTo>
                    <a:pt x="4699" y="330"/>
                  </a:lnTo>
                  <a:lnTo>
                    <a:pt x="3898" y="0"/>
                  </a:lnTo>
                  <a:lnTo>
                    <a:pt x="3111" y="330"/>
                  </a:lnTo>
                  <a:lnTo>
                    <a:pt x="2781" y="1117"/>
                  </a:lnTo>
                  <a:lnTo>
                    <a:pt x="3111" y="1905"/>
                  </a:lnTo>
                  <a:lnTo>
                    <a:pt x="3898" y="2235"/>
                  </a:lnTo>
                  <a:lnTo>
                    <a:pt x="4699" y="1905"/>
                  </a:lnTo>
                  <a:lnTo>
                    <a:pt x="5016" y="1117"/>
                  </a:lnTo>
                  <a:close/>
                </a:path>
              </a:pathLst>
            </a:custGeom>
            <a:solidFill>
              <a:srgbClr val="5C86AE"/>
            </a:solidFill>
          </p:spPr>
          <p:txBody>
            <a:bodyPr wrap="square" lIns="0" tIns="0" rIns="0" bIns="0" rtlCol="0"/>
            <a:lstStyle/>
            <a:p/>
          </p:txBody>
        </p:sp>
        <p:sp>
          <p:nvSpPr>
            <p:cNvPr id="325" name="object 325" descr=""/>
            <p:cNvSpPr/>
            <p:nvPr/>
          </p:nvSpPr>
          <p:spPr>
            <a:xfrm>
              <a:off x="5581404" y="2411899"/>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326" name="object 326" descr=""/>
            <p:cNvSpPr/>
            <p:nvPr/>
          </p:nvSpPr>
          <p:spPr>
            <a:xfrm>
              <a:off x="5531713" y="2370035"/>
              <a:ext cx="5080" cy="2540"/>
            </a:xfrm>
            <a:custGeom>
              <a:avLst/>
              <a:gdLst/>
              <a:ahLst/>
              <a:cxnLst/>
              <a:rect l="l" t="t" r="r" b="b"/>
              <a:pathLst>
                <a:path w="5079" h="2539">
                  <a:moveTo>
                    <a:pt x="2235" y="1117"/>
                  </a:moveTo>
                  <a:lnTo>
                    <a:pt x="1905" y="330"/>
                  </a:lnTo>
                  <a:lnTo>
                    <a:pt x="1117" y="0"/>
                  </a:lnTo>
                  <a:lnTo>
                    <a:pt x="330" y="330"/>
                  </a:lnTo>
                  <a:lnTo>
                    <a:pt x="0" y="1117"/>
                  </a:lnTo>
                  <a:lnTo>
                    <a:pt x="330" y="1905"/>
                  </a:lnTo>
                  <a:lnTo>
                    <a:pt x="1117" y="2235"/>
                  </a:lnTo>
                  <a:lnTo>
                    <a:pt x="1905" y="1905"/>
                  </a:lnTo>
                  <a:lnTo>
                    <a:pt x="2235" y="1117"/>
                  </a:lnTo>
                  <a:close/>
                </a:path>
                <a:path w="5079" h="2539">
                  <a:moveTo>
                    <a:pt x="5029" y="1117"/>
                  </a:moveTo>
                  <a:lnTo>
                    <a:pt x="4699" y="330"/>
                  </a:lnTo>
                  <a:lnTo>
                    <a:pt x="3911" y="0"/>
                  </a:lnTo>
                  <a:lnTo>
                    <a:pt x="3111" y="330"/>
                  </a:lnTo>
                  <a:lnTo>
                    <a:pt x="2794" y="1117"/>
                  </a:lnTo>
                  <a:lnTo>
                    <a:pt x="3111" y="1905"/>
                  </a:lnTo>
                  <a:lnTo>
                    <a:pt x="3911" y="2235"/>
                  </a:lnTo>
                  <a:lnTo>
                    <a:pt x="4699" y="1905"/>
                  </a:lnTo>
                  <a:lnTo>
                    <a:pt x="5029" y="1117"/>
                  </a:lnTo>
                  <a:close/>
                </a:path>
              </a:pathLst>
            </a:custGeom>
            <a:solidFill>
              <a:srgbClr val="5C86AE"/>
            </a:solidFill>
          </p:spPr>
          <p:txBody>
            <a:bodyPr wrap="square" lIns="0" tIns="0" rIns="0" bIns="0" rtlCol="0"/>
            <a:lstStyle/>
            <a:p/>
          </p:txBody>
        </p:sp>
        <p:sp>
          <p:nvSpPr>
            <p:cNvPr id="327" name="object 327" descr=""/>
            <p:cNvSpPr/>
            <p:nvPr/>
          </p:nvSpPr>
          <p:spPr>
            <a:xfrm>
              <a:off x="5531721" y="2371148"/>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328" name="object 328" descr=""/>
            <p:cNvSpPr/>
            <p:nvPr/>
          </p:nvSpPr>
          <p:spPr>
            <a:xfrm>
              <a:off x="5536744" y="2371144"/>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329" name="object 329" descr=""/>
            <p:cNvSpPr/>
            <p:nvPr/>
          </p:nvSpPr>
          <p:spPr>
            <a:xfrm>
              <a:off x="5485385" y="2371148"/>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330" name="object 330" descr=""/>
            <p:cNvSpPr/>
            <p:nvPr/>
          </p:nvSpPr>
          <p:spPr>
            <a:xfrm>
              <a:off x="5585869" y="2559298"/>
              <a:ext cx="1270" cy="0"/>
            </a:xfrm>
            <a:custGeom>
              <a:avLst/>
              <a:gdLst/>
              <a:ahLst/>
              <a:cxnLst/>
              <a:rect l="l" t="t" r="r" b="b"/>
              <a:pathLst>
                <a:path w="1270" h="0">
                  <a:moveTo>
                    <a:pt x="0" y="0"/>
                  </a:moveTo>
                  <a:lnTo>
                    <a:pt x="1130" y="0"/>
                  </a:lnTo>
                </a:path>
              </a:pathLst>
            </a:custGeom>
            <a:ln w="3175">
              <a:solidFill>
                <a:srgbClr val="5C86AE"/>
              </a:solidFill>
            </a:ln>
          </p:spPr>
          <p:txBody>
            <a:bodyPr wrap="square" lIns="0" tIns="0" rIns="0" bIns="0" rtlCol="0"/>
            <a:lstStyle/>
            <a:p/>
          </p:txBody>
        </p:sp>
        <p:sp>
          <p:nvSpPr>
            <p:cNvPr id="331" name="object 331" descr=""/>
            <p:cNvSpPr/>
            <p:nvPr/>
          </p:nvSpPr>
          <p:spPr>
            <a:xfrm>
              <a:off x="5585867" y="2554268"/>
              <a:ext cx="1270" cy="0"/>
            </a:xfrm>
            <a:custGeom>
              <a:avLst/>
              <a:gdLst/>
              <a:ahLst/>
              <a:cxnLst/>
              <a:rect l="l" t="t" r="r" b="b"/>
              <a:pathLst>
                <a:path w="1270" h="0">
                  <a:moveTo>
                    <a:pt x="1130" y="0"/>
                  </a:moveTo>
                  <a:lnTo>
                    <a:pt x="0" y="0"/>
                  </a:lnTo>
                </a:path>
              </a:pathLst>
            </a:custGeom>
            <a:ln w="3175">
              <a:solidFill>
                <a:srgbClr val="5C86AE"/>
              </a:solidFill>
            </a:ln>
          </p:spPr>
          <p:txBody>
            <a:bodyPr wrap="square" lIns="0" tIns="0" rIns="0" bIns="0" rtlCol="0"/>
            <a:lstStyle/>
            <a:p/>
          </p:txBody>
        </p:sp>
        <p:sp>
          <p:nvSpPr>
            <p:cNvPr id="332" name="object 332" descr=""/>
            <p:cNvSpPr/>
            <p:nvPr/>
          </p:nvSpPr>
          <p:spPr>
            <a:xfrm>
              <a:off x="6175996" y="2486161"/>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333" name="object 333" descr=""/>
            <p:cNvSpPr/>
            <p:nvPr/>
          </p:nvSpPr>
          <p:spPr>
            <a:xfrm>
              <a:off x="6175997" y="2490067"/>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334" name="object 334" descr=""/>
            <p:cNvSpPr/>
            <p:nvPr/>
          </p:nvSpPr>
          <p:spPr>
            <a:xfrm>
              <a:off x="6153673" y="2460476"/>
              <a:ext cx="635" cy="0"/>
            </a:xfrm>
            <a:custGeom>
              <a:avLst/>
              <a:gdLst/>
              <a:ahLst/>
              <a:cxnLst/>
              <a:rect l="l" t="t" r="r" b="b"/>
              <a:pathLst>
                <a:path w="635" h="0">
                  <a:moveTo>
                    <a:pt x="0" y="0"/>
                  </a:moveTo>
                  <a:lnTo>
                    <a:pt x="546" y="0"/>
                  </a:lnTo>
                </a:path>
              </a:pathLst>
            </a:custGeom>
            <a:ln w="3175">
              <a:solidFill>
                <a:srgbClr val="5C86AE"/>
              </a:solidFill>
            </a:ln>
          </p:spPr>
          <p:txBody>
            <a:bodyPr wrap="square" lIns="0" tIns="0" rIns="0" bIns="0" rtlCol="0"/>
            <a:lstStyle/>
            <a:p/>
          </p:txBody>
        </p:sp>
        <p:sp>
          <p:nvSpPr>
            <p:cNvPr id="335" name="object 335" descr=""/>
            <p:cNvSpPr/>
            <p:nvPr/>
          </p:nvSpPr>
          <p:spPr>
            <a:xfrm>
              <a:off x="6155335"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336" name="object 336" descr=""/>
            <p:cNvSpPr/>
            <p:nvPr/>
          </p:nvSpPr>
          <p:spPr>
            <a:xfrm>
              <a:off x="6044234" y="246047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37" name="object 337" descr=""/>
            <p:cNvSpPr/>
            <p:nvPr/>
          </p:nvSpPr>
          <p:spPr>
            <a:xfrm>
              <a:off x="6040885" y="245935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38" name="object 338" descr=""/>
            <p:cNvSpPr/>
            <p:nvPr/>
          </p:nvSpPr>
          <p:spPr>
            <a:xfrm>
              <a:off x="6040887" y="2461034"/>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339" name="object 339" descr=""/>
            <p:cNvSpPr/>
            <p:nvPr/>
          </p:nvSpPr>
          <p:spPr>
            <a:xfrm>
              <a:off x="6045922"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340" name="object 340" descr=""/>
            <p:cNvSpPr/>
            <p:nvPr/>
          </p:nvSpPr>
          <p:spPr>
            <a:xfrm>
              <a:off x="6186055" y="251016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41" name="object 341" descr=""/>
            <p:cNvSpPr/>
            <p:nvPr/>
          </p:nvSpPr>
          <p:spPr>
            <a:xfrm>
              <a:off x="6186055" y="2514073"/>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42" name="object 342" descr=""/>
            <p:cNvSpPr/>
            <p:nvPr/>
          </p:nvSpPr>
          <p:spPr>
            <a:xfrm>
              <a:off x="5301149" y="2559298"/>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343" name="object 343" descr=""/>
            <p:cNvSpPr/>
            <p:nvPr/>
          </p:nvSpPr>
          <p:spPr>
            <a:xfrm>
              <a:off x="5301146" y="2554268"/>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344" name="object 344" descr=""/>
            <p:cNvSpPr/>
            <p:nvPr/>
          </p:nvSpPr>
          <p:spPr>
            <a:xfrm>
              <a:off x="5565220" y="2441494"/>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45" name="object 345" descr=""/>
            <p:cNvSpPr/>
            <p:nvPr/>
          </p:nvSpPr>
          <p:spPr>
            <a:xfrm>
              <a:off x="5571916" y="244149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46" name="object 346" descr=""/>
            <p:cNvSpPr/>
            <p:nvPr/>
          </p:nvSpPr>
          <p:spPr>
            <a:xfrm>
              <a:off x="6085548" y="2478899"/>
              <a:ext cx="0" cy="7620"/>
            </a:xfrm>
            <a:custGeom>
              <a:avLst/>
              <a:gdLst/>
              <a:ahLst/>
              <a:cxnLst/>
              <a:rect l="l" t="t" r="r" b="b"/>
              <a:pathLst>
                <a:path w="0" h="7619">
                  <a:moveTo>
                    <a:pt x="0" y="0"/>
                  </a:moveTo>
                  <a:lnTo>
                    <a:pt x="0" y="7264"/>
                  </a:lnTo>
                  <a:lnTo>
                    <a:pt x="0" y="0"/>
                  </a:lnTo>
                </a:path>
              </a:pathLst>
            </a:custGeom>
            <a:ln w="3175">
              <a:solidFill>
                <a:srgbClr val="5C86AE"/>
              </a:solidFill>
            </a:ln>
          </p:spPr>
          <p:txBody>
            <a:bodyPr wrap="square" lIns="0" tIns="0" rIns="0" bIns="0" rtlCol="0"/>
            <a:lstStyle/>
            <a:p/>
          </p:txBody>
        </p:sp>
        <p:sp>
          <p:nvSpPr>
            <p:cNvPr id="347" name="object 347" descr=""/>
            <p:cNvSpPr/>
            <p:nvPr/>
          </p:nvSpPr>
          <p:spPr>
            <a:xfrm>
              <a:off x="6077733" y="2478341"/>
              <a:ext cx="0" cy="8255"/>
            </a:xfrm>
            <a:custGeom>
              <a:avLst/>
              <a:gdLst/>
              <a:ahLst/>
              <a:cxnLst/>
              <a:rect l="l" t="t" r="r" b="b"/>
              <a:pathLst>
                <a:path w="0" h="8255">
                  <a:moveTo>
                    <a:pt x="0" y="0"/>
                  </a:moveTo>
                  <a:lnTo>
                    <a:pt x="0" y="7823"/>
                  </a:lnTo>
                </a:path>
              </a:pathLst>
            </a:custGeom>
            <a:ln w="3175">
              <a:solidFill>
                <a:srgbClr val="5C86AE"/>
              </a:solidFill>
            </a:ln>
          </p:spPr>
          <p:txBody>
            <a:bodyPr wrap="square" lIns="0" tIns="0" rIns="0" bIns="0" rtlCol="0"/>
            <a:lstStyle/>
            <a:p/>
          </p:txBody>
        </p:sp>
        <p:sp>
          <p:nvSpPr>
            <p:cNvPr id="348" name="object 348" descr=""/>
            <p:cNvSpPr/>
            <p:nvPr/>
          </p:nvSpPr>
          <p:spPr>
            <a:xfrm>
              <a:off x="5913031" y="2473883"/>
              <a:ext cx="2540" cy="66675"/>
            </a:xfrm>
            <a:custGeom>
              <a:avLst/>
              <a:gdLst/>
              <a:ahLst/>
              <a:cxnLst/>
              <a:rect l="l" t="t" r="r" b="b"/>
              <a:pathLst>
                <a:path w="2539" h="66675">
                  <a:moveTo>
                    <a:pt x="2235" y="65316"/>
                  </a:moveTo>
                  <a:lnTo>
                    <a:pt x="1917" y="64528"/>
                  </a:lnTo>
                  <a:lnTo>
                    <a:pt x="1117" y="64198"/>
                  </a:lnTo>
                  <a:lnTo>
                    <a:pt x="330" y="64528"/>
                  </a:lnTo>
                  <a:lnTo>
                    <a:pt x="0" y="65316"/>
                  </a:lnTo>
                  <a:lnTo>
                    <a:pt x="330" y="66116"/>
                  </a:lnTo>
                  <a:lnTo>
                    <a:pt x="1117" y="66433"/>
                  </a:lnTo>
                  <a:lnTo>
                    <a:pt x="1917" y="66116"/>
                  </a:lnTo>
                  <a:lnTo>
                    <a:pt x="2235" y="65316"/>
                  </a:lnTo>
                  <a:close/>
                </a:path>
                <a:path w="2539" h="66675">
                  <a:moveTo>
                    <a:pt x="2235" y="1117"/>
                  </a:moveTo>
                  <a:lnTo>
                    <a:pt x="1917" y="330"/>
                  </a:lnTo>
                  <a:lnTo>
                    <a:pt x="1117" y="0"/>
                  </a:lnTo>
                  <a:lnTo>
                    <a:pt x="330" y="330"/>
                  </a:lnTo>
                  <a:lnTo>
                    <a:pt x="0" y="1117"/>
                  </a:lnTo>
                  <a:lnTo>
                    <a:pt x="330" y="1905"/>
                  </a:lnTo>
                  <a:lnTo>
                    <a:pt x="1117" y="2235"/>
                  </a:lnTo>
                  <a:lnTo>
                    <a:pt x="1917" y="1905"/>
                  </a:lnTo>
                  <a:lnTo>
                    <a:pt x="2235" y="1117"/>
                  </a:lnTo>
                  <a:close/>
                </a:path>
              </a:pathLst>
            </a:custGeom>
            <a:solidFill>
              <a:srgbClr val="5C86AE"/>
            </a:solidFill>
          </p:spPr>
          <p:txBody>
            <a:bodyPr wrap="square" lIns="0" tIns="0" rIns="0" bIns="0" rtlCol="0"/>
            <a:lstStyle/>
            <a:p/>
          </p:txBody>
        </p:sp>
        <p:sp>
          <p:nvSpPr>
            <p:cNvPr id="349" name="object 349" descr=""/>
            <p:cNvSpPr/>
            <p:nvPr/>
          </p:nvSpPr>
          <p:spPr>
            <a:xfrm>
              <a:off x="6156464" y="2477781"/>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50" name="object 350" descr=""/>
            <p:cNvSpPr/>
            <p:nvPr/>
          </p:nvSpPr>
          <p:spPr>
            <a:xfrm>
              <a:off x="6157022" y="2467739"/>
              <a:ext cx="0" cy="8890"/>
            </a:xfrm>
            <a:custGeom>
              <a:avLst/>
              <a:gdLst/>
              <a:ahLst/>
              <a:cxnLst/>
              <a:rect l="l" t="t" r="r" b="b"/>
              <a:pathLst>
                <a:path w="0" h="8889">
                  <a:moveTo>
                    <a:pt x="0" y="8369"/>
                  </a:moveTo>
                  <a:lnTo>
                    <a:pt x="0" y="0"/>
                  </a:lnTo>
                </a:path>
              </a:pathLst>
            </a:custGeom>
            <a:ln w="3175">
              <a:solidFill>
                <a:srgbClr val="5C86AE"/>
              </a:solidFill>
            </a:ln>
          </p:spPr>
          <p:txBody>
            <a:bodyPr wrap="square" lIns="0" tIns="0" rIns="0" bIns="0" rtlCol="0"/>
            <a:lstStyle/>
            <a:p/>
          </p:txBody>
        </p:sp>
        <p:sp>
          <p:nvSpPr>
            <p:cNvPr id="351" name="object 351" descr=""/>
            <p:cNvSpPr/>
            <p:nvPr/>
          </p:nvSpPr>
          <p:spPr>
            <a:xfrm>
              <a:off x="6009056" y="2484488"/>
              <a:ext cx="2540" cy="45720"/>
            </a:xfrm>
            <a:custGeom>
              <a:avLst/>
              <a:gdLst/>
              <a:ahLst/>
              <a:cxnLst/>
              <a:rect l="l" t="t" r="r" b="b"/>
              <a:pathLst>
                <a:path w="2539" h="45719">
                  <a:moveTo>
                    <a:pt x="2235" y="44107"/>
                  </a:moveTo>
                  <a:lnTo>
                    <a:pt x="1905" y="43319"/>
                  </a:lnTo>
                  <a:lnTo>
                    <a:pt x="1117" y="42989"/>
                  </a:lnTo>
                  <a:lnTo>
                    <a:pt x="330" y="43319"/>
                  </a:lnTo>
                  <a:lnTo>
                    <a:pt x="0" y="44107"/>
                  </a:lnTo>
                  <a:lnTo>
                    <a:pt x="330" y="44894"/>
                  </a:lnTo>
                  <a:lnTo>
                    <a:pt x="1117" y="45224"/>
                  </a:lnTo>
                  <a:lnTo>
                    <a:pt x="1905" y="44894"/>
                  </a:lnTo>
                  <a:lnTo>
                    <a:pt x="2235" y="44107"/>
                  </a:lnTo>
                  <a:close/>
                </a:path>
                <a:path w="2539" h="45719">
                  <a:moveTo>
                    <a:pt x="2235" y="1117"/>
                  </a:moveTo>
                  <a:lnTo>
                    <a:pt x="1905" y="330"/>
                  </a:lnTo>
                  <a:lnTo>
                    <a:pt x="1117" y="0"/>
                  </a:lnTo>
                  <a:lnTo>
                    <a:pt x="330" y="330"/>
                  </a:lnTo>
                  <a:lnTo>
                    <a:pt x="0" y="1117"/>
                  </a:lnTo>
                  <a:lnTo>
                    <a:pt x="330"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352" name="object 352" descr=""/>
            <p:cNvSpPr/>
            <p:nvPr/>
          </p:nvSpPr>
          <p:spPr>
            <a:xfrm>
              <a:off x="5928111" y="2522450"/>
              <a:ext cx="1270" cy="2540"/>
            </a:xfrm>
            <a:custGeom>
              <a:avLst/>
              <a:gdLst/>
              <a:ahLst/>
              <a:cxnLst/>
              <a:rect l="l" t="t" r="r" b="b"/>
              <a:pathLst>
                <a:path w="1270" h="2539">
                  <a:moveTo>
                    <a:pt x="1117" y="0"/>
                  </a:moveTo>
                  <a:lnTo>
                    <a:pt x="558" y="558"/>
                  </a:lnTo>
                  <a:lnTo>
                    <a:pt x="0" y="1117"/>
                  </a:lnTo>
                  <a:lnTo>
                    <a:pt x="0" y="1676"/>
                  </a:lnTo>
                  <a:lnTo>
                    <a:pt x="0" y="2235"/>
                  </a:lnTo>
                </a:path>
              </a:pathLst>
            </a:custGeom>
            <a:ln w="3175">
              <a:solidFill>
                <a:srgbClr val="5C86AE"/>
              </a:solidFill>
            </a:ln>
          </p:spPr>
          <p:txBody>
            <a:bodyPr wrap="square" lIns="0" tIns="0" rIns="0" bIns="0" rtlCol="0"/>
            <a:lstStyle/>
            <a:p/>
          </p:txBody>
        </p:sp>
        <p:sp>
          <p:nvSpPr>
            <p:cNvPr id="353" name="object 353" descr=""/>
            <p:cNvSpPr/>
            <p:nvPr/>
          </p:nvSpPr>
          <p:spPr>
            <a:xfrm>
              <a:off x="5926994" y="252244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54" name="object 354" descr=""/>
            <p:cNvSpPr/>
            <p:nvPr/>
          </p:nvSpPr>
          <p:spPr>
            <a:xfrm>
              <a:off x="5928112" y="2524682"/>
              <a:ext cx="1270" cy="635"/>
            </a:xfrm>
            <a:custGeom>
              <a:avLst/>
              <a:gdLst/>
              <a:ahLst/>
              <a:cxnLst/>
              <a:rect l="l" t="t" r="r" b="b"/>
              <a:pathLst>
                <a:path w="1270" h="635">
                  <a:moveTo>
                    <a:pt x="0" y="0"/>
                  </a:moveTo>
                  <a:lnTo>
                    <a:pt x="558" y="0"/>
                  </a:lnTo>
                  <a:lnTo>
                    <a:pt x="1117" y="558"/>
                  </a:lnTo>
                </a:path>
              </a:pathLst>
            </a:custGeom>
            <a:ln w="3175">
              <a:solidFill>
                <a:srgbClr val="5C86AE"/>
              </a:solidFill>
            </a:ln>
          </p:spPr>
          <p:txBody>
            <a:bodyPr wrap="square" lIns="0" tIns="0" rIns="0" bIns="0" rtlCol="0"/>
            <a:lstStyle/>
            <a:p/>
          </p:txBody>
        </p:sp>
        <p:sp>
          <p:nvSpPr>
            <p:cNvPr id="355" name="object 355" descr=""/>
            <p:cNvSpPr/>
            <p:nvPr/>
          </p:nvSpPr>
          <p:spPr>
            <a:xfrm>
              <a:off x="5512178" y="2442052"/>
              <a:ext cx="7620" cy="0"/>
            </a:xfrm>
            <a:custGeom>
              <a:avLst/>
              <a:gdLst/>
              <a:ahLst/>
              <a:cxnLst/>
              <a:rect l="l" t="t" r="r" b="b"/>
              <a:pathLst>
                <a:path w="7620" h="0">
                  <a:moveTo>
                    <a:pt x="7264" y="0"/>
                  </a:moveTo>
                  <a:lnTo>
                    <a:pt x="0" y="0"/>
                  </a:lnTo>
                </a:path>
              </a:pathLst>
            </a:custGeom>
            <a:ln w="3175">
              <a:solidFill>
                <a:srgbClr val="5C86AE"/>
              </a:solidFill>
            </a:ln>
          </p:spPr>
          <p:txBody>
            <a:bodyPr wrap="square" lIns="0" tIns="0" rIns="0" bIns="0" rtlCol="0"/>
            <a:lstStyle/>
            <a:p/>
          </p:txBody>
        </p:sp>
        <p:sp>
          <p:nvSpPr>
            <p:cNvPr id="356" name="object 356" descr=""/>
            <p:cNvSpPr/>
            <p:nvPr/>
          </p:nvSpPr>
          <p:spPr>
            <a:xfrm>
              <a:off x="5371481" y="244260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57" name="object 357" descr=""/>
            <p:cNvSpPr/>
            <p:nvPr/>
          </p:nvSpPr>
          <p:spPr>
            <a:xfrm>
              <a:off x="5372597" y="2570460"/>
              <a:ext cx="635" cy="0"/>
            </a:xfrm>
            <a:custGeom>
              <a:avLst/>
              <a:gdLst/>
              <a:ahLst/>
              <a:cxnLst/>
              <a:rect l="l" t="t" r="r" b="b"/>
              <a:pathLst>
                <a:path w="635" h="0">
                  <a:moveTo>
                    <a:pt x="571" y="0"/>
                  </a:moveTo>
                  <a:lnTo>
                    <a:pt x="0" y="0"/>
                  </a:lnTo>
                </a:path>
              </a:pathLst>
            </a:custGeom>
            <a:ln w="3175">
              <a:solidFill>
                <a:srgbClr val="5C86AE"/>
              </a:solidFill>
            </a:ln>
          </p:spPr>
          <p:txBody>
            <a:bodyPr wrap="square" lIns="0" tIns="0" rIns="0" bIns="0" rtlCol="0"/>
            <a:lstStyle/>
            <a:p/>
          </p:txBody>
        </p:sp>
        <p:sp>
          <p:nvSpPr>
            <p:cNvPr id="358" name="object 358" descr=""/>
            <p:cNvSpPr/>
            <p:nvPr/>
          </p:nvSpPr>
          <p:spPr>
            <a:xfrm>
              <a:off x="5372597" y="2443726"/>
              <a:ext cx="635" cy="0"/>
            </a:xfrm>
            <a:custGeom>
              <a:avLst/>
              <a:gdLst/>
              <a:ahLst/>
              <a:cxnLst/>
              <a:rect l="l" t="t" r="r" b="b"/>
              <a:pathLst>
                <a:path w="635" h="0">
                  <a:moveTo>
                    <a:pt x="571" y="0"/>
                  </a:moveTo>
                  <a:lnTo>
                    <a:pt x="0" y="0"/>
                  </a:lnTo>
                </a:path>
              </a:pathLst>
            </a:custGeom>
            <a:ln w="3175">
              <a:solidFill>
                <a:srgbClr val="5C86AE"/>
              </a:solidFill>
            </a:ln>
          </p:spPr>
          <p:txBody>
            <a:bodyPr wrap="square" lIns="0" tIns="0" rIns="0" bIns="0" rtlCol="0"/>
            <a:lstStyle/>
            <a:p/>
          </p:txBody>
        </p:sp>
        <p:sp>
          <p:nvSpPr>
            <p:cNvPr id="359" name="object 359" descr=""/>
            <p:cNvSpPr/>
            <p:nvPr/>
          </p:nvSpPr>
          <p:spPr>
            <a:xfrm>
              <a:off x="5880661" y="2507934"/>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60" name="object 360" descr=""/>
            <p:cNvSpPr/>
            <p:nvPr/>
          </p:nvSpPr>
          <p:spPr>
            <a:xfrm>
              <a:off x="5880658" y="2507927"/>
              <a:ext cx="1270" cy="5080"/>
            </a:xfrm>
            <a:custGeom>
              <a:avLst/>
              <a:gdLst/>
              <a:ahLst/>
              <a:cxnLst/>
              <a:rect l="l" t="t" r="r" b="b"/>
              <a:pathLst>
                <a:path w="1270" h="5080">
                  <a:moveTo>
                    <a:pt x="1117" y="5029"/>
                  </a:moveTo>
                  <a:lnTo>
                    <a:pt x="0" y="5029"/>
                  </a:lnTo>
                  <a:lnTo>
                    <a:pt x="0" y="0"/>
                  </a:lnTo>
                </a:path>
              </a:pathLst>
            </a:custGeom>
            <a:ln w="3175">
              <a:solidFill>
                <a:srgbClr val="5C86AE"/>
              </a:solidFill>
            </a:ln>
          </p:spPr>
          <p:txBody>
            <a:bodyPr wrap="square" lIns="0" tIns="0" rIns="0" bIns="0" rtlCol="0"/>
            <a:lstStyle/>
            <a:p/>
          </p:txBody>
        </p:sp>
        <p:sp>
          <p:nvSpPr>
            <p:cNvPr id="361" name="object 361" descr=""/>
            <p:cNvSpPr/>
            <p:nvPr/>
          </p:nvSpPr>
          <p:spPr>
            <a:xfrm>
              <a:off x="5880661" y="2508486"/>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362" name="object 362" descr=""/>
            <p:cNvSpPr/>
            <p:nvPr/>
          </p:nvSpPr>
          <p:spPr>
            <a:xfrm>
              <a:off x="5881776" y="2508491"/>
              <a:ext cx="0" cy="5080"/>
            </a:xfrm>
            <a:custGeom>
              <a:avLst/>
              <a:gdLst/>
              <a:ahLst/>
              <a:cxnLst/>
              <a:rect l="l" t="t" r="r" b="b"/>
              <a:pathLst>
                <a:path w="0" h="5080">
                  <a:moveTo>
                    <a:pt x="0" y="0"/>
                  </a:moveTo>
                  <a:lnTo>
                    <a:pt x="0" y="4470"/>
                  </a:lnTo>
                </a:path>
              </a:pathLst>
            </a:custGeom>
            <a:ln w="3175">
              <a:solidFill>
                <a:srgbClr val="5C86AE"/>
              </a:solidFill>
            </a:ln>
          </p:spPr>
          <p:txBody>
            <a:bodyPr wrap="square" lIns="0" tIns="0" rIns="0" bIns="0" rtlCol="0"/>
            <a:lstStyle/>
            <a:p/>
          </p:txBody>
        </p:sp>
        <p:sp>
          <p:nvSpPr>
            <p:cNvPr id="363" name="object 363" descr=""/>
            <p:cNvSpPr/>
            <p:nvPr/>
          </p:nvSpPr>
          <p:spPr>
            <a:xfrm>
              <a:off x="5882891" y="2507930"/>
              <a:ext cx="1270" cy="3175"/>
            </a:xfrm>
            <a:custGeom>
              <a:avLst/>
              <a:gdLst/>
              <a:ahLst/>
              <a:cxnLst/>
              <a:rect l="l" t="t" r="r" b="b"/>
              <a:pathLst>
                <a:path w="1270" h="3175">
                  <a:moveTo>
                    <a:pt x="1117" y="2794"/>
                  </a:moveTo>
                  <a:lnTo>
                    <a:pt x="558" y="1676"/>
                  </a:lnTo>
                  <a:lnTo>
                    <a:pt x="0" y="0"/>
                  </a:lnTo>
                </a:path>
              </a:pathLst>
            </a:custGeom>
            <a:ln w="3175">
              <a:solidFill>
                <a:srgbClr val="5C86AE"/>
              </a:solidFill>
            </a:ln>
          </p:spPr>
          <p:txBody>
            <a:bodyPr wrap="square" lIns="0" tIns="0" rIns="0" bIns="0" rtlCol="0"/>
            <a:lstStyle/>
            <a:p/>
          </p:txBody>
        </p:sp>
        <p:sp>
          <p:nvSpPr>
            <p:cNvPr id="364" name="object 364" descr=""/>
            <p:cNvSpPr/>
            <p:nvPr/>
          </p:nvSpPr>
          <p:spPr>
            <a:xfrm>
              <a:off x="5882892" y="2510721"/>
              <a:ext cx="1270" cy="2540"/>
            </a:xfrm>
            <a:custGeom>
              <a:avLst/>
              <a:gdLst/>
              <a:ahLst/>
              <a:cxnLst/>
              <a:rect l="l" t="t" r="r" b="b"/>
              <a:pathLst>
                <a:path w="1270" h="2539">
                  <a:moveTo>
                    <a:pt x="0" y="2235"/>
                  </a:moveTo>
                  <a:lnTo>
                    <a:pt x="558" y="1117"/>
                  </a:lnTo>
                  <a:lnTo>
                    <a:pt x="1117" y="0"/>
                  </a:lnTo>
                </a:path>
              </a:pathLst>
            </a:custGeom>
            <a:ln w="3175">
              <a:solidFill>
                <a:srgbClr val="5C86AE"/>
              </a:solidFill>
            </a:ln>
          </p:spPr>
          <p:txBody>
            <a:bodyPr wrap="square" lIns="0" tIns="0" rIns="0" bIns="0" rtlCol="0"/>
            <a:lstStyle/>
            <a:p/>
          </p:txBody>
        </p:sp>
        <p:sp>
          <p:nvSpPr>
            <p:cNvPr id="365" name="object 365" descr=""/>
            <p:cNvSpPr/>
            <p:nvPr/>
          </p:nvSpPr>
          <p:spPr>
            <a:xfrm>
              <a:off x="6097280" y="2536403"/>
              <a:ext cx="50165" cy="0"/>
            </a:xfrm>
            <a:custGeom>
              <a:avLst/>
              <a:gdLst/>
              <a:ahLst/>
              <a:cxnLst/>
              <a:rect l="l" t="t" r="r" b="b"/>
              <a:pathLst>
                <a:path w="50164" h="0">
                  <a:moveTo>
                    <a:pt x="0" y="0"/>
                  </a:moveTo>
                  <a:lnTo>
                    <a:pt x="49682" y="0"/>
                  </a:lnTo>
                </a:path>
              </a:pathLst>
            </a:custGeom>
            <a:ln w="3175">
              <a:solidFill>
                <a:srgbClr val="5C86AE"/>
              </a:solidFill>
            </a:ln>
          </p:spPr>
          <p:txBody>
            <a:bodyPr wrap="square" lIns="0" tIns="0" rIns="0" bIns="0" rtlCol="0"/>
            <a:lstStyle/>
            <a:p/>
          </p:txBody>
        </p:sp>
        <p:sp>
          <p:nvSpPr>
            <p:cNvPr id="366" name="object 366" descr=""/>
            <p:cNvSpPr/>
            <p:nvPr/>
          </p:nvSpPr>
          <p:spPr>
            <a:xfrm>
              <a:off x="6162045" y="2479458"/>
              <a:ext cx="2540" cy="0"/>
            </a:xfrm>
            <a:custGeom>
              <a:avLst/>
              <a:gdLst/>
              <a:ahLst/>
              <a:cxnLst/>
              <a:rect l="l" t="t" r="r" b="b"/>
              <a:pathLst>
                <a:path w="2539" h="0">
                  <a:moveTo>
                    <a:pt x="0" y="0"/>
                  </a:moveTo>
                  <a:lnTo>
                    <a:pt x="558" y="0"/>
                  </a:lnTo>
                  <a:lnTo>
                    <a:pt x="2235" y="0"/>
                  </a:lnTo>
                </a:path>
              </a:pathLst>
            </a:custGeom>
            <a:ln w="3175">
              <a:solidFill>
                <a:srgbClr val="5C86AE"/>
              </a:solidFill>
            </a:ln>
          </p:spPr>
          <p:txBody>
            <a:bodyPr wrap="square" lIns="0" tIns="0" rIns="0" bIns="0" rtlCol="0"/>
            <a:lstStyle/>
            <a:p/>
          </p:txBody>
        </p:sp>
        <p:sp>
          <p:nvSpPr>
            <p:cNvPr id="367" name="object 367" descr=""/>
            <p:cNvSpPr/>
            <p:nvPr/>
          </p:nvSpPr>
          <p:spPr>
            <a:xfrm>
              <a:off x="6119615" y="2514073"/>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68" name="object 368" descr=""/>
            <p:cNvSpPr/>
            <p:nvPr/>
          </p:nvSpPr>
          <p:spPr>
            <a:xfrm>
              <a:off x="5576375" y="2602284"/>
              <a:ext cx="5080" cy="0"/>
            </a:xfrm>
            <a:custGeom>
              <a:avLst/>
              <a:gdLst/>
              <a:ahLst/>
              <a:cxnLst/>
              <a:rect l="l" t="t" r="r" b="b"/>
              <a:pathLst>
                <a:path w="5079" h="0">
                  <a:moveTo>
                    <a:pt x="4470" y="0"/>
                  </a:moveTo>
                  <a:lnTo>
                    <a:pt x="0" y="0"/>
                  </a:lnTo>
                  <a:lnTo>
                    <a:pt x="4470" y="0"/>
                  </a:lnTo>
                  <a:lnTo>
                    <a:pt x="5029" y="0"/>
                  </a:lnTo>
                </a:path>
              </a:pathLst>
            </a:custGeom>
            <a:ln w="3175">
              <a:solidFill>
                <a:srgbClr val="5C86AE"/>
              </a:solidFill>
            </a:ln>
          </p:spPr>
          <p:txBody>
            <a:bodyPr wrap="square" lIns="0" tIns="0" rIns="0" bIns="0" rtlCol="0"/>
            <a:lstStyle/>
            <a:p/>
          </p:txBody>
        </p:sp>
        <p:sp>
          <p:nvSpPr>
            <p:cNvPr id="369" name="object 369" descr=""/>
            <p:cNvSpPr/>
            <p:nvPr/>
          </p:nvSpPr>
          <p:spPr>
            <a:xfrm>
              <a:off x="5485947" y="2442052"/>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370" name="object 370" descr=""/>
            <p:cNvSpPr/>
            <p:nvPr/>
          </p:nvSpPr>
          <p:spPr>
            <a:xfrm>
              <a:off x="5907457" y="2553711"/>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371" name="object 371" descr=""/>
            <p:cNvSpPr/>
            <p:nvPr/>
          </p:nvSpPr>
          <p:spPr>
            <a:xfrm>
              <a:off x="5906904"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372" name="object 372" descr=""/>
            <p:cNvSpPr/>
            <p:nvPr/>
          </p:nvSpPr>
          <p:spPr>
            <a:xfrm>
              <a:off x="5648960" y="2483364"/>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373" name="object 373" descr=""/>
            <p:cNvSpPr/>
            <p:nvPr/>
          </p:nvSpPr>
          <p:spPr>
            <a:xfrm>
              <a:off x="5694743" y="2493416"/>
              <a:ext cx="55880" cy="27940"/>
            </a:xfrm>
            <a:custGeom>
              <a:avLst/>
              <a:gdLst/>
              <a:ahLst/>
              <a:cxnLst/>
              <a:rect l="l" t="t" r="r" b="b"/>
              <a:pathLst>
                <a:path w="55879" h="27939">
                  <a:moveTo>
                    <a:pt x="5588" y="24574"/>
                  </a:moveTo>
                  <a:lnTo>
                    <a:pt x="5257" y="23774"/>
                  </a:lnTo>
                  <a:lnTo>
                    <a:pt x="4470" y="23456"/>
                  </a:lnTo>
                  <a:lnTo>
                    <a:pt x="3898" y="23685"/>
                  </a:lnTo>
                  <a:lnTo>
                    <a:pt x="3352" y="23456"/>
                  </a:lnTo>
                  <a:lnTo>
                    <a:pt x="3060" y="23571"/>
                  </a:lnTo>
                  <a:lnTo>
                    <a:pt x="2794" y="23456"/>
                  </a:lnTo>
                  <a:lnTo>
                    <a:pt x="1993" y="23774"/>
                  </a:lnTo>
                  <a:lnTo>
                    <a:pt x="1866" y="24091"/>
                  </a:lnTo>
                  <a:lnTo>
                    <a:pt x="1676" y="24003"/>
                  </a:lnTo>
                  <a:lnTo>
                    <a:pt x="1397" y="24130"/>
                  </a:lnTo>
                  <a:lnTo>
                    <a:pt x="1117" y="24003"/>
                  </a:lnTo>
                  <a:lnTo>
                    <a:pt x="330" y="24333"/>
                  </a:lnTo>
                  <a:lnTo>
                    <a:pt x="0" y="25120"/>
                  </a:lnTo>
                  <a:lnTo>
                    <a:pt x="330" y="25920"/>
                  </a:lnTo>
                  <a:lnTo>
                    <a:pt x="1117" y="26238"/>
                  </a:lnTo>
                  <a:lnTo>
                    <a:pt x="1397" y="26136"/>
                  </a:lnTo>
                  <a:lnTo>
                    <a:pt x="1676" y="26238"/>
                  </a:lnTo>
                  <a:lnTo>
                    <a:pt x="1943" y="26136"/>
                  </a:lnTo>
                  <a:lnTo>
                    <a:pt x="1676" y="26797"/>
                  </a:lnTo>
                  <a:lnTo>
                    <a:pt x="1993" y="27597"/>
                  </a:lnTo>
                  <a:lnTo>
                    <a:pt x="2794" y="27914"/>
                  </a:lnTo>
                  <a:lnTo>
                    <a:pt x="3581" y="27597"/>
                  </a:lnTo>
                  <a:lnTo>
                    <a:pt x="3898" y="26809"/>
                  </a:lnTo>
                  <a:lnTo>
                    <a:pt x="4699" y="26479"/>
                  </a:lnTo>
                  <a:lnTo>
                    <a:pt x="4864" y="26085"/>
                  </a:lnTo>
                  <a:lnTo>
                    <a:pt x="5257" y="25920"/>
                  </a:lnTo>
                  <a:lnTo>
                    <a:pt x="5588" y="25120"/>
                  </a:lnTo>
                  <a:lnTo>
                    <a:pt x="5461" y="24853"/>
                  </a:lnTo>
                  <a:lnTo>
                    <a:pt x="5588" y="24574"/>
                  </a:lnTo>
                  <a:close/>
                </a:path>
                <a:path w="55879" h="27939">
                  <a:moveTo>
                    <a:pt x="11163" y="1117"/>
                  </a:moveTo>
                  <a:lnTo>
                    <a:pt x="10833" y="330"/>
                  </a:lnTo>
                  <a:lnTo>
                    <a:pt x="10045" y="0"/>
                  </a:lnTo>
                  <a:lnTo>
                    <a:pt x="9766" y="127"/>
                  </a:lnTo>
                  <a:lnTo>
                    <a:pt x="9486" y="0"/>
                  </a:lnTo>
                  <a:lnTo>
                    <a:pt x="8699" y="330"/>
                  </a:lnTo>
                  <a:lnTo>
                    <a:pt x="8369" y="1117"/>
                  </a:lnTo>
                  <a:lnTo>
                    <a:pt x="8699" y="1917"/>
                  </a:lnTo>
                  <a:lnTo>
                    <a:pt x="9486" y="2235"/>
                  </a:lnTo>
                  <a:lnTo>
                    <a:pt x="9766" y="2133"/>
                  </a:lnTo>
                  <a:lnTo>
                    <a:pt x="10045" y="2235"/>
                  </a:lnTo>
                  <a:lnTo>
                    <a:pt x="10833" y="1917"/>
                  </a:lnTo>
                  <a:lnTo>
                    <a:pt x="11163" y="1117"/>
                  </a:lnTo>
                  <a:close/>
                </a:path>
                <a:path w="55879" h="27939">
                  <a:moveTo>
                    <a:pt x="13398" y="1117"/>
                  </a:moveTo>
                  <a:lnTo>
                    <a:pt x="13068" y="330"/>
                  </a:lnTo>
                  <a:lnTo>
                    <a:pt x="12280" y="0"/>
                  </a:lnTo>
                  <a:lnTo>
                    <a:pt x="11493" y="330"/>
                  </a:lnTo>
                  <a:lnTo>
                    <a:pt x="11163" y="1117"/>
                  </a:lnTo>
                  <a:lnTo>
                    <a:pt x="11493" y="1917"/>
                  </a:lnTo>
                  <a:lnTo>
                    <a:pt x="12280" y="2235"/>
                  </a:lnTo>
                  <a:lnTo>
                    <a:pt x="13068" y="1917"/>
                  </a:lnTo>
                  <a:lnTo>
                    <a:pt x="13398" y="1117"/>
                  </a:lnTo>
                  <a:close/>
                </a:path>
                <a:path w="55879" h="27939">
                  <a:moveTo>
                    <a:pt x="22326" y="25120"/>
                  </a:moveTo>
                  <a:lnTo>
                    <a:pt x="21996" y="24333"/>
                  </a:lnTo>
                  <a:lnTo>
                    <a:pt x="21590" y="24168"/>
                  </a:lnTo>
                  <a:lnTo>
                    <a:pt x="21437" y="23774"/>
                  </a:lnTo>
                  <a:lnTo>
                    <a:pt x="20650" y="23456"/>
                  </a:lnTo>
                  <a:lnTo>
                    <a:pt x="20370" y="23571"/>
                  </a:lnTo>
                  <a:lnTo>
                    <a:pt x="20091" y="23456"/>
                  </a:lnTo>
                  <a:lnTo>
                    <a:pt x="19812" y="23571"/>
                  </a:lnTo>
                  <a:lnTo>
                    <a:pt x="19532" y="23456"/>
                  </a:lnTo>
                  <a:lnTo>
                    <a:pt x="18745" y="23774"/>
                  </a:lnTo>
                  <a:lnTo>
                    <a:pt x="18415" y="24574"/>
                  </a:lnTo>
                  <a:lnTo>
                    <a:pt x="18491" y="24790"/>
                  </a:lnTo>
                  <a:lnTo>
                    <a:pt x="18300" y="24866"/>
                  </a:lnTo>
                  <a:lnTo>
                    <a:pt x="18097" y="24333"/>
                  </a:lnTo>
                  <a:lnTo>
                    <a:pt x="17297" y="24003"/>
                  </a:lnTo>
                  <a:lnTo>
                    <a:pt x="16510" y="24333"/>
                  </a:lnTo>
                  <a:lnTo>
                    <a:pt x="16179" y="25120"/>
                  </a:lnTo>
                  <a:lnTo>
                    <a:pt x="16510" y="25920"/>
                  </a:lnTo>
                  <a:lnTo>
                    <a:pt x="16179" y="26797"/>
                  </a:lnTo>
                  <a:lnTo>
                    <a:pt x="16510" y="27597"/>
                  </a:lnTo>
                  <a:lnTo>
                    <a:pt x="17297" y="27914"/>
                  </a:lnTo>
                  <a:lnTo>
                    <a:pt x="18097" y="27597"/>
                  </a:lnTo>
                  <a:lnTo>
                    <a:pt x="18249" y="27203"/>
                  </a:lnTo>
                  <a:lnTo>
                    <a:pt x="18529" y="27089"/>
                  </a:lnTo>
                  <a:lnTo>
                    <a:pt x="18745" y="27597"/>
                  </a:lnTo>
                  <a:lnTo>
                    <a:pt x="19532" y="27914"/>
                  </a:lnTo>
                  <a:lnTo>
                    <a:pt x="20320" y="27597"/>
                  </a:lnTo>
                  <a:lnTo>
                    <a:pt x="20637" y="26809"/>
                  </a:lnTo>
                  <a:lnTo>
                    <a:pt x="21437" y="26479"/>
                  </a:lnTo>
                  <a:lnTo>
                    <a:pt x="21602" y="26085"/>
                  </a:lnTo>
                  <a:lnTo>
                    <a:pt x="21996" y="25920"/>
                  </a:lnTo>
                  <a:lnTo>
                    <a:pt x="22326" y="25120"/>
                  </a:lnTo>
                  <a:close/>
                </a:path>
                <a:path w="55879" h="27939">
                  <a:moveTo>
                    <a:pt x="27901" y="1676"/>
                  </a:moveTo>
                  <a:lnTo>
                    <a:pt x="27584" y="889"/>
                  </a:lnTo>
                  <a:lnTo>
                    <a:pt x="26784" y="558"/>
                  </a:lnTo>
                  <a:lnTo>
                    <a:pt x="26593" y="647"/>
                  </a:lnTo>
                  <a:lnTo>
                    <a:pt x="26466" y="330"/>
                  </a:lnTo>
                  <a:lnTo>
                    <a:pt x="25679" y="0"/>
                  </a:lnTo>
                  <a:lnTo>
                    <a:pt x="24879" y="330"/>
                  </a:lnTo>
                  <a:lnTo>
                    <a:pt x="24561" y="1117"/>
                  </a:lnTo>
                  <a:lnTo>
                    <a:pt x="24777" y="1689"/>
                  </a:lnTo>
                  <a:lnTo>
                    <a:pt x="24561" y="2235"/>
                  </a:lnTo>
                  <a:lnTo>
                    <a:pt x="24663" y="2527"/>
                  </a:lnTo>
                  <a:lnTo>
                    <a:pt x="24561" y="2794"/>
                  </a:lnTo>
                  <a:lnTo>
                    <a:pt x="24879" y="3581"/>
                  </a:lnTo>
                  <a:lnTo>
                    <a:pt x="25679" y="3911"/>
                  </a:lnTo>
                  <a:lnTo>
                    <a:pt x="26466" y="3581"/>
                  </a:lnTo>
                  <a:lnTo>
                    <a:pt x="26797" y="2794"/>
                  </a:lnTo>
                  <a:lnTo>
                    <a:pt x="27584" y="2476"/>
                  </a:lnTo>
                  <a:lnTo>
                    <a:pt x="27901" y="1676"/>
                  </a:lnTo>
                  <a:close/>
                </a:path>
                <a:path w="55879" h="27939">
                  <a:moveTo>
                    <a:pt x="30137" y="1117"/>
                  </a:moveTo>
                  <a:lnTo>
                    <a:pt x="29806" y="330"/>
                  </a:lnTo>
                  <a:lnTo>
                    <a:pt x="29019" y="0"/>
                  </a:lnTo>
                  <a:lnTo>
                    <a:pt x="28232" y="330"/>
                  </a:lnTo>
                  <a:lnTo>
                    <a:pt x="27901" y="1117"/>
                  </a:lnTo>
                  <a:lnTo>
                    <a:pt x="28232" y="1917"/>
                  </a:lnTo>
                  <a:lnTo>
                    <a:pt x="29019" y="2235"/>
                  </a:lnTo>
                  <a:lnTo>
                    <a:pt x="29806" y="1917"/>
                  </a:lnTo>
                  <a:lnTo>
                    <a:pt x="30137" y="1117"/>
                  </a:lnTo>
                  <a:close/>
                </a:path>
                <a:path w="55879" h="27939">
                  <a:moveTo>
                    <a:pt x="38519" y="24574"/>
                  </a:moveTo>
                  <a:lnTo>
                    <a:pt x="38201" y="23774"/>
                  </a:lnTo>
                  <a:lnTo>
                    <a:pt x="37401" y="23456"/>
                  </a:lnTo>
                  <a:lnTo>
                    <a:pt x="36830" y="23685"/>
                  </a:lnTo>
                  <a:lnTo>
                    <a:pt x="36271" y="23456"/>
                  </a:lnTo>
                  <a:lnTo>
                    <a:pt x="35483" y="23774"/>
                  </a:lnTo>
                  <a:lnTo>
                    <a:pt x="35153" y="24574"/>
                  </a:lnTo>
                  <a:lnTo>
                    <a:pt x="35382" y="25133"/>
                  </a:lnTo>
                  <a:lnTo>
                    <a:pt x="35153" y="25692"/>
                  </a:lnTo>
                  <a:lnTo>
                    <a:pt x="35382" y="26250"/>
                  </a:lnTo>
                  <a:lnTo>
                    <a:pt x="35153" y="26771"/>
                  </a:lnTo>
                  <a:lnTo>
                    <a:pt x="35052" y="26530"/>
                  </a:lnTo>
                  <a:lnTo>
                    <a:pt x="35179" y="26238"/>
                  </a:lnTo>
                  <a:lnTo>
                    <a:pt x="34937" y="25692"/>
                  </a:lnTo>
                  <a:lnTo>
                    <a:pt x="35179" y="25120"/>
                  </a:lnTo>
                  <a:lnTo>
                    <a:pt x="34848" y="24333"/>
                  </a:lnTo>
                  <a:lnTo>
                    <a:pt x="34061" y="24003"/>
                  </a:lnTo>
                  <a:lnTo>
                    <a:pt x="33261" y="24333"/>
                  </a:lnTo>
                  <a:lnTo>
                    <a:pt x="32943" y="25120"/>
                  </a:lnTo>
                  <a:lnTo>
                    <a:pt x="33159" y="25692"/>
                  </a:lnTo>
                  <a:lnTo>
                    <a:pt x="32943" y="26238"/>
                  </a:lnTo>
                  <a:lnTo>
                    <a:pt x="33045" y="26530"/>
                  </a:lnTo>
                  <a:lnTo>
                    <a:pt x="32943" y="26797"/>
                  </a:lnTo>
                  <a:lnTo>
                    <a:pt x="33261" y="27597"/>
                  </a:lnTo>
                  <a:lnTo>
                    <a:pt x="34061" y="27914"/>
                  </a:lnTo>
                  <a:lnTo>
                    <a:pt x="34848" y="27597"/>
                  </a:lnTo>
                  <a:lnTo>
                    <a:pt x="35166" y="26835"/>
                  </a:lnTo>
                  <a:lnTo>
                    <a:pt x="35483" y="27597"/>
                  </a:lnTo>
                  <a:lnTo>
                    <a:pt x="36271" y="27914"/>
                  </a:lnTo>
                  <a:lnTo>
                    <a:pt x="37071" y="27597"/>
                  </a:lnTo>
                  <a:lnTo>
                    <a:pt x="37376" y="26809"/>
                  </a:lnTo>
                  <a:lnTo>
                    <a:pt x="38201" y="26479"/>
                  </a:lnTo>
                  <a:lnTo>
                    <a:pt x="38519" y="25692"/>
                  </a:lnTo>
                  <a:lnTo>
                    <a:pt x="38392" y="25412"/>
                  </a:lnTo>
                  <a:lnTo>
                    <a:pt x="38519" y="25120"/>
                  </a:lnTo>
                  <a:lnTo>
                    <a:pt x="38404" y="24853"/>
                  </a:lnTo>
                  <a:lnTo>
                    <a:pt x="38519" y="24574"/>
                  </a:lnTo>
                  <a:close/>
                </a:path>
                <a:path w="55879" h="27939">
                  <a:moveTo>
                    <a:pt x="43548" y="1117"/>
                  </a:moveTo>
                  <a:lnTo>
                    <a:pt x="43218" y="330"/>
                  </a:lnTo>
                  <a:lnTo>
                    <a:pt x="42430" y="0"/>
                  </a:lnTo>
                  <a:lnTo>
                    <a:pt x="41643" y="330"/>
                  </a:lnTo>
                  <a:lnTo>
                    <a:pt x="41313" y="1117"/>
                  </a:lnTo>
                  <a:lnTo>
                    <a:pt x="41541" y="1689"/>
                  </a:lnTo>
                  <a:lnTo>
                    <a:pt x="41313" y="2235"/>
                  </a:lnTo>
                  <a:lnTo>
                    <a:pt x="41427" y="2527"/>
                  </a:lnTo>
                  <a:lnTo>
                    <a:pt x="41313" y="2794"/>
                  </a:lnTo>
                  <a:lnTo>
                    <a:pt x="41643" y="3581"/>
                  </a:lnTo>
                  <a:lnTo>
                    <a:pt x="42430" y="3911"/>
                  </a:lnTo>
                  <a:lnTo>
                    <a:pt x="43218" y="3581"/>
                  </a:lnTo>
                  <a:lnTo>
                    <a:pt x="43548" y="2794"/>
                  </a:lnTo>
                  <a:lnTo>
                    <a:pt x="43421" y="2527"/>
                  </a:lnTo>
                  <a:lnTo>
                    <a:pt x="43548" y="2235"/>
                  </a:lnTo>
                  <a:lnTo>
                    <a:pt x="43307" y="1689"/>
                  </a:lnTo>
                  <a:lnTo>
                    <a:pt x="43548" y="1117"/>
                  </a:lnTo>
                  <a:close/>
                </a:path>
                <a:path w="55879" h="27939">
                  <a:moveTo>
                    <a:pt x="46342" y="1117"/>
                  </a:moveTo>
                  <a:lnTo>
                    <a:pt x="46012" y="330"/>
                  </a:lnTo>
                  <a:lnTo>
                    <a:pt x="45224" y="0"/>
                  </a:lnTo>
                  <a:lnTo>
                    <a:pt x="44424" y="330"/>
                  </a:lnTo>
                  <a:lnTo>
                    <a:pt x="44107" y="1117"/>
                  </a:lnTo>
                  <a:lnTo>
                    <a:pt x="44424" y="1917"/>
                  </a:lnTo>
                  <a:lnTo>
                    <a:pt x="45224" y="2235"/>
                  </a:lnTo>
                  <a:lnTo>
                    <a:pt x="46012" y="1917"/>
                  </a:lnTo>
                  <a:lnTo>
                    <a:pt x="46342" y="1117"/>
                  </a:lnTo>
                  <a:close/>
                </a:path>
                <a:path w="55879" h="27939">
                  <a:moveTo>
                    <a:pt x="52476" y="25120"/>
                  </a:moveTo>
                  <a:lnTo>
                    <a:pt x="52146" y="24333"/>
                  </a:lnTo>
                  <a:lnTo>
                    <a:pt x="51358" y="24003"/>
                  </a:lnTo>
                  <a:lnTo>
                    <a:pt x="50571" y="24333"/>
                  </a:lnTo>
                  <a:lnTo>
                    <a:pt x="50241" y="25120"/>
                  </a:lnTo>
                  <a:lnTo>
                    <a:pt x="50571" y="25920"/>
                  </a:lnTo>
                  <a:lnTo>
                    <a:pt x="51358" y="26238"/>
                  </a:lnTo>
                  <a:lnTo>
                    <a:pt x="52146" y="25920"/>
                  </a:lnTo>
                  <a:lnTo>
                    <a:pt x="52476" y="25120"/>
                  </a:lnTo>
                  <a:close/>
                </a:path>
                <a:path w="55879" h="27939">
                  <a:moveTo>
                    <a:pt x="55829" y="25120"/>
                  </a:moveTo>
                  <a:lnTo>
                    <a:pt x="55499" y="24333"/>
                  </a:lnTo>
                  <a:lnTo>
                    <a:pt x="55092" y="24168"/>
                  </a:lnTo>
                  <a:lnTo>
                    <a:pt x="54940" y="23774"/>
                  </a:lnTo>
                  <a:lnTo>
                    <a:pt x="54152" y="23456"/>
                  </a:lnTo>
                  <a:lnTo>
                    <a:pt x="53352" y="23774"/>
                  </a:lnTo>
                  <a:lnTo>
                    <a:pt x="53035" y="24574"/>
                  </a:lnTo>
                  <a:lnTo>
                    <a:pt x="53352" y="25361"/>
                  </a:lnTo>
                  <a:lnTo>
                    <a:pt x="53746" y="25539"/>
                  </a:lnTo>
                  <a:lnTo>
                    <a:pt x="53911" y="25920"/>
                  </a:lnTo>
                  <a:lnTo>
                    <a:pt x="54711" y="26238"/>
                  </a:lnTo>
                  <a:lnTo>
                    <a:pt x="55499" y="25920"/>
                  </a:lnTo>
                  <a:lnTo>
                    <a:pt x="55829" y="25120"/>
                  </a:lnTo>
                  <a:close/>
                </a:path>
              </a:pathLst>
            </a:custGeom>
            <a:solidFill>
              <a:srgbClr val="5C86AE"/>
            </a:solidFill>
          </p:spPr>
          <p:txBody>
            <a:bodyPr wrap="square" lIns="0" tIns="0" rIns="0" bIns="0" rtlCol="0"/>
            <a:lstStyle/>
            <a:p/>
          </p:txBody>
        </p:sp>
        <p:sp>
          <p:nvSpPr>
            <p:cNvPr id="374" name="object 374" descr=""/>
            <p:cNvSpPr/>
            <p:nvPr/>
          </p:nvSpPr>
          <p:spPr>
            <a:xfrm>
              <a:off x="5648956" y="2548129"/>
              <a:ext cx="114935" cy="0"/>
            </a:xfrm>
            <a:custGeom>
              <a:avLst/>
              <a:gdLst/>
              <a:ahLst/>
              <a:cxnLst/>
              <a:rect l="l" t="t" r="r" b="b"/>
              <a:pathLst>
                <a:path w="114935" h="0">
                  <a:moveTo>
                    <a:pt x="114452" y="0"/>
                  </a:moveTo>
                  <a:lnTo>
                    <a:pt x="0" y="0"/>
                  </a:lnTo>
                </a:path>
              </a:pathLst>
            </a:custGeom>
            <a:ln w="3175">
              <a:solidFill>
                <a:srgbClr val="5C86AE"/>
              </a:solidFill>
            </a:ln>
          </p:spPr>
          <p:txBody>
            <a:bodyPr wrap="square" lIns="0" tIns="0" rIns="0" bIns="0" rtlCol="0"/>
            <a:lstStyle/>
            <a:p/>
          </p:txBody>
        </p:sp>
        <p:sp>
          <p:nvSpPr>
            <p:cNvPr id="375" name="object 375" descr=""/>
            <p:cNvSpPr/>
            <p:nvPr/>
          </p:nvSpPr>
          <p:spPr>
            <a:xfrm>
              <a:off x="5648960" y="2485597"/>
              <a:ext cx="7620" cy="60960"/>
            </a:xfrm>
            <a:custGeom>
              <a:avLst/>
              <a:gdLst/>
              <a:ahLst/>
              <a:cxnLst/>
              <a:rect l="l" t="t" r="r" b="b"/>
              <a:pathLst>
                <a:path w="7620" h="60960">
                  <a:moveTo>
                    <a:pt x="0" y="60858"/>
                  </a:moveTo>
                  <a:lnTo>
                    <a:pt x="0" y="0"/>
                  </a:lnTo>
                  <a:lnTo>
                    <a:pt x="7251" y="0"/>
                  </a:lnTo>
                </a:path>
              </a:pathLst>
            </a:custGeom>
            <a:ln w="3175">
              <a:solidFill>
                <a:srgbClr val="5C86AE"/>
              </a:solidFill>
            </a:ln>
          </p:spPr>
          <p:txBody>
            <a:bodyPr wrap="square" lIns="0" tIns="0" rIns="0" bIns="0" rtlCol="0"/>
            <a:lstStyle/>
            <a:p/>
          </p:txBody>
        </p:sp>
        <p:sp>
          <p:nvSpPr>
            <p:cNvPr id="376" name="object 376" descr=""/>
            <p:cNvSpPr/>
            <p:nvPr/>
          </p:nvSpPr>
          <p:spPr>
            <a:xfrm>
              <a:off x="5756153" y="2485597"/>
              <a:ext cx="7620" cy="0"/>
            </a:xfrm>
            <a:custGeom>
              <a:avLst/>
              <a:gdLst/>
              <a:ahLst/>
              <a:cxnLst/>
              <a:rect l="l" t="t" r="r" b="b"/>
              <a:pathLst>
                <a:path w="7620" h="0">
                  <a:moveTo>
                    <a:pt x="0" y="0"/>
                  </a:moveTo>
                  <a:lnTo>
                    <a:pt x="7251" y="0"/>
                  </a:lnTo>
                </a:path>
              </a:pathLst>
            </a:custGeom>
            <a:ln w="3175">
              <a:solidFill>
                <a:srgbClr val="5C86AE"/>
              </a:solidFill>
            </a:ln>
          </p:spPr>
          <p:txBody>
            <a:bodyPr wrap="square" lIns="0" tIns="0" rIns="0" bIns="0" rtlCol="0"/>
            <a:lstStyle/>
            <a:p/>
          </p:txBody>
        </p:sp>
        <p:sp>
          <p:nvSpPr>
            <p:cNvPr id="377" name="object 377" descr=""/>
            <p:cNvSpPr/>
            <p:nvPr/>
          </p:nvSpPr>
          <p:spPr>
            <a:xfrm>
              <a:off x="5756156" y="2483364"/>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378" name="object 378" descr=""/>
            <p:cNvSpPr/>
            <p:nvPr/>
          </p:nvSpPr>
          <p:spPr>
            <a:xfrm>
              <a:off x="5648960" y="2467737"/>
              <a:ext cx="7620" cy="15875"/>
            </a:xfrm>
            <a:custGeom>
              <a:avLst/>
              <a:gdLst/>
              <a:ahLst/>
              <a:cxnLst/>
              <a:rect l="l" t="t" r="r" b="b"/>
              <a:pathLst>
                <a:path w="7620" h="15875">
                  <a:moveTo>
                    <a:pt x="0" y="0"/>
                  </a:moveTo>
                  <a:lnTo>
                    <a:pt x="0" y="15621"/>
                  </a:lnTo>
                  <a:lnTo>
                    <a:pt x="7251" y="15621"/>
                  </a:lnTo>
                </a:path>
              </a:pathLst>
            </a:custGeom>
            <a:ln w="3175">
              <a:solidFill>
                <a:srgbClr val="5C86AE"/>
              </a:solidFill>
            </a:ln>
          </p:spPr>
          <p:txBody>
            <a:bodyPr wrap="square" lIns="0" tIns="0" rIns="0" bIns="0" rtlCol="0"/>
            <a:lstStyle/>
            <a:p/>
          </p:txBody>
        </p:sp>
        <p:sp>
          <p:nvSpPr>
            <p:cNvPr id="379" name="object 379" descr=""/>
            <p:cNvSpPr/>
            <p:nvPr/>
          </p:nvSpPr>
          <p:spPr>
            <a:xfrm>
              <a:off x="5763408" y="251351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80" name="object 380" descr=""/>
            <p:cNvSpPr/>
            <p:nvPr/>
          </p:nvSpPr>
          <p:spPr>
            <a:xfrm>
              <a:off x="5763408" y="249341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81" name="object 381" descr=""/>
            <p:cNvSpPr/>
            <p:nvPr/>
          </p:nvSpPr>
          <p:spPr>
            <a:xfrm>
              <a:off x="5763408" y="2483362"/>
              <a:ext cx="0" cy="63500"/>
            </a:xfrm>
            <a:custGeom>
              <a:avLst/>
              <a:gdLst/>
              <a:ahLst/>
              <a:cxnLst/>
              <a:rect l="l" t="t" r="r" b="b"/>
              <a:pathLst>
                <a:path w="0" h="63500">
                  <a:moveTo>
                    <a:pt x="0" y="63093"/>
                  </a:moveTo>
                  <a:lnTo>
                    <a:pt x="0" y="2235"/>
                  </a:lnTo>
                  <a:lnTo>
                    <a:pt x="0" y="0"/>
                  </a:lnTo>
                </a:path>
              </a:pathLst>
            </a:custGeom>
            <a:ln w="3175">
              <a:solidFill>
                <a:srgbClr val="5C86AE"/>
              </a:solidFill>
            </a:ln>
          </p:spPr>
          <p:txBody>
            <a:bodyPr wrap="square" lIns="0" tIns="0" rIns="0" bIns="0" rtlCol="0"/>
            <a:lstStyle/>
            <a:p/>
          </p:txBody>
        </p:sp>
        <p:sp>
          <p:nvSpPr>
            <p:cNvPr id="382" name="object 382" descr=""/>
            <p:cNvSpPr/>
            <p:nvPr/>
          </p:nvSpPr>
          <p:spPr>
            <a:xfrm>
              <a:off x="5762291" y="25470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83" name="object 383" descr=""/>
            <p:cNvSpPr/>
            <p:nvPr/>
          </p:nvSpPr>
          <p:spPr>
            <a:xfrm>
              <a:off x="5763408" y="2539204"/>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384" name="object 384" descr=""/>
            <p:cNvSpPr/>
            <p:nvPr/>
          </p:nvSpPr>
          <p:spPr>
            <a:xfrm>
              <a:off x="5763408" y="2467741"/>
              <a:ext cx="0" cy="15875"/>
            </a:xfrm>
            <a:custGeom>
              <a:avLst/>
              <a:gdLst/>
              <a:ahLst/>
              <a:cxnLst/>
              <a:rect l="l" t="t" r="r" b="b"/>
              <a:pathLst>
                <a:path w="0" h="15875">
                  <a:moveTo>
                    <a:pt x="0" y="7251"/>
                  </a:moveTo>
                  <a:lnTo>
                    <a:pt x="0" y="0"/>
                  </a:lnTo>
                  <a:lnTo>
                    <a:pt x="0" y="15621"/>
                  </a:lnTo>
                </a:path>
              </a:pathLst>
            </a:custGeom>
            <a:ln w="3175">
              <a:solidFill>
                <a:srgbClr val="5C86AE"/>
              </a:solidFill>
            </a:ln>
          </p:spPr>
          <p:txBody>
            <a:bodyPr wrap="square" lIns="0" tIns="0" rIns="0" bIns="0" rtlCol="0"/>
            <a:lstStyle/>
            <a:p/>
          </p:txBody>
        </p:sp>
        <p:sp>
          <p:nvSpPr>
            <p:cNvPr id="385" name="object 385" descr=""/>
            <p:cNvSpPr/>
            <p:nvPr/>
          </p:nvSpPr>
          <p:spPr>
            <a:xfrm>
              <a:off x="5981714" y="248559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86" name="object 386" descr=""/>
            <p:cNvSpPr/>
            <p:nvPr/>
          </p:nvSpPr>
          <p:spPr>
            <a:xfrm>
              <a:off x="5986738" y="2490063"/>
              <a:ext cx="0" cy="34290"/>
            </a:xfrm>
            <a:custGeom>
              <a:avLst/>
              <a:gdLst/>
              <a:ahLst/>
              <a:cxnLst/>
              <a:rect l="l" t="t" r="r" b="b"/>
              <a:pathLst>
                <a:path w="0" h="34289">
                  <a:moveTo>
                    <a:pt x="0" y="34061"/>
                  </a:moveTo>
                  <a:lnTo>
                    <a:pt x="0" y="0"/>
                  </a:lnTo>
                </a:path>
              </a:pathLst>
            </a:custGeom>
            <a:ln w="3175">
              <a:solidFill>
                <a:srgbClr val="5C86AE"/>
              </a:solidFill>
            </a:ln>
          </p:spPr>
          <p:txBody>
            <a:bodyPr wrap="square" lIns="0" tIns="0" rIns="0" bIns="0" rtlCol="0"/>
            <a:lstStyle/>
            <a:p/>
          </p:txBody>
        </p:sp>
        <p:sp>
          <p:nvSpPr>
            <p:cNvPr id="387" name="object 387" descr=""/>
            <p:cNvSpPr/>
            <p:nvPr/>
          </p:nvSpPr>
          <p:spPr>
            <a:xfrm>
              <a:off x="5981713" y="2523007"/>
              <a:ext cx="6350" cy="5715"/>
            </a:xfrm>
            <a:custGeom>
              <a:avLst/>
              <a:gdLst/>
              <a:ahLst/>
              <a:cxnLst/>
              <a:rect l="l" t="t" r="r" b="b"/>
              <a:pathLst>
                <a:path w="6350" h="5714">
                  <a:moveTo>
                    <a:pt x="2235" y="4470"/>
                  </a:moveTo>
                  <a:lnTo>
                    <a:pt x="1905" y="3683"/>
                  </a:lnTo>
                  <a:lnTo>
                    <a:pt x="1117" y="3352"/>
                  </a:lnTo>
                  <a:lnTo>
                    <a:pt x="317" y="3683"/>
                  </a:lnTo>
                  <a:lnTo>
                    <a:pt x="0" y="4470"/>
                  </a:lnTo>
                  <a:lnTo>
                    <a:pt x="317" y="5257"/>
                  </a:lnTo>
                  <a:lnTo>
                    <a:pt x="1117" y="5588"/>
                  </a:lnTo>
                  <a:lnTo>
                    <a:pt x="1905" y="5257"/>
                  </a:lnTo>
                  <a:lnTo>
                    <a:pt x="2235" y="4470"/>
                  </a:lnTo>
                  <a:close/>
                </a:path>
                <a:path w="6350" h="5714">
                  <a:moveTo>
                    <a:pt x="6134" y="1117"/>
                  </a:moveTo>
                  <a:lnTo>
                    <a:pt x="5803" y="330"/>
                  </a:lnTo>
                  <a:lnTo>
                    <a:pt x="5016" y="0"/>
                  </a:lnTo>
                  <a:lnTo>
                    <a:pt x="4229" y="330"/>
                  </a:lnTo>
                  <a:lnTo>
                    <a:pt x="3898" y="1117"/>
                  </a:lnTo>
                  <a:lnTo>
                    <a:pt x="4229" y="1917"/>
                  </a:lnTo>
                  <a:lnTo>
                    <a:pt x="5016" y="2235"/>
                  </a:lnTo>
                  <a:lnTo>
                    <a:pt x="5803" y="1917"/>
                  </a:lnTo>
                  <a:lnTo>
                    <a:pt x="6134" y="1117"/>
                  </a:lnTo>
                  <a:close/>
                </a:path>
              </a:pathLst>
            </a:custGeom>
            <a:solidFill>
              <a:srgbClr val="5C86AE"/>
            </a:solidFill>
          </p:spPr>
          <p:txBody>
            <a:bodyPr wrap="square" lIns="0" tIns="0" rIns="0" bIns="0" rtlCol="0"/>
            <a:lstStyle/>
            <a:p/>
          </p:txBody>
        </p:sp>
        <p:sp>
          <p:nvSpPr>
            <p:cNvPr id="388" name="object 388" descr=""/>
            <p:cNvSpPr/>
            <p:nvPr/>
          </p:nvSpPr>
          <p:spPr>
            <a:xfrm>
              <a:off x="5925879" y="2490063"/>
              <a:ext cx="0" cy="34290"/>
            </a:xfrm>
            <a:custGeom>
              <a:avLst/>
              <a:gdLst/>
              <a:ahLst/>
              <a:cxnLst/>
              <a:rect l="l" t="t" r="r" b="b"/>
              <a:pathLst>
                <a:path w="0" h="34289">
                  <a:moveTo>
                    <a:pt x="0" y="34061"/>
                  </a:moveTo>
                  <a:lnTo>
                    <a:pt x="0" y="34061"/>
                  </a:lnTo>
                  <a:lnTo>
                    <a:pt x="0" y="0"/>
                  </a:lnTo>
                </a:path>
              </a:pathLst>
            </a:custGeom>
            <a:ln w="3175">
              <a:solidFill>
                <a:srgbClr val="5C86AE"/>
              </a:solidFill>
            </a:ln>
          </p:spPr>
          <p:txBody>
            <a:bodyPr wrap="square" lIns="0" tIns="0" rIns="0" bIns="0" rtlCol="0"/>
            <a:lstStyle/>
            <a:p/>
          </p:txBody>
        </p:sp>
        <p:sp>
          <p:nvSpPr>
            <p:cNvPr id="389" name="object 389" descr=""/>
            <p:cNvSpPr/>
            <p:nvPr/>
          </p:nvSpPr>
          <p:spPr>
            <a:xfrm>
              <a:off x="5936475" y="2487282"/>
              <a:ext cx="34925" cy="36830"/>
            </a:xfrm>
            <a:custGeom>
              <a:avLst/>
              <a:gdLst/>
              <a:ahLst/>
              <a:cxnLst/>
              <a:rect l="l" t="t" r="r" b="b"/>
              <a:pathLst>
                <a:path w="34925" h="36830">
                  <a:moveTo>
                    <a:pt x="2235" y="34607"/>
                  </a:moveTo>
                  <a:lnTo>
                    <a:pt x="1905" y="33820"/>
                  </a:lnTo>
                  <a:lnTo>
                    <a:pt x="1117" y="33489"/>
                  </a:lnTo>
                  <a:lnTo>
                    <a:pt x="330" y="33820"/>
                  </a:lnTo>
                  <a:lnTo>
                    <a:pt x="0" y="34607"/>
                  </a:lnTo>
                  <a:lnTo>
                    <a:pt x="114" y="34899"/>
                  </a:lnTo>
                  <a:lnTo>
                    <a:pt x="0" y="35179"/>
                  </a:lnTo>
                  <a:lnTo>
                    <a:pt x="330" y="35966"/>
                  </a:lnTo>
                  <a:lnTo>
                    <a:pt x="1117" y="36296"/>
                  </a:lnTo>
                  <a:lnTo>
                    <a:pt x="1905" y="35966"/>
                  </a:lnTo>
                  <a:lnTo>
                    <a:pt x="2235" y="35179"/>
                  </a:lnTo>
                  <a:lnTo>
                    <a:pt x="2108" y="34899"/>
                  </a:lnTo>
                  <a:lnTo>
                    <a:pt x="2235" y="34607"/>
                  </a:lnTo>
                  <a:close/>
                </a:path>
                <a:path w="34925" h="36830">
                  <a:moveTo>
                    <a:pt x="2235" y="2794"/>
                  </a:moveTo>
                  <a:lnTo>
                    <a:pt x="1905" y="2006"/>
                  </a:lnTo>
                  <a:lnTo>
                    <a:pt x="1117" y="1676"/>
                  </a:lnTo>
                  <a:lnTo>
                    <a:pt x="330" y="2006"/>
                  </a:lnTo>
                  <a:lnTo>
                    <a:pt x="0" y="2794"/>
                  </a:lnTo>
                  <a:lnTo>
                    <a:pt x="114" y="3073"/>
                  </a:lnTo>
                  <a:lnTo>
                    <a:pt x="0" y="3352"/>
                  </a:lnTo>
                  <a:lnTo>
                    <a:pt x="330" y="4140"/>
                  </a:lnTo>
                  <a:lnTo>
                    <a:pt x="1117" y="4470"/>
                  </a:lnTo>
                  <a:lnTo>
                    <a:pt x="1905" y="4140"/>
                  </a:lnTo>
                  <a:lnTo>
                    <a:pt x="2235" y="3352"/>
                  </a:lnTo>
                  <a:lnTo>
                    <a:pt x="2108" y="3073"/>
                  </a:lnTo>
                  <a:lnTo>
                    <a:pt x="2235" y="2794"/>
                  </a:lnTo>
                  <a:close/>
                </a:path>
                <a:path w="34925" h="36830">
                  <a:moveTo>
                    <a:pt x="6146" y="35179"/>
                  </a:moveTo>
                  <a:lnTo>
                    <a:pt x="5816" y="34378"/>
                  </a:lnTo>
                  <a:lnTo>
                    <a:pt x="5029" y="34061"/>
                  </a:lnTo>
                  <a:lnTo>
                    <a:pt x="4826" y="34150"/>
                  </a:lnTo>
                  <a:lnTo>
                    <a:pt x="4699" y="33820"/>
                  </a:lnTo>
                  <a:lnTo>
                    <a:pt x="3911" y="33489"/>
                  </a:lnTo>
                  <a:lnTo>
                    <a:pt x="3124" y="33820"/>
                  </a:lnTo>
                  <a:lnTo>
                    <a:pt x="2794" y="34607"/>
                  </a:lnTo>
                  <a:lnTo>
                    <a:pt x="3124" y="35394"/>
                  </a:lnTo>
                  <a:lnTo>
                    <a:pt x="3911" y="35725"/>
                  </a:lnTo>
                  <a:lnTo>
                    <a:pt x="4089" y="35648"/>
                  </a:lnTo>
                  <a:lnTo>
                    <a:pt x="4229" y="35966"/>
                  </a:lnTo>
                  <a:lnTo>
                    <a:pt x="5029" y="36296"/>
                  </a:lnTo>
                  <a:lnTo>
                    <a:pt x="5816" y="35966"/>
                  </a:lnTo>
                  <a:lnTo>
                    <a:pt x="6146" y="35179"/>
                  </a:lnTo>
                  <a:close/>
                </a:path>
                <a:path w="34925" h="36830">
                  <a:moveTo>
                    <a:pt x="6146" y="2794"/>
                  </a:moveTo>
                  <a:lnTo>
                    <a:pt x="5816" y="2006"/>
                  </a:lnTo>
                  <a:lnTo>
                    <a:pt x="5029" y="1676"/>
                  </a:lnTo>
                  <a:lnTo>
                    <a:pt x="4457" y="1917"/>
                  </a:lnTo>
                  <a:lnTo>
                    <a:pt x="3911" y="1676"/>
                  </a:lnTo>
                  <a:lnTo>
                    <a:pt x="3124" y="2006"/>
                  </a:lnTo>
                  <a:lnTo>
                    <a:pt x="2794" y="2794"/>
                  </a:lnTo>
                  <a:lnTo>
                    <a:pt x="3124" y="3581"/>
                  </a:lnTo>
                  <a:lnTo>
                    <a:pt x="3911" y="3911"/>
                  </a:lnTo>
                  <a:lnTo>
                    <a:pt x="4457" y="3683"/>
                  </a:lnTo>
                  <a:lnTo>
                    <a:pt x="5029" y="3911"/>
                  </a:lnTo>
                  <a:lnTo>
                    <a:pt x="5816" y="3581"/>
                  </a:lnTo>
                  <a:lnTo>
                    <a:pt x="6146" y="2794"/>
                  </a:lnTo>
                  <a:close/>
                </a:path>
                <a:path w="34925" h="36830">
                  <a:moveTo>
                    <a:pt x="34620" y="1117"/>
                  </a:moveTo>
                  <a:lnTo>
                    <a:pt x="34290" y="330"/>
                  </a:lnTo>
                  <a:lnTo>
                    <a:pt x="33502" y="0"/>
                  </a:lnTo>
                  <a:lnTo>
                    <a:pt x="32715" y="330"/>
                  </a:lnTo>
                  <a:lnTo>
                    <a:pt x="32385" y="1117"/>
                  </a:lnTo>
                  <a:lnTo>
                    <a:pt x="32715" y="1905"/>
                  </a:lnTo>
                  <a:lnTo>
                    <a:pt x="33502" y="2235"/>
                  </a:lnTo>
                  <a:lnTo>
                    <a:pt x="34290" y="1905"/>
                  </a:lnTo>
                  <a:lnTo>
                    <a:pt x="34620" y="1117"/>
                  </a:lnTo>
                  <a:close/>
                </a:path>
              </a:pathLst>
            </a:custGeom>
            <a:solidFill>
              <a:srgbClr val="5C86AE"/>
            </a:solidFill>
          </p:spPr>
          <p:txBody>
            <a:bodyPr wrap="square" lIns="0" tIns="0" rIns="0" bIns="0" rtlCol="0"/>
            <a:lstStyle/>
            <a:p/>
          </p:txBody>
        </p:sp>
        <p:sp>
          <p:nvSpPr>
            <p:cNvPr id="390" name="object 390" descr=""/>
            <p:cNvSpPr/>
            <p:nvPr/>
          </p:nvSpPr>
          <p:spPr>
            <a:xfrm>
              <a:off x="5976697" y="2527473"/>
              <a:ext cx="6350" cy="0"/>
            </a:xfrm>
            <a:custGeom>
              <a:avLst/>
              <a:gdLst/>
              <a:ahLst/>
              <a:cxnLst/>
              <a:rect l="l" t="t" r="r" b="b"/>
              <a:pathLst>
                <a:path w="6350" h="0">
                  <a:moveTo>
                    <a:pt x="6134" y="0"/>
                  </a:moveTo>
                  <a:lnTo>
                    <a:pt x="0" y="0"/>
                  </a:lnTo>
                </a:path>
              </a:pathLst>
            </a:custGeom>
            <a:ln w="3175">
              <a:solidFill>
                <a:srgbClr val="5C86AE"/>
              </a:solidFill>
            </a:ln>
          </p:spPr>
          <p:txBody>
            <a:bodyPr wrap="square" lIns="0" tIns="0" rIns="0" bIns="0" rtlCol="0"/>
            <a:lstStyle/>
            <a:p/>
          </p:txBody>
        </p:sp>
        <p:sp>
          <p:nvSpPr>
            <p:cNvPr id="391" name="object 391" descr=""/>
            <p:cNvSpPr/>
            <p:nvPr/>
          </p:nvSpPr>
          <p:spPr>
            <a:xfrm>
              <a:off x="5929232" y="2527473"/>
              <a:ext cx="37465" cy="0"/>
            </a:xfrm>
            <a:custGeom>
              <a:avLst/>
              <a:gdLst/>
              <a:ahLst/>
              <a:cxnLst/>
              <a:rect l="l" t="t" r="r" b="b"/>
              <a:pathLst>
                <a:path w="37464" h="0">
                  <a:moveTo>
                    <a:pt x="37401" y="0"/>
                  </a:moveTo>
                  <a:lnTo>
                    <a:pt x="0" y="0"/>
                  </a:lnTo>
                </a:path>
              </a:pathLst>
            </a:custGeom>
            <a:ln w="3175">
              <a:solidFill>
                <a:srgbClr val="5C86AE"/>
              </a:solidFill>
            </a:ln>
          </p:spPr>
          <p:txBody>
            <a:bodyPr wrap="square" lIns="0" tIns="0" rIns="0" bIns="0" rtlCol="0"/>
            <a:lstStyle/>
            <a:p/>
          </p:txBody>
        </p:sp>
        <p:sp>
          <p:nvSpPr>
            <p:cNvPr id="392" name="object 392" descr=""/>
            <p:cNvSpPr/>
            <p:nvPr/>
          </p:nvSpPr>
          <p:spPr>
            <a:xfrm>
              <a:off x="5929228" y="2486713"/>
              <a:ext cx="53975" cy="0"/>
            </a:xfrm>
            <a:custGeom>
              <a:avLst/>
              <a:gdLst/>
              <a:ahLst/>
              <a:cxnLst/>
              <a:rect l="l" t="t" r="r" b="b"/>
              <a:pathLst>
                <a:path w="53975" h="0">
                  <a:moveTo>
                    <a:pt x="0" y="0"/>
                  </a:moveTo>
                  <a:lnTo>
                    <a:pt x="53606" y="0"/>
                  </a:lnTo>
                </a:path>
              </a:pathLst>
            </a:custGeom>
            <a:ln w="3175">
              <a:solidFill>
                <a:srgbClr val="5C86AE"/>
              </a:solidFill>
            </a:ln>
          </p:spPr>
          <p:txBody>
            <a:bodyPr wrap="square" lIns="0" tIns="0" rIns="0" bIns="0" rtlCol="0"/>
            <a:lstStyle/>
            <a:p/>
          </p:txBody>
        </p:sp>
        <p:sp>
          <p:nvSpPr>
            <p:cNvPr id="393" name="object 393" descr=""/>
            <p:cNvSpPr/>
            <p:nvPr/>
          </p:nvSpPr>
          <p:spPr>
            <a:xfrm>
              <a:off x="5929224" y="2487277"/>
              <a:ext cx="53975" cy="0"/>
            </a:xfrm>
            <a:custGeom>
              <a:avLst/>
              <a:gdLst/>
              <a:ahLst/>
              <a:cxnLst/>
              <a:rect l="l" t="t" r="r" b="b"/>
              <a:pathLst>
                <a:path w="53975" h="0">
                  <a:moveTo>
                    <a:pt x="53606" y="0"/>
                  </a:moveTo>
                  <a:lnTo>
                    <a:pt x="0" y="0"/>
                  </a:lnTo>
                </a:path>
              </a:pathLst>
            </a:custGeom>
            <a:ln w="3175">
              <a:solidFill>
                <a:srgbClr val="5C86AE"/>
              </a:solidFill>
            </a:ln>
          </p:spPr>
          <p:txBody>
            <a:bodyPr wrap="square" lIns="0" tIns="0" rIns="0" bIns="0" rtlCol="0"/>
            <a:lstStyle/>
            <a:p/>
          </p:txBody>
        </p:sp>
        <p:sp>
          <p:nvSpPr>
            <p:cNvPr id="394" name="object 394" descr=""/>
            <p:cNvSpPr/>
            <p:nvPr/>
          </p:nvSpPr>
          <p:spPr>
            <a:xfrm>
              <a:off x="5925879" y="2490067"/>
              <a:ext cx="0" cy="34290"/>
            </a:xfrm>
            <a:custGeom>
              <a:avLst/>
              <a:gdLst/>
              <a:ahLst/>
              <a:cxnLst/>
              <a:rect l="l" t="t" r="r" b="b"/>
              <a:pathLst>
                <a:path w="0" h="34289">
                  <a:moveTo>
                    <a:pt x="0" y="0"/>
                  </a:moveTo>
                  <a:lnTo>
                    <a:pt x="0" y="34061"/>
                  </a:lnTo>
                </a:path>
              </a:pathLst>
            </a:custGeom>
            <a:ln w="3175">
              <a:solidFill>
                <a:srgbClr val="5C86AE"/>
              </a:solidFill>
            </a:ln>
          </p:spPr>
          <p:txBody>
            <a:bodyPr wrap="square" lIns="0" tIns="0" rIns="0" bIns="0" rtlCol="0"/>
            <a:lstStyle/>
            <a:p/>
          </p:txBody>
        </p:sp>
        <p:sp>
          <p:nvSpPr>
            <p:cNvPr id="395" name="object 395" descr=""/>
            <p:cNvSpPr/>
            <p:nvPr/>
          </p:nvSpPr>
          <p:spPr>
            <a:xfrm>
              <a:off x="5929228" y="2526915"/>
              <a:ext cx="37465" cy="0"/>
            </a:xfrm>
            <a:custGeom>
              <a:avLst/>
              <a:gdLst/>
              <a:ahLst/>
              <a:cxnLst/>
              <a:rect l="l" t="t" r="r" b="b"/>
              <a:pathLst>
                <a:path w="37464" h="0">
                  <a:moveTo>
                    <a:pt x="0" y="0"/>
                  </a:moveTo>
                  <a:lnTo>
                    <a:pt x="36842" y="0"/>
                  </a:lnTo>
                </a:path>
              </a:pathLst>
            </a:custGeom>
            <a:ln w="3175">
              <a:solidFill>
                <a:srgbClr val="5C86AE"/>
              </a:solidFill>
            </a:ln>
          </p:spPr>
          <p:txBody>
            <a:bodyPr wrap="square" lIns="0" tIns="0" rIns="0" bIns="0" rtlCol="0"/>
            <a:lstStyle/>
            <a:p/>
          </p:txBody>
        </p:sp>
        <p:sp>
          <p:nvSpPr>
            <p:cNvPr id="396" name="object 396" descr=""/>
            <p:cNvSpPr/>
            <p:nvPr/>
          </p:nvSpPr>
          <p:spPr>
            <a:xfrm>
              <a:off x="5976692" y="2526915"/>
              <a:ext cx="6350" cy="0"/>
            </a:xfrm>
            <a:custGeom>
              <a:avLst/>
              <a:gdLst/>
              <a:ahLst/>
              <a:cxnLst/>
              <a:rect l="l" t="t" r="r" b="b"/>
              <a:pathLst>
                <a:path w="6350" h="0">
                  <a:moveTo>
                    <a:pt x="0" y="0"/>
                  </a:moveTo>
                  <a:lnTo>
                    <a:pt x="6134" y="0"/>
                  </a:lnTo>
                </a:path>
              </a:pathLst>
            </a:custGeom>
            <a:ln w="3175">
              <a:solidFill>
                <a:srgbClr val="5C86AE"/>
              </a:solidFill>
            </a:ln>
          </p:spPr>
          <p:txBody>
            <a:bodyPr wrap="square" lIns="0" tIns="0" rIns="0" bIns="0" rtlCol="0"/>
            <a:lstStyle/>
            <a:p/>
          </p:txBody>
        </p:sp>
        <p:sp>
          <p:nvSpPr>
            <p:cNvPr id="397" name="object 397" descr=""/>
            <p:cNvSpPr/>
            <p:nvPr/>
          </p:nvSpPr>
          <p:spPr>
            <a:xfrm>
              <a:off x="5986183" y="2490063"/>
              <a:ext cx="635" cy="34290"/>
            </a:xfrm>
            <a:custGeom>
              <a:avLst/>
              <a:gdLst/>
              <a:ahLst/>
              <a:cxnLst/>
              <a:rect l="l" t="t" r="r" b="b"/>
              <a:pathLst>
                <a:path w="635" h="34289">
                  <a:moveTo>
                    <a:pt x="558" y="34061"/>
                  </a:moveTo>
                  <a:lnTo>
                    <a:pt x="0" y="34061"/>
                  </a:lnTo>
                  <a:lnTo>
                    <a:pt x="0" y="0"/>
                  </a:lnTo>
                  <a:lnTo>
                    <a:pt x="558" y="0"/>
                  </a:lnTo>
                  <a:lnTo>
                    <a:pt x="558" y="34061"/>
                  </a:lnTo>
                  <a:close/>
                </a:path>
              </a:pathLst>
            </a:custGeom>
            <a:ln w="3175">
              <a:solidFill>
                <a:srgbClr val="5C86AE"/>
              </a:solidFill>
            </a:ln>
          </p:spPr>
          <p:txBody>
            <a:bodyPr wrap="square" lIns="0" tIns="0" rIns="0" bIns="0" rtlCol="0"/>
            <a:lstStyle/>
            <a:p/>
          </p:txBody>
        </p:sp>
        <p:sp>
          <p:nvSpPr>
            <p:cNvPr id="398" name="object 398" descr=""/>
            <p:cNvSpPr/>
            <p:nvPr/>
          </p:nvSpPr>
          <p:spPr>
            <a:xfrm>
              <a:off x="5423411" y="2609546"/>
              <a:ext cx="4445" cy="0"/>
            </a:xfrm>
            <a:custGeom>
              <a:avLst/>
              <a:gdLst/>
              <a:ahLst/>
              <a:cxnLst/>
              <a:rect l="l" t="t" r="r" b="b"/>
              <a:pathLst>
                <a:path w="4445" h="0">
                  <a:moveTo>
                    <a:pt x="0" y="0"/>
                  </a:moveTo>
                  <a:lnTo>
                    <a:pt x="3352" y="0"/>
                  </a:lnTo>
                  <a:lnTo>
                    <a:pt x="3911" y="0"/>
                  </a:lnTo>
                </a:path>
              </a:pathLst>
            </a:custGeom>
            <a:ln w="3175">
              <a:solidFill>
                <a:srgbClr val="5C86AE"/>
              </a:solidFill>
            </a:ln>
          </p:spPr>
          <p:txBody>
            <a:bodyPr wrap="square" lIns="0" tIns="0" rIns="0" bIns="0" rtlCol="0"/>
            <a:lstStyle/>
            <a:p/>
          </p:txBody>
        </p:sp>
        <p:sp>
          <p:nvSpPr>
            <p:cNvPr id="399" name="object 399" descr=""/>
            <p:cNvSpPr/>
            <p:nvPr/>
          </p:nvSpPr>
          <p:spPr>
            <a:xfrm>
              <a:off x="5426759" y="2608988"/>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400" name="object 400" descr=""/>
            <p:cNvSpPr/>
            <p:nvPr/>
          </p:nvSpPr>
          <p:spPr>
            <a:xfrm>
              <a:off x="5423411" y="2606194"/>
              <a:ext cx="0" cy="3810"/>
            </a:xfrm>
            <a:custGeom>
              <a:avLst/>
              <a:gdLst/>
              <a:ahLst/>
              <a:cxnLst/>
              <a:rect l="l" t="t" r="r" b="b"/>
              <a:pathLst>
                <a:path w="0" h="3810">
                  <a:moveTo>
                    <a:pt x="0" y="3352"/>
                  </a:moveTo>
                  <a:lnTo>
                    <a:pt x="0" y="0"/>
                  </a:lnTo>
                </a:path>
              </a:pathLst>
            </a:custGeom>
            <a:ln w="3175">
              <a:solidFill>
                <a:srgbClr val="5C86AE"/>
              </a:solidFill>
            </a:ln>
          </p:spPr>
          <p:txBody>
            <a:bodyPr wrap="square" lIns="0" tIns="0" rIns="0" bIns="0" rtlCol="0"/>
            <a:lstStyle/>
            <a:p/>
          </p:txBody>
        </p:sp>
        <p:sp>
          <p:nvSpPr>
            <p:cNvPr id="401" name="object 401" descr=""/>
            <p:cNvSpPr/>
            <p:nvPr/>
          </p:nvSpPr>
          <p:spPr>
            <a:xfrm>
              <a:off x="5403306" y="2584977"/>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402" name="object 402" descr=""/>
            <p:cNvSpPr/>
            <p:nvPr/>
          </p:nvSpPr>
          <p:spPr>
            <a:xfrm>
              <a:off x="5405541" y="2578838"/>
              <a:ext cx="29209" cy="0"/>
            </a:xfrm>
            <a:custGeom>
              <a:avLst/>
              <a:gdLst/>
              <a:ahLst/>
              <a:cxnLst/>
              <a:rect l="l" t="t" r="r" b="b"/>
              <a:pathLst>
                <a:path w="29210" h="0">
                  <a:moveTo>
                    <a:pt x="29032" y="0"/>
                  </a:moveTo>
                  <a:lnTo>
                    <a:pt x="0" y="0"/>
                  </a:lnTo>
                </a:path>
              </a:pathLst>
            </a:custGeom>
            <a:ln w="3175">
              <a:solidFill>
                <a:srgbClr val="5C86AE"/>
              </a:solidFill>
            </a:ln>
          </p:spPr>
          <p:txBody>
            <a:bodyPr wrap="square" lIns="0" tIns="0" rIns="0" bIns="0" rtlCol="0"/>
            <a:lstStyle/>
            <a:p/>
          </p:txBody>
        </p:sp>
        <p:sp>
          <p:nvSpPr>
            <p:cNvPr id="403" name="object 403" descr=""/>
            <p:cNvSpPr/>
            <p:nvPr/>
          </p:nvSpPr>
          <p:spPr>
            <a:xfrm>
              <a:off x="5471420" y="2582187"/>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404" name="object 404" descr=""/>
            <p:cNvSpPr/>
            <p:nvPr/>
          </p:nvSpPr>
          <p:spPr>
            <a:xfrm>
              <a:off x="5434573" y="2578838"/>
              <a:ext cx="26670" cy="0"/>
            </a:xfrm>
            <a:custGeom>
              <a:avLst/>
              <a:gdLst/>
              <a:ahLst/>
              <a:cxnLst/>
              <a:rect l="l" t="t" r="r" b="b"/>
              <a:pathLst>
                <a:path w="26670" h="0">
                  <a:moveTo>
                    <a:pt x="0" y="0"/>
                  </a:moveTo>
                  <a:lnTo>
                    <a:pt x="26238" y="0"/>
                  </a:lnTo>
                </a:path>
              </a:pathLst>
            </a:custGeom>
            <a:ln w="3175">
              <a:solidFill>
                <a:srgbClr val="5C86AE"/>
              </a:solidFill>
            </a:ln>
          </p:spPr>
          <p:txBody>
            <a:bodyPr wrap="square" lIns="0" tIns="0" rIns="0" bIns="0" rtlCol="0"/>
            <a:lstStyle/>
            <a:p/>
          </p:txBody>
        </p:sp>
        <p:sp>
          <p:nvSpPr>
            <p:cNvPr id="405" name="object 405" descr=""/>
            <p:cNvSpPr/>
            <p:nvPr/>
          </p:nvSpPr>
          <p:spPr>
            <a:xfrm>
              <a:off x="5589233" y="2583861"/>
              <a:ext cx="18415" cy="0"/>
            </a:xfrm>
            <a:custGeom>
              <a:avLst/>
              <a:gdLst/>
              <a:ahLst/>
              <a:cxnLst/>
              <a:rect l="l" t="t" r="r" b="b"/>
              <a:pathLst>
                <a:path w="18414" h="0">
                  <a:moveTo>
                    <a:pt x="18414" y="0"/>
                  </a:moveTo>
                  <a:lnTo>
                    <a:pt x="0" y="0"/>
                  </a:lnTo>
                </a:path>
              </a:pathLst>
            </a:custGeom>
            <a:ln w="3175">
              <a:solidFill>
                <a:srgbClr val="5C86AE"/>
              </a:solidFill>
            </a:ln>
          </p:spPr>
          <p:txBody>
            <a:bodyPr wrap="square" lIns="0" tIns="0" rIns="0" bIns="0" rtlCol="0"/>
            <a:lstStyle/>
            <a:p/>
          </p:txBody>
        </p:sp>
        <p:sp>
          <p:nvSpPr>
            <p:cNvPr id="406" name="object 406" descr=""/>
            <p:cNvSpPr/>
            <p:nvPr/>
          </p:nvSpPr>
          <p:spPr>
            <a:xfrm>
              <a:off x="5460818" y="2583861"/>
              <a:ext cx="19050" cy="0"/>
            </a:xfrm>
            <a:custGeom>
              <a:avLst/>
              <a:gdLst/>
              <a:ahLst/>
              <a:cxnLst/>
              <a:rect l="l" t="t" r="r" b="b"/>
              <a:pathLst>
                <a:path w="19050" h="0">
                  <a:moveTo>
                    <a:pt x="18986" y="0"/>
                  </a:moveTo>
                  <a:lnTo>
                    <a:pt x="0" y="0"/>
                  </a:lnTo>
                </a:path>
              </a:pathLst>
            </a:custGeom>
            <a:ln w="3175">
              <a:solidFill>
                <a:srgbClr val="5C86AE"/>
              </a:solidFill>
            </a:ln>
          </p:spPr>
          <p:txBody>
            <a:bodyPr wrap="square" lIns="0" tIns="0" rIns="0" bIns="0" rtlCol="0"/>
            <a:lstStyle/>
            <a:p/>
          </p:txBody>
        </p:sp>
        <p:sp>
          <p:nvSpPr>
            <p:cNvPr id="407" name="object 407" descr=""/>
            <p:cNvSpPr/>
            <p:nvPr/>
          </p:nvSpPr>
          <p:spPr>
            <a:xfrm>
              <a:off x="5737736" y="250122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408" name="object 408" descr=""/>
            <p:cNvSpPr/>
            <p:nvPr/>
          </p:nvSpPr>
          <p:spPr>
            <a:xfrm>
              <a:off x="5737734" y="250514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09" name="object 409" descr=""/>
            <p:cNvSpPr/>
            <p:nvPr/>
          </p:nvSpPr>
          <p:spPr>
            <a:xfrm>
              <a:off x="5737733" y="2501231"/>
              <a:ext cx="3175" cy="5080"/>
            </a:xfrm>
            <a:custGeom>
              <a:avLst/>
              <a:gdLst/>
              <a:ahLst/>
              <a:cxnLst/>
              <a:rect l="l" t="t" r="r" b="b"/>
              <a:pathLst>
                <a:path w="3175" h="5080">
                  <a:moveTo>
                    <a:pt x="2794" y="4470"/>
                  </a:moveTo>
                  <a:lnTo>
                    <a:pt x="1676" y="5029"/>
                  </a:lnTo>
                  <a:lnTo>
                    <a:pt x="0" y="0"/>
                  </a:lnTo>
                  <a:lnTo>
                    <a:pt x="1676" y="5029"/>
                  </a:lnTo>
                </a:path>
              </a:pathLst>
            </a:custGeom>
            <a:ln w="3175">
              <a:solidFill>
                <a:srgbClr val="5C86AE"/>
              </a:solidFill>
            </a:ln>
          </p:spPr>
          <p:txBody>
            <a:bodyPr wrap="square" lIns="0" tIns="0" rIns="0" bIns="0" rtlCol="0"/>
            <a:lstStyle/>
            <a:p/>
          </p:txBody>
        </p:sp>
        <p:sp>
          <p:nvSpPr>
            <p:cNvPr id="410" name="object 410" descr=""/>
            <p:cNvSpPr/>
            <p:nvPr/>
          </p:nvSpPr>
          <p:spPr>
            <a:xfrm>
              <a:off x="5738293" y="249955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11" name="object 411" descr=""/>
            <p:cNvSpPr/>
            <p:nvPr/>
          </p:nvSpPr>
          <p:spPr>
            <a:xfrm>
              <a:off x="5738294" y="2501229"/>
              <a:ext cx="2540" cy="5080"/>
            </a:xfrm>
            <a:custGeom>
              <a:avLst/>
              <a:gdLst/>
              <a:ahLst/>
              <a:cxnLst/>
              <a:rect l="l" t="t" r="r" b="b"/>
              <a:pathLst>
                <a:path w="2539" h="5080">
                  <a:moveTo>
                    <a:pt x="0" y="0"/>
                  </a:moveTo>
                  <a:lnTo>
                    <a:pt x="2235" y="4470"/>
                  </a:lnTo>
                </a:path>
              </a:pathLst>
            </a:custGeom>
            <a:ln w="3175">
              <a:solidFill>
                <a:srgbClr val="5C86AE"/>
              </a:solidFill>
            </a:ln>
          </p:spPr>
          <p:txBody>
            <a:bodyPr wrap="square" lIns="0" tIns="0" rIns="0" bIns="0" rtlCol="0"/>
            <a:lstStyle/>
            <a:p/>
          </p:txBody>
        </p:sp>
        <p:sp>
          <p:nvSpPr>
            <p:cNvPr id="412" name="object 412" descr=""/>
            <p:cNvSpPr/>
            <p:nvPr/>
          </p:nvSpPr>
          <p:spPr>
            <a:xfrm>
              <a:off x="5739955" y="2501239"/>
              <a:ext cx="175260" cy="50800"/>
            </a:xfrm>
            <a:custGeom>
              <a:avLst/>
              <a:gdLst/>
              <a:ahLst/>
              <a:cxnLst/>
              <a:rect l="l" t="t" r="r" b="b"/>
              <a:pathLst>
                <a:path w="175260" h="50800">
                  <a:moveTo>
                    <a:pt x="2235" y="3911"/>
                  </a:moveTo>
                  <a:lnTo>
                    <a:pt x="1917" y="3124"/>
                  </a:lnTo>
                  <a:lnTo>
                    <a:pt x="1117" y="2794"/>
                  </a:lnTo>
                  <a:lnTo>
                    <a:pt x="330" y="3124"/>
                  </a:lnTo>
                  <a:lnTo>
                    <a:pt x="0" y="3911"/>
                  </a:lnTo>
                  <a:lnTo>
                    <a:pt x="330" y="4699"/>
                  </a:lnTo>
                  <a:lnTo>
                    <a:pt x="1117" y="5029"/>
                  </a:lnTo>
                  <a:lnTo>
                    <a:pt x="1917" y="4699"/>
                  </a:lnTo>
                  <a:lnTo>
                    <a:pt x="2235" y="3911"/>
                  </a:lnTo>
                  <a:close/>
                </a:path>
                <a:path w="175260" h="50800">
                  <a:moveTo>
                    <a:pt x="2794" y="1117"/>
                  </a:moveTo>
                  <a:lnTo>
                    <a:pt x="2476" y="330"/>
                  </a:lnTo>
                  <a:lnTo>
                    <a:pt x="1676" y="0"/>
                  </a:lnTo>
                  <a:lnTo>
                    <a:pt x="889" y="330"/>
                  </a:lnTo>
                  <a:lnTo>
                    <a:pt x="558" y="1117"/>
                  </a:lnTo>
                  <a:lnTo>
                    <a:pt x="889" y="1905"/>
                  </a:lnTo>
                  <a:lnTo>
                    <a:pt x="1676" y="2235"/>
                  </a:lnTo>
                  <a:lnTo>
                    <a:pt x="2476" y="1905"/>
                  </a:lnTo>
                  <a:lnTo>
                    <a:pt x="2794" y="1117"/>
                  </a:lnTo>
                  <a:close/>
                </a:path>
                <a:path w="175260" h="50800">
                  <a:moveTo>
                    <a:pt x="174752" y="49682"/>
                  </a:moveTo>
                  <a:lnTo>
                    <a:pt x="174434" y="48895"/>
                  </a:lnTo>
                  <a:lnTo>
                    <a:pt x="173634" y="48564"/>
                  </a:lnTo>
                  <a:lnTo>
                    <a:pt x="172847" y="48895"/>
                  </a:lnTo>
                  <a:lnTo>
                    <a:pt x="172516" y="49682"/>
                  </a:lnTo>
                  <a:lnTo>
                    <a:pt x="172847" y="50482"/>
                  </a:lnTo>
                  <a:lnTo>
                    <a:pt x="173634" y="50800"/>
                  </a:lnTo>
                  <a:lnTo>
                    <a:pt x="174434" y="50482"/>
                  </a:lnTo>
                  <a:lnTo>
                    <a:pt x="174752" y="49682"/>
                  </a:lnTo>
                  <a:close/>
                </a:path>
              </a:pathLst>
            </a:custGeom>
            <a:solidFill>
              <a:srgbClr val="5C86AE"/>
            </a:solidFill>
          </p:spPr>
          <p:txBody>
            <a:bodyPr wrap="square" lIns="0" tIns="0" rIns="0" bIns="0" rtlCol="0"/>
            <a:lstStyle/>
            <a:p/>
          </p:txBody>
        </p:sp>
        <p:sp>
          <p:nvSpPr>
            <p:cNvPr id="413" name="object 413" descr=""/>
            <p:cNvSpPr/>
            <p:nvPr/>
          </p:nvSpPr>
          <p:spPr>
            <a:xfrm>
              <a:off x="5763967" y="2551474"/>
              <a:ext cx="4445" cy="4445"/>
            </a:xfrm>
            <a:custGeom>
              <a:avLst/>
              <a:gdLst/>
              <a:ahLst/>
              <a:cxnLst/>
              <a:rect l="l" t="t" r="r" b="b"/>
              <a:pathLst>
                <a:path w="4445" h="4444">
                  <a:moveTo>
                    <a:pt x="0" y="3352"/>
                  </a:moveTo>
                  <a:lnTo>
                    <a:pt x="0" y="3911"/>
                  </a:lnTo>
                  <a:lnTo>
                    <a:pt x="0" y="0"/>
                  </a:lnTo>
                  <a:lnTo>
                    <a:pt x="0" y="3352"/>
                  </a:lnTo>
                  <a:lnTo>
                    <a:pt x="3924" y="3352"/>
                  </a:lnTo>
                </a:path>
              </a:pathLst>
            </a:custGeom>
            <a:ln w="3175">
              <a:solidFill>
                <a:srgbClr val="5C86AE"/>
              </a:solidFill>
            </a:ln>
          </p:spPr>
          <p:txBody>
            <a:bodyPr wrap="square" lIns="0" tIns="0" rIns="0" bIns="0" rtlCol="0"/>
            <a:lstStyle/>
            <a:p/>
          </p:txBody>
        </p:sp>
        <p:sp>
          <p:nvSpPr>
            <p:cNvPr id="414" name="object 414" descr=""/>
            <p:cNvSpPr/>
            <p:nvPr/>
          </p:nvSpPr>
          <p:spPr>
            <a:xfrm>
              <a:off x="5909694" y="2551474"/>
              <a:ext cx="4445" cy="3810"/>
            </a:xfrm>
            <a:custGeom>
              <a:avLst/>
              <a:gdLst/>
              <a:ahLst/>
              <a:cxnLst/>
              <a:rect l="l" t="t" r="r" b="b"/>
              <a:pathLst>
                <a:path w="4445" h="3810">
                  <a:moveTo>
                    <a:pt x="0" y="3352"/>
                  </a:moveTo>
                  <a:lnTo>
                    <a:pt x="3911" y="3352"/>
                  </a:lnTo>
                  <a:lnTo>
                    <a:pt x="3911" y="0"/>
                  </a:lnTo>
                </a:path>
              </a:pathLst>
            </a:custGeom>
            <a:ln w="3175">
              <a:solidFill>
                <a:srgbClr val="5C86AE"/>
              </a:solidFill>
            </a:ln>
          </p:spPr>
          <p:txBody>
            <a:bodyPr wrap="square" lIns="0" tIns="0" rIns="0" bIns="0" rtlCol="0"/>
            <a:lstStyle/>
            <a:p/>
          </p:txBody>
        </p:sp>
        <p:sp>
          <p:nvSpPr>
            <p:cNvPr id="415" name="object 415" descr=""/>
            <p:cNvSpPr/>
            <p:nvPr/>
          </p:nvSpPr>
          <p:spPr>
            <a:xfrm>
              <a:off x="5913601" y="2554827"/>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416" name="object 416" descr=""/>
            <p:cNvSpPr/>
            <p:nvPr/>
          </p:nvSpPr>
          <p:spPr>
            <a:xfrm>
              <a:off x="5763967" y="2551478"/>
              <a:ext cx="1905" cy="0"/>
            </a:xfrm>
            <a:custGeom>
              <a:avLst/>
              <a:gdLst/>
              <a:ahLst/>
              <a:cxnLst/>
              <a:rect l="l" t="t" r="r" b="b"/>
              <a:pathLst>
                <a:path w="1904" h="0">
                  <a:moveTo>
                    <a:pt x="0" y="0"/>
                  </a:moveTo>
                  <a:lnTo>
                    <a:pt x="0" y="0"/>
                  </a:lnTo>
                  <a:lnTo>
                    <a:pt x="1689" y="0"/>
                  </a:lnTo>
                </a:path>
              </a:pathLst>
            </a:custGeom>
            <a:ln w="3175">
              <a:solidFill>
                <a:srgbClr val="5C86AE"/>
              </a:solidFill>
            </a:ln>
          </p:spPr>
          <p:txBody>
            <a:bodyPr wrap="square" lIns="0" tIns="0" rIns="0" bIns="0" rtlCol="0"/>
            <a:lstStyle/>
            <a:p/>
          </p:txBody>
        </p:sp>
        <p:sp>
          <p:nvSpPr>
            <p:cNvPr id="417" name="object 417" descr=""/>
            <p:cNvSpPr/>
            <p:nvPr/>
          </p:nvSpPr>
          <p:spPr>
            <a:xfrm>
              <a:off x="5911925" y="2551478"/>
              <a:ext cx="2540" cy="0"/>
            </a:xfrm>
            <a:custGeom>
              <a:avLst/>
              <a:gdLst/>
              <a:ahLst/>
              <a:cxnLst/>
              <a:rect l="l" t="t" r="r" b="b"/>
              <a:pathLst>
                <a:path w="2539" h="0">
                  <a:moveTo>
                    <a:pt x="2235" y="0"/>
                  </a:moveTo>
                  <a:lnTo>
                    <a:pt x="1676" y="0"/>
                  </a:lnTo>
                  <a:lnTo>
                    <a:pt x="0" y="0"/>
                  </a:lnTo>
                </a:path>
              </a:pathLst>
            </a:custGeom>
            <a:ln w="3175">
              <a:solidFill>
                <a:srgbClr val="5C86AE"/>
              </a:solidFill>
            </a:ln>
          </p:spPr>
          <p:txBody>
            <a:bodyPr wrap="square" lIns="0" tIns="0" rIns="0" bIns="0" rtlCol="0"/>
            <a:lstStyle/>
            <a:p/>
          </p:txBody>
        </p:sp>
        <p:sp>
          <p:nvSpPr>
            <p:cNvPr id="418" name="object 418" descr=""/>
            <p:cNvSpPr/>
            <p:nvPr/>
          </p:nvSpPr>
          <p:spPr>
            <a:xfrm>
              <a:off x="5841022"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419" name="object 419" descr=""/>
            <p:cNvSpPr/>
            <p:nvPr/>
          </p:nvSpPr>
          <p:spPr>
            <a:xfrm>
              <a:off x="5835441"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420" name="object 420" descr=""/>
            <p:cNvSpPr/>
            <p:nvPr/>
          </p:nvSpPr>
          <p:spPr>
            <a:xfrm>
              <a:off x="5909694" y="255371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421" name="object 421" descr=""/>
            <p:cNvSpPr/>
            <p:nvPr/>
          </p:nvSpPr>
          <p:spPr>
            <a:xfrm>
              <a:off x="5905787" y="2551478"/>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422" name="object 422" descr=""/>
            <p:cNvSpPr/>
            <p:nvPr/>
          </p:nvSpPr>
          <p:spPr>
            <a:xfrm>
              <a:off x="5767886" y="255371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423" name="object 423" descr=""/>
            <p:cNvSpPr/>
            <p:nvPr/>
          </p:nvSpPr>
          <p:spPr>
            <a:xfrm>
              <a:off x="5770675" y="2551478"/>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424" name="object 424" descr=""/>
            <p:cNvSpPr/>
            <p:nvPr/>
          </p:nvSpPr>
          <p:spPr>
            <a:xfrm>
              <a:off x="5835441" y="2551478"/>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425" name="object 425" descr=""/>
            <p:cNvSpPr/>
            <p:nvPr/>
          </p:nvSpPr>
          <p:spPr>
            <a:xfrm>
              <a:off x="5841580" y="2551478"/>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426" name="object 426" descr=""/>
            <p:cNvSpPr/>
            <p:nvPr/>
          </p:nvSpPr>
          <p:spPr>
            <a:xfrm>
              <a:off x="5912483" y="254980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27" name="object 427" descr=""/>
            <p:cNvSpPr/>
            <p:nvPr/>
          </p:nvSpPr>
          <p:spPr>
            <a:xfrm>
              <a:off x="5841578" y="2551478"/>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428" name="object 428" descr=""/>
            <p:cNvSpPr/>
            <p:nvPr/>
          </p:nvSpPr>
          <p:spPr>
            <a:xfrm>
              <a:off x="5832647" y="2551478"/>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429" name="object 429" descr=""/>
            <p:cNvSpPr/>
            <p:nvPr/>
          </p:nvSpPr>
          <p:spPr>
            <a:xfrm>
              <a:off x="5763970" y="2550919"/>
              <a:ext cx="7620" cy="0"/>
            </a:xfrm>
            <a:custGeom>
              <a:avLst/>
              <a:gdLst/>
              <a:ahLst/>
              <a:cxnLst/>
              <a:rect l="l" t="t" r="r" b="b"/>
              <a:pathLst>
                <a:path w="7620" h="0">
                  <a:moveTo>
                    <a:pt x="7264" y="0"/>
                  </a:moveTo>
                  <a:lnTo>
                    <a:pt x="0" y="0"/>
                  </a:lnTo>
                </a:path>
              </a:pathLst>
            </a:custGeom>
            <a:ln w="3175">
              <a:solidFill>
                <a:srgbClr val="5C86AE"/>
              </a:solidFill>
            </a:ln>
          </p:spPr>
          <p:txBody>
            <a:bodyPr wrap="square" lIns="0" tIns="0" rIns="0" bIns="0" rtlCol="0"/>
            <a:lstStyle/>
            <a:p/>
          </p:txBody>
        </p:sp>
        <p:sp>
          <p:nvSpPr>
            <p:cNvPr id="430" name="object 430" descr=""/>
            <p:cNvSpPr/>
            <p:nvPr/>
          </p:nvSpPr>
          <p:spPr>
            <a:xfrm>
              <a:off x="5832650" y="2550919"/>
              <a:ext cx="11430" cy="0"/>
            </a:xfrm>
            <a:custGeom>
              <a:avLst/>
              <a:gdLst/>
              <a:ahLst/>
              <a:cxnLst/>
              <a:rect l="l" t="t" r="r" b="b"/>
              <a:pathLst>
                <a:path w="11429" h="0">
                  <a:moveTo>
                    <a:pt x="11163" y="0"/>
                  </a:moveTo>
                  <a:lnTo>
                    <a:pt x="0" y="0"/>
                  </a:lnTo>
                </a:path>
              </a:pathLst>
            </a:custGeom>
            <a:ln w="3175">
              <a:solidFill>
                <a:srgbClr val="5C86AE"/>
              </a:solidFill>
            </a:ln>
          </p:spPr>
          <p:txBody>
            <a:bodyPr wrap="square" lIns="0" tIns="0" rIns="0" bIns="0" rtlCol="0"/>
            <a:lstStyle/>
            <a:p/>
          </p:txBody>
        </p:sp>
        <p:sp>
          <p:nvSpPr>
            <p:cNvPr id="431" name="object 431" descr=""/>
            <p:cNvSpPr/>
            <p:nvPr/>
          </p:nvSpPr>
          <p:spPr>
            <a:xfrm>
              <a:off x="5906349" y="2550919"/>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432" name="object 432" descr=""/>
            <p:cNvSpPr/>
            <p:nvPr/>
          </p:nvSpPr>
          <p:spPr>
            <a:xfrm>
              <a:off x="5912483" y="25470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33" name="object 433" descr=""/>
            <p:cNvSpPr/>
            <p:nvPr/>
          </p:nvSpPr>
          <p:spPr>
            <a:xfrm>
              <a:off x="5914160" y="2551478"/>
              <a:ext cx="0" cy="4445"/>
            </a:xfrm>
            <a:custGeom>
              <a:avLst/>
              <a:gdLst/>
              <a:ahLst/>
              <a:cxnLst/>
              <a:rect l="l" t="t" r="r" b="b"/>
              <a:pathLst>
                <a:path w="0" h="4444">
                  <a:moveTo>
                    <a:pt x="0" y="0"/>
                  </a:moveTo>
                  <a:lnTo>
                    <a:pt x="0" y="3911"/>
                  </a:lnTo>
                </a:path>
              </a:pathLst>
            </a:custGeom>
            <a:ln w="3175">
              <a:solidFill>
                <a:srgbClr val="5C86AE"/>
              </a:solidFill>
            </a:ln>
          </p:spPr>
          <p:txBody>
            <a:bodyPr wrap="square" lIns="0" tIns="0" rIns="0" bIns="0" rtlCol="0"/>
            <a:lstStyle/>
            <a:p/>
          </p:txBody>
        </p:sp>
        <p:sp>
          <p:nvSpPr>
            <p:cNvPr id="434" name="object 434" descr=""/>
            <p:cNvSpPr/>
            <p:nvPr/>
          </p:nvSpPr>
          <p:spPr>
            <a:xfrm>
              <a:off x="5913042" y="255594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35" name="object 435" descr=""/>
            <p:cNvSpPr/>
            <p:nvPr/>
          </p:nvSpPr>
          <p:spPr>
            <a:xfrm>
              <a:off x="5914160" y="2551473"/>
              <a:ext cx="0" cy="4445"/>
            </a:xfrm>
            <a:custGeom>
              <a:avLst/>
              <a:gdLst/>
              <a:ahLst/>
              <a:cxnLst/>
              <a:rect l="l" t="t" r="r" b="b"/>
              <a:pathLst>
                <a:path w="0" h="4444">
                  <a:moveTo>
                    <a:pt x="0" y="3911"/>
                  </a:moveTo>
                  <a:lnTo>
                    <a:pt x="0" y="0"/>
                  </a:lnTo>
                </a:path>
              </a:pathLst>
            </a:custGeom>
            <a:ln w="3175">
              <a:solidFill>
                <a:srgbClr val="5C86AE"/>
              </a:solidFill>
            </a:ln>
          </p:spPr>
          <p:txBody>
            <a:bodyPr wrap="square" lIns="0" tIns="0" rIns="0" bIns="0" rtlCol="0"/>
            <a:lstStyle/>
            <a:p/>
          </p:txBody>
        </p:sp>
        <p:sp>
          <p:nvSpPr>
            <p:cNvPr id="436" name="object 436" descr=""/>
            <p:cNvSpPr/>
            <p:nvPr/>
          </p:nvSpPr>
          <p:spPr>
            <a:xfrm>
              <a:off x="5832651" y="2550919"/>
              <a:ext cx="11430" cy="0"/>
            </a:xfrm>
            <a:custGeom>
              <a:avLst/>
              <a:gdLst/>
              <a:ahLst/>
              <a:cxnLst/>
              <a:rect l="l" t="t" r="r" b="b"/>
              <a:pathLst>
                <a:path w="11429" h="0">
                  <a:moveTo>
                    <a:pt x="0" y="0"/>
                  </a:moveTo>
                  <a:lnTo>
                    <a:pt x="11163" y="0"/>
                  </a:lnTo>
                </a:path>
              </a:pathLst>
            </a:custGeom>
            <a:ln w="3175">
              <a:solidFill>
                <a:srgbClr val="5C86AE"/>
              </a:solidFill>
            </a:ln>
          </p:spPr>
          <p:txBody>
            <a:bodyPr wrap="square" lIns="0" tIns="0" rIns="0" bIns="0" rtlCol="0"/>
            <a:lstStyle/>
            <a:p/>
          </p:txBody>
        </p:sp>
        <p:sp>
          <p:nvSpPr>
            <p:cNvPr id="437" name="object 437" descr=""/>
            <p:cNvSpPr/>
            <p:nvPr/>
          </p:nvSpPr>
          <p:spPr>
            <a:xfrm>
              <a:off x="5763967" y="2550919"/>
              <a:ext cx="7620" cy="0"/>
            </a:xfrm>
            <a:custGeom>
              <a:avLst/>
              <a:gdLst/>
              <a:ahLst/>
              <a:cxnLst/>
              <a:rect l="l" t="t" r="r" b="b"/>
              <a:pathLst>
                <a:path w="7620" h="0">
                  <a:moveTo>
                    <a:pt x="0" y="0"/>
                  </a:moveTo>
                  <a:lnTo>
                    <a:pt x="7264" y="0"/>
                  </a:lnTo>
                </a:path>
              </a:pathLst>
            </a:custGeom>
            <a:ln w="3175">
              <a:solidFill>
                <a:srgbClr val="5C86AE"/>
              </a:solidFill>
            </a:ln>
          </p:spPr>
          <p:txBody>
            <a:bodyPr wrap="square" lIns="0" tIns="0" rIns="0" bIns="0" rtlCol="0"/>
            <a:lstStyle/>
            <a:p/>
          </p:txBody>
        </p:sp>
        <p:sp>
          <p:nvSpPr>
            <p:cNvPr id="438" name="object 438" descr=""/>
            <p:cNvSpPr/>
            <p:nvPr/>
          </p:nvSpPr>
          <p:spPr>
            <a:xfrm>
              <a:off x="5763962" y="2555385"/>
              <a:ext cx="4445" cy="0"/>
            </a:xfrm>
            <a:custGeom>
              <a:avLst/>
              <a:gdLst/>
              <a:ahLst/>
              <a:cxnLst/>
              <a:rect l="l" t="t" r="r" b="b"/>
              <a:pathLst>
                <a:path w="4445" h="0">
                  <a:moveTo>
                    <a:pt x="3924" y="0"/>
                  </a:moveTo>
                  <a:lnTo>
                    <a:pt x="0" y="0"/>
                  </a:lnTo>
                </a:path>
              </a:pathLst>
            </a:custGeom>
            <a:ln w="3175">
              <a:solidFill>
                <a:srgbClr val="5C86AE"/>
              </a:solidFill>
            </a:ln>
          </p:spPr>
          <p:txBody>
            <a:bodyPr wrap="square" lIns="0" tIns="0" rIns="0" bIns="0" rtlCol="0"/>
            <a:lstStyle/>
            <a:p/>
          </p:txBody>
        </p:sp>
        <p:sp>
          <p:nvSpPr>
            <p:cNvPr id="439" name="object 439" descr=""/>
            <p:cNvSpPr/>
            <p:nvPr/>
          </p:nvSpPr>
          <p:spPr>
            <a:xfrm>
              <a:off x="5909689" y="2555385"/>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440" name="object 440" descr=""/>
            <p:cNvSpPr/>
            <p:nvPr/>
          </p:nvSpPr>
          <p:spPr>
            <a:xfrm>
              <a:off x="5906345" y="2550919"/>
              <a:ext cx="7620" cy="0"/>
            </a:xfrm>
            <a:custGeom>
              <a:avLst/>
              <a:gdLst/>
              <a:ahLst/>
              <a:cxnLst/>
              <a:rect l="l" t="t" r="r" b="b"/>
              <a:pathLst>
                <a:path w="7620" h="0">
                  <a:moveTo>
                    <a:pt x="0" y="0"/>
                  </a:moveTo>
                  <a:lnTo>
                    <a:pt x="7251" y="0"/>
                  </a:lnTo>
                </a:path>
              </a:pathLst>
            </a:custGeom>
            <a:ln w="3175">
              <a:solidFill>
                <a:srgbClr val="5C86AE"/>
              </a:solidFill>
            </a:ln>
          </p:spPr>
          <p:txBody>
            <a:bodyPr wrap="square" lIns="0" tIns="0" rIns="0" bIns="0" rtlCol="0"/>
            <a:lstStyle/>
            <a:p/>
          </p:txBody>
        </p:sp>
        <p:sp>
          <p:nvSpPr>
            <p:cNvPr id="441" name="object 441" descr=""/>
            <p:cNvSpPr/>
            <p:nvPr/>
          </p:nvSpPr>
          <p:spPr>
            <a:xfrm>
              <a:off x="5763970" y="2548688"/>
              <a:ext cx="149860" cy="0"/>
            </a:xfrm>
            <a:custGeom>
              <a:avLst/>
              <a:gdLst/>
              <a:ahLst/>
              <a:cxnLst/>
              <a:rect l="l" t="t" r="r" b="b"/>
              <a:pathLst>
                <a:path w="149860" h="0">
                  <a:moveTo>
                    <a:pt x="149631" y="0"/>
                  </a:moveTo>
                  <a:lnTo>
                    <a:pt x="0" y="0"/>
                  </a:lnTo>
                </a:path>
              </a:pathLst>
            </a:custGeom>
            <a:ln w="3175">
              <a:solidFill>
                <a:srgbClr val="5C86AE"/>
              </a:solidFill>
            </a:ln>
          </p:spPr>
          <p:txBody>
            <a:bodyPr wrap="square" lIns="0" tIns="0" rIns="0" bIns="0" rtlCol="0"/>
            <a:lstStyle/>
            <a:p/>
          </p:txBody>
        </p:sp>
        <p:sp>
          <p:nvSpPr>
            <p:cNvPr id="442" name="object 442" descr=""/>
            <p:cNvSpPr/>
            <p:nvPr/>
          </p:nvSpPr>
          <p:spPr>
            <a:xfrm>
              <a:off x="5482595" y="2442052"/>
              <a:ext cx="3810" cy="0"/>
            </a:xfrm>
            <a:custGeom>
              <a:avLst/>
              <a:gdLst/>
              <a:ahLst/>
              <a:cxnLst/>
              <a:rect l="l" t="t" r="r" b="b"/>
              <a:pathLst>
                <a:path w="3810" h="0">
                  <a:moveTo>
                    <a:pt x="0" y="0"/>
                  </a:moveTo>
                  <a:lnTo>
                    <a:pt x="3352" y="0"/>
                  </a:lnTo>
                </a:path>
              </a:pathLst>
            </a:custGeom>
            <a:ln w="3175">
              <a:solidFill>
                <a:srgbClr val="5C86AE"/>
              </a:solidFill>
            </a:ln>
          </p:spPr>
          <p:txBody>
            <a:bodyPr wrap="square" lIns="0" tIns="0" rIns="0" bIns="0" rtlCol="0"/>
            <a:lstStyle/>
            <a:p/>
          </p:txBody>
        </p:sp>
        <p:sp>
          <p:nvSpPr>
            <p:cNvPr id="443" name="object 443" descr=""/>
            <p:cNvSpPr/>
            <p:nvPr/>
          </p:nvSpPr>
          <p:spPr>
            <a:xfrm>
              <a:off x="5977789" y="2553711"/>
              <a:ext cx="5080" cy="0"/>
            </a:xfrm>
            <a:custGeom>
              <a:avLst/>
              <a:gdLst/>
              <a:ahLst/>
              <a:cxnLst/>
              <a:rect l="l" t="t" r="r" b="b"/>
              <a:pathLst>
                <a:path w="5079" h="0">
                  <a:moveTo>
                    <a:pt x="4483" y="0"/>
                  </a:moveTo>
                  <a:lnTo>
                    <a:pt x="0" y="0"/>
                  </a:lnTo>
                </a:path>
              </a:pathLst>
            </a:custGeom>
            <a:ln w="3175">
              <a:solidFill>
                <a:srgbClr val="5C86AE"/>
              </a:solidFill>
            </a:ln>
          </p:spPr>
          <p:txBody>
            <a:bodyPr wrap="square" lIns="0" tIns="0" rIns="0" bIns="0" rtlCol="0"/>
            <a:lstStyle/>
            <a:p/>
          </p:txBody>
        </p:sp>
        <p:sp>
          <p:nvSpPr>
            <p:cNvPr id="444" name="object 444" descr=""/>
            <p:cNvSpPr/>
            <p:nvPr/>
          </p:nvSpPr>
          <p:spPr>
            <a:xfrm>
              <a:off x="5977796" y="255091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445" name="object 445" descr=""/>
            <p:cNvSpPr/>
            <p:nvPr/>
          </p:nvSpPr>
          <p:spPr>
            <a:xfrm>
              <a:off x="5977796"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446" name="object 446" descr=""/>
            <p:cNvSpPr/>
            <p:nvPr/>
          </p:nvSpPr>
          <p:spPr>
            <a:xfrm>
              <a:off x="5474208" y="2467178"/>
              <a:ext cx="2540" cy="78105"/>
            </a:xfrm>
            <a:custGeom>
              <a:avLst/>
              <a:gdLst/>
              <a:ahLst/>
              <a:cxnLst/>
              <a:rect l="l" t="t" r="r" b="b"/>
              <a:pathLst>
                <a:path w="2539" h="78105">
                  <a:moveTo>
                    <a:pt x="2235" y="76492"/>
                  </a:moveTo>
                  <a:lnTo>
                    <a:pt x="1905" y="75704"/>
                  </a:lnTo>
                  <a:lnTo>
                    <a:pt x="1117" y="75374"/>
                  </a:lnTo>
                  <a:lnTo>
                    <a:pt x="317" y="75704"/>
                  </a:lnTo>
                  <a:lnTo>
                    <a:pt x="0" y="76492"/>
                  </a:lnTo>
                  <a:lnTo>
                    <a:pt x="317" y="77279"/>
                  </a:lnTo>
                  <a:lnTo>
                    <a:pt x="1117" y="77609"/>
                  </a:lnTo>
                  <a:lnTo>
                    <a:pt x="1905" y="77279"/>
                  </a:lnTo>
                  <a:lnTo>
                    <a:pt x="2235" y="76492"/>
                  </a:lnTo>
                  <a:close/>
                </a:path>
                <a:path w="2539" h="78105">
                  <a:moveTo>
                    <a:pt x="2235" y="45224"/>
                  </a:moveTo>
                  <a:lnTo>
                    <a:pt x="1905" y="44437"/>
                  </a:lnTo>
                  <a:lnTo>
                    <a:pt x="1117" y="44107"/>
                  </a:lnTo>
                  <a:lnTo>
                    <a:pt x="317" y="44437"/>
                  </a:lnTo>
                  <a:lnTo>
                    <a:pt x="0" y="45224"/>
                  </a:lnTo>
                  <a:lnTo>
                    <a:pt x="317" y="46012"/>
                  </a:lnTo>
                  <a:lnTo>
                    <a:pt x="1117" y="46342"/>
                  </a:lnTo>
                  <a:lnTo>
                    <a:pt x="1905" y="46012"/>
                  </a:lnTo>
                  <a:lnTo>
                    <a:pt x="2235" y="45224"/>
                  </a:lnTo>
                  <a:close/>
                </a:path>
                <a:path w="2539" h="78105">
                  <a:moveTo>
                    <a:pt x="2235" y="41871"/>
                  </a:moveTo>
                  <a:lnTo>
                    <a:pt x="1905" y="41084"/>
                  </a:lnTo>
                  <a:lnTo>
                    <a:pt x="1117" y="40754"/>
                  </a:lnTo>
                  <a:lnTo>
                    <a:pt x="317" y="41084"/>
                  </a:lnTo>
                  <a:lnTo>
                    <a:pt x="0" y="41871"/>
                  </a:lnTo>
                  <a:lnTo>
                    <a:pt x="317" y="42672"/>
                  </a:lnTo>
                  <a:lnTo>
                    <a:pt x="1117" y="42989"/>
                  </a:lnTo>
                  <a:lnTo>
                    <a:pt x="1905" y="42672"/>
                  </a:lnTo>
                  <a:lnTo>
                    <a:pt x="2235" y="41871"/>
                  </a:lnTo>
                  <a:close/>
                </a:path>
                <a:path w="2539" h="78105">
                  <a:moveTo>
                    <a:pt x="2235" y="37973"/>
                  </a:moveTo>
                  <a:lnTo>
                    <a:pt x="1905" y="37185"/>
                  </a:lnTo>
                  <a:lnTo>
                    <a:pt x="1117" y="36855"/>
                  </a:lnTo>
                  <a:lnTo>
                    <a:pt x="317" y="37185"/>
                  </a:lnTo>
                  <a:lnTo>
                    <a:pt x="0" y="37973"/>
                  </a:lnTo>
                  <a:lnTo>
                    <a:pt x="317" y="38760"/>
                  </a:lnTo>
                  <a:lnTo>
                    <a:pt x="1117" y="39090"/>
                  </a:lnTo>
                  <a:lnTo>
                    <a:pt x="1905" y="38760"/>
                  </a:lnTo>
                  <a:lnTo>
                    <a:pt x="2235" y="37973"/>
                  </a:lnTo>
                  <a:close/>
                </a:path>
                <a:path w="2539" h="78105">
                  <a:moveTo>
                    <a:pt x="2235" y="34620"/>
                  </a:moveTo>
                  <a:lnTo>
                    <a:pt x="1905" y="33820"/>
                  </a:lnTo>
                  <a:lnTo>
                    <a:pt x="1117" y="33502"/>
                  </a:lnTo>
                  <a:lnTo>
                    <a:pt x="317" y="33820"/>
                  </a:lnTo>
                  <a:lnTo>
                    <a:pt x="0" y="34620"/>
                  </a:lnTo>
                  <a:lnTo>
                    <a:pt x="317" y="35407"/>
                  </a:lnTo>
                  <a:lnTo>
                    <a:pt x="1117" y="35737"/>
                  </a:lnTo>
                  <a:lnTo>
                    <a:pt x="1905" y="35407"/>
                  </a:lnTo>
                  <a:lnTo>
                    <a:pt x="2235" y="34620"/>
                  </a:lnTo>
                  <a:close/>
                </a:path>
                <a:path w="2539" h="78105">
                  <a:moveTo>
                    <a:pt x="2235" y="1117"/>
                  </a:moveTo>
                  <a:lnTo>
                    <a:pt x="1905" y="330"/>
                  </a:lnTo>
                  <a:lnTo>
                    <a:pt x="1117" y="0"/>
                  </a:lnTo>
                  <a:lnTo>
                    <a:pt x="317" y="330"/>
                  </a:lnTo>
                  <a:lnTo>
                    <a:pt x="0" y="1117"/>
                  </a:lnTo>
                  <a:lnTo>
                    <a:pt x="317"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447" name="object 447" descr=""/>
            <p:cNvSpPr/>
            <p:nvPr/>
          </p:nvSpPr>
          <p:spPr>
            <a:xfrm>
              <a:off x="5475326" y="2501788"/>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448" name="object 448" descr=""/>
            <p:cNvSpPr/>
            <p:nvPr/>
          </p:nvSpPr>
          <p:spPr>
            <a:xfrm>
              <a:off x="5475326" y="2510724"/>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449" name="object 449" descr=""/>
            <p:cNvSpPr/>
            <p:nvPr/>
          </p:nvSpPr>
          <p:spPr>
            <a:xfrm>
              <a:off x="5474209" y="250067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50" name="object 450" descr=""/>
            <p:cNvSpPr/>
            <p:nvPr/>
          </p:nvSpPr>
          <p:spPr>
            <a:xfrm>
              <a:off x="5475326" y="2543665"/>
              <a:ext cx="0" cy="1270"/>
            </a:xfrm>
            <a:custGeom>
              <a:avLst/>
              <a:gdLst/>
              <a:ahLst/>
              <a:cxnLst/>
              <a:rect l="l" t="t" r="r" b="b"/>
              <a:pathLst>
                <a:path w="0" h="1269">
                  <a:moveTo>
                    <a:pt x="0" y="0"/>
                  </a:moveTo>
                  <a:lnTo>
                    <a:pt x="0" y="0"/>
                  </a:lnTo>
                  <a:lnTo>
                    <a:pt x="0" y="1117"/>
                  </a:lnTo>
                </a:path>
              </a:pathLst>
            </a:custGeom>
            <a:ln w="3175">
              <a:solidFill>
                <a:srgbClr val="5C86AE"/>
              </a:solidFill>
            </a:ln>
          </p:spPr>
          <p:txBody>
            <a:bodyPr wrap="square" lIns="0" tIns="0" rIns="0" bIns="0" rtlCol="0"/>
            <a:lstStyle/>
            <a:p/>
          </p:txBody>
        </p:sp>
        <p:sp>
          <p:nvSpPr>
            <p:cNvPr id="451" name="object 451" descr=""/>
            <p:cNvSpPr/>
            <p:nvPr/>
          </p:nvSpPr>
          <p:spPr>
            <a:xfrm>
              <a:off x="5475326" y="2467737"/>
              <a:ext cx="635" cy="635"/>
            </a:xfrm>
            <a:custGeom>
              <a:avLst/>
              <a:gdLst/>
              <a:ahLst/>
              <a:cxnLst/>
              <a:rect l="l" t="t" r="r" b="b"/>
              <a:pathLst>
                <a:path w="635" h="635">
                  <a:moveTo>
                    <a:pt x="0" y="0"/>
                  </a:moveTo>
                  <a:lnTo>
                    <a:pt x="0" y="546"/>
                  </a:lnTo>
                  <a:lnTo>
                    <a:pt x="558" y="0"/>
                  </a:lnTo>
                </a:path>
              </a:pathLst>
            </a:custGeom>
            <a:ln w="3175">
              <a:solidFill>
                <a:srgbClr val="5C86AE"/>
              </a:solidFill>
            </a:ln>
          </p:spPr>
          <p:txBody>
            <a:bodyPr wrap="square" lIns="0" tIns="0" rIns="0" bIns="0" rtlCol="0"/>
            <a:lstStyle/>
            <a:p/>
          </p:txBody>
        </p:sp>
        <p:sp>
          <p:nvSpPr>
            <p:cNvPr id="452" name="object 452" descr=""/>
            <p:cNvSpPr/>
            <p:nvPr/>
          </p:nvSpPr>
          <p:spPr>
            <a:xfrm>
              <a:off x="5474769" y="2467737"/>
              <a:ext cx="0" cy="37465"/>
            </a:xfrm>
            <a:custGeom>
              <a:avLst/>
              <a:gdLst/>
              <a:ahLst/>
              <a:cxnLst/>
              <a:rect l="l" t="t" r="r" b="b"/>
              <a:pathLst>
                <a:path w="0" h="37464">
                  <a:moveTo>
                    <a:pt x="0" y="0"/>
                  </a:moveTo>
                  <a:lnTo>
                    <a:pt x="0" y="37401"/>
                  </a:lnTo>
                </a:path>
              </a:pathLst>
            </a:custGeom>
            <a:ln w="3175">
              <a:solidFill>
                <a:srgbClr val="5C86AE"/>
              </a:solidFill>
            </a:ln>
          </p:spPr>
          <p:txBody>
            <a:bodyPr wrap="square" lIns="0" tIns="0" rIns="0" bIns="0" rtlCol="0"/>
            <a:lstStyle/>
            <a:p/>
          </p:txBody>
        </p:sp>
        <p:sp>
          <p:nvSpPr>
            <p:cNvPr id="453" name="object 453" descr=""/>
            <p:cNvSpPr/>
            <p:nvPr/>
          </p:nvSpPr>
          <p:spPr>
            <a:xfrm>
              <a:off x="5475326" y="2501791"/>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454" name="object 454" descr=""/>
            <p:cNvSpPr/>
            <p:nvPr/>
          </p:nvSpPr>
          <p:spPr>
            <a:xfrm>
              <a:off x="5475326" y="2509604"/>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455" name="object 455" descr=""/>
            <p:cNvSpPr/>
            <p:nvPr/>
          </p:nvSpPr>
          <p:spPr>
            <a:xfrm>
              <a:off x="5474769" y="2509050"/>
              <a:ext cx="0" cy="37465"/>
            </a:xfrm>
            <a:custGeom>
              <a:avLst/>
              <a:gdLst/>
              <a:ahLst/>
              <a:cxnLst/>
              <a:rect l="l" t="t" r="r" b="b"/>
              <a:pathLst>
                <a:path w="0" h="37464">
                  <a:moveTo>
                    <a:pt x="0" y="0"/>
                  </a:moveTo>
                  <a:lnTo>
                    <a:pt x="0" y="36842"/>
                  </a:lnTo>
                </a:path>
              </a:pathLst>
            </a:custGeom>
            <a:ln w="3175">
              <a:solidFill>
                <a:srgbClr val="5C86AE"/>
              </a:solidFill>
            </a:ln>
          </p:spPr>
          <p:txBody>
            <a:bodyPr wrap="square" lIns="0" tIns="0" rIns="0" bIns="0" rtlCol="0"/>
            <a:lstStyle/>
            <a:p/>
          </p:txBody>
        </p:sp>
        <p:sp>
          <p:nvSpPr>
            <p:cNvPr id="456" name="object 456" descr=""/>
            <p:cNvSpPr/>
            <p:nvPr/>
          </p:nvSpPr>
          <p:spPr>
            <a:xfrm>
              <a:off x="5475326" y="254366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457" name="object 457" descr=""/>
            <p:cNvSpPr/>
            <p:nvPr/>
          </p:nvSpPr>
          <p:spPr>
            <a:xfrm>
              <a:off x="5475326" y="2467743"/>
              <a:ext cx="0" cy="635"/>
            </a:xfrm>
            <a:custGeom>
              <a:avLst/>
              <a:gdLst/>
              <a:ahLst/>
              <a:cxnLst/>
              <a:rect l="l" t="t" r="r" b="b"/>
              <a:pathLst>
                <a:path w="0" h="635">
                  <a:moveTo>
                    <a:pt x="0" y="546"/>
                  </a:moveTo>
                  <a:lnTo>
                    <a:pt x="0" y="0"/>
                  </a:lnTo>
                </a:path>
              </a:pathLst>
            </a:custGeom>
            <a:ln w="3175">
              <a:solidFill>
                <a:srgbClr val="5C86AE"/>
              </a:solidFill>
            </a:ln>
          </p:spPr>
          <p:txBody>
            <a:bodyPr wrap="square" lIns="0" tIns="0" rIns="0" bIns="0" rtlCol="0"/>
            <a:lstStyle/>
            <a:p/>
          </p:txBody>
        </p:sp>
        <p:sp>
          <p:nvSpPr>
            <p:cNvPr id="458" name="object 458" descr=""/>
            <p:cNvSpPr/>
            <p:nvPr/>
          </p:nvSpPr>
          <p:spPr>
            <a:xfrm>
              <a:off x="5534511" y="244595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459" name="object 459" descr=""/>
            <p:cNvSpPr/>
            <p:nvPr/>
          </p:nvSpPr>
          <p:spPr>
            <a:xfrm>
              <a:off x="5534510" y="2568227"/>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460" name="object 460" descr=""/>
            <p:cNvSpPr/>
            <p:nvPr/>
          </p:nvSpPr>
          <p:spPr>
            <a:xfrm>
              <a:off x="5535627" y="2447075"/>
              <a:ext cx="1270" cy="2540"/>
            </a:xfrm>
            <a:custGeom>
              <a:avLst/>
              <a:gdLst/>
              <a:ahLst/>
              <a:cxnLst/>
              <a:rect l="l" t="t" r="r" b="b"/>
              <a:pathLst>
                <a:path w="1270" h="2539">
                  <a:moveTo>
                    <a:pt x="0" y="0"/>
                  </a:moveTo>
                  <a:lnTo>
                    <a:pt x="1117" y="2235"/>
                  </a:lnTo>
                </a:path>
              </a:pathLst>
            </a:custGeom>
            <a:ln w="3175">
              <a:solidFill>
                <a:srgbClr val="5C86AE"/>
              </a:solidFill>
            </a:ln>
          </p:spPr>
          <p:txBody>
            <a:bodyPr wrap="square" lIns="0" tIns="0" rIns="0" bIns="0" rtlCol="0"/>
            <a:lstStyle/>
            <a:p/>
          </p:txBody>
        </p:sp>
        <p:sp>
          <p:nvSpPr>
            <p:cNvPr id="461" name="object 461" descr=""/>
            <p:cNvSpPr/>
            <p:nvPr/>
          </p:nvSpPr>
          <p:spPr>
            <a:xfrm>
              <a:off x="5535626" y="2564879"/>
              <a:ext cx="1270" cy="2540"/>
            </a:xfrm>
            <a:custGeom>
              <a:avLst/>
              <a:gdLst/>
              <a:ahLst/>
              <a:cxnLst/>
              <a:rect l="l" t="t" r="r" b="b"/>
              <a:pathLst>
                <a:path w="1270" h="2539">
                  <a:moveTo>
                    <a:pt x="1117" y="0"/>
                  </a:moveTo>
                  <a:lnTo>
                    <a:pt x="0" y="2235"/>
                  </a:lnTo>
                </a:path>
              </a:pathLst>
            </a:custGeom>
            <a:ln w="3175">
              <a:solidFill>
                <a:srgbClr val="5C86AE"/>
              </a:solidFill>
            </a:ln>
          </p:spPr>
          <p:txBody>
            <a:bodyPr wrap="square" lIns="0" tIns="0" rIns="0" bIns="0" rtlCol="0"/>
            <a:lstStyle/>
            <a:p/>
          </p:txBody>
        </p:sp>
        <p:sp>
          <p:nvSpPr>
            <p:cNvPr id="462" name="object 462" descr=""/>
            <p:cNvSpPr/>
            <p:nvPr/>
          </p:nvSpPr>
          <p:spPr>
            <a:xfrm>
              <a:off x="5535627" y="2445959"/>
              <a:ext cx="6985" cy="0"/>
            </a:xfrm>
            <a:custGeom>
              <a:avLst/>
              <a:gdLst/>
              <a:ahLst/>
              <a:cxnLst/>
              <a:rect l="l" t="t" r="r" b="b"/>
              <a:pathLst>
                <a:path w="6985" h="0">
                  <a:moveTo>
                    <a:pt x="0" y="0"/>
                  </a:moveTo>
                  <a:lnTo>
                    <a:pt x="6692" y="0"/>
                  </a:lnTo>
                </a:path>
              </a:pathLst>
            </a:custGeom>
            <a:ln w="3175">
              <a:solidFill>
                <a:srgbClr val="5C86AE"/>
              </a:solidFill>
            </a:ln>
          </p:spPr>
          <p:txBody>
            <a:bodyPr wrap="square" lIns="0" tIns="0" rIns="0" bIns="0" rtlCol="0"/>
            <a:lstStyle/>
            <a:p/>
          </p:txBody>
        </p:sp>
        <p:sp>
          <p:nvSpPr>
            <p:cNvPr id="463" name="object 463" descr=""/>
            <p:cNvSpPr/>
            <p:nvPr/>
          </p:nvSpPr>
          <p:spPr>
            <a:xfrm>
              <a:off x="5535621" y="2447075"/>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464" name="object 464" descr=""/>
            <p:cNvSpPr/>
            <p:nvPr/>
          </p:nvSpPr>
          <p:spPr>
            <a:xfrm>
              <a:off x="5535631" y="2568227"/>
              <a:ext cx="6985" cy="0"/>
            </a:xfrm>
            <a:custGeom>
              <a:avLst/>
              <a:gdLst/>
              <a:ahLst/>
              <a:cxnLst/>
              <a:rect l="l" t="t" r="r" b="b"/>
              <a:pathLst>
                <a:path w="6985" h="0">
                  <a:moveTo>
                    <a:pt x="6692" y="0"/>
                  </a:moveTo>
                  <a:lnTo>
                    <a:pt x="0" y="0"/>
                  </a:lnTo>
                </a:path>
              </a:pathLst>
            </a:custGeom>
            <a:ln w="3175">
              <a:solidFill>
                <a:srgbClr val="5C86AE"/>
              </a:solidFill>
            </a:ln>
          </p:spPr>
          <p:txBody>
            <a:bodyPr wrap="square" lIns="0" tIns="0" rIns="0" bIns="0" rtlCol="0"/>
            <a:lstStyle/>
            <a:p/>
          </p:txBody>
        </p:sp>
        <p:sp>
          <p:nvSpPr>
            <p:cNvPr id="465" name="object 465" descr=""/>
            <p:cNvSpPr/>
            <p:nvPr/>
          </p:nvSpPr>
          <p:spPr>
            <a:xfrm>
              <a:off x="5535627" y="2567111"/>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466" name="object 466" descr=""/>
            <p:cNvSpPr/>
            <p:nvPr/>
          </p:nvSpPr>
          <p:spPr>
            <a:xfrm>
              <a:off x="5528377" y="2568227"/>
              <a:ext cx="6350" cy="0"/>
            </a:xfrm>
            <a:custGeom>
              <a:avLst/>
              <a:gdLst/>
              <a:ahLst/>
              <a:cxnLst/>
              <a:rect l="l" t="t" r="r" b="b"/>
              <a:pathLst>
                <a:path w="6350" h="0">
                  <a:moveTo>
                    <a:pt x="6134" y="0"/>
                  </a:moveTo>
                  <a:lnTo>
                    <a:pt x="0" y="0"/>
                  </a:lnTo>
                </a:path>
              </a:pathLst>
            </a:custGeom>
            <a:ln w="3175">
              <a:solidFill>
                <a:srgbClr val="5C86AE"/>
              </a:solidFill>
            </a:ln>
          </p:spPr>
          <p:txBody>
            <a:bodyPr wrap="square" lIns="0" tIns="0" rIns="0" bIns="0" rtlCol="0"/>
            <a:lstStyle/>
            <a:p/>
          </p:txBody>
        </p:sp>
        <p:sp>
          <p:nvSpPr>
            <p:cNvPr id="467" name="object 467" descr=""/>
            <p:cNvSpPr/>
            <p:nvPr/>
          </p:nvSpPr>
          <p:spPr>
            <a:xfrm>
              <a:off x="5528372" y="2445959"/>
              <a:ext cx="6350" cy="0"/>
            </a:xfrm>
            <a:custGeom>
              <a:avLst/>
              <a:gdLst/>
              <a:ahLst/>
              <a:cxnLst/>
              <a:rect l="l" t="t" r="r" b="b"/>
              <a:pathLst>
                <a:path w="6350" h="0">
                  <a:moveTo>
                    <a:pt x="0" y="0"/>
                  </a:moveTo>
                  <a:lnTo>
                    <a:pt x="6134" y="0"/>
                  </a:lnTo>
                </a:path>
              </a:pathLst>
            </a:custGeom>
            <a:ln w="3175">
              <a:solidFill>
                <a:srgbClr val="5C86AE"/>
              </a:solidFill>
            </a:ln>
          </p:spPr>
          <p:txBody>
            <a:bodyPr wrap="square" lIns="0" tIns="0" rIns="0" bIns="0" rtlCol="0"/>
            <a:lstStyle/>
            <a:p/>
          </p:txBody>
        </p:sp>
        <p:sp>
          <p:nvSpPr>
            <p:cNvPr id="468" name="object 468" descr=""/>
            <p:cNvSpPr/>
            <p:nvPr/>
          </p:nvSpPr>
          <p:spPr>
            <a:xfrm>
              <a:off x="5528933" y="2446520"/>
              <a:ext cx="8255" cy="3175"/>
            </a:xfrm>
            <a:custGeom>
              <a:avLst/>
              <a:gdLst/>
              <a:ahLst/>
              <a:cxnLst/>
              <a:rect l="l" t="t" r="r" b="b"/>
              <a:pathLst>
                <a:path w="8254" h="3175">
                  <a:moveTo>
                    <a:pt x="7810" y="2794"/>
                  </a:moveTo>
                  <a:lnTo>
                    <a:pt x="6134" y="0"/>
                  </a:lnTo>
                  <a:lnTo>
                    <a:pt x="0" y="0"/>
                  </a:lnTo>
                </a:path>
              </a:pathLst>
            </a:custGeom>
            <a:ln w="3175">
              <a:solidFill>
                <a:srgbClr val="5C86AE"/>
              </a:solidFill>
            </a:ln>
          </p:spPr>
          <p:txBody>
            <a:bodyPr wrap="square" lIns="0" tIns="0" rIns="0" bIns="0" rtlCol="0"/>
            <a:lstStyle/>
            <a:p/>
          </p:txBody>
        </p:sp>
        <p:sp>
          <p:nvSpPr>
            <p:cNvPr id="469" name="object 469" descr=""/>
            <p:cNvSpPr/>
            <p:nvPr/>
          </p:nvSpPr>
          <p:spPr>
            <a:xfrm>
              <a:off x="5528929" y="2564875"/>
              <a:ext cx="8255" cy="3175"/>
            </a:xfrm>
            <a:custGeom>
              <a:avLst/>
              <a:gdLst/>
              <a:ahLst/>
              <a:cxnLst/>
              <a:rect l="l" t="t" r="r" b="b"/>
              <a:pathLst>
                <a:path w="8254" h="3175">
                  <a:moveTo>
                    <a:pt x="0" y="2794"/>
                  </a:moveTo>
                  <a:lnTo>
                    <a:pt x="6134" y="2794"/>
                  </a:lnTo>
                  <a:lnTo>
                    <a:pt x="7810" y="0"/>
                  </a:lnTo>
                </a:path>
              </a:pathLst>
            </a:custGeom>
            <a:ln w="3175">
              <a:solidFill>
                <a:srgbClr val="5C86AE"/>
              </a:solidFill>
            </a:ln>
          </p:spPr>
          <p:txBody>
            <a:bodyPr wrap="square" lIns="0" tIns="0" rIns="0" bIns="0" rtlCol="0"/>
            <a:lstStyle/>
            <a:p/>
          </p:txBody>
        </p:sp>
        <p:sp>
          <p:nvSpPr>
            <p:cNvPr id="470" name="object 470" descr=""/>
            <p:cNvSpPr/>
            <p:nvPr/>
          </p:nvSpPr>
          <p:spPr>
            <a:xfrm>
              <a:off x="5526702" y="2562646"/>
              <a:ext cx="6985" cy="0"/>
            </a:xfrm>
            <a:custGeom>
              <a:avLst/>
              <a:gdLst/>
              <a:ahLst/>
              <a:cxnLst/>
              <a:rect l="l" t="t" r="r" b="b"/>
              <a:pathLst>
                <a:path w="6985" h="0">
                  <a:moveTo>
                    <a:pt x="6692" y="0"/>
                  </a:moveTo>
                  <a:lnTo>
                    <a:pt x="0" y="0"/>
                  </a:lnTo>
                </a:path>
              </a:pathLst>
            </a:custGeom>
            <a:ln w="3175">
              <a:solidFill>
                <a:srgbClr val="5C86AE"/>
              </a:solidFill>
            </a:ln>
          </p:spPr>
          <p:txBody>
            <a:bodyPr wrap="square" lIns="0" tIns="0" rIns="0" bIns="0" rtlCol="0"/>
            <a:lstStyle/>
            <a:p/>
          </p:txBody>
        </p:sp>
        <p:sp>
          <p:nvSpPr>
            <p:cNvPr id="471" name="object 471" descr=""/>
            <p:cNvSpPr/>
            <p:nvPr/>
          </p:nvSpPr>
          <p:spPr>
            <a:xfrm>
              <a:off x="5526702" y="2451546"/>
              <a:ext cx="6985" cy="0"/>
            </a:xfrm>
            <a:custGeom>
              <a:avLst/>
              <a:gdLst/>
              <a:ahLst/>
              <a:cxnLst/>
              <a:rect l="l" t="t" r="r" b="b"/>
              <a:pathLst>
                <a:path w="6985" h="0">
                  <a:moveTo>
                    <a:pt x="6692" y="0"/>
                  </a:moveTo>
                  <a:lnTo>
                    <a:pt x="0" y="0"/>
                  </a:lnTo>
                </a:path>
              </a:pathLst>
            </a:custGeom>
            <a:ln w="3175">
              <a:solidFill>
                <a:srgbClr val="5C86AE"/>
              </a:solidFill>
            </a:ln>
          </p:spPr>
          <p:txBody>
            <a:bodyPr wrap="square" lIns="0" tIns="0" rIns="0" bIns="0" rtlCol="0"/>
            <a:lstStyle/>
            <a:p/>
          </p:txBody>
        </p:sp>
        <p:sp>
          <p:nvSpPr>
            <p:cNvPr id="472" name="object 472" descr=""/>
            <p:cNvSpPr/>
            <p:nvPr/>
          </p:nvSpPr>
          <p:spPr>
            <a:xfrm>
              <a:off x="5584195" y="2453216"/>
              <a:ext cx="0" cy="3810"/>
            </a:xfrm>
            <a:custGeom>
              <a:avLst/>
              <a:gdLst/>
              <a:ahLst/>
              <a:cxnLst/>
              <a:rect l="l" t="t" r="r" b="b"/>
              <a:pathLst>
                <a:path w="0" h="3810">
                  <a:moveTo>
                    <a:pt x="0" y="3352"/>
                  </a:moveTo>
                  <a:lnTo>
                    <a:pt x="0" y="0"/>
                  </a:lnTo>
                </a:path>
              </a:pathLst>
            </a:custGeom>
            <a:ln w="3175">
              <a:solidFill>
                <a:srgbClr val="5C86AE"/>
              </a:solidFill>
            </a:ln>
          </p:spPr>
          <p:txBody>
            <a:bodyPr wrap="square" lIns="0" tIns="0" rIns="0" bIns="0" rtlCol="0"/>
            <a:lstStyle/>
            <a:p/>
          </p:txBody>
        </p:sp>
        <p:sp>
          <p:nvSpPr>
            <p:cNvPr id="473" name="object 473" descr=""/>
            <p:cNvSpPr/>
            <p:nvPr/>
          </p:nvSpPr>
          <p:spPr>
            <a:xfrm>
              <a:off x="5584195" y="2557622"/>
              <a:ext cx="0" cy="3810"/>
            </a:xfrm>
            <a:custGeom>
              <a:avLst/>
              <a:gdLst/>
              <a:ahLst/>
              <a:cxnLst/>
              <a:rect l="l" t="t" r="r" b="b"/>
              <a:pathLst>
                <a:path w="0" h="3810">
                  <a:moveTo>
                    <a:pt x="0" y="558"/>
                  </a:moveTo>
                  <a:lnTo>
                    <a:pt x="0" y="3352"/>
                  </a:lnTo>
                  <a:lnTo>
                    <a:pt x="0" y="0"/>
                  </a:lnTo>
                </a:path>
              </a:pathLst>
            </a:custGeom>
            <a:ln w="3175">
              <a:solidFill>
                <a:srgbClr val="5C86AE"/>
              </a:solidFill>
            </a:ln>
          </p:spPr>
          <p:txBody>
            <a:bodyPr wrap="square" lIns="0" tIns="0" rIns="0" bIns="0" rtlCol="0"/>
            <a:lstStyle/>
            <a:p/>
          </p:txBody>
        </p:sp>
        <p:sp>
          <p:nvSpPr>
            <p:cNvPr id="474" name="object 474" descr=""/>
            <p:cNvSpPr/>
            <p:nvPr/>
          </p:nvSpPr>
          <p:spPr>
            <a:xfrm>
              <a:off x="5584195" y="2453221"/>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475" name="object 475" descr=""/>
            <p:cNvSpPr/>
            <p:nvPr/>
          </p:nvSpPr>
          <p:spPr>
            <a:xfrm>
              <a:off x="5590345" y="2554826"/>
              <a:ext cx="1270" cy="635"/>
            </a:xfrm>
            <a:custGeom>
              <a:avLst/>
              <a:gdLst/>
              <a:ahLst/>
              <a:cxnLst/>
              <a:rect l="l" t="t" r="r" b="b"/>
              <a:pathLst>
                <a:path w="1270" h="635">
                  <a:moveTo>
                    <a:pt x="1117" y="558"/>
                  </a:moveTo>
                  <a:lnTo>
                    <a:pt x="0" y="0"/>
                  </a:lnTo>
                </a:path>
              </a:pathLst>
            </a:custGeom>
            <a:ln w="3175">
              <a:solidFill>
                <a:srgbClr val="5C86AE"/>
              </a:solidFill>
            </a:ln>
          </p:spPr>
          <p:txBody>
            <a:bodyPr wrap="square" lIns="0" tIns="0" rIns="0" bIns="0" rtlCol="0"/>
            <a:lstStyle/>
            <a:p/>
          </p:txBody>
        </p:sp>
        <p:sp>
          <p:nvSpPr>
            <p:cNvPr id="476" name="object 476" descr=""/>
            <p:cNvSpPr/>
            <p:nvPr/>
          </p:nvSpPr>
          <p:spPr>
            <a:xfrm>
              <a:off x="5590347" y="2458801"/>
              <a:ext cx="1270" cy="635"/>
            </a:xfrm>
            <a:custGeom>
              <a:avLst/>
              <a:gdLst/>
              <a:ahLst/>
              <a:cxnLst/>
              <a:rect l="l" t="t" r="r" b="b"/>
              <a:pathLst>
                <a:path w="1270" h="635">
                  <a:moveTo>
                    <a:pt x="0" y="558"/>
                  </a:moveTo>
                  <a:lnTo>
                    <a:pt x="1117" y="0"/>
                  </a:lnTo>
                </a:path>
              </a:pathLst>
            </a:custGeom>
            <a:ln w="3175">
              <a:solidFill>
                <a:srgbClr val="5C86AE"/>
              </a:solidFill>
            </a:ln>
          </p:spPr>
          <p:txBody>
            <a:bodyPr wrap="square" lIns="0" tIns="0" rIns="0" bIns="0" rtlCol="0"/>
            <a:lstStyle/>
            <a:p/>
          </p:txBody>
        </p:sp>
        <p:sp>
          <p:nvSpPr>
            <p:cNvPr id="477" name="object 477" descr=""/>
            <p:cNvSpPr/>
            <p:nvPr/>
          </p:nvSpPr>
          <p:spPr>
            <a:xfrm>
              <a:off x="5590337" y="2458250"/>
              <a:ext cx="2540" cy="97790"/>
            </a:xfrm>
            <a:custGeom>
              <a:avLst/>
              <a:gdLst/>
              <a:ahLst/>
              <a:cxnLst/>
              <a:rect l="l" t="t" r="r" b="b"/>
              <a:pathLst>
                <a:path w="2539" h="97789">
                  <a:moveTo>
                    <a:pt x="2235" y="96583"/>
                  </a:moveTo>
                  <a:lnTo>
                    <a:pt x="1905" y="95796"/>
                  </a:lnTo>
                  <a:lnTo>
                    <a:pt x="1117" y="95465"/>
                  </a:lnTo>
                  <a:lnTo>
                    <a:pt x="330" y="95796"/>
                  </a:lnTo>
                  <a:lnTo>
                    <a:pt x="0" y="96583"/>
                  </a:lnTo>
                  <a:lnTo>
                    <a:pt x="330" y="97370"/>
                  </a:lnTo>
                  <a:lnTo>
                    <a:pt x="1117" y="97701"/>
                  </a:lnTo>
                  <a:lnTo>
                    <a:pt x="1905" y="97370"/>
                  </a:lnTo>
                  <a:lnTo>
                    <a:pt x="2235" y="96583"/>
                  </a:lnTo>
                  <a:close/>
                </a:path>
                <a:path w="2539" h="97789">
                  <a:moveTo>
                    <a:pt x="2235" y="1117"/>
                  </a:moveTo>
                  <a:lnTo>
                    <a:pt x="1905" y="330"/>
                  </a:lnTo>
                  <a:lnTo>
                    <a:pt x="1117" y="0"/>
                  </a:lnTo>
                  <a:lnTo>
                    <a:pt x="330" y="330"/>
                  </a:lnTo>
                  <a:lnTo>
                    <a:pt x="0" y="1117"/>
                  </a:lnTo>
                  <a:lnTo>
                    <a:pt x="330"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478" name="object 478" descr=""/>
            <p:cNvSpPr/>
            <p:nvPr/>
          </p:nvSpPr>
          <p:spPr>
            <a:xfrm>
              <a:off x="5598718" y="2467737"/>
              <a:ext cx="0" cy="37465"/>
            </a:xfrm>
            <a:custGeom>
              <a:avLst/>
              <a:gdLst/>
              <a:ahLst/>
              <a:cxnLst/>
              <a:rect l="l" t="t" r="r" b="b"/>
              <a:pathLst>
                <a:path w="0" h="37464">
                  <a:moveTo>
                    <a:pt x="0" y="0"/>
                  </a:moveTo>
                  <a:lnTo>
                    <a:pt x="0" y="37401"/>
                  </a:lnTo>
                </a:path>
              </a:pathLst>
            </a:custGeom>
            <a:ln w="3175">
              <a:solidFill>
                <a:srgbClr val="5C86AE"/>
              </a:solidFill>
            </a:ln>
          </p:spPr>
          <p:txBody>
            <a:bodyPr wrap="square" lIns="0" tIns="0" rIns="0" bIns="0" rtlCol="0"/>
            <a:lstStyle/>
            <a:p/>
          </p:txBody>
        </p:sp>
        <p:sp>
          <p:nvSpPr>
            <p:cNvPr id="479" name="object 479" descr=""/>
            <p:cNvSpPr/>
            <p:nvPr/>
          </p:nvSpPr>
          <p:spPr>
            <a:xfrm>
              <a:off x="5598160" y="2509050"/>
              <a:ext cx="635" cy="37465"/>
            </a:xfrm>
            <a:custGeom>
              <a:avLst/>
              <a:gdLst/>
              <a:ahLst/>
              <a:cxnLst/>
              <a:rect l="l" t="t" r="r" b="b"/>
              <a:pathLst>
                <a:path w="635" h="37464">
                  <a:moveTo>
                    <a:pt x="0" y="0"/>
                  </a:moveTo>
                  <a:lnTo>
                    <a:pt x="558" y="0"/>
                  </a:lnTo>
                  <a:lnTo>
                    <a:pt x="558" y="37401"/>
                  </a:lnTo>
                </a:path>
              </a:pathLst>
            </a:custGeom>
            <a:ln w="3175">
              <a:solidFill>
                <a:srgbClr val="5C86AE"/>
              </a:solidFill>
            </a:ln>
          </p:spPr>
          <p:txBody>
            <a:bodyPr wrap="square" lIns="0" tIns="0" rIns="0" bIns="0" rtlCol="0"/>
            <a:lstStyle/>
            <a:p/>
          </p:txBody>
        </p:sp>
        <p:sp>
          <p:nvSpPr>
            <p:cNvPr id="480" name="object 480" descr=""/>
            <p:cNvSpPr/>
            <p:nvPr/>
          </p:nvSpPr>
          <p:spPr>
            <a:xfrm>
              <a:off x="5598160" y="2505142"/>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481" name="object 481" descr=""/>
            <p:cNvSpPr/>
            <p:nvPr/>
          </p:nvSpPr>
          <p:spPr>
            <a:xfrm>
              <a:off x="5581961" y="2557059"/>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482" name="object 482" descr=""/>
            <p:cNvSpPr/>
            <p:nvPr/>
          </p:nvSpPr>
          <p:spPr>
            <a:xfrm>
              <a:off x="5581961" y="2457685"/>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483" name="object 483" descr=""/>
            <p:cNvSpPr/>
            <p:nvPr/>
          </p:nvSpPr>
          <p:spPr>
            <a:xfrm>
              <a:off x="5593696" y="2502910"/>
              <a:ext cx="1905" cy="1270"/>
            </a:xfrm>
            <a:custGeom>
              <a:avLst/>
              <a:gdLst/>
              <a:ahLst/>
              <a:cxnLst/>
              <a:rect l="l" t="t" r="r" b="b"/>
              <a:pathLst>
                <a:path w="1904" h="1269">
                  <a:moveTo>
                    <a:pt x="0" y="1117"/>
                  </a:moveTo>
                  <a:lnTo>
                    <a:pt x="1676" y="0"/>
                  </a:lnTo>
                </a:path>
              </a:pathLst>
            </a:custGeom>
            <a:ln w="3175">
              <a:solidFill>
                <a:srgbClr val="5C86AE"/>
              </a:solidFill>
            </a:ln>
          </p:spPr>
          <p:txBody>
            <a:bodyPr wrap="square" lIns="0" tIns="0" rIns="0" bIns="0" rtlCol="0"/>
            <a:lstStyle/>
            <a:p/>
          </p:txBody>
        </p:sp>
        <p:sp>
          <p:nvSpPr>
            <p:cNvPr id="484" name="object 484" descr=""/>
            <p:cNvSpPr/>
            <p:nvPr/>
          </p:nvSpPr>
          <p:spPr>
            <a:xfrm>
              <a:off x="5593693" y="2510164"/>
              <a:ext cx="1905" cy="1270"/>
            </a:xfrm>
            <a:custGeom>
              <a:avLst/>
              <a:gdLst/>
              <a:ahLst/>
              <a:cxnLst/>
              <a:rect l="l" t="t" r="r" b="b"/>
              <a:pathLst>
                <a:path w="1904" h="1269">
                  <a:moveTo>
                    <a:pt x="1676" y="1117"/>
                  </a:moveTo>
                  <a:lnTo>
                    <a:pt x="0" y="0"/>
                  </a:lnTo>
                </a:path>
              </a:pathLst>
            </a:custGeom>
            <a:ln w="3175">
              <a:solidFill>
                <a:srgbClr val="5C86AE"/>
              </a:solidFill>
            </a:ln>
          </p:spPr>
          <p:txBody>
            <a:bodyPr wrap="square" lIns="0" tIns="0" rIns="0" bIns="0" rtlCol="0"/>
            <a:lstStyle/>
            <a:p/>
          </p:txBody>
        </p:sp>
        <p:sp>
          <p:nvSpPr>
            <p:cNvPr id="485" name="object 485" descr=""/>
            <p:cNvSpPr/>
            <p:nvPr/>
          </p:nvSpPr>
          <p:spPr>
            <a:xfrm>
              <a:off x="5573031" y="256711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486" name="object 486" descr=""/>
            <p:cNvSpPr/>
            <p:nvPr/>
          </p:nvSpPr>
          <p:spPr>
            <a:xfrm>
              <a:off x="5573031" y="2447075"/>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487" name="object 487" descr=""/>
            <p:cNvSpPr/>
            <p:nvPr/>
          </p:nvSpPr>
          <p:spPr>
            <a:xfrm>
              <a:off x="5595927" y="250290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488" name="object 488" descr=""/>
            <p:cNvSpPr/>
            <p:nvPr/>
          </p:nvSpPr>
          <p:spPr>
            <a:xfrm>
              <a:off x="5595927" y="251128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489" name="object 489" descr=""/>
            <p:cNvSpPr/>
            <p:nvPr/>
          </p:nvSpPr>
          <p:spPr>
            <a:xfrm>
              <a:off x="5593137" y="2504027"/>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490" name="object 490" descr=""/>
            <p:cNvSpPr/>
            <p:nvPr/>
          </p:nvSpPr>
          <p:spPr>
            <a:xfrm>
              <a:off x="5593137" y="251016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491" name="object 491" descr=""/>
            <p:cNvSpPr/>
            <p:nvPr/>
          </p:nvSpPr>
          <p:spPr>
            <a:xfrm>
              <a:off x="5593692" y="2502903"/>
              <a:ext cx="2540" cy="1270"/>
            </a:xfrm>
            <a:custGeom>
              <a:avLst/>
              <a:gdLst/>
              <a:ahLst/>
              <a:cxnLst/>
              <a:rect l="l" t="t" r="r" b="b"/>
              <a:pathLst>
                <a:path w="2539" h="1269">
                  <a:moveTo>
                    <a:pt x="2235" y="558"/>
                  </a:moveTo>
                  <a:lnTo>
                    <a:pt x="2235" y="0"/>
                  </a:lnTo>
                  <a:lnTo>
                    <a:pt x="0" y="1117"/>
                  </a:lnTo>
                </a:path>
              </a:pathLst>
            </a:custGeom>
            <a:ln w="3175">
              <a:solidFill>
                <a:srgbClr val="5C86AE"/>
              </a:solidFill>
            </a:ln>
          </p:spPr>
          <p:txBody>
            <a:bodyPr wrap="square" lIns="0" tIns="0" rIns="0" bIns="0" rtlCol="0"/>
            <a:lstStyle/>
            <a:p/>
          </p:txBody>
        </p:sp>
        <p:sp>
          <p:nvSpPr>
            <p:cNvPr id="492" name="object 492" descr=""/>
            <p:cNvSpPr/>
            <p:nvPr/>
          </p:nvSpPr>
          <p:spPr>
            <a:xfrm>
              <a:off x="5593696" y="2510166"/>
              <a:ext cx="2540" cy="1270"/>
            </a:xfrm>
            <a:custGeom>
              <a:avLst/>
              <a:gdLst/>
              <a:ahLst/>
              <a:cxnLst/>
              <a:rect l="l" t="t" r="r" b="b"/>
              <a:pathLst>
                <a:path w="2539" h="1269">
                  <a:moveTo>
                    <a:pt x="0" y="0"/>
                  </a:moveTo>
                  <a:lnTo>
                    <a:pt x="2235" y="1117"/>
                  </a:lnTo>
                  <a:lnTo>
                    <a:pt x="2235" y="558"/>
                  </a:lnTo>
                </a:path>
              </a:pathLst>
            </a:custGeom>
            <a:ln w="3175">
              <a:solidFill>
                <a:srgbClr val="5C86AE"/>
              </a:solidFill>
            </a:ln>
          </p:spPr>
          <p:txBody>
            <a:bodyPr wrap="square" lIns="0" tIns="0" rIns="0" bIns="0" rtlCol="0"/>
            <a:lstStyle/>
            <a:p/>
          </p:txBody>
        </p:sp>
        <p:sp>
          <p:nvSpPr>
            <p:cNvPr id="493" name="object 493" descr=""/>
            <p:cNvSpPr/>
            <p:nvPr/>
          </p:nvSpPr>
          <p:spPr>
            <a:xfrm>
              <a:off x="5478675" y="2467741"/>
              <a:ext cx="0" cy="78740"/>
            </a:xfrm>
            <a:custGeom>
              <a:avLst/>
              <a:gdLst/>
              <a:ahLst/>
              <a:cxnLst/>
              <a:rect l="l" t="t" r="r" b="b"/>
              <a:pathLst>
                <a:path w="0" h="78739">
                  <a:moveTo>
                    <a:pt x="0" y="78714"/>
                  </a:moveTo>
                  <a:lnTo>
                    <a:pt x="0" y="0"/>
                  </a:lnTo>
                </a:path>
              </a:pathLst>
            </a:custGeom>
            <a:ln w="3175">
              <a:solidFill>
                <a:srgbClr val="5C86AE"/>
              </a:solidFill>
            </a:ln>
          </p:spPr>
          <p:txBody>
            <a:bodyPr wrap="square" lIns="0" tIns="0" rIns="0" bIns="0" rtlCol="0"/>
            <a:lstStyle/>
            <a:p/>
          </p:txBody>
        </p:sp>
        <p:sp>
          <p:nvSpPr>
            <p:cNvPr id="494" name="object 494" descr=""/>
            <p:cNvSpPr/>
            <p:nvPr/>
          </p:nvSpPr>
          <p:spPr>
            <a:xfrm>
              <a:off x="5534511" y="2467737"/>
              <a:ext cx="0" cy="78740"/>
            </a:xfrm>
            <a:custGeom>
              <a:avLst/>
              <a:gdLst/>
              <a:ahLst/>
              <a:cxnLst/>
              <a:rect l="l" t="t" r="r" b="b"/>
              <a:pathLst>
                <a:path w="0" h="78739">
                  <a:moveTo>
                    <a:pt x="0" y="0"/>
                  </a:moveTo>
                  <a:lnTo>
                    <a:pt x="0" y="78714"/>
                  </a:lnTo>
                </a:path>
              </a:pathLst>
            </a:custGeom>
            <a:ln w="3175">
              <a:solidFill>
                <a:srgbClr val="5C86AE"/>
              </a:solidFill>
            </a:ln>
          </p:spPr>
          <p:txBody>
            <a:bodyPr wrap="square" lIns="0" tIns="0" rIns="0" bIns="0" rtlCol="0"/>
            <a:lstStyle/>
            <a:p/>
          </p:txBody>
        </p:sp>
        <p:sp>
          <p:nvSpPr>
            <p:cNvPr id="495" name="object 495" descr=""/>
            <p:cNvSpPr/>
            <p:nvPr/>
          </p:nvSpPr>
          <p:spPr>
            <a:xfrm>
              <a:off x="5571358" y="244595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96" name="object 496" descr=""/>
            <p:cNvSpPr/>
            <p:nvPr/>
          </p:nvSpPr>
          <p:spPr>
            <a:xfrm>
              <a:off x="5598160" y="2467741"/>
              <a:ext cx="0" cy="37465"/>
            </a:xfrm>
            <a:custGeom>
              <a:avLst/>
              <a:gdLst/>
              <a:ahLst/>
              <a:cxnLst/>
              <a:rect l="l" t="t" r="r" b="b"/>
              <a:pathLst>
                <a:path w="0" h="37464">
                  <a:moveTo>
                    <a:pt x="0" y="37401"/>
                  </a:moveTo>
                  <a:lnTo>
                    <a:pt x="0" y="0"/>
                  </a:lnTo>
                </a:path>
              </a:pathLst>
            </a:custGeom>
            <a:ln w="3175">
              <a:solidFill>
                <a:srgbClr val="5C86AE"/>
              </a:solidFill>
            </a:ln>
          </p:spPr>
          <p:txBody>
            <a:bodyPr wrap="square" lIns="0" tIns="0" rIns="0" bIns="0" rtlCol="0"/>
            <a:lstStyle/>
            <a:p/>
          </p:txBody>
        </p:sp>
        <p:sp>
          <p:nvSpPr>
            <p:cNvPr id="497" name="object 497" descr=""/>
            <p:cNvSpPr/>
            <p:nvPr/>
          </p:nvSpPr>
          <p:spPr>
            <a:xfrm>
              <a:off x="5569126" y="2467741"/>
              <a:ext cx="0" cy="78740"/>
            </a:xfrm>
            <a:custGeom>
              <a:avLst/>
              <a:gdLst/>
              <a:ahLst/>
              <a:cxnLst/>
              <a:rect l="l" t="t" r="r" b="b"/>
              <a:pathLst>
                <a:path w="0" h="78739">
                  <a:moveTo>
                    <a:pt x="0" y="78714"/>
                  </a:moveTo>
                  <a:lnTo>
                    <a:pt x="0" y="0"/>
                  </a:lnTo>
                </a:path>
              </a:pathLst>
            </a:custGeom>
            <a:ln w="3175">
              <a:solidFill>
                <a:srgbClr val="5C86AE"/>
              </a:solidFill>
            </a:ln>
          </p:spPr>
          <p:txBody>
            <a:bodyPr wrap="square" lIns="0" tIns="0" rIns="0" bIns="0" rtlCol="0"/>
            <a:lstStyle/>
            <a:p/>
          </p:txBody>
        </p:sp>
        <p:sp>
          <p:nvSpPr>
            <p:cNvPr id="498" name="object 498" descr=""/>
            <p:cNvSpPr/>
            <p:nvPr/>
          </p:nvSpPr>
          <p:spPr>
            <a:xfrm>
              <a:off x="5598160" y="2509054"/>
              <a:ext cx="0" cy="37465"/>
            </a:xfrm>
            <a:custGeom>
              <a:avLst/>
              <a:gdLst/>
              <a:ahLst/>
              <a:cxnLst/>
              <a:rect l="l" t="t" r="r" b="b"/>
              <a:pathLst>
                <a:path w="0" h="37464">
                  <a:moveTo>
                    <a:pt x="0" y="37401"/>
                  </a:moveTo>
                  <a:lnTo>
                    <a:pt x="0" y="0"/>
                  </a:lnTo>
                </a:path>
              </a:pathLst>
            </a:custGeom>
            <a:ln w="3175">
              <a:solidFill>
                <a:srgbClr val="5C86AE"/>
              </a:solidFill>
            </a:ln>
          </p:spPr>
          <p:txBody>
            <a:bodyPr wrap="square" lIns="0" tIns="0" rIns="0" bIns="0" rtlCol="0"/>
            <a:lstStyle/>
            <a:p/>
          </p:txBody>
        </p:sp>
        <p:sp>
          <p:nvSpPr>
            <p:cNvPr id="499" name="object 499" descr=""/>
            <p:cNvSpPr/>
            <p:nvPr/>
          </p:nvSpPr>
          <p:spPr>
            <a:xfrm>
              <a:off x="5596486" y="2510166"/>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500" name="object 500" descr=""/>
            <p:cNvSpPr/>
            <p:nvPr/>
          </p:nvSpPr>
          <p:spPr>
            <a:xfrm>
              <a:off x="5596486" y="2502904"/>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501" name="object 501" descr=""/>
            <p:cNvSpPr/>
            <p:nvPr/>
          </p:nvSpPr>
          <p:spPr>
            <a:xfrm>
              <a:off x="5571358" y="256599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502" name="object 502" descr=""/>
            <p:cNvSpPr/>
            <p:nvPr/>
          </p:nvSpPr>
          <p:spPr>
            <a:xfrm>
              <a:off x="5578608" y="2371148"/>
              <a:ext cx="5080" cy="0"/>
            </a:xfrm>
            <a:custGeom>
              <a:avLst/>
              <a:gdLst/>
              <a:ahLst/>
              <a:cxnLst/>
              <a:rect l="l" t="t" r="r" b="b"/>
              <a:pathLst>
                <a:path w="5079" h="0">
                  <a:moveTo>
                    <a:pt x="4470" y="0"/>
                  </a:moveTo>
                  <a:lnTo>
                    <a:pt x="1117" y="0"/>
                  </a:lnTo>
                  <a:lnTo>
                    <a:pt x="0" y="0"/>
                  </a:lnTo>
                </a:path>
              </a:pathLst>
            </a:custGeom>
            <a:ln w="3175">
              <a:solidFill>
                <a:srgbClr val="5C86AE"/>
              </a:solidFill>
            </a:ln>
          </p:spPr>
          <p:txBody>
            <a:bodyPr wrap="square" lIns="0" tIns="0" rIns="0" bIns="0" rtlCol="0"/>
            <a:lstStyle/>
            <a:p/>
          </p:txBody>
        </p:sp>
        <p:sp>
          <p:nvSpPr>
            <p:cNvPr id="503" name="object 503" descr=""/>
            <p:cNvSpPr/>
            <p:nvPr/>
          </p:nvSpPr>
          <p:spPr>
            <a:xfrm>
              <a:off x="5579729" y="2371148"/>
              <a:ext cx="4445" cy="0"/>
            </a:xfrm>
            <a:custGeom>
              <a:avLst/>
              <a:gdLst/>
              <a:ahLst/>
              <a:cxnLst/>
              <a:rect l="l" t="t" r="r" b="b"/>
              <a:pathLst>
                <a:path w="4445" h="0">
                  <a:moveTo>
                    <a:pt x="0" y="0"/>
                  </a:moveTo>
                  <a:lnTo>
                    <a:pt x="3911" y="0"/>
                  </a:lnTo>
                </a:path>
              </a:pathLst>
            </a:custGeom>
            <a:ln w="3175">
              <a:solidFill>
                <a:srgbClr val="5C86AE"/>
              </a:solidFill>
            </a:ln>
          </p:spPr>
          <p:txBody>
            <a:bodyPr wrap="square" lIns="0" tIns="0" rIns="0" bIns="0" rtlCol="0"/>
            <a:lstStyle/>
            <a:p/>
          </p:txBody>
        </p:sp>
        <p:sp>
          <p:nvSpPr>
            <p:cNvPr id="504" name="object 504" descr=""/>
            <p:cNvSpPr/>
            <p:nvPr/>
          </p:nvSpPr>
          <p:spPr>
            <a:xfrm>
              <a:off x="5836000"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505" name="object 505" descr=""/>
            <p:cNvSpPr/>
            <p:nvPr/>
          </p:nvSpPr>
          <p:spPr>
            <a:xfrm>
              <a:off x="5299462" y="2467174"/>
              <a:ext cx="0" cy="5080"/>
            </a:xfrm>
            <a:custGeom>
              <a:avLst/>
              <a:gdLst/>
              <a:ahLst/>
              <a:cxnLst/>
              <a:rect l="l" t="t" r="r" b="b"/>
              <a:pathLst>
                <a:path w="0" h="5080">
                  <a:moveTo>
                    <a:pt x="0" y="4470"/>
                  </a:moveTo>
                  <a:lnTo>
                    <a:pt x="0" y="0"/>
                  </a:lnTo>
                  <a:lnTo>
                    <a:pt x="0" y="5029"/>
                  </a:lnTo>
                </a:path>
              </a:pathLst>
            </a:custGeom>
            <a:ln w="3175">
              <a:solidFill>
                <a:srgbClr val="5C86AE"/>
              </a:solidFill>
            </a:ln>
          </p:spPr>
          <p:txBody>
            <a:bodyPr wrap="square" lIns="0" tIns="0" rIns="0" bIns="0" rtlCol="0"/>
            <a:lstStyle/>
            <a:p/>
          </p:txBody>
        </p:sp>
        <p:sp>
          <p:nvSpPr>
            <p:cNvPr id="506" name="object 506" descr=""/>
            <p:cNvSpPr/>
            <p:nvPr/>
          </p:nvSpPr>
          <p:spPr>
            <a:xfrm>
              <a:off x="5298344" y="246606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507" name="object 507" descr=""/>
            <p:cNvSpPr/>
            <p:nvPr/>
          </p:nvSpPr>
          <p:spPr>
            <a:xfrm>
              <a:off x="5532273" y="2411903"/>
              <a:ext cx="5080" cy="0"/>
            </a:xfrm>
            <a:custGeom>
              <a:avLst/>
              <a:gdLst/>
              <a:ahLst/>
              <a:cxnLst/>
              <a:rect l="l" t="t" r="r" b="b"/>
              <a:pathLst>
                <a:path w="5079" h="0">
                  <a:moveTo>
                    <a:pt x="4470" y="0"/>
                  </a:moveTo>
                  <a:lnTo>
                    <a:pt x="3911" y="0"/>
                  </a:lnTo>
                  <a:lnTo>
                    <a:pt x="0" y="0"/>
                  </a:lnTo>
                </a:path>
              </a:pathLst>
            </a:custGeom>
            <a:ln w="3175">
              <a:solidFill>
                <a:srgbClr val="5C86AE"/>
              </a:solidFill>
            </a:ln>
          </p:spPr>
          <p:txBody>
            <a:bodyPr wrap="square" lIns="0" tIns="0" rIns="0" bIns="0" rtlCol="0"/>
            <a:lstStyle/>
            <a:p/>
          </p:txBody>
        </p:sp>
        <p:sp>
          <p:nvSpPr>
            <p:cNvPr id="508" name="object 508" descr=""/>
            <p:cNvSpPr/>
            <p:nvPr/>
          </p:nvSpPr>
          <p:spPr>
            <a:xfrm>
              <a:off x="5531721" y="2411903"/>
              <a:ext cx="5080" cy="0"/>
            </a:xfrm>
            <a:custGeom>
              <a:avLst/>
              <a:gdLst/>
              <a:ahLst/>
              <a:cxnLst/>
              <a:rect l="l" t="t" r="r" b="b"/>
              <a:pathLst>
                <a:path w="5079" h="0">
                  <a:moveTo>
                    <a:pt x="0" y="0"/>
                  </a:moveTo>
                  <a:lnTo>
                    <a:pt x="4470" y="0"/>
                  </a:lnTo>
                  <a:lnTo>
                    <a:pt x="5029" y="0"/>
                  </a:lnTo>
                </a:path>
              </a:pathLst>
            </a:custGeom>
            <a:ln w="3175">
              <a:solidFill>
                <a:srgbClr val="5C86AE"/>
              </a:solidFill>
            </a:ln>
          </p:spPr>
          <p:txBody>
            <a:bodyPr wrap="square" lIns="0" tIns="0" rIns="0" bIns="0" rtlCol="0"/>
            <a:lstStyle/>
            <a:p/>
          </p:txBody>
        </p:sp>
        <p:sp>
          <p:nvSpPr>
            <p:cNvPr id="509" name="object 509" descr=""/>
            <p:cNvSpPr/>
            <p:nvPr/>
          </p:nvSpPr>
          <p:spPr>
            <a:xfrm>
              <a:off x="5534511" y="2414693"/>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510" name="object 510" descr=""/>
            <p:cNvSpPr/>
            <p:nvPr/>
          </p:nvSpPr>
          <p:spPr>
            <a:xfrm>
              <a:off x="5531721" y="2414693"/>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511" name="object 511" descr=""/>
            <p:cNvSpPr/>
            <p:nvPr/>
          </p:nvSpPr>
          <p:spPr>
            <a:xfrm>
              <a:off x="6177112" y="252635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512" name="object 512" descr=""/>
            <p:cNvSpPr/>
            <p:nvPr/>
          </p:nvSpPr>
          <p:spPr>
            <a:xfrm>
              <a:off x="5404976" y="2592232"/>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513" name="object 513" descr=""/>
            <p:cNvSpPr/>
            <p:nvPr/>
          </p:nvSpPr>
          <p:spPr>
            <a:xfrm>
              <a:off x="5404422" y="2591674"/>
              <a:ext cx="5080" cy="0"/>
            </a:xfrm>
            <a:custGeom>
              <a:avLst/>
              <a:gdLst/>
              <a:ahLst/>
              <a:cxnLst/>
              <a:rect l="l" t="t" r="r" b="b"/>
              <a:pathLst>
                <a:path w="5079" h="0">
                  <a:moveTo>
                    <a:pt x="0" y="0"/>
                  </a:moveTo>
                  <a:lnTo>
                    <a:pt x="4470" y="0"/>
                  </a:lnTo>
                </a:path>
              </a:pathLst>
            </a:custGeom>
            <a:ln w="3175">
              <a:solidFill>
                <a:srgbClr val="5C86AE"/>
              </a:solidFill>
            </a:ln>
          </p:spPr>
          <p:txBody>
            <a:bodyPr wrap="square" lIns="0" tIns="0" rIns="0" bIns="0" rtlCol="0"/>
            <a:lstStyle/>
            <a:p/>
          </p:txBody>
        </p:sp>
        <p:sp>
          <p:nvSpPr>
            <p:cNvPr id="514" name="object 514" descr=""/>
            <p:cNvSpPr/>
            <p:nvPr/>
          </p:nvSpPr>
          <p:spPr>
            <a:xfrm>
              <a:off x="5763408" y="2494533"/>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515" name="object 515" descr=""/>
            <p:cNvSpPr/>
            <p:nvPr/>
          </p:nvSpPr>
          <p:spPr>
            <a:xfrm>
              <a:off x="5763408" y="251295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516" name="object 516" descr=""/>
            <p:cNvSpPr/>
            <p:nvPr/>
          </p:nvSpPr>
          <p:spPr>
            <a:xfrm>
              <a:off x="5763408" y="249509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517" name="object 517" descr=""/>
            <p:cNvSpPr/>
            <p:nvPr/>
          </p:nvSpPr>
          <p:spPr>
            <a:xfrm>
              <a:off x="5763408" y="2512398"/>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518" name="object 518" descr=""/>
            <p:cNvSpPr/>
            <p:nvPr/>
          </p:nvSpPr>
          <p:spPr>
            <a:xfrm>
              <a:off x="5763967" y="2483364"/>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519" name="object 519" descr=""/>
            <p:cNvSpPr/>
            <p:nvPr/>
          </p:nvSpPr>
          <p:spPr>
            <a:xfrm>
              <a:off x="5847715" y="2492857"/>
              <a:ext cx="53340" cy="28575"/>
            </a:xfrm>
            <a:custGeom>
              <a:avLst/>
              <a:gdLst/>
              <a:ahLst/>
              <a:cxnLst/>
              <a:rect l="l" t="t" r="r" b="b"/>
              <a:pathLst>
                <a:path w="53339" h="28575">
                  <a:moveTo>
                    <a:pt x="3352" y="26797"/>
                  </a:moveTo>
                  <a:lnTo>
                    <a:pt x="3022" y="26009"/>
                  </a:lnTo>
                  <a:lnTo>
                    <a:pt x="2705" y="25882"/>
                  </a:lnTo>
                  <a:lnTo>
                    <a:pt x="2794" y="25679"/>
                  </a:lnTo>
                  <a:lnTo>
                    <a:pt x="2667" y="25412"/>
                  </a:lnTo>
                  <a:lnTo>
                    <a:pt x="2794" y="25133"/>
                  </a:lnTo>
                  <a:lnTo>
                    <a:pt x="2463" y="24333"/>
                  </a:lnTo>
                  <a:lnTo>
                    <a:pt x="1676" y="24015"/>
                  </a:lnTo>
                  <a:lnTo>
                    <a:pt x="1384" y="24130"/>
                  </a:lnTo>
                  <a:lnTo>
                    <a:pt x="1117" y="24015"/>
                  </a:lnTo>
                  <a:lnTo>
                    <a:pt x="330" y="24333"/>
                  </a:lnTo>
                  <a:lnTo>
                    <a:pt x="0" y="25133"/>
                  </a:lnTo>
                  <a:lnTo>
                    <a:pt x="228" y="25692"/>
                  </a:lnTo>
                  <a:lnTo>
                    <a:pt x="0" y="26250"/>
                  </a:lnTo>
                  <a:lnTo>
                    <a:pt x="330" y="27038"/>
                  </a:lnTo>
                  <a:lnTo>
                    <a:pt x="635" y="27178"/>
                  </a:lnTo>
                  <a:lnTo>
                    <a:pt x="558" y="27355"/>
                  </a:lnTo>
                  <a:lnTo>
                    <a:pt x="876" y="28155"/>
                  </a:lnTo>
                  <a:lnTo>
                    <a:pt x="1676" y="28473"/>
                  </a:lnTo>
                  <a:lnTo>
                    <a:pt x="2463" y="28155"/>
                  </a:lnTo>
                  <a:lnTo>
                    <a:pt x="2628" y="27762"/>
                  </a:lnTo>
                  <a:lnTo>
                    <a:pt x="3022" y="27597"/>
                  </a:lnTo>
                  <a:lnTo>
                    <a:pt x="3352" y="26797"/>
                  </a:lnTo>
                  <a:close/>
                </a:path>
                <a:path w="53339" h="28575">
                  <a:moveTo>
                    <a:pt x="10604" y="1117"/>
                  </a:moveTo>
                  <a:lnTo>
                    <a:pt x="10274" y="330"/>
                  </a:lnTo>
                  <a:lnTo>
                    <a:pt x="9486" y="0"/>
                  </a:lnTo>
                  <a:lnTo>
                    <a:pt x="8699" y="330"/>
                  </a:lnTo>
                  <a:lnTo>
                    <a:pt x="8369" y="1117"/>
                  </a:lnTo>
                  <a:lnTo>
                    <a:pt x="8483" y="1409"/>
                  </a:lnTo>
                  <a:lnTo>
                    <a:pt x="8369" y="1676"/>
                  </a:lnTo>
                  <a:lnTo>
                    <a:pt x="8699" y="2476"/>
                  </a:lnTo>
                  <a:lnTo>
                    <a:pt x="9486" y="2794"/>
                  </a:lnTo>
                  <a:lnTo>
                    <a:pt x="10274" y="2476"/>
                  </a:lnTo>
                  <a:lnTo>
                    <a:pt x="10604" y="1676"/>
                  </a:lnTo>
                  <a:lnTo>
                    <a:pt x="10477" y="1409"/>
                  </a:lnTo>
                  <a:lnTo>
                    <a:pt x="10604" y="1117"/>
                  </a:lnTo>
                  <a:close/>
                </a:path>
                <a:path w="53339" h="28575">
                  <a:moveTo>
                    <a:pt x="19532" y="25133"/>
                  </a:moveTo>
                  <a:lnTo>
                    <a:pt x="19202" y="24333"/>
                  </a:lnTo>
                  <a:lnTo>
                    <a:pt x="18415" y="24015"/>
                  </a:lnTo>
                  <a:lnTo>
                    <a:pt x="17856" y="24244"/>
                  </a:lnTo>
                  <a:lnTo>
                    <a:pt x="17310" y="24015"/>
                  </a:lnTo>
                  <a:lnTo>
                    <a:pt x="16522" y="24333"/>
                  </a:lnTo>
                  <a:lnTo>
                    <a:pt x="16192" y="25133"/>
                  </a:lnTo>
                  <a:lnTo>
                    <a:pt x="16421" y="25692"/>
                  </a:lnTo>
                  <a:lnTo>
                    <a:pt x="16192" y="26250"/>
                  </a:lnTo>
                  <a:lnTo>
                    <a:pt x="16522" y="27038"/>
                  </a:lnTo>
                  <a:lnTo>
                    <a:pt x="17297" y="27368"/>
                  </a:lnTo>
                  <a:lnTo>
                    <a:pt x="17627" y="28155"/>
                  </a:lnTo>
                  <a:lnTo>
                    <a:pt x="18415" y="28473"/>
                  </a:lnTo>
                  <a:lnTo>
                    <a:pt x="19202" y="28155"/>
                  </a:lnTo>
                  <a:lnTo>
                    <a:pt x="19532" y="27355"/>
                  </a:lnTo>
                  <a:lnTo>
                    <a:pt x="19405" y="27089"/>
                  </a:lnTo>
                  <a:lnTo>
                    <a:pt x="19532" y="26797"/>
                  </a:lnTo>
                  <a:lnTo>
                    <a:pt x="19405" y="26530"/>
                  </a:lnTo>
                  <a:lnTo>
                    <a:pt x="19532" y="26250"/>
                  </a:lnTo>
                  <a:lnTo>
                    <a:pt x="19405" y="25984"/>
                  </a:lnTo>
                  <a:lnTo>
                    <a:pt x="19532" y="25679"/>
                  </a:lnTo>
                  <a:lnTo>
                    <a:pt x="19405" y="25412"/>
                  </a:lnTo>
                  <a:lnTo>
                    <a:pt x="19532" y="25133"/>
                  </a:lnTo>
                  <a:close/>
                </a:path>
                <a:path w="53339" h="28575">
                  <a:moveTo>
                    <a:pt x="27355" y="1117"/>
                  </a:moveTo>
                  <a:lnTo>
                    <a:pt x="27038" y="330"/>
                  </a:lnTo>
                  <a:lnTo>
                    <a:pt x="26238" y="0"/>
                  </a:lnTo>
                  <a:lnTo>
                    <a:pt x="25450" y="330"/>
                  </a:lnTo>
                  <a:lnTo>
                    <a:pt x="25120" y="1117"/>
                  </a:lnTo>
                  <a:lnTo>
                    <a:pt x="25234" y="1409"/>
                  </a:lnTo>
                  <a:lnTo>
                    <a:pt x="25120" y="1676"/>
                  </a:lnTo>
                  <a:lnTo>
                    <a:pt x="25450" y="2476"/>
                  </a:lnTo>
                  <a:lnTo>
                    <a:pt x="26238" y="2794"/>
                  </a:lnTo>
                  <a:lnTo>
                    <a:pt x="27038" y="2476"/>
                  </a:lnTo>
                  <a:lnTo>
                    <a:pt x="27355" y="1676"/>
                  </a:lnTo>
                  <a:lnTo>
                    <a:pt x="27241" y="1409"/>
                  </a:lnTo>
                  <a:lnTo>
                    <a:pt x="27355" y="1117"/>
                  </a:lnTo>
                  <a:close/>
                </a:path>
                <a:path w="53339" h="28575">
                  <a:moveTo>
                    <a:pt x="36283" y="25679"/>
                  </a:moveTo>
                  <a:lnTo>
                    <a:pt x="35966" y="24892"/>
                  </a:lnTo>
                  <a:lnTo>
                    <a:pt x="35560" y="24739"/>
                  </a:lnTo>
                  <a:lnTo>
                    <a:pt x="35407" y="24333"/>
                  </a:lnTo>
                  <a:lnTo>
                    <a:pt x="34620" y="24015"/>
                  </a:lnTo>
                  <a:lnTo>
                    <a:pt x="34328" y="24130"/>
                  </a:lnTo>
                  <a:lnTo>
                    <a:pt x="34061" y="24015"/>
                  </a:lnTo>
                  <a:lnTo>
                    <a:pt x="33261" y="24333"/>
                  </a:lnTo>
                  <a:lnTo>
                    <a:pt x="32943" y="25133"/>
                  </a:lnTo>
                  <a:lnTo>
                    <a:pt x="33159" y="25692"/>
                  </a:lnTo>
                  <a:lnTo>
                    <a:pt x="32943" y="26250"/>
                  </a:lnTo>
                  <a:lnTo>
                    <a:pt x="33261" y="27038"/>
                  </a:lnTo>
                  <a:lnTo>
                    <a:pt x="33566" y="27178"/>
                  </a:lnTo>
                  <a:lnTo>
                    <a:pt x="33502" y="27355"/>
                  </a:lnTo>
                  <a:lnTo>
                    <a:pt x="33820" y="28155"/>
                  </a:lnTo>
                  <a:lnTo>
                    <a:pt x="34620" y="28473"/>
                  </a:lnTo>
                  <a:lnTo>
                    <a:pt x="35407" y="28155"/>
                  </a:lnTo>
                  <a:lnTo>
                    <a:pt x="35572" y="27762"/>
                  </a:lnTo>
                  <a:lnTo>
                    <a:pt x="35966" y="27597"/>
                  </a:lnTo>
                  <a:lnTo>
                    <a:pt x="36283" y="26797"/>
                  </a:lnTo>
                  <a:lnTo>
                    <a:pt x="36169" y="26530"/>
                  </a:lnTo>
                  <a:lnTo>
                    <a:pt x="36283" y="26250"/>
                  </a:lnTo>
                  <a:lnTo>
                    <a:pt x="36169" y="25971"/>
                  </a:lnTo>
                  <a:lnTo>
                    <a:pt x="36283" y="25679"/>
                  </a:lnTo>
                  <a:close/>
                </a:path>
                <a:path w="53339" h="28575">
                  <a:moveTo>
                    <a:pt x="44107" y="1676"/>
                  </a:moveTo>
                  <a:lnTo>
                    <a:pt x="43776" y="889"/>
                  </a:lnTo>
                  <a:lnTo>
                    <a:pt x="43383" y="723"/>
                  </a:lnTo>
                  <a:lnTo>
                    <a:pt x="43218" y="330"/>
                  </a:lnTo>
                  <a:lnTo>
                    <a:pt x="42430" y="0"/>
                  </a:lnTo>
                  <a:lnTo>
                    <a:pt x="41630" y="330"/>
                  </a:lnTo>
                  <a:lnTo>
                    <a:pt x="41313" y="1117"/>
                  </a:lnTo>
                  <a:lnTo>
                    <a:pt x="41630" y="1917"/>
                  </a:lnTo>
                  <a:lnTo>
                    <a:pt x="42024" y="2082"/>
                  </a:lnTo>
                  <a:lnTo>
                    <a:pt x="42189" y="2476"/>
                  </a:lnTo>
                  <a:lnTo>
                    <a:pt x="42989" y="2794"/>
                  </a:lnTo>
                  <a:lnTo>
                    <a:pt x="43776" y="2476"/>
                  </a:lnTo>
                  <a:lnTo>
                    <a:pt x="44107" y="1676"/>
                  </a:lnTo>
                  <a:close/>
                </a:path>
                <a:path w="53339" h="28575">
                  <a:moveTo>
                    <a:pt x="50241" y="25679"/>
                  </a:moveTo>
                  <a:lnTo>
                    <a:pt x="49911" y="24892"/>
                  </a:lnTo>
                  <a:lnTo>
                    <a:pt x="49504" y="24726"/>
                  </a:lnTo>
                  <a:lnTo>
                    <a:pt x="49352" y="24333"/>
                  </a:lnTo>
                  <a:lnTo>
                    <a:pt x="48564" y="24015"/>
                  </a:lnTo>
                  <a:lnTo>
                    <a:pt x="47777" y="24333"/>
                  </a:lnTo>
                  <a:lnTo>
                    <a:pt x="47447" y="25133"/>
                  </a:lnTo>
                  <a:lnTo>
                    <a:pt x="47777" y="25920"/>
                  </a:lnTo>
                  <a:lnTo>
                    <a:pt x="48171" y="26098"/>
                  </a:lnTo>
                  <a:lnTo>
                    <a:pt x="48336" y="26479"/>
                  </a:lnTo>
                  <a:lnTo>
                    <a:pt x="49123" y="26797"/>
                  </a:lnTo>
                  <a:lnTo>
                    <a:pt x="49911" y="26479"/>
                  </a:lnTo>
                  <a:lnTo>
                    <a:pt x="50241" y="25679"/>
                  </a:lnTo>
                  <a:close/>
                </a:path>
                <a:path w="53339" h="28575">
                  <a:moveTo>
                    <a:pt x="53035" y="25133"/>
                  </a:moveTo>
                  <a:lnTo>
                    <a:pt x="52705" y="24333"/>
                  </a:lnTo>
                  <a:lnTo>
                    <a:pt x="51917" y="24015"/>
                  </a:lnTo>
                  <a:lnTo>
                    <a:pt x="51130" y="24333"/>
                  </a:lnTo>
                  <a:lnTo>
                    <a:pt x="50800" y="25133"/>
                  </a:lnTo>
                  <a:lnTo>
                    <a:pt x="50914" y="25412"/>
                  </a:lnTo>
                  <a:lnTo>
                    <a:pt x="50800" y="25679"/>
                  </a:lnTo>
                  <a:lnTo>
                    <a:pt x="51028" y="26250"/>
                  </a:lnTo>
                  <a:lnTo>
                    <a:pt x="50800" y="26797"/>
                  </a:lnTo>
                  <a:lnTo>
                    <a:pt x="51130" y="27597"/>
                  </a:lnTo>
                  <a:lnTo>
                    <a:pt x="51917" y="27914"/>
                  </a:lnTo>
                  <a:lnTo>
                    <a:pt x="52705" y="27597"/>
                  </a:lnTo>
                  <a:lnTo>
                    <a:pt x="53035" y="26797"/>
                  </a:lnTo>
                  <a:lnTo>
                    <a:pt x="52793" y="26250"/>
                  </a:lnTo>
                  <a:lnTo>
                    <a:pt x="53035" y="25679"/>
                  </a:lnTo>
                  <a:lnTo>
                    <a:pt x="52908" y="25412"/>
                  </a:lnTo>
                  <a:lnTo>
                    <a:pt x="53035" y="25133"/>
                  </a:lnTo>
                  <a:close/>
                </a:path>
              </a:pathLst>
            </a:custGeom>
            <a:solidFill>
              <a:srgbClr val="5C86AE"/>
            </a:solidFill>
          </p:spPr>
          <p:txBody>
            <a:bodyPr wrap="square" lIns="0" tIns="0" rIns="0" bIns="0" rtlCol="0"/>
            <a:lstStyle/>
            <a:p/>
          </p:txBody>
        </p:sp>
        <p:sp>
          <p:nvSpPr>
            <p:cNvPr id="520" name="object 520" descr=""/>
            <p:cNvSpPr/>
            <p:nvPr/>
          </p:nvSpPr>
          <p:spPr>
            <a:xfrm>
              <a:off x="5763970" y="2548129"/>
              <a:ext cx="150495" cy="0"/>
            </a:xfrm>
            <a:custGeom>
              <a:avLst/>
              <a:gdLst/>
              <a:ahLst/>
              <a:cxnLst/>
              <a:rect l="l" t="t" r="r" b="b"/>
              <a:pathLst>
                <a:path w="150495" h="0">
                  <a:moveTo>
                    <a:pt x="150190" y="0"/>
                  </a:moveTo>
                  <a:lnTo>
                    <a:pt x="0" y="0"/>
                  </a:lnTo>
                </a:path>
              </a:pathLst>
            </a:custGeom>
            <a:ln w="3175">
              <a:solidFill>
                <a:srgbClr val="5C86AE"/>
              </a:solidFill>
            </a:ln>
          </p:spPr>
          <p:txBody>
            <a:bodyPr wrap="square" lIns="0" tIns="0" rIns="0" bIns="0" rtlCol="0"/>
            <a:lstStyle/>
            <a:p/>
          </p:txBody>
        </p:sp>
        <p:sp>
          <p:nvSpPr>
            <p:cNvPr id="521" name="object 521" descr=""/>
            <p:cNvSpPr/>
            <p:nvPr/>
          </p:nvSpPr>
          <p:spPr>
            <a:xfrm>
              <a:off x="5906908" y="2485597"/>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522" name="object 522" descr=""/>
            <p:cNvSpPr/>
            <p:nvPr/>
          </p:nvSpPr>
          <p:spPr>
            <a:xfrm>
              <a:off x="5906904" y="2483364"/>
              <a:ext cx="7620" cy="0"/>
            </a:xfrm>
            <a:custGeom>
              <a:avLst/>
              <a:gdLst/>
              <a:ahLst/>
              <a:cxnLst/>
              <a:rect l="l" t="t" r="r" b="b"/>
              <a:pathLst>
                <a:path w="7620" h="0">
                  <a:moveTo>
                    <a:pt x="0" y="0"/>
                  </a:moveTo>
                  <a:lnTo>
                    <a:pt x="7251" y="0"/>
                  </a:lnTo>
                </a:path>
              </a:pathLst>
            </a:custGeom>
            <a:ln w="3175">
              <a:solidFill>
                <a:srgbClr val="5C86AE"/>
              </a:solidFill>
            </a:ln>
          </p:spPr>
          <p:txBody>
            <a:bodyPr wrap="square" lIns="0" tIns="0" rIns="0" bIns="0" rtlCol="0"/>
            <a:lstStyle/>
            <a:p/>
          </p:txBody>
        </p:sp>
        <p:sp>
          <p:nvSpPr>
            <p:cNvPr id="523" name="object 523" descr=""/>
            <p:cNvSpPr/>
            <p:nvPr/>
          </p:nvSpPr>
          <p:spPr>
            <a:xfrm>
              <a:off x="5763967" y="2467737"/>
              <a:ext cx="6985" cy="15875"/>
            </a:xfrm>
            <a:custGeom>
              <a:avLst/>
              <a:gdLst/>
              <a:ahLst/>
              <a:cxnLst/>
              <a:rect l="l" t="t" r="r" b="b"/>
              <a:pathLst>
                <a:path w="6985" h="15875">
                  <a:moveTo>
                    <a:pt x="0" y="0"/>
                  </a:moveTo>
                  <a:lnTo>
                    <a:pt x="0" y="15621"/>
                  </a:lnTo>
                  <a:lnTo>
                    <a:pt x="6705" y="15621"/>
                  </a:lnTo>
                </a:path>
              </a:pathLst>
            </a:custGeom>
            <a:ln w="3175">
              <a:solidFill>
                <a:srgbClr val="5C86AE"/>
              </a:solidFill>
            </a:ln>
          </p:spPr>
          <p:txBody>
            <a:bodyPr wrap="square" lIns="0" tIns="0" rIns="0" bIns="0" rtlCol="0"/>
            <a:lstStyle/>
            <a:p/>
          </p:txBody>
        </p:sp>
        <p:sp>
          <p:nvSpPr>
            <p:cNvPr id="524" name="object 524" descr=""/>
            <p:cNvSpPr/>
            <p:nvPr/>
          </p:nvSpPr>
          <p:spPr>
            <a:xfrm>
              <a:off x="5763967" y="2485597"/>
              <a:ext cx="6985" cy="60960"/>
            </a:xfrm>
            <a:custGeom>
              <a:avLst/>
              <a:gdLst/>
              <a:ahLst/>
              <a:cxnLst/>
              <a:rect l="l" t="t" r="r" b="b"/>
              <a:pathLst>
                <a:path w="6985" h="60960">
                  <a:moveTo>
                    <a:pt x="0" y="60858"/>
                  </a:moveTo>
                  <a:lnTo>
                    <a:pt x="0" y="0"/>
                  </a:lnTo>
                  <a:lnTo>
                    <a:pt x="6705" y="0"/>
                  </a:lnTo>
                </a:path>
              </a:pathLst>
            </a:custGeom>
            <a:ln w="3175">
              <a:solidFill>
                <a:srgbClr val="5C86AE"/>
              </a:solidFill>
            </a:ln>
          </p:spPr>
          <p:txBody>
            <a:bodyPr wrap="square" lIns="0" tIns="0" rIns="0" bIns="0" rtlCol="0"/>
            <a:lstStyle/>
            <a:p/>
          </p:txBody>
        </p:sp>
        <p:sp>
          <p:nvSpPr>
            <p:cNvPr id="525" name="object 525" descr=""/>
            <p:cNvSpPr/>
            <p:nvPr/>
          </p:nvSpPr>
          <p:spPr>
            <a:xfrm>
              <a:off x="5914160" y="251351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526" name="object 526" descr=""/>
            <p:cNvSpPr/>
            <p:nvPr/>
          </p:nvSpPr>
          <p:spPr>
            <a:xfrm>
              <a:off x="5914160" y="249341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527" name="object 527" descr=""/>
            <p:cNvSpPr/>
            <p:nvPr/>
          </p:nvSpPr>
          <p:spPr>
            <a:xfrm>
              <a:off x="5914160" y="2483364"/>
              <a:ext cx="0" cy="63500"/>
            </a:xfrm>
            <a:custGeom>
              <a:avLst/>
              <a:gdLst/>
              <a:ahLst/>
              <a:cxnLst/>
              <a:rect l="l" t="t" r="r" b="b"/>
              <a:pathLst>
                <a:path w="0" h="63500">
                  <a:moveTo>
                    <a:pt x="0" y="0"/>
                  </a:moveTo>
                  <a:lnTo>
                    <a:pt x="0" y="2235"/>
                  </a:lnTo>
                  <a:lnTo>
                    <a:pt x="0" y="63093"/>
                  </a:lnTo>
                </a:path>
              </a:pathLst>
            </a:custGeom>
            <a:ln w="3175">
              <a:solidFill>
                <a:srgbClr val="5C86AE"/>
              </a:solidFill>
            </a:ln>
          </p:spPr>
          <p:txBody>
            <a:bodyPr wrap="square" lIns="0" tIns="0" rIns="0" bIns="0" rtlCol="0"/>
            <a:lstStyle/>
            <a:p/>
          </p:txBody>
        </p:sp>
        <p:sp>
          <p:nvSpPr>
            <p:cNvPr id="528" name="object 528" descr=""/>
            <p:cNvSpPr/>
            <p:nvPr/>
          </p:nvSpPr>
          <p:spPr>
            <a:xfrm>
              <a:off x="5913042" y="25470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529" name="object 529" descr=""/>
            <p:cNvSpPr/>
            <p:nvPr/>
          </p:nvSpPr>
          <p:spPr>
            <a:xfrm>
              <a:off x="5914160" y="2538632"/>
              <a:ext cx="0" cy="8255"/>
            </a:xfrm>
            <a:custGeom>
              <a:avLst/>
              <a:gdLst/>
              <a:ahLst/>
              <a:cxnLst/>
              <a:rect l="l" t="t" r="r" b="b"/>
              <a:pathLst>
                <a:path w="0" h="8255">
                  <a:moveTo>
                    <a:pt x="0" y="7823"/>
                  </a:moveTo>
                  <a:lnTo>
                    <a:pt x="0" y="0"/>
                  </a:lnTo>
                </a:path>
              </a:pathLst>
            </a:custGeom>
            <a:ln w="3175">
              <a:solidFill>
                <a:srgbClr val="5C86AE"/>
              </a:solidFill>
            </a:ln>
          </p:spPr>
          <p:txBody>
            <a:bodyPr wrap="square" lIns="0" tIns="0" rIns="0" bIns="0" rtlCol="0"/>
            <a:lstStyle/>
            <a:p/>
          </p:txBody>
        </p:sp>
        <p:sp>
          <p:nvSpPr>
            <p:cNvPr id="530" name="object 530" descr=""/>
            <p:cNvSpPr/>
            <p:nvPr/>
          </p:nvSpPr>
          <p:spPr>
            <a:xfrm>
              <a:off x="5914160" y="2467741"/>
              <a:ext cx="0" cy="15875"/>
            </a:xfrm>
            <a:custGeom>
              <a:avLst/>
              <a:gdLst/>
              <a:ahLst/>
              <a:cxnLst/>
              <a:rect l="l" t="t" r="r" b="b"/>
              <a:pathLst>
                <a:path w="0" h="15875">
                  <a:moveTo>
                    <a:pt x="0" y="7251"/>
                  </a:moveTo>
                  <a:lnTo>
                    <a:pt x="0" y="0"/>
                  </a:lnTo>
                  <a:lnTo>
                    <a:pt x="0" y="15621"/>
                  </a:lnTo>
                </a:path>
              </a:pathLst>
            </a:custGeom>
            <a:ln w="3175">
              <a:solidFill>
                <a:srgbClr val="5C86AE"/>
              </a:solidFill>
            </a:ln>
          </p:spPr>
          <p:txBody>
            <a:bodyPr wrap="square" lIns="0" tIns="0" rIns="0" bIns="0" rtlCol="0"/>
            <a:lstStyle/>
            <a:p/>
          </p:txBody>
        </p:sp>
        <p:sp>
          <p:nvSpPr>
            <p:cNvPr id="531" name="object 531" descr=""/>
            <p:cNvSpPr/>
            <p:nvPr/>
          </p:nvSpPr>
          <p:spPr>
            <a:xfrm>
              <a:off x="5582516" y="2442052"/>
              <a:ext cx="4445" cy="0"/>
            </a:xfrm>
            <a:custGeom>
              <a:avLst/>
              <a:gdLst/>
              <a:ahLst/>
              <a:cxnLst/>
              <a:rect l="l" t="t" r="r" b="b"/>
              <a:pathLst>
                <a:path w="4445" h="0">
                  <a:moveTo>
                    <a:pt x="3924" y="0"/>
                  </a:moveTo>
                  <a:lnTo>
                    <a:pt x="0" y="0"/>
                  </a:lnTo>
                </a:path>
              </a:pathLst>
            </a:custGeom>
            <a:ln w="3175">
              <a:solidFill>
                <a:srgbClr val="5C86AE"/>
              </a:solidFill>
            </a:ln>
          </p:spPr>
          <p:txBody>
            <a:bodyPr wrap="square" lIns="0" tIns="0" rIns="0" bIns="0" rtlCol="0"/>
            <a:lstStyle/>
            <a:p/>
          </p:txBody>
        </p:sp>
        <p:sp>
          <p:nvSpPr>
            <p:cNvPr id="532" name="object 532" descr=""/>
            <p:cNvSpPr/>
            <p:nvPr/>
          </p:nvSpPr>
          <p:spPr>
            <a:xfrm>
              <a:off x="5302822" y="2458237"/>
              <a:ext cx="0" cy="5080"/>
            </a:xfrm>
            <a:custGeom>
              <a:avLst/>
              <a:gdLst/>
              <a:ahLst/>
              <a:cxnLst/>
              <a:rect l="l" t="t" r="r" b="b"/>
              <a:pathLst>
                <a:path w="0" h="5080">
                  <a:moveTo>
                    <a:pt x="0" y="4470"/>
                  </a:moveTo>
                  <a:lnTo>
                    <a:pt x="0" y="0"/>
                  </a:lnTo>
                  <a:lnTo>
                    <a:pt x="0" y="5029"/>
                  </a:lnTo>
                </a:path>
              </a:pathLst>
            </a:custGeom>
            <a:ln w="3175">
              <a:solidFill>
                <a:srgbClr val="5C86AE"/>
              </a:solidFill>
            </a:ln>
          </p:spPr>
          <p:txBody>
            <a:bodyPr wrap="square" lIns="0" tIns="0" rIns="0" bIns="0" rtlCol="0"/>
            <a:lstStyle/>
            <a:p/>
          </p:txBody>
        </p:sp>
        <p:sp>
          <p:nvSpPr>
            <p:cNvPr id="533" name="object 533" descr=""/>
            <p:cNvSpPr/>
            <p:nvPr/>
          </p:nvSpPr>
          <p:spPr>
            <a:xfrm>
              <a:off x="5981714" y="2522450"/>
              <a:ext cx="1270" cy="2540"/>
            </a:xfrm>
            <a:custGeom>
              <a:avLst/>
              <a:gdLst/>
              <a:ahLst/>
              <a:cxnLst/>
              <a:rect l="l" t="t" r="r" b="b"/>
              <a:pathLst>
                <a:path w="1270" h="2539">
                  <a:moveTo>
                    <a:pt x="1117" y="0"/>
                  </a:moveTo>
                  <a:lnTo>
                    <a:pt x="558" y="558"/>
                  </a:lnTo>
                  <a:lnTo>
                    <a:pt x="0" y="1117"/>
                  </a:lnTo>
                  <a:lnTo>
                    <a:pt x="0" y="1676"/>
                  </a:lnTo>
                  <a:lnTo>
                    <a:pt x="0" y="2235"/>
                  </a:lnTo>
                </a:path>
              </a:pathLst>
            </a:custGeom>
            <a:ln w="3175">
              <a:solidFill>
                <a:srgbClr val="5C86AE"/>
              </a:solidFill>
            </a:ln>
          </p:spPr>
          <p:txBody>
            <a:bodyPr wrap="square" lIns="0" tIns="0" rIns="0" bIns="0" rtlCol="0"/>
            <a:lstStyle/>
            <a:p/>
          </p:txBody>
        </p:sp>
        <p:sp>
          <p:nvSpPr>
            <p:cNvPr id="534" name="object 534" descr=""/>
            <p:cNvSpPr/>
            <p:nvPr/>
          </p:nvSpPr>
          <p:spPr>
            <a:xfrm>
              <a:off x="5980597" y="252244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535" name="object 535" descr=""/>
            <p:cNvSpPr/>
            <p:nvPr/>
          </p:nvSpPr>
          <p:spPr>
            <a:xfrm>
              <a:off x="5981715" y="2524682"/>
              <a:ext cx="1270" cy="635"/>
            </a:xfrm>
            <a:custGeom>
              <a:avLst/>
              <a:gdLst/>
              <a:ahLst/>
              <a:cxnLst/>
              <a:rect l="l" t="t" r="r" b="b"/>
              <a:pathLst>
                <a:path w="1270" h="635">
                  <a:moveTo>
                    <a:pt x="0" y="0"/>
                  </a:moveTo>
                  <a:lnTo>
                    <a:pt x="558" y="0"/>
                  </a:lnTo>
                  <a:lnTo>
                    <a:pt x="1117" y="558"/>
                  </a:lnTo>
                </a:path>
              </a:pathLst>
            </a:custGeom>
            <a:ln w="3175">
              <a:solidFill>
                <a:srgbClr val="5C86AE"/>
              </a:solidFill>
            </a:ln>
          </p:spPr>
          <p:txBody>
            <a:bodyPr wrap="square" lIns="0" tIns="0" rIns="0" bIns="0" rtlCol="0"/>
            <a:lstStyle/>
            <a:p/>
          </p:txBody>
        </p:sp>
        <p:sp>
          <p:nvSpPr>
            <p:cNvPr id="536" name="object 536" descr=""/>
            <p:cNvSpPr/>
            <p:nvPr/>
          </p:nvSpPr>
          <p:spPr>
            <a:xfrm>
              <a:off x="5383775" y="2417489"/>
              <a:ext cx="29209" cy="0"/>
            </a:xfrm>
            <a:custGeom>
              <a:avLst/>
              <a:gdLst/>
              <a:ahLst/>
              <a:cxnLst/>
              <a:rect l="l" t="t" r="r" b="b"/>
              <a:pathLst>
                <a:path w="29210" h="0">
                  <a:moveTo>
                    <a:pt x="29032" y="0"/>
                  </a:moveTo>
                  <a:lnTo>
                    <a:pt x="0" y="0"/>
                  </a:lnTo>
                </a:path>
              </a:pathLst>
            </a:custGeom>
            <a:ln w="3175">
              <a:solidFill>
                <a:srgbClr val="5C86AE"/>
              </a:solidFill>
            </a:ln>
          </p:spPr>
          <p:txBody>
            <a:bodyPr wrap="square" lIns="0" tIns="0" rIns="0" bIns="0" rtlCol="0"/>
            <a:lstStyle/>
            <a:p/>
          </p:txBody>
        </p:sp>
        <p:sp>
          <p:nvSpPr>
            <p:cNvPr id="537" name="object 537" descr=""/>
            <p:cNvSpPr/>
            <p:nvPr/>
          </p:nvSpPr>
          <p:spPr>
            <a:xfrm>
              <a:off x="5373169" y="2428094"/>
              <a:ext cx="0" cy="14604"/>
            </a:xfrm>
            <a:custGeom>
              <a:avLst/>
              <a:gdLst/>
              <a:ahLst/>
              <a:cxnLst/>
              <a:rect l="l" t="t" r="r" b="b"/>
              <a:pathLst>
                <a:path w="0" h="14605">
                  <a:moveTo>
                    <a:pt x="0" y="0"/>
                  </a:moveTo>
                  <a:lnTo>
                    <a:pt x="0" y="14516"/>
                  </a:lnTo>
                </a:path>
              </a:pathLst>
            </a:custGeom>
            <a:ln w="3175">
              <a:solidFill>
                <a:srgbClr val="5C86AE"/>
              </a:solidFill>
            </a:ln>
          </p:spPr>
          <p:txBody>
            <a:bodyPr wrap="square" lIns="0" tIns="0" rIns="0" bIns="0" rtlCol="0"/>
            <a:lstStyle/>
            <a:p/>
          </p:txBody>
        </p:sp>
        <p:sp>
          <p:nvSpPr>
            <p:cNvPr id="538" name="object 538" descr=""/>
            <p:cNvSpPr/>
            <p:nvPr/>
          </p:nvSpPr>
          <p:spPr>
            <a:xfrm>
              <a:off x="5383773" y="2596703"/>
              <a:ext cx="29845" cy="0"/>
            </a:xfrm>
            <a:custGeom>
              <a:avLst/>
              <a:gdLst/>
              <a:ahLst/>
              <a:cxnLst/>
              <a:rect l="l" t="t" r="r" b="b"/>
              <a:pathLst>
                <a:path w="29845" h="0">
                  <a:moveTo>
                    <a:pt x="29590" y="0"/>
                  </a:moveTo>
                  <a:lnTo>
                    <a:pt x="0" y="0"/>
                  </a:lnTo>
                </a:path>
              </a:pathLst>
            </a:custGeom>
            <a:ln w="3175">
              <a:solidFill>
                <a:srgbClr val="5C86AE"/>
              </a:solidFill>
            </a:ln>
          </p:spPr>
          <p:txBody>
            <a:bodyPr wrap="square" lIns="0" tIns="0" rIns="0" bIns="0" rtlCol="0"/>
            <a:lstStyle/>
            <a:p/>
          </p:txBody>
        </p:sp>
        <p:sp>
          <p:nvSpPr>
            <p:cNvPr id="539" name="object 539" descr=""/>
            <p:cNvSpPr/>
            <p:nvPr/>
          </p:nvSpPr>
          <p:spPr>
            <a:xfrm>
              <a:off x="5373169" y="2571577"/>
              <a:ext cx="0" cy="14604"/>
            </a:xfrm>
            <a:custGeom>
              <a:avLst/>
              <a:gdLst/>
              <a:ahLst/>
              <a:cxnLst/>
              <a:rect l="l" t="t" r="r" b="b"/>
              <a:pathLst>
                <a:path w="0" h="14605">
                  <a:moveTo>
                    <a:pt x="0" y="14516"/>
                  </a:moveTo>
                  <a:lnTo>
                    <a:pt x="0" y="0"/>
                  </a:lnTo>
                </a:path>
              </a:pathLst>
            </a:custGeom>
            <a:ln w="3175">
              <a:solidFill>
                <a:srgbClr val="5C86AE"/>
              </a:solidFill>
            </a:ln>
          </p:spPr>
          <p:txBody>
            <a:bodyPr wrap="square" lIns="0" tIns="0" rIns="0" bIns="0" rtlCol="0"/>
            <a:lstStyle/>
            <a:p/>
          </p:txBody>
        </p:sp>
        <p:sp>
          <p:nvSpPr>
            <p:cNvPr id="540" name="object 540" descr=""/>
            <p:cNvSpPr/>
            <p:nvPr/>
          </p:nvSpPr>
          <p:spPr>
            <a:xfrm>
              <a:off x="5420062" y="2586093"/>
              <a:ext cx="6350" cy="5715"/>
            </a:xfrm>
            <a:custGeom>
              <a:avLst/>
              <a:gdLst/>
              <a:ahLst/>
              <a:cxnLst/>
              <a:rect l="l" t="t" r="r" b="b"/>
              <a:pathLst>
                <a:path w="6350" h="5714">
                  <a:moveTo>
                    <a:pt x="0" y="0"/>
                  </a:moveTo>
                  <a:lnTo>
                    <a:pt x="6134" y="5575"/>
                  </a:lnTo>
                </a:path>
              </a:pathLst>
            </a:custGeom>
            <a:ln w="3175">
              <a:solidFill>
                <a:srgbClr val="5C86AE"/>
              </a:solidFill>
            </a:ln>
          </p:spPr>
          <p:txBody>
            <a:bodyPr wrap="square" lIns="0" tIns="0" rIns="0" bIns="0" rtlCol="0"/>
            <a:lstStyle/>
            <a:p/>
          </p:txBody>
        </p:sp>
        <p:sp>
          <p:nvSpPr>
            <p:cNvPr id="541" name="object 541" descr=""/>
            <p:cNvSpPr/>
            <p:nvPr/>
          </p:nvSpPr>
          <p:spPr>
            <a:xfrm>
              <a:off x="5371482" y="2445400"/>
              <a:ext cx="19685" cy="0"/>
            </a:xfrm>
            <a:custGeom>
              <a:avLst/>
              <a:gdLst/>
              <a:ahLst/>
              <a:cxnLst/>
              <a:rect l="l" t="t" r="r" b="b"/>
              <a:pathLst>
                <a:path w="19685" h="0">
                  <a:moveTo>
                    <a:pt x="0" y="0"/>
                  </a:moveTo>
                  <a:lnTo>
                    <a:pt x="19545" y="0"/>
                  </a:lnTo>
                </a:path>
              </a:pathLst>
            </a:custGeom>
            <a:ln w="3175">
              <a:solidFill>
                <a:srgbClr val="5C86AE"/>
              </a:solidFill>
            </a:ln>
          </p:spPr>
          <p:txBody>
            <a:bodyPr wrap="square" lIns="0" tIns="0" rIns="0" bIns="0" rtlCol="0"/>
            <a:lstStyle/>
            <a:p/>
          </p:txBody>
        </p:sp>
        <p:sp>
          <p:nvSpPr>
            <p:cNvPr id="542" name="object 542" descr=""/>
            <p:cNvSpPr/>
            <p:nvPr/>
          </p:nvSpPr>
          <p:spPr>
            <a:xfrm>
              <a:off x="5371482" y="2568786"/>
              <a:ext cx="19685" cy="0"/>
            </a:xfrm>
            <a:custGeom>
              <a:avLst/>
              <a:gdLst/>
              <a:ahLst/>
              <a:cxnLst/>
              <a:rect l="l" t="t" r="r" b="b"/>
              <a:pathLst>
                <a:path w="19685" h="0">
                  <a:moveTo>
                    <a:pt x="19545" y="0"/>
                  </a:moveTo>
                  <a:lnTo>
                    <a:pt x="0" y="0"/>
                  </a:lnTo>
                </a:path>
              </a:pathLst>
            </a:custGeom>
            <a:ln w="3175">
              <a:solidFill>
                <a:srgbClr val="5C86AE"/>
              </a:solidFill>
            </a:ln>
          </p:spPr>
          <p:txBody>
            <a:bodyPr wrap="square" lIns="0" tIns="0" rIns="0" bIns="0" rtlCol="0"/>
            <a:lstStyle/>
            <a:p/>
          </p:txBody>
        </p:sp>
        <p:sp>
          <p:nvSpPr>
            <p:cNvPr id="543" name="object 543" descr=""/>
            <p:cNvSpPr/>
            <p:nvPr/>
          </p:nvSpPr>
          <p:spPr>
            <a:xfrm>
              <a:off x="5308404" y="2445961"/>
              <a:ext cx="83185" cy="3810"/>
            </a:xfrm>
            <a:custGeom>
              <a:avLst/>
              <a:gdLst/>
              <a:ahLst/>
              <a:cxnLst/>
              <a:rect l="l" t="t" r="r" b="b"/>
              <a:pathLst>
                <a:path w="83185" h="3810">
                  <a:moveTo>
                    <a:pt x="0" y="3352"/>
                  </a:moveTo>
                  <a:lnTo>
                    <a:pt x="0" y="0"/>
                  </a:lnTo>
                  <a:lnTo>
                    <a:pt x="82626" y="0"/>
                  </a:lnTo>
                </a:path>
              </a:pathLst>
            </a:custGeom>
            <a:ln w="3175">
              <a:solidFill>
                <a:srgbClr val="5C86AE"/>
              </a:solidFill>
            </a:ln>
          </p:spPr>
          <p:txBody>
            <a:bodyPr wrap="square" lIns="0" tIns="0" rIns="0" bIns="0" rtlCol="0"/>
            <a:lstStyle/>
            <a:p/>
          </p:txBody>
        </p:sp>
        <p:sp>
          <p:nvSpPr>
            <p:cNvPr id="544" name="object 544" descr=""/>
            <p:cNvSpPr/>
            <p:nvPr/>
          </p:nvSpPr>
          <p:spPr>
            <a:xfrm>
              <a:off x="5308401" y="2549799"/>
              <a:ext cx="83185" cy="19050"/>
            </a:xfrm>
            <a:custGeom>
              <a:avLst/>
              <a:gdLst/>
              <a:ahLst/>
              <a:cxnLst/>
              <a:rect l="l" t="t" r="r" b="b"/>
              <a:pathLst>
                <a:path w="83185" h="19050">
                  <a:moveTo>
                    <a:pt x="82626" y="18427"/>
                  </a:moveTo>
                  <a:lnTo>
                    <a:pt x="0" y="18427"/>
                  </a:lnTo>
                  <a:lnTo>
                    <a:pt x="0" y="15074"/>
                  </a:lnTo>
                  <a:lnTo>
                    <a:pt x="0" y="0"/>
                  </a:lnTo>
                </a:path>
              </a:pathLst>
            </a:custGeom>
            <a:ln w="3175">
              <a:solidFill>
                <a:srgbClr val="5C86AE"/>
              </a:solidFill>
            </a:ln>
          </p:spPr>
          <p:txBody>
            <a:bodyPr wrap="square" lIns="0" tIns="0" rIns="0" bIns="0" rtlCol="0"/>
            <a:lstStyle/>
            <a:p/>
          </p:txBody>
        </p:sp>
        <p:sp>
          <p:nvSpPr>
            <p:cNvPr id="545" name="object 545" descr=""/>
            <p:cNvSpPr/>
            <p:nvPr/>
          </p:nvSpPr>
          <p:spPr>
            <a:xfrm>
              <a:off x="5308404" y="2564879"/>
              <a:ext cx="80645" cy="0"/>
            </a:xfrm>
            <a:custGeom>
              <a:avLst/>
              <a:gdLst/>
              <a:ahLst/>
              <a:cxnLst/>
              <a:rect l="l" t="t" r="r" b="b"/>
              <a:pathLst>
                <a:path w="80645" h="0">
                  <a:moveTo>
                    <a:pt x="0" y="0"/>
                  </a:moveTo>
                  <a:lnTo>
                    <a:pt x="80391" y="0"/>
                  </a:lnTo>
                </a:path>
              </a:pathLst>
            </a:custGeom>
            <a:ln w="3175">
              <a:solidFill>
                <a:srgbClr val="5C86AE"/>
              </a:solidFill>
            </a:ln>
          </p:spPr>
          <p:txBody>
            <a:bodyPr wrap="square" lIns="0" tIns="0" rIns="0" bIns="0" rtlCol="0"/>
            <a:lstStyle/>
            <a:p/>
          </p:txBody>
        </p:sp>
        <p:sp>
          <p:nvSpPr>
            <p:cNvPr id="546" name="object 546" descr=""/>
            <p:cNvSpPr/>
            <p:nvPr/>
          </p:nvSpPr>
          <p:spPr>
            <a:xfrm>
              <a:off x="5308404" y="2449317"/>
              <a:ext cx="80645" cy="23495"/>
            </a:xfrm>
            <a:custGeom>
              <a:avLst/>
              <a:gdLst/>
              <a:ahLst/>
              <a:cxnLst/>
              <a:rect l="l" t="t" r="r" b="b"/>
              <a:pathLst>
                <a:path w="80645" h="23494">
                  <a:moveTo>
                    <a:pt x="0" y="22885"/>
                  </a:moveTo>
                  <a:lnTo>
                    <a:pt x="0" y="15062"/>
                  </a:lnTo>
                  <a:lnTo>
                    <a:pt x="0" y="0"/>
                  </a:lnTo>
                  <a:lnTo>
                    <a:pt x="80391" y="0"/>
                  </a:lnTo>
                </a:path>
              </a:pathLst>
            </a:custGeom>
            <a:ln w="3175">
              <a:solidFill>
                <a:srgbClr val="5C86AE"/>
              </a:solidFill>
            </a:ln>
          </p:spPr>
          <p:txBody>
            <a:bodyPr wrap="square" lIns="0" tIns="0" rIns="0" bIns="0" rtlCol="0"/>
            <a:lstStyle/>
            <a:p/>
          </p:txBody>
        </p:sp>
        <p:sp>
          <p:nvSpPr>
            <p:cNvPr id="547" name="object 547" descr=""/>
            <p:cNvSpPr/>
            <p:nvPr/>
          </p:nvSpPr>
          <p:spPr>
            <a:xfrm>
              <a:off x="5308404" y="2464383"/>
              <a:ext cx="69850" cy="0"/>
            </a:xfrm>
            <a:custGeom>
              <a:avLst/>
              <a:gdLst/>
              <a:ahLst/>
              <a:cxnLst/>
              <a:rect l="l" t="t" r="r" b="b"/>
              <a:pathLst>
                <a:path w="69850" h="0">
                  <a:moveTo>
                    <a:pt x="0" y="0"/>
                  </a:moveTo>
                  <a:lnTo>
                    <a:pt x="69786" y="0"/>
                  </a:lnTo>
                </a:path>
              </a:pathLst>
            </a:custGeom>
            <a:ln w="3175">
              <a:solidFill>
                <a:srgbClr val="5C86AE"/>
              </a:solidFill>
            </a:ln>
          </p:spPr>
          <p:txBody>
            <a:bodyPr wrap="square" lIns="0" tIns="0" rIns="0" bIns="0" rtlCol="0"/>
            <a:lstStyle/>
            <a:p/>
          </p:txBody>
        </p:sp>
        <p:sp>
          <p:nvSpPr>
            <p:cNvPr id="548" name="object 548" descr=""/>
            <p:cNvSpPr/>
            <p:nvPr/>
          </p:nvSpPr>
          <p:spPr>
            <a:xfrm>
              <a:off x="5308399" y="2472202"/>
              <a:ext cx="65405" cy="78105"/>
            </a:xfrm>
            <a:custGeom>
              <a:avLst/>
              <a:gdLst/>
              <a:ahLst/>
              <a:cxnLst/>
              <a:rect l="l" t="t" r="r" b="b"/>
              <a:pathLst>
                <a:path w="65404" h="78105">
                  <a:moveTo>
                    <a:pt x="65316" y="0"/>
                  </a:moveTo>
                  <a:lnTo>
                    <a:pt x="0" y="0"/>
                  </a:lnTo>
                  <a:lnTo>
                    <a:pt x="0" y="69786"/>
                  </a:lnTo>
                  <a:lnTo>
                    <a:pt x="0" y="77597"/>
                  </a:lnTo>
                </a:path>
              </a:pathLst>
            </a:custGeom>
            <a:ln w="3175">
              <a:solidFill>
                <a:srgbClr val="5C86AE"/>
              </a:solidFill>
            </a:ln>
          </p:spPr>
          <p:txBody>
            <a:bodyPr wrap="square" lIns="0" tIns="0" rIns="0" bIns="0" rtlCol="0"/>
            <a:lstStyle/>
            <a:p/>
          </p:txBody>
        </p:sp>
        <p:sp>
          <p:nvSpPr>
            <p:cNvPr id="549" name="object 549" descr=""/>
            <p:cNvSpPr/>
            <p:nvPr/>
          </p:nvSpPr>
          <p:spPr>
            <a:xfrm>
              <a:off x="5308404" y="2541990"/>
              <a:ext cx="65405" cy="0"/>
            </a:xfrm>
            <a:custGeom>
              <a:avLst/>
              <a:gdLst/>
              <a:ahLst/>
              <a:cxnLst/>
              <a:rect l="l" t="t" r="r" b="b"/>
              <a:pathLst>
                <a:path w="65404" h="0">
                  <a:moveTo>
                    <a:pt x="0" y="0"/>
                  </a:moveTo>
                  <a:lnTo>
                    <a:pt x="65316" y="0"/>
                  </a:lnTo>
                </a:path>
              </a:pathLst>
            </a:custGeom>
            <a:ln w="3175">
              <a:solidFill>
                <a:srgbClr val="5C86AE"/>
              </a:solidFill>
            </a:ln>
          </p:spPr>
          <p:txBody>
            <a:bodyPr wrap="square" lIns="0" tIns="0" rIns="0" bIns="0" rtlCol="0"/>
            <a:lstStyle/>
            <a:p/>
          </p:txBody>
        </p:sp>
        <p:sp>
          <p:nvSpPr>
            <p:cNvPr id="550" name="object 550" descr=""/>
            <p:cNvSpPr/>
            <p:nvPr/>
          </p:nvSpPr>
          <p:spPr>
            <a:xfrm>
              <a:off x="5308405" y="2549803"/>
              <a:ext cx="69850" cy="0"/>
            </a:xfrm>
            <a:custGeom>
              <a:avLst/>
              <a:gdLst/>
              <a:ahLst/>
              <a:cxnLst/>
              <a:rect l="l" t="t" r="r" b="b"/>
              <a:pathLst>
                <a:path w="69850" h="0">
                  <a:moveTo>
                    <a:pt x="69786" y="0"/>
                  </a:moveTo>
                  <a:lnTo>
                    <a:pt x="0" y="0"/>
                  </a:lnTo>
                </a:path>
              </a:pathLst>
            </a:custGeom>
            <a:ln w="3175">
              <a:solidFill>
                <a:srgbClr val="5C86AE"/>
              </a:solidFill>
            </a:ln>
          </p:spPr>
          <p:txBody>
            <a:bodyPr wrap="square" lIns="0" tIns="0" rIns="0" bIns="0" rtlCol="0"/>
            <a:lstStyle/>
            <a:p/>
          </p:txBody>
        </p:sp>
        <p:sp>
          <p:nvSpPr>
            <p:cNvPr id="551" name="object 551" descr=""/>
            <p:cNvSpPr/>
            <p:nvPr/>
          </p:nvSpPr>
          <p:spPr>
            <a:xfrm>
              <a:off x="5354744" y="2531933"/>
              <a:ext cx="17145" cy="4445"/>
            </a:xfrm>
            <a:custGeom>
              <a:avLst/>
              <a:gdLst/>
              <a:ahLst/>
              <a:cxnLst/>
              <a:rect l="l" t="t" r="r" b="b"/>
              <a:pathLst>
                <a:path w="17145" h="4444">
                  <a:moveTo>
                    <a:pt x="16738" y="3911"/>
                  </a:moveTo>
                  <a:lnTo>
                    <a:pt x="0" y="3911"/>
                  </a:lnTo>
                  <a:lnTo>
                    <a:pt x="0" y="0"/>
                  </a:lnTo>
                </a:path>
              </a:pathLst>
            </a:custGeom>
            <a:ln w="3175">
              <a:solidFill>
                <a:srgbClr val="5C86AE"/>
              </a:solidFill>
            </a:ln>
          </p:spPr>
          <p:txBody>
            <a:bodyPr wrap="square" lIns="0" tIns="0" rIns="0" bIns="0" rtlCol="0"/>
            <a:lstStyle/>
            <a:p/>
          </p:txBody>
        </p:sp>
        <p:sp>
          <p:nvSpPr>
            <p:cNvPr id="552" name="object 552" descr=""/>
            <p:cNvSpPr/>
            <p:nvPr/>
          </p:nvSpPr>
          <p:spPr>
            <a:xfrm>
              <a:off x="5349153" y="2483928"/>
              <a:ext cx="4445" cy="46355"/>
            </a:xfrm>
            <a:custGeom>
              <a:avLst/>
              <a:gdLst/>
              <a:ahLst/>
              <a:cxnLst/>
              <a:rect l="l" t="t" r="r" b="b"/>
              <a:pathLst>
                <a:path w="4445" h="46355">
                  <a:moveTo>
                    <a:pt x="3911" y="0"/>
                  </a:moveTo>
                  <a:lnTo>
                    <a:pt x="0" y="0"/>
                  </a:lnTo>
                  <a:lnTo>
                    <a:pt x="0" y="46329"/>
                  </a:lnTo>
                  <a:lnTo>
                    <a:pt x="3911" y="46329"/>
                  </a:lnTo>
                </a:path>
              </a:pathLst>
            </a:custGeom>
            <a:ln w="3175">
              <a:solidFill>
                <a:srgbClr val="5C86AE"/>
              </a:solidFill>
            </a:ln>
          </p:spPr>
          <p:txBody>
            <a:bodyPr wrap="square" lIns="0" tIns="0" rIns="0" bIns="0" rtlCol="0"/>
            <a:lstStyle/>
            <a:p/>
          </p:txBody>
        </p:sp>
        <p:sp>
          <p:nvSpPr>
            <p:cNvPr id="553" name="object 553" descr=""/>
            <p:cNvSpPr/>
            <p:nvPr/>
          </p:nvSpPr>
          <p:spPr>
            <a:xfrm>
              <a:off x="5354744" y="2478336"/>
              <a:ext cx="17145" cy="4445"/>
            </a:xfrm>
            <a:custGeom>
              <a:avLst/>
              <a:gdLst/>
              <a:ahLst/>
              <a:cxnLst/>
              <a:rect l="l" t="t" r="r" b="b"/>
              <a:pathLst>
                <a:path w="17145" h="4444">
                  <a:moveTo>
                    <a:pt x="16738" y="3911"/>
                  </a:moveTo>
                  <a:lnTo>
                    <a:pt x="16738" y="0"/>
                  </a:lnTo>
                  <a:lnTo>
                    <a:pt x="0" y="0"/>
                  </a:lnTo>
                  <a:lnTo>
                    <a:pt x="0" y="3911"/>
                  </a:lnTo>
                </a:path>
              </a:pathLst>
            </a:custGeom>
            <a:ln w="3175">
              <a:solidFill>
                <a:srgbClr val="5C86AE"/>
              </a:solidFill>
            </a:ln>
          </p:spPr>
          <p:txBody>
            <a:bodyPr wrap="square" lIns="0" tIns="0" rIns="0" bIns="0" rtlCol="0"/>
            <a:lstStyle/>
            <a:p/>
          </p:txBody>
        </p:sp>
        <p:sp>
          <p:nvSpPr>
            <p:cNvPr id="554" name="object 554" descr=""/>
            <p:cNvSpPr/>
            <p:nvPr/>
          </p:nvSpPr>
          <p:spPr>
            <a:xfrm>
              <a:off x="5371482" y="2532497"/>
              <a:ext cx="2540" cy="3810"/>
            </a:xfrm>
            <a:custGeom>
              <a:avLst/>
              <a:gdLst/>
              <a:ahLst/>
              <a:cxnLst/>
              <a:rect l="l" t="t" r="r" b="b"/>
              <a:pathLst>
                <a:path w="2539" h="3810">
                  <a:moveTo>
                    <a:pt x="0" y="0"/>
                  </a:moveTo>
                  <a:lnTo>
                    <a:pt x="0" y="3352"/>
                  </a:lnTo>
                  <a:lnTo>
                    <a:pt x="2235" y="2794"/>
                  </a:lnTo>
                </a:path>
              </a:pathLst>
            </a:custGeom>
            <a:ln w="3175">
              <a:solidFill>
                <a:srgbClr val="5C86AE"/>
              </a:solidFill>
            </a:ln>
          </p:spPr>
          <p:txBody>
            <a:bodyPr wrap="square" lIns="0" tIns="0" rIns="0" bIns="0" rtlCol="0"/>
            <a:lstStyle/>
            <a:p/>
          </p:txBody>
        </p:sp>
        <p:sp>
          <p:nvSpPr>
            <p:cNvPr id="555" name="object 555" descr=""/>
            <p:cNvSpPr/>
            <p:nvPr/>
          </p:nvSpPr>
          <p:spPr>
            <a:xfrm>
              <a:off x="5371480" y="2478340"/>
              <a:ext cx="2540" cy="1270"/>
            </a:xfrm>
            <a:custGeom>
              <a:avLst/>
              <a:gdLst/>
              <a:ahLst/>
              <a:cxnLst/>
              <a:rect l="l" t="t" r="r" b="b"/>
              <a:pathLst>
                <a:path w="2539" h="1269">
                  <a:moveTo>
                    <a:pt x="2235" y="1117"/>
                  </a:moveTo>
                  <a:lnTo>
                    <a:pt x="0" y="0"/>
                  </a:lnTo>
                </a:path>
              </a:pathLst>
            </a:custGeom>
            <a:ln w="3175">
              <a:solidFill>
                <a:srgbClr val="5C86AE"/>
              </a:solidFill>
            </a:ln>
          </p:spPr>
          <p:txBody>
            <a:bodyPr wrap="square" lIns="0" tIns="0" rIns="0" bIns="0" rtlCol="0"/>
            <a:lstStyle/>
            <a:p/>
          </p:txBody>
        </p:sp>
        <p:sp>
          <p:nvSpPr>
            <p:cNvPr id="556" name="object 556" descr=""/>
            <p:cNvSpPr/>
            <p:nvPr/>
          </p:nvSpPr>
          <p:spPr>
            <a:xfrm>
              <a:off x="5373711" y="2472201"/>
              <a:ext cx="2540" cy="1270"/>
            </a:xfrm>
            <a:custGeom>
              <a:avLst/>
              <a:gdLst/>
              <a:ahLst/>
              <a:cxnLst/>
              <a:rect l="l" t="t" r="r" b="b"/>
              <a:pathLst>
                <a:path w="2539" h="1269">
                  <a:moveTo>
                    <a:pt x="2247" y="1117"/>
                  </a:moveTo>
                  <a:lnTo>
                    <a:pt x="0" y="0"/>
                  </a:lnTo>
                </a:path>
              </a:pathLst>
            </a:custGeom>
            <a:ln w="3175">
              <a:solidFill>
                <a:srgbClr val="5C86AE"/>
              </a:solidFill>
            </a:ln>
          </p:spPr>
          <p:txBody>
            <a:bodyPr wrap="square" lIns="0" tIns="0" rIns="0" bIns="0" rtlCol="0"/>
            <a:lstStyle/>
            <a:p/>
          </p:txBody>
        </p:sp>
        <p:sp>
          <p:nvSpPr>
            <p:cNvPr id="557" name="object 557" descr=""/>
            <p:cNvSpPr/>
            <p:nvPr/>
          </p:nvSpPr>
          <p:spPr>
            <a:xfrm>
              <a:off x="5373711" y="2541432"/>
              <a:ext cx="2540" cy="635"/>
            </a:xfrm>
            <a:custGeom>
              <a:avLst/>
              <a:gdLst/>
              <a:ahLst/>
              <a:cxnLst/>
              <a:rect l="l" t="t" r="r" b="b"/>
              <a:pathLst>
                <a:path w="2539" h="635">
                  <a:moveTo>
                    <a:pt x="2247" y="0"/>
                  </a:moveTo>
                  <a:lnTo>
                    <a:pt x="0" y="558"/>
                  </a:lnTo>
                </a:path>
              </a:pathLst>
            </a:custGeom>
            <a:ln w="3175">
              <a:solidFill>
                <a:srgbClr val="5C86AE"/>
              </a:solidFill>
            </a:ln>
          </p:spPr>
          <p:txBody>
            <a:bodyPr wrap="square" lIns="0" tIns="0" rIns="0" bIns="0" rtlCol="0"/>
            <a:lstStyle/>
            <a:p/>
          </p:txBody>
        </p:sp>
        <p:sp>
          <p:nvSpPr>
            <p:cNvPr id="558" name="object 558" descr=""/>
            <p:cNvSpPr/>
            <p:nvPr/>
          </p:nvSpPr>
          <p:spPr>
            <a:xfrm>
              <a:off x="5353065" y="2488951"/>
              <a:ext cx="0" cy="3810"/>
            </a:xfrm>
            <a:custGeom>
              <a:avLst/>
              <a:gdLst/>
              <a:ahLst/>
              <a:cxnLst/>
              <a:rect l="l" t="t" r="r" b="b"/>
              <a:pathLst>
                <a:path w="0" h="3810">
                  <a:moveTo>
                    <a:pt x="0" y="0"/>
                  </a:moveTo>
                  <a:lnTo>
                    <a:pt x="0" y="3352"/>
                  </a:lnTo>
                </a:path>
              </a:pathLst>
            </a:custGeom>
            <a:ln w="3175">
              <a:solidFill>
                <a:srgbClr val="5C86AE"/>
              </a:solidFill>
            </a:ln>
          </p:spPr>
          <p:txBody>
            <a:bodyPr wrap="square" lIns="0" tIns="0" rIns="0" bIns="0" rtlCol="0"/>
            <a:lstStyle/>
            <a:p/>
          </p:txBody>
        </p:sp>
        <p:sp>
          <p:nvSpPr>
            <p:cNvPr id="559" name="object 559" descr=""/>
            <p:cNvSpPr/>
            <p:nvPr/>
          </p:nvSpPr>
          <p:spPr>
            <a:xfrm>
              <a:off x="5353065" y="2522450"/>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560" name="object 560" descr=""/>
            <p:cNvSpPr/>
            <p:nvPr/>
          </p:nvSpPr>
          <p:spPr>
            <a:xfrm>
              <a:off x="5353062" y="2482252"/>
              <a:ext cx="18415" cy="6985"/>
            </a:xfrm>
            <a:custGeom>
              <a:avLst/>
              <a:gdLst/>
              <a:ahLst/>
              <a:cxnLst/>
              <a:rect l="l" t="t" r="r" b="b"/>
              <a:pathLst>
                <a:path w="18414" h="6985">
                  <a:moveTo>
                    <a:pt x="1676" y="1676"/>
                  </a:moveTo>
                  <a:lnTo>
                    <a:pt x="0" y="1676"/>
                  </a:lnTo>
                  <a:lnTo>
                    <a:pt x="0" y="6705"/>
                  </a:lnTo>
                  <a:lnTo>
                    <a:pt x="1676" y="6705"/>
                  </a:lnTo>
                </a:path>
                <a:path w="18414" h="6985">
                  <a:moveTo>
                    <a:pt x="1676" y="1676"/>
                  </a:moveTo>
                  <a:lnTo>
                    <a:pt x="1676" y="0"/>
                  </a:lnTo>
                  <a:lnTo>
                    <a:pt x="17868" y="0"/>
                  </a:lnTo>
                </a:path>
              </a:pathLst>
            </a:custGeom>
            <a:ln w="3175">
              <a:solidFill>
                <a:srgbClr val="5C86AE"/>
              </a:solidFill>
            </a:ln>
          </p:spPr>
          <p:txBody>
            <a:bodyPr wrap="square" lIns="0" tIns="0" rIns="0" bIns="0" rtlCol="0"/>
            <a:lstStyle/>
            <a:p/>
          </p:txBody>
        </p:sp>
        <p:sp>
          <p:nvSpPr>
            <p:cNvPr id="561" name="object 561" descr=""/>
            <p:cNvSpPr/>
            <p:nvPr/>
          </p:nvSpPr>
          <p:spPr>
            <a:xfrm>
              <a:off x="5354744" y="2531938"/>
              <a:ext cx="16510" cy="0"/>
            </a:xfrm>
            <a:custGeom>
              <a:avLst/>
              <a:gdLst/>
              <a:ahLst/>
              <a:cxnLst/>
              <a:rect l="l" t="t" r="r" b="b"/>
              <a:pathLst>
                <a:path w="16510" h="0">
                  <a:moveTo>
                    <a:pt x="16192" y="0"/>
                  </a:moveTo>
                  <a:lnTo>
                    <a:pt x="0" y="0"/>
                  </a:lnTo>
                </a:path>
              </a:pathLst>
            </a:custGeom>
            <a:ln w="3175">
              <a:solidFill>
                <a:srgbClr val="5C86AE"/>
              </a:solidFill>
            </a:ln>
          </p:spPr>
          <p:txBody>
            <a:bodyPr wrap="square" lIns="0" tIns="0" rIns="0" bIns="0" rtlCol="0"/>
            <a:lstStyle/>
            <a:p/>
          </p:txBody>
        </p:sp>
        <p:sp>
          <p:nvSpPr>
            <p:cNvPr id="562" name="object 562" descr=""/>
            <p:cNvSpPr/>
            <p:nvPr/>
          </p:nvSpPr>
          <p:spPr>
            <a:xfrm>
              <a:off x="5353065" y="2525235"/>
              <a:ext cx="1905" cy="5080"/>
            </a:xfrm>
            <a:custGeom>
              <a:avLst/>
              <a:gdLst/>
              <a:ahLst/>
              <a:cxnLst/>
              <a:rect l="l" t="t" r="r" b="b"/>
              <a:pathLst>
                <a:path w="1904" h="5080">
                  <a:moveTo>
                    <a:pt x="0" y="5029"/>
                  </a:moveTo>
                  <a:lnTo>
                    <a:pt x="0" y="0"/>
                  </a:lnTo>
                  <a:lnTo>
                    <a:pt x="1676" y="0"/>
                  </a:lnTo>
                </a:path>
              </a:pathLst>
            </a:custGeom>
            <a:ln w="3175">
              <a:solidFill>
                <a:srgbClr val="5C86AE"/>
              </a:solidFill>
            </a:ln>
          </p:spPr>
          <p:txBody>
            <a:bodyPr wrap="square" lIns="0" tIns="0" rIns="0" bIns="0" rtlCol="0"/>
            <a:lstStyle/>
            <a:p/>
          </p:txBody>
        </p:sp>
        <p:sp>
          <p:nvSpPr>
            <p:cNvPr id="563" name="object 563" descr=""/>
            <p:cNvSpPr/>
            <p:nvPr/>
          </p:nvSpPr>
          <p:spPr>
            <a:xfrm>
              <a:off x="5353062" y="2530262"/>
              <a:ext cx="1905" cy="1905"/>
            </a:xfrm>
            <a:custGeom>
              <a:avLst/>
              <a:gdLst/>
              <a:ahLst/>
              <a:cxnLst/>
              <a:rect l="l" t="t" r="r" b="b"/>
              <a:pathLst>
                <a:path w="1904" h="1905">
                  <a:moveTo>
                    <a:pt x="1676" y="1676"/>
                  </a:moveTo>
                  <a:lnTo>
                    <a:pt x="1676" y="0"/>
                  </a:lnTo>
                  <a:lnTo>
                    <a:pt x="0" y="0"/>
                  </a:lnTo>
                </a:path>
              </a:pathLst>
            </a:custGeom>
            <a:ln w="3175">
              <a:solidFill>
                <a:srgbClr val="5C86AE"/>
              </a:solidFill>
            </a:ln>
          </p:spPr>
          <p:txBody>
            <a:bodyPr wrap="square" lIns="0" tIns="0" rIns="0" bIns="0" rtlCol="0"/>
            <a:lstStyle/>
            <a:p/>
          </p:txBody>
        </p:sp>
        <p:sp>
          <p:nvSpPr>
            <p:cNvPr id="564" name="object 564" descr=""/>
            <p:cNvSpPr/>
            <p:nvPr/>
          </p:nvSpPr>
          <p:spPr>
            <a:xfrm>
              <a:off x="5354739" y="2525241"/>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565" name="object 565" descr=""/>
            <p:cNvSpPr/>
            <p:nvPr/>
          </p:nvSpPr>
          <p:spPr>
            <a:xfrm>
              <a:off x="5364227" y="2525241"/>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566" name="object 566" descr=""/>
            <p:cNvSpPr/>
            <p:nvPr/>
          </p:nvSpPr>
          <p:spPr>
            <a:xfrm>
              <a:off x="5354739" y="2530264"/>
              <a:ext cx="13970" cy="0"/>
            </a:xfrm>
            <a:custGeom>
              <a:avLst/>
              <a:gdLst/>
              <a:ahLst/>
              <a:cxnLst/>
              <a:rect l="l" t="t" r="r" b="b"/>
              <a:pathLst>
                <a:path w="13970" h="0">
                  <a:moveTo>
                    <a:pt x="0" y="0"/>
                  </a:moveTo>
                  <a:lnTo>
                    <a:pt x="13957" y="0"/>
                  </a:lnTo>
                </a:path>
              </a:pathLst>
            </a:custGeom>
            <a:ln w="3175">
              <a:solidFill>
                <a:srgbClr val="5C86AE"/>
              </a:solidFill>
            </a:ln>
          </p:spPr>
          <p:txBody>
            <a:bodyPr wrap="square" lIns="0" tIns="0" rIns="0" bIns="0" rtlCol="0"/>
            <a:lstStyle/>
            <a:p/>
          </p:txBody>
        </p:sp>
        <p:sp>
          <p:nvSpPr>
            <p:cNvPr id="567" name="object 567" descr=""/>
            <p:cNvSpPr/>
            <p:nvPr/>
          </p:nvSpPr>
          <p:spPr>
            <a:xfrm>
              <a:off x="5367017" y="2522450"/>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568" name="object 568" descr=""/>
            <p:cNvSpPr/>
            <p:nvPr/>
          </p:nvSpPr>
          <p:spPr>
            <a:xfrm>
              <a:off x="5354739" y="2525241"/>
              <a:ext cx="0" cy="5080"/>
            </a:xfrm>
            <a:custGeom>
              <a:avLst/>
              <a:gdLst/>
              <a:ahLst/>
              <a:cxnLst/>
              <a:rect l="l" t="t" r="r" b="b"/>
              <a:pathLst>
                <a:path w="0" h="5080">
                  <a:moveTo>
                    <a:pt x="0" y="0"/>
                  </a:moveTo>
                  <a:lnTo>
                    <a:pt x="0" y="5029"/>
                  </a:lnTo>
                </a:path>
              </a:pathLst>
            </a:custGeom>
            <a:ln w="3175">
              <a:solidFill>
                <a:srgbClr val="5C86AE"/>
              </a:solidFill>
            </a:ln>
          </p:spPr>
          <p:txBody>
            <a:bodyPr wrap="square" lIns="0" tIns="0" rIns="0" bIns="0" rtlCol="0"/>
            <a:lstStyle/>
            <a:p/>
          </p:txBody>
        </p:sp>
        <p:sp>
          <p:nvSpPr>
            <p:cNvPr id="569" name="object 569" descr=""/>
            <p:cNvSpPr/>
            <p:nvPr/>
          </p:nvSpPr>
          <p:spPr>
            <a:xfrm>
              <a:off x="5367017" y="2491182"/>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570" name="object 570" descr=""/>
            <p:cNvSpPr/>
            <p:nvPr/>
          </p:nvSpPr>
          <p:spPr>
            <a:xfrm>
              <a:off x="5354735" y="2483928"/>
              <a:ext cx="13970" cy="5080"/>
            </a:xfrm>
            <a:custGeom>
              <a:avLst/>
              <a:gdLst/>
              <a:ahLst/>
              <a:cxnLst/>
              <a:rect l="l" t="t" r="r" b="b"/>
              <a:pathLst>
                <a:path w="13970" h="5080">
                  <a:moveTo>
                    <a:pt x="13957" y="0"/>
                  </a:moveTo>
                  <a:lnTo>
                    <a:pt x="0" y="0"/>
                  </a:lnTo>
                  <a:lnTo>
                    <a:pt x="0" y="5029"/>
                  </a:lnTo>
                </a:path>
              </a:pathLst>
            </a:custGeom>
            <a:ln w="3175">
              <a:solidFill>
                <a:srgbClr val="5C86AE"/>
              </a:solidFill>
            </a:ln>
          </p:spPr>
          <p:txBody>
            <a:bodyPr wrap="square" lIns="0" tIns="0" rIns="0" bIns="0" rtlCol="0"/>
            <a:lstStyle/>
            <a:p/>
          </p:txBody>
        </p:sp>
        <p:sp>
          <p:nvSpPr>
            <p:cNvPr id="571" name="object 571" descr=""/>
            <p:cNvSpPr/>
            <p:nvPr/>
          </p:nvSpPr>
          <p:spPr>
            <a:xfrm>
              <a:off x="5364226" y="248895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572" name="object 572" descr=""/>
            <p:cNvSpPr/>
            <p:nvPr/>
          </p:nvSpPr>
          <p:spPr>
            <a:xfrm>
              <a:off x="5354737" y="2488951"/>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573" name="object 573" descr=""/>
            <p:cNvSpPr/>
            <p:nvPr/>
          </p:nvSpPr>
          <p:spPr>
            <a:xfrm>
              <a:off x="5368687" y="2529148"/>
              <a:ext cx="3810" cy="1270"/>
            </a:xfrm>
            <a:custGeom>
              <a:avLst/>
              <a:gdLst/>
              <a:ahLst/>
              <a:cxnLst/>
              <a:rect l="l" t="t" r="r" b="b"/>
              <a:pathLst>
                <a:path w="3810" h="1269">
                  <a:moveTo>
                    <a:pt x="3352" y="0"/>
                  </a:moveTo>
                  <a:lnTo>
                    <a:pt x="0" y="1117"/>
                  </a:lnTo>
                </a:path>
              </a:pathLst>
            </a:custGeom>
            <a:ln w="3175">
              <a:solidFill>
                <a:srgbClr val="5C86AE"/>
              </a:solidFill>
            </a:ln>
          </p:spPr>
          <p:txBody>
            <a:bodyPr wrap="square" lIns="0" tIns="0" rIns="0" bIns="0" rtlCol="0"/>
            <a:lstStyle/>
            <a:p/>
          </p:txBody>
        </p:sp>
        <p:sp>
          <p:nvSpPr>
            <p:cNvPr id="574" name="object 574" descr=""/>
            <p:cNvSpPr/>
            <p:nvPr/>
          </p:nvSpPr>
          <p:spPr>
            <a:xfrm>
              <a:off x="5368687" y="2483933"/>
              <a:ext cx="3810" cy="1270"/>
            </a:xfrm>
            <a:custGeom>
              <a:avLst/>
              <a:gdLst/>
              <a:ahLst/>
              <a:cxnLst/>
              <a:rect l="l" t="t" r="r" b="b"/>
              <a:pathLst>
                <a:path w="3810" h="1269">
                  <a:moveTo>
                    <a:pt x="3352" y="1104"/>
                  </a:moveTo>
                  <a:lnTo>
                    <a:pt x="0" y="0"/>
                  </a:lnTo>
                </a:path>
              </a:pathLst>
            </a:custGeom>
            <a:ln w="3175">
              <a:solidFill>
                <a:srgbClr val="5C86AE"/>
              </a:solidFill>
            </a:ln>
          </p:spPr>
          <p:txBody>
            <a:bodyPr wrap="square" lIns="0" tIns="0" rIns="0" bIns="0" rtlCol="0"/>
            <a:lstStyle/>
            <a:p/>
          </p:txBody>
        </p:sp>
        <p:sp>
          <p:nvSpPr>
            <p:cNvPr id="575" name="object 575" descr=""/>
            <p:cNvSpPr/>
            <p:nvPr/>
          </p:nvSpPr>
          <p:spPr>
            <a:xfrm>
              <a:off x="5367013" y="2520776"/>
              <a:ext cx="3810" cy="635"/>
            </a:xfrm>
            <a:custGeom>
              <a:avLst/>
              <a:gdLst/>
              <a:ahLst/>
              <a:cxnLst/>
              <a:rect l="l" t="t" r="r" b="b"/>
              <a:pathLst>
                <a:path w="3810" h="635">
                  <a:moveTo>
                    <a:pt x="3352" y="0"/>
                  </a:moveTo>
                  <a:lnTo>
                    <a:pt x="0" y="558"/>
                  </a:lnTo>
                </a:path>
              </a:pathLst>
            </a:custGeom>
            <a:ln w="3175">
              <a:solidFill>
                <a:srgbClr val="5C86AE"/>
              </a:solidFill>
            </a:ln>
          </p:spPr>
          <p:txBody>
            <a:bodyPr wrap="square" lIns="0" tIns="0" rIns="0" bIns="0" rtlCol="0"/>
            <a:lstStyle/>
            <a:p/>
          </p:txBody>
        </p:sp>
        <p:sp>
          <p:nvSpPr>
            <p:cNvPr id="576" name="object 576" descr=""/>
            <p:cNvSpPr/>
            <p:nvPr/>
          </p:nvSpPr>
          <p:spPr>
            <a:xfrm>
              <a:off x="5367013" y="2492857"/>
              <a:ext cx="3810" cy="635"/>
            </a:xfrm>
            <a:custGeom>
              <a:avLst/>
              <a:gdLst/>
              <a:ahLst/>
              <a:cxnLst/>
              <a:rect l="l" t="t" r="r" b="b"/>
              <a:pathLst>
                <a:path w="3810" h="635">
                  <a:moveTo>
                    <a:pt x="3352" y="558"/>
                  </a:moveTo>
                  <a:lnTo>
                    <a:pt x="0" y="0"/>
                  </a:lnTo>
                </a:path>
              </a:pathLst>
            </a:custGeom>
            <a:ln w="3175">
              <a:solidFill>
                <a:srgbClr val="5C86AE"/>
              </a:solidFill>
            </a:ln>
          </p:spPr>
          <p:txBody>
            <a:bodyPr wrap="square" lIns="0" tIns="0" rIns="0" bIns="0" rtlCol="0"/>
            <a:lstStyle/>
            <a:p/>
          </p:txBody>
        </p:sp>
        <p:sp>
          <p:nvSpPr>
            <p:cNvPr id="577" name="object 577" descr=""/>
            <p:cNvSpPr/>
            <p:nvPr/>
          </p:nvSpPr>
          <p:spPr>
            <a:xfrm>
              <a:off x="5549022" y="2442052"/>
              <a:ext cx="7620" cy="0"/>
            </a:xfrm>
            <a:custGeom>
              <a:avLst/>
              <a:gdLst/>
              <a:ahLst/>
              <a:cxnLst/>
              <a:rect l="l" t="t" r="r" b="b"/>
              <a:pathLst>
                <a:path w="7620" h="0">
                  <a:moveTo>
                    <a:pt x="0" y="0"/>
                  </a:moveTo>
                  <a:lnTo>
                    <a:pt x="1130" y="0"/>
                  </a:lnTo>
                  <a:lnTo>
                    <a:pt x="7264" y="0"/>
                  </a:lnTo>
                </a:path>
              </a:pathLst>
            </a:custGeom>
            <a:ln w="3175">
              <a:solidFill>
                <a:srgbClr val="5C86AE"/>
              </a:solidFill>
            </a:ln>
          </p:spPr>
          <p:txBody>
            <a:bodyPr wrap="square" lIns="0" tIns="0" rIns="0" bIns="0" rtlCol="0"/>
            <a:lstStyle/>
            <a:p/>
          </p:txBody>
        </p:sp>
        <p:sp>
          <p:nvSpPr>
            <p:cNvPr id="578" name="object 578" descr=""/>
            <p:cNvSpPr/>
            <p:nvPr/>
          </p:nvSpPr>
          <p:spPr>
            <a:xfrm>
              <a:off x="5938164" y="2509608"/>
              <a:ext cx="6985" cy="10795"/>
            </a:xfrm>
            <a:custGeom>
              <a:avLst/>
              <a:gdLst/>
              <a:ahLst/>
              <a:cxnLst/>
              <a:rect l="l" t="t" r="r" b="b"/>
              <a:pathLst>
                <a:path w="6985" h="10794">
                  <a:moveTo>
                    <a:pt x="2235" y="9499"/>
                  </a:moveTo>
                  <a:lnTo>
                    <a:pt x="1905" y="8712"/>
                  </a:lnTo>
                  <a:lnTo>
                    <a:pt x="1117" y="8382"/>
                  </a:lnTo>
                  <a:lnTo>
                    <a:pt x="330" y="8712"/>
                  </a:lnTo>
                  <a:lnTo>
                    <a:pt x="0" y="9499"/>
                  </a:lnTo>
                  <a:lnTo>
                    <a:pt x="330" y="10287"/>
                  </a:lnTo>
                  <a:lnTo>
                    <a:pt x="1117" y="10617"/>
                  </a:lnTo>
                  <a:lnTo>
                    <a:pt x="1905" y="10287"/>
                  </a:lnTo>
                  <a:lnTo>
                    <a:pt x="2235" y="9499"/>
                  </a:lnTo>
                  <a:close/>
                </a:path>
                <a:path w="6985" h="10794">
                  <a:moveTo>
                    <a:pt x="3340" y="1117"/>
                  </a:moveTo>
                  <a:lnTo>
                    <a:pt x="3009" y="330"/>
                  </a:lnTo>
                  <a:lnTo>
                    <a:pt x="2222" y="0"/>
                  </a:lnTo>
                  <a:lnTo>
                    <a:pt x="1435" y="330"/>
                  </a:lnTo>
                  <a:lnTo>
                    <a:pt x="1104" y="1117"/>
                  </a:lnTo>
                  <a:lnTo>
                    <a:pt x="1435" y="1917"/>
                  </a:lnTo>
                  <a:lnTo>
                    <a:pt x="2222" y="2235"/>
                  </a:lnTo>
                  <a:lnTo>
                    <a:pt x="3009" y="1917"/>
                  </a:lnTo>
                  <a:lnTo>
                    <a:pt x="3340" y="1117"/>
                  </a:lnTo>
                  <a:close/>
                </a:path>
                <a:path w="6985" h="10794">
                  <a:moveTo>
                    <a:pt x="6146" y="7823"/>
                  </a:moveTo>
                  <a:lnTo>
                    <a:pt x="5816" y="7023"/>
                  </a:lnTo>
                  <a:lnTo>
                    <a:pt x="5029" y="6705"/>
                  </a:lnTo>
                  <a:lnTo>
                    <a:pt x="4229" y="7023"/>
                  </a:lnTo>
                  <a:lnTo>
                    <a:pt x="3911" y="7823"/>
                  </a:lnTo>
                  <a:lnTo>
                    <a:pt x="4229" y="8610"/>
                  </a:lnTo>
                  <a:lnTo>
                    <a:pt x="5029" y="8940"/>
                  </a:lnTo>
                  <a:lnTo>
                    <a:pt x="5816" y="8610"/>
                  </a:lnTo>
                  <a:lnTo>
                    <a:pt x="6146" y="7823"/>
                  </a:lnTo>
                  <a:close/>
                </a:path>
                <a:path w="6985" h="10794">
                  <a:moveTo>
                    <a:pt x="6692" y="3911"/>
                  </a:moveTo>
                  <a:lnTo>
                    <a:pt x="6375" y="3124"/>
                  </a:lnTo>
                  <a:lnTo>
                    <a:pt x="5575" y="2794"/>
                  </a:lnTo>
                  <a:lnTo>
                    <a:pt x="4787" y="3124"/>
                  </a:lnTo>
                  <a:lnTo>
                    <a:pt x="4457" y="3911"/>
                  </a:lnTo>
                  <a:lnTo>
                    <a:pt x="4787" y="4699"/>
                  </a:lnTo>
                  <a:lnTo>
                    <a:pt x="5575" y="5029"/>
                  </a:lnTo>
                  <a:lnTo>
                    <a:pt x="6375" y="4699"/>
                  </a:lnTo>
                  <a:lnTo>
                    <a:pt x="6692" y="3911"/>
                  </a:lnTo>
                  <a:close/>
                </a:path>
              </a:pathLst>
            </a:custGeom>
            <a:solidFill>
              <a:srgbClr val="5C86AE"/>
            </a:solidFill>
          </p:spPr>
          <p:txBody>
            <a:bodyPr wrap="square" lIns="0" tIns="0" rIns="0" bIns="0" rtlCol="0"/>
            <a:lstStyle/>
            <a:p/>
          </p:txBody>
        </p:sp>
        <p:sp>
          <p:nvSpPr>
            <p:cNvPr id="579" name="object 579" descr=""/>
            <p:cNvSpPr/>
            <p:nvPr/>
          </p:nvSpPr>
          <p:spPr>
            <a:xfrm>
              <a:off x="5937040" y="2501234"/>
              <a:ext cx="1270" cy="1270"/>
            </a:xfrm>
            <a:custGeom>
              <a:avLst/>
              <a:gdLst/>
              <a:ahLst/>
              <a:cxnLst/>
              <a:rect l="l" t="t" r="r" b="b"/>
              <a:pathLst>
                <a:path w="1270" h="1269">
                  <a:moveTo>
                    <a:pt x="1117" y="1117"/>
                  </a:moveTo>
                  <a:lnTo>
                    <a:pt x="0" y="0"/>
                  </a:lnTo>
                </a:path>
              </a:pathLst>
            </a:custGeom>
            <a:ln w="3175">
              <a:solidFill>
                <a:srgbClr val="5C86AE"/>
              </a:solidFill>
            </a:ln>
          </p:spPr>
          <p:txBody>
            <a:bodyPr wrap="square" lIns="0" tIns="0" rIns="0" bIns="0" rtlCol="0"/>
            <a:lstStyle/>
            <a:p/>
          </p:txBody>
        </p:sp>
        <p:sp>
          <p:nvSpPr>
            <p:cNvPr id="580" name="object 580" descr=""/>
            <p:cNvSpPr/>
            <p:nvPr/>
          </p:nvSpPr>
          <p:spPr>
            <a:xfrm>
              <a:off x="5939843" y="2502352"/>
              <a:ext cx="1905" cy="1270"/>
            </a:xfrm>
            <a:custGeom>
              <a:avLst/>
              <a:gdLst/>
              <a:ahLst/>
              <a:cxnLst/>
              <a:rect l="l" t="t" r="r" b="b"/>
              <a:pathLst>
                <a:path w="1904" h="1269">
                  <a:moveTo>
                    <a:pt x="1663" y="0"/>
                  </a:moveTo>
                  <a:lnTo>
                    <a:pt x="0" y="1104"/>
                  </a:lnTo>
                </a:path>
              </a:pathLst>
            </a:custGeom>
            <a:ln w="3175">
              <a:solidFill>
                <a:srgbClr val="5C86AE"/>
              </a:solidFill>
            </a:ln>
          </p:spPr>
          <p:txBody>
            <a:bodyPr wrap="square" lIns="0" tIns="0" rIns="0" bIns="0" rtlCol="0"/>
            <a:lstStyle/>
            <a:p/>
          </p:txBody>
        </p:sp>
        <p:sp>
          <p:nvSpPr>
            <p:cNvPr id="581" name="object 581" descr=""/>
            <p:cNvSpPr/>
            <p:nvPr/>
          </p:nvSpPr>
          <p:spPr>
            <a:xfrm>
              <a:off x="5434015" y="2614010"/>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582" name="object 582" descr=""/>
            <p:cNvSpPr/>
            <p:nvPr/>
          </p:nvSpPr>
          <p:spPr>
            <a:xfrm>
              <a:off x="5434015" y="2616243"/>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583" name="object 583" descr=""/>
            <p:cNvSpPr/>
            <p:nvPr/>
          </p:nvSpPr>
          <p:spPr>
            <a:xfrm>
              <a:off x="5434011" y="2616801"/>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584" name="object 584" descr=""/>
            <p:cNvSpPr/>
            <p:nvPr/>
          </p:nvSpPr>
          <p:spPr>
            <a:xfrm>
              <a:off x="5650635"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585" name="object 585" descr=""/>
            <p:cNvSpPr/>
            <p:nvPr/>
          </p:nvSpPr>
          <p:spPr>
            <a:xfrm>
              <a:off x="5651187" y="2553711"/>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586" name="object 586" descr=""/>
            <p:cNvSpPr/>
            <p:nvPr/>
          </p:nvSpPr>
          <p:spPr>
            <a:xfrm>
              <a:off x="5847715" y="2516873"/>
              <a:ext cx="35560" cy="3810"/>
            </a:xfrm>
            <a:custGeom>
              <a:avLst/>
              <a:gdLst/>
              <a:ahLst/>
              <a:cxnLst/>
              <a:rect l="l" t="t" r="r" b="b"/>
              <a:pathLst>
                <a:path w="35560" h="3810">
                  <a:moveTo>
                    <a:pt x="2235" y="1117"/>
                  </a:moveTo>
                  <a:lnTo>
                    <a:pt x="1905" y="317"/>
                  </a:lnTo>
                  <a:lnTo>
                    <a:pt x="1117" y="0"/>
                  </a:lnTo>
                  <a:lnTo>
                    <a:pt x="330" y="317"/>
                  </a:lnTo>
                  <a:lnTo>
                    <a:pt x="0" y="1117"/>
                  </a:lnTo>
                  <a:lnTo>
                    <a:pt x="228" y="1676"/>
                  </a:lnTo>
                  <a:lnTo>
                    <a:pt x="0" y="2235"/>
                  </a:lnTo>
                  <a:lnTo>
                    <a:pt x="330" y="3022"/>
                  </a:lnTo>
                  <a:lnTo>
                    <a:pt x="1117" y="3352"/>
                  </a:lnTo>
                  <a:lnTo>
                    <a:pt x="1905" y="3022"/>
                  </a:lnTo>
                  <a:lnTo>
                    <a:pt x="2235" y="2235"/>
                  </a:lnTo>
                  <a:lnTo>
                    <a:pt x="1993" y="1676"/>
                  </a:lnTo>
                  <a:lnTo>
                    <a:pt x="2235" y="1117"/>
                  </a:lnTo>
                  <a:close/>
                </a:path>
                <a:path w="35560" h="3810">
                  <a:moveTo>
                    <a:pt x="18427" y="1117"/>
                  </a:moveTo>
                  <a:lnTo>
                    <a:pt x="18097" y="317"/>
                  </a:lnTo>
                  <a:lnTo>
                    <a:pt x="17310" y="0"/>
                  </a:lnTo>
                  <a:lnTo>
                    <a:pt x="16522" y="317"/>
                  </a:lnTo>
                  <a:lnTo>
                    <a:pt x="16192" y="1117"/>
                  </a:lnTo>
                  <a:lnTo>
                    <a:pt x="16421" y="1676"/>
                  </a:lnTo>
                  <a:lnTo>
                    <a:pt x="16192" y="2235"/>
                  </a:lnTo>
                  <a:lnTo>
                    <a:pt x="16522" y="3022"/>
                  </a:lnTo>
                  <a:lnTo>
                    <a:pt x="17310" y="3352"/>
                  </a:lnTo>
                  <a:lnTo>
                    <a:pt x="18097" y="3022"/>
                  </a:lnTo>
                  <a:lnTo>
                    <a:pt x="18427" y="2235"/>
                  </a:lnTo>
                  <a:lnTo>
                    <a:pt x="18186" y="1676"/>
                  </a:lnTo>
                  <a:lnTo>
                    <a:pt x="18427" y="1117"/>
                  </a:lnTo>
                  <a:close/>
                </a:path>
                <a:path w="35560" h="3810">
                  <a:moveTo>
                    <a:pt x="35179" y="1117"/>
                  </a:moveTo>
                  <a:lnTo>
                    <a:pt x="34848" y="317"/>
                  </a:lnTo>
                  <a:lnTo>
                    <a:pt x="34061" y="0"/>
                  </a:lnTo>
                  <a:lnTo>
                    <a:pt x="33261" y="317"/>
                  </a:lnTo>
                  <a:lnTo>
                    <a:pt x="32943" y="1117"/>
                  </a:lnTo>
                  <a:lnTo>
                    <a:pt x="33159" y="1676"/>
                  </a:lnTo>
                  <a:lnTo>
                    <a:pt x="32943" y="2235"/>
                  </a:lnTo>
                  <a:lnTo>
                    <a:pt x="33261" y="3022"/>
                  </a:lnTo>
                  <a:lnTo>
                    <a:pt x="34061" y="3352"/>
                  </a:lnTo>
                  <a:lnTo>
                    <a:pt x="34848" y="3022"/>
                  </a:lnTo>
                  <a:lnTo>
                    <a:pt x="35179" y="2235"/>
                  </a:lnTo>
                  <a:lnTo>
                    <a:pt x="34937" y="1676"/>
                  </a:lnTo>
                  <a:lnTo>
                    <a:pt x="35179" y="1117"/>
                  </a:lnTo>
                  <a:close/>
                </a:path>
              </a:pathLst>
            </a:custGeom>
            <a:solidFill>
              <a:srgbClr val="5C86AE"/>
            </a:solidFill>
          </p:spPr>
          <p:txBody>
            <a:bodyPr wrap="square" lIns="0" tIns="0" rIns="0" bIns="0" rtlCol="0"/>
            <a:lstStyle/>
            <a:p/>
          </p:txBody>
        </p:sp>
        <p:sp>
          <p:nvSpPr>
            <p:cNvPr id="587" name="object 587" descr=""/>
            <p:cNvSpPr/>
            <p:nvPr/>
          </p:nvSpPr>
          <p:spPr>
            <a:xfrm>
              <a:off x="5799707" y="2548129"/>
              <a:ext cx="114935" cy="0"/>
            </a:xfrm>
            <a:custGeom>
              <a:avLst/>
              <a:gdLst/>
              <a:ahLst/>
              <a:cxnLst/>
              <a:rect l="l" t="t" r="r" b="b"/>
              <a:pathLst>
                <a:path w="114935" h="0">
                  <a:moveTo>
                    <a:pt x="114452" y="0"/>
                  </a:moveTo>
                  <a:lnTo>
                    <a:pt x="0" y="0"/>
                  </a:lnTo>
                </a:path>
              </a:pathLst>
            </a:custGeom>
            <a:ln w="3175">
              <a:solidFill>
                <a:srgbClr val="5C86AE"/>
              </a:solidFill>
            </a:ln>
          </p:spPr>
          <p:txBody>
            <a:bodyPr wrap="square" lIns="0" tIns="0" rIns="0" bIns="0" rtlCol="0"/>
            <a:lstStyle/>
            <a:p/>
          </p:txBody>
        </p:sp>
        <p:sp>
          <p:nvSpPr>
            <p:cNvPr id="588" name="object 588" descr=""/>
            <p:cNvSpPr/>
            <p:nvPr/>
          </p:nvSpPr>
          <p:spPr>
            <a:xfrm>
              <a:off x="5799710" y="2485597"/>
              <a:ext cx="7620" cy="60960"/>
            </a:xfrm>
            <a:custGeom>
              <a:avLst/>
              <a:gdLst/>
              <a:ahLst/>
              <a:cxnLst/>
              <a:rect l="l" t="t" r="r" b="b"/>
              <a:pathLst>
                <a:path w="7620" h="60960">
                  <a:moveTo>
                    <a:pt x="0" y="60858"/>
                  </a:moveTo>
                  <a:lnTo>
                    <a:pt x="0" y="0"/>
                  </a:lnTo>
                  <a:lnTo>
                    <a:pt x="7251" y="0"/>
                  </a:lnTo>
                </a:path>
              </a:pathLst>
            </a:custGeom>
            <a:ln w="3175">
              <a:solidFill>
                <a:srgbClr val="5C86AE"/>
              </a:solidFill>
            </a:ln>
          </p:spPr>
          <p:txBody>
            <a:bodyPr wrap="square" lIns="0" tIns="0" rIns="0" bIns="0" rtlCol="0"/>
            <a:lstStyle/>
            <a:p/>
          </p:txBody>
        </p:sp>
        <p:sp>
          <p:nvSpPr>
            <p:cNvPr id="589" name="object 589" descr=""/>
            <p:cNvSpPr/>
            <p:nvPr/>
          </p:nvSpPr>
          <p:spPr>
            <a:xfrm>
              <a:off x="5906904" y="2485597"/>
              <a:ext cx="7620" cy="0"/>
            </a:xfrm>
            <a:custGeom>
              <a:avLst/>
              <a:gdLst/>
              <a:ahLst/>
              <a:cxnLst/>
              <a:rect l="l" t="t" r="r" b="b"/>
              <a:pathLst>
                <a:path w="7620" h="0">
                  <a:moveTo>
                    <a:pt x="0" y="0"/>
                  </a:moveTo>
                  <a:lnTo>
                    <a:pt x="7251" y="0"/>
                  </a:lnTo>
                </a:path>
              </a:pathLst>
            </a:custGeom>
            <a:ln w="3175">
              <a:solidFill>
                <a:srgbClr val="5C86AE"/>
              </a:solidFill>
            </a:ln>
          </p:spPr>
          <p:txBody>
            <a:bodyPr wrap="square" lIns="0" tIns="0" rIns="0" bIns="0" rtlCol="0"/>
            <a:lstStyle/>
            <a:p/>
          </p:txBody>
        </p:sp>
        <p:sp>
          <p:nvSpPr>
            <p:cNvPr id="590" name="object 590" descr=""/>
            <p:cNvSpPr/>
            <p:nvPr/>
          </p:nvSpPr>
          <p:spPr>
            <a:xfrm>
              <a:off x="5906908" y="2483364"/>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591" name="object 591" descr=""/>
            <p:cNvSpPr/>
            <p:nvPr/>
          </p:nvSpPr>
          <p:spPr>
            <a:xfrm>
              <a:off x="5799710" y="2467737"/>
              <a:ext cx="7620" cy="15875"/>
            </a:xfrm>
            <a:custGeom>
              <a:avLst/>
              <a:gdLst/>
              <a:ahLst/>
              <a:cxnLst/>
              <a:rect l="l" t="t" r="r" b="b"/>
              <a:pathLst>
                <a:path w="7620" h="15875">
                  <a:moveTo>
                    <a:pt x="0" y="0"/>
                  </a:moveTo>
                  <a:lnTo>
                    <a:pt x="0" y="15621"/>
                  </a:lnTo>
                  <a:lnTo>
                    <a:pt x="7251" y="15621"/>
                  </a:lnTo>
                </a:path>
              </a:pathLst>
            </a:custGeom>
            <a:ln w="3175">
              <a:solidFill>
                <a:srgbClr val="5C86AE"/>
              </a:solidFill>
            </a:ln>
          </p:spPr>
          <p:txBody>
            <a:bodyPr wrap="square" lIns="0" tIns="0" rIns="0" bIns="0" rtlCol="0"/>
            <a:lstStyle/>
            <a:p/>
          </p:txBody>
        </p:sp>
        <p:sp>
          <p:nvSpPr>
            <p:cNvPr id="592" name="object 592" descr=""/>
            <p:cNvSpPr/>
            <p:nvPr/>
          </p:nvSpPr>
          <p:spPr>
            <a:xfrm>
              <a:off x="5914160" y="251351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593" name="object 593" descr=""/>
            <p:cNvSpPr/>
            <p:nvPr/>
          </p:nvSpPr>
          <p:spPr>
            <a:xfrm>
              <a:off x="5914160" y="249341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594" name="object 594" descr=""/>
            <p:cNvSpPr/>
            <p:nvPr/>
          </p:nvSpPr>
          <p:spPr>
            <a:xfrm>
              <a:off x="5914160" y="2483362"/>
              <a:ext cx="0" cy="63500"/>
            </a:xfrm>
            <a:custGeom>
              <a:avLst/>
              <a:gdLst/>
              <a:ahLst/>
              <a:cxnLst/>
              <a:rect l="l" t="t" r="r" b="b"/>
              <a:pathLst>
                <a:path w="0" h="63500">
                  <a:moveTo>
                    <a:pt x="0" y="63093"/>
                  </a:moveTo>
                  <a:lnTo>
                    <a:pt x="0" y="2235"/>
                  </a:lnTo>
                  <a:lnTo>
                    <a:pt x="0" y="0"/>
                  </a:lnTo>
                </a:path>
              </a:pathLst>
            </a:custGeom>
            <a:ln w="3175">
              <a:solidFill>
                <a:srgbClr val="5C86AE"/>
              </a:solidFill>
            </a:ln>
          </p:spPr>
          <p:txBody>
            <a:bodyPr wrap="square" lIns="0" tIns="0" rIns="0" bIns="0" rtlCol="0"/>
            <a:lstStyle/>
            <a:p/>
          </p:txBody>
        </p:sp>
        <p:sp>
          <p:nvSpPr>
            <p:cNvPr id="595" name="object 595" descr=""/>
            <p:cNvSpPr/>
            <p:nvPr/>
          </p:nvSpPr>
          <p:spPr>
            <a:xfrm>
              <a:off x="5913042" y="25470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596" name="object 596" descr=""/>
            <p:cNvSpPr/>
            <p:nvPr/>
          </p:nvSpPr>
          <p:spPr>
            <a:xfrm>
              <a:off x="5914160" y="2538632"/>
              <a:ext cx="0" cy="8255"/>
            </a:xfrm>
            <a:custGeom>
              <a:avLst/>
              <a:gdLst/>
              <a:ahLst/>
              <a:cxnLst/>
              <a:rect l="l" t="t" r="r" b="b"/>
              <a:pathLst>
                <a:path w="0" h="8255">
                  <a:moveTo>
                    <a:pt x="0" y="7823"/>
                  </a:moveTo>
                  <a:lnTo>
                    <a:pt x="0" y="0"/>
                  </a:lnTo>
                </a:path>
              </a:pathLst>
            </a:custGeom>
            <a:ln w="3175">
              <a:solidFill>
                <a:srgbClr val="5C86AE"/>
              </a:solidFill>
            </a:ln>
          </p:spPr>
          <p:txBody>
            <a:bodyPr wrap="square" lIns="0" tIns="0" rIns="0" bIns="0" rtlCol="0"/>
            <a:lstStyle/>
            <a:p/>
          </p:txBody>
        </p:sp>
        <p:sp>
          <p:nvSpPr>
            <p:cNvPr id="597" name="object 597" descr=""/>
            <p:cNvSpPr/>
            <p:nvPr/>
          </p:nvSpPr>
          <p:spPr>
            <a:xfrm>
              <a:off x="5914160" y="2467741"/>
              <a:ext cx="0" cy="15875"/>
            </a:xfrm>
            <a:custGeom>
              <a:avLst/>
              <a:gdLst/>
              <a:ahLst/>
              <a:cxnLst/>
              <a:rect l="l" t="t" r="r" b="b"/>
              <a:pathLst>
                <a:path w="0" h="15875">
                  <a:moveTo>
                    <a:pt x="0" y="7251"/>
                  </a:moveTo>
                  <a:lnTo>
                    <a:pt x="0" y="0"/>
                  </a:lnTo>
                  <a:lnTo>
                    <a:pt x="0" y="15621"/>
                  </a:lnTo>
                </a:path>
              </a:pathLst>
            </a:custGeom>
            <a:ln w="3175">
              <a:solidFill>
                <a:srgbClr val="5C86AE"/>
              </a:solidFill>
            </a:ln>
          </p:spPr>
          <p:txBody>
            <a:bodyPr wrap="square" lIns="0" tIns="0" rIns="0" bIns="0" rtlCol="0"/>
            <a:lstStyle/>
            <a:p/>
          </p:txBody>
        </p:sp>
        <p:sp>
          <p:nvSpPr>
            <p:cNvPr id="598" name="object 598" descr=""/>
            <p:cNvSpPr/>
            <p:nvPr/>
          </p:nvSpPr>
          <p:spPr>
            <a:xfrm>
              <a:off x="5475885" y="2547572"/>
              <a:ext cx="635" cy="1270"/>
            </a:xfrm>
            <a:custGeom>
              <a:avLst/>
              <a:gdLst/>
              <a:ahLst/>
              <a:cxnLst/>
              <a:rect l="l" t="t" r="r" b="b"/>
              <a:pathLst>
                <a:path w="635" h="1269">
                  <a:moveTo>
                    <a:pt x="0" y="0"/>
                  </a:moveTo>
                  <a:lnTo>
                    <a:pt x="0" y="558"/>
                  </a:lnTo>
                  <a:lnTo>
                    <a:pt x="0" y="1117"/>
                  </a:lnTo>
                  <a:lnTo>
                    <a:pt x="558" y="1117"/>
                  </a:lnTo>
                </a:path>
              </a:pathLst>
            </a:custGeom>
            <a:ln w="3175">
              <a:solidFill>
                <a:srgbClr val="5C86AE"/>
              </a:solidFill>
            </a:ln>
          </p:spPr>
          <p:txBody>
            <a:bodyPr wrap="square" lIns="0" tIns="0" rIns="0" bIns="0" rtlCol="0"/>
            <a:lstStyle/>
            <a:p/>
          </p:txBody>
        </p:sp>
        <p:sp>
          <p:nvSpPr>
            <p:cNvPr id="599" name="object 599" descr=""/>
            <p:cNvSpPr/>
            <p:nvPr/>
          </p:nvSpPr>
          <p:spPr>
            <a:xfrm>
              <a:off x="5475326" y="2548688"/>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00" name="object 600" descr=""/>
            <p:cNvSpPr/>
            <p:nvPr/>
          </p:nvSpPr>
          <p:spPr>
            <a:xfrm>
              <a:off x="5475325" y="2547013"/>
              <a:ext cx="1270" cy="635"/>
            </a:xfrm>
            <a:custGeom>
              <a:avLst/>
              <a:gdLst/>
              <a:ahLst/>
              <a:cxnLst/>
              <a:rect l="l" t="t" r="r" b="b"/>
              <a:pathLst>
                <a:path w="1270" h="635">
                  <a:moveTo>
                    <a:pt x="1117" y="0"/>
                  </a:moveTo>
                  <a:lnTo>
                    <a:pt x="558" y="558"/>
                  </a:lnTo>
                  <a:lnTo>
                    <a:pt x="0" y="558"/>
                  </a:lnTo>
                </a:path>
              </a:pathLst>
            </a:custGeom>
            <a:ln w="3175">
              <a:solidFill>
                <a:srgbClr val="5C86AE"/>
              </a:solidFill>
            </a:ln>
          </p:spPr>
          <p:txBody>
            <a:bodyPr wrap="square" lIns="0" tIns="0" rIns="0" bIns="0" rtlCol="0"/>
            <a:lstStyle/>
            <a:p/>
          </p:txBody>
        </p:sp>
        <p:sp>
          <p:nvSpPr>
            <p:cNvPr id="601" name="object 601" descr=""/>
            <p:cNvSpPr/>
            <p:nvPr/>
          </p:nvSpPr>
          <p:spPr>
            <a:xfrm>
              <a:off x="5583078" y="2411903"/>
              <a:ext cx="2540" cy="0"/>
            </a:xfrm>
            <a:custGeom>
              <a:avLst/>
              <a:gdLst/>
              <a:ahLst/>
              <a:cxnLst/>
              <a:rect l="l" t="t" r="r" b="b"/>
              <a:pathLst>
                <a:path w="2539" h="0">
                  <a:moveTo>
                    <a:pt x="558" y="0"/>
                  </a:moveTo>
                  <a:lnTo>
                    <a:pt x="2247" y="0"/>
                  </a:lnTo>
                  <a:lnTo>
                    <a:pt x="1689" y="0"/>
                  </a:lnTo>
                  <a:lnTo>
                    <a:pt x="0" y="0"/>
                  </a:lnTo>
                </a:path>
              </a:pathLst>
            </a:custGeom>
            <a:ln w="3175">
              <a:solidFill>
                <a:srgbClr val="5C86AE"/>
              </a:solidFill>
            </a:ln>
          </p:spPr>
          <p:txBody>
            <a:bodyPr wrap="square" lIns="0" tIns="0" rIns="0" bIns="0" rtlCol="0"/>
            <a:lstStyle/>
            <a:p/>
          </p:txBody>
        </p:sp>
        <p:sp>
          <p:nvSpPr>
            <p:cNvPr id="602" name="object 602" descr=""/>
            <p:cNvSpPr/>
            <p:nvPr/>
          </p:nvSpPr>
          <p:spPr>
            <a:xfrm>
              <a:off x="5584206" y="241078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603" name="object 603" descr=""/>
            <p:cNvSpPr/>
            <p:nvPr/>
          </p:nvSpPr>
          <p:spPr>
            <a:xfrm>
              <a:off x="5916386" y="2553711"/>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604" name="object 604" descr=""/>
            <p:cNvSpPr/>
            <p:nvPr/>
          </p:nvSpPr>
          <p:spPr>
            <a:xfrm>
              <a:off x="5915834"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605" name="object 605" descr=""/>
            <p:cNvSpPr/>
            <p:nvPr/>
          </p:nvSpPr>
          <p:spPr>
            <a:xfrm>
              <a:off x="5482591" y="2442052"/>
              <a:ext cx="3810" cy="0"/>
            </a:xfrm>
            <a:custGeom>
              <a:avLst/>
              <a:gdLst/>
              <a:ahLst/>
              <a:cxnLst/>
              <a:rect l="l" t="t" r="r" b="b"/>
              <a:pathLst>
                <a:path w="3810" h="0">
                  <a:moveTo>
                    <a:pt x="3352" y="0"/>
                  </a:moveTo>
                  <a:lnTo>
                    <a:pt x="0" y="0"/>
                  </a:lnTo>
                </a:path>
              </a:pathLst>
            </a:custGeom>
            <a:ln w="3175">
              <a:solidFill>
                <a:srgbClr val="5C86AE"/>
              </a:solidFill>
            </a:ln>
          </p:spPr>
          <p:txBody>
            <a:bodyPr wrap="square" lIns="0" tIns="0" rIns="0" bIns="0" rtlCol="0"/>
            <a:lstStyle/>
            <a:p/>
          </p:txBody>
        </p:sp>
        <p:sp>
          <p:nvSpPr>
            <p:cNvPr id="606" name="object 606" descr=""/>
            <p:cNvSpPr/>
            <p:nvPr/>
          </p:nvSpPr>
          <p:spPr>
            <a:xfrm>
              <a:off x="5476443" y="2463266"/>
              <a:ext cx="635" cy="1905"/>
            </a:xfrm>
            <a:custGeom>
              <a:avLst/>
              <a:gdLst/>
              <a:ahLst/>
              <a:cxnLst/>
              <a:rect l="l" t="t" r="r" b="b"/>
              <a:pathLst>
                <a:path w="635" h="1905">
                  <a:moveTo>
                    <a:pt x="558" y="0"/>
                  </a:moveTo>
                  <a:lnTo>
                    <a:pt x="0" y="0"/>
                  </a:lnTo>
                  <a:lnTo>
                    <a:pt x="0" y="1117"/>
                  </a:lnTo>
                  <a:lnTo>
                    <a:pt x="0" y="1676"/>
                  </a:lnTo>
                </a:path>
              </a:pathLst>
            </a:custGeom>
            <a:ln w="3175">
              <a:solidFill>
                <a:srgbClr val="5C86AE"/>
              </a:solidFill>
            </a:ln>
          </p:spPr>
          <p:txBody>
            <a:bodyPr wrap="square" lIns="0" tIns="0" rIns="0" bIns="0" rtlCol="0"/>
            <a:lstStyle/>
            <a:p/>
          </p:txBody>
        </p:sp>
        <p:sp>
          <p:nvSpPr>
            <p:cNvPr id="607" name="object 607" descr=""/>
            <p:cNvSpPr/>
            <p:nvPr/>
          </p:nvSpPr>
          <p:spPr>
            <a:xfrm>
              <a:off x="5475885"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08" name="object 608" descr=""/>
            <p:cNvSpPr/>
            <p:nvPr/>
          </p:nvSpPr>
          <p:spPr>
            <a:xfrm>
              <a:off x="5475885" y="2464940"/>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609" name="object 609" descr=""/>
            <p:cNvSpPr/>
            <p:nvPr/>
          </p:nvSpPr>
          <p:spPr>
            <a:xfrm>
              <a:off x="6153099" y="2461590"/>
              <a:ext cx="26670" cy="52069"/>
            </a:xfrm>
            <a:custGeom>
              <a:avLst/>
              <a:gdLst/>
              <a:ahLst/>
              <a:cxnLst/>
              <a:rect l="l" t="t" r="r" b="b"/>
              <a:pathLst>
                <a:path w="26670" h="52069">
                  <a:moveTo>
                    <a:pt x="2235" y="1117"/>
                  </a:moveTo>
                  <a:lnTo>
                    <a:pt x="1905" y="330"/>
                  </a:lnTo>
                  <a:lnTo>
                    <a:pt x="1117" y="0"/>
                  </a:lnTo>
                  <a:lnTo>
                    <a:pt x="317" y="330"/>
                  </a:lnTo>
                  <a:lnTo>
                    <a:pt x="0" y="1117"/>
                  </a:lnTo>
                  <a:lnTo>
                    <a:pt x="317" y="1917"/>
                  </a:lnTo>
                  <a:lnTo>
                    <a:pt x="1117" y="2235"/>
                  </a:lnTo>
                  <a:lnTo>
                    <a:pt x="1905" y="1917"/>
                  </a:lnTo>
                  <a:lnTo>
                    <a:pt x="2235" y="1117"/>
                  </a:lnTo>
                  <a:close/>
                </a:path>
                <a:path w="26670" h="52069">
                  <a:moveTo>
                    <a:pt x="26238" y="50812"/>
                  </a:moveTo>
                  <a:lnTo>
                    <a:pt x="25920" y="50025"/>
                  </a:lnTo>
                  <a:lnTo>
                    <a:pt x="25120" y="49695"/>
                  </a:lnTo>
                  <a:lnTo>
                    <a:pt x="24333" y="50025"/>
                  </a:lnTo>
                  <a:lnTo>
                    <a:pt x="24003" y="50812"/>
                  </a:lnTo>
                  <a:lnTo>
                    <a:pt x="24333" y="51600"/>
                  </a:lnTo>
                  <a:lnTo>
                    <a:pt x="25120" y="51930"/>
                  </a:lnTo>
                  <a:lnTo>
                    <a:pt x="25920" y="51600"/>
                  </a:lnTo>
                  <a:lnTo>
                    <a:pt x="26238" y="50812"/>
                  </a:lnTo>
                  <a:close/>
                </a:path>
              </a:pathLst>
            </a:custGeom>
            <a:solidFill>
              <a:srgbClr val="5C86AE"/>
            </a:solidFill>
          </p:spPr>
          <p:txBody>
            <a:bodyPr wrap="square" lIns="0" tIns="0" rIns="0" bIns="0" rtlCol="0"/>
            <a:lstStyle/>
            <a:p/>
          </p:txBody>
        </p:sp>
        <p:sp>
          <p:nvSpPr>
            <p:cNvPr id="610" name="object 610" descr=""/>
            <p:cNvSpPr/>
            <p:nvPr/>
          </p:nvSpPr>
          <p:spPr>
            <a:xfrm>
              <a:off x="6148637" y="246159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611" name="object 611" descr=""/>
            <p:cNvSpPr/>
            <p:nvPr/>
          </p:nvSpPr>
          <p:spPr>
            <a:xfrm>
              <a:off x="6097280"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12" name="object 612" descr=""/>
            <p:cNvSpPr/>
            <p:nvPr/>
          </p:nvSpPr>
          <p:spPr>
            <a:xfrm>
              <a:off x="6102861" y="2461031"/>
              <a:ext cx="635" cy="2540"/>
            </a:xfrm>
            <a:custGeom>
              <a:avLst/>
              <a:gdLst/>
              <a:ahLst/>
              <a:cxnLst/>
              <a:rect l="l" t="t" r="r" b="b"/>
              <a:pathLst>
                <a:path w="635" h="2539">
                  <a:moveTo>
                    <a:pt x="0" y="2235"/>
                  </a:moveTo>
                  <a:lnTo>
                    <a:pt x="558" y="2235"/>
                  </a:lnTo>
                  <a:lnTo>
                    <a:pt x="558" y="0"/>
                  </a:lnTo>
                </a:path>
              </a:pathLst>
            </a:custGeom>
            <a:ln w="3175">
              <a:solidFill>
                <a:srgbClr val="5C86AE"/>
              </a:solidFill>
            </a:ln>
          </p:spPr>
          <p:txBody>
            <a:bodyPr wrap="square" lIns="0" tIns="0" rIns="0" bIns="0" rtlCol="0"/>
            <a:lstStyle/>
            <a:p/>
          </p:txBody>
        </p:sp>
        <p:sp>
          <p:nvSpPr>
            <p:cNvPr id="613" name="object 613" descr=""/>
            <p:cNvSpPr/>
            <p:nvPr/>
          </p:nvSpPr>
          <p:spPr>
            <a:xfrm>
              <a:off x="6097280"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614" name="object 614" descr=""/>
            <p:cNvSpPr/>
            <p:nvPr/>
          </p:nvSpPr>
          <p:spPr>
            <a:xfrm>
              <a:off x="6103419" y="2463266"/>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615" name="object 615" descr=""/>
            <p:cNvSpPr/>
            <p:nvPr/>
          </p:nvSpPr>
          <p:spPr>
            <a:xfrm>
              <a:off x="6154776" y="246326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616" name="object 616" descr=""/>
            <p:cNvSpPr/>
            <p:nvPr/>
          </p:nvSpPr>
          <p:spPr>
            <a:xfrm>
              <a:off x="6125197" y="2465505"/>
              <a:ext cx="32384" cy="0"/>
            </a:xfrm>
            <a:custGeom>
              <a:avLst/>
              <a:gdLst/>
              <a:ahLst/>
              <a:cxnLst/>
              <a:rect l="l" t="t" r="r" b="b"/>
              <a:pathLst>
                <a:path w="32385" h="0">
                  <a:moveTo>
                    <a:pt x="0" y="0"/>
                  </a:moveTo>
                  <a:lnTo>
                    <a:pt x="31826" y="0"/>
                  </a:lnTo>
                </a:path>
              </a:pathLst>
            </a:custGeom>
            <a:ln w="3175">
              <a:solidFill>
                <a:srgbClr val="5C86AE"/>
              </a:solidFill>
            </a:ln>
          </p:spPr>
          <p:txBody>
            <a:bodyPr wrap="square" lIns="0" tIns="0" rIns="0" bIns="0" rtlCol="0"/>
            <a:lstStyle/>
            <a:p/>
          </p:txBody>
        </p:sp>
        <p:sp>
          <p:nvSpPr>
            <p:cNvPr id="617" name="object 617" descr=""/>
            <p:cNvSpPr/>
            <p:nvPr/>
          </p:nvSpPr>
          <p:spPr>
            <a:xfrm>
              <a:off x="6121833" y="2457127"/>
              <a:ext cx="23495" cy="0"/>
            </a:xfrm>
            <a:custGeom>
              <a:avLst/>
              <a:gdLst/>
              <a:ahLst/>
              <a:cxnLst/>
              <a:rect l="l" t="t" r="r" b="b"/>
              <a:pathLst>
                <a:path w="23495" h="0">
                  <a:moveTo>
                    <a:pt x="23456" y="0"/>
                  </a:moveTo>
                  <a:lnTo>
                    <a:pt x="0" y="0"/>
                  </a:lnTo>
                </a:path>
              </a:pathLst>
            </a:custGeom>
            <a:ln w="3175">
              <a:solidFill>
                <a:srgbClr val="5C86AE"/>
              </a:solidFill>
            </a:ln>
          </p:spPr>
          <p:txBody>
            <a:bodyPr wrap="square" lIns="0" tIns="0" rIns="0" bIns="0" rtlCol="0"/>
            <a:lstStyle/>
            <a:p/>
          </p:txBody>
        </p:sp>
        <p:sp>
          <p:nvSpPr>
            <p:cNvPr id="618" name="object 618" descr=""/>
            <p:cNvSpPr/>
            <p:nvPr/>
          </p:nvSpPr>
          <p:spPr>
            <a:xfrm>
              <a:off x="6096163" y="24632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619" name="object 619" descr=""/>
            <p:cNvSpPr/>
            <p:nvPr/>
          </p:nvSpPr>
          <p:spPr>
            <a:xfrm>
              <a:off x="6040328"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20" name="object 620" descr=""/>
            <p:cNvSpPr/>
            <p:nvPr/>
          </p:nvSpPr>
          <p:spPr>
            <a:xfrm>
              <a:off x="6045922"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21" name="object 621" descr=""/>
            <p:cNvSpPr/>
            <p:nvPr/>
          </p:nvSpPr>
          <p:spPr>
            <a:xfrm>
              <a:off x="6098954" y="2463266"/>
              <a:ext cx="3810" cy="0"/>
            </a:xfrm>
            <a:custGeom>
              <a:avLst/>
              <a:gdLst/>
              <a:ahLst/>
              <a:cxnLst/>
              <a:rect l="l" t="t" r="r" b="b"/>
              <a:pathLst>
                <a:path w="3810" h="0">
                  <a:moveTo>
                    <a:pt x="0" y="0"/>
                  </a:moveTo>
                  <a:lnTo>
                    <a:pt x="3352" y="0"/>
                  </a:lnTo>
                </a:path>
              </a:pathLst>
            </a:custGeom>
            <a:ln w="3175">
              <a:solidFill>
                <a:srgbClr val="5C86AE"/>
              </a:solidFill>
            </a:ln>
          </p:spPr>
          <p:txBody>
            <a:bodyPr wrap="square" lIns="0" tIns="0" rIns="0" bIns="0" rtlCol="0"/>
            <a:lstStyle/>
            <a:p/>
          </p:txBody>
        </p:sp>
        <p:sp>
          <p:nvSpPr>
            <p:cNvPr id="622" name="object 622" descr=""/>
            <p:cNvSpPr/>
            <p:nvPr/>
          </p:nvSpPr>
          <p:spPr>
            <a:xfrm>
              <a:off x="6098950" y="2463824"/>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623" name="object 623" descr=""/>
            <p:cNvSpPr/>
            <p:nvPr/>
          </p:nvSpPr>
          <p:spPr>
            <a:xfrm>
              <a:off x="6046480" y="246159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624" name="object 624" descr=""/>
            <p:cNvSpPr/>
            <p:nvPr/>
          </p:nvSpPr>
          <p:spPr>
            <a:xfrm>
              <a:off x="6040328" y="246159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625" name="object 625" descr=""/>
            <p:cNvSpPr/>
            <p:nvPr/>
          </p:nvSpPr>
          <p:spPr>
            <a:xfrm>
              <a:off x="6046480" y="2463266"/>
              <a:ext cx="1905" cy="0"/>
            </a:xfrm>
            <a:custGeom>
              <a:avLst/>
              <a:gdLst/>
              <a:ahLst/>
              <a:cxnLst/>
              <a:rect l="l" t="t" r="r" b="b"/>
              <a:pathLst>
                <a:path w="1904" h="0">
                  <a:moveTo>
                    <a:pt x="0" y="0"/>
                  </a:moveTo>
                  <a:lnTo>
                    <a:pt x="1663" y="0"/>
                  </a:lnTo>
                </a:path>
              </a:pathLst>
            </a:custGeom>
            <a:ln w="3175">
              <a:solidFill>
                <a:srgbClr val="5C86AE"/>
              </a:solidFill>
            </a:ln>
          </p:spPr>
          <p:txBody>
            <a:bodyPr wrap="square" lIns="0" tIns="0" rIns="0" bIns="0" rtlCol="0"/>
            <a:lstStyle/>
            <a:p/>
          </p:txBody>
        </p:sp>
        <p:sp>
          <p:nvSpPr>
            <p:cNvPr id="626" name="object 626" descr=""/>
            <p:cNvSpPr/>
            <p:nvPr/>
          </p:nvSpPr>
          <p:spPr>
            <a:xfrm>
              <a:off x="5914160" y="2459356"/>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627" name="object 627" descr=""/>
            <p:cNvSpPr/>
            <p:nvPr/>
          </p:nvSpPr>
          <p:spPr>
            <a:xfrm>
              <a:off x="5977250" y="2463266"/>
              <a:ext cx="635" cy="0"/>
            </a:xfrm>
            <a:custGeom>
              <a:avLst/>
              <a:gdLst/>
              <a:ahLst/>
              <a:cxnLst/>
              <a:rect l="l" t="t" r="r" b="b"/>
              <a:pathLst>
                <a:path w="635" h="0">
                  <a:moveTo>
                    <a:pt x="0" y="0"/>
                  </a:moveTo>
                  <a:lnTo>
                    <a:pt x="546" y="0"/>
                  </a:lnTo>
                </a:path>
              </a:pathLst>
            </a:custGeom>
            <a:ln w="3175">
              <a:solidFill>
                <a:srgbClr val="5C86AE"/>
              </a:solidFill>
            </a:ln>
          </p:spPr>
          <p:txBody>
            <a:bodyPr wrap="square" lIns="0" tIns="0" rIns="0" bIns="0" rtlCol="0"/>
            <a:lstStyle/>
            <a:p/>
          </p:txBody>
        </p:sp>
        <p:sp>
          <p:nvSpPr>
            <p:cNvPr id="628" name="object 628" descr=""/>
            <p:cNvSpPr/>
            <p:nvPr/>
          </p:nvSpPr>
          <p:spPr>
            <a:xfrm>
              <a:off x="5982831"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29" name="object 629" descr=""/>
            <p:cNvSpPr/>
            <p:nvPr/>
          </p:nvSpPr>
          <p:spPr>
            <a:xfrm>
              <a:off x="6038654" y="2463266"/>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630" name="object 630" descr=""/>
            <p:cNvSpPr/>
            <p:nvPr/>
          </p:nvSpPr>
          <p:spPr>
            <a:xfrm>
              <a:off x="5914717" y="24632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631" name="object 631" descr=""/>
            <p:cNvSpPr/>
            <p:nvPr/>
          </p:nvSpPr>
          <p:spPr>
            <a:xfrm>
              <a:off x="6041444" y="2463266"/>
              <a:ext cx="4445" cy="0"/>
            </a:xfrm>
            <a:custGeom>
              <a:avLst/>
              <a:gdLst/>
              <a:ahLst/>
              <a:cxnLst/>
              <a:rect l="l" t="t" r="r" b="b"/>
              <a:pathLst>
                <a:path w="4445" h="0">
                  <a:moveTo>
                    <a:pt x="0" y="0"/>
                  </a:moveTo>
                  <a:lnTo>
                    <a:pt x="3911" y="0"/>
                  </a:lnTo>
                </a:path>
              </a:pathLst>
            </a:custGeom>
            <a:ln w="3175">
              <a:solidFill>
                <a:srgbClr val="5C86AE"/>
              </a:solidFill>
            </a:ln>
          </p:spPr>
          <p:txBody>
            <a:bodyPr wrap="square" lIns="0" tIns="0" rIns="0" bIns="0" rtlCol="0"/>
            <a:lstStyle/>
            <a:p/>
          </p:txBody>
        </p:sp>
        <p:sp>
          <p:nvSpPr>
            <p:cNvPr id="632" name="object 632" descr=""/>
            <p:cNvSpPr/>
            <p:nvPr/>
          </p:nvSpPr>
          <p:spPr>
            <a:xfrm>
              <a:off x="6041439" y="2463824"/>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633" name="object 633" descr=""/>
            <p:cNvSpPr/>
            <p:nvPr/>
          </p:nvSpPr>
          <p:spPr>
            <a:xfrm>
              <a:off x="5983389"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634" name="object 634" descr=""/>
            <p:cNvSpPr/>
            <p:nvPr/>
          </p:nvSpPr>
          <p:spPr>
            <a:xfrm>
              <a:off x="5977250"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635" name="object 635" descr=""/>
            <p:cNvSpPr/>
            <p:nvPr/>
          </p:nvSpPr>
          <p:spPr>
            <a:xfrm>
              <a:off x="5983389" y="2463266"/>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636" name="object 636" descr=""/>
            <p:cNvSpPr/>
            <p:nvPr/>
          </p:nvSpPr>
          <p:spPr>
            <a:xfrm>
              <a:off x="5918624" y="2459359"/>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637" name="object 637" descr=""/>
            <p:cNvSpPr/>
            <p:nvPr/>
          </p:nvSpPr>
          <p:spPr>
            <a:xfrm>
              <a:off x="5920856" y="24632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638" name="object 638" descr=""/>
            <p:cNvSpPr/>
            <p:nvPr/>
          </p:nvSpPr>
          <p:spPr>
            <a:xfrm>
              <a:off x="5975005" y="2463266"/>
              <a:ext cx="2540" cy="0"/>
            </a:xfrm>
            <a:custGeom>
              <a:avLst/>
              <a:gdLst/>
              <a:ahLst/>
              <a:cxnLst/>
              <a:rect l="l" t="t" r="r" b="b"/>
              <a:pathLst>
                <a:path w="2539" h="0">
                  <a:moveTo>
                    <a:pt x="0" y="0"/>
                  </a:moveTo>
                  <a:lnTo>
                    <a:pt x="2247" y="0"/>
                  </a:lnTo>
                </a:path>
              </a:pathLst>
            </a:custGeom>
            <a:ln w="3175">
              <a:solidFill>
                <a:srgbClr val="5C86AE"/>
              </a:solidFill>
            </a:ln>
          </p:spPr>
          <p:txBody>
            <a:bodyPr wrap="square" lIns="0" tIns="0" rIns="0" bIns="0" rtlCol="0"/>
            <a:lstStyle/>
            <a:p/>
          </p:txBody>
        </p:sp>
        <p:sp>
          <p:nvSpPr>
            <p:cNvPr id="639" name="object 639" descr=""/>
            <p:cNvSpPr/>
            <p:nvPr/>
          </p:nvSpPr>
          <p:spPr>
            <a:xfrm>
              <a:off x="5978912" y="2463266"/>
              <a:ext cx="3175" cy="0"/>
            </a:xfrm>
            <a:custGeom>
              <a:avLst/>
              <a:gdLst/>
              <a:ahLst/>
              <a:cxnLst/>
              <a:rect l="l" t="t" r="r" b="b"/>
              <a:pathLst>
                <a:path w="3175" h="0">
                  <a:moveTo>
                    <a:pt x="0" y="0"/>
                  </a:moveTo>
                  <a:lnTo>
                    <a:pt x="2806" y="0"/>
                  </a:lnTo>
                </a:path>
              </a:pathLst>
            </a:custGeom>
            <a:ln w="3175">
              <a:solidFill>
                <a:srgbClr val="5C86AE"/>
              </a:solidFill>
            </a:ln>
          </p:spPr>
          <p:txBody>
            <a:bodyPr wrap="square" lIns="0" tIns="0" rIns="0" bIns="0" rtlCol="0"/>
            <a:lstStyle/>
            <a:p/>
          </p:txBody>
        </p:sp>
        <p:sp>
          <p:nvSpPr>
            <p:cNvPr id="640" name="object 640" descr=""/>
            <p:cNvSpPr/>
            <p:nvPr/>
          </p:nvSpPr>
          <p:spPr>
            <a:xfrm>
              <a:off x="5978908" y="2463824"/>
              <a:ext cx="3175" cy="0"/>
            </a:xfrm>
            <a:custGeom>
              <a:avLst/>
              <a:gdLst/>
              <a:ahLst/>
              <a:cxnLst/>
              <a:rect l="l" t="t" r="r" b="b"/>
              <a:pathLst>
                <a:path w="3175" h="0">
                  <a:moveTo>
                    <a:pt x="2806" y="0"/>
                  </a:moveTo>
                  <a:lnTo>
                    <a:pt x="0" y="0"/>
                  </a:lnTo>
                </a:path>
              </a:pathLst>
            </a:custGeom>
            <a:ln w="3175">
              <a:solidFill>
                <a:srgbClr val="5C86AE"/>
              </a:solidFill>
            </a:ln>
          </p:spPr>
          <p:txBody>
            <a:bodyPr wrap="square" lIns="0" tIns="0" rIns="0" bIns="0" rtlCol="0"/>
            <a:lstStyle/>
            <a:p/>
          </p:txBody>
        </p:sp>
        <p:sp>
          <p:nvSpPr>
            <p:cNvPr id="641" name="object 641" descr=""/>
            <p:cNvSpPr/>
            <p:nvPr/>
          </p:nvSpPr>
          <p:spPr>
            <a:xfrm>
              <a:off x="5299462" y="2541990"/>
              <a:ext cx="0" cy="5080"/>
            </a:xfrm>
            <a:custGeom>
              <a:avLst/>
              <a:gdLst/>
              <a:ahLst/>
              <a:cxnLst/>
              <a:rect l="l" t="t" r="r" b="b"/>
              <a:pathLst>
                <a:path w="0" h="5080">
                  <a:moveTo>
                    <a:pt x="0" y="0"/>
                  </a:moveTo>
                  <a:lnTo>
                    <a:pt x="0" y="558"/>
                  </a:lnTo>
                  <a:lnTo>
                    <a:pt x="0" y="5029"/>
                  </a:lnTo>
                  <a:lnTo>
                    <a:pt x="0" y="558"/>
                  </a:lnTo>
                </a:path>
              </a:pathLst>
            </a:custGeom>
            <a:ln w="3175">
              <a:solidFill>
                <a:srgbClr val="5C86AE"/>
              </a:solidFill>
            </a:ln>
          </p:spPr>
          <p:txBody>
            <a:bodyPr wrap="square" lIns="0" tIns="0" rIns="0" bIns="0" rtlCol="0"/>
            <a:lstStyle/>
            <a:p/>
          </p:txBody>
        </p:sp>
        <p:sp>
          <p:nvSpPr>
            <p:cNvPr id="642" name="object 642" descr=""/>
            <p:cNvSpPr/>
            <p:nvPr/>
          </p:nvSpPr>
          <p:spPr>
            <a:xfrm>
              <a:off x="5551825" y="2401856"/>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643" name="object 643" descr=""/>
            <p:cNvSpPr/>
            <p:nvPr/>
          </p:nvSpPr>
          <p:spPr>
            <a:xfrm>
              <a:off x="5544559" y="2401298"/>
              <a:ext cx="8890" cy="0"/>
            </a:xfrm>
            <a:custGeom>
              <a:avLst/>
              <a:gdLst/>
              <a:ahLst/>
              <a:cxnLst/>
              <a:rect l="l" t="t" r="r" b="b"/>
              <a:pathLst>
                <a:path w="8889" h="0">
                  <a:moveTo>
                    <a:pt x="8382" y="0"/>
                  </a:moveTo>
                  <a:lnTo>
                    <a:pt x="3898" y="0"/>
                  </a:lnTo>
                  <a:lnTo>
                    <a:pt x="0" y="0"/>
                  </a:lnTo>
                </a:path>
              </a:pathLst>
            </a:custGeom>
            <a:ln w="3175">
              <a:solidFill>
                <a:srgbClr val="5C86AE"/>
              </a:solidFill>
            </a:ln>
          </p:spPr>
          <p:txBody>
            <a:bodyPr wrap="square" lIns="0" tIns="0" rIns="0" bIns="0" rtlCol="0"/>
            <a:lstStyle/>
            <a:p/>
          </p:txBody>
        </p:sp>
        <p:sp>
          <p:nvSpPr>
            <p:cNvPr id="644" name="object 644" descr=""/>
            <p:cNvSpPr/>
            <p:nvPr/>
          </p:nvSpPr>
          <p:spPr>
            <a:xfrm>
              <a:off x="5514407" y="2401856"/>
              <a:ext cx="2540" cy="0"/>
            </a:xfrm>
            <a:custGeom>
              <a:avLst/>
              <a:gdLst/>
              <a:ahLst/>
              <a:cxnLst/>
              <a:rect l="l" t="t" r="r" b="b"/>
              <a:pathLst>
                <a:path w="2539" h="0">
                  <a:moveTo>
                    <a:pt x="0" y="0"/>
                  </a:moveTo>
                  <a:lnTo>
                    <a:pt x="2247" y="0"/>
                  </a:lnTo>
                </a:path>
              </a:pathLst>
            </a:custGeom>
            <a:ln w="3175">
              <a:solidFill>
                <a:srgbClr val="5C86AE"/>
              </a:solidFill>
            </a:ln>
          </p:spPr>
          <p:txBody>
            <a:bodyPr wrap="square" lIns="0" tIns="0" rIns="0" bIns="0" rtlCol="0"/>
            <a:lstStyle/>
            <a:p/>
          </p:txBody>
        </p:sp>
        <p:sp>
          <p:nvSpPr>
            <p:cNvPr id="645" name="object 645" descr=""/>
            <p:cNvSpPr/>
            <p:nvPr/>
          </p:nvSpPr>
          <p:spPr>
            <a:xfrm>
              <a:off x="5515537" y="2401298"/>
              <a:ext cx="9525" cy="0"/>
            </a:xfrm>
            <a:custGeom>
              <a:avLst/>
              <a:gdLst/>
              <a:ahLst/>
              <a:cxnLst/>
              <a:rect l="l" t="t" r="r" b="b"/>
              <a:pathLst>
                <a:path w="9525" h="0">
                  <a:moveTo>
                    <a:pt x="8928" y="0"/>
                  </a:moveTo>
                  <a:lnTo>
                    <a:pt x="4457" y="0"/>
                  </a:lnTo>
                  <a:lnTo>
                    <a:pt x="0" y="0"/>
                  </a:lnTo>
                </a:path>
              </a:pathLst>
            </a:custGeom>
            <a:ln w="3175">
              <a:solidFill>
                <a:srgbClr val="5C86AE"/>
              </a:solidFill>
            </a:ln>
          </p:spPr>
          <p:txBody>
            <a:bodyPr wrap="square" lIns="0" tIns="0" rIns="0" bIns="0" rtlCol="0"/>
            <a:lstStyle/>
            <a:p/>
          </p:txBody>
        </p:sp>
        <p:sp>
          <p:nvSpPr>
            <p:cNvPr id="646" name="object 646" descr=""/>
            <p:cNvSpPr/>
            <p:nvPr/>
          </p:nvSpPr>
          <p:spPr>
            <a:xfrm>
              <a:off x="5543440" y="2401856"/>
              <a:ext cx="8890" cy="0"/>
            </a:xfrm>
            <a:custGeom>
              <a:avLst/>
              <a:gdLst/>
              <a:ahLst/>
              <a:cxnLst/>
              <a:rect l="l" t="t" r="r" b="b"/>
              <a:pathLst>
                <a:path w="8889" h="0">
                  <a:moveTo>
                    <a:pt x="0" y="0"/>
                  </a:moveTo>
                  <a:lnTo>
                    <a:pt x="8382" y="0"/>
                  </a:lnTo>
                </a:path>
              </a:pathLst>
            </a:custGeom>
            <a:ln w="3175">
              <a:solidFill>
                <a:srgbClr val="5C86AE"/>
              </a:solidFill>
            </a:ln>
          </p:spPr>
          <p:txBody>
            <a:bodyPr wrap="square" lIns="0" tIns="0" rIns="0" bIns="0" rtlCol="0"/>
            <a:lstStyle/>
            <a:p/>
          </p:txBody>
        </p:sp>
        <p:sp>
          <p:nvSpPr>
            <p:cNvPr id="647" name="object 647" descr=""/>
            <p:cNvSpPr/>
            <p:nvPr/>
          </p:nvSpPr>
          <p:spPr>
            <a:xfrm>
              <a:off x="5516654" y="2401856"/>
              <a:ext cx="9525" cy="0"/>
            </a:xfrm>
            <a:custGeom>
              <a:avLst/>
              <a:gdLst/>
              <a:ahLst/>
              <a:cxnLst/>
              <a:rect l="l" t="t" r="r" b="b"/>
              <a:pathLst>
                <a:path w="9525" h="0">
                  <a:moveTo>
                    <a:pt x="8928" y="0"/>
                  </a:moveTo>
                  <a:lnTo>
                    <a:pt x="0" y="0"/>
                  </a:lnTo>
                </a:path>
              </a:pathLst>
            </a:custGeom>
            <a:ln w="3175">
              <a:solidFill>
                <a:srgbClr val="5C86AE"/>
              </a:solidFill>
            </a:ln>
          </p:spPr>
          <p:txBody>
            <a:bodyPr wrap="square" lIns="0" tIns="0" rIns="0" bIns="0" rtlCol="0"/>
            <a:lstStyle/>
            <a:p/>
          </p:txBody>
        </p:sp>
        <p:sp>
          <p:nvSpPr>
            <p:cNvPr id="648" name="object 648" descr=""/>
            <p:cNvSpPr/>
            <p:nvPr/>
          </p:nvSpPr>
          <p:spPr>
            <a:xfrm>
              <a:off x="5485944" y="2414140"/>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649" name="object 649" descr=""/>
            <p:cNvSpPr/>
            <p:nvPr/>
          </p:nvSpPr>
          <p:spPr>
            <a:xfrm>
              <a:off x="5581404" y="2414140"/>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650" name="object 650" descr=""/>
            <p:cNvSpPr/>
            <p:nvPr/>
          </p:nvSpPr>
          <p:spPr>
            <a:xfrm>
              <a:off x="5578614" y="241078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651" name="object 651" descr=""/>
            <p:cNvSpPr/>
            <p:nvPr/>
          </p:nvSpPr>
          <p:spPr>
            <a:xfrm>
              <a:off x="5489850" y="241078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652" name="object 652" descr=""/>
            <p:cNvSpPr/>
            <p:nvPr/>
          </p:nvSpPr>
          <p:spPr>
            <a:xfrm>
              <a:off x="5531162" y="2414140"/>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53" name="object 653" descr=""/>
            <p:cNvSpPr/>
            <p:nvPr/>
          </p:nvSpPr>
          <p:spPr>
            <a:xfrm>
              <a:off x="5536744" y="2410229"/>
              <a:ext cx="635" cy="4445"/>
            </a:xfrm>
            <a:custGeom>
              <a:avLst/>
              <a:gdLst/>
              <a:ahLst/>
              <a:cxnLst/>
              <a:rect l="l" t="t" r="r" b="b"/>
              <a:pathLst>
                <a:path w="635" h="4444">
                  <a:moveTo>
                    <a:pt x="0" y="3911"/>
                  </a:moveTo>
                  <a:lnTo>
                    <a:pt x="558" y="3911"/>
                  </a:lnTo>
                  <a:lnTo>
                    <a:pt x="558" y="0"/>
                  </a:lnTo>
                </a:path>
              </a:pathLst>
            </a:custGeom>
            <a:ln w="3175">
              <a:solidFill>
                <a:srgbClr val="5C86AE"/>
              </a:solidFill>
            </a:ln>
          </p:spPr>
          <p:txBody>
            <a:bodyPr wrap="square" lIns="0" tIns="0" rIns="0" bIns="0" rtlCol="0"/>
            <a:lstStyle/>
            <a:p/>
          </p:txBody>
        </p:sp>
        <p:sp>
          <p:nvSpPr>
            <p:cNvPr id="654" name="object 654" descr=""/>
            <p:cNvSpPr/>
            <p:nvPr/>
          </p:nvSpPr>
          <p:spPr>
            <a:xfrm>
              <a:off x="5529488" y="2410229"/>
              <a:ext cx="1905" cy="4445"/>
            </a:xfrm>
            <a:custGeom>
              <a:avLst/>
              <a:gdLst/>
              <a:ahLst/>
              <a:cxnLst/>
              <a:rect l="l" t="t" r="r" b="b"/>
              <a:pathLst>
                <a:path w="1904" h="4444">
                  <a:moveTo>
                    <a:pt x="0" y="3911"/>
                  </a:moveTo>
                  <a:lnTo>
                    <a:pt x="1676" y="3911"/>
                  </a:lnTo>
                  <a:lnTo>
                    <a:pt x="1676" y="0"/>
                  </a:lnTo>
                </a:path>
              </a:pathLst>
            </a:custGeom>
            <a:ln w="3175">
              <a:solidFill>
                <a:srgbClr val="5C86AE"/>
              </a:solidFill>
            </a:ln>
          </p:spPr>
          <p:txBody>
            <a:bodyPr wrap="square" lIns="0" tIns="0" rIns="0" bIns="0" rtlCol="0"/>
            <a:lstStyle/>
            <a:p/>
          </p:txBody>
        </p:sp>
        <p:sp>
          <p:nvSpPr>
            <p:cNvPr id="655" name="object 655" descr=""/>
            <p:cNvSpPr/>
            <p:nvPr/>
          </p:nvSpPr>
          <p:spPr>
            <a:xfrm>
              <a:off x="5537301" y="2414140"/>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656" name="object 656" descr=""/>
            <p:cNvSpPr/>
            <p:nvPr/>
          </p:nvSpPr>
          <p:spPr>
            <a:xfrm>
              <a:off x="5906904"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657" name="object 657" descr=""/>
            <p:cNvSpPr/>
            <p:nvPr/>
          </p:nvSpPr>
          <p:spPr>
            <a:xfrm>
              <a:off x="5907457" y="2553711"/>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658" name="object 658" descr=""/>
            <p:cNvSpPr/>
            <p:nvPr/>
          </p:nvSpPr>
          <p:spPr>
            <a:xfrm>
              <a:off x="6121836" y="2547570"/>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659" name="object 659" descr=""/>
            <p:cNvSpPr/>
            <p:nvPr/>
          </p:nvSpPr>
          <p:spPr>
            <a:xfrm>
              <a:off x="5897403" y="2507934"/>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60" name="object 660" descr=""/>
            <p:cNvSpPr/>
            <p:nvPr/>
          </p:nvSpPr>
          <p:spPr>
            <a:xfrm>
              <a:off x="5897403" y="2507927"/>
              <a:ext cx="635" cy="5080"/>
            </a:xfrm>
            <a:custGeom>
              <a:avLst/>
              <a:gdLst/>
              <a:ahLst/>
              <a:cxnLst/>
              <a:rect l="l" t="t" r="r" b="b"/>
              <a:pathLst>
                <a:path w="635" h="5080">
                  <a:moveTo>
                    <a:pt x="558" y="5029"/>
                  </a:moveTo>
                  <a:lnTo>
                    <a:pt x="0" y="5029"/>
                  </a:lnTo>
                  <a:lnTo>
                    <a:pt x="0" y="0"/>
                  </a:lnTo>
                </a:path>
              </a:pathLst>
            </a:custGeom>
            <a:ln w="3175">
              <a:solidFill>
                <a:srgbClr val="5C86AE"/>
              </a:solidFill>
            </a:ln>
          </p:spPr>
          <p:txBody>
            <a:bodyPr wrap="square" lIns="0" tIns="0" rIns="0" bIns="0" rtlCol="0"/>
            <a:lstStyle/>
            <a:p/>
          </p:txBody>
        </p:sp>
        <p:sp>
          <p:nvSpPr>
            <p:cNvPr id="661" name="object 661" descr=""/>
            <p:cNvSpPr/>
            <p:nvPr/>
          </p:nvSpPr>
          <p:spPr>
            <a:xfrm>
              <a:off x="5897403" y="2508486"/>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662" name="object 662" descr=""/>
            <p:cNvSpPr/>
            <p:nvPr/>
          </p:nvSpPr>
          <p:spPr>
            <a:xfrm>
              <a:off x="5897962" y="2508491"/>
              <a:ext cx="0" cy="5080"/>
            </a:xfrm>
            <a:custGeom>
              <a:avLst/>
              <a:gdLst/>
              <a:ahLst/>
              <a:cxnLst/>
              <a:rect l="l" t="t" r="r" b="b"/>
              <a:pathLst>
                <a:path w="0" h="5080">
                  <a:moveTo>
                    <a:pt x="0" y="0"/>
                  </a:moveTo>
                  <a:lnTo>
                    <a:pt x="0" y="4470"/>
                  </a:lnTo>
                </a:path>
              </a:pathLst>
            </a:custGeom>
            <a:ln w="3175">
              <a:solidFill>
                <a:srgbClr val="5C86AE"/>
              </a:solidFill>
            </a:ln>
          </p:spPr>
          <p:txBody>
            <a:bodyPr wrap="square" lIns="0" tIns="0" rIns="0" bIns="0" rtlCol="0"/>
            <a:lstStyle/>
            <a:p/>
          </p:txBody>
        </p:sp>
        <p:sp>
          <p:nvSpPr>
            <p:cNvPr id="663" name="object 663" descr=""/>
            <p:cNvSpPr/>
            <p:nvPr/>
          </p:nvSpPr>
          <p:spPr>
            <a:xfrm>
              <a:off x="5899078" y="2507927"/>
              <a:ext cx="1905" cy="5080"/>
            </a:xfrm>
            <a:custGeom>
              <a:avLst/>
              <a:gdLst/>
              <a:ahLst/>
              <a:cxnLst/>
              <a:rect l="l" t="t" r="r" b="b"/>
              <a:pathLst>
                <a:path w="1904" h="5080">
                  <a:moveTo>
                    <a:pt x="0" y="5029"/>
                  </a:moveTo>
                  <a:lnTo>
                    <a:pt x="1117" y="3911"/>
                  </a:lnTo>
                  <a:lnTo>
                    <a:pt x="1676" y="2793"/>
                  </a:lnTo>
                  <a:lnTo>
                    <a:pt x="1117" y="1676"/>
                  </a:lnTo>
                  <a:lnTo>
                    <a:pt x="0" y="0"/>
                  </a:lnTo>
                </a:path>
              </a:pathLst>
            </a:custGeom>
            <a:ln w="3175">
              <a:solidFill>
                <a:srgbClr val="5C86AE"/>
              </a:solidFill>
            </a:ln>
          </p:spPr>
          <p:txBody>
            <a:bodyPr wrap="square" lIns="0" tIns="0" rIns="0" bIns="0" rtlCol="0"/>
            <a:lstStyle/>
            <a:p/>
          </p:txBody>
        </p:sp>
        <p:sp>
          <p:nvSpPr>
            <p:cNvPr id="664" name="object 664" descr=""/>
            <p:cNvSpPr/>
            <p:nvPr/>
          </p:nvSpPr>
          <p:spPr>
            <a:xfrm>
              <a:off x="5986738" y="2490063"/>
              <a:ext cx="0" cy="34290"/>
            </a:xfrm>
            <a:custGeom>
              <a:avLst/>
              <a:gdLst/>
              <a:ahLst/>
              <a:cxnLst/>
              <a:rect l="l" t="t" r="r" b="b"/>
              <a:pathLst>
                <a:path w="0" h="34289">
                  <a:moveTo>
                    <a:pt x="0" y="34061"/>
                  </a:moveTo>
                  <a:lnTo>
                    <a:pt x="0" y="0"/>
                  </a:lnTo>
                </a:path>
              </a:pathLst>
            </a:custGeom>
            <a:ln w="3175">
              <a:solidFill>
                <a:srgbClr val="5C86AE"/>
              </a:solidFill>
            </a:ln>
          </p:spPr>
          <p:txBody>
            <a:bodyPr wrap="square" lIns="0" tIns="0" rIns="0" bIns="0" rtlCol="0"/>
            <a:lstStyle/>
            <a:p/>
          </p:txBody>
        </p:sp>
        <p:sp>
          <p:nvSpPr>
            <p:cNvPr id="665" name="object 665" descr=""/>
            <p:cNvSpPr/>
            <p:nvPr/>
          </p:nvSpPr>
          <p:spPr>
            <a:xfrm>
              <a:off x="5981713" y="2485605"/>
              <a:ext cx="6350" cy="43180"/>
            </a:xfrm>
            <a:custGeom>
              <a:avLst/>
              <a:gdLst/>
              <a:ahLst/>
              <a:cxnLst/>
              <a:rect l="l" t="t" r="r" b="b"/>
              <a:pathLst>
                <a:path w="6350" h="43180">
                  <a:moveTo>
                    <a:pt x="2235" y="41871"/>
                  </a:moveTo>
                  <a:lnTo>
                    <a:pt x="1905" y="41084"/>
                  </a:lnTo>
                  <a:lnTo>
                    <a:pt x="1117" y="40754"/>
                  </a:lnTo>
                  <a:lnTo>
                    <a:pt x="317" y="41084"/>
                  </a:lnTo>
                  <a:lnTo>
                    <a:pt x="0" y="41871"/>
                  </a:lnTo>
                  <a:lnTo>
                    <a:pt x="317" y="42659"/>
                  </a:lnTo>
                  <a:lnTo>
                    <a:pt x="1117" y="42989"/>
                  </a:lnTo>
                  <a:lnTo>
                    <a:pt x="1905" y="42659"/>
                  </a:lnTo>
                  <a:lnTo>
                    <a:pt x="2235" y="41871"/>
                  </a:lnTo>
                  <a:close/>
                </a:path>
                <a:path w="6350" h="43180">
                  <a:moveTo>
                    <a:pt x="2235" y="1117"/>
                  </a:moveTo>
                  <a:lnTo>
                    <a:pt x="1905" y="317"/>
                  </a:lnTo>
                  <a:lnTo>
                    <a:pt x="1117" y="0"/>
                  </a:lnTo>
                  <a:lnTo>
                    <a:pt x="317" y="317"/>
                  </a:lnTo>
                  <a:lnTo>
                    <a:pt x="0" y="1117"/>
                  </a:lnTo>
                  <a:lnTo>
                    <a:pt x="317" y="1905"/>
                  </a:lnTo>
                  <a:lnTo>
                    <a:pt x="1117" y="2235"/>
                  </a:lnTo>
                  <a:lnTo>
                    <a:pt x="1905" y="1905"/>
                  </a:lnTo>
                  <a:lnTo>
                    <a:pt x="2235" y="1117"/>
                  </a:lnTo>
                  <a:close/>
                </a:path>
                <a:path w="6350" h="43180">
                  <a:moveTo>
                    <a:pt x="6134" y="38519"/>
                  </a:moveTo>
                  <a:lnTo>
                    <a:pt x="5803" y="37731"/>
                  </a:lnTo>
                  <a:lnTo>
                    <a:pt x="5016" y="37401"/>
                  </a:lnTo>
                  <a:lnTo>
                    <a:pt x="4229" y="37731"/>
                  </a:lnTo>
                  <a:lnTo>
                    <a:pt x="3898" y="38519"/>
                  </a:lnTo>
                  <a:lnTo>
                    <a:pt x="4229" y="39319"/>
                  </a:lnTo>
                  <a:lnTo>
                    <a:pt x="5016" y="39636"/>
                  </a:lnTo>
                  <a:lnTo>
                    <a:pt x="5803" y="39319"/>
                  </a:lnTo>
                  <a:lnTo>
                    <a:pt x="6134" y="38519"/>
                  </a:lnTo>
                  <a:close/>
                </a:path>
              </a:pathLst>
            </a:custGeom>
            <a:solidFill>
              <a:srgbClr val="5C86AE"/>
            </a:solidFill>
          </p:spPr>
          <p:txBody>
            <a:bodyPr wrap="square" lIns="0" tIns="0" rIns="0" bIns="0" rtlCol="0"/>
            <a:lstStyle/>
            <a:p/>
          </p:txBody>
        </p:sp>
        <p:sp>
          <p:nvSpPr>
            <p:cNvPr id="666" name="object 666" descr=""/>
            <p:cNvSpPr/>
            <p:nvPr/>
          </p:nvSpPr>
          <p:spPr>
            <a:xfrm>
              <a:off x="5925879" y="2490063"/>
              <a:ext cx="0" cy="34290"/>
            </a:xfrm>
            <a:custGeom>
              <a:avLst/>
              <a:gdLst/>
              <a:ahLst/>
              <a:cxnLst/>
              <a:rect l="l" t="t" r="r" b="b"/>
              <a:pathLst>
                <a:path w="0" h="34289">
                  <a:moveTo>
                    <a:pt x="0" y="34061"/>
                  </a:moveTo>
                  <a:lnTo>
                    <a:pt x="0" y="34061"/>
                  </a:lnTo>
                  <a:lnTo>
                    <a:pt x="0" y="0"/>
                  </a:lnTo>
                </a:path>
              </a:pathLst>
            </a:custGeom>
            <a:ln w="3175">
              <a:solidFill>
                <a:srgbClr val="5C86AE"/>
              </a:solidFill>
            </a:ln>
          </p:spPr>
          <p:txBody>
            <a:bodyPr wrap="square" lIns="0" tIns="0" rIns="0" bIns="0" rtlCol="0"/>
            <a:lstStyle/>
            <a:p/>
          </p:txBody>
        </p:sp>
        <p:sp>
          <p:nvSpPr>
            <p:cNvPr id="667" name="object 667" descr=""/>
            <p:cNvSpPr/>
            <p:nvPr/>
          </p:nvSpPr>
          <p:spPr>
            <a:xfrm>
              <a:off x="5936475" y="2487282"/>
              <a:ext cx="34925" cy="36830"/>
            </a:xfrm>
            <a:custGeom>
              <a:avLst/>
              <a:gdLst/>
              <a:ahLst/>
              <a:cxnLst/>
              <a:rect l="l" t="t" r="r" b="b"/>
              <a:pathLst>
                <a:path w="34925" h="36830">
                  <a:moveTo>
                    <a:pt x="2235" y="34607"/>
                  </a:moveTo>
                  <a:lnTo>
                    <a:pt x="1905" y="33820"/>
                  </a:lnTo>
                  <a:lnTo>
                    <a:pt x="1117" y="33489"/>
                  </a:lnTo>
                  <a:lnTo>
                    <a:pt x="330" y="33820"/>
                  </a:lnTo>
                  <a:lnTo>
                    <a:pt x="0" y="34607"/>
                  </a:lnTo>
                  <a:lnTo>
                    <a:pt x="114" y="34899"/>
                  </a:lnTo>
                  <a:lnTo>
                    <a:pt x="0" y="35179"/>
                  </a:lnTo>
                  <a:lnTo>
                    <a:pt x="330" y="35966"/>
                  </a:lnTo>
                  <a:lnTo>
                    <a:pt x="1117" y="36296"/>
                  </a:lnTo>
                  <a:lnTo>
                    <a:pt x="1905" y="35966"/>
                  </a:lnTo>
                  <a:lnTo>
                    <a:pt x="2235" y="35179"/>
                  </a:lnTo>
                  <a:lnTo>
                    <a:pt x="2108" y="34899"/>
                  </a:lnTo>
                  <a:lnTo>
                    <a:pt x="2235" y="34607"/>
                  </a:lnTo>
                  <a:close/>
                </a:path>
                <a:path w="34925" h="36830">
                  <a:moveTo>
                    <a:pt x="2235" y="2794"/>
                  </a:moveTo>
                  <a:lnTo>
                    <a:pt x="1905" y="2006"/>
                  </a:lnTo>
                  <a:lnTo>
                    <a:pt x="1117" y="1676"/>
                  </a:lnTo>
                  <a:lnTo>
                    <a:pt x="330" y="2006"/>
                  </a:lnTo>
                  <a:lnTo>
                    <a:pt x="0" y="2794"/>
                  </a:lnTo>
                  <a:lnTo>
                    <a:pt x="114" y="3073"/>
                  </a:lnTo>
                  <a:lnTo>
                    <a:pt x="0" y="3352"/>
                  </a:lnTo>
                  <a:lnTo>
                    <a:pt x="330" y="4140"/>
                  </a:lnTo>
                  <a:lnTo>
                    <a:pt x="1117" y="4470"/>
                  </a:lnTo>
                  <a:lnTo>
                    <a:pt x="1905" y="4140"/>
                  </a:lnTo>
                  <a:lnTo>
                    <a:pt x="2235" y="3352"/>
                  </a:lnTo>
                  <a:lnTo>
                    <a:pt x="2108" y="3073"/>
                  </a:lnTo>
                  <a:lnTo>
                    <a:pt x="2235" y="2794"/>
                  </a:lnTo>
                  <a:close/>
                </a:path>
                <a:path w="34925" h="36830">
                  <a:moveTo>
                    <a:pt x="6146" y="35179"/>
                  </a:moveTo>
                  <a:lnTo>
                    <a:pt x="5816" y="34378"/>
                  </a:lnTo>
                  <a:lnTo>
                    <a:pt x="5029" y="34061"/>
                  </a:lnTo>
                  <a:lnTo>
                    <a:pt x="4826" y="34150"/>
                  </a:lnTo>
                  <a:lnTo>
                    <a:pt x="4699" y="33820"/>
                  </a:lnTo>
                  <a:lnTo>
                    <a:pt x="3911" y="33489"/>
                  </a:lnTo>
                  <a:lnTo>
                    <a:pt x="3124" y="33820"/>
                  </a:lnTo>
                  <a:lnTo>
                    <a:pt x="2794" y="34607"/>
                  </a:lnTo>
                  <a:lnTo>
                    <a:pt x="3124" y="35394"/>
                  </a:lnTo>
                  <a:lnTo>
                    <a:pt x="3911" y="35725"/>
                  </a:lnTo>
                  <a:lnTo>
                    <a:pt x="4089" y="35648"/>
                  </a:lnTo>
                  <a:lnTo>
                    <a:pt x="4229" y="35966"/>
                  </a:lnTo>
                  <a:lnTo>
                    <a:pt x="5029" y="36296"/>
                  </a:lnTo>
                  <a:lnTo>
                    <a:pt x="5816" y="35966"/>
                  </a:lnTo>
                  <a:lnTo>
                    <a:pt x="6146" y="35179"/>
                  </a:lnTo>
                  <a:close/>
                </a:path>
                <a:path w="34925" h="36830">
                  <a:moveTo>
                    <a:pt x="6146" y="2794"/>
                  </a:moveTo>
                  <a:lnTo>
                    <a:pt x="5816" y="2006"/>
                  </a:lnTo>
                  <a:lnTo>
                    <a:pt x="5029" y="1676"/>
                  </a:lnTo>
                  <a:lnTo>
                    <a:pt x="4457" y="1917"/>
                  </a:lnTo>
                  <a:lnTo>
                    <a:pt x="3911" y="1676"/>
                  </a:lnTo>
                  <a:lnTo>
                    <a:pt x="3124" y="2006"/>
                  </a:lnTo>
                  <a:lnTo>
                    <a:pt x="2794" y="2794"/>
                  </a:lnTo>
                  <a:lnTo>
                    <a:pt x="3124" y="3581"/>
                  </a:lnTo>
                  <a:lnTo>
                    <a:pt x="3911" y="3911"/>
                  </a:lnTo>
                  <a:lnTo>
                    <a:pt x="4457" y="3683"/>
                  </a:lnTo>
                  <a:lnTo>
                    <a:pt x="5029" y="3911"/>
                  </a:lnTo>
                  <a:lnTo>
                    <a:pt x="5816" y="3581"/>
                  </a:lnTo>
                  <a:lnTo>
                    <a:pt x="6146" y="2794"/>
                  </a:lnTo>
                  <a:close/>
                </a:path>
                <a:path w="34925" h="36830">
                  <a:moveTo>
                    <a:pt x="34620" y="1117"/>
                  </a:moveTo>
                  <a:lnTo>
                    <a:pt x="34290" y="330"/>
                  </a:lnTo>
                  <a:lnTo>
                    <a:pt x="33502" y="0"/>
                  </a:lnTo>
                  <a:lnTo>
                    <a:pt x="32715" y="330"/>
                  </a:lnTo>
                  <a:lnTo>
                    <a:pt x="32385" y="1117"/>
                  </a:lnTo>
                  <a:lnTo>
                    <a:pt x="32715" y="1905"/>
                  </a:lnTo>
                  <a:lnTo>
                    <a:pt x="33502" y="2235"/>
                  </a:lnTo>
                  <a:lnTo>
                    <a:pt x="34290" y="1905"/>
                  </a:lnTo>
                  <a:lnTo>
                    <a:pt x="34620" y="1117"/>
                  </a:lnTo>
                  <a:close/>
                </a:path>
              </a:pathLst>
            </a:custGeom>
            <a:solidFill>
              <a:srgbClr val="5C86AE"/>
            </a:solidFill>
          </p:spPr>
          <p:txBody>
            <a:bodyPr wrap="square" lIns="0" tIns="0" rIns="0" bIns="0" rtlCol="0"/>
            <a:lstStyle/>
            <a:p/>
          </p:txBody>
        </p:sp>
        <p:sp>
          <p:nvSpPr>
            <p:cNvPr id="668" name="object 668" descr=""/>
            <p:cNvSpPr/>
            <p:nvPr/>
          </p:nvSpPr>
          <p:spPr>
            <a:xfrm>
              <a:off x="5929228" y="2486713"/>
              <a:ext cx="53975" cy="0"/>
            </a:xfrm>
            <a:custGeom>
              <a:avLst/>
              <a:gdLst/>
              <a:ahLst/>
              <a:cxnLst/>
              <a:rect l="l" t="t" r="r" b="b"/>
              <a:pathLst>
                <a:path w="53975" h="0">
                  <a:moveTo>
                    <a:pt x="0" y="0"/>
                  </a:moveTo>
                  <a:lnTo>
                    <a:pt x="53606" y="0"/>
                  </a:lnTo>
                </a:path>
              </a:pathLst>
            </a:custGeom>
            <a:ln w="3175">
              <a:solidFill>
                <a:srgbClr val="5C86AE"/>
              </a:solidFill>
            </a:ln>
          </p:spPr>
          <p:txBody>
            <a:bodyPr wrap="square" lIns="0" tIns="0" rIns="0" bIns="0" rtlCol="0"/>
            <a:lstStyle/>
            <a:p/>
          </p:txBody>
        </p:sp>
        <p:sp>
          <p:nvSpPr>
            <p:cNvPr id="669" name="object 669" descr=""/>
            <p:cNvSpPr/>
            <p:nvPr/>
          </p:nvSpPr>
          <p:spPr>
            <a:xfrm>
              <a:off x="5976697" y="2527473"/>
              <a:ext cx="6350" cy="0"/>
            </a:xfrm>
            <a:custGeom>
              <a:avLst/>
              <a:gdLst/>
              <a:ahLst/>
              <a:cxnLst/>
              <a:rect l="l" t="t" r="r" b="b"/>
              <a:pathLst>
                <a:path w="6350" h="0">
                  <a:moveTo>
                    <a:pt x="6134" y="0"/>
                  </a:moveTo>
                  <a:lnTo>
                    <a:pt x="0" y="0"/>
                  </a:lnTo>
                </a:path>
              </a:pathLst>
            </a:custGeom>
            <a:ln w="3175">
              <a:solidFill>
                <a:srgbClr val="5C86AE"/>
              </a:solidFill>
            </a:ln>
          </p:spPr>
          <p:txBody>
            <a:bodyPr wrap="square" lIns="0" tIns="0" rIns="0" bIns="0" rtlCol="0"/>
            <a:lstStyle/>
            <a:p/>
          </p:txBody>
        </p:sp>
        <p:sp>
          <p:nvSpPr>
            <p:cNvPr id="670" name="object 670" descr=""/>
            <p:cNvSpPr/>
            <p:nvPr/>
          </p:nvSpPr>
          <p:spPr>
            <a:xfrm>
              <a:off x="5929232" y="2527473"/>
              <a:ext cx="37465" cy="0"/>
            </a:xfrm>
            <a:custGeom>
              <a:avLst/>
              <a:gdLst/>
              <a:ahLst/>
              <a:cxnLst/>
              <a:rect l="l" t="t" r="r" b="b"/>
              <a:pathLst>
                <a:path w="37464" h="0">
                  <a:moveTo>
                    <a:pt x="37401" y="0"/>
                  </a:moveTo>
                  <a:lnTo>
                    <a:pt x="0" y="0"/>
                  </a:lnTo>
                </a:path>
              </a:pathLst>
            </a:custGeom>
            <a:ln w="3175">
              <a:solidFill>
                <a:srgbClr val="5C86AE"/>
              </a:solidFill>
            </a:ln>
          </p:spPr>
          <p:txBody>
            <a:bodyPr wrap="square" lIns="0" tIns="0" rIns="0" bIns="0" rtlCol="0"/>
            <a:lstStyle/>
            <a:p/>
          </p:txBody>
        </p:sp>
        <p:sp>
          <p:nvSpPr>
            <p:cNvPr id="671" name="object 671" descr=""/>
            <p:cNvSpPr/>
            <p:nvPr/>
          </p:nvSpPr>
          <p:spPr>
            <a:xfrm>
              <a:off x="5929224" y="2487277"/>
              <a:ext cx="53975" cy="0"/>
            </a:xfrm>
            <a:custGeom>
              <a:avLst/>
              <a:gdLst/>
              <a:ahLst/>
              <a:cxnLst/>
              <a:rect l="l" t="t" r="r" b="b"/>
              <a:pathLst>
                <a:path w="53975" h="0">
                  <a:moveTo>
                    <a:pt x="53606" y="0"/>
                  </a:moveTo>
                  <a:lnTo>
                    <a:pt x="0" y="0"/>
                  </a:lnTo>
                </a:path>
              </a:pathLst>
            </a:custGeom>
            <a:ln w="3175">
              <a:solidFill>
                <a:srgbClr val="5C86AE"/>
              </a:solidFill>
            </a:ln>
          </p:spPr>
          <p:txBody>
            <a:bodyPr wrap="square" lIns="0" tIns="0" rIns="0" bIns="0" rtlCol="0"/>
            <a:lstStyle/>
            <a:p/>
          </p:txBody>
        </p:sp>
        <p:sp>
          <p:nvSpPr>
            <p:cNvPr id="672" name="object 672" descr=""/>
            <p:cNvSpPr/>
            <p:nvPr/>
          </p:nvSpPr>
          <p:spPr>
            <a:xfrm>
              <a:off x="5925879" y="2490067"/>
              <a:ext cx="0" cy="34290"/>
            </a:xfrm>
            <a:custGeom>
              <a:avLst/>
              <a:gdLst/>
              <a:ahLst/>
              <a:cxnLst/>
              <a:rect l="l" t="t" r="r" b="b"/>
              <a:pathLst>
                <a:path w="0" h="34289">
                  <a:moveTo>
                    <a:pt x="0" y="0"/>
                  </a:moveTo>
                  <a:lnTo>
                    <a:pt x="0" y="34061"/>
                  </a:lnTo>
                </a:path>
              </a:pathLst>
            </a:custGeom>
            <a:ln w="3175">
              <a:solidFill>
                <a:srgbClr val="5C86AE"/>
              </a:solidFill>
            </a:ln>
          </p:spPr>
          <p:txBody>
            <a:bodyPr wrap="square" lIns="0" tIns="0" rIns="0" bIns="0" rtlCol="0"/>
            <a:lstStyle/>
            <a:p/>
          </p:txBody>
        </p:sp>
        <p:sp>
          <p:nvSpPr>
            <p:cNvPr id="673" name="object 673" descr=""/>
            <p:cNvSpPr/>
            <p:nvPr/>
          </p:nvSpPr>
          <p:spPr>
            <a:xfrm>
              <a:off x="5929228" y="2526915"/>
              <a:ext cx="37465" cy="0"/>
            </a:xfrm>
            <a:custGeom>
              <a:avLst/>
              <a:gdLst/>
              <a:ahLst/>
              <a:cxnLst/>
              <a:rect l="l" t="t" r="r" b="b"/>
              <a:pathLst>
                <a:path w="37464" h="0">
                  <a:moveTo>
                    <a:pt x="0" y="0"/>
                  </a:moveTo>
                  <a:lnTo>
                    <a:pt x="36842" y="0"/>
                  </a:lnTo>
                </a:path>
              </a:pathLst>
            </a:custGeom>
            <a:ln w="3175">
              <a:solidFill>
                <a:srgbClr val="5C86AE"/>
              </a:solidFill>
            </a:ln>
          </p:spPr>
          <p:txBody>
            <a:bodyPr wrap="square" lIns="0" tIns="0" rIns="0" bIns="0" rtlCol="0"/>
            <a:lstStyle/>
            <a:p/>
          </p:txBody>
        </p:sp>
        <p:sp>
          <p:nvSpPr>
            <p:cNvPr id="674" name="object 674" descr=""/>
            <p:cNvSpPr/>
            <p:nvPr/>
          </p:nvSpPr>
          <p:spPr>
            <a:xfrm>
              <a:off x="5976692" y="2526915"/>
              <a:ext cx="6350" cy="0"/>
            </a:xfrm>
            <a:custGeom>
              <a:avLst/>
              <a:gdLst/>
              <a:ahLst/>
              <a:cxnLst/>
              <a:rect l="l" t="t" r="r" b="b"/>
              <a:pathLst>
                <a:path w="6350" h="0">
                  <a:moveTo>
                    <a:pt x="0" y="0"/>
                  </a:moveTo>
                  <a:lnTo>
                    <a:pt x="6134" y="0"/>
                  </a:lnTo>
                </a:path>
              </a:pathLst>
            </a:custGeom>
            <a:ln w="3175">
              <a:solidFill>
                <a:srgbClr val="5C86AE"/>
              </a:solidFill>
            </a:ln>
          </p:spPr>
          <p:txBody>
            <a:bodyPr wrap="square" lIns="0" tIns="0" rIns="0" bIns="0" rtlCol="0"/>
            <a:lstStyle/>
            <a:p/>
          </p:txBody>
        </p:sp>
        <p:sp>
          <p:nvSpPr>
            <p:cNvPr id="675" name="object 675" descr=""/>
            <p:cNvSpPr/>
            <p:nvPr/>
          </p:nvSpPr>
          <p:spPr>
            <a:xfrm>
              <a:off x="5986183" y="2490063"/>
              <a:ext cx="635" cy="34290"/>
            </a:xfrm>
            <a:custGeom>
              <a:avLst/>
              <a:gdLst/>
              <a:ahLst/>
              <a:cxnLst/>
              <a:rect l="l" t="t" r="r" b="b"/>
              <a:pathLst>
                <a:path w="635" h="34289">
                  <a:moveTo>
                    <a:pt x="0" y="34061"/>
                  </a:moveTo>
                  <a:lnTo>
                    <a:pt x="558" y="34061"/>
                  </a:lnTo>
                  <a:lnTo>
                    <a:pt x="558" y="0"/>
                  </a:lnTo>
                  <a:lnTo>
                    <a:pt x="0" y="0"/>
                  </a:lnTo>
                  <a:lnTo>
                    <a:pt x="0" y="34061"/>
                  </a:lnTo>
                  <a:close/>
                </a:path>
              </a:pathLst>
            </a:custGeom>
            <a:ln w="3175">
              <a:solidFill>
                <a:srgbClr val="5C86AE"/>
              </a:solidFill>
            </a:ln>
          </p:spPr>
          <p:txBody>
            <a:bodyPr wrap="square" lIns="0" tIns="0" rIns="0" bIns="0" rtlCol="0"/>
            <a:lstStyle/>
            <a:p/>
          </p:txBody>
        </p:sp>
        <p:sp>
          <p:nvSpPr>
            <p:cNvPr id="676" name="object 676" descr=""/>
            <p:cNvSpPr/>
            <p:nvPr/>
          </p:nvSpPr>
          <p:spPr>
            <a:xfrm>
              <a:off x="5585869" y="2456568"/>
              <a:ext cx="635" cy="1905"/>
            </a:xfrm>
            <a:custGeom>
              <a:avLst/>
              <a:gdLst/>
              <a:ahLst/>
              <a:cxnLst/>
              <a:rect l="l" t="t" r="r" b="b"/>
              <a:pathLst>
                <a:path w="635" h="1905">
                  <a:moveTo>
                    <a:pt x="571" y="0"/>
                  </a:moveTo>
                  <a:lnTo>
                    <a:pt x="0" y="558"/>
                  </a:lnTo>
                  <a:lnTo>
                    <a:pt x="0" y="1117"/>
                  </a:lnTo>
                  <a:lnTo>
                    <a:pt x="0" y="1676"/>
                  </a:lnTo>
                </a:path>
              </a:pathLst>
            </a:custGeom>
            <a:ln w="3175">
              <a:solidFill>
                <a:srgbClr val="5C86AE"/>
              </a:solidFill>
            </a:ln>
          </p:spPr>
          <p:txBody>
            <a:bodyPr wrap="square" lIns="0" tIns="0" rIns="0" bIns="0" rtlCol="0"/>
            <a:lstStyle/>
            <a:p/>
          </p:txBody>
        </p:sp>
        <p:sp>
          <p:nvSpPr>
            <p:cNvPr id="677" name="object 677" descr=""/>
            <p:cNvSpPr/>
            <p:nvPr/>
          </p:nvSpPr>
          <p:spPr>
            <a:xfrm>
              <a:off x="5584765" y="2457127"/>
              <a:ext cx="1270" cy="0"/>
            </a:xfrm>
            <a:custGeom>
              <a:avLst/>
              <a:gdLst/>
              <a:ahLst/>
              <a:cxnLst/>
              <a:rect l="l" t="t" r="r" b="b"/>
              <a:pathLst>
                <a:path w="1270" h="0">
                  <a:moveTo>
                    <a:pt x="0" y="0"/>
                  </a:moveTo>
                  <a:lnTo>
                    <a:pt x="1104" y="0"/>
                  </a:lnTo>
                </a:path>
              </a:pathLst>
            </a:custGeom>
            <a:ln w="3175">
              <a:solidFill>
                <a:srgbClr val="5C86AE"/>
              </a:solidFill>
            </a:ln>
          </p:spPr>
          <p:txBody>
            <a:bodyPr wrap="square" lIns="0" tIns="0" rIns="0" bIns="0" rtlCol="0"/>
            <a:lstStyle/>
            <a:p/>
          </p:txBody>
        </p:sp>
        <p:sp>
          <p:nvSpPr>
            <p:cNvPr id="678" name="object 678" descr=""/>
            <p:cNvSpPr/>
            <p:nvPr/>
          </p:nvSpPr>
          <p:spPr>
            <a:xfrm>
              <a:off x="5584765" y="2458244"/>
              <a:ext cx="1905" cy="635"/>
            </a:xfrm>
            <a:custGeom>
              <a:avLst/>
              <a:gdLst/>
              <a:ahLst/>
              <a:cxnLst/>
              <a:rect l="l" t="t" r="r" b="b"/>
              <a:pathLst>
                <a:path w="1904" h="635">
                  <a:moveTo>
                    <a:pt x="0" y="0"/>
                  </a:moveTo>
                  <a:lnTo>
                    <a:pt x="1104" y="0"/>
                  </a:lnTo>
                  <a:lnTo>
                    <a:pt x="1676" y="558"/>
                  </a:lnTo>
                </a:path>
              </a:pathLst>
            </a:custGeom>
            <a:ln w="3175">
              <a:solidFill>
                <a:srgbClr val="5C86AE"/>
              </a:solidFill>
            </a:ln>
          </p:spPr>
          <p:txBody>
            <a:bodyPr wrap="square" lIns="0" tIns="0" rIns="0" bIns="0" rtlCol="0"/>
            <a:lstStyle/>
            <a:p/>
          </p:txBody>
        </p:sp>
        <p:sp>
          <p:nvSpPr>
            <p:cNvPr id="679" name="object 679" descr=""/>
            <p:cNvSpPr/>
            <p:nvPr/>
          </p:nvSpPr>
          <p:spPr>
            <a:xfrm>
              <a:off x="5302822" y="2504585"/>
              <a:ext cx="0" cy="5080"/>
            </a:xfrm>
            <a:custGeom>
              <a:avLst/>
              <a:gdLst/>
              <a:ahLst/>
              <a:cxnLst/>
              <a:rect l="l" t="t" r="r" b="b"/>
              <a:pathLst>
                <a:path w="0" h="5080">
                  <a:moveTo>
                    <a:pt x="0" y="0"/>
                  </a:moveTo>
                  <a:lnTo>
                    <a:pt x="0" y="5029"/>
                  </a:lnTo>
                  <a:lnTo>
                    <a:pt x="0" y="558"/>
                  </a:lnTo>
                </a:path>
              </a:pathLst>
            </a:custGeom>
            <a:ln w="3175">
              <a:solidFill>
                <a:srgbClr val="5C86AE"/>
              </a:solidFill>
            </a:ln>
          </p:spPr>
          <p:txBody>
            <a:bodyPr wrap="square" lIns="0" tIns="0" rIns="0" bIns="0" rtlCol="0"/>
            <a:lstStyle/>
            <a:p/>
          </p:txBody>
        </p:sp>
        <p:sp>
          <p:nvSpPr>
            <p:cNvPr id="680" name="object 680" descr=""/>
            <p:cNvSpPr/>
            <p:nvPr/>
          </p:nvSpPr>
          <p:spPr>
            <a:xfrm>
              <a:off x="5722096" y="250122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81" name="object 681" descr=""/>
            <p:cNvSpPr/>
            <p:nvPr/>
          </p:nvSpPr>
          <p:spPr>
            <a:xfrm>
              <a:off x="5722096" y="2501229"/>
              <a:ext cx="635" cy="5080"/>
            </a:xfrm>
            <a:custGeom>
              <a:avLst/>
              <a:gdLst/>
              <a:ahLst/>
              <a:cxnLst/>
              <a:rect l="l" t="t" r="r" b="b"/>
              <a:pathLst>
                <a:path w="635" h="5080">
                  <a:moveTo>
                    <a:pt x="558" y="0"/>
                  </a:moveTo>
                  <a:lnTo>
                    <a:pt x="558" y="5029"/>
                  </a:lnTo>
                  <a:lnTo>
                    <a:pt x="0" y="5029"/>
                  </a:lnTo>
                  <a:lnTo>
                    <a:pt x="0" y="0"/>
                  </a:lnTo>
                  <a:lnTo>
                    <a:pt x="0" y="5029"/>
                  </a:lnTo>
                </a:path>
              </a:pathLst>
            </a:custGeom>
            <a:ln w="3175">
              <a:solidFill>
                <a:srgbClr val="5C86AE"/>
              </a:solidFill>
            </a:ln>
          </p:spPr>
          <p:txBody>
            <a:bodyPr wrap="square" lIns="0" tIns="0" rIns="0" bIns="0" rtlCol="0"/>
            <a:lstStyle/>
            <a:p/>
          </p:txBody>
        </p:sp>
        <p:sp>
          <p:nvSpPr>
            <p:cNvPr id="682" name="object 682" descr=""/>
            <p:cNvSpPr/>
            <p:nvPr/>
          </p:nvSpPr>
          <p:spPr>
            <a:xfrm>
              <a:off x="5723769" y="2501227"/>
              <a:ext cx="1905" cy="2540"/>
            </a:xfrm>
            <a:custGeom>
              <a:avLst/>
              <a:gdLst/>
              <a:ahLst/>
              <a:cxnLst/>
              <a:rect l="l" t="t" r="r" b="b"/>
              <a:pathLst>
                <a:path w="1904" h="2539">
                  <a:moveTo>
                    <a:pt x="1689" y="2235"/>
                  </a:moveTo>
                  <a:lnTo>
                    <a:pt x="1117" y="1130"/>
                  </a:lnTo>
                  <a:lnTo>
                    <a:pt x="0" y="0"/>
                  </a:lnTo>
                </a:path>
              </a:pathLst>
            </a:custGeom>
            <a:ln w="3175">
              <a:solidFill>
                <a:srgbClr val="5C86AE"/>
              </a:solidFill>
            </a:ln>
          </p:spPr>
          <p:txBody>
            <a:bodyPr wrap="square" lIns="0" tIns="0" rIns="0" bIns="0" rtlCol="0"/>
            <a:lstStyle/>
            <a:p/>
          </p:txBody>
        </p:sp>
        <p:sp>
          <p:nvSpPr>
            <p:cNvPr id="683" name="object 683" descr=""/>
            <p:cNvSpPr/>
            <p:nvPr/>
          </p:nvSpPr>
          <p:spPr>
            <a:xfrm>
              <a:off x="5723770" y="2503465"/>
              <a:ext cx="1905" cy="3175"/>
            </a:xfrm>
            <a:custGeom>
              <a:avLst/>
              <a:gdLst/>
              <a:ahLst/>
              <a:cxnLst/>
              <a:rect l="l" t="t" r="r" b="b"/>
              <a:pathLst>
                <a:path w="1904" h="3175">
                  <a:moveTo>
                    <a:pt x="0" y="2794"/>
                  </a:moveTo>
                  <a:lnTo>
                    <a:pt x="1117" y="1117"/>
                  </a:lnTo>
                  <a:lnTo>
                    <a:pt x="1689" y="0"/>
                  </a:lnTo>
                </a:path>
              </a:pathLst>
            </a:custGeom>
            <a:ln w="3175">
              <a:solidFill>
                <a:srgbClr val="5C86AE"/>
              </a:solidFill>
            </a:ln>
          </p:spPr>
          <p:txBody>
            <a:bodyPr wrap="square" lIns="0" tIns="0" rIns="0" bIns="0" rtlCol="0"/>
            <a:lstStyle/>
            <a:p/>
          </p:txBody>
        </p:sp>
        <p:sp>
          <p:nvSpPr>
            <p:cNvPr id="684" name="object 684" descr=""/>
            <p:cNvSpPr/>
            <p:nvPr/>
          </p:nvSpPr>
          <p:spPr>
            <a:xfrm>
              <a:off x="5981715" y="2489510"/>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685" name="object 685" descr=""/>
            <p:cNvSpPr/>
            <p:nvPr/>
          </p:nvSpPr>
          <p:spPr>
            <a:xfrm>
              <a:off x="5981715" y="2490626"/>
              <a:ext cx="1270" cy="1270"/>
            </a:xfrm>
            <a:custGeom>
              <a:avLst/>
              <a:gdLst/>
              <a:ahLst/>
              <a:cxnLst/>
              <a:rect l="l" t="t" r="r" b="b"/>
              <a:pathLst>
                <a:path w="1270" h="1269">
                  <a:moveTo>
                    <a:pt x="0" y="0"/>
                  </a:moveTo>
                  <a:lnTo>
                    <a:pt x="558" y="558"/>
                  </a:lnTo>
                  <a:lnTo>
                    <a:pt x="1117" y="1117"/>
                  </a:lnTo>
                </a:path>
              </a:pathLst>
            </a:custGeom>
            <a:ln w="3175">
              <a:solidFill>
                <a:srgbClr val="5C86AE"/>
              </a:solidFill>
            </a:ln>
          </p:spPr>
          <p:txBody>
            <a:bodyPr wrap="square" lIns="0" tIns="0" rIns="0" bIns="0" rtlCol="0"/>
            <a:lstStyle/>
            <a:p/>
          </p:txBody>
        </p:sp>
        <p:sp>
          <p:nvSpPr>
            <p:cNvPr id="686" name="object 686" descr=""/>
            <p:cNvSpPr/>
            <p:nvPr/>
          </p:nvSpPr>
          <p:spPr>
            <a:xfrm>
              <a:off x="5981714" y="2488951"/>
              <a:ext cx="1270" cy="635"/>
            </a:xfrm>
            <a:custGeom>
              <a:avLst/>
              <a:gdLst/>
              <a:ahLst/>
              <a:cxnLst/>
              <a:rect l="l" t="t" r="r" b="b"/>
              <a:pathLst>
                <a:path w="1270" h="635">
                  <a:moveTo>
                    <a:pt x="1117" y="0"/>
                  </a:moveTo>
                  <a:lnTo>
                    <a:pt x="558" y="558"/>
                  </a:lnTo>
                  <a:lnTo>
                    <a:pt x="0" y="558"/>
                  </a:lnTo>
                </a:path>
              </a:pathLst>
            </a:custGeom>
            <a:ln w="3175">
              <a:solidFill>
                <a:srgbClr val="5C86AE"/>
              </a:solidFill>
            </a:ln>
          </p:spPr>
          <p:txBody>
            <a:bodyPr wrap="square" lIns="0" tIns="0" rIns="0" bIns="0" rtlCol="0"/>
            <a:lstStyle/>
            <a:p/>
          </p:txBody>
        </p:sp>
        <p:sp>
          <p:nvSpPr>
            <p:cNvPr id="687" name="object 687" descr=""/>
            <p:cNvSpPr/>
            <p:nvPr/>
          </p:nvSpPr>
          <p:spPr>
            <a:xfrm>
              <a:off x="5973318" y="2492857"/>
              <a:ext cx="5715" cy="12065"/>
            </a:xfrm>
            <a:custGeom>
              <a:avLst/>
              <a:gdLst/>
              <a:ahLst/>
              <a:cxnLst/>
              <a:rect l="l" t="t" r="r" b="b"/>
              <a:pathLst>
                <a:path w="5714" h="12064">
                  <a:moveTo>
                    <a:pt x="5588" y="5029"/>
                  </a:moveTo>
                  <a:lnTo>
                    <a:pt x="5257" y="4241"/>
                  </a:lnTo>
                  <a:lnTo>
                    <a:pt x="4953" y="4127"/>
                  </a:lnTo>
                  <a:lnTo>
                    <a:pt x="5041" y="3911"/>
                  </a:lnTo>
                  <a:lnTo>
                    <a:pt x="4711" y="3124"/>
                  </a:lnTo>
                  <a:lnTo>
                    <a:pt x="4394" y="2997"/>
                  </a:lnTo>
                  <a:lnTo>
                    <a:pt x="4483" y="2794"/>
                  </a:lnTo>
                  <a:lnTo>
                    <a:pt x="4152" y="2006"/>
                  </a:lnTo>
                  <a:lnTo>
                    <a:pt x="3365" y="1676"/>
                  </a:lnTo>
                  <a:lnTo>
                    <a:pt x="3048" y="889"/>
                  </a:lnTo>
                  <a:lnTo>
                    <a:pt x="2247" y="558"/>
                  </a:lnTo>
                  <a:lnTo>
                    <a:pt x="2032" y="647"/>
                  </a:lnTo>
                  <a:lnTo>
                    <a:pt x="1917" y="330"/>
                  </a:lnTo>
                  <a:lnTo>
                    <a:pt x="1117" y="0"/>
                  </a:lnTo>
                  <a:lnTo>
                    <a:pt x="330" y="330"/>
                  </a:lnTo>
                  <a:lnTo>
                    <a:pt x="0" y="1117"/>
                  </a:lnTo>
                  <a:lnTo>
                    <a:pt x="330" y="1917"/>
                  </a:lnTo>
                  <a:lnTo>
                    <a:pt x="1117" y="2235"/>
                  </a:lnTo>
                  <a:lnTo>
                    <a:pt x="1320" y="2159"/>
                  </a:lnTo>
                  <a:lnTo>
                    <a:pt x="1460" y="2476"/>
                  </a:lnTo>
                  <a:lnTo>
                    <a:pt x="2247" y="2794"/>
                  </a:lnTo>
                  <a:lnTo>
                    <a:pt x="2578" y="3594"/>
                  </a:lnTo>
                  <a:lnTo>
                    <a:pt x="2882" y="3721"/>
                  </a:lnTo>
                  <a:lnTo>
                    <a:pt x="2806" y="3911"/>
                  </a:lnTo>
                  <a:lnTo>
                    <a:pt x="3136" y="4699"/>
                  </a:lnTo>
                  <a:lnTo>
                    <a:pt x="3429" y="4826"/>
                  </a:lnTo>
                  <a:lnTo>
                    <a:pt x="3352" y="5029"/>
                  </a:lnTo>
                  <a:lnTo>
                    <a:pt x="3581" y="5588"/>
                  </a:lnTo>
                  <a:lnTo>
                    <a:pt x="3352" y="6146"/>
                  </a:lnTo>
                  <a:lnTo>
                    <a:pt x="3581" y="6705"/>
                  </a:lnTo>
                  <a:lnTo>
                    <a:pt x="3352" y="7264"/>
                  </a:lnTo>
                  <a:lnTo>
                    <a:pt x="3581" y="7823"/>
                  </a:lnTo>
                  <a:lnTo>
                    <a:pt x="3352" y="8382"/>
                  </a:lnTo>
                  <a:lnTo>
                    <a:pt x="3429" y="8597"/>
                  </a:lnTo>
                  <a:lnTo>
                    <a:pt x="3136" y="8712"/>
                  </a:lnTo>
                  <a:lnTo>
                    <a:pt x="2806" y="9499"/>
                  </a:lnTo>
                  <a:lnTo>
                    <a:pt x="2882" y="9690"/>
                  </a:lnTo>
                  <a:lnTo>
                    <a:pt x="2578" y="9817"/>
                  </a:lnTo>
                  <a:lnTo>
                    <a:pt x="2247" y="10604"/>
                  </a:lnTo>
                  <a:lnTo>
                    <a:pt x="2578" y="11404"/>
                  </a:lnTo>
                  <a:lnTo>
                    <a:pt x="3365" y="11722"/>
                  </a:lnTo>
                  <a:lnTo>
                    <a:pt x="4152" y="11404"/>
                  </a:lnTo>
                  <a:lnTo>
                    <a:pt x="4483" y="10604"/>
                  </a:lnTo>
                  <a:lnTo>
                    <a:pt x="4394" y="10426"/>
                  </a:lnTo>
                  <a:lnTo>
                    <a:pt x="4711" y="10287"/>
                  </a:lnTo>
                  <a:lnTo>
                    <a:pt x="5041" y="9499"/>
                  </a:lnTo>
                  <a:lnTo>
                    <a:pt x="4953" y="9296"/>
                  </a:lnTo>
                  <a:lnTo>
                    <a:pt x="5257" y="9169"/>
                  </a:lnTo>
                  <a:lnTo>
                    <a:pt x="5588" y="8382"/>
                  </a:lnTo>
                  <a:lnTo>
                    <a:pt x="5346" y="7823"/>
                  </a:lnTo>
                  <a:lnTo>
                    <a:pt x="5588" y="7264"/>
                  </a:lnTo>
                  <a:lnTo>
                    <a:pt x="5346" y="6705"/>
                  </a:lnTo>
                  <a:lnTo>
                    <a:pt x="5588" y="6146"/>
                  </a:lnTo>
                  <a:lnTo>
                    <a:pt x="5346" y="5588"/>
                  </a:lnTo>
                  <a:lnTo>
                    <a:pt x="5588" y="5029"/>
                  </a:lnTo>
                  <a:close/>
                </a:path>
              </a:pathLst>
            </a:custGeom>
            <a:solidFill>
              <a:srgbClr val="5C86AE"/>
            </a:solidFill>
          </p:spPr>
          <p:txBody>
            <a:bodyPr wrap="square" lIns="0" tIns="0" rIns="0" bIns="0" rtlCol="0"/>
            <a:lstStyle/>
            <a:p/>
          </p:txBody>
        </p:sp>
        <p:sp>
          <p:nvSpPr>
            <p:cNvPr id="688" name="object 688" descr=""/>
            <p:cNvSpPr/>
            <p:nvPr/>
          </p:nvSpPr>
          <p:spPr>
            <a:xfrm>
              <a:off x="5964960" y="2500114"/>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689" name="object 689" descr=""/>
            <p:cNvSpPr/>
            <p:nvPr/>
          </p:nvSpPr>
          <p:spPr>
            <a:xfrm>
              <a:off x="5964958" y="249899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690" name="object 690" descr=""/>
            <p:cNvSpPr/>
            <p:nvPr/>
          </p:nvSpPr>
          <p:spPr>
            <a:xfrm>
              <a:off x="5964390" y="2492857"/>
              <a:ext cx="5715" cy="12065"/>
            </a:xfrm>
            <a:custGeom>
              <a:avLst/>
              <a:gdLst/>
              <a:ahLst/>
              <a:cxnLst/>
              <a:rect l="l" t="t" r="r" b="b"/>
              <a:pathLst>
                <a:path w="5714" h="12064">
                  <a:moveTo>
                    <a:pt x="3352" y="10604"/>
                  </a:moveTo>
                  <a:lnTo>
                    <a:pt x="3022" y="9817"/>
                  </a:lnTo>
                  <a:lnTo>
                    <a:pt x="2705" y="9690"/>
                  </a:lnTo>
                  <a:lnTo>
                    <a:pt x="2794" y="9499"/>
                  </a:lnTo>
                  <a:lnTo>
                    <a:pt x="2463" y="8712"/>
                  </a:lnTo>
                  <a:lnTo>
                    <a:pt x="2146" y="8585"/>
                  </a:lnTo>
                  <a:lnTo>
                    <a:pt x="2235" y="8382"/>
                  </a:lnTo>
                  <a:lnTo>
                    <a:pt x="2120" y="8102"/>
                  </a:lnTo>
                  <a:lnTo>
                    <a:pt x="2235" y="7823"/>
                  </a:lnTo>
                  <a:lnTo>
                    <a:pt x="1917" y="7035"/>
                  </a:lnTo>
                  <a:lnTo>
                    <a:pt x="1117" y="6705"/>
                  </a:lnTo>
                  <a:lnTo>
                    <a:pt x="330" y="7035"/>
                  </a:lnTo>
                  <a:lnTo>
                    <a:pt x="0" y="7823"/>
                  </a:lnTo>
                  <a:lnTo>
                    <a:pt x="114" y="8102"/>
                  </a:lnTo>
                  <a:lnTo>
                    <a:pt x="0" y="8382"/>
                  </a:lnTo>
                  <a:lnTo>
                    <a:pt x="114" y="8661"/>
                  </a:lnTo>
                  <a:lnTo>
                    <a:pt x="0" y="8940"/>
                  </a:lnTo>
                  <a:lnTo>
                    <a:pt x="330" y="9728"/>
                  </a:lnTo>
                  <a:lnTo>
                    <a:pt x="635" y="9867"/>
                  </a:lnTo>
                  <a:lnTo>
                    <a:pt x="558" y="10058"/>
                  </a:lnTo>
                  <a:lnTo>
                    <a:pt x="889" y="10845"/>
                  </a:lnTo>
                  <a:lnTo>
                    <a:pt x="1282" y="11023"/>
                  </a:lnTo>
                  <a:lnTo>
                    <a:pt x="1447" y="11404"/>
                  </a:lnTo>
                  <a:lnTo>
                    <a:pt x="2235" y="11722"/>
                  </a:lnTo>
                  <a:lnTo>
                    <a:pt x="3022" y="11404"/>
                  </a:lnTo>
                  <a:lnTo>
                    <a:pt x="3352" y="10604"/>
                  </a:lnTo>
                  <a:close/>
                </a:path>
                <a:path w="5714" h="12064">
                  <a:moveTo>
                    <a:pt x="5588" y="1117"/>
                  </a:moveTo>
                  <a:lnTo>
                    <a:pt x="5257" y="330"/>
                  </a:lnTo>
                  <a:lnTo>
                    <a:pt x="4470" y="0"/>
                  </a:lnTo>
                  <a:lnTo>
                    <a:pt x="3683" y="330"/>
                  </a:lnTo>
                  <a:lnTo>
                    <a:pt x="3543" y="647"/>
                  </a:lnTo>
                  <a:lnTo>
                    <a:pt x="3352" y="558"/>
                  </a:lnTo>
                  <a:lnTo>
                    <a:pt x="2565" y="889"/>
                  </a:lnTo>
                  <a:lnTo>
                    <a:pt x="2400" y="1282"/>
                  </a:lnTo>
                  <a:lnTo>
                    <a:pt x="2006" y="1447"/>
                  </a:lnTo>
                  <a:lnTo>
                    <a:pt x="1841" y="1841"/>
                  </a:lnTo>
                  <a:lnTo>
                    <a:pt x="1447" y="2006"/>
                  </a:lnTo>
                  <a:lnTo>
                    <a:pt x="1282" y="2400"/>
                  </a:lnTo>
                  <a:lnTo>
                    <a:pt x="889" y="2565"/>
                  </a:lnTo>
                  <a:lnTo>
                    <a:pt x="558" y="3352"/>
                  </a:lnTo>
                  <a:lnTo>
                    <a:pt x="635" y="3556"/>
                  </a:lnTo>
                  <a:lnTo>
                    <a:pt x="330" y="3683"/>
                  </a:lnTo>
                  <a:lnTo>
                    <a:pt x="0" y="4470"/>
                  </a:lnTo>
                  <a:lnTo>
                    <a:pt x="114" y="4749"/>
                  </a:lnTo>
                  <a:lnTo>
                    <a:pt x="0" y="5029"/>
                  </a:lnTo>
                  <a:lnTo>
                    <a:pt x="114" y="5308"/>
                  </a:lnTo>
                  <a:lnTo>
                    <a:pt x="0" y="5588"/>
                  </a:lnTo>
                  <a:lnTo>
                    <a:pt x="330" y="6375"/>
                  </a:lnTo>
                  <a:lnTo>
                    <a:pt x="1117" y="6705"/>
                  </a:lnTo>
                  <a:lnTo>
                    <a:pt x="1917" y="6375"/>
                  </a:lnTo>
                  <a:lnTo>
                    <a:pt x="2235" y="5588"/>
                  </a:lnTo>
                  <a:lnTo>
                    <a:pt x="2120" y="5308"/>
                  </a:lnTo>
                  <a:lnTo>
                    <a:pt x="2235" y="5029"/>
                  </a:lnTo>
                  <a:lnTo>
                    <a:pt x="2146" y="4838"/>
                  </a:lnTo>
                  <a:lnTo>
                    <a:pt x="2463" y="4699"/>
                  </a:lnTo>
                  <a:lnTo>
                    <a:pt x="2794" y="3911"/>
                  </a:lnTo>
                  <a:lnTo>
                    <a:pt x="2705" y="3721"/>
                  </a:lnTo>
                  <a:lnTo>
                    <a:pt x="3022" y="3594"/>
                  </a:lnTo>
                  <a:lnTo>
                    <a:pt x="3187" y="3200"/>
                  </a:lnTo>
                  <a:lnTo>
                    <a:pt x="3581" y="3035"/>
                  </a:lnTo>
                  <a:lnTo>
                    <a:pt x="3746" y="2641"/>
                  </a:lnTo>
                  <a:lnTo>
                    <a:pt x="4140" y="2476"/>
                  </a:lnTo>
                  <a:lnTo>
                    <a:pt x="4267" y="2159"/>
                  </a:lnTo>
                  <a:lnTo>
                    <a:pt x="4470" y="2235"/>
                  </a:lnTo>
                  <a:lnTo>
                    <a:pt x="5257" y="1917"/>
                  </a:lnTo>
                  <a:lnTo>
                    <a:pt x="5588" y="1117"/>
                  </a:lnTo>
                  <a:close/>
                </a:path>
              </a:pathLst>
            </a:custGeom>
            <a:solidFill>
              <a:srgbClr val="5C86AE"/>
            </a:solidFill>
          </p:spPr>
          <p:txBody>
            <a:bodyPr wrap="square" lIns="0" tIns="0" rIns="0" bIns="0" rtlCol="0"/>
            <a:lstStyle/>
            <a:p/>
          </p:txBody>
        </p:sp>
        <p:sp>
          <p:nvSpPr>
            <p:cNvPr id="691" name="object 691" descr=""/>
            <p:cNvSpPr/>
            <p:nvPr/>
          </p:nvSpPr>
          <p:spPr>
            <a:xfrm>
              <a:off x="5968307" y="2493975"/>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692" name="object 692" descr=""/>
            <p:cNvSpPr/>
            <p:nvPr/>
          </p:nvSpPr>
          <p:spPr>
            <a:xfrm>
              <a:off x="5972772" y="249229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693" name="object 693" descr=""/>
            <p:cNvSpPr/>
            <p:nvPr/>
          </p:nvSpPr>
          <p:spPr>
            <a:xfrm>
              <a:off x="5975005" y="2493975"/>
              <a:ext cx="0" cy="635"/>
            </a:xfrm>
            <a:custGeom>
              <a:avLst/>
              <a:gdLst/>
              <a:ahLst/>
              <a:cxnLst/>
              <a:rect l="l" t="t" r="r" b="b"/>
              <a:pathLst>
                <a:path w="0" h="635">
                  <a:moveTo>
                    <a:pt x="0" y="0"/>
                  </a:moveTo>
                  <a:lnTo>
                    <a:pt x="0" y="558"/>
                  </a:lnTo>
                  <a:lnTo>
                    <a:pt x="0" y="0"/>
                  </a:lnTo>
                </a:path>
              </a:pathLst>
            </a:custGeom>
            <a:ln w="3175">
              <a:solidFill>
                <a:srgbClr val="5C86AE"/>
              </a:solidFill>
            </a:ln>
          </p:spPr>
          <p:txBody>
            <a:bodyPr wrap="square" lIns="0" tIns="0" rIns="0" bIns="0" rtlCol="0"/>
            <a:lstStyle/>
            <a:p/>
          </p:txBody>
        </p:sp>
        <p:sp>
          <p:nvSpPr>
            <p:cNvPr id="694" name="object 694" descr=""/>
            <p:cNvSpPr/>
            <p:nvPr/>
          </p:nvSpPr>
          <p:spPr>
            <a:xfrm>
              <a:off x="5973318" y="2492857"/>
              <a:ext cx="5080" cy="12065"/>
            </a:xfrm>
            <a:custGeom>
              <a:avLst/>
              <a:gdLst/>
              <a:ahLst/>
              <a:cxnLst/>
              <a:rect l="l" t="t" r="r" b="b"/>
              <a:pathLst>
                <a:path w="5079" h="12064">
                  <a:moveTo>
                    <a:pt x="4483" y="10058"/>
                  </a:moveTo>
                  <a:lnTo>
                    <a:pt x="4152" y="9258"/>
                  </a:lnTo>
                  <a:lnTo>
                    <a:pt x="3365" y="8940"/>
                  </a:lnTo>
                  <a:lnTo>
                    <a:pt x="2578" y="9258"/>
                  </a:lnTo>
                  <a:lnTo>
                    <a:pt x="2247" y="10058"/>
                  </a:lnTo>
                  <a:lnTo>
                    <a:pt x="2362" y="10337"/>
                  </a:lnTo>
                  <a:lnTo>
                    <a:pt x="2247" y="10604"/>
                  </a:lnTo>
                  <a:lnTo>
                    <a:pt x="2578" y="11404"/>
                  </a:lnTo>
                  <a:lnTo>
                    <a:pt x="3365" y="11722"/>
                  </a:lnTo>
                  <a:lnTo>
                    <a:pt x="4152" y="11404"/>
                  </a:lnTo>
                  <a:lnTo>
                    <a:pt x="4483" y="10604"/>
                  </a:lnTo>
                  <a:lnTo>
                    <a:pt x="4356" y="10337"/>
                  </a:lnTo>
                  <a:lnTo>
                    <a:pt x="4483" y="10058"/>
                  </a:lnTo>
                  <a:close/>
                </a:path>
                <a:path w="5079" h="12064">
                  <a:moveTo>
                    <a:pt x="5041" y="3911"/>
                  </a:moveTo>
                  <a:lnTo>
                    <a:pt x="4711" y="3124"/>
                  </a:lnTo>
                  <a:lnTo>
                    <a:pt x="4381" y="2997"/>
                  </a:lnTo>
                  <a:lnTo>
                    <a:pt x="4483" y="2794"/>
                  </a:lnTo>
                  <a:lnTo>
                    <a:pt x="4152" y="2006"/>
                  </a:lnTo>
                  <a:lnTo>
                    <a:pt x="3759" y="1841"/>
                  </a:lnTo>
                  <a:lnTo>
                    <a:pt x="3594" y="1447"/>
                  </a:lnTo>
                  <a:lnTo>
                    <a:pt x="3200" y="1295"/>
                  </a:lnTo>
                  <a:lnTo>
                    <a:pt x="3048" y="889"/>
                  </a:lnTo>
                  <a:lnTo>
                    <a:pt x="2247" y="558"/>
                  </a:lnTo>
                  <a:lnTo>
                    <a:pt x="2032" y="647"/>
                  </a:lnTo>
                  <a:lnTo>
                    <a:pt x="1917" y="330"/>
                  </a:lnTo>
                  <a:lnTo>
                    <a:pt x="1117" y="0"/>
                  </a:lnTo>
                  <a:lnTo>
                    <a:pt x="330" y="330"/>
                  </a:lnTo>
                  <a:lnTo>
                    <a:pt x="0" y="1117"/>
                  </a:lnTo>
                  <a:lnTo>
                    <a:pt x="330" y="1917"/>
                  </a:lnTo>
                  <a:lnTo>
                    <a:pt x="1117" y="2235"/>
                  </a:lnTo>
                  <a:lnTo>
                    <a:pt x="1320" y="2159"/>
                  </a:lnTo>
                  <a:lnTo>
                    <a:pt x="1460" y="2476"/>
                  </a:lnTo>
                  <a:lnTo>
                    <a:pt x="1854" y="2641"/>
                  </a:lnTo>
                  <a:lnTo>
                    <a:pt x="2019" y="3035"/>
                  </a:lnTo>
                  <a:lnTo>
                    <a:pt x="2324" y="3162"/>
                  </a:lnTo>
                  <a:lnTo>
                    <a:pt x="2247" y="3352"/>
                  </a:lnTo>
                  <a:lnTo>
                    <a:pt x="2578" y="4140"/>
                  </a:lnTo>
                  <a:lnTo>
                    <a:pt x="2971" y="4305"/>
                  </a:lnTo>
                  <a:lnTo>
                    <a:pt x="3136" y="4699"/>
                  </a:lnTo>
                  <a:lnTo>
                    <a:pt x="3924" y="5029"/>
                  </a:lnTo>
                  <a:lnTo>
                    <a:pt x="4711" y="4699"/>
                  </a:lnTo>
                  <a:lnTo>
                    <a:pt x="5041" y="3911"/>
                  </a:lnTo>
                  <a:close/>
                </a:path>
              </a:pathLst>
            </a:custGeom>
            <a:solidFill>
              <a:srgbClr val="5C86AE"/>
            </a:solidFill>
          </p:spPr>
          <p:txBody>
            <a:bodyPr wrap="square" lIns="0" tIns="0" rIns="0" bIns="0" rtlCol="0"/>
            <a:lstStyle/>
            <a:p/>
          </p:txBody>
        </p:sp>
        <p:sp>
          <p:nvSpPr>
            <p:cNvPr id="695" name="object 695" descr=""/>
            <p:cNvSpPr/>
            <p:nvPr/>
          </p:nvSpPr>
          <p:spPr>
            <a:xfrm>
              <a:off x="5977250" y="2497323"/>
              <a:ext cx="635" cy="0"/>
            </a:xfrm>
            <a:custGeom>
              <a:avLst/>
              <a:gdLst/>
              <a:ahLst/>
              <a:cxnLst/>
              <a:rect l="l" t="t" r="r" b="b"/>
              <a:pathLst>
                <a:path w="635" h="0">
                  <a:moveTo>
                    <a:pt x="546" y="0"/>
                  </a:moveTo>
                  <a:lnTo>
                    <a:pt x="0" y="0"/>
                  </a:lnTo>
                  <a:lnTo>
                    <a:pt x="546" y="0"/>
                  </a:lnTo>
                </a:path>
              </a:pathLst>
            </a:custGeom>
            <a:ln w="3175">
              <a:solidFill>
                <a:srgbClr val="5C86AE"/>
              </a:solidFill>
            </a:ln>
          </p:spPr>
          <p:txBody>
            <a:bodyPr wrap="square" lIns="0" tIns="0" rIns="0" bIns="0" rtlCol="0"/>
            <a:lstStyle/>
            <a:p/>
          </p:txBody>
        </p:sp>
        <p:sp>
          <p:nvSpPr>
            <p:cNvPr id="696" name="object 696" descr=""/>
            <p:cNvSpPr/>
            <p:nvPr/>
          </p:nvSpPr>
          <p:spPr>
            <a:xfrm>
              <a:off x="5977250" y="2501788"/>
              <a:ext cx="635" cy="0"/>
            </a:xfrm>
            <a:custGeom>
              <a:avLst/>
              <a:gdLst/>
              <a:ahLst/>
              <a:cxnLst/>
              <a:rect l="l" t="t" r="r" b="b"/>
              <a:pathLst>
                <a:path w="635" h="0">
                  <a:moveTo>
                    <a:pt x="0" y="0"/>
                  </a:moveTo>
                  <a:lnTo>
                    <a:pt x="546" y="0"/>
                  </a:lnTo>
                  <a:lnTo>
                    <a:pt x="0" y="0"/>
                  </a:lnTo>
                </a:path>
              </a:pathLst>
            </a:custGeom>
            <a:ln w="3175">
              <a:solidFill>
                <a:srgbClr val="5C86AE"/>
              </a:solidFill>
            </a:ln>
          </p:spPr>
          <p:txBody>
            <a:bodyPr wrap="square" lIns="0" tIns="0" rIns="0" bIns="0" rtlCol="0"/>
            <a:lstStyle/>
            <a:p/>
          </p:txBody>
        </p:sp>
        <p:sp>
          <p:nvSpPr>
            <p:cNvPr id="697" name="object 697" descr=""/>
            <p:cNvSpPr/>
            <p:nvPr/>
          </p:nvSpPr>
          <p:spPr>
            <a:xfrm>
              <a:off x="5970537" y="2492298"/>
              <a:ext cx="8890" cy="11430"/>
            </a:xfrm>
            <a:custGeom>
              <a:avLst/>
              <a:gdLst/>
              <a:ahLst/>
              <a:cxnLst/>
              <a:rect l="l" t="t" r="r" b="b"/>
              <a:pathLst>
                <a:path w="8889" h="11430">
                  <a:moveTo>
                    <a:pt x="2806" y="1117"/>
                  </a:moveTo>
                  <a:lnTo>
                    <a:pt x="2476" y="330"/>
                  </a:lnTo>
                  <a:lnTo>
                    <a:pt x="1689" y="0"/>
                  </a:lnTo>
                  <a:lnTo>
                    <a:pt x="1397" y="127"/>
                  </a:lnTo>
                  <a:lnTo>
                    <a:pt x="1117" y="0"/>
                  </a:lnTo>
                  <a:lnTo>
                    <a:pt x="317" y="330"/>
                  </a:lnTo>
                  <a:lnTo>
                    <a:pt x="0" y="1117"/>
                  </a:lnTo>
                  <a:lnTo>
                    <a:pt x="317" y="1917"/>
                  </a:lnTo>
                  <a:lnTo>
                    <a:pt x="1117" y="2235"/>
                  </a:lnTo>
                  <a:lnTo>
                    <a:pt x="1397" y="2120"/>
                  </a:lnTo>
                  <a:lnTo>
                    <a:pt x="1689" y="2235"/>
                  </a:lnTo>
                  <a:lnTo>
                    <a:pt x="2476" y="1917"/>
                  </a:lnTo>
                  <a:lnTo>
                    <a:pt x="2806" y="1117"/>
                  </a:lnTo>
                  <a:close/>
                </a:path>
                <a:path w="8889" h="11430">
                  <a:moveTo>
                    <a:pt x="8369" y="5588"/>
                  </a:moveTo>
                  <a:lnTo>
                    <a:pt x="8039" y="4800"/>
                  </a:lnTo>
                  <a:lnTo>
                    <a:pt x="7251" y="4470"/>
                  </a:lnTo>
                  <a:lnTo>
                    <a:pt x="6464" y="4800"/>
                  </a:lnTo>
                  <a:lnTo>
                    <a:pt x="6134" y="5588"/>
                  </a:lnTo>
                  <a:lnTo>
                    <a:pt x="6248" y="5867"/>
                  </a:lnTo>
                  <a:lnTo>
                    <a:pt x="6134" y="6146"/>
                  </a:lnTo>
                  <a:lnTo>
                    <a:pt x="6248" y="6426"/>
                  </a:lnTo>
                  <a:lnTo>
                    <a:pt x="6134" y="6705"/>
                  </a:lnTo>
                  <a:lnTo>
                    <a:pt x="6248" y="6997"/>
                  </a:lnTo>
                  <a:lnTo>
                    <a:pt x="6134" y="7264"/>
                  </a:lnTo>
                  <a:lnTo>
                    <a:pt x="6248" y="7543"/>
                  </a:lnTo>
                  <a:lnTo>
                    <a:pt x="6134" y="7823"/>
                  </a:lnTo>
                  <a:lnTo>
                    <a:pt x="6248" y="8102"/>
                  </a:lnTo>
                  <a:lnTo>
                    <a:pt x="6134" y="8382"/>
                  </a:lnTo>
                  <a:lnTo>
                    <a:pt x="6248" y="8674"/>
                  </a:lnTo>
                  <a:lnTo>
                    <a:pt x="6134" y="8940"/>
                  </a:lnTo>
                  <a:lnTo>
                    <a:pt x="6210" y="9156"/>
                  </a:lnTo>
                  <a:lnTo>
                    <a:pt x="5918" y="9271"/>
                  </a:lnTo>
                  <a:lnTo>
                    <a:pt x="5588" y="10058"/>
                  </a:lnTo>
                  <a:lnTo>
                    <a:pt x="5918" y="10845"/>
                  </a:lnTo>
                  <a:lnTo>
                    <a:pt x="6705" y="11176"/>
                  </a:lnTo>
                  <a:lnTo>
                    <a:pt x="7493" y="10845"/>
                  </a:lnTo>
                  <a:lnTo>
                    <a:pt x="7823" y="10058"/>
                  </a:lnTo>
                  <a:lnTo>
                    <a:pt x="7734" y="9867"/>
                  </a:lnTo>
                  <a:lnTo>
                    <a:pt x="8039" y="9728"/>
                  </a:lnTo>
                  <a:lnTo>
                    <a:pt x="8369" y="8940"/>
                  </a:lnTo>
                  <a:lnTo>
                    <a:pt x="8242" y="8661"/>
                  </a:lnTo>
                  <a:lnTo>
                    <a:pt x="8369" y="8382"/>
                  </a:lnTo>
                  <a:lnTo>
                    <a:pt x="8242" y="8102"/>
                  </a:lnTo>
                  <a:lnTo>
                    <a:pt x="8369" y="7823"/>
                  </a:lnTo>
                  <a:lnTo>
                    <a:pt x="8242" y="7556"/>
                  </a:lnTo>
                  <a:lnTo>
                    <a:pt x="8369" y="7264"/>
                  </a:lnTo>
                  <a:lnTo>
                    <a:pt x="8242" y="6985"/>
                  </a:lnTo>
                  <a:lnTo>
                    <a:pt x="8369" y="6705"/>
                  </a:lnTo>
                  <a:lnTo>
                    <a:pt x="8242" y="6426"/>
                  </a:lnTo>
                  <a:lnTo>
                    <a:pt x="8369" y="6146"/>
                  </a:lnTo>
                  <a:lnTo>
                    <a:pt x="8242" y="5867"/>
                  </a:lnTo>
                  <a:lnTo>
                    <a:pt x="8369" y="5588"/>
                  </a:lnTo>
                  <a:close/>
                </a:path>
              </a:pathLst>
            </a:custGeom>
            <a:solidFill>
              <a:srgbClr val="5C86AE"/>
            </a:solidFill>
          </p:spPr>
          <p:txBody>
            <a:bodyPr wrap="square" lIns="0" tIns="0" rIns="0" bIns="0" rtlCol="0"/>
            <a:lstStyle/>
            <a:p/>
          </p:txBody>
        </p:sp>
        <p:sp>
          <p:nvSpPr>
            <p:cNvPr id="698" name="object 698" descr=""/>
            <p:cNvSpPr/>
            <p:nvPr/>
          </p:nvSpPr>
          <p:spPr>
            <a:xfrm>
              <a:off x="5977250" y="25079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699" name="object 699" descr=""/>
            <p:cNvSpPr/>
            <p:nvPr/>
          </p:nvSpPr>
          <p:spPr>
            <a:xfrm>
              <a:off x="5977250" y="2534726"/>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700" name="object 700" descr=""/>
            <p:cNvSpPr/>
            <p:nvPr/>
          </p:nvSpPr>
          <p:spPr>
            <a:xfrm>
              <a:off x="5976678" y="2533610"/>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701" name="object 701" descr=""/>
            <p:cNvSpPr/>
            <p:nvPr/>
          </p:nvSpPr>
          <p:spPr>
            <a:xfrm>
              <a:off x="5977250" y="2534728"/>
              <a:ext cx="635" cy="0"/>
            </a:xfrm>
            <a:custGeom>
              <a:avLst/>
              <a:gdLst/>
              <a:ahLst/>
              <a:cxnLst/>
              <a:rect l="l" t="t" r="r" b="b"/>
              <a:pathLst>
                <a:path w="635" h="0">
                  <a:moveTo>
                    <a:pt x="0" y="0"/>
                  </a:moveTo>
                  <a:lnTo>
                    <a:pt x="0" y="0"/>
                  </a:lnTo>
                  <a:lnTo>
                    <a:pt x="546" y="0"/>
                  </a:lnTo>
                </a:path>
              </a:pathLst>
            </a:custGeom>
            <a:ln w="3175">
              <a:solidFill>
                <a:srgbClr val="5C86AE"/>
              </a:solidFill>
            </a:ln>
          </p:spPr>
          <p:txBody>
            <a:bodyPr wrap="square" lIns="0" tIns="0" rIns="0" bIns="0" rtlCol="0"/>
            <a:lstStyle/>
            <a:p/>
          </p:txBody>
        </p:sp>
        <p:sp>
          <p:nvSpPr>
            <p:cNvPr id="702" name="object 702" descr=""/>
            <p:cNvSpPr/>
            <p:nvPr/>
          </p:nvSpPr>
          <p:spPr>
            <a:xfrm>
              <a:off x="5965516" y="2529709"/>
              <a:ext cx="635" cy="7620"/>
            </a:xfrm>
            <a:custGeom>
              <a:avLst/>
              <a:gdLst/>
              <a:ahLst/>
              <a:cxnLst/>
              <a:rect l="l" t="t" r="r" b="b"/>
              <a:pathLst>
                <a:path w="635" h="7619">
                  <a:moveTo>
                    <a:pt x="558" y="7251"/>
                  </a:moveTo>
                  <a:lnTo>
                    <a:pt x="558" y="5016"/>
                  </a:lnTo>
                  <a:lnTo>
                    <a:pt x="0" y="5016"/>
                  </a:lnTo>
                  <a:lnTo>
                    <a:pt x="0" y="0"/>
                  </a:lnTo>
                </a:path>
              </a:pathLst>
            </a:custGeom>
            <a:ln w="3175">
              <a:solidFill>
                <a:srgbClr val="5C86AE"/>
              </a:solidFill>
            </a:ln>
          </p:spPr>
          <p:txBody>
            <a:bodyPr wrap="square" lIns="0" tIns="0" rIns="0" bIns="0" rtlCol="0"/>
            <a:lstStyle/>
            <a:p/>
          </p:txBody>
        </p:sp>
        <p:sp>
          <p:nvSpPr>
            <p:cNvPr id="703" name="object 703" descr=""/>
            <p:cNvSpPr/>
            <p:nvPr/>
          </p:nvSpPr>
          <p:spPr>
            <a:xfrm>
              <a:off x="5977796" y="2529699"/>
              <a:ext cx="0" cy="5080"/>
            </a:xfrm>
            <a:custGeom>
              <a:avLst/>
              <a:gdLst/>
              <a:ahLst/>
              <a:cxnLst/>
              <a:rect l="l" t="t" r="r" b="b"/>
              <a:pathLst>
                <a:path w="0" h="5080">
                  <a:moveTo>
                    <a:pt x="0" y="5029"/>
                  </a:moveTo>
                  <a:lnTo>
                    <a:pt x="0" y="0"/>
                  </a:lnTo>
                </a:path>
              </a:pathLst>
            </a:custGeom>
            <a:ln w="3175">
              <a:solidFill>
                <a:srgbClr val="5C86AE"/>
              </a:solidFill>
            </a:ln>
          </p:spPr>
          <p:txBody>
            <a:bodyPr wrap="square" lIns="0" tIns="0" rIns="0" bIns="0" rtlCol="0"/>
            <a:lstStyle/>
            <a:p/>
          </p:txBody>
        </p:sp>
        <p:sp>
          <p:nvSpPr>
            <p:cNvPr id="704" name="object 704" descr=""/>
            <p:cNvSpPr/>
            <p:nvPr/>
          </p:nvSpPr>
          <p:spPr>
            <a:xfrm>
              <a:off x="5977250" y="2534726"/>
              <a:ext cx="635" cy="2540"/>
            </a:xfrm>
            <a:custGeom>
              <a:avLst/>
              <a:gdLst/>
              <a:ahLst/>
              <a:cxnLst/>
              <a:rect l="l" t="t" r="r" b="b"/>
              <a:pathLst>
                <a:path w="635" h="2539">
                  <a:moveTo>
                    <a:pt x="0" y="2235"/>
                  </a:moveTo>
                  <a:lnTo>
                    <a:pt x="0" y="0"/>
                  </a:lnTo>
                  <a:lnTo>
                    <a:pt x="546" y="0"/>
                  </a:lnTo>
                </a:path>
              </a:pathLst>
            </a:custGeom>
            <a:ln w="3175">
              <a:solidFill>
                <a:srgbClr val="5C86AE"/>
              </a:solidFill>
            </a:ln>
          </p:spPr>
          <p:txBody>
            <a:bodyPr wrap="square" lIns="0" tIns="0" rIns="0" bIns="0" rtlCol="0"/>
            <a:lstStyle/>
            <a:p/>
          </p:txBody>
        </p:sp>
        <p:sp>
          <p:nvSpPr>
            <p:cNvPr id="705" name="object 705" descr=""/>
            <p:cNvSpPr/>
            <p:nvPr/>
          </p:nvSpPr>
          <p:spPr>
            <a:xfrm>
              <a:off x="5965516" y="2529148"/>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06" name="object 706" descr=""/>
            <p:cNvSpPr/>
            <p:nvPr/>
          </p:nvSpPr>
          <p:spPr>
            <a:xfrm>
              <a:off x="5965516" y="2529705"/>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707" name="object 707" descr=""/>
            <p:cNvSpPr/>
            <p:nvPr/>
          </p:nvSpPr>
          <p:spPr>
            <a:xfrm>
              <a:off x="5976691" y="252914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708" name="object 708" descr=""/>
            <p:cNvSpPr/>
            <p:nvPr/>
          </p:nvSpPr>
          <p:spPr>
            <a:xfrm>
              <a:off x="5977250" y="2529705"/>
              <a:ext cx="635" cy="0"/>
            </a:xfrm>
            <a:custGeom>
              <a:avLst/>
              <a:gdLst/>
              <a:ahLst/>
              <a:cxnLst/>
              <a:rect l="l" t="t" r="r" b="b"/>
              <a:pathLst>
                <a:path w="635" h="0">
                  <a:moveTo>
                    <a:pt x="546" y="0"/>
                  </a:moveTo>
                  <a:lnTo>
                    <a:pt x="0" y="0"/>
                  </a:lnTo>
                </a:path>
              </a:pathLst>
            </a:custGeom>
            <a:ln w="3175">
              <a:solidFill>
                <a:srgbClr val="5C86AE"/>
              </a:solidFill>
            </a:ln>
          </p:spPr>
          <p:txBody>
            <a:bodyPr wrap="square" lIns="0" tIns="0" rIns="0" bIns="0" rtlCol="0"/>
            <a:lstStyle/>
            <a:p/>
          </p:txBody>
        </p:sp>
        <p:sp>
          <p:nvSpPr>
            <p:cNvPr id="709" name="object 709" descr=""/>
            <p:cNvSpPr/>
            <p:nvPr/>
          </p:nvSpPr>
          <p:spPr>
            <a:xfrm>
              <a:off x="5966075"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10" name="object 710" descr=""/>
            <p:cNvSpPr/>
            <p:nvPr/>
          </p:nvSpPr>
          <p:spPr>
            <a:xfrm>
              <a:off x="5977250"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11" name="object 711" descr=""/>
            <p:cNvSpPr/>
            <p:nvPr/>
          </p:nvSpPr>
          <p:spPr>
            <a:xfrm>
              <a:off x="5967191" y="2505142"/>
              <a:ext cx="5080" cy="2540"/>
            </a:xfrm>
            <a:custGeom>
              <a:avLst/>
              <a:gdLst/>
              <a:ahLst/>
              <a:cxnLst/>
              <a:rect l="l" t="t" r="r" b="b"/>
              <a:pathLst>
                <a:path w="5079" h="2539">
                  <a:moveTo>
                    <a:pt x="0" y="0"/>
                  </a:moveTo>
                  <a:lnTo>
                    <a:pt x="4470" y="0"/>
                  </a:lnTo>
                  <a:lnTo>
                    <a:pt x="4470" y="2235"/>
                  </a:lnTo>
                </a:path>
              </a:pathLst>
            </a:custGeom>
            <a:ln w="3175">
              <a:solidFill>
                <a:srgbClr val="5C86AE"/>
              </a:solidFill>
            </a:ln>
          </p:spPr>
          <p:txBody>
            <a:bodyPr wrap="square" lIns="0" tIns="0" rIns="0" bIns="0" rtlCol="0"/>
            <a:lstStyle/>
            <a:p/>
          </p:txBody>
        </p:sp>
        <p:sp>
          <p:nvSpPr>
            <p:cNvPr id="712" name="object 712" descr=""/>
            <p:cNvSpPr/>
            <p:nvPr/>
          </p:nvSpPr>
          <p:spPr>
            <a:xfrm>
              <a:off x="5971650" y="2505142"/>
              <a:ext cx="5080" cy="0"/>
            </a:xfrm>
            <a:custGeom>
              <a:avLst/>
              <a:gdLst/>
              <a:ahLst/>
              <a:cxnLst/>
              <a:rect l="l" t="t" r="r" b="b"/>
              <a:pathLst>
                <a:path w="5079" h="0">
                  <a:moveTo>
                    <a:pt x="4483" y="0"/>
                  </a:moveTo>
                  <a:lnTo>
                    <a:pt x="0" y="0"/>
                  </a:lnTo>
                </a:path>
              </a:pathLst>
            </a:custGeom>
            <a:ln w="3175">
              <a:solidFill>
                <a:srgbClr val="5C86AE"/>
              </a:solidFill>
            </a:ln>
          </p:spPr>
          <p:txBody>
            <a:bodyPr wrap="square" lIns="0" tIns="0" rIns="0" bIns="0" rtlCol="0"/>
            <a:lstStyle/>
            <a:p/>
          </p:txBody>
        </p:sp>
        <p:sp>
          <p:nvSpPr>
            <p:cNvPr id="713" name="object 713" descr=""/>
            <p:cNvSpPr/>
            <p:nvPr/>
          </p:nvSpPr>
          <p:spPr>
            <a:xfrm>
              <a:off x="5966634"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14" name="object 714" descr=""/>
            <p:cNvSpPr/>
            <p:nvPr/>
          </p:nvSpPr>
          <p:spPr>
            <a:xfrm>
              <a:off x="5976692"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15" name="object 715" descr=""/>
            <p:cNvSpPr/>
            <p:nvPr/>
          </p:nvSpPr>
          <p:spPr>
            <a:xfrm>
              <a:off x="5974444" y="2529148"/>
              <a:ext cx="2540" cy="0"/>
            </a:xfrm>
            <a:custGeom>
              <a:avLst/>
              <a:gdLst/>
              <a:ahLst/>
              <a:cxnLst/>
              <a:rect l="l" t="t" r="r" b="b"/>
              <a:pathLst>
                <a:path w="2539" h="0">
                  <a:moveTo>
                    <a:pt x="2247" y="0"/>
                  </a:moveTo>
                  <a:lnTo>
                    <a:pt x="0" y="0"/>
                  </a:lnTo>
                </a:path>
              </a:pathLst>
            </a:custGeom>
            <a:ln w="3175">
              <a:solidFill>
                <a:srgbClr val="5C86AE"/>
              </a:solidFill>
            </a:ln>
          </p:spPr>
          <p:txBody>
            <a:bodyPr wrap="square" lIns="0" tIns="0" rIns="0" bIns="0" rtlCol="0"/>
            <a:lstStyle/>
            <a:p/>
          </p:txBody>
        </p:sp>
        <p:sp>
          <p:nvSpPr>
            <p:cNvPr id="716" name="object 716" descr=""/>
            <p:cNvSpPr/>
            <p:nvPr/>
          </p:nvSpPr>
          <p:spPr>
            <a:xfrm>
              <a:off x="5975574" y="2529705"/>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17" name="object 717" descr=""/>
            <p:cNvSpPr/>
            <p:nvPr/>
          </p:nvSpPr>
          <p:spPr>
            <a:xfrm>
              <a:off x="5966631" y="2529148"/>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718" name="object 718" descr=""/>
            <p:cNvSpPr/>
            <p:nvPr/>
          </p:nvSpPr>
          <p:spPr>
            <a:xfrm>
              <a:off x="5966632" y="2529705"/>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19" name="object 719" descr=""/>
            <p:cNvSpPr/>
            <p:nvPr/>
          </p:nvSpPr>
          <p:spPr>
            <a:xfrm>
              <a:off x="5971656" y="2528030"/>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720" name="object 720" descr=""/>
            <p:cNvSpPr/>
            <p:nvPr/>
          </p:nvSpPr>
          <p:spPr>
            <a:xfrm>
              <a:off x="5967750"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21" name="object 721" descr=""/>
            <p:cNvSpPr/>
            <p:nvPr/>
          </p:nvSpPr>
          <p:spPr>
            <a:xfrm>
              <a:off x="5975576"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22" name="object 722" descr=""/>
            <p:cNvSpPr/>
            <p:nvPr/>
          </p:nvSpPr>
          <p:spPr>
            <a:xfrm>
              <a:off x="5976132" y="249843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723" name="object 723" descr=""/>
            <p:cNvSpPr/>
            <p:nvPr/>
          </p:nvSpPr>
          <p:spPr>
            <a:xfrm>
              <a:off x="5969424"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24" name="object 724" descr=""/>
            <p:cNvSpPr/>
            <p:nvPr/>
          </p:nvSpPr>
          <p:spPr>
            <a:xfrm>
              <a:off x="5973889"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25" name="object 725" descr=""/>
            <p:cNvSpPr/>
            <p:nvPr/>
          </p:nvSpPr>
          <p:spPr>
            <a:xfrm>
              <a:off x="5966081" y="2507934"/>
              <a:ext cx="5715" cy="0"/>
            </a:xfrm>
            <a:custGeom>
              <a:avLst/>
              <a:gdLst/>
              <a:ahLst/>
              <a:cxnLst/>
              <a:rect l="l" t="t" r="r" b="b"/>
              <a:pathLst>
                <a:path w="5714" h="0">
                  <a:moveTo>
                    <a:pt x="5575" y="0"/>
                  </a:moveTo>
                  <a:lnTo>
                    <a:pt x="0" y="0"/>
                  </a:lnTo>
                </a:path>
              </a:pathLst>
            </a:custGeom>
            <a:ln w="3175">
              <a:solidFill>
                <a:srgbClr val="5C86AE"/>
              </a:solidFill>
            </a:ln>
          </p:spPr>
          <p:txBody>
            <a:bodyPr wrap="square" lIns="0" tIns="0" rIns="0" bIns="0" rtlCol="0"/>
            <a:lstStyle/>
            <a:p/>
          </p:txBody>
        </p:sp>
        <p:sp>
          <p:nvSpPr>
            <p:cNvPr id="726" name="object 726" descr=""/>
            <p:cNvSpPr/>
            <p:nvPr/>
          </p:nvSpPr>
          <p:spPr>
            <a:xfrm>
              <a:off x="5966074" y="2516863"/>
              <a:ext cx="11430" cy="11430"/>
            </a:xfrm>
            <a:custGeom>
              <a:avLst/>
              <a:gdLst/>
              <a:ahLst/>
              <a:cxnLst/>
              <a:rect l="l" t="t" r="r" b="b"/>
              <a:pathLst>
                <a:path w="11429" h="11430">
                  <a:moveTo>
                    <a:pt x="11175" y="0"/>
                  </a:moveTo>
                  <a:lnTo>
                    <a:pt x="10617" y="11163"/>
                  </a:lnTo>
                  <a:lnTo>
                    <a:pt x="5587" y="11163"/>
                  </a:lnTo>
                  <a:lnTo>
                    <a:pt x="558" y="11163"/>
                  </a:lnTo>
                  <a:lnTo>
                    <a:pt x="0" y="0"/>
                  </a:lnTo>
                </a:path>
              </a:pathLst>
            </a:custGeom>
            <a:ln w="3175">
              <a:solidFill>
                <a:srgbClr val="5C86AE"/>
              </a:solidFill>
            </a:ln>
          </p:spPr>
          <p:txBody>
            <a:bodyPr wrap="square" lIns="0" tIns="0" rIns="0" bIns="0" rtlCol="0"/>
            <a:lstStyle/>
            <a:p/>
          </p:txBody>
        </p:sp>
        <p:sp>
          <p:nvSpPr>
            <p:cNvPr id="727" name="object 727" descr=""/>
            <p:cNvSpPr/>
            <p:nvPr/>
          </p:nvSpPr>
          <p:spPr>
            <a:xfrm>
              <a:off x="5966074" y="2507375"/>
              <a:ext cx="11430" cy="3175"/>
            </a:xfrm>
            <a:custGeom>
              <a:avLst/>
              <a:gdLst/>
              <a:ahLst/>
              <a:cxnLst/>
              <a:rect l="l" t="t" r="r" b="b"/>
              <a:pathLst>
                <a:path w="11429" h="3175">
                  <a:moveTo>
                    <a:pt x="11175" y="558"/>
                  </a:moveTo>
                  <a:lnTo>
                    <a:pt x="11175" y="2793"/>
                  </a:lnTo>
                  <a:lnTo>
                    <a:pt x="0" y="2793"/>
                  </a:lnTo>
                  <a:lnTo>
                    <a:pt x="0" y="558"/>
                  </a:lnTo>
                  <a:lnTo>
                    <a:pt x="5587" y="558"/>
                  </a:lnTo>
                </a:path>
                <a:path w="11429" h="3175">
                  <a:moveTo>
                    <a:pt x="11175" y="558"/>
                  </a:moveTo>
                  <a:lnTo>
                    <a:pt x="5587" y="558"/>
                  </a:lnTo>
                  <a:lnTo>
                    <a:pt x="5587" y="0"/>
                  </a:lnTo>
                  <a:lnTo>
                    <a:pt x="11175" y="0"/>
                  </a:lnTo>
                </a:path>
              </a:pathLst>
            </a:custGeom>
            <a:ln w="3175">
              <a:solidFill>
                <a:srgbClr val="5C86AE"/>
              </a:solidFill>
            </a:ln>
          </p:spPr>
          <p:txBody>
            <a:bodyPr wrap="square" lIns="0" tIns="0" rIns="0" bIns="0" rtlCol="0"/>
            <a:lstStyle/>
            <a:p/>
          </p:txBody>
        </p:sp>
        <p:sp>
          <p:nvSpPr>
            <p:cNvPr id="728" name="object 728" descr=""/>
            <p:cNvSpPr/>
            <p:nvPr/>
          </p:nvSpPr>
          <p:spPr>
            <a:xfrm>
              <a:off x="5971656" y="2507375"/>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729" name="object 729" descr=""/>
            <p:cNvSpPr/>
            <p:nvPr/>
          </p:nvSpPr>
          <p:spPr>
            <a:xfrm>
              <a:off x="5976692" y="2497323"/>
              <a:ext cx="0" cy="5080"/>
            </a:xfrm>
            <a:custGeom>
              <a:avLst/>
              <a:gdLst/>
              <a:ahLst/>
              <a:cxnLst/>
              <a:rect l="l" t="t" r="r" b="b"/>
              <a:pathLst>
                <a:path w="0" h="5080">
                  <a:moveTo>
                    <a:pt x="0" y="0"/>
                  </a:moveTo>
                  <a:lnTo>
                    <a:pt x="0" y="0"/>
                  </a:lnTo>
                  <a:lnTo>
                    <a:pt x="0" y="4470"/>
                  </a:lnTo>
                </a:path>
              </a:pathLst>
            </a:custGeom>
            <a:ln w="3175">
              <a:solidFill>
                <a:srgbClr val="5C86AE"/>
              </a:solidFill>
            </a:ln>
          </p:spPr>
          <p:txBody>
            <a:bodyPr wrap="square" lIns="0" tIns="0" rIns="0" bIns="0" rtlCol="0"/>
            <a:lstStyle/>
            <a:p/>
          </p:txBody>
        </p:sp>
        <p:sp>
          <p:nvSpPr>
            <p:cNvPr id="730" name="object 730" descr=""/>
            <p:cNvSpPr/>
            <p:nvPr/>
          </p:nvSpPr>
          <p:spPr>
            <a:xfrm>
              <a:off x="5976692" y="2498995"/>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731" name="object 731" descr=""/>
            <p:cNvSpPr/>
            <p:nvPr/>
          </p:nvSpPr>
          <p:spPr>
            <a:xfrm>
              <a:off x="5966634" y="2498998"/>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732" name="object 732" descr=""/>
            <p:cNvSpPr/>
            <p:nvPr/>
          </p:nvSpPr>
          <p:spPr>
            <a:xfrm>
              <a:off x="5971656" y="2529148"/>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733" name="object 733" descr=""/>
            <p:cNvSpPr/>
            <p:nvPr/>
          </p:nvSpPr>
          <p:spPr>
            <a:xfrm>
              <a:off x="5972225" y="2529705"/>
              <a:ext cx="1905" cy="0"/>
            </a:xfrm>
            <a:custGeom>
              <a:avLst/>
              <a:gdLst/>
              <a:ahLst/>
              <a:cxnLst/>
              <a:rect l="l" t="t" r="r" b="b"/>
              <a:pathLst>
                <a:path w="1904" h="0">
                  <a:moveTo>
                    <a:pt x="1663" y="0"/>
                  </a:moveTo>
                  <a:lnTo>
                    <a:pt x="0" y="0"/>
                  </a:lnTo>
                </a:path>
              </a:pathLst>
            </a:custGeom>
            <a:ln w="3175">
              <a:solidFill>
                <a:srgbClr val="5C86AE"/>
              </a:solidFill>
            </a:ln>
          </p:spPr>
          <p:txBody>
            <a:bodyPr wrap="square" lIns="0" tIns="0" rIns="0" bIns="0" rtlCol="0"/>
            <a:lstStyle/>
            <a:p/>
          </p:txBody>
        </p:sp>
        <p:sp>
          <p:nvSpPr>
            <p:cNvPr id="734" name="object 734" descr=""/>
            <p:cNvSpPr/>
            <p:nvPr/>
          </p:nvSpPr>
          <p:spPr>
            <a:xfrm>
              <a:off x="5969423" y="2529705"/>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35" name="object 735" descr=""/>
            <p:cNvSpPr/>
            <p:nvPr/>
          </p:nvSpPr>
          <p:spPr>
            <a:xfrm>
              <a:off x="5968862" y="2529148"/>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736" name="object 736" descr=""/>
            <p:cNvSpPr/>
            <p:nvPr/>
          </p:nvSpPr>
          <p:spPr>
            <a:xfrm>
              <a:off x="5972227"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37" name="object 737" descr=""/>
            <p:cNvSpPr/>
            <p:nvPr/>
          </p:nvSpPr>
          <p:spPr>
            <a:xfrm>
              <a:off x="5970540" y="2529709"/>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738" name="object 738" descr=""/>
            <p:cNvSpPr/>
            <p:nvPr/>
          </p:nvSpPr>
          <p:spPr>
            <a:xfrm>
              <a:off x="5971662" y="2537526"/>
              <a:ext cx="5715" cy="635"/>
            </a:xfrm>
            <a:custGeom>
              <a:avLst/>
              <a:gdLst/>
              <a:ahLst/>
              <a:cxnLst/>
              <a:rect l="l" t="t" r="r" b="b"/>
              <a:pathLst>
                <a:path w="5714" h="635">
                  <a:moveTo>
                    <a:pt x="5587" y="0"/>
                  </a:moveTo>
                  <a:lnTo>
                    <a:pt x="5029" y="546"/>
                  </a:lnTo>
                  <a:lnTo>
                    <a:pt x="0" y="546"/>
                  </a:lnTo>
                </a:path>
              </a:pathLst>
            </a:custGeom>
            <a:ln w="3175">
              <a:solidFill>
                <a:srgbClr val="5C86AE"/>
              </a:solidFill>
            </a:ln>
          </p:spPr>
          <p:txBody>
            <a:bodyPr wrap="square" lIns="0" tIns="0" rIns="0" bIns="0" rtlCol="0"/>
            <a:lstStyle/>
            <a:p/>
          </p:txBody>
        </p:sp>
        <p:sp>
          <p:nvSpPr>
            <p:cNvPr id="739" name="object 739" descr=""/>
            <p:cNvSpPr/>
            <p:nvPr/>
          </p:nvSpPr>
          <p:spPr>
            <a:xfrm>
              <a:off x="5976132" y="253584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740" name="object 740" descr=""/>
            <p:cNvSpPr/>
            <p:nvPr/>
          </p:nvSpPr>
          <p:spPr>
            <a:xfrm>
              <a:off x="5975574" y="2536961"/>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41" name="object 741" descr=""/>
            <p:cNvSpPr/>
            <p:nvPr/>
          </p:nvSpPr>
          <p:spPr>
            <a:xfrm>
              <a:off x="5972225" y="2536961"/>
              <a:ext cx="1905" cy="0"/>
            </a:xfrm>
            <a:custGeom>
              <a:avLst/>
              <a:gdLst/>
              <a:ahLst/>
              <a:cxnLst/>
              <a:rect l="l" t="t" r="r" b="b"/>
              <a:pathLst>
                <a:path w="1904" h="0">
                  <a:moveTo>
                    <a:pt x="1663" y="0"/>
                  </a:moveTo>
                  <a:lnTo>
                    <a:pt x="0" y="0"/>
                  </a:lnTo>
                </a:path>
              </a:pathLst>
            </a:custGeom>
            <a:ln w="3175">
              <a:solidFill>
                <a:srgbClr val="5C86AE"/>
              </a:solidFill>
            </a:ln>
          </p:spPr>
          <p:txBody>
            <a:bodyPr wrap="square" lIns="0" tIns="0" rIns="0" bIns="0" rtlCol="0"/>
            <a:lstStyle/>
            <a:p/>
          </p:txBody>
        </p:sp>
        <p:sp>
          <p:nvSpPr>
            <p:cNvPr id="742" name="object 742" descr=""/>
            <p:cNvSpPr/>
            <p:nvPr/>
          </p:nvSpPr>
          <p:spPr>
            <a:xfrm>
              <a:off x="5969423" y="2536961"/>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43" name="object 743" descr=""/>
            <p:cNvSpPr/>
            <p:nvPr/>
          </p:nvSpPr>
          <p:spPr>
            <a:xfrm>
              <a:off x="5966632" y="2536961"/>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44" name="object 744" descr=""/>
            <p:cNvSpPr/>
            <p:nvPr/>
          </p:nvSpPr>
          <p:spPr>
            <a:xfrm>
              <a:off x="5964957" y="253584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745" name="object 745" descr=""/>
            <p:cNvSpPr/>
            <p:nvPr/>
          </p:nvSpPr>
          <p:spPr>
            <a:xfrm>
              <a:off x="5966081" y="2538077"/>
              <a:ext cx="5715" cy="0"/>
            </a:xfrm>
            <a:custGeom>
              <a:avLst/>
              <a:gdLst/>
              <a:ahLst/>
              <a:cxnLst/>
              <a:rect l="l" t="t" r="r" b="b"/>
              <a:pathLst>
                <a:path w="5714" h="0">
                  <a:moveTo>
                    <a:pt x="5575" y="0"/>
                  </a:moveTo>
                  <a:lnTo>
                    <a:pt x="0" y="0"/>
                  </a:lnTo>
                </a:path>
              </a:pathLst>
            </a:custGeom>
            <a:ln w="3175">
              <a:solidFill>
                <a:srgbClr val="5C86AE"/>
              </a:solidFill>
            </a:ln>
          </p:spPr>
          <p:txBody>
            <a:bodyPr wrap="square" lIns="0" tIns="0" rIns="0" bIns="0" rtlCol="0"/>
            <a:lstStyle/>
            <a:p/>
          </p:txBody>
        </p:sp>
        <p:sp>
          <p:nvSpPr>
            <p:cNvPr id="746" name="object 746" descr=""/>
            <p:cNvSpPr/>
            <p:nvPr/>
          </p:nvSpPr>
          <p:spPr>
            <a:xfrm>
              <a:off x="5575269" y="2442052"/>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747" name="object 747" descr=""/>
            <p:cNvSpPr/>
            <p:nvPr/>
          </p:nvSpPr>
          <p:spPr>
            <a:xfrm>
              <a:off x="5530604" y="2442052"/>
              <a:ext cx="7620" cy="0"/>
            </a:xfrm>
            <a:custGeom>
              <a:avLst/>
              <a:gdLst/>
              <a:ahLst/>
              <a:cxnLst/>
              <a:rect l="l" t="t" r="r" b="b"/>
              <a:pathLst>
                <a:path w="7620" h="0">
                  <a:moveTo>
                    <a:pt x="0" y="0"/>
                  </a:moveTo>
                  <a:lnTo>
                    <a:pt x="558" y="0"/>
                  </a:lnTo>
                  <a:lnTo>
                    <a:pt x="7251" y="0"/>
                  </a:lnTo>
                </a:path>
              </a:pathLst>
            </a:custGeom>
            <a:ln w="3175">
              <a:solidFill>
                <a:srgbClr val="5C86AE"/>
              </a:solidFill>
            </a:ln>
          </p:spPr>
          <p:txBody>
            <a:bodyPr wrap="square" lIns="0" tIns="0" rIns="0" bIns="0" rtlCol="0"/>
            <a:lstStyle/>
            <a:p/>
          </p:txBody>
        </p:sp>
        <p:sp>
          <p:nvSpPr>
            <p:cNvPr id="748" name="object 748" descr=""/>
            <p:cNvSpPr/>
            <p:nvPr/>
          </p:nvSpPr>
          <p:spPr>
            <a:xfrm>
              <a:off x="5583078" y="2602284"/>
              <a:ext cx="2540" cy="0"/>
            </a:xfrm>
            <a:custGeom>
              <a:avLst/>
              <a:gdLst/>
              <a:ahLst/>
              <a:cxnLst/>
              <a:rect l="l" t="t" r="r" b="b"/>
              <a:pathLst>
                <a:path w="2539" h="0">
                  <a:moveTo>
                    <a:pt x="0" y="0"/>
                  </a:moveTo>
                  <a:lnTo>
                    <a:pt x="1689" y="0"/>
                  </a:lnTo>
                  <a:lnTo>
                    <a:pt x="2247" y="0"/>
                  </a:lnTo>
                  <a:lnTo>
                    <a:pt x="558" y="0"/>
                  </a:lnTo>
                </a:path>
              </a:pathLst>
            </a:custGeom>
            <a:ln w="3175">
              <a:solidFill>
                <a:srgbClr val="5C86AE"/>
              </a:solidFill>
            </a:ln>
          </p:spPr>
          <p:txBody>
            <a:bodyPr wrap="square" lIns="0" tIns="0" rIns="0" bIns="0" rtlCol="0"/>
            <a:lstStyle/>
            <a:p/>
          </p:txBody>
        </p:sp>
        <p:sp>
          <p:nvSpPr>
            <p:cNvPr id="749" name="object 749" descr=""/>
            <p:cNvSpPr/>
            <p:nvPr/>
          </p:nvSpPr>
          <p:spPr>
            <a:xfrm>
              <a:off x="6121836" y="2466057"/>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750" name="object 750" descr=""/>
            <p:cNvSpPr/>
            <p:nvPr/>
          </p:nvSpPr>
          <p:spPr>
            <a:xfrm>
              <a:off x="5478675" y="2559298"/>
              <a:ext cx="1905" cy="0"/>
            </a:xfrm>
            <a:custGeom>
              <a:avLst/>
              <a:gdLst/>
              <a:ahLst/>
              <a:cxnLst/>
              <a:rect l="l" t="t" r="r" b="b"/>
              <a:pathLst>
                <a:path w="1904" h="0">
                  <a:moveTo>
                    <a:pt x="0" y="0"/>
                  </a:moveTo>
                  <a:lnTo>
                    <a:pt x="1689" y="0"/>
                  </a:lnTo>
                </a:path>
              </a:pathLst>
            </a:custGeom>
            <a:ln w="3175">
              <a:solidFill>
                <a:srgbClr val="5C86AE"/>
              </a:solidFill>
            </a:ln>
          </p:spPr>
          <p:txBody>
            <a:bodyPr wrap="square" lIns="0" tIns="0" rIns="0" bIns="0" rtlCol="0"/>
            <a:lstStyle/>
            <a:p/>
          </p:txBody>
        </p:sp>
        <p:sp>
          <p:nvSpPr>
            <p:cNvPr id="751" name="object 751" descr=""/>
            <p:cNvSpPr/>
            <p:nvPr/>
          </p:nvSpPr>
          <p:spPr>
            <a:xfrm>
              <a:off x="5685244" y="2553711"/>
              <a:ext cx="5080" cy="0"/>
            </a:xfrm>
            <a:custGeom>
              <a:avLst/>
              <a:gdLst/>
              <a:ahLst/>
              <a:cxnLst/>
              <a:rect l="l" t="t" r="r" b="b"/>
              <a:pathLst>
                <a:path w="5079" h="0">
                  <a:moveTo>
                    <a:pt x="4483" y="0"/>
                  </a:moveTo>
                  <a:lnTo>
                    <a:pt x="0" y="0"/>
                  </a:lnTo>
                </a:path>
              </a:pathLst>
            </a:custGeom>
            <a:ln w="3175">
              <a:solidFill>
                <a:srgbClr val="5C86AE"/>
              </a:solidFill>
            </a:ln>
          </p:spPr>
          <p:txBody>
            <a:bodyPr wrap="square" lIns="0" tIns="0" rIns="0" bIns="0" rtlCol="0"/>
            <a:lstStyle/>
            <a:p/>
          </p:txBody>
        </p:sp>
        <p:sp>
          <p:nvSpPr>
            <p:cNvPr id="752" name="object 752" descr=""/>
            <p:cNvSpPr/>
            <p:nvPr/>
          </p:nvSpPr>
          <p:spPr>
            <a:xfrm>
              <a:off x="5685249"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753" name="object 753" descr=""/>
            <p:cNvSpPr/>
            <p:nvPr/>
          </p:nvSpPr>
          <p:spPr>
            <a:xfrm>
              <a:off x="5483153" y="2602284"/>
              <a:ext cx="2540" cy="0"/>
            </a:xfrm>
            <a:custGeom>
              <a:avLst/>
              <a:gdLst/>
              <a:ahLst/>
              <a:cxnLst/>
              <a:rect l="l" t="t" r="r" b="b"/>
              <a:pathLst>
                <a:path w="2539" h="0">
                  <a:moveTo>
                    <a:pt x="0" y="0"/>
                  </a:moveTo>
                  <a:lnTo>
                    <a:pt x="2235" y="0"/>
                  </a:lnTo>
                  <a:lnTo>
                    <a:pt x="0" y="0"/>
                  </a:lnTo>
                </a:path>
              </a:pathLst>
            </a:custGeom>
            <a:ln w="3175">
              <a:solidFill>
                <a:srgbClr val="5C86AE"/>
              </a:solidFill>
            </a:ln>
          </p:spPr>
          <p:txBody>
            <a:bodyPr wrap="square" lIns="0" tIns="0" rIns="0" bIns="0" rtlCol="0"/>
            <a:lstStyle/>
            <a:p/>
          </p:txBody>
        </p:sp>
        <p:sp>
          <p:nvSpPr>
            <p:cNvPr id="754" name="object 754" descr=""/>
            <p:cNvSpPr/>
            <p:nvPr/>
          </p:nvSpPr>
          <p:spPr>
            <a:xfrm>
              <a:off x="5761746" y="254980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755" name="object 755" descr=""/>
            <p:cNvSpPr/>
            <p:nvPr/>
          </p:nvSpPr>
          <p:spPr>
            <a:xfrm>
              <a:off x="5648960" y="2551473"/>
              <a:ext cx="0" cy="4445"/>
            </a:xfrm>
            <a:custGeom>
              <a:avLst/>
              <a:gdLst/>
              <a:ahLst/>
              <a:cxnLst/>
              <a:rect l="l" t="t" r="r" b="b"/>
              <a:pathLst>
                <a:path w="0" h="4444">
                  <a:moveTo>
                    <a:pt x="0" y="3911"/>
                  </a:moveTo>
                  <a:lnTo>
                    <a:pt x="0" y="0"/>
                  </a:lnTo>
                </a:path>
              </a:pathLst>
            </a:custGeom>
            <a:ln w="3175">
              <a:solidFill>
                <a:srgbClr val="5C86AE"/>
              </a:solidFill>
            </a:ln>
          </p:spPr>
          <p:txBody>
            <a:bodyPr wrap="square" lIns="0" tIns="0" rIns="0" bIns="0" rtlCol="0"/>
            <a:lstStyle/>
            <a:p/>
          </p:txBody>
        </p:sp>
        <p:sp>
          <p:nvSpPr>
            <p:cNvPr id="756" name="object 756" descr=""/>
            <p:cNvSpPr/>
            <p:nvPr/>
          </p:nvSpPr>
          <p:spPr>
            <a:xfrm>
              <a:off x="5648960" y="2551478"/>
              <a:ext cx="635" cy="4445"/>
            </a:xfrm>
            <a:custGeom>
              <a:avLst/>
              <a:gdLst/>
              <a:ahLst/>
              <a:cxnLst/>
              <a:rect l="l" t="t" r="r" b="b"/>
              <a:pathLst>
                <a:path w="635" h="4444">
                  <a:moveTo>
                    <a:pt x="558" y="0"/>
                  </a:moveTo>
                  <a:lnTo>
                    <a:pt x="558" y="3352"/>
                  </a:lnTo>
                  <a:lnTo>
                    <a:pt x="0" y="3911"/>
                  </a:lnTo>
                </a:path>
              </a:pathLst>
            </a:custGeom>
            <a:ln w="3175">
              <a:solidFill>
                <a:srgbClr val="5C86AE"/>
              </a:solidFill>
            </a:ln>
          </p:spPr>
          <p:txBody>
            <a:bodyPr wrap="square" lIns="0" tIns="0" rIns="0" bIns="0" rtlCol="0"/>
            <a:lstStyle/>
            <a:p/>
          </p:txBody>
        </p:sp>
        <p:sp>
          <p:nvSpPr>
            <p:cNvPr id="757" name="object 757" descr=""/>
            <p:cNvSpPr/>
            <p:nvPr/>
          </p:nvSpPr>
          <p:spPr>
            <a:xfrm>
              <a:off x="5649518" y="2554827"/>
              <a:ext cx="4445" cy="0"/>
            </a:xfrm>
            <a:custGeom>
              <a:avLst/>
              <a:gdLst/>
              <a:ahLst/>
              <a:cxnLst/>
              <a:rect l="l" t="t" r="r" b="b"/>
              <a:pathLst>
                <a:path w="4445" h="0">
                  <a:moveTo>
                    <a:pt x="0" y="0"/>
                  </a:moveTo>
                  <a:lnTo>
                    <a:pt x="3911" y="0"/>
                  </a:lnTo>
                </a:path>
              </a:pathLst>
            </a:custGeom>
            <a:ln w="3175">
              <a:solidFill>
                <a:srgbClr val="5C86AE"/>
              </a:solidFill>
            </a:ln>
          </p:spPr>
          <p:txBody>
            <a:bodyPr wrap="square" lIns="0" tIns="0" rIns="0" bIns="0" rtlCol="0"/>
            <a:lstStyle/>
            <a:p/>
          </p:txBody>
        </p:sp>
        <p:sp>
          <p:nvSpPr>
            <p:cNvPr id="758" name="object 758" descr=""/>
            <p:cNvSpPr/>
            <p:nvPr/>
          </p:nvSpPr>
          <p:spPr>
            <a:xfrm>
              <a:off x="5758944" y="2551474"/>
              <a:ext cx="4445" cy="3810"/>
            </a:xfrm>
            <a:custGeom>
              <a:avLst/>
              <a:gdLst/>
              <a:ahLst/>
              <a:cxnLst/>
              <a:rect l="l" t="t" r="r" b="b"/>
              <a:pathLst>
                <a:path w="4445" h="3810">
                  <a:moveTo>
                    <a:pt x="0" y="3352"/>
                  </a:moveTo>
                  <a:lnTo>
                    <a:pt x="3924" y="3352"/>
                  </a:lnTo>
                  <a:lnTo>
                    <a:pt x="3924" y="0"/>
                  </a:lnTo>
                </a:path>
              </a:pathLst>
            </a:custGeom>
            <a:ln w="3175">
              <a:solidFill>
                <a:srgbClr val="5C86AE"/>
              </a:solidFill>
            </a:ln>
          </p:spPr>
          <p:txBody>
            <a:bodyPr wrap="square" lIns="0" tIns="0" rIns="0" bIns="0" rtlCol="0"/>
            <a:lstStyle/>
            <a:p/>
          </p:txBody>
        </p:sp>
        <p:sp>
          <p:nvSpPr>
            <p:cNvPr id="759" name="object 759" descr=""/>
            <p:cNvSpPr/>
            <p:nvPr/>
          </p:nvSpPr>
          <p:spPr>
            <a:xfrm>
              <a:off x="5762863" y="2554827"/>
              <a:ext cx="635" cy="635"/>
            </a:xfrm>
            <a:custGeom>
              <a:avLst/>
              <a:gdLst/>
              <a:ahLst/>
              <a:cxnLst/>
              <a:rect l="l" t="t" r="r" b="b"/>
              <a:pathLst>
                <a:path w="635" h="635">
                  <a:moveTo>
                    <a:pt x="0" y="0"/>
                  </a:moveTo>
                  <a:lnTo>
                    <a:pt x="546" y="558"/>
                  </a:lnTo>
                </a:path>
              </a:pathLst>
            </a:custGeom>
            <a:ln w="3175">
              <a:solidFill>
                <a:srgbClr val="5C86AE"/>
              </a:solidFill>
            </a:ln>
          </p:spPr>
          <p:txBody>
            <a:bodyPr wrap="square" lIns="0" tIns="0" rIns="0" bIns="0" rtlCol="0"/>
            <a:lstStyle/>
            <a:p/>
          </p:txBody>
        </p:sp>
        <p:sp>
          <p:nvSpPr>
            <p:cNvPr id="760" name="object 760" descr=""/>
            <p:cNvSpPr/>
            <p:nvPr/>
          </p:nvSpPr>
          <p:spPr>
            <a:xfrm>
              <a:off x="5648958" y="2551478"/>
              <a:ext cx="1905" cy="0"/>
            </a:xfrm>
            <a:custGeom>
              <a:avLst/>
              <a:gdLst/>
              <a:ahLst/>
              <a:cxnLst/>
              <a:rect l="l" t="t" r="r" b="b"/>
              <a:pathLst>
                <a:path w="1904" h="0">
                  <a:moveTo>
                    <a:pt x="1676" y="0"/>
                  </a:moveTo>
                  <a:lnTo>
                    <a:pt x="558" y="0"/>
                  </a:lnTo>
                  <a:lnTo>
                    <a:pt x="0" y="0"/>
                  </a:lnTo>
                </a:path>
              </a:pathLst>
            </a:custGeom>
            <a:ln w="3175">
              <a:solidFill>
                <a:srgbClr val="5C86AE"/>
              </a:solidFill>
            </a:ln>
          </p:spPr>
          <p:txBody>
            <a:bodyPr wrap="square" lIns="0" tIns="0" rIns="0" bIns="0" rtlCol="0"/>
            <a:lstStyle/>
            <a:p/>
          </p:txBody>
        </p:sp>
        <p:sp>
          <p:nvSpPr>
            <p:cNvPr id="761" name="object 761" descr=""/>
            <p:cNvSpPr/>
            <p:nvPr/>
          </p:nvSpPr>
          <p:spPr>
            <a:xfrm>
              <a:off x="5761745" y="2551478"/>
              <a:ext cx="1905" cy="0"/>
            </a:xfrm>
            <a:custGeom>
              <a:avLst/>
              <a:gdLst/>
              <a:ahLst/>
              <a:cxnLst/>
              <a:rect l="l" t="t" r="r" b="b"/>
              <a:pathLst>
                <a:path w="1904" h="0">
                  <a:moveTo>
                    <a:pt x="1663" y="0"/>
                  </a:moveTo>
                  <a:lnTo>
                    <a:pt x="1117" y="0"/>
                  </a:lnTo>
                  <a:lnTo>
                    <a:pt x="0" y="0"/>
                  </a:lnTo>
                </a:path>
              </a:pathLst>
            </a:custGeom>
            <a:ln w="3175">
              <a:solidFill>
                <a:srgbClr val="5C86AE"/>
              </a:solidFill>
            </a:ln>
          </p:spPr>
          <p:txBody>
            <a:bodyPr wrap="square" lIns="0" tIns="0" rIns="0" bIns="0" rtlCol="0"/>
            <a:lstStyle/>
            <a:p/>
          </p:txBody>
        </p:sp>
        <p:sp>
          <p:nvSpPr>
            <p:cNvPr id="762" name="object 762" descr=""/>
            <p:cNvSpPr/>
            <p:nvPr/>
          </p:nvSpPr>
          <p:spPr>
            <a:xfrm>
              <a:off x="5690271"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763" name="object 763" descr=""/>
            <p:cNvSpPr/>
            <p:nvPr/>
          </p:nvSpPr>
          <p:spPr>
            <a:xfrm>
              <a:off x="5684690"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764" name="object 764" descr=""/>
            <p:cNvSpPr/>
            <p:nvPr/>
          </p:nvSpPr>
          <p:spPr>
            <a:xfrm>
              <a:off x="5758944" y="255371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765" name="object 765" descr=""/>
            <p:cNvSpPr/>
            <p:nvPr/>
          </p:nvSpPr>
          <p:spPr>
            <a:xfrm>
              <a:off x="5755594" y="2551478"/>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66" name="object 766" descr=""/>
            <p:cNvSpPr/>
            <p:nvPr/>
          </p:nvSpPr>
          <p:spPr>
            <a:xfrm>
              <a:off x="5653425" y="255371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767" name="object 767" descr=""/>
            <p:cNvSpPr/>
            <p:nvPr/>
          </p:nvSpPr>
          <p:spPr>
            <a:xfrm>
              <a:off x="5655655" y="2551478"/>
              <a:ext cx="1270" cy="0"/>
            </a:xfrm>
            <a:custGeom>
              <a:avLst/>
              <a:gdLst/>
              <a:ahLst/>
              <a:cxnLst/>
              <a:rect l="l" t="t" r="r" b="b"/>
              <a:pathLst>
                <a:path w="1270" h="0">
                  <a:moveTo>
                    <a:pt x="1130" y="0"/>
                  </a:moveTo>
                  <a:lnTo>
                    <a:pt x="0" y="0"/>
                  </a:lnTo>
                </a:path>
              </a:pathLst>
            </a:custGeom>
            <a:ln w="3175">
              <a:solidFill>
                <a:srgbClr val="5C86AE"/>
              </a:solidFill>
            </a:ln>
          </p:spPr>
          <p:txBody>
            <a:bodyPr wrap="square" lIns="0" tIns="0" rIns="0" bIns="0" rtlCol="0"/>
            <a:lstStyle/>
            <a:p/>
          </p:txBody>
        </p:sp>
        <p:sp>
          <p:nvSpPr>
            <p:cNvPr id="768" name="object 768" descr=""/>
            <p:cNvSpPr/>
            <p:nvPr/>
          </p:nvSpPr>
          <p:spPr>
            <a:xfrm>
              <a:off x="5755595" y="2551478"/>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769" name="object 769" descr=""/>
            <p:cNvSpPr/>
            <p:nvPr/>
          </p:nvSpPr>
          <p:spPr>
            <a:xfrm>
              <a:off x="5684691" y="2551478"/>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770" name="object 770" descr=""/>
            <p:cNvSpPr/>
            <p:nvPr/>
          </p:nvSpPr>
          <p:spPr>
            <a:xfrm>
              <a:off x="5690830" y="2551478"/>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771" name="object 771" descr=""/>
            <p:cNvSpPr/>
            <p:nvPr/>
          </p:nvSpPr>
          <p:spPr>
            <a:xfrm>
              <a:off x="5754471" y="2549804"/>
              <a:ext cx="9525" cy="3175"/>
            </a:xfrm>
            <a:custGeom>
              <a:avLst/>
              <a:gdLst/>
              <a:ahLst/>
              <a:cxnLst/>
              <a:rect l="l" t="t" r="r" b="b"/>
              <a:pathLst>
                <a:path w="9525" h="3175">
                  <a:moveTo>
                    <a:pt x="2235" y="1676"/>
                  </a:moveTo>
                  <a:lnTo>
                    <a:pt x="1905" y="889"/>
                  </a:lnTo>
                  <a:lnTo>
                    <a:pt x="1117" y="558"/>
                  </a:lnTo>
                  <a:lnTo>
                    <a:pt x="330" y="889"/>
                  </a:lnTo>
                  <a:lnTo>
                    <a:pt x="0" y="1676"/>
                  </a:lnTo>
                  <a:lnTo>
                    <a:pt x="330" y="2476"/>
                  </a:lnTo>
                  <a:lnTo>
                    <a:pt x="1117" y="2794"/>
                  </a:lnTo>
                  <a:lnTo>
                    <a:pt x="1905" y="2476"/>
                  </a:lnTo>
                  <a:lnTo>
                    <a:pt x="2235" y="1676"/>
                  </a:lnTo>
                  <a:close/>
                </a:path>
                <a:path w="9525" h="3175">
                  <a:moveTo>
                    <a:pt x="9499" y="1117"/>
                  </a:moveTo>
                  <a:lnTo>
                    <a:pt x="9182" y="330"/>
                  </a:lnTo>
                  <a:lnTo>
                    <a:pt x="8382" y="0"/>
                  </a:lnTo>
                  <a:lnTo>
                    <a:pt x="7594" y="330"/>
                  </a:lnTo>
                  <a:lnTo>
                    <a:pt x="7264" y="1117"/>
                  </a:lnTo>
                  <a:lnTo>
                    <a:pt x="7594" y="1917"/>
                  </a:lnTo>
                  <a:lnTo>
                    <a:pt x="8382" y="2235"/>
                  </a:lnTo>
                  <a:lnTo>
                    <a:pt x="9182" y="1917"/>
                  </a:lnTo>
                  <a:lnTo>
                    <a:pt x="9499" y="1117"/>
                  </a:lnTo>
                  <a:close/>
                </a:path>
              </a:pathLst>
            </a:custGeom>
            <a:solidFill>
              <a:srgbClr val="5C86AE"/>
            </a:solidFill>
          </p:spPr>
          <p:txBody>
            <a:bodyPr wrap="square" lIns="0" tIns="0" rIns="0" bIns="0" rtlCol="0"/>
            <a:lstStyle/>
            <a:p/>
          </p:txBody>
        </p:sp>
        <p:sp>
          <p:nvSpPr>
            <p:cNvPr id="772" name="object 772" descr=""/>
            <p:cNvSpPr/>
            <p:nvPr/>
          </p:nvSpPr>
          <p:spPr>
            <a:xfrm>
              <a:off x="5690826" y="2551478"/>
              <a:ext cx="3175" cy="0"/>
            </a:xfrm>
            <a:custGeom>
              <a:avLst/>
              <a:gdLst/>
              <a:ahLst/>
              <a:cxnLst/>
              <a:rect l="l" t="t" r="r" b="b"/>
              <a:pathLst>
                <a:path w="3175" h="0">
                  <a:moveTo>
                    <a:pt x="2806" y="0"/>
                  </a:moveTo>
                  <a:lnTo>
                    <a:pt x="0" y="0"/>
                  </a:lnTo>
                </a:path>
              </a:pathLst>
            </a:custGeom>
            <a:ln w="3175">
              <a:solidFill>
                <a:srgbClr val="5C86AE"/>
              </a:solidFill>
            </a:ln>
          </p:spPr>
          <p:txBody>
            <a:bodyPr wrap="square" lIns="0" tIns="0" rIns="0" bIns="0" rtlCol="0"/>
            <a:lstStyle/>
            <a:p/>
          </p:txBody>
        </p:sp>
        <p:sp>
          <p:nvSpPr>
            <p:cNvPr id="773" name="object 773" descr=""/>
            <p:cNvSpPr/>
            <p:nvPr/>
          </p:nvSpPr>
          <p:spPr>
            <a:xfrm>
              <a:off x="5681897" y="2551478"/>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774" name="object 774" descr=""/>
            <p:cNvSpPr/>
            <p:nvPr/>
          </p:nvSpPr>
          <p:spPr>
            <a:xfrm>
              <a:off x="5649521" y="2550919"/>
              <a:ext cx="7620" cy="0"/>
            </a:xfrm>
            <a:custGeom>
              <a:avLst/>
              <a:gdLst/>
              <a:ahLst/>
              <a:cxnLst/>
              <a:rect l="l" t="t" r="r" b="b"/>
              <a:pathLst>
                <a:path w="7620" h="0">
                  <a:moveTo>
                    <a:pt x="7264" y="0"/>
                  </a:moveTo>
                  <a:lnTo>
                    <a:pt x="0" y="0"/>
                  </a:lnTo>
                </a:path>
              </a:pathLst>
            </a:custGeom>
            <a:ln w="3175">
              <a:solidFill>
                <a:srgbClr val="5C86AE"/>
              </a:solidFill>
            </a:ln>
          </p:spPr>
          <p:txBody>
            <a:bodyPr wrap="square" lIns="0" tIns="0" rIns="0" bIns="0" rtlCol="0"/>
            <a:lstStyle/>
            <a:p/>
          </p:txBody>
        </p:sp>
        <p:sp>
          <p:nvSpPr>
            <p:cNvPr id="775" name="object 775" descr=""/>
            <p:cNvSpPr/>
            <p:nvPr/>
          </p:nvSpPr>
          <p:spPr>
            <a:xfrm>
              <a:off x="5682458" y="2550919"/>
              <a:ext cx="10795" cy="0"/>
            </a:xfrm>
            <a:custGeom>
              <a:avLst/>
              <a:gdLst/>
              <a:ahLst/>
              <a:cxnLst/>
              <a:rect l="l" t="t" r="r" b="b"/>
              <a:pathLst>
                <a:path w="10795" h="0">
                  <a:moveTo>
                    <a:pt x="10604" y="0"/>
                  </a:moveTo>
                  <a:lnTo>
                    <a:pt x="0" y="0"/>
                  </a:lnTo>
                </a:path>
              </a:pathLst>
            </a:custGeom>
            <a:ln w="3175">
              <a:solidFill>
                <a:srgbClr val="5C86AE"/>
              </a:solidFill>
            </a:ln>
          </p:spPr>
          <p:txBody>
            <a:bodyPr wrap="square" lIns="0" tIns="0" rIns="0" bIns="0" rtlCol="0"/>
            <a:lstStyle/>
            <a:p/>
          </p:txBody>
        </p:sp>
        <p:sp>
          <p:nvSpPr>
            <p:cNvPr id="776" name="object 776" descr=""/>
            <p:cNvSpPr/>
            <p:nvPr/>
          </p:nvSpPr>
          <p:spPr>
            <a:xfrm>
              <a:off x="5755599" y="2550919"/>
              <a:ext cx="7620" cy="0"/>
            </a:xfrm>
            <a:custGeom>
              <a:avLst/>
              <a:gdLst/>
              <a:ahLst/>
              <a:cxnLst/>
              <a:rect l="l" t="t" r="r" b="b"/>
              <a:pathLst>
                <a:path w="7620" h="0">
                  <a:moveTo>
                    <a:pt x="7264" y="0"/>
                  </a:moveTo>
                  <a:lnTo>
                    <a:pt x="0" y="0"/>
                  </a:lnTo>
                </a:path>
              </a:pathLst>
            </a:custGeom>
            <a:ln w="3175">
              <a:solidFill>
                <a:srgbClr val="5C86AE"/>
              </a:solidFill>
            </a:ln>
          </p:spPr>
          <p:txBody>
            <a:bodyPr wrap="square" lIns="0" tIns="0" rIns="0" bIns="0" rtlCol="0"/>
            <a:lstStyle/>
            <a:p/>
          </p:txBody>
        </p:sp>
        <p:sp>
          <p:nvSpPr>
            <p:cNvPr id="777" name="object 777" descr=""/>
            <p:cNvSpPr/>
            <p:nvPr/>
          </p:nvSpPr>
          <p:spPr>
            <a:xfrm>
              <a:off x="5761736" y="2547023"/>
              <a:ext cx="3175" cy="5080"/>
            </a:xfrm>
            <a:custGeom>
              <a:avLst/>
              <a:gdLst/>
              <a:ahLst/>
              <a:cxnLst/>
              <a:rect l="l" t="t" r="r" b="b"/>
              <a:pathLst>
                <a:path w="3175" h="5080">
                  <a:moveTo>
                    <a:pt x="2781" y="1117"/>
                  </a:moveTo>
                  <a:lnTo>
                    <a:pt x="2451" y="317"/>
                  </a:lnTo>
                  <a:lnTo>
                    <a:pt x="1663" y="0"/>
                  </a:lnTo>
                  <a:lnTo>
                    <a:pt x="1384" y="114"/>
                  </a:lnTo>
                  <a:lnTo>
                    <a:pt x="1117" y="0"/>
                  </a:lnTo>
                  <a:lnTo>
                    <a:pt x="330" y="317"/>
                  </a:lnTo>
                  <a:lnTo>
                    <a:pt x="0" y="1117"/>
                  </a:lnTo>
                  <a:lnTo>
                    <a:pt x="330" y="1905"/>
                  </a:lnTo>
                  <a:lnTo>
                    <a:pt x="1117" y="2235"/>
                  </a:lnTo>
                  <a:lnTo>
                    <a:pt x="1384" y="2133"/>
                  </a:lnTo>
                  <a:lnTo>
                    <a:pt x="1638" y="2235"/>
                  </a:lnTo>
                  <a:lnTo>
                    <a:pt x="876" y="2552"/>
                  </a:lnTo>
                  <a:lnTo>
                    <a:pt x="546" y="3340"/>
                  </a:lnTo>
                  <a:lnTo>
                    <a:pt x="876" y="4140"/>
                  </a:lnTo>
                  <a:lnTo>
                    <a:pt x="1663" y="4457"/>
                  </a:lnTo>
                  <a:lnTo>
                    <a:pt x="2451" y="4140"/>
                  </a:lnTo>
                  <a:lnTo>
                    <a:pt x="2781" y="3340"/>
                  </a:lnTo>
                  <a:lnTo>
                    <a:pt x="2451" y="2552"/>
                  </a:lnTo>
                  <a:lnTo>
                    <a:pt x="1676" y="2235"/>
                  </a:lnTo>
                  <a:lnTo>
                    <a:pt x="2451" y="1905"/>
                  </a:lnTo>
                  <a:lnTo>
                    <a:pt x="2781" y="1117"/>
                  </a:lnTo>
                  <a:close/>
                </a:path>
              </a:pathLst>
            </a:custGeom>
            <a:solidFill>
              <a:srgbClr val="5C86AE"/>
            </a:solidFill>
          </p:spPr>
          <p:txBody>
            <a:bodyPr wrap="square" lIns="0" tIns="0" rIns="0" bIns="0" rtlCol="0"/>
            <a:lstStyle/>
            <a:p/>
          </p:txBody>
        </p:sp>
        <p:sp>
          <p:nvSpPr>
            <p:cNvPr id="778" name="object 778" descr=""/>
            <p:cNvSpPr/>
            <p:nvPr/>
          </p:nvSpPr>
          <p:spPr>
            <a:xfrm>
              <a:off x="5763408" y="2551473"/>
              <a:ext cx="0" cy="4445"/>
            </a:xfrm>
            <a:custGeom>
              <a:avLst/>
              <a:gdLst/>
              <a:ahLst/>
              <a:cxnLst/>
              <a:rect l="l" t="t" r="r" b="b"/>
              <a:pathLst>
                <a:path w="0" h="4444">
                  <a:moveTo>
                    <a:pt x="0" y="3911"/>
                  </a:moveTo>
                  <a:lnTo>
                    <a:pt x="0" y="0"/>
                  </a:lnTo>
                  <a:lnTo>
                    <a:pt x="0" y="3911"/>
                  </a:lnTo>
                </a:path>
              </a:pathLst>
            </a:custGeom>
            <a:ln w="3175">
              <a:solidFill>
                <a:srgbClr val="5C86AE"/>
              </a:solidFill>
            </a:ln>
          </p:spPr>
          <p:txBody>
            <a:bodyPr wrap="square" lIns="0" tIns="0" rIns="0" bIns="0" rtlCol="0"/>
            <a:lstStyle/>
            <a:p/>
          </p:txBody>
        </p:sp>
        <p:sp>
          <p:nvSpPr>
            <p:cNvPr id="779" name="object 779" descr=""/>
            <p:cNvSpPr/>
            <p:nvPr/>
          </p:nvSpPr>
          <p:spPr>
            <a:xfrm>
              <a:off x="5762291" y="254924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780" name="object 780" descr=""/>
            <p:cNvSpPr/>
            <p:nvPr/>
          </p:nvSpPr>
          <p:spPr>
            <a:xfrm>
              <a:off x="5682458" y="2550919"/>
              <a:ext cx="10795" cy="0"/>
            </a:xfrm>
            <a:custGeom>
              <a:avLst/>
              <a:gdLst/>
              <a:ahLst/>
              <a:cxnLst/>
              <a:rect l="l" t="t" r="r" b="b"/>
              <a:pathLst>
                <a:path w="10795" h="0">
                  <a:moveTo>
                    <a:pt x="0" y="0"/>
                  </a:moveTo>
                  <a:lnTo>
                    <a:pt x="10604" y="0"/>
                  </a:lnTo>
                </a:path>
              </a:pathLst>
            </a:custGeom>
            <a:ln w="3175">
              <a:solidFill>
                <a:srgbClr val="5C86AE"/>
              </a:solidFill>
            </a:ln>
          </p:spPr>
          <p:txBody>
            <a:bodyPr wrap="square" lIns="0" tIns="0" rIns="0" bIns="0" rtlCol="0"/>
            <a:lstStyle/>
            <a:p/>
          </p:txBody>
        </p:sp>
        <p:sp>
          <p:nvSpPr>
            <p:cNvPr id="781" name="object 781" descr=""/>
            <p:cNvSpPr/>
            <p:nvPr/>
          </p:nvSpPr>
          <p:spPr>
            <a:xfrm>
              <a:off x="5755599" y="2550919"/>
              <a:ext cx="7620" cy="0"/>
            </a:xfrm>
            <a:custGeom>
              <a:avLst/>
              <a:gdLst/>
              <a:ahLst/>
              <a:cxnLst/>
              <a:rect l="l" t="t" r="r" b="b"/>
              <a:pathLst>
                <a:path w="7620" h="0">
                  <a:moveTo>
                    <a:pt x="7264" y="0"/>
                  </a:moveTo>
                  <a:lnTo>
                    <a:pt x="0" y="0"/>
                  </a:lnTo>
                </a:path>
              </a:pathLst>
            </a:custGeom>
            <a:ln w="3175">
              <a:solidFill>
                <a:srgbClr val="5C86AE"/>
              </a:solidFill>
            </a:ln>
          </p:spPr>
          <p:txBody>
            <a:bodyPr wrap="square" lIns="0" tIns="0" rIns="0" bIns="0" rtlCol="0"/>
            <a:lstStyle/>
            <a:p/>
          </p:txBody>
        </p:sp>
        <p:sp>
          <p:nvSpPr>
            <p:cNvPr id="782" name="object 782" descr=""/>
            <p:cNvSpPr/>
            <p:nvPr/>
          </p:nvSpPr>
          <p:spPr>
            <a:xfrm>
              <a:off x="5649518" y="2550919"/>
              <a:ext cx="7620" cy="0"/>
            </a:xfrm>
            <a:custGeom>
              <a:avLst/>
              <a:gdLst/>
              <a:ahLst/>
              <a:cxnLst/>
              <a:rect l="l" t="t" r="r" b="b"/>
              <a:pathLst>
                <a:path w="7620" h="0">
                  <a:moveTo>
                    <a:pt x="0" y="0"/>
                  </a:moveTo>
                  <a:lnTo>
                    <a:pt x="7264" y="0"/>
                  </a:lnTo>
                </a:path>
              </a:pathLst>
            </a:custGeom>
            <a:ln w="3175">
              <a:solidFill>
                <a:srgbClr val="5C86AE"/>
              </a:solidFill>
            </a:ln>
          </p:spPr>
          <p:txBody>
            <a:bodyPr wrap="square" lIns="0" tIns="0" rIns="0" bIns="0" rtlCol="0"/>
            <a:lstStyle/>
            <a:p/>
          </p:txBody>
        </p:sp>
        <p:sp>
          <p:nvSpPr>
            <p:cNvPr id="783" name="object 783" descr=""/>
            <p:cNvSpPr/>
            <p:nvPr/>
          </p:nvSpPr>
          <p:spPr>
            <a:xfrm>
              <a:off x="5648955" y="2555385"/>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784" name="object 784" descr=""/>
            <p:cNvSpPr/>
            <p:nvPr/>
          </p:nvSpPr>
          <p:spPr>
            <a:xfrm>
              <a:off x="5758938" y="2555385"/>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785" name="object 785" descr=""/>
            <p:cNvSpPr/>
            <p:nvPr/>
          </p:nvSpPr>
          <p:spPr>
            <a:xfrm>
              <a:off x="5649516" y="2548688"/>
              <a:ext cx="113664" cy="0"/>
            </a:xfrm>
            <a:custGeom>
              <a:avLst/>
              <a:gdLst/>
              <a:ahLst/>
              <a:cxnLst/>
              <a:rect l="l" t="t" r="r" b="b"/>
              <a:pathLst>
                <a:path w="113664" h="0">
                  <a:moveTo>
                    <a:pt x="113347" y="0"/>
                  </a:moveTo>
                  <a:lnTo>
                    <a:pt x="0" y="0"/>
                  </a:lnTo>
                </a:path>
              </a:pathLst>
            </a:custGeom>
            <a:ln w="3175">
              <a:solidFill>
                <a:srgbClr val="5C86AE"/>
              </a:solidFill>
            </a:ln>
          </p:spPr>
          <p:txBody>
            <a:bodyPr wrap="square" lIns="0" tIns="0" rIns="0" bIns="0" rtlCol="0"/>
            <a:lstStyle/>
            <a:p/>
          </p:txBody>
        </p:sp>
        <p:sp>
          <p:nvSpPr>
            <p:cNvPr id="786" name="object 786" descr=""/>
            <p:cNvSpPr/>
            <p:nvPr/>
          </p:nvSpPr>
          <p:spPr>
            <a:xfrm>
              <a:off x="5566893" y="2614010"/>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787" name="object 787" descr=""/>
            <p:cNvSpPr/>
            <p:nvPr/>
          </p:nvSpPr>
          <p:spPr>
            <a:xfrm>
              <a:off x="5566893" y="2616801"/>
              <a:ext cx="5080" cy="0"/>
            </a:xfrm>
            <a:custGeom>
              <a:avLst/>
              <a:gdLst/>
              <a:ahLst/>
              <a:cxnLst/>
              <a:rect l="l" t="t" r="r" b="b"/>
              <a:pathLst>
                <a:path w="5079" h="0">
                  <a:moveTo>
                    <a:pt x="0" y="0"/>
                  </a:moveTo>
                  <a:lnTo>
                    <a:pt x="4470" y="0"/>
                  </a:lnTo>
                </a:path>
              </a:pathLst>
            </a:custGeom>
            <a:ln w="3175">
              <a:solidFill>
                <a:srgbClr val="5C86AE"/>
              </a:solidFill>
            </a:ln>
          </p:spPr>
          <p:txBody>
            <a:bodyPr wrap="square" lIns="0" tIns="0" rIns="0" bIns="0" rtlCol="0"/>
            <a:lstStyle/>
            <a:p/>
          </p:txBody>
        </p:sp>
        <p:sp>
          <p:nvSpPr>
            <p:cNvPr id="788" name="object 788" descr=""/>
            <p:cNvSpPr/>
            <p:nvPr/>
          </p:nvSpPr>
          <p:spPr>
            <a:xfrm>
              <a:off x="5566893" y="2616243"/>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789" name="object 789" descr=""/>
            <p:cNvSpPr/>
            <p:nvPr/>
          </p:nvSpPr>
          <p:spPr>
            <a:xfrm>
              <a:off x="5872847" y="250122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790" name="object 790" descr=""/>
            <p:cNvSpPr/>
            <p:nvPr/>
          </p:nvSpPr>
          <p:spPr>
            <a:xfrm>
              <a:off x="5872847" y="2501229"/>
              <a:ext cx="635" cy="5080"/>
            </a:xfrm>
            <a:custGeom>
              <a:avLst/>
              <a:gdLst/>
              <a:ahLst/>
              <a:cxnLst/>
              <a:rect l="l" t="t" r="r" b="b"/>
              <a:pathLst>
                <a:path w="635" h="5080">
                  <a:moveTo>
                    <a:pt x="558" y="0"/>
                  </a:moveTo>
                  <a:lnTo>
                    <a:pt x="558" y="5029"/>
                  </a:lnTo>
                  <a:lnTo>
                    <a:pt x="0" y="5029"/>
                  </a:lnTo>
                  <a:lnTo>
                    <a:pt x="0" y="0"/>
                  </a:lnTo>
                  <a:lnTo>
                    <a:pt x="0" y="5029"/>
                  </a:lnTo>
                </a:path>
              </a:pathLst>
            </a:custGeom>
            <a:ln w="3175">
              <a:solidFill>
                <a:srgbClr val="5C86AE"/>
              </a:solidFill>
            </a:ln>
          </p:spPr>
          <p:txBody>
            <a:bodyPr wrap="square" lIns="0" tIns="0" rIns="0" bIns="0" rtlCol="0"/>
            <a:lstStyle/>
            <a:p/>
          </p:txBody>
        </p:sp>
        <p:sp>
          <p:nvSpPr>
            <p:cNvPr id="791" name="object 791" descr=""/>
            <p:cNvSpPr/>
            <p:nvPr/>
          </p:nvSpPr>
          <p:spPr>
            <a:xfrm>
              <a:off x="5874522" y="2501229"/>
              <a:ext cx="1905" cy="5080"/>
            </a:xfrm>
            <a:custGeom>
              <a:avLst/>
              <a:gdLst/>
              <a:ahLst/>
              <a:cxnLst/>
              <a:rect l="l" t="t" r="r" b="b"/>
              <a:pathLst>
                <a:path w="1904" h="5080">
                  <a:moveTo>
                    <a:pt x="0" y="5029"/>
                  </a:moveTo>
                  <a:lnTo>
                    <a:pt x="546" y="3352"/>
                  </a:lnTo>
                  <a:lnTo>
                    <a:pt x="1676" y="2235"/>
                  </a:lnTo>
                  <a:lnTo>
                    <a:pt x="546" y="1117"/>
                  </a:lnTo>
                  <a:lnTo>
                    <a:pt x="0" y="0"/>
                  </a:lnTo>
                </a:path>
              </a:pathLst>
            </a:custGeom>
            <a:ln w="3175">
              <a:solidFill>
                <a:srgbClr val="5C86AE"/>
              </a:solidFill>
            </a:ln>
          </p:spPr>
          <p:txBody>
            <a:bodyPr wrap="square" lIns="0" tIns="0" rIns="0" bIns="0" rtlCol="0"/>
            <a:lstStyle/>
            <a:p/>
          </p:txBody>
        </p:sp>
        <p:sp>
          <p:nvSpPr>
            <p:cNvPr id="792" name="object 792" descr=""/>
            <p:cNvSpPr/>
            <p:nvPr/>
          </p:nvSpPr>
          <p:spPr>
            <a:xfrm>
              <a:off x="5496547" y="2442052"/>
              <a:ext cx="7620" cy="0"/>
            </a:xfrm>
            <a:custGeom>
              <a:avLst/>
              <a:gdLst/>
              <a:ahLst/>
              <a:cxnLst/>
              <a:rect l="l" t="t" r="r" b="b"/>
              <a:pathLst>
                <a:path w="7620" h="0">
                  <a:moveTo>
                    <a:pt x="0" y="0"/>
                  </a:moveTo>
                  <a:lnTo>
                    <a:pt x="6692" y="0"/>
                  </a:lnTo>
                  <a:lnTo>
                    <a:pt x="7251" y="0"/>
                  </a:lnTo>
                </a:path>
              </a:pathLst>
            </a:custGeom>
            <a:ln w="3175">
              <a:solidFill>
                <a:srgbClr val="5C86AE"/>
              </a:solidFill>
            </a:ln>
          </p:spPr>
          <p:txBody>
            <a:bodyPr wrap="square" lIns="0" tIns="0" rIns="0" bIns="0" rtlCol="0"/>
            <a:lstStyle/>
            <a:p/>
          </p:txBody>
        </p:sp>
        <p:sp>
          <p:nvSpPr>
            <p:cNvPr id="793" name="object 793" descr=""/>
            <p:cNvSpPr/>
            <p:nvPr/>
          </p:nvSpPr>
          <p:spPr>
            <a:xfrm>
              <a:off x="5977796" y="2460476"/>
              <a:ext cx="5080" cy="0"/>
            </a:xfrm>
            <a:custGeom>
              <a:avLst/>
              <a:gdLst/>
              <a:ahLst/>
              <a:cxnLst/>
              <a:rect l="l" t="t" r="r" b="b"/>
              <a:pathLst>
                <a:path w="5079" h="0">
                  <a:moveTo>
                    <a:pt x="0" y="0"/>
                  </a:moveTo>
                  <a:lnTo>
                    <a:pt x="4483" y="0"/>
                  </a:lnTo>
                </a:path>
              </a:pathLst>
            </a:custGeom>
            <a:ln w="3175">
              <a:solidFill>
                <a:srgbClr val="5C86AE"/>
              </a:solidFill>
            </a:ln>
          </p:spPr>
          <p:txBody>
            <a:bodyPr wrap="square" lIns="0" tIns="0" rIns="0" bIns="0" rtlCol="0"/>
            <a:lstStyle/>
            <a:p/>
          </p:txBody>
        </p:sp>
        <p:sp>
          <p:nvSpPr>
            <p:cNvPr id="794" name="object 794" descr=""/>
            <p:cNvSpPr/>
            <p:nvPr/>
          </p:nvSpPr>
          <p:spPr>
            <a:xfrm>
              <a:off x="5977802" y="2461034"/>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795" name="object 795" descr=""/>
            <p:cNvSpPr/>
            <p:nvPr/>
          </p:nvSpPr>
          <p:spPr>
            <a:xfrm>
              <a:off x="5977794" y="2463266"/>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796" name="object 796" descr=""/>
            <p:cNvSpPr/>
            <p:nvPr/>
          </p:nvSpPr>
          <p:spPr>
            <a:xfrm>
              <a:off x="6177112" y="247889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797" name="object 797" descr=""/>
            <p:cNvSpPr/>
            <p:nvPr/>
          </p:nvSpPr>
          <p:spPr>
            <a:xfrm>
              <a:off x="5705353" y="250122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798" name="object 798" descr=""/>
            <p:cNvSpPr/>
            <p:nvPr/>
          </p:nvSpPr>
          <p:spPr>
            <a:xfrm>
              <a:off x="5705351" y="2501229"/>
              <a:ext cx="1270" cy="5080"/>
            </a:xfrm>
            <a:custGeom>
              <a:avLst/>
              <a:gdLst/>
              <a:ahLst/>
              <a:cxnLst/>
              <a:rect l="l" t="t" r="r" b="b"/>
              <a:pathLst>
                <a:path w="1270" h="5080">
                  <a:moveTo>
                    <a:pt x="1117" y="0"/>
                  </a:moveTo>
                  <a:lnTo>
                    <a:pt x="1117" y="5029"/>
                  </a:lnTo>
                  <a:lnTo>
                    <a:pt x="0" y="5029"/>
                  </a:lnTo>
                  <a:lnTo>
                    <a:pt x="0" y="0"/>
                  </a:lnTo>
                  <a:lnTo>
                    <a:pt x="0" y="5029"/>
                  </a:lnTo>
                </a:path>
              </a:pathLst>
            </a:custGeom>
            <a:ln w="3175">
              <a:solidFill>
                <a:srgbClr val="5C86AE"/>
              </a:solidFill>
            </a:ln>
          </p:spPr>
          <p:txBody>
            <a:bodyPr wrap="square" lIns="0" tIns="0" rIns="0" bIns="0" rtlCol="0"/>
            <a:lstStyle/>
            <a:p/>
          </p:txBody>
        </p:sp>
        <p:sp>
          <p:nvSpPr>
            <p:cNvPr id="799" name="object 799" descr=""/>
            <p:cNvSpPr/>
            <p:nvPr/>
          </p:nvSpPr>
          <p:spPr>
            <a:xfrm>
              <a:off x="5707584" y="2501227"/>
              <a:ext cx="1270" cy="2540"/>
            </a:xfrm>
            <a:custGeom>
              <a:avLst/>
              <a:gdLst/>
              <a:ahLst/>
              <a:cxnLst/>
              <a:rect l="l" t="t" r="r" b="b"/>
              <a:pathLst>
                <a:path w="1270" h="2539">
                  <a:moveTo>
                    <a:pt x="1117" y="2235"/>
                  </a:moveTo>
                  <a:lnTo>
                    <a:pt x="558" y="1130"/>
                  </a:lnTo>
                  <a:lnTo>
                    <a:pt x="0" y="0"/>
                  </a:lnTo>
                </a:path>
              </a:pathLst>
            </a:custGeom>
            <a:ln w="3175">
              <a:solidFill>
                <a:srgbClr val="5C86AE"/>
              </a:solidFill>
            </a:ln>
          </p:spPr>
          <p:txBody>
            <a:bodyPr wrap="square" lIns="0" tIns="0" rIns="0" bIns="0" rtlCol="0"/>
            <a:lstStyle/>
            <a:p/>
          </p:txBody>
        </p:sp>
        <p:sp>
          <p:nvSpPr>
            <p:cNvPr id="800" name="object 800" descr=""/>
            <p:cNvSpPr/>
            <p:nvPr/>
          </p:nvSpPr>
          <p:spPr>
            <a:xfrm>
              <a:off x="5707585" y="2503465"/>
              <a:ext cx="1270" cy="3175"/>
            </a:xfrm>
            <a:custGeom>
              <a:avLst/>
              <a:gdLst/>
              <a:ahLst/>
              <a:cxnLst/>
              <a:rect l="l" t="t" r="r" b="b"/>
              <a:pathLst>
                <a:path w="1270" h="3175">
                  <a:moveTo>
                    <a:pt x="0" y="2794"/>
                  </a:moveTo>
                  <a:lnTo>
                    <a:pt x="558" y="1117"/>
                  </a:lnTo>
                  <a:lnTo>
                    <a:pt x="1117" y="0"/>
                  </a:lnTo>
                </a:path>
              </a:pathLst>
            </a:custGeom>
            <a:ln w="3175">
              <a:solidFill>
                <a:srgbClr val="5C86AE"/>
              </a:solidFill>
            </a:ln>
          </p:spPr>
          <p:txBody>
            <a:bodyPr wrap="square" lIns="0" tIns="0" rIns="0" bIns="0" rtlCol="0"/>
            <a:lstStyle/>
            <a:p/>
          </p:txBody>
        </p:sp>
        <p:sp>
          <p:nvSpPr>
            <p:cNvPr id="801" name="object 801" descr=""/>
            <p:cNvSpPr/>
            <p:nvPr/>
          </p:nvSpPr>
          <p:spPr>
            <a:xfrm>
              <a:off x="6157015" y="2536403"/>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802" name="object 802" descr=""/>
            <p:cNvSpPr/>
            <p:nvPr/>
          </p:nvSpPr>
          <p:spPr>
            <a:xfrm>
              <a:off x="6155906" y="2479458"/>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803" name="object 803" descr=""/>
            <p:cNvSpPr/>
            <p:nvPr/>
          </p:nvSpPr>
          <p:spPr>
            <a:xfrm>
              <a:off x="6157011" y="2478900"/>
              <a:ext cx="3175" cy="3175"/>
            </a:xfrm>
            <a:custGeom>
              <a:avLst/>
              <a:gdLst/>
              <a:ahLst/>
              <a:cxnLst/>
              <a:rect l="l" t="t" r="r" b="b"/>
              <a:pathLst>
                <a:path w="3175" h="3175">
                  <a:moveTo>
                    <a:pt x="2794" y="1676"/>
                  </a:moveTo>
                  <a:lnTo>
                    <a:pt x="2463" y="889"/>
                  </a:lnTo>
                  <a:lnTo>
                    <a:pt x="2070" y="736"/>
                  </a:lnTo>
                  <a:lnTo>
                    <a:pt x="1917" y="330"/>
                  </a:lnTo>
                  <a:lnTo>
                    <a:pt x="1117" y="0"/>
                  </a:lnTo>
                  <a:lnTo>
                    <a:pt x="330" y="330"/>
                  </a:lnTo>
                  <a:lnTo>
                    <a:pt x="0" y="1117"/>
                  </a:lnTo>
                  <a:lnTo>
                    <a:pt x="330" y="1917"/>
                  </a:lnTo>
                  <a:lnTo>
                    <a:pt x="723" y="2082"/>
                  </a:lnTo>
                  <a:lnTo>
                    <a:pt x="889" y="2476"/>
                  </a:lnTo>
                  <a:lnTo>
                    <a:pt x="1676" y="2794"/>
                  </a:lnTo>
                  <a:lnTo>
                    <a:pt x="2463" y="2476"/>
                  </a:lnTo>
                  <a:lnTo>
                    <a:pt x="2794" y="1676"/>
                  </a:lnTo>
                  <a:close/>
                </a:path>
              </a:pathLst>
            </a:custGeom>
            <a:solidFill>
              <a:srgbClr val="5C86AE"/>
            </a:solidFill>
          </p:spPr>
          <p:txBody>
            <a:bodyPr wrap="square" lIns="0" tIns="0" rIns="0" bIns="0" rtlCol="0"/>
            <a:lstStyle/>
            <a:p/>
          </p:txBody>
        </p:sp>
        <p:sp>
          <p:nvSpPr>
            <p:cNvPr id="804" name="object 804" descr=""/>
            <p:cNvSpPr/>
            <p:nvPr/>
          </p:nvSpPr>
          <p:spPr>
            <a:xfrm>
              <a:off x="6150312" y="2480015"/>
              <a:ext cx="6985" cy="0"/>
            </a:xfrm>
            <a:custGeom>
              <a:avLst/>
              <a:gdLst/>
              <a:ahLst/>
              <a:cxnLst/>
              <a:rect l="l" t="t" r="r" b="b"/>
              <a:pathLst>
                <a:path w="6985" h="0">
                  <a:moveTo>
                    <a:pt x="0" y="0"/>
                  </a:moveTo>
                  <a:lnTo>
                    <a:pt x="6705" y="0"/>
                  </a:lnTo>
                </a:path>
              </a:pathLst>
            </a:custGeom>
            <a:ln w="3175">
              <a:solidFill>
                <a:srgbClr val="5C86AE"/>
              </a:solidFill>
            </a:ln>
          </p:spPr>
          <p:txBody>
            <a:bodyPr wrap="square" lIns="0" tIns="0" rIns="0" bIns="0" rtlCol="0"/>
            <a:lstStyle/>
            <a:p/>
          </p:txBody>
        </p:sp>
        <p:sp>
          <p:nvSpPr>
            <p:cNvPr id="805" name="object 805" descr=""/>
            <p:cNvSpPr/>
            <p:nvPr/>
          </p:nvSpPr>
          <p:spPr>
            <a:xfrm>
              <a:off x="6150316" y="2480574"/>
              <a:ext cx="6985" cy="0"/>
            </a:xfrm>
            <a:custGeom>
              <a:avLst/>
              <a:gdLst/>
              <a:ahLst/>
              <a:cxnLst/>
              <a:rect l="l" t="t" r="r" b="b"/>
              <a:pathLst>
                <a:path w="6985" h="0">
                  <a:moveTo>
                    <a:pt x="6705" y="0"/>
                  </a:moveTo>
                  <a:lnTo>
                    <a:pt x="0" y="0"/>
                  </a:lnTo>
                </a:path>
              </a:pathLst>
            </a:custGeom>
            <a:ln w="3175">
              <a:solidFill>
                <a:srgbClr val="5C86AE"/>
              </a:solidFill>
            </a:ln>
          </p:spPr>
          <p:txBody>
            <a:bodyPr wrap="square" lIns="0" tIns="0" rIns="0" bIns="0" rtlCol="0"/>
            <a:lstStyle/>
            <a:p/>
          </p:txBody>
        </p:sp>
        <p:sp>
          <p:nvSpPr>
            <p:cNvPr id="806" name="object 806" descr=""/>
            <p:cNvSpPr/>
            <p:nvPr/>
          </p:nvSpPr>
          <p:spPr>
            <a:xfrm>
              <a:off x="6157021" y="2480015"/>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807" name="object 807" descr=""/>
            <p:cNvSpPr/>
            <p:nvPr/>
          </p:nvSpPr>
          <p:spPr>
            <a:xfrm>
              <a:off x="6150312" y="2480579"/>
              <a:ext cx="8890" cy="6350"/>
            </a:xfrm>
            <a:custGeom>
              <a:avLst/>
              <a:gdLst/>
              <a:ahLst/>
              <a:cxnLst/>
              <a:rect l="l" t="t" r="r" b="b"/>
              <a:pathLst>
                <a:path w="8889" h="6350">
                  <a:moveTo>
                    <a:pt x="0" y="6134"/>
                  </a:moveTo>
                  <a:lnTo>
                    <a:pt x="6705" y="6134"/>
                  </a:lnTo>
                  <a:lnTo>
                    <a:pt x="6705" y="0"/>
                  </a:lnTo>
                  <a:lnTo>
                    <a:pt x="8382" y="0"/>
                  </a:lnTo>
                  <a:lnTo>
                    <a:pt x="8382" y="3898"/>
                  </a:lnTo>
                </a:path>
              </a:pathLst>
            </a:custGeom>
            <a:ln w="3175">
              <a:solidFill>
                <a:srgbClr val="5C86AE"/>
              </a:solidFill>
            </a:ln>
          </p:spPr>
          <p:txBody>
            <a:bodyPr wrap="square" lIns="0" tIns="0" rIns="0" bIns="0" rtlCol="0"/>
            <a:lstStyle/>
            <a:p/>
          </p:txBody>
        </p:sp>
        <p:sp>
          <p:nvSpPr>
            <p:cNvPr id="808" name="object 808" descr=""/>
            <p:cNvSpPr/>
            <p:nvPr/>
          </p:nvSpPr>
          <p:spPr>
            <a:xfrm>
              <a:off x="6148637" y="2479458"/>
              <a:ext cx="5715" cy="0"/>
            </a:xfrm>
            <a:custGeom>
              <a:avLst/>
              <a:gdLst/>
              <a:ahLst/>
              <a:cxnLst/>
              <a:rect l="l" t="t" r="r" b="b"/>
              <a:pathLst>
                <a:path w="5714" h="0">
                  <a:moveTo>
                    <a:pt x="0" y="0"/>
                  </a:moveTo>
                  <a:lnTo>
                    <a:pt x="5575" y="0"/>
                  </a:lnTo>
                </a:path>
              </a:pathLst>
            </a:custGeom>
            <a:ln w="3175">
              <a:solidFill>
                <a:srgbClr val="5C86AE"/>
              </a:solidFill>
            </a:ln>
          </p:spPr>
          <p:txBody>
            <a:bodyPr wrap="square" lIns="0" tIns="0" rIns="0" bIns="0" rtlCol="0"/>
            <a:lstStyle/>
            <a:p/>
          </p:txBody>
        </p:sp>
        <p:sp>
          <p:nvSpPr>
            <p:cNvPr id="809" name="object 809" descr=""/>
            <p:cNvSpPr/>
            <p:nvPr/>
          </p:nvSpPr>
          <p:spPr>
            <a:xfrm>
              <a:off x="6149214" y="2479458"/>
              <a:ext cx="5715" cy="0"/>
            </a:xfrm>
            <a:custGeom>
              <a:avLst/>
              <a:gdLst/>
              <a:ahLst/>
              <a:cxnLst/>
              <a:rect l="l" t="t" r="r" b="b"/>
              <a:pathLst>
                <a:path w="5714" h="0">
                  <a:moveTo>
                    <a:pt x="5562" y="0"/>
                  </a:moveTo>
                  <a:lnTo>
                    <a:pt x="0" y="0"/>
                  </a:lnTo>
                </a:path>
              </a:pathLst>
            </a:custGeom>
            <a:ln w="3175">
              <a:solidFill>
                <a:srgbClr val="5C86AE"/>
              </a:solidFill>
            </a:ln>
          </p:spPr>
          <p:txBody>
            <a:bodyPr wrap="square" lIns="0" tIns="0" rIns="0" bIns="0" rtlCol="0"/>
            <a:lstStyle/>
            <a:p/>
          </p:txBody>
        </p:sp>
        <p:sp>
          <p:nvSpPr>
            <p:cNvPr id="810" name="object 810" descr=""/>
            <p:cNvSpPr/>
            <p:nvPr/>
          </p:nvSpPr>
          <p:spPr>
            <a:xfrm>
              <a:off x="6155906" y="247945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811" name="object 811" descr=""/>
            <p:cNvSpPr/>
            <p:nvPr/>
          </p:nvSpPr>
          <p:spPr>
            <a:xfrm>
              <a:off x="6155335" y="2480015"/>
              <a:ext cx="3175" cy="0"/>
            </a:xfrm>
            <a:custGeom>
              <a:avLst/>
              <a:gdLst/>
              <a:ahLst/>
              <a:cxnLst/>
              <a:rect l="l" t="t" r="r" b="b"/>
              <a:pathLst>
                <a:path w="3175" h="0">
                  <a:moveTo>
                    <a:pt x="0" y="0"/>
                  </a:moveTo>
                  <a:lnTo>
                    <a:pt x="2806" y="0"/>
                  </a:lnTo>
                </a:path>
              </a:pathLst>
            </a:custGeom>
            <a:ln w="3175">
              <a:solidFill>
                <a:srgbClr val="5C86AE"/>
              </a:solidFill>
            </a:ln>
          </p:spPr>
          <p:txBody>
            <a:bodyPr wrap="square" lIns="0" tIns="0" rIns="0" bIns="0" rtlCol="0"/>
            <a:lstStyle/>
            <a:p/>
          </p:txBody>
        </p:sp>
        <p:sp>
          <p:nvSpPr>
            <p:cNvPr id="812" name="object 812" descr=""/>
            <p:cNvSpPr/>
            <p:nvPr/>
          </p:nvSpPr>
          <p:spPr>
            <a:xfrm>
              <a:off x="6158124" y="247889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813" name="object 813" descr=""/>
            <p:cNvSpPr/>
            <p:nvPr/>
          </p:nvSpPr>
          <p:spPr>
            <a:xfrm>
              <a:off x="6150316" y="2487277"/>
              <a:ext cx="6985" cy="0"/>
            </a:xfrm>
            <a:custGeom>
              <a:avLst/>
              <a:gdLst/>
              <a:ahLst/>
              <a:cxnLst/>
              <a:rect l="l" t="t" r="r" b="b"/>
              <a:pathLst>
                <a:path w="6985" h="0">
                  <a:moveTo>
                    <a:pt x="6705" y="0"/>
                  </a:moveTo>
                  <a:lnTo>
                    <a:pt x="0" y="0"/>
                  </a:lnTo>
                </a:path>
              </a:pathLst>
            </a:custGeom>
            <a:ln w="3175">
              <a:solidFill>
                <a:srgbClr val="5C86AE"/>
              </a:solidFill>
            </a:ln>
          </p:spPr>
          <p:txBody>
            <a:bodyPr wrap="square" lIns="0" tIns="0" rIns="0" bIns="0" rtlCol="0"/>
            <a:lstStyle/>
            <a:p/>
          </p:txBody>
        </p:sp>
        <p:sp>
          <p:nvSpPr>
            <p:cNvPr id="814" name="object 814" descr=""/>
            <p:cNvSpPr/>
            <p:nvPr/>
          </p:nvSpPr>
          <p:spPr>
            <a:xfrm>
              <a:off x="6157022" y="2536403"/>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815" name="object 815" descr=""/>
            <p:cNvSpPr/>
            <p:nvPr/>
          </p:nvSpPr>
          <p:spPr>
            <a:xfrm>
              <a:off x="6157579" y="2478341"/>
              <a:ext cx="5080" cy="0"/>
            </a:xfrm>
            <a:custGeom>
              <a:avLst/>
              <a:gdLst/>
              <a:ahLst/>
              <a:cxnLst/>
              <a:rect l="l" t="t" r="r" b="b"/>
              <a:pathLst>
                <a:path w="5079" h="0">
                  <a:moveTo>
                    <a:pt x="0" y="0"/>
                  </a:moveTo>
                  <a:lnTo>
                    <a:pt x="4470" y="0"/>
                  </a:lnTo>
                </a:path>
              </a:pathLst>
            </a:custGeom>
            <a:ln w="3175">
              <a:solidFill>
                <a:srgbClr val="5C86AE"/>
              </a:solidFill>
            </a:ln>
          </p:spPr>
          <p:txBody>
            <a:bodyPr wrap="square" lIns="0" tIns="0" rIns="0" bIns="0" rtlCol="0"/>
            <a:lstStyle/>
            <a:p/>
          </p:txBody>
        </p:sp>
        <p:sp>
          <p:nvSpPr>
            <p:cNvPr id="816" name="object 816" descr=""/>
            <p:cNvSpPr/>
            <p:nvPr/>
          </p:nvSpPr>
          <p:spPr>
            <a:xfrm>
              <a:off x="6157015" y="2511281"/>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817" name="object 817" descr=""/>
            <p:cNvSpPr/>
            <p:nvPr/>
          </p:nvSpPr>
          <p:spPr>
            <a:xfrm>
              <a:off x="6157022" y="2502904"/>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818" name="object 818" descr=""/>
            <p:cNvSpPr/>
            <p:nvPr/>
          </p:nvSpPr>
          <p:spPr>
            <a:xfrm>
              <a:off x="6160922" y="2477223"/>
              <a:ext cx="2540" cy="60325"/>
            </a:xfrm>
            <a:custGeom>
              <a:avLst/>
              <a:gdLst/>
              <a:ahLst/>
              <a:cxnLst/>
              <a:rect l="l" t="t" r="r" b="b"/>
              <a:pathLst>
                <a:path w="2539" h="60325">
                  <a:moveTo>
                    <a:pt x="2235" y="59182"/>
                  </a:moveTo>
                  <a:lnTo>
                    <a:pt x="1905" y="58394"/>
                  </a:lnTo>
                  <a:lnTo>
                    <a:pt x="1117" y="58064"/>
                  </a:lnTo>
                  <a:lnTo>
                    <a:pt x="330" y="58394"/>
                  </a:lnTo>
                  <a:lnTo>
                    <a:pt x="0" y="59182"/>
                  </a:lnTo>
                  <a:lnTo>
                    <a:pt x="330" y="59982"/>
                  </a:lnTo>
                  <a:lnTo>
                    <a:pt x="1117" y="60299"/>
                  </a:lnTo>
                  <a:lnTo>
                    <a:pt x="1905" y="59982"/>
                  </a:lnTo>
                  <a:lnTo>
                    <a:pt x="2235" y="59182"/>
                  </a:lnTo>
                  <a:close/>
                </a:path>
                <a:path w="2539" h="60325">
                  <a:moveTo>
                    <a:pt x="2235" y="30721"/>
                  </a:moveTo>
                  <a:lnTo>
                    <a:pt x="1905" y="29921"/>
                  </a:lnTo>
                  <a:lnTo>
                    <a:pt x="1117" y="29603"/>
                  </a:lnTo>
                  <a:lnTo>
                    <a:pt x="330" y="29921"/>
                  </a:lnTo>
                  <a:lnTo>
                    <a:pt x="0" y="30721"/>
                  </a:lnTo>
                  <a:lnTo>
                    <a:pt x="330" y="31508"/>
                  </a:lnTo>
                  <a:lnTo>
                    <a:pt x="1117" y="31838"/>
                  </a:lnTo>
                  <a:lnTo>
                    <a:pt x="1905" y="31508"/>
                  </a:lnTo>
                  <a:lnTo>
                    <a:pt x="2235" y="30721"/>
                  </a:lnTo>
                  <a:close/>
                </a:path>
                <a:path w="2539" h="60325">
                  <a:moveTo>
                    <a:pt x="2235" y="1117"/>
                  </a:moveTo>
                  <a:lnTo>
                    <a:pt x="1905" y="330"/>
                  </a:lnTo>
                  <a:lnTo>
                    <a:pt x="1117" y="0"/>
                  </a:lnTo>
                  <a:lnTo>
                    <a:pt x="330" y="330"/>
                  </a:lnTo>
                  <a:lnTo>
                    <a:pt x="0" y="1117"/>
                  </a:lnTo>
                  <a:lnTo>
                    <a:pt x="330" y="1917"/>
                  </a:lnTo>
                  <a:lnTo>
                    <a:pt x="1117" y="2235"/>
                  </a:lnTo>
                  <a:lnTo>
                    <a:pt x="1905" y="1917"/>
                  </a:lnTo>
                  <a:lnTo>
                    <a:pt x="2235" y="1117"/>
                  </a:lnTo>
                  <a:close/>
                </a:path>
              </a:pathLst>
            </a:custGeom>
            <a:solidFill>
              <a:srgbClr val="5C86AE"/>
            </a:solidFill>
          </p:spPr>
          <p:txBody>
            <a:bodyPr wrap="square" lIns="0" tIns="0" rIns="0" bIns="0" rtlCol="0"/>
            <a:lstStyle/>
            <a:p/>
          </p:txBody>
        </p:sp>
        <p:sp>
          <p:nvSpPr>
            <p:cNvPr id="819" name="object 819" descr=""/>
            <p:cNvSpPr/>
            <p:nvPr/>
          </p:nvSpPr>
          <p:spPr>
            <a:xfrm>
              <a:off x="6158138" y="2506258"/>
              <a:ext cx="4445" cy="1905"/>
            </a:xfrm>
            <a:custGeom>
              <a:avLst/>
              <a:gdLst/>
              <a:ahLst/>
              <a:cxnLst/>
              <a:rect l="l" t="t" r="r" b="b"/>
              <a:pathLst>
                <a:path w="4445" h="1905">
                  <a:moveTo>
                    <a:pt x="0" y="0"/>
                  </a:moveTo>
                  <a:lnTo>
                    <a:pt x="3911" y="0"/>
                  </a:lnTo>
                  <a:lnTo>
                    <a:pt x="3911" y="1676"/>
                  </a:lnTo>
                  <a:lnTo>
                    <a:pt x="0" y="1676"/>
                  </a:lnTo>
                </a:path>
              </a:pathLst>
            </a:custGeom>
            <a:ln w="3175">
              <a:solidFill>
                <a:srgbClr val="5C86AE"/>
              </a:solidFill>
            </a:ln>
          </p:spPr>
          <p:txBody>
            <a:bodyPr wrap="square" lIns="0" tIns="0" rIns="0" bIns="0" rtlCol="0"/>
            <a:lstStyle/>
            <a:p/>
          </p:txBody>
        </p:sp>
        <p:sp>
          <p:nvSpPr>
            <p:cNvPr id="820" name="object 820" descr=""/>
            <p:cNvSpPr/>
            <p:nvPr/>
          </p:nvSpPr>
          <p:spPr>
            <a:xfrm>
              <a:off x="6157015" y="2504023"/>
              <a:ext cx="5080" cy="2540"/>
            </a:xfrm>
            <a:custGeom>
              <a:avLst/>
              <a:gdLst/>
              <a:ahLst/>
              <a:cxnLst/>
              <a:rect l="l" t="t" r="r" b="b"/>
              <a:pathLst>
                <a:path w="5079" h="2539">
                  <a:moveTo>
                    <a:pt x="5029" y="2235"/>
                  </a:moveTo>
                  <a:lnTo>
                    <a:pt x="5029" y="0"/>
                  </a:lnTo>
                  <a:lnTo>
                    <a:pt x="0" y="0"/>
                  </a:lnTo>
                </a:path>
              </a:pathLst>
            </a:custGeom>
            <a:ln w="3175">
              <a:solidFill>
                <a:srgbClr val="5C86AE"/>
              </a:solidFill>
            </a:ln>
          </p:spPr>
          <p:txBody>
            <a:bodyPr wrap="square" lIns="0" tIns="0" rIns="0" bIns="0" rtlCol="0"/>
            <a:lstStyle/>
            <a:p/>
          </p:txBody>
        </p:sp>
        <p:sp>
          <p:nvSpPr>
            <p:cNvPr id="821" name="object 821" descr=""/>
            <p:cNvSpPr/>
            <p:nvPr/>
          </p:nvSpPr>
          <p:spPr>
            <a:xfrm>
              <a:off x="6155906" y="2500110"/>
              <a:ext cx="0" cy="3175"/>
            </a:xfrm>
            <a:custGeom>
              <a:avLst/>
              <a:gdLst/>
              <a:ahLst/>
              <a:cxnLst/>
              <a:rect l="l" t="t" r="r" b="b"/>
              <a:pathLst>
                <a:path w="0" h="3175">
                  <a:moveTo>
                    <a:pt x="0" y="2794"/>
                  </a:moveTo>
                  <a:lnTo>
                    <a:pt x="0" y="558"/>
                  </a:lnTo>
                  <a:lnTo>
                    <a:pt x="0" y="0"/>
                  </a:lnTo>
                </a:path>
              </a:pathLst>
            </a:custGeom>
            <a:ln w="3175">
              <a:solidFill>
                <a:srgbClr val="5C86AE"/>
              </a:solidFill>
            </a:ln>
          </p:spPr>
          <p:txBody>
            <a:bodyPr wrap="square" lIns="0" tIns="0" rIns="0" bIns="0" rtlCol="0"/>
            <a:lstStyle/>
            <a:p/>
          </p:txBody>
        </p:sp>
        <p:sp>
          <p:nvSpPr>
            <p:cNvPr id="822" name="object 822" descr=""/>
            <p:cNvSpPr/>
            <p:nvPr/>
          </p:nvSpPr>
          <p:spPr>
            <a:xfrm>
              <a:off x="6148637" y="2500114"/>
              <a:ext cx="0" cy="13970"/>
            </a:xfrm>
            <a:custGeom>
              <a:avLst/>
              <a:gdLst/>
              <a:ahLst/>
              <a:cxnLst/>
              <a:rect l="l" t="t" r="r" b="b"/>
              <a:pathLst>
                <a:path w="0" h="13969">
                  <a:moveTo>
                    <a:pt x="0" y="0"/>
                  </a:moveTo>
                  <a:lnTo>
                    <a:pt x="0" y="558"/>
                  </a:lnTo>
                  <a:lnTo>
                    <a:pt x="0" y="13398"/>
                  </a:lnTo>
                  <a:lnTo>
                    <a:pt x="0" y="13957"/>
                  </a:lnTo>
                </a:path>
              </a:pathLst>
            </a:custGeom>
            <a:ln w="3175">
              <a:solidFill>
                <a:srgbClr val="5C86AE"/>
              </a:solidFill>
            </a:ln>
          </p:spPr>
          <p:txBody>
            <a:bodyPr wrap="square" lIns="0" tIns="0" rIns="0" bIns="0" rtlCol="0"/>
            <a:lstStyle/>
            <a:p/>
          </p:txBody>
        </p:sp>
        <p:sp>
          <p:nvSpPr>
            <p:cNvPr id="823" name="object 823" descr=""/>
            <p:cNvSpPr/>
            <p:nvPr/>
          </p:nvSpPr>
          <p:spPr>
            <a:xfrm>
              <a:off x="6155906" y="2511279"/>
              <a:ext cx="0" cy="3175"/>
            </a:xfrm>
            <a:custGeom>
              <a:avLst/>
              <a:gdLst/>
              <a:ahLst/>
              <a:cxnLst/>
              <a:rect l="l" t="t" r="r" b="b"/>
              <a:pathLst>
                <a:path w="0" h="3175">
                  <a:moveTo>
                    <a:pt x="0" y="2794"/>
                  </a:moveTo>
                  <a:lnTo>
                    <a:pt x="0" y="2235"/>
                  </a:lnTo>
                  <a:lnTo>
                    <a:pt x="0" y="0"/>
                  </a:lnTo>
                </a:path>
              </a:pathLst>
            </a:custGeom>
            <a:ln w="3175">
              <a:solidFill>
                <a:srgbClr val="5C86AE"/>
              </a:solidFill>
            </a:ln>
          </p:spPr>
          <p:txBody>
            <a:bodyPr wrap="square" lIns="0" tIns="0" rIns="0" bIns="0" rtlCol="0"/>
            <a:lstStyle/>
            <a:p/>
          </p:txBody>
        </p:sp>
        <p:sp>
          <p:nvSpPr>
            <p:cNvPr id="824" name="object 824" descr=""/>
            <p:cNvSpPr/>
            <p:nvPr/>
          </p:nvSpPr>
          <p:spPr>
            <a:xfrm>
              <a:off x="6157022" y="2507931"/>
              <a:ext cx="5080" cy="2540"/>
            </a:xfrm>
            <a:custGeom>
              <a:avLst/>
              <a:gdLst/>
              <a:ahLst/>
              <a:cxnLst/>
              <a:rect l="l" t="t" r="r" b="b"/>
              <a:pathLst>
                <a:path w="5079" h="2539">
                  <a:moveTo>
                    <a:pt x="0" y="2235"/>
                  </a:moveTo>
                  <a:lnTo>
                    <a:pt x="5029" y="2235"/>
                  </a:lnTo>
                  <a:lnTo>
                    <a:pt x="5029" y="0"/>
                  </a:lnTo>
                </a:path>
              </a:pathLst>
            </a:custGeom>
            <a:ln w="3175">
              <a:solidFill>
                <a:srgbClr val="5C86AE"/>
              </a:solidFill>
            </a:ln>
          </p:spPr>
          <p:txBody>
            <a:bodyPr wrap="square" lIns="0" tIns="0" rIns="0" bIns="0" rtlCol="0"/>
            <a:lstStyle/>
            <a:p/>
          </p:txBody>
        </p:sp>
        <p:sp>
          <p:nvSpPr>
            <p:cNvPr id="825" name="object 825" descr=""/>
            <p:cNvSpPr/>
            <p:nvPr/>
          </p:nvSpPr>
          <p:spPr>
            <a:xfrm>
              <a:off x="6154788" y="2499004"/>
              <a:ext cx="2540" cy="16510"/>
            </a:xfrm>
            <a:custGeom>
              <a:avLst/>
              <a:gdLst/>
              <a:ahLst/>
              <a:cxnLst/>
              <a:rect l="l" t="t" r="r" b="b"/>
              <a:pathLst>
                <a:path w="2539" h="16510">
                  <a:moveTo>
                    <a:pt x="2235" y="15074"/>
                  </a:moveTo>
                  <a:lnTo>
                    <a:pt x="1905" y="14287"/>
                  </a:lnTo>
                  <a:lnTo>
                    <a:pt x="1117" y="13957"/>
                  </a:lnTo>
                  <a:lnTo>
                    <a:pt x="317" y="14287"/>
                  </a:lnTo>
                  <a:lnTo>
                    <a:pt x="0" y="15074"/>
                  </a:lnTo>
                  <a:lnTo>
                    <a:pt x="317" y="15862"/>
                  </a:lnTo>
                  <a:lnTo>
                    <a:pt x="1117" y="16192"/>
                  </a:lnTo>
                  <a:lnTo>
                    <a:pt x="1905" y="15862"/>
                  </a:lnTo>
                  <a:lnTo>
                    <a:pt x="2235" y="15074"/>
                  </a:lnTo>
                  <a:close/>
                </a:path>
                <a:path w="2539" h="16510">
                  <a:moveTo>
                    <a:pt x="2235" y="1117"/>
                  </a:moveTo>
                  <a:lnTo>
                    <a:pt x="1905" y="330"/>
                  </a:lnTo>
                  <a:lnTo>
                    <a:pt x="1117" y="0"/>
                  </a:lnTo>
                  <a:lnTo>
                    <a:pt x="317" y="330"/>
                  </a:lnTo>
                  <a:lnTo>
                    <a:pt x="0" y="1117"/>
                  </a:lnTo>
                  <a:lnTo>
                    <a:pt x="317"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826" name="object 826" descr=""/>
            <p:cNvSpPr/>
            <p:nvPr/>
          </p:nvSpPr>
          <p:spPr>
            <a:xfrm>
              <a:off x="6121289" y="2479458"/>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827" name="object 827" descr=""/>
            <p:cNvSpPr/>
            <p:nvPr/>
          </p:nvSpPr>
          <p:spPr>
            <a:xfrm>
              <a:off x="6087792" y="2536403"/>
              <a:ext cx="67945" cy="0"/>
            </a:xfrm>
            <a:custGeom>
              <a:avLst/>
              <a:gdLst/>
              <a:ahLst/>
              <a:cxnLst/>
              <a:rect l="l" t="t" r="r" b="b"/>
              <a:pathLst>
                <a:path w="67945" h="0">
                  <a:moveTo>
                    <a:pt x="0" y="0"/>
                  </a:moveTo>
                  <a:lnTo>
                    <a:pt x="67538" y="0"/>
                  </a:lnTo>
                </a:path>
              </a:pathLst>
            </a:custGeom>
            <a:ln w="3175">
              <a:solidFill>
                <a:srgbClr val="5C86AE"/>
              </a:solidFill>
            </a:ln>
          </p:spPr>
          <p:txBody>
            <a:bodyPr wrap="square" lIns="0" tIns="0" rIns="0" bIns="0" rtlCol="0"/>
            <a:lstStyle/>
            <a:p/>
          </p:txBody>
        </p:sp>
        <p:sp>
          <p:nvSpPr>
            <p:cNvPr id="828" name="object 828" descr=""/>
            <p:cNvSpPr/>
            <p:nvPr/>
          </p:nvSpPr>
          <p:spPr>
            <a:xfrm>
              <a:off x="6087792" y="2479458"/>
              <a:ext cx="33655" cy="0"/>
            </a:xfrm>
            <a:custGeom>
              <a:avLst/>
              <a:gdLst/>
              <a:ahLst/>
              <a:cxnLst/>
              <a:rect l="l" t="t" r="r" b="b"/>
              <a:pathLst>
                <a:path w="33654" h="0">
                  <a:moveTo>
                    <a:pt x="0" y="0"/>
                  </a:moveTo>
                  <a:lnTo>
                    <a:pt x="33502" y="0"/>
                  </a:lnTo>
                </a:path>
              </a:pathLst>
            </a:custGeom>
            <a:ln w="3175">
              <a:solidFill>
                <a:srgbClr val="5C86AE"/>
              </a:solidFill>
            </a:ln>
          </p:spPr>
          <p:txBody>
            <a:bodyPr wrap="square" lIns="0" tIns="0" rIns="0" bIns="0" rtlCol="0"/>
            <a:lstStyle/>
            <a:p/>
          </p:txBody>
        </p:sp>
        <p:sp>
          <p:nvSpPr>
            <p:cNvPr id="829" name="object 829" descr=""/>
            <p:cNvSpPr/>
            <p:nvPr/>
          </p:nvSpPr>
          <p:spPr>
            <a:xfrm>
              <a:off x="6122965" y="2479458"/>
              <a:ext cx="26034" cy="0"/>
            </a:xfrm>
            <a:custGeom>
              <a:avLst/>
              <a:gdLst/>
              <a:ahLst/>
              <a:cxnLst/>
              <a:rect l="l" t="t" r="r" b="b"/>
              <a:pathLst>
                <a:path w="26035" h="0">
                  <a:moveTo>
                    <a:pt x="0" y="0"/>
                  </a:moveTo>
                  <a:lnTo>
                    <a:pt x="25666" y="0"/>
                  </a:lnTo>
                </a:path>
              </a:pathLst>
            </a:custGeom>
            <a:ln w="3175">
              <a:solidFill>
                <a:srgbClr val="5C86AE"/>
              </a:solidFill>
            </a:ln>
          </p:spPr>
          <p:txBody>
            <a:bodyPr wrap="square" lIns="0" tIns="0" rIns="0" bIns="0" rtlCol="0"/>
            <a:lstStyle/>
            <a:p/>
          </p:txBody>
        </p:sp>
        <p:sp>
          <p:nvSpPr>
            <p:cNvPr id="830" name="object 830" descr=""/>
            <p:cNvSpPr/>
            <p:nvPr/>
          </p:nvSpPr>
          <p:spPr>
            <a:xfrm>
              <a:off x="6121290" y="2479458"/>
              <a:ext cx="0" cy="7620"/>
            </a:xfrm>
            <a:custGeom>
              <a:avLst/>
              <a:gdLst/>
              <a:ahLst/>
              <a:cxnLst/>
              <a:rect l="l" t="t" r="r" b="b"/>
              <a:pathLst>
                <a:path w="0" h="7619">
                  <a:moveTo>
                    <a:pt x="0" y="0"/>
                  </a:moveTo>
                  <a:lnTo>
                    <a:pt x="0" y="0"/>
                  </a:lnTo>
                  <a:lnTo>
                    <a:pt x="0" y="7251"/>
                  </a:lnTo>
                </a:path>
              </a:pathLst>
            </a:custGeom>
            <a:ln w="3175">
              <a:solidFill>
                <a:srgbClr val="5C86AE"/>
              </a:solidFill>
            </a:ln>
          </p:spPr>
          <p:txBody>
            <a:bodyPr wrap="square" lIns="0" tIns="0" rIns="0" bIns="0" rtlCol="0"/>
            <a:lstStyle/>
            <a:p/>
          </p:txBody>
        </p:sp>
        <p:sp>
          <p:nvSpPr>
            <p:cNvPr id="831" name="object 831" descr=""/>
            <p:cNvSpPr/>
            <p:nvPr/>
          </p:nvSpPr>
          <p:spPr>
            <a:xfrm>
              <a:off x="6122971" y="2479458"/>
              <a:ext cx="26034" cy="0"/>
            </a:xfrm>
            <a:custGeom>
              <a:avLst/>
              <a:gdLst/>
              <a:ahLst/>
              <a:cxnLst/>
              <a:rect l="l" t="t" r="r" b="b"/>
              <a:pathLst>
                <a:path w="26035" h="0">
                  <a:moveTo>
                    <a:pt x="25666" y="0"/>
                  </a:moveTo>
                  <a:lnTo>
                    <a:pt x="0" y="0"/>
                  </a:lnTo>
                </a:path>
              </a:pathLst>
            </a:custGeom>
            <a:ln w="3175">
              <a:solidFill>
                <a:srgbClr val="5C86AE"/>
              </a:solidFill>
            </a:ln>
          </p:spPr>
          <p:txBody>
            <a:bodyPr wrap="square" lIns="0" tIns="0" rIns="0" bIns="0" rtlCol="0"/>
            <a:lstStyle/>
            <a:p/>
          </p:txBody>
        </p:sp>
        <p:sp>
          <p:nvSpPr>
            <p:cNvPr id="832" name="object 832" descr=""/>
            <p:cNvSpPr/>
            <p:nvPr/>
          </p:nvSpPr>
          <p:spPr>
            <a:xfrm>
              <a:off x="6087234" y="2479458"/>
              <a:ext cx="34290" cy="0"/>
            </a:xfrm>
            <a:custGeom>
              <a:avLst/>
              <a:gdLst/>
              <a:ahLst/>
              <a:cxnLst/>
              <a:rect l="l" t="t" r="r" b="b"/>
              <a:pathLst>
                <a:path w="34289" h="0">
                  <a:moveTo>
                    <a:pt x="0" y="0"/>
                  </a:moveTo>
                  <a:lnTo>
                    <a:pt x="34061" y="0"/>
                  </a:lnTo>
                </a:path>
              </a:pathLst>
            </a:custGeom>
            <a:ln w="3175">
              <a:solidFill>
                <a:srgbClr val="5C86AE"/>
              </a:solidFill>
            </a:ln>
          </p:spPr>
          <p:txBody>
            <a:bodyPr wrap="square" lIns="0" tIns="0" rIns="0" bIns="0" rtlCol="0"/>
            <a:lstStyle/>
            <a:p/>
          </p:txBody>
        </p:sp>
        <p:sp>
          <p:nvSpPr>
            <p:cNvPr id="833" name="object 833" descr=""/>
            <p:cNvSpPr/>
            <p:nvPr/>
          </p:nvSpPr>
          <p:spPr>
            <a:xfrm>
              <a:off x="6087234" y="2506258"/>
              <a:ext cx="27305" cy="0"/>
            </a:xfrm>
            <a:custGeom>
              <a:avLst/>
              <a:gdLst/>
              <a:ahLst/>
              <a:cxnLst/>
              <a:rect l="l" t="t" r="r" b="b"/>
              <a:pathLst>
                <a:path w="27304" h="0">
                  <a:moveTo>
                    <a:pt x="0" y="0"/>
                  </a:moveTo>
                  <a:lnTo>
                    <a:pt x="26784" y="0"/>
                  </a:lnTo>
                </a:path>
              </a:pathLst>
            </a:custGeom>
            <a:ln w="3175">
              <a:solidFill>
                <a:srgbClr val="5C86AE"/>
              </a:solidFill>
            </a:ln>
          </p:spPr>
          <p:txBody>
            <a:bodyPr wrap="square" lIns="0" tIns="0" rIns="0" bIns="0" rtlCol="0"/>
            <a:lstStyle/>
            <a:p/>
          </p:txBody>
        </p:sp>
        <p:sp>
          <p:nvSpPr>
            <p:cNvPr id="834" name="object 834" descr=""/>
            <p:cNvSpPr/>
            <p:nvPr/>
          </p:nvSpPr>
          <p:spPr>
            <a:xfrm>
              <a:off x="6130220" y="2506258"/>
              <a:ext cx="11430" cy="0"/>
            </a:xfrm>
            <a:custGeom>
              <a:avLst/>
              <a:gdLst/>
              <a:ahLst/>
              <a:cxnLst/>
              <a:rect l="l" t="t" r="r" b="b"/>
              <a:pathLst>
                <a:path w="11429" h="0">
                  <a:moveTo>
                    <a:pt x="0" y="0"/>
                  </a:moveTo>
                  <a:lnTo>
                    <a:pt x="11163" y="0"/>
                  </a:lnTo>
                </a:path>
              </a:pathLst>
            </a:custGeom>
            <a:ln w="3175">
              <a:solidFill>
                <a:srgbClr val="5C86AE"/>
              </a:solidFill>
            </a:ln>
          </p:spPr>
          <p:txBody>
            <a:bodyPr wrap="square" lIns="0" tIns="0" rIns="0" bIns="0" rtlCol="0"/>
            <a:lstStyle/>
            <a:p/>
          </p:txBody>
        </p:sp>
        <p:sp>
          <p:nvSpPr>
            <p:cNvPr id="835" name="object 835" descr=""/>
            <p:cNvSpPr/>
            <p:nvPr/>
          </p:nvSpPr>
          <p:spPr>
            <a:xfrm>
              <a:off x="6087234" y="2535844"/>
              <a:ext cx="69215" cy="0"/>
            </a:xfrm>
            <a:custGeom>
              <a:avLst/>
              <a:gdLst/>
              <a:ahLst/>
              <a:cxnLst/>
              <a:rect l="l" t="t" r="r" b="b"/>
              <a:pathLst>
                <a:path w="69214" h="0">
                  <a:moveTo>
                    <a:pt x="0" y="0"/>
                  </a:moveTo>
                  <a:lnTo>
                    <a:pt x="68668" y="0"/>
                  </a:lnTo>
                </a:path>
              </a:pathLst>
            </a:custGeom>
            <a:ln w="3175">
              <a:solidFill>
                <a:srgbClr val="5C86AE"/>
              </a:solidFill>
            </a:ln>
          </p:spPr>
          <p:txBody>
            <a:bodyPr wrap="square" lIns="0" tIns="0" rIns="0" bIns="0" rtlCol="0"/>
            <a:lstStyle/>
            <a:p/>
          </p:txBody>
        </p:sp>
        <p:sp>
          <p:nvSpPr>
            <p:cNvPr id="836" name="object 836" descr=""/>
            <p:cNvSpPr/>
            <p:nvPr/>
          </p:nvSpPr>
          <p:spPr>
            <a:xfrm>
              <a:off x="6130220" y="2507934"/>
              <a:ext cx="11430" cy="0"/>
            </a:xfrm>
            <a:custGeom>
              <a:avLst/>
              <a:gdLst/>
              <a:ahLst/>
              <a:cxnLst/>
              <a:rect l="l" t="t" r="r" b="b"/>
              <a:pathLst>
                <a:path w="11429" h="0">
                  <a:moveTo>
                    <a:pt x="11163" y="0"/>
                  </a:moveTo>
                  <a:lnTo>
                    <a:pt x="0" y="0"/>
                  </a:lnTo>
                </a:path>
              </a:pathLst>
            </a:custGeom>
            <a:ln w="3175">
              <a:solidFill>
                <a:srgbClr val="5C86AE"/>
              </a:solidFill>
            </a:ln>
          </p:spPr>
          <p:txBody>
            <a:bodyPr wrap="square" lIns="0" tIns="0" rIns="0" bIns="0" rtlCol="0"/>
            <a:lstStyle/>
            <a:p/>
          </p:txBody>
        </p:sp>
        <p:sp>
          <p:nvSpPr>
            <p:cNvPr id="837" name="object 837" descr=""/>
            <p:cNvSpPr/>
            <p:nvPr/>
          </p:nvSpPr>
          <p:spPr>
            <a:xfrm>
              <a:off x="6087234" y="2507934"/>
              <a:ext cx="27305" cy="0"/>
            </a:xfrm>
            <a:custGeom>
              <a:avLst/>
              <a:gdLst/>
              <a:ahLst/>
              <a:cxnLst/>
              <a:rect l="l" t="t" r="r" b="b"/>
              <a:pathLst>
                <a:path w="27304" h="0">
                  <a:moveTo>
                    <a:pt x="0" y="0"/>
                  </a:moveTo>
                  <a:lnTo>
                    <a:pt x="26784" y="0"/>
                  </a:lnTo>
                </a:path>
              </a:pathLst>
            </a:custGeom>
            <a:ln w="3175">
              <a:solidFill>
                <a:srgbClr val="5C86AE"/>
              </a:solidFill>
            </a:ln>
          </p:spPr>
          <p:txBody>
            <a:bodyPr wrap="square" lIns="0" tIns="0" rIns="0" bIns="0" rtlCol="0"/>
            <a:lstStyle/>
            <a:p/>
          </p:txBody>
        </p:sp>
        <p:sp>
          <p:nvSpPr>
            <p:cNvPr id="838" name="object 838" descr=""/>
            <p:cNvSpPr/>
            <p:nvPr/>
          </p:nvSpPr>
          <p:spPr>
            <a:xfrm>
              <a:off x="5302822" y="2448750"/>
              <a:ext cx="0" cy="5080"/>
            </a:xfrm>
            <a:custGeom>
              <a:avLst/>
              <a:gdLst/>
              <a:ahLst/>
              <a:cxnLst/>
              <a:rect l="l" t="t" r="r" b="b"/>
              <a:pathLst>
                <a:path w="0" h="5080">
                  <a:moveTo>
                    <a:pt x="0" y="4470"/>
                  </a:moveTo>
                  <a:lnTo>
                    <a:pt x="0" y="0"/>
                  </a:lnTo>
                  <a:lnTo>
                    <a:pt x="0" y="5029"/>
                  </a:lnTo>
                </a:path>
              </a:pathLst>
            </a:custGeom>
            <a:ln w="3175">
              <a:solidFill>
                <a:srgbClr val="5C86AE"/>
              </a:solidFill>
            </a:ln>
          </p:spPr>
          <p:txBody>
            <a:bodyPr wrap="square" lIns="0" tIns="0" rIns="0" bIns="0" rtlCol="0"/>
            <a:lstStyle/>
            <a:p/>
          </p:txBody>
        </p:sp>
        <p:sp>
          <p:nvSpPr>
            <p:cNvPr id="839" name="object 839" descr=""/>
            <p:cNvSpPr/>
            <p:nvPr/>
          </p:nvSpPr>
          <p:spPr>
            <a:xfrm>
              <a:off x="5847720" y="2507934"/>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840" name="object 840" descr=""/>
            <p:cNvSpPr/>
            <p:nvPr/>
          </p:nvSpPr>
          <p:spPr>
            <a:xfrm>
              <a:off x="5847718" y="2507927"/>
              <a:ext cx="1270" cy="5080"/>
            </a:xfrm>
            <a:custGeom>
              <a:avLst/>
              <a:gdLst/>
              <a:ahLst/>
              <a:cxnLst/>
              <a:rect l="l" t="t" r="r" b="b"/>
              <a:pathLst>
                <a:path w="1270" h="5080">
                  <a:moveTo>
                    <a:pt x="1117" y="5029"/>
                  </a:moveTo>
                  <a:lnTo>
                    <a:pt x="0" y="5029"/>
                  </a:lnTo>
                  <a:lnTo>
                    <a:pt x="0" y="0"/>
                  </a:lnTo>
                </a:path>
              </a:pathLst>
            </a:custGeom>
            <a:ln w="3175">
              <a:solidFill>
                <a:srgbClr val="5C86AE"/>
              </a:solidFill>
            </a:ln>
          </p:spPr>
          <p:txBody>
            <a:bodyPr wrap="square" lIns="0" tIns="0" rIns="0" bIns="0" rtlCol="0"/>
            <a:lstStyle/>
            <a:p/>
          </p:txBody>
        </p:sp>
        <p:sp>
          <p:nvSpPr>
            <p:cNvPr id="841" name="object 841" descr=""/>
            <p:cNvSpPr/>
            <p:nvPr/>
          </p:nvSpPr>
          <p:spPr>
            <a:xfrm>
              <a:off x="5847720" y="2508486"/>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842" name="object 842" descr=""/>
            <p:cNvSpPr/>
            <p:nvPr/>
          </p:nvSpPr>
          <p:spPr>
            <a:xfrm>
              <a:off x="5848836" y="2508491"/>
              <a:ext cx="0" cy="5080"/>
            </a:xfrm>
            <a:custGeom>
              <a:avLst/>
              <a:gdLst/>
              <a:ahLst/>
              <a:cxnLst/>
              <a:rect l="l" t="t" r="r" b="b"/>
              <a:pathLst>
                <a:path w="0" h="5080">
                  <a:moveTo>
                    <a:pt x="0" y="0"/>
                  </a:moveTo>
                  <a:lnTo>
                    <a:pt x="0" y="4470"/>
                  </a:lnTo>
                </a:path>
              </a:pathLst>
            </a:custGeom>
            <a:ln w="3175">
              <a:solidFill>
                <a:srgbClr val="5C86AE"/>
              </a:solidFill>
            </a:ln>
          </p:spPr>
          <p:txBody>
            <a:bodyPr wrap="square" lIns="0" tIns="0" rIns="0" bIns="0" rtlCol="0"/>
            <a:lstStyle/>
            <a:p/>
          </p:txBody>
        </p:sp>
        <p:sp>
          <p:nvSpPr>
            <p:cNvPr id="843" name="object 843" descr=""/>
            <p:cNvSpPr/>
            <p:nvPr/>
          </p:nvSpPr>
          <p:spPr>
            <a:xfrm>
              <a:off x="5849952" y="2507927"/>
              <a:ext cx="1270" cy="5080"/>
            </a:xfrm>
            <a:custGeom>
              <a:avLst/>
              <a:gdLst/>
              <a:ahLst/>
              <a:cxnLst/>
              <a:rect l="l" t="t" r="r" b="b"/>
              <a:pathLst>
                <a:path w="1270" h="5080">
                  <a:moveTo>
                    <a:pt x="0" y="5029"/>
                  </a:moveTo>
                  <a:lnTo>
                    <a:pt x="558" y="3911"/>
                  </a:lnTo>
                  <a:lnTo>
                    <a:pt x="1117" y="2793"/>
                  </a:lnTo>
                  <a:lnTo>
                    <a:pt x="558" y="1676"/>
                  </a:lnTo>
                  <a:lnTo>
                    <a:pt x="0" y="0"/>
                  </a:lnTo>
                </a:path>
              </a:pathLst>
            </a:custGeom>
            <a:ln w="3175">
              <a:solidFill>
                <a:srgbClr val="5C86AE"/>
              </a:solidFill>
            </a:ln>
          </p:spPr>
          <p:txBody>
            <a:bodyPr wrap="square" lIns="0" tIns="0" rIns="0" bIns="0" rtlCol="0"/>
            <a:lstStyle/>
            <a:p/>
          </p:txBody>
        </p:sp>
        <p:sp>
          <p:nvSpPr>
            <p:cNvPr id="844" name="object 844" descr=""/>
            <p:cNvSpPr/>
            <p:nvPr/>
          </p:nvSpPr>
          <p:spPr>
            <a:xfrm>
              <a:off x="5302822" y="2551478"/>
              <a:ext cx="0" cy="5080"/>
            </a:xfrm>
            <a:custGeom>
              <a:avLst/>
              <a:gdLst/>
              <a:ahLst/>
              <a:cxnLst/>
              <a:rect l="l" t="t" r="r" b="b"/>
              <a:pathLst>
                <a:path w="0" h="5080">
                  <a:moveTo>
                    <a:pt x="0" y="4470"/>
                  </a:moveTo>
                  <a:lnTo>
                    <a:pt x="0" y="0"/>
                  </a:lnTo>
                  <a:lnTo>
                    <a:pt x="0" y="4470"/>
                  </a:lnTo>
                </a:path>
              </a:pathLst>
            </a:custGeom>
            <a:ln w="3175">
              <a:solidFill>
                <a:srgbClr val="5C86AE"/>
              </a:solidFill>
            </a:ln>
          </p:spPr>
          <p:txBody>
            <a:bodyPr wrap="square" lIns="0" tIns="0" rIns="0" bIns="0" rtlCol="0"/>
            <a:lstStyle/>
            <a:p/>
          </p:txBody>
        </p:sp>
        <p:sp>
          <p:nvSpPr>
            <p:cNvPr id="845" name="object 845" descr=""/>
            <p:cNvSpPr/>
            <p:nvPr/>
          </p:nvSpPr>
          <p:spPr>
            <a:xfrm>
              <a:off x="5538418" y="2598377"/>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846" name="object 846" descr=""/>
            <p:cNvSpPr/>
            <p:nvPr/>
          </p:nvSpPr>
          <p:spPr>
            <a:xfrm>
              <a:off x="5523349" y="2598377"/>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847" name="object 847" descr=""/>
            <p:cNvSpPr/>
            <p:nvPr/>
          </p:nvSpPr>
          <p:spPr>
            <a:xfrm>
              <a:off x="5545116" y="2598378"/>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848" name="object 848" descr=""/>
            <p:cNvSpPr/>
            <p:nvPr/>
          </p:nvSpPr>
          <p:spPr>
            <a:xfrm>
              <a:off x="5551822" y="2612330"/>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849" name="object 849" descr=""/>
            <p:cNvSpPr/>
            <p:nvPr/>
          </p:nvSpPr>
          <p:spPr>
            <a:xfrm>
              <a:off x="5544557" y="2613453"/>
              <a:ext cx="8890" cy="0"/>
            </a:xfrm>
            <a:custGeom>
              <a:avLst/>
              <a:gdLst/>
              <a:ahLst/>
              <a:cxnLst/>
              <a:rect l="l" t="t" r="r" b="b"/>
              <a:pathLst>
                <a:path w="8889" h="0">
                  <a:moveTo>
                    <a:pt x="0" y="0"/>
                  </a:moveTo>
                  <a:lnTo>
                    <a:pt x="3911" y="0"/>
                  </a:lnTo>
                  <a:lnTo>
                    <a:pt x="8382" y="0"/>
                  </a:lnTo>
                </a:path>
              </a:pathLst>
            </a:custGeom>
            <a:ln w="3175">
              <a:solidFill>
                <a:srgbClr val="5C86AE"/>
              </a:solidFill>
            </a:ln>
          </p:spPr>
          <p:txBody>
            <a:bodyPr wrap="square" lIns="0" tIns="0" rIns="0" bIns="0" rtlCol="0"/>
            <a:lstStyle/>
            <a:p/>
          </p:txBody>
        </p:sp>
        <p:sp>
          <p:nvSpPr>
            <p:cNvPr id="850" name="object 850" descr=""/>
            <p:cNvSpPr/>
            <p:nvPr/>
          </p:nvSpPr>
          <p:spPr>
            <a:xfrm>
              <a:off x="5514403" y="2612330"/>
              <a:ext cx="2540" cy="0"/>
            </a:xfrm>
            <a:custGeom>
              <a:avLst/>
              <a:gdLst/>
              <a:ahLst/>
              <a:cxnLst/>
              <a:rect l="l" t="t" r="r" b="b"/>
              <a:pathLst>
                <a:path w="2539" h="0">
                  <a:moveTo>
                    <a:pt x="2247" y="0"/>
                  </a:moveTo>
                  <a:lnTo>
                    <a:pt x="0" y="0"/>
                  </a:lnTo>
                </a:path>
              </a:pathLst>
            </a:custGeom>
            <a:ln w="3175">
              <a:solidFill>
                <a:srgbClr val="5C86AE"/>
              </a:solidFill>
            </a:ln>
          </p:spPr>
          <p:txBody>
            <a:bodyPr wrap="square" lIns="0" tIns="0" rIns="0" bIns="0" rtlCol="0"/>
            <a:lstStyle/>
            <a:p/>
          </p:txBody>
        </p:sp>
        <p:sp>
          <p:nvSpPr>
            <p:cNvPr id="851" name="object 851" descr=""/>
            <p:cNvSpPr/>
            <p:nvPr/>
          </p:nvSpPr>
          <p:spPr>
            <a:xfrm>
              <a:off x="5515536" y="2613453"/>
              <a:ext cx="9525" cy="0"/>
            </a:xfrm>
            <a:custGeom>
              <a:avLst/>
              <a:gdLst/>
              <a:ahLst/>
              <a:cxnLst/>
              <a:rect l="l" t="t" r="r" b="b"/>
              <a:pathLst>
                <a:path w="9525" h="0">
                  <a:moveTo>
                    <a:pt x="0" y="0"/>
                  </a:moveTo>
                  <a:lnTo>
                    <a:pt x="4470" y="0"/>
                  </a:lnTo>
                  <a:lnTo>
                    <a:pt x="8928" y="0"/>
                  </a:lnTo>
                </a:path>
              </a:pathLst>
            </a:custGeom>
            <a:ln w="3175">
              <a:solidFill>
                <a:srgbClr val="5C86AE"/>
              </a:solidFill>
            </a:ln>
          </p:spPr>
          <p:txBody>
            <a:bodyPr wrap="square" lIns="0" tIns="0" rIns="0" bIns="0" rtlCol="0"/>
            <a:lstStyle/>
            <a:p/>
          </p:txBody>
        </p:sp>
        <p:sp>
          <p:nvSpPr>
            <p:cNvPr id="852" name="object 852" descr=""/>
            <p:cNvSpPr/>
            <p:nvPr/>
          </p:nvSpPr>
          <p:spPr>
            <a:xfrm>
              <a:off x="5516654" y="2612330"/>
              <a:ext cx="9525" cy="0"/>
            </a:xfrm>
            <a:custGeom>
              <a:avLst/>
              <a:gdLst/>
              <a:ahLst/>
              <a:cxnLst/>
              <a:rect l="l" t="t" r="r" b="b"/>
              <a:pathLst>
                <a:path w="9525" h="0">
                  <a:moveTo>
                    <a:pt x="8928" y="0"/>
                  </a:moveTo>
                  <a:lnTo>
                    <a:pt x="0" y="0"/>
                  </a:lnTo>
                </a:path>
              </a:pathLst>
            </a:custGeom>
            <a:ln w="3175">
              <a:solidFill>
                <a:srgbClr val="5C86AE"/>
              </a:solidFill>
            </a:ln>
          </p:spPr>
          <p:txBody>
            <a:bodyPr wrap="square" lIns="0" tIns="0" rIns="0" bIns="0" rtlCol="0"/>
            <a:lstStyle/>
            <a:p/>
          </p:txBody>
        </p:sp>
        <p:sp>
          <p:nvSpPr>
            <p:cNvPr id="853" name="object 853" descr=""/>
            <p:cNvSpPr/>
            <p:nvPr/>
          </p:nvSpPr>
          <p:spPr>
            <a:xfrm>
              <a:off x="5543440" y="2612330"/>
              <a:ext cx="8890" cy="0"/>
            </a:xfrm>
            <a:custGeom>
              <a:avLst/>
              <a:gdLst/>
              <a:ahLst/>
              <a:cxnLst/>
              <a:rect l="l" t="t" r="r" b="b"/>
              <a:pathLst>
                <a:path w="8889" h="0">
                  <a:moveTo>
                    <a:pt x="0" y="0"/>
                  </a:moveTo>
                  <a:lnTo>
                    <a:pt x="8382" y="0"/>
                  </a:lnTo>
                </a:path>
              </a:pathLst>
            </a:custGeom>
            <a:ln w="3175">
              <a:solidFill>
                <a:srgbClr val="5C86AE"/>
              </a:solidFill>
            </a:ln>
          </p:spPr>
          <p:txBody>
            <a:bodyPr wrap="square" lIns="0" tIns="0" rIns="0" bIns="0" rtlCol="0"/>
            <a:lstStyle/>
            <a:p/>
          </p:txBody>
        </p:sp>
        <p:sp>
          <p:nvSpPr>
            <p:cNvPr id="854" name="object 854" descr=""/>
            <p:cNvSpPr/>
            <p:nvPr/>
          </p:nvSpPr>
          <p:spPr>
            <a:xfrm>
              <a:off x="5581403" y="2600052"/>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855" name="object 855" descr=""/>
            <p:cNvSpPr/>
            <p:nvPr/>
          </p:nvSpPr>
          <p:spPr>
            <a:xfrm>
              <a:off x="5485941" y="2600052"/>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856" name="object 856" descr=""/>
            <p:cNvSpPr/>
            <p:nvPr/>
          </p:nvSpPr>
          <p:spPr>
            <a:xfrm>
              <a:off x="5578614" y="2602284"/>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857" name="object 857" descr=""/>
            <p:cNvSpPr/>
            <p:nvPr/>
          </p:nvSpPr>
          <p:spPr>
            <a:xfrm>
              <a:off x="5489850" y="2602284"/>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858" name="object 858" descr=""/>
            <p:cNvSpPr/>
            <p:nvPr/>
          </p:nvSpPr>
          <p:spPr>
            <a:xfrm>
              <a:off x="5536742" y="260005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859" name="object 859" descr=""/>
            <p:cNvSpPr/>
            <p:nvPr/>
          </p:nvSpPr>
          <p:spPr>
            <a:xfrm>
              <a:off x="5531162" y="260005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860" name="object 860" descr=""/>
            <p:cNvSpPr/>
            <p:nvPr/>
          </p:nvSpPr>
          <p:spPr>
            <a:xfrm>
              <a:off x="5537301" y="2600052"/>
              <a:ext cx="0" cy="4445"/>
            </a:xfrm>
            <a:custGeom>
              <a:avLst/>
              <a:gdLst/>
              <a:ahLst/>
              <a:cxnLst/>
              <a:rect l="l" t="t" r="r" b="b"/>
              <a:pathLst>
                <a:path w="0" h="4444">
                  <a:moveTo>
                    <a:pt x="0" y="0"/>
                  </a:moveTo>
                  <a:lnTo>
                    <a:pt x="0" y="3911"/>
                  </a:lnTo>
                </a:path>
              </a:pathLst>
            </a:custGeom>
            <a:ln w="3175">
              <a:solidFill>
                <a:srgbClr val="5C86AE"/>
              </a:solidFill>
            </a:ln>
          </p:spPr>
          <p:txBody>
            <a:bodyPr wrap="square" lIns="0" tIns="0" rIns="0" bIns="0" rtlCol="0"/>
            <a:lstStyle/>
            <a:p/>
          </p:txBody>
        </p:sp>
        <p:sp>
          <p:nvSpPr>
            <p:cNvPr id="861" name="object 861" descr=""/>
            <p:cNvSpPr/>
            <p:nvPr/>
          </p:nvSpPr>
          <p:spPr>
            <a:xfrm>
              <a:off x="5531162" y="2600052"/>
              <a:ext cx="0" cy="4445"/>
            </a:xfrm>
            <a:custGeom>
              <a:avLst/>
              <a:gdLst/>
              <a:ahLst/>
              <a:cxnLst/>
              <a:rect l="l" t="t" r="r" b="b"/>
              <a:pathLst>
                <a:path w="0" h="4444">
                  <a:moveTo>
                    <a:pt x="0" y="0"/>
                  </a:moveTo>
                  <a:lnTo>
                    <a:pt x="0" y="3911"/>
                  </a:lnTo>
                </a:path>
              </a:pathLst>
            </a:custGeom>
            <a:ln w="3175">
              <a:solidFill>
                <a:srgbClr val="5C86AE"/>
              </a:solidFill>
            </a:ln>
          </p:spPr>
          <p:txBody>
            <a:bodyPr wrap="square" lIns="0" tIns="0" rIns="0" bIns="0" rtlCol="0"/>
            <a:lstStyle/>
            <a:p/>
          </p:txBody>
        </p:sp>
        <p:sp>
          <p:nvSpPr>
            <p:cNvPr id="862" name="object 862" descr=""/>
            <p:cNvSpPr/>
            <p:nvPr/>
          </p:nvSpPr>
          <p:spPr>
            <a:xfrm>
              <a:off x="5537299" y="2600052"/>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863" name="object 863" descr=""/>
            <p:cNvSpPr/>
            <p:nvPr/>
          </p:nvSpPr>
          <p:spPr>
            <a:xfrm>
              <a:off x="5529486" y="2600052"/>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864" name="object 864" descr=""/>
            <p:cNvSpPr/>
            <p:nvPr/>
          </p:nvSpPr>
          <p:spPr>
            <a:xfrm>
              <a:off x="5302252" y="2466053"/>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865" name="object 865" descr=""/>
            <p:cNvSpPr/>
            <p:nvPr/>
          </p:nvSpPr>
          <p:spPr>
            <a:xfrm>
              <a:off x="5302251" y="2466053"/>
              <a:ext cx="1270" cy="3175"/>
            </a:xfrm>
            <a:custGeom>
              <a:avLst/>
              <a:gdLst/>
              <a:ahLst/>
              <a:cxnLst/>
              <a:rect l="l" t="t" r="r" b="b"/>
              <a:pathLst>
                <a:path w="1270" h="3175">
                  <a:moveTo>
                    <a:pt x="1130" y="2794"/>
                  </a:moveTo>
                  <a:lnTo>
                    <a:pt x="1130" y="0"/>
                  </a:lnTo>
                  <a:lnTo>
                    <a:pt x="0" y="0"/>
                  </a:lnTo>
                </a:path>
              </a:pathLst>
            </a:custGeom>
            <a:ln w="3175">
              <a:solidFill>
                <a:srgbClr val="5C86AE"/>
              </a:solidFill>
            </a:ln>
          </p:spPr>
          <p:txBody>
            <a:bodyPr wrap="square" lIns="0" tIns="0" rIns="0" bIns="0" rtlCol="0"/>
            <a:lstStyle/>
            <a:p/>
          </p:txBody>
        </p:sp>
        <p:sp>
          <p:nvSpPr>
            <p:cNvPr id="866" name="object 866" descr=""/>
            <p:cNvSpPr/>
            <p:nvPr/>
          </p:nvSpPr>
          <p:spPr>
            <a:xfrm>
              <a:off x="5302252" y="2468847"/>
              <a:ext cx="0" cy="76835"/>
            </a:xfrm>
            <a:custGeom>
              <a:avLst/>
              <a:gdLst/>
              <a:ahLst/>
              <a:cxnLst/>
              <a:rect l="l" t="t" r="r" b="b"/>
              <a:pathLst>
                <a:path w="0" h="76835">
                  <a:moveTo>
                    <a:pt x="0" y="76492"/>
                  </a:moveTo>
                  <a:lnTo>
                    <a:pt x="0" y="0"/>
                  </a:lnTo>
                </a:path>
              </a:pathLst>
            </a:custGeom>
            <a:ln w="3175">
              <a:solidFill>
                <a:srgbClr val="5C86AE"/>
              </a:solidFill>
            </a:ln>
          </p:spPr>
          <p:txBody>
            <a:bodyPr wrap="square" lIns="0" tIns="0" rIns="0" bIns="0" rtlCol="0"/>
            <a:lstStyle/>
            <a:p/>
          </p:txBody>
        </p:sp>
        <p:sp>
          <p:nvSpPr>
            <p:cNvPr id="867" name="object 867" descr=""/>
            <p:cNvSpPr/>
            <p:nvPr/>
          </p:nvSpPr>
          <p:spPr>
            <a:xfrm>
              <a:off x="5303381" y="2509614"/>
              <a:ext cx="0" cy="36195"/>
            </a:xfrm>
            <a:custGeom>
              <a:avLst/>
              <a:gdLst/>
              <a:ahLst/>
              <a:cxnLst/>
              <a:rect l="l" t="t" r="r" b="b"/>
              <a:pathLst>
                <a:path w="0" h="36194">
                  <a:moveTo>
                    <a:pt x="0" y="35725"/>
                  </a:moveTo>
                  <a:lnTo>
                    <a:pt x="0" y="0"/>
                  </a:lnTo>
                </a:path>
              </a:pathLst>
            </a:custGeom>
            <a:ln w="3175">
              <a:solidFill>
                <a:srgbClr val="5C86AE"/>
              </a:solidFill>
            </a:ln>
          </p:spPr>
          <p:txBody>
            <a:bodyPr wrap="square" lIns="0" tIns="0" rIns="0" bIns="0" rtlCol="0"/>
            <a:lstStyle/>
            <a:p/>
          </p:txBody>
        </p:sp>
        <p:sp>
          <p:nvSpPr>
            <p:cNvPr id="868" name="object 868" descr=""/>
            <p:cNvSpPr/>
            <p:nvPr/>
          </p:nvSpPr>
          <p:spPr>
            <a:xfrm>
              <a:off x="5302251" y="2468847"/>
              <a:ext cx="1270" cy="36195"/>
            </a:xfrm>
            <a:custGeom>
              <a:avLst/>
              <a:gdLst/>
              <a:ahLst/>
              <a:cxnLst/>
              <a:rect l="l" t="t" r="r" b="b"/>
              <a:pathLst>
                <a:path w="1270" h="36194">
                  <a:moveTo>
                    <a:pt x="1130" y="35737"/>
                  </a:moveTo>
                  <a:lnTo>
                    <a:pt x="1130" y="0"/>
                  </a:lnTo>
                  <a:lnTo>
                    <a:pt x="0" y="0"/>
                  </a:lnTo>
                </a:path>
              </a:pathLst>
            </a:custGeom>
            <a:ln w="3175">
              <a:solidFill>
                <a:srgbClr val="5C86AE"/>
              </a:solidFill>
            </a:ln>
          </p:spPr>
          <p:txBody>
            <a:bodyPr wrap="square" lIns="0" tIns="0" rIns="0" bIns="0" rtlCol="0"/>
            <a:lstStyle/>
            <a:p/>
          </p:txBody>
        </p:sp>
        <p:sp>
          <p:nvSpPr>
            <p:cNvPr id="869" name="object 869" descr=""/>
            <p:cNvSpPr/>
            <p:nvPr/>
          </p:nvSpPr>
          <p:spPr>
            <a:xfrm>
              <a:off x="5302252" y="2545335"/>
              <a:ext cx="1270" cy="3175"/>
            </a:xfrm>
            <a:custGeom>
              <a:avLst/>
              <a:gdLst/>
              <a:ahLst/>
              <a:cxnLst/>
              <a:rect l="l" t="t" r="r" b="b"/>
              <a:pathLst>
                <a:path w="1270" h="3175">
                  <a:moveTo>
                    <a:pt x="0" y="2794"/>
                  </a:moveTo>
                  <a:lnTo>
                    <a:pt x="0" y="0"/>
                  </a:lnTo>
                </a:path>
                <a:path w="1270" h="3175">
                  <a:moveTo>
                    <a:pt x="0" y="2794"/>
                  </a:moveTo>
                  <a:lnTo>
                    <a:pt x="1130" y="2794"/>
                  </a:lnTo>
                  <a:lnTo>
                    <a:pt x="1130" y="0"/>
                  </a:lnTo>
                  <a:lnTo>
                    <a:pt x="0" y="0"/>
                  </a:lnTo>
                </a:path>
              </a:pathLst>
            </a:custGeom>
            <a:ln w="3175">
              <a:solidFill>
                <a:srgbClr val="5C86AE"/>
              </a:solidFill>
            </a:ln>
          </p:spPr>
          <p:txBody>
            <a:bodyPr wrap="square" lIns="0" tIns="0" rIns="0" bIns="0" rtlCol="0"/>
            <a:lstStyle/>
            <a:p/>
          </p:txBody>
        </p:sp>
        <p:sp>
          <p:nvSpPr>
            <p:cNvPr id="870" name="object 870" descr=""/>
            <p:cNvSpPr/>
            <p:nvPr/>
          </p:nvSpPr>
          <p:spPr>
            <a:xfrm>
              <a:off x="5713725" y="2507934"/>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871" name="object 871" descr=""/>
            <p:cNvSpPr/>
            <p:nvPr/>
          </p:nvSpPr>
          <p:spPr>
            <a:xfrm>
              <a:off x="5713723" y="2507927"/>
              <a:ext cx="1270" cy="5080"/>
            </a:xfrm>
            <a:custGeom>
              <a:avLst/>
              <a:gdLst/>
              <a:ahLst/>
              <a:cxnLst/>
              <a:rect l="l" t="t" r="r" b="b"/>
              <a:pathLst>
                <a:path w="1270" h="5080">
                  <a:moveTo>
                    <a:pt x="1117" y="5029"/>
                  </a:moveTo>
                  <a:lnTo>
                    <a:pt x="0" y="5029"/>
                  </a:lnTo>
                  <a:lnTo>
                    <a:pt x="0" y="0"/>
                  </a:lnTo>
                </a:path>
              </a:pathLst>
            </a:custGeom>
            <a:ln w="3175">
              <a:solidFill>
                <a:srgbClr val="5C86AE"/>
              </a:solidFill>
            </a:ln>
          </p:spPr>
          <p:txBody>
            <a:bodyPr wrap="square" lIns="0" tIns="0" rIns="0" bIns="0" rtlCol="0"/>
            <a:lstStyle/>
            <a:p/>
          </p:txBody>
        </p:sp>
        <p:sp>
          <p:nvSpPr>
            <p:cNvPr id="872" name="object 872" descr=""/>
            <p:cNvSpPr/>
            <p:nvPr/>
          </p:nvSpPr>
          <p:spPr>
            <a:xfrm>
              <a:off x="5713725" y="2508486"/>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873" name="object 873" descr=""/>
            <p:cNvSpPr/>
            <p:nvPr/>
          </p:nvSpPr>
          <p:spPr>
            <a:xfrm>
              <a:off x="5714841" y="2508491"/>
              <a:ext cx="0" cy="5080"/>
            </a:xfrm>
            <a:custGeom>
              <a:avLst/>
              <a:gdLst/>
              <a:ahLst/>
              <a:cxnLst/>
              <a:rect l="l" t="t" r="r" b="b"/>
              <a:pathLst>
                <a:path w="0" h="5080">
                  <a:moveTo>
                    <a:pt x="0" y="0"/>
                  </a:moveTo>
                  <a:lnTo>
                    <a:pt x="0" y="4470"/>
                  </a:lnTo>
                </a:path>
              </a:pathLst>
            </a:custGeom>
            <a:ln w="3175">
              <a:solidFill>
                <a:srgbClr val="5C86AE"/>
              </a:solidFill>
            </a:ln>
          </p:spPr>
          <p:txBody>
            <a:bodyPr wrap="square" lIns="0" tIns="0" rIns="0" bIns="0" rtlCol="0"/>
            <a:lstStyle/>
            <a:p/>
          </p:txBody>
        </p:sp>
        <p:sp>
          <p:nvSpPr>
            <p:cNvPr id="874" name="object 874" descr=""/>
            <p:cNvSpPr/>
            <p:nvPr/>
          </p:nvSpPr>
          <p:spPr>
            <a:xfrm>
              <a:off x="5715956" y="2507930"/>
              <a:ext cx="1270" cy="3175"/>
            </a:xfrm>
            <a:custGeom>
              <a:avLst/>
              <a:gdLst/>
              <a:ahLst/>
              <a:cxnLst/>
              <a:rect l="l" t="t" r="r" b="b"/>
              <a:pathLst>
                <a:path w="1270" h="3175">
                  <a:moveTo>
                    <a:pt x="1117" y="2794"/>
                  </a:moveTo>
                  <a:lnTo>
                    <a:pt x="558" y="1676"/>
                  </a:lnTo>
                  <a:lnTo>
                    <a:pt x="0" y="0"/>
                  </a:lnTo>
                </a:path>
              </a:pathLst>
            </a:custGeom>
            <a:ln w="3175">
              <a:solidFill>
                <a:srgbClr val="5C86AE"/>
              </a:solidFill>
            </a:ln>
          </p:spPr>
          <p:txBody>
            <a:bodyPr wrap="square" lIns="0" tIns="0" rIns="0" bIns="0" rtlCol="0"/>
            <a:lstStyle/>
            <a:p/>
          </p:txBody>
        </p:sp>
        <p:sp>
          <p:nvSpPr>
            <p:cNvPr id="875" name="object 875" descr=""/>
            <p:cNvSpPr/>
            <p:nvPr/>
          </p:nvSpPr>
          <p:spPr>
            <a:xfrm>
              <a:off x="5715957" y="2510721"/>
              <a:ext cx="1270" cy="2540"/>
            </a:xfrm>
            <a:custGeom>
              <a:avLst/>
              <a:gdLst/>
              <a:ahLst/>
              <a:cxnLst/>
              <a:rect l="l" t="t" r="r" b="b"/>
              <a:pathLst>
                <a:path w="1270" h="2539">
                  <a:moveTo>
                    <a:pt x="0" y="2235"/>
                  </a:moveTo>
                  <a:lnTo>
                    <a:pt x="558" y="1117"/>
                  </a:lnTo>
                  <a:lnTo>
                    <a:pt x="1117" y="0"/>
                  </a:lnTo>
                </a:path>
              </a:pathLst>
            </a:custGeom>
            <a:ln w="3175">
              <a:solidFill>
                <a:srgbClr val="5C86AE"/>
              </a:solidFill>
            </a:ln>
          </p:spPr>
          <p:txBody>
            <a:bodyPr wrap="square" lIns="0" tIns="0" rIns="0" bIns="0" rtlCol="0"/>
            <a:lstStyle/>
            <a:p/>
          </p:txBody>
        </p:sp>
        <p:sp>
          <p:nvSpPr>
            <p:cNvPr id="876" name="object 876" descr=""/>
            <p:cNvSpPr/>
            <p:nvPr/>
          </p:nvSpPr>
          <p:spPr>
            <a:xfrm>
              <a:off x="5531721" y="2599493"/>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877" name="object 877" descr=""/>
            <p:cNvSpPr/>
            <p:nvPr/>
          </p:nvSpPr>
          <p:spPr>
            <a:xfrm>
              <a:off x="5531720" y="2602284"/>
              <a:ext cx="5080" cy="0"/>
            </a:xfrm>
            <a:custGeom>
              <a:avLst/>
              <a:gdLst/>
              <a:ahLst/>
              <a:cxnLst/>
              <a:rect l="l" t="t" r="r" b="b"/>
              <a:pathLst>
                <a:path w="5079" h="0">
                  <a:moveTo>
                    <a:pt x="558" y="0"/>
                  </a:moveTo>
                  <a:lnTo>
                    <a:pt x="5029" y="0"/>
                  </a:lnTo>
                  <a:lnTo>
                    <a:pt x="0" y="0"/>
                  </a:lnTo>
                </a:path>
              </a:pathLst>
            </a:custGeom>
            <a:ln w="3175">
              <a:solidFill>
                <a:srgbClr val="5C86AE"/>
              </a:solidFill>
            </a:ln>
          </p:spPr>
          <p:txBody>
            <a:bodyPr wrap="square" lIns="0" tIns="0" rIns="0" bIns="0" rtlCol="0"/>
            <a:lstStyle/>
            <a:p/>
          </p:txBody>
        </p:sp>
        <p:sp>
          <p:nvSpPr>
            <p:cNvPr id="878" name="object 878" descr=""/>
            <p:cNvSpPr/>
            <p:nvPr/>
          </p:nvSpPr>
          <p:spPr>
            <a:xfrm>
              <a:off x="5429551" y="2611220"/>
              <a:ext cx="0" cy="1270"/>
            </a:xfrm>
            <a:custGeom>
              <a:avLst/>
              <a:gdLst/>
              <a:ahLst/>
              <a:cxnLst/>
              <a:rect l="l" t="t" r="r" b="b"/>
              <a:pathLst>
                <a:path w="0" h="1269">
                  <a:moveTo>
                    <a:pt x="0" y="0"/>
                  </a:moveTo>
                  <a:lnTo>
                    <a:pt x="0" y="1104"/>
                  </a:lnTo>
                </a:path>
              </a:pathLst>
            </a:custGeom>
            <a:ln w="3175">
              <a:solidFill>
                <a:srgbClr val="5C86AE"/>
              </a:solidFill>
            </a:ln>
          </p:spPr>
          <p:txBody>
            <a:bodyPr wrap="square" lIns="0" tIns="0" rIns="0" bIns="0" rtlCol="0"/>
            <a:lstStyle/>
            <a:p/>
          </p:txBody>
        </p:sp>
        <p:sp>
          <p:nvSpPr>
            <p:cNvPr id="879" name="object 879" descr=""/>
            <p:cNvSpPr/>
            <p:nvPr/>
          </p:nvSpPr>
          <p:spPr>
            <a:xfrm>
              <a:off x="5432338" y="2614010"/>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880" name="object 880" descr=""/>
            <p:cNvSpPr/>
            <p:nvPr/>
          </p:nvSpPr>
          <p:spPr>
            <a:xfrm>
              <a:off x="5436805" y="261680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881" name="object 881" descr=""/>
            <p:cNvSpPr/>
            <p:nvPr/>
          </p:nvSpPr>
          <p:spPr>
            <a:xfrm>
              <a:off x="5428424" y="2611221"/>
              <a:ext cx="9525" cy="5080"/>
            </a:xfrm>
            <a:custGeom>
              <a:avLst/>
              <a:gdLst/>
              <a:ahLst/>
              <a:cxnLst/>
              <a:rect l="l" t="t" r="r" b="b"/>
              <a:pathLst>
                <a:path w="9525" h="5080">
                  <a:moveTo>
                    <a:pt x="2235" y="1117"/>
                  </a:moveTo>
                  <a:lnTo>
                    <a:pt x="1905" y="330"/>
                  </a:lnTo>
                  <a:lnTo>
                    <a:pt x="1117" y="0"/>
                  </a:lnTo>
                  <a:lnTo>
                    <a:pt x="330" y="330"/>
                  </a:lnTo>
                  <a:lnTo>
                    <a:pt x="0" y="1117"/>
                  </a:lnTo>
                  <a:lnTo>
                    <a:pt x="330" y="1905"/>
                  </a:lnTo>
                  <a:lnTo>
                    <a:pt x="1117" y="2235"/>
                  </a:lnTo>
                  <a:lnTo>
                    <a:pt x="1905" y="1905"/>
                  </a:lnTo>
                  <a:lnTo>
                    <a:pt x="2235" y="1117"/>
                  </a:lnTo>
                  <a:close/>
                </a:path>
                <a:path w="9525" h="5080">
                  <a:moveTo>
                    <a:pt x="8940" y="3352"/>
                  </a:moveTo>
                  <a:lnTo>
                    <a:pt x="8610" y="2565"/>
                  </a:lnTo>
                  <a:lnTo>
                    <a:pt x="7823" y="2235"/>
                  </a:lnTo>
                  <a:lnTo>
                    <a:pt x="7023" y="2565"/>
                  </a:lnTo>
                  <a:lnTo>
                    <a:pt x="6705" y="3352"/>
                  </a:lnTo>
                  <a:lnTo>
                    <a:pt x="7023" y="4140"/>
                  </a:lnTo>
                  <a:lnTo>
                    <a:pt x="7823" y="4470"/>
                  </a:lnTo>
                  <a:lnTo>
                    <a:pt x="8610" y="4140"/>
                  </a:lnTo>
                  <a:lnTo>
                    <a:pt x="8940" y="3352"/>
                  </a:lnTo>
                  <a:close/>
                </a:path>
              </a:pathLst>
            </a:custGeom>
            <a:solidFill>
              <a:srgbClr val="5C86AE"/>
            </a:solidFill>
          </p:spPr>
          <p:txBody>
            <a:bodyPr wrap="square" lIns="0" tIns="0" rIns="0" bIns="0" rtlCol="0"/>
            <a:lstStyle/>
            <a:p/>
          </p:txBody>
        </p:sp>
        <p:sp>
          <p:nvSpPr>
            <p:cNvPr id="882" name="object 882" descr=""/>
            <p:cNvSpPr/>
            <p:nvPr/>
          </p:nvSpPr>
          <p:spPr>
            <a:xfrm>
              <a:off x="5431224" y="2611220"/>
              <a:ext cx="0" cy="1270"/>
            </a:xfrm>
            <a:custGeom>
              <a:avLst/>
              <a:gdLst/>
              <a:ahLst/>
              <a:cxnLst/>
              <a:rect l="l" t="t" r="r" b="b"/>
              <a:pathLst>
                <a:path w="0" h="1269">
                  <a:moveTo>
                    <a:pt x="0" y="0"/>
                  </a:moveTo>
                  <a:lnTo>
                    <a:pt x="0" y="1104"/>
                  </a:lnTo>
                </a:path>
              </a:pathLst>
            </a:custGeom>
            <a:ln w="3175">
              <a:solidFill>
                <a:srgbClr val="5C86AE"/>
              </a:solidFill>
            </a:ln>
          </p:spPr>
          <p:txBody>
            <a:bodyPr wrap="square" lIns="0" tIns="0" rIns="0" bIns="0" rtlCol="0"/>
            <a:lstStyle/>
            <a:p/>
          </p:txBody>
        </p:sp>
        <p:sp>
          <p:nvSpPr>
            <p:cNvPr id="883" name="object 883" descr=""/>
            <p:cNvSpPr/>
            <p:nvPr/>
          </p:nvSpPr>
          <p:spPr>
            <a:xfrm>
              <a:off x="5455234" y="2614010"/>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884" name="object 884" descr=""/>
            <p:cNvSpPr/>
            <p:nvPr/>
          </p:nvSpPr>
          <p:spPr>
            <a:xfrm>
              <a:off x="5459700" y="2622940"/>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885" name="object 885" descr=""/>
            <p:cNvSpPr/>
            <p:nvPr/>
          </p:nvSpPr>
          <p:spPr>
            <a:xfrm>
              <a:off x="5456898" y="2611221"/>
              <a:ext cx="145415" cy="5080"/>
            </a:xfrm>
            <a:custGeom>
              <a:avLst/>
              <a:gdLst/>
              <a:ahLst/>
              <a:cxnLst/>
              <a:rect l="l" t="t" r="r" b="b"/>
              <a:pathLst>
                <a:path w="145414" h="5080">
                  <a:moveTo>
                    <a:pt x="2235" y="3352"/>
                  </a:moveTo>
                  <a:lnTo>
                    <a:pt x="1917" y="2565"/>
                  </a:lnTo>
                  <a:lnTo>
                    <a:pt x="1117" y="2235"/>
                  </a:lnTo>
                  <a:lnTo>
                    <a:pt x="330" y="2565"/>
                  </a:lnTo>
                  <a:lnTo>
                    <a:pt x="0" y="3352"/>
                  </a:lnTo>
                  <a:lnTo>
                    <a:pt x="330" y="4140"/>
                  </a:lnTo>
                  <a:lnTo>
                    <a:pt x="1117" y="4470"/>
                  </a:lnTo>
                  <a:lnTo>
                    <a:pt x="1917" y="4140"/>
                  </a:lnTo>
                  <a:lnTo>
                    <a:pt x="2235" y="3352"/>
                  </a:lnTo>
                  <a:close/>
                </a:path>
                <a:path w="145414" h="5080">
                  <a:moveTo>
                    <a:pt x="7823" y="1117"/>
                  </a:moveTo>
                  <a:lnTo>
                    <a:pt x="7493" y="330"/>
                  </a:lnTo>
                  <a:lnTo>
                    <a:pt x="6705" y="0"/>
                  </a:lnTo>
                  <a:lnTo>
                    <a:pt x="5918" y="330"/>
                  </a:lnTo>
                  <a:lnTo>
                    <a:pt x="5588" y="1117"/>
                  </a:lnTo>
                  <a:lnTo>
                    <a:pt x="5918" y="1905"/>
                  </a:lnTo>
                  <a:lnTo>
                    <a:pt x="6705" y="2235"/>
                  </a:lnTo>
                  <a:lnTo>
                    <a:pt x="7493" y="1905"/>
                  </a:lnTo>
                  <a:lnTo>
                    <a:pt x="7823" y="1117"/>
                  </a:lnTo>
                  <a:close/>
                </a:path>
                <a:path w="145414" h="5080">
                  <a:moveTo>
                    <a:pt x="145161" y="1117"/>
                  </a:moveTo>
                  <a:lnTo>
                    <a:pt x="144830" y="330"/>
                  </a:lnTo>
                  <a:lnTo>
                    <a:pt x="144043" y="0"/>
                  </a:lnTo>
                  <a:lnTo>
                    <a:pt x="143256" y="330"/>
                  </a:lnTo>
                  <a:lnTo>
                    <a:pt x="142925" y="1117"/>
                  </a:lnTo>
                  <a:lnTo>
                    <a:pt x="143256" y="1905"/>
                  </a:lnTo>
                  <a:lnTo>
                    <a:pt x="144043" y="2235"/>
                  </a:lnTo>
                  <a:lnTo>
                    <a:pt x="144830" y="1905"/>
                  </a:lnTo>
                  <a:lnTo>
                    <a:pt x="145161" y="1117"/>
                  </a:lnTo>
                  <a:close/>
                </a:path>
              </a:pathLst>
            </a:custGeom>
            <a:solidFill>
              <a:srgbClr val="5C86AE"/>
            </a:solidFill>
          </p:spPr>
          <p:txBody>
            <a:bodyPr wrap="square" lIns="0" tIns="0" rIns="0" bIns="0" rtlCol="0"/>
            <a:lstStyle/>
            <a:p/>
          </p:txBody>
        </p:sp>
        <p:sp>
          <p:nvSpPr>
            <p:cNvPr id="886" name="object 886" descr=""/>
            <p:cNvSpPr/>
            <p:nvPr/>
          </p:nvSpPr>
          <p:spPr>
            <a:xfrm>
              <a:off x="5493194" y="2614010"/>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887" name="object 887" descr=""/>
            <p:cNvSpPr/>
            <p:nvPr/>
          </p:nvSpPr>
          <p:spPr>
            <a:xfrm>
              <a:off x="5571913" y="2614010"/>
              <a:ext cx="3810" cy="0"/>
            </a:xfrm>
            <a:custGeom>
              <a:avLst/>
              <a:gdLst/>
              <a:ahLst/>
              <a:cxnLst/>
              <a:rect l="l" t="t" r="r" b="b"/>
              <a:pathLst>
                <a:path w="3810" h="0">
                  <a:moveTo>
                    <a:pt x="3352" y="0"/>
                  </a:moveTo>
                  <a:lnTo>
                    <a:pt x="0" y="0"/>
                  </a:lnTo>
                </a:path>
              </a:pathLst>
            </a:custGeom>
            <a:ln w="3175">
              <a:solidFill>
                <a:srgbClr val="5C86AE"/>
              </a:solidFill>
            </a:ln>
          </p:spPr>
          <p:txBody>
            <a:bodyPr wrap="square" lIns="0" tIns="0" rIns="0" bIns="0" rtlCol="0"/>
            <a:lstStyle/>
            <a:p/>
          </p:txBody>
        </p:sp>
        <p:sp>
          <p:nvSpPr>
            <p:cNvPr id="888" name="object 888" descr=""/>
            <p:cNvSpPr/>
            <p:nvPr/>
          </p:nvSpPr>
          <p:spPr>
            <a:xfrm>
              <a:off x="5502127" y="2614010"/>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889" name="object 889" descr=""/>
            <p:cNvSpPr/>
            <p:nvPr/>
          </p:nvSpPr>
          <p:spPr>
            <a:xfrm>
              <a:off x="5497663" y="2616801"/>
              <a:ext cx="0" cy="9525"/>
            </a:xfrm>
            <a:custGeom>
              <a:avLst/>
              <a:gdLst/>
              <a:ahLst/>
              <a:cxnLst/>
              <a:rect l="l" t="t" r="r" b="b"/>
              <a:pathLst>
                <a:path w="0" h="9525">
                  <a:moveTo>
                    <a:pt x="0" y="0"/>
                  </a:moveTo>
                  <a:lnTo>
                    <a:pt x="0" y="8940"/>
                  </a:lnTo>
                </a:path>
              </a:pathLst>
            </a:custGeom>
            <a:ln w="3175">
              <a:solidFill>
                <a:srgbClr val="5C86AE"/>
              </a:solidFill>
            </a:ln>
          </p:spPr>
          <p:txBody>
            <a:bodyPr wrap="square" lIns="0" tIns="0" rIns="0" bIns="0" rtlCol="0"/>
            <a:lstStyle/>
            <a:p/>
          </p:txBody>
        </p:sp>
        <p:sp>
          <p:nvSpPr>
            <p:cNvPr id="890" name="object 890" descr=""/>
            <p:cNvSpPr/>
            <p:nvPr/>
          </p:nvSpPr>
          <p:spPr>
            <a:xfrm>
              <a:off x="5570800" y="2616801"/>
              <a:ext cx="0" cy="9525"/>
            </a:xfrm>
            <a:custGeom>
              <a:avLst/>
              <a:gdLst/>
              <a:ahLst/>
              <a:cxnLst/>
              <a:rect l="l" t="t" r="r" b="b"/>
              <a:pathLst>
                <a:path w="0" h="9525">
                  <a:moveTo>
                    <a:pt x="0" y="0"/>
                  </a:moveTo>
                  <a:lnTo>
                    <a:pt x="0" y="8940"/>
                  </a:lnTo>
                </a:path>
              </a:pathLst>
            </a:custGeom>
            <a:ln w="3175">
              <a:solidFill>
                <a:srgbClr val="5C86AE"/>
              </a:solidFill>
            </a:ln>
          </p:spPr>
          <p:txBody>
            <a:bodyPr wrap="square" lIns="0" tIns="0" rIns="0" bIns="0" rtlCol="0"/>
            <a:lstStyle/>
            <a:p/>
          </p:txBody>
        </p:sp>
        <p:sp>
          <p:nvSpPr>
            <p:cNvPr id="891" name="object 891" descr=""/>
            <p:cNvSpPr/>
            <p:nvPr/>
          </p:nvSpPr>
          <p:spPr>
            <a:xfrm>
              <a:off x="5565777" y="2614010"/>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892" name="object 892" descr=""/>
            <p:cNvSpPr/>
            <p:nvPr/>
          </p:nvSpPr>
          <p:spPr>
            <a:xfrm>
              <a:off x="5568009" y="264471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893" name="object 893" descr=""/>
            <p:cNvSpPr/>
            <p:nvPr/>
          </p:nvSpPr>
          <p:spPr>
            <a:xfrm>
              <a:off x="5503245" y="2614010"/>
              <a:ext cx="0" cy="12065"/>
            </a:xfrm>
            <a:custGeom>
              <a:avLst/>
              <a:gdLst/>
              <a:ahLst/>
              <a:cxnLst/>
              <a:rect l="l" t="t" r="r" b="b"/>
              <a:pathLst>
                <a:path w="0" h="12064">
                  <a:moveTo>
                    <a:pt x="0" y="0"/>
                  </a:moveTo>
                  <a:lnTo>
                    <a:pt x="0" y="0"/>
                  </a:lnTo>
                  <a:lnTo>
                    <a:pt x="0" y="11722"/>
                  </a:lnTo>
                </a:path>
              </a:pathLst>
            </a:custGeom>
            <a:ln w="3175">
              <a:solidFill>
                <a:srgbClr val="5C86AE"/>
              </a:solidFill>
            </a:ln>
          </p:spPr>
          <p:txBody>
            <a:bodyPr wrap="square" lIns="0" tIns="0" rIns="0" bIns="0" rtlCol="0"/>
            <a:lstStyle/>
            <a:p/>
          </p:txBody>
        </p:sp>
        <p:sp>
          <p:nvSpPr>
            <p:cNvPr id="894" name="object 894" descr=""/>
            <p:cNvSpPr/>
            <p:nvPr/>
          </p:nvSpPr>
          <p:spPr>
            <a:xfrm>
              <a:off x="5591462" y="263466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895" name="object 895" descr=""/>
            <p:cNvSpPr/>
            <p:nvPr/>
          </p:nvSpPr>
          <p:spPr>
            <a:xfrm>
              <a:off x="5765648" y="2553711"/>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896" name="object 896" descr=""/>
            <p:cNvSpPr/>
            <p:nvPr/>
          </p:nvSpPr>
          <p:spPr>
            <a:xfrm>
              <a:off x="5765654"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897" name="object 897" descr=""/>
            <p:cNvSpPr/>
            <p:nvPr/>
          </p:nvSpPr>
          <p:spPr>
            <a:xfrm>
              <a:off x="5565223" y="2442052"/>
              <a:ext cx="6985" cy="0"/>
            </a:xfrm>
            <a:custGeom>
              <a:avLst/>
              <a:gdLst/>
              <a:ahLst/>
              <a:cxnLst/>
              <a:rect l="l" t="t" r="r" b="b"/>
              <a:pathLst>
                <a:path w="6985" h="0">
                  <a:moveTo>
                    <a:pt x="6692" y="0"/>
                  </a:moveTo>
                  <a:lnTo>
                    <a:pt x="0" y="0"/>
                  </a:lnTo>
                </a:path>
              </a:pathLst>
            </a:custGeom>
            <a:ln w="3175">
              <a:solidFill>
                <a:srgbClr val="5C86AE"/>
              </a:solidFill>
            </a:ln>
          </p:spPr>
          <p:txBody>
            <a:bodyPr wrap="square" lIns="0" tIns="0" rIns="0" bIns="0" rtlCol="0"/>
            <a:lstStyle/>
            <a:p/>
          </p:txBody>
        </p:sp>
        <p:sp>
          <p:nvSpPr>
            <p:cNvPr id="898" name="object 898" descr=""/>
            <p:cNvSpPr/>
            <p:nvPr/>
          </p:nvSpPr>
          <p:spPr>
            <a:xfrm>
              <a:off x="5496551" y="2442052"/>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899" name="object 899" descr=""/>
            <p:cNvSpPr/>
            <p:nvPr/>
          </p:nvSpPr>
          <p:spPr>
            <a:xfrm>
              <a:off x="5594253" y="2506258"/>
              <a:ext cx="635" cy="1905"/>
            </a:xfrm>
            <a:custGeom>
              <a:avLst/>
              <a:gdLst/>
              <a:ahLst/>
              <a:cxnLst/>
              <a:rect l="l" t="t" r="r" b="b"/>
              <a:pathLst>
                <a:path w="635" h="1905">
                  <a:moveTo>
                    <a:pt x="0" y="0"/>
                  </a:moveTo>
                  <a:lnTo>
                    <a:pt x="0" y="1117"/>
                  </a:lnTo>
                  <a:lnTo>
                    <a:pt x="0" y="1676"/>
                  </a:lnTo>
                  <a:lnTo>
                    <a:pt x="558" y="1676"/>
                  </a:lnTo>
                </a:path>
              </a:pathLst>
            </a:custGeom>
            <a:ln w="3175">
              <a:solidFill>
                <a:srgbClr val="5C86AE"/>
              </a:solidFill>
            </a:ln>
          </p:spPr>
          <p:txBody>
            <a:bodyPr wrap="square" lIns="0" tIns="0" rIns="0" bIns="0" rtlCol="0"/>
            <a:lstStyle/>
            <a:p/>
          </p:txBody>
        </p:sp>
        <p:sp>
          <p:nvSpPr>
            <p:cNvPr id="900" name="object 900" descr=""/>
            <p:cNvSpPr/>
            <p:nvPr/>
          </p:nvSpPr>
          <p:spPr>
            <a:xfrm>
              <a:off x="5593137" y="2507934"/>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901" name="object 901" descr=""/>
            <p:cNvSpPr/>
            <p:nvPr/>
          </p:nvSpPr>
          <p:spPr>
            <a:xfrm>
              <a:off x="5593134" y="2506258"/>
              <a:ext cx="1905" cy="0"/>
            </a:xfrm>
            <a:custGeom>
              <a:avLst/>
              <a:gdLst/>
              <a:ahLst/>
              <a:cxnLst/>
              <a:rect l="l" t="t" r="r" b="b"/>
              <a:pathLst>
                <a:path w="1904" h="0">
                  <a:moveTo>
                    <a:pt x="1676" y="0"/>
                  </a:moveTo>
                  <a:lnTo>
                    <a:pt x="1117" y="0"/>
                  </a:lnTo>
                  <a:lnTo>
                    <a:pt x="0" y="0"/>
                  </a:lnTo>
                </a:path>
              </a:pathLst>
            </a:custGeom>
            <a:ln w="3175">
              <a:solidFill>
                <a:srgbClr val="5C86AE"/>
              </a:solidFill>
            </a:ln>
          </p:spPr>
          <p:txBody>
            <a:bodyPr wrap="square" lIns="0" tIns="0" rIns="0" bIns="0" rtlCol="0"/>
            <a:lstStyle/>
            <a:p/>
          </p:txBody>
        </p:sp>
        <p:sp>
          <p:nvSpPr>
            <p:cNvPr id="902" name="object 902" descr=""/>
            <p:cNvSpPr/>
            <p:nvPr/>
          </p:nvSpPr>
          <p:spPr>
            <a:xfrm>
              <a:off x="5296670" y="2534168"/>
              <a:ext cx="635" cy="1905"/>
            </a:xfrm>
            <a:custGeom>
              <a:avLst/>
              <a:gdLst/>
              <a:ahLst/>
              <a:cxnLst/>
              <a:rect l="l" t="t" r="r" b="b"/>
              <a:pathLst>
                <a:path w="635" h="1905">
                  <a:moveTo>
                    <a:pt x="558" y="1676"/>
                  </a:moveTo>
                  <a:lnTo>
                    <a:pt x="0" y="558"/>
                  </a:lnTo>
                  <a:lnTo>
                    <a:pt x="0" y="0"/>
                  </a:lnTo>
                </a:path>
              </a:pathLst>
            </a:custGeom>
            <a:ln w="3175">
              <a:solidFill>
                <a:srgbClr val="5C86AE"/>
              </a:solidFill>
            </a:ln>
          </p:spPr>
          <p:txBody>
            <a:bodyPr wrap="square" lIns="0" tIns="0" rIns="0" bIns="0" rtlCol="0"/>
            <a:lstStyle/>
            <a:p/>
          </p:txBody>
        </p:sp>
        <p:sp>
          <p:nvSpPr>
            <p:cNvPr id="903" name="object 903" descr=""/>
            <p:cNvSpPr/>
            <p:nvPr/>
          </p:nvSpPr>
          <p:spPr>
            <a:xfrm>
              <a:off x="5296677" y="2521335"/>
              <a:ext cx="5715" cy="2540"/>
            </a:xfrm>
            <a:custGeom>
              <a:avLst/>
              <a:gdLst/>
              <a:ahLst/>
              <a:cxnLst/>
              <a:rect l="l" t="t" r="r" b="b"/>
              <a:pathLst>
                <a:path w="5714" h="2539">
                  <a:moveTo>
                    <a:pt x="5575" y="0"/>
                  </a:moveTo>
                  <a:lnTo>
                    <a:pt x="546" y="0"/>
                  </a:lnTo>
                  <a:lnTo>
                    <a:pt x="0" y="1117"/>
                  </a:lnTo>
                  <a:lnTo>
                    <a:pt x="0" y="2235"/>
                  </a:lnTo>
                </a:path>
              </a:pathLst>
            </a:custGeom>
            <a:ln w="3175">
              <a:solidFill>
                <a:srgbClr val="5C86AE"/>
              </a:solidFill>
            </a:ln>
          </p:spPr>
          <p:txBody>
            <a:bodyPr wrap="square" lIns="0" tIns="0" rIns="0" bIns="0" rtlCol="0"/>
            <a:lstStyle/>
            <a:p/>
          </p:txBody>
        </p:sp>
        <p:sp>
          <p:nvSpPr>
            <p:cNvPr id="904" name="object 904" descr=""/>
            <p:cNvSpPr/>
            <p:nvPr/>
          </p:nvSpPr>
          <p:spPr>
            <a:xfrm>
              <a:off x="5297229" y="2535844"/>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905" name="object 905" descr=""/>
            <p:cNvSpPr/>
            <p:nvPr/>
          </p:nvSpPr>
          <p:spPr>
            <a:xfrm>
              <a:off x="5296672" y="2523566"/>
              <a:ext cx="0" cy="10795"/>
            </a:xfrm>
            <a:custGeom>
              <a:avLst/>
              <a:gdLst/>
              <a:ahLst/>
              <a:cxnLst/>
              <a:rect l="l" t="t" r="r" b="b"/>
              <a:pathLst>
                <a:path w="0" h="10794">
                  <a:moveTo>
                    <a:pt x="0" y="10604"/>
                  </a:moveTo>
                  <a:lnTo>
                    <a:pt x="0" y="5029"/>
                  </a:lnTo>
                  <a:lnTo>
                    <a:pt x="0" y="0"/>
                  </a:lnTo>
                </a:path>
              </a:pathLst>
            </a:custGeom>
            <a:ln w="3175">
              <a:solidFill>
                <a:srgbClr val="5C86AE"/>
              </a:solidFill>
            </a:ln>
          </p:spPr>
          <p:txBody>
            <a:bodyPr wrap="square" lIns="0" tIns="0" rIns="0" bIns="0" rtlCol="0"/>
            <a:lstStyle/>
            <a:p/>
          </p:txBody>
        </p:sp>
        <p:sp>
          <p:nvSpPr>
            <p:cNvPr id="906" name="object 906" descr=""/>
            <p:cNvSpPr/>
            <p:nvPr/>
          </p:nvSpPr>
          <p:spPr>
            <a:xfrm>
              <a:off x="5297229" y="2525241"/>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907" name="object 907" descr=""/>
            <p:cNvSpPr/>
            <p:nvPr/>
          </p:nvSpPr>
          <p:spPr>
            <a:xfrm>
              <a:off x="5297229" y="2531938"/>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908" name="object 908" descr=""/>
            <p:cNvSpPr/>
            <p:nvPr/>
          </p:nvSpPr>
          <p:spPr>
            <a:xfrm>
              <a:off x="5607648" y="2432000"/>
              <a:ext cx="1270" cy="7620"/>
            </a:xfrm>
            <a:custGeom>
              <a:avLst/>
              <a:gdLst/>
              <a:ahLst/>
              <a:cxnLst/>
              <a:rect l="l" t="t" r="r" b="b"/>
              <a:pathLst>
                <a:path w="1270" h="7619">
                  <a:moveTo>
                    <a:pt x="0" y="0"/>
                  </a:moveTo>
                  <a:lnTo>
                    <a:pt x="1117" y="0"/>
                  </a:lnTo>
                  <a:lnTo>
                    <a:pt x="1117" y="7264"/>
                  </a:lnTo>
                </a:path>
              </a:pathLst>
            </a:custGeom>
            <a:ln w="3175">
              <a:solidFill>
                <a:srgbClr val="5C86AE"/>
              </a:solidFill>
            </a:ln>
          </p:spPr>
          <p:txBody>
            <a:bodyPr wrap="square" lIns="0" tIns="0" rIns="0" bIns="0" rtlCol="0"/>
            <a:lstStyle/>
            <a:p/>
          </p:txBody>
        </p:sp>
        <p:sp>
          <p:nvSpPr>
            <p:cNvPr id="909" name="object 909" descr=""/>
            <p:cNvSpPr/>
            <p:nvPr/>
          </p:nvSpPr>
          <p:spPr>
            <a:xfrm>
              <a:off x="5468620" y="2468854"/>
              <a:ext cx="2540" cy="76835"/>
            </a:xfrm>
            <a:custGeom>
              <a:avLst/>
              <a:gdLst/>
              <a:ahLst/>
              <a:cxnLst/>
              <a:rect l="l" t="t" r="r" b="b"/>
              <a:pathLst>
                <a:path w="2539" h="76835">
                  <a:moveTo>
                    <a:pt x="2235" y="75374"/>
                  </a:moveTo>
                  <a:lnTo>
                    <a:pt x="1905" y="74587"/>
                  </a:lnTo>
                  <a:lnTo>
                    <a:pt x="1117" y="74256"/>
                  </a:lnTo>
                  <a:lnTo>
                    <a:pt x="330" y="74587"/>
                  </a:lnTo>
                  <a:lnTo>
                    <a:pt x="0" y="75374"/>
                  </a:lnTo>
                  <a:lnTo>
                    <a:pt x="330" y="76161"/>
                  </a:lnTo>
                  <a:lnTo>
                    <a:pt x="1117" y="76492"/>
                  </a:lnTo>
                  <a:lnTo>
                    <a:pt x="1905" y="76161"/>
                  </a:lnTo>
                  <a:lnTo>
                    <a:pt x="2235" y="75374"/>
                  </a:lnTo>
                  <a:close/>
                </a:path>
                <a:path w="2539" h="76835">
                  <a:moveTo>
                    <a:pt x="2235" y="1117"/>
                  </a:moveTo>
                  <a:lnTo>
                    <a:pt x="1905" y="330"/>
                  </a:lnTo>
                  <a:lnTo>
                    <a:pt x="1117" y="0"/>
                  </a:lnTo>
                  <a:lnTo>
                    <a:pt x="330" y="330"/>
                  </a:lnTo>
                  <a:lnTo>
                    <a:pt x="0" y="1117"/>
                  </a:lnTo>
                  <a:lnTo>
                    <a:pt x="330" y="1917"/>
                  </a:lnTo>
                  <a:lnTo>
                    <a:pt x="1117" y="2235"/>
                  </a:lnTo>
                  <a:lnTo>
                    <a:pt x="1905" y="1917"/>
                  </a:lnTo>
                  <a:lnTo>
                    <a:pt x="2235" y="1117"/>
                  </a:lnTo>
                  <a:close/>
                </a:path>
              </a:pathLst>
            </a:custGeom>
            <a:solidFill>
              <a:srgbClr val="5C86AE"/>
            </a:solidFill>
          </p:spPr>
          <p:txBody>
            <a:bodyPr wrap="square" lIns="0" tIns="0" rIns="0" bIns="0" rtlCol="0"/>
            <a:lstStyle/>
            <a:p/>
          </p:txBody>
        </p:sp>
        <p:sp>
          <p:nvSpPr>
            <p:cNvPr id="910" name="object 910" descr=""/>
            <p:cNvSpPr/>
            <p:nvPr/>
          </p:nvSpPr>
          <p:spPr>
            <a:xfrm>
              <a:off x="5589233" y="2582187"/>
              <a:ext cx="18415" cy="0"/>
            </a:xfrm>
            <a:custGeom>
              <a:avLst/>
              <a:gdLst/>
              <a:ahLst/>
              <a:cxnLst/>
              <a:rect l="l" t="t" r="r" b="b"/>
              <a:pathLst>
                <a:path w="18414" h="0">
                  <a:moveTo>
                    <a:pt x="18414" y="0"/>
                  </a:moveTo>
                  <a:lnTo>
                    <a:pt x="0" y="0"/>
                  </a:lnTo>
                </a:path>
              </a:pathLst>
            </a:custGeom>
            <a:ln w="3175">
              <a:solidFill>
                <a:srgbClr val="5C86AE"/>
              </a:solidFill>
            </a:ln>
          </p:spPr>
          <p:txBody>
            <a:bodyPr wrap="square" lIns="0" tIns="0" rIns="0" bIns="0" rtlCol="0"/>
            <a:lstStyle/>
            <a:p/>
          </p:txBody>
        </p:sp>
        <p:sp>
          <p:nvSpPr>
            <p:cNvPr id="911" name="object 911" descr=""/>
            <p:cNvSpPr/>
            <p:nvPr/>
          </p:nvSpPr>
          <p:spPr>
            <a:xfrm>
              <a:off x="5460819" y="2582187"/>
              <a:ext cx="18415" cy="0"/>
            </a:xfrm>
            <a:custGeom>
              <a:avLst/>
              <a:gdLst/>
              <a:ahLst/>
              <a:cxnLst/>
              <a:rect l="l" t="t" r="r" b="b"/>
              <a:pathLst>
                <a:path w="18414" h="0">
                  <a:moveTo>
                    <a:pt x="18414" y="0"/>
                  </a:moveTo>
                  <a:lnTo>
                    <a:pt x="0" y="0"/>
                  </a:lnTo>
                </a:path>
              </a:pathLst>
            </a:custGeom>
            <a:ln w="3175">
              <a:solidFill>
                <a:srgbClr val="5C86AE"/>
              </a:solidFill>
            </a:ln>
          </p:spPr>
          <p:txBody>
            <a:bodyPr wrap="square" lIns="0" tIns="0" rIns="0" bIns="0" rtlCol="0"/>
            <a:lstStyle/>
            <a:p/>
          </p:txBody>
        </p:sp>
        <p:sp>
          <p:nvSpPr>
            <p:cNvPr id="912" name="object 912" descr=""/>
            <p:cNvSpPr/>
            <p:nvPr/>
          </p:nvSpPr>
          <p:spPr>
            <a:xfrm>
              <a:off x="5460812" y="2432000"/>
              <a:ext cx="13970" cy="0"/>
            </a:xfrm>
            <a:custGeom>
              <a:avLst/>
              <a:gdLst/>
              <a:ahLst/>
              <a:cxnLst/>
              <a:rect l="l" t="t" r="r" b="b"/>
              <a:pathLst>
                <a:path w="13970" h="0">
                  <a:moveTo>
                    <a:pt x="13957" y="0"/>
                  </a:moveTo>
                  <a:lnTo>
                    <a:pt x="0" y="0"/>
                  </a:lnTo>
                </a:path>
              </a:pathLst>
            </a:custGeom>
            <a:ln w="3175">
              <a:solidFill>
                <a:srgbClr val="5C86AE"/>
              </a:solidFill>
            </a:ln>
          </p:spPr>
          <p:txBody>
            <a:bodyPr wrap="square" lIns="0" tIns="0" rIns="0" bIns="0" rtlCol="0"/>
            <a:lstStyle/>
            <a:p/>
          </p:txBody>
        </p:sp>
        <p:sp>
          <p:nvSpPr>
            <p:cNvPr id="913" name="object 913" descr=""/>
            <p:cNvSpPr/>
            <p:nvPr/>
          </p:nvSpPr>
          <p:spPr>
            <a:xfrm>
              <a:off x="5475321" y="2432000"/>
              <a:ext cx="5080" cy="0"/>
            </a:xfrm>
            <a:custGeom>
              <a:avLst/>
              <a:gdLst/>
              <a:ahLst/>
              <a:cxnLst/>
              <a:rect l="l" t="t" r="r" b="b"/>
              <a:pathLst>
                <a:path w="5079" h="0">
                  <a:moveTo>
                    <a:pt x="4483" y="0"/>
                  </a:moveTo>
                  <a:lnTo>
                    <a:pt x="0" y="0"/>
                  </a:lnTo>
                </a:path>
              </a:pathLst>
            </a:custGeom>
            <a:ln w="3175">
              <a:solidFill>
                <a:srgbClr val="5C86AE"/>
              </a:solidFill>
            </a:ln>
          </p:spPr>
          <p:txBody>
            <a:bodyPr wrap="square" lIns="0" tIns="0" rIns="0" bIns="0" rtlCol="0"/>
            <a:lstStyle/>
            <a:p/>
          </p:txBody>
        </p:sp>
        <p:sp>
          <p:nvSpPr>
            <p:cNvPr id="914" name="object 914" descr=""/>
            <p:cNvSpPr/>
            <p:nvPr/>
          </p:nvSpPr>
          <p:spPr>
            <a:xfrm>
              <a:off x="5589230" y="2432000"/>
              <a:ext cx="18415" cy="7620"/>
            </a:xfrm>
            <a:custGeom>
              <a:avLst/>
              <a:gdLst/>
              <a:ahLst/>
              <a:cxnLst/>
              <a:rect l="l" t="t" r="r" b="b"/>
              <a:pathLst>
                <a:path w="18414" h="7619">
                  <a:moveTo>
                    <a:pt x="0" y="0"/>
                  </a:moveTo>
                  <a:lnTo>
                    <a:pt x="18415" y="0"/>
                  </a:lnTo>
                  <a:lnTo>
                    <a:pt x="18415" y="7264"/>
                  </a:lnTo>
                </a:path>
              </a:pathLst>
            </a:custGeom>
            <a:ln w="3175">
              <a:solidFill>
                <a:srgbClr val="5C86AE"/>
              </a:solidFill>
            </a:ln>
          </p:spPr>
          <p:txBody>
            <a:bodyPr wrap="square" lIns="0" tIns="0" rIns="0" bIns="0" rtlCol="0"/>
            <a:lstStyle/>
            <a:p/>
          </p:txBody>
        </p:sp>
        <p:sp>
          <p:nvSpPr>
            <p:cNvPr id="915" name="object 915" descr=""/>
            <p:cNvSpPr/>
            <p:nvPr/>
          </p:nvSpPr>
          <p:spPr>
            <a:xfrm>
              <a:off x="5474765" y="2434238"/>
              <a:ext cx="3175" cy="3810"/>
            </a:xfrm>
            <a:custGeom>
              <a:avLst/>
              <a:gdLst/>
              <a:ahLst/>
              <a:cxnLst/>
              <a:rect l="l" t="t" r="r" b="b"/>
              <a:pathLst>
                <a:path w="3175" h="3810">
                  <a:moveTo>
                    <a:pt x="2794" y="0"/>
                  </a:moveTo>
                  <a:lnTo>
                    <a:pt x="0" y="0"/>
                  </a:lnTo>
                  <a:lnTo>
                    <a:pt x="0" y="3352"/>
                  </a:lnTo>
                </a:path>
              </a:pathLst>
            </a:custGeom>
            <a:ln w="3175">
              <a:solidFill>
                <a:srgbClr val="5C86AE"/>
              </a:solidFill>
            </a:ln>
          </p:spPr>
          <p:txBody>
            <a:bodyPr wrap="square" lIns="0" tIns="0" rIns="0" bIns="0" rtlCol="0"/>
            <a:lstStyle/>
            <a:p/>
          </p:txBody>
        </p:sp>
        <p:sp>
          <p:nvSpPr>
            <p:cNvPr id="916" name="object 916" descr=""/>
            <p:cNvSpPr/>
            <p:nvPr/>
          </p:nvSpPr>
          <p:spPr>
            <a:xfrm>
              <a:off x="5474769" y="2430885"/>
              <a:ext cx="0" cy="3810"/>
            </a:xfrm>
            <a:custGeom>
              <a:avLst/>
              <a:gdLst/>
              <a:ahLst/>
              <a:cxnLst/>
              <a:rect l="l" t="t" r="r" b="b"/>
              <a:pathLst>
                <a:path w="0" h="3810">
                  <a:moveTo>
                    <a:pt x="0" y="3352"/>
                  </a:moveTo>
                  <a:lnTo>
                    <a:pt x="0" y="0"/>
                  </a:lnTo>
                </a:path>
              </a:pathLst>
            </a:custGeom>
            <a:ln w="3175">
              <a:solidFill>
                <a:srgbClr val="5C86AE"/>
              </a:solidFill>
            </a:ln>
          </p:spPr>
          <p:txBody>
            <a:bodyPr wrap="square" lIns="0" tIns="0" rIns="0" bIns="0" rtlCol="0"/>
            <a:lstStyle/>
            <a:p/>
          </p:txBody>
        </p:sp>
        <p:sp>
          <p:nvSpPr>
            <p:cNvPr id="917" name="object 917" descr=""/>
            <p:cNvSpPr/>
            <p:nvPr/>
          </p:nvSpPr>
          <p:spPr>
            <a:xfrm>
              <a:off x="5474766" y="2440376"/>
              <a:ext cx="1905" cy="1270"/>
            </a:xfrm>
            <a:custGeom>
              <a:avLst/>
              <a:gdLst/>
              <a:ahLst/>
              <a:cxnLst/>
              <a:rect l="l" t="t" r="r" b="b"/>
              <a:pathLst>
                <a:path w="1904" h="1269">
                  <a:moveTo>
                    <a:pt x="1676" y="1117"/>
                  </a:moveTo>
                  <a:lnTo>
                    <a:pt x="0" y="1117"/>
                  </a:lnTo>
                  <a:lnTo>
                    <a:pt x="0" y="0"/>
                  </a:lnTo>
                  <a:lnTo>
                    <a:pt x="1676" y="0"/>
                  </a:lnTo>
                </a:path>
              </a:pathLst>
            </a:custGeom>
            <a:ln w="3175">
              <a:solidFill>
                <a:srgbClr val="5C86AE"/>
              </a:solidFill>
            </a:ln>
          </p:spPr>
          <p:txBody>
            <a:bodyPr wrap="square" lIns="0" tIns="0" rIns="0" bIns="0" rtlCol="0"/>
            <a:lstStyle/>
            <a:p/>
          </p:txBody>
        </p:sp>
        <p:sp>
          <p:nvSpPr>
            <p:cNvPr id="918" name="object 918" descr=""/>
            <p:cNvSpPr/>
            <p:nvPr/>
          </p:nvSpPr>
          <p:spPr>
            <a:xfrm>
              <a:off x="5474769" y="2437583"/>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919" name="object 919" descr=""/>
            <p:cNvSpPr/>
            <p:nvPr/>
          </p:nvSpPr>
          <p:spPr>
            <a:xfrm>
              <a:off x="5476443" y="2440377"/>
              <a:ext cx="116205" cy="1270"/>
            </a:xfrm>
            <a:custGeom>
              <a:avLst/>
              <a:gdLst/>
              <a:ahLst/>
              <a:cxnLst/>
              <a:rect l="l" t="t" r="r" b="b"/>
              <a:pathLst>
                <a:path w="116204" h="1269">
                  <a:moveTo>
                    <a:pt x="0" y="0"/>
                  </a:moveTo>
                  <a:lnTo>
                    <a:pt x="0" y="1117"/>
                  </a:lnTo>
                  <a:lnTo>
                    <a:pt x="116141" y="1117"/>
                  </a:lnTo>
                </a:path>
              </a:pathLst>
            </a:custGeom>
            <a:ln w="3175">
              <a:solidFill>
                <a:srgbClr val="5C86AE"/>
              </a:solidFill>
            </a:ln>
          </p:spPr>
          <p:txBody>
            <a:bodyPr wrap="square" lIns="0" tIns="0" rIns="0" bIns="0" rtlCol="0"/>
            <a:lstStyle/>
            <a:p/>
          </p:txBody>
        </p:sp>
        <p:sp>
          <p:nvSpPr>
            <p:cNvPr id="920" name="object 920" descr=""/>
            <p:cNvSpPr/>
            <p:nvPr/>
          </p:nvSpPr>
          <p:spPr>
            <a:xfrm>
              <a:off x="5592019" y="243758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21" name="object 921" descr=""/>
            <p:cNvSpPr/>
            <p:nvPr/>
          </p:nvSpPr>
          <p:spPr>
            <a:xfrm>
              <a:off x="6040887"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922" name="object 922" descr=""/>
            <p:cNvSpPr/>
            <p:nvPr/>
          </p:nvSpPr>
          <p:spPr>
            <a:xfrm>
              <a:off x="6040880" y="2553711"/>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923" name="object 923" descr=""/>
            <p:cNvSpPr/>
            <p:nvPr/>
          </p:nvSpPr>
          <p:spPr>
            <a:xfrm>
              <a:off x="5497106" y="2614010"/>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924" name="object 924" descr=""/>
            <p:cNvSpPr/>
            <p:nvPr/>
          </p:nvSpPr>
          <p:spPr>
            <a:xfrm>
              <a:off x="5497106" y="2616801"/>
              <a:ext cx="5080" cy="0"/>
            </a:xfrm>
            <a:custGeom>
              <a:avLst/>
              <a:gdLst/>
              <a:ahLst/>
              <a:cxnLst/>
              <a:rect l="l" t="t" r="r" b="b"/>
              <a:pathLst>
                <a:path w="5079" h="0">
                  <a:moveTo>
                    <a:pt x="0" y="0"/>
                  </a:moveTo>
                  <a:lnTo>
                    <a:pt x="4470" y="0"/>
                  </a:lnTo>
                </a:path>
              </a:pathLst>
            </a:custGeom>
            <a:ln w="3175">
              <a:solidFill>
                <a:srgbClr val="5C86AE"/>
              </a:solidFill>
            </a:ln>
          </p:spPr>
          <p:txBody>
            <a:bodyPr wrap="square" lIns="0" tIns="0" rIns="0" bIns="0" rtlCol="0"/>
            <a:lstStyle/>
            <a:p/>
          </p:txBody>
        </p:sp>
        <p:sp>
          <p:nvSpPr>
            <p:cNvPr id="925" name="object 925" descr=""/>
            <p:cNvSpPr/>
            <p:nvPr/>
          </p:nvSpPr>
          <p:spPr>
            <a:xfrm>
              <a:off x="5497106" y="2616243"/>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926" name="object 926" descr=""/>
            <p:cNvSpPr/>
            <p:nvPr/>
          </p:nvSpPr>
          <p:spPr>
            <a:xfrm>
              <a:off x="5376518" y="2502352"/>
              <a:ext cx="0" cy="9525"/>
            </a:xfrm>
            <a:custGeom>
              <a:avLst/>
              <a:gdLst/>
              <a:ahLst/>
              <a:cxnLst/>
              <a:rect l="l" t="t" r="r" b="b"/>
              <a:pathLst>
                <a:path w="0" h="9525">
                  <a:moveTo>
                    <a:pt x="0" y="0"/>
                  </a:moveTo>
                  <a:lnTo>
                    <a:pt x="0" y="5029"/>
                  </a:lnTo>
                  <a:lnTo>
                    <a:pt x="0" y="9486"/>
                  </a:lnTo>
                </a:path>
              </a:pathLst>
            </a:custGeom>
            <a:ln w="3175">
              <a:solidFill>
                <a:srgbClr val="5C86AE"/>
              </a:solidFill>
            </a:ln>
          </p:spPr>
          <p:txBody>
            <a:bodyPr wrap="square" lIns="0" tIns="0" rIns="0" bIns="0" rtlCol="0"/>
            <a:lstStyle/>
            <a:p/>
          </p:txBody>
        </p:sp>
        <p:sp>
          <p:nvSpPr>
            <p:cNvPr id="927" name="object 927" descr=""/>
            <p:cNvSpPr/>
            <p:nvPr/>
          </p:nvSpPr>
          <p:spPr>
            <a:xfrm>
              <a:off x="5379308" y="2506258"/>
              <a:ext cx="0" cy="1905"/>
            </a:xfrm>
            <a:custGeom>
              <a:avLst/>
              <a:gdLst/>
              <a:ahLst/>
              <a:cxnLst/>
              <a:rect l="l" t="t" r="r" b="b"/>
              <a:pathLst>
                <a:path w="0" h="1905">
                  <a:moveTo>
                    <a:pt x="0" y="0"/>
                  </a:moveTo>
                  <a:lnTo>
                    <a:pt x="0" y="1117"/>
                  </a:lnTo>
                  <a:lnTo>
                    <a:pt x="0" y="1676"/>
                  </a:lnTo>
                </a:path>
              </a:pathLst>
            </a:custGeom>
            <a:ln w="3175">
              <a:solidFill>
                <a:srgbClr val="5C86AE"/>
              </a:solidFill>
            </a:ln>
          </p:spPr>
          <p:txBody>
            <a:bodyPr wrap="square" lIns="0" tIns="0" rIns="0" bIns="0" rtlCol="0"/>
            <a:lstStyle/>
            <a:p/>
          </p:txBody>
        </p:sp>
        <p:sp>
          <p:nvSpPr>
            <p:cNvPr id="928" name="object 928" descr=""/>
            <p:cNvSpPr/>
            <p:nvPr/>
          </p:nvSpPr>
          <p:spPr>
            <a:xfrm>
              <a:off x="5376518" y="2502352"/>
              <a:ext cx="0" cy="10160"/>
            </a:xfrm>
            <a:custGeom>
              <a:avLst/>
              <a:gdLst/>
              <a:ahLst/>
              <a:cxnLst/>
              <a:rect l="l" t="t" r="r" b="b"/>
              <a:pathLst>
                <a:path w="0" h="10160">
                  <a:moveTo>
                    <a:pt x="0" y="0"/>
                  </a:moveTo>
                  <a:lnTo>
                    <a:pt x="0" y="5029"/>
                  </a:lnTo>
                  <a:lnTo>
                    <a:pt x="0" y="10045"/>
                  </a:lnTo>
                </a:path>
              </a:pathLst>
            </a:custGeom>
            <a:ln w="3175">
              <a:solidFill>
                <a:srgbClr val="5C86AE"/>
              </a:solidFill>
            </a:ln>
          </p:spPr>
          <p:txBody>
            <a:bodyPr wrap="square" lIns="0" tIns="0" rIns="0" bIns="0" rtlCol="0"/>
            <a:lstStyle/>
            <a:p/>
          </p:txBody>
        </p:sp>
        <p:sp>
          <p:nvSpPr>
            <p:cNvPr id="929" name="object 929" descr=""/>
            <p:cNvSpPr/>
            <p:nvPr/>
          </p:nvSpPr>
          <p:spPr>
            <a:xfrm>
              <a:off x="6151424" y="2553711"/>
              <a:ext cx="3810" cy="0"/>
            </a:xfrm>
            <a:custGeom>
              <a:avLst/>
              <a:gdLst/>
              <a:ahLst/>
              <a:cxnLst/>
              <a:rect l="l" t="t" r="r" b="b"/>
              <a:pathLst>
                <a:path w="3810" h="0">
                  <a:moveTo>
                    <a:pt x="3352" y="0"/>
                  </a:moveTo>
                  <a:lnTo>
                    <a:pt x="0" y="0"/>
                  </a:lnTo>
                </a:path>
              </a:pathLst>
            </a:custGeom>
            <a:ln w="3175">
              <a:solidFill>
                <a:srgbClr val="5C86AE"/>
              </a:solidFill>
            </a:ln>
          </p:spPr>
          <p:txBody>
            <a:bodyPr wrap="square" lIns="0" tIns="0" rIns="0" bIns="0" rtlCol="0"/>
            <a:lstStyle/>
            <a:p/>
          </p:txBody>
        </p:sp>
        <p:sp>
          <p:nvSpPr>
            <p:cNvPr id="930" name="object 930" descr=""/>
            <p:cNvSpPr/>
            <p:nvPr/>
          </p:nvSpPr>
          <p:spPr>
            <a:xfrm>
              <a:off x="6154776" y="255091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931" name="object 931" descr=""/>
            <p:cNvSpPr/>
            <p:nvPr/>
          </p:nvSpPr>
          <p:spPr>
            <a:xfrm>
              <a:off x="6151986" y="2553152"/>
              <a:ext cx="3810" cy="0"/>
            </a:xfrm>
            <a:custGeom>
              <a:avLst/>
              <a:gdLst/>
              <a:ahLst/>
              <a:cxnLst/>
              <a:rect l="l" t="t" r="r" b="b"/>
              <a:pathLst>
                <a:path w="3810" h="0">
                  <a:moveTo>
                    <a:pt x="0" y="0"/>
                  </a:moveTo>
                  <a:lnTo>
                    <a:pt x="3352" y="0"/>
                  </a:lnTo>
                </a:path>
              </a:pathLst>
            </a:custGeom>
            <a:ln w="3175">
              <a:solidFill>
                <a:srgbClr val="5C86AE"/>
              </a:solidFill>
            </a:ln>
          </p:spPr>
          <p:txBody>
            <a:bodyPr wrap="square" lIns="0" tIns="0" rIns="0" bIns="0" rtlCol="0"/>
            <a:lstStyle/>
            <a:p/>
          </p:txBody>
        </p:sp>
        <p:sp>
          <p:nvSpPr>
            <p:cNvPr id="932" name="object 932" descr=""/>
            <p:cNvSpPr/>
            <p:nvPr/>
          </p:nvSpPr>
          <p:spPr>
            <a:xfrm>
              <a:off x="5274346" y="2543663"/>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933" name="object 933" descr=""/>
            <p:cNvSpPr/>
            <p:nvPr/>
          </p:nvSpPr>
          <p:spPr>
            <a:xfrm>
              <a:off x="5274344" y="2545339"/>
              <a:ext cx="2540" cy="1270"/>
            </a:xfrm>
            <a:custGeom>
              <a:avLst/>
              <a:gdLst/>
              <a:ahLst/>
              <a:cxnLst/>
              <a:rect l="l" t="t" r="r" b="b"/>
              <a:pathLst>
                <a:path w="2539" h="1269">
                  <a:moveTo>
                    <a:pt x="2235" y="0"/>
                  </a:moveTo>
                  <a:lnTo>
                    <a:pt x="1676" y="1117"/>
                  </a:lnTo>
                  <a:lnTo>
                    <a:pt x="0" y="0"/>
                  </a:lnTo>
                </a:path>
              </a:pathLst>
            </a:custGeom>
            <a:ln w="3175">
              <a:solidFill>
                <a:srgbClr val="5C86AE"/>
              </a:solidFill>
            </a:ln>
          </p:spPr>
          <p:txBody>
            <a:bodyPr wrap="square" lIns="0" tIns="0" rIns="0" bIns="0" rtlCol="0"/>
            <a:lstStyle/>
            <a:p/>
          </p:txBody>
        </p:sp>
        <p:sp>
          <p:nvSpPr>
            <p:cNvPr id="934" name="object 934" descr=""/>
            <p:cNvSpPr/>
            <p:nvPr/>
          </p:nvSpPr>
          <p:spPr>
            <a:xfrm>
              <a:off x="5274346" y="2467181"/>
              <a:ext cx="1905" cy="9525"/>
            </a:xfrm>
            <a:custGeom>
              <a:avLst/>
              <a:gdLst/>
              <a:ahLst/>
              <a:cxnLst/>
              <a:rect l="l" t="t" r="r" b="b"/>
              <a:pathLst>
                <a:path w="1904" h="9525">
                  <a:moveTo>
                    <a:pt x="0" y="9486"/>
                  </a:moveTo>
                  <a:lnTo>
                    <a:pt x="0" y="1663"/>
                  </a:lnTo>
                  <a:lnTo>
                    <a:pt x="1676" y="0"/>
                  </a:lnTo>
                </a:path>
              </a:pathLst>
            </a:custGeom>
            <a:ln w="3175">
              <a:solidFill>
                <a:srgbClr val="5C86AE"/>
              </a:solidFill>
            </a:ln>
          </p:spPr>
          <p:txBody>
            <a:bodyPr wrap="square" lIns="0" tIns="0" rIns="0" bIns="0" rtlCol="0"/>
            <a:lstStyle/>
            <a:p/>
          </p:txBody>
        </p:sp>
        <p:sp>
          <p:nvSpPr>
            <p:cNvPr id="935" name="object 935" descr=""/>
            <p:cNvSpPr/>
            <p:nvPr/>
          </p:nvSpPr>
          <p:spPr>
            <a:xfrm>
              <a:off x="5276020" y="2467181"/>
              <a:ext cx="635" cy="9525"/>
            </a:xfrm>
            <a:custGeom>
              <a:avLst/>
              <a:gdLst/>
              <a:ahLst/>
              <a:cxnLst/>
              <a:rect l="l" t="t" r="r" b="b"/>
              <a:pathLst>
                <a:path w="635" h="9525">
                  <a:moveTo>
                    <a:pt x="558" y="9486"/>
                  </a:moveTo>
                  <a:lnTo>
                    <a:pt x="558" y="1104"/>
                  </a:lnTo>
                  <a:lnTo>
                    <a:pt x="0" y="0"/>
                  </a:lnTo>
                </a:path>
              </a:pathLst>
            </a:custGeom>
            <a:ln w="3175">
              <a:solidFill>
                <a:srgbClr val="5C86AE"/>
              </a:solidFill>
            </a:ln>
          </p:spPr>
          <p:txBody>
            <a:bodyPr wrap="square" lIns="0" tIns="0" rIns="0" bIns="0" rtlCol="0"/>
            <a:lstStyle/>
            <a:p/>
          </p:txBody>
        </p:sp>
        <p:sp>
          <p:nvSpPr>
            <p:cNvPr id="936" name="object 936" descr=""/>
            <p:cNvSpPr/>
            <p:nvPr/>
          </p:nvSpPr>
          <p:spPr>
            <a:xfrm>
              <a:off x="5274344" y="2537526"/>
              <a:ext cx="2540" cy="8255"/>
            </a:xfrm>
            <a:custGeom>
              <a:avLst/>
              <a:gdLst/>
              <a:ahLst/>
              <a:cxnLst/>
              <a:rect l="l" t="t" r="r" b="b"/>
              <a:pathLst>
                <a:path w="2539" h="8255">
                  <a:moveTo>
                    <a:pt x="2235" y="0"/>
                  </a:moveTo>
                  <a:lnTo>
                    <a:pt x="2235" y="7810"/>
                  </a:lnTo>
                  <a:lnTo>
                    <a:pt x="0" y="6134"/>
                  </a:lnTo>
                  <a:lnTo>
                    <a:pt x="0" y="0"/>
                  </a:lnTo>
                </a:path>
              </a:pathLst>
            </a:custGeom>
            <a:ln w="3175">
              <a:solidFill>
                <a:srgbClr val="5C86AE"/>
              </a:solidFill>
            </a:ln>
          </p:spPr>
          <p:txBody>
            <a:bodyPr wrap="square" lIns="0" tIns="0" rIns="0" bIns="0" rtlCol="0"/>
            <a:lstStyle/>
            <a:p/>
          </p:txBody>
        </p:sp>
        <p:sp>
          <p:nvSpPr>
            <p:cNvPr id="937" name="object 937" descr=""/>
            <p:cNvSpPr/>
            <p:nvPr/>
          </p:nvSpPr>
          <p:spPr>
            <a:xfrm>
              <a:off x="5284953" y="2532494"/>
              <a:ext cx="8255" cy="1270"/>
            </a:xfrm>
            <a:custGeom>
              <a:avLst/>
              <a:gdLst/>
              <a:ahLst/>
              <a:cxnLst/>
              <a:rect l="l" t="t" r="r" b="b"/>
              <a:pathLst>
                <a:path w="8254" h="1269">
                  <a:moveTo>
                    <a:pt x="7810" y="1117"/>
                  </a:moveTo>
                  <a:lnTo>
                    <a:pt x="0" y="1117"/>
                  </a:lnTo>
                  <a:lnTo>
                    <a:pt x="0" y="0"/>
                  </a:lnTo>
                </a:path>
              </a:pathLst>
            </a:custGeom>
            <a:ln w="3175">
              <a:solidFill>
                <a:srgbClr val="5C86AE"/>
              </a:solidFill>
            </a:ln>
          </p:spPr>
          <p:txBody>
            <a:bodyPr wrap="square" lIns="0" tIns="0" rIns="0" bIns="0" rtlCol="0"/>
            <a:lstStyle/>
            <a:p/>
          </p:txBody>
        </p:sp>
        <p:sp>
          <p:nvSpPr>
            <p:cNvPr id="938" name="object 938" descr=""/>
            <p:cNvSpPr/>
            <p:nvPr/>
          </p:nvSpPr>
          <p:spPr>
            <a:xfrm>
              <a:off x="5284951" y="2480573"/>
              <a:ext cx="10795" cy="1270"/>
            </a:xfrm>
            <a:custGeom>
              <a:avLst/>
              <a:gdLst/>
              <a:ahLst/>
              <a:cxnLst/>
              <a:rect l="l" t="t" r="r" b="b"/>
              <a:pathLst>
                <a:path w="10795" h="1269">
                  <a:moveTo>
                    <a:pt x="0" y="1117"/>
                  </a:moveTo>
                  <a:lnTo>
                    <a:pt x="0" y="0"/>
                  </a:lnTo>
                  <a:lnTo>
                    <a:pt x="10604" y="0"/>
                  </a:lnTo>
                </a:path>
              </a:pathLst>
            </a:custGeom>
            <a:ln w="3175">
              <a:solidFill>
                <a:srgbClr val="5C86AE"/>
              </a:solidFill>
            </a:ln>
          </p:spPr>
          <p:txBody>
            <a:bodyPr wrap="square" lIns="0" tIns="0" rIns="0" bIns="0" rtlCol="0"/>
            <a:lstStyle/>
            <a:p/>
          </p:txBody>
        </p:sp>
        <p:sp>
          <p:nvSpPr>
            <p:cNvPr id="939" name="object 939" descr=""/>
            <p:cNvSpPr/>
            <p:nvPr/>
          </p:nvSpPr>
          <p:spPr>
            <a:xfrm>
              <a:off x="5287741" y="2486161"/>
              <a:ext cx="8255" cy="0"/>
            </a:xfrm>
            <a:custGeom>
              <a:avLst/>
              <a:gdLst/>
              <a:ahLst/>
              <a:cxnLst/>
              <a:rect l="l" t="t" r="r" b="b"/>
              <a:pathLst>
                <a:path w="8254" h="0">
                  <a:moveTo>
                    <a:pt x="0" y="0"/>
                  </a:moveTo>
                  <a:lnTo>
                    <a:pt x="7810" y="0"/>
                  </a:lnTo>
                </a:path>
              </a:pathLst>
            </a:custGeom>
            <a:ln w="3175">
              <a:solidFill>
                <a:srgbClr val="5C86AE"/>
              </a:solidFill>
            </a:ln>
          </p:spPr>
          <p:txBody>
            <a:bodyPr wrap="square" lIns="0" tIns="0" rIns="0" bIns="0" rtlCol="0"/>
            <a:lstStyle/>
            <a:p/>
          </p:txBody>
        </p:sp>
        <p:sp>
          <p:nvSpPr>
            <p:cNvPr id="940" name="object 940" descr=""/>
            <p:cNvSpPr/>
            <p:nvPr/>
          </p:nvSpPr>
          <p:spPr>
            <a:xfrm>
              <a:off x="5284951" y="2500674"/>
              <a:ext cx="0" cy="13335"/>
            </a:xfrm>
            <a:custGeom>
              <a:avLst/>
              <a:gdLst/>
              <a:ahLst/>
              <a:cxnLst/>
              <a:rect l="l" t="t" r="r" b="b"/>
              <a:pathLst>
                <a:path w="0" h="13335">
                  <a:moveTo>
                    <a:pt x="0" y="12839"/>
                  </a:moveTo>
                  <a:lnTo>
                    <a:pt x="0" y="0"/>
                  </a:lnTo>
                </a:path>
              </a:pathLst>
            </a:custGeom>
            <a:ln w="3175">
              <a:solidFill>
                <a:srgbClr val="5C86AE"/>
              </a:solidFill>
            </a:ln>
          </p:spPr>
          <p:txBody>
            <a:bodyPr wrap="square" lIns="0" tIns="0" rIns="0" bIns="0" rtlCol="0"/>
            <a:lstStyle/>
            <a:p/>
          </p:txBody>
        </p:sp>
        <p:sp>
          <p:nvSpPr>
            <p:cNvPr id="941" name="object 941" descr=""/>
            <p:cNvSpPr/>
            <p:nvPr/>
          </p:nvSpPr>
          <p:spPr>
            <a:xfrm>
              <a:off x="5287741" y="2528031"/>
              <a:ext cx="9525" cy="0"/>
            </a:xfrm>
            <a:custGeom>
              <a:avLst/>
              <a:gdLst/>
              <a:ahLst/>
              <a:cxnLst/>
              <a:rect l="l" t="t" r="r" b="b"/>
              <a:pathLst>
                <a:path w="9525" h="0">
                  <a:moveTo>
                    <a:pt x="0" y="0"/>
                  </a:moveTo>
                  <a:lnTo>
                    <a:pt x="8928" y="0"/>
                  </a:lnTo>
                </a:path>
              </a:pathLst>
            </a:custGeom>
            <a:ln w="3175">
              <a:solidFill>
                <a:srgbClr val="5C86AE"/>
              </a:solidFill>
            </a:ln>
          </p:spPr>
          <p:txBody>
            <a:bodyPr wrap="square" lIns="0" tIns="0" rIns="0" bIns="0" rtlCol="0"/>
            <a:lstStyle/>
            <a:p/>
          </p:txBody>
        </p:sp>
        <p:sp>
          <p:nvSpPr>
            <p:cNvPr id="942" name="object 942" descr=""/>
            <p:cNvSpPr/>
            <p:nvPr/>
          </p:nvSpPr>
          <p:spPr>
            <a:xfrm>
              <a:off x="5299462" y="2541431"/>
              <a:ext cx="0" cy="635"/>
            </a:xfrm>
            <a:custGeom>
              <a:avLst/>
              <a:gdLst/>
              <a:ahLst/>
              <a:cxnLst/>
              <a:rect l="l" t="t" r="r" b="b"/>
              <a:pathLst>
                <a:path w="0" h="635">
                  <a:moveTo>
                    <a:pt x="0" y="558"/>
                  </a:moveTo>
                  <a:lnTo>
                    <a:pt x="0" y="558"/>
                  </a:lnTo>
                  <a:lnTo>
                    <a:pt x="0" y="0"/>
                  </a:lnTo>
                </a:path>
              </a:pathLst>
            </a:custGeom>
            <a:ln w="3175">
              <a:solidFill>
                <a:srgbClr val="5C86AE"/>
              </a:solidFill>
            </a:ln>
          </p:spPr>
          <p:txBody>
            <a:bodyPr wrap="square" lIns="0" tIns="0" rIns="0" bIns="0" rtlCol="0"/>
            <a:lstStyle/>
            <a:p/>
          </p:txBody>
        </p:sp>
        <p:sp>
          <p:nvSpPr>
            <p:cNvPr id="943" name="object 943" descr=""/>
            <p:cNvSpPr/>
            <p:nvPr/>
          </p:nvSpPr>
          <p:spPr>
            <a:xfrm>
              <a:off x="5301149" y="2541990"/>
              <a:ext cx="1270" cy="0"/>
            </a:xfrm>
            <a:custGeom>
              <a:avLst/>
              <a:gdLst/>
              <a:ahLst/>
              <a:cxnLst/>
              <a:rect l="l" t="t" r="r" b="b"/>
              <a:pathLst>
                <a:path w="1270" h="0">
                  <a:moveTo>
                    <a:pt x="0" y="0"/>
                  </a:moveTo>
                  <a:lnTo>
                    <a:pt x="546" y="0"/>
                  </a:lnTo>
                  <a:lnTo>
                    <a:pt x="1104" y="0"/>
                  </a:lnTo>
                </a:path>
              </a:pathLst>
            </a:custGeom>
            <a:ln w="3175">
              <a:solidFill>
                <a:srgbClr val="5C86AE"/>
              </a:solidFill>
            </a:ln>
          </p:spPr>
          <p:txBody>
            <a:bodyPr wrap="square" lIns="0" tIns="0" rIns="0" bIns="0" rtlCol="0"/>
            <a:lstStyle/>
            <a:p/>
          </p:txBody>
        </p:sp>
        <p:sp>
          <p:nvSpPr>
            <p:cNvPr id="944" name="object 944" descr=""/>
            <p:cNvSpPr/>
            <p:nvPr/>
          </p:nvSpPr>
          <p:spPr>
            <a:xfrm>
              <a:off x="5299462" y="2514070"/>
              <a:ext cx="0" cy="7620"/>
            </a:xfrm>
            <a:custGeom>
              <a:avLst/>
              <a:gdLst/>
              <a:ahLst/>
              <a:cxnLst/>
              <a:rect l="l" t="t" r="r" b="b"/>
              <a:pathLst>
                <a:path w="0" h="7619">
                  <a:moveTo>
                    <a:pt x="0" y="7264"/>
                  </a:moveTo>
                  <a:lnTo>
                    <a:pt x="0" y="0"/>
                  </a:lnTo>
                </a:path>
              </a:pathLst>
            </a:custGeom>
            <a:ln w="3175">
              <a:solidFill>
                <a:srgbClr val="5C86AE"/>
              </a:solidFill>
            </a:ln>
          </p:spPr>
          <p:txBody>
            <a:bodyPr wrap="square" lIns="0" tIns="0" rIns="0" bIns="0" rtlCol="0"/>
            <a:lstStyle/>
            <a:p/>
          </p:txBody>
        </p:sp>
        <p:sp>
          <p:nvSpPr>
            <p:cNvPr id="945" name="object 945" descr=""/>
            <p:cNvSpPr/>
            <p:nvPr/>
          </p:nvSpPr>
          <p:spPr>
            <a:xfrm>
              <a:off x="5299462" y="2492863"/>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946" name="object 946" descr=""/>
            <p:cNvSpPr/>
            <p:nvPr/>
          </p:nvSpPr>
          <p:spPr>
            <a:xfrm>
              <a:off x="5278254" y="249564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947" name="object 947" descr=""/>
            <p:cNvSpPr/>
            <p:nvPr/>
          </p:nvSpPr>
          <p:spPr>
            <a:xfrm>
              <a:off x="5273788" y="250123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48" name="object 948" descr=""/>
            <p:cNvSpPr/>
            <p:nvPr/>
          </p:nvSpPr>
          <p:spPr>
            <a:xfrm>
              <a:off x="5275461" y="2502358"/>
              <a:ext cx="1905" cy="635"/>
            </a:xfrm>
            <a:custGeom>
              <a:avLst/>
              <a:gdLst/>
              <a:ahLst/>
              <a:cxnLst/>
              <a:rect l="l" t="t" r="r" b="b"/>
              <a:pathLst>
                <a:path w="1904" h="635">
                  <a:moveTo>
                    <a:pt x="1676" y="546"/>
                  </a:moveTo>
                  <a:lnTo>
                    <a:pt x="0" y="0"/>
                  </a:lnTo>
                </a:path>
              </a:pathLst>
            </a:custGeom>
            <a:ln w="3175">
              <a:solidFill>
                <a:srgbClr val="5C86AE"/>
              </a:solidFill>
            </a:ln>
          </p:spPr>
          <p:txBody>
            <a:bodyPr wrap="square" lIns="0" tIns="0" rIns="0" bIns="0" rtlCol="0"/>
            <a:lstStyle/>
            <a:p/>
          </p:txBody>
        </p:sp>
        <p:sp>
          <p:nvSpPr>
            <p:cNvPr id="949" name="object 949" descr=""/>
            <p:cNvSpPr/>
            <p:nvPr/>
          </p:nvSpPr>
          <p:spPr>
            <a:xfrm>
              <a:off x="5276020" y="250123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50" name="object 950" descr=""/>
            <p:cNvSpPr/>
            <p:nvPr/>
          </p:nvSpPr>
          <p:spPr>
            <a:xfrm>
              <a:off x="5276579" y="2498439"/>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951" name="object 951" descr=""/>
            <p:cNvSpPr/>
            <p:nvPr/>
          </p:nvSpPr>
          <p:spPr>
            <a:xfrm>
              <a:off x="5278812" y="2495090"/>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952" name="object 952" descr=""/>
            <p:cNvSpPr/>
            <p:nvPr/>
          </p:nvSpPr>
          <p:spPr>
            <a:xfrm>
              <a:off x="5278253" y="2518543"/>
              <a:ext cx="635" cy="635"/>
            </a:xfrm>
            <a:custGeom>
              <a:avLst/>
              <a:gdLst/>
              <a:ahLst/>
              <a:cxnLst/>
              <a:rect l="l" t="t" r="r" b="b"/>
              <a:pathLst>
                <a:path w="635" h="635">
                  <a:moveTo>
                    <a:pt x="558" y="558"/>
                  </a:moveTo>
                  <a:lnTo>
                    <a:pt x="558" y="0"/>
                  </a:lnTo>
                  <a:lnTo>
                    <a:pt x="0" y="0"/>
                  </a:lnTo>
                </a:path>
              </a:pathLst>
            </a:custGeom>
            <a:ln w="3175">
              <a:solidFill>
                <a:srgbClr val="5C86AE"/>
              </a:solidFill>
            </a:ln>
          </p:spPr>
          <p:txBody>
            <a:bodyPr wrap="square" lIns="0" tIns="0" rIns="0" bIns="0" rtlCol="0"/>
            <a:lstStyle/>
            <a:p/>
          </p:txBody>
        </p:sp>
        <p:sp>
          <p:nvSpPr>
            <p:cNvPr id="953" name="object 953" descr=""/>
            <p:cNvSpPr/>
            <p:nvPr/>
          </p:nvSpPr>
          <p:spPr>
            <a:xfrm>
              <a:off x="5276579" y="2515188"/>
              <a:ext cx="635" cy="635"/>
            </a:xfrm>
            <a:custGeom>
              <a:avLst/>
              <a:gdLst/>
              <a:ahLst/>
              <a:cxnLst/>
              <a:rect l="l" t="t" r="r" b="b"/>
              <a:pathLst>
                <a:path w="635" h="635">
                  <a:moveTo>
                    <a:pt x="0" y="558"/>
                  </a:moveTo>
                  <a:lnTo>
                    <a:pt x="558" y="0"/>
                  </a:lnTo>
                </a:path>
              </a:pathLst>
            </a:custGeom>
            <a:ln w="3175">
              <a:solidFill>
                <a:srgbClr val="5C86AE"/>
              </a:solidFill>
            </a:ln>
          </p:spPr>
          <p:txBody>
            <a:bodyPr wrap="square" lIns="0" tIns="0" rIns="0" bIns="0" rtlCol="0"/>
            <a:lstStyle/>
            <a:p/>
          </p:txBody>
        </p:sp>
        <p:sp>
          <p:nvSpPr>
            <p:cNvPr id="954" name="object 954" descr=""/>
            <p:cNvSpPr/>
            <p:nvPr/>
          </p:nvSpPr>
          <p:spPr>
            <a:xfrm>
              <a:off x="5276020" y="251072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55" name="object 955" descr=""/>
            <p:cNvSpPr/>
            <p:nvPr/>
          </p:nvSpPr>
          <p:spPr>
            <a:xfrm>
              <a:off x="5275461" y="2511281"/>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956" name="object 956" descr=""/>
            <p:cNvSpPr/>
            <p:nvPr/>
          </p:nvSpPr>
          <p:spPr>
            <a:xfrm>
              <a:off x="5273788" y="251072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57" name="object 957" descr=""/>
            <p:cNvSpPr/>
            <p:nvPr/>
          </p:nvSpPr>
          <p:spPr>
            <a:xfrm>
              <a:off x="5274350" y="2476668"/>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958" name="object 958" descr=""/>
            <p:cNvSpPr/>
            <p:nvPr/>
          </p:nvSpPr>
          <p:spPr>
            <a:xfrm>
              <a:off x="5274346" y="2537526"/>
              <a:ext cx="7620" cy="0"/>
            </a:xfrm>
            <a:custGeom>
              <a:avLst/>
              <a:gdLst/>
              <a:ahLst/>
              <a:cxnLst/>
              <a:rect l="l" t="t" r="r" b="b"/>
              <a:pathLst>
                <a:path w="7620" h="0">
                  <a:moveTo>
                    <a:pt x="0" y="0"/>
                  </a:moveTo>
                  <a:lnTo>
                    <a:pt x="7251" y="0"/>
                  </a:lnTo>
                </a:path>
              </a:pathLst>
            </a:custGeom>
            <a:ln w="3175">
              <a:solidFill>
                <a:srgbClr val="5C86AE"/>
              </a:solidFill>
            </a:ln>
          </p:spPr>
          <p:txBody>
            <a:bodyPr wrap="square" lIns="0" tIns="0" rIns="0" bIns="0" rtlCol="0"/>
            <a:lstStyle/>
            <a:p/>
          </p:txBody>
        </p:sp>
        <p:sp>
          <p:nvSpPr>
            <p:cNvPr id="959" name="object 959" descr=""/>
            <p:cNvSpPr/>
            <p:nvPr/>
          </p:nvSpPr>
          <p:spPr>
            <a:xfrm>
              <a:off x="5268766" y="2482809"/>
              <a:ext cx="17145" cy="12700"/>
            </a:xfrm>
            <a:custGeom>
              <a:avLst/>
              <a:gdLst/>
              <a:ahLst/>
              <a:cxnLst/>
              <a:rect l="l" t="t" r="r" b="b"/>
              <a:pathLst>
                <a:path w="17145" h="12700">
                  <a:moveTo>
                    <a:pt x="0" y="12280"/>
                  </a:moveTo>
                  <a:lnTo>
                    <a:pt x="3352" y="0"/>
                  </a:lnTo>
                  <a:lnTo>
                    <a:pt x="16738" y="0"/>
                  </a:lnTo>
                </a:path>
              </a:pathLst>
            </a:custGeom>
            <a:ln w="3175">
              <a:solidFill>
                <a:srgbClr val="5C86AE"/>
              </a:solidFill>
            </a:ln>
          </p:spPr>
          <p:txBody>
            <a:bodyPr wrap="square" lIns="0" tIns="0" rIns="0" bIns="0" rtlCol="0"/>
            <a:lstStyle/>
            <a:p/>
          </p:txBody>
        </p:sp>
        <p:sp>
          <p:nvSpPr>
            <p:cNvPr id="960" name="object 960" descr=""/>
            <p:cNvSpPr/>
            <p:nvPr/>
          </p:nvSpPr>
          <p:spPr>
            <a:xfrm>
              <a:off x="5268766" y="2495644"/>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961" name="object 961" descr=""/>
            <p:cNvSpPr/>
            <p:nvPr/>
          </p:nvSpPr>
          <p:spPr>
            <a:xfrm>
              <a:off x="5270995" y="2502352"/>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962" name="object 962" descr=""/>
            <p:cNvSpPr/>
            <p:nvPr/>
          </p:nvSpPr>
          <p:spPr>
            <a:xfrm>
              <a:off x="5275463" y="2497323"/>
              <a:ext cx="0" cy="4445"/>
            </a:xfrm>
            <a:custGeom>
              <a:avLst/>
              <a:gdLst/>
              <a:ahLst/>
              <a:cxnLst/>
              <a:rect l="l" t="t" r="r" b="b"/>
              <a:pathLst>
                <a:path w="0" h="4444">
                  <a:moveTo>
                    <a:pt x="0" y="0"/>
                  </a:moveTo>
                  <a:lnTo>
                    <a:pt x="0" y="3911"/>
                  </a:lnTo>
                </a:path>
              </a:pathLst>
            </a:custGeom>
            <a:ln w="3175">
              <a:solidFill>
                <a:srgbClr val="5C86AE"/>
              </a:solidFill>
            </a:ln>
          </p:spPr>
          <p:txBody>
            <a:bodyPr wrap="square" lIns="0" tIns="0" rIns="0" bIns="0" rtlCol="0"/>
            <a:lstStyle/>
            <a:p/>
          </p:txBody>
        </p:sp>
        <p:sp>
          <p:nvSpPr>
            <p:cNvPr id="963" name="object 963" descr=""/>
            <p:cNvSpPr/>
            <p:nvPr/>
          </p:nvSpPr>
          <p:spPr>
            <a:xfrm>
              <a:off x="5277701" y="2495085"/>
              <a:ext cx="6985" cy="5080"/>
            </a:xfrm>
            <a:custGeom>
              <a:avLst/>
              <a:gdLst/>
              <a:ahLst/>
              <a:cxnLst/>
              <a:rect l="l" t="t" r="r" b="b"/>
              <a:pathLst>
                <a:path w="6985" h="5080">
                  <a:moveTo>
                    <a:pt x="6692" y="5029"/>
                  </a:moveTo>
                  <a:lnTo>
                    <a:pt x="3898" y="0"/>
                  </a:lnTo>
                  <a:lnTo>
                    <a:pt x="0" y="0"/>
                  </a:lnTo>
                </a:path>
              </a:pathLst>
            </a:custGeom>
            <a:ln w="3175">
              <a:solidFill>
                <a:srgbClr val="5C86AE"/>
              </a:solidFill>
            </a:ln>
          </p:spPr>
          <p:txBody>
            <a:bodyPr wrap="square" lIns="0" tIns="0" rIns="0" bIns="0" rtlCol="0"/>
            <a:lstStyle/>
            <a:p/>
          </p:txBody>
        </p:sp>
        <p:sp>
          <p:nvSpPr>
            <p:cNvPr id="964" name="object 964" descr=""/>
            <p:cNvSpPr/>
            <p:nvPr/>
          </p:nvSpPr>
          <p:spPr>
            <a:xfrm>
              <a:off x="5285510" y="2482807"/>
              <a:ext cx="8255" cy="12700"/>
            </a:xfrm>
            <a:custGeom>
              <a:avLst/>
              <a:gdLst/>
              <a:ahLst/>
              <a:cxnLst/>
              <a:rect l="l" t="t" r="r" b="b"/>
              <a:pathLst>
                <a:path w="8254" h="12700">
                  <a:moveTo>
                    <a:pt x="0" y="0"/>
                  </a:moveTo>
                  <a:lnTo>
                    <a:pt x="7810" y="12280"/>
                  </a:lnTo>
                </a:path>
              </a:pathLst>
            </a:custGeom>
            <a:ln w="3175">
              <a:solidFill>
                <a:srgbClr val="5C86AE"/>
              </a:solidFill>
            </a:ln>
          </p:spPr>
          <p:txBody>
            <a:bodyPr wrap="square" lIns="0" tIns="0" rIns="0" bIns="0" rtlCol="0"/>
            <a:lstStyle/>
            <a:p/>
          </p:txBody>
        </p:sp>
        <p:sp>
          <p:nvSpPr>
            <p:cNvPr id="965" name="object 965" descr=""/>
            <p:cNvSpPr/>
            <p:nvPr/>
          </p:nvSpPr>
          <p:spPr>
            <a:xfrm>
              <a:off x="5285512" y="2519102"/>
              <a:ext cx="8255" cy="12065"/>
            </a:xfrm>
            <a:custGeom>
              <a:avLst/>
              <a:gdLst/>
              <a:ahLst/>
              <a:cxnLst/>
              <a:rect l="l" t="t" r="r" b="b"/>
              <a:pathLst>
                <a:path w="8254" h="12064">
                  <a:moveTo>
                    <a:pt x="7810" y="0"/>
                  </a:moveTo>
                  <a:lnTo>
                    <a:pt x="0" y="11722"/>
                  </a:lnTo>
                </a:path>
              </a:pathLst>
            </a:custGeom>
            <a:ln w="3175">
              <a:solidFill>
                <a:srgbClr val="5C86AE"/>
              </a:solidFill>
            </a:ln>
          </p:spPr>
          <p:txBody>
            <a:bodyPr wrap="square" lIns="0" tIns="0" rIns="0" bIns="0" rtlCol="0"/>
            <a:lstStyle/>
            <a:p/>
          </p:txBody>
        </p:sp>
        <p:sp>
          <p:nvSpPr>
            <p:cNvPr id="966" name="object 966" descr=""/>
            <p:cNvSpPr/>
            <p:nvPr/>
          </p:nvSpPr>
          <p:spPr>
            <a:xfrm>
              <a:off x="5277695" y="2514073"/>
              <a:ext cx="6985" cy="5080"/>
            </a:xfrm>
            <a:custGeom>
              <a:avLst/>
              <a:gdLst/>
              <a:ahLst/>
              <a:cxnLst/>
              <a:rect l="l" t="t" r="r" b="b"/>
              <a:pathLst>
                <a:path w="6985" h="5080">
                  <a:moveTo>
                    <a:pt x="0" y="5029"/>
                  </a:moveTo>
                  <a:lnTo>
                    <a:pt x="3911" y="5029"/>
                  </a:lnTo>
                  <a:lnTo>
                    <a:pt x="6692" y="0"/>
                  </a:lnTo>
                </a:path>
              </a:pathLst>
            </a:custGeom>
            <a:ln w="3175">
              <a:solidFill>
                <a:srgbClr val="5C86AE"/>
              </a:solidFill>
            </a:ln>
          </p:spPr>
          <p:txBody>
            <a:bodyPr wrap="square" lIns="0" tIns="0" rIns="0" bIns="0" rtlCol="0"/>
            <a:lstStyle/>
            <a:p/>
          </p:txBody>
        </p:sp>
        <p:sp>
          <p:nvSpPr>
            <p:cNvPr id="967" name="object 967" descr=""/>
            <p:cNvSpPr/>
            <p:nvPr/>
          </p:nvSpPr>
          <p:spPr>
            <a:xfrm>
              <a:off x="5275463" y="2512956"/>
              <a:ext cx="0" cy="4445"/>
            </a:xfrm>
            <a:custGeom>
              <a:avLst/>
              <a:gdLst/>
              <a:ahLst/>
              <a:cxnLst/>
              <a:rect l="l" t="t" r="r" b="b"/>
              <a:pathLst>
                <a:path w="0" h="4444">
                  <a:moveTo>
                    <a:pt x="0" y="0"/>
                  </a:moveTo>
                  <a:lnTo>
                    <a:pt x="0" y="3911"/>
                  </a:lnTo>
                </a:path>
              </a:pathLst>
            </a:custGeom>
            <a:ln w="3175">
              <a:solidFill>
                <a:srgbClr val="5C86AE"/>
              </a:solidFill>
            </a:ln>
          </p:spPr>
          <p:txBody>
            <a:bodyPr wrap="square" lIns="0" tIns="0" rIns="0" bIns="0" rtlCol="0"/>
            <a:lstStyle/>
            <a:p/>
          </p:txBody>
        </p:sp>
        <p:sp>
          <p:nvSpPr>
            <p:cNvPr id="968" name="object 968" descr=""/>
            <p:cNvSpPr/>
            <p:nvPr/>
          </p:nvSpPr>
          <p:spPr>
            <a:xfrm>
              <a:off x="5270999" y="2511840"/>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969" name="object 969" descr=""/>
            <p:cNvSpPr/>
            <p:nvPr/>
          </p:nvSpPr>
          <p:spPr>
            <a:xfrm>
              <a:off x="5268766" y="2513508"/>
              <a:ext cx="0" cy="5080"/>
            </a:xfrm>
            <a:custGeom>
              <a:avLst/>
              <a:gdLst/>
              <a:ahLst/>
              <a:cxnLst/>
              <a:rect l="l" t="t" r="r" b="b"/>
              <a:pathLst>
                <a:path w="0" h="5080">
                  <a:moveTo>
                    <a:pt x="0" y="5029"/>
                  </a:moveTo>
                  <a:lnTo>
                    <a:pt x="0" y="0"/>
                  </a:lnTo>
                </a:path>
              </a:pathLst>
            </a:custGeom>
            <a:ln w="3175">
              <a:solidFill>
                <a:srgbClr val="5C86AE"/>
              </a:solidFill>
            </a:ln>
          </p:spPr>
          <p:txBody>
            <a:bodyPr wrap="square" lIns="0" tIns="0" rIns="0" bIns="0" rtlCol="0"/>
            <a:lstStyle/>
            <a:p/>
          </p:txBody>
        </p:sp>
        <p:sp>
          <p:nvSpPr>
            <p:cNvPr id="970" name="object 970" descr=""/>
            <p:cNvSpPr/>
            <p:nvPr/>
          </p:nvSpPr>
          <p:spPr>
            <a:xfrm>
              <a:off x="5268771" y="2519100"/>
              <a:ext cx="17145" cy="12065"/>
            </a:xfrm>
            <a:custGeom>
              <a:avLst/>
              <a:gdLst/>
              <a:ahLst/>
              <a:cxnLst/>
              <a:rect l="l" t="t" r="r" b="b"/>
              <a:pathLst>
                <a:path w="17145" h="12064">
                  <a:moveTo>
                    <a:pt x="16738" y="11722"/>
                  </a:moveTo>
                  <a:lnTo>
                    <a:pt x="3340" y="11722"/>
                  </a:lnTo>
                  <a:lnTo>
                    <a:pt x="0" y="0"/>
                  </a:lnTo>
                </a:path>
              </a:pathLst>
            </a:custGeom>
            <a:ln w="3175">
              <a:solidFill>
                <a:srgbClr val="5C86AE"/>
              </a:solidFill>
            </a:ln>
          </p:spPr>
          <p:txBody>
            <a:bodyPr wrap="square" lIns="0" tIns="0" rIns="0" bIns="0" rtlCol="0"/>
            <a:lstStyle/>
            <a:p/>
          </p:txBody>
        </p:sp>
        <p:sp>
          <p:nvSpPr>
            <p:cNvPr id="971" name="object 971" descr=""/>
            <p:cNvSpPr/>
            <p:nvPr/>
          </p:nvSpPr>
          <p:spPr>
            <a:xfrm>
              <a:off x="5485944" y="2442052"/>
              <a:ext cx="7620" cy="0"/>
            </a:xfrm>
            <a:custGeom>
              <a:avLst/>
              <a:gdLst/>
              <a:ahLst/>
              <a:cxnLst/>
              <a:rect l="l" t="t" r="r" b="b"/>
              <a:pathLst>
                <a:path w="7620" h="0">
                  <a:moveTo>
                    <a:pt x="0" y="0"/>
                  </a:moveTo>
                  <a:lnTo>
                    <a:pt x="6134" y="0"/>
                  </a:lnTo>
                  <a:lnTo>
                    <a:pt x="7251" y="0"/>
                  </a:lnTo>
                </a:path>
              </a:pathLst>
            </a:custGeom>
            <a:ln w="3175">
              <a:solidFill>
                <a:srgbClr val="5C86AE"/>
              </a:solidFill>
            </a:ln>
          </p:spPr>
          <p:txBody>
            <a:bodyPr wrap="square" lIns="0" tIns="0" rIns="0" bIns="0" rtlCol="0"/>
            <a:lstStyle/>
            <a:p/>
          </p:txBody>
        </p:sp>
        <p:sp>
          <p:nvSpPr>
            <p:cNvPr id="972" name="object 972" descr=""/>
            <p:cNvSpPr/>
            <p:nvPr/>
          </p:nvSpPr>
          <p:spPr>
            <a:xfrm>
              <a:off x="5912483" y="254980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73" name="object 973" descr=""/>
            <p:cNvSpPr/>
            <p:nvPr/>
          </p:nvSpPr>
          <p:spPr>
            <a:xfrm>
              <a:off x="5909694" y="2551474"/>
              <a:ext cx="4445" cy="3810"/>
            </a:xfrm>
            <a:custGeom>
              <a:avLst/>
              <a:gdLst/>
              <a:ahLst/>
              <a:cxnLst/>
              <a:rect l="l" t="t" r="r" b="b"/>
              <a:pathLst>
                <a:path w="4445" h="3810">
                  <a:moveTo>
                    <a:pt x="0" y="3352"/>
                  </a:moveTo>
                  <a:lnTo>
                    <a:pt x="3911" y="3352"/>
                  </a:lnTo>
                  <a:lnTo>
                    <a:pt x="3911" y="0"/>
                  </a:lnTo>
                </a:path>
              </a:pathLst>
            </a:custGeom>
            <a:ln w="3175">
              <a:solidFill>
                <a:srgbClr val="5C86AE"/>
              </a:solidFill>
            </a:ln>
          </p:spPr>
          <p:txBody>
            <a:bodyPr wrap="square" lIns="0" tIns="0" rIns="0" bIns="0" rtlCol="0"/>
            <a:lstStyle/>
            <a:p/>
          </p:txBody>
        </p:sp>
        <p:sp>
          <p:nvSpPr>
            <p:cNvPr id="974" name="object 974" descr=""/>
            <p:cNvSpPr/>
            <p:nvPr/>
          </p:nvSpPr>
          <p:spPr>
            <a:xfrm>
              <a:off x="5913601" y="2554827"/>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975" name="object 975" descr=""/>
            <p:cNvSpPr/>
            <p:nvPr/>
          </p:nvSpPr>
          <p:spPr>
            <a:xfrm>
              <a:off x="5911925" y="2551478"/>
              <a:ext cx="2540" cy="0"/>
            </a:xfrm>
            <a:custGeom>
              <a:avLst/>
              <a:gdLst/>
              <a:ahLst/>
              <a:cxnLst/>
              <a:rect l="l" t="t" r="r" b="b"/>
              <a:pathLst>
                <a:path w="2539" h="0">
                  <a:moveTo>
                    <a:pt x="2235" y="0"/>
                  </a:moveTo>
                  <a:lnTo>
                    <a:pt x="1676" y="0"/>
                  </a:lnTo>
                  <a:lnTo>
                    <a:pt x="0" y="0"/>
                  </a:lnTo>
                </a:path>
              </a:pathLst>
            </a:custGeom>
            <a:ln w="3175">
              <a:solidFill>
                <a:srgbClr val="5C86AE"/>
              </a:solidFill>
            </a:ln>
          </p:spPr>
          <p:txBody>
            <a:bodyPr wrap="square" lIns="0" tIns="0" rIns="0" bIns="0" rtlCol="0"/>
            <a:lstStyle/>
            <a:p/>
          </p:txBody>
        </p:sp>
        <p:sp>
          <p:nvSpPr>
            <p:cNvPr id="976" name="object 976" descr=""/>
            <p:cNvSpPr/>
            <p:nvPr/>
          </p:nvSpPr>
          <p:spPr>
            <a:xfrm>
              <a:off x="5841022"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977" name="object 977" descr=""/>
            <p:cNvSpPr/>
            <p:nvPr/>
          </p:nvSpPr>
          <p:spPr>
            <a:xfrm>
              <a:off x="5835441"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978" name="object 978" descr=""/>
            <p:cNvSpPr/>
            <p:nvPr/>
          </p:nvSpPr>
          <p:spPr>
            <a:xfrm>
              <a:off x="5909694" y="255371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979" name="object 979" descr=""/>
            <p:cNvSpPr/>
            <p:nvPr/>
          </p:nvSpPr>
          <p:spPr>
            <a:xfrm>
              <a:off x="5905787" y="2551478"/>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980" name="object 980" descr=""/>
            <p:cNvSpPr/>
            <p:nvPr/>
          </p:nvSpPr>
          <p:spPr>
            <a:xfrm>
              <a:off x="5835441" y="2551478"/>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981" name="object 981" descr=""/>
            <p:cNvSpPr/>
            <p:nvPr/>
          </p:nvSpPr>
          <p:spPr>
            <a:xfrm>
              <a:off x="5841580" y="2551478"/>
              <a:ext cx="0" cy="3175"/>
            </a:xfrm>
            <a:custGeom>
              <a:avLst/>
              <a:gdLst/>
              <a:ahLst/>
              <a:cxnLst/>
              <a:rect l="l" t="t" r="r" b="b"/>
              <a:pathLst>
                <a:path w="0" h="3175">
                  <a:moveTo>
                    <a:pt x="0" y="0"/>
                  </a:moveTo>
                  <a:lnTo>
                    <a:pt x="0" y="2794"/>
                  </a:lnTo>
                </a:path>
              </a:pathLst>
            </a:custGeom>
            <a:ln w="3175">
              <a:solidFill>
                <a:srgbClr val="5C86AE"/>
              </a:solidFill>
            </a:ln>
          </p:spPr>
          <p:txBody>
            <a:bodyPr wrap="square" lIns="0" tIns="0" rIns="0" bIns="0" rtlCol="0"/>
            <a:lstStyle/>
            <a:p/>
          </p:txBody>
        </p:sp>
        <p:sp>
          <p:nvSpPr>
            <p:cNvPr id="982" name="object 982" descr=""/>
            <p:cNvSpPr/>
            <p:nvPr/>
          </p:nvSpPr>
          <p:spPr>
            <a:xfrm>
              <a:off x="5912483" y="254980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83" name="object 983" descr=""/>
            <p:cNvSpPr/>
            <p:nvPr/>
          </p:nvSpPr>
          <p:spPr>
            <a:xfrm>
              <a:off x="5841578" y="2551478"/>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984" name="object 984" descr=""/>
            <p:cNvSpPr/>
            <p:nvPr/>
          </p:nvSpPr>
          <p:spPr>
            <a:xfrm>
              <a:off x="5832647" y="2551478"/>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985" name="object 985" descr=""/>
            <p:cNvSpPr/>
            <p:nvPr/>
          </p:nvSpPr>
          <p:spPr>
            <a:xfrm>
              <a:off x="5832650" y="2550919"/>
              <a:ext cx="11430" cy="0"/>
            </a:xfrm>
            <a:custGeom>
              <a:avLst/>
              <a:gdLst/>
              <a:ahLst/>
              <a:cxnLst/>
              <a:rect l="l" t="t" r="r" b="b"/>
              <a:pathLst>
                <a:path w="11429" h="0">
                  <a:moveTo>
                    <a:pt x="11163" y="0"/>
                  </a:moveTo>
                  <a:lnTo>
                    <a:pt x="0" y="0"/>
                  </a:lnTo>
                </a:path>
              </a:pathLst>
            </a:custGeom>
            <a:ln w="3175">
              <a:solidFill>
                <a:srgbClr val="5C86AE"/>
              </a:solidFill>
            </a:ln>
          </p:spPr>
          <p:txBody>
            <a:bodyPr wrap="square" lIns="0" tIns="0" rIns="0" bIns="0" rtlCol="0"/>
            <a:lstStyle/>
            <a:p/>
          </p:txBody>
        </p:sp>
        <p:sp>
          <p:nvSpPr>
            <p:cNvPr id="986" name="object 986" descr=""/>
            <p:cNvSpPr/>
            <p:nvPr/>
          </p:nvSpPr>
          <p:spPr>
            <a:xfrm>
              <a:off x="5906349" y="2550919"/>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987" name="object 987" descr=""/>
            <p:cNvSpPr/>
            <p:nvPr/>
          </p:nvSpPr>
          <p:spPr>
            <a:xfrm>
              <a:off x="5912483" y="25470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88" name="object 988" descr=""/>
            <p:cNvSpPr/>
            <p:nvPr/>
          </p:nvSpPr>
          <p:spPr>
            <a:xfrm>
              <a:off x="5914160" y="2551473"/>
              <a:ext cx="0" cy="4445"/>
            </a:xfrm>
            <a:custGeom>
              <a:avLst/>
              <a:gdLst/>
              <a:ahLst/>
              <a:cxnLst/>
              <a:rect l="l" t="t" r="r" b="b"/>
              <a:pathLst>
                <a:path w="0" h="4444">
                  <a:moveTo>
                    <a:pt x="0" y="3911"/>
                  </a:moveTo>
                  <a:lnTo>
                    <a:pt x="0" y="0"/>
                  </a:lnTo>
                </a:path>
              </a:pathLst>
            </a:custGeom>
            <a:ln w="3175">
              <a:solidFill>
                <a:srgbClr val="5C86AE"/>
              </a:solidFill>
            </a:ln>
          </p:spPr>
          <p:txBody>
            <a:bodyPr wrap="square" lIns="0" tIns="0" rIns="0" bIns="0" rtlCol="0"/>
            <a:lstStyle/>
            <a:p/>
          </p:txBody>
        </p:sp>
        <p:sp>
          <p:nvSpPr>
            <p:cNvPr id="989" name="object 989" descr=""/>
            <p:cNvSpPr/>
            <p:nvPr/>
          </p:nvSpPr>
          <p:spPr>
            <a:xfrm>
              <a:off x="5913042" y="255594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90" name="object 990" descr=""/>
            <p:cNvSpPr/>
            <p:nvPr/>
          </p:nvSpPr>
          <p:spPr>
            <a:xfrm>
              <a:off x="5914160" y="2551478"/>
              <a:ext cx="0" cy="4445"/>
            </a:xfrm>
            <a:custGeom>
              <a:avLst/>
              <a:gdLst/>
              <a:ahLst/>
              <a:cxnLst/>
              <a:rect l="l" t="t" r="r" b="b"/>
              <a:pathLst>
                <a:path w="0" h="4444">
                  <a:moveTo>
                    <a:pt x="0" y="0"/>
                  </a:moveTo>
                  <a:lnTo>
                    <a:pt x="0" y="3911"/>
                  </a:lnTo>
                </a:path>
              </a:pathLst>
            </a:custGeom>
            <a:ln w="3175">
              <a:solidFill>
                <a:srgbClr val="5C86AE"/>
              </a:solidFill>
            </a:ln>
          </p:spPr>
          <p:txBody>
            <a:bodyPr wrap="square" lIns="0" tIns="0" rIns="0" bIns="0" rtlCol="0"/>
            <a:lstStyle/>
            <a:p/>
          </p:txBody>
        </p:sp>
        <p:sp>
          <p:nvSpPr>
            <p:cNvPr id="991" name="object 991" descr=""/>
            <p:cNvSpPr/>
            <p:nvPr/>
          </p:nvSpPr>
          <p:spPr>
            <a:xfrm>
              <a:off x="5832651" y="2550919"/>
              <a:ext cx="11430" cy="0"/>
            </a:xfrm>
            <a:custGeom>
              <a:avLst/>
              <a:gdLst/>
              <a:ahLst/>
              <a:cxnLst/>
              <a:rect l="l" t="t" r="r" b="b"/>
              <a:pathLst>
                <a:path w="11429" h="0">
                  <a:moveTo>
                    <a:pt x="0" y="0"/>
                  </a:moveTo>
                  <a:lnTo>
                    <a:pt x="11163" y="0"/>
                  </a:lnTo>
                </a:path>
              </a:pathLst>
            </a:custGeom>
            <a:ln w="3175">
              <a:solidFill>
                <a:srgbClr val="5C86AE"/>
              </a:solidFill>
            </a:ln>
          </p:spPr>
          <p:txBody>
            <a:bodyPr wrap="square" lIns="0" tIns="0" rIns="0" bIns="0" rtlCol="0"/>
            <a:lstStyle/>
            <a:p/>
          </p:txBody>
        </p:sp>
        <p:sp>
          <p:nvSpPr>
            <p:cNvPr id="992" name="object 992" descr=""/>
            <p:cNvSpPr/>
            <p:nvPr/>
          </p:nvSpPr>
          <p:spPr>
            <a:xfrm>
              <a:off x="5906349" y="2550919"/>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993" name="object 993" descr=""/>
            <p:cNvSpPr/>
            <p:nvPr/>
          </p:nvSpPr>
          <p:spPr>
            <a:xfrm>
              <a:off x="5799710" y="2550919"/>
              <a:ext cx="7620" cy="0"/>
            </a:xfrm>
            <a:custGeom>
              <a:avLst/>
              <a:gdLst/>
              <a:ahLst/>
              <a:cxnLst/>
              <a:rect l="l" t="t" r="r" b="b"/>
              <a:pathLst>
                <a:path w="7620" h="0">
                  <a:moveTo>
                    <a:pt x="0" y="0"/>
                  </a:moveTo>
                  <a:lnTo>
                    <a:pt x="7251" y="0"/>
                  </a:lnTo>
                </a:path>
              </a:pathLst>
            </a:custGeom>
            <a:ln w="3175">
              <a:solidFill>
                <a:srgbClr val="5C86AE"/>
              </a:solidFill>
            </a:ln>
          </p:spPr>
          <p:txBody>
            <a:bodyPr wrap="square" lIns="0" tIns="0" rIns="0" bIns="0" rtlCol="0"/>
            <a:lstStyle/>
            <a:p/>
          </p:txBody>
        </p:sp>
        <p:sp>
          <p:nvSpPr>
            <p:cNvPr id="994" name="object 994" descr=""/>
            <p:cNvSpPr/>
            <p:nvPr/>
          </p:nvSpPr>
          <p:spPr>
            <a:xfrm>
              <a:off x="5799707" y="2548688"/>
              <a:ext cx="114300" cy="0"/>
            </a:xfrm>
            <a:custGeom>
              <a:avLst/>
              <a:gdLst/>
              <a:ahLst/>
              <a:cxnLst/>
              <a:rect l="l" t="t" r="r" b="b"/>
              <a:pathLst>
                <a:path w="114300" h="0">
                  <a:moveTo>
                    <a:pt x="113893" y="0"/>
                  </a:moveTo>
                  <a:lnTo>
                    <a:pt x="0" y="0"/>
                  </a:lnTo>
                </a:path>
              </a:pathLst>
            </a:custGeom>
            <a:ln w="3175">
              <a:solidFill>
                <a:srgbClr val="5C86AE"/>
              </a:solidFill>
            </a:ln>
          </p:spPr>
          <p:txBody>
            <a:bodyPr wrap="square" lIns="0" tIns="0" rIns="0" bIns="0" rtlCol="0"/>
            <a:lstStyle/>
            <a:p/>
          </p:txBody>
        </p:sp>
        <p:sp>
          <p:nvSpPr>
            <p:cNvPr id="995" name="object 995" descr=""/>
            <p:cNvSpPr/>
            <p:nvPr/>
          </p:nvSpPr>
          <p:spPr>
            <a:xfrm>
              <a:off x="6153101" y="2461590"/>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996" name="object 996" descr=""/>
            <p:cNvSpPr/>
            <p:nvPr/>
          </p:nvSpPr>
          <p:spPr>
            <a:xfrm>
              <a:off x="6148637" y="246159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997" name="object 997" descr=""/>
            <p:cNvSpPr/>
            <p:nvPr/>
          </p:nvSpPr>
          <p:spPr>
            <a:xfrm>
              <a:off x="6097280"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998" name="object 998" descr=""/>
            <p:cNvSpPr/>
            <p:nvPr/>
          </p:nvSpPr>
          <p:spPr>
            <a:xfrm>
              <a:off x="6102861" y="2461031"/>
              <a:ext cx="635" cy="2540"/>
            </a:xfrm>
            <a:custGeom>
              <a:avLst/>
              <a:gdLst/>
              <a:ahLst/>
              <a:cxnLst/>
              <a:rect l="l" t="t" r="r" b="b"/>
              <a:pathLst>
                <a:path w="635" h="2539">
                  <a:moveTo>
                    <a:pt x="0" y="2235"/>
                  </a:moveTo>
                  <a:lnTo>
                    <a:pt x="558" y="2235"/>
                  </a:lnTo>
                  <a:lnTo>
                    <a:pt x="558" y="0"/>
                  </a:lnTo>
                </a:path>
              </a:pathLst>
            </a:custGeom>
            <a:ln w="3175">
              <a:solidFill>
                <a:srgbClr val="5C86AE"/>
              </a:solidFill>
            </a:ln>
          </p:spPr>
          <p:txBody>
            <a:bodyPr wrap="square" lIns="0" tIns="0" rIns="0" bIns="0" rtlCol="0"/>
            <a:lstStyle/>
            <a:p/>
          </p:txBody>
        </p:sp>
        <p:sp>
          <p:nvSpPr>
            <p:cNvPr id="999" name="object 999" descr=""/>
            <p:cNvSpPr/>
            <p:nvPr/>
          </p:nvSpPr>
          <p:spPr>
            <a:xfrm>
              <a:off x="6097280"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000" name="object 1000" descr=""/>
            <p:cNvSpPr/>
            <p:nvPr/>
          </p:nvSpPr>
          <p:spPr>
            <a:xfrm>
              <a:off x="6103419" y="2463266"/>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001" name="object 1001" descr=""/>
            <p:cNvSpPr/>
            <p:nvPr/>
          </p:nvSpPr>
          <p:spPr>
            <a:xfrm>
              <a:off x="6154776" y="246326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002" name="object 1002" descr=""/>
            <p:cNvSpPr/>
            <p:nvPr/>
          </p:nvSpPr>
          <p:spPr>
            <a:xfrm>
              <a:off x="6125197" y="2465505"/>
              <a:ext cx="32384" cy="0"/>
            </a:xfrm>
            <a:custGeom>
              <a:avLst/>
              <a:gdLst/>
              <a:ahLst/>
              <a:cxnLst/>
              <a:rect l="l" t="t" r="r" b="b"/>
              <a:pathLst>
                <a:path w="32385" h="0">
                  <a:moveTo>
                    <a:pt x="0" y="0"/>
                  </a:moveTo>
                  <a:lnTo>
                    <a:pt x="31826" y="0"/>
                  </a:lnTo>
                </a:path>
              </a:pathLst>
            </a:custGeom>
            <a:ln w="3175">
              <a:solidFill>
                <a:srgbClr val="5C86AE"/>
              </a:solidFill>
            </a:ln>
          </p:spPr>
          <p:txBody>
            <a:bodyPr wrap="square" lIns="0" tIns="0" rIns="0" bIns="0" rtlCol="0"/>
            <a:lstStyle/>
            <a:p/>
          </p:txBody>
        </p:sp>
        <p:sp>
          <p:nvSpPr>
            <p:cNvPr id="1003" name="object 1003" descr=""/>
            <p:cNvSpPr/>
            <p:nvPr/>
          </p:nvSpPr>
          <p:spPr>
            <a:xfrm>
              <a:off x="6121833" y="2457127"/>
              <a:ext cx="23495" cy="0"/>
            </a:xfrm>
            <a:custGeom>
              <a:avLst/>
              <a:gdLst/>
              <a:ahLst/>
              <a:cxnLst/>
              <a:rect l="l" t="t" r="r" b="b"/>
              <a:pathLst>
                <a:path w="23495" h="0">
                  <a:moveTo>
                    <a:pt x="23456" y="0"/>
                  </a:moveTo>
                  <a:lnTo>
                    <a:pt x="0" y="0"/>
                  </a:lnTo>
                </a:path>
              </a:pathLst>
            </a:custGeom>
            <a:ln w="3175">
              <a:solidFill>
                <a:srgbClr val="5C86AE"/>
              </a:solidFill>
            </a:ln>
          </p:spPr>
          <p:txBody>
            <a:bodyPr wrap="square" lIns="0" tIns="0" rIns="0" bIns="0" rtlCol="0"/>
            <a:lstStyle/>
            <a:p/>
          </p:txBody>
        </p:sp>
        <p:sp>
          <p:nvSpPr>
            <p:cNvPr id="1004" name="object 1004" descr=""/>
            <p:cNvSpPr/>
            <p:nvPr/>
          </p:nvSpPr>
          <p:spPr>
            <a:xfrm>
              <a:off x="6096163" y="24632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1005" name="object 1005" descr=""/>
            <p:cNvSpPr/>
            <p:nvPr/>
          </p:nvSpPr>
          <p:spPr>
            <a:xfrm>
              <a:off x="6040328"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006" name="object 1006" descr=""/>
            <p:cNvSpPr/>
            <p:nvPr/>
          </p:nvSpPr>
          <p:spPr>
            <a:xfrm>
              <a:off x="6045922"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007" name="object 1007" descr=""/>
            <p:cNvSpPr/>
            <p:nvPr/>
          </p:nvSpPr>
          <p:spPr>
            <a:xfrm>
              <a:off x="6098954" y="2463266"/>
              <a:ext cx="3810" cy="0"/>
            </a:xfrm>
            <a:custGeom>
              <a:avLst/>
              <a:gdLst/>
              <a:ahLst/>
              <a:cxnLst/>
              <a:rect l="l" t="t" r="r" b="b"/>
              <a:pathLst>
                <a:path w="3810" h="0">
                  <a:moveTo>
                    <a:pt x="0" y="0"/>
                  </a:moveTo>
                  <a:lnTo>
                    <a:pt x="3352" y="0"/>
                  </a:lnTo>
                </a:path>
              </a:pathLst>
            </a:custGeom>
            <a:ln w="3175">
              <a:solidFill>
                <a:srgbClr val="5C86AE"/>
              </a:solidFill>
            </a:ln>
          </p:spPr>
          <p:txBody>
            <a:bodyPr wrap="square" lIns="0" tIns="0" rIns="0" bIns="0" rtlCol="0"/>
            <a:lstStyle/>
            <a:p/>
          </p:txBody>
        </p:sp>
        <p:sp>
          <p:nvSpPr>
            <p:cNvPr id="1008" name="object 1008" descr=""/>
            <p:cNvSpPr/>
            <p:nvPr/>
          </p:nvSpPr>
          <p:spPr>
            <a:xfrm>
              <a:off x="6098950" y="2463824"/>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1009" name="object 1009" descr=""/>
            <p:cNvSpPr/>
            <p:nvPr/>
          </p:nvSpPr>
          <p:spPr>
            <a:xfrm>
              <a:off x="6046480" y="246159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1010" name="object 1010" descr=""/>
            <p:cNvSpPr/>
            <p:nvPr/>
          </p:nvSpPr>
          <p:spPr>
            <a:xfrm>
              <a:off x="6040328" y="246159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1011" name="object 1011" descr=""/>
            <p:cNvSpPr/>
            <p:nvPr/>
          </p:nvSpPr>
          <p:spPr>
            <a:xfrm>
              <a:off x="6046480" y="2463266"/>
              <a:ext cx="1905" cy="0"/>
            </a:xfrm>
            <a:custGeom>
              <a:avLst/>
              <a:gdLst/>
              <a:ahLst/>
              <a:cxnLst/>
              <a:rect l="l" t="t" r="r" b="b"/>
              <a:pathLst>
                <a:path w="1904" h="0">
                  <a:moveTo>
                    <a:pt x="0" y="0"/>
                  </a:moveTo>
                  <a:lnTo>
                    <a:pt x="1663" y="0"/>
                  </a:lnTo>
                </a:path>
              </a:pathLst>
            </a:custGeom>
            <a:ln w="3175">
              <a:solidFill>
                <a:srgbClr val="5C86AE"/>
              </a:solidFill>
            </a:ln>
          </p:spPr>
          <p:txBody>
            <a:bodyPr wrap="square" lIns="0" tIns="0" rIns="0" bIns="0" rtlCol="0"/>
            <a:lstStyle/>
            <a:p/>
          </p:txBody>
        </p:sp>
        <p:sp>
          <p:nvSpPr>
            <p:cNvPr id="1012" name="object 1012" descr=""/>
            <p:cNvSpPr/>
            <p:nvPr/>
          </p:nvSpPr>
          <p:spPr>
            <a:xfrm>
              <a:off x="5914160" y="2459356"/>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1013" name="object 1013" descr=""/>
            <p:cNvSpPr/>
            <p:nvPr/>
          </p:nvSpPr>
          <p:spPr>
            <a:xfrm>
              <a:off x="5977250" y="2463266"/>
              <a:ext cx="635" cy="0"/>
            </a:xfrm>
            <a:custGeom>
              <a:avLst/>
              <a:gdLst/>
              <a:ahLst/>
              <a:cxnLst/>
              <a:rect l="l" t="t" r="r" b="b"/>
              <a:pathLst>
                <a:path w="635" h="0">
                  <a:moveTo>
                    <a:pt x="0" y="0"/>
                  </a:moveTo>
                  <a:lnTo>
                    <a:pt x="546" y="0"/>
                  </a:lnTo>
                </a:path>
              </a:pathLst>
            </a:custGeom>
            <a:ln w="3175">
              <a:solidFill>
                <a:srgbClr val="5C86AE"/>
              </a:solidFill>
            </a:ln>
          </p:spPr>
          <p:txBody>
            <a:bodyPr wrap="square" lIns="0" tIns="0" rIns="0" bIns="0" rtlCol="0"/>
            <a:lstStyle/>
            <a:p/>
          </p:txBody>
        </p:sp>
        <p:sp>
          <p:nvSpPr>
            <p:cNvPr id="1014" name="object 1014" descr=""/>
            <p:cNvSpPr/>
            <p:nvPr/>
          </p:nvSpPr>
          <p:spPr>
            <a:xfrm>
              <a:off x="5982831" y="246326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015" name="object 1015" descr=""/>
            <p:cNvSpPr/>
            <p:nvPr/>
          </p:nvSpPr>
          <p:spPr>
            <a:xfrm>
              <a:off x="6038654" y="2463266"/>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016" name="object 1016" descr=""/>
            <p:cNvSpPr/>
            <p:nvPr/>
          </p:nvSpPr>
          <p:spPr>
            <a:xfrm>
              <a:off x="5914717" y="24632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1017" name="object 1017" descr=""/>
            <p:cNvSpPr/>
            <p:nvPr/>
          </p:nvSpPr>
          <p:spPr>
            <a:xfrm>
              <a:off x="6041444" y="2463266"/>
              <a:ext cx="4445" cy="0"/>
            </a:xfrm>
            <a:custGeom>
              <a:avLst/>
              <a:gdLst/>
              <a:ahLst/>
              <a:cxnLst/>
              <a:rect l="l" t="t" r="r" b="b"/>
              <a:pathLst>
                <a:path w="4445" h="0">
                  <a:moveTo>
                    <a:pt x="0" y="0"/>
                  </a:moveTo>
                  <a:lnTo>
                    <a:pt x="3911" y="0"/>
                  </a:lnTo>
                </a:path>
              </a:pathLst>
            </a:custGeom>
            <a:ln w="3175">
              <a:solidFill>
                <a:srgbClr val="5C86AE"/>
              </a:solidFill>
            </a:ln>
          </p:spPr>
          <p:txBody>
            <a:bodyPr wrap="square" lIns="0" tIns="0" rIns="0" bIns="0" rtlCol="0"/>
            <a:lstStyle/>
            <a:p/>
          </p:txBody>
        </p:sp>
        <p:sp>
          <p:nvSpPr>
            <p:cNvPr id="1018" name="object 1018" descr=""/>
            <p:cNvSpPr/>
            <p:nvPr/>
          </p:nvSpPr>
          <p:spPr>
            <a:xfrm>
              <a:off x="6041439" y="2463824"/>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1019" name="object 1019" descr=""/>
            <p:cNvSpPr/>
            <p:nvPr/>
          </p:nvSpPr>
          <p:spPr>
            <a:xfrm>
              <a:off x="5983389"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020" name="object 1020" descr=""/>
            <p:cNvSpPr/>
            <p:nvPr/>
          </p:nvSpPr>
          <p:spPr>
            <a:xfrm>
              <a:off x="5977250" y="246103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021" name="object 1021" descr=""/>
            <p:cNvSpPr/>
            <p:nvPr/>
          </p:nvSpPr>
          <p:spPr>
            <a:xfrm>
              <a:off x="5983389" y="2463266"/>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022" name="object 1022" descr=""/>
            <p:cNvSpPr/>
            <p:nvPr/>
          </p:nvSpPr>
          <p:spPr>
            <a:xfrm>
              <a:off x="5918624" y="2459359"/>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1023" name="object 1023" descr=""/>
            <p:cNvSpPr/>
            <p:nvPr/>
          </p:nvSpPr>
          <p:spPr>
            <a:xfrm>
              <a:off x="5920856" y="24632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1024" name="object 1024" descr=""/>
            <p:cNvSpPr/>
            <p:nvPr/>
          </p:nvSpPr>
          <p:spPr>
            <a:xfrm>
              <a:off x="5975005" y="2463266"/>
              <a:ext cx="2540" cy="0"/>
            </a:xfrm>
            <a:custGeom>
              <a:avLst/>
              <a:gdLst/>
              <a:ahLst/>
              <a:cxnLst/>
              <a:rect l="l" t="t" r="r" b="b"/>
              <a:pathLst>
                <a:path w="2539" h="0">
                  <a:moveTo>
                    <a:pt x="0" y="0"/>
                  </a:moveTo>
                  <a:lnTo>
                    <a:pt x="2247" y="0"/>
                  </a:lnTo>
                </a:path>
              </a:pathLst>
            </a:custGeom>
            <a:ln w="3175">
              <a:solidFill>
                <a:srgbClr val="5C86AE"/>
              </a:solidFill>
            </a:ln>
          </p:spPr>
          <p:txBody>
            <a:bodyPr wrap="square" lIns="0" tIns="0" rIns="0" bIns="0" rtlCol="0"/>
            <a:lstStyle/>
            <a:p/>
          </p:txBody>
        </p:sp>
        <p:sp>
          <p:nvSpPr>
            <p:cNvPr id="1025" name="object 1025" descr=""/>
            <p:cNvSpPr/>
            <p:nvPr/>
          </p:nvSpPr>
          <p:spPr>
            <a:xfrm>
              <a:off x="5978912" y="2463266"/>
              <a:ext cx="3175" cy="0"/>
            </a:xfrm>
            <a:custGeom>
              <a:avLst/>
              <a:gdLst/>
              <a:ahLst/>
              <a:cxnLst/>
              <a:rect l="l" t="t" r="r" b="b"/>
              <a:pathLst>
                <a:path w="3175" h="0">
                  <a:moveTo>
                    <a:pt x="0" y="0"/>
                  </a:moveTo>
                  <a:lnTo>
                    <a:pt x="2806" y="0"/>
                  </a:lnTo>
                </a:path>
              </a:pathLst>
            </a:custGeom>
            <a:ln w="3175">
              <a:solidFill>
                <a:srgbClr val="5C86AE"/>
              </a:solidFill>
            </a:ln>
          </p:spPr>
          <p:txBody>
            <a:bodyPr wrap="square" lIns="0" tIns="0" rIns="0" bIns="0" rtlCol="0"/>
            <a:lstStyle/>
            <a:p/>
          </p:txBody>
        </p:sp>
        <p:sp>
          <p:nvSpPr>
            <p:cNvPr id="1026" name="object 1026" descr=""/>
            <p:cNvSpPr/>
            <p:nvPr/>
          </p:nvSpPr>
          <p:spPr>
            <a:xfrm>
              <a:off x="5978908" y="2463824"/>
              <a:ext cx="3175" cy="0"/>
            </a:xfrm>
            <a:custGeom>
              <a:avLst/>
              <a:gdLst/>
              <a:ahLst/>
              <a:cxnLst/>
              <a:rect l="l" t="t" r="r" b="b"/>
              <a:pathLst>
                <a:path w="3175" h="0">
                  <a:moveTo>
                    <a:pt x="2806" y="0"/>
                  </a:moveTo>
                  <a:lnTo>
                    <a:pt x="0" y="0"/>
                  </a:lnTo>
                </a:path>
              </a:pathLst>
            </a:custGeom>
            <a:ln w="3175">
              <a:solidFill>
                <a:srgbClr val="5C86AE"/>
              </a:solidFill>
            </a:ln>
          </p:spPr>
          <p:txBody>
            <a:bodyPr wrap="square" lIns="0" tIns="0" rIns="0" bIns="0" rtlCol="0"/>
            <a:lstStyle/>
            <a:p/>
          </p:txBody>
        </p:sp>
        <p:sp>
          <p:nvSpPr>
            <p:cNvPr id="1027" name="object 1027" descr=""/>
            <p:cNvSpPr/>
            <p:nvPr/>
          </p:nvSpPr>
          <p:spPr>
            <a:xfrm>
              <a:off x="6090024" y="2478899"/>
              <a:ext cx="64769" cy="635"/>
            </a:xfrm>
            <a:custGeom>
              <a:avLst/>
              <a:gdLst/>
              <a:ahLst/>
              <a:cxnLst/>
              <a:rect l="l" t="t" r="r" b="b"/>
              <a:pathLst>
                <a:path w="64770" h="635">
                  <a:moveTo>
                    <a:pt x="0" y="558"/>
                  </a:moveTo>
                  <a:lnTo>
                    <a:pt x="0" y="0"/>
                  </a:lnTo>
                  <a:lnTo>
                    <a:pt x="64198" y="0"/>
                  </a:lnTo>
                  <a:lnTo>
                    <a:pt x="64198" y="558"/>
                  </a:lnTo>
                </a:path>
              </a:pathLst>
            </a:custGeom>
            <a:ln w="3175">
              <a:solidFill>
                <a:srgbClr val="5C86AE"/>
              </a:solidFill>
            </a:ln>
          </p:spPr>
          <p:txBody>
            <a:bodyPr wrap="square" lIns="0" tIns="0" rIns="0" bIns="0" rtlCol="0"/>
            <a:lstStyle/>
            <a:p/>
          </p:txBody>
        </p:sp>
        <p:sp>
          <p:nvSpPr>
            <p:cNvPr id="1028" name="object 1028" descr=""/>
            <p:cNvSpPr/>
            <p:nvPr/>
          </p:nvSpPr>
          <p:spPr>
            <a:xfrm>
              <a:off x="5512174" y="2442052"/>
              <a:ext cx="7620" cy="0"/>
            </a:xfrm>
            <a:custGeom>
              <a:avLst/>
              <a:gdLst/>
              <a:ahLst/>
              <a:cxnLst/>
              <a:rect l="l" t="t" r="r" b="b"/>
              <a:pathLst>
                <a:path w="7620" h="0">
                  <a:moveTo>
                    <a:pt x="0" y="0"/>
                  </a:moveTo>
                  <a:lnTo>
                    <a:pt x="7264" y="0"/>
                  </a:lnTo>
                </a:path>
              </a:pathLst>
            </a:custGeom>
            <a:ln w="3175">
              <a:solidFill>
                <a:srgbClr val="5C86AE"/>
              </a:solidFill>
            </a:ln>
          </p:spPr>
          <p:txBody>
            <a:bodyPr wrap="square" lIns="0" tIns="0" rIns="0" bIns="0" rtlCol="0"/>
            <a:lstStyle/>
            <a:p/>
          </p:txBody>
        </p:sp>
        <p:sp>
          <p:nvSpPr>
            <p:cNvPr id="1029" name="object 1029" descr=""/>
            <p:cNvSpPr/>
            <p:nvPr/>
          </p:nvSpPr>
          <p:spPr>
            <a:xfrm>
              <a:off x="6186041" y="248615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030" name="object 1030" descr=""/>
            <p:cNvSpPr/>
            <p:nvPr/>
          </p:nvSpPr>
          <p:spPr>
            <a:xfrm>
              <a:off x="5697540" y="2507934"/>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031" name="object 1031" descr=""/>
            <p:cNvSpPr/>
            <p:nvPr/>
          </p:nvSpPr>
          <p:spPr>
            <a:xfrm>
              <a:off x="5697540" y="2507927"/>
              <a:ext cx="635" cy="5080"/>
            </a:xfrm>
            <a:custGeom>
              <a:avLst/>
              <a:gdLst/>
              <a:ahLst/>
              <a:cxnLst/>
              <a:rect l="l" t="t" r="r" b="b"/>
              <a:pathLst>
                <a:path w="635" h="5080">
                  <a:moveTo>
                    <a:pt x="558" y="5029"/>
                  </a:moveTo>
                  <a:lnTo>
                    <a:pt x="0" y="5029"/>
                  </a:lnTo>
                  <a:lnTo>
                    <a:pt x="0" y="0"/>
                  </a:lnTo>
                </a:path>
              </a:pathLst>
            </a:custGeom>
            <a:ln w="3175">
              <a:solidFill>
                <a:srgbClr val="5C86AE"/>
              </a:solidFill>
            </a:ln>
          </p:spPr>
          <p:txBody>
            <a:bodyPr wrap="square" lIns="0" tIns="0" rIns="0" bIns="0" rtlCol="0"/>
            <a:lstStyle/>
            <a:p/>
          </p:txBody>
        </p:sp>
        <p:sp>
          <p:nvSpPr>
            <p:cNvPr id="1032" name="object 1032" descr=""/>
            <p:cNvSpPr/>
            <p:nvPr/>
          </p:nvSpPr>
          <p:spPr>
            <a:xfrm>
              <a:off x="5697540" y="2508486"/>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1033" name="object 1033" descr=""/>
            <p:cNvSpPr/>
            <p:nvPr/>
          </p:nvSpPr>
          <p:spPr>
            <a:xfrm>
              <a:off x="5698098" y="2508491"/>
              <a:ext cx="0" cy="5080"/>
            </a:xfrm>
            <a:custGeom>
              <a:avLst/>
              <a:gdLst/>
              <a:ahLst/>
              <a:cxnLst/>
              <a:rect l="l" t="t" r="r" b="b"/>
              <a:pathLst>
                <a:path w="0" h="5080">
                  <a:moveTo>
                    <a:pt x="0" y="0"/>
                  </a:moveTo>
                  <a:lnTo>
                    <a:pt x="0" y="4470"/>
                  </a:lnTo>
                </a:path>
              </a:pathLst>
            </a:custGeom>
            <a:ln w="3175">
              <a:solidFill>
                <a:srgbClr val="5C86AE"/>
              </a:solidFill>
            </a:ln>
          </p:spPr>
          <p:txBody>
            <a:bodyPr wrap="square" lIns="0" tIns="0" rIns="0" bIns="0" rtlCol="0"/>
            <a:lstStyle/>
            <a:p/>
          </p:txBody>
        </p:sp>
        <p:sp>
          <p:nvSpPr>
            <p:cNvPr id="1034" name="object 1034" descr=""/>
            <p:cNvSpPr/>
            <p:nvPr/>
          </p:nvSpPr>
          <p:spPr>
            <a:xfrm>
              <a:off x="5699212" y="2507930"/>
              <a:ext cx="1905" cy="3175"/>
            </a:xfrm>
            <a:custGeom>
              <a:avLst/>
              <a:gdLst/>
              <a:ahLst/>
              <a:cxnLst/>
              <a:rect l="l" t="t" r="r" b="b"/>
              <a:pathLst>
                <a:path w="1904" h="3175">
                  <a:moveTo>
                    <a:pt x="1676" y="2794"/>
                  </a:moveTo>
                  <a:lnTo>
                    <a:pt x="558" y="1676"/>
                  </a:lnTo>
                  <a:lnTo>
                    <a:pt x="0" y="0"/>
                  </a:lnTo>
                </a:path>
              </a:pathLst>
            </a:custGeom>
            <a:ln w="3175">
              <a:solidFill>
                <a:srgbClr val="5C86AE"/>
              </a:solidFill>
            </a:ln>
          </p:spPr>
          <p:txBody>
            <a:bodyPr wrap="square" lIns="0" tIns="0" rIns="0" bIns="0" rtlCol="0"/>
            <a:lstStyle/>
            <a:p/>
          </p:txBody>
        </p:sp>
        <p:sp>
          <p:nvSpPr>
            <p:cNvPr id="1035" name="object 1035" descr=""/>
            <p:cNvSpPr/>
            <p:nvPr/>
          </p:nvSpPr>
          <p:spPr>
            <a:xfrm>
              <a:off x="5699213" y="2510721"/>
              <a:ext cx="1905" cy="2540"/>
            </a:xfrm>
            <a:custGeom>
              <a:avLst/>
              <a:gdLst/>
              <a:ahLst/>
              <a:cxnLst/>
              <a:rect l="l" t="t" r="r" b="b"/>
              <a:pathLst>
                <a:path w="1904" h="2539">
                  <a:moveTo>
                    <a:pt x="0" y="2235"/>
                  </a:moveTo>
                  <a:lnTo>
                    <a:pt x="558" y="1117"/>
                  </a:lnTo>
                  <a:lnTo>
                    <a:pt x="1676" y="0"/>
                  </a:lnTo>
                </a:path>
              </a:pathLst>
            </a:custGeom>
            <a:ln w="3175">
              <a:solidFill>
                <a:srgbClr val="5C86AE"/>
              </a:solidFill>
            </a:ln>
          </p:spPr>
          <p:txBody>
            <a:bodyPr wrap="square" lIns="0" tIns="0" rIns="0" bIns="0" rtlCol="0"/>
            <a:lstStyle/>
            <a:p/>
          </p:txBody>
        </p:sp>
        <p:sp>
          <p:nvSpPr>
            <p:cNvPr id="1036" name="object 1036" descr=""/>
            <p:cNvSpPr/>
            <p:nvPr/>
          </p:nvSpPr>
          <p:spPr>
            <a:xfrm>
              <a:off x="5937599" y="250235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037" name="object 1037" descr=""/>
            <p:cNvSpPr/>
            <p:nvPr/>
          </p:nvSpPr>
          <p:spPr>
            <a:xfrm>
              <a:off x="5936475" y="2510167"/>
              <a:ext cx="4445" cy="3810"/>
            </a:xfrm>
            <a:custGeom>
              <a:avLst/>
              <a:gdLst/>
              <a:ahLst/>
              <a:cxnLst/>
              <a:rect l="l" t="t" r="r" b="b"/>
              <a:pathLst>
                <a:path w="4445" h="3810">
                  <a:moveTo>
                    <a:pt x="3924" y="1117"/>
                  </a:moveTo>
                  <a:lnTo>
                    <a:pt x="3594" y="330"/>
                  </a:lnTo>
                  <a:lnTo>
                    <a:pt x="2806" y="0"/>
                  </a:lnTo>
                  <a:lnTo>
                    <a:pt x="2019" y="330"/>
                  </a:lnTo>
                  <a:lnTo>
                    <a:pt x="1689" y="1117"/>
                  </a:lnTo>
                  <a:lnTo>
                    <a:pt x="1803" y="1409"/>
                  </a:lnTo>
                  <a:lnTo>
                    <a:pt x="1117" y="1117"/>
                  </a:lnTo>
                  <a:lnTo>
                    <a:pt x="330" y="1447"/>
                  </a:lnTo>
                  <a:lnTo>
                    <a:pt x="0" y="2235"/>
                  </a:lnTo>
                  <a:lnTo>
                    <a:pt x="330" y="3022"/>
                  </a:lnTo>
                  <a:lnTo>
                    <a:pt x="1117" y="3352"/>
                  </a:lnTo>
                  <a:lnTo>
                    <a:pt x="1905" y="3022"/>
                  </a:lnTo>
                  <a:lnTo>
                    <a:pt x="2235" y="2235"/>
                  </a:lnTo>
                  <a:lnTo>
                    <a:pt x="2108" y="1955"/>
                  </a:lnTo>
                  <a:lnTo>
                    <a:pt x="2806" y="2235"/>
                  </a:lnTo>
                  <a:lnTo>
                    <a:pt x="3594" y="1905"/>
                  </a:lnTo>
                  <a:lnTo>
                    <a:pt x="3924" y="1117"/>
                  </a:lnTo>
                  <a:close/>
                </a:path>
              </a:pathLst>
            </a:custGeom>
            <a:solidFill>
              <a:srgbClr val="5C86AE"/>
            </a:solidFill>
          </p:spPr>
          <p:txBody>
            <a:bodyPr wrap="square" lIns="0" tIns="0" rIns="0" bIns="0" rtlCol="0"/>
            <a:lstStyle/>
            <a:p/>
          </p:txBody>
        </p:sp>
        <p:sp>
          <p:nvSpPr>
            <p:cNvPr id="1038" name="object 1038" descr=""/>
            <p:cNvSpPr/>
            <p:nvPr/>
          </p:nvSpPr>
          <p:spPr>
            <a:xfrm>
              <a:off x="5938728" y="2510723"/>
              <a:ext cx="1905" cy="1270"/>
            </a:xfrm>
            <a:custGeom>
              <a:avLst/>
              <a:gdLst/>
              <a:ahLst/>
              <a:cxnLst/>
              <a:rect l="l" t="t" r="r" b="b"/>
              <a:pathLst>
                <a:path w="1904" h="1269">
                  <a:moveTo>
                    <a:pt x="0" y="1117"/>
                  </a:moveTo>
                  <a:lnTo>
                    <a:pt x="1663" y="0"/>
                  </a:lnTo>
                </a:path>
              </a:pathLst>
            </a:custGeom>
            <a:ln w="3175">
              <a:solidFill>
                <a:srgbClr val="5C86AE"/>
              </a:solidFill>
            </a:ln>
          </p:spPr>
          <p:txBody>
            <a:bodyPr wrap="square" lIns="0" tIns="0" rIns="0" bIns="0" rtlCol="0"/>
            <a:lstStyle/>
            <a:p/>
          </p:txBody>
        </p:sp>
        <p:sp>
          <p:nvSpPr>
            <p:cNvPr id="1039" name="object 1039" descr=""/>
            <p:cNvSpPr/>
            <p:nvPr/>
          </p:nvSpPr>
          <p:spPr>
            <a:xfrm>
              <a:off x="5614340" y="2445410"/>
              <a:ext cx="2540" cy="5080"/>
            </a:xfrm>
            <a:custGeom>
              <a:avLst/>
              <a:gdLst/>
              <a:ahLst/>
              <a:cxnLst/>
              <a:rect l="l" t="t" r="r" b="b"/>
              <a:pathLst>
                <a:path w="2539" h="5080">
                  <a:moveTo>
                    <a:pt x="2235" y="1117"/>
                  </a:moveTo>
                  <a:lnTo>
                    <a:pt x="1905" y="317"/>
                  </a:lnTo>
                  <a:lnTo>
                    <a:pt x="1117" y="0"/>
                  </a:lnTo>
                  <a:lnTo>
                    <a:pt x="330" y="317"/>
                  </a:lnTo>
                  <a:lnTo>
                    <a:pt x="0" y="1117"/>
                  </a:lnTo>
                  <a:lnTo>
                    <a:pt x="330" y="1905"/>
                  </a:lnTo>
                  <a:lnTo>
                    <a:pt x="1092" y="2235"/>
                  </a:lnTo>
                  <a:lnTo>
                    <a:pt x="330" y="2552"/>
                  </a:lnTo>
                  <a:lnTo>
                    <a:pt x="0" y="3340"/>
                  </a:lnTo>
                  <a:lnTo>
                    <a:pt x="330" y="4140"/>
                  </a:lnTo>
                  <a:lnTo>
                    <a:pt x="1117" y="4457"/>
                  </a:lnTo>
                  <a:lnTo>
                    <a:pt x="1905" y="4140"/>
                  </a:lnTo>
                  <a:lnTo>
                    <a:pt x="2235" y="3340"/>
                  </a:lnTo>
                  <a:lnTo>
                    <a:pt x="1905" y="2552"/>
                  </a:lnTo>
                  <a:lnTo>
                    <a:pt x="1130" y="2235"/>
                  </a:lnTo>
                  <a:lnTo>
                    <a:pt x="1905" y="1905"/>
                  </a:lnTo>
                  <a:lnTo>
                    <a:pt x="2235" y="1117"/>
                  </a:lnTo>
                  <a:close/>
                </a:path>
              </a:pathLst>
            </a:custGeom>
            <a:solidFill>
              <a:srgbClr val="5C86AE"/>
            </a:solidFill>
          </p:spPr>
          <p:txBody>
            <a:bodyPr wrap="square" lIns="0" tIns="0" rIns="0" bIns="0" rtlCol="0"/>
            <a:lstStyle/>
            <a:p/>
          </p:txBody>
        </p:sp>
        <p:sp>
          <p:nvSpPr>
            <p:cNvPr id="1040" name="object 1040" descr=""/>
            <p:cNvSpPr/>
            <p:nvPr/>
          </p:nvSpPr>
          <p:spPr>
            <a:xfrm>
              <a:off x="5597043" y="2439265"/>
              <a:ext cx="8890" cy="7620"/>
            </a:xfrm>
            <a:custGeom>
              <a:avLst/>
              <a:gdLst/>
              <a:ahLst/>
              <a:cxnLst/>
              <a:rect l="l" t="t" r="r" b="b"/>
              <a:pathLst>
                <a:path w="8889" h="7619">
                  <a:moveTo>
                    <a:pt x="0" y="7251"/>
                  </a:moveTo>
                  <a:lnTo>
                    <a:pt x="0" y="0"/>
                  </a:lnTo>
                  <a:lnTo>
                    <a:pt x="558" y="0"/>
                  </a:lnTo>
                  <a:lnTo>
                    <a:pt x="8369" y="0"/>
                  </a:lnTo>
                </a:path>
              </a:pathLst>
            </a:custGeom>
            <a:ln w="3175">
              <a:solidFill>
                <a:srgbClr val="5C86AE"/>
              </a:solidFill>
            </a:ln>
          </p:spPr>
          <p:txBody>
            <a:bodyPr wrap="square" lIns="0" tIns="0" rIns="0" bIns="0" rtlCol="0"/>
            <a:lstStyle/>
            <a:p/>
          </p:txBody>
        </p:sp>
        <p:sp>
          <p:nvSpPr>
            <p:cNvPr id="1041" name="object 1041" descr=""/>
            <p:cNvSpPr/>
            <p:nvPr/>
          </p:nvSpPr>
          <p:spPr>
            <a:xfrm>
              <a:off x="5597602" y="2439261"/>
              <a:ext cx="0" cy="7620"/>
            </a:xfrm>
            <a:custGeom>
              <a:avLst/>
              <a:gdLst/>
              <a:ahLst/>
              <a:cxnLst/>
              <a:rect l="l" t="t" r="r" b="b"/>
              <a:pathLst>
                <a:path w="0" h="7619">
                  <a:moveTo>
                    <a:pt x="0" y="0"/>
                  </a:moveTo>
                  <a:lnTo>
                    <a:pt x="0" y="7251"/>
                  </a:lnTo>
                </a:path>
              </a:pathLst>
            </a:custGeom>
            <a:ln w="3175">
              <a:solidFill>
                <a:srgbClr val="5C86AE"/>
              </a:solidFill>
            </a:ln>
          </p:spPr>
          <p:txBody>
            <a:bodyPr wrap="square" lIns="0" tIns="0" rIns="0" bIns="0" rtlCol="0"/>
            <a:lstStyle/>
            <a:p/>
          </p:txBody>
        </p:sp>
        <p:sp>
          <p:nvSpPr>
            <p:cNvPr id="1042" name="object 1042" descr=""/>
            <p:cNvSpPr/>
            <p:nvPr/>
          </p:nvSpPr>
          <p:spPr>
            <a:xfrm>
              <a:off x="5605415" y="2439265"/>
              <a:ext cx="1270" cy="7620"/>
            </a:xfrm>
            <a:custGeom>
              <a:avLst/>
              <a:gdLst/>
              <a:ahLst/>
              <a:cxnLst/>
              <a:rect l="l" t="t" r="r" b="b"/>
              <a:pathLst>
                <a:path w="1270" h="7619">
                  <a:moveTo>
                    <a:pt x="0" y="7251"/>
                  </a:moveTo>
                  <a:lnTo>
                    <a:pt x="0" y="0"/>
                  </a:lnTo>
                  <a:lnTo>
                    <a:pt x="1117" y="0"/>
                  </a:lnTo>
                </a:path>
              </a:pathLst>
            </a:custGeom>
            <a:ln w="3175">
              <a:solidFill>
                <a:srgbClr val="5C86AE"/>
              </a:solidFill>
            </a:ln>
          </p:spPr>
          <p:txBody>
            <a:bodyPr wrap="square" lIns="0" tIns="0" rIns="0" bIns="0" rtlCol="0"/>
            <a:lstStyle/>
            <a:p/>
          </p:txBody>
        </p:sp>
        <p:sp>
          <p:nvSpPr>
            <p:cNvPr id="1043" name="object 1043" descr=""/>
            <p:cNvSpPr/>
            <p:nvPr/>
          </p:nvSpPr>
          <p:spPr>
            <a:xfrm>
              <a:off x="5605973" y="2439265"/>
              <a:ext cx="9525" cy="9525"/>
            </a:xfrm>
            <a:custGeom>
              <a:avLst/>
              <a:gdLst/>
              <a:ahLst/>
              <a:cxnLst/>
              <a:rect l="l" t="t" r="r" b="b"/>
              <a:pathLst>
                <a:path w="9525" h="9525">
                  <a:moveTo>
                    <a:pt x="558" y="7251"/>
                  </a:moveTo>
                  <a:lnTo>
                    <a:pt x="0" y="7251"/>
                  </a:lnTo>
                </a:path>
                <a:path w="9525" h="9525">
                  <a:moveTo>
                    <a:pt x="558" y="7251"/>
                  </a:moveTo>
                  <a:lnTo>
                    <a:pt x="558" y="0"/>
                  </a:lnTo>
                  <a:lnTo>
                    <a:pt x="9486" y="0"/>
                  </a:lnTo>
                  <a:lnTo>
                    <a:pt x="9486" y="7251"/>
                  </a:lnTo>
                  <a:lnTo>
                    <a:pt x="9486" y="9486"/>
                  </a:lnTo>
                </a:path>
              </a:pathLst>
            </a:custGeom>
            <a:ln w="3175">
              <a:solidFill>
                <a:srgbClr val="5C86AE"/>
              </a:solidFill>
            </a:ln>
          </p:spPr>
          <p:txBody>
            <a:bodyPr wrap="square" lIns="0" tIns="0" rIns="0" bIns="0" rtlCol="0"/>
            <a:lstStyle/>
            <a:p/>
          </p:txBody>
        </p:sp>
        <p:sp>
          <p:nvSpPr>
            <p:cNvPr id="1044" name="object 1044" descr=""/>
            <p:cNvSpPr/>
            <p:nvPr/>
          </p:nvSpPr>
          <p:spPr>
            <a:xfrm>
              <a:off x="5477002" y="2442610"/>
              <a:ext cx="16510" cy="0"/>
            </a:xfrm>
            <a:custGeom>
              <a:avLst/>
              <a:gdLst/>
              <a:ahLst/>
              <a:cxnLst/>
              <a:rect l="l" t="t" r="r" b="b"/>
              <a:pathLst>
                <a:path w="16510" h="0">
                  <a:moveTo>
                    <a:pt x="0" y="0"/>
                  </a:moveTo>
                  <a:lnTo>
                    <a:pt x="16192" y="0"/>
                  </a:lnTo>
                </a:path>
              </a:pathLst>
            </a:custGeom>
            <a:ln w="3175">
              <a:solidFill>
                <a:srgbClr val="5C86AE"/>
              </a:solidFill>
            </a:ln>
          </p:spPr>
          <p:txBody>
            <a:bodyPr wrap="square" lIns="0" tIns="0" rIns="0" bIns="0" rtlCol="0"/>
            <a:lstStyle/>
            <a:p/>
          </p:txBody>
        </p:sp>
        <p:sp>
          <p:nvSpPr>
            <p:cNvPr id="1045" name="object 1045" descr=""/>
            <p:cNvSpPr/>
            <p:nvPr/>
          </p:nvSpPr>
          <p:spPr>
            <a:xfrm>
              <a:off x="5474769" y="2444843"/>
              <a:ext cx="13970" cy="0"/>
            </a:xfrm>
            <a:custGeom>
              <a:avLst/>
              <a:gdLst/>
              <a:ahLst/>
              <a:cxnLst/>
              <a:rect l="l" t="t" r="r" b="b"/>
              <a:pathLst>
                <a:path w="13970" h="0">
                  <a:moveTo>
                    <a:pt x="0" y="0"/>
                  </a:moveTo>
                  <a:lnTo>
                    <a:pt x="13411" y="0"/>
                  </a:lnTo>
                </a:path>
              </a:pathLst>
            </a:custGeom>
            <a:ln w="3175">
              <a:solidFill>
                <a:srgbClr val="5C86AE"/>
              </a:solidFill>
            </a:ln>
          </p:spPr>
          <p:txBody>
            <a:bodyPr wrap="square" lIns="0" tIns="0" rIns="0" bIns="0" rtlCol="0"/>
            <a:lstStyle/>
            <a:p/>
          </p:txBody>
        </p:sp>
        <p:sp>
          <p:nvSpPr>
            <p:cNvPr id="1046" name="object 1046" descr=""/>
            <p:cNvSpPr/>
            <p:nvPr/>
          </p:nvSpPr>
          <p:spPr>
            <a:xfrm>
              <a:off x="5597602" y="2446516"/>
              <a:ext cx="8890" cy="0"/>
            </a:xfrm>
            <a:custGeom>
              <a:avLst/>
              <a:gdLst/>
              <a:ahLst/>
              <a:cxnLst/>
              <a:rect l="l" t="t" r="r" b="b"/>
              <a:pathLst>
                <a:path w="8889" h="0">
                  <a:moveTo>
                    <a:pt x="0" y="0"/>
                  </a:moveTo>
                  <a:lnTo>
                    <a:pt x="7251" y="0"/>
                  </a:lnTo>
                  <a:lnTo>
                    <a:pt x="8369" y="0"/>
                  </a:lnTo>
                </a:path>
              </a:pathLst>
            </a:custGeom>
            <a:ln w="3175">
              <a:solidFill>
                <a:srgbClr val="5C86AE"/>
              </a:solidFill>
            </a:ln>
          </p:spPr>
          <p:txBody>
            <a:bodyPr wrap="square" lIns="0" tIns="0" rIns="0" bIns="0" rtlCol="0"/>
            <a:lstStyle/>
            <a:p/>
          </p:txBody>
        </p:sp>
        <p:sp>
          <p:nvSpPr>
            <p:cNvPr id="1047" name="object 1047" descr=""/>
            <p:cNvSpPr/>
            <p:nvPr/>
          </p:nvSpPr>
          <p:spPr>
            <a:xfrm>
              <a:off x="5604858" y="2446516"/>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048" name="object 1048" descr=""/>
            <p:cNvSpPr/>
            <p:nvPr/>
          </p:nvSpPr>
          <p:spPr>
            <a:xfrm>
              <a:off x="5605974" y="2446516"/>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049" name="object 1049" descr=""/>
            <p:cNvSpPr/>
            <p:nvPr/>
          </p:nvSpPr>
          <p:spPr>
            <a:xfrm>
              <a:off x="5525587" y="2442610"/>
              <a:ext cx="67310" cy="0"/>
            </a:xfrm>
            <a:custGeom>
              <a:avLst/>
              <a:gdLst/>
              <a:ahLst/>
              <a:cxnLst/>
              <a:rect l="l" t="t" r="r" b="b"/>
              <a:pathLst>
                <a:path w="67310" h="0">
                  <a:moveTo>
                    <a:pt x="66992" y="0"/>
                  </a:moveTo>
                  <a:lnTo>
                    <a:pt x="0" y="0"/>
                  </a:lnTo>
                </a:path>
              </a:pathLst>
            </a:custGeom>
            <a:ln w="3175">
              <a:solidFill>
                <a:srgbClr val="5C86AE"/>
              </a:solidFill>
            </a:ln>
          </p:spPr>
          <p:txBody>
            <a:bodyPr wrap="square" lIns="0" tIns="0" rIns="0" bIns="0" rtlCol="0"/>
            <a:lstStyle/>
            <a:p/>
          </p:txBody>
        </p:sp>
        <p:sp>
          <p:nvSpPr>
            <p:cNvPr id="1050" name="object 1050" descr=""/>
            <p:cNvSpPr/>
            <p:nvPr/>
          </p:nvSpPr>
          <p:spPr>
            <a:xfrm>
              <a:off x="5593693" y="244428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051" name="object 1051" descr=""/>
            <p:cNvSpPr/>
            <p:nvPr/>
          </p:nvSpPr>
          <p:spPr>
            <a:xfrm>
              <a:off x="5530601" y="2444843"/>
              <a:ext cx="64135" cy="0"/>
            </a:xfrm>
            <a:custGeom>
              <a:avLst/>
              <a:gdLst/>
              <a:ahLst/>
              <a:cxnLst/>
              <a:rect l="l" t="t" r="r" b="b"/>
              <a:pathLst>
                <a:path w="64135" h="0">
                  <a:moveTo>
                    <a:pt x="63652" y="0"/>
                  </a:moveTo>
                  <a:lnTo>
                    <a:pt x="0" y="0"/>
                  </a:lnTo>
                </a:path>
              </a:pathLst>
            </a:custGeom>
            <a:ln w="3175">
              <a:solidFill>
                <a:srgbClr val="5C86AE"/>
              </a:solidFill>
            </a:ln>
          </p:spPr>
          <p:txBody>
            <a:bodyPr wrap="square" lIns="0" tIns="0" rIns="0" bIns="0" rtlCol="0"/>
            <a:lstStyle/>
            <a:p/>
          </p:txBody>
        </p:sp>
        <p:sp>
          <p:nvSpPr>
            <p:cNvPr id="1052" name="object 1052" descr=""/>
            <p:cNvSpPr/>
            <p:nvPr/>
          </p:nvSpPr>
          <p:spPr>
            <a:xfrm>
              <a:off x="5594252" y="256878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053" name="object 1053" descr=""/>
            <p:cNvSpPr/>
            <p:nvPr/>
          </p:nvSpPr>
          <p:spPr>
            <a:xfrm>
              <a:off x="5473653" y="2467737"/>
              <a:ext cx="0" cy="78740"/>
            </a:xfrm>
            <a:custGeom>
              <a:avLst/>
              <a:gdLst/>
              <a:ahLst/>
              <a:cxnLst/>
              <a:rect l="l" t="t" r="r" b="b"/>
              <a:pathLst>
                <a:path w="0" h="78739">
                  <a:moveTo>
                    <a:pt x="0" y="0"/>
                  </a:moveTo>
                  <a:lnTo>
                    <a:pt x="0" y="78714"/>
                  </a:lnTo>
                </a:path>
              </a:pathLst>
            </a:custGeom>
            <a:ln w="3175">
              <a:solidFill>
                <a:srgbClr val="5C86AE"/>
              </a:solidFill>
            </a:ln>
          </p:spPr>
          <p:txBody>
            <a:bodyPr wrap="square" lIns="0" tIns="0" rIns="0" bIns="0" rtlCol="0"/>
            <a:lstStyle/>
            <a:p/>
          </p:txBody>
        </p:sp>
        <p:sp>
          <p:nvSpPr>
            <p:cNvPr id="1054" name="object 1054" descr=""/>
            <p:cNvSpPr/>
            <p:nvPr/>
          </p:nvSpPr>
          <p:spPr>
            <a:xfrm>
              <a:off x="5473649" y="2446516"/>
              <a:ext cx="13335" cy="0"/>
            </a:xfrm>
            <a:custGeom>
              <a:avLst/>
              <a:gdLst/>
              <a:ahLst/>
              <a:cxnLst/>
              <a:rect l="l" t="t" r="r" b="b"/>
              <a:pathLst>
                <a:path w="13335" h="0">
                  <a:moveTo>
                    <a:pt x="12852" y="0"/>
                  </a:moveTo>
                  <a:lnTo>
                    <a:pt x="0" y="0"/>
                  </a:lnTo>
                </a:path>
              </a:pathLst>
            </a:custGeom>
            <a:ln w="3175">
              <a:solidFill>
                <a:srgbClr val="5C86AE"/>
              </a:solidFill>
            </a:ln>
          </p:spPr>
          <p:txBody>
            <a:bodyPr wrap="square" lIns="0" tIns="0" rIns="0" bIns="0" rtlCol="0"/>
            <a:lstStyle/>
            <a:p/>
          </p:txBody>
        </p:sp>
        <p:sp>
          <p:nvSpPr>
            <p:cNvPr id="1055" name="object 1055" descr=""/>
            <p:cNvSpPr/>
            <p:nvPr/>
          </p:nvSpPr>
          <p:spPr>
            <a:xfrm>
              <a:off x="5473653" y="2443169"/>
              <a:ext cx="0" cy="6985"/>
            </a:xfrm>
            <a:custGeom>
              <a:avLst/>
              <a:gdLst/>
              <a:ahLst/>
              <a:cxnLst/>
              <a:rect l="l" t="t" r="r" b="b"/>
              <a:pathLst>
                <a:path w="0" h="6985">
                  <a:moveTo>
                    <a:pt x="0" y="0"/>
                  </a:moveTo>
                  <a:lnTo>
                    <a:pt x="0" y="6692"/>
                  </a:lnTo>
                </a:path>
              </a:pathLst>
            </a:custGeom>
            <a:ln w="3175">
              <a:solidFill>
                <a:srgbClr val="5C86AE"/>
              </a:solidFill>
            </a:ln>
          </p:spPr>
          <p:txBody>
            <a:bodyPr wrap="square" lIns="0" tIns="0" rIns="0" bIns="0" rtlCol="0"/>
            <a:lstStyle/>
            <a:p/>
          </p:txBody>
        </p:sp>
        <p:sp>
          <p:nvSpPr>
            <p:cNvPr id="1056" name="object 1056" descr=""/>
            <p:cNvSpPr/>
            <p:nvPr/>
          </p:nvSpPr>
          <p:spPr>
            <a:xfrm>
              <a:off x="5473653" y="2571576"/>
              <a:ext cx="121920" cy="0"/>
            </a:xfrm>
            <a:custGeom>
              <a:avLst/>
              <a:gdLst/>
              <a:ahLst/>
              <a:cxnLst/>
              <a:rect l="l" t="t" r="r" b="b"/>
              <a:pathLst>
                <a:path w="121920" h="0">
                  <a:moveTo>
                    <a:pt x="121716" y="0"/>
                  </a:moveTo>
                  <a:lnTo>
                    <a:pt x="0" y="0"/>
                  </a:lnTo>
                </a:path>
              </a:pathLst>
            </a:custGeom>
            <a:ln w="3175">
              <a:solidFill>
                <a:srgbClr val="5C86AE"/>
              </a:solidFill>
            </a:ln>
          </p:spPr>
          <p:txBody>
            <a:bodyPr wrap="square" lIns="0" tIns="0" rIns="0" bIns="0" rtlCol="0"/>
            <a:lstStyle/>
            <a:p/>
          </p:txBody>
        </p:sp>
        <p:sp>
          <p:nvSpPr>
            <p:cNvPr id="1057" name="object 1057" descr=""/>
            <p:cNvSpPr/>
            <p:nvPr/>
          </p:nvSpPr>
          <p:spPr>
            <a:xfrm>
              <a:off x="5500452" y="2569902"/>
              <a:ext cx="32384" cy="0"/>
            </a:xfrm>
            <a:custGeom>
              <a:avLst/>
              <a:gdLst/>
              <a:ahLst/>
              <a:cxnLst/>
              <a:rect l="l" t="t" r="r" b="b"/>
              <a:pathLst>
                <a:path w="32385" h="0">
                  <a:moveTo>
                    <a:pt x="32385" y="0"/>
                  </a:moveTo>
                  <a:lnTo>
                    <a:pt x="0" y="0"/>
                  </a:lnTo>
                </a:path>
              </a:pathLst>
            </a:custGeom>
            <a:ln w="3175">
              <a:solidFill>
                <a:srgbClr val="5C86AE"/>
              </a:solidFill>
            </a:ln>
          </p:spPr>
          <p:txBody>
            <a:bodyPr wrap="square" lIns="0" tIns="0" rIns="0" bIns="0" rtlCol="0"/>
            <a:lstStyle/>
            <a:p/>
          </p:txBody>
        </p:sp>
        <p:sp>
          <p:nvSpPr>
            <p:cNvPr id="1058" name="object 1058" descr=""/>
            <p:cNvSpPr/>
            <p:nvPr/>
          </p:nvSpPr>
          <p:spPr>
            <a:xfrm>
              <a:off x="5531162" y="2444843"/>
              <a:ext cx="41910" cy="0"/>
            </a:xfrm>
            <a:custGeom>
              <a:avLst/>
              <a:gdLst/>
              <a:ahLst/>
              <a:cxnLst/>
              <a:rect l="l" t="t" r="r" b="b"/>
              <a:pathLst>
                <a:path w="41910" h="0">
                  <a:moveTo>
                    <a:pt x="0" y="0"/>
                  </a:moveTo>
                  <a:lnTo>
                    <a:pt x="41313" y="0"/>
                  </a:lnTo>
                </a:path>
              </a:pathLst>
            </a:custGeom>
            <a:ln w="3175">
              <a:solidFill>
                <a:srgbClr val="5C86AE"/>
              </a:solidFill>
            </a:ln>
          </p:spPr>
          <p:txBody>
            <a:bodyPr wrap="square" lIns="0" tIns="0" rIns="0" bIns="0" rtlCol="0"/>
            <a:lstStyle/>
            <a:p/>
          </p:txBody>
        </p:sp>
        <p:sp>
          <p:nvSpPr>
            <p:cNvPr id="1059" name="object 1059" descr=""/>
            <p:cNvSpPr/>
            <p:nvPr/>
          </p:nvSpPr>
          <p:spPr>
            <a:xfrm>
              <a:off x="5537855" y="2571018"/>
              <a:ext cx="34290" cy="0"/>
            </a:xfrm>
            <a:custGeom>
              <a:avLst/>
              <a:gdLst/>
              <a:ahLst/>
              <a:cxnLst/>
              <a:rect l="l" t="t" r="r" b="b"/>
              <a:pathLst>
                <a:path w="34289" h="0">
                  <a:moveTo>
                    <a:pt x="34061" y="0"/>
                  </a:moveTo>
                  <a:lnTo>
                    <a:pt x="0" y="0"/>
                  </a:lnTo>
                </a:path>
              </a:pathLst>
            </a:custGeom>
            <a:ln w="3175">
              <a:solidFill>
                <a:srgbClr val="5C86AE"/>
              </a:solidFill>
            </a:ln>
          </p:spPr>
          <p:txBody>
            <a:bodyPr wrap="square" lIns="0" tIns="0" rIns="0" bIns="0" rtlCol="0"/>
            <a:lstStyle/>
            <a:p/>
          </p:txBody>
        </p:sp>
        <p:sp>
          <p:nvSpPr>
            <p:cNvPr id="1060" name="object 1060" descr=""/>
            <p:cNvSpPr/>
            <p:nvPr/>
          </p:nvSpPr>
          <p:spPr>
            <a:xfrm>
              <a:off x="5614898" y="2448750"/>
              <a:ext cx="26670" cy="37465"/>
            </a:xfrm>
            <a:custGeom>
              <a:avLst/>
              <a:gdLst/>
              <a:ahLst/>
              <a:cxnLst/>
              <a:rect l="l" t="t" r="r" b="b"/>
              <a:pathLst>
                <a:path w="26670" h="37464">
                  <a:moveTo>
                    <a:pt x="2235" y="1117"/>
                  </a:moveTo>
                  <a:lnTo>
                    <a:pt x="1905" y="330"/>
                  </a:lnTo>
                  <a:lnTo>
                    <a:pt x="1117" y="0"/>
                  </a:lnTo>
                  <a:lnTo>
                    <a:pt x="330" y="330"/>
                  </a:lnTo>
                  <a:lnTo>
                    <a:pt x="0" y="1117"/>
                  </a:lnTo>
                  <a:lnTo>
                    <a:pt x="330" y="1917"/>
                  </a:lnTo>
                  <a:lnTo>
                    <a:pt x="1117" y="2235"/>
                  </a:lnTo>
                  <a:lnTo>
                    <a:pt x="1905" y="1917"/>
                  </a:lnTo>
                  <a:lnTo>
                    <a:pt x="2235" y="1117"/>
                  </a:lnTo>
                  <a:close/>
                </a:path>
                <a:path w="26670" h="37464">
                  <a:moveTo>
                    <a:pt x="26238" y="35737"/>
                  </a:moveTo>
                  <a:lnTo>
                    <a:pt x="25920" y="34950"/>
                  </a:lnTo>
                  <a:lnTo>
                    <a:pt x="25120" y="34620"/>
                  </a:lnTo>
                  <a:lnTo>
                    <a:pt x="24333" y="34950"/>
                  </a:lnTo>
                  <a:lnTo>
                    <a:pt x="24003" y="35737"/>
                  </a:lnTo>
                  <a:lnTo>
                    <a:pt x="24333" y="36525"/>
                  </a:lnTo>
                  <a:lnTo>
                    <a:pt x="25120" y="36855"/>
                  </a:lnTo>
                  <a:lnTo>
                    <a:pt x="25920" y="36525"/>
                  </a:lnTo>
                  <a:lnTo>
                    <a:pt x="26238" y="35737"/>
                  </a:lnTo>
                  <a:close/>
                </a:path>
              </a:pathLst>
            </a:custGeom>
            <a:solidFill>
              <a:srgbClr val="5C86AE"/>
            </a:solidFill>
          </p:spPr>
          <p:txBody>
            <a:bodyPr wrap="square" lIns="0" tIns="0" rIns="0" bIns="0" rtlCol="0"/>
            <a:lstStyle/>
            <a:p/>
          </p:txBody>
        </p:sp>
        <p:sp>
          <p:nvSpPr>
            <p:cNvPr id="1061" name="object 1061" descr=""/>
            <p:cNvSpPr/>
            <p:nvPr/>
          </p:nvSpPr>
          <p:spPr>
            <a:xfrm>
              <a:off x="5641147" y="2485597"/>
              <a:ext cx="7620" cy="0"/>
            </a:xfrm>
            <a:custGeom>
              <a:avLst/>
              <a:gdLst/>
              <a:ahLst/>
              <a:cxnLst/>
              <a:rect l="l" t="t" r="r" b="b"/>
              <a:pathLst>
                <a:path w="7620" h="0">
                  <a:moveTo>
                    <a:pt x="0" y="0"/>
                  </a:moveTo>
                  <a:lnTo>
                    <a:pt x="7251" y="0"/>
                  </a:lnTo>
                </a:path>
              </a:pathLst>
            </a:custGeom>
            <a:ln w="3175">
              <a:solidFill>
                <a:srgbClr val="5C86AE"/>
              </a:solidFill>
            </a:ln>
          </p:spPr>
          <p:txBody>
            <a:bodyPr wrap="square" lIns="0" tIns="0" rIns="0" bIns="0" rtlCol="0"/>
            <a:lstStyle/>
            <a:p/>
          </p:txBody>
        </p:sp>
        <p:sp>
          <p:nvSpPr>
            <p:cNvPr id="1062" name="object 1062" descr=""/>
            <p:cNvSpPr/>
            <p:nvPr/>
          </p:nvSpPr>
          <p:spPr>
            <a:xfrm>
              <a:off x="5641147" y="2483364"/>
              <a:ext cx="7620" cy="0"/>
            </a:xfrm>
            <a:custGeom>
              <a:avLst/>
              <a:gdLst/>
              <a:ahLst/>
              <a:cxnLst/>
              <a:rect l="l" t="t" r="r" b="b"/>
              <a:pathLst>
                <a:path w="7620" h="0">
                  <a:moveTo>
                    <a:pt x="0" y="0"/>
                  </a:moveTo>
                  <a:lnTo>
                    <a:pt x="7251" y="0"/>
                  </a:lnTo>
                </a:path>
              </a:pathLst>
            </a:custGeom>
            <a:ln w="3175">
              <a:solidFill>
                <a:srgbClr val="5C86AE"/>
              </a:solidFill>
            </a:ln>
          </p:spPr>
          <p:txBody>
            <a:bodyPr wrap="square" lIns="0" tIns="0" rIns="0" bIns="0" rtlCol="0"/>
            <a:lstStyle/>
            <a:p/>
          </p:txBody>
        </p:sp>
        <p:sp>
          <p:nvSpPr>
            <p:cNvPr id="1063" name="object 1063" descr=""/>
            <p:cNvSpPr/>
            <p:nvPr/>
          </p:nvSpPr>
          <p:spPr>
            <a:xfrm>
              <a:off x="5648402" y="2485597"/>
              <a:ext cx="0" cy="635"/>
            </a:xfrm>
            <a:custGeom>
              <a:avLst/>
              <a:gdLst/>
              <a:ahLst/>
              <a:cxnLst/>
              <a:rect l="l" t="t" r="r" b="b"/>
              <a:pathLst>
                <a:path w="0" h="635">
                  <a:moveTo>
                    <a:pt x="0" y="0"/>
                  </a:moveTo>
                  <a:lnTo>
                    <a:pt x="0" y="0"/>
                  </a:lnTo>
                  <a:lnTo>
                    <a:pt x="0" y="558"/>
                  </a:lnTo>
                </a:path>
              </a:pathLst>
            </a:custGeom>
            <a:ln w="3175">
              <a:solidFill>
                <a:srgbClr val="5C86AE"/>
              </a:solidFill>
            </a:ln>
          </p:spPr>
          <p:txBody>
            <a:bodyPr wrap="square" lIns="0" tIns="0" rIns="0" bIns="0" rtlCol="0"/>
            <a:lstStyle/>
            <a:p/>
          </p:txBody>
        </p:sp>
        <p:sp>
          <p:nvSpPr>
            <p:cNvPr id="1064" name="object 1064" descr=""/>
            <p:cNvSpPr/>
            <p:nvPr/>
          </p:nvSpPr>
          <p:spPr>
            <a:xfrm>
              <a:off x="5647283" y="2456014"/>
              <a:ext cx="2540" cy="102235"/>
            </a:xfrm>
            <a:custGeom>
              <a:avLst/>
              <a:gdLst/>
              <a:ahLst/>
              <a:cxnLst/>
              <a:rect l="l" t="t" r="r" b="b"/>
              <a:pathLst>
                <a:path w="2539" h="102235">
                  <a:moveTo>
                    <a:pt x="2235" y="101053"/>
                  </a:moveTo>
                  <a:lnTo>
                    <a:pt x="1905" y="100253"/>
                  </a:lnTo>
                  <a:lnTo>
                    <a:pt x="1117" y="99936"/>
                  </a:lnTo>
                  <a:lnTo>
                    <a:pt x="317" y="100253"/>
                  </a:lnTo>
                  <a:lnTo>
                    <a:pt x="0" y="101053"/>
                  </a:lnTo>
                  <a:lnTo>
                    <a:pt x="317" y="101841"/>
                  </a:lnTo>
                  <a:lnTo>
                    <a:pt x="1117" y="102171"/>
                  </a:lnTo>
                  <a:lnTo>
                    <a:pt x="1905" y="101841"/>
                  </a:lnTo>
                  <a:lnTo>
                    <a:pt x="2235" y="101053"/>
                  </a:lnTo>
                  <a:close/>
                </a:path>
                <a:path w="2539" h="102235">
                  <a:moveTo>
                    <a:pt x="2235" y="1117"/>
                  </a:moveTo>
                  <a:lnTo>
                    <a:pt x="1905" y="330"/>
                  </a:lnTo>
                  <a:lnTo>
                    <a:pt x="1117" y="0"/>
                  </a:lnTo>
                  <a:lnTo>
                    <a:pt x="317" y="330"/>
                  </a:lnTo>
                  <a:lnTo>
                    <a:pt x="0" y="1117"/>
                  </a:lnTo>
                  <a:lnTo>
                    <a:pt x="317"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1065" name="object 1065" descr=""/>
            <p:cNvSpPr/>
            <p:nvPr/>
          </p:nvSpPr>
          <p:spPr>
            <a:xfrm>
              <a:off x="5648402" y="2482807"/>
              <a:ext cx="0" cy="3175"/>
            </a:xfrm>
            <a:custGeom>
              <a:avLst/>
              <a:gdLst/>
              <a:ahLst/>
              <a:cxnLst/>
              <a:rect l="l" t="t" r="r" b="b"/>
              <a:pathLst>
                <a:path w="0" h="3175">
                  <a:moveTo>
                    <a:pt x="0" y="0"/>
                  </a:moveTo>
                  <a:lnTo>
                    <a:pt x="0" y="558"/>
                  </a:lnTo>
                  <a:lnTo>
                    <a:pt x="0" y="2794"/>
                  </a:lnTo>
                </a:path>
              </a:pathLst>
            </a:custGeom>
            <a:ln w="3175">
              <a:solidFill>
                <a:srgbClr val="5C86AE"/>
              </a:solidFill>
            </a:ln>
          </p:spPr>
          <p:txBody>
            <a:bodyPr wrap="square" lIns="0" tIns="0" rIns="0" bIns="0" rtlCol="0"/>
            <a:lstStyle/>
            <a:p/>
          </p:txBody>
        </p:sp>
        <p:sp>
          <p:nvSpPr>
            <p:cNvPr id="1066" name="object 1066" descr=""/>
            <p:cNvSpPr/>
            <p:nvPr/>
          </p:nvSpPr>
          <p:spPr>
            <a:xfrm>
              <a:off x="5638354" y="248336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067" name="object 1067" descr=""/>
            <p:cNvSpPr/>
            <p:nvPr/>
          </p:nvSpPr>
          <p:spPr>
            <a:xfrm>
              <a:off x="5635565" y="2525241"/>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068" name="object 1068" descr=""/>
            <p:cNvSpPr/>
            <p:nvPr/>
          </p:nvSpPr>
          <p:spPr>
            <a:xfrm>
              <a:off x="5635565" y="2488951"/>
              <a:ext cx="1905" cy="36830"/>
            </a:xfrm>
            <a:custGeom>
              <a:avLst/>
              <a:gdLst/>
              <a:ahLst/>
              <a:cxnLst/>
              <a:rect l="l" t="t" r="r" b="b"/>
              <a:pathLst>
                <a:path w="1904" h="36830">
                  <a:moveTo>
                    <a:pt x="0" y="0"/>
                  </a:moveTo>
                  <a:lnTo>
                    <a:pt x="1676" y="0"/>
                  </a:lnTo>
                  <a:lnTo>
                    <a:pt x="1676" y="36283"/>
                  </a:lnTo>
                </a:path>
              </a:pathLst>
            </a:custGeom>
            <a:ln w="3175">
              <a:solidFill>
                <a:srgbClr val="5C86AE"/>
              </a:solidFill>
            </a:ln>
          </p:spPr>
          <p:txBody>
            <a:bodyPr wrap="square" lIns="0" tIns="0" rIns="0" bIns="0" rtlCol="0"/>
            <a:lstStyle/>
            <a:p/>
          </p:txBody>
        </p:sp>
        <p:sp>
          <p:nvSpPr>
            <p:cNvPr id="1069" name="object 1069" descr=""/>
            <p:cNvSpPr/>
            <p:nvPr/>
          </p:nvSpPr>
          <p:spPr>
            <a:xfrm>
              <a:off x="5641147" y="2467732"/>
              <a:ext cx="7620" cy="15240"/>
            </a:xfrm>
            <a:custGeom>
              <a:avLst/>
              <a:gdLst/>
              <a:ahLst/>
              <a:cxnLst/>
              <a:rect l="l" t="t" r="r" b="b"/>
              <a:pathLst>
                <a:path w="7620" h="15239">
                  <a:moveTo>
                    <a:pt x="0" y="15074"/>
                  </a:moveTo>
                  <a:lnTo>
                    <a:pt x="7251" y="15074"/>
                  </a:lnTo>
                  <a:lnTo>
                    <a:pt x="7251" y="0"/>
                  </a:lnTo>
                </a:path>
              </a:pathLst>
            </a:custGeom>
            <a:ln w="3175">
              <a:solidFill>
                <a:srgbClr val="5C86AE"/>
              </a:solidFill>
            </a:ln>
          </p:spPr>
          <p:txBody>
            <a:bodyPr wrap="square" lIns="0" tIns="0" rIns="0" bIns="0" rtlCol="0"/>
            <a:lstStyle/>
            <a:p/>
          </p:txBody>
        </p:sp>
        <p:sp>
          <p:nvSpPr>
            <p:cNvPr id="1070" name="object 1070" descr=""/>
            <p:cNvSpPr/>
            <p:nvPr/>
          </p:nvSpPr>
          <p:spPr>
            <a:xfrm>
              <a:off x="5641147" y="2486161"/>
              <a:ext cx="7620" cy="60325"/>
            </a:xfrm>
            <a:custGeom>
              <a:avLst/>
              <a:gdLst/>
              <a:ahLst/>
              <a:cxnLst/>
              <a:rect l="l" t="t" r="r" b="b"/>
              <a:pathLst>
                <a:path w="7620" h="60325">
                  <a:moveTo>
                    <a:pt x="0" y="0"/>
                  </a:moveTo>
                  <a:lnTo>
                    <a:pt x="7251" y="0"/>
                  </a:lnTo>
                  <a:lnTo>
                    <a:pt x="7251" y="60299"/>
                  </a:lnTo>
                </a:path>
              </a:pathLst>
            </a:custGeom>
            <a:ln w="3175">
              <a:solidFill>
                <a:srgbClr val="5C86AE"/>
              </a:solidFill>
            </a:ln>
          </p:spPr>
          <p:txBody>
            <a:bodyPr wrap="square" lIns="0" tIns="0" rIns="0" bIns="0" rtlCol="0"/>
            <a:lstStyle/>
            <a:p/>
          </p:txBody>
        </p:sp>
        <p:sp>
          <p:nvSpPr>
            <p:cNvPr id="1071" name="object 1071" descr=""/>
            <p:cNvSpPr/>
            <p:nvPr/>
          </p:nvSpPr>
          <p:spPr>
            <a:xfrm>
              <a:off x="5629426" y="2482807"/>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072" name="object 1072" descr=""/>
            <p:cNvSpPr/>
            <p:nvPr/>
          </p:nvSpPr>
          <p:spPr>
            <a:xfrm>
              <a:off x="5629424" y="2531380"/>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073" name="object 1073" descr=""/>
            <p:cNvSpPr/>
            <p:nvPr/>
          </p:nvSpPr>
          <p:spPr>
            <a:xfrm>
              <a:off x="5623283" y="2488957"/>
              <a:ext cx="3810" cy="36830"/>
            </a:xfrm>
            <a:custGeom>
              <a:avLst/>
              <a:gdLst/>
              <a:ahLst/>
              <a:cxnLst/>
              <a:rect l="l" t="t" r="r" b="b"/>
              <a:pathLst>
                <a:path w="3810" h="36830">
                  <a:moveTo>
                    <a:pt x="3352" y="36283"/>
                  </a:moveTo>
                  <a:lnTo>
                    <a:pt x="0" y="36283"/>
                  </a:lnTo>
                  <a:lnTo>
                    <a:pt x="0" y="0"/>
                  </a:lnTo>
                  <a:lnTo>
                    <a:pt x="3352" y="0"/>
                  </a:lnTo>
                </a:path>
              </a:pathLst>
            </a:custGeom>
            <a:ln w="3175">
              <a:solidFill>
                <a:srgbClr val="5C86AE"/>
              </a:solidFill>
            </a:ln>
          </p:spPr>
          <p:txBody>
            <a:bodyPr wrap="square" lIns="0" tIns="0" rIns="0" bIns="0" rtlCol="0"/>
            <a:lstStyle/>
            <a:p/>
          </p:txBody>
        </p:sp>
        <p:sp>
          <p:nvSpPr>
            <p:cNvPr id="1074" name="object 1074" descr=""/>
            <p:cNvSpPr/>
            <p:nvPr/>
          </p:nvSpPr>
          <p:spPr>
            <a:xfrm>
              <a:off x="5616020" y="2488951"/>
              <a:ext cx="0" cy="36830"/>
            </a:xfrm>
            <a:custGeom>
              <a:avLst/>
              <a:gdLst/>
              <a:ahLst/>
              <a:cxnLst/>
              <a:rect l="l" t="t" r="r" b="b"/>
              <a:pathLst>
                <a:path w="0" h="36830">
                  <a:moveTo>
                    <a:pt x="0" y="0"/>
                  </a:moveTo>
                  <a:lnTo>
                    <a:pt x="0" y="36283"/>
                  </a:lnTo>
                </a:path>
              </a:pathLst>
            </a:custGeom>
            <a:ln w="3175">
              <a:solidFill>
                <a:srgbClr val="5C86AE"/>
              </a:solidFill>
            </a:ln>
          </p:spPr>
          <p:txBody>
            <a:bodyPr wrap="square" lIns="0" tIns="0" rIns="0" bIns="0" rtlCol="0"/>
            <a:lstStyle/>
            <a:p/>
          </p:txBody>
        </p:sp>
        <p:sp>
          <p:nvSpPr>
            <p:cNvPr id="1075" name="object 1075" descr=""/>
            <p:cNvSpPr/>
            <p:nvPr/>
          </p:nvSpPr>
          <p:spPr>
            <a:xfrm>
              <a:off x="5619939" y="2467737"/>
              <a:ext cx="0" cy="78740"/>
            </a:xfrm>
            <a:custGeom>
              <a:avLst/>
              <a:gdLst/>
              <a:ahLst/>
              <a:cxnLst/>
              <a:rect l="l" t="t" r="r" b="b"/>
              <a:pathLst>
                <a:path w="0" h="78739">
                  <a:moveTo>
                    <a:pt x="0" y="0"/>
                  </a:moveTo>
                  <a:lnTo>
                    <a:pt x="0" y="78714"/>
                  </a:lnTo>
                </a:path>
              </a:pathLst>
            </a:custGeom>
            <a:ln w="3175">
              <a:solidFill>
                <a:srgbClr val="5C86AE"/>
              </a:solidFill>
            </a:ln>
          </p:spPr>
          <p:txBody>
            <a:bodyPr wrap="square" lIns="0" tIns="0" rIns="0" bIns="0" rtlCol="0"/>
            <a:lstStyle/>
            <a:p/>
          </p:txBody>
        </p:sp>
        <p:sp>
          <p:nvSpPr>
            <p:cNvPr id="1076" name="object 1076" descr=""/>
            <p:cNvSpPr/>
            <p:nvPr/>
          </p:nvSpPr>
          <p:spPr>
            <a:xfrm>
              <a:off x="5613784" y="2488951"/>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1077" name="object 1077" descr=""/>
            <p:cNvSpPr/>
            <p:nvPr/>
          </p:nvSpPr>
          <p:spPr>
            <a:xfrm>
              <a:off x="5613784" y="2525241"/>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1078" name="object 1078" descr=""/>
            <p:cNvSpPr/>
            <p:nvPr/>
          </p:nvSpPr>
          <p:spPr>
            <a:xfrm>
              <a:off x="5608204" y="2531380"/>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079" name="object 1079" descr=""/>
            <p:cNvSpPr/>
            <p:nvPr/>
          </p:nvSpPr>
          <p:spPr>
            <a:xfrm>
              <a:off x="5608205" y="2482807"/>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080" name="object 1080" descr=""/>
            <p:cNvSpPr/>
            <p:nvPr/>
          </p:nvSpPr>
          <p:spPr>
            <a:xfrm>
              <a:off x="5602062" y="2488957"/>
              <a:ext cx="3810" cy="36830"/>
            </a:xfrm>
            <a:custGeom>
              <a:avLst/>
              <a:gdLst/>
              <a:ahLst/>
              <a:cxnLst/>
              <a:rect l="l" t="t" r="r" b="b"/>
              <a:pathLst>
                <a:path w="3810" h="36830">
                  <a:moveTo>
                    <a:pt x="3352" y="36283"/>
                  </a:moveTo>
                  <a:lnTo>
                    <a:pt x="0" y="36283"/>
                  </a:lnTo>
                  <a:lnTo>
                    <a:pt x="0" y="0"/>
                  </a:lnTo>
                  <a:lnTo>
                    <a:pt x="3352" y="0"/>
                  </a:lnTo>
                </a:path>
              </a:pathLst>
            </a:custGeom>
            <a:ln w="3175">
              <a:solidFill>
                <a:srgbClr val="5C86AE"/>
              </a:solidFill>
            </a:ln>
          </p:spPr>
          <p:txBody>
            <a:bodyPr wrap="square" lIns="0" tIns="0" rIns="0" bIns="0" rtlCol="0"/>
            <a:lstStyle/>
            <a:p/>
          </p:txBody>
        </p:sp>
        <p:sp>
          <p:nvSpPr>
            <p:cNvPr id="1081" name="object 1081" descr=""/>
            <p:cNvSpPr/>
            <p:nvPr/>
          </p:nvSpPr>
          <p:spPr>
            <a:xfrm>
              <a:off x="5613787" y="2488957"/>
              <a:ext cx="0" cy="36830"/>
            </a:xfrm>
            <a:custGeom>
              <a:avLst/>
              <a:gdLst/>
              <a:ahLst/>
              <a:cxnLst/>
              <a:rect l="l" t="t" r="r" b="b"/>
              <a:pathLst>
                <a:path w="0" h="36830">
                  <a:moveTo>
                    <a:pt x="0" y="36283"/>
                  </a:moveTo>
                  <a:lnTo>
                    <a:pt x="0" y="36283"/>
                  </a:lnTo>
                  <a:lnTo>
                    <a:pt x="0" y="0"/>
                  </a:lnTo>
                </a:path>
              </a:pathLst>
            </a:custGeom>
            <a:ln w="3175">
              <a:solidFill>
                <a:srgbClr val="5C86AE"/>
              </a:solidFill>
            </a:ln>
          </p:spPr>
          <p:txBody>
            <a:bodyPr wrap="square" lIns="0" tIns="0" rIns="0" bIns="0" rtlCol="0"/>
            <a:lstStyle/>
            <a:p/>
          </p:txBody>
        </p:sp>
        <p:sp>
          <p:nvSpPr>
            <p:cNvPr id="1082" name="object 1082" descr=""/>
            <p:cNvSpPr/>
            <p:nvPr/>
          </p:nvSpPr>
          <p:spPr>
            <a:xfrm>
              <a:off x="5608764" y="2528589"/>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083" name="object 1083" descr=""/>
            <p:cNvSpPr/>
            <p:nvPr/>
          </p:nvSpPr>
          <p:spPr>
            <a:xfrm>
              <a:off x="5613787" y="2488957"/>
              <a:ext cx="0" cy="36830"/>
            </a:xfrm>
            <a:custGeom>
              <a:avLst/>
              <a:gdLst/>
              <a:ahLst/>
              <a:cxnLst/>
              <a:rect l="l" t="t" r="r" b="b"/>
              <a:pathLst>
                <a:path w="0" h="36830">
                  <a:moveTo>
                    <a:pt x="0" y="36283"/>
                  </a:moveTo>
                  <a:lnTo>
                    <a:pt x="0" y="0"/>
                  </a:lnTo>
                </a:path>
              </a:pathLst>
            </a:custGeom>
            <a:ln w="3175">
              <a:solidFill>
                <a:srgbClr val="5C86AE"/>
              </a:solidFill>
            </a:ln>
          </p:spPr>
          <p:txBody>
            <a:bodyPr wrap="square" lIns="0" tIns="0" rIns="0" bIns="0" rtlCol="0"/>
            <a:lstStyle/>
            <a:p/>
          </p:txBody>
        </p:sp>
        <p:sp>
          <p:nvSpPr>
            <p:cNvPr id="1084" name="object 1084" descr=""/>
            <p:cNvSpPr/>
            <p:nvPr/>
          </p:nvSpPr>
          <p:spPr>
            <a:xfrm>
              <a:off x="5608762" y="2485597"/>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085" name="object 1085" descr=""/>
            <p:cNvSpPr/>
            <p:nvPr/>
          </p:nvSpPr>
          <p:spPr>
            <a:xfrm>
              <a:off x="5605415" y="2488951"/>
              <a:ext cx="0" cy="36830"/>
            </a:xfrm>
            <a:custGeom>
              <a:avLst/>
              <a:gdLst/>
              <a:ahLst/>
              <a:cxnLst/>
              <a:rect l="l" t="t" r="r" b="b"/>
              <a:pathLst>
                <a:path w="0" h="36830">
                  <a:moveTo>
                    <a:pt x="0" y="0"/>
                  </a:moveTo>
                  <a:lnTo>
                    <a:pt x="0" y="36283"/>
                  </a:lnTo>
                </a:path>
              </a:pathLst>
            </a:custGeom>
            <a:ln w="3175">
              <a:solidFill>
                <a:srgbClr val="5C86AE"/>
              </a:solidFill>
            </a:ln>
          </p:spPr>
          <p:txBody>
            <a:bodyPr wrap="square" lIns="0" tIns="0" rIns="0" bIns="0" rtlCol="0"/>
            <a:lstStyle/>
            <a:p/>
          </p:txBody>
        </p:sp>
        <p:sp>
          <p:nvSpPr>
            <p:cNvPr id="1086" name="object 1086" descr=""/>
            <p:cNvSpPr/>
            <p:nvPr/>
          </p:nvSpPr>
          <p:spPr>
            <a:xfrm>
              <a:off x="5635565" y="2488957"/>
              <a:ext cx="0" cy="36830"/>
            </a:xfrm>
            <a:custGeom>
              <a:avLst/>
              <a:gdLst/>
              <a:ahLst/>
              <a:cxnLst/>
              <a:rect l="l" t="t" r="r" b="b"/>
              <a:pathLst>
                <a:path w="0" h="36830">
                  <a:moveTo>
                    <a:pt x="0" y="36283"/>
                  </a:moveTo>
                  <a:lnTo>
                    <a:pt x="0" y="0"/>
                  </a:lnTo>
                </a:path>
              </a:pathLst>
            </a:custGeom>
            <a:ln w="3175">
              <a:solidFill>
                <a:srgbClr val="5C86AE"/>
              </a:solidFill>
            </a:ln>
          </p:spPr>
          <p:txBody>
            <a:bodyPr wrap="square" lIns="0" tIns="0" rIns="0" bIns="0" rtlCol="0"/>
            <a:lstStyle/>
            <a:p/>
          </p:txBody>
        </p:sp>
        <p:sp>
          <p:nvSpPr>
            <p:cNvPr id="1087" name="object 1087" descr=""/>
            <p:cNvSpPr/>
            <p:nvPr/>
          </p:nvSpPr>
          <p:spPr>
            <a:xfrm>
              <a:off x="5630541" y="2485597"/>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1088" name="object 1088" descr=""/>
            <p:cNvSpPr/>
            <p:nvPr/>
          </p:nvSpPr>
          <p:spPr>
            <a:xfrm>
              <a:off x="5626636" y="2488951"/>
              <a:ext cx="0" cy="36830"/>
            </a:xfrm>
            <a:custGeom>
              <a:avLst/>
              <a:gdLst/>
              <a:ahLst/>
              <a:cxnLst/>
              <a:rect l="l" t="t" r="r" b="b"/>
              <a:pathLst>
                <a:path w="0" h="36830">
                  <a:moveTo>
                    <a:pt x="0" y="0"/>
                  </a:moveTo>
                  <a:lnTo>
                    <a:pt x="0" y="36283"/>
                  </a:lnTo>
                </a:path>
              </a:pathLst>
            </a:custGeom>
            <a:ln w="3175">
              <a:solidFill>
                <a:srgbClr val="5C86AE"/>
              </a:solidFill>
            </a:ln>
          </p:spPr>
          <p:txBody>
            <a:bodyPr wrap="square" lIns="0" tIns="0" rIns="0" bIns="0" rtlCol="0"/>
            <a:lstStyle/>
            <a:p/>
          </p:txBody>
        </p:sp>
        <p:sp>
          <p:nvSpPr>
            <p:cNvPr id="1089" name="object 1089" descr=""/>
            <p:cNvSpPr/>
            <p:nvPr/>
          </p:nvSpPr>
          <p:spPr>
            <a:xfrm>
              <a:off x="5630542" y="252858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1090" name="object 1090" descr=""/>
            <p:cNvSpPr/>
            <p:nvPr/>
          </p:nvSpPr>
          <p:spPr>
            <a:xfrm>
              <a:off x="5635565" y="2488957"/>
              <a:ext cx="0" cy="36830"/>
            </a:xfrm>
            <a:custGeom>
              <a:avLst/>
              <a:gdLst/>
              <a:ahLst/>
              <a:cxnLst/>
              <a:rect l="l" t="t" r="r" b="b"/>
              <a:pathLst>
                <a:path w="0" h="36830">
                  <a:moveTo>
                    <a:pt x="0" y="36283"/>
                  </a:moveTo>
                  <a:lnTo>
                    <a:pt x="0" y="0"/>
                  </a:lnTo>
                </a:path>
              </a:pathLst>
            </a:custGeom>
            <a:ln w="3175">
              <a:solidFill>
                <a:srgbClr val="5C86AE"/>
              </a:solidFill>
            </a:ln>
          </p:spPr>
          <p:txBody>
            <a:bodyPr wrap="square" lIns="0" tIns="0" rIns="0" bIns="0" rtlCol="0"/>
            <a:lstStyle/>
            <a:p/>
          </p:txBody>
        </p:sp>
        <p:sp>
          <p:nvSpPr>
            <p:cNvPr id="1091" name="object 1091" descr=""/>
            <p:cNvSpPr/>
            <p:nvPr/>
          </p:nvSpPr>
          <p:spPr>
            <a:xfrm>
              <a:off x="5630532" y="2484488"/>
              <a:ext cx="6350" cy="45720"/>
            </a:xfrm>
            <a:custGeom>
              <a:avLst/>
              <a:gdLst/>
              <a:ahLst/>
              <a:cxnLst/>
              <a:rect l="l" t="t" r="r" b="b"/>
              <a:pathLst>
                <a:path w="6350" h="45719">
                  <a:moveTo>
                    <a:pt x="2235" y="44107"/>
                  </a:moveTo>
                  <a:lnTo>
                    <a:pt x="1905" y="43319"/>
                  </a:lnTo>
                  <a:lnTo>
                    <a:pt x="1117" y="42989"/>
                  </a:lnTo>
                  <a:lnTo>
                    <a:pt x="330" y="43319"/>
                  </a:lnTo>
                  <a:lnTo>
                    <a:pt x="0" y="44107"/>
                  </a:lnTo>
                  <a:lnTo>
                    <a:pt x="330" y="44894"/>
                  </a:lnTo>
                  <a:lnTo>
                    <a:pt x="1117" y="45224"/>
                  </a:lnTo>
                  <a:lnTo>
                    <a:pt x="1905" y="44894"/>
                  </a:lnTo>
                  <a:lnTo>
                    <a:pt x="2235" y="44107"/>
                  </a:lnTo>
                  <a:close/>
                </a:path>
                <a:path w="6350" h="45719">
                  <a:moveTo>
                    <a:pt x="2235" y="1117"/>
                  </a:moveTo>
                  <a:lnTo>
                    <a:pt x="1905" y="330"/>
                  </a:lnTo>
                  <a:lnTo>
                    <a:pt x="1117" y="0"/>
                  </a:lnTo>
                  <a:lnTo>
                    <a:pt x="330" y="330"/>
                  </a:lnTo>
                  <a:lnTo>
                    <a:pt x="0" y="1117"/>
                  </a:lnTo>
                  <a:lnTo>
                    <a:pt x="330" y="1905"/>
                  </a:lnTo>
                  <a:lnTo>
                    <a:pt x="1117" y="2235"/>
                  </a:lnTo>
                  <a:lnTo>
                    <a:pt x="1905" y="1905"/>
                  </a:lnTo>
                  <a:lnTo>
                    <a:pt x="2235" y="1117"/>
                  </a:lnTo>
                  <a:close/>
                </a:path>
                <a:path w="6350" h="45719">
                  <a:moveTo>
                    <a:pt x="6146" y="40754"/>
                  </a:moveTo>
                  <a:lnTo>
                    <a:pt x="5816" y="39966"/>
                  </a:lnTo>
                  <a:lnTo>
                    <a:pt x="5029" y="39636"/>
                  </a:lnTo>
                  <a:lnTo>
                    <a:pt x="4241" y="39966"/>
                  </a:lnTo>
                  <a:lnTo>
                    <a:pt x="3911" y="40754"/>
                  </a:lnTo>
                  <a:lnTo>
                    <a:pt x="4241" y="41554"/>
                  </a:lnTo>
                  <a:lnTo>
                    <a:pt x="5029" y="41871"/>
                  </a:lnTo>
                  <a:lnTo>
                    <a:pt x="5816" y="41554"/>
                  </a:lnTo>
                  <a:lnTo>
                    <a:pt x="6146" y="40754"/>
                  </a:lnTo>
                  <a:close/>
                </a:path>
              </a:pathLst>
            </a:custGeom>
            <a:solidFill>
              <a:srgbClr val="5C86AE"/>
            </a:solidFill>
          </p:spPr>
          <p:txBody>
            <a:bodyPr wrap="square" lIns="0" tIns="0" rIns="0" bIns="0" rtlCol="0"/>
            <a:lstStyle/>
            <a:p/>
          </p:txBody>
        </p:sp>
        <p:sp>
          <p:nvSpPr>
            <p:cNvPr id="1092" name="object 1092" descr=""/>
            <p:cNvSpPr/>
            <p:nvPr/>
          </p:nvSpPr>
          <p:spPr>
            <a:xfrm>
              <a:off x="5493199" y="2442610"/>
              <a:ext cx="32384" cy="0"/>
            </a:xfrm>
            <a:custGeom>
              <a:avLst/>
              <a:gdLst/>
              <a:ahLst/>
              <a:cxnLst/>
              <a:rect l="l" t="t" r="r" b="b"/>
              <a:pathLst>
                <a:path w="32385" h="0">
                  <a:moveTo>
                    <a:pt x="0" y="0"/>
                  </a:moveTo>
                  <a:lnTo>
                    <a:pt x="32384" y="0"/>
                  </a:lnTo>
                </a:path>
              </a:pathLst>
            </a:custGeom>
            <a:ln w="3175">
              <a:solidFill>
                <a:srgbClr val="5C86AE"/>
              </a:solidFill>
            </a:ln>
          </p:spPr>
          <p:txBody>
            <a:bodyPr wrap="square" lIns="0" tIns="0" rIns="0" bIns="0" rtlCol="0"/>
            <a:lstStyle/>
            <a:p/>
          </p:txBody>
        </p:sp>
        <p:sp>
          <p:nvSpPr>
            <p:cNvPr id="1093" name="object 1093" descr=""/>
            <p:cNvSpPr/>
            <p:nvPr/>
          </p:nvSpPr>
          <p:spPr>
            <a:xfrm>
              <a:off x="5486501" y="2446520"/>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1094" name="object 1094" descr=""/>
            <p:cNvSpPr/>
            <p:nvPr/>
          </p:nvSpPr>
          <p:spPr>
            <a:xfrm>
              <a:off x="5599276" y="2467737"/>
              <a:ext cx="0" cy="78740"/>
            </a:xfrm>
            <a:custGeom>
              <a:avLst/>
              <a:gdLst/>
              <a:ahLst/>
              <a:cxnLst/>
              <a:rect l="l" t="t" r="r" b="b"/>
              <a:pathLst>
                <a:path w="0" h="78739">
                  <a:moveTo>
                    <a:pt x="0" y="0"/>
                  </a:moveTo>
                  <a:lnTo>
                    <a:pt x="0" y="78714"/>
                  </a:lnTo>
                </a:path>
              </a:pathLst>
            </a:custGeom>
            <a:ln w="3175">
              <a:solidFill>
                <a:srgbClr val="5C86AE"/>
              </a:solidFill>
            </a:ln>
          </p:spPr>
          <p:txBody>
            <a:bodyPr wrap="square" lIns="0" tIns="0" rIns="0" bIns="0" rtlCol="0"/>
            <a:lstStyle/>
            <a:p/>
          </p:txBody>
        </p:sp>
        <p:sp>
          <p:nvSpPr>
            <p:cNvPr id="1095" name="object 1095" descr=""/>
            <p:cNvSpPr/>
            <p:nvPr/>
          </p:nvSpPr>
          <p:spPr>
            <a:xfrm>
              <a:off x="5295555" y="2479458"/>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096" name="object 1096" descr=""/>
            <p:cNvSpPr/>
            <p:nvPr/>
          </p:nvSpPr>
          <p:spPr>
            <a:xfrm>
              <a:off x="5295555" y="2490626"/>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097" name="object 1097" descr=""/>
            <p:cNvSpPr/>
            <p:nvPr/>
          </p:nvSpPr>
          <p:spPr>
            <a:xfrm>
              <a:off x="5296113" y="2478341"/>
              <a:ext cx="6350" cy="0"/>
            </a:xfrm>
            <a:custGeom>
              <a:avLst/>
              <a:gdLst/>
              <a:ahLst/>
              <a:cxnLst/>
              <a:rect l="l" t="t" r="r" b="b"/>
              <a:pathLst>
                <a:path w="6350" h="0">
                  <a:moveTo>
                    <a:pt x="0" y="0"/>
                  </a:moveTo>
                  <a:lnTo>
                    <a:pt x="6134" y="0"/>
                  </a:lnTo>
                </a:path>
              </a:pathLst>
            </a:custGeom>
            <a:ln w="3175">
              <a:solidFill>
                <a:srgbClr val="5C86AE"/>
              </a:solidFill>
            </a:ln>
          </p:spPr>
          <p:txBody>
            <a:bodyPr wrap="square" lIns="0" tIns="0" rIns="0" bIns="0" rtlCol="0"/>
            <a:lstStyle/>
            <a:p/>
          </p:txBody>
        </p:sp>
        <p:sp>
          <p:nvSpPr>
            <p:cNvPr id="1098" name="object 1098" descr=""/>
            <p:cNvSpPr/>
            <p:nvPr/>
          </p:nvSpPr>
          <p:spPr>
            <a:xfrm>
              <a:off x="5296113" y="2492859"/>
              <a:ext cx="6350" cy="0"/>
            </a:xfrm>
            <a:custGeom>
              <a:avLst/>
              <a:gdLst/>
              <a:ahLst/>
              <a:cxnLst/>
              <a:rect l="l" t="t" r="r" b="b"/>
              <a:pathLst>
                <a:path w="6350" h="0">
                  <a:moveTo>
                    <a:pt x="0" y="0"/>
                  </a:moveTo>
                  <a:lnTo>
                    <a:pt x="6134" y="0"/>
                  </a:lnTo>
                </a:path>
              </a:pathLst>
            </a:custGeom>
            <a:ln w="3175">
              <a:solidFill>
                <a:srgbClr val="5C86AE"/>
              </a:solidFill>
            </a:ln>
          </p:spPr>
          <p:txBody>
            <a:bodyPr wrap="square" lIns="0" tIns="0" rIns="0" bIns="0" rtlCol="0"/>
            <a:lstStyle/>
            <a:p/>
          </p:txBody>
        </p:sp>
        <p:sp>
          <p:nvSpPr>
            <p:cNvPr id="1099" name="object 1099" descr=""/>
            <p:cNvSpPr/>
            <p:nvPr/>
          </p:nvSpPr>
          <p:spPr>
            <a:xfrm>
              <a:off x="5295555" y="2480568"/>
              <a:ext cx="0" cy="5080"/>
            </a:xfrm>
            <a:custGeom>
              <a:avLst/>
              <a:gdLst/>
              <a:ahLst/>
              <a:cxnLst/>
              <a:rect l="l" t="t" r="r" b="b"/>
              <a:pathLst>
                <a:path w="0" h="5080">
                  <a:moveTo>
                    <a:pt x="0" y="5029"/>
                  </a:moveTo>
                  <a:lnTo>
                    <a:pt x="0" y="0"/>
                  </a:lnTo>
                </a:path>
              </a:pathLst>
            </a:custGeom>
            <a:ln w="3175">
              <a:solidFill>
                <a:srgbClr val="5C86AE"/>
              </a:solidFill>
            </a:ln>
          </p:spPr>
          <p:txBody>
            <a:bodyPr wrap="square" lIns="0" tIns="0" rIns="0" bIns="0" rtlCol="0"/>
            <a:lstStyle/>
            <a:p/>
          </p:txBody>
        </p:sp>
        <p:sp>
          <p:nvSpPr>
            <p:cNvPr id="1100" name="object 1100" descr=""/>
            <p:cNvSpPr/>
            <p:nvPr/>
          </p:nvSpPr>
          <p:spPr>
            <a:xfrm>
              <a:off x="5296113" y="2488951"/>
              <a:ext cx="6350" cy="0"/>
            </a:xfrm>
            <a:custGeom>
              <a:avLst/>
              <a:gdLst/>
              <a:ahLst/>
              <a:cxnLst/>
              <a:rect l="l" t="t" r="r" b="b"/>
              <a:pathLst>
                <a:path w="6350" h="0">
                  <a:moveTo>
                    <a:pt x="0" y="0"/>
                  </a:moveTo>
                  <a:lnTo>
                    <a:pt x="6134" y="0"/>
                  </a:lnTo>
                </a:path>
              </a:pathLst>
            </a:custGeom>
            <a:ln w="3175">
              <a:solidFill>
                <a:srgbClr val="5C86AE"/>
              </a:solidFill>
            </a:ln>
          </p:spPr>
          <p:txBody>
            <a:bodyPr wrap="square" lIns="0" tIns="0" rIns="0" bIns="0" rtlCol="0"/>
            <a:lstStyle/>
            <a:p/>
          </p:txBody>
        </p:sp>
        <p:sp>
          <p:nvSpPr>
            <p:cNvPr id="1101" name="object 1101" descr=""/>
            <p:cNvSpPr/>
            <p:nvPr/>
          </p:nvSpPr>
          <p:spPr>
            <a:xfrm>
              <a:off x="5296113" y="2482248"/>
              <a:ext cx="6350" cy="0"/>
            </a:xfrm>
            <a:custGeom>
              <a:avLst/>
              <a:gdLst/>
              <a:ahLst/>
              <a:cxnLst/>
              <a:rect l="l" t="t" r="r" b="b"/>
              <a:pathLst>
                <a:path w="6350" h="0">
                  <a:moveTo>
                    <a:pt x="0" y="0"/>
                  </a:moveTo>
                  <a:lnTo>
                    <a:pt x="6134" y="0"/>
                  </a:lnTo>
                </a:path>
              </a:pathLst>
            </a:custGeom>
            <a:ln w="3175">
              <a:solidFill>
                <a:srgbClr val="5C86AE"/>
              </a:solidFill>
            </a:ln>
          </p:spPr>
          <p:txBody>
            <a:bodyPr wrap="square" lIns="0" tIns="0" rIns="0" bIns="0" rtlCol="0"/>
            <a:lstStyle/>
            <a:p/>
          </p:txBody>
        </p:sp>
        <p:sp>
          <p:nvSpPr>
            <p:cNvPr id="1102" name="object 1102" descr=""/>
            <p:cNvSpPr/>
            <p:nvPr/>
          </p:nvSpPr>
          <p:spPr>
            <a:xfrm>
              <a:off x="5295555" y="2485597"/>
              <a:ext cx="0" cy="5080"/>
            </a:xfrm>
            <a:custGeom>
              <a:avLst/>
              <a:gdLst/>
              <a:ahLst/>
              <a:cxnLst/>
              <a:rect l="l" t="t" r="r" b="b"/>
              <a:pathLst>
                <a:path w="0" h="5080">
                  <a:moveTo>
                    <a:pt x="0" y="5029"/>
                  </a:moveTo>
                  <a:lnTo>
                    <a:pt x="0" y="0"/>
                  </a:lnTo>
                </a:path>
              </a:pathLst>
            </a:custGeom>
            <a:ln w="3175">
              <a:solidFill>
                <a:srgbClr val="5C86AE"/>
              </a:solidFill>
            </a:ln>
          </p:spPr>
          <p:txBody>
            <a:bodyPr wrap="square" lIns="0" tIns="0" rIns="0" bIns="0" rtlCol="0"/>
            <a:lstStyle/>
            <a:p/>
          </p:txBody>
        </p:sp>
        <p:sp>
          <p:nvSpPr>
            <p:cNvPr id="1103" name="object 1103" descr=""/>
            <p:cNvSpPr/>
            <p:nvPr/>
          </p:nvSpPr>
          <p:spPr>
            <a:xfrm>
              <a:off x="5756706" y="2553711"/>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1104" name="object 1104" descr=""/>
            <p:cNvSpPr/>
            <p:nvPr/>
          </p:nvSpPr>
          <p:spPr>
            <a:xfrm>
              <a:off x="5756711"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105" name="object 1105" descr=""/>
            <p:cNvSpPr/>
            <p:nvPr/>
          </p:nvSpPr>
          <p:spPr>
            <a:xfrm>
              <a:off x="5582521" y="2442052"/>
              <a:ext cx="4445" cy="0"/>
            </a:xfrm>
            <a:custGeom>
              <a:avLst/>
              <a:gdLst/>
              <a:ahLst/>
              <a:cxnLst/>
              <a:rect l="l" t="t" r="r" b="b"/>
              <a:pathLst>
                <a:path w="4445" h="0">
                  <a:moveTo>
                    <a:pt x="0" y="0"/>
                  </a:moveTo>
                  <a:lnTo>
                    <a:pt x="1676" y="0"/>
                  </a:lnTo>
                  <a:lnTo>
                    <a:pt x="3924" y="0"/>
                  </a:lnTo>
                </a:path>
              </a:pathLst>
            </a:custGeom>
            <a:ln w="3175">
              <a:solidFill>
                <a:srgbClr val="5C86AE"/>
              </a:solidFill>
            </a:ln>
          </p:spPr>
          <p:txBody>
            <a:bodyPr wrap="square" lIns="0" tIns="0" rIns="0" bIns="0" rtlCol="0"/>
            <a:lstStyle/>
            <a:p/>
          </p:txBody>
        </p:sp>
        <p:sp>
          <p:nvSpPr>
            <p:cNvPr id="1106" name="object 1106" descr=""/>
            <p:cNvSpPr/>
            <p:nvPr/>
          </p:nvSpPr>
          <p:spPr>
            <a:xfrm>
              <a:off x="6098396" y="2460476"/>
              <a:ext cx="5080" cy="0"/>
            </a:xfrm>
            <a:custGeom>
              <a:avLst/>
              <a:gdLst/>
              <a:ahLst/>
              <a:cxnLst/>
              <a:rect l="l" t="t" r="r" b="b"/>
              <a:pathLst>
                <a:path w="5079" h="0">
                  <a:moveTo>
                    <a:pt x="0" y="0"/>
                  </a:moveTo>
                  <a:lnTo>
                    <a:pt x="4470" y="0"/>
                  </a:lnTo>
                </a:path>
              </a:pathLst>
            </a:custGeom>
            <a:ln w="3175">
              <a:solidFill>
                <a:srgbClr val="5C86AE"/>
              </a:solidFill>
            </a:ln>
          </p:spPr>
          <p:txBody>
            <a:bodyPr wrap="square" lIns="0" tIns="0" rIns="0" bIns="0" rtlCol="0"/>
            <a:lstStyle/>
            <a:p/>
          </p:txBody>
        </p:sp>
        <p:sp>
          <p:nvSpPr>
            <p:cNvPr id="1107" name="object 1107" descr=""/>
            <p:cNvSpPr/>
            <p:nvPr/>
          </p:nvSpPr>
          <p:spPr>
            <a:xfrm>
              <a:off x="6097832" y="2461034"/>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1108" name="object 1108" descr=""/>
            <p:cNvSpPr/>
            <p:nvPr/>
          </p:nvSpPr>
          <p:spPr>
            <a:xfrm>
              <a:off x="6102303" y="246326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109" name="object 1109" descr=""/>
            <p:cNvSpPr/>
            <p:nvPr/>
          </p:nvSpPr>
          <p:spPr>
            <a:xfrm>
              <a:off x="6097836" y="2463266"/>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1110" name="object 1110" descr=""/>
            <p:cNvSpPr/>
            <p:nvPr/>
          </p:nvSpPr>
          <p:spPr>
            <a:xfrm>
              <a:off x="5483150" y="2411903"/>
              <a:ext cx="2540" cy="0"/>
            </a:xfrm>
            <a:custGeom>
              <a:avLst/>
              <a:gdLst/>
              <a:ahLst/>
              <a:cxnLst/>
              <a:rect l="l" t="t" r="r" b="b"/>
              <a:pathLst>
                <a:path w="2539" h="0">
                  <a:moveTo>
                    <a:pt x="2235" y="0"/>
                  </a:moveTo>
                  <a:lnTo>
                    <a:pt x="0" y="0"/>
                  </a:lnTo>
                  <a:lnTo>
                    <a:pt x="2235" y="0"/>
                  </a:lnTo>
                </a:path>
              </a:pathLst>
            </a:custGeom>
            <a:ln w="3175">
              <a:solidFill>
                <a:srgbClr val="5C86AE"/>
              </a:solidFill>
            </a:ln>
          </p:spPr>
          <p:txBody>
            <a:bodyPr wrap="square" lIns="0" tIns="0" rIns="0" bIns="0" rtlCol="0"/>
            <a:lstStyle/>
            <a:p/>
          </p:txBody>
        </p:sp>
        <p:sp>
          <p:nvSpPr>
            <p:cNvPr id="1111" name="object 1111" descr=""/>
            <p:cNvSpPr/>
            <p:nvPr/>
          </p:nvSpPr>
          <p:spPr>
            <a:xfrm>
              <a:off x="5403306" y="258553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112" name="object 1112" descr=""/>
            <p:cNvSpPr/>
            <p:nvPr/>
          </p:nvSpPr>
          <p:spPr>
            <a:xfrm>
              <a:off x="5836000" y="2552036"/>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113" name="object 1113" descr=""/>
            <p:cNvSpPr/>
            <p:nvPr/>
          </p:nvSpPr>
          <p:spPr>
            <a:xfrm>
              <a:off x="5836000" y="2554827"/>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114" name="object 1114" descr=""/>
            <p:cNvSpPr/>
            <p:nvPr/>
          </p:nvSpPr>
          <p:spPr>
            <a:xfrm>
              <a:off x="5835994" y="2555385"/>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1115" name="object 1115" descr=""/>
            <p:cNvSpPr/>
            <p:nvPr/>
          </p:nvSpPr>
          <p:spPr>
            <a:xfrm>
              <a:off x="5294427" y="2539199"/>
              <a:ext cx="3810" cy="2540"/>
            </a:xfrm>
            <a:custGeom>
              <a:avLst/>
              <a:gdLst/>
              <a:ahLst/>
              <a:cxnLst/>
              <a:rect l="l" t="t" r="r" b="b"/>
              <a:pathLst>
                <a:path w="3810" h="2539">
                  <a:moveTo>
                    <a:pt x="3352" y="1117"/>
                  </a:moveTo>
                  <a:lnTo>
                    <a:pt x="3035" y="330"/>
                  </a:lnTo>
                  <a:lnTo>
                    <a:pt x="2235" y="0"/>
                  </a:lnTo>
                  <a:lnTo>
                    <a:pt x="1676" y="241"/>
                  </a:lnTo>
                  <a:lnTo>
                    <a:pt x="1117" y="0"/>
                  </a:lnTo>
                  <a:lnTo>
                    <a:pt x="330" y="330"/>
                  </a:lnTo>
                  <a:lnTo>
                    <a:pt x="0" y="1117"/>
                  </a:lnTo>
                  <a:lnTo>
                    <a:pt x="330" y="1905"/>
                  </a:lnTo>
                  <a:lnTo>
                    <a:pt x="1117" y="2235"/>
                  </a:lnTo>
                  <a:lnTo>
                    <a:pt x="1676" y="2006"/>
                  </a:lnTo>
                  <a:lnTo>
                    <a:pt x="2235" y="2235"/>
                  </a:lnTo>
                  <a:lnTo>
                    <a:pt x="3035" y="1905"/>
                  </a:lnTo>
                  <a:lnTo>
                    <a:pt x="3352" y="1117"/>
                  </a:lnTo>
                  <a:close/>
                </a:path>
              </a:pathLst>
            </a:custGeom>
            <a:solidFill>
              <a:srgbClr val="5C86AE"/>
            </a:solidFill>
          </p:spPr>
          <p:txBody>
            <a:bodyPr wrap="square" lIns="0" tIns="0" rIns="0" bIns="0" rtlCol="0"/>
            <a:lstStyle/>
            <a:p/>
          </p:txBody>
        </p:sp>
        <p:sp>
          <p:nvSpPr>
            <p:cNvPr id="1116" name="object 1116" descr=""/>
            <p:cNvSpPr/>
            <p:nvPr/>
          </p:nvSpPr>
          <p:spPr>
            <a:xfrm>
              <a:off x="5295555" y="2529146"/>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117" name="object 1117" descr=""/>
            <p:cNvSpPr/>
            <p:nvPr/>
          </p:nvSpPr>
          <p:spPr>
            <a:xfrm>
              <a:off x="5291646" y="253919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118" name="object 1118" descr=""/>
            <p:cNvSpPr/>
            <p:nvPr/>
          </p:nvSpPr>
          <p:spPr>
            <a:xfrm>
              <a:off x="5294997" y="2540315"/>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119" name="object 1119" descr=""/>
            <p:cNvSpPr/>
            <p:nvPr/>
          </p:nvSpPr>
          <p:spPr>
            <a:xfrm>
              <a:off x="5295555" y="2540315"/>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120" name="object 1120" descr=""/>
            <p:cNvSpPr/>
            <p:nvPr/>
          </p:nvSpPr>
          <p:spPr>
            <a:xfrm>
              <a:off x="5294997" y="2540315"/>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121" name="object 1121" descr=""/>
            <p:cNvSpPr/>
            <p:nvPr/>
          </p:nvSpPr>
          <p:spPr>
            <a:xfrm>
              <a:off x="5301693" y="254087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122" name="object 1122" descr=""/>
            <p:cNvSpPr/>
            <p:nvPr/>
          </p:nvSpPr>
          <p:spPr>
            <a:xfrm>
              <a:off x="5299462" y="254143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123" name="object 1123" descr=""/>
            <p:cNvSpPr/>
            <p:nvPr/>
          </p:nvSpPr>
          <p:spPr>
            <a:xfrm>
              <a:off x="5301693" y="254031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124" name="object 1124" descr=""/>
            <p:cNvSpPr/>
            <p:nvPr/>
          </p:nvSpPr>
          <p:spPr>
            <a:xfrm>
              <a:off x="5292764" y="2537528"/>
              <a:ext cx="0" cy="3175"/>
            </a:xfrm>
            <a:custGeom>
              <a:avLst/>
              <a:gdLst/>
              <a:ahLst/>
              <a:cxnLst/>
              <a:rect l="l" t="t" r="r" b="b"/>
              <a:pathLst>
                <a:path w="0" h="3175">
                  <a:moveTo>
                    <a:pt x="0" y="2781"/>
                  </a:moveTo>
                  <a:lnTo>
                    <a:pt x="0" y="0"/>
                  </a:lnTo>
                </a:path>
              </a:pathLst>
            </a:custGeom>
            <a:ln w="3175">
              <a:solidFill>
                <a:srgbClr val="5C86AE"/>
              </a:solidFill>
            </a:ln>
          </p:spPr>
          <p:txBody>
            <a:bodyPr wrap="square" lIns="0" tIns="0" rIns="0" bIns="0" rtlCol="0"/>
            <a:lstStyle/>
            <a:p/>
          </p:txBody>
        </p:sp>
        <p:sp>
          <p:nvSpPr>
            <p:cNvPr id="1125" name="object 1125" descr=""/>
            <p:cNvSpPr/>
            <p:nvPr/>
          </p:nvSpPr>
          <p:spPr>
            <a:xfrm>
              <a:off x="5301693" y="253920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126" name="object 1126" descr=""/>
            <p:cNvSpPr/>
            <p:nvPr/>
          </p:nvSpPr>
          <p:spPr>
            <a:xfrm>
              <a:off x="5295555" y="2540310"/>
              <a:ext cx="1270" cy="635"/>
            </a:xfrm>
            <a:custGeom>
              <a:avLst/>
              <a:gdLst/>
              <a:ahLst/>
              <a:cxnLst/>
              <a:rect l="l" t="t" r="r" b="b"/>
              <a:pathLst>
                <a:path w="1270" h="635">
                  <a:moveTo>
                    <a:pt x="0" y="0"/>
                  </a:moveTo>
                  <a:lnTo>
                    <a:pt x="1117" y="0"/>
                  </a:lnTo>
                  <a:lnTo>
                    <a:pt x="1117" y="558"/>
                  </a:lnTo>
                </a:path>
              </a:pathLst>
            </a:custGeom>
            <a:ln w="3175">
              <a:solidFill>
                <a:srgbClr val="5C86AE"/>
              </a:solidFill>
            </a:ln>
          </p:spPr>
          <p:txBody>
            <a:bodyPr wrap="square" lIns="0" tIns="0" rIns="0" bIns="0" rtlCol="0"/>
            <a:lstStyle/>
            <a:p/>
          </p:txBody>
        </p:sp>
        <p:sp>
          <p:nvSpPr>
            <p:cNvPr id="1127" name="object 1127" descr=""/>
            <p:cNvSpPr/>
            <p:nvPr/>
          </p:nvSpPr>
          <p:spPr>
            <a:xfrm>
              <a:off x="5294438" y="253975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128" name="object 1128" descr=""/>
            <p:cNvSpPr/>
            <p:nvPr/>
          </p:nvSpPr>
          <p:spPr>
            <a:xfrm>
              <a:off x="5295555" y="2529148"/>
              <a:ext cx="1270" cy="635"/>
            </a:xfrm>
            <a:custGeom>
              <a:avLst/>
              <a:gdLst/>
              <a:ahLst/>
              <a:cxnLst/>
              <a:rect l="l" t="t" r="r" b="b"/>
              <a:pathLst>
                <a:path w="1270" h="635">
                  <a:moveTo>
                    <a:pt x="0" y="0"/>
                  </a:moveTo>
                  <a:lnTo>
                    <a:pt x="0" y="558"/>
                  </a:lnTo>
                  <a:lnTo>
                    <a:pt x="1117" y="558"/>
                  </a:lnTo>
                  <a:lnTo>
                    <a:pt x="1117" y="0"/>
                  </a:lnTo>
                </a:path>
              </a:pathLst>
            </a:custGeom>
            <a:ln w="3175">
              <a:solidFill>
                <a:srgbClr val="5C86AE"/>
              </a:solidFill>
            </a:ln>
          </p:spPr>
          <p:txBody>
            <a:bodyPr wrap="square" lIns="0" tIns="0" rIns="0" bIns="0" rtlCol="0"/>
            <a:lstStyle/>
            <a:p/>
          </p:txBody>
        </p:sp>
        <p:sp>
          <p:nvSpPr>
            <p:cNvPr id="1129" name="object 1129" descr=""/>
            <p:cNvSpPr/>
            <p:nvPr/>
          </p:nvSpPr>
          <p:spPr>
            <a:xfrm>
              <a:off x="5292764" y="2529705"/>
              <a:ext cx="0" cy="8255"/>
            </a:xfrm>
            <a:custGeom>
              <a:avLst/>
              <a:gdLst/>
              <a:ahLst/>
              <a:cxnLst/>
              <a:rect l="l" t="t" r="r" b="b"/>
              <a:pathLst>
                <a:path w="0" h="8255">
                  <a:moveTo>
                    <a:pt x="0" y="0"/>
                  </a:moveTo>
                  <a:lnTo>
                    <a:pt x="0" y="7823"/>
                  </a:lnTo>
                </a:path>
              </a:pathLst>
            </a:custGeom>
            <a:ln w="3175">
              <a:solidFill>
                <a:srgbClr val="5C86AE"/>
              </a:solidFill>
            </a:ln>
          </p:spPr>
          <p:txBody>
            <a:bodyPr wrap="square" lIns="0" tIns="0" rIns="0" bIns="0" rtlCol="0"/>
            <a:lstStyle/>
            <a:p/>
          </p:txBody>
        </p:sp>
        <p:sp>
          <p:nvSpPr>
            <p:cNvPr id="1130" name="object 1130" descr=""/>
            <p:cNvSpPr/>
            <p:nvPr/>
          </p:nvSpPr>
          <p:spPr>
            <a:xfrm>
              <a:off x="5297229" y="2535844"/>
              <a:ext cx="0" cy="5080"/>
            </a:xfrm>
            <a:custGeom>
              <a:avLst/>
              <a:gdLst/>
              <a:ahLst/>
              <a:cxnLst/>
              <a:rect l="l" t="t" r="r" b="b"/>
              <a:pathLst>
                <a:path w="0" h="5080">
                  <a:moveTo>
                    <a:pt x="0" y="0"/>
                  </a:moveTo>
                  <a:lnTo>
                    <a:pt x="0" y="5029"/>
                  </a:lnTo>
                </a:path>
              </a:pathLst>
            </a:custGeom>
            <a:ln w="3175">
              <a:solidFill>
                <a:srgbClr val="5C86AE"/>
              </a:solidFill>
            </a:ln>
          </p:spPr>
          <p:txBody>
            <a:bodyPr wrap="square" lIns="0" tIns="0" rIns="0" bIns="0" rtlCol="0"/>
            <a:lstStyle/>
            <a:p/>
          </p:txBody>
        </p:sp>
        <p:sp>
          <p:nvSpPr>
            <p:cNvPr id="1131" name="object 1131" descr=""/>
            <p:cNvSpPr/>
            <p:nvPr/>
          </p:nvSpPr>
          <p:spPr>
            <a:xfrm>
              <a:off x="5297786" y="2536961"/>
              <a:ext cx="1905" cy="5080"/>
            </a:xfrm>
            <a:custGeom>
              <a:avLst/>
              <a:gdLst/>
              <a:ahLst/>
              <a:cxnLst/>
              <a:rect l="l" t="t" r="r" b="b"/>
              <a:pathLst>
                <a:path w="1904" h="5080">
                  <a:moveTo>
                    <a:pt x="1676" y="0"/>
                  </a:moveTo>
                  <a:lnTo>
                    <a:pt x="0" y="0"/>
                  </a:lnTo>
                  <a:lnTo>
                    <a:pt x="0" y="4470"/>
                  </a:lnTo>
                </a:path>
              </a:pathLst>
            </a:custGeom>
            <a:ln w="3175">
              <a:solidFill>
                <a:srgbClr val="5C86AE"/>
              </a:solidFill>
            </a:ln>
          </p:spPr>
          <p:txBody>
            <a:bodyPr wrap="square" lIns="0" tIns="0" rIns="0" bIns="0" rtlCol="0"/>
            <a:lstStyle/>
            <a:p/>
          </p:txBody>
        </p:sp>
        <p:sp>
          <p:nvSpPr>
            <p:cNvPr id="1132" name="object 1132" descr=""/>
            <p:cNvSpPr/>
            <p:nvPr/>
          </p:nvSpPr>
          <p:spPr>
            <a:xfrm>
              <a:off x="5301693" y="253696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133" name="object 1133" descr=""/>
            <p:cNvSpPr/>
            <p:nvPr/>
          </p:nvSpPr>
          <p:spPr>
            <a:xfrm>
              <a:off x="5300031" y="253584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134" name="object 1134" descr=""/>
            <p:cNvSpPr/>
            <p:nvPr/>
          </p:nvSpPr>
          <p:spPr>
            <a:xfrm>
              <a:off x="5301693" y="2538077"/>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135" name="object 1135" descr=""/>
            <p:cNvSpPr/>
            <p:nvPr/>
          </p:nvSpPr>
          <p:spPr>
            <a:xfrm>
              <a:off x="5301693" y="2536403"/>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136" name="object 1136" descr=""/>
            <p:cNvSpPr/>
            <p:nvPr/>
          </p:nvSpPr>
          <p:spPr>
            <a:xfrm>
              <a:off x="5301149" y="2535844"/>
              <a:ext cx="0" cy="6350"/>
            </a:xfrm>
            <a:custGeom>
              <a:avLst/>
              <a:gdLst/>
              <a:ahLst/>
              <a:cxnLst/>
              <a:rect l="l" t="t" r="r" b="b"/>
              <a:pathLst>
                <a:path w="0" h="6350">
                  <a:moveTo>
                    <a:pt x="0" y="0"/>
                  </a:moveTo>
                  <a:lnTo>
                    <a:pt x="0" y="3352"/>
                  </a:lnTo>
                  <a:lnTo>
                    <a:pt x="0" y="6146"/>
                  </a:lnTo>
                </a:path>
              </a:pathLst>
            </a:custGeom>
            <a:ln w="3175">
              <a:solidFill>
                <a:srgbClr val="5C86AE"/>
              </a:solidFill>
            </a:ln>
          </p:spPr>
          <p:txBody>
            <a:bodyPr wrap="square" lIns="0" tIns="0" rIns="0" bIns="0" rtlCol="0"/>
            <a:lstStyle/>
            <a:p/>
          </p:txBody>
        </p:sp>
        <p:sp>
          <p:nvSpPr>
            <p:cNvPr id="1137" name="object 1137" descr=""/>
            <p:cNvSpPr/>
            <p:nvPr/>
          </p:nvSpPr>
          <p:spPr>
            <a:xfrm>
              <a:off x="5300018" y="2539200"/>
              <a:ext cx="1270" cy="0"/>
            </a:xfrm>
            <a:custGeom>
              <a:avLst/>
              <a:gdLst/>
              <a:ahLst/>
              <a:cxnLst/>
              <a:rect l="l" t="t" r="r" b="b"/>
              <a:pathLst>
                <a:path w="1270" h="0">
                  <a:moveTo>
                    <a:pt x="1130" y="0"/>
                  </a:moveTo>
                  <a:lnTo>
                    <a:pt x="0" y="0"/>
                  </a:lnTo>
                </a:path>
              </a:pathLst>
            </a:custGeom>
            <a:ln w="3175">
              <a:solidFill>
                <a:srgbClr val="5C86AE"/>
              </a:solidFill>
            </a:ln>
          </p:spPr>
          <p:txBody>
            <a:bodyPr wrap="square" lIns="0" tIns="0" rIns="0" bIns="0" rtlCol="0"/>
            <a:lstStyle/>
            <a:p/>
          </p:txBody>
        </p:sp>
        <p:sp>
          <p:nvSpPr>
            <p:cNvPr id="1138" name="object 1138" descr=""/>
            <p:cNvSpPr/>
            <p:nvPr/>
          </p:nvSpPr>
          <p:spPr>
            <a:xfrm>
              <a:off x="5299462" y="2535844"/>
              <a:ext cx="0" cy="5715"/>
            </a:xfrm>
            <a:custGeom>
              <a:avLst/>
              <a:gdLst/>
              <a:ahLst/>
              <a:cxnLst/>
              <a:rect l="l" t="t" r="r" b="b"/>
              <a:pathLst>
                <a:path w="0" h="5714">
                  <a:moveTo>
                    <a:pt x="0" y="5588"/>
                  </a:moveTo>
                  <a:lnTo>
                    <a:pt x="0" y="0"/>
                  </a:lnTo>
                </a:path>
              </a:pathLst>
            </a:custGeom>
            <a:ln w="3175">
              <a:solidFill>
                <a:srgbClr val="5C86AE"/>
              </a:solidFill>
            </a:ln>
          </p:spPr>
          <p:txBody>
            <a:bodyPr wrap="square" lIns="0" tIns="0" rIns="0" bIns="0" rtlCol="0"/>
            <a:lstStyle/>
            <a:p/>
          </p:txBody>
        </p:sp>
        <p:sp>
          <p:nvSpPr>
            <p:cNvPr id="1139" name="object 1139" descr=""/>
            <p:cNvSpPr/>
            <p:nvPr/>
          </p:nvSpPr>
          <p:spPr>
            <a:xfrm>
              <a:off x="5301695" y="2535843"/>
              <a:ext cx="0" cy="6350"/>
            </a:xfrm>
            <a:custGeom>
              <a:avLst/>
              <a:gdLst/>
              <a:ahLst/>
              <a:cxnLst/>
              <a:rect l="l" t="t" r="r" b="b"/>
              <a:pathLst>
                <a:path w="0" h="6350">
                  <a:moveTo>
                    <a:pt x="0" y="6146"/>
                  </a:moveTo>
                  <a:lnTo>
                    <a:pt x="0" y="0"/>
                  </a:lnTo>
                  <a:lnTo>
                    <a:pt x="0" y="6146"/>
                  </a:lnTo>
                </a:path>
              </a:pathLst>
            </a:custGeom>
            <a:ln w="3175">
              <a:solidFill>
                <a:srgbClr val="5C86AE"/>
              </a:solidFill>
            </a:ln>
          </p:spPr>
          <p:txBody>
            <a:bodyPr wrap="square" lIns="0" tIns="0" rIns="0" bIns="0" rtlCol="0"/>
            <a:lstStyle/>
            <a:p/>
          </p:txBody>
        </p:sp>
        <p:sp>
          <p:nvSpPr>
            <p:cNvPr id="1140" name="object 1140" descr=""/>
            <p:cNvSpPr/>
            <p:nvPr/>
          </p:nvSpPr>
          <p:spPr>
            <a:xfrm>
              <a:off x="6120173" y="2505142"/>
              <a:ext cx="1270" cy="1905"/>
            </a:xfrm>
            <a:custGeom>
              <a:avLst/>
              <a:gdLst/>
              <a:ahLst/>
              <a:cxnLst/>
              <a:rect l="l" t="t" r="r" b="b"/>
              <a:pathLst>
                <a:path w="1270" h="1905">
                  <a:moveTo>
                    <a:pt x="1117" y="0"/>
                  </a:moveTo>
                  <a:lnTo>
                    <a:pt x="558" y="1117"/>
                  </a:lnTo>
                  <a:lnTo>
                    <a:pt x="0" y="1676"/>
                  </a:lnTo>
                </a:path>
              </a:pathLst>
            </a:custGeom>
            <a:ln w="3175">
              <a:solidFill>
                <a:srgbClr val="5C86AE"/>
              </a:solidFill>
            </a:ln>
          </p:spPr>
          <p:txBody>
            <a:bodyPr wrap="square" lIns="0" tIns="0" rIns="0" bIns="0" rtlCol="0"/>
            <a:lstStyle/>
            <a:p/>
          </p:txBody>
        </p:sp>
        <p:sp>
          <p:nvSpPr>
            <p:cNvPr id="1141" name="object 1141" descr=""/>
            <p:cNvSpPr/>
            <p:nvPr/>
          </p:nvSpPr>
          <p:spPr>
            <a:xfrm>
              <a:off x="6120174" y="2506817"/>
              <a:ext cx="635" cy="2540"/>
            </a:xfrm>
            <a:custGeom>
              <a:avLst/>
              <a:gdLst/>
              <a:ahLst/>
              <a:cxnLst/>
              <a:rect l="l" t="t" r="r" b="b"/>
              <a:pathLst>
                <a:path w="635" h="2539">
                  <a:moveTo>
                    <a:pt x="0" y="0"/>
                  </a:moveTo>
                  <a:lnTo>
                    <a:pt x="558" y="1117"/>
                  </a:lnTo>
                  <a:lnTo>
                    <a:pt x="558" y="2235"/>
                  </a:lnTo>
                </a:path>
              </a:pathLst>
            </a:custGeom>
            <a:ln w="3175">
              <a:solidFill>
                <a:srgbClr val="5C86AE"/>
              </a:solidFill>
            </a:ln>
          </p:spPr>
          <p:txBody>
            <a:bodyPr wrap="square" lIns="0" tIns="0" rIns="0" bIns="0" rtlCol="0"/>
            <a:lstStyle/>
            <a:p/>
          </p:txBody>
        </p:sp>
        <p:sp>
          <p:nvSpPr>
            <p:cNvPr id="1142" name="object 1142" descr=""/>
            <p:cNvSpPr/>
            <p:nvPr/>
          </p:nvSpPr>
          <p:spPr>
            <a:xfrm>
              <a:off x="6120733" y="2509050"/>
              <a:ext cx="2540" cy="0"/>
            </a:xfrm>
            <a:custGeom>
              <a:avLst/>
              <a:gdLst/>
              <a:ahLst/>
              <a:cxnLst/>
              <a:rect l="l" t="t" r="r" b="b"/>
              <a:pathLst>
                <a:path w="2539" h="0">
                  <a:moveTo>
                    <a:pt x="0" y="0"/>
                  </a:moveTo>
                  <a:lnTo>
                    <a:pt x="1104" y="0"/>
                  </a:lnTo>
                  <a:lnTo>
                    <a:pt x="2235" y="0"/>
                  </a:lnTo>
                </a:path>
              </a:pathLst>
            </a:custGeom>
            <a:ln w="3175">
              <a:solidFill>
                <a:srgbClr val="5C86AE"/>
              </a:solidFill>
            </a:ln>
          </p:spPr>
          <p:txBody>
            <a:bodyPr wrap="square" lIns="0" tIns="0" rIns="0" bIns="0" rtlCol="0"/>
            <a:lstStyle/>
            <a:p/>
          </p:txBody>
        </p:sp>
        <p:sp>
          <p:nvSpPr>
            <p:cNvPr id="1143" name="object 1143" descr=""/>
            <p:cNvSpPr/>
            <p:nvPr/>
          </p:nvSpPr>
          <p:spPr>
            <a:xfrm>
              <a:off x="5928112" y="2489510"/>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1144" name="object 1144" descr=""/>
            <p:cNvSpPr/>
            <p:nvPr/>
          </p:nvSpPr>
          <p:spPr>
            <a:xfrm>
              <a:off x="5928112" y="2490626"/>
              <a:ext cx="1270" cy="1270"/>
            </a:xfrm>
            <a:custGeom>
              <a:avLst/>
              <a:gdLst/>
              <a:ahLst/>
              <a:cxnLst/>
              <a:rect l="l" t="t" r="r" b="b"/>
              <a:pathLst>
                <a:path w="1270" h="1269">
                  <a:moveTo>
                    <a:pt x="0" y="0"/>
                  </a:moveTo>
                  <a:lnTo>
                    <a:pt x="558" y="558"/>
                  </a:lnTo>
                  <a:lnTo>
                    <a:pt x="1117" y="1117"/>
                  </a:lnTo>
                </a:path>
              </a:pathLst>
            </a:custGeom>
            <a:ln w="3175">
              <a:solidFill>
                <a:srgbClr val="5C86AE"/>
              </a:solidFill>
            </a:ln>
          </p:spPr>
          <p:txBody>
            <a:bodyPr wrap="square" lIns="0" tIns="0" rIns="0" bIns="0" rtlCol="0"/>
            <a:lstStyle/>
            <a:p/>
          </p:txBody>
        </p:sp>
        <p:sp>
          <p:nvSpPr>
            <p:cNvPr id="1145" name="object 1145" descr=""/>
            <p:cNvSpPr/>
            <p:nvPr/>
          </p:nvSpPr>
          <p:spPr>
            <a:xfrm>
              <a:off x="5928111" y="2488951"/>
              <a:ext cx="1270" cy="635"/>
            </a:xfrm>
            <a:custGeom>
              <a:avLst/>
              <a:gdLst/>
              <a:ahLst/>
              <a:cxnLst/>
              <a:rect l="l" t="t" r="r" b="b"/>
              <a:pathLst>
                <a:path w="1270" h="635">
                  <a:moveTo>
                    <a:pt x="1117" y="0"/>
                  </a:moveTo>
                  <a:lnTo>
                    <a:pt x="558" y="558"/>
                  </a:lnTo>
                  <a:lnTo>
                    <a:pt x="0" y="558"/>
                  </a:lnTo>
                </a:path>
              </a:pathLst>
            </a:custGeom>
            <a:ln w="3175">
              <a:solidFill>
                <a:srgbClr val="5C86AE"/>
              </a:solidFill>
            </a:ln>
          </p:spPr>
          <p:txBody>
            <a:bodyPr wrap="square" lIns="0" tIns="0" rIns="0" bIns="0" rtlCol="0"/>
            <a:lstStyle/>
            <a:p/>
          </p:txBody>
        </p:sp>
        <p:sp>
          <p:nvSpPr>
            <p:cNvPr id="1146" name="object 1146" descr=""/>
            <p:cNvSpPr/>
            <p:nvPr/>
          </p:nvSpPr>
          <p:spPr>
            <a:xfrm>
              <a:off x="5916391" y="2460476"/>
              <a:ext cx="5080" cy="0"/>
            </a:xfrm>
            <a:custGeom>
              <a:avLst/>
              <a:gdLst/>
              <a:ahLst/>
              <a:cxnLst/>
              <a:rect l="l" t="t" r="r" b="b"/>
              <a:pathLst>
                <a:path w="5079" h="0">
                  <a:moveTo>
                    <a:pt x="0" y="0"/>
                  </a:moveTo>
                  <a:lnTo>
                    <a:pt x="4470" y="0"/>
                  </a:lnTo>
                </a:path>
              </a:pathLst>
            </a:custGeom>
            <a:ln w="3175">
              <a:solidFill>
                <a:srgbClr val="5C86AE"/>
              </a:solidFill>
            </a:ln>
          </p:spPr>
          <p:txBody>
            <a:bodyPr wrap="square" lIns="0" tIns="0" rIns="0" bIns="0" rtlCol="0"/>
            <a:lstStyle/>
            <a:p/>
          </p:txBody>
        </p:sp>
        <p:sp>
          <p:nvSpPr>
            <p:cNvPr id="1147" name="object 1147" descr=""/>
            <p:cNvSpPr/>
            <p:nvPr/>
          </p:nvSpPr>
          <p:spPr>
            <a:xfrm>
              <a:off x="5915827" y="2461034"/>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1148" name="object 1148" descr=""/>
            <p:cNvSpPr/>
            <p:nvPr/>
          </p:nvSpPr>
          <p:spPr>
            <a:xfrm>
              <a:off x="5549025" y="2442052"/>
              <a:ext cx="7620" cy="0"/>
            </a:xfrm>
            <a:custGeom>
              <a:avLst/>
              <a:gdLst/>
              <a:ahLst/>
              <a:cxnLst/>
              <a:rect l="l" t="t" r="r" b="b"/>
              <a:pathLst>
                <a:path w="7620" h="0">
                  <a:moveTo>
                    <a:pt x="7264" y="0"/>
                  </a:moveTo>
                  <a:lnTo>
                    <a:pt x="0" y="0"/>
                  </a:lnTo>
                </a:path>
              </a:pathLst>
            </a:custGeom>
            <a:ln w="3175">
              <a:solidFill>
                <a:srgbClr val="5C86AE"/>
              </a:solidFill>
            </a:ln>
          </p:spPr>
          <p:txBody>
            <a:bodyPr wrap="square" lIns="0" tIns="0" rIns="0" bIns="0" rtlCol="0"/>
            <a:lstStyle/>
            <a:p/>
          </p:txBody>
        </p:sp>
        <p:sp>
          <p:nvSpPr>
            <p:cNvPr id="1149" name="object 1149" descr=""/>
            <p:cNvSpPr/>
            <p:nvPr/>
          </p:nvSpPr>
          <p:spPr>
            <a:xfrm>
              <a:off x="6095043" y="2536961"/>
              <a:ext cx="54610" cy="0"/>
            </a:xfrm>
            <a:custGeom>
              <a:avLst/>
              <a:gdLst/>
              <a:ahLst/>
              <a:cxnLst/>
              <a:rect l="l" t="t" r="r" b="b"/>
              <a:pathLst>
                <a:path w="54610" h="0">
                  <a:moveTo>
                    <a:pt x="54165" y="0"/>
                  </a:moveTo>
                  <a:lnTo>
                    <a:pt x="0" y="0"/>
                  </a:lnTo>
                </a:path>
              </a:pathLst>
            </a:custGeom>
            <a:ln w="3175">
              <a:solidFill>
                <a:srgbClr val="5C86AE"/>
              </a:solidFill>
            </a:ln>
          </p:spPr>
          <p:txBody>
            <a:bodyPr wrap="square" lIns="0" tIns="0" rIns="0" bIns="0" rtlCol="0"/>
            <a:lstStyle/>
            <a:p/>
          </p:txBody>
        </p:sp>
        <p:sp>
          <p:nvSpPr>
            <p:cNvPr id="1150" name="object 1150" descr=""/>
            <p:cNvSpPr/>
            <p:nvPr/>
          </p:nvSpPr>
          <p:spPr>
            <a:xfrm>
              <a:off x="6049270" y="2538636"/>
              <a:ext cx="12065" cy="0"/>
            </a:xfrm>
            <a:custGeom>
              <a:avLst/>
              <a:gdLst/>
              <a:ahLst/>
              <a:cxnLst/>
              <a:rect l="l" t="t" r="r" b="b"/>
              <a:pathLst>
                <a:path w="12064" h="0">
                  <a:moveTo>
                    <a:pt x="0" y="0"/>
                  </a:moveTo>
                  <a:lnTo>
                    <a:pt x="11722" y="0"/>
                  </a:lnTo>
                </a:path>
              </a:pathLst>
            </a:custGeom>
            <a:ln w="3175">
              <a:solidFill>
                <a:srgbClr val="5C86AE"/>
              </a:solidFill>
            </a:ln>
          </p:spPr>
          <p:txBody>
            <a:bodyPr wrap="square" lIns="0" tIns="0" rIns="0" bIns="0" rtlCol="0"/>
            <a:lstStyle/>
            <a:p/>
          </p:txBody>
        </p:sp>
        <p:sp>
          <p:nvSpPr>
            <p:cNvPr id="1151" name="object 1151" descr=""/>
            <p:cNvSpPr/>
            <p:nvPr/>
          </p:nvSpPr>
          <p:spPr>
            <a:xfrm>
              <a:off x="6048700"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152" name="object 1152" descr=""/>
            <p:cNvSpPr/>
            <p:nvPr/>
          </p:nvSpPr>
          <p:spPr>
            <a:xfrm>
              <a:off x="6032515"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153" name="object 1153" descr=""/>
            <p:cNvSpPr/>
            <p:nvPr/>
          </p:nvSpPr>
          <p:spPr>
            <a:xfrm>
              <a:off x="6088354" y="2536961"/>
              <a:ext cx="67945" cy="0"/>
            </a:xfrm>
            <a:custGeom>
              <a:avLst/>
              <a:gdLst/>
              <a:ahLst/>
              <a:cxnLst/>
              <a:rect l="l" t="t" r="r" b="b"/>
              <a:pathLst>
                <a:path w="67945" h="0">
                  <a:moveTo>
                    <a:pt x="67551" y="0"/>
                  </a:moveTo>
                  <a:lnTo>
                    <a:pt x="33477" y="0"/>
                  </a:lnTo>
                  <a:lnTo>
                    <a:pt x="0" y="0"/>
                  </a:lnTo>
                </a:path>
              </a:pathLst>
            </a:custGeom>
            <a:ln w="3175">
              <a:solidFill>
                <a:srgbClr val="5C86AE"/>
              </a:solidFill>
            </a:ln>
          </p:spPr>
          <p:txBody>
            <a:bodyPr wrap="square" lIns="0" tIns="0" rIns="0" bIns="0" rtlCol="0"/>
            <a:lstStyle/>
            <a:p/>
          </p:txBody>
        </p:sp>
        <p:sp>
          <p:nvSpPr>
            <p:cNvPr id="1154" name="object 1154" descr=""/>
            <p:cNvSpPr/>
            <p:nvPr/>
          </p:nvSpPr>
          <p:spPr>
            <a:xfrm>
              <a:off x="6087792" y="2538077"/>
              <a:ext cx="69215" cy="0"/>
            </a:xfrm>
            <a:custGeom>
              <a:avLst/>
              <a:gdLst/>
              <a:ahLst/>
              <a:cxnLst/>
              <a:rect l="l" t="t" r="r" b="b"/>
              <a:pathLst>
                <a:path w="69214" h="0">
                  <a:moveTo>
                    <a:pt x="0" y="0"/>
                  </a:moveTo>
                  <a:lnTo>
                    <a:pt x="34048" y="0"/>
                  </a:lnTo>
                  <a:lnTo>
                    <a:pt x="68668" y="0"/>
                  </a:lnTo>
                </a:path>
              </a:pathLst>
            </a:custGeom>
            <a:ln w="3175">
              <a:solidFill>
                <a:srgbClr val="5C86AE"/>
              </a:solidFill>
            </a:ln>
          </p:spPr>
          <p:txBody>
            <a:bodyPr wrap="square" lIns="0" tIns="0" rIns="0" bIns="0" rtlCol="0"/>
            <a:lstStyle/>
            <a:p/>
          </p:txBody>
        </p:sp>
        <p:sp>
          <p:nvSpPr>
            <p:cNvPr id="1155" name="object 1155" descr=""/>
            <p:cNvSpPr/>
            <p:nvPr/>
          </p:nvSpPr>
          <p:spPr>
            <a:xfrm>
              <a:off x="6125197" y="2538636"/>
              <a:ext cx="31750" cy="0"/>
            </a:xfrm>
            <a:custGeom>
              <a:avLst/>
              <a:gdLst/>
              <a:ahLst/>
              <a:cxnLst/>
              <a:rect l="l" t="t" r="r" b="b"/>
              <a:pathLst>
                <a:path w="31750" h="0">
                  <a:moveTo>
                    <a:pt x="0" y="0"/>
                  </a:moveTo>
                  <a:lnTo>
                    <a:pt x="31267" y="0"/>
                  </a:lnTo>
                </a:path>
              </a:pathLst>
            </a:custGeom>
            <a:ln w="3175">
              <a:solidFill>
                <a:srgbClr val="5C86AE"/>
              </a:solidFill>
            </a:ln>
          </p:spPr>
          <p:txBody>
            <a:bodyPr wrap="square" lIns="0" tIns="0" rIns="0" bIns="0" rtlCol="0"/>
            <a:lstStyle/>
            <a:p/>
          </p:txBody>
        </p:sp>
        <p:sp>
          <p:nvSpPr>
            <p:cNvPr id="1156" name="object 1156" descr=""/>
            <p:cNvSpPr/>
            <p:nvPr/>
          </p:nvSpPr>
          <p:spPr>
            <a:xfrm>
              <a:off x="6125196" y="2539757"/>
              <a:ext cx="32384" cy="0"/>
            </a:xfrm>
            <a:custGeom>
              <a:avLst/>
              <a:gdLst/>
              <a:ahLst/>
              <a:cxnLst/>
              <a:rect l="l" t="t" r="r" b="b"/>
              <a:pathLst>
                <a:path w="32385" h="0">
                  <a:moveTo>
                    <a:pt x="31826" y="0"/>
                  </a:moveTo>
                  <a:lnTo>
                    <a:pt x="0" y="0"/>
                  </a:lnTo>
                </a:path>
              </a:pathLst>
            </a:custGeom>
            <a:ln w="3175">
              <a:solidFill>
                <a:srgbClr val="5C86AE"/>
              </a:solidFill>
            </a:ln>
          </p:spPr>
          <p:txBody>
            <a:bodyPr wrap="square" lIns="0" tIns="0" rIns="0" bIns="0" rtlCol="0"/>
            <a:lstStyle/>
            <a:p/>
          </p:txBody>
        </p:sp>
        <p:sp>
          <p:nvSpPr>
            <p:cNvPr id="1157" name="object 1157" descr=""/>
            <p:cNvSpPr/>
            <p:nvPr/>
          </p:nvSpPr>
          <p:spPr>
            <a:xfrm>
              <a:off x="6125196" y="2540310"/>
              <a:ext cx="32384" cy="0"/>
            </a:xfrm>
            <a:custGeom>
              <a:avLst/>
              <a:gdLst/>
              <a:ahLst/>
              <a:cxnLst/>
              <a:rect l="l" t="t" r="r" b="b"/>
              <a:pathLst>
                <a:path w="32385" h="0">
                  <a:moveTo>
                    <a:pt x="31826" y="0"/>
                  </a:moveTo>
                  <a:lnTo>
                    <a:pt x="0" y="0"/>
                  </a:lnTo>
                </a:path>
              </a:pathLst>
            </a:custGeom>
            <a:ln w="3175">
              <a:solidFill>
                <a:srgbClr val="5C86AE"/>
              </a:solidFill>
            </a:ln>
          </p:spPr>
          <p:txBody>
            <a:bodyPr wrap="square" lIns="0" tIns="0" rIns="0" bIns="0" rtlCol="0"/>
            <a:lstStyle/>
            <a:p/>
          </p:txBody>
        </p:sp>
        <p:sp>
          <p:nvSpPr>
            <p:cNvPr id="1158" name="object 1158" descr=""/>
            <p:cNvSpPr/>
            <p:nvPr/>
          </p:nvSpPr>
          <p:spPr>
            <a:xfrm>
              <a:off x="6125196" y="2548129"/>
              <a:ext cx="32384" cy="0"/>
            </a:xfrm>
            <a:custGeom>
              <a:avLst/>
              <a:gdLst/>
              <a:ahLst/>
              <a:cxnLst/>
              <a:rect l="l" t="t" r="r" b="b"/>
              <a:pathLst>
                <a:path w="32385" h="0">
                  <a:moveTo>
                    <a:pt x="31826" y="0"/>
                  </a:moveTo>
                  <a:lnTo>
                    <a:pt x="0" y="0"/>
                  </a:lnTo>
                </a:path>
              </a:pathLst>
            </a:custGeom>
            <a:ln w="3175">
              <a:solidFill>
                <a:srgbClr val="5C86AE"/>
              </a:solidFill>
            </a:ln>
          </p:spPr>
          <p:txBody>
            <a:bodyPr wrap="square" lIns="0" tIns="0" rIns="0" bIns="0" rtlCol="0"/>
            <a:lstStyle/>
            <a:p/>
          </p:txBody>
        </p:sp>
        <p:sp>
          <p:nvSpPr>
            <p:cNvPr id="1159" name="object 1159" descr=""/>
            <p:cNvSpPr/>
            <p:nvPr/>
          </p:nvSpPr>
          <p:spPr>
            <a:xfrm>
              <a:off x="6125196" y="2546455"/>
              <a:ext cx="32384" cy="0"/>
            </a:xfrm>
            <a:custGeom>
              <a:avLst/>
              <a:gdLst/>
              <a:ahLst/>
              <a:cxnLst/>
              <a:rect l="l" t="t" r="r" b="b"/>
              <a:pathLst>
                <a:path w="32385" h="0">
                  <a:moveTo>
                    <a:pt x="31826" y="0"/>
                  </a:moveTo>
                  <a:lnTo>
                    <a:pt x="0" y="0"/>
                  </a:lnTo>
                </a:path>
              </a:pathLst>
            </a:custGeom>
            <a:ln w="3175">
              <a:solidFill>
                <a:srgbClr val="5C86AE"/>
              </a:solidFill>
            </a:ln>
          </p:spPr>
          <p:txBody>
            <a:bodyPr wrap="square" lIns="0" tIns="0" rIns="0" bIns="0" rtlCol="0"/>
            <a:lstStyle/>
            <a:p/>
          </p:txBody>
        </p:sp>
        <p:sp>
          <p:nvSpPr>
            <p:cNvPr id="1160" name="object 1160" descr=""/>
            <p:cNvSpPr/>
            <p:nvPr/>
          </p:nvSpPr>
          <p:spPr>
            <a:xfrm>
              <a:off x="6087794" y="2538077"/>
              <a:ext cx="29209" cy="0"/>
            </a:xfrm>
            <a:custGeom>
              <a:avLst/>
              <a:gdLst/>
              <a:ahLst/>
              <a:cxnLst/>
              <a:rect l="l" t="t" r="r" b="b"/>
              <a:pathLst>
                <a:path w="29210" h="0">
                  <a:moveTo>
                    <a:pt x="29032" y="0"/>
                  </a:moveTo>
                  <a:lnTo>
                    <a:pt x="0" y="0"/>
                  </a:lnTo>
                </a:path>
              </a:pathLst>
            </a:custGeom>
            <a:ln w="3175">
              <a:solidFill>
                <a:srgbClr val="5C86AE"/>
              </a:solidFill>
            </a:ln>
          </p:spPr>
          <p:txBody>
            <a:bodyPr wrap="square" lIns="0" tIns="0" rIns="0" bIns="0" rtlCol="0"/>
            <a:lstStyle/>
            <a:p/>
          </p:txBody>
        </p:sp>
        <p:sp>
          <p:nvSpPr>
            <p:cNvPr id="1161" name="object 1161" descr=""/>
            <p:cNvSpPr/>
            <p:nvPr/>
          </p:nvSpPr>
          <p:spPr>
            <a:xfrm>
              <a:off x="6028050" y="254812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162" name="object 1162" descr=""/>
            <p:cNvSpPr/>
            <p:nvPr/>
          </p:nvSpPr>
          <p:spPr>
            <a:xfrm>
              <a:off x="6002365" y="254812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163" name="object 1163" descr=""/>
            <p:cNvSpPr/>
            <p:nvPr/>
          </p:nvSpPr>
          <p:spPr>
            <a:xfrm>
              <a:off x="6042561" y="2539200"/>
              <a:ext cx="74295" cy="0"/>
            </a:xfrm>
            <a:custGeom>
              <a:avLst/>
              <a:gdLst/>
              <a:ahLst/>
              <a:cxnLst/>
              <a:rect l="l" t="t" r="r" b="b"/>
              <a:pathLst>
                <a:path w="74295" h="0">
                  <a:moveTo>
                    <a:pt x="0" y="0"/>
                  </a:moveTo>
                  <a:lnTo>
                    <a:pt x="74269" y="0"/>
                  </a:lnTo>
                </a:path>
              </a:pathLst>
            </a:custGeom>
            <a:ln w="3175">
              <a:solidFill>
                <a:srgbClr val="5C86AE"/>
              </a:solidFill>
            </a:ln>
          </p:spPr>
          <p:txBody>
            <a:bodyPr wrap="square" lIns="0" tIns="0" rIns="0" bIns="0" rtlCol="0"/>
            <a:lstStyle/>
            <a:p/>
          </p:txBody>
        </p:sp>
        <p:sp>
          <p:nvSpPr>
            <p:cNvPr id="1164" name="object 1164" descr=""/>
            <p:cNvSpPr/>
            <p:nvPr/>
          </p:nvSpPr>
          <p:spPr>
            <a:xfrm>
              <a:off x="6036421" y="2538636"/>
              <a:ext cx="13335" cy="0"/>
            </a:xfrm>
            <a:custGeom>
              <a:avLst/>
              <a:gdLst/>
              <a:ahLst/>
              <a:cxnLst/>
              <a:rect l="l" t="t" r="r" b="b"/>
              <a:pathLst>
                <a:path w="13335" h="0">
                  <a:moveTo>
                    <a:pt x="0" y="0"/>
                  </a:moveTo>
                  <a:lnTo>
                    <a:pt x="12852" y="0"/>
                  </a:lnTo>
                </a:path>
              </a:pathLst>
            </a:custGeom>
            <a:ln w="3175">
              <a:solidFill>
                <a:srgbClr val="5C86AE"/>
              </a:solidFill>
            </a:ln>
          </p:spPr>
          <p:txBody>
            <a:bodyPr wrap="square" lIns="0" tIns="0" rIns="0" bIns="0" rtlCol="0"/>
            <a:lstStyle/>
            <a:p/>
          </p:txBody>
        </p:sp>
        <p:sp>
          <p:nvSpPr>
            <p:cNvPr id="1165" name="object 1165" descr=""/>
            <p:cNvSpPr/>
            <p:nvPr/>
          </p:nvSpPr>
          <p:spPr>
            <a:xfrm>
              <a:off x="6042558" y="2540310"/>
              <a:ext cx="83185" cy="0"/>
            </a:xfrm>
            <a:custGeom>
              <a:avLst/>
              <a:gdLst/>
              <a:ahLst/>
              <a:cxnLst/>
              <a:rect l="l" t="t" r="r" b="b"/>
              <a:pathLst>
                <a:path w="83185" h="0">
                  <a:moveTo>
                    <a:pt x="82638" y="0"/>
                  </a:moveTo>
                  <a:lnTo>
                    <a:pt x="0" y="0"/>
                  </a:lnTo>
                </a:path>
              </a:pathLst>
            </a:custGeom>
            <a:ln w="3175">
              <a:solidFill>
                <a:srgbClr val="5C86AE"/>
              </a:solidFill>
            </a:ln>
          </p:spPr>
          <p:txBody>
            <a:bodyPr wrap="square" lIns="0" tIns="0" rIns="0" bIns="0" rtlCol="0"/>
            <a:lstStyle/>
            <a:p/>
          </p:txBody>
        </p:sp>
        <p:sp>
          <p:nvSpPr>
            <p:cNvPr id="1166" name="object 1166" descr=""/>
            <p:cNvSpPr/>
            <p:nvPr/>
          </p:nvSpPr>
          <p:spPr>
            <a:xfrm>
              <a:off x="5914161" y="2538636"/>
              <a:ext cx="120650" cy="8255"/>
            </a:xfrm>
            <a:custGeom>
              <a:avLst/>
              <a:gdLst/>
              <a:ahLst/>
              <a:cxnLst/>
              <a:rect l="l" t="t" r="r" b="b"/>
              <a:pathLst>
                <a:path w="120650" h="8255">
                  <a:moveTo>
                    <a:pt x="120027" y="0"/>
                  </a:moveTo>
                  <a:lnTo>
                    <a:pt x="0" y="0"/>
                  </a:lnTo>
                  <a:lnTo>
                    <a:pt x="0" y="7823"/>
                  </a:lnTo>
                </a:path>
              </a:pathLst>
            </a:custGeom>
            <a:ln w="3175">
              <a:solidFill>
                <a:srgbClr val="5C86AE"/>
              </a:solidFill>
            </a:ln>
          </p:spPr>
          <p:txBody>
            <a:bodyPr wrap="square" lIns="0" tIns="0" rIns="0" bIns="0" rtlCol="0"/>
            <a:lstStyle/>
            <a:p/>
          </p:txBody>
        </p:sp>
        <p:sp>
          <p:nvSpPr>
            <p:cNvPr id="1167" name="object 1167" descr=""/>
            <p:cNvSpPr/>
            <p:nvPr/>
          </p:nvSpPr>
          <p:spPr>
            <a:xfrm>
              <a:off x="6125197" y="2540308"/>
              <a:ext cx="0" cy="6350"/>
            </a:xfrm>
            <a:custGeom>
              <a:avLst/>
              <a:gdLst/>
              <a:ahLst/>
              <a:cxnLst/>
              <a:rect l="l" t="t" r="r" b="b"/>
              <a:pathLst>
                <a:path w="0" h="6350">
                  <a:moveTo>
                    <a:pt x="0" y="6146"/>
                  </a:moveTo>
                  <a:lnTo>
                    <a:pt x="0" y="0"/>
                  </a:lnTo>
                </a:path>
              </a:pathLst>
            </a:custGeom>
            <a:ln w="3175">
              <a:solidFill>
                <a:srgbClr val="5C86AE"/>
              </a:solidFill>
            </a:ln>
          </p:spPr>
          <p:txBody>
            <a:bodyPr wrap="square" lIns="0" tIns="0" rIns="0" bIns="0" rtlCol="0"/>
            <a:lstStyle/>
            <a:p/>
          </p:txBody>
        </p:sp>
        <p:sp>
          <p:nvSpPr>
            <p:cNvPr id="1168" name="object 1168" descr=""/>
            <p:cNvSpPr/>
            <p:nvPr/>
          </p:nvSpPr>
          <p:spPr>
            <a:xfrm>
              <a:off x="5405539" y="2500114"/>
              <a:ext cx="635" cy="0"/>
            </a:xfrm>
            <a:custGeom>
              <a:avLst/>
              <a:gdLst/>
              <a:ahLst/>
              <a:cxnLst/>
              <a:rect l="l" t="t" r="r" b="b"/>
              <a:pathLst>
                <a:path w="635" h="0">
                  <a:moveTo>
                    <a:pt x="0" y="0"/>
                  </a:moveTo>
                  <a:lnTo>
                    <a:pt x="571" y="0"/>
                  </a:lnTo>
                </a:path>
              </a:pathLst>
            </a:custGeom>
            <a:ln w="3175">
              <a:solidFill>
                <a:srgbClr val="5C86AE"/>
              </a:solidFill>
            </a:ln>
          </p:spPr>
          <p:txBody>
            <a:bodyPr wrap="square" lIns="0" tIns="0" rIns="0" bIns="0" rtlCol="0"/>
            <a:lstStyle/>
            <a:p/>
          </p:txBody>
        </p:sp>
        <p:sp>
          <p:nvSpPr>
            <p:cNvPr id="1169" name="object 1169" descr=""/>
            <p:cNvSpPr/>
            <p:nvPr/>
          </p:nvSpPr>
          <p:spPr>
            <a:xfrm>
              <a:off x="5405537" y="2514073"/>
              <a:ext cx="635" cy="0"/>
            </a:xfrm>
            <a:custGeom>
              <a:avLst/>
              <a:gdLst/>
              <a:ahLst/>
              <a:cxnLst/>
              <a:rect l="l" t="t" r="r" b="b"/>
              <a:pathLst>
                <a:path w="635" h="0">
                  <a:moveTo>
                    <a:pt x="571" y="0"/>
                  </a:moveTo>
                  <a:lnTo>
                    <a:pt x="0" y="0"/>
                  </a:lnTo>
                </a:path>
              </a:pathLst>
            </a:custGeom>
            <a:ln w="3175">
              <a:solidFill>
                <a:srgbClr val="5C86AE"/>
              </a:solidFill>
            </a:ln>
          </p:spPr>
          <p:txBody>
            <a:bodyPr wrap="square" lIns="0" tIns="0" rIns="0" bIns="0" rtlCol="0"/>
            <a:lstStyle/>
            <a:p/>
          </p:txBody>
        </p:sp>
        <p:sp>
          <p:nvSpPr>
            <p:cNvPr id="1170" name="object 1170" descr=""/>
            <p:cNvSpPr/>
            <p:nvPr/>
          </p:nvSpPr>
          <p:spPr>
            <a:xfrm>
              <a:off x="5404988" y="2578838"/>
              <a:ext cx="55880" cy="0"/>
            </a:xfrm>
            <a:custGeom>
              <a:avLst/>
              <a:gdLst/>
              <a:ahLst/>
              <a:cxnLst/>
              <a:rect l="l" t="t" r="r" b="b"/>
              <a:pathLst>
                <a:path w="55879" h="0">
                  <a:moveTo>
                    <a:pt x="55829" y="0"/>
                  </a:moveTo>
                  <a:lnTo>
                    <a:pt x="29591" y="0"/>
                  </a:lnTo>
                  <a:lnTo>
                    <a:pt x="0" y="0"/>
                  </a:lnTo>
                </a:path>
              </a:pathLst>
            </a:custGeom>
            <a:ln w="3175">
              <a:solidFill>
                <a:srgbClr val="5C86AE"/>
              </a:solidFill>
            </a:ln>
          </p:spPr>
          <p:txBody>
            <a:bodyPr wrap="square" lIns="0" tIns="0" rIns="0" bIns="0" rtlCol="0"/>
            <a:lstStyle/>
            <a:p/>
          </p:txBody>
        </p:sp>
        <p:sp>
          <p:nvSpPr>
            <p:cNvPr id="1171" name="object 1171" descr=""/>
            <p:cNvSpPr/>
            <p:nvPr/>
          </p:nvSpPr>
          <p:spPr>
            <a:xfrm>
              <a:off x="5434573" y="2557629"/>
              <a:ext cx="0" cy="21590"/>
            </a:xfrm>
            <a:custGeom>
              <a:avLst/>
              <a:gdLst/>
              <a:ahLst/>
              <a:cxnLst/>
              <a:rect l="l" t="t" r="r" b="b"/>
              <a:pathLst>
                <a:path w="0" h="21589">
                  <a:moveTo>
                    <a:pt x="0" y="21208"/>
                  </a:moveTo>
                  <a:lnTo>
                    <a:pt x="0" y="0"/>
                  </a:lnTo>
                </a:path>
              </a:pathLst>
            </a:custGeom>
            <a:ln w="3175">
              <a:solidFill>
                <a:srgbClr val="5C86AE"/>
              </a:solidFill>
            </a:ln>
          </p:spPr>
          <p:txBody>
            <a:bodyPr wrap="square" lIns="0" tIns="0" rIns="0" bIns="0" rtlCol="0"/>
            <a:lstStyle/>
            <a:p/>
          </p:txBody>
        </p:sp>
        <p:sp>
          <p:nvSpPr>
            <p:cNvPr id="1172" name="object 1172" descr=""/>
            <p:cNvSpPr/>
            <p:nvPr/>
          </p:nvSpPr>
          <p:spPr>
            <a:xfrm>
              <a:off x="5434573" y="2449863"/>
              <a:ext cx="0" cy="6985"/>
            </a:xfrm>
            <a:custGeom>
              <a:avLst/>
              <a:gdLst/>
              <a:ahLst/>
              <a:cxnLst/>
              <a:rect l="l" t="t" r="r" b="b"/>
              <a:pathLst>
                <a:path w="0" h="6985">
                  <a:moveTo>
                    <a:pt x="0" y="6705"/>
                  </a:moveTo>
                  <a:lnTo>
                    <a:pt x="0" y="0"/>
                  </a:lnTo>
                </a:path>
              </a:pathLst>
            </a:custGeom>
            <a:ln w="3175">
              <a:solidFill>
                <a:srgbClr val="5C86AE"/>
              </a:solidFill>
            </a:ln>
          </p:spPr>
          <p:txBody>
            <a:bodyPr wrap="square" lIns="0" tIns="0" rIns="0" bIns="0" rtlCol="0"/>
            <a:lstStyle/>
            <a:p/>
          </p:txBody>
        </p:sp>
        <p:sp>
          <p:nvSpPr>
            <p:cNvPr id="1173" name="object 1173" descr=""/>
            <p:cNvSpPr/>
            <p:nvPr/>
          </p:nvSpPr>
          <p:spPr>
            <a:xfrm>
              <a:off x="5469746" y="2373938"/>
              <a:ext cx="4445" cy="0"/>
            </a:xfrm>
            <a:custGeom>
              <a:avLst/>
              <a:gdLst/>
              <a:ahLst/>
              <a:cxnLst/>
              <a:rect l="l" t="t" r="r" b="b"/>
              <a:pathLst>
                <a:path w="4445" h="0">
                  <a:moveTo>
                    <a:pt x="0" y="0"/>
                  </a:moveTo>
                  <a:lnTo>
                    <a:pt x="3911" y="0"/>
                  </a:lnTo>
                </a:path>
              </a:pathLst>
            </a:custGeom>
            <a:ln w="3175">
              <a:solidFill>
                <a:srgbClr val="5C86AE"/>
              </a:solidFill>
            </a:ln>
          </p:spPr>
          <p:txBody>
            <a:bodyPr wrap="square" lIns="0" tIns="0" rIns="0" bIns="0" rtlCol="0"/>
            <a:lstStyle/>
            <a:p/>
          </p:txBody>
        </p:sp>
        <p:sp>
          <p:nvSpPr>
            <p:cNvPr id="1174" name="object 1174" descr=""/>
            <p:cNvSpPr/>
            <p:nvPr/>
          </p:nvSpPr>
          <p:spPr>
            <a:xfrm>
              <a:off x="5400522" y="2449865"/>
              <a:ext cx="55880" cy="0"/>
            </a:xfrm>
            <a:custGeom>
              <a:avLst/>
              <a:gdLst/>
              <a:ahLst/>
              <a:cxnLst/>
              <a:rect l="l" t="t" r="r" b="b"/>
              <a:pathLst>
                <a:path w="55879" h="0">
                  <a:moveTo>
                    <a:pt x="55829" y="0"/>
                  </a:moveTo>
                  <a:lnTo>
                    <a:pt x="34048" y="0"/>
                  </a:lnTo>
                  <a:lnTo>
                    <a:pt x="0" y="0"/>
                  </a:lnTo>
                </a:path>
              </a:pathLst>
            </a:custGeom>
            <a:ln w="3175">
              <a:solidFill>
                <a:srgbClr val="5C86AE"/>
              </a:solidFill>
            </a:ln>
          </p:spPr>
          <p:txBody>
            <a:bodyPr wrap="square" lIns="0" tIns="0" rIns="0" bIns="0" rtlCol="0"/>
            <a:lstStyle/>
            <a:p/>
          </p:txBody>
        </p:sp>
        <p:sp>
          <p:nvSpPr>
            <p:cNvPr id="1175" name="object 1175" descr=""/>
            <p:cNvSpPr/>
            <p:nvPr/>
          </p:nvSpPr>
          <p:spPr>
            <a:xfrm>
              <a:off x="5447422" y="2423070"/>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176" name="object 1176" descr=""/>
            <p:cNvSpPr/>
            <p:nvPr/>
          </p:nvSpPr>
          <p:spPr>
            <a:xfrm>
              <a:off x="5449096" y="2430332"/>
              <a:ext cx="3175" cy="0"/>
            </a:xfrm>
            <a:custGeom>
              <a:avLst/>
              <a:gdLst/>
              <a:ahLst/>
              <a:cxnLst/>
              <a:rect l="l" t="t" r="r" b="b"/>
              <a:pathLst>
                <a:path w="3175" h="0">
                  <a:moveTo>
                    <a:pt x="0" y="0"/>
                  </a:moveTo>
                  <a:lnTo>
                    <a:pt x="2794" y="0"/>
                  </a:lnTo>
                </a:path>
              </a:pathLst>
            </a:custGeom>
            <a:ln w="3175">
              <a:solidFill>
                <a:srgbClr val="5C86AE"/>
              </a:solidFill>
            </a:ln>
          </p:spPr>
          <p:txBody>
            <a:bodyPr wrap="square" lIns="0" tIns="0" rIns="0" bIns="0" rtlCol="0"/>
            <a:lstStyle/>
            <a:p/>
          </p:txBody>
        </p:sp>
        <p:sp>
          <p:nvSpPr>
            <p:cNvPr id="1177" name="object 1177" descr=""/>
            <p:cNvSpPr/>
            <p:nvPr/>
          </p:nvSpPr>
          <p:spPr>
            <a:xfrm>
              <a:off x="5447974" y="2423070"/>
              <a:ext cx="4445" cy="7620"/>
            </a:xfrm>
            <a:custGeom>
              <a:avLst/>
              <a:gdLst/>
              <a:ahLst/>
              <a:cxnLst/>
              <a:rect l="l" t="t" r="r" b="b"/>
              <a:pathLst>
                <a:path w="4445" h="7619">
                  <a:moveTo>
                    <a:pt x="3911" y="0"/>
                  </a:moveTo>
                  <a:lnTo>
                    <a:pt x="0" y="0"/>
                  </a:lnTo>
                  <a:lnTo>
                    <a:pt x="0" y="7264"/>
                  </a:lnTo>
                </a:path>
              </a:pathLst>
            </a:custGeom>
            <a:ln w="3175">
              <a:solidFill>
                <a:srgbClr val="5C86AE"/>
              </a:solidFill>
            </a:ln>
          </p:spPr>
          <p:txBody>
            <a:bodyPr wrap="square" lIns="0" tIns="0" rIns="0" bIns="0" rtlCol="0"/>
            <a:lstStyle/>
            <a:p/>
          </p:txBody>
        </p:sp>
        <p:sp>
          <p:nvSpPr>
            <p:cNvPr id="1178" name="object 1178" descr=""/>
            <p:cNvSpPr/>
            <p:nvPr/>
          </p:nvSpPr>
          <p:spPr>
            <a:xfrm>
              <a:off x="5451889" y="2423067"/>
              <a:ext cx="9525" cy="7620"/>
            </a:xfrm>
            <a:custGeom>
              <a:avLst/>
              <a:gdLst/>
              <a:ahLst/>
              <a:cxnLst/>
              <a:rect l="l" t="t" r="r" b="b"/>
              <a:pathLst>
                <a:path w="9525" h="7619">
                  <a:moveTo>
                    <a:pt x="8928" y="7264"/>
                  </a:moveTo>
                  <a:lnTo>
                    <a:pt x="1117" y="7264"/>
                  </a:lnTo>
                  <a:lnTo>
                    <a:pt x="0" y="7264"/>
                  </a:lnTo>
                  <a:lnTo>
                    <a:pt x="0" y="0"/>
                  </a:lnTo>
                  <a:lnTo>
                    <a:pt x="1117" y="0"/>
                  </a:lnTo>
                  <a:lnTo>
                    <a:pt x="1117" y="7264"/>
                  </a:lnTo>
                </a:path>
              </a:pathLst>
            </a:custGeom>
            <a:ln w="3175">
              <a:solidFill>
                <a:srgbClr val="5C86AE"/>
              </a:solidFill>
            </a:ln>
          </p:spPr>
          <p:txBody>
            <a:bodyPr wrap="square" lIns="0" tIns="0" rIns="0" bIns="0" rtlCol="0"/>
            <a:lstStyle/>
            <a:p/>
          </p:txBody>
        </p:sp>
        <p:sp>
          <p:nvSpPr>
            <p:cNvPr id="1179" name="object 1179" descr=""/>
            <p:cNvSpPr/>
            <p:nvPr/>
          </p:nvSpPr>
          <p:spPr>
            <a:xfrm>
              <a:off x="5453006" y="2423070"/>
              <a:ext cx="8255" cy="0"/>
            </a:xfrm>
            <a:custGeom>
              <a:avLst/>
              <a:gdLst/>
              <a:ahLst/>
              <a:cxnLst/>
              <a:rect l="l" t="t" r="r" b="b"/>
              <a:pathLst>
                <a:path w="8254" h="0">
                  <a:moveTo>
                    <a:pt x="7810" y="0"/>
                  </a:moveTo>
                  <a:lnTo>
                    <a:pt x="0" y="0"/>
                  </a:lnTo>
                </a:path>
              </a:pathLst>
            </a:custGeom>
            <a:ln w="3175">
              <a:solidFill>
                <a:srgbClr val="5C86AE"/>
              </a:solidFill>
            </a:ln>
          </p:spPr>
          <p:txBody>
            <a:bodyPr wrap="square" lIns="0" tIns="0" rIns="0" bIns="0" rtlCol="0"/>
            <a:lstStyle/>
            <a:p/>
          </p:txBody>
        </p:sp>
        <p:sp>
          <p:nvSpPr>
            <p:cNvPr id="1180" name="object 1180" descr=""/>
            <p:cNvSpPr/>
            <p:nvPr/>
          </p:nvSpPr>
          <p:spPr>
            <a:xfrm>
              <a:off x="5608764" y="2419722"/>
              <a:ext cx="0" cy="3175"/>
            </a:xfrm>
            <a:custGeom>
              <a:avLst/>
              <a:gdLst/>
              <a:ahLst/>
              <a:cxnLst/>
              <a:rect l="l" t="t" r="r" b="b"/>
              <a:pathLst>
                <a:path w="0" h="3175">
                  <a:moveTo>
                    <a:pt x="0" y="0"/>
                  </a:moveTo>
                  <a:lnTo>
                    <a:pt x="0" y="1117"/>
                  </a:lnTo>
                  <a:lnTo>
                    <a:pt x="0" y="2794"/>
                  </a:lnTo>
                </a:path>
              </a:pathLst>
            </a:custGeom>
            <a:ln w="3175">
              <a:solidFill>
                <a:srgbClr val="5C86AE"/>
              </a:solidFill>
            </a:ln>
          </p:spPr>
          <p:txBody>
            <a:bodyPr wrap="square" lIns="0" tIns="0" rIns="0" bIns="0" rtlCol="0"/>
            <a:lstStyle/>
            <a:p/>
          </p:txBody>
        </p:sp>
        <p:sp>
          <p:nvSpPr>
            <p:cNvPr id="1181" name="object 1181" descr=""/>
            <p:cNvSpPr/>
            <p:nvPr/>
          </p:nvSpPr>
          <p:spPr>
            <a:xfrm>
              <a:off x="5607648" y="2423070"/>
              <a:ext cx="1270" cy="7620"/>
            </a:xfrm>
            <a:custGeom>
              <a:avLst/>
              <a:gdLst/>
              <a:ahLst/>
              <a:cxnLst/>
              <a:rect l="l" t="t" r="r" b="b"/>
              <a:pathLst>
                <a:path w="1270" h="7619">
                  <a:moveTo>
                    <a:pt x="0" y="0"/>
                  </a:moveTo>
                  <a:lnTo>
                    <a:pt x="1117" y="0"/>
                  </a:lnTo>
                  <a:lnTo>
                    <a:pt x="1117" y="7264"/>
                  </a:lnTo>
                  <a:lnTo>
                    <a:pt x="0" y="7264"/>
                  </a:lnTo>
                </a:path>
              </a:pathLst>
            </a:custGeom>
            <a:ln w="3175">
              <a:solidFill>
                <a:srgbClr val="5C86AE"/>
              </a:solidFill>
            </a:ln>
          </p:spPr>
          <p:txBody>
            <a:bodyPr wrap="square" lIns="0" tIns="0" rIns="0" bIns="0" rtlCol="0"/>
            <a:lstStyle/>
            <a:p/>
          </p:txBody>
        </p:sp>
        <p:sp>
          <p:nvSpPr>
            <p:cNvPr id="1182" name="object 1182" descr=""/>
            <p:cNvSpPr/>
            <p:nvPr/>
          </p:nvSpPr>
          <p:spPr>
            <a:xfrm>
              <a:off x="5608764" y="2422511"/>
              <a:ext cx="0" cy="635"/>
            </a:xfrm>
            <a:custGeom>
              <a:avLst/>
              <a:gdLst/>
              <a:ahLst/>
              <a:cxnLst/>
              <a:rect l="l" t="t" r="r" b="b"/>
              <a:pathLst>
                <a:path w="0" h="635">
                  <a:moveTo>
                    <a:pt x="0" y="558"/>
                  </a:moveTo>
                  <a:lnTo>
                    <a:pt x="0" y="558"/>
                  </a:lnTo>
                  <a:lnTo>
                    <a:pt x="0" y="0"/>
                  </a:lnTo>
                </a:path>
              </a:pathLst>
            </a:custGeom>
            <a:ln w="3175">
              <a:solidFill>
                <a:srgbClr val="5C86AE"/>
              </a:solidFill>
            </a:ln>
          </p:spPr>
          <p:txBody>
            <a:bodyPr wrap="square" lIns="0" tIns="0" rIns="0" bIns="0" rtlCol="0"/>
            <a:lstStyle/>
            <a:p/>
          </p:txBody>
        </p:sp>
        <p:sp>
          <p:nvSpPr>
            <p:cNvPr id="1183" name="object 1183" descr=""/>
            <p:cNvSpPr/>
            <p:nvPr/>
          </p:nvSpPr>
          <p:spPr>
            <a:xfrm>
              <a:off x="5591462" y="237840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184" name="object 1184" descr=""/>
            <p:cNvSpPr/>
            <p:nvPr/>
          </p:nvSpPr>
          <p:spPr>
            <a:xfrm>
              <a:off x="5588674" y="2430332"/>
              <a:ext cx="19050" cy="0"/>
            </a:xfrm>
            <a:custGeom>
              <a:avLst/>
              <a:gdLst/>
              <a:ahLst/>
              <a:cxnLst/>
              <a:rect l="l" t="t" r="r" b="b"/>
              <a:pathLst>
                <a:path w="19050" h="0">
                  <a:moveTo>
                    <a:pt x="18973" y="0"/>
                  </a:moveTo>
                  <a:lnTo>
                    <a:pt x="0" y="0"/>
                  </a:lnTo>
                </a:path>
              </a:pathLst>
            </a:custGeom>
            <a:ln w="3175">
              <a:solidFill>
                <a:srgbClr val="5C86AE"/>
              </a:solidFill>
            </a:ln>
          </p:spPr>
          <p:txBody>
            <a:bodyPr wrap="square" lIns="0" tIns="0" rIns="0" bIns="0" rtlCol="0"/>
            <a:lstStyle/>
            <a:p/>
          </p:txBody>
        </p:sp>
        <p:sp>
          <p:nvSpPr>
            <p:cNvPr id="1185" name="object 1185" descr=""/>
            <p:cNvSpPr/>
            <p:nvPr/>
          </p:nvSpPr>
          <p:spPr>
            <a:xfrm>
              <a:off x="5475321" y="2430332"/>
              <a:ext cx="5080" cy="0"/>
            </a:xfrm>
            <a:custGeom>
              <a:avLst/>
              <a:gdLst/>
              <a:ahLst/>
              <a:cxnLst/>
              <a:rect l="l" t="t" r="r" b="b"/>
              <a:pathLst>
                <a:path w="5079" h="0">
                  <a:moveTo>
                    <a:pt x="4483" y="0"/>
                  </a:moveTo>
                  <a:lnTo>
                    <a:pt x="0" y="0"/>
                  </a:lnTo>
                </a:path>
              </a:pathLst>
            </a:custGeom>
            <a:ln w="3175">
              <a:solidFill>
                <a:srgbClr val="5C86AE"/>
              </a:solidFill>
            </a:ln>
          </p:spPr>
          <p:txBody>
            <a:bodyPr wrap="square" lIns="0" tIns="0" rIns="0" bIns="0" rtlCol="0"/>
            <a:lstStyle/>
            <a:p/>
          </p:txBody>
        </p:sp>
        <p:sp>
          <p:nvSpPr>
            <p:cNvPr id="1186" name="object 1186" descr=""/>
            <p:cNvSpPr/>
            <p:nvPr/>
          </p:nvSpPr>
          <p:spPr>
            <a:xfrm>
              <a:off x="5460812" y="2430332"/>
              <a:ext cx="13970" cy="0"/>
            </a:xfrm>
            <a:custGeom>
              <a:avLst/>
              <a:gdLst/>
              <a:ahLst/>
              <a:cxnLst/>
              <a:rect l="l" t="t" r="r" b="b"/>
              <a:pathLst>
                <a:path w="13970" h="0">
                  <a:moveTo>
                    <a:pt x="13957" y="0"/>
                  </a:moveTo>
                  <a:lnTo>
                    <a:pt x="0" y="0"/>
                  </a:lnTo>
                </a:path>
              </a:pathLst>
            </a:custGeom>
            <a:ln w="3175">
              <a:solidFill>
                <a:srgbClr val="5C86AE"/>
              </a:solidFill>
            </a:ln>
          </p:spPr>
          <p:txBody>
            <a:bodyPr wrap="square" lIns="0" tIns="0" rIns="0" bIns="0" rtlCol="0"/>
            <a:lstStyle/>
            <a:p/>
          </p:txBody>
        </p:sp>
        <p:sp>
          <p:nvSpPr>
            <p:cNvPr id="1187" name="object 1187" descr=""/>
            <p:cNvSpPr/>
            <p:nvPr/>
          </p:nvSpPr>
          <p:spPr>
            <a:xfrm>
              <a:off x="5607648" y="2423067"/>
              <a:ext cx="0" cy="7620"/>
            </a:xfrm>
            <a:custGeom>
              <a:avLst/>
              <a:gdLst/>
              <a:ahLst/>
              <a:cxnLst/>
              <a:rect l="l" t="t" r="r" b="b"/>
              <a:pathLst>
                <a:path w="0" h="7619">
                  <a:moveTo>
                    <a:pt x="0" y="7264"/>
                  </a:moveTo>
                  <a:lnTo>
                    <a:pt x="0" y="0"/>
                  </a:lnTo>
                </a:path>
              </a:pathLst>
            </a:custGeom>
            <a:ln w="3175">
              <a:solidFill>
                <a:srgbClr val="5C86AE"/>
              </a:solidFill>
            </a:ln>
          </p:spPr>
          <p:txBody>
            <a:bodyPr wrap="square" lIns="0" tIns="0" rIns="0" bIns="0" rtlCol="0"/>
            <a:lstStyle/>
            <a:p/>
          </p:txBody>
        </p:sp>
        <p:sp>
          <p:nvSpPr>
            <p:cNvPr id="1188" name="object 1188" descr=""/>
            <p:cNvSpPr/>
            <p:nvPr/>
          </p:nvSpPr>
          <p:spPr>
            <a:xfrm>
              <a:off x="6164277" y="2479456"/>
              <a:ext cx="12065" cy="635"/>
            </a:xfrm>
            <a:custGeom>
              <a:avLst/>
              <a:gdLst/>
              <a:ahLst/>
              <a:cxnLst/>
              <a:rect l="l" t="t" r="r" b="b"/>
              <a:pathLst>
                <a:path w="12064" h="635">
                  <a:moveTo>
                    <a:pt x="0" y="558"/>
                  </a:moveTo>
                  <a:lnTo>
                    <a:pt x="558" y="0"/>
                  </a:lnTo>
                  <a:lnTo>
                    <a:pt x="11163" y="0"/>
                  </a:lnTo>
                  <a:lnTo>
                    <a:pt x="11722" y="558"/>
                  </a:lnTo>
                </a:path>
              </a:pathLst>
            </a:custGeom>
            <a:ln w="3175">
              <a:solidFill>
                <a:srgbClr val="5C86AE"/>
              </a:solidFill>
            </a:ln>
          </p:spPr>
          <p:txBody>
            <a:bodyPr wrap="square" lIns="0" tIns="0" rIns="0" bIns="0" rtlCol="0"/>
            <a:lstStyle/>
            <a:p/>
          </p:txBody>
        </p:sp>
        <p:sp>
          <p:nvSpPr>
            <p:cNvPr id="1189" name="object 1189" descr=""/>
            <p:cNvSpPr/>
            <p:nvPr/>
          </p:nvSpPr>
          <p:spPr>
            <a:xfrm>
              <a:off x="5730481" y="2507934"/>
              <a:ext cx="635" cy="0"/>
            </a:xfrm>
            <a:custGeom>
              <a:avLst/>
              <a:gdLst/>
              <a:ahLst/>
              <a:cxnLst/>
              <a:rect l="l" t="t" r="r" b="b"/>
              <a:pathLst>
                <a:path w="635" h="0">
                  <a:moveTo>
                    <a:pt x="0" y="0"/>
                  </a:moveTo>
                  <a:lnTo>
                    <a:pt x="546" y="0"/>
                  </a:lnTo>
                </a:path>
              </a:pathLst>
            </a:custGeom>
            <a:ln w="3175">
              <a:solidFill>
                <a:srgbClr val="5C86AE"/>
              </a:solidFill>
            </a:ln>
          </p:spPr>
          <p:txBody>
            <a:bodyPr wrap="square" lIns="0" tIns="0" rIns="0" bIns="0" rtlCol="0"/>
            <a:lstStyle/>
            <a:p/>
          </p:txBody>
        </p:sp>
        <p:sp>
          <p:nvSpPr>
            <p:cNvPr id="1190" name="object 1190" descr=""/>
            <p:cNvSpPr/>
            <p:nvPr/>
          </p:nvSpPr>
          <p:spPr>
            <a:xfrm>
              <a:off x="5730480" y="2507927"/>
              <a:ext cx="635" cy="5080"/>
            </a:xfrm>
            <a:custGeom>
              <a:avLst/>
              <a:gdLst/>
              <a:ahLst/>
              <a:cxnLst/>
              <a:rect l="l" t="t" r="r" b="b"/>
              <a:pathLst>
                <a:path w="635" h="5080">
                  <a:moveTo>
                    <a:pt x="546" y="5029"/>
                  </a:moveTo>
                  <a:lnTo>
                    <a:pt x="0" y="5029"/>
                  </a:lnTo>
                  <a:lnTo>
                    <a:pt x="0" y="0"/>
                  </a:lnTo>
                </a:path>
              </a:pathLst>
            </a:custGeom>
            <a:ln w="3175">
              <a:solidFill>
                <a:srgbClr val="5C86AE"/>
              </a:solidFill>
            </a:ln>
          </p:spPr>
          <p:txBody>
            <a:bodyPr wrap="square" lIns="0" tIns="0" rIns="0" bIns="0" rtlCol="0"/>
            <a:lstStyle/>
            <a:p/>
          </p:txBody>
        </p:sp>
        <p:sp>
          <p:nvSpPr>
            <p:cNvPr id="1191" name="object 1191" descr=""/>
            <p:cNvSpPr/>
            <p:nvPr/>
          </p:nvSpPr>
          <p:spPr>
            <a:xfrm>
              <a:off x="5730481" y="2508486"/>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1192" name="object 1192" descr=""/>
            <p:cNvSpPr/>
            <p:nvPr/>
          </p:nvSpPr>
          <p:spPr>
            <a:xfrm>
              <a:off x="5731026" y="2508491"/>
              <a:ext cx="0" cy="5080"/>
            </a:xfrm>
            <a:custGeom>
              <a:avLst/>
              <a:gdLst/>
              <a:ahLst/>
              <a:cxnLst/>
              <a:rect l="l" t="t" r="r" b="b"/>
              <a:pathLst>
                <a:path w="0" h="5080">
                  <a:moveTo>
                    <a:pt x="0" y="0"/>
                  </a:moveTo>
                  <a:lnTo>
                    <a:pt x="0" y="4470"/>
                  </a:lnTo>
                </a:path>
              </a:pathLst>
            </a:custGeom>
            <a:ln w="3175">
              <a:solidFill>
                <a:srgbClr val="5C86AE"/>
              </a:solidFill>
            </a:ln>
          </p:spPr>
          <p:txBody>
            <a:bodyPr wrap="square" lIns="0" tIns="0" rIns="0" bIns="0" rtlCol="0"/>
            <a:lstStyle/>
            <a:p/>
          </p:txBody>
        </p:sp>
        <p:sp>
          <p:nvSpPr>
            <p:cNvPr id="1193" name="object 1193" descr=""/>
            <p:cNvSpPr/>
            <p:nvPr/>
          </p:nvSpPr>
          <p:spPr>
            <a:xfrm>
              <a:off x="5732152" y="2507930"/>
              <a:ext cx="1905" cy="3175"/>
            </a:xfrm>
            <a:custGeom>
              <a:avLst/>
              <a:gdLst/>
              <a:ahLst/>
              <a:cxnLst/>
              <a:rect l="l" t="t" r="r" b="b"/>
              <a:pathLst>
                <a:path w="1904" h="3175">
                  <a:moveTo>
                    <a:pt x="1676" y="2794"/>
                  </a:moveTo>
                  <a:lnTo>
                    <a:pt x="558" y="1676"/>
                  </a:lnTo>
                  <a:lnTo>
                    <a:pt x="0" y="0"/>
                  </a:lnTo>
                </a:path>
              </a:pathLst>
            </a:custGeom>
            <a:ln w="3175">
              <a:solidFill>
                <a:srgbClr val="5C86AE"/>
              </a:solidFill>
            </a:ln>
          </p:spPr>
          <p:txBody>
            <a:bodyPr wrap="square" lIns="0" tIns="0" rIns="0" bIns="0" rtlCol="0"/>
            <a:lstStyle/>
            <a:p/>
          </p:txBody>
        </p:sp>
        <p:sp>
          <p:nvSpPr>
            <p:cNvPr id="1194" name="object 1194" descr=""/>
            <p:cNvSpPr/>
            <p:nvPr/>
          </p:nvSpPr>
          <p:spPr>
            <a:xfrm>
              <a:off x="5732155" y="2510721"/>
              <a:ext cx="1905" cy="2540"/>
            </a:xfrm>
            <a:custGeom>
              <a:avLst/>
              <a:gdLst/>
              <a:ahLst/>
              <a:cxnLst/>
              <a:rect l="l" t="t" r="r" b="b"/>
              <a:pathLst>
                <a:path w="1904" h="2539">
                  <a:moveTo>
                    <a:pt x="0" y="2235"/>
                  </a:moveTo>
                  <a:lnTo>
                    <a:pt x="558" y="1117"/>
                  </a:lnTo>
                  <a:lnTo>
                    <a:pt x="1676" y="0"/>
                  </a:lnTo>
                </a:path>
              </a:pathLst>
            </a:custGeom>
            <a:ln w="3175">
              <a:solidFill>
                <a:srgbClr val="5C86AE"/>
              </a:solidFill>
            </a:ln>
          </p:spPr>
          <p:txBody>
            <a:bodyPr wrap="square" lIns="0" tIns="0" rIns="0" bIns="0" rtlCol="0"/>
            <a:lstStyle/>
            <a:p/>
          </p:txBody>
        </p:sp>
        <p:sp>
          <p:nvSpPr>
            <p:cNvPr id="1195" name="object 1195" descr=""/>
            <p:cNvSpPr/>
            <p:nvPr/>
          </p:nvSpPr>
          <p:spPr>
            <a:xfrm>
              <a:off x="5938164" y="2493975"/>
              <a:ext cx="6985" cy="10795"/>
            </a:xfrm>
            <a:custGeom>
              <a:avLst/>
              <a:gdLst/>
              <a:ahLst/>
              <a:cxnLst/>
              <a:rect l="l" t="t" r="r" b="b"/>
              <a:pathLst>
                <a:path w="6985" h="10794">
                  <a:moveTo>
                    <a:pt x="2235" y="9486"/>
                  </a:moveTo>
                  <a:lnTo>
                    <a:pt x="1905" y="8699"/>
                  </a:lnTo>
                  <a:lnTo>
                    <a:pt x="1117" y="8369"/>
                  </a:lnTo>
                  <a:lnTo>
                    <a:pt x="330" y="8699"/>
                  </a:lnTo>
                  <a:lnTo>
                    <a:pt x="0" y="9486"/>
                  </a:lnTo>
                  <a:lnTo>
                    <a:pt x="330" y="10287"/>
                  </a:lnTo>
                  <a:lnTo>
                    <a:pt x="1117" y="10604"/>
                  </a:lnTo>
                  <a:lnTo>
                    <a:pt x="1905" y="10287"/>
                  </a:lnTo>
                  <a:lnTo>
                    <a:pt x="2235" y="9486"/>
                  </a:lnTo>
                  <a:close/>
                </a:path>
                <a:path w="6985" h="10794">
                  <a:moveTo>
                    <a:pt x="3340" y="1117"/>
                  </a:moveTo>
                  <a:lnTo>
                    <a:pt x="3009" y="330"/>
                  </a:lnTo>
                  <a:lnTo>
                    <a:pt x="2222" y="0"/>
                  </a:lnTo>
                  <a:lnTo>
                    <a:pt x="1435" y="330"/>
                  </a:lnTo>
                  <a:lnTo>
                    <a:pt x="1104" y="1117"/>
                  </a:lnTo>
                  <a:lnTo>
                    <a:pt x="1435" y="1917"/>
                  </a:lnTo>
                  <a:lnTo>
                    <a:pt x="2222" y="2235"/>
                  </a:lnTo>
                  <a:lnTo>
                    <a:pt x="3009" y="1917"/>
                  </a:lnTo>
                  <a:lnTo>
                    <a:pt x="3340" y="1117"/>
                  </a:lnTo>
                  <a:close/>
                </a:path>
                <a:path w="6985" h="10794">
                  <a:moveTo>
                    <a:pt x="6146" y="7823"/>
                  </a:moveTo>
                  <a:lnTo>
                    <a:pt x="5816" y="7023"/>
                  </a:lnTo>
                  <a:lnTo>
                    <a:pt x="5029" y="6705"/>
                  </a:lnTo>
                  <a:lnTo>
                    <a:pt x="4229" y="7023"/>
                  </a:lnTo>
                  <a:lnTo>
                    <a:pt x="3911" y="7823"/>
                  </a:lnTo>
                  <a:lnTo>
                    <a:pt x="4229" y="8610"/>
                  </a:lnTo>
                  <a:lnTo>
                    <a:pt x="5029" y="8940"/>
                  </a:lnTo>
                  <a:lnTo>
                    <a:pt x="5816" y="8610"/>
                  </a:lnTo>
                  <a:lnTo>
                    <a:pt x="6146" y="7823"/>
                  </a:lnTo>
                  <a:close/>
                </a:path>
                <a:path w="6985" h="10794">
                  <a:moveTo>
                    <a:pt x="6692" y="3911"/>
                  </a:moveTo>
                  <a:lnTo>
                    <a:pt x="6375" y="3124"/>
                  </a:lnTo>
                  <a:lnTo>
                    <a:pt x="5575" y="2794"/>
                  </a:lnTo>
                  <a:lnTo>
                    <a:pt x="4787" y="3124"/>
                  </a:lnTo>
                  <a:lnTo>
                    <a:pt x="4457" y="3911"/>
                  </a:lnTo>
                  <a:lnTo>
                    <a:pt x="4787" y="4699"/>
                  </a:lnTo>
                  <a:lnTo>
                    <a:pt x="5575" y="5029"/>
                  </a:lnTo>
                  <a:lnTo>
                    <a:pt x="6375" y="4699"/>
                  </a:lnTo>
                  <a:lnTo>
                    <a:pt x="6692" y="3911"/>
                  </a:lnTo>
                  <a:close/>
                </a:path>
              </a:pathLst>
            </a:custGeom>
            <a:solidFill>
              <a:srgbClr val="5C86AE"/>
            </a:solidFill>
          </p:spPr>
          <p:txBody>
            <a:bodyPr wrap="square" lIns="0" tIns="0" rIns="0" bIns="0" rtlCol="0"/>
            <a:lstStyle/>
            <a:p/>
          </p:txBody>
        </p:sp>
        <p:sp>
          <p:nvSpPr>
            <p:cNvPr id="1196" name="object 1196" descr=""/>
            <p:cNvSpPr/>
            <p:nvPr/>
          </p:nvSpPr>
          <p:spPr>
            <a:xfrm>
              <a:off x="5856092" y="250122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1197" name="object 1197" descr=""/>
            <p:cNvSpPr/>
            <p:nvPr/>
          </p:nvSpPr>
          <p:spPr>
            <a:xfrm>
              <a:off x="5856090" y="2501229"/>
              <a:ext cx="1270" cy="5080"/>
            </a:xfrm>
            <a:custGeom>
              <a:avLst/>
              <a:gdLst/>
              <a:ahLst/>
              <a:cxnLst/>
              <a:rect l="l" t="t" r="r" b="b"/>
              <a:pathLst>
                <a:path w="1270" h="5080">
                  <a:moveTo>
                    <a:pt x="1117" y="0"/>
                  </a:moveTo>
                  <a:lnTo>
                    <a:pt x="1117" y="5029"/>
                  </a:lnTo>
                  <a:lnTo>
                    <a:pt x="0" y="5029"/>
                  </a:lnTo>
                  <a:lnTo>
                    <a:pt x="0" y="0"/>
                  </a:lnTo>
                  <a:lnTo>
                    <a:pt x="0" y="5029"/>
                  </a:lnTo>
                </a:path>
              </a:pathLst>
            </a:custGeom>
            <a:ln w="3175">
              <a:solidFill>
                <a:srgbClr val="5C86AE"/>
              </a:solidFill>
            </a:ln>
          </p:spPr>
          <p:txBody>
            <a:bodyPr wrap="square" lIns="0" tIns="0" rIns="0" bIns="0" rtlCol="0"/>
            <a:lstStyle/>
            <a:p/>
          </p:txBody>
        </p:sp>
        <p:sp>
          <p:nvSpPr>
            <p:cNvPr id="1198" name="object 1198" descr=""/>
            <p:cNvSpPr/>
            <p:nvPr/>
          </p:nvSpPr>
          <p:spPr>
            <a:xfrm>
              <a:off x="5857764" y="2501227"/>
              <a:ext cx="1905" cy="2540"/>
            </a:xfrm>
            <a:custGeom>
              <a:avLst/>
              <a:gdLst/>
              <a:ahLst/>
              <a:cxnLst/>
              <a:rect l="l" t="t" r="r" b="b"/>
              <a:pathLst>
                <a:path w="1904" h="2539">
                  <a:moveTo>
                    <a:pt x="1676" y="2235"/>
                  </a:moveTo>
                  <a:lnTo>
                    <a:pt x="1117" y="1130"/>
                  </a:lnTo>
                  <a:lnTo>
                    <a:pt x="0" y="0"/>
                  </a:lnTo>
                </a:path>
              </a:pathLst>
            </a:custGeom>
            <a:ln w="3175">
              <a:solidFill>
                <a:srgbClr val="5C86AE"/>
              </a:solidFill>
            </a:ln>
          </p:spPr>
          <p:txBody>
            <a:bodyPr wrap="square" lIns="0" tIns="0" rIns="0" bIns="0" rtlCol="0"/>
            <a:lstStyle/>
            <a:p/>
          </p:txBody>
        </p:sp>
        <p:sp>
          <p:nvSpPr>
            <p:cNvPr id="1199" name="object 1199" descr=""/>
            <p:cNvSpPr/>
            <p:nvPr/>
          </p:nvSpPr>
          <p:spPr>
            <a:xfrm>
              <a:off x="5857765" y="2503465"/>
              <a:ext cx="1905" cy="3175"/>
            </a:xfrm>
            <a:custGeom>
              <a:avLst/>
              <a:gdLst/>
              <a:ahLst/>
              <a:cxnLst/>
              <a:rect l="l" t="t" r="r" b="b"/>
              <a:pathLst>
                <a:path w="1904" h="3175">
                  <a:moveTo>
                    <a:pt x="0" y="2794"/>
                  </a:moveTo>
                  <a:lnTo>
                    <a:pt x="1117" y="1117"/>
                  </a:lnTo>
                  <a:lnTo>
                    <a:pt x="1676" y="0"/>
                  </a:lnTo>
                </a:path>
              </a:pathLst>
            </a:custGeom>
            <a:ln w="3175">
              <a:solidFill>
                <a:srgbClr val="5C86AE"/>
              </a:solidFill>
            </a:ln>
          </p:spPr>
          <p:txBody>
            <a:bodyPr wrap="square" lIns="0" tIns="0" rIns="0" bIns="0" rtlCol="0"/>
            <a:lstStyle/>
            <a:p/>
          </p:txBody>
        </p:sp>
        <p:sp>
          <p:nvSpPr>
            <p:cNvPr id="1200" name="object 1200" descr=""/>
            <p:cNvSpPr/>
            <p:nvPr/>
          </p:nvSpPr>
          <p:spPr>
            <a:xfrm>
              <a:off x="5484266" y="2371153"/>
              <a:ext cx="2540" cy="3810"/>
            </a:xfrm>
            <a:custGeom>
              <a:avLst/>
              <a:gdLst/>
              <a:ahLst/>
              <a:cxnLst/>
              <a:rect l="l" t="t" r="r" b="b"/>
              <a:pathLst>
                <a:path w="2539" h="3810">
                  <a:moveTo>
                    <a:pt x="2235" y="1117"/>
                  </a:moveTo>
                  <a:lnTo>
                    <a:pt x="1905" y="330"/>
                  </a:lnTo>
                  <a:lnTo>
                    <a:pt x="1117" y="0"/>
                  </a:lnTo>
                  <a:lnTo>
                    <a:pt x="317" y="330"/>
                  </a:lnTo>
                  <a:lnTo>
                    <a:pt x="0" y="1117"/>
                  </a:lnTo>
                  <a:lnTo>
                    <a:pt x="215" y="1676"/>
                  </a:lnTo>
                  <a:lnTo>
                    <a:pt x="0" y="2235"/>
                  </a:lnTo>
                  <a:lnTo>
                    <a:pt x="317" y="3022"/>
                  </a:lnTo>
                  <a:lnTo>
                    <a:pt x="1117" y="3352"/>
                  </a:lnTo>
                  <a:lnTo>
                    <a:pt x="1905" y="3022"/>
                  </a:lnTo>
                  <a:lnTo>
                    <a:pt x="2235" y="2235"/>
                  </a:lnTo>
                  <a:lnTo>
                    <a:pt x="1993" y="1676"/>
                  </a:lnTo>
                  <a:lnTo>
                    <a:pt x="2235" y="1117"/>
                  </a:lnTo>
                  <a:close/>
                </a:path>
              </a:pathLst>
            </a:custGeom>
            <a:solidFill>
              <a:srgbClr val="5C86AE"/>
            </a:solidFill>
          </p:spPr>
          <p:txBody>
            <a:bodyPr wrap="square" lIns="0" tIns="0" rIns="0" bIns="0" rtlCol="0"/>
            <a:lstStyle/>
            <a:p/>
          </p:txBody>
        </p:sp>
        <p:sp>
          <p:nvSpPr>
            <p:cNvPr id="1201" name="object 1201" descr=""/>
            <p:cNvSpPr/>
            <p:nvPr/>
          </p:nvSpPr>
          <p:spPr>
            <a:xfrm>
              <a:off x="5489293" y="237058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02" name="object 1202" descr=""/>
            <p:cNvSpPr/>
            <p:nvPr/>
          </p:nvSpPr>
          <p:spPr>
            <a:xfrm>
              <a:off x="5484267" y="237226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203" name="object 1203" descr=""/>
            <p:cNvSpPr/>
            <p:nvPr/>
          </p:nvSpPr>
          <p:spPr>
            <a:xfrm>
              <a:off x="5531162" y="2373380"/>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204" name="object 1204" descr=""/>
            <p:cNvSpPr/>
            <p:nvPr/>
          </p:nvSpPr>
          <p:spPr>
            <a:xfrm>
              <a:off x="5536744" y="2371703"/>
              <a:ext cx="635" cy="1905"/>
            </a:xfrm>
            <a:custGeom>
              <a:avLst/>
              <a:gdLst/>
              <a:ahLst/>
              <a:cxnLst/>
              <a:rect l="l" t="t" r="r" b="b"/>
              <a:pathLst>
                <a:path w="635" h="1905">
                  <a:moveTo>
                    <a:pt x="0" y="1676"/>
                  </a:moveTo>
                  <a:lnTo>
                    <a:pt x="558" y="1676"/>
                  </a:lnTo>
                  <a:lnTo>
                    <a:pt x="558" y="0"/>
                  </a:lnTo>
                </a:path>
              </a:pathLst>
            </a:custGeom>
            <a:ln w="3175">
              <a:solidFill>
                <a:srgbClr val="5C86AE"/>
              </a:solidFill>
            </a:ln>
          </p:spPr>
          <p:txBody>
            <a:bodyPr wrap="square" lIns="0" tIns="0" rIns="0" bIns="0" rtlCol="0"/>
            <a:lstStyle/>
            <a:p/>
          </p:txBody>
        </p:sp>
        <p:sp>
          <p:nvSpPr>
            <p:cNvPr id="1205" name="object 1205" descr=""/>
            <p:cNvSpPr/>
            <p:nvPr/>
          </p:nvSpPr>
          <p:spPr>
            <a:xfrm>
              <a:off x="5528929" y="2371703"/>
              <a:ext cx="2540" cy="1905"/>
            </a:xfrm>
            <a:custGeom>
              <a:avLst/>
              <a:gdLst/>
              <a:ahLst/>
              <a:cxnLst/>
              <a:rect l="l" t="t" r="r" b="b"/>
              <a:pathLst>
                <a:path w="2539" h="1905">
                  <a:moveTo>
                    <a:pt x="0" y="1676"/>
                  </a:moveTo>
                  <a:lnTo>
                    <a:pt x="2235" y="1676"/>
                  </a:lnTo>
                  <a:lnTo>
                    <a:pt x="2235" y="0"/>
                  </a:lnTo>
                </a:path>
              </a:pathLst>
            </a:custGeom>
            <a:ln w="3175">
              <a:solidFill>
                <a:srgbClr val="5C86AE"/>
              </a:solidFill>
            </a:ln>
          </p:spPr>
          <p:txBody>
            <a:bodyPr wrap="square" lIns="0" tIns="0" rIns="0" bIns="0" rtlCol="0"/>
            <a:lstStyle/>
            <a:p/>
          </p:txBody>
        </p:sp>
        <p:sp>
          <p:nvSpPr>
            <p:cNvPr id="1206" name="object 1206" descr=""/>
            <p:cNvSpPr/>
            <p:nvPr/>
          </p:nvSpPr>
          <p:spPr>
            <a:xfrm>
              <a:off x="5537301" y="2373380"/>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207" name="object 1207" descr=""/>
            <p:cNvSpPr/>
            <p:nvPr/>
          </p:nvSpPr>
          <p:spPr>
            <a:xfrm>
              <a:off x="5529487" y="2373938"/>
              <a:ext cx="10160" cy="0"/>
            </a:xfrm>
            <a:custGeom>
              <a:avLst/>
              <a:gdLst/>
              <a:ahLst/>
              <a:cxnLst/>
              <a:rect l="l" t="t" r="r" b="b"/>
              <a:pathLst>
                <a:path w="10160" h="0">
                  <a:moveTo>
                    <a:pt x="1117" y="0"/>
                  </a:moveTo>
                  <a:lnTo>
                    <a:pt x="0" y="0"/>
                  </a:lnTo>
                  <a:lnTo>
                    <a:pt x="1117" y="0"/>
                  </a:lnTo>
                  <a:lnTo>
                    <a:pt x="2235" y="0"/>
                  </a:lnTo>
                  <a:lnTo>
                    <a:pt x="10045" y="0"/>
                  </a:lnTo>
                  <a:lnTo>
                    <a:pt x="2235" y="0"/>
                  </a:lnTo>
                </a:path>
              </a:pathLst>
            </a:custGeom>
            <a:ln w="3175">
              <a:solidFill>
                <a:srgbClr val="5C86AE"/>
              </a:solidFill>
            </a:ln>
          </p:spPr>
          <p:txBody>
            <a:bodyPr wrap="square" lIns="0" tIns="0" rIns="0" bIns="0" rtlCol="0"/>
            <a:lstStyle/>
            <a:p/>
          </p:txBody>
        </p:sp>
        <p:sp>
          <p:nvSpPr>
            <p:cNvPr id="1208" name="object 1208" descr=""/>
            <p:cNvSpPr/>
            <p:nvPr/>
          </p:nvSpPr>
          <p:spPr>
            <a:xfrm>
              <a:off x="5567997" y="2367800"/>
              <a:ext cx="17145" cy="7620"/>
            </a:xfrm>
            <a:custGeom>
              <a:avLst/>
              <a:gdLst/>
              <a:ahLst/>
              <a:cxnLst/>
              <a:rect l="l" t="t" r="r" b="b"/>
              <a:pathLst>
                <a:path w="17145" h="7619">
                  <a:moveTo>
                    <a:pt x="2235" y="1117"/>
                  </a:moveTo>
                  <a:lnTo>
                    <a:pt x="1917" y="330"/>
                  </a:lnTo>
                  <a:lnTo>
                    <a:pt x="1117" y="0"/>
                  </a:lnTo>
                  <a:lnTo>
                    <a:pt x="330" y="330"/>
                  </a:lnTo>
                  <a:lnTo>
                    <a:pt x="0" y="1117"/>
                  </a:lnTo>
                  <a:lnTo>
                    <a:pt x="330" y="1917"/>
                  </a:lnTo>
                  <a:lnTo>
                    <a:pt x="1117" y="2235"/>
                  </a:lnTo>
                  <a:lnTo>
                    <a:pt x="1917" y="1917"/>
                  </a:lnTo>
                  <a:lnTo>
                    <a:pt x="2235" y="1117"/>
                  </a:lnTo>
                  <a:close/>
                </a:path>
                <a:path w="17145" h="7619">
                  <a:moveTo>
                    <a:pt x="16751" y="6146"/>
                  </a:moveTo>
                  <a:lnTo>
                    <a:pt x="16421" y="5359"/>
                  </a:lnTo>
                  <a:lnTo>
                    <a:pt x="15633" y="5029"/>
                  </a:lnTo>
                  <a:lnTo>
                    <a:pt x="14846" y="5359"/>
                  </a:lnTo>
                  <a:lnTo>
                    <a:pt x="14516" y="6146"/>
                  </a:lnTo>
                  <a:lnTo>
                    <a:pt x="14846" y="6934"/>
                  </a:lnTo>
                  <a:lnTo>
                    <a:pt x="15633" y="7264"/>
                  </a:lnTo>
                  <a:lnTo>
                    <a:pt x="16421" y="6934"/>
                  </a:lnTo>
                  <a:lnTo>
                    <a:pt x="16751" y="6146"/>
                  </a:lnTo>
                  <a:close/>
                </a:path>
              </a:pathLst>
            </a:custGeom>
            <a:solidFill>
              <a:srgbClr val="5C86AE"/>
            </a:solidFill>
          </p:spPr>
          <p:txBody>
            <a:bodyPr wrap="square" lIns="0" tIns="0" rIns="0" bIns="0" rtlCol="0"/>
            <a:lstStyle/>
            <a:p/>
          </p:txBody>
        </p:sp>
        <p:sp>
          <p:nvSpPr>
            <p:cNvPr id="1209" name="object 1209" descr=""/>
            <p:cNvSpPr/>
            <p:nvPr/>
          </p:nvSpPr>
          <p:spPr>
            <a:xfrm>
              <a:off x="5303381" y="254924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10" name="object 1210" descr=""/>
            <p:cNvSpPr/>
            <p:nvPr/>
          </p:nvSpPr>
          <p:spPr>
            <a:xfrm>
              <a:off x="5304496" y="254812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211" name="object 1211" descr=""/>
            <p:cNvSpPr/>
            <p:nvPr/>
          </p:nvSpPr>
          <p:spPr>
            <a:xfrm>
              <a:off x="5303381" y="2555945"/>
              <a:ext cx="0" cy="4445"/>
            </a:xfrm>
            <a:custGeom>
              <a:avLst/>
              <a:gdLst/>
              <a:ahLst/>
              <a:cxnLst/>
              <a:rect l="l" t="t" r="r" b="b"/>
              <a:pathLst>
                <a:path w="0" h="4444">
                  <a:moveTo>
                    <a:pt x="0" y="3911"/>
                  </a:moveTo>
                  <a:lnTo>
                    <a:pt x="0" y="0"/>
                  </a:lnTo>
                </a:path>
              </a:pathLst>
            </a:custGeom>
            <a:ln w="3175">
              <a:solidFill>
                <a:srgbClr val="5C86AE"/>
              </a:solidFill>
            </a:ln>
          </p:spPr>
          <p:txBody>
            <a:bodyPr wrap="square" lIns="0" tIns="0" rIns="0" bIns="0" rtlCol="0"/>
            <a:lstStyle/>
            <a:p/>
          </p:txBody>
        </p:sp>
        <p:sp>
          <p:nvSpPr>
            <p:cNvPr id="1212" name="object 1212" descr=""/>
            <p:cNvSpPr/>
            <p:nvPr/>
          </p:nvSpPr>
          <p:spPr>
            <a:xfrm>
              <a:off x="5303381" y="2549802"/>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1213" name="object 1213" descr=""/>
            <p:cNvSpPr/>
            <p:nvPr/>
          </p:nvSpPr>
          <p:spPr>
            <a:xfrm>
              <a:off x="5305614" y="2549244"/>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14" name="object 1214" descr=""/>
            <p:cNvSpPr/>
            <p:nvPr/>
          </p:nvSpPr>
          <p:spPr>
            <a:xfrm>
              <a:off x="5303925" y="2560414"/>
              <a:ext cx="1905" cy="0"/>
            </a:xfrm>
            <a:custGeom>
              <a:avLst/>
              <a:gdLst/>
              <a:ahLst/>
              <a:cxnLst/>
              <a:rect l="l" t="t" r="r" b="b"/>
              <a:pathLst>
                <a:path w="1904" h="0">
                  <a:moveTo>
                    <a:pt x="1689" y="0"/>
                  </a:moveTo>
                  <a:lnTo>
                    <a:pt x="0" y="0"/>
                  </a:lnTo>
                </a:path>
              </a:pathLst>
            </a:custGeom>
            <a:ln w="3175">
              <a:solidFill>
                <a:srgbClr val="5C86AE"/>
              </a:solidFill>
            </a:ln>
          </p:spPr>
          <p:txBody>
            <a:bodyPr wrap="square" lIns="0" tIns="0" rIns="0" bIns="0" rtlCol="0"/>
            <a:lstStyle/>
            <a:p/>
          </p:txBody>
        </p:sp>
        <p:sp>
          <p:nvSpPr>
            <p:cNvPr id="1215" name="object 1215" descr=""/>
            <p:cNvSpPr/>
            <p:nvPr/>
          </p:nvSpPr>
          <p:spPr>
            <a:xfrm>
              <a:off x="5304496" y="254868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216" name="object 1216" descr=""/>
            <p:cNvSpPr/>
            <p:nvPr/>
          </p:nvSpPr>
          <p:spPr>
            <a:xfrm>
              <a:off x="5303380" y="2559856"/>
              <a:ext cx="635" cy="635"/>
            </a:xfrm>
            <a:custGeom>
              <a:avLst/>
              <a:gdLst/>
              <a:ahLst/>
              <a:cxnLst/>
              <a:rect l="l" t="t" r="r" b="b"/>
              <a:pathLst>
                <a:path w="635" h="635">
                  <a:moveTo>
                    <a:pt x="546" y="0"/>
                  </a:moveTo>
                  <a:lnTo>
                    <a:pt x="0" y="0"/>
                  </a:lnTo>
                  <a:lnTo>
                    <a:pt x="546" y="558"/>
                  </a:lnTo>
                  <a:lnTo>
                    <a:pt x="546" y="0"/>
                  </a:lnTo>
                </a:path>
              </a:pathLst>
            </a:custGeom>
            <a:ln w="3175">
              <a:solidFill>
                <a:srgbClr val="5C86AE"/>
              </a:solidFill>
            </a:ln>
          </p:spPr>
          <p:txBody>
            <a:bodyPr wrap="square" lIns="0" tIns="0" rIns="0" bIns="0" rtlCol="0"/>
            <a:lstStyle/>
            <a:p/>
          </p:txBody>
        </p:sp>
        <p:sp>
          <p:nvSpPr>
            <p:cNvPr id="1217" name="object 1217" descr=""/>
            <p:cNvSpPr/>
            <p:nvPr/>
          </p:nvSpPr>
          <p:spPr>
            <a:xfrm>
              <a:off x="5302264" y="255873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218" name="object 1218" descr=""/>
            <p:cNvSpPr/>
            <p:nvPr/>
          </p:nvSpPr>
          <p:spPr>
            <a:xfrm>
              <a:off x="5303925" y="2549245"/>
              <a:ext cx="1905" cy="2540"/>
            </a:xfrm>
            <a:custGeom>
              <a:avLst/>
              <a:gdLst/>
              <a:ahLst/>
              <a:cxnLst/>
              <a:rect l="l" t="t" r="r" b="b"/>
              <a:pathLst>
                <a:path w="1904" h="2539">
                  <a:moveTo>
                    <a:pt x="1130" y="0"/>
                  </a:moveTo>
                  <a:lnTo>
                    <a:pt x="1689" y="0"/>
                  </a:lnTo>
                  <a:lnTo>
                    <a:pt x="1689" y="558"/>
                  </a:lnTo>
                  <a:lnTo>
                    <a:pt x="0" y="558"/>
                  </a:lnTo>
                  <a:lnTo>
                    <a:pt x="0" y="2235"/>
                  </a:lnTo>
                </a:path>
              </a:pathLst>
            </a:custGeom>
            <a:ln w="3175">
              <a:solidFill>
                <a:srgbClr val="5C86AE"/>
              </a:solidFill>
            </a:ln>
          </p:spPr>
          <p:txBody>
            <a:bodyPr wrap="square" lIns="0" tIns="0" rIns="0" bIns="0" rtlCol="0"/>
            <a:lstStyle/>
            <a:p/>
          </p:txBody>
        </p:sp>
        <p:sp>
          <p:nvSpPr>
            <p:cNvPr id="1219" name="object 1219" descr=""/>
            <p:cNvSpPr/>
            <p:nvPr/>
          </p:nvSpPr>
          <p:spPr>
            <a:xfrm>
              <a:off x="5303926" y="2555949"/>
              <a:ext cx="1905" cy="4445"/>
            </a:xfrm>
            <a:custGeom>
              <a:avLst/>
              <a:gdLst/>
              <a:ahLst/>
              <a:cxnLst/>
              <a:rect l="l" t="t" r="r" b="b"/>
              <a:pathLst>
                <a:path w="1904" h="4444">
                  <a:moveTo>
                    <a:pt x="0" y="0"/>
                  </a:moveTo>
                  <a:lnTo>
                    <a:pt x="0" y="3911"/>
                  </a:lnTo>
                  <a:lnTo>
                    <a:pt x="1689" y="3911"/>
                  </a:lnTo>
                  <a:lnTo>
                    <a:pt x="1689" y="0"/>
                  </a:lnTo>
                </a:path>
              </a:pathLst>
            </a:custGeom>
            <a:ln w="3175">
              <a:solidFill>
                <a:srgbClr val="5C86AE"/>
              </a:solidFill>
            </a:ln>
          </p:spPr>
          <p:txBody>
            <a:bodyPr wrap="square" lIns="0" tIns="0" rIns="0" bIns="0" rtlCol="0"/>
            <a:lstStyle/>
            <a:p/>
          </p:txBody>
        </p:sp>
        <p:sp>
          <p:nvSpPr>
            <p:cNvPr id="1220" name="object 1220" descr=""/>
            <p:cNvSpPr/>
            <p:nvPr/>
          </p:nvSpPr>
          <p:spPr>
            <a:xfrm>
              <a:off x="5305614" y="2549802"/>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1221" name="object 1221" descr=""/>
            <p:cNvSpPr/>
            <p:nvPr/>
          </p:nvSpPr>
          <p:spPr>
            <a:xfrm>
              <a:off x="5303380" y="2549245"/>
              <a:ext cx="635" cy="635"/>
            </a:xfrm>
            <a:custGeom>
              <a:avLst/>
              <a:gdLst/>
              <a:ahLst/>
              <a:cxnLst/>
              <a:rect l="l" t="t" r="r" b="b"/>
              <a:pathLst>
                <a:path w="635" h="635">
                  <a:moveTo>
                    <a:pt x="546" y="0"/>
                  </a:moveTo>
                  <a:lnTo>
                    <a:pt x="0" y="558"/>
                  </a:lnTo>
                  <a:lnTo>
                    <a:pt x="546" y="558"/>
                  </a:lnTo>
                  <a:lnTo>
                    <a:pt x="546" y="0"/>
                  </a:lnTo>
                </a:path>
              </a:pathLst>
            </a:custGeom>
            <a:ln w="3175">
              <a:solidFill>
                <a:srgbClr val="5C86AE"/>
              </a:solidFill>
            </a:ln>
          </p:spPr>
          <p:txBody>
            <a:bodyPr wrap="square" lIns="0" tIns="0" rIns="0" bIns="0" rtlCol="0"/>
            <a:lstStyle/>
            <a:p/>
          </p:txBody>
        </p:sp>
        <p:sp>
          <p:nvSpPr>
            <p:cNvPr id="1222" name="object 1222" descr=""/>
            <p:cNvSpPr/>
            <p:nvPr/>
          </p:nvSpPr>
          <p:spPr>
            <a:xfrm>
              <a:off x="5302264" y="254868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223" name="object 1223" descr=""/>
            <p:cNvSpPr/>
            <p:nvPr/>
          </p:nvSpPr>
          <p:spPr>
            <a:xfrm>
              <a:off x="5305614" y="2559856"/>
              <a:ext cx="0" cy="635"/>
            </a:xfrm>
            <a:custGeom>
              <a:avLst/>
              <a:gdLst/>
              <a:ahLst/>
              <a:cxnLst/>
              <a:rect l="l" t="t" r="r" b="b"/>
              <a:pathLst>
                <a:path w="0" h="635">
                  <a:moveTo>
                    <a:pt x="0" y="0"/>
                  </a:moveTo>
                  <a:lnTo>
                    <a:pt x="0" y="558"/>
                  </a:lnTo>
                  <a:lnTo>
                    <a:pt x="0" y="0"/>
                  </a:lnTo>
                </a:path>
              </a:pathLst>
            </a:custGeom>
            <a:ln w="3175">
              <a:solidFill>
                <a:srgbClr val="5C86AE"/>
              </a:solidFill>
            </a:ln>
          </p:spPr>
          <p:txBody>
            <a:bodyPr wrap="square" lIns="0" tIns="0" rIns="0" bIns="0" rtlCol="0"/>
            <a:lstStyle/>
            <a:p/>
          </p:txBody>
        </p:sp>
        <p:sp>
          <p:nvSpPr>
            <p:cNvPr id="1224" name="object 1224" descr=""/>
            <p:cNvSpPr/>
            <p:nvPr/>
          </p:nvSpPr>
          <p:spPr>
            <a:xfrm>
              <a:off x="5889032" y="250122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1225" name="object 1225" descr=""/>
            <p:cNvSpPr/>
            <p:nvPr/>
          </p:nvSpPr>
          <p:spPr>
            <a:xfrm>
              <a:off x="5889030" y="2501229"/>
              <a:ext cx="1270" cy="5080"/>
            </a:xfrm>
            <a:custGeom>
              <a:avLst/>
              <a:gdLst/>
              <a:ahLst/>
              <a:cxnLst/>
              <a:rect l="l" t="t" r="r" b="b"/>
              <a:pathLst>
                <a:path w="1270" h="5080">
                  <a:moveTo>
                    <a:pt x="1117" y="0"/>
                  </a:moveTo>
                  <a:lnTo>
                    <a:pt x="1117" y="5029"/>
                  </a:lnTo>
                  <a:lnTo>
                    <a:pt x="0" y="5029"/>
                  </a:lnTo>
                  <a:lnTo>
                    <a:pt x="0" y="0"/>
                  </a:lnTo>
                  <a:lnTo>
                    <a:pt x="0" y="5029"/>
                  </a:lnTo>
                </a:path>
              </a:pathLst>
            </a:custGeom>
            <a:ln w="3175">
              <a:solidFill>
                <a:srgbClr val="5C86AE"/>
              </a:solidFill>
            </a:ln>
          </p:spPr>
          <p:txBody>
            <a:bodyPr wrap="square" lIns="0" tIns="0" rIns="0" bIns="0" rtlCol="0"/>
            <a:lstStyle/>
            <a:p/>
          </p:txBody>
        </p:sp>
        <p:sp>
          <p:nvSpPr>
            <p:cNvPr id="1226" name="object 1226" descr=""/>
            <p:cNvSpPr/>
            <p:nvPr/>
          </p:nvSpPr>
          <p:spPr>
            <a:xfrm>
              <a:off x="5890704" y="2501227"/>
              <a:ext cx="1905" cy="2540"/>
            </a:xfrm>
            <a:custGeom>
              <a:avLst/>
              <a:gdLst/>
              <a:ahLst/>
              <a:cxnLst/>
              <a:rect l="l" t="t" r="r" b="b"/>
              <a:pathLst>
                <a:path w="1904" h="2539">
                  <a:moveTo>
                    <a:pt x="1676" y="2235"/>
                  </a:moveTo>
                  <a:lnTo>
                    <a:pt x="1117" y="1130"/>
                  </a:lnTo>
                  <a:lnTo>
                    <a:pt x="0" y="0"/>
                  </a:lnTo>
                </a:path>
              </a:pathLst>
            </a:custGeom>
            <a:ln w="3175">
              <a:solidFill>
                <a:srgbClr val="5C86AE"/>
              </a:solidFill>
            </a:ln>
          </p:spPr>
          <p:txBody>
            <a:bodyPr wrap="square" lIns="0" tIns="0" rIns="0" bIns="0" rtlCol="0"/>
            <a:lstStyle/>
            <a:p/>
          </p:txBody>
        </p:sp>
        <p:sp>
          <p:nvSpPr>
            <p:cNvPr id="1227" name="object 1227" descr=""/>
            <p:cNvSpPr/>
            <p:nvPr/>
          </p:nvSpPr>
          <p:spPr>
            <a:xfrm>
              <a:off x="5890707" y="2503465"/>
              <a:ext cx="1905" cy="3175"/>
            </a:xfrm>
            <a:custGeom>
              <a:avLst/>
              <a:gdLst/>
              <a:ahLst/>
              <a:cxnLst/>
              <a:rect l="l" t="t" r="r" b="b"/>
              <a:pathLst>
                <a:path w="1904" h="3175">
                  <a:moveTo>
                    <a:pt x="0" y="2794"/>
                  </a:moveTo>
                  <a:lnTo>
                    <a:pt x="1117" y="1117"/>
                  </a:lnTo>
                  <a:lnTo>
                    <a:pt x="1676" y="0"/>
                  </a:lnTo>
                </a:path>
              </a:pathLst>
            </a:custGeom>
            <a:ln w="3175">
              <a:solidFill>
                <a:srgbClr val="5C86AE"/>
              </a:solidFill>
            </a:ln>
          </p:spPr>
          <p:txBody>
            <a:bodyPr wrap="square" lIns="0" tIns="0" rIns="0" bIns="0" rtlCol="0"/>
            <a:lstStyle/>
            <a:p/>
          </p:txBody>
        </p:sp>
        <p:sp>
          <p:nvSpPr>
            <p:cNvPr id="1228" name="object 1228" descr=""/>
            <p:cNvSpPr/>
            <p:nvPr/>
          </p:nvSpPr>
          <p:spPr>
            <a:xfrm>
              <a:off x="5601509" y="2430337"/>
              <a:ext cx="0" cy="1905"/>
            </a:xfrm>
            <a:custGeom>
              <a:avLst/>
              <a:gdLst/>
              <a:ahLst/>
              <a:cxnLst/>
              <a:rect l="l" t="t" r="r" b="b"/>
              <a:pathLst>
                <a:path w="0" h="1905">
                  <a:moveTo>
                    <a:pt x="0" y="1663"/>
                  </a:moveTo>
                  <a:lnTo>
                    <a:pt x="0" y="0"/>
                  </a:lnTo>
                </a:path>
              </a:pathLst>
            </a:custGeom>
            <a:ln w="3175">
              <a:solidFill>
                <a:srgbClr val="5C86AE"/>
              </a:solidFill>
            </a:ln>
          </p:spPr>
          <p:txBody>
            <a:bodyPr wrap="square" lIns="0" tIns="0" rIns="0" bIns="0" rtlCol="0"/>
            <a:lstStyle/>
            <a:p/>
          </p:txBody>
        </p:sp>
        <p:sp>
          <p:nvSpPr>
            <p:cNvPr id="1229" name="object 1229" descr=""/>
            <p:cNvSpPr/>
            <p:nvPr/>
          </p:nvSpPr>
          <p:spPr>
            <a:xfrm>
              <a:off x="5447422" y="2444843"/>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230" name="object 1230" descr=""/>
            <p:cNvSpPr/>
            <p:nvPr/>
          </p:nvSpPr>
          <p:spPr>
            <a:xfrm>
              <a:off x="5447421" y="243033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231" name="object 1231" descr=""/>
            <p:cNvSpPr/>
            <p:nvPr/>
          </p:nvSpPr>
          <p:spPr>
            <a:xfrm>
              <a:off x="5449092" y="2432564"/>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232" name="object 1232" descr=""/>
            <p:cNvSpPr/>
            <p:nvPr/>
          </p:nvSpPr>
          <p:spPr>
            <a:xfrm>
              <a:off x="5447980" y="2430326"/>
              <a:ext cx="4445" cy="14604"/>
            </a:xfrm>
            <a:custGeom>
              <a:avLst/>
              <a:gdLst/>
              <a:ahLst/>
              <a:cxnLst/>
              <a:rect l="l" t="t" r="r" b="b"/>
              <a:pathLst>
                <a:path w="4445" h="14605">
                  <a:moveTo>
                    <a:pt x="0" y="14516"/>
                  </a:moveTo>
                  <a:lnTo>
                    <a:pt x="3911" y="14516"/>
                  </a:lnTo>
                </a:path>
                <a:path w="4445" h="14605">
                  <a:moveTo>
                    <a:pt x="0" y="14516"/>
                  </a:moveTo>
                  <a:lnTo>
                    <a:pt x="0" y="0"/>
                  </a:lnTo>
                  <a:lnTo>
                    <a:pt x="1117" y="0"/>
                  </a:lnTo>
                </a:path>
              </a:pathLst>
            </a:custGeom>
            <a:ln w="3175">
              <a:solidFill>
                <a:srgbClr val="5C86AE"/>
              </a:solidFill>
            </a:ln>
          </p:spPr>
          <p:txBody>
            <a:bodyPr wrap="square" lIns="0" tIns="0" rIns="0" bIns="0" rtlCol="0"/>
            <a:lstStyle/>
            <a:p/>
          </p:txBody>
        </p:sp>
        <p:sp>
          <p:nvSpPr>
            <p:cNvPr id="1233" name="object 1233" descr=""/>
            <p:cNvSpPr/>
            <p:nvPr/>
          </p:nvSpPr>
          <p:spPr>
            <a:xfrm>
              <a:off x="5451886" y="2432564"/>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1234" name="object 1234" descr=""/>
            <p:cNvSpPr/>
            <p:nvPr/>
          </p:nvSpPr>
          <p:spPr>
            <a:xfrm>
              <a:off x="5451885" y="2432562"/>
              <a:ext cx="1270" cy="12700"/>
            </a:xfrm>
            <a:custGeom>
              <a:avLst/>
              <a:gdLst/>
              <a:ahLst/>
              <a:cxnLst/>
              <a:rect l="l" t="t" r="r" b="b"/>
              <a:pathLst>
                <a:path w="1270" h="12700">
                  <a:moveTo>
                    <a:pt x="1117" y="12280"/>
                  </a:moveTo>
                  <a:lnTo>
                    <a:pt x="0" y="12280"/>
                  </a:lnTo>
                  <a:lnTo>
                    <a:pt x="0" y="0"/>
                  </a:lnTo>
                </a:path>
              </a:pathLst>
            </a:custGeom>
            <a:ln w="3175">
              <a:solidFill>
                <a:srgbClr val="5C86AE"/>
              </a:solidFill>
            </a:ln>
          </p:spPr>
          <p:txBody>
            <a:bodyPr wrap="square" lIns="0" tIns="0" rIns="0" bIns="0" rtlCol="0"/>
            <a:lstStyle/>
            <a:p/>
          </p:txBody>
        </p:sp>
        <p:sp>
          <p:nvSpPr>
            <p:cNvPr id="1235" name="object 1235" descr=""/>
            <p:cNvSpPr/>
            <p:nvPr/>
          </p:nvSpPr>
          <p:spPr>
            <a:xfrm>
              <a:off x="5449096" y="2430329"/>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1236" name="object 1236" descr=""/>
            <p:cNvSpPr/>
            <p:nvPr/>
          </p:nvSpPr>
          <p:spPr>
            <a:xfrm>
              <a:off x="5465840" y="2430337"/>
              <a:ext cx="0" cy="1905"/>
            </a:xfrm>
            <a:custGeom>
              <a:avLst/>
              <a:gdLst/>
              <a:ahLst/>
              <a:cxnLst/>
              <a:rect l="l" t="t" r="r" b="b"/>
              <a:pathLst>
                <a:path w="0" h="1905">
                  <a:moveTo>
                    <a:pt x="0" y="1663"/>
                  </a:moveTo>
                  <a:lnTo>
                    <a:pt x="0" y="0"/>
                  </a:lnTo>
                </a:path>
              </a:pathLst>
            </a:custGeom>
            <a:ln w="3175">
              <a:solidFill>
                <a:srgbClr val="5C86AE"/>
              </a:solidFill>
            </a:ln>
          </p:spPr>
          <p:txBody>
            <a:bodyPr wrap="square" lIns="0" tIns="0" rIns="0" bIns="0" rtlCol="0"/>
            <a:lstStyle/>
            <a:p/>
          </p:txBody>
        </p:sp>
        <p:sp>
          <p:nvSpPr>
            <p:cNvPr id="1237" name="object 1237" descr=""/>
            <p:cNvSpPr/>
            <p:nvPr/>
          </p:nvSpPr>
          <p:spPr>
            <a:xfrm>
              <a:off x="5453006" y="2432564"/>
              <a:ext cx="8255" cy="12700"/>
            </a:xfrm>
            <a:custGeom>
              <a:avLst/>
              <a:gdLst/>
              <a:ahLst/>
              <a:cxnLst/>
              <a:rect l="l" t="t" r="r" b="b"/>
              <a:pathLst>
                <a:path w="8254" h="12700">
                  <a:moveTo>
                    <a:pt x="7810" y="0"/>
                  </a:moveTo>
                  <a:lnTo>
                    <a:pt x="0" y="0"/>
                  </a:lnTo>
                  <a:lnTo>
                    <a:pt x="0" y="12280"/>
                  </a:lnTo>
                  <a:lnTo>
                    <a:pt x="7810" y="12280"/>
                  </a:lnTo>
                </a:path>
              </a:pathLst>
            </a:custGeom>
            <a:ln w="3175">
              <a:solidFill>
                <a:srgbClr val="5C86AE"/>
              </a:solidFill>
            </a:ln>
          </p:spPr>
          <p:txBody>
            <a:bodyPr wrap="square" lIns="0" tIns="0" rIns="0" bIns="0" rtlCol="0"/>
            <a:lstStyle/>
            <a:p/>
          </p:txBody>
        </p:sp>
        <p:sp>
          <p:nvSpPr>
            <p:cNvPr id="1238" name="object 1238" descr=""/>
            <p:cNvSpPr/>
            <p:nvPr/>
          </p:nvSpPr>
          <p:spPr>
            <a:xfrm>
              <a:off x="5298916" y="2541432"/>
              <a:ext cx="635" cy="635"/>
            </a:xfrm>
            <a:custGeom>
              <a:avLst/>
              <a:gdLst/>
              <a:ahLst/>
              <a:cxnLst/>
              <a:rect l="l" t="t" r="r" b="b"/>
              <a:pathLst>
                <a:path w="635" h="635">
                  <a:moveTo>
                    <a:pt x="0" y="0"/>
                  </a:moveTo>
                  <a:lnTo>
                    <a:pt x="0" y="558"/>
                  </a:lnTo>
                  <a:lnTo>
                    <a:pt x="546" y="558"/>
                  </a:lnTo>
                </a:path>
              </a:pathLst>
            </a:custGeom>
            <a:ln w="3175">
              <a:solidFill>
                <a:srgbClr val="5C86AE"/>
              </a:solidFill>
            </a:ln>
          </p:spPr>
          <p:txBody>
            <a:bodyPr wrap="square" lIns="0" tIns="0" rIns="0" bIns="0" rtlCol="0"/>
            <a:lstStyle/>
            <a:p/>
          </p:txBody>
        </p:sp>
        <p:sp>
          <p:nvSpPr>
            <p:cNvPr id="1239" name="object 1239" descr=""/>
            <p:cNvSpPr/>
            <p:nvPr/>
          </p:nvSpPr>
          <p:spPr>
            <a:xfrm>
              <a:off x="5284392" y="248113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240" name="object 1240" descr=""/>
            <p:cNvSpPr/>
            <p:nvPr/>
          </p:nvSpPr>
          <p:spPr>
            <a:xfrm>
              <a:off x="5282161" y="2496212"/>
              <a:ext cx="0" cy="22225"/>
            </a:xfrm>
            <a:custGeom>
              <a:avLst/>
              <a:gdLst/>
              <a:ahLst/>
              <a:cxnLst/>
              <a:rect l="l" t="t" r="r" b="b"/>
              <a:pathLst>
                <a:path w="0" h="22225">
                  <a:moveTo>
                    <a:pt x="0" y="21767"/>
                  </a:moveTo>
                  <a:lnTo>
                    <a:pt x="0" y="0"/>
                  </a:lnTo>
                </a:path>
              </a:pathLst>
            </a:custGeom>
            <a:ln w="3175">
              <a:solidFill>
                <a:srgbClr val="5C86AE"/>
              </a:solidFill>
            </a:ln>
          </p:spPr>
          <p:txBody>
            <a:bodyPr wrap="square" lIns="0" tIns="0" rIns="0" bIns="0" rtlCol="0"/>
            <a:lstStyle/>
            <a:p/>
          </p:txBody>
        </p:sp>
        <p:sp>
          <p:nvSpPr>
            <p:cNvPr id="1241" name="object 1241" descr=""/>
            <p:cNvSpPr/>
            <p:nvPr/>
          </p:nvSpPr>
          <p:spPr>
            <a:xfrm>
              <a:off x="5284393" y="2533054"/>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242" name="object 1242" descr=""/>
            <p:cNvSpPr/>
            <p:nvPr/>
          </p:nvSpPr>
          <p:spPr>
            <a:xfrm>
              <a:off x="5286067" y="253082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1243" name="object 1243" descr=""/>
            <p:cNvSpPr/>
            <p:nvPr/>
          </p:nvSpPr>
          <p:spPr>
            <a:xfrm>
              <a:off x="5286067" y="2481690"/>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244" name="object 1244" descr=""/>
            <p:cNvSpPr/>
            <p:nvPr/>
          </p:nvSpPr>
          <p:spPr>
            <a:xfrm>
              <a:off x="5298344" y="254087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245" name="object 1245" descr=""/>
            <p:cNvSpPr/>
            <p:nvPr/>
          </p:nvSpPr>
          <p:spPr>
            <a:xfrm>
              <a:off x="5301149" y="2541990"/>
              <a:ext cx="1270" cy="0"/>
            </a:xfrm>
            <a:custGeom>
              <a:avLst/>
              <a:gdLst/>
              <a:ahLst/>
              <a:cxnLst/>
              <a:rect l="l" t="t" r="r" b="b"/>
              <a:pathLst>
                <a:path w="1270" h="0">
                  <a:moveTo>
                    <a:pt x="0" y="0"/>
                  </a:moveTo>
                  <a:lnTo>
                    <a:pt x="546" y="0"/>
                  </a:lnTo>
                  <a:lnTo>
                    <a:pt x="1104" y="0"/>
                  </a:lnTo>
                </a:path>
              </a:pathLst>
            </a:custGeom>
            <a:ln w="3175">
              <a:solidFill>
                <a:srgbClr val="5C86AE"/>
              </a:solidFill>
            </a:ln>
          </p:spPr>
          <p:txBody>
            <a:bodyPr wrap="square" lIns="0" tIns="0" rIns="0" bIns="0" rtlCol="0"/>
            <a:lstStyle/>
            <a:p/>
          </p:txBody>
        </p:sp>
        <p:sp>
          <p:nvSpPr>
            <p:cNvPr id="1246" name="object 1246" descr=""/>
            <p:cNvSpPr/>
            <p:nvPr/>
          </p:nvSpPr>
          <p:spPr>
            <a:xfrm>
              <a:off x="5299462" y="254143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47" name="object 1247" descr=""/>
            <p:cNvSpPr/>
            <p:nvPr/>
          </p:nvSpPr>
          <p:spPr>
            <a:xfrm>
              <a:off x="5299462" y="2514070"/>
              <a:ext cx="0" cy="7620"/>
            </a:xfrm>
            <a:custGeom>
              <a:avLst/>
              <a:gdLst/>
              <a:ahLst/>
              <a:cxnLst/>
              <a:rect l="l" t="t" r="r" b="b"/>
              <a:pathLst>
                <a:path w="0" h="7619">
                  <a:moveTo>
                    <a:pt x="0" y="7264"/>
                  </a:moveTo>
                  <a:lnTo>
                    <a:pt x="0" y="0"/>
                  </a:lnTo>
                </a:path>
              </a:pathLst>
            </a:custGeom>
            <a:ln w="3175">
              <a:solidFill>
                <a:srgbClr val="5C86AE"/>
              </a:solidFill>
            </a:ln>
          </p:spPr>
          <p:txBody>
            <a:bodyPr wrap="square" lIns="0" tIns="0" rIns="0" bIns="0" rtlCol="0"/>
            <a:lstStyle/>
            <a:p/>
          </p:txBody>
        </p:sp>
        <p:sp>
          <p:nvSpPr>
            <p:cNvPr id="1248" name="object 1248" descr=""/>
            <p:cNvSpPr/>
            <p:nvPr/>
          </p:nvSpPr>
          <p:spPr>
            <a:xfrm>
              <a:off x="5299462" y="2492863"/>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1249" name="object 1249" descr=""/>
            <p:cNvSpPr/>
            <p:nvPr/>
          </p:nvSpPr>
          <p:spPr>
            <a:xfrm>
              <a:off x="6182695" y="2504585"/>
              <a:ext cx="3810" cy="635"/>
            </a:xfrm>
            <a:custGeom>
              <a:avLst/>
              <a:gdLst/>
              <a:ahLst/>
              <a:cxnLst/>
              <a:rect l="l" t="t" r="r" b="b"/>
              <a:pathLst>
                <a:path w="3810" h="635">
                  <a:moveTo>
                    <a:pt x="0" y="0"/>
                  </a:moveTo>
                  <a:lnTo>
                    <a:pt x="0" y="558"/>
                  </a:lnTo>
                  <a:lnTo>
                    <a:pt x="3365" y="558"/>
                  </a:lnTo>
                  <a:lnTo>
                    <a:pt x="3365" y="0"/>
                  </a:lnTo>
                </a:path>
              </a:pathLst>
            </a:custGeom>
            <a:ln w="3175">
              <a:solidFill>
                <a:srgbClr val="5C86AE"/>
              </a:solidFill>
            </a:ln>
          </p:spPr>
          <p:txBody>
            <a:bodyPr wrap="square" lIns="0" tIns="0" rIns="0" bIns="0" rtlCol="0"/>
            <a:lstStyle/>
            <a:p/>
          </p:txBody>
        </p:sp>
        <p:sp>
          <p:nvSpPr>
            <p:cNvPr id="1250" name="object 1250" descr=""/>
            <p:cNvSpPr/>
            <p:nvPr/>
          </p:nvSpPr>
          <p:spPr>
            <a:xfrm>
              <a:off x="6186055" y="2506817"/>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251" name="object 1251" descr=""/>
            <p:cNvSpPr/>
            <p:nvPr/>
          </p:nvSpPr>
          <p:spPr>
            <a:xfrm>
              <a:off x="6182695" y="2504585"/>
              <a:ext cx="3810" cy="0"/>
            </a:xfrm>
            <a:custGeom>
              <a:avLst/>
              <a:gdLst/>
              <a:ahLst/>
              <a:cxnLst/>
              <a:rect l="l" t="t" r="r" b="b"/>
              <a:pathLst>
                <a:path w="3810" h="0">
                  <a:moveTo>
                    <a:pt x="0" y="0"/>
                  </a:moveTo>
                  <a:lnTo>
                    <a:pt x="3365" y="0"/>
                  </a:lnTo>
                </a:path>
              </a:pathLst>
            </a:custGeom>
            <a:ln w="3175">
              <a:solidFill>
                <a:srgbClr val="5C86AE"/>
              </a:solidFill>
            </a:ln>
          </p:spPr>
          <p:txBody>
            <a:bodyPr wrap="square" lIns="0" tIns="0" rIns="0" bIns="0" rtlCol="0"/>
            <a:lstStyle/>
            <a:p/>
          </p:txBody>
        </p:sp>
        <p:sp>
          <p:nvSpPr>
            <p:cNvPr id="1252" name="object 1252" descr=""/>
            <p:cNvSpPr/>
            <p:nvPr/>
          </p:nvSpPr>
          <p:spPr>
            <a:xfrm>
              <a:off x="6182690" y="2506817"/>
              <a:ext cx="3810" cy="0"/>
            </a:xfrm>
            <a:custGeom>
              <a:avLst/>
              <a:gdLst/>
              <a:ahLst/>
              <a:cxnLst/>
              <a:rect l="l" t="t" r="r" b="b"/>
              <a:pathLst>
                <a:path w="3810" h="0">
                  <a:moveTo>
                    <a:pt x="3365" y="0"/>
                  </a:moveTo>
                  <a:lnTo>
                    <a:pt x="0" y="0"/>
                  </a:lnTo>
                </a:path>
              </a:pathLst>
            </a:custGeom>
            <a:ln w="3175">
              <a:solidFill>
                <a:srgbClr val="5C86AE"/>
              </a:solidFill>
            </a:ln>
          </p:spPr>
          <p:txBody>
            <a:bodyPr wrap="square" lIns="0" tIns="0" rIns="0" bIns="0" rtlCol="0"/>
            <a:lstStyle/>
            <a:p/>
          </p:txBody>
        </p:sp>
        <p:sp>
          <p:nvSpPr>
            <p:cNvPr id="1253" name="object 1253" descr=""/>
            <p:cNvSpPr/>
            <p:nvPr/>
          </p:nvSpPr>
          <p:spPr>
            <a:xfrm>
              <a:off x="5487618" y="2602284"/>
              <a:ext cx="5080" cy="0"/>
            </a:xfrm>
            <a:custGeom>
              <a:avLst/>
              <a:gdLst/>
              <a:ahLst/>
              <a:cxnLst/>
              <a:rect l="l" t="t" r="r" b="b"/>
              <a:pathLst>
                <a:path w="5079" h="0">
                  <a:moveTo>
                    <a:pt x="0" y="0"/>
                  </a:moveTo>
                  <a:lnTo>
                    <a:pt x="3911" y="0"/>
                  </a:lnTo>
                  <a:lnTo>
                    <a:pt x="4470" y="0"/>
                  </a:lnTo>
                  <a:lnTo>
                    <a:pt x="0" y="0"/>
                  </a:lnTo>
                </a:path>
              </a:pathLst>
            </a:custGeom>
            <a:ln w="3175">
              <a:solidFill>
                <a:srgbClr val="5C86AE"/>
              </a:solidFill>
            </a:ln>
          </p:spPr>
          <p:txBody>
            <a:bodyPr wrap="square" lIns="0" tIns="0" rIns="0" bIns="0" rtlCol="0"/>
            <a:lstStyle/>
            <a:p/>
          </p:txBody>
        </p:sp>
        <p:sp>
          <p:nvSpPr>
            <p:cNvPr id="1254" name="object 1254" descr=""/>
            <p:cNvSpPr/>
            <p:nvPr/>
          </p:nvSpPr>
          <p:spPr>
            <a:xfrm>
              <a:off x="6122394" y="2555385"/>
              <a:ext cx="1905" cy="0"/>
            </a:xfrm>
            <a:custGeom>
              <a:avLst/>
              <a:gdLst/>
              <a:ahLst/>
              <a:cxnLst/>
              <a:rect l="l" t="t" r="r" b="b"/>
              <a:pathLst>
                <a:path w="1904" h="0">
                  <a:moveTo>
                    <a:pt x="0" y="0"/>
                  </a:moveTo>
                  <a:lnTo>
                    <a:pt x="1689" y="0"/>
                  </a:lnTo>
                </a:path>
              </a:pathLst>
            </a:custGeom>
            <a:ln w="3175">
              <a:solidFill>
                <a:srgbClr val="5C86AE"/>
              </a:solidFill>
            </a:ln>
          </p:spPr>
          <p:txBody>
            <a:bodyPr wrap="square" lIns="0" tIns="0" rIns="0" bIns="0" rtlCol="0"/>
            <a:lstStyle/>
            <a:p/>
          </p:txBody>
        </p:sp>
        <p:sp>
          <p:nvSpPr>
            <p:cNvPr id="1255" name="object 1255" descr=""/>
            <p:cNvSpPr/>
            <p:nvPr/>
          </p:nvSpPr>
          <p:spPr>
            <a:xfrm>
              <a:off x="5487612" y="2411903"/>
              <a:ext cx="5080" cy="0"/>
            </a:xfrm>
            <a:custGeom>
              <a:avLst/>
              <a:gdLst/>
              <a:ahLst/>
              <a:cxnLst/>
              <a:rect l="l" t="t" r="r" b="b"/>
              <a:pathLst>
                <a:path w="5079" h="0">
                  <a:moveTo>
                    <a:pt x="4470" y="0"/>
                  </a:moveTo>
                  <a:lnTo>
                    <a:pt x="3911" y="0"/>
                  </a:lnTo>
                  <a:lnTo>
                    <a:pt x="0" y="0"/>
                  </a:lnTo>
                  <a:lnTo>
                    <a:pt x="4470" y="0"/>
                  </a:lnTo>
                </a:path>
              </a:pathLst>
            </a:custGeom>
            <a:ln w="3175">
              <a:solidFill>
                <a:srgbClr val="5C86AE"/>
              </a:solidFill>
            </a:ln>
          </p:spPr>
          <p:txBody>
            <a:bodyPr wrap="square" lIns="0" tIns="0" rIns="0" bIns="0" rtlCol="0"/>
            <a:lstStyle/>
            <a:p/>
          </p:txBody>
        </p:sp>
        <p:sp>
          <p:nvSpPr>
            <p:cNvPr id="1256" name="object 1256" descr=""/>
            <p:cNvSpPr/>
            <p:nvPr/>
          </p:nvSpPr>
          <p:spPr>
            <a:xfrm>
              <a:off x="5475884" y="2506258"/>
              <a:ext cx="635" cy="1905"/>
            </a:xfrm>
            <a:custGeom>
              <a:avLst/>
              <a:gdLst/>
              <a:ahLst/>
              <a:cxnLst/>
              <a:rect l="l" t="t" r="r" b="b"/>
              <a:pathLst>
                <a:path w="635" h="1905">
                  <a:moveTo>
                    <a:pt x="558" y="0"/>
                  </a:moveTo>
                  <a:lnTo>
                    <a:pt x="0" y="0"/>
                  </a:lnTo>
                  <a:lnTo>
                    <a:pt x="0" y="1117"/>
                  </a:lnTo>
                  <a:lnTo>
                    <a:pt x="0" y="1676"/>
                  </a:lnTo>
                </a:path>
              </a:pathLst>
            </a:custGeom>
            <a:ln w="3175">
              <a:solidFill>
                <a:srgbClr val="5C86AE"/>
              </a:solidFill>
            </a:ln>
          </p:spPr>
          <p:txBody>
            <a:bodyPr wrap="square" lIns="0" tIns="0" rIns="0" bIns="0" rtlCol="0"/>
            <a:lstStyle/>
            <a:p/>
          </p:txBody>
        </p:sp>
        <p:sp>
          <p:nvSpPr>
            <p:cNvPr id="1257" name="object 1257" descr=""/>
            <p:cNvSpPr/>
            <p:nvPr/>
          </p:nvSpPr>
          <p:spPr>
            <a:xfrm>
              <a:off x="5475326" y="2506258"/>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258" name="object 1258" descr=""/>
            <p:cNvSpPr/>
            <p:nvPr/>
          </p:nvSpPr>
          <p:spPr>
            <a:xfrm>
              <a:off x="5475326" y="2507934"/>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1259" name="object 1259" descr=""/>
            <p:cNvSpPr/>
            <p:nvPr/>
          </p:nvSpPr>
          <p:spPr>
            <a:xfrm>
              <a:off x="5801366" y="2553711"/>
              <a:ext cx="5080" cy="0"/>
            </a:xfrm>
            <a:custGeom>
              <a:avLst/>
              <a:gdLst/>
              <a:ahLst/>
              <a:cxnLst/>
              <a:rect l="l" t="t" r="r" b="b"/>
              <a:pathLst>
                <a:path w="5079" h="0">
                  <a:moveTo>
                    <a:pt x="4483" y="0"/>
                  </a:moveTo>
                  <a:lnTo>
                    <a:pt x="0" y="0"/>
                  </a:lnTo>
                </a:path>
              </a:pathLst>
            </a:custGeom>
            <a:ln w="3175">
              <a:solidFill>
                <a:srgbClr val="5C86AE"/>
              </a:solidFill>
            </a:ln>
          </p:spPr>
          <p:txBody>
            <a:bodyPr wrap="square" lIns="0" tIns="0" rIns="0" bIns="0" rtlCol="0"/>
            <a:lstStyle/>
            <a:p/>
          </p:txBody>
        </p:sp>
        <p:sp>
          <p:nvSpPr>
            <p:cNvPr id="1260" name="object 1260" descr=""/>
            <p:cNvSpPr/>
            <p:nvPr/>
          </p:nvSpPr>
          <p:spPr>
            <a:xfrm>
              <a:off x="5801372"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261" name="object 1261" descr=""/>
            <p:cNvSpPr/>
            <p:nvPr/>
          </p:nvSpPr>
          <p:spPr>
            <a:xfrm>
              <a:off x="5456908" y="2616801"/>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262" name="object 1262" descr=""/>
            <p:cNvSpPr/>
            <p:nvPr/>
          </p:nvSpPr>
          <p:spPr>
            <a:xfrm>
              <a:off x="5456351" y="2614010"/>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1263" name="object 1263" descr=""/>
            <p:cNvSpPr/>
            <p:nvPr/>
          </p:nvSpPr>
          <p:spPr>
            <a:xfrm>
              <a:off x="5456351" y="2616243"/>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264" name="object 1264" descr=""/>
            <p:cNvSpPr/>
            <p:nvPr/>
          </p:nvSpPr>
          <p:spPr>
            <a:xfrm>
              <a:off x="5575265" y="2442052"/>
              <a:ext cx="7620" cy="0"/>
            </a:xfrm>
            <a:custGeom>
              <a:avLst/>
              <a:gdLst/>
              <a:ahLst/>
              <a:cxnLst/>
              <a:rect l="l" t="t" r="r" b="b"/>
              <a:pathLst>
                <a:path w="7620" h="0">
                  <a:moveTo>
                    <a:pt x="0" y="0"/>
                  </a:moveTo>
                  <a:lnTo>
                    <a:pt x="3911" y="0"/>
                  </a:lnTo>
                  <a:lnTo>
                    <a:pt x="7251" y="0"/>
                  </a:lnTo>
                </a:path>
              </a:pathLst>
            </a:custGeom>
            <a:ln w="3175">
              <a:solidFill>
                <a:srgbClr val="5C86AE"/>
              </a:solidFill>
            </a:ln>
          </p:spPr>
          <p:txBody>
            <a:bodyPr wrap="square" lIns="0" tIns="0" rIns="0" bIns="0" rtlCol="0"/>
            <a:lstStyle/>
            <a:p/>
          </p:txBody>
        </p:sp>
        <p:sp>
          <p:nvSpPr>
            <p:cNvPr id="1265" name="object 1265" descr=""/>
            <p:cNvSpPr/>
            <p:nvPr/>
          </p:nvSpPr>
          <p:spPr>
            <a:xfrm>
              <a:off x="5945983"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66" name="object 1266" descr=""/>
            <p:cNvSpPr/>
            <p:nvPr/>
          </p:nvSpPr>
          <p:spPr>
            <a:xfrm>
              <a:off x="5967191"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67" name="object 1267" descr=""/>
            <p:cNvSpPr/>
            <p:nvPr/>
          </p:nvSpPr>
          <p:spPr>
            <a:xfrm>
              <a:off x="5969424"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68" name="object 1268" descr=""/>
            <p:cNvSpPr/>
            <p:nvPr/>
          </p:nvSpPr>
          <p:spPr>
            <a:xfrm>
              <a:off x="5954355"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69" name="object 1269" descr=""/>
            <p:cNvSpPr/>
            <p:nvPr/>
          </p:nvSpPr>
          <p:spPr>
            <a:xfrm>
              <a:off x="5958821"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70" name="object 1270" descr=""/>
            <p:cNvSpPr/>
            <p:nvPr/>
          </p:nvSpPr>
          <p:spPr>
            <a:xfrm>
              <a:off x="5977796"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71" name="object 1271" descr=""/>
            <p:cNvSpPr/>
            <p:nvPr/>
          </p:nvSpPr>
          <p:spPr>
            <a:xfrm>
              <a:off x="5994551"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72" name="object 1272" descr=""/>
            <p:cNvSpPr/>
            <p:nvPr/>
          </p:nvSpPr>
          <p:spPr>
            <a:xfrm>
              <a:off x="5996783"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73" name="object 1273" descr=""/>
            <p:cNvSpPr/>
            <p:nvPr/>
          </p:nvSpPr>
          <p:spPr>
            <a:xfrm>
              <a:off x="5931461"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74" name="object 1274" descr=""/>
            <p:cNvSpPr/>
            <p:nvPr/>
          </p:nvSpPr>
          <p:spPr>
            <a:xfrm>
              <a:off x="6153659" y="254980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275" name="object 1275" descr=""/>
            <p:cNvSpPr/>
            <p:nvPr/>
          </p:nvSpPr>
          <p:spPr>
            <a:xfrm>
              <a:off x="5921414"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76" name="object 1276" descr=""/>
            <p:cNvSpPr/>
            <p:nvPr/>
          </p:nvSpPr>
          <p:spPr>
            <a:xfrm>
              <a:off x="6148637" y="2548683"/>
              <a:ext cx="0" cy="4445"/>
            </a:xfrm>
            <a:custGeom>
              <a:avLst/>
              <a:gdLst/>
              <a:ahLst/>
              <a:cxnLst/>
              <a:rect l="l" t="t" r="r" b="b"/>
              <a:pathLst>
                <a:path w="0" h="4444">
                  <a:moveTo>
                    <a:pt x="0" y="3911"/>
                  </a:moveTo>
                  <a:lnTo>
                    <a:pt x="0" y="0"/>
                  </a:lnTo>
                </a:path>
              </a:pathLst>
            </a:custGeom>
            <a:ln w="3175">
              <a:solidFill>
                <a:srgbClr val="5C86AE"/>
              </a:solidFill>
            </a:ln>
          </p:spPr>
          <p:txBody>
            <a:bodyPr wrap="square" lIns="0" tIns="0" rIns="0" bIns="0" rtlCol="0"/>
            <a:lstStyle/>
            <a:p/>
          </p:txBody>
        </p:sp>
        <p:sp>
          <p:nvSpPr>
            <p:cNvPr id="1277" name="object 1277" descr=""/>
            <p:cNvSpPr/>
            <p:nvPr/>
          </p:nvSpPr>
          <p:spPr>
            <a:xfrm>
              <a:off x="5921414"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78" name="object 1278" descr=""/>
            <p:cNvSpPr/>
            <p:nvPr/>
          </p:nvSpPr>
          <p:spPr>
            <a:xfrm>
              <a:off x="5921973" y="2554268"/>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279" name="object 1279" descr=""/>
            <p:cNvSpPr/>
            <p:nvPr/>
          </p:nvSpPr>
          <p:spPr>
            <a:xfrm>
              <a:off x="5915834"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80" name="object 1280" descr=""/>
            <p:cNvSpPr/>
            <p:nvPr/>
          </p:nvSpPr>
          <p:spPr>
            <a:xfrm>
              <a:off x="6097278"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281" name="object 1281" descr=""/>
            <p:cNvSpPr/>
            <p:nvPr/>
          </p:nvSpPr>
          <p:spPr>
            <a:xfrm>
              <a:off x="5915834" y="25481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282" name="object 1282" descr=""/>
            <p:cNvSpPr/>
            <p:nvPr/>
          </p:nvSpPr>
          <p:spPr>
            <a:xfrm>
              <a:off x="6097280" y="2551478"/>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1283" name="object 1283" descr=""/>
            <p:cNvSpPr/>
            <p:nvPr/>
          </p:nvSpPr>
          <p:spPr>
            <a:xfrm>
              <a:off x="6101744" y="254812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284" name="object 1284" descr=""/>
            <p:cNvSpPr/>
            <p:nvPr/>
          </p:nvSpPr>
          <p:spPr>
            <a:xfrm>
              <a:off x="6098954" y="254812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285" name="object 1285" descr=""/>
            <p:cNvSpPr/>
            <p:nvPr/>
          </p:nvSpPr>
          <p:spPr>
            <a:xfrm>
              <a:off x="6154776" y="255091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286" name="object 1286" descr=""/>
            <p:cNvSpPr/>
            <p:nvPr/>
          </p:nvSpPr>
          <p:spPr>
            <a:xfrm>
              <a:off x="6125196" y="2548688"/>
              <a:ext cx="32384" cy="0"/>
            </a:xfrm>
            <a:custGeom>
              <a:avLst/>
              <a:gdLst/>
              <a:ahLst/>
              <a:cxnLst/>
              <a:rect l="l" t="t" r="r" b="b"/>
              <a:pathLst>
                <a:path w="32385" h="0">
                  <a:moveTo>
                    <a:pt x="31826" y="0"/>
                  </a:moveTo>
                  <a:lnTo>
                    <a:pt x="0" y="0"/>
                  </a:lnTo>
                </a:path>
              </a:pathLst>
            </a:custGeom>
            <a:ln w="3175">
              <a:solidFill>
                <a:srgbClr val="5C86AE"/>
              </a:solidFill>
            </a:ln>
          </p:spPr>
          <p:txBody>
            <a:bodyPr wrap="square" lIns="0" tIns="0" rIns="0" bIns="0" rtlCol="0"/>
            <a:lstStyle/>
            <a:p/>
          </p:txBody>
        </p:sp>
        <p:sp>
          <p:nvSpPr>
            <p:cNvPr id="1287" name="object 1287" descr=""/>
            <p:cNvSpPr/>
            <p:nvPr/>
          </p:nvSpPr>
          <p:spPr>
            <a:xfrm>
              <a:off x="6121836" y="2557059"/>
              <a:ext cx="23495" cy="0"/>
            </a:xfrm>
            <a:custGeom>
              <a:avLst/>
              <a:gdLst/>
              <a:ahLst/>
              <a:cxnLst/>
              <a:rect l="l" t="t" r="r" b="b"/>
              <a:pathLst>
                <a:path w="23495" h="0">
                  <a:moveTo>
                    <a:pt x="0" y="0"/>
                  </a:moveTo>
                  <a:lnTo>
                    <a:pt x="23456" y="0"/>
                  </a:lnTo>
                </a:path>
              </a:pathLst>
            </a:custGeom>
            <a:ln w="3175">
              <a:solidFill>
                <a:srgbClr val="5C86AE"/>
              </a:solidFill>
            </a:ln>
          </p:spPr>
          <p:txBody>
            <a:bodyPr wrap="square" lIns="0" tIns="0" rIns="0" bIns="0" rtlCol="0"/>
            <a:lstStyle/>
            <a:p/>
          </p:txBody>
        </p:sp>
        <p:sp>
          <p:nvSpPr>
            <p:cNvPr id="1288" name="object 1288" descr=""/>
            <p:cNvSpPr/>
            <p:nvPr/>
          </p:nvSpPr>
          <p:spPr>
            <a:xfrm>
              <a:off x="6096162" y="2551478"/>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1289" name="object 1289" descr=""/>
            <p:cNvSpPr/>
            <p:nvPr/>
          </p:nvSpPr>
          <p:spPr>
            <a:xfrm>
              <a:off x="6045921"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290" name="object 1290" descr=""/>
            <p:cNvSpPr/>
            <p:nvPr/>
          </p:nvSpPr>
          <p:spPr>
            <a:xfrm>
              <a:off x="6040328"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291" name="object 1291" descr=""/>
            <p:cNvSpPr/>
            <p:nvPr/>
          </p:nvSpPr>
          <p:spPr>
            <a:xfrm>
              <a:off x="6098950" y="2550919"/>
              <a:ext cx="3810" cy="0"/>
            </a:xfrm>
            <a:custGeom>
              <a:avLst/>
              <a:gdLst/>
              <a:ahLst/>
              <a:cxnLst/>
              <a:rect l="l" t="t" r="r" b="b"/>
              <a:pathLst>
                <a:path w="3810" h="0">
                  <a:moveTo>
                    <a:pt x="3352" y="0"/>
                  </a:moveTo>
                  <a:lnTo>
                    <a:pt x="0" y="0"/>
                  </a:lnTo>
                </a:path>
              </a:pathLst>
            </a:custGeom>
            <a:ln w="3175">
              <a:solidFill>
                <a:srgbClr val="5C86AE"/>
              </a:solidFill>
            </a:ln>
          </p:spPr>
          <p:txBody>
            <a:bodyPr wrap="square" lIns="0" tIns="0" rIns="0" bIns="0" rtlCol="0"/>
            <a:lstStyle/>
            <a:p/>
          </p:txBody>
        </p:sp>
        <p:sp>
          <p:nvSpPr>
            <p:cNvPr id="1292" name="object 1292" descr=""/>
            <p:cNvSpPr/>
            <p:nvPr/>
          </p:nvSpPr>
          <p:spPr>
            <a:xfrm>
              <a:off x="6098954" y="2550362"/>
              <a:ext cx="4445" cy="0"/>
            </a:xfrm>
            <a:custGeom>
              <a:avLst/>
              <a:gdLst/>
              <a:ahLst/>
              <a:cxnLst/>
              <a:rect l="l" t="t" r="r" b="b"/>
              <a:pathLst>
                <a:path w="4445" h="0">
                  <a:moveTo>
                    <a:pt x="0" y="0"/>
                  </a:moveTo>
                  <a:lnTo>
                    <a:pt x="3911" y="0"/>
                  </a:lnTo>
                </a:path>
              </a:pathLst>
            </a:custGeom>
            <a:ln w="3175">
              <a:solidFill>
                <a:srgbClr val="5C86AE"/>
              </a:solidFill>
            </a:ln>
          </p:spPr>
          <p:txBody>
            <a:bodyPr wrap="square" lIns="0" tIns="0" rIns="0" bIns="0" rtlCol="0"/>
            <a:lstStyle/>
            <a:p/>
          </p:txBody>
        </p:sp>
        <p:sp>
          <p:nvSpPr>
            <p:cNvPr id="1293" name="object 1293" descr=""/>
            <p:cNvSpPr/>
            <p:nvPr/>
          </p:nvSpPr>
          <p:spPr>
            <a:xfrm>
              <a:off x="6046480" y="2551478"/>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294" name="object 1294" descr=""/>
            <p:cNvSpPr/>
            <p:nvPr/>
          </p:nvSpPr>
          <p:spPr>
            <a:xfrm>
              <a:off x="6040328" y="2551478"/>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295" name="object 1295" descr=""/>
            <p:cNvSpPr/>
            <p:nvPr/>
          </p:nvSpPr>
          <p:spPr>
            <a:xfrm>
              <a:off x="6046478" y="2551478"/>
              <a:ext cx="1905" cy="0"/>
            </a:xfrm>
            <a:custGeom>
              <a:avLst/>
              <a:gdLst/>
              <a:ahLst/>
              <a:cxnLst/>
              <a:rect l="l" t="t" r="r" b="b"/>
              <a:pathLst>
                <a:path w="1904" h="0">
                  <a:moveTo>
                    <a:pt x="1663" y="0"/>
                  </a:moveTo>
                  <a:lnTo>
                    <a:pt x="0" y="0"/>
                  </a:lnTo>
                </a:path>
              </a:pathLst>
            </a:custGeom>
            <a:ln w="3175">
              <a:solidFill>
                <a:srgbClr val="5C86AE"/>
              </a:solidFill>
            </a:ln>
          </p:spPr>
          <p:txBody>
            <a:bodyPr wrap="square" lIns="0" tIns="0" rIns="0" bIns="0" rtlCol="0"/>
            <a:lstStyle/>
            <a:p/>
          </p:txBody>
        </p:sp>
        <p:sp>
          <p:nvSpPr>
            <p:cNvPr id="1296" name="object 1296" descr=""/>
            <p:cNvSpPr/>
            <p:nvPr/>
          </p:nvSpPr>
          <p:spPr>
            <a:xfrm>
              <a:off x="5914160" y="2551478"/>
              <a:ext cx="0" cy="4445"/>
            </a:xfrm>
            <a:custGeom>
              <a:avLst/>
              <a:gdLst/>
              <a:ahLst/>
              <a:cxnLst/>
              <a:rect l="l" t="t" r="r" b="b"/>
              <a:pathLst>
                <a:path w="0" h="4444">
                  <a:moveTo>
                    <a:pt x="0" y="0"/>
                  </a:moveTo>
                  <a:lnTo>
                    <a:pt x="0" y="3911"/>
                  </a:lnTo>
                </a:path>
              </a:pathLst>
            </a:custGeom>
            <a:ln w="3175">
              <a:solidFill>
                <a:srgbClr val="5C86AE"/>
              </a:solidFill>
            </a:ln>
          </p:spPr>
          <p:txBody>
            <a:bodyPr wrap="square" lIns="0" tIns="0" rIns="0" bIns="0" rtlCol="0"/>
            <a:lstStyle/>
            <a:p/>
          </p:txBody>
        </p:sp>
        <p:sp>
          <p:nvSpPr>
            <p:cNvPr id="1297" name="object 1297" descr=""/>
            <p:cNvSpPr/>
            <p:nvPr/>
          </p:nvSpPr>
          <p:spPr>
            <a:xfrm>
              <a:off x="5914717" y="2551478"/>
              <a:ext cx="0" cy="3810"/>
            </a:xfrm>
            <a:custGeom>
              <a:avLst/>
              <a:gdLst/>
              <a:ahLst/>
              <a:cxnLst/>
              <a:rect l="l" t="t" r="r" b="b"/>
              <a:pathLst>
                <a:path w="0" h="3810">
                  <a:moveTo>
                    <a:pt x="0" y="0"/>
                  </a:moveTo>
                  <a:lnTo>
                    <a:pt x="0" y="3352"/>
                  </a:lnTo>
                </a:path>
              </a:pathLst>
            </a:custGeom>
            <a:ln w="3175">
              <a:solidFill>
                <a:srgbClr val="5C86AE"/>
              </a:solidFill>
            </a:ln>
          </p:spPr>
          <p:txBody>
            <a:bodyPr wrap="square" lIns="0" tIns="0" rIns="0" bIns="0" rtlCol="0"/>
            <a:lstStyle/>
            <a:p/>
          </p:txBody>
        </p:sp>
        <p:sp>
          <p:nvSpPr>
            <p:cNvPr id="1298" name="object 1298" descr=""/>
            <p:cNvSpPr/>
            <p:nvPr/>
          </p:nvSpPr>
          <p:spPr>
            <a:xfrm>
              <a:off x="6043676" y="25470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299" name="object 1299" descr=""/>
            <p:cNvSpPr/>
            <p:nvPr/>
          </p:nvSpPr>
          <p:spPr>
            <a:xfrm>
              <a:off x="6041444" y="254812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300" name="object 1300" descr=""/>
            <p:cNvSpPr/>
            <p:nvPr/>
          </p:nvSpPr>
          <p:spPr>
            <a:xfrm>
              <a:off x="5982830" y="2551478"/>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301" name="object 1301" descr=""/>
            <p:cNvSpPr/>
            <p:nvPr/>
          </p:nvSpPr>
          <p:spPr>
            <a:xfrm>
              <a:off x="5977250" y="2551478"/>
              <a:ext cx="635" cy="0"/>
            </a:xfrm>
            <a:custGeom>
              <a:avLst/>
              <a:gdLst/>
              <a:ahLst/>
              <a:cxnLst/>
              <a:rect l="l" t="t" r="r" b="b"/>
              <a:pathLst>
                <a:path w="635" h="0">
                  <a:moveTo>
                    <a:pt x="546" y="0"/>
                  </a:moveTo>
                  <a:lnTo>
                    <a:pt x="0" y="0"/>
                  </a:lnTo>
                </a:path>
              </a:pathLst>
            </a:custGeom>
            <a:ln w="3175">
              <a:solidFill>
                <a:srgbClr val="5C86AE"/>
              </a:solidFill>
            </a:ln>
          </p:spPr>
          <p:txBody>
            <a:bodyPr wrap="square" lIns="0" tIns="0" rIns="0" bIns="0" rtlCol="0"/>
            <a:lstStyle/>
            <a:p/>
          </p:txBody>
        </p:sp>
        <p:sp>
          <p:nvSpPr>
            <p:cNvPr id="1302" name="object 1302" descr=""/>
            <p:cNvSpPr/>
            <p:nvPr/>
          </p:nvSpPr>
          <p:spPr>
            <a:xfrm>
              <a:off x="6038651" y="2551478"/>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303" name="object 1303" descr=""/>
            <p:cNvSpPr/>
            <p:nvPr/>
          </p:nvSpPr>
          <p:spPr>
            <a:xfrm>
              <a:off x="5914157" y="2551478"/>
              <a:ext cx="1905" cy="0"/>
            </a:xfrm>
            <a:custGeom>
              <a:avLst/>
              <a:gdLst/>
              <a:ahLst/>
              <a:cxnLst/>
              <a:rect l="l" t="t" r="r" b="b"/>
              <a:pathLst>
                <a:path w="1904" h="0">
                  <a:moveTo>
                    <a:pt x="1676" y="0"/>
                  </a:moveTo>
                  <a:lnTo>
                    <a:pt x="558" y="0"/>
                  </a:lnTo>
                  <a:lnTo>
                    <a:pt x="0" y="0"/>
                  </a:lnTo>
                </a:path>
              </a:pathLst>
            </a:custGeom>
            <a:ln w="3175">
              <a:solidFill>
                <a:srgbClr val="5C86AE"/>
              </a:solidFill>
            </a:ln>
          </p:spPr>
          <p:txBody>
            <a:bodyPr wrap="square" lIns="0" tIns="0" rIns="0" bIns="0" rtlCol="0"/>
            <a:lstStyle/>
            <a:p/>
          </p:txBody>
        </p:sp>
        <p:sp>
          <p:nvSpPr>
            <p:cNvPr id="1304" name="object 1304" descr=""/>
            <p:cNvSpPr/>
            <p:nvPr/>
          </p:nvSpPr>
          <p:spPr>
            <a:xfrm>
              <a:off x="6041439" y="2550919"/>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1305" name="object 1305" descr=""/>
            <p:cNvSpPr/>
            <p:nvPr/>
          </p:nvSpPr>
          <p:spPr>
            <a:xfrm>
              <a:off x="6041444" y="2550362"/>
              <a:ext cx="4445" cy="0"/>
            </a:xfrm>
            <a:custGeom>
              <a:avLst/>
              <a:gdLst/>
              <a:ahLst/>
              <a:cxnLst/>
              <a:rect l="l" t="t" r="r" b="b"/>
              <a:pathLst>
                <a:path w="4445" h="0">
                  <a:moveTo>
                    <a:pt x="0" y="0"/>
                  </a:moveTo>
                  <a:lnTo>
                    <a:pt x="3911" y="0"/>
                  </a:lnTo>
                </a:path>
              </a:pathLst>
            </a:custGeom>
            <a:ln w="3175">
              <a:solidFill>
                <a:srgbClr val="5C86AE"/>
              </a:solidFill>
            </a:ln>
          </p:spPr>
          <p:txBody>
            <a:bodyPr wrap="square" lIns="0" tIns="0" rIns="0" bIns="0" rtlCol="0"/>
            <a:lstStyle/>
            <a:p/>
          </p:txBody>
        </p:sp>
        <p:sp>
          <p:nvSpPr>
            <p:cNvPr id="1306" name="object 1306" descr=""/>
            <p:cNvSpPr/>
            <p:nvPr/>
          </p:nvSpPr>
          <p:spPr>
            <a:xfrm>
              <a:off x="5983389" y="2551478"/>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1307" name="object 1307" descr=""/>
            <p:cNvSpPr/>
            <p:nvPr/>
          </p:nvSpPr>
          <p:spPr>
            <a:xfrm>
              <a:off x="5977250" y="2551478"/>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1308" name="object 1308" descr=""/>
            <p:cNvSpPr/>
            <p:nvPr/>
          </p:nvSpPr>
          <p:spPr>
            <a:xfrm>
              <a:off x="5980597" y="25470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309" name="object 1309" descr=""/>
            <p:cNvSpPr/>
            <p:nvPr/>
          </p:nvSpPr>
          <p:spPr>
            <a:xfrm>
              <a:off x="5978353" y="254812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310" name="object 1310" descr=""/>
            <p:cNvSpPr/>
            <p:nvPr/>
          </p:nvSpPr>
          <p:spPr>
            <a:xfrm>
              <a:off x="5983387" y="2551478"/>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311" name="object 1311" descr=""/>
            <p:cNvSpPr/>
            <p:nvPr/>
          </p:nvSpPr>
          <p:spPr>
            <a:xfrm>
              <a:off x="5920855" y="2551478"/>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1312" name="object 1312" descr=""/>
            <p:cNvSpPr/>
            <p:nvPr/>
          </p:nvSpPr>
          <p:spPr>
            <a:xfrm>
              <a:off x="5918624" y="255371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1313" name="object 1313" descr=""/>
            <p:cNvSpPr/>
            <p:nvPr/>
          </p:nvSpPr>
          <p:spPr>
            <a:xfrm>
              <a:off x="5975002" y="2551478"/>
              <a:ext cx="2540" cy="0"/>
            </a:xfrm>
            <a:custGeom>
              <a:avLst/>
              <a:gdLst/>
              <a:ahLst/>
              <a:cxnLst/>
              <a:rect l="l" t="t" r="r" b="b"/>
              <a:pathLst>
                <a:path w="2539" h="0">
                  <a:moveTo>
                    <a:pt x="2247" y="0"/>
                  </a:moveTo>
                  <a:lnTo>
                    <a:pt x="0" y="0"/>
                  </a:lnTo>
                </a:path>
              </a:pathLst>
            </a:custGeom>
            <a:ln w="3175">
              <a:solidFill>
                <a:srgbClr val="5C86AE"/>
              </a:solidFill>
            </a:ln>
          </p:spPr>
          <p:txBody>
            <a:bodyPr wrap="square" lIns="0" tIns="0" rIns="0" bIns="0" rtlCol="0"/>
            <a:lstStyle/>
            <a:p/>
          </p:txBody>
        </p:sp>
        <p:sp>
          <p:nvSpPr>
            <p:cNvPr id="1314" name="object 1314" descr=""/>
            <p:cNvSpPr/>
            <p:nvPr/>
          </p:nvSpPr>
          <p:spPr>
            <a:xfrm>
              <a:off x="5978912" y="2550919"/>
              <a:ext cx="3175" cy="0"/>
            </a:xfrm>
            <a:custGeom>
              <a:avLst/>
              <a:gdLst/>
              <a:ahLst/>
              <a:cxnLst/>
              <a:rect l="l" t="t" r="r" b="b"/>
              <a:pathLst>
                <a:path w="3175" h="0">
                  <a:moveTo>
                    <a:pt x="0" y="0"/>
                  </a:moveTo>
                  <a:lnTo>
                    <a:pt x="2806" y="0"/>
                  </a:lnTo>
                </a:path>
              </a:pathLst>
            </a:custGeom>
            <a:ln w="3175">
              <a:solidFill>
                <a:srgbClr val="5C86AE"/>
              </a:solidFill>
            </a:ln>
          </p:spPr>
          <p:txBody>
            <a:bodyPr wrap="square" lIns="0" tIns="0" rIns="0" bIns="0" rtlCol="0"/>
            <a:lstStyle/>
            <a:p/>
          </p:txBody>
        </p:sp>
        <p:sp>
          <p:nvSpPr>
            <p:cNvPr id="1315" name="object 1315" descr=""/>
            <p:cNvSpPr/>
            <p:nvPr/>
          </p:nvSpPr>
          <p:spPr>
            <a:xfrm>
              <a:off x="5978912" y="2550362"/>
              <a:ext cx="3175" cy="0"/>
            </a:xfrm>
            <a:custGeom>
              <a:avLst/>
              <a:gdLst/>
              <a:ahLst/>
              <a:cxnLst/>
              <a:rect l="l" t="t" r="r" b="b"/>
              <a:pathLst>
                <a:path w="3175" h="0">
                  <a:moveTo>
                    <a:pt x="0" y="0"/>
                  </a:moveTo>
                  <a:lnTo>
                    <a:pt x="2806" y="0"/>
                  </a:lnTo>
                </a:path>
              </a:pathLst>
            </a:custGeom>
            <a:ln w="3175">
              <a:solidFill>
                <a:srgbClr val="5C86AE"/>
              </a:solidFill>
            </a:ln>
          </p:spPr>
          <p:txBody>
            <a:bodyPr wrap="square" lIns="0" tIns="0" rIns="0" bIns="0" rtlCol="0"/>
            <a:lstStyle/>
            <a:p/>
          </p:txBody>
        </p:sp>
        <p:sp>
          <p:nvSpPr>
            <p:cNvPr id="1316" name="object 1316" descr=""/>
            <p:cNvSpPr/>
            <p:nvPr/>
          </p:nvSpPr>
          <p:spPr>
            <a:xfrm>
              <a:off x="5919740" y="254812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317" name="object 1317" descr=""/>
            <p:cNvSpPr/>
            <p:nvPr/>
          </p:nvSpPr>
          <p:spPr>
            <a:xfrm>
              <a:off x="5915832" y="25470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318" name="object 1318" descr=""/>
            <p:cNvSpPr/>
            <p:nvPr/>
          </p:nvSpPr>
          <p:spPr>
            <a:xfrm>
              <a:off x="6097837"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319" name="object 1319" descr=""/>
            <p:cNvSpPr/>
            <p:nvPr/>
          </p:nvSpPr>
          <p:spPr>
            <a:xfrm>
              <a:off x="6098391" y="2553711"/>
              <a:ext cx="5080" cy="0"/>
            </a:xfrm>
            <a:custGeom>
              <a:avLst/>
              <a:gdLst/>
              <a:ahLst/>
              <a:cxnLst/>
              <a:rect l="l" t="t" r="r" b="b"/>
              <a:pathLst>
                <a:path w="5079" h="0">
                  <a:moveTo>
                    <a:pt x="4470" y="0"/>
                  </a:moveTo>
                  <a:lnTo>
                    <a:pt x="0" y="0"/>
                  </a:lnTo>
                </a:path>
              </a:pathLst>
            </a:custGeom>
            <a:ln w="3175">
              <a:solidFill>
                <a:srgbClr val="5C86AE"/>
              </a:solidFill>
            </a:ln>
          </p:spPr>
          <p:txBody>
            <a:bodyPr wrap="square" lIns="0" tIns="0" rIns="0" bIns="0" rtlCol="0"/>
            <a:lstStyle/>
            <a:p/>
          </p:txBody>
        </p:sp>
        <p:sp>
          <p:nvSpPr>
            <p:cNvPr id="1320" name="object 1320" descr=""/>
            <p:cNvSpPr/>
            <p:nvPr/>
          </p:nvSpPr>
          <p:spPr>
            <a:xfrm>
              <a:off x="5530608" y="2442052"/>
              <a:ext cx="7620" cy="0"/>
            </a:xfrm>
            <a:custGeom>
              <a:avLst/>
              <a:gdLst/>
              <a:ahLst/>
              <a:cxnLst/>
              <a:rect l="l" t="t" r="r" b="b"/>
              <a:pathLst>
                <a:path w="7620" h="0">
                  <a:moveTo>
                    <a:pt x="7251" y="0"/>
                  </a:moveTo>
                  <a:lnTo>
                    <a:pt x="0" y="0"/>
                  </a:lnTo>
                </a:path>
              </a:pathLst>
            </a:custGeom>
            <a:ln w="3175">
              <a:solidFill>
                <a:srgbClr val="5C86AE"/>
              </a:solidFill>
            </a:ln>
          </p:spPr>
          <p:txBody>
            <a:bodyPr wrap="square" lIns="0" tIns="0" rIns="0" bIns="0" rtlCol="0"/>
            <a:lstStyle/>
            <a:p/>
          </p:txBody>
        </p:sp>
        <p:sp>
          <p:nvSpPr>
            <p:cNvPr id="1321" name="object 1321" descr=""/>
            <p:cNvSpPr/>
            <p:nvPr/>
          </p:nvSpPr>
          <p:spPr>
            <a:xfrm>
              <a:off x="5303379" y="2548129"/>
              <a:ext cx="1905" cy="1270"/>
            </a:xfrm>
            <a:custGeom>
              <a:avLst/>
              <a:gdLst/>
              <a:ahLst/>
              <a:cxnLst/>
              <a:rect l="l" t="t" r="r" b="b"/>
              <a:pathLst>
                <a:path w="1904" h="1269">
                  <a:moveTo>
                    <a:pt x="1676" y="558"/>
                  </a:moveTo>
                  <a:lnTo>
                    <a:pt x="1676" y="1117"/>
                  </a:lnTo>
                  <a:lnTo>
                    <a:pt x="0" y="1117"/>
                  </a:lnTo>
                  <a:lnTo>
                    <a:pt x="0" y="558"/>
                  </a:lnTo>
                  <a:lnTo>
                    <a:pt x="0" y="0"/>
                  </a:lnTo>
                </a:path>
              </a:pathLst>
            </a:custGeom>
            <a:ln w="3175">
              <a:solidFill>
                <a:srgbClr val="5C86AE"/>
              </a:solidFill>
            </a:ln>
          </p:spPr>
          <p:txBody>
            <a:bodyPr wrap="square" lIns="0" tIns="0" rIns="0" bIns="0" rtlCol="0"/>
            <a:lstStyle/>
            <a:p/>
          </p:txBody>
        </p:sp>
        <p:sp>
          <p:nvSpPr>
            <p:cNvPr id="1322" name="object 1322" descr=""/>
            <p:cNvSpPr/>
            <p:nvPr/>
          </p:nvSpPr>
          <p:spPr>
            <a:xfrm>
              <a:off x="5302822" y="2560414"/>
              <a:ext cx="0" cy="5080"/>
            </a:xfrm>
            <a:custGeom>
              <a:avLst/>
              <a:gdLst/>
              <a:ahLst/>
              <a:cxnLst/>
              <a:rect l="l" t="t" r="r" b="b"/>
              <a:pathLst>
                <a:path w="0" h="5080">
                  <a:moveTo>
                    <a:pt x="0" y="0"/>
                  </a:moveTo>
                  <a:lnTo>
                    <a:pt x="0" y="5029"/>
                  </a:lnTo>
                  <a:lnTo>
                    <a:pt x="0" y="558"/>
                  </a:lnTo>
                </a:path>
              </a:pathLst>
            </a:custGeom>
            <a:ln w="3175">
              <a:solidFill>
                <a:srgbClr val="5C86AE"/>
              </a:solidFill>
            </a:ln>
          </p:spPr>
          <p:txBody>
            <a:bodyPr wrap="square" lIns="0" tIns="0" rIns="0" bIns="0" rtlCol="0"/>
            <a:lstStyle/>
            <a:p/>
          </p:txBody>
        </p:sp>
        <p:sp>
          <p:nvSpPr>
            <p:cNvPr id="1323" name="object 1323" descr=""/>
            <p:cNvSpPr/>
            <p:nvPr/>
          </p:nvSpPr>
          <p:spPr>
            <a:xfrm>
              <a:off x="5296670" y="2512396"/>
              <a:ext cx="635" cy="1905"/>
            </a:xfrm>
            <a:custGeom>
              <a:avLst/>
              <a:gdLst/>
              <a:ahLst/>
              <a:cxnLst/>
              <a:rect l="l" t="t" r="r" b="b"/>
              <a:pathLst>
                <a:path w="635" h="1905">
                  <a:moveTo>
                    <a:pt x="558" y="1676"/>
                  </a:moveTo>
                  <a:lnTo>
                    <a:pt x="0" y="558"/>
                  </a:lnTo>
                  <a:lnTo>
                    <a:pt x="0" y="0"/>
                  </a:lnTo>
                </a:path>
              </a:pathLst>
            </a:custGeom>
            <a:ln w="3175">
              <a:solidFill>
                <a:srgbClr val="5C86AE"/>
              </a:solidFill>
            </a:ln>
          </p:spPr>
          <p:txBody>
            <a:bodyPr wrap="square" lIns="0" tIns="0" rIns="0" bIns="0" rtlCol="0"/>
            <a:lstStyle/>
            <a:p/>
          </p:txBody>
        </p:sp>
        <p:sp>
          <p:nvSpPr>
            <p:cNvPr id="1324" name="object 1324" descr=""/>
            <p:cNvSpPr/>
            <p:nvPr/>
          </p:nvSpPr>
          <p:spPr>
            <a:xfrm>
              <a:off x="5296670" y="2500114"/>
              <a:ext cx="635" cy="1905"/>
            </a:xfrm>
            <a:custGeom>
              <a:avLst/>
              <a:gdLst/>
              <a:ahLst/>
              <a:cxnLst/>
              <a:rect l="l" t="t" r="r" b="b"/>
              <a:pathLst>
                <a:path w="635" h="1905">
                  <a:moveTo>
                    <a:pt x="558" y="0"/>
                  </a:moveTo>
                  <a:lnTo>
                    <a:pt x="0" y="1117"/>
                  </a:lnTo>
                  <a:lnTo>
                    <a:pt x="0" y="1676"/>
                  </a:lnTo>
                </a:path>
              </a:pathLst>
            </a:custGeom>
            <a:ln w="3175">
              <a:solidFill>
                <a:srgbClr val="5C86AE"/>
              </a:solidFill>
            </a:ln>
          </p:spPr>
          <p:txBody>
            <a:bodyPr wrap="square" lIns="0" tIns="0" rIns="0" bIns="0" rtlCol="0"/>
            <a:lstStyle/>
            <a:p/>
          </p:txBody>
        </p:sp>
        <p:sp>
          <p:nvSpPr>
            <p:cNvPr id="1325" name="object 1325" descr=""/>
            <p:cNvSpPr/>
            <p:nvPr/>
          </p:nvSpPr>
          <p:spPr>
            <a:xfrm>
              <a:off x="5297229" y="250346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326" name="object 1326" descr=""/>
            <p:cNvSpPr/>
            <p:nvPr/>
          </p:nvSpPr>
          <p:spPr>
            <a:xfrm>
              <a:off x="5297229" y="2510724"/>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327" name="object 1327" descr=""/>
            <p:cNvSpPr/>
            <p:nvPr/>
          </p:nvSpPr>
          <p:spPr>
            <a:xfrm>
              <a:off x="5296672" y="2501787"/>
              <a:ext cx="0" cy="5715"/>
            </a:xfrm>
            <a:custGeom>
              <a:avLst/>
              <a:gdLst/>
              <a:ahLst/>
              <a:cxnLst/>
              <a:rect l="l" t="t" r="r" b="b"/>
              <a:pathLst>
                <a:path w="0" h="5714">
                  <a:moveTo>
                    <a:pt x="0" y="5588"/>
                  </a:moveTo>
                  <a:lnTo>
                    <a:pt x="0" y="0"/>
                  </a:lnTo>
                </a:path>
              </a:pathLst>
            </a:custGeom>
            <a:ln w="3175">
              <a:solidFill>
                <a:srgbClr val="5C86AE"/>
              </a:solidFill>
            </a:ln>
          </p:spPr>
          <p:txBody>
            <a:bodyPr wrap="square" lIns="0" tIns="0" rIns="0" bIns="0" rtlCol="0"/>
            <a:lstStyle/>
            <a:p/>
          </p:txBody>
        </p:sp>
        <p:sp>
          <p:nvSpPr>
            <p:cNvPr id="1328" name="object 1328" descr=""/>
            <p:cNvSpPr/>
            <p:nvPr/>
          </p:nvSpPr>
          <p:spPr>
            <a:xfrm>
              <a:off x="5297229" y="2514073"/>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329" name="object 1329" descr=""/>
            <p:cNvSpPr/>
            <p:nvPr/>
          </p:nvSpPr>
          <p:spPr>
            <a:xfrm>
              <a:off x="5296672" y="2507368"/>
              <a:ext cx="0" cy="5080"/>
            </a:xfrm>
            <a:custGeom>
              <a:avLst/>
              <a:gdLst/>
              <a:ahLst/>
              <a:cxnLst/>
              <a:rect l="l" t="t" r="r" b="b"/>
              <a:pathLst>
                <a:path w="0" h="5080">
                  <a:moveTo>
                    <a:pt x="0" y="5029"/>
                  </a:moveTo>
                  <a:lnTo>
                    <a:pt x="0" y="0"/>
                  </a:lnTo>
                </a:path>
              </a:pathLst>
            </a:custGeom>
            <a:ln w="3175">
              <a:solidFill>
                <a:srgbClr val="5C86AE"/>
              </a:solidFill>
            </a:ln>
          </p:spPr>
          <p:txBody>
            <a:bodyPr wrap="square" lIns="0" tIns="0" rIns="0" bIns="0" rtlCol="0"/>
            <a:lstStyle/>
            <a:p/>
          </p:txBody>
        </p:sp>
        <p:sp>
          <p:nvSpPr>
            <p:cNvPr id="1330" name="object 1330" descr=""/>
            <p:cNvSpPr/>
            <p:nvPr/>
          </p:nvSpPr>
          <p:spPr>
            <a:xfrm>
              <a:off x="5297229" y="2500114"/>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331" name="object 1331" descr=""/>
            <p:cNvSpPr/>
            <p:nvPr/>
          </p:nvSpPr>
          <p:spPr>
            <a:xfrm>
              <a:off x="5976133" y="2503466"/>
              <a:ext cx="3175" cy="1905"/>
            </a:xfrm>
            <a:custGeom>
              <a:avLst/>
              <a:gdLst/>
              <a:ahLst/>
              <a:cxnLst/>
              <a:rect l="l" t="t" r="r" b="b"/>
              <a:pathLst>
                <a:path w="3175" h="1905">
                  <a:moveTo>
                    <a:pt x="0" y="1676"/>
                  </a:moveTo>
                  <a:lnTo>
                    <a:pt x="2781" y="0"/>
                  </a:lnTo>
                </a:path>
              </a:pathLst>
            </a:custGeom>
            <a:ln w="3175">
              <a:solidFill>
                <a:srgbClr val="5C86AE"/>
              </a:solidFill>
            </a:ln>
          </p:spPr>
          <p:txBody>
            <a:bodyPr wrap="square" lIns="0" tIns="0" rIns="0" bIns="0" rtlCol="0"/>
            <a:lstStyle/>
            <a:p/>
          </p:txBody>
        </p:sp>
        <p:sp>
          <p:nvSpPr>
            <p:cNvPr id="1332" name="object 1332" descr=""/>
            <p:cNvSpPr/>
            <p:nvPr/>
          </p:nvSpPr>
          <p:spPr>
            <a:xfrm>
              <a:off x="5970539" y="249006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333" name="object 1333" descr=""/>
            <p:cNvSpPr/>
            <p:nvPr/>
          </p:nvSpPr>
          <p:spPr>
            <a:xfrm>
              <a:off x="5978912" y="2495649"/>
              <a:ext cx="0" cy="8255"/>
            </a:xfrm>
            <a:custGeom>
              <a:avLst/>
              <a:gdLst/>
              <a:ahLst/>
              <a:cxnLst/>
              <a:rect l="l" t="t" r="r" b="b"/>
              <a:pathLst>
                <a:path w="0" h="8255">
                  <a:moveTo>
                    <a:pt x="0" y="0"/>
                  </a:moveTo>
                  <a:lnTo>
                    <a:pt x="0" y="0"/>
                  </a:lnTo>
                  <a:lnTo>
                    <a:pt x="0" y="7810"/>
                  </a:lnTo>
                </a:path>
              </a:pathLst>
            </a:custGeom>
            <a:ln w="3175">
              <a:solidFill>
                <a:srgbClr val="5C86AE"/>
              </a:solidFill>
            </a:ln>
          </p:spPr>
          <p:txBody>
            <a:bodyPr wrap="square" lIns="0" tIns="0" rIns="0" bIns="0" rtlCol="0"/>
            <a:lstStyle/>
            <a:p/>
          </p:txBody>
        </p:sp>
        <p:sp>
          <p:nvSpPr>
            <p:cNvPr id="1334" name="object 1334" descr=""/>
            <p:cNvSpPr/>
            <p:nvPr/>
          </p:nvSpPr>
          <p:spPr>
            <a:xfrm>
              <a:off x="5426758" y="2545896"/>
              <a:ext cx="1270" cy="5080"/>
            </a:xfrm>
            <a:custGeom>
              <a:avLst/>
              <a:gdLst/>
              <a:ahLst/>
              <a:cxnLst/>
              <a:rect l="l" t="t" r="r" b="b"/>
              <a:pathLst>
                <a:path w="1270" h="5080">
                  <a:moveTo>
                    <a:pt x="1117" y="0"/>
                  </a:moveTo>
                  <a:lnTo>
                    <a:pt x="1117" y="0"/>
                  </a:lnTo>
                  <a:lnTo>
                    <a:pt x="0" y="5029"/>
                  </a:lnTo>
                </a:path>
              </a:pathLst>
            </a:custGeom>
            <a:ln w="3175">
              <a:solidFill>
                <a:srgbClr val="5C86AE"/>
              </a:solidFill>
            </a:ln>
          </p:spPr>
          <p:txBody>
            <a:bodyPr wrap="square" lIns="0" tIns="0" rIns="0" bIns="0" rtlCol="0"/>
            <a:lstStyle/>
            <a:p/>
          </p:txBody>
        </p:sp>
        <p:sp>
          <p:nvSpPr>
            <p:cNvPr id="1335" name="object 1335" descr=""/>
            <p:cNvSpPr/>
            <p:nvPr/>
          </p:nvSpPr>
          <p:spPr>
            <a:xfrm>
              <a:off x="5418940" y="2471083"/>
              <a:ext cx="5080" cy="1905"/>
            </a:xfrm>
            <a:custGeom>
              <a:avLst/>
              <a:gdLst/>
              <a:ahLst/>
              <a:cxnLst/>
              <a:rect l="l" t="t" r="r" b="b"/>
              <a:pathLst>
                <a:path w="5079" h="1905">
                  <a:moveTo>
                    <a:pt x="5029" y="1676"/>
                  </a:moveTo>
                  <a:lnTo>
                    <a:pt x="5029" y="1117"/>
                  </a:lnTo>
                  <a:lnTo>
                    <a:pt x="0" y="0"/>
                  </a:lnTo>
                </a:path>
              </a:pathLst>
            </a:custGeom>
            <a:ln w="3175">
              <a:solidFill>
                <a:srgbClr val="5C86AE"/>
              </a:solidFill>
            </a:ln>
          </p:spPr>
          <p:txBody>
            <a:bodyPr wrap="square" lIns="0" tIns="0" rIns="0" bIns="0" rtlCol="0"/>
            <a:lstStyle/>
            <a:p/>
          </p:txBody>
        </p:sp>
        <p:sp>
          <p:nvSpPr>
            <p:cNvPr id="1336" name="object 1336" descr=""/>
            <p:cNvSpPr/>
            <p:nvPr/>
          </p:nvSpPr>
          <p:spPr>
            <a:xfrm>
              <a:off x="5426759" y="2463266"/>
              <a:ext cx="1270" cy="5080"/>
            </a:xfrm>
            <a:custGeom>
              <a:avLst/>
              <a:gdLst/>
              <a:ahLst/>
              <a:cxnLst/>
              <a:rect l="l" t="t" r="r" b="b"/>
              <a:pathLst>
                <a:path w="1270" h="5080">
                  <a:moveTo>
                    <a:pt x="0" y="0"/>
                  </a:moveTo>
                  <a:lnTo>
                    <a:pt x="1117" y="5029"/>
                  </a:lnTo>
                </a:path>
              </a:pathLst>
            </a:custGeom>
            <a:ln w="3175">
              <a:solidFill>
                <a:srgbClr val="5C86AE"/>
              </a:solidFill>
            </a:ln>
          </p:spPr>
          <p:txBody>
            <a:bodyPr wrap="square" lIns="0" tIns="0" rIns="0" bIns="0" rtlCol="0"/>
            <a:lstStyle/>
            <a:p/>
          </p:txBody>
        </p:sp>
        <p:sp>
          <p:nvSpPr>
            <p:cNvPr id="1337" name="object 1337" descr=""/>
            <p:cNvSpPr/>
            <p:nvPr/>
          </p:nvSpPr>
          <p:spPr>
            <a:xfrm>
              <a:off x="5418940" y="2541432"/>
              <a:ext cx="5080" cy="1905"/>
            </a:xfrm>
            <a:custGeom>
              <a:avLst/>
              <a:gdLst/>
              <a:ahLst/>
              <a:cxnLst/>
              <a:rect l="l" t="t" r="r" b="b"/>
              <a:pathLst>
                <a:path w="5079" h="1905">
                  <a:moveTo>
                    <a:pt x="5029" y="0"/>
                  </a:moveTo>
                  <a:lnTo>
                    <a:pt x="5029" y="558"/>
                  </a:lnTo>
                  <a:lnTo>
                    <a:pt x="0" y="1676"/>
                  </a:lnTo>
                </a:path>
              </a:pathLst>
            </a:custGeom>
            <a:ln w="3175">
              <a:solidFill>
                <a:srgbClr val="5C86AE"/>
              </a:solidFill>
            </a:ln>
          </p:spPr>
          <p:txBody>
            <a:bodyPr wrap="square" lIns="0" tIns="0" rIns="0" bIns="0" rtlCol="0"/>
            <a:lstStyle/>
            <a:p/>
          </p:txBody>
        </p:sp>
        <p:sp>
          <p:nvSpPr>
            <p:cNvPr id="1338" name="object 1338" descr=""/>
            <p:cNvSpPr/>
            <p:nvPr/>
          </p:nvSpPr>
          <p:spPr>
            <a:xfrm>
              <a:off x="5418946" y="247052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339" name="object 1339" descr=""/>
            <p:cNvSpPr/>
            <p:nvPr/>
          </p:nvSpPr>
          <p:spPr>
            <a:xfrm>
              <a:off x="5426202" y="255091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340" name="object 1340" descr=""/>
            <p:cNvSpPr/>
            <p:nvPr/>
          </p:nvSpPr>
          <p:spPr>
            <a:xfrm>
              <a:off x="5418946" y="2543106"/>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1341" name="object 1341" descr=""/>
            <p:cNvSpPr/>
            <p:nvPr/>
          </p:nvSpPr>
          <p:spPr>
            <a:xfrm>
              <a:off x="5426200" y="246326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342" name="object 1342" descr=""/>
            <p:cNvSpPr/>
            <p:nvPr/>
          </p:nvSpPr>
          <p:spPr>
            <a:xfrm>
              <a:off x="5418940" y="2541432"/>
              <a:ext cx="5080" cy="1905"/>
            </a:xfrm>
            <a:custGeom>
              <a:avLst/>
              <a:gdLst/>
              <a:ahLst/>
              <a:cxnLst/>
              <a:rect l="l" t="t" r="r" b="b"/>
              <a:pathLst>
                <a:path w="5079" h="1905">
                  <a:moveTo>
                    <a:pt x="5029" y="0"/>
                  </a:moveTo>
                  <a:lnTo>
                    <a:pt x="0" y="1676"/>
                  </a:lnTo>
                </a:path>
              </a:pathLst>
            </a:custGeom>
            <a:ln w="3175">
              <a:solidFill>
                <a:srgbClr val="5C86AE"/>
              </a:solidFill>
            </a:ln>
          </p:spPr>
          <p:txBody>
            <a:bodyPr wrap="square" lIns="0" tIns="0" rIns="0" bIns="0" rtlCol="0"/>
            <a:lstStyle/>
            <a:p/>
          </p:txBody>
        </p:sp>
        <p:sp>
          <p:nvSpPr>
            <p:cNvPr id="1343" name="object 1343" descr=""/>
            <p:cNvSpPr/>
            <p:nvPr/>
          </p:nvSpPr>
          <p:spPr>
            <a:xfrm>
              <a:off x="5418946" y="2471086"/>
              <a:ext cx="5080" cy="1905"/>
            </a:xfrm>
            <a:custGeom>
              <a:avLst/>
              <a:gdLst/>
              <a:ahLst/>
              <a:cxnLst/>
              <a:rect l="l" t="t" r="r" b="b"/>
              <a:pathLst>
                <a:path w="5079" h="1905">
                  <a:moveTo>
                    <a:pt x="0" y="0"/>
                  </a:moveTo>
                  <a:lnTo>
                    <a:pt x="5029" y="1676"/>
                  </a:lnTo>
                </a:path>
              </a:pathLst>
            </a:custGeom>
            <a:ln w="3175">
              <a:solidFill>
                <a:srgbClr val="5C86AE"/>
              </a:solidFill>
            </a:ln>
          </p:spPr>
          <p:txBody>
            <a:bodyPr wrap="square" lIns="0" tIns="0" rIns="0" bIns="0" rtlCol="0"/>
            <a:lstStyle/>
            <a:p/>
          </p:txBody>
        </p:sp>
        <p:sp>
          <p:nvSpPr>
            <p:cNvPr id="1344" name="object 1344" descr=""/>
            <p:cNvSpPr/>
            <p:nvPr/>
          </p:nvSpPr>
          <p:spPr>
            <a:xfrm>
              <a:off x="5426759" y="2545890"/>
              <a:ext cx="1270" cy="5080"/>
            </a:xfrm>
            <a:custGeom>
              <a:avLst/>
              <a:gdLst/>
              <a:ahLst/>
              <a:cxnLst/>
              <a:rect l="l" t="t" r="r" b="b"/>
              <a:pathLst>
                <a:path w="1270" h="5080">
                  <a:moveTo>
                    <a:pt x="0" y="5029"/>
                  </a:moveTo>
                  <a:lnTo>
                    <a:pt x="1117" y="0"/>
                  </a:lnTo>
                </a:path>
              </a:pathLst>
            </a:custGeom>
            <a:ln w="3175">
              <a:solidFill>
                <a:srgbClr val="5C86AE"/>
              </a:solidFill>
            </a:ln>
          </p:spPr>
          <p:txBody>
            <a:bodyPr wrap="square" lIns="0" tIns="0" rIns="0" bIns="0" rtlCol="0"/>
            <a:lstStyle/>
            <a:p/>
          </p:txBody>
        </p:sp>
        <p:sp>
          <p:nvSpPr>
            <p:cNvPr id="1345" name="object 1345" descr=""/>
            <p:cNvSpPr/>
            <p:nvPr/>
          </p:nvSpPr>
          <p:spPr>
            <a:xfrm>
              <a:off x="5426758" y="2463260"/>
              <a:ext cx="1270" cy="5080"/>
            </a:xfrm>
            <a:custGeom>
              <a:avLst/>
              <a:gdLst/>
              <a:ahLst/>
              <a:cxnLst/>
              <a:rect l="l" t="t" r="r" b="b"/>
              <a:pathLst>
                <a:path w="1270" h="5080">
                  <a:moveTo>
                    <a:pt x="1117" y="5029"/>
                  </a:moveTo>
                  <a:lnTo>
                    <a:pt x="0" y="0"/>
                  </a:lnTo>
                </a:path>
              </a:pathLst>
            </a:custGeom>
            <a:ln w="3175">
              <a:solidFill>
                <a:srgbClr val="5C86AE"/>
              </a:solidFill>
            </a:ln>
          </p:spPr>
          <p:txBody>
            <a:bodyPr wrap="square" lIns="0" tIns="0" rIns="0" bIns="0" rtlCol="0"/>
            <a:lstStyle/>
            <a:p/>
          </p:txBody>
        </p:sp>
        <p:sp>
          <p:nvSpPr>
            <p:cNvPr id="1346" name="object 1346" descr=""/>
            <p:cNvSpPr/>
            <p:nvPr/>
          </p:nvSpPr>
          <p:spPr>
            <a:xfrm>
              <a:off x="5418382" y="2471642"/>
              <a:ext cx="5080" cy="1270"/>
            </a:xfrm>
            <a:custGeom>
              <a:avLst/>
              <a:gdLst/>
              <a:ahLst/>
              <a:cxnLst/>
              <a:rect l="l" t="t" r="r" b="b"/>
              <a:pathLst>
                <a:path w="5079" h="1269">
                  <a:moveTo>
                    <a:pt x="5029" y="1117"/>
                  </a:moveTo>
                  <a:lnTo>
                    <a:pt x="0" y="0"/>
                  </a:lnTo>
                </a:path>
              </a:pathLst>
            </a:custGeom>
            <a:ln w="3175">
              <a:solidFill>
                <a:srgbClr val="5C86AE"/>
              </a:solidFill>
            </a:ln>
          </p:spPr>
          <p:txBody>
            <a:bodyPr wrap="square" lIns="0" tIns="0" rIns="0" bIns="0" rtlCol="0"/>
            <a:lstStyle/>
            <a:p/>
          </p:txBody>
        </p:sp>
        <p:sp>
          <p:nvSpPr>
            <p:cNvPr id="1347" name="object 1347" descr=""/>
            <p:cNvSpPr/>
            <p:nvPr/>
          </p:nvSpPr>
          <p:spPr>
            <a:xfrm>
              <a:off x="5418387" y="2541431"/>
              <a:ext cx="5080" cy="1270"/>
            </a:xfrm>
            <a:custGeom>
              <a:avLst/>
              <a:gdLst/>
              <a:ahLst/>
              <a:cxnLst/>
              <a:rect l="l" t="t" r="r" b="b"/>
              <a:pathLst>
                <a:path w="5079" h="1269">
                  <a:moveTo>
                    <a:pt x="0" y="1117"/>
                  </a:moveTo>
                  <a:lnTo>
                    <a:pt x="5029" y="0"/>
                  </a:lnTo>
                </a:path>
              </a:pathLst>
            </a:custGeom>
            <a:ln w="3175">
              <a:solidFill>
                <a:srgbClr val="5C86AE"/>
              </a:solidFill>
            </a:ln>
          </p:spPr>
          <p:txBody>
            <a:bodyPr wrap="square" lIns="0" tIns="0" rIns="0" bIns="0" rtlCol="0"/>
            <a:lstStyle/>
            <a:p/>
          </p:txBody>
        </p:sp>
        <p:sp>
          <p:nvSpPr>
            <p:cNvPr id="1348" name="object 1348" descr=""/>
            <p:cNvSpPr/>
            <p:nvPr/>
          </p:nvSpPr>
          <p:spPr>
            <a:xfrm>
              <a:off x="5426758" y="2545896"/>
              <a:ext cx="1905" cy="5080"/>
            </a:xfrm>
            <a:custGeom>
              <a:avLst/>
              <a:gdLst/>
              <a:ahLst/>
              <a:cxnLst/>
              <a:rect l="l" t="t" r="r" b="b"/>
              <a:pathLst>
                <a:path w="1904" h="5080">
                  <a:moveTo>
                    <a:pt x="1676" y="0"/>
                  </a:moveTo>
                  <a:lnTo>
                    <a:pt x="0" y="5029"/>
                  </a:lnTo>
                </a:path>
              </a:pathLst>
            </a:custGeom>
            <a:ln w="3175">
              <a:solidFill>
                <a:srgbClr val="5C86AE"/>
              </a:solidFill>
            </a:ln>
          </p:spPr>
          <p:txBody>
            <a:bodyPr wrap="square" lIns="0" tIns="0" rIns="0" bIns="0" rtlCol="0"/>
            <a:lstStyle/>
            <a:p/>
          </p:txBody>
        </p:sp>
        <p:sp>
          <p:nvSpPr>
            <p:cNvPr id="1349" name="object 1349" descr=""/>
            <p:cNvSpPr/>
            <p:nvPr/>
          </p:nvSpPr>
          <p:spPr>
            <a:xfrm>
              <a:off x="5426759" y="2463266"/>
              <a:ext cx="1905" cy="5080"/>
            </a:xfrm>
            <a:custGeom>
              <a:avLst/>
              <a:gdLst/>
              <a:ahLst/>
              <a:cxnLst/>
              <a:rect l="l" t="t" r="r" b="b"/>
              <a:pathLst>
                <a:path w="1904" h="5080">
                  <a:moveTo>
                    <a:pt x="0" y="0"/>
                  </a:moveTo>
                  <a:lnTo>
                    <a:pt x="1676" y="5029"/>
                  </a:lnTo>
                </a:path>
              </a:pathLst>
            </a:custGeom>
            <a:ln w="3175">
              <a:solidFill>
                <a:srgbClr val="5C86AE"/>
              </a:solidFill>
            </a:ln>
          </p:spPr>
          <p:txBody>
            <a:bodyPr wrap="square" lIns="0" tIns="0" rIns="0" bIns="0" rtlCol="0"/>
            <a:lstStyle/>
            <a:p/>
          </p:txBody>
        </p:sp>
        <p:sp>
          <p:nvSpPr>
            <p:cNvPr id="1350" name="object 1350" descr=""/>
            <p:cNvSpPr/>
            <p:nvPr/>
          </p:nvSpPr>
          <p:spPr>
            <a:xfrm>
              <a:off x="5434573" y="2457682"/>
              <a:ext cx="0" cy="99060"/>
            </a:xfrm>
            <a:custGeom>
              <a:avLst/>
              <a:gdLst/>
              <a:ahLst/>
              <a:cxnLst/>
              <a:rect l="l" t="t" r="r" b="b"/>
              <a:pathLst>
                <a:path w="0" h="99060">
                  <a:moveTo>
                    <a:pt x="0" y="98818"/>
                  </a:moveTo>
                  <a:lnTo>
                    <a:pt x="0" y="0"/>
                  </a:lnTo>
                </a:path>
              </a:pathLst>
            </a:custGeom>
            <a:ln w="3175">
              <a:solidFill>
                <a:srgbClr val="5C86AE"/>
              </a:solidFill>
            </a:ln>
          </p:spPr>
          <p:txBody>
            <a:bodyPr wrap="square" lIns="0" tIns="0" rIns="0" bIns="0" rtlCol="0"/>
            <a:lstStyle/>
            <a:p/>
          </p:txBody>
        </p:sp>
        <p:sp>
          <p:nvSpPr>
            <p:cNvPr id="1351" name="object 1351" descr=""/>
            <p:cNvSpPr/>
            <p:nvPr/>
          </p:nvSpPr>
          <p:spPr>
            <a:xfrm>
              <a:off x="5471420" y="2472202"/>
              <a:ext cx="0" cy="70485"/>
            </a:xfrm>
            <a:custGeom>
              <a:avLst/>
              <a:gdLst/>
              <a:ahLst/>
              <a:cxnLst/>
              <a:rect l="l" t="t" r="r" b="b"/>
              <a:pathLst>
                <a:path w="0" h="70485">
                  <a:moveTo>
                    <a:pt x="0" y="0"/>
                  </a:moveTo>
                  <a:lnTo>
                    <a:pt x="0" y="70345"/>
                  </a:lnTo>
                </a:path>
              </a:pathLst>
            </a:custGeom>
            <a:ln w="3175">
              <a:solidFill>
                <a:srgbClr val="5C86AE"/>
              </a:solidFill>
            </a:ln>
          </p:spPr>
          <p:txBody>
            <a:bodyPr wrap="square" lIns="0" tIns="0" rIns="0" bIns="0" rtlCol="0"/>
            <a:lstStyle/>
            <a:p/>
          </p:txBody>
        </p:sp>
        <p:sp>
          <p:nvSpPr>
            <p:cNvPr id="1352" name="object 1352" descr=""/>
            <p:cNvSpPr/>
            <p:nvPr/>
          </p:nvSpPr>
          <p:spPr>
            <a:xfrm>
              <a:off x="5306171" y="2445959"/>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353" name="object 1353" descr=""/>
            <p:cNvSpPr/>
            <p:nvPr/>
          </p:nvSpPr>
          <p:spPr>
            <a:xfrm>
              <a:off x="5305614" y="2446513"/>
              <a:ext cx="0" cy="3810"/>
            </a:xfrm>
            <a:custGeom>
              <a:avLst/>
              <a:gdLst/>
              <a:ahLst/>
              <a:cxnLst/>
              <a:rect l="l" t="t" r="r" b="b"/>
              <a:pathLst>
                <a:path w="0" h="3810">
                  <a:moveTo>
                    <a:pt x="0" y="3352"/>
                  </a:moveTo>
                  <a:lnTo>
                    <a:pt x="0" y="0"/>
                  </a:lnTo>
                </a:path>
              </a:pathLst>
            </a:custGeom>
            <a:ln w="3175">
              <a:solidFill>
                <a:srgbClr val="5C86AE"/>
              </a:solidFill>
            </a:ln>
          </p:spPr>
          <p:txBody>
            <a:bodyPr wrap="square" lIns="0" tIns="0" rIns="0" bIns="0" rtlCol="0"/>
            <a:lstStyle/>
            <a:p/>
          </p:txBody>
        </p:sp>
        <p:sp>
          <p:nvSpPr>
            <p:cNvPr id="1354" name="object 1354" descr=""/>
            <p:cNvSpPr/>
            <p:nvPr/>
          </p:nvSpPr>
          <p:spPr>
            <a:xfrm>
              <a:off x="5306171" y="2445959"/>
              <a:ext cx="0" cy="3810"/>
            </a:xfrm>
            <a:custGeom>
              <a:avLst/>
              <a:gdLst/>
              <a:ahLst/>
              <a:cxnLst/>
              <a:rect l="l" t="t" r="r" b="b"/>
              <a:pathLst>
                <a:path w="0" h="3810">
                  <a:moveTo>
                    <a:pt x="0" y="0"/>
                  </a:moveTo>
                  <a:lnTo>
                    <a:pt x="0" y="3352"/>
                  </a:lnTo>
                </a:path>
              </a:pathLst>
            </a:custGeom>
            <a:ln w="3175">
              <a:solidFill>
                <a:srgbClr val="5C86AE"/>
              </a:solidFill>
            </a:ln>
          </p:spPr>
          <p:txBody>
            <a:bodyPr wrap="square" lIns="0" tIns="0" rIns="0" bIns="0" rtlCol="0"/>
            <a:lstStyle/>
            <a:p/>
          </p:txBody>
        </p:sp>
        <p:sp>
          <p:nvSpPr>
            <p:cNvPr id="1355" name="object 1355" descr=""/>
            <p:cNvSpPr/>
            <p:nvPr/>
          </p:nvSpPr>
          <p:spPr>
            <a:xfrm>
              <a:off x="5308404" y="2445961"/>
              <a:ext cx="0" cy="3810"/>
            </a:xfrm>
            <a:custGeom>
              <a:avLst/>
              <a:gdLst/>
              <a:ahLst/>
              <a:cxnLst/>
              <a:rect l="l" t="t" r="r" b="b"/>
              <a:pathLst>
                <a:path w="0" h="3810">
                  <a:moveTo>
                    <a:pt x="0" y="3352"/>
                  </a:moveTo>
                  <a:lnTo>
                    <a:pt x="0" y="0"/>
                  </a:lnTo>
                </a:path>
              </a:pathLst>
            </a:custGeom>
            <a:ln w="3175">
              <a:solidFill>
                <a:srgbClr val="5C86AE"/>
              </a:solidFill>
            </a:ln>
          </p:spPr>
          <p:txBody>
            <a:bodyPr wrap="square" lIns="0" tIns="0" rIns="0" bIns="0" rtlCol="0"/>
            <a:lstStyle/>
            <a:p/>
          </p:txBody>
        </p:sp>
        <p:sp>
          <p:nvSpPr>
            <p:cNvPr id="1356" name="object 1356" descr=""/>
            <p:cNvSpPr/>
            <p:nvPr/>
          </p:nvSpPr>
          <p:spPr>
            <a:xfrm>
              <a:off x="5306171" y="2568227"/>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357" name="object 1357" descr=""/>
            <p:cNvSpPr/>
            <p:nvPr/>
          </p:nvSpPr>
          <p:spPr>
            <a:xfrm>
              <a:off x="5305614" y="2564875"/>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1358" name="object 1358" descr=""/>
            <p:cNvSpPr/>
            <p:nvPr/>
          </p:nvSpPr>
          <p:spPr>
            <a:xfrm>
              <a:off x="5306171" y="2564879"/>
              <a:ext cx="0" cy="3810"/>
            </a:xfrm>
            <a:custGeom>
              <a:avLst/>
              <a:gdLst/>
              <a:ahLst/>
              <a:cxnLst/>
              <a:rect l="l" t="t" r="r" b="b"/>
              <a:pathLst>
                <a:path w="0" h="3810">
                  <a:moveTo>
                    <a:pt x="0" y="0"/>
                  </a:moveTo>
                  <a:lnTo>
                    <a:pt x="0" y="3352"/>
                  </a:lnTo>
                </a:path>
              </a:pathLst>
            </a:custGeom>
            <a:ln w="3175">
              <a:solidFill>
                <a:srgbClr val="5C86AE"/>
              </a:solidFill>
            </a:ln>
          </p:spPr>
          <p:txBody>
            <a:bodyPr wrap="square" lIns="0" tIns="0" rIns="0" bIns="0" rtlCol="0"/>
            <a:lstStyle/>
            <a:p/>
          </p:txBody>
        </p:sp>
        <p:sp>
          <p:nvSpPr>
            <p:cNvPr id="1359" name="object 1359" descr=""/>
            <p:cNvSpPr/>
            <p:nvPr/>
          </p:nvSpPr>
          <p:spPr>
            <a:xfrm>
              <a:off x="5308404" y="2564874"/>
              <a:ext cx="0" cy="3810"/>
            </a:xfrm>
            <a:custGeom>
              <a:avLst/>
              <a:gdLst/>
              <a:ahLst/>
              <a:cxnLst/>
              <a:rect l="l" t="t" r="r" b="b"/>
              <a:pathLst>
                <a:path w="0" h="3810">
                  <a:moveTo>
                    <a:pt x="0" y="3352"/>
                  </a:moveTo>
                  <a:lnTo>
                    <a:pt x="0" y="0"/>
                  </a:lnTo>
                </a:path>
              </a:pathLst>
            </a:custGeom>
            <a:ln w="3175">
              <a:solidFill>
                <a:srgbClr val="5C86AE"/>
              </a:solidFill>
            </a:ln>
          </p:spPr>
          <p:txBody>
            <a:bodyPr wrap="square" lIns="0" tIns="0" rIns="0" bIns="0" rtlCol="0"/>
            <a:lstStyle/>
            <a:p/>
          </p:txBody>
        </p:sp>
        <p:sp>
          <p:nvSpPr>
            <p:cNvPr id="1360" name="object 1360" descr=""/>
            <p:cNvSpPr/>
            <p:nvPr/>
          </p:nvSpPr>
          <p:spPr>
            <a:xfrm>
              <a:off x="5303381" y="2466053"/>
              <a:ext cx="0" cy="3175"/>
            </a:xfrm>
            <a:custGeom>
              <a:avLst/>
              <a:gdLst/>
              <a:ahLst/>
              <a:cxnLst/>
              <a:rect l="l" t="t" r="r" b="b"/>
              <a:pathLst>
                <a:path w="0" h="3175">
                  <a:moveTo>
                    <a:pt x="0" y="2794"/>
                  </a:moveTo>
                  <a:lnTo>
                    <a:pt x="0" y="0"/>
                  </a:lnTo>
                </a:path>
              </a:pathLst>
            </a:custGeom>
            <a:ln w="3175">
              <a:solidFill>
                <a:srgbClr val="5C86AE"/>
              </a:solidFill>
            </a:ln>
          </p:spPr>
          <p:txBody>
            <a:bodyPr wrap="square" lIns="0" tIns="0" rIns="0" bIns="0" rtlCol="0"/>
            <a:lstStyle/>
            <a:p/>
          </p:txBody>
        </p:sp>
        <p:sp>
          <p:nvSpPr>
            <p:cNvPr id="1361" name="object 1361" descr=""/>
            <p:cNvSpPr/>
            <p:nvPr/>
          </p:nvSpPr>
          <p:spPr>
            <a:xfrm>
              <a:off x="5303926" y="2466053"/>
              <a:ext cx="635" cy="3175"/>
            </a:xfrm>
            <a:custGeom>
              <a:avLst/>
              <a:gdLst/>
              <a:ahLst/>
              <a:cxnLst/>
              <a:rect l="l" t="t" r="r" b="b"/>
              <a:pathLst>
                <a:path w="635" h="3175">
                  <a:moveTo>
                    <a:pt x="571" y="2794"/>
                  </a:moveTo>
                  <a:lnTo>
                    <a:pt x="0" y="2794"/>
                  </a:lnTo>
                  <a:lnTo>
                    <a:pt x="0" y="0"/>
                  </a:lnTo>
                  <a:lnTo>
                    <a:pt x="571" y="0"/>
                  </a:lnTo>
                </a:path>
              </a:pathLst>
            </a:custGeom>
            <a:ln w="3175">
              <a:solidFill>
                <a:srgbClr val="5C86AE"/>
              </a:solidFill>
            </a:ln>
          </p:spPr>
          <p:txBody>
            <a:bodyPr wrap="square" lIns="0" tIns="0" rIns="0" bIns="0" rtlCol="0"/>
            <a:lstStyle/>
            <a:p/>
          </p:txBody>
        </p:sp>
        <p:sp>
          <p:nvSpPr>
            <p:cNvPr id="1362" name="object 1362" descr=""/>
            <p:cNvSpPr/>
            <p:nvPr/>
          </p:nvSpPr>
          <p:spPr>
            <a:xfrm>
              <a:off x="5303381" y="2545335"/>
              <a:ext cx="635" cy="3175"/>
            </a:xfrm>
            <a:custGeom>
              <a:avLst/>
              <a:gdLst/>
              <a:ahLst/>
              <a:cxnLst/>
              <a:rect l="l" t="t" r="r" b="b"/>
              <a:pathLst>
                <a:path w="635" h="3175">
                  <a:moveTo>
                    <a:pt x="0" y="2794"/>
                  </a:moveTo>
                  <a:lnTo>
                    <a:pt x="0" y="0"/>
                  </a:lnTo>
                  <a:lnTo>
                    <a:pt x="546" y="0"/>
                  </a:lnTo>
                </a:path>
              </a:pathLst>
            </a:custGeom>
            <a:ln w="3175">
              <a:solidFill>
                <a:srgbClr val="5C86AE"/>
              </a:solidFill>
            </a:ln>
          </p:spPr>
          <p:txBody>
            <a:bodyPr wrap="square" lIns="0" tIns="0" rIns="0" bIns="0" rtlCol="0"/>
            <a:lstStyle/>
            <a:p/>
          </p:txBody>
        </p:sp>
        <p:sp>
          <p:nvSpPr>
            <p:cNvPr id="1363" name="object 1363" descr=""/>
            <p:cNvSpPr/>
            <p:nvPr/>
          </p:nvSpPr>
          <p:spPr>
            <a:xfrm>
              <a:off x="5303926" y="2468847"/>
              <a:ext cx="0" cy="36195"/>
            </a:xfrm>
            <a:custGeom>
              <a:avLst/>
              <a:gdLst/>
              <a:ahLst/>
              <a:cxnLst/>
              <a:rect l="l" t="t" r="r" b="b"/>
              <a:pathLst>
                <a:path w="0" h="36194">
                  <a:moveTo>
                    <a:pt x="0" y="0"/>
                  </a:moveTo>
                  <a:lnTo>
                    <a:pt x="0" y="35737"/>
                  </a:lnTo>
                </a:path>
              </a:pathLst>
            </a:custGeom>
            <a:ln w="3175">
              <a:solidFill>
                <a:srgbClr val="5C86AE"/>
              </a:solidFill>
            </a:ln>
          </p:spPr>
          <p:txBody>
            <a:bodyPr wrap="square" lIns="0" tIns="0" rIns="0" bIns="0" rtlCol="0"/>
            <a:lstStyle/>
            <a:p/>
          </p:txBody>
        </p:sp>
        <p:sp>
          <p:nvSpPr>
            <p:cNvPr id="1364" name="object 1364" descr=""/>
            <p:cNvSpPr/>
            <p:nvPr/>
          </p:nvSpPr>
          <p:spPr>
            <a:xfrm>
              <a:off x="5303926" y="2509608"/>
              <a:ext cx="0" cy="36195"/>
            </a:xfrm>
            <a:custGeom>
              <a:avLst/>
              <a:gdLst/>
              <a:ahLst/>
              <a:cxnLst/>
              <a:rect l="l" t="t" r="r" b="b"/>
              <a:pathLst>
                <a:path w="0" h="36194">
                  <a:moveTo>
                    <a:pt x="0" y="0"/>
                  </a:moveTo>
                  <a:lnTo>
                    <a:pt x="0" y="35725"/>
                  </a:lnTo>
                </a:path>
              </a:pathLst>
            </a:custGeom>
            <a:ln w="3175">
              <a:solidFill>
                <a:srgbClr val="5C86AE"/>
              </a:solidFill>
            </a:ln>
          </p:spPr>
          <p:txBody>
            <a:bodyPr wrap="square" lIns="0" tIns="0" rIns="0" bIns="0" rtlCol="0"/>
            <a:lstStyle/>
            <a:p/>
          </p:txBody>
        </p:sp>
        <p:sp>
          <p:nvSpPr>
            <p:cNvPr id="1365" name="object 1365" descr=""/>
            <p:cNvSpPr/>
            <p:nvPr/>
          </p:nvSpPr>
          <p:spPr>
            <a:xfrm>
              <a:off x="5303381" y="2468847"/>
              <a:ext cx="635" cy="0"/>
            </a:xfrm>
            <a:custGeom>
              <a:avLst/>
              <a:gdLst/>
              <a:ahLst/>
              <a:cxnLst/>
              <a:rect l="l" t="t" r="r" b="b"/>
              <a:pathLst>
                <a:path w="635" h="0">
                  <a:moveTo>
                    <a:pt x="0" y="0"/>
                  </a:moveTo>
                  <a:lnTo>
                    <a:pt x="546" y="0"/>
                  </a:lnTo>
                </a:path>
              </a:pathLst>
            </a:custGeom>
            <a:ln w="3175">
              <a:solidFill>
                <a:srgbClr val="5C86AE"/>
              </a:solidFill>
            </a:ln>
          </p:spPr>
          <p:txBody>
            <a:bodyPr wrap="square" lIns="0" tIns="0" rIns="0" bIns="0" rtlCol="0"/>
            <a:lstStyle/>
            <a:p/>
          </p:txBody>
        </p:sp>
        <p:sp>
          <p:nvSpPr>
            <p:cNvPr id="1366" name="object 1366" descr=""/>
            <p:cNvSpPr/>
            <p:nvPr/>
          </p:nvSpPr>
          <p:spPr>
            <a:xfrm>
              <a:off x="5303381" y="2509614"/>
              <a:ext cx="0" cy="36195"/>
            </a:xfrm>
            <a:custGeom>
              <a:avLst/>
              <a:gdLst/>
              <a:ahLst/>
              <a:cxnLst/>
              <a:rect l="l" t="t" r="r" b="b"/>
              <a:pathLst>
                <a:path w="0" h="36194">
                  <a:moveTo>
                    <a:pt x="0" y="35725"/>
                  </a:moveTo>
                  <a:lnTo>
                    <a:pt x="0" y="0"/>
                  </a:lnTo>
                </a:path>
              </a:pathLst>
            </a:custGeom>
            <a:ln w="3175">
              <a:solidFill>
                <a:srgbClr val="5C86AE"/>
              </a:solidFill>
            </a:ln>
          </p:spPr>
          <p:txBody>
            <a:bodyPr wrap="square" lIns="0" tIns="0" rIns="0" bIns="0" rtlCol="0"/>
            <a:lstStyle/>
            <a:p/>
          </p:txBody>
        </p:sp>
        <p:sp>
          <p:nvSpPr>
            <p:cNvPr id="1367" name="object 1367" descr=""/>
            <p:cNvSpPr/>
            <p:nvPr/>
          </p:nvSpPr>
          <p:spPr>
            <a:xfrm>
              <a:off x="5303381" y="2468847"/>
              <a:ext cx="0" cy="36195"/>
            </a:xfrm>
            <a:custGeom>
              <a:avLst/>
              <a:gdLst/>
              <a:ahLst/>
              <a:cxnLst/>
              <a:rect l="l" t="t" r="r" b="b"/>
              <a:pathLst>
                <a:path w="0" h="36194">
                  <a:moveTo>
                    <a:pt x="0" y="35737"/>
                  </a:moveTo>
                  <a:lnTo>
                    <a:pt x="0" y="0"/>
                  </a:lnTo>
                </a:path>
              </a:pathLst>
            </a:custGeom>
            <a:ln w="3175">
              <a:solidFill>
                <a:srgbClr val="5C86AE"/>
              </a:solidFill>
            </a:ln>
          </p:spPr>
          <p:txBody>
            <a:bodyPr wrap="square" lIns="0" tIns="0" rIns="0" bIns="0" rtlCol="0"/>
            <a:lstStyle/>
            <a:p/>
          </p:txBody>
        </p:sp>
        <p:sp>
          <p:nvSpPr>
            <p:cNvPr id="1368" name="object 1368" descr=""/>
            <p:cNvSpPr/>
            <p:nvPr/>
          </p:nvSpPr>
          <p:spPr>
            <a:xfrm>
              <a:off x="5303926" y="2545335"/>
              <a:ext cx="635" cy="3175"/>
            </a:xfrm>
            <a:custGeom>
              <a:avLst/>
              <a:gdLst/>
              <a:ahLst/>
              <a:cxnLst/>
              <a:rect l="l" t="t" r="r" b="b"/>
              <a:pathLst>
                <a:path w="635" h="3175">
                  <a:moveTo>
                    <a:pt x="571" y="2794"/>
                  </a:moveTo>
                  <a:lnTo>
                    <a:pt x="0" y="2794"/>
                  </a:lnTo>
                  <a:lnTo>
                    <a:pt x="0" y="0"/>
                  </a:lnTo>
                  <a:lnTo>
                    <a:pt x="571" y="0"/>
                  </a:lnTo>
                </a:path>
              </a:pathLst>
            </a:custGeom>
            <a:ln w="3175">
              <a:solidFill>
                <a:srgbClr val="5C86AE"/>
              </a:solidFill>
            </a:ln>
          </p:spPr>
          <p:txBody>
            <a:bodyPr wrap="square" lIns="0" tIns="0" rIns="0" bIns="0" rtlCol="0"/>
            <a:lstStyle/>
            <a:p/>
          </p:txBody>
        </p:sp>
        <p:sp>
          <p:nvSpPr>
            <p:cNvPr id="1369" name="object 1369" descr=""/>
            <p:cNvSpPr/>
            <p:nvPr/>
          </p:nvSpPr>
          <p:spPr>
            <a:xfrm>
              <a:off x="5304496" y="2466053"/>
              <a:ext cx="1270" cy="3175"/>
            </a:xfrm>
            <a:custGeom>
              <a:avLst/>
              <a:gdLst/>
              <a:ahLst/>
              <a:cxnLst/>
              <a:rect l="l" t="t" r="r" b="b"/>
              <a:pathLst>
                <a:path w="1270" h="3175">
                  <a:moveTo>
                    <a:pt x="1117" y="2794"/>
                  </a:moveTo>
                  <a:lnTo>
                    <a:pt x="0" y="2794"/>
                  </a:lnTo>
                  <a:lnTo>
                    <a:pt x="0" y="0"/>
                  </a:lnTo>
                </a:path>
              </a:pathLst>
            </a:custGeom>
            <a:ln w="3175">
              <a:solidFill>
                <a:srgbClr val="5C86AE"/>
              </a:solidFill>
            </a:ln>
          </p:spPr>
          <p:txBody>
            <a:bodyPr wrap="square" lIns="0" tIns="0" rIns="0" bIns="0" rtlCol="0"/>
            <a:lstStyle/>
            <a:p/>
          </p:txBody>
        </p:sp>
        <p:sp>
          <p:nvSpPr>
            <p:cNvPr id="1370" name="object 1370" descr=""/>
            <p:cNvSpPr/>
            <p:nvPr/>
          </p:nvSpPr>
          <p:spPr>
            <a:xfrm>
              <a:off x="5304498" y="2509614"/>
              <a:ext cx="0" cy="36195"/>
            </a:xfrm>
            <a:custGeom>
              <a:avLst/>
              <a:gdLst/>
              <a:ahLst/>
              <a:cxnLst/>
              <a:rect l="l" t="t" r="r" b="b"/>
              <a:pathLst>
                <a:path w="0" h="36194">
                  <a:moveTo>
                    <a:pt x="0" y="35725"/>
                  </a:moveTo>
                  <a:lnTo>
                    <a:pt x="0" y="0"/>
                  </a:lnTo>
                </a:path>
              </a:pathLst>
            </a:custGeom>
            <a:ln w="3175">
              <a:solidFill>
                <a:srgbClr val="5C86AE"/>
              </a:solidFill>
            </a:ln>
          </p:spPr>
          <p:txBody>
            <a:bodyPr wrap="square" lIns="0" tIns="0" rIns="0" bIns="0" rtlCol="0"/>
            <a:lstStyle/>
            <a:p/>
          </p:txBody>
        </p:sp>
        <p:sp>
          <p:nvSpPr>
            <p:cNvPr id="1371" name="object 1371" descr=""/>
            <p:cNvSpPr/>
            <p:nvPr/>
          </p:nvSpPr>
          <p:spPr>
            <a:xfrm>
              <a:off x="5304498" y="2468847"/>
              <a:ext cx="0" cy="36195"/>
            </a:xfrm>
            <a:custGeom>
              <a:avLst/>
              <a:gdLst/>
              <a:ahLst/>
              <a:cxnLst/>
              <a:rect l="l" t="t" r="r" b="b"/>
              <a:pathLst>
                <a:path w="0" h="36194">
                  <a:moveTo>
                    <a:pt x="0" y="35737"/>
                  </a:moveTo>
                  <a:lnTo>
                    <a:pt x="0" y="0"/>
                  </a:lnTo>
                </a:path>
              </a:pathLst>
            </a:custGeom>
            <a:ln w="3175">
              <a:solidFill>
                <a:srgbClr val="5C86AE"/>
              </a:solidFill>
            </a:ln>
          </p:spPr>
          <p:txBody>
            <a:bodyPr wrap="square" lIns="0" tIns="0" rIns="0" bIns="0" rtlCol="0"/>
            <a:lstStyle/>
            <a:p/>
          </p:txBody>
        </p:sp>
        <p:sp>
          <p:nvSpPr>
            <p:cNvPr id="1372" name="object 1372" descr=""/>
            <p:cNvSpPr/>
            <p:nvPr/>
          </p:nvSpPr>
          <p:spPr>
            <a:xfrm>
              <a:off x="5304498" y="2545335"/>
              <a:ext cx="1270" cy="3175"/>
            </a:xfrm>
            <a:custGeom>
              <a:avLst/>
              <a:gdLst/>
              <a:ahLst/>
              <a:cxnLst/>
              <a:rect l="l" t="t" r="r" b="b"/>
              <a:pathLst>
                <a:path w="1270" h="3175">
                  <a:moveTo>
                    <a:pt x="0" y="2794"/>
                  </a:moveTo>
                  <a:lnTo>
                    <a:pt x="0" y="0"/>
                  </a:lnTo>
                  <a:lnTo>
                    <a:pt x="1117" y="0"/>
                  </a:lnTo>
                </a:path>
              </a:pathLst>
            </a:custGeom>
            <a:ln w="3175">
              <a:solidFill>
                <a:srgbClr val="5C86AE"/>
              </a:solidFill>
            </a:ln>
          </p:spPr>
          <p:txBody>
            <a:bodyPr wrap="square" lIns="0" tIns="0" rIns="0" bIns="0" rtlCol="0"/>
            <a:lstStyle/>
            <a:p/>
          </p:txBody>
        </p:sp>
        <p:sp>
          <p:nvSpPr>
            <p:cNvPr id="1373" name="object 1373" descr=""/>
            <p:cNvSpPr/>
            <p:nvPr/>
          </p:nvSpPr>
          <p:spPr>
            <a:xfrm>
              <a:off x="5306171" y="2564879"/>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374" name="object 1374" descr=""/>
            <p:cNvSpPr/>
            <p:nvPr/>
          </p:nvSpPr>
          <p:spPr>
            <a:xfrm>
              <a:off x="5306171" y="2449314"/>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375" name="object 1375" descr=""/>
            <p:cNvSpPr/>
            <p:nvPr/>
          </p:nvSpPr>
          <p:spPr>
            <a:xfrm>
              <a:off x="5305614" y="2449865"/>
              <a:ext cx="0" cy="15240"/>
            </a:xfrm>
            <a:custGeom>
              <a:avLst/>
              <a:gdLst/>
              <a:ahLst/>
              <a:cxnLst/>
              <a:rect l="l" t="t" r="r" b="b"/>
              <a:pathLst>
                <a:path w="0" h="15239">
                  <a:moveTo>
                    <a:pt x="0" y="15074"/>
                  </a:moveTo>
                  <a:lnTo>
                    <a:pt x="0" y="0"/>
                  </a:lnTo>
                </a:path>
              </a:pathLst>
            </a:custGeom>
            <a:ln w="3175">
              <a:solidFill>
                <a:srgbClr val="5C86AE"/>
              </a:solidFill>
            </a:ln>
          </p:spPr>
          <p:txBody>
            <a:bodyPr wrap="square" lIns="0" tIns="0" rIns="0" bIns="0" rtlCol="0"/>
            <a:lstStyle/>
            <a:p/>
          </p:txBody>
        </p:sp>
        <p:sp>
          <p:nvSpPr>
            <p:cNvPr id="1376" name="object 1376" descr=""/>
            <p:cNvSpPr/>
            <p:nvPr/>
          </p:nvSpPr>
          <p:spPr>
            <a:xfrm>
              <a:off x="5306171" y="2449314"/>
              <a:ext cx="0" cy="15240"/>
            </a:xfrm>
            <a:custGeom>
              <a:avLst/>
              <a:gdLst/>
              <a:ahLst/>
              <a:cxnLst/>
              <a:rect l="l" t="t" r="r" b="b"/>
              <a:pathLst>
                <a:path w="0" h="15239">
                  <a:moveTo>
                    <a:pt x="0" y="0"/>
                  </a:moveTo>
                  <a:lnTo>
                    <a:pt x="0" y="15074"/>
                  </a:lnTo>
                </a:path>
              </a:pathLst>
            </a:custGeom>
            <a:ln w="3175">
              <a:solidFill>
                <a:srgbClr val="5C86AE"/>
              </a:solidFill>
            </a:ln>
          </p:spPr>
          <p:txBody>
            <a:bodyPr wrap="square" lIns="0" tIns="0" rIns="0" bIns="0" rtlCol="0"/>
            <a:lstStyle/>
            <a:p/>
          </p:txBody>
        </p:sp>
        <p:sp>
          <p:nvSpPr>
            <p:cNvPr id="1377" name="object 1377" descr=""/>
            <p:cNvSpPr/>
            <p:nvPr/>
          </p:nvSpPr>
          <p:spPr>
            <a:xfrm>
              <a:off x="5308404" y="2449308"/>
              <a:ext cx="0" cy="15240"/>
            </a:xfrm>
            <a:custGeom>
              <a:avLst/>
              <a:gdLst/>
              <a:ahLst/>
              <a:cxnLst/>
              <a:rect l="l" t="t" r="r" b="b"/>
              <a:pathLst>
                <a:path w="0" h="15239">
                  <a:moveTo>
                    <a:pt x="0" y="15074"/>
                  </a:moveTo>
                  <a:lnTo>
                    <a:pt x="0" y="0"/>
                  </a:lnTo>
                </a:path>
              </a:pathLst>
            </a:custGeom>
            <a:ln w="3175">
              <a:solidFill>
                <a:srgbClr val="5C86AE"/>
              </a:solidFill>
            </a:ln>
          </p:spPr>
          <p:txBody>
            <a:bodyPr wrap="square" lIns="0" tIns="0" rIns="0" bIns="0" rtlCol="0"/>
            <a:lstStyle/>
            <a:p/>
          </p:txBody>
        </p:sp>
        <p:sp>
          <p:nvSpPr>
            <p:cNvPr id="1378" name="object 1378" descr=""/>
            <p:cNvSpPr/>
            <p:nvPr/>
          </p:nvSpPr>
          <p:spPr>
            <a:xfrm>
              <a:off x="5308404" y="2549804"/>
              <a:ext cx="0" cy="15240"/>
            </a:xfrm>
            <a:custGeom>
              <a:avLst/>
              <a:gdLst/>
              <a:ahLst/>
              <a:cxnLst/>
              <a:rect l="l" t="t" r="r" b="b"/>
              <a:pathLst>
                <a:path w="0" h="15239">
                  <a:moveTo>
                    <a:pt x="0" y="15074"/>
                  </a:moveTo>
                  <a:lnTo>
                    <a:pt x="0" y="0"/>
                  </a:lnTo>
                </a:path>
              </a:pathLst>
            </a:custGeom>
            <a:ln w="3175">
              <a:solidFill>
                <a:srgbClr val="5C86AE"/>
              </a:solidFill>
            </a:ln>
          </p:spPr>
          <p:txBody>
            <a:bodyPr wrap="square" lIns="0" tIns="0" rIns="0" bIns="0" rtlCol="0"/>
            <a:lstStyle/>
            <a:p/>
          </p:txBody>
        </p:sp>
        <p:sp>
          <p:nvSpPr>
            <p:cNvPr id="1379" name="object 1379" descr=""/>
            <p:cNvSpPr/>
            <p:nvPr/>
          </p:nvSpPr>
          <p:spPr>
            <a:xfrm>
              <a:off x="5305614" y="2549245"/>
              <a:ext cx="0" cy="15875"/>
            </a:xfrm>
            <a:custGeom>
              <a:avLst/>
              <a:gdLst/>
              <a:ahLst/>
              <a:cxnLst/>
              <a:rect l="l" t="t" r="r" b="b"/>
              <a:pathLst>
                <a:path w="0" h="15875">
                  <a:moveTo>
                    <a:pt x="0" y="15633"/>
                  </a:moveTo>
                  <a:lnTo>
                    <a:pt x="0" y="0"/>
                  </a:lnTo>
                </a:path>
              </a:pathLst>
            </a:custGeom>
            <a:ln w="3175">
              <a:solidFill>
                <a:srgbClr val="5C86AE"/>
              </a:solidFill>
            </a:ln>
          </p:spPr>
          <p:txBody>
            <a:bodyPr wrap="square" lIns="0" tIns="0" rIns="0" bIns="0" rtlCol="0"/>
            <a:lstStyle/>
            <a:p/>
          </p:txBody>
        </p:sp>
        <p:sp>
          <p:nvSpPr>
            <p:cNvPr id="1380" name="object 1380" descr=""/>
            <p:cNvSpPr/>
            <p:nvPr/>
          </p:nvSpPr>
          <p:spPr>
            <a:xfrm>
              <a:off x="5306169" y="2549803"/>
              <a:ext cx="2540" cy="15240"/>
            </a:xfrm>
            <a:custGeom>
              <a:avLst/>
              <a:gdLst/>
              <a:ahLst/>
              <a:cxnLst/>
              <a:rect l="l" t="t" r="r" b="b"/>
              <a:pathLst>
                <a:path w="2539" h="15239">
                  <a:moveTo>
                    <a:pt x="2235" y="0"/>
                  </a:moveTo>
                  <a:lnTo>
                    <a:pt x="0" y="0"/>
                  </a:lnTo>
                  <a:lnTo>
                    <a:pt x="0" y="15074"/>
                  </a:lnTo>
                </a:path>
              </a:pathLst>
            </a:custGeom>
            <a:ln w="3175">
              <a:solidFill>
                <a:srgbClr val="5C86AE"/>
              </a:solidFill>
            </a:ln>
          </p:spPr>
          <p:txBody>
            <a:bodyPr wrap="square" lIns="0" tIns="0" rIns="0" bIns="0" rtlCol="0"/>
            <a:lstStyle/>
            <a:p/>
          </p:txBody>
        </p:sp>
        <p:sp>
          <p:nvSpPr>
            <p:cNvPr id="1381" name="object 1381" descr=""/>
            <p:cNvSpPr/>
            <p:nvPr/>
          </p:nvSpPr>
          <p:spPr>
            <a:xfrm>
              <a:off x="5306171" y="2541990"/>
              <a:ext cx="0" cy="8255"/>
            </a:xfrm>
            <a:custGeom>
              <a:avLst/>
              <a:gdLst/>
              <a:ahLst/>
              <a:cxnLst/>
              <a:rect l="l" t="t" r="r" b="b"/>
              <a:pathLst>
                <a:path w="0" h="8255">
                  <a:moveTo>
                    <a:pt x="0" y="0"/>
                  </a:moveTo>
                  <a:lnTo>
                    <a:pt x="0" y="7810"/>
                  </a:lnTo>
                </a:path>
              </a:pathLst>
            </a:custGeom>
            <a:ln w="3175">
              <a:solidFill>
                <a:srgbClr val="5C86AE"/>
              </a:solidFill>
            </a:ln>
          </p:spPr>
          <p:txBody>
            <a:bodyPr wrap="square" lIns="0" tIns="0" rIns="0" bIns="0" rtlCol="0"/>
            <a:lstStyle/>
            <a:p/>
          </p:txBody>
        </p:sp>
        <p:sp>
          <p:nvSpPr>
            <p:cNvPr id="1382" name="object 1382" descr=""/>
            <p:cNvSpPr/>
            <p:nvPr/>
          </p:nvSpPr>
          <p:spPr>
            <a:xfrm>
              <a:off x="5305614" y="2541994"/>
              <a:ext cx="0" cy="7620"/>
            </a:xfrm>
            <a:custGeom>
              <a:avLst/>
              <a:gdLst/>
              <a:ahLst/>
              <a:cxnLst/>
              <a:rect l="l" t="t" r="r" b="b"/>
              <a:pathLst>
                <a:path w="0" h="7619">
                  <a:moveTo>
                    <a:pt x="0" y="7251"/>
                  </a:moveTo>
                  <a:lnTo>
                    <a:pt x="0" y="0"/>
                  </a:lnTo>
                </a:path>
              </a:pathLst>
            </a:custGeom>
            <a:ln w="3175">
              <a:solidFill>
                <a:srgbClr val="5C86AE"/>
              </a:solidFill>
            </a:ln>
          </p:spPr>
          <p:txBody>
            <a:bodyPr wrap="square" lIns="0" tIns="0" rIns="0" bIns="0" rtlCol="0"/>
            <a:lstStyle/>
            <a:p/>
          </p:txBody>
        </p:sp>
        <p:sp>
          <p:nvSpPr>
            <p:cNvPr id="1383" name="object 1383" descr=""/>
            <p:cNvSpPr/>
            <p:nvPr/>
          </p:nvSpPr>
          <p:spPr>
            <a:xfrm>
              <a:off x="5308404" y="2541992"/>
              <a:ext cx="0" cy="8255"/>
            </a:xfrm>
            <a:custGeom>
              <a:avLst/>
              <a:gdLst/>
              <a:ahLst/>
              <a:cxnLst/>
              <a:rect l="l" t="t" r="r" b="b"/>
              <a:pathLst>
                <a:path w="0" h="8255">
                  <a:moveTo>
                    <a:pt x="0" y="7810"/>
                  </a:moveTo>
                  <a:lnTo>
                    <a:pt x="0" y="0"/>
                  </a:lnTo>
                </a:path>
              </a:pathLst>
            </a:custGeom>
            <a:ln w="3175">
              <a:solidFill>
                <a:srgbClr val="5C86AE"/>
              </a:solidFill>
            </a:ln>
          </p:spPr>
          <p:txBody>
            <a:bodyPr wrap="square" lIns="0" tIns="0" rIns="0" bIns="0" rtlCol="0"/>
            <a:lstStyle/>
            <a:p/>
          </p:txBody>
        </p:sp>
        <p:sp>
          <p:nvSpPr>
            <p:cNvPr id="1384" name="object 1384" descr=""/>
            <p:cNvSpPr/>
            <p:nvPr/>
          </p:nvSpPr>
          <p:spPr>
            <a:xfrm>
              <a:off x="5306171" y="2464383"/>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385" name="object 1385" descr=""/>
            <p:cNvSpPr/>
            <p:nvPr/>
          </p:nvSpPr>
          <p:spPr>
            <a:xfrm>
              <a:off x="5306171" y="2541990"/>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386" name="object 1386" descr=""/>
            <p:cNvSpPr/>
            <p:nvPr/>
          </p:nvSpPr>
          <p:spPr>
            <a:xfrm>
              <a:off x="5306171" y="2472202"/>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1387" name="object 1387" descr=""/>
            <p:cNvSpPr/>
            <p:nvPr/>
          </p:nvSpPr>
          <p:spPr>
            <a:xfrm>
              <a:off x="5305614" y="2472202"/>
              <a:ext cx="635" cy="69850"/>
            </a:xfrm>
            <a:custGeom>
              <a:avLst/>
              <a:gdLst/>
              <a:ahLst/>
              <a:cxnLst/>
              <a:rect l="l" t="t" r="r" b="b"/>
              <a:pathLst>
                <a:path w="635" h="69850">
                  <a:moveTo>
                    <a:pt x="0" y="0"/>
                  </a:moveTo>
                  <a:lnTo>
                    <a:pt x="0" y="69786"/>
                  </a:lnTo>
                  <a:lnTo>
                    <a:pt x="558" y="69786"/>
                  </a:lnTo>
                  <a:lnTo>
                    <a:pt x="558" y="0"/>
                  </a:lnTo>
                </a:path>
              </a:pathLst>
            </a:custGeom>
            <a:ln w="3175">
              <a:solidFill>
                <a:srgbClr val="5C86AE"/>
              </a:solidFill>
            </a:ln>
          </p:spPr>
          <p:txBody>
            <a:bodyPr wrap="square" lIns="0" tIns="0" rIns="0" bIns="0" rtlCol="0"/>
            <a:lstStyle/>
            <a:p/>
          </p:txBody>
        </p:sp>
        <p:sp>
          <p:nvSpPr>
            <p:cNvPr id="1388" name="object 1388" descr=""/>
            <p:cNvSpPr/>
            <p:nvPr/>
          </p:nvSpPr>
          <p:spPr>
            <a:xfrm>
              <a:off x="5308404" y="2464379"/>
              <a:ext cx="0" cy="8255"/>
            </a:xfrm>
            <a:custGeom>
              <a:avLst/>
              <a:gdLst/>
              <a:ahLst/>
              <a:cxnLst/>
              <a:rect l="l" t="t" r="r" b="b"/>
              <a:pathLst>
                <a:path w="0" h="8255">
                  <a:moveTo>
                    <a:pt x="0" y="7823"/>
                  </a:moveTo>
                  <a:lnTo>
                    <a:pt x="0" y="0"/>
                  </a:lnTo>
                </a:path>
              </a:pathLst>
            </a:custGeom>
            <a:ln w="3175">
              <a:solidFill>
                <a:srgbClr val="5C86AE"/>
              </a:solidFill>
            </a:ln>
          </p:spPr>
          <p:txBody>
            <a:bodyPr wrap="square" lIns="0" tIns="0" rIns="0" bIns="0" rtlCol="0"/>
            <a:lstStyle/>
            <a:p/>
          </p:txBody>
        </p:sp>
        <p:sp>
          <p:nvSpPr>
            <p:cNvPr id="1389" name="object 1389" descr=""/>
            <p:cNvSpPr/>
            <p:nvPr/>
          </p:nvSpPr>
          <p:spPr>
            <a:xfrm>
              <a:off x="5307286" y="254087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390" name="object 1390" descr=""/>
            <p:cNvSpPr/>
            <p:nvPr/>
          </p:nvSpPr>
          <p:spPr>
            <a:xfrm>
              <a:off x="5308404" y="2472202"/>
              <a:ext cx="0" cy="69850"/>
            </a:xfrm>
            <a:custGeom>
              <a:avLst/>
              <a:gdLst/>
              <a:ahLst/>
              <a:cxnLst/>
              <a:rect l="l" t="t" r="r" b="b"/>
              <a:pathLst>
                <a:path w="0" h="69850">
                  <a:moveTo>
                    <a:pt x="0" y="0"/>
                  </a:moveTo>
                  <a:lnTo>
                    <a:pt x="0" y="0"/>
                  </a:lnTo>
                  <a:lnTo>
                    <a:pt x="0" y="69786"/>
                  </a:lnTo>
                </a:path>
              </a:pathLst>
            </a:custGeom>
            <a:ln w="3175">
              <a:solidFill>
                <a:srgbClr val="5C86AE"/>
              </a:solidFill>
            </a:ln>
          </p:spPr>
          <p:txBody>
            <a:bodyPr wrap="square" lIns="0" tIns="0" rIns="0" bIns="0" rtlCol="0"/>
            <a:lstStyle/>
            <a:p/>
          </p:txBody>
        </p:sp>
        <p:sp>
          <p:nvSpPr>
            <p:cNvPr id="1391" name="object 1391" descr=""/>
            <p:cNvSpPr/>
            <p:nvPr/>
          </p:nvSpPr>
          <p:spPr>
            <a:xfrm>
              <a:off x="5305614" y="2464382"/>
              <a:ext cx="635" cy="8255"/>
            </a:xfrm>
            <a:custGeom>
              <a:avLst/>
              <a:gdLst/>
              <a:ahLst/>
              <a:cxnLst/>
              <a:rect l="l" t="t" r="r" b="b"/>
              <a:pathLst>
                <a:path w="635" h="8255">
                  <a:moveTo>
                    <a:pt x="0" y="558"/>
                  </a:moveTo>
                  <a:lnTo>
                    <a:pt x="0" y="7823"/>
                  </a:lnTo>
                  <a:lnTo>
                    <a:pt x="558" y="7823"/>
                  </a:lnTo>
                  <a:lnTo>
                    <a:pt x="558" y="0"/>
                  </a:lnTo>
                </a:path>
              </a:pathLst>
            </a:custGeom>
            <a:ln w="3175">
              <a:solidFill>
                <a:srgbClr val="5C86AE"/>
              </a:solidFill>
            </a:ln>
          </p:spPr>
          <p:txBody>
            <a:bodyPr wrap="square" lIns="0" tIns="0" rIns="0" bIns="0" rtlCol="0"/>
            <a:lstStyle/>
            <a:p/>
          </p:txBody>
        </p:sp>
        <p:sp>
          <p:nvSpPr>
            <p:cNvPr id="1392" name="object 1392" descr=""/>
            <p:cNvSpPr/>
            <p:nvPr/>
          </p:nvSpPr>
          <p:spPr>
            <a:xfrm>
              <a:off x="5365899" y="2490624"/>
              <a:ext cx="1270" cy="1905"/>
            </a:xfrm>
            <a:custGeom>
              <a:avLst/>
              <a:gdLst/>
              <a:ahLst/>
              <a:cxnLst/>
              <a:rect l="l" t="t" r="r" b="b"/>
              <a:pathLst>
                <a:path w="1270" h="1905">
                  <a:moveTo>
                    <a:pt x="1117" y="1676"/>
                  </a:moveTo>
                  <a:lnTo>
                    <a:pt x="0" y="0"/>
                  </a:lnTo>
                </a:path>
              </a:pathLst>
            </a:custGeom>
            <a:ln w="3175">
              <a:solidFill>
                <a:srgbClr val="5C86AE"/>
              </a:solidFill>
            </a:ln>
          </p:spPr>
          <p:txBody>
            <a:bodyPr wrap="square" lIns="0" tIns="0" rIns="0" bIns="0" rtlCol="0"/>
            <a:lstStyle/>
            <a:p/>
          </p:txBody>
        </p:sp>
        <p:sp>
          <p:nvSpPr>
            <p:cNvPr id="1393" name="object 1393" descr=""/>
            <p:cNvSpPr/>
            <p:nvPr/>
          </p:nvSpPr>
          <p:spPr>
            <a:xfrm>
              <a:off x="5365901" y="2492299"/>
              <a:ext cx="1270" cy="31750"/>
            </a:xfrm>
            <a:custGeom>
              <a:avLst/>
              <a:gdLst/>
              <a:ahLst/>
              <a:cxnLst/>
              <a:rect l="l" t="t" r="r" b="b"/>
              <a:pathLst>
                <a:path w="1270" h="31750">
                  <a:moveTo>
                    <a:pt x="0" y="31267"/>
                  </a:moveTo>
                  <a:lnTo>
                    <a:pt x="1117" y="30149"/>
                  </a:lnTo>
                  <a:lnTo>
                    <a:pt x="1117" y="0"/>
                  </a:lnTo>
                </a:path>
              </a:pathLst>
            </a:custGeom>
            <a:ln w="3175">
              <a:solidFill>
                <a:srgbClr val="5C86AE"/>
              </a:solidFill>
            </a:ln>
          </p:spPr>
          <p:txBody>
            <a:bodyPr wrap="square" lIns="0" tIns="0" rIns="0" bIns="0" rtlCol="0"/>
            <a:lstStyle/>
            <a:p/>
          </p:txBody>
        </p:sp>
        <p:sp>
          <p:nvSpPr>
            <p:cNvPr id="1394" name="object 1394" descr=""/>
            <p:cNvSpPr/>
            <p:nvPr/>
          </p:nvSpPr>
          <p:spPr>
            <a:xfrm>
              <a:off x="5353065" y="2515744"/>
              <a:ext cx="0" cy="6985"/>
            </a:xfrm>
            <a:custGeom>
              <a:avLst/>
              <a:gdLst/>
              <a:ahLst/>
              <a:cxnLst/>
              <a:rect l="l" t="t" r="r" b="b"/>
              <a:pathLst>
                <a:path w="0" h="6985">
                  <a:moveTo>
                    <a:pt x="0" y="6705"/>
                  </a:moveTo>
                  <a:lnTo>
                    <a:pt x="0" y="0"/>
                  </a:lnTo>
                </a:path>
              </a:pathLst>
            </a:custGeom>
            <a:ln w="3175">
              <a:solidFill>
                <a:srgbClr val="5C86AE"/>
              </a:solidFill>
            </a:ln>
          </p:spPr>
          <p:txBody>
            <a:bodyPr wrap="square" lIns="0" tIns="0" rIns="0" bIns="0" rtlCol="0"/>
            <a:lstStyle/>
            <a:p/>
          </p:txBody>
        </p:sp>
        <p:sp>
          <p:nvSpPr>
            <p:cNvPr id="1395" name="object 1395" descr=""/>
            <p:cNvSpPr/>
            <p:nvPr/>
          </p:nvSpPr>
          <p:spPr>
            <a:xfrm>
              <a:off x="5353065" y="2492305"/>
              <a:ext cx="0" cy="6350"/>
            </a:xfrm>
            <a:custGeom>
              <a:avLst/>
              <a:gdLst/>
              <a:ahLst/>
              <a:cxnLst/>
              <a:rect l="l" t="t" r="r" b="b"/>
              <a:pathLst>
                <a:path w="0" h="6350">
                  <a:moveTo>
                    <a:pt x="0" y="6134"/>
                  </a:moveTo>
                  <a:lnTo>
                    <a:pt x="0" y="0"/>
                  </a:lnTo>
                </a:path>
              </a:pathLst>
            </a:custGeom>
            <a:ln w="3175">
              <a:solidFill>
                <a:srgbClr val="5C86AE"/>
              </a:solidFill>
            </a:ln>
          </p:spPr>
          <p:txBody>
            <a:bodyPr wrap="square" lIns="0" tIns="0" rIns="0" bIns="0" rtlCol="0"/>
            <a:lstStyle/>
            <a:p/>
          </p:txBody>
        </p:sp>
        <p:sp>
          <p:nvSpPr>
            <p:cNvPr id="1396" name="object 1396" descr=""/>
            <p:cNvSpPr/>
            <p:nvPr/>
          </p:nvSpPr>
          <p:spPr>
            <a:xfrm>
              <a:off x="5353065" y="2488947"/>
              <a:ext cx="13335" cy="36830"/>
            </a:xfrm>
            <a:custGeom>
              <a:avLst/>
              <a:gdLst/>
              <a:ahLst/>
              <a:cxnLst/>
              <a:rect l="l" t="t" r="r" b="b"/>
              <a:pathLst>
                <a:path w="13335" h="36830">
                  <a:moveTo>
                    <a:pt x="0" y="33502"/>
                  </a:moveTo>
                  <a:lnTo>
                    <a:pt x="2794" y="36296"/>
                  </a:lnTo>
                  <a:lnTo>
                    <a:pt x="11163" y="36296"/>
                  </a:lnTo>
                  <a:lnTo>
                    <a:pt x="12839" y="34620"/>
                  </a:lnTo>
                  <a:lnTo>
                    <a:pt x="12839" y="1676"/>
                  </a:lnTo>
                  <a:lnTo>
                    <a:pt x="11163" y="0"/>
                  </a:lnTo>
                  <a:lnTo>
                    <a:pt x="2794" y="0"/>
                  </a:lnTo>
                  <a:lnTo>
                    <a:pt x="0" y="3352"/>
                  </a:lnTo>
                </a:path>
              </a:pathLst>
            </a:custGeom>
            <a:ln w="3175">
              <a:solidFill>
                <a:srgbClr val="5C86AE"/>
              </a:solidFill>
            </a:ln>
          </p:spPr>
          <p:txBody>
            <a:bodyPr wrap="square" lIns="0" tIns="0" rIns="0" bIns="0" rtlCol="0"/>
            <a:lstStyle/>
            <a:p/>
          </p:txBody>
        </p:sp>
        <p:sp>
          <p:nvSpPr>
            <p:cNvPr id="1397" name="object 1397" descr=""/>
            <p:cNvSpPr/>
            <p:nvPr/>
          </p:nvSpPr>
          <p:spPr>
            <a:xfrm>
              <a:off x="5353064" y="2497879"/>
              <a:ext cx="11430" cy="19050"/>
            </a:xfrm>
            <a:custGeom>
              <a:avLst/>
              <a:gdLst/>
              <a:ahLst/>
              <a:cxnLst/>
              <a:rect l="l" t="t" r="r" b="b"/>
              <a:pathLst>
                <a:path w="11429" h="19050">
                  <a:moveTo>
                    <a:pt x="11163" y="2235"/>
                  </a:moveTo>
                  <a:lnTo>
                    <a:pt x="6692" y="1117"/>
                  </a:lnTo>
                  <a:lnTo>
                    <a:pt x="558" y="0"/>
                  </a:lnTo>
                  <a:lnTo>
                    <a:pt x="0" y="558"/>
                  </a:lnTo>
                  <a:lnTo>
                    <a:pt x="0" y="17868"/>
                  </a:lnTo>
                  <a:lnTo>
                    <a:pt x="558" y="18427"/>
                  </a:lnTo>
                  <a:lnTo>
                    <a:pt x="6692" y="17310"/>
                  </a:lnTo>
                  <a:lnTo>
                    <a:pt x="11163" y="16751"/>
                  </a:lnTo>
                  <a:lnTo>
                    <a:pt x="11163" y="2235"/>
                  </a:lnTo>
                </a:path>
              </a:pathLst>
            </a:custGeom>
            <a:ln w="3175">
              <a:solidFill>
                <a:srgbClr val="5C86AE"/>
              </a:solidFill>
            </a:ln>
          </p:spPr>
          <p:txBody>
            <a:bodyPr wrap="square" lIns="0" tIns="0" rIns="0" bIns="0" rtlCol="0"/>
            <a:lstStyle/>
            <a:p/>
          </p:txBody>
        </p:sp>
        <p:sp>
          <p:nvSpPr>
            <p:cNvPr id="1398" name="object 1398" descr=""/>
            <p:cNvSpPr/>
            <p:nvPr/>
          </p:nvSpPr>
          <p:spPr>
            <a:xfrm>
              <a:off x="5359762" y="2498998"/>
              <a:ext cx="0" cy="16510"/>
            </a:xfrm>
            <a:custGeom>
              <a:avLst/>
              <a:gdLst/>
              <a:ahLst/>
              <a:cxnLst/>
              <a:rect l="l" t="t" r="r" b="b"/>
              <a:pathLst>
                <a:path w="0" h="16510">
                  <a:moveTo>
                    <a:pt x="0" y="0"/>
                  </a:moveTo>
                  <a:lnTo>
                    <a:pt x="0" y="16192"/>
                  </a:lnTo>
                </a:path>
              </a:pathLst>
            </a:custGeom>
            <a:ln w="3175">
              <a:solidFill>
                <a:srgbClr val="5C86AE"/>
              </a:solidFill>
            </a:ln>
          </p:spPr>
          <p:txBody>
            <a:bodyPr wrap="square" lIns="0" tIns="0" rIns="0" bIns="0" rtlCol="0"/>
            <a:lstStyle/>
            <a:p/>
          </p:txBody>
        </p:sp>
        <p:sp>
          <p:nvSpPr>
            <p:cNvPr id="1399" name="object 1399" descr=""/>
            <p:cNvSpPr/>
            <p:nvPr/>
          </p:nvSpPr>
          <p:spPr>
            <a:xfrm>
              <a:off x="5836000" y="2553152"/>
              <a:ext cx="5080" cy="0"/>
            </a:xfrm>
            <a:custGeom>
              <a:avLst/>
              <a:gdLst/>
              <a:ahLst/>
              <a:cxnLst/>
              <a:rect l="l" t="t" r="r" b="b"/>
              <a:pathLst>
                <a:path w="5079" h="0">
                  <a:moveTo>
                    <a:pt x="0" y="0"/>
                  </a:moveTo>
                  <a:lnTo>
                    <a:pt x="5029" y="0"/>
                  </a:lnTo>
                </a:path>
              </a:pathLst>
            </a:custGeom>
            <a:ln w="3175">
              <a:solidFill>
                <a:srgbClr val="5C86AE"/>
              </a:solidFill>
            </a:ln>
          </p:spPr>
          <p:txBody>
            <a:bodyPr wrap="square" lIns="0" tIns="0" rIns="0" bIns="0" rtlCol="0"/>
            <a:lstStyle/>
            <a:p/>
          </p:txBody>
        </p:sp>
        <p:sp>
          <p:nvSpPr>
            <p:cNvPr id="1400" name="object 1400" descr=""/>
            <p:cNvSpPr/>
            <p:nvPr/>
          </p:nvSpPr>
          <p:spPr>
            <a:xfrm>
              <a:off x="5576375" y="2411903"/>
              <a:ext cx="5080" cy="0"/>
            </a:xfrm>
            <a:custGeom>
              <a:avLst/>
              <a:gdLst/>
              <a:ahLst/>
              <a:cxnLst/>
              <a:rect l="l" t="t" r="r" b="b"/>
              <a:pathLst>
                <a:path w="5079" h="0">
                  <a:moveTo>
                    <a:pt x="5029" y="0"/>
                  </a:moveTo>
                  <a:lnTo>
                    <a:pt x="4470" y="0"/>
                  </a:lnTo>
                  <a:lnTo>
                    <a:pt x="0" y="0"/>
                  </a:lnTo>
                  <a:lnTo>
                    <a:pt x="4470" y="0"/>
                  </a:lnTo>
                </a:path>
              </a:pathLst>
            </a:custGeom>
            <a:ln w="3175">
              <a:solidFill>
                <a:srgbClr val="5C86AE"/>
              </a:solidFill>
            </a:ln>
          </p:spPr>
          <p:txBody>
            <a:bodyPr wrap="square" lIns="0" tIns="0" rIns="0" bIns="0" rtlCol="0"/>
            <a:lstStyle/>
            <a:p/>
          </p:txBody>
        </p:sp>
        <p:sp>
          <p:nvSpPr>
            <p:cNvPr id="1401" name="object 1401" descr=""/>
            <p:cNvSpPr/>
            <p:nvPr/>
          </p:nvSpPr>
          <p:spPr>
            <a:xfrm>
              <a:off x="5531714" y="2373938"/>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1402" name="object 1402" descr=""/>
            <p:cNvSpPr/>
            <p:nvPr/>
          </p:nvSpPr>
          <p:spPr>
            <a:xfrm>
              <a:off x="5531720" y="2371148"/>
              <a:ext cx="5080" cy="0"/>
            </a:xfrm>
            <a:custGeom>
              <a:avLst/>
              <a:gdLst/>
              <a:ahLst/>
              <a:cxnLst/>
              <a:rect l="l" t="t" r="r" b="b"/>
              <a:pathLst>
                <a:path w="5079" h="0">
                  <a:moveTo>
                    <a:pt x="558" y="0"/>
                  </a:moveTo>
                  <a:lnTo>
                    <a:pt x="5029" y="0"/>
                  </a:lnTo>
                  <a:lnTo>
                    <a:pt x="0" y="0"/>
                  </a:lnTo>
                </a:path>
              </a:pathLst>
            </a:custGeom>
            <a:ln w="3175">
              <a:solidFill>
                <a:srgbClr val="5C86AE"/>
              </a:solidFill>
            </a:ln>
          </p:spPr>
          <p:txBody>
            <a:bodyPr wrap="square" lIns="0" tIns="0" rIns="0" bIns="0" rtlCol="0"/>
            <a:lstStyle/>
            <a:p/>
          </p:txBody>
        </p:sp>
        <p:sp>
          <p:nvSpPr>
            <p:cNvPr id="1403" name="object 1403" descr=""/>
            <p:cNvSpPr/>
            <p:nvPr/>
          </p:nvSpPr>
          <p:spPr>
            <a:xfrm>
              <a:off x="5485381" y="2371148"/>
              <a:ext cx="5080" cy="0"/>
            </a:xfrm>
            <a:custGeom>
              <a:avLst/>
              <a:gdLst/>
              <a:ahLst/>
              <a:cxnLst/>
              <a:rect l="l" t="t" r="r" b="b"/>
              <a:pathLst>
                <a:path w="5079" h="0">
                  <a:moveTo>
                    <a:pt x="3352" y="0"/>
                  </a:moveTo>
                  <a:lnTo>
                    <a:pt x="0" y="0"/>
                  </a:lnTo>
                  <a:lnTo>
                    <a:pt x="4470" y="0"/>
                  </a:lnTo>
                </a:path>
              </a:pathLst>
            </a:custGeom>
            <a:ln w="3175">
              <a:solidFill>
                <a:srgbClr val="5C86AE"/>
              </a:solidFill>
            </a:ln>
          </p:spPr>
          <p:txBody>
            <a:bodyPr wrap="square" lIns="0" tIns="0" rIns="0" bIns="0" rtlCol="0"/>
            <a:lstStyle/>
            <a:p/>
          </p:txBody>
        </p:sp>
        <p:sp>
          <p:nvSpPr>
            <p:cNvPr id="1404" name="object 1404" descr=""/>
            <p:cNvSpPr/>
            <p:nvPr/>
          </p:nvSpPr>
          <p:spPr>
            <a:xfrm>
              <a:off x="5585869" y="2555949"/>
              <a:ext cx="635" cy="1270"/>
            </a:xfrm>
            <a:custGeom>
              <a:avLst/>
              <a:gdLst/>
              <a:ahLst/>
              <a:cxnLst/>
              <a:rect l="l" t="t" r="r" b="b"/>
              <a:pathLst>
                <a:path w="635" h="1269">
                  <a:moveTo>
                    <a:pt x="571" y="0"/>
                  </a:moveTo>
                  <a:lnTo>
                    <a:pt x="0" y="0"/>
                  </a:lnTo>
                  <a:lnTo>
                    <a:pt x="0" y="546"/>
                  </a:lnTo>
                  <a:lnTo>
                    <a:pt x="0" y="1104"/>
                  </a:lnTo>
                </a:path>
              </a:pathLst>
            </a:custGeom>
            <a:ln w="3175">
              <a:solidFill>
                <a:srgbClr val="5C86AE"/>
              </a:solidFill>
            </a:ln>
          </p:spPr>
          <p:txBody>
            <a:bodyPr wrap="square" lIns="0" tIns="0" rIns="0" bIns="0" rtlCol="0"/>
            <a:lstStyle/>
            <a:p/>
          </p:txBody>
        </p:sp>
        <p:sp>
          <p:nvSpPr>
            <p:cNvPr id="1405" name="object 1405" descr=""/>
            <p:cNvSpPr/>
            <p:nvPr/>
          </p:nvSpPr>
          <p:spPr>
            <a:xfrm>
              <a:off x="5584765" y="2555949"/>
              <a:ext cx="1270" cy="0"/>
            </a:xfrm>
            <a:custGeom>
              <a:avLst/>
              <a:gdLst/>
              <a:ahLst/>
              <a:cxnLst/>
              <a:rect l="l" t="t" r="r" b="b"/>
              <a:pathLst>
                <a:path w="1270" h="0">
                  <a:moveTo>
                    <a:pt x="0" y="0"/>
                  </a:moveTo>
                  <a:lnTo>
                    <a:pt x="1104" y="0"/>
                  </a:lnTo>
                </a:path>
              </a:pathLst>
            </a:custGeom>
            <a:ln w="3175">
              <a:solidFill>
                <a:srgbClr val="5C86AE"/>
              </a:solidFill>
            </a:ln>
          </p:spPr>
          <p:txBody>
            <a:bodyPr wrap="square" lIns="0" tIns="0" rIns="0" bIns="0" rtlCol="0"/>
            <a:lstStyle/>
            <a:p/>
          </p:txBody>
        </p:sp>
        <p:sp>
          <p:nvSpPr>
            <p:cNvPr id="1406" name="object 1406" descr=""/>
            <p:cNvSpPr/>
            <p:nvPr/>
          </p:nvSpPr>
          <p:spPr>
            <a:xfrm>
              <a:off x="5584765" y="2557059"/>
              <a:ext cx="1905" cy="635"/>
            </a:xfrm>
            <a:custGeom>
              <a:avLst/>
              <a:gdLst/>
              <a:ahLst/>
              <a:cxnLst/>
              <a:rect l="l" t="t" r="r" b="b"/>
              <a:pathLst>
                <a:path w="1904" h="635">
                  <a:moveTo>
                    <a:pt x="0" y="0"/>
                  </a:moveTo>
                  <a:lnTo>
                    <a:pt x="1104" y="0"/>
                  </a:lnTo>
                  <a:lnTo>
                    <a:pt x="1676" y="558"/>
                  </a:lnTo>
                </a:path>
              </a:pathLst>
            </a:custGeom>
            <a:ln w="3175">
              <a:solidFill>
                <a:srgbClr val="5C86AE"/>
              </a:solidFill>
            </a:ln>
          </p:spPr>
          <p:txBody>
            <a:bodyPr wrap="square" lIns="0" tIns="0" rIns="0" bIns="0" rtlCol="0"/>
            <a:lstStyle/>
            <a:p/>
          </p:txBody>
        </p:sp>
        <p:sp>
          <p:nvSpPr>
            <p:cNvPr id="1407" name="object 1407" descr=""/>
            <p:cNvSpPr/>
            <p:nvPr/>
          </p:nvSpPr>
          <p:spPr>
            <a:xfrm>
              <a:off x="5746666" y="2507934"/>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1408" name="object 1408" descr=""/>
            <p:cNvSpPr/>
            <p:nvPr/>
          </p:nvSpPr>
          <p:spPr>
            <a:xfrm>
              <a:off x="5746665" y="2507927"/>
              <a:ext cx="1270" cy="5080"/>
            </a:xfrm>
            <a:custGeom>
              <a:avLst/>
              <a:gdLst/>
              <a:ahLst/>
              <a:cxnLst/>
              <a:rect l="l" t="t" r="r" b="b"/>
              <a:pathLst>
                <a:path w="1270" h="5080">
                  <a:moveTo>
                    <a:pt x="1117" y="5029"/>
                  </a:moveTo>
                  <a:lnTo>
                    <a:pt x="0" y="5029"/>
                  </a:lnTo>
                  <a:lnTo>
                    <a:pt x="0" y="0"/>
                  </a:lnTo>
                </a:path>
              </a:pathLst>
            </a:custGeom>
            <a:ln w="3175">
              <a:solidFill>
                <a:srgbClr val="5C86AE"/>
              </a:solidFill>
            </a:ln>
          </p:spPr>
          <p:txBody>
            <a:bodyPr wrap="square" lIns="0" tIns="0" rIns="0" bIns="0" rtlCol="0"/>
            <a:lstStyle/>
            <a:p/>
          </p:txBody>
        </p:sp>
        <p:sp>
          <p:nvSpPr>
            <p:cNvPr id="1409" name="object 1409" descr=""/>
            <p:cNvSpPr/>
            <p:nvPr/>
          </p:nvSpPr>
          <p:spPr>
            <a:xfrm>
              <a:off x="5746666" y="2508486"/>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1410" name="object 1410" descr=""/>
            <p:cNvSpPr/>
            <p:nvPr/>
          </p:nvSpPr>
          <p:spPr>
            <a:xfrm>
              <a:off x="5747782" y="2508491"/>
              <a:ext cx="0" cy="5080"/>
            </a:xfrm>
            <a:custGeom>
              <a:avLst/>
              <a:gdLst/>
              <a:ahLst/>
              <a:cxnLst/>
              <a:rect l="l" t="t" r="r" b="b"/>
              <a:pathLst>
                <a:path w="0" h="5080">
                  <a:moveTo>
                    <a:pt x="0" y="0"/>
                  </a:moveTo>
                  <a:lnTo>
                    <a:pt x="0" y="4470"/>
                  </a:lnTo>
                </a:path>
              </a:pathLst>
            </a:custGeom>
            <a:ln w="3175">
              <a:solidFill>
                <a:srgbClr val="5C86AE"/>
              </a:solidFill>
            </a:ln>
          </p:spPr>
          <p:txBody>
            <a:bodyPr wrap="square" lIns="0" tIns="0" rIns="0" bIns="0" rtlCol="0"/>
            <a:lstStyle/>
            <a:p/>
          </p:txBody>
        </p:sp>
        <p:sp>
          <p:nvSpPr>
            <p:cNvPr id="1411" name="object 1411" descr=""/>
            <p:cNvSpPr/>
            <p:nvPr/>
          </p:nvSpPr>
          <p:spPr>
            <a:xfrm>
              <a:off x="5748896" y="2507930"/>
              <a:ext cx="1270" cy="3175"/>
            </a:xfrm>
            <a:custGeom>
              <a:avLst/>
              <a:gdLst/>
              <a:ahLst/>
              <a:cxnLst/>
              <a:rect l="l" t="t" r="r" b="b"/>
              <a:pathLst>
                <a:path w="1270" h="3175">
                  <a:moveTo>
                    <a:pt x="1117" y="2794"/>
                  </a:moveTo>
                  <a:lnTo>
                    <a:pt x="558" y="1676"/>
                  </a:lnTo>
                  <a:lnTo>
                    <a:pt x="0" y="0"/>
                  </a:lnTo>
                </a:path>
              </a:pathLst>
            </a:custGeom>
            <a:ln w="3175">
              <a:solidFill>
                <a:srgbClr val="5C86AE"/>
              </a:solidFill>
            </a:ln>
          </p:spPr>
          <p:txBody>
            <a:bodyPr wrap="square" lIns="0" tIns="0" rIns="0" bIns="0" rtlCol="0"/>
            <a:lstStyle/>
            <a:p/>
          </p:txBody>
        </p:sp>
        <p:sp>
          <p:nvSpPr>
            <p:cNvPr id="1412" name="object 1412" descr=""/>
            <p:cNvSpPr/>
            <p:nvPr/>
          </p:nvSpPr>
          <p:spPr>
            <a:xfrm>
              <a:off x="5748898" y="2510721"/>
              <a:ext cx="1270" cy="2540"/>
            </a:xfrm>
            <a:custGeom>
              <a:avLst/>
              <a:gdLst/>
              <a:ahLst/>
              <a:cxnLst/>
              <a:rect l="l" t="t" r="r" b="b"/>
              <a:pathLst>
                <a:path w="1270" h="2539">
                  <a:moveTo>
                    <a:pt x="0" y="2235"/>
                  </a:moveTo>
                  <a:lnTo>
                    <a:pt x="558" y="1117"/>
                  </a:lnTo>
                  <a:lnTo>
                    <a:pt x="1117" y="0"/>
                  </a:lnTo>
                </a:path>
              </a:pathLst>
            </a:custGeom>
            <a:ln w="3175">
              <a:solidFill>
                <a:srgbClr val="5C86AE"/>
              </a:solidFill>
            </a:ln>
          </p:spPr>
          <p:txBody>
            <a:bodyPr wrap="square" lIns="0" tIns="0" rIns="0" bIns="0" rtlCol="0"/>
            <a:lstStyle/>
            <a:p/>
          </p:txBody>
        </p:sp>
        <p:sp>
          <p:nvSpPr>
            <p:cNvPr id="1413" name="object 1413" descr=""/>
            <p:cNvSpPr/>
            <p:nvPr/>
          </p:nvSpPr>
          <p:spPr>
            <a:xfrm>
              <a:off x="6153659" y="246214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414" name="object 1414" descr=""/>
            <p:cNvSpPr/>
            <p:nvPr/>
          </p:nvSpPr>
          <p:spPr>
            <a:xfrm>
              <a:off x="6151429" y="2460476"/>
              <a:ext cx="3810" cy="0"/>
            </a:xfrm>
            <a:custGeom>
              <a:avLst/>
              <a:gdLst/>
              <a:ahLst/>
              <a:cxnLst/>
              <a:rect l="l" t="t" r="r" b="b"/>
              <a:pathLst>
                <a:path w="3810" h="0">
                  <a:moveTo>
                    <a:pt x="0" y="0"/>
                  </a:moveTo>
                  <a:lnTo>
                    <a:pt x="3352" y="0"/>
                  </a:lnTo>
                </a:path>
              </a:pathLst>
            </a:custGeom>
            <a:ln w="3175">
              <a:solidFill>
                <a:srgbClr val="5C86AE"/>
              </a:solidFill>
            </a:ln>
          </p:spPr>
          <p:txBody>
            <a:bodyPr wrap="square" lIns="0" tIns="0" rIns="0" bIns="0" rtlCol="0"/>
            <a:lstStyle/>
            <a:p/>
          </p:txBody>
        </p:sp>
        <p:sp>
          <p:nvSpPr>
            <p:cNvPr id="1415" name="object 1415" descr=""/>
            <p:cNvSpPr/>
            <p:nvPr/>
          </p:nvSpPr>
          <p:spPr>
            <a:xfrm>
              <a:off x="6151983" y="2461034"/>
              <a:ext cx="3810" cy="0"/>
            </a:xfrm>
            <a:custGeom>
              <a:avLst/>
              <a:gdLst/>
              <a:ahLst/>
              <a:cxnLst/>
              <a:rect l="l" t="t" r="r" b="b"/>
              <a:pathLst>
                <a:path w="3810" h="0">
                  <a:moveTo>
                    <a:pt x="3352" y="0"/>
                  </a:moveTo>
                  <a:lnTo>
                    <a:pt x="0" y="0"/>
                  </a:lnTo>
                </a:path>
              </a:pathLst>
            </a:custGeom>
            <a:ln w="3175">
              <a:solidFill>
                <a:srgbClr val="5C86AE"/>
              </a:solidFill>
            </a:ln>
          </p:spPr>
          <p:txBody>
            <a:bodyPr wrap="square" lIns="0" tIns="0" rIns="0" bIns="0" rtlCol="0"/>
            <a:lstStyle/>
            <a:p/>
          </p:txBody>
        </p:sp>
        <p:sp>
          <p:nvSpPr>
            <p:cNvPr id="1416" name="object 1416" descr=""/>
            <p:cNvSpPr/>
            <p:nvPr/>
          </p:nvSpPr>
          <p:spPr>
            <a:xfrm>
              <a:off x="6040887" y="2460476"/>
              <a:ext cx="5080" cy="0"/>
            </a:xfrm>
            <a:custGeom>
              <a:avLst/>
              <a:gdLst/>
              <a:ahLst/>
              <a:cxnLst/>
              <a:rect l="l" t="t" r="r" b="b"/>
              <a:pathLst>
                <a:path w="5079" h="0">
                  <a:moveTo>
                    <a:pt x="0" y="0"/>
                  </a:moveTo>
                  <a:lnTo>
                    <a:pt x="4470" y="0"/>
                  </a:lnTo>
                </a:path>
              </a:pathLst>
            </a:custGeom>
            <a:ln w="3175">
              <a:solidFill>
                <a:srgbClr val="5C86AE"/>
              </a:solidFill>
            </a:ln>
          </p:spPr>
          <p:txBody>
            <a:bodyPr wrap="square" lIns="0" tIns="0" rIns="0" bIns="0" rtlCol="0"/>
            <a:lstStyle/>
            <a:p/>
          </p:txBody>
        </p:sp>
        <p:sp>
          <p:nvSpPr>
            <p:cNvPr id="1417" name="object 1417" descr=""/>
            <p:cNvSpPr/>
            <p:nvPr/>
          </p:nvSpPr>
          <p:spPr>
            <a:xfrm>
              <a:off x="6040893" y="2461034"/>
              <a:ext cx="5080" cy="0"/>
            </a:xfrm>
            <a:custGeom>
              <a:avLst/>
              <a:gdLst/>
              <a:ahLst/>
              <a:cxnLst/>
              <a:rect l="l" t="t" r="r" b="b"/>
              <a:pathLst>
                <a:path w="5079" h="0">
                  <a:moveTo>
                    <a:pt x="5029" y="0"/>
                  </a:moveTo>
                  <a:lnTo>
                    <a:pt x="0" y="0"/>
                  </a:lnTo>
                </a:path>
              </a:pathLst>
            </a:custGeom>
            <a:ln w="3175">
              <a:solidFill>
                <a:srgbClr val="5C86AE"/>
              </a:solidFill>
            </a:ln>
          </p:spPr>
          <p:txBody>
            <a:bodyPr wrap="square" lIns="0" tIns="0" rIns="0" bIns="0" rtlCol="0"/>
            <a:lstStyle/>
            <a:p/>
          </p:txBody>
        </p:sp>
        <p:sp>
          <p:nvSpPr>
            <p:cNvPr id="1418" name="object 1418" descr=""/>
            <p:cNvSpPr/>
            <p:nvPr/>
          </p:nvSpPr>
          <p:spPr>
            <a:xfrm>
              <a:off x="6045351" y="2463266"/>
              <a:ext cx="635" cy="0"/>
            </a:xfrm>
            <a:custGeom>
              <a:avLst/>
              <a:gdLst/>
              <a:ahLst/>
              <a:cxnLst/>
              <a:rect l="l" t="t" r="r" b="b"/>
              <a:pathLst>
                <a:path w="635" h="0">
                  <a:moveTo>
                    <a:pt x="571" y="0"/>
                  </a:moveTo>
                  <a:lnTo>
                    <a:pt x="0" y="0"/>
                  </a:lnTo>
                </a:path>
              </a:pathLst>
            </a:custGeom>
            <a:ln w="3175">
              <a:solidFill>
                <a:srgbClr val="5C86AE"/>
              </a:solidFill>
            </a:ln>
          </p:spPr>
          <p:txBody>
            <a:bodyPr wrap="square" lIns="0" tIns="0" rIns="0" bIns="0" rtlCol="0"/>
            <a:lstStyle/>
            <a:p/>
          </p:txBody>
        </p:sp>
        <p:sp>
          <p:nvSpPr>
            <p:cNvPr id="1419" name="object 1419" descr=""/>
            <p:cNvSpPr/>
            <p:nvPr/>
          </p:nvSpPr>
          <p:spPr>
            <a:xfrm>
              <a:off x="6040885" y="246326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420" name="object 1420" descr=""/>
            <p:cNvSpPr/>
            <p:nvPr/>
          </p:nvSpPr>
          <p:spPr>
            <a:xfrm>
              <a:off x="6186041" y="250904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421" name="object 1421" descr=""/>
            <p:cNvSpPr/>
            <p:nvPr/>
          </p:nvSpPr>
          <p:spPr>
            <a:xfrm>
              <a:off x="5300578" y="2554263"/>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1422" name="object 1422" descr=""/>
            <p:cNvSpPr/>
            <p:nvPr/>
          </p:nvSpPr>
          <p:spPr>
            <a:xfrm>
              <a:off x="5301149" y="2554268"/>
              <a:ext cx="0" cy="5080"/>
            </a:xfrm>
            <a:custGeom>
              <a:avLst/>
              <a:gdLst/>
              <a:ahLst/>
              <a:cxnLst/>
              <a:rect l="l" t="t" r="r" b="b"/>
              <a:pathLst>
                <a:path w="0" h="5080">
                  <a:moveTo>
                    <a:pt x="0" y="0"/>
                  </a:moveTo>
                  <a:lnTo>
                    <a:pt x="0" y="5029"/>
                  </a:lnTo>
                </a:path>
              </a:pathLst>
            </a:custGeom>
            <a:ln w="3175">
              <a:solidFill>
                <a:srgbClr val="5C86AE"/>
              </a:solidFill>
            </a:ln>
          </p:spPr>
          <p:txBody>
            <a:bodyPr wrap="square" lIns="0" tIns="0" rIns="0" bIns="0" rtlCol="0"/>
            <a:lstStyle/>
            <a:p/>
          </p:txBody>
        </p:sp>
        <p:sp>
          <p:nvSpPr>
            <p:cNvPr id="1423" name="object 1423" descr=""/>
            <p:cNvSpPr/>
            <p:nvPr/>
          </p:nvSpPr>
          <p:spPr>
            <a:xfrm>
              <a:off x="5565220" y="2442052"/>
              <a:ext cx="6985" cy="0"/>
            </a:xfrm>
            <a:custGeom>
              <a:avLst/>
              <a:gdLst/>
              <a:ahLst/>
              <a:cxnLst/>
              <a:rect l="l" t="t" r="r" b="b"/>
              <a:pathLst>
                <a:path w="6985" h="0">
                  <a:moveTo>
                    <a:pt x="0" y="0"/>
                  </a:moveTo>
                  <a:lnTo>
                    <a:pt x="2235" y="0"/>
                  </a:lnTo>
                  <a:lnTo>
                    <a:pt x="6692" y="0"/>
                  </a:lnTo>
                </a:path>
              </a:pathLst>
            </a:custGeom>
            <a:ln w="3175">
              <a:solidFill>
                <a:srgbClr val="5C86AE"/>
              </a:solidFill>
            </a:ln>
          </p:spPr>
          <p:txBody>
            <a:bodyPr wrap="square" lIns="0" tIns="0" rIns="0" bIns="0" rtlCol="0"/>
            <a:lstStyle/>
            <a:p/>
          </p:txBody>
        </p:sp>
        <p:sp>
          <p:nvSpPr>
            <p:cNvPr id="1424" name="object 1424" descr=""/>
            <p:cNvSpPr/>
            <p:nvPr/>
          </p:nvSpPr>
          <p:spPr>
            <a:xfrm>
              <a:off x="5864463" y="2507934"/>
              <a:ext cx="635" cy="0"/>
            </a:xfrm>
            <a:custGeom>
              <a:avLst/>
              <a:gdLst/>
              <a:ahLst/>
              <a:cxnLst/>
              <a:rect l="l" t="t" r="r" b="b"/>
              <a:pathLst>
                <a:path w="635" h="0">
                  <a:moveTo>
                    <a:pt x="0" y="0"/>
                  </a:moveTo>
                  <a:lnTo>
                    <a:pt x="571" y="0"/>
                  </a:lnTo>
                </a:path>
              </a:pathLst>
            </a:custGeom>
            <a:ln w="3175">
              <a:solidFill>
                <a:srgbClr val="5C86AE"/>
              </a:solidFill>
            </a:ln>
          </p:spPr>
          <p:txBody>
            <a:bodyPr wrap="square" lIns="0" tIns="0" rIns="0" bIns="0" rtlCol="0"/>
            <a:lstStyle/>
            <a:p/>
          </p:txBody>
        </p:sp>
        <p:sp>
          <p:nvSpPr>
            <p:cNvPr id="1425" name="object 1425" descr=""/>
            <p:cNvSpPr/>
            <p:nvPr/>
          </p:nvSpPr>
          <p:spPr>
            <a:xfrm>
              <a:off x="5864462" y="2507927"/>
              <a:ext cx="635" cy="5080"/>
            </a:xfrm>
            <a:custGeom>
              <a:avLst/>
              <a:gdLst/>
              <a:ahLst/>
              <a:cxnLst/>
              <a:rect l="l" t="t" r="r" b="b"/>
              <a:pathLst>
                <a:path w="635" h="5080">
                  <a:moveTo>
                    <a:pt x="571" y="5029"/>
                  </a:moveTo>
                  <a:lnTo>
                    <a:pt x="0" y="5029"/>
                  </a:lnTo>
                  <a:lnTo>
                    <a:pt x="0" y="0"/>
                  </a:lnTo>
                </a:path>
              </a:pathLst>
            </a:custGeom>
            <a:ln w="3175">
              <a:solidFill>
                <a:srgbClr val="5C86AE"/>
              </a:solidFill>
            </a:ln>
          </p:spPr>
          <p:txBody>
            <a:bodyPr wrap="square" lIns="0" tIns="0" rIns="0" bIns="0" rtlCol="0"/>
            <a:lstStyle/>
            <a:p/>
          </p:txBody>
        </p:sp>
        <p:sp>
          <p:nvSpPr>
            <p:cNvPr id="1426" name="object 1426" descr=""/>
            <p:cNvSpPr/>
            <p:nvPr/>
          </p:nvSpPr>
          <p:spPr>
            <a:xfrm>
              <a:off x="5864463" y="2508486"/>
              <a:ext cx="0" cy="5080"/>
            </a:xfrm>
            <a:custGeom>
              <a:avLst/>
              <a:gdLst/>
              <a:ahLst/>
              <a:cxnLst/>
              <a:rect l="l" t="t" r="r" b="b"/>
              <a:pathLst>
                <a:path w="0" h="5080">
                  <a:moveTo>
                    <a:pt x="0" y="4470"/>
                  </a:moveTo>
                  <a:lnTo>
                    <a:pt x="0" y="0"/>
                  </a:lnTo>
                </a:path>
              </a:pathLst>
            </a:custGeom>
            <a:ln w="3175">
              <a:solidFill>
                <a:srgbClr val="5C86AE"/>
              </a:solidFill>
            </a:ln>
          </p:spPr>
          <p:txBody>
            <a:bodyPr wrap="square" lIns="0" tIns="0" rIns="0" bIns="0" rtlCol="0"/>
            <a:lstStyle/>
            <a:p/>
          </p:txBody>
        </p:sp>
        <p:sp>
          <p:nvSpPr>
            <p:cNvPr id="1427" name="object 1427" descr=""/>
            <p:cNvSpPr/>
            <p:nvPr/>
          </p:nvSpPr>
          <p:spPr>
            <a:xfrm>
              <a:off x="5865034" y="2508491"/>
              <a:ext cx="0" cy="5080"/>
            </a:xfrm>
            <a:custGeom>
              <a:avLst/>
              <a:gdLst/>
              <a:ahLst/>
              <a:cxnLst/>
              <a:rect l="l" t="t" r="r" b="b"/>
              <a:pathLst>
                <a:path w="0" h="5080">
                  <a:moveTo>
                    <a:pt x="0" y="0"/>
                  </a:moveTo>
                  <a:lnTo>
                    <a:pt x="0" y="4470"/>
                  </a:lnTo>
                </a:path>
              </a:pathLst>
            </a:custGeom>
            <a:ln w="3175">
              <a:solidFill>
                <a:srgbClr val="5C86AE"/>
              </a:solidFill>
            </a:ln>
          </p:spPr>
          <p:txBody>
            <a:bodyPr wrap="square" lIns="0" tIns="0" rIns="0" bIns="0" rtlCol="0"/>
            <a:lstStyle/>
            <a:p/>
          </p:txBody>
        </p:sp>
        <p:sp>
          <p:nvSpPr>
            <p:cNvPr id="1428" name="object 1428" descr=""/>
            <p:cNvSpPr/>
            <p:nvPr/>
          </p:nvSpPr>
          <p:spPr>
            <a:xfrm>
              <a:off x="5866135" y="2507930"/>
              <a:ext cx="1905" cy="3175"/>
            </a:xfrm>
            <a:custGeom>
              <a:avLst/>
              <a:gdLst/>
              <a:ahLst/>
              <a:cxnLst/>
              <a:rect l="l" t="t" r="r" b="b"/>
              <a:pathLst>
                <a:path w="1904" h="3175">
                  <a:moveTo>
                    <a:pt x="1676" y="2794"/>
                  </a:moveTo>
                  <a:lnTo>
                    <a:pt x="558" y="1676"/>
                  </a:lnTo>
                  <a:lnTo>
                    <a:pt x="0" y="0"/>
                  </a:lnTo>
                </a:path>
              </a:pathLst>
            </a:custGeom>
            <a:ln w="3175">
              <a:solidFill>
                <a:srgbClr val="5C86AE"/>
              </a:solidFill>
            </a:ln>
          </p:spPr>
          <p:txBody>
            <a:bodyPr wrap="square" lIns="0" tIns="0" rIns="0" bIns="0" rtlCol="0"/>
            <a:lstStyle/>
            <a:p/>
          </p:txBody>
        </p:sp>
        <p:sp>
          <p:nvSpPr>
            <p:cNvPr id="1429" name="object 1429" descr=""/>
            <p:cNvSpPr/>
            <p:nvPr/>
          </p:nvSpPr>
          <p:spPr>
            <a:xfrm>
              <a:off x="5866137" y="2510721"/>
              <a:ext cx="1905" cy="2540"/>
            </a:xfrm>
            <a:custGeom>
              <a:avLst/>
              <a:gdLst/>
              <a:ahLst/>
              <a:cxnLst/>
              <a:rect l="l" t="t" r="r" b="b"/>
              <a:pathLst>
                <a:path w="1904" h="2539">
                  <a:moveTo>
                    <a:pt x="0" y="2235"/>
                  </a:moveTo>
                  <a:lnTo>
                    <a:pt x="558" y="1117"/>
                  </a:lnTo>
                  <a:lnTo>
                    <a:pt x="1676" y="0"/>
                  </a:lnTo>
                </a:path>
              </a:pathLst>
            </a:custGeom>
            <a:ln w="3175">
              <a:solidFill>
                <a:srgbClr val="5C86AE"/>
              </a:solidFill>
            </a:ln>
          </p:spPr>
          <p:txBody>
            <a:bodyPr wrap="square" lIns="0" tIns="0" rIns="0" bIns="0" rtlCol="0"/>
            <a:lstStyle/>
            <a:p/>
          </p:txBody>
        </p:sp>
        <p:sp>
          <p:nvSpPr>
            <p:cNvPr id="1430" name="object 1430" descr=""/>
            <p:cNvSpPr/>
            <p:nvPr/>
          </p:nvSpPr>
          <p:spPr>
            <a:xfrm>
              <a:off x="6084989" y="2486161"/>
              <a:ext cx="635" cy="0"/>
            </a:xfrm>
            <a:custGeom>
              <a:avLst/>
              <a:gdLst/>
              <a:ahLst/>
              <a:cxnLst/>
              <a:rect l="l" t="t" r="r" b="b"/>
              <a:pathLst>
                <a:path w="635" h="0">
                  <a:moveTo>
                    <a:pt x="558" y="0"/>
                  </a:moveTo>
                  <a:lnTo>
                    <a:pt x="558" y="0"/>
                  </a:lnTo>
                  <a:lnTo>
                    <a:pt x="0" y="0"/>
                  </a:lnTo>
                </a:path>
              </a:pathLst>
            </a:custGeom>
            <a:ln w="3175">
              <a:solidFill>
                <a:srgbClr val="5C86AE"/>
              </a:solidFill>
            </a:ln>
          </p:spPr>
          <p:txBody>
            <a:bodyPr wrap="square" lIns="0" tIns="0" rIns="0" bIns="0" rtlCol="0"/>
            <a:lstStyle/>
            <a:p/>
          </p:txBody>
        </p:sp>
        <p:sp>
          <p:nvSpPr>
            <p:cNvPr id="1431" name="object 1431" descr=""/>
            <p:cNvSpPr/>
            <p:nvPr/>
          </p:nvSpPr>
          <p:spPr>
            <a:xfrm>
              <a:off x="6084430" y="247778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432" name="object 1432" descr=""/>
            <p:cNvSpPr/>
            <p:nvPr/>
          </p:nvSpPr>
          <p:spPr>
            <a:xfrm>
              <a:off x="6086115" y="2478899"/>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433" name="object 1433" descr=""/>
            <p:cNvSpPr/>
            <p:nvPr/>
          </p:nvSpPr>
          <p:spPr>
            <a:xfrm>
              <a:off x="6086115" y="2478341"/>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1434" name="object 1434" descr=""/>
            <p:cNvSpPr/>
            <p:nvPr/>
          </p:nvSpPr>
          <p:spPr>
            <a:xfrm>
              <a:off x="6077733" y="2486161"/>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435" name="object 1435" descr=""/>
            <p:cNvSpPr/>
            <p:nvPr/>
          </p:nvSpPr>
          <p:spPr>
            <a:xfrm>
              <a:off x="6077733" y="2478341"/>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1436" name="object 1436" descr=""/>
            <p:cNvSpPr/>
            <p:nvPr/>
          </p:nvSpPr>
          <p:spPr>
            <a:xfrm>
              <a:off x="6082195" y="2486161"/>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437" name="object 1437" descr=""/>
            <p:cNvSpPr/>
            <p:nvPr/>
          </p:nvSpPr>
          <p:spPr>
            <a:xfrm>
              <a:off x="6085000" y="247778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438" name="object 1438" descr=""/>
            <p:cNvSpPr/>
            <p:nvPr/>
          </p:nvSpPr>
          <p:spPr>
            <a:xfrm>
              <a:off x="6082199" y="2478896"/>
              <a:ext cx="3810" cy="7620"/>
            </a:xfrm>
            <a:custGeom>
              <a:avLst/>
              <a:gdLst/>
              <a:ahLst/>
              <a:cxnLst/>
              <a:rect l="l" t="t" r="r" b="b"/>
              <a:pathLst>
                <a:path w="3810" h="7619">
                  <a:moveTo>
                    <a:pt x="0" y="7264"/>
                  </a:moveTo>
                  <a:lnTo>
                    <a:pt x="3352" y="7264"/>
                  </a:lnTo>
                  <a:lnTo>
                    <a:pt x="3352" y="0"/>
                  </a:lnTo>
                </a:path>
              </a:pathLst>
            </a:custGeom>
            <a:ln w="3175">
              <a:solidFill>
                <a:srgbClr val="5C86AE"/>
              </a:solidFill>
            </a:ln>
          </p:spPr>
          <p:txBody>
            <a:bodyPr wrap="square" lIns="0" tIns="0" rIns="0" bIns="0" rtlCol="0"/>
            <a:lstStyle/>
            <a:p/>
          </p:txBody>
        </p:sp>
        <p:sp>
          <p:nvSpPr>
            <p:cNvPr id="1439" name="object 1439" descr=""/>
            <p:cNvSpPr/>
            <p:nvPr/>
          </p:nvSpPr>
          <p:spPr>
            <a:xfrm>
              <a:off x="6086118" y="2478340"/>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1440" name="object 1440" descr=""/>
            <p:cNvSpPr/>
            <p:nvPr/>
          </p:nvSpPr>
          <p:spPr>
            <a:xfrm>
              <a:off x="6078292" y="2478338"/>
              <a:ext cx="635" cy="8255"/>
            </a:xfrm>
            <a:custGeom>
              <a:avLst/>
              <a:gdLst/>
              <a:ahLst/>
              <a:cxnLst/>
              <a:rect l="l" t="t" r="r" b="b"/>
              <a:pathLst>
                <a:path w="635" h="8255">
                  <a:moveTo>
                    <a:pt x="0" y="7823"/>
                  </a:moveTo>
                  <a:lnTo>
                    <a:pt x="558" y="7823"/>
                  </a:lnTo>
                  <a:lnTo>
                    <a:pt x="0" y="7823"/>
                  </a:lnTo>
                  <a:lnTo>
                    <a:pt x="0" y="0"/>
                  </a:lnTo>
                </a:path>
              </a:pathLst>
            </a:custGeom>
            <a:ln w="3175">
              <a:solidFill>
                <a:srgbClr val="5C86AE"/>
              </a:solidFill>
            </a:ln>
          </p:spPr>
          <p:txBody>
            <a:bodyPr wrap="square" lIns="0" tIns="0" rIns="0" bIns="0" rtlCol="0"/>
            <a:lstStyle/>
            <a:p/>
          </p:txBody>
        </p:sp>
        <p:sp>
          <p:nvSpPr>
            <p:cNvPr id="1441" name="object 1441" descr=""/>
            <p:cNvSpPr/>
            <p:nvPr/>
          </p:nvSpPr>
          <p:spPr>
            <a:xfrm>
              <a:off x="6078849" y="2478341"/>
              <a:ext cx="3175" cy="8255"/>
            </a:xfrm>
            <a:custGeom>
              <a:avLst/>
              <a:gdLst/>
              <a:ahLst/>
              <a:cxnLst/>
              <a:rect l="l" t="t" r="r" b="b"/>
              <a:pathLst>
                <a:path w="3175" h="8255">
                  <a:moveTo>
                    <a:pt x="0" y="0"/>
                  </a:moveTo>
                  <a:lnTo>
                    <a:pt x="0" y="7823"/>
                  </a:lnTo>
                  <a:lnTo>
                    <a:pt x="2794" y="7823"/>
                  </a:lnTo>
                  <a:lnTo>
                    <a:pt x="0" y="7823"/>
                  </a:lnTo>
                </a:path>
              </a:pathLst>
            </a:custGeom>
            <a:ln w="3175">
              <a:solidFill>
                <a:srgbClr val="5C86AE"/>
              </a:solidFill>
            </a:ln>
          </p:spPr>
          <p:txBody>
            <a:bodyPr wrap="square" lIns="0" tIns="0" rIns="0" bIns="0" rtlCol="0"/>
            <a:lstStyle/>
            <a:p/>
          </p:txBody>
        </p:sp>
        <p:sp>
          <p:nvSpPr>
            <p:cNvPr id="1442" name="object 1442" descr=""/>
            <p:cNvSpPr/>
            <p:nvPr/>
          </p:nvSpPr>
          <p:spPr>
            <a:xfrm>
              <a:off x="6081641" y="2478338"/>
              <a:ext cx="0" cy="8255"/>
            </a:xfrm>
            <a:custGeom>
              <a:avLst/>
              <a:gdLst/>
              <a:ahLst/>
              <a:cxnLst/>
              <a:rect l="l" t="t" r="r" b="b"/>
              <a:pathLst>
                <a:path w="0" h="8255">
                  <a:moveTo>
                    <a:pt x="0" y="7823"/>
                  </a:moveTo>
                  <a:lnTo>
                    <a:pt x="0" y="0"/>
                  </a:lnTo>
                </a:path>
              </a:pathLst>
            </a:custGeom>
            <a:ln w="3175">
              <a:solidFill>
                <a:srgbClr val="5C86AE"/>
              </a:solidFill>
            </a:ln>
          </p:spPr>
          <p:txBody>
            <a:bodyPr wrap="square" lIns="0" tIns="0" rIns="0" bIns="0" rtlCol="0"/>
            <a:lstStyle/>
            <a:p/>
          </p:txBody>
        </p:sp>
        <p:sp>
          <p:nvSpPr>
            <p:cNvPr id="1443" name="object 1443" descr=""/>
            <p:cNvSpPr/>
            <p:nvPr/>
          </p:nvSpPr>
          <p:spPr>
            <a:xfrm>
              <a:off x="6081635" y="2478341"/>
              <a:ext cx="5080" cy="8255"/>
            </a:xfrm>
            <a:custGeom>
              <a:avLst/>
              <a:gdLst/>
              <a:ahLst/>
              <a:cxnLst/>
              <a:rect l="l" t="t" r="r" b="b"/>
              <a:pathLst>
                <a:path w="5079" h="8255">
                  <a:moveTo>
                    <a:pt x="4483" y="0"/>
                  </a:moveTo>
                  <a:lnTo>
                    <a:pt x="558" y="0"/>
                  </a:lnTo>
                  <a:lnTo>
                    <a:pt x="558" y="7823"/>
                  </a:lnTo>
                  <a:lnTo>
                    <a:pt x="0" y="7823"/>
                  </a:lnTo>
                  <a:lnTo>
                    <a:pt x="558" y="7823"/>
                  </a:lnTo>
                </a:path>
              </a:pathLst>
            </a:custGeom>
            <a:ln w="3175">
              <a:solidFill>
                <a:srgbClr val="5C86AE"/>
              </a:solidFill>
            </a:ln>
          </p:spPr>
          <p:txBody>
            <a:bodyPr wrap="square" lIns="0" tIns="0" rIns="0" bIns="0" rtlCol="0"/>
            <a:lstStyle/>
            <a:p/>
          </p:txBody>
        </p:sp>
        <p:sp>
          <p:nvSpPr>
            <p:cNvPr id="1444" name="object 1444" descr=""/>
            <p:cNvSpPr/>
            <p:nvPr/>
          </p:nvSpPr>
          <p:spPr>
            <a:xfrm>
              <a:off x="6078287" y="2478341"/>
              <a:ext cx="4445" cy="0"/>
            </a:xfrm>
            <a:custGeom>
              <a:avLst/>
              <a:gdLst/>
              <a:ahLst/>
              <a:cxnLst/>
              <a:rect l="l" t="t" r="r" b="b"/>
              <a:pathLst>
                <a:path w="4445" h="0">
                  <a:moveTo>
                    <a:pt x="3911" y="0"/>
                  </a:moveTo>
                  <a:lnTo>
                    <a:pt x="3352" y="0"/>
                  </a:lnTo>
                  <a:lnTo>
                    <a:pt x="558" y="0"/>
                  </a:lnTo>
                  <a:lnTo>
                    <a:pt x="0" y="0"/>
                  </a:lnTo>
                </a:path>
              </a:pathLst>
            </a:custGeom>
            <a:ln w="3175">
              <a:solidFill>
                <a:srgbClr val="5C86AE"/>
              </a:solidFill>
            </a:ln>
          </p:spPr>
          <p:txBody>
            <a:bodyPr wrap="square" lIns="0" tIns="0" rIns="0" bIns="0" rtlCol="0"/>
            <a:lstStyle/>
            <a:p/>
          </p:txBody>
        </p:sp>
        <p:sp>
          <p:nvSpPr>
            <p:cNvPr id="1445" name="object 1445" descr=""/>
            <p:cNvSpPr/>
            <p:nvPr/>
          </p:nvSpPr>
          <p:spPr>
            <a:xfrm>
              <a:off x="5913042" y="253751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446" name="object 1446" descr=""/>
            <p:cNvSpPr/>
            <p:nvPr/>
          </p:nvSpPr>
          <p:spPr>
            <a:xfrm>
              <a:off x="6121289" y="2478899"/>
              <a:ext cx="1905" cy="0"/>
            </a:xfrm>
            <a:custGeom>
              <a:avLst/>
              <a:gdLst/>
              <a:ahLst/>
              <a:cxnLst/>
              <a:rect l="l" t="t" r="r" b="b"/>
              <a:pathLst>
                <a:path w="1904" h="0">
                  <a:moveTo>
                    <a:pt x="1676" y="0"/>
                  </a:moveTo>
                  <a:lnTo>
                    <a:pt x="546" y="0"/>
                  </a:lnTo>
                  <a:lnTo>
                    <a:pt x="0" y="0"/>
                  </a:lnTo>
                </a:path>
              </a:pathLst>
            </a:custGeom>
            <a:ln w="3175">
              <a:solidFill>
                <a:srgbClr val="5C86AE"/>
              </a:solidFill>
            </a:ln>
          </p:spPr>
          <p:txBody>
            <a:bodyPr wrap="square" lIns="0" tIns="0" rIns="0" bIns="0" rtlCol="0"/>
            <a:lstStyle/>
            <a:p/>
          </p:txBody>
        </p:sp>
        <p:sp>
          <p:nvSpPr>
            <p:cNvPr id="1447" name="object 1447" descr=""/>
            <p:cNvSpPr/>
            <p:nvPr/>
          </p:nvSpPr>
          <p:spPr>
            <a:xfrm>
              <a:off x="5913042" y="249341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448" name="object 1448" descr=""/>
            <p:cNvSpPr/>
            <p:nvPr/>
          </p:nvSpPr>
          <p:spPr>
            <a:xfrm>
              <a:off x="6087792" y="2478341"/>
              <a:ext cx="33655" cy="635"/>
            </a:xfrm>
            <a:custGeom>
              <a:avLst/>
              <a:gdLst/>
              <a:ahLst/>
              <a:cxnLst/>
              <a:rect l="l" t="t" r="r" b="b"/>
              <a:pathLst>
                <a:path w="33654" h="635">
                  <a:moveTo>
                    <a:pt x="0" y="0"/>
                  </a:moveTo>
                  <a:lnTo>
                    <a:pt x="0" y="558"/>
                  </a:lnTo>
                  <a:lnTo>
                    <a:pt x="33502" y="558"/>
                  </a:lnTo>
                </a:path>
              </a:pathLst>
            </a:custGeom>
            <a:ln w="3175">
              <a:solidFill>
                <a:srgbClr val="5C86AE"/>
              </a:solidFill>
            </a:ln>
          </p:spPr>
          <p:txBody>
            <a:bodyPr wrap="square" lIns="0" tIns="0" rIns="0" bIns="0" rtlCol="0"/>
            <a:lstStyle/>
            <a:p/>
          </p:txBody>
        </p:sp>
        <p:sp>
          <p:nvSpPr>
            <p:cNvPr id="1449" name="object 1449" descr=""/>
            <p:cNvSpPr/>
            <p:nvPr/>
          </p:nvSpPr>
          <p:spPr>
            <a:xfrm>
              <a:off x="6122962" y="2477781"/>
              <a:ext cx="33655" cy="1270"/>
            </a:xfrm>
            <a:custGeom>
              <a:avLst/>
              <a:gdLst/>
              <a:ahLst/>
              <a:cxnLst/>
              <a:rect l="l" t="t" r="r" b="b"/>
              <a:pathLst>
                <a:path w="33654" h="1269">
                  <a:moveTo>
                    <a:pt x="33502" y="1117"/>
                  </a:moveTo>
                  <a:lnTo>
                    <a:pt x="0" y="1117"/>
                  </a:lnTo>
                  <a:lnTo>
                    <a:pt x="0" y="0"/>
                  </a:lnTo>
                </a:path>
              </a:pathLst>
            </a:custGeom>
            <a:ln w="3175">
              <a:solidFill>
                <a:srgbClr val="5C86AE"/>
              </a:solidFill>
            </a:ln>
          </p:spPr>
          <p:txBody>
            <a:bodyPr wrap="square" lIns="0" tIns="0" rIns="0" bIns="0" rtlCol="0"/>
            <a:lstStyle/>
            <a:p/>
          </p:txBody>
        </p:sp>
        <p:sp>
          <p:nvSpPr>
            <p:cNvPr id="1450" name="object 1450" descr=""/>
            <p:cNvSpPr/>
            <p:nvPr/>
          </p:nvSpPr>
          <p:spPr>
            <a:xfrm>
              <a:off x="6125197" y="2477784"/>
              <a:ext cx="31750" cy="0"/>
            </a:xfrm>
            <a:custGeom>
              <a:avLst/>
              <a:gdLst/>
              <a:ahLst/>
              <a:cxnLst/>
              <a:rect l="l" t="t" r="r" b="b"/>
              <a:pathLst>
                <a:path w="31750" h="0">
                  <a:moveTo>
                    <a:pt x="31267" y="0"/>
                  </a:moveTo>
                  <a:lnTo>
                    <a:pt x="0" y="0"/>
                  </a:lnTo>
                </a:path>
              </a:pathLst>
            </a:custGeom>
            <a:ln w="3175">
              <a:solidFill>
                <a:srgbClr val="5C86AE"/>
              </a:solidFill>
            </a:ln>
          </p:spPr>
          <p:txBody>
            <a:bodyPr wrap="square" lIns="0" tIns="0" rIns="0" bIns="0" rtlCol="0"/>
            <a:lstStyle/>
            <a:p/>
          </p:txBody>
        </p:sp>
        <p:sp>
          <p:nvSpPr>
            <p:cNvPr id="1451" name="object 1451" descr=""/>
            <p:cNvSpPr/>
            <p:nvPr/>
          </p:nvSpPr>
          <p:spPr>
            <a:xfrm>
              <a:off x="6125197" y="2476668"/>
              <a:ext cx="32384" cy="0"/>
            </a:xfrm>
            <a:custGeom>
              <a:avLst/>
              <a:gdLst/>
              <a:ahLst/>
              <a:cxnLst/>
              <a:rect l="l" t="t" r="r" b="b"/>
              <a:pathLst>
                <a:path w="32385" h="0">
                  <a:moveTo>
                    <a:pt x="0" y="0"/>
                  </a:moveTo>
                  <a:lnTo>
                    <a:pt x="31826" y="0"/>
                  </a:lnTo>
                </a:path>
              </a:pathLst>
            </a:custGeom>
            <a:ln w="3175">
              <a:solidFill>
                <a:srgbClr val="5C86AE"/>
              </a:solidFill>
            </a:ln>
          </p:spPr>
          <p:txBody>
            <a:bodyPr wrap="square" lIns="0" tIns="0" rIns="0" bIns="0" rtlCol="0"/>
            <a:lstStyle/>
            <a:p/>
          </p:txBody>
        </p:sp>
        <p:sp>
          <p:nvSpPr>
            <p:cNvPr id="1452" name="object 1452" descr=""/>
            <p:cNvSpPr/>
            <p:nvPr/>
          </p:nvSpPr>
          <p:spPr>
            <a:xfrm>
              <a:off x="6125197" y="2476109"/>
              <a:ext cx="32384" cy="0"/>
            </a:xfrm>
            <a:custGeom>
              <a:avLst/>
              <a:gdLst/>
              <a:ahLst/>
              <a:cxnLst/>
              <a:rect l="l" t="t" r="r" b="b"/>
              <a:pathLst>
                <a:path w="32385" h="0">
                  <a:moveTo>
                    <a:pt x="0" y="0"/>
                  </a:moveTo>
                  <a:lnTo>
                    <a:pt x="31826" y="0"/>
                  </a:lnTo>
                </a:path>
              </a:pathLst>
            </a:custGeom>
            <a:ln w="3175">
              <a:solidFill>
                <a:srgbClr val="5C86AE"/>
              </a:solidFill>
            </a:ln>
          </p:spPr>
          <p:txBody>
            <a:bodyPr wrap="square" lIns="0" tIns="0" rIns="0" bIns="0" rtlCol="0"/>
            <a:lstStyle/>
            <a:p/>
          </p:txBody>
        </p:sp>
        <p:sp>
          <p:nvSpPr>
            <p:cNvPr id="1453" name="object 1453" descr=""/>
            <p:cNvSpPr/>
            <p:nvPr/>
          </p:nvSpPr>
          <p:spPr>
            <a:xfrm>
              <a:off x="6125197" y="2466057"/>
              <a:ext cx="32384" cy="0"/>
            </a:xfrm>
            <a:custGeom>
              <a:avLst/>
              <a:gdLst/>
              <a:ahLst/>
              <a:cxnLst/>
              <a:rect l="l" t="t" r="r" b="b"/>
              <a:pathLst>
                <a:path w="32385" h="0">
                  <a:moveTo>
                    <a:pt x="0" y="0"/>
                  </a:moveTo>
                  <a:lnTo>
                    <a:pt x="31826" y="0"/>
                  </a:lnTo>
                </a:path>
              </a:pathLst>
            </a:custGeom>
            <a:ln w="3175">
              <a:solidFill>
                <a:srgbClr val="5C86AE"/>
              </a:solidFill>
            </a:ln>
          </p:spPr>
          <p:txBody>
            <a:bodyPr wrap="square" lIns="0" tIns="0" rIns="0" bIns="0" rtlCol="0"/>
            <a:lstStyle/>
            <a:p/>
          </p:txBody>
        </p:sp>
        <p:sp>
          <p:nvSpPr>
            <p:cNvPr id="1454" name="object 1454" descr=""/>
            <p:cNvSpPr/>
            <p:nvPr/>
          </p:nvSpPr>
          <p:spPr>
            <a:xfrm>
              <a:off x="6125196" y="2467737"/>
              <a:ext cx="32384" cy="0"/>
            </a:xfrm>
            <a:custGeom>
              <a:avLst/>
              <a:gdLst/>
              <a:ahLst/>
              <a:cxnLst/>
              <a:rect l="l" t="t" r="r" b="b"/>
              <a:pathLst>
                <a:path w="32385" h="0">
                  <a:moveTo>
                    <a:pt x="31826" y="0"/>
                  </a:moveTo>
                  <a:lnTo>
                    <a:pt x="0" y="0"/>
                  </a:lnTo>
                </a:path>
              </a:pathLst>
            </a:custGeom>
            <a:ln w="3175">
              <a:solidFill>
                <a:srgbClr val="5C86AE"/>
              </a:solidFill>
            </a:ln>
          </p:spPr>
          <p:txBody>
            <a:bodyPr wrap="square" lIns="0" tIns="0" rIns="0" bIns="0" rtlCol="0"/>
            <a:lstStyle/>
            <a:p/>
          </p:txBody>
        </p:sp>
        <p:sp>
          <p:nvSpPr>
            <p:cNvPr id="1455" name="object 1455" descr=""/>
            <p:cNvSpPr/>
            <p:nvPr/>
          </p:nvSpPr>
          <p:spPr>
            <a:xfrm>
              <a:off x="6087794" y="2478341"/>
              <a:ext cx="29209" cy="0"/>
            </a:xfrm>
            <a:custGeom>
              <a:avLst/>
              <a:gdLst/>
              <a:ahLst/>
              <a:cxnLst/>
              <a:rect l="l" t="t" r="r" b="b"/>
              <a:pathLst>
                <a:path w="29210" h="0">
                  <a:moveTo>
                    <a:pt x="29032" y="0"/>
                  </a:moveTo>
                  <a:lnTo>
                    <a:pt x="0" y="0"/>
                  </a:lnTo>
                </a:path>
              </a:pathLst>
            </a:custGeom>
            <a:ln w="3175">
              <a:solidFill>
                <a:srgbClr val="5C86AE"/>
              </a:solidFill>
            </a:ln>
          </p:spPr>
          <p:txBody>
            <a:bodyPr wrap="square" lIns="0" tIns="0" rIns="0" bIns="0" rtlCol="0"/>
            <a:lstStyle/>
            <a:p/>
          </p:txBody>
        </p:sp>
        <p:sp>
          <p:nvSpPr>
            <p:cNvPr id="1456" name="object 1456" descr=""/>
            <p:cNvSpPr/>
            <p:nvPr/>
          </p:nvSpPr>
          <p:spPr>
            <a:xfrm>
              <a:off x="6121290" y="2471650"/>
              <a:ext cx="0" cy="7620"/>
            </a:xfrm>
            <a:custGeom>
              <a:avLst/>
              <a:gdLst/>
              <a:ahLst/>
              <a:cxnLst/>
              <a:rect l="l" t="t" r="r" b="b"/>
              <a:pathLst>
                <a:path w="0" h="7619">
                  <a:moveTo>
                    <a:pt x="0" y="6134"/>
                  </a:moveTo>
                  <a:lnTo>
                    <a:pt x="0" y="7251"/>
                  </a:lnTo>
                  <a:lnTo>
                    <a:pt x="0" y="0"/>
                  </a:lnTo>
                </a:path>
              </a:pathLst>
            </a:custGeom>
            <a:ln w="3175">
              <a:solidFill>
                <a:srgbClr val="5C86AE"/>
              </a:solidFill>
            </a:ln>
          </p:spPr>
          <p:txBody>
            <a:bodyPr wrap="square" lIns="0" tIns="0" rIns="0" bIns="0" rtlCol="0"/>
            <a:lstStyle/>
            <a:p/>
          </p:txBody>
        </p:sp>
        <p:sp>
          <p:nvSpPr>
            <p:cNvPr id="1457" name="object 1457" descr=""/>
            <p:cNvSpPr/>
            <p:nvPr/>
          </p:nvSpPr>
          <p:spPr>
            <a:xfrm>
              <a:off x="5913031" y="2470530"/>
              <a:ext cx="209550" cy="43815"/>
            </a:xfrm>
            <a:custGeom>
              <a:avLst/>
              <a:gdLst/>
              <a:ahLst/>
              <a:cxnLst/>
              <a:rect l="l" t="t" r="r" b="b"/>
              <a:pathLst>
                <a:path w="209550" h="43814">
                  <a:moveTo>
                    <a:pt x="2235" y="42430"/>
                  </a:moveTo>
                  <a:lnTo>
                    <a:pt x="1917" y="41643"/>
                  </a:lnTo>
                  <a:lnTo>
                    <a:pt x="1117" y="41313"/>
                  </a:lnTo>
                  <a:lnTo>
                    <a:pt x="330" y="41643"/>
                  </a:lnTo>
                  <a:lnTo>
                    <a:pt x="0" y="42430"/>
                  </a:lnTo>
                  <a:lnTo>
                    <a:pt x="330" y="43218"/>
                  </a:lnTo>
                  <a:lnTo>
                    <a:pt x="1117" y="43548"/>
                  </a:lnTo>
                  <a:lnTo>
                    <a:pt x="1917" y="43218"/>
                  </a:lnTo>
                  <a:lnTo>
                    <a:pt x="2235" y="42430"/>
                  </a:lnTo>
                  <a:close/>
                </a:path>
                <a:path w="209550" h="43814">
                  <a:moveTo>
                    <a:pt x="209372" y="8369"/>
                  </a:moveTo>
                  <a:lnTo>
                    <a:pt x="209042" y="7581"/>
                  </a:lnTo>
                  <a:lnTo>
                    <a:pt x="208254" y="7251"/>
                  </a:lnTo>
                  <a:lnTo>
                    <a:pt x="207467" y="7581"/>
                  </a:lnTo>
                  <a:lnTo>
                    <a:pt x="207137" y="8369"/>
                  </a:lnTo>
                  <a:lnTo>
                    <a:pt x="207467" y="9169"/>
                  </a:lnTo>
                  <a:lnTo>
                    <a:pt x="208254" y="9486"/>
                  </a:lnTo>
                  <a:lnTo>
                    <a:pt x="209042" y="9169"/>
                  </a:lnTo>
                  <a:lnTo>
                    <a:pt x="209372" y="8369"/>
                  </a:lnTo>
                  <a:close/>
                </a:path>
                <a:path w="209550" h="43814">
                  <a:moveTo>
                    <a:pt x="209372" y="1117"/>
                  </a:moveTo>
                  <a:lnTo>
                    <a:pt x="209042" y="330"/>
                  </a:lnTo>
                  <a:lnTo>
                    <a:pt x="208254" y="0"/>
                  </a:lnTo>
                  <a:lnTo>
                    <a:pt x="207467" y="330"/>
                  </a:lnTo>
                  <a:lnTo>
                    <a:pt x="207137" y="1117"/>
                  </a:lnTo>
                  <a:lnTo>
                    <a:pt x="207467" y="1905"/>
                  </a:lnTo>
                  <a:lnTo>
                    <a:pt x="208254" y="2235"/>
                  </a:lnTo>
                  <a:lnTo>
                    <a:pt x="209042" y="1905"/>
                  </a:lnTo>
                  <a:lnTo>
                    <a:pt x="209372" y="1117"/>
                  </a:lnTo>
                  <a:close/>
                </a:path>
              </a:pathLst>
            </a:custGeom>
            <a:solidFill>
              <a:srgbClr val="5C86AE"/>
            </a:solidFill>
          </p:spPr>
          <p:txBody>
            <a:bodyPr wrap="square" lIns="0" tIns="0" rIns="0" bIns="0" rtlCol="0"/>
            <a:lstStyle/>
            <a:p/>
          </p:txBody>
        </p:sp>
        <p:sp>
          <p:nvSpPr>
            <p:cNvPr id="1458" name="object 1458" descr=""/>
            <p:cNvSpPr/>
            <p:nvPr/>
          </p:nvSpPr>
          <p:spPr>
            <a:xfrm>
              <a:off x="6049269" y="2487836"/>
              <a:ext cx="12065" cy="0"/>
            </a:xfrm>
            <a:custGeom>
              <a:avLst/>
              <a:gdLst/>
              <a:ahLst/>
              <a:cxnLst/>
              <a:rect l="l" t="t" r="r" b="b"/>
              <a:pathLst>
                <a:path w="12064" h="0">
                  <a:moveTo>
                    <a:pt x="11722" y="0"/>
                  </a:moveTo>
                  <a:lnTo>
                    <a:pt x="0" y="0"/>
                  </a:lnTo>
                </a:path>
              </a:pathLst>
            </a:custGeom>
            <a:ln w="3175">
              <a:solidFill>
                <a:srgbClr val="5C86AE"/>
              </a:solidFill>
            </a:ln>
          </p:spPr>
          <p:txBody>
            <a:bodyPr wrap="square" lIns="0" tIns="0" rIns="0" bIns="0" rtlCol="0"/>
            <a:lstStyle/>
            <a:p/>
          </p:txBody>
        </p:sp>
        <p:sp>
          <p:nvSpPr>
            <p:cNvPr id="1459" name="object 1459" descr=""/>
            <p:cNvSpPr/>
            <p:nvPr/>
          </p:nvSpPr>
          <p:spPr>
            <a:xfrm>
              <a:off x="5913031" y="2493975"/>
              <a:ext cx="2540" cy="19685"/>
            </a:xfrm>
            <a:custGeom>
              <a:avLst/>
              <a:gdLst/>
              <a:ahLst/>
              <a:cxnLst/>
              <a:rect l="l" t="t" r="r" b="b"/>
              <a:pathLst>
                <a:path w="2539" h="19685">
                  <a:moveTo>
                    <a:pt x="2235" y="18427"/>
                  </a:moveTo>
                  <a:lnTo>
                    <a:pt x="1917" y="17640"/>
                  </a:lnTo>
                  <a:lnTo>
                    <a:pt x="1117" y="17310"/>
                  </a:lnTo>
                  <a:lnTo>
                    <a:pt x="330" y="17640"/>
                  </a:lnTo>
                  <a:lnTo>
                    <a:pt x="0" y="18427"/>
                  </a:lnTo>
                  <a:lnTo>
                    <a:pt x="330" y="19215"/>
                  </a:lnTo>
                  <a:lnTo>
                    <a:pt x="1117" y="19545"/>
                  </a:lnTo>
                  <a:lnTo>
                    <a:pt x="1917" y="19215"/>
                  </a:lnTo>
                  <a:lnTo>
                    <a:pt x="2235" y="18427"/>
                  </a:lnTo>
                  <a:close/>
                </a:path>
                <a:path w="2539" h="19685">
                  <a:moveTo>
                    <a:pt x="2235" y="1117"/>
                  </a:moveTo>
                  <a:lnTo>
                    <a:pt x="1917" y="330"/>
                  </a:lnTo>
                  <a:lnTo>
                    <a:pt x="1117" y="0"/>
                  </a:lnTo>
                  <a:lnTo>
                    <a:pt x="330" y="330"/>
                  </a:lnTo>
                  <a:lnTo>
                    <a:pt x="0" y="1117"/>
                  </a:lnTo>
                  <a:lnTo>
                    <a:pt x="330" y="1917"/>
                  </a:lnTo>
                  <a:lnTo>
                    <a:pt x="1117" y="2235"/>
                  </a:lnTo>
                  <a:lnTo>
                    <a:pt x="1917" y="1917"/>
                  </a:lnTo>
                  <a:lnTo>
                    <a:pt x="2235" y="1117"/>
                  </a:lnTo>
                  <a:close/>
                </a:path>
              </a:pathLst>
            </a:custGeom>
            <a:solidFill>
              <a:srgbClr val="5C86AE"/>
            </a:solidFill>
          </p:spPr>
          <p:txBody>
            <a:bodyPr wrap="square" lIns="0" tIns="0" rIns="0" bIns="0" rtlCol="0"/>
            <a:lstStyle/>
            <a:p/>
          </p:txBody>
        </p:sp>
        <p:sp>
          <p:nvSpPr>
            <p:cNvPr id="1460" name="object 1460" descr=""/>
            <p:cNvSpPr/>
            <p:nvPr/>
          </p:nvSpPr>
          <p:spPr>
            <a:xfrm>
              <a:off x="6053174" y="2477225"/>
              <a:ext cx="64135" cy="0"/>
            </a:xfrm>
            <a:custGeom>
              <a:avLst/>
              <a:gdLst/>
              <a:ahLst/>
              <a:cxnLst/>
              <a:rect l="l" t="t" r="r" b="b"/>
              <a:pathLst>
                <a:path w="64135" h="0">
                  <a:moveTo>
                    <a:pt x="63652" y="0"/>
                  </a:moveTo>
                  <a:lnTo>
                    <a:pt x="0" y="0"/>
                  </a:lnTo>
                </a:path>
              </a:pathLst>
            </a:custGeom>
            <a:ln w="3175">
              <a:solidFill>
                <a:srgbClr val="5C86AE"/>
              </a:solidFill>
            </a:ln>
          </p:spPr>
          <p:txBody>
            <a:bodyPr wrap="square" lIns="0" tIns="0" rIns="0" bIns="0" rtlCol="0"/>
            <a:lstStyle/>
            <a:p/>
          </p:txBody>
        </p:sp>
        <p:sp>
          <p:nvSpPr>
            <p:cNvPr id="1461" name="object 1461" descr=""/>
            <p:cNvSpPr/>
            <p:nvPr/>
          </p:nvSpPr>
          <p:spPr>
            <a:xfrm>
              <a:off x="6035863" y="248783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1462" name="object 1462" descr=""/>
            <p:cNvSpPr/>
            <p:nvPr/>
          </p:nvSpPr>
          <p:spPr>
            <a:xfrm>
              <a:off x="5914160" y="2483364"/>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1463" name="object 1463" descr=""/>
            <p:cNvSpPr/>
            <p:nvPr/>
          </p:nvSpPr>
          <p:spPr>
            <a:xfrm>
              <a:off x="5924762" y="2490067"/>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1464" name="object 1464" descr=""/>
            <p:cNvSpPr/>
            <p:nvPr/>
          </p:nvSpPr>
          <p:spPr>
            <a:xfrm>
              <a:off x="5924762" y="2524125"/>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1465" name="object 1465" descr=""/>
            <p:cNvSpPr/>
            <p:nvPr/>
          </p:nvSpPr>
          <p:spPr>
            <a:xfrm>
              <a:off x="6014640" y="2524125"/>
              <a:ext cx="3175" cy="0"/>
            </a:xfrm>
            <a:custGeom>
              <a:avLst/>
              <a:gdLst/>
              <a:ahLst/>
              <a:cxnLst/>
              <a:rect l="l" t="t" r="r" b="b"/>
              <a:pathLst>
                <a:path w="3175" h="0">
                  <a:moveTo>
                    <a:pt x="2806" y="0"/>
                  </a:moveTo>
                  <a:lnTo>
                    <a:pt x="0" y="0"/>
                  </a:lnTo>
                </a:path>
              </a:pathLst>
            </a:custGeom>
            <a:ln w="3175">
              <a:solidFill>
                <a:srgbClr val="5C86AE"/>
              </a:solidFill>
            </a:ln>
          </p:spPr>
          <p:txBody>
            <a:bodyPr wrap="square" lIns="0" tIns="0" rIns="0" bIns="0" rtlCol="0"/>
            <a:lstStyle/>
            <a:p/>
          </p:txBody>
        </p:sp>
        <p:sp>
          <p:nvSpPr>
            <p:cNvPr id="1466" name="object 1466" descr=""/>
            <p:cNvSpPr/>
            <p:nvPr/>
          </p:nvSpPr>
          <p:spPr>
            <a:xfrm>
              <a:off x="6002919" y="2524125"/>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467" name="object 1467" descr=""/>
            <p:cNvSpPr/>
            <p:nvPr/>
          </p:nvSpPr>
          <p:spPr>
            <a:xfrm>
              <a:off x="6002919" y="2490067"/>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1468" name="object 1468" descr=""/>
            <p:cNvSpPr/>
            <p:nvPr/>
          </p:nvSpPr>
          <p:spPr>
            <a:xfrm>
              <a:off x="6014640" y="2490067"/>
              <a:ext cx="3175" cy="0"/>
            </a:xfrm>
            <a:custGeom>
              <a:avLst/>
              <a:gdLst/>
              <a:ahLst/>
              <a:cxnLst/>
              <a:rect l="l" t="t" r="r" b="b"/>
              <a:pathLst>
                <a:path w="3175" h="0">
                  <a:moveTo>
                    <a:pt x="2806" y="0"/>
                  </a:moveTo>
                  <a:lnTo>
                    <a:pt x="0" y="0"/>
                  </a:lnTo>
                </a:path>
              </a:pathLst>
            </a:custGeom>
            <a:ln w="3175">
              <a:solidFill>
                <a:srgbClr val="5C86AE"/>
              </a:solidFill>
            </a:ln>
          </p:spPr>
          <p:txBody>
            <a:bodyPr wrap="square" lIns="0" tIns="0" rIns="0" bIns="0" rtlCol="0"/>
            <a:lstStyle/>
            <a:p/>
          </p:txBody>
        </p:sp>
        <p:sp>
          <p:nvSpPr>
            <p:cNvPr id="1469" name="object 1469" descr=""/>
            <p:cNvSpPr/>
            <p:nvPr/>
          </p:nvSpPr>
          <p:spPr>
            <a:xfrm>
              <a:off x="5924763" y="2490063"/>
              <a:ext cx="0" cy="34290"/>
            </a:xfrm>
            <a:custGeom>
              <a:avLst/>
              <a:gdLst/>
              <a:ahLst/>
              <a:cxnLst/>
              <a:rect l="l" t="t" r="r" b="b"/>
              <a:pathLst>
                <a:path w="0" h="34289">
                  <a:moveTo>
                    <a:pt x="0" y="34061"/>
                  </a:moveTo>
                  <a:lnTo>
                    <a:pt x="0" y="0"/>
                  </a:lnTo>
                </a:path>
              </a:pathLst>
            </a:custGeom>
            <a:ln w="3175">
              <a:solidFill>
                <a:srgbClr val="5C86AE"/>
              </a:solidFill>
            </a:ln>
          </p:spPr>
          <p:txBody>
            <a:bodyPr wrap="square" lIns="0" tIns="0" rIns="0" bIns="0" rtlCol="0"/>
            <a:lstStyle/>
            <a:p/>
          </p:txBody>
        </p:sp>
        <p:sp>
          <p:nvSpPr>
            <p:cNvPr id="1470" name="object 1470" descr=""/>
            <p:cNvSpPr/>
            <p:nvPr/>
          </p:nvSpPr>
          <p:spPr>
            <a:xfrm>
              <a:off x="5988970" y="2490067"/>
              <a:ext cx="0" cy="34290"/>
            </a:xfrm>
            <a:custGeom>
              <a:avLst/>
              <a:gdLst/>
              <a:ahLst/>
              <a:cxnLst/>
              <a:rect l="l" t="t" r="r" b="b"/>
              <a:pathLst>
                <a:path w="0" h="34289">
                  <a:moveTo>
                    <a:pt x="0" y="0"/>
                  </a:moveTo>
                  <a:lnTo>
                    <a:pt x="0" y="34061"/>
                  </a:lnTo>
                </a:path>
              </a:pathLst>
            </a:custGeom>
            <a:ln w="3175">
              <a:solidFill>
                <a:srgbClr val="5C86AE"/>
              </a:solidFill>
            </a:ln>
          </p:spPr>
          <p:txBody>
            <a:bodyPr wrap="square" lIns="0" tIns="0" rIns="0" bIns="0" rtlCol="0"/>
            <a:lstStyle/>
            <a:p/>
          </p:txBody>
        </p:sp>
        <p:sp>
          <p:nvSpPr>
            <p:cNvPr id="1471" name="object 1471" descr=""/>
            <p:cNvSpPr/>
            <p:nvPr/>
          </p:nvSpPr>
          <p:spPr>
            <a:xfrm>
              <a:off x="6002923" y="2490063"/>
              <a:ext cx="0" cy="34290"/>
            </a:xfrm>
            <a:custGeom>
              <a:avLst/>
              <a:gdLst/>
              <a:ahLst/>
              <a:cxnLst/>
              <a:rect l="l" t="t" r="r" b="b"/>
              <a:pathLst>
                <a:path w="0" h="34289">
                  <a:moveTo>
                    <a:pt x="0" y="34061"/>
                  </a:moveTo>
                  <a:lnTo>
                    <a:pt x="0" y="0"/>
                  </a:lnTo>
                </a:path>
              </a:pathLst>
            </a:custGeom>
            <a:ln w="3175">
              <a:solidFill>
                <a:srgbClr val="5C86AE"/>
              </a:solidFill>
            </a:ln>
          </p:spPr>
          <p:txBody>
            <a:bodyPr wrap="square" lIns="0" tIns="0" rIns="0" bIns="0" rtlCol="0"/>
            <a:lstStyle/>
            <a:p/>
          </p:txBody>
        </p:sp>
        <p:sp>
          <p:nvSpPr>
            <p:cNvPr id="1472" name="object 1472" descr=""/>
            <p:cNvSpPr/>
            <p:nvPr/>
          </p:nvSpPr>
          <p:spPr>
            <a:xfrm>
              <a:off x="6017446" y="2490067"/>
              <a:ext cx="0" cy="34290"/>
            </a:xfrm>
            <a:custGeom>
              <a:avLst/>
              <a:gdLst/>
              <a:ahLst/>
              <a:cxnLst/>
              <a:rect l="l" t="t" r="r" b="b"/>
              <a:pathLst>
                <a:path w="0" h="34289">
                  <a:moveTo>
                    <a:pt x="0" y="0"/>
                  </a:moveTo>
                  <a:lnTo>
                    <a:pt x="0" y="34061"/>
                  </a:lnTo>
                </a:path>
              </a:pathLst>
            </a:custGeom>
            <a:ln w="3175">
              <a:solidFill>
                <a:srgbClr val="5C86AE"/>
              </a:solidFill>
            </a:ln>
          </p:spPr>
          <p:txBody>
            <a:bodyPr wrap="square" lIns="0" tIns="0" rIns="0" bIns="0" rtlCol="0"/>
            <a:lstStyle/>
            <a:p/>
          </p:txBody>
        </p:sp>
        <p:sp>
          <p:nvSpPr>
            <p:cNvPr id="1473" name="object 1473" descr=""/>
            <p:cNvSpPr/>
            <p:nvPr/>
          </p:nvSpPr>
          <p:spPr>
            <a:xfrm>
              <a:off x="6053176" y="2471638"/>
              <a:ext cx="68580" cy="5080"/>
            </a:xfrm>
            <a:custGeom>
              <a:avLst/>
              <a:gdLst/>
              <a:ahLst/>
              <a:cxnLst/>
              <a:rect l="l" t="t" r="r" b="b"/>
              <a:pathLst>
                <a:path w="68579" h="5080">
                  <a:moveTo>
                    <a:pt x="0" y="4470"/>
                  </a:moveTo>
                  <a:lnTo>
                    <a:pt x="68110" y="4470"/>
                  </a:lnTo>
                  <a:lnTo>
                    <a:pt x="68110" y="0"/>
                  </a:lnTo>
                </a:path>
              </a:pathLst>
            </a:custGeom>
            <a:ln w="3175">
              <a:solidFill>
                <a:srgbClr val="5C86AE"/>
              </a:solidFill>
            </a:ln>
          </p:spPr>
          <p:txBody>
            <a:bodyPr wrap="square" lIns="0" tIns="0" rIns="0" bIns="0" rtlCol="0"/>
            <a:lstStyle/>
            <a:p/>
          </p:txBody>
        </p:sp>
        <p:sp>
          <p:nvSpPr>
            <p:cNvPr id="1474" name="object 1474" descr=""/>
            <p:cNvSpPr/>
            <p:nvPr/>
          </p:nvSpPr>
          <p:spPr>
            <a:xfrm>
              <a:off x="6122962" y="2467737"/>
              <a:ext cx="2540" cy="8890"/>
            </a:xfrm>
            <a:custGeom>
              <a:avLst/>
              <a:gdLst/>
              <a:ahLst/>
              <a:cxnLst/>
              <a:rect l="l" t="t" r="r" b="b"/>
              <a:pathLst>
                <a:path w="2539" h="8889">
                  <a:moveTo>
                    <a:pt x="2235" y="0"/>
                  </a:moveTo>
                  <a:lnTo>
                    <a:pt x="2235" y="8369"/>
                  </a:lnTo>
                  <a:lnTo>
                    <a:pt x="0" y="8369"/>
                  </a:lnTo>
                  <a:lnTo>
                    <a:pt x="0" y="3911"/>
                  </a:lnTo>
                </a:path>
              </a:pathLst>
            </a:custGeom>
            <a:ln w="3175">
              <a:solidFill>
                <a:srgbClr val="5C86AE"/>
              </a:solidFill>
            </a:ln>
          </p:spPr>
          <p:txBody>
            <a:bodyPr wrap="square" lIns="0" tIns="0" rIns="0" bIns="0" rtlCol="0"/>
            <a:lstStyle/>
            <a:p/>
          </p:txBody>
        </p:sp>
        <p:sp>
          <p:nvSpPr>
            <p:cNvPr id="1475" name="object 1475" descr=""/>
            <p:cNvSpPr/>
            <p:nvPr/>
          </p:nvSpPr>
          <p:spPr>
            <a:xfrm>
              <a:off x="5914160" y="2467737"/>
              <a:ext cx="7620" cy="15875"/>
            </a:xfrm>
            <a:custGeom>
              <a:avLst/>
              <a:gdLst/>
              <a:ahLst/>
              <a:cxnLst/>
              <a:rect l="l" t="t" r="r" b="b"/>
              <a:pathLst>
                <a:path w="7620" h="15875">
                  <a:moveTo>
                    <a:pt x="0" y="0"/>
                  </a:moveTo>
                  <a:lnTo>
                    <a:pt x="0" y="15621"/>
                  </a:lnTo>
                  <a:lnTo>
                    <a:pt x="7251" y="15621"/>
                  </a:lnTo>
                </a:path>
              </a:pathLst>
            </a:custGeom>
            <a:ln w="3175">
              <a:solidFill>
                <a:srgbClr val="5C86AE"/>
              </a:solidFill>
            </a:ln>
          </p:spPr>
          <p:txBody>
            <a:bodyPr wrap="square" lIns="0" tIns="0" rIns="0" bIns="0" rtlCol="0"/>
            <a:lstStyle/>
            <a:p/>
          </p:txBody>
        </p:sp>
        <p:sp>
          <p:nvSpPr>
            <p:cNvPr id="1476" name="object 1476" descr=""/>
            <p:cNvSpPr/>
            <p:nvPr/>
          </p:nvSpPr>
          <p:spPr>
            <a:xfrm>
              <a:off x="5985620" y="252300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477" name="object 1477" descr=""/>
            <p:cNvSpPr/>
            <p:nvPr/>
          </p:nvSpPr>
          <p:spPr>
            <a:xfrm>
              <a:off x="5986738" y="2490067"/>
              <a:ext cx="2540" cy="0"/>
            </a:xfrm>
            <a:custGeom>
              <a:avLst/>
              <a:gdLst/>
              <a:ahLst/>
              <a:cxnLst/>
              <a:rect l="l" t="t" r="r" b="b"/>
              <a:pathLst>
                <a:path w="2539" h="0">
                  <a:moveTo>
                    <a:pt x="0" y="0"/>
                  </a:moveTo>
                  <a:lnTo>
                    <a:pt x="0" y="0"/>
                  </a:lnTo>
                  <a:lnTo>
                    <a:pt x="2235" y="0"/>
                  </a:lnTo>
                </a:path>
              </a:pathLst>
            </a:custGeom>
            <a:ln w="3175">
              <a:solidFill>
                <a:srgbClr val="5C86AE"/>
              </a:solidFill>
            </a:ln>
          </p:spPr>
          <p:txBody>
            <a:bodyPr wrap="square" lIns="0" tIns="0" rIns="0" bIns="0" rtlCol="0"/>
            <a:lstStyle/>
            <a:p/>
          </p:txBody>
        </p:sp>
        <p:sp>
          <p:nvSpPr>
            <p:cNvPr id="1478" name="object 1478" descr=""/>
            <p:cNvSpPr/>
            <p:nvPr/>
          </p:nvSpPr>
          <p:spPr>
            <a:xfrm>
              <a:off x="5986735" y="2524125"/>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1479" name="object 1479" descr=""/>
            <p:cNvSpPr/>
            <p:nvPr/>
          </p:nvSpPr>
          <p:spPr>
            <a:xfrm>
              <a:off x="6005713" y="2490067"/>
              <a:ext cx="0" cy="34290"/>
            </a:xfrm>
            <a:custGeom>
              <a:avLst/>
              <a:gdLst/>
              <a:ahLst/>
              <a:cxnLst/>
              <a:rect l="l" t="t" r="r" b="b"/>
              <a:pathLst>
                <a:path w="0" h="34289">
                  <a:moveTo>
                    <a:pt x="0" y="0"/>
                  </a:moveTo>
                  <a:lnTo>
                    <a:pt x="0" y="34061"/>
                  </a:lnTo>
                </a:path>
              </a:pathLst>
            </a:custGeom>
            <a:ln w="3175">
              <a:solidFill>
                <a:srgbClr val="5C86AE"/>
              </a:solidFill>
            </a:ln>
          </p:spPr>
          <p:txBody>
            <a:bodyPr wrap="square" lIns="0" tIns="0" rIns="0" bIns="0" rtlCol="0"/>
            <a:lstStyle/>
            <a:p/>
          </p:txBody>
        </p:sp>
        <p:sp>
          <p:nvSpPr>
            <p:cNvPr id="1480" name="object 1480" descr=""/>
            <p:cNvSpPr/>
            <p:nvPr/>
          </p:nvSpPr>
          <p:spPr>
            <a:xfrm>
              <a:off x="6014643" y="2490067"/>
              <a:ext cx="0" cy="34290"/>
            </a:xfrm>
            <a:custGeom>
              <a:avLst/>
              <a:gdLst/>
              <a:ahLst/>
              <a:cxnLst/>
              <a:rect l="l" t="t" r="r" b="b"/>
              <a:pathLst>
                <a:path w="0" h="34289">
                  <a:moveTo>
                    <a:pt x="0" y="0"/>
                  </a:moveTo>
                  <a:lnTo>
                    <a:pt x="0" y="34061"/>
                  </a:lnTo>
                  <a:lnTo>
                    <a:pt x="0" y="0"/>
                  </a:lnTo>
                </a:path>
              </a:pathLst>
            </a:custGeom>
            <a:ln w="3175">
              <a:solidFill>
                <a:srgbClr val="5C86AE"/>
              </a:solidFill>
            </a:ln>
          </p:spPr>
          <p:txBody>
            <a:bodyPr wrap="square" lIns="0" tIns="0" rIns="0" bIns="0" rtlCol="0"/>
            <a:lstStyle/>
            <a:p/>
          </p:txBody>
        </p:sp>
        <p:sp>
          <p:nvSpPr>
            <p:cNvPr id="1481" name="object 1481" descr=""/>
            <p:cNvSpPr/>
            <p:nvPr/>
          </p:nvSpPr>
          <p:spPr>
            <a:xfrm>
              <a:off x="5298338" y="2370035"/>
              <a:ext cx="685165" cy="233679"/>
            </a:xfrm>
            <a:custGeom>
              <a:avLst/>
              <a:gdLst/>
              <a:ahLst/>
              <a:cxnLst/>
              <a:rect l="l" t="t" r="r" b="b"/>
              <a:pathLst>
                <a:path w="685164" h="233680">
                  <a:moveTo>
                    <a:pt x="2235" y="101612"/>
                  </a:moveTo>
                  <a:lnTo>
                    <a:pt x="1905" y="100825"/>
                  </a:lnTo>
                  <a:lnTo>
                    <a:pt x="1117" y="100495"/>
                  </a:lnTo>
                  <a:lnTo>
                    <a:pt x="330" y="100825"/>
                  </a:lnTo>
                  <a:lnTo>
                    <a:pt x="0" y="101612"/>
                  </a:lnTo>
                  <a:lnTo>
                    <a:pt x="330" y="102400"/>
                  </a:lnTo>
                  <a:lnTo>
                    <a:pt x="1117" y="102730"/>
                  </a:lnTo>
                  <a:lnTo>
                    <a:pt x="1905" y="102400"/>
                  </a:lnTo>
                  <a:lnTo>
                    <a:pt x="2235" y="101612"/>
                  </a:lnTo>
                  <a:close/>
                </a:path>
                <a:path w="685164" h="233680">
                  <a:moveTo>
                    <a:pt x="2235" y="97155"/>
                  </a:moveTo>
                  <a:lnTo>
                    <a:pt x="1905" y="96354"/>
                  </a:lnTo>
                  <a:lnTo>
                    <a:pt x="1117" y="96037"/>
                  </a:lnTo>
                  <a:lnTo>
                    <a:pt x="330" y="96354"/>
                  </a:lnTo>
                  <a:lnTo>
                    <a:pt x="0" y="97155"/>
                  </a:lnTo>
                  <a:lnTo>
                    <a:pt x="330" y="97942"/>
                  </a:lnTo>
                  <a:lnTo>
                    <a:pt x="1117" y="98272"/>
                  </a:lnTo>
                  <a:lnTo>
                    <a:pt x="1905" y="97942"/>
                  </a:lnTo>
                  <a:lnTo>
                    <a:pt x="2235" y="97155"/>
                  </a:lnTo>
                  <a:close/>
                </a:path>
                <a:path w="685164" h="233680">
                  <a:moveTo>
                    <a:pt x="235051" y="41871"/>
                  </a:moveTo>
                  <a:lnTo>
                    <a:pt x="234721" y="41084"/>
                  </a:lnTo>
                  <a:lnTo>
                    <a:pt x="233934" y="40754"/>
                  </a:lnTo>
                  <a:lnTo>
                    <a:pt x="233146" y="41084"/>
                  </a:lnTo>
                  <a:lnTo>
                    <a:pt x="232816" y="41871"/>
                  </a:lnTo>
                  <a:lnTo>
                    <a:pt x="233146" y="42659"/>
                  </a:lnTo>
                  <a:lnTo>
                    <a:pt x="233934" y="42989"/>
                  </a:lnTo>
                  <a:lnTo>
                    <a:pt x="234721" y="42659"/>
                  </a:lnTo>
                  <a:lnTo>
                    <a:pt x="235051" y="41871"/>
                  </a:lnTo>
                  <a:close/>
                </a:path>
                <a:path w="685164" h="233680">
                  <a:moveTo>
                    <a:pt x="239522" y="41871"/>
                  </a:moveTo>
                  <a:lnTo>
                    <a:pt x="239191" y="41084"/>
                  </a:lnTo>
                  <a:lnTo>
                    <a:pt x="238404" y="40754"/>
                  </a:lnTo>
                  <a:lnTo>
                    <a:pt x="237604" y="41084"/>
                  </a:lnTo>
                  <a:lnTo>
                    <a:pt x="237286" y="41871"/>
                  </a:lnTo>
                  <a:lnTo>
                    <a:pt x="237604" y="42659"/>
                  </a:lnTo>
                  <a:lnTo>
                    <a:pt x="238404" y="42989"/>
                  </a:lnTo>
                  <a:lnTo>
                    <a:pt x="239191" y="42659"/>
                  </a:lnTo>
                  <a:lnTo>
                    <a:pt x="239522" y="41871"/>
                  </a:lnTo>
                  <a:close/>
                </a:path>
                <a:path w="685164" h="233680">
                  <a:moveTo>
                    <a:pt x="279158" y="232257"/>
                  </a:moveTo>
                  <a:lnTo>
                    <a:pt x="278828" y="231470"/>
                  </a:lnTo>
                  <a:lnTo>
                    <a:pt x="278041" y="231140"/>
                  </a:lnTo>
                  <a:lnTo>
                    <a:pt x="277241" y="231470"/>
                  </a:lnTo>
                  <a:lnTo>
                    <a:pt x="276923" y="232257"/>
                  </a:lnTo>
                  <a:lnTo>
                    <a:pt x="277241" y="233045"/>
                  </a:lnTo>
                  <a:lnTo>
                    <a:pt x="278041" y="233375"/>
                  </a:lnTo>
                  <a:lnTo>
                    <a:pt x="278828" y="233045"/>
                  </a:lnTo>
                  <a:lnTo>
                    <a:pt x="279158" y="232257"/>
                  </a:lnTo>
                  <a:close/>
                </a:path>
                <a:path w="685164" h="233680">
                  <a:moveTo>
                    <a:pt x="283616" y="232257"/>
                  </a:moveTo>
                  <a:lnTo>
                    <a:pt x="283286" y="231470"/>
                  </a:lnTo>
                  <a:lnTo>
                    <a:pt x="282498" y="231140"/>
                  </a:lnTo>
                  <a:lnTo>
                    <a:pt x="281711" y="231470"/>
                  </a:lnTo>
                  <a:lnTo>
                    <a:pt x="281381" y="232257"/>
                  </a:lnTo>
                  <a:lnTo>
                    <a:pt x="281711" y="233045"/>
                  </a:lnTo>
                  <a:lnTo>
                    <a:pt x="282498" y="233375"/>
                  </a:lnTo>
                  <a:lnTo>
                    <a:pt x="283286" y="233045"/>
                  </a:lnTo>
                  <a:lnTo>
                    <a:pt x="283616" y="232257"/>
                  </a:lnTo>
                  <a:close/>
                </a:path>
                <a:path w="685164" h="233680">
                  <a:moveTo>
                    <a:pt x="285851" y="1117"/>
                  </a:moveTo>
                  <a:lnTo>
                    <a:pt x="285521" y="330"/>
                  </a:lnTo>
                  <a:lnTo>
                    <a:pt x="284734" y="0"/>
                  </a:lnTo>
                  <a:lnTo>
                    <a:pt x="283946" y="330"/>
                  </a:lnTo>
                  <a:lnTo>
                    <a:pt x="283616" y="1117"/>
                  </a:lnTo>
                  <a:lnTo>
                    <a:pt x="283946" y="1905"/>
                  </a:lnTo>
                  <a:lnTo>
                    <a:pt x="284734" y="2235"/>
                  </a:lnTo>
                  <a:lnTo>
                    <a:pt x="285521" y="1905"/>
                  </a:lnTo>
                  <a:lnTo>
                    <a:pt x="285851" y="1117"/>
                  </a:lnTo>
                  <a:close/>
                </a:path>
                <a:path w="685164" h="233680">
                  <a:moveTo>
                    <a:pt x="610235" y="183121"/>
                  </a:moveTo>
                  <a:lnTo>
                    <a:pt x="609904" y="182333"/>
                  </a:lnTo>
                  <a:lnTo>
                    <a:pt x="609117" y="182003"/>
                  </a:lnTo>
                  <a:lnTo>
                    <a:pt x="608330" y="182333"/>
                  </a:lnTo>
                  <a:lnTo>
                    <a:pt x="607999" y="183121"/>
                  </a:lnTo>
                  <a:lnTo>
                    <a:pt x="608330" y="183908"/>
                  </a:lnTo>
                  <a:lnTo>
                    <a:pt x="609117" y="184238"/>
                  </a:lnTo>
                  <a:lnTo>
                    <a:pt x="609904" y="183908"/>
                  </a:lnTo>
                  <a:lnTo>
                    <a:pt x="610235" y="183121"/>
                  </a:lnTo>
                  <a:close/>
                </a:path>
                <a:path w="685164" h="233680">
                  <a:moveTo>
                    <a:pt x="614705" y="183121"/>
                  </a:moveTo>
                  <a:lnTo>
                    <a:pt x="614375" y="182333"/>
                  </a:lnTo>
                  <a:lnTo>
                    <a:pt x="613587" y="182003"/>
                  </a:lnTo>
                  <a:lnTo>
                    <a:pt x="612787" y="182333"/>
                  </a:lnTo>
                  <a:lnTo>
                    <a:pt x="612470" y="183121"/>
                  </a:lnTo>
                  <a:lnTo>
                    <a:pt x="612787" y="183908"/>
                  </a:lnTo>
                  <a:lnTo>
                    <a:pt x="613587" y="184238"/>
                  </a:lnTo>
                  <a:lnTo>
                    <a:pt x="614375" y="183908"/>
                  </a:lnTo>
                  <a:lnTo>
                    <a:pt x="614705" y="183121"/>
                  </a:lnTo>
                  <a:close/>
                </a:path>
                <a:path w="685164" h="233680">
                  <a:moveTo>
                    <a:pt x="629208" y="177546"/>
                  </a:moveTo>
                  <a:lnTo>
                    <a:pt x="628878" y="176745"/>
                  </a:lnTo>
                  <a:lnTo>
                    <a:pt x="628091" y="176428"/>
                  </a:lnTo>
                  <a:lnTo>
                    <a:pt x="627303" y="176745"/>
                  </a:lnTo>
                  <a:lnTo>
                    <a:pt x="626973" y="177546"/>
                  </a:lnTo>
                  <a:lnTo>
                    <a:pt x="627303" y="178333"/>
                  </a:lnTo>
                  <a:lnTo>
                    <a:pt x="628091" y="178663"/>
                  </a:lnTo>
                  <a:lnTo>
                    <a:pt x="628878" y="178333"/>
                  </a:lnTo>
                  <a:lnTo>
                    <a:pt x="629208" y="177546"/>
                  </a:lnTo>
                  <a:close/>
                </a:path>
                <a:path w="685164" h="233680">
                  <a:moveTo>
                    <a:pt x="633679" y="177546"/>
                  </a:moveTo>
                  <a:lnTo>
                    <a:pt x="633349" y="176745"/>
                  </a:lnTo>
                  <a:lnTo>
                    <a:pt x="632561" y="176428"/>
                  </a:lnTo>
                  <a:lnTo>
                    <a:pt x="631761" y="176745"/>
                  </a:lnTo>
                  <a:lnTo>
                    <a:pt x="631444" y="177546"/>
                  </a:lnTo>
                  <a:lnTo>
                    <a:pt x="631761" y="178333"/>
                  </a:lnTo>
                  <a:lnTo>
                    <a:pt x="632561" y="178663"/>
                  </a:lnTo>
                  <a:lnTo>
                    <a:pt x="633349" y="178333"/>
                  </a:lnTo>
                  <a:lnTo>
                    <a:pt x="633679" y="177546"/>
                  </a:lnTo>
                  <a:close/>
                </a:path>
                <a:path w="685164" h="233680">
                  <a:moveTo>
                    <a:pt x="680567" y="183121"/>
                  </a:moveTo>
                  <a:lnTo>
                    <a:pt x="680237" y="182333"/>
                  </a:lnTo>
                  <a:lnTo>
                    <a:pt x="679450" y="182003"/>
                  </a:lnTo>
                  <a:lnTo>
                    <a:pt x="678662" y="182333"/>
                  </a:lnTo>
                  <a:lnTo>
                    <a:pt x="678332" y="183121"/>
                  </a:lnTo>
                  <a:lnTo>
                    <a:pt x="678662" y="183908"/>
                  </a:lnTo>
                  <a:lnTo>
                    <a:pt x="679450" y="184238"/>
                  </a:lnTo>
                  <a:lnTo>
                    <a:pt x="680237" y="183908"/>
                  </a:lnTo>
                  <a:lnTo>
                    <a:pt x="680567" y="183121"/>
                  </a:lnTo>
                  <a:close/>
                </a:path>
                <a:path w="685164" h="233680">
                  <a:moveTo>
                    <a:pt x="681685" y="180886"/>
                  </a:moveTo>
                  <a:lnTo>
                    <a:pt x="681355" y="180098"/>
                  </a:lnTo>
                  <a:lnTo>
                    <a:pt x="680567" y="179768"/>
                  </a:lnTo>
                  <a:lnTo>
                    <a:pt x="679780" y="180098"/>
                  </a:lnTo>
                  <a:lnTo>
                    <a:pt x="679450" y="180886"/>
                  </a:lnTo>
                  <a:lnTo>
                    <a:pt x="679780" y="181686"/>
                  </a:lnTo>
                  <a:lnTo>
                    <a:pt x="680567" y="182003"/>
                  </a:lnTo>
                  <a:lnTo>
                    <a:pt x="681355" y="181686"/>
                  </a:lnTo>
                  <a:lnTo>
                    <a:pt x="681685" y="180886"/>
                  </a:lnTo>
                  <a:close/>
                </a:path>
                <a:path w="685164" h="233680">
                  <a:moveTo>
                    <a:pt x="685050" y="183121"/>
                  </a:moveTo>
                  <a:lnTo>
                    <a:pt x="684720" y="182333"/>
                  </a:lnTo>
                  <a:lnTo>
                    <a:pt x="683933" y="182003"/>
                  </a:lnTo>
                  <a:lnTo>
                    <a:pt x="683133" y="182333"/>
                  </a:lnTo>
                  <a:lnTo>
                    <a:pt x="682815" y="183121"/>
                  </a:lnTo>
                  <a:lnTo>
                    <a:pt x="683133" y="183908"/>
                  </a:lnTo>
                  <a:lnTo>
                    <a:pt x="683933" y="184238"/>
                  </a:lnTo>
                  <a:lnTo>
                    <a:pt x="684720" y="183908"/>
                  </a:lnTo>
                  <a:lnTo>
                    <a:pt x="685050" y="183121"/>
                  </a:lnTo>
                  <a:close/>
                </a:path>
              </a:pathLst>
            </a:custGeom>
            <a:solidFill>
              <a:srgbClr val="5C86AE"/>
            </a:solidFill>
          </p:spPr>
          <p:txBody>
            <a:bodyPr wrap="square" lIns="0" tIns="0" rIns="0" bIns="0" rtlCol="0"/>
            <a:lstStyle/>
            <a:p/>
          </p:txBody>
        </p:sp>
        <p:sp>
          <p:nvSpPr>
            <p:cNvPr id="1482" name="object 1482" descr=""/>
            <p:cNvSpPr/>
            <p:nvPr/>
          </p:nvSpPr>
          <p:spPr>
            <a:xfrm>
              <a:off x="5403865" y="2591395"/>
              <a:ext cx="1270" cy="1270"/>
            </a:xfrm>
            <a:custGeom>
              <a:avLst/>
              <a:gdLst/>
              <a:ahLst/>
              <a:cxnLst/>
              <a:rect l="l" t="t" r="r" b="b"/>
              <a:pathLst>
                <a:path w="1270" h="1269">
                  <a:moveTo>
                    <a:pt x="0" y="0"/>
                  </a:moveTo>
                  <a:lnTo>
                    <a:pt x="0" y="469"/>
                  </a:lnTo>
                  <a:lnTo>
                    <a:pt x="381" y="838"/>
                  </a:lnTo>
                  <a:lnTo>
                    <a:pt x="838" y="838"/>
                  </a:lnTo>
                </a:path>
              </a:pathLst>
            </a:custGeom>
            <a:ln w="3175">
              <a:solidFill>
                <a:srgbClr val="5C86AE"/>
              </a:solidFill>
            </a:ln>
          </p:spPr>
          <p:txBody>
            <a:bodyPr wrap="square" lIns="0" tIns="0" rIns="0" bIns="0" rtlCol="0"/>
            <a:lstStyle/>
            <a:p/>
          </p:txBody>
        </p:sp>
        <p:sp>
          <p:nvSpPr>
            <p:cNvPr id="1483" name="object 1483" descr=""/>
            <p:cNvSpPr/>
            <p:nvPr/>
          </p:nvSpPr>
          <p:spPr>
            <a:xfrm>
              <a:off x="5298338" y="2410790"/>
              <a:ext cx="859790" cy="207010"/>
            </a:xfrm>
            <a:custGeom>
              <a:avLst/>
              <a:gdLst/>
              <a:ahLst/>
              <a:cxnLst/>
              <a:rect l="l" t="t" r="r" b="b"/>
              <a:pathLst>
                <a:path w="859789" h="207010">
                  <a:moveTo>
                    <a:pt x="2235" y="136232"/>
                  </a:moveTo>
                  <a:lnTo>
                    <a:pt x="1905" y="135432"/>
                  </a:lnTo>
                  <a:lnTo>
                    <a:pt x="1117" y="135115"/>
                  </a:lnTo>
                  <a:lnTo>
                    <a:pt x="330" y="135432"/>
                  </a:lnTo>
                  <a:lnTo>
                    <a:pt x="0" y="136232"/>
                  </a:lnTo>
                  <a:lnTo>
                    <a:pt x="330" y="137020"/>
                  </a:lnTo>
                  <a:lnTo>
                    <a:pt x="1117" y="137350"/>
                  </a:lnTo>
                  <a:lnTo>
                    <a:pt x="1905" y="137020"/>
                  </a:lnTo>
                  <a:lnTo>
                    <a:pt x="2235" y="136232"/>
                  </a:lnTo>
                  <a:close/>
                </a:path>
                <a:path w="859789" h="207010">
                  <a:moveTo>
                    <a:pt x="2235" y="131762"/>
                  </a:moveTo>
                  <a:lnTo>
                    <a:pt x="1905" y="130975"/>
                  </a:lnTo>
                  <a:lnTo>
                    <a:pt x="1117" y="130644"/>
                  </a:lnTo>
                  <a:lnTo>
                    <a:pt x="330" y="130975"/>
                  </a:lnTo>
                  <a:lnTo>
                    <a:pt x="0" y="131762"/>
                  </a:lnTo>
                  <a:lnTo>
                    <a:pt x="330" y="132549"/>
                  </a:lnTo>
                  <a:lnTo>
                    <a:pt x="1117" y="132880"/>
                  </a:lnTo>
                  <a:lnTo>
                    <a:pt x="1905" y="132549"/>
                  </a:lnTo>
                  <a:lnTo>
                    <a:pt x="2235" y="131762"/>
                  </a:lnTo>
                  <a:close/>
                </a:path>
                <a:path w="859789" h="207010">
                  <a:moveTo>
                    <a:pt x="5600" y="51917"/>
                  </a:moveTo>
                  <a:lnTo>
                    <a:pt x="5270" y="51130"/>
                  </a:lnTo>
                  <a:lnTo>
                    <a:pt x="4483" y="50800"/>
                  </a:lnTo>
                  <a:lnTo>
                    <a:pt x="3683" y="51130"/>
                  </a:lnTo>
                  <a:lnTo>
                    <a:pt x="3365" y="51917"/>
                  </a:lnTo>
                  <a:lnTo>
                    <a:pt x="3683" y="52717"/>
                  </a:lnTo>
                  <a:lnTo>
                    <a:pt x="4483" y="53035"/>
                  </a:lnTo>
                  <a:lnTo>
                    <a:pt x="5270" y="52717"/>
                  </a:lnTo>
                  <a:lnTo>
                    <a:pt x="5600" y="51917"/>
                  </a:lnTo>
                  <a:close/>
                </a:path>
                <a:path w="859789" h="207010">
                  <a:moveTo>
                    <a:pt x="5600" y="47459"/>
                  </a:moveTo>
                  <a:lnTo>
                    <a:pt x="5270" y="46672"/>
                  </a:lnTo>
                  <a:lnTo>
                    <a:pt x="4483" y="46342"/>
                  </a:lnTo>
                  <a:lnTo>
                    <a:pt x="3683" y="46672"/>
                  </a:lnTo>
                  <a:lnTo>
                    <a:pt x="3365" y="47459"/>
                  </a:lnTo>
                  <a:lnTo>
                    <a:pt x="3683" y="48247"/>
                  </a:lnTo>
                  <a:lnTo>
                    <a:pt x="4483" y="48577"/>
                  </a:lnTo>
                  <a:lnTo>
                    <a:pt x="5270" y="48247"/>
                  </a:lnTo>
                  <a:lnTo>
                    <a:pt x="5600" y="47459"/>
                  </a:lnTo>
                  <a:close/>
                </a:path>
                <a:path w="859789" h="207010">
                  <a:moveTo>
                    <a:pt x="136791" y="205460"/>
                  </a:moveTo>
                  <a:lnTo>
                    <a:pt x="136461" y="204673"/>
                  </a:lnTo>
                  <a:lnTo>
                    <a:pt x="135674" y="204343"/>
                  </a:lnTo>
                  <a:lnTo>
                    <a:pt x="134874" y="204673"/>
                  </a:lnTo>
                  <a:lnTo>
                    <a:pt x="134556" y="205460"/>
                  </a:lnTo>
                  <a:lnTo>
                    <a:pt x="134874" y="206248"/>
                  </a:lnTo>
                  <a:lnTo>
                    <a:pt x="135674" y="206578"/>
                  </a:lnTo>
                  <a:lnTo>
                    <a:pt x="136461" y="206248"/>
                  </a:lnTo>
                  <a:lnTo>
                    <a:pt x="136791" y="205460"/>
                  </a:lnTo>
                  <a:close/>
                </a:path>
                <a:path w="859789" h="207010">
                  <a:moveTo>
                    <a:pt x="288099" y="1117"/>
                  </a:moveTo>
                  <a:lnTo>
                    <a:pt x="287769" y="330"/>
                  </a:lnTo>
                  <a:lnTo>
                    <a:pt x="286981" y="0"/>
                  </a:lnTo>
                  <a:lnTo>
                    <a:pt x="286194" y="330"/>
                  </a:lnTo>
                  <a:lnTo>
                    <a:pt x="285864" y="1117"/>
                  </a:lnTo>
                  <a:lnTo>
                    <a:pt x="286194" y="1905"/>
                  </a:lnTo>
                  <a:lnTo>
                    <a:pt x="286981" y="2235"/>
                  </a:lnTo>
                  <a:lnTo>
                    <a:pt x="287769" y="1905"/>
                  </a:lnTo>
                  <a:lnTo>
                    <a:pt x="288099" y="1117"/>
                  </a:lnTo>
                  <a:close/>
                </a:path>
                <a:path w="859789" h="207010">
                  <a:moveTo>
                    <a:pt x="353961" y="142367"/>
                  </a:moveTo>
                  <a:lnTo>
                    <a:pt x="353644" y="141579"/>
                  </a:lnTo>
                  <a:lnTo>
                    <a:pt x="352844" y="141249"/>
                  </a:lnTo>
                  <a:lnTo>
                    <a:pt x="352056" y="141579"/>
                  </a:lnTo>
                  <a:lnTo>
                    <a:pt x="351726" y="142367"/>
                  </a:lnTo>
                  <a:lnTo>
                    <a:pt x="352056" y="143154"/>
                  </a:lnTo>
                  <a:lnTo>
                    <a:pt x="352844" y="143484"/>
                  </a:lnTo>
                  <a:lnTo>
                    <a:pt x="353644" y="143154"/>
                  </a:lnTo>
                  <a:lnTo>
                    <a:pt x="353961" y="142367"/>
                  </a:lnTo>
                  <a:close/>
                </a:path>
                <a:path w="859789" h="207010">
                  <a:moveTo>
                    <a:pt x="358432" y="142367"/>
                  </a:moveTo>
                  <a:lnTo>
                    <a:pt x="358101" y="141579"/>
                  </a:lnTo>
                  <a:lnTo>
                    <a:pt x="357314" y="141249"/>
                  </a:lnTo>
                  <a:lnTo>
                    <a:pt x="356527" y="141579"/>
                  </a:lnTo>
                  <a:lnTo>
                    <a:pt x="356196" y="142367"/>
                  </a:lnTo>
                  <a:lnTo>
                    <a:pt x="356527" y="143154"/>
                  </a:lnTo>
                  <a:lnTo>
                    <a:pt x="357314" y="143484"/>
                  </a:lnTo>
                  <a:lnTo>
                    <a:pt x="358101" y="143154"/>
                  </a:lnTo>
                  <a:lnTo>
                    <a:pt x="358432" y="142367"/>
                  </a:lnTo>
                  <a:close/>
                </a:path>
                <a:path w="859789" h="207010">
                  <a:moveTo>
                    <a:pt x="619163" y="142367"/>
                  </a:moveTo>
                  <a:lnTo>
                    <a:pt x="618832" y="141579"/>
                  </a:lnTo>
                  <a:lnTo>
                    <a:pt x="618045" y="141249"/>
                  </a:lnTo>
                  <a:lnTo>
                    <a:pt x="617258" y="141579"/>
                  </a:lnTo>
                  <a:lnTo>
                    <a:pt x="616927" y="142367"/>
                  </a:lnTo>
                  <a:lnTo>
                    <a:pt x="617258" y="143154"/>
                  </a:lnTo>
                  <a:lnTo>
                    <a:pt x="618045" y="143484"/>
                  </a:lnTo>
                  <a:lnTo>
                    <a:pt x="618832" y="143154"/>
                  </a:lnTo>
                  <a:lnTo>
                    <a:pt x="619163" y="142367"/>
                  </a:lnTo>
                  <a:close/>
                </a:path>
                <a:path w="859789" h="207010">
                  <a:moveTo>
                    <a:pt x="623633" y="142367"/>
                  </a:moveTo>
                  <a:lnTo>
                    <a:pt x="623303" y="141579"/>
                  </a:lnTo>
                  <a:lnTo>
                    <a:pt x="622515" y="141249"/>
                  </a:lnTo>
                  <a:lnTo>
                    <a:pt x="621715" y="141579"/>
                  </a:lnTo>
                  <a:lnTo>
                    <a:pt x="621398" y="142367"/>
                  </a:lnTo>
                  <a:lnTo>
                    <a:pt x="621715" y="143154"/>
                  </a:lnTo>
                  <a:lnTo>
                    <a:pt x="622515" y="143484"/>
                  </a:lnTo>
                  <a:lnTo>
                    <a:pt x="623303" y="143154"/>
                  </a:lnTo>
                  <a:lnTo>
                    <a:pt x="623633" y="142367"/>
                  </a:lnTo>
                  <a:close/>
                </a:path>
                <a:path w="859789" h="207010">
                  <a:moveTo>
                    <a:pt x="633679" y="136791"/>
                  </a:moveTo>
                  <a:lnTo>
                    <a:pt x="633349" y="135991"/>
                  </a:lnTo>
                  <a:lnTo>
                    <a:pt x="632561" y="135674"/>
                  </a:lnTo>
                  <a:lnTo>
                    <a:pt x="631761" y="135991"/>
                  </a:lnTo>
                  <a:lnTo>
                    <a:pt x="631444" y="136791"/>
                  </a:lnTo>
                  <a:lnTo>
                    <a:pt x="631761" y="137579"/>
                  </a:lnTo>
                  <a:lnTo>
                    <a:pt x="632561" y="137909"/>
                  </a:lnTo>
                  <a:lnTo>
                    <a:pt x="633349" y="137579"/>
                  </a:lnTo>
                  <a:lnTo>
                    <a:pt x="633679" y="136791"/>
                  </a:lnTo>
                  <a:close/>
                </a:path>
                <a:path w="859789" h="207010">
                  <a:moveTo>
                    <a:pt x="859243" y="55270"/>
                  </a:moveTo>
                  <a:lnTo>
                    <a:pt x="858913" y="54483"/>
                  </a:lnTo>
                  <a:lnTo>
                    <a:pt x="858126" y="54152"/>
                  </a:lnTo>
                  <a:lnTo>
                    <a:pt x="857326" y="54483"/>
                  </a:lnTo>
                  <a:lnTo>
                    <a:pt x="857008" y="55270"/>
                  </a:lnTo>
                  <a:lnTo>
                    <a:pt x="857326" y="56057"/>
                  </a:lnTo>
                  <a:lnTo>
                    <a:pt x="858126" y="56388"/>
                  </a:lnTo>
                  <a:lnTo>
                    <a:pt x="858913" y="56057"/>
                  </a:lnTo>
                  <a:lnTo>
                    <a:pt x="859243" y="55270"/>
                  </a:lnTo>
                  <a:close/>
                </a:path>
              </a:pathLst>
            </a:custGeom>
            <a:solidFill>
              <a:srgbClr val="5C86AE"/>
            </a:solidFill>
          </p:spPr>
          <p:txBody>
            <a:bodyPr wrap="square" lIns="0" tIns="0" rIns="0" bIns="0" rtlCol="0"/>
            <a:lstStyle/>
            <a:p/>
          </p:txBody>
        </p:sp>
        <p:sp>
          <p:nvSpPr>
            <p:cNvPr id="1484" name="object 1484" descr=""/>
            <p:cNvSpPr/>
            <p:nvPr/>
          </p:nvSpPr>
          <p:spPr>
            <a:xfrm>
              <a:off x="5543445" y="2400739"/>
              <a:ext cx="1270" cy="1270"/>
            </a:xfrm>
            <a:custGeom>
              <a:avLst/>
              <a:gdLst/>
              <a:ahLst/>
              <a:cxnLst/>
              <a:rect l="l" t="t" r="r" b="b"/>
              <a:pathLst>
                <a:path w="1270" h="1269">
                  <a:moveTo>
                    <a:pt x="838" y="0"/>
                  </a:moveTo>
                  <a:lnTo>
                    <a:pt x="380" y="0"/>
                  </a:lnTo>
                  <a:lnTo>
                    <a:pt x="0" y="368"/>
                  </a:lnTo>
                  <a:lnTo>
                    <a:pt x="0" y="838"/>
                  </a:lnTo>
                </a:path>
              </a:pathLst>
            </a:custGeom>
            <a:ln w="3175">
              <a:solidFill>
                <a:srgbClr val="5C86AE"/>
              </a:solidFill>
            </a:ln>
          </p:spPr>
          <p:txBody>
            <a:bodyPr wrap="square" lIns="0" tIns="0" rIns="0" bIns="0" rtlCol="0"/>
            <a:lstStyle/>
            <a:p/>
          </p:txBody>
        </p:sp>
        <p:sp>
          <p:nvSpPr>
            <p:cNvPr id="1485" name="object 1485" descr=""/>
            <p:cNvSpPr/>
            <p:nvPr/>
          </p:nvSpPr>
          <p:spPr>
            <a:xfrm>
              <a:off x="5552661" y="2400739"/>
              <a:ext cx="1270" cy="1270"/>
            </a:xfrm>
            <a:custGeom>
              <a:avLst/>
              <a:gdLst/>
              <a:ahLst/>
              <a:cxnLst/>
              <a:rect l="l" t="t" r="r" b="b"/>
              <a:pathLst>
                <a:path w="1270" h="1269">
                  <a:moveTo>
                    <a:pt x="838" y="838"/>
                  </a:moveTo>
                  <a:lnTo>
                    <a:pt x="838" y="368"/>
                  </a:lnTo>
                  <a:lnTo>
                    <a:pt x="457" y="0"/>
                  </a:lnTo>
                  <a:lnTo>
                    <a:pt x="0" y="0"/>
                  </a:lnTo>
                </a:path>
              </a:pathLst>
            </a:custGeom>
            <a:ln w="3175">
              <a:solidFill>
                <a:srgbClr val="5C86AE"/>
              </a:solidFill>
            </a:ln>
          </p:spPr>
          <p:txBody>
            <a:bodyPr wrap="square" lIns="0" tIns="0" rIns="0" bIns="0" rtlCol="0"/>
            <a:lstStyle/>
            <a:p/>
          </p:txBody>
        </p:sp>
        <p:sp>
          <p:nvSpPr>
            <p:cNvPr id="1486" name="object 1486" descr=""/>
            <p:cNvSpPr/>
            <p:nvPr/>
          </p:nvSpPr>
          <p:spPr>
            <a:xfrm>
              <a:off x="5514412" y="2400739"/>
              <a:ext cx="1270" cy="1270"/>
            </a:xfrm>
            <a:custGeom>
              <a:avLst/>
              <a:gdLst/>
              <a:ahLst/>
              <a:cxnLst/>
              <a:rect l="l" t="t" r="r" b="b"/>
              <a:pathLst>
                <a:path w="1270" h="1269">
                  <a:moveTo>
                    <a:pt x="838" y="0"/>
                  </a:moveTo>
                  <a:lnTo>
                    <a:pt x="380" y="0"/>
                  </a:lnTo>
                  <a:lnTo>
                    <a:pt x="0" y="368"/>
                  </a:lnTo>
                  <a:lnTo>
                    <a:pt x="0" y="838"/>
                  </a:lnTo>
                </a:path>
              </a:pathLst>
            </a:custGeom>
            <a:ln w="3175">
              <a:solidFill>
                <a:srgbClr val="5C86AE"/>
              </a:solidFill>
            </a:ln>
          </p:spPr>
          <p:txBody>
            <a:bodyPr wrap="square" lIns="0" tIns="0" rIns="0" bIns="0" rtlCol="0"/>
            <a:lstStyle/>
            <a:p/>
          </p:txBody>
        </p:sp>
        <p:sp>
          <p:nvSpPr>
            <p:cNvPr id="1487" name="object 1487" descr=""/>
            <p:cNvSpPr/>
            <p:nvPr/>
          </p:nvSpPr>
          <p:spPr>
            <a:xfrm>
              <a:off x="5524185" y="2400739"/>
              <a:ext cx="1270" cy="1270"/>
            </a:xfrm>
            <a:custGeom>
              <a:avLst/>
              <a:gdLst/>
              <a:ahLst/>
              <a:cxnLst/>
              <a:rect l="l" t="t" r="r" b="b"/>
              <a:pathLst>
                <a:path w="1270" h="1269">
                  <a:moveTo>
                    <a:pt x="838" y="838"/>
                  </a:moveTo>
                  <a:lnTo>
                    <a:pt x="838" y="368"/>
                  </a:lnTo>
                  <a:lnTo>
                    <a:pt x="457" y="0"/>
                  </a:lnTo>
                  <a:lnTo>
                    <a:pt x="0" y="0"/>
                  </a:lnTo>
                </a:path>
              </a:pathLst>
            </a:custGeom>
            <a:ln w="3175">
              <a:solidFill>
                <a:srgbClr val="5C86AE"/>
              </a:solidFill>
            </a:ln>
          </p:spPr>
          <p:txBody>
            <a:bodyPr wrap="square" lIns="0" tIns="0" rIns="0" bIns="0" rtlCol="0"/>
            <a:lstStyle/>
            <a:p/>
          </p:txBody>
        </p:sp>
        <p:sp>
          <p:nvSpPr>
            <p:cNvPr id="1488" name="object 1488" descr=""/>
            <p:cNvSpPr/>
            <p:nvPr/>
          </p:nvSpPr>
          <p:spPr>
            <a:xfrm>
              <a:off x="5542051" y="2401576"/>
              <a:ext cx="1270" cy="1270"/>
            </a:xfrm>
            <a:custGeom>
              <a:avLst/>
              <a:gdLst/>
              <a:ahLst/>
              <a:cxnLst/>
              <a:rect l="l" t="t" r="r" b="b"/>
              <a:pathLst>
                <a:path w="1270" h="1269">
                  <a:moveTo>
                    <a:pt x="0" y="838"/>
                  </a:moveTo>
                  <a:lnTo>
                    <a:pt x="457" y="838"/>
                  </a:lnTo>
                  <a:lnTo>
                    <a:pt x="825" y="457"/>
                  </a:lnTo>
                  <a:lnTo>
                    <a:pt x="825" y="0"/>
                  </a:lnTo>
                </a:path>
              </a:pathLst>
            </a:custGeom>
            <a:ln w="3175">
              <a:solidFill>
                <a:srgbClr val="5C86AE"/>
              </a:solidFill>
            </a:ln>
          </p:spPr>
          <p:txBody>
            <a:bodyPr wrap="square" lIns="0" tIns="0" rIns="0" bIns="0" rtlCol="0"/>
            <a:lstStyle/>
            <a:p/>
          </p:txBody>
        </p:sp>
        <p:sp>
          <p:nvSpPr>
            <p:cNvPr id="1489" name="object 1489" descr=""/>
            <p:cNvSpPr/>
            <p:nvPr/>
          </p:nvSpPr>
          <p:spPr>
            <a:xfrm>
              <a:off x="5525582" y="2401577"/>
              <a:ext cx="1270" cy="1270"/>
            </a:xfrm>
            <a:custGeom>
              <a:avLst/>
              <a:gdLst/>
              <a:ahLst/>
              <a:cxnLst/>
              <a:rect l="l" t="t" r="r" b="b"/>
              <a:pathLst>
                <a:path w="1270" h="1269">
                  <a:moveTo>
                    <a:pt x="0" y="0"/>
                  </a:moveTo>
                  <a:lnTo>
                    <a:pt x="0" y="457"/>
                  </a:lnTo>
                  <a:lnTo>
                    <a:pt x="368" y="838"/>
                  </a:lnTo>
                  <a:lnTo>
                    <a:pt x="825" y="838"/>
                  </a:lnTo>
                </a:path>
              </a:pathLst>
            </a:custGeom>
            <a:ln w="3175">
              <a:solidFill>
                <a:srgbClr val="5C86AE"/>
              </a:solidFill>
            </a:ln>
          </p:spPr>
          <p:txBody>
            <a:bodyPr wrap="square" lIns="0" tIns="0" rIns="0" bIns="0" rtlCol="0"/>
            <a:lstStyle/>
            <a:p/>
          </p:txBody>
        </p:sp>
        <p:sp>
          <p:nvSpPr>
            <p:cNvPr id="1490" name="object 1490" descr=""/>
            <p:cNvSpPr/>
            <p:nvPr/>
          </p:nvSpPr>
          <p:spPr>
            <a:xfrm>
              <a:off x="5301704" y="2415819"/>
              <a:ext cx="681990" cy="201930"/>
            </a:xfrm>
            <a:custGeom>
              <a:avLst/>
              <a:gdLst/>
              <a:ahLst/>
              <a:cxnLst/>
              <a:rect l="l" t="t" r="r" b="b"/>
              <a:pathLst>
                <a:path w="681989" h="201930">
                  <a:moveTo>
                    <a:pt x="2235" y="93789"/>
                  </a:moveTo>
                  <a:lnTo>
                    <a:pt x="1905" y="93002"/>
                  </a:lnTo>
                  <a:lnTo>
                    <a:pt x="1117" y="92671"/>
                  </a:lnTo>
                  <a:lnTo>
                    <a:pt x="317" y="93002"/>
                  </a:lnTo>
                  <a:lnTo>
                    <a:pt x="0" y="93789"/>
                  </a:lnTo>
                  <a:lnTo>
                    <a:pt x="317" y="94589"/>
                  </a:lnTo>
                  <a:lnTo>
                    <a:pt x="1117" y="94907"/>
                  </a:lnTo>
                  <a:lnTo>
                    <a:pt x="1905" y="94589"/>
                  </a:lnTo>
                  <a:lnTo>
                    <a:pt x="2235" y="93789"/>
                  </a:lnTo>
                  <a:close/>
                </a:path>
                <a:path w="681989" h="201930">
                  <a:moveTo>
                    <a:pt x="2235" y="89331"/>
                  </a:moveTo>
                  <a:lnTo>
                    <a:pt x="1905" y="88544"/>
                  </a:lnTo>
                  <a:lnTo>
                    <a:pt x="1117" y="88214"/>
                  </a:lnTo>
                  <a:lnTo>
                    <a:pt x="317" y="88544"/>
                  </a:lnTo>
                  <a:lnTo>
                    <a:pt x="0" y="89331"/>
                  </a:lnTo>
                  <a:lnTo>
                    <a:pt x="317" y="90119"/>
                  </a:lnTo>
                  <a:lnTo>
                    <a:pt x="1117" y="90449"/>
                  </a:lnTo>
                  <a:lnTo>
                    <a:pt x="1905" y="90119"/>
                  </a:lnTo>
                  <a:lnTo>
                    <a:pt x="2235" y="89331"/>
                  </a:lnTo>
                  <a:close/>
                </a:path>
                <a:path w="681989" h="201930">
                  <a:moveTo>
                    <a:pt x="177533" y="1117"/>
                  </a:moveTo>
                  <a:lnTo>
                    <a:pt x="177215" y="317"/>
                  </a:lnTo>
                  <a:lnTo>
                    <a:pt x="176415" y="0"/>
                  </a:lnTo>
                  <a:lnTo>
                    <a:pt x="175628" y="317"/>
                  </a:lnTo>
                  <a:lnTo>
                    <a:pt x="175298" y="1117"/>
                  </a:lnTo>
                  <a:lnTo>
                    <a:pt x="175628" y="1905"/>
                  </a:lnTo>
                  <a:lnTo>
                    <a:pt x="176415" y="2235"/>
                  </a:lnTo>
                  <a:lnTo>
                    <a:pt x="177215" y="1905"/>
                  </a:lnTo>
                  <a:lnTo>
                    <a:pt x="177533" y="1117"/>
                  </a:lnTo>
                  <a:close/>
                </a:path>
                <a:path w="681989" h="201930">
                  <a:moveTo>
                    <a:pt x="182562" y="186474"/>
                  </a:moveTo>
                  <a:lnTo>
                    <a:pt x="182232" y="185686"/>
                  </a:lnTo>
                  <a:lnTo>
                    <a:pt x="181444" y="185356"/>
                  </a:lnTo>
                  <a:lnTo>
                    <a:pt x="180657" y="185686"/>
                  </a:lnTo>
                  <a:lnTo>
                    <a:pt x="180327" y="186474"/>
                  </a:lnTo>
                  <a:lnTo>
                    <a:pt x="180657" y="187261"/>
                  </a:lnTo>
                  <a:lnTo>
                    <a:pt x="181444" y="187591"/>
                  </a:lnTo>
                  <a:lnTo>
                    <a:pt x="182232" y="187261"/>
                  </a:lnTo>
                  <a:lnTo>
                    <a:pt x="182562" y="186474"/>
                  </a:lnTo>
                  <a:close/>
                </a:path>
                <a:path w="681989" h="201930">
                  <a:moveTo>
                    <a:pt x="266306" y="200431"/>
                  </a:moveTo>
                  <a:lnTo>
                    <a:pt x="265976" y="199644"/>
                  </a:lnTo>
                  <a:lnTo>
                    <a:pt x="265188" y="199313"/>
                  </a:lnTo>
                  <a:lnTo>
                    <a:pt x="264388" y="199644"/>
                  </a:lnTo>
                  <a:lnTo>
                    <a:pt x="264071" y="200431"/>
                  </a:lnTo>
                  <a:lnTo>
                    <a:pt x="264388" y="201218"/>
                  </a:lnTo>
                  <a:lnTo>
                    <a:pt x="265188" y="201549"/>
                  </a:lnTo>
                  <a:lnTo>
                    <a:pt x="265976" y="201218"/>
                  </a:lnTo>
                  <a:lnTo>
                    <a:pt x="266306" y="200431"/>
                  </a:lnTo>
                  <a:close/>
                </a:path>
                <a:path w="681989" h="201930">
                  <a:moveTo>
                    <a:pt x="267423" y="198196"/>
                  </a:moveTo>
                  <a:lnTo>
                    <a:pt x="267093" y="197408"/>
                  </a:lnTo>
                  <a:lnTo>
                    <a:pt x="266306" y="197078"/>
                  </a:lnTo>
                  <a:lnTo>
                    <a:pt x="265506" y="197408"/>
                  </a:lnTo>
                  <a:lnTo>
                    <a:pt x="265188" y="198196"/>
                  </a:lnTo>
                  <a:lnTo>
                    <a:pt x="265506" y="198983"/>
                  </a:lnTo>
                  <a:lnTo>
                    <a:pt x="266306" y="199313"/>
                  </a:lnTo>
                  <a:lnTo>
                    <a:pt x="267093" y="198983"/>
                  </a:lnTo>
                  <a:lnTo>
                    <a:pt x="267423" y="198196"/>
                  </a:lnTo>
                  <a:close/>
                </a:path>
                <a:path w="681989" h="201930">
                  <a:moveTo>
                    <a:pt x="270764" y="200431"/>
                  </a:moveTo>
                  <a:lnTo>
                    <a:pt x="270433" y="199644"/>
                  </a:lnTo>
                  <a:lnTo>
                    <a:pt x="269646" y="199313"/>
                  </a:lnTo>
                  <a:lnTo>
                    <a:pt x="268859" y="199644"/>
                  </a:lnTo>
                  <a:lnTo>
                    <a:pt x="268528" y="200431"/>
                  </a:lnTo>
                  <a:lnTo>
                    <a:pt x="268859" y="201218"/>
                  </a:lnTo>
                  <a:lnTo>
                    <a:pt x="269646" y="201549"/>
                  </a:lnTo>
                  <a:lnTo>
                    <a:pt x="270433" y="201218"/>
                  </a:lnTo>
                  <a:lnTo>
                    <a:pt x="270764" y="200431"/>
                  </a:lnTo>
                  <a:close/>
                </a:path>
                <a:path w="681989" h="201930">
                  <a:moveTo>
                    <a:pt x="284734" y="186474"/>
                  </a:moveTo>
                  <a:lnTo>
                    <a:pt x="284403" y="185686"/>
                  </a:lnTo>
                  <a:lnTo>
                    <a:pt x="283616" y="185356"/>
                  </a:lnTo>
                  <a:lnTo>
                    <a:pt x="282829" y="185686"/>
                  </a:lnTo>
                  <a:lnTo>
                    <a:pt x="282498" y="186474"/>
                  </a:lnTo>
                  <a:lnTo>
                    <a:pt x="282829" y="187261"/>
                  </a:lnTo>
                  <a:lnTo>
                    <a:pt x="283616" y="187591"/>
                  </a:lnTo>
                  <a:lnTo>
                    <a:pt x="284403" y="187261"/>
                  </a:lnTo>
                  <a:lnTo>
                    <a:pt x="284734" y="186474"/>
                  </a:lnTo>
                  <a:close/>
                </a:path>
                <a:path w="681989" h="201930">
                  <a:moveTo>
                    <a:pt x="384657" y="137337"/>
                  </a:moveTo>
                  <a:lnTo>
                    <a:pt x="384327" y="136550"/>
                  </a:lnTo>
                  <a:lnTo>
                    <a:pt x="383540" y="136220"/>
                  </a:lnTo>
                  <a:lnTo>
                    <a:pt x="382752" y="136550"/>
                  </a:lnTo>
                  <a:lnTo>
                    <a:pt x="382422" y="137337"/>
                  </a:lnTo>
                  <a:lnTo>
                    <a:pt x="382752" y="138125"/>
                  </a:lnTo>
                  <a:lnTo>
                    <a:pt x="383540" y="138455"/>
                  </a:lnTo>
                  <a:lnTo>
                    <a:pt x="384327" y="138125"/>
                  </a:lnTo>
                  <a:lnTo>
                    <a:pt x="384657" y="137337"/>
                  </a:lnTo>
                  <a:close/>
                </a:path>
                <a:path w="681989" h="201930">
                  <a:moveTo>
                    <a:pt x="389140" y="137337"/>
                  </a:moveTo>
                  <a:lnTo>
                    <a:pt x="388810" y="136550"/>
                  </a:lnTo>
                  <a:lnTo>
                    <a:pt x="388023" y="136220"/>
                  </a:lnTo>
                  <a:lnTo>
                    <a:pt x="387223" y="136550"/>
                  </a:lnTo>
                  <a:lnTo>
                    <a:pt x="386905" y="137337"/>
                  </a:lnTo>
                  <a:lnTo>
                    <a:pt x="387223" y="138125"/>
                  </a:lnTo>
                  <a:lnTo>
                    <a:pt x="388023" y="138455"/>
                  </a:lnTo>
                  <a:lnTo>
                    <a:pt x="388810" y="138125"/>
                  </a:lnTo>
                  <a:lnTo>
                    <a:pt x="389140" y="137337"/>
                  </a:lnTo>
                  <a:close/>
                </a:path>
                <a:path w="681989" h="201930">
                  <a:moveTo>
                    <a:pt x="606869" y="137337"/>
                  </a:moveTo>
                  <a:lnTo>
                    <a:pt x="606539" y="136550"/>
                  </a:lnTo>
                  <a:lnTo>
                    <a:pt x="605751" y="136220"/>
                  </a:lnTo>
                  <a:lnTo>
                    <a:pt x="604964" y="136550"/>
                  </a:lnTo>
                  <a:lnTo>
                    <a:pt x="604634" y="137337"/>
                  </a:lnTo>
                  <a:lnTo>
                    <a:pt x="604964" y="138125"/>
                  </a:lnTo>
                  <a:lnTo>
                    <a:pt x="605751" y="138455"/>
                  </a:lnTo>
                  <a:lnTo>
                    <a:pt x="606539" y="138125"/>
                  </a:lnTo>
                  <a:lnTo>
                    <a:pt x="606869" y="137337"/>
                  </a:lnTo>
                  <a:close/>
                </a:path>
                <a:path w="681989" h="201930">
                  <a:moveTo>
                    <a:pt x="611339" y="137337"/>
                  </a:moveTo>
                  <a:lnTo>
                    <a:pt x="611009" y="136550"/>
                  </a:lnTo>
                  <a:lnTo>
                    <a:pt x="610222" y="136220"/>
                  </a:lnTo>
                  <a:lnTo>
                    <a:pt x="609422" y="136550"/>
                  </a:lnTo>
                  <a:lnTo>
                    <a:pt x="609104" y="137337"/>
                  </a:lnTo>
                  <a:lnTo>
                    <a:pt x="609422" y="138125"/>
                  </a:lnTo>
                  <a:lnTo>
                    <a:pt x="610222" y="138455"/>
                  </a:lnTo>
                  <a:lnTo>
                    <a:pt x="611009" y="138125"/>
                  </a:lnTo>
                  <a:lnTo>
                    <a:pt x="611339" y="137337"/>
                  </a:lnTo>
                  <a:close/>
                </a:path>
                <a:path w="681989" h="201930">
                  <a:moveTo>
                    <a:pt x="677202" y="45224"/>
                  </a:moveTo>
                  <a:lnTo>
                    <a:pt x="676871" y="44424"/>
                  </a:lnTo>
                  <a:lnTo>
                    <a:pt x="676084" y="44107"/>
                  </a:lnTo>
                  <a:lnTo>
                    <a:pt x="675297" y="44424"/>
                  </a:lnTo>
                  <a:lnTo>
                    <a:pt x="674966" y="45224"/>
                  </a:lnTo>
                  <a:lnTo>
                    <a:pt x="675297" y="46012"/>
                  </a:lnTo>
                  <a:lnTo>
                    <a:pt x="676084" y="46342"/>
                  </a:lnTo>
                  <a:lnTo>
                    <a:pt x="676871" y="46012"/>
                  </a:lnTo>
                  <a:lnTo>
                    <a:pt x="677202" y="45224"/>
                  </a:lnTo>
                  <a:close/>
                </a:path>
                <a:path w="681989" h="201930">
                  <a:moveTo>
                    <a:pt x="678319" y="47447"/>
                  </a:moveTo>
                  <a:lnTo>
                    <a:pt x="677989" y="46659"/>
                  </a:lnTo>
                  <a:lnTo>
                    <a:pt x="677202" y="46329"/>
                  </a:lnTo>
                  <a:lnTo>
                    <a:pt x="676414" y="46659"/>
                  </a:lnTo>
                  <a:lnTo>
                    <a:pt x="676084" y="47447"/>
                  </a:lnTo>
                  <a:lnTo>
                    <a:pt x="676414" y="48247"/>
                  </a:lnTo>
                  <a:lnTo>
                    <a:pt x="677202" y="48564"/>
                  </a:lnTo>
                  <a:lnTo>
                    <a:pt x="677989" y="48247"/>
                  </a:lnTo>
                  <a:lnTo>
                    <a:pt x="678319" y="47447"/>
                  </a:lnTo>
                  <a:close/>
                </a:path>
                <a:path w="681989" h="201930">
                  <a:moveTo>
                    <a:pt x="681685" y="45224"/>
                  </a:moveTo>
                  <a:lnTo>
                    <a:pt x="681355" y="44424"/>
                  </a:lnTo>
                  <a:lnTo>
                    <a:pt x="680567" y="44107"/>
                  </a:lnTo>
                  <a:lnTo>
                    <a:pt x="679767" y="44424"/>
                  </a:lnTo>
                  <a:lnTo>
                    <a:pt x="679450" y="45224"/>
                  </a:lnTo>
                  <a:lnTo>
                    <a:pt x="679767" y="46012"/>
                  </a:lnTo>
                  <a:lnTo>
                    <a:pt x="680567" y="46342"/>
                  </a:lnTo>
                  <a:lnTo>
                    <a:pt x="681355" y="46012"/>
                  </a:lnTo>
                  <a:lnTo>
                    <a:pt x="681685" y="45224"/>
                  </a:lnTo>
                  <a:close/>
                </a:path>
              </a:pathLst>
            </a:custGeom>
            <a:solidFill>
              <a:srgbClr val="5C86AE"/>
            </a:solidFill>
          </p:spPr>
          <p:txBody>
            <a:bodyPr wrap="square" lIns="0" tIns="0" rIns="0" bIns="0" rtlCol="0"/>
            <a:lstStyle/>
            <a:p/>
          </p:txBody>
        </p:sp>
        <p:sp>
          <p:nvSpPr>
            <p:cNvPr id="1491" name="object 1491" descr=""/>
            <p:cNvSpPr/>
            <p:nvPr/>
          </p:nvSpPr>
          <p:spPr>
            <a:xfrm>
              <a:off x="6086675" y="2506464"/>
              <a:ext cx="0" cy="1270"/>
            </a:xfrm>
            <a:custGeom>
              <a:avLst/>
              <a:gdLst/>
              <a:ahLst/>
              <a:cxnLst/>
              <a:rect l="l" t="t" r="r" b="b"/>
              <a:pathLst>
                <a:path w="0" h="1269">
                  <a:moveTo>
                    <a:pt x="0" y="0"/>
                  </a:moveTo>
                  <a:lnTo>
                    <a:pt x="0" y="1257"/>
                  </a:lnTo>
                </a:path>
              </a:pathLst>
            </a:custGeom>
            <a:ln w="3175">
              <a:solidFill>
                <a:srgbClr val="5C86AE"/>
              </a:solidFill>
            </a:ln>
          </p:spPr>
          <p:txBody>
            <a:bodyPr wrap="square" lIns="0" tIns="0" rIns="0" bIns="0" rtlCol="0"/>
            <a:lstStyle/>
            <a:p/>
          </p:txBody>
        </p:sp>
        <p:sp>
          <p:nvSpPr>
            <p:cNvPr id="1492" name="object 1492" descr=""/>
            <p:cNvSpPr/>
            <p:nvPr/>
          </p:nvSpPr>
          <p:spPr>
            <a:xfrm>
              <a:off x="5301704" y="2447632"/>
              <a:ext cx="2540" cy="109855"/>
            </a:xfrm>
            <a:custGeom>
              <a:avLst/>
              <a:gdLst/>
              <a:ahLst/>
              <a:cxnLst/>
              <a:rect l="l" t="t" r="r" b="b"/>
              <a:pathLst>
                <a:path w="2539" h="109855">
                  <a:moveTo>
                    <a:pt x="2235" y="108318"/>
                  </a:moveTo>
                  <a:lnTo>
                    <a:pt x="1905" y="107530"/>
                  </a:lnTo>
                  <a:lnTo>
                    <a:pt x="1117" y="107200"/>
                  </a:lnTo>
                  <a:lnTo>
                    <a:pt x="317" y="107530"/>
                  </a:lnTo>
                  <a:lnTo>
                    <a:pt x="0" y="108318"/>
                  </a:lnTo>
                  <a:lnTo>
                    <a:pt x="317" y="109118"/>
                  </a:lnTo>
                  <a:lnTo>
                    <a:pt x="1117" y="109435"/>
                  </a:lnTo>
                  <a:lnTo>
                    <a:pt x="1905" y="109118"/>
                  </a:lnTo>
                  <a:lnTo>
                    <a:pt x="2235" y="108318"/>
                  </a:lnTo>
                  <a:close/>
                </a:path>
                <a:path w="2539" h="109855">
                  <a:moveTo>
                    <a:pt x="2235" y="103847"/>
                  </a:moveTo>
                  <a:lnTo>
                    <a:pt x="1905" y="103060"/>
                  </a:lnTo>
                  <a:lnTo>
                    <a:pt x="1117" y="102730"/>
                  </a:lnTo>
                  <a:lnTo>
                    <a:pt x="317" y="103060"/>
                  </a:lnTo>
                  <a:lnTo>
                    <a:pt x="0" y="103847"/>
                  </a:lnTo>
                  <a:lnTo>
                    <a:pt x="317" y="104648"/>
                  </a:lnTo>
                  <a:lnTo>
                    <a:pt x="1117" y="104965"/>
                  </a:lnTo>
                  <a:lnTo>
                    <a:pt x="1905" y="104648"/>
                  </a:lnTo>
                  <a:lnTo>
                    <a:pt x="2235" y="103847"/>
                  </a:lnTo>
                  <a:close/>
                </a:path>
                <a:path w="2539" h="109855">
                  <a:moveTo>
                    <a:pt x="2235" y="5588"/>
                  </a:moveTo>
                  <a:lnTo>
                    <a:pt x="1905" y="4800"/>
                  </a:lnTo>
                  <a:lnTo>
                    <a:pt x="1117" y="4470"/>
                  </a:lnTo>
                  <a:lnTo>
                    <a:pt x="317" y="4800"/>
                  </a:lnTo>
                  <a:lnTo>
                    <a:pt x="0" y="5588"/>
                  </a:lnTo>
                  <a:lnTo>
                    <a:pt x="317" y="6388"/>
                  </a:lnTo>
                  <a:lnTo>
                    <a:pt x="1117" y="6705"/>
                  </a:lnTo>
                  <a:lnTo>
                    <a:pt x="1905" y="6388"/>
                  </a:lnTo>
                  <a:lnTo>
                    <a:pt x="2235" y="5588"/>
                  </a:lnTo>
                  <a:close/>
                </a:path>
                <a:path w="2539" h="109855">
                  <a:moveTo>
                    <a:pt x="2235" y="1117"/>
                  </a:moveTo>
                  <a:lnTo>
                    <a:pt x="1905" y="330"/>
                  </a:lnTo>
                  <a:lnTo>
                    <a:pt x="1117" y="0"/>
                  </a:lnTo>
                  <a:lnTo>
                    <a:pt x="317" y="330"/>
                  </a:lnTo>
                  <a:lnTo>
                    <a:pt x="0" y="1117"/>
                  </a:lnTo>
                  <a:lnTo>
                    <a:pt x="317" y="1917"/>
                  </a:lnTo>
                  <a:lnTo>
                    <a:pt x="1117" y="2235"/>
                  </a:lnTo>
                  <a:lnTo>
                    <a:pt x="1905" y="1917"/>
                  </a:lnTo>
                  <a:lnTo>
                    <a:pt x="2235" y="1117"/>
                  </a:lnTo>
                  <a:close/>
                </a:path>
              </a:pathLst>
            </a:custGeom>
            <a:solidFill>
              <a:srgbClr val="5C86AE"/>
            </a:solidFill>
          </p:spPr>
          <p:txBody>
            <a:bodyPr wrap="square" lIns="0" tIns="0" rIns="0" bIns="0" rtlCol="0"/>
            <a:lstStyle/>
            <a:p/>
          </p:txBody>
        </p:sp>
        <p:sp>
          <p:nvSpPr>
            <p:cNvPr id="1493" name="object 1493" descr=""/>
            <p:cNvSpPr/>
            <p:nvPr/>
          </p:nvSpPr>
          <p:spPr>
            <a:xfrm>
              <a:off x="5552656" y="2612056"/>
              <a:ext cx="1270" cy="1270"/>
            </a:xfrm>
            <a:custGeom>
              <a:avLst/>
              <a:gdLst/>
              <a:ahLst/>
              <a:cxnLst/>
              <a:rect l="l" t="t" r="r" b="b"/>
              <a:pathLst>
                <a:path w="1270" h="1269">
                  <a:moveTo>
                    <a:pt x="0" y="838"/>
                  </a:moveTo>
                  <a:lnTo>
                    <a:pt x="457" y="838"/>
                  </a:lnTo>
                  <a:lnTo>
                    <a:pt x="838" y="457"/>
                  </a:lnTo>
                  <a:lnTo>
                    <a:pt x="838" y="0"/>
                  </a:lnTo>
                </a:path>
              </a:pathLst>
            </a:custGeom>
            <a:ln w="3175">
              <a:solidFill>
                <a:srgbClr val="5C86AE"/>
              </a:solidFill>
            </a:ln>
          </p:spPr>
          <p:txBody>
            <a:bodyPr wrap="square" lIns="0" tIns="0" rIns="0" bIns="0" rtlCol="0"/>
            <a:lstStyle/>
            <a:p/>
          </p:txBody>
        </p:sp>
        <p:sp>
          <p:nvSpPr>
            <p:cNvPr id="1494" name="object 1494" descr=""/>
            <p:cNvSpPr/>
            <p:nvPr/>
          </p:nvSpPr>
          <p:spPr>
            <a:xfrm>
              <a:off x="5543440" y="2612057"/>
              <a:ext cx="1270" cy="1270"/>
            </a:xfrm>
            <a:custGeom>
              <a:avLst/>
              <a:gdLst/>
              <a:ahLst/>
              <a:cxnLst/>
              <a:rect l="l" t="t" r="r" b="b"/>
              <a:pathLst>
                <a:path w="1270" h="1269">
                  <a:moveTo>
                    <a:pt x="0" y="0"/>
                  </a:moveTo>
                  <a:lnTo>
                    <a:pt x="0" y="457"/>
                  </a:lnTo>
                  <a:lnTo>
                    <a:pt x="381" y="838"/>
                  </a:lnTo>
                  <a:lnTo>
                    <a:pt x="838" y="838"/>
                  </a:lnTo>
                </a:path>
              </a:pathLst>
            </a:custGeom>
            <a:ln w="3175">
              <a:solidFill>
                <a:srgbClr val="5C86AE"/>
              </a:solidFill>
            </a:ln>
          </p:spPr>
          <p:txBody>
            <a:bodyPr wrap="square" lIns="0" tIns="0" rIns="0" bIns="0" rtlCol="0"/>
            <a:lstStyle/>
            <a:p/>
          </p:txBody>
        </p:sp>
        <p:sp>
          <p:nvSpPr>
            <p:cNvPr id="1495" name="object 1495" descr=""/>
            <p:cNvSpPr/>
            <p:nvPr/>
          </p:nvSpPr>
          <p:spPr>
            <a:xfrm>
              <a:off x="5524180" y="2612056"/>
              <a:ext cx="1270" cy="1270"/>
            </a:xfrm>
            <a:custGeom>
              <a:avLst/>
              <a:gdLst/>
              <a:ahLst/>
              <a:cxnLst/>
              <a:rect l="l" t="t" r="r" b="b"/>
              <a:pathLst>
                <a:path w="1270" h="1269">
                  <a:moveTo>
                    <a:pt x="0" y="838"/>
                  </a:moveTo>
                  <a:lnTo>
                    <a:pt x="457" y="838"/>
                  </a:lnTo>
                  <a:lnTo>
                    <a:pt x="838" y="457"/>
                  </a:lnTo>
                  <a:lnTo>
                    <a:pt x="838" y="0"/>
                  </a:lnTo>
                </a:path>
              </a:pathLst>
            </a:custGeom>
            <a:ln w="3175">
              <a:solidFill>
                <a:srgbClr val="5C86AE"/>
              </a:solidFill>
            </a:ln>
          </p:spPr>
          <p:txBody>
            <a:bodyPr wrap="square" lIns="0" tIns="0" rIns="0" bIns="0" rtlCol="0"/>
            <a:lstStyle/>
            <a:p/>
          </p:txBody>
        </p:sp>
        <p:sp>
          <p:nvSpPr>
            <p:cNvPr id="1496" name="object 1496" descr=""/>
            <p:cNvSpPr/>
            <p:nvPr/>
          </p:nvSpPr>
          <p:spPr>
            <a:xfrm>
              <a:off x="5514407" y="2612057"/>
              <a:ext cx="1270" cy="1270"/>
            </a:xfrm>
            <a:custGeom>
              <a:avLst/>
              <a:gdLst/>
              <a:ahLst/>
              <a:cxnLst/>
              <a:rect l="l" t="t" r="r" b="b"/>
              <a:pathLst>
                <a:path w="1270" h="1269">
                  <a:moveTo>
                    <a:pt x="0" y="0"/>
                  </a:moveTo>
                  <a:lnTo>
                    <a:pt x="0" y="457"/>
                  </a:lnTo>
                  <a:lnTo>
                    <a:pt x="381" y="838"/>
                  </a:lnTo>
                  <a:lnTo>
                    <a:pt x="838" y="838"/>
                  </a:lnTo>
                </a:path>
              </a:pathLst>
            </a:custGeom>
            <a:ln w="3175">
              <a:solidFill>
                <a:srgbClr val="5C86AE"/>
              </a:solidFill>
            </a:ln>
          </p:spPr>
          <p:txBody>
            <a:bodyPr wrap="square" lIns="0" tIns="0" rIns="0" bIns="0" rtlCol="0"/>
            <a:lstStyle/>
            <a:p/>
          </p:txBody>
        </p:sp>
        <p:sp>
          <p:nvSpPr>
            <p:cNvPr id="1497" name="object 1497" descr=""/>
            <p:cNvSpPr/>
            <p:nvPr/>
          </p:nvSpPr>
          <p:spPr>
            <a:xfrm>
              <a:off x="5525587" y="2611220"/>
              <a:ext cx="1270" cy="1270"/>
            </a:xfrm>
            <a:custGeom>
              <a:avLst/>
              <a:gdLst/>
              <a:ahLst/>
              <a:cxnLst/>
              <a:rect l="l" t="t" r="r" b="b"/>
              <a:pathLst>
                <a:path w="1270" h="1269">
                  <a:moveTo>
                    <a:pt x="825" y="0"/>
                  </a:moveTo>
                  <a:lnTo>
                    <a:pt x="368" y="0"/>
                  </a:lnTo>
                  <a:lnTo>
                    <a:pt x="0" y="368"/>
                  </a:lnTo>
                  <a:lnTo>
                    <a:pt x="0" y="838"/>
                  </a:lnTo>
                </a:path>
              </a:pathLst>
            </a:custGeom>
            <a:ln w="3175">
              <a:solidFill>
                <a:srgbClr val="5C86AE"/>
              </a:solidFill>
            </a:ln>
          </p:spPr>
          <p:txBody>
            <a:bodyPr wrap="square" lIns="0" tIns="0" rIns="0" bIns="0" rtlCol="0"/>
            <a:lstStyle/>
            <a:p/>
          </p:txBody>
        </p:sp>
        <p:sp>
          <p:nvSpPr>
            <p:cNvPr id="1498" name="object 1498" descr=""/>
            <p:cNvSpPr/>
            <p:nvPr/>
          </p:nvSpPr>
          <p:spPr>
            <a:xfrm>
              <a:off x="5542057" y="2611219"/>
              <a:ext cx="1270" cy="1270"/>
            </a:xfrm>
            <a:custGeom>
              <a:avLst/>
              <a:gdLst/>
              <a:ahLst/>
              <a:cxnLst/>
              <a:rect l="l" t="t" r="r" b="b"/>
              <a:pathLst>
                <a:path w="1270" h="1269">
                  <a:moveTo>
                    <a:pt x="825" y="838"/>
                  </a:moveTo>
                  <a:lnTo>
                    <a:pt x="825" y="368"/>
                  </a:lnTo>
                  <a:lnTo>
                    <a:pt x="457" y="0"/>
                  </a:lnTo>
                  <a:lnTo>
                    <a:pt x="0" y="0"/>
                  </a:lnTo>
                </a:path>
              </a:pathLst>
            </a:custGeom>
            <a:ln w="3175">
              <a:solidFill>
                <a:srgbClr val="5C86AE"/>
              </a:solidFill>
            </a:ln>
          </p:spPr>
          <p:txBody>
            <a:bodyPr wrap="square" lIns="0" tIns="0" rIns="0" bIns="0" rtlCol="0"/>
            <a:lstStyle/>
            <a:p/>
          </p:txBody>
        </p:sp>
        <p:sp>
          <p:nvSpPr>
            <p:cNvPr id="1499" name="object 1499" descr=""/>
            <p:cNvSpPr/>
            <p:nvPr/>
          </p:nvSpPr>
          <p:spPr>
            <a:xfrm>
              <a:off x="5531155" y="2596146"/>
              <a:ext cx="60325" cy="7620"/>
            </a:xfrm>
            <a:custGeom>
              <a:avLst/>
              <a:gdLst/>
              <a:ahLst/>
              <a:cxnLst/>
              <a:rect l="l" t="t" r="r" b="b"/>
              <a:pathLst>
                <a:path w="60325" h="7619">
                  <a:moveTo>
                    <a:pt x="2235" y="6146"/>
                  </a:moveTo>
                  <a:lnTo>
                    <a:pt x="1905" y="5359"/>
                  </a:lnTo>
                  <a:lnTo>
                    <a:pt x="1117" y="5029"/>
                  </a:lnTo>
                  <a:lnTo>
                    <a:pt x="330" y="5359"/>
                  </a:lnTo>
                  <a:lnTo>
                    <a:pt x="0" y="6146"/>
                  </a:lnTo>
                  <a:lnTo>
                    <a:pt x="330" y="6934"/>
                  </a:lnTo>
                  <a:lnTo>
                    <a:pt x="1117" y="7264"/>
                  </a:lnTo>
                  <a:lnTo>
                    <a:pt x="1905" y="6934"/>
                  </a:lnTo>
                  <a:lnTo>
                    <a:pt x="2235" y="6146"/>
                  </a:lnTo>
                  <a:close/>
                </a:path>
                <a:path w="60325" h="7619">
                  <a:moveTo>
                    <a:pt x="6705" y="6146"/>
                  </a:moveTo>
                  <a:lnTo>
                    <a:pt x="6375" y="5359"/>
                  </a:lnTo>
                  <a:lnTo>
                    <a:pt x="5588" y="5029"/>
                  </a:lnTo>
                  <a:lnTo>
                    <a:pt x="4787" y="5359"/>
                  </a:lnTo>
                  <a:lnTo>
                    <a:pt x="4470" y="6146"/>
                  </a:lnTo>
                  <a:lnTo>
                    <a:pt x="4787" y="6934"/>
                  </a:lnTo>
                  <a:lnTo>
                    <a:pt x="5588" y="7264"/>
                  </a:lnTo>
                  <a:lnTo>
                    <a:pt x="6375" y="6934"/>
                  </a:lnTo>
                  <a:lnTo>
                    <a:pt x="6705" y="6146"/>
                  </a:lnTo>
                  <a:close/>
                </a:path>
                <a:path w="60325" h="7619">
                  <a:moveTo>
                    <a:pt x="60299" y="1117"/>
                  </a:moveTo>
                  <a:lnTo>
                    <a:pt x="59982" y="330"/>
                  </a:lnTo>
                  <a:lnTo>
                    <a:pt x="59182" y="0"/>
                  </a:lnTo>
                  <a:lnTo>
                    <a:pt x="58394" y="330"/>
                  </a:lnTo>
                  <a:lnTo>
                    <a:pt x="58064" y="1117"/>
                  </a:lnTo>
                  <a:lnTo>
                    <a:pt x="58394" y="1917"/>
                  </a:lnTo>
                  <a:lnTo>
                    <a:pt x="59182" y="2235"/>
                  </a:lnTo>
                  <a:lnTo>
                    <a:pt x="59982" y="1917"/>
                  </a:lnTo>
                  <a:lnTo>
                    <a:pt x="60299" y="1117"/>
                  </a:lnTo>
                  <a:close/>
                </a:path>
              </a:pathLst>
            </a:custGeom>
            <a:solidFill>
              <a:srgbClr val="5C86AE"/>
            </a:solidFill>
          </p:spPr>
          <p:txBody>
            <a:bodyPr wrap="square" lIns="0" tIns="0" rIns="0" bIns="0" rtlCol="0"/>
            <a:lstStyle/>
            <a:p/>
          </p:txBody>
        </p:sp>
        <p:sp>
          <p:nvSpPr>
            <p:cNvPr id="1500" name="object 1500" descr=""/>
            <p:cNvSpPr/>
            <p:nvPr/>
          </p:nvSpPr>
          <p:spPr>
            <a:xfrm>
              <a:off x="5517023" y="2645663"/>
              <a:ext cx="52705" cy="1270"/>
            </a:xfrm>
            <a:custGeom>
              <a:avLst/>
              <a:gdLst/>
              <a:ahLst/>
              <a:cxnLst/>
              <a:rect l="l" t="t" r="r" b="b"/>
              <a:pathLst>
                <a:path w="52704" h="1269">
                  <a:moveTo>
                    <a:pt x="0" y="977"/>
                  </a:moveTo>
                  <a:lnTo>
                    <a:pt x="13033" y="1268"/>
                  </a:lnTo>
                  <a:lnTo>
                    <a:pt x="26069" y="1203"/>
                  </a:lnTo>
                  <a:lnTo>
                    <a:pt x="39101" y="781"/>
                  </a:lnTo>
                  <a:lnTo>
                    <a:pt x="52120" y="0"/>
                  </a:lnTo>
                </a:path>
              </a:pathLst>
            </a:custGeom>
            <a:ln w="3175">
              <a:solidFill>
                <a:srgbClr val="5C86AE"/>
              </a:solidFill>
            </a:ln>
          </p:spPr>
          <p:txBody>
            <a:bodyPr wrap="square" lIns="0" tIns="0" rIns="0" bIns="0" rtlCol="0"/>
            <a:lstStyle/>
            <a:p/>
          </p:txBody>
        </p:sp>
        <p:sp>
          <p:nvSpPr>
            <p:cNvPr id="1501" name="object 1501" descr=""/>
            <p:cNvSpPr/>
            <p:nvPr/>
          </p:nvSpPr>
          <p:spPr>
            <a:xfrm>
              <a:off x="5495988" y="2464943"/>
              <a:ext cx="661670" cy="153035"/>
            </a:xfrm>
            <a:custGeom>
              <a:avLst/>
              <a:gdLst/>
              <a:ahLst/>
              <a:cxnLst/>
              <a:rect l="l" t="t" r="r" b="b"/>
              <a:pathLst>
                <a:path w="661670" h="153035">
                  <a:moveTo>
                    <a:pt x="2235" y="151307"/>
                  </a:moveTo>
                  <a:lnTo>
                    <a:pt x="1905" y="150520"/>
                  </a:lnTo>
                  <a:lnTo>
                    <a:pt x="1117" y="150190"/>
                  </a:lnTo>
                  <a:lnTo>
                    <a:pt x="317" y="150520"/>
                  </a:lnTo>
                  <a:lnTo>
                    <a:pt x="0" y="151307"/>
                  </a:lnTo>
                  <a:lnTo>
                    <a:pt x="317" y="152095"/>
                  </a:lnTo>
                  <a:lnTo>
                    <a:pt x="1117" y="152425"/>
                  </a:lnTo>
                  <a:lnTo>
                    <a:pt x="1905" y="152095"/>
                  </a:lnTo>
                  <a:lnTo>
                    <a:pt x="2235" y="151307"/>
                  </a:lnTo>
                  <a:close/>
                </a:path>
                <a:path w="661670" h="153035">
                  <a:moveTo>
                    <a:pt x="6692" y="151307"/>
                  </a:moveTo>
                  <a:lnTo>
                    <a:pt x="6362" y="150520"/>
                  </a:lnTo>
                  <a:lnTo>
                    <a:pt x="5575" y="150190"/>
                  </a:lnTo>
                  <a:lnTo>
                    <a:pt x="4787" y="150520"/>
                  </a:lnTo>
                  <a:lnTo>
                    <a:pt x="4457" y="151307"/>
                  </a:lnTo>
                  <a:lnTo>
                    <a:pt x="4787" y="152095"/>
                  </a:lnTo>
                  <a:lnTo>
                    <a:pt x="5575" y="152425"/>
                  </a:lnTo>
                  <a:lnTo>
                    <a:pt x="6362" y="152095"/>
                  </a:lnTo>
                  <a:lnTo>
                    <a:pt x="6692" y="151307"/>
                  </a:lnTo>
                  <a:close/>
                </a:path>
                <a:path w="661670" h="153035">
                  <a:moveTo>
                    <a:pt x="270776" y="88214"/>
                  </a:moveTo>
                  <a:lnTo>
                    <a:pt x="270446" y="87426"/>
                  </a:lnTo>
                  <a:lnTo>
                    <a:pt x="269659" y="87096"/>
                  </a:lnTo>
                  <a:lnTo>
                    <a:pt x="268871" y="87426"/>
                  </a:lnTo>
                  <a:lnTo>
                    <a:pt x="268541" y="88214"/>
                  </a:lnTo>
                  <a:lnTo>
                    <a:pt x="268871" y="89001"/>
                  </a:lnTo>
                  <a:lnTo>
                    <a:pt x="269659" y="89331"/>
                  </a:lnTo>
                  <a:lnTo>
                    <a:pt x="270446" y="89001"/>
                  </a:lnTo>
                  <a:lnTo>
                    <a:pt x="270776" y="88214"/>
                  </a:lnTo>
                  <a:close/>
                </a:path>
                <a:path w="661670" h="153035">
                  <a:moveTo>
                    <a:pt x="275247" y="88214"/>
                  </a:moveTo>
                  <a:lnTo>
                    <a:pt x="274916" y="87426"/>
                  </a:lnTo>
                  <a:lnTo>
                    <a:pt x="274129" y="87096"/>
                  </a:lnTo>
                  <a:lnTo>
                    <a:pt x="273329" y="87426"/>
                  </a:lnTo>
                  <a:lnTo>
                    <a:pt x="273011" y="88214"/>
                  </a:lnTo>
                  <a:lnTo>
                    <a:pt x="273329" y="89001"/>
                  </a:lnTo>
                  <a:lnTo>
                    <a:pt x="274129" y="89331"/>
                  </a:lnTo>
                  <a:lnTo>
                    <a:pt x="274916" y="89001"/>
                  </a:lnTo>
                  <a:lnTo>
                    <a:pt x="275247" y="88214"/>
                  </a:lnTo>
                  <a:close/>
                </a:path>
                <a:path w="661670" h="153035">
                  <a:moveTo>
                    <a:pt x="546011" y="88214"/>
                  </a:moveTo>
                  <a:lnTo>
                    <a:pt x="545680" y="87426"/>
                  </a:lnTo>
                  <a:lnTo>
                    <a:pt x="544893" y="87096"/>
                  </a:lnTo>
                  <a:lnTo>
                    <a:pt x="544106" y="87426"/>
                  </a:lnTo>
                  <a:lnTo>
                    <a:pt x="543775" y="88214"/>
                  </a:lnTo>
                  <a:lnTo>
                    <a:pt x="544106" y="89001"/>
                  </a:lnTo>
                  <a:lnTo>
                    <a:pt x="544893" y="89331"/>
                  </a:lnTo>
                  <a:lnTo>
                    <a:pt x="545680" y="89001"/>
                  </a:lnTo>
                  <a:lnTo>
                    <a:pt x="546011" y="88214"/>
                  </a:lnTo>
                  <a:close/>
                </a:path>
                <a:path w="661670" h="153035">
                  <a:moveTo>
                    <a:pt x="550468" y="88214"/>
                  </a:moveTo>
                  <a:lnTo>
                    <a:pt x="550151" y="87426"/>
                  </a:lnTo>
                  <a:lnTo>
                    <a:pt x="549351" y="87096"/>
                  </a:lnTo>
                  <a:lnTo>
                    <a:pt x="548563" y="87426"/>
                  </a:lnTo>
                  <a:lnTo>
                    <a:pt x="548233" y="88214"/>
                  </a:lnTo>
                  <a:lnTo>
                    <a:pt x="548563" y="89001"/>
                  </a:lnTo>
                  <a:lnTo>
                    <a:pt x="549351" y="89331"/>
                  </a:lnTo>
                  <a:lnTo>
                    <a:pt x="550151" y="89001"/>
                  </a:lnTo>
                  <a:lnTo>
                    <a:pt x="550468" y="88214"/>
                  </a:lnTo>
                  <a:close/>
                </a:path>
                <a:path w="661670" h="153035">
                  <a:moveTo>
                    <a:pt x="659904" y="88214"/>
                  </a:moveTo>
                  <a:lnTo>
                    <a:pt x="659574" y="87426"/>
                  </a:lnTo>
                  <a:lnTo>
                    <a:pt x="658787" y="87096"/>
                  </a:lnTo>
                  <a:lnTo>
                    <a:pt x="657987" y="87426"/>
                  </a:lnTo>
                  <a:lnTo>
                    <a:pt x="657669" y="88214"/>
                  </a:lnTo>
                  <a:lnTo>
                    <a:pt x="657987" y="89001"/>
                  </a:lnTo>
                  <a:lnTo>
                    <a:pt x="658787" y="89331"/>
                  </a:lnTo>
                  <a:lnTo>
                    <a:pt x="659574" y="89001"/>
                  </a:lnTo>
                  <a:lnTo>
                    <a:pt x="659904" y="88214"/>
                  </a:lnTo>
                  <a:close/>
                </a:path>
                <a:path w="661670" h="153035">
                  <a:moveTo>
                    <a:pt x="661593" y="1117"/>
                  </a:moveTo>
                  <a:lnTo>
                    <a:pt x="661263" y="330"/>
                  </a:lnTo>
                  <a:lnTo>
                    <a:pt x="660476" y="0"/>
                  </a:lnTo>
                  <a:lnTo>
                    <a:pt x="659676" y="330"/>
                  </a:lnTo>
                  <a:lnTo>
                    <a:pt x="659358" y="1117"/>
                  </a:lnTo>
                  <a:lnTo>
                    <a:pt x="659676" y="1905"/>
                  </a:lnTo>
                  <a:lnTo>
                    <a:pt x="660476" y="2235"/>
                  </a:lnTo>
                  <a:lnTo>
                    <a:pt x="661263" y="1905"/>
                  </a:lnTo>
                  <a:lnTo>
                    <a:pt x="661593" y="1117"/>
                  </a:lnTo>
                  <a:close/>
                </a:path>
              </a:pathLst>
            </a:custGeom>
            <a:solidFill>
              <a:srgbClr val="5C86AE"/>
            </a:solidFill>
          </p:spPr>
          <p:txBody>
            <a:bodyPr wrap="square" lIns="0" tIns="0" rIns="0" bIns="0" rtlCol="0"/>
            <a:lstStyle/>
            <a:p/>
          </p:txBody>
        </p:sp>
        <p:sp>
          <p:nvSpPr>
            <p:cNvPr id="1502" name="object 1502" descr=""/>
            <p:cNvSpPr/>
            <p:nvPr/>
          </p:nvSpPr>
          <p:spPr>
            <a:xfrm>
              <a:off x="5594461" y="2444069"/>
              <a:ext cx="1270" cy="1270"/>
            </a:xfrm>
            <a:custGeom>
              <a:avLst/>
              <a:gdLst/>
              <a:ahLst/>
              <a:cxnLst/>
              <a:rect l="l" t="t" r="r" b="b"/>
              <a:pathLst>
                <a:path w="1270" h="1269">
                  <a:moveTo>
                    <a:pt x="660" y="977"/>
                  </a:moveTo>
                  <a:lnTo>
                    <a:pt x="508" y="609"/>
                  </a:lnTo>
                  <a:lnTo>
                    <a:pt x="292" y="279"/>
                  </a:lnTo>
                  <a:lnTo>
                    <a:pt x="0" y="0"/>
                  </a:lnTo>
                </a:path>
              </a:pathLst>
            </a:custGeom>
            <a:ln w="3175">
              <a:solidFill>
                <a:srgbClr val="5C86AE"/>
              </a:solidFill>
            </a:ln>
          </p:spPr>
          <p:txBody>
            <a:bodyPr wrap="square" lIns="0" tIns="0" rIns="0" bIns="0" rtlCol="0"/>
            <a:lstStyle/>
            <a:p/>
          </p:txBody>
        </p:sp>
        <p:sp>
          <p:nvSpPr>
            <p:cNvPr id="1503" name="object 1503" descr=""/>
            <p:cNvSpPr/>
            <p:nvPr/>
          </p:nvSpPr>
          <p:spPr>
            <a:xfrm>
              <a:off x="5482031" y="2410790"/>
              <a:ext cx="622300" cy="145415"/>
            </a:xfrm>
            <a:custGeom>
              <a:avLst/>
              <a:gdLst/>
              <a:ahLst/>
              <a:cxnLst/>
              <a:rect l="l" t="t" r="r" b="b"/>
              <a:pathLst>
                <a:path w="622300" h="145414">
                  <a:moveTo>
                    <a:pt x="2235" y="1117"/>
                  </a:moveTo>
                  <a:lnTo>
                    <a:pt x="1905" y="330"/>
                  </a:lnTo>
                  <a:lnTo>
                    <a:pt x="1117" y="0"/>
                  </a:lnTo>
                  <a:lnTo>
                    <a:pt x="330" y="330"/>
                  </a:lnTo>
                  <a:lnTo>
                    <a:pt x="0" y="1117"/>
                  </a:lnTo>
                  <a:lnTo>
                    <a:pt x="330" y="1905"/>
                  </a:lnTo>
                  <a:lnTo>
                    <a:pt x="1117" y="2235"/>
                  </a:lnTo>
                  <a:lnTo>
                    <a:pt x="1905" y="1905"/>
                  </a:lnTo>
                  <a:lnTo>
                    <a:pt x="2235" y="1117"/>
                  </a:lnTo>
                  <a:close/>
                </a:path>
                <a:path w="622300" h="145414">
                  <a:moveTo>
                    <a:pt x="275793" y="142367"/>
                  </a:moveTo>
                  <a:lnTo>
                    <a:pt x="275463" y="141579"/>
                  </a:lnTo>
                  <a:lnTo>
                    <a:pt x="274675" y="141249"/>
                  </a:lnTo>
                  <a:lnTo>
                    <a:pt x="273888" y="141579"/>
                  </a:lnTo>
                  <a:lnTo>
                    <a:pt x="273558" y="142367"/>
                  </a:lnTo>
                  <a:lnTo>
                    <a:pt x="273888" y="143154"/>
                  </a:lnTo>
                  <a:lnTo>
                    <a:pt x="274675" y="143484"/>
                  </a:lnTo>
                  <a:lnTo>
                    <a:pt x="275463" y="143154"/>
                  </a:lnTo>
                  <a:lnTo>
                    <a:pt x="275793" y="142367"/>
                  </a:lnTo>
                  <a:close/>
                </a:path>
                <a:path w="622300" h="145414">
                  <a:moveTo>
                    <a:pt x="280263" y="142367"/>
                  </a:moveTo>
                  <a:lnTo>
                    <a:pt x="279933" y="141579"/>
                  </a:lnTo>
                  <a:lnTo>
                    <a:pt x="279146" y="141249"/>
                  </a:lnTo>
                  <a:lnTo>
                    <a:pt x="278345" y="141579"/>
                  </a:lnTo>
                  <a:lnTo>
                    <a:pt x="278028" y="142367"/>
                  </a:lnTo>
                  <a:lnTo>
                    <a:pt x="278345" y="143154"/>
                  </a:lnTo>
                  <a:lnTo>
                    <a:pt x="279146" y="143484"/>
                  </a:lnTo>
                  <a:lnTo>
                    <a:pt x="279933" y="143154"/>
                  </a:lnTo>
                  <a:lnTo>
                    <a:pt x="280263" y="142367"/>
                  </a:lnTo>
                  <a:close/>
                </a:path>
                <a:path w="622300" h="145414">
                  <a:moveTo>
                    <a:pt x="355079" y="144043"/>
                  </a:moveTo>
                  <a:lnTo>
                    <a:pt x="354749" y="143256"/>
                  </a:lnTo>
                  <a:lnTo>
                    <a:pt x="353961" y="142925"/>
                  </a:lnTo>
                  <a:lnTo>
                    <a:pt x="353174" y="143256"/>
                  </a:lnTo>
                  <a:lnTo>
                    <a:pt x="352844" y="144043"/>
                  </a:lnTo>
                  <a:lnTo>
                    <a:pt x="353174" y="144830"/>
                  </a:lnTo>
                  <a:lnTo>
                    <a:pt x="353961" y="145161"/>
                  </a:lnTo>
                  <a:lnTo>
                    <a:pt x="354749" y="144830"/>
                  </a:lnTo>
                  <a:lnTo>
                    <a:pt x="355079" y="144043"/>
                  </a:lnTo>
                  <a:close/>
                </a:path>
                <a:path w="622300" h="145414">
                  <a:moveTo>
                    <a:pt x="359549" y="144043"/>
                  </a:moveTo>
                  <a:lnTo>
                    <a:pt x="359219" y="143256"/>
                  </a:lnTo>
                  <a:lnTo>
                    <a:pt x="358432" y="142925"/>
                  </a:lnTo>
                  <a:lnTo>
                    <a:pt x="357632" y="143256"/>
                  </a:lnTo>
                  <a:lnTo>
                    <a:pt x="357314" y="144043"/>
                  </a:lnTo>
                  <a:lnTo>
                    <a:pt x="357632" y="144830"/>
                  </a:lnTo>
                  <a:lnTo>
                    <a:pt x="358432" y="145161"/>
                  </a:lnTo>
                  <a:lnTo>
                    <a:pt x="359219" y="144830"/>
                  </a:lnTo>
                  <a:lnTo>
                    <a:pt x="359549" y="144043"/>
                  </a:lnTo>
                  <a:close/>
                </a:path>
                <a:path w="622300" h="145414">
                  <a:moveTo>
                    <a:pt x="435470" y="50253"/>
                  </a:moveTo>
                  <a:lnTo>
                    <a:pt x="435140" y="49453"/>
                  </a:lnTo>
                  <a:lnTo>
                    <a:pt x="434352" y="49136"/>
                  </a:lnTo>
                  <a:lnTo>
                    <a:pt x="433565" y="49453"/>
                  </a:lnTo>
                  <a:lnTo>
                    <a:pt x="433235" y="50253"/>
                  </a:lnTo>
                  <a:lnTo>
                    <a:pt x="433565" y="51041"/>
                  </a:lnTo>
                  <a:lnTo>
                    <a:pt x="434352" y="51371"/>
                  </a:lnTo>
                  <a:lnTo>
                    <a:pt x="435140" y="51041"/>
                  </a:lnTo>
                  <a:lnTo>
                    <a:pt x="435470" y="50253"/>
                  </a:lnTo>
                  <a:close/>
                </a:path>
                <a:path w="622300" h="145414">
                  <a:moveTo>
                    <a:pt x="439940" y="50253"/>
                  </a:moveTo>
                  <a:lnTo>
                    <a:pt x="439610" y="49453"/>
                  </a:lnTo>
                  <a:lnTo>
                    <a:pt x="438823" y="49136"/>
                  </a:lnTo>
                  <a:lnTo>
                    <a:pt x="438023" y="49453"/>
                  </a:lnTo>
                  <a:lnTo>
                    <a:pt x="437705" y="50253"/>
                  </a:lnTo>
                  <a:lnTo>
                    <a:pt x="438023" y="51041"/>
                  </a:lnTo>
                  <a:lnTo>
                    <a:pt x="438823" y="51371"/>
                  </a:lnTo>
                  <a:lnTo>
                    <a:pt x="439610" y="51041"/>
                  </a:lnTo>
                  <a:lnTo>
                    <a:pt x="439940" y="50253"/>
                  </a:lnTo>
                  <a:close/>
                </a:path>
                <a:path w="622300" h="145414">
                  <a:moveTo>
                    <a:pt x="617474" y="50253"/>
                  </a:moveTo>
                  <a:lnTo>
                    <a:pt x="617143" y="49453"/>
                  </a:lnTo>
                  <a:lnTo>
                    <a:pt x="616356" y="49136"/>
                  </a:lnTo>
                  <a:lnTo>
                    <a:pt x="615569" y="49453"/>
                  </a:lnTo>
                  <a:lnTo>
                    <a:pt x="615238" y="50253"/>
                  </a:lnTo>
                  <a:lnTo>
                    <a:pt x="615569" y="51041"/>
                  </a:lnTo>
                  <a:lnTo>
                    <a:pt x="616356" y="51371"/>
                  </a:lnTo>
                  <a:lnTo>
                    <a:pt x="617143" y="51041"/>
                  </a:lnTo>
                  <a:lnTo>
                    <a:pt x="617474" y="50253"/>
                  </a:lnTo>
                  <a:close/>
                </a:path>
                <a:path w="622300" h="145414">
                  <a:moveTo>
                    <a:pt x="621944" y="50253"/>
                  </a:moveTo>
                  <a:lnTo>
                    <a:pt x="621614" y="49453"/>
                  </a:lnTo>
                  <a:lnTo>
                    <a:pt x="620826" y="49136"/>
                  </a:lnTo>
                  <a:lnTo>
                    <a:pt x="620039" y="49453"/>
                  </a:lnTo>
                  <a:lnTo>
                    <a:pt x="619709" y="50253"/>
                  </a:lnTo>
                  <a:lnTo>
                    <a:pt x="620039" y="51041"/>
                  </a:lnTo>
                  <a:lnTo>
                    <a:pt x="620826" y="51371"/>
                  </a:lnTo>
                  <a:lnTo>
                    <a:pt x="621614" y="51041"/>
                  </a:lnTo>
                  <a:lnTo>
                    <a:pt x="621944" y="50253"/>
                  </a:lnTo>
                  <a:close/>
                </a:path>
              </a:pathLst>
            </a:custGeom>
            <a:solidFill>
              <a:srgbClr val="5C86AE"/>
            </a:solidFill>
          </p:spPr>
          <p:txBody>
            <a:bodyPr wrap="square" lIns="0" tIns="0" rIns="0" bIns="0" rtlCol="0"/>
            <a:lstStyle/>
            <a:p/>
          </p:txBody>
        </p:sp>
        <p:sp>
          <p:nvSpPr>
            <p:cNvPr id="1504" name="object 1504" descr=""/>
            <p:cNvSpPr/>
            <p:nvPr/>
          </p:nvSpPr>
          <p:spPr>
            <a:xfrm>
              <a:off x="6148749" y="2536545"/>
              <a:ext cx="1270" cy="635"/>
            </a:xfrm>
            <a:custGeom>
              <a:avLst/>
              <a:gdLst/>
              <a:ahLst/>
              <a:cxnLst/>
              <a:rect l="l" t="t" r="r" b="b"/>
              <a:pathLst>
                <a:path w="1270" h="635">
                  <a:moveTo>
                    <a:pt x="0" y="0"/>
                  </a:moveTo>
                  <a:lnTo>
                    <a:pt x="152" y="266"/>
                  </a:lnTo>
                  <a:lnTo>
                    <a:pt x="431" y="419"/>
                  </a:lnTo>
                  <a:lnTo>
                    <a:pt x="736" y="419"/>
                  </a:lnTo>
                </a:path>
              </a:pathLst>
            </a:custGeom>
            <a:ln w="3175">
              <a:solidFill>
                <a:srgbClr val="5C86AE"/>
              </a:solidFill>
            </a:ln>
          </p:spPr>
          <p:txBody>
            <a:bodyPr wrap="square" lIns="0" tIns="0" rIns="0" bIns="0" rtlCol="0"/>
            <a:lstStyle/>
            <a:p/>
          </p:txBody>
        </p:sp>
        <p:sp>
          <p:nvSpPr>
            <p:cNvPr id="1505" name="object 1505" descr=""/>
            <p:cNvSpPr/>
            <p:nvPr/>
          </p:nvSpPr>
          <p:spPr>
            <a:xfrm>
              <a:off x="6094204" y="2536542"/>
              <a:ext cx="1270" cy="635"/>
            </a:xfrm>
            <a:custGeom>
              <a:avLst/>
              <a:gdLst/>
              <a:ahLst/>
              <a:cxnLst/>
              <a:rect l="l" t="t" r="r" b="b"/>
              <a:pathLst>
                <a:path w="1270" h="635">
                  <a:moveTo>
                    <a:pt x="0" y="419"/>
                  </a:moveTo>
                  <a:lnTo>
                    <a:pt x="304" y="419"/>
                  </a:lnTo>
                  <a:lnTo>
                    <a:pt x="584" y="266"/>
                  </a:lnTo>
                  <a:lnTo>
                    <a:pt x="736" y="0"/>
                  </a:lnTo>
                </a:path>
              </a:pathLst>
            </a:custGeom>
            <a:ln w="3175">
              <a:solidFill>
                <a:srgbClr val="5C86AE"/>
              </a:solidFill>
            </a:ln>
          </p:spPr>
          <p:txBody>
            <a:bodyPr wrap="square" lIns="0" tIns="0" rIns="0" bIns="0" rtlCol="0"/>
            <a:lstStyle/>
            <a:p/>
          </p:txBody>
        </p:sp>
        <p:sp>
          <p:nvSpPr>
            <p:cNvPr id="1506" name="object 1506" descr=""/>
            <p:cNvSpPr/>
            <p:nvPr/>
          </p:nvSpPr>
          <p:spPr>
            <a:xfrm>
              <a:off x="6155626" y="2536959"/>
              <a:ext cx="1270" cy="1270"/>
            </a:xfrm>
            <a:custGeom>
              <a:avLst/>
              <a:gdLst/>
              <a:ahLst/>
              <a:cxnLst/>
              <a:rect l="l" t="t" r="r" b="b"/>
              <a:pathLst>
                <a:path w="1270" h="1269">
                  <a:moveTo>
                    <a:pt x="838" y="838"/>
                  </a:moveTo>
                  <a:lnTo>
                    <a:pt x="838" y="381"/>
                  </a:lnTo>
                  <a:lnTo>
                    <a:pt x="469" y="0"/>
                  </a:lnTo>
                  <a:lnTo>
                    <a:pt x="0" y="0"/>
                  </a:lnTo>
                </a:path>
              </a:pathLst>
            </a:custGeom>
            <a:ln w="3175">
              <a:solidFill>
                <a:srgbClr val="5C86AE"/>
              </a:solidFill>
            </a:ln>
          </p:spPr>
          <p:txBody>
            <a:bodyPr wrap="square" lIns="0" tIns="0" rIns="0" bIns="0" rtlCol="0"/>
            <a:lstStyle/>
            <a:p/>
          </p:txBody>
        </p:sp>
        <p:sp>
          <p:nvSpPr>
            <p:cNvPr id="1507" name="object 1507" descr=""/>
            <p:cNvSpPr/>
            <p:nvPr/>
          </p:nvSpPr>
          <p:spPr>
            <a:xfrm>
              <a:off x="6087239" y="2536961"/>
              <a:ext cx="1270" cy="1270"/>
            </a:xfrm>
            <a:custGeom>
              <a:avLst/>
              <a:gdLst/>
              <a:ahLst/>
              <a:cxnLst/>
              <a:rect l="l" t="t" r="r" b="b"/>
              <a:pathLst>
                <a:path w="1270" h="1269">
                  <a:moveTo>
                    <a:pt x="825" y="0"/>
                  </a:moveTo>
                  <a:lnTo>
                    <a:pt x="368" y="0"/>
                  </a:lnTo>
                  <a:lnTo>
                    <a:pt x="0" y="381"/>
                  </a:lnTo>
                  <a:lnTo>
                    <a:pt x="0" y="838"/>
                  </a:lnTo>
                </a:path>
              </a:pathLst>
            </a:custGeom>
            <a:ln w="3175">
              <a:solidFill>
                <a:srgbClr val="5C86AE"/>
              </a:solidFill>
            </a:ln>
          </p:spPr>
          <p:txBody>
            <a:bodyPr wrap="square" lIns="0" tIns="0" rIns="0" bIns="0" rtlCol="0"/>
            <a:lstStyle/>
            <a:p/>
          </p:txBody>
        </p:sp>
        <p:sp>
          <p:nvSpPr>
            <p:cNvPr id="1508" name="object 1508" descr=""/>
            <p:cNvSpPr/>
            <p:nvPr/>
          </p:nvSpPr>
          <p:spPr>
            <a:xfrm>
              <a:off x="6156464" y="2538356"/>
              <a:ext cx="635" cy="1270"/>
            </a:xfrm>
            <a:custGeom>
              <a:avLst/>
              <a:gdLst/>
              <a:ahLst/>
              <a:cxnLst/>
              <a:rect l="l" t="t" r="r" b="b"/>
              <a:pathLst>
                <a:path w="635" h="1269">
                  <a:moveTo>
                    <a:pt x="0" y="0"/>
                  </a:moveTo>
                  <a:lnTo>
                    <a:pt x="0" y="266"/>
                  </a:lnTo>
                  <a:lnTo>
                    <a:pt x="114" y="520"/>
                  </a:lnTo>
                  <a:lnTo>
                    <a:pt x="330" y="673"/>
                  </a:lnTo>
                </a:path>
              </a:pathLst>
            </a:custGeom>
            <a:ln w="3175">
              <a:solidFill>
                <a:srgbClr val="5C86AE"/>
              </a:solidFill>
            </a:ln>
          </p:spPr>
          <p:txBody>
            <a:bodyPr wrap="square" lIns="0" tIns="0" rIns="0" bIns="0" rtlCol="0"/>
            <a:lstStyle/>
            <a:p/>
          </p:txBody>
        </p:sp>
        <p:sp>
          <p:nvSpPr>
            <p:cNvPr id="1509" name="object 1509" descr=""/>
            <p:cNvSpPr/>
            <p:nvPr/>
          </p:nvSpPr>
          <p:spPr>
            <a:xfrm>
              <a:off x="6156692" y="2539364"/>
              <a:ext cx="635" cy="1270"/>
            </a:xfrm>
            <a:custGeom>
              <a:avLst/>
              <a:gdLst/>
              <a:ahLst/>
              <a:cxnLst/>
              <a:rect l="l" t="t" r="r" b="b"/>
              <a:pathLst>
                <a:path w="635" h="1269">
                  <a:moveTo>
                    <a:pt x="330" y="673"/>
                  </a:moveTo>
                  <a:lnTo>
                    <a:pt x="330" y="406"/>
                  </a:lnTo>
                  <a:lnTo>
                    <a:pt x="203" y="152"/>
                  </a:lnTo>
                  <a:lnTo>
                    <a:pt x="0" y="0"/>
                  </a:lnTo>
                </a:path>
              </a:pathLst>
            </a:custGeom>
            <a:ln w="3175">
              <a:solidFill>
                <a:srgbClr val="5C86AE"/>
              </a:solidFill>
            </a:ln>
          </p:spPr>
          <p:txBody>
            <a:bodyPr wrap="square" lIns="0" tIns="0" rIns="0" bIns="0" rtlCol="0"/>
            <a:lstStyle/>
            <a:p/>
          </p:txBody>
        </p:sp>
        <p:sp>
          <p:nvSpPr>
            <p:cNvPr id="1510" name="object 1510" descr=""/>
            <p:cNvSpPr/>
            <p:nvPr/>
          </p:nvSpPr>
          <p:spPr>
            <a:xfrm>
              <a:off x="6086391" y="2537798"/>
              <a:ext cx="1270" cy="1270"/>
            </a:xfrm>
            <a:custGeom>
              <a:avLst/>
              <a:gdLst/>
              <a:ahLst/>
              <a:cxnLst/>
              <a:rect l="l" t="t" r="r" b="b"/>
              <a:pathLst>
                <a:path w="1270" h="1269">
                  <a:moveTo>
                    <a:pt x="0" y="838"/>
                  </a:moveTo>
                  <a:lnTo>
                    <a:pt x="457" y="838"/>
                  </a:lnTo>
                  <a:lnTo>
                    <a:pt x="838" y="469"/>
                  </a:lnTo>
                  <a:lnTo>
                    <a:pt x="838" y="0"/>
                  </a:lnTo>
                </a:path>
              </a:pathLst>
            </a:custGeom>
            <a:ln w="3175">
              <a:solidFill>
                <a:srgbClr val="5C86AE"/>
              </a:solidFill>
            </a:ln>
          </p:spPr>
          <p:txBody>
            <a:bodyPr wrap="square" lIns="0" tIns="0" rIns="0" bIns="0" rtlCol="0"/>
            <a:lstStyle/>
            <a:p/>
          </p:txBody>
        </p:sp>
        <p:sp>
          <p:nvSpPr>
            <p:cNvPr id="1511" name="object 1511" descr=""/>
            <p:cNvSpPr/>
            <p:nvPr/>
          </p:nvSpPr>
          <p:spPr>
            <a:xfrm>
              <a:off x="5444907" y="2420836"/>
              <a:ext cx="2540" cy="2540"/>
            </a:xfrm>
            <a:custGeom>
              <a:avLst/>
              <a:gdLst/>
              <a:ahLst/>
              <a:cxnLst/>
              <a:rect l="l" t="t" r="r" b="b"/>
              <a:pathLst>
                <a:path w="2539" h="2539">
                  <a:moveTo>
                    <a:pt x="1955" y="1955"/>
                  </a:moveTo>
                  <a:lnTo>
                    <a:pt x="1955" y="876"/>
                  </a:lnTo>
                  <a:lnTo>
                    <a:pt x="1079" y="0"/>
                  </a:lnTo>
                  <a:lnTo>
                    <a:pt x="0" y="0"/>
                  </a:lnTo>
                </a:path>
              </a:pathLst>
            </a:custGeom>
            <a:ln w="3175">
              <a:solidFill>
                <a:srgbClr val="5C86AE"/>
              </a:solidFill>
            </a:ln>
          </p:spPr>
          <p:txBody>
            <a:bodyPr wrap="square" lIns="0" tIns="0" rIns="0" bIns="0" rtlCol="0"/>
            <a:lstStyle/>
            <a:p/>
          </p:txBody>
        </p:sp>
        <p:sp>
          <p:nvSpPr>
            <p:cNvPr id="1512" name="object 1512" descr=""/>
            <p:cNvSpPr/>
            <p:nvPr/>
          </p:nvSpPr>
          <p:spPr>
            <a:xfrm>
              <a:off x="5484266" y="2372829"/>
              <a:ext cx="100965" cy="2540"/>
            </a:xfrm>
            <a:custGeom>
              <a:avLst/>
              <a:gdLst/>
              <a:ahLst/>
              <a:cxnLst/>
              <a:rect l="l" t="t" r="r" b="b"/>
              <a:pathLst>
                <a:path w="100964" h="2539">
                  <a:moveTo>
                    <a:pt x="2235" y="1117"/>
                  </a:moveTo>
                  <a:lnTo>
                    <a:pt x="1905" y="330"/>
                  </a:lnTo>
                  <a:lnTo>
                    <a:pt x="1117" y="0"/>
                  </a:lnTo>
                  <a:lnTo>
                    <a:pt x="317" y="330"/>
                  </a:lnTo>
                  <a:lnTo>
                    <a:pt x="0" y="1117"/>
                  </a:lnTo>
                  <a:lnTo>
                    <a:pt x="317" y="1905"/>
                  </a:lnTo>
                  <a:lnTo>
                    <a:pt x="1117" y="2235"/>
                  </a:lnTo>
                  <a:lnTo>
                    <a:pt x="1905" y="1905"/>
                  </a:lnTo>
                  <a:lnTo>
                    <a:pt x="2235" y="1117"/>
                  </a:lnTo>
                  <a:close/>
                </a:path>
                <a:path w="100964" h="2539">
                  <a:moveTo>
                    <a:pt x="100482" y="1117"/>
                  </a:moveTo>
                  <a:lnTo>
                    <a:pt x="100152" y="330"/>
                  </a:lnTo>
                  <a:lnTo>
                    <a:pt x="99364" y="0"/>
                  </a:lnTo>
                  <a:lnTo>
                    <a:pt x="98577" y="330"/>
                  </a:lnTo>
                  <a:lnTo>
                    <a:pt x="98247" y="1117"/>
                  </a:lnTo>
                  <a:lnTo>
                    <a:pt x="98577" y="1905"/>
                  </a:lnTo>
                  <a:lnTo>
                    <a:pt x="99364" y="2235"/>
                  </a:lnTo>
                  <a:lnTo>
                    <a:pt x="100152" y="1905"/>
                  </a:lnTo>
                  <a:lnTo>
                    <a:pt x="100482" y="1117"/>
                  </a:lnTo>
                  <a:close/>
                </a:path>
              </a:pathLst>
            </a:custGeom>
            <a:solidFill>
              <a:srgbClr val="5C86AE"/>
            </a:solidFill>
          </p:spPr>
          <p:txBody>
            <a:bodyPr wrap="square" lIns="0" tIns="0" rIns="0" bIns="0" rtlCol="0"/>
            <a:lstStyle/>
            <a:p/>
          </p:txBody>
        </p:sp>
        <p:sp>
          <p:nvSpPr>
            <p:cNvPr id="1513" name="object 1513" descr=""/>
            <p:cNvSpPr/>
            <p:nvPr/>
          </p:nvSpPr>
          <p:spPr>
            <a:xfrm>
              <a:off x="5517018" y="2367263"/>
              <a:ext cx="52705" cy="1270"/>
            </a:xfrm>
            <a:custGeom>
              <a:avLst/>
              <a:gdLst/>
              <a:ahLst/>
              <a:cxnLst/>
              <a:rect l="l" t="t" r="r" b="b"/>
              <a:pathLst>
                <a:path w="52704" h="1269">
                  <a:moveTo>
                    <a:pt x="52120" y="1255"/>
                  </a:moveTo>
                  <a:lnTo>
                    <a:pt x="39108" y="481"/>
                  </a:lnTo>
                  <a:lnTo>
                    <a:pt x="26079" y="63"/>
                  </a:lnTo>
                  <a:lnTo>
                    <a:pt x="13040" y="0"/>
                  </a:lnTo>
                  <a:lnTo>
                    <a:pt x="0" y="290"/>
                  </a:lnTo>
                </a:path>
              </a:pathLst>
            </a:custGeom>
            <a:ln w="3175">
              <a:solidFill>
                <a:srgbClr val="5C86AE"/>
              </a:solidFill>
            </a:ln>
          </p:spPr>
          <p:txBody>
            <a:bodyPr wrap="square" lIns="0" tIns="0" rIns="0" bIns="0" rtlCol="0"/>
            <a:lstStyle/>
            <a:p/>
          </p:txBody>
        </p:sp>
        <p:sp>
          <p:nvSpPr>
            <p:cNvPr id="1514" name="object 1514" descr=""/>
            <p:cNvSpPr/>
            <p:nvPr/>
          </p:nvSpPr>
          <p:spPr>
            <a:xfrm>
              <a:off x="5300027" y="2370035"/>
              <a:ext cx="857885" cy="247650"/>
            </a:xfrm>
            <a:custGeom>
              <a:avLst/>
              <a:gdLst/>
              <a:ahLst/>
              <a:cxnLst/>
              <a:rect l="l" t="t" r="r" b="b"/>
              <a:pathLst>
                <a:path w="857885" h="247650">
                  <a:moveTo>
                    <a:pt x="2235" y="188709"/>
                  </a:moveTo>
                  <a:lnTo>
                    <a:pt x="1905" y="187909"/>
                  </a:lnTo>
                  <a:lnTo>
                    <a:pt x="1117" y="187591"/>
                  </a:lnTo>
                  <a:lnTo>
                    <a:pt x="330" y="187909"/>
                  </a:lnTo>
                  <a:lnTo>
                    <a:pt x="0" y="188709"/>
                  </a:lnTo>
                  <a:lnTo>
                    <a:pt x="330" y="189496"/>
                  </a:lnTo>
                  <a:lnTo>
                    <a:pt x="1117" y="189826"/>
                  </a:lnTo>
                  <a:lnTo>
                    <a:pt x="1905" y="189496"/>
                  </a:lnTo>
                  <a:lnTo>
                    <a:pt x="2235" y="188709"/>
                  </a:lnTo>
                  <a:close/>
                </a:path>
                <a:path w="857885" h="247650">
                  <a:moveTo>
                    <a:pt x="2235" y="184238"/>
                  </a:moveTo>
                  <a:lnTo>
                    <a:pt x="1905" y="183451"/>
                  </a:lnTo>
                  <a:lnTo>
                    <a:pt x="1117" y="183121"/>
                  </a:lnTo>
                  <a:lnTo>
                    <a:pt x="330" y="183451"/>
                  </a:lnTo>
                  <a:lnTo>
                    <a:pt x="0" y="184238"/>
                  </a:lnTo>
                  <a:lnTo>
                    <a:pt x="330" y="185026"/>
                  </a:lnTo>
                  <a:lnTo>
                    <a:pt x="1117" y="185356"/>
                  </a:lnTo>
                  <a:lnTo>
                    <a:pt x="1905" y="185026"/>
                  </a:lnTo>
                  <a:lnTo>
                    <a:pt x="2235" y="184238"/>
                  </a:lnTo>
                  <a:close/>
                </a:path>
                <a:path w="857885" h="247650">
                  <a:moveTo>
                    <a:pt x="3911" y="195402"/>
                  </a:moveTo>
                  <a:lnTo>
                    <a:pt x="3581" y="194614"/>
                  </a:lnTo>
                  <a:lnTo>
                    <a:pt x="2794" y="194284"/>
                  </a:lnTo>
                  <a:lnTo>
                    <a:pt x="1993" y="194614"/>
                  </a:lnTo>
                  <a:lnTo>
                    <a:pt x="1676" y="195402"/>
                  </a:lnTo>
                  <a:lnTo>
                    <a:pt x="1993" y="196202"/>
                  </a:lnTo>
                  <a:lnTo>
                    <a:pt x="2794" y="196519"/>
                  </a:lnTo>
                  <a:lnTo>
                    <a:pt x="3581" y="196202"/>
                  </a:lnTo>
                  <a:lnTo>
                    <a:pt x="3911" y="195402"/>
                  </a:lnTo>
                  <a:close/>
                </a:path>
                <a:path w="857885" h="247650">
                  <a:moveTo>
                    <a:pt x="3911" y="190944"/>
                  </a:moveTo>
                  <a:lnTo>
                    <a:pt x="3581" y="190157"/>
                  </a:lnTo>
                  <a:lnTo>
                    <a:pt x="2794" y="189826"/>
                  </a:lnTo>
                  <a:lnTo>
                    <a:pt x="1993" y="190157"/>
                  </a:lnTo>
                  <a:lnTo>
                    <a:pt x="1676" y="190944"/>
                  </a:lnTo>
                  <a:lnTo>
                    <a:pt x="1993" y="191731"/>
                  </a:lnTo>
                  <a:lnTo>
                    <a:pt x="2794" y="192062"/>
                  </a:lnTo>
                  <a:lnTo>
                    <a:pt x="3581" y="191731"/>
                  </a:lnTo>
                  <a:lnTo>
                    <a:pt x="3911" y="190944"/>
                  </a:lnTo>
                  <a:close/>
                </a:path>
                <a:path w="857885" h="247650">
                  <a:moveTo>
                    <a:pt x="157988" y="246214"/>
                  </a:moveTo>
                  <a:lnTo>
                    <a:pt x="157670" y="245427"/>
                  </a:lnTo>
                  <a:lnTo>
                    <a:pt x="156870" y="245097"/>
                  </a:lnTo>
                  <a:lnTo>
                    <a:pt x="156083" y="245427"/>
                  </a:lnTo>
                  <a:lnTo>
                    <a:pt x="155752" y="246214"/>
                  </a:lnTo>
                  <a:lnTo>
                    <a:pt x="156083" y="247002"/>
                  </a:lnTo>
                  <a:lnTo>
                    <a:pt x="156870" y="247332"/>
                  </a:lnTo>
                  <a:lnTo>
                    <a:pt x="157670" y="247002"/>
                  </a:lnTo>
                  <a:lnTo>
                    <a:pt x="157988" y="246214"/>
                  </a:lnTo>
                  <a:close/>
                </a:path>
                <a:path w="857885" h="247650">
                  <a:moveTo>
                    <a:pt x="158546" y="243979"/>
                  </a:moveTo>
                  <a:lnTo>
                    <a:pt x="158229" y="243192"/>
                  </a:lnTo>
                  <a:lnTo>
                    <a:pt x="157429" y="242862"/>
                  </a:lnTo>
                  <a:lnTo>
                    <a:pt x="156641" y="243192"/>
                  </a:lnTo>
                  <a:lnTo>
                    <a:pt x="156311" y="243979"/>
                  </a:lnTo>
                  <a:lnTo>
                    <a:pt x="156641" y="244767"/>
                  </a:lnTo>
                  <a:lnTo>
                    <a:pt x="157429" y="245097"/>
                  </a:lnTo>
                  <a:lnTo>
                    <a:pt x="158229" y="244767"/>
                  </a:lnTo>
                  <a:lnTo>
                    <a:pt x="158546" y="243979"/>
                  </a:lnTo>
                  <a:close/>
                </a:path>
                <a:path w="857885" h="247650">
                  <a:moveTo>
                    <a:pt x="186474" y="1117"/>
                  </a:moveTo>
                  <a:lnTo>
                    <a:pt x="186143" y="330"/>
                  </a:lnTo>
                  <a:lnTo>
                    <a:pt x="185356" y="0"/>
                  </a:lnTo>
                  <a:lnTo>
                    <a:pt x="184556" y="330"/>
                  </a:lnTo>
                  <a:lnTo>
                    <a:pt x="184238" y="1117"/>
                  </a:lnTo>
                  <a:lnTo>
                    <a:pt x="184556" y="1905"/>
                  </a:lnTo>
                  <a:lnTo>
                    <a:pt x="185356" y="2235"/>
                  </a:lnTo>
                  <a:lnTo>
                    <a:pt x="186143" y="1905"/>
                  </a:lnTo>
                  <a:lnTo>
                    <a:pt x="186474" y="1117"/>
                  </a:lnTo>
                  <a:close/>
                </a:path>
                <a:path w="857885" h="247650">
                  <a:moveTo>
                    <a:pt x="188696" y="232257"/>
                  </a:moveTo>
                  <a:lnTo>
                    <a:pt x="188379" y="231470"/>
                  </a:lnTo>
                  <a:lnTo>
                    <a:pt x="187579" y="231140"/>
                  </a:lnTo>
                  <a:lnTo>
                    <a:pt x="186791" y="231470"/>
                  </a:lnTo>
                  <a:lnTo>
                    <a:pt x="186461" y="232257"/>
                  </a:lnTo>
                  <a:lnTo>
                    <a:pt x="186791" y="233045"/>
                  </a:lnTo>
                  <a:lnTo>
                    <a:pt x="187579" y="233375"/>
                  </a:lnTo>
                  <a:lnTo>
                    <a:pt x="188379" y="233045"/>
                  </a:lnTo>
                  <a:lnTo>
                    <a:pt x="188696" y="232257"/>
                  </a:lnTo>
                  <a:close/>
                </a:path>
                <a:path w="857885" h="247650">
                  <a:moveTo>
                    <a:pt x="188696" y="41871"/>
                  </a:moveTo>
                  <a:lnTo>
                    <a:pt x="188379" y="41084"/>
                  </a:lnTo>
                  <a:lnTo>
                    <a:pt x="187579" y="40754"/>
                  </a:lnTo>
                  <a:lnTo>
                    <a:pt x="186791" y="41084"/>
                  </a:lnTo>
                  <a:lnTo>
                    <a:pt x="186461" y="41871"/>
                  </a:lnTo>
                  <a:lnTo>
                    <a:pt x="186791" y="42659"/>
                  </a:lnTo>
                  <a:lnTo>
                    <a:pt x="187579" y="42989"/>
                  </a:lnTo>
                  <a:lnTo>
                    <a:pt x="188379" y="42659"/>
                  </a:lnTo>
                  <a:lnTo>
                    <a:pt x="188696" y="41871"/>
                  </a:lnTo>
                  <a:close/>
                </a:path>
                <a:path w="857885" h="247650">
                  <a:moveTo>
                    <a:pt x="193167" y="232257"/>
                  </a:moveTo>
                  <a:lnTo>
                    <a:pt x="192836" y="231470"/>
                  </a:lnTo>
                  <a:lnTo>
                    <a:pt x="192049" y="231140"/>
                  </a:lnTo>
                  <a:lnTo>
                    <a:pt x="191262" y="231470"/>
                  </a:lnTo>
                  <a:lnTo>
                    <a:pt x="190931" y="232257"/>
                  </a:lnTo>
                  <a:lnTo>
                    <a:pt x="191262" y="233045"/>
                  </a:lnTo>
                  <a:lnTo>
                    <a:pt x="192049" y="233375"/>
                  </a:lnTo>
                  <a:lnTo>
                    <a:pt x="192836" y="233045"/>
                  </a:lnTo>
                  <a:lnTo>
                    <a:pt x="193167" y="232257"/>
                  </a:lnTo>
                  <a:close/>
                </a:path>
                <a:path w="857885" h="247650">
                  <a:moveTo>
                    <a:pt x="193167" y="41871"/>
                  </a:moveTo>
                  <a:lnTo>
                    <a:pt x="192836" y="41084"/>
                  </a:lnTo>
                  <a:lnTo>
                    <a:pt x="192049" y="40754"/>
                  </a:lnTo>
                  <a:lnTo>
                    <a:pt x="191262" y="41084"/>
                  </a:lnTo>
                  <a:lnTo>
                    <a:pt x="190931" y="41871"/>
                  </a:lnTo>
                  <a:lnTo>
                    <a:pt x="191262" y="42659"/>
                  </a:lnTo>
                  <a:lnTo>
                    <a:pt x="192049" y="42989"/>
                  </a:lnTo>
                  <a:lnTo>
                    <a:pt x="192836" y="42659"/>
                  </a:lnTo>
                  <a:lnTo>
                    <a:pt x="193167" y="41871"/>
                  </a:lnTo>
                  <a:close/>
                </a:path>
                <a:path w="857885" h="247650">
                  <a:moveTo>
                    <a:pt x="233362" y="1117"/>
                  </a:moveTo>
                  <a:lnTo>
                    <a:pt x="233032" y="330"/>
                  </a:lnTo>
                  <a:lnTo>
                    <a:pt x="232244" y="0"/>
                  </a:lnTo>
                  <a:lnTo>
                    <a:pt x="231457" y="330"/>
                  </a:lnTo>
                  <a:lnTo>
                    <a:pt x="231127" y="1117"/>
                  </a:lnTo>
                  <a:lnTo>
                    <a:pt x="231457" y="1905"/>
                  </a:lnTo>
                  <a:lnTo>
                    <a:pt x="232244" y="2235"/>
                  </a:lnTo>
                  <a:lnTo>
                    <a:pt x="233032" y="1905"/>
                  </a:lnTo>
                  <a:lnTo>
                    <a:pt x="233362" y="1117"/>
                  </a:lnTo>
                  <a:close/>
                </a:path>
                <a:path w="857885" h="247650">
                  <a:moveTo>
                    <a:pt x="237832" y="1117"/>
                  </a:moveTo>
                  <a:lnTo>
                    <a:pt x="237502" y="330"/>
                  </a:lnTo>
                  <a:lnTo>
                    <a:pt x="236715" y="0"/>
                  </a:lnTo>
                  <a:lnTo>
                    <a:pt x="235915" y="330"/>
                  </a:lnTo>
                  <a:lnTo>
                    <a:pt x="235597" y="1117"/>
                  </a:lnTo>
                  <a:lnTo>
                    <a:pt x="235915" y="1905"/>
                  </a:lnTo>
                  <a:lnTo>
                    <a:pt x="236715" y="2235"/>
                  </a:lnTo>
                  <a:lnTo>
                    <a:pt x="237502" y="1905"/>
                  </a:lnTo>
                  <a:lnTo>
                    <a:pt x="237832" y="1117"/>
                  </a:lnTo>
                  <a:close/>
                </a:path>
                <a:path w="857885" h="247650">
                  <a:moveTo>
                    <a:pt x="277469" y="41871"/>
                  </a:moveTo>
                  <a:lnTo>
                    <a:pt x="277139" y="41084"/>
                  </a:lnTo>
                  <a:lnTo>
                    <a:pt x="276352" y="40754"/>
                  </a:lnTo>
                  <a:lnTo>
                    <a:pt x="275551" y="41084"/>
                  </a:lnTo>
                  <a:lnTo>
                    <a:pt x="275234" y="41871"/>
                  </a:lnTo>
                  <a:lnTo>
                    <a:pt x="275551" y="42659"/>
                  </a:lnTo>
                  <a:lnTo>
                    <a:pt x="276352" y="42989"/>
                  </a:lnTo>
                  <a:lnTo>
                    <a:pt x="277139" y="42659"/>
                  </a:lnTo>
                  <a:lnTo>
                    <a:pt x="277469" y="41871"/>
                  </a:lnTo>
                  <a:close/>
                </a:path>
                <a:path w="857885" h="247650">
                  <a:moveTo>
                    <a:pt x="281927" y="41871"/>
                  </a:moveTo>
                  <a:lnTo>
                    <a:pt x="281597" y="41084"/>
                  </a:lnTo>
                  <a:lnTo>
                    <a:pt x="280809" y="40754"/>
                  </a:lnTo>
                  <a:lnTo>
                    <a:pt x="280022" y="41084"/>
                  </a:lnTo>
                  <a:lnTo>
                    <a:pt x="279692" y="41871"/>
                  </a:lnTo>
                  <a:lnTo>
                    <a:pt x="280022" y="42659"/>
                  </a:lnTo>
                  <a:lnTo>
                    <a:pt x="280809" y="42989"/>
                  </a:lnTo>
                  <a:lnTo>
                    <a:pt x="281597" y="42659"/>
                  </a:lnTo>
                  <a:lnTo>
                    <a:pt x="281927" y="41871"/>
                  </a:lnTo>
                  <a:close/>
                </a:path>
                <a:path w="857885" h="247650">
                  <a:moveTo>
                    <a:pt x="741972" y="91008"/>
                  </a:moveTo>
                  <a:lnTo>
                    <a:pt x="741641" y="90208"/>
                  </a:lnTo>
                  <a:lnTo>
                    <a:pt x="740854" y="89890"/>
                  </a:lnTo>
                  <a:lnTo>
                    <a:pt x="740067" y="90208"/>
                  </a:lnTo>
                  <a:lnTo>
                    <a:pt x="739736" y="91008"/>
                  </a:lnTo>
                  <a:lnTo>
                    <a:pt x="740067" y="91795"/>
                  </a:lnTo>
                  <a:lnTo>
                    <a:pt x="740854" y="92125"/>
                  </a:lnTo>
                  <a:lnTo>
                    <a:pt x="741641" y="91795"/>
                  </a:lnTo>
                  <a:lnTo>
                    <a:pt x="741972" y="91008"/>
                  </a:lnTo>
                  <a:close/>
                </a:path>
                <a:path w="857885" h="247650">
                  <a:moveTo>
                    <a:pt x="746429" y="91008"/>
                  </a:moveTo>
                  <a:lnTo>
                    <a:pt x="746112" y="90208"/>
                  </a:lnTo>
                  <a:lnTo>
                    <a:pt x="745312" y="89890"/>
                  </a:lnTo>
                  <a:lnTo>
                    <a:pt x="744524" y="90208"/>
                  </a:lnTo>
                  <a:lnTo>
                    <a:pt x="744194" y="91008"/>
                  </a:lnTo>
                  <a:lnTo>
                    <a:pt x="744524" y="91795"/>
                  </a:lnTo>
                  <a:lnTo>
                    <a:pt x="745312" y="92125"/>
                  </a:lnTo>
                  <a:lnTo>
                    <a:pt x="746112" y="91795"/>
                  </a:lnTo>
                  <a:lnTo>
                    <a:pt x="746429" y="91008"/>
                  </a:lnTo>
                  <a:close/>
                </a:path>
                <a:path w="857885" h="247650">
                  <a:moveTo>
                    <a:pt x="779373" y="116128"/>
                  </a:moveTo>
                  <a:lnTo>
                    <a:pt x="779043" y="115341"/>
                  </a:lnTo>
                  <a:lnTo>
                    <a:pt x="778256" y="115011"/>
                  </a:lnTo>
                  <a:lnTo>
                    <a:pt x="777468" y="115341"/>
                  </a:lnTo>
                  <a:lnTo>
                    <a:pt x="777138" y="116128"/>
                  </a:lnTo>
                  <a:lnTo>
                    <a:pt x="777468" y="116916"/>
                  </a:lnTo>
                  <a:lnTo>
                    <a:pt x="778256" y="117246"/>
                  </a:lnTo>
                  <a:lnTo>
                    <a:pt x="779043" y="116916"/>
                  </a:lnTo>
                  <a:lnTo>
                    <a:pt x="779373" y="116128"/>
                  </a:lnTo>
                  <a:close/>
                </a:path>
                <a:path w="857885" h="247650">
                  <a:moveTo>
                    <a:pt x="786638" y="116128"/>
                  </a:moveTo>
                  <a:lnTo>
                    <a:pt x="786307" y="115341"/>
                  </a:lnTo>
                  <a:lnTo>
                    <a:pt x="785520" y="115011"/>
                  </a:lnTo>
                  <a:lnTo>
                    <a:pt x="784720" y="115341"/>
                  </a:lnTo>
                  <a:lnTo>
                    <a:pt x="784402" y="116128"/>
                  </a:lnTo>
                  <a:lnTo>
                    <a:pt x="784720" y="116916"/>
                  </a:lnTo>
                  <a:lnTo>
                    <a:pt x="785520" y="117246"/>
                  </a:lnTo>
                  <a:lnTo>
                    <a:pt x="786307" y="116916"/>
                  </a:lnTo>
                  <a:lnTo>
                    <a:pt x="786638" y="116128"/>
                  </a:lnTo>
                  <a:close/>
                </a:path>
                <a:path w="857885" h="247650">
                  <a:moveTo>
                    <a:pt x="787196" y="108864"/>
                  </a:moveTo>
                  <a:lnTo>
                    <a:pt x="786879" y="108077"/>
                  </a:lnTo>
                  <a:lnTo>
                    <a:pt x="786079" y="107746"/>
                  </a:lnTo>
                  <a:lnTo>
                    <a:pt x="785291" y="108077"/>
                  </a:lnTo>
                  <a:lnTo>
                    <a:pt x="784961" y="108864"/>
                  </a:lnTo>
                  <a:lnTo>
                    <a:pt x="785291" y="109664"/>
                  </a:lnTo>
                  <a:lnTo>
                    <a:pt x="786079" y="109982"/>
                  </a:lnTo>
                  <a:lnTo>
                    <a:pt x="786879" y="109664"/>
                  </a:lnTo>
                  <a:lnTo>
                    <a:pt x="787196" y="108864"/>
                  </a:lnTo>
                  <a:close/>
                </a:path>
                <a:path w="857885" h="247650">
                  <a:moveTo>
                    <a:pt x="799477" y="183121"/>
                  </a:moveTo>
                  <a:lnTo>
                    <a:pt x="799147" y="182333"/>
                  </a:lnTo>
                  <a:lnTo>
                    <a:pt x="798360" y="182003"/>
                  </a:lnTo>
                  <a:lnTo>
                    <a:pt x="797572" y="182333"/>
                  </a:lnTo>
                  <a:lnTo>
                    <a:pt x="797242" y="183121"/>
                  </a:lnTo>
                  <a:lnTo>
                    <a:pt x="797572" y="183908"/>
                  </a:lnTo>
                  <a:lnTo>
                    <a:pt x="798360" y="184238"/>
                  </a:lnTo>
                  <a:lnTo>
                    <a:pt x="799147" y="183908"/>
                  </a:lnTo>
                  <a:lnTo>
                    <a:pt x="799477" y="183121"/>
                  </a:lnTo>
                  <a:close/>
                </a:path>
                <a:path w="857885" h="247650">
                  <a:moveTo>
                    <a:pt x="803948" y="183121"/>
                  </a:moveTo>
                  <a:lnTo>
                    <a:pt x="803617" y="182333"/>
                  </a:lnTo>
                  <a:lnTo>
                    <a:pt x="802830" y="182003"/>
                  </a:lnTo>
                  <a:lnTo>
                    <a:pt x="802043" y="182333"/>
                  </a:lnTo>
                  <a:lnTo>
                    <a:pt x="801712" y="183121"/>
                  </a:lnTo>
                  <a:lnTo>
                    <a:pt x="802043" y="183908"/>
                  </a:lnTo>
                  <a:lnTo>
                    <a:pt x="802830" y="184238"/>
                  </a:lnTo>
                  <a:lnTo>
                    <a:pt x="803617" y="183908"/>
                  </a:lnTo>
                  <a:lnTo>
                    <a:pt x="803948" y="183121"/>
                  </a:lnTo>
                  <a:close/>
                </a:path>
                <a:path w="857885" h="247650">
                  <a:moveTo>
                    <a:pt x="855865" y="180327"/>
                  </a:moveTo>
                  <a:lnTo>
                    <a:pt x="855535" y="179539"/>
                  </a:lnTo>
                  <a:lnTo>
                    <a:pt x="854748" y="179209"/>
                  </a:lnTo>
                  <a:lnTo>
                    <a:pt x="853948" y="179539"/>
                  </a:lnTo>
                  <a:lnTo>
                    <a:pt x="853630" y="180327"/>
                  </a:lnTo>
                  <a:lnTo>
                    <a:pt x="853948" y="181127"/>
                  </a:lnTo>
                  <a:lnTo>
                    <a:pt x="854748" y="181444"/>
                  </a:lnTo>
                  <a:lnTo>
                    <a:pt x="855535" y="181127"/>
                  </a:lnTo>
                  <a:lnTo>
                    <a:pt x="855865" y="180327"/>
                  </a:lnTo>
                  <a:close/>
                </a:path>
                <a:path w="857885" h="247650">
                  <a:moveTo>
                    <a:pt x="855865" y="91008"/>
                  </a:moveTo>
                  <a:lnTo>
                    <a:pt x="855535" y="90208"/>
                  </a:lnTo>
                  <a:lnTo>
                    <a:pt x="854748" y="89890"/>
                  </a:lnTo>
                  <a:lnTo>
                    <a:pt x="853948" y="90208"/>
                  </a:lnTo>
                  <a:lnTo>
                    <a:pt x="853630" y="91008"/>
                  </a:lnTo>
                  <a:lnTo>
                    <a:pt x="853948" y="91795"/>
                  </a:lnTo>
                  <a:lnTo>
                    <a:pt x="854748" y="92125"/>
                  </a:lnTo>
                  <a:lnTo>
                    <a:pt x="855535" y="91795"/>
                  </a:lnTo>
                  <a:lnTo>
                    <a:pt x="855865" y="91008"/>
                  </a:lnTo>
                  <a:close/>
                </a:path>
                <a:path w="857885" h="247650">
                  <a:moveTo>
                    <a:pt x="857554" y="178104"/>
                  </a:moveTo>
                  <a:lnTo>
                    <a:pt x="857224" y="177304"/>
                  </a:lnTo>
                  <a:lnTo>
                    <a:pt x="856437" y="176987"/>
                  </a:lnTo>
                  <a:lnTo>
                    <a:pt x="855637" y="177304"/>
                  </a:lnTo>
                  <a:lnTo>
                    <a:pt x="855319" y="178104"/>
                  </a:lnTo>
                  <a:lnTo>
                    <a:pt x="855637" y="178892"/>
                  </a:lnTo>
                  <a:lnTo>
                    <a:pt x="856437" y="179222"/>
                  </a:lnTo>
                  <a:lnTo>
                    <a:pt x="857224" y="178892"/>
                  </a:lnTo>
                  <a:lnTo>
                    <a:pt x="857554" y="178104"/>
                  </a:lnTo>
                  <a:close/>
                </a:path>
              </a:pathLst>
            </a:custGeom>
            <a:solidFill>
              <a:srgbClr val="5C86AE"/>
            </a:solidFill>
          </p:spPr>
          <p:txBody>
            <a:bodyPr wrap="square" lIns="0" tIns="0" rIns="0" bIns="0" rtlCol="0"/>
            <a:lstStyle/>
            <a:p/>
          </p:txBody>
        </p:sp>
        <p:sp>
          <p:nvSpPr>
            <p:cNvPr id="1515" name="object 1515" descr=""/>
            <p:cNvSpPr/>
            <p:nvPr/>
          </p:nvSpPr>
          <p:spPr>
            <a:xfrm>
              <a:off x="6076350" y="2477224"/>
              <a:ext cx="1270" cy="1270"/>
            </a:xfrm>
            <a:custGeom>
              <a:avLst/>
              <a:gdLst/>
              <a:ahLst/>
              <a:cxnLst/>
              <a:rect l="l" t="t" r="r" b="b"/>
              <a:pathLst>
                <a:path w="1270" h="1269">
                  <a:moveTo>
                    <a:pt x="825" y="838"/>
                  </a:moveTo>
                  <a:lnTo>
                    <a:pt x="825" y="381"/>
                  </a:lnTo>
                  <a:lnTo>
                    <a:pt x="457" y="0"/>
                  </a:lnTo>
                  <a:lnTo>
                    <a:pt x="0" y="0"/>
                  </a:lnTo>
                </a:path>
              </a:pathLst>
            </a:custGeom>
            <a:ln w="3175">
              <a:solidFill>
                <a:srgbClr val="5C86AE"/>
              </a:solidFill>
            </a:ln>
          </p:spPr>
          <p:txBody>
            <a:bodyPr wrap="square" lIns="0" tIns="0" rIns="0" bIns="0" rtlCol="0"/>
            <a:lstStyle/>
            <a:p/>
          </p:txBody>
        </p:sp>
        <p:sp>
          <p:nvSpPr>
            <p:cNvPr id="1516" name="object 1516" descr=""/>
            <p:cNvSpPr/>
            <p:nvPr/>
          </p:nvSpPr>
          <p:spPr>
            <a:xfrm>
              <a:off x="6156468" y="2476834"/>
              <a:ext cx="635" cy="1270"/>
            </a:xfrm>
            <a:custGeom>
              <a:avLst/>
              <a:gdLst/>
              <a:ahLst/>
              <a:cxnLst/>
              <a:rect l="l" t="t" r="r" b="b"/>
              <a:pathLst>
                <a:path w="635" h="1269">
                  <a:moveTo>
                    <a:pt x="330" y="0"/>
                  </a:moveTo>
                  <a:lnTo>
                    <a:pt x="101" y="152"/>
                  </a:lnTo>
                  <a:lnTo>
                    <a:pt x="0" y="406"/>
                  </a:lnTo>
                  <a:lnTo>
                    <a:pt x="0" y="673"/>
                  </a:lnTo>
                </a:path>
              </a:pathLst>
            </a:custGeom>
            <a:ln w="3175">
              <a:solidFill>
                <a:srgbClr val="5C86AE"/>
              </a:solidFill>
            </a:ln>
          </p:spPr>
          <p:txBody>
            <a:bodyPr wrap="square" lIns="0" tIns="0" rIns="0" bIns="0" rtlCol="0"/>
            <a:lstStyle/>
            <a:p/>
          </p:txBody>
        </p:sp>
        <p:sp>
          <p:nvSpPr>
            <p:cNvPr id="1517" name="object 1517" descr=""/>
            <p:cNvSpPr/>
            <p:nvPr/>
          </p:nvSpPr>
          <p:spPr>
            <a:xfrm>
              <a:off x="6156687" y="2475827"/>
              <a:ext cx="635" cy="1270"/>
            </a:xfrm>
            <a:custGeom>
              <a:avLst/>
              <a:gdLst/>
              <a:ahLst/>
              <a:cxnLst/>
              <a:rect l="l" t="t" r="r" b="b"/>
              <a:pathLst>
                <a:path w="635" h="1269">
                  <a:moveTo>
                    <a:pt x="0" y="673"/>
                  </a:moveTo>
                  <a:lnTo>
                    <a:pt x="215" y="507"/>
                  </a:lnTo>
                  <a:lnTo>
                    <a:pt x="330" y="266"/>
                  </a:lnTo>
                  <a:lnTo>
                    <a:pt x="330" y="0"/>
                  </a:lnTo>
                </a:path>
              </a:pathLst>
            </a:custGeom>
            <a:ln w="3175">
              <a:solidFill>
                <a:srgbClr val="5C86AE"/>
              </a:solidFill>
            </a:ln>
          </p:spPr>
          <p:txBody>
            <a:bodyPr wrap="square" lIns="0" tIns="0" rIns="0" bIns="0" rtlCol="0"/>
            <a:lstStyle/>
            <a:p/>
          </p:txBody>
        </p:sp>
        <p:sp>
          <p:nvSpPr>
            <p:cNvPr id="1518" name="object 1518" descr=""/>
            <p:cNvSpPr/>
            <p:nvPr/>
          </p:nvSpPr>
          <p:spPr>
            <a:xfrm>
              <a:off x="5928114" y="2523120"/>
              <a:ext cx="635" cy="1270"/>
            </a:xfrm>
            <a:custGeom>
              <a:avLst/>
              <a:gdLst/>
              <a:ahLst/>
              <a:cxnLst/>
              <a:rect l="l" t="t" r="r" b="b"/>
              <a:pathLst>
                <a:path w="635" h="1269">
                  <a:moveTo>
                    <a:pt x="406" y="0"/>
                  </a:moveTo>
                  <a:lnTo>
                    <a:pt x="152" y="152"/>
                  </a:lnTo>
                  <a:lnTo>
                    <a:pt x="0" y="431"/>
                  </a:lnTo>
                  <a:lnTo>
                    <a:pt x="0" y="723"/>
                  </a:lnTo>
                </a:path>
              </a:pathLst>
            </a:custGeom>
            <a:ln w="3175">
              <a:solidFill>
                <a:srgbClr val="5C86AE"/>
              </a:solidFill>
            </a:ln>
          </p:spPr>
          <p:txBody>
            <a:bodyPr wrap="square" lIns="0" tIns="0" rIns="0" bIns="0" rtlCol="0"/>
            <a:lstStyle/>
            <a:p/>
          </p:txBody>
        </p:sp>
        <p:sp>
          <p:nvSpPr>
            <p:cNvPr id="1519" name="object 1519" descr=""/>
            <p:cNvSpPr/>
            <p:nvPr/>
          </p:nvSpPr>
          <p:spPr>
            <a:xfrm>
              <a:off x="5928112" y="2523839"/>
              <a:ext cx="635" cy="1270"/>
            </a:xfrm>
            <a:custGeom>
              <a:avLst/>
              <a:gdLst/>
              <a:ahLst/>
              <a:cxnLst/>
              <a:rect l="l" t="t" r="r" b="b"/>
              <a:pathLst>
                <a:path w="635" h="1269">
                  <a:moveTo>
                    <a:pt x="0" y="0"/>
                  </a:moveTo>
                  <a:lnTo>
                    <a:pt x="0" y="304"/>
                  </a:lnTo>
                  <a:lnTo>
                    <a:pt x="165" y="571"/>
                  </a:lnTo>
                  <a:lnTo>
                    <a:pt x="406" y="723"/>
                  </a:lnTo>
                </a:path>
              </a:pathLst>
            </a:custGeom>
            <a:ln w="3175">
              <a:solidFill>
                <a:srgbClr val="5C86AE"/>
              </a:solidFill>
            </a:ln>
          </p:spPr>
          <p:txBody>
            <a:bodyPr wrap="square" lIns="0" tIns="0" rIns="0" bIns="0" rtlCol="0"/>
            <a:lstStyle/>
            <a:p/>
          </p:txBody>
        </p:sp>
        <p:sp>
          <p:nvSpPr>
            <p:cNvPr id="1520" name="object 1520" descr=""/>
            <p:cNvSpPr/>
            <p:nvPr/>
          </p:nvSpPr>
          <p:spPr>
            <a:xfrm>
              <a:off x="5928534" y="2524571"/>
              <a:ext cx="1270" cy="635"/>
            </a:xfrm>
            <a:custGeom>
              <a:avLst/>
              <a:gdLst/>
              <a:ahLst/>
              <a:cxnLst/>
              <a:rect l="l" t="t" r="r" b="b"/>
              <a:pathLst>
                <a:path w="1270" h="635">
                  <a:moveTo>
                    <a:pt x="0" y="0"/>
                  </a:moveTo>
                  <a:lnTo>
                    <a:pt x="266" y="152"/>
                  </a:lnTo>
                  <a:lnTo>
                    <a:pt x="571" y="152"/>
                  </a:lnTo>
                  <a:lnTo>
                    <a:pt x="825" y="0"/>
                  </a:lnTo>
                </a:path>
              </a:pathLst>
            </a:custGeom>
            <a:ln w="3175">
              <a:solidFill>
                <a:srgbClr val="5C86AE"/>
              </a:solidFill>
            </a:ln>
          </p:spPr>
          <p:txBody>
            <a:bodyPr wrap="square" lIns="0" tIns="0" rIns="0" bIns="0" rtlCol="0"/>
            <a:lstStyle/>
            <a:p/>
          </p:txBody>
        </p:sp>
        <p:sp>
          <p:nvSpPr>
            <p:cNvPr id="1521" name="object 1521" descr=""/>
            <p:cNvSpPr/>
            <p:nvPr/>
          </p:nvSpPr>
          <p:spPr>
            <a:xfrm>
              <a:off x="5928539" y="2522962"/>
              <a:ext cx="1270" cy="635"/>
            </a:xfrm>
            <a:custGeom>
              <a:avLst/>
              <a:gdLst/>
              <a:ahLst/>
              <a:cxnLst/>
              <a:rect l="l" t="t" r="r" b="b"/>
              <a:pathLst>
                <a:path w="1270" h="635">
                  <a:moveTo>
                    <a:pt x="825" y="152"/>
                  </a:moveTo>
                  <a:lnTo>
                    <a:pt x="558" y="0"/>
                  </a:lnTo>
                  <a:lnTo>
                    <a:pt x="253" y="12"/>
                  </a:lnTo>
                  <a:lnTo>
                    <a:pt x="0" y="152"/>
                  </a:lnTo>
                </a:path>
              </a:pathLst>
            </a:custGeom>
            <a:ln w="3175">
              <a:solidFill>
                <a:srgbClr val="5C86AE"/>
              </a:solidFill>
            </a:ln>
          </p:spPr>
          <p:txBody>
            <a:bodyPr wrap="square" lIns="0" tIns="0" rIns="0" bIns="0" rtlCol="0"/>
            <a:lstStyle/>
            <a:p/>
          </p:txBody>
        </p:sp>
        <p:sp>
          <p:nvSpPr>
            <p:cNvPr id="1522" name="object 1522" descr=""/>
            <p:cNvSpPr/>
            <p:nvPr/>
          </p:nvSpPr>
          <p:spPr>
            <a:xfrm>
              <a:off x="5929379" y="2523115"/>
              <a:ext cx="635" cy="1270"/>
            </a:xfrm>
            <a:custGeom>
              <a:avLst/>
              <a:gdLst/>
              <a:ahLst/>
              <a:cxnLst/>
              <a:rect l="l" t="t" r="r" b="b"/>
              <a:pathLst>
                <a:path w="635" h="1269">
                  <a:moveTo>
                    <a:pt x="406" y="723"/>
                  </a:moveTo>
                  <a:lnTo>
                    <a:pt x="406" y="431"/>
                  </a:lnTo>
                  <a:lnTo>
                    <a:pt x="241" y="152"/>
                  </a:lnTo>
                  <a:lnTo>
                    <a:pt x="0" y="0"/>
                  </a:lnTo>
                </a:path>
              </a:pathLst>
            </a:custGeom>
            <a:ln w="3175">
              <a:solidFill>
                <a:srgbClr val="5C86AE"/>
              </a:solidFill>
            </a:ln>
          </p:spPr>
          <p:txBody>
            <a:bodyPr wrap="square" lIns="0" tIns="0" rIns="0" bIns="0" rtlCol="0"/>
            <a:lstStyle/>
            <a:p/>
          </p:txBody>
        </p:sp>
        <p:sp>
          <p:nvSpPr>
            <p:cNvPr id="1523" name="object 1523" descr=""/>
            <p:cNvSpPr/>
            <p:nvPr/>
          </p:nvSpPr>
          <p:spPr>
            <a:xfrm>
              <a:off x="5929377" y="2523834"/>
              <a:ext cx="635" cy="1270"/>
            </a:xfrm>
            <a:custGeom>
              <a:avLst/>
              <a:gdLst/>
              <a:ahLst/>
              <a:cxnLst/>
              <a:rect l="l" t="t" r="r" b="b"/>
              <a:pathLst>
                <a:path w="635" h="1269">
                  <a:moveTo>
                    <a:pt x="0" y="736"/>
                  </a:moveTo>
                  <a:lnTo>
                    <a:pt x="254" y="584"/>
                  </a:lnTo>
                  <a:lnTo>
                    <a:pt x="406" y="304"/>
                  </a:lnTo>
                  <a:lnTo>
                    <a:pt x="406" y="0"/>
                  </a:lnTo>
                </a:path>
              </a:pathLst>
            </a:custGeom>
            <a:ln w="3175">
              <a:solidFill>
                <a:srgbClr val="5C86AE"/>
              </a:solidFill>
            </a:ln>
          </p:spPr>
          <p:txBody>
            <a:bodyPr wrap="square" lIns="0" tIns="0" rIns="0" bIns="0" rtlCol="0"/>
            <a:lstStyle/>
            <a:p/>
          </p:txBody>
        </p:sp>
        <p:sp>
          <p:nvSpPr>
            <p:cNvPr id="1524" name="object 1524" descr=""/>
            <p:cNvSpPr/>
            <p:nvPr/>
          </p:nvSpPr>
          <p:spPr>
            <a:xfrm>
              <a:off x="5928943" y="2521328"/>
              <a:ext cx="3175" cy="5080"/>
            </a:xfrm>
            <a:custGeom>
              <a:avLst/>
              <a:gdLst/>
              <a:ahLst/>
              <a:cxnLst/>
              <a:rect l="l" t="t" r="r" b="b"/>
              <a:pathLst>
                <a:path w="3175" h="5080">
                  <a:moveTo>
                    <a:pt x="0" y="5029"/>
                  </a:moveTo>
                  <a:lnTo>
                    <a:pt x="901" y="5029"/>
                  </a:lnTo>
                  <a:lnTo>
                    <a:pt x="1739" y="4546"/>
                  </a:lnTo>
                  <a:lnTo>
                    <a:pt x="2184" y="3771"/>
                  </a:lnTo>
                  <a:lnTo>
                    <a:pt x="2628" y="2997"/>
                  </a:lnTo>
                  <a:lnTo>
                    <a:pt x="2628" y="2031"/>
                  </a:lnTo>
                  <a:lnTo>
                    <a:pt x="2184" y="1257"/>
                  </a:lnTo>
                  <a:lnTo>
                    <a:pt x="1739" y="482"/>
                  </a:lnTo>
                  <a:lnTo>
                    <a:pt x="901" y="0"/>
                  </a:lnTo>
                  <a:lnTo>
                    <a:pt x="0" y="0"/>
                  </a:lnTo>
                </a:path>
              </a:pathLst>
            </a:custGeom>
            <a:ln w="3175">
              <a:solidFill>
                <a:srgbClr val="5C86AE"/>
              </a:solidFill>
            </a:ln>
          </p:spPr>
          <p:txBody>
            <a:bodyPr wrap="square" lIns="0" tIns="0" rIns="0" bIns="0" rtlCol="0"/>
            <a:lstStyle/>
            <a:p/>
          </p:txBody>
        </p:sp>
        <p:sp>
          <p:nvSpPr>
            <p:cNvPr id="1525" name="object 1525" descr=""/>
            <p:cNvSpPr/>
            <p:nvPr/>
          </p:nvSpPr>
          <p:spPr>
            <a:xfrm>
              <a:off x="5926991" y="252188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526" name="object 1526" descr=""/>
            <p:cNvSpPr/>
            <p:nvPr/>
          </p:nvSpPr>
          <p:spPr>
            <a:xfrm>
              <a:off x="5926432" y="2521337"/>
              <a:ext cx="5080" cy="5080"/>
            </a:xfrm>
            <a:custGeom>
              <a:avLst/>
              <a:gdLst/>
              <a:ahLst/>
              <a:cxnLst/>
              <a:rect l="l" t="t" r="r" b="b"/>
              <a:pathLst>
                <a:path w="5079" h="5080">
                  <a:moveTo>
                    <a:pt x="5029" y="2501"/>
                  </a:moveTo>
                  <a:lnTo>
                    <a:pt x="5029" y="1117"/>
                  </a:lnTo>
                  <a:lnTo>
                    <a:pt x="3911" y="0"/>
                  </a:lnTo>
                  <a:lnTo>
                    <a:pt x="2527" y="0"/>
                  </a:lnTo>
                  <a:lnTo>
                    <a:pt x="1130" y="0"/>
                  </a:lnTo>
                  <a:lnTo>
                    <a:pt x="0" y="1117"/>
                  </a:lnTo>
                  <a:lnTo>
                    <a:pt x="0" y="2501"/>
                  </a:lnTo>
                  <a:lnTo>
                    <a:pt x="0" y="3886"/>
                  </a:lnTo>
                  <a:lnTo>
                    <a:pt x="1130" y="5016"/>
                  </a:lnTo>
                  <a:lnTo>
                    <a:pt x="2527" y="5016"/>
                  </a:lnTo>
                  <a:lnTo>
                    <a:pt x="3911" y="5016"/>
                  </a:lnTo>
                  <a:lnTo>
                    <a:pt x="5029" y="3886"/>
                  </a:lnTo>
                  <a:lnTo>
                    <a:pt x="5029" y="2501"/>
                  </a:lnTo>
                </a:path>
              </a:pathLst>
            </a:custGeom>
            <a:ln w="3175">
              <a:solidFill>
                <a:srgbClr val="5C86AE"/>
              </a:solidFill>
            </a:ln>
          </p:spPr>
          <p:txBody>
            <a:bodyPr wrap="square" lIns="0" tIns="0" rIns="0" bIns="0" rtlCol="0"/>
            <a:lstStyle/>
            <a:p/>
          </p:txBody>
        </p:sp>
        <p:sp>
          <p:nvSpPr>
            <p:cNvPr id="1527" name="object 1527" descr=""/>
            <p:cNvSpPr/>
            <p:nvPr/>
          </p:nvSpPr>
          <p:spPr>
            <a:xfrm>
              <a:off x="5927486" y="2523151"/>
              <a:ext cx="635" cy="1905"/>
            </a:xfrm>
            <a:custGeom>
              <a:avLst/>
              <a:gdLst/>
              <a:ahLst/>
              <a:cxnLst/>
              <a:rect l="l" t="t" r="r" b="b"/>
              <a:pathLst>
                <a:path w="635" h="1905">
                  <a:moveTo>
                    <a:pt x="253" y="0"/>
                  </a:moveTo>
                  <a:lnTo>
                    <a:pt x="0" y="431"/>
                  </a:lnTo>
                  <a:lnTo>
                    <a:pt x="0" y="952"/>
                  </a:lnTo>
                  <a:lnTo>
                    <a:pt x="253" y="1384"/>
                  </a:lnTo>
                </a:path>
              </a:pathLst>
            </a:custGeom>
            <a:ln w="3175">
              <a:solidFill>
                <a:srgbClr val="5C86AE"/>
              </a:solidFill>
            </a:ln>
          </p:spPr>
          <p:txBody>
            <a:bodyPr wrap="square" lIns="0" tIns="0" rIns="0" bIns="0" rtlCol="0"/>
            <a:lstStyle/>
            <a:p/>
          </p:txBody>
        </p:sp>
        <p:sp>
          <p:nvSpPr>
            <p:cNvPr id="1528" name="object 1528" descr=""/>
            <p:cNvSpPr/>
            <p:nvPr/>
          </p:nvSpPr>
          <p:spPr>
            <a:xfrm>
              <a:off x="5930158" y="2523143"/>
              <a:ext cx="635" cy="1905"/>
            </a:xfrm>
            <a:custGeom>
              <a:avLst/>
              <a:gdLst/>
              <a:ahLst/>
              <a:cxnLst/>
              <a:rect l="l" t="t" r="r" b="b"/>
              <a:pathLst>
                <a:path w="635" h="1905">
                  <a:moveTo>
                    <a:pt x="0" y="1397"/>
                  </a:moveTo>
                  <a:lnTo>
                    <a:pt x="254" y="965"/>
                  </a:lnTo>
                  <a:lnTo>
                    <a:pt x="254" y="431"/>
                  </a:lnTo>
                  <a:lnTo>
                    <a:pt x="0" y="0"/>
                  </a:lnTo>
                </a:path>
              </a:pathLst>
            </a:custGeom>
            <a:ln w="3175">
              <a:solidFill>
                <a:srgbClr val="5C86AE"/>
              </a:solidFill>
            </a:ln>
          </p:spPr>
          <p:txBody>
            <a:bodyPr wrap="square" lIns="0" tIns="0" rIns="0" bIns="0" rtlCol="0"/>
            <a:lstStyle/>
            <a:p/>
          </p:txBody>
        </p:sp>
        <p:sp>
          <p:nvSpPr>
            <p:cNvPr id="1529" name="object 1529" descr=""/>
            <p:cNvSpPr/>
            <p:nvPr/>
          </p:nvSpPr>
          <p:spPr>
            <a:xfrm>
              <a:off x="5927740" y="2524540"/>
              <a:ext cx="1270" cy="1270"/>
            </a:xfrm>
            <a:custGeom>
              <a:avLst/>
              <a:gdLst/>
              <a:ahLst/>
              <a:cxnLst/>
              <a:rect l="l" t="t" r="r" b="b"/>
              <a:pathLst>
                <a:path w="1270" h="1269">
                  <a:moveTo>
                    <a:pt x="0" y="0"/>
                  </a:moveTo>
                  <a:lnTo>
                    <a:pt x="254" y="431"/>
                  </a:lnTo>
                  <a:lnTo>
                    <a:pt x="711" y="698"/>
                  </a:lnTo>
                  <a:lnTo>
                    <a:pt x="1206" y="698"/>
                  </a:lnTo>
                </a:path>
              </a:pathLst>
            </a:custGeom>
            <a:ln w="3175">
              <a:solidFill>
                <a:srgbClr val="5C86AE"/>
              </a:solidFill>
            </a:ln>
          </p:spPr>
          <p:txBody>
            <a:bodyPr wrap="square" lIns="0" tIns="0" rIns="0" bIns="0" rtlCol="0"/>
            <a:lstStyle/>
            <a:p/>
          </p:txBody>
        </p:sp>
        <p:sp>
          <p:nvSpPr>
            <p:cNvPr id="1530" name="object 1530" descr=""/>
            <p:cNvSpPr/>
            <p:nvPr/>
          </p:nvSpPr>
          <p:spPr>
            <a:xfrm>
              <a:off x="5927736" y="2522450"/>
              <a:ext cx="1270" cy="1270"/>
            </a:xfrm>
            <a:custGeom>
              <a:avLst/>
              <a:gdLst/>
              <a:ahLst/>
              <a:cxnLst/>
              <a:rect l="l" t="t" r="r" b="b"/>
              <a:pathLst>
                <a:path w="1270" h="1269">
                  <a:moveTo>
                    <a:pt x="1206" y="0"/>
                  </a:moveTo>
                  <a:lnTo>
                    <a:pt x="711" y="0"/>
                  </a:lnTo>
                  <a:lnTo>
                    <a:pt x="254" y="266"/>
                  </a:lnTo>
                  <a:lnTo>
                    <a:pt x="0" y="698"/>
                  </a:lnTo>
                </a:path>
              </a:pathLst>
            </a:custGeom>
            <a:ln w="3175">
              <a:solidFill>
                <a:srgbClr val="5C86AE"/>
              </a:solidFill>
            </a:ln>
          </p:spPr>
          <p:txBody>
            <a:bodyPr wrap="square" lIns="0" tIns="0" rIns="0" bIns="0" rtlCol="0"/>
            <a:lstStyle/>
            <a:p/>
          </p:txBody>
        </p:sp>
        <p:sp>
          <p:nvSpPr>
            <p:cNvPr id="1531" name="object 1531" descr=""/>
            <p:cNvSpPr/>
            <p:nvPr/>
          </p:nvSpPr>
          <p:spPr>
            <a:xfrm>
              <a:off x="5928955" y="2524543"/>
              <a:ext cx="1270" cy="1270"/>
            </a:xfrm>
            <a:custGeom>
              <a:avLst/>
              <a:gdLst/>
              <a:ahLst/>
              <a:cxnLst/>
              <a:rect l="l" t="t" r="r" b="b"/>
              <a:pathLst>
                <a:path w="1270" h="1269">
                  <a:moveTo>
                    <a:pt x="0" y="698"/>
                  </a:moveTo>
                  <a:lnTo>
                    <a:pt x="495" y="698"/>
                  </a:lnTo>
                  <a:lnTo>
                    <a:pt x="952" y="431"/>
                  </a:lnTo>
                  <a:lnTo>
                    <a:pt x="1206" y="0"/>
                  </a:lnTo>
                </a:path>
              </a:pathLst>
            </a:custGeom>
            <a:ln w="3175">
              <a:solidFill>
                <a:srgbClr val="5C86AE"/>
              </a:solidFill>
            </a:ln>
          </p:spPr>
          <p:txBody>
            <a:bodyPr wrap="square" lIns="0" tIns="0" rIns="0" bIns="0" rtlCol="0"/>
            <a:lstStyle/>
            <a:p/>
          </p:txBody>
        </p:sp>
        <p:sp>
          <p:nvSpPr>
            <p:cNvPr id="1532" name="object 1532" descr=""/>
            <p:cNvSpPr/>
            <p:nvPr/>
          </p:nvSpPr>
          <p:spPr>
            <a:xfrm>
              <a:off x="5928951" y="2522446"/>
              <a:ext cx="1270" cy="1270"/>
            </a:xfrm>
            <a:custGeom>
              <a:avLst/>
              <a:gdLst/>
              <a:ahLst/>
              <a:cxnLst/>
              <a:rect l="l" t="t" r="r" b="b"/>
              <a:pathLst>
                <a:path w="1270" h="1269">
                  <a:moveTo>
                    <a:pt x="1206" y="698"/>
                  </a:moveTo>
                  <a:lnTo>
                    <a:pt x="952" y="266"/>
                  </a:lnTo>
                  <a:lnTo>
                    <a:pt x="495" y="0"/>
                  </a:lnTo>
                  <a:lnTo>
                    <a:pt x="0" y="0"/>
                  </a:lnTo>
                </a:path>
              </a:pathLst>
            </a:custGeom>
            <a:ln w="3175">
              <a:solidFill>
                <a:srgbClr val="5C86AE"/>
              </a:solidFill>
            </a:ln>
          </p:spPr>
          <p:txBody>
            <a:bodyPr wrap="square" lIns="0" tIns="0" rIns="0" bIns="0" rtlCol="0"/>
            <a:lstStyle/>
            <a:p/>
          </p:txBody>
        </p:sp>
        <p:sp>
          <p:nvSpPr>
            <p:cNvPr id="1533" name="object 1533" descr=""/>
            <p:cNvSpPr/>
            <p:nvPr/>
          </p:nvSpPr>
          <p:spPr>
            <a:xfrm>
              <a:off x="5878760"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534" name="object 1534" descr=""/>
            <p:cNvSpPr/>
            <p:nvPr/>
          </p:nvSpPr>
          <p:spPr>
            <a:xfrm>
              <a:off x="5878318"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535" name="object 1535" descr=""/>
            <p:cNvSpPr/>
            <p:nvPr/>
          </p:nvSpPr>
          <p:spPr>
            <a:xfrm>
              <a:off x="5878762"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536" name="object 1536" descr=""/>
            <p:cNvSpPr/>
            <p:nvPr/>
          </p:nvSpPr>
          <p:spPr>
            <a:xfrm>
              <a:off x="5881363" y="2507967"/>
              <a:ext cx="1905" cy="1270"/>
            </a:xfrm>
            <a:custGeom>
              <a:avLst/>
              <a:gdLst/>
              <a:ahLst/>
              <a:cxnLst/>
              <a:rect l="l" t="t" r="r" b="b"/>
              <a:pathLst>
                <a:path w="1904" h="1269">
                  <a:moveTo>
                    <a:pt x="1752" y="1219"/>
                  </a:moveTo>
                  <a:lnTo>
                    <a:pt x="1371" y="571"/>
                  </a:lnTo>
                  <a:lnTo>
                    <a:pt x="736" y="127"/>
                  </a:lnTo>
                  <a:lnTo>
                    <a:pt x="0" y="0"/>
                  </a:lnTo>
                </a:path>
              </a:pathLst>
            </a:custGeom>
            <a:ln w="3175">
              <a:solidFill>
                <a:srgbClr val="5C86AE"/>
              </a:solidFill>
            </a:ln>
          </p:spPr>
          <p:txBody>
            <a:bodyPr wrap="square" lIns="0" tIns="0" rIns="0" bIns="0" rtlCol="0"/>
            <a:lstStyle/>
            <a:p/>
          </p:txBody>
        </p:sp>
        <p:sp>
          <p:nvSpPr>
            <p:cNvPr id="1537" name="object 1537" descr=""/>
            <p:cNvSpPr/>
            <p:nvPr/>
          </p:nvSpPr>
          <p:spPr>
            <a:xfrm>
              <a:off x="5881367" y="2511700"/>
              <a:ext cx="1905" cy="1270"/>
            </a:xfrm>
            <a:custGeom>
              <a:avLst/>
              <a:gdLst/>
              <a:ahLst/>
              <a:cxnLst/>
              <a:rect l="l" t="t" r="r" b="b"/>
              <a:pathLst>
                <a:path w="1904" h="1269">
                  <a:moveTo>
                    <a:pt x="0" y="1219"/>
                  </a:moveTo>
                  <a:lnTo>
                    <a:pt x="736" y="1092"/>
                  </a:lnTo>
                  <a:lnTo>
                    <a:pt x="1358" y="647"/>
                  </a:lnTo>
                  <a:lnTo>
                    <a:pt x="1752" y="0"/>
                  </a:lnTo>
                </a:path>
              </a:pathLst>
            </a:custGeom>
            <a:ln w="3175">
              <a:solidFill>
                <a:srgbClr val="5C86AE"/>
              </a:solidFill>
            </a:ln>
          </p:spPr>
          <p:txBody>
            <a:bodyPr wrap="square" lIns="0" tIns="0" rIns="0" bIns="0" rtlCol="0"/>
            <a:lstStyle/>
            <a:p/>
          </p:txBody>
        </p:sp>
        <p:sp>
          <p:nvSpPr>
            <p:cNvPr id="1538" name="object 1538" descr=""/>
            <p:cNvSpPr/>
            <p:nvPr/>
          </p:nvSpPr>
          <p:spPr>
            <a:xfrm>
              <a:off x="5883116"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C86AE"/>
              </a:solidFill>
            </a:ln>
          </p:spPr>
          <p:txBody>
            <a:bodyPr wrap="square" lIns="0" tIns="0" rIns="0" bIns="0" rtlCol="0"/>
            <a:lstStyle/>
            <a:p/>
          </p:txBody>
        </p:sp>
        <p:sp>
          <p:nvSpPr>
            <p:cNvPr id="1539" name="object 1539" descr=""/>
            <p:cNvSpPr/>
            <p:nvPr/>
          </p:nvSpPr>
          <p:spPr>
            <a:xfrm>
              <a:off x="5693064" y="2506258"/>
              <a:ext cx="4445" cy="8890"/>
            </a:xfrm>
            <a:custGeom>
              <a:avLst/>
              <a:gdLst/>
              <a:ahLst/>
              <a:cxnLst/>
              <a:rect l="l" t="t" r="r" b="b"/>
              <a:pathLst>
                <a:path w="4445" h="8889">
                  <a:moveTo>
                    <a:pt x="4190" y="0"/>
                  </a:moveTo>
                  <a:lnTo>
                    <a:pt x="1866" y="0"/>
                  </a:lnTo>
                  <a:lnTo>
                    <a:pt x="0" y="1879"/>
                  </a:lnTo>
                  <a:lnTo>
                    <a:pt x="0" y="4191"/>
                  </a:lnTo>
                  <a:lnTo>
                    <a:pt x="0" y="6489"/>
                  </a:lnTo>
                  <a:lnTo>
                    <a:pt x="1866" y="8369"/>
                  </a:lnTo>
                  <a:lnTo>
                    <a:pt x="4190" y="8369"/>
                  </a:lnTo>
                </a:path>
              </a:pathLst>
            </a:custGeom>
            <a:ln w="3175">
              <a:solidFill>
                <a:srgbClr val="5C86AE"/>
              </a:solidFill>
            </a:ln>
          </p:spPr>
          <p:txBody>
            <a:bodyPr wrap="square" lIns="0" tIns="0" rIns="0" bIns="0" rtlCol="0"/>
            <a:lstStyle/>
            <a:p/>
          </p:txBody>
        </p:sp>
        <p:sp>
          <p:nvSpPr>
            <p:cNvPr id="1540" name="object 1540" descr=""/>
            <p:cNvSpPr/>
            <p:nvPr/>
          </p:nvSpPr>
          <p:spPr>
            <a:xfrm>
              <a:off x="5701447" y="2498998"/>
              <a:ext cx="4445" cy="8890"/>
            </a:xfrm>
            <a:custGeom>
              <a:avLst/>
              <a:gdLst/>
              <a:ahLst/>
              <a:cxnLst/>
              <a:rect l="l" t="t" r="r" b="b"/>
              <a:pathLst>
                <a:path w="4445" h="8889">
                  <a:moveTo>
                    <a:pt x="4178" y="0"/>
                  </a:moveTo>
                  <a:lnTo>
                    <a:pt x="1866" y="0"/>
                  </a:lnTo>
                  <a:lnTo>
                    <a:pt x="0" y="1879"/>
                  </a:lnTo>
                  <a:lnTo>
                    <a:pt x="0" y="4191"/>
                  </a:lnTo>
                  <a:lnTo>
                    <a:pt x="0" y="6502"/>
                  </a:lnTo>
                  <a:lnTo>
                    <a:pt x="1866" y="8369"/>
                  </a:lnTo>
                  <a:lnTo>
                    <a:pt x="4178" y="8382"/>
                  </a:lnTo>
                </a:path>
              </a:pathLst>
            </a:custGeom>
            <a:ln w="3175">
              <a:solidFill>
                <a:srgbClr val="5C86AE"/>
              </a:solidFill>
            </a:ln>
          </p:spPr>
          <p:txBody>
            <a:bodyPr wrap="square" lIns="0" tIns="0" rIns="0" bIns="0" rtlCol="0"/>
            <a:lstStyle/>
            <a:p/>
          </p:txBody>
        </p:sp>
        <p:sp>
          <p:nvSpPr>
            <p:cNvPr id="1541" name="object 1541" descr=""/>
            <p:cNvSpPr/>
            <p:nvPr/>
          </p:nvSpPr>
          <p:spPr>
            <a:xfrm>
              <a:off x="5709819" y="2506258"/>
              <a:ext cx="4445" cy="8890"/>
            </a:xfrm>
            <a:custGeom>
              <a:avLst/>
              <a:gdLst/>
              <a:ahLst/>
              <a:cxnLst/>
              <a:rect l="l" t="t" r="r" b="b"/>
              <a:pathLst>
                <a:path w="4445" h="8889">
                  <a:moveTo>
                    <a:pt x="4178" y="0"/>
                  </a:moveTo>
                  <a:lnTo>
                    <a:pt x="1866" y="0"/>
                  </a:lnTo>
                  <a:lnTo>
                    <a:pt x="0" y="1879"/>
                  </a:lnTo>
                  <a:lnTo>
                    <a:pt x="0" y="4191"/>
                  </a:lnTo>
                  <a:lnTo>
                    <a:pt x="0" y="6489"/>
                  </a:lnTo>
                  <a:lnTo>
                    <a:pt x="1866" y="8369"/>
                  </a:lnTo>
                  <a:lnTo>
                    <a:pt x="4178" y="8369"/>
                  </a:lnTo>
                </a:path>
              </a:pathLst>
            </a:custGeom>
            <a:ln w="3175">
              <a:solidFill>
                <a:srgbClr val="5C86AE"/>
              </a:solidFill>
            </a:ln>
          </p:spPr>
          <p:txBody>
            <a:bodyPr wrap="square" lIns="0" tIns="0" rIns="0" bIns="0" rtlCol="0"/>
            <a:lstStyle/>
            <a:p/>
          </p:txBody>
        </p:sp>
        <p:sp>
          <p:nvSpPr>
            <p:cNvPr id="1542" name="object 1542" descr=""/>
            <p:cNvSpPr/>
            <p:nvPr/>
          </p:nvSpPr>
          <p:spPr>
            <a:xfrm>
              <a:off x="5718191" y="2498998"/>
              <a:ext cx="4445" cy="8890"/>
            </a:xfrm>
            <a:custGeom>
              <a:avLst/>
              <a:gdLst/>
              <a:ahLst/>
              <a:cxnLst/>
              <a:rect l="l" t="t" r="r" b="b"/>
              <a:pathLst>
                <a:path w="4445" h="8889">
                  <a:moveTo>
                    <a:pt x="4178" y="0"/>
                  </a:moveTo>
                  <a:lnTo>
                    <a:pt x="1866" y="0"/>
                  </a:lnTo>
                  <a:lnTo>
                    <a:pt x="0" y="1879"/>
                  </a:lnTo>
                  <a:lnTo>
                    <a:pt x="0" y="4191"/>
                  </a:lnTo>
                  <a:lnTo>
                    <a:pt x="0" y="6502"/>
                  </a:lnTo>
                  <a:lnTo>
                    <a:pt x="1866" y="8369"/>
                  </a:lnTo>
                  <a:lnTo>
                    <a:pt x="4178" y="8382"/>
                  </a:lnTo>
                </a:path>
              </a:pathLst>
            </a:custGeom>
            <a:ln w="3175">
              <a:solidFill>
                <a:srgbClr val="5C86AE"/>
              </a:solidFill>
            </a:ln>
          </p:spPr>
          <p:txBody>
            <a:bodyPr wrap="square" lIns="0" tIns="0" rIns="0" bIns="0" rtlCol="0"/>
            <a:lstStyle/>
            <a:p/>
          </p:txBody>
        </p:sp>
        <p:sp>
          <p:nvSpPr>
            <p:cNvPr id="1543" name="object 1543" descr=""/>
            <p:cNvSpPr/>
            <p:nvPr/>
          </p:nvSpPr>
          <p:spPr>
            <a:xfrm>
              <a:off x="5726017" y="2506258"/>
              <a:ext cx="4445" cy="8890"/>
            </a:xfrm>
            <a:custGeom>
              <a:avLst/>
              <a:gdLst/>
              <a:ahLst/>
              <a:cxnLst/>
              <a:rect l="l" t="t" r="r" b="b"/>
              <a:pathLst>
                <a:path w="4445" h="8889">
                  <a:moveTo>
                    <a:pt x="4178" y="0"/>
                  </a:moveTo>
                  <a:lnTo>
                    <a:pt x="1854" y="0"/>
                  </a:lnTo>
                  <a:lnTo>
                    <a:pt x="0" y="1879"/>
                  </a:lnTo>
                  <a:lnTo>
                    <a:pt x="0" y="4191"/>
                  </a:lnTo>
                  <a:lnTo>
                    <a:pt x="0" y="6489"/>
                  </a:lnTo>
                  <a:lnTo>
                    <a:pt x="1854" y="8369"/>
                  </a:lnTo>
                  <a:lnTo>
                    <a:pt x="4178" y="8369"/>
                  </a:lnTo>
                </a:path>
              </a:pathLst>
            </a:custGeom>
            <a:ln w="3175">
              <a:solidFill>
                <a:srgbClr val="5C86AE"/>
              </a:solidFill>
            </a:ln>
          </p:spPr>
          <p:txBody>
            <a:bodyPr wrap="square" lIns="0" tIns="0" rIns="0" bIns="0" rtlCol="0"/>
            <a:lstStyle/>
            <a:p/>
          </p:txBody>
        </p:sp>
        <p:sp>
          <p:nvSpPr>
            <p:cNvPr id="1544" name="object 1544" descr=""/>
            <p:cNvSpPr/>
            <p:nvPr/>
          </p:nvSpPr>
          <p:spPr>
            <a:xfrm>
              <a:off x="5734389" y="2498998"/>
              <a:ext cx="4445" cy="8890"/>
            </a:xfrm>
            <a:custGeom>
              <a:avLst/>
              <a:gdLst/>
              <a:ahLst/>
              <a:cxnLst/>
              <a:rect l="l" t="t" r="r" b="b"/>
              <a:pathLst>
                <a:path w="4445" h="8889">
                  <a:moveTo>
                    <a:pt x="4178" y="0"/>
                  </a:moveTo>
                  <a:lnTo>
                    <a:pt x="1854" y="0"/>
                  </a:lnTo>
                  <a:lnTo>
                    <a:pt x="0" y="1879"/>
                  </a:lnTo>
                  <a:lnTo>
                    <a:pt x="0" y="4191"/>
                  </a:lnTo>
                  <a:lnTo>
                    <a:pt x="0" y="6502"/>
                  </a:lnTo>
                  <a:lnTo>
                    <a:pt x="1854" y="8369"/>
                  </a:lnTo>
                  <a:lnTo>
                    <a:pt x="4178" y="8382"/>
                  </a:lnTo>
                </a:path>
              </a:pathLst>
            </a:custGeom>
            <a:ln w="3175">
              <a:solidFill>
                <a:srgbClr val="5C86AE"/>
              </a:solidFill>
            </a:ln>
          </p:spPr>
          <p:txBody>
            <a:bodyPr wrap="square" lIns="0" tIns="0" rIns="0" bIns="0" rtlCol="0"/>
            <a:lstStyle/>
            <a:p/>
          </p:txBody>
        </p:sp>
        <p:sp>
          <p:nvSpPr>
            <p:cNvPr id="1545" name="object 1545" descr=""/>
            <p:cNvSpPr/>
            <p:nvPr/>
          </p:nvSpPr>
          <p:spPr>
            <a:xfrm>
              <a:off x="5742761" y="2506258"/>
              <a:ext cx="4445" cy="8890"/>
            </a:xfrm>
            <a:custGeom>
              <a:avLst/>
              <a:gdLst/>
              <a:ahLst/>
              <a:cxnLst/>
              <a:rect l="l" t="t" r="r" b="b"/>
              <a:pathLst>
                <a:path w="4445" h="8889">
                  <a:moveTo>
                    <a:pt x="4178" y="0"/>
                  </a:moveTo>
                  <a:lnTo>
                    <a:pt x="1866" y="0"/>
                  </a:lnTo>
                  <a:lnTo>
                    <a:pt x="0" y="1879"/>
                  </a:lnTo>
                  <a:lnTo>
                    <a:pt x="0" y="4191"/>
                  </a:lnTo>
                  <a:lnTo>
                    <a:pt x="0" y="6489"/>
                  </a:lnTo>
                  <a:lnTo>
                    <a:pt x="1866" y="8369"/>
                  </a:lnTo>
                  <a:lnTo>
                    <a:pt x="4178" y="8369"/>
                  </a:lnTo>
                </a:path>
              </a:pathLst>
            </a:custGeom>
            <a:ln w="3175">
              <a:solidFill>
                <a:srgbClr val="5C86AE"/>
              </a:solidFill>
            </a:ln>
          </p:spPr>
          <p:txBody>
            <a:bodyPr wrap="square" lIns="0" tIns="0" rIns="0" bIns="0" rtlCol="0"/>
            <a:lstStyle/>
            <a:p/>
          </p:txBody>
        </p:sp>
        <p:sp>
          <p:nvSpPr>
            <p:cNvPr id="1546" name="object 1546" descr=""/>
            <p:cNvSpPr/>
            <p:nvPr/>
          </p:nvSpPr>
          <p:spPr>
            <a:xfrm>
              <a:off x="5755043" y="2483364"/>
              <a:ext cx="1270" cy="1905"/>
            </a:xfrm>
            <a:custGeom>
              <a:avLst/>
              <a:gdLst/>
              <a:ahLst/>
              <a:cxnLst/>
              <a:rect l="l" t="t" r="r" b="b"/>
              <a:pathLst>
                <a:path w="1270" h="1905">
                  <a:moveTo>
                    <a:pt x="825" y="0"/>
                  </a:moveTo>
                  <a:lnTo>
                    <a:pt x="368" y="0"/>
                  </a:lnTo>
                  <a:lnTo>
                    <a:pt x="0" y="381"/>
                  </a:lnTo>
                  <a:lnTo>
                    <a:pt x="0" y="838"/>
                  </a:lnTo>
                  <a:lnTo>
                    <a:pt x="0" y="1308"/>
                  </a:lnTo>
                  <a:lnTo>
                    <a:pt x="368" y="1676"/>
                  </a:lnTo>
                  <a:lnTo>
                    <a:pt x="825" y="1676"/>
                  </a:lnTo>
                </a:path>
                <a:path w="1270" h="1905">
                  <a:moveTo>
                    <a:pt x="825" y="0"/>
                  </a:moveTo>
                  <a:lnTo>
                    <a:pt x="368" y="0"/>
                  </a:lnTo>
                  <a:lnTo>
                    <a:pt x="0" y="381"/>
                  </a:lnTo>
                  <a:lnTo>
                    <a:pt x="0" y="838"/>
                  </a:lnTo>
                  <a:lnTo>
                    <a:pt x="0" y="1308"/>
                  </a:lnTo>
                  <a:lnTo>
                    <a:pt x="368" y="1676"/>
                  </a:lnTo>
                  <a:lnTo>
                    <a:pt x="825" y="1676"/>
                  </a:lnTo>
                </a:path>
              </a:pathLst>
            </a:custGeom>
            <a:ln w="3175">
              <a:solidFill>
                <a:srgbClr val="5C86AE"/>
              </a:solidFill>
            </a:ln>
          </p:spPr>
          <p:txBody>
            <a:bodyPr wrap="square" lIns="0" tIns="0" rIns="0" bIns="0" rtlCol="0"/>
            <a:lstStyle/>
            <a:p/>
          </p:txBody>
        </p:sp>
        <p:sp>
          <p:nvSpPr>
            <p:cNvPr id="1547" name="object 1547" descr=""/>
            <p:cNvSpPr/>
            <p:nvPr/>
          </p:nvSpPr>
          <p:spPr>
            <a:xfrm>
              <a:off x="5655942" y="2483362"/>
              <a:ext cx="1270" cy="1905"/>
            </a:xfrm>
            <a:custGeom>
              <a:avLst/>
              <a:gdLst/>
              <a:ahLst/>
              <a:cxnLst/>
              <a:rect l="l" t="t" r="r" b="b"/>
              <a:pathLst>
                <a:path w="1270" h="1905">
                  <a:moveTo>
                    <a:pt x="0" y="1676"/>
                  </a:moveTo>
                  <a:lnTo>
                    <a:pt x="457" y="1676"/>
                  </a:lnTo>
                  <a:lnTo>
                    <a:pt x="838" y="1308"/>
                  </a:lnTo>
                  <a:lnTo>
                    <a:pt x="838" y="850"/>
                  </a:lnTo>
                  <a:lnTo>
                    <a:pt x="838" y="380"/>
                  </a:lnTo>
                  <a:lnTo>
                    <a:pt x="457" y="0"/>
                  </a:lnTo>
                  <a:lnTo>
                    <a:pt x="0" y="0"/>
                  </a:lnTo>
                </a:path>
              </a:pathLst>
            </a:custGeom>
            <a:ln w="3175">
              <a:solidFill>
                <a:srgbClr val="5C86AE"/>
              </a:solidFill>
            </a:ln>
          </p:spPr>
          <p:txBody>
            <a:bodyPr wrap="square" lIns="0" tIns="0" rIns="0" bIns="0" rtlCol="0"/>
            <a:lstStyle/>
            <a:p/>
          </p:txBody>
        </p:sp>
        <p:sp>
          <p:nvSpPr>
            <p:cNvPr id="1548" name="object 1548" descr=""/>
            <p:cNvSpPr/>
            <p:nvPr/>
          </p:nvSpPr>
          <p:spPr>
            <a:xfrm>
              <a:off x="5693064" y="2506253"/>
              <a:ext cx="8890" cy="8890"/>
            </a:xfrm>
            <a:custGeom>
              <a:avLst/>
              <a:gdLst/>
              <a:ahLst/>
              <a:cxnLst/>
              <a:rect l="l" t="t" r="r" b="b"/>
              <a:pathLst>
                <a:path w="8889" h="8889">
                  <a:moveTo>
                    <a:pt x="8382" y="4191"/>
                  </a:moveTo>
                  <a:lnTo>
                    <a:pt x="8382" y="1879"/>
                  </a:lnTo>
                  <a:lnTo>
                    <a:pt x="6515" y="0"/>
                  </a:lnTo>
                  <a:lnTo>
                    <a:pt x="4191" y="0"/>
                  </a:lnTo>
                  <a:lnTo>
                    <a:pt x="1879" y="0"/>
                  </a:lnTo>
                  <a:lnTo>
                    <a:pt x="0" y="1879"/>
                  </a:lnTo>
                  <a:lnTo>
                    <a:pt x="0" y="4191"/>
                  </a:lnTo>
                  <a:lnTo>
                    <a:pt x="0" y="6502"/>
                  </a:lnTo>
                  <a:lnTo>
                    <a:pt x="1879" y="8382"/>
                  </a:lnTo>
                  <a:lnTo>
                    <a:pt x="4191" y="8382"/>
                  </a:lnTo>
                  <a:lnTo>
                    <a:pt x="6515" y="8382"/>
                  </a:lnTo>
                  <a:lnTo>
                    <a:pt x="8382" y="6502"/>
                  </a:lnTo>
                  <a:lnTo>
                    <a:pt x="8382" y="4191"/>
                  </a:lnTo>
                </a:path>
              </a:pathLst>
            </a:custGeom>
            <a:ln w="3175">
              <a:solidFill>
                <a:srgbClr val="5C86AE"/>
              </a:solidFill>
            </a:ln>
          </p:spPr>
          <p:txBody>
            <a:bodyPr wrap="square" lIns="0" tIns="0" rIns="0" bIns="0" rtlCol="0"/>
            <a:lstStyle/>
            <a:p/>
          </p:txBody>
        </p:sp>
        <p:sp>
          <p:nvSpPr>
            <p:cNvPr id="1549" name="object 1549" descr=""/>
            <p:cNvSpPr/>
            <p:nvPr/>
          </p:nvSpPr>
          <p:spPr>
            <a:xfrm>
              <a:off x="5701449" y="249899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50" name="object 1550" descr=""/>
            <p:cNvSpPr/>
            <p:nvPr/>
          </p:nvSpPr>
          <p:spPr>
            <a:xfrm>
              <a:off x="5709821" y="250625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51" name="object 1551" descr=""/>
            <p:cNvSpPr/>
            <p:nvPr/>
          </p:nvSpPr>
          <p:spPr>
            <a:xfrm>
              <a:off x="5718192"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52" name="object 1552" descr=""/>
            <p:cNvSpPr/>
            <p:nvPr/>
          </p:nvSpPr>
          <p:spPr>
            <a:xfrm>
              <a:off x="5726018"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53" name="object 1553" descr=""/>
            <p:cNvSpPr/>
            <p:nvPr/>
          </p:nvSpPr>
          <p:spPr>
            <a:xfrm>
              <a:off x="5734390" y="249899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54" name="object 1554" descr=""/>
            <p:cNvSpPr/>
            <p:nvPr/>
          </p:nvSpPr>
          <p:spPr>
            <a:xfrm>
              <a:off x="5742761" y="250625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55" name="object 1555" descr=""/>
            <p:cNvSpPr/>
            <p:nvPr/>
          </p:nvSpPr>
          <p:spPr>
            <a:xfrm>
              <a:off x="5982551" y="2486154"/>
              <a:ext cx="1905" cy="635"/>
            </a:xfrm>
            <a:custGeom>
              <a:avLst/>
              <a:gdLst/>
              <a:ahLst/>
              <a:cxnLst/>
              <a:rect l="l" t="t" r="r" b="b"/>
              <a:pathLst>
                <a:path w="1904" h="635">
                  <a:moveTo>
                    <a:pt x="1358" y="266"/>
                  </a:moveTo>
                  <a:lnTo>
                    <a:pt x="927" y="88"/>
                  </a:lnTo>
                  <a:lnTo>
                    <a:pt x="469" y="0"/>
                  </a:lnTo>
                  <a:lnTo>
                    <a:pt x="0" y="0"/>
                  </a:lnTo>
                </a:path>
              </a:pathLst>
            </a:custGeom>
            <a:ln w="3175">
              <a:solidFill>
                <a:srgbClr val="5C86AE"/>
              </a:solidFill>
            </a:ln>
          </p:spPr>
          <p:txBody>
            <a:bodyPr wrap="square" lIns="0" tIns="0" rIns="0" bIns="0" rtlCol="0"/>
            <a:lstStyle/>
            <a:p/>
          </p:txBody>
        </p:sp>
        <p:sp>
          <p:nvSpPr>
            <p:cNvPr id="1556" name="object 1556" descr=""/>
            <p:cNvSpPr/>
            <p:nvPr/>
          </p:nvSpPr>
          <p:spPr>
            <a:xfrm>
              <a:off x="5985907" y="2523838"/>
              <a:ext cx="635" cy="1905"/>
            </a:xfrm>
            <a:custGeom>
              <a:avLst/>
              <a:gdLst/>
              <a:ahLst/>
              <a:cxnLst/>
              <a:rect l="l" t="t" r="r" b="b"/>
              <a:pathLst>
                <a:path w="635" h="1905">
                  <a:moveTo>
                    <a:pt x="0" y="1371"/>
                  </a:moveTo>
                  <a:lnTo>
                    <a:pt x="190" y="939"/>
                  </a:lnTo>
                  <a:lnTo>
                    <a:pt x="266" y="469"/>
                  </a:lnTo>
                  <a:lnTo>
                    <a:pt x="266" y="0"/>
                  </a:lnTo>
                </a:path>
              </a:pathLst>
            </a:custGeom>
            <a:ln w="3175">
              <a:solidFill>
                <a:srgbClr val="5C86AE"/>
              </a:solidFill>
            </a:ln>
          </p:spPr>
          <p:txBody>
            <a:bodyPr wrap="square" lIns="0" tIns="0" rIns="0" bIns="0" rtlCol="0"/>
            <a:lstStyle/>
            <a:p/>
          </p:txBody>
        </p:sp>
        <p:sp>
          <p:nvSpPr>
            <p:cNvPr id="1557" name="object 1557" descr=""/>
            <p:cNvSpPr/>
            <p:nvPr/>
          </p:nvSpPr>
          <p:spPr>
            <a:xfrm>
              <a:off x="5925323" y="2486161"/>
              <a:ext cx="3810" cy="3810"/>
            </a:xfrm>
            <a:custGeom>
              <a:avLst/>
              <a:gdLst/>
              <a:ahLst/>
              <a:cxnLst/>
              <a:rect l="l" t="t" r="r" b="b"/>
              <a:pathLst>
                <a:path w="3810" h="3810">
                  <a:moveTo>
                    <a:pt x="3619" y="0"/>
                  </a:moveTo>
                  <a:lnTo>
                    <a:pt x="1625" y="0"/>
                  </a:lnTo>
                  <a:lnTo>
                    <a:pt x="0" y="1625"/>
                  </a:lnTo>
                  <a:lnTo>
                    <a:pt x="0" y="3632"/>
                  </a:lnTo>
                </a:path>
              </a:pathLst>
            </a:custGeom>
            <a:ln w="3175">
              <a:solidFill>
                <a:srgbClr val="5C86AE"/>
              </a:solidFill>
            </a:ln>
          </p:spPr>
          <p:txBody>
            <a:bodyPr wrap="square" lIns="0" tIns="0" rIns="0" bIns="0" rtlCol="0"/>
            <a:lstStyle/>
            <a:p/>
          </p:txBody>
        </p:sp>
        <p:sp>
          <p:nvSpPr>
            <p:cNvPr id="1558" name="object 1558" descr=""/>
            <p:cNvSpPr/>
            <p:nvPr/>
          </p:nvSpPr>
          <p:spPr>
            <a:xfrm>
              <a:off x="5925322" y="2523839"/>
              <a:ext cx="3810" cy="3810"/>
            </a:xfrm>
            <a:custGeom>
              <a:avLst/>
              <a:gdLst/>
              <a:ahLst/>
              <a:cxnLst/>
              <a:rect l="l" t="t" r="r" b="b"/>
              <a:pathLst>
                <a:path w="3810" h="3810">
                  <a:moveTo>
                    <a:pt x="0" y="0"/>
                  </a:moveTo>
                  <a:lnTo>
                    <a:pt x="0" y="2006"/>
                  </a:lnTo>
                  <a:lnTo>
                    <a:pt x="1625" y="3632"/>
                  </a:lnTo>
                  <a:lnTo>
                    <a:pt x="3619" y="3632"/>
                  </a:lnTo>
                </a:path>
              </a:pathLst>
            </a:custGeom>
            <a:ln w="3175">
              <a:solidFill>
                <a:srgbClr val="5C86AE"/>
              </a:solidFill>
            </a:ln>
          </p:spPr>
          <p:txBody>
            <a:bodyPr wrap="square" lIns="0" tIns="0" rIns="0" bIns="0" rtlCol="0"/>
            <a:lstStyle/>
            <a:p/>
          </p:txBody>
        </p:sp>
        <p:sp>
          <p:nvSpPr>
            <p:cNvPr id="1559" name="object 1559" descr=""/>
            <p:cNvSpPr/>
            <p:nvPr/>
          </p:nvSpPr>
          <p:spPr>
            <a:xfrm>
              <a:off x="5939014" y="2502866"/>
              <a:ext cx="635" cy="635"/>
            </a:xfrm>
            <a:custGeom>
              <a:avLst/>
              <a:gdLst/>
              <a:ahLst/>
              <a:cxnLst/>
              <a:rect l="l" t="t" r="r" b="b"/>
              <a:pathLst>
                <a:path w="635" h="635">
                  <a:moveTo>
                    <a:pt x="0" y="0"/>
                  </a:moveTo>
                  <a:lnTo>
                    <a:pt x="177" y="25"/>
                  </a:lnTo>
                  <a:lnTo>
                    <a:pt x="355" y="38"/>
                  </a:lnTo>
                  <a:lnTo>
                    <a:pt x="546" y="38"/>
                  </a:lnTo>
                </a:path>
              </a:pathLst>
            </a:custGeom>
            <a:ln w="3175">
              <a:solidFill>
                <a:srgbClr val="5C86AE"/>
              </a:solidFill>
            </a:ln>
          </p:spPr>
          <p:txBody>
            <a:bodyPr wrap="square" lIns="0" tIns="0" rIns="0" bIns="0" rtlCol="0"/>
            <a:lstStyle/>
            <a:p/>
          </p:txBody>
        </p:sp>
        <p:sp>
          <p:nvSpPr>
            <p:cNvPr id="1560" name="object 1560" descr=""/>
            <p:cNvSpPr/>
            <p:nvPr/>
          </p:nvSpPr>
          <p:spPr>
            <a:xfrm>
              <a:off x="5936778" y="2510724"/>
              <a:ext cx="3175" cy="1905"/>
            </a:xfrm>
            <a:custGeom>
              <a:avLst/>
              <a:gdLst/>
              <a:ahLst/>
              <a:cxnLst/>
              <a:rect l="l" t="t" r="r" b="b"/>
              <a:pathLst>
                <a:path w="3175" h="1905">
                  <a:moveTo>
                    <a:pt x="2781" y="0"/>
                  </a:moveTo>
                  <a:lnTo>
                    <a:pt x="1701" y="0"/>
                  </a:lnTo>
                  <a:lnTo>
                    <a:pt x="698" y="469"/>
                  </a:lnTo>
                  <a:lnTo>
                    <a:pt x="0" y="1295"/>
                  </a:lnTo>
                </a:path>
              </a:pathLst>
            </a:custGeom>
            <a:ln w="3175">
              <a:solidFill>
                <a:srgbClr val="5C86AE"/>
              </a:solidFill>
            </a:ln>
          </p:spPr>
          <p:txBody>
            <a:bodyPr wrap="square" lIns="0" tIns="0" rIns="0" bIns="0" rtlCol="0"/>
            <a:lstStyle/>
            <a:p/>
          </p:txBody>
        </p:sp>
        <p:sp>
          <p:nvSpPr>
            <p:cNvPr id="1561" name="object 1561" descr=""/>
            <p:cNvSpPr/>
            <p:nvPr/>
          </p:nvSpPr>
          <p:spPr>
            <a:xfrm>
              <a:off x="5943107" y="2498998"/>
              <a:ext cx="635" cy="1270"/>
            </a:xfrm>
            <a:custGeom>
              <a:avLst/>
              <a:gdLst/>
              <a:ahLst/>
              <a:cxnLst/>
              <a:rect l="l" t="t" r="r" b="b"/>
              <a:pathLst>
                <a:path w="635" h="1269">
                  <a:moveTo>
                    <a:pt x="0" y="1016"/>
                  </a:moveTo>
                  <a:lnTo>
                    <a:pt x="76" y="685"/>
                  </a:lnTo>
                  <a:lnTo>
                    <a:pt x="101" y="342"/>
                  </a:lnTo>
                  <a:lnTo>
                    <a:pt x="76" y="0"/>
                  </a:lnTo>
                </a:path>
              </a:pathLst>
            </a:custGeom>
            <a:ln w="3175">
              <a:solidFill>
                <a:srgbClr val="5C86AE"/>
              </a:solidFill>
            </a:ln>
          </p:spPr>
          <p:txBody>
            <a:bodyPr wrap="square" lIns="0" tIns="0" rIns="0" bIns="0" rtlCol="0"/>
            <a:lstStyle/>
            <a:p/>
          </p:txBody>
        </p:sp>
        <p:sp>
          <p:nvSpPr>
            <p:cNvPr id="1562" name="object 1562" descr=""/>
            <p:cNvSpPr/>
            <p:nvPr/>
          </p:nvSpPr>
          <p:spPr>
            <a:xfrm>
              <a:off x="5939100" y="2501685"/>
              <a:ext cx="3175" cy="1905"/>
            </a:xfrm>
            <a:custGeom>
              <a:avLst/>
              <a:gdLst/>
              <a:ahLst/>
              <a:cxnLst/>
              <a:rect l="l" t="t" r="r" b="b"/>
              <a:pathLst>
                <a:path w="3175" h="1905">
                  <a:moveTo>
                    <a:pt x="0" y="1193"/>
                  </a:moveTo>
                  <a:lnTo>
                    <a:pt x="1193" y="1346"/>
                  </a:lnTo>
                  <a:lnTo>
                    <a:pt x="2374" y="901"/>
                  </a:lnTo>
                  <a:lnTo>
                    <a:pt x="3175" y="0"/>
                  </a:lnTo>
                </a:path>
              </a:pathLst>
            </a:custGeom>
            <a:ln w="3175">
              <a:solidFill>
                <a:srgbClr val="5C86AE"/>
              </a:solidFill>
            </a:ln>
          </p:spPr>
          <p:txBody>
            <a:bodyPr wrap="square" lIns="0" tIns="0" rIns="0" bIns="0" rtlCol="0"/>
            <a:lstStyle/>
            <a:p/>
          </p:txBody>
        </p:sp>
        <p:sp>
          <p:nvSpPr>
            <p:cNvPr id="1563" name="object 1563" descr=""/>
            <p:cNvSpPr/>
            <p:nvPr/>
          </p:nvSpPr>
          <p:spPr>
            <a:xfrm>
              <a:off x="5936372" y="2501013"/>
              <a:ext cx="2540" cy="1905"/>
            </a:xfrm>
            <a:custGeom>
              <a:avLst/>
              <a:gdLst/>
              <a:ahLst/>
              <a:cxnLst/>
              <a:rect l="l" t="t" r="r" b="b"/>
              <a:pathLst>
                <a:path w="2539" h="1905">
                  <a:moveTo>
                    <a:pt x="0" y="0"/>
                  </a:moveTo>
                  <a:lnTo>
                    <a:pt x="495" y="901"/>
                  </a:lnTo>
                  <a:lnTo>
                    <a:pt x="1333" y="1562"/>
                  </a:lnTo>
                  <a:lnTo>
                    <a:pt x="2336" y="1790"/>
                  </a:lnTo>
                </a:path>
              </a:pathLst>
            </a:custGeom>
            <a:ln w="3175">
              <a:solidFill>
                <a:srgbClr val="5C86AE"/>
              </a:solidFill>
            </a:ln>
          </p:spPr>
          <p:txBody>
            <a:bodyPr wrap="square" lIns="0" tIns="0" rIns="0" bIns="0" rtlCol="0"/>
            <a:lstStyle/>
            <a:p/>
          </p:txBody>
        </p:sp>
        <p:sp>
          <p:nvSpPr>
            <p:cNvPr id="1564" name="object 1564" descr=""/>
            <p:cNvSpPr/>
            <p:nvPr/>
          </p:nvSpPr>
          <p:spPr>
            <a:xfrm>
              <a:off x="5936815" y="2510583"/>
              <a:ext cx="3810" cy="1905"/>
            </a:xfrm>
            <a:custGeom>
              <a:avLst/>
              <a:gdLst/>
              <a:ahLst/>
              <a:cxnLst/>
              <a:rect l="l" t="t" r="r" b="b"/>
              <a:pathLst>
                <a:path w="3810" h="1905">
                  <a:moveTo>
                    <a:pt x="3276" y="177"/>
                  </a:moveTo>
                  <a:lnTo>
                    <a:pt x="2044" y="0"/>
                  </a:lnTo>
                  <a:lnTo>
                    <a:pt x="825" y="444"/>
                  </a:lnTo>
                  <a:lnTo>
                    <a:pt x="0" y="1397"/>
                  </a:lnTo>
                </a:path>
              </a:pathLst>
            </a:custGeom>
            <a:ln w="3175">
              <a:solidFill>
                <a:srgbClr val="5C86AE"/>
              </a:solidFill>
            </a:ln>
          </p:spPr>
          <p:txBody>
            <a:bodyPr wrap="square" lIns="0" tIns="0" rIns="0" bIns="0" rtlCol="0"/>
            <a:lstStyle/>
            <a:p/>
          </p:txBody>
        </p:sp>
        <p:sp>
          <p:nvSpPr>
            <p:cNvPr id="1565" name="object 1565" descr=""/>
            <p:cNvSpPr/>
            <p:nvPr/>
          </p:nvSpPr>
          <p:spPr>
            <a:xfrm>
              <a:off x="5940398" y="2510827"/>
              <a:ext cx="2540" cy="1905"/>
            </a:xfrm>
            <a:custGeom>
              <a:avLst/>
              <a:gdLst/>
              <a:ahLst/>
              <a:cxnLst/>
              <a:rect l="l" t="t" r="r" b="b"/>
              <a:pathLst>
                <a:path w="2539" h="1905">
                  <a:moveTo>
                    <a:pt x="2286" y="1689"/>
                  </a:moveTo>
                  <a:lnTo>
                    <a:pt x="1790" y="838"/>
                  </a:lnTo>
                  <a:lnTo>
                    <a:pt x="965" y="228"/>
                  </a:lnTo>
                  <a:lnTo>
                    <a:pt x="0" y="0"/>
                  </a:lnTo>
                </a:path>
              </a:pathLst>
            </a:custGeom>
            <a:ln w="3175">
              <a:solidFill>
                <a:srgbClr val="5C86AE"/>
              </a:solidFill>
            </a:ln>
          </p:spPr>
          <p:txBody>
            <a:bodyPr wrap="square" lIns="0" tIns="0" rIns="0" bIns="0" rtlCol="0"/>
            <a:lstStyle/>
            <a:p/>
          </p:txBody>
        </p:sp>
        <p:sp>
          <p:nvSpPr>
            <p:cNvPr id="1566" name="object 1566" descr=""/>
            <p:cNvSpPr/>
            <p:nvPr/>
          </p:nvSpPr>
          <p:spPr>
            <a:xfrm>
              <a:off x="5925882" y="2486713"/>
              <a:ext cx="3175" cy="3175"/>
            </a:xfrm>
            <a:custGeom>
              <a:avLst/>
              <a:gdLst/>
              <a:ahLst/>
              <a:cxnLst/>
              <a:rect l="l" t="t" r="r" b="b"/>
              <a:pathLst>
                <a:path w="3175" h="3175">
                  <a:moveTo>
                    <a:pt x="3060" y="0"/>
                  </a:moveTo>
                  <a:lnTo>
                    <a:pt x="1371" y="0"/>
                  </a:lnTo>
                  <a:lnTo>
                    <a:pt x="0" y="1384"/>
                  </a:lnTo>
                  <a:lnTo>
                    <a:pt x="0" y="3073"/>
                  </a:lnTo>
                </a:path>
              </a:pathLst>
            </a:custGeom>
            <a:ln w="3175">
              <a:solidFill>
                <a:srgbClr val="5C86AE"/>
              </a:solidFill>
            </a:ln>
          </p:spPr>
          <p:txBody>
            <a:bodyPr wrap="square" lIns="0" tIns="0" rIns="0" bIns="0" rtlCol="0"/>
            <a:lstStyle/>
            <a:p/>
          </p:txBody>
        </p:sp>
        <p:sp>
          <p:nvSpPr>
            <p:cNvPr id="1567" name="object 1567" descr=""/>
            <p:cNvSpPr/>
            <p:nvPr/>
          </p:nvSpPr>
          <p:spPr>
            <a:xfrm>
              <a:off x="5925879" y="2523839"/>
              <a:ext cx="3175" cy="3175"/>
            </a:xfrm>
            <a:custGeom>
              <a:avLst/>
              <a:gdLst/>
              <a:ahLst/>
              <a:cxnLst/>
              <a:rect l="l" t="t" r="r" b="b"/>
              <a:pathLst>
                <a:path w="3175" h="3175">
                  <a:moveTo>
                    <a:pt x="0" y="0"/>
                  </a:moveTo>
                  <a:lnTo>
                    <a:pt x="0" y="1701"/>
                  </a:lnTo>
                  <a:lnTo>
                    <a:pt x="1371" y="3073"/>
                  </a:lnTo>
                  <a:lnTo>
                    <a:pt x="3060" y="3073"/>
                  </a:lnTo>
                </a:path>
              </a:pathLst>
            </a:custGeom>
            <a:ln w="3175">
              <a:solidFill>
                <a:srgbClr val="5C86AE"/>
              </a:solidFill>
            </a:ln>
          </p:spPr>
          <p:txBody>
            <a:bodyPr wrap="square" lIns="0" tIns="0" rIns="0" bIns="0" rtlCol="0"/>
            <a:lstStyle/>
            <a:p/>
          </p:txBody>
        </p:sp>
        <p:sp>
          <p:nvSpPr>
            <p:cNvPr id="1568" name="object 1568" descr=""/>
            <p:cNvSpPr/>
            <p:nvPr/>
          </p:nvSpPr>
          <p:spPr>
            <a:xfrm>
              <a:off x="5982548" y="2486157"/>
              <a:ext cx="3810" cy="3810"/>
            </a:xfrm>
            <a:custGeom>
              <a:avLst/>
              <a:gdLst/>
              <a:ahLst/>
              <a:cxnLst/>
              <a:rect l="l" t="t" r="r" b="b"/>
              <a:pathLst>
                <a:path w="3810" h="3810">
                  <a:moveTo>
                    <a:pt x="3632" y="3632"/>
                  </a:moveTo>
                  <a:lnTo>
                    <a:pt x="3632" y="1625"/>
                  </a:lnTo>
                  <a:lnTo>
                    <a:pt x="2006" y="0"/>
                  </a:lnTo>
                  <a:lnTo>
                    <a:pt x="0" y="0"/>
                  </a:lnTo>
                </a:path>
              </a:pathLst>
            </a:custGeom>
            <a:ln w="3175">
              <a:solidFill>
                <a:srgbClr val="5C86AE"/>
              </a:solidFill>
            </a:ln>
          </p:spPr>
          <p:txBody>
            <a:bodyPr wrap="square" lIns="0" tIns="0" rIns="0" bIns="0" rtlCol="0"/>
            <a:lstStyle/>
            <a:p/>
          </p:txBody>
        </p:sp>
        <p:sp>
          <p:nvSpPr>
            <p:cNvPr id="1569" name="object 1569" descr=""/>
            <p:cNvSpPr/>
            <p:nvPr/>
          </p:nvSpPr>
          <p:spPr>
            <a:xfrm>
              <a:off x="5982548" y="2486716"/>
              <a:ext cx="3175" cy="3175"/>
            </a:xfrm>
            <a:custGeom>
              <a:avLst/>
              <a:gdLst/>
              <a:ahLst/>
              <a:cxnLst/>
              <a:rect l="l" t="t" r="r" b="b"/>
              <a:pathLst>
                <a:path w="3175" h="3175">
                  <a:moveTo>
                    <a:pt x="3073" y="3073"/>
                  </a:moveTo>
                  <a:lnTo>
                    <a:pt x="3073" y="1371"/>
                  </a:lnTo>
                  <a:lnTo>
                    <a:pt x="1701" y="0"/>
                  </a:lnTo>
                  <a:lnTo>
                    <a:pt x="0" y="0"/>
                  </a:lnTo>
                </a:path>
              </a:pathLst>
            </a:custGeom>
            <a:ln w="3175">
              <a:solidFill>
                <a:srgbClr val="5C86AE"/>
              </a:solidFill>
            </a:ln>
          </p:spPr>
          <p:txBody>
            <a:bodyPr wrap="square" lIns="0" tIns="0" rIns="0" bIns="0" rtlCol="0"/>
            <a:lstStyle/>
            <a:p/>
          </p:txBody>
        </p:sp>
        <p:sp>
          <p:nvSpPr>
            <p:cNvPr id="1570" name="object 1570" descr=""/>
            <p:cNvSpPr/>
            <p:nvPr/>
          </p:nvSpPr>
          <p:spPr>
            <a:xfrm>
              <a:off x="5982545" y="2523840"/>
              <a:ext cx="3810" cy="3810"/>
            </a:xfrm>
            <a:custGeom>
              <a:avLst/>
              <a:gdLst/>
              <a:ahLst/>
              <a:cxnLst/>
              <a:rect l="l" t="t" r="r" b="b"/>
              <a:pathLst>
                <a:path w="3810" h="3810">
                  <a:moveTo>
                    <a:pt x="0" y="3632"/>
                  </a:moveTo>
                  <a:lnTo>
                    <a:pt x="2006" y="3632"/>
                  </a:lnTo>
                  <a:lnTo>
                    <a:pt x="3632" y="2006"/>
                  </a:lnTo>
                  <a:lnTo>
                    <a:pt x="3632" y="0"/>
                  </a:lnTo>
                </a:path>
              </a:pathLst>
            </a:custGeom>
            <a:ln w="3175">
              <a:solidFill>
                <a:srgbClr val="5C86AE"/>
              </a:solidFill>
            </a:ln>
          </p:spPr>
          <p:txBody>
            <a:bodyPr wrap="square" lIns="0" tIns="0" rIns="0" bIns="0" rtlCol="0"/>
            <a:lstStyle/>
            <a:p/>
          </p:txBody>
        </p:sp>
        <p:sp>
          <p:nvSpPr>
            <p:cNvPr id="1571" name="object 1571" descr=""/>
            <p:cNvSpPr/>
            <p:nvPr/>
          </p:nvSpPr>
          <p:spPr>
            <a:xfrm>
              <a:off x="5982545" y="2523842"/>
              <a:ext cx="3175" cy="3175"/>
            </a:xfrm>
            <a:custGeom>
              <a:avLst/>
              <a:gdLst/>
              <a:ahLst/>
              <a:cxnLst/>
              <a:rect l="l" t="t" r="r" b="b"/>
              <a:pathLst>
                <a:path w="3175" h="3175">
                  <a:moveTo>
                    <a:pt x="0" y="3073"/>
                  </a:moveTo>
                  <a:lnTo>
                    <a:pt x="1701" y="3073"/>
                  </a:lnTo>
                  <a:lnTo>
                    <a:pt x="3073" y="1701"/>
                  </a:lnTo>
                  <a:lnTo>
                    <a:pt x="3073" y="0"/>
                  </a:lnTo>
                </a:path>
              </a:pathLst>
            </a:custGeom>
            <a:ln w="3175">
              <a:solidFill>
                <a:srgbClr val="5C86AE"/>
              </a:solidFill>
            </a:ln>
          </p:spPr>
          <p:txBody>
            <a:bodyPr wrap="square" lIns="0" tIns="0" rIns="0" bIns="0" rtlCol="0"/>
            <a:lstStyle/>
            <a:p/>
          </p:txBody>
        </p:sp>
        <p:sp>
          <p:nvSpPr>
            <p:cNvPr id="1572" name="object 1572" descr=""/>
            <p:cNvSpPr/>
            <p:nvPr/>
          </p:nvSpPr>
          <p:spPr>
            <a:xfrm>
              <a:off x="5736071" y="2501068"/>
              <a:ext cx="1270" cy="1905"/>
            </a:xfrm>
            <a:custGeom>
              <a:avLst/>
              <a:gdLst/>
              <a:ahLst/>
              <a:cxnLst/>
              <a:rect l="l" t="t" r="r" b="b"/>
              <a:pathLst>
                <a:path w="1270" h="1905">
                  <a:moveTo>
                    <a:pt x="1142" y="0"/>
                  </a:moveTo>
                  <a:lnTo>
                    <a:pt x="520" y="393"/>
                  </a:lnTo>
                  <a:lnTo>
                    <a:pt x="101" y="1054"/>
                  </a:lnTo>
                  <a:lnTo>
                    <a:pt x="0" y="1790"/>
                  </a:lnTo>
                </a:path>
              </a:pathLst>
            </a:custGeom>
            <a:ln w="3175">
              <a:solidFill>
                <a:srgbClr val="5C86AE"/>
              </a:solidFill>
            </a:ln>
          </p:spPr>
          <p:txBody>
            <a:bodyPr wrap="square" lIns="0" tIns="0" rIns="0" bIns="0" rtlCol="0"/>
            <a:lstStyle/>
            <a:p/>
          </p:txBody>
        </p:sp>
        <p:sp>
          <p:nvSpPr>
            <p:cNvPr id="1573" name="object 1573" descr=""/>
            <p:cNvSpPr/>
            <p:nvPr/>
          </p:nvSpPr>
          <p:spPr>
            <a:xfrm>
              <a:off x="5735960" y="2502861"/>
              <a:ext cx="1270" cy="2540"/>
            </a:xfrm>
            <a:custGeom>
              <a:avLst/>
              <a:gdLst/>
              <a:ahLst/>
              <a:cxnLst/>
              <a:rect l="l" t="t" r="r" b="b"/>
              <a:pathLst>
                <a:path w="1270" h="2539">
                  <a:moveTo>
                    <a:pt x="114" y="0"/>
                  </a:moveTo>
                  <a:lnTo>
                    <a:pt x="0" y="889"/>
                  </a:lnTo>
                  <a:lnTo>
                    <a:pt x="381" y="1765"/>
                  </a:lnTo>
                  <a:lnTo>
                    <a:pt x="1079" y="2324"/>
                  </a:lnTo>
                </a:path>
              </a:pathLst>
            </a:custGeom>
            <a:ln w="3175">
              <a:solidFill>
                <a:srgbClr val="5C86AE"/>
              </a:solidFill>
            </a:ln>
          </p:spPr>
          <p:txBody>
            <a:bodyPr wrap="square" lIns="0" tIns="0" rIns="0" bIns="0" rtlCol="0"/>
            <a:lstStyle/>
            <a:p/>
          </p:txBody>
        </p:sp>
        <p:sp>
          <p:nvSpPr>
            <p:cNvPr id="1574" name="object 1574" descr=""/>
            <p:cNvSpPr/>
            <p:nvPr/>
          </p:nvSpPr>
          <p:spPr>
            <a:xfrm>
              <a:off x="5737042" y="2505180"/>
              <a:ext cx="2540" cy="635"/>
            </a:xfrm>
            <a:custGeom>
              <a:avLst/>
              <a:gdLst/>
              <a:ahLst/>
              <a:cxnLst/>
              <a:rect l="l" t="t" r="r" b="b"/>
              <a:pathLst>
                <a:path w="2539" h="635">
                  <a:moveTo>
                    <a:pt x="0" y="0"/>
                  </a:moveTo>
                  <a:lnTo>
                    <a:pt x="596" y="457"/>
                  </a:lnTo>
                  <a:lnTo>
                    <a:pt x="1346" y="622"/>
                  </a:lnTo>
                  <a:lnTo>
                    <a:pt x="2070" y="457"/>
                  </a:lnTo>
                </a:path>
              </a:pathLst>
            </a:custGeom>
            <a:ln w="3175">
              <a:solidFill>
                <a:srgbClr val="5C86AE"/>
              </a:solidFill>
            </a:ln>
          </p:spPr>
          <p:txBody>
            <a:bodyPr wrap="square" lIns="0" tIns="0" rIns="0" bIns="0" rtlCol="0"/>
            <a:lstStyle/>
            <a:p/>
          </p:txBody>
        </p:sp>
        <p:sp>
          <p:nvSpPr>
            <p:cNvPr id="1575" name="object 1575" descr=""/>
            <p:cNvSpPr/>
            <p:nvPr/>
          </p:nvSpPr>
          <p:spPr>
            <a:xfrm>
              <a:off x="5740108" y="2501187"/>
              <a:ext cx="1270" cy="2540"/>
            </a:xfrm>
            <a:custGeom>
              <a:avLst/>
              <a:gdLst/>
              <a:ahLst/>
              <a:cxnLst/>
              <a:rect l="l" t="t" r="r" b="b"/>
              <a:pathLst>
                <a:path w="1270" h="2539">
                  <a:moveTo>
                    <a:pt x="952" y="2324"/>
                  </a:moveTo>
                  <a:lnTo>
                    <a:pt x="1066" y="1435"/>
                  </a:lnTo>
                  <a:lnTo>
                    <a:pt x="698" y="546"/>
                  </a:lnTo>
                  <a:lnTo>
                    <a:pt x="0" y="0"/>
                  </a:lnTo>
                </a:path>
              </a:pathLst>
            </a:custGeom>
            <a:ln w="3175">
              <a:solidFill>
                <a:srgbClr val="5C86AE"/>
              </a:solidFill>
            </a:ln>
          </p:spPr>
          <p:txBody>
            <a:bodyPr wrap="square" lIns="0" tIns="0" rIns="0" bIns="0" rtlCol="0"/>
            <a:lstStyle/>
            <a:p/>
          </p:txBody>
        </p:sp>
        <p:sp>
          <p:nvSpPr>
            <p:cNvPr id="1576" name="object 1576" descr=""/>
            <p:cNvSpPr/>
            <p:nvPr/>
          </p:nvSpPr>
          <p:spPr>
            <a:xfrm>
              <a:off x="5738022" y="2500577"/>
              <a:ext cx="2540" cy="635"/>
            </a:xfrm>
            <a:custGeom>
              <a:avLst/>
              <a:gdLst/>
              <a:ahLst/>
              <a:cxnLst/>
              <a:rect l="l" t="t" r="r" b="b"/>
              <a:pathLst>
                <a:path w="2539" h="635">
                  <a:moveTo>
                    <a:pt x="2070" y="609"/>
                  </a:moveTo>
                  <a:lnTo>
                    <a:pt x="1485" y="165"/>
                  </a:lnTo>
                  <a:lnTo>
                    <a:pt x="723" y="0"/>
                  </a:lnTo>
                  <a:lnTo>
                    <a:pt x="0" y="152"/>
                  </a:lnTo>
                </a:path>
              </a:pathLst>
            </a:custGeom>
            <a:ln w="3175">
              <a:solidFill>
                <a:srgbClr val="5C86AE"/>
              </a:solidFill>
            </a:ln>
          </p:spPr>
          <p:txBody>
            <a:bodyPr wrap="square" lIns="0" tIns="0" rIns="0" bIns="0" rtlCol="0"/>
            <a:lstStyle/>
            <a:p/>
          </p:txBody>
        </p:sp>
        <p:sp>
          <p:nvSpPr>
            <p:cNvPr id="1577" name="object 1577" descr=""/>
            <p:cNvSpPr/>
            <p:nvPr/>
          </p:nvSpPr>
          <p:spPr>
            <a:xfrm>
              <a:off x="5739918" y="2503506"/>
              <a:ext cx="1270" cy="1905"/>
            </a:xfrm>
            <a:custGeom>
              <a:avLst/>
              <a:gdLst/>
              <a:ahLst/>
              <a:cxnLst/>
              <a:rect l="l" t="t" r="r" b="b"/>
              <a:pathLst>
                <a:path w="1270" h="1905">
                  <a:moveTo>
                    <a:pt x="0" y="1803"/>
                  </a:moveTo>
                  <a:lnTo>
                    <a:pt x="635" y="1397"/>
                  </a:lnTo>
                  <a:lnTo>
                    <a:pt x="1041" y="749"/>
                  </a:lnTo>
                  <a:lnTo>
                    <a:pt x="1143" y="0"/>
                  </a:lnTo>
                </a:path>
              </a:pathLst>
            </a:custGeom>
            <a:ln w="3175">
              <a:solidFill>
                <a:srgbClr val="5C86AE"/>
              </a:solidFill>
            </a:ln>
          </p:spPr>
          <p:txBody>
            <a:bodyPr wrap="square" lIns="0" tIns="0" rIns="0" bIns="0" rtlCol="0"/>
            <a:lstStyle/>
            <a:p/>
          </p:txBody>
        </p:sp>
        <p:sp>
          <p:nvSpPr>
            <p:cNvPr id="1578" name="object 1578" descr=""/>
            <p:cNvSpPr/>
            <p:nvPr/>
          </p:nvSpPr>
          <p:spPr>
            <a:xfrm>
              <a:off x="5762841" y="2547023"/>
              <a:ext cx="152400" cy="5080"/>
            </a:xfrm>
            <a:custGeom>
              <a:avLst/>
              <a:gdLst/>
              <a:ahLst/>
              <a:cxnLst/>
              <a:rect l="l" t="t" r="r" b="b"/>
              <a:pathLst>
                <a:path w="152400" h="5080">
                  <a:moveTo>
                    <a:pt x="2235" y="1117"/>
                  </a:moveTo>
                  <a:lnTo>
                    <a:pt x="1905" y="317"/>
                  </a:lnTo>
                  <a:lnTo>
                    <a:pt x="1117" y="0"/>
                  </a:lnTo>
                  <a:lnTo>
                    <a:pt x="330" y="317"/>
                  </a:lnTo>
                  <a:lnTo>
                    <a:pt x="0" y="1117"/>
                  </a:lnTo>
                  <a:lnTo>
                    <a:pt x="330" y="1905"/>
                  </a:lnTo>
                  <a:lnTo>
                    <a:pt x="1092" y="2235"/>
                  </a:lnTo>
                  <a:lnTo>
                    <a:pt x="330" y="2552"/>
                  </a:lnTo>
                  <a:lnTo>
                    <a:pt x="0" y="3340"/>
                  </a:lnTo>
                  <a:lnTo>
                    <a:pt x="330" y="4140"/>
                  </a:lnTo>
                  <a:lnTo>
                    <a:pt x="1117" y="4457"/>
                  </a:lnTo>
                  <a:lnTo>
                    <a:pt x="1905" y="4140"/>
                  </a:lnTo>
                  <a:lnTo>
                    <a:pt x="2235" y="3340"/>
                  </a:lnTo>
                  <a:lnTo>
                    <a:pt x="1905" y="2552"/>
                  </a:lnTo>
                  <a:lnTo>
                    <a:pt x="1130" y="2235"/>
                  </a:lnTo>
                  <a:lnTo>
                    <a:pt x="1905" y="1905"/>
                  </a:lnTo>
                  <a:lnTo>
                    <a:pt x="2235" y="1117"/>
                  </a:lnTo>
                  <a:close/>
                </a:path>
                <a:path w="152400" h="5080">
                  <a:moveTo>
                    <a:pt x="151866" y="1117"/>
                  </a:moveTo>
                  <a:lnTo>
                    <a:pt x="151549" y="317"/>
                  </a:lnTo>
                  <a:lnTo>
                    <a:pt x="150749" y="0"/>
                  </a:lnTo>
                  <a:lnTo>
                    <a:pt x="149961" y="317"/>
                  </a:lnTo>
                  <a:lnTo>
                    <a:pt x="149631" y="1117"/>
                  </a:lnTo>
                  <a:lnTo>
                    <a:pt x="149961" y="1905"/>
                  </a:lnTo>
                  <a:lnTo>
                    <a:pt x="150723" y="2235"/>
                  </a:lnTo>
                  <a:lnTo>
                    <a:pt x="149961" y="2552"/>
                  </a:lnTo>
                  <a:lnTo>
                    <a:pt x="149631" y="3340"/>
                  </a:lnTo>
                  <a:lnTo>
                    <a:pt x="149961" y="4140"/>
                  </a:lnTo>
                  <a:lnTo>
                    <a:pt x="150749" y="4457"/>
                  </a:lnTo>
                  <a:lnTo>
                    <a:pt x="151549" y="4140"/>
                  </a:lnTo>
                  <a:lnTo>
                    <a:pt x="151866" y="3340"/>
                  </a:lnTo>
                  <a:lnTo>
                    <a:pt x="151549" y="2552"/>
                  </a:lnTo>
                  <a:lnTo>
                    <a:pt x="150761" y="2235"/>
                  </a:lnTo>
                  <a:lnTo>
                    <a:pt x="151549" y="1905"/>
                  </a:lnTo>
                  <a:lnTo>
                    <a:pt x="151866" y="1117"/>
                  </a:lnTo>
                  <a:close/>
                </a:path>
              </a:pathLst>
            </a:custGeom>
            <a:solidFill>
              <a:srgbClr val="5C86AE"/>
            </a:solidFill>
          </p:spPr>
          <p:txBody>
            <a:bodyPr wrap="square" lIns="0" tIns="0" rIns="0" bIns="0" rtlCol="0"/>
            <a:lstStyle/>
            <a:p/>
          </p:txBody>
        </p:sp>
        <p:sp>
          <p:nvSpPr>
            <p:cNvPr id="1579" name="object 1579" descr=""/>
            <p:cNvSpPr/>
            <p:nvPr/>
          </p:nvSpPr>
          <p:spPr>
            <a:xfrm>
              <a:off x="5905793" y="2483364"/>
              <a:ext cx="1270" cy="1905"/>
            </a:xfrm>
            <a:custGeom>
              <a:avLst/>
              <a:gdLst/>
              <a:ahLst/>
              <a:cxnLst/>
              <a:rect l="l" t="t" r="r" b="b"/>
              <a:pathLst>
                <a:path w="1270" h="1905">
                  <a:moveTo>
                    <a:pt x="825" y="0"/>
                  </a:moveTo>
                  <a:lnTo>
                    <a:pt x="368" y="0"/>
                  </a:lnTo>
                  <a:lnTo>
                    <a:pt x="0" y="381"/>
                  </a:lnTo>
                  <a:lnTo>
                    <a:pt x="0" y="838"/>
                  </a:lnTo>
                  <a:lnTo>
                    <a:pt x="0" y="1308"/>
                  </a:lnTo>
                  <a:lnTo>
                    <a:pt x="368" y="1676"/>
                  </a:lnTo>
                  <a:lnTo>
                    <a:pt x="825" y="1676"/>
                  </a:lnTo>
                </a:path>
                <a:path w="1270" h="1905">
                  <a:moveTo>
                    <a:pt x="825" y="0"/>
                  </a:moveTo>
                  <a:lnTo>
                    <a:pt x="368" y="0"/>
                  </a:lnTo>
                  <a:lnTo>
                    <a:pt x="0" y="381"/>
                  </a:lnTo>
                  <a:lnTo>
                    <a:pt x="0" y="838"/>
                  </a:lnTo>
                  <a:lnTo>
                    <a:pt x="0" y="1308"/>
                  </a:lnTo>
                  <a:lnTo>
                    <a:pt x="368" y="1676"/>
                  </a:lnTo>
                  <a:lnTo>
                    <a:pt x="825" y="1676"/>
                  </a:lnTo>
                </a:path>
              </a:pathLst>
            </a:custGeom>
            <a:ln w="3175">
              <a:solidFill>
                <a:srgbClr val="5C86AE"/>
              </a:solidFill>
            </a:ln>
          </p:spPr>
          <p:txBody>
            <a:bodyPr wrap="square" lIns="0" tIns="0" rIns="0" bIns="0" rtlCol="0"/>
            <a:lstStyle/>
            <a:p/>
          </p:txBody>
        </p:sp>
        <p:sp>
          <p:nvSpPr>
            <p:cNvPr id="1580" name="object 1580" descr=""/>
            <p:cNvSpPr/>
            <p:nvPr/>
          </p:nvSpPr>
          <p:spPr>
            <a:xfrm>
              <a:off x="5770391" y="2483362"/>
              <a:ext cx="1270" cy="1905"/>
            </a:xfrm>
            <a:custGeom>
              <a:avLst/>
              <a:gdLst/>
              <a:ahLst/>
              <a:cxnLst/>
              <a:rect l="l" t="t" r="r" b="b"/>
              <a:pathLst>
                <a:path w="1270" h="1905">
                  <a:moveTo>
                    <a:pt x="0" y="1676"/>
                  </a:moveTo>
                  <a:lnTo>
                    <a:pt x="457" y="1676"/>
                  </a:lnTo>
                  <a:lnTo>
                    <a:pt x="838" y="1308"/>
                  </a:lnTo>
                  <a:lnTo>
                    <a:pt x="838" y="850"/>
                  </a:lnTo>
                  <a:lnTo>
                    <a:pt x="838" y="380"/>
                  </a:lnTo>
                  <a:lnTo>
                    <a:pt x="457" y="0"/>
                  </a:lnTo>
                  <a:lnTo>
                    <a:pt x="0" y="0"/>
                  </a:lnTo>
                </a:path>
              </a:pathLst>
            </a:custGeom>
            <a:ln w="3175">
              <a:solidFill>
                <a:srgbClr val="5C86AE"/>
              </a:solidFill>
            </a:ln>
          </p:spPr>
          <p:txBody>
            <a:bodyPr wrap="square" lIns="0" tIns="0" rIns="0" bIns="0" rtlCol="0"/>
            <a:lstStyle/>
            <a:p/>
          </p:txBody>
        </p:sp>
        <p:sp>
          <p:nvSpPr>
            <p:cNvPr id="1581" name="object 1581" descr=""/>
            <p:cNvSpPr/>
            <p:nvPr/>
          </p:nvSpPr>
          <p:spPr>
            <a:xfrm>
              <a:off x="5843816"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82" name="object 1582" descr=""/>
            <p:cNvSpPr/>
            <p:nvPr/>
          </p:nvSpPr>
          <p:spPr>
            <a:xfrm>
              <a:off x="5852188"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83" name="object 1583" descr=""/>
            <p:cNvSpPr/>
            <p:nvPr/>
          </p:nvSpPr>
          <p:spPr>
            <a:xfrm>
              <a:off x="5860558" y="2506253"/>
              <a:ext cx="8890" cy="8890"/>
            </a:xfrm>
            <a:custGeom>
              <a:avLst/>
              <a:gdLst/>
              <a:ahLst/>
              <a:cxnLst/>
              <a:rect l="l" t="t" r="r" b="b"/>
              <a:pathLst>
                <a:path w="8889" h="8889">
                  <a:moveTo>
                    <a:pt x="8382" y="4191"/>
                  </a:moveTo>
                  <a:lnTo>
                    <a:pt x="8382" y="1879"/>
                  </a:lnTo>
                  <a:lnTo>
                    <a:pt x="6502" y="0"/>
                  </a:lnTo>
                  <a:lnTo>
                    <a:pt x="4191" y="0"/>
                  </a:lnTo>
                  <a:lnTo>
                    <a:pt x="1866" y="0"/>
                  </a:lnTo>
                  <a:lnTo>
                    <a:pt x="0" y="1879"/>
                  </a:lnTo>
                  <a:lnTo>
                    <a:pt x="0" y="4191"/>
                  </a:lnTo>
                  <a:lnTo>
                    <a:pt x="0" y="6502"/>
                  </a:lnTo>
                  <a:lnTo>
                    <a:pt x="1866" y="8382"/>
                  </a:lnTo>
                  <a:lnTo>
                    <a:pt x="4191" y="8382"/>
                  </a:lnTo>
                  <a:lnTo>
                    <a:pt x="6502" y="8382"/>
                  </a:lnTo>
                  <a:lnTo>
                    <a:pt x="8382" y="6502"/>
                  </a:lnTo>
                  <a:lnTo>
                    <a:pt x="8382" y="4191"/>
                  </a:lnTo>
                </a:path>
              </a:pathLst>
            </a:custGeom>
            <a:ln w="3175">
              <a:solidFill>
                <a:srgbClr val="5C86AE"/>
              </a:solidFill>
            </a:ln>
          </p:spPr>
          <p:txBody>
            <a:bodyPr wrap="square" lIns="0" tIns="0" rIns="0" bIns="0" rtlCol="0"/>
            <a:lstStyle/>
            <a:p/>
          </p:txBody>
        </p:sp>
        <p:sp>
          <p:nvSpPr>
            <p:cNvPr id="1584" name="object 1584" descr=""/>
            <p:cNvSpPr/>
            <p:nvPr/>
          </p:nvSpPr>
          <p:spPr>
            <a:xfrm>
              <a:off x="5868371" y="2498993"/>
              <a:ext cx="8890" cy="8890"/>
            </a:xfrm>
            <a:custGeom>
              <a:avLst/>
              <a:gdLst/>
              <a:ahLst/>
              <a:cxnLst/>
              <a:rect l="l" t="t" r="r" b="b"/>
              <a:pathLst>
                <a:path w="8889" h="8889">
                  <a:moveTo>
                    <a:pt x="8382" y="4191"/>
                  </a:moveTo>
                  <a:lnTo>
                    <a:pt x="8382" y="1879"/>
                  </a:lnTo>
                  <a:lnTo>
                    <a:pt x="6502" y="0"/>
                  </a:lnTo>
                  <a:lnTo>
                    <a:pt x="4191" y="0"/>
                  </a:lnTo>
                  <a:lnTo>
                    <a:pt x="1879" y="0"/>
                  </a:lnTo>
                  <a:lnTo>
                    <a:pt x="0" y="1879"/>
                  </a:lnTo>
                  <a:lnTo>
                    <a:pt x="0" y="4191"/>
                  </a:lnTo>
                  <a:lnTo>
                    <a:pt x="0" y="6502"/>
                  </a:lnTo>
                  <a:lnTo>
                    <a:pt x="1879" y="8382"/>
                  </a:lnTo>
                  <a:lnTo>
                    <a:pt x="4191" y="8382"/>
                  </a:lnTo>
                  <a:lnTo>
                    <a:pt x="6502" y="8382"/>
                  </a:lnTo>
                  <a:lnTo>
                    <a:pt x="8382" y="6502"/>
                  </a:lnTo>
                  <a:lnTo>
                    <a:pt x="8382" y="4191"/>
                  </a:lnTo>
                </a:path>
              </a:pathLst>
            </a:custGeom>
            <a:ln w="3175">
              <a:solidFill>
                <a:srgbClr val="5C86AE"/>
              </a:solidFill>
            </a:ln>
          </p:spPr>
          <p:txBody>
            <a:bodyPr wrap="square" lIns="0" tIns="0" rIns="0" bIns="0" rtlCol="0"/>
            <a:lstStyle/>
            <a:p/>
          </p:txBody>
        </p:sp>
        <p:sp>
          <p:nvSpPr>
            <p:cNvPr id="1585" name="object 1585" descr=""/>
            <p:cNvSpPr/>
            <p:nvPr/>
          </p:nvSpPr>
          <p:spPr>
            <a:xfrm>
              <a:off x="5876756"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86" name="object 1586" descr=""/>
            <p:cNvSpPr/>
            <p:nvPr/>
          </p:nvSpPr>
          <p:spPr>
            <a:xfrm>
              <a:off x="5885128"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587" name="object 1587" descr=""/>
            <p:cNvSpPr/>
            <p:nvPr/>
          </p:nvSpPr>
          <p:spPr>
            <a:xfrm>
              <a:off x="5893499" y="2506253"/>
              <a:ext cx="8890" cy="8890"/>
            </a:xfrm>
            <a:custGeom>
              <a:avLst/>
              <a:gdLst/>
              <a:ahLst/>
              <a:cxnLst/>
              <a:rect l="l" t="t" r="r" b="b"/>
              <a:pathLst>
                <a:path w="8889" h="8889">
                  <a:moveTo>
                    <a:pt x="8382" y="4191"/>
                  </a:moveTo>
                  <a:lnTo>
                    <a:pt x="8382" y="1879"/>
                  </a:lnTo>
                  <a:lnTo>
                    <a:pt x="6502" y="0"/>
                  </a:lnTo>
                  <a:lnTo>
                    <a:pt x="4191" y="0"/>
                  </a:lnTo>
                  <a:lnTo>
                    <a:pt x="1866" y="0"/>
                  </a:lnTo>
                  <a:lnTo>
                    <a:pt x="0" y="1879"/>
                  </a:lnTo>
                  <a:lnTo>
                    <a:pt x="0" y="4191"/>
                  </a:lnTo>
                  <a:lnTo>
                    <a:pt x="0" y="6502"/>
                  </a:lnTo>
                  <a:lnTo>
                    <a:pt x="1866" y="8382"/>
                  </a:lnTo>
                  <a:lnTo>
                    <a:pt x="4191" y="8382"/>
                  </a:lnTo>
                  <a:lnTo>
                    <a:pt x="6502" y="8382"/>
                  </a:lnTo>
                  <a:lnTo>
                    <a:pt x="8382" y="6502"/>
                  </a:lnTo>
                  <a:lnTo>
                    <a:pt x="8382" y="4191"/>
                  </a:lnTo>
                </a:path>
              </a:pathLst>
            </a:custGeom>
            <a:ln w="3175">
              <a:solidFill>
                <a:srgbClr val="5C86AE"/>
              </a:solidFill>
            </a:ln>
          </p:spPr>
          <p:txBody>
            <a:bodyPr wrap="square" lIns="0" tIns="0" rIns="0" bIns="0" rtlCol="0"/>
            <a:lstStyle/>
            <a:p/>
          </p:txBody>
        </p:sp>
        <p:sp>
          <p:nvSpPr>
            <p:cNvPr id="1588" name="object 1588" descr=""/>
            <p:cNvSpPr/>
            <p:nvPr/>
          </p:nvSpPr>
          <p:spPr>
            <a:xfrm>
              <a:off x="5981717" y="2523120"/>
              <a:ext cx="635" cy="1270"/>
            </a:xfrm>
            <a:custGeom>
              <a:avLst/>
              <a:gdLst/>
              <a:ahLst/>
              <a:cxnLst/>
              <a:rect l="l" t="t" r="r" b="b"/>
              <a:pathLst>
                <a:path w="635" h="1269">
                  <a:moveTo>
                    <a:pt x="406" y="0"/>
                  </a:moveTo>
                  <a:lnTo>
                    <a:pt x="139" y="152"/>
                  </a:lnTo>
                  <a:lnTo>
                    <a:pt x="0" y="431"/>
                  </a:lnTo>
                  <a:lnTo>
                    <a:pt x="0" y="723"/>
                  </a:lnTo>
                </a:path>
              </a:pathLst>
            </a:custGeom>
            <a:ln w="3175">
              <a:solidFill>
                <a:srgbClr val="5C86AE"/>
              </a:solidFill>
            </a:ln>
          </p:spPr>
          <p:txBody>
            <a:bodyPr wrap="square" lIns="0" tIns="0" rIns="0" bIns="0" rtlCol="0"/>
            <a:lstStyle/>
            <a:p/>
          </p:txBody>
        </p:sp>
        <p:sp>
          <p:nvSpPr>
            <p:cNvPr id="1589" name="object 1589" descr=""/>
            <p:cNvSpPr/>
            <p:nvPr/>
          </p:nvSpPr>
          <p:spPr>
            <a:xfrm>
              <a:off x="5981715" y="2523839"/>
              <a:ext cx="635" cy="1270"/>
            </a:xfrm>
            <a:custGeom>
              <a:avLst/>
              <a:gdLst/>
              <a:ahLst/>
              <a:cxnLst/>
              <a:rect l="l" t="t" r="r" b="b"/>
              <a:pathLst>
                <a:path w="635" h="1269">
                  <a:moveTo>
                    <a:pt x="0" y="0"/>
                  </a:moveTo>
                  <a:lnTo>
                    <a:pt x="0" y="304"/>
                  </a:lnTo>
                  <a:lnTo>
                    <a:pt x="152" y="571"/>
                  </a:lnTo>
                  <a:lnTo>
                    <a:pt x="406" y="723"/>
                  </a:lnTo>
                </a:path>
              </a:pathLst>
            </a:custGeom>
            <a:ln w="3175">
              <a:solidFill>
                <a:srgbClr val="5C86AE"/>
              </a:solidFill>
            </a:ln>
          </p:spPr>
          <p:txBody>
            <a:bodyPr wrap="square" lIns="0" tIns="0" rIns="0" bIns="0" rtlCol="0"/>
            <a:lstStyle/>
            <a:p/>
          </p:txBody>
        </p:sp>
        <p:sp>
          <p:nvSpPr>
            <p:cNvPr id="1590" name="object 1590" descr=""/>
            <p:cNvSpPr/>
            <p:nvPr/>
          </p:nvSpPr>
          <p:spPr>
            <a:xfrm>
              <a:off x="5982136" y="2524571"/>
              <a:ext cx="1270" cy="635"/>
            </a:xfrm>
            <a:custGeom>
              <a:avLst/>
              <a:gdLst/>
              <a:ahLst/>
              <a:cxnLst/>
              <a:rect l="l" t="t" r="r" b="b"/>
              <a:pathLst>
                <a:path w="1270" h="635">
                  <a:moveTo>
                    <a:pt x="0" y="0"/>
                  </a:moveTo>
                  <a:lnTo>
                    <a:pt x="254" y="152"/>
                  </a:lnTo>
                  <a:lnTo>
                    <a:pt x="571" y="152"/>
                  </a:lnTo>
                  <a:lnTo>
                    <a:pt x="825" y="0"/>
                  </a:lnTo>
                </a:path>
              </a:pathLst>
            </a:custGeom>
            <a:ln w="3175">
              <a:solidFill>
                <a:srgbClr val="5C86AE"/>
              </a:solidFill>
            </a:ln>
          </p:spPr>
          <p:txBody>
            <a:bodyPr wrap="square" lIns="0" tIns="0" rIns="0" bIns="0" rtlCol="0"/>
            <a:lstStyle/>
            <a:p/>
          </p:txBody>
        </p:sp>
        <p:sp>
          <p:nvSpPr>
            <p:cNvPr id="1591" name="object 1591" descr=""/>
            <p:cNvSpPr/>
            <p:nvPr/>
          </p:nvSpPr>
          <p:spPr>
            <a:xfrm>
              <a:off x="5982142" y="2522962"/>
              <a:ext cx="1270" cy="635"/>
            </a:xfrm>
            <a:custGeom>
              <a:avLst/>
              <a:gdLst/>
              <a:ahLst/>
              <a:cxnLst/>
              <a:rect l="l" t="t" r="r" b="b"/>
              <a:pathLst>
                <a:path w="1270" h="635">
                  <a:moveTo>
                    <a:pt x="825" y="152"/>
                  </a:moveTo>
                  <a:lnTo>
                    <a:pt x="558" y="0"/>
                  </a:lnTo>
                  <a:lnTo>
                    <a:pt x="241" y="12"/>
                  </a:lnTo>
                  <a:lnTo>
                    <a:pt x="0" y="152"/>
                  </a:lnTo>
                </a:path>
              </a:pathLst>
            </a:custGeom>
            <a:ln w="3175">
              <a:solidFill>
                <a:srgbClr val="5C86AE"/>
              </a:solidFill>
            </a:ln>
          </p:spPr>
          <p:txBody>
            <a:bodyPr wrap="square" lIns="0" tIns="0" rIns="0" bIns="0" rtlCol="0"/>
            <a:lstStyle/>
            <a:p/>
          </p:txBody>
        </p:sp>
        <p:sp>
          <p:nvSpPr>
            <p:cNvPr id="1592" name="object 1592" descr=""/>
            <p:cNvSpPr/>
            <p:nvPr/>
          </p:nvSpPr>
          <p:spPr>
            <a:xfrm>
              <a:off x="5982970" y="2523115"/>
              <a:ext cx="635" cy="1270"/>
            </a:xfrm>
            <a:custGeom>
              <a:avLst/>
              <a:gdLst/>
              <a:ahLst/>
              <a:cxnLst/>
              <a:rect l="l" t="t" r="r" b="b"/>
              <a:pathLst>
                <a:path w="635" h="1269">
                  <a:moveTo>
                    <a:pt x="419" y="723"/>
                  </a:moveTo>
                  <a:lnTo>
                    <a:pt x="419" y="431"/>
                  </a:lnTo>
                  <a:lnTo>
                    <a:pt x="254" y="152"/>
                  </a:lnTo>
                  <a:lnTo>
                    <a:pt x="0" y="0"/>
                  </a:lnTo>
                </a:path>
              </a:pathLst>
            </a:custGeom>
            <a:ln w="3175">
              <a:solidFill>
                <a:srgbClr val="5C86AE"/>
              </a:solidFill>
            </a:ln>
          </p:spPr>
          <p:txBody>
            <a:bodyPr wrap="square" lIns="0" tIns="0" rIns="0" bIns="0" rtlCol="0"/>
            <a:lstStyle/>
            <a:p/>
          </p:txBody>
        </p:sp>
        <p:sp>
          <p:nvSpPr>
            <p:cNvPr id="1593" name="object 1593" descr=""/>
            <p:cNvSpPr/>
            <p:nvPr/>
          </p:nvSpPr>
          <p:spPr>
            <a:xfrm>
              <a:off x="5982967" y="2523834"/>
              <a:ext cx="635" cy="1270"/>
            </a:xfrm>
            <a:custGeom>
              <a:avLst/>
              <a:gdLst/>
              <a:ahLst/>
              <a:cxnLst/>
              <a:rect l="l" t="t" r="r" b="b"/>
              <a:pathLst>
                <a:path w="635" h="1269">
                  <a:moveTo>
                    <a:pt x="0" y="736"/>
                  </a:moveTo>
                  <a:lnTo>
                    <a:pt x="266" y="584"/>
                  </a:lnTo>
                  <a:lnTo>
                    <a:pt x="419" y="304"/>
                  </a:lnTo>
                  <a:lnTo>
                    <a:pt x="419" y="0"/>
                  </a:lnTo>
                </a:path>
              </a:pathLst>
            </a:custGeom>
            <a:ln w="3175">
              <a:solidFill>
                <a:srgbClr val="5C86AE"/>
              </a:solidFill>
            </a:ln>
          </p:spPr>
          <p:txBody>
            <a:bodyPr wrap="square" lIns="0" tIns="0" rIns="0" bIns="0" rtlCol="0"/>
            <a:lstStyle/>
            <a:p/>
          </p:txBody>
        </p:sp>
        <p:sp>
          <p:nvSpPr>
            <p:cNvPr id="1594" name="object 1594" descr=""/>
            <p:cNvSpPr/>
            <p:nvPr/>
          </p:nvSpPr>
          <p:spPr>
            <a:xfrm>
              <a:off x="5982533" y="2521328"/>
              <a:ext cx="3175" cy="5080"/>
            </a:xfrm>
            <a:custGeom>
              <a:avLst/>
              <a:gdLst/>
              <a:ahLst/>
              <a:cxnLst/>
              <a:rect l="l" t="t" r="r" b="b"/>
              <a:pathLst>
                <a:path w="3175" h="5080">
                  <a:moveTo>
                    <a:pt x="0" y="5029"/>
                  </a:moveTo>
                  <a:lnTo>
                    <a:pt x="901" y="5029"/>
                  </a:lnTo>
                  <a:lnTo>
                    <a:pt x="1739" y="4546"/>
                  </a:lnTo>
                  <a:lnTo>
                    <a:pt x="2197" y="3771"/>
                  </a:lnTo>
                  <a:lnTo>
                    <a:pt x="2641" y="2997"/>
                  </a:lnTo>
                  <a:lnTo>
                    <a:pt x="2641" y="2031"/>
                  </a:lnTo>
                  <a:lnTo>
                    <a:pt x="2197" y="1257"/>
                  </a:lnTo>
                  <a:lnTo>
                    <a:pt x="1739" y="482"/>
                  </a:lnTo>
                  <a:lnTo>
                    <a:pt x="901" y="0"/>
                  </a:lnTo>
                  <a:lnTo>
                    <a:pt x="0" y="0"/>
                  </a:lnTo>
                </a:path>
              </a:pathLst>
            </a:custGeom>
            <a:ln w="3175">
              <a:solidFill>
                <a:srgbClr val="5C86AE"/>
              </a:solidFill>
            </a:ln>
          </p:spPr>
          <p:txBody>
            <a:bodyPr wrap="square" lIns="0" tIns="0" rIns="0" bIns="0" rtlCol="0"/>
            <a:lstStyle/>
            <a:p/>
          </p:txBody>
        </p:sp>
        <p:sp>
          <p:nvSpPr>
            <p:cNvPr id="1595" name="object 1595" descr=""/>
            <p:cNvSpPr/>
            <p:nvPr/>
          </p:nvSpPr>
          <p:spPr>
            <a:xfrm>
              <a:off x="5980593" y="2521883"/>
              <a:ext cx="4445" cy="4445"/>
            </a:xfrm>
            <a:custGeom>
              <a:avLst/>
              <a:gdLst/>
              <a:ahLst/>
              <a:cxnLst/>
              <a:rect l="l" t="t" r="r" b="b"/>
              <a:pathLst>
                <a:path w="4445"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C86AE"/>
              </a:solidFill>
            </a:ln>
          </p:spPr>
          <p:txBody>
            <a:bodyPr wrap="square" lIns="0" tIns="0" rIns="0" bIns="0" rtlCol="0"/>
            <a:lstStyle/>
            <a:p/>
          </p:txBody>
        </p:sp>
        <p:sp>
          <p:nvSpPr>
            <p:cNvPr id="1596" name="object 1596" descr=""/>
            <p:cNvSpPr/>
            <p:nvPr/>
          </p:nvSpPr>
          <p:spPr>
            <a:xfrm>
              <a:off x="5980035" y="2521337"/>
              <a:ext cx="5080" cy="5080"/>
            </a:xfrm>
            <a:custGeom>
              <a:avLst/>
              <a:gdLst/>
              <a:ahLst/>
              <a:cxnLst/>
              <a:rect l="l" t="t" r="r" b="b"/>
              <a:pathLst>
                <a:path w="5079" h="5080">
                  <a:moveTo>
                    <a:pt x="5029" y="2501"/>
                  </a:moveTo>
                  <a:lnTo>
                    <a:pt x="5029" y="1117"/>
                  </a:lnTo>
                  <a:lnTo>
                    <a:pt x="3898" y="0"/>
                  </a:lnTo>
                  <a:lnTo>
                    <a:pt x="2514" y="0"/>
                  </a:lnTo>
                  <a:lnTo>
                    <a:pt x="1117" y="0"/>
                  </a:lnTo>
                  <a:lnTo>
                    <a:pt x="0" y="1117"/>
                  </a:lnTo>
                  <a:lnTo>
                    <a:pt x="0" y="2501"/>
                  </a:lnTo>
                  <a:lnTo>
                    <a:pt x="0" y="3886"/>
                  </a:lnTo>
                  <a:lnTo>
                    <a:pt x="1117" y="5016"/>
                  </a:lnTo>
                  <a:lnTo>
                    <a:pt x="2514" y="5016"/>
                  </a:lnTo>
                  <a:lnTo>
                    <a:pt x="3898" y="5016"/>
                  </a:lnTo>
                  <a:lnTo>
                    <a:pt x="5029" y="3886"/>
                  </a:lnTo>
                  <a:lnTo>
                    <a:pt x="5029" y="2501"/>
                  </a:lnTo>
                </a:path>
              </a:pathLst>
            </a:custGeom>
            <a:ln w="3175">
              <a:solidFill>
                <a:srgbClr val="5C86AE"/>
              </a:solidFill>
            </a:ln>
          </p:spPr>
          <p:txBody>
            <a:bodyPr wrap="square" lIns="0" tIns="0" rIns="0" bIns="0" rtlCol="0"/>
            <a:lstStyle/>
            <a:p/>
          </p:txBody>
        </p:sp>
        <p:sp>
          <p:nvSpPr>
            <p:cNvPr id="1597" name="object 1597" descr=""/>
            <p:cNvSpPr/>
            <p:nvPr/>
          </p:nvSpPr>
          <p:spPr>
            <a:xfrm>
              <a:off x="5981089" y="2523151"/>
              <a:ext cx="635" cy="1905"/>
            </a:xfrm>
            <a:custGeom>
              <a:avLst/>
              <a:gdLst/>
              <a:ahLst/>
              <a:cxnLst/>
              <a:rect l="l" t="t" r="r" b="b"/>
              <a:pathLst>
                <a:path w="635" h="1905">
                  <a:moveTo>
                    <a:pt x="241" y="0"/>
                  </a:moveTo>
                  <a:lnTo>
                    <a:pt x="0" y="431"/>
                  </a:lnTo>
                  <a:lnTo>
                    <a:pt x="0" y="952"/>
                  </a:lnTo>
                  <a:lnTo>
                    <a:pt x="241" y="1384"/>
                  </a:lnTo>
                </a:path>
              </a:pathLst>
            </a:custGeom>
            <a:ln w="3175">
              <a:solidFill>
                <a:srgbClr val="5C86AE"/>
              </a:solidFill>
            </a:ln>
          </p:spPr>
          <p:txBody>
            <a:bodyPr wrap="square" lIns="0" tIns="0" rIns="0" bIns="0" rtlCol="0"/>
            <a:lstStyle/>
            <a:p/>
          </p:txBody>
        </p:sp>
        <p:sp>
          <p:nvSpPr>
            <p:cNvPr id="1598" name="object 1598" descr=""/>
            <p:cNvSpPr/>
            <p:nvPr/>
          </p:nvSpPr>
          <p:spPr>
            <a:xfrm>
              <a:off x="5983761" y="2523143"/>
              <a:ext cx="635" cy="1905"/>
            </a:xfrm>
            <a:custGeom>
              <a:avLst/>
              <a:gdLst/>
              <a:ahLst/>
              <a:cxnLst/>
              <a:rect l="l" t="t" r="r" b="b"/>
              <a:pathLst>
                <a:path w="635" h="1905">
                  <a:moveTo>
                    <a:pt x="0" y="1397"/>
                  </a:moveTo>
                  <a:lnTo>
                    <a:pt x="254" y="965"/>
                  </a:lnTo>
                  <a:lnTo>
                    <a:pt x="254" y="431"/>
                  </a:lnTo>
                  <a:lnTo>
                    <a:pt x="0" y="0"/>
                  </a:lnTo>
                </a:path>
              </a:pathLst>
            </a:custGeom>
            <a:ln w="3175">
              <a:solidFill>
                <a:srgbClr val="5C86AE"/>
              </a:solidFill>
            </a:ln>
          </p:spPr>
          <p:txBody>
            <a:bodyPr wrap="square" lIns="0" tIns="0" rIns="0" bIns="0" rtlCol="0"/>
            <a:lstStyle/>
            <a:p/>
          </p:txBody>
        </p:sp>
        <p:sp>
          <p:nvSpPr>
            <p:cNvPr id="1599" name="object 1599" descr=""/>
            <p:cNvSpPr/>
            <p:nvPr/>
          </p:nvSpPr>
          <p:spPr>
            <a:xfrm>
              <a:off x="5981339" y="2522450"/>
              <a:ext cx="1270" cy="1270"/>
            </a:xfrm>
            <a:custGeom>
              <a:avLst/>
              <a:gdLst/>
              <a:ahLst/>
              <a:cxnLst/>
              <a:rect l="l" t="t" r="r" b="b"/>
              <a:pathLst>
                <a:path w="1270" h="1269">
                  <a:moveTo>
                    <a:pt x="1193" y="0"/>
                  </a:moveTo>
                  <a:lnTo>
                    <a:pt x="711" y="0"/>
                  </a:lnTo>
                  <a:lnTo>
                    <a:pt x="253" y="266"/>
                  </a:lnTo>
                  <a:lnTo>
                    <a:pt x="0" y="698"/>
                  </a:lnTo>
                </a:path>
              </a:pathLst>
            </a:custGeom>
            <a:ln w="3175">
              <a:solidFill>
                <a:srgbClr val="5C86AE"/>
              </a:solidFill>
            </a:ln>
          </p:spPr>
          <p:txBody>
            <a:bodyPr wrap="square" lIns="0" tIns="0" rIns="0" bIns="0" rtlCol="0"/>
            <a:lstStyle/>
            <a:p/>
          </p:txBody>
        </p:sp>
        <p:sp>
          <p:nvSpPr>
            <p:cNvPr id="1600" name="object 1600" descr=""/>
            <p:cNvSpPr/>
            <p:nvPr/>
          </p:nvSpPr>
          <p:spPr>
            <a:xfrm>
              <a:off x="5981343" y="2524540"/>
              <a:ext cx="1270" cy="1270"/>
            </a:xfrm>
            <a:custGeom>
              <a:avLst/>
              <a:gdLst/>
              <a:ahLst/>
              <a:cxnLst/>
              <a:rect l="l" t="t" r="r" b="b"/>
              <a:pathLst>
                <a:path w="1270" h="1269">
                  <a:moveTo>
                    <a:pt x="0" y="0"/>
                  </a:moveTo>
                  <a:lnTo>
                    <a:pt x="254" y="431"/>
                  </a:lnTo>
                  <a:lnTo>
                    <a:pt x="711" y="698"/>
                  </a:lnTo>
                  <a:lnTo>
                    <a:pt x="1193" y="698"/>
                  </a:lnTo>
                </a:path>
              </a:pathLst>
            </a:custGeom>
            <a:ln w="3175">
              <a:solidFill>
                <a:srgbClr val="5C86AE"/>
              </a:solidFill>
            </a:ln>
          </p:spPr>
          <p:txBody>
            <a:bodyPr wrap="square" lIns="0" tIns="0" rIns="0" bIns="0" rtlCol="0"/>
            <a:lstStyle/>
            <a:p/>
          </p:txBody>
        </p:sp>
        <p:sp>
          <p:nvSpPr>
            <p:cNvPr id="1601" name="object 1601" descr=""/>
            <p:cNvSpPr/>
            <p:nvPr/>
          </p:nvSpPr>
          <p:spPr>
            <a:xfrm>
              <a:off x="5982545" y="2524543"/>
              <a:ext cx="1270" cy="1270"/>
            </a:xfrm>
            <a:custGeom>
              <a:avLst/>
              <a:gdLst/>
              <a:ahLst/>
              <a:cxnLst/>
              <a:rect l="l" t="t" r="r" b="b"/>
              <a:pathLst>
                <a:path w="1270" h="1269">
                  <a:moveTo>
                    <a:pt x="0" y="698"/>
                  </a:moveTo>
                  <a:lnTo>
                    <a:pt x="495" y="698"/>
                  </a:lnTo>
                  <a:lnTo>
                    <a:pt x="965" y="431"/>
                  </a:lnTo>
                  <a:lnTo>
                    <a:pt x="1206" y="0"/>
                  </a:lnTo>
                </a:path>
              </a:pathLst>
            </a:custGeom>
            <a:ln w="3175">
              <a:solidFill>
                <a:srgbClr val="5C86AE"/>
              </a:solidFill>
            </a:ln>
          </p:spPr>
          <p:txBody>
            <a:bodyPr wrap="square" lIns="0" tIns="0" rIns="0" bIns="0" rtlCol="0"/>
            <a:lstStyle/>
            <a:p/>
          </p:txBody>
        </p:sp>
        <p:sp>
          <p:nvSpPr>
            <p:cNvPr id="1602" name="object 1602" descr=""/>
            <p:cNvSpPr/>
            <p:nvPr/>
          </p:nvSpPr>
          <p:spPr>
            <a:xfrm>
              <a:off x="5982542" y="2522446"/>
              <a:ext cx="1270" cy="1270"/>
            </a:xfrm>
            <a:custGeom>
              <a:avLst/>
              <a:gdLst/>
              <a:ahLst/>
              <a:cxnLst/>
              <a:rect l="l" t="t" r="r" b="b"/>
              <a:pathLst>
                <a:path w="1270" h="1269">
                  <a:moveTo>
                    <a:pt x="1206" y="698"/>
                  </a:moveTo>
                  <a:lnTo>
                    <a:pt x="965" y="266"/>
                  </a:lnTo>
                  <a:lnTo>
                    <a:pt x="495" y="0"/>
                  </a:lnTo>
                  <a:lnTo>
                    <a:pt x="0" y="0"/>
                  </a:lnTo>
                </a:path>
              </a:pathLst>
            </a:custGeom>
            <a:ln w="3175">
              <a:solidFill>
                <a:srgbClr val="5C86AE"/>
              </a:solidFill>
            </a:ln>
          </p:spPr>
          <p:txBody>
            <a:bodyPr wrap="square" lIns="0" tIns="0" rIns="0" bIns="0" rtlCol="0"/>
            <a:lstStyle/>
            <a:p/>
          </p:txBody>
        </p:sp>
        <p:sp>
          <p:nvSpPr>
            <p:cNvPr id="1603" name="object 1603" descr=""/>
            <p:cNvSpPr/>
            <p:nvPr/>
          </p:nvSpPr>
          <p:spPr>
            <a:xfrm>
              <a:off x="5398836" y="2584973"/>
              <a:ext cx="5080" cy="5080"/>
            </a:xfrm>
            <a:custGeom>
              <a:avLst/>
              <a:gdLst/>
              <a:ahLst/>
              <a:cxnLst/>
              <a:rect l="l" t="t" r="r" b="b"/>
              <a:pathLst>
                <a:path w="5079"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C86AE"/>
              </a:solidFill>
            </a:ln>
          </p:spPr>
          <p:txBody>
            <a:bodyPr wrap="square" lIns="0" tIns="0" rIns="0" bIns="0" rtlCol="0"/>
            <a:lstStyle/>
            <a:p/>
          </p:txBody>
        </p:sp>
        <p:sp>
          <p:nvSpPr>
            <p:cNvPr id="1604" name="object 1604" descr=""/>
            <p:cNvSpPr/>
            <p:nvPr/>
          </p:nvSpPr>
          <p:spPr>
            <a:xfrm>
              <a:off x="5371147" y="2442325"/>
              <a:ext cx="1905" cy="3175"/>
            </a:xfrm>
            <a:custGeom>
              <a:avLst/>
              <a:gdLst/>
              <a:ahLst/>
              <a:cxnLst/>
              <a:rect l="l" t="t" r="r" b="b"/>
              <a:pathLst>
                <a:path w="1904" h="3175">
                  <a:moveTo>
                    <a:pt x="0" y="2908"/>
                  </a:moveTo>
                  <a:lnTo>
                    <a:pt x="914" y="2222"/>
                  </a:lnTo>
                  <a:lnTo>
                    <a:pt x="1447" y="1143"/>
                  </a:lnTo>
                  <a:lnTo>
                    <a:pt x="1447" y="0"/>
                  </a:lnTo>
                </a:path>
              </a:pathLst>
            </a:custGeom>
            <a:ln w="3175">
              <a:solidFill>
                <a:srgbClr val="5C86AE"/>
              </a:solidFill>
            </a:ln>
          </p:spPr>
          <p:txBody>
            <a:bodyPr wrap="square" lIns="0" tIns="0" rIns="0" bIns="0" rtlCol="0"/>
            <a:lstStyle/>
            <a:p/>
          </p:txBody>
        </p:sp>
        <p:sp>
          <p:nvSpPr>
            <p:cNvPr id="1605" name="object 1605" descr=""/>
            <p:cNvSpPr/>
            <p:nvPr/>
          </p:nvSpPr>
          <p:spPr>
            <a:xfrm>
              <a:off x="5372604" y="2416925"/>
              <a:ext cx="11430" cy="11430"/>
            </a:xfrm>
            <a:custGeom>
              <a:avLst/>
              <a:gdLst/>
              <a:ahLst/>
              <a:cxnLst/>
              <a:rect l="l" t="t" r="r" b="b"/>
              <a:pathLst>
                <a:path w="11429" h="11430">
                  <a:moveTo>
                    <a:pt x="10883" y="0"/>
                  </a:moveTo>
                  <a:lnTo>
                    <a:pt x="4876" y="0"/>
                  </a:lnTo>
                  <a:lnTo>
                    <a:pt x="0" y="4876"/>
                  </a:lnTo>
                  <a:lnTo>
                    <a:pt x="0" y="10883"/>
                  </a:lnTo>
                </a:path>
              </a:pathLst>
            </a:custGeom>
            <a:ln w="3175">
              <a:solidFill>
                <a:srgbClr val="5C86AE"/>
              </a:solidFill>
            </a:ln>
          </p:spPr>
          <p:txBody>
            <a:bodyPr wrap="square" lIns="0" tIns="0" rIns="0" bIns="0" rtlCol="0"/>
            <a:lstStyle/>
            <a:p/>
          </p:txBody>
        </p:sp>
        <p:sp>
          <p:nvSpPr>
            <p:cNvPr id="1606" name="object 1606" descr=""/>
            <p:cNvSpPr/>
            <p:nvPr/>
          </p:nvSpPr>
          <p:spPr>
            <a:xfrm>
              <a:off x="5401377" y="2423896"/>
              <a:ext cx="5080" cy="6350"/>
            </a:xfrm>
            <a:custGeom>
              <a:avLst/>
              <a:gdLst/>
              <a:ahLst/>
              <a:cxnLst/>
              <a:rect l="l" t="t" r="r" b="b"/>
              <a:pathLst>
                <a:path w="5079" h="6350">
                  <a:moveTo>
                    <a:pt x="5054" y="482"/>
                  </a:moveTo>
                  <a:lnTo>
                    <a:pt x="3632" y="0"/>
                  </a:lnTo>
                  <a:lnTo>
                    <a:pt x="2044" y="457"/>
                  </a:lnTo>
                  <a:lnTo>
                    <a:pt x="1092" y="1612"/>
                  </a:lnTo>
                  <a:lnTo>
                    <a:pt x="114" y="2781"/>
                  </a:lnTo>
                  <a:lnTo>
                    <a:pt x="0" y="4432"/>
                  </a:lnTo>
                  <a:lnTo>
                    <a:pt x="736" y="5740"/>
                  </a:lnTo>
                </a:path>
              </a:pathLst>
            </a:custGeom>
            <a:ln w="3175">
              <a:solidFill>
                <a:srgbClr val="5C86AE"/>
              </a:solidFill>
            </a:ln>
          </p:spPr>
          <p:txBody>
            <a:bodyPr wrap="square" lIns="0" tIns="0" rIns="0" bIns="0" rtlCol="0"/>
            <a:lstStyle/>
            <a:p/>
          </p:txBody>
        </p:sp>
        <p:sp>
          <p:nvSpPr>
            <p:cNvPr id="1607" name="object 1607" descr=""/>
            <p:cNvSpPr/>
            <p:nvPr/>
          </p:nvSpPr>
          <p:spPr>
            <a:xfrm>
              <a:off x="5380421" y="2425307"/>
              <a:ext cx="13335" cy="13335"/>
            </a:xfrm>
            <a:custGeom>
              <a:avLst/>
              <a:gdLst/>
              <a:ahLst/>
              <a:cxnLst/>
              <a:rect l="l" t="t" r="r" b="b"/>
              <a:pathLst>
                <a:path w="13335" h="13335">
                  <a:moveTo>
                    <a:pt x="12839" y="6413"/>
                  </a:moveTo>
                  <a:lnTo>
                    <a:pt x="12839" y="2870"/>
                  </a:lnTo>
                  <a:lnTo>
                    <a:pt x="9956" y="0"/>
                  </a:lnTo>
                  <a:lnTo>
                    <a:pt x="6413" y="0"/>
                  </a:lnTo>
                  <a:lnTo>
                    <a:pt x="2882" y="0"/>
                  </a:lnTo>
                  <a:lnTo>
                    <a:pt x="0" y="2870"/>
                  </a:lnTo>
                  <a:lnTo>
                    <a:pt x="0" y="6413"/>
                  </a:lnTo>
                  <a:lnTo>
                    <a:pt x="0" y="9956"/>
                  </a:lnTo>
                  <a:lnTo>
                    <a:pt x="2882" y="12839"/>
                  </a:lnTo>
                  <a:lnTo>
                    <a:pt x="6413" y="12839"/>
                  </a:lnTo>
                  <a:lnTo>
                    <a:pt x="9956" y="12839"/>
                  </a:lnTo>
                  <a:lnTo>
                    <a:pt x="12839" y="9956"/>
                  </a:lnTo>
                  <a:lnTo>
                    <a:pt x="12839" y="6413"/>
                  </a:lnTo>
                </a:path>
              </a:pathLst>
            </a:custGeom>
            <a:ln w="3175">
              <a:solidFill>
                <a:srgbClr val="5C86AE"/>
              </a:solidFill>
            </a:ln>
          </p:spPr>
          <p:txBody>
            <a:bodyPr wrap="square" lIns="0" tIns="0" rIns="0" bIns="0" rtlCol="0"/>
            <a:lstStyle/>
            <a:p/>
          </p:txBody>
        </p:sp>
        <p:sp>
          <p:nvSpPr>
            <p:cNvPr id="1608" name="object 1608" descr=""/>
            <p:cNvSpPr/>
            <p:nvPr/>
          </p:nvSpPr>
          <p:spPr>
            <a:xfrm>
              <a:off x="5371151" y="2568388"/>
              <a:ext cx="1905" cy="3175"/>
            </a:xfrm>
            <a:custGeom>
              <a:avLst/>
              <a:gdLst/>
              <a:ahLst/>
              <a:cxnLst/>
              <a:rect l="l" t="t" r="r" b="b"/>
              <a:pathLst>
                <a:path w="1904" h="3175">
                  <a:moveTo>
                    <a:pt x="1447" y="2908"/>
                  </a:moveTo>
                  <a:lnTo>
                    <a:pt x="1447" y="1765"/>
                  </a:lnTo>
                  <a:lnTo>
                    <a:pt x="914" y="698"/>
                  </a:lnTo>
                  <a:lnTo>
                    <a:pt x="0" y="0"/>
                  </a:lnTo>
                </a:path>
              </a:pathLst>
            </a:custGeom>
            <a:ln w="3175">
              <a:solidFill>
                <a:srgbClr val="5C86AE"/>
              </a:solidFill>
            </a:ln>
          </p:spPr>
          <p:txBody>
            <a:bodyPr wrap="square" lIns="0" tIns="0" rIns="0" bIns="0" rtlCol="0"/>
            <a:lstStyle/>
            <a:p/>
          </p:txBody>
        </p:sp>
        <p:sp>
          <p:nvSpPr>
            <p:cNvPr id="1609" name="object 1609" descr=""/>
            <p:cNvSpPr/>
            <p:nvPr/>
          </p:nvSpPr>
          <p:spPr>
            <a:xfrm>
              <a:off x="5396250" y="2582757"/>
              <a:ext cx="8255" cy="10160"/>
            </a:xfrm>
            <a:custGeom>
              <a:avLst/>
              <a:gdLst/>
              <a:ahLst/>
              <a:cxnLst/>
              <a:rect l="l" t="t" r="r" b="b"/>
              <a:pathLst>
                <a:path w="8254" h="10160">
                  <a:moveTo>
                    <a:pt x="4775" y="0"/>
                  </a:moveTo>
                  <a:lnTo>
                    <a:pt x="2806" y="139"/>
                  </a:lnTo>
                  <a:lnTo>
                    <a:pt x="1117" y="1485"/>
                  </a:lnTo>
                  <a:lnTo>
                    <a:pt x="558" y="3390"/>
                  </a:lnTo>
                  <a:lnTo>
                    <a:pt x="0" y="5295"/>
                  </a:lnTo>
                  <a:lnTo>
                    <a:pt x="673" y="7340"/>
                  </a:lnTo>
                  <a:lnTo>
                    <a:pt x="2260" y="8521"/>
                  </a:lnTo>
                  <a:lnTo>
                    <a:pt x="3835" y="9715"/>
                  </a:lnTo>
                  <a:lnTo>
                    <a:pt x="5994" y="9791"/>
                  </a:lnTo>
                  <a:lnTo>
                    <a:pt x="7670" y="8724"/>
                  </a:lnTo>
                </a:path>
              </a:pathLst>
            </a:custGeom>
            <a:ln w="3175">
              <a:solidFill>
                <a:srgbClr val="5C86AE"/>
              </a:solidFill>
            </a:ln>
          </p:spPr>
          <p:txBody>
            <a:bodyPr wrap="square" lIns="0" tIns="0" rIns="0" bIns="0" rtlCol="0"/>
            <a:lstStyle/>
            <a:p/>
          </p:txBody>
        </p:sp>
        <p:sp>
          <p:nvSpPr>
            <p:cNvPr id="1610" name="object 1610" descr=""/>
            <p:cNvSpPr/>
            <p:nvPr/>
          </p:nvSpPr>
          <p:spPr>
            <a:xfrm>
              <a:off x="5372599" y="2585814"/>
              <a:ext cx="11430" cy="11430"/>
            </a:xfrm>
            <a:custGeom>
              <a:avLst/>
              <a:gdLst/>
              <a:ahLst/>
              <a:cxnLst/>
              <a:rect l="l" t="t" r="r" b="b"/>
              <a:pathLst>
                <a:path w="11429" h="11430">
                  <a:moveTo>
                    <a:pt x="0" y="0"/>
                  </a:moveTo>
                  <a:lnTo>
                    <a:pt x="0" y="6019"/>
                  </a:lnTo>
                  <a:lnTo>
                    <a:pt x="4889" y="10883"/>
                  </a:lnTo>
                  <a:lnTo>
                    <a:pt x="10883" y="10883"/>
                  </a:lnTo>
                </a:path>
              </a:pathLst>
            </a:custGeom>
            <a:ln w="3175">
              <a:solidFill>
                <a:srgbClr val="5C86AE"/>
              </a:solidFill>
            </a:ln>
          </p:spPr>
          <p:txBody>
            <a:bodyPr wrap="square" lIns="0" tIns="0" rIns="0" bIns="0" rtlCol="0"/>
            <a:lstStyle/>
            <a:p/>
          </p:txBody>
        </p:sp>
        <p:sp>
          <p:nvSpPr>
            <p:cNvPr id="1611" name="object 1611" descr=""/>
            <p:cNvSpPr/>
            <p:nvPr/>
          </p:nvSpPr>
          <p:spPr>
            <a:xfrm>
              <a:off x="5380421" y="2575481"/>
              <a:ext cx="13335" cy="13335"/>
            </a:xfrm>
            <a:custGeom>
              <a:avLst/>
              <a:gdLst/>
              <a:ahLst/>
              <a:cxnLst/>
              <a:rect l="l" t="t" r="r" b="b"/>
              <a:pathLst>
                <a:path w="13335" h="13335">
                  <a:moveTo>
                    <a:pt x="12839" y="6426"/>
                  </a:moveTo>
                  <a:lnTo>
                    <a:pt x="12839" y="2882"/>
                  </a:lnTo>
                  <a:lnTo>
                    <a:pt x="9956" y="0"/>
                  </a:lnTo>
                  <a:lnTo>
                    <a:pt x="6413" y="0"/>
                  </a:lnTo>
                  <a:lnTo>
                    <a:pt x="2882" y="0"/>
                  </a:lnTo>
                  <a:lnTo>
                    <a:pt x="0" y="2882"/>
                  </a:lnTo>
                  <a:lnTo>
                    <a:pt x="0" y="6426"/>
                  </a:lnTo>
                  <a:lnTo>
                    <a:pt x="0" y="9969"/>
                  </a:lnTo>
                  <a:lnTo>
                    <a:pt x="2882" y="12839"/>
                  </a:lnTo>
                  <a:lnTo>
                    <a:pt x="6413" y="12839"/>
                  </a:lnTo>
                  <a:lnTo>
                    <a:pt x="9956" y="12839"/>
                  </a:lnTo>
                  <a:lnTo>
                    <a:pt x="12839" y="9969"/>
                  </a:lnTo>
                  <a:lnTo>
                    <a:pt x="12839" y="6426"/>
                  </a:lnTo>
                </a:path>
              </a:pathLst>
            </a:custGeom>
            <a:ln w="3175">
              <a:solidFill>
                <a:srgbClr val="5C86AE"/>
              </a:solidFill>
            </a:ln>
          </p:spPr>
          <p:txBody>
            <a:bodyPr wrap="square" lIns="0" tIns="0" rIns="0" bIns="0" rtlCol="0"/>
            <a:lstStyle/>
            <a:p/>
          </p:txBody>
        </p:sp>
        <p:sp>
          <p:nvSpPr>
            <p:cNvPr id="1612" name="object 1612" descr=""/>
            <p:cNvSpPr/>
            <p:nvPr/>
          </p:nvSpPr>
          <p:spPr>
            <a:xfrm>
              <a:off x="5368977" y="2445235"/>
              <a:ext cx="2540" cy="1270"/>
            </a:xfrm>
            <a:custGeom>
              <a:avLst/>
              <a:gdLst/>
              <a:ahLst/>
              <a:cxnLst/>
              <a:rect l="l" t="t" r="r" b="b"/>
              <a:pathLst>
                <a:path w="2539" h="1269">
                  <a:moveTo>
                    <a:pt x="0" y="723"/>
                  </a:moveTo>
                  <a:lnTo>
                    <a:pt x="787" y="723"/>
                  </a:lnTo>
                  <a:lnTo>
                    <a:pt x="1549" y="469"/>
                  </a:lnTo>
                  <a:lnTo>
                    <a:pt x="2171" y="0"/>
                  </a:lnTo>
                </a:path>
              </a:pathLst>
            </a:custGeom>
            <a:ln w="3175">
              <a:solidFill>
                <a:srgbClr val="5C86AE"/>
              </a:solidFill>
            </a:ln>
          </p:spPr>
          <p:txBody>
            <a:bodyPr wrap="square" lIns="0" tIns="0" rIns="0" bIns="0" rtlCol="0"/>
            <a:lstStyle/>
            <a:p/>
          </p:txBody>
        </p:sp>
        <p:sp>
          <p:nvSpPr>
            <p:cNvPr id="1613" name="object 1613" descr=""/>
            <p:cNvSpPr/>
            <p:nvPr/>
          </p:nvSpPr>
          <p:spPr>
            <a:xfrm>
              <a:off x="5368975" y="2567671"/>
              <a:ext cx="2540" cy="1270"/>
            </a:xfrm>
            <a:custGeom>
              <a:avLst/>
              <a:gdLst/>
              <a:ahLst/>
              <a:cxnLst/>
              <a:rect l="l" t="t" r="r" b="b"/>
              <a:pathLst>
                <a:path w="2539" h="1269">
                  <a:moveTo>
                    <a:pt x="2171" y="723"/>
                  </a:moveTo>
                  <a:lnTo>
                    <a:pt x="1549" y="254"/>
                  </a:lnTo>
                  <a:lnTo>
                    <a:pt x="787" y="0"/>
                  </a:lnTo>
                  <a:lnTo>
                    <a:pt x="0" y="0"/>
                  </a:lnTo>
                </a:path>
              </a:pathLst>
            </a:custGeom>
            <a:ln w="3175">
              <a:solidFill>
                <a:srgbClr val="5C86AE"/>
              </a:solidFill>
            </a:ln>
          </p:spPr>
          <p:txBody>
            <a:bodyPr wrap="square" lIns="0" tIns="0" rIns="0" bIns="0" rtlCol="0"/>
            <a:lstStyle/>
            <a:p/>
          </p:txBody>
        </p:sp>
        <p:sp>
          <p:nvSpPr>
            <p:cNvPr id="1614" name="object 1614" descr=""/>
            <p:cNvSpPr/>
            <p:nvPr/>
          </p:nvSpPr>
          <p:spPr>
            <a:xfrm>
              <a:off x="5348600" y="2529985"/>
              <a:ext cx="6350" cy="6350"/>
            </a:xfrm>
            <a:custGeom>
              <a:avLst/>
              <a:gdLst/>
              <a:ahLst/>
              <a:cxnLst/>
              <a:rect l="l" t="t" r="r" b="b"/>
              <a:pathLst>
                <a:path w="6350" h="6350">
                  <a:moveTo>
                    <a:pt x="0" y="0"/>
                  </a:moveTo>
                  <a:lnTo>
                    <a:pt x="0" y="3238"/>
                  </a:lnTo>
                  <a:lnTo>
                    <a:pt x="2628" y="5854"/>
                  </a:lnTo>
                  <a:lnTo>
                    <a:pt x="5867" y="5854"/>
                  </a:lnTo>
                </a:path>
              </a:pathLst>
            </a:custGeom>
            <a:ln w="3175">
              <a:solidFill>
                <a:srgbClr val="5C86AE"/>
              </a:solidFill>
            </a:ln>
          </p:spPr>
          <p:txBody>
            <a:bodyPr wrap="square" lIns="0" tIns="0" rIns="0" bIns="0" rtlCol="0"/>
            <a:lstStyle/>
            <a:p/>
          </p:txBody>
        </p:sp>
        <p:sp>
          <p:nvSpPr>
            <p:cNvPr id="1615" name="object 1615" descr=""/>
            <p:cNvSpPr/>
            <p:nvPr/>
          </p:nvSpPr>
          <p:spPr>
            <a:xfrm>
              <a:off x="5348598" y="2477784"/>
              <a:ext cx="6350" cy="6350"/>
            </a:xfrm>
            <a:custGeom>
              <a:avLst/>
              <a:gdLst/>
              <a:ahLst/>
              <a:cxnLst/>
              <a:rect l="l" t="t" r="r" b="b"/>
              <a:pathLst>
                <a:path w="6350" h="6350">
                  <a:moveTo>
                    <a:pt x="5867" y="0"/>
                  </a:moveTo>
                  <a:lnTo>
                    <a:pt x="2628" y="0"/>
                  </a:lnTo>
                  <a:lnTo>
                    <a:pt x="0" y="2628"/>
                  </a:lnTo>
                  <a:lnTo>
                    <a:pt x="0" y="5854"/>
                  </a:lnTo>
                </a:path>
              </a:pathLst>
            </a:custGeom>
            <a:ln w="3175">
              <a:solidFill>
                <a:srgbClr val="5C86AE"/>
              </a:solidFill>
            </a:ln>
          </p:spPr>
          <p:txBody>
            <a:bodyPr wrap="square" lIns="0" tIns="0" rIns="0" bIns="0" rtlCol="0"/>
            <a:lstStyle/>
            <a:p/>
          </p:txBody>
        </p:sp>
        <p:sp>
          <p:nvSpPr>
            <p:cNvPr id="1616" name="object 1616" descr=""/>
            <p:cNvSpPr/>
            <p:nvPr/>
          </p:nvSpPr>
          <p:spPr>
            <a:xfrm>
              <a:off x="5370863" y="2535777"/>
              <a:ext cx="2540" cy="6350"/>
            </a:xfrm>
            <a:custGeom>
              <a:avLst/>
              <a:gdLst/>
              <a:ahLst/>
              <a:cxnLst/>
              <a:rect l="l" t="t" r="r" b="b"/>
              <a:pathLst>
                <a:path w="2539" h="6350">
                  <a:moveTo>
                    <a:pt x="0" y="0"/>
                  </a:moveTo>
                  <a:lnTo>
                    <a:pt x="673" y="2120"/>
                  </a:lnTo>
                  <a:lnTo>
                    <a:pt x="1397" y="4229"/>
                  </a:lnTo>
                  <a:lnTo>
                    <a:pt x="2222" y="6299"/>
                  </a:lnTo>
                </a:path>
              </a:pathLst>
            </a:custGeom>
            <a:ln w="3175">
              <a:solidFill>
                <a:srgbClr val="5C86AE"/>
              </a:solidFill>
            </a:ln>
          </p:spPr>
          <p:txBody>
            <a:bodyPr wrap="square" lIns="0" tIns="0" rIns="0" bIns="0" rtlCol="0"/>
            <a:lstStyle/>
            <a:p/>
          </p:txBody>
        </p:sp>
        <p:sp>
          <p:nvSpPr>
            <p:cNvPr id="1617" name="object 1617" descr=""/>
            <p:cNvSpPr/>
            <p:nvPr/>
          </p:nvSpPr>
          <p:spPr>
            <a:xfrm>
              <a:off x="5370860" y="2472116"/>
              <a:ext cx="2540" cy="6350"/>
            </a:xfrm>
            <a:custGeom>
              <a:avLst/>
              <a:gdLst/>
              <a:ahLst/>
              <a:cxnLst/>
              <a:rect l="l" t="t" r="r" b="b"/>
              <a:pathLst>
                <a:path w="2539" h="6350">
                  <a:moveTo>
                    <a:pt x="2222" y="0"/>
                  </a:moveTo>
                  <a:lnTo>
                    <a:pt x="1409" y="2070"/>
                  </a:lnTo>
                  <a:lnTo>
                    <a:pt x="673" y="4178"/>
                  </a:lnTo>
                  <a:lnTo>
                    <a:pt x="0" y="6299"/>
                  </a:lnTo>
                </a:path>
              </a:pathLst>
            </a:custGeom>
            <a:ln w="3175">
              <a:solidFill>
                <a:srgbClr val="5C86AE"/>
              </a:solidFill>
            </a:ln>
          </p:spPr>
          <p:txBody>
            <a:bodyPr wrap="square" lIns="0" tIns="0" rIns="0" bIns="0" rtlCol="0"/>
            <a:lstStyle/>
            <a:p/>
          </p:txBody>
        </p:sp>
        <p:sp>
          <p:nvSpPr>
            <p:cNvPr id="1618" name="object 1618" descr=""/>
            <p:cNvSpPr/>
            <p:nvPr/>
          </p:nvSpPr>
          <p:spPr>
            <a:xfrm>
              <a:off x="5352510" y="2481690"/>
              <a:ext cx="2540" cy="2540"/>
            </a:xfrm>
            <a:custGeom>
              <a:avLst/>
              <a:gdLst/>
              <a:ahLst/>
              <a:cxnLst/>
              <a:rect l="l" t="t" r="r" b="b"/>
              <a:pathLst>
                <a:path w="2539" h="2539">
                  <a:moveTo>
                    <a:pt x="1955" y="0"/>
                  </a:moveTo>
                  <a:lnTo>
                    <a:pt x="876" y="0"/>
                  </a:lnTo>
                  <a:lnTo>
                    <a:pt x="0" y="876"/>
                  </a:lnTo>
                  <a:lnTo>
                    <a:pt x="0" y="1955"/>
                  </a:lnTo>
                </a:path>
              </a:pathLst>
            </a:custGeom>
            <a:ln w="3175">
              <a:solidFill>
                <a:srgbClr val="5C86AE"/>
              </a:solidFill>
            </a:ln>
          </p:spPr>
          <p:txBody>
            <a:bodyPr wrap="square" lIns="0" tIns="0" rIns="0" bIns="0" rtlCol="0"/>
            <a:lstStyle/>
            <a:p/>
          </p:txBody>
        </p:sp>
        <p:sp>
          <p:nvSpPr>
            <p:cNvPr id="1619" name="object 1619" descr=""/>
            <p:cNvSpPr/>
            <p:nvPr/>
          </p:nvSpPr>
          <p:spPr>
            <a:xfrm>
              <a:off x="5352506" y="2529985"/>
              <a:ext cx="2540" cy="2540"/>
            </a:xfrm>
            <a:custGeom>
              <a:avLst/>
              <a:gdLst/>
              <a:ahLst/>
              <a:cxnLst/>
              <a:rect l="l" t="t" r="r" b="b"/>
              <a:pathLst>
                <a:path w="2539" h="2539">
                  <a:moveTo>
                    <a:pt x="0" y="0"/>
                  </a:moveTo>
                  <a:lnTo>
                    <a:pt x="0" y="1079"/>
                  </a:lnTo>
                  <a:lnTo>
                    <a:pt x="876" y="1955"/>
                  </a:lnTo>
                  <a:lnTo>
                    <a:pt x="1955" y="1955"/>
                  </a:lnTo>
                </a:path>
              </a:pathLst>
            </a:custGeom>
            <a:ln w="3175">
              <a:solidFill>
                <a:srgbClr val="5C86AE"/>
              </a:solidFill>
            </a:ln>
          </p:spPr>
          <p:txBody>
            <a:bodyPr wrap="square" lIns="0" tIns="0" rIns="0" bIns="0" rtlCol="0"/>
            <a:lstStyle/>
            <a:p/>
          </p:txBody>
        </p:sp>
        <p:sp>
          <p:nvSpPr>
            <p:cNvPr id="1620" name="object 1620" descr=""/>
            <p:cNvSpPr/>
            <p:nvPr/>
          </p:nvSpPr>
          <p:spPr>
            <a:xfrm>
              <a:off x="5364513" y="2522727"/>
              <a:ext cx="2540" cy="2540"/>
            </a:xfrm>
            <a:custGeom>
              <a:avLst/>
              <a:gdLst/>
              <a:ahLst/>
              <a:cxnLst/>
              <a:rect l="l" t="t" r="r" b="b"/>
              <a:pathLst>
                <a:path w="2539" h="2539">
                  <a:moveTo>
                    <a:pt x="0" y="1955"/>
                  </a:moveTo>
                  <a:lnTo>
                    <a:pt x="1079" y="1955"/>
                  </a:lnTo>
                  <a:lnTo>
                    <a:pt x="1943" y="1079"/>
                  </a:lnTo>
                  <a:lnTo>
                    <a:pt x="1943" y="0"/>
                  </a:lnTo>
                </a:path>
              </a:pathLst>
            </a:custGeom>
            <a:ln w="3175">
              <a:solidFill>
                <a:srgbClr val="5C86AE"/>
              </a:solidFill>
            </a:ln>
          </p:spPr>
          <p:txBody>
            <a:bodyPr wrap="square" lIns="0" tIns="0" rIns="0" bIns="0" rtlCol="0"/>
            <a:lstStyle/>
            <a:p/>
          </p:txBody>
        </p:sp>
        <p:sp>
          <p:nvSpPr>
            <p:cNvPr id="1621" name="object 1621" descr=""/>
            <p:cNvSpPr/>
            <p:nvPr/>
          </p:nvSpPr>
          <p:spPr>
            <a:xfrm>
              <a:off x="5364516" y="2488950"/>
              <a:ext cx="2540" cy="2540"/>
            </a:xfrm>
            <a:custGeom>
              <a:avLst/>
              <a:gdLst/>
              <a:ahLst/>
              <a:cxnLst/>
              <a:rect l="l" t="t" r="r" b="b"/>
              <a:pathLst>
                <a:path w="2539" h="2539">
                  <a:moveTo>
                    <a:pt x="1943" y="1955"/>
                  </a:moveTo>
                  <a:lnTo>
                    <a:pt x="1943" y="876"/>
                  </a:lnTo>
                  <a:lnTo>
                    <a:pt x="1079" y="0"/>
                  </a:lnTo>
                  <a:lnTo>
                    <a:pt x="0" y="0"/>
                  </a:lnTo>
                </a:path>
              </a:pathLst>
            </a:custGeom>
            <a:ln w="3175">
              <a:solidFill>
                <a:srgbClr val="5C86AE"/>
              </a:solidFill>
            </a:ln>
          </p:spPr>
          <p:txBody>
            <a:bodyPr wrap="square" lIns="0" tIns="0" rIns="0" bIns="0" rtlCol="0"/>
            <a:lstStyle/>
            <a:p/>
          </p:txBody>
        </p:sp>
        <p:sp>
          <p:nvSpPr>
            <p:cNvPr id="1622" name="object 1622" descr=""/>
            <p:cNvSpPr/>
            <p:nvPr/>
          </p:nvSpPr>
          <p:spPr>
            <a:xfrm>
              <a:off x="5366980" y="2521427"/>
              <a:ext cx="1905" cy="8890"/>
            </a:xfrm>
            <a:custGeom>
              <a:avLst/>
              <a:gdLst/>
              <a:ahLst/>
              <a:cxnLst/>
              <a:rect l="l" t="t" r="r" b="b"/>
              <a:pathLst>
                <a:path w="1904" h="8889">
                  <a:moveTo>
                    <a:pt x="0" y="0"/>
                  </a:moveTo>
                  <a:lnTo>
                    <a:pt x="431" y="2870"/>
                  </a:lnTo>
                  <a:lnTo>
                    <a:pt x="990" y="5727"/>
                  </a:lnTo>
                  <a:lnTo>
                    <a:pt x="1689" y="8547"/>
                  </a:lnTo>
                </a:path>
              </a:pathLst>
            </a:custGeom>
            <a:ln w="3175">
              <a:solidFill>
                <a:srgbClr val="5C86AE"/>
              </a:solidFill>
            </a:ln>
          </p:spPr>
          <p:txBody>
            <a:bodyPr wrap="square" lIns="0" tIns="0" rIns="0" bIns="0" rtlCol="0"/>
            <a:lstStyle/>
            <a:p/>
          </p:txBody>
        </p:sp>
        <p:sp>
          <p:nvSpPr>
            <p:cNvPr id="1623" name="object 1623" descr=""/>
            <p:cNvSpPr/>
            <p:nvPr/>
          </p:nvSpPr>
          <p:spPr>
            <a:xfrm>
              <a:off x="5366978" y="2484214"/>
              <a:ext cx="1905" cy="8890"/>
            </a:xfrm>
            <a:custGeom>
              <a:avLst/>
              <a:gdLst/>
              <a:ahLst/>
              <a:cxnLst/>
              <a:rect l="l" t="t" r="r" b="b"/>
              <a:pathLst>
                <a:path w="1904" h="8889">
                  <a:moveTo>
                    <a:pt x="1689" y="0"/>
                  </a:moveTo>
                  <a:lnTo>
                    <a:pt x="990" y="2819"/>
                  </a:lnTo>
                  <a:lnTo>
                    <a:pt x="431" y="5676"/>
                  </a:lnTo>
                  <a:lnTo>
                    <a:pt x="0" y="8547"/>
                  </a:lnTo>
                </a:path>
              </a:pathLst>
            </a:custGeom>
            <a:ln w="3175">
              <a:solidFill>
                <a:srgbClr val="5C86AE"/>
              </a:solidFill>
            </a:ln>
          </p:spPr>
          <p:txBody>
            <a:bodyPr wrap="square" lIns="0" tIns="0" rIns="0" bIns="0" rtlCol="0"/>
            <a:lstStyle/>
            <a:p/>
          </p:txBody>
        </p:sp>
        <p:sp>
          <p:nvSpPr>
            <p:cNvPr id="1624" name="object 1624" descr=""/>
            <p:cNvSpPr/>
            <p:nvPr/>
          </p:nvSpPr>
          <p:spPr>
            <a:xfrm>
              <a:off x="5369257" y="2455347"/>
              <a:ext cx="15875" cy="102870"/>
            </a:xfrm>
            <a:custGeom>
              <a:avLst/>
              <a:gdLst/>
              <a:ahLst/>
              <a:cxnLst/>
              <a:rect l="l" t="t" r="r" b="b"/>
              <a:pathLst>
                <a:path w="15875" h="102869">
                  <a:moveTo>
                    <a:pt x="15732" y="0"/>
                  </a:moveTo>
                  <a:lnTo>
                    <a:pt x="4020" y="24684"/>
                  </a:lnTo>
                  <a:lnTo>
                    <a:pt x="0" y="51155"/>
                  </a:lnTo>
                  <a:lnTo>
                    <a:pt x="3680" y="77673"/>
                  </a:lnTo>
                  <a:lnTo>
                    <a:pt x="15071" y="102501"/>
                  </a:lnTo>
                </a:path>
              </a:pathLst>
            </a:custGeom>
            <a:ln w="3175">
              <a:solidFill>
                <a:srgbClr val="5C86AE"/>
              </a:solidFill>
            </a:ln>
          </p:spPr>
          <p:txBody>
            <a:bodyPr wrap="square" lIns="0" tIns="0" rIns="0" bIns="0" rtlCol="0"/>
            <a:lstStyle/>
            <a:p/>
          </p:txBody>
        </p:sp>
        <p:sp>
          <p:nvSpPr>
            <p:cNvPr id="1625" name="object 1625" descr=""/>
            <p:cNvSpPr/>
            <p:nvPr/>
          </p:nvSpPr>
          <p:spPr>
            <a:xfrm>
              <a:off x="5941772" y="2512028"/>
              <a:ext cx="1905" cy="3810"/>
            </a:xfrm>
            <a:custGeom>
              <a:avLst/>
              <a:gdLst/>
              <a:ahLst/>
              <a:cxnLst/>
              <a:rect l="l" t="t" r="r" b="b"/>
              <a:pathLst>
                <a:path w="1904" h="3810">
                  <a:moveTo>
                    <a:pt x="1384" y="3352"/>
                  </a:moveTo>
                  <a:lnTo>
                    <a:pt x="1562" y="2070"/>
                  </a:lnTo>
                  <a:lnTo>
                    <a:pt x="1028" y="787"/>
                  </a:lnTo>
                  <a:lnTo>
                    <a:pt x="0" y="0"/>
                  </a:lnTo>
                </a:path>
              </a:pathLst>
            </a:custGeom>
            <a:ln w="3175">
              <a:solidFill>
                <a:srgbClr val="5C86AE"/>
              </a:solidFill>
            </a:ln>
          </p:spPr>
          <p:txBody>
            <a:bodyPr wrap="square" lIns="0" tIns="0" rIns="0" bIns="0" rtlCol="0"/>
            <a:lstStyle/>
            <a:p/>
          </p:txBody>
        </p:sp>
        <p:sp>
          <p:nvSpPr>
            <p:cNvPr id="1626" name="object 1626" descr=""/>
            <p:cNvSpPr/>
            <p:nvPr/>
          </p:nvSpPr>
          <p:spPr>
            <a:xfrm>
              <a:off x="5938173" y="2511060"/>
              <a:ext cx="3810" cy="1270"/>
            </a:xfrm>
            <a:custGeom>
              <a:avLst/>
              <a:gdLst/>
              <a:ahLst/>
              <a:cxnLst/>
              <a:rect l="l" t="t" r="r" b="b"/>
              <a:pathLst>
                <a:path w="3810" h="1269">
                  <a:moveTo>
                    <a:pt x="3594" y="965"/>
                  </a:moveTo>
                  <a:lnTo>
                    <a:pt x="2565" y="177"/>
                  </a:lnTo>
                  <a:lnTo>
                    <a:pt x="1193" y="0"/>
                  </a:lnTo>
                  <a:lnTo>
                    <a:pt x="0" y="495"/>
                  </a:lnTo>
                </a:path>
              </a:pathLst>
            </a:custGeom>
            <a:ln w="3175">
              <a:solidFill>
                <a:srgbClr val="5C86AE"/>
              </a:solidFill>
            </a:ln>
          </p:spPr>
          <p:txBody>
            <a:bodyPr wrap="square" lIns="0" tIns="0" rIns="0" bIns="0" rtlCol="0"/>
            <a:lstStyle/>
            <a:p/>
          </p:txBody>
        </p:sp>
        <p:sp>
          <p:nvSpPr>
            <p:cNvPr id="1627" name="object 1627" descr=""/>
            <p:cNvSpPr/>
            <p:nvPr/>
          </p:nvSpPr>
          <p:spPr>
            <a:xfrm>
              <a:off x="5935961" y="2511561"/>
              <a:ext cx="2540" cy="3175"/>
            </a:xfrm>
            <a:custGeom>
              <a:avLst/>
              <a:gdLst/>
              <a:ahLst/>
              <a:cxnLst/>
              <a:rect l="l" t="t" r="r" b="b"/>
              <a:pathLst>
                <a:path w="2539" h="3175">
                  <a:moveTo>
                    <a:pt x="2197" y="0"/>
                  </a:moveTo>
                  <a:lnTo>
                    <a:pt x="1003" y="495"/>
                  </a:lnTo>
                  <a:lnTo>
                    <a:pt x="165" y="1587"/>
                  </a:lnTo>
                  <a:lnTo>
                    <a:pt x="0" y="2882"/>
                  </a:lnTo>
                </a:path>
              </a:pathLst>
            </a:custGeom>
            <a:ln w="3175">
              <a:solidFill>
                <a:srgbClr val="5C86AE"/>
              </a:solidFill>
            </a:ln>
          </p:spPr>
          <p:txBody>
            <a:bodyPr wrap="square" lIns="0" tIns="0" rIns="0" bIns="0" rtlCol="0"/>
            <a:lstStyle/>
            <a:p/>
          </p:txBody>
        </p:sp>
        <p:sp>
          <p:nvSpPr>
            <p:cNvPr id="1628" name="object 1628" descr=""/>
            <p:cNvSpPr/>
            <p:nvPr/>
          </p:nvSpPr>
          <p:spPr>
            <a:xfrm>
              <a:off x="5935785" y="2514439"/>
              <a:ext cx="1905" cy="3810"/>
            </a:xfrm>
            <a:custGeom>
              <a:avLst/>
              <a:gdLst/>
              <a:ahLst/>
              <a:cxnLst/>
              <a:rect l="l" t="t" r="r" b="b"/>
              <a:pathLst>
                <a:path w="1904" h="3810">
                  <a:moveTo>
                    <a:pt x="177" y="0"/>
                  </a:moveTo>
                  <a:lnTo>
                    <a:pt x="0" y="1282"/>
                  </a:lnTo>
                  <a:lnTo>
                    <a:pt x="533" y="2565"/>
                  </a:lnTo>
                  <a:lnTo>
                    <a:pt x="1562" y="3352"/>
                  </a:lnTo>
                </a:path>
              </a:pathLst>
            </a:custGeom>
            <a:ln w="3175">
              <a:solidFill>
                <a:srgbClr val="5C86AE"/>
              </a:solidFill>
            </a:ln>
          </p:spPr>
          <p:txBody>
            <a:bodyPr wrap="square" lIns="0" tIns="0" rIns="0" bIns="0" rtlCol="0"/>
            <a:lstStyle/>
            <a:p/>
          </p:txBody>
        </p:sp>
        <p:sp>
          <p:nvSpPr>
            <p:cNvPr id="1629" name="object 1629" descr=""/>
            <p:cNvSpPr/>
            <p:nvPr/>
          </p:nvSpPr>
          <p:spPr>
            <a:xfrm>
              <a:off x="5937351" y="2517793"/>
              <a:ext cx="3810" cy="1270"/>
            </a:xfrm>
            <a:custGeom>
              <a:avLst/>
              <a:gdLst/>
              <a:ahLst/>
              <a:cxnLst/>
              <a:rect l="l" t="t" r="r" b="b"/>
              <a:pathLst>
                <a:path w="3810" h="1269">
                  <a:moveTo>
                    <a:pt x="0" y="0"/>
                  </a:moveTo>
                  <a:lnTo>
                    <a:pt x="1028" y="787"/>
                  </a:lnTo>
                  <a:lnTo>
                    <a:pt x="2387" y="965"/>
                  </a:lnTo>
                  <a:lnTo>
                    <a:pt x="3594" y="469"/>
                  </a:lnTo>
                </a:path>
              </a:pathLst>
            </a:custGeom>
            <a:ln w="3175">
              <a:solidFill>
                <a:srgbClr val="5C86AE"/>
              </a:solidFill>
            </a:ln>
          </p:spPr>
          <p:txBody>
            <a:bodyPr wrap="square" lIns="0" tIns="0" rIns="0" bIns="0" rtlCol="0"/>
            <a:lstStyle/>
            <a:p/>
          </p:txBody>
        </p:sp>
        <p:sp>
          <p:nvSpPr>
            <p:cNvPr id="1630" name="object 1630" descr=""/>
            <p:cNvSpPr/>
            <p:nvPr/>
          </p:nvSpPr>
          <p:spPr>
            <a:xfrm>
              <a:off x="5940948" y="2515382"/>
              <a:ext cx="2540" cy="3175"/>
            </a:xfrm>
            <a:custGeom>
              <a:avLst/>
              <a:gdLst/>
              <a:ahLst/>
              <a:cxnLst/>
              <a:rect l="l" t="t" r="r" b="b"/>
              <a:pathLst>
                <a:path w="2539" h="3175">
                  <a:moveTo>
                    <a:pt x="0" y="2882"/>
                  </a:moveTo>
                  <a:lnTo>
                    <a:pt x="1206" y="2387"/>
                  </a:lnTo>
                  <a:lnTo>
                    <a:pt x="2044" y="1295"/>
                  </a:lnTo>
                  <a:lnTo>
                    <a:pt x="2209" y="0"/>
                  </a:lnTo>
                </a:path>
              </a:pathLst>
            </a:custGeom>
            <a:ln w="3175">
              <a:solidFill>
                <a:srgbClr val="5C86AE"/>
              </a:solidFill>
            </a:ln>
          </p:spPr>
          <p:txBody>
            <a:bodyPr wrap="square" lIns="0" tIns="0" rIns="0" bIns="0" rtlCol="0"/>
            <a:lstStyle/>
            <a:p/>
          </p:txBody>
        </p:sp>
        <p:sp>
          <p:nvSpPr>
            <p:cNvPr id="1631" name="object 1631" descr=""/>
            <p:cNvSpPr/>
            <p:nvPr/>
          </p:nvSpPr>
          <p:spPr>
            <a:xfrm>
              <a:off x="5905793" y="2483364"/>
              <a:ext cx="1270" cy="1905"/>
            </a:xfrm>
            <a:custGeom>
              <a:avLst/>
              <a:gdLst/>
              <a:ahLst/>
              <a:cxnLst/>
              <a:rect l="l" t="t" r="r" b="b"/>
              <a:pathLst>
                <a:path w="1270" h="1905">
                  <a:moveTo>
                    <a:pt x="825" y="0"/>
                  </a:moveTo>
                  <a:lnTo>
                    <a:pt x="368" y="0"/>
                  </a:lnTo>
                  <a:lnTo>
                    <a:pt x="0" y="381"/>
                  </a:lnTo>
                  <a:lnTo>
                    <a:pt x="0" y="838"/>
                  </a:lnTo>
                  <a:lnTo>
                    <a:pt x="0" y="1308"/>
                  </a:lnTo>
                  <a:lnTo>
                    <a:pt x="368" y="1676"/>
                  </a:lnTo>
                  <a:lnTo>
                    <a:pt x="825" y="1676"/>
                  </a:lnTo>
                </a:path>
                <a:path w="1270" h="1905">
                  <a:moveTo>
                    <a:pt x="825" y="0"/>
                  </a:moveTo>
                  <a:lnTo>
                    <a:pt x="368" y="0"/>
                  </a:lnTo>
                  <a:lnTo>
                    <a:pt x="0" y="381"/>
                  </a:lnTo>
                  <a:lnTo>
                    <a:pt x="0" y="838"/>
                  </a:lnTo>
                  <a:lnTo>
                    <a:pt x="0" y="1308"/>
                  </a:lnTo>
                  <a:lnTo>
                    <a:pt x="368" y="1676"/>
                  </a:lnTo>
                  <a:lnTo>
                    <a:pt x="825" y="1676"/>
                  </a:lnTo>
                </a:path>
              </a:pathLst>
            </a:custGeom>
            <a:ln w="3175">
              <a:solidFill>
                <a:srgbClr val="5C86AE"/>
              </a:solidFill>
            </a:ln>
          </p:spPr>
          <p:txBody>
            <a:bodyPr wrap="square" lIns="0" tIns="0" rIns="0" bIns="0" rtlCol="0"/>
            <a:lstStyle/>
            <a:p/>
          </p:txBody>
        </p:sp>
        <p:sp>
          <p:nvSpPr>
            <p:cNvPr id="1632" name="object 1632" descr=""/>
            <p:cNvSpPr/>
            <p:nvPr/>
          </p:nvSpPr>
          <p:spPr>
            <a:xfrm>
              <a:off x="5806681" y="2483362"/>
              <a:ext cx="1270" cy="1905"/>
            </a:xfrm>
            <a:custGeom>
              <a:avLst/>
              <a:gdLst/>
              <a:ahLst/>
              <a:cxnLst/>
              <a:rect l="l" t="t" r="r" b="b"/>
              <a:pathLst>
                <a:path w="1270" h="1905">
                  <a:moveTo>
                    <a:pt x="0" y="1676"/>
                  </a:moveTo>
                  <a:lnTo>
                    <a:pt x="469" y="1676"/>
                  </a:lnTo>
                  <a:lnTo>
                    <a:pt x="838" y="1308"/>
                  </a:lnTo>
                  <a:lnTo>
                    <a:pt x="838" y="850"/>
                  </a:lnTo>
                  <a:lnTo>
                    <a:pt x="838" y="380"/>
                  </a:lnTo>
                  <a:lnTo>
                    <a:pt x="469" y="0"/>
                  </a:lnTo>
                  <a:lnTo>
                    <a:pt x="0" y="0"/>
                  </a:lnTo>
                </a:path>
              </a:pathLst>
            </a:custGeom>
            <a:ln w="3175">
              <a:solidFill>
                <a:srgbClr val="5C86AE"/>
              </a:solidFill>
            </a:ln>
          </p:spPr>
          <p:txBody>
            <a:bodyPr wrap="square" lIns="0" tIns="0" rIns="0" bIns="0" rtlCol="0"/>
            <a:lstStyle/>
            <a:p/>
          </p:txBody>
        </p:sp>
        <p:sp>
          <p:nvSpPr>
            <p:cNvPr id="1633" name="object 1633" descr=""/>
            <p:cNvSpPr/>
            <p:nvPr/>
          </p:nvSpPr>
          <p:spPr>
            <a:xfrm>
              <a:off x="5843816"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634" name="object 1634" descr=""/>
            <p:cNvSpPr/>
            <p:nvPr/>
          </p:nvSpPr>
          <p:spPr>
            <a:xfrm>
              <a:off x="5852188"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635" name="object 1635" descr=""/>
            <p:cNvSpPr/>
            <p:nvPr/>
          </p:nvSpPr>
          <p:spPr>
            <a:xfrm>
              <a:off x="5860558" y="2506253"/>
              <a:ext cx="8890" cy="8890"/>
            </a:xfrm>
            <a:custGeom>
              <a:avLst/>
              <a:gdLst/>
              <a:ahLst/>
              <a:cxnLst/>
              <a:rect l="l" t="t" r="r" b="b"/>
              <a:pathLst>
                <a:path w="8889" h="8889">
                  <a:moveTo>
                    <a:pt x="8382" y="4191"/>
                  </a:moveTo>
                  <a:lnTo>
                    <a:pt x="8382" y="1879"/>
                  </a:lnTo>
                  <a:lnTo>
                    <a:pt x="6502" y="0"/>
                  </a:lnTo>
                  <a:lnTo>
                    <a:pt x="4191" y="0"/>
                  </a:lnTo>
                  <a:lnTo>
                    <a:pt x="1866" y="0"/>
                  </a:lnTo>
                  <a:lnTo>
                    <a:pt x="0" y="1879"/>
                  </a:lnTo>
                  <a:lnTo>
                    <a:pt x="0" y="4191"/>
                  </a:lnTo>
                  <a:lnTo>
                    <a:pt x="0" y="6502"/>
                  </a:lnTo>
                  <a:lnTo>
                    <a:pt x="1866" y="8382"/>
                  </a:lnTo>
                  <a:lnTo>
                    <a:pt x="4191" y="8382"/>
                  </a:lnTo>
                  <a:lnTo>
                    <a:pt x="6502" y="8382"/>
                  </a:lnTo>
                  <a:lnTo>
                    <a:pt x="8382" y="6502"/>
                  </a:lnTo>
                  <a:lnTo>
                    <a:pt x="8382" y="4191"/>
                  </a:lnTo>
                </a:path>
              </a:pathLst>
            </a:custGeom>
            <a:ln w="3175">
              <a:solidFill>
                <a:srgbClr val="5C86AE"/>
              </a:solidFill>
            </a:ln>
          </p:spPr>
          <p:txBody>
            <a:bodyPr wrap="square" lIns="0" tIns="0" rIns="0" bIns="0" rtlCol="0"/>
            <a:lstStyle/>
            <a:p/>
          </p:txBody>
        </p:sp>
        <p:sp>
          <p:nvSpPr>
            <p:cNvPr id="1636" name="object 1636" descr=""/>
            <p:cNvSpPr/>
            <p:nvPr/>
          </p:nvSpPr>
          <p:spPr>
            <a:xfrm>
              <a:off x="5868371" y="2498993"/>
              <a:ext cx="8890" cy="8890"/>
            </a:xfrm>
            <a:custGeom>
              <a:avLst/>
              <a:gdLst/>
              <a:ahLst/>
              <a:cxnLst/>
              <a:rect l="l" t="t" r="r" b="b"/>
              <a:pathLst>
                <a:path w="8889" h="8889">
                  <a:moveTo>
                    <a:pt x="8382" y="4191"/>
                  </a:moveTo>
                  <a:lnTo>
                    <a:pt x="8382" y="1879"/>
                  </a:lnTo>
                  <a:lnTo>
                    <a:pt x="6502" y="0"/>
                  </a:lnTo>
                  <a:lnTo>
                    <a:pt x="4191" y="0"/>
                  </a:lnTo>
                  <a:lnTo>
                    <a:pt x="1879" y="0"/>
                  </a:lnTo>
                  <a:lnTo>
                    <a:pt x="0" y="1879"/>
                  </a:lnTo>
                  <a:lnTo>
                    <a:pt x="0" y="4191"/>
                  </a:lnTo>
                  <a:lnTo>
                    <a:pt x="0" y="6502"/>
                  </a:lnTo>
                  <a:lnTo>
                    <a:pt x="1879" y="8382"/>
                  </a:lnTo>
                  <a:lnTo>
                    <a:pt x="4191" y="8382"/>
                  </a:lnTo>
                  <a:lnTo>
                    <a:pt x="6502" y="8382"/>
                  </a:lnTo>
                  <a:lnTo>
                    <a:pt x="8382" y="6502"/>
                  </a:lnTo>
                  <a:lnTo>
                    <a:pt x="8382" y="4191"/>
                  </a:lnTo>
                </a:path>
              </a:pathLst>
            </a:custGeom>
            <a:ln w="3175">
              <a:solidFill>
                <a:srgbClr val="5C86AE"/>
              </a:solidFill>
            </a:ln>
          </p:spPr>
          <p:txBody>
            <a:bodyPr wrap="square" lIns="0" tIns="0" rIns="0" bIns="0" rtlCol="0"/>
            <a:lstStyle/>
            <a:p/>
          </p:txBody>
        </p:sp>
        <p:sp>
          <p:nvSpPr>
            <p:cNvPr id="1637" name="object 1637" descr=""/>
            <p:cNvSpPr/>
            <p:nvPr/>
          </p:nvSpPr>
          <p:spPr>
            <a:xfrm>
              <a:off x="5876756"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638" name="object 1638" descr=""/>
            <p:cNvSpPr/>
            <p:nvPr/>
          </p:nvSpPr>
          <p:spPr>
            <a:xfrm>
              <a:off x="5885128"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639" name="object 1639" descr=""/>
            <p:cNvSpPr/>
            <p:nvPr/>
          </p:nvSpPr>
          <p:spPr>
            <a:xfrm>
              <a:off x="5893499" y="2506253"/>
              <a:ext cx="8890" cy="8890"/>
            </a:xfrm>
            <a:custGeom>
              <a:avLst/>
              <a:gdLst/>
              <a:ahLst/>
              <a:cxnLst/>
              <a:rect l="l" t="t" r="r" b="b"/>
              <a:pathLst>
                <a:path w="8889" h="8889">
                  <a:moveTo>
                    <a:pt x="8382" y="4191"/>
                  </a:moveTo>
                  <a:lnTo>
                    <a:pt x="8382" y="1879"/>
                  </a:lnTo>
                  <a:lnTo>
                    <a:pt x="6502" y="0"/>
                  </a:lnTo>
                  <a:lnTo>
                    <a:pt x="4191" y="0"/>
                  </a:lnTo>
                  <a:lnTo>
                    <a:pt x="1866" y="0"/>
                  </a:lnTo>
                  <a:lnTo>
                    <a:pt x="0" y="1879"/>
                  </a:lnTo>
                  <a:lnTo>
                    <a:pt x="0" y="4191"/>
                  </a:lnTo>
                  <a:lnTo>
                    <a:pt x="0" y="6502"/>
                  </a:lnTo>
                  <a:lnTo>
                    <a:pt x="1866" y="8382"/>
                  </a:lnTo>
                  <a:lnTo>
                    <a:pt x="4191" y="8382"/>
                  </a:lnTo>
                  <a:lnTo>
                    <a:pt x="6502" y="8382"/>
                  </a:lnTo>
                  <a:lnTo>
                    <a:pt x="8382" y="6502"/>
                  </a:lnTo>
                  <a:lnTo>
                    <a:pt x="8382" y="4191"/>
                  </a:lnTo>
                </a:path>
              </a:pathLst>
            </a:custGeom>
            <a:ln w="3175">
              <a:solidFill>
                <a:srgbClr val="5C86AE"/>
              </a:solidFill>
            </a:ln>
          </p:spPr>
          <p:txBody>
            <a:bodyPr wrap="square" lIns="0" tIns="0" rIns="0" bIns="0" rtlCol="0"/>
            <a:lstStyle/>
            <a:p/>
          </p:txBody>
        </p:sp>
        <p:sp>
          <p:nvSpPr>
            <p:cNvPr id="1640" name="object 1640" descr=""/>
            <p:cNvSpPr/>
            <p:nvPr/>
          </p:nvSpPr>
          <p:spPr>
            <a:xfrm>
              <a:off x="5913590" y="2462707"/>
              <a:ext cx="2540" cy="5080"/>
            </a:xfrm>
            <a:custGeom>
              <a:avLst/>
              <a:gdLst/>
              <a:ahLst/>
              <a:cxnLst/>
              <a:rect l="l" t="t" r="r" b="b"/>
              <a:pathLst>
                <a:path w="2539" h="5080">
                  <a:moveTo>
                    <a:pt x="2235" y="3352"/>
                  </a:moveTo>
                  <a:lnTo>
                    <a:pt x="1917" y="2565"/>
                  </a:lnTo>
                  <a:lnTo>
                    <a:pt x="1117" y="2235"/>
                  </a:lnTo>
                  <a:lnTo>
                    <a:pt x="330" y="2565"/>
                  </a:lnTo>
                  <a:lnTo>
                    <a:pt x="0" y="3352"/>
                  </a:lnTo>
                  <a:lnTo>
                    <a:pt x="330" y="4140"/>
                  </a:lnTo>
                  <a:lnTo>
                    <a:pt x="1117" y="4470"/>
                  </a:lnTo>
                  <a:lnTo>
                    <a:pt x="1917" y="4140"/>
                  </a:lnTo>
                  <a:lnTo>
                    <a:pt x="2235" y="3352"/>
                  </a:lnTo>
                  <a:close/>
                </a:path>
                <a:path w="2539" h="5080">
                  <a:moveTo>
                    <a:pt x="2235" y="1117"/>
                  </a:moveTo>
                  <a:lnTo>
                    <a:pt x="1917" y="330"/>
                  </a:lnTo>
                  <a:lnTo>
                    <a:pt x="1117" y="0"/>
                  </a:lnTo>
                  <a:lnTo>
                    <a:pt x="330" y="330"/>
                  </a:lnTo>
                  <a:lnTo>
                    <a:pt x="0" y="1117"/>
                  </a:lnTo>
                  <a:lnTo>
                    <a:pt x="330" y="1917"/>
                  </a:lnTo>
                  <a:lnTo>
                    <a:pt x="1117" y="2235"/>
                  </a:lnTo>
                  <a:lnTo>
                    <a:pt x="1917" y="1917"/>
                  </a:lnTo>
                  <a:lnTo>
                    <a:pt x="2235" y="1117"/>
                  </a:lnTo>
                  <a:close/>
                </a:path>
              </a:pathLst>
            </a:custGeom>
            <a:solidFill>
              <a:srgbClr val="5C86AE"/>
            </a:solidFill>
          </p:spPr>
          <p:txBody>
            <a:bodyPr wrap="square" lIns="0" tIns="0" rIns="0" bIns="0" rtlCol="0"/>
            <a:lstStyle/>
            <a:p/>
          </p:txBody>
        </p:sp>
        <p:sp>
          <p:nvSpPr>
            <p:cNvPr id="1641" name="object 1641" descr=""/>
            <p:cNvSpPr/>
            <p:nvPr/>
          </p:nvSpPr>
          <p:spPr>
            <a:xfrm>
              <a:off x="5895502" y="2507970"/>
              <a:ext cx="1905" cy="1270"/>
            </a:xfrm>
            <a:custGeom>
              <a:avLst/>
              <a:gdLst/>
              <a:ahLst/>
              <a:cxnLst/>
              <a:rect l="l" t="t" r="r" b="b"/>
              <a:pathLst>
                <a:path w="1904" h="1269">
                  <a:moveTo>
                    <a:pt x="1752" y="0"/>
                  </a:moveTo>
                  <a:lnTo>
                    <a:pt x="1015" y="127"/>
                  </a:lnTo>
                  <a:lnTo>
                    <a:pt x="380" y="571"/>
                  </a:lnTo>
                  <a:lnTo>
                    <a:pt x="0" y="1219"/>
                  </a:lnTo>
                </a:path>
              </a:pathLst>
            </a:custGeom>
            <a:ln w="3175">
              <a:solidFill>
                <a:srgbClr val="5C86AE"/>
              </a:solidFill>
            </a:ln>
          </p:spPr>
          <p:txBody>
            <a:bodyPr wrap="square" lIns="0" tIns="0" rIns="0" bIns="0" rtlCol="0"/>
            <a:lstStyle/>
            <a:p/>
          </p:txBody>
        </p:sp>
        <p:sp>
          <p:nvSpPr>
            <p:cNvPr id="1642" name="object 1642" descr=""/>
            <p:cNvSpPr/>
            <p:nvPr/>
          </p:nvSpPr>
          <p:spPr>
            <a:xfrm>
              <a:off x="5895061"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643" name="object 1643" descr=""/>
            <p:cNvSpPr/>
            <p:nvPr/>
          </p:nvSpPr>
          <p:spPr>
            <a:xfrm>
              <a:off x="5895506" y="2511698"/>
              <a:ext cx="1905" cy="1270"/>
            </a:xfrm>
            <a:custGeom>
              <a:avLst/>
              <a:gdLst/>
              <a:ahLst/>
              <a:cxnLst/>
              <a:rect l="l" t="t" r="r" b="b"/>
              <a:pathLst>
                <a:path w="1904" h="1269">
                  <a:moveTo>
                    <a:pt x="0" y="0"/>
                  </a:moveTo>
                  <a:lnTo>
                    <a:pt x="368" y="647"/>
                  </a:lnTo>
                  <a:lnTo>
                    <a:pt x="1016" y="1092"/>
                  </a:lnTo>
                  <a:lnTo>
                    <a:pt x="1752" y="1219"/>
                  </a:lnTo>
                </a:path>
              </a:pathLst>
            </a:custGeom>
            <a:ln w="3175">
              <a:solidFill>
                <a:srgbClr val="5C86AE"/>
              </a:solidFill>
            </a:ln>
          </p:spPr>
          <p:txBody>
            <a:bodyPr wrap="square" lIns="0" tIns="0" rIns="0" bIns="0" rtlCol="0"/>
            <a:lstStyle/>
            <a:p/>
          </p:txBody>
        </p:sp>
        <p:sp>
          <p:nvSpPr>
            <p:cNvPr id="1644" name="object 1644" descr=""/>
            <p:cNvSpPr/>
            <p:nvPr/>
          </p:nvSpPr>
          <p:spPr>
            <a:xfrm>
              <a:off x="5898120" y="2507967"/>
              <a:ext cx="1905" cy="1270"/>
            </a:xfrm>
            <a:custGeom>
              <a:avLst/>
              <a:gdLst/>
              <a:ahLst/>
              <a:cxnLst/>
              <a:rect l="l" t="t" r="r" b="b"/>
              <a:pathLst>
                <a:path w="1904" h="1269">
                  <a:moveTo>
                    <a:pt x="1739" y="1219"/>
                  </a:moveTo>
                  <a:lnTo>
                    <a:pt x="1371" y="571"/>
                  </a:lnTo>
                  <a:lnTo>
                    <a:pt x="736" y="127"/>
                  </a:lnTo>
                  <a:lnTo>
                    <a:pt x="0" y="0"/>
                  </a:lnTo>
                </a:path>
              </a:pathLst>
            </a:custGeom>
            <a:ln w="3175">
              <a:solidFill>
                <a:srgbClr val="5C86AE"/>
              </a:solidFill>
            </a:ln>
          </p:spPr>
          <p:txBody>
            <a:bodyPr wrap="square" lIns="0" tIns="0" rIns="0" bIns="0" rtlCol="0"/>
            <a:lstStyle/>
            <a:p/>
          </p:txBody>
        </p:sp>
        <p:sp>
          <p:nvSpPr>
            <p:cNvPr id="1645" name="object 1645" descr=""/>
            <p:cNvSpPr/>
            <p:nvPr/>
          </p:nvSpPr>
          <p:spPr>
            <a:xfrm>
              <a:off x="5898123" y="2511700"/>
              <a:ext cx="1905" cy="1270"/>
            </a:xfrm>
            <a:custGeom>
              <a:avLst/>
              <a:gdLst/>
              <a:ahLst/>
              <a:cxnLst/>
              <a:rect l="l" t="t" r="r" b="b"/>
              <a:pathLst>
                <a:path w="1904" h="1269">
                  <a:moveTo>
                    <a:pt x="0" y="1219"/>
                  </a:moveTo>
                  <a:lnTo>
                    <a:pt x="736" y="1092"/>
                  </a:lnTo>
                  <a:lnTo>
                    <a:pt x="1358" y="647"/>
                  </a:lnTo>
                  <a:lnTo>
                    <a:pt x="1739" y="0"/>
                  </a:lnTo>
                </a:path>
              </a:pathLst>
            </a:custGeom>
            <a:ln w="3175">
              <a:solidFill>
                <a:srgbClr val="5C86AE"/>
              </a:solidFill>
            </a:ln>
          </p:spPr>
          <p:txBody>
            <a:bodyPr wrap="square" lIns="0" tIns="0" rIns="0" bIns="0" rtlCol="0"/>
            <a:lstStyle/>
            <a:p/>
          </p:txBody>
        </p:sp>
        <p:sp>
          <p:nvSpPr>
            <p:cNvPr id="1646" name="object 1646" descr=""/>
            <p:cNvSpPr/>
            <p:nvPr/>
          </p:nvSpPr>
          <p:spPr>
            <a:xfrm>
              <a:off x="5899860"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C86AE"/>
              </a:solidFill>
            </a:ln>
          </p:spPr>
          <p:txBody>
            <a:bodyPr wrap="square" lIns="0" tIns="0" rIns="0" bIns="0" rtlCol="0"/>
            <a:lstStyle/>
            <a:p/>
          </p:txBody>
        </p:sp>
        <p:sp>
          <p:nvSpPr>
            <p:cNvPr id="1647" name="object 1647" descr=""/>
            <p:cNvSpPr/>
            <p:nvPr/>
          </p:nvSpPr>
          <p:spPr>
            <a:xfrm>
              <a:off x="5982548" y="2486157"/>
              <a:ext cx="3810" cy="3810"/>
            </a:xfrm>
            <a:custGeom>
              <a:avLst/>
              <a:gdLst/>
              <a:ahLst/>
              <a:cxnLst/>
              <a:rect l="l" t="t" r="r" b="b"/>
              <a:pathLst>
                <a:path w="3810" h="3810">
                  <a:moveTo>
                    <a:pt x="3632" y="3632"/>
                  </a:moveTo>
                  <a:lnTo>
                    <a:pt x="3632" y="1625"/>
                  </a:lnTo>
                  <a:lnTo>
                    <a:pt x="2006" y="0"/>
                  </a:lnTo>
                  <a:lnTo>
                    <a:pt x="0" y="0"/>
                  </a:lnTo>
                </a:path>
              </a:pathLst>
            </a:custGeom>
            <a:ln w="3175">
              <a:solidFill>
                <a:srgbClr val="5C86AE"/>
              </a:solidFill>
            </a:ln>
          </p:spPr>
          <p:txBody>
            <a:bodyPr wrap="square" lIns="0" tIns="0" rIns="0" bIns="0" rtlCol="0"/>
            <a:lstStyle/>
            <a:p/>
          </p:txBody>
        </p:sp>
        <p:sp>
          <p:nvSpPr>
            <p:cNvPr id="1648" name="object 1648" descr=""/>
            <p:cNvSpPr/>
            <p:nvPr/>
          </p:nvSpPr>
          <p:spPr>
            <a:xfrm>
              <a:off x="5982545" y="2523840"/>
              <a:ext cx="3810" cy="3810"/>
            </a:xfrm>
            <a:custGeom>
              <a:avLst/>
              <a:gdLst/>
              <a:ahLst/>
              <a:cxnLst/>
              <a:rect l="l" t="t" r="r" b="b"/>
              <a:pathLst>
                <a:path w="3810" h="3810">
                  <a:moveTo>
                    <a:pt x="0" y="3632"/>
                  </a:moveTo>
                  <a:lnTo>
                    <a:pt x="2006" y="3632"/>
                  </a:lnTo>
                  <a:lnTo>
                    <a:pt x="3632" y="2006"/>
                  </a:lnTo>
                  <a:lnTo>
                    <a:pt x="3632" y="0"/>
                  </a:lnTo>
                </a:path>
              </a:pathLst>
            </a:custGeom>
            <a:ln w="3175">
              <a:solidFill>
                <a:srgbClr val="5C86AE"/>
              </a:solidFill>
            </a:ln>
          </p:spPr>
          <p:txBody>
            <a:bodyPr wrap="square" lIns="0" tIns="0" rIns="0" bIns="0" rtlCol="0"/>
            <a:lstStyle/>
            <a:p/>
          </p:txBody>
        </p:sp>
        <p:sp>
          <p:nvSpPr>
            <p:cNvPr id="1649" name="object 1649" descr=""/>
            <p:cNvSpPr/>
            <p:nvPr/>
          </p:nvSpPr>
          <p:spPr>
            <a:xfrm>
              <a:off x="5925323" y="2486161"/>
              <a:ext cx="3810" cy="3810"/>
            </a:xfrm>
            <a:custGeom>
              <a:avLst/>
              <a:gdLst/>
              <a:ahLst/>
              <a:cxnLst/>
              <a:rect l="l" t="t" r="r" b="b"/>
              <a:pathLst>
                <a:path w="3810" h="3810">
                  <a:moveTo>
                    <a:pt x="3619" y="0"/>
                  </a:moveTo>
                  <a:lnTo>
                    <a:pt x="1625" y="0"/>
                  </a:lnTo>
                  <a:lnTo>
                    <a:pt x="0" y="1625"/>
                  </a:lnTo>
                  <a:lnTo>
                    <a:pt x="0" y="3632"/>
                  </a:lnTo>
                </a:path>
              </a:pathLst>
            </a:custGeom>
            <a:ln w="3175">
              <a:solidFill>
                <a:srgbClr val="5C86AE"/>
              </a:solidFill>
            </a:ln>
          </p:spPr>
          <p:txBody>
            <a:bodyPr wrap="square" lIns="0" tIns="0" rIns="0" bIns="0" rtlCol="0"/>
            <a:lstStyle/>
            <a:p/>
          </p:txBody>
        </p:sp>
        <p:sp>
          <p:nvSpPr>
            <p:cNvPr id="1650" name="object 1650" descr=""/>
            <p:cNvSpPr/>
            <p:nvPr/>
          </p:nvSpPr>
          <p:spPr>
            <a:xfrm>
              <a:off x="5925322" y="2523839"/>
              <a:ext cx="3810" cy="3810"/>
            </a:xfrm>
            <a:custGeom>
              <a:avLst/>
              <a:gdLst/>
              <a:ahLst/>
              <a:cxnLst/>
              <a:rect l="l" t="t" r="r" b="b"/>
              <a:pathLst>
                <a:path w="3810" h="3810">
                  <a:moveTo>
                    <a:pt x="0" y="0"/>
                  </a:moveTo>
                  <a:lnTo>
                    <a:pt x="0" y="2006"/>
                  </a:lnTo>
                  <a:lnTo>
                    <a:pt x="1625" y="3632"/>
                  </a:lnTo>
                  <a:lnTo>
                    <a:pt x="3619" y="3632"/>
                  </a:lnTo>
                </a:path>
              </a:pathLst>
            </a:custGeom>
            <a:ln w="3175">
              <a:solidFill>
                <a:srgbClr val="5C86AE"/>
              </a:solidFill>
            </a:ln>
          </p:spPr>
          <p:txBody>
            <a:bodyPr wrap="square" lIns="0" tIns="0" rIns="0" bIns="0" rtlCol="0"/>
            <a:lstStyle/>
            <a:p/>
          </p:txBody>
        </p:sp>
        <p:sp>
          <p:nvSpPr>
            <p:cNvPr id="1651" name="object 1651" descr=""/>
            <p:cNvSpPr/>
            <p:nvPr/>
          </p:nvSpPr>
          <p:spPr>
            <a:xfrm>
              <a:off x="5936979" y="2501831"/>
              <a:ext cx="1905" cy="1270"/>
            </a:xfrm>
            <a:custGeom>
              <a:avLst/>
              <a:gdLst/>
              <a:ahLst/>
              <a:cxnLst/>
              <a:rect l="l" t="t" r="r" b="b"/>
              <a:pathLst>
                <a:path w="1904" h="1269">
                  <a:moveTo>
                    <a:pt x="0" y="0"/>
                  </a:moveTo>
                  <a:lnTo>
                    <a:pt x="495" y="508"/>
                  </a:lnTo>
                  <a:lnTo>
                    <a:pt x="1130" y="850"/>
                  </a:lnTo>
                  <a:lnTo>
                    <a:pt x="1828" y="990"/>
                  </a:lnTo>
                </a:path>
              </a:pathLst>
            </a:custGeom>
            <a:ln w="3175">
              <a:solidFill>
                <a:srgbClr val="5C86AE"/>
              </a:solidFill>
            </a:ln>
          </p:spPr>
          <p:txBody>
            <a:bodyPr wrap="square" lIns="0" tIns="0" rIns="0" bIns="0" rtlCol="0"/>
            <a:lstStyle/>
            <a:p/>
          </p:txBody>
        </p:sp>
        <p:sp>
          <p:nvSpPr>
            <p:cNvPr id="1652" name="object 1652" descr=""/>
            <p:cNvSpPr/>
            <p:nvPr/>
          </p:nvSpPr>
          <p:spPr>
            <a:xfrm>
              <a:off x="5939014" y="2502866"/>
              <a:ext cx="635" cy="635"/>
            </a:xfrm>
            <a:custGeom>
              <a:avLst/>
              <a:gdLst/>
              <a:ahLst/>
              <a:cxnLst/>
              <a:rect l="l" t="t" r="r" b="b"/>
              <a:pathLst>
                <a:path w="635" h="635">
                  <a:moveTo>
                    <a:pt x="0" y="0"/>
                  </a:moveTo>
                  <a:lnTo>
                    <a:pt x="177" y="25"/>
                  </a:lnTo>
                  <a:lnTo>
                    <a:pt x="355" y="38"/>
                  </a:lnTo>
                  <a:lnTo>
                    <a:pt x="546" y="38"/>
                  </a:lnTo>
                </a:path>
              </a:pathLst>
            </a:custGeom>
            <a:ln w="3175">
              <a:solidFill>
                <a:srgbClr val="5C86AE"/>
              </a:solidFill>
            </a:ln>
          </p:spPr>
          <p:txBody>
            <a:bodyPr wrap="square" lIns="0" tIns="0" rIns="0" bIns="0" rtlCol="0"/>
            <a:lstStyle/>
            <a:p/>
          </p:txBody>
        </p:sp>
        <p:sp>
          <p:nvSpPr>
            <p:cNvPr id="1653" name="object 1653" descr=""/>
            <p:cNvSpPr/>
            <p:nvPr/>
          </p:nvSpPr>
          <p:spPr>
            <a:xfrm>
              <a:off x="5936778" y="2510724"/>
              <a:ext cx="3175" cy="1905"/>
            </a:xfrm>
            <a:custGeom>
              <a:avLst/>
              <a:gdLst/>
              <a:ahLst/>
              <a:cxnLst/>
              <a:rect l="l" t="t" r="r" b="b"/>
              <a:pathLst>
                <a:path w="3175" h="1905">
                  <a:moveTo>
                    <a:pt x="2781" y="0"/>
                  </a:moveTo>
                  <a:lnTo>
                    <a:pt x="1701" y="0"/>
                  </a:lnTo>
                  <a:lnTo>
                    <a:pt x="698" y="469"/>
                  </a:lnTo>
                  <a:lnTo>
                    <a:pt x="0" y="1295"/>
                  </a:lnTo>
                </a:path>
              </a:pathLst>
            </a:custGeom>
            <a:ln w="3175">
              <a:solidFill>
                <a:srgbClr val="5C86AE"/>
              </a:solidFill>
            </a:ln>
          </p:spPr>
          <p:txBody>
            <a:bodyPr wrap="square" lIns="0" tIns="0" rIns="0" bIns="0" rtlCol="0"/>
            <a:lstStyle/>
            <a:p/>
          </p:txBody>
        </p:sp>
        <p:sp>
          <p:nvSpPr>
            <p:cNvPr id="1654" name="object 1654" descr=""/>
            <p:cNvSpPr/>
            <p:nvPr/>
          </p:nvSpPr>
          <p:spPr>
            <a:xfrm>
              <a:off x="5925882" y="2486713"/>
              <a:ext cx="3175" cy="3175"/>
            </a:xfrm>
            <a:custGeom>
              <a:avLst/>
              <a:gdLst/>
              <a:ahLst/>
              <a:cxnLst/>
              <a:rect l="l" t="t" r="r" b="b"/>
              <a:pathLst>
                <a:path w="3175" h="3175">
                  <a:moveTo>
                    <a:pt x="3060" y="0"/>
                  </a:moveTo>
                  <a:lnTo>
                    <a:pt x="1371" y="0"/>
                  </a:lnTo>
                  <a:lnTo>
                    <a:pt x="0" y="1384"/>
                  </a:lnTo>
                  <a:lnTo>
                    <a:pt x="0" y="3073"/>
                  </a:lnTo>
                </a:path>
              </a:pathLst>
            </a:custGeom>
            <a:ln w="3175">
              <a:solidFill>
                <a:srgbClr val="5C86AE"/>
              </a:solidFill>
            </a:ln>
          </p:spPr>
          <p:txBody>
            <a:bodyPr wrap="square" lIns="0" tIns="0" rIns="0" bIns="0" rtlCol="0"/>
            <a:lstStyle/>
            <a:p/>
          </p:txBody>
        </p:sp>
        <p:sp>
          <p:nvSpPr>
            <p:cNvPr id="1655" name="object 1655" descr=""/>
            <p:cNvSpPr/>
            <p:nvPr/>
          </p:nvSpPr>
          <p:spPr>
            <a:xfrm>
              <a:off x="5925879" y="2523839"/>
              <a:ext cx="3175" cy="3175"/>
            </a:xfrm>
            <a:custGeom>
              <a:avLst/>
              <a:gdLst/>
              <a:ahLst/>
              <a:cxnLst/>
              <a:rect l="l" t="t" r="r" b="b"/>
              <a:pathLst>
                <a:path w="3175" h="3175">
                  <a:moveTo>
                    <a:pt x="0" y="0"/>
                  </a:moveTo>
                  <a:lnTo>
                    <a:pt x="0" y="1701"/>
                  </a:lnTo>
                  <a:lnTo>
                    <a:pt x="1371" y="3073"/>
                  </a:lnTo>
                  <a:lnTo>
                    <a:pt x="3060" y="3073"/>
                  </a:lnTo>
                </a:path>
              </a:pathLst>
            </a:custGeom>
            <a:ln w="3175">
              <a:solidFill>
                <a:srgbClr val="5C86AE"/>
              </a:solidFill>
            </a:ln>
          </p:spPr>
          <p:txBody>
            <a:bodyPr wrap="square" lIns="0" tIns="0" rIns="0" bIns="0" rtlCol="0"/>
            <a:lstStyle/>
            <a:p/>
          </p:txBody>
        </p:sp>
        <p:sp>
          <p:nvSpPr>
            <p:cNvPr id="1656" name="object 1656" descr=""/>
            <p:cNvSpPr/>
            <p:nvPr/>
          </p:nvSpPr>
          <p:spPr>
            <a:xfrm>
              <a:off x="5936820" y="2510616"/>
              <a:ext cx="3175" cy="1905"/>
            </a:xfrm>
            <a:custGeom>
              <a:avLst/>
              <a:gdLst/>
              <a:ahLst/>
              <a:cxnLst/>
              <a:rect l="l" t="t" r="r" b="b"/>
              <a:pathLst>
                <a:path w="3175" h="1905">
                  <a:moveTo>
                    <a:pt x="3111" y="126"/>
                  </a:moveTo>
                  <a:lnTo>
                    <a:pt x="1930" y="0"/>
                  </a:lnTo>
                  <a:lnTo>
                    <a:pt x="762" y="469"/>
                  </a:lnTo>
                  <a:lnTo>
                    <a:pt x="0" y="1358"/>
                  </a:lnTo>
                </a:path>
              </a:pathLst>
            </a:custGeom>
            <a:ln w="3175">
              <a:solidFill>
                <a:srgbClr val="5C86AE"/>
              </a:solidFill>
            </a:ln>
          </p:spPr>
          <p:txBody>
            <a:bodyPr wrap="square" lIns="0" tIns="0" rIns="0" bIns="0" rtlCol="0"/>
            <a:lstStyle/>
            <a:p/>
          </p:txBody>
        </p:sp>
        <p:sp>
          <p:nvSpPr>
            <p:cNvPr id="1657" name="object 1657" descr=""/>
            <p:cNvSpPr/>
            <p:nvPr/>
          </p:nvSpPr>
          <p:spPr>
            <a:xfrm>
              <a:off x="5940398" y="2510824"/>
              <a:ext cx="1905" cy="1270"/>
            </a:xfrm>
            <a:custGeom>
              <a:avLst/>
              <a:gdLst/>
              <a:ahLst/>
              <a:cxnLst/>
              <a:rect l="l" t="t" r="r" b="b"/>
              <a:pathLst>
                <a:path w="1904" h="1269">
                  <a:moveTo>
                    <a:pt x="1765" y="1003"/>
                  </a:moveTo>
                  <a:lnTo>
                    <a:pt x="1295" y="507"/>
                  </a:lnTo>
                  <a:lnTo>
                    <a:pt x="673" y="165"/>
                  </a:lnTo>
                  <a:lnTo>
                    <a:pt x="0" y="0"/>
                  </a:lnTo>
                </a:path>
              </a:pathLst>
            </a:custGeom>
            <a:ln w="3175">
              <a:solidFill>
                <a:srgbClr val="5C86AE"/>
              </a:solidFill>
            </a:ln>
          </p:spPr>
          <p:txBody>
            <a:bodyPr wrap="square" lIns="0" tIns="0" rIns="0" bIns="0" rtlCol="0"/>
            <a:lstStyle/>
            <a:p/>
          </p:txBody>
        </p:sp>
        <p:sp>
          <p:nvSpPr>
            <p:cNvPr id="1658" name="object 1658" descr=""/>
            <p:cNvSpPr/>
            <p:nvPr/>
          </p:nvSpPr>
          <p:spPr>
            <a:xfrm>
              <a:off x="5943107" y="2498947"/>
              <a:ext cx="635" cy="1270"/>
            </a:xfrm>
            <a:custGeom>
              <a:avLst/>
              <a:gdLst/>
              <a:ahLst/>
              <a:cxnLst/>
              <a:rect l="l" t="t" r="r" b="b"/>
              <a:pathLst>
                <a:path w="635" h="1269">
                  <a:moveTo>
                    <a:pt x="0" y="1066"/>
                  </a:moveTo>
                  <a:lnTo>
                    <a:pt x="76" y="711"/>
                  </a:lnTo>
                  <a:lnTo>
                    <a:pt x="101" y="355"/>
                  </a:lnTo>
                  <a:lnTo>
                    <a:pt x="63" y="0"/>
                  </a:lnTo>
                </a:path>
              </a:pathLst>
            </a:custGeom>
            <a:ln w="3175">
              <a:solidFill>
                <a:srgbClr val="5C86AE"/>
              </a:solidFill>
            </a:ln>
          </p:spPr>
          <p:txBody>
            <a:bodyPr wrap="square" lIns="0" tIns="0" rIns="0" bIns="0" rtlCol="0"/>
            <a:lstStyle/>
            <a:p/>
          </p:txBody>
        </p:sp>
        <p:sp>
          <p:nvSpPr>
            <p:cNvPr id="1659" name="object 1659" descr=""/>
            <p:cNvSpPr/>
            <p:nvPr/>
          </p:nvSpPr>
          <p:spPr>
            <a:xfrm>
              <a:off x="5938951" y="2501687"/>
              <a:ext cx="3810" cy="1905"/>
            </a:xfrm>
            <a:custGeom>
              <a:avLst/>
              <a:gdLst/>
              <a:ahLst/>
              <a:cxnLst/>
              <a:rect l="l" t="t" r="r" b="b"/>
              <a:pathLst>
                <a:path w="3810" h="1905">
                  <a:moveTo>
                    <a:pt x="0" y="1168"/>
                  </a:moveTo>
                  <a:lnTo>
                    <a:pt x="1244" y="1384"/>
                  </a:lnTo>
                  <a:lnTo>
                    <a:pt x="2489" y="939"/>
                  </a:lnTo>
                  <a:lnTo>
                    <a:pt x="3327" y="0"/>
                  </a:lnTo>
                </a:path>
              </a:pathLst>
            </a:custGeom>
            <a:ln w="3175">
              <a:solidFill>
                <a:srgbClr val="5C86AE"/>
              </a:solidFill>
            </a:ln>
          </p:spPr>
          <p:txBody>
            <a:bodyPr wrap="square" lIns="0" tIns="0" rIns="0" bIns="0" rtlCol="0"/>
            <a:lstStyle/>
            <a:p/>
          </p:txBody>
        </p:sp>
        <p:sp>
          <p:nvSpPr>
            <p:cNvPr id="1660" name="object 1660" descr=""/>
            <p:cNvSpPr/>
            <p:nvPr/>
          </p:nvSpPr>
          <p:spPr>
            <a:xfrm>
              <a:off x="5936372" y="2501013"/>
              <a:ext cx="2540" cy="1905"/>
            </a:xfrm>
            <a:custGeom>
              <a:avLst/>
              <a:gdLst/>
              <a:ahLst/>
              <a:cxnLst/>
              <a:rect l="l" t="t" r="r" b="b"/>
              <a:pathLst>
                <a:path w="2539" h="1905">
                  <a:moveTo>
                    <a:pt x="0" y="0"/>
                  </a:moveTo>
                  <a:lnTo>
                    <a:pt x="495" y="901"/>
                  </a:lnTo>
                  <a:lnTo>
                    <a:pt x="1333" y="1562"/>
                  </a:lnTo>
                  <a:lnTo>
                    <a:pt x="2336" y="1790"/>
                  </a:lnTo>
                </a:path>
              </a:pathLst>
            </a:custGeom>
            <a:ln w="3175">
              <a:solidFill>
                <a:srgbClr val="5C86AE"/>
              </a:solidFill>
            </a:ln>
          </p:spPr>
          <p:txBody>
            <a:bodyPr wrap="square" lIns="0" tIns="0" rIns="0" bIns="0" rtlCol="0"/>
            <a:lstStyle/>
            <a:p/>
          </p:txBody>
        </p:sp>
        <p:sp>
          <p:nvSpPr>
            <p:cNvPr id="1661" name="object 1661" descr=""/>
            <p:cNvSpPr/>
            <p:nvPr/>
          </p:nvSpPr>
          <p:spPr>
            <a:xfrm>
              <a:off x="5982545" y="2523840"/>
              <a:ext cx="3810" cy="3810"/>
            </a:xfrm>
            <a:custGeom>
              <a:avLst/>
              <a:gdLst/>
              <a:ahLst/>
              <a:cxnLst/>
              <a:rect l="l" t="t" r="r" b="b"/>
              <a:pathLst>
                <a:path w="3810" h="3810">
                  <a:moveTo>
                    <a:pt x="0" y="3632"/>
                  </a:moveTo>
                  <a:lnTo>
                    <a:pt x="2006" y="3632"/>
                  </a:lnTo>
                  <a:lnTo>
                    <a:pt x="3632" y="2006"/>
                  </a:lnTo>
                  <a:lnTo>
                    <a:pt x="3632" y="0"/>
                  </a:lnTo>
                </a:path>
              </a:pathLst>
            </a:custGeom>
            <a:ln w="3175">
              <a:solidFill>
                <a:srgbClr val="5C86AE"/>
              </a:solidFill>
            </a:ln>
          </p:spPr>
          <p:txBody>
            <a:bodyPr wrap="square" lIns="0" tIns="0" rIns="0" bIns="0" rtlCol="0"/>
            <a:lstStyle/>
            <a:p/>
          </p:txBody>
        </p:sp>
        <p:sp>
          <p:nvSpPr>
            <p:cNvPr id="1662" name="object 1662" descr=""/>
            <p:cNvSpPr/>
            <p:nvPr/>
          </p:nvSpPr>
          <p:spPr>
            <a:xfrm>
              <a:off x="5982545" y="2523842"/>
              <a:ext cx="3175" cy="3175"/>
            </a:xfrm>
            <a:custGeom>
              <a:avLst/>
              <a:gdLst/>
              <a:ahLst/>
              <a:cxnLst/>
              <a:rect l="l" t="t" r="r" b="b"/>
              <a:pathLst>
                <a:path w="3175" h="3175">
                  <a:moveTo>
                    <a:pt x="0" y="3073"/>
                  </a:moveTo>
                  <a:lnTo>
                    <a:pt x="1701" y="3073"/>
                  </a:lnTo>
                  <a:lnTo>
                    <a:pt x="3073" y="1701"/>
                  </a:lnTo>
                  <a:lnTo>
                    <a:pt x="3073" y="0"/>
                  </a:lnTo>
                </a:path>
              </a:pathLst>
            </a:custGeom>
            <a:ln w="3175">
              <a:solidFill>
                <a:srgbClr val="5C86AE"/>
              </a:solidFill>
            </a:ln>
          </p:spPr>
          <p:txBody>
            <a:bodyPr wrap="square" lIns="0" tIns="0" rIns="0" bIns="0" rtlCol="0"/>
            <a:lstStyle/>
            <a:p/>
          </p:txBody>
        </p:sp>
        <p:sp>
          <p:nvSpPr>
            <p:cNvPr id="1663" name="object 1663" descr=""/>
            <p:cNvSpPr/>
            <p:nvPr/>
          </p:nvSpPr>
          <p:spPr>
            <a:xfrm>
              <a:off x="5982548" y="2486157"/>
              <a:ext cx="3810" cy="3810"/>
            </a:xfrm>
            <a:custGeom>
              <a:avLst/>
              <a:gdLst/>
              <a:ahLst/>
              <a:cxnLst/>
              <a:rect l="l" t="t" r="r" b="b"/>
              <a:pathLst>
                <a:path w="3810" h="3810">
                  <a:moveTo>
                    <a:pt x="3632" y="3632"/>
                  </a:moveTo>
                  <a:lnTo>
                    <a:pt x="3632" y="1625"/>
                  </a:lnTo>
                  <a:lnTo>
                    <a:pt x="2006" y="0"/>
                  </a:lnTo>
                  <a:lnTo>
                    <a:pt x="0" y="0"/>
                  </a:lnTo>
                </a:path>
              </a:pathLst>
            </a:custGeom>
            <a:ln w="3175">
              <a:solidFill>
                <a:srgbClr val="5C86AE"/>
              </a:solidFill>
            </a:ln>
          </p:spPr>
          <p:txBody>
            <a:bodyPr wrap="square" lIns="0" tIns="0" rIns="0" bIns="0" rtlCol="0"/>
            <a:lstStyle/>
            <a:p/>
          </p:txBody>
        </p:sp>
        <p:sp>
          <p:nvSpPr>
            <p:cNvPr id="1664" name="object 1664" descr=""/>
            <p:cNvSpPr/>
            <p:nvPr/>
          </p:nvSpPr>
          <p:spPr>
            <a:xfrm>
              <a:off x="5982548" y="2486716"/>
              <a:ext cx="3175" cy="3175"/>
            </a:xfrm>
            <a:custGeom>
              <a:avLst/>
              <a:gdLst/>
              <a:ahLst/>
              <a:cxnLst/>
              <a:rect l="l" t="t" r="r" b="b"/>
              <a:pathLst>
                <a:path w="3175" h="3175">
                  <a:moveTo>
                    <a:pt x="3073" y="3073"/>
                  </a:moveTo>
                  <a:lnTo>
                    <a:pt x="3073" y="1371"/>
                  </a:lnTo>
                  <a:lnTo>
                    <a:pt x="1701" y="0"/>
                  </a:lnTo>
                  <a:lnTo>
                    <a:pt x="0" y="0"/>
                  </a:lnTo>
                </a:path>
              </a:pathLst>
            </a:custGeom>
            <a:ln w="3175">
              <a:solidFill>
                <a:srgbClr val="5C86AE"/>
              </a:solidFill>
            </a:ln>
          </p:spPr>
          <p:txBody>
            <a:bodyPr wrap="square" lIns="0" tIns="0" rIns="0" bIns="0" rtlCol="0"/>
            <a:lstStyle/>
            <a:p/>
          </p:txBody>
        </p:sp>
        <p:sp>
          <p:nvSpPr>
            <p:cNvPr id="1665" name="object 1665" descr=""/>
            <p:cNvSpPr/>
            <p:nvPr/>
          </p:nvSpPr>
          <p:spPr>
            <a:xfrm>
              <a:off x="5720195" y="2500709"/>
              <a:ext cx="1905" cy="1270"/>
            </a:xfrm>
            <a:custGeom>
              <a:avLst/>
              <a:gdLst/>
              <a:ahLst/>
              <a:cxnLst/>
              <a:rect l="l" t="t" r="r" b="b"/>
              <a:pathLst>
                <a:path w="1904" h="1269">
                  <a:moveTo>
                    <a:pt x="1752" y="0"/>
                  </a:moveTo>
                  <a:lnTo>
                    <a:pt x="1015" y="127"/>
                  </a:lnTo>
                  <a:lnTo>
                    <a:pt x="380" y="571"/>
                  </a:lnTo>
                  <a:lnTo>
                    <a:pt x="0" y="1219"/>
                  </a:lnTo>
                </a:path>
              </a:pathLst>
            </a:custGeom>
            <a:ln w="3175">
              <a:solidFill>
                <a:srgbClr val="5C86AE"/>
              </a:solidFill>
            </a:ln>
          </p:spPr>
          <p:txBody>
            <a:bodyPr wrap="square" lIns="0" tIns="0" rIns="0" bIns="0" rtlCol="0"/>
            <a:lstStyle/>
            <a:p/>
          </p:txBody>
        </p:sp>
        <p:sp>
          <p:nvSpPr>
            <p:cNvPr id="1666" name="object 1666" descr=""/>
            <p:cNvSpPr/>
            <p:nvPr/>
          </p:nvSpPr>
          <p:spPr>
            <a:xfrm>
              <a:off x="5719754"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667" name="object 1667" descr=""/>
            <p:cNvSpPr/>
            <p:nvPr/>
          </p:nvSpPr>
          <p:spPr>
            <a:xfrm>
              <a:off x="5720199" y="2504442"/>
              <a:ext cx="1905" cy="1270"/>
            </a:xfrm>
            <a:custGeom>
              <a:avLst/>
              <a:gdLst/>
              <a:ahLst/>
              <a:cxnLst/>
              <a:rect l="l" t="t" r="r" b="b"/>
              <a:pathLst>
                <a:path w="1904" h="1269">
                  <a:moveTo>
                    <a:pt x="0" y="0"/>
                  </a:moveTo>
                  <a:lnTo>
                    <a:pt x="368" y="647"/>
                  </a:lnTo>
                  <a:lnTo>
                    <a:pt x="1016" y="1092"/>
                  </a:lnTo>
                  <a:lnTo>
                    <a:pt x="1752" y="1219"/>
                  </a:lnTo>
                </a:path>
              </a:pathLst>
            </a:custGeom>
            <a:ln w="3175">
              <a:solidFill>
                <a:srgbClr val="5C86AE"/>
              </a:solidFill>
            </a:ln>
          </p:spPr>
          <p:txBody>
            <a:bodyPr wrap="square" lIns="0" tIns="0" rIns="0" bIns="0" rtlCol="0"/>
            <a:lstStyle/>
            <a:p/>
          </p:txBody>
        </p:sp>
        <p:sp>
          <p:nvSpPr>
            <p:cNvPr id="1668" name="object 1668" descr=""/>
            <p:cNvSpPr/>
            <p:nvPr/>
          </p:nvSpPr>
          <p:spPr>
            <a:xfrm>
              <a:off x="5722813" y="2500705"/>
              <a:ext cx="1905" cy="1270"/>
            </a:xfrm>
            <a:custGeom>
              <a:avLst/>
              <a:gdLst/>
              <a:ahLst/>
              <a:cxnLst/>
              <a:rect l="l" t="t" r="r" b="b"/>
              <a:pathLst>
                <a:path w="1904" h="1269">
                  <a:moveTo>
                    <a:pt x="1739" y="1219"/>
                  </a:moveTo>
                  <a:lnTo>
                    <a:pt x="1371" y="584"/>
                  </a:lnTo>
                  <a:lnTo>
                    <a:pt x="736" y="139"/>
                  </a:lnTo>
                  <a:lnTo>
                    <a:pt x="0" y="0"/>
                  </a:lnTo>
                </a:path>
              </a:pathLst>
            </a:custGeom>
            <a:ln w="3175">
              <a:solidFill>
                <a:srgbClr val="5C86AE"/>
              </a:solidFill>
            </a:ln>
          </p:spPr>
          <p:txBody>
            <a:bodyPr wrap="square" lIns="0" tIns="0" rIns="0" bIns="0" rtlCol="0"/>
            <a:lstStyle/>
            <a:p/>
          </p:txBody>
        </p:sp>
        <p:sp>
          <p:nvSpPr>
            <p:cNvPr id="1669" name="object 1669" descr=""/>
            <p:cNvSpPr/>
            <p:nvPr/>
          </p:nvSpPr>
          <p:spPr>
            <a:xfrm>
              <a:off x="5722815" y="2504445"/>
              <a:ext cx="1905" cy="1270"/>
            </a:xfrm>
            <a:custGeom>
              <a:avLst/>
              <a:gdLst/>
              <a:ahLst/>
              <a:cxnLst/>
              <a:rect l="l" t="t" r="r" b="b"/>
              <a:pathLst>
                <a:path w="1904" h="1269">
                  <a:moveTo>
                    <a:pt x="0" y="1219"/>
                  </a:moveTo>
                  <a:lnTo>
                    <a:pt x="736" y="1092"/>
                  </a:lnTo>
                  <a:lnTo>
                    <a:pt x="1358" y="647"/>
                  </a:lnTo>
                  <a:lnTo>
                    <a:pt x="1739" y="0"/>
                  </a:lnTo>
                </a:path>
              </a:pathLst>
            </a:custGeom>
            <a:ln w="3175">
              <a:solidFill>
                <a:srgbClr val="5C86AE"/>
              </a:solidFill>
            </a:ln>
          </p:spPr>
          <p:txBody>
            <a:bodyPr wrap="square" lIns="0" tIns="0" rIns="0" bIns="0" rtlCol="0"/>
            <a:lstStyle/>
            <a:p/>
          </p:txBody>
        </p:sp>
        <p:sp>
          <p:nvSpPr>
            <p:cNvPr id="1670" name="object 1670" descr=""/>
            <p:cNvSpPr/>
            <p:nvPr/>
          </p:nvSpPr>
          <p:spPr>
            <a:xfrm>
              <a:off x="5724553" y="2501928"/>
              <a:ext cx="635" cy="2540"/>
            </a:xfrm>
            <a:custGeom>
              <a:avLst/>
              <a:gdLst/>
              <a:ahLst/>
              <a:cxnLst/>
              <a:rect l="l" t="t" r="r" b="b"/>
              <a:pathLst>
                <a:path w="635" h="2539">
                  <a:moveTo>
                    <a:pt x="0" y="2514"/>
                  </a:moveTo>
                  <a:lnTo>
                    <a:pt x="444" y="1739"/>
                  </a:lnTo>
                  <a:lnTo>
                    <a:pt x="444" y="774"/>
                  </a:lnTo>
                  <a:lnTo>
                    <a:pt x="0" y="0"/>
                  </a:lnTo>
                </a:path>
              </a:pathLst>
            </a:custGeom>
            <a:ln w="3175">
              <a:solidFill>
                <a:srgbClr val="5C86AE"/>
              </a:solidFill>
            </a:ln>
          </p:spPr>
          <p:txBody>
            <a:bodyPr wrap="square" lIns="0" tIns="0" rIns="0" bIns="0" rtlCol="0"/>
            <a:lstStyle/>
            <a:p/>
          </p:txBody>
        </p:sp>
        <p:sp>
          <p:nvSpPr>
            <p:cNvPr id="1671" name="object 1671" descr=""/>
            <p:cNvSpPr/>
            <p:nvPr/>
          </p:nvSpPr>
          <p:spPr>
            <a:xfrm>
              <a:off x="5982967" y="2489790"/>
              <a:ext cx="635" cy="1270"/>
            </a:xfrm>
            <a:custGeom>
              <a:avLst/>
              <a:gdLst/>
              <a:ahLst/>
              <a:cxnLst/>
              <a:rect l="l" t="t" r="r" b="b"/>
              <a:pathLst>
                <a:path w="635" h="1269">
                  <a:moveTo>
                    <a:pt x="0" y="723"/>
                  </a:moveTo>
                  <a:lnTo>
                    <a:pt x="266" y="571"/>
                  </a:lnTo>
                  <a:lnTo>
                    <a:pt x="419" y="292"/>
                  </a:lnTo>
                  <a:lnTo>
                    <a:pt x="419" y="0"/>
                  </a:lnTo>
                </a:path>
              </a:pathLst>
            </a:custGeom>
            <a:ln w="3175">
              <a:solidFill>
                <a:srgbClr val="5C86AE"/>
              </a:solidFill>
            </a:ln>
          </p:spPr>
          <p:txBody>
            <a:bodyPr wrap="square" lIns="0" tIns="0" rIns="0" bIns="0" rtlCol="0"/>
            <a:lstStyle/>
            <a:p/>
          </p:txBody>
        </p:sp>
        <p:sp>
          <p:nvSpPr>
            <p:cNvPr id="1672" name="object 1672" descr=""/>
            <p:cNvSpPr/>
            <p:nvPr/>
          </p:nvSpPr>
          <p:spPr>
            <a:xfrm>
              <a:off x="5981717" y="2489063"/>
              <a:ext cx="635" cy="1270"/>
            </a:xfrm>
            <a:custGeom>
              <a:avLst/>
              <a:gdLst/>
              <a:ahLst/>
              <a:cxnLst/>
              <a:rect l="l" t="t" r="r" b="b"/>
              <a:pathLst>
                <a:path w="635" h="1269">
                  <a:moveTo>
                    <a:pt x="406" y="0"/>
                  </a:moveTo>
                  <a:lnTo>
                    <a:pt x="139" y="152"/>
                  </a:lnTo>
                  <a:lnTo>
                    <a:pt x="0" y="431"/>
                  </a:lnTo>
                  <a:lnTo>
                    <a:pt x="0" y="723"/>
                  </a:lnTo>
                </a:path>
              </a:pathLst>
            </a:custGeom>
            <a:ln w="3175">
              <a:solidFill>
                <a:srgbClr val="5C86AE"/>
              </a:solidFill>
            </a:ln>
          </p:spPr>
          <p:txBody>
            <a:bodyPr wrap="square" lIns="0" tIns="0" rIns="0" bIns="0" rtlCol="0"/>
            <a:lstStyle/>
            <a:p/>
          </p:txBody>
        </p:sp>
        <p:sp>
          <p:nvSpPr>
            <p:cNvPr id="1673" name="object 1673" descr=""/>
            <p:cNvSpPr/>
            <p:nvPr/>
          </p:nvSpPr>
          <p:spPr>
            <a:xfrm>
              <a:off x="5981715" y="2489789"/>
              <a:ext cx="635" cy="1270"/>
            </a:xfrm>
            <a:custGeom>
              <a:avLst/>
              <a:gdLst/>
              <a:ahLst/>
              <a:cxnLst/>
              <a:rect l="l" t="t" r="r" b="b"/>
              <a:pathLst>
                <a:path w="635" h="1269">
                  <a:moveTo>
                    <a:pt x="0" y="0"/>
                  </a:moveTo>
                  <a:lnTo>
                    <a:pt x="0" y="292"/>
                  </a:lnTo>
                  <a:lnTo>
                    <a:pt x="152" y="571"/>
                  </a:lnTo>
                  <a:lnTo>
                    <a:pt x="406" y="723"/>
                  </a:lnTo>
                </a:path>
              </a:pathLst>
            </a:custGeom>
            <a:ln w="3175">
              <a:solidFill>
                <a:srgbClr val="5C86AE"/>
              </a:solidFill>
            </a:ln>
          </p:spPr>
          <p:txBody>
            <a:bodyPr wrap="square" lIns="0" tIns="0" rIns="0" bIns="0" rtlCol="0"/>
            <a:lstStyle/>
            <a:p/>
          </p:txBody>
        </p:sp>
        <p:sp>
          <p:nvSpPr>
            <p:cNvPr id="1674" name="object 1674" descr=""/>
            <p:cNvSpPr/>
            <p:nvPr/>
          </p:nvSpPr>
          <p:spPr>
            <a:xfrm>
              <a:off x="5982136" y="2490514"/>
              <a:ext cx="1270" cy="635"/>
            </a:xfrm>
            <a:custGeom>
              <a:avLst/>
              <a:gdLst/>
              <a:ahLst/>
              <a:cxnLst/>
              <a:rect l="l" t="t" r="r" b="b"/>
              <a:pathLst>
                <a:path w="1270" h="635">
                  <a:moveTo>
                    <a:pt x="0" y="0"/>
                  </a:moveTo>
                  <a:lnTo>
                    <a:pt x="254" y="152"/>
                  </a:lnTo>
                  <a:lnTo>
                    <a:pt x="571" y="152"/>
                  </a:lnTo>
                  <a:lnTo>
                    <a:pt x="825" y="0"/>
                  </a:lnTo>
                </a:path>
              </a:pathLst>
            </a:custGeom>
            <a:ln w="3175">
              <a:solidFill>
                <a:srgbClr val="5C86AE"/>
              </a:solidFill>
            </a:ln>
          </p:spPr>
          <p:txBody>
            <a:bodyPr wrap="square" lIns="0" tIns="0" rIns="0" bIns="0" rtlCol="0"/>
            <a:lstStyle/>
            <a:p/>
          </p:txBody>
        </p:sp>
        <p:sp>
          <p:nvSpPr>
            <p:cNvPr id="1675" name="object 1675" descr=""/>
            <p:cNvSpPr/>
            <p:nvPr/>
          </p:nvSpPr>
          <p:spPr>
            <a:xfrm>
              <a:off x="5982142" y="2488917"/>
              <a:ext cx="1270" cy="635"/>
            </a:xfrm>
            <a:custGeom>
              <a:avLst/>
              <a:gdLst/>
              <a:ahLst/>
              <a:cxnLst/>
              <a:rect l="l" t="t" r="r" b="b"/>
              <a:pathLst>
                <a:path w="1270" h="635">
                  <a:moveTo>
                    <a:pt x="825" y="139"/>
                  </a:moveTo>
                  <a:lnTo>
                    <a:pt x="558" y="0"/>
                  </a:lnTo>
                  <a:lnTo>
                    <a:pt x="241" y="0"/>
                  </a:lnTo>
                  <a:lnTo>
                    <a:pt x="0" y="139"/>
                  </a:lnTo>
                </a:path>
              </a:pathLst>
            </a:custGeom>
            <a:ln w="3175">
              <a:solidFill>
                <a:srgbClr val="5C86AE"/>
              </a:solidFill>
            </a:ln>
          </p:spPr>
          <p:txBody>
            <a:bodyPr wrap="square" lIns="0" tIns="0" rIns="0" bIns="0" rtlCol="0"/>
            <a:lstStyle/>
            <a:p/>
          </p:txBody>
        </p:sp>
        <p:sp>
          <p:nvSpPr>
            <p:cNvPr id="1676" name="object 1676" descr=""/>
            <p:cNvSpPr/>
            <p:nvPr/>
          </p:nvSpPr>
          <p:spPr>
            <a:xfrm>
              <a:off x="5982970" y="2489065"/>
              <a:ext cx="635" cy="1270"/>
            </a:xfrm>
            <a:custGeom>
              <a:avLst/>
              <a:gdLst/>
              <a:ahLst/>
              <a:cxnLst/>
              <a:rect l="l" t="t" r="r" b="b"/>
              <a:pathLst>
                <a:path w="635" h="1269">
                  <a:moveTo>
                    <a:pt x="419" y="723"/>
                  </a:moveTo>
                  <a:lnTo>
                    <a:pt x="419" y="419"/>
                  </a:lnTo>
                  <a:lnTo>
                    <a:pt x="254" y="152"/>
                  </a:lnTo>
                  <a:lnTo>
                    <a:pt x="0" y="0"/>
                  </a:lnTo>
                </a:path>
              </a:pathLst>
            </a:custGeom>
            <a:ln w="3175">
              <a:solidFill>
                <a:srgbClr val="5C86AE"/>
              </a:solidFill>
            </a:ln>
          </p:spPr>
          <p:txBody>
            <a:bodyPr wrap="square" lIns="0" tIns="0" rIns="0" bIns="0" rtlCol="0"/>
            <a:lstStyle/>
            <a:p/>
          </p:txBody>
        </p:sp>
        <p:sp>
          <p:nvSpPr>
            <p:cNvPr id="1677" name="object 1677" descr=""/>
            <p:cNvSpPr/>
            <p:nvPr/>
          </p:nvSpPr>
          <p:spPr>
            <a:xfrm>
              <a:off x="5982533" y="2487271"/>
              <a:ext cx="3175" cy="5080"/>
            </a:xfrm>
            <a:custGeom>
              <a:avLst/>
              <a:gdLst/>
              <a:ahLst/>
              <a:cxnLst/>
              <a:rect l="l" t="t" r="r" b="b"/>
              <a:pathLst>
                <a:path w="3175" h="5080">
                  <a:moveTo>
                    <a:pt x="0" y="5029"/>
                  </a:moveTo>
                  <a:lnTo>
                    <a:pt x="901" y="5029"/>
                  </a:lnTo>
                  <a:lnTo>
                    <a:pt x="1739" y="4546"/>
                  </a:lnTo>
                  <a:lnTo>
                    <a:pt x="2197" y="3771"/>
                  </a:lnTo>
                  <a:lnTo>
                    <a:pt x="2641" y="2997"/>
                  </a:lnTo>
                  <a:lnTo>
                    <a:pt x="2641" y="2031"/>
                  </a:lnTo>
                  <a:lnTo>
                    <a:pt x="2197" y="1257"/>
                  </a:lnTo>
                  <a:lnTo>
                    <a:pt x="1739" y="482"/>
                  </a:lnTo>
                  <a:lnTo>
                    <a:pt x="901" y="0"/>
                  </a:lnTo>
                  <a:lnTo>
                    <a:pt x="0" y="0"/>
                  </a:lnTo>
                </a:path>
              </a:pathLst>
            </a:custGeom>
            <a:ln w="3175">
              <a:solidFill>
                <a:srgbClr val="5C86AE"/>
              </a:solidFill>
            </a:ln>
          </p:spPr>
          <p:txBody>
            <a:bodyPr wrap="square" lIns="0" tIns="0" rIns="0" bIns="0" rtlCol="0"/>
            <a:lstStyle/>
            <a:p/>
          </p:txBody>
        </p:sp>
        <p:sp>
          <p:nvSpPr>
            <p:cNvPr id="1678" name="object 1678" descr=""/>
            <p:cNvSpPr/>
            <p:nvPr/>
          </p:nvSpPr>
          <p:spPr>
            <a:xfrm>
              <a:off x="5980593" y="2487833"/>
              <a:ext cx="4445" cy="4445"/>
            </a:xfrm>
            <a:custGeom>
              <a:avLst/>
              <a:gdLst/>
              <a:ahLst/>
              <a:cxnLst/>
              <a:rect l="l" t="t" r="r" b="b"/>
              <a:pathLst>
                <a:path w="4445"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C86AE"/>
              </a:solidFill>
            </a:ln>
          </p:spPr>
          <p:txBody>
            <a:bodyPr wrap="square" lIns="0" tIns="0" rIns="0" bIns="0" rtlCol="0"/>
            <a:lstStyle/>
            <a:p/>
          </p:txBody>
        </p:sp>
        <p:sp>
          <p:nvSpPr>
            <p:cNvPr id="1679" name="object 1679" descr=""/>
            <p:cNvSpPr/>
            <p:nvPr/>
          </p:nvSpPr>
          <p:spPr>
            <a:xfrm>
              <a:off x="5980035" y="2487275"/>
              <a:ext cx="5080" cy="5080"/>
            </a:xfrm>
            <a:custGeom>
              <a:avLst/>
              <a:gdLst/>
              <a:ahLst/>
              <a:cxnLst/>
              <a:rect l="l" t="t" r="r" b="b"/>
              <a:pathLst>
                <a:path w="5079" h="5080">
                  <a:moveTo>
                    <a:pt x="5029" y="2514"/>
                  </a:moveTo>
                  <a:lnTo>
                    <a:pt x="5029" y="1130"/>
                  </a:lnTo>
                  <a:lnTo>
                    <a:pt x="3898" y="0"/>
                  </a:lnTo>
                  <a:lnTo>
                    <a:pt x="2514" y="0"/>
                  </a:lnTo>
                  <a:lnTo>
                    <a:pt x="1117" y="0"/>
                  </a:lnTo>
                  <a:lnTo>
                    <a:pt x="0" y="1130"/>
                  </a:lnTo>
                  <a:lnTo>
                    <a:pt x="0" y="2514"/>
                  </a:lnTo>
                  <a:lnTo>
                    <a:pt x="0" y="3898"/>
                  </a:lnTo>
                  <a:lnTo>
                    <a:pt x="1117" y="5029"/>
                  </a:lnTo>
                  <a:lnTo>
                    <a:pt x="2514" y="5029"/>
                  </a:lnTo>
                  <a:lnTo>
                    <a:pt x="3898" y="5029"/>
                  </a:lnTo>
                  <a:lnTo>
                    <a:pt x="5029" y="3898"/>
                  </a:lnTo>
                  <a:lnTo>
                    <a:pt x="5029" y="2514"/>
                  </a:lnTo>
                </a:path>
              </a:pathLst>
            </a:custGeom>
            <a:ln w="3175">
              <a:solidFill>
                <a:srgbClr val="5C86AE"/>
              </a:solidFill>
            </a:ln>
          </p:spPr>
          <p:txBody>
            <a:bodyPr wrap="square" lIns="0" tIns="0" rIns="0" bIns="0" rtlCol="0"/>
            <a:lstStyle/>
            <a:p/>
          </p:txBody>
        </p:sp>
        <p:sp>
          <p:nvSpPr>
            <p:cNvPr id="1680" name="object 1680" descr=""/>
            <p:cNvSpPr/>
            <p:nvPr/>
          </p:nvSpPr>
          <p:spPr>
            <a:xfrm>
              <a:off x="5981089" y="2489094"/>
              <a:ext cx="635" cy="1905"/>
            </a:xfrm>
            <a:custGeom>
              <a:avLst/>
              <a:gdLst/>
              <a:ahLst/>
              <a:cxnLst/>
              <a:rect l="l" t="t" r="r" b="b"/>
              <a:pathLst>
                <a:path w="635" h="1905">
                  <a:moveTo>
                    <a:pt x="241" y="0"/>
                  </a:moveTo>
                  <a:lnTo>
                    <a:pt x="0" y="431"/>
                  </a:lnTo>
                  <a:lnTo>
                    <a:pt x="0" y="965"/>
                  </a:lnTo>
                  <a:lnTo>
                    <a:pt x="241" y="1384"/>
                  </a:lnTo>
                </a:path>
              </a:pathLst>
            </a:custGeom>
            <a:ln w="3175">
              <a:solidFill>
                <a:srgbClr val="5C86AE"/>
              </a:solidFill>
            </a:ln>
          </p:spPr>
          <p:txBody>
            <a:bodyPr wrap="square" lIns="0" tIns="0" rIns="0" bIns="0" rtlCol="0"/>
            <a:lstStyle/>
            <a:p/>
          </p:txBody>
        </p:sp>
        <p:sp>
          <p:nvSpPr>
            <p:cNvPr id="1681" name="object 1681" descr=""/>
            <p:cNvSpPr/>
            <p:nvPr/>
          </p:nvSpPr>
          <p:spPr>
            <a:xfrm>
              <a:off x="5983761" y="2489087"/>
              <a:ext cx="635" cy="1905"/>
            </a:xfrm>
            <a:custGeom>
              <a:avLst/>
              <a:gdLst/>
              <a:ahLst/>
              <a:cxnLst/>
              <a:rect l="l" t="t" r="r" b="b"/>
              <a:pathLst>
                <a:path w="635" h="1905">
                  <a:moveTo>
                    <a:pt x="0" y="1397"/>
                  </a:moveTo>
                  <a:lnTo>
                    <a:pt x="254" y="965"/>
                  </a:lnTo>
                  <a:lnTo>
                    <a:pt x="254" y="431"/>
                  </a:lnTo>
                  <a:lnTo>
                    <a:pt x="0" y="0"/>
                  </a:lnTo>
                </a:path>
              </a:pathLst>
            </a:custGeom>
            <a:ln w="3175">
              <a:solidFill>
                <a:srgbClr val="5C86AE"/>
              </a:solidFill>
            </a:ln>
          </p:spPr>
          <p:txBody>
            <a:bodyPr wrap="square" lIns="0" tIns="0" rIns="0" bIns="0" rtlCol="0"/>
            <a:lstStyle/>
            <a:p/>
          </p:txBody>
        </p:sp>
        <p:sp>
          <p:nvSpPr>
            <p:cNvPr id="1682" name="object 1682" descr=""/>
            <p:cNvSpPr/>
            <p:nvPr/>
          </p:nvSpPr>
          <p:spPr>
            <a:xfrm>
              <a:off x="5981343" y="2490484"/>
              <a:ext cx="1270" cy="1270"/>
            </a:xfrm>
            <a:custGeom>
              <a:avLst/>
              <a:gdLst/>
              <a:ahLst/>
              <a:cxnLst/>
              <a:rect l="l" t="t" r="r" b="b"/>
              <a:pathLst>
                <a:path w="1270" h="1269">
                  <a:moveTo>
                    <a:pt x="0" y="0"/>
                  </a:moveTo>
                  <a:lnTo>
                    <a:pt x="254" y="431"/>
                  </a:lnTo>
                  <a:lnTo>
                    <a:pt x="711" y="698"/>
                  </a:lnTo>
                  <a:lnTo>
                    <a:pt x="1193" y="698"/>
                  </a:lnTo>
                </a:path>
              </a:pathLst>
            </a:custGeom>
            <a:ln w="3175">
              <a:solidFill>
                <a:srgbClr val="5C86AE"/>
              </a:solidFill>
            </a:ln>
          </p:spPr>
          <p:txBody>
            <a:bodyPr wrap="square" lIns="0" tIns="0" rIns="0" bIns="0" rtlCol="0"/>
            <a:lstStyle/>
            <a:p/>
          </p:txBody>
        </p:sp>
        <p:sp>
          <p:nvSpPr>
            <p:cNvPr id="1683" name="object 1683" descr=""/>
            <p:cNvSpPr/>
            <p:nvPr/>
          </p:nvSpPr>
          <p:spPr>
            <a:xfrm>
              <a:off x="5981339" y="2488393"/>
              <a:ext cx="1270" cy="1270"/>
            </a:xfrm>
            <a:custGeom>
              <a:avLst/>
              <a:gdLst/>
              <a:ahLst/>
              <a:cxnLst/>
              <a:rect l="l" t="t" r="r" b="b"/>
              <a:pathLst>
                <a:path w="1270" h="1269">
                  <a:moveTo>
                    <a:pt x="1193" y="0"/>
                  </a:moveTo>
                  <a:lnTo>
                    <a:pt x="711" y="0"/>
                  </a:lnTo>
                  <a:lnTo>
                    <a:pt x="253" y="266"/>
                  </a:lnTo>
                  <a:lnTo>
                    <a:pt x="0" y="698"/>
                  </a:lnTo>
                </a:path>
              </a:pathLst>
            </a:custGeom>
            <a:ln w="3175">
              <a:solidFill>
                <a:srgbClr val="5C86AE"/>
              </a:solidFill>
            </a:ln>
          </p:spPr>
          <p:txBody>
            <a:bodyPr wrap="square" lIns="0" tIns="0" rIns="0" bIns="0" rtlCol="0"/>
            <a:lstStyle/>
            <a:p/>
          </p:txBody>
        </p:sp>
        <p:sp>
          <p:nvSpPr>
            <p:cNvPr id="1684" name="object 1684" descr=""/>
            <p:cNvSpPr/>
            <p:nvPr/>
          </p:nvSpPr>
          <p:spPr>
            <a:xfrm>
              <a:off x="5982542" y="2488390"/>
              <a:ext cx="1270" cy="1270"/>
            </a:xfrm>
            <a:custGeom>
              <a:avLst/>
              <a:gdLst/>
              <a:ahLst/>
              <a:cxnLst/>
              <a:rect l="l" t="t" r="r" b="b"/>
              <a:pathLst>
                <a:path w="1270" h="1269">
                  <a:moveTo>
                    <a:pt x="1206" y="698"/>
                  </a:moveTo>
                  <a:lnTo>
                    <a:pt x="965" y="266"/>
                  </a:lnTo>
                  <a:lnTo>
                    <a:pt x="495" y="0"/>
                  </a:lnTo>
                  <a:lnTo>
                    <a:pt x="0" y="0"/>
                  </a:lnTo>
                </a:path>
              </a:pathLst>
            </a:custGeom>
            <a:ln w="3175">
              <a:solidFill>
                <a:srgbClr val="5C86AE"/>
              </a:solidFill>
            </a:ln>
          </p:spPr>
          <p:txBody>
            <a:bodyPr wrap="square" lIns="0" tIns="0" rIns="0" bIns="0" rtlCol="0"/>
            <a:lstStyle/>
            <a:p/>
          </p:txBody>
        </p:sp>
        <p:sp>
          <p:nvSpPr>
            <p:cNvPr id="1685" name="object 1685" descr=""/>
            <p:cNvSpPr/>
            <p:nvPr/>
          </p:nvSpPr>
          <p:spPr>
            <a:xfrm>
              <a:off x="5982545" y="2490485"/>
              <a:ext cx="1270" cy="1270"/>
            </a:xfrm>
            <a:custGeom>
              <a:avLst/>
              <a:gdLst/>
              <a:ahLst/>
              <a:cxnLst/>
              <a:rect l="l" t="t" r="r" b="b"/>
              <a:pathLst>
                <a:path w="1270" h="1269">
                  <a:moveTo>
                    <a:pt x="0" y="698"/>
                  </a:moveTo>
                  <a:lnTo>
                    <a:pt x="495" y="698"/>
                  </a:lnTo>
                  <a:lnTo>
                    <a:pt x="965" y="431"/>
                  </a:lnTo>
                  <a:lnTo>
                    <a:pt x="1206" y="0"/>
                  </a:lnTo>
                </a:path>
              </a:pathLst>
            </a:custGeom>
            <a:ln w="3175">
              <a:solidFill>
                <a:srgbClr val="5C86AE"/>
              </a:solidFill>
            </a:ln>
          </p:spPr>
          <p:txBody>
            <a:bodyPr wrap="square" lIns="0" tIns="0" rIns="0" bIns="0" rtlCol="0"/>
            <a:lstStyle/>
            <a:p/>
          </p:txBody>
        </p:sp>
        <p:sp>
          <p:nvSpPr>
            <p:cNvPr id="1686" name="object 1686" descr=""/>
            <p:cNvSpPr/>
            <p:nvPr/>
          </p:nvSpPr>
          <p:spPr>
            <a:xfrm>
              <a:off x="5971368" y="2492861"/>
              <a:ext cx="2540" cy="635"/>
            </a:xfrm>
            <a:custGeom>
              <a:avLst/>
              <a:gdLst/>
              <a:ahLst/>
              <a:cxnLst/>
              <a:rect l="l" t="t" r="r" b="b"/>
              <a:pathLst>
                <a:path w="2539" h="635">
                  <a:moveTo>
                    <a:pt x="2235" y="393"/>
                  </a:moveTo>
                  <a:lnTo>
                    <a:pt x="1511" y="126"/>
                  </a:lnTo>
                  <a:lnTo>
                    <a:pt x="774" y="0"/>
                  </a:lnTo>
                  <a:lnTo>
                    <a:pt x="0" y="0"/>
                  </a:lnTo>
                </a:path>
              </a:pathLst>
            </a:custGeom>
            <a:ln w="3175">
              <a:solidFill>
                <a:srgbClr val="5C86AE"/>
              </a:solidFill>
            </a:ln>
          </p:spPr>
          <p:txBody>
            <a:bodyPr wrap="square" lIns="0" tIns="0" rIns="0" bIns="0" rtlCol="0"/>
            <a:lstStyle/>
            <a:p/>
          </p:txBody>
        </p:sp>
        <p:sp>
          <p:nvSpPr>
            <p:cNvPr id="1687" name="object 1687" descr=""/>
            <p:cNvSpPr/>
            <p:nvPr/>
          </p:nvSpPr>
          <p:spPr>
            <a:xfrm>
              <a:off x="5974311" y="2493564"/>
              <a:ext cx="635" cy="635"/>
            </a:xfrm>
            <a:custGeom>
              <a:avLst/>
              <a:gdLst/>
              <a:ahLst/>
              <a:cxnLst/>
              <a:rect l="l" t="t" r="r" b="b"/>
              <a:pathLst>
                <a:path w="635" h="635">
                  <a:moveTo>
                    <a:pt x="546" y="317"/>
                  </a:moveTo>
                  <a:lnTo>
                    <a:pt x="368" y="203"/>
                  </a:lnTo>
                  <a:lnTo>
                    <a:pt x="190" y="88"/>
                  </a:lnTo>
                  <a:lnTo>
                    <a:pt x="0" y="0"/>
                  </a:lnTo>
                </a:path>
              </a:pathLst>
            </a:custGeom>
            <a:ln w="3175">
              <a:solidFill>
                <a:srgbClr val="5C86AE"/>
              </a:solidFill>
            </a:ln>
          </p:spPr>
          <p:txBody>
            <a:bodyPr wrap="square" lIns="0" tIns="0" rIns="0" bIns="0" rtlCol="0"/>
            <a:lstStyle/>
            <a:p/>
          </p:txBody>
        </p:sp>
        <p:sp>
          <p:nvSpPr>
            <p:cNvPr id="1688" name="object 1688" descr=""/>
            <p:cNvSpPr/>
            <p:nvPr/>
          </p:nvSpPr>
          <p:spPr>
            <a:xfrm>
              <a:off x="5975441" y="2494293"/>
              <a:ext cx="635" cy="635"/>
            </a:xfrm>
            <a:custGeom>
              <a:avLst/>
              <a:gdLst/>
              <a:ahLst/>
              <a:cxnLst/>
              <a:rect l="l" t="t" r="r" b="b"/>
              <a:pathLst>
                <a:path w="635" h="635">
                  <a:moveTo>
                    <a:pt x="469" y="431"/>
                  </a:moveTo>
                  <a:lnTo>
                    <a:pt x="317" y="279"/>
                  </a:lnTo>
                  <a:lnTo>
                    <a:pt x="165" y="139"/>
                  </a:lnTo>
                  <a:lnTo>
                    <a:pt x="0" y="0"/>
                  </a:lnTo>
                </a:path>
              </a:pathLst>
            </a:custGeom>
            <a:ln w="3175">
              <a:solidFill>
                <a:srgbClr val="5C86AE"/>
              </a:solidFill>
            </a:ln>
          </p:spPr>
          <p:txBody>
            <a:bodyPr wrap="square" lIns="0" tIns="0" rIns="0" bIns="0" rtlCol="0"/>
            <a:lstStyle/>
            <a:p/>
          </p:txBody>
        </p:sp>
        <p:sp>
          <p:nvSpPr>
            <p:cNvPr id="1689" name="object 1689" descr=""/>
            <p:cNvSpPr/>
            <p:nvPr/>
          </p:nvSpPr>
          <p:spPr>
            <a:xfrm>
              <a:off x="5976386" y="2495246"/>
              <a:ext cx="635" cy="635"/>
            </a:xfrm>
            <a:custGeom>
              <a:avLst/>
              <a:gdLst/>
              <a:ahLst/>
              <a:cxnLst/>
              <a:rect l="l" t="t" r="r" b="b"/>
              <a:pathLst>
                <a:path w="635" h="635">
                  <a:moveTo>
                    <a:pt x="368" y="520"/>
                  </a:moveTo>
                  <a:lnTo>
                    <a:pt x="253" y="342"/>
                  </a:lnTo>
                  <a:lnTo>
                    <a:pt x="126" y="165"/>
                  </a:lnTo>
                  <a:lnTo>
                    <a:pt x="0" y="0"/>
                  </a:lnTo>
                </a:path>
              </a:pathLst>
            </a:custGeom>
            <a:ln w="3175">
              <a:solidFill>
                <a:srgbClr val="5C86AE"/>
              </a:solidFill>
            </a:ln>
          </p:spPr>
          <p:txBody>
            <a:bodyPr wrap="square" lIns="0" tIns="0" rIns="0" bIns="0" rtlCol="0"/>
            <a:lstStyle/>
            <a:p/>
          </p:txBody>
        </p:sp>
        <p:sp>
          <p:nvSpPr>
            <p:cNvPr id="1690" name="object 1690" descr=""/>
            <p:cNvSpPr/>
            <p:nvPr/>
          </p:nvSpPr>
          <p:spPr>
            <a:xfrm>
              <a:off x="5976382" y="2502786"/>
              <a:ext cx="635" cy="635"/>
            </a:xfrm>
            <a:custGeom>
              <a:avLst/>
              <a:gdLst/>
              <a:ahLst/>
              <a:cxnLst/>
              <a:rect l="l" t="t" r="r" b="b"/>
              <a:pathLst>
                <a:path w="635" h="635">
                  <a:moveTo>
                    <a:pt x="0" y="520"/>
                  </a:moveTo>
                  <a:lnTo>
                    <a:pt x="139" y="355"/>
                  </a:lnTo>
                  <a:lnTo>
                    <a:pt x="266" y="190"/>
                  </a:lnTo>
                  <a:lnTo>
                    <a:pt x="368" y="0"/>
                  </a:lnTo>
                </a:path>
              </a:pathLst>
            </a:custGeom>
            <a:ln w="3175">
              <a:solidFill>
                <a:srgbClr val="5C86AE"/>
              </a:solidFill>
            </a:ln>
          </p:spPr>
          <p:txBody>
            <a:bodyPr wrap="square" lIns="0" tIns="0" rIns="0" bIns="0" rtlCol="0"/>
            <a:lstStyle/>
            <a:p/>
          </p:txBody>
        </p:sp>
        <p:sp>
          <p:nvSpPr>
            <p:cNvPr id="1691" name="object 1691" descr=""/>
            <p:cNvSpPr/>
            <p:nvPr/>
          </p:nvSpPr>
          <p:spPr>
            <a:xfrm>
              <a:off x="5977114" y="2501594"/>
              <a:ext cx="635" cy="635"/>
            </a:xfrm>
            <a:custGeom>
              <a:avLst/>
              <a:gdLst/>
              <a:ahLst/>
              <a:cxnLst/>
              <a:rect l="l" t="t" r="r" b="b"/>
              <a:pathLst>
                <a:path w="635" h="635">
                  <a:moveTo>
                    <a:pt x="0" y="584"/>
                  </a:moveTo>
                  <a:lnTo>
                    <a:pt x="88" y="393"/>
                  </a:lnTo>
                  <a:lnTo>
                    <a:pt x="177" y="203"/>
                  </a:lnTo>
                  <a:lnTo>
                    <a:pt x="266" y="0"/>
                  </a:lnTo>
                </a:path>
              </a:pathLst>
            </a:custGeom>
            <a:ln w="3175">
              <a:solidFill>
                <a:srgbClr val="5C86AE"/>
              </a:solidFill>
            </a:ln>
          </p:spPr>
          <p:txBody>
            <a:bodyPr wrap="square" lIns="0" tIns="0" rIns="0" bIns="0" rtlCol="0"/>
            <a:lstStyle/>
            <a:p/>
          </p:txBody>
        </p:sp>
        <p:sp>
          <p:nvSpPr>
            <p:cNvPr id="1692" name="object 1692" descr=""/>
            <p:cNvSpPr/>
            <p:nvPr/>
          </p:nvSpPr>
          <p:spPr>
            <a:xfrm>
              <a:off x="5977107" y="2496379"/>
              <a:ext cx="635" cy="635"/>
            </a:xfrm>
            <a:custGeom>
              <a:avLst/>
              <a:gdLst/>
              <a:ahLst/>
              <a:cxnLst/>
              <a:rect l="l" t="t" r="r" b="b"/>
              <a:pathLst>
                <a:path w="635" h="635">
                  <a:moveTo>
                    <a:pt x="266" y="584"/>
                  </a:moveTo>
                  <a:lnTo>
                    <a:pt x="177" y="381"/>
                  </a:lnTo>
                  <a:lnTo>
                    <a:pt x="88" y="190"/>
                  </a:lnTo>
                  <a:lnTo>
                    <a:pt x="0" y="0"/>
                  </a:lnTo>
                </a:path>
              </a:pathLst>
            </a:custGeom>
            <a:ln w="3175">
              <a:solidFill>
                <a:srgbClr val="5C86AE"/>
              </a:solidFill>
            </a:ln>
          </p:spPr>
          <p:txBody>
            <a:bodyPr wrap="square" lIns="0" tIns="0" rIns="0" bIns="0" rtlCol="0"/>
            <a:lstStyle/>
            <a:p/>
          </p:txBody>
        </p:sp>
        <p:sp>
          <p:nvSpPr>
            <p:cNvPr id="1693" name="object 1693" descr=""/>
            <p:cNvSpPr/>
            <p:nvPr/>
          </p:nvSpPr>
          <p:spPr>
            <a:xfrm>
              <a:off x="5977585" y="2500303"/>
              <a:ext cx="635" cy="635"/>
            </a:xfrm>
            <a:custGeom>
              <a:avLst/>
              <a:gdLst/>
              <a:ahLst/>
              <a:cxnLst/>
              <a:rect l="l" t="t" r="r" b="b"/>
              <a:pathLst>
                <a:path w="635" h="635">
                  <a:moveTo>
                    <a:pt x="0" y="622"/>
                  </a:moveTo>
                  <a:lnTo>
                    <a:pt x="63" y="419"/>
                  </a:lnTo>
                  <a:lnTo>
                    <a:pt x="101" y="203"/>
                  </a:lnTo>
                  <a:lnTo>
                    <a:pt x="139" y="0"/>
                  </a:lnTo>
                </a:path>
              </a:pathLst>
            </a:custGeom>
            <a:ln w="3175">
              <a:solidFill>
                <a:srgbClr val="5C86AE"/>
              </a:solidFill>
            </a:ln>
          </p:spPr>
          <p:txBody>
            <a:bodyPr wrap="square" lIns="0" tIns="0" rIns="0" bIns="0" rtlCol="0"/>
            <a:lstStyle/>
            <a:p/>
          </p:txBody>
        </p:sp>
        <p:sp>
          <p:nvSpPr>
            <p:cNvPr id="1694" name="object 1694" descr=""/>
            <p:cNvSpPr/>
            <p:nvPr/>
          </p:nvSpPr>
          <p:spPr>
            <a:xfrm>
              <a:off x="5977581" y="2497625"/>
              <a:ext cx="635" cy="635"/>
            </a:xfrm>
            <a:custGeom>
              <a:avLst/>
              <a:gdLst/>
              <a:ahLst/>
              <a:cxnLst/>
              <a:rect l="l" t="t" r="r" b="b"/>
              <a:pathLst>
                <a:path w="635" h="635">
                  <a:moveTo>
                    <a:pt x="139" y="634"/>
                  </a:moveTo>
                  <a:lnTo>
                    <a:pt x="101" y="419"/>
                  </a:lnTo>
                  <a:lnTo>
                    <a:pt x="63" y="215"/>
                  </a:lnTo>
                  <a:lnTo>
                    <a:pt x="0" y="0"/>
                  </a:lnTo>
                </a:path>
              </a:pathLst>
            </a:custGeom>
            <a:ln w="3175">
              <a:solidFill>
                <a:srgbClr val="5C86AE"/>
              </a:solidFill>
            </a:ln>
          </p:spPr>
          <p:txBody>
            <a:bodyPr wrap="square" lIns="0" tIns="0" rIns="0" bIns="0" rtlCol="0"/>
            <a:lstStyle/>
            <a:p/>
          </p:txBody>
        </p:sp>
        <p:sp>
          <p:nvSpPr>
            <p:cNvPr id="1695" name="object 1695" descr=""/>
            <p:cNvSpPr/>
            <p:nvPr/>
          </p:nvSpPr>
          <p:spPr>
            <a:xfrm>
              <a:off x="5977796" y="2498951"/>
              <a:ext cx="635" cy="1270"/>
            </a:xfrm>
            <a:custGeom>
              <a:avLst/>
              <a:gdLst/>
              <a:ahLst/>
              <a:cxnLst/>
              <a:rect l="l" t="t" r="r" b="b"/>
              <a:pathLst>
                <a:path w="635" h="1269">
                  <a:moveTo>
                    <a:pt x="0" y="647"/>
                  </a:moveTo>
                  <a:lnTo>
                    <a:pt x="12" y="431"/>
                  </a:lnTo>
                  <a:lnTo>
                    <a:pt x="12" y="215"/>
                  </a:lnTo>
                  <a:lnTo>
                    <a:pt x="0" y="0"/>
                  </a:lnTo>
                </a:path>
              </a:pathLst>
            </a:custGeom>
            <a:ln w="3175">
              <a:solidFill>
                <a:srgbClr val="5C86AE"/>
              </a:solidFill>
            </a:ln>
          </p:spPr>
          <p:txBody>
            <a:bodyPr wrap="square" lIns="0" tIns="0" rIns="0" bIns="0" rtlCol="0"/>
            <a:lstStyle/>
            <a:p/>
          </p:txBody>
        </p:sp>
        <p:sp>
          <p:nvSpPr>
            <p:cNvPr id="1696" name="object 1696" descr=""/>
            <p:cNvSpPr/>
            <p:nvPr/>
          </p:nvSpPr>
          <p:spPr>
            <a:xfrm>
              <a:off x="5964958" y="2498953"/>
              <a:ext cx="635" cy="1270"/>
            </a:xfrm>
            <a:custGeom>
              <a:avLst/>
              <a:gdLst/>
              <a:ahLst/>
              <a:cxnLst/>
              <a:rect l="l" t="t" r="r" b="b"/>
              <a:pathLst>
                <a:path w="635" h="1269">
                  <a:moveTo>
                    <a:pt x="12" y="0"/>
                  </a:moveTo>
                  <a:lnTo>
                    <a:pt x="0" y="215"/>
                  </a:lnTo>
                  <a:lnTo>
                    <a:pt x="0" y="431"/>
                  </a:lnTo>
                  <a:lnTo>
                    <a:pt x="12" y="647"/>
                  </a:lnTo>
                </a:path>
              </a:pathLst>
            </a:custGeom>
            <a:ln w="3175">
              <a:solidFill>
                <a:srgbClr val="5C86AE"/>
              </a:solidFill>
            </a:ln>
          </p:spPr>
          <p:txBody>
            <a:bodyPr wrap="square" lIns="0" tIns="0" rIns="0" bIns="0" rtlCol="0"/>
            <a:lstStyle/>
            <a:p/>
          </p:txBody>
        </p:sp>
        <p:sp>
          <p:nvSpPr>
            <p:cNvPr id="1697" name="object 1697" descr=""/>
            <p:cNvSpPr/>
            <p:nvPr/>
          </p:nvSpPr>
          <p:spPr>
            <a:xfrm>
              <a:off x="5965046" y="2500293"/>
              <a:ext cx="635" cy="635"/>
            </a:xfrm>
            <a:custGeom>
              <a:avLst/>
              <a:gdLst/>
              <a:ahLst/>
              <a:cxnLst/>
              <a:rect l="l" t="t" r="r" b="b"/>
              <a:pathLst>
                <a:path w="635" h="635">
                  <a:moveTo>
                    <a:pt x="0" y="0"/>
                  </a:moveTo>
                  <a:lnTo>
                    <a:pt x="38" y="215"/>
                  </a:lnTo>
                  <a:lnTo>
                    <a:pt x="76" y="431"/>
                  </a:lnTo>
                  <a:lnTo>
                    <a:pt x="127" y="635"/>
                  </a:lnTo>
                </a:path>
              </a:pathLst>
            </a:custGeom>
            <a:ln w="3175">
              <a:solidFill>
                <a:srgbClr val="5C86AE"/>
              </a:solidFill>
            </a:ln>
          </p:spPr>
          <p:txBody>
            <a:bodyPr wrap="square" lIns="0" tIns="0" rIns="0" bIns="0" rtlCol="0"/>
            <a:lstStyle/>
            <a:p/>
          </p:txBody>
        </p:sp>
        <p:sp>
          <p:nvSpPr>
            <p:cNvPr id="1698" name="object 1698" descr=""/>
            <p:cNvSpPr/>
            <p:nvPr/>
          </p:nvSpPr>
          <p:spPr>
            <a:xfrm>
              <a:off x="5965044" y="2497633"/>
              <a:ext cx="635" cy="635"/>
            </a:xfrm>
            <a:custGeom>
              <a:avLst/>
              <a:gdLst/>
              <a:ahLst/>
              <a:cxnLst/>
              <a:rect l="l" t="t" r="r" b="b"/>
              <a:pathLst>
                <a:path w="635" h="635">
                  <a:moveTo>
                    <a:pt x="126" y="0"/>
                  </a:moveTo>
                  <a:lnTo>
                    <a:pt x="76" y="203"/>
                  </a:lnTo>
                  <a:lnTo>
                    <a:pt x="38" y="419"/>
                  </a:lnTo>
                  <a:lnTo>
                    <a:pt x="0" y="622"/>
                  </a:lnTo>
                </a:path>
              </a:pathLst>
            </a:custGeom>
            <a:ln w="3175">
              <a:solidFill>
                <a:srgbClr val="5C86AE"/>
              </a:solidFill>
            </a:ln>
          </p:spPr>
          <p:txBody>
            <a:bodyPr wrap="square" lIns="0" tIns="0" rIns="0" bIns="0" rtlCol="0"/>
            <a:lstStyle/>
            <a:p/>
          </p:txBody>
        </p:sp>
        <p:sp>
          <p:nvSpPr>
            <p:cNvPr id="1699" name="object 1699" descr=""/>
            <p:cNvSpPr/>
            <p:nvPr/>
          </p:nvSpPr>
          <p:spPr>
            <a:xfrm>
              <a:off x="5965393" y="2501590"/>
              <a:ext cx="635" cy="635"/>
            </a:xfrm>
            <a:custGeom>
              <a:avLst/>
              <a:gdLst/>
              <a:ahLst/>
              <a:cxnLst/>
              <a:rect l="l" t="t" r="r" b="b"/>
              <a:pathLst>
                <a:path w="635" h="635">
                  <a:moveTo>
                    <a:pt x="0" y="0"/>
                  </a:moveTo>
                  <a:lnTo>
                    <a:pt x="76" y="203"/>
                  </a:lnTo>
                  <a:lnTo>
                    <a:pt x="165" y="393"/>
                  </a:lnTo>
                  <a:lnTo>
                    <a:pt x="266" y="584"/>
                  </a:lnTo>
                </a:path>
              </a:pathLst>
            </a:custGeom>
            <a:ln w="3175">
              <a:solidFill>
                <a:srgbClr val="5C86AE"/>
              </a:solidFill>
            </a:ln>
          </p:spPr>
          <p:txBody>
            <a:bodyPr wrap="square" lIns="0" tIns="0" rIns="0" bIns="0" rtlCol="0"/>
            <a:lstStyle/>
            <a:p/>
          </p:txBody>
        </p:sp>
        <p:sp>
          <p:nvSpPr>
            <p:cNvPr id="1700" name="object 1700" descr=""/>
            <p:cNvSpPr/>
            <p:nvPr/>
          </p:nvSpPr>
          <p:spPr>
            <a:xfrm>
              <a:off x="5965386" y="2496374"/>
              <a:ext cx="635" cy="635"/>
            </a:xfrm>
            <a:custGeom>
              <a:avLst/>
              <a:gdLst/>
              <a:ahLst/>
              <a:cxnLst/>
              <a:rect l="l" t="t" r="r" b="b"/>
              <a:pathLst>
                <a:path w="635" h="635">
                  <a:moveTo>
                    <a:pt x="266" y="0"/>
                  </a:moveTo>
                  <a:lnTo>
                    <a:pt x="165" y="203"/>
                  </a:lnTo>
                  <a:lnTo>
                    <a:pt x="76" y="393"/>
                  </a:lnTo>
                  <a:lnTo>
                    <a:pt x="0" y="584"/>
                  </a:lnTo>
                </a:path>
              </a:pathLst>
            </a:custGeom>
            <a:ln w="3175">
              <a:solidFill>
                <a:srgbClr val="5C86AE"/>
              </a:solidFill>
            </a:ln>
          </p:spPr>
          <p:txBody>
            <a:bodyPr wrap="square" lIns="0" tIns="0" rIns="0" bIns="0" rtlCol="0"/>
            <a:lstStyle/>
            <a:p/>
          </p:txBody>
        </p:sp>
        <p:sp>
          <p:nvSpPr>
            <p:cNvPr id="1701" name="object 1701" descr=""/>
            <p:cNvSpPr/>
            <p:nvPr/>
          </p:nvSpPr>
          <p:spPr>
            <a:xfrm>
              <a:off x="5966005" y="2495251"/>
              <a:ext cx="635" cy="635"/>
            </a:xfrm>
            <a:custGeom>
              <a:avLst/>
              <a:gdLst/>
              <a:ahLst/>
              <a:cxnLst/>
              <a:rect l="l" t="t" r="r" b="b"/>
              <a:pathLst>
                <a:path w="635" h="635">
                  <a:moveTo>
                    <a:pt x="380" y="0"/>
                  </a:moveTo>
                  <a:lnTo>
                    <a:pt x="241" y="165"/>
                  </a:lnTo>
                  <a:lnTo>
                    <a:pt x="114" y="342"/>
                  </a:lnTo>
                  <a:lnTo>
                    <a:pt x="0" y="520"/>
                  </a:lnTo>
                </a:path>
              </a:pathLst>
            </a:custGeom>
            <a:ln w="3175">
              <a:solidFill>
                <a:srgbClr val="5C86AE"/>
              </a:solidFill>
            </a:ln>
          </p:spPr>
          <p:txBody>
            <a:bodyPr wrap="square" lIns="0" tIns="0" rIns="0" bIns="0" rtlCol="0"/>
            <a:lstStyle/>
            <a:p/>
          </p:txBody>
        </p:sp>
        <p:sp>
          <p:nvSpPr>
            <p:cNvPr id="1702" name="object 1702" descr=""/>
            <p:cNvSpPr/>
            <p:nvPr/>
          </p:nvSpPr>
          <p:spPr>
            <a:xfrm>
              <a:off x="5966001" y="2502786"/>
              <a:ext cx="635" cy="635"/>
            </a:xfrm>
            <a:custGeom>
              <a:avLst/>
              <a:gdLst/>
              <a:ahLst/>
              <a:cxnLst/>
              <a:rect l="l" t="t" r="r" b="b"/>
              <a:pathLst>
                <a:path w="635" h="635">
                  <a:moveTo>
                    <a:pt x="0" y="0"/>
                  </a:moveTo>
                  <a:lnTo>
                    <a:pt x="127" y="177"/>
                  </a:lnTo>
                  <a:lnTo>
                    <a:pt x="254" y="355"/>
                  </a:lnTo>
                  <a:lnTo>
                    <a:pt x="381" y="520"/>
                  </a:lnTo>
                </a:path>
              </a:pathLst>
            </a:custGeom>
            <a:ln w="3175">
              <a:solidFill>
                <a:srgbClr val="5C86AE"/>
              </a:solidFill>
            </a:ln>
          </p:spPr>
          <p:txBody>
            <a:bodyPr wrap="square" lIns="0" tIns="0" rIns="0" bIns="0" rtlCol="0"/>
            <a:lstStyle/>
            <a:p/>
          </p:txBody>
        </p:sp>
        <p:sp>
          <p:nvSpPr>
            <p:cNvPr id="1703" name="object 1703" descr=""/>
            <p:cNvSpPr/>
            <p:nvPr/>
          </p:nvSpPr>
          <p:spPr>
            <a:xfrm>
              <a:off x="5966858" y="2494303"/>
              <a:ext cx="635" cy="635"/>
            </a:xfrm>
            <a:custGeom>
              <a:avLst/>
              <a:gdLst/>
              <a:ahLst/>
              <a:cxnLst/>
              <a:rect l="l" t="t" r="r" b="b"/>
              <a:pathLst>
                <a:path w="635" h="635">
                  <a:moveTo>
                    <a:pt x="469" y="0"/>
                  </a:moveTo>
                  <a:lnTo>
                    <a:pt x="292" y="127"/>
                  </a:lnTo>
                  <a:lnTo>
                    <a:pt x="152" y="266"/>
                  </a:lnTo>
                  <a:lnTo>
                    <a:pt x="0" y="431"/>
                  </a:lnTo>
                </a:path>
              </a:pathLst>
            </a:custGeom>
            <a:ln w="3175">
              <a:solidFill>
                <a:srgbClr val="5C86AE"/>
              </a:solidFill>
            </a:ln>
          </p:spPr>
          <p:txBody>
            <a:bodyPr wrap="square" lIns="0" tIns="0" rIns="0" bIns="0" rtlCol="0"/>
            <a:lstStyle/>
            <a:p/>
          </p:txBody>
        </p:sp>
        <p:sp>
          <p:nvSpPr>
            <p:cNvPr id="1704" name="object 1704" descr=""/>
            <p:cNvSpPr/>
            <p:nvPr/>
          </p:nvSpPr>
          <p:spPr>
            <a:xfrm>
              <a:off x="5967899" y="2493565"/>
              <a:ext cx="635" cy="635"/>
            </a:xfrm>
            <a:custGeom>
              <a:avLst/>
              <a:gdLst/>
              <a:ahLst/>
              <a:cxnLst/>
              <a:rect l="l" t="t" r="r" b="b"/>
              <a:pathLst>
                <a:path w="635" h="635">
                  <a:moveTo>
                    <a:pt x="546" y="0"/>
                  </a:moveTo>
                  <a:lnTo>
                    <a:pt x="355" y="101"/>
                  </a:lnTo>
                  <a:lnTo>
                    <a:pt x="177" y="203"/>
                  </a:lnTo>
                  <a:lnTo>
                    <a:pt x="0" y="317"/>
                  </a:lnTo>
                </a:path>
              </a:pathLst>
            </a:custGeom>
            <a:ln w="3175">
              <a:solidFill>
                <a:srgbClr val="5C86AE"/>
              </a:solidFill>
            </a:ln>
          </p:spPr>
          <p:txBody>
            <a:bodyPr wrap="square" lIns="0" tIns="0" rIns="0" bIns="0" rtlCol="0"/>
            <a:lstStyle/>
            <a:p/>
          </p:txBody>
        </p:sp>
        <p:sp>
          <p:nvSpPr>
            <p:cNvPr id="1705" name="object 1705" descr=""/>
            <p:cNvSpPr/>
            <p:nvPr/>
          </p:nvSpPr>
          <p:spPr>
            <a:xfrm>
              <a:off x="5969158" y="2492722"/>
              <a:ext cx="4445" cy="635"/>
            </a:xfrm>
            <a:custGeom>
              <a:avLst/>
              <a:gdLst/>
              <a:ahLst/>
              <a:cxnLst/>
              <a:rect l="l" t="t" r="r" b="b"/>
              <a:pathLst>
                <a:path w="4445" h="635">
                  <a:moveTo>
                    <a:pt x="4445" y="533"/>
                  </a:moveTo>
                  <a:lnTo>
                    <a:pt x="3009" y="0"/>
                  </a:lnTo>
                  <a:lnTo>
                    <a:pt x="1435" y="0"/>
                  </a:lnTo>
                  <a:lnTo>
                    <a:pt x="0" y="533"/>
                  </a:lnTo>
                </a:path>
              </a:pathLst>
            </a:custGeom>
            <a:ln w="3175">
              <a:solidFill>
                <a:srgbClr val="5C86AE"/>
              </a:solidFill>
            </a:ln>
          </p:spPr>
          <p:txBody>
            <a:bodyPr wrap="square" lIns="0" tIns="0" rIns="0" bIns="0" rtlCol="0"/>
            <a:lstStyle/>
            <a:p/>
          </p:txBody>
        </p:sp>
        <p:sp>
          <p:nvSpPr>
            <p:cNvPr id="1706" name="object 1706" descr=""/>
            <p:cNvSpPr/>
            <p:nvPr/>
          </p:nvSpPr>
          <p:spPr>
            <a:xfrm>
              <a:off x="5974311" y="2493564"/>
              <a:ext cx="635" cy="635"/>
            </a:xfrm>
            <a:custGeom>
              <a:avLst/>
              <a:gdLst/>
              <a:ahLst/>
              <a:cxnLst/>
              <a:rect l="l" t="t" r="r" b="b"/>
              <a:pathLst>
                <a:path w="635" h="635">
                  <a:moveTo>
                    <a:pt x="546" y="317"/>
                  </a:moveTo>
                  <a:lnTo>
                    <a:pt x="368" y="203"/>
                  </a:lnTo>
                  <a:lnTo>
                    <a:pt x="190" y="88"/>
                  </a:lnTo>
                  <a:lnTo>
                    <a:pt x="0" y="0"/>
                  </a:lnTo>
                </a:path>
              </a:pathLst>
            </a:custGeom>
            <a:ln w="3175">
              <a:solidFill>
                <a:srgbClr val="5C86AE"/>
              </a:solidFill>
            </a:ln>
          </p:spPr>
          <p:txBody>
            <a:bodyPr wrap="square" lIns="0" tIns="0" rIns="0" bIns="0" rtlCol="0"/>
            <a:lstStyle/>
            <a:p/>
          </p:txBody>
        </p:sp>
        <p:sp>
          <p:nvSpPr>
            <p:cNvPr id="1707" name="object 1707" descr=""/>
            <p:cNvSpPr/>
            <p:nvPr/>
          </p:nvSpPr>
          <p:spPr>
            <a:xfrm>
              <a:off x="5975441" y="2494293"/>
              <a:ext cx="635" cy="635"/>
            </a:xfrm>
            <a:custGeom>
              <a:avLst/>
              <a:gdLst/>
              <a:ahLst/>
              <a:cxnLst/>
              <a:rect l="l" t="t" r="r" b="b"/>
              <a:pathLst>
                <a:path w="635" h="635">
                  <a:moveTo>
                    <a:pt x="469" y="431"/>
                  </a:moveTo>
                  <a:lnTo>
                    <a:pt x="317" y="279"/>
                  </a:lnTo>
                  <a:lnTo>
                    <a:pt x="165" y="139"/>
                  </a:lnTo>
                  <a:lnTo>
                    <a:pt x="0" y="0"/>
                  </a:lnTo>
                </a:path>
              </a:pathLst>
            </a:custGeom>
            <a:ln w="3175">
              <a:solidFill>
                <a:srgbClr val="5C86AE"/>
              </a:solidFill>
            </a:ln>
          </p:spPr>
          <p:txBody>
            <a:bodyPr wrap="square" lIns="0" tIns="0" rIns="0" bIns="0" rtlCol="0"/>
            <a:lstStyle/>
            <a:p/>
          </p:txBody>
        </p:sp>
        <p:sp>
          <p:nvSpPr>
            <p:cNvPr id="1708" name="object 1708" descr=""/>
            <p:cNvSpPr/>
            <p:nvPr/>
          </p:nvSpPr>
          <p:spPr>
            <a:xfrm>
              <a:off x="5976386" y="2495246"/>
              <a:ext cx="635" cy="635"/>
            </a:xfrm>
            <a:custGeom>
              <a:avLst/>
              <a:gdLst/>
              <a:ahLst/>
              <a:cxnLst/>
              <a:rect l="l" t="t" r="r" b="b"/>
              <a:pathLst>
                <a:path w="635" h="635">
                  <a:moveTo>
                    <a:pt x="368" y="520"/>
                  </a:moveTo>
                  <a:lnTo>
                    <a:pt x="253" y="342"/>
                  </a:lnTo>
                  <a:lnTo>
                    <a:pt x="126" y="165"/>
                  </a:lnTo>
                  <a:lnTo>
                    <a:pt x="0" y="0"/>
                  </a:lnTo>
                </a:path>
              </a:pathLst>
            </a:custGeom>
            <a:ln w="3175">
              <a:solidFill>
                <a:srgbClr val="5C86AE"/>
              </a:solidFill>
            </a:ln>
          </p:spPr>
          <p:txBody>
            <a:bodyPr wrap="square" lIns="0" tIns="0" rIns="0" bIns="0" rtlCol="0"/>
            <a:lstStyle/>
            <a:p/>
          </p:txBody>
        </p:sp>
        <p:sp>
          <p:nvSpPr>
            <p:cNvPr id="1709" name="object 1709" descr=""/>
            <p:cNvSpPr/>
            <p:nvPr/>
          </p:nvSpPr>
          <p:spPr>
            <a:xfrm>
              <a:off x="5976382" y="2502786"/>
              <a:ext cx="635" cy="635"/>
            </a:xfrm>
            <a:custGeom>
              <a:avLst/>
              <a:gdLst/>
              <a:ahLst/>
              <a:cxnLst/>
              <a:rect l="l" t="t" r="r" b="b"/>
              <a:pathLst>
                <a:path w="635" h="635">
                  <a:moveTo>
                    <a:pt x="0" y="520"/>
                  </a:moveTo>
                  <a:lnTo>
                    <a:pt x="139" y="355"/>
                  </a:lnTo>
                  <a:lnTo>
                    <a:pt x="266" y="190"/>
                  </a:lnTo>
                  <a:lnTo>
                    <a:pt x="368" y="0"/>
                  </a:lnTo>
                </a:path>
              </a:pathLst>
            </a:custGeom>
            <a:ln w="3175">
              <a:solidFill>
                <a:srgbClr val="5C86AE"/>
              </a:solidFill>
            </a:ln>
          </p:spPr>
          <p:txBody>
            <a:bodyPr wrap="square" lIns="0" tIns="0" rIns="0" bIns="0" rtlCol="0"/>
            <a:lstStyle/>
            <a:p/>
          </p:txBody>
        </p:sp>
        <p:sp>
          <p:nvSpPr>
            <p:cNvPr id="1710" name="object 1710" descr=""/>
            <p:cNvSpPr/>
            <p:nvPr/>
          </p:nvSpPr>
          <p:spPr>
            <a:xfrm>
              <a:off x="5977107" y="2496379"/>
              <a:ext cx="635" cy="635"/>
            </a:xfrm>
            <a:custGeom>
              <a:avLst/>
              <a:gdLst/>
              <a:ahLst/>
              <a:cxnLst/>
              <a:rect l="l" t="t" r="r" b="b"/>
              <a:pathLst>
                <a:path w="635" h="635">
                  <a:moveTo>
                    <a:pt x="266" y="584"/>
                  </a:moveTo>
                  <a:lnTo>
                    <a:pt x="177" y="381"/>
                  </a:lnTo>
                  <a:lnTo>
                    <a:pt x="88" y="190"/>
                  </a:lnTo>
                  <a:lnTo>
                    <a:pt x="0" y="0"/>
                  </a:lnTo>
                </a:path>
              </a:pathLst>
            </a:custGeom>
            <a:ln w="3175">
              <a:solidFill>
                <a:srgbClr val="5C86AE"/>
              </a:solidFill>
            </a:ln>
          </p:spPr>
          <p:txBody>
            <a:bodyPr wrap="square" lIns="0" tIns="0" rIns="0" bIns="0" rtlCol="0"/>
            <a:lstStyle/>
            <a:p/>
          </p:txBody>
        </p:sp>
        <p:sp>
          <p:nvSpPr>
            <p:cNvPr id="1711" name="object 1711" descr=""/>
            <p:cNvSpPr/>
            <p:nvPr/>
          </p:nvSpPr>
          <p:spPr>
            <a:xfrm>
              <a:off x="5977114" y="2501594"/>
              <a:ext cx="635" cy="635"/>
            </a:xfrm>
            <a:custGeom>
              <a:avLst/>
              <a:gdLst/>
              <a:ahLst/>
              <a:cxnLst/>
              <a:rect l="l" t="t" r="r" b="b"/>
              <a:pathLst>
                <a:path w="635" h="635">
                  <a:moveTo>
                    <a:pt x="0" y="584"/>
                  </a:moveTo>
                  <a:lnTo>
                    <a:pt x="88" y="393"/>
                  </a:lnTo>
                  <a:lnTo>
                    <a:pt x="177" y="203"/>
                  </a:lnTo>
                  <a:lnTo>
                    <a:pt x="266" y="0"/>
                  </a:lnTo>
                </a:path>
              </a:pathLst>
            </a:custGeom>
            <a:ln w="3175">
              <a:solidFill>
                <a:srgbClr val="5C86AE"/>
              </a:solidFill>
            </a:ln>
          </p:spPr>
          <p:txBody>
            <a:bodyPr wrap="square" lIns="0" tIns="0" rIns="0" bIns="0" rtlCol="0"/>
            <a:lstStyle/>
            <a:p/>
          </p:txBody>
        </p:sp>
        <p:sp>
          <p:nvSpPr>
            <p:cNvPr id="1712" name="object 1712" descr=""/>
            <p:cNvSpPr/>
            <p:nvPr/>
          </p:nvSpPr>
          <p:spPr>
            <a:xfrm>
              <a:off x="5977585" y="2500303"/>
              <a:ext cx="635" cy="635"/>
            </a:xfrm>
            <a:custGeom>
              <a:avLst/>
              <a:gdLst/>
              <a:ahLst/>
              <a:cxnLst/>
              <a:rect l="l" t="t" r="r" b="b"/>
              <a:pathLst>
                <a:path w="635" h="635">
                  <a:moveTo>
                    <a:pt x="0" y="622"/>
                  </a:moveTo>
                  <a:lnTo>
                    <a:pt x="63" y="419"/>
                  </a:lnTo>
                  <a:lnTo>
                    <a:pt x="101" y="203"/>
                  </a:lnTo>
                  <a:lnTo>
                    <a:pt x="139" y="0"/>
                  </a:lnTo>
                </a:path>
              </a:pathLst>
            </a:custGeom>
            <a:ln w="3175">
              <a:solidFill>
                <a:srgbClr val="5C86AE"/>
              </a:solidFill>
            </a:ln>
          </p:spPr>
          <p:txBody>
            <a:bodyPr wrap="square" lIns="0" tIns="0" rIns="0" bIns="0" rtlCol="0"/>
            <a:lstStyle/>
            <a:p/>
          </p:txBody>
        </p:sp>
        <p:sp>
          <p:nvSpPr>
            <p:cNvPr id="1713" name="object 1713" descr=""/>
            <p:cNvSpPr/>
            <p:nvPr/>
          </p:nvSpPr>
          <p:spPr>
            <a:xfrm>
              <a:off x="5977581" y="2497625"/>
              <a:ext cx="635" cy="635"/>
            </a:xfrm>
            <a:custGeom>
              <a:avLst/>
              <a:gdLst/>
              <a:ahLst/>
              <a:cxnLst/>
              <a:rect l="l" t="t" r="r" b="b"/>
              <a:pathLst>
                <a:path w="635" h="635">
                  <a:moveTo>
                    <a:pt x="139" y="634"/>
                  </a:moveTo>
                  <a:lnTo>
                    <a:pt x="101" y="419"/>
                  </a:lnTo>
                  <a:lnTo>
                    <a:pt x="63" y="215"/>
                  </a:lnTo>
                  <a:lnTo>
                    <a:pt x="0" y="0"/>
                  </a:lnTo>
                </a:path>
              </a:pathLst>
            </a:custGeom>
            <a:ln w="3175">
              <a:solidFill>
                <a:srgbClr val="5C86AE"/>
              </a:solidFill>
            </a:ln>
          </p:spPr>
          <p:txBody>
            <a:bodyPr wrap="square" lIns="0" tIns="0" rIns="0" bIns="0" rtlCol="0"/>
            <a:lstStyle/>
            <a:p/>
          </p:txBody>
        </p:sp>
        <p:sp>
          <p:nvSpPr>
            <p:cNvPr id="1714" name="object 1714" descr=""/>
            <p:cNvSpPr/>
            <p:nvPr/>
          </p:nvSpPr>
          <p:spPr>
            <a:xfrm>
              <a:off x="5977796" y="2498951"/>
              <a:ext cx="635" cy="1270"/>
            </a:xfrm>
            <a:custGeom>
              <a:avLst/>
              <a:gdLst/>
              <a:ahLst/>
              <a:cxnLst/>
              <a:rect l="l" t="t" r="r" b="b"/>
              <a:pathLst>
                <a:path w="635" h="1269">
                  <a:moveTo>
                    <a:pt x="0" y="647"/>
                  </a:moveTo>
                  <a:lnTo>
                    <a:pt x="12" y="431"/>
                  </a:lnTo>
                  <a:lnTo>
                    <a:pt x="12" y="215"/>
                  </a:lnTo>
                  <a:lnTo>
                    <a:pt x="0" y="0"/>
                  </a:lnTo>
                </a:path>
              </a:pathLst>
            </a:custGeom>
            <a:ln w="3175">
              <a:solidFill>
                <a:srgbClr val="5C86AE"/>
              </a:solidFill>
            </a:ln>
          </p:spPr>
          <p:txBody>
            <a:bodyPr wrap="square" lIns="0" tIns="0" rIns="0" bIns="0" rtlCol="0"/>
            <a:lstStyle/>
            <a:p/>
          </p:txBody>
        </p:sp>
        <p:sp>
          <p:nvSpPr>
            <p:cNvPr id="1715" name="object 1715" descr=""/>
            <p:cNvSpPr/>
            <p:nvPr/>
          </p:nvSpPr>
          <p:spPr>
            <a:xfrm>
              <a:off x="5971375" y="2492852"/>
              <a:ext cx="6350" cy="5080"/>
            </a:xfrm>
            <a:custGeom>
              <a:avLst/>
              <a:gdLst/>
              <a:ahLst/>
              <a:cxnLst/>
              <a:rect l="l" t="t" r="r" b="b"/>
              <a:pathLst>
                <a:path w="6350" h="5080">
                  <a:moveTo>
                    <a:pt x="6210" y="4762"/>
                  </a:moveTo>
                  <a:lnTo>
                    <a:pt x="5448" y="1955"/>
                  </a:lnTo>
                  <a:lnTo>
                    <a:pt x="2908" y="0"/>
                  </a:lnTo>
                  <a:lnTo>
                    <a:pt x="0" y="0"/>
                  </a:lnTo>
                </a:path>
              </a:pathLst>
            </a:custGeom>
            <a:ln w="3175">
              <a:solidFill>
                <a:srgbClr val="5C86AE"/>
              </a:solidFill>
            </a:ln>
          </p:spPr>
          <p:txBody>
            <a:bodyPr wrap="square" lIns="0" tIns="0" rIns="0" bIns="0" rtlCol="0"/>
            <a:lstStyle/>
            <a:p/>
          </p:txBody>
        </p:sp>
        <p:sp>
          <p:nvSpPr>
            <p:cNvPr id="1716" name="object 1716" descr=""/>
            <p:cNvSpPr/>
            <p:nvPr/>
          </p:nvSpPr>
          <p:spPr>
            <a:xfrm>
              <a:off x="5976122" y="2500944"/>
              <a:ext cx="1905" cy="3175"/>
            </a:xfrm>
            <a:custGeom>
              <a:avLst/>
              <a:gdLst/>
              <a:ahLst/>
              <a:cxnLst/>
              <a:rect l="l" t="t" r="r" b="b"/>
              <a:pathLst>
                <a:path w="1904" h="3175">
                  <a:moveTo>
                    <a:pt x="0" y="2667"/>
                  </a:moveTo>
                  <a:lnTo>
                    <a:pt x="698" y="1905"/>
                  </a:lnTo>
                  <a:lnTo>
                    <a:pt x="1193" y="990"/>
                  </a:lnTo>
                  <a:lnTo>
                    <a:pt x="1460" y="0"/>
                  </a:lnTo>
                </a:path>
              </a:pathLst>
            </a:custGeom>
            <a:ln w="3175">
              <a:solidFill>
                <a:srgbClr val="5C86AE"/>
              </a:solidFill>
            </a:ln>
          </p:spPr>
          <p:txBody>
            <a:bodyPr wrap="square" lIns="0" tIns="0" rIns="0" bIns="0" rtlCol="0"/>
            <a:lstStyle/>
            <a:p/>
          </p:txBody>
        </p:sp>
        <p:sp>
          <p:nvSpPr>
            <p:cNvPr id="1717" name="object 1717" descr=""/>
            <p:cNvSpPr/>
            <p:nvPr/>
          </p:nvSpPr>
          <p:spPr>
            <a:xfrm>
              <a:off x="5964957" y="2492859"/>
              <a:ext cx="6985" cy="6985"/>
            </a:xfrm>
            <a:custGeom>
              <a:avLst/>
              <a:gdLst/>
              <a:ahLst/>
              <a:cxnLst/>
              <a:rect l="l" t="t" r="r" b="b"/>
              <a:pathLst>
                <a:path w="6985" h="6985">
                  <a:moveTo>
                    <a:pt x="6413" y="0"/>
                  </a:moveTo>
                  <a:lnTo>
                    <a:pt x="2882" y="0"/>
                  </a:lnTo>
                  <a:lnTo>
                    <a:pt x="0" y="2882"/>
                  </a:lnTo>
                  <a:lnTo>
                    <a:pt x="0" y="6413"/>
                  </a:lnTo>
                </a:path>
              </a:pathLst>
            </a:custGeom>
            <a:ln w="3175">
              <a:solidFill>
                <a:srgbClr val="5C86AE"/>
              </a:solidFill>
            </a:ln>
          </p:spPr>
          <p:txBody>
            <a:bodyPr wrap="square" lIns="0" tIns="0" rIns="0" bIns="0" rtlCol="0"/>
            <a:lstStyle/>
            <a:p/>
          </p:txBody>
        </p:sp>
        <p:sp>
          <p:nvSpPr>
            <p:cNvPr id="1718" name="object 1718" descr=""/>
            <p:cNvSpPr/>
            <p:nvPr/>
          </p:nvSpPr>
          <p:spPr>
            <a:xfrm>
              <a:off x="5964960" y="2499276"/>
              <a:ext cx="1905" cy="4445"/>
            </a:xfrm>
            <a:custGeom>
              <a:avLst/>
              <a:gdLst/>
              <a:ahLst/>
              <a:cxnLst/>
              <a:rect l="l" t="t" r="r" b="b"/>
              <a:pathLst>
                <a:path w="1904" h="4444">
                  <a:moveTo>
                    <a:pt x="0" y="0"/>
                  </a:moveTo>
                  <a:lnTo>
                    <a:pt x="0" y="1600"/>
                  </a:lnTo>
                  <a:lnTo>
                    <a:pt x="596" y="3149"/>
                  </a:lnTo>
                  <a:lnTo>
                    <a:pt x="1676" y="4330"/>
                  </a:lnTo>
                </a:path>
              </a:pathLst>
            </a:custGeom>
            <a:ln w="3175">
              <a:solidFill>
                <a:srgbClr val="5C86AE"/>
              </a:solidFill>
            </a:ln>
          </p:spPr>
          <p:txBody>
            <a:bodyPr wrap="square" lIns="0" tIns="0" rIns="0" bIns="0" rtlCol="0"/>
            <a:lstStyle/>
            <a:p/>
          </p:txBody>
        </p:sp>
        <p:sp>
          <p:nvSpPr>
            <p:cNvPr id="1719" name="object 1719" descr=""/>
            <p:cNvSpPr/>
            <p:nvPr/>
          </p:nvSpPr>
          <p:spPr>
            <a:xfrm>
              <a:off x="5965110" y="2493416"/>
              <a:ext cx="6350" cy="10160"/>
            </a:xfrm>
            <a:custGeom>
              <a:avLst/>
              <a:gdLst/>
              <a:ahLst/>
              <a:cxnLst/>
              <a:rect l="l" t="t" r="r" b="b"/>
              <a:pathLst>
                <a:path w="6350" h="10160">
                  <a:moveTo>
                    <a:pt x="6261" y="0"/>
                  </a:moveTo>
                  <a:lnTo>
                    <a:pt x="3975" y="0"/>
                  </a:lnTo>
                  <a:lnTo>
                    <a:pt x="1917" y="1320"/>
                  </a:lnTo>
                  <a:lnTo>
                    <a:pt x="952" y="3390"/>
                  </a:lnTo>
                  <a:lnTo>
                    <a:pt x="0" y="5461"/>
                  </a:lnTo>
                  <a:lnTo>
                    <a:pt x="317" y="7899"/>
                  </a:lnTo>
                  <a:lnTo>
                    <a:pt x="1777" y="9639"/>
                  </a:lnTo>
                </a:path>
              </a:pathLst>
            </a:custGeom>
            <a:ln w="3175">
              <a:solidFill>
                <a:srgbClr val="5C86AE"/>
              </a:solidFill>
            </a:ln>
          </p:spPr>
          <p:txBody>
            <a:bodyPr wrap="square" lIns="0" tIns="0" rIns="0" bIns="0" rtlCol="0"/>
            <a:lstStyle/>
            <a:p/>
          </p:txBody>
        </p:sp>
        <p:sp>
          <p:nvSpPr>
            <p:cNvPr id="1720" name="object 1720" descr=""/>
            <p:cNvSpPr/>
            <p:nvPr/>
          </p:nvSpPr>
          <p:spPr>
            <a:xfrm>
              <a:off x="5971378" y="2493420"/>
              <a:ext cx="6350" cy="10160"/>
            </a:xfrm>
            <a:custGeom>
              <a:avLst/>
              <a:gdLst/>
              <a:ahLst/>
              <a:cxnLst/>
              <a:rect l="l" t="t" r="r" b="b"/>
              <a:pathLst>
                <a:path w="6350" h="10160">
                  <a:moveTo>
                    <a:pt x="4483" y="9639"/>
                  </a:moveTo>
                  <a:lnTo>
                    <a:pt x="5956" y="7899"/>
                  </a:lnTo>
                  <a:lnTo>
                    <a:pt x="6286" y="5448"/>
                  </a:lnTo>
                  <a:lnTo>
                    <a:pt x="5308" y="3390"/>
                  </a:lnTo>
                  <a:lnTo>
                    <a:pt x="4356" y="1320"/>
                  </a:lnTo>
                  <a:lnTo>
                    <a:pt x="2286" y="0"/>
                  </a:lnTo>
                  <a:lnTo>
                    <a:pt x="0" y="0"/>
                  </a:lnTo>
                </a:path>
              </a:pathLst>
            </a:custGeom>
            <a:ln w="3175">
              <a:solidFill>
                <a:srgbClr val="5C86AE"/>
              </a:solidFill>
            </a:ln>
          </p:spPr>
          <p:txBody>
            <a:bodyPr wrap="square" lIns="0" tIns="0" rIns="0" bIns="0" rtlCol="0"/>
            <a:lstStyle/>
            <a:p/>
          </p:txBody>
        </p:sp>
        <p:sp>
          <p:nvSpPr>
            <p:cNvPr id="1721" name="object 1721" descr=""/>
            <p:cNvSpPr/>
            <p:nvPr/>
          </p:nvSpPr>
          <p:spPr>
            <a:xfrm>
              <a:off x="5976122" y="2499280"/>
              <a:ext cx="1905" cy="4445"/>
            </a:xfrm>
            <a:custGeom>
              <a:avLst/>
              <a:gdLst/>
              <a:ahLst/>
              <a:cxnLst/>
              <a:rect l="l" t="t" r="r" b="b"/>
              <a:pathLst>
                <a:path w="1904" h="4444">
                  <a:moveTo>
                    <a:pt x="0" y="4330"/>
                  </a:moveTo>
                  <a:lnTo>
                    <a:pt x="1079" y="3149"/>
                  </a:lnTo>
                  <a:lnTo>
                    <a:pt x="1676" y="1600"/>
                  </a:lnTo>
                  <a:lnTo>
                    <a:pt x="1676" y="0"/>
                  </a:lnTo>
                </a:path>
              </a:pathLst>
            </a:custGeom>
            <a:ln w="3175">
              <a:solidFill>
                <a:srgbClr val="5C86AE"/>
              </a:solidFill>
            </a:ln>
          </p:spPr>
          <p:txBody>
            <a:bodyPr wrap="square" lIns="0" tIns="0" rIns="0" bIns="0" rtlCol="0"/>
            <a:lstStyle/>
            <a:p/>
          </p:txBody>
        </p:sp>
        <p:sp>
          <p:nvSpPr>
            <p:cNvPr id="1722" name="object 1722" descr=""/>
            <p:cNvSpPr/>
            <p:nvPr/>
          </p:nvSpPr>
          <p:spPr>
            <a:xfrm>
              <a:off x="5971382" y="2492863"/>
              <a:ext cx="6985" cy="6985"/>
            </a:xfrm>
            <a:custGeom>
              <a:avLst/>
              <a:gdLst/>
              <a:ahLst/>
              <a:cxnLst/>
              <a:rect l="l" t="t" r="r" b="b"/>
              <a:pathLst>
                <a:path w="6985" h="6985">
                  <a:moveTo>
                    <a:pt x="6413" y="6413"/>
                  </a:moveTo>
                  <a:lnTo>
                    <a:pt x="6413" y="2870"/>
                  </a:lnTo>
                  <a:lnTo>
                    <a:pt x="3543" y="0"/>
                  </a:lnTo>
                  <a:lnTo>
                    <a:pt x="0" y="0"/>
                  </a:lnTo>
                </a:path>
              </a:pathLst>
            </a:custGeom>
            <a:ln w="3175">
              <a:solidFill>
                <a:srgbClr val="5C86AE"/>
              </a:solidFill>
            </a:ln>
          </p:spPr>
          <p:txBody>
            <a:bodyPr wrap="square" lIns="0" tIns="0" rIns="0" bIns="0" rtlCol="0"/>
            <a:lstStyle/>
            <a:p/>
          </p:txBody>
        </p:sp>
        <p:sp>
          <p:nvSpPr>
            <p:cNvPr id="1723" name="object 1723" descr=""/>
            <p:cNvSpPr/>
            <p:nvPr/>
          </p:nvSpPr>
          <p:spPr>
            <a:xfrm>
              <a:off x="5971371" y="2493980"/>
              <a:ext cx="5715" cy="5715"/>
            </a:xfrm>
            <a:custGeom>
              <a:avLst/>
              <a:gdLst/>
              <a:ahLst/>
              <a:cxnLst/>
              <a:rect l="l" t="t" r="r" b="b"/>
              <a:pathLst>
                <a:path w="5714" h="5714">
                  <a:moveTo>
                    <a:pt x="5321" y="5295"/>
                  </a:moveTo>
                  <a:lnTo>
                    <a:pt x="5321" y="3886"/>
                  </a:lnTo>
                  <a:lnTo>
                    <a:pt x="4749" y="2540"/>
                  </a:lnTo>
                  <a:lnTo>
                    <a:pt x="3759" y="1549"/>
                  </a:lnTo>
                  <a:lnTo>
                    <a:pt x="2768" y="546"/>
                  </a:lnTo>
                  <a:lnTo>
                    <a:pt x="1409" y="0"/>
                  </a:lnTo>
                  <a:lnTo>
                    <a:pt x="0" y="0"/>
                  </a:lnTo>
                </a:path>
              </a:pathLst>
            </a:custGeom>
            <a:ln w="3175">
              <a:solidFill>
                <a:srgbClr val="5C86AE"/>
              </a:solidFill>
            </a:ln>
          </p:spPr>
          <p:txBody>
            <a:bodyPr wrap="square" lIns="0" tIns="0" rIns="0" bIns="0" rtlCol="0"/>
            <a:lstStyle/>
            <a:p/>
          </p:txBody>
        </p:sp>
        <p:sp>
          <p:nvSpPr>
            <p:cNvPr id="1724" name="object 1724" descr=""/>
            <p:cNvSpPr/>
            <p:nvPr/>
          </p:nvSpPr>
          <p:spPr>
            <a:xfrm>
              <a:off x="5966496" y="2501341"/>
              <a:ext cx="10160" cy="3810"/>
            </a:xfrm>
            <a:custGeom>
              <a:avLst/>
              <a:gdLst/>
              <a:ahLst/>
              <a:cxnLst/>
              <a:rect l="l" t="t" r="r" b="b"/>
              <a:pathLst>
                <a:path w="10160" h="3810">
                  <a:moveTo>
                    <a:pt x="0" y="0"/>
                  </a:moveTo>
                  <a:lnTo>
                    <a:pt x="825" y="1968"/>
                  </a:lnTo>
                  <a:lnTo>
                    <a:pt x="2755" y="3238"/>
                  </a:lnTo>
                  <a:lnTo>
                    <a:pt x="4889" y="3238"/>
                  </a:lnTo>
                  <a:lnTo>
                    <a:pt x="7023" y="3238"/>
                  </a:lnTo>
                  <a:lnTo>
                    <a:pt x="8940" y="1968"/>
                  </a:lnTo>
                  <a:lnTo>
                    <a:pt x="9779" y="0"/>
                  </a:lnTo>
                </a:path>
              </a:pathLst>
            </a:custGeom>
            <a:ln w="3175">
              <a:solidFill>
                <a:srgbClr val="5C86AE"/>
              </a:solidFill>
            </a:ln>
          </p:spPr>
          <p:txBody>
            <a:bodyPr wrap="square" lIns="0" tIns="0" rIns="0" bIns="0" rtlCol="0"/>
            <a:lstStyle/>
            <a:p/>
          </p:txBody>
        </p:sp>
        <p:sp>
          <p:nvSpPr>
            <p:cNvPr id="1725" name="object 1725" descr=""/>
            <p:cNvSpPr/>
            <p:nvPr/>
          </p:nvSpPr>
          <p:spPr>
            <a:xfrm>
              <a:off x="5966150" y="2500164"/>
              <a:ext cx="10795" cy="4445"/>
            </a:xfrm>
            <a:custGeom>
              <a:avLst/>
              <a:gdLst/>
              <a:ahLst/>
              <a:cxnLst/>
              <a:rect l="l" t="t" r="r" b="b"/>
              <a:pathLst>
                <a:path w="10795" h="4444">
                  <a:moveTo>
                    <a:pt x="0" y="0"/>
                  </a:moveTo>
                  <a:lnTo>
                    <a:pt x="431" y="2552"/>
                  </a:lnTo>
                  <a:lnTo>
                    <a:pt x="2641" y="4419"/>
                  </a:lnTo>
                  <a:lnTo>
                    <a:pt x="5232" y="4419"/>
                  </a:lnTo>
                  <a:lnTo>
                    <a:pt x="7810" y="4419"/>
                  </a:lnTo>
                  <a:lnTo>
                    <a:pt x="10033" y="2552"/>
                  </a:lnTo>
                  <a:lnTo>
                    <a:pt x="10452" y="0"/>
                  </a:lnTo>
                </a:path>
              </a:pathLst>
            </a:custGeom>
            <a:ln w="3175">
              <a:solidFill>
                <a:srgbClr val="5C86AE"/>
              </a:solidFill>
            </a:ln>
          </p:spPr>
          <p:txBody>
            <a:bodyPr wrap="square" lIns="0" tIns="0" rIns="0" bIns="0" rtlCol="0"/>
            <a:lstStyle/>
            <a:p/>
          </p:txBody>
        </p:sp>
        <p:sp>
          <p:nvSpPr>
            <p:cNvPr id="1726" name="object 1726" descr=""/>
            <p:cNvSpPr/>
            <p:nvPr/>
          </p:nvSpPr>
          <p:spPr>
            <a:xfrm>
              <a:off x="5966152" y="2493970"/>
              <a:ext cx="10795" cy="4445"/>
            </a:xfrm>
            <a:custGeom>
              <a:avLst/>
              <a:gdLst/>
              <a:ahLst/>
              <a:cxnLst/>
              <a:rect l="l" t="t" r="r" b="b"/>
              <a:pathLst>
                <a:path w="10795" h="4444">
                  <a:moveTo>
                    <a:pt x="10452" y="4419"/>
                  </a:moveTo>
                  <a:lnTo>
                    <a:pt x="10032" y="1866"/>
                  </a:lnTo>
                  <a:lnTo>
                    <a:pt x="7810" y="0"/>
                  </a:lnTo>
                  <a:lnTo>
                    <a:pt x="5232" y="0"/>
                  </a:lnTo>
                  <a:lnTo>
                    <a:pt x="2641" y="0"/>
                  </a:lnTo>
                  <a:lnTo>
                    <a:pt x="431" y="1866"/>
                  </a:lnTo>
                  <a:lnTo>
                    <a:pt x="0" y="4419"/>
                  </a:lnTo>
                </a:path>
              </a:pathLst>
            </a:custGeom>
            <a:ln w="3175">
              <a:solidFill>
                <a:srgbClr val="5C86AE"/>
              </a:solidFill>
            </a:ln>
          </p:spPr>
          <p:txBody>
            <a:bodyPr wrap="square" lIns="0" tIns="0" rIns="0" bIns="0" rtlCol="0"/>
            <a:lstStyle/>
            <a:p/>
          </p:txBody>
        </p:sp>
        <p:sp>
          <p:nvSpPr>
            <p:cNvPr id="1727" name="object 1727" descr=""/>
            <p:cNvSpPr/>
            <p:nvPr/>
          </p:nvSpPr>
          <p:spPr>
            <a:xfrm>
              <a:off x="5966491" y="2493973"/>
              <a:ext cx="10160" cy="3810"/>
            </a:xfrm>
            <a:custGeom>
              <a:avLst/>
              <a:gdLst/>
              <a:ahLst/>
              <a:cxnLst/>
              <a:rect l="l" t="t" r="r" b="b"/>
              <a:pathLst>
                <a:path w="10160" h="3810">
                  <a:moveTo>
                    <a:pt x="9778" y="3238"/>
                  </a:moveTo>
                  <a:lnTo>
                    <a:pt x="8953" y="1269"/>
                  </a:lnTo>
                  <a:lnTo>
                    <a:pt x="7023" y="0"/>
                  </a:lnTo>
                  <a:lnTo>
                    <a:pt x="4889" y="0"/>
                  </a:lnTo>
                  <a:lnTo>
                    <a:pt x="2755" y="0"/>
                  </a:lnTo>
                  <a:lnTo>
                    <a:pt x="838" y="1282"/>
                  </a:lnTo>
                  <a:lnTo>
                    <a:pt x="0" y="3238"/>
                  </a:lnTo>
                </a:path>
              </a:pathLst>
            </a:custGeom>
            <a:ln w="3175">
              <a:solidFill>
                <a:srgbClr val="5C86AE"/>
              </a:solidFill>
            </a:ln>
          </p:spPr>
          <p:txBody>
            <a:bodyPr wrap="square" lIns="0" tIns="0" rIns="0" bIns="0" rtlCol="0"/>
            <a:lstStyle/>
            <a:p/>
          </p:txBody>
        </p:sp>
        <p:sp>
          <p:nvSpPr>
            <p:cNvPr id="1728" name="object 1728" descr=""/>
            <p:cNvSpPr/>
            <p:nvPr/>
          </p:nvSpPr>
          <p:spPr>
            <a:xfrm>
              <a:off x="5648401" y="2547023"/>
              <a:ext cx="115570" cy="5080"/>
            </a:xfrm>
            <a:custGeom>
              <a:avLst/>
              <a:gdLst/>
              <a:ahLst/>
              <a:cxnLst/>
              <a:rect l="l" t="t" r="r" b="b"/>
              <a:pathLst>
                <a:path w="115570" h="5080">
                  <a:moveTo>
                    <a:pt x="2235" y="1117"/>
                  </a:moveTo>
                  <a:lnTo>
                    <a:pt x="1905" y="317"/>
                  </a:lnTo>
                  <a:lnTo>
                    <a:pt x="1117" y="0"/>
                  </a:lnTo>
                  <a:lnTo>
                    <a:pt x="317" y="317"/>
                  </a:lnTo>
                  <a:lnTo>
                    <a:pt x="0" y="1117"/>
                  </a:lnTo>
                  <a:lnTo>
                    <a:pt x="317" y="1905"/>
                  </a:lnTo>
                  <a:lnTo>
                    <a:pt x="1092" y="2235"/>
                  </a:lnTo>
                  <a:lnTo>
                    <a:pt x="317" y="2552"/>
                  </a:lnTo>
                  <a:lnTo>
                    <a:pt x="0" y="3340"/>
                  </a:lnTo>
                  <a:lnTo>
                    <a:pt x="317" y="4140"/>
                  </a:lnTo>
                  <a:lnTo>
                    <a:pt x="1117" y="4457"/>
                  </a:lnTo>
                  <a:lnTo>
                    <a:pt x="1905" y="4140"/>
                  </a:lnTo>
                  <a:lnTo>
                    <a:pt x="2235" y="3340"/>
                  </a:lnTo>
                  <a:lnTo>
                    <a:pt x="1905" y="2552"/>
                  </a:lnTo>
                  <a:lnTo>
                    <a:pt x="1130" y="2235"/>
                  </a:lnTo>
                  <a:lnTo>
                    <a:pt x="1905" y="1905"/>
                  </a:lnTo>
                  <a:lnTo>
                    <a:pt x="2235" y="1117"/>
                  </a:lnTo>
                  <a:close/>
                </a:path>
                <a:path w="115570" h="5080">
                  <a:moveTo>
                    <a:pt x="115570" y="1117"/>
                  </a:moveTo>
                  <a:lnTo>
                    <a:pt x="115252" y="317"/>
                  </a:lnTo>
                  <a:lnTo>
                    <a:pt x="114452" y="0"/>
                  </a:lnTo>
                  <a:lnTo>
                    <a:pt x="113665" y="317"/>
                  </a:lnTo>
                  <a:lnTo>
                    <a:pt x="113334" y="1117"/>
                  </a:lnTo>
                  <a:lnTo>
                    <a:pt x="113665" y="1905"/>
                  </a:lnTo>
                  <a:lnTo>
                    <a:pt x="114427" y="2235"/>
                  </a:lnTo>
                  <a:lnTo>
                    <a:pt x="113665" y="2552"/>
                  </a:lnTo>
                  <a:lnTo>
                    <a:pt x="113334" y="3340"/>
                  </a:lnTo>
                  <a:lnTo>
                    <a:pt x="113665" y="4140"/>
                  </a:lnTo>
                  <a:lnTo>
                    <a:pt x="114452" y="4457"/>
                  </a:lnTo>
                  <a:lnTo>
                    <a:pt x="115252" y="4140"/>
                  </a:lnTo>
                  <a:lnTo>
                    <a:pt x="115570" y="3340"/>
                  </a:lnTo>
                  <a:lnTo>
                    <a:pt x="115252" y="2552"/>
                  </a:lnTo>
                  <a:lnTo>
                    <a:pt x="114465" y="2235"/>
                  </a:lnTo>
                  <a:lnTo>
                    <a:pt x="115252" y="1905"/>
                  </a:lnTo>
                  <a:lnTo>
                    <a:pt x="115570" y="1117"/>
                  </a:lnTo>
                  <a:close/>
                </a:path>
              </a:pathLst>
            </a:custGeom>
            <a:solidFill>
              <a:srgbClr val="5C86AE"/>
            </a:solidFill>
          </p:spPr>
          <p:txBody>
            <a:bodyPr wrap="square" lIns="0" tIns="0" rIns="0" bIns="0" rtlCol="0"/>
            <a:lstStyle/>
            <a:p/>
          </p:txBody>
        </p:sp>
        <p:sp>
          <p:nvSpPr>
            <p:cNvPr id="1729" name="object 1729" descr=""/>
            <p:cNvSpPr/>
            <p:nvPr/>
          </p:nvSpPr>
          <p:spPr>
            <a:xfrm>
              <a:off x="6009911" y="2490056"/>
              <a:ext cx="1905" cy="635"/>
            </a:xfrm>
            <a:custGeom>
              <a:avLst/>
              <a:gdLst/>
              <a:ahLst/>
              <a:cxnLst/>
              <a:rect l="l" t="t" r="r" b="b"/>
              <a:pathLst>
                <a:path w="1904" h="635">
                  <a:moveTo>
                    <a:pt x="1320" y="533"/>
                  </a:moveTo>
                  <a:lnTo>
                    <a:pt x="965" y="190"/>
                  </a:lnTo>
                  <a:lnTo>
                    <a:pt x="495" y="0"/>
                  </a:lnTo>
                  <a:lnTo>
                    <a:pt x="0" y="12"/>
                  </a:lnTo>
                </a:path>
              </a:pathLst>
            </a:custGeom>
            <a:ln w="3175">
              <a:solidFill>
                <a:srgbClr val="5C86AE"/>
              </a:solidFill>
            </a:ln>
          </p:spPr>
          <p:txBody>
            <a:bodyPr wrap="square" lIns="0" tIns="0" rIns="0" bIns="0" rtlCol="0"/>
            <a:lstStyle/>
            <a:p/>
          </p:txBody>
        </p:sp>
        <p:sp>
          <p:nvSpPr>
            <p:cNvPr id="1730" name="object 1730" descr=""/>
            <p:cNvSpPr/>
            <p:nvPr/>
          </p:nvSpPr>
          <p:spPr>
            <a:xfrm>
              <a:off x="5870392" y="2504442"/>
              <a:ext cx="1905" cy="1270"/>
            </a:xfrm>
            <a:custGeom>
              <a:avLst/>
              <a:gdLst/>
              <a:ahLst/>
              <a:cxnLst/>
              <a:rect l="l" t="t" r="r" b="b"/>
              <a:pathLst>
                <a:path w="1904" h="1269">
                  <a:moveTo>
                    <a:pt x="0" y="0"/>
                  </a:moveTo>
                  <a:lnTo>
                    <a:pt x="355" y="647"/>
                  </a:lnTo>
                  <a:lnTo>
                    <a:pt x="1003" y="1092"/>
                  </a:lnTo>
                  <a:lnTo>
                    <a:pt x="1739" y="1219"/>
                  </a:lnTo>
                </a:path>
              </a:pathLst>
            </a:custGeom>
            <a:ln w="3175">
              <a:solidFill>
                <a:srgbClr val="5C86AE"/>
              </a:solidFill>
            </a:ln>
          </p:spPr>
          <p:txBody>
            <a:bodyPr wrap="square" lIns="0" tIns="0" rIns="0" bIns="0" rtlCol="0"/>
            <a:lstStyle/>
            <a:p/>
          </p:txBody>
        </p:sp>
        <p:sp>
          <p:nvSpPr>
            <p:cNvPr id="1731" name="object 1731" descr=""/>
            <p:cNvSpPr/>
            <p:nvPr/>
          </p:nvSpPr>
          <p:spPr>
            <a:xfrm>
              <a:off x="5870388" y="2500709"/>
              <a:ext cx="1905" cy="1270"/>
            </a:xfrm>
            <a:custGeom>
              <a:avLst/>
              <a:gdLst/>
              <a:ahLst/>
              <a:cxnLst/>
              <a:rect l="l" t="t" r="r" b="b"/>
              <a:pathLst>
                <a:path w="1904" h="1269">
                  <a:moveTo>
                    <a:pt x="1739" y="0"/>
                  </a:moveTo>
                  <a:lnTo>
                    <a:pt x="1003" y="127"/>
                  </a:lnTo>
                  <a:lnTo>
                    <a:pt x="368" y="571"/>
                  </a:lnTo>
                  <a:lnTo>
                    <a:pt x="0" y="1219"/>
                  </a:lnTo>
                </a:path>
              </a:pathLst>
            </a:custGeom>
            <a:ln w="3175">
              <a:solidFill>
                <a:srgbClr val="5C86AE"/>
              </a:solidFill>
            </a:ln>
          </p:spPr>
          <p:txBody>
            <a:bodyPr wrap="square" lIns="0" tIns="0" rIns="0" bIns="0" rtlCol="0"/>
            <a:lstStyle/>
            <a:p/>
          </p:txBody>
        </p:sp>
        <p:sp>
          <p:nvSpPr>
            <p:cNvPr id="1732" name="object 1732" descr=""/>
            <p:cNvSpPr/>
            <p:nvPr/>
          </p:nvSpPr>
          <p:spPr>
            <a:xfrm>
              <a:off x="5869935"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733" name="object 1733" descr=""/>
            <p:cNvSpPr/>
            <p:nvPr/>
          </p:nvSpPr>
          <p:spPr>
            <a:xfrm>
              <a:off x="5872993" y="2500705"/>
              <a:ext cx="1905" cy="1270"/>
            </a:xfrm>
            <a:custGeom>
              <a:avLst/>
              <a:gdLst/>
              <a:ahLst/>
              <a:cxnLst/>
              <a:rect l="l" t="t" r="r" b="b"/>
              <a:pathLst>
                <a:path w="1904" h="1269">
                  <a:moveTo>
                    <a:pt x="1739" y="1219"/>
                  </a:moveTo>
                  <a:lnTo>
                    <a:pt x="1371" y="584"/>
                  </a:lnTo>
                  <a:lnTo>
                    <a:pt x="736" y="139"/>
                  </a:lnTo>
                  <a:lnTo>
                    <a:pt x="0" y="0"/>
                  </a:lnTo>
                </a:path>
              </a:pathLst>
            </a:custGeom>
            <a:ln w="3175">
              <a:solidFill>
                <a:srgbClr val="5C86AE"/>
              </a:solidFill>
            </a:ln>
          </p:spPr>
          <p:txBody>
            <a:bodyPr wrap="square" lIns="0" tIns="0" rIns="0" bIns="0" rtlCol="0"/>
            <a:lstStyle/>
            <a:p/>
          </p:txBody>
        </p:sp>
        <p:sp>
          <p:nvSpPr>
            <p:cNvPr id="1734" name="object 1734" descr=""/>
            <p:cNvSpPr/>
            <p:nvPr/>
          </p:nvSpPr>
          <p:spPr>
            <a:xfrm>
              <a:off x="5872995" y="2504445"/>
              <a:ext cx="1905" cy="1270"/>
            </a:xfrm>
            <a:custGeom>
              <a:avLst/>
              <a:gdLst/>
              <a:ahLst/>
              <a:cxnLst/>
              <a:rect l="l" t="t" r="r" b="b"/>
              <a:pathLst>
                <a:path w="1904" h="1269">
                  <a:moveTo>
                    <a:pt x="0" y="1219"/>
                  </a:moveTo>
                  <a:lnTo>
                    <a:pt x="736" y="1092"/>
                  </a:lnTo>
                  <a:lnTo>
                    <a:pt x="1358" y="647"/>
                  </a:lnTo>
                  <a:lnTo>
                    <a:pt x="1739" y="0"/>
                  </a:lnTo>
                </a:path>
              </a:pathLst>
            </a:custGeom>
            <a:ln w="3175">
              <a:solidFill>
                <a:srgbClr val="5C86AE"/>
              </a:solidFill>
            </a:ln>
          </p:spPr>
          <p:txBody>
            <a:bodyPr wrap="square" lIns="0" tIns="0" rIns="0" bIns="0" rtlCol="0"/>
            <a:lstStyle/>
            <a:p/>
          </p:txBody>
        </p:sp>
        <p:sp>
          <p:nvSpPr>
            <p:cNvPr id="1735" name="object 1735" descr=""/>
            <p:cNvSpPr/>
            <p:nvPr/>
          </p:nvSpPr>
          <p:spPr>
            <a:xfrm>
              <a:off x="5874733" y="2501928"/>
              <a:ext cx="635" cy="2540"/>
            </a:xfrm>
            <a:custGeom>
              <a:avLst/>
              <a:gdLst/>
              <a:ahLst/>
              <a:cxnLst/>
              <a:rect l="l" t="t" r="r" b="b"/>
              <a:pathLst>
                <a:path w="635" h="2539">
                  <a:moveTo>
                    <a:pt x="0" y="2514"/>
                  </a:moveTo>
                  <a:lnTo>
                    <a:pt x="457" y="1739"/>
                  </a:lnTo>
                  <a:lnTo>
                    <a:pt x="457" y="774"/>
                  </a:lnTo>
                  <a:lnTo>
                    <a:pt x="0" y="0"/>
                  </a:lnTo>
                </a:path>
              </a:pathLst>
            </a:custGeom>
            <a:ln w="3175">
              <a:solidFill>
                <a:srgbClr val="5C86AE"/>
              </a:solidFill>
            </a:ln>
          </p:spPr>
          <p:txBody>
            <a:bodyPr wrap="square" lIns="0" tIns="0" rIns="0" bIns="0" rtlCol="0"/>
            <a:lstStyle/>
            <a:p/>
          </p:txBody>
        </p:sp>
        <p:sp>
          <p:nvSpPr>
            <p:cNvPr id="1736" name="object 1736" descr=""/>
            <p:cNvSpPr/>
            <p:nvPr/>
          </p:nvSpPr>
          <p:spPr>
            <a:xfrm>
              <a:off x="5703455" y="2504442"/>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737" name="object 1737" descr=""/>
            <p:cNvSpPr/>
            <p:nvPr/>
          </p:nvSpPr>
          <p:spPr>
            <a:xfrm>
              <a:off x="5703453" y="2500709"/>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738" name="object 1738" descr=""/>
            <p:cNvSpPr/>
            <p:nvPr/>
          </p:nvSpPr>
          <p:spPr>
            <a:xfrm>
              <a:off x="5703011"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739" name="object 1739" descr=""/>
            <p:cNvSpPr/>
            <p:nvPr/>
          </p:nvSpPr>
          <p:spPr>
            <a:xfrm>
              <a:off x="5706056" y="2500705"/>
              <a:ext cx="1905" cy="1270"/>
            </a:xfrm>
            <a:custGeom>
              <a:avLst/>
              <a:gdLst/>
              <a:ahLst/>
              <a:cxnLst/>
              <a:rect l="l" t="t" r="r" b="b"/>
              <a:pathLst>
                <a:path w="1904" h="1269">
                  <a:moveTo>
                    <a:pt x="1752" y="1219"/>
                  </a:moveTo>
                  <a:lnTo>
                    <a:pt x="1384" y="584"/>
                  </a:lnTo>
                  <a:lnTo>
                    <a:pt x="736" y="139"/>
                  </a:lnTo>
                  <a:lnTo>
                    <a:pt x="0" y="0"/>
                  </a:lnTo>
                </a:path>
              </a:pathLst>
            </a:custGeom>
            <a:ln w="3175">
              <a:solidFill>
                <a:srgbClr val="5C86AE"/>
              </a:solidFill>
            </a:ln>
          </p:spPr>
          <p:txBody>
            <a:bodyPr wrap="square" lIns="0" tIns="0" rIns="0" bIns="0" rtlCol="0"/>
            <a:lstStyle/>
            <a:p/>
          </p:txBody>
        </p:sp>
        <p:sp>
          <p:nvSpPr>
            <p:cNvPr id="1740" name="object 1740" descr=""/>
            <p:cNvSpPr/>
            <p:nvPr/>
          </p:nvSpPr>
          <p:spPr>
            <a:xfrm>
              <a:off x="5706060" y="2504445"/>
              <a:ext cx="1905" cy="1270"/>
            </a:xfrm>
            <a:custGeom>
              <a:avLst/>
              <a:gdLst/>
              <a:ahLst/>
              <a:cxnLst/>
              <a:rect l="l" t="t" r="r" b="b"/>
              <a:pathLst>
                <a:path w="1904" h="1269">
                  <a:moveTo>
                    <a:pt x="0" y="1219"/>
                  </a:moveTo>
                  <a:lnTo>
                    <a:pt x="736" y="1092"/>
                  </a:lnTo>
                  <a:lnTo>
                    <a:pt x="1371" y="647"/>
                  </a:lnTo>
                  <a:lnTo>
                    <a:pt x="1752" y="0"/>
                  </a:lnTo>
                </a:path>
              </a:pathLst>
            </a:custGeom>
            <a:ln w="3175">
              <a:solidFill>
                <a:srgbClr val="5C86AE"/>
              </a:solidFill>
            </a:ln>
          </p:spPr>
          <p:txBody>
            <a:bodyPr wrap="square" lIns="0" tIns="0" rIns="0" bIns="0" rtlCol="0"/>
            <a:lstStyle/>
            <a:p/>
          </p:txBody>
        </p:sp>
        <p:sp>
          <p:nvSpPr>
            <p:cNvPr id="1741" name="object 1741" descr=""/>
            <p:cNvSpPr/>
            <p:nvPr/>
          </p:nvSpPr>
          <p:spPr>
            <a:xfrm>
              <a:off x="5707809" y="2501928"/>
              <a:ext cx="635" cy="2540"/>
            </a:xfrm>
            <a:custGeom>
              <a:avLst/>
              <a:gdLst/>
              <a:ahLst/>
              <a:cxnLst/>
              <a:rect l="l" t="t" r="r" b="b"/>
              <a:pathLst>
                <a:path w="635" h="2539">
                  <a:moveTo>
                    <a:pt x="0" y="2514"/>
                  </a:moveTo>
                  <a:lnTo>
                    <a:pt x="444" y="1739"/>
                  </a:lnTo>
                  <a:lnTo>
                    <a:pt x="444" y="774"/>
                  </a:lnTo>
                  <a:lnTo>
                    <a:pt x="0" y="0"/>
                  </a:lnTo>
                </a:path>
              </a:pathLst>
            </a:custGeom>
            <a:ln w="3175">
              <a:solidFill>
                <a:srgbClr val="5C86AE"/>
              </a:solidFill>
            </a:ln>
          </p:spPr>
          <p:txBody>
            <a:bodyPr wrap="square" lIns="0" tIns="0" rIns="0" bIns="0" rtlCol="0"/>
            <a:lstStyle/>
            <a:p/>
          </p:txBody>
        </p:sp>
        <p:sp>
          <p:nvSpPr>
            <p:cNvPr id="1742" name="object 1742" descr=""/>
            <p:cNvSpPr/>
            <p:nvPr/>
          </p:nvSpPr>
          <p:spPr>
            <a:xfrm>
              <a:off x="6157021" y="247945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1743" name="object 1743" descr=""/>
            <p:cNvSpPr/>
            <p:nvPr/>
          </p:nvSpPr>
          <p:spPr>
            <a:xfrm>
              <a:off x="6150312" y="2499835"/>
              <a:ext cx="1905" cy="1905"/>
            </a:xfrm>
            <a:custGeom>
              <a:avLst/>
              <a:gdLst/>
              <a:ahLst/>
              <a:cxnLst/>
              <a:rect l="l" t="t" r="r" b="b"/>
              <a:pathLst>
                <a:path w="1904" h="1905">
                  <a:moveTo>
                    <a:pt x="0" y="0"/>
                  </a:moveTo>
                  <a:lnTo>
                    <a:pt x="0" y="774"/>
                  </a:lnTo>
                  <a:lnTo>
                    <a:pt x="622" y="1397"/>
                  </a:lnTo>
                  <a:lnTo>
                    <a:pt x="1384" y="1397"/>
                  </a:lnTo>
                </a:path>
              </a:pathLst>
            </a:custGeom>
            <a:ln w="3175">
              <a:solidFill>
                <a:srgbClr val="5C86AE"/>
              </a:solidFill>
            </a:ln>
          </p:spPr>
          <p:txBody>
            <a:bodyPr wrap="square" lIns="0" tIns="0" rIns="0" bIns="0" rtlCol="0"/>
            <a:lstStyle/>
            <a:p/>
          </p:txBody>
        </p:sp>
        <p:sp>
          <p:nvSpPr>
            <p:cNvPr id="1744" name="object 1744" descr=""/>
            <p:cNvSpPr/>
            <p:nvPr/>
          </p:nvSpPr>
          <p:spPr>
            <a:xfrm>
              <a:off x="6150318" y="2498439"/>
              <a:ext cx="1905" cy="1905"/>
            </a:xfrm>
            <a:custGeom>
              <a:avLst/>
              <a:gdLst/>
              <a:ahLst/>
              <a:cxnLst/>
              <a:rect l="l" t="t" r="r" b="b"/>
              <a:pathLst>
                <a:path w="1904" h="1905">
                  <a:moveTo>
                    <a:pt x="1384" y="0"/>
                  </a:moveTo>
                  <a:lnTo>
                    <a:pt x="609" y="0"/>
                  </a:lnTo>
                  <a:lnTo>
                    <a:pt x="0" y="635"/>
                  </a:lnTo>
                  <a:lnTo>
                    <a:pt x="0" y="1397"/>
                  </a:lnTo>
                </a:path>
              </a:pathLst>
            </a:custGeom>
            <a:ln w="3175">
              <a:solidFill>
                <a:srgbClr val="5C86AE"/>
              </a:solidFill>
            </a:ln>
          </p:spPr>
          <p:txBody>
            <a:bodyPr wrap="square" lIns="0" tIns="0" rIns="0" bIns="0" rtlCol="0"/>
            <a:lstStyle/>
            <a:p/>
          </p:txBody>
        </p:sp>
        <p:sp>
          <p:nvSpPr>
            <p:cNvPr id="1745" name="object 1745" descr=""/>
            <p:cNvSpPr/>
            <p:nvPr/>
          </p:nvSpPr>
          <p:spPr>
            <a:xfrm>
              <a:off x="6150312" y="2513793"/>
              <a:ext cx="1905" cy="1905"/>
            </a:xfrm>
            <a:custGeom>
              <a:avLst/>
              <a:gdLst/>
              <a:ahLst/>
              <a:cxnLst/>
              <a:rect l="l" t="t" r="r" b="b"/>
              <a:pathLst>
                <a:path w="1904" h="1905">
                  <a:moveTo>
                    <a:pt x="0" y="0"/>
                  </a:moveTo>
                  <a:lnTo>
                    <a:pt x="0" y="774"/>
                  </a:lnTo>
                  <a:lnTo>
                    <a:pt x="622" y="1384"/>
                  </a:lnTo>
                  <a:lnTo>
                    <a:pt x="1384" y="1397"/>
                  </a:lnTo>
                </a:path>
              </a:pathLst>
            </a:custGeom>
            <a:ln w="3175">
              <a:solidFill>
                <a:srgbClr val="5C86AE"/>
              </a:solidFill>
            </a:ln>
          </p:spPr>
          <p:txBody>
            <a:bodyPr wrap="square" lIns="0" tIns="0" rIns="0" bIns="0" rtlCol="0"/>
            <a:lstStyle/>
            <a:p/>
          </p:txBody>
        </p:sp>
        <p:sp>
          <p:nvSpPr>
            <p:cNvPr id="1746" name="object 1746" descr=""/>
            <p:cNvSpPr/>
            <p:nvPr/>
          </p:nvSpPr>
          <p:spPr>
            <a:xfrm>
              <a:off x="6150318" y="2512398"/>
              <a:ext cx="1905" cy="1905"/>
            </a:xfrm>
            <a:custGeom>
              <a:avLst/>
              <a:gdLst/>
              <a:ahLst/>
              <a:cxnLst/>
              <a:rect l="l" t="t" r="r" b="b"/>
              <a:pathLst>
                <a:path w="1904" h="1905">
                  <a:moveTo>
                    <a:pt x="1384" y="0"/>
                  </a:moveTo>
                  <a:lnTo>
                    <a:pt x="609" y="0"/>
                  </a:lnTo>
                  <a:lnTo>
                    <a:pt x="0" y="622"/>
                  </a:lnTo>
                  <a:lnTo>
                    <a:pt x="0" y="1397"/>
                  </a:lnTo>
                </a:path>
              </a:pathLst>
            </a:custGeom>
            <a:ln w="3175">
              <a:solidFill>
                <a:srgbClr val="5C86AE"/>
              </a:solidFill>
            </a:ln>
          </p:spPr>
          <p:txBody>
            <a:bodyPr wrap="square" lIns="0" tIns="0" rIns="0" bIns="0" rtlCol="0"/>
            <a:lstStyle/>
            <a:p/>
          </p:txBody>
        </p:sp>
        <p:sp>
          <p:nvSpPr>
            <p:cNvPr id="1747" name="object 1747" descr=""/>
            <p:cNvSpPr/>
            <p:nvPr/>
          </p:nvSpPr>
          <p:spPr>
            <a:xfrm>
              <a:off x="6150309" y="2498438"/>
              <a:ext cx="3175" cy="3175"/>
            </a:xfrm>
            <a:custGeom>
              <a:avLst/>
              <a:gdLst/>
              <a:ahLst/>
              <a:cxnLst/>
              <a:rect l="l" t="t" r="r" b="b"/>
              <a:pathLst>
                <a:path w="3175" h="3175">
                  <a:moveTo>
                    <a:pt x="2806" y="1397"/>
                  </a:moveTo>
                  <a:lnTo>
                    <a:pt x="2806" y="622"/>
                  </a:lnTo>
                  <a:lnTo>
                    <a:pt x="2171" y="0"/>
                  </a:lnTo>
                  <a:lnTo>
                    <a:pt x="1409" y="0"/>
                  </a:lnTo>
                  <a:lnTo>
                    <a:pt x="635" y="0"/>
                  </a:lnTo>
                  <a:lnTo>
                    <a:pt x="0" y="622"/>
                  </a:lnTo>
                  <a:lnTo>
                    <a:pt x="0" y="1397"/>
                  </a:lnTo>
                  <a:lnTo>
                    <a:pt x="0" y="2171"/>
                  </a:lnTo>
                  <a:lnTo>
                    <a:pt x="635" y="2794"/>
                  </a:lnTo>
                  <a:lnTo>
                    <a:pt x="1409" y="2794"/>
                  </a:lnTo>
                  <a:lnTo>
                    <a:pt x="2171" y="2794"/>
                  </a:lnTo>
                  <a:lnTo>
                    <a:pt x="2806" y="2171"/>
                  </a:lnTo>
                  <a:lnTo>
                    <a:pt x="2806" y="1397"/>
                  </a:lnTo>
                </a:path>
              </a:pathLst>
            </a:custGeom>
            <a:ln w="3175">
              <a:solidFill>
                <a:srgbClr val="5C86AE"/>
              </a:solidFill>
            </a:ln>
          </p:spPr>
          <p:txBody>
            <a:bodyPr wrap="square" lIns="0" tIns="0" rIns="0" bIns="0" rtlCol="0"/>
            <a:lstStyle/>
            <a:p/>
          </p:txBody>
        </p:sp>
        <p:sp>
          <p:nvSpPr>
            <p:cNvPr id="1748" name="object 1748" descr=""/>
            <p:cNvSpPr/>
            <p:nvPr/>
          </p:nvSpPr>
          <p:spPr>
            <a:xfrm>
              <a:off x="6150309" y="2512396"/>
              <a:ext cx="3175" cy="3175"/>
            </a:xfrm>
            <a:custGeom>
              <a:avLst/>
              <a:gdLst/>
              <a:ahLst/>
              <a:cxnLst/>
              <a:rect l="l" t="t" r="r" b="b"/>
              <a:pathLst>
                <a:path w="3175" h="3175">
                  <a:moveTo>
                    <a:pt x="2806" y="1397"/>
                  </a:moveTo>
                  <a:lnTo>
                    <a:pt x="2806" y="622"/>
                  </a:lnTo>
                  <a:lnTo>
                    <a:pt x="2171" y="0"/>
                  </a:lnTo>
                  <a:lnTo>
                    <a:pt x="1409" y="0"/>
                  </a:lnTo>
                  <a:lnTo>
                    <a:pt x="635" y="0"/>
                  </a:lnTo>
                  <a:lnTo>
                    <a:pt x="0" y="622"/>
                  </a:lnTo>
                  <a:lnTo>
                    <a:pt x="0" y="1397"/>
                  </a:lnTo>
                  <a:lnTo>
                    <a:pt x="0" y="2171"/>
                  </a:lnTo>
                  <a:lnTo>
                    <a:pt x="635" y="2794"/>
                  </a:lnTo>
                  <a:lnTo>
                    <a:pt x="1409" y="2794"/>
                  </a:lnTo>
                  <a:lnTo>
                    <a:pt x="2171" y="2794"/>
                  </a:lnTo>
                  <a:lnTo>
                    <a:pt x="2806" y="2171"/>
                  </a:lnTo>
                  <a:lnTo>
                    <a:pt x="2806" y="1397"/>
                  </a:lnTo>
                </a:path>
              </a:pathLst>
            </a:custGeom>
            <a:ln w="3175">
              <a:solidFill>
                <a:srgbClr val="5C86AE"/>
              </a:solidFill>
            </a:ln>
          </p:spPr>
          <p:txBody>
            <a:bodyPr wrap="square" lIns="0" tIns="0" rIns="0" bIns="0" rtlCol="0"/>
            <a:lstStyle/>
            <a:p/>
          </p:txBody>
        </p:sp>
        <p:sp>
          <p:nvSpPr>
            <p:cNvPr id="1749" name="object 1749" descr=""/>
            <p:cNvSpPr/>
            <p:nvPr/>
          </p:nvSpPr>
          <p:spPr>
            <a:xfrm>
              <a:off x="6157027" y="2506258"/>
              <a:ext cx="1270" cy="1905"/>
            </a:xfrm>
            <a:custGeom>
              <a:avLst/>
              <a:gdLst/>
              <a:ahLst/>
              <a:cxnLst/>
              <a:rect l="l" t="t" r="r" b="b"/>
              <a:pathLst>
                <a:path w="1270" h="1905">
                  <a:moveTo>
                    <a:pt x="825" y="0"/>
                  </a:moveTo>
                  <a:lnTo>
                    <a:pt x="368" y="0"/>
                  </a:lnTo>
                  <a:lnTo>
                    <a:pt x="0" y="368"/>
                  </a:lnTo>
                  <a:lnTo>
                    <a:pt x="0" y="838"/>
                  </a:lnTo>
                  <a:lnTo>
                    <a:pt x="0" y="1295"/>
                  </a:lnTo>
                  <a:lnTo>
                    <a:pt x="368" y="1663"/>
                  </a:lnTo>
                  <a:lnTo>
                    <a:pt x="825" y="1676"/>
                  </a:lnTo>
                </a:path>
                <a:path w="1270" h="1905">
                  <a:moveTo>
                    <a:pt x="825" y="0"/>
                  </a:moveTo>
                  <a:lnTo>
                    <a:pt x="368" y="0"/>
                  </a:lnTo>
                  <a:lnTo>
                    <a:pt x="0" y="368"/>
                  </a:lnTo>
                  <a:lnTo>
                    <a:pt x="0" y="838"/>
                  </a:lnTo>
                  <a:lnTo>
                    <a:pt x="0" y="1295"/>
                  </a:lnTo>
                  <a:lnTo>
                    <a:pt x="368" y="1663"/>
                  </a:lnTo>
                  <a:lnTo>
                    <a:pt x="825" y="1676"/>
                  </a:lnTo>
                </a:path>
              </a:pathLst>
            </a:custGeom>
            <a:ln w="3175">
              <a:solidFill>
                <a:srgbClr val="5C86AE"/>
              </a:solidFill>
            </a:ln>
          </p:spPr>
          <p:txBody>
            <a:bodyPr wrap="square" lIns="0" tIns="0" rIns="0" bIns="0" rtlCol="0"/>
            <a:lstStyle/>
            <a:p/>
          </p:txBody>
        </p:sp>
        <p:sp>
          <p:nvSpPr>
            <p:cNvPr id="1750" name="object 1750" descr=""/>
            <p:cNvSpPr/>
            <p:nvPr/>
          </p:nvSpPr>
          <p:spPr>
            <a:xfrm>
              <a:off x="6155335" y="2502631"/>
              <a:ext cx="1905" cy="1905"/>
            </a:xfrm>
            <a:custGeom>
              <a:avLst/>
              <a:gdLst/>
              <a:ahLst/>
              <a:cxnLst/>
              <a:rect l="l" t="t" r="r" b="b"/>
              <a:pathLst>
                <a:path w="1904" h="1905">
                  <a:moveTo>
                    <a:pt x="0" y="0"/>
                  </a:moveTo>
                  <a:lnTo>
                    <a:pt x="0" y="762"/>
                  </a:lnTo>
                  <a:lnTo>
                    <a:pt x="635" y="1384"/>
                  </a:lnTo>
                  <a:lnTo>
                    <a:pt x="1397" y="1397"/>
                  </a:lnTo>
                </a:path>
              </a:pathLst>
            </a:custGeom>
            <a:ln w="3175">
              <a:solidFill>
                <a:srgbClr val="5C86AE"/>
              </a:solidFill>
            </a:ln>
          </p:spPr>
          <p:txBody>
            <a:bodyPr wrap="square" lIns="0" tIns="0" rIns="0" bIns="0" rtlCol="0"/>
            <a:lstStyle/>
            <a:p/>
          </p:txBody>
        </p:sp>
        <p:sp>
          <p:nvSpPr>
            <p:cNvPr id="1751" name="object 1751" descr=""/>
            <p:cNvSpPr/>
            <p:nvPr/>
          </p:nvSpPr>
          <p:spPr>
            <a:xfrm>
              <a:off x="6155339" y="2509608"/>
              <a:ext cx="1905" cy="1905"/>
            </a:xfrm>
            <a:custGeom>
              <a:avLst/>
              <a:gdLst/>
              <a:ahLst/>
              <a:cxnLst/>
              <a:rect l="l" t="t" r="r" b="b"/>
              <a:pathLst>
                <a:path w="1904" h="1905">
                  <a:moveTo>
                    <a:pt x="1397" y="0"/>
                  </a:moveTo>
                  <a:lnTo>
                    <a:pt x="622" y="0"/>
                  </a:lnTo>
                  <a:lnTo>
                    <a:pt x="0" y="622"/>
                  </a:lnTo>
                  <a:lnTo>
                    <a:pt x="0" y="1397"/>
                  </a:lnTo>
                </a:path>
              </a:pathLst>
            </a:custGeom>
            <a:ln w="3175">
              <a:solidFill>
                <a:srgbClr val="5C86AE"/>
              </a:solidFill>
            </a:ln>
          </p:spPr>
          <p:txBody>
            <a:bodyPr wrap="square" lIns="0" tIns="0" rIns="0" bIns="0" rtlCol="0"/>
            <a:lstStyle/>
            <a:p/>
          </p:txBody>
        </p:sp>
        <p:sp>
          <p:nvSpPr>
            <p:cNvPr id="1752" name="object 1752" descr=""/>
            <p:cNvSpPr/>
            <p:nvPr/>
          </p:nvSpPr>
          <p:spPr>
            <a:xfrm>
              <a:off x="6150309" y="2498438"/>
              <a:ext cx="3175" cy="3175"/>
            </a:xfrm>
            <a:custGeom>
              <a:avLst/>
              <a:gdLst/>
              <a:ahLst/>
              <a:cxnLst/>
              <a:rect l="l" t="t" r="r" b="b"/>
              <a:pathLst>
                <a:path w="3175" h="3175">
                  <a:moveTo>
                    <a:pt x="2806" y="1397"/>
                  </a:moveTo>
                  <a:lnTo>
                    <a:pt x="2806" y="622"/>
                  </a:lnTo>
                  <a:lnTo>
                    <a:pt x="2171" y="0"/>
                  </a:lnTo>
                  <a:lnTo>
                    <a:pt x="1409" y="0"/>
                  </a:lnTo>
                  <a:lnTo>
                    <a:pt x="635" y="0"/>
                  </a:lnTo>
                  <a:lnTo>
                    <a:pt x="0" y="622"/>
                  </a:lnTo>
                  <a:lnTo>
                    <a:pt x="0" y="1397"/>
                  </a:lnTo>
                  <a:lnTo>
                    <a:pt x="0" y="2171"/>
                  </a:lnTo>
                  <a:lnTo>
                    <a:pt x="635" y="2794"/>
                  </a:lnTo>
                  <a:lnTo>
                    <a:pt x="1409" y="2794"/>
                  </a:lnTo>
                  <a:lnTo>
                    <a:pt x="2171" y="2794"/>
                  </a:lnTo>
                  <a:lnTo>
                    <a:pt x="2806" y="2171"/>
                  </a:lnTo>
                  <a:lnTo>
                    <a:pt x="2806" y="1397"/>
                  </a:lnTo>
                </a:path>
              </a:pathLst>
            </a:custGeom>
            <a:ln w="3175">
              <a:solidFill>
                <a:srgbClr val="5C86AE"/>
              </a:solidFill>
            </a:ln>
          </p:spPr>
          <p:txBody>
            <a:bodyPr wrap="square" lIns="0" tIns="0" rIns="0" bIns="0" rtlCol="0"/>
            <a:lstStyle/>
            <a:p/>
          </p:txBody>
        </p:sp>
        <p:sp>
          <p:nvSpPr>
            <p:cNvPr id="1753" name="object 1753" descr=""/>
            <p:cNvSpPr/>
            <p:nvPr/>
          </p:nvSpPr>
          <p:spPr>
            <a:xfrm>
              <a:off x="6150309" y="2512396"/>
              <a:ext cx="3175" cy="3175"/>
            </a:xfrm>
            <a:custGeom>
              <a:avLst/>
              <a:gdLst/>
              <a:ahLst/>
              <a:cxnLst/>
              <a:rect l="l" t="t" r="r" b="b"/>
              <a:pathLst>
                <a:path w="3175" h="3175">
                  <a:moveTo>
                    <a:pt x="2806" y="1397"/>
                  </a:moveTo>
                  <a:lnTo>
                    <a:pt x="2806" y="622"/>
                  </a:lnTo>
                  <a:lnTo>
                    <a:pt x="2171" y="0"/>
                  </a:lnTo>
                  <a:lnTo>
                    <a:pt x="1409" y="0"/>
                  </a:lnTo>
                  <a:lnTo>
                    <a:pt x="635" y="0"/>
                  </a:lnTo>
                  <a:lnTo>
                    <a:pt x="0" y="622"/>
                  </a:lnTo>
                  <a:lnTo>
                    <a:pt x="0" y="1397"/>
                  </a:lnTo>
                  <a:lnTo>
                    <a:pt x="0" y="2171"/>
                  </a:lnTo>
                  <a:lnTo>
                    <a:pt x="635" y="2794"/>
                  </a:lnTo>
                  <a:lnTo>
                    <a:pt x="1409" y="2794"/>
                  </a:lnTo>
                  <a:lnTo>
                    <a:pt x="2171" y="2794"/>
                  </a:lnTo>
                  <a:lnTo>
                    <a:pt x="2806" y="2171"/>
                  </a:lnTo>
                  <a:lnTo>
                    <a:pt x="2806" y="1397"/>
                  </a:lnTo>
                </a:path>
              </a:pathLst>
            </a:custGeom>
            <a:ln w="3175">
              <a:solidFill>
                <a:srgbClr val="5C86AE"/>
              </a:solidFill>
            </a:ln>
          </p:spPr>
          <p:txBody>
            <a:bodyPr wrap="square" lIns="0" tIns="0" rIns="0" bIns="0" rtlCol="0"/>
            <a:lstStyle/>
            <a:p/>
          </p:txBody>
        </p:sp>
        <p:sp>
          <p:nvSpPr>
            <p:cNvPr id="1754" name="object 1754" descr=""/>
            <p:cNvSpPr/>
            <p:nvPr/>
          </p:nvSpPr>
          <p:spPr>
            <a:xfrm>
              <a:off x="6148084" y="2496203"/>
              <a:ext cx="7620" cy="3810"/>
            </a:xfrm>
            <a:custGeom>
              <a:avLst/>
              <a:gdLst/>
              <a:ahLst/>
              <a:cxnLst/>
              <a:rect l="l" t="t" r="r" b="b"/>
              <a:pathLst>
                <a:path w="7620" h="3810">
                  <a:moveTo>
                    <a:pt x="7251" y="3632"/>
                  </a:moveTo>
                  <a:lnTo>
                    <a:pt x="7251" y="1625"/>
                  </a:lnTo>
                  <a:lnTo>
                    <a:pt x="5638" y="0"/>
                  </a:lnTo>
                  <a:lnTo>
                    <a:pt x="3632" y="0"/>
                  </a:lnTo>
                  <a:lnTo>
                    <a:pt x="1625" y="0"/>
                  </a:lnTo>
                  <a:lnTo>
                    <a:pt x="0" y="1625"/>
                  </a:lnTo>
                  <a:lnTo>
                    <a:pt x="0" y="3632"/>
                  </a:lnTo>
                </a:path>
              </a:pathLst>
            </a:custGeom>
            <a:ln w="3175">
              <a:solidFill>
                <a:srgbClr val="5C86AE"/>
              </a:solidFill>
            </a:ln>
          </p:spPr>
          <p:txBody>
            <a:bodyPr wrap="square" lIns="0" tIns="0" rIns="0" bIns="0" rtlCol="0"/>
            <a:lstStyle/>
            <a:p/>
          </p:txBody>
        </p:sp>
        <p:sp>
          <p:nvSpPr>
            <p:cNvPr id="1755" name="object 1755" descr=""/>
            <p:cNvSpPr/>
            <p:nvPr/>
          </p:nvSpPr>
          <p:spPr>
            <a:xfrm>
              <a:off x="6148080" y="2513793"/>
              <a:ext cx="7620" cy="3810"/>
            </a:xfrm>
            <a:custGeom>
              <a:avLst/>
              <a:gdLst/>
              <a:ahLst/>
              <a:cxnLst/>
              <a:rect l="l" t="t" r="r" b="b"/>
              <a:pathLst>
                <a:path w="7620" h="3810">
                  <a:moveTo>
                    <a:pt x="0" y="0"/>
                  </a:moveTo>
                  <a:lnTo>
                    <a:pt x="0" y="2006"/>
                  </a:lnTo>
                  <a:lnTo>
                    <a:pt x="1625" y="3632"/>
                  </a:lnTo>
                  <a:lnTo>
                    <a:pt x="3632" y="3632"/>
                  </a:lnTo>
                  <a:lnTo>
                    <a:pt x="5638" y="3632"/>
                  </a:lnTo>
                  <a:lnTo>
                    <a:pt x="7251" y="2006"/>
                  </a:lnTo>
                  <a:lnTo>
                    <a:pt x="7251" y="0"/>
                  </a:lnTo>
                </a:path>
              </a:pathLst>
            </a:custGeom>
            <a:ln w="3175">
              <a:solidFill>
                <a:srgbClr val="5C86AE"/>
              </a:solidFill>
            </a:ln>
          </p:spPr>
          <p:txBody>
            <a:bodyPr wrap="square" lIns="0" tIns="0" rIns="0" bIns="0" rtlCol="0"/>
            <a:lstStyle/>
            <a:p/>
          </p:txBody>
        </p:sp>
        <p:sp>
          <p:nvSpPr>
            <p:cNvPr id="1756" name="object 1756" descr=""/>
            <p:cNvSpPr/>
            <p:nvPr/>
          </p:nvSpPr>
          <p:spPr>
            <a:xfrm>
              <a:off x="6121290" y="2486440"/>
              <a:ext cx="1270" cy="1270"/>
            </a:xfrm>
            <a:custGeom>
              <a:avLst/>
              <a:gdLst/>
              <a:ahLst/>
              <a:cxnLst/>
              <a:rect l="l" t="t" r="r" b="b"/>
              <a:pathLst>
                <a:path w="1270" h="1269">
                  <a:moveTo>
                    <a:pt x="0" y="0"/>
                  </a:moveTo>
                  <a:lnTo>
                    <a:pt x="0" y="457"/>
                  </a:lnTo>
                  <a:lnTo>
                    <a:pt x="355" y="825"/>
                  </a:lnTo>
                  <a:lnTo>
                    <a:pt x="825" y="838"/>
                  </a:lnTo>
                </a:path>
              </a:pathLst>
            </a:custGeom>
            <a:ln w="3175">
              <a:solidFill>
                <a:srgbClr val="5C86AE"/>
              </a:solidFill>
            </a:ln>
          </p:spPr>
          <p:txBody>
            <a:bodyPr wrap="square" lIns="0" tIns="0" rIns="0" bIns="0" rtlCol="0"/>
            <a:lstStyle/>
            <a:p/>
          </p:txBody>
        </p:sp>
        <p:sp>
          <p:nvSpPr>
            <p:cNvPr id="1757" name="object 1757" descr=""/>
            <p:cNvSpPr/>
            <p:nvPr/>
          </p:nvSpPr>
          <p:spPr>
            <a:xfrm>
              <a:off x="5845819"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758" name="object 1758" descr=""/>
            <p:cNvSpPr/>
            <p:nvPr/>
          </p:nvSpPr>
          <p:spPr>
            <a:xfrm>
              <a:off x="5845378"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759" name="object 1759" descr=""/>
            <p:cNvSpPr/>
            <p:nvPr/>
          </p:nvSpPr>
          <p:spPr>
            <a:xfrm>
              <a:off x="5845822"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760" name="object 1760" descr=""/>
            <p:cNvSpPr/>
            <p:nvPr/>
          </p:nvSpPr>
          <p:spPr>
            <a:xfrm>
              <a:off x="5848423" y="2507967"/>
              <a:ext cx="1905" cy="1270"/>
            </a:xfrm>
            <a:custGeom>
              <a:avLst/>
              <a:gdLst/>
              <a:ahLst/>
              <a:cxnLst/>
              <a:rect l="l" t="t" r="r" b="b"/>
              <a:pathLst>
                <a:path w="1904" h="1269">
                  <a:moveTo>
                    <a:pt x="1752" y="1219"/>
                  </a:moveTo>
                  <a:lnTo>
                    <a:pt x="1384" y="571"/>
                  </a:lnTo>
                  <a:lnTo>
                    <a:pt x="736" y="127"/>
                  </a:lnTo>
                  <a:lnTo>
                    <a:pt x="0" y="0"/>
                  </a:lnTo>
                </a:path>
              </a:pathLst>
            </a:custGeom>
            <a:ln w="3175">
              <a:solidFill>
                <a:srgbClr val="5C86AE"/>
              </a:solidFill>
            </a:ln>
          </p:spPr>
          <p:txBody>
            <a:bodyPr wrap="square" lIns="0" tIns="0" rIns="0" bIns="0" rtlCol="0"/>
            <a:lstStyle/>
            <a:p/>
          </p:txBody>
        </p:sp>
        <p:sp>
          <p:nvSpPr>
            <p:cNvPr id="1761" name="object 1761" descr=""/>
            <p:cNvSpPr/>
            <p:nvPr/>
          </p:nvSpPr>
          <p:spPr>
            <a:xfrm>
              <a:off x="5848427" y="2511700"/>
              <a:ext cx="1905" cy="1270"/>
            </a:xfrm>
            <a:custGeom>
              <a:avLst/>
              <a:gdLst/>
              <a:ahLst/>
              <a:cxnLst/>
              <a:rect l="l" t="t" r="r" b="b"/>
              <a:pathLst>
                <a:path w="1904" h="1269">
                  <a:moveTo>
                    <a:pt x="0" y="1219"/>
                  </a:moveTo>
                  <a:lnTo>
                    <a:pt x="736" y="1092"/>
                  </a:lnTo>
                  <a:lnTo>
                    <a:pt x="1371" y="647"/>
                  </a:lnTo>
                  <a:lnTo>
                    <a:pt x="1752" y="0"/>
                  </a:lnTo>
                </a:path>
              </a:pathLst>
            </a:custGeom>
            <a:ln w="3175">
              <a:solidFill>
                <a:srgbClr val="5C86AE"/>
              </a:solidFill>
            </a:ln>
          </p:spPr>
          <p:txBody>
            <a:bodyPr wrap="square" lIns="0" tIns="0" rIns="0" bIns="0" rtlCol="0"/>
            <a:lstStyle/>
            <a:p/>
          </p:txBody>
        </p:sp>
        <p:sp>
          <p:nvSpPr>
            <p:cNvPr id="1762" name="object 1762" descr=""/>
            <p:cNvSpPr/>
            <p:nvPr/>
          </p:nvSpPr>
          <p:spPr>
            <a:xfrm>
              <a:off x="5850176"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C86AE"/>
              </a:solidFill>
            </a:ln>
          </p:spPr>
          <p:txBody>
            <a:bodyPr wrap="square" lIns="0" tIns="0" rIns="0" bIns="0" rtlCol="0"/>
            <a:lstStyle/>
            <a:p/>
          </p:txBody>
        </p:sp>
        <p:sp>
          <p:nvSpPr>
            <p:cNvPr id="1763" name="object 1763" descr=""/>
            <p:cNvSpPr/>
            <p:nvPr/>
          </p:nvSpPr>
          <p:spPr>
            <a:xfrm>
              <a:off x="5711823"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764" name="object 1764" descr=""/>
            <p:cNvSpPr/>
            <p:nvPr/>
          </p:nvSpPr>
          <p:spPr>
            <a:xfrm>
              <a:off x="5711383"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765" name="object 1765" descr=""/>
            <p:cNvSpPr/>
            <p:nvPr/>
          </p:nvSpPr>
          <p:spPr>
            <a:xfrm>
              <a:off x="5711827"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766" name="object 1766" descr=""/>
            <p:cNvSpPr/>
            <p:nvPr/>
          </p:nvSpPr>
          <p:spPr>
            <a:xfrm>
              <a:off x="5714428" y="2507967"/>
              <a:ext cx="1905" cy="1270"/>
            </a:xfrm>
            <a:custGeom>
              <a:avLst/>
              <a:gdLst/>
              <a:ahLst/>
              <a:cxnLst/>
              <a:rect l="l" t="t" r="r" b="b"/>
              <a:pathLst>
                <a:path w="1904" h="1269">
                  <a:moveTo>
                    <a:pt x="1752" y="1219"/>
                  </a:moveTo>
                  <a:lnTo>
                    <a:pt x="1384" y="571"/>
                  </a:lnTo>
                  <a:lnTo>
                    <a:pt x="736" y="127"/>
                  </a:lnTo>
                  <a:lnTo>
                    <a:pt x="0" y="0"/>
                  </a:lnTo>
                </a:path>
              </a:pathLst>
            </a:custGeom>
            <a:ln w="3175">
              <a:solidFill>
                <a:srgbClr val="5C86AE"/>
              </a:solidFill>
            </a:ln>
          </p:spPr>
          <p:txBody>
            <a:bodyPr wrap="square" lIns="0" tIns="0" rIns="0" bIns="0" rtlCol="0"/>
            <a:lstStyle/>
            <a:p/>
          </p:txBody>
        </p:sp>
        <p:sp>
          <p:nvSpPr>
            <p:cNvPr id="1767" name="object 1767" descr=""/>
            <p:cNvSpPr/>
            <p:nvPr/>
          </p:nvSpPr>
          <p:spPr>
            <a:xfrm>
              <a:off x="5714432" y="2511700"/>
              <a:ext cx="1905" cy="1270"/>
            </a:xfrm>
            <a:custGeom>
              <a:avLst/>
              <a:gdLst/>
              <a:ahLst/>
              <a:cxnLst/>
              <a:rect l="l" t="t" r="r" b="b"/>
              <a:pathLst>
                <a:path w="1904" h="1269">
                  <a:moveTo>
                    <a:pt x="0" y="1219"/>
                  </a:moveTo>
                  <a:lnTo>
                    <a:pt x="736" y="1092"/>
                  </a:lnTo>
                  <a:lnTo>
                    <a:pt x="1371" y="647"/>
                  </a:lnTo>
                  <a:lnTo>
                    <a:pt x="1752" y="0"/>
                  </a:lnTo>
                </a:path>
              </a:pathLst>
            </a:custGeom>
            <a:ln w="3175">
              <a:solidFill>
                <a:srgbClr val="5C86AE"/>
              </a:solidFill>
            </a:ln>
          </p:spPr>
          <p:txBody>
            <a:bodyPr wrap="square" lIns="0" tIns="0" rIns="0" bIns="0" rtlCol="0"/>
            <a:lstStyle/>
            <a:p/>
          </p:txBody>
        </p:sp>
        <p:sp>
          <p:nvSpPr>
            <p:cNvPr id="1768" name="object 1768" descr=""/>
            <p:cNvSpPr/>
            <p:nvPr/>
          </p:nvSpPr>
          <p:spPr>
            <a:xfrm>
              <a:off x="5716181"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C86AE"/>
              </a:solidFill>
            </a:ln>
          </p:spPr>
          <p:txBody>
            <a:bodyPr wrap="square" lIns="0" tIns="0" rIns="0" bIns="0" rtlCol="0"/>
            <a:lstStyle/>
            <a:p/>
          </p:txBody>
        </p:sp>
        <p:sp>
          <p:nvSpPr>
            <p:cNvPr id="1769" name="object 1769" descr=""/>
            <p:cNvSpPr/>
            <p:nvPr/>
          </p:nvSpPr>
          <p:spPr>
            <a:xfrm>
              <a:off x="5274335" y="2501239"/>
              <a:ext cx="4445" cy="2540"/>
            </a:xfrm>
            <a:custGeom>
              <a:avLst/>
              <a:gdLst/>
              <a:ahLst/>
              <a:cxnLst/>
              <a:rect l="l" t="t" r="r" b="b"/>
              <a:pathLst>
                <a:path w="4445" h="2539">
                  <a:moveTo>
                    <a:pt x="3911" y="1117"/>
                  </a:moveTo>
                  <a:lnTo>
                    <a:pt x="3581" y="330"/>
                  </a:lnTo>
                  <a:lnTo>
                    <a:pt x="2794" y="0"/>
                  </a:lnTo>
                  <a:lnTo>
                    <a:pt x="2006" y="330"/>
                  </a:lnTo>
                  <a:lnTo>
                    <a:pt x="1117" y="0"/>
                  </a:lnTo>
                  <a:lnTo>
                    <a:pt x="330" y="330"/>
                  </a:lnTo>
                  <a:lnTo>
                    <a:pt x="0" y="1117"/>
                  </a:lnTo>
                  <a:lnTo>
                    <a:pt x="330" y="1905"/>
                  </a:lnTo>
                  <a:lnTo>
                    <a:pt x="1117" y="2235"/>
                  </a:lnTo>
                  <a:lnTo>
                    <a:pt x="1917" y="1905"/>
                  </a:lnTo>
                  <a:lnTo>
                    <a:pt x="2794" y="2235"/>
                  </a:lnTo>
                  <a:lnTo>
                    <a:pt x="3581" y="1905"/>
                  </a:lnTo>
                  <a:lnTo>
                    <a:pt x="3911" y="1117"/>
                  </a:lnTo>
                  <a:close/>
                </a:path>
              </a:pathLst>
            </a:custGeom>
            <a:solidFill>
              <a:srgbClr val="5C86AE"/>
            </a:solidFill>
          </p:spPr>
          <p:txBody>
            <a:bodyPr wrap="square" lIns="0" tIns="0" rIns="0" bIns="0" rtlCol="0"/>
            <a:lstStyle/>
            <a:p/>
          </p:txBody>
        </p:sp>
        <p:sp>
          <p:nvSpPr>
            <p:cNvPr id="1770" name="object 1770" descr=""/>
            <p:cNvSpPr/>
            <p:nvPr/>
          </p:nvSpPr>
          <p:spPr>
            <a:xfrm>
              <a:off x="5276697" y="2498952"/>
              <a:ext cx="635" cy="3810"/>
            </a:xfrm>
            <a:custGeom>
              <a:avLst/>
              <a:gdLst/>
              <a:ahLst/>
              <a:cxnLst/>
              <a:rect l="l" t="t" r="r" b="b"/>
              <a:pathLst>
                <a:path w="635" h="3810">
                  <a:moveTo>
                    <a:pt x="279" y="3225"/>
                  </a:moveTo>
                  <a:lnTo>
                    <a:pt x="558" y="2159"/>
                  </a:lnTo>
                  <a:lnTo>
                    <a:pt x="469" y="1003"/>
                  </a:lnTo>
                  <a:lnTo>
                    <a:pt x="0" y="0"/>
                  </a:lnTo>
                </a:path>
              </a:pathLst>
            </a:custGeom>
            <a:ln w="3175">
              <a:solidFill>
                <a:srgbClr val="5C86AE"/>
              </a:solidFill>
            </a:ln>
          </p:spPr>
          <p:txBody>
            <a:bodyPr wrap="square" lIns="0" tIns="0" rIns="0" bIns="0" rtlCol="0"/>
            <a:lstStyle/>
            <a:p/>
          </p:txBody>
        </p:sp>
        <p:sp>
          <p:nvSpPr>
            <p:cNvPr id="1771" name="object 1771" descr=""/>
            <p:cNvSpPr/>
            <p:nvPr/>
          </p:nvSpPr>
          <p:spPr>
            <a:xfrm>
              <a:off x="5275924" y="2495090"/>
              <a:ext cx="2540" cy="3175"/>
            </a:xfrm>
            <a:custGeom>
              <a:avLst/>
              <a:gdLst/>
              <a:ahLst/>
              <a:cxnLst/>
              <a:rect l="l" t="t" r="r" b="b"/>
              <a:pathLst>
                <a:path w="2539" h="3175">
                  <a:moveTo>
                    <a:pt x="2044" y="0"/>
                  </a:moveTo>
                  <a:lnTo>
                    <a:pt x="1384" y="0"/>
                  </a:lnTo>
                  <a:lnTo>
                    <a:pt x="749" y="342"/>
                  </a:lnTo>
                  <a:lnTo>
                    <a:pt x="393" y="901"/>
                  </a:lnTo>
                  <a:lnTo>
                    <a:pt x="38" y="1473"/>
                  </a:lnTo>
                  <a:lnTo>
                    <a:pt x="0" y="2171"/>
                  </a:lnTo>
                  <a:lnTo>
                    <a:pt x="279" y="2781"/>
                  </a:lnTo>
                </a:path>
              </a:pathLst>
            </a:custGeom>
            <a:ln w="3175">
              <a:solidFill>
                <a:srgbClr val="5C86AE"/>
              </a:solidFill>
            </a:ln>
          </p:spPr>
          <p:txBody>
            <a:bodyPr wrap="square" lIns="0" tIns="0" rIns="0" bIns="0" rtlCol="0"/>
            <a:lstStyle/>
            <a:p/>
          </p:txBody>
        </p:sp>
        <p:sp>
          <p:nvSpPr>
            <p:cNvPr id="1772" name="object 1772" descr=""/>
            <p:cNvSpPr/>
            <p:nvPr/>
          </p:nvSpPr>
          <p:spPr>
            <a:xfrm>
              <a:off x="5275928" y="2515759"/>
              <a:ext cx="2540" cy="3175"/>
            </a:xfrm>
            <a:custGeom>
              <a:avLst/>
              <a:gdLst/>
              <a:ahLst/>
              <a:cxnLst/>
              <a:rect l="l" t="t" r="r" b="b"/>
              <a:pathLst>
                <a:path w="2539" h="3175">
                  <a:moveTo>
                    <a:pt x="279" y="0"/>
                  </a:moveTo>
                  <a:lnTo>
                    <a:pt x="0" y="609"/>
                  </a:lnTo>
                  <a:lnTo>
                    <a:pt x="25" y="1320"/>
                  </a:lnTo>
                  <a:lnTo>
                    <a:pt x="393" y="1879"/>
                  </a:lnTo>
                  <a:lnTo>
                    <a:pt x="749" y="2438"/>
                  </a:lnTo>
                  <a:lnTo>
                    <a:pt x="1384" y="2781"/>
                  </a:lnTo>
                  <a:lnTo>
                    <a:pt x="2044" y="2781"/>
                  </a:lnTo>
                </a:path>
              </a:pathLst>
            </a:custGeom>
            <a:ln w="3175">
              <a:solidFill>
                <a:srgbClr val="5C86AE"/>
              </a:solidFill>
            </a:ln>
          </p:spPr>
          <p:txBody>
            <a:bodyPr wrap="square" lIns="0" tIns="0" rIns="0" bIns="0" rtlCol="0"/>
            <a:lstStyle/>
            <a:p/>
          </p:txBody>
        </p:sp>
        <p:sp>
          <p:nvSpPr>
            <p:cNvPr id="1773" name="object 1773" descr=""/>
            <p:cNvSpPr/>
            <p:nvPr/>
          </p:nvSpPr>
          <p:spPr>
            <a:xfrm>
              <a:off x="5276691" y="2511454"/>
              <a:ext cx="635" cy="3810"/>
            </a:xfrm>
            <a:custGeom>
              <a:avLst/>
              <a:gdLst/>
              <a:ahLst/>
              <a:cxnLst/>
              <a:rect l="l" t="t" r="r" b="b"/>
              <a:pathLst>
                <a:path w="635" h="3810">
                  <a:moveTo>
                    <a:pt x="0" y="3225"/>
                  </a:moveTo>
                  <a:lnTo>
                    <a:pt x="469" y="2209"/>
                  </a:lnTo>
                  <a:lnTo>
                    <a:pt x="571" y="1079"/>
                  </a:lnTo>
                  <a:lnTo>
                    <a:pt x="279" y="0"/>
                  </a:lnTo>
                </a:path>
              </a:pathLst>
            </a:custGeom>
            <a:ln w="3175">
              <a:solidFill>
                <a:srgbClr val="5C86AE"/>
              </a:solidFill>
            </a:ln>
          </p:spPr>
          <p:txBody>
            <a:bodyPr wrap="square" lIns="0" tIns="0" rIns="0" bIns="0" rtlCol="0"/>
            <a:lstStyle/>
            <a:p/>
          </p:txBody>
        </p:sp>
        <p:sp>
          <p:nvSpPr>
            <p:cNvPr id="1774" name="object 1774" descr=""/>
            <p:cNvSpPr/>
            <p:nvPr/>
          </p:nvSpPr>
          <p:spPr>
            <a:xfrm>
              <a:off x="5274335" y="2510726"/>
              <a:ext cx="4445" cy="2540"/>
            </a:xfrm>
            <a:custGeom>
              <a:avLst/>
              <a:gdLst/>
              <a:ahLst/>
              <a:cxnLst/>
              <a:rect l="l" t="t" r="r" b="b"/>
              <a:pathLst>
                <a:path w="4445" h="2539">
                  <a:moveTo>
                    <a:pt x="3911" y="1117"/>
                  </a:moveTo>
                  <a:lnTo>
                    <a:pt x="3581" y="330"/>
                  </a:lnTo>
                  <a:lnTo>
                    <a:pt x="2794" y="0"/>
                  </a:lnTo>
                  <a:lnTo>
                    <a:pt x="2006" y="330"/>
                  </a:lnTo>
                  <a:lnTo>
                    <a:pt x="1117" y="0"/>
                  </a:lnTo>
                  <a:lnTo>
                    <a:pt x="330" y="330"/>
                  </a:lnTo>
                  <a:lnTo>
                    <a:pt x="0" y="1117"/>
                  </a:lnTo>
                  <a:lnTo>
                    <a:pt x="330" y="1905"/>
                  </a:lnTo>
                  <a:lnTo>
                    <a:pt x="1117" y="2235"/>
                  </a:lnTo>
                  <a:lnTo>
                    <a:pt x="1917" y="1905"/>
                  </a:lnTo>
                  <a:lnTo>
                    <a:pt x="2794" y="2235"/>
                  </a:lnTo>
                  <a:lnTo>
                    <a:pt x="3581" y="1905"/>
                  </a:lnTo>
                  <a:lnTo>
                    <a:pt x="3911" y="1117"/>
                  </a:lnTo>
                  <a:close/>
                </a:path>
              </a:pathLst>
            </a:custGeom>
            <a:solidFill>
              <a:srgbClr val="5C86AE"/>
            </a:solidFill>
          </p:spPr>
          <p:txBody>
            <a:bodyPr wrap="square" lIns="0" tIns="0" rIns="0" bIns="0" rtlCol="0"/>
            <a:lstStyle/>
            <a:p/>
          </p:txBody>
        </p:sp>
        <p:sp>
          <p:nvSpPr>
            <p:cNvPr id="1775" name="object 1775" descr=""/>
            <p:cNvSpPr/>
            <p:nvPr/>
          </p:nvSpPr>
          <p:spPr>
            <a:xfrm>
              <a:off x="5268765" y="2494830"/>
              <a:ext cx="635" cy="635"/>
            </a:xfrm>
            <a:custGeom>
              <a:avLst/>
              <a:gdLst/>
              <a:ahLst/>
              <a:cxnLst/>
              <a:rect l="l" t="t" r="r" b="b"/>
              <a:pathLst>
                <a:path w="635" h="635">
                  <a:moveTo>
                    <a:pt x="76" y="0"/>
                  </a:moveTo>
                  <a:lnTo>
                    <a:pt x="25" y="177"/>
                  </a:lnTo>
                  <a:lnTo>
                    <a:pt x="0" y="355"/>
                  </a:lnTo>
                  <a:lnTo>
                    <a:pt x="0" y="533"/>
                  </a:lnTo>
                </a:path>
              </a:pathLst>
            </a:custGeom>
            <a:ln w="3175">
              <a:solidFill>
                <a:srgbClr val="5C86AE"/>
              </a:solidFill>
            </a:ln>
          </p:spPr>
          <p:txBody>
            <a:bodyPr wrap="square" lIns="0" tIns="0" rIns="0" bIns="0" rtlCol="0"/>
            <a:lstStyle/>
            <a:p/>
          </p:txBody>
        </p:sp>
        <p:sp>
          <p:nvSpPr>
            <p:cNvPr id="1776" name="object 1776" descr=""/>
            <p:cNvSpPr/>
            <p:nvPr/>
          </p:nvSpPr>
          <p:spPr>
            <a:xfrm>
              <a:off x="5268766" y="2499835"/>
              <a:ext cx="2540" cy="2540"/>
            </a:xfrm>
            <a:custGeom>
              <a:avLst/>
              <a:gdLst/>
              <a:ahLst/>
              <a:cxnLst/>
              <a:rect l="l" t="t" r="r" b="b"/>
              <a:pathLst>
                <a:path w="2539" h="2539">
                  <a:moveTo>
                    <a:pt x="0" y="0"/>
                  </a:moveTo>
                  <a:lnTo>
                    <a:pt x="0" y="1079"/>
                  </a:lnTo>
                  <a:lnTo>
                    <a:pt x="863" y="1955"/>
                  </a:lnTo>
                  <a:lnTo>
                    <a:pt x="1943" y="1955"/>
                  </a:lnTo>
                </a:path>
              </a:pathLst>
            </a:custGeom>
            <a:ln w="3175">
              <a:solidFill>
                <a:srgbClr val="5C86AE"/>
              </a:solidFill>
            </a:ln>
          </p:spPr>
          <p:txBody>
            <a:bodyPr wrap="square" lIns="0" tIns="0" rIns="0" bIns="0" rtlCol="0"/>
            <a:lstStyle/>
            <a:p/>
          </p:txBody>
        </p:sp>
        <p:sp>
          <p:nvSpPr>
            <p:cNvPr id="1777" name="object 1777" descr=""/>
            <p:cNvSpPr/>
            <p:nvPr/>
          </p:nvSpPr>
          <p:spPr>
            <a:xfrm>
              <a:off x="5273503" y="2500955"/>
              <a:ext cx="1905" cy="1905"/>
            </a:xfrm>
            <a:custGeom>
              <a:avLst/>
              <a:gdLst/>
              <a:ahLst/>
              <a:cxnLst/>
              <a:rect l="l" t="t" r="r" b="b"/>
              <a:pathLst>
                <a:path w="1904" h="1905">
                  <a:moveTo>
                    <a:pt x="0" y="1397"/>
                  </a:moveTo>
                  <a:lnTo>
                    <a:pt x="774" y="1397"/>
                  </a:lnTo>
                  <a:lnTo>
                    <a:pt x="1397" y="774"/>
                  </a:lnTo>
                  <a:lnTo>
                    <a:pt x="1397" y="0"/>
                  </a:lnTo>
                </a:path>
              </a:pathLst>
            </a:custGeom>
            <a:ln w="3175">
              <a:solidFill>
                <a:srgbClr val="5C86AE"/>
              </a:solidFill>
            </a:ln>
          </p:spPr>
          <p:txBody>
            <a:bodyPr wrap="square" lIns="0" tIns="0" rIns="0" bIns="0" rtlCol="0"/>
            <a:lstStyle/>
            <a:p/>
          </p:txBody>
        </p:sp>
        <p:sp>
          <p:nvSpPr>
            <p:cNvPr id="1778" name="object 1778" descr=""/>
            <p:cNvSpPr/>
            <p:nvPr/>
          </p:nvSpPr>
          <p:spPr>
            <a:xfrm>
              <a:off x="5275468" y="2495090"/>
              <a:ext cx="2540" cy="2540"/>
            </a:xfrm>
            <a:custGeom>
              <a:avLst/>
              <a:gdLst/>
              <a:ahLst/>
              <a:cxnLst/>
              <a:rect l="l" t="t" r="r" b="b"/>
              <a:pathLst>
                <a:path w="2539" h="2539">
                  <a:moveTo>
                    <a:pt x="1943" y="0"/>
                  </a:moveTo>
                  <a:lnTo>
                    <a:pt x="863" y="0"/>
                  </a:lnTo>
                  <a:lnTo>
                    <a:pt x="0" y="876"/>
                  </a:lnTo>
                  <a:lnTo>
                    <a:pt x="0" y="1955"/>
                  </a:lnTo>
                </a:path>
              </a:pathLst>
            </a:custGeom>
            <a:ln w="3175">
              <a:solidFill>
                <a:srgbClr val="5C86AE"/>
              </a:solidFill>
            </a:ln>
          </p:spPr>
          <p:txBody>
            <a:bodyPr wrap="square" lIns="0" tIns="0" rIns="0" bIns="0" rtlCol="0"/>
            <a:lstStyle/>
            <a:p/>
          </p:txBody>
        </p:sp>
        <p:sp>
          <p:nvSpPr>
            <p:cNvPr id="1779" name="object 1779" descr=""/>
            <p:cNvSpPr/>
            <p:nvPr/>
          </p:nvSpPr>
          <p:spPr>
            <a:xfrm>
              <a:off x="5284555" y="2494710"/>
              <a:ext cx="9525" cy="8255"/>
            </a:xfrm>
            <a:custGeom>
              <a:avLst/>
              <a:gdLst/>
              <a:ahLst/>
              <a:cxnLst/>
              <a:rect l="l" t="t" r="r" b="b"/>
              <a:pathLst>
                <a:path w="9525" h="8255">
                  <a:moveTo>
                    <a:pt x="0" y="4851"/>
                  </a:moveTo>
                  <a:lnTo>
                    <a:pt x="1358" y="7035"/>
                  </a:lnTo>
                  <a:lnTo>
                    <a:pt x="4229" y="7734"/>
                  </a:lnTo>
                  <a:lnTo>
                    <a:pt x="6451" y="6413"/>
                  </a:lnTo>
                  <a:lnTo>
                    <a:pt x="8674" y="5092"/>
                  </a:lnTo>
                  <a:lnTo>
                    <a:pt x="9423" y="2247"/>
                  </a:lnTo>
                  <a:lnTo>
                    <a:pt x="8166" y="0"/>
                  </a:lnTo>
                </a:path>
              </a:pathLst>
            </a:custGeom>
            <a:ln w="3175">
              <a:solidFill>
                <a:srgbClr val="5C86AE"/>
              </a:solidFill>
            </a:ln>
          </p:spPr>
          <p:txBody>
            <a:bodyPr wrap="square" lIns="0" tIns="0" rIns="0" bIns="0" rtlCol="0"/>
            <a:lstStyle/>
            <a:p/>
          </p:txBody>
        </p:sp>
        <p:sp>
          <p:nvSpPr>
            <p:cNvPr id="1780" name="object 1780" descr=""/>
            <p:cNvSpPr/>
            <p:nvPr/>
          </p:nvSpPr>
          <p:spPr>
            <a:xfrm>
              <a:off x="5284548" y="2511187"/>
              <a:ext cx="9525" cy="8255"/>
            </a:xfrm>
            <a:custGeom>
              <a:avLst/>
              <a:gdLst/>
              <a:ahLst/>
              <a:cxnLst/>
              <a:rect l="l" t="t" r="r" b="b"/>
              <a:pathLst>
                <a:path w="9525" h="8255">
                  <a:moveTo>
                    <a:pt x="8166" y="7734"/>
                  </a:moveTo>
                  <a:lnTo>
                    <a:pt x="9436" y="5486"/>
                  </a:lnTo>
                  <a:lnTo>
                    <a:pt x="8674" y="2641"/>
                  </a:lnTo>
                  <a:lnTo>
                    <a:pt x="6451" y="1320"/>
                  </a:lnTo>
                  <a:lnTo>
                    <a:pt x="4229" y="0"/>
                  </a:lnTo>
                  <a:lnTo>
                    <a:pt x="1371" y="698"/>
                  </a:lnTo>
                  <a:lnTo>
                    <a:pt x="0" y="2882"/>
                  </a:lnTo>
                </a:path>
              </a:pathLst>
            </a:custGeom>
            <a:ln w="3175">
              <a:solidFill>
                <a:srgbClr val="5C86AE"/>
              </a:solidFill>
            </a:ln>
          </p:spPr>
          <p:txBody>
            <a:bodyPr wrap="square" lIns="0" tIns="0" rIns="0" bIns="0" rtlCol="0"/>
            <a:lstStyle/>
            <a:p/>
          </p:txBody>
        </p:sp>
        <p:sp>
          <p:nvSpPr>
            <p:cNvPr id="1781" name="object 1781" descr=""/>
            <p:cNvSpPr/>
            <p:nvPr/>
          </p:nvSpPr>
          <p:spPr>
            <a:xfrm>
              <a:off x="5275463" y="2516584"/>
              <a:ext cx="2540" cy="2540"/>
            </a:xfrm>
            <a:custGeom>
              <a:avLst/>
              <a:gdLst/>
              <a:ahLst/>
              <a:cxnLst/>
              <a:rect l="l" t="t" r="r" b="b"/>
              <a:pathLst>
                <a:path w="2539" h="2539">
                  <a:moveTo>
                    <a:pt x="0" y="0"/>
                  </a:moveTo>
                  <a:lnTo>
                    <a:pt x="0" y="1079"/>
                  </a:lnTo>
                  <a:lnTo>
                    <a:pt x="863" y="1955"/>
                  </a:lnTo>
                  <a:lnTo>
                    <a:pt x="1943" y="1955"/>
                  </a:lnTo>
                </a:path>
              </a:pathLst>
            </a:custGeom>
            <a:ln w="3175">
              <a:solidFill>
                <a:srgbClr val="5C86AE"/>
              </a:solidFill>
            </a:ln>
          </p:spPr>
          <p:txBody>
            <a:bodyPr wrap="square" lIns="0" tIns="0" rIns="0" bIns="0" rtlCol="0"/>
            <a:lstStyle/>
            <a:p/>
          </p:txBody>
        </p:sp>
        <p:sp>
          <p:nvSpPr>
            <p:cNvPr id="1782" name="object 1782" descr=""/>
            <p:cNvSpPr/>
            <p:nvPr/>
          </p:nvSpPr>
          <p:spPr>
            <a:xfrm>
              <a:off x="5273508" y="2511280"/>
              <a:ext cx="1905" cy="1905"/>
            </a:xfrm>
            <a:custGeom>
              <a:avLst/>
              <a:gdLst/>
              <a:ahLst/>
              <a:cxnLst/>
              <a:rect l="l" t="t" r="r" b="b"/>
              <a:pathLst>
                <a:path w="1904" h="1905">
                  <a:moveTo>
                    <a:pt x="1397" y="1397"/>
                  </a:moveTo>
                  <a:lnTo>
                    <a:pt x="1397" y="622"/>
                  </a:lnTo>
                  <a:lnTo>
                    <a:pt x="762" y="0"/>
                  </a:lnTo>
                  <a:lnTo>
                    <a:pt x="0" y="0"/>
                  </a:lnTo>
                </a:path>
              </a:pathLst>
            </a:custGeom>
            <a:ln w="3175">
              <a:solidFill>
                <a:srgbClr val="5C86AE"/>
              </a:solidFill>
            </a:ln>
          </p:spPr>
          <p:txBody>
            <a:bodyPr wrap="square" lIns="0" tIns="0" rIns="0" bIns="0" rtlCol="0"/>
            <a:lstStyle/>
            <a:p/>
          </p:txBody>
        </p:sp>
        <p:sp>
          <p:nvSpPr>
            <p:cNvPr id="1783" name="object 1783" descr=""/>
            <p:cNvSpPr/>
            <p:nvPr/>
          </p:nvSpPr>
          <p:spPr>
            <a:xfrm>
              <a:off x="5268770" y="2511281"/>
              <a:ext cx="2540" cy="2540"/>
            </a:xfrm>
            <a:custGeom>
              <a:avLst/>
              <a:gdLst/>
              <a:ahLst/>
              <a:cxnLst/>
              <a:rect l="l" t="t" r="r" b="b"/>
              <a:pathLst>
                <a:path w="2539" h="2539">
                  <a:moveTo>
                    <a:pt x="1943" y="0"/>
                  </a:moveTo>
                  <a:lnTo>
                    <a:pt x="863" y="0"/>
                  </a:lnTo>
                  <a:lnTo>
                    <a:pt x="0" y="876"/>
                  </a:lnTo>
                  <a:lnTo>
                    <a:pt x="0" y="1955"/>
                  </a:lnTo>
                </a:path>
              </a:pathLst>
            </a:custGeom>
            <a:ln w="3175">
              <a:solidFill>
                <a:srgbClr val="5C86AE"/>
              </a:solidFill>
            </a:ln>
          </p:spPr>
          <p:txBody>
            <a:bodyPr wrap="square" lIns="0" tIns="0" rIns="0" bIns="0" rtlCol="0"/>
            <a:lstStyle/>
            <a:p/>
          </p:txBody>
        </p:sp>
        <p:sp>
          <p:nvSpPr>
            <p:cNvPr id="1784" name="object 1784" descr=""/>
            <p:cNvSpPr/>
            <p:nvPr/>
          </p:nvSpPr>
          <p:spPr>
            <a:xfrm>
              <a:off x="5268766" y="2518259"/>
              <a:ext cx="635" cy="635"/>
            </a:xfrm>
            <a:custGeom>
              <a:avLst/>
              <a:gdLst/>
              <a:ahLst/>
              <a:cxnLst/>
              <a:rect l="l" t="t" r="r" b="b"/>
              <a:pathLst>
                <a:path w="635" h="635">
                  <a:moveTo>
                    <a:pt x="0" y="0"/>
                  </a:moveTo>
                  <a:lnTo>
                    <a:pt x="0" y="190"/>
                  </a:lnTo>
                  <a:lnTo>
                    <a:pt x="25" y="368"/>
                  </a:lnTo>
                  <a:lnTo>
                    <a:pt x="76" y="533"/>
                  </a:lnTo>
                </a:path>
              </a:pathLst>
            </a:custGeom>
            <a:ln w="3175">
              <a:solidFill>
                <a:srgbClr val="5C86AE"/>
              </a:solidFill>
            </a:ln>
          </p:spPr>
          <p:txBody>
            <a:bodyPr wrap="square" lIns="0" tIns="0" rIns="0" bIns="0" rtlCol="0"/>
            <a:lstStyle/>
            <a:p/>
          </p:txBody>
        </p:sp>
        <p:sp>
          <p:nvSpPr>
            <p:cNvPr id="1785" name="object 1785" descr=""/>
            <p:cNvSpPr/>
            <p:nvPr/>
          </p:nvSpPr>
          <p:spPr>
            <a:xfrm>
              <a:off x="5286621" y="2514628"/>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786" name="object 1786" descr=""/>
            <p:cNvSpPr/>
            <p:nvPr/>
          </p:nvSpPr>
          <p:spPr>
            <a:xfrm>
              <a:off x="5286621" y="2495089"/>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787" name="object 1787" descr=""/>
            <p:cNvSpPr/>
            <p:nvPr/>
          </p:nvSpPr>
          <p:spPr>
            <a:xfrm>
              <a:off x="5912472" y="2462707"/>
              <a:ext cx="3810" cy="88900"/>
            </a:xfrm>
            <a:custGeom>
              <a:avLst/>
              <a:gdLst/>
              <a:ahLst/>
              <a:cxnLst/>
              <a:rect l="l" t="t" r="r" b="b"/>
              <a:pathLst>
                <a:path w="3810" h="88900">
                  <a:moveTo>
                    <a:pt x="2235" y="85432"/>
                  </a:moveTo>
                  <a:lnTo>
                    <a:pt x="1917" y="84632"/>
                  </a:lnTo>
                  <a:lnTo>
                    <a:pt x="1117" y="84315"/>
                  </a:lnTo>
                  <a:lnTo>
                    <a:pt x="330" y="84632"/>
                  </a:lnTo>
                  <a:lnTo>
                    <a:pt x="0" y="85432"/>
                  </a:lnTo>
                  <a:lnTo>
                    <a:pt x="330" y="86220"/>
                  </a:lnTo>
                  <a:lnTo>
                    <a:pt x="1092" y="86550"/>
                  </a:lnTo>
                  <a:lnTo>
                    <a:pt x="330" y="86868"/>
                  </a:lnTo>
                  <a:lnTo>
                    <a:pt x="0" y="87655"/>
                  </a:lnTo>
                  <a:lnTo>
                    <a:pt x="330" y="88455"/>
                  </a:lnTo>
                  <a:lnTo>
                    <a:pt x="1117" y="88773"/>
                  </a:lnTo>
                  <a:lnTo>
                    <a:pt x="1917" y="88455"/>
                  </a:lnTo>
                  <a:lnTo>
                    <a:pt x="2235" y="87655"/>
                  </a:lnTo>
                  <a:lnTo>
                    <a:pt x="1917" y="86868"/>
                  </a:lnTo>
                  <a:lnTo>
                    <a:pt x="1130" y="86550"/>
                  </a:lnTo>
                  <a:lnTo>
                    <a:pt x="1917" y="86220"/>
                  </a:lnTo>
                  <a:lnTo>
                    <a:pt x="2235" y="85432"/>
                  </a:lnTo>
                  <a:close/>
                </a:path>
                <a:path w="3810" h="88900">
                  <a:moveTo>
                    <a:pt x="3352" y="3352"/>
                  </a:moveTo>
                  <a:lnTo>
                    <a:pt x="3035" y="2565"/>
                  </a:lnTo>
                  <a:lnTo>
                    <a:pt x="2235" y="2235"/>
                  </a:lnTo>
                  <a:lnTo>
                    <a:pt x="1447" y="2565"/>
                  </a:lnTo>
                  <a:lnTo>
                    <a:pt x="1117" y="3352"/>
                  </a:lnTo>
                  <a:lnTo>
                    <a:pt x="1447" y="4140"/>
                  </a:lnTo>
                  <a:lnTo>
                    <a:pt x="2235" y="4470"/>
                  </a:lnTo>
                  <a:lnTo>
                    <a:pt x="3035" y="4140"/>
                  </a:lnTo>
                  <a:lnTo>
                    <a:pt x="3352" y="3352"/>
                  </a:lnTo>
                  <a:close/>
                </a:path>
                <a:path w="3810" h="88900">
                  <a:moveTo>
                    <a:pt x="3352" y="1117"/>
                  </a:moveTo>
                  <a:lnTo>
                    <a:pt x="3035" y="330"/>
                  </a:lnTo>
                  <a:lnTo>
                    <a:pt x="2235" y="0"/>
                  </a:lnTo>
                  <a:lnTo>
                    <a:pt x="1447" y="330"/>
                  </a:lnTo>
                  <a:lnTo>
                    <a:pt x="1117" y="1117"/>
                  </a:lnTo>
                  <a:lnTo>
                    <a:pt x="1447" y="1917"/>
                  </a:lnTo>
                  <a:lnTo>
                    <a:pt x="2235" y="2235"/>
                  </a:lnTo>
                  <a:lnTo>
                    <a:pt x="3035" y="1917"/>
                  </a:lnTo>
                  <a:lnTo>
                    <a:pt x="3352" y="1117"/>
                  </a:lnTo>
                  <a:close/>
                </a:path>
              </a:pathLst>
            </a:custGeom>
            <a:solidFill>
              <a:srgbClr val="5C86AE"/>
            </a:solidFill>
          </p:spPr>
          <p:txBody>
            <a:bodyPr wrap="square" lIns="0" tIns="0" rIns="0" bIns="0" rtlCol="0"/>
            <a:lstStyle/>
            <a:p/>
          </p:txBody>
        </p:sp>
        <p:sp>
          <p:nvSpPr>
            <p:cNvPr id="1788" name="object 1788" descr=""/>
            <p:cNvSpPr/>
            <p:nvPr/>
          </p:nvSpPr>
          <p:spPr>
            <a:xfrm>
              <a:off x="5695085"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789" name="object 1789" descr=""/>
            <p:cNvSpPr/>
            <p:nvPr/>
          </p:nvSpPr>
          <p:spPr>
            <a:xfrm>
              <a:off x="5695081"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790" name="object 1790" descr=""/>
            <p:cNvSpPr/>
            <p:nvPr/>
          </p:nvSpPr>
          <p:spPr>
            <a:xfrm>
              <a:off x="5694628" y="2509192"/>
              <a:ext cx="635" cy="2540"/>
            </a:xfrm>
            <a:custGeom>
              <a:avLst/>
              <a:gdLst/>
              <a:ahLst/>
              <a:cxnLst/>
              <a:rect l="l" t="t" r="r" b="b"/>
              <a:pathLst>
                <a:path w="635" h="2539">
                  <a:moveTo>
                    <a:pt x="457" y="0"/>
                  </a:moveTo>
                  <a:lnTo>
                    <a:pt x="0" y="774"/>
                  </a:lnTo>
                  <a:lnTo>
                    <a:pt x="0" y="1727"/>
                  </a:lnTo>
                  <a:lnTo>
                    <a:pt x="457" y="2501"/>
                  </a:lnTo>
                </a:path>
              </a:pathLst>
            </a:custGeom>
            <a:ln w="3175">
              <a:solidFill>
                <a:srgbClr val="5C86AE"/>
              </a:solidFill>
            </a:ln>
          </p:spPr>
          <p:txBody>
            <a:bodyPr wrap="square" lIns="0" tIns="0" rIns="0" bIns="0" rtlCol="0"/>
            <a:lstStyle/>
            <a:p/>
          </p:txBody>
        </p:sp>
        <p:sp>
          <p:nvSpPr>
            <p:cNvPr id="1791" name="object 1791" descr=""/>
            <p:cNvSpPr/>
            <p:nvPr/>
          </p:nvSpPr>
          <p:spPr>
            <a:xfrm>
              <a:off x="5697686" y="2507967"/>
              <a:ext cx="1905" cy="1270"/>
            </a:xfrm>
            <a:custGeom>
              <a:avLst/>
              <a:gdLst/>
              <a:ahLst/>
              <a:cxnLst/>
              <a:rect l="l" t="t" r="r" b="b"/>
              <a:pathLst>
                <a:path w="1904" h="1269">
                  <a:moveTo>
                    <a:pt x="1739" y="1219"/>
                  </a:moveTo>
                  <a:lnTo>
                    <a:pt x="1371" y="571"/>
                  </a:lnTo>
                  <a:lnTo>
                    <a:pt x="736" y="127"/>
                  </a:lnTo>
                  <a:lnTo>
                    <a:pt x="0" y="0"/>
                  </a:lnTo>
                </a:path>
              </a:pathLst>
            </a:custGeom>
            <a:ln w="3175">
              <a:solidFill>
                <a:srgbClr val="5C86AE"/>
              </a:solidFill>
            </a:ln>
          </p:spPr>
          <p:txBody>
            <a:bodyPr wrap="square" lIns="0" tIns="0" rIns="0" bIns="0" rtlCol="0"/>
            <a:lstStyle/>
            <a:p/>
          </p:txBody>
        </p:sp>
        <p:sp>
          <p:nvSpPr>
            <p:cNvPr id="1792" name="object 1792" descr=""/>
            <p:cNvSpPr/>
            <p:nvPr/>
          </p:nvSpPr>
          <p:spPr>
            <a:xfrm>
              <a:off x="5697688" y="2511700"/>
              <a:ext cx="1905" cy="1270"/>
            </a:xfrm>
            <a:custGeom>
              <a:avLst/>
              <a:gdLst/>
              <a:ahLst/>
              <a:cxnLst/>
              <a:rect l="l" t="t" r="r" b="b"/>
              <a:pathLst>
                <a:path w="1904" h="1269">
                  <a:moveTo>
                    <a:pt x="0" y="1219"/>
                  </a:moveTo>
                  <a:lnTo>
                    <a:pt x="736" y="1092"/>
                  </a:lnTo>
                  <a:lnTo>
                    <a:pt x="1371" y="647"/>
                  </a:lnTo>
                  <a:lnTo>
                    <a:pt x="1752" y="0"/>
                  </a:lnTo>
                </a:path>
              </a:pathLst>
            </a:custGeom>
            <a:ln w="3175">
              <a:solidFill>
                <a:srgbClr val="5C86AE"/>
              </a:solidFill>
            </a:ln>
          </p:spPr>
          <p:txBody>
            <a:bodyPr wrap="square" lIns="0" tIns="0" rIns="0" bIns="0" rtlCol="0"/>
            <a:lstStyle/>
            <a:p/>
          </p:txBody>
        </p:sp>
        <p:sp>
          <p:nvSpPr>
            <p:cNvPr id="1793" name="object 1793" descr=""/>
            <p:cNvSpPr/>
            <p:nvPr/>
          </p:nvSpPr>
          <p:spPr>
            <a:xfrm>
              <a:off x="5699437"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C86AE"/>
              </a:solidFill>
            </a:ln>
          </p:spPr>
          <p:txBody>
            <a:bodyPr wrap="square" lIns="0" tIns="0" rIns="0" bIns="0" rtlCol="0"/>
            <a:lstStyle/>
            <a:p/>
          </p:txBody>
        </p:sp>
        <p:sp>
          <p:nvSpPr>
            <p:cNvPr id="1794" name="object 1794" descr=""/>
            <p:cNvSpPr/>
            <p:nvPr/>
          </p:nvSpPr>
          <p:spPr>
            <a:xfrm>
              <a:off x="5640035" y="2483364"/>
              <a:ext cx="1270" cy="1270"/>
            </a:xfrm>
            <a:custGeom>
              <a:avLst/>
              <a:gdLst/>
              <a:ahLst/>
              <a:cxnLst/>
              <a:rect l="l" t="t" r="r" b="b"/>
              <a:pathLst>
                <a:path w="1270" h="1269">
                  <a:moveTo>
                    <a:pt x="825" y="0"/>
                  </a:moveTo>
                  <a:lnTo>
                    <a:pt x="368" y="0"/>
                  </a:lnTo>
                  <a:lnTo>
                    <a:pt x="0" y="381"/>
                  </a:lnTo>
                  <a:lnTo>
                    <a:pt x="0" y="838"/>
                  </a:lnTo>
                </a:path>
              </a:pathLst>
            </a:custGeom>
            <a:ln w="3175">
              <a:solidFill>
                <a:srgbClr val="5C86AE"/>
              </a:solidFill>
            </a:ln>
          </p:spPr>
          <p:txBody>
            <a:bodyPr wrap="square" lIns="0" tIns="0" rIns="0" bIns="0" rtlCol="0"/>
            <a:lstStyle/>
            <a:p/>
          </p:txBody>
        </p:sp>
        <p:sp>
          <p:nvSpPr>
            <p:cNvPr id="1795" name="object 1795" descr=""/>
            <p:cNvSpPr/>
            <p:nvPr/>
          </p:nvSpPr>
          <p:spPr>
            <a:xfrm>
              <a:off x="5640030" y="2484208"/>
              <a:ext cx="1270" cy="1270"/>
            </a:xfrm>
            <a:custGeom>
              <a:avLst/>
              <a:gdLst/>
              <a:ahLst/>
              <a:cxnLst/>
              <a:rect l="l" t="t" r="r" b="b"/>
              <a:pathLst>
                <a:path w="1270" h="1269">
                  <a:moveTo>
                    <a:pt x="0" y="0"/>
                  </a:moveTo>
                  <a:lnTo>
                    <a:pt x="0" y="457"/>
                  </a:lnTo>
                  <a:lnTo>
                    <a:pt x="368" y="825"/>
                  </a:lnTo>
                  <a:lnTo>
                    <a:pt x="825" y="825"/>
                  </a:lnTo>
                </a:path>
                <a:path w="1270" h="1269">
                  <a:moveTo>
                    <a:pt x="0" y="0"/>
                  </a:moveTo>
                  <a:lnTo>
                    <a:pt x="0" y="457"/>
                  </a:lnTo>
                  <a:lnTo>
                    <a:pt x="368" y="825"/>
                  </a:lnTo>
                  <a:lnTo>
                    <a:pt x="825" y="825"/>
                  </a:lnTo>
                </a:path>
              </a:pathLst>
            </a:custGeom>
            <a:ln w="3175">
              <a:solidFill>
                <a:srgbClr val="5C86AE"/>
              </a:solidFill>
            </a:ln>
          </p:spPr>
          <p:txBody>
            <a:bodyPr wrap="square" lIns="0" tIns="0" rIns="0" bIns="0" rtlCol="0"/>
            <a:lstStyle/>
            <a:p/>
          </p:txBody>
        </p:sp>
        <p:sp>
          <p:nvSpPr>
            <p:cNvPr id="1796" name="object 1796" descr=""/>
            <p:cNvSpPr/>
            <p:nvPr/>
          </p:nvSpPr>
          <p:spPr>
            <a:xfrm>
              <a:off x="5640035" y="2483364"/>
              <a:ext cx="1270" cy="1270"/>
            </a:xfrm>
            <a:custGeom>
              <a:avLst/>
              <a:gdLst/>
              <a:ahLst/>
              <a:cxnLst/>
              <a:rect l="l" t="t" r="r" b="b"/>
              <a:pathLst>
                <a:path w="1270" h="1269">
                  <a:moveTo>
                    <a:pt x="825" y="0"/>
                  </a:moveTo>
                  <a:lnTo>
                    <a:pt x="368" y="0"/>
                  </a:lnTo>
                  <a:lnTo>
                    <a:pt x="0" y="381"/>
                  </a:lnTo>
                  <a:lnTo>
                    <a:pt x="0" y="838"/>
                  </a:lnTo>
                </a:path>
              </a:pathLst>
            </a:custGeom>
            <a:ln w="3175">
              <a:solidFill>
                <a:srgbClr val="5C86AE"/>
              </a:solidFill>
            </a:ln>
          </p:spPr>
          <p:txBody>
            <a:bodyPr wrap="square" lIns="0" tIns="0" rIns="0" bIns="0" rtlCol="0"/>
            <a:lstStyle/>
            <a:p/>
          </p:txBody>
        </p:sp>
        <p:sp>
          <p:nvSpPr>
            <p:cNvPr id="1797" name="object 1797" descr=""/>
            <p:cNvSpPr/>
            <p:nvPr/>
          </p:nvSpPr>
          <p:spPr>
            <a:xfrm>
              <a:off x="5638914" y="2484208"/>
              <a:ext cx="2540" cy="2540"/>
            </a:xfrm>
            <a:custGeom>
              <a:avLst/>
              <a:gdLst/>
              <a:ahLst/>
              <a:cxnLst/>
              <a:rect l="l" t="t" r="r" b="b"/>
              <a:pathLst>
                <a:path w="2539" h="2539">
                  <a:moveTo>
                    <a:pt x="0" y="0"/>
                  </a:moveTo>
                  <a:lnTo>
                    <a:pt x="0" y="1066"/>
                  </a:lnTo>
                  <a:lnTo>
                    <a:pt x="863" y="1943"/>
                  </a:lnTo>
                  <a:lnTo>
                    <a:pt x="1943" y="1955"/>
                  </a:lnTo>
                </a:path>
              </a:pathLst>
            </a:custGeom>
            <a:ln w="3175">
              <a:solidFill>
                <a:srgbClr val="5C86AE"/>
              </a:solidFill>
            </a:ln>
          </p:spPr>
          <p:txBody>
            <a:bodyPr wrap="square" lIns="0" tIns="0" rIns="0" bIns="0" rtlCol="0"/>
            <a:lstStyle/>
            <a:p/>
          </p:txBody>
        </p:sp>
        <p:sp>
          <p:nvSpPr>
            <p:cNvPr id="1798" name="object 1798" descr=""/>
            <p:cNvSpPr/>
            <p:nvPr/>
          </p:nvSpPr>
          <p:spPr>
            <a:xfrm>
              <a:off x="5638918" y="2482248"/>
              <a:ext cx="2540" cy="2540"/>
            </a:xfrm>
            <a:custGeom>
              <a:avLst/>
              <a:gdLst/>
              <a:ahLst/>
              <a:cxnLst/>
              <a:rect l="l" t="t" r="r" b="b"/>
              <a:pathLst>
                <a:path w="2539" h="2539">
                  <a:moveTo>
                    <a:pt x="1943" y="0"/>
                  </a:moveTo>
                  <a:lnTo>
                    <a:pt x="863" y="0"/>
                  </a:lnTo>
                  <a:lnTo>
                    <a:pt x="0" y="876"/>
                  </a:lnTo>
                  <a:lnTo>
                    <a:pt x="0" y="1955"/>
                  </a:lnTo>
                </a:path>
              </a:pathLst>
            </a:custGeom>
            <a:ln w="3175">
              <a:solidFill>
                <a:srgbClr val="5C86AE"/>
              </a:solidFill>
            </a:ln>
          </p:spPr>
          <p:txBody>
            <a:bodyPr wrap="square" lIns="0" tIns="0" rIns="0" bIns="0" rtlCol="0"/>
            <a:lstStyle/>
            <a:p/>
          </p:txBody>
        </p:sp>
        <p:sp>
          <p:nvSpPr>
            <p:cNvPr id="1799" name="object 1799" descr=""/>
            <p:cNvSpPr/>
            <p:nvPr/>
          </p:nvSpPr>
          <p:spPr>
            <a:xfrm>
              <a:off x="5608205" y="2522729"/>
              <a:ext cx="1905" cy="1905"/>
            </a:xfrm>
            <a:custGeom>
              <a:avLst/>
              <a:gdLst/>
              <a:ahLst/>
              <a:cxnLst/>
              <a:rect l="l" t="t" r="r" b="b"/>
              <a:pathLst>
                <a:path w="1904" h="1905">
                  <a:moveTo>
                    <a:pt x="0" y="0"/>
                  </a:moveTo>
                  <a:lnTo>
                    <a:pt x="0" y="762"/>
                  </a:lnTo>
                  <a:lnTo>
                    <a:pt x="622" y="1384"/>
                  </a:lnTo>
                  <a:lnTo>
                    <a:pt x="1384" y="1397"/>
                  </a:lnTo>
                </a:path>
              </a:pathLst>
            </a:custGeom>
            <a:ln w="3175">
              <a:solidFill>
                <a:srgbClr val="5C86AE"/>
              </a:solidFill>
            </a:ln>
          </p:spPr>
          <p:txBody>
            <a:bodyPr wrap="square" lIns="0" tIns="0" rIns="0" bIns="0" rtlCol="0"/>
            <a:lstStyle/>
            <a:p/>
          </p:txBody>
        </p:sp>
        <p:sp>
          <p:nvSpPr>
            <p:cNvPr id="1800" name="object 1800" descr=""/>
            <p:cNvSpPr/>
            <p:nvPr/>
          </p:nvSpPr>
          <p:spPr>
            <a:xfrm>
              <a:off x="5608210" y="2521335"/>
              <a:ext cx="1905" cy="1905"/>
            </a:xfrm>
            <a:custGeom>
              <a:avLst/>
              <a:gdLst/>
              <a:ahLst/>
              <a:cxnLst/>
              <a:rect l="l" t="t" r="r" b="b"/>
              <a:pathLst>
                <a:path w="1904" h="1905">
                  <a:moveTo>
                    <a:pt x="1384" y="0"/>
                  </a:moveTo>
                  <a:lnTo>
                    <a:pt x="609" y="0"/>
                  </a:lnTo>
                  <a:lnTo>
                    <a:pt x="0" y="622"/>
                  </a:lnTo>
                  <a:lnTo>
                    <a:pt x="0" y="1397"/>
                  </a:lnTo>
                </a:path>
              </a:pathLst>
            </a:custGeom>
            <a:ln w="3175">
              <a:solidFill>
                <a:srgbClr val="5C86AE"/>
              </a:solidFill>
            </a:ln>
          </p:spPr>
          <p:txBody>
            <a:bodyPr wrap="square" lIns="0" tIns="0" rIns="0" bIns="0" rtlCol="0"/>
            <a:lstStyle/>
            <a:p/>
          </p:txBody>
        </p:sp>
        <p:sp>
          <p:nvSpPr>
            <p:cNvPr id="1801" name="object 1801" descr=""/>
            <p:cNvSpPr/>
            <p:nvPr/>
          </p:nvSpPr>
          <p:spPr>
            <a:xfrm>
              <a:off x="5608205" y="2490905"/>
              <a:ext cx="1905" cy="1905"/>
            </a:xfrm>
            <a:custGeom>
              <a:avLst/>
              <a:gdLst/>
              <a:ahLst/>
              <a:cxnLst/>
              <a:rect l="l" t="t" r="r" b="b"/>
              <a:pathLst>
                <a:path w="1904" h="1905">
                  <a:moveTo>
                    <a:pt x="0" y="0"/>
                  </a:moveTo>
                  <a:lnTo>
                    <a:pt x="0" y="774"/>
                  </a:lnTo>
                  <a:lnTo>
                    <a:pt x="622" y="1384"/>
                  </a:lnTo>
                  <a:lnTo>
                    <a:pt x="1384" y="1397"/>
                  </a:lnTo>
                </a:path>
              </a:pathLst>
            </a:custGeom>
            <a:ln w="3175">
              <a:solidFill>
                <a:srgbClr val="5C86AE"/>
              </a:solidFill>
            </a:ln>
          </p:spPr>
          <p:txBody>
            <a:bodyPr wrap="square" lIns="0" tIns="0" rIns="0" bIns="0" rtlCol="0"/>
            <a:lstStyle/>
            <a:p/>
          </p:txBody>
        </p:sp>
        <p:sp>
          <p:nvSpPr>
            <p:cNvPr id="1802" name="object 1802" descr=""/>
            <p:cNvSpPr/>
            <p:nvPr/>
          </p:nvSpPr>
          <p:spPr>
            <a:xfrm>
              <a:off x="5608210" y="2489510"/>
              <a:ext cx="1905" cy="1905"/>
            </a:xfrm>
            <a:custGeom>
              <a:avLst/>
              <a:gdLst/>
              <a:ahLst/>
              <a:cxnLst/>
              <a:rect l="l" t="t" r="r" b="b"/>
              <a:pathLst>
                <a:path w="1904" h="1905">
                  <a:moveTo>
                    <a:pt x="1384" y="0"/>
                  </a:moveTo>
                  <a:lnTo>
                    <a:pt x="609" y="0"/>
                  </a:lnTo>
                  <a:lnTo>
                    <a:pt x="0" y="622"/>
                  </a:lnTo>
                  <a:lnTo>
                    <a:pt x="0" y="1397"/>
                  </a:lnTo>
                </a:path>
              </a:pathLst>
            </a:custGeom>
            <a:ln w="3175">
              <a:solidFill>
                <a:srgbClr val="5C86AE"/>
              </a:solidFill>
            </a:ln>
          </p:spPr>
          <p:txBody>
            <a:bodyPr wrap="square" lIns="0" tIns="0" rIns="0" bIns="0" rtlCol="0"/>
            <a:lstStyle/>
            <a:p/>
          </p:txBody>
        </p:sp>
        <p:sp>
          <p:nvSpPr>
            <p:cNvPr id="1803" name="object 1803" descr=""/>
            <p:cNvSpPr/>
            <p:nvPr/>
          </p:nvSpPr>
          <p:spPr>
            <a:xfrm>
              <a:off x="5629426" y="2490905"/>
              <a:ext cx="1905" cy="1905"/>
            </a:xfrm>
            <a:custGeom>
              <a:avLst/>
              <a:gdLst/>
              <a:ahLst/>
              <a:cxnLst/>
              <a:rect l="l" t="t" r="r" b="b"/>
              <a:pathLst>
                <a:path w="1904" h="1905">
                  <a:moveTo>
                    <a:pt x="0" y="0"/>
                  </a:moveTo>
                  <a:lnTo>
                    <a:pt x="0" y="774"/>
                  </a:lnTo>
                  <a:lnTo>
                    <a:pt x="622" y="1384"/>
                  </a:lnTo>
                  <a:lnTo>
                    <a:pt x="1384" y="1397"/>
                  </a:lnTo>
                </a:path>
              </a:pathLst>
            </a:custGeom>
            <a:ln w="3175">
              <a:solidFill>
                <a:srgbClr val="5C86AE"/>
              </a:solidFill>
            </a:ln>
          </p:spPr>
          <p:txBody>
            <a:bodyPr wrap="square" lIns="0" tIns="0" rIns="0" bIns="0" rtlCol="0"/>
            <a:lstStyle/>
            <a:p/>
          </p:txBody>
        </p:sp>
        <p:sp>
          <p:nvSpPr>
            <p:cNvPr id="1804" name="object 1804" descr=""/>
            <p:cNvSpPr/>
            <p:nvPr/>
          </p:nvSpPr>
          <p:spPr>
            <a:xfrm>
              <a:off x="5629431" y="2489510"/>
              <a:ext cx="1905" cy="1905"/>
            </a:xfrm>
            <a:custGeom>
              <a:avLst/>
              <a:gdLst/>
              <a:ahLst/>
              <a:cxnLst/>
              <a:rect l="l" t="t" r="r" b="b"/>
              <a:pathLst>
                <a:path w="1904" h="1905">
                  <a:moveTo>
                    <a:pt x="1384" y="0"/>
                  </a:moveTo>
                  <a:lnTo>
                    <a:pt x="609" y="0"/>
                  </a:lnTo>
                  <a:lnTo>
                    <a:pt x="0" y="622"/>
                  </a:lnTo>
                  <a:lnTo>
                    <a:pt x="0" y="1397"/>
                  </a:lnTo>
                </a:path>
              </a:pathLst>
            </a:custGeom>
            <a:ln w="3175">
              <a:solidFill>
                <a:srgbClr val="5C86AE"/>
              </a:solidFill>
            </a:ln>
          </p:spPr>
          <p:txBody>
            <a:bodyPr wrap="square" lIns="0" tIns="0" rIns="0" bIns="0" rtlCol="0"/>
            <a:lstStyle/>
            <a:p/>
          </p:txBody>
        </p:sp>
        <p:sp>
          <p:nvSpPr>
            <p:cNvPr id="1805" name="object 1805" descr=""/>
            <p:cNvSpPr/>
            <p:nvPr/>
          </p:nvSpPr>
          <p:spPr>
            <a:xfrm>
              <a:off x="5629426" y="2522729"/>
              <a:ext cx="1905" cy="1905"/>
            </a:xfrm>
            <a:custGeom>
              <a:avLst/>
              <a:gdLst/>
              <a:ahLst/>
              <a:cxnLst/>
              <a:rect l="l" t="t" r="r" b="b"/>
              <a:pathLst>
                <a:path w="1904" h="1905">
                  <a:moveTo>
                    <a:pt x="0" y="0"/>
                  </a:moveTo>
                  <a:lnTo>
                    <a:pt x="0" y="762"/>
                  </a:lnTo>
                  <a:lnTo>
                    <a:pt x="622" y="1384"/>
                  </a:lnTo>
                  <a:lnTo>
                    <a:pt x="1384" y="1397"/>
                  </a:lnTo>
                </a:path>
              </a:pathLst>
            </a:custGeom>
            <a:ln w="3175">
              <a:solidFill>
                <a:srgbClr val="5C86AE"/>
              </a:solidFill>
            </a:ln>
          </p:spPr>
          <p:txBody>
            <a:bodyPr wrap="square" lIns="0" tIns="0" rIns="0" bIns="0" rtlCol="0"/>
            <a:lstStyle/>
            <a:p/>
          </p:txBody>
        </p:sp>
        <p:sp>
          <p:nvSpPr>
            <p:cNvPr id="1806" name="object 1806" descr=""/>
            <p:cNvSpPr/>
            <p:nvPr/>
          </p:nvSpPr>
          <p:spPr>
            <a:xfrm>
              <a:off x="5629431" y="2521335"/>
              <a:ext cx="1905" cy="1905"/>
            </a:xfrm>
            <a:custGeom>
              <a:avLst/>
              <a:gdLst/>
              <a:ahLst/>
              <a:cxnLst/>
              <a:rect l="l" t="t" r="r" b="b"/>
              <a:pathLst>
                <a:path w="1904" h="1905">
                  <a:moveTo>
                    <a:pt x="1384" y="0"/>
                  </a:moveTo>
                  <a:lnTo>
                    <a:pt x="609" y="0"/>
                  </a:lnTo>
                  <a:lnTo>
                    <a:pt x="0" y="622"/>
                  </a:lnTo>
                  <a:lnTo>
                    <a:pt x="0" y="1397"/>
                  </a:lnTo>
                </a:path>
              </a:pathLst>
            </a:custGeom>
            <a:ln w="3175">
              <a:solidFill>
                <a:srgbClr val="5C86AE"/>
              </a:solidFill>
            </a:ln>
          </p:spPr>
          <p:txBody>
            <a:bodyPr wrap="square" lIns="0" tIns="0" rIns="0" bIns="0" rtlCol="0"/>
            <a:lstStyle/>
            <a:p/>
          </p:txBody>
        </p:sp>
        <p:sp>
          <p:nvSpPr>
            <p:cNvPr id="1807" name="object 1807" descr=""/>
            <p:cNvSpPr/>
            <p:nvPr/>
          </p:nvSpPr>
          <p:spPr>
            <a:xfrm>
              <a:off x="5608203" y="2489508"/>
              <a:ext cx="3175" cy="3175"/>
            </a:xfrm>
            <a:custGeom>
              <a:avLst/>
              <a:gdLst/>
              <a:ahLst/>
              <a:cxnLst/>
              <a:rect l="l" t="t" r="r" b="b"/>
              <a:pathLst>
                <a:path w="3175" h="3175">
                  <a:moveTo>
                    <a:pt x="2794" y="1397"/>
                  </a:moveTo>
                  <a:lnTo>
                    <a:pt x="2794" y="622"/>
                  </a:lnTo>
                  <a:lnTo>
                    <a:pt x="2171" y="0"/>
                  </a:lnTo>
                  <a:lnTo>
                    <a:pt x="1409" y="0"/>
                  </a:lnTo>
                  <a:lnTo>
                    <a:pt x="635" y="0"/>
                  </a:lnTo>
                  <a:lnTo>
                    <a:pt x="0" y="622"/>
                  </a:lnTo>
                  <a:lnTo>
                    <a:pt x="0" y="1397"/>
                  </a:lnTo>
                  <a:lnTo>
                    <a:pt x="0" y="2171"/>
                  </a:lnTo>
                  <a:lnTo>
                    <a:pt x="635" y="2794"/>
                  </a:lnTo>
                  <a:lnTo>
                    <a:pt x="1409" y="2794"/>
                  </a:lnTo>
                  <a:lnTo>
                    <a:pt x="2171" y="2794"/>
                  </a:lnTo>
                  <a:lnTo>
                    <a:pt x="2794" y="2171"/>
                  </a:lnTo>
                  <a:lnTo>
                    <a:pt x="2794" y="1397"/>
                  </a:lnTo>
                </a:path>
              </a:pathLst>
            </a:custGeom>
            <a:ln w="3175">
              <a:solidFill>
                <a:srgbClr val="5C86AE"/>
              </a:solidFill>
            </a:ln>
          </p:spPr>
          <p:txBody>
            <a:bodyPr wrap="square" lIns="0" tIns="0" rIns="0" bIns="0" rtlCol="0"/>
            <a:lstStyle/>
            <a:p/>
          </p:txBody>
        </p:sp>
        <p:sp>
          <p:nvSpPr>
            <p:cNvPr id="1808" name="object 1808" descr=""/>
            <p:cNvSpPr/>
            <p:nvPr/>
          </p:nvSpPr>
          <p:spPr>
            <a:xfrm>
              <a:off x="5608203" y="2521332"/>
              <a:ext cx="3175" cy="3175"/>
            </a:xfrm>
            <a:custGeom>
              <a:avLst/>
              <a:gdLst/>
              <a:ahLst/>
              <a:cxnLst/>
              <a:rect l="l" t="t" r="r" b="b"/>
              <a:pathLst>
                <a:path w="3175" h="3175">
                  <a:moveTo>
                    <a:pt x="2794" y="1397"/>
                  </a:moveTo>
                  <a:lnTo>
                    <a:pt x="2794" y="622"/>
                  </a:lnTo>
                  <a:lnTo>
                    <a:pt x="2171" y="0"/>
                  </a:lnTo>
                  <a:lnTo>
                    <a:pt x="1409" y="0"/>
                  </a:lnTo>
                  <a:lnTo>
                    <a:pt x="635" y="0"/>
                  </a:lnTo>
                  <a:lnTo>
                    <a:pt x="0" y="622"/>
                  </a:lnTo>
                  <a:lnTo>
                    <a:pt x="0" y="1397"/>
                  </a:lnTo>
                  <a:lnTo>
                    <a:pt x="0" y="2171"/>
                  </a:lnTo>
                  <a:lnTo>
                    <a:pt x="635" y="2794"/>
                  </a:lnTo>
                  <a:lnTo>
                    <a:pt x="1409" y="2794"/>
                  </a:lnTo>
                  <a:lnTo>
                    <a:pt x="2171" y="2794"/>
                  </a:lnTo>
                  <a:lnTo>
                    <a:pt x="2794" y="2171"/>
                  </a:lnTo>
                  <a:lnTo>
                    <a:pt x="2794" y="1397"/>
                  </a:lnTo>
                </a:path>
              </a:pathLst>
            </a:custGeom>
            <a:ln w="3175">
              <a:solidFill>
                <a:srgbClr val="5C86AE"/>
              </a:solidFill>
            </a:ln>
          </p:spPr>
          <p:txBody>
            <a:bodyPr wrap="square" lIns="0" tIns="0" rIns="0" bIns="0" rtlCol="0"/>
            <a:lstStyle/>
            <a:p/>
          </p:txBody>
        </p:sp>
        <p:sp>
          <p:nvSpPr>
            <p:cNvPr id="1809" name="object 1809" descr=""/>
            <p:cNvSpPr/>
            <p:nvPr/>
          </p:nvSpPr>
          <p:spPr>
            <a:xfrm>
              <a:off x="5607643" y="2488950"/>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810" name="object 1810" descr=""/>
            <p:cNvSpPr/>
            <p:nvPr/>
          </p:nvSpPr>
          <p:spPr>
            <a:xfrm>
              <a:off x="5607643" y="252077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811" name="object 1811" descr=""/>
            <p:cNvSpPr/>
            <p:nvPr/>
          </p:nvSpPr>
          <p:spPr>
            <a:xfrm>
              <a:off x="5610165" y="2524957"/>
              <a:ext cx="3810" cy="3810"/>
            </a:xfrm>
            <a:custGeom>
              <a:avLst/>
              <a:gdLst/>
              <a:ahLst/>
              <a:cxnLst/>
              <a:rect l="l" t="t" r="r" b="b"/>
              <a:pathLst>
                <a:path w="3810" h="3810">
                  <a:moveTo>
                    <a:pt x="0" y="3632"/>
                  </a:moveTo>
                  <a:lnTo>
                    <a:pt x="1993" y="3632"/>
                  </a:lnTo>
                  <a:lnTo>
                    <a:pt x="3619" y="2006"/>
                  </a:lnTo>
                  <a:lnTo>
                    <a:pt x="3619" y="0"/>
                  </a:lnTo>
                </a:path>
              </a:pathLst>
            </a:custGeom>
            <a:ln w="3175">
              <a:solidFill>
                <a:srgbClr val="5C86AE"/>
              </a:solidFill>
            </a:ln>
          </p:spPr>
          <p:txBody>
            <a:bodyPr wrap="square" lIns="0" tIns="0" rIns="0" bIns="0" rtlCol="0"/>
            <a:lstStyle/>
            <a:p/>
          </p:txBody>
        </p:sp>
        <p:sp>
          <p:nvSpPr>
            <p:cNvPr id="1812" name="object 1812" descr=""/>
            <p:cNvSpPr/>
            <p:nvPr/>
          </p:nvSpPr>
          <p:spPr>
            <a:xfrm>
              <a:off x="5610167" y="2485041"/>
              <a:ext cx="3810" cy="3810"/>
            </a:xfrm>
            <a:custGeom>
              <a:avLst/>
              <a:gdLst/>
              <a:ahLst/>
              <a:cxnLst/>
              <a:rect l="l" t="t" r="r" b="b"/>
              <a:pathLst>
                <a:path w="3810" h="3810">
                  <a:moveTo>
                    <a:pt x="3619" y="3632"/>
                  </a:moveTo>
                  <a:lnTo>
                    <a:pt x="3619" y="1625"/>
                  </a:lnTo>
                  <a:lnTo>
                    <a:pt x="1993" y="0"/>
                  </a:lnTo>
                  <a:lnTo>
                    <a:pt x="0" y="0"/>
                  </a:lnTo>
                </a:path>
              </a:pathLst>
            </a:custGeom>
            <a:ln w="3175">
              <a:solidFill>
                <a:srgbClr val="5C86AE"/>
              </a:solidFill>
            </a:ln>
          </p:spPr>
          <p:txBody>
            <a:bodyPr wrap="square" lIns="0" tIns="0" rIns="0" bIns="0" rtlCol="0"/>
            <a:lstStyle/>
            <a:p/>
          </p:txBody>
        </p:sp>
        <p:sp>
          <p:nvSpPr>
            <p:cNvPr id="1813" name="object 1813" descr=""/>
            <p:cNvSpPr/>
            <p:nvPr/>
          </p:nvSpPr>
          <p:spPr>
            <a:xfrm>
              <a:off x="5608047" y="2485038"/>
              <a:ext cx="635" cy="635"/>
            </a:xfrm>
            <a:custGeom>
              <a:avLst/>
              <a:gdLst/>
              <a:ahLst/>
              <a:cxnLst/>
              <a:rect l="l" t="t" r="r" b="b"/>
              <a:pathLst>
                <a:path w="635" h="635">
                  <a:moveTo>
                    <a:pt x="431" y="0"/>
                  </a:moveTo>
                  <a:lnTo>
                    <a:pt x="279" y="0"/>
                  </a:lnTo>
                  <a:lnTo>
                    <a:pt x="139" y="12"/>
                  </a:lnTo>
                  <a:lnTo>
                    <a:pt x="0" y="25"/>
                  </a:lnTo>
                </a:path>
              </a:pathLst>
            </a:custGeom>
            <a:ln w="3175">
              <a:solidFill>
                <a:srgbClr val="5C86AE"/>
              </a:solidFill>
            </a:ln>
          </p:spPr>
          <p:txBody>
            <a:bodyPr wrap="square" lIns="0" tIns="0" rIns="0" bIns="0" rtlCol="0"/>
            <a:lstStyle/>
            <a:p/>
          </p:txBody>
        </p:sp>
        <p:sp>
          <p:nvSpPr>
            <p:cNvPr id="1814" name="object 1814" descr=""/>
            <p:cNvSpPr/>
            <p:nvPr/>
          </p:nvSpPr>
          <p:spPr>
            <a:xfrm>
              <a:off x="5604858" y="2485070"/>
              <a:ext cx="3175" cy="3810"/>
            </a:xfrm>
            <a:custGeom>
              <a:avLst/>
              <a:gdLst/>
              <a:ahLst/>
              <a:cxnLst/>
              <a:rect l="l" t="t" r="r" b="b"/>
              <a:pathLst>
                <a:path w="3175" h="3810">
                  <a:moveTo>
                    <a:pt x="3175" y="0"/>
                  </a:moveTo>
                  <a:lnTo>
                    <a:pt x="1358" y="228"/>
                  </a:lnTo>
                  <a:lnTo>
                    <a:pt x="0" y="1778"/>
                  </a:lnTo>
                  <a:lnTo>
                    <a:pt x="0" y="3606"/>
                  </a:lnTo>
                </a:path>
              </a:pathLst>
            </a:custGeom>
            <a:ln w="3175">
              <a:solidFill>
                <a:srgbClr val="5C86AE"/>
              </a:solidFill>
            </a:ln>
          </p:spPr>
          <p:txBody>
            <a:bodyPr wrap="square" lIns="0" tIns="0" rIns="0" bIns="0" rtlCol="0"/>
            <a:lstStyle/>
            <a:p/>
          </p:txBody>
        </p:sp>
        <p:sp>
          <p:nvSpPr>
            <p:cNvPr id="1815" name="object 1815" descr=""/>
            <p:cNvSpPr/>
            <p:nvPr/>
          </p:nvSpPr>
          <p:spPr>
            <a:xfrm>
              <a:off x="5604858" y="2524962"/>
              <a:ext cx="3175" cy="3810"/>
            </a:xfrm>
            <a:custGeom>
              <a:avLst/>
              <a:gdLst/>
              <a:ahLst/>
              <a:cxnLst/>
              <a:rect l="l" t="t" r="r" b="b"/>
              <a:pathLst>
                <a:path w="3175" h="3810">
                  <a:moveTo>
                    <a:pt x="0" y="0"/>
                  </a:moveTo>
                  <a:lnTo>
                    <a:pt x="0" y="1828"/>
                  </a:lnTo>
                  <a:lnTo>
                    <a:pt x="1358" y="3378"/>
                  </a:lnTo>
                  <a:lnTo>
                    <a:pt x="3175" y="3594"/>
                  </a:lnTo>
                </a:path>
              </a:pathLst>
            </a:custGeom>
            <a:ln w="3175">
              <a:solidFill>
                <a:srgbClr val="5C86AE"/>
              </a:solidFill>
            </a:ln>
          </p:spPr>
          <p:txBody>
            <a:bodyPr wrap="square" lIns="0" tIns="0" rIns="0" bIns="0" rtlCol="0"/>
            <a:lstStyle/>
            <a:p/>
          </p:txBody>
        </p:sp>
        <p:sp>
          <p:nvSpPr>
            <p:cNvPr id="1816" name="object 1816" descr=""/>
            <p:cNvSpPr/>
            <p:nvPr/>
          </p:nvSpPr>
          <p:spPr>
            <a:xfrm>
              <a:off x="5608044" y="2528558"/>
              <a:ext cx="635" cy="635"/>
            </a:xfrm>
            <a:custGeom>
              <a:avLst/>
              <a:gdLst/>
              <a:ahLst/>
              <a:cxnLst/>
              <a:rect l="l" t="t" r="r" b="b"/>
              <a:pathLst>
                <a:path w="635" h="635">
                  <a:moveTo>
                    <a:pt x="0" y="0"/>
                  </a:moveTo>
                  <a:lnTo>
                    <a:pt x="139" y="12"/>
                  </a:lnTo>
                  <a:lnTo>
                    <a:pt x="279" y="25"/>
                  </a:lnTo>
                  <a:lnTo>
                    <a:pt x="431" y="25"/>
                  </a:lnTo>
                </a:path>
              </a:pathLst>
            </a:custGeom>
            <a:ln w="3175">
              <a:solidFill>
                <a:srgbClr val="5C86AE"/>
              </a:solidFill>
            </a:ln>
          </p:spPr>
          <p:txBody>
            <a:bodyPr wrap="square" lIns="0" tIns="0" rIns="0" bIns="0" rtlCol="0"/>
            <a:lstStyle/>
            <a:p/>
          </p:txBody>
        </p:sp>
        <p:sp>
          <p:nvSpPr>
            <p:cNvPr id="1817" name="object 1817" descr=""/>
            <p:cNvSpPr/>
            <p:nvPr/>
          </p:nvSpPr>
          <p:spPr>
            <a:xfrm>
              <a:off x="5629423" y="2489508"/>
              <a:ext cx="3175" cy="3175"/>
            </a:xfrm>
            <a:custGeom>
              <a:avLst/>
              <a:gdLst/>
              <a:ahLst/>
              <a:cxnLst/>
              <a:rect l="l" t="t" r="r" b="b"/>
              <a:pathLst>
                <a:path w="3175" h="3175">
                  <a:moveTo>
                    <a:pt x="2794" y="1397"/>
                  </a:moveTo>
                  <a:lnTo>
                    <a:pt x="2794" y="622"/>
                  </a:lnTo>
                  <a:lnTo>
                    <a:pt x="2159" y="0"/>
                  </a:lnTo>
                  <a:lnTo>
                    <a:pt x="1397" y="0"/>
                  </a:lnTo>
                  <a:lnTo>
                    <a:pt x="622" y="0"/>
                  </a:lnTo>
                  <a:lnTo>
                    <a:pt x="0" y="622"/>
                  </a:lnTo>
                  <a:lnTo>
                    <a:pt x="0" y="1397"/>
                  </a:lnTo>
                  <a:lnTo>
                    <a:pt x="0" y="2171"/>
                  </a:lnTo>
                  <a:lnTo>
                    <a:pt x="622" y="2794"/>
                  </a:lnTo>
                  <a:lnTo>
                    <a:pt x="1397" y="2794"/>
                  </a:lnTo>
                  <a:lnTo>
                    <a:pt x="2159" y="2794"/>
                  </a:lnTo>
                  <a:lnTo>
                    <a:pt x="2794" y="2171"/>
                  </a:lnTo>
                  <a:lnTo>
                    <a:pt x="2794" y="1397"/>
                  </a:lnTo>
                </a:path>
              </a:pathLst>
            </a:custGeom>
            <a:ln w="3175">
              <a:solidFill>
                <a:srgbClr val="5C86AE"/>
              </a:solidFill>
            </a:ln>
          </p:spPr>
          <p:txBody>
            <a:bodyPr wrap="square" lIns="0" tIns="0" rIns="0" bIns="0" rtlCol="0"/>
            <a:lstStyle/>
            <a:p/>
          </p:txBody>
        </p:sp>
        <p:sp>
          <p:nvSpPr>
            <p:cNvPr id="1818" name="object 1818" descr=""/>
            <p:cNvSpPr/>
            <p:nvPr/>
          </p:nvSpPr>
          <p:spPr>
            <a:xfrm>
              <a:off x="5629423" y="2521332"/>
              <a:ext cx="3175" cy="3175"/>
            </a:xfrm>
            <a:custGeom>
              <a:avLst/>
              <a:gdLst/>
              <a:ahLst/>
              <a:cxnLst/>
              <a:rect l="l" t="t" r="r" b="b"/>
              <a:pathLst>
                <a:path w="3175" h="3175">
                  <a:moveTo>
                    <a:pt x="2794" y="1397"/>
                  </a:moveTo>
                  <a:lnTo>
                    <a:pt x="2794" y="622"/>
                  </a:lnTo>
                  <a:lnTo>
                    <a:pt x="2159" y="0"/>
                  </a:lnTo>
                  <a:lnTo>
                    <a:pt x="1397" y="0"/>
                  </a:lnTo>
                  <a:lnTo>
                    <a:pt x="622" y="0"/>
                  </a:lnTo>
                  <a:lnTo>
                    <a:pt x="0" y="622"/>
                  </a:lnTo>
                  <a:lnTo>
                    <a:pt x="0" y="1397"/>
                  </a:lnTo>
                  <a:lnTo>
                    <a:pt x="0" y="2171"/>
                  </a:lnTo>
                  <a:lnTo>
                    <a:pt x="622" y="2794"/>
                  </a:lnTo>
                  <a:lnTo>
                    <a:pt x="1397" y="2794"/>
                  </a:lnTo>
                  <a:lnTo>
                    <a:pt x="2159" y="2794"/>
                  </a:lnTo>
                  <a:lnTo>
                    <a:pt x="2794" y="2171"/>
                  </a:lnTo>
                  <a:lnTo>
                    <a:pt x="2794" y="1397"/>
                  </a:lnTo>
                </a:path>
              </a:pathLst>
            </a:custGeom>
            <a:ln w="3175">
              <a:solidFill>
                <a:srgbClr val="5C86AE"/>
              </a:solidFill>
            </a:ln>
          </p:spPr>
          <p:txBody>
            <a:bodyPr wrap="square" lIns="0" tIns="0" rIns="0" bIns="0" rtlCol="0"/>
            <a:lstStyle/>
            <a:p/>
          </p:txBody>
        </p:sp>
        <p:sp>
          <p:nvSpPr>
            <p:cNvPr id="1819" name="object 1819" descr=""/>
            <p:cNvSpPr/>
            <p:nvPr/>
          </p:nvSpPr>
          <p:spPr>
            <a:xfrm>
              <a:off x="5628863" y="2488950"/>
              <a:ext cx="4445" cy="4445"/>
            </a:xfrm>
            <a:custGeom>
              <a:avLst/>
              <a:gdLst/>
              <a:ahLst/>
              <a:cxnLst/>
              <a:rect l="l" t="t" r="r" b="b"/>
              <a:pathLst>
                <a:path w="4445"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C86AE"/>
              </a:solidFill>
            </a:ln>
          </p:spPr>
          <p:txBody>
            <a:bodyPr wrap="square" lIns="0" tIns="0" rIns="0" bIns="0" rtlCol="0"/>
            <a:lstStyle/>
            <a:p/>
          </p:txBody>
        </p:sp>
        <p:sp>
          <p:nvSpPr>
            <p:cNvPr id="1820" name="object 1820" descr=""/>
            <p:cNvSpPr/>
            <p:nvPr/>
          </p:nvSpPr>
          <p:spPr>
            <a:xfrm>
              <a:off x="5628863" y="2520773"/>
              <a:ext cx="4445" cy="4445"/>
            </a:xfrm>
            <a:custGeom>
              <a:avLst/>
              <a:gdLst/>
              <a:ahLst/>
              <a:cxnLst/>
              <a:rect l="l" t="t" r="r" b="b"/>
              <a:pathLst>
                <a:path w="4445"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C86AE"/>
              </a:solidFill>
            </a:ln>
          </p:spPr>
          <p:txBody>
            <a:bodyPr wrap="square" lIns="0" tIns="0" rIns="0" bIns="0" rtlCol="0"/>
            <a:lstStyle/>
            <a:p/>
          </p:txBody>
        </p:sp>
        <p:sp>
          <p:nvSpPr>
            <p:cNvPr id="1821" name="object 1821" descr=""/>
            <p:cNvSpPr/>
            <p:nvPr/>
          </p:nvSpPr>
          <p:spPr>
            <a:xfrm>
              <a:off x="5626638" y="2485038"/>
              <a:ext cx="3810" cy="3810"/>
            </a:xfrm>
            <a:custGeom>
              <a:avLst/>
              <a:gdLst/>
              <a:ahLst/>
              <a:cxnLst/>
              <a:rect l="l" t="t" r="r" b="b"/>
              <a:pathLst>
                <a:path w="3810" h="3810">
                  <a:moveTo>
                    <a:pt x="3619" y="0"/>
                  </a:moveTo>
                  <a:lnTo>
                    <a:pt x="1612" y="0"/>
                  </a:lnTo>
                  <a:lnTo>
                    <a:pt x="0" y="1625"/>
                  </a:lnTo>
                  <a:lnTo>
                    <a:pt x="0" y="3632"/>
                  </a:lnTo>
                </a:path>
              </a:pathLst>
            </a:custGeom>
            <a:ln w="3175">
              <a:solidFill>
                <a:srgbClr val="5C86AE"/>
              </a:solidFill>
            </a:ln>
          </p:spPr>
          <p:txBody>
            <a:bodyPr wrap="square" lIns="0" tIns="0" rIns="0" bIns="0" rtlCol="0"/>
            <a:lstStyle/>
            <a:p/>
          </p:txBody>
        </p:sp>
        <p:sp>
          <p:nvSpPr>
            <p:cNvPr id="1822" name="object 1822" descr=""/>
            <p:cNvSpPr/>
            <p:nvPr/>
          </p:nvSpPr>
          <p:spPr>
            <a:xfrm>
              <a:off x="5626636" y="2524962"/>
              <a:ext cx="3810" cy="3810"/>
            </a:xfrm>
            <a:custGeom>
              <a:avLst/>
              <a:gdLst/>
              <a:ahLst/>
              <a:cxnLst/>
              <a:rect l="l" t="t" r="r" b="b"/>
              <a:pathLst>
                <a:path w="3810" h="3810">
                  <a:moveTo>
                    <a:pt x="0" y="0"/>
                  </a:moveTo>
                  <a:lnTo>
                    <a:pt x="0" y="1993"/>
                  </a:lnTo>
                  <a:lnTo>
                    <a:pt x="1612" y="3619"/>
                  </a:lnTo>
                  <a:lnTo>
                    <a:pt x="3619" y="3632"/>
                  </a:lnTo>
                </a:path>
              </a:pathLst>
            </a:custGeom>
            <a:ln w="3175">
              <a:solidFill>
                <a:srgbClr val="5C86AE"/>
              </a:solidFill>
            </a:ln>
          </p:spPr>
          <p:txBody>
            <a:bodyPr wrap="square" lIns="0" tIns="0" rIns="0" bIns="0" rtlCol="0"/>
            <a:lstStyle/>
            <a:p/>
          </p:txBody>
        </p:sp>
        <p:sp>
          <p:nvSpPr>
            <p:cNvPr id="1823" name="object 1823" descr=""/>
            <p:cNvSpPr/>
            <p:nvPr/>
          </p:nvSpPr>
          <p:spPr>
            <a:xfrm>
              <a:off x="5631375" y="2485041"/>
              <a:ext cx="3810" cy="3810"/>
            </a:xfrm>
            <a:custGeom>
              <a:avLst/>
              <a:gdLst/>
              <a:ahLst/>
              <a:cxnLst/>
              <a:rect l="l" t="t" r="r" b="b"/>
              <a:pathLst>
                <a:path w="3810" h="3810">
                  <a:moveTo>
                    <a:pt x="3632" y="3632"/>
                  </a:moveTo>
                  <a:lnTo>
                    <a:pt x="3632" y="1625"/>
                  </a:lnTo>
                  <a:lnTo>
                    <a:pt x="2006" y="0"/>
                  </a:lnTo>
                  <a:lnTo>
                    <a:pt x="0" y="0"/>
                  </a:lnTo>
                </a:path>
              </a:pathLst>
            </a:custGeom>
            <a:ln w="3175">
              <a:solidFill>
                <a:srgbClr val="5C86AE"/>
              </a:solidFill>
            </a:ln>
          </p:spPr>
          <p:txBody>
            <a:bodyPr wrap="square" lIns="0" tIns="0" rIns="0" bIns="0" rtlCol="0"/>
            <a:lstStyle/>
            <a:p/>
          </p:txBody>
        </p:sp>
        <p:sp>
          <p:nvSpPr>
            <p:cNvPr id="1824" name="object 1824" descr=""/>
            <p:cNvSpPr/>
            <p:nvPr/>
          </p:nvSpPr>
          <p:spPr>
            <a:xfrm>
              <a:off x="5631374" y="2524957"/>
              <a:ext cx="3810" cy="3810"/>
            </a:xfrm>
            <a:custGeom>
              <a:avLst/>
              <a:gdLst/>
              <a:ahLst/>
              <a:cxnLst/>
              <a:rect l="l" t="t" r="r" b="b"/>
              <a:pathLst>
                <a:path w="3810" h="3810">
                  <a:moveTo>
                    <a:pt x="0" y="3632"/>
                  </a:moveTo>
                  <a:lnTo>
                    <a:pt x="2006" y="3632"/>
                  </a:lnTo>
                  <a:lnTo>
                    <a:pt x="3632" y="2006"/>
                  </a:lnTo>
                  <a:lnTo>
                    <a:pt x="3632" y="0"/>
                  </a:lnTo>
                </a:path>
              </a:pathLst>
            </a:custGeom>
            <a:ln w="3175">
              <a:solidFill>
                <a:srgbClr val="5C86AE"/>
              </a:solidFill>
            </a:ln>
          </p:spPr>
          <p:txBody>
            <a:bodyPr wrap="square" lIns="0" tIns="0" rIns="0" bIns="0" rtlCol="0"/>
            <a:lstStyle/>
            <a:p/>
          </p:txBody>
        </p:sp>
        <p:sp>
          <p:nvSpPr>
            <p:cNvPr id="1825" name="object 1825" descr=""/>
            <p:cNvSpPr/>
            <p:nvPr/>
          </p:nvSpPr>
          <p:spPr>
            <a:xfrm>
              <a:off x="6122011" y="2508174"/>
              <a:ext cx="1905" cy="1270"/>
            </a:xfrm>
            <a:custGeom>
              <a:avLst/>
              <a:gdLst/>
              <a:ahLst/>
              <a:cxnLst/>
              <a:rect l="l" t="t" r="r" b="b"/>
              <a:pathLst>
                <a:path w="1904" h="1269">
                  <a:moveTo>
                    <a:pt x="0" y="876"/>
                  </a:moveTo>
                  <a:lnTo>
                    <a:pt x="698" y="901"/>
                  </a:lnTo>
                  <a:lnTo>
                    <a:pt x="1358" y="571"/>
                  </a:lnTo>
                  <a:lnTo>
                    <a:pt x="1752" y="0"/>
                  </a:lnTo>
                </a:path>
              </a:pathLst>
            </a:custGeom>
            <a:ln w="3175">
              <a:solidFill>
                <a:srgbClr val="5C86AE"/>
              </a:solidFill>
            </a:ln>
          </p:spPr>
          <p:txBody>
            <a:bodyPr wrap="square" lIns="0" tIns="0" rIns="0" bIns="0" rtlCol="0"/>
            <a:lstStyle/>
            <a:p/>
          </p:txBody>
        </p:sp>
        <p:sp>
          <p:nvSpPr>
            <p:cNvPr id="1826" name="object 1826" descr=""/>
            <p:cNvSpPr/>
            <p:nvPr/>
          </p:nvSpPr>
          <p:spPr>
            <a:xfrm>
              <a:off x="6123759" y="2506206"/>
              <a:ext cx="635" cy="2540"/>
            </a:xfrm>
            <a:custGeom>
              <a:avLst/>
              <a:gdLst/>
              <a:ahLst/>
              <a:cxnLst/>
              <a:rect l="l" t="t" r="r" b="b"/>
              <a:pathLst>
                <a:path w="635" h="2539">
                  <a:moveTo>
                    <a:pt x="0" y="1955"/>
                  </a:moveTo>
                  <a:lnTo>
                    <a:pt x="381" y="1371"/>
                  </a:lnTo>
                  <a:lnTo>
                    <a:pt x="419" y="634"/>
                  </a:lnTo>
                  <a:lnTo>
                    <a:pt x="114" y="0"/>
                  </a:lnTo>
                </a:path>
              </a:pathLst>
            </a:custGeom>
            <a:ln w="3175">
              <a:solidFill>
                <a:srgbClr val="5C86AE"/>
              </a:solidFill>
            </a:ln>
          </p:spPr>
          <p:txBody>
            <a:bodyPr wrap="square" lIns="0" tIns="0" rIns="0" bIns="0" rtlCol="0"/>
            <a:lstStyle/>
            <a:p/>
          </p:txBody>
        </p:sp>
        <p:sp>
          <p:nvSpPr>
            <p:cNvPr id="1827" name="object 1827" descr=""/>
            <p:cNvSpPr/>
            <p:nvPr/>
          </p:nvSpPr>
          <p:spPr>
            <a:xfrm>
              <a:off x="6122233" y="2505142"/>
              <a:ext cx="1905" cy="1270"/>
            </a:xfrm>
            <a:custGeom>
              <a:avLst/>
              <a:gdLst/>
              <a:ahLst/>
              <a:cxnLst/>
              <a:rect l="l" t="t" r="r" b="b"/>
              <a:pathLst>
                <a:path w="1904" h="1269">
                  <a:moveTo>
                    <a:pt x="1625" y="1066"/>
                  </a:moveTo>
                  <a:lnTo>
                    <a:pt x="1320" y="444"/>
                  </a:lnTo>
                  <a:lnTo>
                    <a:pt x="698" y="38"/>
                  </a:lnTo>
                  <a:lnTo>
                    <a:pt x="0" y="0"/>
                  </a:lnTo>
                </a:path>
              </a:pathLst>
            </a:custGeom>
            <a:ln w="3175">
              <a:solidFill>
                <a:srgbClr val="5C86AE"/>
              </a:solidFill>
            </a:ln>
          </p:spPr>
          <p:txBody>
            <a:bodyPr wrap="square" lIns="0" tIns="0" rIns="0" bIns="0" rtlCol="0"/>
            <a:lstStyle/>
            <a:p/>
          </p:txBody>
        </p:sp>
        <p:sp>
          <p:nvSpPr>
            <p:cNvPr id="1828" name="object 1828" descr=""/>
            <p:cNvSpPr/>
            <p:nvPr/>
          </p:nvSpPr>
          <p:spPr>
            <a:xfrm>
              <a:off x="6120481" y="2505104"/>
              <a:ext cx="1905" cy="1270"/>
            </a:xfrm>
            <a:custGeom>
              <a:avLst/>
              <a:gdLst/>
              <a:ahLst/>
              <a:cxnLst/>
              <a:rect l="l" t="t" r="r" b="b"/>
              <a:pathLst>
                <a:path w="1904" h="1269">
                  <a:moveTo>
                    <a:pt x="1739" y="38"/>
                  </a:moveTo>
                  <a:lnTo>
                    <a:pt x="1041" y="0"/>
                  </a:lnTo>
                  <a:lnTo>
                    <a:pt x="393" y="342"/>
                  </a:lnTo>
                  <a:lnTo>
                    <a:pt x="0" y="914"/>
                  </a:lnTo>
                </a:path>
              </a:pathLst>
            </a:custGeom>
            <a:ln w="3175">
              <a:solidFill>
                <a:srgbClr val="5C86AE"/>
              </a:solidFill>
            </a:ln>
          </p:spPr>
          <p:txBody>
            <a:bodyPr wrap="square" lIns="0" tIns="0" rIns="0" bIns="0" rtlCol="0"/>
            <a:lstStyle/>
            <a:p/>
          </p:txBody>
        </p:sp>
        <p:sp>
          <p:nvSpPr>
            <p:cNvPr id="1829" name="object 1829" descr=""/>
            <p:cNvSpPr/>
            <p:nvPr/>
          </p:nvSpPr>
          <p:spPr>
            <a:xfrm>
              <a:off x="6120065" y="2506030"/>
              <a:ext cx="635" cy="2540"/>
            </a:xfrm>
            <a:custGeom>
              <a:avLst/>
              <a:gdLst/>
              <a:ahLst/>
              <a:cxnLst/>
              <a:rect l="l" t="t" r="r" b="b"/>
              <a:pathLst>
                <a:path w="635" h="2539">
                  <a:moveTo>
                    <a:pt x="419" y="0"/>
                  </a:moveTo>
                  <a:lnTo>
                    <a:pt x="38" y="584"/>
                  </a:lnTo>
                  <a:lnTo>
                    <a:pt x="0" y="1320"/>
                  </a:lnTo>
                  <a:lnTo>
                    <a:pt x="304" y="1943"/>
                  </a:lnTo>
                </a:path>
              </a:pathLst>
            </a:custGeom>
            <a:ln w="3175">
              <a:solidFill>
                <a:srgbClr val="5C86AE"/>
              </a:solidFill>
            </a:ln>
          </p:spPr>
          <p:txBody>
            <a:bodyPr wrap="square" lIns="0" tIns="0" rIns="0" bIns="0" rtlCol="0"/>
            <a:lstStyle/>
            <a:p/>
          </p:txBody>
        </p:sp>
        <p:sp>
          <p:nvSpPr>
            <p:cNvPr id="1830" name="object 1830" descr=""/>
            <p:cNvSpPr/>
            <p:nvPr/>
          </p:nvSpPr>
          <p:spPr>
            <a:xfrm>
              <a:off x="6120373" y="2507977"/>
              <a:ext cx="1905" cy="1270"/>
            </a:xfrm>
            <a:custGeom>
              <a:avLst/>
              <a:gdLst/>
              <a:ahLst/>
              <a:cxnLst/>
              <a:rect l="l" t="t" r="r" b="b"/>
              <a:pathLst>
                <a:path w="1904" h="1269">
                  <a:moveTo>
                    <a:pt x="0" y="0"/>
                  </a:moveTo>
                  <a:lnTo>
                    <a:pt x="317" y="622"/>
                  </a:lnTo>
                  <a:lnTo>
                    <a:pt x="939" y="1028"/>
                  </a:lnTo>
                  <a:lnTo>
                    <a:pt x="1638" y="1066"/>
                  </a:lnTo>
                </a:path>
              </a:pathLst>
            </a:custGeom>
            <a:ln w="3175">
              <a:solidFill>
                <a:srgbClr val="5C86AE"/>
              </a:solidFill>
            </a:ln>
          </p:spPr>
          <p:txBody>
            <a:bodyPr wrap="square" lIns="0" tIns="0" rIns="0" bIns="0" rtlCol="0"/>
            <a:lstStyle/>
            <a:p/>
          </p:txBody>
        </p:sp>
        <p:sp>
          <p:nvSpPr>
            <p:cNvPr id="1831" name="object 1831" descr=""/>
            <p:cNvSpPr/>
            <p:nvPr/>
          </p:nvSpPr>
          <p:spPr>
            <a:xfrm>
              <a:off x="6122110" y="2502341"/>
              <a:ext cx="5080" cy="9525"/>
            </a:xfrm>
            <a:custGeom>
              <a:avLst/>
              <a:gdLst/>
              <a:ahLst/>
              <a:cxnLst/>
              <a:rect l="l" t="t" r="r" b="b"/>
              <a:pathLst>
                <a:path w="5079" h="9525">
                  <a:moveTo>
                    <a:pt x="0" y="9499"/>
                  </a:moveTo>
                  <a:lnTo>
                    <a:pt x="1701" y="9499"/>
                  </a:lnTo>
                  <a:lnTo>
                    <a:pt x="3276" y="8597"/>
                  </a:lnTo>
                  <a:lnTo>
                    <a:pt x="4114" y="7124"/>
                  </a:lnTo>
                  <a:lnTo>
                    <a:pt x="4978" y="5664"/>
                  </a:lnTo>
                  <a:lnTo>
                    <a:pt x="4978" y="3848"/>
                  </a:lnTo>
                  <a:lnTo>
                    <a:pt x="4114" y="2374"/>
                  </a:lnTo>
                  <a:lnTo>
                    <a:pt x="3276" y="914"/>
                  </a:lnTo>
                  <a:lnTo>
                    <a:pt x="1701" y="0"/>
                  </a:lnTo>
                  <a:lnTo>
                    <a:pt x="12" y="12"/>
                  </a:lnTo>
                </a:path>
              </a:pathLst>
            </a:custGeom>
            <a:ln w="3175">
              <a:solidFill>
                <a:srgbClr val="5C86AE"/>
              </a:solidFill>
            </a:ln>
          </p:spPr>
          <p:txBody>
            <a:bodyPr wrap="square" lIns="0" tIns="0" rIns="0" bIns="0" rtlCol="0"/>
            <a:lstStyle/>
            <a:p/>
          </p:txBody>
        </p:sp>
        <p:sp>
          <p:nvSpPr>
            <p:cNvPr id="1832" name="object 1832" descr=""/>
            <p:cNvSpPr/>
            <p:nvPr/>
          </p:nvSpPr>
          <p:spPr>
            <a:xfrm>
              <a:off x="6117372" y="2502347"/>
              <a:ext cx="9525" cy="9525"/>
            </a:xfrm>
            <a:custGeom>
              <a:avLst/>
              <a:gdLst/>
              <a:ahLst/>
              <a:cxnLst/>
              <a:rect l="l" t="t" r="r" b="b"/>
              <a:pathLst>
                <a:path w="9525" h="9525">
                  <a:moveTo>
                    <a:pt x="9499" y="4749"/>
                  </a:moveTo>
                  <a:lnTo>
                    <a:pt x="9499" y="2120"/>
                  </a:lnTo>
                  <a:lnTo>
                    <a:pt x="7378" y="0"/>
                  </a:lnTo>
                  <a:lnTo>
                    <a:pt x="4749" y="0"/>
                  </a:lnTo>
                  <a:lnTo>
                    <a:pt x="2133" y="0"/>
                  </a:lnTo>
                  <a:lnTo>
                    <a:pt x="0" y="2120"/>
                  </a:lnTo>
                  <a:lnTo>
                    <a:pt x="0" y="4749"/>
                  </a:lnTo>
                  <a:lnTo>
                    <a:pt x="0" y="7366"/>
                  </a:lnTo>
                  <a:lnTo>
                    <a:pt x="2133" y="9499"/>
                  </a:lnTo>
                  <a:lnTo>
                    <a:pt x="4749" y="9499"/>
                  </a:lnTo>
                  <a:lnTo>
                    <a:pt x="7378" y="9499"/>
                  </a:lnTo>
                  <a:lnTo>
                    <a:pt x="9499" y="7366"/>
                  </a:lnTo>
                  <a:lnTo>
                    <a:pt x="9499" y="4749"/>
                  </a:lnTo>
                </a:path>
                <a:path w="9525" h="9525">
                  <a:moveTo>
                    <a:pt x="9499" y="4749"/>
                  </a:moveTo>
                  <a:lnTo>
                    <a:pt x="9499" y="2120"/>
                  </a:lnTo>
                  <a:lnTo>
                    <a:pt x="7378" y="0"/>
                  </a:lnTo>
                  <a:lnTo>
                    <a:pt x="4749" y="0"/>
                  </a:lnTo>
                  <a:lnTo>
                    <a:pt x="2133" y="0"/>
                  </a:lnTo>
                  <a:lnTo>
                    <a:pt x="0" y="2120"/>
                  </a:lnTo>
                  <a:lnTo>
                    <a:pt x="0" y="4749"/>
                  </a:lnTo>
                  <a:lnTo>
                    <a:pt x="0" y="7366"/>
                  </a:lnTo>
                  <a:lnTo>
                    <a:pt x="2133" y="9499"/>
                  </a:lnTo>
                  <a:lnTo>
                    <a:pt x="4749" y="9499"/>
                  </a:lnTo>
                  <a:lnTo>
                    <a:pt x="7378" y="9499"/>
                  </a:lnTo>
                  <a:lnTo>
                    <a:pt x="9499" y="7366"/>
                  </a:lnTo>
                  <a:lnTo>
                    <a:pt x="9499" y="4749"/>
                  </a:lnTo>
                </a:path>
              </a:pathLst>
            </a:custGeom>
            <a:ln w="3175">
              <a:solidFill>
                <a:srgbClr val="5C86AE"/>
              </a:solidFill>
            </a:ln>
          </p:spPr>
          <p:txBody>
            <a:bodyPr wrap="square" lIns="0" tIns="0" rIns="0" bIns="0" rtlCol="0"/>
            <a:lstStyle/>
            <a:p/>
          </p:txBody>
        </p:sp>
        <p:sp>
          <p:nvSpPr>
            <p:cNvPr id="1833" name="object 1833" descr=""/>
            <p:cNvSpPr/>
            <p:nvPr/>
          </p:nvSpPr>
          <p:spPr>
            <a:xfrm>
              <a:off x="6120174" y="2505353"/>
              <a:ext cx="1270" cy="1905"/>
            </a:xfrm>
            <a:custGeom>
              <a:avLst/>
              <a:gdLst/>
              <a:ahLst/>
              <a:cxnLst/>
              <a:rect l="l" t="t" r="r" b="b"/>
              <a:pathLst>
                <a:path w="1270" h="1905">
                  <a:moveTo>
                    <a:pt x="1066" y="0"/>
                  </a:moveTo>
                  <a:lnTo>
                    <a:pt x="444" y="317"/>
                  </a:lnTo>
                  <a:lnTo>
                    <a:pt x="38" y="939"/>
                  </a:lnTo>
                  <a:lnTo>
                    <a:pt x="0" y="1625"/>
                  </a:lnTo>
                </a:path>
              </a:pathLst>
            </a:custGeom>
            <a:ln w="3175">
              <a:solidFill>
                <a:srgbClr val="5C86AE"/>
              </a:solidFill>
            </a:ln>
          </p:spPr>
          <p:txBody>
            <a:bodyPr wrap="square" lIns="0" tIns="0" rIns="0" bIns="0" rtlCol="0"/>
            <a:lstStyle/>
            <a:p/>
          </p:txBody>
        </p:sp>
        <p:sp>
          <p:nvSpPr>
            <p:cNvPr id="1834" name="object 1834" descr=""/>
            <p:cNvSpPr/>
            <p:nvPr/>
          </p:nvSpPr>
          <p:spPr>
            <a:xfrm>
              <a:off x="6123002" y="2507201"/>
              <a:ext cx="1270" cy="1905"/>
            </a:xfrm>
            <a:custGeom>
              <a:avLst/>
              <a:gdLst/>
              <a:ahLst/>
              <a:cxnLst/>
              <a:rect l="l" t="t" r="r" b="b"/>
              <a:pathLst>
                <a:path w="1270" h="1905">
                  <a:moveTo>
                    <a:pt x="0" y="1638"/>
                  </a:moveTo>
                  <a:lnTo>
                    <a:pt x="622" y="1320"/>
                  </a:lnTo>
                  <a:lnTo>
                    <a:pt x="1028" y="698"/>
                  </a:lnTo>
                  <a:lnTo>
                    <a:pt x="1066" y="0"/>
                  </a:lnTo>
                </a:path>
              </a:pathLst>
            </a:custGeom>
            <a:ln w="3175">
              <a:solidFill>
                <a:srgbClr val="5C86AE"/>
              </a:solidFill>
            </a:ln>
          </p:spPr>
          <p:txBody>
            <a:bodyPr wrap="square" lIns="0" tIns="0" rIns="0" bIns="0" rtlCol="0"/>
            <a:lstStyle/>
            <a:p/>
          </p:txBody>
        </p:sp>
        <p:sp>
          <p:nvSpPr>
            <p:cNvPr id="1835" name="object 1835" descr=""/>
            <p:cNvSpPr/>
            <p:nvPr/>
          </p:nvSpPr>
          <p:spPr>
            <a:xfrm>
              <a:off x="6120136" y="2506985"/>
              <a:ext cx="1270" cy="1905"/>
            </a:xfrm>
            <a:custGeom>
              <a:avLst/>
              <a:gdLst/>
              <a:ahLst/>
              <a:cxnLst/>
              <a:rect l="l" t="t" r="r" b="b"/>
              <a:pathLst>
                <a:path w="1270" h="1905">
                  <a:moveTo>
                    <a:pt x="38" y="0"/>
                  </a:moveTo>
                  <a:lnTo>
                    <a:pt x="0" y="698"/>
                  </a:lnTo>
                  <a:lnTo>
                    <a:pt x="330" y="1358"/>
                  </a:lnTo>
                  <a:lnTo>
                    <a:pt x="914" y="1739"/>
                  </a:lnTo>
                </a:path>
              </a:pathLst>
            </a:custGeom>
            <a:ln w="3175">
              <a:solidFill>
                <a:srgbClr val="5C86AE"/>
              </a:solidFill>
            </a:ln>
          </p:spPr>
          <p:txBody>
            <a:bodyPr wrap="square" lIns="0" tIns="0" rIns="0" bIns="0" rtlCol="0"/>
            <a:lstStyle/>
            <a:p/>
          </p:txBody>
        </p:sp>
        <p:sp>
          <p:nvSpPr>
            <p:cNvPr id="1836" name="object 1836" descr=""/>
            <p:cNvSpPr/>
            <p:nvPr/>
          </p:nvSpPr>
          <p:spPr>
            <a:xfrm>
              <a:off x="6121055" y="2508734"/>
              <a:ext cx="2540" cy="635"/>
            </a:xfrm>
            <a:custGeom>
              <a:avLst/>
              <a:gdLst/>
              <a:ahLst/>
              <a:cxnLst/>
              <a:rect l="l" t="t" r="r" b="b"/>
              <a:pathLst>
                <a:path w="2539" h="635">
                  <a:moveTo>
                    <a:pt x="0" y="0"/>
                  </a:moveTo>
                  <a:lnTo>
                    <a:pt x="584" y="381"/>
                  </a:lnTo>
                  <a:lnTo>
                    <a:pt x="1320" y="419"/>
                  </a:lnTo>
                  <a:lnTo>
                    <a:pt x="1943" y="101"/>
                  </a:lnTo>
                </a:path>
              </a:pathLst>
            </a:custGeom>
            <a:ln w="3175">
              <a:solidFill>
                <a:srgbClr val="5C86AE"/>
              </a:solidFill>
            </a:ln>
          </p:spPr>
          <p:txBody>
            <a:bodyPr wrap="square" lIns="0" tIns="0" rIns="0" bIns="0" rtlCol="0"/>
            <a:lstStyle/>
            <a:p/>
          </p:txBody>
        </p:sp>
        <p:sp>
          <p:nvSpPr>
            <p:cNvPr id="1837" name="object 1837" descr=""/>
            <p:cNvSpPr/>
            <p:nvPr/>
          </p:nvSpPr>
          <p:spPr>
            <a:xfrm>
              <a:off x="6121245" y="2505034"/>
              <a:ext cx="2540" cy="635"/>
            </a:xfrm>
            <a:custGeom>
              <a:avLst/>
              <a:gdLst/>
              <a:ahLst/>
              <a:cxnLst/>
              <a:rect l="l" t="t" r="r" b="b"/>
              <a:pathLst>
                <a:path w="2539" h="635">
                  <a:moveTo>
                    <a:pt x="1943" y="419"/>
                  </a:moveTo>
                  <a:lnTo>
                    <a:pt x="1358" y="38"/>
                  </a:lnTo>
                  <a:lnTo>
                    <a:pt x="622" y="0"/>
                  </a:lnTo>
                  <a:lnTo>
                    <a:pt x="0" y="317"/>
                  </a:lnTo>
                </a:path>
              </a:pathLst>
            </a:custGeom>
            <a:ln w="3175">
              <a:solidFill>
                <a:srgbClr val="5C86AE"/>
              </a:solidFill>
            </a:ln>
          </p:spPr>
          <p:txBody>
            <a:bodyPr wrap="square" lIns="0" tIns="0" rIns="0" bIns="0" rtlCol="0"/>
            <a:lstStyle/>
            <a:p/>
          </p:txBody>
        </p:sp>
        <p:sp>
          <p:nvSpPr>
            <p:cNvPr id="1838" name="object 1838" descr=""/>
            <p:cNvSpPr/>
            <p:nvPr/>
          </p:nvSpPr>
          <p:spPr>
            <a:xfrm>
              <a:off x="6123193" y="2505462"/>
              <a:ext cx="1270" cy="1905"/>
            </a:xfrm>
            <a:custGeom>
              <a:avLst/>
              <a:gdLst/>
              <a:ahLst/>
              <a:cxnLst/>
              <a:rect l="l" t="t" r="r" b="b"/>
              <a:pathLst>
                <a:path w="1270" h="1905">
                  <a:moveTo>
                    <a:pt x="876" y="1739"/>
                  </a:moveTo>
                  <a:lnTo>
                    <a:pt x="927" y="1041"/>
                  </a:lnTo>
                  <a:lnTo>
                    <a:pt x="584" y="380"/>
                  </a:lnTo>
                  <a:lnTo>
                    <a:pt x="0" y="0"/>
                  </a:lnTo>
                </a:path>
              </a:pathLst>
            </a:custGeom>
            <a:ln w="3175">
              <a:solidFill>
                <a:srgbClr val="5C86AE"/>
              </a:solidFill>
            </a:ln>
          </p:spPr>
          <p:txBody>
            <a:bodyPr wrap="square" lIns="0" tIns="0" rIns="0" bIns="0" rtlCol="0"/>
            <a:lstStyle/>
            <a:p/>
          </p:txBody>
        </p:sp>
        <p:sp>
          <p:nvSpPr>
            <p:cNvPr id="1839" name="object 1839" descr=""/>
            <p:cNvSpPr/>
            <p:nvPr/>
          </p:nvSpPr>
          <p:spPr>
            <a:xfrm>
              <a:off x="5928114" y="2489063"/>
              <a:ext cx="635" cy="1270"/>
            </a:xfrm>
            <a:custGeom>
              <a:avLst/>
              <a:gdLst/>
              <a:ahLst/>
              <a:cxnLst/>
              <a:rect l="l" t="t" r="r" b="b"/>
              <a:pathLst>
                <a:path w="635" h="1269">
                  <a:moveTo>
                    <a:pt x="406" y="0"/>
                  </a:moveTo>
                  <a:lnTo>
                    <a:pt x="152" y="152"/>
                  </a:lnTo>
                  <a:lnTo>
                    <a:pt x="0" y="431"/>
                  </a:lnTo>
                  <a:lnTo>
                    <a:pt x="0" y="723"/>
                  </a:lnTo>
                </a:path>
              </a:pathLst>
            </a:custGeom>
            <a:ln w="3175">
              <a:solidFill>
                <a:srgbClr val="5C86AE"/>
              </a:solidFill>
            </a:ln>
          </p:spPr>
          <p:txBody>
            <a:bodyPr wrap="square" lIns="0" tIns="0" rIns="0" bIns="0" rtlCol="0"/>
            <a:lstStyle/>
            <a:p/>
          </p:txBody>
        </p:sp>
        <p:sp>
          <p:nvSpPr>
            <p:cNvPr id="1840" name="object 1840" descr=""/>
            <p:cNvSpPr/>
            <p:nvPr/>
          </p:nvSpPr>
          <p:spPr>
            <a:xfrm>
              <a:off x="5928112" y="2489789"/>
              <a:ext cx="635" cy="1270"/>
            </a:xfrm>
            <a:custGeom>
              <a:avLst/>
              <a:gdLst/>
              <a:ahLst/>
              <a:cxnLst/>
              <a:rect l="l" t="t" r="r" b="b"/>
              <a:pathLst>
                <a:path w="635" h="1269">
                  <a:moveTo>
                    <a:pt x="0" y="0"/>
                  </a:moveTo>
                  <a:lnTo>
                    <a:pt x="0" y="292"/>
                  </a:lnTo>
                  <a:lnTo>
                    <a:pt x="165" y="571"/>
                  </a:lnTo>
                  <a:lnTo>
                    <a:pt x="406" y="723"/>
                  </a:lnTo>
                </a:path>
              </a:pathLst>
            </a:custGeom>
            <a:ln w="3175">
              <a:solidFill>
                <a:srgbClr val="5C86AE"/>
              </a:solidFill>
            </a:ln>
          </p:spPr>
          <p:txBody>
            <a:bodyPr wrap="square" lIns="0" tIns="0" rIns="0" bIns="0" rtlCol="0"/>
            <a:lstStyle/>
            <a:p/>
          </p:txBody>
        </p:sp>
        <p:sp>
          <p:nvSpPr>
            <p:cNvPr id="1841" name="object 1841" descr=""/>
            <p:cNvSpPr/>
            <p:nvPr/>
          </p:nvSpPr>
          <p:spPr>
            <a:xfrm>
              <a:off x="5928534" y="2490514"/>
              <a:ext cx="1270" cy="635"/>
            </a:xfrm>
            <a:custGeom>
              <a:avLst/>
              <a:gdLst/>
              <a:ahLst/>
              <a:cxnLst/>
              <a:rect l="l" t="t" r="r" b="b"/>
              <a:pathLst>
                <a:path w="1270" h="635">
                  <a:moveTo>
                    <a:pt x="0" y="0"/>
                  </a:moveTo>
                  <a:lnTo>
                    <a:pt x="266" y="152"/>
                  </a:lnTo>
                  <a:lnTo>
                    <a:pt x="571" y="152"/>
                  </a:lnTo>
                  <a:lnTo>
                    <a:pt x="825" y="0"/>
                  </a:lnTo>
                </a:path>
              </a:pathLst>
            </a:custGeom>
            <a:ln w="3175">
              <a:solidFill>
                <a:srgbClr val="5C86AE"/>
              </a:solidFill>
            </a:ln>
          </p:spPr>
          <p:txBody>
            <a:bodyPr wrap="square" lIns="0" tIns="0" rIns="0" bIns="0" rtlCol="0"/>
            <a:lstStyle/>
            <a:p/>
          </p:txBody>
        </p:sp>
        <p:sp>
          <p:nvSpPr>
            <p:cNvPr id="1842" name="object 1842" descr=""/>
            <p:cNvSpPr/>
            <p:nvPr/>
          </p:nvSpPr>
          <p:spPr>
            <a:xfrm>
              <a:off x="5928539" y="2488917"/>
              <a:ext cx="1270" cy="635"/>
            </a:xfrm>
            <a:custGeom>
              <a:avLst/>
              <a:gdLst/>
              <a:ahLst/>
              <a:cxnLst/>
              <a:rect l="l" t="t" r="r" b="b"/>
              <a:pathLst>
                <a:path w="1270" h="635">
                  <a:moveTo>
                    <a:pt x="825" y="139"/>
                  </a:moveTo>
                  <a:lnTo>
                    <a:pt x="558" y="0"/>
                  </a:lnTo>
                  <a:lnTo>
                    <a:pt x="253" y="0"/>
                  </a:lnTo>
                  <a:lnTo>
                    <a:pt x="0" y="139"/>
                  </a:lnTo>
                </a:path>
              </a:pathLst>
            </a:custGeom>
            <a:ln w="3175">
              <a:solidFill>
                <a:srgbClr val="5C86AE"/>
              </a:solidFill>
            </a:ln>
          </p:spPr>
          <p:txBody>
            <a:bodyPr wrap="square" lIns="0" tIns="0" rIns="0" bIns="0" rtlCol="0"/>
            <a:lstStyle/>
            <a:p/>
          </p:txBody>
        </p:sp>
        <p:sp>
          <p:nvSpPr>
            <p:cNvPr id="1843" name="object 1843" descr=""/>
            <p:cNvSpPr/>
            <p:nvPr/>
          </p:nvSpPr>
          <p:spPr>
            <a:xfrm>
              <a:off x="5929379" y="2489065"/>
              <a:ext cx="635" cy="1270"/>
            </a:xfrm>
            <a:custGeom>
              <a:avLst/>
              <a:gdLst/>
              <a:ahLst/>
              <a:cxnLst/>
              <a:rect l="l" t="t" r="r" b="b"/>
              <a:pathLst>
                <a:path w="635" h="1269">
                  <a:moveTo>
                    <a:pt x="406" y="723"/>
                  </a:moveTo>
                  <a:lnTo>
                    <a:pt x="406" y="419"/>
                  </a:lnTo>
                  <a:lnTo>
                    <a:pt x="241" y="152"/>
                  </a:lnTo>
                  <a:lnTo>
                    <a:pt x="0" y="0"/>
                  </a:lnTo>
                </a:path>
              </a:pathLst>
            </a:custGeom>
            <a:ln w="3175">
              <a:solidFill>
                <a:srgbClr val="5C86AE"/>
              </a:solidFill>
            </a:ln>
          </p:spPr>
          <p:txBody>
            <a:bodyPr wrap="square" lIns="0" tIns="0" rIns="0" bIns="0" rtlCol="0"/>
            <a:lstStyle/>
            <a:p/>
          </p:txBody>
        </p:sp>
        <p:sp>
          <p:nvSpPr>
            <p:cNvPr id="1844" name="object 1844" descr=""/>
            <p:cNvSpPr/>
            <p:nvPr/>
          </p:nvSpPr>
          <p:spPr>
            <a:xfrm>
              <a:off x="5929377" y="2489790"/>
              <a:ext cx="635" cy="1270"/>
            </a:xfrm>
            <a:custGeom>
              <a:avLst/>
              <a:gdLst/>
              <a:ahLst/>
              <a:cxnLst/>
              <a:rect l="l" t="t" r="r" b="b"/>
              <a:pathLst>
                <a:path w="635" h="1269">
                  <a:moveTo>
                    <a:pt x="0" y="723"/>
                  </a:moveTo>
                  <a:lnTo>
                    <a:pt x="254" y="571"/>
                  </a:lnTo>
                  <a:lnTo>
                    <a:pt x="406" y="292"/>
                  </a:lnTo>
                  <a:lnTo>
                    <a:pt x="406" y="0"/>
                  </a:lnTo>
                </a:path>
              </a:pathLst>
            </a:custGeom>
            <a:ln w="3175">
              <a:solidFill>
                <a:srgbClr val="5C86AE"/>
              </a:solidFill>
            </a:ln>
          </p:spPr>
          <p:txBody>
            <a:bodyPr wrap="square" lIns="0" tIns="0" rIns="0" bIns="0" rtlCol="0"/>
            <a:lstStyle/>
            <a:p/>
          </p:txBody>
        </p:sp>
        <p:sp>
          <p:nvSpPr>
            <p:cNvPr id="1845" name="object 1845" descr=""/>
            <p:cNvSpPr/>
            <p:nvPr/>
          </p:nvSpPr>
          <p:spPr>
            <a:xfrm>
              <a:off x="5928943" y="2487271"/>
              <a:ext cx="3175" cy="5080"/>
            </a:xfrm>
            <a:custGeom>
              <a:avLst/>
              <a:gdLst/>
              <a:ahLst/>
              <a:cxnLst/>
              <a:rect l="l" t="t" r="r" b="b"/>
              <a:pathLst>
                <a:path w="3175" h="5080">
                  <a:moveTo>
                    <a:pt x="0" y="5029"/>
                  </a:moveTo>
                  <a:lnTo>
                    <a:pt x="901" y="5029"/>
                  </a:lnTo>
                  <a:lnTo>
                    <a:pt x="1739" y="4546"/>
                  </a:lnTo>
                  <a:lnTo>
                    <a:pt x="2184" y="3771"/>
                  </a:lnTo>
                  <a:lnTo>
                    <a:pt x="2628" y="2997"/>
                  </a:lnTo>
                  <a:lnTo>
                    <a:pt x="2628" y="2031"/>
                  </a:lnTo>
                  <a:lnTo>
                    <a:pt x="2184" y="1257"/>
                  </a:lnTo>
                  <a:lnTo>
                    <a:pt x="1739" y="482"/>
                  </a:lnTo>
                  <a:lnTo>
                    <a:pt x="901" y="0"/>
                  </a:lnTo>
                  <a:lnTo>
                    <a:pt x="0" y="0"/>
                  </a:lnTo>
                </a:path>
              </a:pathLst>
            </a:custGeom>
            <a:ln w="3175">
              <a:solidFill>
                <a:srgbClr val="5C86AE"/>
              </a:solidFill>
            </a:ln>
          </p:spPr>
          <p:txBody>
            <a:bodyPr wrap="square" lIns="0" tIns="0" rIns="0" bIns="0" rtlCol="0"/>
            <a:lstStyle/>
            <a:p/>
          </p:txBody>
        </p:sp>
        <p:sp>
          <p:nvSpPr>
            <p:cNvPr id="1846" name="object 1846" descr=""/>
            <p:cNvSpPr/>
            <p:nvPr/>
          </p:nvSpPr>
          <p:spPr>
            <a:xfrm>
              <a:off x="5926991" y="248783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847" name="object 1847" descr=""/>
            <p:cNvSpPr/>
            <p:nvPr/>
          </p:nvSpPr>
          <p:spPr>
            <a:xfrm>
              <a:off x="5926432" y="2487275"/>
              <a:ext cx="5080" cy="5080"/>
            </a:xfrm>
            <a:custGeom>
              <a:avLst/>
              <a:gdLst/>
              <a:ahLst/>
              <a:cxnLst/>
              <a:rect l="l" t="t" r="r" b="b"/>
              <a:pathLst>
                <a:path w="5079"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C86AE"/>
              </a:solidFill>
            </a:ln>
          </p:spPr>
          <p:txBody>
            <a:bodyPr wrap="square" lIns="0" tIns="0" rIns="0" bIns="0" rtlCol="0"/>
            <a:lstStyle/>
            <a:p/>
          </p:txBody>
        </p:sp>
        <p:sp>
          <p:nvSpPr>
            <p:cNvPr id="1848" name="object 1848" descr=""/>
            <p:cNvSpPr/>
            <p:nvPr/>
          </p:nvSpPr>
          <p:spPr>
            <a:xfrm>
              <a:off x="5927486" y="2489094"/>
              <a:ext cx="635" cy="1905"/>
            </a:xfrm>
            <a:custGeom>
              <a:avLst/>
              <a:gdLst/>
              <a:ahLst/>
              <a:cxnLst/>
              <a:rect l="l" t="t" r="r" b="b"/>
              <a:pathLst>
                <a:path w="635" h="1905">
                  <a:moveTo>
                    <a:pt x="253" y="0"/>
                  </a:moveTo>
                  <a:lnTo>
                    <a:pt x="0" y="431"/>
                  </a:lnTo>
                  <a:lnTo>
                    <a:pt x="0" y="965"/>
                  </a:lnTo>
                  <a:lnTo>
                    <a:pt x="253" y="1384"/>
                  </a:lnTo>
                </a:path>
              </a:pathLst>
            </a:custGeom>
            <a:ln w="3175">
              <a:solidFill>
                <a:srgbClr val="5C86AE"/>
              </a:solidFill>
            </a:ln>
          </p:spPr>
          <p:txBody>
            <a:bodyPr wrap="square" lIns="0" tIns="0" rIns="0" bIns="0" rtlCol="0"/>
            <a:lstStyle/>
            <a:p/>
          </p:txBody>
        </p:sp>
        <p:sp>
          <p:nvSpPr>
            <p:cNvPr id="1849" name="object 1849" descr=""/>
            <p:cNvSpPr/>
            <p:nvPr/>
          </p:nvSpPr>
          <p:spPr>
            <a:xfrm>
              <a:off x="5930158" y="2489087"/>
              <a:ext cx="635" cy="1905"/>
            </a:xfrm>
            <a:custGeom>
              <a:avLst/>
              <a:gdLst/>
              <a:ahLst/>
              <a:cxnLst/>
              <a:rect l="l" t="t" r="r" b="b"/>
              <a:pathLst>
                <a:path w="635" h="1905">
                  <a:moveTo>
                    <a:pt x="0" y="1397"/>
                  </a:moveTo>
                  <a:lnTo>
                    <a:pt x="254" y="965"/>
                  </a:lnTo>
                  <a:lnTo>
                    <a:pt x="254" y="431"/>
                  </a:lnTo>
                  <a:lnTo>
                    <a:pt x="0" y="0"/>
                  </a:lnTo>
                </a:path>
              </a:pathLst>
            </a:custGeom>
            <a:ln w="3175">
              <a:solidFill>
                <a:srgbClr val="5C86AE"/>
              </a:solidFill>
            </a:ln>
          </p:spPr>
          <p:txBody>
            <a:bodyPr wrap="square" lIns="0" tIns="0" rIns="0" bIns="0" rtlCol="0"/>
            <a:lstStyle/>
            <a:p/>
          </p:txBody>
        </p:sp>
        <p:sp>
          <p:nvSpPr>
            <p:cNvPr id="1850" name="object 1850" descr=""/>
            <p:cNvSpPr/>
            <p:nvPr/>
          </p:nvSpPr>
          <p:spPr>
            <a:xfrm>
              <a:off x="5927736" y="2488393"/>
              <a:ext cx="1270" cy="1270"/>
            </a:xfrm>
            <a:custGeom>
              <a:avLst/>
              <a:gdLst/>
              <a:ahLst/>
              <a:cxnLst/>
              <a:rect l="l" t="t" r="r" b="b"/>
              <a:pathLst>
                <a:path w="1270" h="1269">
                  <a:moveTo>
                    <a:pt x="1206" y="0"/>
                  </a:moveTo>
                  <a:lnTo>
                    <a:pt x="711" y="0"/>
                  </a:lnTo>
                  <a:lnTo>
                    <a:pt x="254" y="266"/>
                  </a:lnTo>
                  <a:lnTo>
                    <a:pt x="0" y="698"/>
                  </a:lnTo>
                </a:path>
              </a:pathLst>
            </a:custGeom>
            <a:ln w="3175">
              <a:solidFill>
                <a:srgbClr val="5C86AE"/>
              </a:solidFill>
            </a:ln>
          </p:spPr>
          <p:txBody>
            <a:bodyPr wrap="square" lIns="0" tIns="0" rIns="0" bIns="0" rtlCol="0"/>
            <a:lstStyle/>
            <a:p/>
          </p:txBody>
        </p:sp>
        <p:sp>
          <p:nvSpPr>
            <p:cNvPr id="1851" name="object 1851" descr=""/>
            <p:cNvSpPr/>
            <p:nvPr/>
          </p:nvSpPr>
          <p:spPr>
            <a:xfrm>
              <a:off x="5927740" y="2490484"/>
              <a:ext cx="1270" cy="1270"/>
            </a:xfrm>
            <a:custGeom>
              <a:avLst/>
              <a:gdLst/>
              <a:ahLst/>
              <a:cxnLst/>
              <a:rect l="l" t="t" r="r" b="b"/>
              <a:pathLst>
                <a:path w="1270" h="1269">
                  <a:moveTo>
                    <a:pt x="0" y="0"/>
                  </a:moveTo>
                  <a:lnTo>
                    <a:pt x="254" y="431"/>
                  </a:lnTo>
                  <a:lnTo>
                    <a:pt x="711" y="698"/>
                  </a:lnTo>
                  <a:lnTo>
                    <a:pt x="1206" y="698"/>
                  </a:lnTo>
                </a:path>
              </a:pathLst>
            </a:custGeom>
            <a:ln w="3175">
              <a:solidFill>
                <a:srgbClr val="5C86AE"/>
              </a:solidFill>
            </a:ln>
          </p:spPr>
          <p:txBody>
            <a:bodyPr wrap="square" lIns="0" tIns="0" rIns="0" bIns="0" rtlCol="0"/>
            <a:lstStyle/>
            <a:p/>
          </p:txBody>
        </p:sp>
        <p:sp>
          <p:nvSpPr>
            <p:cNvPr id="1852" name="object 1852" descr=""/>
            <p:cNvSpPr/>
            <p:nvPr/>
          </p:nvSpPr>
          <p:spPr>
            <a:xfrm>
              <a:off x="5928951" y="2488390"/>
              <a:ext cx="1270" cy="1270"/>
            </a:xfrm>
            <a:custGeom>
              <a:avLst/>
              <a:gdLst/>
              <a:ahLst/>
              <a:cxnLst/>
              <a:rect l="l" t="t" r="r" b="b"/>
              <a:pathLst>
                <a:path w="1270" h="1269">
                  <a:moveTo>
                    <a:pt x="1206" y="698"/>
                  </a:moveTo>
                  <a:lnTo>
                    <a:pt x="952" y="266"/>
                  </a:lnTo>
                  <a:lnTo>
                    <a:pt x="495" y="0"/>
                  </a:lnTo>
                  <a:lnTo>
                    <a:pt x="0" y="0"/>
                  </a:lnTo>
                </a:path>
              </a:pathLst>
            </a:custGeom>
            <a:ln w="3175">
              <a:solidFill>
                <a:srgbClr val="5C86AE"/>
              </a:solidFill>
            </a:ln>
          </p:spPr>
          <p:txBody>
            <a:bodyPr wrap="square" lIns="0" tIns="0" rIns="0" bIns="0" rtlCol="0"/>
            <a:lstStyle/>
            <a:p/>
          </p:txBody>
        </p:sp>
        <p:sp>
          <p:nvSpPr>
            <p:cNvPr id="1853" name="object 1853" descr=""/>
            <p:cNvSpPr/>
            <p:nvPr/>
          </p:nvSpPr>
          <p:spPr>
            <a:xfrm>
              <a:off x="5928955" y="2490485"/>
              <a:ext cx="1270" cy="1270"/>
            </a:xfrm>
            <a:custGeom>
              <a:avLst/>
              <a:gdLst/>
              <a:ahLst/>
              <a:cxnLst/>
              <a:rect l="l" t="t" r="r" b="b"/>
              <a:pathLst>
                <a:path w="1270" h="1269">
                  <a:moveTo>
                    <a:pt x="0" y="698"/>
                  </a:moveTo>
                  <a:lnTo>
                    <a:pt x="495" y="698"/>
                  </a:lnTo>
                  <a:lnTo>
                    <a:pt x="952" y="431"/>
                  </a:lnTo>
                  <a:lnTo>
                    <a:pt x="1206" y="0"/>
                  </a:lnTo>
                </a:path>
              </a:pathLst>
            </a:custGeom>
            <a:ln w="3175">
              <a:solidFill>
                <a:srgbClr val="5C86AE"/>
              </a:solidFill>
            </a:ln>
          </p:spPr>
          <p:txBody>
            <a:bodyPr wrap="square" lIns="0" tIns="0" rIns="0" bIns="0" rtlCol="0"/>
            <a:lstStyle/>
            <a:p/>
          </p:txBody>
        </p:sp>
        <p:sp>
          <p:nvSpPr>
            <p:cNvPr id="1854" name="object 1854" descr=""/>
            <p:cNvSpPr/>
            <p:nvPr/>
          </p:nvSpPr>
          <p:spPr>
            <a:xfrm>
              <a:off x="6060705" y="2538468"/>
              <a:ext cx="4445" cy="1270"/>
            </a:xfrm>
            <a:custGeom>
              <a:avLst/>
              <a:gdLst/>
              <a:ahLst/>
              <a:cxnLst/>
              <a:rect l="l" t="t" r="r" b="b"/>
              <a:pathLst>
                <a:path w="4445" h="1269">
                  <a:moveTo>
                    <a:pt x="0" y="0"/>
                  </a:moveTo>
                  <a:lnTo>
                    <a:pt x="1257" y="482"/>
                  </a:lnTo>
                  <a:lnTo>
                    <a:pt x="2565" y="736"/>
                  </a:lnTo>
                  <a:lnTo>
                    <a:pt x="3911" y="736"/>
                  </a:lnTo>
                </a:path>
                <a:path w="4445" h="1269">
                  <a:moveTo>
                    <a:pt x="0" y="0"/>
                  </a:moveTo>
                  <a:lnTo>
                    <a:pt x="1257" y="482"/>
                  </a:lnTo>
                  <a:lnTo>
                    <a:pt x="2565" y="736"/>
                  </a:lnTo>
                  <a:lnTo>
                    <a:pt x="3911" y="736"/>
                  </a:lnTo>
                </a:path>
              </a:pathLst>
            </a:custGeom>
            <a:ln w="3175">
              <a:solidFill>
                <a:srgbClr val="5C86AE"/>
              </a:solidFill>
            </a:ln>
          </p:spPr>
          <p:txBody>
            <a:bodyPr wrap="square" lIns="0" tIns="0" rIns="0" bIns="0" rtlCol="0"/>
            <a:lstStyle/>
            <a:p/>
          </p:txBody>
        </p:sp>
        <p:sp>
          <p:nvSpPr>
            <p:cNvPr id="1855" name="object 1855" descr=""/>
            <p:cNvSpPr/>
            <p:nvPr/>
          </p:nvSpPr>
          <p:spPr>
            <a:xfrm>
              <a:off x="5416454" y="2457084"/>
              <a:ext cx="18415" cy="15875"/>
            </a:xfrm>
            <a:custGeom>
              <a:avLst/>
              <a:gdLst/>
              <a:ahLst/>
              <a:cxnLst/>
              <a:rect l="l" t="t" r="r" b="b"/>
              <a:pathLst>
                <a:path w="18414" h="15875">
                  <a:moveTo>
                    <a:pt x="17945" y="0"/>
                  </a:moveTo>
                  <a:lnTo>
                    <a:pt x="10922" y="3898"/>
                  </a:lnTo>
                  <a:lnTo>
                    <a:pt x="4813" y="9232"/>
                  </a:lnTo>
                  <a:lnTo>
                    <a:pt x="0" y="15646"/>
                  </a:lnTo>
                </a:path>
              </a:pathLst>
            </a:custGeom>
            <a:ln w="3175">
              <a:solidFill>
                <a:srgbClr val="5C86AE"/>
              </a:solidFill>
            </a:ln>
          </p:spPr>
          <p:txBody>
            <a:bodyPr wrap="square" lIns="0" tIns="0" rIns="0" bIns="0" rtlCol="0"/>
            <a:lstStyle/>
            <a:p/>
          </p:txBody>
        </p:sp>
        <p:sp>
          <p:nvSpPr>
            <p:cNvPr id="1856" name="object 1856" descr=""/>
            <p:cNvSpPr/>
            <p:nvPr/>
          </p:nvSpPr>
          <p:spPr>
            <a:xfrm>
              <a:off x="5417905" y="2543311"/>
              <a:ext cx="16510" cy="13970"/>
            </a:xfrm>
            <a:custGeom>
              <a:avLst/>
              <a:gdLst/>
              <a:ahLst/>
              <a:cxnLst/>
              <a:rect l="l" t="t" r="r" b="b"/>
              <a:pathLst>
                <a:path w="16510" h="13969">
                  <a:moveTo>
                    <a:pt x="0" y="0"/>
                  </a:moveTo>
                  <a:lnTo>
                    <a:pt x="4572" y="5600"/>
                  </a:lnTo>
                  <a:lnTo>
                    <a:pt x="10172" y="10287"/>
                  </a:lnTo>
                  <a:lnTo>
                    <a:pt x="16497" y="13792"/>
                  </a:lnTo>
                </a:path>
              </a:pathLst>
            </a:custGeom>
            <a:ln w="3175">
              <a:solidFill>
                <a:srgbClr val="5C86AE"/>
              </a:solidFill>
            </a:ln>
          </p:spPr>
          <p:txBody>
            <a:bodyPr wrap="square" lIns="0" tIns="0" rIns="0" bIns="0" rtlCol="0"/>
            <a:lstStyle/>
            <a:p/>
          </p:txBody>
        </p:sp>
        <p:sp>
          <p:nvSpPr>
            <p:cNvPr id="1857" name="object 1857" descr=""/>
            <p:cNvSpPr/>
            <p:nvPr/>
          </p:nvSpPr>
          <p:spPr>
            <a:xfrm>
              <a:off x="5404421" y="2456594"/>
              <a:ext cx="29845" cy="101600"/>
            </a:xfrm>
            <a:custGeom>
              <a:avLst/>
              <a:gdLst/>
              <a:ahLst/>
              <a:cxnLst/>
              <a:rect l="l" t="t" r="r" b="b"/>
              <a:pathLst>
                <a:path w="29845" h="101600">
                  <a:moveTo>
                    <a:pt x="29705" y="0"/>
                  </a:moveTo>
                  <a:lnTo>
                    <a:pt x="17332" y="9243"/>
                  </a:lnTo>
                  <a:lnTo>
                    <a:pt x="7980" y="21210"/>
                  </a:lnTo>
                  <a:lnTo>
                    <a:pt x="2064" y="35199"/>
                  </a:lnTo>
                  <a:lnTo>
                    <a:pt x="0" y="50507"/>
                  </a:lnTo>
                  <a:lnTo>
                    <a:pt x="2064" y="65809"/>
                  </a:lnTo>
                  <a:lnTo>
                    <a:pt x="7980" y="79794"/>
                  </a:lnTo>
                  <a:lnTo>
                    <a:pt x="17332" y="91759"/>
                  </a:lnTo>
                  <a:lnTo>
                    <a:pt x="29705" y="101003"/>
                  </a:lnTo>
                </a:path>
              </a:pathLst>
            </a:custGeom>
            <a:ln w="3175">
              <a:solidFill>
                <a:srgbClr val="5C86AE"/>
              </a:solidFill>
            </a:ln>
          </p:spPr>
          <p:txBody>
            <a:bodyPr wrap="square" lIns="0" tIns="0" rIns="0" bIns="0" rtlCol="0"/>
            <a:lstStyle/>
            <a:p/>
          </p:txBody>
        </p:sp>
        <p:sp>
          <p:nvSpPr>
            <p:cNvPr id="1858" name="object 1858" descr=""/>
            <p:cNvSpPr/>
            <p:nvPr/>
          </p:nvSpPr>
          <p:spPr>
            <a:xfrm>
              <a:off x="5728025"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859" name="object 1859" descr=""/>
            <p:cNvSpPr/>
            <p:nvPr/>
          </p:nvSpPr>
          <p:spPr>
            <a:xfrm>
              <a:off x="5728021"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860" name="object 1860" descr=""/>
            <p:cNvSpPr/>
            <p:nvPr/>
          </p:nvSpPr>
          <p:spPr>
            <a:xfrm>
              <a:off x="5727580"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861" name="object 1861" descr=""/>
            <p:cNvSpPr/>
            <p:nvPr/>
          </p:nvSpPr>
          <p:spPr>
            <a:xfrm>
              <a:off x="5730626" y="2507967"/>
              <a:ext cx="1905" cy="1270"/>
            </a:xfrm>
            <a:custGeom>
              <a:avLst/>
              <a:gdLst/>
              <a:ahLst/>
              <a:cxnLst/>
              <a:rect l="l" t="t" r="r" b="b"/>
              <a:pathLst>
                <a:path w="1904" h="1269">
                  <a:moveTo>
                    <a:pt x="1752" y="1219"/>
                  </a:moveTo>
                  <a:lnTo>
                    <a:pt x="1371" y="571"/>
                  </a:lnTo>
                  <a:lnTo>
                    <a:pt x="736" y="127"/>
                  </a:lnTo>
                  <a:lnTo>
                    <a:pt x="0" y="0"/>
                  </a:lnTo>
                </a:path>
              </a:pathLst>
            </a:custGeom>
            <a:ln w="3175">
              <a:solidFill>
                <a:srgbClr val="5C86AE"/>
              </a:solidFill>
            </a:ln>
          </p:spPr>
          <p:txBody>
            <a:bodyPr wrap="square" lIns="0" tIns="0" rIns="0" bIns="0" rtlCol="0"/>
            <a:lstStyle/>
            <a:p/>
          </p:txBody>
        </p:sp>
        <p:sp>
          <p:nvSpPr>
            <p:cNvPr id="1862" name="object 1862" descr=""/>
            <p:cNvSpPr/>
            <p:nvPr/>
          </p:nvSpPr>
          <p:spPr>
            <a:xfrm>
              <a:off x="5730630" y="2511700"/>
              <a:ext cx="1905" cy="1270"/>
            </a:xfrm>
            <a:custGeom>
              <a:avLst/>
              <a:gdLst/>
              <a:ahLst/>
              <a:cxnLst/>
              <a:rect l="l" t="t" r="r" b="b"/>
              <a:pathLst>
                <a:path w="1904" h="1269">
                  <a:moveTo>
                    <a:pt x="0" y="1219"/>
                  </a:moveTo>
                  <a:lnTo>
                    <a:pt x="736" y="1092"/>
                  </a:lnTo>
                  <a:lnTo>
                    <a:pt x="1358" y="647"/>
                  </a:lnTo>
                  <a:lnTo>
                    <a:pt x="1752" y="0"/>
                  </a:lnTo>
                </a:path>
              </a:pathLst>
            </a:custGeom>
            <a:ln w="3175">
              <a:solidFill>
                <a:srgbClr val="5C86AE"/>
              </a:solidFill>
            </a:ln>
          </p:spPr>
          <p:txBody>
            <a:bodyPr wrap="square" lIns="0" tIns="0" rIns="0" bIns="0" rtlCol="0"/>
            <a:lstStyle/>
            <a:p/>
          </p:txBody>
        </p:sp>
        <p:sp>
          <p:nvSpPr>
            <p:cNvPr id="1863" name="object 1863" descr=""/>
            <p:cNvSpPr/>
            <p:nvPr/>
          </p:nvSpPr>
          <p:spPr>
            <a:xfrm>
              <a:off x="5732378"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C86AE"/>
              </a:solidFill>
            </a:ln>
          </p:spPr>
          <p:txBody>
            <a:bodyPr wrap="square" lIns="0" tIns="0" rIns="0" bIns="0" rtlCol="0"/>
            <a:lstStyle/>
            <a:p/>
          </p:txBody>
        </p:sp>
        <p:sp>
          <p:nvSpPr>
            <p:cNvPr id="1864" name="object 1864" descr=""/>
            <p:cNvSpPr/>
            <p:nvPr/>
          </p:nvSpPr>
          <p:spPr>
            <a:xfrm>
              <a:off x="5941772" y="2495837"/>
              <a:ext cx="1905" cy="3810"/>
            </a:xfrm>
            <a:custGeom>
              <a:avLst/>
              <a:gdLst/>
              <a:ahLst/>
              <a:cxnLst/>
              <a:rect l="l" t="t" r="r" b="b"/>
              <a:pathLst>
                <a:path w="1904" h="3810">
                  <a:moveTo>
                    <a:pt x="1384" y="3352"/>
                  </a:moveTo>
                  <a:lnTo>
                    <a:pt x="1562" y="2070"/>
                  </a:lnTo>
                  <a:lnTo>
                    <a:pt x="1028" y="787"/>
                  </a:lnTo>
                  <a:lnTo>
                    <a:pt x="0" y="0"/>
                  </a:lnTo>
                </a:path>
              </a:pathLst>
            </a:custGeom>
            <a:ln w="3175">
              <a:solidFill>
                <a:srgbClr val="5C86AE"/>
              </a:solidFill>
            </a:ln>
          </p:spPr>
          <p:txBody>
            <a:bodyPr wrap="square" lIns="0" tIns="0" rIns="0" bIns="0" rtlCol="0"/>
            <a:lstStyle/>
            <a:p/>
          </p:txBody>
        </p:sp>
        <p:sp>
          <p:nvSpPr>
            <p:cNvPr id="1865" name="object 1865" descr=""/>
            <p:cNvSpPr/>
            <p:nvPr/>
          </p:nvSpPr>
          <p:spPr>
            <a:xfrm>
              <a:off x="5938173" y="2494869"/>
              <a:ext cx="3810" cy="1270"/>
            </a:xfrm>
            <a:custGeom>
              <a:avLst/>
              <a:gdLst/>
              <a:ahLst/>
              <a:cxnLst/>
              <a:rect l="l" t="t" r="r" b="b"/>
              <a:pathLst>
                <a:path w="3810" h="1269">
                  <a:moveTo>
                    <a:pt x="3594" y="965"/>
                  </a:moveTo>
                  <a:lnTo>
                    <a:pt x="2565" y="177"/>
                  </a:lnTo>
                  <a:lnTo>
                    <a:pt x="1193" y="0"/>
                  </a:lnTo>
                  <a:lnTo>
                    <a:pt x="0" y="495"/>
                  </a:lnTo>
                </a:path>
              </a:pathLst>
            </a:custGeom>
            <a:ln w="3175">
              <a:solidFill>
                <a:srgbClr val="5C86AE"/>
              </a:solidFill>
            </a:ln>
          </p:spPr>
          <p:txBody>
            <a:bodyPr wrap="square" lIns="0" tIns="0" rIns="0" bIns="0" rtlCol="0"/>
            <a:lstStyle/>
            <a:p/>
          </p:txBody>
        </p:sp>
        <p:sp>
          <p:nvSpPr>
            <p:cNvPr id="1866" name="object 1866" descr=""/>
            <p:cNvSpPr/>
            <p:nvPr/>
          </p:nvSpPr>
          <p:spPr>
            <a:xfrm>
              <a:off x="5935961" y="2495370"/>
              <a:ext cx="2540" cy="3175"/>
            </a:xfrm>
            <a:custGeom>
              <a:avLst/>
              <a:gdLst/>
              <a:ahLst/>
              <a:cxnLst/>
              <a:rect l="l" t="t" r="r" b="b"/>
              <a:pathLst>
                <a:path w="2539" h="3175">
                  <a:moveTo>
                    <a:pt x="2197" y="0"/>
                  </a:moveTo>
                  <a:lnTo>
                    <a:pt x="1003" y="495"/>
                  </a:lnTo>
                  <a:lnTo>
                    <a:pt x="165" y="1587"/>
                  </a:lnTo>
                  <a:lnTo>
                    <a:pt x="0" y="2882"/>
                  </a:lnTo>
                </a:path>
              </a:pathLst>
            </a:custGeom>
            <a:ln w="3175">
              <a:solidFill>
                <a:srgbClr val="5C86AE"/>
              </a:solidFill>
            </a:ln>
          </p:spPr>
          <p:txBody>
            <a:bodyPr wrap="square" lIns="0" tIns="0" rIns="0" bIns="0" rtlCol="0"/>
            <a:lstStyle/>
            <a:p/>
          </p:txBody>
        </p:sp>
        <p:sp>
          <p:nvSpPr>
            <p:cNvPr id="1867" name="object 1867" descr=""/>
            <p:cNvSpPr/>
            <p:nvPr/>
          </p:nvSpPr>
          <p:spPr>
            <a:xfrm>
              <a:off x="5935785" y="2498247"/>
              <a:ext cx="1905" cy="3810"/>
            </a:xfrm>
            <a:custGeom>
              <a:avLst/>
              <a:gdLst/>
              <a:ahLst/>
              <a:cxnLst/>
              <a:rect l="l" t="t" r="r" b="b"/>
              <a:pathLst>
                <a:path w="1904" h="3810">
                  <a:moveTo>
                    <a:pt x="177" y="0"/>
                  </a:moveTo>
                  <a:lnTo>
                    <a:pt x="0" y="1282"/>
                  </a:lnTo>
                  <a:lnTo>
                    <a:pt x="533" y="2565"/>
                  </a:lnTo>
                  <a:lnTo>
                    <a:pt x="1562" y="3352"/>
                  </a:lnTo>
                </a:path>
              </a:pathLst>
            </a:custGeom>
            <a:ln w="3175">
              <a:solidFill>
                <a:srgbClr val="5C86AE"/>
              </a:solidFill>
            </a:ln>
          </p:spPr>
          <p:txBody>
            <a:bodyPr wrap="square" lIns="0" tIns="0" rIns="0" bIns="0" rtlCol="0"/>
            <a:lstStyle/>
            <a:p/>
          </p:txBody>
        </p:sp>
        <p:sp>
          <p:nvSpPr>
            <p:cNvPr id="1868" name="object 1868" descr=""/>
            <p:cNvSpPr/>
            <p:nvPr/>
          </p:nvSpPr>
          <p:spPr>
            <a:xfrm>
              <a:off x="5937351" y="2501601"/>
              <a:ext cx="3810" cy="1270"/>
            </a:xfrm>
            <a:custGeom>
              <a:avLst/>
              <a:gdLst/>
              <a:ahLst/>
              <a:cxnLst/>
              <a:rect l="l" t="t" r="r" b="b"/>
              <a:pathLst>
                <a:path w="3810" h="1269">
                  <a:moveTo>
                    <a:pt x="0" y="0"/>
                  </a:moveTo>
                  <a:lnTo>
                    <a:pt x="1028" y="787"/>
                  </a:lnTo>
                  <a:lnTo>
                    <a:pt x="2387" y="965"/>
                  </a:lnTo>
                  <a:lnTo>
                    <a:pt x="3594" y="469"/>
                  </a:lnTo>
                </a:path>
              </a:pathLst>
            </a:custGeom>
            <a:ln w="3175">
              <a:solidFill>
                <a:srgbClr val="5C86AE"/>
              </a:solidFill>
            </a:ln>
          </p:spPr>
          <p:txBody>
            <a:bodyPr wrap="square" lIns="0" tIns="0" rIns="0" bIns="0" rtlCol="0"/>
            <a:lstStyle/>
            <a:p/>
          </p:txBody>
        </p:sp>
        <p:sp>
          <p:nvSpPr>
            <p:cNvPr id="1869" name="object 1869" descr=""/>
            <p:cNvSpPr/>
            <p:nvPr/>
          </p:nvSpPr>
          <p:spPr>
            <a:xfrm>
              <a:off x="5940948" y="2499190"/>
              <a:ext cx="2540" cy="3175"/>
            </a:xfrm>
            <a:custGeom>
              <a:avLst/>
              <a:gdLst/>
              <a:ahLst/>
              <a:cxnLst/>
              <a:rect l="l" t="t" r="r" b="b"/>
              <a:pathLst>
                <a:path w="2539" h="3175">
                  <a:moveTo>
                    <a:pt x="0" y="2882"/>
                  </a:moveTo>
                  <a:lnTo>
                    <a:pt x="1206" y="2387"/>
                  </a:lnTo>
                  <a:lnTo>
                    <a:pt x="2044" y="1295"/>
                  </a:lnTo>
                  <a:lnTo>
                    <a:pt x="2209" y="0"/>
                  </a:lnTo>
                </a:path>
              </a:pathLst>
            </a:custGeom>
            <a:ln w="3175">
              <a:solidFill>
                <a:srgbClr val="5C86AE"/>
              </a:solidFill>
            </a:ln>
          </p:spPr>
          <p:txBody>
            <a:bodyPr wrap="square" lIns="0" tIns="0" rIns="0" bIns="0" rtlCol="0"/>
            <a:lstStyle/>
            <a:p/>
          </p:txBody>
        </p:sp>
        <p:sp>
          <p:nvSpPr>
            <p:cNvPr id="1870" name="object 1870" descr=""/>
            <p:cNvSpPr/>
            <p:nvPr/>
          </p:nvSpPr>
          <p:spPr>
            <a:xfrm>
              <a:off x="5854190" y="2500709"/>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871" name="object 1871" descr=""/>
            <p:cNvSpPr/>
            <p:nvPr/>
          </p:nvSpPr>
          <p:spPr>
            <a:xfrm>
              <a:off x="5853750"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872" name="object 1872" descr=""/>
            <p:cNvSpPr/>
            <p:nvPr/>
          </p:nvSpPr>
          <p:spPr>
            <a:xfrm>
              <a:off x="5854194" y="2504442"/>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873" name="object 1873" descr=""/>
            <p:cNvSpPr/>
            <p:nvPr/>
          </p:nvSpPr>
          <p:spPr>
            <a:xfrm>
              <a:off x="5856794" y="2500705"/>
              <a:ext cx="1905" cy="1270"/>
            </a:xfrm>
            <a:custGeom>
              <a:avLst/>
              <a:gdLst/>
              <a:ahLst/>
              <a:cxnLst/>
              <a:rect l="l" t="t" r="r" b="b"/>
              <a:pathLst>
                <a:path w="1904" h="1269">
                  <a:moveTo>
                    <a:pt x="1752" y="1219"/>
                  </a:moveTo>
                  <a:lnTo>
                    <a:pt x="1384" y="584"/>
                  </a:lnTo>
                  <a:lnTo>
                    <a:pt x="736" y="139"/>
                  </a:lnTo>
                  <a:lnTo>
                    <a:pt x="0" y="0"/>
                  </a:lnTo>
                </a:path>
              </a:pathLst>
            </a:custGeom>
            <a:ln w="3175">
              <a:solidFill>
                <a:srgbClr val="5C86AE"/>
              </a:solidFill>
            </a:ln>
          </p:spPr>
          <p:txBody>
            <a:bodyPr wrap="square" lIns="0" tIns="0" rIns="0" bIns="0" rtlCol="0"/>
            <a:lstStyle/>
            <a:p/>
          </p:txBody>
        </p:sp>
        <p:sp>
          <p:nvSpPr>
            <p:cNvPr id="1874" name="object 1874" descr=""/>
            <p:cNvSpPr/>
            <p:nvPr/>
          </p:nvSpPr>
          <p:spPr>
            <a:xfrm>
              <a:off x="5856799" y="2504445"/>
              <a:ext cx="1905" cy="1270"/>
            </a:xfrm>
            <a:custGeom>
              <a:avLst/>
              <a:gdLst/>
              <a:ahLst/>
              <a:cxnLst/>
              <a:rect l="l" t="t" r="r" b="b"/>
              <a:pathLst>
                <a:path w="1904" h="1269">
                  <a:moveTo>
                    <a:pt x="0" y="1219"/>
                  </a:moveTo>
                  <a:lnTo>
                    <a:pt x="736" y="1092"/>
                  </a:lnTo>
                  <a:lnTo>
                    <a:pt x="1371" y="647"/>
                  </a:lnTo>
                  <a:lnTo>
                    <a:pt x="1752" y="0"/>
                  </a:lnTo>
                </a:path>
              </a:pathLst>
            </a:custGeom>
            <a:ln w="3175">
              <a:solidFill>
                <a:srgbClr val="5C86AE"/>
              </a:solidFill>
            </a:ln>
          </p:spPr>
          <p:txBody>
            <a:bodyPr wrap="square" lIns="0" tIns="0" rIns="0" bIns="0" rtlCol="0"/>
            <a:lstStyle/>
            <a:p/>
          </p:txBody>
        </p:sp>
        <p:sp>
          <p:nvSpPr>
            <p:cNvPr id="1875" name="object 1875" descr=""/>
            <p:cNvSpPr/>
            <p:nvPr/>
          </p:nvSpPr>
          <p:spPr>
            <a:xfrm>
              <a:off x="5858546" y="2501928"/>
              <a:ext cx="635" cy="2540"/>
            </a:xfrm>
            <a:custGeom>
              <a:avLst/>
              <a:gdLst/>
              <a:ahLst/>
              <a:cxnLst/>
              <a:rect l="l" t="t" r="r" b="b"/>
              <a:pathLst>
                <a:path w="635" h="2539">
                  <a:moveTo>
                    <a:pt x="0" y="2514"/>
                  </a:moveTo>
                  <a:lnTo>
                    <a:pt x="444" y="1739"/>
                  </a:lnTo>
                  <a:lnTo>
                    <a:pt x="444" y="774"/>
                  </a:lnTo>
                  <a:lnTo>
                    <a:pt x="0" y="0"/>
                  </a:lnTo>
                </a:path>
              </a:pathLst>
            </a:custGeom>
            <a:ln w="3175">
              <a:solidFill>
                <a:srgbClr val="5C86AE"/>
              </a:solidFill>
            </a:ln>
          </p:spPr>
          <p:txBody>
            <a:bodyPr wrap="square" lIns="0" tIns="0" rIns="0" bIns="0" rtlCol="0"/>
            <a:lstStyle/>
            <a:p/>
          </p:txBody>
        </p:sp>
        <p:sp>
          <p:nvSpPr>
            <p:cNvPr id="1876" name="object 1876" descr=""/>
            <p:cNvSpPr/>
            <p:nvPr/>
          </p:nvSpPr>
          <p:spPr>
            <a:xfrm>
              <a:off x="5357531" y="2491444"/>
              <a:ext cx="1270" cy="1905"/>
            </a:xfrm>
            <a:custGeom>
              <a:avLst/>
              <a:gdLst/>
              <a:ahLst/>
              <a:cxnLst/>
              <a:rect l="l" t="t" r="r" b="b"/>
              <a:pathLst>
                <a:path w="1270" h="1905">
                  <a:moveTo>
                    <a:pt x="977" y="0"/>
                  </a:moveTo>
                  <a:lnTo>
                    <a:pt x="368" y="342"/>
                  </a:lnTo>
                  <a:lnTo>
                    <a:pt x="0" y="990"/>
                  </a:lnTo>
                  <a:lnTo>
                    <a:pt x="0" y="1689"/>
                  </a:lnTo>
                </a:path>
              </a:pathLst>
            </a:custGeom>
            <a:ln w="3175">
              <a:solidFill>
                <a:srgbClr val="5C86AE"/>
              </a:solidFill>
            </a:ln>
          </p:spPr>
          <p:txBody>
            <a:bodyPr wrap="square" lIns="0" tIns="0" rIns="0" bIns="0" rtlCol="0"/>
            <a:lstStyle/>
            <a:p/>
          </p:txBody>
        </p:sp>
        <p:sp>
          <p:nvSpPr>
            <p:cNvPr id="1877" name="object 1877" descr=""/>
            <p:cNvSpPr/>
            <p:nvPr/>
          </p:nvSpPr>
          <p:spPr>
            <a:xfrm>
              <a:off x="5360459" y="2491448"/>
              <a:ext cx="1270" cy="1905"/>
            </a:xfrm>
            <a:custGeom>
              <a:avLst/>
              <a:gdLst/>
              <a:ahLst/>
              <a:cxnLst/>
              <a:rect l="l" t="t" r="r" b="b"/>
              <a:pathLst>
                <a:path w="1270" h="1905">
                  <a:moveTo>
                    <a:pt x="977" y="1689"/>
                  </a:moveTo>
                  <a:lnTo>
                    <a:pt x="977" y="990"/>
                  </a:lnTo>
                  <a:lnTo>
                    <a:pt x="609" y="342"/>
                  </a:lnTo>
                  <a:lnTo>
                    <a:pt x="0" y="0"/>
                  </a:lnTo>
                </a:path>
              </a:pathLst>
            </a:custGeom>
            <a:ln w="3175">
              <a:solidFill>
                <a:srgbClr val="5C86AE"/>
              </a:solidFill>
            </a:ln>
          </p:spPr>
          <p:txBody>
            <a:bodyPr wrap="square" lIns="0" tIns="0" rIns="0" bIns="0" rtlCol="0"/>
            <a:lstStyle/>
            <a:p/>
          </p:txBody>
        </p:sp>
        <p:sp>
          <p:nvSpPr>
            <p:cNvPr id="1878" name="object 1878" descr=""/>
            <p:cNvSpPr/>
            <p:nvPr/>
          </p:nvSpPr>
          <p:spPr>
            <a:xfrm>
              <a:off x="5358509" y="2494830"/>
              <a:ext cx="2540" cy="635"/>
            </a:xfrm>
            <a:custGeom>
              <a:avLst/>
              <a:gdLst/>
              <a:ahLst/>
              <a:cxnLst/>
              <a:rect l="l" t="t" r="r" b="b"/>
              <a:pathLst>
                <a:path w="2539" h="635">
                  <a:moveTo>
                    <a:pt x="0" y="0"/>
                  </a:moveTo>
                  <a:lnTo>
                    <a:pt x="609" y="342"/>
                  </a:lnTo>
                  <a:lnTo>
                    <a:pt x="1346" y="342"/>
                  </a:lnTo>
                  <a:lnTo>
                    <a:pt x="1943" y="0"/>
                  </a:lnTo>
                </a:path>
              </a:pathLst>
            </a:custGeom>
            <a:ln w="3175">
              <a:solidFill>
                <a:srgbClr val="5C86AE"/>
              </a:solidFill>
            </a:ln>
          </p:spPr>
          <p:txBody>
            <a:bodyPr wrap="square" lIns="0" tIns="0" rIns="0" bIns="0" rtlCol="0"/>
            <a:lstStyle/>
            <a:p/>
          </p:txBody>
        </p:sp>
        <p:sp>
          <p:nvSpPr>
            <p:cNvPr id="1879" name="object 1879" descr=""/>
            <p:cNvSpPr/>
            <p:nvPr/>
          </p:nvSpPr>
          <p:spPr>
            <a:xfrm>
              <a:off x="5360456" y="2493141"/>
              <a:ext cx="1270" cy="1905"/>
            </a:xfrm>
            <a:custGeom>
              <a:avLst/>
              <a:gdLst/>
              <a:ahLst/>
              <a:cxnLst/>
              <a:rect l="l" t="t" r="r" b="b"/>
              <a:pathLst>
                <a:path w="1270" h="1905">
                  <a:moveTo>
                    <a:pt x="0" y="1689"/>
                  </a:moveTo>
                  <a:lnTo>
                    <a:pt x="609" y="1346"/>
                  </a:lnTo>
                  <a:lnTo>
                    <a:pt x="977" y="698"/>
                  </a:lnTo>
                  <a:lnTo>
                    <a:pt x="977" y="0"/>
                  </a:lnTo>
                </a:path>
              </a:pathLst>
            </a:custGeom>
            <a:ln w="3175">
              <a:solidFill>
                <a:srgbClr val="5C86AE"/>
              </a:solidFill>
            </a:ln>
          </p:spPr>
          <p:txBody>
            <a:bodyPr wrap="square" lIns="0" tIns="0" rIns="0" bIns="0" rtlCol="0"/>
            <a:lstStyle/>
            <a:p/>
          </p:txBody>
        </p:sp>
        <p:sp>
          <p:nvSpPr>
            <p:cNvPr id="1880" name="object 1880" descr=""/>
            <p:cNvSpPr/>
            <p:nvPr/>
          </p:nvSpPr>
          <p:spPr>
            <a:xfrm>
              <a:off x="5357530" y="2493137"/>
              <a:ext cx="1270" cy="1905"/>
            </a:xfrm>
            <a:custGeom>
              <a:avLst/>
              <a:gdLst/>
              <a:ahLst/>
              <a:cxnLst/>
              <a:rect l="l" t="t" r="r" b="b"/>
              <a:pathLst>
                <a:path w="1270" h="1905">
                  <a:moveTo>
                    <a:pt x="0" y="0"/>
                  </a:moveTo>
                  <a:lnTo>
                    <a:pt x="0" y="698"/>
                  </a:lnTo>
                  <a:lnTo>
                    <a:pt x="368" y="1346"/>
                  </a:lnTo>
                  <a:lnTo>
                    <a:pt x="977" y="1689"/>
                  </a:lnTo>
                </a:path>
              </a:pathLst>
            </a:custGeom>
            <a:ln w="3175">
              <a:solidFill>
                <a:srgbClr val="5C86AE"/>
              </a:solidFill>
            </a:ln>
          </p:spPr>
          <p:txBody>
            <a:bodyPr wrap="square" lIns="0" tIns="0" rIns="0" bIns="0" rtlCol="0"/>
            <a:lstStyle/>
            <a:p/>
          </p:txBody>
        </p:sp>
        <p:sp>
          <p:nvSpPr>
            <p:cNvPr id="1881" name="object 1881" descr=""/>
            <p:cNvSpPr/>
            <p:nvPr/>
          </p:nvSpPr>
          <p:spPr>
            <a:xfrm>
              <a:off x="5358513" y="2491101"/>
              <a:ext cx="2540" cy="635"/>
            </a:xfrm>
            <a:custGeom>
              <a:avLst/>
              <a:gdLst/>
              <a:ahLst/>
              <a:cxnLst/>
              <a:rect l="l" t="t" r="r" b="b"/>
              <a:pathLst>
                <a:path w="2539" h="635">
                  <a:moveTo>
                    <a:pt x="1943" y="342"/>
                  </a:moveTo>
                  <a:lnTo>
                    <a:pt x="1346" y="0"/>
                  </a:lnTo>
                  <a:lnTo>
                    <a:pt x="609" y="0"/>
                  </a:lnTo>
                  <a:lnTo>
                    <a:pt x="0" y="342"/>
                  </a:lnTo>
                </a:path>
              </a:pathLst>
            </a:custGeom>
            <a:ln w="3175">
              <a:solidFill>
                <a:srgbClr val="5C86AE"/>
              </a:solidFill>
            </a:ln>
          </p:spPr>
          <p:txBody>
            <a:bodyPr wrap="square" lIns="0" tIns="0" rIns="0" bIns="0" rtlCol="0"/>
            <a:lstStyle/>
            <a:p/>
          </p:txBody>
        </p:sp>
        <p:sp>
          <p:nvSpPr>
            <p:cNvPr id="1882" name="object 1882" descr=""/>
            <p:cNvSpPr/>
            <p:nvPr/>
          </p:nvSpPr>
          <p:spPr>
            <a:xfrm>
              <a:off x="5355859" y="2489505"/>
              <a:ext cx="7620" cy="7620"/>
            </a:xfrm>
            <a:custGeom>
              <a:avLst/>
              <a:gdLst/>
              <a:ahLst/>
              <a:cxnLst/>
              <a:rect l="l" t="t" r="r" b="b"/>
              <a:pathLst>
                <a:path w="7620" h="7619">
                  <a:moveTo>
                    <a:pt x="7251" y="3632"/>
                  </a:moveTo>
                  <a:lnTo>
                    <a:pt x="7251" y="1625"/>
                  </a:lnTo>
                  <a:lnTo>
                    <a:pt x="5626" y="0"/>
                  </a:lnTo>
                  <a:lnTo>
                    <a:pt x="3632" y="0"/>
                  </a:lnTo>
                  <a:lnTo>
                    <a:pt x="1625" y="0"/>
                  </a:lnTo>
                  <a:lnTo>
                    <a:pt x="0" y="1625"/>
                  </a:lnTo>
                  <a:lnTo>
                    <a:pt x="0" y="3632"/>
                  </a:lnTo>
                  <a:lnTo>
                    <a:pt x="0" y="5638"/>
                  </a:lnTo>
                  <a:lnTo>
                    <a:pt x="1625" y="7264"/>
                  </a:lnTo>
                  <a:lnTo>
                    <a:pt x="3632" y="7264"/>
                  </a:lnTo>
                  <a:lnTo>
                    <a:pt x="5626" y="7264"/>
                  </a:lnTo>
                  <a:lnTo>
                    <a:pt x="7251" y="5638"/>
                  </a:lnTo>
                  <a:lnTo>
                    <a:pt x="7251" y="3632"/>
                  </a:lnTo>
                </a:path>
              </a:pathLst>
            </a:custGeom>
            <a:ln w="3175">
              <a:solidFill>
                <a:srgbClr val="5C86AE"/>
              </a:solidFill>
            </a:ln>
          </p:spPr>
          <p:txBody>
            <a:bodyPr wrap="square" lIns="0" tIns="0" rIns="0" bIns="0" rtlCol="0"/>
            <a:lstStyle/>
            <a:p/>
          </p:txBody>
        </p:sp>
        <p:sp>
          <p:nvSpPr>
            <p:cNvPr id="1883" name="object 1883" descr=""/>
            <p:cNvSpPr/>
            <p:nvPr/>
          </p:nvSpPr>
          <p:spPr>
            <a:xfrm>
              <a:off x="5356419" y="2490063"/>
              <a:ext cx="6350" cy="6350"/>
            </a:xfrm>
            <a:custGeom>
              <a:avLst/>
              <a:gdLst/>
              <a:ahLst/>
              <a:cxnLst/>
              <a:rect l="l" t="t" r="r" b="b"/>
              <a:pathLst>
                <a:path w="6350" h="6350">
                  <a:moveTo>
                    <a:pt x="6134" y="3073"/>
                  </a:moveTo>
                  <a:lnTo>
                    <a:pt x="6134" y="1371"/>
                  </a:lnTo>
                  <a:lnTo>
                    <a:pt x="4762" y="0"/>
                  </a:lnTo>
                  <a:lnTo>
                    <a:pt x="3073" y="0"/>
                  </a:lnTo>
                  <a:lnTo>
                    <a:pt x="1371" y="0"/>
                  </a:lnTo>
                  <a:lnTo>
                    <a:pt x="0" y="1371"/>
                  </a:lnTo>
                  <a:lnTo>
                    <a:pt x="0" y="3073"/>
                  </a:lnTo>
                  <a:lnTo>
                    <a:pt x="0" y="4762"/>
                  </a:lnTo>
                  <a:lnTo>
                    <a:pt x="1371" y="6146"/>
                  </a:lnTo>
                  <a:lnTo>
                    <a:pt x="3073" y="6146"/>
                  </a:lnTo>
                  <a:lnTo>
                    <a:pt x="4762" y="6146"/>
                  </a:lnTo>
                  <a:lnTo>
                    <a:pt x="6134" y="4762"/>
                  </a:lnTo>
                  <a:lnTo>
                    <a:pt x="6134" y="3073"/>
                  </a:lnTo>
                </a:path>
              </a:pathLst>
            </a:custGeom>
            <a:ln w="3175">
              <a:solidFill>
                <a:srgbClr val="5C86AE"/>
              </a:solidFill>
            </a:ln>
          </p:spPr>
          <p:txBody>
            <a:bodyPr wrap="square" lIns="0" tIns="0" rIns="0" bIns="0" rtlCol="0"/>
            <a:lstStyle/>
            <a:p/>
          </p:txBody>
        </p:sp>
        <p:sp>
          <p:nvSpPr>
            <p:cNvPr id="1884" name="object 1884" descr=""/>
            <p:cNvSpPr/>
            <p:nvPr/>
          </p:nvSpPr>
          <p:spPr>
            <a:xfrm>
              <a:off x="5361176" y="2492162"/>
              <a:ext cx="635" cy="2540"/>
            </a:xfrm>
            <a:custGeom>
              <a:avLst/>
              <a:gdLst/>
              <a:ahLst/>
              <a:cxnLst/>
              <a:rect l="l" t="t" r="r" b="b"/>
              <a:pathLst>
                <a:path w="635" h="2539">
                  <a:moveTo>
                    <a:pt x="0" y="1955"/>
                  </a:moveTo>
                  <a:lnTo>
                    <a:pt x="342" y="1346"/>
                  </a:lnTo>
                  <a:lnTo>
                    <a:pt x="342" y="609"/>
                  </a:lnTo>
                  <a:lnTo>
                    <a:pt x="0" y="0"/>
                  </a:lnTo>
                </a:path>
              </a:pathLst>
            </a:custGeom>
            <a:ln w="3175">
              <a:solidFill>
                <a:srgbClr val="5C86AE"/>
              </a:solidFill>
            </a:ln>
          </p:spPr>
          <p:txBody>
            <a:bodyPr wrap="square" lIns="0" tIns="0" rIns="0" bIns="0" rtlCol="0"/>
            <a:lstStyle/>
            <a:p/>
          </p:txBody>
        </p:sp>
        <p:sp>
          <p:nvSpPr>
            <p:cNvPr id="1885" name="object 1885" descr=""/>
            <p:cNvSpPr/>
            <p:nvPr/>
          </p:nvSpPr>
          <p:spPr>
            <a:xfrm>
              <a:off x="5357448" y="2492164"/>
              <a:ext cx="635" cy="2540"/>
            </a:xfrm>
            <a:custGeom>
              <a:avLst/>
              <a:gdLst/>
              <a:ahLst/>
              <a:cxnLst/>
              <a:rect l="l" t="t" r="r" b="b"/>
              <a:pathLst>
                <a:path w="635" h="2539">
                  <a:moveTo>
                    <a:pt x="342" y="0"/>
                  </a:moveTo>
                  <a:lnTo>
                    <a:pt x="0" y="596"/>
                  </a:lnTo>
                  <a:lnTo>
                    <a:pt x="0" y="1346"/>
                  </a:lnTo>
                  <a:lnTo>
                    <a:pt x="342" y="1955"/>
                  </a:lnTo>
                </a:path>
              </a:pathLst>
            </a:custGeom>
            <a:ln w="3175">
              <a:solidFill>
                <a:srgbClr val="5C86AE"/>
              </a:solidFill>
            </a:ln>
          </p:spPr>
          <p:txBody>
            <a:bodyPr wrap="square" lIns="0" tIns="0" rIns="0" bIns="0" rtlCol="0"/>
            <a:lstStyle/>
            <a:p/>
          </p:txBody>
        </p:sp>
        <p:sp>
          <p:nvSpPr>
            <p:cNvPr id="1886" name="object 1886" descr=""/>
            <p:cNvSpPr/>
            <p:nvPr/>
          </p:nvSpPr>
          <p:spPr>
            <a:xfrm>
              <a:off x="5357791" y="2494117"/>
              <a:ext cx="1905" cy="1270"/>
            </a:xfrm>
            <a:custGeom>
              <a:avLst/>
              <a:gdLst/>
              <a:ahLst/>
              <a:cxnLst/>
              <a:rect l="l" t="t" r="r" b="b"/>
              <a:pathLst>
                <a:path w="1904" h="1269">
                  <a:moveTo>
                    <a:pt x="0" y="0"/>
                  </a:moveTo>
                  <a:lnTo>
                    <a:pt x="342" y="596"/>
                  </a:lnTo>
                  <a:lnTo>
                    <a:pt x="990" y="977"/>
                  </a:lnTo>
                  <a:lnTo>
                    <a:pt x="1701" y="977"/>
                  </a:lnTo>
                </a:path>
              </a:pathLst>
            </a:custGeom>
            <a:ln w="3175">
              <a:solidFill>
                <a:srgbClr val="5C86AE"/>
              </a:solidFill>
            </a:ln>
          </p:spPr>
          <p:txBody>
            <a:bodyPr wrap="square" lIns="0" tIns="0" rIns="0" bIns="0" rtlCol="0"/>
            <a:lstStyle/>
            <a:p/>
          </p:txBody>
        </p:sp>
        <p:sp>
          <p:nvSpPr>
            <p:cNvPr id="1887" name="object 1887" descr=""/>
            <p:cNvSpPr/>
            <p:nvPr/>
          </p:nvSpPr>
          <p:spPr>
            <a:xfrm>
              <a:off x="5359487" y="2491186"/>
              <a:ext cx="1905" cy="1270"/>
            </a:xfrm>
            <a:custGeom>
              <a:avLst/>
              <a:gdLst/>
              <a:ahLst/>
              <a:cxnLst/>
              <a:rect l="l" t="t" r="r" b="b"/>
              <a:pathLst>
                <a:path w="1904" h="1269">
                  <a:moveTo>
                    <a:pt x="1689" y="977"/>
                  </a:moveTo>
                  <a:lnTo>
                    <a:pt x="1346" y="368"/>
                  </a:lnTo>
                  <a:lnTo>
                    <a:pt x="698" y="0"/>
                  </a:lnTo>
                  <a:lnTo>
                    <a:pt x="0" y="0"/>
                  </a:lnTo>
                </a:path>
              </a:pathLst>
            </a:custGeom>
            <a:ln w="3175">
              <a:solidFill>
                <a:srgbClr val="5C86AE"/>
              </a:solidFill>
            </a:ln>
          </p:spPr>
          <p:txBody>
            <a:bodyPr wrap="square" lIns="0" tIns="0" rIns="0" bIns="0" rtlCol="0"/>
            <a:lstStyle/>
            <a:p/>
          </p:txBody>
        </p:sp>
        <p:sp>
          <p:nvSpPr>
            <p:cNvPr id="1888" name="object 1888" descr=""/>
            <p:cNvSpPr/>
            <p:nvPr/>
          </p:nvSpPr>
          <p:spPr>
            <a:xfrm>
              <a:off x="5359489" y="2494112"/>
              <a:ext cx="1905" cy="1270"/>
            </a:xfrm>
            <a:custGeom>
              <a:avLst/>
              <a:gdLst/>
              <a:ahLst/>
              <a:cxnLst/>
              <a:rect l="l" t="t" r="r" b="b"/>
              <a:pathLst>
                <a:path w="1904" h="1269">
                  <a:moveTo>
                    <a:pt x="0" y="977"/>
                  </a:moveTo>
                  <a:lnTo>
                    <a:pt x="698" y="977"/>
                  </a:lnTo>
                  <a:lnTo>
                    <a:pt x="1333" y="609"/>
                  </a:lnTo>
                  <a:lnTo>
                    <a:pt x="1689" y="0"/>
                  </a:lnTo>
                </a:path>
              </a:pathLst>
            </a:custGeom>
            <a:ln w="3175">
              <a:solidFill>
                <a:srgbClr val="5C86AE"/>
              </a:solidFill>
            </a:ln>
          </p:spPr>
          <p:txBody>
            <a:bodyPr wrap="square" lIns="0" tIns="0" rIns="0" bIns="0" rtlCol="0"/>
            <a:lstStyle/>
            <a:p/>
          </p:txBody>
        </p:sp>
        <p:sp>
          <p:nvSpPr>
            <p:cNvPr id="1889" name="object 1889" descr=""/>
            <p:cNvSpPr/>
            <p:nvPr/>
          </p:nvSpPr>
          <p:spPr>
            <a:xfrm>
              <a:off x="5357787" y="2491184"/>
              <a:ext cx="1905" cy="1270"/>
            </a:xfrm>
            <a:custGeom>
              <a:avLst/>
              <a:gdLst/>
              <a:ahLst/>
              <a:cxnLst/>
              <a:rect l="l" t="t" r="r" b="b"/>
              <a:pathLst>
                <a:path w="1904" h="1269">
                  <a:moveTo>
                    <a:pt x="1701" y="0"/>
                  </a:moveTo>
                  <a:lnTo>
                    <a:pt x="990" y="0"/>
                  </a:lnTo>
                  <a:lnTo>
                    <a:pt x="355" y="368"/>
                  </a:lnTo>
                  <a:lnTo>
                    <a:pt x="0" y="977"/>
                  </a:lnTo>
                </a:path>
              </a:pathLst>
            </a:custGeom>
            <a:ln w="3175">
              <a:solidFill>
                <a:srgbClr val="5C86AE"/>
              </a:solidFill>
            </a:ln>
          </p:spPr>
          <p:txBody>
            <a:bodyPr wrap="square" lIns="0" tIns="0" rIns="0" bIns="0" rtlCol="0"/>
            <a:lstStyle/>
            <a:p/>
          </p:txBody>
        </p:sp>
        <p:sp>
          <p:nvSpPr>
            <p:cNvPr id="1890" name="object 1890" descr=""/>
            <p:cNvSpPr/>
            <p:nvPr/>
          </p:nvSpPr>
          <p:spPr>
            <a:xfrm>
              <a:off x="5887134" y="2504442"/>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891" name="object 1891" descr=""/>
            <p:cNvSpPr/>
            <p:nvPr/>
          </p:nvSpPr>
          <p:spPr>
            <a:xfrm>
              <a:off x="5887130" y="2500709"/>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892" name="object 1892" descr=""/>
            <p:cNvSpPr/>
            <p:nvPr/>
          </p:nvSpPr>
          <p:spPr>
            <a:xfrm>
              <a:off x="5886690"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893" name="object 1893" descr=""/>
            <p:cNvSpPr/>
            <p:nvPr/>
          </p:nvSpPr>
          <p:spPr>
            <a:xfrm>
              <a:off x="5889735" y="2500705"/>
              <a:ext cx="1905" cy="1270"/>
            </a:xfrm>
            <a:custGeom>
              <a:avLst/>
              <a:gdLst/>
              <a:ahLst/>
              <a:cxnLst/>
              <a:rect l="l" t="t" r="r" b="b"/>
              <a:pathLst>
                <a:path w="1904" h="1269">
                  <a:moveTo>
                    <a:pt x="1752" y="1219"/>
                  </a:moveTo>
                  <a:lnTo>
                    <a:pt x="1384" y="584"/>
                  </a:lnTo>
                  <a:lnTo>
                    <a:pt x="736" y="139"/>
                  </a:lnTo>
                  <a:lnTo>
                    <a:pt x="0" y="0"/>
                  </a:lnTo>
                </a:path>
              </a:pathLst>
            </a:custGeom>
            <a:ln w="3175">
              <a:solidFill>
                <a:srgbClr val="5C86AE"/>
              </a:solidFill>
            </a:ln>
          </p:spPr>
          <p:txBody>
            <a:bodyPr wrap="square" lIns="0" tIns="0" rIns="0" bIns="0" rtlCol="0"/>
            <a:lstStyle/>
            <a:p/>
          </p:txBody>
        </p:sp>
        <p:sp>
          <p:nvSpPr>
            <p:cNvPr id="1894" name="object 1894" descr=""/>
            <p:cNvSpPr/>
            <p:nvPr/>
          </p:nvSpPr>
          <p:spPr>
            <a:xfrm>
              <a:off x="5889739" y="2504445"/>
              <a:ext cx="1905" cy="1270"/>
            </a:xfrm>
            <a:custGeom>
              <a:avLst/>
              <a:gdLst/>
              <a:ahLst/>
              <a:cxnLst/>
              <a:rect l="l" t="t" r="r" b="b"/>
              <a:pathLst>
                <a:path w="1904" h="1269">
                  <a:moveTo>
                    <a:pt x="0" y="1219"/>
                  </a:moveTo>
                  <a:lnTo>
                    <a:pt x="736" y="1092"/>
                  </a:lnTo>
                  <a:lnTo>
                    <a:pt x="1371" y="647"/>
                  </a:lnTo>
                  <a:lnTo>
                    <a:pt x="1752" y="0"/>
                  </a:lnTo>
                </a:path>
              </a:pathLst>
            </a:custGeom>
            <a:ln w="3175">
              <a:solidFill>
                <a:srgbClr val="5C86AE"/>
              </a:solidFill>
            </a:ln>
          </p:spPr>
          <p:txBody>
            <a:bodyPr wrap="square" lIns="0" tIns="0" rIns="0" bIns="0" rtlCol="0"/>
            <a:lstStyle/>
            <a:p/>
          </p:txBody>
        </p:sp>
        <p:sp>
          <p:nvSpPr>
            <p:cNvPr id="1895" name="object 1895" descr=""/>
            <p:cNvSpPr/>
            <p:nvPr/>
          </p:nvSpPr>
          <p:spPr>
            <a:xfrm>
              <a:off x="5891488" y="2501928"/>
              <a:ext cx="635" cy="2540"/>
            </a:xfrm>
            <a:custGeom>
              <a:avLst/>
              <a:gdLst/>
              <a:ahLst/>
              <a:cxnLst/>
              <a:rect l="l" t="t" r="r" b="b"/>
              <a:pathLst>
                <a:path w="635" h="2539">
                  <a:moveTo>
                    <a:pt x="0" y="2514"/>
                  </a:moveTo>
                  <a:lnTo>
                    <a:pt x="444" y="1739"/>
                  </a:lnTo>
                  <a:lnTo>
                    <a:pt x="444" y="774"/>
                  </a:lnTo>
                  <a:lnTo>
                    <a:pt x="0" y="0"/>
                  </a:lnTo>
                </a:path>
              </a:pathLst>
            </a:custGeom>
            <a:ln w="3175">
              <a:solidFill>
                <a:srgbClr val="5C86AE"/>
              </a:solidFill>
            </a:ln>
          </p:spPr>
          <p:txBody>
            <a:bodyPr wrap="square" lIns="0" tIns="0" rIns="0" bIns="0" rtlCol="0"/>
            <a:lstStyle/>
            <a:p/>
          </p:txBody>
        </p:sp>
        <p:sp>
          <p:nvSpPr>
            <p:cNvPr id="1896" name="object 1896" descr=""/>
            <p:cNvSpPr/>
            <p:nvPr/>
          </p:nvSpPr>
          <p:spPr>
            <a:xfrm>
              <a:off x="5913590" y="2547023"/>
              <a:ext cx="2540" cy="5080"/>
            </a:xfrm>
            <a:custGeom>
              <a:avLst/>
              <a:gdLst/>
              <a:ahLst/>
              <a:cxnLst/>
              <a:rect l="l" t="t" r="r" b="b"/>
              <a:pathLst>
                <a:path w="2539" h="5080">
                  <a:moveTo>
                    <a:pt x="2235" y="1117"/>
                  </a:moveTo>
                  <a:lnTo>
                    <a:pt x="1917" y="317"/>
                  </a:lnTo>
                  <a:lnTo>
                    <a:pt x="1117" y="0"/>
                  </a:lnTo>
                  <a:lnTo>
                    <a:pt x="330" y="317"/>
                  </a:lnTo>
                  <a:lnTo>
                    <a:pt x="0" y="1117"/>
                  </a:lnTo>
                  <a:lnTo>
                    <a:pt x="330" y="1905"/>
                  </a:lnTo>
                  <a:lnTo>
                    <a:pt x="1092" y="2235"/>
                  </a:lnTo>
                  <a:lnTo>
                    <a:pt x="330" y="2552"/>
                  </a:lnTo>
                  <a:lnTo>
                    <a:pt x="0" y="3340"/>
                  </a:lnTo>
                  <a:lnTo>
                    <a:pt x="330" y="4140"/>
                  </a:lnTo>
                  <a:lnTo>
                    <a:pt x="1117" y="4457"/>
                  </a:lnTo>
                  <a:lnTo>
                    <a:pt x="1917" y="4140"/>
                  </a:lnTo>
                  <a:lnTo>
                    <a:pt x="2235" y="3340"/>
                  </a:lnTo>
                  <a:lnTo>
                    <a:pt x="1917" y="2552"/>
                  </a:lnTo>
                  <a:lnTo>
                    <a:pt x="1130" y="2235"/>
                  </a:lnTo>
                  <a:lnTo>
                    <a:pt x="1917" y="1905"/>
                  </a:lnTo>
                  <a:lnTo>
                    <a:pt x="2235" y="1117"/>
                  </a:lnTo>
                  <a:close/>
                </a:path>
              </a:pathLst>
            </a:custGeom>
            <a:solidFill>
              <a:srgbClr val="5C86AE"/>
            </a:solidFill>
          </p:spPr>
          <p:txBody>
            <a:bodyPr wrap="square" lIns="0" tIns="0" rIns="0" bIns="0" rtlCol="0"/>
            <a:lstStyle/>
            <a:p/>
          </p:txBody>
        </p:sp>
        <p:sp>
          <p:nvSpPr>
            <p:cNvPr id="1897" name="object 1897" descr=""/>
            <p:cNvSpPr/>
            <p:nvPr/>
          </p:nvSpPr>
          <p:spPr>
            <a:xfrm>
              <a:off x="5423838" y="2544182"/>
              <a:ext cx="1270" cy="635"/>
            </a:xfrm>
            <a:custGeom>
              <a:avLst/>
              <a:gdLst/>
              <a:ahLst/>
              <a:cxnLst/>
              <a:rect l="l" t="t" r="r" b="b"/>
              <a:pathLst>
                <a:path w="1270" h="635">
                  <a:moveTo>
                    <a:pt x="825" y="152"/>
                  </a:moveTo>
                  <a:lnTo>
                    <a:pt x="558" y="0"/>
                  </a:lnTo>
                  <a:lnTo>
                    <a:pt x="253" y="0"/>
                  </a:lnTo>
                  <a:lnTo>
                    <a:pt x="0" y="152"/>
                  </a:lnTo>
                </a:path>
              </a:pathLst>
            </a:custGeom>
            <a:ln w="3175">
              <a:solidFill>
                <a:srgbClr val="5C86AE"/>
              </a:solidFill>
            </a:ln>
          </p:spPr>
          <p:txBody>
            <a:bodyPr wrap="square" lIns="0" tIns="0" rIns="0" bIns="0" rtlCol="0"/>
            <a:lstStyle/>
            <a:p/>
          </p:txBody>
        </p:sp>
        <p:sp>
          <p:nvSpPr>
            <p:cNvPr id="1898" name="object 1898" descr=""/>
            <p:cNvSpPr/>
            <p:nvPr/>
          </p:nvSpPr>
          <p:spPr>
            <a:xfrm>
              <a:off x="5424664" y="2545061"/>
              <a:ext cx="635" cy="1270"/>
            </a:xfrm>
            <a:custGeom>
              <a:avLst/>
              <a:gdLst/>
              <a:ahLst/>
              <a:cxnLst/>
              <a:rect l="l" t="t" r="r" b="b"/>
              <a:pathLst>
                <a:path w="635" h="1269">
                  <a:moveTo>
                    <a:pt x="0" y="723"/>
                  </a:moveTo>
                  <a:lnTo>
                    <a:pt x="266" y="571"/>
                  </a:lnTo>
                  <a:lnTo>
                    <a:pt x="419" y="292"/>
                  </a:lnTo>
                  <a:lnTo>
                    <a:pt x="419" y="0"/>
                  </a:lnTo>
                </a:path>
              </a:pathLst>
            </a:custGeom>
            <a:ln w="3175">
              <a:solidFill>
                <a:srgbClr val="5C86AE"/>
              </a:solidFill>
            </a:ln>
          </p:spPr>
          <p:txBody>
            <a:bodyPr wrap="square" lIns="0" tIns="0" rIns="0" bIns="0" rtlCol="0"/>
            <a:lstStyle/>
            <a:p/>
          </p:txBody>
        </p:sp>
        <p:sp>
          <p:nvSpPr>
            <p:cNvPr id="1899" name="object 1899" descr=""/>
            <p:cNvSpPr/>
            <p:nvPr/>
          </p:nvSpPr>
          <p:spPr>
            <a:xfrm>
              <a:off x="5424666" y="2544336"/>
              <a:ext cx="635" cy="1270"/>
            </a:xfrm>
            <a:custGeom>
              <a:avLst/>
              <a:gdLst/>
              <a:ahLst/>
              <a:cxnLst/>
              <a:rect l="l" t="t" r="r" b="b"/>
              <a:pathLst>
                <a:path w="635" h="1269">
                  <a:moveTo>
                    <a:pt x="419" y="723"/>
                  </a:moveTo>
                  <a:lnTo>
                    <a:pt x="419" y="431"/>
                  </a:lnTo>
                  <a:lnTo>
                    <a:pt x="254" y="152"/>
                  </a:lnTo>
                  <a:lnTo>
                    <a:pt x="0" y="0"/>
                  </a:lnTo>
                </a:path>
              </a:pathLst>
            </a:custGeom>
            <a:ln w="3175">
              <a:solidFill>
                <a:srgbClr val="5C86AE"/>
              </a:solidFill>
            </a:ln>
          </p:spPr>
          <p:txBody>
            <a:bodyPr wrap="square" lIns="0" tIns="0" rIns="0" bIns="0" rtlCol="0"/>
            <a:lstStyle/>
            <a:p/>
          </p:txBody>
        </p:sp>
        <p:sp>
          <p:nvSpPr>
            <p:cNvPr id="1900" name="object 1900" descr=""/>
            <p:cNvSpPr/>
            <p:nvPr/>
          </p:nvSpPr>
          <p:spPr>
            <a:xfrm>
              <a:off x="5423414" y="2544334"/>
              <a:ext cx="635" cy="1270"/>
            </a:xfrm>
            <a:custGeom>
              <a:avLst/>
              <a:gdLst/>
              <a:ahLst/>
              <a:cxnLst/>
              <a:rect l="l" t="t" r="r" b="b"/>
              <a:pathLst>
                <a:path w="635" h="1269">
                  <a:moveTo>
                    <a:pt x="419" y="0"/>
                  </a:moveTo>
                  <a:lnTo>
                    <a:pt x="152" y="152"/>
                  </a:lnTo>
                  <a:lnTo>
                    <a:pt x="0" y="431"/>
                  </a:lnTo>
                  <a:lnTo>
                    <a:pt x="0" y="723"/>
                  </a:lnTo>
                </a:path>
              </a:pathLst>
            </a:custGeom>
            <a:ln w="3175">
              <a:solidFill>
                <a:srgbClr val="5C86AE"/>
              </a:solidFill>
            </a:ln>
          </p:spPr>
          <p:txBody>
            <a:bodyPr wrap="square" lIns="0" tIns="0" rIns="0" bIns="0" rtlCol="0"/>
            <a:lstStyle/>
            <a:p/>
          </p:txBody>
        </p:sp>
        <p:sp>
          <p:nvSpPr>
            <p:cNvPr id="1901" name="object 1901" descr=""/>
            <p:cNvSpPr/>
            <p:nvPr/>
          </p:nvSpPr>
          <p:spPr>
            <a:xfrm>
              <a:off x="5423833" y="2545785"/>
              <a:ext cx="1270" cy="635"/>
            </a:xfrm>
            <a:custGeom>
              <a:avLst/>
              <a:gdLst/>
              <a:ahLst/>
              <a:cxnLst/>
              <a:rect l="l" t="t" r="r" b="b"/>
              <a:pathLst>
                <a:path w="1270" h="635">
                  <a:moveTo>
                    <a:pt x="0" y="0"/>
                  </a:moveTo>
                  <a:lnTo>
                    <a:pt x="266" y="152"/>
                  </a:lnTo>
                  <a:lnTo>
                    <a:pt x="571" y="152"/>
                  </a:lnTo>
                  <a:lnTo>
                    <a:pt x="825" y="0"/>
                  </a:lnTo>
                </a:path>
              </a:pathLst>
            </a:custGeom>
            <a:ln w="3175">
              <a:solidFill>
                <a:srgbClr val="5C86AE"/>
              </a:solidFill>
            </a:ln>
          </p:spPr>
          <p:txBody>
            <a:bodyPr wrap="square" lIns="0" tIns="0" rIns="0" bIns="0" rtlCol="0"/>
            <a:lstStyle/>
            <a:p/>
          </p:txBody>
        </p:sp>
        <p:sp>
          <p:nvSpPr>
            <p:cNvPr id="1902" name="object 1902" descr=""/>
            <p:cNvSpPr/>
            <p:nvPr/>
          </p:nvSpPr>
          <p:spPr>
            <a:xfrm>
              <a:off x="5423411" y="2545060"/>
              <a:ext cx="635" cy="1270"/>
            </a:xfrm>
            <a:custGeom>
              <a:avLst/>
              <a:gdLst/>
              <a:ahLst/>
              <a:cxnLst/>
              <a:rect l="l" t="t" r="r" b="b"/>
              <a:pathLst>
                <a:path w="635" h="1269">
                  <a:moveTo>
                    <a:pt x="0" y="0"/>
                  </a:moveTo>
                  <a:lnTo>
                    <a:pt x="0" y="292"/>
                  </a:lnTo>
                  <a:lnTo>
                    <a:pt x="165" y="571"/>
                  </a:lnTo>
                  <a:lnTo>
                    <a:pt x="419" y="723"/>
                  </a:lnTo>
                </a:path>
              </a:pathLst>
            </a:custGeom>
            <a:ln w="3175">
              <a:solidFill>
                <a:srgbClr val="5C86AE"/>
              </a:solidFill>
            </a:ln>
          </p:spPr>
          <p:txBody>
            <a:bodyPr wrap="square" lIns="0" tIns="0" rIns="0" bIns="0" rtlCol="0"/>
            <a:lstStyle/>
            <a:p/>
          </p:txBody>
        </p:sp>
        <p:sp>
          <p:nvSpPr>
            <p:cNvPr id="1903" name="object 1903" descr=""/>
            <p:cNvSpPr/>
            <p:nvPr/>
          </p:nvSpPr>
          <p:spPr>
            <a:xfrm>
              <a:off x="5421730" y="2542545"/>
              <a:ext cx="5080" cy="5080"/>
            </a:xfrm>
            <a:custGeom>
              <a:avLst/>
              <a:gdLst/>
              <a:ahLst/>
              <a:cxnLst/>
              <a:rect l="l" t="t" r="r" b="b"/>
              <a:pathLst>
                <a:path w="5079" h="5080">
                  <a:moveTo>
                    <a:pt x="5029" y="2514"/>
                  </a:moveTo>
                  <a:lnTo>
                    <a:pt x="5029" y="1130"/>
                  </a:lnTo>
                  <a:lnTo>
                    <a:pt x="3898" y="0"/>
                  </a:lnTo>
                  <a:lnTo>
                    <a:pt x="2514" y="0"/>
                  </a:lnTo>
                  <a:lnTo>
                    <a:pt x="1130" y="0"/>
                  </a:lnTo>
                  <a:lnTo>
                    <a:pt x="0" y="1130"/>
                  </a:lnTo>
                  <a:lnTo>
                    <a:pt x="0" y="2514"/>
                  </a:lnTo>
                  <a:lnTo>
                    <a:pt x="0" y="3898"/>
                  </a:lnTo>
                  <a:lnTo>
                    <a:pt x="1130" y="5029"/>
                  </a:lnTo>
                  <a:lnTo>
                    <a:pt x="2514" y="5029"/>
                  </a:lnTo>
                  <a:lnTo>
                    <a:pt x="3898" y="5029"/>
                  </a:lnTo>
                  <a:lnTo>
                    <a:pt x="5029" y="3898"/>
                  </a:lnTo>
                  <a:lnTo>
                    <a:pt x="5029" y="2514"/>
                  </a:lnTo>
                </a:path>
              </a:pathLst>
            </a:custGeom>
            <a:ln w="3175">
              <a:solidFill>
                <a:srgbClr val="5C86AE"/>
              </a:solidFill>
            </a:ln>
          </p:spPr>
          <p:txBody>
            <a:bodyPr wrap="square" lIns="0" tIns="0" rIns="0" bIns="0" rtlCol="0"/>
            <a:lstStyle/>
            <a:p/>
          </p:txBody>
        </p:sp>
        <p:sp>
          <p:nvSpPr>
            <p:cNvPr id="1904" name="object 1904" descr=""/>
            <p:cNvSpPr/>
            <p:nvPr/>
          </p:nvSpPr>
          <p:spPr>
            <a:xfrm>
              <a:off x="5422290" y="2543104"/>
              <a:ext cx="4445" cy="4445"/>
            </a:xfrm>
            <a:custGeom>
              <a:avLst/>
              <a:gdLst/>
              <a:ahLst/>
              <a:cxnLst/>
              <a:rect l="l" t="t" r="r" b="b"/>
              <a:pathLst>
                <a:path w="4445" h="4444">
                  <a:moveTo>
                    <a:pt x="3911" y="1955"/>
                  </a:moveTo>
                  <a:lnTo>
                    <a:pt x="3911" y="876"/>
                  </a:lnTo>
                  <a:lnTo>
                    <a:pt x="3047" y="0"/>
                  </a:lnTo>
                  <a:lnTo>
                    <a:pt x="1955" y="0"/>
                  </a:lnTo>
                  <a:lnTo>
                    <a:pt x="888" y="0"/>
                  </a:lnTo>
                  <a:lnTo>
                    <a:pt x="0" y="876"/>
                  </a:lnTo>
                  <a:lnTo>
                    <a:pt x="0" y="1955"/>
                  </a:lnTo>
                  <a:lnTo>
                    <a:pt x="0" y="3035"/>
                  </a:lnTo>
                  <a:lnTo>
                    <a:pt x="888" y="3911"/>
                  </a:lnTo>
                  <a:lnTo>
                    <a:pt x="1955"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905" name="object 1905" descr=""/>
            <p:cNvSpPr/>
            <p:nvPr/>
          </p:nvSpPr>
          <p:spPr>
            <a:xfrm>
              <a:off x="5422785" y="2544359"/>
              <a:ext cx="635" cy="1905"/>
            </a:xfrm>
            <a:custGeom>
              <a:avLst/>
              <a:gdLst/>
              <a:ahLst/>
              <a:cxnLst/>
              <a:rect l="l" t="t" r="r" b="b"/>
              <a:pathLst>
                <a:path w="635" h="1905">
                  <a:moveTo>
                    <a:pt x="253" y="0"/>
                  </a:moveTo>
                  <a:lnTo>
                    <a:pt x="0" y="431"/>
                  </a:lnTo>
                  <a:lnTo>
                    <a:pt x="0" y="965"/>
                  </a:lnTo>
                  <a:lnTo>
                    <a:pt x="253" y="1397"/>
                  </a:lnTo>
                </a:path>
              </a:pathLst>
            </a:custGeom>
            <a:ln w="3175">
              <a:solidFill>
                <a:srgbClr val="5C86AE"/>
              </a:solidFill>
            </a:ln>
          </p:spPr>
          <p:txBody>
            <a:bodyPr wrap="square" lIns="0" tIns="0" rIns="0" bIns="0" rtlCol="0"/>
            <a:lstStyle/>
            <a:p/>
          </p:txBody>
        </p:sp>
        <p:sp>
          <p:nvSpPr>
            <p:cNvPr id="1906" name="object 1906" descr=""/>
            <p:cNvSpPr/>
            <p:nvPr/>
          </p:nvSpPr>
          <p:spPr>
            <a:xfrm>
              <a:off x="5425457" y="2544364"/>
              <a:ext cx="635" cy="1905"/>
            </a:xfrm>
            <a:custGeom>
              <a:avLst/>
              <a:gdLst/>
              <a:ahLst/>
              <a:cxnLst/>
              <a:rect l="l" t="t" r="r" b="b"/>
              <a:pathLst>
                <a:path w="635" h="1905">
                  <a:moveTo>
                    <a:pt x="0" y="1397"/>
                  </a:moveTo>
                  <a:lnTo>
                    <a:pt x="254" y="965"/>
                  </a:lnTo>
                  <a:lnTo>
                    <a:pt x="254" y="431"/>
                  </a:lnTo>
                  <a:lnTo>
                    <a:pt x="0" y="0"/>
                  </a:lnTo>
                </a:path>
              </a:pathLst>
            </a:custGeom>
            <a:ln w="3175">
              <a:solidFill>
                <a:srgbClr val="5C86AE"/>
              </a:solidFill>
            </a:ln>
          </p:spPr>
          <p:txBody>
            <a:bodyPr wrap="square" lIns="0" tIns="0" rIns="0" bIns="0" rtlCol="0"/>
            <a:lstStyle/>
            <a:p/>
          </p:txBody>
        </p:sp>
        <p:sp>
          <p:nvSpPr>
            <p:cNvPr id="1907" name="object 1907" descr=""/>
            <p:cNvSpPr/>
            <p:nvPr/>
          </p:nvSpPr>
          <p:spPr>
            <a:xfrm>
              <a:off x="5424242" y="2545757"/>
              <a:ext cx="1270" cy="1270"/>
            </a:xfrm>
            <a:custGeom>
              <a:avLst/>
              <a:gdLst/>
              <a:ahLst/>
              <a:cxnLst/>
              <a:rect l="l" t="t" r="r" b="b"/>
              <a:pathLst>
                <a:path w="1270" h="1269">
                  <a:moveTo>
                    <a:pt x="0" y="698"/>
                  </a:moveTo>
                  <a:lnTo>
                    <a:pt x="508" y="698"/>
                  </a:lnTo>
                  <a:lnTo>
                    <a:pt x="965" y="431"/>
                  </a:lnTo>
                  <a:lnTo>
                    <a:pt x="1219" y="0"/>
                  </a:lnTo>
                </a:path>
              </a:pathLst>
            </a:custGeom>
            <a:ln w="3175">
              <a:solidFill>
                <a:srgbClr val="5C86AE"/>
              </a:solidFill>
            </a:ln>
          </p:spPr>
          <p:txBody>
            <a:bodyPr wrap="square" lIns="0" tIns="0" rIns="0" bIns="0" rtlCol="0"/>
            <a:lstStyle/>
            <a:p/>
          </p:txBody>
        </p:sp>
        <p:sp>
          <p:nvSpPr>
            <p:cNvPr id="1908" name="object 1908" descr=""/>
            <p:cNvSpPr/>
            <p:nvPr/>
          </p:nvSpPr>
          <p:spPr>
            <a:xfrm>
              <a:off x="5423039" y="2545761"/>
              <a:ext cx="1270" cy="1270"/>
            </a:xfrm>
            <a:custGeom>
              <a:avLst/>
              <a:gdLst/>
              <a:ahLst/>
              <a:cxnLst/>
              <a:rect l="l" t="t" r="r" b="b"/>
              <a:pathLst>
                <a:path w="1270" h="1269">
                  <a:moveTo>
                    <a:pt x="0" y="0"/>
                  </a:moveTo>
                  <a:lnTo>
                    <a:pt x="254" y="431"/>
                  </a:lnTo>
                  <a:lnTo>
                    <a:pt x="711" y="698"/>
                  </a:lnTo>
                  <a:lnTo>
                    <a:pt x="1206" y="698"/>
                  </a:lnTo>
                </a:path>
              </a:pathLst>
            </a:custGeom>
            <a:ln w="3175">
              <a:solidFill>
                <a:srgbClr val="5C86AE"/>
              </a:solidFill>
            </a:ln>
          </p:spPr>
          <p:txBody>
            <a:bodyPr wrap="square" lIns="0" tIns="0" rIns="0" bIns="0" rtlCol="0"/>
            <a:lstStyle/>
            <a:p/>
          </p:txBody>
        </p:sp>
        <p:sp>
          <p:nvSpPr>
            <p:cNvPr id="1909" name="object 1909" descr=""/>
            <p:cNvSpPr/>
            <p:nvPr/>
          </p:nvSpPr>
          <p:spPr>
            <a:xfrm>
              <a:off x="5424238" y="2543660"/>
              <a:ext cx="1270" cy="1270"/>
            </a:xfrm>
            <a:custGeom>
              <a:avLst/>
              <a:gdLst/>
              <a:ahLst/>
              <a:cxnLst/>
              <a:rect l="l" t="t" r="r" b="b"/>
              <a:pathLst>
                <a:path w="1270" h="1269">
                  <a:moveTo>
                    <a:pt x="1219" y="698"/>
                  </a:moveTo>
                  <a:lnTo>
                    <a:pt x="965" y="266"/>
                  </a:lnTo>
                  <a:lnTo>
                    <a:pt x="508" y="0"/>
                  </a:lnTo>
                  <a:lnTo>
                    <a:pt x="0" y="0"/>
                  </a:lnTo>
                </a:path>
              </a:pathLst>
            </a:custGeom>
            <a:ln w="3175">
              <a:solidFill>
                <a:srgbClr val="5C86AE"/>
              </a:solidFill>
            </a:ln>
          </p:spPr>
          <p:txBody>
            <a:bodyPr wrap="square" lIns="0" tIns="0" rIns="0" bIns="0" rtlCol="0"/>
            <a:lstStyle/>
            <a:p/>
          </p:txBody>
        </p:sp>
        <p:sp>
          <p:nvSpPr>
            <p:cNvPr id="1910" name="object 1910" descr=""/>
            <p:cNvSpPr/>
            <p:nvPr/>
          </p:nvSpPr>
          <p:spPr>
            <a:xfrm>
              <a:off x="5423035" y="2543665"/>
              <a:ext cx="1270" cy="1270"/>
            </a:xfrm>
            <a:custGeom>
              <a:avLst/>
              <a:gdLst/>
              <a:ahLst/>
              <a:cxnLst/>
              <a:rect l="l" t="t" r="r" b="b"/>
              <a:pathLst>
                <a:path w="1270" h="1269">
                  <a:moveTo>
                    <a:pt x="1206" y="0"/>
                  </a:moveTo>
                  <a:lnTo>
                    <a:pt x="711" y="0"/>
                  </a:lnTo>
                  <a:lnTo>
                    <a:pt x="254" y="266"/>
                  </a:lnTo>
                  <a:lnTo>
                    <a:pt x="0" y="698"/>
                  </a:lnTo>
                </a:path>
              </a:pathLst>
            </a:custGeom>
            <a:ln w="3175">
              <a:solidFill>
                <a:srgbClr val="5C86AE"/>
              </a:solidFill>
            </a:ln>
          </p:spPr>
          <p:txBody>
            <a:bodyPr wrap="square" lIns="0" tIns="0" rIns="0" bIns="0" rtlCol="0"/>
            <a:lstStyle/>
            <a:p/>
          </p:txBody>
        </p:sp>
        <p:sp>
          <p:nvSpPr>
            <p:cNvPr id="1911" name="object 1911" descr=""/>
            <p:cNvSpPr/>
            <p:nvPr/>
          </p:nvSpPr>
          <p:spPr>
            <a:xfrm>
              <a:off x="5360456" y="2520494"/>
              <a:ext cx="1270" cy="1905"/>
            </a:xfrm>
            <a:custGeom>
              <a:avLst/>
              <a:gdLst/>
              <a:ahLst/>
              <a:cxnLst/>
              <a:rect l="l" t="t" r="r" b="b"/>
              <a:pathLst>
                <a:path w="1270" h="1905">
                  <a:moveTo>
                    <a:pt x="0" y="1689"/>
                  </a:moveTo>
                  <a:lnTo>
                    <a:pt x="609" y="1346"/>
                  </a:lnTo>
                  <a:lnTo>
                    <a:pt x="977" y="698"/>
                  </a:lnTo>
                  <a:lnTo>
                    <a:pt x="977" y="0"/>
                  </a:lnTo>
                </a:path>
              </a:pathLst>
            </a:custGeom>
            <a:ln w="3175">
              <a:solidFill>
                <a:srgbClr val="5C86AE"/>
              </a:solidFill>
            </a:ln>
          </p:spPr>
          <p:txBody>
            <a:bodyPr wrap="square" lIns="0" tIns="0" rIns="0" bIns="0" rtlCol="0"/>
            <a:lstStyle/>
            <a:p/>
          </p:txBody>
        </p:sp>
        <p:sp>
          <p:nvSpPr>
            <p:cNvPr id="1912" name="object 1912" descr=""/>
            <p:cNvSpPr/>
            <p:nvPr/>
          </p:nvSpPr>
          <p:spPr>
            <a:xfrm>
              <a:off x="5358509" y="2522183"/>
              <a:ext cx="2540" cy="635"/>
            </a:xfrm>
            <a:custGeom>
              <a:avLst/>
              <a:gdLst/>
              <a:ahLst/>
              <a:cxnLst/>
              <a:rect l="l" t="t" r="r" b="b"/>
              <a:pathLst>
                <a:path w="2539" h="635">
                  <a:moveTo>
                    <a:pt x="0" y="0"/>
                  </a:moveTo>
                  <a:lnTo>
                    <a:pt x="609" y="355"/>
                  </a:lnTo>
                  <a:lnTo>
                    <a:pt x="1346" y="355"/>
                  </a:lnTo>
                  <a:lnTo>
                    <a:pt x="1943" y="0"/>
                  </a:lnTo>
                </a:path>
              </a:pathLst>
            </a:custGeom>
            <a:ln w="3175">
              <a:solidFill>
                <a:srgbClr val="5C86AE"/>
              </a:solidFill>
            </a:ln>
          </p:spPr>
          <p:txBody>
            <a:bodyPr wrap="square" lIns="0" tIns="0" rIns="0" bIns="0" rtlCol="0"/>
            <a:lstStyle/>
            <a:p/>
          </p:txBody>
        </p:sp>
        <p:sp>
          <p:nvSpPr>
            <p:cNvPr id="1913" name="object 1913" descr=""/>
            <p:cNvSpPr/>
            <p:nvPr/>
          </p:nvSpPr>
          <p:spPr>
            <a:xfrm>
              <a:off x="5357530" y="2520490"/>
              <a:ext cx="1270" cy="1905"/>
            </a:xfrm>
            <a:custGeom>
              <a:avLst/>
              <a:gdLst/>
              <a:ahLst/>
              <a:cxnLst/>
              <a:rect l="l" t="t" r="r" b="b"/>
              <a:pathLst>
                <a:path w="1270" h="1905">
                  <a:moveTo>
                    <a:pt x="0" y="0"/>
                  </a:moveTo>
                  <a:lnTo>
                    <a:pt x="0" y="698"/>
                  </a:lnTo>
                  <a:lnTo>
                    <a:pt x="368" y="1346"/>
                  </a:lnTo>
                  <a:lnTo>
                    <a:pt x="977" y="1689"/>
                  </a:lnTo>
                </a:path>
              </a:pathLst>
            </a:custGeom>
            <a:ln w="3175">
              <a:solidFill>
                <a:srgbClr val="5C86AE"/>
              </a:solidFill>
            </a:ln>
          </p:spPr>
          <p:txBody>
            <a:bodyPr wrap="square" lIns="0" tIns="0" rIns="0" bIns="0" rtlCol="0"/>
            <a:lstStyle/>
            <a:p/>
          </p:txBody>
        </p:sp>
        <p:sp>
          <p:nvSpPr>
            <p:cNvPr id="1914" name="object 1914" descr=""/>
            <p:cNvSpPr/>
            <p:nvPr/>
          </p:nvSpPr>
          <p:spPr>
            <a:xfrm>
              <a:off x="5358513" y="2518448"/>
              <a:ext cx="2540" cy="635"/>
            </a:xfrm>
            <a:custGeom>
              <a:avLst/>
              <a:gdLst/>
              <a:ahLst/>
              <a:cxnLst/>
              <a:rect l="l" t="t" r="r" b="b"/>
              <a:pathLst>
                <a:path w="2539" h="635">
                  <a:moveTo>
                    <a:pt x="1943" y="355"/>
                  </a:moveTo>
                  <a:lnTo>
                    <a:pt x="1346" y="0"/>
                  </a:lnTo>
                  <a:lnTo>
                    <a:pt x="609" y="0"/>
                  </a:lnTo>
                  <a:lnTo>
                    <a:pt x="0" y="355"/>
                  </a:lnTo>
                </a:path>
              </a:pathLst>
            </a:custGeom>
            <a:ln w="3175">
              <a:solidFill>
                <a:srgbClr val="5C86AE"/>
              </a:solidFill>
            </a:ln>
          </p:spPr>
          <p:txBody>
            <a:bodyPr wrap="square" lIns="0" tIns="0" rIns="0" bIns="0" rtlCol="0"/>
            <a:lstStyle/>
            <a:p/>
          </p:txBody>
        </p:sp>
        <p:sp>
          <p:nvSpPr>
            <p:cNvPr id="1915" name="object 1915" descr=""/>
            <p:cNvSpPr/>
            <p:nvPr/>
          </p:nvSpPr>
          <p:spPr>
            <a:xfrm>
              <a:off x="5360459" y="2518801"/>
              <a:ext cx="1270" cy="1905"/>
            </a:xfrm>
            <a:custGeom>
              <a:avLst/>
              <a:gdLst/>
              <a:ahLst/>
              <a:cxnLst/>
              <a:rect l="l" t="t" r="r" b="b"/>
              <a:pathLst>
                <a:path w="1270" h="1905">
                  <a:moveTo>
                    <a:pt x="977" y="1689"/>
                  </a:moveTo>
                  <a:lnTo>
                    <a:pt x="977" y="990"/>
                  </a:lnTo>
                  <a:lnTo>
                    <a:pt x="609" y="355"/>
                  </a:lnTo>
                  <a:lnTo>
                    <a:pt x="0" y="0"/>
                  </a:lnTo>
                </a:path>
              </a:pathLst>
            </a:custGeom>
            <a:ln w="3175">
              <a:solidFill>
                <a:srgbClr val="5C86AE"/>
              </a:solidFill>
            </a:ln>
          </p:spPr>
          <p:txBody>
            <a:bodyPr wrap="square" lIns="0" tIns="0" rIns="0" bIns="0" rtlCol="0"/>
            <a:lstStyle/>
            <a:p/>
          </p:txBody>
        </p:sp>
        <p:sp>
          <p:nvSpPr>
            <p:cNvPr id="1916" name="object 1916" descr=""/>
            <p:cNvSpPr/>
            <p:nvPr/>
          </p:nvSpPr>
          <p:spPr>
            <a:xfrm>
              <a:off x="5357531" y="2518804"/>
              <a:ext cx="1270" cy="1905"/>
            </a:xfrm>
            <a:custGeom>
              <a:avLst/>
              <a:gdLst/>
              <a:ahLst/>
              <a:cxnLst/>
              <a:rect l="l" t="t" r="r" b="b"/>
              <a:pathLst>
                <a:path w="1270" h="1905">
                  <a:moveTo>
                    <a:pt x="977" y="0"/>
                  </a:moveTo>
                  <a:lnTo>
                    <a:pt x="368" y="342"/>
                  </a:lnTo>
                  <a:lnTo>
                    <a:pt x="0" y="990"/>
                  </a:lnTo>
                  <a:lnTo>
                    <a:pt x="0" y="1689"/>
                  </a:lnTo>
                </a:path>
              </a:pathLst>
            </a:custGeom>
            <a:ln w="3175">
              <a:solidFill>
                <a:srgbClr val="5C86AE"/>
              </a:solidFill>
            </a:ln>
          </p:spPr>
          <p:txBody>
            <a:bodyPr wrap="square" lIns="0" tIns="0" rIns="0" bIns="0" rtlCol="0"/>
            <a:lstStyle/>
            <a:p/>
          </p:txBody>
        </p:sp>
        <p:sp>
          <p:nvSpPr>
            <p:cNvPr id="1917" name="object 1917" descr=""/>
            <p:cNvSpPr/>
            <p:nvPr/>
          </p:nvSpPr>
          <p:spPr>
            <a:xfrm>
              <a:off x="5355859" y="2516858"/>
              <a:ext cx="7620" cy="7620"/>
            </a:xfrm>
            <a:custGeom>
              <a:avLst/>
              <a:gdLst/>
              <a:ahLst/>
              <a:cxnLst/>
              <a:rect l="l" t="t" r="r" b="b"/>
              <a:pathLst>
                <a:path w="7620" h="7619">
                  <a:moveTo>
                    <a:pt x="7251" y="3632"/>
                  </a:moveTo>
                  <a:lnTo>
                    <a:pt x="7251" y="1625"/>
                  </a:lnTo>
                  <a:lnTo>
                    <a:pt x="5626" y="0"/>
                  </a:lnTo>
                  <a:lnTo>
                    <a:pt x="3632" y="0"/>
                  </a:lnTo>
                  <a:lnTo>
                    <a:pt x="1625" y="0"/>
                  </a:lnTo>
                  <a:lnTo>
                    <a:pt x="0" y="1625"/>
                  </a:lnTo>
                  <a:lnTo>
                    <a:pt x="0" y="3632"/>
                  </a:lnTo>
                  <a:lnTo>
                    <a:pt x="0" y="5638"/>
                  </a:lnTo>
                  <a:lnTo>
                    <a:pt x="1625" y="7264"/>
                  </a:lnTo>
                  <a:lnTo>
                    <a:pt x="3632" y="7264"/>
                  </a:lnTo>
                  <a:lnTo>
                    <a:pt x="5626" y="7264"/>
                  </a:lnTo>
                  <a:lnTo>
                    <a:pt x="7251" y="5638"/>
                  </a:lnTo>
                  <a:lnTo>
                    <a:pt x="7251" y="3632"/>
                  </a:lnTo>
                </a:path>
              </a:pathLst>
            </a:custGeom>
            <a:ln w="3175">
              <a:solidFill>
                <a:srgbClr val="5C86AE"/>
              </a:solidFill>
            </a:ln>
          </p:spPr>
          <p:txBody>
            <a:bodyPr wrap="square" lIns="0" tIns="0" rIns="0" bIns="0" rtlCol="0"/>
            <a:lstStyle/>
            <a:p/>
          </p:txBody>
        </p:sp>
        <p:sp>
          <p:nvSpPr>
            <p:cNvPr id="1918" name="object 1918" descr=""/>
            <p:cNvSpPr/>
            <p:nvPr/>
          </p:nvSpPr>
          <p:spPr>
            <a:xfrm>
              <a:off x="5356419" y="2517417"/>
              <a:ext cx="6350" cy="6350"/>
            </a:xfrm>
            <a:custGeom>
              <a:avLst/>
              <a:gdLst/>
              <a:ahLst/>
              <a:cxnLst/>
              <a:rect l="l" t="t" r="r" b="b"/>
              <a:pathLst>
                <a:path w="6350" h="6350">
                  <a:moveTo>
                    <a:pt x="6134" y="3073"/>
                  </a:moveTo>
                  <a:lnTo>
                    <a:pt x="6134" y="1384"/>
                  </a:lnTo>
                  <a:lnTo>
                    <a:pt x="4762" y="0"/>
                  </a:lnTo>
                  <a:lnTo>
                    <a:pt x="3073" y="0"/>
                  </a:lnTo>
                  <a:lnTo>
                    <a:pt x="1371" y="0"/>
                  </a:lnTo>
                  <a:lnTo>
                    <a:pt x="0" y="1384"/>
                  </a:lnTo>
                  <a:lnTo>
                    <a:pt x="0" y="3073"/>
                  </a:lnTo>
                  <a:lnTo>
                    <a:pt x="0" y="4775"/>
                  </a:lnTo>
                  <a:lnTo>
                    <a:pt x="1371" y="6146"/>
                  </a:lnTo>
                  <a:lnTo>
                    <a:pt x="3073" y="6146"/>
                  </a:lnTo>
                  <a:lnTo>
                    <a:pt x="4762" y="6146"/>
                  </a:lnTo>
                  <a:lnTo>
                    <a:pt x="6134" y="4775"/>
                  </a:lnTo>
                  <a:lnTo>
                    <a:pt x="6134" y="3073"/>
                  </a:lnTo>
                </a:path>
              </a:pathLst>
            </a:custGeom>
            <a:ln w="3175">
              <a:solidFill>
                <a:srgbClr val="5C86AE"/>
              </a:solidFill>
            </a:ln>
          </p:spPr>
          <p:txBody>
            <a:bodyPr wrap="square" lIns="0" tIns="0" rIns="0" bIns="0" rtlCol="0"/>
            <a:lstStyle/>
            <a:p/>
          </p:txBody>
        </p:sp>
        <p:sp>
          <p:nvSpPr>
            <p:cNvPr id="1919" name="object 1919" descr=""/>
            <p:cNvSpPr/>
            <p:nvPr/>
          </p:nvSpPr>
          <p:spPr>
            <a:xfrm>
              <a:off x="5357448" y="2519517"/>
              <a:ext cx="635" cy="2540"/>
            </a:xfrm>
            <a:custGeom>
              <a:avLst/>
              <a:gdLst/>
              <a:ahLst/>
              <a:cxnLst/>
              <a:rect l="l" t="t" r="r" b="b"/>
              <a:pathLst>
                <a:path w="635" h="2539">
                  <a:moveTo>
                    <a:pt x="342" y="0"/>
                  </a:moveTo>
                  <a:lnTo>
                    <a:pt x="0" y="596"/>
                  </a:lnTo>
                  <a:lnTo>
                    <a:pt x="0" y="1346"/>
                  </a:lnTo>
                  <a:lnTo>
                    <a:pt x="342" y="1955"/>
                  </a:lnTo>
                </a:path>
              </a:pathLst>
            </a:custGeom>
            <a:ln w="3175">
              <a:solidFill>
                <a:srgbClr val="5C86AE"/>
              </a:solidFill>
            </a:ln>
          </p:spPr>
          <p:txBody>
            <a:bodyPr wrap="square" lIns="0" tIns="0" rIns="0" bIns="0" rtlCol="0"/>
            <a:lstStyle/>
            <a:p/>
          </p:txBody>
        </p:sp>
        <p:sp>
          <p:nvSpPr>
            <p:cNvPr id="1920" name="object 1920" descr=""/>
            <p:cNvSpPr/>
            <p:nvPr/>
          </p:nvSpPr>
          <p:spPr>
            <a:xfrm>
              <a:off x="5361176" y="2519515"/>
              <a:ext cx="635" cy="2540"/>
            </a:xfrm>
            <a:custGeom>
              <a:avLst/>
              <a:gdLst/>
              <a:ahLst/>
              <a:cxnLst/>
              <a:rect l="l" t="t" r="r" b="b"/>
              <a:pathLst>
                <a:path w="635" h="2539">
                  <a:moveTo>
                    <a:pt x="0" y="1955"/>
                  </a:moveTo>
                  <a:lnTo>
                    <a:pt x="342" y="1358"/>
                  </a:lnTo>
                  <a:lnTo>
                    <a:pt x="342" y="609"/>
                  </a:lnTo>
                  <a:lnTo>
                    <a:pt x="0" y="0"/>
                  </a:lnTo>
                </a:path>
              </a:pathLst>
            </a:custGeom>
            <a:ln w="3175">
              <a:solidFill>
                <a:srgbClr val="5C86AE"/>
              </a:solidFill>
            </a:ln>
          </p:spPr>
          <p:txBody>
            <a:bodyPr wrap="square" lIns="0" tIns="0" rIns="0" bIns="0" rtlCol="0"/>
            <a:lstStyle/>
            <a:p/>
          </p:txBody>
        </p:sp>
        <p:sp>
          <p:nvSpPr>
            <p:cNvPr id="1921" name="object 1921" descr=""/>
            <p:cNvSpPr/>
            <p:nvPr/>
          </p:nvSpPr>
          <p:spPr>
            <a:xfrm>
              <a:off x="5359489" y="2521472"/>
              <a:ext cx="1905" cy="1270"/>
            </a:xfrm>
            <a:custGeom>
              <a:avLst/>
              <a:gdLst/>
              <a:ahLst/>
              <a:cxnLst/>
              <a:rect l="l" t="t" r="r" b="b"/>
              <a:pathLst>
                <a:path w="1904" h="1269">
                  <a:moveTo>
                    <a:pt x="0" y="977"/>
                  </a:moveTo>
                  <a:lnTo>
                    <a:pt x="698" y="977"/>
                  </a:lnTo>
                  <a:lnTo>
                    <a:pt x="1333" y="596"/>
                  </a:lnTo>
                  <a:lnTo>
                    <a:pt x="1689" y="0"/>
                  </a:lnTo>
                </a:path>
              </a:pathLst>
            </a:custGeom>
            <a:ln w="3175">
              <a:solidFill>
                <a:srgbClr val="5C86AE"/>
              </a:solidFill>
            </a:ln>
          </p:spPr>
          <p:txBody>
            <a:bodyPr wrap="square" lIns="0" tIns="0" rIns="0" bIns="0" rtlCol="0"/>
            <a:lstStyle/>
            <a:p/>
          </p:txBody>
        </p:sp>
        <p:sp>
          <p:nvSpPr>
            <p:cNvPr id="1922" name="object 1922" descr=""/>
            <p:cNvSpPr/>
            <p:nvPr/>
          </p:nvSpPr>
          <p:spPr>
            <a:xfrm>
              <a:off x="5357787" y="2518537"/>
              <a:ext cx="1905" cy="1270"/>
            </a:xfrm>
            <a:custGeom>
              <a:avLst/>
              <a:gdLst/>
              <a:ahLst/>
              <a:cxnLst/>
              <a:rect l="l" t="t" r="r" b="b"/>
              <a:pathLst>
                <a:path w="1904" h="1269">
                  <a:moveTo>
                    <a:pt x="1701" y="0"/>
                  </a:moveTo>
                  <a:lnTo>
                    <a:pt x="990" y="0"/>
                  </a:lnTo>
                  <a:lnTo>
                    <a:pt x="355" y="381"/>
                  </a:lnTo>
                  <a:lnTo>
                    <a:pt x="0" y="977"/>
                  </a:lnTo>
                </a:path>
              </a:pathLst>
            </a:custGeom>
            <a:ln w="3175">
              <a:solidFill>
                <a:srgbClr val="5C86AE"/>
              </a:solidFill>
            </a:ln>
          </p:spPr>
          <p:txBody>
            <a:bodyPr wrap="square" lIns="0" tIns="0" rIns="0" bIns="0" rtlCol="0"/>
            <a:lstStyle/>
            <a:p/>
          </p:txBody>
        </p:sp>
        <p:sp>
          <p:nvSpPr>
            <p:cNvPr id="1923" name="object 1923" descr=""/>
            <p:cNvSpPr/>
            <p:nvPr/>
          </p:nvSpPr>
          <p:spPr>
            <a:xfrm>
              <a:off x="5357791" y="2521471"/>
              <a:ext cx="1905" cy="1270"/>
            </a:xfrm>
            <a:custGeom>
              <a:avLst/>
              <a:gdLst/>
              <a:ahLst/>
              <a:cxnLst/>
              <a:rect l="l" t="t" r="r" b="b"/>
              <a:pathLst>
                <a:path w="1904" h="1269">
                  <a:moveTo>
                    <a:pt x="0" y="0"/>
                  </a:moveTo>
                  <a:lnTo>
                    <a:pt x="342" y="596"/>
                  </a:lnTo>
                  <a:lnTo>
                    <a:pt x="990" y="977"/>
                  </a:lnTo>
                  <a:lnTo>
                    <a:pt x="1701" y="977"/>
                  </a:lnTo>
                </a:path>
              </a:pathLst>
            </a:custGeom>
            <a:ln w="3175">
              <a:solidFill>
                <a:srgbClr val="5C86AE"/>
              </a:solidFill>
            </a:ln>
          </p:spPr>
          <p:txBody>
            <a:bodyPr wrap="square" lIns="0" tIns="0" rIns="0" bIns="0" rtlCol="0"/>
            <a:lstStyle/>
            <a:p/>
          </p:txBody>
        </p:sp>
        <p:sp>
          <p:nvSpPr>
            <p:cNvPr id="1924" name="object 1924" descr=""/>
            <p:cNvSpPr/>
            <p:nvPr/>
          </p:nvSpPr>
          <p:spPr>
            <a:xfrm>
              <a:off x="5359487" y="2518539"/>
              <a:ext cx="1905" cy="1270"/>
            </a:xfrm>
            <a:custGeom>
              <a:avLst/>
              <a:gdLst/>
              <a:ahLst/>
              <a:cxnLst/>
              <a:rect l="l" t="t" r="r" b="b"/>
              <a:pathLst>
                <a:path w="1904" h="1269">
                  <a:moveTo>
                    <a:pt x="1689" y="977"/>
                  </a:moveTo>
                  <a:lnTo>
                    <a:pt x="1346" y="380"/>
                  </a:lnTo>
                  <a:lnTo>
                    <a:pt x="698" y="0"/>
                  </a:lnTo>
                  <a:lnTo>
                    <a:pt x="0" y="0"/>
                  </a:lnTo>
                </a:path>
              </a:pathLst>
            </a:custGeom>
            <a:ln w="3175">
              <a:solidFill>
                <a:srgbClr val="5C86AE"/>
              </a:solidFill>
            </a:ln>
          </p:spPr>
          <p:txBody>
            <a:bodyPr wrap="square" lIns="0" tIns="0" rIns="0" bIns="0" rtlCol="0"/>
            <a:lstStyle/>
            <a:p/>
          </p:txBody>
        </p:sp>
        <p:sp>
          <p:nvSpPr>
            <p:cNvPr id="1925" name="object 1925" descr=""/>
            <p:cNvSpPr/>
            <p:nvPr/>
          </p:nvSpPr>
          <p:spPr>
            <a:xfrm>
              <a:off x="5973611" y="2492081"/>
              <a:ext cx="3175" cy="1905"/>
            </a:xfrm>
            <a:custGeom>
              <a:avLst/>
              <a:gdLst/>
              <a:ahLst/>
              <a:cxnLst/>
              <a:rect l="l" t="t" r="r" b="b"/>
              <a:pathLst>
                <a:path w="3175" h="1905">
                  <a:moveTo>
                    <a:pt x="2882" y="1650"/>
                  </a:moveTo>
                  <a:lnTo>
                    <a:pt x="2057" y="888"/>
                  </a:lnTo>
                  <a:lnTo>
                    <a:pt x="1066" y="330"/>
                  </a:lnTo>
                  <a:lnTo>
                    <a:pt x="0" y="0"/>
                  </a:lnTo>
                </a:path>
              </a:pathLst>
            </a:custGeom>
            <a:ln w="3175">
              <a:solidFill>
                <a:srgbClr val="5C86AE"/>
              </a:solidFill>
            </a:ln>
          </p:spPr>
          <p:txBody>
            <a:bodyPr wrap="square" lIns="0" tIns="0" rIns="0" bIns="0" rtlCol="0"/>
            <a:lstStyle/>
            <a:p/>
          </p:txBody>
        </p:sp>
        <p:sp>
          <p:nvSpPr>
            <p:cNvPr id="1926" name="object 1926" descr=""/>
            <p:cNvSpPr/>
            <p:nvPr/>
          </p:nvSpPr>
          <p:spPr>
            <a:xfrm>
              <a:off x="5978738" y="2497617"/>
              <a:ext cx="635" cy="3810"/>
            </a:xfrm>
            <a:custGeom>
              <a:avLst/>
              <a:gdLst/>
              <a:ahLst/>
              <a:cxnLst/>
              <a:rect l="l" t="t" r="r" b="b"/>
              <a:pathLst>
                <a:path w="635" h="3810">
                  <a:moveTo>
                    <a:pt x="0" y="3314"/>
                  </a:moveTo>
                  <a:lnTo>
                    <a:pt x="254" y="2222"/>
                  </a:lnTo>
                  <a:lnTo>
                    <a:pt x="254" y="1092"/>
                  </a:lnTo>
                  <a:lnTo>
                    <a:pt x="0" y="0"/>
                  </a:lnTo>
                </a:path>
              </a:pathLst>
            </a:custGeom>
            <a:ln w="3175">
              <a:solidFill>
                <a:srgbClr val="5C86AE"/>
              </a:solidFill>
            </a:ln>
          </p:spPr>
          <p:txBody>
            <a:bodyPr wrap="square" lIns="0" tIns="0" rIns="0" bIns="0" rtlCol="0"/>
            <a:lstStyle/>
            <a:p/>
          </p:txBody>
        </p:sp>
        <p:sp>
          <p:nvSpPr>
            <p:cNvPr id="1927" name="object 1927" descr=""/>
            <p:cNvSpPr/>
            <p:nvPr/>
          </p:nvSpPr>
          <p:spPr>
            <a:xfrm>
              <a:off x="5976159" y="2504832"/>
              <a:ext cx="635" cy="635"/>
            </a:xfrm>
            <a:custGeom>
              <a:avLst/>
              <a:gdLst/>
              <a:ahLst/>
              <a:cxnLst/>
              <a:rect l="l" t="t" r="r" b="b"/>
              <a:pathLst>
                <a:path w="635" h="635">
                  <a:moveTo>
                    <a:pt x="0" y="279"/>
                  </a:moveTo>
                  <a:lnTo>
                    <a:pt x="228" y="88"/>
                  </a:lnTo>
                </a:path>
              </a:pathLst>
            </a:custGeom>
            <a:ln w="3175">
              <a:solidFill>
                <a:srgbClr val="5C86AE"/>
              </a:solidFill>
            </a:ln>
          </p:spPr>
          <p:txBody>
            <a:bodyPr wrap="square" lIns="0" tIns="0" rIns="0" bIns="0" rtlCol="0"/>
            <a:lstStyle/>
            <a:p/>
          </p:txBody>
        </p:sp>
        <p:sp>
          <p:nvSpPr>
            <p:cNvPr id="1928" name="object 1928" descr=""/>
            <p:cNvSpPr/>
            <p:nvPr/>
          </p:nvSpPr>
          <p:spPr>
            <a:xfrm>
              <a:off x="5973611" y="2492081"/>
              <a:ext cx="3175" cy="1905"/>
            </a:xfrm>
            <a:custGeom>
              <a:avLst/>
              <a:gdLst/>
              <a:ahLst/>
              <a:cxnLst/>
              <a:rect l="l" t="t" r="r" b="b"/>
              <a:pathLst>
                <a:path w="3175" h="1905">
                  <a:moveTo>
                    <a:pt x="2882" y="1650"/>
                  </a:moveTo>
                  <a:lnTo>
                    <a:pt x="2057" y="888"/>
                  </a:lnTo>
                  <a:lnTo>
                    <a:pt x="1066" y="330"/>
                  </a:lnTo>
                  <a:lnTo>
                    <a:pt x="0" y="0"/>
                  </a:lnTo>
                </a:path>
              </a:pathLst>
            </a:custGeom>
            <a:ln w="3175">
              <a:solidFill>
                <a:srgbClr val="5C86AE"/>
              </a:solidFill>
            </a:ln>
          </p:spPr>
          <p:txBody>
            <a:bodyPr wrap="square" lIns="0" tIns="0" rIns="0" bIns="0" rtlCol="0"/>
            <a:lstStyle/>
            <a:p/>
          </p:txBody>
        </p:sp>
        <p:sp>
          <p:nvSpPr>
            <p:cNvPr id="1929" name="object 1929" descr=""/>
            <p:cNvSpPr/>
            <p:nvPr/>
          </p:nvSpPr>
          <p:spPr>
            <a:xfrm>
              <a:off x="5978738" y="2497617"/>
              <a:ext cx="635" cy="3810"/>
            </a:xfrm>
            <a:custGeom>
              <a:avLst/>
              <a:gdLst/>
              <a:ahLst/>
              <a:cxnLst/>
              <a:rect l="l" t="t" r="r" b="b"/>
              <a:pathLst>
                <a:path w="635" h="3810">
                  <a:moveTo>
                    <a:pt x="0" y="3314"/>
                  </a:moveTo>
                  <a:lnTo>
                    <a:pt x="254" y="2222"/>
                  </a:lnTo>
                  <a:lnTo>
                    <a:pt x="254" y="1092"/>
                  </a:lnTo>
                  <a:lnTo>
                    <a:pt x="0" y="0"/>
                  </a:lnTo>
                </a:path>
              </a:pathLst>
            </a:custGeom>
            <a:ln w="3175">
              <a:solidFill>
                <a:srgbClr val="5C86AE"/>
              </a:solidFill>
            </a:ln>
          </p:spPr>
          <p:txBody>
            <a:bodyPr wrap="square" lIns="0" tIns="0" rIns="0" bIns="0" rtlCol="0"/>
            <a:lstStyle/>
            <a:p/>
          </p:txBody>
        </p:sp>
        <p:sp>
          <p:nvSpPr>
            <p:cNvPr id="1930" name="object 1930" descr=""/>
            <p:cNvSpPr/>
            <p:nvPr/>
          </p:nvSpPr>
          <p:spPr>
            <a:xfrm>
              <a:off x="5976159" y="2504832"/>
              <a:ext cx="635" cy="635"/>
            </a:xfrm>
            <a:custGeom>
              <a:avLst/>
              <a:gdLst/>
              <a:ahLst/>
              <a:cxnLst/>
              <a:rect l="l" t="t" r="r" b="b"/>
              <a:pathLst>
                <a:path w="635" h="635">
                  <a:moveTo>
                    <a:pt x="0" y="279"/>
                  </a:moveTo>
                  <a:lnTo>
                    <a:pt x="228" y="88"/>
                  </a:lnTo>
                </a:path>
              </a:pathLst>
            </a:custGeom>
            <a:ln w="3175">
              <a:solidFill>
                <a:srgbClr val="5C86AE"/>
              </a:solidFill>
            </a:ln>
          </p:spPr>
          <p:txBody>
            <a:bodyPr wrap="square" lIns="0" tIns="0" rIns="0" bIns="0" rtlCol="0"/>
            <a:lstStyle/>
            <a:p/>
          </p:txBody>
        </p:sp>
        <p:sp>
          <p:nvSpPr>
            <p:cNvPr id="1931" name="object 1931" descr=""/>
            <p:cNvSpPr/>
            <p:nvPr/>
          </p:nvSpPr>
          <p:spPr>
            <a:xfrm>
              <a:off x="5963815" y="2498254"/>
              <a:ext cx="635" cy="1905"/>
            </a:xfrm>
            <a:custGeom>
              <a:avLst/>
              <a:gdLst/>
              <a:ahLst/>
              <a:cxnLst/>
              <a:rect l="l" t="t" r="r" b="b"/>
              <a:pathLst>
                <a:path w="635" h="1905">
                  <a:moveTo>
                    <a:pt x="101" y="0"/>
                  </a:moveTo>
                  <a:lnTo>
                    <a:pt x="12" y="622"/>
                  </a:lnTo>
                  <a:lnTo>
                    <a:pt x="0" y="1244"/>
                  </a:lnTo>
                  <a:lnTo>
                    <a:pt x="76" y="1854"/>
                  </a:lnTo>
                </a:path>
              </a:pathLst>
            </a:custGeom>
            <a:ln w="3175">
              <a:solidFill>
                <a:srgbClr val="5C86AE"/>
              </a:solidFill>
            </a:ln>
          </p:spPr>
          <p:txBody>
            <a:bodyPr wrap="square" lIns="0" tIns="0" rIns="0" bIns="0" rtlCol="0"/>
            <a:lstStyle/>
            <a:p/>
          </p:txBody>
        </p:sp>
        <p:sp>
          <p:nvSpPr>
            <p:cNvPr id="1932" name="object 1932" descr=""/>
            <p:cNvSpPr/>
            <p:nvPr/>
          </p:nvSpPr>
          <p:spPr>
            <a:xfrm>
              <a:off x="5966284" y="2492121"/>
              <a:ext cx="3175" cy="1905"/>
            </a:xfrm>
            <a:custGeom>
              <a:avLst/>
              <a:gdLst/>
              <a:ahLst/>
              <a:cxnLst/>
              <a:rect l="l" t="t" r="r" b="b"/>
              <a:pathLst>
                <a:path w="3175" h="1905">
                  <a:moveTo>
                    <a:pt x="2743" y="0"/>
                  </a:moveTo>
                  <a:lnTo>
                    <a:pt x="1727" y="330"/>
                  </a:lnTo>
                  <a:lnTo>
                    <a:pt x="800" y="876"/>
                  </a:lnTo>
                  <a:lnTo>
                    <a:pt x="0" y="1600"/>
                  </a:lnTo>
                </a:path>
              </a:pathLst>
            </a:custGeom>
            <a:ln w="3175">
              <a:solidFill>
                <a:srgbClr val="5C86AE"/>
              </a:solidFill>
            </a:ln>
          </p:spPr>
          <p:txBody>
            <a:bodyPr wrap="square" lIns="0" tIns="0" rIns="0" bIns="0" rtlCol="0"/>
            <a:lstStyle/>
            <a:p/>
          </p:txBody>
        </p:sp>
        <p:sp>
          <p:nvSpPr>
            <p:cNvPr id="1933" name="object 1933" descr=""/>
            <p:cNvSpPr/>
            <p:nvPr/>
          </p:nvSpPr>
          <p:spPr>
            <a:xfrm>
              <a:off x="5967883" y="2491986"/>
              <a:ext cx="6985" cy="1270"/>
            </a:xfrm>
            <a:custGeom>
              <a:avLst/>
              <a:gdLst/>
              <a:ahLst/>
              <a:cxnLst/>
              <a:rect l="l" t="t" r="r" b="b"/>
              <a:pathLst>
                <a:path w="6985" h="1269">
                  <a:moveTo>
                    <a:pt x="6985" y="1244"/>
                  </a:moveTo>
                  <a:lnTo>
                    <a:pt x="4826" y="0"/>
                  </a:lnTo>
                  <a:lnTo>
                    <a:pt x="2159" y="0"/>
                  </a:lnTo>
                  <a:lnTo>
                    <a:pt x="0" y="1244"/>
                  </a:lnTo>
                </a:path>
              </a:pathLst>
            </a:custGeom>
            <a:ln w="3175">
              <a:solidFill>
                <a:srgbClr val="5C86AE"/>
              </a:solidFill>
            </a:ln>
          </p:spPr>
          <p:txBody>
            <a:bodyPr wrap="square" lIns="0" tIns="0" rIns="0" bIns="0" rtlCol="0"/>
            <a:lstStyle/>
            <a:p/>
          </p:txBody>
        </p:sp>
        <p:sp>
          <p:nvSpPr>
            <p:cNvPr id="1934" name="object 1934" descr=""/>
            <p:cNvSpPr/>
            <p:nvPr/>
          </p:nvSpPr>
          <p:spPr>
            <a:xfrm>
              <a:off x="5964406" y="2493236"/>
              <a:ext cx="3810" cy="6350"/>
            </a:xfrm>
            <a:custGeom>
              <a:avLst/>
              <a:gdLst/>
              <a:ahLst/>
              <a:cxnLst/>
              <a:rect l="l" t="t" r="r" b="b"/>
              <a:pathLst>
                <a:path w="3810" h="6350">
                  <a:moveTo>
                    <a:pt x="3479" y="0"/>
                  </a:moveTo>
                  <a:lnTo>
                    <a:pt x="1320" y="1244"/>
                  </a:lnTo>
                  <a:lnTo>
                    <a:pt x="0" y="3543"/>
                  </a:lnTo>
                  <a:lnTo>
                    <a:pt x="0" y="6045"/>
                  </a:lnTo>
                </a:path>
              </a:pathLst>
            </a:custGeom>
            <a:ln w="3175">
              <a:solidFill>
                <a:srgbClr val="5C86AE"/>
              </a:solidFill>
            </a:ln>
          </p:spPr>
          <p:txBody>
            <a:bodyPr wrap="square" lIns="0" tIns="0" rIns="0" bIns="0" rtlCol="0"/>
            <a:lstStyle/>
            <a:p/>
          </p:txBody>
        </p:sp>
        <p:sp>
          <p:nvSpPr>
            <p:cNvPr id="1935" name="object 1935" descr=""/>
            <p:cNvSpPr/>
            <p:nvPr/>
          </p:nvSpPr>
          <p:spPr>
            <a:xfrm>
              <a:off x="5964401" y="2499276"/>
              <a:ext cx="2540" cy="5715"/>
            </a:xfrm>
            <a:custGeom>
              <a:avLst/>
              <a:gdLst/>
              <a:ahLst/>
              <a:cxnLst/>
              <a:rect l="l" t="t" r="r" b="b"/>
              <a:pathLst>
                <a:path w="2539" h="5714">
                  <a:moveTo>
                    <a:pt x="0" y="0"/>
                  </a:moveTo>
                  <a:lnTo>
                    <a:pt x="0" y="2044"/>
                  </a:lnTo>
                  <a:lnTo>
                    <a:pt x="889" y="3975"/>
                  </a:lnTo>
                  <a:lnTo>
                    <a:pt x="2438" y="5295"/>
                  </a:lnTo>
                </a:path>
              </a:pathLst>
            </a:custGeom>
            <a:ln w="3175">
              <a:solidFill>
                <a:srgbClr val="5C86AE"/>
              </a:solidFill>
            </a:ln>
          </p:spPr>
          <p:txBody>
            <a:bodyPr wrap="square" lIns="0" tIns="0" rIns="0" bIns="0" rtlCol="0"/>
            <a:lstStyle/>
            <a:p/>
          </p:txBody>
        </p:sp>
        <p:sp>
          <p:nvSpPr>
            <p:cNvPr id="1936" name="object 1936" descr=""/>
            <p:cNvSpPr/>
            <p:nvPr/>
          </p:nvSpPr>
          <p:spPr>
            <a:xfrm>
              <a:off x="5975911" y="2499276"/>
              <a:ext cx="2540" cy="5715"/>
            </a:xfrm>
            <a:custGeom>
              <a:avLst/>
              <a:gdLst/>
              <a:ahLst/>
              <a:cxnLst/>
              <a:rect l="l" t="t" r="r" b="b"/>
              <a:pathLst>
                <a:path w="2539" h="5714">
                  <a:moveTo>
                    <a:pt x="0" y="5308"/>
                  </a:moveTo>
                  <a:lnTo>
                    <a:pt x="1562" y="3987"/>
                  </a:lnTo>
                  <a:lnTo>
                    <a:pt x="2438" y="2044"/>
                  </a:lnTo>
                  <a:lnTo>
                    <a:pt x="2438" y="0"/>
                  </a:lnTo>
                </a:path>
              </a:pathLst>
            </a:custGeom>
            <a:ln w="3175">
              <a:solidFill>
                <a:srgbClr val="5C86AE"/>
              </a:solidFill>
            </a:ln>
          </p:spPr>
          <p:txBody>
            <a:bodyPr wrap="square" lIns="0" tIns="0" rIns="0" bIns="0" rtlCol="0"/>
            <a:lstStyle/>
            <a:p/>
          </p:txBody>
        </p:sp>
        <p:sp>
          <p:nvSpPr>
            <p:cNvPr id="1937" name="object 1937" descr=""/>
            <p:cNvSpPr/>
            <p:nvPr/>
          </p:nvSpPr>
          <p:spPr>
            <a:xfrm>
              <a:off x="5974873" y="2493231"/>
              <a:ext cx="3810" cy="6350"/>
            </a:xfrm>
            <a:custGeom>
              <a:avLst/>
              <a:gdLst/>
              <a:ahLst/>
              <a:cxnLst/>
              <a:rect l="l" t="t" r="r" b="b"/>
              <a:pathLst>
                <a:path w="3810" h="6350">
                  <a:moveTo>
                    <a:pt x="3479" y="6045"/>
                  </a:moveTo>
                  <a:lnTo>
                    <a:pt x="3479" y="3555"/>
                  </a:lnTo>
                  <a:lnTo>
                    <a:pt x="2159" y="1257"/>
                  </a:lnTo>
                  <a:lnTo>
                    <a:pt x="0" y="0"/>
                  </a:lnTo>
                </a:path>
              </a:pathLst>
            </a:custGeom>
            <a:ln w="3175">
              <a:solidFill>
                <a:srgbClr val="5C86AE"/>
              </a:solidFill>
            </a:ln>
          </p:spPr>
          <p:txBody>
            <a:bodyPr wrap="square" lIns="0" tIns="0" rIns="0" bIns="0" rtlCol="0"/>
            <a:lstStyle/>
            <a:p/>
          </p:txBody>
        </p:sp>
        <p:sp>
          <p:nvSpPr>
            <p:cNvPr id="1938" name="object 1938" descr=""/>
            <p:cNvSpPr/>
            <p:nvPr/>
          </p:nvSpPr>
          <p:spPr>
            <a:xfrm>
              <a:off x="5418175" y="2463056"/>
              <a:ext cx="7620" cy="7620"/>
            </a:xfrm>
            <a:custGeom>
              <a:avLst/>
              <a:gdLst/>
              <a:ahLst/>
              <a:cxnLst/>
              <a:rect l="l" t="t" r="r" b="b"/>
              <a:pathLst>
                <a:path w="7620" h="7619">
                  <a:moveTo>
                    <a:pt x="7492" y="0"/>
                  </a:moveTo>
                  <a:lnTo>
                    <a:pt x="4762" y="2260"/>
                  </a:lnTo>
                  <a:lnTo>
                    <a:pt x="2260" y="4762"/>
                  </a:lnTo>
                  <a:lnTo>
                    <a:pt x="0" y="7493"/>
                  </a:lnTo>
                </a:path>
              </a:pathLst>
            </a:custGeom>
            <a:ln w="3175">
              <a:solidFill>
                <a:srgbClr val="5C86AE"/>
              </a:solidFill>
            </a:ln>
          </p:spPr>
          <p:txBody>
            <a:bodyPr wrap="square" lIns="0" tIns="0" rIns="0" bIns="0" rtlCol="0"/>
            <a:lstStyle/>
            <a:p/>
          </p:txBody>
        </p:sp>
        <p:sp>
          <p:nvSpPr>
            <p:cNvPr id="1939" name="object 1939" descr=""/>
            <p:cNvSpPr/>
            <p:nvPr/>
          </p:nvSpPr>
          <p:spPr>
            <a:xfrm>
              <a:off x="5418598" y="2463490"/>
              <a:ext cx="7620" cy="7620"/>
            </a:xfrm>
            <a:custGeom>
              <a:avLst/>
              <a:gdLst/>
              <a:ahLst/>
              <a:cxnLst/>
              <a:rect l="l" t="t" r="r" b="b"/>
              <a:pathLst>
                <a:path w="7620" h="7619">
                  <a:moveTo>
                    <a:pt x="7429" y="0"/>
                  </a:moveTo>
                  <a:lnTo>
                    <a:pt x="4724" y="2235"/>
                  </a:lnTo>
                  <a:lnTo>
                    <a:pt x="2247" y="4724"/>
                  </a:lnTo>
                  <a:lnTo>
                    <a:pt x="0" y="7416"/>
                  </a:lnTo>
                </a:path>
              </a:pathLst>
            </a:custGeom>
            <a:ln w="3175">
              <a:solidFill>
                <a:srgbClr val="5C86AE"/>
              </a:solidFill>
            </a:ln>
          </p:spPr>
          <p:txBody>
            <a:bodyPr wrap="square" lIns="0" tIns="0" rIns="0" bIns="0" rtlCol="0"/>
            <a:lstStyle/>
            <a:p/>
          </p:txBody>
        </p:sp>
        <p:sp>
          <p:nvSpPr>
            <p:cNvPr id="1940" name="object 1940" descr=""/>
            <p:cNvSpPr/>
            <p:nvPr/>
          </p:nvSpPr>
          <p:spPr>
            <a:xfrm>
              <a:off x="5418176" y="2543640"/>
              <a:ext cx="7620" cy="7620"/>
            </a:xfrm>
            <a:custGeom>
              <a:avLst/>
              <a:gdLst/>
              <a:ahLst/>
              <a:cxnLst/>
              <a:rect l="l" t="t" r="r" b="b"/>
              <a:pathLst>
                <a:path w="7620" h="7619">
                  <a:moveTo>
                    <a:pt x="0" y="0"/>
                  </a:moveTo>
                  <a:lnTo>
                    <a:pt x="2260" y="2717"/>
                  </a:lnTo>
                  <a:lnTo>
                    <a:pt x="4762" y="5232"/>
                  </a:lnTo>
                  <a:lnTo>
                    <a:pt x="7493" y="7493"/>
                  </a:lnTo>
                </a:path>
              </a:pathLst>
            </a:custGeom>
            <a:ln w="3175">
              <a:solidFill>
                <a:srgbClr val="5C86AE"/>
              </a:solidFill>
            </a:ln>
          </p:spPr>
          <p:txBody>
            <a:bodyPr wrap="square" lIns="0" tIns="0" rIns="0" bIns="0" rtlCol="0"/>
            <a:lstStyle/>
            <a:p/>
          </p:txBody>
        </p:sp>
        <p:sp>
          <p:nvSpPr>
            <p:cNvPr id="1941" name="object 1941" descr=""/>
            <p:cNvSpPr/>
            <p:nvPr/>
          </p:nvSpPr>
          <p:spPr>
            <a:xfrm>
              <a:off x="5418598" y="2543287"/>
              <a:ext cx="7620" cy="7620"/>
            </a:xfrm>
            <a:custGeom>
              <a:avLst/>
              <a:gdLst/>
              <a:ahLst/>
              <a:cxnLst/>
              <a:rect l="l" t="t" r="r" b="b"/>
              <a:pathLst>
                <a:path w="7620" h="7619">
                  <a:moveTo>
                    <a:pt x="0" y="0"/>
                  </a:moveTo>
                  <a:lnTo>
                    <a:pt x="2247" y="2692"/>
                  </a:lnTo>
                  <a:lnTo>
                    <a:pt x="4724" y="5181"/>
                  </a:lnTo>
                  <a:lnTo>
                    <a:pt x="7429" y="7416"/>
                  </a:lnTo>
                </a:path>
              </a:pathLst>
            </a:custGeom>
            <a:ln w="3175">
              <a:solidFill>
                <a:srgbClr val="5C86AE"/>
              </a:solidFill>
            </a:ln>
          </p:spPr>
          <p:txBody>
            <a:bodyPr wrap="square" lIns="0" tIns="0" rIns="0" bIns="0" rtlCol="0"/>
            <a:lstStyle/>
            <a:p/>
          </p:txBody>
        </p:sp>
        <p:sp>
          <p:nvSpPr>
            <p:cNvPr id="1942" name="object 1942" descr=""/>
            <p:cNvSpPr/>
            <p:nvPr/>
          </p:nvSpPr>
          <p:spPr>
            <a:xfrm>
              <a:off x="5423448" y="2467780"/>
              <a:ext cx="4445" cy="4445"/>
            </a:xfrm>
            <a:custGeom>
              <a:avLst/>
              <a:gdLst/>
              <a:ahLst/>
              <a:cxnLst/>
              <a:rect l="l" t="t" r="r" b="b"/>
              <a:pathLst>
                <a:path w="4445" h="4444">
                  <a:moveTo>
                    <a:pt x="0" y="3759"/>
                  </a:moveTo>
                  <a:lnTo>
                    <a:pt x="4038" y="1054"/>
                  </a:lnTo>
                  <a:lnTo>
                    <a:pt x="3771" y="0"/>
                  </a:lnTo>
                </a:path>
              </a:pathLst>
            </a:custGeom>
            <a:ln w="3175">
              <a:solidFill>
                <a:srgbClr val="5C86AE"/>
              </a:solidFill>
            </a:ln>
          </p:spPr>
          <p:txBody>
            <a:bodyPr wrap="square" lIns="0" tIns="0" rIns="0" bIns="0" rtlCol="0"/>
            <a:lstStyle/>
            <a:p/>
          </p:txBody>
        </p:sp>
        <p:sp>
          <p:nvSpPr>
            <p:cNvPr id="1943" name="object 1943" descr=""/>
            <p:cNvSpPr/>
            <p:nvPr/>
          </p:nvSpPr>
          <p:spPr>
            <a:xfrm>
              <a:off x="5404981" y="2471161"/>
              <a:ext cx="12700" cy="72390"/>
            </a:xfrm>
            <a:custGeom>
              <a:avLst/>
              <a:gdLst/>
              <a:ahLst/>
              <a:cxnLst/>
              <a:rect l="l" t="t" r="r" b="b"/>
              <a:pathLst>
                <a:path w="12700" h="72389">
                  <a:moveTo>
                    <a:pt x="12687" y="0"/>
                  </a:moveTo>
                  <a:lnTo>
                    <a:pt x="3171" y="17126"/>
                  </a:lnTo>
                  <a:lnTo>
                    <a:pt x="0" y="35934"/>
                  </a:lnTo>
                  <a:lnTo>
                    <a:pt x="3171" y="54742"/>
                  </a:lnTo>
                  <a:lnTo>
                    <a:pt x="12687" y="71869"/>
                  </a:lnTo>
                </a:path>
              </a:pathLst>
            </a:custGeom>
            <a:ln w="3175">
              <a:solidFill>
                <a:srgbClr val="5C86AE"/>
              </a:solidFill>
            </a:ln>
          </p:spPr>
          <p:txBody>
            <a:bodyPr wrap="square" lIns="0" tIns="0" rIns="0" bIns="0" rtlCol="0"/>
            <a:lstStyle/>
            <a:p/>
          </p:txBody>
        </p:sp>
        <p:sp>
          <p:nvSpPr>
            <p:cNvPr id="1944" name="object 1944" descr=""/>
            <p:cNvSpPr/>
            <p:nvPr/>
          </p:nvSpPr>
          <p:spPr>
            <a:xfrm>
              <a:off x="5417261" y="2462148"/>
              <a:ext cx="11430" cy="90170"/>
            </a:xfrm>
            <a:custGeom>
              <a:avLst/>
              <a:gdLst/>
              <a:ahLst/>
              <a:cxnLst/>
              <a:rect l="l" t="t" r="r" b="b"/>
              <a:pathLst>
                <a:path w="11429" h="90169">
                  <a:moveTo>
                    <a:pt x="2235" y="80403"/>
                  </a:moveTo>
                  <a:lnTo>
                    <a:pt x="1905" y="79616"/>
                  </a:lnTo>
                  <a:lnTo>
                    <a:pt x="1117" y="79286"/>
                  </a:lnTo>
                  <a:lnTo>
                    <a:pt x="330" y="79616"/>
                  </a:lnTo>
                  <a:lnTo>
                    <a:pt x="0" y="80403"/>
                  </a:lnTo>
                  <a:lnTo>
                    <a:pt x="330" y="81191"/>
                  </a:lnTo>
                  <a:lnTo>
                    <a:pt x="1117" y="81521"/>
                  </a:lnTo>
                  <a:lnTo>
                    <a:pt x="1905" y="81191"/>
                  </a:lnTo>
                  <a:lnTo>
                    <a:pt x="2235" y="80403"/>
                  </a:lnTo>
                  <a:close/>
                </a:path>
                <a:path w="11429" h="90169">
                  <a:moveTo>
                    <a:pt x="2235" y="9499"/>
                  </a:moveTo>
                  <a:lnTo>
                    <a:pt x="1905" y="8712"/>
                  </a:lnTo>
                  <a:lnTo>
                    <a:pt x="1117" y="8382"/>
                  </a:lnTo>
                  <a:lnTo>
                    <a:pt x="330" y="8712"/>
                  </a:lnTo>
                  <a:lnTo>
                    <a:pt x="0" y="9499"/>
                  </a:lnTo>
                  <a:lnTo>
                    <a:pt x="330" y="10287"/>
                  </a:lnTo>
                  <a:lnTo>
                    <a:pt x="1117" y="10617"/>
                  </a:lnTo>
                  <a:lnTo>
                    <a:pt x="1905" y="10287"/>
                  </a:lnTo>
                  <a:lnTo>
                    <a:pt x="2235" y="9499"/>
                  </a:lnTo>
                  <a:close/>
                </a:path>
                <a:path w="11429" h="90169">
                  <a:moveTo>
                    <a:pt x="11163" y="88773"/>
                  </a:moveTo>
                  <a:lnTo>
                    <a:pt x="10845" y="87985"/>
                  </a:lnTo>
                  <a:lnTo>
                    <a:pt x="10045" y="87655"/>
                  </a:lnTo>
                  <a:lnTo>
                    <a:pt x="9258" y="87985"/>
                  </a:lnTo>
                  <a:lnTo>
                    <a:pt x="8928" y="88773"/>
                  </a:lnTo>
                  <a:lnTo>
                    <a:pt x="9258" y="89573"/>
                  </a:lnTo>
                  <a:lnTo>
                    <a:pt x="10045" y="89890"/>
                  </a:lnTo>
                  <a:lnTo>
                    <a:pt x="10845" y="89573"/>
                  </a:lnTo>
                  <a:lnTo>
                    <a:pt x="11163" y="88773"/>
                  </a:lnTo>
                  <a:close/>
                </a:path>
                <a:path w="11429" h="90169">
                  <a:moveTo>
                    <a:pt x="11163" y="1117"/>
                  </a:moveTo>
                  <a:lnTo>
                    <a:pt x="10845" y="330"/>
                  </a:lnTo>
                  <a:lnTo>
                    <a:pt x="10045" y="0"/>
                  </a:lnTo>
                  <a:lnTo>
                    <a:pt x="9258" y="330"/>
                  </a:lnTo>
                  <a:lnTo>
                    <a:pt x="8928" y="1117"/>
                  </a:lnTo>
                  <a:lnTo>
                    <a:pt x="9258" y="1917"/>
                  </a:lnTo>
                  <a:lnTo>
                    <a:pt x="10045" y="2235"/>
                  </a:lnTo>
                  <a:lnTo>
                    <a:pt x="10845" y="1917"/>
                  </a:lnTo>
                  <a:lnTo>
                    <a:pt x="11163" y="1117"/>
                  </a:lnTo>
                  <a:close/>
                </a:path>
              </a:pathLst>
            </a:custGeom>
            <a:solidFill>
              <a:srgbClr val="5C86AE"/>
            </a:solidFill>
          </p:spPr>
          <p:txBody>
            <a:bodyPr wrap="square" lIns="0" tIns="0" rIns="0" bIns="0" rtlCol="0"/>
            <a:lstStyle/>
            <a:p/>
          </p:txBody>
        </p:sp>
        <p:sp>
          <p:nvSpPr>
            <p:cNvPr id="1945" name="object 1945" descr=""/>
            <p:cNvSpPr/>
            <p:nvPr/>
          </p:nvSpPr>
          <p:spPr>
            <a:xfrm>
              <a:off x="5423306" y="2541220"/>
              <a:ext cx="5080" cy="5080"/>
            </a:xfrm>
            <a:custGeom>
              <a:avLst/>
              <a:gdLst/>
              <a:ahLst/>
              <a:cxnLst/>
              <a:rect l="l" t="t" r="r" b="b"/>
              <a:pathLst>
                <a:path w="5079" h="5080">
                  <a:moveTo>
                    <a:pt x="4445" y="4775"/>
                  </a:moveTo>
                  <a:lnTo>
                    <a:pt x="1257" y="0"/>
                  </a:lnTo>
                  <a:lnTo>
                    <a:pt x="0" y="330"/>
                  </a:lnTo>
                </a:path>
              </a:pathLst>
            </a:custGeom>
            <a:ln w="3175">
              <a:solidFill>
                <a:srgbClr val="5C86AE"/>
              </a:solidFill>
            </a:ln>
          </p:spPr>
          <p:txBody>
            <a:bodyPr wrap="square" lIns="0" tIns="0" rIns="0" bIns="0" rtlCol="0"/>
            <a:lstStyle/>
            <a:p/>
          </p:txBody>
        </p:sp>
        <p:sp>
          <p:nvSpPr>
            <p:cNvPr id="1946" name="object 1946" descr=""/>
            <p:cNvSpPr/>
            <p:nvPr/>
          </p:nvSpPr>
          <p:spPr>
            <a:xfrm>
              <a:off x="5423311" y="2467633"/>
              <a:ext cx="5080" cy="5080"/>
            </a:xfrm>
            <a:custGeom>
              <a:avLst/>
              <a:gdLst/>
              <a:ahLst/>
              <a:cxnLst/>
              <a:rect l="l" t="t" r="r" b="b"/>
              <a:pathLst>
                <a:path w="5079" h="5080">
                  <a:moveTo>
                    <a:pt x="0" y="4445"/>
                  </a:moveTo>
                  <a:lnTo>
                    <a:pt x="1257" y="4775"/>
                  </a:lnTo>
                  <a:lnTo>
                    <a:pt x="2578" y="4419"/>
                  </a:lnTo>
                  <a:lnTo>
                    <a:pt x="3492" y="3505"/>
                  </a:lnTo>
                  <a:lnTo>
                    <a:pt x="4419" y="2590"/>
                  </a:lnTo>
                  <a:lnTo>
                    <a:pt x="4775" y="1257"/>
                  </a:lnTo>
                  <a:lnTo>
                    <a:pt x="4445" y="0"/>
                  </a:lnTo>
                </a:path>
              </a:pathLst>
            </a:custGeom>
            <a:ln w="3175">
              <a:solidFill>
                <a:srgbClr val="5C86AE"/>
              </a:solidFill>
            </a:ln>
          </p:spPr>
          <p:txBody>
            <a:bodyPr wrap="square" lIns="0" tIns="0" rIns="0" bIns="0" rtlCol="0"/>
            <a:lstStyle/>
            <a:p/>
          </p:txBody>
        </p:sp>
        <p:sp>
          <p:nvSpPr>
            <p:cNvPr id="1947" name="object 1947" descr=""/>
            <p:cNvSpPr/>
            <p:nvPr/>
          </p:nvSpPr>
          <p:spPr>
            <a:xfrm>
              <a:off x="5423162" y="2467487"/>
              <a:ext cx="5715" cy="5715"/>
            </a:xfrm>
            <a:custGeom>
              <a:avLst/>
              <a:gdLst/>
              <a:ahLst/>
              <a:cxnLst/>
              <a:rect l="l" t="t" r="r" b="b"/>
              <a:pathLst>
                <a:path w="5714" h="5714">
                  <a:moveTo>
                    <a:pt x="0" y="5130"/>
                  </a:moveTo>
                  <a:lnTo>
                    <a:pt x="1447" y="5511"/>
                  </a:lnTo>
                  <a:lnTo>
                    <a:pt x="2984" y="5105"/>
                  </a:lnTo>
                  <a:lnTo>
                    <a:pt x="4038" y="4051"/>
                  </a:lnTo>
                  <a:lnTo>
                    <a:pt x="5105" y="2984"/>
                  </a:lnTo>
                  <a:lnTo>
                    <a:pt x="5524" y="1447"/>
                  </a:lnTo>
                  <a:lnTo>
                    <a:pt x="5130" y="0"/>
                  </a:lnTo>
                </a:path>
              </a:pathLst>
            </a:custGeom>
            <a:ln w="3175">
              <a:solidFill>
                <a:srgbClr val="5C86AE"/>
              </a:solidFill>
            </a:ln>
          </p:spPr>
          <p:txBody>
            <a:bodyPr wrap="square" lIns="0" tIns="0" rIns="0" bIns="0" rtlCol="0"/>
            <a:lstStyle/>
            <a:p/>
          </p:txBody>
        </p:sp>
        <p:sp>
          <p:nvSpPr>
            <p:cNvPr id="1948" name="object 1948" descr=""/>
            <p:cNvSpPr/>
            <p:nvPr/>
          </p:nvSpPr>
          <p:spPr>
            <a:xfrm>
              <a:off x="5405552" y="2471508"/>
              <a:ext cx="12700" cy="71755"/>
            </a:xfrm>
            <a:custGeom>
              <a:avLst/>
              <a:gdLst/>
              <a:ahLst/>
              <a:cxnLst/>
              <a:rect l="l" t="t" r="r" b="b"/>
              <a:pathLst>
                <a:path w="12700" h="71755">
                  <a:moveTo>
                    <a:pt x="12563" y="0"/>
                  </a:moveTo>
                  <a:lnTo>
                    <a:pt x="3140" y="16960"/>
                  </a:lnTo>
                  <a:lnTo>
                    <a:pt x="0" y="35585"/>
                  </a:lnTo>
                  <a:lnTo>
                    <a:pt x="3140" y="54210"/>
                  </a:lnTo>
                  <a:lnTo>
                    <a:pt x="12563" y="71170"/>
                  </a:lnTo>
                </a:path>
              </a:pathLst>
            </a:custGeom>
            <a:ln w="3175">
              <a:solidFill>
                <a:srgbClr val="5C86AE"/>
              </a:solidFill>
            </a:ln>
          </p:spPr>
          <p:txBody>
            <a:bodyPr wrap="square" lIns="0" tIns="0" rIns="0" bIns="0" rtlCol="0"/>
            <a:lstStyle/>
            <a:p/>
          </p:txBody>
        </p:sp>
        <p:sp>
          <p:nvSpPr>
            <p:cNvPr id="1949" name="object 1949" descr=""/>
            <p:cNvSpPr/>
            <p:nvPr/>
          </p:nvSpPr>
          <p:spPr>
            <a:xfrm>
              <a:off x="5423166" y="2540627"/>
              <a:ext cx="5715" cy="5715"/>
            </a:xfrm>
            <a:custGeom>
              <a:avLst/>
              <a:gdLst/>
              <a:ahLst/>
              <a:cxnLst/>
              <a:rect l="l" t="t" r="r" b="b"/>
              <a:pathLst>
                <a:path w="5714" h="5714">
                  <a:moveTo>
                    <a:pt x="5130" y="5511"/>
                  </a:moveTo>
                  <a:lnTo>
                    <a:pt x="5511" y="4063"/>
                  </a:lnTo>
                  <a:lnTo>
                    <a:pt x="5105" y="2527"/>
                  </a:lnTo>
                  <a:lnTo>
                    <a:pt x="4038" y="1473"/>
                  </a:lnTo>
                  <a:lnTo>
                    <a:pt x="2984" y="419"/>
                  </a:lnTo>
                  <a:lnTo>
                    <a:pt x="1447" y="0"/>
                  </a:lnTo>
                  <a:lnTo>
                    <a:pt x="0" y="393"/>
                  </a:lnTo>
                </a:path>
              </a:pathLst>
            </a:custGeom>
            <a:ln w="3175">
              <a:solidFill>
                <a:srgbClr val="5C86AE"/>
              </a:solidFill>
            </a:ln>
          </p:spPr>
          <p:txBody>
            <a:bodyPr wrap="square" lIns="0" tIns="0" rIns="0" bIns="0" rtlCol="0"/>
            <a:lstStyle/>
            <a:p/>
          </p:txBody>
        </p:sp>
        <p:sp>
          <p:nvSpPr>
            <p:cNvPr id="1950" name="object 1950" descr=""/>
            <p:cNvSpPr/>
            <p:nvPr/>
          </p:nvSpPr>
          <p:spPr>
            <a:xfrm>
              <a:off x="5426271" y="2457381"/>
              <a:ext cx="7620" cy="5715"/>
            </a:xfrm>
            <a:custGeom>
              <a:avLst/>
              <a:gdLst/>
              <a:ahLst/>
              <a:cxnLst/>
              <a:rect l="l" t="t" r="r" b="b"/>
              <a:pathLst>
                <a:path w="7620" h="5714">
                  <a:moveTo>
                    <a:pt x="7594" y="0"/>
                  </a:moveTo>
                  <a:lnTo>
                    <a:pt x="4927" y="1524"/>
                  </a:lnTo>
                  <a:lnTo>
                    <a:pt x="2400" y="3251"/>
                  </a:lnTo>
                  <a:lnTo>
                    <a:pt x="0" y="5181"/>
                  </a:lnTo>
                </a:path>
              </a:pathLst>
            </a:custGeom>
            <a:ln w="3175">
              <a:solidFill>
                <a:srgbClr val="5C86AE"/>
              </a:solidFill>
            </a:ln>
          </p:spPr>
          <p:txBody>
            <a:bodyPr wrap="square" lIns="0" tIns="0" rIns="0" bIns="0" rtlCol="0"/>
            <a:lstStyle/>
            <a:p/>
          </p:txBody>
        </p:sp>
        <p:sp>
          <p:nvSpPr>
            <p:cNvPr id="1951" name="object 1951" descr=""/>
            <p:cNvSpPr/>
            <p:nvPr/>
          </p:nvSpPr>
          <p:spPr>
            <a:xfrm>
              <a:off x="5426621" y="2457865"/>
              <a:ext cx="7620" cy="5715"/>
            </a:xfrm>
            <a:custGeom>
              <a:avLst/>
              <a:gdLst/>
              <a:ahLst/>
              <a:cxnLst/>
              <a:rect l="l" t="t" r="r" b="b"/>
              <a:pathLst>
                <a:path w="7620" h="5714">
                  <a:moveTo>
                    <a:pt x="7518" y="0"/>
                  </a:moveTo>
                  <a:lnTo>
                    <a:pt x="4889" y="1511"/>
                  </a:lnTo>
                  <a:lnTo>
                    <a:pt x="2374" y="3213"/>
                  </a:lnTo>
                  <a:lnTo>
                    <a:pt x="0" y="5130"/>
                  </a:lnTo>
                </a:path>
              </a:pathLst>
            </a:custGeom>
            <a:ln w="3175">
              <a:solidFill>
                <a:srgbClr val="5C86AE"/>
              </a:solidFill>
            </a:ln>
          </p:spPr>
          <p:txBody>
            <a:bodyPr wrap="square" lIns="0" tIns="0" rIns="0" bIns="0" rtlCol="0"/>
            <a:lstStyle/>
            <a:p/>
          </p:txBody>
        </p:sp>
        <p:sp>
          <p:nvSpPr>
            <p:cNvPr id="1952" name="object 1952" descr=""/>
            <p:cNvSpPr/>
            <p:nvPr/>
          </p:nvSpPr>
          <p:spPr>
            <a:xfrm>
              <a:off x="5426275" y="2551633"/>
              <a:ext cx="7620" cy="5715"/>
            </a:xfrm>
            <a:custGeom>
              <a:avLst/>
              <a:gdLst/>
              <a:ahLst/>
              <a:cxnLst/>
              <a:rect l="l" t="t" r="r" b="b"/>
              <a:pathLst>
                <a:path w="7620" h="5714">
                  <a:moveTo>
                    <a:pt x="0" y="0"/>
                  </a:moveTo>
                  <a:lnTo>
                    <a:pt x="2387" y="1917"/>
                  </a:lnTo>
                  <a:lnTo>
                    <a:pt x="4927" y="3657"/>
                  </a:lnTo>
                  <a:lnTo>
                    <a:pt x="7594" y="5168"/>
                  </a:lnTo>
                </a:path>
              </a:pathLst>
            </a:custGeom>
            <a:ln w="3175">
              <a:solidFill>
                <a:srgbClr val="5C86AE"/>
              </a:solidFill>
            </a:ln>
          </p:spPr>
          <p:txBody>
            <a:bodyPr wrap="square" lIns="0" tIns="0" rIns="0" bIns="0" rtlCol="0"/>
            <a:lstStyle/>
            <a:p/>
          </p:txBody>
        </p:sp>
        <p:sp>
          <p:nvSpPr>
            <p:cNvPr id="1953" name="object 1953" descr=""/>
            <p:cNvSpPr/>
            <p:nvPr/>
          </p:nvSpPr>
          <p:spPr>
            <a:xfrm>
              <a:off x="5426623" y="2551199"/>
              <a:ext cx="7620" cy="5715"/>
            </a:xfrm>
            <a:custGeom>
              <a:avLst/>
              <a:gdLst/>
              <a:ahLst/>
              <a:cxnLst/>
              <a:rect l="l" t="t" r="r" b="b"/>
              <a:pathLst>
                <a:path w="7620" h="5714">
                  <a:moveTo>
                    <a:pt x="0" y="0"/>
                  </a:moveTo>
                  <a:lnTo>
                    <a:pt x="2374" y="1905"/>
                  </a:lnTo>
                  <a:lnTo>
                    <a:pt x="4889" y="3619"/>
                  </a:lnTo>
                  <a:lnTo>
                    <a:pt x="7518" y="5118"/>
                  </a:lnTo>
                </a:path>
              </a:pathLst>
            </a:custGeom>
            <a:ln w="3175">
              <a:solidFill>
                <a:srgbClr val="5C86AE"/>
              </a:solidFill>
            </a:ln>
          </p:spPr>
          <p:txBody>
            <a:bodyPr wrap="square" lIns="0" tIns="0" rIns="0" bIns="0" rtlCol="0"/>
            <a:lstStyle/>
            <a:p/>
          </p:txBody>
        </p:sp>
        <p:sp>
          <p:nvSpPr>
            <p:cNvPr id="1954" name="object 1954" descr=""/>
            <p:cNvSpPr/>
            <p:nvPr/>
          </p:nvSpPr>
          <p:spPr>
            <a:xfrm>
              <a:off x="5302809" y="2445410"/>
              <a:ext cx="6985" cy="123825"/>
            </a:xfrm>
            <a:custGeom>
              <a:avLst/>
              <a:gdLst/>
              <a:ahLst/>
              <a:cxnLst/>
              <a:rect l="l" t="t" r="r" b="b"/>
              <a:pathLst>
                <a:path w="6985" h="123825">
                  <a:moveTo>
                    <a:pt x="2235" y="102730"/>
                  </a:moveTo>
                  <a:lnTo>
                    <a:pt x="1905" y="101930"/>
                  </a:lnTo>
                  <a:lnTo>
                    <a:pt x="1117" y="101612"/>
                  </a:lnTo>
                  <a:lnTo>
                    <a:pt x="317" y="101930"/>
                  </a:lnTo>
                  <a:lnTo>
                    <a:pt x="0" y="102730"/>
                  </a:lnTo>
                  <a:lnTo>
                    <a:pt x="317" y="103517"/>
                  </a:lnTo>
                  <a:lnTo>
                    <a:pt x="1117" y="103847"/>
                  </a:lnTo>
                  <a:lnTo>
                    <a:pt x="1905" y="103517"/>
                  </a:lnTo>
                  <a:lnTo>
                    <a:pt x="2235" y="102730"/>
                  </a:lnTo>
                  <a:close/>
                </a:path>
                <a:path w="6985" h="123825">
                  <a:moveTo>
                    <a:pt x="2235" y="20650"/>
                  </a:moveTo>
                  <a:lnTo>
                    <a:pt x="1905" y="19862"/>
                  </a:lnTo>
                  <a:lnTo>
                    <a:pt x="1117" y="19532"/>
                  </a:lnTo>
                  <a:lnTo>
                    <a:pt x="317" y="19862"/>
                  </a:lnTo>
                  <a:lnTo>
                    <a:pt x="0" y="20650"/>
                  </a:lnTo>
                  <a:lnTo>
                    <a:pt x="317" y="21437"/>
                  </a:lnTo>
                  <a:lnTo>
                    <a:pt x="1117" y="21767"/>
                  </a:lnTo>
                  <a:lnTo>
                    <a:pt x="1905" y="21437"/>
                  </a:lnTo>
                  <a:lnTo>
                    <a:pt x="2235" y="20650"/>
                  </a:lnTo>
                  <a:close/>
                </a:path>
                <a:path w="6985" h="123825">
                  <a:moveTo>
                    <a:pt x="4470" y="122262"/>
                  </a:moveTo>
                  <a:lnTo>
                    <a:pt x="4152" y="121475"/>
                  </a:lnTo>
                  <a:lnTo>
                    <a:pt x="3352" y="121145"/>
                  </a:lnTo>
                  <a:lnTo>
                    <a:pt x="2565" y="121475"/>
                  </a:lnTo>
                  <a:lnTo>
                    <a:pt x="2235" y="122262"/>
                  </a:lnTo>
                  <a:lnTo>
                    <a:pt x="2565" y="123050"/>
                  </a:lnTo>
                  <a:lnTo>
                    <a:pt x="3352" y="123380"/>
                  </a:lnTo>
                  <a:lnTo>
                    <a:pt x="4152" y="123050"/>
                  </a:lnTo>
                  <a:lnTo>
                    <a:pt x="4470" y="122262"/>
                  </a:lnTo>
                  <a:close/>
                </a:path>
                <a:path w="6985" h="123825">
                  <a:moveTo>
                    <a:pt x="4470" y="1117"/>
                  </a:moveTo>
                  <a:lnTo>
                    <a:pt x="4152" y="317"/>
                  </a:lnTo>
                  <a:lnTo>
                    <a:pt x="3352" y="0"/>
                  </a:lnTo>
                  <a:lnTo>
                    <a:pt x="2565" y="317"/>
                  </a:lnTo>
                  <a:lnTo>
                    <a:pt x="2235" y="1117"/>
                  </a:lnTo>
                  <a:lnTo>
                    <a:pt x="2565" y="1905"/>
                  </a:lnTo>
                  <a:lnTo>
                    <a:pt x="3352" y="2235"/>
                  </a:lnTo>
                  <a:lnTo>
                    <a:pt x="4152" y="1905"/>
                  </a:lnTo>
                  <a:lnTo>
                    <a:pt x="4470" y="1117"/>
                  </a:lnTo>
                  <a:close/>
                </a:path>
                <a:path w="6985" h="123825">
                  <a:moveTo>
                    <a:pt x="6705" y="122262"/>
                  </a:moveTo>
                  <a:lnTo>
                    <a:pt x="6375" y="121475"/>
                  </a:lnTo>
                  <a:lnTo>
                    <a:pt x="5588" y="121145"/>
                  </a:lnTo>
                  <a:lnTo>
                    <a:pt x="4800" y="121475"/>
                  </a:lnTo>
                  <a:lnTo>
                    <a:pt x="4470" y="122262"/>
                  </a:lnTo>
                  <a:lnTo>
                    <a:pt x="4800" y="123050"/>
                  </a:lnTo>
                  <a:lnTo>
                    <a:pt x="5588" y="123380"/>
                  </a:lnTo>
                  <a:lnTo>
                    <a:pt x="6375" y="123050"/>
                  </a:lnTo>
                  <a:lnTo>
                    <a:pt x="6705" y="122262"/>
                  </a:lnTo>
                  <a:close/>
                </a:path>
                <a:path w="6985" h="123825">
                  <a:moveTo>
                    <a:pt x="6705" y="1117"/>
                  </a:moveTo>
                  <a:lnTo>
                    <a:pt x="6375" y="317"/>
                  </a:lnTo>
                  <a:lnTo>
                    <a:pt x="5588" y="0"/>
                  </a:lnTo>
                  <a:lnTo>
                    <a:pt x="4800" y="317"/>
                  </a:lnTo>
                  <a:lnTo>
                    <a:pt x="4470" y="1117"/>
                  </a:lnTo>
                  <a:lnTo>
                    <a:pt x="4800" y="1905"/>
                  </a:lnTo>
                  <a:lnTo>
                    <a:pt x="5588" y="2235"/>
                  </a:lnTo>
                  <a:lnTo>
                    <a:pt x="6375" y="1905"/>
                  </a:lnTo>
                  <a:lnTo>
                    <a:pt x="6705" y="1117"/>
                  </a:lnTo>
                  <a:close/>
                </a:path>
              </a:pathLst>
            </a:custGeom>
            <a:solidFill>
              <a:srgbClr val="5C86AE"/>
            </a:solidFill>
          </p:spPr>
          <p:txBody>
            <a:bodyPr wrap="square" lIns="0" tIns="0" rIns="0" bIns="0" rtlCol="0"/>
            <a:lstStyle/>
            <a:p/>
          </p:txBody>
        </p:sp>
        <p:sp>
          <p:nvSpPr>
            <p:cNvPr id="1955" name="object 1955" descr=""/>
            <p:cNvSpPr/>
            <p:nvPr/>
          </p:nvSpPr>
          <p:spPr>
            <a:xfrm>
              <a:off x="5304212" y="2464108"/>
              <a:ext cx="1905" cy="1905"/>
            </a:xfrm>
            <a:custGeom>
              <a:avLst/>
              <a:gdLst/>
              <a:ahLst/>
              <a:cxnLst/>
              <a:rect l="l" t="t" r="r" b="b"/>
              <a:pathLst>
                <a:path w="1904" h="1905">
                  <a:moveTo>
                    <a:pt x="0" y="1397"/>
                  </a:moveTo>
                  <a:lnTo>
                    <a:pt x="774" y="1397"/>
                  </a:lnTo>
                  <a:lnTo>
                    <a:pt x="1397" y="774"/>
                  </a:lnTo>
                  <a:lnTo>
                    <a:pt x="1397" y="0"/>
                  </a:lnTo>
                </a:path>
              </a:pathLst>
            </a:custGeom>
            <a:ln w="3175">
              <a:solidFill>
                <a:srgbClr val="5C86AE"/>
              </a:solidFill>
            </a:ln>
          </p:spPr>
          <p:txBody>
            <a:bodyPr wrap="square" lIns="0" tIns="0" rIns="0" bIns="0" rtlCol="0"/>
            <a:lstStyle/>
            <a:p/>
          </p:txBody>
        </p:sp>
        <p:sp>
          <p:nvSpPr>
            <p:cNvPr id="1956" name="object 1956" descr=""/>
            <p:cNvSpPr/>
            <p:nvPr/>
          </p:nvSpPr>
          <p:spPr>
            <a:xfrm>
              <a:off x="5304217" y="2548128"/>
              <a:ext cx="1905" cy="1905"/>
            </a:xfrm>
            <a:custGeom>
              <a:avLst/>
              <a:gdLst/>
              <a:ahLst/>
              <a:cxnLst/>
              <a:rect l="l" t="t" r="r" b="b"/>
              <a:pathLst>
                <a:path w="1904" h="1905">
                  <a:moveTo>
                    <a:pt x="1397" y="1397"/>
                  </a:moveTo>
                  <a:lnTo>
                    <a:pt x="1397" y="622"/>
                  </a:lnTo>
                  <a:lnTo>
                    <a:pt x="762" y="0"/>
                  </a:lnTo>
                  <a:lnTo>
                    <a:pt x="0" y="0"/>
                  </a:lnTo>
                </a:path>
              </a:pathLst>
            </a:custGeom>
            <a:ln w="3175">
              <a:solidFill>
                <a:srgbClr val="5C86AE"/>
              </a:solidFill>
            </a:ln>
          </p:spPr>
          <p:txBody>
            <a:bodyPr wrap="square" lIns="0" tIns="0" rIns="0" bIns="0" rtlCol="0"/>
            <a:lstStyle/>
            <a:p/>
          </p:txBody>
        </p:sp>
        <p:sp>
          <p:nvSpPr>
            <p:cNvPr id="1957" name="object 1957" descr=""/>
            <p:cNvSpPr/>
            <p:nvPr/>
          </p:nvSpPr>
          <p:spPr>
            <a:xfrm>
              <a:off x="5355300" y="2488946"/>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958" name="object 1958" descr=""/>
            <p:cNvSpPr/>
            <p:nvPr/>
          </p:nvSpPr>
          <p:spPr>
            <a:xfrm>
              <a:off x="5355300" y="2516299"/>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C86AE"/>
              </a:solidFill>
            </a:ln>
          </p:spPr>
          <p:txBody>
            <a:bodyPr wrap="square" lIns="0" tIns="0" rIns="0" bIns="0" rtlCol="0"/>
            <a:lstStyle/>
            <a:p/>
          </p:txBody>
        </p:sp>
        <p:sp>
          <p:nvSpPr>
            <p:cNvPr id="1959" name="object 1959" descr=""/>
            <p:cNvSpPr/>
            <p:nvPr/>
          </p:nvSpPr>
          <p:spPr>
            <a:xfrm>
              <a:off x="5744765"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C86AE"/>
              </a:solidFill>
            </a:ln>
          </p:spPr>
          <p:txBody>
            <a:bodyPr wrap="square" lIns="0" tIns="0" rIns="0" bIns="0" rtlCol="0"/>
            <a:lstStyle/>
            <a:p/>
          </p:txBody>
        </p:sp>
        <p:sp>
          <p:nvSpPr>
            <p:cNvPr id="1960" name="object 1960" descr=""/>
            <p:cNvSpPr/>
            <p:nvPr/>
          </p:nvSpPr>
          <p:spPr>
            <a:xfrm>
              <a:off x="5744324"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961" name="object 1961" descr=""/>
            <p:cNvSpPr/>
            <p:nvPr/>
          </p:nvSpPr>
          <p:spPr>
            <a:xfrm>
              <a:off x="5744768"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C86AE"/>
              </a:solidFill>
            </a:ln>
          </p:spPr>
          <p:txBody>
            <a:bodyPr wrap="square" lIns="0" tIns="0" rIns="0" bIns="0" rtlCol="0"/>
            <a:lstStyle/>
            <a:p/>
          </p:txBody>
        </p:sp>
        <p:sp>
          <p:nvSpPr>
            <p:cNvPr id="1962" name="object 1962" descr=""/>
            <p:cNvSpPr/>
            <p:nvPr/>
          </p:nvSpPr>
          <p:spPr>
            <a:xfrm>
              <a:off x="5747368" y="2507967"/>
              <a:ext cx="1905" cy="1270"/>
            </a:xfrm>
            <a:custGeom>
              <a:avLst/>
              <a:gdLst/>
              <a:ahLst/>
              <a:cxnLst/>
              <a:rect l="l" t="t" r="r" b="b"/>
              <a:pathLst>
                <a:path w="1904" h="1269">
                  <a:moveTo>
                    <a:pt x="1752" y="1219"/>
                  </a:moveTo>
                  <a:lnTo>
                    <a:pt x="1384" y="571"/>
                  </a:lnTo>
                  <a:lnTo>
                    <a:pt x="749" y="127"/>
                  </a:lnTo>
                  <a:lnTo>
                    <a:pt x="0" y="0"/>
                  </a:lnTo>
                </a:path>
              </a:pathLst>
            </a:custGeom>
            <a:ln w="3175">
              <a:solidFill>
                <a:srgbClr val="5C86AE"/>
              </a:solidFill>
            </a:ln>
          </p:spPr>
          <p:txBody>
            <a:bodyPr wrap="square" lIns="0" tIns="0" rIns="0" bIns="0" rtlCol="0"/>
            <a:lstStyle/>
            <a:p/>
          </p:txBody>
        </p:sp>
        <p:sp>
          <p:nvSpPr>
            <p:cNvPr id="1963" name="object 1963" descr=""/>
            <p:cNvSpPr/>
            <p:nvPr/>
          </p:nvSpPr>
          <p:spPr>
            <a:xfrm>
              <a:off x="5747372" y="2511700"/>
              <a:ext cx="1905" cy="1270"/>
            </a:xfrm>
            <a:custGeom>
              <a:avLst/>
              <a:gdLst/>
              <a:ahLst/>
              <a:cxnLst/>
              <a:rect l="l" t="t" r="r" b="b"/>
              <a:pathLst>
                <a:path w="1904" h="1269">
                  <a:moveTo>
                    <a:pt x="0" y="1219"/>
                  </a:moveTo>
                  <a:lnTo>
                    <a:pt x="749" y="1092"/>
                  </a:lnTo>
                  <a:lnTo>
                    <a:pt x="1371" y="647"/>
                  </a:lnTo>
                  <a:lnTo>
                    <a:pt x="1752" y="0"/>
                  </a:lnTo>
                </a:path>
              </a:pathLst>
            </a:custGeom>
            <a:ln w="3175">
              <a:solidFill>
                <a:srgbClr val="5C86AE"/>
              </a:solidFill>
            </a:ln>
          </p:spPr>
          <p:txBody>
            <a:bodyPr wrap="square" lIns="0" tIns="0" rIns="0" bIns="0" rtlCol="0"/>
            <a:lstStyle/>
            <a:p/>
          </p:txBody>
        </p:sp>
        <p:sp>
          <p:nvSpPr>
            <p:cNvPr id="1964" name="object 1964" descr=""/>
            <p:cNvSpPr/>
            <p:nvPr/>
          </p:nvSpPr>
          <p:spPr>
            <a:xfrm>
              <a:off x="5749121"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C86AE"/>
              </a:solidFill>
            </a:ln>
          </p:spPr>
          <p:txBody>
            <a:bodyPr wrap="square" lIns="0" tIns="0" rIns="0" bIns="0" rtlCol="0"/>
            <a:lstStyle/>
            <a:p/>
          </p:txBody>
        </p:sp>
        <p:sp>
          <p:nvSpPr>
            <p:cNvPr id="1965" name="object 1965" descr=""/>
            <p:cNvSpPr/>
            <p:nvPr/>
          </p:nvSpPr>
          <p:spPr>
            <a:xfrm>
              <a:off x="5423522" y="2468990"/>
              <a:ext cx="1270" cy="635"/>
            </a:xfrm>
            <a:custGeom>
              <a:avLst/>
              <a:gdLst/>
              <a:ahLst/>
              <a:cxnLst/>
              <a:rect l="l" t="t" r="r" b="b"/>
              <a:pathLst>
                <a:path w="1270" h="635">
                  <a:moveTo>
                    <a:pt x="0" y="0"/>
                  </a:moveTo>
                  <a:lnTo>
                    <a:pt x="152" y="266"/>
                  </a:lnTo>
                  <a:lnTo>
                    <a:pt x="419" y="419"/>
                  </a:lnTo>
                  <a:lnTo>
                    <a:pt x="723" y="419"/>
                  </a:lnTo>
                </a:path>
              </a:pathLst>
            </a:custGeom>
            <a:ln w="3175">
              <a:solidFill>
                <a:srgbClr val="5C86AE"/>
              </a:solidFill>
            </a:ln>
          </p:spPr>
          <p:txBody>
            <a:bodyPr wrap="square" lIns="0" tIns="0" rIns="0" bIns="0" rtlCol="0"/>
            <a:lstStyle/>
            <a:p/>
          </p:txBody>
        </p:sp>
        <p:sp>
          <p:nvSpPr>
            <p:cNvPr id="1966" name="object 1966" descr=""/>
            <p:cNvSpPr/>
            <p:nvPr/>
          </p:nvSpPr>
          <p:spPr>
            <a:xfrm>
              <a:off x="5424242" y="2468993"/>
              <a:ext cx="1270" cy="635"/>
            </a:xfrm>
            <a:custGeom>
              <a:avLst/>
              <a:gdLst/>
              <a:ahLst/>
              <a:cxnLst/>
              <a:rect l="l" t="t" r="r" b="b"/>
              <a:pathLst>
                <a:path w="1270" h="635">
                  <a:moveTo>
                    <a:pt x="0" y="419"/>
                  </a:moveTo>
                  <a:lnTo>
                    <a:pt x="304" y="419"/>
                  </a:lnTo>
                  <a:lnTo>
                    <a:pt x="584" y="254"/>
                  </a:lnTo>
                  <a:lnTo>
                    <a:pt x="736" y="0"/>
                  </a:lnTo>
                </a:path>
              </a:pathLst>
            </a:custGeom>
            <a:ln w="3175">
              <a:solidFill>
                <a:srgbClr val="5C86AE"/>
              </a:solidFill>
            </a:ln>
          </p:spPr>
          <p:txBody>
            <a:bodyPr wrap="square" lIns="0" tIns="0" rIns="0" bIns="0" rtlCol="0"/>
            <a:lstStyle/>
            <a:p/>
          </p:txBody>
        </p:sp>
        <p:sp>
          <p:nvSpPr>
            <p:cNvPr id="1967" name="object 1967" descr=""/>
            <p:cNvSpPr/>
            <p:nvPr/>
          </p:nvSpPr>
          <p:spPr>
            <a:xfrm>
              <a:off x="5424237" y="2467734"/>
              <a:ext cx="1270" cy="635"/>
            </a:xfrm>
            <a:custGeom>
              <a:avLst/>
              <a:gdLst/>
              <a:ahLst/>
              <a:cxnLst/>
              <a:rect l="l" t="t" r="r" b="b"/>
              <a:pathLst>
                <a:path w="1270" h="635">
                  <a:moveTo>
                    <a:pt x="736" y="419"/>
                  </a:moveTo>
                  <a:lnTo>
                    <a:pt x="584" y="152"/>
                  </a:lnTo>
                  <a:lnTo>
                    <a:pt x="317" y="0"/>
                  </a:lnTo>
                  <a:lnTo>
                    <a:pt x="0" y="0"/>
                  </a:lnTo>
                </a:path>
              </a:pathLst>
            </a:custGeom>
            <a:ln w="3175">
              <a:solidFill>
                <a:srgbClr val="5C86AE"/>
              </a:solidFill>
            </a:ln>
          </p:spPr>
          <p:txBody>
            <a:bodyPr wrap="square" lIns="0" tIns="0" rIns="0" bIns="0" rtlCol="0"/>
            <a:lstStyle/>
            <a:p/>
          </p:txBody>
        </p:sp>
        <p:sp>
          <p:nvSpPr>
            <p:cNvPr id="1968" name="object 1968" descr=""/>
            <p:cNvSpPr/>
            <p:nvPr/>
          </p:nvSpPr>
          <p:spPr>
            <a:xfrm>
              <a:off x="5423370" y="2468153"/>
              <a:ext cx="635" cy="1270"/>
            </a:xfrm>
            <a:custGeom>
              <a:avLst/>
              <a:gdLst/>
              <a:ahLst/>
              <a:cxnLst/>
              <a:rect l="l" t="t" r="r" b="b"/>
              <a:pathLst>
                <a:path w="635" h="1269">
                  <a:moveTo>
                    <a:pt x="152" y="0"/>
                  </a:moveTo>
                  <a:lnTo>
                    <a:pt x="0" y="266"/>
                  </a:lnTo>
                  <a:lnTo>
                    <a:pt x="0" y="571"/>
                  </a:lnTo>
                  <a:lnTo>
                    <a:pt x="152" y="838"/>
                  </a:lnTo>
                </a:path>
              </a:pathLst>
            </a:custGeom>
            <a:ln w="3175">
              <a:solidFill>
                <a:srgbClr val="5C86AE"/>
              </a:solidFill>
            </a:ln>
          </p:spPr>
          <p:txBody>
            <a:bodyPr wrap="square" lIns="0" tIns="0" rIns="0" bIns="0" rtlCol="0"/>
            <a:lstStyle/>
            <a:p/>
          </p:txBody>
        </p:sp>
        <p:sp>
          <p:nvSpPr>
            <p:cNvPr id="1969" name="object 1969" descr=""/>
            <p:cNvSpPr/>
            <p:nvPr/>
          </p:nvSpPr>
          <p:spPr>
            <a:xfrm>
              <a:off x="5424974" y="2468152"/>
              <a:ext cx="635" cy="1270"/>
            </a:xfrm>
            <a:custGeom>
              <a:avLst/>
              <a:gdLst/>
              <a:ahLst/>
              <a:cxnLst/>
              <a:rect l="l" t="t" r="r" b="b"/>
              <a:pathLst>
                <a:path w="635" h="1269">
                  <a:moveTo>
                    <a:pt x="0" y="838"/>
                  </a:moveTo>
                  <a:lnTo>
                    <a:pt x="152" y="571"/>
                  </a:lnTo>
                  <a:lnTo>
                    <a:pt x="152" y="266"/>
                  </a:lnTo>
                  <a:lnTo>
                    <a:pt x="0" y="0"/>
                  </a:lnTo>
                </a:path>
              </a:pathLst>
            </a:custGeom>
            <a:ln w="3175">
              <a:solidFill>
                <a:srgbClr val="5C86AE"/>
              </a:solidFill>
            </a:ln>
          </p:spPr>
          <p:txBody>
            <a:bodyPr wrap="square" lIns="0" tIns="0" rIns="0" bIns="0" rtlCol="0"/>
            <a:lstStyle/>
            <a:p/>
          </p:txBody>
        </p:sp>
        <p:sp>
          <p:nvSpPr>
            <p:cNvPr id="1970" name="object 1970" descr=""/>
            <p:cNvSpPr/>
            <p:nvPr/>
          </p:nvSpPr>
          <p:spPr>
            <a:xfrm>
              <a:off x="5423518" y="2467737"/>
              <a:ext cx="1270" cy="635"/>
            </a:xfrm>
            <a:custGeom>
              <a:avLst/>
              <a:gdLst/>
              <a:ahLst/>
              <a:cxnLst/>
              <a:rect l="l" t="t" r="r" b="b"/>
              <a:pathLst>
                <a:path w="1270" h="635">
                  <a:moveTo>
                    <a:pt x="723" y="0"/>
                  </a:moveTo>
                  <a:lnTo>
                    <a:pt x="431" y="0"/>
                  </a:lnTo>
                  <a:lnTo>
                    <a:pt x="152" y="152"/>
                  </a:lnTo>
                  <a:lnTo>
                    <a:pt x="0" y="419"/>
                  </a:lnTo>
                </a:path>
              </a:pathLst>
            </a:custGeom>
            <a:ln w="3175">
              <a:solidFill>
                <a:srgbClr val="5C86AE"/>
              </a:solidFill>
            </a:ln>
          </p:spPr>
          <p:txBody>
            <a:bodyPr wrap="square" lIns="0" tIns="0" rIns="0" bIns="0" rtlCol="0"/>
            <a:lstStyle/>
            <a:p/>
          </p:txBody>
        </p:sp>
        <p:sp>
          <p:nvSpPr>
            <p:cNvPr id="1971" name="object 1971" descr=""/>
            <p:cNvSpPr/>
            <p:nvPr/>
          </p:nvSpPr>
          <p:spPr>
            <a:xfrm>
              <a:off x="5421730" y="2466054"/>
              <a:ext cx="5080" cy="5080"/>
            </a:xfrm>
            <a:custGeom>
              <a:avLst/>
              <a:gdLst/>
              <a:ahLst/>
              <a:cxnLst/>
              <a:rect l="l" t="t" r="r" b="b"/>
              <a:pathLst>
                <a:path w="5079" h="5080">
                  <a:moveTo>
                    <a:pt x="5029" y="2514"/>
                  </a:moveTo>
                  <a:lnTo>
                    <a:pt x="5029" y="1130"/>
                  </a:lnTo>
                  <a:lnTo>
                    <a:pt x="3898" y="0"/>
                  </a:lnTo>
                  <a:lnTo>
                    <a:pt x="2514" y="0"/>
                  </a:lnTo>
                  <a:lnTo>
                    <a:pt x="1130" y="0"/>
                  </a:lnTo>
                  <a:lnTo>
                    <a:pt x="0" y="1130"/>
                  </a:lnTo>
                  <a:lnTo>
                    <a:pt x="0" y="2514"/>
                  </a:lnTo>
                  <a:lnTo>
                    <a:pt x="0" y="3898"/>
                  </a:lnTo>
                  <a:lnTo>
                    <a:pt x="1130" y="5029"/>
                  </a:lnTo>
                  <a:lnTo>
                    <a:pt x="2514" y="5029"/>
                  </a:lnTo>
                  <a:lnTo>
                    <a:pt x="3898" y="5029"/>
                  </a:lnTo>
                  <a:lnTo>
                    <a:pt x="5029" y="3898"/>
                  </a:lnTo>
                  <a:lnTo>
                    <a:pt x="5029" y="2514"/>
                  </a:lnTo>
                </a:path>
              </a:pathLst>
            </a:custGeom>
            <a:ln w="3175">
              <a:solidFill>
                <a:srgbClr val="5C86AE"/>
              </a:solidFill>
            </a:ln>
          </p:spPr>
          <p:txBody>
            <a:bodyPr wrap="square" lIns="0" tIns="0" rIns="0" bIns="0" rtlCol="0"/>
            <a:lstStyle/>
            <a:p/>
          </p:txBody>
        </p:sp>
        <p:sp>
          <p:nvSpPr>
            <p:cNvPr id="1972" name="object 1972" descr=""/>
            <p:cNvSpPr/>
            <p:nvPr/>
          </p:nvSpPr>
          <p:spPr>
            <a:xfrm>
              <a:off x="5422290" y="2466613"/>
              <a:ext cx="4445" cy="4445"/>
            </a:xfrm>
            <a:custGeom>
              <a:avLst/>
              <a:gdLst/>
              <a:ahLst/>
              <a:cxnLst/>
              <a:rect l="l" t="t" r="r" b="b"/>
              <a:pathLst>
                <a:path w="4445" h="4444">
                  <a:moveTo>
                    <a:pt x="3911" y="1955"/>
                  </a:moveTo>
                  <a:lnTo>
                    <a:pt x="3911" y="876"/>
                  </a:lnTo>
                  <a:lnTo>
                    <a:pt x="3047" y="0"/>
                  </a:lnTo>
                  <a:lnTo>
                    <a:pt x="1955" y="0"/>
                  </a:lnTo>
                  <a:lnTo>
                    <a:pt x="888" y="0"/>
                  </a:lnTo>
                  <a:lnTo>
                    <a:pt x="0" y="876"/>
                  </a:lnTo>
                  <a:lnTo>
                    <a:pt x="0" y="1955"/>
                  </a:lnTo>
                  <a:lnTo>
                    <a:pt x="0" y="3035"/>
                  </a:lnTo>
                  <a:lnTo>
                    <a:pt x="888" y="3911"/>
                  </a:lnTo>
                  <a:lnTo>
                    <a:pt x="1955"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973" name="object 1973" descr=""/>
            <p:cNvSpPr/>
            <p:nvPr/>
          </p:nvSpPr>
          <p:spPr>
            <a:xfrm>
              <a:off x="5423551" y="2467111"/>
              <a:ext cx="1905" cy="635"/>
            </a:xfrm>
            <a:custGeom>
              <a:avLst/>
              <a:gdLst/>
              <a:ahLst/>
              <a:cxnLst/>
              <a:rect l="l" t="t" r="r" b="b"/>
              <a:pathLst>
                <a:path w="1904" h="635">
                  <a:moveTo>
                    <a:pt x="1397" y="253"/>
                  </a:moveTo>
                  <a:lnTo>
                    <a:pt x="965" y="0"/>
                  </a:lnTo>
                  <a:lnTo>
                    <a:pt x="431" y="0"/>
                  </a:lnTo>
                  <a:lnTo>
                    <a:pt x="0" y="253"/>
                  </a:lnTo>
                </a:path>
              </a:pathLst>
            </a:custGeom>
            <a:ln w="3175">
              <a:solidFill>
                <a:srgbClr val="5C86AE"/>
              </a:solidFill>
            </a:ln>
          </p:spPr>
          <p:txBody>
            <a:bodyPr wrap="square" lIns="0" tIns="0" rIns="0" bIns="0" rtlCol="0"/>
            <a:lstStyle/>
            <a:p/>
          </p:txBody>
        </p:sp>
        <p:sp>
          <p:nvSpPr>
            <p:cNvPr id="1974" name="object 1974" descr=""/>
            <p:cNvSpPr/>
            <p:nvPr/>
          </p:nvSpPr>
          <p:spPr>
            <a:xfrm>
              <a:off x="5423547" y="2469778"/>
              <a:ext cx="1905" cy="635"/>
            </a:xfrm>
            <a:custGeom>
              <a:avLst/>
              <a:gdLst/>
              <a:ahLst/>
              <a:cxnLst/>
              <a:rect l="l" t="t" r="r" b="b"/>
              <a:pathLst>
                <a:path w="1904" h="635">
                  <a:moveTo>
                    <a:pt x="0" y="0"/>
                  </a:moveTo>
                  <a:lnTo>
                    <a:pt x="431" y="254"/>
                  </a:lnTo>
                  <a:lnTo>
                    <a:pt x="965" y="254"/>
                  </a:lnTo>
                  <a:lnTo>
                    <a:pt x="1397" y="0"/>
                  </a:lnTo>
                </a:path>
              </a:pathLst>
            </a:custGeom>
            <a:ln w="3175">
              <a:solidFill>
                <a:srgbClr val="5C86AE"/>
              </a:solidFill>
            </a:ln>
          </p:spPr>
          <p:txBody>
            <a:bodyPr wrap="square" lIns="0" tIns="0" rIns="0" bIns="0" rtlCol="0"/>
            <a:lstStyle/>
            <a:p/>
          </p:txBody>
        </p:sp>
        <p:sp>
          <p:nvSpPr>
            <p:cNvPr id="1975" name="object 1975" descr=""/>
            <p:cNvSpPr/>
            <p:nvPr/>
          </p:nvSpPr>
          <p:spPr>
            <a:xfrm>
              <a:off x="5422849" y="2467365"/>
              <a:ext cx="1270" cy="1270"/>
            </a:xfrm>
            <a:custGeom>
              <a:avLst/>
              <a:gdLst/>
              <a:ahLst/>
              <a:cxnLst/>
              <a:rect l="l" t="t" r="r" b="b"/>
              <a:pathLst>
                <a:path w="1270" h="1269">
                  <a:moveTo>
                    <a:pt x="698" y="0"/>
                  </a:moveTo>
                  <a:lnTo>
                    <a:pt x="266" y="254"/>
                  </a:lnTo>
                  <a:lnTo>
                    <a:pt x="0" y="711"/>
                  </a:lnTo>
                  <a:lnTo>
                    <a:pt x="0" y="1206"/>
                  </a:lnTo>
                </a:path>
              </a:pathLst>
            </a:custGeom>
            <a:ln w="3175">
              <a:solidFill>
                <a:srgbClr val="5C86AE"/>
              </a:solidFill>
            </a:ln>
          </p:spPr>
          <p:txBody>
            <a:bodyPr wrap="square" lIns="0" tIns="0" rIns="0" bIns="0" rtlCol="0"/>
            <a:lstStyle/>
            <a:p/>
          </p:txBody>
        </p:sp>
        <p:sp>
          <p:nvSpPr>
            <p:cNvPr id="1976" name="object 1976" descr=""/>
            <p:cNvSpPr/>
            <p:nvPr/>
          </p:nvSpPr>
          <p:spPr>
            <a:xfrm>
              <a:off x="5424944" y="2467362"/>
              <a:ext cx="1270" cy="1270"/>
            </a:xfrm>
            <a:custGeom>
              <a:avLst/>
              <a:gdLst/>
              <a:ahLst/>
              <a:cxnLst/>
              <a:rect l="l" t="t" r="r" b="b"/>
              <a:pathLst>
                <a:path w="1270" h="1269">
                  <a:moveTo>
                    <a:pt x="698" y="1206"/>
                  </a:moveTo>
                  <a:lnTo>
                    <a:pt x="698" y="711"/>
                  </a:lnTo>
                  <a:lnTo>
                    <a:pt x="431" y="254"/>
                  </a:lnTo>
                  <a:lnTo>
                    <a:pt x="0" y="0"/>
                  </a:lnTo>
                </a:path>
              </a:pathLst>
            </a:custGeom>
            <a:ln w="3175">
              <a:solidFill>
                <a:srgbClr val="5C86AE"/>
              </a:solidFill>
            </a:ln>
          </p:spPr>
          <p:txBody>
            <a:bodyPr wrap="square" lIns="0" tIns="0" rIns="0" bIns="0" rtlCol="0"/>
            <a:lstStyle/>
            <a:p/>
          </p:txBody>
        </p:sp>
        <p:sp>
          <p:nvSpPr>
            <p:cNvPr id="1977" name="object 1977" descr=""/>
            <p:cNvSpPr/>
            <p:nvPr/>
          </p:nvSpPr>
          <p:spPr>
            <a:xfrm>
              <a:off x="5422853" y="2468569"/>
              <a:ext cx="1270" cy="1270"/>
            </a:xfrm>
            <a:custGeom>
              <a:avLst/>
              <a:gdLst/>
              <a:ahLst/>
              <a:cxnLst/>
              <a:rect l="l" t="t" r="r" b="b"/>
              <a:pathLst>
                <a:path w="1270" h="1269">
                  <a:moveTo>
                    <a:pt x="0" y="0"/>
                  </a:moveTo>
                  <a:lnTo>
                    <a:pt x="0" y="508"/>
                  </a:lnTo>
                  <a:lnTo>
                    <a:pt x="266" y="965"/>
                  </a:lnTo>
                  <a:lnTo>
                    <a:pt x="698" y="1206"/>
                  </a:lnTo>
                </a:path>
              </a:pathLst>
            </a:custGeom>
            <a:ln w="3175">
              <a:solidFill>
                <a:srgbClr val="5C86AE"/>
              </a:solidFill>
            </a:ln>
          </p:spPr>
          <p:txBody>
            <a:bodyPr wrap="square" lIns="0" tIns="0" rIns="0" bIns="0" rtlCol="0"/>
            <a:lstStyle/>
            <a:p/>
          </p:txBody>
        </p:sp>
        <p:sp>
          <p:nvSpPr>
            <p:cNvPr id="1978" name="object 1978" descr=""/>
            <p:cNvSpPr/>
            <p:nvPr/>
          </p:nvSpPr>
          <p:spPr>
            <a:xfrm>
              <a:off x="5424948" y="2468571"/>
              <a:ext cx="1270" cy="1270"/>
            </a:xfrm>
            <a:custGeom>
              <a:avLst/>
              <a:gdLst/>
              <a:ahLst/>
              <a:cxnLst/>
              <a:rect l="l" t="t" r="r" b="b"/>
              <a:pathLst>
                <a:path w="1270" h="1269">
                  <a:moveTo>
                    <a:pt x="0" y="1206"/>
                  </a:moveTo>
                  <a:lnTo>
                    <a:pt x="431" y="952"/>
                  </a:lnTo>
                  <a:lnTo>
                    <a:pt x="698" y="495"/>
                  </a:lnTo>
                  <a:lnTo>
                    <a:pt x="698" y="0"/>
                  </a:lnTo>
                </a:path>
              </a:pathLst>
            </a:custGeom>
            <a:ln w="3175">
              <a:solidFill>
                <a:srgbClr val="5C86AE"/>
              </a:solidFill>
            </a:ln>
          </p:spPr>
          <p:txBody>
            <a:bodyPr wrap="square" lIns="0" tIns="0" rIns="0" bIns="0" rtlCol="0"/>
            <a:lstStyle/>
            <a:p/>
          </p:txBody>
        </p:sp>
        <p:sp>
          <p:nvSpPr>
            <p:cNvPr id="1979" name="object 1979" descr=""/>
            <p:cNvSpPr/>
            <p:nvPr/>
          </p:nvSpPr>
          <p:spPr>
            <a:xfrm>
              <a:off x="5862566" y="2511698"/>
              <a:ext cx="1905" cy="1270"/>
            </a:xfrm>
            <a:custGeom>
              <a:avLst/>
              <a:gdLst/>
              <a:ahLst/>
              <a:cxnLst/>
              <a:rect l="l" t="t" r="r" b="b"/>
              <a:pathLst>
                <a:path w="1904" h="1269">
                  <a:moveTo>
                    <a:pt x="0" y="0"/>
                  </a:moveTo>
                  <a:lnTo>
                    <a:pt x="368" y="647"/>
                  </a:lnTo>
                  <a:lnTo>
                    <a:pt x="1016" y="1092"/>
                  </a:lnTo>
                  <a:lnTo>
                    <a:pt x="1752" y="1219"/>
                  </a:lnTo>
                </a:path>
              </a:pathLst>
            </a:custGeom>
            <a:ln w="3175">
              <a:solidFill>
                <a:srgbClr val="5C86AE"/>
              </a:solidFill>
            </a:ln>
          </p:spPr>
          <p:txBody>
            <a:bodyPr wrap="square" lIns="0" tIns="0" rIns="0" bIns="0" rtlCol="0"/>
            <a:lstStyle/>
            <a:p/>
          </p:txBody>
        </p:sp>
        <p:sp>
          <p:nvSpPr>
            <p:cNvPr id="1980" name="object 1980" descr=""/>
            <p:cNvSpPr/>
            <p:nvPr/>
          </p:nvSpPr>
          <p:spPr>
            <a:xfrm>
              <a:off x="5862561" y="2507970"/>
              <a:ext cx="1905" cy="1270"/>
            </a:xfrm>
            <a:custGeom>
              <a:avLst/>
              <a:gdLst/>
              <a:ahLst/>
              <a:cxnLst/>
              <a:rect l="l" t="t" r="r" b="b"/>
              <a:pathLst>
                <a:path w="1904" h="1269">
                  <a:moveTo>
                    <a:pt x="1752" y="0"/>
                  </a:moveTo>
                  <a:lnTo>
                    <a:pt x="1015" y="127"/>
                  </a:lnTo>
                  <a:lnTo>
                    <a:pt x="380" y="571"/>
                  </a:lnTo>
                  <a:lnTo>
                    <a:pt x="0" y="1219"/>
                  </a:lnTo>
                </a:path>
              </a:pathLst>
            </a:custGeom>
            <a:ln w="3175">
              <a:solidFill>
                <a:srgbClr val="5C86AE"/>
              </a:solidFill>
            </a:ln>
          </p:spPr>
          <p:txBody>
            <a:bodyPr wrap="square" lIns="0" tIns="0" rIns="0" bIns="0" rtlCol="0"/>
            <a:lstStyle/>
            <a:p/>
          </p:txBody>
        </p:sp>
        <p:sp>
          <p:nvSpPr>
            <p:cNvPr id="1981" name="object 1981" descr=""/>
            <p:cNvSpPr/>
            <p:nvPr/>
          </p:nvSpPr>
          <p:spPr>
            <a:xfrm>
              <a:off x="5862121"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C86AE"/>
              </a:solidFill>
            </a:ln>
          </p:spPr>
          <p:txBody>
            <a:bodyPr wrap="square" lIns="0" tIns="0" rIns="0" bIns="0" rtlCol="0"/>
            <a:lstStyle/>
            <a:p/>
          </p:txBody>
        </p:sp>
        <p:sp>
          <p:nvSpPr>
            <p:cNvPr id="1982" name="object 1982" descr=""/>
            <p:cNvSpPr/>
            <p:nvPr/>
          </p:nvSpPr>
          <p:spPr>
            <a:xfrm>
              <a:off x="5865178" y="2507967"/>
              <a:ext cx="1905" cy="1270"/>
            </a:xfrm>
            <a:custGeom>
              <a:avLst/>
              <a:gdLst/>
              <a:ahLst/>
              <a:cxnLst/>
              <a:rect l="l" t="t" r="r" b="b"/>
              <a:pathLst>
                <a:path w="1904" h="1269">
                  <a:moveTo>
                    <a:pt x="1739" y="1219"/>
                  </a:moveTo>
                  <a:lnTo>
                    <a:pt x="1371" y="571"/>
                  </a:lnTo>
                  <a:lnTo>
                    <a:pt x="736" y="127"/>
                  </a:lnTo>
                  <a:lnTo>
                    <a:pt x="0" y="0"/>
                  </a:lnTo>
                </a:path>
              </a:pathLst>
            </a:custGeom>
            <a:ln w="3175">
              <a:solidFill>
                <a:srgbClr val="5C86AE"/>
              </a:solidFill>
            </a:ln>
          </p:spPr>
          <p:txBody>
            <a:bodyPr wrap="square" lIns="0" tIns="0" rIns="0" bIns="0" rtlCol="0"/>
            <a:lstStyle/>
            <a:p/>
          </p:txBody>
        </p:sp>
        <p:sp>
          <p:nvSpPr>
            <p:cNvPr id="1983" name="object 1983" descr=""/>
            <p:cNvSpPr/>
            <p:nvPr/>
          </p:nvSpPr>
          <p:spPr>
            <a:xfrm>
              <a:off x="5865182" y="2511700"/>
              <a:ext cx="1905" cy="1270"/>
            </a:xfrm>
            <a:custGeom>
              <a:avLst/>
              <a:gdLst/>
              <a:ahLst/>
              <a:cxnLst/>
              <a:rect l="l" t="t" r="r" b="b"/>
              <a:pathLst>
                <a:path w="1904" h="1269">
                  <a:moveTo>
                    <a:pt x="0" y="1219"/>
                  </a:moveTo>
                  <a:lnTo>
                    <a:pt x="736" y="1092"/>
                  </a:lnTo>
                  <a:lnTo>
                    <a:pt x="1358" y="647"/>
                  </a:lnTo>
                  <a:lnTo>
                    <a:pt x="1739" y="0"/>
                  </a:lnTo>
                </a:path>
              </a:pathLst>
            </a:custGeom>
            <a:ln w="3175">
              <a:solidFill>
                <a:srgbClr val="5C86AE"/>
              </a:solidFill>
            </a:ln>
          </p:spPr>
          <p:txBody>
            <a:bodyPr wrap="square" lIns="0" tIns="0" rIns="0" bIns="0" rtlCol="0"/>
            <a:lstStyle/>
            <a:p/>
          </p:txBody>
        </p:sp>
        <p:sp>
          <p:nvSpPr>
            <p:cNvPr id="1984" name="object 1984" descr=""/>
            <p:cNvSpPr/>
            <p:nvPr/>
          </p:nvSpPr>
          <p:spPr>
            <a:xfrm>
              <a:off x="5866918" y="2509183"/>
              <a:ext cx="635" cy="2540"/>
            </a:xfrm>
            <a:custGeom>
              <a:avLst/>
              <a:gdLst/>
              <a:ahLst/>
              <a:cxnLst/>
              <a:rect l="l" t="t" r="r" b="b"/>
              <a:pathLst>
                <a:path w="635" h="2539">
                  <a:moveTo>
                    <a:pt x="0" y="2514"/>
                  </a:moveTo>
                  <a:lnTo>
                    <a:pt x="457" y="1739"/>
                  </a:lnTo>
                  <a:lnTo>
                    <a:pt x="457" y="787"/>
                  </a:lnTo>
                  <a:lnTo>
                    <a:pt x="0" y="0"/>
                  </a:lnTo>
                </a:path>
              </a:pathLst>
            </a:custGeom>
            <a:ln w="3175">
              <a:solidFill>
                <a:srgbClr val="5C86AE"/>
              </a:solidFill>
            </a:ln>
          </p:spPr>
          <p:txBody>
            <a:bodyPr wrap="square" lIns="0" tIns="0" rIns="0" bIns="0" rtlCol="0"/>
            <a:lstStyle/>
            <a:p/>
          </p:txBody>
        </p:sp>
        <p:sp>
          <p:nvSpPr>
            <p:cNvPr id="1985" name="object 1985" descr=""/>
            <p:cNvSpPr/>
            <p:nvPr/>
          </p:nvSpPr>
          <p:spPr>
            <a:xfrm>
              <a:off x="6060996" y="2476668"/>
              <a:ext cx="11430" cy="11430"/>
            </a:xfrm>
            <a:custGeom>
              <a:avLst/>
              <a:gdLst/>
              <a:ahLst/>
              <a:cxnLst/>
              <a:rect l="l" t="t" r="r" b="b"/>
              <a:pathLst>
                <a:path w="11429" h="11430">
                  <a:moveTo>
                    <a:pt x="10871" y="0"/>
                  </a:moveTo>
                  <a:lnTo>
                    <a:pt x="4851" y="0"/>
                  </a:lnTo>
                  <a:lnTo>
                    <a:pt x="0" y="4876"/>
                  </a:lnTo>
                  <a:lnTo>
                    <a:pt x="0" y="10883"/>
                  </a:lnTo>
                </a:path>
              </a:pathLst>
            </a:custGeom>
            <a:ln w="3175">
              <a:solidFill>
                <a:srgbClr val="5C86AE"/>
              </a:solidFill>
            </a:ln>
          </p:spPr>
          <p:txBody>
            <a:bodyPr wrap="square" lIns="0" tIns="0" rIns="0" bIns="0" rtlCol="0"/>
            <a:lstStyle/>
            <a:p/>
          </p:txBody>
        </p:sp>
        <p:sp>
          <p:nvSpPr>
            <p:cNvPr id="1986" name="object 1986" descr=""/>
            <p:cNvSpPr/>
            <p:nvPr/>
          </p:nvSpPr>
          <p:spPr>
            <a:xfrm>
              <a:off x="6121297" y="2470522"/>
              <a:ext cx="1270" cy="1270"/>
            </a:xfrm>
            <a:custGeom>
              <a:avLst/>
              <a:gdLst/>
              <a:ahLst/>
              <a:cxnLst/>
              <a:rect l="l" t="t" r="r" b="b"/>
              <a:pathLst>
                <a:path w="1270" h="1269">
                  <a:moveTo>
                    <a:pt x="825" y="0"/>
                  </a:moveTo>
                  <a:lnTo>
                    <a:pt x="355" y="0"/>
                  </a:lnTo>
                  <a:lnTo>
                    <a:pt x="0" y="381"/>
                  </a:lnTo>
                  <a:lnTo>
                    <a:pt x="0" y="838"/>
                  </a:lnTo>
                </a:path>
              </a:pathLst>
            </a:custGeom>
            <a:ln w="3175">
              <a:solidFill>
                <a:srgbClr val="5C86AE"/>
              </a:solidFill>
            </a:ln>
          </p:spPr>
          <p:txBody>
            <a:bodyPr wrap="square" lIns="0" tIns="0" rIns="0" bIns="0" rtlCol="0"/>
            <a:lstStyle/>
            <a:p/>
          </p:txBody>
        </p:sp>
        <p:sp>
          <p:nvSpPr>
            <p:cNvPr id="1987" name="object 1987" descr=""/>
            <p:cNvSpPr/>
            <p:nvPr/>
          </p:nvSpPr>
          <p:spPr>
            <a:xfrm>
              <a:off x="6060996" y="2476668"/>
              <a:ext cx="11430" cy="11430"/>
            </a:xfrm>
            <a:custGeom>
              <a:avLst/>
              <a:gdLst/>
              <a:ahLst/>
              <a:cxnLst/>
              <a:rect l="l" t="t" r="r" b="b"/>
              <a:pathLst>
                <a:path w="11429" h="11430">
                  <a:moveTo>
                    <a:pt x="10871" y="0"/>
                  </a:moveTo>
                  <a:lnTo>
                    <a:pt x="4851" y="0"/>
                  </a:lnTo>
                  <a:lnTo>
                    <a:pt x="0" y="4876"/>
                  </a:lnTo>
                  <a:lnTo>
                    <a:pt x="0" y="10883"/>
                  </a:lnTo>
                </a:path>
              </a:pathLst>
            </a:custGeom>
            <a:ln w="3175">
              <a:solidFill>
                <a:srgbClr val="5C86AE"/>
              </a:solidFill>
            </a:ln>
          </p:spPr>
          <p:txBody>
            <a:bodyPr wrap="square" lIns="0" tIns="0" rIns="0" bIns="0" rtlCol="0"/>
            <a:lstStyle/>
            <a:p/>
          </p:txBody>
        </p:sp>
        <p:sp>
          <p:nvSpPr>
            <p:cNvPr id="1988" name="object 1988" descr=""/>
            <p:cNvSpPr/>
            <p:nvPr/>
          </p:nvSpPr>
          <p:spPr>
            <a:xfrm>
              <a:off x="5982544" y="2486158"/>
              <a:ext cx="1905" cy="635"/>
            </a:xfrm>
            <a:custGeom>
              <a:avLst/>
              <a:gdLst/>
              <a:ahLst/>
              <a:cxnLst/>
              <a:rect l="l" t="t" r="r" b="b"/>
              <a:pathLst>
                <a:path w="1904" h="635">
                  <a:moveTo>
                    <a:pt x="1638" y="393"/>
                  </a:moveTo>
                  <a:lnTo>
                    <a:pt x="1130" y="126"/>
                  </a:lnTo>
                  <a:lnTo>
                    <a:pt x="571" y="0"/>
                  </a:lnTo>
                  <a:lnTo>
                    <a:pt x="0" y="0"/>
                  </a:lnTo>
                </a:path>
              </a:pathLst>
            </a:custGeom>
            <a:ln w="3175">
              <a:solidFill>
                <a:srgbClr val="5C86AE"/>
              </a:solidFill>
            </a:ln>
          </p:spPr>
          <p:txBody>
            <a:bodyPr wrap="square" lIns="0" tIns="0" rIns="0" bIns="0" rtlCol="0"/>
            <a:lstStyle/>
            <a:p/>
          </p:txBody>
        </p:sp>
        <p:sp>
          <p:nvSpPr>
            <p:cNvPr id="1989" name="object 1989" descr=""/>
            <p:cNvSpPr/>
            <p:nvPr/>
          </p:nvSpPr>
          <p:spPr>
            <a:xfrm>
              <a:off x="5982545" y="2527079"/>
              <a:ext cx="1905" cy="635"/>
            </a:xfrm>
            <a:custGeom>
              <a:avLst/>
              <a:gdLst/>
              <a:ahLst/>
              <a:cxnLst/>
              <a:rect l="l" t="t" r="r" b="b"/>
              <a:pathLst>
                <a:path w="1904" h="635">
                  <a:moveTo>
                    <a:pt x="0" y="393"/>
                  </a:moveTo>
                  <a:lnTo>
                    <a:pt x="571" y="393"/>
                  </a:lnTo>
                  <a:lnTo>
                    <a:pt x="1130" y="253"/>
                  </a:lnTo>
                  <a:lnTo>
                    <a:pt x="1638" y="0"/>
                  </a:lnTo>
                </a:path>
              </a:pathLst>
            </a:custGeom>
            <a:ln w="3175">
              <a:solidFill>
                <a:srgbClr val="5C86AE"/>
              </a:solidFill>
            </a:ln>
          </p:spPr>
          <p:txBody>
            <a:bodyPr wrap="square" lIns="0" tIns="0" rIns="0" bIns="0" rtlCol="0"/>
            <a:lstStyle/>
            <a:p/>
          </p:txBody>
        </p:sp>
        <p:sp>
          <p:nvSpPr>
            <p:cNvPr id="1990" name="object 1990" descr=""/>
            <p:cNvSpPr/>
            <p:nvPr/>
          </p:nvSpPr>
          <p:spPr>
            <a:xfrm>
              <a:off x="5984195" y="2523838"/>
              <a:ext cx="2540" cy="3810"/>
            </a:xfrm>
            <a:custGeom>
              <a:avLst/>
              <a:gdLst/>
              <a:ahLst/>
              <a:cxnLst/>
              <a:rect l="l" t="t" r="r" b="b"/>
              <a:pathLst>
                <a:path w="2539" h="3810">
                  <a:moveTo>
                    <a:pt x="0" y="3238"/>
                  </a:moveTo>
                  <a:lnTo>
                    <a:pt x="1219" y="2628"/>
                  </a:lnTo>
                  <a:lnTo>
                    <a:pt x="1981" y="1371"/>
                  </a:lnTo>
                  <a:lnTo>
                    <a:pt x="1981" y="0"/>
                  </a:lnTo>
                </a:path>
              </a:pathLst>
            </a:custGeom>
            <a:ln w="3175">
              <a:solidFill>
                <a:srgbClr val="5C86AE"/>
              </a:solidFill>
            </a:ln>
          </p:spPr>
          <p:txBody>
            <a:bodyPr wrap="square" lIns="0" tIns="0" rIns="0" bIns="0" rtlCol="0"/>
            <a:lstStyle/>
            <a:p/>
          </p:txBody>
        </p:sp>
        <p:sp>
          <p:nvSpPr>
            <p:cNvPr id="1991" name="object 1991" descr=""/>
            <p:cNvSpPr/>
            <p:nvPr/>
          </p:nvSpPr>
          <p:spPr>
            <a:xfrm>
              <a:off x="5984199" y="2486551"/>
              <a:ext cx="2540" cy="3810"/>
            </a:xfrm>
            <a:custGeom>
              <a:avLst/>
              <a:gdLst/>
              <a:ahLst/>
              <a:cxnLst/>
              <a:rect l="l" t="t" r="r" b="b"/>
              <a:pathLst>
                <a:path w="2539" h="3810">
                  <a:moveTo>
                    <a:pt x="1981" y="3238"/>
                  </a:moveTo>
                  <a:lnTo>
                    <a:pt x="1981" y="1879"/>
                  </a:lnTo>
                  <a:lnTo>
                    <a:pt x="1206" y="622"/>
                  </a:lnTo>
                  <a:lnTo>
                    <a:pt x="0" y="0"/>
                  </a:lnTo>
                </a:path>
              </a:pathLst>
            </a:custGeom>
            <a:ln w="3175">
              <a:solidFill>
                <a:srgbClr val="5C86AE"/>
              </a:solidFill>
            </a:ln>
          </p:spPr>
          <p:txBody>
            <a:bodyPr wrap="square" lIns="0" tIns="0" rIns="0" bIns="0" rtlCol="0"/>
            <a:lstStyle/>
            <a:p/>
          </p:txBody>
        </p:sp>
        <p:sp>
          <p:nvSpPr>
            <p:cNvPr id="1992" name="object 1992" descr=""/>
            <p:cNvSpPr/>
            <p:nvPr/>
          </p:nvSpPr>
          <p:spPr>
            <a:xfrm>
              <a:off x="6008504" y="2489789"/>
              <a:ext cx="635" cy="635"/>
            </a:xfrm>
            <a:custGeom>
              <a:avLst/>
              <a:gdLst/>
              <a:ahLst/>
              <a:cxnLst/>
              <a:rect l="l" t="t" r="r" b="b"/>
              <a:pathLst>
                <a:path w="635" h="635">
                  <a:moveTo>
                    <a:pt x="0" y="0"/>
                  </a:moveTo>
                  <a:lnTo>
                    <a:pt x="0" y="177"/>
                  </a:lnTo>
                  <a:lnTo>
                    <a:pt x="38" y="355"/>
                  </a:lnTo>
                  <a:lnTo>
                    <a:pt x="114" y="533"/>
                  </a:lnTo>
                </a:path>
              </a:pathLst>
            </a:custGeom>
            <a:ln w="3175">
              <a:solidFill>
                <a:srgbClr val="5C86AE"/>
              </a:solidFill>
            </a:ln>
          </p:spPr>
          <p:txBody>
            <a:bodyPr wrap="square" lIns="0" tIns="0" rIns="0" bIns="0" rtlCol="0"/>
            <a:lstStyle/>
            <a:p/>
          </p:txBody>
        </p:sp>
        <p:sp>
          <p:nvSpPr>
            <p:cNvPr id="1993" name="object 1993" descr=""/>
            <p:cNvSpPr/>
            <p:nvPr/>
          </p:nvSpPr>
          <p:spPr>
            <a:xfrm>
              <a:off x="6008508" y="2488393"/>
              <a:ext cx="1905" cy="1905"/>
            </a:xfrm>
            <a:custGeom>
              <a:avLst/>
              <a:gdLst/>
              <a:ahLst/>
              <a:cxnLst/>
              <a:rect l="l" t="t" r="r" b="b"/>
              <a:pathLst>
                <a:path w="1904" h="1905">
                  <a:moveTo>
                    <a:pt x="1397" y="0"/>
                  </a:moveTo>
                  <a:lnTo>
                    <a:pt x="622" y="0"/>
                  </a:lnTo>
                  <a:lnTo>
                    <a:pt x="0" y="622"/>
                  </a:lnTo>
                  <a:lnTo>
                    <a:pt x="0" y="1397"/>
                  </a:lnTo>
                </a:path>
              </a:pathLst>
            </a:custGeom>
            <a:ln w="3175">
              <a:solidFill>
                <a:srgbClr val="5C86AE"/>
              </a:solidFill>
            </a:ln>
          </p:spPr>
          <p:txBody>
            <a:bodyPr wrap="square" lIns="0" tIns="0" rIns="0" bIns="0" rtlCol="0"/>
            <a:lstStyle/>
            <a:p/>
          </p:txBody>
        </p:sp>
        <p:sp>
          <p:nvSpPr>
            <p:cNvPr id="1994" name="object 1994" descr=""/>
            <p:cNvSpPr/>
            <p:nvPr/>
          </p:nvSpPr>
          <p:spPr>
            <a:xfrm>
              <a:off x="6008504" y="2523839"/>
              <a:ext cx="1905" cy="1905"/>
            </a:xfrm>
            <a:custGeom>
              <a:avLst/>
              <a:gdLst/>
              <a:ahLst/>
              <a:cxnLst/>
              <a:rect l="l" t="t" r="r" b="b"/>
              <a:pathLst>
                <a:path w="1904" h="1905">
                  <a:moveTo>
                    <a:pt x="0" y="0"/>
                  </a:moveTo>
                  <a:lnTo>
                    <a:pt x="0" y="774"/>
                  </a:lnTo>
                  <a:lnTo>
                    <a:pt x="635" y="1397"/>
                  </a:lnTo>
                  <a:lnTo>
                    <a:pt x="1397" y="1397"/>
                  </a:lnTo>
                </a:path>
              </a:pathLst>
            </a:custGeom>
            <a:ln w="3175">
              <a:solidFill>
                <a:srgbClr val="5C86AE"/>
              </a:solidFill>
            </a:ln>
          </p:spPr>
          <p:txBody>
            <a:bodyPr wrap="square" lIns="0" tIns="0" rIns="0" bIns="0" rtlCol="0"/>
            <a:lstStyle/>
            <a:p/>
          </p:txBody>
        </p:sp>
        <p:sp>
          <p:nvSpPr>
            <p:cNvPr id="1995" name="object 1995" descr=""/>
            <p:cNvSpPr/>
            <p:nvPr/>
          </p:nvSpPr>
          <p:spPr>
            <a:xfrm>
              <a:off x="6008508" y="2522450"/>
              <a:ext cx="1905" cy="1905"/>
            </a:xfrm>
            <a:custGeom>
              <a:avLst/>
              <a:gdLst/>
              <a:ahLst/>
              <a:cxnLst/>
              <a:rect l="l" t="t" r="r" b="b"/>
              <a:pathLst>
                <a:path w="1904" h="1905">
                  <a:moveTo>
                    <a:pt x="1397" y="0"/>
                  </a:moveTo>
                  <a:lnTo>
                    <a:pt x="622" y="0"/>
                  </a:lnTo>
                  <a:lnTo>
                    <a:pt x="0" y="622"/>
                  </a:lnTo>
                  <a:lnTo>
                    <a:pt x="0" y="1384"/>
                  </a:lnTo>
                </a:path>
              </a:pathLst>
            </a:custGeom>
            <a:ln w="3175">
              <a:solidFill>
                <a:srgbClr val="5C86AE"/>
              </a:solidFill>
            </a:ln>
          </p:spPr>
          <p:txBody>
            <a:bodyPr wrap="square" lIns="0" tIns="0" rIns="0" bIns="0" rtlCol="0"/>
            <a:lstStyle/>
            <a:p/>
          </p:txBody>
        </p:sp>
        <p:sp>
          <p:nvSpPr>
            <p:cNvPr id="1996" name="object 1996" descr=""/>
            <p:cNvSpPr/>
            <p:nvPr/>
          </p:nvSpPr>
          <p:spPr>
            <a:xfrm>
              <a:off x="6008500" y="2488392"/>
              <a:ext cx="3175" cy="3175"/>
            </a:xfrm>
            <a:custGeom>
              <a:avLst/>
              <a:gdLst/>
              <a:ahLst/>
              <a:cxnLst/>
              <a:rect l="l" t="t" r="r" b="b"/>
              <a:pathLst>
                <a:path w="3175" h="3175">
                  <a:moveTo>
                    <a:pt x="2794" y="1397"/>
                  </a:moveTo>
                  <a:lnTo>
                    <a:pt x="2794" y="622"/>
                  </a:lnTo>
                  <a:lnTo>
                    <a:pt x="2171" y="0"/>
                  </a:lnTo>
                  <a:lnTo>
                    <a:pt x="1409" y="0"/>
                  </a:lnTo>
                  <a:lnTo>
                    <a:pt x="635" y="0"/>
                  </a:lnTo>
                  <a:lnTo>
                    <a:pt x="0" y="622"/>
                  </a:lnTo>
                  <a:lnTo>
                    <a:pt x="0" y="1397"/>
                  </a:lnTo>
                  <a:lnTo>
                    <a:pt x="0" y="2171"/>
                  </a:lnTo>
                  <a:lnTo>
                    <a:pt x="635" y="2794"/>
                  </a:lnTo>
                  <a:lnTo>
                    <a:pt x="1409" y="2794"/>
                  </a:lnTo>
                  <a:lnTo>
                    <a:pt x="2171" y="2794"/>
                  </a:lnTo>
                  <a:lnTo>
                    <a:pt x="2794" y="2171"/>
                  </a:lnTo>
                  <a:lnTo>
                    <a:pt x="2794" y="1397"/>
                  </a:lnTo>
                </a:path>
              </a:pathLst>
            </a:custGeom>
            <a:ln w="3175">
              <a:solidFill>
                <a:srgbClr val="5C86AE"/>
              </a:solidFill>
            </a:ln>
          </p:spPr>
          <p:txBody>
            <a:bodyPr wrap="square" lIns="0" tIns="0" rIns="0" bIns="0" rtlCol="0"/>
            <a:lstStyle/>
            <a:p/>
          </p:txBody>
        </p:sp>
        <p:sp>
          <p:nvSpPr>
            <p:cNvPr id="1997" name="object 1997" descr=""/>
            <p:cNvSpPr/>
            <p:nvPr/>
          </p:nvSpPr>
          <p:spPr>
            <a:xfrm>
              <a:off x="6008500" y="2522455"/>
              <a:ext cx="3175" cy="3175"/>
            </a:xfrm>
            <a:custGeom>
              <a:avLst/>
              <a:gdLst/>
              <a:ahLst/>
              <a:cxnLst/>
              <a:rect l="l" t="t" r="r" b="b"/>
              <a:pathLst>
                <a:path w="3175" h="3175">
                  <a:moveTo>
                    <a:pt x="2794" y="1384"/>
                  </a:moveTo>
                  <a:lnTo>
                    <a:pt x="2794" y="609"/>
                  </a:lnTo>
                  <a:lnTo>
                    <a:pt x="2171" y="0"/>
                  </a:lnTo>
                  <a:lnTo>
                    <a:pt x="1409" y="0"/>
                  </a:lnTo>
                  <a:lnTo>
                    <a:pt x="635" y="0"/>
                  </a:lnTo>
                  <a:lnTo>
                    <a:pt x="0" y="609"/>
                  </a:lnTo>
                  <a:lnTo>
                    <a:pt x="0" y="1384"/>
                  </a:lnTo>
                  <a:lnTo>
                    <a:pt x="0" y="2159"/>
                  </a:lnTo>
                  <a:lnTo>
                    <a:pt x="635" y="2781"/>
                  </a:lnTo>
                  <a:lnTo>
                    <a:pt x="1409" y="2781"/>
                  </a:lnTo>
                  <a:lnTo>
                    <a:pt x="2171" y="2781"/>
                  </a:lnTo>
                  <a:lnTo>
                    <a:pt x="2794" y="2159"/>
                  </a:lnTo>
                  <a:lnTo>
                    <a:pt x="2794" y="1384"/>
                  </a:lnTo>
                </a:path>
              </a:pathLst>
            </a:custGeom>
            <a:ln w="3175">
              <a:solidFill>
                <a:srgbClr val="5C86AE"/>
              </a:solidFill>
            </a:ln>
          </p:spPr>
          <p:txBody>
            <a:bodyPr wrap="square" lIns="0" tIns="0" rIns="0" bIns="0" rtlCol="0"/>
            <a:lstStyle/>
            <a:p/>
          </p:txBody>
        </p:sp>
        <p:sp>
          <p:nvSpPr>
            <p:cNvPr id="1998" name="object 1998" descr=""/>
            <p:cNvSpPr/>
            <p:nvPr/>
          </p:nvSpPr>
          <p:spPr>
            <a:xfrm>
              <a:off x="6007940" y="252188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1999" name="object 1999" descr=""/>
            <p:cNvSpPr/>
            <p:nvPr/>
          </p:nvSpPr>
          <p:spPr>
            <a:xfrm>
              <a:off x="6007940" y="248783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C86AE"/>
              </a:solidFill>
            </a:ln>
          </p:spPr>
          <p:txBody>
            <a:bodyPr wrap="square" lIns="0" tIns="0" rIns="0" bIns="0" rtlCol="0"/>
            <a:lstStyle/>
            <a:p/>
          </p:txBody>
        </p:sp>
        <p:sp>
          <p:nvSpPr>
            <p:cNvPr id="2000" name="object 2000" descr=""/>
            <p:cNvSpPr/>
            <p:nvPr/>
          </p:nvSpPr>
          <p:spPr>
            <a:xfrm>
              <a:off x="6005713" y="2523839"/>
              <a:ext cx="8890" cy="4445"/>
            </a:xfrm>
            <a:custGeom>
              <a:avLst/>
              <a:gdLst/>
              <a:ahLst/>
              <a:cxnLst/>
              <a:rect l="l" t="t" r="r" b="b"/>
              <a:pathLst>
                <a:path w="8889" h="4444">
                  <a:moveTo>
                    <a:pt x="0" y="0"/>
                  </a:moveTo>
                  <a:lnTo>
                    <a:pt x="0" y="2311"/>
                  </a:lnTo>
                  <a:lnTo>
                    <a:pt x="1866" y="4191"/>
                  </a:lnTo>
                  <a:lnTo>
                    <a:pt x="4191" y="4191"/>
                  </a:lnTo>
                  <a:lnTo>
                    <a:pt x="6502" y="4191"/>
                  </a:lnTo>
                  <a:lnTo>
                    <a:pt x="8382" y="2311"/>
                  </a:lnTo>
                  <a:lnTo>
                    <a:pt x="8382" y="0"/>
                  </a:lnTo>
                </a:path>
              </a:pathLst>
            </a:custGeom>
            <a:ln w="3175">
              <a:solidFill>
                <a:srgbClr val="5C86AE"/>
              </a:solidFill>
            </a:ln>
          </p:spPr>
          <p:txBody>
            <a:bodyPr wrap="square" lIns="0" tIns="0" rIns="0" bIns="0" rtlCol="0"/>
            <a:lstStyle/>
            <a:p/>
          </p:txBody>
        </p:sp>
        <p:sp>
          <p:nvSpPr>
            <p:cNvPr id="2001" name="object 2001" descr=""/>
            <p:cNvSpPr/>
            <p:nvPr/>
          </p:nvSpPr>
          <p:spPr>
            <a:xfrm>
              <a:off x="6005715" y="2485598"/>
              <a:ext cx="8890" cy="4445"/>
            </a:xfrm>
            <a:custGeom>
              <a:avLst/>
              <a:gdLst/>
              <a:ahLst/>
              <a:cxnLst/>
              <a:rect l="l" t="t" r="r" b="b"/>
              <a:pathLst>
                <a:path w="8889" h="4444">
                  <a:moveTo>
                    <a:pt x="8382" y="4191"/>
                  </a:moveTo>
                  <a:lnTo>
                    <a:pt x="8382" y="1879"/>
                  </a:lnTo>
                  <a:lnTo>
                    <a:pt x="6502" y="0"/>
                  </a:lnTo>
                  <a:lnTo>
                    <a:pt x="4191" y="0"/>
                  </a:lnTo>
                  <a:lnTo>
                    <a:pt x="1866" y="0"/>
                  </a:lnTo>
                  <a:lnTo>
                    <a:pt x="0" y="1879"/>
                  </a:lnTo>
                  <a:lnTo>
                    <a:pt x="0" y="4191"/>
                  </a:lnTo>
                </a:path>
              </a:pathLst>
            </a:custGeom>
            <a:ln w="3175">
              <a:solidFill>
                <a:srgbClr val="5C86AE"/>
              </a:solidFill>
            </a:ln>
          </p:spPr>
          <p:txBody>
            <a:bodyPr wrap="square" lIns="0" tIns="0" rIns="0" bIns="0" rtlCol="0"/>
            <a:lstStyle/>
            <a:p/>
          </p:txBody>
        </p:sp>
        <p:sp>
          <p:nvSpPr>
            <p:cNvPr id="2002" name="object 2002" descr=""/>
            <p:cNvSpPr/>
            <p:nvPr/>
          </p:nvSpPr>
          <p:spPr>
            <a:xfrm>
              <a:off x="5403041" y="2584082"/>
              <a:ext cx="635" cy="635"/>
            </a:xfrm>
            <a:custGeom>
              <a:avLst/>
              <a:gdLst/>
              <a:ahLst/>
              <a:cxnLst/>
              <a:rect l="l" t="t" r="r" b="b"/>
              <a:pathLst>
                <a:path w="635" h="635">
                  <a:moveTo>
                    <a:pt x="228" y="368"/>
                  </a:moveTo>
                  <a:lnTo>
                    <a:pt x="190" y="228"/>
                  </a:lnTo>
                  <a:lnTo>
                    <a:pt x="101" y="101"/>
                  </a:lnTo>
                </a:path>
              </a:pathLst>
            </a:custGeom>
            <a:ln w="3175">
              <a:solidFill>
                <a:srgbClr val="5C86AE"/>
              </a:solidFill>
            </a:ln>
          </p:spPr>
          <p:txBody>
            <a:bodyPr wrap="square" lIns="0" tIns="0" rIns="0" bIns="0" rtlCol="0"/>
            <a:lstStyle/>
            <a:p/>
          </p:txBody>
        </p:sp>
        <p:sp>
          <p:nvSpPr>
            <p:cNvPr id="2003" name="object 2003" descr=""/>
            <p:cNvSpPr/>
            <p:nvPr/>
          </p:nvSpPr>
          <p:spPr>
            <a:xfrm>
              <a:off x="5569558" y="2402977"/>
              <a:ext cx="6985" cy="2540"/>
            </a:xfrm>
            <a:custGeom>
              <a:avLst/>
              <a:gdLst/>
              <a:ahLst/>
              <a:cxnLst/>
              <a:rect l="l" t="t" r="r" b="b"/>
              <a:pathLst>
                <a:path w="6985" h="2539">
                  <a:moveTo>
                    <a:pt x="6985" y="1917"/>
                  </a:moveTo>
                  <a:lnTo>
                    <a:pt x="4864" y="685"/>
                  </a:lnTo>
                  <a:lnTo>
                    <a:pt x="2463" y="25"/>
                  </a:lnTo>
                  <a:lnTo>
                    <a:pt x="0" y="0"/>
                  </a:lnTo>
                </a:path>
              </a:pathLst>
            </a:custGeom>
            <a:ln w="3175">
              <a:solidFill>
                <a:srgbClr val="5C86AE"/>
              </a:solidFill>
            </a:ln>
          </p:spPr>
          <p:txBody>
            <a:bodyPr wrap="square" lIns="0" tIns="0" rIns="0" bIns="0" rtlCol="0"/>
            <a:lstStyle/>
            <a:p/>
          </p:txBody>
        </p:sp>
        <p:sp>
          <p:nvSpPr>
            <p:cNvPr id="2004" name="object 2004" descr=""/>
            <p:cNvSpPr/>
            <p:nvPr/>
          </p:nvSpPr>
          <p:spPr>
            <a:xfrm>
              <a:off x="5491894" y="2402972"/>
              <a:ext cx="7620" cy="2540"/>
            </a:xfrm>
            <a:custGeom>
              <a:avLst/>
              <a:gdLst/>
              <a:ahLst/>
              <a:cxnLst/>
              <a:rect l="l" t="t" r="r" b="b"/>
              <a:pathLst>
                <a:path w="7620" h="2539">
                  <a:moveTo>
                    <a:pt x="7010" y="0"/>
                  </a:moveTo>
                  <a:lnTo>
                    <a:pt x="4546" y="25"/>
                  </a:lnTo>
                  <a:lnTo>
                    <a:pt x="2120" y="698"/>
                  </a:lnTo>
                  <a:lnTo>
                    <a:pt x="0" y="1930"/>
                  </a:lnTo>
                </a:path>
              </a:pathLst>
            </a:custGeom>
            <a:ln w="3175">
              <a:solidFill>
                <a:srgbClr val="5C86AE"/>
              </a:solidFill>
            </a:ln>
          </p:spPr>
          <p:txBody>
            <a:bodyPr wrap="square" lIns="0" tIns="0" rIns="0" bIns="0" rtlCol="0"/>
            <a:lstStyle/>
            <a:p/>
          </p:txBody>
        </p:sp>
        <p:sp>
          <p:nvSpPr>
            <p:cNvPr id="2005" name="object 2005" descr=""/>
            <p:cNvSpPr/>
            <p:nvPr/>
          </p:nvSpPr>
          <p:spPr>
            <a:xfrm>
              <a:off x="5589229" y="241580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006" name="object 2006" descr=""/>
            <p:cNvSpPr/>
            <p:nvPr/>
          </p:nvSpPr>
          <p:spPr>
            <a:xfrm>
              <a:off x="5569560" y="2608726"/>
              <a:ext cx="7620" cy="2540"/>
            </a:xfrm>
            <a:custGeom>
              <a:avLst/>
              <a:gdLst/>
              <a:ahLst/>
              <a:cxnLst/>
              <a:rect l="l" t="t" r="r" b="b"/>
              <a:pathLst>
                <a:path w="7620" h="2539">
                  <a:moveTo>
                    <a:pt x="0" y="1930"/>
                  </a:moveTo>
                  <a:lnTo>
                    <a:pt x="2463" y="1905"/>
                  </a:lnTo>
                  <a:lnTo>
                    <a:pt x="4889" y="1231"/>
                  </a:lnTo>
                  <a:lnTo>
                    <a:pt x="7010" y="0"/>
                  </a:lnTo>
                </a:path>
              </a:pathLst>
            </a:custGeom>
            <a:ln w="3175">
              <a:solidFill>
                <a:srgbClr val="5C86AE"/>
              </a:solidFill>
            </a:ln>
          </p:spPr>
          <p:txBody>
            <a:bodyPr wrap="square" lIns="0" tIns="0" rIns="0" bIns="0" rtlCol="0"/>
            <a:lstStyle/>
            <a:p/>
          </p:txBody>
        </p:sp>
        <p:sp>
          <p:nvSpPr>
            <p:cNvPr id="2007" name="object 2007" descr=""/>
            <p:cNvSpPr/>
            <p:nvPr/>
          </p:nvSpPr>
          <p:spPr>
            <a:xfrm>
              <a:off x="5491922" y="2608740"/>
              <a:ext cx="6985" cy="2540"/>
            </a:xfrm>
            <a:custGeom>
              <a:avLst/>
              <a:gdLst/>
              <a:ahLst/>
              <a:cxnLst/>
              <a:rect l="l" t="t" r="r" b="b"/>
              <a:pathLst>
                <a:path w="6985" h="2539">
                  <a:moveTo>
                    <a:pt x="0" y="0"/>
                  </a:moveTo>
                  <a:lnTo>
                    <a:pt x="2120" y="1231"/>
                  </a:lnTo>
                  <a:lnTo>
                    <a:pt x="4521" y="1892"/>
                  </a:lnTo>
                  <a:lnTo>
                    <a:pt x="6985" y="1917"/>
                  </a:lnTo>
                </a:path>
              </a:pathLst>
            </a:custGeom>
            <a:ln w="3175">
              <a:solidFill>
                <a:srgbClr val="5C86AE"/>
              </a:solidFill>
            </a:ln>
          </p:spPr>
          <p:txBody>
            <a:bodyPr wrap="square" lIns="0" tIns="0" rIns="0" bIns="0" rtlCol="0"/>
            <a:lstStyle/>
            <a:p/>
          </p:txBody>
        </p:sp>
        <p:sp>
          <p:nvSpPr>
            <p:cNvPr id="2008" name="object 2008" descr=""/>
            <p:cNvSpPr/>
            <p:nvPr/>
          </p:nvSpPr>
          <p:spPr>
            <a:xfrm>
              <a:off x="5477002" y="2596146"/>
              <a:ext cx="131445" cy="19050"/>
            </a:xfrm>
            <a:custGeom>
              <a:avLst/>
              <a:gdLst/>
              <a:ahLst/>
              <a:cxnLst/>
              <a:rect l="l" t="t" r="r" b="b"/>
              <a:pathLst>
                <a:path w="131445" h="19050">
                  <a:moveTo>
                    <a:pt x="2235" y="1117"/>
                  </a:moveTo>
                  <a:lnTo>
                    <a:pt x="1917" y="330"/>
                  </a:lnTo>
                  <a:lnTo>
                    <a:pt x="1117" y="0"/>
                  </a:lnTo>
                  <a:lnTo>
                    <a:pt x="330" y="330"/>
                  </a:lnTo>
                  <a:lnTo>
                    <a:pt x="0" y="1117"/>
                  </a:lnTo>
                  <a:lnTo>
                    <a:pt x="330" y="1917"/>
                  </a:lnTo>
                  <a:lnTo>
                    <a:pt x="1117" y="2235"/>
                  </a:lnTo>
                  <a:lnTo>
                    <a:pt x="1917" y="1917"/>
                  </a:lnTo>
                  <a:lnTo>
                    <a:pt x="2235" y="1117"/>
                  </a:lnTo>
                  <a:close/>
                </a:path>
                <a:path w="131445" h="19050">
                  <a:moveTo>
                    <a:pt x="131203" y="17310"/>
                  </a:moveTo>
                  <a:lnTo>
                    <a:pt x="130873" y="16522"/>
                  </a:lnTo>
                  <a:lnTo>
                    <a:pt x="130086" y="16192"/>
                  </a:lnTo>
                  <a:lnTo>
                    <a:pt x="129286" y="16522"/>
                  </a:lnTo>
                  <a:lnTo>
                    <a:pt x="128968" y="17310"/>
                  </a:lnTo>
                  <a:lnTo>
                    <a:pt x="129286" y="18097"/>
                  </a:lnTo>
                  <a:lnTo>
                    <a:pt x="130086" y="18427"/>
                  </a:lnTo>
                  <a:lnTo>
                    <a:pt x="130873" y="18097"/>
                  </a:lnTo>
                  <a:lnTo>
                    <a:pt x="131203" y="17310"/>
                  </a:lnTo>
                  <a:close/>
                </a:path>
                <a:path w="131445" h="19050">
                  <a:moveTo>
                    <a:pt x="131203" y="15074"/>
                  </a:moveTo>
                  <a:lnTo>
                    <a:pt x="130873" y="14287"/>
                  </a:lnTo>
                  <a:lnTo>
                    <a:pt x="130086" y="13957"/>
                  </a:lnTo>
                  <a:lnTo>
                    <a:pt x="129286" y="14287"/>
                  </a:lnTo>
                  <a:lnTo>
                    <a:pt x="128968" y="15074"/>
                  </a:lnTo>
                  <a:lnTo>
                    <a:pt x="129286" y="15875"/>
                  </a:lnTo>
                  <a:lnTo>
                    <a:pt x="130086" y="16192"/>
                  </a:lnTo>
                  <a:lnTo>
                    <a:pt x="130873" y="15875"/>
                  </a:lnTo>
                  <a:lnTo>
                    <a:pt x="131203" y="15074"/>
                  </a:lnTo>
                  <a:close/>
                </a:path>
              </a:pathLst>
            </a:custGeom>
            <a:solidFill>
              <a:srgbClr val="5C86AE"/>
            </a:solidFill>
          </p:spPr>
          <p:txBody>
            <a:bodyPr wrap="square" lIns="0" tIns="0" rIns="0" bIns="0" rtlCol="0"/>
            <a:lstStyle/>
            <a:p/>
          </p:txBody>
        </p:sp>
        <p:sp>
          <p:nvSpPr>
            <p:cNvPr id="2009" name="object 2009" descr=""/>
            <p:cNvSpPr/>
            <p:nvPr/>
          </p:nvSpPr>
          <p:spPr>
            <a:xfrm>
              <a:off x="5469345" y="2469383"/>
              <a:ext cx="4445" cy="5715"/>
            </a:xfrm>
            <a:custGeom>
              <a:avLst/>
              <a:gdLst/>
              <a:ahLst/>
              <a:cxnLst/>
              <a:rect l="l" t="t" r="r" b="b"/>
              <a:pathLst>
                <a:path w="4445" h="5714">
                  <a:moveTo>
                    <a:pt x="3898" y="5702"/>
                  </a:moveTo>
                  <a:lnTo>
                    <a:pt x="3251" y="3428"/>
                  </a:lnTo>
                  <a:lnTo>
                    <a:pt x="1892" y="1435"/>
                  </a:lnTo>
                  <a:lnTo>
                    <a:pt x="0" y="0"/>
                  </a:lnTo>
                </a:path>
              </a:pathLst>
            </a:custGeom>
            <a:ln w="3175">
              <a:solidFill>
                <a:srgbClr val="5C86AE"/>
              </a:solidFill>
            </a:ln>
          </p:spPr>
          <p:txBody>
            <a:bodyPr wrap="square" lIns="0" tIns="0" rIns="0" bIns="0" rtlCol="0"/>
            <a:lstStyle/>
            <a:p/>
          </p:txBody>
        </p:sp>
        <p:sp>
          <p:nvSpPr>
            <p:cNvPr id="2010" name="object 2010" descr=""/>
            <p:cNvSpPr/>
            <p:nvPr/>
          </p:nvSpPr>
          <p:spPr>
            <a:xfrm>
              <a:off x="5469449" y="2538541"/>
              <a:ext cx="3810" cy="5715"/>
            </a:xfrm>
            <a:custGeom>
              <a:avLst/>
              <a:gdLst/>
              <a:ahLst/>
              <a:cxnLst/>
              <a:rect l="l" t="t" r="r" b="b"/>
              <a:pathLst>
                <a:path w="3810" h="5714">
                  <a:moveTo>
                    <a:pt x="0" y="5626"/>
                  </a:moveTo>
                  <a:lnTo>
                    <a:pt x="1828" y="4203"/>
                  </a:lnTo>
                  <a:lnTo>
                    <a:pt x="3162" y="2235"/>
                  </a:lnTo>
                  <a:lnTo>
                    <a:pt x="3797" y="0"/>
                  </a:lnTo>
                </a:path>
              </a:pathLst>
            </a:custGeom>
            <a:ln w="3175">
              <a:solidFill>
                <a:srgbClr val="5C86AE"/>
              </a:solidFill>
            </a:ln>
          </p:spPr>
          <p:txBody>
            <a:bodyPr wrap="square" lIns="0" tIns="0" rIns="0" bIns="0" rtlCol="0"/>
            <a:lstStyle/>
            <a:p/>
          </p:txBody>
        </p:sp>
        <p:sp>
          <p:nvSpPr>
            <p:cNvPr id="2011" name="object 2011" descr=""/>
            <p:cNvSpPr/>
            <p:nvPr/>
          </p:nvSpPr>
          <p:spPr>
            <a:xfrm>
              <a:off x="5592530" y="2437205"/>
              <a:ext cx="635" cy="1270"/>
            </a:xfrm>
            <a:custGeom>
              <a:avLst/>
              <a:gdLst/>
              <a:ahLst/>
              <a:cxnLst/>
              <a:rect l="l" t="t" r="r" b="b"/>
              <a:pathLst>
                <a:path w="635" h="1269">
                  <a:moveTo>
                    <a:pt x="0" y="1257"/>
                  </a:moveTo>
                  <a:lnTo>
                    <a:pt x="406" y="977"/>
                  </a:lnTo>
                  <a:lnTo>
                    <a:pt x="635" y="495"/>
                  </a:lnTo>
                  <a:lnTo>
                    <a:pt x="596" y="0"/>
                  </a:lnTo>
                </a:path>
              </a:pathLst>
            </a:custGeom>
            <a:ln w="3175">
              <a:solidFill>
                <a:srgbClr val="5C86AE"/>
              </a:solidFill>
            </a:ln>
          </p:spPr>
          <p:txBody>
            <a:bodyPr wrap="square" lIns="0" tIns="0" rIns="0" bIns="0" rtlCol="0"/>
            <a:lstStyle/>
            <a:p/>
          </p:txBody>
        </p:sp>
        <p:sp>
          <p:nvSpPr>
            <p:cNvPr id="2012" name="object 2012" descr=""/>
            <p:cNvSpPr/>
            <p:nvPr/>
          </p:nvSpPr>
          <p:spPr>
            <a:xfrm>
              <a:off x="5615461" y="2448470"/>
              <a:ext cx="1270" cy="1270"/>
            </a:xfrm>
            <a:custGeom>
              <a:avLst/>
              <a:gdLst/>
              <a:ahLst/>
              <a:cxnLst/>
              <a:rect l="l" t="t" r="r" b="b"/>
              <a:pathLst>
                <a:path w="1270" h="1269">
                  <a:moveTo>
                    <a:pt x="0" y="0"/>
                  </a:moveTo>
                  <a:lnTo>
                    <a:pt x="0" y="406"/>
                  </a:lnTo>
                  <a:lnTo>
                    <a:pt x="292" y="762"/>
                  </a:lnTo>
                  <a:lnTo>
                    <a:pt x="711" y="825"/>
                  </a:lnTo>
                </a:path>
              </a:pathLst>
            </a:custGeom>
            <a:ln w="3175">
              <a:solidFill>
                <a:srgbClr val="5C86AE"/>
              </a:solidFill>
            </a:ln>
          </p:spPr>
          <p:txBody>
            <a:bodyPr wrap="square" lIns="0" tIns="0" rIns="0" bIns="0" rtlCol="0"/>
            <a:lstStyle/>
            <a:p/>
          </p:txBody>
        </p:sp>
        <p:sp>
          <p:nvSpPr>
            <p:cNvPr id="2013" name="object 2013" descr=""/>
            <p:cNvSpPr/>
            <p:nvPr/>
          </p:nvSpPr>
          <p:spPr>
            <a:xfrm>
              <a:off x="5605504" y="2393596"/>
              <a:ext cx="635" cy="1270"/>
            </a:xfrm>
            <a:custGeom>
              <a:avLst/>
              <a:gdLst/>
              <a:ahLst/>
              <a:cxnLst/>
              <a:rect l="l" t="t" r="r" b="b"/>
              <a:pathLst>
                <a:path w="635" h="1269">
                  <a:moveTo>
                    <a:pt x="457" y="1104"/>
                  </a:moveTo>
                  <a:lnTo>
                    <a:pt x="419" y="698"/>
                  </a:lnTo>
                  <a:lnTo>
                    <a:pt x="254" y="317"/>
                  </a:lnTo>
                  <a:lnTo>
                    <a:pt x="0" y="0"/>
                  </a:lnTo>
                </a:path>
              </a:pathLst>
            </a:custGeom>
            <a:ln w="3175">
              <a:solidFill>
                <a:srgbClr val="5C86AE"/>
              </a:solidFill>
            </a:ln>
          </p:spPr>
          <p:txBody>
            <a:bodyPr wrap="square" lIns="0" tIns="0" rIns="0" bIns="0" rtlCol="0"/>
            <a:lstStyle/>
            <a:p/>
          </p:txBody>
        </p:sp>
        <p:sp>
          <p:nvSpPr>
            <p:cNvPr id="2014" name="object 2014" descr=""/>
            <p:cNvSpPr/>
            <p:nvPr/>
          </p:nvSpPr>
          <p:spPr>
            <a:xfrm>
              <a:off x="5647850" y="2467737"/>
              <a:ext cx="635" cy="78740"/>
            </a:xfrm>
            <a:custGeom>
              <a:avLst/>
              <a:gdLst/>
              <a:ahLst/>
              <a:cxnLst/>
              <a:rect l="l" t="t" r="r" b="b"/>
              <a:pathLst>
                <a:path w="635" h="78739">
                  <a:moveTo>
                    <a:pt x="279" y="0"/>
                  </a:moveTo>
                  <a:lnTo>
                    <a:pt x="166" y="3092"/>
                  </a:lnTo>
                  <a:lnTo>
                    <a:pt x="77" y="11525"/>
                  </a:lnTo>
                  <a:lnTo>
                    <a:pt x="20" y="24035"/>
                  </a:lnTo>
                  <a:lnTo>
                    <a:pt x="0" y="39357"/>
                  </a:lnTo>
                  <a:lnTo>
                    <a:pt x="20" y="54679"/>
                  </a:lnTo>
                  <a:lnTo>
                    <a:pt x="77" y="67189"/>
                  </a:lnTo>
                  <a:lnTo>
                    <a:pt x="166" y="75622"/>
                  </a:lnTo>
                  <a:lnTo>
                    <a:pt x="279" y="78714"/>
                  </a:lnTo>
                </a:path>
              </a:pathLst>
            </a:custGeom>
            <a:ln w="3175">
              <a:solidFill>
                <a:srgbClr val="5C86AE"/>
              </a:solidFill>
            </a:ln>
          </p:spPr>
          <p:txBody>
            <a:bodyPr wrap="square" lIns="0" tIns="0" rIns="0" bIns="0" rtlCol="0"/>
            <a:lstStyle/>
            <a:p/>
          </p:txBody>
        </p:sp>
        <p:sp>
          <p:nvSpPr>
            <p:cNvPr id="2015" name="object 2015" descr=""/>
            <p:cNvSpPr/>
            <p:nvPr/>
          </p:nvSpPr>
          <p:spPr>
            <a:xfrm>
              <a:off x="6163917" y="2479042"/>
              <a:ext cx="635" cy="1270"/>
            </a:xfrm>
            <a:custGeom>
              <a:avLst/>
              <a:gdLst/>
              <a:ahLst/>
              <a:cxnLst/>
              <a:rect l="l" t="t" r="r" b="b"/>
              <a:pathLst>
                <a:path w="635" h="1269">
                  <a:moveTo>
                    <a:pt x="50" y="0"/>
                  </a:moveTo>
                  <a:lnTo>
                    <a:pt x="38" y="152"/>
                  </a:lnTo>
                  <a:lnTo>
                    <a:pt x="25" y="431"/>
                  </a:lnTo>
                  <a:lnTo>
                    <a:pt x="0" y="812"/>
                  </a:lnTo>
                </a:path>
              </a:pathLst>
            </a:custGeom>
            <a:ln w="3175">
              <a:solidFill>
                <a:srgbClr val="5C86AE"/>
              </a:solidFill>
            </a:ln>
          </p:spPr>
          <p:txBody>
            <a:bodyPr wrap="square" lIns="0" tIns="0" rIns="0" bIns="0" rtlCol="0"/>
            <a:lstStyle/>
            <a:p/>
          </p:txBody>
        </p:sp>
        <p:sp>
          <p:nvSpPr>
            <p:cNvPr id="2016" name="object 2016" descr=""/>
            <p:cNvSpPr/>
            <p:nvPr/>
          </p:nvSpPr>
          <p:spPr>
            <a:xfrm>
              <a:off x="6161574" y="2527603"/>
              <a:ext cx="635" cy="9525"/>
            </a:xfrm>
            <a:custGeom>
              <a:avLst/>
              <a:gdLst/>
              <a:ahLst/>
              <a:cxnLst/>
              <a:rect l="l" t="t" r="r" b="b"/>
              <a:pathLst>
                <a:path w="635" h="9525">
                  <a:moveTo>
                    <a:pt x="0" y="0"/>
                  </a:moveTo>
                  <a:lnTo>
                    <a:pt x="76" y="6705"/>
                  </a:lnTo>
                  <a:lnTo>
                    <a:pt x="177" y="9258"/>
                  </a:lnTo>
                  <a:lnTo>
                    <a:pt x="266" y="6731"/>
                  </a:lnTo>
                </a:path>
              </a:pathLst>
            </a:custGeom>
            <a:ln w="3175">
              <a:solidFill>
                <a:srgbClr val="5C86AE"/>
              </a:solidFill>
            </a:ln>
          </p:spPr>
          <p:txBody>
            <a:bodyPr wrap="square" lIns="0" tIns="0" rIns="0" bIns="0" rtlCol="0"/>
            <a:lstStyle/>
            <a:p/>
          </p:txBody>
        </p:sp>
        <p:sp>
          <p:nvSpPr>
            <p:cNvPr id="2017" name="object 2017" descr=""/>
            <p:cNvSpPr/>
            <p:nvPr/>
          </p:nvSpPr>
          <p:spPr>
            <a:xfrm>
              <a:off x="6161520" y="2479860"/>
              <a:ext cx="635" cy="13335"/>
            </a:xfrm>
            <a:custGeom>
              <a:avLst/>
              <a:gdLst/>
              <a:ahLst/>
              <a:cxnLst/>
              <a:rect l="l" t="t" r="r" b="b"/>
              <a:pathLst>
                <a:path w="635" h="13335">
                  <a:moveTo>
                    <a:pt x="165" y="0"/>
                  </a:moveTo>
                  <a:lnTo>
                    <a:pt x="101" y="1943"/>
                  </a:lnTo>
                  <a:lnTo>
                    <a:pt x="38" y="6705"/>
                  </a:lnTo>
                  <a:lnTo>
                    <a:pt x="0" y="13233"/>
                  </a:lnTo>
                </a:path>
              </a:pathLst>
            </a:custGeom>
            <a:ln w="3175">
              <a:solidFill>
                <a:srgbClr val="5C86AE"/>
              </a:solidFill>
            </a:ln>
          </p:spPr>
          <p:txBody>
            <a:bodyPr wrap="square" lIns="0" tIns="0" rIns="0" bIns="0" rtlCol="0"/>
            <a:lstStyle/>
            <a:p/>
          </p:txBody>
        </p:sp>
        <p:sp>
          <p:nvSpPr>
            <p:cNvPr id="2018" name="object 2018" descr=""/>
            <p:cNvSpPr/>
            <p:nvPr/>
          </p:nvSpPr>
          <p:spPr>
            <a:xfrm>
              <a:off x="6162041" y="2479321"/>
              <a:ext cx="635" cy="56515"/>
            </a:xfrm>
            <a:custGeom>
              <a:avLst/>
              <a:gdLst/>
              <a:ahLst/>
              <a:cxnLst/>
              <a:rect l="l" t="t" r="r" b="b"/>
              <a:pathLst>
                <a:path w="635" h="56514">
                  <a:moveTo>
                    <a:pt x="201" y="0"/>
                  </a:moveTo>
                  <a:lnTo>
                    <a:pt x="105" y="5081"/>
                  </a:lnTo>
                  <a:lnTo>
                    <a:pt x="35" y="13398"/>
                  </a:lnTo>
                  <a:lnTo>
                    <a:pt x="0" y="23820"/>
                  </a:lnTo>
                  <a:lnTo>
                    <a:pt x="11" y="35217"/>
                  </a:lnTo>
                  <a:lnTo>
                    <a:pt x="59" y="45437"/>
                  </a:lnTo>
                  <a:lnTo>
                    <a:pt x="139" y="52670"/>
                  </a:lnTo>
                  <a:lnTo>
                    <a:pt x="241" y="56259"/>
                  </a:lnTo>
                  <a:lnTo>
                    <a:pt x="354" y="55549"/>
                  </a:lnTo>
                </a:path>
              </a:pathLst>
            </a:custGeom>
            <a:ln w="3175">
              <a:solidFill>
                <a:srgbClr val="5C86AE"/>
              </a:solidFill>
            </a:ln>
          </p:spPr>
          <p:txBody>
            <a:bodyPr wrap="square" lIns="0" tIns="0" rIns="0" bIns="0" rtlCol="0"/>
            <a:lstStyle/>
            <a:p/>
          </p:txBody>
        </p:sp>
        <p:sp>
          <p:nvSpPr>
            <p:cNvPr id="2019" name="object 2019" descr=""/>
            <p:cNvSpPr/>
            <p:nvPr/>
          </p:nvSpPr>
          <p:spPr>
            <a:xfrm>
              <a:off x="6163715" y="2479860"/>
              <a:ext cx="635" cy="55880"/>
            </a:xfrm>
            <a:custGeom>
              <a:avLst/>
              <a:gdLst/>
              <a:ahLst/>
              <a:cxnLst/>
              <a:rect l="l" t="t" r="r" b="b"/>
              <a:pathLst>
                <a:path w="635" h="55880">
                  <a:moveTo>
                    <a:pt x="203" y="0"/>
                  </a:moveTo>
                  <a:lnTo>
                    <a:pt x="108" y="4619"/>
                  </a:lnTo>
                  <a:lnTo>
                    <a:pt x="39" y="12163"/>
                  </a:lnTo>
                  <a:lnTo>
                    <a:pt x="1" y="21702"/>
                  </a:lnTo>
                  <a:lnTo>
                    <a:pt x="0" y="32308"/>
                  </a:lnTo>
                  <a:lnTo>
                    <a:pt x="38" y="42202"/>
                  </a:lnTo>
                  <a:lnTo>
                    <a:pt x="111" y="49768"/>
                  </a:lnTo>
                  <a:lnTo>
                    <a:pt x="207" y="54347"/>
                  </a:lnTo>
                  <a:lnTo>
                    <a:pt x="317" y="55283"/>
                  </a:lnTo>
                </a:path>
              </a:pathLst>
            </a:custGeom>
            <a:ln w="3175">
              <a:solidFill>
                <a:srgbClr val="5C86AE"/>
              </a:solidFill>
            </a:ln>
          </p:spPr>
          <p:txBody>
            <a:bodyPr wrap="square" lIns="0" tIns="0" rIns="0" bIns="0" rtlCol="0"/>
            <a:lstStyle/>
            <a:p/>
          </p:txBody>
        </p:sp>
        <p:sp>
          <p:nvSpPr>
            <p:cNvPr id="2020" name="object 2020" descr=""/>
            <p:cNvSpPr/>
            <p:nvPr/>
          </p:nvSpPr>
          <p:spPr>
            <a:xfrm>
              <a:off x="6163714" y="2479321"/>
              <a:ext cx="635" cy="56515"/>
            </a:xfrm>
            <a:custGeom>
              <a:avLst/>
              <a:gdLst/>
              <a:ahLst/>
              <a:cxnLst/>
              <a:rect l="l" t="t" r="r" b="b"/>
              <a:pathLst>
                <a:path w="635" h="56514">
                  <a:moveTo>
                    <a:pt x="203" y="0"/>
                  </a:moveTo>
                  <a:lnTo>
                    <a:pt x="102" y="5081"/>
                  </a:lnTo>
                  <a:lnTo>
                    <a:pt x="32" y="13398"/>
                  </a:lnTo>
                  <a:lnTo>
                    <a:pt x="0" y="23820"/>
                  </a:lnTo>
                  <a:lnTo>
                    <a:pt x="13" y="35217"/>
                  </a:lnTo>
                  <a:lnTo>
                    <a:pt x="61" y="45437"/>
                  </a:lnTo>
                  <a:lnTo>
                    <a:pt x="141" y="52670"/>
                  </a:lnTo>
                  <a:lnTo>
                    <a:pt x="243" y="56259"/>
                  </a:lnTo>
                  <a:lnTo>
                    <a:pt x="355" y="55549"/>
                  </a:lnTo>
                </a:path>
              </a:pathLst>
            </a:custGeom>
            <a:ln w="3175">
              <a:solidFill>
                <a:srgbClr val="5C86AE"/>
              </a:solidFill>
            </a:ln>
          </p:spPr>
          <p:txBody>
            <a:bodyPr wrap="square" lIns="0" tIns="0" rIns="0" bIns="0" rtlCol="0"/>
            <a:lstStyle/>
            <a:p/>
          </p:txBody>
        </p:sp>
        <p:sp>
          <p:nvSpPr>
            <p:cNvPr id="2021" name="object 2021" descr=""/>
            <p:cNvSpPr/>
            <p:nvPr/>
          </p:nvSpPr>
          <p:spPr>
            <a:xfrm>
              <a:off x="5762863" y="2513384"/>
              <a:ext cx="635" cy="1270"/>
            </a:xfrm>
            <a:custGeom>
              <a:avLst/>
              <a:gdLst/>
              <a:ahLst/>
              <a:cxnLst/>
              <a:rect l="l" t="t" r="r" b="b"/>
              <a:pathLst>
                <a:path w="635" h="1269">
                  <a:moveTo>
                    <a:pt x="0" y="0"/>
                  </a:moveTo>
                  <a:lnTo>
                    <a:pt x="12" y="228"/>
                  </a:lnTo>
                  <a:lnTo>
                    <a:pt x="50" y="419"/>
                  </a:lnTo>
                  <a:lnTo>
                    <a:pt x="177" y="673"/>
                  </a:lnTo>
                  <a:lnTo>
                    <a:pt x="317" y="673"/>
                  </a:lnTo>
                </a:path>
              </a:pathLst>
            </a:custGeom>
            <a:ln w="3175">
              <a:solidFill>
                <a:srgbClr val="5C86AE"/>
              </a:solidFill>
            </a:ln>
          </p:spPr>
          <p:txBody>
            <a:bodyPr wrap="square" lIns="0" tIns="0" rIns="0" bIns="0" rtlCol="0"/>
            <a:lstStyle/>
            <a:p/>
          </p:txBody>
        </p:sp>
        <p:sp>
          <p:nvSpPr>
            <p:cNvPr id="2022" name="object 2022" descr=""/>
            <p:cNvSpPr/>
            <p:nvPr/>
          </p:nvSpPr>
          <p:spPr>
            <a:xfrm>
              <a:off x="5762849" y="2493571"/>
              <a:ext cx="635" cy="20320"/>
            </a:xfrm>
            <a:custGeom>
              <a:avLst/>
              <a:gdLst/>
              <a:ahLst/>
              <a:cxnLst/>
              <a:rect l="l" t="t" r="r" b="b"/>
              <a:pathLst>
                <a:path w="635" h="20319">
                  <a:moveTo>
                    <a:pt x="25" y="0"/>
                  </a:moveTo>
                  <a:lnTo>
                    <a:pt x="12" y="6426"/>
                  </a:lnTo>
                  <a:lnTo>
                    <a:pt x="0" y="13423"/>
                  </a:lnTo>
                  <a:lnTo>
                    <a:pt x="12" y="20205"/>
                  </a:lnTo>
                </a:path>
              </a:pathLst>
            </a:custGeom>
            <a:ln w="3175">
              <a:solidFill>
                <a:srgbClr val="5C86AE"/>
              </a:solidFill>
            </a:ln>
          </p:spPr>
          <p:txBody>
            <a:bodyPr wrap="square" lIns="0" tIns="0" rIns="0" bIns="0" rtlCol="0"/>
            <a:lstStyle/>
            <a:p/>
          </p:txBody>
        </p:sp>
        <p:sp>
          <p:nvSpPr>
            <p:cNvPr id="2023" name="object 2023" descr=""/>
            <p:cNvSpPr/>
            <p:nvPr/>
          </p:nvSpPr>
          <p:spPr>
            <a:xfrm>
              <a:off x="5762879" y="2492831"/>
              <a:ext cx="635" cy="635"/>
            </a:xfrm>
            <a:custGeom>
              <a:avLst/>
              <a:gdLst/>
              <a:ahLst/>
              <a:cxnLst/>
              <a:rect l="l" t="t" r="r" b="b"/>
              <a:pathLst>
                <a:path w="635" h="635">
                  <a:moveTo>
                    <a:pt x="368" y="88"/>
                  </a:moveTo>
                  <a:lnTo>
                    <a:pt x="215" y="12"/>
                  </a:lnTo>
                  <a:lnTo>
                    <a:pt x="88" y="177"/>
                  </a:lnTo>
                  <a:lnTo>
                    <a:pt x="25" y="355"/>
                  </a:lnTo>
                  <a:lnTo>
                    <a:pt x="0" y="558"/>
                  </a:lnTo>
                </a:path>
              </a:pathLst>
            </a:custGeom>
            <a:ln w="3175">
              <a:solidFill>
                <a:srgbClr val="5C86AE"/>
              </a:solidFill>
            </a:ln>
          </p:spPr>
          <p:txBody>
            <a:bodyPr wrap="square" lIns="0" tIns="0" rIns="0" bIns="0" rtlCol="0"/>
            <a:lstStyle/>
            <a:p/>
          </p:txBody>
        </p:sp>
        <p:sp>
          <p:nvSpPr>
            <p:cNvPr id="2024" name="object 2024" descr=""/>
            <p:cNvSpPr/>
            <p:nvPr/>
          </p:nvSpPr>
          <p:spPr>
            <a:xfrm>
              <a:off x="5762863" y="2513718"/>
              <a:ext cx="635" cy="27940"/>
            </a:xfrm>
            <a:custGeom>
              <a:avLst/>
              <a:gdLst/>
              <a:ahLst/>
              <a:cxnLst/>
              <a:rect l="l" t="t" r="r" b="b"/>
              <a:pathLst>
                <a:path w="635" h="27939">
                  <a:moveTo>
                    <a:pt x="0" y="0"/>
                  </a:moveTo>
                  <a:lnTo>
                    <a:pt x="266" y="27711"/>
                  </a:lnTo>
                  <a:lnTo>
                    <a:pt x="330" y="25869"/>
                  </a:lnTo>
                </a:path>
              </a:pathLst>
            </a:custGeom>
            <a:ln w="3175">
              <a:solidFill>
                <a:srgbClr val="5C86AE"/>
              </a:solidFill>
            </a:ln>
          </p:spPr>
          <p:txBody>
            <a:bodyPr wrap="square" lIns="0" tIns="0" rIns="0" bIns="0" rtlCol="0"/>
            <a:lstStyle/>
            <a:p/>
          </p:txBody>
        </p:sp>
        <p:sp>
          <p:nvSpPr>
            <p:cNvPr id="2025" name="object 2025" descr=""/>
            <p:cNvSpPr/>
            <p:nvPr/>
          </p:nvSpPr>
          <p:spPr>
            <a:xfrm>
              <a:off x="5762880" y="2474211"/>
              <a:ext cx="635" cy="20320"/>
            </a:xfrm>
            <a:custGeom>
              <a:avLst/>
              <a:gdLst/>
              <a:ahLst/>
              <a:cxnLst/>
              <a:rect l="l" t="t" r="r" b="b"/>
              <a:pathLst>
                <a:path w="635" h="20319">
                  <a:moveTo>
                    <a:pt x="317" y="385"/>
                  </a:moveTo>
                  <a:lnTo>
                    <a:pt x="216" y="0"/>
                  </a:lnTo>
                  <a:lnTo>
                    <a:pt x="125" y="3492"/>
                  </a:lnTo>
                  <a:lnTo>
                    <a:pt x="51" y="10377"/>
                  </a:lnTo>
                  <a:lnTo>
                    <a:pt x="0" y="20172"/>
                  </a:lnTo>
                </a:path>
              </a:pathLst>
            </a:custGeom>
            <a:ln w="3175">
              <a:solidFill>
                <a:srgbClr val="5C86AE"/>
              </a:solidFill>
            </a:ln>
          </p:spPr>
          <p:txBody>
            <a:bodyPr wrap="square" lIns="0" tIns="0" rIns="0" bIns="0" rtlCol="0"/>
            <a:lstStyle/>
            <a:p/>
          </p:txBody>
        </p:sp>
        <p:sp>
          <p:nvSpPr>
            <p:cNvPr id="2026" name="object 2026" descr=""/>
            <p:cNvSpPr/>
            <p:nvPr/>
          </p:nvSpPr>
          <p:spPr>
            <a:xfrm>
              <a:off x="5928106" y="2486164"/>
              <a:ext cx="55880" cy="41910"/>
            </a:xfrm>
            <a:custGeom>
              <a:avLst/>
              <a:gdLst/>
              <a:ahLst/>
              <a:cxnLst/>
              <a:rect l="l" t="t" r="r" b="b"/>
              <a:pathLst>
                <a:path w="55879" h="41910">
                  <a:moveTo>
                    <a:pt x="2235" y="40754"/>
                  </a:moveTo>
                  <a:lnTo>
                    <a:pt x="1905" y="39966"/>
                  </a:lnTo>
                  <a:lnTo>
                    <a:pt x="1117" y="39636"/>
                  </a:lnTo>
                  <a:lnTo>
                    <a:pt x="330" y="39966"/>
                  </a:lnTo>
                  <a:lnTo>
                    <a:pt x="0" y="40754"/>
                  </a:lnTo>
                  <a:lnTo>
                    <a:pt x="330" y="41541"/>
                  </a:lnTo>
                  <a:lnTo>
                    <a:pt x="1117" y="41871"/>
                  </a:lnTo>
                  <a:lnTo>
                    <a:pt x="1905" y="41541"/>
                  </a:lnTo>
                  <a:lnTo>
                    <a:pt x="2235" y="40754"/>
                  </a:lnTo>
                  <a:close/>
                </a:path>
                <a:path w="55879" h="41910">
                  <a:moveTo>
                    <a:pt x="2235" y="1117"/>
                  </a:moveTo>
                  <a:lnTo>
                    <a:pt x="1905" y="330"/>
                  </a:lnTo>
                  <a:lnTo>
                    <a:pt x="1117" y="0"/>
                  </a:lnTo>
                  <a:lnTo>
                    <a:pt x="330" y="330"/>
                  </a:lnTo>
                  <a:lnTo>
                    <a:pt x="0" y="1117"/>
                  </a:lnTo>
                  <a:lnTo>
                    <a:pt x="330" y="1905"/>
                  </a:lnTo>
                  <a:lnTo>
                    <a:pt x="1117" y="2235"/>
                  </a:lnTo>
                  <a:lnTo>
                    <a:pt x="1905" y="1905"/>
                  </a:lnTo>
                  <a:lnTo>
                    <a:pt x="2235" y="1117"/>
                  </a:lnTo>
                  <a:close/>
                </a:path>
                <a:path w="55879" h="41910">
                  <a:moveTo>
                    <a:pt x="55841" y="40754"/>
                  </a:moveTo>
                  <a:lnTo>
                    <a:pt x="55511" y="39966"/>
                  </a:lnTo>
                  <a:lnTo>
                    <a:pt x="54724" y="39636"/>
                  </a:lnTo>
                  <a:lnTo>
                    <a:pt x="53924" y="39966"/>
                  </a:lnTo>
                  <a:lnTo>
                    <a:pt x="53606" y="40754"/>
                  </a:lnTo>
                  <a:lnTo>
                    <a:pt x="53924" y="41541"/>
                  </a:lnTo>
                  <a:lnTo>
                    <a:pt x="54724" y="41871"/>
                  </a:lnTo>
                  <a:lnTo>
                    <a:pt x="55511" y="41541"/>
                  </a:lnTo>
                  <a:lnTo>
                    <a:pt x="55841" y="40754"/>
                  </a:lnTo>
                  <a:close/>
                </a:path>
                <a:path w="55879" h="41910">
                  <a:moveTo>
                    <a:pt x="55841" y="1117"/>
                  </a:moveTo>
                  <a:lnTo>
                    <a:pt x="55511" y="330"/>
                  </a:lnTo>
                  <a:lnTo>
                    <a:pt x="54724" y="0"/>
                  </a:lnTo>
                  <a:lnTo>
                    <a:pt x="53924" y="330"/>
                  </a:lnTo>
                  <a:lnTo>
                    <a:pt x="53606" y="1117"/>
                  </a:lnTo>
                  <a:lnTo>
                    <a:pt x="53924" y="1905"/>
                  </a:lnTo>
                  <a:lnTo>
                    <a:pt x="54724" y="2235"/>
                  </a:lnTo>
                  <a:lnTo>
                    <a:pt x="55511" y="1905"/>
                  </a:lnTo>
                  <a:lnTo>
                    <a:pt x="55841" y="1117"/>
                  </a:lnTo>
                  <a:close/>
                </a:path>
              </a:pathLst>
            </a:custGeom>
            <a:solidFill>
              <a:srgbClr val="5C86AE"/>
            </a:solidFill>
          </p:spPr>
          <p:txBody>
            <a:bodyPr wrap="square" lIns="0" tIns="0" rIns="0" bIns="0" rtlCol="0"/>
            <a:lstStyle/>
            <a:p/>
          </p:txBody>
        </p:sp>
        <p:sp>
          <p:nvSpPr>
            <p:cNvPr id="2027" name="object 2027" descr=""/>
            <p:cNvSpPr/>
            <p:nvPr/>
          </p:nvSpPr>
          <p:spPr>
            <a:xfrm>
              <a:off x="5430046" y="2578384"/>
              <a:ext cx="4445" cy="12700"/>
            </a:xfrm>
            <a:custGeom>
              <a:avLst/>
              <a:gdLst/>
              <a:ahLst/>
              <a:cxnLst/>
              <a:rect l="l" t="t" r="r" b="b"/>
              <a:pathLst>
                <a:path w="4445" h="12700">
                  <a:moveTo>
                    <a:pt x="0" y="12433"/>
                  </a:moveTo>
                  <a:lnTo>
                    <a:pt x="1739" y="10083"/>
                  </a:lnTo>
                  <a:lnTo>
                    <a:pt x="3263" y="5753"/>
                  </a:lnTo>
                  <a:lnTo>
                    <a:pt x="4368" y="0"/>
                  </a:lnTo>
                </a:path>
              </a:pathLst>
            </a:custGeom>
            <a:ln w="3175">
              <a:solidFill>
                <a:srgbClr val="5C86AE"/>
              </a:solidFill>
            </a:ln>
          </p:spPr>
          <p:txBody>
            <a:bodyPr wrap="square" lIns="0" tIns="0" rIns="0" bIns="0" rtlCol="0"/>
            <a:lstStyle/>
            <a:p/>
          </p:txBody>
        </p:sp>
        <p:sp>
          <p:nvSpPr>
            <p:cNvPr id="2028" name="object 2028" descr=""/>
            <p:cNvSpPr/>
            <p:nvPr/>
          </p:nvSpPr>
          <p:spPr>
            <a:xfrm>
              <a:off x="5459253" y="2589160"/>
              <a:ext cx="1905" cy="3175"/>
            </a:xfrm>
            <a:custGeom>
              <a:avLst/>
              <a:gdLst/>
              <a:ahLst/>
              <a:cxnLst/>
              <a:rect l="l" t="t" r="r" b="b"/>
              <a:pathLst>
                <a:path w="1904" h="3175">
                  <a:moveTo>
                    <a:pt x="0" y="2984"/>
                  </a:moveTo>
                  <a:lnTo>
                    <a:pt x="977" y="2311"/>
                  </a:lnTo>
                  <a:lnTo>
                    <a:pt x="1562" y="1193"/>
                  </a:lnTo>
                  <a:lnTo>
                    <a:pt x="1562" y="0"/>
                  </a:lnTo>
                </a:path>
              </a:pathLst>
            </a:custGeom>
            <a:ln w="3175">
              <a:solidFill>
                <a:srgbClr val="5C86AE"/>
              </a:solidFill>
            </a:ln>
          </p:spPr>
          <p:txBody>
            <a:bodyPr wrap="square" lIns="0" tIns="0" rIns="0" bIns="0" rtlCol="0"/>
            <a:lstStyle/>
            <a:p/>
          </p:txBody>
        </p:sp>
        <p:sp>
          <p:nvSpPr>
            <p:cNvPr id="2029" name="object 2029" descr=""/>
            <p:cNvSpPr/>
            <p:nvPr/>
          </p:nvSpPr>
          <p:spPr>
            <a:xfrm>
              <a:off x="5763726" y="2550373"/>
              <a:ext cx="635" cy="1270"/>
            </a:xfrm>
            <a:custGeom>
              <a:avLst/>
              <a:gdLst/>
              <a:ahLst/>
              <a:cxnLst/>
              <a:rect l="l" t="t" r="r" b="b"/>
              <a:pathLst>
                <a:path w="635" h="1269">
                  <a:moveTo>
                    <a:pt x="241" y="825"/>
                  </a:moveTo>
                  <a:lnTo>
                    <a:pt x="241" y="406"/>
                  </a:lnTo>
                  <a:lnTo>
                    <a:pt x="139" y="50"/>
                  </a:lnTo>
                  <a:lnTo>
                    <a:pt x="0" y="0"/>
                  </a:lnTo>
                </a:path>
              </a:pathLst>
            </a:custGeom>
            <a:ln w="3175">
              <a:solidFill>
                <a:srgbClr val="5C86AE"/>
              </a:solidFill>
            </a:ln>
          </p:spPr>
          <p:txBody>
            <a:bodyPr wrap="square" lIns="0" tIns="0" rIns="0" bIns="0" rtlCol="0"/>
            <a:lstStyle/>
            <a:p/>
          </p:txBody>
        </p:sp>
        <p:sp>
          <p:nvSpPr>
            <p:cNvPr id="2030" name="object 2030" descr=""/>
            <p:cNvSpPr/>
            <p:nvPr/>
          </p:nvSpPr>
          <p:spPr>
            <a:xfrm>
              <a:off x="5762841" y="2549245"/>
              <a:ext cx="152400" cy="6985"/>
            </a:xfrm>
            <a:custGeom>
              <a:avLst/>
              <a:gdLst/>
              <a:ahLst/>
              <a:cxnLst/>
              <a:rect l="l" t="t" r="r" b="b"/>
              <a:pathLst>
                <a:path w="152400" h="6985">
                  <a:moveTo>
                    <a:pt x="2235" y="1117"/>
                  </a:moveTo>
                  <a:lnTo>
                    <a:pt x="1905" y="330"/>
                  </a:lnTo>
                  <a:lnTo>
                    <a:pt x="1117" y="0"/>
                  </a:lnTo>
                  <a:lnTo>
                    <a:pt x="330" y="330"/>
                  </a:lnTo>
                  <a:lnTo>
                    <a:pt x="0" y="1117"/>
                  </a:lnTo>
                  <a:lnTo>
                    <a:pt x="228" y="1689"/>
                  </a:lnTo>
                  <a:lnTo>
                    <a:pt x="0" y="2235"/>
                  </a:lnTo>
                  <a:lnTo>
                    <a:pt x="330" y="3035"/>
                  </a:lnTo>
                  <a:lnTo>
                    <a:pt x="1117" y="3352"/>
                  </a:lnTo>
                  <a:lnTo>
                    <a:pt x="1905" y="3035"/>
                  </a:lnTo>
                  <a:lnTo>
                    <a:pt x="2235" y="2235"/>
                  </a:lnTo>
                  <a:lnTo>
                    <a:pt x="1993" y="1689"/>
                  </a:lnTo>
                  <a:lnTo>
                    <a:pt x="2235" y="1117"/>
                  </a:lnTo>
                  <a:close/>
                </a:path>
                <a:path w="152400" h="6985">
                  <a:moveTo>
                    <a:pt x="6159" y="5588"/>
                  </a:moveTo>
                  <a:lnTo>
                    <a:pt x="5829" y="4800"/>
                  </a:lnTo>
                  <a:lnTo>
                    <a:pt x="5041" y="4470"/>
                  </a:lnTo>
                  <a:lnTo>
                    <a:pt x="4254" y="4800"/>
                  </a:lnTo>
                  <a:lnTo>
                    <a:pt x="3924" y="5588"/>
                  </a:lnTo>
                  <a:lnTo>
                    <a:pt x="4254" y="6375"/>
                  </a:lnTo>
                  <a:lnTo>
                    <a:pt x="5041" y="6705"/>
                  </a:lnTo>
                  <a:lnTo>
                    <a:pt x="5829" y="6375"/>
                  </a:lnTo>
                  <a:lnTo>
                    <a:pt x="6159" y="5588"/>
                  </a:lnTo>
                  <a:close/>
                </a:path>
                <a:path w="152400" h="6985">
                  <a:moveTo>
                    <a:pt x="10058" y="2235"/>
                  </a:moveTo>
                  <a:lnTo>
                    <a:pt x="9740" y="1447"/>
                  </a:lnTo>
                  <a:lnTo>
                    <a:pt x="9410" y="1320"/>
                  </a:lnTo>
                  <a:lnTo>
                    <a:pt x="9499" y="1117"/>
                  </a:lnTo>
                  <a:lnTo>
                    <a:pt x="9182" y="330"/>
                  </a:lnTo>
                  <a:lnTo>
                    <a:pt x="8382" y="0"/>
                  </a:lnTo>
                  <a:lnTo>
                    <a:pt x="7594" y="330"/>
                  </a:lnTo>
                  <a:lnTo>
                    <a:pt x="7264" y="1117"/>
                  </a:lnTo>
                  <a:lnTo>
                    <a:pt x="7594" y="1917"/>
                  </a:lnTo>
                  <a:lnTo>
                    <a:pt x="7899" y="2044"/>
                  </a:lnTo>
                  <a:lnTo>
                    <a:pt x="7823" y="2235"/>
                  </a:lnTo>
                  <a:lnTo>
                    <a:pt x="8153" y="3035"/>
                  </a:lnTo>
                  <a:lnTo>
                    <a:pt x="7823" y="3911"/>
                  </a:lnTo>
                  <a:lnTo>
                    <a:pt x="8153" y="4699"/>
                  </a:lnTo>
                  <a:lnTo>
                    <a:pt x="8940" y="5029"/>
                  </a:lnTo>
                  <a:lnTo>
                    <a:pt x="9740" y="4699"/>
                  </a:lnTo>
                  <a:lnTo>
                    <a:pt x="10058" y="3911"/>
                  </a:lnTo>
                  <a:lnTo>
                    <a:pt x="9740" y="3124"/>
                  </a:lnTo>
                  <a:lnTo>
                    <a:pt x="10058" y="2235"/>
                  </a:lnTo>
                  <a:close/>
                </a:path>
                <a:path w="152400" h="6985">
                  <a:moveTo>
                    <a:pt x="70916" y="1117"/>
                  </a:moveTo>
                  <a:lnTo>
                    <a:pt x="70599" y="330"/>
                  </a:lnTo>
                  <a:lnTo>
                    <a:pt x="69799" y="0"/>
                  </a:lnTo>
                  <a:lnTo>
                    <a:pt x="69011" y="330"/>
                  </a:lnTo>
                  <a:lnTo>
                    <a:pt x="68681" y="1117"/>
                  </a:lnTo>
                  <a:lnTo>
                    <a:pt x="68757" y="1320"/>
                  </a:lnTo>
                  <a:lnTo>
                    <a:pt x="68453" y="1447"/>
                  </a:lnTo>
                  <a:lnTo>
                    <a:pt x="68122" y="2235"/>
                  </a:lnTo>
                  <a:lnTo>
                    <a:pt x="68453" y="3035"/>
                  </a:lnTo>
                  <a:lnTo>
                    <a:pt x="69240" y="3352"/>
                  </a:lnTo>
                  <a:lnTo>
                    <a:pt x="70040" y="3035"/>
                  </a:lnTo>
                  <a:lnTo>
                    <a:pt x="70358" y="2235"/>
                  </a:lnTo>
                  <a:lnTo>
                    <a:pt x="70269" y="2044"/>
                  </a:lnTo>
                  <a:lnTo>
                    <a:pt x="70599" y="1917"/>
                  </a:lnTo>
                  <a:lnTo>
                    <a:pt x="70916" y="1117"/>
                  </a:lnTo>
                  <a:close/>
                </a:path>
                <a:path w="152400" h="6985">
                  <a:moveTo>
                    <a:pt x="73710" y="2235"/>
                  </a:moveTo>
                  <a:lnTo>
                    <a:pt x="73380" y="1447"/>
                  </a:lnTo>
                  <a:lnTo>
                    <a:pt x="72593" y="1117"/>
                  </a:lnTo>
                  <a:lnTo>
                    <a:pt x="71805" y="1447"/>
                  </a:lnTo>
                  <a:lnTo>
                    <a:pt x="71475" y="2235"/>
                  </a:lnTo>
                  <a:lnTo>
                    <a:pt x="71805" y="3035"/>
                  </a:lnTo>
                  <a:lnTo>
                    <a:pt x="72593" y="3352"/>
                  </a:lnTo>
                  <a:lnTo>
                    <a:pt x="73380" y="3035"/>
                  </a:lnTo>
                  <a:lnTo>
                    <a:pt x="73710" y="2235"/>
                  </a:lnTo>
                  <a:close/>
                </a:path>
                <a:path w="152400" h="6985">
                  <a:moveTo>
                    <a:pt x="79298" y="2235"/>
                  </a:moveTo>
                  <a:lnTo>
                    <a:pt x="78968" y="1447"/>
                  </a:lnTo>
                  <a:lnTo>
                    <a:pt x="78181" y="1117"/>
                  </a:lnTo>
                  <a:lnTo>
                    <a:pt x="77381" y="1447"/>
                  </a:lnTo>
                  <a:lnTo>
                    <a:pt x="77063" y="2235"/>
                  </a:lnTo>
                  <a:lnTo>
                    <a:pt x="77381" y="3035"/>
                  </a:lnTo>
                  <a:lnTo>
                    <a:pt x="78181" y="3352"/>
                  </a:lnTo>
                  <a:lnTo>
                    <a:pt x="78968" y="3035"/>
                  </a:lnTo>
                  <a:lnTo>
                    <a:pt x="79298" y="2235"/>
                  </a:lnTo>
                  <a:close/>
                </a:path>
                <a:path w="152400" h="6985">
                  <a:moveTo>
                    <a:pt x="82638" y="2235"/>
                  </a:moveTo>
                  <a:lnTo>
                    <a:pt x="82308" y="1447"/>
                  </a:lnTo>
                  <a:lnTo>
                    <a:pt x="81991" y="1320"/>
                  </a:lnTo>
                  <a:lnTo>
                    <a:pt x="82080" y="1117"/>
                  </a:lnTo>
                  <a:lnTo>
                    <a:pt x="81762" y="330"/>
                  </a:lnTo>
                  <a:lnTo>
                    <a:pt x="80962" y="0"/>
                  </a:lnTo>
                  <a:lnTo>
                    <a:pt x="80175" y="330"/>
                  </a:lnTo>
                  <a:lnTo>
                    <a:pt x="79844" y="1117"/>
                  </a:lnTo>
                  <a:lnTo>
                    <a:pt x="80175" y="1917"/>
                  </a:lnTo>
                  <a:lnTo>
                    <a:pt x="80479" y="2044"/>
                  </a:lnTo>
                  <a:lnTo>
                    <a:pt x="80403" y="2235"/>
                  </a:lnTo>
                  <a:lnTo>
                    <a:pt x="80733" y="3035"/>
                  </a:lnTo>
                  <a:lnTo>
                    <a:pt x="81521" y="3352"/>
                  </a:lnTo>
                  <a:lnTo>
                    <a:pt x="82308" y="3035"/>
                  </a:lnTo>
                  <a:lnTo>
                    <a:pt x="82638" y="2235"/>
                  </a:lnTo>
                  <a:close/>
                </a:path>
                <a:path w="152400" h="6985">
                  <a:moveTo>
                    <a:pt x="144614" y="1117"/>
                  </a:moveTo>
                  <a:lnTo>
                    <a:pt x="144284" y="330"/>
                  </a:lnTo>
                  <a:lnTo>
                    <a:pt x="143497" y="0"/>
                  </a:lnTo>
                  <a:lnTo>
                    <a:pt x="142709" y="330"/>
                  </a:lnTo>
                  <a:lnTo>
                    <a:pt x="142379" y="1117"/>
                  </a:lnTo>
                  <a:lnTo>
                    <a:pt x="142455" y="1320"/>
                  </a:lnTo>
                  <a:lnTo>
                    <a:pt x="142151" y="1447"/>
                  </a:lnTo>
                  <a:lnTo>
                    <a:pt x="141820" y="2235"/>
                  </a:lnTo>
                  <a:lnTo>
                    <a:pt x="142151" y="3035"/>
                  </a:lnTo>
                  <a:lnTo>
                    <a:pt x="141820" y="3911"/>
                  </a:lnTo>
                  <a:lnTo>
                    <a:pt x="142151" y="4699"/>
                  </a:lnTo>
                  <a:lnTo>
                    <a:pt x="142938" y="5029"/>
                  </a:lnTo>
                  <a:lnTo>
                    <a:pt x="143725" y="4699"/>
                  </a:lnTo>
                  <a:lnTo>
                    <a:pt x="144056" y="3911"/>
                  </a:lnTo>
                  <a:lnTo>
                    <a:pt x="143725" y="3124"/>
                  </a:lnTo>
                  <a:lnTo>
                    <a:pt x="144056" y="2235"/>
                  </a:lnTo>
                  <a:lnTo>
                    <a:pt x="143967" y="2044"/>
                  </a:lnTo>
                  <a:lnTo>
                    <a:pt x="144284" y="1917"/>
                  </a:lnTo>
                  <a:lnTo>
                    <a:pt x="144614" y="1117"/>
                  </a:lnTo>
                  <a:close/>
                </a:path>
                <a:path w="152400" h="6985">
                  <a:moveTo>
                    <a:pt x="147967" y="5588"/>
                  </a:moveTo>
                  <a:lnTo>
                    <a:pt x="147637" y="4800"/>
                  </a:lnTo>
                  <a:lnTo>
                    <a:pt x="146850" y="4470"/>
                  </a:lnTo>
                  <a:lnTo>
                    <a:pt x="146062" y="4800"/>
                  </a:lnTo>
                  <a:lnTo>
                    <a:pt x="145732" y="5588"/>
                  </a:lnTo>
                  <a:lnTo>
                    <a:pt x="146062" y="6375"/>
                  </a:lnTo>
                  <a:lnTo>
                    <a:pt x="146850" y="6705"/>
                  </a:lnTo>
                  <a:lnTo>
                    <a:pt x="147637" y="6375"/>
                  </a:lnTo>
                  <a:lnTo>
                    <a:pt x="147967" y="5588"/>
                  </a:lnTo>
                  <a:close/>
                </a:path>
                <a:path w="152400" h="6985">
                  <a:moveTo>
                    <a:pt x="151866" y="1117"/>
                  </a:moveTo>
                  <a:lnTo>
                    <a:pt x="151549" y="330"/>
                  </a:lnTo>
                  <a:lnTo>
                    <a:pt x="150749" y="0"/>
                  </a:lnTo>
                  <a:lnTo>
                    <a:pt x="149961" y="330"/>
                  </a:lnTo>
                  <a:lnTo>
                    <a:pt x="149631" y="1117"/>
                  </a:lnTo>
                  <a:lnTo>
                    <a:pt x="149860" y="1689"/>
                  </a:lnTo>
                  <a:lnTo>
                    <a:pt x="149631" y="2235"/>
                  </a:lnTo>
                  <a:lnTo>
                    <a:pt x="149961" y="3035"/>
                  </a:lnTo>
                  <a:lnTo>
                    <a:pt x="150749" y="3352"/>
                  </a:lnTo>
                  <a:lnTo>
                    <a:pt x="151549" y="3035"/>
                  </a:lnTo>
                  <a:lnTo>
                    <a:pt x="151866" y="2235"/>
                  </a:lnTo>
                  <a:lnTo>
                    <a:pt x="151638" y="1689"/>
                  </a:lnTo>
                  <a:lnTo>
                    <a:pt x="151866" y="1117"/>
                  </a:lnTo>
                  <a:close/>
                </a:path>
              </a:pathLst>
            </a:custGeom>
            <a:solidFill>
              <a:srgbClr val="5C86AE"/>
            </a:solidFill>
          </p:spPr>
          <p:txBody>
            <a:bodyPr wrap="square" lIns="0" tIns="0" rIns="0" bIns="0" rtlCol="0"/>
            <a:lstStyle/>
            <a:p/>
          </p:txBody>
        </p:sp>
        <p:sp>
          <p:nvSpPr>
            <p:cNvPr id="2031" name="object 2031" descr=""/>
            <p:cNvSpPr/>
            <p:nvPr/>
          </p:nvSpPr>
          <p:spPr>
            <a:xfrm>
              <a:off x="5913880" y="2550360"/>
              <a:ext cx="635" cy="1270"/>
            </a:xfrm>
            <a:custGeom>
              <a:avLst/>
              <a:gdLst/>
              <a:ahLst/>
              <a:cxnLst/>
              <a:rect l="l" t="t" r="r" b="b"/>
              <a:pathLst>
                <a:path w="635" h="1269">
                  <a:moveTo>
                    <a:pt x="279" y="838"/>
                  </a:moveTo>
                  <a:lnTo>
                    <a:pt x="279" y="381"/>
                  </a:lnTo>
                  <a:lnTo>
                    <a:pt x="152" y="0"/>
                  </a:lnTo>
                  <a:lnTo>
                    <a:pt x="0" y="0"/>
                  </a:lnTo>
                </a:path>
              </a:pathLst>
            </a:custGeom>
            <a:ln w="3175">
              <a:solidFill>
                <a:srgbClr val="5C86AE"/>
              </a:solidFill>
            </a:ln>
          </p:spPr>
          <p:txBody>
            <a:bodyPr wrap="square" lIns="0" tIns="0" rIns="0" bIns="0" rtlCol="0"/>
            <a:lstStyle/>
            <a:p/>
          </p:txBody>
        </p:sp>
        <p:sp>
          <p:nvSpPr>
            <p:cNvPr id="2032" name="object 2032" descr=""/>
            <p:cNvSpPr/>
            <p:nvPr/>
          </p:nvSpPr>
          <p:spPr>
            <a:xfrm>
              <a:off x="5913607" y="2550362"/>
              <a:ext cx="635" cy="1270"/>
            </a:xfrm>
            <a:custGeom>
              <a:avLst/>
              <a:gdLst/>
              <a:ahLst/>
              <a:cxnLst/>
              <a:rect l="l" t="t" r="r" b="b"/>
              <a:pathLst>
                <a:path w="635" h="1269">
                  <a:moveTo>
                    <a:pt x="266" y="0"/>
                  </a:moveTo>
                  <a:lnTo>
                    <a:pt x="114" y="0"/>
                  </a:lnTo>
                  <a:lnTo>
                    <a:pt x="0" y="381"/>
                  </a:lnTo>
                  <a:lnTo>
                    <a:pt x="0" y="838"/>
                  </a:lnTo>
                </a:path>
              </a:pathLst>
            </a:custGeom>
            <a:ln w="3175">
              <a:solidFill>
                <a:srgbClr val="5C86AE"/>
              </a:solidFill>
            </a:ln>
          </p:spPr>
          <p:txBody>
            <a:bodyPr wrap="square" lIns="0" tIns="0" rIns="0" bIns="0" rtlCol="0"/>
            <a:lstStyle/>
            <a:p/>
          </p:txBody>
        </p:sp>
        <p:sp>
          <p:nvSpPr>
            <p:cNvPr id="2033" name="object 2033" descr=""/>
            <p:cNvSpPr/>
            <p:nvPr/>
          </p:nvSpPr>
          <p:spPr>
            <a:xfrm>
              <a:off x="5762841" y="2547023"/>
              <a:ext cx="152400" cy="5080"/>
            </a:xfrm>
            <a:custGeom>
              <a:avLst/>
              <a:gdLst/>
              <a:ahLst/>
              <a:cxnLst/>
              <a:rect l="l" t="t" r="r" b="b"/>
              <a:pathLst>
                <a:path w="152400" h="5080">
                  <a:moveTo>
                    <a:pt x="2235" y="1117"/>
                  </a:moveTo>
                  <a:lnTo>
                    <a:pt x="1905" y="317"/>
                  </a:lnTo>
                  <a:lnTo>
                    <a:pt x="1117" y="0"/>
                  </a:lnTo>
                  <a:lnTo>
                    <a:pt x="330" y="317"/>
                  </a:lnTo>
                  <a:lnTo>
                    <a:pt x="0" y="1117"/>
                  </a:lnTo>
                  <a:lnTo>
                    <a:pt x="330" y="1905"/>
                  </a:lnTo>
                  <a:lnTo>
                    <a:pt x="1092" y="2235"/>
                  </a:lnTo>
                  <a:lnTo>
                    <a:pt x="330" y="2552"/>
                  </a:lnTo>
                  <a:lnTo>
                    <a:pt x="0" y="3340"/>
                  </a:lnTo>
                  <a:lnTo>
                    <a:pt x="330" y="4140"/>
                  </a:lnTo>
                  <a:lnTo>
                    <a:pt x="1117" y="4457"/>
                  </a:lnTo>
                  <a:lnTo>
                    <a:pt x="1905" y="4140"/>
                  </a:lnTo>
                  <a:lnTo>
                    <a:pt x="2235" y="3340"/>
                  </a:lnTo>
                  <a:lnTo>
                    <a:pt x="1905" y="2552"/>
                  </a:lnTo>
                  <a:lnTo>
                    <a:pt x="1130" y="2235"/>
                  </a:lnTo>
                  <a:lnTo>
                    <a:pt x="1905" y="1905"/>
                  </a:lnTo>
                  <a:lnTo>
                    <a:pt x="2235" y="1117"/>
                  </a:lnTo>
                  <a:close/>
                </a:path>
                <a:path w="152400" h="5080">
                  <a:moveTo>
                    <a:pt x="151866" y="1117"/>
                  </a:moveTo>
                  <a:lnTo>
                    <a:pt x="151549" y="317"/>
                  </a:lnTo>
                  <a:lnTo>
                    <a:pt x="150749" y="0"/>
                  </a:lnTo>
                  <a:lnTo>
                    <a:pt x="149961" y="317"/>
                  </a:lnTo>
                  <a:lnTo>
                    <a:pt x="149631" y="1117"/>
                  </a:lnTo>
                  <a:lnTo>
                    <a:pt x="149961" y="1905"/>
                  </a:lnTo>
                  <a:lnTo>
                    <a:pt x="150723" y="2235"/>
                  </a:lnTo>
                  <a:lnTo>
                    <a:pt x="149961" y="2552"/>
                  </a:lnTo>
                  <a:lnTo>
                    <a:pt x="149631" y="3340"/>
                  </a:lnTo>
                  <a:lnTo>
                    <a:pt x="149961" y="4140"/>
                  </a:lnTo>
                  <a:lnTo>
                    <a:pt x="150749" y="4457"/>
                  </a:lnTo>
                  <a:lnTo>
                    <a:pt x="151549" y="4140"/>
                  </a:lnTo>
                  <a:lnTo>
                    <a:pt x="151866" y="3340"/>
                  </a:lnTo>
                  <a:lnTo>
                    <a:pt x="151549" y="2552"/>
                  </a:lnTo>
                  <a:lnTo>
                    <a:pt x="150761" y="2235"/>
                  </a:lnTo>
                  <a:lnTo>
                    <a:pt x="151549" y="1905"/>
                  </a:lnTo>
                  <a:lnTo>
                    <a:pt x="151866" y="1117"/>
                  </a:lnTo>
                  <a:close/>
                </a:path>
              </a:pathLst>
            </a:custGeom>
            <a:solidFill>
              <a:srgbClr val="5C86AE"/>
            </a:solidFill>
          </p:spPr>
          <p:txBody>
            <a:bodyPr wrap="square" lIns="0" tIns="0" rIns="0" bIns="0" rtlCol="0"/>
            <a:lstStyle/>
            <a:p/>
          </p:txBody>
        </p:sp>
        <p:sp>
          <p:nvSpPr>
            <p:cNvPr id="2034" name="object 2034" descr=""/>
            <p:cNvSpPr/>
            <p:nvPr/>
          </p:nvSpPr>
          <p:spPr>
            <a:xfrm>
              <a:off x="6178094" y="2499836"/>
              <a:ext cx="635" cy="1270"/>
            </a:xfrm>
            <a:custGeom>
              <a:avLst/>
              <a:gdLst/>
              <a:ahLst/>
              <a:cxnLst/>
              <a:rect l="l" t="t" r="r" b="b"/>
              <a:pathLst>
                <a:path w="635" h="1269">
                  <a:moveTo>
                    <a:pt x="0" y="723"/>
                  </a:moveTo>
                  <a:lnTo>
                    <a:pt x="88" y="571"/>
                  </a:lnTo>
                  <a:lnTo>
                    <a:pt x="139" y="304"/>
                  </a:lnTo>
                  <a:lnTo>
                    <a:pt x="139" y="0"/>
                  </a:lnTo>
                </a:path>
              </a:pathLst>
            </a:custGeom>
            <a:ln w="3175">
              <a:solidFill>
                <a:srgbClr val="5C86AE"/>
              </a:solidFill>
            </a:ln>
          </p:spPr>
          <p:txBody>
            <a:bodyPr wrap="square" lIns="0" tIns="0" rIns="0" bIns="0" rtlCol="0"/>
            <a:lstStyle/>
            <a:p/>
          </p:txBody>
        </p:sp>
        <p:sp>
          <p:nvSpPr>
            <p:cNvPr id="2035" name="object 2035" descr=""/>
            <p:cNvSpPr/>
            <p:nvPr/>
          </p:nvSpPr>
          <p:spPr>
            <a:xfrm>
              <a:off x="6177808" y="2500560"/>
              <a:ext cx="635" cy="635"/>
            </a:xfrm>
            <a:custGeom>
              <a:avLst/>
              <a:gdLst/>
              <a:ahLst/>
              <a:cxnLst/>
              <a:rect l="l" t="t" r="r" b="b"/>
              <a:pathLst>
                <a:path w="635" h="635">
                  <a:moveTo>
                    <a:pt x="0" y="0"/>
                  </a:moveTo>
                  <a:lnTo>
                    <a:pt x="88" y="152"/>
                  </a:lnTo>
                  <a:lnTo>
                    <a:pt x="279" y="0"/>
                  </a:lnTo>
                </a:path>
              </a:pathLst>
            </a:custGeom>
            <a:ln w="3175">
              <a:solidFill>
                <a:srgbClr val="5C86AE"/>
              </a:solidFill>
            </a:ln>
          </p:spPr>
          <p:txBody>
            <a:bodyPr wrap="square" lIns="0" tIns="0" rIns="0" bIns="0" rtlCol="0"/>
            <a:lstStyle/>
            <a:p/>
          </p:txBody>
        </p:sp>
        <p:sp>
          <p:nvSpPr>
            <p:cNvPr id="2036" name="object 2036" descr=""/>
            <p:cNvSpPr/>
            <p:nvPr/>
          </p:nvSpPr>
          <p:spPr>
            <a:xfrm>
              <a:off x="6177672" y="2499835"/>
              <a:ext cx="635" cy="1270"/>
            </a:xfrm>
            <a:custGeom>
              <a:avLst/>
              <a:gdLst/>
              <a:ahLst/>
              <a:cxnLst/>
              <a:rect l="l" t="t" r="r" b="b"/>
              <a:pathLst>
                <a:path w="635" h="1269">
                  <a:moveTo>
                    <a:pt x="0" y="0"/>
                  </a:moveTo>
                  <a:lnTo>
                    <a:pt x="0" y="304"/>
                  </a:lnTo>
                  <a:lnTo>
                    <a:pt x="50" y="571"/>
                  </a:lnTo>
                  <a:lnTo>
                    <a:pt x="139" y="723"/>
                  </a:lnTo>
                </a:path>
              </a:pathLst>
            </a:custGeom>
            <a:ln w="3175">
              <a:solidFill>
                <a:srgbClr val="5C86AE"/>
              </a:solidFill>
            </a:ln>
          </p:spPr>
          <p:txBody>
            <a:bodyPr wrap="square" lIns="0" tIns="0" rIns="0" bIns="0" rtlCol="0"/>
            <a:lstStyle/>
            <a:p/>
          </p:txBody>
        </p:sp>
        <p:sp>
          <p:nvSpPr>
            <p:cNvPr id="2037" name="object 2037" descr=""/>
            <p:cNvSpPr/>
            <p:nvPr/>
          </p:nvSpPr>
          <p:spPr>
            <a:xfrm>
              <a:off x="6177668" y="2499110"/>
              <a:ext cx="635" cy="1270"/>
            </a:xfrm>
            <a:custGeom>
              <a:avLst/>
              <a:gdLst/>
              <a:ahLst/>
              <a:cxnLst/>
              <a:rect l="l" t="t" r="r" b="b"/>
              <a:pathLst>
                <a:path w="635" h="1269">
                  <a:moveTo>
                    <a:pt x="139" y="0"/>
                  </a:moveTo>
                  <a:lnTo>
                    <a:pt x="50" y="152"/>
                  </a:lnTo>
                  <a:lnTo>
                    <a:pt x="0" y="431"/>
                  </a:lnTo>
                  <a:lnTo>
                    <a:pt x="0" y="723"/>
                  </a:lnTo>
                </a:path>
              </a:pathLst>
            </a:custGeom>
            <a:ln w="3175">
              <a:solidFill>
                <a:srgbClr val="5C86AE"/>
              </a:solidFill>
            </a:ln>
          </p:spPr>
          <p:txBody>
            <a:bodyPr wrap="square" lIns="0" tIns="0" rIns="0" bIns="0" rtlCol="0"/>
            <a:lstStyle/>
            <a:p/>
          </p:txBody>
        </p:sp>
        <p:sp>
          <p:nvSpPr>
            <p:cNvPr id="2038" name="object 2038" descr=""/>
            <p:cNvSpPr/>
            <p:nvPr/>
          </p:nvSpPr>
          <p:spPr>
            <a:xfrm>
              <a:off x="6177814" y="2498957"/>
              <a:ext cx="635" cy="635"/>
            </a:xfrm>
            <a:custGeom>
              <a:avLst/>
              <a:gdLst/>
              <a:ahLst/>
              <a:cxnLst/>
              <a:rect l="l" t="t" r="r" b="b"/>
              <a:pathLst>
                <a:path w="635" h="635">
                  <a:moveTo>
                    <a:pt x="279" y="152"/>
                  </a:moveTo>
                  <a:lnTo>
                    <a:pt x="190" y="0"/>
                  </a:lnTo>
                  <a:lnTo>
                    <a:pt x="0" y="152"/>
                  </a:lnTo>
                </a:path>
              </a:pathLst>
            </a:custGeom>
            <a:ln w="3175">
              <a:solidFill>
                <a:srgbClr val="5C86AE"/>
              </a:solidFill>
            </a:ln>
          </p:spPr>
          <p:txBody>
            <a:bodyPr wrap="square" lIns="0" tIns="0" rIns="0" bIns="0" rtlCol="0"/>
            <a:lstStyle/>
            <a:p/>
          </p:txBody>
        </p:sp>
        <p:sp>
          <p:nvSpPr>
            <p:cNvPr id="2039" name="object 2039" descr=""/>
            <p:cNvSpPr/>
            <p:nvPr/>
          </p:nvSpPr>
          <p:spPr>
            <a:xfrm>
              <a:off x="6178090" y="2499111"/>
              <a:ext cx="635" cy="1270"/>
            </a:xfrm>
            <a:custGeom>
              <a:avLst/>
              <a:gdLst/>
              <a:ahLst/>
              <a:cxnLst/>
              <a:rect l="l" t="t" r="r" b="b"/>
              <a:pathLst>
                <a:path w="635" h="1269">
                  <a:moveTo>
                    <a:pt x="139" y="723"/>
                  </a:moveTo>
                  <a:lnTo>
                    <a:pt x="139" y="431"/>
                  </a:lnTo>
                  <a:lnTo>
                    <a:pt x="88" y="152"/>
                  </a:lnTo>
                  <a:lnTo>
                    <a:pt x="0" y="0"/>
                  </a:lnTo>
                </a:path>
              </a:pathLst>
            </a:custGeom>
            <a:ln w="3175">
              <a:solidFill>
                <a:srgbClr val="5C86AE"/>
              </a:solidFill>
            </a:ln>
          </p:spPr>
          <p:txBody>
            <a:bodyPr wrap="square" lIns="0" tIns="0" rIns="0" bIns="0" rtlCol="0"/>
            <a:lstStyle/>
            <a:p/>
          </p:txBody>
        </p:sp>
        <p:sp>
          <p:nvSpPr>
            <p:cNvPr id="2040" name="object 2040" descr=""/>
            <p:cNvSpPr/>
            <p:nvPr/>
          </p:nvSpPr>
          <p:spPr>
            <a:xfrm>
              <a:off x="6175446" y="2497882"/>
              <a:ext cx="635" cy="4445"/>
            </a:xfrm>
            <a:custGeom>
              <a:avLst/>
              <a:gdLst/>
              <a:ahLst/>
              <a:cxnLst/>
              <a:rect l="l" t="t" r="r" b="b"/>
              <a:pathLst>
                <a:path w="635" h="4444">
                  <a:moveTo>
                    <a:pt x="266" y="0"/>
                  </a:moveTo>
                  <a:lnTo>
                    <a:pt x="114" y="0"/>
                  </a:lnTo>
                  <a:lnTo>
                    <a:pt x="0" y="876"/>
                  </a:lnTo>
                  <a:lnTo>
                    <a:pt x="0" y="1955"/>
                  </a:lnTo>
                  <a:lnTo>
                    <a:pt x="0" y="3035"/>
                  </a:lnTo>
                  <a:lnTo>
                    <a:pt x="114" y="3911"/>
                  </a:lnTo>
                  <a:lnTo>
                    <a:pt x="266" y="3911"/>
                  </a:lnTo>
                </a:path>
              </a:pathLst>
            </a:custGeom>
            <a:ln w="3175">
              <a:solidFill>
                <a:srgbClr val="5C86AE"/>
              </a:solidFill>
            </a:ln>
          </p:spPr>
          <p:txBody>
            <a:bodyPr wrap="square" lIns="0" tIns="0" rIns="0" bIns="0" rtlCol="0"/>
            <a:lstStyle/>
            <a:p/>
          </p:txBody>
        </p:sp>
        <p:sp>
          <p:nvSpPr>
            <p:cNvPr id="2041" name="object 2041" descr=""/>
            <p:cNvSpPr/>
            <p:nvPr/>
          </p:nvSpPr>
          <p:spPr>
            <a:xfrm>
              <a:off x="6177664" y="2497882"/>
              <a:ext cx="635" cy="4445"/>
            </a:xfrm>
            <a:custGeom>
              <a:avLst/>
              <a:gdLst/>
              <a:ahLst/>
              <a:cxnLst/>
              <a:rect l="l" t="t" r="r" b="b"/>
              <a:pathLst>
                <a:path w="635" h="4444">
                  <a:moveTo>
                    <a:pt x="292" y="0"/>
                  </a:moveTo>
                  <a:lnTo>
                    <a:pt x="152" y="0"/>
                  </a:lnTo>
                  <a:lnTo>
                    <a:pt x="38" y="685"/>
                  </a:lnTo>
                  <a:lnTo>
                    <a:pt x="12" y="1612"/>
                  </a:lnTo>
                  <a:lnTo>
                    <a:pt x="0" y="2552"/>
                  </a:lnTo>
                  <a:lnTo>
                    <a:pt x="63" y="3467"/>
                  </a:lnTo>
                  <a:lnTo>
                    <a:pt x="190" y="3784"/>
                  </a:lnTo>
                  <a:lnTo>
                    <a:pt x="317" y="4114"/>
                  </a:lnTo>
                  <a:lnTo>
                    <a:pt x="469" y="3746"/>
                  </a:lnTo>
                  <a:lnTo>
                    <a:pt x="533" y="2933"/>
                  </a:lnTo>
                </a:path>
              </a:pathLst>
            </a:custGeom>
            <a:ln w="3175">
              <a:solidFill>
                <a:srgbClr val="5C86AE"/>
              </a:solidFill>
            </a:ln>
          </p:spPr>
          <p:txBody>
            <a:bodyPr wrap="square" lIns="0" tIns="0" rIns="0" bIns="0" rtlCol="0"/>
            <a:lstStyle/>
            <a:p/>
          </p:txBody>
        </p:sp>
        <p:sp>
          <p:nvSpPr>
            <p:cNvPr id="2042" name="object 2042" descr=""/>
            <p:cNvSpPr/>
            <p:nvPr/>
          </p:nvSpPr>
          <p:spPr>
            <a:xfrm>
              <a:off x="6177120" y="2497882"/>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C86AE"/>
              </a:solidFill>
            </a:ln>
          </p:spPr>
          <p:txBody>
            <a:bodyPr wrap="square" lIns="0" tIns="0" rIns="0" bIns="0" rtlCol="0"/>
            <a:lstStyle/>
            <a:p/>
          </p:txBody>
        </p:sp>
        <p:sp>
          <p:nvSpPr>
            <p:cNvPr id="2043" name="object 2043" descr=""/>
            <p:cNvSpPr/>
            <p:nvPr/>
          </p:nvSpPr>
          <p:spPr>
            <a:xfrm>
              <a:off x="5474756" y="2509185"/>
              <a:ext cx="635" cy="635"/>
            </a:xfrm>
            <a:custGeom>
              <a:avLst/>
              <a:gdLst/>
              <a:ahLst/>
              <a:cxnLst/>
              <a:rect l="l" t="t" r="r" b="b"/>
              <a:pathLst>
                <a:path w="635" h="635">
                  <a:moveTo>
                    <a:pt x="0" y="63"/>
                  </a:moveTo>
                </a:path>
              </a:pathLst>
            </a:custGeom>
            <a:ln w="3175">
              <a:solidFill>
                <a:srgbClr val="5C86AE"/>
              </a:solidFill>
            </a:ln>
          </p:spPr>
          <p:txBody>
            <a:bodyPr wrap="square" lIns="0" tIns="0" rIns="0" bIns="0" rtlCol="0"/>
            <a:lstStyle/>
            <a:p/>
          </p:txBody>
        </p:sp>
        <p:sp>
          <p:nvSpPr>
            <p:cNvPr id="2044" name="object 2044" descr=""/>
            <p:cNvSpPr/>
            <p:nvPr/>
          </p:nvSpPr>
          <p:spPr>
            <a:xfrm>
              <a:off x="5474756" y="2504385"/>
              <a:ext cx="635" cy="635"/>
            </a:xfrm>
            <a:custGeom>
              <a:avLst/>
              <a:gdLst/>
              <a:ahLst/>
              <a:cxnLst/>
              <a:rect l="l" t="t" r="r" b="b"/>
              <a:pathLst>
                <a:path w="635" h="635">
                  <a:moveTo>
                    <a:pt x="0" y="63"/>
                  </a:moveTo>
                </a:path>
              </a:pathLst>
            </a:custGeom>
            <a:ln w="3175">
              <a:solidFill>
                <a:srgbClr val="5C86AE"/>
              </a:solidFill>
            </a:ln>
          </p:spPr>
          <p:txBody>
            <a:bodyPr wrap="square" lIns="0" tIns="0" rIns="0" bIns="0" rtlCol="0"/>
            <a:lstStyle/>
            <a:p/>
          </p:txBody>
        </p:sp>
        <p:sp>
          <p:nvSpPr>
            <p:cNvPr id="2045" name="object 2045" descr=""/>
            <p:cNvSpPr/>
            <p:nvPr/>
          </p:nvSpPr>
          <p:spPr>
            <a:xfrm>
              <a:off x="5474756" y="2545679"/>
              <a:ext cx="635" cy="635"/>
            </a:xfrm>
            <a:custGeom>
              <a:avLst/>
              <a:gdLst/>
              <a:ahLst/>
              <a:cxnLst/>
              <a:rect l="l" t="t" r="r" b="b"/>
              <a:pathLst>
                <a:path w="635" h="635">
                  <a:moveTo>
                    <a:pt x="12" y="38"/>
                  </a:moveTo>
                </a:path>
              </a:pathLst>
            </a:custGeom>
            <a:ln w="3175">
              <a:solidFill>
                <a:srgbClr val="5C86AE"/>
              </a:solidFill>
            </a:ln>
          </p:spPr>
          <p:txBody>
            <a:bodyPr wrap="square" lIns="0" tIns="0" rIns="0" bIns="0" rtlCol="0"/>
            <a:lstStyle/>
            <a:p/>
          </p:txBody>
        </p:sp>
        <p:sp>
          <p:nvSpPr>
            <p:cNvPr id="2046" name="object 2046" descr=""/>
            <p:cNvSpPr/>
            <p:nvPr/>
          </p:nvSpPr>
          <p:spPr>
            <a:xfrm>
              <a:off x="5475621" y="2461449"/>
              <a:ext cx="635" cy="635"/>
            </a:xfrm>
            <a:custGeom>
              <a:avLst/>
              <a:gdLst/>
              <a:ahLst/>
              <a:cxnLst/>
              <a:rect l="l" t="t" r="r" b="b"/>
              <a:pathLst>
                <a:path w="635" h="635">
                  <a:moveTo>
                    <a:pt x="126" y="0"/>
                  </a:moveTo>
                  <a:lnTo>
                    <a:pt x="0" y="152"/>
                  </a:lnTo>
                </a:path>
              </a:pathLst>
            </a:custGeom>
            <a:ln w="3175">
              <a:solidFill>
                <a:srgbClr val="5C86AE"/>
              </a:solidFill>
            </a:ln>
          </p:spPr>
          <p:txBody>
            <a:bodyPr wrap="square" lIns="0" tIns="0" rIns="0" bIns="0" rtlCol="0"/>
            <a:lstStyle/>
            <a:p/>
          </p:txBody>
        </p:sp>
        <p:sp>
          <p:nvSpPr>
            <p:cNvPr id="2047" name="object 2047" descr=""/>
            <p:cNvSpPr/>
            <p:nvPr/>
          </p:nvSpPr>
          <p:spPr>
            <a:xfrm>
              <a:off x="5475252" y="2550283"/>
              <a:ext cx="635" cy="635"/>
            </a:xfrm>
            <a:custGeom>
              <a:avLst/>
              <a:gdLst/>
              <a:ahLst/>
              <a:cxnLst/>
              <a:rect l="l" t="t" r="r" b="b"/>
              <a:pathLst>
                <a:path w="635" h="635">
                  <a:moveTo>
                    <a:pt x="63" y="177"/>
                  </a:moveTo>
                  <a:lnTo>
                    <a:pt x="0" y="0"/>
                  </a:lnTo>
                </a:path>
              </a:pathLst>
            </a:custGeom>
            <a:ln w="3175">
              <a:solidFill>
                <a:srgbClr val="5C86AE"/>
              </a:solidFill>
            </a:ln>
          </p:spPr>
          <p:txBody>
            <a:bodyPr wrap="square" lIns="0" tIns="0" rIns="0" bIns="0" rtlCol="0"/>
            <a:lstStyle/>
            <a:p/>
          </p:txBody>
        </p:sp>
        <p:sp>
          <p:nvSpPr>
            <p:cNvPr id="2048" name="object 2048" descr=""/>
            <p:cNvSpPr/>
            <p:nvPr/>
          </p:nvSpPr>
          <p:spPr>
            <a:xfrm>
              <a:off x="5474767" y="2461044"/>
              <a:ext cx="3175" cy="90805"/>
            </a:xfrm>
            <a:custGeom>
              <a:avLst/>
              <a:gdLst/>
              <a:ahLst/>
              <a:cxnLst/>
              <a:rect l="l" t="t" r="r" b="b"/>
              <a:pathLst>
                <a:path w="3175" h="90805">
                  <a:moveTo>
                    <a:pt x="2235" y="89319"/>
                  </a:moveTo>
                  <a:lnTo>
                    <a:pt x="1905" y="88531"/>
                  </a:lnTo>
                  <a:lnTo>
                    <a:pt x="1117" y="88201"/>
                  </a:lnTo>
                  <a:lnTo>
                    <a:pt x="317" y="88531"/>
                  </a:lnTo>
                  <a:lnTo>
                    <a:pt x="0" y="89319"/>
                  </a:lnTo>
                  <a:lnTo>
                    <a:pt x="317" y="90119"/>
                  </a:lnTo>
                  <a:lnTo>
                    <a:pt x="1117" y="90436"/>
                  </a:lnTo>
                  <a:lnTo>
                    <a:pt x="1905" y="90119"/>
                  </a:lnTo>
                  <a:lnTo>
                    <a:pt x="2235" y="89319"/>
                  </a:lnTo>
                  <a:close/>
                </a:path>
                <a:path w="3175" h="90805">
                  <a:moveTo>
                    <a:pt x="2794" y="1117"/>
                  </a:moveTo>
                  <a:lnTo>
                    <a:pt x="2463" y="317"/>
                  </a:lnTo>
                  <a:lnTo>
                    <a:pt x="1676" y="0"/>
                  </a:lnTo>
                  <a:lnTo>
                    <a:pt x="876" y="317"/>
                  </a:lnTo>
                  <a:lnTo>
                    <a:pt x="558" y="1117"/>
                  </a:lnTo>
                  <a:lnTo>
                    <a:pt x="876" y="1905"/>
                  </a:lnTo>
                  <a:lnTo>
                    <a:pt x="1676" y="2235"/>
                  </a:lnTo>
                  <a:lnTo>
                    <a:pt x="2463" y="1905"/>
                  </a:lnTo>
                  <a:lnTo>
                    <a:pt x="2794" y="1117"/>
                  </a:lnTo>
                  <a:close/>
                </a:path>
              </a:pathLst>
            </a:custGeom>
            <a:solidFill>
              <a:srgbClr val="5C86AE"/>
            </a:solidFill>
          </p:spPr>
          <p:txBody>
            <a:bodyPr wrap="square" lIns="0" tIns="0" rIns="0" bIns="0" rtlCol="0"/>
            <a:lstStyle/>
            <a:p/>
          </p:txBody>
        </p:sp>
        <p:sp>
          <p:nvSpPr>
            <p:cNvPr id="2049" name="object 2049" descr=""/>
            <p:cNvSpPr/>
            <p:nvPr/>
          </p:nvSpPr>
          <p:spPr>
            <a:xfrm>
              <a:off x="5476307" y="2460490"/>
              <a:ext cx="635" cy="635"/>
            </a:xfrm>
            <a:custGeom>
              <a:avLst/>
              <a:gdLst/>
              <a:ahLst/>
              <a:cxnLst/>
              <a:rect l="l" t="t" r="r" b="b"/>
              <a:pathLst>
                <a:path w="635" h="635">
                  <a:moveTo>
                    <a:pt x="0" y="177"/>
                  </a:moveTo>
                  <a:lnTo>
                    <a:pt x="88" y="0"/>
                  </a:lnTo>
                </a:path>
              </a:pathLst>
            </a:custGeom>
            <a:ln w="3175">
              <a:solidFill>
                <a:srgbClr val="5C86AE"/>
              </a:solidFill>
            </a:ln>
          </p:spPr>
          <p:txBody>
            <a:bodyPr wrap="square" lIns="0" tIns="0" rIns="0" bIns="0" rtlCol="0"/>
            <a:lstStyle/>
            <a:p/>
          </p:txBody>
        </p:sp>
        <p:sp>
          <p:nvSpPr>
            <p:cNvPr id="2050" name="object 2050" descr=""/>
            <p:cNvSpPr/>
            <p:nvPr/>
          </p:nvSpPr>
          <p:spPr>
            <a:xfrm>
              <a:off x="5475884" y="246047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051" name="object 2051" descr=""/>
            <p:cNvSpPr/>
            <p:nvPr/>
          </p:nvSpPr>
          <p:spPr>
            <a:xfrm>
              <a:off x="5476522" y="2552786"/>
              <a:ext cx="635" cy="635"/>
            </a:xfrm>
            <a:custGeom>
              <a:avLst/>
              <a:gdLst/>
              <a:ahLst/>
              <a:cxnLst/>
              <a:rect l="l" t="t" r="r" b="b"/>
              <a:pathLst>
                <a:path w="635" h="635">
                  <a:moveTo>
                    <a:pt x="342" y="0"/>
                  </a:moveTo>
                  <a:lnTo>
                    <a:pt x="114" y="139"/>
                  </a:lnTo>
                  <a:lnTo>
                    <a:pt x="0" y="292"/>
                  </a:lnTo>
                </a:path>
              </a:pathLst>
            </a:custGeom>
            <a:ln w="3175">
              <a:solidFill>
                <a:srgbClr val="5C86AE"/>
              </a:solidFill>
            </a:ln>
          </p:spPr>
          <p:txBody>
            <a:bodyPr wrap="square" lIns="0" tIns="0" rIns="0" bIns="0" rtlCol="0"/>
            <a:lstStyle/>
            <a:p/>
          </p:txBody>
        </p:sp>
        <p:sp>
          <p:nvSpPr>
            <p:cNvPr id="2052" name="object 2052" descr=""/>
            <p:cNvSpPr/>
            <p:nvPr/>
          </p:nvSpPr>
          <p:spPr>
            <a:xfrm>
              <a:off x="5477658" y="2458113"/>
              <a:ext cx="635" cy="635"/>
            </a:xfrm>
            <a:custGeom>
              <a:avLst/>
              <a:gdLst/>
              <a:ahLst/>
              <a:cxnLst/>
              <a:rect l="l" t="t" r="r" b="b"/>
              <a:pathLst>
                <a:path w="635" h="635">
                  <a:moveTo>
                    <a:pt x="25" y="0"/>
                  </a:moveTo>
                  <a:lnTo>
                    <a:pt x="127" y="279"/>
                  </a:lnTo>
                  <a:lnTo>
                    <a:pt x="330" y="457"/>
                  </a:lnTo>
                </a:path>
              </a:pathLst>
            </a:custGeom>
            <a:ln w="3175">
              <a:solidFill>
                <a:srgbClr val="5C86AE"/>
              </a:solidFill>
            </a:ln>
          </p:spPr>
          <p:txBody>
            <a:bodyPr wrap="square" lIns="0" tIns="0" rIns="0" bIns="0" rtlCol="0"/>
            <a:lstStyle/>
            <a:p/>
          </p:txBody>
        </p:sp>
        <p:sp>
          <p:nvSpPr>
            <p:cNvPr id="2053" name="object 2053" descr=""/>
            <p:cNvSpPr/>
            <p:nvPr/>
          </p:nvSpPr>
          <p:spPr>
            <a:xfrm>
              <a:off x="5474764" y="2467743"/>
              <a:ext cx="1270" cy="1270"/>
            </a:xfrm>
            <a:custGeom>
              <a:avLst/>
              <a:gdLst/>
              <a:ahLst/>
              <a:cxnLst/>
              <a:rect l="l" t="t" r="r" b="b"/>
              <a:pathLst>
                <a:path w="1270" h="1269">
                  <a:moveTo>
                    <a:pt x="723" y="0"/>
                  </a:moveTo>
                  <a:lnTo>
                    <a:pt x="317" y="63"/>
                  </a:lnTo>
                  <a:lnTo>
                    <a:pt x="0" y="419"/>
                  </a:lnTo>
                  <a:lnTo>
                    <a:pt x="0" y="838"/>
                  </a:lnTo>
                </a:path>
              </a:pathLst>
            </a:custGeom>
            <a:ln w="3175">
              <a:solidFill>
                <a:srgbClr val="5C86AE"/>
              </a:solidFill>
            </a:ln>
          </p:spPr>
          <p:txBody>
            <a:bodyPr wrap="square" lIns="0" tIns="0" rIns="0" bIns="0" rtlCol="0"/>
            <a:lstStyle/>
            <a:p/>
          </p:txBody>
        </p:sp>
        <p:sp>
          <p:nvSpPr>
            <p:cNvPr id="2054" name="object 2054" descr=""/>
            <p:cNvSpPr/>
            <p:nvPr/>
          </p:nvSpPr>
          <p:spPr>
            <a:xfrm>
              <a:off x="5474769" y="2542250"/>
              <a:ext cx="635" cy="635"/>
            </a:xfrm>
            <a:custGeom>
              <a:avLst/>
              <a:gdLst/>
              <a:ahLst/>
              <a:cxnLst/>
              <a:rect l="l" t="t" r="r" b="b"/>
              <a:pathLst>
                <a:path w="635" h="635">
                  <a:moveTo>
                    <a:pt x="0" y="0"/>
                  </a:moveTo>
                  <a:lnTo>
                    <a:pt x="0" y="177"/>
                  </a:lnTo>
                  <a:lnTo>
                    <a:pt x="50" y="342"/>
                  </a:lnTo>
                  <a:lnTo>
                    <a:pt x="152" y="482"/>
                  </a:lnTo>
                </a:path>
              </a:pathLst>
            </a:custGeom>
            <a:ln w="3175">
              <a:solidFill>
                <a:srgbClr val="5C86AE"/>
              </a:solidFill>
            </a:ln>
          </p:spPr>
          <p:txBody>
            <a:bodyPr wrap="square" lIns="0" tIns="0" rIns="0" bIns="0" rtlCol="0"/>
            <a:lstStyle/>
            <a:p/>
          </p:txBody>
        </p:sp>
        <p:sp>
          <p:nvSpPr>
            <p:cNvPr id="2055" name="object 2055" descr=""/>
            <p:cNvSpPr/>
            <p:nvPr/>
          </p:nvSpPr>
          <p:spPr>
            <a:xfrm>
              <a:off x="5476443" y="2552879"/>
              <a:ext cx="635" cy="635"/>
            </a:xfrm>
            <a:custGeom>
              <a:avLst/>
              <a:gdLst/>
              <a:ahLst/>
              <a:cxnLst/>
              <a:rect l="l" t="t" r="r" b="b"/>
              <a:pathLst>
                <a:path w="635" h="635">
                  <a:moveTo>
                    <a:pt x="0" y="0"/>
                  </a:moveTo>
                  <a:lnTo>
                    <a:pt x="38" y="241"/>
                  </a:lnTo>
                </a:path>
              </a:pathLst>
            </a:custGeom>
            <a:ln w="3175">
              <a:solidFill>
                <a:srgbClr val="5C86AE"/>
              </a:solidFill>
            </a:ln>
          </p:spPr>
          <p:txBody>
            <a:bodyPr wrap="square" lIns="0" tIns="0" rIns="0" bIns="0" rtlCol="0"/>
            <a:lstStyle/>
            <a:p/>
          </p:txBody>
        </p:sp>
        <p:sp>
          <p:nvSpPr>
            <p:cNvPr id="2056" name="object 2056" descr=""/>
            <p:cNvSpPr/>
            <p:nvPr/>
          </p:nvSpPr>
          <p:spPr>
            <a:xfrm>
              <a:off x="5474768" y="2512337"/>
              <a:ext cx="635" cy="635"/>
            </a:xfrm>
            <a:custGeom>
              <a:avLst/>
              <a:gdLst/>
              <a:ahLst/>
              <a:cxnLst/>
              <a:rect l="l" t="t" r="r" b="b"/>
              <a:pathLst>
                <a:path w="635" h="635">
                  <a:moveTo>
                    <a:pt x="76" y="0"/>
                  </a:moveTo>
                  <a:lnTo>
                    <a:pt x="0" y="241"/>
                  </a:lnTo>
                </a:path>
              </a:pathLst>
            </a:custGeom>
            <a:ln w="3175">
              <a:solidFill>
                <a:srgbClr val="5C86AE"/>
              </a:solidFill>
            </a:ln>
          </p:spPr>
          <p:txBody>
            <a:bodyPr wrap="square" lIns="0" tIns="0" rIns="0" bIns="0" rtlCol="0"/>
            <a:lstStyle/>
            <a:p/>
          </p:txBody>
        </p:sp>
        <p:sp>
          <p:nvSpPr>
            <p:cNvPr id="2057" name="object 2057" descr=""/>
            <p:cNvSpPr/>
            <p:nvPr/>
          </p:nvSpPr>
          <p:spPr>
            <a:xfrm>
              <a:off x="5474769" y="2500932"/>
              <a:ext cx="635" cy="635"/>
            </a:xfrm>
            <a:custGeom>
              <a:avLst/>
              <a:gdLst/>
              <a:ahLst/>
              <a:cxnLst/>
              <a:rect l="l" t="t" r="r" b="b"/>
              <a:pathLst>
                <a:path w="635" h="635">
                  <a:moveTo>
                    <a:pt x="0" y="0"/>
                  </a:moveTo>
                  <a:lnTo>
                    <a:pt x="25" y="254"/>
                  </a:lnTo>
                </a:path>
              </a:pathLst>
            </a:custGeom>
            <a:ln w="3175">
              <a:solidFill>
                <a:srgbClr val="5C86AE"/>
              </a:solidFill>
            </a:ln>
          </p:spPr>
          <p:txBody>
            <a:bodyPr wrap="square" lIns="0" tIns="0" rIns="0" bIns="0" rtlCol="0"/>
            <a:lstStyle/>
            <a:p/>
          </p:txBody>
        </p:sp>
        <p:sp>
          <p:nvSpPr>
            <p:cNvPr id="2058" name="object 2058" descr=""/>
            <p:cNvSpPr/>
            <p:nvPr/>
          </p:nvSpPr>
          <p:spPr>
            <a:xfrm>
              <a:off x="5477582" y="2458070"/>
              <a:ext cx="635" cy="635"/>
            </a:xfrm>
            <a:custGeom>
              <a:avLst/>
              <a:gdLst/>
              <a:ahLst/>
              <a:cxnLst/>
              <a:rect l="l" t="t" r="r" b="b"/>
              <a:pathLst>
                <a:path w="635" h="635">
                  <a:moveTo>
                    <a:pt x="114" y="0"/>
                  </a:moveTo>
                  <a:lnTo>
                    <a:pt x="25" y="177"/>
                  </a:lnTo>
                </a:path>
              </a:pathLst>
            </a:custGeom>
            <a:ln w="3175">
              <a:solidFill>
                <a:srgbClr val="5C86AE"/>
              </a:solidFill>
            </a:ln>
          </p:spPr>
          <p:txBody>
            <a:bodyPr wrap="square" lIns="0" tIns="0" rIns="0" bIns="0" rtlCol="0"/>
            <a:lstStyle/>
            <a:p/>
          </p:txBody>
        </p:sp>
        <p:sp>
          <p:nvSpPr>
            <p:cNvPr id="2059" name="object 2059" descr=""/>
            <p:cNvSpPr/>
            <p:nvPr/>
          </p:nvSpPr>
          <p:spPr>
            <a:xfrm>
              <a:off x="5475880" y="2467186"/>
              <a:ext cx="1270" cy="1270"/>
            </a:xfrm>
            <a:custGeom>
              <a:avLst/>
              <a:gdLst/>
              <a:ahLst/>
              <a:cxnLst/>
              <a:rect l="l" t="t" r="r" b="b"/>
              <a:pathLst>
                <a:path w="1270" h="1269">
                  <a:moveTo>
                    <a:pt x="723" y="0"/>
                  </a:moveTo>
                  <a:lnTo>
                    <a:pt x="317" y="63"/>
                  </a:lnTo>
                  <a:lnTo>
                    <a:pt x="0" y="419"/>
                  </a:lnTo>
                  <a:lnTo>
                    <a:pt x="0" y="838"/>
                  </a:lnTo>
                </a:path>
              </a:pathLst>
            </a:custGeom>
            <a:ln w="3175">
              <a:solidFill>
                <a:srgbClr val="5C86AE"/>
              </a:solidFill>
            </a:ln>
          </p:spPr>
          <p:txBody>
            <a:bodyPr wrap="square" lIns="0" tIns="0" rIns="0" bIns="0" rtlCol="0"/>
            <a:lstStyle/>
            <a:p/>
          </p:txBody>
        </p:sp>
        <p:sp>
          <p:nvSpPr>
            <p:cNvPr id="2060" name="object 2060" descr=""/>
            <p:cNvSpPr/>
            <p:nvPr/>
          </p:nvSpPr>
          <p:spPr>
            <a:xfrm>
              <a:off x="5474683" y="2500610"/>
              <a:ext cx="1270" cy="2540"/>
            </a:xfrm>
            <a:custGeom>
              <a:avLst/>
              <a:gdLst/>
              <a:ahLst/>
              <a:cxnLst/>
              <a:rect l="l" t="t" r="r" b="b"/>
              <a:pathLst>
                <a:path w="1270" h="2539">
                  <a:moveTo>
                    <a:pt x="0" y="0"/>
                  </a:moveTo>
                  <a:lnTo>
                    <a:pt x="317" y="711"/>
                  </a:lnTo>
                  <a:lnTo>
                    <a:pt x="673" y="1422"/>
                  </a:lnTo>
                  <a:lnTo>
                    <a:pt x="1041" y="2159"/>
                  </a:lnTo>
                </a:path>
              </a:pathLst>
            </a:custGeom>
            <a:ln w="3175">
              <a:solidFill>
                <a:srgbClr val="5C86AE"/>
              </a:solidFill>
            </a:ln>
          </p:spPr>
          <p:txBody>
            <a:bodyPr wrap="square" lIns="0" tIns="0" rIns="0" bIns="0" rtlCol="0"/>
            <a:lstStyle/>
            <a:p/>
          </p:txBody>
        </p:sp>
        <p:sp>
          <p:nvSpPr>
            <p:cNvPr id="2061" name="object 2061" descr=""/>
            <p:cNvSpPr/>
            <p:nvPr/>
          </p:nvSpPr>
          <p:spPr>
            <a:xfrm>
              <a:off x="5474683" y="2510866"/>
              <a:ext cx="1270" cy="2540"/>
            </a:xfrm>
            <a:custGeom>
              <a:avLst/>
              <a:gdLst/>
              <a:ahLst/>
              <a:cxnLst/>
              <a:rect l="l" t="t" r="r" b="b"/>
              <a:pathLst>
                <a:path w="1270" h="2539">
                  <a:moveTo>
                    <a:pt x="1041" y="0"/>
                  </a:moveTo>
                  <a:lnTo>
                    <a:pt x="673" y="736"/>
                  </a:lnTo>
                  <a:lnTo>
                    <a:pt x="317" y="1447"/>
                  </a:lnTo>
                  <a:lnTo>
                    <a:pt x="0" y="2159"/>
                  </a:lnTo>
                </a:path>
              </a:pathLst>
            </a:custGeom>
            <a:ln w="3175">
              <a:solidFill>
                <a:srgbClr val="5C86AE"/>
              </a:solidFill>
            </a:ln>
          </p:spPr>
          <p:txBody>
            <a:bodyPr wrap="square" lIns="0" tIns="0" rIns="0" bIns="0" rtlCol="0"/>
            <a:lstStyle/>
            <a:p/>
          </p:txBody>
        </p:sp>
        <p:sp>
          <p:nvSpPr>
            <p:cNvPr id="2062" name="object 2062" descr=""/>
            <p:cNvSpPr/>
            <p:nvPr/>
          </p:nvSpPr>
          <p:spPr>
            <a:xfrm>
              <a:off x="5474818" y="2542685"/>
              <a:ext cx="1270" cy="1270"/>
            </a:xfrm>
            <a:custGeom>
              <a:avLst/>
              <a:gdLst/>
              <a:ahLst/>
              <a:cxnLst/>
              <a:rect l="l" t="t" r="r" b="b"/>
              <a:pathLst>
                <a:path w="1270" h="1269">
                  <a:moveTo>
                    <a:pt x="0" y="0"/>
                  </a:moveTo>
                  <a:lnTo>
                    <a:pt x="279" y="419"/>
                  </a:lnTo>
                  <a:lnTo>
                    <a:pt x="571" y="838"/>
                  </a:lnTo>
                  <a:lnTo>
                    <a:pt x="889" y="1270"/>
                  </a:lnTo>
                </a:path>
              </a:pathLst>
            </a:custGeom>
            <a:ln w="3175">
              <a:solidFill>
                <a:srgbClr val="5C86AE"/>
              </a:solidFill>
            </a:ln>
          </p:spPr>
          <p:txBody>
            <a:bodyPr wrap="square" lIns="0" tIns="0" rIns="0" bIns="0" rtlCol="0"/>
            <a:lstStyle/>
            <a:p/>
          </p:txBody>
        </p:sp>
        <p:sp>
          <p:nvSpPr>
            <p:cNvPr id="2063" name="object 2063" descr=""/>
            <p:cNvSpPr/>
            <p:nvPr/>
          </p:nvSpPr>
          <p:spPr>
            <a:xfrm>
              <a:off x="5475072" y="2468203"/>
              <a:ext cx="1270" cy="635"/>
            </a:xfrm>
            <a:custGeom>
              <a:avLst/>
              <a:gdLst/>
              <a:ahLst/>
              <a:cxnLst/>
              <a:rect l="l" t="t" r="r" b="b"/>
              <a:pathLst>
                <a:path w="1270" h="635">
                  <a:moveTo>
                    <a:pt x="800" y="0"/>
                  </a:moveTo>
                  <a:lnTo>
                    <a:pt x="520" y="177"/>
                  </a:lnTo>
                  <a:lnTo>
                    <a:pt x="241" y="355"/>
                  </a:lnTo>
                  <a:lnTo>
                    <a:pt x="0" y="520"/>
                  </a:lnTo>
                </a:path>
              </a:pathLst>
            </a:custGeom>
            <a:ln w="3175">
              <a:solidFill>
                <a:srgbClr val="5C86AE"/>
              </a:solidFill>
            </a:ln>
          </p:spPr>
          <p:txBody>
            <a:bodyPr wrap="square" lIns="0" tIns="0" rIns="0" bIns="0" rtlCol="0"/>
            <a:lstStyle/>
            <a:p/>
          </p:txBody>
        </p:sp>
        <p:sp>
          <p:nvSpPr>
            <p:cNvPr id="2064" name="object 2064" descr=""/>
            <p:cNvSpPr/>
            <p:nvPr/>
          </p:nvSpPr>
          <p:spPr>
            <a:xfrm>
              <a:off x="5534507" y="2445969"/>
              <a:ext cx="2540" cy="122555"/>
            </a:xfrm>
            <a:custGeom>
              <a:avLst/>
              <a:gdLst/>
              <a:ahLst/>
              <a:cxnLst/>
              <a:rect l="l" t="t" r="r" b="b"/>
              <a:pathLst>
                <a:path w="2539" h="122555">
                  <a:moveTo>
                    <a:pt x="2235" y="121145"/>
                  </a:moveTo>
                  <a:lnTo>
                    <a:pt x="1905" y="120357"/>
                  </a:lnTo>
                  <a:lnTo>
                    <a:pt x="1117" y="120027"/>
                  </a:lnTo>
                  <a:lnTo>
                    <a:pt x="317" y="120357"/>
                  </a:lnTo>
                  <a:lnTo>
                    <a:pt x="0" y="121145"/>
                  </a:lnTo>
                  <a:lnTo>
                    <a:pt x="317" y="121932"/>
                  </a:lnTo>
                  <a:lnTo>
                    <a:pt x="1117" y="122262"/>
                  </a:lnTo>
                  <a:lnTo>
                    <a:pt x="1905" y="121932"/>
                  </a:lnTo>
                  <a:lnTo>
                    <a:pt x="2235" y="121145"/>
                  </a:lnTo>
                  <a:close/>
                </a:path>
                <a:path w="2539" h="122555">
                  <a:moveTo>
                    <a:pt x="2235" y="1117"/>
                  </a:moveTo>
                  <a:lnTo>
                    <a:pt x="1905" y="317"/>
                  </a:lnTo>
                  <a:lnTo>
                    <a:pt x="1117" y="0"/>
                  </a:lnTo>
                  <a:lnTo>
                    <a:pt x="317" y="317"/>
                  </a:lnTo>
                  <a:lnTo>
                    <a:pt x="0" y="1117"/>
                  </a:lnTo>
                  <a:lnTo>
                    <a:pt x="317"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2065" name="object 2065" descr=""/>
            <p:cNvSpPr/>
            <p:nvPr/>
          </p:nvSpPr>
          <p:spPr>
            <a:xfrm>
              <a:off x="5535075" y="2445959"/>
              <a:ext cx="635" cy="1270"/>
            </a:xfrm>
            <a:custGeom>
              <a:avLst/>
              <a:gdLst/>
              <a:ahLst/>
              <a:cxnLst/>
              <a:rect l="l" t="t" r="r" b="b"/>
              <a:pathLst>
                <a:path w="635" h="1269">
                  <a:moveTo>
                    <a:pt x="279" y="0"/>
                  </a:moveTo>
                  <a:lnTo>
                    <a:pt x="114" y="0"/>
                  </a:lnTo>
                  <a:lnTo>
                    <a:pt x="0" y="381"/>
                  </a:lnTo>
                  <a:lnTo>
                    <a:pt x="0" y="838"/>
                  </a:lnTo>
                </a:path>
              </a:pathLst>
            </a:custGeom>
            <a:ln w="3175">
              <a:solidFill>
                <a:srgbClr val="5C86AE"/>
              </a:solidFill>
            </a:ln>
          </p:spPr>
          <p:txBody>
            <a:bodyPr wrap="square" lIns="0" tIns="0" rIns="0" bIns="0" rtlCol="0"/>
            <a:lstStyle/>
            <a:p/>
          </p:txBody>
        </p:sp>
        <p:sp>
          <p:nvSpPr>
            <p:cNvPr id="2066" name="object 2066" descr=""/>
            <p:cNvSpPr/>
            <p:nvPr/>
          </p:nvSpPr>
          <p:spPr>
            <a:xfrm>
              <a:off x="5535069" y="2566832"/>
              <a:ext cx="635" cy="1270"/>
            </a:xfrm>
            <a:custGeom>
              <a:avLst/>
              <a:gdLst/>
              <a:ahLst/>
              <a:cxnLst/>
              <a:rect l="l" t="t" r="r" b="b"/>
              <a:pathLst>
                <a:path w="635" h="1269">
                  <a:moveTo>
                    <a:pt x="0" y="0"/>
                  </a:moveTo>
                  <a:lnTo>
                    <a:pt x="0" y="469"/>
                  </a:lnTo>
                  <a:lnTo>
                    <a:pt x="127" y="838"/>
                  </a:lnTo>
                  <a:lnTo>
                    <a:pt x="279" y="838"/>
                  </a:lnTo>
                </a:path>
              </a:pathLst>
            </a:custGeom>
            <a:ln w="3175">
              <a:solidFill>
                <a:srgbClr val="5C86AE"/>
              </a:solidFill>
            </a:ln>
          </p:spPr>
          <p:txBody>
            <a:bodyPr wrap="square" lIns="0" tIns="0" rIns="0" bIns="0" rtlCol="0"/>
            <a:lstStyle/>
            <a:p/>
          </p:txBody>
        </p:sp>
        <p:sp>
          <p:nvSpPr>
            <p:cNvPr id="2067" name="object 2067" descr=""/>
            <p:cNvSpPr/>
            <p:nvPr/>
          </p:nvSpPr>
          <p:spPr>
            <a:xfrm>
              <a:off x="5534225" y="2567250"/>
              <a:ext cx="1270" cy="635"/>
            </a:xfrm>
            <a:custGeom>
              <a:avLst/>
              <a:gdLst/>
              <a:ahLst/>
              <a:cxnLst/>
              <a:rect l="l" t="t" r="r" b="b"/>
              <a:pathLst>
                <a:path w="1270" h="635">
                  <a:moveTo>
                    <a:pt x="0" y="419"/>
                  </a:moveTo>
                  <a:lnTo>
                    <a:pt x="304" y="419"/>
                  </a:lnTo>
                  <a:lnTo>
                    <a:pt x="584" y="254"/>
                  </a:lnTo>
                  <a:lnTo>
                    <a:pt x="736" y="0"/>
                  </a:lnTo>
                </a:path>
              </a:pathLst>
            </a:custGeom>
            <a:ln w="3175">
              <a:solidFill>
                <a:srgbClr val="5C86AE"/>
              </a:solidFill>
            </a:ln>
          </p:spPr>
          <p:txBody>
            <a:bodyPr wrap="square" lIns="0" tIns="0" rIns="0" bIns="0" rtlCol="0"/>
            <a:lstStyle/>
            <a:p/>
          </p:txBody>
        </p:sp>
        <p:sp>
          <p:nvSpPr>
            <p:cNvPr id="2068" name="object 2068" descr=""/>
            <p:cNvSpPr/>
            <p:nvPr/>
          </p:nvSpPr>
          <p:spPr>
            <a:xfrm>
              <a:off x="5534221" y="2445961"/>
              <a:ext cx="1270" cy="635"/>
            </a:xfrm>
            <a:custGeom>
              <a:avLst/>
              <a:gdLst/>
              <a:ahLst/>
              <a:cxnLst/>
              <a:rect l="l" t="t" r="r" b="b"/>
              <a:pathLst>
                <a:path w="1270" h="635">
                  <a:moveTo>
                    <a:pt x="736" y="419"/>
                  </a:moveTo>
                  <a:lnTo>
                    <a:pt x="584" y="152"/>
                  </a:lnTo>
                  <a:lnTo>
                    <a:pt x="317" y="0"/>
                  </a:lnTo>
                  <a:lnTo>
                    <a:pt x="0" y="0"/>
                  </a:lnTo>
                </a:path>
              </a:pathLst>
            </a:custGeom>
            <a:ln w="3175">
              <a:solidFill>
                <a:srgbClr val="5C86AE"/>
              </a:solidFill>
            </a:ln>
          </p:spPr>
          <p:txBody>
            <a:bodyPr wrap="square" lIns="0" tIns="0" rIns="0" bIns="0" rtlCol="0"/>
            <a:lstStyle/>
            <a:p/>
          </p:txBody>
        </p:sp>
        <p:sp>
          <p:nvSpPr>
            <p:cNvPr id="2069" name="object 2069" descr=""/>
            <p:cNvSpPr/>
            <p:nvPr/>
          </p:nvSpPr>
          <p:spPr>
            <a:xfrm>
              <a:off x="5572236" y="2446535"/>
              <a:ext cx="635" cy="635"/>
            </a:xfrm>
            <a:custGeom>
              <a:avLst/>
              <a:gdLst/>
              <a:ahLst/>
              <a:cxnLst/>
              <a:rect l="l" t="t" r="r" b="b"/>
              <a:pathLst>
                <a:path w="635" h="635">
                  <a:moveTo>
                    <a:pt x="101" y="0"/>
                  </a:moveTo>
                </a:path>
              </a:pathLst>
            </a:custGeom>
            <a:ln w="3175">
              <a:solidFill>
                <a:srgbClr val="5C86AE"/>
              </a:solidFill>
            </a:ln>
          </p:spPr>
          <p:txBody>
            <a:bodyPr wrap="square" lIns="0" tIns="0" rIns="0" bIns="0" rtlCol="0"/>
            <a:lstStyle/>
            <a:p/>
          </p:txBody>
        </p:sp>
        <p:sp>
          <p:nvSpPr>
            <p:cNvPr id="2070" name="object 2070" descr=""/>
            <p:cNvSpPr/>
            <p:nvPr/>
          </p:nvSpPr>
          <p:spPr>
            <a:xfrm>
              <a:off x="5572239" y="2567050"/>
              <a:ext cx="635" cy="635"/>
            </a:xfrm>
            <a:custGeom>
              <a:avLst/>
              <a:gdLst/>
              <a:ahLst/>
              <a:cxnLst/>
              <a:rect l="l" t="t" r="r" b="b"/>
              <a:pathLst>
                <a:path w="635" h="635">
                  <a:moveTo>
                    <a:pt x="0" y="0"/>
                  </a:moveTo>
                </a:path>
              </a:pathLst>
            </a:custGeom>
            <a:ln w="3175">
              <a:solidFill>
                <a:srgbClr val="5C86AE"/>
              </a:solidFill>
            </a:ln>
          </p:spPr>
          <p:txBody>
            <a:bodyPr wrap="square" lIns="0" tIns="0" rIns="0" bIns="0" rtlCol="0"/>
            <a:lstStyle/>
            <a:p/>
          </p:txBody>
        </p:sp>
        <p:sp>
          <p:nvSpPr>
            <p:cNvPr id="2071" name="object 2071" descr=""/>
            <p:cNvSpPr/>
            <p:nvPr/>
          </p:nvSpPr>
          <p:spPr>
            <a:xfrm>
              <a:off x="5584148" y="2452358"/>
              <a:ext cx="635" cy="635"/>
            </a:xfrm>
            <a:custGeom>
              <a:avLst/>
              <a:gdLst/>
              <a:ahLst/>
              <a:cxnLst/>
              <a:rect l="l" t="t" r="r" b="b"/>
              <a:pathLst>
                <a:path w="635" h="635">
                  <a:moveTo>
                    <a:pt x="431" y="0"/>
                  </a:moveTo>
                  <a:lnTo>
                    <a:pt x="279" y="139"/>
                  </a:lnTo>
                  <a:lnTo>
                    <a:pt x="126" y="368"/>
                  </a:lnTo>
                  <a:lnTo>
                    <a:pt x="0" y="609"/>
                  </a:lnTo>
                </a:path>
              </a:pathLst>
            </a:custGeom>
            <a:ln w="3175">
              <a:solidFill>
                <a:srgbClr val="5C86AE"/>
              </a:solidFill>
            </a:ln>
          </p:spPr>
          <p:txBody>
            <a:bodyPr wrap="square" lIns="0" tIns="0" rIns="0" bIns="0" rtlCol="0"/>
            <a:lstStyle/>
            <a:p/>
          </p:txBody>
        </p:sp>
        <p:sp>
          <p:nvSpPr>
            <p:cNvPr id="2072" name="object 2072" descr=""/>
            <p:cNvSpPr/>
            <p:nvPr/>
          </p:nvSpPr>
          <p:spPr>
            <a:xfrm>
              <a:off x="5584145" y="2560662"/>
              <a:ext cx="635" cy="635"/>
            </a:xfrm>
            <a:custGeom>
              <a:avLst/>
              <a:gdLst/>
              <a:ahLst/>
              <a:cxnLst/>
              <a:rect l="l" t="t" r="r" b="b"/>
              <a:pathLst>
                <a:path w="635" h="635">
                  <a:moveTo>
                    <a:pt x="0" y="0"/>
                  </a:moveTo>
                  <a:lnTo>
                    <a:pt x="127" y="241"/>
                  </a:lnTo>
                  <a:lnTo>
                    <a:pt x="279" y="469"/>
                  </a:lnTo>
                  <a:lnTo>
                    <a:pt x="431" y="609"/>
                  </a:lnTo>
                </a:path>
              </a:pathLst>
            </a:custGeom>
            <a:ln w="3175">
              <a:solidFill>
                <a:srgbClr val="5C86AE"/>
              </a:solidFill>
            </a:ln>
          </p:spPr>
          <p:txBody>
            <a:bodyPr wrap="square" lIns="0" tIns="0" rIns="0" bIns="0" rtlCol="0"/>
            <a:lstStyle/>
            <a:p/>
          </p:txBody>
        </p:sp>
        <p:sp>
          <p:nvSpPr>
            <p:cNvPr id="2073" name="object 2073" descr=""/>
            <p:cNvSpPr/>
            <p:nvPr/>
          </p:nvSpPr>
          <p:spPr>
            <a:xfrm>
              <a:off x="5533072" y="2562287"/>
              <a:ext cx="635" cy="635"/>
            </a:xfrm>
            <a:custGeom>
              <a:avLst/>
              <a:gdLst/>
              <a:ahLst/>
              <a:cxnLst/>
              <a:rect l="l" t="t" r="r" b="b"/>
              <a:pathLst>
                <a:path w="635" h="635">
                  <a:moveTo>
                    <a:pt x="25" y="0"/>
                  </a:moveTo>
                  <a:lnTo>
                    <a:pt x="0" y="228"/>
                  </a:lnTo>
                  <a:lnTo>
                    <a:pt x="177" y="254"/>
                  </a:lnTo>
                  <a:lnTo>
                    <a:pt x="444" y="50"/>
                  </a:lnTo>
                </a:path>
              </a:pathLst>
            </a:custGeom>
            <a:ln w="3175">
              <a:solidFill>
                <a:srgbClr val="5C86AE"/>
              </a:solidFill>
            </a:ln>
          </p:spPr>
          <p:txBody>
            <a:bodyPr wrap="square" lIns="0" tIns="0" rIns="0" bIns="0" rtlCol="0"/>
            <a:lstStyle/>
            <a:p/>
          </p:txBody>
        </p:sp>
        <p:sp>
          <p:nvSpPr>
            <p:cNvPr id="2074" name="object 2074" descr=""/>
            <p:cNvSpPr/>
            <p:nvPr/>
          </p:nvSpPr>
          <p:spPr>
            <a:xfrm>
              <a:off x="5525780" y="2562005"/>
              <a:ext cx="1270" cy="635"/>
            </a:xfrm>
            <a:custGeom>
              <a:avLst/>
              <a:gdLst/>
              <a:ahLst/>
              <a:cxnLst/>
              <a:rect l="l" t="t" r="r" b="b"/>
              <a:pathLst>
                <a:path w="1270" h="635">
                  <a:moveTo>
                    <a:pt x="0" y="76"/>
                  </a:moveTo>
                  <a:lnTo>
                    <a:pt x="279" y="88"/>
                  </a:lnTo>
                  <a:lnTo>
                    <a:pt x="558" y="76"/>
                  </a:lnTo>
                  <a:lnTo>
                    <a:pt x="736" y="0"/>
                  </a:lnTo>
                </a:path>
              </a:pathLst>
            </a:custGeom>
            <a:ln w="3175">
              <a:solidFill>
                <a:srgbClr val="5C86AE"/>
              </a:solidFill>
            </a:ln>
          </p:spPr>
          <p:txBody>
            <a:bodyPr wrap="square" lIns="0" tIns="0" rIns="0" bIns="0" rtlCol="0"/>
            <a:lstStyle/>
            <a:p/>
          </p:txBody>
        </p:sp>
        <p:sp>
          <p:nvSpPr>
            <p:cNvPr id="2075" name="object 2075" descr=""/>
            <p:cNvSpPr/>
            <p:nvPr/>
          </p:nvSpPr>
          <p:spPr>
            <a:xfrm>
              <a:off x="5588499" y="2559571"/>
              <a:ext cx="635" cy="635"/>
            </a:xfrm>
            <a:custGeom>
              <a:avLst/>
              <a:gdLst/>
              <a:ahLst/>
              <a:cxnLst/>
              <a:rect l="l" t="t" r="r" b="b"/>
              <a:pathLst>
                <a:path w="635" h="635">
                  <a:moveTo>
                    <a:pt x="0" y="0"/>
                  </a:moveTo>
                  <a:lnTo>
                    <a:pt x="215" y="152"/>
                  </a:lnTo>
                </a:path>
              </a:pathLst>
            </a:custGeom>
            <a:ln w="3175">
              <a:solidFill>
                <a:srgbClr val="5C86AE"/>
              </a:solidFill>
            </a:ln>
          </p:spPr>
          <p:txBody>
            <a:bodyPr wrap="square" lIns="0" tIns="0" rIns="0" bIns="0" rtlCol="0"/>
            <a:lstStyle/>
            <a:p/>
          </p:txBody>
        </p:sp>
        <p:sp>
          <p:nvSpPr>
            <p:cNvPr id="2076" name="object 2076" descr=""/>
            <p:cNvSpPr/>
            <p:nvPr/>
          </p:nvSpPr>
          <p:spPr>
            <a:xfrm>
              <a:off x="5525775" y="2451525"/>
              <a:ext cx="1270" cy="635"/>
            </a:xfrm>
            <a:custGeom>
              <a:avLst/>
              <a:gdLst/>
              <a:ahLst/>
              <a:cxnLst/>
              <a:rect l="l" t="t" r="r" b="b"/>
              <a:pathLst>
                <a:path w="1270" h="635">
                  <a:moveTo>
                    <a:pt x="736" y="101"/>
                  </a:moveTo>
                  <a:lnTo>
                    <a:pt x="558" y="38"/>
                  </a:lnTo>
                  <a:lnTo>
                    <a:pt x="292" y="0"/>
                  </a:lnTo>
                  <a:lnTo>
                    <a:pt x="0" y="25"/>
                  </a:lnTo>
                </a:path>
              </a:pathLst>
            </a:custGeom>
            <a:ln w="3175">
              <a:solidFill>
                <a:srgbClr val="5C86AE"/>
              </a:solidFill>
            </a:ln>
          </p:spPr>
          <p:txBody>
            <a:bodyPr wrap="square" lIns="0" tIns="0" rIns="0" bIns="0" rtlCol="0"/>
            <a:lstStyle/>
            <a:p/>
          </p:txBody>
        </p:sp>
        <p:sp>
          <p:nvSpPr>
            <p:cNvPr id="2077" name="object 2077" descr=""/>
            <p:cNvSpPr/>
            <p:nvPr/>
          </p:nvSpPr>
          <p:spPr>
            <a:xfrm>
              <a:off x="5533075" y="2451095"/>
              <a:ext cx="635" cy="635"/>
            </a:xfrm>
            <a:custGeom>
              <a:avLst/>
              <a:gdLst/>
              <a:ahLst/>
              <a:cxnLst/>
              <a:rect l="l" t="t" r="r" b="b"/>
              <a:pathLst>
                <a:path w="635" h="635">
                  <a:moveTo>
                    <a:pt x="444" y="190"/>
                  </a:moveTo>
                  <a:lnTo>
                    <a:pt x="177" y="0"/>
                  </a:lnTo>
                  <a:lnTo>
                    <a:pt x="0" y="12"/>
                  </a:lnTo>
                  <a:lnTo>
                    <a:pt x="25" y="241"/>
                  </a:lnTo>
                </a:path>
              </a:pathLst>
            </a:custGeom>
            <a:ln w="3175">
              <a:solidFill>
                <a:srgbClr val="5C86AE"/>
              </a:solidFill>
            </a:ln>
          </p:spPr>
          <p:txBody>
            <a:bodyPr wrap="square" lIns="0" tIns="0" rIns="0" bIns="0" rtlCol="0"/>
            <a:lstStyle/>
            <a:p/>
          </p:txBody>
        </p:sp>
        <p:sp>
          <p:nvSpPr>
            <p:cNvPr id="2078" name="object 2078" descr=""/>
            <p:cNvSpPr/>
            <p:nvPr/>
          </p:nvSpPr>
          <p:spPr>
            <a:xfrm>
              <a:off x="5585879" y="2453220"/>
              <a:ext cx="3175" cy="107950"/>
            </a:xfrm>
            <a:custGeom>
              <a:avLst/>
              <a:gdLst/>
              <a:ahLst/>
              <a:cxnLst/>
              <a:rect l="l" t="t" r="r" b="b"/>
              <a:pathLst>
                <a:path w="3175" h="107950">
                  <a:moveTo>
                    <a:pt x="2235" y="106641"/>
                  </a:moveTo>
                  <a:lnTo>
                    <a:pt x="1905" y="105854"/>
                  </a:lnTo>
                  <a:lnTo>
                    <a:pt x="1117" y="105524"/>
                  </a:lnTo>
                  <a:lnTo>
                    <a:pt x="317" y="105854"/>
                  </a:lnTo>
                  <a:lnTo>
                    <a:pt x="0" y="106641"/>
                  </a:lnTo>
                  <a:lnTo>
                    <a:pt x="317" y="107429"/>
                  </a:lnTo>
                  <a:lnTo>
                    <a:pt x="1117" y="107759"/>
                  </a:lnTo>
                  <a:lnTo>
                    <a:pt x="1905" y="107429"/>
                  </a:lnTo>
                  <a:lnTo>
                    <a:pt x="2235" y="106641"/>
                  </a:lnTo>
                  <a:close/>
                </a:path>
                <a:path w="3175" h="107950">
                  <a:moveTo>
                    <a:pt x="2794" y="1117"/>
                  </a:moveTo>
                  <a:lnTo>
                    <a:pt x="2463" y="330"/>
                  </a:lnTo>
                  <a:lnTo>
                    <a:pt x="1676" y="0"/>
                  </a:lnTo>
                  <a:lnTo>
                    <a:pt x="1384" y="127"/>
                  </a:lnTo>
                  <a:lnTo>
                    <a:pt x="1117" y="0"/>
                  </a:lnTo>
                  <a:lnTo>
                    <a:pt x="317" y="330"/>
                  </a:lnTo>
                  <a:lnTo>
                    <a:pt x="0" y="1117"/>
                  </a:lnTo>
                  <a:lnTo>
                    <a:pt x="317" y="1917"/>
                  </a:lnTo>
                  <a:lnTo>
                    <a:pt x="1117" y="2235"/>
                  </a:lnTo>
                  <a:lnTo>
                    <a:pt x="1384" y="2133"/>
                  </a:lnTo>
                  <a:lnTo>
                    <a:pt x="1676" y="2235"/>
                  </a:lnTo>
                  <a:lnTo>
                    <a:pt x="2463" y="1917"/>
                  </a:lnTo>
                  <a:lnTo>
                    <a:pt x="2794" y="1117"/>
                  </a:lnTo>
                  <a:close/>
                </a:path>
              </a:pathLst>
            </a:custGeom>
            <a:solidFill>
              <a:srgbClr val="5C86AE"/>
            </a:solidFill>
          </p:spPr>
          <p:txBody>
            <a:bodyPr wrap="square" lIns="0" tIns="0" rIns="0" bIns="0" rtlCol="0"/>
            <a:lstStyle/>
            <a:p/>
          </p:txBody>
        </p:sp>
        <p:sp>
          <p:nvSpPr>
            <p:cNvPr id="2079" name="object 2079" descr=""/>
            <p:cNvSpPr/>
            <p:nvPr/>
          </p:nvSpPr>
          <p:spPr>
            <a:xfrm>
              <a:off x="5587587" y="2453791"/>
              <a:ext cx="2540" cy="1905"/>
            </a:xfrm>
            <a:custGeom>
              <a:avLst/>
              <a:gdLst/>
              <a:ahLst/>
              <a:cxnLst/>
              <a:rect l="l" t="t" r="r" b="b"/>
              <a:pathLst>
                <a:path w="2539" h="1905">
                  <a:moveTo>
                    <a:pt x="2374" y="1854"/>
                  </a:moveTo>
                  <a:lnTo>
                    <a:pt x="1879" y="812"/>
                  </a:lnTo>
                  <a:lnTo>
                    <a:pt x="990" y="126"/>
                  </a:lnTo>
                  <a:lnTo>
                    <a:pt x="0" y="0"/>
                  </a:lnTo>
                </a:path>
              </a:pathLst>
            </a:custGeom>
            <a:ln w="3175">
              <a:solidFill>
                <a:srgbClr val="5C86AE"/>
              </a:solidFill>
            </a:ln>
          </p:spPr>
          <p:txBody>
            <a:bodyPr wrap="square" lIns="0" tIns="0" rIns="0" bIns="0" rtlCol="0"/>
            <a:lstStyle/>
            <a:p/>
          </p:txBody>
        </p:sp>
        <p:sp>
          <p:nvSpPr>
            <p:cNvPr id="2080" name="object 2080" descr=""/>
            <p:cNvSpPr/>
            <p:nvPr/>
          </p:nvSpPr>
          <p:spPr>
            <a:xfrm>
              <a:off x="5586439" y="255873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081" name="object 2081" descr=""/>
            <p:cNvSpPr/>
            <p:nvPr/>
          </p:nvSpPr>
          <p:spPr>
            <a:xfrm>
              <a:off x="5587581" y="2557983"/>
              <a:ext cx="2540" cy="1905"/>
            </a:xfrm>
            <a:custGeom>
              <a:avLst/>
              <a:gdLst/>
              <a:ahLst/>
              <a:cxnLst/>
              <a:rect l="l" t="t" r="r" b="b"/>
              <a:pathLst>
                <a:path w="2539" h="1905">
                  <a:moveTo>
                    <a:pt x="0" y="1854"/>
                  </a:moveTo>
                  <a:lnTo>
                    <a:pt x="990" y="1739"/>
                  </a:lnTo>
                  <a:lnTo>
                    <a:pt x="1879" y="1041"/>
                  </a:lnTo>
                  <a:lnTo>
                    <a:pt x="2374" y="0"/>
                  </a:lnTo>
                </a:path>
              </a:pathLst>
            </a:custGeom>
            <a:ln w="3175">
              <a:solidFill>
                <a:srgbClr val="5C86AE"/>
              </a:solidFill>
            </a:ln>
          </p:spPr>
          <p:txBody>
            <a:bodyPr wrap="square" lIns="0" tIns="0" rIns="0" bIns="0" rtlCol="0"/>
            <a:lstStyle/>
            <a:p/>
          </p:txBody>
        </p:sp>
        <p:sp>
          <p:nvSpPr>
            <p:cNvPr id="2082" name="object 2082" descr=""/>
            <p:cNvSpPr/>
            <p:nvPr/>
          </p:nvSpPr>
          <p:spPr>
            <a:xfrm>
              <a:off x="5586539" y="2454077"/>
              <a:ext cx="635" cy="635"/>
            </a:xfrm>
            <a:custGeom>
              <a:avLst/>
              <a:gdLst/>
              <a:ahLst/>
              <a:cxnLst/>
              <a:rect l="l" t="t" r="r" b="b"/>
              <a:pathLst>
                <a:path w="635" h="635">
                  <a:moveTo>
                    <a:pt x="0" y="0"/>
                  </a:moveTo>
                </a:path>
              </a:pathLst>
            </a:custGeom>
            <a:ln w="3175">
              <a:solidFill>
                <a:srgbClr val="5C86AE"/>
              </a:solidFill>
            </a:ln>
          </p:spPr>
          <p:txBody>
            <a:bodyPr wrap="square" lIns="0" tIns="0" rIns="0" bIns="0" rtlCol="0"/>
            <a:lstStyle/>
            <a:p/>
          </p:txBody>
        </p:sp>
        <p:sp>
          <p:nvSpPr>
            <p:cNvPr id="2083" name="object 2083" descr=""/>
            <p:cNvSpPr/>
            <p:nvPr/>
          </p:nvSpPr>
          <p:spPr>
            <a:xfrm>
              <a:off x="5586538" y="2559992"/>
              <a:ext cx="635" cy="635"/>
            </a:xfrm>
            <a:custGeom>
              <a:avLst/>
              <a:gdLst/>
              <a:ahLst/>
              <a:cxnLst/>
              <a:rect l="l" t="t" r="r" b="b"/>
              <a:pathLst>
                <a:path w="635" h="635">
                  <a:moveTo>
                    <a:pt x="63" y="0"/>
                  </a:moveTo>
                </a:path>
              </a:pathLst>
            </a:custGeom>
            <a:ln w="3175">
              <a:solidFill>
                <a:srgbClr val="5C86AE"/>
              </a:solidFill>
            </a:ln>
          </p:spPr>
          <p:txBody>
            <a:bodyPr wrap="square" lIns="0" tIns="0" rIns="0" bIns="0" rtlCol="0"/>
            <a:lstStyle/>
            <a:p/>
          </p:txBody>
        </p:sp>
        <p:sp>
          <p:nvSpPr>
            <p:cNvPr id="2084" name="object 2084" descr=""/>
            <p:cNvSpPr/>
            <p:nvPr/>
          </p:nvSpPr>
          <p:spPr>
            <a:xfrm>
              <a:off x="5588660" y="2454897"/>
              <a:ext cx="3175" cy="104775"/>
            </a:xfrm>
            <a:custGeom>
              <a:avLst/>
              <a:gdLst/>
              <a:ahLst/>
              <a:cxnLst/>
              <a:rect l="l" t="t" r="r" b="b"/>
              <a:pathLst>
                <a:path w="3175" h="104775">
                  <a:moveTo>
                    <a:pt x="2794" y="102171"/>
                  </a:moveTo>
                  <a:lnTo>
                    <a:pt x="2476" y="101371"/>
                  </a:lnTo>
                  <a:lnTo>
                    <a:pt x="1676" y="101053"/>
                  </a:lnTo>
                  <a:lnTo>
                    <a:pt x="889" y="101371"/>
                  </a:lnTo>
                  <a:lnTo>
                    <a:pt x="558" y="102171"/>
                  </a:lnTo>
                  <a:lnTo>
                    <a:pt x="635" y="102374"/>
                  </a:lnTo>
                  <a:lnTo>
                    <a:pt x="330" y="102501"/>
                  </a:lnTo>
                  <a:lnTo>
                    <a:pt x="0" y="103289"/>
                  </a:lnTo>
                  <a:lnTo>
                    <a:pt x="330" y="104076"/>
                  </a:lnTo>
                  <a:lnTo>
                    <a:pt x="1117" y="104406"/>
                  </a:lnTo>
                  <a:lnTo>
                    <a:pt x="1917" y="104076"/>
                  </a:lnTo>
                  <a:lnTo>
                    <a:pt x="2235" y="103289"/>
                  </a:lnTo>
                  <a:lnTo>
                    <a:pt x="2146" y="103098"/>
                  </a:lnTo>
                  <a:lnTo>
                    <a:pt x="2476" y="102958"/>
                  </a:lnTo>
                  <a:lnTo>
                    <a:pt x="2794" y="102171"/>
                  </a:lnTo>
                  <a:close/>
                </a:path>
                <a:path w="3175" h="104775">
                  <a:moveTo>
                    <a:pt x="2794" y="2235"/>
                  </a:moveTo>
                  <a:lnTo>
                    <a:pt x="2476" y="1447"/>
                  </a:lnTo>
                  <a:lnTo>
                    <a:pt x="2146" y="1320"/>
                  </a:lnTo>
                  <a:lnTo>
                    <a:pt x="2235" y="1117"/>
                  </a:lnTo>
                  <a:lnTo>
                    <a:pt x="1917" y="330"/>
                  </a:lnTo>
                  <a:lnTo>
                    <a:pt x="1117" y="0"/>
                  </a:lnTo>
                  <a:lnTo>
                    <a:pt x="330" y="330"/>
                  </a:lnTo>
                  <a:lnTo>
                    <a:pt x="0" y="1117"/>
                  </a:lnTo>
                  <a:lnTo>
                    <a:pt x="330" y="1905"/>
                  </a:lnTo>
                  <a:lnTo>
                    <a:pt x="635" y="2044"/>
                  </a:lnTo>
                  <a:lnTo>
                    <a:pt x="558" y="2235"/>
                  </a:lnTo>
                  <a:lnTo>
                    <a:pt x="889" y="3022"/>
                  </a:lnTo>
                  <a:lnTo>
                    <a:pt x="1676" y="3352"/>
                  </a:lnTo>
                  <a:lnTo>
                    <a:pt x="2476" y="3022"/>
                  </a:lnTo>
                  <a:lnTo>
                    <a:pt x="2794" y="2235"/>
                  </a:lnTo>
                  <a:close/>
                </a:path>
              </a:pathLst>
            </a:custGeom>
            <a:solidFill>
              <a:srgbClr val="5C86AE"/>
            </a:solidFill>
          </p:spPr>
          <p:txBody>
            <a:bodyPr wrap="square" lIns="0" tIns="0" rIns="0" bIns="0" rtlCol="0"/>
            <a:lstStyle/>
            <a:p/>
          </p:txBody>
        </p:sp>
        <p:sp>
          <p:nvSpPr>
            <p:cNvPr id="2085" name="object 2085" descr=""/>
            <p:cNvSpPr/>
            <p:nvPr/>
          </p:nvSpPr>
          <p:spPr>
            <a:xfrm>
              <a:off x="5589826" y="2456538"/>
              <a:ext cx="635" cy="635"/>
            </a:xfrm>
            <a:custGeom>
              <a:avLst/>
              <a:gdLst/>
              <a:ahLst/>
              <a:cxnLst/>
              <a:rect l="l" t="t" r="r" b="b"/>
              <a:pathLst>
                <a:path w="635" h="635">
                  <a:moveTo>
                    <a:pt x="0" y="0"/>
                  </a:moveTo>
                  <a:lnTo>
                    <a:pt x="165" y="25"/>
                  </a:lnTo>
                </a:path>
              </a:pathLst>
            </a:custGeom>
            <a:ln w="3175">
              <a:solidFill>
                <a:srgbClr val="5C86AE"/>
              </a:solidFill>
            </a:ln>
          </p:spPr>
          <p:txBody>
            <a:bodyPr wrap="square" lIns="0" tIns="0" rIns="0" bIns="0" rtlCol="0"/>
            <a:lstStyle/>
            <a:p/>
          </p:txBody>
        </p:sp>
        <p:sp>
          <p:nvSpPr>
            <p:cNvPr id="2086" name="object 2086" descr=""/>
            <p:cNvSpPr/>
            <p:nvPr/>
          </p:nvSpPr>
          <p:spPr>
            <a:xfrm>
              <a:off x="5589822" y="2557071"/>
              <a:ext cx="635" cy="635"/>
            </a:xfrm>
            <a:custGeom>
              <a:avLst/>
              <a:gdLst/>
              <a:ahLst/>
              <a:cxnLst/>
              <a:rect l="l" t="t" r="r" b="b"/>
              <a:pathLst>
                <a:path w="635" h="635">
                  <a:moveTo>
                    <a:pt x="165" y="0"/>
                  </a:moveTo>
                  <a:lnTo>
                    <a:pt x="0" y="12"/>
                  </a:lnTo>
                </a:path>
              </a:pathLst>
            </a:custGeom>
            <a:ln w="3175">
              <a:solidFill>
                <a:srgbClr val="5C86AE"/>
              </a:solidFill>
            </a:ln>
          </p:spPr>
          <p:txBody>
            <a:bodyPr wrap="square" lIns="0" tIns="0" rIns="0" bIns="0" rtlCol="0"/>
            <a:lstStyle/>
            <a:p/>
          </p:txBody>
        </p:sp>
        <p:sp>
          <p:nvSpPr>
            <p:cNvPr id="2087" name="object 2087" descr=""/>
            <p:cNvSpPr/>
            <p:nvPr/>
          </p:nvSpPr>
          <p:spPr>
            <a:xfrm>
              <a:off x="5586961" y="2557716"/>
              <a:ext cx="2540" cy="1905"/>
            </a:xfrm>
            <a:custGeom>
              <a:avLst/>
              <a:gdLst/>
              <a:ahLst/>
              <a:cxnLst/>
              <a:rect l="l" t="t" r="r" b="b"/>
              <a:pathLst>
                <a:path w="2539" h="1905">
                  <a:moveTo>
                    <a:pt x="0" y="1562"/>
                  </a:moveTo>
                  <a:lnTo>
                    <a:pt x="812" y="1460"/>
                  </a:lnTo>
                  <a:lnTo>
                    <a:pt x="1549" y="876"/>
                  </a:lnTo>
                  <a:lnTo>
                    <a:pt x="1943" y="0"/>
                  </a:lnTo>
                </a:path>
              </a:pathLst>
            </a:custGeom>
            <a:ln w="3175">
              <a:solidFill>
                <a:srgbClr val="5C86AE"/>
              </a:solidFill>
            </a:ln>
          </p:spPr>
          <p:txBody>
            <a:bodyPr wrap="square" lIns="0" tIns="0" rIns="0" bIns="0" rtlCol="0"/>
            <a:lstStyle/>
            <a:p/>
          </p:txBody>
        </p:sp>
        <p:sp>
          <p:nvSpPr>
            <p:cNvPr id="2088" name="object 2088" descr=""/>
            <p:cNvSpPr/>
            <p:nvPr/>
          </p:nvSpPr>
          <p:spPr>
            <a:xfrm>
              <a:off x="5584245" y="2552631"/>
              <a:ext cx="2540" cy="1905"/>
            </a:xfrm>
            <a:custGeom>
              <a:avLst/>
              <a:gdLst/>
              <a:ahLst/>
              <a:cxnLst/>
              <a:rect l="l" t="t" r="r" b="b"/>
              <a:pathLst>
                <a:path w="2539" h="1905">
                  <a:moveTo>
                    <a:pt x="2044" y="0"/>
                  </a:moveTo>
                  <a:lnTo>
                    <a:pt x="1231" y="127"/>
                  </a:lnTo>
                  <a:lnTo>
                    <a:pt x="495" y="647"/>
                  </a:lnTo>
                  <a:lnTo>
                    <a:pt x="0" y="1435"/>
                  </a:lnTo>
                </a:path>
              </a:pathLst>
            </a:custGeom>
            <a:ln w="3175">
              <a:solidFill>
                <a:srgbClr val="5C86AE"/>
              </a:solidFill>
            </a:ln>
          </p:spPr>
          <p:txBody>
            <a:bodyPr wrap="square" lIns="0" tIns="0" rIns="0" bIns="0" rtlCol="0"/>
            <a:lstStyle/>
            <a:p/>
          </p:txBody>
        </p:sp>
        <p:sp>
          <p:nvSpPr>
            <p:cNvPr id="2089" name="object 2089" descr=""/>
            <p:cNvSpPr/>
            <p:nvPr/>
          </p:nvSpPr>
          <p:spPr>
            <a:xfrm>
              <a:off x="5586965" y="2454343"/>
              <a:ext cx="2540" cy="1905"/>
            </a:xfrm>
            <a:custGeom>
              <a:avLst/>
              <a:gdLst/>
              <a:ahLst/>
              <a:cxnLst/>
              <a:rect l="l" t="t" r="r" b="b"/>
              <a:pathLst>
                <a:path w="2539" h="1905">
                  <a:moveTo>
                    <a:pt x="1943" y="1574"/>
                  </a:moveTo>
                  <a:lnTo>
                    <a:pt x="1549" y="698"/>
                  </a:lnTo>
                  <a:lnTo>
                    <a:pt x="812" y="101"/>
                  </a:lnTo>
                  <a:lnTo>
                    <a:pt x="0" y="0"/>
                  </a:lnTo>
                </a:path>
              </a:pathLst>
            </a:custGeom>
            <a:ln w="3175">
              <a:solidFill>
                <a:srgbClr val="5C86AE"/>
              </a:solidFill>
            </a:ln>
          </p:spPr>
          <p:txBody>
            <a:bodyPr wrap="square" lIns="0" tIns="0" rIns="0" bIns="0" rtlCol="0"/>
            <a:lstStyle/>
            <a:p/>
          </p:txBody>
        </p:sp>
        <p:sp>
          <p:nvSpPr>
            <p:cNvPr id="2090" name="object 2090" descr=""/>
            <p:cNvSpPr/>
            <p:nvPr/>
          </p:nvSpPr>
          <p:spPr>
            <a:xfrm>
              <a:off x="5584244" y="2459564"/>
              <a:ext cx="2540" cy="1905"/>
            </a:xfrm>
            <a:custGeom>
              <a:avLst/>
              <a:gdLst/>
              <a:ahLst/>
              <a:cxnLst/>
              <a:rect l="l" t="t" r="r" b="b"/>
              <a:pathLst>
                <a:path w="2539" h="1905">
                  <a:moveTo>
                    <a:pt x="0" y="0"/>
                  </a:moveTo>
                  <a:lnTo>
                    <a:pt x="457" y="749"/>
                  </a:lnTo>
                  <a:lnTo>
                    <a:pt x="1155" y="1244"/>
                  </a:lnTo>
                  <a:lnTo>
                    <a:pt x="1917" y="1409"/>
                  </a:lnTo>
                </a:path>
              </a:pathLst>
            </a:custGeom>
            <a:ln w="3175">
              <a:solidFill>
                <a:srgbClr val="5C86AE"/>
              </a:solidFill>
            </a:ln>
          </p:spPr>
          <p:txBody>
            <a:bodyPr wrap="square" lIns="0" tIns="0" rIns="0" bIns="0" rtlCol="0"/>
            <a:lstStyle/>
            <a:p/>
          </p:txBody>
        </p:sp>
        <p:sp>
          <p:nvSpPr>
            <p:cNvPr id="2091" name="object 2091" descr=""/>
            <p:cNvSpPr/>
            <p:nvPr/>
          </p:nvSpPr>
          <p:spPr>
            <a:xfrm>
              <a:off x="5583271" y="2452581"/>
              <a:ext cx="1270" cy="635"/>
            </a:xfrm>
            <a:custGeom>
              <a:avLst/>
              <a:gdLst/>
              <a:ahLst/>
              <a:cxnLst/>
              <a:rect l="l" t="t" r="r" b="b"/>
              <a:pathLst>
                <a:path w="1270" h="635">
                  <a:moveTo>
                    <a:pt x="749" y="546"/>
                  </a:moveTo>
                  <a:lnTo>
                    <a:pt x="596" y="355"/>
                  </a:lnTo>
                  <a:lnTo>
                    <a:pt x="317" y="139"/>
                  </a:lnTo>
                  <a:lnTo>
                    <a:pt x="0" y="0"/>
                  </a:lnTo>
                </a:path>
              </a:pathLst>
            </a:custGeom>
            <a:ln w="3175">
              <a:solidFill>
                <a:srgbClr val="5C86AE"/>
              </a:solidFill>
            </a:ln>
          </p:spPr>
          <p:txBody>
            <a:bodyPr wrap="square" lIns="0" tIns="0" rIns="0" bIns="0" rtlCol="0"/>
            <a:lstStyle/>
            <a:p/>
          </p:txBody>
        </p:sp>
        <p:sp>
          <p:nvSpPr>
            <p:cNvPr id="2092" name="object 2092" descr=""/>
            <p:cNvSpPr/>
            <p:nvPr/>
          </p:nvSpPr>
          <p:spPr>
            <a:xfrm>
              <a:off x="5583276" y="2560500"/>
              <a:ext cx="1270" cy="635"/>
            </a:xfrm>
            <a:custGeom>
              <a:avLst/>
              <a:gdLst/>
              <a:ahLst/>
              <a:cxnLst/>
              <a:rect l="l" t="t" r="r" b="b"/>
              <a:pathLst>
                <a:path w="1270" h="635">
                  <a:moveTo>
                    <a:pt x="0" y="546"/>
                  </a:moveTo>
                  <a:lnTo>
                    <a:pt x="304" y="406"/>
                  </a:lnTo>
                  <a:lnTo>
                    <a:pt x="596" y="190"/>
                  </a:lnTo>
                  <a:lnTo>
                    <a:pt x="749" y="0"/>
                  </a:lnTo>
                </a:path>
              </a:pathLst>
            </a:custGeom>
            <a:ln w="3175">
              <a:solidFill>
                <a:srgbClr val="5C86AE"/>
              </a:solidFill>
            </a:ln>
          </p:spPr>
          <p:txBody>
            <a:bodyPr wrap="square" lIns="0" tIns="0" rIns="0" bIns="0" rtlCol="0"/>
            <a:lstStyle/>
            <a:p/>
          </p:txBody>
        </p:sp>
        <p:sp>
          <p:nvSpPr>
            <p:cNvPr id="2093" name="object 2093" descr=""/>
            <p:cNvSpPr/>
            <p:nvPr/>
          </p:nvSpPr>
          <p:spPr>
            <a:xfrm>
              <a:off x="5591365" y="2458076"/>
              <a:ext cx="635" cy="635"/>
            </a:xfrm>
            <a:custGeom>
              <a:avLst/>
              <a:gdLst/>
              <a:ahLst/>
              <a:cxnLst/>
              <a:rect l="l" t="t" r="r" b="b"/>
              <a:pathLst>
                <a:path w="635" h="635">
                  <a:moveTo>
                    <a:pt x="469" y="0"/>
                  </a:moveTo>
                  <a:lnTo>
                    <a:pt x="304" y="114"/>
                  </a:lnTo>
                  <a:lnTo>
                    <a:pt x="139" y="279"/>
                  </a:lnTo>
                  <a:lnTo>
                    <a:pt x="0" y="444"/>
                  </a:lnTo>
                </a:path>
              </a:pathLst>
            </a:custGeom>
            <a:ln w="3175">
              <a:solidFill>
                <a:srgbClr val="5C86AE"/>
              </a:solidFill>
            </a:ln>
          </p:spPr>
          <p:txBody>
            <a:bodyPr wrap="square" lIns="0" tIns="0" rIns="0" bIns="0" rtlCol="0"/>
            <a:lstStyle/>
            <a:p/>
          </p:txBody>
        </p:sp>
        <p:sp>
          <p:nvSpPr>
            <p:cNvPr id="2094" name="object 2094" descr=""/>
            <p:cNvSpPr/>
            <p:nvPr/>
          </p:nvSpPr>
          <p:spPr>
            <a:xfrm>
              <a:off x="5591364" y="2555105"/>
              <a:ext cx="635" cy="635"/>
            </a:xfrm>
            <a:custGeom>
              <a:avLst/>
              <a:gdLst/>
              <a:ahLst/>
              <a:cxnLst/>
              <a:rect l="l" t="t" r="r" b="b"/>
              <a:pathLst>
                <a:path w="635" h="635">
                  <a:moveTo>
                    <a:pt x="0" y="0"/>
                  </a:moveTo>
                  <a:lnTo>
                    <a:pt x="139" y="165"/>
                  </a:lnTo>
                  <a:lnTo>
                    <a:pt x="304" y="330"/>
                  </a:lnTo>
                  <a:lnTo>
                    <a:pt x="469" y="457"/>
                  </a:lnTo>
                </a:path>
              </a:pathLst>
            </a:custGeom>
            <a:ln w="3175">
              <a:solidFill>
                <a:srgbClr val="5C86AE"/>
              </a:solidFill>
            </a:ln>
          </p:spPr>
          <p:txBody>
            <a:bodyPr wrap="square" lIns="0" tIns="0" rIns="0" bIns="0" rtlCol="0"/>
            <a:lstStyle/>
            <a:p/>
          </p:txBody>
        </p:sp>
        <p:sp>
          <p:nvSpPr>
            <p:cNvPr id="2095" name="object 2095" descr=""/>
            <p:cNvSpPr/>
            <p:nvPr/>
          </p:nvSpPr>
          <p:spPr>
            <a:xfrm>
              <a:off x="5590880" y="2554416"/>
              <a:ext cx="635" cy="635"/>
            </a:xfrm>
            <a:custGeom>
              <a:avLst/>
              <a:gdLst/>
              <a:ahLst/>
              <a:cxnLst/>
              <a:rect l="l" t="t" r="r" b="b"/>
              <a:pathLst>
                <a:path w="635" h="635">
                  <a:moveTo>
                    <a:pt x="0" y="355"/>
                  </a:moveTo>
                  <a:lnTo>
                    <a:pt x="266" y="254"/>
                  </a:lnTo>
                  <a:lnTo>
                    <a:pt x="406" y="0"/>
                  </a:lnTo>
                </a:path>
              </a:pathLst>
            </a:custGeom>
            <a:ln w="3175">
              <a:solidFill>
                <a:srgbClr val="5C86AE"/>
              </a:solidFill>
            </a:ln>
          </p:spPr>
          <p:txBody>
            <a:bodyPr wrap="square" lIns="0" tIns="0" rIns="0" bIns="0" rtlCol="0"/>
            <a:lstStyle/>
            <a:p/>
          </p:txBody>
        </p:sp>
        <p:sp>
          <p:nvSpPr>
            <p:cNvPr id="2096" name="object 2096" descr=""/>
            <p:cNvSpPr/>
            <p:nvPr/>
          </p:nvSpPr>
          <p:spPr>
            <a:xfrm>
              <a:off x="5590883" y="2458816"/>
              <a:ext cx="635" cy="635"/>
            </a:xfrm>
            <a:custGeom>
              <a:avLst/>
              <a:gdLst/>
              <a:ahLst/>
              <a:cxnLst/>
              <a:rect l="l" t="t" r="r" b="b"/>
              <a:pathLst>
                <a:path w="635" h="635">
                  <a:moveTo>
                    <a:pt x="406" y="406"/>
                  </a:moveTo>
                  <a:lnTo>
                    <a:pt x="253" y="139"/>
                  </a:lnTo>
                  <a:lnTo>
                    <a:pt x="101" y="0"/>
                  </a:lnTo>
                </a:path>
              </a:pathLst>
            </a:custGeom>
            <a:ln w="3175">
              <a:solidFill>
                <a:srgbClr val="5C86AE"/>
              </a:solidFill>
            </a:ln>
          </p:spPr>
          <p:txBody>
            <a:bodyPr wrap="square" lIns="0" tIns="0" rIns="0" bIns="0" rtlCol="0"/>
            <a:lstStyle/>
            <a:p/>
          </p:txBody>
        </p:sp>
        <p:sp>
          <p:nvSpPr>
            <p:cNvPr id="2097" name="object 2097" descr=""/>
            <p:cNvSpPr/>
            <p:nvPr/>
          </p:nvSpPr>
          <p:spPr>
            <a:xfrm>
              <a:off x="5598259" y="2508252"/>
              <a:ext cx="635" cy="635"/>
            </a:xfrm>
            <a:custGeom>
              <a:avLst/>
              <a:gdLst/>
              <a:ahLst/>
              <a:cxnLst/>
              <a:rect l="l" t="t" r="r" b="b"/>
              <a:pathLst>
                <a:path w="635" h="635">
                  <a:moveTo>
                    <a:pt x="0" y="165"/>
                  </a:moveTo>
                  <a:lnTo>
                    <a:pt x="165" y="127"/>
                  </a:lnTo>
                  <a:lnTo>
                    <a:pt x="368" y="0"/>
                  </a:lnTo>
                </a:path>
              </a:pathLst>
            </a:custGeom>
            <a:ln w="3175">
              <a:solidFill>
                <a:srgbClr val="5C86AE"/>
              </a:solidFill>
            </a:ln>
          </p:spPr>
          <p:txBody>
            <a:bodyPr wrap="square" lIns="0" tIns="0" rIns="0" bIns="0" rtlCol="0"/>
            <a:lstStyle/>
            <a:p/>
          </p:txBody>
        </p:sp>
        <p:sp>
          <p:nvSpPr>
            <p:cNvPr id="2098" name="object 2098" descr=""/>
            <p:cNvSpPr/>
            <p:nvPr/>
          </p:nvSpPr>
          <p:spPr>
            <a:xfrm>
              <a:off x="5598262" y="2505213"/>
              <a:ext cx="635" cy="635"/>
            </a:xfrm>
            <a:custGeom>
              <a:avLst/>
              <a:gdLst/>
              <a:ahLst/>
              <a:cxnLst/>
              <a:rect l="l" t="t" r="r" b="b"/>
              <a:pathLst>
                <a:path w="635" h="635">
                  <a:moveTo>
                    <a:pt x="368" y="165"/>
                  </a:moveTo>
                  <a:lnTo>
                    <a:pt x="152" y="38"/>
                  </a:lnTo>
                  <a:lnTo>
                    <a:pt x="0" y="0"/>
                  </a:lnTo>
                </a:path>
              </a:pathLst>
            </a:custGeom>
            <a:ln w="3175">
              <a:solidFill>
                <a:srgbClr val="5C86AE"/>
              </a:solidFill>
            </a:ln>
          </p:spPr>
          <p:txBody>
            <a:bodyPr wrap="square" lIns="0" tIns="0" rIns="0" bIns="0" rtlCol="0"/>
            <a:lstStyle/>
            <a:p/>
          </p:txBody>
        </p:sp>
        <p:sp>
          <p:nvSpPr>
            <p:cNvPr id="2099" name="object 2099" descr=""/>
            <p:cNvSpPr/>
            <p:nvPr/>
          </p:nvSpPr>
          <p:spPr>
            <a:xfrm>
              <a:off x="5583924" y="2552713"/>
              <a:ext cx="2540" cy="2540"/>
            </a:xfrm>
            <a:custGeom>
              <a:avLst/>
              <a:gdLst/>
              <a:ahLst/>
              <a:cxnLst/>
              <a:rect l="l" t="t" r="r" b="b"/>
              <a:pathLst>
                <a:path w="2539" h="2539">
                  <a:moveTo>
                    <a:pt x="2032" y="0"/>
                  </a:moveTo>
                  <a:lnTo>
                    <a:pt x="1130" y="266"/>
                  </a:lnTo>
                  <a:lnTo>
                    <a:pt x="381" y="1003"/>
                  </a:lnTo>
                  <a:lnTo>
                    <a:pt x="0" y="2006"/>
                  </a:lnTo>
                </a:path>
              </a:pathLst>
            </a:custGeom>
            <a:ln w="3175">
              <a:solidFill>
                <a:srgbClr val="5C86AE"/>
              </a:solidFill>
            </a:ln>
          </p:spPr>
          <p:txBody>
            <a:bodyPr wrap="square" lIns="0" tIns="0" rIns="0" bIns="0" rtlCol="0"/>
            <a:lstStyle/>
            <a:p/>
          </p:txBody>
        </p:sp>
        <p:sp>
          <p:nvSpPr>
            <p:cNvPr id="2100" name="object 2100" descr=""/>
            <p:cNvSpPr/>
            <p:nvPr/>
          </p:nvSpPr>
          <p:spPr>
            <a:xfrm>
              <a:off x="5583922" y="2458919"/>
              <a:ext cx="1905" cy="2540"/>
            </a:xfrm>
            <a:custGeom>
              <a:avLst/>
              <a:gdLst/>
              <a:ahLst/>
              <a:cxnLst/>
              <a:rect l="l" t="t" r="r" b="b"/>
              <a:pathLst>
                <a:path w="1904" h="2539">
                  <a:moveTo>
                    <a:pt x="0" y="0"/>
                  </a:moveTo>
                  <a:lnTo>
                    <a:pt x="368" y="952"/>
                  </a:lnTo>
                  <a:lnTo>
                    <a:pt x="1066" y="1663"/>
                  </a:lnTo>
                  <a:lnTo>
                    <a:pt x="1905" y="1955"/>
                  </a:lnTo>
                </a:path>
              </a:pathLst>
            </a:custGeom>
            <a:ln w="3175">
              <a:solidFill>
                <a:srgbClr val="5C86AE"/>
              </a:solidFill>
            </a:ln>
          </p:spPr>
          <p:txBody>
            <a:bodyPr wrap="square" lIns="0" tIns="0" rIns="0" bIns="0" rtlCol="0"/>
            <a:lstStyle/>
            <a:p/>
          </p:txBody>
        </p:sp>
        <p:sp>
          <p:nvSpPr>
            <p:cNvPr id="2101" name="object 2101" descr=""/>
            <p:cNvSpPr/>
            <p:nvPr/>
          </p:nvSpPr>
          <p:spPr>
            <a:xfrm>
              <a:off x="5592572" y="2502915"/>
              <a:ext cx="2540" cy="8890"/>
            </a:xfrm>
            <a:custGeom>
              <a:avLst/>
              <a:gdLst/>
              <a:ahLst/>
              <a:cxnLst/>
              <a:rect l="l" t="t" r="r" b="b"/>
              <a:pathLst>
                <a:path w="2539" h="8889">
                  <a:moveTo>
                    <a:pt x="2235" y="7251"/>
                  </a:moveTo>
                  <a:lnTo>
                    <a:pt x="1905" y="6464"/>
                  </a:lnTo>
                  <a:lnTo>
                    <a:pt x="1117" y="6134"/>
                  </a:lnTo>
                  <a:lnTo>
                    <a:pt x="330" y="6464"/>
                  </a:lnTo>
                  <a:lnTo>
                    <a:pt x="0" y="7251"/>
                  </a:lnTo>
                  <a:lnTo>
                    <a:pt x="330" y="8051"/>
                  </a:lnTo>
                  <a:lnTo>
                    <a:pt x="1117" y="8369"/>
                  </a:lnTo>
                  <a:lnTo>
                    <a:pt x="1905" y="8051"/>
                  </a:lnTo>
                  <a:lnTo>
                    <a:pt x="2235" y="7251"/>
                  </a:lnTo>
                  <a:close/>
                </a:path>
                <a:path w="2539" h="8889">
                  <a:moveTo>
                    <a:pt x="2235" y="1117"/>
                  </a:moveTo>
                  <a:lnTo>
                    <a:pt x="1905" y="330"/>
                  </a:lnTo>
                  <a:lnTo>
                    <a:pt x="1117" y="0"/>
                  </a:lnTo>
                  <a:lnTo>
                    <a:pt x="330" y="330"/>
                  </a:lnTo>
                  <a:lnTo>
                    <a:pt x="0" y="1117"/>
                  </a:lnTo>
                  <a:lnTo>
                    <a:pt x="330"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2102" name="object 2102" descr=""/>
            <p:cNvSpPr/>
            <p:nvPr/>
          </p:nvSpPr>
          <p:spPr>
            <a:xfrm>
              <a:off x="5597707" y="2505385"/>
              <a:ext cx="635" cy="635"/>
            </a:xfrm>
            <a:custGeom>
              <a:avLst/>
              <a:gdLst/>
              <a:ahLst/>
              <a:cxnLst/>
              <a:rect l="l" t="t" r="r" b="b"/>
              <a:pathLst>
                <a:path w="635" h="635">
                  <a:moveTo>
                    <a:pt x="266" y="0"/>
                  </a:moveTo>
                  <a:lnTo>
                    <a:pt x="38" y="203"/>
                  </a:lnTo>
                </a:path>
              </a:pathLst>
            </a:custGeom>
            <a:ln w="3175">
              <a:solidFill>
                <a:srgbClr val="5C86AE"/>
              </a:solidFill>
            </a:ln>
          </p:spPr>
          <p:txBody>
            <a:bodyPr wrap="square" lIns="0" tIns="0" rIns="0" bIns="0" rtlCol="0"/>
            <a:lstStyle/>
            <a:p/>
          </p:txBody>
        </p:sp>
        <p:sp>
          <p:nvSpPr>
            <p:cNvPr id="2103" name="object 2103" descr=""/>
            <p:cNvSpPr/>
            <p:nvPr/>
          </p:nvSpPr>
          <p:spPr>
            <a:xfrm>
              <a:off x="5595876" y="2503685"/>
              <a:ext cx="635" cy="635"/>
            </a:xfrm>
            <a:custGeom>
              <a:avLst/>
              <a:gdLst/>
              <a:ahLst/>
              <a:cxnLst/>
              <a:rect l="l" t="t" r="r" b="b"/>
              <a:pathLst>
                <a:path w="635" h="635">
                  <a:moveTo>
                    <a:pt x="50" y="0"/>
                  </a:moveTo>
                  <a:lnTo>
                    <a:pt x="0" y="177"/>
                  </a:lnTo>
                </a:path>
              </a:pathLst>
            </a:custGeom>
            <a:ln w="3175">
              <a:solidFill>
                <a:srgbClr val="5C86AE"/>
              </a:solidFill>
            </a:ln>
          </p:spPr>
          <p:txBody>
            <a:bodyPr wrap="square" lIns="0" tIns="0" rIns="0" bIns="0" rtlCol="0"/>
            <a:lstStyle/>
            <a:p/>
          </p:txBody>
        </p:sp>
        <p:sp>
          <p:nvSpPr>
            <p:cNvPr id="2104" name="object 2104" descr=""/>
            <p:cNvSpPr/>
            <p:nvPr/>
          </p:nvSpPr>
          <p:spPr>
            <a:xfrm>
              <a:off x="5597714" y="2507958"/>
              <a:ext cx="635" cy="635"/>
            </a:xfrm>
            <a:custGeom>
              <a:avLst/>
              <a:gdLst/>
              <a:ahLst/>
              <a:cxnLst/>
              <a:rect l="l" t="t" r="r" b="b"/>
              <a:pathLst>
                <a:path w="635" h="635">
                  <a:moveTo>
                    <a:pt x="0" y="0"/>
                  </a:moveTo>
                  <a:lnTo>
                    <a:pt x="139" y="190"/>
                  </a:lnTo>
                  <a:lnTo>
                    <a:pt x="266" y="292"/>
                  </a:lnTo>
                </a:path>
              </a:pathLst>
            </a:custGeom>
            <a:ln w="3175">
              <a:solidFill>
                <a:srgbClr val="5C86AE"/>
              </a:solidFill>
            </a:ln>
          </p:spPr>
          <p:txBody>
            <a:bodyPr wrap="square" lIns="0" tIns="0" rIns="0" bIns="0" rtlCol="0"/>
            <a:lstStyle/>
            <a:p/>
          </p:txBody>
        </p:sp>
        <p:sp>
          <p:nvSpPr>
            <p:cNvPr id="2105" name="object 2105" descr=""/>
            <p:cNvSpPr/>
            <p:nvPr/>
          </p:nvSpPr>
          <p:spPr>
            <a:xfrm>
              <a:off x="5595877" y="2509775"/>
              <a:ext cx="635" cy="635"/>
            </a:xfrm>
            <a:custGeom>
              <a:avLst/>
              <a:gdLst/>
              <a:ahLst/>
              <a:cxnLst/>
              <a:rect l="l" t="t" r="r" b="b"/>
              <a:pathLst>
                <a:path w="635" h="635">
                  <a:moveTo>
                    <a:pt x="0" y="0"/>
                  </a:moveTo>
                  <a:lnTo>
                    <a:pt x="50" y="165"/>
                  </a:lnTo>
                </a:path>
              </a:pathLst>
            </a:custGeom>
            <a:ln w="3175">
              <a:solidFill>
                <a:srgbClr val="5C86AE"/>
              </a:solidFill>
            </a:ln>
          </p:spPr>
          <p:txBody>
            <a:bodyPr wrap="square" lIns="0" tIns="0" rIns="0" bIns="0" rtlCol="0"/>
            <a:lstStyle/>
            <a:p/>
          </p:txBody>
        </p:sp>
        <p:sp>
          <p:nvSpPr>
            <p:cNvPr id="2106" name="object 2106" descr=""/>
            <p:cNvSpPr/>
            <p:nvPr/>
          </p:nvSpPr>
          <p:spPr>
            <a:xfrm>
              <a:off x="5586911" y="2552685"/>
              <a:ext cx="635" cy="635"/>
            </a:xfrm>
            <a:custGeom>
              <a:avLst/>
              <a:gdLst/>
              <a:ahLst/>
              <a:cxnLst/>
              <a:rect l="l" t="t" r="r" b="b"/>
              <a:pathLst>
                <a:path w="635" h="635">
                  <a:moveTo>
                    <a:pt x="0" y="368"/>
                  </a:moveTo>
                  <a:lnTo>
                    <a:pt x="101" y="507"/>
                  </a:lnTo>
                  <a:lnTo>
                    <a:pt x="304" y="342"/>
                  </a:lnTo>
                  <a:lnTo>
                    <a:pt x="495" y="0"/>
                  </a:lnTo>
                </a:path>
              </a:pathLst>
            </a:custGeom>
            <a:ln w="3175">
              <a:solidFill>
                <a:srgbClr val="5C86AE"/>
              </a:solidFill>
            </a:ln>
          </p:spPr>
          <p:txBody>
            <a:bodyPr wrap="square" lIns="0" tIns="0" rIns="0" bIns="0" rtlCol="0"/>
            <a:lstStyle/>
            <a:p/>
          </p:txBody>
        </p:sp>
        <p:sp>
          <p:nvSpPr>
            <p:cNvPr id="2107" name="object 2107" descr=""/>
            <p:cNvSpPr/>
            <p:nvPr/>
          </p:nvSpPr>
          <p:spPr>
            <a:xfrm>
              <a:off x="5581106" y="2556646"/>
              <a:ext cx="1270" cy="635"/>
            </a:xfrm>
            <a:custGeom>
              <a:avLst/>
              <a:gdLst/>
              <a:ahLst/>
              <a:cxnLst/>
              <a:rect l="l" t="t" r="r" b="b"/>
              <a:pathLst>
                <a:path w="1270" h="635">
                  <a:moveTo>
                    <a:pt x="0" y="444"/>
                  </a:moveTo>
                  <a:lnTo>
                    <a:pt x="304" y="330"/>
                  </a:lnTo>
                  <a:lnTo>
                    <a:pt x="596" y="165"/>
                  </a:lnTo>
                  <a:lnTo>
                    <a:pt x="736" y="0"/>
                  </a:lnTo>
                </a:path>
              </a:pathLst>
            </a:custGeom>
            <a:ln w="3175">
              <a:solidFill>
                <a:srgbClr val="5C86AE"/>
              </a:solidFill>
            </a:ln>
          </p:spPr>
          <p:txBody>
            <a:bodyPr wrap="square" lIns="0" tIns="0" rIns="0" bIns="0" rtlCol="0"/>
            <a:lstStyle/>
            <a:p/>
          </p:txBody>
        </p:sp>
        <p:sp>
          <p:nvSpPr>
            <p:cNvPr id="2108" name="object 2108" descr=""/>
            <p:cNvSpPr/>
            <p:nvPr/>
          </p:nvSpPr>
          <p:spPr>
            <a:xfrm>
              <a:off x="5592832" y="2502823"/>
              <a:ext cx="1905" cy="1270"/>
            </a:xfrm>
            <a:custGeom>
              <a:avLst/>
              <a:gdLst/>
              <a:ahLst/>
              <a:cxnLst/>
              <a:rect l="l" t="t" r="r" b="b"/>
              <a:pathLst>
                <a:path w="1904" h="1269">
                  <a:moveTo>
                    <a:pt x="1892" y="0"/>
                  </a:moveTo>
                  <a:lnTo>
                    <a:pt x="0" y="914"/>
                  </a:lnTo>
                </a:path>
              </a:pathLst>
            </a:custGeom>
            <a:ln w="3175">
              <a:solidFill>
                <a:srgbClr val="5C86AE"/>
              </a:solidFill>
            </a:ln>
          </p:spPr>
          <p:txBody>
            <a:bodyPr wrap="square" lIns="0" tIns="0" rIns="0" bIns="0" rtlCol="0"/>
            <a:lstStyle/>
            <a:p/>
          </p:txBody>
        </p:sp>
        <p:sp>
          <p:nvSpPr>
            <p:cNvPr id="2109" name="object 2109" descr=""/>
            <p:cNvSpPr/>
            <p:nvPr/>
          </p:nvSpPr>
          <p:spPr>
            <a:xfrm>
              <a:off x="5594795" y="2501993"/>
              <a:ext cx="635" cy="1270"/>
            </a:xfrm>
            <a:custGeom>
              <a:avLst/>
              <a:gdLst/>
              <a:ahLst/>
              <a:cxnLst/>
              <a:rect l="l" t="t" r="r" b="b"/>
              <a:pathLst>
                <a:path w="635" h="1269">
                  <a:moveTo>
                    <a:pt x="139" y="787"/>
                  </a:moveTo>
                  <a:lnTo>
                    <a:pt x="215" y="660"/>
                  </a:lnTo>
                  <a:lnTo>
                    <a:pt x="165" y="342"/>
                  </a:lnTo>
                  <a:lnTo>
                    <a:pt x="0" y="0"/>
                  </a:lnTo>
                </a:path>
              </a:pathLst>
            </a:custGeom>
            <a:ln w="3175">
              <a:solidFill>
                <a:srgbClr val="5C86AE"/>
              </a:solidFill>
            </a:ln>
          </p:spPr>
          <p:txBody>
            <a:bodyPr wrap="square" lIns="0" tIns="0" rIns="0" bIns="0" rtlCol="0"/>
            <a:lstStyle/>
            <a:p/>
          </p:txBody>
        </p:sp>
        <p:sp>
          <p:nvSpPr>
            <p:cNvPr id="2110" name="object 2110" descr=""/>
            <p:cNvSpPr/>
            <p:nvPr/>
          </p:nvSpPr>
          <p:spPr>
            <a:xfrm>
              <a:off x="5594799" y="2510848"/>
              <a:ext cx="635" cy="1270"/>
            </a:xfrm>
            <a:custGeom>
              <a:avLst/>
              <a:gdLst/>
              <a:ahLst/>
              <a:cxnLst/>
              <a:rect l="l" t="t" r="r" b="b"/>
              <a:pathLst>
                <a:path w="635" h="1269">
                  <a:moveTo>
                    <a:pt x="0" y="787"/>
                  </a:moveTo>
                  <a:lnTo>
                    <a:pt x="165" y="457"/>
                  </a:lnTo>
                  <a:lnTo>
                    <a:pt x="215" y="127"/>
                  </a:lnTo>
                  <a:lnTo>
                    <a:pt x="139" y="0"/>
                  </a:lnTo>
                </a:path>
              </a:pathLst>
            </a:custGeom>
            <a:ln w="3175">
              <a:solidFill>
                <a:srgbClr val="5C86AE"/>
              </a:solidFill>
            </a:ln>
          </p:spPr>
          <p:txBody>
            <a:bodyPr wrap="square" lIns="0" tIns="0" rIns="0" bIns="0" rtlCol="0"/>
            <a:lstStyle/>
            <a:p/>
          </p:txBody>
        </p:sp>
        <p:sp>
          <p:nvSpPr>
            <p:cNvPr id="2111" name="object 2111" descr=""/>
            <p:cNvSpPr/>
            <p:nvPr/>
          </p:nvSpPr>
          <p:spPr>
            <a:xfrm>
              <a:off x="5592827" y="2510451"/>
              <a:ext cx="1905" cy="1270"/>
            </a:xfrm>
            <a:custGeom>
              <a:avLst/>
              <a:gdLst/>
              <a:ahLst/>
              <a:cxnLst/>
              <a:rect l="l" t="t" r="r" b="b"/>
              <a:pathLst>
                <a:path w="1904" h="1269">
                  <a:moveTo>
                    <a:pt x="0" y="0"/>
                  </a:moveTo>
                  <a:lnTo>
                    <a:pt x="635" y="304"/>
                  </a:lnTo>
                  <a:lnTo>
                    <a:pt x="1270" y="609"/>
                  </a:lnTo>
                  <a:lnTo>
                    <a:pt x="1892" y="914"/>
                  </a:lnTo>
                </a:path>
              </a:pathLst>
            </a:custGeom>
            <a:ln w="3175">
              <a:solidFill>
                <a:srgbClr val="5C86AE"/>
              </a:solidFill>
            </a:ln>
          </p:spPr>
          <p:txBody>
            <a:bodyPr wrap="square" lIns="0" tIns="0" rIns="0" bIns="0" rtlCol="0"/>
            <a:lstStyle/>
            <a:p/>
          </p:txBody>
        </p:sp>
        <p:sp>
          <p:nvSpPr>
            <p:cNvPr id="2112" name="object 2112" descr=""/>
            <p:cNvSpPr/>
            <p:nvPr/>
          </p:nvSpPr>
          <p:spPr>
            <a:xfrm>
              <a:off x="5581102" y="2457092"/>
              <a:ext cx="1270" cy="635"/>
            </a:xfrm>
            <a:custGeom>
              <a:avLst/>
              <a:gdLst/>
              <a:ahLst/>
              <a:cxnLst/>
              <a:rect l="l" t="t" r="r" b="b"/>
              <a:pathLst>
                <a:path w="1270" h="635">
                  <a:moveTo>
                    <a:pt x="736" y="444"/>
                  </a:moveTo>
                  <a:lnTo>
                    <a:pt x="596" y="292"/>
                  </a:lnTo>
                  <a:lnTo>
                    <a:pt x="317" y="114"/>
                  </a:lnTo>
                  <a:lnTo>
                    <a:pt x="0" y="0"/>
                  </a:lnTo>
                </a:path>
              </a:pathLst>
            </a:custGeom>
            <a:ln w="3175">
              <a:solidFill>
                <a:srgbClr val="5C86AE"/>
              </a:solidFill>
            </a:ln>
          </p:spPr>
          <p:txBody>
            <a:bodyPr wrap="square" lIns="0" tIns="0" rIns="0" bIns="0" rtlCol="0"/>
            <a:lstStyle/>
            <a:p/>
          </p:txBody>
        </p:sp>
        <p:sp>
          <p:nvSpPr>
            <p:cNvPr id="2113" name="object 2113" descr=""/>
            <p:cNvSpPr/>
            <p:nvPr/>
          </p:nvSpPr>
          <p:spPr>
            <a:xfrm>
              <a:off x="5586911" y="2460439"/>
              <a:ext cx="635" cy="635"/>
            </a:xfrm>
            <a:custGeom>
              <a:avLst/>
              <a:gdLst/>
              <a:ahLst/>
              <a:cxnLst/>
              <a:rect l="l" t="t" r="r" b="b"/>
              <a:pathLst>
                <a:path w="635" h="635">
                  <a:moveTo>
                    <a:pt x="495" y="507"/>
                  </a:moveTo>
                  <a:lnTo>
                    <a:pt x="304" y="165"/>
                  </a:lnTo>
                  <a:lnTo>
                    <a:pt x="101" y="0"/>
                  </a:lnTo>
                  <a:lnTo>
                    <a:pt x="0" y="139"/>
                  </a:lnTo>
                </a:path>
              </a:pathLst>
            </a:custGeom>
            <a:ln w="3175">
              <a:solidFill>
                <a:srgbClr val="5C86AE"/>
              </a:solidFill>
            </a:ln>
          </p:spPr>
          <p:txBody>
            <a:bodyPr wrap="square" lIns="0" tIns="0" rIns="0" bIns="0" rtlCol="0"/>
            <a:lstStyle/>
            <a:p/>
          </p:txBody>
        </p:sp>
        <p:sp>
          <p:nvSpPr>
            <p:cNvPr id="2114" name="object 2114" descr=""/>
            <p:cNvSpPr/>
            <p:nvPr/>
          </p:nvSpPr>
          <p:spPr>
            <a:xfrm>
              <a:off x="5589615" y="2558988"/>
              <a:ext cx="635" cy="635"/>
            </a:xfrm>
            <a:custGeom>
              <a:avLst/>
              <a:gdLst/>
              <a:ahLst/>
              <a:cxnLst/>
              <a:rect l="l" t="t" r="r" b="b"/>
              <a:pathLst>
                <a:path w="635" h="635">
                  <a:moveTo>
                    <a:pt x="0" y="0"/>
                  </a:moveTo>
                  <a:lnTo>
                    <a:pt x="241" y="152"/>
                  </a:lnTo>
                </a:path>
              </a:pathLst>
            </a:custGeom>
            <a:ln w="3175">
              <a:solidFill>
                <a:srgbClr val="5C86AE"/>
              </a:solidFill>
            </a:ln>
          </p:spPr>
          <p:txBody>
            <a:bodyPr wrap="square" lIns="0" tIns="0" rIns="0" bIns="0" rtlCol="0"/>
            <a:lstStyle/>
            <a:p/>
          </p:txBody>
        </p:sp>
        <p:sp>
          <p:nvSpPr>
            <p:cNvPr id="2115" name="object 2115" descr=""/>
            <p:cNvSpPr/>
            <p:nvPr/>
          </p:nvSpPr>
          <p:spPr>
            <a:xfrm>
              <a:off x="5595366" y="2502915"/>
              <a:ext cx="2540" cy="8890"/>
            </a:xfrm>
            <a:custGeom>
              <a:avLst/>
              <a:gdLst/>
              <a:ahLst/>
              <a:cxnLst/>
              <a:rect l="l" t="t" r="r" b="b"/>
              <a:pathLst>
                <a:path w="2539" h="8889">
                  <a:moveTo>
                    <a:pt x="2235" y="7251"/>
                  </a:moveTo>
                  <a:lnTo>
                    <a:pt x="1905" y="6464"/>
                  </a:lnTo>
                  <a:lnTo>
                    <a:pt x="1117" y="6134"/>
                  </a:lnTo>
                  <a:lnTo>
                    <a:pt x="317" y="6464"/>
                  </a:lnTo>
                  <a:lnTo>
                    <a:pt x="0" y="7251"/>
                  </a:lnTo>
                  <a:lnTo>
                    <a:pt x="317" y="8051"/>
                  </a:lnTo>
                  <a:lnTo>
                    <a:pt x="1117" y="8369"/>
                  </a:lnTo>
                  <a:lnTo>
                    <a:pt x="1905" y="8051"/>
                  </a:lnTo>
                  <a:lnTo>
                    <a:pt x="2235" y="7251"/>
                  </a:lnTo>
                  <a:close/>
                </a:path>
                <a:path w="2539" h="8889">
                  <a:moveTo>
                    <a:pt x="2235" y="1117"/>
                  </a:moveTo>
                  <a:lnTo>
                    <a:pt x="1905" y="330"/>
                  </a:lnTo>
                  <a:lnTo>
                    <a:pt x="1117" y="0"/>
                  </a:lnTo>
                  <a:lnTo>
                    <a:pt x="317" y="330"/>
                  </a:lnTo>
                  <a:lnTo>
                    <a:pt x="0" y="1117"/>
                  </a:lnTo>
                  <a:lnTo>
                    <a:pt x="317"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2116" name="object 2116" descr=""/>
            <p:cNvSpPr/>
            <p:nvPr/>
          </p:nvSpPr>
          <p:spPr>
            <a:xfrm>
              <a:off x="5592306" y="2508628"/>
              <a:ext cx="1270" cy="1905"/>
            </a:xfrm>
            <a:custGeom>
              <a:avLst/>
              <a:gdLst/>
              <a:ahLst/>
              <a:cxnLst/>
              <a:rect l="l" t="t" r="r" b="b"/>
              <a:pathLst>
                <a:path w="1270" h="1905">
                  <a:moveTo>
                    <a:pt x="0" y="0"/>
                  </a:moveTo>
                  <a:lnTo>
                    <a:pt x="266" y="673"/>
                  </a:lnTo>
                  <a:lnTo>
                    <a:pt x="698" y="1231"/>
                  </a:lnTo>
                  <a:lnTo>
                    <a:pt x="1257" y="1600"/>
                  </a:lnTo>
                </a:path>
              </a:pathLst>
            </a:custGeom>
            <a:ln w="3175">
              <a:solidFill>
                <a:srgbClr val="5C86AE"/>
              </a:solidFill>
            </a:ln>
          </p:spPr>
          <p:txBody>
            <a:bodyPr wrap="square" lIns="0" tIns="0" rIns="0" bIns="0" rtlCol="0"/>
            <a:lstStyle/>
            <a:p/>
          </p:txBody>
        </p:sp>
        <p:sp>
          <p:nvSpPr>
            <p:cNvPr id="2117" name="object 2117" descr=""/>
            <p:cNvSpPr/>
            <p:nvPr/>
          </p:nvSpPr>
          <p:spPr>
            <a:xfrm>
              <a:off x="5592288" y="2503952"/>
              <a:ext cx="1270" cy="1905"/>
            </a:xfrm>
            <a:custGeom>
              <a:avLst/>
              <a:gdLst/>
              <a:ahLst/>
              <a:cxnLst/>
              <a:rect l="l" t="t" r="r" b="b"/>
              <a:pathLst>
                <a:path w="1270" h="1905">
                  <a:moveTo>
                    <a:pt x="1270" y="0"/>
                  </a:moveTo>
                  <a:lnTo>
                    <a:pt x="711" y="381"/>
                  </a:lnTo>
                  <a:lnTo>
                    <a:pt x="279" y="952"/>
                  </a:lnTo>
                  <a:lnTo>
                    <a:pt x="0" y="1625"/>
                  </a:lnTo>
                </a:path>
              </a:pathLst>
            </a:custGeom>
            <a:ln w="3175">
              <a:solidFill>
                <a:srgbClr val="5C86AE"/>
              </a:solidFill>
            </a:ln>
          </p:spPr>
          <p:txBody>
            <a:bodyPr wrap="square" lIns="0" tIns="0" rIns="0" bIns="0" rtlCol="0"/>
            <a:lstStyle/>
            <a:p/>
          </p:txBody>
        </p:sp>
        <p:sp>
          <p:nvSpPr>
            <p:cNvPr id="2118" name="object 2118" descr=""/>
            <p:cNvSpPr/>
            <p:nvPr/>
          </p:nvSpPr>
          <p:spPr>
            <a:xfrm>
              <a:off x="5589620" y="2454479"/>
              <a:ext cx="635" cy="635"/>
            </a:xfrm>
            <a:custGeom>
              <a:avLst/>
              <a:gdLst/>
              <a:ahLst/>
              <a:cxnLst/>
              <a:rect l="l" t="t" r="r" b="b"/>
              <a:pathLst>
                <a:path w="635" h="635">
                  <a:moveTo>
                    <a:pt x="304" y="0"/>
                  </a:moveTo>
                  <a:lnTo>
                    <a:pt x="114" y="63"/>
                  </a:lnTo>
                </a:path>
              </a:pathLst>
            </a:custGeom>
            <a:ln w="3175">
              <a:solidFill>
                <a:srgbClr val="5C86AE"/>
              </a:solidFill>
            </a:ln>
          </p:spPr>
          <p:txBody>
            <a:bodyPr wrap="square" lIns="0" tIns="0" rIns="0" bIns="0" rtlCol="0"/>
            <a:lstStyle/>
            <a:p/>
          </p:txBody>
        </p:sp>
        <p:sp>
          <p:nvSpPr>
            <p:cNvPr id="2119" name="object 2119" descr=""/>
            <p:cNvSpPr/>
            <p:nvPr/>
          </p:nvSpPr>
          <p:spPr>
            <a:xfrm>
              <a:off x="5592619" y="2503952"/>
              <a:ext cx="1270" cy="1270"/>
            </a:xfrm>
            <a:custGeom>
              <a:avLst/>
              <a:gdLst/>
              <a:ahLst/>
              <a:cxnLst/>
              <a:rect l="l" t="t" r="r" b="b"/>
              <a:pathLst>
                <a:path w="1270" h="1269">
                  <a:moveTo>
                    <a:pt x="939" y="0"/>
                  </a:moveTo>
                  <a:lnTo>
                    <a:pt x="571" y="254"/>
                  </a:lnTo>
                  <a:lnTo>
                    <a:pt x="241" y="584"/>
                  </a:lnTo>
                  <a:lnTo>
                    <a:pt x="0" y="990"/>
                  </a:lnTo>
                </a:path>
              </a:pathLst>
            </a:custGeom>
            <a:ln w="3175">
              <a:solidFill>
                <a:srgbClr val="5C86AE"/>
              </a:solidFill>
            </a:ln>
          </p:spPr>
          <p:txBody>
            <a:bodyPr wrap="square" lIns="0" tIns="0" rIns="0" bIns="0" rtlCol="0"/>
            <a:lstStyle/>
            <a:p/>
          </p:txBody>
        </p:sp>
        <p:sp>
          <p:nvSpPr>
            <p:cNvPr id="2120" name="object 2120" descr=""/>
            <p:cNvSpPr/>
            <p:nvPr/>
          </p:nvSpPr>
          <p:spPr>
            <a:xfrm>
              <a:off x="5592616" y="2509254"/>
              <a:ext cx="1270" cy="1270"/>
            </a:xfrm>
            <a:custGeom>
              <a:avLst/>
              <a:gdLst/>
              <a:ahLst/>
              <a:cxnLst/>
              <a:rect l="l" t="t" r="r" b="b"/>
              <a:pathLst>
                <a:path w="1270" h="1269">
                  <a:moveTo>
                    <a:pt x="0" y="0"/>
                  </a:moveTo>
                  <a:lnTo>
                    <a:pt x="254" y="393"/>
                  </a:lnTo>
                  <a:lnTo>
                    <a:pt x="571" y="736"/>
                  </a:lnTo>
                  <a:lnTo>
                    <a:pt x="939" y="977"/>
                  </a:lnTo>
                </a:path>
              </a:pathLst>
            </a:custGeom>
            <a:ln w="3175">
              <a:solidFill>
                <a:srgbClr val="5C86AE"/>
              </a:solidFill>
            </a:ln>
          </p:spPr>
          <p:txBody>
            <a:bodyPr wrap="square" lIns="0" tIns="0" rIns="0" bIns="0" rtlCol="0"/>
            <a:lstStyle/>
            <a:p/>
          </p:txBody>
        </p:sp>
        <p:sp>
          <p:nvSpPr>
            <p:cNvPr id="2121" name="object 2121" descr=""/>
            <p:cNvSpPr/>
            <p:nvPr/>
          </p:nvSpPr>
          <p:spPr>
            <a:xfrm>
              <a:off x="5595926" y="250793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122" name="object 2122" descr=""/>
            <p:cNvSpPr/>
            <p:nvPr/>
          </p:nvSpPr>
          <p:spPr>
            <a:xfrm>
              <a:off x="5596920" y="2504982"/>
              <a:ext cx="1270" cy="4445"/>
            </a:xfrm>
            <a:custGeom>
              <a:avLst/>
              <a:gdLst/>
              <a:ahLst/>
              <a:cxnLst/>
              <a:rect l="l" t="t" r="r" b="b"/>
              <a:pathLst>
                <a:path w="1270" h="4444">
                  <a:moveTo>
                    <a:pt x="0" y="4216"/>
                  </a:moveTo>
                  <a:lnTo>
                    <a:pt x="901" y="3035"/>
                  </a:lnTo>
                  <a:lnTo>
                    <a:pt x="901" y="1193"/>
                  </a:lnTo>
                  <a:lnTo>
                    <a:pt x="0" y="0"/>
                  </a:lnTo>
                </a:path>
              </a:pathLst>
            </a:custGeom>
            <a:ln w="3175">
              <a:solidFill>
                <a:srgbClr val="5C86AE"/>
              </a:solidFill>
            </a:ln>
          </p:spPr>
          <p:txBody>
            <a:bodyPr wrap="square" lIns="0" tIns="0" rIns="0" bIns="0" rtlCol="0"/>
            <a:lstStyle/>
            <a:p/>
          </p:txBody>
        </p:sp>
        <p:sp>
          <p:nvSpPr>
            <p:cNvPr id="2123" name="object 2123" descr=""/>
            <p:cNvSpPr/>
            <p:nvPr/>
          </p:nvSpPr>
          <p:spPr>
            <a:xfrm>
              <a:off x="5595926" y="250402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124" name="object 2124" descr=""/>
            <p:cNvSpPr/>
            <p:nvPr/>
          </p:nvSpPr>
          <p:spPr>
            <a:xfrm>
              <a:off x="5596920" y="2505378"/>
              <a:ext cx="1270" cy="3810"/>
            </a:xfrm>
            <a:custGeom>
              <a:avLst/>
              <a:gdLst/>
              <a:ahLst/>
              <a:cxnLst/>
              <a:rect l="l" t="t" r="r" b="b"/>
              <a:pathLst>
                <a:path w="1270" h="3810">
                  <a:moveTo>
                    <a:pt x="0" y="3441"/>
                  </a:moveTo>
                  <a:lnTo>
                    <a:pt x="901" y="2463"/>
                  </a:lnTo>
                  <a:lnTo>
                    <a:pt x="901" y="965"/>
                  </a:lnTo>
                  <a:lnTo>
                    <a:pt x="0" y="0"/>
                  </a:lnTo>
                </a:path>
              </a:pathLst>
            </a:custGeom>
            <a:ln w="3175">
              <a:solidFill>
                <a:srgbClr val="5C86AE"/>
              </a:solidFill>
            </a:ln>
          </p:spPr>
          <p:txBody>
            <a:bodyPr wrap="square" lIns="0" tIns="0" rIns="0" bIns="0" rtlCol="0"/>
            <a:lstStyle/>
            <a:p/>
          </p:txBody>
        </p:sp>
        <p:sp>
          <p:nvSpPr>
            <p:cNvPr id="2125" name="object 2125" descr=""/>
            <p:cNvSpPr/>
            <p:nvPr/>
          </p:nvSpPr>
          <p:spPr>
            <a:xfrm>
              <a:off x="5593124" y="2509738"/>
              <a:ext cx="635" cy="1270"/>
            </a:xfrm>
            <a:custGeom>
              <a:avLst/>
              <a:gdLst/>
              <a:ahLst/>
              <a:cxnLst/>
              <a:rect l="l" t="t" r="r" b="b"/>
              <a:pathLst>
                <a:path w="635" h="1269">
                  <a:moveTo>
                    <a:pt x="0" y="787"/>
                  </a:moveTo>
                  <a:lnTo>
                    <a:pt x="165" y="444"/>
                  </a:lnTo>
                  <a:lnTo>
                    <a:pt x="215" y="127"/>
                  </a:lnTo>
                  <a:lnTo>
                    <a:pt x="139" y="0"/>
                  </a:lnTo>
                </a:path>
              </a:pathLst>
            </a:custGeom>
            <a:ln w="3175">
              <a:solidFill>
                <a:srgbClr val="5C86AE"/>
              </a:solidFill>
            </a:ln>
          </p:spPr>
          <p:txBody>
            <a:bodyPr wrap="square" lIns="0" tIns="0" rIns="0" bIns="0" rtlCol="0"/>
            <a:lstStyle/>
            <a:p/>
          </p:txBody>
        </p:sp>
        <p:sp>
          <p:nvSpPr>
            <p:cNvPr id="2126" name="object 2126" descr=""/>
            <p:cNvSpPr/>
            <p:nvPr/>
          </p:nvSpPr>
          <p:spPr>
            <a:xfrm>
              <a:off x="5593122" y="2503109"/>
              <a:ext cx="635" cy="1270"/>
            </a:xfrm>
            <a:custGeom>
              <a:avLst/>
              <a:gdLst/>
              <a:ahLst/>
              <a:cxnLst/>
              <a:rect l="l" t="t" r="r" b="b"/>
              <a:pathLst>
                <a:path w="635" h="1269">
                  <a:moveTo>
                    <a:pt x="139" y="787"/>
                  </a:moveTo>
                  <a:lnTo>
                    <a:pt x="215" y="660"/>
                  </a:lnTo>
                  <a:lnTo>
                    <a:pt x="165" y="330"/>
                  </a:lnTo>
                  <a:lnTo>
                    <a:pt x="0" y="0"/>
                  </a:lnTo>
                </a:path>
              </a:pathLst>
            </a:custGeom>
            <a:ln w="3175">
              <a:solidFill>
                <a:srgbClr val="5C86AE"/>
              </a:solidFill>
            </a:ln>
          </p:spPr>
          <p:txBody>
            <a:bodyPr wrap="square" lIns="0" tIns="0" rIns="0" bIns="0" rtlCol="0"/>
            <a:lstStyle/>
            <a:p/>
          </p:txBody>
        </p:sp>
        <p:sp>
          <p:nvSpPr>
            <p:cNvPr id="2127" name="object 2127" descr=""/>
            <p:cNvSpPr/>
            <p:nvPr/>
          </p:nvSpPr>
          <p:spPr>
            <a:xfrm>
              <a:off x="5588504" y="2453909"/>
              <a:ext cx="635" cy="635"/>
            </a:xfrm>
            <a:custGeom>
              <a:avLst/>
              <a:gdLst/>
              <a:ahLst/>
              <a:cxnLst/>
              <a:rect l="l" t="t" r="r" b="b"/>
              <a:pathLst>
                <a:path w="635" h="635">
                  <a:moveTo>
                    <a:pt x="279" y="0"/>
                  </a:moveTo>
                  <a:lnTo>
                    <a:pt x="101" y="50"/>
                  </a:lnTo>
                </a:path>
              </a:pathLst>
            </a:custGeom>
            <a:ln w="3175">
              <a:solidFill>
                <a:srgbClr val="5C86AE"/>
              </a:solidFill>
            </a:ln>
          </p:spPr>
          <p:txBody>
            <a:bodyPr wrap="square" lIns="0" tIns="0" rIns="0" bIns="0" rtlCol="0"/>
            <a:lstStyle/>
            <a:p/>
          </p:txBody>
        </p:sp>
        <p:sp>
          <p:nvSpPr>
            <p:cNvPr id="2128" name="object 2128" descr=""/>
            <p:cNvSpPr/>
            <p:nvPr/>
          </p:nvSpPr>
          <p:spPr>
            <a:xfrm>
              <a:off x="5592913" y="2510960"/>
              <a:ext cx="2540" cy="1270"/>
            </a:xfrm>
            <a:custGeom>
              <a:avLst/>
              <a:gdLst/>
              <a:ahLst/>
              <a:cxnLst/>
              <a:rect l="l" t="t" r="r" b="b"/>
              <a:pathLst>
                <a:path w="2539" h="1269">
                  <a:moveTo>
                    <a:pt x="0" y="0"/>
                  </a:moveTo>
                  <a:lnTo>
                    <a:pt x="647" y="304"/>
                  </a:lnTo>
                  <a:lnTo>
                    <a:pt x="1295" y="622"/>
                  </a:lnTo>
                  <a:lnTo>
                    <a:pt x="1917" y="927"/>
                  </a:lnTo>
                </a:path>
              </a:pathLst>
            </a:custGeom>
            <a:ln w="3175">
              <a:solidFill>
                <a:srgbClr val="5C86AE"/>
              </a:solidFill>
            </a:ln>
          </p:spPr>
          <p:txBody>
            <a:bodyPr wrap="square" lIns="0" tIns="0" rIns="0" bIns="0" rtlCol="0"/>
            <a:lstStyle/>
            <a:p/>
          </p:txBody>
        </p:sp>
        <p:sp>
          <p:nvSpPr>
            <p:cNvPr id="2129" name="object 2129" descr=""/>
            <p:cNvSpPr/>
            <p:nvPr/>
          </p:nvSpPr>
          <p:spPr>
            <a:xfrm>
              <a:off x="5592918" y="2501745"/>
              <a:ext cx="2540" cy="1270"/>
            </a:xfrm>
            <a:custGeom>
              <a:avLst/>
              <a:gdLst/>
              <a:ahLst/>
              <a:cxnLst/>
              <a:rect l="l" t="t" r="r" b="b"/>
              <a:pathLst>
                <a:path w="2539" h="1269">
                  <a:moveTo>
                    <a:pt x="1917" y="0"/>
                  </a:moveTo>
                  <a:lnTo>
                    <a:pt x="1282" y="304"/>
                  </a:lnTo>
                  <a:lnTo>
                    <a:pt x="635" y="609"/>
                  </a:lnTo>
                  <a:lnTo>
                    <a:pt x="0" y="927"/>
                  </a:lnTo>
                </a:path>
              </a:pathLst>
            </a:custGeom>
            <a:ln w="3175">
              <a:solidFill>
                <a:srgbClr val="5C86AE"/>
              </a:solidFill>
            </a:ln>
          </p:spPr>
          <p:txBody>
            <a:bodyPr wrap="square" lIns="0" tIns="0" rIns="0" bIns="0" rtlCol="0"/>
            <a:lstStyle/>
            <a:p/>
          </p:txBody>
        </p:sp>
        <p:sp>
          <p:nvSpPr>
            <p:cNvPr id="2130" name="object 2130" descr=""/>
            <p:cNvSpPr/>
            <p:nvPr/>
          </p:nvSpPr>
          <p:spPr>
            <a:xfrm>
              <a:off x="6176220" y="2527616"/>
              <a:ext cx="635" cy="635"/>
            </a:xfrm>
            <a:custGeom>
              <a:avLst/>
              <a:gdLst/>
              <a:ahLst/>
              <a:cxnLst/>
              <a:rect l="l" t="t" r="r" b="b"/>
              <a:pathLst>
                <a:path w="635" h="635">
                  <a:moveTo>
                    <a:pt x="0" y="0"/>
                  </a:moveTo>
                  <a:lnTo>
                    <a:pt x="25" y="279"/>
                  </a:lnTo>
                  <a:lnTo>
                    <a:pt x="38" y="419"/>
                  </a:lnTo>
                </a:path>
              </a:pathLst>
            </a:custGeom>
            <a:ln w="3175">
              <a:solidFill>
                <a:srgbClr val="5C86AE"/>
              </a:solidFill>
            </a:ln>
          </p:spPr>
          <p:txBody>
            <a:bodyPr wrap="square" lIns="0" tIns="0" rIns="0" bIns="0" rtlCol="0"/>
            <a:lstStyle/>
            <a:p/>
          </p:txBody>
        </p:sp>
        <p:sp>
          <p:nvSpPr>
            <p:cNvPr id="2131" name="object 2131" descr=""/>
            <p:cNvSpPr/>
            <p:nvPr/>
          </p:nvSpPr>
          <p:spPr>
            <a:xfrm>
              <a:off x="6176741" y="2527163"/>
              <a:ext cx="635" cy="1270"/>
            </a:xfrm>
            <a:custGeom>
              <a:avLst/>
              <a:gdLst/>
              <a:ahLst/>
              <a:cxnLst/>
              <a:rect l="l" t="t" r="r" b="b"/>
              <a:pathLst>
                <a:path w="635" h="1269">
                  <a:moveTo>
                    <a:pt x="0" y="0"/>
                  </a:moveTo>
                  <a:lnTo>
                    <a:pt x="0" y="254"/>
                  </a:lnTo>
                  <a:lnTo>
                    <a:pt x="12" y="469"/>
                  </a:lnTo>
                  <a:lnTo>
                    <a:pt x="25" y="647"/>
                  </a:lnTo>
                </a:path>
              </a:pathLst>
            </a:custGeom>
            <a:ln w="3175">
              <a:solidFill>
                <a:srgbClr val="5C86AE"/>
              </a:solidFill>
            </a:ln>
          </p:spPr>
          <p:txBody>
            <a:bodyPr wrap="square" lIns="0" tIns="0" rIns="0" bIns="0" rtlCol="0"/>
            <a:lstStyle/>
            <a:p/>
          </p:txBody>
        </p:sp>
        <p:sp>
          <p:nvSpPr>
            <p:cNvPr id="2132" name="object 2132" descr=""/>
            <p:cNvSpPr/>
            <p:nvPr/>
          </p:nvSpPr>
          <p:spPr>
            <a:xfrm>
              <a:off x="6176331" y="2486572"/>
              <a:ext cx="635" cy="1270"/>
            </a:xfrm>
            <a:custGeom>
              <a:avLst/>
              <a:gdLst/>
              <a:ahLst/>
              <a:cxnLst/>
              <a:rect l="l" t="t" r="r" b="b"/>
              <a:pathLst>
                <a:path w="635" h="1269">
                  <a:moveTo>
                    <a:pt x="50" y="977"/>
                  </a:moveTo>
                  <a:lnTo>
                    <a:pt x="25" y="558"/>
                  </a:lnTo>
                  <a:lnTo>
                    <a:pt x="12" y="228"/>
                  </a:lnTo>
                  <a:lnTo>
                    <a:pt x="0" y="0"/>
                  </a:lnTo>
                </a:path>
              </a:pathLst>
            </a:custGeom>
            <a:ln w="3175">
              <a:solidFill>
                <a:srgbClr val="5C86AE"/>
              </a:solidFill>
            </a:ln>
          </p:spPr>
          <p:txBody>
            <a:bodyPr wrap="square" lIns="0" tIns="0" rIns="0" bIns="0" rtlCol="0"/>
            <a:lstStyle/>
            <a:p/>
          </p:txBody>
        </p:sp>
        <p:sp>
          <p:nvSpPr>
            <p:cNvPr id="2133" name="object 2133" descr=""/>
            <p:cNvSpPr/>
            <p:nvPr/>
          </p:nvSpPr>
          <p:spPr>
            <a:xfrm>
              <a:off x="6176020" y="2490477"/>
              <a:ext cx="635" cy="8255"/>
            </a:xfrm>
            <a:custGeom>
              <a:avLst/>
              <a:gdLst/>
              <a:ahLst/>
              <a:cxnLst/>
              <a:rect l="l" t="t" r="r" b="b"/>
              <a:pathLst>
                <a:path w="635" h="8255">
                  <a:moveTo>
                    <a:pt x="88" y="0"/>
                  </a:moveTo>
                  <a:lnTo>
                    <a:pt x="50" y="2082"/>
                  </a:lnTo>
                  <a:lnTo>
                    <a:pt x="25" y="4775"/>
                  </a:lnTo>
                  <a:lnTo>
                    <a:pt x="0" y="7874"/>
                  </a:lnTo>
                </a:path>
              </a:pathLst>
            </a:custGeom>
            <a:ln w="3175">
              <a:solidFill>
                <a:srgbClr val="5C86AE"/>
              </a:solidFill>
            </a:ln>
          </p:spPr>
          <p:txBody>
            <a:bodyPr wrap="square" lIns="0" tIns="0" rIns="0" bIns="0" rtlCol="0"/>
            <a:lstStyle/>
            <a:p/>
          </p:txBody>
        </p:sp>
        <p:sp>
          <p:nvSpPr>
            <p:cNvPr id="2134" name="object 2134" descr=""/>
            <p:cNvSpPr/>
            <p:nvPr/>
          </p:nvSpPr>
          <p:spPr>
            <a:xfrm>
              <a:off x="6175997" y="2502247"/>
              <a:ext cx="635" cy="9525"/>
            </a:xfrm>
            <a:custGeom>
              <a:avLst/>
              <a:gdLst/>
              <a:ahLst/>
              <a:cxnLst/>
              <a:rect l="l" t="t" r="r" b="b"/>
              <a:pathLst>
                <a:path w="635" h="9525">
                  <a:moveTo>
                    <a:pt x="12" y="0"/>
                  </a:moveTo>
                  <a:lnTo>
                    <a:pt x="0" y="3060"/>
                  </a:lnTo>
                  <a:lnTo>
                    <a:pt x="0" y="6235"/>
                  </a:lnTo>
                  <a:lnTo>
                    <a:pt x="12" y="9309"/>
                  </a:lnTo>
                </a:path>
              </a:pathLst>
            </a:custGeom>
            <a:ln w="3175">
              <a:solidFill>
                <a:srgbClr val="5C86AE"/>
              </a:solidFill>
            </a:ln>
          </p:spPr>
          <p:txBody>
            <a:bodyPr wrap="square" lIns="0" tIns="0" rIns="0" bIns="0" rtlCol="0"/>
            <a:lstStyle/>
            <a:p/>
          </p:txBody>
        </p:sp>
        <p:sp>
          <p:nvSpPr>
            <p:cNvPr id="2135" name="object 2135" descr=""/>
            <p:cNvSpPr/>
            <p:nvPr/>
          </p:nvSpPr>
          <p:spPr>
            <a:xfrm>
              <a:off x="6176022" y="2515839"/>
              <a:ext cx="635" cy="8255"/>
            </a:xfrm>
            <a:custGeom>
              <a:avLst/>
              <a:gdLst/>
              <a:ahLst/>
              <a:cxnLst/>
              <a:rect l="l" t="t" r="r" b="b"/>
              <a:pathLst>
                <a:path w="635" h="8255">
                  <a:moveTo>
                    <a:pt x="0" y="0"/>
                  </a:moveTo>
                  <a:lnTo>
                    <a:pt x="25" y="3098"/>
                  </a:lnTo>
                  <a:lnTo>
                    <a:pt x="50" y="5803"/>
                  </a:lnTo>
                  <a:lnTo>
                    <a:pt x="88" y="7874"/>
                  </a:lnTo>
                </a:path>
              </a:pathLst>
            </a:custGeom>
            <a:ln w="3175">
              <a:solidFill>
                <a:srgbClr val="5C86AE"/>
              </a:solidFill>
            </a:ln>
          </p:spPr>
          <p:txBody>
            <a:bodyPr wrap="square" lIns="0" tIns="0" rIns="0" bIns="0" rtlCol="0"/>
            <a:lstStyle/>
            <a:p/>
          </p:txBody>
        </p:sp>
        <p:sp>
          <p:nvSpPr>
            <p:cNvPr id="2136" name="object 2136" descr=""/>
            <p:cNvSpPr/>
            <p:nvPr/>
          </p:nvSpPr>
          <p:spPr>
            <a:xfrm>
              <a:off x="6176839" y="2485591"/>
              <a:ext cx="635" cy="1270"/>
            </a:xfrm>
            <a:custGeom>
              <a:avLst/>
              <a:gdLst/>
              <a:ahLst/>
              <a:cxnLst/>
              <a:rect l="l" t="t" r="r" b="b"/>
              <a:pathLst>
                <a:path w="635" h="1269">
                  <a:moveTo>
                    <a:pt x="76" y="787"/>
                  </a:moveTo>
                  <a:lnTo>
                    <a:pt x="50" y="266"/>
                  </a:lnTo>
                  <a:lnTo>
                    <a:pt x="25" y="0"/>
                  </a:lnTo>
                </a:path>
              </a:pathLst>
            </a:custGeom>
            <a:ln w="3175">
              <a:solidFill>
                <a:srgbClr val="5C86AE"/>
              </a:solidFill>
            </a:ln>
          </p:spPr>
          <p:txBody>
            <a:bodyPr wrap="square" lIns="0" tIns="0" rIns="0" bIns="0" rtlCol="0"/>
            <a:lstStyle/>
            <a:p/>
          </p:txBody>
        </p:sp>
        <p:sp>
          <p:nvSpPr>
            <p:cNvPr id="2137" name="object 2137" descr=""/>
            <p:cNvSpPr/>
            <p:nvPr/>
          </p:nvSpPr>
          <p:spPr>
            <a:xfrm>
              <a:off x="6176579" y="2490316"/>
              <a:ext cx="635" cy="8255"/>
            </a:xfrm>
            <a:custGeom>
              <a:avLst/>
              <a:gdLst/>
              <a:ahLst/>
              <a:cxnLst/>
              <a:rect l="l" t="t" r="r" b="b"/>
              <a:pathLst>
                <a:path w="635" h="8255">
                  <a:moveTo>
                    <a:pt x="88" y="0"/>
                  </a:moveTo>
                  <a:lnTo>
                    <a:pt x="50" y="2120"/>
                  </a:lnTo>
                  <a:lnTo>
                    <a:pt x="25" y="4851"/>
                  </a:lnTo>
                  <a:lnTo>
                    <a:pt x="0" y="7937"/>
                  </a:lnTo>
                </a:path>
              </a:pathLst>
            </a:custGeom>
            <a:ln w="3175">
              <a:solidFill>
                <a:srgbClr val="5C86AE"/>
              </a:solidFill>
            </a:ln>
          </p:spPr>
          <p:txBody>
            <a:bodyPr wrap="square" lIns="0" tIns="0" rIns="0" bIns="0" rtlCol="0"/>
            <a:lstStyle/>
            <a:p/>
          </p:txBody>
        </p:sp>
        <p:sp>
          <p:nvSpPr>
            <p:cNvPr id="2138" name="object 2138" descr=""/>
            <p:cNvSpPr/>
            <p:nvPr/>
          </p:nvSpPr>
          <p:spPr>
            <a:xfrm>
              <a:off x="6176556" y="2502203"/>
              <a:ext cx="635" cy="10160"/>
            </a:xfrm>
            <a:custGeom>
              <a:avLst/>
              <a:gdLst/>
              <a:ahLst/>
              <a:cxnLst/>
              <a:rect l="l" t="t" r="r" b="b"/>
              <a:pathLst>
                <a:path w="635" h="10160">
                  <a:moveTo>
                    <a:pt x="12" y="0"/>
                  </a:moveTo>
                  <a:lnTo>
                    <a:pt x="0" y="3213"/>
                  </a:lnTo>
                  <a:lnTo>
                    <a:pt x="0" y="6565"/>
                  </a:lnTo>
                  <a:lnTo>
                    <a:pt x="12" y="9779"/>
                  </a:lnTo>
                </a:path>
              </a:pathLst>
            </a:custGeom>
            <a:ln w="3175">
              <a:solidFill>
                <a:srgbClr val="5C86AE"/>
              </a:solidFill>
            </a:ln>
          </p:spPr>
          <p:txBody>
            <a:bodyPr wrap="square" lIns="0" tIns="0" rIns="0" bIns="0" rtlCol="0"/>
            <a:lstStyle/>
            <a:p/>
          </p:txBody>
        </p:sp>
        <p:sp>
          <p:nvSpPr>
            <p:cNvPr id="2139" name="object 2139" descr=""/>
            <p:cNvSpPr/>
            <p:nvPr/>
          </p:nvSpPr>
          <p:spPr>
            <a:xfrm>
              <a:off x="6176580" y="2515927"/>
              <a:ext cx="635" cy="8255"/>
            </a:xfrm>
            <a:custGeom>
              <a:avLst/>
              <a:gdLst/>
              <a:ahLst/>
              <a:cxnLst/>
              <a:rect l="l" t="t" r="r" b="b"/>
              <a:pathLst>
                <a:path w="635" h="8255">
                  <a:moveTo>
                    <a:pt x="0" y="0"/>
                  </a:moveTo>
                  <a:lnTo>
                    <a:pt x="25" y="3098"/>
                  </a:lnTo>
                  <a:lnTo>
                    <a:pt x="50" y="5816"/>
                  </a:lnTo>
                  <a:lnTo>
                    <a:pt x="88" y="7937"/>
                  </a:lnTo>
                </a:path>
              </a:pathLst>
            </a:custGeom>
            <a:ln w="3175">
              <a:solidFill>
                <a:srgbClr val="5C86AE"/>
              </a:solidFill>
            </a:ln>
          </p:spPr>
          <p:txBody>
            <a:bodyPr wrap="square" lIns="0" tIns="0" rIns="0" bIns="0" rtlCol="0"/>
            <a:lstStyle/>
            <a:p/>
          </p:txBody>
        </p:sp>
        <p:sp>
          <p:nvSpPr>
            <p:cNvPr id="2140" name="object 2140" descr=""/>
            <p:cNvSpPr/>
            <p:nvPr/>
          </p:nvSpPr>
          <p:spPr>
            <a:xfrm>
              <a:off x="5913601" y="2513384"/>
              <a:ext cx="635" cy="1270"/>
            </a:xfrm>
            <a:custGeom>
              <a:avLst/>
              <a:gdLst/>
              <a:ahLst/>
              <a:cxnLst/>
              <a:rect l="l" t="t" r="r" b="b"/>
              <a:pathLst>
                <a:path w="635" h="1269">
                  <a:moveTo>
                    <a:pt x="0" y="0"/>
                  </a:moveTo>
                  <a:lnTo>
                    <a:pt x="12" y="228"/>
                  </a:lnTo>
                  <a:lnTo>
                    <a:pt x="63" y="419"/>
                  </a:lnTo>
                  <a:lnTo>
                    <a:pt x="190" y="673"/>
                  </a:lnTo>
                  <a:lnTo>
                    <a:pt x="330" y="673"/>
                  </a:lnTo>
                </a:path>
              </a:pathLst>
            </a:custGeom>
            <a:ln w="3175">
              <a:solidFill>
                <a:srgbClr val="5C86AE"/>
              </a:solidFill>
            </a:ln>
          </p:spPr>
          <p:txBody>
            <a:bodyPr wrap="square" lIns="0" tIns="0" rIns="0" bIns="0" rtlCol="0"/>
            <a:lstStyle/>
            <a:p/>
          </p:txBody>
        </p:sp>
        <p:sp>
          <p:nvSpPr>
            <p:cNvPr id="2141" name="object 2141" descr=""/>
            <p:cNvSpPr/>
            <p:nvPr/>
          </p:nvSpPr>
          <p:spPr>
            <a:xfrm>
              <a:off x="5913588" y="2493571"/>
              <a:ext cx="635" cy="20320"/>
            </a:xfrm>
            <a:custGeom>
              <a:avLst/>
              <a:gdLst/>
              <a:ahLst/>
              <a:cxnLst/>
              <a:rect l="l" t="t" r="r" b="b"/>
              <a:pathLst>
                <a:path w="635" h="20319">
                  <a:moveTo>
                    <a:pt x="25" y="0"/>
                  </a:moveTo>
                  <a:lnTo>
                    <a:pt x="12" y="6426"/>
                  </a:lnTo>
                  <a:lnTo>
                    <a:pt x="0" y="13423"/>
                  </a:lnTo>
                  <a:lnTo>
                    <a:pt x="12" y="20205"/>
                  </a:lnTo>
                </a:path>
              </a:pathLst>
            </a:custGeom>
            <a:ln w="3175">
              <a:solidFill>
                <a:srgbClr val="5C86AE"/>
              </a:solidFill>
            </a:ln>
          </p:spPr>
          <p:txBody>
            <a:bodyPr wrap="square" lIns="0" tIns="0" rIns="0" bIns="0" rtlCol="0"/>
            <a:lstStyle/>
            <a:p/>
          </p:txBody>
        </p:sp>
        <p:sp>
          <p:nvSpPr>
            <p:cNvPr id="2142" name="object 2142" descr=""/>
            <p:cNvSpPr/>
            <p:nvPr/>
          </p:nvSpPr>
          <p:spPr>
            <a:xfrm>
              <a:off x="5913617" y="2492831"/>
              <a:ext cx="635" cy="635"/>
            </a:xfrm>
            <a:custGeom>
              <a:avLst/>
              <a:gdLst/>
              <a:ahLst/>
              <a:cxnLst/>
              <a:rect l="l" t="t" r="r" b="b"/>
              <a:pathLst>
                <a:path w="635" h="635">
                  <a:moveTo>
                    <a:pt x="368" y="88"/>
                  </a:moveTo>
                  <a:lnTo>
                    <a:pt x="215" y="12"/>
                  </a:lnTo>
                  <a:lnTo>
                    <a:pt x="88" y="177"/>
                  </a:lnTo>
                  <a:lnTo>
                    <a:pt x="25" y="355"/>
                  </a:lnTo>
                  <a:lnTo>
                    <a:pt x="0" y="558"/>
                  </a:lnTo>
                </a:path>
              </a:pathLst>
            </a:custGeom>
            <a:ln w="3175">
              <a:solidFill>
                <a:srgbClr val="5C86AE"/>
              </a:solidFill>
            </a:ln>
          </p:spPr>
          <p:txBody>
            <a:bodyPr wrap="square" lIns="0" tIns="0" rIns="0" bIns="0" rtlCol="0"/>
            <a:lstStyle/>
            <a:p/>
          </p:txBody>
        </p:sp>
        <p:sp>
          <p:nvSpPr>
            <p:cNvPr id="2143" name="object 2143" descr=""/>
            <p:cNvSpPr/>
            <p:nvPr/>
          </p:nvSpPr>
          <p:spPr>
            <a:xfrm>
              <a:off x="5913601" y="2513718"/>
              <a:ext cx="635" cy="27940"/>
            </a:xfrm>
            <a:custGeom>
              <a:avLst/>
              <a:gdLst/>
              <a:ahLst/>
              <a:cxnLst/>
              <a:rect l="l" t="t" r="r" b="b"/>
              <a:pathLst>
                <a:path w="635" h="27939">
                  <a:moveTo>
                    <a:pt x="0" y="0"/>
                  </a:moveTo>
                  <a:lnTo>
                    <a:pt x="12" y="9169"/>
                  </a:lnTo>
                  <a:lnTo>
                    <a:pt x="63" y="17132"/>
                  </a:lnTo>
                  <a:lnTo>
                    <a:pt x="139" y="21920"/>
                  </a:lnTo>
                  <a:lnTo>
                    <a:pt x="203" y="26708"/>
                  </a:lnTo>
                  <a:lnTo>
                    <a:pt x="279" y="27876"/>
                  </a:lnTo>
                  <a:lnTo>
                    <a:pt x="355" y="25146"/>
                  </a:lnTo>
                </a:path>
              </a:pathLst>
            </a:custGeom>
            <a:ln w="3175">
              <a:solidFill>
                <a:srgbClr val="5C86AE"/>
              </a:solidFill>
            </a:ln>
          </p:spPr>
          <p:txBody>
            <a:bodyPr wrap="square" lIns="0" tIns="0" rIns="0" bIns="0" rtlCol="0"/>
            <a:lstStyle/>
            <a:p/>
          </p:txBody>
        </p:sp>
        <p:sp>
          <p:nvSpPr>
            <p:cNvPr id="2144" name="object 2144" descr=""/>
            <p:cNvSpPr/>
            <p:nvPr/>
          </p:nvSpPr>
          <p:spPr>
            <a:xfrm>
              <a:off x="5913619" y="2474211"/>
              <a:ext cx="635" cy="20320"/>
            </a:xfrm>
            <a:custGeom>
              <a:avLst/>
              <a:gdLst/>
              <a:ahLst/>
              <a:cxnLst/>
              <a:rect l="l" t="t" r="r" b="b"/>
              <a:pathLst>
                <a:path w="635" h="20319">
                  <a:moveTo>
                    <a:pt x="317" y="385"/>
                  </a:moveTo>
                  <a:lnTo>
                    <a:pt x="216" y="0"/>
                  </a:lnTo>
                  <a:lnTo>
                    <a:pt x="125" y="3492"/>
                  </a:lnTo>
                  <a:lnTo>
                    <a:pt x="51" y="10377"/>
                  </a:lnTo>
                  <a:lnTo>
                    <a:pt x="0" y="20172"/>
                  </a:lnTo>
                </a:path>
              </a:pathLst>
            </a:custGeom>
            <a:ln w="3175">
              <a:solidFill>
                <a:srgbClr val="5C86AE"/>
              </a:solidFill>
            </a:ln>
          </p:spPr>
          <p:txBody>
            <a:bodyPr wrap="square" lIns="0" tIns="0" rIns="0" bIns="0" rtlCol="0"/>
            <a:lstStyle/>
            <a:p/>
          </p:txBody>
        </p:sp>
        <p:sp>
          <p:nvSpPr>
            <p:cNvPr id="2145" name="object 2145" descr=""/>
            <p:cNvSpPr/>
            <p:nvPr/>
          </p:nvSpPr>
          <p:spPr>
            <a:xfrm>
              <a:off x="6177808" y="2482136"/>
              <a:ext cx="635" cy="635"/>
            </a:xfrm>
            <a:custGeom>
              <a:avLst/>
              <a:gdLst/>
              <a:ahLst/>
              <a:cxnLst/>
              <a:rect l="l" t="t" r="r" b="b"/>
              <a:pathLst>
                <a:path w="635" h="635">
                  <a:moveTo>
                    <a:pt x="0" y="0"/>
                  </a:moveTo>
                  <a:lnTo>
                    <a:pt x="88" y="152"/>
                  </a:lnTo>
                  <a:lnTo>
                    <a:pt x="279" y="0"/>
                  </a:lnTo>
                </a:path>
              </a:pathLst>
            </a:custGeom>
            <a:ln w="3175">
              <a:solidFill>
                <a:srgbClr val="5C86AE"/>
              </a:solidFill>
            </a:ln>
          </p:spPr>
          <p:txBody>
            <a:bodyPr wrap="square" lIns="0" tIns="0" rIns="0" bIns="0" rtlCol="0"/>
            <a:lstStyle/>
            <a:p/>
          </p:txBody>
        </p:sp>
        <p:sp>
          <p:nvSpPr>
            <p:cNvPr id="2146" name="object 2146" descr=""/>
            <p:cNvSpPr/>
            <p:nvPr/>
          </p:nvSpPr>
          <p:spPr>
            <a:xfrm>
              <a:off x="6177672" y="2481411"/>
              <a:ext cx="635" cy="1270"/>
            </a:xfrm>
            <a:custGeom>
              <a:avLst/>
              <a:gdLst/>
              <a:ahLst/>
              <a:cxnLst/>
              <a:rect l="l" t="t" r="r" b="b"/>
              <a:pathLst>
                <a:path w="635" h="1269">
                  <a:moveTo>
                    <a:pt x="0" y="0"/>
                  </a:moveTo>
                  <a:lnTo>
                    <a:pt x="0" y="292"/>
                  </a:lnTo>
                  <a:lnTo>
                    <a:pt x="50" y="571"/>
                  </a:lnTo>
                  <a:lnTo>
                    <a:pt x="139" y="723"/>
                  </a:lnTo>
                </a:path>
              </a:pathLst>
            </a:custGeom>
            <a:ln w="3175">
              <a:solidFill>
                <a:srgbClr val="5C86AE"/>
              </a:solidFill>
            </a:ln>
          </p:spPr>
          <p:txBody>
            <a:bodyPr wrap="square" lIns="0" tIns="0" rIns="0" bIns="0" rtlCol="0"/>
            <a:lstStyle/>
            <a:p/>
          </p:txBody>
        </p:sp>
        <p:sp>
          <p:nvSpPr>
            <p:cNvPr id="2147" name="object 2147" descr=""/>
            <p:cNvSpPr/>
            <p:nvPr/>
          </p:nvSpPr>
          <p:spPr>
            <a:xfrm>
              <a:off x="6177668" y="2480692"/>
              <a:ext cx="635" cy="1270"/>
            </a:xfrm>
            <a:custGeom>
              <a:avLst/>
              <a:gdLst/>
              <a:ahLst/>
              <a:cxnLst/>
              <a:rect l="l" t="t" r="r" b="b"/>
              <a:pathLst>
                <a:path w="635" h="1269">
                  <a:moveTo>
                    <a:pt x="139" y="0"/>
                  </a:moveTo>
                  <a:lnTo>
                    <a:pt x="50" y="139"/>
                  </a:lnTo>
                  <a:lnTo>
                    <a:pt x="0" y="419"/>
                  </a:lnTo>
                  <a:lnTo>
                    <a:pt x="0" y="723"/>
                  </a:lnTo>
                </a:path>
              </a:pathLst>
            </a:custGeom>
            <a:ln w="3175">
              <a:solidFill>
                <a:srgbClr val="5C86AE"/>
              </a:solidFill>
            </a:ln>
          </p:spPr>
          <p:txBody>
            <a:bodyPr wrap="square" lIns="0" tIns="0" rIns="0" bIns="0" rtlCol="0"/>
            <a:lstStyle/>
            <a:p/>
          </p:txBody>
        </p:sp>
        <p:sp>
          <p:nvSpPr>
            <p:cNvPr id="2148" name="object 2148" descr=""/>
            <p:cNvSpPr/>
            <p:nvPr/>
          </p:nvSpPr>
          <p:spPr>
            <a:xfrm>
              <a:off x="6177814" y="2480540"/>
              <a:ext cx="635" cy="635"/>
            </a:xfrm>
            <a:custGeom>
              <a:avLst/>
              <a:gdLst/>
              <a:ahLst/>
              <a:cxnLst/>
              <a:rect l="l" t="t" r="r" b="b"/>
              <a:pathLst>
                <a:path w="635" h="635">
                  <a:moveTo>
                    <a:pt x="279" y="152"/>
                  </a:moveTo>
                  <a:lnTo>
                    <a:pt x="190" y="0"/>
                  </a:lnTo>
                  <a:lnTo>
                    <a:pt x="0" y="152"/>
                  </a:lnTo>
                </a:path>
              </a:pathLst>
            </a:custGeom>
            <a:ln w="3175">
              <a:solidFill>
                <a:srgbClr val="5C86AE"/>
              </a:solidFill>
            </a:ln>
          </p:spPr>
          <p:txBody>
            <a:bodyPr wrap="square" lIns="0" tIns="0" rIns="0" bIns="0" rtlCol="0"/>
            <a:lstStyle/>
            <a:p/>
          </p:txBody>
        </p:sp>
        <p:sp>
          <p:nvSpPr>
            <p:cNvPr id="2149" name="object 2149" descr=""/>
            <p:cNvSpPr/>
            <p:nvPr/>
          </p:nvSpPr>
          <p:spPr>
            <a:xfrm>
              <a:off x="6178090" y="2480687"/>
              <a:ext cx="635" cy="1270"/>
            </a:xfrm>
            <a:custGeom>
              <a:avLst/>
              <a:gdLst/>
              <a:ahLst/>
              <a:cxnLst/>
              <a:rect l="l" t="t" r="r" b="b"/>
              <a:pathLst>
                <a:path w="635" h="1269">
                  <a:moveTo>
                    <a:pt x="139" y="723"/>
                  </a:moveTo>
                  <a:lnTo>
                    <a:pt x="139" y="431"/>
                  </a:lnTo>
                  <a:lnTo>
                    <a:pt x="88" y="152"/>
                  </a:lnTo>
                  <a:lnTo>
                    <a:pt x="0" y="0"/>
                  </a:lnTo>
                </a:path>
              </a:pathLst>
            </a:custGeom>
            <a:ln w="3175">
              <a:solidFill>
                <a:srgbClr val="5C86AE"/>
              </a:solidFill>
            </a:ln>
          </p:spPr>
          <p:txBody>
            <a:bodyPr wrap="square" lIns="0" tIns="0" rIns="0" bIns="0" rtlCol="0"/>
            <a:lstStyle/>
            <a:p/>
          </p:txBody>
        </p:sp>
        <p:sp>
          <p:nvSpPr>
            <p:cNvPr id="2150" name="object 2150" descr=""/>
            <p:cNvSpPr/>
            <p:nvPr/>
          </p:nvSpPr>
          <p:spPr>
            <a:xfrm>
              <a:off x="6178094" y="2481412"/>
              <a:ext cx="635" cy="1270"/>
            </a:xfrm>
            <a:custGeom>
              <a:avLst/>
              <a:gdLst/>
              <a:ahLst/>
              <a:cxnLst/>
              <a:rect l="l" t="t" r="r" b="b"/>
              <a:pathLst>
                <a:path w="635" h="1269">
                  <a:moveTo>
                    <a:pt x="0" y="723"/>
                  </a:moveTo>
                  <a:lnTo>
                    <a:pt x="88" y="571"/>
                  </a:lnTo>
                  <a:lnTo>
                    <a:pt x="139" y="292"/>
                  </a:lnTo>
                  <a:lnTo>
                    <a:pt x="139" y="0"/>
                  </a:lnTo>
                </a:path>
              </a:pathLst>
            </a:custGeom>
            <a:ln w="3175">
              <a:solidFill>
                <a:srgbClr val="5C86AE"/>
              </a:solidFill>
            </a:ln>
          </p:spPr>
          <p:txBody>
            <a:bodyPr wrap="square" lIns="0" tIns="0" rIns="0" bIns="0" rtlCol="0"/>
            <a:lstStyle/>
            <a:p/>
          </p:txBody>
        </p:sp>
        <p:sp>
          <p:nvSpPr>
            <p:cNvPr id="2151" name="object 2151" descr=""/>
            <p:cNvSpPr/>
            <p:nvPr/>
          </p:nvSpPr>
          <p:spPr>
            <a:xfrm>
              <a:off x="6175446" y="2479458"/>
              <a:ext cx="635" cy="4445"/>
            </a:xfrm>
            <a:custGeom>
              <a:avLst/>
              <a:gdLst/>
              <a:ahLst/>
              <a:cxnLst/>
              <a:rect l="l" t="t" r="r" b="b"/>
              <a:pathLst>
                <a:path w="635" h="4444">
                  <a:moveTo>
                    <a:pt x="266" y="0"/>
                  </a:moveTo>
                  <a:lnTo>
                    <a:pt x="114" y="0"/>
                  </a:lnTo>
                  <a:lnTo>
                    <a:pt x="0" y="876"/>
                  </a:lnTo>
                  <a:lnTo>
                    <a:pt x="0" y="1955"/>
                  </a:lnTo>
                  <a:lnTo>
                    <a:pt x="0" y="3035"/>
                  </a:lnTo>
                  <a:lnTo>
                    <a:pt x="114" y="3911"/>
                  </a:lnTo>
                  <a:lnTo>
                    <a:pt x="266" y="3911"/>
                  </a:lnTo>
                </a:path>
              </a:pathLst>
            </a:custGeom>
            <a:ln w="3175">
              <a:solidFill>
                <a:srgbClr val="5C86AE"/>
              </a:solidFill>
            </a:ln>
          </p:spPr>
          <p:txBody>
            <a:bodyPr wrap="square" lIns="0" tIns="0" rIns="0" bIns="0" rtlCol="0"/>
            <a:lstStyle/>
            <a:p/>
          </p:txBody>
        </p:sp>
        <p:sp>
          <p:nvSpPr>
            <p:cNvPr id="2152" name="object 2152" descr=""/>
            <p:cNvSpPr/>
            <p:nvPr/>
          </p:nvSpPr>
          <p:spPr>
            <a:xfrm>
              <a:off x="6177957" y="2483212"/>
              <a:ext cx="635" cy="635"/>
            </a:xfrm>
            <a:custGeom>
              <a:avLst/>
              <a:gdLst/>
              <a:ahLst/>
              <a:cxnLst/>
              <a:rect l="l" t="t" r="r" b="b"/>
              <a:pathLst>
                <a:path w="635" h="635">
                  <a:moveTo>
                    <a:pt x="0" y="152"/>
                  </a:moveTo>
                  <a:lnTo>
                    <a:pt x="114" y="0"/>
                  </a:lnTo>
                </a:path>
              </a:pathLst>
            </a:custGeom>
            <a:ln w="3175">
              <a:solidFill>
                <a:srgbClr val="5C86AE"/>
              </a:solidFill>
            </a:ln>
          </p:spPr>
          <p:txBody>
            <a:bodyPr wrap="square" lIns="0" tIns="0" rIns="0" bIns="0" rtlCol="0"/>
            <a:lstStyle/>
            <a:p/>
          </p:txBody>
        </p:sp>
        <p:sp>
          <p:nvSpPr>
            <p:cNvPr id="2153" name="object 2153" descr=""/>
            <p:cNvSpPr/>
            <p:nvPr/>
          </p:nvSpPr>
          <p:spPr>
            <a:xfrm>
              <a:off x="6177954" y="2479460"/>
              <a:ext cx="635" cy="635"/>
            </a:xfrm>
            <a:custGeom>
              <a:avLst/>
              <a:gdLst/>
              <a:ahLst/>
              <a:cxnLst/>
              <a:rect l="l" t="t" r="r" b="b"/>
              <a:pathLst>
                <a:path w="635" h="635">
                  <a:moveTo>
                    <a:pt x="114" y="152"/>
                  </a:moveTo>
                  <a:lnTo>
                    <a:pt x="38" y="0"/>
                  </a:lnTo>
                </a:path>
              </a:pathLst>
            </a:custGeom>
            <a:ln w="3175">
              <a:solidFill>
                <a:srgbClr val="5C86AE"/>
              </a:solidFill>
            </a:ln>
          </p:spPr>
          <p:txBody>
            <a:bodyPr wrap="square" lIns="0" tIns="0" rIns="0" bIns="0" rtlCol="0"/>
            <a:lstStyle/>
            <a:p/>
          </p:txBody>
        </p:sp>
        <p:sp>
          <p:nvSpPr>
            <p:cNvPr id="2154" name="object 2154" descr=""/>
            <p:cNvSpPr/>
            <p:nvPr/>
          </p:nvSpPr>
          <p:spPr>
            <a:xfrm>
              <a:off x="6177677" y="2479458"/>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C86AE"/>
              </a:solidFill>
            </a:ln>
          </p:spPr>
          <p:txBody>
            <a:bodyPr wrap="square" lIns="0" tIns="0" rIns="0" bIns="0" rtlCol="0"/>
            <a:lstStyle/>
            <a:p/>
          </p:txBody>
        </p:sp>
        <p:sp>
          <p:nvSpPr>
            <p:cNvPr id="2155" name="object 2155" descr=""/>
            <p:cNvSpPr/>
            <p:nvPr/>
          </p:nvSpPr>
          <p:spPr>
            <a:xfrm>
              <a:off x="6177120" y="2479458"/>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C86AE"/>
              </a:solidFill>
            </a:ln>
          </p:spPr>
          <p:txBody>
            <a:bodyPr wrap="square" lIns="0" tIns="0" rIns="0" bIns="0" rtlCol="0"/>
            <a:lstStyle/>
            <a:p/>
          </p:txBody>
        </p:sp>
        <p:sp>
          <p:nvSpPr>
            <p:cNvPr id="2156" name="object 2156" descr=""/>
            <p:cNvSpPr/>
            <p:nvPr/>
          </p:nvSpPr>
          <p:spPr>
            <a:xfrm>
              <a:off x="6177399" y="2482310"/>
              <a:ext cx="635" cy="1270"/>
            </a:xfrm>
            <a:custGeom>
              <a:avLst/>
              <a:gdLst/>
              <a:ahLst/>
              <a:cxnLst/>
              <a:rect l="l" t="t" r="r" b="b"/>
              <a:pathLst>
                <a:path w="635" h="1269">
                  <a:moveTo>
                    <a:pt x="0" y="1054"/>
                  </a:moveTo>
                  <a:lnTo>
                    <a:pt x="203" y="647"/>
                  </a:lnTo>
                  <a:lnTo>
                    <a:pt x="254" y="0"/>
                  </a:lnTo>
                </a:path>
              </a:pathLst>
            </a:custGeom>
            <a:ln w="3175">
              <a:solidFill>
                <a:srgbClr val="5C86AE"/>
              </a:solidFill>
            </a:ln>
          </p:spPr>
          <p:txBody>
            <a:bodyPr wrap="square" lIns="0" tIns="0" rIns="0" bIns="0" rtlCol="0"/>
            <a:lstStyle/>
            <a:p/>
          </p:txBody>
        </p:sp>
        <p:sp>
          <p:nvSpPr>
            <p:cNvPr id="2157" name="object 2157" descr=""/>
            <p:cNvSpPr/>
            <p:nvPr/>
          </p:nvSpPr>
          <p:spPr>
            <a:xfrm>
              <a:off x="5378155" y="2451701"/>
              <a:ext cx="9525" cy="13335"/>
            </a:xfrm>
            <a:custGeom>
              <a:avLst/>
              <a:gdLst/>
              <a:ahLst/>
              <a:cxnLst/>
              <a:rect l="l" t="t" r="r" b="b"/>
              <a:pathLst>
                <a:path w="9525" h="13335">
                  <a:moveTo>
                    <a:pt x="8978" y="0"/>
                  </a:moveTo>
                  <a:lnTo>
                    <a:pt x="5638" y="4038"/>
                  </a:lnTo>
                  <a:lnTo>
                    <a:pt x="2641" y="8331"/>
                  </a:lnTo>
                  <a:lnTo>
                    <a:pt x="0" y="12852"/>
                  </a:lnTo>
                </a:path>
              </a:pathLst>
            </a:custGeom>
            <a:ln w="3175">
              <a:solidFill>
                <a:srgbClr val="5C86AE"/>
              </a:solidFill>
            </a:ln>
          </p:spPr>
          <p:txBody>
            <a:bodyPr wrap="square" lIns="0" tIns="0" rIns="0" bIns="0" rtlCol="0"/>
            <a:lstStyle/>
            <a:p/>
          </p:txBody>
        </p:sp>
        <p:sp>
          <p:nvSpPr>
            <p:cNvPr id="2158" name="object 2158" descr=""/>
            <p:cNvSpPr/>
            <p:nvPr/>
          </p:nvSpPr>
          <p:spPr>
            <a:xfrm>
              <a:off x="5378155" y="2549078"/>
              <a:ext cx="8255" cy="12065"/>
            </a:xfrm>
            <a:custGeom>
              <a:avLst/>
              <a:gdLst/>
              <a:ahLst/>
              <a:cxnLst/>
              <a:rect l="l" t="t" r="r" b="b"/>
              <a:pathLst>
                <a:path w="8254" h="12064">
                  <a:moveTo>
                    <a:pt x="0" y="0"/>
                  </a:moveTo>
                  <a:lnTo>
                    <a:pt x="2387" y="4102"/>
                  </a:lnTo>
                  <a:lnTo>
                    <a:pt x="5080" y="8013"/>
                  </a:lnTo>
                  <a:lnTo>
                    <a:pt x="8064" y="11709"/>
                  </a:lnTo>
                </a:path>
              </a:pathLst>
            </a:custGeom>
            <a:ln w="3175">
              <a:solidFill>
                <a:srgbClr val="5C86AE"/>
              </a:solidFill>
            </a:ln>
          </p:spPr>
          <p:txBody>
            <a:bodyPr wrap="square" lIns="0" tIns="0" rIns="0" bIns="0" rtlCol="0"/>
            <a:lstStyle/>
            <a:p/>
          </p:txBody>
        </p:sp>
        <p:sp>
          <p:nvSpPr>
            <p:cNvPr id="2159" name="object 2159" descr=""/>
            <p:cNvSpPr/>
            <p:nvPr/>
          </p:nvSpPr>
          <p:spPr>
            <a:xfrm>
              <a:off x="5377845" y="2464550"/>
              <a:ext cx="1270" cy="635"/>
            </a:xfrm>
            <a:custGeom>
              <a:avLst/>
              <a:gdLst/>
              <a:ahLst/>
              <a:cxnLst/>
              <a:rect l="l" t="t" r="r" b="b"/>
              <a:pathLst>
                <a:path w="1270" h="635">
                  <a:moveTo>
                    <a:pt x="0" y="0"/>
                  </a:moveTo>
                  <a:lnTo>
                    <a:pt x="419" y="114"/>
                  </a:lnTo>
                  <a:lnTo>
                    <a:pt x="838" y="177"/>
                  </a:lnTo>
                  <a:lnTo>
                    <a:pt x="1257" y="165"/>
                  </a:lnTo>
                </a:path>
              </a:pathLst>
            </a:custGeom>
            <a:ln w="3175">
              <a:solidFill>
                <a:srgbClr val="5C86AE"/>
              </a:solidFill>
            </a:ln>
          </p:spPr>
          <p:txBody>
            <a:bodyPr wrap="square" lIns="0" tIns="0" rIns="0" bIns="0" rtlCol="0"/>
            <a:lstStyle/>
            <a:p/>
          </p:txBody>
        </p:sp>
        <p:sp>
          <p:nvSpPr>
            <p:cNvPr id="2160" name="object 2160" descr=""/>
            <p:cNvSpPr/>
            <p:nvPr/>
          </p:nvSpPr>
          <p:spPr>
            <a:xfrm>
              <a:off x="5377840" y="2548910"/>
              <a:ext cx="1270" cy="635"/>
            </a:xfrm>
            <a:custGeom>
              <a:avLst/>
              <a:gdLst/>
              <a:ahLst/>
              <a:cxnLst/>
              <a:rect l="l" t="t" r="r" b="b"/>
              <a:pathLst>
                <a:path w="1270" h="635">
                  <a:moveTo>
                    <a:pt x="1257" y="12"/>
                  </a:moveTo>
                  <a:lnTo>
                    <a:pt x="850" y="0"/>
                  </a:lnTo>
                  <a:lnTo>
                    <a:pt x="431" y="50"/>
                  </a:lnTo>
                  <a:lnTo>
                    <a:pt x="0" y="165"/>
                  </a:lnTo>
                </a:path>
              </a:pathLst>
            </a:custGeom>
            <a:ln w="3175">
              <a:solidFill>
                <a:srgbClr val="5C86AE"/>
              </a:solidFill>
            </a:ln>
          </p:spPr>
          <p:txBody>
            <a:bodyPr wrap="square" lIns="0" tIns="0" rIns="0" bIns="0" rtlCol="0"/>
            <a:lstStyle/>
            <a:p/>
          </p:txBody>
        </p:sp>
        <p:sp>
          <p:nvSpPr>
            <p:cNvPr id="2161" name="object 2161" descr=""/>
            <p:cNvSpPr/>
            <p:nvPr/>
          </p:nvSpPr>
          <p:spPr>
            <a:xfrm>
              <a:off x="5370654" y="2531937"/>
              <a:ext cx="1905" cy="635"/>
            </a:xfrm>
            <a:custGeom>
              <a:avLst/>
              <a:gdLst/>
              <a:ahLst/>
              <a:cxnLst/>
              <a:rect l="l" t="t" r="r" b="b"/>
              <a:pathLst>
                <a:path w="1904" h="635">
                  <a:moveTo>
                    <a:pt x="1447" y="304"/>
                  </a:moveTo>
                  <a:lnTo>
                    <a:pt x="990" y="101"/>
                  </a:lnTo>
                  <a:lnTo>
                    <a:pt x="495" y="0"/>
                  </a:lnTo>
                  <a:lnTo>
                    <a:pt x="0" y="0"/>
                  </a:lnTo>
                </a:path>
              </a:pathLst>
            </a:custGeom>
            <a:ln w="3175">
              <a:solidFill>
                <a:srgbClr val="5C86AE"/>
              </a:solidFill>
            </a:ln>
          </p:spPr>
          <p:txBody>
            <a:bodyPr wrap="square" lIns="0" tIns="0" rIns="0" bIns="0" rtlCol="0"/>
            <a:lstStyle/>
            <a:p/>
          </p:txBody>
        </p:sp>
        <p:sp>
          <p:nvSpPr>
            <p:cNvPr id="2162" name="object 2162" descr=""/>
            <p:cNvSpPr/>
            <p:nvPr/>
          </p:nvSpPr>
          <p:spPr>
            <a:xfrm>
              <a:off x="5370652" y="2481487"/>
              <a:ext cx="1270" cy="635"/>
            </a:xfrm>
            <a:custGeom>
              <a:avLst/>
              <a:gdLst/>
              <a:ahLst/>
              <a:cxnLst/>
              <a:rect l="l" t="t" r="r" b="b"/>
              <a:pathLst>
                <a:path w="1270" h="635">
                  <a:moveTo>
                    <a:pt x="0" y="203"/>
                  </a:moveTo>
                  <a:lnTo>
                    <a:pt x="406" y="203"/>
                  </a:lnTo>
                  <a:lnTo>
                    <a:pt x="800" y="139"/>
                  </a:lnTo>
                  <a:lnTo>
                    <a:pt x="1193" y="0"/>
                  </a:lnTo>
                </a:path>
              </a:pathLst>
            </a:custGeom>
            <a:ln w="3175">
              <a:solidFill>
                <a:srgbClr val="5C86AE"/>
              </a:solidFill>
            </a:ln>
          </p:spPr>
          <p:txBody>
            <a:bodyPr wrap="square" lIns="0" tIns="0" rIns="0" bIns="0" rtlCol="0"/>
            <a:lstStyle/>
            <a:p/>
          </p:txBody>
        </p:sp>
        <p:sp>
          <p:nvSpPr>
            <p:cNvPr id="2163" name="object 2163" descr=""/>
            <p:cNvSpPr/>
            <p:nvPr/>
          </p:nvSpPr>
          <p:spPr>
            <a:xfrm>
              <a:off x="5913601" y="2513384"/>
              <a:ext cx="635" cy="1270"/>
            </a:xfrm>
            <a:custGeom>
              <a:avLst/>
              <a:gdLst/>
              <a:ahLst/>
              <a:cxnLst/>
              <a:rect l="l" t="t" r="r" b="b"/>
              <a:pathLst>
                <a:path w="635" h="1269">
                  <a:moveTo>
                    <a:pt x="0" y="0"/>
                  </a:moveTo>
                  <a:lnTo>
                    <a:pt x="12" y="228"/>
                  </a:lnTo>
                  <a:lnTo>
                    <a:pt x="63" y="419"/>
                  </a:lnTo>
                  <a:lnTo>
                    <a:pt x="190" y="673"/>
                  </a:lnTo>
                  <a:lnTo>
                    <a:pt x="330" y="673"/>
                  </a:lnTo>
                </a:path>
              </a:pathLst>
            </a:custGeom>
            <a:ln w="3175">
              <a:solidFill>
                <a:srgbClr val="5C86AE"/>
              </a:solidFill>
            </a:ln>
          </p:spPr>
          <p:txBody>
            <a:bodyPr wrap="square" lIns="0" tIns="0" rIns="0" bIns="0" rtlCol="0"/>
            <a:lstStyle/>
            <a:p/>
          </p:txBody>
        </p:sp>
        <p:sp>
          <p:nvSpPr>
            <p:cNvPr id="2164" name="object 2164" descr=""/>
            <p:cNvSpPr/>
            <p:nvPr/>
          </p:nvSpPr>
          <p:spPr>
            <a:xfrm>
              <a:off x="5913588" y="2493571"/>
              <a:ext cx="635" cy="20320"/>
            </a:xfrm>
            <a:custGeom>
              <a:avLst/>
              <a:gdLst/>
              <a:ahLst/>
              <a:cxnLst/>
              <a:rect l="l" t="t" r="r" b="b"/>
              <a:pathLst>
                <a:path w="635" h="20319">
                  <a:moveTo>
                    <a:pt x="25" y="0"/>
                  </a:moveTo>
                  <a:lnTo>
                    <a:pt x="12" y="6426"/>
                  </a:lnTo>
                  <a:lnTo>
                    <a:pt x="0" y="13423"/>
                  </a:lnTo>
                  <a:lnTo>
                    <a:pt x="12" y="20205"/>
                  </a:lnTo>
                </a:path>
              </a:pathLst>
            </a:custGeom>
            <a:ln w="3175">
              <a:solidFill>
                <a:srgbClr val="5C86AE"/>
              </a:solidFill>
            </a:ln>
          </p:spPr>
          <p:txBody>
            <a:bodyPr wrap="square" lIns="0" tIns="0" rIns="0" bIns="0" rtlCol="0"/>
            <a:lstStyle/>
            <a:p/>
          </p:txBody>
        </p:sp>
        <p:sp>
          <p:nvSpPr>
            <p:cNvPr id="2165" name="object 2165" descr=""/>
            <p:cNvSpPr/>
            <p:nvPr/>
          </p:nvSpPr>
          <p:spPr>
            <a:xfrm>
              <a:off x="5913617" y="2492831"/>
              <a:ext cx="635" cy="635"/>
            </a:xfrm>
            <a:custGeom>
              <a:avLst/>
              <a:gdLst/>
              <a:ahLst/>
              <a:cxnLst/>
              <a:rect l="l" t="t" r="r" b="b"/>
              <a:pathLst>
                <a:path w="635" h="635">
                  <a:moveTo>
                    <a:pt x="368" y="88"/>
                  </a:moveTo>
                  <a:lnTo>
                    <a:pt x="215" y="12"/>
                  </a:lnTo>
                  <a:lnTo>
                    <a:pt x="88" y="177"/>
                  </a:lnTo>
                  <a:lnTo>
                    <a:pt x="25" y="355"/>
                  </a:lnTo>
                  <a:lnTo>
                    <a:pt x="0" y="558"/>
                  </a:lnTo>
                </a:path>
              </a:pathLst>
            </a:custGeom>
            <a:ln w="3175">
              <a:solidFill>
                <a:srgbClr val="5C86AE"/>
              </a:solidFill>
            </a:ln>
          </p:spPr>
          <p:txBody>
            <a:bodyPr wrap="square" lIns="0" tIns="0" rIns="0" bIns="0" rtlCol="0"/>
            <a:lstStyle/>
            <a:p/>
          </p:txBody>
        </p:sp>
        <p:sp>
          <p:nvSpPr>
            <p:cNvPr id="2166" name="object 2166" descr=""/>
            <p:cNvSpPr/>
            <p:nvPr/>
          </p:nvSpPr>
          <p:spPr>
            <a:xfrm>
              <a:off x="5913601" y="2513718"/>
              <a:ext cx="635" cy="27940"/>
            </a:xfrm>
            <a:custGeom>
              <a:avLst/>
              <a:gdLst/>
              <a:ahLst/>
              <a:cxnLst/>
              <a:rect l="l" t="t" r="r" b="b"/>
              <a:pathLst>
                <a:path w="635" h="27939">
                  <a:moveTo>
                    <a:pt x="0" y="0"/>
                  </a:moveTo>
                  <a:lnTo>
                    <a:pt x="12" y="9169"/>
                  </a:lnTo>
                  <a:lnTo>
                    <a:pt x="63" y="17132"/>
                  </a:lnTo>
                  <a:lnTo>
                    <a:pt x="139" y="21920"/>
                  </a:lnTo>
                  <a:lnTo>
                    <a:pt x="203" y="26708"/>
                  </a:lnTo>
                  <a:lnTo>
                    <a:pt x="279" y="27876"/>
                  </a:lnTo>
                  <a:lnTo>
                    <a:pt x="355" y="25146"/>
                  </a:lnTo>
                </a:path>
              </a:pathLst>
            </a:custGeom>
            <a:ln w="3175">
              <a:solidFill>
                <a:srgbClr val="5C86AE"/>
              </a:solidFill>
            </a:ln>
          </p:spPr>
          <p:txBody>
            <a:bodyPr wrap="square" lIns="0" tIns="0" rIns="0" bIns="0" rtlCol="0"/>
            <a:lstStyle/>
            <a:p/>
          </p:txBody>
        </p:sp>
        <p:sp>
          <p:nvSpPr>
            <p:cNvPr id="2167" name="object 2167" descr=""/>
            <p:cNvSpPr/>
            <p:nvPr/>
          </p:nvSpPr>
          <p:spPr>
            <a:xfrm>
              <a:off x="5913619" y="2474211"/>
              <a:ext cx="635" cy="20320"/>
            </a:xfrm>
            <a:custGeom>
              <a:avLst/>
              <a:gdLst/>
              <a:ahLst/>
              <a:cxnLst/>
              <a:rect l="l" t="t" r="r" b="b"/>
              <a:pathLst>
                <a:path w="635" h="20319">
                  <a:moveTo>
                    <a:pt x="317" y="385"/>
                  </a:moveTo>
                  <a:lnTo>
                    <a:pt x="216" y="0"/>
                  </a:lnTo>
                  <a:lnTo>
                    <a:pt x="125" y="3492"/>
                  </a:lnTo>
                  <a:lnTo>
                    <a:pt x="51" y="10377"/>
                  </a:lnTo>
                  <a:lnTo>
                    <a:pt x="0" y="20172"/>
                  </a:lnTo>
                </a:path>
              </a:pathLst>
            </a:custGeom>
            <a:ln w="3175">
              <a:solidFill>
                <a:srgbClr val="5C86AE"/>
              </a:solidFill>
            </a:ln>
          </p:spPr>
          <p:txBody>
            <a:bodyPr wrap="square" lIns="0" tIns="0" rIns="0" bIns="0" rtlCol="0"/>
            <a:lstStyle/>
            <a:p/>
          </p:txBody>
        </p:sp>
        <p:sp>
          <p:nvSpPr>
            <p:cNvPr id="2168" name="object 2168" descr=""/>
            <p:cNvSpPr/>
            <p:nvPr/>
          </p:nvSpPr>
          <p:spPr>
            <a:xfrm>
              <a:off x="5475888" y="2547125"/>
              <a:ext cx="635" cy="1270"/>
            </a:xfrm>
            <a:custGeom>
              <a:avLst/>
              <a:gdLst/>
              <a:ahLst/>
              <a:cxnLst/>
              <a:rect l="l" t="t" r="r" b="b"/>
              <a:pathLst>
                <a:path w="635" h="1269">
                  <a:moveTo>
                    <a:pt x="419" y="0"/>
                  </a:moveTo>
                  <a:lnTo>
                    <a:pt x="152" y="152"/>
                  </a:lnTo>
                  <a:lnTo>
                    <a:pt x="0" y="431"/>
                  </a:lnTo>
                  <a:lnTo>
                    <a:pt x="0" y="723"/>
                  </a:lnTo>
                </a:path>
              </a:pathLst>
            </a:custGeom>
            <a:ln w="3175">
              <a:solidFill>
                <a:srgbClr val="5C86AE"/>
              </a:solidFill>
            </a:ln>
          </p:spPr>
          <p:txBody>
            <a:bodyPr wrap="square" lIns="0" tIns="0" rIns="0" bIns="0" rtlCol="0"/>
            <a:lstStyle/>
            <a:p/>
          </p:txBody>
        </p:sp>
        <p:sp>
          <p:nvSpPr>
            <p:cNvPr id="2169" name="object 2169" descr=""/>
            <p:cNvSpPr/>
            <p:nvPr/>
          </p:nvSpPr>
          <p:spPr>
            <a:xfrm>
              <a:off x="5475885" y="2547850"/>
              <a:ext cx="635" cy="1270"/>
            </a:xfrm>
            <a:custGeom>
              <a:avLst/>
              <a:gdLst/>
              <a:ahLst/>
              <a:cxnLst/>
              <a:rect l="l" t="t" r="r" b="b"/>
              <a:pathLst>
                <a:path w="635" h="1269">
                  <a:moveTo>
                    <a:pt x="0" y="0"/>
                  </a:moveTo>
                  <a:lnTo>
                    <a:pt x="0" y="292"/>
                  </a:lnTo>
                  <a:lnTo>
                    <a:pt x="165" y="571"/>
                  </a:lnTo>
                  <a:lnTo>
                    <a:pt x="419" y="723"/>
                  </a:lnTo>
                </a:path>
              </a:pathLst>
            </a:custGeom>
            <a:ln w="3175">
              <a:solidFill>
                <a:srgbClr val="5C86AE"/>
              </a:solidFill>
            </a:ln>
          </p:spPr>
          <p:txBody>
            <a:bodyPr wrap="square" lIns="0" tIns="0" rIns="0" bIns="0" rtlCol="0"/>
            <a:lstStyle/>
            <a:p/>
          </p:txBody>
        </p:sp>
        <p:sp>
          <p:nvSpPr>
            <p:cNvPr id="2170" name="object 2170" descr=""/>
            <p:cNvSpPr/>
            <p:nvPr/>
          </p:nvSpPr>
          <p:spPr>
            <a:xfrm>
              <a:off x="5475286" y="2547150"/>
              <a:ext cx="635" cy="1905"/>
            </a:xfrm>
            <a:custGeom>
              <a:avLst/>
              <a:gdLst/>
              <a:ahLst/>
              <a:cxnLst/>
              <a:rect l="l" t="t" r="r" b="b"/>
              <a:pathLst>
                <a:path w="635" h="1905">
                  <a:moveTo>
                    <a:pt x="152" y="0"/>
                  </a:moveTo>
                  <a:lnTo>
                    <a:pt x="0" y="431"/>
                  </a:lnTo>
                  <a:lnTo>
                    <a:pt x="0" y="965"/>
                  </a:lnTo>
                  <a:lnTo>
                    <a:pt x="152" y="1397"/>
                  </a:lnTo>
                </a:path>
              </a:pathLst>
            </a:custGeom>
            <a:ln w="3175">
              <a:solidFill>
                <a:srgbClr val="5C86AE"/>
              </a:solidFill>
            </a:ln>
          </p:spPr>
          <p:txBody>
            <a:bodyPr wrap="square" lIns="0" tIns="0" rIns="0" bIns="0" rtlCol="0"/>
            <a:lstStyle/>
            <a:p/>
          </p:txBody>
        </p:sp>
        <p:sp>
          <p:nvSpPr>
            <p:cNvPr id="2171" name="object 2171" descr=""/>
            <p:cNvSpPr/>
            <p:nvPr/>
          </p:nvSpPr>
          <p:spPr>
            <a:xfrm>
              <a:off x="5475433" y="2546455"/>
              <a:ext cx="1270" cy="1270"/>
            </a:xfrm>
            <a:custGeom>
              <a:avLst/>
              <a:gdLst/>
              <a:ahLst/>
              <a:cxnLst/>
              <a:rect l="l" t="t" r="r" b="b"/>
              <a:pathLst>
                <a:path w="1270" h="1269">
                  <a:moveTo>
                    <a:pt x="736" y="0"/>
                  </a:moveTo>
                  <a:lnTo>
                    <a:pt x="444" y="0"/>
                  </a:lnTo>
                  <a:lnTo>
                    <a:pt x="152" y="266"/>
                  </a:lnTo>
                  <a:lnTo>
                    <a:pt x="0" y="698"/>
                  </a:lnTo>
                </a:path>
              </a:pathLst>
            </a:custGeom>
            <a:ln w="3175">
              <a:solidFill>
                <a:srgbClr val="5C86AE"/>
              </a:solidFill>
            </a:ln>
          </p:spPr>
          <p:txBody>
            <a:bodyPr wrap="square" lIns="0" tIns="0" rIns="0" bIns="0" rtlCol="0"/>
            <a:lstStyle/>
            <a:p/>
          </p:txBody>
        </p:sp>
        <p:sp>
          <p:nvSpPr>
            <p:cNvPr id="2172" name="object 2172" descr=""/>
            <p:cNvSpPr/>
            <p:nvPr/>
          </p:nvSpPr>
          <p:spPr>
            <a:xfrm>
              <a:off x="5476170" y="2546454"/>
              <a:ext cx="635" cy="635"/>
            </a:xfrm>
            <a:custGeom>
              <a:avLst/>
              <a:gdLst/>
              <a:ahLst/>
              <a:cxnLst/>
              <a:rect l="l" t="t" r="r" b="b"/>
              <a:pathLst>
                <a:path w="635" h="635">
                  <a:moveTo>
                    <a:pt x="533" y="317"/>
                  </a:moveTo>
                  <a:lnTo>
                    <a:pt x="380" y="114"/>
                  </a:lnTo>
                  <a:lnTo>
                    <a:pt x="190" y="0"/>
                  </a:lnTo>
                  <a:lnTo>
                    <a:pt x="0" y="0"/>
                  </a:lnTo>
                </a:path>
              </a:pathLst>
            </a:custGeom>
            <a:ln w="3175">
              <a:solidFill>
                <a:srgbClr val="5C86AE"/>
              </a:solidFill>
            </a:ln>
          </p:spPr>
          <p:txBody>
            <a:bodyPr wrap="square" lIns="0" tIns="0" rIns="0" bIns="0" rtlCol="0"/>
            <a:lstStyle/>
            <a:p/>
          </p:txBody>
        </p:sp>
        <p:sp>
          <p:nvSpPr>
            <p:cNvPr id="2173" name="object 2173" descr=""/>
            <p:cNvSpPr/>
            <p:nvPr/>
          </p:nvSpPr>
          <p:spPr>
            <a:xfrm>
              <a:off x="5476170" y="2548547"/>
              <a:ext cx="1270" cy="1270"/>
            </a:xfrm>
            <a:custGeom>
              <a:avLst/>
              <a:gdLst/>
              <a:ahLst/>
              <a:cxnLst/>
              <a:rect l="l" t="t" r="r" b="b"/>
              <a:pathLst>
                <a:path w="1270" h="1269">
                  <a:moveTo>
                    <a:pt x="0" y="698"/>
                  </a:moveTo>
                  <a:lnTo>
                    <a:pt x="292" y="698"/>
                  </a:lnTo>
                  <a:lnTo>
                    <a:pt x="571" y="431"/>
                  </a:lnTo>
                  <a:lnTo>
                    <a:pt x="723" y="0"/>
                  </a:lnTo>
                </a:path>
              </a:pathLst>
            </a:custGeom>
            <a:ln w="3175">
              <a:solidFill>
                <a:srgbClr val="5C86AE"/>
              </a:solidFill>
            </a:ln>
          </p:spPr>
          <p:txBody>
            <a:bodyPr wrap="square" lIns="0" tIns="0" rIns="0" bIns="0" rtlCol="0"/>
            <a:lstStyle/>
            <a:p/>
          </p:txBody>
        </p:sp>
        <p:sp>
          <p:nvSpPr>
            <p:cNvPr id="2174" name="object 2174" descr=""/>
            <p:cNvSpPr/>
            <p:nvPr/>
          </p:nvSpPr>
          <p:spPr>
            <a:xfrm>
              <a:off x="5475438" y="2548544"/>
              <a:ext cx="1270" cy="1270"/>
            </a:xfrm>
            <a:custGeom>
              <a:avLst/>
              <a:gdLst/>
              <a:ahLst/>
              <a:cxnLst/>
              <a:rect l="l" t="t" r="r" b="b"/>
              <a:pathLst>
                <a:path w="1270" h="1269">
                  <a:moveTo>
                    <a:pt x="0" y="0"/>
                  </a:moveTo>
                  <a:lnTo>
                    <a:pt x="152" y="431"/>
                  </a:lnTo>
                  <a:lnTo>
                    <a:pt x="431" y="698"/>
                  </a:lnTo>
                  <a:lnTo>
                    <a:pt x="736" y="698"/>
                  </a:lnTo>
                </a:path>
              </a:pathLst>
            </a:custGeom>
            <a:ln w="3175">
              <a:solidFill>
                <a:srgbClr val="5C86AE"/>
              </a:solidFill>
            </a:ln>
          </p:spPr>
          <p:txBody>
            <a:bodyPr wrap="square" lIns="0" tIns="0" rIns="0" bIns="0" rtlCol="0"/>
            <a:lstStyle/>
            <a:p/>
          </p:txBody>
        </p:sp>
        <p:sp>
          <p:nvSpPr>
            <p:cNvPr id="2175" name="object 2175" descr=""/>
            <p:cNvSpPr/>
            <p:nvPr/>
          </p:nvSpPr>
          <p:spPr>
            <a:xfrm>
              <a:off x="5474211" y="2547850"/>
              <a:ext cx="2540" cy="2540"/>
            </a:xfrm>
            <a:custGeom>
              <a:avLst/>
              <a:gdLst/>
              <a:ahLst/>
              <a:cxnLst/>
              <a:rect l="l" t="t" r="r" b="b"/>
              <a:pathLst>
                <a:path w="2539" h="2539">
                  <a:moveTo>
                    <a:pt x="0" y="0"/>
                  </a:moveTo>
                  <a:lnTo>
                    <a:pt x="0" y="1079"/>
                  </a:lnTo>
                  <a:lnTo>
                    <a:pt x="876" y="1955"/>
                  </a:lnTo>
                  <a:lnTo>
                    <a:pt x="1955" y="1955"/>
                  </a:lnTo>
                </a:path>
              </a:pathLst>
            </a:custGeom>
            <a:ln w="3175">
              <a:solidFill>
                <a:srgbClr val="5C86AE"/>
              </a:solidFill>
            </a:ln>
          </p:spPr>
          <p:txBody>
            <a:bodyPr wrap="square" lIns="0" tIns="0" rIns="0" bIns="0" rtlCol="0"/>
            <a:lstStyle/>
            <a:p/>
          </p:txBody>
        </p:sp>
        <p:sp>
          <p:nvSpPr>
            <p:cNvPr id="2176" name="object 2176" descr=""/>
            <p:cNvSpPr/>
            <p:nvPr/>
          </p:nvSpPr>
          <p:spPr>
            <a:xfrm>
              <a:off x="5476170" y="2549600"/>
              <a:ext cx="1270" cy="635"/>
            </a:xfrm>
            <a:custGeom>
              <a:avLst/>
              <a:gdLst/>
              <a:ahLst/>
              <a:cxnLst/>
              <a:rect l="l" t="t" r="r" b="b"/>
              <a:pathLst>
                <a:path w="1270" h="635">
                  <a:moveTo>
                    <a:pt x="0" y="203"/>
                  </a:moveTo>
                  <a:lnTo>
                    <a:pt x="292" y="203"/>
                  </a:lnTo>
                  <a:lnTo>
                    <a:pt x="609" y="139"/>
                  </a:lnTo>
                  <a:lnTo>
                    <a:pt x="863" y="0"/>
                  </a:lnTo>
                </a:path>
              </a:pathLst>
            </a:custGeom>
            <a:ln w="3175">
              <a:solidFill>
                <a:srgbClr val="5C86AE"/>
              </a:solidFill>
            </a:ln>
          </p:spPr>
          <p:txBody>
            <a:bodyPr wrap="square" lIns="0" tIns="0" rIns="0" bIns="0" rtlCol="0"/>
            <a:lstStyle/>
            <a:p/>
          </p:txBody>
        </p:sp>
        <p:sp>
          <p:nvSpPr>
            <p:cNvPr id="2177" name="object 2177" descr=""/>
            <p:cNvSpPr/>
            <p:nvPr/>
          </p:nvSpPr>
          <p:spPr>
            <a:xfrm>
              <a:off x="5474214" y="2545806"/>
              <a:ext cx="2540" cy="2540"/>
            </a:xfrm>
            <a:custGeom>
              <a:avLst/>
              <a:gdLst/>
              <a:ahLst/>
              <a:cxnLst/>
              <a:rect l="l" t="t" r="r" b="b"/>
              <a:pathLst>
                <a:path w="2539" h="2539">
                  <a:moveTo>
                    <a:pt x="2489" y="165"/>
                  </a:moveTo>
                  <a:lnTo>
                    <a:pt x="1892" y="0"/>
                  </a:lnTo>
                  <a:lnTo>
                    <a:pt x="1257" y="114"/>
                  </a:lnTo>
                  <a:lnTo>
                    <a:pt x="774" y="482"/>
                  </a:lnTo>
                  <a:lnTo>
                    <a:pt x="279" y="850"/>
                  </a:lnTo>
                  <a:lnTo>
                    <a:pt x="0" y="1435"/>
                  </a:lnTo>
                  <a:lnTo>
                    <a:pt x="0" y="2044"/>
                  </a:lnTo>
                </a:path>
              </a:pathLst>
            </a:custGeom>
            <a:ln w="3175">
              <a:solidFill>
                <a:srgbClr val="5C86AE"/>
              </a:solidFill>
            </a:ln>
          </p:spPr>
          <p:txBody>
            <a:bodyPr wrap="square" lIns="0" tIns="0" rIns="0" bIns="0" rtlCol="0"/>
            <a:lstStyle/>
            <a:p/>
          </p:txBody>
        </p:sp>
        <p:sp>
          <p:nvSpPr>
            <p:cNvPr id="2178" name="object 2178" descr=""/>
            <p:cNvSpPr/>
            <p:nvPr/>
          </p:nvSpPr>
          <p:spPr>
            <a:xfrm>
              <a:off x="5473655" y="2545339"/>
              <a:ext cx="2540" cy="2540"/>
            </a:xfrm>
            <a:custGeom>
              <a:avLst/>
              <a:gdLst/>
              <a:ahLst/>
              <a:cxnLst/>
              <a:rect l="l" t="t" r="r" b="b"/>
              <a:pathLst>
                <a:path w="2539" h="2539">
                  <a:moveTo>
                    <a:pt x="2514" y="0"/>
                  </a:moveTo>
                  <a:lnTo>
                    <a:pt x="1130" y="0"/>
                  </a:lnTo>
                  <a:lnTo>
                    <a:pt x="0" y="1117"/>
                  </a:lnTo>
                  <a:lnTo>
                    <a:pt x="0" y="2514"/>
                  </a:lnTo>
                </a:path>
              </a:pathLst>
            </a:custGeom>
            <a:ln w="3175">
              <a:solidFill>
                <a:srgbClr val="5C86AE"/>
              </a:solidFill>
            </a:ln>
          </p:spPr>
          <p:txBody>
            <a:bodyPr wrap="square" lIns="0" tIns="0" rIns="0" bIns="0" rtlCol="0"/>
            <a:lstStyle/>
            <a:p/>
          </p:txBody>
        </p:sp>
        <p:sp>
          <p:nvSpPr>
            <p:cNvPr id="2179" name="object 2179" descr=""/>
            <p:cNvSpPr/>
            <p:nvPr/>
          </p:nvSpPr>
          <p:spPr>
            <a:xfrm>
              <a:off x="5476170" y="2550209"/>
              <a:ext cx="1270" cy="635"/>
            </a:xfrm>
            <a:custGeom>
              <a:avLst/>
              <a:gdLst/>
              <a:ahLst/>
              <a:cxnLst/>
              <a:rect l="l" t="t" r="r" b="b"/>
              <a:pathLst>
                <a:path w="1270" h="635">
                  <a:moveTo>
                    <a:pt x="0" y="152"/>
                  </a:moveTo>
                  <a:lnTo>
                    <a:pt x="279" y="152"/>
                  </a:lnTo>
                  <a:lnTo>
                    <a:pt x="571" y="101"/>
                  </a:lnTo>
                  <a:lnTo>
                    <a:pt x="838" y="0"/>
                  </a:lnTo>
                </a:path>
              </a:pathLst>
            </a:custGeom>
            <a:ln w="3175">
              <a:solidFill>
                <a:srgbClr val="5C86AE"/>
              </a:solidFill>
            </a:ln>
          </p:spPr>
          <p:txBody>
            <a:bodyPr wrap="square" lIns="0" tIns="0" rIns="0" bIns="0" rtlCol="0"/>
            <a:lstStyle/>
            <a:p/>
          </p:txBody>
        </p:sp>
        <p:sp>
          <p:nvSpPr>
            <p:cNvPr id="2180" name="object 2180" descr=""/>
            <p:cNvSpPr/>
            <p:nvPr/>
          </p:nvSpPr>
          <p:spPr>
            <a:xfrm>
              <a:off x="5473653" y="2547850"/>
              <a:ext cx="2540" cy="2540"/>
            </a:xfrm>
            <a:custGeom>
              <a:avLst/>
              <a:gdLst/>
              <a:ahLst/>
              <a:cxnLst/>
              <a:rect l="l" t="t" r="r" b="b"/>
              <a:pathLst>
                <a:path w="2539" h="2539">
                  <a:moveTo>
                    <a:pt x="0" y="0"/>
                  </a:moveTo>
                  <a:lnTo>
                    <a:pt x="0" y="1384"/>
                  </a:lnTo>
                  <a:lnTo>
                    <a:pt x="1130" y="2514"/>
                  </a:lnTo>
                  <a:lnTo>
                    <a:pt x="2514" y="2514"/>
                  </a:lnTo>
                </a:path>
              </a:pathLst>
            </a:custGeom>
            <a:ln w="3175">
              <a:solidFill>
                <a:srgbClr val="5C86AE"/>
              </a:solidFill>
            </a:ln>
          </p:spPr>
          <p:txBody>
            <a:bodyPr wrap="square" lIns="0" tIns="0" rIns="0" bIns="0" rtlCol="0"/>
            <a:lstStyle/>
            <a:p/>
          </p:txBody>
        </p:sp>
        <p:sp>
          <p:nvSpPr>
            <p:cNvPr id="2181" name="object 2181" descr=""/>
            <p:cNvSpPr/>
            <p:nvPr/>
          </p:nvSpPr>
          <p:spPr>
            <a:xfrm>
              <a:off x="5476445" y="2463378"/>
              <a:ext cx="635" cy="1270"/>
            </a:xfrm>
            <a:custGeom>
              <a:avLst/>
              <a:gdLst/>
              <a:ahLst/>
              <a:cxnLst/>
              <a:rect l="l" t="t" r="r" b="b"/>
              <a:pathLst>
                <a:path w="635" h="1269">
                  <a:moveTo>
                    <a:pt x="419" y="0"/>
                  </a:moveTo>
                  <a:lnTo>
                    <a:pt x="152" y="152"/>
                  </a:lnTo>
                  <a:lnTo>
                    <a:pt x="0" y="431"/>
                  </a:lnTo>
                  <a:lnTo>
                    <a:pt x="0" y="723"/>
                  </a:lnTo>
                </a:path>
              </a:pathLst>
            </a:custGeom>
            <a:ln w="3175">
              <a:solidFill>
                <a:srgbClr val="5C86AE"/>
              </a:solidFill>
            </a:ln>
          </p:spPr>
          <p:txBody>
            <a:bodyPr wrap="square" lIns="0" tIns="0" rIns="0" bIns="0" rtlCol="0"/>
            <a:lstStyle/>
            <a:p/>
          </p:txBody>
        </p:sp>
        <p:sp>
          <p:nvSpPr>
            <p:cNvPr id="2182" name="object 2182" descr=""/>
            <p:cNvSpPr/>
            <p:nvPr/>
          </p:nvSpPr>
          <p:spPr>
            <a:xfrm>
              <a:off x="5476443" y="2464103"/>
              <a:ext cx="635" cy="1270"/>
            </a:xfrm>
            <a:custGeom>
              <a:avLst/>
              <a:gdLst/>
              <a:ahLst/>
              <a:cxnLst/>
              <a:rect l="l" t="t" r="r" b="b"/>
              <a:pathLst>
                <a:path w="635" h="1269">
                  <a:moveTo>
                    <a:pt x="0" y="0"/>
                  </a:moveTo>
                  <a:lnTo>
                    <a:pt x="0" y="304"/>
                  </a:lnTo>
                  <a:lnTo>
                    <a:pt x="165" y="571"/>
                  </a:lnTo>
                  <a:lnTo>
                    <a:pt x="419" y="723"/>
                  </a:lnTo>
                </a:path>
              </a:pathLst>
            </a:custGeom>
            <a:ln w="3175">
              <a:solidFill>
                <a:srgbClr val="5C86AE"/>
              </a:solidFill>
            </a:ln>
          </p:spPr>
          <p:txBody>
            <a:bodyPr wrap="square" lIns="0" tIns="0" rIns="0" bIns="0" rtlCol="0"/>
            <a:lstStyle/>
            <a:p/>
          </p:txBody>
        </p:sp>
        <p:sp>
          <p:nvSpPr>
            <p:cNvPr id="2183" name="object 2183" descr=""/>
            <p:cNvSpPr/>
            <p:nvPr/>
          </p:nvSpPr>
          <p:spPr>
            <a:xfrm>
              <a:off x="5475845" y="2463409"/>
              <a:ext cx="635" cy="1905"/>
            </a:xfrm>
            <a:custGeom>
              <a:avLst/>
              <a:gdLst/>
              <a:ahLst/>
              <a:cxnLst/>
              <a:rect l="l" t="t" r="r" b="b"/>
              <a:pathLst>
                <a:path w="635" h="1905">
                  <a:moveTo>
                    <a:pt x="152" y="0"/>
                  </a:moveTo>
                  <a:lnTo>
                    <a:pt x="0" y="431"/>
                  </a:lnTo>
                  <a:lnTo>
                    <a:pt x="0" y="965"/>
                  </a:lnTo>
                  <a:lnTo>
                    <a:pt x="152" y="1397"/>
                  </a:lnTo>
                </a:path>
              </a:pathLst>
            </a:custGeom>
            <a:ln w="3175">
              <a:solidFill>
                <a:srgbClr val="5C86AE"/>
              </a:solidFill>
            </a:ln>
          </p:spPr>
          <p:txBody>
            <a:bodyPr wrap="square" lIns="0" tIns="0" rIns="0" bIns="0" rtlCol="0"/>
            <a:lstStyle/>
            <a:p/>
          </p:txBody>
        </p:sp>
        <p:sp>
          <p:nvSpPr>
            <p:cNvPr id="2184" name="object 2184" descr=""/>
            <p:cNvSpPr/>
            <p:nvPr/>
          </p:nvSpPr>
          <p:spPr>
            <a:xfrm>
              <a:off x="5475992" y="2462708"/>
              <a:ext cx="1270" cy="1270"/>
            </a:xfrm>
            <a:custGeom>
              <a:avLst/>
              <a:gdLst/>
              <a:ahLst/>
              <a:cxnLst/>
              <a:rect l="l" t="t" r="r" b="b"/>
              <a:pathLst>
                <a:path w="1270" h="1269">
                  <a:moveTo>
                    <a:pt x="736" y="0"/>
                  </a:moveTo>
                  <a:lnTo>
                    <a:pt x="444" y="0"/>
                  </a:lnTo>
                  <a:lnTo>
                    <a:pt x="165" y="266"/>
                  </a:lnTo>
                  <a:lnTo>
                    <a:pt x="0" y="698"/>
                  </a:lnTo>
                </a:path>
              </a:pathLst>
            </a:custGeom>
            <a:ln w="3175">
              <a:solidFill>
                <a:srgbClr val="5C86AE"/>
              </a:solidFill>
            </a:ln>
          </p:spPr>
          <p:txBody>
            <a:bodyPr wrap="square" lIns="0" tIns="0" rIns="0" bIns="0" rtlCol="0"/>
            <a:lstStyle/>
            <a:p/>
          </p:txBody>
        </p:sp>
        <p:sp>
          <p:nvSpPr>
            <p:cNvPr id="2185" name="object 2185" descr=""/>
            <p:cNvSpPr/>
            <p:nvPr/>
          </p:nvSpPr>
          <p:spPr>
            <a:xfrm>
              <a:off x="5476723" y="2462710"/>
              <a:ext cx="1270" cy="1270"/>
            </a:xfrm>
            <a:custGeom>
              <a:avLst/>
              <a:gdLst/>
              <a:ahLst/>
              <a:cxnLst/>
              <a:rect l="l" t="t" r="r" b="b"/>
              <a:pathLst>
                <a:path w="1270" h="1269">
                  <a:moveTo>
                    <a:pt x="723" y="698"/>
                  </a:moveTo>
                  <a:lnTo>
                    <a:pt x="571" y="266"/>
                  </a:lnTo>
                  <a:lnTo>
                    <a:pt x="304" y="0"/>
                  </a:lnTo>
                  <a:lnTo>
                    <a:pt x="0" y="0"/>
                  </a:lnTo>
                </a:path>
              </a:pathLst>
            </a:custGeom>
            <a:ln w="3175">
              <a:solidFill>
                <a:srgbClr val="5C86AE"/>
              </a:solidFill>
            </a:ln>
          </p:spPr>
          <p:txBody>
            <a:bodyPr wrap="square" lIns="0" tIns="0" rIns="0" bIns="0" rtlCol="0"/>
            <a:lstStyle/>
            <a:p/>
          </p:txBody>
        </p:sp>
        <p:sp>
          <p:nvSpPr>
            <p:cNvPr id="2186" name="object 2186" descr=""/>
            <p:cNvSpPr/>
            <p:nvPr/>
          </p:nvSpPr>
          <p:spPr>
            <a:xfrm>
              <a:off x="5476729" y="2465340"/>
              <a:ext cx="635" cy="635"/>
            </a:xfrm>
            <a:custGeom>
              <a:avLst/>
              <a:gdLst/>
              <a:ahLst/>
              <a:cxnLst/>
              <a:rect l="l" t="t" r="r" b="b"/>
              <a:pathLst>
                <a:path w="635" h="635">
                  <a:moveTo>
                    <a:pt x="0" y="165"/>
                  </a:moveTo>
                  <a:lnTo>
                    <a:pt x="139" y="165"/>
                  </a:lnTo>
                  <a:lnTo>
                    <a:pt x="266" y="114"/>
                  </a:lnTo>
                </a:path>
              </a:pathLst>
            </a:custGeom>
            <a:ln w="3175">
              <a:solidFill>
                <a:srgbClr val="5C86AE"/>
              </a:solidFill>
            </a:ln>
          </p:spPr>
          <p:txBody>
            <a:bodyPr wrap="square" lIns="0" tIns="0" rIns="0" bIns="0" rtlCol="0"/>
            <a:lstStyle/>
            <a:p/>
          </p:txBody>
        </p:sp>
        <p:sp>
          <p:nvSpPr>
            <p:cNvPr id="2187" name="object 2187" descr=""/>
            <p:cNvSpPr/>
            <p:nvPr/>
          </p:nvSpPr>
          <p:spPr>
            <a:xfrm>
              <a:off x="5475997" y="2464804"/>
              <a:ext cx="1270" cy="1270"/>
            </a:xfrm>
            <a:custGeom>
              <a:avLst/>
              <a:gdLst/>
              <a:ahLst/>
              <a:cxnLst/>
              <a:rect l="l" t="t" r="r" b="b"/>
              <a:pathLst>
                <a:path w="1270" h="1269">
                  <a:moveTo>
                    <a:pt x="0" y="0"/>
                  </a:moveTo>
                  <a:lnTo>
                    <a:pt x="165" y="431"/>
                  </a:lnTo>
                  <a:lnTo>
                    <a:pt x="431" y="698"/>
                  </a:lnTo>
                  <a:lnTo>
                    <a:pt x="736" y="698"/>
                  </a:lnTo>
                </a:path>
              </a:pathLst>
            </a:custGeom>
            <a:ln w="3175">
              <a:solidFill>
                <a:srgbClr val="5C86AE"/>
              </a:solidFill>
            </a:ln>
          </p:spPr>
          <p:txBody>
            <a:bodyPr wrap="square" lIns="0" tIns="0" rIns="0" bIns="0" rtlCol="0"/>
            <a:lstStyle/>
            <a:p/>
          </p:txBody>
        </p:sp>
        <p:sp>
          <p:nvSpPr>
            <p:cNvPr id="2188" name="object 2188" descr=""/>
            <p:cNvSpPr/>
            <p:nvPr/>
          </p:nvSpPr>
          <p:spPr>
            <a:xfrm>
              <a:off x="5474769" y="2464103"/>
              <a:ext cx="2540" cy="2540"/>
            </a:xfrm>
            <a:custGeom>
              <a:avLst/>
              <a:gdLst/>
              <a:ahLst/>
              <a:cxnLst/>
              <a:rect l="l" t="t" r="r" b="b"/>
              <a:pathLst>
                <a:path w="2539" h="2539">
                  <a:moveTo>
                    <a:pt x="0" y="0"/>
                  </a:moveTo>
                  <a:lnTo>
                    <a:pt x="0" y="1079"/>
                  </a:lnTo>
                  <a:lnTo>
                    <a:pt x="876" y="1955"/>
                  </a:lnTo>
                  <a:lnTo>
                    <a:pt x="1955" y="1955"/>
                  </a:lnTo>
                </a:path>
              </a:pathLst>
            </a:custGeom>
            <a:ln w="3175">
              <a:solidFill>
                <a:srgbClr val="5C86AE"/>
              </a:solidFill>
            </a:ln>
          </p:spPr>
          <p:txBody>
            <a:bodyPr wrap="square" lIns="0" tIns="0" rIns="0" bIns="0" rtlCol="0"/>
            <a:lstStyle/>
            <a:p/>
          </p:txBody>
        </p:sp>
        <p:sp>
          <p:nvSpPr>
            <p:cNvPr id="2189" name="object 2189" descr=""/>
            <p:cNvSpPr/>
            <p:nvPr/>
          </p:nvSpPr>
          <p:spPr>
            <a:xfrm>
              <a:off x="5476729" y="2466044"/>
              <a:ext cx="635" cy="635"/>
            </a:xfrm>
            <a:custGeom>
              <a:avLst/>
              <a:gdLst/>
              <a:ahLst/>
              <a:cxnLst/>
              <a:rect l="l" t="t" r="r" b="b"/>
              <a:pathLst>
                <a:path w="635" h="635">
                  <a:moveTo>
                    <a:pt x="0" y="12"/>
                  </a:moveTo>
                  <a:lnTo>
                    <a:pt x="165" y="12"/>
                  </a:lnTo>
                </a:path>
              </a:pathLst>
            </a:custGeom>
            <a:ln w="3175">
              <a:solidFill>
                <a:srgbClr val="5C86AE"/>
              </a:solidFill>
            </a:ln>
          </p:spPr>
          <p:txBody>
            <a:bodyPr wrap="square" lIns="0" tIns="0" rIns="0" bIns="0" rtlCol="0"/>
            <a:lstStyle/>
            <a:p/>
          </p:txBody>
        </p:sp>
        <p:sp>
          <p:nvSpPr>
            <p:cNvPr id="2190" name="object 2190" descr=""/>
            <p:cNvSpPr/>
            <p:nvPr/>
          </p:nvSpPr>
          <p:spPr>
            <a:xfrm>
              <a:off x="5474770" y="2462021"/>
              <a:ext cx="3175" cy="2540"/>
            </a:xfrm>
            <a:custGeom>
              <a:avLst/>
              <a:gdLst/>
              <a:ahLst/>
              <a:cxnLst/>
              <a:rect l="l" t="t" r="r" b="b"/>
              <a:pathLst>
                <a:path w="3175" h="2539">
                  <a:moveTo>
                    <a:pt x="3124" y="520"/>
                  </a:moveTo>
                  <a:lnTo>
                    <a:pt x="2539" y="76"/>
                  </a:lnTo>
                  <a:lnTo>
                    <a:pt x="1752" y="0"/>
                  </a:lnTo>
                  <a:lnTo>
                    <a:pt x="1079" y="330"/>
                  </a:lnTo>
                  <a:lnTo>
                    <a:pt x="419" y="673"/>
                  </a:lnTo>
                  <a:lnTo>
                    <a:pt x="0" y="1346"/>
                  </a:lnTo>
                  <a:lnTo>
                    <a:pt x="0" y="2082"/>
                  </a:lnTo>
                </a:path>
              </a:pathLst>
            </a:custGeom>
            <a:ln w="3175">
              <a:solidFill>
                <a:srgbClr val="5C86AE"/>
              </a:solidFill>
            </a:ln>
          </p:spPr>
          <p:txBody>
            <a:bodyPr wrap="square" lIns="0" tIns="0" rIns="0" bIns="0" rtlCol="0"/>
            <a:lstStyle/>
            <a:p/>
          </p:txBody>
        </p:sp>
        <p:sp>
          <p:nvSpPr>
            <p:cNvPr id="2191" name="object 2191" descr=""/>
            <p:cNvSpPr/>
            <p:nvPr/>
          </p:nvSpPr>
          <p:spPr>
            <a:xfrm>
              <a:off x="5474214" y="2461591"/>
              <a:ext cx="2540" cy="2540"/>
            </a:xfrm>
            <a:custGeom>
              <a:avLst/>
              <a:gdLst/>
              <a:ahLst/>
              <a:cxnLst/>
              <a:rect l="l" t="t" r="r" b="b"/>
              <a:pathLst>
                <a:path w="2539" h="2539">
                  <a:moveTo>
                    <a:pt x="2514" y="0"/>
                  </a:moveTo>
                  <a:lnTo>
                    <a:pt x="1130" y="0"/>
                  </a:lnTo>
                  <a:lnTo>
                    <a:pt x="0" y="1117"/>
                  </a:lnTo>
                  <a:lnTo>
                    <a:pt x="0" y="2514"/>
                  </a:lnTo>
                </a:path>
              </a:pathLst>
            </a:custGeom>
            <a:ln w="3175">
              <a:solidFill>
                <a:srgbClr val="5C86AE"/>
              </a:solidFill>
            </a:ln>
          </p:spPr>
          <p:txBody>
            <a:bodyPr wrap="square" lIns="0" tIns="0" rIns="0" bIns="0" rtlCol="0"/>
            <a:lstStyle/>
            <a:p/>
          </p:txBody>
        </p:sp>
        <p:sp>
          <p:nvSpPr>
            <p:cNvPr id="2192" name="object 2192" descr=""/>
            <p:cNvSpPr/>
            <p:nvPr/>
          </p:nvSpPr>
          <p:spPr>
            <a:xfrm>
              <a:off x="5476723" y="2461596"/>
              <a:ext cx="1905" cy="635"/>
            </a:xfrm>
            <a:custGeom>
              <a:avLst/>
              <a:gdLst/>
              <a:ahLst/>
              <a:cxnLst/>
              <a:rect l="l" t="t" r="r" b="b"/>
              <a:pathLst>
                <a:path w="1904" h="635">
                  <a:moveTo>
                    <a:pt x="1295" y="355"/>
                  </a:moveTo>
                  <a:lnTo>
                    <a:pt x="901" y="114"/>
                  </a:lnTo>
                  <a:lnTo>
                    <a:pt x="469" y="0"/>
                  </a:lnTo>
                  <a:lnTo>
                    <a:pt x="0" y="0"/>
                  </a:lnTo>
                </a:path>
              </a:pathLst>
            </a:custGeom>
            <a:ln w="3175">
              <a:solidFill>
                <a:srgbClr val="5C86AE"/>
              </a:solidFill>
            </a:ln>
          </p:spPr>
          <p:txBody>
            <a:bodyPr wrap="square" lIns="0" tIns="0" rIns="0" bIns="0" rtlCol="0"/>
            <a:lstStyle/>
            <a:p/>
          </p:txBody>
        </p:sp>
        <p:sp>
          <p:nvSpPr>
            <p:cNvPr id="2193" name="object 2193" descr=""/>
            <p:cNvSpPr/>
            <p:nvPr/>
          </p:nvSpPr>
          <p:spPr>
            <a:xfrm>
              <a:off x="5474211" y="2464103"/>
              <a:ext cx="2540" cy="2540"/>
            </a:xfrm>
            <a:custGeom>
              <a:avLst/>
              <a:gdLst/>
              <a:ahLst/>
              <a:cxnLst/>
              <a:rect l="l" t="t" r="r" b="b"/>
              <a:pathLst>
                <a:path w="2539" h="2539">
                  <a:moveTo>
                    <a:pt x="0" y="0"/>
                  </a:moveTo>
                  <a:lnTo>
                    <a:pt x="0" y="1384"/>
                  </a:lnTo>
                  <a:lnTo>
                    <a:pt x="1130" y="2514"/>
                  </a:lnTo>
                  <a:lnTo>
                    <a:pt x="2514" y="2514"/>
                  </a:lnTo>
                </a:path>
              </a:pathLst>
            </a:custGeom>
            <a:ln w="3175">
              <a:solidFill>
                <a:srgbClr val="5C86AE"/>
              </a:solidFill>
            </a:ln>
          </p:spPr>
          <p:txBody>
            <a:bodyPr wrap="square" lIns="0" tIns="0" rIns="0" bIns="0" rtlCol="0"/>
            <a:lstStyle/>
            <a:p/>
          </p:txBody>
        </p:sp>
        <p:sp>
          <p:nvSpPr>
            <p:cNvPr id="2194" name="object 2194" descr=""/>
            <p:cNvSpPr/>
            <p:nvPr/>
          </p:nvSpPr>
          <p:spPr>
            <a:xfrm>
              <a:off x="6178193" y="2513377"/>
              <a:ext cx="635" cy="1270"/>
            </a:xfrm>
            <a:custGeom>
              <a:avLst/>
              <a:gdLst/>
              <a:ahLst/>
              <a:cxnLst/>
              <a:rect l="l" t="t" r="r" b="b"/>
              <a:pathLst>
                <a:path w="635" h="1269">
                  <a:moveTo>
                    <a:pt x="0" y="838"/>
                  </a:moveTo>
                  <a:lnTo>
                    <a:pt x="50" y="571"/>
                  </a:lnTo>
                  <a:lnTo>
                    <a:pt x="50" y="254"/>
                  </a:lnTo>
                  <a:lnTo>
                    <a:pt x="0" y="0"/>
                  </a:lnTo>
                </a:path>
              </a:pathLst>
            </a:custGeom>
            <a:ln w="3175">
              <a:solidFill>
                <a:srgbClr val="5C86AE"/>
              </a:solidFill>
            </a:ln>
          </p:spPr>
          <p:txBody>
            <a:bodyPr wrap="square" lIns="0" tIns="0" rIns="0" bIns="0" rtlCol="0"/>
            <a:lstStyle/>
            <a:p/>
          </p:txBody>
        </p:sp>
        <p:sp>
          <p:nvSpPr>
            <p:cNvPr id="2195" name="object 2195" descr=""/>
            <p:cNvSpPr/>
            <p:nvPr/>
          </p:nvSpPr>
          <p:spPr>
            <a:xfrm>
              <a:off x="6177957" y="2514211"/>
              <a:ext cx="635" cy="635"/>
            </a:xfrm>
            <a:custGeom>
              <a:avLst/>
              <a:gdLst/>
              <a:ahLst/>
              <a:cxnLst/>
              <a:rect l="l" t="t" r="r" b="b"/>
              <a:pathLst>
                <a:path w="635" h="635">
                  <a:moveTo>
                    <a:pt x="0" y="419"/>
                  </a:moveTo>
                  <a:lnTo>
                    <a:pt x="190" y="254"/>
                  </a:lnTo>
                  <a:lnTo>
                    <a:pt x="241" y="0"/>
                  </a:lnTo>
                </a:path>
              </a:pathLst>
            </a:custGeom>
            <a:ln w="3175">
              <a:solidFill>
                <a:srgbClr val="5C86AE"/>
              </a:solidFill>
            </a:ln>
          </p:spPr>
          <p:txBody>
            <a:bodyPr wrap="square" lIns="0" tIns="0" rIns="0" bIns="0" rtlCol="0"/>
            <a:lstStyle/>
            <a:p/>
          </p:txBody>
        </p:sp>
        <p:sp>
          <p:nvSpPr>
            <p:cNvPr id="2196" name="object 2196" descr=""/>
            <p:cNvSpPr/>
            <p:nvPr/>
          </p:nvSpPr>
          <p:spPr>
            <a:xfrm>
              <a:off x="6177709" y="2514215"/>
              <a:ext cx="635" cy="635"/>
            </a:xfrm>
            <a:custGeom>
              <a:avLst/>
              <a:gdLst/>
              <a:ahLst/>
              <a:cxnLst/>
              <a:rect l="l" t="t" r="r" b="b"/>
              <a:pathLst>
                <a:path w="635" h="635">
                  <a:moveTo>
                    <a:pt x="0" y="0"/>
                  </a:moveTo>
                  <a:lnTo>
                    <a:pt x="50" y="254"/>
                  </a:lnTo>
                  <a:lnTo>
                    <a:pt x="152" y="419"/>
                  </a:lnTo>
                </a:path>
              </a:pathLst>
            </a:custGeom>
            <a:ln w="3175">
              <a:solidFill>
                <a:srgbClr val="5C86AE"/>
              </a:solidFill>
            </a:ln>
          </p:spPr>
          <p:txBody>
            <a:bodyPr wrap="square" lIns="0" tIns="0" rIns="0" bIns="0" rtlCol="0"/>
            <a:lstStyle/>
            <a:p/>
          </p:txBody>
        </p:sp>
        <p:sp>
          <p:nvSpPr>
            <p:cNvPr id="2197" name="object 2197" descr=""/>
            <p:cNvSpPr/>
            <p:nvPr/>
          </p:nvSpPr>
          <p:spPr>
            <a:xfrm>
              <a:off x="6177658" y="2513378"/>
              <a:ext cx="635" cy="1270"/>
            </a:xfrm>
            <a:custGeom>
              <a:avLst/>
              <a:gdLst/>
              <a:ahLst/>
              <a:cxnLst/>
              <a:rect l="l" t="t" r="r" b="b"/>
              <a:pathLst>
                <a:path w="635" h="1269">
                  <a:moveTo>
                    <a:pt x="50" y="0"/>
                  </a:moveTo>
                  <a:lnTo>
                    <a:pt x="0" y="254"/>
                  </a:lnTo>
                  <a:lnTo>
                    <a:pt x="0" y="571"/>
                  </a:lnTo>
                  <a:lnTo>
                    <a:pt x="50" y="838"/>
                  </a:lnTo>
                </a:path>
              </a:pathLst>
            </a:custGeom>
            <a:ln w="3175">
              <a:solidFill>
                <a:srgbClr val="5C86AE"/>
              </a:solidFill>
            </a:ln>
          </p:spPr>
          <p:txBody>
            <a:bodyPr wrap="square" lIns="0" tIns="0" rIns="0" bIns="0" rtlCol="0"/>
            <a:lstStyle/>
            <a:p/>
          </p:txBody>
        </p:sp>
        <p:sp>
          <p:nvSpPr>
            <p:cNvPr id="2198" name="object 2198" descr=""/>
            <p:cNvSpPr/>
            <p:nvPr/>
          </p:nvSpPr>
          <p:spPr>
            <a:xfrm>
              <a:off x="6177703" y="2512956"/>
              <a:ext cx="635" cy="635"/>
            </a:xfrm>
            <a:custGeom>
              <a:avLst/>
              <a:gdLst/>
              <a:ahLst/>
              <a:cxnLst/>
              <a:rect l="l" t="t" r="r" b="b"/>
              <a:pathLst>
                <a:path w="635" h="635">
                  <a:moveTo>
                    <a:pt x="253" y="0"/>
                  </a:moveTo>
                  <a:lnTo>
                    <a:pt x="50" y="165"/>
                  </a:lnTo>
                  <a:lnTo>
                    <a:pt x="0" y="419"/>
                  </a:lnTo>
                </a:path>
              </a:pathLst>
            </a:custGeom>
            <a:ln w="3175">
              <a:solidFill>
                <a:srgbClr val="5C86AE"/>
              </a:solidFill>
            </a:ln>
          </p:spPr>
          <p:txBody>
            <a:bodyPr wrap="square" lIns="0" tIns="0" rIns="0" bIns="0" rtlCol="0"/>
            <a:lstStyle/>
            <a:p/>
          </p:txBody>
        </p:sp>
        <p:sp>
          <p:nvSpPr>
            <p:cNvPr id="2199" name="object 2199" descr=""/>
            <p:cNvSpPr/>
            <p:nvPr/>
          </p:nvSpPr>
          <p:spPr>
            <a:xfrm>
              <a:off x="6177951" y="2512959"/>
              <a:ext cx="635" cy="635"/>
            </a:xfrm>
            <a:custGeom>
              <a:avLst/>
              <a:gdLst/>
              <a:ahLst/>
              <a:cxnLst/>
              <a:rect l="l" t="t" r="r" b="b"/>
              <a:pathLst>
                <a:path w="635" h="635">
                  <a:moveTo>
                    <a:pt x="241" y="419"/>
                  </a:moveTo>
                  <a:lnTo>
                    <a:pt x="190" y="152"/>
                  </a:lnTo>
                  <a:lnTo>
                    <a:pt x="101" y="0"/>
                  </a:lnTo>
                </a:path>
              </a:pathLst>
            </a:custGeom>
            <a:ln w="3175">
              <a:solidFill>
                <a:srgbClr val="5C86AE"/>
              </a:solidFill>
            </a:ln>
          </p:spPr>
          <p:txBody>
            <a:bodyPr wrap="square" lIns="0" tIns="0" rIns="0" bIns="0" rtlCol="0"/>
            <a:lstStyle/>
            <a:p/>
          </p:txBody>
        </p:sp>
        <p:sp>
          <p:nvSpPr>
            <p:cNvPr id="2200" name="object 2200" descr=""/>
            <p:cNvSpPr/>
            <p:nvPr/>
          </p:nvSpPr>
          <p:spPr>
            <a:xfrm>
              <a:off x="6175446" y="2511840"/>
              <a:ext cx="635" cy="4445"/>
            </a:xfrm>
            <a:custGeom>
              <a:avLst/>
              <a:gdLst/>
              <a:ahLst/>
              <a:cxnLst/>
              <a:rect l="l" t="t" r="r" b="b"/>
              <a:pathLst>
                <a:path w="635" h="4444">
                  <a:moveTo>
                    <a:pt x="266" y="0"/>
                  </a:moveTo>
                  <a:lnTo>
                    <a:pt x="114" y="0"/>
                  </a:lnTo>
                  <a:lnTo>
                    <a:pt x="0" y="876"/>
                  </a:lnTo>
                  <a:lnTo>
                    <a:pt x="0" y="1955"/>
                  </a:lnTo>
                  <a:lnTo>
                    <a:pt x="0" y="3035"/>
                  </a:lnTo>
                  <a:lnTo>
                    <a:pt x="114" y="3911"/>
                  </a:lnTo>
                  <a:lnTo>
                    <a:pt x="266" y="3911"/>
                  </a:lnTo>
                </a:path>
              </a:pathLst>
            </a:custGeom>
            <a:ln w="3175">
              <a:solidFill>
                <a:srgbClr val="5C86AE"/>
              </a:solidFill>
            </a:ln>
          </p:spPr>
          <p:txBody>
            <a:bodyPr wrap="square" lIns="0" tIns="0" rIns="0" bIns="0" rtlCol="0"/>
            <a:lstStyle/>
            <a:p/>
          </p:txBody>
        </p:sp>
        <p:sp>
          <p:nvSpPr>
            <p:cNvPr id="2201" name="object 2201" descr=""/>
            <p:cNvSpPr/>
            <p:nvPr/>
          </p:nvSpPr>
          <p:spPr>
            <a:xfrm>
              <a:off x="6177677" y="2511840"/>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C86AE"/>
              </a:solidFill>
            </a:ln>
          </p:spPr>
          <p:txBody>
            <a:bodyPr wrap="square" lIns="0" tIns="0" rIns="0" bIns="0" rtlCol="0"/>
            <a:lstStyle/>
            <a:p/>
          </p:txBody>
        </p:sp>
        <p:sp>
          <p:nvSpPr>
            <p:cNvPr id="2202" name="object 2202" descr=""/>
            <p:cNvSpPr/>
            <p:nvPr/>
          </p:nvSpPr>
          <p:spPr>
            <a:xfrm>
              <a:off x="6177120" y="2511840"/>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C86AE"/>
              </a:solidFill>
            </a:ln>
          </p:spPr>
          <p:txBody>
            <a:bodyPr wrap="square" lIns="0" tIns="0" rIns="0" bIns="0" rtlCol="0"/>
            <a:lstStyle/>
            <a:p/>
          </p:txBody>
        </p:sp>
        <p:sp>
          <p:nvSpPr>
            <p:cNvPr id="2203" name="object 2203" descr=""/>
            <p:cNvSpPr/>
            <p:nvPr/>
          </p:nvSpPr>
          <p:spPr>
            <a:xfrm>
              <a:off x="6187070" y="2516528"/>
              <a:ext cx="635" cy="1270"/>
            </a:xfrm>
            <a:custGeom>
              <a:avLst/>
              <a:gdLst/>
              <a:ahLst/>
              <a:cxnLst/>
              <a:rect l="l" t="t" r="r" b="b"/>
              <a:pathLst>
                <a:path w="635" h="1269">
                  <a:moveTo>
                    <a:pt x="88" y="787"/>
                  </a:moveTo>
                  <a:lnTo>
                    <a:pt x="114" y="495"/>
                  </a:lnTo>
                  <a:lnTo>
                    <a:pt x="76" y="190"/>
                  </a:lnTo>
                  <a:lnTo>
                    <a:pt x="0" y="0"/>
                  </a:lnTo>
                </a:path>
              </a:pathLst>
            </a:custGeom>
            <a:ln w="3175">
              <a:solidFill>
                <a:srgbClr val="5C86AE"/>
              </a:solidFill>
            </a:ln>
          </p:spPr>
          <p:txBody>
            <a:bodyPr wrap="square" lIns="0" tIns="0" rIns="0" bIns="0" rtlCol="0"/>
            <a:lstStyle/>
            <a:p/>
          </p:txBody>
        </p:sp>
        <p:sp>
          <p:nvSpPr>
            <p:cNvPr id="2204" name="object 2204" descr=""/>
            <p:cNvSpPr/>
            <p:nvPr/>
          </p:nvSpPr>
          <p:spPr>
            <a:xfrm>
              <a:off x="6186974" y="2517320"/>
              <a:ext cx="635" cy="635"/>
            </a:xfrm>
            <a:custGeom>
              <a:avLst/>
              <a:gdLst/>
              <a:ahLst/>
              <a:cxnLst/>
              <a:rect l="l" t="t" r="r" b="b"/>
              <a:pathLst>
                <a:path w="635" h="635">
                  <a:moveTo>
                    <a:pt x="0" y="622"/>
                  </a:moveTo>
                  <a:lnTo>
                    <a:pt x="165" y="292"/>
                  </a:lnTo>
                  <a:lnTo>
                    <a:pt x="190" y="0"/>
                  </a:lnTo>
                </a:path>
              </a:pathLst>
            </a:custGeom>
            <a:ln w="3175">
              <a:solidFill>
                <a:srgbClr val="5C86AE"/>
              </a:solidFill>
            </a:ln>
          </p:spPr>
          <p:txBody>
            <a:bodyPr wrap="square" lIns="0" tIns="0" rIns="0" bIns="0" rtlCol="0"/>
            <a:lstStyle/>
            <a:p/>
          </p:txBody>
        </p:sp>
        <p:sp>
          <p:nvSpPr>
            <p:cNvPr id="2205" name="object 2205" descr=""/>
            <p:cNvSpPr/>
            <p:nvPr/>
          </p:nvSpPr>
          <p:spPr>
            <a:xfrm>
              <a:off x="6186700" y="2517768"/>
              <a:ext cx="635" cy="635"/>
            </a:xfrm>
            <a:custGeom>
              <a:avLst/>
              <a:gdLst/>
              <a:ahLst/>
              <a:cxnLst/>
              <a:rect l="l" t="t" r="r" b="b"/>
              <a:pathLst>
                <a:path w="635" h="635">
                  <a:moveTo>
                    <a:pt x="0" y="0"/>
                  </a:moveTo>
                  <a:lnTo>
                    <a:pt x="76" y="203"/>
                  </a:lnTo>
                  <a:lnTo>
                    <a:pt x="266" y="177"/>
                  </a:lnTo>
                </a:path>
              </a:pathLst>
            </a:custGeom>
            <a:ln w="3175">
              <a:solidFill>
                <a:srgbClr val="5C86AE"/>
              </a:solidFill>
            </a:ln>
          </p:spPr>
          <p:txBody>
            <a:bodyPr wrap="square" lIns="0" tIns="0" rIns="0" bIns="0" rtlCol="0"/>
            <a:lstStyle/>
            <a:p/>
          </p:txBody>
        </p:sp>
        <p:sp>
          <p:nvSpPr>
            <p:cNvPr id="2206" name="object 2206" descr=""/>
            <p:cNvSpPr/>
            <p:nvPr/>
          </p:nvSpPr>
          <p:spPr>
            <a:xfrm>
              <a:off x="6186589" y="2516968"/>
              <a:ext cx="635" cy="1270"/>
            </a:xfrm>
            <a:custGeom>
              <a:avLst/>
              <a:gdLst/>
              <a:ahLst/>
              <a:cxnLst/>
              <a:rect l="l" t="t" r="r" b="b"/>
              <a:pathLst>
                <a:path w="635" h="1269">
                  <a:moveTo>
                    <a:pt x="25" y="0"/>
                  </a:moveTo>
                  <a:lnTo>
                    <a:pt x="0" y="292"/>
                  </a:lnTo>
                  <a:lnTo>
                    <a:pt x="38" y="596"/>
                  </a:lnTo>
                  <a:lnTo>
                    <a:pt x="114" y="800"/>
                  </a:lnTo>
                </a:path>
              </a:pathLst>
            </a:custGeom>
            <a:ln w="3175">
              <a:solidFill>
                <a:srgbClr val="5C86AE"/>
              </a:solidFill>
            </a:ln>
          </p:spPr>
          <p:txBody>
            <a:bodyPr wrap="square" lIns="0" tIns="0" rIns="0" bIns="0" rtlCol="0"/>
            <a:lstStyle/>
            <a:p/>
          </p:txBody>
        </p:sp>
        <p:sp>
          <p:nvSpPr>
            <p:cNvPr id="2207" name="object 2207" descr=""/>
            <p:cNvSpPr/>
            <p:nvPr/>
          </p:nvSpPr>
          <p:spPr>
            <a:xfrm>
              <a:off x="6186609" y="2516349"/>
              <a:ext cx="635" cy="635"/>
            </a:xfrm>
            <a:custGeom>
              <a:avLst/>
              <a:gdLst/>
              <a:ahLst/>
              <a:cxnLst/>
              <a:rect l="l" t="t" r="r" b="b"/>
              <a:pathLst>
                <a:path w="635" h="635">
                  <a:moveTo>
                    <a:pt x="190" y="0"/>
                  </a:moveTo>
                  <a:lnTo>
                    <a:pt x="12" y="330"/>
                  </a:lnTo>
                  <a:lnTo>
                    <a:pt x="0" y="622"/>
                  </a:lnTo>
                </a:path>
              </a:pathLst>
            </a:custGeom>
            <a:ln w="3175">
              <a:solidFill>
                <a:srgbClr val="5C86AE"/>
              </a:solidFill>
            </a:ln>
          </p:spPr>
          <p:txBody>
            <a:bodyPr wrap="square" lIns="0" tIns="0" rIns="0" bIns="0" rtlCol="0"/>
            <a:lstStyle/>
            <a:p/>
          </p:txBody>
        </p:sp>
        <p:sp>
          <p:nvSpPr>
            <p:cNvPr id="2208" name="object 2208" descr=""/>
            <p:cNvSpPr/>
            <p:nvPr/>
          </p:nvSpPr>
          <p:spPr>
            <a:xfrm>
              <a:off x="6186620" y="2515189"/>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lnTo>
                    <a:pt x="419" y="3911"/>
                  </a:lnTo>
                  <a:lnTo>
                    <a:pt x="533" y="3035"/>
                  </a:lnTo>
                  <a:lnTo>
                    <a:pt x="533" y="1955"/>
                  </a:lnTo>
                  <a:lnTo>
                    <a:pt x="533" y="876"/>
                  </a:lnTo>
                  <a:lnTo>
                    <a:pt x="419" y="0"/>
                  </a:lnTo>
                  <a:lnTo>
                    <a:pt x="266" y="0"/>
                  </a:lnTo>
                </a:path>
              </a:pathLst>
            </a:custGeom>
            <a:ln w="3175">
              <a:solidFill>
                <a:srgbClr val="5C86AE"/>
              </a:solidFill>
            </a:ln>
          </p:spPr>
          <p:txBody>
            <a:bodyPr wrap="square" lIns="0" tIns="0" rIns="0" bIns="0" rtlCol="0"/>
            <a:lstStyle/>
            <a:p/>
          </p:txBody>
        </p:sp>
        <p:sp>
          <p:nvSpPr>
            <p:cNvPr id="2209" name="object 2209" descr=""/>
            <p:cNvSpPr/>
            <p:nvPr/>
          </p:nvSpPr>
          <p:spPr>
            <a:xfrm>
              <a:off x="6186062" y="2515189"/>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C86AE"/>
              </a:solidFill>
            </a:ln>
          </p:spPr>
          <p:txBody>
            <a:bodyPr wrap="square" lIns="0" tIns="0" rIns="0" bIns="0" rtlCol="0"/>
            <a:lstStyle/>
            <a:p/>
          </p:txBody>
        </p:sp>
        <p:sp>
          <p:nvSpPr>
            <p:cNvPr id="2210" name="object 2210" descr=""/>
            <p:cNvSpPr/>
            <p:nvPr/>
          </p:nvSpPr>
          <p:spPr>
            <a:xfrm>
              <a:off x="6147925" y="2460107"/>
              <a:ext cx="635" cy="1270"/>
            </a:xfrm>
            <a:custGeom>
              <a:avLst/>
              <a:gdLst/>
              <a:ahLst/>
              <a:cxnLst/>
              <a:rect l="l" t="t" r="r" b="b"/>
              <a:pathLst>
                <a:path w="635" h="1269">
                  <a:moveTo>
                    <a:pt x="266" y="1181"/>
                  </a:moveTo>
                  <a:lnTo>
                    <a:pt x="469" y="622"/>
                  </a:lnTo>
                  <a:lnTo>
                    <a:pt x="355" y="126"/>
                  </a:lnTo>
                  <a:lnTo>
                    <a:pt x="0" y="0"/>
                  </a:lnTo>
                </a:path>
              </a:pathLst>
            </a:custGeom>
            <a:ln w="3175">
              <a:solidFill>
                <a:srgbClr val="5C86AE"/>
              </a:solidFill>
            </a:ln>
          </p:spPr>
          <p:txBody>
            <a:bodyPr wrap="square" lIns="0" tIns="0" rIns="0" bIns="0" rtlCol="0"/>
            <a:lstStyle/>
            <a:p/>
          </p:txBody>
        </p:sp>
        <p:sp>
          <p:nvSpPr>
            <p:cNvPr id="2211" name="object 2211" descr=""/>
            <p:cNvSpPr/>
            <p:nvPr/>
          </p:nvSpPr>
          <p:spPr>
            <a:xfrm>
              <a:off x="5913590" y="2458250"/>
              <a:ext cx="194310" cy="9525"/>
            </a:xfrm>
            <a:custGeom>
              <a:avLst/>
              <a:gdLst/>
              <a:ahLst/>
              <a:cxnLst/>
              <a:rect l="l" t="t" r="r" b="b"/>
              <a:pathLst>
                <a:path w="194310" h="9525">
                  <a:moveTo>
                    <a:pt x="2235" y="7810"/>
                  </a:moveTo>
                  <a:lnTo>
                    <a:pt x="1917" y="7023"/>
                  </a:lnTo>
                  <a:lnTo>
                    <a:pt x="1117" y="6692"/>
                  </a:lnTo>
                  <a:lnTo>
                    <a:pt x="330" y="7023"/>
                  </a:lnTo>
                  <a:lnTo>
                    <a:pt x="0" y="7810"/>
                  </a:lnTo>
                  <a:lnTo>
                    <a:pt x="330" y="8597"/>
                  </a:lnTo>
                  <a:lnTo>
                    <a:pt x="1117" y="8928"/>
                  </a:lnTo>
                  <a:lnTo>
                    <a:pt x="1917" y="8597"/>
                  </a:lnTo>
                  <a:lnTo>
                    <a:pt x="2235" y="7810"/>
                  </a:lnTo>
                  <a:close/>
                </a:path>
                <a:path w="194310" h="9525">
                  <a:moveTo>
                    <a:pt x="2235" y="5016"/>
                  </a:moveTo>
                  <a:lnTo>
                    <a:pt x="1917" y="4229"/>
                  </a:lnTo>
                  <a:lnTo>
                    <a:pt x="1117" y="3898"/>
                  </a:lnTo>
                  <a:lnTo>
                    <a:pt x="330" y="4229"/>
                  </a:lnTo>
                  <a:lnTo>
                    <a:pt x="0" y="5016"/>
                  </a:lnTo>
                  <a:lnTo>
                    <a:pt x="114" y="5308"/>
                  </a:lnTo>
                  <a:lnTo>
                    <a:pt x="0" y="5575"/>
                  </a:lnTo>
                  <a:lnTo>
                    <a:pt x="330" y="6375"/>
                  </a:lnTo>
                  <a:lnTo>
                    <a:pt x="1117" y="6692"/>
                  </a:lnTo>
                  <a:lnTo>
                    <a:pt x="1917" y="6375"/>
                  </a:lnTo>
                  <a:lnTo>
                    <a:pt x="2235" y="5575"/>
                  </a:lnTo>
                  <a:lnTo>
                    <a:pt x="2120" y="5308"/>
                  </a:lnTo>
                  <a:lnTo>
                    <a:pt x="2235" y="5016"/>
                  </a:lnTo>
                  <a:close/>
                </a:path>
                <a:path w="194310" h="9525">
                  <a:moveTo>
                    <a:pt x="6146" y="1117"/>
                  </a:moveTo>
                  <a:lnTo>
                    <a:pt x="5816" y="330"/>
                  </a:lnTo>
                  <a:lnTo>
                    <a:pt x="5029" y="0"/>
                  </a:lnTo>
                  <a:lnTo>
                    <a:pt x="4241" y="330"/>
                  </a:lnTo>
                  <a:lnTo>
                    <a:pt x="3911" y="1117"/>
                  </a:lnTo>
                  <a:lnTo>
                    <a:pt x="4241" y="1905"/>
                  </a:lnTo>
                  <a:lnTo>
                    <a:pt x="5029" y="2235"/>
                  </a:lnTo>
                  <a:lnTo>
                    <a:pt x="5816" y="1905"/>
                  </a:lnTo>
                  <a:lnTo>
                    <a:pt x="6146" y="1117"/>
                  </a:lnTo>
                  <a:close/>
                </a:path>
                <a:path w="194310" h="9525">
                  <a:moveTo>
                    <a:pt x="9499" y="5575"/>
                  </a:moveTo>
                  <a:lnTo>
                    <a:pt x="9169" y="4787"/>
                  </a:lnTo>
                  <a:lnTo>
                    <a:pt x="8382" y="4457"/>
                  </a:lnTo>
                  <a:lnTo>
                    <a:pt x="7581" y="4787"/>
                  </a:lnTo>
                  <a:lnTo>
                    <a:pt x="7264" y="5575"/>
                  </a:lnTo>
                  <a:lnTo>
                    <a:pt x="7581" y="6375"/>
                  </a:lnTo>
                  <a:lnTo>
                    <a:pt x="8382" y="6692"/>
                  </a:lnTo>
                  <a:lnTo>
                    <a:pt x="9169" y="6375"/>
                  </a:lnTo>
                  <a:lnTo>
                    <a:pt x="9499" y="5575"/>
                  </a:lnTo>
                  <a:close/>
                </a:path>
                <a:path w="194310" h="9525">
                  <a:moveTo>
                    <a:pt x="62522" y="5016"/>
                  </a:moveTo>
                  <a:lnTo>
                    <a:pt x="62204" y="4229"/>
                  </a:lnTo>
                  <a:lnTo>
                    <a:pt x="61404" y="3898"/>
                  </a:lnTo>
                  <a:lnTo>
                    <a:pt x="60617" y="4229"/>
                  </a:lnTo>
                  <a:lnTo>
                    <a:pt x="60286" y="5016"/>
                  </a:lnTo>
                  <a:lnTo>
                    <a:pt x="60617" y="5816"/>
                  </a:lnTo>
                  <a:lnTo>
                    <a:pt x="61404" y="6134"/>
                  </a:lnTo>
                  <a:lnTo>
                    <a:pt x="62204" y="5816"/>
                  </a:lnTo>
                  <a:lnTo>
                    <a:pt x="62522" y="5016"/>
                  </a:lnTo>
                  <a:close/>
                </a:path>
                <a:path w="194310" h="9525">
                  <a:moveTo>
                    <a:pt x="64211" y="2794"/>
                  </a:moveTo>
                  <a:lnTo>
                    <a:pt x="63881" y="1993"/>
                  </a:lnTo>
                  <a:lnTo>
                    <a:pt x="63093" y="1676"/>
                  </a:lnTo>
                  <a:lnTo>
                    <a:pt x="62306" y="1993"/>
                  </a:lnTo>
                  <a:lnTo>
                    <a:pt x="61976" y="2794"/>
                  </a:lnTo>
                  <a:lnTo>
                    <a:pt x="62306" y="3581"/>
                  </a:lnTo>
                  <a:lnTo>
                    <a:pt x="63093" y="3911"/>
                  </a:lnTo>
                  <a:lnTo>
                    <a:pt x="63881" y="3581"/>
                  </a:lnTo>
                  <a:lnTo>
                    <a:pt x="64211" y="2794"/>
                  </a:lnTo>
                  <a:close/>
                </a:path>
                <a:path w="194310" h="9525">
                  <a:moveTo>
                    <a:pt x="66433" y="5575"/>
                  </a:moveTo>
                  <a:lnTo>
                    <a:pt x="66103" y="4787"/>
                  </a:lnTo>
                  <a:lnTo>
                    <a:pt x="65316" y="4457"/>
                  </a:lnTo>
                  <a:lnTo>
                    <a:pt x="64643" y="4737"/>
                  </a:lnTo>
                  <a:lnTo>
                    <a:pt x="64439" y="4229"/>
                  </a:lnTo>
                  <a:lnTo>
                    <a:pt x="63652" y="3898"/>
                  </a:lnTo>
                  <a:lnTo>
                    <a:pt x="62865" y="4229"/>
                  </a:lnTo>
                  <a:lnTo>
                    <a:pt x="62534" y="5016"/>
                  </a:lnTo>
                  <a:lnTo>
                    <a:pt x="62865" y="5816"/>
                  </a:lnTo>
                  <a:lnTo>
                    <a:pt x="63652" y="6134"/>
                  </a:lnTo>
                  <a:lnTo>
                    <a:pt x="64312" y="5867"/>
                  </a:lnTo>
                  <a:lnTo>
                    <a:pt x="64528" y="6375"/>
                  </a:lnTo>
                  <a:lnTo>
                    <a:pt x="65316" y="6692"/>
                  </a:lnTo>
                  <a:lnTo>
                    <a:pt x="66103" y="6375"/>
                  </a:lnTo>
                  <a:lnTo>
                    <a:pt x="66433" y="5575"/>
                  </a:lnTo>
                  <a:close/>
                </a:path>
                <a:path w="194310" h="9525">
                  <a:moveTo>
                    <a:pt x="70358" y="5016"/>
                  </a:moveTo>
                  <a:lnTo>
                    <a:pt x="70027" y="4229"/>
                  </a:lnTo>
                  <a:lnTo>
                    <a:pt x="69240" y="3898"/>
                  </a:lnTo>
                  <a:lnTo>
                    <a:pt x="68440" y="4229"/>
                  </a:lnTo>
                  <a:lnTo>
                    <a:pt x="68313" y="4546"/>
                  </a:lnTo>
                  <a:lnTo>
                    <a:pt x="68122" y="4457"/>
                  </a:lnTo>
                  <a:lnTo>
                    <a:pt x="67322" y="4787"/>
                  </a:lnTo>
                  <a:lnTo>
                    <a:pt x="67005" y="5575"/>
                  </a:lnTo>
                  <a:lnTo>
                    <a:pt x="67322" y="6375"/>
                  </a:lnTo>
                  <a:lnTo>
                    <a:pt x="68122" y="6692"/>
                  </a:lnTo>
                  <a:lnTo>
                    <a:pt x="68910" y="6375"/>
                  </a:lnTo>
                  <a:lnTo>
                    <a:pt x="69037" y="6057"/>
                  </a:lnTo>
                  <a:lnTo>
                    <a:pt x="69240" y="6134"/>
                  </a:lnTo>
                  <a:lnTo>
                    <a:pt x="70027" y="5816"/>
                  </a:lnTo>
                  <a:lnTo>
                    <a:pt x="70358" y="5016"/>
                  </a:lnTo>
                  <a:close/>
                </a:path>
                <a:path w="194310" h="9525">
                  <a:moveTo>
                    <a:pt x="73139" y="5016"/>
                  </a:moveTo>
                  <a:lnTo>
                    <a:pt x="72821" y="4229"/>
                  </a:lnTo>
                  <a:lnTo>
                    <a:pt x="72021" y="3898"/>
                  </a:lnTo>
                  <a:lnTo>
                    <a:pt x="71234" y="4229"/>
                  </a:lnTo>
                  <a:lnTo>
                    <a:pt x="70904" y="5016"/>
                  </a:lnTo>
                  <a:lnTo>
                    <a:pt x="71234" y="5816"/>
                  </a:lnTo>
                  <a:lnTo>
                    <a:pt x="72021" y="6134"/>
                  </a:lnTo>
                  <a:lnTo>
                    <a:pt x="72821" y="5816"/>
                  </a:lnTo>
                  <a:lnTo>
                    <a:pt x="73139" y="5016"/>
                  </a:lnTo>
                  <a:close/>
                </a:path>
                <a:path w="194310" h="9525">
                  <a:moveTo>
                    <a:pt x="128968" y="5575"/>
                  </a:moveTo>
                  <a:lnTo>
                    <a:pt x="128638" y="4787"/>
                  </a:lnTo>
                  <a:lnTo>
                    <a:pt x="127850" y="4457"/>
                  </a:lnTo>
                  <a:lnTo>
                    <a:pt x="127647" y="4546"/>
                  </a:lnTo>
                  <a:lnTo>
                    <a:pt x="127520" y="4229"/>
                  </a:lnTo>
                  <a:lnTo>
                    <a:pt x="127012" y="4025"/>
                  </a:lnTo>
                  <a:lnTo>
                    <a:pt x="127292" y="3352"/>
                  </a:lnTo>
                  <a:lnTo>
                    <a:pt x="126961" y="2552"/>
                  </a:lnTo>
                  <a:lnTo>
                    <a:pt x="126174" y="2235"/>
                  </a:lnTo>
                  <a:lnTo>
                    <a:pt x="125387" y="2552"/>
                  </a:lnTo>
                  <a:lnTo>
                    <a:pt x="125056" y="3352"/>
                  </a:lnTo>
                  <a:lnTo>
                    <a:pt x="125323" y="4025"/>
                  </a:lnTo>
                  <a:lnTo>
                    <a:pt x="125056" y="3898"/>
                  </a:lnTo>
                  <a:lnTo>
                    <a:pt x="124269" y="4229"/>
                  </a:lnTo>
                  <a:lnTo>
                    <a:pt x="123939" y="5016"/>
                  </a:lnTo>
                  <a:lnTo>
                    <a:pt x="124269" y="5816"/>
                  </a:lnTo>
                  <a:lnTo>
                    <a:pt x="125056" y="6134"/>
                  </a:lnTo>
                  <a:lnTo>
                    <a:pt x="125730" y="5867"/>
                  </a:lnTo>
                  <a:lnTo>
                    <a:pt x="125945" y="6375"/>
                  </a:lnTo>
                  <a:lnTo>
                    <a:pt x="126733" y="6692"/>
                  </a:lnTo>
                  <a:lnTo>
                    <a:pt x="127292" y="6477"/>
                  </a:lnTo>
                  <a:lnTo>
                    <a:pt x="127850" y="6692"/>
                  </a:lnTo>
                  <a:lnTo>
                    <a:pt x="128638" y="6375"/>
                  </a:lnTo>
                  <a:lnTo>
                    <a:pt x="128968" y="5575"/>
                  </a:lnTo>
                  <a:close/>
                </a:path>
                <a:path w="194310" h="9525">
                  <a:moveTo>
                    <a:pt x="135661" y="5016"/>
                  </a:moveTo>
                  <a:lnTo>
                    <a:pt x="135331" y="4229"/>
                  </a:lnTo>
                  <a:lnTo>
                    <a:pt x="134543" y="3898"/>
                  </a:lnTo>
                  <a:lnTo>
                    <a:pt x="133756" y="4229"/>
                  </a:lnTo>
                  <a:lnTo>
                    <a:pt x="133540" y="4737"/>
                  </a:lnTo>
                  <a:lnTo>
                    <a:pt x="133261" y="4622"/>
                  </a:lnTo>
                  <a:lnTo>
                    <a:pt x="133159" y="4356"/>
                  </a:lnTo>
                  <a:lnTo>
                    <a:pt x="133680" y="4140"/>
                  </a:lnTo>
                  <a:lnTo>
                    <a:pt x="133997" y="3352"/>
                  </a:lnTo>
                  <a:lnTo>
                    <a:pt x="133680" y="2552"/>
                  </a:lnTo>
                  <a:lnTo>
                    <a:pt x="132880" y="2235"/>
                  </a:lnTo>
                  <a:lnTo>
                    <a:pt x="132092" y="2552"/>
                  </a:lnTo>
                  <a:lnTo>
                    <a:pt x="131762" y="3352"/>
                  </a:lnTo>
                  <a:lnTo>
                    <a:pt x="132029" y="4025"/>
                  </a:lnTo>
                  <a:lnTo>
                    <a:pt x="131533" y="4229"/>
                  </a:lnTo>
                  <a:lnTo>
                    <a:pt x="131368" y="4622"/>
                  </a:lnTo>
                  <a:lnTo>
                    <a:pt x="130962" y="4787"/>
                  </a:lnTo>
                  <a:lnTo>
                    <a:pt x="130632" y="5575"/>
                  </a:lnTo>
                  <a:lnTo>
                    <a:pt x="130962" y="6375"/>
                  </a:lnTo>
                  <a:lnTo>
                    <a:pt x="131749" y="6692"/>
                  </a:lnTo>
                  <a:lnTo>
                    <a:pt x="132308" y="6477"/>
                  </a:lnTo>
                  <a:lnTo>
                    <a:pt x="132880" y="6692"/>
                  </a:lnTo>
                  <a:lnTo>
                    <a:pt x="133680" y="6375"/>
                  </a:lnTo>
                  <a:lnTo>
                    <a:pt x="133870" y="5867"/>
                  </a:lnTo>
                  <a:lnTo>
                    <a:pt x="134543" y="6134"/>
                  </a:lnTo>
                  <a:lnTo>
                    <a:pt x="135331" y="5816"/>
                  </a:lnTo>
                  <a:lnTo>
                    <a:pt x="135661" y="5016"/>
                  </a:lnTo>
                  <a:close/>
                </a:path>
                <a:path w="194310" h="9525">
                  <a:moveTo>
                    <a:pt x="184797" y="2794"/>
                  </a:moveTo>
                  <a:lnTo>
                    <a:pt x="184480" y="1993"/>
                  </a:lnTo>
                  <a:lnTo>
                    <a:pt x="183680" y="1676"/>
                  </a:lnTo>
                  <a:lnTo>
                    <a:pt x="182892" y="1993"/>
                  </a:lnTo>
                  <a:lnTo>
                    <a:pt x="182562" y="2794"/>
                  </a:lnTo>
                  <a:lnTo>
                    <a:pt x="182892" y="3581"/>
                  </a:lnTo>
                  <a:lnTo>
                    <a:pt x="183680" y="3911"/>
                  </a:lnTo>
                  <a:lnTo>
                    <a:pt x="184480" y="3581"/>
                  </a:lnTo>
                  <a:lnTo>
                    <a:pt x="184797" y="2794"/>
                  </a:lnTo>
                  <a:close/>
                </a:path>
                <a:path w="194310" h="9525">
                  <a:moveTo>
                    <a:pt x="186474" y="5575"/>
                  </a:moveTo>
                  <a:lnTo>
                    <a:pt x="186143" y="4787"/>
                  </a:lnTo>
                  <a:lnTo>
                    <a:pt x="185356" y="4457"/>
                  </a:lnTo>
                  <a:lnTo>
                    <a:pt x="185153" y="4546"/>
                  </a:lnTo>
                  <a:lnTo>
                    <a:pt x="185026" y="4229"/>
                  </a:lnTo>
                  <a:lnTo>
                    <a:pt x="184238" y="3898"/>
                  </a:lnTo>
                  <a:lnTo>
                    <a:pt x="183451" y="4229"/>
                  </a:lnTo>
                  <a:lnTo>
                    <a:pt x="183121" y="5003"/>
                  </a:lnTo>
                  <a:lnTo>
                    <a:pt x="182803" y="4229"/>
                  </a:lnTo>
                  <a:lnTo>
                    <a:pt x="182016" y="3898"/>
                  </a:lnTo>
                  <a:lnTo>
                    <a:pt x="181216" y="4229"/>
                  </a:lnTo>
                  <a:lnTo>
                    <a:pt x="180898" y="5016"/>
                  </a:lnTo>
                  <a:lnTo>
                    <a:pt x="181216" y="5816"/>
                  </a:lnTo>
                  <a:lnTo>
                    <a:pt x="182016" y="6134"/>
                  </a:lnTo>
                  <a:lnTo>
                    <a:pt x="182803" y="5816"/>
                  </a:lnTo>
                  <a:lnTo>
                    <a:pt x="183121" y="5041"/>
                  </a:lnTo>
                  <a:lnTo>
                    <a:pt x="183222" y="5308"/>
                  </a:lnTo>
                  <a:lnTo>
                    <a:pt x="183121" y="5575"/>
                  </a:lnTo>
                  <a:lnTo>
                    <a:pt x="183451" y="6375"/>
                  </a:lnTo>
                  <a:lnTo>
                    <a:pt x="184238" y="6692"/>
                  </a:lnTo>
                  <a:lnTo>
                    <a:pt x="184797" y="6477"/>
                  </a:lnTo>
                  <a:lnTo>
                    <a:pt x="185356" y="6692"/>
                  </a:lnTo>
                  <a:lnTo>
                    <a:pt x="186143" y="6375"/>
                  </a:lnTo>
                  <a:lnTo>
                    <a:pt x="186474" y="5575"/>
                  </a:lnTo>
                  <a:close/>
                </a:path>
                <a:path w="194310" h="9525">
                  <a:moveTo>
                    <a:pt x="190944" y="5016"/>
                  </a:moveTo>
                  <a:lnTo>
                    <a:pt x="190614" y="4229"/>
                  </a:lnTo>
                  <a:lnTo>
                    <a:pt x="189826" y="3898"/>
                  </a:lnTo>
                  <a:lnTo>
                    <a:pt x="189026" y="4229"/>
                  </a:lnTo>
                  <a:lnTo>
                    <a:pt x="188899" y="4546"/>
                  </a:lnTo>
                  <a:lnTo>
                    <a:pt x="188709" y="4457"/>
                  </a:lnTo>
                  <a:lnTo>
                    <a:pt x="187921" y="4787"/>
                  </a:lnTo>
                  <a:lnTo>
                    <a:pt x="187591" y="5575"/>
                  </a:lnTo>
                  <a:lnTo>
                    <a:pt x="187921" y="6375"/>
                  </a:lnTo>
                  <a:lnTo>
                    <a:pt x="188709" y="6692"/>
                  </a:lnTo>
                  <a:lnTo>
                    <a:pt x="189255" y="6477"/>
                  </a:lnTo>
                  <a:lnTo>
                    <a:pt x="189826" y="6692"/>
                  </a:lnTo>
                  <a:lnTo>
                    <a:pt x="190614" y="6375"/>
                  </a:lnTo>
                  <a:lnTo>
                    <a:pt x="190944" y="5575"/>
                  </a:lnTo>
                  <a:lnTo>
                    <a:pt x="190817" y="5308"/>
                  </a:lnTo>
                  <a:lnTo>
                    <a:pt x="190944" y="5016"/>
                  </a:lnTo>
                  <a:close/>
                </a:path>
                <a:path w="194310" h="9525">
                  <a:moveTo>
                    <a:pt x="191503" y="2794"/>
                  </a:moveTo>
                  <a:lnTo>
                    <a:pt x="191173" y="1993"/>
                  </a:lnTo>
                  <a:lnTo>
                    <a:pt x="190385" y="1676"/>
                  </a:lnTo>
                  <a:lnTo>
                    <a:pt x="189585" y="1993"/>
                  </a:lnTo>
                  <a:lnTo>
                    <a:pt x="189268" y="2794"/>
                  </a:lnTo>
                  <a:lnTo>
                    <a:pt x="189585" y="3581"/>
                  </a:lnTo>
                  <a:lnTo>
                    <a:pt x="190385" y="3911"/>
                  </a:lnTo>
                  <a:lnTo>
                    <a:pt x="191173" y="3581"/>
                  </a:lnTo>
                  <a:lnTo>
                    <a:pt x="191503" y="2794"/>
                  </a:lnTo>
                  <a:close/>
                </a:path>
                <a:path w="194310" h="9525">
                  <a:moveTo>
                    <a:pt x="193725" y="5016"/>
                  </a:moveTo>
                  <a:lnTo>
                    <a:pt x="193408" y="4229"/>
                  </a:lnTo>
                  <a:lnTo>
                    <a:pt x="192608" y="3898"/>
                  </a:lnTo>
                  <a:lnTo>
                    <a:pt x="191820" y="4229"/>
                  </a:lnTo>
                  <a:lnTo>
                    <a:pt x="191490" y="5016"/>
                  </a:lnTo>
                  <a:lnTo>
                    <a:pt x="191820" y="5816"/>
                  </a:lnTo>
                  <a:lnTo>
                    <a:pt x="192608" y="6134"/>
                  </a:lnTo>
                  <a:lnTo>
                    <a:pt x="193408" y="5816"/>
                  </a:lnTo>
                  <a:lnTo>
                    <a:pt x="193725" y="5016"/>
                  </a:lnTo>
                  <a:close/>
                </a:path>
              </a:pathLst>
            </a:custGeom>
            <a:solidFill>
              <a:srgbClr val="5C86AE"/>
            </a:solidFill>
          </p:spPr>
          <p:txBody>
            <a:bodyPr wrap="square" lIns="0" tIns="0" rIns="0" bIns="0" rtlCol="0"/>
            <a:lstStyle/>
            <a:p/>
          </p:txBody>
        </p:sp>
        <p:sp>
          <p:nvSpPr>
            <p:cNvPr id="2212" name="object 2212" descr=""/>
            <p:cNvSpPr/>
            <p:nvPr/>
          </p:nvSpPr>
          <p:spPr>
            <a:xfrm>
              <a:off x="5551255" y="2401577"/>
              <a:ext cx="1270" cy="1270"/>
            </a:xfrm>
            <a:custGeom>
              <a:avLst/>
              <a:gdLst/>
              <a:ahLst/>
              <a:cxnLst/>
              <a:rect l="l" t="t" r="r" b="b"/>
              <a:pathLst>
                <a:path w="1270" h="1269">
                  <a:moveTo>
                    <a:pt x="0" y="0"/>
                  </a:moveTo>
                  <a:lnTo>
                    <a:pt x="0" y="457"/>
                  </a:lnTo>
                  <a:lnTo>
                    <a:pt x="381" y="838"/>
                  </a:lnTo>
                  <a:lnTo>
                    <a:pt x="838" y="838"/>
                  </a:lnTo>
                </a:path>
              </a:pathLst>
            </a:custGeom>
            <a:ln w="3175">
              <a:solidFill>
                <a:srgbClr val="5C86AE"/>
              </a:solidFill>
            </a:ln>
          </p:spPr>
          <p:txBody>
            <a:bodyPr wrap="square" lIns="0" tIns="0" rIns="0" bIns="0" rtlCol="0"/>
            <a:lstStyle/>
            <a:p/>
          </p:txBody>
        </p:sp>
        <p:sp>
          <p:nvSpPr>
            <p:cNvPr id="2213" name="object 2213" descr=""/>
            <p:cNvSpPr/>
            <p:nvPr/>
          </p:nvSpPr>
          <p:spPr>
            <a:xfrm>
              <a:off x="5515808" y="2401576"/>
              <a:ext cx="1270" cy="1270"/>
            </a:xfrm>
            <a:custGeom>
              <a:avLst/>
              <a:gdLst/>
              <a:ahLst/>
              <a:cxnLst/>
              <a:rect l="l" t="t" r="r" b="b"/>
              <a:pathLst>
                <a:path w="1270" h="1269">
                  <a:moveTo>
                    <a:pt x="0" y="838"/>
                  </a:moveTo>
                  <a:lnTo>
                    <a:pt x="457" y="838"/>
                  </a:lnTo>
                  <a:lnTo>
                    <a:pt x="838" y="457"/>
                  </a:lnTo>
                  <a:lnTo>
                    <a:pt x="838" y="0"/>
                  </a:lnTo>
                </a:path>
              </a:pathLst>
            </a:custGeom>
            <a:ln w="3175">
              <a:solidFill>
                <a:srgbClr val="5C86AE"/>
              </a:solidFill>
            </a:ln>
          </p:spPr>
          <p:txBody>
            <a:bodyPr wrap="square" lIns="0" tIns="0" rIns="0" bIns="0" rtlCol="0"/>
            <a:lstStyle/>
            <a:p/>
          </p:txBody>
        </p:sp>
        <p:sp>
          <p:nvSpPr>
            <p:cNvPr id="2214" name="object 2214" descr=""/>
            <p:cNvSpPr/>
            <p:nvPr/>
          </p:nvSpPr>
          <p:spPr>
            <a:xfrm>
              <a:off x="5485196" y="2413193"/>
              <a:ext cx="1270" cy="635"/>
            </a:xfrm>
            <a:custGeom>
              <a:avLst/>
              <a:gdLst/>
              <a:ahLst/>
              <a:cxnLst/>
              <a:rect l="l" t="t" r="r" b="b"/>
              <a:pathLst>
                <a:path w="1270" h="635">
                  <a:moveTo>
                    <a:pt x="685" y="495"/>
                  </a:moveTo>
                  <a:lnTo>
                    <a:pt x="431" y="215"/>
                  </a:lnTo>
                  <a:lnTo>
                    <a:pt x="165" y="12"/>
                  </a:lnTo>
                  <a:lnTo>
                    <a:pt x="0" y="0"/>
                  </a:lnTo>
                </a:path>
              </a:pathLst>
            </a:custGeom>
            <a:ln w="3175">
              <a:solidFill>
                <a:srgbClr val="5C86AE"/>
              </a:solidFill>
            </a:ln>
          </p:spPr>
          <p:txBody>
            <a:bodyPr wrap="square" lIns="0" tIns="0" rIns="0" bIns="0" rtlCol="0"/>
            <a:lstStyle/>
            <a:p/>
          </p:txBody>
        </p:sp>
        <p:sp>
          <p:nvSpPr>
            <p:cNvPr id="2215" name="object 2215" descr=""/>
            <p:cNvSpPr/>
            <p:nvPr/>
          </p:nvSpPr>
          <p:spPr>
            <a:xfrm>
              <a:off x="5582020" y="2413198"/>
              <a:ext cx="1270" cy="635"/>
            </a:xfrm>
            <a:custGeom>
              <a:avLst/>
              <a:gdLst/>
              <a:ahLst/>
              <a:cxnLst/>
              <a:rect l="l" t="t" r="r" b="b"/>
              <a:pathLst>
                <a:path w="1270" h="635">
                  <a:moveTo>
                    <a:pt x="685" y="0"/>
                  </a:moveTo>
                  <a:lnTo>
                    <a:pt x="520" y="0"/>
                  </a:lnTo>
                  <a:lnTo>
                    <a:pt x="253" y="203"/>
                  </a:lnTo>
                  <a:lnTo>
                    <a:pt x="0" y="495"/>
                  </a:lnTo>
                </a:path>
              </a:pathLst>
            </a:custGeom>
            <a:ln w="3175">
              <a:solidFill>
                <a:srgbClr val="5C86AE"/>
              </a:solidFill>
            </a:ln>
          </p:spPr>
          <p:txBody>
            <a:bodyPr wrap="square" lIns="0" tIns="0" rIns="0" bIns="0" rtlCol="0"/>
            <a:lstStyle/>
            <a:p/>
          </p:txBody>
        </p:sp>
        <p:sp>
          <p:nvSpPr>
            <p:cNvPr id="2216" name="object 2216" descr=""/>
            <p:cNvSpPr/>
            <p:nvPr/>
          </p:nvSpPr>
          <p:spPr>
            <a:xfrm>
              <a:off x="5489140" y="2409818"/>
              <a:ext cx="1270" cy="635"/>
            </a:xfrm>
            <a:custGeom>
              <a:avLst/>
              <a:gdLst/>
              <a:ahLst/>
              <a:cxnLst/>
              <a:rect l="l" t="t" r="r" b="b"/>
              <a:pathLst>
                <a:path w="1270" h="635">
                  <a:moveTo>
                    <a:pt x="660" y="533"/>
                  </a:moveTo>
                  <a:lnTo>
                    <a:pt x="431" y="228"/>
                  </a:lnTo>
                  <a:lnTo>
                    <a:pt x="165" y="12"/>
                  </a:lnTo>
                  <a:lnTo>
                    <a:pt x="0" y="0"/>
                  </a:lnTo>
                </a:path>
              </a:pathLst>
            </a:custGeom>
            <a:ln w="3175">
              <a:solidFill>
                <a:srgbClr val="5C86AE"/>
              </a:solidFill>
            </a:ln>
          </p:spPr>
          <p:txBody>
            <a:bodyPr wrap="square" lIns="0" tIns="0" rIns="0" bIns="0" rtlCol="0"/>
            <a:lstStyle/>
            <a:p/>
          </p:txBody>
        </p:sp>
        <p:sp>
          <p:nvSpPr>
            <p:cNvPr id="2217" name="object 2217" descr=""/>
            <p:cNvSpPr/>
            <p:nvPr/>
          </p:nvSpPr>
          <p:spPr>
            <a:xfrm>
              <a:off x="5578103" y="2409818"/>
              <a:ext cx="1270" cy="635"/>
            </a:xfrm>
            <a:custGeom>
              <a:avLst/>
              <a:gdLst/>
              <a:ahLst/>
              <a:cxnLst/>
              <a:rect l="l" t="t" r="r" b="b"/>
              <a:pathLst>
                <a:path w="1270" h="635">
                  <a:moveTo>
                    <a:pt x="660" y="0"/>
                  </a:moveTo>
                  <a:lnTo>
                    <a:pt x="495" y="12"/>
                  </a:lnTo>
                  <a:lnTo>
                    <a:pt x="228" y="228"/>
                  </a:lnTo>
                  <a:lnTo>
                    <a:pt x="0" y="533"/>
                  </a:lnTo>
                </a:path>
              </a:pathLst>
            </a:custGeom>
            <a:ln w="3175">
              <a:solidFill>
                <a:srgbClr val="5C86AE"/>
              </a:solidFill>
            </a:ln>
          </p:spPr>
          <p:txBody>
            <a:bodyPr wrap="square" lIns="0" tIns="0" rIns="0" bIns="0" rtlCol="0"/>
            <a:lstStyle/>
            <a:p/>
          </p:txBody>
        </p:sp>
        <p:sp>
          <p:nvSpPr>
            <p:cNvPr id="2218" name="object 2218" descr=""/>
            <p:cNvSpPr/>
            <p:nvPr/>
          </p:nvSpPr>
          <p:spPr>
            <a:xfrm>
              <a:off x="5583363" y="2414135"/>
              <a:ext cx="635" cy="635"/>
            </a:xfrm>
            <a:custGeom>
              <a:avLst/>
              <a:gdLst/>
              <a:ahLst/>
              <a:cxnLst/>
              <a:rect l="l" t="t" r="r" b="b"/>
              <a:pathLst>
                <a:path w="635" h="635">
                  <a:moveTo>
                    <a:pt x="584" y="241"/>
                  </a:moveTo>
                  <a:lnTo>
                    <a:pt x="431" y="88"/>
                  </a:lnTo>
                  <a:lnTo>
                    <a:pt x="228" y="0"/>
                  </a:lnTo>
                  <a:lnTo>
                    <a:pt x="0" y="0"/>
                  </a:lnTo>
                </a:path>
              </a:pathLst>
            </a:custGeom>
            <a:ln w="3175">
              <a:solidFill>
                <a:srgbClr val="5C86AE"/>
              </a:solidFill>
            </a:ln>
          </p:spPr>
          <p:txBody>
            <a:bodyPr wrap="square" lIns="0" tIns="0" rIns="0" bIns="0" rtlCol="0"/>
            <a:lstStyle/>
            <a:p/>
          </p:txBody>
        </p:sp>
        <p:sp>
          <p:nvSpPr>
            <p:cNvPr id="2219" name="object 2219" descr=""/>
            <p:cNvSpPr/>
            <p:nvPr/>
          </p:nvSpPr>
          <p:spPr>
            <a:xfrm>
              <a:off x="5484516" y="2414140"/>
              <a:ext cx="635" cy="635"/>
            </a:xfrm>
            <a:custGeom>
              <a:avLst/>
              <a:gdLst/>
              <a:ahLst/>
              <a:cxnLst/>
              <a:rect l="l" t="t" r="r" b="b"/>
              <a:pathLst>
                <a:path w="635" h="635">
                  <a:moveTo>
                    <a:pt x="584" y="0"/>
                  </a:moveTo>
                  <a:lnTo>
                    <a:pt x="355" y="0"/>
                  </a:lnTo>
                  <a:lnTo>
                    <a:pt x="152" y="88"/>
                  </a:lnTo>
                  <a:lnTo>
                    <a:pt x="0" y="241"/>
                  </a:lnTo>
                </a:path>
              </a:pathLst>
            </a:custGeom>
            <a:ln w="3175">
              <a:solidFill>
                <a:srgbClr val="5C86AE"/>
              </a:solidFill>
            </a:ln>
          </p:spPr>
          <p:txBody>
            <a:bodyPr wrap="square" lIns="0" tIns="0" rIns="0" bIns="0" rtlCol="0"/>
            <a:lstStyle/>
            <a:p/>
          </p:txBody>
        </p:sp>
        <p:sp>
          <p:nvSpPr>
            <p:cNvPr id="2220" name="object 2220" descr=""/>
            <p:cNvSpPr/>
            <p:nvPr/>
          </p:nvSpPr>
          <p:spPr>
            <a:xfrm>
              <a:off x="5577196" y="2413395"/>
              <a:ext cx="635" cy="635"/>
            </a:xfrm>
            <a:custGeom>
              <a:avLst/>
              <a:gdLst/>
              <a:ahLst/>
              <a:cxnLst/>
              <a:rect l="l" t="t" r="r" b="b"/>
              <a:pathLst>
                <a:path w="635" h="635">
                  <a:moveTo>
                    <a:pt x="203" y="76"/>
                  </a:moveTo>
                  <a:lnTo>
                    <a:pt x="0" y="0"/>
                  </a:lnTo>
                </a:path>
              </a:pathLst>
            </a:custGeom>
            <a:ln w="3175">
              <a:solidFill>
                <a:srgbClr val="5C86AE"/>
              </a:solidFill>
            </a:ln>
          </p:spPr>
          <p:txBody>
            <a:bodyPr wrap="square" lIns="0" tIns="0" rIns="0" bIns="0" rtlCol="0"/>
            <a:lstStyle/>
            <a:p/>
          </p:txBody>
        </p:sp>
        <p:sp>
          <p:nvSpPr>
            <p:cNvPr id="2221" name="object 2221" descr=""/>
            <p:cNvSpPr/>
            <p:nvPr/>
          </p:nvSpPr>
          <p:spPr>
            <a:xfrm>
              <a:off x="5491061" y="2413390"/>
              <a:ext cx="635" cy="635"/>
            </a:xfrm>
            <a:custGeom>
              <a:avLst/>
              <a:gdLst/>
              <a:ahLst/>
              <a:cxnLst/>
              <a:rect l="l" t="t" r="r" b="b"/>
              <a:pathLst>
                <a:path w="635" h="635">
                  <a:moveTo>
                    <a:pt x="203" y="0"/>
                  </a:moveTo>
                  <a:lnTo>
                    <a:pt x="25" y="25"/>
                  </a:lnTo>
                </a:path>
              </a:pathLst>
            </a:custGeom>
            <a:ln w="3175">
              <a:solidFill>
                <a:srgbClr val="5C86AE"/>
              </a:solidFill>
            </a:ln>
          </p:spPr>
          <p:txBody>
            <a:bodyPr wrap="square" lIns="0" tIns="0" rIns="0" bIns="0" rtlCol="0"/>
            <a:lstStyle/>
            <a:p/>
          </p:txBody>
        </p:sp>
        <p:sp>
          <p:nvSpPr>
            <p:cNvPr id="2222" name="object 2222" descr=""/>
            <p:cNvSpPr/>
            <p:nvPr/>
          </p:nvSpPr>
          <p:spPr>
            <a:xfrm>
              <a:off x="5489526" y="2414140"/>
              <a:ext cx="635" cy="635"/>
            </a:xfrm>
            <a:custGeom>
              <a:avLst/>
              <a:gdLst/>
              <a:ahLst/>
              <a:cxnLst/>
              <a:rect l="l" t="t" r="r" b="b"/>
              <a:pathLst>
                <a:path w="635" h="635">
                  <a:moveTo>
                    <a:pt x="596" y="0"/>
                  </a:moveTo>
                  <a:lnTo>
                    <a:pt x="368" y="0"/>
                  </a:lnTo>
                  <a:lnTo>
                    <a:pt x="165" y="88"/>
                  </a:lnTo>
                  <a:lnTo>
                    <a:pt x="0" y="254"/>
                  </a:lnTo>
                </a:path>
              </a:pathLst>
            </a:custGeom>
            <a:ln w="3175">
              <a:solidFill>
                <a:srgbClr val="5C86AE"/>
              </a:solidFill>
            </a:ln>
          </p:spPr>
          <p:txBody>
            <a:bodyPr wrap="square" lIns="0" tIns="0" rIns="0" bIns="0" rtlCol="0"/>
            <a:lstStyle/>
            <a:p/>
          </p:txBody>
        </p:sp>
        <p:sp>
          <p:nvSpPr>
            <p:cNvPr id="2223" name="object 2223" descr=""/>
            <p:cNvSpPr/>
            <p:nvPr/>
          </p:nvSpPr>
          <p:spPr>
            <a:xfrm>
              <a:off x="5536972" y="2409533"/>
              <a:ext cx="1270" cy="635"/>
            </a:xfrm>
            <a:custGeom>
              <a:avLst/>
              <a:gdLst/>
              <a:ahLst/>
              <a:cxnLst/>
              <a:rect l="l" t="t" r="r" b="b"/>
              <a:pathLst>
                <a:path w="1270" h="635">
                  <a:moveTo>
                    <a:pt x="800" y="0"/>
                  </a:moveTo>
                  <a:lnTo>
                    <a:pt x="495" y="127"/>
                  </a:lnTo>
                  <a:lnTo>
                    <a:pt x="165" y="368"/>
                  </a:lnTo>
                  <a:lnTo>
                    <a:pt x="0" y="584"/>
                  </a:lnTo>
                </a:path>
              </a:pathLst>
            </a:custGeom>
            <a:ln w="3175">
              <a:solidFill>
                <a:srgbClr val="5C86AE"/>
              </a:solidFill>
            </a:ln>
          </p:spPr>
          <p:txBody>
            <a:bodyPr wrap="square" lIns="0" tIns="0" rIns="0" bIns="0" rtlCol="0"/>
            <a:lstStyle/>
            <a:p/>
          </p:txBody>
        </p:sp>
        <p:sp>
          <p:nvSpPr>
            <p:cNvPr id="2224" name="object 2224" descr=""/>
            <p:cNvSpPr/>
            <p:nvPr/>
          </p:nvSpPr>
          <p:spPr>
            <a:xfrm>
              <a:off x="5530138" y="2409538"/>
              <a:ext cx="1270" cy="635"/>
            </a:xfrm>
            <a:custGeom>
              <a:avLst/>
              <a:gdLst/>
              <a:ahLst/>
              <a:cxnLst/>
              <a:rect l="l" t="t" r="r" b="b"/>
              <a:pathLst>
                <a:path w="1270" h="635">
                  <a:moveTo>
                    <a:pt x="800" y="584"/>
                  </a:moveTo>
                  <a:lnTo>
                    <a:pt x="634" y="368"/>
                  </a:lnTo>
                  <a:lnTo>
                    <a:pt x="304" y="127"/>
                  </a:lnTo>
                  <a:lnTo>
                    <a:pt x="0" y="0"/>
                  </a:lnTo>
                </a:path>
              </a:pathLst>
            </a:custGeom>
            <a:ln w="3175">
              <a:solidFill>
                <a:srgbClr val="5C86AE"/>
              </a:solidFill>
            </a:ln>
          </p:spPr>
          <p:txBody>
            <a:bodyPr wrap="square" lIns="0" tIns="0" rIns="0" bIns="0" rtlCol="0"/>
            <a:lstStyle/>
            <a:p/>
          </p:txBody>
        </p:sp>
        <p:sp>
          <p:nvSpPr>
            <p:cNvPr id="2225" name="object 2225" descr=""/>
            <p:cNvSpPr/>
            <p:nvPr/>
          </p:nvSpPr>
          <p:spPr>
            <a:xfrm>
              <a:off x="5530604" y="2413861"/>
              <a:ext cx="1270" cy="1270"/>
            </a:xfrm>
            <a:custGeom>
              <a:avLst/>
              <a:gdLst/>
              <a:ahLst/>
              <a:cxnLst/>
              <a:rect l="l" t="t" r="r" b="b"/>
              <a:pathLst>
                <a:path w="1270" h="1269">
                  <a:moveTo>
                    <a:pt x="0" y="0"/>
                  </a:moveTo>
                  <a:lnTo>
                    <a:pt x="0" y="444"/>
                  </a:lnTo>
                  <a:lnTo>
                    <a:pt x="355" y="812"/>
                  </a:lnTo>
                  <a:lnTo>
                    <a:pt x="800" y="825"/>
                  </a:lnTo>
                </a:path>
              </a:pathLst>
            </a:custGeom>
            <a:ln w="3175">
              <a:solidFill>
                <a:srgbClr val="5C86AE"/>
              </a:solidFill>
            </a:ln>
          </p:spPr>
          <p:txBody>
            <a:bodyPr wrap="square" lIns="0" tIns="0" rIns="0" bIns="0" rtlCol="0"/>
            <a:lstStyle/>
            <a:p/>
          </p:txBody>
        </p:sp>
        <p:sp>
          <p:nvSpPr>
            <p:cNvPr id="2226" name="object 2226" descr=""/>
            <p:cNvSpPr/>
            <p:nvPr/>
          </p:nvSpPr>
          <p:spPr>
            <a:xfrm>
              <a:off x="5536495" y="2413867"/>
              <a:ext cx="1270" cy="1270"/>
            </a:xfrm>
            <a:custGeom>
              <a:avLst/>
              <a:gdLst/>
              <a:ahLst/>
              <a:cxnLst/>
              <a:rect l="l" t="t" r="r" b="b"/>
              <a:pathLst>
                <a:path w="1270" h="1269">
                  <a:moveTo>
                    <a:pt x="0" y="825"/>
                  </a:moveTo>
                  <a:lnTo>
                    <a:pt x="457" y="812"/>
                  </a:lnTo>
                  <a:lnTo>
                    <a:pt x="800" y="444"/>
                  </a:lnTo>
                  <a:lnTo>
                    <a:pt x="800" y="0"/>
                  </a:lnTo>
                </a:path>
              </a:pathLst>
            </a:custGeom>
            <a:ln w="3175">
              <a:solidFill>
                <a:srgbClr val="5C86AE"/>
              </a:solidFill>
            </a:ln>
          </p:spPr>
          <p:txBody>
            <a:bodyPr wrap="square" lIns="0" tIns="0" rIns="0" bIns="0" rtlCol="0"/>
            <a:lstStyle/>
            <a:p/>
          </p:txBody>
        </p:sp>
        <p:sp>
          <p:nvSpPr>
            <p:cNvPr id="2227" name="object 2227" descr=""/>
            <p:cNvSpPr/>
            <p:nvPr/>
          </p:nvSpPr>
          <p:spPr>
            <a:xfrm>
              <a:off x="5528489" y="2413490"/>
              <a:ext cx="1270" cy="635"/>
            </a:xfrm>
            <a:custGeom>
              <a:avLst/>
              <a:gdLst/>
              <a:ahLst/>
              <a:cxnLst/>
              <a:rect l="l" t="t" r="r" b="b"/>
              <a:pathLst>
                <a:path w="1270" h="635">
                  <a:moveTo>
                    <a:pt x="825" y="495"/>
                  </a:moveTo>
                  <a:lnTo>
                    <a:pt x="660" y="304"/>
                  </a:lnTo>
                  <a:lnTo>
                    <a:pt x="330" y="114"/>
                  </a:lnTo>
                  <a:lnTo>
                    <a:pt x="0" y="0"/>
                  </a:lnTo>
                </a:path>
              </a:pathLst>
            </a:custGeom>
            <a:ln w="3175">
              <a:solidFill>
                <a:srgbClr val="5C86AE"/>
              </a:solidFill>
            </a:ln>
          </p:spPr>
          <p:txBody>
            <a:bodyPr wrap="square" lIns="0" tIns="0" rIns="0" bIns="0" rtlCol="0"/>
            <a:lstStyle/>
            <a:p/>
          </p:txBody>
        </p:sp>
        <p:sp>
          <p:nvSpPr>
            <p:cNvPr id="2228" name="object 2228" descr=""/>
            <p:cNvSpPr/>
            <p:nvPr/>
          </p:nvSpPr>
          <p:spPr>
            <a:xfrm>
              <a:off x="5539155" y="2413490"/>
              <a:ext cx="1270" cy="635"/>
            </a:xfrm>
            <a:custGeom>
              <a:avLst/>
              <a:gdLst/>
              <a:ahLst/>
              <a:cxnLst/>
              <a:rect l="l" t="t" r="r" b="b"/>
              <a:pathLst>
                <a:path w="1270" h="635">
                  <a:moveTo>
                    <a:pt x="825" y="0"/>
                  </a:moveTo>
                  <a:lnTo>
                    <a:pt x="507" y="114"/>
                  </a:lnTo>
                  <a:lnTo>
                    <a:pt x="165" y="304"/>
                  </a:lnTo>
                  <a:lnTo>
                    <a:pt x="0" y="495"/>
                  </a:lnTo>
                </a:path>
              </a:pathLst>
            </a:custGeom>
            <a:ln w="3175">
              <a:solidFill>
                <a:srgbClr val="5C86AE"/>
              </a:solidFill>
            </a:ln>
          </p:spPr>
          <p:txBody>
            <a:bodyPr wrap="square" lIns="0" tIns="0" rIns="0" bIns="0" rtlCol="0"/>
            <a:lstStyle/>
            <a:p/>
          </p:txBody>
        </p:sp>
        <p:sp>
          <p:nvSpPr>
            <p:cNvPr id="2229" name="object 2229" descr=""/>
            <p:cNvSpPr/>
            <p:nvPr/>
          </p:nvSpPr>
          <p:spPr>
            <a:xfrm>
              <a:off x="5538698" y="2414145"/>
              <a:ext cx="635" cy="635"/>
            </a:xfrm>
            <a:custGeom>
              <a:avLst/>
              <a:gdLst/>
              <a:ahLst/>
              <a:cxnLst/>
              <a:rect l="l" t="t" r="r" b="b"/>
              <a:pathLst>
                <a:path w="635" h="635">
                  <a:moveTo>
                    <a:pt x="215" y="304"/>
                  </a:moveTo>
                  <a:lnTo>
                    <a:pt x="165" y="101"/>
                  </a:lnTo>
                  <a:lnTo>
                    <a:pt x="0" y="0"/>
                  </a:lnTo>
                </a:path>
              </a:pathLst>
            </a:custGeom>
            <a:ln w="3175">
              <a:solidFill>
                <a:srgbClr val="5C86AE"/>
              </a:solidFill>
            </a:ln>
          </p:spPr>
          <p:txBody>
            <a:bodyPr wrap="square" lIns="0" tIns="0" rIns="0" bIns="0" rtlCol="0"/>
            <a:lstStyle/>
            <a:p/>
          </p:txBody>
        </p:sp>
        <p:sp>
          <p:nvSpPr>
            <p:cNvPr id="2230" name="object 2230" descr=""/>
            <p:cNvSpPr/>
            <p:nvPr/>
          </p:nvSpPr>
          <p:spPr>
            <a:xfrm>
              <a:off x="5534220" y="2414145"/>
              <a:ext cx="635" cy="635"/>
            </a:xfrm>
            <a:custGeom>
              <a:avLst/>
              <a:gdLst/>
              <a:ahLst/>
              <a:cxnLst/>
              <a:rect l="l" t="t" r="r" b="b"/>
              <a:pathLst>
                <a:path w="635" h="635">
                  <a:moveTo>
                    <a:pt x="228" y="304"/>
                  </a:moveTo>
                  <a:lnTo>
                    <a:pt x="177" y="101"/>
                  </a:lnTo>
                  <a:lnTo>
                    <a:pt x="0" y="0"/>
                  </a:lnTo>
                </a:path>
              </a:pathLst>
            </a:custGeom>
            <a:ln w="3175">
              <a:solidFill>
                <a:srgbClr val="5C86AE"/>
              </a:solidFill>
            </a:ln>
          </p:spPr>
          <p:txBody>
            <a:bodyPr wrap="square" lIns="0" tIns="0" rIns="0" bIns="0" rtlCol="0"/>
            <a:lstStyle/>
            <a:p/>
          </p:txBody>
        </p:sp>
        <p:sp>
          <p:nvSpPr>
            <p:cNvPr id="2231" name="object 2231" descr=""/>
            <p:cNvSpPr/>
            <p:nvPr/>
          </p:nvSpPr>
          <p:spPr>
            <a:xfrm>
              <a:off x="5528987" y="2414140"/>
              <a:ext cx="635" cy="635"/>
            </a:xfrm>
            <a:custGeom>
              <a:avLst/>
              <a:gdLst/>
              <a:ahLst/>
              <a:cxnLst/>
              <a:rect l="l" t="t" r="r" b="b"/>
              <a:pathLst>
                <a:path w="635" h="635">
                  <a:moveTo>
                    <a:pt x="215" y="0"/>
                  </a:moveTo>
                  <a:lnTo>
                    <a:pt x="50" y="114"/>
                  </a:lnTo>
                  <a:lnTo>
                    <a:pt x="0" y="304"/>
                  </a:lnTo>
                </a:path>
              </a:pathLst>
            </a:custGeom>
            <a:ln w="3175">
              <a:solidFill>
                <a:srgbClr val="5C86AE"/>
              </a:solidFill>
            </a:ln>
          </p:spPr>
          <p:txBody>
            <a:bodyPr wrap="square" lIns="0" tIns="0" rIns="0" bIns="0" rtlCol="0"/>
            <a:lstStyle/>
            <a:p/>
          </p:txBody>
        </p:sp>
        <p:sp>
          <p:nvSpPr>
            <p:cNvPr id="2232" name="object 2232" descr=""/>
            <p:cNvSpPr/>
            <p:nvPr/>
          </p:nvSpPr>
          <p:spPr>
            <a:xfrm>
              <a:off x="6186994" y="2520847"/>
              <a:ext cx="635" cy="1270"/>
            </a:xfrm>
            <a:custGeom>
              <a:avLst/>
              <a:gdLst/>
              <a:ahLst/>
              <a:cxnLst/>
              <a:rect l="l" t="t" r="r" b="b"/>
              <a:pathLst>
                <a:path w="635" h="1269">
                  <a:moveTo>
                    <a:pt x="165" y="673"/>
                  </a:moveTo>
                  <a:lnTo>
                    <a:pt x="165" y="380"/>
                  </a:lnTo>
                  <a:lnTo>
                    <a:pt x="88" y="126"/>
                  </a:lnTo>
                  <a:lnTo>
                    <a:pt x="0" y="0"/>
                  </a:lnTo>
                </a:path>
              </a:pathLst>
            </a:custGeom>
            <a:ln w="3175">
              <a:solidFill>
                <a:srgbClr val="5C86AE"/>
              </a:solidFill>
            </a:ln>
          </p:spPr>
          <p:txBody>
            <a:bodyPr wrap="square" lIns="0" tIns="0" rIns="0" bIns="0" rtlCol="0"/>
            <a:lstStyle/>
            <a:p/>
          </p:txBody>
        </p:sp>
        <p:sp>
          <p:nvSpPr>
            <p:cNvPr id="2233" name="object 2233" descr=""/>
            <p:cNvSpPr/>
            <p:nvPr/>
          </p:nvSpPr>
          <p:spPr>
            <a:xfrm>
              <a:off x="6187048" y="2521514"/>
              <a:ext cx="635" cy="1270"/>
            </a:xfrm>
            <a:custGeom>
              <a:avLst/>
              <a:gdLst/>
              <a:ahLst/>
              <a:cxnLst/>
              <a:rect l="l" t="t" r="r" b="b"/>
              <a:pathLst>
                <a:path w="635" h="1269">
                  <a:moveTo>
                    <a:pt x="0" y="774"/>
                  </a:moveTo>
                  <a:lnTo>
                    <a:pt x="88" y="596"/>
                  </a:lnTo>
                  <a:lnTo>
                    <a:pt x="127" y="304"/>
                  </a:lnTo>
                  <a:lnTo>
                    <a:pt x="114" y="0"/>
                  </a:lnTo>
                </a:path>
              </a:pathLst>
            </a:custGeom>
            <a:ln w="3175">
              <a:solidFill>
                <a:srgbClr val="5C86AE"/>
              </a:solidFill>
            </a:ln>
          </p:spPr>
          <p:txBody>
            <a:bodyPr wrap="square" lIns="0" tIns="0" rIns="0" bIns="0" rtlCol="0"/>
            <a:lstStyle/>
            <a:p/>
          </p:txBody>
        </p:sp>
        <p:sp>
          <p:nvSpPr>
            <p:cNvPr id="2234" name="object 2234" descr=""/>
            <p:cNvSpPr/>
            <p:nvPr/>
          </p:nvSpPr>
          <p:spPr>
            <a:xfrm>
              <a:off x="6186775" y="2522287"/>
              <a:ext cx="635" cy="635"/>
            </a:xfrm>
            <a:custGeom>
              <a:avLst/>
              <a:gdLst/>
              <a:ahLst/>
              <a:cxnLst/>
              <a:rect l="l" t="t" r="r" b="b"/>
              <a:pathLst>
                <a:path w="635" h="635">
                  <a:moveTo>
                    <a:pt x="0" y="88"/>
                  </a:moveTo>
                  <a:lnTo>
                    <a:pt x="88" y="215"/>
                  </a:lnTo>
                  <a:lnTo>
                    <a:pt x="266" y="0"/>
                  </a:lnTo>
                </a:path>
              </a:pathLst>
            </a:custGeom>
            <a:ln w="3175">
              <a:solidFill>
                <a:srgbClr val="5C86AE"/>
              </a:solidFill>
            </a:ln>
          </p:spPr>
          <p:txBody>
            <a:bodyPr wrap="square" lIns="0" tIns="0" rIns="0" bIns="0" rtlCol="0"/>
            <a:lstStyle/>
            <a:p/>
          </p:txBody>
        </p:sp>
        <p:sp>
          <p:nvSpPr>
            <p:cNvPr id="2235" name="object 2235" descr=""/>
            <p:cNvSpPr/>
            <p:nvPr/>
          </p:nvSpPr>
          <p:spPr>
            <a:xfrm>
              <a:off x="6186614" y="2521700"/>
              <a:ext cx="635" cy="1270"/>
            </a:xfrm>
            <a:custGeom>
              <a:avLst/>
              <a:gdLst/>
              <a:ahLst/>
              <a:cxnLst/>
              <a:rect l="l" t="t" r="r" b="b"/>
              <a:pathLst>
                <a:path w="635" h="1269">
                  <a:moveTo>
                    <a:pt x="0" y="0"/>
                  </a:moveTo>
                  <a:lnTo>
                    <a:pt x="0" y="292"/>
                  </a:lnTo>
                  <a:lnTo>
                    <a:pt x="63" y="546"/>
                  </a:lnTo>
                  <a:lnTo>
                    <a:pt x="165" y="673"/>
                  </a:lnTo>
                </a:path>
              </a:pathLst>
            </a:custGeom>
            <a:ln w="3175">
              <a:solidFill>
                <a:srgbClr val="5C86AE"/>
              </a:solidFill>
            </a:ln>
          </p:spPr>
          <p:txBody>
            <a:bodyPr wrap="square" lIns="0" tIns="0" rIns="0" bIns="0" rtlCol="0"/>
            <a:lstStyle/>
            <a:p/>
          </p:txBody>
        </p:sp>
        <p:sp>
          <p:nvSpPr>
            <p:cNvPr id="2236" name="object 2236" descr=""/>
            <p:cNvSpPr/>
            <p:nvPr/>
          </p:nvSpPr>
          <p:spPr>
            <a:xfrm>
              <a:off x="6186599" y="2520931"/>
              <a:ext cx="635" cy="1270"/>
            </a:xfrm>
            <a:custGeom>
              <a:avLst/>
              <a:gdLst/>
              <a:ahLst/>
              <a:cxnLst/>
              <a:rect l="l" t="t" r="r" b="b"/>
              <a:pathLst>
                <a:path w="635" h="1269">
                  <a:moveTo>
                    <a:pt x="126" y="0"/>
                  </a:moveTo>
                  <a:lnTo>
                    <a:pt x="38" y="177"/>
                  </a:lnTo>
                  <a:lnTo>
                    <a:pt x="0" y="469"/>
                  </a:lnTo>
                  <a:lnTo>
                    <a:pt x="12" y="774"/>
                  </a:lnTo>
                </a:path>
              </a:pathLst>
            </a:custGeom>
            <a:ln w="3175">
              <a:solidFill>
                <a:srgbClr val="5C86AE"/>
              </a:solidFill>
            </a:ln>
          </p:spPr>
          <p:txBody>
            <a:bodyPr wrap="square" lIns="0" tIns="0" rIns="0" bIns="0" rtlCol="0"/>
            <a:lstStyle/>
            <a:p/>
          </p:txBody>
        </p:sp>
        <p:sp>
          <p:nvSpPr>
            <p:cNvPr id="2237" name="object 2237" descr=""/>
            <p:cNvSpPr/>
            <p:nvPr/>
          </p:nvSpPr>
          <p:spPr>
            <a:xfrm>
              <a:off x="6186732" y="2520730"/>
              <a:ext cx="635" cy="635"/>
            </a:xfrm>
            <a:custGeom>
              <a:avLst/>
              <a:gdLst/>
              <a:ahLst/>
              <a:cxnLst/>
              <a:rect l="l" t="t" r="r" b="b"/>
              <a:pathLst>
                <a:path w="635" h="635">
                  <a:moveTo>
                    <a:pt x="266" y="114"/>
                  </a:moveTo>
                  <a:lnTo>
                    <a:pt x="63" y="25"/>
                  </a:lnTo>
                  <a:lnTo>
                    <a:pt x="0" y="203"/>
                  </a:lnTo>
                </a:path>
              </a:pathLst>
            </a:custGeom>
            <a:ln w="3175">
              <a:solidFill>
                <a:srgbClr val="5C86AE"/>
              </a:solidFill>
            </a:ln>
          </p:spPr>
          <p:txBody>
            <a:bodyPr wrap="square" lIns="0" tIns="0" rIns="0" bIns="0" rtlCol="0"/>
            <a:lstStyle/>
            <a:p/>
          </p:txBody>
        </p:sp>
        <p:sp>
          <p:nvSpPr>
            <p:cNvPr id="2238" name="object 2238" descr=""/>
            <p:cNvSpPr/>
            <p:nvPr/>
          </p:nvSpPr>
          <p:spPr>
            <a:xfrm>
              <a:off x="6186620" y="2519653"/>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lnTo>
                    <a:pt x="419" y="3911"/>
                  </a:lnTo>
                  <a:lnTo>
                    <a:pt x="533" y="3035"/>
                  </a:lnTo>
                  <a:lnTo>
                    <a:pt x="533" y="1955"/>
                  </a:lnTo>
                  <a:lnTo>
                    <a:pt x="533" y="876"/>
                  </a:lnTo>
                  <a:lnTo>
                    <a:pt x="419" y="0"/>
                  </a:lnTo>
                  <a:lnTo>
                    <a:pt x="266" y="0"/>
                  </a:lnTo>
                </a:path>
              </a:pathLst>
            </a:custGeom>
            <a:ln w="3175">
              <a:solidFill>
                <a:srgbClr val="5C86AE"/>
              </a:solidFill>
            </a:ln>
          </p:spPr>
          <p:txBody>
            <a:bodyPr wrap="square" lIns="0" tIns="0" rIns="0" bIns="0" rtlCol="0"/>
            <a:lstStyle/>
            <a:p/>
          </p:txBody>
        </p:sp>
        <p:sp>
          <p:nvSpPr>
            <p:cNvPr id="2239" name="object 2239" descr=""/>
            <p:cNvSpPr/>
            <p:nvPr/>
          </p:nvSpPr>
          <p:spPr>
            <a:xfrm>
              <a:off x="6186062" y="2519653"/>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C86AE"/>
              </a:solidFill>
            </a:ln>
          </p:spPr>
          <p:txBody>
            <a:bodyPr wrap="square" lIns="0" tIns="0" rIns="0" bIns="0" rtlCol="0"/>
            <a:lstStyle/>
            <a:p/>
          </p:txBody>
        </p:sp>
        <p:sp>
          <p:nvSpPr>
            <p:cNvPr id="2240" name="object 2240" descr=""/>
            <p:cNvSpPr/>
            <p:nvPr/>
          </p:nvSpPr>
          <p:spPr>
            <a:xfrm>
              <a:off x="5928106" y="2486164"/>
              <a:ext cx="55880" cy="41910"/>
            </a:xfrm>
            <a:custGeom>
              <a:avLst/>
              <a:gdLst/>
              <a:ahLst/>
              <a:cxnLst/>
              <a:rect l="l" t="t" r="r" b="b"/>
              <a:pathLst>
                <a:path w="55879" h="41910">
                  <a:moveTo>
                    <a:pt x="2235" y="40754"/>
                  </a:moveTo>
                  <a:lnTo>
                    <a:pt x="1905" y="39966"/>
                  </a:lnTo>
                  <a:lnTo>
                    <a:pt x="1117" y="39636"/>
                  </a:lnTo>
                  <a:lnTo>
                    <a:pt x="330" y="39966"/>
                  </a:lnTo>
                  <a:lnTo>
                    <a:pt x="0" y="40754"/>
                  </a:lnTo>
                  <a:lnTo>
                    <a:pt x="330" y="41541"/>
                  </a:lnTo>
                  <a:lnTo>
                    <a:pt x="1117" y="41871"/>
                  </a:lnTo>
                  <a:lnTo>
                    <a:pt x="1905" y="41541"/>
                  </a:lnTo>
                  <a:lnTo>
                    <a:pt x="2235" y="40754"/>
                  </a:lnTo>
                  <a:close/>
                </a:path>
                <a:path w="55879" h="41910">
                  <a:moveTo>
                    <a:pt x="2235" y="1117"/>
                  </a:moveTo>
                  <a:lnTo>
                    <a:pt x="1905" y="330"/>
                  </a:lnTo>
                  <a:lnTo>
                    <a:pt x="1117" y="0"/>
                  </a:lnTo>
                  <a:lnTo>
                    <a:pt x="330" y="330"/>
                  </a:lnTo>
                  <a:lnTo>
                    <a:pt x="0" y="1117"/>
                  </a:lnTo>
                  <a:lnTo>
                    <a:pt x="330" y="1905"/>
                  </a:lnTo>
                  <a:lnTo>
                    <a:pt x="1117" y="2235"/>
                  </a:lnTo>
                  <a:lnTo>
                    <a:pt x="1905" y="1905"/>
                  </a:lnTo>
                  <a:lnTo>
                    <a:pt x="2235" y="1117"/>
                  </a:lnTo>
                  <a:close/>
                </a:path>
                <a:path w="55879" h="41910">
                  <a:moveTo>
                    <a:pt x="55841" y="40754"/>
                  </a:moveTo>
                  <a:lnTo>
                    <a:pt x="55511" y="39966"/>
                  </a:lnTo>
                  <a:lnTo>
                    <a:pt x="54724" y="39636"/>
                  </a:lnTo>
                  <a:lnTo>
                    <a:pt x="53924" y="39966"/>
                  </a:lnTo>
                  <a:lnTo>
                    <a:pt x="53606" y="40754"/>
                  </a:lnTo>
                  <a:lnTo>
                    <a:pt x="53924" y="41541"/>
                  </a:lnTo>
                  <a:lnTo>
                    <a:pt x="54724" y="41871"/>
                  </a:lnTo>
                  <a:lnTo>
                    <a:pt x="55511" y="41541"/>
                  </a:lnTo>
                  <a:lnTo>
                    <a:pt x="55841" y="40754"/>
                  </a:lnTo>
                  <a:close/>
                </a:path>
                <a:path w="55879" h="41910">
                  <a:moveTo>
                    <a:pt x="55841" y="1117"/>
                  </a:moveTo>
                  <a:lnTo>
                    <a:pt x="55511" y="330"/>
                  </a:lnTo>
                  <a:lnTo>
                    <a:pt x="54724" y="0"/>
                  </a:lnTo>
                  <a:lnTo>
                    <a:pt x="53924" y="330"/>
                  </a:lnTo>
                  <a:lnTo>
                    <a:pt x="53606" y="1117"/>
                  </a:lnTo>
                  <a:lnTo>
                    <a:pt x="53924" y="1905"/>
                  </a:lnTo>
                  <a:lnTo>
                    <a:pt x="54724" y="2235"/>
                  </a:lnTo>
                  <a:lnTo>
                    <a:pt x="55511" y="1905"/>
                  </a:lnTo>
                  <a:lnTo>
                    <a:pt x="55841" y="1117"/>
                  </a:lnTo>
                  <a:close/>
                </a:path>
              </a:pathLst>
            </a:custGeom>
            <a:solidFill>
              <a:srgbClr val="5C86AE"/>
            </a:solidFill>
          </p:spPr>
          <p:txBody>
            <a:bodyPr wrap="square" lIns="0" tIns="0" rIns="0" bIns="0" rtlCol="0"/>
            <a:lstStyle/>
            <a:p/>
          </p:txBody>
        </p:sp>
        <p:sp>
          <p:nvSpPr>
            <p:cNvPr id="2241" name="object 2241" descr=""/>
            <p:cNvSpPr/>
            <p:nvPr/>
          </p:nvSpPr>
          <p:spPr>
            <a:xfrm>
              <a:off x="5585871" y="2456680"/>
              <a:ext cx="635" cy="1270"/>
            </a:xfrm>
            <a:custGeom>
              <a:avLst/>
              <a:gdLst/>
              <a:ahLst/>
              <a:cxnLst/>
              <a:rect l="l" t="t" r="r" b="b"/>
              <a:pathLst>
                <a:path w="635" h="1269">
                  <a:moveTo>
                    <a:pt x="419" y="0"/>
                  </a:moveTo>
                  <a:lnTo>
                    <a:pt x="152" y="152"/>
                  </a:lnTo>
                  <a:lnTo>
                    <a:pt x="0" y="431"/>
                  </a:lnTo>
                  <a:lnTo>
                    <a:pt x="0" y="723"/>
                  </a:lnTo>
                </a:path>
              </a:pathLst>
            </a:custGeom>
            <a:ln w="3175">
              <a:solidFill>
                <a:srgbClr val="5C86AE"/>
              </a:solidFill>
            </a:ln>
          </p:spPr>
          <p:txBody>
            <a:bodyPr wrap="square" lIns="0" tIns="0" rIns="0" bIns="0" rtlCol="0"/>
            <a:lstStyle/>
            <a:p/>
          </p:txBody>
        </p:sp>
        <p:sp>
          <p:nvSpPr>
            <p:cNvPr id="2242" name="object 2242" descr=""/>
            <p:cNvSpPr/>
            <p:nvPr/>
          </p:nvSpPr>
          <p:spPr>
            <a:xfrm>
              <a:off x="5585869" y="2457407"/>
              <a:ext cx="635" cy="1270"/>
            </a:xfrm>
            <a:custGeom>
              <a:avLst/>
              <a:gdLst/>
              <a:ahLst/>
              <a:cxnLst/>
              <a:rect l="l" t="t" r="r" b="b"/>
              <a:pathLst>
                <a:path w="635" h="1269">
                  <a:moveTo>
                    <a:pt x="0" y="0"/>
                  </a:moveTo>
                  <a:lnTo>
                    <a:pt x="0" y="292"/>
                  </a:lnTo>
                  <a:lnTo>
                    <a:pt x="165" y="571"/>
                  </a:lnTo>
                  <a:lnTo>
                    <a:pt x="419" y="723"/>
                  </a:lnTo>
                </a:path>
              </a:pathLst>
            </a:custGeom>
            <a:ln w="3175">
              <a:solidFill>
                <a:srgbClr val="5C86AE"/>
              </a:solidFill>
            </a:ln>
          </p:spPr>
          <p:txBody>
            <a:bodyPr wrap="square" lIns="0" tIns="0" rIns="0" bIns="0" rtlCol="0"/>
            <a:lstStyle/>
            <a:p/>
          </p:txBody>
        </p:sp>
        <p:sp>
          <p:nvSpPr>
            <p:cNvPr id="2243" name="object 2243" descr=""/>
            <p:cNvSpPr/>
            <p:nvPr/>
          </p:nvSpPr>
          <p:spPr>
            <a:xfrm>
              <a:off x="5586713" y="2454888"/>
              <a:ext cx="2540" cy="5080"/>
            </a:xfrm>
            <a:custGeom>
              <a:avLst/>
              <a:gdLst/>
              <a:ahLst/>
              <a:cxnLst/>
              <a:rect l="l" t="t" r="r" b="b"/>
              <a:pathLst>
                <a:path w="2539" h="5080">
                  <a:moveTo>
                    <a:pt x="0" y="5029"/>
                  </a:moveTo>
                  <a:lnTo>
                    <a:pt x="1384" y="5029"/>
                  </a:lnTo>
                  <a:lnTo>
                    <a:pt x="2514" y="3911"/>
                  </a:lnTo>
                  <a:lnTo>
                    <a:pt x="2514" y="2514"/>
                  </a:lnTo>
                  <a:lnTo>
                    <a:pt x="2514" y="1130"/>
                  </a:lnTo>
                  <a:lnTo>
                    <a:pt x="1384" y="0"/>
                  </a:lnTo>
                  <a:lnTo>
                    <a:pt x="0" y="0"/>
                  </a:lnTo>
                </a:path>
              </a:pathLst>
            </a:custGeom>
            <a:ln w="3175">
              <a:solidFill>
                <a:srgbClr val="5C86AE"/>
              </a:solidFill>
            </a:ln>
          </p:spPr>
          <p:txBody>
            <a:bodyPr wrap="square" lIns="0" tIns="0" rIns="0" bIns="0" rtlCol="0"/>
            <a:lstStyle/>
            <a:p/>
          </p:txBody>
        </p:sp>
        <p:sp>
          <p:nvSpPr>
            <p:cNvPr id="2244" name="object 2244" descr=""/>
            <p:cNvSpPr/>
            <p:nvPr/>
          </p:nvSpPr>
          <p:spPr>
            <a:xfrm>
              <a:off x="5584712" y="2456706"/>
              <a:ext cx="635" cy="1905"/>
            </a:xfrm>
            <a:custGeom>
              <a:avLst/>
              <a:gdLst/>
              <a:ahLst/>
              <a:cxnLst/>
              <a:rect l="l" t="t" r="r" b="b"/>
              <a:pathLst>
                <a:path w="635" h="1905">
                  <a:moveTo>
                    <a:pt x="152" y="0"/>
                  </a:moveTo>
                  <a:lnTo>
                    <a:pt x="0" y="431"/>
                  </a:lnTo>
                  <a:lnTo>
                    <a:pt x="0" y="965"/>
                  </a:lnTo>
                  <a:lnTo>
                    <a:pt x="152" y="1397"/>
                  </a:lnTo>
                </a:path>
              </a:pathLst>
            </a:custGeom>
            <a:ln w="3175">
              <a:solidFill>
                <a:srgbClr val="5C86AE"/>
              </a:solidFill>
            </a:ln>
          </p:spPr>
          <p:txBody>
            <a:bodyPr wrap="square" lIns="0" tIns="0" rIns="0" bIns="0" rtlCol="0"/>
            <a:lstStyle/>
            <a:p/>
          </p:txBody>
        </p:sp>
        <p:sp>
          <p:nvSpPr>
            <p:cNvPr id="2245" name="object 2245" descr=""/>
            <p:cNvSpPr/>
            <p:nvPr/>
          </p:nvSpPr>
          <p:spPr>
            <a:xfrm>
              <a:off x="5584860" y="2456011"/>
              <a:ext cx="1270" cy="1270"/>
            </a:xfrm>
            <a:custGeom>
              <a:avLst/>
              <a:gdLst/>
              <a:ahLst/>
              <a:cxnLst/>
              <a:rect l="l" t="t" r="r" b="b"/>
              <a:pathLst>
                <a:path w="1270" h="1269">
                  <a:moveTo>
                    <a:pt x="736" y="0"/>
                  </a:moveTo>
                  <a:lnTo>
                    <a:pt x="444" y="0"/>
                  </a:lnTo>
                  <a:lnTo>
                    <a:pt x="165" y="266"/>
                  </a:lnTo>
                  <a:lnTo>
                    <a:pt x="0" y="698"/>
                  </a:lnTo>
                </a:path>
              </a:pathLst>
            </a:custGeom>
            <a:ln w="3175">
              <a:solidFill>
                <a:srgbClr val="5C86AE"/>
              </a:solidFill>
            </a:ln>
          </p:spPr>
          <p:txBody>
            <a:bodyPr wrap="square" lIns="0" tIns="0" rIns="0" bIns="0" rtlCol="0"/>
            <a:lstStyle/>
            <a:p/>
          </p:txBody>
        </p:sp>
        <p:sp>
          <p:nvSpPr>
            <p:cNvPr id="2246" name="object 2246" descr=""/>
            <p:cNvSpPr/>
            <p:nvPr/>
          </p:nvSpPr>
          <p:spPr>
            <a:xfrm>
              <a:off x="5585592" y="2456007"/>
              <a:ext cx="1270" cy="1270"/>
            </a:xfrm>
            <a:custGeom>
              <a:avLst/>
              <a:gdLst/>
              <a:ahLst/>
              <a:cxnLst/>
              <a:rect l="l" t="t" r="r" b="b"/>
              <a:pathLst>
                <a:path w="1270" h="1269">
                  <a:moveTo>
                    <a:pt x="736" y="698"/>
                  </a:moveTo>
                  <a:lnTo>
                    <a:pt x="571" y="266"/>
                  </a:lnTo>
                  <a:lnTo>
                    <a:pt x="304" y="0"/>
                  </a:lnTo>
                  <a:lnTo>
                    <a:pt x="0" y="0"/>
                  </a:lnTo>
                </a:path>
              </a:pathLst>
            </a:custGeom>
            <a:ln w="3175">
              <a:solidFill>
                <a:srgbClr val="5C86AE"/>
              </a:solidFill>
            </a:ln>
          </p:spPr>
          <p:txBody>
            <a:bodyPr wrap="square" lIns="0" tIns="0" rIns="0" bIns="0" rtlCol="0"/>
            <a:lstStyle/>
            <a:p/>
          </p:txBody>
        </p:sp>
        <p:sp>
          <p:nvSpPr>
            <p:cNvPr id="2247" name="object 2247" descr=""/>
            <p:cNvSpPr/>
            <p:nvPr/>
          </p:nvSpPr>
          <p:spPr>
            <a:xfrm>
              <a:off x="5586328" y="2456703"/>
              <a:ext cx="635" cy="1905"/>
            </a:xfrm>
            <a:custGeom>
              <a:avLst/>
              <a:gdLst/>
              <a:ahLst/>
              <a:cxnLst/>
              <a:rect l="l" t="t" r="r" b="b"/>
              <a:pathLst>
                <a:path w="635" h="1905">
                  <a:moveTo>
                    <a:pt x="0" y="1397"/>
                  </a:moveTo>
                  <a:lnTo>
                    <a:pt x="152" y="965"/>
                  </a:lnTo>
                  <a:lnTo>
                    <a:pt x="152" y="431"/>
                  </a:lnTo>
                  <a:lnTo>
                    <a:pt x="0" y="0"/>
                  </a:lnTo>
                </a:path>
              </a:pathLst>
            </a:custGeom>
            <a:ln w="3175">
              <a:solidFill>
                <a:srgbClr val="5C86AE"/>
              </a:solidFill>
            </a:ln>
          </p:spPr>
          <p:txBody>
            <a:bodyPr wrap="square" lIns="0" tIns="0" rIns="0" bIns="0" rtlCol="0"/>
            <a:lstStyle/>
            <a:p/>
          </p:txBody>
        </p:sp>
        <p:sp>
          <p:nvSpPr>
            <p:cNvPr id="2248" name="object 2248" descr=""/>
            <p:cNvSpPr/>
            <p:nvPr/>
          </p:nvSpPr>
          <p:spPr>
            <a:xfrm>
              <a:off x="5585597" y="2458103"/>
              <a:ext cx="1270" cy="1270"/>
            </a:xfrm>
            <a:custGeom>
              <a:avLst/>
              <a:gdLst/>
              <a:ahLst/>
              <a:cxnLst/>
              <a:rect l="l" t="t" r="r" b="b"/>
              <a:pathLst>
                <a:path w="1270" h="1269">
                  <a:moveTo>
                    <a:pt x="0" y="698"/>
                  </a:moveTo>
                  <a:lnTo>
                    <a:pt x="292" y="698"/>
                  </a:lnTo>
                  <a:lnTo>
                    <a:pt x="571" y="431"/>
                  </a:lnTo>
                  <a:lnTo>
                    <a:pt x="736" y="0"/>
                  </a:lnTo>
                </a:path>
              </a:pathLst>
            </a:custGeom>
            <a:ln w="3175">
              <a:solidFill>
                <a:srgbClr val="5C86AE"/>
              </a:solidFill>
            </a:ln>
          </p:spPr>
          <p:txBody>
            <a:bodyPr wrap="square" lIns="0" tIns="0" rIns="0" bIns="0" rtlCol="0"/>
            <a:lstStyle/>
            <a:p/>
          </p:txBody>
        </p:sp>
        <p:sp>
          <p:nvSpPr>
            <p:cNvPr id="2249" name="object 2249" descr=""/>
            <p:cNvSpPr/>
            <p:nvPr/>
          </p:nvSpPr>
          <p:spPr>
            <a:xfrm>
              <a:off x="5584864" y="2458100"/>
              <a:ext cx="1270" cy="1270"/>
            </a:xfrm>
            <a:custGeom>
              <a:avLst/>
              <a:gdLst/>
              <a:ahLst/>
              <a:cxnLst/>
              <a:rect l="l" t="t" r="r" b="b"/>
              <a:pathLst>
                <a:path w="1270" h="1269">
                  <a:moveTo>
                    <a:pt x="0" y="0"/>
                  </a:moveTo>
                  <a:lnTo>
                    <a:pt x="165" y="431"/>
                  </a:lnTo>
                  <a:lnTo>
                    <a:pt x="431" y="698"/>
                  </a:lnTo>
                  <a:lnTo>
                    <a:pt x="736" y="698"/>
                  </a:lnTo>
                </a:path>
              </a:pathLst>
            </a:custGeom>
            <a:ln w="3175">
              <a:solidFill>
                <a:srgbClr val="5C86AE"/>
              </a:solidFill>
            </a:ln>
          </p:spPr>
          <p:txBody>
            <a:bodyPr wrap="square" lIns="0" tIns="0" rIns="0" bIns="0" rtlCol="0"/>
            <a:lstStyle/>
            <a:p/>
          </p:txBody>
        </p:sp>
        <p:sp>
          <p:nvSpPr>
            <p:cNvPr id="2250" name="object 2250" descr=""/>
            <p:cNvSpPr/>
            <p:nvPr/>
          </p:nvSpPr>
          <p:spPr>
            <a:xfrm>
              <a:off x="5583641" y="2455448"/>
              <a:ext cx="4445" cy="4445"/>
            </a:xfrm>
            <a:custGeom>
              <a:avLst/>
              <a:gdLst/>
              <a:ahLst/>
              <a:cxnLst/>
              <a:rect l="l" t="t" r="r" b="b"/>
              <a:pathLst>
                <a:path w="4445" h="4444">
                  <a:moveTo>
                    <a:pt x="1955" y="3911"/>
                  </a:moveTo>
                  <a:lnTo>
                    <a:pt x="3035" y="3911"/>
                  </a:lnTo>
                  <a:lnTo>
                    <a:pt x="3911" y="3035"/>
                  </a:lnTo>
                  <a:lnTo>
                    <a:pt x="3911" y="1955"/>
                  </a:lnTo>
                  <a:lnTo>
                    <a:pt x="3911" y="876"/>
                  </a:lnTo>
                  <a:lnTo>
                    <a:pt x="3035" y="0"/>
                  </a:lnTo>
                  <a:lnTo>
                    <a:pt x="1955" y="0"/>
                  </a:lnTo>
                  <a:lnTo>
                    <a:pt x="876" y="0"/>
                  </a:lnTo>
                  <a:lnTo>
                    <a:pt x="0" y="876"/>
                  </a:lnTo>
                  <a:lnTo>
                    <a:pt x="0" y="1955"/>
                  </a:lnTo>
                  <a:lnTo>
                    <a:pt x="0" y="3035"/>
                  </a:lnTo>
                  <a:lnTo>
                    <a:pt x="876" y="3911"/>
                  </a:lnTo>
                  <a:lnTo>
                    <a:pt x="1955" y="3911"/>
                  </a:lnTo>
                </a:path>
              </a:pathLst>
            </a:custGeom>
            <a:ln w="3175">
              <a:solidFill>
                <a:srgbClr val="5C86AE"/>
              </a:solidFill>
            </a:ln>
          </p:spPr>
          <p:txBody>
            <a:bodyPr wrap="square" lIns="0" tIns="0" rIns="0" bIns="0" rtlCol="0"/>
            <a:lstStyle/>
            <a:p/>
          </p:txBody>
        </p:sp>
        <p:sp>
          <p:nvSpPr>
            <p:cNvPr id="2251" name="object 2251" descr=""/>
            <p:cNvSpPr/>
            <p:nvPr/>
          </p:nvSpPr>
          <p:spPr>
            <a:xfrm>
              <a:off x="5583082" y="2454895"/>
              <a:ext cx="2540" cy="2540"/>
            </a:xfrm>
            <a:custGeom>
              <a:avLst/>
              <a:gdLst/>
              <a:ahLst/>
              <a:cxnLst/>
              <a:rect l="l" t="t" r="r" b="b"/>
              <a:pathLst>
                <a:path w="2539" h="2539">
                  <a:moveTo>
                    <a:pt x="2514" y="0"/>
                  </a:moveTo>
                  <a:lnTo>
                    <a:pt x="1130" y="0"/>
                  </a:lnTo>
                  <a:lnTo>
                    <a:pt x="0" y="1117"/>
                  </a:lnTo>
                  <a:lnTo>
                    <a:pt x="0" y="2514"/>
                  </a:lnTo>
                </a:path>
              </a:pathLst>
            </a:custGeom>
            <a:ln w="3175">
              <a:solidFill>
                <a:srgbClr val="5C86AE"/>
              </a:solidFill>
            </a:ln>
          </p:spPr>
          <p:txBody>
            <a:bodyPr wrap="square" lIns="0" tIns="0" rIns="0" bIns="0" rtlCol="0"/>
            <a:lstStyle/>
            <a:p/>
          </p:txBody>
        </p:sp>
        <p:sp>
          <p:nvSpPr>
            <p:cNvPr id="2252" name="object 2252" descr=""/>
            <p:cNvSpPr/>
            <p:nvPr/>
          </p:nvSpPr>
          <p:spPr>
            <a:xfrm>
              <a:off x="5585597" y="2454888"/>
              <a:ext cx="2540" cy="5080"/>
            </a:xfrm>
            <a:custGeom>
              <a:avLst/>
              <a:gdLst/>
              <a:ahLst/>
              <a:cxnLst/>
              <a:rect l="l" t="t" r="r" b="b"/>
              <a:pathLst>
                <a:path w="2539" h="5080">
                  <a:moveTo>
                    <a:pt x="0" y="5029"/>
                  </a:moveTo>
                  <a:lnTo>
                    <a:pt x="1384" y="5029"/>
                  </a:lnTo>
                  <a:lnTo>
                    <a:pt x="2501" y="3911"/>
                  </a:lnTo>
                  <a:lnTo>
                    <a:pt x="2501" y="2514"/>
                  </a:lnTo>
                  <a:lnTo>
                    <a:pt x="2501" y="1130"/>
                  </a:lnTo>
                  <a:lnTo>
                    <a:pt x="1384" y="0"/>
                  </a:lnTo>
                  <a:lnTo>
                    <a:pt x="0" y="0"/>
                  </a:lnTo>
                </a:path>
              </a:pathLst>
            </a:custGeom>
            <a:ln w="3175">
              <a:solidFill>
                <a:srgbClr val="5C86AE"/>
              </a:solidFill>
            </a:ln>
          </p:spPr>
          <p:txBody>
            <a:bodyPr wrap="square" lIns="0" tIns="0" rIns="0" bIns="0" rtlCol="0"/>
            <a:lstStyle/>
            <a:p/>
          </p:txBody>
        </p:sp>
        <p:sp>
          <p:nvSpPr>
            <p:cNvPr id="2253" name="object 2253" descr=""/>
            <p:cNvSpPr/>
            <p:nvPr/>
          </p:nvSpPr>
          <p:spPr>
            <a:xfrm>
              <a:off x="5583078" y="2457407"/>
              <a:ext cx="2540" cy="2540"/>
            </a:xfrm>
            <a:custGeom>
              <a:avLst/>
              <a:gdLst/>
              <a:ahLst/>
              <a:cxnLst/>
              <a:rect l="l" t="t" r="r" b="b"/>
              <a:pathLst>
                <a:path w="2539" h="2539">
                  <a:moveTo>
                    <a:pt x="0" y="0"/>
                  </a:moveTo>
                  <a:lnTo>
                    <a:pt x="0" y="1384"/>
                  </a:lnTo>
                  <a:lnTo>
                    <a:pt x="1130" y="2514"/>
                  </a:lnTo>
                  <a:lnTo>
                    <a:pt x="2514" y="2514"/>
                  </a:lnTo>
                </a:path>
              </a:pathLst>
            </a:custGeom>
            <a:ln w="3175">
              <a:solidFill>
                <a:srgbClr val="5C86AE"/>
              </a:solidFill>
            </a:ln>
          </p:spPr>
          <p:txBody>
            <a:bodyPr wrap="square" lIns="0" tIns="0" rIns="0" bIns="0" rtlCol="0"/>
            <a:lstStyle/>
            <a:p/>
          </p:txBody>
        </p:sp>
        <p:sp>
          <p:nvSpPr>
            <p:cNvPr id="2254" name="object 2254" descr=""/>
            <p:cNvSpPr/>
            <p:nvPr/>
          </p:nvSpPr>
          <p:spPr>
            <a:xfrm>
              <a:off x="5977580" y="2497612"/>
              <a:ext cx="635" cy="1905"/>
            </a:xfrm>
            <a:custGeom>
              <a:avLst/>
              <a:gdLst/>
              <a:ahLst/>
              <a:cxnLst/>
              <a:rect l="l" t="t" r="r" b="b"/>
              <a:pathLst>
                <a:path w="635" h="1905">
                  <a:moveTo>
                    <a:pt x="215" y="1663"/>
                  </a:moveTo>
                  <a:lnTo>
                    <a:pt x="215" y="1104"/>
                  </a:lnTo>
                  <a:lnTo>
                    <a:pt x="152" y="546"/>
                  </a:lnTo>
                  <a:lnTo>
                    <a:pt x="0" y="0"/>
                  </a:lnTo>
                </a:path>
              </a:pathLst>
            </a:custGeom>
            <a:ln w="3175">
              <a:solidFill>
                <a:srgbClr val="5C86AE"/>
              </a:solidFill>
            </a:ln>
          </p:spPr>
          <p:txBody>
            <a:bodyPr wrap="square" lIns="0" tIns="0" rIns="0" bIns="0" rtlCol="0"/>
            <a:lstStyle/>
            <a:p/>
          </p:txBody>
        </p:sp>
        <p:sp>
          <p:nvSpPr>
            <p:cNvPr id="2255" name="object 2255" descr=""/>
            <p:cNvSpPr/>
            <p:nvPr/>
          </p:nvSpPr>
          <p:spPr>
            <a:xfrm>
              <a:off x="5977585" y="2499275"/>
              <a:ext cx="635" cy="1905"/>
            </a:xfrm>
            <a:custGeom>
              <a:avLst/>
              <a:gdLst/>
              <a:ahLst/>
              <a:cxnLst/>
              <a:rect l="l" t="t" r="r" b="b"/>
              <a:pathLst>
                <a:path w="635" h="1905">
                  <a:moveTo>
                    <a:pt x="0" y="1663"/>
                  </a:moveTo>
                  <a:lnTo>
                    <a:pt x="152" y="1130"/>
                  </a:lnTo>
                  <a:lnTo>
                    <a:pt x="215" y="571"/>
                  </a:lnTo>
                  <a:lnTo>
                    <a:pt x="215" y="0"/>
                  </a:lnTo>
                </a:path>
              </a:pathLst>
            </a:custGeom>
            <a:ln w="3175">
              <a:solidFill>
                <a:srgbClr val="5C86AE"/>
              </a:solidFill>
            </a:ln>
          </p:spPr>
          <p:txBody>
            <a:bodyPr wrap="square" lIns="0" tIns="0" rIns="0" bIns="0" rtlCol="0"/>
            <a:lstStyle/>
            <a:p/>
          </p:txBody>
        </p:sp>
        <p:sp>
          <p:nvSpPr>
            <p:cNvPr id="2256" name="object 2256" descr=""/>
            <p:cNvSpPr/>
            <p:nvPr/>
          </p:nvSpPr>
          <p:spPr>
            <a:xfrm>
              <a:off x="5966077" y="2497211"/>
              <a:ext cx="635" cy="2540"/>
            </a:xfrm>
            <a:custGeom>
              <a:avLst/>
              <a:gdLst/>
              <a:ahLst/>
              <a:cxnLst/>
              <a:rect l="l" t="t" r="r" b="b"/>
              <a:pathLst>
                <a:path w="635" h="2539">
                  <a:moveTo>
                    <a:pt x="419" y="0"/>
                  </a:moveTo>
                  <a:lnTo>
                    <a:pt x="152" y="660"/>
                  </a:lnTo>
                  <a:lnTo>
                    <a:pt x="0" y="1358"/>
                  </a:lnTo>
                  <a:lnTo>
                    <a:pt x="0" y="2070"/>
                  </a:lnTo>
                </a:path>
              </a:pathLst>
            </a:custGeom>
            <a:ln w="3175">
              <a:solidFill>
                <a:srgbClr val="5C86AE"/>
              </a:solidFill>
            </a:ln>
          </p:spPr>
          <p:txBody>
            <a:bodyPr wrap="square" lIns="0" tIns="0" rIns="0" bIns="0" rtlCol="0"/>
            <a:lstStyle/>
            <a:p/>
          </p:txBody>
        </p:sp>
        <p:sp>
          <p:nvSpPr>
            <p:cNvPr id="2257" name="object 2257" descr=""/>
            <p:cNvSpPr/>
            <p:nvPr/>
          </p:nvSpPr>
          <p:spPr>
            <a:xfrm>
              <a:off x="5976273" y="2497206"/>
              <a:ext cx="635" cy="2540"/>
            </a:xfrm>
            <a:custGeom>
              <a:avLst/>
              <a:gdLst/>
              <a:ahLst/>
              <a:cxnLst/>
              <a:rect l="l" t="t" r="r" b="b"/>
              <a:pathLst>
                <a:path w="635" h="2539">
                  <a:moveTo>
                    <a:pt x="419" y="2070"/>
                  </a:moveTo>
                  <a:lnTo>
                    <a:pt x="419" y="1358"/>
                  </a:lnTo>
                  <a:lnTo>
                    <a:pt x="266" y="660"/>
                  </a:lnTo>
                  <a:lnTo>
                    <a:pt x="0" y="0"/>
                  </a:lnTo>
                </a:path>
              </a:pathLst>
            </a:custGeom>
            <a:ln w="3175">
              <a:solidFill>
                <a:srgbClr val="5C86AE"/>
              </a:solidFill>
            </a:ln>
          </p:spPr>
          <p:txBody>
            <a:bodyPr wrap="square" lIns="0" tIns="0" rIns="0" bIns="0" rtlCol="0"/>
            <a:lstStyle/>
            <a:p/>
          </p:txBody>
        </p:sp>
        <p:sp>
          <p:nvSpPr>
            <p:cNvPr id="2258" name="object 2258" descr=""/>
            <p:cNvSpPr/>
            <p:nvPr/>
          </p:nvSpPr>
          <p:spPr>
            <a:xfrm>
              <a:off x="5976270" y="2499271"/>
              <a:ext cx="635" cy="2540"/>
            </a:xfrm>
            <a:custGeom>
              <a:avLst/>
              <a:gdLst/>
              <a:ahLst/>
              <a:cxnLst/>
              <a:rect l="l" t="t" r="r" b="b"/>
              <a:pathLst>
                <a:path w="635" h="2539">
                  <a:moveTo>
                    <a:pt x="0" y="2070"/>
                  </a:moveTo>
                  <a:lnTo>
                    <a:pt x="266" y="1422"/>
                  </a:lnTo>
                  <a:lnTo>
                    <a:pt x="419" y="723"/>
                  </a:lnTo>
                  <a:lnTo>
                    <a:pt x="419" y="0"/>
                  </a:lnTo>
                </a:path>
              </a:pathLst>
            </a:custGeom>
            <a:ln w="3175">
              <a:solidFill>
                <a:srgbClr val="5C86AE"/>
              </a:solidFill>
            </a:ln>
          </p:spPr>
          <p:txBody>
            <a:bodyPr wrap="square" lIns="0" tIns="0" rIns="0" bIns="0" rtlCol="0"/>
            <a:lstStyle/>
            <a:p/>
          </p:txBody>
        </p:sp>
        <p:sp>
          <p:nvSpPr>
            <p:cNvPr id="2259" name="object 2259" descr=""/>
            <p:cNvSpPr/>
            <p:nvPr/>
          </p:nvSpPr>
          <p:spPr>
            <a:xfrm>
              <a:off x="5966075" y="2499276"/>
              <a:ext cx="635" cy="2540"/>
            </a:xfrm>
            <a:custGeom>
              <a:avLst/>
              <a:gdLst/>
              <a:ahLst/>
              <a:cxnLst/>
              <a:rect l="l" t="t" r="r" b="b"/>
              <a:pathLst>
                <a:path w="635" h="2539">
                  <a:moveTo>
                    <a:pt x="0" y="0"/>
                  </a:moveTo>
                  <a:lnTo>
                    <a:pt x="0" y="711"/>
                  </a:lnTo>
                  <a:lnTo>
                    <a:pt x="152" y="1409"/>
                  </a:lnTo>
                  <a:lnTo>
                    <a:pt x="419" y="2070"/>
                  </a:lnTo>
                </a:path>
              </a:pathLst>
            </a:custGeom>
            <a:ln w="3175">
              <a:solidFill>
                <a:srgbClr val="5C86AE"/>
              </a:solidFill>
            </a:ln>
          </p:spPr>
          <p:txBody>
            <a:bodyPr wrap="square" lIns="0" tIns="0" rIns="0" bIns="0" rtlCol="0"/>
            <a:lstStyle/>
            <a:p/>
          </p:txBody>
        </p:sp>
        <p:sp>
          <p:nvSpPr>
            <p:cNvPr id="2260" name="object 2260" descr=""/>
            <p:cNvSpPr/>
            <p:nvPr/>
          </p:nvSpPr>
          <p:spPr>
            <a:xfrm>
              <a:off x="5648718" y="2550373"/>
              <a:ext cx="635" cy="1270"/>
            </a:xfrm>
            <a:custGeom>
              <a:avLst/>
              <a:gdLst/>
              <a:ahLst/>
              <a:cxnLst/>
              <a:rect l="l" t="t" r="r" b="b"/>
              <a:pathLst>
                <a:path w="635" h="1269">
                  <a:moveTo>
                    <a:pt x="241" y="825"/>
                  </a:moveTo>
                  <a:lnTo>
                    <a:pt x="241" y="406"/>
                  </a:lnTo>
                  <a:lnTo>
                    <a:pt x="139" y="50"/>
                  </a:lnTo>
                  <a:lnTo>
                    <a:pt x="0" y="0"/>
                  </a:lnTo>
                </a:path>
              </a:pathLst>
            </a:custGeom>
            <a:ln w="3175">
              <a:solidFill>
                <a:srgbClr val="5C86AE"/>
              </a:solidFill>
            </a:ln>
          </p:spPr>
          <p:txBody>
            <a:bodyPr wrap="square" lIns="0" tIns="0" rIns="0" bIns="0" rtlCol="0"/>
            <a:lstStyle/>
            <a:p/>
          </p:txBody>
        </p:sp>
        <p:sp>
          <p:nvSpPr>
            <p:cNvPr id="2261" name="object 2261" descr=""/>
            <p:cNvSpPr/>
            <p:nvPr/>
          </p:nvSpPr>
          <p:spPr>
            <a:xfrm>
              <a:off x="5648401" y="2549245"/>
              <a:ext cx="115570" cy="6985"/>
            </a:xfrm>
            <a:custGeom>
              <a:avLst/>
              <a:gdLst/>
              <a:ahLst/>
              <a:cxnLst/>
              <a:rect l="l" t="t" r="r" b="b"/>
              <a:pathLst>
                <a:path w="115570" h="6985">
                  <a:moveTo>
                    <a:pt x="2235" y="1117"/>
                  </a:moveTo>
                  <a:lnTo>
                    <a:pt x="1905" y="330"/>
                  </a:lnTo>
                  <a:lnTo>
                    <a:pt x="1117" y="0"/>
                  </a:lnTo>
                  <a:lnTo>
                    <a:pt x="317" y="330"/>
                  </a:lnTo>
                  <a:lnTo>
                    <a:pt x="0" y="1117"/>
                  </a:lnTo>
                  <a:lnTo>
                    <a:pt x="215" y="1689"/>
                  </a:lnTo>
                  <a:lnTo>
                    <a:pt x="0" y="2235"/>
                  </a:lnTo>
                  <a:lnTo>
                    <a:pt x="317" y="3035"/>
                  </a:lnTo>
                  <a:lnTo>
                    <a:pt x="1117" y="3352"/>
                  </a:lnTo>
                  <a:lnTo>
                    <a:pt x="1905" y="3035"/>
                  </a:lnTo>
                  <a:lnTo>
                    <a:pt x="2235" y="2235"/>
                  </a:lnTo>
                  <a:lnTo>
                    <a:pt x="1993" y="1689"/>
                  </a:lnTo>
                  <a:lnTo>
                    <a:pt x="2235" y="1117"/>
                  </a:lnTo>
                  <a:close/>
                </a:path>
                <a:path w="115570" h="6985">
                  <a:moveTo>
                    <a:pt x="6134" y="5588"/>
                  </a:moveTo>
                  <a:lnTo>
                    <a:pt x="5803" y="4800"/>
                  </a:lnTo>
                  <a:lnTo>
                    <a:pt x="5016" y="4470"/>
                  </a:lnTo>
                  <a:lnTo>
                    <a:pt x="4229" y="4800"/>
                  </a:lnTo>
                  <a:lnTo>
                    <a:pt x="3898" y="5588"/>
                  </a:lnTo>
                  <a:lnTo>
                    <a:pt x="4229" y="6375"/>
                  </a:lnTo>
                  <a:lnTo>
                    <a:pt x="5016" y="6705"/>
                  </a:lnTo>
                  <a:lnTo>
                    <a:pt x="5803" y="6375"/>
                  </a:lnTo>
                  <a:lnTo>
                    <a:pt x="6134" y="5588"/>
                  </a:lnTo>
                  <a:close/>
                </a:path>
                <a:path w="115570" h="6985">
                  <a:moveTo>
                    <a:pt x="10058" y="2235"/>
                  </a:moveTo>
                  <a:lnTo>
                    <a:pt x="9728" y="1447"/>
                  </a:lnTo>
                  <a:lnTo>
                    <a:pt x="9410" y="1320"/>
                  </a:lnTo>
                  <a:lnTo>
                    <a:pt x="9499" y="1117"/>
                  </a:lnTo>
                  <a:lnTo>
                    <a:pt x="9169" y="330"/>
                  </a:lnTo>
                  <a:lnTo>
                    <a:pt x="8382" y="0"/>
                  </a:lnTo>
                  <a:lnTo>
                    <a:pt x="7581" y="330"/>
                  </a:lnTo>
                  <a:lnTo>
                    <a:pt x="7264" y="1117"/>
                  </a:lnTo>
                  <a:lnTo>
                    <a:pt x="7581" y="1917"/>
                  </a:lnTo>
                  <a:lnTo>
                    <a:pt x="7899" y="2044"/>
                  </a:lnTo>
                  <a:lnTo>
                    <a:pt x="7823" y="2235"/>
                  </a:lnTo>
                  <a:lnTo>
                    <a:pt x="8140" y="3035"/>
                  </a:lnTo>
                  <a:lnTo>
                    <a:pt x="7823" y="3911"/>
                  </a:lnTo>
                  <a:lnTo>
                    <a:pt x="8140" y="4699"/>
                  </a:lnTo>
                  <a:lnTo>
                    <a:pt x="8940" y="5029"/>
                  </a:lnTo>
                  <a:lnTo>
                    <a:pt x="9728" y="4699"/>
                  </a:lnTo>
                  <a:lnTo>
                    <a:pt x="10058" y="3911"/>
                  </a:lnTo>
                  <a:lnTo>
                    <a:pt x="9728" y="3124"/>
                  </a:lnTo>
                  <a:lnTo>
                    <a:pt x="10058" y="2235"/>
                  </a:lnTo>
                  <a:close/>
                </a:path>
                <a:path w="115570" h="6985">
                  <a:moveTo>
                    <a:pt x="35166" y="1117"/>
                  </a:moveTo>
                  <a:lnTo>
                    <a:pt x="34836" y="330"/>
                  </a:lnTo>
                  <a:lnTo>
                    <a:pt x="34048" y="0"/>
                  </a:lnTo>
                  <a:lnTo>
                    <a:pt x="33261" y="330"/>
                  </a:lnTo>
                  <a:lnTo>
                    <a:pt x="32931" y="1117"/>
                  </a:lnTo>
                  <a:lnTo>
                    <a:pt x="33007" y="1320"/>
                  </a:lnTo>
                  <a:lnTo>
                    <a:pt x="32702" y="1447"/>
                  </a:lnTo>
                  <a:lnTo>
                    <a:pt x="32372" y="2235"/>
                  </a:lnTo>
                  <a:lnTo>
                    <a:pt x="32702" y="3035"/>
                  </a:lnTo>
                  <a:lnTo>
                    <a:pt x="33489" y="3352"/>
                  </a:lnTo>
                  <a:lnTo>
                    <a:pt x="34290" y="3035"/>
                  </a:lnTo>
                  <a:lnTo>
                    <a:pt x="34607" y="2235"/>
                  </a:lnTo>
                  <a:lnTo>
                    <a:pt x="34518" y="2044"/>
                  </a:lnTo>
                  <a:lnTo>
                    <a:pt x="34836" y="1917"/>
                  </a:lnTo>
                  <a:lnTo>
                    <a:pt x="35166" y="1117"/>
                  </a:lnTo>
                  <a:close/>
                </a:path>
                <a:path w="115570" h="6985">
                  <a:moveTo>
                    <a:pt x="36842" y="5029"/>
                  </a:moveTo>
                  <a:lnTo>
                    <a:pt x="36512" y="4241"/>
                  </a:lnTo>
                  <a:lnTo>
                    <a:pt x="35725" y="3911"/>
                  </a:lnTo>
                  <a:lnTo>
                    <a:pt x="34937" y="4241"/>
                  </a:lnTo>
                  <a:lnTo>
                    <a:pt x="34607" y="5029"/>
                  </a:lnTo>
                  <a:lnTo>
                    <a:pt x="34937" y="5816"/>
                  </a:lnTo>
                  <a:lnTo>
                    <a:pt x="35725" y="6146"/>
                  </a:lnTo>
                  <a:lnTo>
                    <a:pt x="36512" y="5816"/>
                  </a:lnTo>
                  <a:lnTo>
                    <a:pt x="36842" y="5029"/>
                  </a:lnTo>
                  <a:close/>
                </a:path>
                <a:path w="115570" h="6985">
                  <a:moveTo>
                    <a:pt x="37401" y="2235"/>
                  </a:moveTo>
                  <a:lnTo>
                    <a:pt x="37071" y="1447"/>
                  </a:lnTo>
                  <a:lnTo>
                    <a:pt x="36283" y="1117"/>
                  </a:lnTo>
                  <a:lnTo>
                    <a:pt x="35496" y="1447"/>
                  </a:lnTo>
                  <a:lnTo>
                    <a:pt x="35166" y="2235"/>
                  </a:lnTo>
                  <a:lnTo>
                    <a:pt x="35496" y="3035"/>
                  </a:lnTo>
                  <a:lnTo>
                    <a:pt x="36283" y="3352"/>
                  </a:lnTo>
                  <a:lnTo>
                    <a:pt x="37071" y="3035"/>
                  </a:lnTo>
                  <a:lnTo>
                    <a:pt x="37401" y="2235"/>
                  </a:lnTo>
                  <a:close/>
                </a:path>
                <a:path w="115570" h="6985">
                  <a:moveTo>
                    <a:pt x="42976" y="2235"/>
                  </a:moveTo>
                  <a:lnTo>
                    <a:pt x="42659" y="1447"/>
                  </a:lnTo>
                  <a:lnTo>
                    <a:pt x="41859" y="1117"/>
                  </a:lnTo>
                  <a:lnTo>
                    <a:pt x="41071" y="1447"/>
                  </a:lnTo>
                  <a:lnTo>
                    <a:pt x="40741" y="2235"/>
                  </a:lnTo>
                  <a:lnTo>
                    <a:pt x="41071" y="3035"/>
                  </a:lnTo>
                  <a:lnTo>
                    <a:pt x="41859" y="3352"/>
                  </a:lnTo>
                  <a:lnTo>
                    <a:pt x="42659" y="3035"/>
                  </a:lnTo>
                  <a:lnTo>
                    <a:pt x="42976" y="2235"/>
                  </a:lnTo>
                  <a:close/>
                </a:path>
                <a:path w="115570" h="6985">
                  <a:moveTo>
                    <a:pt x="44094" y="5029"/>
                  </a:moveTo>
                  <a:lnTo>
                    <a:pt x="43776" y="4241"/>
                  </a:lnTo>
                  <a:lnTo>
                    <a:pt x="42976" y="3911"/>
                  </a:lnTo>
                  <a:lnTo>
                    <a:pt x="42189" y="4241"/>
                  </a:lnTo>
                  <a:lnTo>
                    <a:pt x="41859" y="5029"/>
                  </a:lnTo>
                  <a:lnTo>
                    <a:pt x="42189" y="5816"/>
                  </a:lnTo>
                  <a:lnTo>
                    <a:pt x="42976" y="6146"/>
                  </a:lnTo>
                  <a:lnTo>
                    <a:pt x="43776" y="5816"/>
                  </a:lnTo>
                  <a:lnTo>
                    <a:pt x="44094" y="5029"/>
                  </a:lnTo>
                  <a:close/>
                </a:path>
                <a:path w="115570" h="6985">
                  <a:moveTo>
                    <a:pt x="46342" y="2235"/>
                  </a:moveTo>
                  <a:lnTo>
                    <a:pt x="46012" y="1447"/>
                  </a:lnTo>
                  <a:lnTo>
                    <a:pt x="45681" y="1320"/>
                  </a:lnTo>
                  <a:lnTo>
                    <a:pt x="45770" y="1117"/>
                  </a:lnTo>
                  <a:lnTo>
                    <a:pt x="45440" y="330"/>
                  </a:lnTo>
                  <a:lnTo>
                    <a:pt x="44653" y="0"/>
                  </a:lnTo>
                  <a:lnTo>
                    <a:pt x="43865" y="330"/>
                  </a:lnTo>
                  <a:lnTo>
                    <a:pt x="43535" y="1117"/>
                  </a:lnTo>
                  <a:lnTo>
                    <a:pt x="43865" y="1917"/>
                  </a:lnTo>
                  <a:lnTo>
                    <a:pt x="44183" y="2057"/>
                  </a:lnTo>
                  <a:lnTo>
                    <a:pt x="44107" y="2235"/>
                  </a:lnTo>
                  <a:lnTo>
                    <a:pt x="44437" y="3035"/>
                  </a:lnTo>
                  <a:lnTo>
                    <a:pt x="45224" y="3352"/>
                  </a:lnTo>
                  <a:lnTo>
                    <a:pt x="46012" y="3035"/>
                  </a:lnTo>
                  <a:lnTo>
                    <a:pt x="46342" y="2235"/>
                  </a:lnTo>
                  <a:close/>
                </a:path>
                <a:path w="115570" h="6985">
                  <a:moveTo>
                    <a:pt x="108305" y="1117"/>
                  </a:moveTo>
                  <a:lnTo>
                    <a:pt x="107975" y="330"/>
                  </a:lnTo>
                  <a:lnTo>
                    <a:pt x="107188" y="0"/>
                  </a:lnTo>
                  <a:lnTo>
                    <a:pt x="106400" y="330"/>
                  </a:lnTo>
                  <a:lnTo>
                    <a:pt x="106070" y="1117"/>
                  </a:lnTo>
                  <a:lnTo>
                    <a:pt x="106146" y="1320"/>
                  </a:lnTo>
                  <a:lnTo>
                    <a:pt x="105841" y="1447"/>
                  </a:lnTo>
                  <a:lnTo>
                    <a:pt x="105511" y="2235"/>
                  </a:lnTo>
                  <a:lnTo>
                    <a:pt x="105841" y="3035"/>
                  </a:lnTo>
                  <a:lnTo>
                    <a:pt x="105511" y="3911"/>
                  </a:lnTo>
                  <a:lnTo>
                    <a:pt x="105841" y="4699"/>
                  </a:lnTo>
                  <a:lnTo>
                    <a:pt x="106629" y="5029"/>
                  </a:lnTo>
                  <a:lnTo>
                    <a:pt x="107416" y="4699"/>
                  </a:lnTo>
                  <a:lnTo>
                    <a:pt x="107746" y="3911"/>
                  </a:lnTo>
                  <a:lnTo>
                    <a:pt x="107416" y="3124"/>
                  </a:lnTo>
                  <a:lnTo>
                    <a:pt x="107746" y="2235"/>
                  </a:lnTo>
                  <a:lnTo>
                    <a:pt x="107657" y="2044"/>
                  </a:lnTo>
                  <a:lnTo>
                    <a:pt x="107975" y="1917"/>
                  </a:lnTo>
                  <a:lnTo>
                    <a:pt x="108305" y="1117"/>
                  </a:lnTo>
                  <a:close/>
                </a:path>
                <a:path w="115570" h="6985">
                  <a:moveTo>
                    <a:pt x="111658" y="5588"/>
                  </a:moveTo>
                  <a:lnTo>
                    <a:pt x="111328" y="4800"/>
                  </a:lnTo>
                  <a:lnTo>
                    <a:pt x="110540" y="4470"/>
                  </a:lnTo>
                  <a:lnTo>
                    <a:pt x="109740" y="4800"/>
                  </a:lnTo>
                  <a:lnTo>
                    <a:pt x="109423" y="5588"/>
                  </a:lnTo>
                  <a:lnTo>
                    <a:pt x="109740" y="6375"/>
                  </a:lnTo>
                  <a:lnTo>
                    <a:pt x="110540" y="6705"/>
                  </a:lnTo>
                  <a:lnTo>
                    <a:pt x="111328" y="6375"/>
                  </a:lnTo>
                  <a:lnTo>
                    <a:pt x="111658" y="5588"/>
                  </a:lnTo>
                  <a:close/>
                </a:path>
                <a:path w="115570" h="6985">
                  <a:moveTo>
                    <a:pt x="115570" y="1117"/>
                  </a:moveTo>
                  <a:lnTo>
                    <a:pt x="115252" y="330"/>
                  </a:lnTo>
                  <a:lnTo>
                    <a:pt x="114452" y="0"/>
                  </a:lnTo>
                  <a:lnTo>
                    <a:pt x="113665" y="330"/>
                  </a:lnTo>
                  <a:lnTo>
                    <a:pt x="113334" y="1117"/>
                  </a:lnTo>
                  <a:lnTo>
                    <a:pt x="113563" y="1689"/>
                  </a:lnTo>
                  <a:lnTo>
                    <a:pt x="113334" y="2235"/>
                  </a:lnTo>
                  <a:lnTo>
                    <a:pt x="113665" y="3035"/>
                  </a:lnTo>
                  <a:lnTo>
                    <a:pt x="114452" y="3352"/>
                  </a:lnTo>
                  <a:lnTo>
                    <a:pt x="115252" y="3035"/>
                  </a:lnTo>
                  <a:lnTo>
                    <a:pt x="115570" y="2235"/>
                  </a:lnTo>
                  <a:lnTo>
                    <a:pt x="115341" y="1689"/>
                  </a:lnTo>
                  <a:lnTo>
                    <a:pt x="115570" y="1117"/>
                  </a:lnTo>
                  <a:close/>
                </a:path>
              </a:pathLst>
            </a:custGeom>
            <a:solidFill>
              <a:srgbClr val="5C86AE"/>
            </a:solidFill>
          </p:spPr>
          <p:txBody>
            <a:bodyPr wrap="square" lIns="0" tIns="0" rIns="0" bIns="0" rtlCol="0"/>
            <a:lstStyle/>
            <a:p/>
          </p:txBody>
        </p:sp>
        <p:sp>
          <p:nvSpPr>
            <p:cNvPr id="2262" name="object 2262" descr=""/>
            <p:cNvSpPr/>
            <p:nvPr/>
          </p:nvSpPr>
          <p:spPr>
            <a:xfrm>
              <a:off x="5763141" y="2550360"/>
              <a:ext cx="635" cy="1270"/>
            </a:xfrm>
            <a:custGeom>
              <a:avLst/>
              <a:gdLst/>
              <a:ahLst/>
              <a:cxnLst/>
              <a:rect l="l" t="t" r="r" b="b"/>
              <a:pathLst>
                <a:path w="635" h="1269">
                  <a:moveTo>
                    <a:pt x="266" y="838"/>
                  </a:moveTo>
                  <a:lnTo>
                    <a:pt x="266" y="381"/>
                  </a:lnTo>
                  <a:lnTo>
                    <a:pt x="139" y="0"/>
                  </a:lnTo>
                  <a:lnTo>
                    <a:pt x="0" y="0"/>
                  </a:lnTo>
                </a:path>
              </a:pathLst>
            </a:custGeom>
            <a:ln w="3175">
              <a:solidFill>
                <a:srgbClr val="5C86AE"/>
              </a:solidFill>
            </a:ln>
          </p:spPr>
          <p:txBody>
            <a:bodyPr wrap="square" lIns="0" tIns="0" rIns="0" bIns="0" rtlCol="0"/>
            <a:lstStyle/>
            <a:p/>
          </p:txBody>
        </p:sp>
        <p:sp>
          <p:nvSpPr>
            <p:cNvPr id="2263" name="object 2263" descr=""/>
            <p:cNvSpPr/>
            <p:nvPr/>
          </p:nvSpPr>
          <p:spPr>
            <a:xfrm>
              <a:off x="5762870" y="2550362"/>
              <a:ext cx="635" cy="1270"/>
            </a:xfrm>
            <a:custGeom>
              <a:avLst/>
              <a:gdLst/>
              <a:ahLst/>
              <a:cxnLst/>
              <a:rect l="l" t="t" r="r" b="b"/>
              <a:pathLst>
                <a:path w="635" h="1269">
                  <a:moveTo>
                    <a:pt x="266" y="0"/>
                  </a:moveTo>
                  <a:lnTo>
                    <a:pt x="114" y="0"/>
                  </a:lnTo>
                  <a:lnTo>
                    <a:pt x="0" y="381"/>
                  </a:lnTo>
                  <a:lnTo>
                    <a:pt x="0" y="838"/>
                  </a:lnTo>
                </a:path>
              </a:pathLst>
            </a:custGeom>
            <a:ln w="3175">
              <a:solidFill>
                <a:srgbClr val="5C86AE"/>
              </a:solidFill>
            </a:ln>
          </p:spPr>
          <p:txBody>
            <a:bodyPr wrap="square" lIns="0" tIns="0" rIns="0" bIns="0" rtlCol="0"/>
            <a:lstStyle/>
            <a:p/>
          </p:txBody>
        </p:sp>
        <p:sp>
          <p:nvSpPr>
            <p:cNvPr id="2264" name="object 2264" descr=""/>
            <p:cNvSpPr/>
            <p:nvPr/>
          </p:nvSpPr>
          <p:spPr>
            <a:xfrm>
              <a:off x="5648401" y="2547023"/>
              <a:ext cx="115570" cy="5080"/>
            </a:xfrm>
            <a:custGeom>
              <a:avLst/>
              <a:gdLst/>
              <a:ahLst/>
              <a:cxnLst/>
              <a:rect l="l" t="t" r="r" b="b"/>
              <a:pathLst>
                <a:path w="115570" h="5080">
                  <a:moveTo>
                    <a:pt x="2235" y="1117"/>
                  </a:moveTo>
                  <a:lnTo>
                    <a:pt x="1905" y="317"/>
                  </a:lnTo>
                  <a:lnTo>
                    <a:pt x="1117" y="0"/>
                  </a:lnTo>
                  <a:lnTo>
                    <a:pt x="317" y="317"/>
                  </a:lnTo>
                  <a:lnTo>
                    <a:pt x="0" y="1117"/>
                  </a:lnTo>
                  <a:lnTo>
                    <a:pt x="317" y="1905"/>
                  </a:lnTo>
                  <a:lnTo>
                    <a:pt x="1092" y="2235"/>
                  </a:lnTo>
                  <a:lnTo>
                    <a:pt x="317" y="2552"/>
                  </a:lnTo>
                  <a:lnTo>
                    <a:pt x="0" y="3340"/>
                  </a:lnTo>
                  <a:lnTo>
                    <a:pt x="317" y="4140"/>
                  </a:lnTo>
                  <a:lnTo>
                    <a:pt x="1117" y="4457"/>
                  </a:lnTo>
                  <a:lnTo>
                    <a:pt x="1905" y="4140"/>
                  </a:lnTo>
                  <a:lnTo>
                    <a:pt x="2235" y="3340"/>
                  </a:lnTo>
                  <a:lnTo>
                    <a:pt x="1905" y="2552"/>
                  </a:lnTo>
                  <a:lnTo>
                    <a:pt x="1130" y="2235"/>
                  </a:lnTo>
                  <a:lnTo>
                    <a:pt x="1905" y="1905"/>
                  </a:lnTo>
                  <a:lnTo>
                    <a:pt x="2235" y="1117"/>
                  </a:lnTo>
                  <a:close/>
                </a:path>
                <a:path w="115570" h="5080">
                  <a:moveTo>
                    <a:pt x="115570" y="1117"/>
                  </a:moveTo>
                  <a:lnTo>
                    <a:pt x="115252" y="317"/>
                  </a:lnTo>
                  <a:lnTo>
                    <a:pt x="114452" y="0"/>
                  </a:lnTo>
                  <a:lnTo>
                    <a:pt x="113665" y="317"/>
                  </a:lnTo>
                  <a:lnTo>
                    <a:pt x="113334" y="1117"/>
                  </a:lnTo>
                  <a:lnTo>
                    <a:pt x="113665" y="1905"/>
                  </a:lnTo>
                  <a:lnTo>
                    <a:pt x="114427" y="2235"/>
                  </a:lnTo>
                  <a:lnTo>
                    <a:pt x="113665" y="2552"/>
                  </a:lnTo>
                  <a:lnTo>
                    <a:pt x="113334" y="3340"/>
                  </a:lnTo>
                  <a:lnTo>
                    <a:pt x="113665" y="4140"/>
                  </a:lnTo>
                  <a:lnTo>
                    <a:pt x="114452" y="4457"/>
                  </a:lnTo>
                  <a:lnTo>
                    <a:pt x="115252" y="4140"/>
                  </a:lnTo>
                  <a:lnTo>
                    <a:pt x="115570" y="3340"/>
                  </a:lnTo>
                  <a:lnTo>
                    <a:pt x="115252" y="2552"/>
                  </a:lnTo>
                  <a:lnTo>
                    <a:pt x="114465" y="2235"/>
                  </a:lnTo>
                  <a:lnTo>
                    <a:pt x="115252" y="1905"/>
                  </a:lnTo>
                  <a:lnTo>
                    <a:pt x="115570" y="1117"/>
                  </a:lnTo>
                  <a:close/>
                </a:path>
              </a:pathLst>
            </a:custGeom>
            <a:solidFill>
              <a:srgbClr val="5C86AE"/>
            </a:solidFill>
          </p:spPr>
          <p:txBody>
            <a:bodyPr wrap="square" lIns="0" tIns="0" rIns="0" bIns="0" rtlCol="0"/>
            <a:lstStyle/>
            <a:p/>
          </p:txBody>
        </p:sp>
        <p:sp>
          <p:nvSpPr>
            <p:cNvPr id="2265" name="object 2265" descr=""/>
            <p:cNvSpPr/>
            <p:nvPr/>
          </p:nvSpPr>
          <p:spPr>
            <a:xfrm>
              <a:off x="5536746" y="2447075"/>
              <a:ext cx="2540" cy="2540"/>
            </a:xfrm>
            <a:custGeom>
              <a:avLst/>
              <a:gdLst/>
              <a:ahLst/>
              <a:cxnLst/>
              <a:rect l="l" t="t" r="r" b="b"/>
              <a:pathLst>
                <a:path w="2539" h="2539">
                  <a:moveTo>
                    <a:pt x="2514" y="0"/>
                  </a:moveTo>
                  <a:lnTo>
                    <a:pt x="1130" y="0"/>
                  </a:lnTo>
                  <a:lnTo>
                    <a:pt x="0" y="1130"/>
                  </a:lnTo>
                  <a:lnTo>
                    <a:pt x="0" y="2514"/>
                  </a:lnTo>
                </a:path>
              </a:pathLst>
            </a:custGeom>
            <a:ln w="3175">
              <a:solidFill>
                <a:srgbClr val="5C86AE"/>
              </a:solidFill>
            </a:ln>
          </p:spPr>
          <p:txBody>
            <a:bodyPr wrap="square" lIns="0" tIns="0" rIns="0" bIns="0" rtlCol="0"/>
            <a:lstStyle/>
            <a:p/>
          </p:txBody>
        </p:sp>
        <p:sp>
          <p:nvSpPr>
            <p:cNvPr id="2266" name="object 2266" descr=""/>
            <p:cNvSpPr/>
            <p:nvPr/>
          </p:nvSpPr>
          <p:spPr>
            <a:xfrm>
              <a:off x="6175411" y="2524919"/>
              <a:ext cx="635" cy="1270"/>
            </a:xfrm>
            <a:custGeom>
              <a:avLst/>
              <a:gdLst/>
              <a:ahLst/>
              <a:cxnLst/>
              <a:rect l="l" t="t" r="r" b="b"/>
              <a:pathLst>
                <a:path w="635" h="1269">
                  <a:moveTo>
                    <a:pt x="114" y="0"/>
                  </a:moveTo>
                  <a:lnTo>
                    <a:pt x="12" y="266"/>
                  </a:lnTo>
                  <a:lnTo>
                    <a:pt x="0" y="685"/>
                  </a:lnTo>
                  <a:lnTo>
                    <a:pt x="63" y="1016"/>
                  </a:lnTo>
                </a:path>
              </a:pathLst>
            </a:custGeom>
            <a:ln w="3175">
              <a:solidFill>
                <a:srgbClr val="5C86AE"/>
              </a:solidFill>
            </a:ln>
          </p:spPr>
          <p:txBody>
            <a:bodyPr wrap="square" lIns="0" tIns="0" rIns="0" bIns="0" rtlCol="0"/>
            <a:lstStyle/>
            <a:p/>
          </p:txBody>
        </p:sp>
        <p:sp>
          <p:nvSpPr>
            <p:cNvPr id="2267" name="object 2267" descr=""/>
            <p:cNvSpPr/>
            <p:nvPr/>
          </p:nvSpPr>
          <p:spPr>
            <a:xfrm>
              <a:off x="6178090" y="2524795"/>
              <a:ext cx="635" cy="1270"/>
            </a:xfrm>
            <a:custGeom>
              <a:avLst/>
              <a:gdLst/>
              <a:ahLst/>
              <a:cxnLst/>
              <a:rect l="l" t="t" r="r" b="b"/>
              <a:pathLst>
                <a:path w="635" h="1269">
                  <a:moveTo>
                    <a:pt x="139" y="723"/>
                  </a:moveTo>
                  <a:lnTo>
                    <a:pt x="139" y="431"/>
                  </a:lnTo>
                  <a:lnTo>
                    <a:pt x="88" y="152"/>
                  </a:lnTo>
                  <a:lnTo>
                    <a:pt x="0" y="0"/>
                  </a:lnTo>
                </a:path>
              </a:pathLst>
            </a:custGeom>
            <a:ln w="3175">
              <a:solidFill>
                <a:srgbClr val="5C86AE"/>
              </a:solidFill>
            </a:ln>
          </p:spPr>
          <p:txBody>
            <a:bodyPr wrap="square" lIns="0" tIns="0" rIns="0" bIns="0" rtlCol="0"/>
            <a:lstStyle/>
            <a:p/>
          </p:txBody>
        </p:sp>
        <p:sp>
          <p:nvSpPr>
            <p:cNvPr id="2268" name="object 2268" descr=""/>
            <p:cNvSpPr/>
            <p:nvPr/>
          </p:nvSpPr>
          <p:spPr>
            <a:xfrm>
              <a:off x="6178094" y="2525522"/>
              <a:ext cx="635" cy="1270"/>
            </a:xfrm>
            <a:custGeom>
              <a:avLst/>
              <a:gdLst/>
              <a:ahLst/>
              <a:cxnLst/>
              <a:rect l="l" t="t" r="r" b="b"/>
              <a:pathLst>
                <a:path w="635" h="1269">
                  <a:moveTo>
                    <a:pt x="0" y="723"/>
                  </a:moveTo>
                  <a:lnTo>
                    <a:pt x="88" y="571"/>
                  </a:lnTo>
                  <a:lnTo>
                    <a:pt x="139" y="292"/>
                  </a:lnTo>
                  <a:lnTo>
                    <a:pt x="139" y="0"/>
                  </a:lnTo>
                </a:path>
              </a:pathLst>
            </a:custGeom>
            <a:ln w="3175">
              <a:solidFill>
                <a:srgbClr val="5C86AE"/>
              </a:solidFill>
            </a:ln>
          </p:spPr>
          <p:txBody>
            <a:bodyPr wrap="square" lIns="0" tIns="0" rIns="0" bIns="0" rtlCol="0"/>
            <a:lstStyle/>
            <a:p/>
          </p:txBody>
        </p:sp>
        <p:sp>
          <p:nvSpPr>
            <p:cNvPr id="2269" name="object 2269" descr=""/>
            <p:cNvSpPr/>
            <p:nvPr/>
          </p:nvSpPr>
          <p:spPr>
            <a:xfrm>
              <a:off x="6177808" y="2526246"/>
              <a:ext cx="635" cy="635"/>
            </a:xfrm>
            <a:custGeom>
              <a:avLst/>
              <a:gdLst/>
              <a:ahLst/>
              <a:cxnLst/>
              <a:rect l="l" t="t" r="r" b="b"/>
              <a:pathLst>
                <a:path w="635" h="635">
                  <a:moveTo>
                    <a:pt x="0" y="0"/>
                  </a:moveTo>
                  <a:lnTo>
                    <a:pt x="88" y="152"/>
                  </a:lnTo>
                  <a:lnTo>
                    <a:pt x="279" y="0"/>
                  </a:lnTo>
                </a:path>
              </a:pathLst>
            </a:custGeom>
            <a:ln w="3175">
              <a:solidFill>
                <a:srgbClr val="5C86AE"/>
              </a:solidFill>
            </a:ln>
          </p:spPr>
          <p:txBody>
            <a:bodyPr wrap="square" lIns="0" tIns="0" rIns="0" bIns="0" rtlCol="0"/>
            <a:lstStyle/>
            <a:p/>
          </p:txBody>
        </p:sp>
        <p:sp>
          <p:nvSpPr>
            <p:cNvPr id="2270" name="object 2270" descr=""/>
            <p:cNvSpPr/>
            <p:nvPr/>
          </p:nvSpPr>
          <p:spPr>
            <a:xfrm>
              <a:off x="6177672" y="2525519"/>
              <a:ext cx="635" cy="1270"/>
            </a:xfrm>
            <a:custGeom>
              <a:avLst/>
              <a:gdLst/>
              <a:ahLst/>
              <a:cxnLst/>
              <a:rect l="l" t="t" r="r" b="b"/>
              <a:pathLst>
                <a:path w="635" h="1269">
                  <a:moveTo>
                    <a:pt x="0" y="0"/>
                  </a:moveTo>
                  <a:lnTo>
                    <a:pt x="0" y="292"/>
                  </a:lnTo>
                  <a:lnTo>
                    <a:pt x="50" y="571"/>
                  </a:lnTo>
                  <a:lnTo>
                    <a:pt x="139" y="723"/>
                  </a:lnTo>
                </a:path>
              </a:pathLst>
            </a:custGeom>
            <a:ln w="3175">
              <a:solidFill>
                <a:srgbClr val="5C86AE"/>
              </a:solidFill>
            </a:ln>
          </p:spPr>
          <p:txBody>
            <a:bodyPr wrap="square" lIns="0" tIns="0" rIns="0" bIns="0" rtlCol="0"/>
            <a:lstStyle/>
            <a:p/>
          </p:txBody>
        </p:sp>
        <p:sp>
          <p:nvSpPr>
            <p:cNvPr id="2271" name="object 2271" descr=""/>
            <p:cNvSpPr/>
            <p:nvPr/>
          </p:nvSpPr>
          <p:spPr>
            <a:xfrm>
              <a:off x="6177668" y="2524794"/>
              <a:ext cx="635" cy="1270"/>
            </a:xfrm>
            <a:custGeom>
              <a:avLst/>
              <a:gdLst/>
              <a:ahLst/>
              <a:cxnLst/>
              <a:rect l="l" t="t" r="r" b="b"/>
              <a:pathLst>
                <a:path w="635" h="1269">
                  <a:moveTo>
                    <a:pt x="139" y="0"/>
                  </a:moveTo>
                  <a:lnTo>
                    <a:pt x="50" y="152"/>
                  </a:lnTo>
                  <a:lnTo>
                    <a:pt x="0" y="431"/>
                  </a:lnTo>
                  <a:lnTo>
                    <a:pt x="0" y="723"/>
                  </a:lnTo>
                </a:path>
              </a:pathLst>
            </a:custGeom>
            <a:ln w="3175">
              <a:solidFill>
                <a:srgbClr val="5C86AE"/>
              </a:solidFill>
            </a:ln>
          </p:spPr>
          <p:txBody>
            <a:bodyPr wrap="square" lIns="0" tIns="0" rIns="0" bIns="0" rtlCol="0"/>
            <a:lstStyle/>
            <a:p/>
          </p:txBody>
        </p:sp>
        <p:sp>
          <p:nvSpPr>
            <p:cNvPr id="2272" name="object 2272" descr=""/>
            <p:cNvSpPr/>
            <p:nvPr/>
          </p:nvSpPr>
          <p:spPr>
            <a:xfrm>
              <a:off x="6177814" y="2524642"/>
              <a:ext cx="635" cy="635"/>
            </a:xfrm>
            <a:custGeom>
              <a:avLst/>
              <a:gdLst/>
              <a:ahLst/>
              <a:cxnLst/>
              <a:rect l="l" t="t" r="r" b="b"/>
              <a:pathLst>
                <a:path w="635" h="635">
                  <a:moveTo>
                    <a:pt x="279" y="152"/>
                  </a:moveTo>
                  <a:lnTo>
                    <a:pt x="190" y="0"/>
                  </a:lnTo>
                  <a:lnTo>
                    <a:pt x="0" y="152"/>
                  </a:lnTo>
                </a:path>
              </a:pathLst>
            </a:custGeom>
            <a:ln w="3175">
              <a:solidFill>
                <a:srgbClr val="5C86AE"/>
              </a:solidFill>
            </a:ln>
          </p:spPr>
          <p:txBody>
            <a:bodyPr wrap="square" lIns="0" tIns="0" rIns="0" bIns="0" rtlCol="0"/>
            <a:lstStyle/>
            <a:p/>
          </p:txBody>
        </p:sp>
        <p:sp>
          <p:nvSpPr>
            <p:cNvPr id="2273" name="object 2273" descr=""/>
            <p:cNvSpPr/>
            <p:nvPr/>
          </p:nvSpPr>
          <p:spPr>
            <a:xfrm>
              <a:off x="6177677" y="2523566"/>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lnTo>
                    <a:pt x="431" y="3911"/>
                  </a:lnTo>
                  <a:lnTo>
                    <a:pt x="546" y="3035"/>
                  </a:lnTo>
                  <a:lnTo>
                    <a:pt x="546" y="1955"/>
                  </a:lnTo>
                  <a:lnTo>
                    <a:pt x="546" y="876"/>
                  </a:lnTo>
                  <a:lnTo>
                    <a:pt x="431" y="0"/>
                  </a:lnTo>
                  <a:lnTo>
                    <a:pt x="279" y="0"/>
                  </a:lnTo>
                </a:path>
              </a:pathLst>
            </a:custGeom>
            <a:ln w="3175">
              <a:solidFill>
                <a:srgbClr val="5C86AE"/>
              </a:solidFill>
            </a:ln>
          </p:spPr>
          <p:txBody>
            <a:bodyPr wrap="square" lIns="0" tIns="0" rIns="0" bIns="0" rtlCol="0"/>
            <a:lstStyle/>
            <a:p/>
          </p:txBody>
        </p:sp>
        <p:sp>
          <p:nvSpPr>
            <p:cNvPr id="2274" name="object 2274" descr=""/>
            <p:cNvSpPr/>
            <p:nvPr/>
          </p:nvSpPr>
          <p:spPr>
            <a:xfrm>
              <a:off x="6177120" y="2523566"/>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C86AE"/>
              </a:solidFill>
            </a:ln>
          </p:spPr>
          <p:txBody>
            <a:bodyPr wrap="square" lIns="0" tIns="0" rIns="0" bIns="0" rtlCol="0"/>
            <a:lstStyle/>
            <a:p/>
          </p:txBody>
        </p:sp>
        <p:sp>
          <p:nvSpPr>
            <p:cNvPr id="2275" name="object 2275" descr=""/>
            <p:cNvSpPr/>
            <p:nvPr/>
          </p:nvSpPr>
          <p:spPr>
            <a:xfrm>
              <a:off x="6177808" y="2483104"/>
              <a:ext cx="635" cy="635"/>
            </a:xfrm>
            <a:custGeom>
              <a:avLst/>
              <a:gdLst/>
              <a:ahLst/>
              <a:cxnLst/>
              <a:rect l="l" t="t" r="r" b="b"/>
              <a:pathLst>
                <a:path w="635" h="635">
                  <a:moveTo>
                    <a:pt x="0" y="0"/>
                  </a:moveTo>
                  <a:lnTo>
                    <a:pt x="50" y="177"/>
                  </a:lnTo>
                </a:path>
              </a:pathLst>
            </a:custGeom>
            <a:ln w="3175">
              <a:solidFill>
                <a:srgbClr val="5C86AE"/>
              </a:solidFill>
            </a:ln>
          </p:spPr>
          <p:txBody>
            <a:bodyPr wrap="square" lIns="0" tIns="0" rIns="0" bIns="0" rtlCol="0"/>
            <a:lstStyle/>
            <a:p/>
          </p:txBody>
        </p:sp>
        <p:sp>
          <p:nvSpPr>
            <p:cNvPr id="2276" name="object 2276" descr=""/>
            <p:cNvSpPr/>
            <p:nvPr/>
          </p:nvSpPr>
          <p:spPr>
            <a:xfrm>
              <a:off x="6177957" y="2483250"/>
              <a:ext cx="635" cy="635"/>
            </a:xfrm>
            <a:custGeom>
              <a:avLst/>
              <a:gdLst/>
              <a:ahLst/>
              <a:cxnLst/>
              <a:rect l="l" t="t" r="r" b="b"/>
              <a:pathLst>
                <a:path w="635" h="635">
                  <a:moveTo>
                    <a:pt x="0" y="114"/>
                  </a:moveTo>
                </a:path>
              </a:pathLst>
            </a:custGeom>
            <a:ln w="3175">
              <a:solidFill>
                <a:srgbClr val="5C86AE"/>
              </a:solidFill>
            </a:ln>
          </p:spPr>
          <p:txBody>
            <a:bodyPr wrap="square" lIns="0" tIns="0" rIns="0" bIns="0" rtlCol="0"/>
            <a:lstStyle/>
            <a:p/>
          </p:txBody>
        </p:sp>
        <p:sp>
          <p:nvSpPr>
            <p:cNvPr id="2277" name="object 2277" descr=""/>
            <p:cNvSpPr/>
            <p:nvPr/>
          </p:nvSpPr>
          <p:spPr>
            <a:xfrm>
              <a:off x="6177705" y="2479501"/>
              <a:ext cx="635" cy="1270"/>
            </a:xfrm>
            <a:custGeom>
              <a:avLst/>
              <a:gdLst/>
              <a:ahLst/>
              <a:cxnLst/>
              <a:rect l="l" t="t" r="r" b="b"/>
              <a:pathLst>
                <a:path w="635" h="1269">
                  <a:moveTo>
                    <a:pt x="190" y="0"/>
                  </a:moveTo>
                  <a:lnTo>
                    <a:pt x="50" y="431"/>
                  </a:lnTo>
                  <a:lnTo>
                    <a:pt x="0" y="889"/>
                  </a:lnTo>
                </a:path>
              </a:pathLst>
            </a:custGeom>
            <a:ln w="3175">
              <a:solidFill>
                <a:srgbClr val="5C86AE"/>
              </a:solidFill>
            </a:ln>
          </p:spPr>
          <p:txBody>
            <a:bodyPr wrap="square" lIns="0" tIns="0" rIns="0" bIns="0" rtlCol="0"/>
            <a:lstStyle/>
            <a:p/>
          </p:txBody>
        </p:sp>
        <p:sp>
          <p:nvSpPr>
            <p:cNvPr id="2278" name="object 2278" descr=""/>
            <p:cNvSpPr/>
            <p:nvPr/>
          </p:nvSpPr>
          <p:spPr>
            <a:xfrm>
              <a:off x="6177709" y="2482428"/>
              <a:ext cx="635" cy="1270"/>
            </a:xfrm>
            <a:custGeom>
              <a:avLst/>
              <a:gdLst/>
              <a:ahLst/>
              <a:cxnLst/>
              <a:rect l="l" t="t" r="r" b="b"/>
              <a:pathLst>
                <a:path w="635" h="1269">
                  <a:moveTo>
                    <a:pt x="0" y="0"/>
                  </a:moveTo>
                  <a:lnTo>
                    <a:pt x="25" y="279"/>
                  </a:lnTo>
                  <a:lnTo>
                    <a:pt x="63" y="520"/>
                  </a:lnTo>
                  <a:lnTo>
                    <a:pt x="101" y="673"/>
                  </a:lnTo>
                </a:path>
              </a:pathLst>
            </a:custGeom>
            <a:ln w="3175">
              <a:solidFill>
                <a:srgbClr val="5C86AE"/>
              </a:solidFill>
            </a:ln>
          </p:spPr>
          <p:txBody>
            <a:bodyPr wrap="square" lIns="0" tIns="0" rIns="0" bIns="0" rtlCol="0"/>
            <a:lstStyle/>
            <a:p/>
          </p:txBody>
        </p:sp>
        <p:sp>
          <p:nvSpPr>
            <p:cNvPr id="2279" name="object 2279" descr=""/>
            <p:cNvSpPr/>
            <p:nvPr/>
          </p:nvSpPr>
          <p:spPr>
            <a:xfrm>
              <a:off x="6154281" y="2479501"/>
              <a:ext cx="1270" cy="635"/>
            </a:xfrm>
            <a:custGeom>
              <a:avLst/>
              <a:gdLst/>
              <a:ahLst/>
              <a:cxnLst/>
              <a:rect l="l" t="t" r="r" b="b"/>
              <a:pathLst>
                <a:path w="1270" h="635">
                  <a:moveTo>
                    <a:pt x="0" y="0"/>
                  </a:moveTo>
                  <a:lnTo>
                    <a:pt x="127" y="292"/>
                  </a:lnTo>
                  <a:lnTo>
                    <a:pt x="406" y="495"/>
                  </a:lnTo>
                  <a:lnTo>
                    <a:pt x="736" y="520"/>
                  </a:lnTo>
                </a:path>
              </a:pathLst>
            </a:custGeom>
            <a:ln w="3175">
              <a:solidFill>
                <a:srgbClr val="5C86AE"/>
              </a:solidFill>
            </a:ln>
          </p:spPr>
          <p:txBody>
            <a:bodyPr wrap="square" lIns="0" tIns="0" rIns="0" bIns="0" rtlCol="0"/>
            <a:lstStyle/>
            <a:p/>
          </p:txBody>
        </p:sp>
        <p:sp>
          <p:nvSpPr>
            <p:cNvPr id="2280" name="object 2280" descr=""/>
            <p:cNvSpPr/>
            <p:nvPr/>
          </p:nvSpPr>
          <p:spPr>
            <a:xfrm>
              <a:off x="6157578" y="247945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281" name="object 2281" descr=""/>
            <p:cNvSpPr/>
            <p:nvPr/>
          </p:nvSpPr>
          <p:spPr>
            <a:xfrm>
              <a:off x="6158223" y="2480785"/>
              <a:ext cx="635" cy="4445"/>
            </a:xfrm>
            <a:custGeom>
              <a:avLst/>
              <a:gdLst/>
              <a:ahLst/>
              <a:cxnLst/>
              <a:rect l="l" t="t" r="r" b="b"/>
              <a:pathLst>
                <a:path w="635" h="4444">
                  <a:moveTo>
                    <a:pt x="50" y="0"/>
                  </a:moveTo>
                  <a:lnTo>
                    <a:pt x="38" y="1104"/>
                  </a:lnTo>
                  <a:lnTo>
                    <a:pt x="25" y="2476"/>
                  </a:lnTo>
                  <a:lnTo>
                    <a:pt x="0" y="4038"/>
                  </a:lnTo>
                </a:path>
              </a:pathLst>
            </a:custGeom>
            <a:ln w="3175">
              <a:solidFill>
                <a:srgbClr val="5C86AE"/>
              </a:solidFill>
            </a:ln>
          </p:spPr>
          <p:txBody>
            <a:bodyPr wrap="square" lIns="0" tIns="0" rIns="0" bIns="0" rtlCol="0"/>
            <a:lstStyle/>
            <a:p/>
          </p:txBody>
        </p:sp>
        <p:sp>
          <p:nvSpPr>
            <p:cNvPr id="2282" name="object 2282" descr=""/>
            <p:cNvSpPr/>
            <p:nvPr/>
          </p:nvSpPr>
          <p:spPr>
            <a:xfrm>
              <a:off x="6149188" y="2479459"/>
              <a:ext cx="9525" cy="2540"/>
            </a:xfrm>
            <a:custGeom>
              <a:avLst/>
              <a:gdLst/>
              <a:ahLst/>
              <a:cxnLst/>
              <a:rect l="l" t="t" r="r" b="b"/>
              <a:pathLst>
                <a:path w="9525" h="2539">
                  <a:moveTo>
                    <a:pt x="2235" y="1117"/>
                  </a:moveTo>
                  <a:lnTo>
                    <a:pt x="1905" y="330"/>
                  </a:lnTo>
                  <a:lnTo>
                    <a:pt x="1117" y="0"/>
                  </a:lnTo>
                  <a:lnTo>
                    <a:pt x="330" y="330"/>
                  </a:lnTo>
                  <a:lnTo>
                    <a:pt x="0" y="1117"/>
                  </a:lnTo>
                  <a:lnTo>
                    <a:pt x="330" y="1917"/>
                  </a:lnTo>
                  <a:lnTo>
                    <a:pt x="1117" y="2235"/>
                  </a:lnTo>
                  <a:lnTo>
                    <a:pt x="1905" y="1917"/>
                  </a:lnTo>
                  <a:lnTo>
                    <a:pt x="2235" y="1117"/>
                  </a:lnTo>
                  <a:close/>
                </a:path>
                <a:path w="9525" h="2539">
                  <a:moveTo>
                    <a:pt x="8940" y="1117"/>
                  </a:moveTo>
                  <a:lnTo>
                    <a:pt x="8623" y="330"/>
                  </a:lnTo>
                  <a:lnTo>
                    <a:pt x="7823" y="0"/>
                  </a:lnTo>
                  <a:lnTo>
                    <a:pt x="7035" y="330"/>
                  </a:lnTo>
                  <a:lnTo>
                    <a:pt x="6705" y="1117"/>
                  </a:lnTo>
                  <a:lnTo>
                    <a:pt x="7035" y="1917"/>
                  </a:lnTo>
                  <a:lnTo>
                    <a:pt x="7823" y="2235"/>
                  </a:lnTo>
                  <a:lnTo>
                    <a:pt x="8623" y="1917"/>
                  </a:lnTo>
                  <a:lnTo>
                    <a:pt x="8940" y="1117"/>
                  </a:lnTo>
                  <a:close/>
                </a:path>
              </a:pathLst>
            </a:custGeom>
            <a:solidFill>
              <a:srgbClr val="5C86AE"/>
            </a:solidFill>
          </p:spPr>
          <p:txBody>
            <a:bodyPr wrap="square" lIns="0" tIns="0" rIns="0" bIns="0" rtlCol="0"/>
            <a:lstStyle/>
            <a:p/>
          </p:txBody>
        </p:sp>
        <p:sp>
          <p:nvSpPr>
            <p:cNvPr id="2283" name="object 2283" descr=""/>
            <p:cNvSpPr/>
            <p:nvPr/>
          </p:nvSpPr>
          <p:spPr>
            <a:xfrm>
              <a:off x="6154256" y="2479376"/>
              <a:ext cx="1270" cy="635"/>
            </a:xfrm>
            <a:custGeom>
              <a:avLst/>
              <a:gdLst/>
              <a:ahLst/>
              <a:cxnLst/>
              <a:rect l="l" t="t" r="r" b="b"/>
              <a:pathLst>
                <a:path w="1270" h="635">
                  <a:moveTo>
                    <a:pt x="0" y="0"/>
                  </a:moveTo>
                  <a:lnTo>
                    <a:pt x="88" y="381"/>
                  </a:lnTo>
                  <a:lnTo>
                    <a:pt x="419" y="635"/>
                  </a:lnTo>
                  <a:lnTo>
                    <a:pt x="800" y="635"/>
                  </a:lnTo>
                </a:path>
              </a:pathLst>
            </a:custGeom>
            <a:ln w="3175">
              <a:solidFill>
                <a:srgbClr val="5C86AE"/>
              </a:solidFill>
            </a:ln>
          </p:spPr>
          <p:txBody>
            <a:bodyPr wrap="square" lIns="0" tIns="0" rIns="0" bIns="0" rtlCol="0"/>
            <a:lstStyle/>
            <a:p/>
          </p:txBody>
        </p:sp>
        <p:sp>
          <p:nvSpPr>
            <p:cNvPr id="2284" name="object 2284" descr=""/>
            <p:cNvSpPr/>
            <p:nvPr/>
          </p:nvSpPr>
          <p:spPr>
            <a:xfrm>
              <a:off x="6156947" y="2486445"/>
              <a:ext cx="635" cy="635"/>
            </a:xfrm>
            <a:custGeom>
              <a:avLst/>
              <a:gdLst/>
              <a:ahLst/>
              <a:cxnLst/>
              <a:rect l="l" t="t" r="r" b="b"/>
              <a:pathLst>
                <a:path w="635" h="635">
                  <a:moveTo>
                    <a:pt x="0" y="558"/>
                  </a:moveTo>
                  <a:lnTo>
                    <a:pt x="38" y="406"/>
                  </a:lnTo>
                  <a:lnTo>
                    <a:pt x="76" y="203"/>
                  </a:lnTo>
                  <a:lnTo>
                    <a:pt x="76" y="0"/>
                  </a:lnTo>
                </a:path>
              </a:pathLst>
            </a:custGeom>
            <a:ln w="3175">
              <a:solidFill>
                <a:srgbClr val="5C86AE"/>
              </a:solidFill>
            </a:ln>
          </p:spPr>
          <p:txBody>
            <a:bodyPr wrap="square" lIns="0" tIns="0" rIns="0" bIns="0" rtlCol="0"/>
            <a:lstStyle/>
            <a:p/>
          </p:txBody>
        </p:sp>
        <p:sp>
          <p:nvSpPr>
            <p:cNvPr id="2285" name="object 2285" descr=""/>
            <p:cNvSpPr/>
            <p:nvPr/>
          </p:nvSpPr>
          <p:spPr>
            <a:xfrm>
              <a:off x="6158138" y="2484208"/>
              <a:ext cx="1270" cy="635"/>
            </a:xfrm>
            <a:custGeom>
              <a:avLst/>
              <a:gdLst/>
              <a:ahLst/>
              <a:cxnLst/>
              <a:rect l="l" t="t" r="r" b="b"/>
              <a:pathLst>
                <a:path w="1270" h="635">
                  <a:moveTo>
                    <a:pt x="0" y="0"/>
                  </a:moveTo>
                  <a:lnTo>
                    <a:pt x="0" y="152"/>
                  </a:lnTo>
                  <a:lnTo>
                    <a:pt x="368" y="266"/>
                  </a:lnTo>
                  <a:lnTo>
                    <a:pt x="825" y="266"/>
                  </a:lnTo>
                </a:path>
              </a:pathLst>
            </a:custGeom>
            <a:ln w="3175">
              <a:solidFill>
                <a:srgbClr val="5C86AE"/>
              </a:solidFill>
            </a:ln>
          </p:spPr>
          <p:txBody>
            <a:bodyPr wrap="square" lIns="0" tIns="0" rIns="0" bIns="0" rtlCol="0"/>
            <a:lstStyle/>
            <a:p/>
          </p:txBody>
        </p:sp>
        <p:sp>
          <p:nvSpPr>
            <p:cNvPr id="2286" name="object 2286" descr=""/>
            <p:cNvSpPr/>
            <p:nvPr/>
          </p:nvSpPr>
          <p:spPr>
            <a:xfrm>
              <a:off x="6148636" y="247945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287" name="object 2287" descr=""/>
            <p:cNvSpPr/>
            <p:nvPr/>
          </p:nvSpPr>
          <p:spPr>
            <a:xfrm>
              <a:off x="6150237" y="2486445"/>
              <a:ext cx="635" cy="635"/>
            </a:xfrm>
            <a:custGeom>
              <a:avLst/>
              <a:gdLst/>
              <a:ahLst/>
              <a:cxnLst/>
              <a:rect l="l" t="t" r="r" b="b"/>
              <a:pathLst>
                <a:path w="635" h="635">
                  <a:moveTo>
                    <a:pt x="0" y="558"/>
                  </a:moveTo>
                  <a:lnTo>
                    <a:pt x="50" y="406"/>
                  </a:lnTo>
                  <a:lnTo>
                    <a:pt x="76" y="203"/>
                  </a:lnTo>
                  <a:lnTo>
                    <a:pt x="76" y="0"/>
                  </a:lnTo>
                </a:path>
              </a:pathLst>
            </a:custGeom>
            <a:ln w="3175">
              <a:solidFill>
                <a:srgbClr val="5C86AE"/>
              </a:solidFill>
            </a:ln>
          </p:spPr>
          <p:txBody>
            <a:bodyPr wrap="square" lIns="0" tIns="0" rIns="0" bIns="0" rtlCol="0"/>
            <a:lstStyle/>
            <a:p/>
          </p:txBody>
        </p:sp>
        <p:sp>
          <p:nvSpPr>
            <p:cNvPr id="2288" name="object 2288" descr=""/>
            <p:cNvSpPr/>
            <p:nvPr/>
          </p:nvSpPr>
          <p:spPr>
            <a:xfrm>
              <a:off x="6158781" y="2480170"/>
              <a:ext cx="635" cy="5080"/>
            </a:xfrm>
            <a:custGeom>
              <a:avLst/>
              <a:gdLst/>
              <a:ahLst/>
              <a:cxnLst/>
              <a:rect l="l" t="t" r="r" b="b"/>
              <a:pathLst>
                <a:path w="635" h="5080">
                  <a:moveTo>
                    <a:pt x="76" y="0"/>
                  </a:moveTo>
                  <a:lnTo>
                    <a:pt x="50" y="1244"/>
                  </a:lnTo>
                  <a:lnTo>
                    <a:pt x="25" y="2959"/>
                  </a:lnTo>
                  <a:lnTo>
                    <a:pt x="0" y="5080"/>
                  </a:lnTo>
                </a:path>
              </a:pathLst>
            </a:custGeom>
            <a:ln w="3175">
              <a:solidFill>
                <a:srgbClr val="5C86AE"/>
              </a:solidFill>
            </a:ln>
          </p:spPr>
          <p:txBody>
            <a:bodyPr wrap="square" lIns="0" tIns="0" rIns="0" bIns="0" rtlCol="0"/>
            <a:lstStyle/>
            <a:p/>
          </p:txBody>
        </p:sp>
        <p:sp>
          <p:nvSpPr>
            <p:cNvPr id="2289" name="object 2289" descr=""/>
            <p:cNvSpPr/>
            <p:nvPr/>
          </p:nvSpPr>
          <p:spPr>
            <a:xfrm>
              <a:off x="6146690" y="2500392"/>
              <a:ext cx="1905" cy="635"/>
            </a:xfrm>
            <a:custGeom>
              <a:avLst/>
              <a:gdLst/>
              <a:ahLst/>
              <a:cxnLst/>
              <a:rect l="l" t="t" r="r" b="b"/>
              <a:pathLst>
                <a:path w="1904" h="635">
                  <a:moveTo>
                    <a:pt x="0" y="279"/>
                  </a:moveTo>
                  <a:lnTo>
                    <a:pt x="774" y="279"/>
                  </a:lnTo>
                  <a:lnTo>
                    <a:pt x="1384" y="152"/>
                  </a:lnTo>
                  <a:lnTo>
                    <a:pt x="1384" y="0"/>
                  </a:lnTo>
                </a:path>
              </a:pathLst>
            </a:custGeom>
            <a:ln w="3175">
              <a:solidFill>
                <a:srgbClr val="5C86AE"/>
              </a:solidFill>
            </a:ln>
          </p:spPr>
          <p:txBody>
            <a:bodyPr wrap="square" lIns="0" tIns="0" rIns="0" bIns="0" rtlCol="0"/>
            <a:lstStyle/>
            <a:p/>
          </p:txBody>
        </p:sp>
        <p:sp>
          <p:nvSpPr>
            <p:cNvPr id="2290" name="object 2290" descr=""/>
            <p:cNvSpPr/>
            <p:nvPr/>
          </p:nvSpPr>
          <p:spPr>
            <a:xfrm>
              <a:off x="6148092" y="2499891"/>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291" name="object 2291" descr=""/>
            <p:cNvSpPr/>
            <p:nvPr/>
          </p:nvSpPr>
          <p:spPr>
            <a:xfrm>
              <a:off x="6146417" y="2500274"/>
              <a:ext cx="0" cy="635"/>
            </a:xfrm>
            <a:custGeom>
              <a:avLst/>
              <a:gdLst/>
              <a:ahLst/>
              <a:cxnLst/>
              <a:rect l="l" t="t" r="r" b="b"/>
              <a:pathLst>
                <a:path w="0" h="635">
                  <a:moveTo>
                    <a:pt x="0" y="0"/>
                  </a:moveTo>
                  <a:lnTo>
                    <a:pt x="0" y="533"/>
                  </a:lnTo>
                </a:path>
              </a:pathLst>
            </a:custGeom>
            <a:ln w="3175">
              <a:solidFill>
                <a:srgbClr val="5C86AE"/>
              </a:solidFill>
            </a:ln>
          </p:spPr>
          <p:txBody>
            <a:bodyPr wrap="square" lIns="0" tIns="0" rIns="0" bIns="0" rtlCol="0"/>
            <a:lstStyle/>
            <a:p/>
          </p:txBody>
        </p:sp>
        <p:sp>
          <p:nvSpPr>
            <p:cNvPr id="2292" name="object 2292" descr=""/>
            <p:cNvSpPr/>
            <p:nvPr/>
          </p:nvSpPr>
          <p:spPr>
            <a:xfrm>
              <a:off x="6148092" y="2513738"/>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293" name="object 2293" descr=""/>
            <p:cNvSpPr/>
            <p:nvPr/>
          </p:nvSpPr>
          <p:spPr>
            <a:xfrm>
              <a:off x="6146695" y="2512956"/>
              <a:ext cx="1905" cy="635"/>
            </a:xfrm>
            <a:custGeom>
              <a:avLst/>
              <a:gdLst/>
              <a:ahLst/>
              <a:cxnLst/>
              <a:rect l="l" t="t" r="r" b="b"/>
              <a:pathLst>
                <a:path w="1904" h="635">
                  <a:moveTo>
                    <a:pt x="1384" y="279"/>
                  </a:moveTo>
                  <a:lnTo>
                    <a:pt x="1384" y="127"/>
                  </a:lnTo>
                  <a:lnTo>
                    <a:pt x="761" y="0"/>
                  </a:lnTo>
                  <a:lnTo>
                    <a:pt x="0" y="0"/>
                  </a:lnTo>
                </a:path>
              </a:pathLst>
            </a:custGeom>
            <a:ln w="3175">
              <a:solidFill>
                <a:srgbClr val="5C86AE"/>
              </a:solidFill>
            </a:ln>
          </p:spPr>
          <p:txBody>
            <a:bodyPr wrap="square" lIns="0" tIns="0" rIns="0" bIns="0" rtlCol="0"/>
            <a:lstStyle/>
            <a:p/>
          </p:txBody>
        </p:sp>
        <p:sp>
          <p:nvSpPr>
            <p:cNvPr id="2294" name="object 2294" descr=""/>
            <p:cNvSpPr/>
            <p:nvPr/>
          </p:nvSpPr>
          <p:spPr>
            <a:xfrm>
              <a:off x="6146417" y="2513378"/>
              <a:ext cx="0" cy="635"/>
            </a:xfrm>
            <a:custGeom>
              <a:avLst/>
              <a:gdLst/>
              <a:ahLst/>
              <a:cxnLst/>
              <a:rect l="l" t="t" r="r" b="b"/>
              <a:pathLst>
                <a:path w="0" h="635">
                  <a:moveTo>
                    <a:pt x="0" y="0"/>
                  </a:moveTo>
                  <a:lnTo>
                    <a:pt x="0" y="533"/>
                  </a:lnTo>
                </a:path>
              </a:pathLst>
            </a:custGeom>
            <a:ln w="3175">
              <a:solidFill>
                <a:srgbClr val="5C86AE"/>
              </a:solidFill>
            </a:ln>
          </p:spPr>
          <p:txBody>
            <a:bodyPr wrap="square" lIns="0" tIns="0" rIns="0" bIns="0" rtlCol="0"/>
            <a:lstStyle/>
            <a:p/>
          </p:txBody>
        </p:sp>
        <p:sp>
          <p:nvSpPr>
            <p:cNvPr id="2295" name="object 2295" descr=""/>
            <p:cNvSpPr/>
            <p:nvPr/>
          </p:nvSpPr>
          <p:spPr>
            <a:xfrm>
              <a:off x="6155348" y="2513738"/>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296" name="object 2296" descr=""/>
            <p:cNvSpPr/>
            <p:nvPr/>
          </p:nvSpPr>
          <p:spPr>
            <a:xfrm>
              <a:off x="6156464" y="2513378"/>
              <a:ext cx="0" cy="635"/>
            </a:xfrm>
            <a:custGeom>
              <a:avLst/>
              <a:gdLst/>
              <a:ahLst/>
              <a:cxnLst/>
              <a:rect l="l" t="t" r="r" b="b"/>
              <a:pathLst>
                <a:path w="0" h="635">
                  <a:moveTo>
                    <a:pt x="0" y="0"/>
                  </a:moveTo>
                  <a:lnTo>
                    <a:pt x="0" y="533"/>
                  </a:lnTo>
                </a:path>
              </a:pathLst>
            </a:custGeom>
            <a:ln w="3175">
              <a:solidFill>
                <a:srgbClr val="5C86AE"/>
              </a:solidFill>
            </a:ln>
          </p:spPr>
          <p:txBody>
            <a:bodyPr wrap="square" lIns="0" tIns="0" rIns="0" bIns="0" rtlCol="0"/>
            <a:lstStyle/>
            <a:p/>
          </p:txBody>
        </p:sp>
        <p:sp>
          <p:nvSpPr>
            <p:cNvPr id="2297" name="object 2297" descr=""/>
            <p:cNvSpPr/>
            <p:nvPr/>
          </p:nvSpPr>
          <p:spPr>
            <a:xfrm>
              <a:off x="6155348" y="2499891"/>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298" name="object 2298" descr=""/>
            <p:cNvSpPr/>
            <p:nvPr/>
          </p:nvSpPr>
          <p:spPr>
            <a:xfrm>
              <a:off x="6156464" y="2500274"/>
              <a:ext cx="0" cy="635"/>
            </a:xfrm>
            <a:custGeom>
              <a:avLst/>
              <a:gdLst/>
              <a:ahLst/>
              <a:cxnLst/>
              <a:rect l="l" t="t" r="r" b="b"/>
              <a:pathLst>
                <a:path w="0" h="635">
                  <a:moveTo>
                    <a:pt x="0" y="0"/>
                  </a:moveTo>
                  <a:lnTo>
                    <a:pt x="0" y="533"/>
                  </a:lnTo>
                </a:path>
              </a:pathLst>
            </a:custGeom>
            <a:ln w="3175">
              <a:solidFill>
                <a:srgbClr val="5C86AE"/>
              </a:solidFill>
            </a:ln>
          </p:spPr>
          <p:txBody>
            <a:bodyPr wrap="square" lIns="0" tIns="0" rIns="0" bIns="0" rtlCol="0"/>
            <a:lstStyle/>
            <a:p/>
          </p:txBody>
        </p:sp>
        <p:sp>
          <p:nvSpPr>
            <p:cNvPr id="2299" name="object 2299" descr=""/>
            <p:cNvSpPr/>
            <p:nvPr/>
          </p:nvSpPr>
          <p:spPr>
            <a:xfrm>
              <a:off x="6155335" y="2500392"/>
              <a:ext cx="1905" cy="635"/>
            </a:xfrm>
            <a:custGeom>
              <a:avLst/>
              <a:gdLst/>
              <a:ahLst/>
              <a:cxnLst/>
              <a:rect l="l" t="t" r="r" b="b"/>
              <a:pathLst>
                <a:path w="1904" h="635">
                  <a:moveTo>
                    <a:pt x="0" y="0"/>
                  </a:moveTo>
                  <a:lnTo>
                    <a:pt x="0" y="152"/>
                  </a:lnTo>
                  <a:lnTo>
                    <a:pt x="635" y="279"/>
                  </a:lnTo>
                  <a:lnTo>
                    <a:pt x="1397" y="279"/>
                  </a:lnTo>
                </a:path>
              </a:pathLst>
            </a:custGeom>
            <a:ln w="3175">
              <a:solidFill>
                <a:srgbClr val="5C86AE"/>
              </a:solidFill>
            </a:ln>
          </p:spPr>
          <p:txBody>
            <a:bodyPr wrap="square" lIns="0" tIns="0" rIns="0" bIns="0" rtlCol="0"/>
            <a:lstStyle/>
            <a:p/>
          </p:txBody>
        </p:sp>
        <p:sp>
          <p:nvSpPr>
            <p:cNvPr id="2300" name="object 2300" descr=""/>
            <p:cNvSpPr/>
            <p:nvPr/>
          </p:nvSpPr>
          <p:spPr>
            <a:xfrm>
              <a:off x="6155398" y="2502650"/>
              <a:ext cx="1905" cy="635"/>
            </a:xfrm>
            <a:custGeom>
              <a:avLst/>
              <a:gdLst/>
              <a:ahLst/>
              <a:cxnLst/>
              <a:rect l="l" t="t" r="r" b="b"/>
              <a:pathLst>
                <a:path w="1904" h="635">
                  <a:moveTo>
                    <a:pt x="0" y="0"/>
                  </a:moveTo>
                  <a:lnTo>
                    <a:pt x="177" y="127"/>
                  </a:lnTo>
                  <a:lnTo>
                    <a:pt x="723" y="228"/>
                  </a:lnTo>
                  <a:lnTo>
                    <a:pt x="1333" y="266"/>
                  </a:lnTo>
                </a:path>
              </a:pathLst>
            </a:custGeom>
            <a:ln w="3175">
              <a:solidFill>
                <a:srgbClr val="5C86AE"/>
              </a:solidFill>
            </a:ln>
          </p:spPr>
          <p:txBody>
            <a:bodyPr wrap="square" lIns="0" tIns="0" rIns="0" bIns="0" rtlCol="0"/>
            <a:lstStyle/>
            <a:p/>
          </p:txBody>
        </p:sp>
        <p:sp>
          <p:nvSpPr>
            <p:cNvPr id="2301" name="object 2301" descr=""/>
            <p:cNvSpPr/>
            <p:nvPr/>
          </p:nvSpPr>
          <p:spPr>
            <a:xfrm>
              <a:off x="6155403" y="2510724"/>
              <a:ext cx="1905" cy="635"/>
            </a:xfrm>
            <a:custGeom>
              <a:avLst/>
              <a:gdLst/>
              <a:ahLst/>
              <a:cxnLst/>
              <a:rect l="l" t="t" r="r" b="b"/>
              <a:pathLst>
                <a:path w="1904" h="635">
                  <a:moveTo>
                    <a:pt x="1333" y="0"/>
                  </a:moveTo>
                  <a:lnTo>
                    <a:pt x="711" y="25"/>
                  </a:lnTo>
                  <a:lnTo>
                    <a:pt x="165" y="127"/>
                  </a:lnTo>
                  <a:lnTo>
                    <a:pt x="0" y="254"/>
                  </a:lnTo>
                </a:path>
              </a:pathLst>
            </a:custGeom>
            <a:ln w="3175">
              <a:solidFill>
                <a:srgbClr val="5C86AE"/>
              </a:solidFill>
            </a:ln>
          </p:spPr>
          <p:txBody>
            <a:bodyPr wrap="square" lIns="0" tIns="0" rIns="0" bIns="0" rtlCol="0"/>
            <a:lstStyle/>
            <a:p/>
          </p:txBody>
        </p:sp>
        <p:sp>
          <p:nvSpPr>
            <p:cNvPr id="2302" name="object 2302" descr=""/>
            <p:cNvSpPr/>
            <p:nvPr/>
          </p:nvSpPr>
          <p:spPr>
            <a:xfrm>
              <a:off x="6155339" y="2512956"/>
              <a:ext cx="1905" cy="635"/>
            </a:xfrm>
            <a:custGeom>
              <a:avLst/>
              <a:gdLst/>
              <a:ahLst/>
              <a:cxnLst/>
              <a:rect l="l" t="t" r="r" b="b"/>
              <a:pathLst>
                <a:path w="1904" h="635">
                  <a:moveTo>
                    <a:pt x="1397" y="0"/>
                  </a:moveTo>
                  <a:lnTo>
                    <a:pt x="622" y="0"/>
                  </a:lnTo>
                  <a:lnTo>
                    <a:pt x="0" y="127"/>
                  </a:lnTo>
                  <a:lnTo>
                    <a:pt x="0" y="279"/>
                  </a:lnTo>
                </a:path>
              </a:pathLst>
            </a:custGeom>
            <a:ln w="3175">
              <a:solidFill>
                <a:srgbClr val="5C86AE"/>
              </a:solidFill>
            </a:ln>
          </p:spPr>
          <p:txBody>
            <a:bodyPr wrap="square" lIns="0" tIns="0" rIns="0" bIns="0" rtlCol="0"/>
            <a:lstStyle/>
            <a:p/>
          </p:txBody>
        </p:sp>
        <p:sp>
          <p:nvSpPr>
            <p:cNvPr id="2303" name="object 2303" descr=""/>
            <p:cNvSpPr/>
            <p:nvPr/>
          </p:nvSpPr>
          <p:spPr>
            <a:xfrm>
              <a:off x="6156819" y="2509667"/>
              <a:ext cx="635" cy="1270"/>
            </a:xfrm>
            <a:custGeom>
              <a:avLst/>
              <a:gdLst/>
              <a:ahLst/>
              <a:cxnLst/>
              <a:rect l="l" t="t" r="r" b="b"/>
              <a:pathLst>
                <a:path w="635" h="1269">
                  <a:moveTo>
                    <a:pt x="190" y="1143"/>
                  </a:moveTo>
                  <a:lnTo>
                    <a:pt x="177" y="609"/>
                  </a:lnTo>
                  <a:lnTo>
                    <a:pt x="101" y="165"/>
                  </a:lnTo>
                  <a:lnTo>
                    <a:pt x="0" y="0"/>
                  </a:lnTo>
                </a:path>
              </a:pathLst>
            </a:custGeom>
            <a:ln w="3175">
              <a:solidFill>
                <a:srgbClr val="5C86AE"/>
              </a:solidFill>
            </a:ln>
          </p:spPr>
          <p:txBody>
            <a:bodyPr wrap="square" lIns="0" tIns="0" rIns="0" bIns="0" rtlCol="0"/>
            <a:lstStyle/>
            <a:p/>
          </p:txBody>
        </p:sp>
        <p:sp>
          <p:nvSpPr>
            <p:cNvPr id="2304" name="object 2304" descr=""/>
            <p:cNvSpPr/>
            <p:nvPr/>
          </p:nvSpPr>
          <p:spPr>
            <a:xfrm>
              <a:off x="6156824" y="2502822"/>
              <a:ext cx="635" cy="1270"/>
            </a:xfrm>
            <a:custGeom>
              <a:avLst/>
              <a:gdLst/>
              <a:ahLst/>
              <a:cxnLst/>
              <a:rect l="l" t="t" r="r" b="b"/>
              <a:pathLst>
                <a:path w="635" h="1269">
                  <a:moveTo>
                    <a:pt x="0" y="1143"/>
                  </a:moveTo>
                  <a:lnTo>
                    <a:pt x="101" y="977"/>
                  </a:lnTo>
                  <a:lnTo>
                    <a:pt x="177" y="533"/>
                  </a:lnTo>
                  <a:lnTo>
                    <a:pt x="190" y="0"/>
                  </a:lnTo>
                </a:path>
              </a:pathLst>
            </a:custGeom>
            <a:ln w="3175">
              <a:solidFill>
                <a:srgbClr val="5C86AE"/>
              </a:solidFill>
            </a:ln>
          </p:spPr>
          <p:txBody>
            <a:bodyPr wrap="square" lIns="0" tIns="0" rIns="0" bIns="0" rtlCol="0"/>
            <a:lstStyle/>
            <a:p/>
          </p:txBody>
        </p:sp>
        <p:sp>
          <p:nvSpPr>
            <p:cNvPr id="2305" name="object 2305" descr=""/>
            <p:cNvSpPr/>
            <p:nvPr/>
          </p:nvSpPr>
          <p:spPr>
            <a:xfrm>
              <a:off x="6161487" y="2511121"/>
              <a:ext cx="635" cy="25400"/>
            </a:xfrm>
            <a:custGeom>
              <a:avLst/>
              <a:gdLst/>
              <a:ahLst/>
              <a:cxnLst/>
              <a:rect l="l" t="t" r="r" b="b"/>
              <a:pathLst>
                <a:path w="635" h="25400">
                  <a:moveTo>
                    <a:pt x="0" y="0"/>
                  </a:moveTo>
                  <a:lnTo>
                    <a:pt x="12" y="12788"/>
                  </a:lnTo>
                  <a:lnTo>
                    <a:pt x="114" y="22910"/>
                  </a:lnTo>
                  <a:lnTo>
                    <a:pt x="241" y="24917"/>
                  </a:lnTo>
                </a:path>
              </a:pathLst>
            </a:custGeom>
            <a:ln w="3175">
              <a:solidFill>
                <a:srgbClr val="5C86AE"/>
              </a:solidFill>
            </a:ln>
          </p:spPr>
          <p:txBody>
            <a:bodyPr wrap="square" lIns="0" tIns="0" rIns="0" bIns="0" rtlCol="0"/>
            <a:lstStyle/>
            <a:p/>
          </p:txBody>
        </p:sp>
        <p:sp>
          <p:nvSpPr>
            <p:cNvPr id="2306" name="object 2306" descr=""/>
            <p:cNvSpPr/>
            <p:nvPr/>
          </p:nvSpPr>
          <p:spPr>
            <a:xfrm>
              <a:off x="6161810" y="2535485"/>
              <a:ext cx="635" cy="635"/>
            </a:xfrm>
            <a:custGeom>
              <a:avLst/>
              <a:gdLst/>
              <a:ahLst/>
              <a:cxnLst/>
              <a:rect l="l" t="t" r="r" b="b"/>
              <a:pathLst>
                <a:path w="635" h="635">
                  <a:moveTo>
                    <a:pt x="0" y="558"/>
                  </a:moveTo>
                  <a:lnTo>
                    <a:pt x="0" y="419"/>
                  </a:lnTo>
                  <a:lnTo>
                    <a:pt x="12" y="228"/>
                  </a:lnTo>
                  <a:lnTo>
                    <a:pt x="25" y="0"/>
                  </a:lnTo>
                </a:path>
              </a:pathLst>
            </a:custGeom>
            <a:ln w="3175">
              <a:solidFill>
                <a:srgbClr val="5C86AE"/>
              </a:solidFill>
            </a:ln>
          </p:spPr>
          <p:txBody>
            <a:bodyPr wrap="square" lIns="0" tIns="0" rIns="0" bIns="0" rtlCol="0"/>
            <a:lstStyle/>
            <a:p/>
          </p:txBody>
        </p:sp>
        <p:sp>
          <p:nvSpPr>
            <p:cNvPr id="2307" name="object 2307" descr=""/>
            <p:cNvSpPr/>
            <p:nvPr/>
          </p:nvSpPr>
          <p:spPr>
            <a:xfrm>
              <a:off x="6161821" y="2478498"/>
              <a:ext cx="635" cy="635"/>
            </a:xfrm>
            <a:custGeom>
              <a:avLst/>
              <a:gdLst/>
              <a:ahLst/>
              <a:cxnLst/>
              <a:rect l="l" t="t" r="r" b="b"/>
              <a:pathLst>
                <a:path w="635" h="635">
                  <a:moveTo>
                    <a:pt x="12" y="215"/>
                  </a:moveTo>
                  <a:lnTo>
                    <a:pt x="0" y="63"/>
                  </a:lnTo>
                </a:path>
              </a:pathLst>
            </a:custGeom>
            <a:ln w="3175">
              <a:solidFill>
                <a:srgbClr val="5C86AE"/>
              </a:solidFill>
            </a:ln>
          </p:spPr>
          <p:txBody>
            <a:bodyPr wrap="square" lIns="0" tIns="0" rIns="0" bIns="0" rtlCol="0"/>
            <a:lstStyle/>
            <a:p/>
          </p:txBody>
        </p:sp>
        <p:sp>
          <p:nvSpPr>
            <p:cNvPr id="2308" name="object 2308" descr=""/>
            <p:cNvSpPr/>
            <p:nvPr/>
          </p:nvSpPr>
          <p:spPr>
            <a:xfrm>
              <a:off x="6161482" y="2478496"/>
              <a:ext cx="635" cy="24765"/>
            </a:xfrm>
            <a:custGeom>
              <a:avLst/>
              <a:gdLst/>
              <a:ahLst/>
              <a:cxnLst/>
              <a:rect l="l" t="t" r="r" b="b"/>
              <a:pathLst>
                <a:path w="635" h="24764">
                  <a:moveTo>
                    <a:pt x="215" y="0"/>
                  </a:moveTo>
                  <a:lnTo>
                    <a:pt x="101" y="2679"/>
                  </a:lnTo>
                  <a:lnTo>
                    <a:pt x="12" y="12471"/>
                  </a:lnTo>
                  <a:lnTo>
                    <a:pt x="0" y="24574"/>
                  </a:lnTo>
                </a:path>
              </a:pathLst>
            </a:custGeom>
            <a:ln w="3175">
              <a:solidFill>
                <a:srgbClr val="5C86AE"/>
              </a:solidFill>
            </a:ln>
          </p:spPr>
          <p:txBody>
            <a:bodyPr wrap="square" lIns="0" tIns="0" rIns="0" bIns="0" rtlCol="0"/>
            <a:lstStyle/>
            <a:p/>
          </p:txBody>
        </p:sp>
        <p:sp>
          <p:nvSpPr>
            <p:cNvPr id="2309" name="object 2309" descr=""/>
            <p:cNvSpPr/>
            <p:nvPr/>
          </p:nvSpPr>
          <p:spPr>
            <a:xfrm>
              <a:off x="6161847" y="2502822"/>
              <a:ext cx="635" cy="1270"/>
            </a:xfrm>
            <a:custGeom>
              <a:avLst/>
              <a:gdLst/>
              <a:ahLst/>
              <a:cxnLst/>
              <a:rect l="l" t="t" r="r" b="b"/>
              <a:pathLst>
                <a:path w="635" h="1269">
                  <a:moveTo>
                    <a:pt x="0" y="1143"/>
                  </a:moveTo>
                  <a:lnTo>
                    <a:pt x="101" y="977"/>
                  </a:lnTo>
                  <a:lnTo>
                    <a:pt x="177" y="533"/>
                  </a:lnTo>
                  <a:lnTo>
                    <a:pt x="190" y="0"/>
                  </a:lnTo>
                </a:path>
              </a:pathLst>
            </a:custGeom>
            <a:ln w="3175">
              <a:solidFill>
                <a:srgbClr val="5C86AE"/>
              </a:solidFill>
            </a:ln>
          </p:spPr>
          <p:txBody>
            <a:bodyPr wrap="square" lIns="0" tIns="0" rIns="0" bIns="0" rtlCol="0"/>
            <a:lstStyle/>
            <a:p/>
          </p:txBody>
        </p:sp>
        <p:sp>
          <p:nvSpPr>
            <p:cNvPr id="2310" name="object 2310" descr=""/>
            <p:cNvSpPr/>
            <p:nvPr/>
          </p:nvSpPr>
          <p:spPr>
            <a:xfrm>
              <a:off x="6161842" y="2509667"/>
              <a:ext cx="635" cy="1270"/>
            </a:xfrm>
            <a:custGeom>
              <a:avLst/>
              <a:gdLst/>
              <a:ahLst/>
              <a:cxnLst/>
              <a:rect l="l" t="t" r="r" b="b"/>
              <a:pathLst>
                <a:path w="635" h="1269">
                  <a:moveTo>
                    <a:pt x="190" y="1143"/>
                  </a:moveTo>
                  <a:lnTo>
                    <a:pt x="177" y="609"/>
                  </a:lnTo>
                  <a:lnTo>
                    <a:pt x="101" y="165"/>
                  </a:lnTo>
                  <a:lnTo>
                    <a:pt x="0" y="0"/>
                  </a:lnTo>
                </a:path>
              </a:pathLst>
            </a:custGeom>
            <a:ln w="3175">
              <a:solidFill>
                <a:srgbClr val="5C86AE"/>
              </a:solidFill>
            </a:ln>
          </p:spPr>
          <p:txBody>
            <a:bodyPr wrap="square" lIns="0" tIns="0" rIns="0" bIns="0" rtlCol="0"/>
            <a:lstStyle/>
            <a:p/>
          </p:txBody>
        </p:sp>
        <p:sp>
          <p:nvSpPr>
            <p:cNvPr id="2311" name="object 2311" descr=""/>
            <p:cNvSpPr/>
            <p:nvPr/>
          </p:nvSpPr>
          <p:spPr>
            <a:xfrm>
              <a:off x="6161487" y="2529985"/>
              <a:ext cx="635" cy="2540"/>
            </a:xfrm>
            <a:custGeom>
              <a:avLst/>
              <a:gdLst/>
              <a:ahLst/>
              <a:cxnLst/>
              <a:rect l="l" t="t" r="r" b="b"/>
              <a:pathLst>
                <a:path w="635" h="2539">
                  <a:moveTo>
                    <a:pt x="0" y="0"/>
                  </a:moveTo>
                  <a:lnTo>
                    <a:pt x="0" y="1384"/>
                  </a:lnTo>
                  <a:lnTo>
                    <a:pt x="127" y="2514"/>
                  </a:lnTo>
                  <a:lnTo>
                    <a:pt x="266" y="2514"/>
                  </a:lnTo>
                </a:path>
              </a:pathLst>
            </a:custGeom>
            <a:ln w="3175">
              <a:solidFill>
                <a:srgbClr val="5C86AE"/>
              </a:solidFill>
            </a:ln>
          </p:spPr>
          <p:txBody>
            <a:bodyPr wrap="square" lIns="0" tIns="0" rIns="0" bIns="0" rtlCol="0"/>
            <a:lstStyle/>
            <a:p/>
          </p:txBody>
        </p:sp>
        <p:sp>
          <p:nvSpPr>
            <p:cNvPr id="2312" name="object 2312" descr=""/>
            <p:cNvSpPr/>
            <p:nvPr/>
          </p:nvSpPr>
          <p:spPr>
            <a:xfrm>
              <a:off x="6146690" y="2499835"/>
              <a:ext cx="1905" cy="635"/>
            </a:xfrm>
            <a:custGeom>
              <a:avLst/>
              <a:gdLst/>
              <a:ahLst/>
              <a:cxnLst/>
              <a:rect l="l" t="t" r="r" b="b"/>
              <a:pathLst>
                <a:path w="1904" h="635">
                  <a:moveTo>
                    <a:pt x="0" y="279"/>
                  </a:moveTo>
                  <a:lnTo>
                    <a:pt x="774" y="279"/>
                  </a:lnTo>
                  <a:lnTo>
                    <a:pt x="1384" y="152"/>
                  </a:lnTo>
                  <a:lnTo>
                    <a:pt x="1384" y="0"/>
                  </a:lnTo>
                </a:path>
              </a:pathLst>
            </a:custGeom>
            <a:ln w="3175">
              <a:solidFill>
                <a:srgbClr val="5C86AE"/>
              </a:solidFill>
            </a:ln>
          </p:spPr>
          <p:txBody>
            <a:bodyPr wrap="square" lIns="0" tIns="0" rIns="0" bIns="0" rtlCol="0"/>
            <a:lstStyle/>
            <a:p/>
          </p:txBody>
        </p:sp>
        <p:sp>
          <p:nvSpPr>
            <p:cNvPr id="2313" name="object 2313" descr=""/>
            <p:cNvSpPr/>
            <p:nvPr/>
          </p:nvSpPr>
          <p:spPr>
            <a:xfrm>
              <a:off x="6155335" y="2499835"/>
              <a:ext cx="1905" cy="635"/>
            </a:xfrm>
            <a:custGeom>
              <a:avLst/>
              <a:gdLst/>
              <a:ahLst/>
              <a:cxnLst/>
              <a:rect l="l" t="t" r="r" b="b"/>
              <a:pathLst>
                <a:path w="1904" h="635">
                  <a:moveTo>
                    <a:pt x="0" y="0"/>
                  </a:moveTo>
                  <a:lnTo>
                    <a:pt x="0" y="152"/>
                  </a:lnTo>
                  <a:lnTo>
                    <a:pt x="635" y="279"/>
                  </a:lnTo>
                  <a:lnTo>
                    <a:pt x="1397" y="279"/>
                  </a:lnTo>
                </a:path>
              </a:pathLst>
            </a:custGeom>
            <a:ln w="3175">
              <a:solidFill>
                <a:srgbClr val="5C86AE"/>
              </a:solidFill>
            </a:ln>
          </p:spPr>
          <p:txBody>
            <a:bodyPr wrap="square" lIns="0" tIns="0" rIns="0" bIns="0" rtlCol="0"/>
            <a:lstStyle/>
            <a:p/>
          </p:txBody>
        </p:sp>
        <p:sp>
          <p:nvSpPr>
            <p:cNvPr id="2314" name="object 2314" descr=""/>
            <p:cNvSpPr/>
            <p:nvPr/>
          </p:nvSpPr>
          <p:spPr>
            <a:xfrm>
              <a:off x="6155339" y="2513514"/>
              <a:ext cx="1905" cy="635"/>
            </a:xfrm>
            <a:custGeom>
              <a:avLst/>
              <a:gdLst/>
              <a:ahLst/>
              <a:cxnLst/>
              <a:rect l="l" t="t" r="r" b="b"/>
              <a:pathLst>
                <a:path w="1904" h="635">
                  <a:moveTo>
                    <a:pt x="1397" y="0"/>
                  </a:moveTo>
                  <a:lnTo>
                    <a:pt x="622" y="0"/>
                  </a:lnTo>
                  <a:lnTo>
                    <a:pt x="0" y="127"/>
                  </a:lnTo>
                  <a:lnTo>
                    <a:pt x="0" y="279"/>
                  </a:lnTo>
                </a:path>
              </a:pathLst>
            </a:custGeom>
            <a:ln w="3175">
              <a:solidFill>
                <a:srgbClr val="5C86AE"/>
              </a:solidFill>
            </a:ln>
          </p:spPr>
          <p:txBody>
            <a:bodyPr wrap="square" lIns="0" tIns="0" rIns="0" bIns="0" rtlCol="0"/>
            <a:lstStyle/>
            <a:p/>
          </p:txBody>
        </p:sp>
        <p:sp>
          <p:nvSpPr>
            <p:cNvPr id="2315" name="object 2315" descr=""/>
            <p:cNvSpPr/>
            <p:nvPr/>
          </p:nvSpPr>
          <p:spPr>
            <a:xfrm>
              <a:off x="6146695" y="2513514"/>
              <a:ext cx="1905" cy="635"/>
            </a:xfrm>
            <a:custGeom>
              <a:avLst/>
              <a:gdLst/>
              <a:ahLst/>
              <a:cxnLst/>
              <a:rect l="l" t="t" r="r" b="b"/>
              <a:pathLst>
                <a:path w="1904" h="635">
                  <a:moveTo>
                    <a:pt x="1384" y="279"/>
                  </a:moveTo>
                  <a:lnTo>
                    <a:pt x="1384" y="127"/>
                  </a:lnTo>
                  <a:lnTo>
                    <a:pt x="761" y="0"/>
                  </a:lnTo>
                  <a:lnTo>
                    <a:pt x="0" y="0"/>
                  </a:lnTo>
                </a:path>
              </a:pathLst>
            </a:custGeom>
            <a:ln w="3175">
              <a:solidFill>
                <a:srgbClr val="5C86AE"/>
              </a:solidFill>
            </a:ln>
          </p:spPr>
          <p:txBody>
            <a:bodyPr wrap="square" lIns="0" tIns="0" rIns="0" bIns="0" rtlCol="0"/>
            <a:lstStyle/>
            <a:p/>
          </p:txBody>
        </p:sp>
        <p:sp>
          <p:nvSpPr>
            <p:cNvPr id="2316" name="object 2316" descr=""/>
            <p:cNvSpPr/>
            <p:nvPr/>
          </p:nvSpPr>
          <p:spPr>
            <a:xfrm>
              <a:off x="6140650" y="2506209"/>
              <a:ext cx="635" cy="635"/>
            </a:xfrm>
            <a:custGeom>
              <a:avLst/>
              <a:gdLst/>
              <a:ahLst/>
              <a:cxnLst/>
              <a:rect l="l" t="t" r="r" b="b"/>
              <a:pathLst>
                <a:path w="635" h="635">
                  <a:moveTo>
                    <a:pt x="0" y="0"/>
                  </a:moveTo>
                  <a:lnTo>
                    <a:pt x="139" y="25"/>
                  </a:lnTo>
                  <a:lnTo>
                    <a:pt x="292" y="50"/>
                  </a:lnTo>
                  <a:lnTo>
                    <a:pt x="457" y="50"/>
                  </a:lnTo>
                </a:path>
              </a:pathLst>
            </a:custGeom>
            <a:ln w="3175">
              <a:solidFill>
                <a:srgbClr val="5C86AE"/>
              </a:solidFill>
            </a:ln>
          </p:spPr>
          <p:txBody>
            <a:bodyPr wrap="square" lIns="0" tIns="0" rIns="0" bIns="0" rtlCol="0"/>
            <a:lstStyle/>
            <a:p/>
          </p:txBody>
        </p:sp>
        <p:sp>
          <p:nvSpPr>
            <p:cNvPr id="2317" name="object 2317" descr=""/>
            <p:cNvSpPr/>
            <p:nvPr/>
          </p:nvSpPr>
          <p:spPr>
            <a:xfrm>
              <a:off x="6148936" y="2486874"/>
              <a:ext cx="1270" cy="635"/>
            </a:xfrm>
            <a:custGeom>
              <a:avLst/>
              <a:gdLst/>
              <a:ahLst/>
              <a:cxnLst/>
              <a:rect l="l" t="t" r="r" b="b"/>
              <a:pathLst>
                <a:path w="1270" h="635">
                  <a:moveTo>
                    <a:pt x="0" y="0"/>
                  </a:moveTo>
                  <a:lnTo>
                    <a:pt x="152" y="190"/>
                  </a:lnTo>
                  <a:lnTo>
                    <a:pt x="406" y="381"/>
                  </a:lnTo>
                  <a:lnTo>
                    <a:pt x="660" y="520"/>
                  </a:lnTo>
                </a:path>
              </a:pathLst>
            </a:custGeom>
            <a:ln w="3175">
              <a:solidFill>
                <a:srgbClr val="5C86AE"/>
              </a:solidFill>
            </a:ln>
          </p:spPr>
          <p:txBody>
            <a:bodyPr wrap="square" lIns="0" tIns="0" rIns="0" bIns="0" rtlCol="0"/>
            <a:lstStyle/>
            <a:p/>
          </p:txBody>
        </p:sp>
        <p:sp>
          <p:nvSpPr>
            <p:cNvPr id="2318" name="object 2318" descr=""/>
            <p:cNvSpPr/>
            <p:nvPr/>
          </p:nvSpPr>
          <p:spPr>
            <a:xfrm>
              <a:off x="6140653" y="2507375"/>
              <a:ext cx="635" cy="635"/>
            </a:xfrm>
            <a:custGeom>
              <a:avLst/>
              <a:gdLst/>
              <a:ahLst/>
              <a:cxnLst/>
              <a:rect l="l" t="t" r="r" b="b"/>
              <a:pathLst>
                <a:path w="635" h="635">
                  <a:moveTo>
                    <a:pt x="457" y="0"/>
                  </a:moveTo>
                  <a:lnTo>
                    <a:pt x="292" y="0"/>
                  </a:lnTo>
                  <a:lnTo>
                    <a:pt x="139" y="12"/>
                  </a:lnTo>
                  <a:lnTo>
                    <a:pt x="0" y="38"/>
                  </a:lnTo>
                </a:path>
              </a:pathLst>
            </a:custGeom>
            <a:ln w="3175">
              <a:solidFill>
                <a:srgbClr val="5C86AE"/>
              </a:solidFill>
            </a:ln>
          </p:spPr>
          <p:txBody>
            <a:bodyPr wrap="square" lIns="0" tIns="0" rIns="0" bIns="0" rtlCol="0"/>
            <a:lstStyle/>
            <a:p/>
          </p:txBody>
        </p:sp>
        <p:sp>
          <p:nvSpPr>
            <p:cNvPr id="2319" name="object 2319" descr=""/>
            <p:cNvSpPr/>
            <p:nvPr/>
          </p:nvSpPr>
          <p:spPr>
            <a:xfrm>
              <a:off x="6129105" y="2507362"/>
              <a:ext cx="1270" cy="635"/>
            </a:xfrm>
            <a:custGeom>
              <a:avLst/>
              <a:gdLst/>
              <a:ahLst/>
              <a:cxnLst/>
              <a:rect l="l" t="t" r="r" b="b"/>
              <a:pathLst>
                <a:path w="1270" h="635">
                  <a:moveTo>
                    <a:pt x="1041" y="38"/>
                  </a:moveTo>
                  <a:lnTo>
                    <a:pt x="800" y="0"/>
                  </a:lnTo>
                  <a:lnTo>
                    <a:pt x="533" y="0"/>
                  </a:lnTo>
                  <a:lnTo>
                    <a:pt x="330" y="38"/>
                  </a:lnTo>
                  <a:lnTo>
                    <a:pt x="126" y="63"/>
                  </a:lnTo>
                  <a:lnTo>
                    <a:pt x="0" y="228"/>
                  </a:lnTo>
                </a:path>
              </a:pathLst>
            </a:custGeom>
            <a:ln w="3175">
              <a:solidFill>
                <a:srgbClr val="5C86AE"/>
              </a:solidFill>
            </a:ln>
          </p:spPr>
          <p:txBody>
            <a:bodyPr wrap="square" lIns="0" tIns="0" rIns="0" bIns="0" rtlCol="0"/>
            <a:lstStyle/>
            <a:p/>
          </p:txBody>
        </p:sp>
        <p:sp>
          <p:nvSpPr>
            <p:cNvPr id="2320" name="object 2320" descr=""/>
            <p:cNvSpPr/>
            <p:nvPr/>
          </p:nvSpPr>
          <p:spPr>
            <a:xfrm>
              <a:off x="6113540" y="2507357"/>
              <a:ext cx="1270" cy="635"/>
            </a:xfrm>
            <a:custGeom>
              <a:avLst/>
              <a:gdLst/>
              <a:ahLst/>
              <a:cxnLst/>
              <a:rect l="l" t="t" r="r" b="b"/>
              <a:pathLst>
                <a:path w="1270" h="635">
                  <a:moveTo>
                    <a:pt x="1041" y="228"/>
                  </a:moveTo>
                  <a:lnTo>
                    <a:pt x="914" y="76"/>
                  </a:lnTo>
                  <a:lnTo>
                    <a:pt x="711" y="38"/>
                  </a:lnTo>
                  <a:lnTo>
                    <a:pt x="507" y="0"/>
                  </a:lnTo>
                  <a:lnTo>
                    <a:pt x="253" y="0"/>
                  </a:lnTo>
                  <a:lnTo>
                    <a:pt x="0" y="38"/>
                  </a:lnTo>
                </a:path>
              </a:pathLst>
            </a:custGeom>
            <a:ln w="3175">
              <a:solidFill>
                <a:srgbClr val="5C86AE"/>
              </a:solidFill>
            </a:ln>
          </p:spPr>
          <p:txBody>
            <a:bodyPr wrap="square" lIns="0" tIns="0" rIns="0" bIns="0" rtlCol="0"/>
            <a:lstStyle/>
            <a:p/>
          </p:txBody>
        </p:sp>
        <p:sp>
          <p:nvSpPr>
            <p:cNvPr id="2321" name="object 2321" descr=""/>
            <p:cNvSpPr/>
            <p:nvPr/>
          </p:nvSpPr>
          <p:spPr>
            <a:xfrm>
              <a:off x="6129105" y="2506041"/>
              <a:ext cx="1270" cy="635"/>
            </a:xfrm>
            <a:custGeom>
              <a:avLst/>
              <a:gdLst/>
              <a:ahLst/>
              <a:cxnLst/>
              <a:rect l="l" t="t" r="r" b="b"/>
              <a:pathLst>
                <a:path w="1270" h="635">
                  <a:moveTo>
                    <a:pt x="0" y="0"/>
                  </a:moveTo>
                  <a:lnTo>
                    <a:pt x="127" y="165"/>
                  </a:lnTo>
                  <a:lnTo>
                    <a:pt x="330" y="190"/>
                  </a:lnTo>
                  <a:lnTo>
                    <a:pt x="533" y="228"/>
                  </a:lnTo>
                  <a:lnTo>
                    <a:pt x="800" y="228"/>
                  </a:lnTo>
                  <a:lnTo>
                    <a:pt x="1041" y="190"/>
                  </a:lnTo>
                </a:path>
              </a:pathLst>
            </a:custGeom>
            <a:ln w="3175">
              <a:solidFill>
                <a:srgbClr val="5C86AE"/>
              </a:solidFill>
            </a:ln>
          </p:spPr>
          <p:txBody>
            <a:bodyPr wrap="square" lIns="0" tIns="0" rIns="0" bIns="0" rtlCol="0"/>
            <a:lstStyle/>
            <a:p/>
          </p:txBody>
        </p:sp>
        <p:sp>
          <p:nvSpPr>
            <p:cNvPr id="2322" name="object 2322" descr=""/>
            <p:cNvSpPr/>
            <p:nvPr/>
          </p:nvSpPr>
          <p:spPr>
            <a:xfrm>
              <a:off x="6113540" y="2506044"/>
              <a:ext cx="1270" cy="635"/>
            </a:xfrm>
            <a:custGeom>
              <a:avLst/>
              <a:gdLst/>
              <a:ahLst/>
              <a:cxnLst/>
              <a:rect l="l" t="t" r="r" b="b"/>
              <a:pathLst>
                <a:path w="1270" h="635">
                  <a:moveTo>
                    <a:pt x="0" y="190"/>
                  </a:moveTo>
                  <a:lnTo>
                    <a:pt x="254" y="228"/>
                  </a:lnTo>
                  <a:lnTo>
                    <a:pt x="508" y="228"/>
                  </a:lnTo>
                  <a:lnTo>
                    <a:pt x="711" y="190"/>
                  </a:lnTo>
                  <a:lnTo>
                    <a:pt x="914" y="165"/>
                  </a:lnTo>
                  <a:lnTo>
                    <a:pt x="1041" y="88"/>
                  </a:lnTo>
                </a:path>
              </a:pathLst>
            </a:custGeom>
            <a:ln w="3175">
              <a:solidFill>
                <a:srgbClr val="5C86AE"/>
              </a:solidFill>
            </a:ln>
          </p:spPr>
          <p:txBody>
            <a:bodyPr wrap="square" lIns="0" tIns="0" rIns="0" bIns="0" rtlCol="0"/>
            <a:lstStyle/>
            <a:p/>
          </p:txBody>
        </p:sp>
        <p:sp>
          <p:nvSpPr>
            <p:cNvPr id="2323" name="object 2323" descr=""/>
            <p:cNvSpPr/>
            <p:nvPr/>
          </p:nvSpPr>
          <p:spPr>
            <a:xfrm>
              <a:off x="6186614" y="2492108"/>
              <a:ext cx="635" cy="635"/>
            </a:xfrm>
            <a:custGeom>
              <a:avLst/>
              <a:gdLst/>
              <a:ahLst/>
              <a:cxnLst/>
              <a:rect l="l" t="t" r="r" b="b"/>
              <a:pathLst>
                <a:path w="635" h="635">
                  <a:moveTo>
                    <a:pt x="0" y="0"/>
                  </a:moveTo>
                  <a:lnTo>
                    <a:pt x="0" y="177"/>
                  </a:lnTo>
                  <a:lnTo>
                    <a:pt x="25" y="355"/>
                  </a:lnTo>
                </a:path>
              </a:pathLst>
            </a:custGeom>
            <a:ln w="3175">
              <a:solidFill>
                <a:srgbClr val="5C86AE"/>
              </a:solidFill>
            </a:ln>
          </p:spPr>
          <p:txBody>
            <a:bodyPr wrap="square" lIns="0" tIns="0" rIns="0" bIns="0" rtlCol="0"/>
            <a:lstStyle/>
            <a:p/>
          </p:txBody>
        </p:sp>
        <p:sp>
          <p:nvSpPr>
            <p:cNvPr id="2324" name="object 2324" descr=""/>
            <p:cNvSpPr/>
            <p:nvPr/>
          </p:nvSpPr>
          <p:spPr>
            <a:xfrm>
              <a:off x="6187085" y="2491932"/>
              <a:ext cx="635" cy="1270"/>
            </a:xfrm>
            <a:custGeom>
              <a:avLst/>
              <a:gdLst/>
              <a:ahLst/>
              <a:cxnLst/>
              <a:rect l="l" t="t" r="r" b="b"/>
              <a:pathLst>
                <a:path w="635" h="1269">
                  <a:moveTo>
                    <a:pt x="0" y="660"/>
                  </a:moveTo>
                  <a:lnTo>
                    <a:pt x="63" y="482"/>
                  </a:lnTo>
                  <a:lnTo>
                    <a:pt x="88" y="241"/>
                  </a:lnTo>
                  <a:lnTo>
                    <a:pt x="76" y="0"/>
                  </a:lnTo>
                </a:path>
              </a:pathLst>
            </a:custGeom>
            <a:ln w="3175">
              <a:solidFill>
                <a:srgbClr val="5C86AE"/>
              </a:solidFill>
            </a:ln>
          </p:spPr>
          <p:txBody>
            <a:bodyPr wrap="square" lIns="0" tIns="0" rIns="0" bIns="0" rtlCol="0"/>
            <a:lstStyle/>
            <a:p/>
          </p:txBody>
        </p:sp>
        <p:sp>
          <p:nvSpPr>
            <p:cNvPr id="2325" name="object 2325" descr=""/>
            <p:cNvSpPr/>
            <p:nvPr/>
          </p:nvSpPr>
          <p:spPr>
            <a:xfrm>
              <a:off x="6186614" y="2492603"/>
              <a:ext cx="635" cy="635"/>
            </a:xfrm>
            <a:custGeom>
              <a:avLst/>
              <a:gdLst/>
              <a:ahLst/>
              <a:cxnLst/>
              <a:rect l="l" t="t" r="r" b="b"/>
              <a:pathLst>
                <a:path w="635" h="635">
                  <a:moveTo>
                    <a:pt x="0" y="0"/>
                  </a:moveTo>
                  <a:lnTo>
                    <a:pt x="12" y="139"/>
                  </a:lnTo>
                </a:path>
              </a:pathLst>
            </a:custGeom>
            <a:ln w="3175">
              <a:solidFill>
                <a:srgbClr val="5C86AE"/>
              </a:solidFill>
            </a:ln>
          </p:spPr>
          <p:txBody>
            <a:bodyPr wrap="square" lIns="0" tIns="0" rIns="0" bIns="0" rtlCol="0"/>
            <a:lstStyle/>
            <a:p/>
          </p:txBody>
        </p:sp>
        <p:sp>
          <p:nvSpPr>
            <p:cNvPr id="2326" name="object 2326" descr=""/>
            <p:cNvSpPr/>
            <p:nvPr/>
          </p:nvSpPr>
          <p:spPr>
            <a:xfrm>
              <a:off x="5515813" y="2611219"/>
              <a:ext cx="1270" cy="1270"/>
            </a:xfrm>
            <a:custGeom>
              <a:avLst/>
              <a:gdLst/>
              <a:ahLst/>
              <a:cxnLst/>
              <a:rect l="l" t="t" r="r" b="b"/>
              <a:pathLst>
                <a:path w="1270" h="1269">
                  <a:moveTo>
                    <a:pt x="838" y="838"/>
                  </a:moveTo>
                  <a:lnTo>
                    <a:pt x="838" y="368"/>
                  </a:lnTo>
                  <a:lnTo>
                    <a:pt x="457" y="0"/>
                  </a:lnTo>
                  <a:lnTo>
                    <a:pt x="0" y="0"/>
                  </a:lnTo>
                </a:path>
              </a:pathLst>
            </a:custGeom>
            <a:ln w="3175">
              <a:solidFill>
                <a:srgbClr val="5C86AE"/>
              </a:solidFill>
            </a:ln>
          </p:spPr>
          <p:txBody>
            <a:bodyPr wrap="square" lIns="0" tIns="0" rIns="0" bIns="0" rtlCol="0"/>
            <a:lstStyle/>
            <a:p/>
          </p:txBody>
        </p:sp>
        <p:sp>
          <p:nvSpPr>
            <p:cNvPr id="2327" name="object 2327" descr=""/>
            <p:cNvSpPr/>
            <p:nvPr/>
          </p:nvSpPr>
          <p:spPr>
            <a:xfrm>
              <a:off x="5551260" y="2611220"/>
              <a:ext cx="1270" cy="1270"/>
            </a:xfrm>
            <a:custGeom>
              <a:avLst/>
              <a:gdLst/>
              <a:ahLst/>
              <a:cxnLst/>
              <a:rect l="l" t="t" r="r" b="b"/>
              <a:pathLst>
                <a:path w="1270" h="1269">
                  <a:moveTo>
                    <a:pt x="838" y="0"/>
                  </a:moveTo>
                  <a:lnTo>
                    <a:pt x="380" y="0"/>
                  </a:lnTo>
                  <a:lnTo>
                    <a:pt x="0" y="368"/>
                  </a:lnTo>
                  <a:lnTo>
                    <a:pt x="0" y="838"/>
                  </a:lnTo>
                </a:path>
              </a:pathLst>
            </a:custGeom>
            <a:ln w="3175">
              <a:solidFill>
                <a:srgbClr val="5C86AE"/>
              </a:solidFill>
            </a:ln>
          </p:spPr>
          <p:txBody>
            <a:bodyPr wrap="square" lIns="0" tIns="0" rIns="0" bIns="0" rtlCol="0"/>
            <a:lstStyle/>
            <a:p/>
          </p:txBody>
        </p:sp>
        <p:sp>
          <p:nvSpPr>
            <p:cNvPr id="2328" name="object 2328" descr=""/>
            <p:cNvSpPr/>
            <p:nvPr/>
          </p:nvSpPr>
          <p:spPr>
            <a:xfrm>
              <a:off x="5582024" y="2599940"/>
              <a:ext cx="1270" cy="635"/>
            </a:xfrm>
            <a:custGeom>
              <a:avLst/>
              <a:gdLst/>
              <a:ahLst/>
              <a:cxnLst/>
              <a:rect l="l" t="t" r="r" b="b"/>
              <a:pathLst>
                <a:path w="1270" h="635">
                  <a:moveTo>
                    <a:pt x="0" y="0"/>
                  </a:moveTo>
                  <a:lnTo>
                    <a:pt x="254" y="292"/>
                  </a:lnTo>
                  <a:lnTo>
                    <a:pt x="520" y="495"/>
                  </a:lnTo>
                  <a:lnTo>
                    <a:pt x="685" y="495"/>
                  </a:lnTo>
                </a:path>
              </a:pathLst>
            </a:custGeom>
            <a:ln w="3175">
              <a:solidFill>
                <a:srgbClr val="5C86AE"/>
              </a:solidFill>
            </a:ln>
          </p:spPr>
          <p:txBody>
            <a:bodyPr wrap="square" lIns="0" tIns="0" rIns="0" bIns="0" rtlCol="0"/>
            <a:lstStyle/>
            <a:p/>
          </p:txBody>
        </p:sp>
        <p:sp>
          <p:nvSpPr>
            <p:cNvPr id="2329" name="object 2329" descr=""/>
            <p:cNvSpPr/>
            <p:nvPr/>
          </p:nvSpPr>
          <p:spPr>
            <a:xfrm>
              <a:off x="5485199" y="2599941"/>
              <a:ext cx="1270" cy="635"/>
            </a:xfrm>
            <a:custGeom>
              <a:avLst/>
              <a:gdLst/>
              <a:ahLst/>
              <a:cxnLst/>
              <a:rect l="l" t="t" r="r" b="b"/>
              <a:pathLst>
                <a:path w="1270" h="635">
                  <a:moveTo>
                    <a:pt x="0" y="495"/>
                  </a:moveTo>
                  <a:lnTo>
                    <a:pt x="165" y="495"/>
                  </a:lnTo>
                  <a:lnTo>
                    <a:pt x="431" y="292"/>
                  </a:lnTo>
                  <a:lnTo>
                    <a:pt x="685" y="0"/>
                  </a:lnTo>
                </a:path>
              </a:pathLst>
            </a:custGeom>
            <a:ln w="3175">
              <a:solidFill>
                <a:srgbClr val="5C86AE"/>
              </a:solidFill>
            </a:ln>
          </p:spPr>
          <p:txBody>
            <a:bodyPr wrap="square" lIns="0" tIns="0" rIns="0" bIns="0" rtlCol="0"/>
            <a:lstStyle/>
            <a:p/>
          </p:txBody>
        </p:sp>
        <p:sp>
          <p:nvSpPr>
            <p:cNvPr id="2330" name="object 2330" descr=""/>
            <p:cNvSpPr/>
            <p:nvPr/>
          </p:nvSpPr>
          <p:spPr>
            <a:xfrm>
              <a:off x="5578105" y="2603283"/>
              <a:ext cx="1270" cy="635"/>
            </a:xfrm>
            <a:custGeom>
              <a:avLst/>
              <a:gdLst/>
              <a:ahLst/>
              <a:cxnLst/>
              <a:rect l="l" t="t" r="r" b="b"/>
              <a:pathLst>
                <a:path w="1270" h="635">
                  <a:moveTo>
                    <a:pt x="0" y="0"/>
                  </a:moveTo>
                  <a:lnTo>
                    <a:pt x="228" y="292"/>
                  </a:lnTo>
                  <a:lnTo>
                    <a:pt x="495" y="520"/>
                  </a:lnTo>
                  <a:lnTo>
                    <a:pt x="660" y="533"/>
                  </a:lnTo>
                </a:path>
              </a:pathLst>
            </a:custGeom>
            <a:ln w="3175">
              <a:solidFill>
                <a:srgbClr val="5C86AE"/>
              </a:solidFill>
            </a:ln>
          </p:spPr>
          <p:txBody>
            <a:bodyPr wrap="square" lIns="0" tIns="0" rIns="0" bIns="0" rtlCol="0"/>
            <a:lstStyle/>
            <a:p/>
          </p:txBody>
        </p:sp>
        <p:sp>
          <p:nvSpPr>
            <p:cNvPr id="2331" name="object 2331" descr=""/>
            <p:cNvSpPr/>
            <p:nvPr/>
          </p:nvSpPr>
          <p:spPr>
            <a:xfrm>
              <a:off x="5489143" y="2603276"/>
              <a:ext cx="1270" cy="635"/>
            </a:xfrm>
            <a:custGeom>
              <a:avLst/>
              <a:gdLst/>
              <a:ahLst/>
              <a:cxnLst/>
              <a:rect l="l" t="t" r="r" b="b"/>
              <a:pathLst>
                <a:path w="1270" h="635">
                  <a:moveTo>
                    <a:pt x="0" y="533"/>
                  </a:moveTo>
                  <a:lnTo>
                    <a:pt x="165" y="520"/>
                  </a:lnTo>
                  <a:lnTo>
                    <a:pt x="431" y="304"/>
                  </a:lnTo>
                  <a:lnTo>
                    <a:pt x="660" y="0"/>
                  </a:lnTo>
                </a:path>
              </a:pathLst>
            </a:custGeom>
            <a:ln w="3175">
              <a:solidFill>
                <a:srgbClr val="5C86AE"/>
              </a:solidFill>
            </a:ln>
          </p:spPr>
          <p:txBody>
            <a:bodyPr wrap="square" lIns="0" tIns="0" rIns="0" bIns="0" rtlCol="0"/>
            <a:lstStyle/>
            <a:p/>
          </p:txBody>
        </p:sp>
        <p:sp>
          <p:nvSpPr>
            <p:cNvPr id="2332" name="object 2332" descr=""/>
            <p:cNvSpPr/>
            <p:nvPr/>
          </p:nvSpPr>
          <p:spPr>
            <a:xfrm>
              <a:off x="5484517" y="2599252"/>
              <a:ext cx="635" cy="635"/>
            </a:xfrm>
            <a:custGeom>
              <a:avLst/>
              <a:gdLst/>
              <a:ahLst/>
              <a:cxnLst/>
              <a:rect l="l" t="t" r="r" b="b"/>
              <a:pathLst>
                <a:path w="635" h="635">
                  <a:moveTo>
                    <a:pt x="0" y="0"/>
                  </a:moveTo>
                  <a:lnTo>
                    <a:pt x="152" y="152"/>
                  </a:lnTo>
                  <a:lnTo>
                    <a:pt x="355" y="241"/>
                  </a:lnTo>
                  <a:lnTo>
                    <a:pt x="584" y="241"/>
                  </a:lnTo>
                </a:path>
              </a:pathLst>
            </a:custGeom>
            <a:ln w="3175">
              <a:solidFill>
                <a:srgbClr val="5C86AE"/>
              </a:solidFill>
            </a:ln>
          </p:spPr>
          <p:txBody>
            <a:bodyPr wrap="square" lIns="0" tIns="0" rIns="0" bIns="0" rtlCol="0"/>
            <a:lstStyle/>
            <a:p/>
          </p:txBody>
        </p:sp>
        <p:sp>
          <p:nvSpPr>
            <p:cNvPr id="2333" name="object 2333" descr=""/>
            <p:cNvSpPr/>
            <p:nvPr/>
          </p:nvSpPr>
          <p:spPr>
            <a:xfrm>
              <a:off x="5583364" y="2599252"/>
              <a:ext cx="635" cy="635"/>
            </a:xfrm>
            <a:custGeom>
              <a:avLst/>
              <a:gdLst/>
              <a:ahLst/>
              <a:cxnLst/>
              <a:rect l="l" t="t" r="r" b="b"/>
              <a:pathLst>
                <a:path w="635" h="635">
                  <a:moveTo>
                    <a:pt x="0" y="241"/>
                  </a:moveTo>
                  <a:lnTo>
                    <a:pt x="228" y="241"/>
                  </a:lnTo>
                  <a:lnTo>
                    <a:pt x="431" y="152"/>
                  </a:lnTo>
                  <a:lnTo>
                    <a:pt x="584" y="0"/>
                  </a:lnTo>
                </a:path>
              </a:pathLst>
            </a:custGeom>
            <a:ln w="3175">
              <a:solidFill>
                <a:srgbClr val="5C86AE"/>
              </a:solidFill>
            </a:ln>
          </p:spPr>
          <p:txBody>
            <a:bodyPr wrap="square" lIns="0" tIns="0" rIns="0" bIns="0" rtlCol="0"/>
            <a:lstStyle/>
            <a:p/>
          </p:txBody>
        </p:sp>
        <p:sp>
          <p:nvSpPr>
            <p:cNvPr id="2334" name="object 2334" descr=""/>
            <p:cNvSpPr/>
            <p:nvPr/>
          </p:nvSpPr>
          <p:spPr>
            <a:xfrm>
              <a:off x="5491066" y="2600164"/>
              <a:ext cx="635" cy="635"/>
            </a:xfrm>
            <a:custGeom>
              <a:avLst/>
              <a:gdLst/>
              <a:ahLst/>
              <a:cxnLst/>
              <a:rect l="l" t="t" r="r" b="b"/>
              <a:pathLst>
                <a:path w="635" h="635">
                  <a:moveTo>
                    <a:pt x="0" y="0"/>
                  </a:moveTo>
                  <a:lnTo>
                    <a:pt x="203" y="76"/>
                  </a:lnTo>
                </a:path>
              </a:pathLst>
            </a:custGeom>
            <a:ln w="3175">
              <a:solidFill>
                <a:srgbClr val="5C86AE"/>
              </a:solidFill>
            </a:ln>
          </p:spPr>
          <p:txBody>
            <a:bodyPr wrap="square" lIns="0" tIns="0" rIns="0" bIns="0" rtlCol="0"/>
            <a:lstStyle/>
            <a:p/>
          </p:txBody>
        </p:sp>
        <p:sp>
          <p:nvSpPr>
            <p:cNvPr id="2335" name="object 2335" descr=""/>
            <p:cNvSpPr/>
            <p:nvPr/>
          </p:nvSpPr>
          <p:spPr>
            <a:xfrm>
              <a:off x="5577200" y="2600161"/>
              <a:ext cx="635" cy="635"/>
            </a:xfrm>
            <a:custGeom>
              <a:avLst/>
              <a:gdLst/>
              <a:ahLst/>
              <a:cxnLst/>
              <a:rect l="l" t="t" r="r" b="b"/>
              <a:pathLst>
                <a:path w="635" h="635">
                  <a:moveTo>
                    <a:pt x="0" y="76"/>
                  </a:moveTo>
                  <a:lnTo>
                    <a:pt x="190" y="50"/>
                  </a:lnTo>
                </a:path>
              </a:pathLst>
            </a:custGeom>
            <a:ln w="3175">
              <a:solidFill>
                <a:srgbClr val="5C86AE"/>
              </a:solidFill>
            </a:ln>
          </p:spPr>
          <p:txBody>
            <a:bodyPr wrap="square" lIns="0" tIns="0" rIns="0" bIns="0" rtlCol="0"/>
            <a:lstStyle/>
            <a:p/>
          </p:txBody>
        </p:sp>
        <p:sp>
          <p:nvSpPr>
            <p:cNvPr id="2336" name="object 2336" descr=""/>
            <p:cNvSpPr/>
            <p:nvPr/>
          </p:nvSpPr>
          <p:spPr>
            <a:xfrm>
              <a:off x="5578341" y="2599239"/>
              <a:ext cx="635" cy="635"/>
            </a:xfrm>
            <a:custGeom>
              <a:avLst/>
              <a:gdLst/>
              <a:ahLst/>
              <a:cxnLst/>
              <a:rect l="l" t="t" r="r" b="b"/>
              <a:pathLst>
                <a:path w="635" h="635">
                  <a:moveTo>
                    <a:pt x="0" y="253"/>
                  </a:moveTo>
                  <a:lnTo>
                    <a:pt x="228" y="253"/>
                  </a:lnTo>
                  <a:lnTo>
                    <a:pt x="444" y="165"/>
                  </a:lnTo>
                  <a:lnTo>
                    <a:pt x="596" y="0"/>
                  </a:lnTo>
                </a:path>
              </a:pathLst>
            </a:custGeom>
            <a:ln w="3175">
              <a:solidFill>
                <a:srgbClr val="5C86AE"/>
              </a:solidFill>
            </a:ln>
          </p:spPr>
          <p:txBody>
            <a:bodyPr wrap="square" lIns="0" tIns="0" rIns="0" bIns="0" rtlCol="0"/>
            <a:lstStyle/>
            <a:p/>
          </p:txBody>
        </p:sp>
        <p:sp>
          <p:nvSpPr>
            <p:cNvPr id="2337" name="object 2337" descr=""/>
            <p:cNvSpPr/>
            <p:nvPr/>
          </p:nvSpPr>
          <p:spPr>
            <a:xfrm>
              <a:off x="5536967" y="2603513"/>
              <a:ext cx="1270" cy="635"/>
            </a:xfrm>
            <a:custGeom>
              <a:avLst/>
              <a:gdLst/>
              <a:ahLst/>
              <a:cxnLst/>
              <a:rect l="l" t="t" r="r" b="b"/>
              <a:pathLst>
                <a:path w="1270" h="635">
                  <a:moveTo>
                    <a:pt x="0" y="0"/>
                  </a:moveTo>
                  <a:lnTo>
                    <a:pt x="177" y="215"/>
                  </a:lnTo>
                  <a:lnTo>
                    <a:pt x="495" y="457"/>
                  </a:lnTo>
                  <a:lnTo>
                    <a:pt x="800" y="584"/>
                  </a:lnTo>
                </a:path>
              </a:pathLst>
            </a:custGeom>
            <a:ln w="3175">
              <a:solidFill>
                <a:srgbClr val="5C86AE"/>
              </a:solidFill>
            </a:ln>
          </p:spPr>
          <p:txBody>
            <a:bodyPr wrap="square" lIns="0" tIns="0" rIns="0" bIns="0" rtlCol="0"/>
            <a:lstStyle/>
            <a:p/>
          </p:txBody>
        </p:sp>
        <p:sp>
          <p:nvSpPr>
            <p:cNvPr id="2338" name="object 2338" descr=""/>
            <p:cNvSpPr/>
            <p:nvPr/>
          </p:nvSpPr>
          <p:spPr>
            <a:xfrm>
              <a:off x="5530133" y="2603516"/>
              <a:ext cx="1270" cy="635"/>
            </a:xfrm>
            <a:custGeom>
              <a:avLst/>
              <a:gdLst/>
              <a:ahLst/>
              <a:cxnLst/>
              <a:rect l="l" t="t" r="r" b="b"/>
              <a:pathLst>
                <a:path w="1270" h="635">
                  <a:moveTo>
                    <a:pt x="0" y="584"/>
                  </a:moveTo>
                  <a:lnTo>
                    <a:pt x="304" y="444"/>
                  </a:lnTo>
                  <a:lnTo>
                    <a:pt x="647" y="203"/>
                  </a:lnTo>
                  <a:lnTo>
                    <a:pt x="800" y="0"/>
                  </a:lnTo>
                </a:path>
              </a:pathLst>
            </a:custGeom>
            <a:ln w="3175">
              <a:solidFill>
                <a:srgbClr val="5C86AE"/>
              </a:solidFill>
            </a:ln>
          </p:spPr>
          <p:txBody>
            <a:bodyPr wrap="square" lIns="0" tIns="0" rIns="0" bIns="0" rtlCol="0"/>
            <a:lstStyle/>
            <a:p/>
          </p:txBody>
        </p:sp>
        <p:sp>
          <p:nvSpPr>
            <p:cNvPr id="2339" name="object 2339" descr=""/>
            <p:cNvSpPr/>
            <p:nvPr/>
          </p:nvSpPr>
          <p:spPr>
            <a:xfrm>
              <a:off x="5536501" y="2598934"/>
              <a:ext cx="1270" cy="1270"/>
            </a:xfrm>
            <a:custGeom>
              <a:avLst/>
              <a:gdLst/>
              <a:ahLst/>
              <a:cxnLst/>
              <a:rect l="l" t="t" r="r" b="b"/>
              <a:pathLst>
                <a:path w="1270" h="1269">
                  <a:moveTo>
                    <a:pt x="800" y="838"/>
                  </a:moveTo>
                  <a:lnTo>
                    <a:pt x="800" y="381"/>
                  </a:lnTo>
                  <a:lnTo>
                    <a:pt x="457" y="25"/>
                  </a:lnTo>
                  <a:lnTo>
                    <a:pt x="0" y="0"/>
                  </a:lnTo>
                </a:path>
              </a:pathLst>
            </a:custGeom>
            <a:ln w="3175">
              <a:solidFill>
                <a:srgbClr val="5C86AE"/>
              </a:solidFill>
            </a:ln>
          </p:spPr>
          <p:txBody>
            <a:bodyPr wrap="square" lIns="0" tIns="0" rIns="0" bIns="0" rtlCol="0"/>
            <a:lstStyle/>
            <a:p/>
          </p:txBody>
        </p:sp>
        <p:sp>
          <p:nvSpPr>
            <p:cNvPr id="2340" name="object 2340" descr=""/>
            <p:cNvSpPr/>
            <p:nvPr/>
          </p:nvSpPr>
          <p:spPr>
            <a:xfrm>
              <a:off x="5530611" y="2598935"/>
              <a:ext cx="1270" cy="1270"/>
            </a:xfrm>
            <a:custGeom>
              <a:avLst/>
              <a:gdLst/>
              <a:ahLst/>
              <a:cxnLst/>
              <a:rect l="l" t="t" r="r" b="b"/>
              <a:pathLst>
                <a:path w="1270" h="1269">
                  <a:moveTo>
                    <a:pt x="800" y="0"/>
                  </a:moveTo>
                  <a:lnTo>
                    <a:pt x="355" y="12"/>
                  </a:lnTo>
                  <a:lnTo>
                    <a:pt x="0" y="381"/>
                  </a:lnTo>
                  <a:lnTo>
                    <a:pt x="0" y="838"/>
                  </a:lnTo>
                </a:path>
              </a:pathLst>
            </a:custGeom>
            <a:ln w="3175">
              <a:solidFill>
                <a:srgbClr val="5C86AE"/>
              </a:solidFill>
            </a:ln>
          </p:spPr>
          <p:txBody>
            <a:bodyPr wrap="square" lIns="0" tIns="0" rIns="0" bIns="0" rtlCol="0"/>
            <a:lstStyle/>
            <a:p/>
          </p:txBody>
        </p:sp>
        <p:sp>
          <p:nvSpPr>
            <p:cNvPr id="2341" name="object 2341" descr=""/>
            <p:cNvSpPr/>
            <p:nvPr/>
          </p:nvSpPr>
          <p:spPr>
            <a:xfrm>
              <a:off x="5539149" y="2599643"/>
              <a:ext cx="1270" cy="635"/>
            </a:xfrm>
            <a:custGeom>
              <a:avLst/>
              <a:gdLst/>
              <a:ahLst/>
              <a:cxnLst/>
              <a:rect l="l" t="t" r="r" b="b"/>
              <a:pathLst>
                <a:path w="1270" h="635">
                  <a:moveTo>
                    <a:pt x="0" y="0"/>
                  </a:moveTo>
                  <a:lnTo>
                    <a:pt x="177" y="190"/>
                  </a:lnTo>
                  <a:lnTo>
                    <a:pt x="508" y="393"/>
                  </a:lnTo>
                  <a:lnTo>
                    <a:pt x="825" y="495"/>
                  </a:lnTo>
                </a:path>
              </a:pathLst>
            </a:custGeom>
            <a:ln w="3175">
              <a:solidFill>
                <a:srgbClr val="5C86AE"/>
              </a:solidFill>
            </a:ln>
          </p:spPr>
          <p:txBody>
            <a:bodyPr wrap="square" lIns="0" tIns="0" rIns="0" bIns="0" rtlCol="0"/>
            <a:lstStyle/>
            <a:p/>
          </p:txBody>
        </p:sp>
        <p:sp>
          <p:nvSpPr>
            <p:cNvPr id="2342" name="object 2342" descr=""/>
            <p:cNvSpPr/>
            <p:nvPr/>
          </p:nvSpPr>
          <p:spPr>
            <a:xfrm>
              <a:off x="5528484" y="2599643"/>
              <a:ext cx="1270" cy="635"/>
            </a:xfrm>
            <a:custGeom>
              <a:avLst/>
              <a:gdLst/>
              <a:ahLst/>
              <a:cxnLst/>
              <a:rect l="l" t="t" r="r" b="b"/>
              <a:pathLst>
                <a:path w="1270" h="635">
                  <a:moveTo>
                    <a:pt x="0" y="495"/>
                  </a:moveTo>
                  <a:lnTo>
                    <a:pt x="330" y="393"/>
                  </a:lnTo>
                  <a:lnTo>
                    <a:pt x="673" y="190"/>
                  </a:lnTo>
                  <a:lnTo>
                    <a:pt x="825" y="0"/>
                  </a:lnTo>
                </a:path>
              </a:pathLst>
            </a:custGeom>
            <a:ln w="3175">
              <a:solidFill>
                <a:srgbClr val="5C86AE"/>
              </a:solidFill>
            </a:ln>
          </p:spPr>
          <p:txBody>
            <a:bodyPr wrap="square" lIns="0" tIns="0" rIns="0" bIns="0" rtlCol="0"/>
            <a:lstStyle/>
            <a:p/>
          </p:txBody>
        </p:sp>
        <p:sp>
          <p:nvSpPr>
            <p:cNvPr id="2343" name="object 2343" descr=""/>
            <p:cNvSpPr/>
            <p:nvPr/>
          </p:nvSpPr>
          <p:spPr>
            <a:xfrm>
              <a:off x="5528992" y="2599183"/>
              <a:ext cx="635" cy="635"/>
            </a:xfrm>
            <a:custGeom>
              <a:avLst/>
              <a:gdLst/>
              <a:ahLst/>
              <a:cxnLst/>
              <a:rect l="l" t="t" r="r" b="b"/>
              <a:pathLst>
                <a:path w="635" h="635">
                  <a:moveTo>
                    <a:pt x="0" y="0"/>
                  </a:moveTo>
                  <a:lnTo>
                    <a:pt x="50" y="190"/>
                  </a:lnTo>
                  <a:lnTo>
                    <a:pt x="215" y="304"/>
                  </a:lnTo>
                </a:path>
              </a:pathLst>
            </a:custGeom>
            <a:ln w="3175">
              <a:solidFill>
                <a:srgbClr val="5C86AE"/>
              </a:solidFill>
            </a:ln>
          </p:spPr>
          <p:txBody>
            <a:bodyPr wrap="square" lIns="0" tIns="0" rIns="0" bIns="0" rtlCol="0"/>
            <a:lstStyle/>
            <a:p/>
          </p:txBody>
        </p:sp>
        <p:sp>
          <p:nvSpPr>
            <p:cNvPr id="2344" name="object 2344" descr=""/>
            <p:cNvSpPr/>
            <p:nvPr/>
          </p:nvSpPr>
          <p:spPr>
            <a:xfrm>
              <a:off x="5534014" y="2599177"/>
              <a:ext cx="635" cy="635"/>
            </a:xfrm>
            <a:custGeom>
              <a:avLst/>
              <a:gdLst/>
              <a:ahLst/>
              <a:cxnLst/>
              <a:rect l="l" t="t" r="r" b="b"/>
              <a:pathLst>
                <a:path w="635" h="635">
                  <a:moveTo>
                    <a:pt x="0" y="0"/>
                  </a:moveTo>
                  <a:lnTo>
                    <a:pt x="50" y="203"/>
                  </a:lnTo>
                  <a:lnTo>
                    <a:pt x="215" y="317"/>
                  </a:lnTo>
                </a:path>
              </a:pathLst>
            </a:custGeom>
            <a:ln w="3175">
              <a:solidFill>
                <a:srgbClr val="5C86AE"/>
              </a:solidFill>
            </a:ln>
          </p:spPr>
          <p:txBody>
            <a:bodyPr wrap="square" lIns="0" tIns="0" rIns="0" bIns="0" rtlCol="0"/>
            <a:lstStyle/>
            <a:p/>
          </p:txBody>
        </p:sp>
        <p:sp>
          <p:nvSpPr>
            <p:cNvPr id="2345" name="object 2345" descr=""/>
            <p:cNvSpPr/>
            <p:nvPr/>
          </p:nvSpPr>
          <p:spPr>
            <a:xfrm>
              <a:off x="5538703" y="2599188"/>
              <a:ext cx="635" cy="635"/>
            </a:xfrm>
            <a:custGeom>
              <a:avLst/>
              <a:gdLst/>
              <a:ahLst/>
              <a:cxnLst/>
              <a:rect l="l" t="t" r="r" b="b"/>
              <a:pathLst>
                <a:path w="635" h="635">
                  <a:moveTo>
                    <a:pt x="0" y="304"/>
                  </a:moveTo>
                  <a:lnTo>
                    <a:pt x="165" y="190"/>
                  </a:lnTo>
                  <a:lnTo>
                    <a:pt x="215" y="0"/>
                  </a:lnTo>
                </a:path>
              </a:pathLst>
            </a:custGeom>
            <a:ln w="3175">
              <a:solidFill>
                <a:srgbClr val="5C86AE"/>
              </a:solidFill>
            </a:ln>
          </p:spPr>
          <p:txBody>
            <a:bodyPr wrap="square" lIns="0" tIns="0" rIns="0" bIns="0" rtlCol="0"/>
            <a:lstStyle/>
            <a:p/>
          </p:txBody>
        </p:sp>
        <p:sp>
          <p:nvSpPr>
            <p:cNvPr id="2346" name="object 2346" descr=""/>
            <p:cNvSpPr/>
            <p:nvPr/>
          </p:nvSpPr>
          <p:spPr>
            <a:xfrm>
              <a:off x="6186906" y="2524125"/>
              <a:ext cx="635" cy="635"/>
            </a:xfrm>
            <a:custGeom>
              <a:avLst/>
              <a:gdLst/>
              <a:ahLst/>
              <a:cxnLst/>
              <a:rect l="l" t="t" r="r" b="b"/>
              <a:pathLst>
                <a:path w="635" h="635">
                  <a:moveTo>
                    <a:pt x="228" y="495"/>
                  </a:moveTo>
                  <a:lnTo>
                    <a:pt x="190" y="228"/>
                  </a:lnTo>
                  <a:lnTo>
                    <a:pt x="101" y="25"/>
                  </a:lnTo>
                </a:path>
              </a:pathLst>
            </a:custGeom>
            <a:ln w="3175">
              <a:solidFill>
                <a:srgbClr val="5C86AE"/>
              </a:solidFill>
            </a:ln>
          </p:spPr>
          <p:txBody>
            <a:bodyPr wrap="square" lIns="0" tIns="0" rIns="0" bIns="0" rtlCol="0"/>
            <a:lstStyle/>
            <a:p/>
          </p:txBody>
        </p:sp>
        <p:sp>
          <p:nvSpPr>
            <p:cNvPr id="2347" name="object 2347" descr=""/>
            <p:cNvSpPr/>
            <p:nvPr/>
          </p:nvSpPr>
          <p:spPr>
            <a:xfrm>
              <a:off x="6187109" y="2524627"/>
              <a:ext cx="635" cy="1270"/>
            </a:xfrm>
            <a:custGeom>
              <a:avLst/>
              <a:gdLst/>
              <a:ahLst/>
              <a:cxnLst/>
              <a:rect l="l" t="t" r="r" b="b"/>
              <a:pathLst>
                <a:path w="635" h="1269">
                  <a:moveTo>
                    <a:pt x="0" y="825"/>
                  </a:moveTo>
                  <a:lnTo>
                    <a:pt x="63" y="584"/>
                  </a:lnTo>
                  <a:lnTo>
                    <a:pt x="76" y="266"/>
                  </a:lnTo>
                  <a:lnTo>
                    <a:pt x="25" y="0"/>
                  </a:lnTo>
                </a:path>
              </a:pathLst>
            </a:custGeom>
            <a:ln w="3175">
              <a:solidFill>
                <a:srgbClr val="5C86AE"/>
              </a:solidFill>
            </a:ln>
          </p:spPr>
          <p:txBody>
            <a:bodyPr wrap="square" lIns="0" tIns="0" rIns="0" bIns="0" rtlCol="0"/>
            <a:lstStyle/>
            <a:p/>
          </p:txBody>
        </p:sp>
        <p:sp>
          <p:nvSpPr>
            <p:cNvPr id="2348" name="object 2348" descr=""/>
            <p:cNvSpPr/>
            <p:nvPr/>
          </p:nvSpPr>
          <p:spPr>
            <a:xfrm>
              <a:off x="6186862" y="2525450"/>
              <a:ext cx="635" cy="635"/>
            </a:xfrm>
            <a:custGeom>
              <a:avLst/>
              <a:gdLst/>
              <a:ahLst/>
              <a:cxnLst/>
              <a:rect l="l" t="t" r="r" b="b"/>
              <a:pathLst>
                <a:path w="635" h="635">
                  <a:moveTo>
                    <a:pt x="0" y="342"/>
                  </a:moveTo>
                  <a:lnTo>
                    <a:pt x="203" y="241"/>
                  </a:lnTo>
                  <a:lnTo>
                    <a:pt x="254" y="0"/>
                  </a:lnTo>
                </a:path>
              </a:pathLst>
            </a:custGeom>
            <a:ln w="3175">
              <a:solidFill>
                <a:srgbClr val="5C86AE"/>
              </a:solidFill>
            </a:ln>
          </p:spPr>
          <p:txBody>
            <a:bodyPr wrap="square" lIns="0" tIns="0" rIns="0" bIns="0" rtlCol="0"/>
            <a:lstStyle/>
            <a:p/>
          </p:txBody>
        </p:sp>
        <p:sp>
          <p:nvSpPr>
            <p:cNvPr id="2349" name="object 2349" descr=""/>
            <p:cNvSpPr/>
            <p:nvPr/>
          </p:nvSpPr>
          <p:spPr>
            <a:xfrm>
              <a:off x="6186627" y="2525303"/>
              <a:ext cx="635" cy="635"/>
            </a:xfrm>
            <a:custGeom>
              <a:avLst/>
              <a:gdLst/>
              <a:ahLst/>
              <a:cxnLst/>
              <a:rect l="l" t="t" r="r" b="b"/>
              <a:pathLst>
                <a:path w="635" h="635">
                  <a:moveTo>
                    <a:pt x="0" y="0"/>
                  </a:moveTo>
                  <a:lnTo>
                    <a:pt x="50" y="266"/>
                  </a:lnTo>
                  <a:lnTo>
                    <a:pt x="139" y="457"/>
                  </a:lnTo>
                </a:path>
              </a:pathLst>
            </a:custGeom>
            <a:ln w="3175">
              <a:solidFill>
                <a:srgbClr val="5C86AE"/>
              </a:solidFill>
            </a:ln>
          </p:spPr>
          <p:txBody>
            <a:bodyPr wrap="square" lIns="0" tIns="0" rIns="0" bIns="0" rtlCol="0"/>
            <a:lstStyle/>
            <a:p/>
          </p:txBody>
        </p:sp>
        <p:sp>
          <p:nvSpPr>
            <p:cNvPr id="2350" name="object 2350" descr=""/>
            <p:cNvSpPr/>
            <p:nvPr/>
          </p:nvSpPr>
          <p:spPr>
            <a:xfrm>
              <a:off x="6186587" y="2524465"/>
              <a:ext cx="635" cy="1270"/>
            </a:xfrm>
            <a:custGeom>
              <a:avLst/>
              <a:gdLst/>
              <a:ahLst/>
              <a:cxnLst/>
              <a:rect l="l" t="t" r="r" b="b"/>
              <a:pathLst>
                <a:path w="635" h="1269">
                  <a:moveTo>
                    <a:pt x="76" y="0"/>
                  </a:moveTo>
                  <a:lnTo>
                    <a:pt x="12" y="241"/>
                  </a:lnTo>
                  <a:lnTo>
                    <a:pt x="0" y="558"/>
                  </a:lnTo>
                  <a:lnTo>
                    <a:pt x="38" y="838"/>
                  </a:lnTo>
                </a:path>
              </a:pathLst>
            </a:custGeom>
            <a:ln w="3175">
              <a:solidFill>
                <a:srgbClr val="5C86AE"/>
              </a:solidFill>
            </a:ln>
          </p:spPr>
          <p:txBody>
            <a:bodyPr wrap="square" lIns="0" tIns="0" rIns="0" bIns="0" rtlCol="0"/>
            <a:lstStyle/>
            <a:p/>
          </p:txBody>
        </p:sp>
        <p:sp>
          <p:nvSpPr>
            <p:cNvPr id="2351" name="object 2351" descr=""/>
            <p:cNvSpPr/>
            <p:nvPr/>
          </p:nvSpPr>
          <p:spPr>
            <a:xfrm>
              <a:off x="6186657" y="2524100"/>
              <a:ext cx="635" cy="635"/>
            </a:xfrm>
            <a:custGeom>
              <a:avLst/>
              <a:gdLst/>
              <a:ahLst/>
              <a:cxnLst/>
              <a:rect l="l" t="t" r="r" b="b"/>
              <a:pathLst>
                <a:path w="635" h="635">
                  <a:moveTo>
                    <a:pt x="253" y="25"/>
                  </a:moveTo>
                  <a:lnTo>
                    <a:pt x="50" y="126"/>
                  </a:lnTo>
                  <a:lnTo>
                    <a:pt x="0" y="368"/>
                  </a:lnTo>
                </a:path>
              </a:pathLst>
            </a:custGeom>
            <a:ln w="3175">
              <a:solidFill>
                <a:srgbClr val="5C86AE"/>
              </a:solidFill>
            </a:ln>
          </p:spPr>
          <p:txBody>
            <a:bodyPr wrap="square" lIns="0" tIns="0" rIns="0" bIns="0" rtlCol="0"/>
            <a:lstStyle/>
            <a:p/>
          </p:txBody>
        </p:sp>
        <p:sp>
          <p:nvSpPr>
            <p:cNvPr id="2352" name="object 2352" descr=""/>
            <p:cNvSpPr/>
            <p:nvPr/>
          </p:nvSpPr>
          <p:spPr>
            <a:xfrm>
              <a:off x="6186883" y="2523012"/>
              <a:ext cx="635" cy="635"/>
            </a:xfrm>
            <a:custGeom>
              <a:avLst/>
              <a:gdLst/>
              <a:ahLst/>
              <a:cxnLst/>
              <a:rect l="l" t="t" r="r" b="b"/>
              <a:pathLst>
                <a:path w="635" h="635">
                  <a:moveTo>
                    <a:pt x="165" y="368"/>
                  </a:moveTo>
                  <a:lnTo>
                    <a:pt x="114" y="126"/>
                  </a:lnTo>
                  <a:lnTo>
                    <a:pt x="63" y="0"/>
                  </a:lnTo>
                </a:path>
              </a:pathLst>
            </a:custGeom>
            <a:ln w="3175">
              <a:solidFill>
                <a:srgbClr val="5C86AE"/>
              </a:solidFill>
            </a:ln>
          </p:spPr>
          <p:txBody>
            <a:bodyPr wrap="square" lIns="0" tIns="0" rIns="0" bIns="0" rtlCol="0"/>
            <a:lstStyle/>
            <a:p/>
          </p:txBody>
        </p:sp>
        <p:sp>
          <p:nvSpPr>
            <p:cNvPr id="2353" name="object 2353" descr=""/>
            <p:cNvSpPr/>
            <p:nvPr/>
          </p:nvSpPr>
          <p:spPr>
            <a:xfrm>
              <a:off x="6186608" y="2523009"/>
              <a:ext cx="635" cy="4445"/>
            </a:xfrm>
            <a:custGeom>
              <a:avLst/>
              <a:gdLst/>
              <a:ahLst/>
              <a:cxnLst/>
              <a:rect l="l" t="t" r="r" b="b"/>
              <a:pathLst>
                <a:path w="635" h="4444">
                  <a:moveTo>
                    <a:pt x="279" y="0"/>
                  </a:moveTo>
                  <a:lnTo>
                    <a:pt x="126" y="0"/>
                  </a:lnTo>
                  <a:lnTo>
                    <a:pt x="12" y="838"/>
                  </a:lnTo>
                  <a:lnTo>
                    <a:pt x="12" y="1905"/>
                  </a:lnTo>
                  <a:lnTo>
                    <a:pt x="0" y="2959"/>
                  </a:lnTo>
                  <a:lnTo>
                    <a:pt x="114" y="3848"/>
                  </a:lnTo>
                  <a:lnTo>
                    <a:pt x="266" y="3898"/>
                  </a:lnTo>
                  <a:lnTo>
                    <a:pt x="419" y="3949"/>
                  </a:lnTo>
                  <a:lnTo>
                    <a:pt x="546" y="3149"/>
                  </a:lnTo>
                  <a:lnTo>
                    <a:pt x="546" y="2095"/>
                  </a:lnTo>
                </a:path>
              </a:pathLst>
            </a:custGeom>
            <a:ln w="3175">
              <a:solidFill>
                <a:srgbClr val="5C86AE"/>
              </a:solidFill>
            </a:ln>
          </p:spPr>
          <p:txBody>
            <a:bodyPr wrap="square" lIns="0" tIns="0" rIns="0" bIns="0" rtlCol="0"/>
            <a:lstStyle/>
            <a:p/>
          </p:txBody>
        </p:sp>
        <p:sp>
          <p:nvSpPr>
            <p:cNvPr id="2354" name="object 2354" descr=""/>
            <p:cNvSpPr/>
            <p:nvPr/>
          </p:nvSpPr>
          <p:spPr>
            <a:xfrm>
              <a:off x="6187046" y="2523376"/>
              <a:ext cx="635" cy="635"/>
            </a:xfrm>
            <a:custGeom>
              <a:avLst/>
              <a:gdLst/>
              <a:ahLst/>
              <a:cxnLst/>
              <a:rect l="l" t="t" r="r" b="b"/>
              <a:pathLst>
                <a:path w="635" h="635">
                  <a:moveTo>
                    <a:pt x="63" y="457"/>
                  </a:moveTo>
                  <a:lnTo>
                    <a:pt x="50" y="279"/>
                  </a:lnTo>
                  <a:lnTo>
                    <a:pt x="25" y="126"/>
                  </a:lnTo>
                </a:path>
              </a:pathLst>
            </a:custGeom>
            <a:ln w="3175">
              <a:solidFill>
                <a:srgbClr val="5C86AE"/>
              </a:solidFill>
            </a:ln>
          </p:spPr>
          <p:txBody>
            <a:bodyPr wrap="square" lIns="0" tIns="0" rIns="0" bIns="0" rtlCol="0"/>
            <a:lstStyle/>
            <a:p/>
          </p:txBody>
        </p:sp>
        <p:sp>
          <p:nvSpPr>
            <p:cNvPr id="2355" name="object 2355" descr=""/>
            <p:cNvSpPr/>
            <p:nvPr/>
          </p:nvSpPr>
          <p:spPr>
            <a:xfrm>
              <a:off x="6186030" y="2523889"/>
              <a:ext cx="635" cy="3175"/>
            </a:xfrm>
            <a:custGeom>
              <a:avLst/>
              <a:gdLst/>
              <a:ahLst/>
              <a:cxnLst/>
              <a:rect l="l" t="t" r="r" b="b"/>
              <a:pathLst>
                <a:path w="635" h="3175">
                  <a:moveTo>
                    <a:pt x="63" y="0"/>
                  </a:moveTo>
                  <a:lnTo>
                    <a:pt x="0" y="596"/>
                  </a:lnTo>
                  <a:lnTo>
                    <a:pt x="0" y="1371"/>
                  </a:lnTo>
                  <a:lnTo>
                    <a:pt x="50" y="2006"/>
                  </a:lnTo>
                  <a:lnTo>
                    <a:pt x="101" y="2628"/>
                  </a:lnTo>
                  <a:lnTo>
                    <a:pt x="203" y="3022"/>
                  </a:lnTo>
                </a:path>
              </a:pathLst>
            </a:custGeom>
            <a:ln w="3175">
              <a:solidFill>
                <a:srgbClr val="5C86AE"/>
              </a:solidFill>
            </a:ln>
          </p:spPr>
          <p:txBody>
            <a:bodyPr wrap="square" lIns="0" tIns="0" rIns="0" bIns="0" rtlCol="0"/>
            <a:lstStyle/>
            <a:p/>
          </p:txBody>
        </p:sp>
        <p:sp>
          <p:nvSpPr>
            <p:cNvPr id="2356" name="object 2356" descr=""/>
            <p:cNvSpPr/>
            <p:nvPr/>
          </p:nvSpPr>
          <p:spPr>
            <a:xfrm>
              <a:off x="5428424" y="2610103"/>
              <a:ext cx="179705" cy="17145"/>
            </a:xfrm>
            <a:custGeom>
              <a:avLst/>
              <a:gdLst/>
              <a:ahLst/>
              <a:cxnLst/>
              <a:rect l="l" t="t" r="r" b="b"/>
              <a:pathLst>
                <a:path w="179704" h="17144">
                  <a:moveTo>
                    <a:pt x="5588" y="3352"/>
                  </a:moveTo>
                  <a:lnTo>
                    <a:pt x="5257" y="2565"/>
                  </a:lnTo>
                  <a:lnTo>
                    <a:pt x="4470" y="2235"/>
                  </a:lnTo>
                  <a:lnTo>
                    <a:pt x="3898" y="2476"/>
                  </a:lnTo>
                  <a:lnTo>
                    <a:pt x="3911" y="2235"/>
                  </a:lnTo>
                  <a:lnTo>
                    <a:pt x="3670" y="1689"/>
                  </a:lnTo>
                  <a:lnTo>
                    <a:pt x="3911" y="1117"/>
                  </a:lnTo>
                  <a:lnTo>
                    <a:pt x="3581" y="330"/>
                  </a:lnTo>
                  <a:lnTo>
                    <a:pt x="2794" y="0"/>
                  </a:lnTo>
                  <a:lnTo>
                    <a:pt x="2006" y="330"/>
                  </a:lnTo>
                  <a:lnTo>
                    <a:pt x="1955" y="457"/>
                  </a:lnTo>
                  <a:lnTo>
                    <a:pt x="1905" y="330"/>
                  </a:lnTo>
                  <a:lnTo>
                    <a:pt x="1117" y="0"/>
                  </a:lnTo>
                  <a:lnTo>
                    <a:pt x="330" y="330"/>
                  </a:lnTo>
                  <a:lnTo>
                    <a:pt x="0" y="1117"/>
                  </a:lnTo>
                  <a:lnTo>
                    <a:pt x="228" y="1689"/>
                  </a:lnTo>
                  <a:lnTo>
                    <a:pt x="0" y="2235"/>
                  </a:lnTo>
                  <a:lnTo>
                    <a:pt x="330" y="3022"/>
                  </a:lnTo>
                  <a:lnTo>
                    <a:pt x="1117" y="3352"/>
                  </a:lnTo>
                  <a:lnTo>
                    <a:pt x="1397" y="3238"/>
                  </a:lnTo>
                  <a:lnTo>
                    <a:pt x="1676" y="3352"/>
                  </a:lnTo>
                  <a:lnTo>
                    <a:pt x="2235" y="3124"/>
                  </a:lnTo>
                  <a:lnTo>
                    <a:pt x="2235" y="3352"/>
                  </a:lnTo>
                  <a:lnTo>
                    <a:pt x="2565" y="4140"/>
                  </a:lnTo>
                  <a:lnTo>
                    <a:pt x="3352" y="4470"/>
                  </a:lnTo>
                  <a:lnTo>
                    <a:pt x="3543" y="4394"/>
                  </a:lnTo>
                  <a:lnTo>
                    <a:pt x="3683" y="4699"/>
                  </a:lnTo>
                  <a:lnTo>
                    <a:pt x="4470" y="5029"/>
                  </a:lnTo>
                  <a:lnTo>
                    <a:pt x="5257" y="4699"/>
                  </a:lnTo>
                  <a:lnTo>
                    <a:pt x="5588" y="3911"/>
                  </a:lnTo>
                  <a:lnTo>
                    <a:pt x="5461" y="3632"/>
                  </a:lnTo>
                  <a:lnTo>
                    <a:pt x="5588" y="3352"/>
                  </a:lnTo>
                  <a:close/>
                </a:path>
                <a:path w="179704" h="17144">
                  <a:moveTo>
                    <a:pt x="8940" y="3352"/>
                  </a:moveTo>
                  <a:lnTo>
                    <a:pt x="8610" y="2565"/>
                  </a:lnTo>
                  <a:lnTo>
                    <a:pt x="7823" y="2235"/>
                  </a:lnTo>
                  <a:lnTo>
                    <a:pt x="7023" y="2565"/>
                  </a:lnTo>
                  <a:lnTo>
                    <a:pt x="6705" y="3352"/>
                  </a:lnTo>
                  <a:lnTo>
                    <a:pt x="7023" y="4140"/>
                  </a:lnTo>
                  <a:lnTo>
                    <a:pt x="7823" y="4470"/>
                  </a:lnTo>
                  <a:lnTo>
                    <a:pt x="8610" y="4140"/>
                  </a:lnTo>
                  <a:lnTo>
                    <a:pt x="8940" y="3352"/>
                  </a:lnTo>
                  <a:close/>
                </a:path>
                <a:path w="179704" h="17144">
                  <a:moveTo>
                    <a:pt x="9486" y="5588"/>
                  </a:moveTo>
                  <a:lnTo>
                    <a:pt x="9169" y="4800"/>
                  </a:lnTo>
                  <a:lnTo>
                    <a:pt x="8369" y="4470"/>
                  </a:lnTo>
                  <a:lnTo>
                    <a:pt x="7581" y="4800"/>
                  </a:lnTo>
                  <a:lnTo>
                    <a:pt x="7251" y="5588"/>
                  </a:lnTo>
                  <a:lnTo>
                    <a:pt x="7581" y="6375"/>
                  </a:lnTo>
                  <a:lnTo>
                    <a:pt x="8369" y="6705"/>
                  </a:lnTo>
                  <a:lnTo>
                    <a:pt x="9169" y="6375"/>
                  </a:lnTo>
                  <a:lnTo>
                    <a:pt x="9486" y="5588"/>
                  </a:lnTo>
                  <a:close/>
                </a:path>
                <a:path w="179704" h="17144">
                  <a:moveTo>
                    <a:pt x="10045" y="7823"/>
                  </a:moveTo>
                  <a:lnTo>
                    <a:pt x="9728" y="7023"/>
                  </a:lnTo>
                  <a:lnTo>
                    <a:pt x="8928" y="6705"/>
                  </a:lnTo>
                  <a:lnTo>
                    <a:pt x="8140" y="7023"/>
                  </a:lnTo>
                  <a:lnTo>
                    <a:pt x="7810" y="7823"/>
                  </a:lnTo>
                  <a:lnTo>
                    <a:pt x="8140" y="8610"/>
                  </a:lnTo>
                  <a:lnTo>
                    <a:pt x="8928" y="8940"/>
                  </a:lnTo>
                  <a:lnTo>
                    <a:pt x="9728" y="8610"/>
                  </a:lnTo>
                  <a:lnTo>
                    <a:pt x="10045" y="7823"/>
                  </a:lnTo>
                  <a:close/>
                </a:path>
                <a:path w="179704" h="17144">
                  <a:moveTo>
                    <a:pt x="27927" y="3352"/>
                  </a:moveTo>
                  <a:lnTo>
                    <a:pt x="27597" y="2565"/>
                  </a:lnTo>
                  <a:lnTo>
                    <a:pt x="26809" y="2235"/>
                  </a:lnTo>
                  <a:lnTo>
                    <a:pt x="26009" y="2565"/>
                  </a:lnTo>
                  <a:lnTo>
                    <a:pt x="25692" y="3352"/>
                  </a:lnTo>
                  <a:lnTo>
                    <a:pt x="25793" y="3632"/>
                  </a:lnTo>
                  <a:lnTo>
                    <a:pt x="25692" y="3911"/>
                  </a:lnTo>
                  <a:lnTo>
                    <a:pt x="26009" y="4699"/>
                  </a:lnTo>
                  <a:lnTo>
                    <a:pt x="26809" y="5029"/>
                  </a:lnTo>
                  <a:lnTo>
                    <a:pt x="27597" y="4699"/>
                  </a:lnTo>
                  <a:lnTo>
                    <a:pt x="27927" y="3911"/>
                  </a:lnTo>
                  <a:lnTo>
                    <a:pt x="27800" y="3632"/>
                  </a:lnTo>
                  <a:lnTo>
                    <a:pt x="27927" y="3352"/>
                  </a:lnTo>
                  <a:close/>
                </a:path>
                <a:path w="179704" h="17144">
                  <a:moveTo>
                    <a:pt x="29044" y="11722"/>
                  </a:moveTo>
                  <a:lnTo>
                    <a:pt x="28714" y="10934"/>
                  </a:lnTo>
                  <a:lnTo>
                    <a:pt x="28397" y="10807"/>
                  </a:lnTo>
                  <a:lnTo>
                    <a:pt x="28486" y="10604"/>
                  </a:lnTo>
                  <a:lnTo>
                    <a:pt x="28155" y="9817"/>
                  </a:lnTo>
                  <a:lnTo>
                    <a:pt x="27368" y="9486"/>
                  </a:lnTo>
                  <a:lnTo>
                    <a:pt x="26568" y="9817"/>
                  </a:lnTo>
                  <a:lnTo>
                    <a:pt x="26250" y="10604"/>
                  </a:lnTo>
                  <a:lnTo>
                    <a:pt x="26568" y="11404"/>
                  </a:lnTo>
                  <a:lnTo>
                    <a:pt x="26885" y="11531"/>
                  </a:lnTo>
                  <a:lnTo>
                    <a:pt x="26809" y="11722"/>
                  </a:lnTo>
                  <a:lnTo>
                    <a:pt x="27127" y="12522"/>
                  </a:lnTo>
                  <a:lnTo>
                    <a:pt x="27927" y="12839"/>
                  </a:lnTo>
                  <a:lnTo>
                    <a:pt x="28714" y="12522"/>
                  </a:lnTo>
                  <a:lnTo>
                    <a:pt x="29044" y="11722"/>
                  </a:lnTo>
                  <a:close/>
                </a:path>
                <a:path w="179704" h="17144">
                  <a:moveTo>
                    <a:pt x="30708" y="3352"/>
                  </a:moveTo>
                  <a:lnTo>
                    <a:pt x="30391" y="2565"/>
                  </a:lnTo>
                  <a:lnTo>
                    <a:pt x="29591" y="2235"/>
                  </a:lnTo>
                  <a:lnTo>
                    <a:pt x="28803" y="2565"/>
                  </a:lnTo>
                  <a:lnTo>
                    <a:pt x="28473" y="3352"/>
                  </a:lnTo>
                  <a:lnTo>
                    <a:pt x="28803" y="4140"/>
                  </a:lnTo>
                  <a:lnTo>
                    <a:pt x="29591" y="4470"/>
                  </a:lnTo>
                  <a:lnTo>
                    <a:pt x="30391" y="4140"/>
                  </a:lnTo>
                  <a:lnTo>
                    <a:pt x="30708" y="3352"/>
                  </a:lnTo>
                  <a:close/>
                </a:path>
                <a:path w="179704" h="17144">
                  <a:moveTo>
                    <a:pt x="32385" y="15633"/>
                  </a:moveTo>
                  <a:lnTo>
                    <a:pt x="32054" y="14846"/>
                  </a:lnTo>
                  <a:lnTo>
                    <a:pt x="31267" y="14516"/>
                  </a:lnTo>
                  <a:lnTo>
                    <a:pt x="30480" y="14846"/>
                  </a:lnTo>
                  <a:lnTo>
                    <a:pt x="30149" y="15633"/>
                  </a:lnTo>
                  <a:lnTo>
                    <a:pt x="30480" y="16433"/>
                  </a:lnTo>
                  <a:lnTo>
                    <a:pt x="31267" y="16751"/>
                  </a:lnTo>
                  <a:lnTo>
                    <a:pt x="32054" y="16433"/>
                  </a:lnTo>
                  <a:lnTo>
                    <a:pt x="32385" y="15633"/>
                  </a:lnTo>
                  <a:close/>
                </a:path>
                <a:path w="179704" h="17144">
                  <a:moveTo>
                    <a:pt x="66446" y="10604"/>
                  </a:moveTo>
                  <a:lnTo>
                    <a:pt x="66116" y="9817"/>
                  </a:lnTo>
                  <a:lnTo>
                    <a:pt x="65328" y="9486"/>
                  </a:lnTo>
                  <a:lnTo>
                    <a:pt x="64541" y="9817"/>
                  </a:lnTo>
                  <a:lnTo>
                    <a:pt x="64211" y="10604"/>
                  </a:lnTo>
                  <a:lnTo>
                    <a:pt x="64439" y="11176"/>
                  </a:lnTo>
                  <a:lnTo>
                    <a:pt x="64211" y="11722"/>
                  </a:lnTo>
                  <a:lnTo>
                    <a:pt x="64541" y="12522"/>
                  </a:lnTo>
                  <a:lnTo>
                    <a:pt x="65328" y="12839"/>
                  </a:lnTo>
                  <a:lnTo>
                    <a:pt x="66116" y="12522"/>
                  </a:lnTo>
                  <a:lnTo>
                    <a:pt x="66446" y="11722"/>
                  </a:lnTo>
                  <a:lnTo>
                    <a:pt x="66205" y="11176"/>
                  </a:lnTo>
                  <a:lnTo>
                    <a:pt x="66446" y="10604"/>
                  </a:lnTo>
                  <a:close/>
                </a:path>
                <a:path w="179704" h="17144">
                  <a:moveTo>
                    <a:pt x="66446" y="3352"/>
                  </a:moveTo>
                  <a:lnTo>
                    <a:pt x="66116" y="2565"/>
                  </a:lnTo>
                  <a:lnTo>
                    <a:pt x="65328" y="2235"/>
                  </a:lnTo>
                  <a:lnTo>
                    <a:pt x="64541" y="2565"/>
                  </a:lnTo>
                  <a:lnTo>
                    <a:pt x="64376" y="2959"/>
                  </a:lnTo>
                  <a:lnTo>
                    <a:pt x="63982" y="3124"/>
                  </a:lnTo>
                  <a:lnTo>
                    <a:pt x="63652" y="3911"/>
                  </a:lnTo>
                  <a:lnTo>
                    <a:pt x="63982" y="4699"/>
                  </a:lnTo>
                  <a:lnTo>
                    <a:pt x="64770" y="5029"/>
                  </a:lnTo>
                  <a:lnTo>
                    <a:pt x="65557" y="4699"/>
                  </a:lnTo>
                  <a:lnTo>
                    <a:pt x="65722" y="4305"/>
                  </a:lnTo>
                  <a:lnTo>
                    <a:pt x="66116" y="4140"/>
                  </a:lnTo>
                  <a:lnTo>
                    <a:pt x="66446" y="3352"/>
                  </a:lnTo>
                  <a:close/>
                </a:path>
                <a:path w="179704" h="17144">
                  <a:moveTo>
                    <a:pt x="70345" y="15633"/>
                  </a:moveTo>
                  <a:lnTo>
                    <a:pt x="70027" y="14846"/>
                  </a:lnTo>
                  <a:lnTo>
                    <a:pt x="69227" y="14516"/>
                  </a:lnTo>
                  <a:lnTo>
                    <a:pt x="68440" y="14846"/>
                  </a:lnTo>
                  <a:lnTo>
                    <a:pt x="68110" y="15633"/>
                  </a:lnTo>
                  <a:lnTo>
                    <a:pt x="68440" y="16433"/>
                  </a:lnTo>
                  <a:lnTo>
                    <a:pt x="69227" y="16751"/>
                  </a:lnTo>
                  <a:lnTo>
                    <a:pt x="70027" y="16433"/>
                  </a:lnTo>
                  <a:lnTo>
                    <a:pt x="70345" y="15633"/>
                  </a:lnTo>
                  <a:close/>
                </a:path>
                <a:path w="179704" h="17144">
                  <a:moveTo>
                    <a:pt x="75933" y="15633"/>
                  </a:moveTo>
                  <a:lnTo>
                    <a:pt x="75603" y="14846"/>
                  </a:lnTo>
                  <a:lnTo>
                    <a:pt x="74815" y="14516"/>
                  </a:lnTo>
                  <a:lnTo>
                    <a:pt x="74028" y="14846"/>
                  </a:lnTo>
                  <a:lnTo>
                    <a:pt x="73698" y="15633"/>
                  </a:lnTo>
                  <a:lnTo>
                    <a:pt x="74028" y="16433"/>
                  </a:lnTo>
                  <a:lnTo>
                    <a:pt x="74815" y="16751"/>
                  </a:lnTo>
                  <a:lnTo>
                    <a:pt x="75603" y="16433"/>
                  </a:lnTo>
                  <a:lnTo>
                    <a:pt x="75933" y="15633"/>
                  </a:lnTo>
                  <a:close/>
                </a:path>
                <a:path w="179704" h="17144">
                  <a:moveTo>
                    <a:pt x="75933" y="10604"/>
                  </a:moveTo>
                  <a:lnTo>
                    <a:pt x="75603" y="9817"/>
                  </a:lnTo>
                  <a:lnTo>
                    <a:pt x="74815" y="9486"/>
                  </a:lnTo>
                  <a:lnTo>
                    <a:pt x="74028" y="9817"/>
                  </a:lnTo>
                  <a:lnTo>
                    <a:pt x="73698" y="10604"/>
                  </a:lnTo>
                  <a:lnTo>
                    <a:pt x="73926" y="11176"/>
                  </a:lnTo>
                  <a:lnTo>
                    <a:pt x="73698" y="11722"/>
                  </a:lnTo>
                  <a:lnTo>
                    <a:pt x="74028" y="12522"/>
                  </a:lnTo>
                  <a:lnTo>
                    <a:pt x="74815" y="12839"/>
                  </a:lnTo>
                  <a:lnTo>
                    <a:pt x="75603" y="12522"/>
                  </a:lnTo>
                  <a:lnTo>
                    <a:pt x="75933" y="11722"/>
                  </a:lnTo>
                  <a:lnTo>
                    <a:pt x="75692" y="11176"/>
                  </a:lnTo>
                  <a:lnTo>
                    <a:pt x="75933" y="10604"/>
                  </a:lnTo>
                  <a:close/>
                </a:path>
                <a:path w="179704" h="17144">
                  <a:moveTo>
                    <a:pt x="75933" y="3911"/>
                  </a:moveTo>
                  <a:lnTo>
                    <a:pt x="75603" y="3124"/>
                  </a:lnTo>
                  <a:lnTo>
                    <a:pt x="75209" y="2959"/>
                  </a:lnTo>
                  <a:lnTo>
                    <a:pt x="75044" y="2565"/>
                  </a:lnTo>
                  <a:lnTo>
                    <a:pt x="74256" y="2235"/>
                  </a:lnTo>
                  <a:lnTo>
                    <a:pt x="73469" y="2565"/>
                  </a:lnTo>
                  <a:lnTo>
                    <a:pt x="73139" y="3352"/>
                  </a:lnTo>
                  <a:lnTo>
                    <a:pt x="73469" y="4140"/>
                  </a:lnTo>
                  <a:lnTo>
                    <a:pt x="73863" y="4305"/>
                  </a:lnTo>
                  <a:lnTo>
                    <a:pt x="74028" y="4699"/>
                  </a:lnTo>
                  <a:lnTo>
                    <a:pt x="74815" y="5029"/>
                  </a:lnTo>
                  <a:lnTo>
                    <a:pt x="75603" y="4699"/>
                  </a:lnTo>
                  <a:lnTo>
                    <a:pt x="75933" y="3911"/>
                  </a:lnTo>
                  <a:close/>
                </a:path>
                <a:path w="179704" h="17144">
                  <a:moveTo>
                    <a:pt x="137909" y="15633"/>
                  </a:moveTo>
                  <a:lnTo>
                    <a:pt x="137579" y="14846"/>
                  </a:lnTo>
                  <a:lnTo>
                    <a:pt x="136791" y="14516"/>
                  </a:lnTo>
                  <a:lnTo>
                    <a:pt x="136004" y="14846"/>
                  </a:lnTo>
                  <a:lnTo>
                    <a:pt x="135674" y="15633"/>
                  </a:lnTo>
                  <a:lnTo>
                    <a:pt x="136004" y="16433"/>
                  </a:lnTo>
                  <a:lnTo>
                    <a:pt x="136791" y="16751"/>
                  </a:lnTo>
                  <a:lnTo>
                    <a:pt x="137579" y="16433"/>
                  </a:lnTo>
                  <a:lnTo>
                    <a:pt x="137909" y="15633"/>
                  </a:lnTo>
                  <a:close/>
                </a:path>
                <a:path w="179704" h="17144">
                  <a:moveTo>
                    <a:pt x="137909" y="10604"/>
                  </a:moveTo>
                  <a:lnTo>
                    <a:pt x="137579" y="9817"/>
                  </a:lnTo>
                  <a:lnTo>
                    <a:pt x="136791" y="9486"/>
                  </a:lnTo>
                  <a:lnTo>
                    <a:pt x="136004" y="9817"/>
                  </a:lnTo>
                  <a:lnTo>
                    <a:pt x="135674" y="10604"/>
                  </a:lnTo>
                  <a:lnTo>
                    <a:pt x="135902" y="11176"/>
                  </a:lnTo>
                  <a:lnTo>
                    <a:pt x="135674" y="11722"/>
                  </a:lnTo>
                  <a:lnTo>
                    <a:pt x="136004" y="12522"/>
                  </a:lnTo>
                  <a:lnTo>
                    <a:pt x="136791" y="12839"/>
                  </a:lnTo>
                  <a:lnTo>
                    <a:pt x="137579" y="12522"/>
                  </a:lnTo>
                  <a:lnTo>
                    <a:pt x="137909" y="11722"/>
                  </a:lnTo>
                  <a:lnTo>
                    <a:pt x="137668" y="11176"/>
                  </a:lnTo>
                  <a:lnTo>
                    <a:pt x="137909" y="10604"/>
                  </a:lnTo>
                  <a:close/>
                </a:path>
                <a:path w="179704" h="17144">
                  <a:moveTo>
                    <a:pt x="138468" y="3352"/>
                  </a:moveTo>
                  <a:lnTo>
                    <a:pt x="138137" y="2565"/>
                  </a:lnTo>
                  <a:lnTo>
                    <a:pt x="137350" y="2235"/>
                  </a:lnTo>
                  <a:lnTo>
                    <a:pt x="136550" y="2565"/>
                  </a:lnTo>
                  <a:lnTo>
                    <a:pt x="136385" y="2971"/>
                  </a:lnTo>
                  <a:lnTo>
                    <a:pt x="136004" y="3124"/>
                  </a:lnTo>
                  <a:lnTo>
                    <a:pt x="135674" y="3911"/>
                  </a:lnTo>
                  <a:lnTo>
                    <a:pt x="136004" y="4699"/>
                  </a:lnTo>
                  <a:lnTo>
                    <a:pt x="136791" y="5029"/>
                  </a:lnTo>
                  <a:lnTo>
                    <a:pt x="137579" y="4699"/>
                  </a:lnTo>
                  <a:lnTo>
                    <a:pt x="137744" y="4305"/>
                  </a:lnTo>
                  <a:lnTo>
                    <a:pt x="138137" y="4140"/>
                  </a:lnTo>
                  <a:lnTo>
                    <a:pt x="138468" y="3352"/>
                  </a:lnTo>
                  <a:close/>
                </a:path>
                <a:path w="179704" h="17144">
                  <a:moveTo>
                    <a:pt x="144043" y="15633"/>
                  </a:moveTo>
                  <a:lnTo>
                    <a:pt x="143713" y="14846"/>
                  </a:lnTo>
                  <a:lnTo>
                    <a:pt x="142925" y="14516"/>
                  </a:lnTo>
                  <a:lnTo>
                    <a:pt x="142138" y="14846"/>
                  </a:lnTo>
                  <a:lnTo>
                    <a:pt x="141808" y="15633"/>
                  </a:lnTo>
                  <a:lnTo>
                    <a:pt x="142138" y="16433"/>
                  </a:lnTo>
                  <a:lnTo>
                    <a:pt x="142925" y="16751"/>
                  </a:lnTo>
                  <a:lnTo>
                    <a:pt x="143713" y="16433"/>
                  </a:lnTo>
                  <a:lnTo>
                    <a:pt x="144043" y="15633"/>
                  </a:lnTo>
                  <a:close/>
                </a:path>
                <a:path w="179704" h="17144">
                  <a:moveTo>
                    <a:pt x="147955" y="10604"/>
                  </a:moveTo>
                  <a:lnTo>
                    <a:pt x="147624" y="9817"/>
                  </a:lnTo>
                  <a:lnTo>
                    <a:pt x="146837" y="9486"/>
                  </a:lnTo>
                  <a:lnTo>
                    <a:pt x="146050" y="9817"/>
                  </a:lnTo>
                  <a:lnTo>
                    <a:pt x="145719" y="10604"/>
                  </a:lnTo>
                  <a:lnTo>
                    <a:pt x="145796" y="10807"/>
                  </a:lnTo>
                  <a:lnTo>
                    <a:pt x="145491" y="10934"/>
                  </a:lnTo>
                  <a:lnTo>
                    <a:pt x="145161" y="11722"/>
                  </a:lnTo>
                  <a:lnTo>
                    <a:pt x="145491" y="12522"/>
                  </a:lnTo>
                  <a:lnTo>
                    <a:pt x="146278" y="12839"/>
                  </a:lnTo>
                  <a:lnTo>
                    <a:pt x="147066" y="12522"/>
                  </a:lnTo>
                  <a:lnTo>
                    <a:pt x="147396" y="11722"/>
                  </a:lnTo>
                  <a:lnTo>
                    <a:pt x="147307" y="11531"/>
                  </a:lnTo>
                  <a:lnTo>
                    <a:pt x="147624" y="11404"/>
                  </a:lnTo>
                  <a:lnTo>
                    <a:pt x="147955" y="10604"/>
                  </a:lnTo>
                  <a:close/>
                </a:path>
                <a:path w="179704" h="17144">
                  <a:moveTo>
                    <a:pt x="148513" y="3911"/>
                  </a:moveTo>
                  <a:lnTo>
                    <a:pt x="148183" y="3124"/>
                  </a:lnTo>
                  <a:lnTo>
                    <a:pt x="147789" y="2959"/>
                  </a:lnTo>
                  <a:lnTo>
                    <a:pt x="147624" y="2565"/>
                  </a:lnTo>
                  <a:lnTo>
                    <a:pt x="146837" y="2235"/>
                  </a:lnTo>
                  <a:lnTo>
                    <a:pt x="146050" y="2565"/>
                  </a:lnTo>
                  <a:lnTo>
                    <a:pt x="145719" y="3352"/>
                  </a:lnTo>
                  <a:lnTo>
                    <a:pt x="146050" y="4140"/>
                  </a:lnTo>
                  <a:lnTo>
                    <a:pt x="146431" y="4305"/>
                  </a:lnTo>
                  <a:lnTo>
                    <a:pt x="146596" y="4699"/>
                  </a:lnTo>
                  <a:lnTo>
                    <a:pt x="147396" y="5029"/>
                  </a:lnTo>
                  <a:lnTo>
                    <a:pt x="148183" y="4699"/>
                  </a:lnTo>
                  <a:lnTo>
                    <a:pt x="148513" y="3911"/>
                  </a:lnTo>
                  <a:close/>
                </a:path>
                <a:path w="179704" h="17144">
                  <a:moveTo>
                    <a:pt x="179222" y="3352"/>
                  </a:moveTo>
                  <a:lnTo>
                    <a:pt x="178892" y="2565"/>
                  </a:lnTo>
                  <a:lnTo>
                    <a:pt x="178104" y="2235"/>
                  </a:lnTo>
                  <a:lnTo>
                    <a:pt x="177304" y="2565"/>
                  </a:lnTo>
                  <a:lnTo>
                    <a:pt x="176987" y="3352"/>
                  </a:lnTo>
                  <a:lnTo>
                    <a:pt x="177304" y="4140"/>
                  </a:lnTo>
                  <a:lnTo>
                    <a:pt x="178104" y="4470"/>
                  </a:lnTo>
                  <a:lnTo>
                    <a:pt x="178892" y="4140"/>
                  </a:lnTo>
                  <a:lnTo>
                    <a:pt x="179222" y="3352"/>
                  </a:lnTo>
                  <a:close/>
                </a:path>
              </a:pathLst>
            </a:custGeom>
            <a:solidFill>
              <a:srgbClr val="5C86AE"/>
            </a:solidFill>
          </p:spPr>
          <p:txBody>
            <a:bodyPr wrap="square" lIns="0" tIns="0" rIns="0" bIns="0" rtlCol="0"/>
            <a:lstStyle/>
            <a:p/>
          </p:txBody>
        </p:sp>
        <p:sp>
          <p:nvSpPr>
            <p:cNvPr id="2357" name="object 2357" descr=""/>
            <p:cNvSpPr/>
            <p:nvPr/>
          </p:nvSpPr>
          <p:spPr>
            <a:xfrm>
              <a:off x="5593698" y="2506370"/>
              <a:ext cx="635" cy="1270"/>
            </a:xfrm>
            <a:custGeom>
              <a:avLst/>
              <a:gdLst/>
              <a:ahLst/>
              <a:cxnLst/>
              <a:rect l="l" t="t" r="r" b="b"/>
              <a:pathLst>
                <a:path w="635" h="1269">
                  <a:moveTo>
                    <a:pt x="406" y="0"/>
                  </a:moveTo>
                  <a:lnTo>
                    <a:pt x="152" y="152"/>
                  </a:lnTo>
                  <a:lnTo>
                    <a:pt x="0" y="419"/>
                  </a:lnTo>
                  <a:lnTo>
                    <a:pt x="0" y="723"/>
                  </a:lnTo>
                </a:path>
              </a:pathLst>
            </a:custGeom>
            <a:ln w="3175">
              <a:solidFill>
                <a:srgbClr val="5C86AE"/>
              </a:solidFill>
            </a:ln>
          </p:spPr>
          <p:txBody>
            <a:bodyPr wrap="square" lIns="0" tIns="0" rIns="0" bIns="0" rtlCol="0"/>
            <a:lstStyle/>
            <a:p/>
          </p:txBody>
        </p:sp>
        <p:sp>
          <p:nvSpPr>
            <p:cNvPr id="2358" name="object 2358" descr=""/>
            <p:cNvSpPr/>
            <p:nvPr/>
          </p:nvSpPr>
          <p:spPr>
            <a:xfrm>
              <a:off x="5593696" y="2507097"/>
              <a:ext cx="635" cy="1270"/>
            </a:xfrm>
            <a:custGeom>
              <a:avLst/>
              <a:gdLst/>
              <a:ahLst/>
              <a:cxnLst/>
              <a:rect l="l" t="t" r="r" b="b"/>
              <a:pathLst>
                <a:path w="635" h="1269">
                  <a:moveTo>
                    <a:pt x="0" y="0"/>
                  </a:moveTo>
                  <a:lnTo>
                    <a:pt x="0" y="292"/>
                  </a:lnTo>
                  <a:lnTo>
                    <a:pt x="165" y="571"/>
                  </a:lnTo>
                  <a:lnTo>
                    <a:pt x="406" y="723"/>
                  </a:lnTo>
                </a:path>
              </a:pathLst>
            </a:custGeom>
            <a:ln w="3175">
              <a:solidFill>
                <a:srgbClr val="5C86AE"/>
              </a:solidFill>
            </a:ln>
          </p:spPr>
          <p:txBody>
            <a:bodyPr wrap="square" lIns="0" tIns="0" rIns="0" bIns="0" rtlCol="0"/>
            <a:lstStyle/>
            <a:p/>
          </p:txBody>
        </p:sp>
        <p:sp>
          <p:nvSpPr>
            <p:cNvPr id="2359" name="object 2359" descr=""/>
            <p:cNvSpPr/>
            <p:nvPr/>
          </p:nvSpPr>
          <p:spPr>
            <a:xfrm>
              <a:off x="5595084" y="2504578"/>
              <a:ext cx="2540" cy="5080"/>
            </a:xfrm>
            <a:custGeom>
              <a:avLst/>
              <a:gdLst/>
              <a:ahLst/>
              <a:cxnLst/>
              <a:rect l="l" t="t" r="r" b="b"/>
              <a:pathLst>
                <a:path w="2539" h="5080">
                  <a:moveTo>
                    <a:pt x="0" y="5029"/>
                  </a:moveTo>
                  <a:lnTo>
                    <a:pt x="1384" y="5029"/>
                  </a:lnTo>
                  <a:lnTo>
                    <a:pt x="2514" y="3898"/>
                  </a:lnTo>
                  <a:lnTo>
                    <a:pt x="2514" y="2514"/>
                  </a:lnTo>
                  <a:lnTo>
                    <a:pt x="2514" y="1130"/>
                  </a:lnTo>
                  <a:lnTo>
                    <a:pt x="1384" y="0"/>
                  </a:lnTo>
                  <a:lnTo>
                    <a:pt x="0" y="0"/>
                  </a:lnTo>
                </a:path>
              </a:pathLst>
            </a:custGeom>
            <a:ln w="3175">
              <a:solidFill>
                <a:srgbClr val="5C86AE"/>
              </a:solidFill>
            </a:ln>
          </p:spPr>
          <p:txBody>
            <a:bodyPr wrap="square" lIns="0" tIns="0" rIns="0" bIns="0" rtlCol="0"/>
            <a:lstStyle/>
            <a:p/>
          </p:txBody>
        </p:sp>
        <p:sp>
          <p:nvSpPr>
            <p:cNvPr id="2360" name="object 2360" descr=""/>
            <p:cNvSpPr/>
            <p:nvPr/>
          </p:nvSpPr>
          <p:spPr>
            <a:xfrm>
              <a:off x="5593096" y="2506396"/>
              <a:ext cx="635" cy="1905"/>
            </a:xfrm>
            <a:custGeom>
              <a:avLst/>
              <a:gdLst/>
              <a:ahLst/>
              <a:cxnLst/>
              <a:rect l="l" t="t" r="r" b="b"/>
              <a:pathLst>
                <a:path w="635" h="1905">
                  <a:moveTo>
                    <a:pt x="152" y="0"/>
                  </a:moveTo>
                  <a:lnTo>
                    <a:pt x="0" y="431"/>
                  </a:lnTo>
                  <a:lnTo>
                    <a:pt x="0" y="965"/>
                  </a:lnTo>
                  <a:lnTo>
                    <a:pt x="152" y="1397"/>
                  </a:lnTo>
                </a:path>
              </a:pathLst>
            </a:custGeom>
            <a:ln w="3175">
              <a:solidFill>
                <a:srgbClr val="5C86AE"/>
              </a:solidFill>
            </a:ln>
          </p:spPr>
          <p:txBody>
            <a:bodyPr wrap="square" lIns="0" tIns="0" rIns="0" bIns="0" rtlCol="0"/>
            <a:lstStyle/>
            <a:p/>
          </p:txBody>
        </p:sp>
        <p:sp>
          <p:nvSpPr>
            <p:cNvPr id="2361" name="object 2361" descr=""/>
            <p:cNvSpPr/>
            <p:nvPr/>
          </p:nvSpPr>
          <p:spPr>
            <a:xfrm>
              <a:off x="5593243" y="2505701"/>
              <a:ext cx="1270" cy="1270"/>
            </a:xfrm>
            <a:custGeom>
              <a:avLst/>
              <a:gdLst/>
              <a:ahLst/>
              <a:cxnLst/>
              <a:rect l="l" t="t" r="r" b="b"/>
              <a:pathLst>
                <a:path w="1270" h="1269">
                  <a:moveTo>
                    <a:pt x="723" y="0"/>
                  </a:moveTo>
                  <a:lnTo>
                    <a:pt x="431" y="0"/>
                  </a:lnTo>
                  <a:lnTo>
                    <a:pt x="152" y="266"/>
                  </a:lnTo>
                  <a:lnTo>
                    <a:pt x="0" y="698"/>
                  </a:lnTo>
                </a:path>
              </a:pathLst>
            </a:custGeom>
            <a:ln w="3175">
              <a:solidFill>
                <a:srgbClr val="5C86AE"/>
              </a:solidFill>
            </a:ln>
          </p:spPr>
          <p:txBody>
            <a:bodyPr wrap="square" lIns="0" tIns="0" rIns="0" bIns="0" rtlCol="0"/>
            <a:lstStyle/>
            <a:p/>
          </p:txBody>
        </p:sp>
        <p:sp>
          <p:nvSpPr>
            <p:cNvPr id="2362" name="object 2362" descr=""/>
            <p:cNvSpPr/>
            <p:nvPr/>
          </p:nvSpPr>
          <p:spPr>
            <a:xfrm>
              <a:off x="5593964" y="2505697"/>
              <a:ext cx="1270" cy="1270"/>
            </a:xfrm>
            <a:custGeom>
              <a:avLst/>
              <a:gdLst/>
              <a:ahLst/>
              <a:cxnLst/>
              <a:rect l="l" t="t" r="r" b="b"/>
              <a:pathLst>
                <a:path w="1270" h="1269">
                  <a:moveTo>
                    <a:pt x="736" y="698"/>
                  </a:moveTo>
                  <a:lnTo>
                    <a:pt x="584" y="266"/>
                  </a:lnTo>
                  <a:lnTo>
                    <a:pt x="304" y="0"/>
                  </a:lnTo>
                  <a:lnTo>
                    <a:pt x="0" y="0"/>
                  </a:lnTo>
                </a:path>
              </a:pathLst>
            </a:custGeom>
            <a:ln w="3175">
              <a:solidFill>
                <a:srgbClr val="5C86AE"/>
              </a:solidFill>
            </a:ln>
          </p:spPr>
          <p:txBody>
            <a:bodyPr wrap="square" lIns="0" tIns="0" rIns="0" bIns="0" rtlCol="0"/>
            <a:lstStyle/>
            <a:p/>
          </p:txBody>
        </p:sp>
        <p:sp>
          <p:nvSpPr>
            <p:cNvPr id="2363" name="object 2363" descr=""/>
            <p:cNvSpPr/>
            <p:nvPr/>
          </p:nvSpPr>
          <p:spPr>
            <a:xfrm>
              <a:off x="5594700" y="2506393"/>
              <a:ext cx="635" cy="1905"/>
            </a:xfrm>
            <a:custGeom>
              <a:avLst/>
              <a:gdLst/>
              <a:ahLst/>
              <a:cxnLst/>
              <a:rect l="l" t="t" r="r" b="b"/>
              <a:pathLst>
                <a:path w="635" h="1905">
                  <a:moveTo>
                    <a:pt x="0" y="1397"/>
                  </a:moveTo>
                  <a:lnTo>
                    <a:pt x="152" y="965"/>
                  </a:lnTo>
                  <a:lnTo>
                    <a:pt x="152" y="431"/>
                  </a:lnTo>
                  <a:lnTo>
                    <a:pt x="0" y="0"/>
                  </a:lnTo>
                </a:path>
              </a:pathLst>
            </a:custGeom>
            <a:ln w="3175">
              <a:solidFill>
                <a:srgbClr val="5C86AE"/>
              </a:solidFill>
            </a:ln>
          </p:spPr>
          <p:txBody>
            <a:bodyPr wrap="square" lIns="0" tIns="0" rIns="0" bIns="0" rtlCol="0"/>
            <a:lstStyle/>
            <a:p/>
          </p:txBody>
        </p:sp>
        <p:sp>
          <p:nvSpPr>
            <p:cNvPr id="2364" name="object 2364" descr=""/>
            <p:cNvSpPr/>
            <p:nvPr/>
          </p:nvSpPr>
          <p:spPr>
            <a:xfrm>
              <a:off x="5593967" y="2507793"/>
              <a:ext cx="1270" cy="1270"/>
            </a:xfrm>
            <a:custGeom>
              <a:avLst/>
              <a:gdLst/>
              <a:ahLst/>
              <a:cxnLst/>
              <a:rect l="l" t="t" r="r" b="b"/>
              <a:pathLst>
                <a:path w="1270" h="1269">
                  <a:moveTo>
                    <a:pt x="0" y="698"/>
                  </a:moveTo>
                  <a:lnTo>
                    <a:pt x="292" y="698"/>
                  </a:lnTo>
                  <a:lnTo>
                    <a:pt x="584" y="431"/>
                  </a:lnTo>
                  <a:lnTo>
                    <a:pt x="736" y="0"/>
                  </a:lnTo>
                </a:path>
              </a:pathLst>
            </a:custGeom>
            <a:ln w="3175">
              <a:solidFill>
                <a:srgbClr val="5C86AE"/>
              </a:solidFill>
            </a:ln>
          </p:spPr>
          <p:txBody>
            <a:bodyPr wrap="square" lIns="0" tIns="0" rIns="0" bIns="0" rtlCol="0"/>
            <a:lstStyle/>
            <a:p/>
          </p:txBody>
        </p:sp>
        <p:sp>
          <p:nvSpPr>
            <p:cNvPr id="2365" name="object 2365" descr=""/>
            <p:cNvSpPr/>
            <p:nvPr/>
          </p:nvSpPr>
          <p:spPr>
            <a:xfrm>
              <a:off x="5593249" y="2507790"/>
              <a:ext cx="1270" cy="1270"/>
            </a:xfrm>
            <a:custGeom>
              <a:avLst/>
              <a:gdLst/>
              <a:ahLst/>
              <a:cxnLst/>
              <a:rect l="l" t="t" r="r" b="b"/>
              <a:pathLst>
                <a:path w="1270" h="1269">
                  <a:moveTo>
                    <a:pt x="0" y="0"/>
                  </a:moveTo>
                  <a:lnTo>
                    <a:pt x="152" y="431"/>
                  </a:lnTo>
                  <a:lnTo>
                    <a:pt x="419" y="698"/>
                  </a:lnTo>
                  <a:lnTo>
                    <a:pt x="723" y="698"/>
                  </a:lnTo>
                </a:path>
              </a:pathLst>
            </a:custGeom>
            <a:ln w="3175">
              <a:solidFill>
                <a:srgbClr val="5C86AE"/>
              </a:solidFill>
            </a:ln>
          </p:spPr>
          <p:txBody>
            <a:bodyPr wrap="square" lIns="0" tIns="0" rIns="0" bIns="0" rtlCol="0"/>
            <a:lstStyle/>
            <a:p/>
          </p:txBody>
        </p:sp>
        <p:sp>
          <p:nvSpPr>
            <p:cNvPr id="2366" name="object 2366" descr=""/>
            <p:cNvSpPr/>
            <p:nvPr/>
          </p:nvSpPr>
          <p:spPr>
            <a:xfrm>
              <a:off x="5592024" y="2505138"/>
              <a:ext cx="4445" cy="4445"/>
            </a:xfrm>
            <a:custGeom>
              <a:avLst/>
              <a:gdLst/>
              <a:ahLst/>
              <a:cxnLst/>
              <a:rect l="l" t="t" r="r" b="b"/>
              <a:pathLst>
                <a:path w="4445" h="4444">
                  <a:moveTo>
                    <a:pt x="1943" y="3911"/>
                  </a:moveTo>
                  <a:lnTo>
                    <a:pt x="3022" y="3911"/>
                  </a:lnTo>
                  <a:lnTo>
                    <a:pt x="3898" y="3035"/>
                  </a:lnTo>
                  <a:lnTo>
                    <a:pt x="3898" y="1955"/>
                  </a:lnTo>
                  <a:lnTo>
                    <a:pt x="3898" y="876"/>
                  </a:lnTo>
                  <a:lnTo>
                    <a:pt x="3022" y="0"/>
                  </a:lnTo>
                  <a:lnTo>
                    <a:pt x="1943" y="0"/>
                  </a:lnTo>
                  <a:lnTo>
                    <a:pt x="863" y="0"/>
                  </a:lnTo>
                  <a:lnTo>
                    <a:pt x="0" y="876"/>
                  </a:lnTo>
                  <a:lnTo>
                    <a:pt x="0" y="1955"/>
                  </a:lnTo>
                  <a:lnTo>
                    <a:pt x="0" y="3035"/>
                  </a:lnTo>
                  <a:lnTo>
                    <a:pt x="863" y="3911"/>
                  </a:lnTo>
                  <a:lnTo>
                    <a:pt x="1943" y="3911"/>
                  </a:lnTo>
                </a:path>
              </a:pathLst>
            </a:custGeom>
            <a:ln w="3175">
              <a:solidFill>
                <a:srgbClr val="5C86AE"/>
              </a:solidFill>
            </a:ln>
          </p:spPr>
          <p:txBody>
            <a:bodyPr wrap="square" lIns="0" tIns="0" rIns="0" bIns="0" rtlCol="0"/>
            <a:lstStyle/>
            <a:p/>
          </p:txBody>
        </p:sp>
        <p:sp>
          <p:nvSpPr>
            <p:cNvPr id="2367" name="object 2367" descr=""/>
            <p:cNvSpPr/>
            <p:nvPr/>
          </p:nvSpPr>
          <p:spPr>
            <a:xfrm>
              <a:off x="5591465" y="2504585"/>
              <a:ext cx="2540" cy="2540"/>
            </a:xfrm>
            <a:custGeom>
              <a:avLst/>
              <a:gdLst/>
              <a:ahLst/>
              <a:cxnLst/>
              <a:rect l="l" t="t" r="r" b="b"/>
              <a:pathLst>
                <a:path w="2539" h="2539">
                  <a:moveTo>
                    <a:pt x="2501" y="0"/>
                  </a:moveTo>
                  <a:lnTo>
                    <a:pt x="1117" y="0"/>
                  </a:lnTo>
                  <a:lnTo>
                    <a:pt x="0" y="1117"/>
                  </a:lnTo>
                  <a:lnTo>
                    <a:pt x="0" y="2514"/>
                  </a:lnTo>
                </a:path>
              </a:pathLst>
            </a:custGeom>
            <a:ln w="3175">
              <a:solidFill>
                <a:srgbClr val="5C86AE"/>
              </a:solidFill>
            </a:ln>
          </p:spPr>
          <p:txBody>
            <a:bodyPr wrap="square" lIns="0" tIns="0" rIns="0" bIns="0" rtlCol="0"/>
            <a:lstStyle/>
            <a:p/>
          </p:txBody>
        </p:sp>
        <p:sp>
          <p:nvSpPr>
            <p:cNvPr id="2368" name="object 2368" descr=""/>
            <p:cNvSpPr/>
            <p:nvPr/>
          </p:nvSpPr>
          <p:spPr>
            <a:xfrm>
              <a:off x="5593967" y="2504578"/>
              <a:ext cx="2540" cy="5080"/>
            </a:xfrm>
            <a:custGeom>
              <a:avLst/>
              <a:gdLst/>
              <a:ahLst/>
              <a:cxnLst/>
              <a:rect l="l" t="t" r="r" b="b"/>
              <a:pathLst>
                <a:path w="2539" h="5080">
                  <a:moveTo>
                    <a:pt x="0" y="5029"/>
                  </a:moveTo>
                  <a:lnTo>
                    <a:pt x="1384" y="5029"/>
                  </a:lnTo>
                  <a:lnTo>
                    <a:pt x="2514" y="3898"/>
                  </a:lnTo>
                  <a:lnTo>
                    <a:pt x="2514" y="2514"/>
                  </a:lnTo>
                  <a:lnTo>
                    <a:pt x="2514" y="1130"/>
                  </a:lnTo>
                  <a:lnTo>
                    <a:pt x="1384" y="0"/>
                  </a:lnTo>
                  <a:lnTo>
                    <a:pt x="0" y="0"/>
                  </a:lnTo>
                </a:path>
              </a:pathLst>
            </a:custGeom>
            <a:ln w="3175">
              <a:solidFill>
                <a:srgbClr val="5C86AE"/>
              </a:solidFill>
            </a:ln>
          </p:spPr>
          <p:txBody>
            <a:bodyPr wrap="square" lIns="0" tIns="0" rIns="0" bIns="0" rtlCol="0"/>
            <a:lstStyle/>
            <a:p/>
          </p:txBody>
        </p:sp>
        <p:sp>
          <p:nvSpPr>
            <p:cNvPr id="2369" name="object 2369" descr=""/>
            <p:cNvSpPr/>
            <p:nvPr/>
          </p:nvSpPr>
          <p:spPr>
            <a:xfrm>
              <a:off x="5591463" y="2507097"/>
              <a:ext cx="2540" cy="2540"/>
            </a:xfrm>
            <a:custGeom>
              <a:avLst/>
              <a:gdLst/>
              <a:ahLst/>
              <a:cxnLst/>
              <a:rect l="l" t="t" r="r" b="b"/>
              <a:pathLst>
                <a:path w="2539" h="2539">
                  <a:moveTo>
                    <a:pt x="0" y="0"/>
                  </a:moveTo>
                  <a:lnTo>
                    <a:pt x="0" y="1384"/>
                  </a:lnTo>
                  <a:lnTo>
                    <a:pt x="1117" y="2514"/>
                  </a:lnTo>
                  <a:lnTo>
                    <a:pt x="2501" y="2514"/>
                  </a:lnTo>
                </a:path>
              </a:pathLst>
            </a:custGeom>
            <a:ln w="3175">
              <a:solidFill>
                <a:srgbClr val="5C86AE"/>
              </a:solidFill>
            </a:ln>
          </p:spPr>
          <p:txBody>
            <a:bodyPr wrap="square" lIns="0" tIns="0" rIns="0" bIns="0" rtlCol="0"/>
            <a:lstStyle/>
            <a:p/>
          </p:txBody>
        </p:sp>
        <p:sp>
          <p:nvSpPr>
            <p:cNvPr id="2370" name="object 2370" descr=""/>
            <p:cNvSpPr/>
            <p:nvPr/>
          </p:nvSpPr>
          <p:spPr>
            <a:xfrm>
              <a:off x="5474197" y="2433874"/>
              <a:ext cx="635" cy="635"/>
            </a:xfrm>
            <a:custGeom>
              <a:avLst/>
              <a:gdLst/>
              <a:ahLst/>
              <a:cxnLst/>
              <a:rect l="l" t="t" r="r" b="b"/>
              <a:pathLst>
                <a:path w="635" h="635">
                  <a:moveTo>
                    <a:pt x="558" y="228"/>
                  </a:moveTo>
                  <a:lnTo>
                    <a:pt x="317" y="76"/>
                  </a:lnTo>
                  <a:lnTo>
                    <a:pt x="0" y="0"/>
                  </a:lnTo>
                </a:path>
              </a:pathLst>
            </a:custGeom>
            <a:ln w="3175">
              <a:solidFill>
                <a:srgbClr val="5C86AE"/>
              </a:solidFill>
            </a:ln>
          </p:spPr>
          <p:txBody>
            <a:bodyPr wrap="square" lIns="0" tIns="0" rIns="0" bIns="0" rtlCol="0"/>
            <a:lstStyle/>
            <a:p/>
          </p:txBody>
        </p:sp>
        <p:sp>
          <p:nvSpPr>
            <p:cNvPr id="2371" name="object 2371" descr=""/>
            <p:cNvSpPr/>
            <p:nvPr/>
          </p:nvSpPr>
          <p:spPr>
            <a:xfrm>
              <a:off x="5474322" y="2438626"/>
              <a:ext cx="1270" cy="1905"/>
            </a:xfrm>
            <a:custGeom>
              <a:avLst/>
              <a:gdLst/>
              <a:ahLst/>
              <a:cxnLst/>
              <a:rect l="l" t="t" r="r" b="b"/>
              <a:pathLst>
                <a:path w="1270" h="1905">
                  <a:moveTo>
                    <a:pt x="0" y="1447"/>
                  </a:moveTo>
                  <a:lnTo>
                    <a:pt x="584" y="736"/>
                  </a:lnTo>
                  <a:lnTo>
                    <a:pt x="952" y="127"/>
                  </a:lnTo>
                  <a:lnTo>
                    <a:pt x="889" y="0"/>
                  </a:lnTo>
                </a:path>
              </a:pathLst>
            </a:custGeom>
            <a:ln w="3175">
              <a:solidFill>
                <a:srgbClr val="5C86AE"/>
              </a:solidFill>
            </a:ln>
          </p:spPr>
          <p:txBody>
            <a:bodyPr wrap="square" lIns="0" tIns="0" rIns="0" bIns="0" rtlCol="0"/>
            <a:lstStyle/>
            <a:p/>
          </p:txBody>
        </p:sp>
        <p:sp>
          <p:nvSpPr>
            <p:cNvPr id="2372" name="object 2372" descr=""/>
            <p:cNvSpPr/>
            <p:nvPr/>
          </p:nvSpPr>
          <p:spPr>
            <a:xfrm>
              <a:off x="5474413" y="2437261"/>
              <a:ext cx="635" cy="635"/>
            </a:xfrm>
            <a:custGeom>
              <a:avLst/>
              <a:gdLst/>
              <a:ahLst/>
              <a:cxnLst/>
              <a:rect l="l" t="t" r="r" b="b"/>
              <a:pathLst>
                <a:path w="635" h="635">
                  <a:moveTo>
                    <a:pt x="342" y="177"/>
                  </a:moveTo>
                  <a:lnTo>
                    <a:pt x="203" y="63"/>
                  </a:lnTo>
                  <a:lnTo>
                    <a:pt x="0" y="0"/>
                  </a:lnTo>
                </a:path>
              </a:pathLst>
            </a:custGeom>
            <a:ln w="3175">
              <a:solidFill>
                <a:srgbClr val="5C86AE"/>
              </a:solidFill>
            </a:ln>
          </p:spPr>
          <p:txBody>
            <a:bodyPr wrap="square" lIns="0" tIns="0" rIns="0" bIns="0" rtlCol="0"/>
            <a:lstStyle/>
            <a:p/>
          </p:txBody>
        </p:sp>
        <p:sp>
          <p:nvSpPr>
            <p:cNvPr id="2373" name="object 2373" descr=""/>
            <p:cNvSpPr/>
            <p:nvPr/>
          </p:nvSpPr>
          <p:spPr>
            <a:xfrm>
              <a:off x="5475212" y="2438626"/>
              <a:ext cx="1270" cy="1905"/>
            </a:xfrm>
            <a:custGeom>
              <a:avLst/>
              <a:gdLst/>
              <a:ahLst/>
              <a:cxnLst/>
              <a:rect l="l" t="t" r="r" b="b"/>
              <a:pathLst>
                <a:path w="1270" h="1905">
                  <a:moveTo>
                    <a:pt x="673" y="1473"/>
                  </a:moveTo>
                  <a:lnTo>
                    <a:pt x="673" y="914"/>
                  </a:lnTo>
                  <a:lnTo>
                    <a:pt x="431" y="368"/>
                  </a:lnTo>
                  <a:lnTo>
                    <a:pt x="0" y="0"/>
                  </a:lnTo>
                </a:path>
              </a:pathLst>
            </a:custGeom>
            <a:ln w="3175">
              <a:solidFill>
                <a:srgbClr val="5C86AE"/>
              </a:solidFill>
            </a:ln>
          </p:spPr>
          <p:txBody>
            <a:bodyPr wrap="square" lIns="0" tIns="0" rIns="0" bIns="0" rtlCol="0"/>
            <a:lstStyle/>
            <a:p/>
          </p:txBody>
        </p:sp>
        <p:sp>
          <p:nvSpPr>
            <p:cNvPr id="2374" name="object 2374" descr=""/>
            <p:cNvSpPr/>
            <p:nvPr/>
          </p:nvSpPr>
          <p:spPr>
            <a:xfrm>
              <a:off x="6175420" y="2531380"/>
              <a:ext cx="635" cy="1905"/>
            </a:xfrm>
            <a:custGeom>
              <a:avLst/>
              <a:gdLst/>
              <a:ahLst/>
              <a:cxnLst/>
              <a:rect l="l" t="t" r="r" b="b"/>
              <a:pathLst>
                <a:path w="635" h="1905">
                  <a:moveTo>
                    <a:pt x="292" y="0"/>
                  </a:moveTo>
                  <a:lnTo>
                    <a:pt x="50" y="254"/>
                  </a:lnTo>
                  <a:lnTo>
                    <a:pt x="25" y="622"/>
                  </a:lnTo>
                  <a:lnTo>
                    <a:pt x="0" y="990"/>
                  </a:lnTo>
                  <a:lnTo>
                    <a:pt x="50" y="1371"/>
                  </a:lnTo>
                  <a:lnTo>
                    <a:pt x="165" y="1562"/>
                  </a:lnTo>
                </a:path>
              </a:pathLst>
            </a:custGeom>
            <a:ln w="3175">
              <a:solidFill>
                <a:srgbClr val="5C86AE"/>
              </a:solidFill>
            </a:ln>
          </p:spPr>
          <p:txBody>
            <a:bodyPr wrap="square" lIns="0" tIns="0" rIns="0" bIns="0" rtlCol="0"/>
            <a:lstStyle/>
            <a:p/>
          </p:txBody>
        </p:sp>
        <p:sp>
          <p:nvSpPr>
            <p:cNvPr id="2375" name="object 2375" descr=""/>
            <p:cNvSpPr/>
            <p:nvPr/>
          </p:nvSpPr>
          <p:spPr>
            <a:xfrm>
              <a:off x="6177951" y="2531383"/>
              <a:ext cx="635" cy="635"/>
            </a:xfrm>
            <a:custGeom>
              <a:avLst/>
              <a:gdLst/>
              <a:ahLst/>
              <a:cxnLst/>
              <a:rect l="l" t="t" r="r" b="b"/>
              <a:pathLst>
                <a:path w="635" h="635">
                  <a:moveTo>
                    <a:pt x="241" y="419"/>
                  </a:moveTo>
                  <a:lnTo>
                    <a:pt x="190" y="152"/>
                  </a:lnTo>
                  <a:lnTo>
                    <a:pt x="101" y="0"/>
                  </a:lnTo>
                </a:path>
              </a:pathLst>
            </a:custGeom>
            <a:ln w="3175">
              <a:solidFill>
                <a:srgbClr val="5C86AE"/>
              </a:solidFill>
            </a:ln>
          </p:spPr>
          <p:txBody>
            <a:bodyPr wrap="square" lIns="0" tIns="0" rIns="0" bIns="0" rtlCol="0"/>
            <a:lstStyle/>
            <a:p/>
          </p:txBody>
        </p:sp>
        <p:sp>
          <p:nvSpPr>
            <p:cNvPr id="2376" name="object 2376" descr=""/>
            <p:cNvSpPr/>
            <p:nvPr/>
          </p:nvSpPr>
          <p:spPr>
            <a:xfrm>
              <a:off x="6178193" y="2531801"/>
              <a:ext cx="635" cy="1270"/>
            </a:xfrm>
            <a:custGeom>
              <a:avLst/>
              <a:gdLst/>
              <a:ahLst/>
              <a:cxnLst/>
              <a:rect l="l" t="t" r="r" b="b"/>
              <a:pathLst>
                <a:path w="635" h="1269">
                  <a:moveTo>
                    <a:pt x="0" y="838"/>
                  </a:moveTo>
                  <a:lnTo>
                    <a:pt x="50" y="571"/>
                  </a:lnTo>
                  <a:lnTo>
                    <a:pt x="50" y="266"/>
                  </a:lnTo>
                  <a:lnTo>
                    <a:pt x="0" y="0"/>
                  </a:lnTo>
                </a:path>
              </a:pathLst>
            </a:custGeom>
            <a:ln w="3175">
              <a:solidFill>
                <a:srgbClr val="5C86AE"/>
              </a:solidFill>
            </a:ln>
          </p:spPr>
          <p:txBody>
            <a:bodyPr wrap="square" lIns="0" tIns="0" rIns="0" bIns="0" rtlCol="0"/>
            <a:lstStyle/>
            <a:p/>
          </p:txBody>
        </p:sp>
        <p:sp>
          <p:nvSpPr>
            <p:cNvPr id="2377" name="object 2377" descr=""/>
            <p:cNvSpPr/>
            <p:nvPr/>
          </p:nvSpPr>
          <p:spPr>
            <a:xfrm>
              <a:off x="6177957" y="2532635"/>
              <a:ext cx="635" cy="635"/>
            </a:xfrm>
            <a:custGeom>
              <a:avLst/>
              <a:gdLst/>
              <a:ahLst/>
              <a:cxnLst/>
              <a:rect l="l" t="t" r="r" b="b"/>
              <a:pathLst>
                <a:path w="635" h="635">
                  <a:moveTo>
                    <a:pt x="0" y="419"/>
                  </a:moveTo>
                  <a:lnTo>
                    <a:pt x="190" y="254"/>
                  </a:lnTo>
                  <a:lnTo>
                    <a:pt x="241" y="0"/>
                  </a:lnTo>
                </a:path>
              </a:pathLst>
            </a:custGeom>
            <a:ln w="3175">
              <a:solidFill>
                <a:srgbClr val="5C86AE"/>
              </a:solidFill>
            </a:ln>
          </p:spPr>
          <p:txBody>
            <a:bodyPr wrap="square" lIns="0" tIns="0" rIns="0" bIns="0" rtlCol="0"/>
            <a:lstStyle/>
            <a:p/>
          </p:txBody>
        </p:sp>
        <p:sp>
          <p:nvSpPr>
            <p:cNvPr id="2378" name="object 2378" descr=""/>
            <p:cNvSpPr/>
            <p:nvPr/>
          </p:nvSpPr>
          <p:spPr>
            <a:xfrm>
              <a:off x="6177709" y="2532639"/>
              <a:ext cx="635" cy="635"/>
            </a:xfrm>
            <a:custGeom>
              <a:avLst/>
              <a:gdLst/>
              <a:ahLst/>
              <a:cxnLst/>
              <a:rect l="l" t="t" r="r" b="b"/>
              <a:pathLst>
                <a:path w="635" h="635">
                  <a:moveTo>
                    <a:pt x="0" y="0"/>
                  </a:moveTo>
                  <a:lnTo>
                    <a:pt x="50" y="254"/>
                  </a:lnTo>
                  <a:lnTo>
                    <a:pt x="152" y="419"/>
                  </a:lnTo>
                </a:path>
              </a:pathLst>
            </a:custGeom>
            <a:ln w="3175">
              <a:solidFill>
                <a:srgbClr val="5C86AE"/>
              </a:solidFill>
            </a:ln>
          </p:spPr>
          <p:txBody>
            <a:bodyPr wrap="square" lIns="0" tIns="0" rIns="0" bIns="0" rtlCol="0"/>
            <a:lstStyle/>
            <a:p/>
          </p:txBody>
        </p:sp>
        <p:sp>
          <p:nvSpPr>
            <p:cNvPr id="2379" name="object 2379" descr=""/>
            <p:cNvSpPr/>
            <p:nvPr/>
          </p:nvSpPr>
          <p:spPr>
            <a:xfrm>
              <a:off x="6177658" y="2531802"/>
              <a:ext cx="635" cy="1270"/>
            </a:xfrm>
            <a:custGeom>
              <a:avLst/>
              <a:gdLst/>
              <a:ahLst/>
              <a:cxnLst/>
              <a:rect l="l" t="t" r="r" b="b"/>
              <a:pathLst>
                <a:path w="635" h="1269">
                  <a:moveTo>
                    <a:pt x="50" y="0"/>
                  </a:moveTo>
                  <a:lnTo>
                    <a:pt x="0" y="266"/>
                  </a:lnTo>
                  <a:lnTo>
                    <a:pt x="0" y="571"/>
                  </a:lnTo>
                  <a:lnTo>
                    <a:pt x="50" y="838"/>
                  </a:lnTo>
                </a:path>
              </a:pathLst>
            </a:custGeom>
            <a:ln w="3175">
              <a:solidFill>
                <a:srgbClr val="5C86AE"/>
              </a:solidFill>
            </a:ln>
          </p:spPr>
          <p:txBody>
            <a:bodyPr wrap="square" lIns="0" tIns="0" rIns="0" bIns="0" rtlCol="0"/>
            <a:lstStyle/>
            <a:p/>
          </p:txBody>
        </p:sp>
        <p:sp>
          <p:nvSpPr>
            <p:cNvPr id="2380" name="object 2380" descr=""/>
            <p:cNvSpPr/>
            <p:nvPr/>
          </p:nvSpPr>
          <p:spPr>
            <a:xfrm>
              <a:off x="6177703" y="2531380"/>
              <a:ext cx="635" cy="635"/>
            </a:xfrm>
            <a:custGeom>
              <a:avLst/>
              <a:gdLst/>
              <a:ahLst/>
              <a:cxnLst/>
              <a:rect l="l" t="t" r="r" b="b"/>
              <a:pathLst>
                <a:path w="635" h="635">
                  <a:moveTo>
                    <a:pt x="253" y="0"/>
                  </a:moveTo>
                  <a:lnTo>
                    <a:pt x="50" y="165"/>
                  </a:lnTo>
                  <a:lnTo>
                    <a:pt x="0" y="419"/>
                  </a:lnTo>
                </a:path>
              </a:pathLst>
            </a:custGeom>
            <a:ln w="3175">
              <a:solidFill>
                <a:srgbClr val="5C86AE"/>
              </a:solidFill>
            </a:ln>
          </p:spPr>
          <p:txBody>
            <a:bodyPr wrap="square" lIns="0" tIns="0" rIns="0" bIns="0" rtlCol="0"/>
            <a:lstStyle/>
            <a:p/>
          </p:txBody>
        </p:sp>
        <p:sp>
          <p:nvSpPr>
            <p:cNvPr id="2381" name="object 2381" descr=""/>
            <p:cNvSpPr/>
            <p:nvPr/>
          </p:nvSpPr>
          <p:spPr>
            <a:xfrm>
              <a:off x="6175446" y="2530264"/>
              <a:ext cx="635" cy="4445"/>
            </a:xfrm>
            <a:custGeom>
              <a:avLst/>
              <a:gdLst/>
              <a:ahLst/>
              <a:cxnLst/>
              <a:rect l="l" t="t" r="r" b="b"/>
              <a:pathLst>
                <a:path w="635" h="4444">
                  <a:moveTo>
                    <a:pt x="266" y="0"/>
                  </a:moveTo>
                  <a:lnTo>
                    <a:pt x="114" y="0"/>
                  </a:lnTo>
                  <a:lnTo>
                    <a:pt x="0" y="876"/>
                  </a:lnTo>
                  <a:lnTo>
                    <a:pt x="0" y="1955"/>
                  </a:lnTo>
                  <a:lnTo>
                    <a:pt x="0" y="3035"/>
                  </a:lnTo>
                  <a:lnTo>
                    <a:pt x="114" y="3911"/>
                  </a:lnTo>
                  <a:lnTo>
                    <a:pt x="266" y="3911"/>
                  </a:lnTo>
                </a:path>
              </a:pathLst>
            </a:custGeom>
            <a:ln w="3175">
              <a:solidFill>
                <a:srgbClr val="5C86AE"/>
              </a:solidFill>
            </a:ln>
          </p:spPr>
          <p:txBody>
            <a:bodyPr wrap="square" lIns="0" tIns="0" rIns="0" bIns="0" rtlCol="0"/>
            <a:lstStyle/>
            <a:p/>
          </p:txBody>
        </p:sp>
        <p:sp>
          <p:nvSpPr>
            <p:cNvPr id="2382" name="object 2382" descr=""/>
            <p:cNvSpPr/>
            <p:nvPr/>
          </p:nvSpPr>
          <p:spPr>
            <a:xfrm>
              <a:off x="6177954" y="2530258"/>
              <a:ext cx="635" cy="635"/>
            </a:xfrm>
            <a:custGeom>
              <a:avLst/>
              <a:gdLst/>
              <a:ahLst/>
              <a:cxnLst/>
              <a:rect l="l" t="t" r="r" b="b"/>
              <a:pathLst>
                <a:path w="635" h="635">
                  <a:moveTo>
                    <a:pt x="139" y="266"/>
                  </a:moveTo>
                  <a:lnTo>
                    <a:pt x="88" y="88"/>
                  </a:lnTo>
                </a:path>
              </a:pathLst>
            </a:custGeom>
            <a:ln w="3175">
              <a:solidFill>
                <a:srgbClr val="5C86AE"/>
              </a:solidFill>
            </a:ln>
          </p:spPr>
          <p:txBody>
            <a:bodyPr wrap="square" lIns="0" tIns="0" rIns="0" bIns="0" rtlCol="0"/>
            <a:lstStyle/>
            <a:p/>
          </p:txBody>
        </p:sp>
        <p:sp>
          <p:nvSpPr>
            <p:cNvPr id="2383" name="object 2383" descr=""/>
            <p:cNvSpPr/>
            <p:nvPr/>
          </p:nvSpPr>
          <p:spPr>
            <a:xfrm>
              <a:off x="6177664" y="2530264"/>
              <a:ext cx="635" cy="4445"/>
            </a:xfrm>
            <a:custGeom>
              <a:avLst/>
              <a:gdLst/>
              <a:ahLst/>
              <a:cxnLst/>
              <a:rect l="l" t="t" r="r" b="b"/>
              <a:pathLst>
                <a:path w="635" h="4444">
                  <a:moveTo>
                    <a:pt x="292" y="0"/>
                  </a:moveTo>
                  <a:lnTo>
                    <a:pt x="139" y="0"/>
                  </a:lnTo>
                  <a:lnTo>
                    <a:pt x="25" y="723"/>
                  </a:lnTo>
                  <a:lnTo>
                    <a:pt x="12" y="1701"/>
                  </a:lnTo>
                  <a:lnTo>
                    <a:pt x="0" y="2667"/>
                  </a:lnTo>
                  <a:lnTo>
                    <a:pt x="76" y="3581"/>
                  </a:lnTo>
                  <a:lnTo>
                    <a:pt x="215" y="3835"/>
                  </a:lnTo>
                  <a:lnTo>
                    <a:pt x="355" y="4102"/>
                  </a:lnTo>
                  <a:lnTo>
                    <a:pt x="495" y="3606"/>
                  </a:lnTo>
                  <a:lnTo>
                    <a:pt x="558" y="2705"/>
                  </a:lnTo>
                </a:path>
              </a:pathLst>
            </a:custGeom>
            <a:ln w="3175">
              <a:solidFill>
                <a:srgbClr val="5C86AE"/>
              </a:solidFill>
            </a:ln>
          </p:spPr>
          <p:txBody>
            <a:bodyPr wrap="square" lIns="0" tIns="0" rIns="0" bIns="0" rtlCol="0"/>
            <a:lstStyle/>
            <a:p/>
          </p:txBody>
        </p:sp>
        <p:sp>
          <p:nvSpPr>
            <p:cNvPr id="2384" name="object 2384" descr=""/>
            <p:cNvSpPr/>
            <p:nvPr/>
          </p:nvSpPr>
          <p:spPr>
            <a:xfrm>
              <a:off x="6178092" y="2530523"/>
              <a:ext cx="635" cy="635"/>
            </a:xfrm>
            <a:custGeom>
              <a:avLst/>
              <a:gdLst/>
              <a:ahLst/>
              <a:cxnLst/>
              <a:rect l="l" t="t" r="r" b="b"/>
              <a:pathLst>
                <a:path w="635" h="635">
                  <a:moveTo>
                    <a:pt x="63" y="330"/>
                  </a:moveTo>
                  <a:lnTo>
                    <a:pt x="38" y="203"/>
                  </a:lnTo>
                  <a:lnTo>
                    <a:pt x="0" y="0"/>
                  </a:lnTo>
                </a:path>
              </a:pathLst>
            </a:custGeom>
            <a:ln w="3175">
              <a:solidFill>
                <a:srgbClr val="5C86AE"/>
              </a:solidFill>
            </a:ln>
          </p:spPr>
          <p:txBody>
            <a:bodyPr wrap="square" lIns="0" tIns="0" rIns="0" bIns="0" rtlCol="0"/>
            <a:lstStyle/>
            <a:p/>
          </p:txBody>
        </p:sp>
        <p:sp>
          <p:nvSpPr>
            <p:cNvPr id="2385" name="object 2385" descr=""/>
            <p:cNvSpPr/>
            <p:nvPr/>
          </p:nvSpPr>
          <p:spPr>
            <a:xfrm>
              <a:off x="6177120" y="2530264"/>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C86AE"/>
              </a:solidFill>
            </a:ln>
          </p:spPr>
          <p:txBody>
            <a:bodyPr wrap="square" lIns="0" tIns="0" rIns="0" bIns="0" rtlCol="0"/>
            <a:lstStyle/>
            <a:p/>
          </p:txBody>
        </p:sp>
        <p:sp>
          <p:nvSpPr>
            <p:cNvPr id="2386" name="object 2386" descr=""/>
            <p:cNvSpPr/>
            <p:nvPr/>
          </p:nvSpPr>
          <p:spPr>
            <a:xfrm>
              <a:off x="6186627" y="2490607"/>
              <a:ext cx="635" cy="635"/>
            </a:xfrm>
            <a:custGeom>
              <a:avLst/>
              <a:gdLst/>
              <a:ahLst/>
              <a:cxnLst/>
              <a:rect l="l" t="t" r="r" b="b"/>
              <a:pathLst>
                <a:path w="635" h="635">
                  <a:moveTo>
                    <a:pt x="0" y="0"/>
                  </a:moveTo>
                  <a:lnTo>
                    <a:pt x="25" y="279"/>
                  </a:lnTo>
                  <a:lnTo>
                    <a:pt x="101" y="495"/>
                  </a:lnTo>
                </a:path>
              </a:pathLst>
            </a:custGeom>
            <a:ln w="3175">
              <a:solidFill>
                <a:srgbClr val="5C86AE"/>
              </a:solidFill>
            </a:ln>
          </p:spPr>
          <p:txBody>
            <a:bodyPr wrap="square" lIns="0" tIns="0" rIns="0" bIns="0" rtlCol="0"/>
            <a:lstStyle/>
            <a:p/>
          </p:txBody>
        </p:sp>
        <p:sp>
          <p:nvSpPr>
            <p:cNvPr id="2387" name="object 2387" descr=""/>
            <p:cNvSpPr/>
            <p:nvPr/>
          </p:nvSpPr>
          <p:spPr>
            <a:xfrm>
              <a:off x="6186587" y="2489783"/>
              <a:ext cx="635" cy="1270"/>
            </a:xfrm>
            <a:custGeom>
              <a:avLst/>
              <a:gdLst/>
              <a:ahLst/>
              <a:cxnLst/>
              <a:rect l="l" t="t" r="r" b="b"/>
              <a:pathLst>
                <a:path w="635" h="1269">
                  <a:moveTo>
                    <a:pt x="88" y="0"/>
                  </a:moveTo>
                  <a:lnTo>
                    <a:pt x="25" y="228"/>
                  </a:lnTo>
                  <a:lnTo>
                    <a:pt x="0" y="533"/>
                  </a:lnTo>
                  <a:lnTo>
                    <a:pt x="38" y="825"/>
                  </a:lnTo>
                </a:path>
              </a:pathLst>
            </a:custGeom>
            <a:ln w="3175">
              <a:solidFill>
                <a:srgbClr val="5C86AE"/>
              </a:solidFill>
            </a:ln>
          </p:spPr>
          <p:txBody>
            <a:bodyPr wrap="square" lIns="0" tIns="0" rIns="0" bIns="0" rtlCol="0"/>
            <a:lstStyle/>
            <a:p/>
          </p:txBody>
        </p:sp>
        <p:sp>
          <p:nvSpPr>
            <p:cNvPr id="2388" name="object 2388" descr=""/>
            <p:cNvSpPr/>
            <p:nvPr/>
          </p:nvSpPr>
          <p:spPr>
            <a:xfrm>
              <a:off x="6186681" y="2489465"/>
              <a:ext cx="635" cy="635"/>
            </a:xfrm>
            <a:custGeom>
              <a:avLst/>
              <a:gdLst/>
              <a:ahLst/>
              <a:cxnLst/>
              <a:rect l="l" t="t" r="r" b="b"/>
              <a:pathLst>
                <a:path w="635" h="635">
                  <a:moveTo>
                    <a:pt x="266" y="63"/>
                  </a:moveTo>
                  <a:lnTo>
                    <a:pt x="63" y="88"/>
                  </a:lnTo>
                  <a:lnTo>
                    <a:pt x="0" y="317"/>
                  </a:lnTo>
                </a:path>
              </a:pathLst>
            </a:custGeom>
            <a:ln w="3175">
              <a:solidFill>
                <a:srgbClr val="5C86AE"/>
              </a:solidFill>
            </a:ln>
          </p:spPr>
          <p:txBody>
            <a:bodyPr wrap="square" lIns="0" tIns="0" rIns="0" bIns="0" rtlCol="0"/>
            <a:lstStyle/>
            <a:p/>
          </p:txBody>
        </p:sp>
        <p:sp>
          <p:nvSpPr>
            <p:cNvPr id="2389" name="object 2389" descr=""/>
            <p:cNvSpPr/>
            <p:nvPr/>
          </p:nvSpPr>
          <p:spPr>
            <a:xfrm>
              <a:off x="6186944" y="2489528"/>
              <a:ext cx="635" cy="635"/>
            </a:xfrm>
            <a:custGeom>
              <a:avLst/>
              <a:gdLst/>
              <a:ahLst/>
              <a:cxnLst/>
              <a:rect l="l" t="t" r="r" b="b"/>
              <a:pathLst>
                <a:path w="635" h="635">
                  <a:moveTo>
                    <a:pt x="203" y="558"/>
                  </a:moveTo>
                  <a:lnTo>
                    <a:pt x="177" y="279"/>
                  </a:lnTo>
                  <a:lnTo>
                    <a:pt x="88" y="63"/>
                  </a:lnTo>
                </a:path>
              </a:pathLst>
            </a:custGeom>
            <a:ln w="3175">
              <a:solidFill>
                <a:srgbClr val="5C86AE"/>
              </a:solidFill>
            </a:ln>
          </p:spPr>
          <p:txBody>
            <a:bodyPr wrap="square" lIns="0" tIns="0" rIns="0" bIns="0" rtlCol="0"/>
            <a:lstStyle/>
            <a:p/>
          </p:txBody>
        </p:sp>
        <p:sp>
          <p:nvSpPr>
            <p:cNvPr id="2390" name="object 2390" descr=""/>
            <p:cNvSpPr/>
            <p:nvPr/>
          </p:nvSpPr>
          <p:spPr>
            <a:xfrm>
              <a:off x="6187098" y="2490093"/>
              <a:ext cx="635" cy="1270"/>
            </a:xfrm>
            <a:custGeom>
              <a:avLst/>
              <a:gdLst/>
              <a:ahLst/>
              <a:cxnLst/>
              <a:rect l="l" t="t" r="r" b="b"/>
              <a:pathLst>
                <a:path w="635" h="1269">
                  <a:moveTo>
                    <a:pt x="0" y="812"/>
                  </a:moveTo>
                  <a:lnTo>
                    <a:pt x="63" y="584"/>
                  </a:lnTo>
                  <a:lnTo>
                    <a:pt x="88" y="279"/>
                  </a:lnTo>
                  <a:lnTo>
                    <a:pt x="50" y="0"/>
                  </a:lnTo>
                </a:path>
              </a:pathLst>
            </a:custGeom>
            <a:ln w="3175">
              <a:solidFill>
                <a:srgbClr val="5C86AE"/>
              </a:solidFill>
            </a:ln>
          </p:spPr>
          <p:txBody>
            <a:bodyPr wrap="square" lIns="0" tIns="0" rIns="0" bIns="0" rtlCol="0"/>
            <a:lstStyle/>
            <a:p/>
          </p:txBody>
        </p:sp>
        <p:sp>
          <p:nvSpPr>
            <p:cNvPr id="2391" name="object 2391" descr=""/>
            <p:cNvSpPr/>
            <p:nvPr/>
          </p:nvSpPr>
          <p:spPr>
            <a:xfrm>
              <a:off x="6186974" y="2491871"/>
              <a:ext cx="635" cy="635"/>
            </a:xfrm>
            <a:custGeom>
              <a:avLst/>
              <a:gdLst/>
              <a:ahLst/>
              <a:cxnLst/>
              <a:rect l="l" t="t" r="r" b="b"/>
              <a:pathLst>
                <a:path w="635" h="635">
                  <a:moveTo>
                    <a:pt x="0" y="330"/>
                  </a:moveTo>
                  <a:lnTo>
                    <a:pt x="63" y="139"/>
                  </a:lnTo>
                  <a:lnTo>
                    <a:pt x="88" y="0"/>
                  </a:lnTo>
                </a:path>
              </a:pathLst>
            </a:custGeom>
            <a:ln w="3175">
              <a:solidFill>
                <a:srgbClr val="5C86AE"/>
              </a:solidFill>
            </a:ln>
          </p:spPr>
          <p:txBody>
            <a:bodyPr wrap="square" lIns="0" tIns="0" rIns="0" bIns="0" rtlCol="0"/>
            <a:lstStyle/>
            <a:p/>
          </p:txBody>
        </p:sp>
        <p:sp>
          <p:nvSpPr>
            <p:cNvPr id="2392" name="object 2392" descr=""/>
            <p:cNvSpPr/>
            <p:nvPr/>
          </p:nvSpPr>
          <p:spPr>
            <a:xfrm>
              <a:off x="6186883" y="2488388"/>
              <a:ext cx="635" cy="635"/>
            </a:xfrm>
            <a:custGeom>
              <a:avLst/>
              <a:gdLst/>
              <a:ahLst/>
              <a:cxnLst/>
              <a:rect l="l" t="t" r="r" b="b"/>
              <a:pathLst>
                <a:path w="635" h="635">
                  <a:moveTo>
                    <a:pt x="139" y="241"/>
                  </a:moveTo>
                  <a:lnTo>
                    <a:pt x="88" y="88"/>
                  </a:lnTo>
                </a:path>
              </a:pathLst>
            </a:custGeom>
            <a:ln w="3175">
              <a:solidFill>
                <a:srgbClr val="5C86AE"/>
              </a:solidFill>
            </a:ln>
          </p:spPr>
          <p:txBody>
            <a:bodyPr wrap="square" lIns="0" tIns="0" rIns="0" bIns="0" rtlCol="0"/>
            <a:lstStyle/>
            <a:p/>
          </p:txBody>
        </p:sp>
        <p:sp>
          <p:nvSpPr>
            <p:cNvPr id="2393" name="object 2393" descr=""/>
            <p:cNvSpPr/>
            <p:nvPr/>
          </p:nvSpPr>
          <p:spPr>
            <a:xfrm>
              <a:off x="6186595" y="2488393"/>
              <a:ext cx="635" cy="4445"/>
            </a:xfrm>
            <a:custGeom>
              <a:avLst/>
              <a:gdLst/>
              <a:ahLst/>
              <a:cxnLst/>
              <a:rect l="l" t="t" r="r" b="b"/>
              <a:pathLst>
                <a:path w="635" h="4444">
                  <a:moveTo>
                    <a:pt x="292" y="0"/>
                  </a:moveTo>
                  <a:lnTo>
                    <a:pt x="76" y="457"/>
                  </a:lnTo>
                  <a:lnTo>
                    <a:pt x="25" y="1155"/>
                  </a:lnTo>
                  <a:lnTo>
                    <a:pt x="0" y="1854"/>
                  </a:lnTo>
                  <a:lnTo>
                    <a:pt x="12" y="2679"/>
                  </a:lnTo>
                  <a:lnTo>
                    <a:pt x="76" y="3251"/>
                  </a:lnTo>
                  <a:lnTo>
                    <a:pt x="152" y="3835"/>
                  </a:lnTo>
                  <a:lnTo>
                    <a:pt x="266" y="4051"/>
                  </a:lnTo>
                  <a:lnTo>
                    <a:pt x="381" y="3810"/>
                  </a:lnTo>
                </a:path>
              </a:pathLst>
            </a:custGeom>
            <a:ln w="3175">
              <a:solidFill>
                <a:srgbClr val="5C86AE"/>
              </a:solidFill>
            </a:ln>
          </p:spPr>
          <p:txBody>
            <a:bodyPr wrap="square" lIns="0" tIns="0" rIns="0" bIns="0" rtlCol="0"/>
            <a:lstStyle/>
            <a:p/>
          </p:txBody>
        </p:sp>
        <p:sp>
          <p:nvSpPr>
            <p:cNvPr id="2394" name="object 2394" descr=""/>
            <p:cNvSpPr/>
            <p:nvPr/>
          </p:nvSpPr>
          <p:spPr>
            <a:xfrm>
              <a:off x="6186062" y="2488393"/>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C86AE"/>
              </a:solidFill>
            </a:ln>
          </p:spPr>
          <p:txBody>
            <a:bodyPr wrap="square" lIns="0" tIns="0" rIns="0" bIns="0" rtlCol="0"/>
            <a:lstStyle/>
            <a:p/>
          </p:txBody>
        </p:sp>
        <p:sp>
          <p:nvSpPr>
            <p:cNvPr id="2395" name="object 2395" descr=""/>
            <p:cNvSpPr/>
            <p:nvPr/>
          </p:nvSpPr>
          <p:spPr>
            <a:xfrm>
              <a:off x="5798591" y="2549245"/>
              <a:ext cx="116205" cy="3810"/>
            </a:xfrm>
            <a:custGeom>
              <a:avLst/>
              <a:gdLst/>
              <a:ahLst/>
              <a:cxnLst/>
              <a:rect l="l" t="t" r="r" b="b"/>
              <a:pathLst>
                <a:path w="116204" h="3810">
                  <a:moveTo>
                    <a:pt x="2235" y="1117"/>
                  </a:moveTo>
                  <a:lnTo>
                    <a:pt x="1905" y="330"/>
                  </a:lnTo>
                  <a:lnTo>
                    <a:pt x="1117" y="0"/>
                  </a:lnTo>
                  <a:lnTo>
                    <a:pt x="317" y="330"/>
                  </a:lnTo>
                  <a:lnTo>
                    <a:pt x="0" y="1117"/>
                  </a:lnTo>
                  <a:lnTo>
                    <a:pt x="317" y="1917"/>
                  </a:lnTo>
                  <a:lnTo>
                    <a:pt x="1117" y="2235"/>
                  </a:lnTo>
                  <a:lnTo>
                    <a:pt x="1905" y="1917"/>
                  </a:lnTo>
                  <a:lnTo>
                    <a:pt x="2235" y="1117"/>
                  </a:lnTo>
                  <a:close/>
                </a:path>
                <a:path w="116204" h="3810">
                  <a:moveTo>
                    <a:pt x="10045" y="2235"/>
                  </a:moveTo>
                  <a:lnTo>
                    <a:pt x="9715" y="1447"/>
                  </a:lnTo>
                  <a:lnTo>
                    <a:pt x="9398" y="1320"/>
                  </a:lnTo>
                  <a:lnTo>
                    <a:pt x="9486" y="1117"/>
                  </a:lnTo>
                  <a:lnTo>
                    <a:pt x="9156" y="330"/>
                  </a:lnTo>
                  <a:lnTo>
                    <a:pt x="8369" y="0"/>
                  </a:lnTo>
                  <a:lnTo>
                    <a:pt x="7581" y="330"/>
                  </a:lnTo>
                  <a:lnTo>
                    <a:pt x="7251" y="1117"/>
                  </a:lnTo>
                  <a:lnTo>
                    <a:pt x="7581" y="1917"/>
                  </a:lnTo>
                  <a:lnTo>
                    <a:pt x="7886" y="2044"/>
                  </a:lnTo>
                  <a:lnTo>
                    <a:pt x="7810" y="2235"/>
                  </a:lnTo>
                  <a:lnTo>
                    <a:pt x="8140" y="3035"/>
                  </a:lnTo>
                  <a:lnTo>
                    <a:pt x="8928" y="3352"/>
                  </a:lnTo>
                  <a:lnTo>
                    <a:pt x="9715" y="3035"/>
                  </a:lnTo>
                  <a:lnTo>
                    <a:pt x="10045" y="2235"/>
                  </a:lnTo>
                  <a:close/>
                </a:path>
                <a:path w="116204" h="3810">
                  <a:moveTo>
                    <a:pt x="35166" y="1117"/>
                  </a:moveTo>
                  <a:lnTo>
                    <a:pt x="34848" y="330"/>
                  </a:lnTo>
                  <a:lnTo>
                    <a:pt x="34048" y="0"/>
                  </a:lnTo>
                  <a:lnTo>
                    <a:pt x="33261" y="330"/>
                  </a:lnTo>
                  <a:lnTo>
                    <a:pt x="32931" y="1117"/>
                  </a:lnTo>
                  <a:lnTo>
                    <a:pt x="33007" y="1320"/>
                  </a:lnTo>
                  <a:lnTo>
                    <a:pt x="32702" y="1447"/>
                  </a:lnTo>
                  <a:lnTo>
                    <a:pt x="32372" y="2235"/>
                  </a:lnTo>
                  <a:lnTo>
                    <a:pt x="32702" y="3035"/>
                  </a:lnTo>
                  <a:lnTo>
                    <a:pt x="33489" y="3352"/>
                  </a:lnTo>
                  <a:lnTo>
                    <a:pt x="34290" y="3035"/>
                  </a:lnTo>
                  <a:lnTo>
                    <a:pt x="34607" y="2235"/>
                  </a:lnTo>
                  <a:lnTo>
                    <a:pt x="34518" y="2044"/>
                  </a:lnTo>
                  <a:lnTo>
                    <a:pt x="34848" y="1917"/>
                  </a:lnTo>
                  <a:lnTo>
                    <a:pt x="35166" y="1117"/>
                  </a:lnTo>
                  <a:close/>
                </a:path>
                <a:path w="116204" h="3810">
                  <a:moveTo>
                    <a:pt x="37960" y="2235"/>
                  </a:moveTo>
                  <a:lnTo>
                    <a:pt x="37630" y="1447"/>
                  </a:lnTo>
                  <a:lnTo>
                    <a:pt x="36842" y="1117"/>
                  </a:lnTo>
                  <a:lnTo>
                    <a:pt x="36055" y="1447"/>
                  </a:lnTo>
                  <a:lnTo>
                    <a:pt x="35725" y="2235"/>
                  </a:lnTo>
                  <a:lnTo>
                    <a:pt x="36055" y="3035"/>
                  </a:lnTo>
                  <a:lnTo>
                    <a:pt x="36842" y="3352"/>
                  </a:lnTo>
                  <a:lnTo>
                    <a:pt x="37630" y="3035"/>
                  </a:lnTo>
                  <a:lnTo>
                    <a:pt x="37960" y="2235"/>
                  </a:lnTo>
                  <a:close/>
                </a:path>
                <a:path w="116204" h="3810">
                  <a:moveTo>
                    <a:pt x="43548" y="2235"/>
                  </a:moveTo>
                  <a:lnTo>
                    <a:pt x="43218" y="1447"/>
                  </a:lnTo>
                  <a:lnTo>
                    <a:pt x="42430" y="1117"/>
                  </a:lnTo>
                  <a:lnTo>
                    <a:pt x="41630" y="1447"/>
                  </a:lnTo>
                  <a:lnTo>
                    <a:pt x="41313" y="2235"/>
                  </a:lnTo>
                  <a:lnTo>
                    <a:pt x="41630" y="3035"/>
                  </a:lnTo>
                  <a:lnTo>
                    <a:pt x="42430" y="3352"/>
                  </a:lnTo>
                  <a:lnTo>
                    <a:pt x="43218" y="3035"/>
                  </a:lnTo>
                  <a:lnTo>
                    <a:pt x="43548" y="2235"/>
                  </a:lnTo>
                  <a:close/>
                </a:path>
                <a:path w="116204" h="3810">
                  <a:moveTo>
                    <a:pt x="46888" y="2235"/>
                  </a:moveTo>
                  <a:lnTo>
                    <a:pt x="46558" y="1447"/>
                  </a:lnTo>
                  <a:lnTo>
                    <a:pt x="46240" y="1320"/>
                  </a:lnTo>
                  <a:lnTo>
                    <a:pt x="46329" y="1117"/>
                  </a:lnTo>
                  <a:lnTo>
                    <a:pt x="46012" y="330"/>
                  </a:lnTo>
                  <a:lnTo>
                    <a:pt x="45212" y="0"/>
                  </a:lnTo>
                  <a:lnTo>
                    <a:pt x="44424" y="330"/>
                  </a:lnTo>
                  <a:lnTo>
                    <a:pt x="44094" y="1117"/>
                  </a:lnTo>
                  <a:lnTo>
                    <a:pt x="44424" y="1917"/>
                  </a:lnTo>
                  <a:lnTo>
                    <a:pt x="44729" y="2044"/>
                  </a:lnTo>
                  <a:lnTo>
                    <a:pt x="44653" y="2235"/>
                  </a:lnTo>
                  <a:lnTo>
                    <a:pt x="44983" y="3035"/>
                  </a:lnTo>
                  <a:lnTo>
                    <a:pt x="45770" y="3352"/>
                  </a:lnTo>
                  <a:lnTo>
                    <a:pt x="46558" y="3035"/>
                  </a:lnTo>
                  <a:lnTo>
                    <a:pt x="46888" y="2235"/>
                  </a:lnTo>
                  <a:close/>
                </a:path>
                <a:path w="116204" h="3810">
                  <a:moveTo>
                    <a:pt x="108864" y="1117"/>
                  </a:moveTo>
                  <a:lnTo>
                    <a:pt x="108534" y="330"/>
                  </a:lnTo>
                  <a:lnTo>
                    <a:pt x="107746" y="0"/>
                  </a:lnTo>
                  <a:lnTo>
                    <a:pt x="106959" y="330"/>
                  </a:lnTo>
                  <a:lnTo>
                    <a:pt x="106629" y="1117"/>
                  </a:lnTo>
                  <a:lnTo>
                    <a:pt x="106959" y="1917"/>
                  </a:lnTo>
                  <a:lnTo>
                    <a:pt x="107746" y="2235"/>
                  </a:lnTo>
                  <a:lnTo>
                    <a:pt x="108534" y="1917"/>
                  </a:lnTo>
                  <a:lnTo>
                    <a:pt x="108864" y="1117"/>
                  </a:lnTo>
                  <a:close/>
                </a:path>
                <a:path w="116204" h="3810">
                  <a:moveTo>
                    <a:pt x="116116" y="1117"/>
                  </a:moveTo>
                  <a:lnTo>
                    <a:pt x="115798" y="330"/>
                  </a:lnTo>
                  <a:lnTo>
                    <a:pt x="114998" y="0"/>
                  </a:lnTo>
                  <a:lnTo>
                    <a:pt x="114211" y="330"/>
                  </a:lnTo>
                  <a:lnTo>
                    <a:pt x="113880" y="1117"/>
                  </a:lnTo>
                  <a:lnTo>
                    <a:pt x="114109" y="1689"/>
                  </a:lnTo>
                  <a:lnTo>
                    <a:pt x="113880" y="2235"/>
                  </a:lnTo>
                  <a:lnTo>
                    <a:pt x="114211" y="3035"/>
                  </a:lnTo>
                  <a:lnTo>
                    <a:pt x="114998" y="3352"/>
                  </a:lnTo>
                  <a:lnTo>
                    <a:pt x="115798" y="3035"/>
                  </a:lnTo>
                  <a:lnTo>
                    <a:pt x="116116" y="2235"/>
                  </a:lnTo>
                  <a:lnTo>
                    <a:pt x="115887" y="1689"/>
                  </a:lnTo>
                  <a:lnTo>
                    <a:pt x="116116" y="1117"/>
                  </a:lnTo>
                  <a:close/>
                </a:path>
              </a:pathLst>
            </a:custGeom>
            <a:solidFill>
              <a:srgbClr val="5C86AE"/>
            </a:solidFill>
          </p:spPr>
          <p:txBody>
            <a:bodyPr wrap="square" lIns="0" tIns="0" rIns="0" bIns="0" rtlCol="0"/>
            <a:lstStyle/>
            <a:p/>
          </p:txBody>
        </p:sp>
        <p:sp>
          <p:nvSpPr>
            <p:cNvPr id="2396" name="object 2396" descr=""/>
            <p:cNvSpPr/>
            <p:nvPr/>
          </p:nvSpPr>
          <p:spPr>
            <a:xfrm>
              <a:off x="5913880" y="2550360"/>
              <a:ext cx="635" cy="1270"/>
            </a:xfrm>
            <a:custGeom>
              <a:avLst/>
              <a:gdLst/>
              <a:ahLst/>
              <a:cxnLst/>
              <a:rect l="l" t="t" r="r" b="b"/>
              <a:pathLst>
                <a:path w="635" h="1269">
                  <a:moveTo>
                    <a:pt x="279" y="838"/>
                  </a:moveTo>
                  <a:lnTo>
                    <a:pt x="279" y="381"/>
                  </a:lnTo>
                  <a:lnTo>
                    <a:pt x="152" y="0"/>
                  </a:lnTo>
                  <a:lnTo>
                    <a:pt x="0" y="0"/>
                  </a:lnTo>
                </a:path>
              </a:pathLst>
            </a:custGeom>
            <a:ln w="3175">
              <a:solidFill>
                <a:srgbClr val="5C86AE"/>
              </a:solidFill>
            </a:ln>
          </p:spPr>
          <p:txBody>
            <a:bodyPr wrap="square" lIns="0" tIns="0" rIns="0" bIns="0" rtlCol="0"/>
            <a:lstStyle/>
            <a:p/>
          </p:txBody>
        </p:sp>
        <p:sp>
          <p:nvSpPr>
            <p:cNvPr id="2397" name="object 2397" descr=""/>
            <p:cNvSpPr/>
            <p:nvPr/>
          </p:nvSpPr>
          <p:spPr>
            <a:xfrm>
              <a:off x="5913607" y="2550362"/>
              <a:ext cx="635" cy="1270"/>
            </a:xfrm>
            <a:custGeom>
              <a:avLst/>
              <a:gdLst/>
              <a:ahLst/>
              <a:cxnLst/>
              <a:rect l="l" t="t" r="r" b="b"/>
              <a:pathLst>
                <a:path w="635" h="1269">
                  <a:moveTo>
                    <a:pt x="266" y="0"/>
                  </a:moveTo>
                  <a:lnTo>
                    <a:pt x="114" y="0"/>
                  </a:lnTo>
                  <a:lnTo>
                    <a:pt x="0" y="381"/>
                  </a:lnTo>
                  <a:lnTo>
                    <a:pt x="0" y="838"/>
                  </a:lnTo>
                </a:path>
              </a:pathLst>
            </a:custGeom>
            <a:ln w="3175">
              <a:solidFill>
                <a:srgbClr val="5C86AE"/>
              </a:solidFill>
            </a:ln>
          </p:spPr>
          <p:txBody>
            <a:bodyPr wrap="square" lIns="0" tIns="0" rIns="0" bIns="0" rtlCol="0"/>
            <a:lstStyle/>
            <a:p/>
          </p:txBody>
        </p:sp>
        <p:sp>
          <p:nvSpPr>
            <p:cNvPr id="2398" name="object 2398" descr=""/>
            <p:cNvSpPr/>
            <p:nvPr/>
          </p:nvSpPr>
          <p:spPr>
            <a:xfrm>
              <a:off x="5912472" y="2547023"/>
              <a:ext cx="2540" cy="5080"/>
            </a:xfrm>
            <a:custGeom>
              <a:avLst/>
              <a:gdLst/>
              <a:ahLst/>
              <a:cxnLst/>
              <a:rect l="l" t="t" r="r" b="b"/>
              <a:pathLst>
                <a:path w="2539" h="5080">
                  <a:moveTo>
                    <a:pt x="2235" y="1117"/>
                  </a:moveTo>
                  <a:lnTo>
                    <a:pt x="1917" y="317"/>
                  </a:lnTo>
                  <a:lnTo>
                    <a:pt x="1117" y="0"/>
                  </a:lnTo>
                  <a:lnTo>
                    <a:pt x="330" y="317"/>
                  </a:lnTo>
                  <a:lnTo>
                    <a:pt x="0" y="1117"/>
                  </a:lnTo>
                  <a:lnTo>
                    <a:pt x="330" y="1905"/>
                  </a:lnTo>
                  <a:lnTo>
                    <a:pt x="1092" y="2235"/>
                  </a:lnTo>
                  <a:lnTo>
                    <a:pt x="330" y="2552"/>
                  </a:lnTo>
                  <a:lnTo>
                    <a:pt x="0" y="3340"/>
                  </a:lnTo>
                  <a:lnTo>
                    <a:pt x="330" y="4140"/>
                  </a:lnTo>
                  <a:lnTo>
                    <a:pt x="1117" y="4457"/>
                  </a:lnTo>
                  <a:lnTo>
                    <a:pt x="1917" y="4140"/>
                  </a:lnTo>
                  <a:lnTo>
                    <a:pt x="2235" y="3340"/>
                  </a:lnTo>
                  <a:lnTo>
                    <a:pt x="1917" y="2552"/>
                  </a:lnTo>
                  <a:lnTo>
                    <a:pt x="1130" y="2235"/>
                  </a:lnTo>
                  <a:lnTo>
                    <a:pt x="1917" y="1905"/>
                  </a:lnTo>
                  <a:lnTo>
                    <a:pt x="2235" y="1117"/>
                  </a:lnTo>
                  <a:close/>
                </a:path>
              </a:pathLst>
            </a:custGeom>
            <a:solidFill>
              <a:srgbClr val="5C86AE"/>
            </a:solidFill>
          </p:spPr>
          <p:txBody>
            <a:bodyPr wrap="square" lIns="0" tIns="0" rIns="0" bIns="0" rtlCol="0"/>
            <a:lstStyle/>
            <a:p/>
          </p:txBody>
        </p:sp>
        <p:sp>
          <p:nvSpPr>
            <p:cNvPr id="2399" name="object 2399" descr=""/>
            <p:cNvSpPr/>
            <p:nvPr/>
          </p:nvSpPr>
          <p:spPr>
            <a:xfrm>
              <a:off x="6187023" y="2525827"/>
              <a:ext cx="635" cy="635"/>
            </a:xfrm>
            <a:custGeom>
              <a:avLst/>
              <a:gdLst/>
              <a:ahLst/>
              <a:cxnLst/>
              <a:rect l="l" t="t" r="r" b="b"/>
              <a:pathLst>
                <a:path w="635" h="635">
                  <a:moveTo>
                    <a:pt x="0" y="419"/>
                  </a:moveTo>
                  <a:lnTo>
                    <a:pt x="101" y="177"/>
                  </a:lnTo>
                  <a:lnTo>
                    <a:pt x="127" y="0"/>
                  </a:lnTo>
                </a:path>
              </a:pathLst>
            </a:custGeom>
            <a:ln w="3175">
              <a:solidFill>
                <a:srgbClr val="5C86AE"/>
              </a:solidFill>
            </a:ln>
          </p:spPr>
          <p:txBody>
            <a:bodyPr wrap="square" lIns="0" tIns="0" rIns="0" bIns="0" rtlCol="0"/>
            <a:lstStyle/>
            <a:p/>
          </p:txBody>
        </p:sp>
        <p:sp>
          <p:nvSpPr>
            <p:cNvPr id="2400" name="object 2400" descr=""/>
            <p:cNvSpPr/>
            <p:nvPr/>
          </p:nvSpPr>
          <p:spPr>
            <a:xfrm>
              <a:off x="6186750" y="2526246"/>
              <a:ext cx="635" cy="635"/>
            </a:xfrm>
            <a:custGeom>
              <a:avLst/>
              <a:gdLst/>
              <a:ahLst/>
              <a:cxnLst/>
              <a:rect l="l" t="t" r="r" b="b"/>
              <a:pathLst>
                <a:path w="635" h="635">
                  <a:moveTo>
                    <a:pt x="0" y="0"/>
                  </a:moveTo>
                  <a:lnTo>
                    <a:pt x="88" y="152"/>
                  </a:lnTo>
                  <a:lnTo>
                    <a:pt x="266" y="0"/>
                  </a:lnTo>
                </a:path>
              </a:pathLst>
            </a:custGeom>
            <a:ln w="3175">
              <a:solidFill>
                <a:srgbClr val="5C86AE"/>
              </a:solidFill>
            </a:ln>
          </p:spPr>
          <p:txBody>
            <a:bodyPr wrap="square" lIns="0" tIns="0" rIns="0" bIns="0" rtlCol="0"/>
            <a:lstStyle/>
            <a:p/>
          </p:txBody>
        </p:sp>
        <p:sp>
          <p:nvSpPr>
            <p:cNvPr id="2401" name="object 2401" descr=""/>
            <p:cNvSpPr/>
            <p:nvPr/>
          </p:nvSpPr>
          <p:spPr>
            <a:xfrm>
              <a:off x="6186627" y="2525831"/>
              <a:ext cx="635" cy="1905"/>
            </a:xfrm>
            <a:custGeom>
              <a:avLst/>
              <a:gdLst/>
              <a:ahLst/>
              <a:cxnLst/>
              <a:rect l="l" t="t" r="r" b="b"/>
              <a:pathLst>
                <a:path w="635" h="1905">
                  <a:moveTo>
                    <a:pt x="0" y="0"/>
                  </a:moveTo>
                  <a:lnTo>
                    <a:pt x="25" y="177"/>
                  </a:lnTo>
                  <a:lnTo>
                    <a:pt x="63" y="317"/>
                  </a:lnTo>
                </a:path>
                <a:path w="635" h="1905">
                  <a:moveTo>
                    <a:pt x="0" y="0"/>
                  </a:moveTo>
                  <a:lnTo>
                    <a:pt x="25" y="685"/>
                  </a:lnTo>
                  <a:lnTo>
                    <a:pt x="101" y="1231"/>
                  </a:lnTo>
                  <a:lnTo>
                    <a:pt x="190" y="1435"/>
                  </a:lnTo>
                  <a:lnTo>
                    <a:pt x="279" y="1638"/>
                  </a:lnTo>
                  <a:lnTo>
                    <a:pt x="381" y="1473"/>
                  </a:lnTo>
                  <a:lnTo>
                    <a:pt x="457" y="990"/>
                  </a:lnTo>
                </a:path>
              </a:pathLst>
            </a:custGeom>
            <a:ln w="3175">
              <a:solidFill>
                <a:srgbClr val="5C86AE"/>
              </a:solidFill>
            </a:ln>
          </p:spPr>
          <p:txBody>
            <a:bodyPr wrap="square" lIns="0" tIns="0" rIns="0" bIns="0" rtlCol="0"/>
            <a:lstStyle/>
            <a:p/>
          </p:txBody>
        </p:sp>
        <p:sp>
          <p:nvSpPr>
            <p:cNvPr id="2402" name="object 2402" descr=""/>
            <p:cNvSpPr/>
            <p:nvPr/>
          </p:nvSpPr>
          <p:spPr>
            <a:xfrm>
              <a:off x="6186118" y="2526859"/>
              <a:ext cx="635" cy="635"/>
            </a:xfrm>
            <a:custGeom>
              <a:avLst/>
              <a:gdLst/>
              <a:ahLst/>
              <a:cxnLst/>
              <a:rect l="l" t="t" r="r" b="b"/>
              <a:pathLst>
                <a:path w="635" h="635">
                  <a:moveTo>
                    <a:pt x="0" y="0"/>
                  </a:moveTo>
                  <a:lnTo>
                    <a:pt x="63" y="393"/>
                  </a:lnTo>
                  <a:lnTo>
                    <a:pt x="139" y="609"/>
                  </a:lnTo>
                </a:path>
              </a:pathLst>
            </a:custGeom>
            <a:ln w="3175">
              <a:solidFill>
                <a:srgbClr val="5C86AE"/>
              </a:solidFill>
            </a:ln>
          </p:spPr>
          <p:txBody>
            <a:bodyPr wrap="square" lIns="0" tIns="0" rIns="0" bIns="0" rtlCol="0"/>
            <a:lstStyle/>
            <a:p/>
          </p:txBody>
        </p:sp>
        <p:sp>
          <p:nvSpPr>
            <p:cNvPr id="2403" name="object 2403" descr=""/>
            <p:cNvSpPr/>
            <p:nvPr/>
          </p:nvSpPr>
          <p:spPr>
            <a:xfrm>
              <a:off x="6147925" y="2460107"/>
              <a:ext cx="635" cy="1270"/>
            </a:xfrm>
            <a:custGeom>
              <a:avLst/>
              <a:gdLst/>
              <a:ahLst/>
              <a:cxnLst/>
              <a:rect l="l" t="t" r="r" b="b"/>
              <a:pathLst>
                <a:path w="635" h="1269">
                  <a:moveTo>
                    <a:pt x="266" y="1181"/>
                  </a:moveTo>
                  <a:lnTo>
                    <a:pt x="469" y="622"/>
                  </a:lnTo>
                  <a:lnTo>
                    <a:pt x="355" y="126"/>
                  </a:lnTo>
                  <a:lnTo>
                    <a:pt x="0" y="0"/>
                  </a:lnTo>
                </a:path>
              </a:pathLst>
            </a:custGeom>
            <a:ln w="3175">
              <a:solidFill>
                <a:srgbClr val="5C86AE"/>
              </a:solidFill>
            </a:ln>
          </p:spPr>
          <p:txBody>
            <a:bodyPr wrap="square" lIns="0" tIns="0" rIns="0" bIns="0" rtlCol="0"/>
            <a:lstStyle/>
            <a:p/>
          </p:txBody>
        </p:sp>
        <p:sp>
          <p:nvSpPr>
            <p:cNvPr id="2404" name="object 2404" descr=""/>
            <p:cNvSpPr/>
            <p:nvPr/>
          </p:nvSpPr>
          <p:spPr>
            <a:xfrm>
              <a:off x="5913590" y="2458250"/>
              <a:ext cx="194310" cy="9525"/>
            </a:xfrm>
            <a:custGeom>
              <a:avLst/>
              <a:gdLst/>
              <a:ahLst/>
              <a:cxnLst/>
              <a:rect l="l" t="t" r="r" b="b"/>
              <a:pathLst>
                <a:path w="194310" h="9525">
                  <a:moveTo>
                    <a:pt x="2235" y="7810"/>
                  </a:moveTo>
                  <a:lnTo>
                    <a:pt x="1917" y="7023"/>
                  </a:lnTo>
                  <a:lnTo>
                    <a:pt x="1117" y="6692"/>
                  </a:lnTo>
                  <a:lnTo>
                    <a:pt x="330" y="7023"/>
                  </a:lnTo>
                  <a:lnTo>
                    <a:pt x="0" y="7810"/>
                  </a:lnTo>
                  <a:lnTo>
                    <a:pt x="330" y="8597"/>
                  </a:lnTo>
                  <a:lnTo>
                    <a:pt x="1117" y="8928"/>
                  </a:lnTo>
                  <a:lnTo>
                    <a:pt x="1917" y="8597"/>
                  </a:lnTo>
                  <a:lnTo>
                    <a:pt x="2235" y="7810"/>
                  </a:lnTo>
                  <a:close/>
                </a:path>
                <a:path w="194310" h="9525">
                  <a:moveTo>
                    <a:pt x="2235" y="5016"/>
                  </a:moveTo>
                  <a:lnTo>
                    <a:pt x="1917" y="4229"/>
                  </a:lnTo>
                  <a:lnTo>
                    <a:pt x="1117" y="3898"/>
                  </a:lnTo>
                  <a:lnTo>
                    <a:pt x="330" y="4229"/>
                  </a:lnTo>
                  <a:lnTo>
                    <a:pt x="0" y="5016"/>
                  </a:lnTo>
                  <a:lnTo>
                    <a:pt x="114" y="5308"/>
                  </a:lnTo>
                  <a:lnTo>
                    <a:pt x="0" y="5575"/>
                  </a:lnTo>
                  <a:lnTo>
                    <a:pt x="330" y="6375"/>
                  </a:lnTo>
                  <a:lnTo>
                    <a:pt x="1117" y="6692"/>
                  </a:lnTo>
                  <a:lnTo>
                    <a:pt x="1917" y="6375"/>
                  </a:lnTo>
                  <a:lnTo>
                    <a:pt x="2235" y="5575"/>
                  </a:lnTo>
                  <a:lnTo>
                    <a:pt x="2120" y="5308"/>
                  </a:lnTo>
                  <a:lnTo>
                    <a:pt x="2235" y="5016"/>
                  </a:lnTo>
                  <a:close/>
                </a:path>
                <a:path w="194310" h="9525">
                  <a:moveTo>
                    <a:pt x="6146" y="1117"/>
                  </a:moveTo>
                  <a:lnTo>
                    <a:pt x="5816" y="330"/>
                  </a:lnTo>
                  <a:lnTo>
                    <a:pt x="5029" y="0"/>
                  </a:lnTo>
                  <a:lnTo>
                    <a:pt x="4241" y="330"/>
                  </a:lnTo>
                  <a:lnTo>
                    <a:pt x="3911" y="1117"/>
                  </a:lnTo>
                  <a:lnTo>
                    <a:pt x="4241" y="1905"/>
                  </a:lnTo>
                  <a:lnTo>
                    <a:pt x="5029" y="2235"/>
                  </a:lnTo>
                  <a:lnTo>
                    <a:pt x="5816" y="1905"/>
                  </a:lnTo>
                  <a:lnTo>
                    <a:pt x="6146" y="1117"/>
                  </a:lnTo>
                  <a:close/>
                </a:path>
                <a:path w="194310" h="9525">
                  <a:moveTo>
                    <a:pt x="9499" y="5575"/>
                  </a:moveTo>
                  <a:lnTo>
                    <a:pt x="9169" y="4787"/>
                  </a:lnTo>
                  <a:lnTo>
                    <a:pt x="8382" y="4457"/>
                  </a:lnTo>
                  <a:lnTo>
                    <a:pt x="7581" y="4787"/>
                  </a:lnTo>
                  <a:lnTo>
                    <a:pt x="7264" y="5575"/>
                  </a:lnTo>
                  <a:lnTo>
                    <a:pt x="7581" y="6375"/>
                  </a:lnTo>
                  <a:lnTo>
                    <a:pt x="8382" y="6692"/>
                  </a:lnTo>
                  <a:lnTo>
                    <a:pt x="9169" y="6375"/>
                  </a:lnTo>
                  <a:lnTo>
                    <a:pt x="9499" y="5575"/>
                  </a:lnTo>
                  <a:close/>
                </a:path>
                <a:path w="194310" h="9525">
                  <a:moveTo>
                    <a:pt x="62522" y="5016"/>
                  </a:moveTo>
                  <a:lnTo>
                    <a:pt x="62204" y="4229"/>
                  </a:lnTo>
                  <a:lnTo>
                    <a:pt x="61404" y="3898"/>
                  </a:lnTo>
                  <a:lnTo>
                    <a:pt x="60617" y="4229"/>
                  </a:lnTo>
                  <a:lnTo>
                    <a:pt x="60286" y="5016"/>
                  </a:lnTo>
                  <a:lnTo>
                    <a:pt x="60617" y="5816"/>
                  </a:lnTo>
                  <a:lnTo>
                    <a:pt x="61404" y="6134"/>
                  </a:lnTo>
                  <a:lnTo>
                    <a:pt x="62204" y="5816"/>
                  </a:lnTo>
                  <a:lnTo>
                    <a:pt x="62522" y="5016"/>
                  </a:lnTo>
                  <a:close/>
                </a:path>
                <a:path w="194310" h="9525">
                  <a:moveTo>
                    <a:pt x="64211" y="2794"/>
                  </a:moveTo>
                  <a:lnTo>
                    <a:pt x="63881" y="1993"/>
                  </a:lnTo>
                  <a:lnTo>
                    <a:pt x="63093" y="1676"/>
                  </a:lnTo>
                  <a:lnTo>
                    <a:pt x="62306" y="1993"/>
                  </a:lnTo>
                  <a:lnTo>
                    <a:pt x="61976" y="2794"/>
                  </a:lnTo>
                  <a:lnTo>
                    <a:pt x="62306" y="3581"/>
                  </a:lnTo>
                  <a:lnTo>
                    <a:pt x="63093" y="3911"/>
                  </a:lnTo>
                  <a:lnTo>
                    <a:pt x="63881" y="3581"/>
                  </a:lnTo>
                  <a:lnTo>
                    <a:pt x="64211" y="2794"/>
                  </a:lnTo>
                  <a:close/>
                </a:path>
                <a:path w="194310" h="9525">
                  <a:moveTo>
                    <a:pt x="66433" y="5575"/>
                  </a:moveTo>
                  <a:lnTo>
                    <a:pt x="66103" y="4787"/>
                  </a:lnTo>
                  <a:lnTo>
                    <a:pt x="65316" y="4457"/>
                  </a:lnTo>
                  <a:lnTo>
                    <a:pt x="64643" y="4737"/>
                  </a:lnTo>
                  <a:lnTo>
                    <a:pt x="64439" y="4229"/>
                  </a:lnTo>
                  <a:lnTo>
                    <a:pt x="63652" y="3898"/>
                  </a:lnTo>
                  <a:lnTo>
                    <a:pt x="62865" y="4229"/>
                  </a:lnTo>
                  <a:lnTo>
                    <a:pt x="62534" y="5016"/>
                  </a:lnTo>
                  <a:lnTo>
                    <a:pt x="62865" y="5816"/>
                  </a:lnTo>
                  <a:lnTo>
                    <a:pt x="63652" y="6134"/>
                  </a:lnTo>
                  <a:lnTo>
                    <a:pt x="64312" y="5867"/>
                  </a:lnTo>
                  <a:lnTo>
                    <a:pt x="64528" y="6375"/>
                  </a:lnTo>
                  <a:lnTo>
                    <a:pt x="65316" y="6692"/>
                  </a:lnTo>
                  <a:lnTo>
                    <a:pt x="66103" y="6375"/>
                  </a:lnTo>
                  <a:lnTo>
                    <a:pt x="66433" y="5575"/>
                  </a:lnTo>
                  <a:close/>
                </a:path>
                <a:path w="194310" h="9525">
                  <a:moveTo>
                    <a:pt x="70358" y="5016"/>
                  </a:moveTo>
                  <a:lnTo>
                    <a:pt x="70027" y="4229"/>
                  </a:lnTo>
                  <a:lnTo>
                    <a:pt x="69240" y="3898"/>
                  </a:lnTo>
                  <a:lnTo>
                    <a:pt x="68440" y="4229"/>
                  </a:lnTo>
                  <a:lnTo>
                    <a:pt x="68313" y="4546"/>
                  </a:lnTo>
                  <a:lnTo>
                    <a:pt x="68122" y="4457"/>
                  </a:lnTo>
                  <a:lnTo>
                    <a:pt x="67322" y="4787"/>
                  </a:lnTo>
                  <a:lnTo>
                    <a:pt x="67005" y="5575"/>
                  </a:lnTo>
                  <a:lnTo>
                    <a:pt x="67322" y="6375"/>
                  </a:lnTo>
                  <a:lnTo>
                    <a:pt x="68122" y="6692"/>
                  </a:lnTo>
                  <a:lnTo>
                    <a:pt x="68910" y="6375"/>
                  </a:lnTo>
                  <a:lnTo>
                    <a:pt x="69037" y="6057"/>
                  </a:lnTo>
                  <a:lnTo>
                    <a:pt x="69240" y="6134"/>
                  </a:lnTo>
                  <a:lnTo>
                    <a:pt x="70027" y="5816"/>
                  </a:lnTo>
                  <a:lnTo>
                    <a:pt x="70358" y="5016"/>
                  </a:lnTo>
                  <a:close/>
                </a:path>
                <a:path w="194310" h="9525">
                  <a:moveTo>
                    <a:pt x="73139" y="5016"/>
                  </a:moveTo>
                  <a:lnTo>
                    <a:pt x="72821" y="4229"/>
                  </a:lnTo>
                  <a:lnTo>
                    <a:pt x="72021" y="3898"/>
                  </a:lnTo>
                  <a:lnTo>
                    <a:pt x="71234" y="4229"/>
                  </a:lnTo>
                  <a:lnTo>
                    <a:pt x="70904" y="5016"/>
                  </a:lnTo>
                  <a:lnTo>
                    <a:pt x="71234" y="5816"/>
                  </a:lnTo>
                  <a:lnTo>
                    <a:pt x="72021" y="6134"/>
                  </a:lnTo>
                  <a:lnTo>
                    <a:pt x="72821" y="5816"/>
                  </a:lnTo>
                  <a:lnTo>
                    <a:pt x="73139" y="5016"/>
                  </a:lnTo>
                  <a:close/>
                </a:path>
                <a:path w="194310" h="9525">
                  <a:moveTo>
                    <a:pt x="128968" y="5575"/>
                  </a:moveTo>
                  <a:lnTo>
                    <a:pt x="128638" y="4787"/>
                  </a:lnTo>
                  <a:lnTo>
                    <a:pt x="127850" y="4457"/>
                  </a:lnTo>
                  <a:lnTo>
                    <a:pt x="127647" y="4546"/>
                  </a:lnTo>
                  <a:lnTo>
                    <a:pt x="127520" y="4229"/>
                  </a:lnTo>
                  <a:lnTo>
                    <a:pt x="127012" y="4025"/>
                  </a:lnTo>
                  <a:lnTo>
                    <a:pt x="127292" y="3352"/>
                  </a:lnTo>
                  <a:lnTo>
                    <a:pt x="126961" y="2552"/>
                  </a:lnTo>
                  <a:lnTo>
                    <a:pt x="126174" y="2235"/>
                  </a:lnTo>
                  <a:lnTo>
                    <a:pt x="125387" y="2552"/>
                  </a:lnTo>
                  <a:lnTo>
                    <a:pt x="125056" y="3352"/>
                  </a:lnTo>
                  <a:lnTo>
                    <a:pt x="125323" y="4025"/>
                  </a:lnTo>
                  <a:lnTo>
                    <a:pt x="125056" y="3898"/>
                  </a:lnTo>
                  <a:lnTo>
                    <a:pt x="124269" y="4229"/>
                  </a:lnTo>
                  <a:lnTo>
                    <a:pt x="123939" y="5016"/>
                  </a:lnTo>
                  <a:lnTo>
                    <a:pt x="124269" y="5816"/>
                  </a:lnTo>
                  <a:lnTo>
                    <a:pt x="125056" y="6134"/>
                  </a:lnTo>
                  <a:lnTo>
                    <a:pt x="125730" y="5867"/>
                  </a:lnTo>
                  <a:lnTo>
                    <a:pt x="125945" y="6375"/>
                  </a:lnTo>
                  <a:lnTo>
                    <a:pt x="126733" y="6692"/>
                  </a:lnTo>
                  <a:lnTo>
                    <a:pt x="127292" y="6477"/>
                  </a:lnTo>
                  <a:lnTo>
                    <a:pt x="127850" y="6692"/>
                  </a:lnTo>
                  <a:lnTo>
                    <a:pt x="128638" y="6375"/>
                  </a:lnTo>
                  <a:lnTo>
                    <a:pt x="128968" y="5575"/>
                  </a:lnTo>
                  <a:close/>
                </a:path>
                <a:path w="194310" h="9525">
                  <a:moveTo>
                    <a:pt x="135661" y="5016"/>
                  </a:moveTo>
                  <a:lnTo>
                    <a:pt x="135331" y="4229"/>
                  </a:lnTo>
                  <a:lnTo>
                    <a:pt x="134543" y="3898"/>
                  </a:lnTo>
                  <a:lnTo>
                    <a:pt x="133756" y="4229"/>
                  </a:lnTo>
                  <a:lnTo>
                    <a:pt x="133540" y="4737"/>
                  </a:lnTo>
                  <a:lnTo>
                    <a:pt x="133261" y="4622"/>
                  </a:lnTo>
                  <a:lnTo>
                    <a:pt x="133159" y="4356"/>
                  </a:lnTo>
                  <a:lnTo>
                    <a:pt x="133680" y="4140"/>
                  </a:lnTo>
                  <a:lnTo>
                    <a:pt x="133997" y="3352"/>
                  </a:lnTo>
                  <a:lnTo>
                    <a:pt x="133680" y="2552"/>
                  </a:lnTo>
                  <a:lnTo>
                    <a:pt x="132880" y="2235"/>
                  </a:lnTo>
                  <a:lnTo>
                    <a:pt x="132092" y="2552"/>
                  </a:lnTo>
                  <a:lnTo>
                    <a:pt x="131762" y="3352"/>
                  </a:lnTo>
                  <a:lnTo>
                    <a:pt x="132029" y="4025"/>
                  </a:lnTo>
                  <a:lnTo>
                    <a:pt x="131533" y="4229"/>
                  </a:lnTo>
                  <a:lnTo>
                    <a:pt x="131368" y="4622"/>
                  </a:lnTo>
                  <a:lnTo>
                    <a:pt x="130962" y="4787"/>
                  </a:lnTo>
                  <a:lnTo>
                    <a:pt x="130632" y="5575"/>
                  </a:lnTo>
                  <a:lnTo>
                    <a:pt x="130962" y="6375"/>
                  </a:lnTo>
                  <a:lnTo>
                    <a:pt x="131749" y="6692"/>
                  </a:lnTo>
                  <a:lnTo>
                    <a:pt x="132308" y="6477"/>
                  </a:lnTo>
                  <a:lnTo>
                    <a:pt x="132880" y="6692"/>
                  </a:lnTo>
                  <a:lnTo>
                    <a:pt x="133680" y="6375"/>
                  </a:lnTo>
                  <a:lnTo>
                    <a:pt x="133870" y="5867"/>
                  </a:lnTo>
                  <a:lnTo>
                    <a:pt x="134543" y="6134"/>
                  </a:lnTo>
                  <a:lnTo>
                    <a:pt x="135331" y="5816"/>
                  </a:lnTo>
                  <a:lnTo>
                    <a:pt x="135661" y="5016"/>
                  </a:lnTo>
                  <a:close/>
                </a:path>
                <a:path w="194310" h="9525">
                  <a:moveTo>
                    <a:pt x="184797" y="2794"/>
                  </a:moveTo>
                  <a:lnTo>
                    <a:pt x="184480" y="1993"/>
                  </a:lnTo>
                  <a:lnTo>
                    <a:pt x="183680" y="1676"/>
                  </a:lnTo>
                  <a:lnTo>
                    <a:pt x="182892" y="1993"/>
                  </a:lnTo>
                  <a:lnTo>
                    <a:pt x="182562" y="2794"/>
                  </a:lnTo>
                  <a:lnTo>
                    <a:pt x="182892" y="3581"/>
                  </a:lnTo>
                  <a:lnTo>
                    <a:pt x="183680" y="3911"/>
                  </a:lnTo>
                  <a:lnTo>
                    <a:pt x="184480" y="3581"/>
                  </a:lnTo>
                  <a:lnTo>
                    <a:pt x="184797" y="2794"/>
                  </a:lnTo>
                  <a:close/>
                </a:path>
                <a:path w="194310" h="9525">
                  <a:moveTo>
                    <a:pt x="186474" y="5575"/>
                  </a:moveTo>
                  <a:lnTo>
                    <a:pt x="186143" y="4787"/>
                  </a:lnTo>
                  <a:lnTo>
                    <a:pt x="185356" y="4457"/>
                  </a:lnTo>
                  <a:lnTo>
                    <a:pt x="185153" y="4546"/>
                  </a:lnTo>
                  <a:lnTo>
                    <a:pt x="185026" y="4229"/>
                  </a:lnTo>
                  <a:lnTo>
                    <a:pt x="184238" y="3898"/>
                  </a:lnTo>
                  <a:lnTo>
                    <a:pt x="183451" y="4229"/>
                  </a:lnTo>
                  <a:lnTo>
                    <a:pt x="183121" y="5003"/>
                  </a:lnTo>
                  <a:lnTo>
                    <a:pt x="182803" y="4229"/>
                  </a:lnTo>
                  <a:lnTo>
                    <a:pt x="182016" y="3898"/>
                  </a:lnTo>
                  <a:lnTo>
                    <a:pt x="181216" y="4229"/>
                  </a:lnTo>
                  <a:lnTo>
                    <a:pt x="180898" y="5016"/>
                  </a:lnTo>
                  <a:lnTo>
                    <a:pt x="181216" y="5816"/>
                  </a:lnTo>
                  <a:lnTo>
                    <a:pt x="182016" y="6134"/>
                  </a:lnTo>
                  <a:lnTo>
                    <a:pt x="182803" y="5816"/>
                  </a:lnTo>
                  <a:lnTo>
                    <a:pt x="183121" y="5041"/>
                  </a:lnTo>
                  <a:lnTo>
                    <a:pt x="183222" y="5308"/>
                  </a:lnTo>
                  <a:lnTo>
                    <a:pt x="183121" y="5575"/>
                  </a:lnTo>
                  <a:lnTo>
                    <a:pt x="183451" y="6375"/>
                  </a:lnTo>
                  <a:lnTo>
                    <a:pt x="184238" y="6692"/>
                  </a:lnTo>
                  <a:lnTo>
                    <a:pt x="184797" y="6477"/>
                  </a:lnTo>
                  <a:lnTo>
                    <a:pt x="185356" y="6692"/>
                  </a:lnTo>
                  <a:lnTo>
                    <a:pt x="186143" y="6375"/>
                  </a:lnTo>
                  <a:lnTo>
                    <a:pt x="186474" y="5575"/>
                  </a:lnTo>
                  <a:close/>
                </a:path>
                <a:path w="194310" h="9525">
                  <a:moveTo>
                    <a:pt x="190944" y="5016"/>
                  </a:moveTo>
                  <a:lnTo>
                    <a:pt x="190614" y="4229"/>
                  </a:lnTo>
                  <a:lnTo>
                    <a:pt x="189826" y="3898"/>
                  </a:lnTo>
                  <a:lnTo>
                    <a:pt x="189026" y="4229"/>
                  </a:lnTo>
                  <a:lnTo>
                    <a:pt x="188899" y="4546"/>
                  </a:lnTo>
                  <a:lnTo>
                    <a:pt x="188709" y="4457"/>
                  </a:lnTo>
                  <a:lnTo>
                    <a:pt x="187921" y="4787"/>
                  </a:lnTo>
                  <a:lnTo>
                    <a:pt x="187591" y="5575"/>
                  </a:lnTo>
                  <a:lnTo>
                    <a:pt x="187921" y="6375"/>
                  </a:lnTo>
                  <a:lnTo>
                    <a:pt x="188709" y="6692"/>
                  </a:lnTo>
                  <a:lnTo>
                    <a:pt x="189255" y="6477"/>
                  </a:lnTo>
                  <a:lnTo>
                    <a:pt x="189826" y="6692"/>
                  </a:lnTo>
                  <a:lnTo>
                    <a:pt x="190614" y="6375"/>
                  </a:lnTo>
                  <a:lnTo>
                    <a:pt x="190944" y="5575"/>
                  </a:lnTo>
                  <a:lnTo>
                    <a:pt x="190817" y="5308"/>
                  </a:lnTo>
                  <a:lnTo>
                    <a:pt x="190944" y="5016"/>
                  </a:lnTo>
                  <a:close/>
                </a:path>
                <a:path w="194310" h="9525">
                  <a:moveTo>
                    <a:pt x="191503" y="2794"/>
                  </a:moveTo>
                  <a:lnTo>
                    <a:pt x="191173" y="1993"/>
                  </a:lnTo>
                  <a:lnTo>
                    <a:pt x="190385" y="1676"/>
                  </a:lnTo>
                  <a:lnTo>
                    <a:pt x="189585" y="1993"/>
                  </a:lnTo>
                  <a:lnTo>
                    <a:pt x="189268" y="2794"/>
                  </a:lnTo>
                  <a:lnTo>
                    <a:pt x="189585" y="3581"/>
                  </a:lnTo>
                  <a:lnTo>
                    <a:pt x="190385" y="3911"/>
                  </a:lnTo>
                  <a:lnTo>
                    <a:pt x="191173" y="3581"/>
                  </a:lnTo>
                  <a:lnTo>
                    <a:pt x="191503" y="2794"/>
                  </a:lnTo>
                  <a:close/>
                </a:path>
                <a:path w="194310" h="9525">
                  <a:moveTo>
                    <a:pt x="193725" y="5016"/>
                  </a:moveTo>
                  <a:lnTo>
                    <a:pt x="193408" y="4229"/>
                  </a:lnTo>
                  <a:lnTo>
                    <a:pt x="192608" y="3898"/>
                  </a:lnTo>
                  <a:lnTo>
                    <a:pt x="191820" y="4229"/>
                  </a:lnTo>
                  <a:lnTo>
                    <a:pt x="191490" y="5016"/>
                  </a:lnTo>
                  <a:lnTo>
                    <a:pt x="191820" y="5816"/>
                  </a:lnTo>
                  <a:lnTo>
                    <a:pt x="192608" y="6134"/>
                  </a:lnTo>
                  <a:lnTo>
                    <a:pt x="193408" y="5816"/>
                  </a:lnTo>
                  <a:lnTo>
                    <a:pt x="193725" y="5016"/>
                  </a:lnTo>
                  <a:close/>
                </a:path>
              </a:pathLst>
            </a:custGeom>
            <a:solidFill>
              <a:srgbClr val="5C86AE"/>
            </a:solidFill>
          </p:spPr>
          <p:txBody>
            <a:bodyPr wrap="square" lIns="0" tIns="0" rIns="0" bIns="0" rtlCol="0"/>
            <a:lstStyle/>
            <a:p/>
          </p:txBody>
        </p:sp>
        <p:sp>
          <p:nvSpPr>
            <p:cNvPr id="2405" name="object 2405" descr=""/>
            <p:cNvSpPr/>
            <p:nvPr/>
          </p:nvSpPr>
          <p:spPr>
            <a:xfrm>
              <a:off x="5471984" y="2462150"/>
              <a:ext cx="635" cy="5080"/>
            </a:xfrm>
            <a:custGeom>
              <a:avLst/>
              <a:gdLst/>
              <a:ahLst/>
              <a:cxnLst/>
              <a:rect l="l" t="t" r="r" b="b"/>
              <a:pathLst>
                <a:path w="635" h="5080">
                  <a:moveTo>
                    <a:pt x="279" y="0"/>
                  </a:moveTo>
                  <a:lnTo>
                    <a:pt x="114" y="0"/>
                  </a:lnTo>
                  <a:lnTo>
                    <a:pt x="0" y="2120"/>
                  </a:lnTo>
                  <a:lnTo>
                    <a:pt x="0" y="4749"/>
                  </a:lnTo>
                </a:path>
              </a:pathLst>
            </a:custGeom>
            <a:ln w="3175">
              <a:solidFill>
                <a:srgbClr val="5C86AE"/>
              </a:solidFill>
            </a:ln>
          </p:spPr>
          <p:txBody>
            <a:bodyPr wrap="square" lIns="0" tIns="0" rIns="0" bIns="0" rtlCol="0"/>
            <a:lstStyle/>
            <a:p/>
          </p:txBody>
        </p:sp>
        <p:sp>
          <p:nvSpPr>
            <p:cNvPr id="2406" name="object 2406" descr=""/>
            <p:cNvSpPr/>
            <p:nvPr/>
          </p:nvSpPr>
          <p:spPr>
            <a:xfrm>
              <a:off x="5471979" y="2466894"/>
              <a:ext cx="635" cy="5080"/>
            </a:xfrm>
            <a:custGeom>
              <a:avLst/>
              <a:gdLst/>
              <a:ahLst/>
              <a:cxnLst/>
              <a:rect l="l" t="t" r="r" b="b"/>
              <a:pathLst>
                <a:path w="635" h="5080">
                  <a:moveTo>
                    <a:pt x="0" y="0"/>
                  </a:moveTo>
                  <a:lnTo>
                    <a:pt x="0" y="2628"/>
                  </a:lnTo>
                  <a:lnTo>
                    <a:pt x="127" y="4749"/>
                  </a:lnTo>
                  <a:lnTo>
                    <a:pt x="279" y="4749"/>
                  </a:lnTo>
                </a:path>
              </a:pathLst>
            </a:custGeom>
            <a:ln w="3175">
              <a:solidFill>
                <a:srgbClr val="5C86AE"/>
              </a:solidFill>
            </a:ln>
          </p:spPr>
          <p:txBody>
            <a:bodyPr wrap="square" lIns="0" tIns="0" rIns="0" bIns="0" rtlCol="0"/>
            <a:lstStyle/>
            <a:p/>
          </p:txBody>
        </p:sp>
        <p:sp>
          <p:nvSpPr>
            <p:cNvPr id="2407" name="object 2407" descr=""/>
            <p:cNvSpPr/>
            <p:nvPr/>
          </p:nvSpPr>
          <p:spPr>
            <a:xfrm>
              <a:off x="5471984" y="2462150"/>
              <a:ext cx="635" cy="5080"/>
            </a:xfrm>
            <a:custGeom>
              <a:avLst/>
              <a:gdLst/>
              <a:ahLst/>
              <a:cxnLst/>
              <a:rect l="l" t="t" r="r" b="b"/>
              <a:pathLst>
                <a:path w="635" h="5080">
                  <a:moveTo>
                    <a:pt x="279" y="0"/>
                  </a:moveTo>
                  <a:lnTo>
                    <a:pt x="114" y="0"/>
                  </a:lnTo>
                  <a:lnTo>
                    <a:pt x="0" y="2120"/>
                  </a:lnTo>
                  <a:lnTo>
                    <a:pt x="0" y="4749"/>
                  </a:lnTo>
                </a:path>
              </a:pathLst>
            </a:custGeom>
            <a:ln w="3175">
              <a:solidFill>
                <a:srgbClr val="5C86AE"/>
              </a:solidFill>
            </a:ln>
          </p:spPr>
          <p:txBody>
            <a:bodyPr wrap="square" lIns="0" tIns="0" rIns="0" bIns="0" rtlCol="0"/>
            <a:lstStyle/>
            <a:p/>
          </p:txBody>
        </p:sp>
        <p:sp>
          <p:nvSpPr>
            <p:cNvPr id="2408" name="object 2408" descr=""/>
            <p:cNvSpPr/>
            <p:nvPr/>
          </p:nvSpPr>
          <p:spPr>
            <a:xfrm>
              <a:off x="5471979" y="2466894"/>
              <a:ext cx="635" cy="5080"/>
            </a:xfrm>
            <a:custGeom>
              <a:avLst/>
              <a:gdLst/>
              <a:ahLst/>
              <a:cxnLst/>
              <a:rect l="l" t="t" r="r" b="b"/>
              <a:pathLst>
                <a:path w="635" h="5080">
                  <a:moveTo>
                    <a:pt x="0" y="0"/>
                  </a:moveTo>
                  <a:lnTo>
                    <a:pt x="0" y="2628"/>
                  </a:lnTo>
                  <a:lnTo>
                    <a:pt x="127" y="4749"/>
                  </a:lnTo>
                  <a:lnTo>
                    <a:pt x="279" y="4749"/>
                  </a:lnTo>
                </a:path>
              </a:pathLst>
            </a:custGeom>
            <a:ln w="3175">
              <a:solidFill>
                <a:srgbClr val="5C86AE"/>
              </a:solidFill>
            </a:ln>
          </p:spPr>
          <p:txBody>
            <a:bodyPr wrap="square" lIns="0" tIns="0" rIns="0" bIns="0" rtlCol="0"/>
            <a:lstStyle/>
            <a:p/>
          </p:txBody>
        </p:sp>
        <p:sp>
          <p:nvSpPr>
            <p:cNvPr id="2409" name="object 2409" descr=""/>
            <p:cNvSpPr/>
            <p:nvPr/>
          </p:nvSpPr>
          <p:spPr>
            <a:xfrm>
              <a:off x="6186627" y="2489013"/>
              <a:ext cx="635" cy="635"/>
            </a:xfrm>
            <a:custGeom>
              <a:avLst/>
              <a:gdLst/>
              <a:ahLst/>
              <a:cxnLst/>
              <a:rect l="l" t="t" r="r" b="b"/>
              <a:pathLst>
                <a:path w="635" h="635">
                  <a:moveTo>
                    <a:pt x="0" y="0"/>
                  </a:moveTo>
                  <a:lnTo>
                    <a:pt x="50" y="266"/>
                  </a:lnTo>
                  <a:lnTo>
                    <a:pt x="139" y="457"/>
                  </a:lnTo>
                </a:path>
              </a:pathLst>
            </a:custGeom>
            <a:ln w="3175">
              <a:solidFill>
                <a:srgbClr val="5C86AE"/>
              </a:solidFill>
            </a:ln>
          </p:spPr>
          <p:txBody>
            <a:bodyPr wrap="square" lIns="0" tIns="0" rIns="0" bIns="0" rtlCol="0"/>
            <a:lstStyle/>
            <a:p/>
          </p:txBody>
        </p:sp>
        <p:sp>
          <p:nvSpPr>
            <p:cNvPr id="2410" name="object 2410" descr=""/>
            <p:cNvSpPr/>
            <p:nvPr/>
          </p:nvSpPr>
          <p:spPr>
            <a:xfrm>
              <a:off x="6187109" y="2489009"/>
              <a:ext cx="635" cy="635"/>
            </a:xfrm>
            <a:custGeom>
              <a:avLst/>
              <a:gdLst/>
              <a:ahLst/>
              <a:cxnLst/>
              <a:rect l="l" t="t" r="r" b="b"/>
              <a:pathLst>
                <a:path w="635" h="635">
                  <a:moveTo>
                    <a:pt x="0" y="152"/>
                  </a:moveTo>
                  <a:lnTo>
                    <a:pt x="25" y="0"/>
                  </a:lnTo>
                </a:path>
              </a:pathLst>
            </a:custGeom>
            <a:ln w="3175">
              <a:solidFill>
                <a:srgbClr val="5C86AE"/>
              </a:solidFill>
            </a:ln>
          </p:spPr>
          <p:txBody>
            <a:bodyPr wrap="square" lIns="0" tIns="0" rIns="0" bIns="0" rtlCol="0"/>
            <a:lstStyle/>
            <a:p/>
          </p:txBody>
        </p:sp>
        <p:sp>
          <p:nvSpPr>
            <p:cNvPr id="2411" name="object 2411" descr=""/>
            <p:cNvSpPr/>
            <p:nvPr/>
          </p:nvSpPr>
          <p:spPr>
            <a:xfrm>
              <a:off x="5452999" y="2590830"/>
              <a:ext cx="7620" cy="5080"/>
            </a:xfrm>
            <a:custGeom>
              <a:avLst/>
              <a:gdLst/>
              <a:ahLst/>
              <a:cxnLst/>
              <a:rect l="l" t="t" r="r" b="b"/>
              <a:pathLst>
                <a:path w="7620" h="5080">
                  <a:moveTo>
                    <a:pt x="7061" y="0"/>
                  </a:moveTo>
                  <a:lnTo>
                    <a:pt x="2844" y="723"/>
                  </a:lnTo>
                  <a:lnTo>
                    <a:pt x="0" y="2755"/>
                  </a:lnTo>
                  <a:lnTo>
                    <a:pt x="0" y="5029"/>
                  </a:lnTo>
                </a:path>
              </a:pathLst>
            </a:custGeom>
            <a:ln w="3175">
              <a:solidFill>
                <a:srgbClr val="5C86AE"/>
              </a:solidFill>
            </a:ln>
          </p:spPr>
          <p:txBody>
            <a:bodyPr wrap="square" lIns="0" tIns="0" rIns="0" bIns="0" rtlCol="0"/>
            <a:lstStyle/>
            <a:p/>
          </p:txBody>
        </p:sp>
        <p:sp>
          <p:nvSpPr>
            <p:cNvPr id="2412" name="object 2412" descr=""/>
            <p:cNvSpPr/>
            <p:nvPr/>
          </p:nvSpPr>
          <p:spPr>
            <a:xfrm>
              <a:off x="6186587" y="2487692"/>
              <a:ext cx="635" cy="1270"/>
            </a:xfrm>
            <a:custGeom>
              <a:avLst/>
              <a:gdLst/>
              <a:ahLst/>
              <a:cxnLst/>
              <a:rect l="l" t="t" r="r" b="b"/>
              <a:pathLst>
                <a:path w="635" h="1269">
                  <a:moveTo>
                    <a:pt x="63" y="0"/>
                  </a:moveTo>
                  <a:lnTo>
                    <a:pt x="0" y="266"/>
                  </a:lnTo>
                  <a:lnTo>
                    <a:pt x="0" y="571"/>
                  </a:lnTo>
                  <a:lnTo>
                    <a:pt x="63" y="838"/>
                  </a:lnTo>
                </a:path>
              </a:pathLst>
            </a:custGeom>
            <a:ln w="3175">
              <a:solidFill>
                <a:srgbClr val="5C86AE"/>
              </a:solidFill>
            </a:ln>
          </p:spPr>
          <p:txBody>
            <a:bodyPr wrap="square" lIns="0" tIns="0" rIns="0" bIns="0" rtlCol="0"/>
            <a:lstStyle/>
            <a:p/>
          </p:txBody>
        </p:sp>
        <p:sp>
          <p:nvSpPr>
            <p:cNvPr id="2413" name="object 2413" descr=""/>
            <p:cNvSpPr/>
            <p:nvPr/>
          </p:nvSpPr>
          <p:spPr>
            <a:xfrm>
              <a:off x="6186646" y="2487277"/>
              <a:ext cx="635" cy="635"/>
            </a:xfrm>
            <a:custGeom>
              <a:avLst/>
              <a:gdLst/>
              <a:ahLst/>
              <a:cxnLst/>
              <a:rect l="l" t="t" r="r" b="b"/>
              <a:pathLst>
                <a:path w="635" h="635">
                  <a:moveTo>
                    <a:pt x="241" y="0"/>
                  </a:moveTo>
                  <a:lnTo>
                    <a:pt x="50" y="165"/>
                  </a:lnTo>
                  <a:lnTo>
                    <a:pt x="0" y="419"/>
                  </a:lnTo>
                </a:path>
              </a:pathLst>
            </a:custGeom>
            <a:ln w="3175">
              <a:solidFill>
                <a:srgbClr val="5C86AE"/>
              </a:solidFill>
            </a:ln>
          </p:spPr>
          <p:txBody>
            <a:bodyPr wrap="square" lIns="0" tIns="0" rIns="0" bIns="0" rtlCol="0"/>
            <a:lstStyle/>
            <a:p/>
          </p:txBody>
        </p:sp>
        <p:sp>
          <p:nvSpPr>
            <p:cNvPr id="2414" name="object 2414" descr=""/>
            <p:cNvSpPr/>
            <p:nvPr/>
          </p:nvSpPr>
          <p:spPr>
            <a:xfrm>
              <a:off x="6186881" y="2487273"/>
              <a:ext cx="635" cy="635"/>
            </a:xfrm>
            <a:custGeom>
              <a:avLst/>
              <a:gdLst/>
              <a:ahLst/>
              <a:cxnLst/>
              <a:rect l="l" t="t" r="r" b="b"/>
              <a:pathLst>
                <a:path w="635" h="635">
                  <a:moveTo>
                    <a:pt x="241" y="419"/>
                  </a:moveTo>
                  <a:lnTo>
                    <a:pt x="190" y="165"/>
                  </a:lnTo>
                  <a:lnTo>
                    <a:pt x="101" y="0"/>
                  </a:lnTo>
                </a:path>
              </a:pathLst>
            </a:custGeom>
            <a:ln w="3175">
              <a:solidFill>
                <a:srgbClr val="5C86AE"/>
              </a:solidFill>
            </a:ln>
          </p:spPr>
          <p:txBody>
            <a:bodyPr wrap="square" lIns="0" tIns="0" rIns="0" bIns="0" rtlCol="0"/>
            <a:lstStyle/>
            <a:p/>
          </p:txBody>
        </p:sp>
        <p:sp>
          <p:nvSpPr>
            <p:cNvPr id="2415" name="object 2415" descr=""/>
            <p:cNvSpPr/>
            <p:nvPr/>
          </p:nvSpPr>
          <p:spPr>
            <a:xfrm>
              <a:off x="6187122" y="2487691"/>
              <a:ext cx="635" cy="1270"/>
            </a:xfrm>
            <a:custGeom>
              <a:avLst/>
              <a:gdLst/>
              <a:ahLst/>
              <a:cxnLst/>
              <a:rect l="l" t="t" r="r" b="b"/>
              <a:pathLst>
                <a:path w="635" h="1269">
                  <a:moveTo>
                    <a:pt x="0" y="838"/>
                  </a:moveTo>
                  <a:lnTo>
                    <a:pt x="50" y="571"/>
                  </a:lnTo>
                  <a:lnTo>
                    <a:pt x="50" y="266"/>
                  </a:lnTo>
                  <a:lnTo>
                    <a:pt x="0" y="0"/>
                  </a:lnTo>
                </a:path>
              </a:pathLst>
            </a:custGeom>
            <a:ln w="3175">
              <a:solidFill>
                <a:srgbClr val="5C86AE"/>
              </a:solidFill>
            </a:ln>
          </p:spPr>
          <p:txBody>
            <a:bodyPr wrap="square" lIns="0" tIns="0" rIns="0" bIns="0" rtlCol="0"/>
            <a:lstStyle/>
            <a:p/>
          </p:txBody>
        </p:sp>
        <p:sp>
          <p:nvSpPr>
            <p:cNvPr id="2416" name="object 2416" descr=""/>
            <p:cNvSpPr/>
            <p:nvPr/>
          </p:nvSpPr>
          <p:spPr>
            <a:xfrm>
              <a:off x="6186887" y="2488532"/>
              <a:ext cx="635" cy="635"/>
            </a:xfrm>
            <a:custGeom>
              <a:avLst/>
              <a:gdLst/>
              <a:ahLst/>
              <a:cxnLst/>
              <a:rect l="l" t="t" r="r" b="b"/>
              <a:pathLst>
                <a:path w="635" h="635">
                  <a:moveTo>
                    <a:pt x="0" y="419"/>
                  </a:moveTo>
                  <a:lnTo>
                    <a:pt x="190" y="254"/>
                  </a:lnTo>
                  <a:lnTo>
                    <a:pt x="241" y="0"/>
                  </a:lnTo>
                </a:path>
              </a:pathLst>
            </a:custGeom>
            <a:ln w="3175">
              <a:solidFill>
                <a:srgbClr val="5C86AE"/>
              </a:solidFill>
            </a:ln>
          </p:spPr>
          <p:txBody>
            <a:bodyPr wrap="square" lIns="0" tIns="0" rIns="0" bIns="0" rtlCol="0"/>
            <a:lstStyle/>
            <a:p/>
          </p:txBody>
        </p:sp>
        <p:sp>
          <p:nvSpPr>
            <p:cNvPr id="2417" name="object 2417" descr=""/>
            <p:cNvSpPr/>
            <p:nvPr/>
          </p:nvSpPr>
          <p:spPr>
            <a:xfrm>
              <a:off x="6186651" y="2488529"/>
              <a:ext cx="635" cy="635"/>
            </a:xfrm>
            <a:custGeom>
              <a:avLst/>
              <a:gdLst/>
              <a:ahLst/>
              <a:cxnLst/>
              <a:rect l="l" t="t" r="r" b="b"/>
              <a:pathLst>
                <a:path w="635" h="635">
                  <a:moveTo>
                    <a:pt x="0" y="0"/>
                  </a:moveTo>
                  <a:lnTo>
                    <a:pt x="50" y="266"/>
                  </a:lnTo>
                  <a:lnTo>
                    <a:pt x="139" y="419"/>
                  </a:lnTo>
                </a:path>
              </a:pathLst>
            </a:custGeom>
            <a:ln w="3175">
              <a:solidFill>
                <a:srgbClr val="5C86AE"/>
              </a:solidFill>
            </a:ln>
          </p:spPr>
          <p:txBody>
            <a:bodyPr wrap="square" lIns="0" tIns="0" rIns="0" bIns="0" rtlCol="0"/>
            <a:lstStyle/>
            <a:p/>
          </p:txBody>
        </p:sp>
        <p:sp>
          <p:nvSpPr>
            <p:cNvPr id="2418" name="object 2418" descr=""/>
            <p:cNvSpPr/>
            <p:nvPr/>
          </p:nvSpPr>
          <p:spPr>
            <a:xfrm>
              <a:off x="6186614" y="2488114"/>
              <a:ext cx="635" cy="1905"/>
            </a:xfrm>
            <a:custGeom>
              <a:avLst/>
              <a:gdLst/>
              <a:ahLst/>
              <a:cxnLst/>
              <a:rect l="l" t="t" r="r" b="b"/>
              <a:pathLst>
                <a:path w="635" h="1905">
                  <a:moveTo>
                    <a:pt x="0" y="0"/>
                  </a:moveTo>
                  <a:lnTo>
                    <a:pt x="0" y="711"/>
                  </a:lnTo>
                  <a:lnTo>
                    <a:pt x="50" y="1358"/>
                  </a:lnTo>
                  <a:lnTo>
                    <a:pt x="139" y="1714"/>
                  </a:lnTo>
                </a:path>
              </a:pathLst>
            </a:custGeom>
            <a:ln w="3175">
              <a:solidFill>
                <a:srgbClr val="5C86AE"/>
              </a:solidFill>
            </a:ln>
          </p:spPr>
          <p:txBody>
            <a:bodyPr wrap="square" lIns="0" tIns="0" rIns="0" bIns="0" rtlCol="0"/>
            <a:lstStyle/>
            <a:p/>
          </p:txBody>
        </p:sp>
        <p:sp>
          <p:nvSpPr>
            <p:cNvPr id="2419" name="object 2419" descr=""/>
            <p:cNvSpPr/>
            <p:nvPr/>
          </p:nvSpPr>
          <p:spPr>
            <a:xfrm>
              <a:off x="6187036" y="2489446"/>
              <a:ext cx="635" cy="635"/>
            </a:xfrm>
            <a:custGeom>
              <a:avLst/>
              <a:gdLst/>
              <a:ahLst/>
              <a:cxnLst/>
              <a:rect l="l" t="t" r="r" b="b"/>
              <a:pathLst>
                <a:path w="635" h="635">
                  <a:moveTo>
                    <a:pt x="0" y="342"/>
                  </a:moveTo>
                  <a:lnTo>
                    <a:pt x="38" y="139"/>
                  </a:lnTo>
                  <a:lnTo>
                    <a:pt x="50" y="0"/>
                  </a:lnTo>
                </a:path>
              </a:pathLst>
            </a:custGeom>
            <a:ln w="3175">
              <a:solidFill>
                <a:srgbClr val="5C86AE"/>
              </a:solidFill>
            </a:ln>
          </p:spPr>
          <p:txBody>
            <a:bodyPr wrap="square" lIns="0" tIns="0" rIns="0" bIns="0" rtlCol="0"/>
            <a:lstStyle/>
            <a:p/>
          </p:txBody>
        </p:sp>
        <p:sp>
          <p:nvSpPr>
            <p:cNvPr id="2420" name="object 2420" descr=""/>
            <p:cNvSpPr/>
            <p:nvPr/>
          </p:nvSpPr>
          <p:spPr>
            <a:xfrm>
              <a:off x="6186892" y="2486156"/>
              <a:ext cx="635" cy="1905"/>
            </a:xfrm>
            <a:custGeom>
              <a:avLst/>
              <a:gdLst/>
              <a:ahLst/>
              <a:cxnLst/>
              <a:rect l="l" t="t" r="r" b="b"/>
              <a:pathLst>
                <a:path w="635" h="1905">
                  <a:moveTo>
                    <a:pt x="266" y="1574"/>
                  </a:moveTo>
                  <a:lnTo>
                    <a:pt x="241" y="660"/>
                  </a:lnTo>
                  <a:lnTo>
                    <a:pt x="127" y="0"/>
                  </a:lnTo>
                  <a:lnTo>
                    <a:pt x="0" y="0"/>
                  </a:lnTo>
                </a:path>
              </a:pathLst>
            </a:custGeom>
            <a:ln w="3175">
              <a:solidFill>
                <a:srgbClr val="5C86AE"/>
              </a:solidFill>
            </a:ln>
          </p:spPr>
          <p:txBody>
            <a:bodyPr wrap="square" lIns="0" tIns="0" rIns="0" bIns="0" rtlCol="0"/>
            <a:lstStyle/>
            <a:p/>
          </p:txBody>
        </p:sp>
        <p:sp>
          <p:nvSpPr>
            <p:cNvPr id="2421" name="object 2421" descr=""/>
            <p:cNvSpPr/>
            <p:nvPr/>
          </p:nvSpPr>
          <p:spPr>
            <a:xfrm>
              <a:off x="6186620" y="2486161"/>
              <a:ext cx="635" cy="2540"/>
            </a:xfrm>
            <a:custGeom>
              <a:avLst/>
              <a:gdLst/>
              <a:ahLst/>
              <a:cxnLst/>
              <a:rect l="l" t="t" r="r" b="b"/>
              <a:pathLst>
                <a:path w="635" h="2539">
                  <a:moveTo>
                    <a:pt x="266" y="0"/>
                  </a:moveTo>
                  <a:lnTo>
                    <a:pt x="101" y="0"/>
                  </a:lnTo>
                  <a:lnTo>
                    <a:pt x="0" y="876"/>
                  </a:lnTo>
                  <a:lnTo>
                    <a:pt x="0" y="1955"/>
                  </a:lnTo>
                </a:path>
              </a:pathLst>
            </a:custGeom>
            <a:ln w="3175">
              <a:solidFill>
                <a:srgbClr val="5C86AE"/>
              </a:solidFill>
            </a:ln>
          </p:spPr>
          <p:txBody>
            <a:bodyPr wrap="square" lIns="0" tIns="0" rIns="0" bIns="0" rtlCol="0"/>
            <a:lstStyle/>
            <a:p/>
          </p:txBody>
        </p:sp>
        <p:sp>
          <p:nvSpPr>
            <p:cNvPr id="2422" name="object 2422" descr=""/>
            <p:cNvSpPr/>
            <p:nvPr/>
          </p:nvSpPr>
          <p:spPr>
            <a:xfrm>
              <a:off x="6186062" y="2486161"/>
              <a:ext cx="635" cy="2540"/>
            </a:xfrm>
            <a:custGeom>
              <a:avLst/>
              <a:gdLst/>
              <a:ahLst/>
              <a:cxnLst/>
              <a:rect l="l" t="t" r="r" b="b"/>
              <a:pathLst>
                <a:path w="635" h="2539">
                  <a:moveTo>
                    <a:pt x="266" y="0"/>
                  </a:moveTo>
                  <a:lnTo>
                    <a:pt x="101" y="0"/>
                  </a:lnTo>
                  <a:lnTo>
                    <a:pt x="0" y="876"/>
                  </a:lnTo>
                  <a:lnTo>
                    <a:pt x="0" y="1955"/>
                  </a:lnTo>
                </a:path>
              </a:pathLst>
            </a:custGeom>
            <a:ln w="3175">
              <a:solidFill>
                <a:srgbClr val="5C86AE"/>
              </a:solidFill>
            </a:ln>
          </p:spPr>
          <p:txBody>
            <a:bodyPr wrap="square" lIns="0" tIns="0" rIns="0" bIns="0" rtlCol="0"/>
            <a:lstStyle/>
            <a:p/>
          </p:txBody>
        </p:sp>
        <p:sp>
          <p:nvSpPr>
            <p:cNvPr id="2423" name="object 2423" descr=""/>
            <p:cNvSpPr/>
            <p:nvPr/>
          </p:nvSpPr>
          <p:spPr>
            <a:xfrm>
              <a:off x="6186055" y="2488114"/>
              <a:ext cx="0" cy="635"/>
            </a:xfrm>
            <a:custGeom>
              <a:avLst/>
              <a:gdLst/>
              <a:ahLst/>
              <a:cxnLst/>
              <a:rect l="l" t="t" r="r" b="b"/>
              <a:pathLst>
                <a:path w="0" h="635">
                  <a:moveTo>
                    <a:pt x="0" y="0"/>
                  </a:moveTo>
                  <a:lnTo>
                    <a:pt x="0" y="508"/>
                  </a:lnTo>
                </a:path>
              </a:pathLst>
            </a:custGeom>
            <a:ln w="3175">
              <a:solidFill>
                <a:srgbClr val="5C86AE"/>
              </a:solidFill>
            </a:ln>
          </p:spPr>
          <p:txBody>
            <a:bodyPr wrap="square" lIns="0" tIns="0" rIns="0" bIns="0" rtlCol="0"/>
            <a:lstStyle/>
            <a:p/>
          </p:txBody>
        </p:sp>
        <p:sp>
          <p:nvSpPr>
            <p:cNvPr id="2424" name="object 2424" descr=""/>
            <p:cNvSpPr/>
            <p:nvPr/>
          </p:nvSpPr>
          <p:spPr>
            <a:xfrm>
              <a:off x="5483693" y="2561754"/>
              <a:ext cx="635" cy="2540"/>
            </a:xfrm>
            <a:custGeom>
              <a:avLst/>
              <a:gdLst/>
              <a:ahLst/>
              <a:cxnLst/>
              <a:rect l="l" t="t" r="r" b="b"/>
              <a:pathLst>
                <a:path w="635" h="2539">
                  <a:moveTo>
                    <a:pt x="228" y="2095"/>
                  </a:moveTo>
                  <a:lnTo>
                    <a:pt x="444" y="1269"/>
                  </a:lnTo>
                  <a:lnTo>
                    <a:pt x="355" y="507"/>
                  </a:lnTo>
                  <a:lnTo>
                    <a:pt x="0" y="0"/>
                  </a:lnTo>
                </a:path>
              </a:pathLst>
            </a:custGeom>
            <a:ln w="3175">
              <a:solidFill>
                <a:srgbClr val="5C86AE"/>
              </a:solidFill>
            </a:ln>
          </p:spPr>
          <p:txBody>
            <a:bodyPr wrap="square" lIns="0" tIns="0" rIns="0" bIns="0" rtlCol="0"/>
            <a:lstStyle/>
            <a:p/>
          </p:txBody>
        </p:sp>
        <p:sp>
          <p:nvSpPr>
            <p:cNvPr id="2425" name="object 2425" descr=""/>
            <p:cNvSpPr/>
            <p:nvPr/>
          </p:nvSpPr>
          <p:spPr>
            <a:xfrm>
              <a:off x="5473099" y="2444068"/>
              <a:ext cx="1270" cy="2540"/>
            </a:xfrm>
            <a:custGeom>
              <a:avLst/>
              <a:gdLst/>
              <a:ahLst/>
              <a:cxnLst/>
              <a:rect l="l" t="t" r="r" b="b"/>
              <a:pathLst>
                <a:path w="1270" h="2539">
                  <a:moveTo>
                    <a:pt x="901" y="0"/>
                  </a:moveTo>
                  <a:lnTo>
                    <a:pt x="317" y="571"/>
                  </a:lnTo>
                  <a:lnTo>
                    <a:pt x="0" y="1358"/>
                  </a:lnTo>
                  <a:lnTo>
                    <a:pt x="0" y="2171"/>
                  </a:lnTo>
                </a:path>
              </a:pathLst>
            </a:custGeom>
            <a:ln w="3175">
              <a:solidFill>
                <a:srgbClr val="5C86AE"/>
              </a:solidFill>
            </a:ln>
          </p:spPr>
          <p:txBody>
            <a:bodyPr wrap="square" lIns="0" tIns="0" rIns="0" bIns="0" rtlCol="0"/>
            <a:lstStyle/>
            <a:p/>
          </p:txBody>
        </p:sp>
        <p:sp>
          <p:nvSpPr>
            <p:cNvPr id="2426" name="object 2426" descr=""/>
            <p:cNvSpPr/>
            <p:nvPr/>
          </p:nvSpPr>
          <p:spPr>
            <a:xfrm>
              <a:off x="5483717" y="2561171"/>
              <a:ext cx="635" cy="2540"/>
            </a:xfrm>
            <a:custGeom>
              <a:avLst/>
              <a:gdLst/>
              <a:ahLst/>
              <a:cxnLst/>
              <a:rect l="l" t="t" r="r" b="b"/>
              <a:pathLst>
                <a:path w="635" h="2539">
                  <a:moveTo>
                    <a:pt x="266" y="2120"/>
                  </a:moveTo>
                  <a:lnTo>
                    <a:pt x="520" y="1257"/>
                  </a:lnTo>
                  <a:lnTo>
                    <a:pt x="419" y="469"/>
                  </a:lnTo>
                  <a:lnTo>
                    <a:pt x="0" y="0"/>
                  </a:lnTo>
                </a:path>
              </a:pathLst>
            </a:custGeom>
            <a:ln w="3175">
              <a:solidFill>
                <a:srgbClr val="5C86AE"/>
              </a:solidFill>
            </a:ln>
          </p:spPr>
          <p:txBody>
            <a:bodyPr wrap="square" lIns="0" tIns="0" rIns="0" bIns="0" rtlCol="0"/>
            <a:lstStyle/>
            <a:p/>
          </p:txBody>
        </p:sp>
        <p:sp>
          <p:nvSpPr>
            <p:cNvPr id="2427" name="object 2427" descr=""/>
            <p:cNvSpPr/>
            <p:nvPr/>
          </p:nvSpPr>
          <p:spPr>
            <a:xfrm>
              <a:off x="5614903" y="2448470"/>
              <a:ext cx="1270" cy="1270"/>
            </a:xfrm>
            <a:custGeom>
              <a:avLst/>
              <a:gdLst/>
              <a:ahLst/>
              <a:cxnLst/>
              <a:rect l="l" t="t" r="r" b="b"/>
              <a:pathLst>
                <a:path w="1270" h="1269">
                  <a:moveTo>
                    <a:pt x="0" y="0"/>
                  </a:moveTo>
                  <a:lnTo>
                    <a:pt x="0" y="406"/>
                  </a:lnTo>
                  <a:lnTo>
                    <a:pt x="292" y="762"/>
                  </a:lnTo>
                  <a:lnTo>
                    <a:pt x="711" y="825"/>
                  </a:lnTo>
                </a:path>
              </a:pathLst>
            </a:custGeom>
            <a:ln w="3175">
              <a:solidFill>
                <a:srgbClr val="5C86AE"/>
              </a:solidFill>
            </a:ln>
          </p:spPr>
          <p:txBody>
            <a:bodyPr wrap="square" lIns="0" tIns="0" rIns="0" bIns="0" rtlCol="0"/>
            <a:lstStyle/>
            <a:p/>
          </p:txBody>
        </p:sp>
        <p:sp>
          <p:nvSpPr>
            <p:cNvPr id="2428" name="object 2428" descr=""/>
            <p:cNvSpPr/>
            <p:nvPr/>
          </p:nvSpPr>
          <p:spPr>
            <a:xfrm>
              <a:off x="5597546" y="2446475"/>
              <a:ext cx="7620" cy="1270"/>
            </a:xfrm>
            <a:custGeom>
              <a:avLst/>
              <a:gdLst/>
              <a:ahLst/>
              <a:cxnLst/>
              <a:rect l="l" t="t" r="r" b="b"/>
              <a:pathLst>
                <a:path w="7620" h="1269">
                  <a:moveTo>
                    <a:pt x="7137" y="749"/>
                  </a:moveTo>
                  <a:lnTo>
                    <a:pt x="4762" y="469"/>
                  </a:lnTo>
                  <a:lnTo>
                    <a:pt x="2374" y="215"/>
                  </a:lnTo>
                  <a:lnTo>
                    <a:pt x="0" y="0"/>
                  </a:lnTo>
                </a:path>
              </a:pathLst>
            </a:custGeom>
            <a:ln w="3175">
              <a:solidFill>
                <a:srgbClr val="5C86AE"/>
              </a:solidFill>
            </a:ln>
          </p:spPr>
          <p:txBody>
            <a:bodyPr wrap="square" lIns="0" tIns="0" rIns="0" bIns="0" rtlCol="0"/>
            <a:lstStyle/>
            <a:p/>
          </p:txBody>
        </p:sp>
        <p:sp>
          <p:nvSpPr>
            <p:cNvPr id="2429" name="object 2429" descr=""/>
            <p:cNvSpPr/>
            <p:nvPr/>
          </p:nvSpPr>
          <p:spPr>
            <a:xfrm>
              <a:off x="5605415" y="2447342"/>
              <a:ext cx="1270" cy="1270"/>
            </a:xfrm>
            <a:custGeom>
              <a:avLst/>
              <a:gdLst/>
              <a:ahLst/>
              <a:cxnLst/>
              <a:rect l="l" t="t" r="r" b="b"/>
              <a:pathLst>
                <a:path w="1270" h="1269">
                  <a:moveTo>
                    <a:pt x="0" y="0"/>
                  </a:moveTo>
                  <a:lnTo>
                    <a:pt x="0" y="431"/>
                  </a:lnTo>
                  <a:lnTo>
                    <a:pt x="304" y="787"/>
                  </a:lnTo>
                  <a:lnTo>
                    <a:pt x="736" y="838"/>
                  </a:lnTo>
                </a:path>
              </a:pathLst>
            </a:custGeom>
            <a:ln w="3175">
              <a:solidFill>
                <a:srgbClr val="5C86AE"/>
              </a:solidFill>
            </a:ln>
          </p:spPr>
          <p:txBody>
            <a:bodyPr wrap="square" lIns="0" tIns="0" rIns="0" bIns="0" rtlCol="0"/>
            <a:lstStyle/>
            <a:p/>
          </p:txBody>
        </p:sp>
        <p:sp>
          <p:nvSpPr>
            <p:cNvPr id="2430" name="object 2430" descr=""/>
            <p:cNvSpPr/>
            <p:nvPr/>
          </p:nvSpPr>
          <p:spPr>
            <a:xfrm>
              <a:off x="5603927" y="2446782"/>
              <a:ext cx="635" cy="1270"/>
            </a:xfrm>
            <a:custGeom>
              <a:avLst/>
              <a:gdLst/>
              <a:ahLst/>
              <a:cxnLst/>
              <a:rect l="l" t="t" r="r" b="b"/>
              <a:pathLst>
                <a:path w="635" h="1269">
                  <a:moveTo>
                    <a:pt x="0" y="850"/>
                  </a:moveTo>
                  <a:lnTo>
                    <a:pt x="165" y="774"/>
                  </a:lnTo>
                  <a:lnTo>
                    <a:pt x="228" y="609"/>
                  </a:lnTo>
                  <a:lnTo>
                    <a:pt x="292" y="444"/>
                  </a:lnTo>
                  <a:lnTo>
                    <a:pt x="342" y="228"/>
                  </a:lnTo>
                  <a:lnTo>
                    <a:pt x="368" y="0"/>
                  </a:lnTo>
                </a:path>
              </a:pathLst>
            </a:custGeom>
            <a:ln w="3175">
              <a:solidFill>
                <a:srgbClr val="5C86AE"/>
              </a:solidFill>
            </a:ln>
          </p:spPr>
          <p:txBody>
            <a:bodyPr wrap="square" lIns="0" tIns="0" rIns="0" bIns="0" rtlCol="0"/>
            <a:lstStyle/>
            <a:p/>
          </p:txBody>
        </p:sp>
        <p:sp>
          <p:nvSpPr>
            <p:cNvPr id="2431" name="object 2431" descr=""/>
            <p:cNvSpPr/>
            <p:nvPr/>
          </p:nvSpPr>
          <p:spPr>
            <a:xfrm>
              <a:off x="5485013" y="2562052"/>
              <a:ext cx="635" cy="1905"/>
            </a:xfrm>
            <a:custGeom>
              <a:avLst/>
              <a:gdLst/>
              <a:ahLst/>
              <a:cxnLst/>
              <a:rect l="l" t="t" r="r" b="b"/>
              <a:pathLst>
                <a:path w="635" h="1905">
                  <a:moveTo>
                    <a:pt x="38" y="1816"/>
                  </a:moveTo>
                  <a:lnTo>
                    <a:pt x="228" y="1130"/>
                  </a:lnTo>
                  <a:lnTo>
                    <a:pt x="215" y="495"/>
                  </a:lnTo>
                  <a:lnTo>
                    <a:pt x="0" y="0"/>
                  </a:lnTo>
                </a:path>
              </a:pathLst>
            </a:custGeom>
            <a:ln w="3175">
              <a:solidFill>
                <a:srgbClr val="5C86AE"/>
              </a:solidFill>
            </a:ln>
          </p:spPr>
          <p:txBody>
            <a:bodyPr wrap="square" lIns="0" tIns="0" rIns="0" bIns="0" rtlCol="0"/>
            <a:lstStyle/>
            <a:p/>
          </p:txBody>
        </p:sp>
        <p:sp>
          <p:nvSpPr>
            <p:cNvPr id="2432" name="object 2432" descr=""/>
            <p:cNvSpPr/>
            <p:nvPr/>
          </p:nvSpPr>
          <p:spPr>
            <a:xfrm>
              <a:off x="5473206" y="2442864"/>
              <a:ext cx="635" cy="635"/>
            </a:xfrm>
            <a:custGeom>
              <a:avLst/>
              <a:gdLst/>
              <a:ahLst/>
              <a:cxnLst/>
              <a:rect l="l" t="t" r="r" b="b"/>
              <a:pathLst>
                <a:path w="635" h="635">
                  <a:moveTo>
                    <a:pt x="25" y="0"/>
                  </a:moveTo>
                  <a:lnTo>
                    <a:pt x="0" y="228"/>
                  </a:lnTo>
                </a:path>
              </a:pathLst>
            </a:custGeom>
            <a:ln w="3175">
              <a:solidFill>
                <a:srgbClr val="5C86AE"/>
              </a:solidFill>
            </a:ln>
          </p:spPr>
          <p:txBody>
            <a:bodyPr wrap="square" lIns="0" tIns="0" rIns="0" bIns="0" rtlCol="0"/>
            <a:lstStyle/>
            <a:p/>
          </p:txBody>
        </p:sp>
        <p:sp>
          <p:nvSpPr>
            <p:cNvPr id="2433" name="object 2433" descr=""/>
            <p:cNvSpPr/>
            <p:nvPr/>
          </p:nvSpPr>
          <p:spPr>
            <a:xfrm>
              <a:off x="5532761" y="2567591"/>
              <a:ext cx="635" cy="2540"/>
            </a:xfrm>
            <a:custGeom>
              <a:avLst/>
              <a:gdLst/>
              <a:ahLst/>
              <a:cxnLst/>
              <a:rect l="l" t="t" r="r" b="b"/>
              <a:pathLst>
                <a:path w="635" h="2539">
                  <a:moveTo>
                    <a:pt x="76" y="2031"/>
                  </a:moveTo>
                  <a:lnTo>
                    <a:pt x="76" y="1282"/>
                  </a:lnTo>
                  <a:lnTo>
                    <a:pt x="50" y="558"/>
                  </a:lnTo>
                  <a:lnTo>
                    <a:pt x="0" y="0"/>
                  </a:lnTo>
                </a:path>
              </a:pathLst>
            </a:custGeom>
            <a:ln w="3175">
              <a:solidFill>
                <a:srgbClr val="5C86AE"/>
              </a:solidFill>
            </a:ln>
          </p:spPr>
          <p:txBody>
            <a:bodyPr wrap="square" lIns="0" tIns="0" rIns="0" bIns="0" rtlCol="0"/>
            <a:lstStyle/>
            <a:p/>
          </p:txBody>
        </p:sp>
        <p:sp>
          <p:nvSpPr>
            <p:cNvPr id="2434" name="object 2434" descr=""/>
            <p:cNvSpPr/>
            <p:nvPr/>
          </p:nvSpPr>
          <p:spPr>
            <a:xfrm>
              <a:off x="5571731" y="2444675"/>
              <a:ext cx="1905" cy="1905"/>
            </a:xfrm>
            <a:custGeom>
              <a:avLst/>
              <a:gdLst/>
              <a:ahLst/>
              <a:cxnLst/>
              <a:rect l="l" t="t" r="r" b="b"/>
              <a:pathLst>
                <a:path w="1904" h="1905">
                  <a:moveTo>
                    <a:pt x="0" y="0"/>
                  </a:moveTo>
                  <a:lnTo>
                    <a:pt x="355" y="800"/>
                  </a:lnTo>
                  <a:lnTo>
                    <a:pt x="952" y="1282"/>
                  </a:lnTo>
                  <a:lnTo>
                    <a:pt x="1587" y="1282"/>
                  </a:lnTo>
                </a:path>
              </a:pathLst>
            </a:custGeom>
            <a:ln w="3175">
              <a:solidFill>
                <a:srgbClr val="5C86AE"/>
              </a:solidFill>
            </a:ln>
          </p:spPr>
          <p:txBody>
            <a:bodyPr wrap="square" lIns="0" tIns="0" rIns="0" bIns="0" rtlCol="0"/>
            <a:lstStyle/>
            <a:p/>
          </p:txBody>
        </p:sp>
        <p:sp>
          <p:nvSpPr>
            <p:cNvPr id="2435" name="object 2435" descr=""/>
            <p:cNvSpPr/>
            <p:nvPr/>
          </p:nvSpPr>
          <p:spPr>
            <a:xfrm>
              <a:off x="5533382" y="2567563"/>
              <a:ext cx="1270" cy="2540"/>
            </a:xfrm>
            <a:custGeom>
              <a:avLst/>
              <a:gdLst/>
              <a:ahLst/>
              <a:cxnLst/>
              <a:rect l="l" t="t" r="r" b="b"/>
              <a:pathLst>
                <a:path w="1270" h="2539">
                  <a:moveTo>
                    <a:pt x="0" y="2158"/>
                  </a:moveTo>
                  <a:lnTo>
                    <a:pt x="368" y="1346"/>
                  </a:lnTo>
                  <a:lnTo>
                    <a:pt x="698" y="558"/>
                  </a:lnTo>
                  <a:lnTo>
                    <a:pt x="876" y="0"/>
                  </a:lnTo>
                </a:path>
              </a:pathLst>
            </a:custGeom>
            <a:ln w="3175">
              <a:solidFill>
                <a:srgbClr val="5C86AE"/>
              </a:solidFill>
            </a:ln>
          </p:spPr>
          <p:txBody>
            <a:bodyPr wrap="square" lIns="0" tIns="0" rIns="0" bIns="0" rtlCol="0"/>
            <a:lstStyle/>
            <a:p/>
          </p:txBody>
        </p:sp>
        <p:sp>
          <p:nvSpPr>
            <p:cNvPr id="2436" name="object 2436" descr=""/>
            <p:cNvSpPr/>
            <p:nvPr/>
          </p:nvSpPr>
          <p:spPr>
            <a:xfrm>
              <a:off x="5571363" y="2567669"/>
              <a:ext cx="2540" cy="3175"/>
            </a:xfrm>
            <a:custGeom>
              <a:avLst/>
              <a:gdLst/>
              <a:ahLst/>
              <a:cxnLst/>
              <a:rect l="l" t="t" r="r" b="b"/>
              <a:pathLst>
                <a:path w="2539" h="3175">
                  <a:moveTo>
                    <a:pt x="1955" y="0"/>
                  </a:moveTo>
                  <a:lnTo>
                    <a:pt x="876" y="0"/>
                  </a:lnTo>
                  <a:lnTo>
                    <a:pt x="0" y="1371"/>
                  </a:lnTo>
                  <a:lnTo>
                    <a:pt x="0" y="3073"/>
                  </a:lnTo>
                </a:path>
              </a:pathLst>
            </a:custGeom>
            <a:ln w="3175">
              <a:solidFill>
                <a:srgbClr val="5C86AE"/>
              </a:solidFill>
            </a:ln>
          </p:spPr>
          <p:txBody>
            <a:bodyPr wrap="square" lIns="0" tIns="0" rIns="0" bIns="0" rtlCol="0"/>
            <a:lstStyle/>
            <a:p/>
          </p:txBody>
        </p:sp>
        <p:sp>
          <p:nvSpPr>
            <p:cNvPr id="2437" name="object 2437" descr=""/>
            <p:cNvSpPr/>
            <p:nvPr/>
          </p:nvSpPr>
          <p:spPr>
            <a:xfrm>
              <a:off x="5537308" y="2567669"/>
              <a:ext cx="635" cy="3175"/>
            </a:xfrm>
            <a:custGeom>
              <a:avLst/>
              <a:gdLst/>
              <a:ahLst/>
              <a:cxnLst/>
              <a:rect l="l" t="t" r="r" b="b"/>
              <a:pathLst>
                <a:path w="635" h="3175">
                  <a:moveTo>
                    <a:pt x="279" y="0"/>
                  </a:moveTo>
                  <a:lnTo>
                    <a:pt x="114" y="0"/>
                  </a:lnTo>
                  <a:lnTo>
                    <a:pt x="0" y="1371"/>
                  </a:lnTo>
                  <a:lnTo>
                    <a:pt x="0" y="3073"/>
                  </a:lnTo>
                </a:path>
              </a:pathLst>
            </a:custGeom>
            <a:ln w="3175">
              <a:solidFill>
                <a:srgbClr val="5C86AE"/>
              </a:solidFill>
            </a:ln>
          </p:spPr>
          <p:txBody>
            <a:bodyPr wrap="square" lIns="0" tIns="0" rIns="0" bIns="0" rtlCol="0"/>
            <a:lstStyle/>
            <a:p/>
          </p:txBody>
        </p:sp>
        <p:sp>
          <p:nvSpPr>
            <p:cNvPr id="2438" name="object 2438" descr=""/>
            <p:cNvSpPr/>
            <p:nvPr/>
          </p:nvSpPr>
          <p:spPr>
            <a:xfrm>
              <a:off x="5594666" y="2446842"/>
              <a:ext cx="9525" cy="1270"/>
            </a:xfrm>
            <a:custGeom>
              <a:avLst/>
              <a:gdLst/>
              <a:ahLst/>
              <a:cxnLst/>
              <a:rect l="l" t="t" r="r" b="b"/>
              <a:pathLst>
                <a:path w="9525" h="1269">
                  <a:moveTo>
                    <a:pt x="9385" y="939"/>
                  </a:moveTo>
                  <a:lnTo>
                    <a:pt x="6261" y="571"/>
                  </a:lnTo>
                  <a:lnTo>
                    <a:pt x="3136" y="253"/>
                  </a:lnTo>
                  <a:lnTo>
                    <a:pt x="0" y="0"/>
                  </a:lnTo>
                </a:path>
              </a:pathLst>
            </a:custGeom>
            <a:ln w="3175">
              <a:solidFill>
                <a:srgbClr val="5C86AE"/>
              </a:solidFill>
            </a:ln>
          </p:spPr>
          <p:txBody>
            <a:bodyPr wrap="square" lIns="0" tIns="0" rIns="0" bIns="0" rtlCol="0"/>
            <a:lstStyle/>
            <a:p/>
          </p:txBody>
        </p:sp>
        <p:sp>
          <p:nvSpPr>
            <p:cNvPr id="2439" name="object 2439" descr=""/>
            <p:cNvSpPr/>
            <p:nvPr/>
          </p:nvSpPr>
          <p:spPr>
            <a:xfrm>
              <a:off x="5647846" y="2459559"/>
              <a:ext cx="635" cy="47625"/>
            </a:xfrm>
            <a:custGeom>
              <a:avLst/>
              <a:gdLst/>
              <a:ahLst/>
              <a:cxnLst/>
              <a:rect l="l" t="t" r="r" b="b"/>
              <a:pathLst>
                <a:path w="635" h="47625">
                  <a:moveTo>
                    <a:pt x="419" y="8127"/>
                  </a:moveTo>
                  <a:lnTo>
                    <a:pt x="330" y="0"/>
                  </a:lnTo>
                  <a:lnTo>
                    <a:pt x="152" y="8127"/>
                  </a:lnTo>
                  <a:lnTo>
                    <a:pt x="91" y="15428"/>
                  </a:lnTo>
                  <a:lnTo>
                    <a:pt x="42" y="24784"/>
                  </a:lnTo>
                  <a:lnTo>
                    <a:pt x="11" y="35663"/>
                  </a:lnTo>
                  <a:lnTo>
                    <a:pt x="0" y="47536"/>
                  </a:lnTo>
                </a:path>
              </a:pathLst>
            </a:custGeom>
            <a:ln w="3175">
              <a:solidFill>
                <a:srgbClr val="5C86AE"/>
              </a:solidFill>
            </a:ln>
          </p:spPr>
          <p:txBody>
            <a:bodyPr wrap="square" lIns="0" tIns="0" rIns="0" bIns="0" rtlCol="0"/>
            <a:lstStyle/>
            <a:p/>
          </p:txBody>
        </p:sp>
        <p:sp>
          <p:nvSpPr>
            <p:cNvPr id="2440" name="object 2440" descr=""/>
            <p:cNvSpPr/>
            <p:nvPr/>
          </p:nvSpPr>
          <p:spPr>
            <a:xfrm>
              <a:off x="5647843" y="2507097"/>
              <a:ext cx="635" cy="45720"/>
            </a:xfrm>
            <a:custGeom>
              <a:avLst/>
              <a:gdLst/>
              <a:ahLst/>
              <a:cxnLst/>
              <a:rect l="l" t="t" r="r" b="b"/>
              <a:pathLst>
                <a:path w="635" h="45719">
                  <a:moveTo>
                    <a:pt x="0" y="0"/>
                  </a:moveTo>
                  <a:lnTo>
                    <a:pt x="22" y="17713"/>
                  </a:lnTo>
                  <a:lnTo>
                    <a:pt x="82" y="32177"/>
                  </a:lnTo>
                  <a:lnTo>
                    <a:pt x="171" y="41928"/>
                  </a:lnTo>
                  <a:lnTo>
                    <a:pt x="279" y="45504"/>
                  </a:lnTo>
                </a:path>
              </a:pathLst>
            </a:custGeom>
            <a:ln w="3175">
              <a:solidFill>
                <a:srgbClr val="5C86AE"/>
              </a:solidFill>
            </a:ln>
          </p:spPr>
          <p:txBody>
            <a:bodyPr wrap="square" lIns="0" tIns="0" rIns="0" bIns="0" rtlCol="0"/>
            <a:lstStyle/>
            <a:p/>
          </p:txBody>
        </p:sp>
        <p:sp>
          <p:nvSpPr>
            <p:cNvPr id="2441" name="object 2441" descr=""/>
            <p:cNvSpPr/>
            <p:nvPr/>
          </p:nvSpPr>
          <p:spPr>
            <a:xfrm>
              <a:off x="5648129" y="2546511"/>
              <a:ext cx="635" cy="6350"/>
            </a:xfrm>
            <a:custGeom>
              <a:avLst/>
              <a:gdLst/>
              <a:ahLst/>
              <a:cxnLst/>
              <a:rect l="l" t="t" r="r" b="b"/>
              <a:pathLst>
                <a:path w="635" h="6350">
                  <a:moveTo>
                    <a:pt x="0" y="6083"/>
                  </a:moveTo>
                  <a:lnTo>
                    <a:pt x="101" y="3975"/>
                  </a:lnTo>
                  <a:lnTo>
                    <a:pt x="139" y="0"/>
                  </a:lnTo>
                </a:path>
              </a:pathLst>
            </a:custGeom>
            <a:ln w="3175">
              <a:solidFill>
                <a:srgbClr val="5C86AE"/>
              </a:solidFill>
            </a:ln>
          </p:spPr>
          <p:txBody>
            <a:bodyPr wrap="square" lIns="0" tIns="0" rIns="0" bIns="0" rtlCol="0"/>
            <a:lstStyle/>
            <a:p/>
          </p:txBody>
        </p:sp>
        <p:sp>
          <p:nvSpPr>
            <p:cNvPr id="2442" name="object 2442" descr=""/>
            <p:cNvSpPr/>
            <p:nvPr/>
          </p:nvSpPr>
          <p:spPr>
            <a:xfrm>
              <a:off x="5630814" y="2482247"/>
              <a:ext cx="6985" cy="6985"/>
            </a:xfrm>
            <a:custGeom>
              <a:avLst/>
              <a:gdLst/>
              <a:ahLst/>
              <a:cxnLst/>
              <a:rect l="l" t="t" r="r" b="b"/>
              <a:pathLst>
                <a:path w="6985" h="6985">
                  <a:moveTo>
                    <a:pt x="6426" y="6426"/>
                  </a:moveTo>
                  <a:lnTo>
                    <a:pt x="6426" y="2882"/>
                  </a:lnTo>
                  <a:lnTo>
                    <a:pt x="3543" y="0"/>
                  </a:lnTo>
                  <a:lnTo>
                    <a:pt x="0" y="0"/>
                  </a:lnTo>
                </a:path>
              </a:pathLst>
            </a:custGeom>
            <a:ln w="3175">
              <a:solidFill>
                <a:srgbClr val="5C86AE"/>
              </a:solidFill>
            </a:ln>
          </p:spPr>
          <p:txBody>
            <a:bodyPr wrap="square" lIns="0" tIns="0" rIns="0" bIns="0" rtlCol="0"/>
            <a:lstStyle/>
            <a:p/>
          </p:txBody>
        </p:sp>
        <p:sp>
          <p:nvSpPr>
            <p:cNvPr id="2443" name="object 2443" descr=""/>
            <p:cNvSpPr/>
            <p:nvPr/>
          </p:nvSpPr>
          <p:spPr>
            <a:xfrm>
              <a:off x="5630815" y="2524967"/>
              <a:ext cx="6985" cy="6985"/>
            </a:xfrm>
            <a:custGeom>
              <a:avLst/>
              <a:gdLst/>
              <a:ahLst/>
              <a:cxnLst/>
              <a:rect l="l" t="t" r="r" b="b"/>
              <a:pathLst>
                <a:path w="6985" h="6985">
                  <a:moveTo>
                    <a:pt x="0" y="6413"/>
                  </a:moveTo>
                  <a:lnTo>
                    <a:pt x="3543" y="6413"/>
                  </a:lnTo>
                  <a:lnTo>
                    <a:pt x="6426" y="3543"/>
                  </a:lnTo>
                  <a:lnTo>
                    <a:pt x="6426" y="0"/>
                  </a:lnTo>
                </a:path>
              </a:pathLst>
            </a:custGeom>
            <a:ln w="3175">
              <a:solidFill>
                <a:srgbClr val="5C86AE"/>
              </a:solidFill>
            </a:ln>
          </p:spPr>
          <p:txBody>
            <a:bodyPr wrap="square" lIns="0" tIns="0" rIns="0" bIns="0" rtlCol="0"/>
            <a:lstStyle/>
            <a:p/>
          </p:txBody>
        </p:sp>
        <p:sp>
          <p:nvSpPr>
            <p:cNvPr id="2444" name="object 2444" descr=""/>
            <p:cNvSpPr/>
            <p:nvPr/>
          </p:nvSpPr>
          <p:spPr>
            <a:xfrm>
              <a:off x="5638914" y="2484208"/>
              <a:ext cx="2540" cy="2540"/>
            </a:xfrm>
            <a:custGeom>
              <a:avLst/>
              <a:gdLst/>
              <a:ahLst/>
              <a:cxnLst/>
              <a:rect l="l" t="t" r="r" b="b"/>
              <a:pathLst>
                <a:path w="2539" h="2539">
                  <a:moveTo>
                    <a:pt x="0" y="0"/>
                  </a:moveTo>
                  <a:lnTo>
                    <a:pt x="0" y="1079"/>
                  </a:lnTo>
                  <a:lnTo>
                    <a:pt x="876" y="1955"/>
                  </a:lnTo>
                  <a:lnTo>
                    <a:pt x="1955" y="1955"/>
                  </a:lnTo>
                </a:path>
              </a:pathLst>
            </a:custGeom>
            <a:ln w="3175">
              <a:solidFill>
                <a:srgbClr val="5C86AE"/>
              </a:solidFill>
            </a:ln>
          </p:spPr>
          <p:txBody>
            <a:bodyPr wrap="square" lIns="0" tIns="0" rIns="0" bIns="0" rtlCol="0"/>
            <a:lstStyle/>
            <a:p/>
          </p:txBody>
        </p:sp>
        <p:sp>
          <p:nvSpPr>
            <p:cNvPr id="2445" name="object 2445" descr=""/>
            <p:cNvSpPr/>
            <p:nvPr/>
          </p:nvSpPr>
          <p:spPr>
            <a:xfrm>
              <a:off x="5638918" y="2482248"/>
              <a:ext cx="2540" cy="2540"/>
            </a:xfrm>
            <a:custGeom>
              <a:avLst/>
              <a:gdLst/>
              <a:ahLst/>
              <a:cxnLst/>
              <a:rect l="l" t="t" r="r" b="b"/>
              <a:pathLst>
                <a:path w="2539" h="2539">
                  <a:moveTo>
                    <a:pt x="1955" y="0"/>
                  </a:moveTo>
                  <a:lnTo>
                    <a:pt x="876" y="0"/>
                  </a:lnTo>
                  <a:lnTo>
                    <a:pt x="0" y="876"/>
                  </a:lnTo>
                  <a:lnTo>
                    <a:pt x="0" y="1955"/>
                  </a:lnTo>
                </a:path>
              </a:pathLst>
            </a:custGeom>
            <a:ln w="3175">
              <a:solidFill>
                <a:srgbClr val="5C86AE"/>
              </a:solidFill>
            </a:ln>
          </p:spPr>
          <p:txBody>
            <a:bodyPr wrap="square" lIns="0" tIns="0" rIns="0" bIns="0" rtlCol="0"/>
            <a:lstStyle/>
            <a:p/>
          </p:txBody>
        </p:sp>
        <p:sp>
          <p:nvSpPr>
            <p:cNvPr id="2446" name="object 2446" descr=""/>
            <p:cNvSpPr/>
            <p:nvPr/>
          </p:nvSpPr>
          <p:spPr>
            <a:xfrm>
              <a:off x="5630542" y="2482527"/>
              <a:ext cx="1270" cy="3175"/>
            </a:xfrm>
            <a:custGeom>
              <a:avLst/>
              <a:gdLst/>
              <a:ahLst/>
              <a:cxnLst/>
              <a:rect l="l" t="t" r="r" b="b"/>
              <a:pathLst>
                <a:path w="1270" h="3175">
                  <a:moveTo>
                    <a:pt x="0" y="0"/>
                  </a:moveTo>
                  <a:lnTo>
                    <a:pt x="0" y="1701"/>
                  </a:lnTo>
                  <a:lnTo>
                    <a:pt x="368" y="3073"/>
                  </a:lnTo>
                  <a:lnTo>
                    <a:pt x="825" y="3073"/>
                  </a:lnTo>
                </a:path>
              </a:pathLst>
            </a:custGeom>
            <a:ln w="3175">
              <a:solidFill>
                <a:srgbClr val="5C86AE"/>
              </a:solidFill>
            </a:ln>
          </p:spPr>
          <p:txBody>
            <a:bodyPr wrap="square" lIns="0" tIns="0" rIns="0" bIns="0" rtlCol="0"/>
            <a:lstStyle/>
            <a:p/>
          </p:txBody>
        </p:sp>
        <p:sp>
          <p:nvSpPr>
            <p:cNvPr id="2447" name="object 2447" descr=""/>
            <p:cNvSpPr/>
            <p:nvPr/>
          </p:nvSpPr>
          <p:spPr>
            <a:xfrm>
              <a:off x="5630548" y="2528031"/>
              <a:ext cx="1270" cy="3175"/>
            </a:xfrm>
            <a:custGeom>
              <a:avLst/>
              <a:gdLst/>
              <a:ahLst/>
              <a:cxnLst/>
              <a:rect l="l" t="t" r="r" b="b"/>
              <a:pathLst>
                <a:path w="1270" h="3175">
                  <a:moveTo>
                    <a:pt x="825" y="0"/>
                  </a:moveTo>
                  <a:lnTo>
                    <a:pt x="368" y="0"/>
                  </a:lnTo>
                  <a:lnTo>
                    <a:pt x="0" y="1371"/>
                  </a:lnTo>
                  <a:lnTo>
                    <a:pt x="0" y="3073"/>
                  </a:lnTo>
                </a:path>
              </a:pathLst>
            </a:custGeom>
            <a:ln w="3175">
              <a:solidFill>
                <a:srgbClr val="5C86AE"/>
              </a:solidFill>
            </a:ln>
          </p:spPr>
          <p:txBody>
            <a:bodyPr wrap="square" lIns="0" tIns="0" rIns="0" bIns="0" rtlCol="0"/>
            <a:lstStyle/>
            <a:p/>
          </p:txBody>
        </p:sp>
        <p:sp>
          <p:nvSpPr>
            <p:cNvPr id="2448" name="object 2448" descr=""/>
            <p:cNvSpPr/>
            <p:nvPr/>
          </p:nvSpPr>
          <p:spPr>
            <a:xfrm>
              <a:off x="5629432" y="2528031"/>
              <a:ext cx="1270" cy="3175"/>
            </a:xfrm>
            <a:custGeom>
              <a:avLst/>
              <a:gdLst/>
              <a:ahLst/>
              <a:cxnLst/>
              <a:rect l="l" t="t" r="r" b="b"/>
              <a:pathLst>
                <a:path w="1270" h="3175">
                  <a:moveTo>
                    <a:pt x="825" y="0"/>
                  </a:moveTo>
                  <a:lnTo>
                    <a:pt x="368" y="0"/>
                  </a:lnTo>
                  <a:lnTo>
                    <a:pt x="0" y="1371"/>
                  </a:lnTo>
                  <a:lnTo>
                    <a:pt x="0" y="3073"/>
                  </a:lnTo>
                </a:path>
              </a:pathLst>
            </a:custGeom>
            <a:ln w="3175">
              <a:solidFill>
                <a:srgbClr val="5C86AE"/>
              </a:solidFill>
            </a:ln>
          </p:spPr>
          <p:txBody>
            <a:bodyPr wrap="square" lIns="0" tIns="0" rIns="0" bIns="0" rtlCol="0"/>
            <a:lstStyle/>
            <a:p/>
          </p:txBody>
        </p:sp>
        <p:sp>
          <p:nvSpPr>
            <p:cNvPr id="2449" name="object 2449" descr=""/>
            <p:cNvSpPr/>
            <p:nvPr/>
          </p:nvSpPr>
          <p:spPr>
            <a:xfrm>
              <a:off x="5622716" y="2524962"/>
              <a:ext cx="6985" cy="6985"/>
            </a:xfrm>
            <a:custGeom>
              <a:avLst/>
              <a:gdLst/>
              <a:ahLst/>
              <a:cxnLst/>
              <a:rect l="l" t="t" r="r" b="b"/>
              <a:pathLst>
                <a:path w="6985" h="6985">
                  <a:moveTo>
                    <a:pt x="0" y="0"/>
                  </a:moveTo>
                  <a:lnTo>
                    <a:pt x="0" y="3543"/>
                  </a:lnTo>
                  <a:lnTo>
                    <a:pt x="2882" y="6413"/>
                  </a:lnTo>
                  <a:lnTo>
                    <a:pt x="6426" y="6413"/>
                  </a:lnTo>
                </a:path>
              </a:pathLst>
            </a:custGeom>
            <a:ln w="3175">
              <a:solidFill>
                <a:srgbClr val="5C86AE"/>
              </a:solidFill>
            </a:ln>
          </p:spPr>
          <p:txBody>
            <a:bodyPr wrap="square" lIns="0" tIns="0" rIns="0" bIns="0" rtlCol="0"/>
            <a:lstStyle/>
            <a:p/>
          </p:txBody>
        </p:sp>
        <p:sp>
          <p:nvSpPr>
            <p:cNvPr id="2450" name="object 2450" descr=""/>
            <p:cNvSpPr/>
            <p:nvPr/>
          </p:nvSpPr>
          <p:spPr>
            <a:xfrm>
              <a:off x="5629426" y="2482527"/>
              <a:ext cx="1270" cy="3175"/>
            </a:xfrm>
            <a:custGeom>
              <a:avLst/>
              <a:gdLst/>
              <a:ahLst/>
              <a:cxnLst/>
              <a:rect l="l" t="t" r="r" b="b"/>
              <a:pathLst>
                <a:path w="1270" h="3175">
                  <a:moveTo>
                    <a:pt x="0" y="0"/>
                  </a:moveTo>
                  <a:lnTo>
                    <a:pt x="0" y="1701"/>
                  </a:lnTo>
                  <a:lnTo>
                    <a:pt x="368" y="3073"/>
                  </a:lnTo>
                  <a:lnTo>
                    <a:pt x="825" y="3073"/>
                  </a:lnTo>
                </a:path>
              </a:pathLst>
            </a:custGeom>
            <a:ln w="3175">
              <a:solidFill>
                <a:srgbClr val="5C86AE"/>
              </a:solidFill>
            </a:ln>
          </p:spPr>
          <p:txBody>
            <a:bodyPr wrap="square" lIns="0" tIns="0" rIns="0" bIns="0" rtlCol="0"/>
            <a:lstStyle/>
            <a:p/>
          </p:txBody>
        </p:sp>
        <p:sp>
          <p:nvSpPr>
            <p:cNvPr id="2451" name="object 2451" descr=""/>
            <p:cNvSpPr/>
            <p:nvPr/>
          </p:nvSpPr>
          <p:spPr>
            <a:xfrm>
              <a:off x="5622715" y="2482248"/>
              <a:ext cx="6985" cy="6985"/>
            </a:xfrm>
            <a:custGeom>
              <a:avLst/>
              <a:gdLst/>
              <a:ahLst/>
              <a:cxnLst/>
              <a:rect l="l" t="t" r="r" b="b"/>
              <a:pathLst>
                <a:path w="6985" h="6985">
                  <a:moveTo>
                    <a:pt x="6426" y="0"/>
                  </a:moveTo>
                  <a:lnTo>
                    <a:pt x="2882" y="0"/>
                  </a:lnTo>
                  <a:lnTo>
                    <a:pt x="0" y="2882"/>
                  </a:lnTo>
                  <a:lnTo>
                    <a:pt x="0" y="6426"/>
                  </a:lnTo>
                </a:path>
              </a:pathLst>
            </a:custGeom>
            <a:ln w="3175">
              <a:solidFill>
                <a:srgbClr val="5C86AE"/>
              </a:solidFill>
            </a:ln>
          </p:spPr>
          <p:txBody>
            <a:bodyPr wrap="square" lIns="0" tIns="0" rIns="0" bIns="0" rtlCol="0"/>
            <a:lstStyle/>
            <a:p/>
          </p:txBody>
        </p:sp>
        <p:sp>
          <p:nvSpPr>
            <p:cNvPr id="2452" name="object 2452" descr=""/>
            <p:cNvSpPr/>
            <p:nvPr/>
          </p:nvSpPr>
          <p:spPr>
            <a:xfrm>
              <a:off x="5609327" y="2528031"/>
              <a:ext cx="1270" cy="3175"/>
            </a:xfrm>
            <a:custGeom>
              <a:avLst/>
              <a:gdLst/>
              <a:ahLst/>
              <a:cxnLst/>
              <a:rect l="l" t="t" r="r" b="b"/>
              <a:pathLst>
                <a:path w="1270" h="3175">
                  <a:moveTo>
                    <a:pt x="838" y="0"/>
                  </a:moveTo>
                  <a:lnTo>
                    <a:pt x="368" y="0"/>
                  </a:lnTo>
                  <a:lnTo>
                    <a:pt x="0" y="1371"/>
                  </a:lnTo>
                  <a:lnTo>
                    <a:pt x="0" y="3073"/>
                  </a:lnTo>
                </a:path>
              </a:pathLst>
            </a:custGeom>
            <a:ln w="3175">
              <a:solidFill>
                <a:srgbClr val="5C86AE"/>
              </a:solidFill>
            </a:ln>
          </p:spPr>
          <p:txBody>
            <a:bodyPr wrap="square" lIns="0" tIns="0" rIns="0" bIns="0" rtlCol="0"/>
            <a:lstStyle/>
            <a:p/>
          </p:txBody>
        </p:sp>
        <p:sp>
          <p:nvSpPr>
            <p:cNvPr id="2453" name="object 2453" descr=""/>
            <p:cNvSpPr/>
            <p:nvPr/>
          </p:nvSpPr>
          <p:spPr>
            <a:xfrm>
              <a:off x="5609322" y="2482527"/>
              <a:ext cx="1270" cy="3175"/>
            </a:xfrm>
            <a:custGeom>
              <a:avLst/>
              <a:gdLst/>
              <a:ahLst/>
              <a:cxnLst/>
              <a:rect l="l" t="t" r="r" b="b"/>
              <a:pathLst>
                <a:path w="1270" h="3175">
                  <a:moveTo>
                    <a:pt x="0" y="0"/>
                  </a:moveTo>
                  <a:lnTo>
                    <a:pt x="0" y="1701"/>
                  </a:lnTo>
                  <a:lnTo>
                    <a:pt x="368" y="3073"/>
                  </a:lnTo>
                  <a:lnTo>
                    <a:pt x="838" y="3073"/>
                  </a:lnTo>
                </a:path>
              </a:pathLst>
            </a:custGeom>
            <a:ln w="3175">
              <a:solidFill>
                <a:srgbClr val="5C86AE"/>
              </a:solidFill>
            </a:ln>
          </p:spPr>
          <p:txBody>
            <a:bodyPr wrap="square" lIns="0" tIns="0" rIns="0" bIns="0" rtlCol="0"/>
            <a:lstStyle/>
            <a:p/>
          </p:txBody>
        </p:sp>
        <p:sp>
          <p:nvSpPr>
            <p:cNvPr id="2454" name="object 2454" descr=""/>
            <p:cNvSpPr/>
            <p:nvPr/>
          </p:nvSpPr>
          <p:spPr>
            <a:xfrm>
              <a:off x="5607648" y="2482527"/>
              <a:ext cx="1270" cy="3175"/>
            </a:xfrm>
            <a:custGeom>
              <a:avLst/>
              <a:gdLst/>
              <a:ahLst/>
              <a:cxnLst/>
              <a:rect l="l" t="t" r="r" b="b"/>
              <a:pathLst>
                <a:path w="1270" h="3175">
                  <a:moveTo>
                    <a:pt x="0" y="0"/>
                  </a:moveTo>
                  <a:lnTo>
                    <a:pt x="0" y="1701"/>
                  </a:lnTo>
                  <a:lnTo>
                    <a:pt x="368" y="3073"/>
                  </a:lnTo>
                  <a:lnTo>
                    <a:pt x="838" y="3073"/>
                  </a:lnTo>
                </a:path>
              </a:pathLst>
            </a:custGeom>
            <a:ln w="3175">
              <a:solidFill>
                <a:srgbClr val="5C86AE"/>
              </a:solidFill>
            </a:ln>
          </p:spPr>
          <p:txBody>
            <a:bodyPr wrap="square" lIns="0" tIns="0" rIns="0" bIns="0" rtlCol="0"/>
            <a:lstStyle/>
            <a:p/>
          </p:txBody>
        </p:sp>
        <p:sp>
          <p:nvSpPr>
            <p:cNvPr id="2455" name="object 2455" descr=""/>
            <p:cNvSpPr/>
            <p:nvPr/>
          </p:nvSpPr>
          <p:spPr>
            <a:xfrm>
              <a:off x="5607089" y="2482558"/>
              <a:ext cx="1270" cy="3175"/>
            </a:xfrm>
            <a:custGeom>
              <a:avLst/>
              <a:gdLst/>
              <a:ahLst/>
              <a:cxnLst/>
              <a:rect l="l" t="t" r="r" b="b"/>
              <a:pathLst>
                <a:path w="1270" h="3175">
                  <a:moveTo>
                    <a:pt x="0" y="0"/>
                  </a:moveTo>
                  <a:lnTo>
                    <a:pt x="101" y="812"/>
                  </a:lnTo>
                  <a:lnTo>
                    <a:pt x="266" y="1600"/>
                  </a:lnTo>
                  <a:lnTo>
                    <a:pt x="508" y="2171"/>
                  </a:lnTo>
                  <a:lnTo>
                    <a:pt x="736" y="2743"/>
                  </a:lnTo>
                  <a:lnTo>
                    <a:pt x="990" y="3048"/>
                  </a:lnTo>
                  <a:lnTo>
                    <a:pt x="1219" y="3022"/>
                  </a:lnTo>
                </a:path>
              </a:pathLst>
            </a:custGeom>
            <a:ln w="3175">
              <a:solidFill>
                <a:srgbClr val="5C86AE"/>
              </a:solidFill>
            </a:ln>
          </p:spPr>
          <p:txBody>
            <a:bodyPr wrap="square" lIns="0" tIns="0" rIns="0" bIns="0" rtlCol="0"/>
            <a:lstStyle/>
            <a:p/>
          </p:txBody>
        </p:sp>
        <p:sp>
          <p:nvSpPr>
            <p:cNvPr id="2456" name="object 2456" descr=""/>
            <p:cNvSpPr/>
            <p:nvPr/>
          </p:nvSpPr>
          <p:spPr>
            <a:xfrm>
              <a:off x="5607653" y="2528031"/>
              <a:ext cx="1270" cy="3175"/>
            </a:xfrm>
            <a:custGeom>
              <a:avLst/>
              <a:gdLst/>
              <a:ahLst/>
              <a:cxnLst/>
              <a:rect l="l" t="t" r="r" b="b"/>
              <a:pathLst>
                <a:path w="1270" h="3175">
                  <a:moveTo>
                    <a:pt x="838" y="0"/>
                  </a:moveTo>
                  <a:lnTo>
                    <a:pt x="368" y="0"/>
                  </a:lnTo>
                  <a:lnTo>
                    <a:pt x="0" y="1371"/>
                  </a:lnTo>
                  <a:lnTo>
                    <a:pt x="0" y="3073"/>
                  </a:lnTo>
                </a:path>
              </a:pathLst>
            </a:custGeom>
            <a:ln w="3175">
              <a:solidFill>
                <a:srgbClr val="5C86AE"/>
              </a:solidFill>
            </a:ln>
          </p:spPr>
          <p:txBody>
            <a:bodyPr wrap="square" lIns="0" tIns="0" rIns="0" bIns="0" rtlCol="0"/>
            <a:lstStyle/>
            <a:p/>
          </p:txBody>
        </p:sp>
        <p:sp>
          <p:nvSpPr>
            <p:cNvPr id="2457" name="object 2457" descr=""/>
            <p:cNvSpPr/>
            <p:nvPr/>
          </p:nvSpPr>
          <p:spPr>
            <a:xfrm>
              <a:off x="5607085" y="2528030"/>
              <a:ext cx="1270" cy="3175"/>
            </a:xfrm>
            <a:custGeom>
              <a:avLst/>
              <a:gdLst/>
              <a:ahLst/>
              <a:cxnLst/>
              <a:rect l="l" t="t" r="r" b="b"/>
              <a:pathLst>
                <a:path w="1270" h="3175">
                  <a:moveTo>
                    <a:pt x="1219" y="25"/>
                  </a:moveTo>
                  <a:lnTo>
                    <a:pt x="101" y="2222"/>
                  </a:lnTo>
                  <a:lnTo>
                    <a:pt x="0" y="3047"/>
                  </a:lnTo>
                </a:path>
              </a:pathLst>
            </a:custGeom>
            <a:ln w="3175">
              <a:solidFill>
                <a:srgbClr val="5C86AE"/>
              </a:solidFill>
            </a:ln>
          </p:spPr>
          <p:txBody>
            <a:bodyPr wrap="square" lIns="0" tIns="0" rIns="0" bIns="0" rtlCol="0"/>
            <a:lstStyle/>
            <a:p/>
          </p:txBody>
        </p:sp>
        <p:sp>
          <p:nvSpPr>
            <p:cNvPr id="2458" name="object 2458" descr=""/>
            <p:cNvSpPr/>
            <p:nvPr/>
          </p:nvSpPr>
          <p:spPr>
            <a:xfrm>
              <a:off x="5631375" y="2485041"/>
              <a:ext cx="3810" cy="3810"/>
            </a:xfrm>
            <a:custGeom>
              <a:avLst/>
              <a:gdLst/>
              <a:ahLst/>
              <a:cxnLst/>
              <a:rect l="l" t="t" r="r" b="b"/>
              <a:pathLst>
                <a:path w="3810" h="3810">
                  <a:moveTo>
                    <a:pt x="3632" y="3632"/>
                  </a:moveTo>
                  <a:lnTo>
                    <a:pt x="3632" y="1625"/>
                  </a:lnTo>
                  <a:lnTo>
                    <a:pt x="2006" y="0"/>
                  </a:lnTo>
                  <a:lnTo>
                    <a:pt x="0" y="0"/>
                  </a:lnTo>
                </a:path>
              </a:pathLst>
            </a:custGeom>
            <a:ln w="3175">
              <a:solidFill>
                <a:srgbClr val="5C86AE"/>
              </a:solidFill>
            </a:ln>
          </p:spPr>
          <p:txBody>
            <a:bodyPr wrap="square" lIns="0" tIns="0" rIns="0" bIns="0" rtlCol="0"/>
            <a:lstStyle/>
            <a:p/>
          </p:txBody>
        </p:sp>
        <p:sp>
          <p:nvSpPr>
            <p:cNvPr id="2459" name="object 2459" descr=""/>
            <p:cNvSpPr/>
            <p:nvPr/>
          </p:nvSpPr>
          <p:spPr>
            <a:xfrm>
              <a:off x="5631374" y="2524957"/>
              <a:ext cx="3810" cy="3810"/>
            </a:xfrm>
            <a:custGeom>
              <a:avLst/>
              <a:gdLst/>
              <a:ahLst/>
              <a:cxnLst/>
              <a:rect l="l" t="t" r="r" b="b"/>
              <a:pathLst>
                <a:path w="3810" h="3810">
                  <a:moveTo>
                    <a:pt x="0" y="3632"/>
                  </a:moveTo>
                  <a:lnTo>
                    <a:pt x="2006" y="3632"/>
                  </a:lnTo>
                  <a:lnTo>
                    <a:pt x="3632" y="2006"/>
                  </a:lnTo>
                  <a:lnTo>
                    <a:pt x="3632" y="0"/>
                  </a:lnTo>
                </a:path>
              </a:pathLst>
            </a:custGeom>
            <a:ln w="3175">
              <a:solidFill>
                <a:srgbClr val="5C86AE"/>
              </a:solidFill>
            </a:ln>
          </p:spPr>
          <p:txBody>
            <a:bodyPr wrap="square" lIns="0" tIns="0" rIns="0" bIns="0" rtlCol="0"/>
            <a:lstStyle/>
            <a:p/>
          </p:txBody>
        </p:sp>
        <p:sp>
          <p:nvSpPr>
            <p:cNvPr id="2460" name="object 2460" descr=""/>
            <p:cNvSpPr/>
            <p:nvPr/>
          </p:nvSpPr>
          <p:spPr>
            <a:xfrm>
              <a:off x="6161537" y="2531144"/>
              <a:ext cx="635" cy="1270"/>
            </a:xfrm>
            <a:custGeom>
              <a:avLst/>
              <a:gdLst/>
              <a:ahLst/>
              <a:cxnLst/>
              <a:rect l="l" t="t" r="r" b="b"/>
              <a:pathLst>
                <a:path w="635" h="1269">
                  <a:moveTo>
                    <a:pt x="0" y="0"/>
                  </a:moveTo>
                  <a:lnTo>
                    <a:pt x="50" y="495"/>
                  </a:lnTo>
                  <a:lnTo>
                    <a:pt x="139" y="787"/>
                  </a:lnTo>
                </a:path>
              </a:pathLst>
            </a:custGeom>
            <a:ln w="3175">
              <a:solidFill>
                <a:srgbClr val="5C86AE"/>
              </a:solidFill>
            </a:ln>
          </p:spPr>
          <p:txBody>
            <a:bodyPr wrap="square" lIns="0" tIns="0" rIns="0" bIns="0" rtlCol="0"/>
            <a:lstStyle/>
            <a:p/>
          </p:txBody>
        </p:sp>
        <p:sp>
          <p:nvSpPr>
            <p:cNvPr id="2461" name="object 2461" descr=""/>
            <p:cNvSpPr/>
            <p:nvPr/>
          </p:nvSpPr>
          <p:spPr>
            <a:xfrm>
              <a:off x="5301396" y="2541990"/>
              <a:ext cx="635" cy="0"/>
            </a:xfrm>
            <a:custGeom>
              <a:avLst/>
              <a:gdLst/>
              <a:ahLst/>
              <a:cxnLst/>
              <a:rect l="l" t="t" r="r" b="b"/>
              <a:pathLst>
                <a:path w="635" h="0">
                  <a:moveTo>
                    <a:pt x="0" y="0"/>
                  </a:moveTo>
                  <a:lnTo>
                    <a:pt x="139" y="0"/>
                  </a:lnTo>
                </a:path>
              </a:pathLst>
            </a:custGeom>
            <a:ln w="3175">
              <a:solidFill>
                <a:srgbClr val="5C86AE"/>
              </a:solidFill>
            </a:ln>
          </p:spPr>
          <p:txBody>
            <a:bodyPr wrap="square" lIns="0" tIns="0" rIns="0" bIns="0" rtlCol="0"/>
            <a:lstStyle/>
            <a:p/>
          </p:txBody>
        </p:sp>
        <p:sp>
          <p:nvSpPr>
            <p:cNvPr id="2462" name="object 2462" descr=""/>
            <p:cNvSpPr/>
            <p:nvPr/>
          </p:nvSpPr>
          <p:spPr>
            <a:xfrm>
              <a:off x="5301843" y="2541977"/>
              <a:ext cx="635" cy="0"/>
            </a:xfrm>
            <a:custGeom>
              <a:avLst/>
              <a:gdLst/>
              <a:ahLst/>
              <a:cxnLst/>
              <a:rect l="l" t="t" r="r" b="b"/>
              <a:pathLst>
                <a:path w="635" h="0">
                  <a:moveTo>
                    <a:pt x="0" y="0"/>
                  </a:moveTo>
                  <a:lnTo>
                    <a:pt x="139" y="0"/>
                  </a:lnTo>
                </a:path>
              </a:pathLst>
            </a:custGeom>
            <a:ln w="3175">
              <a:solidFill>
                <a:srgbClr val="5C86AE"/>
              </a:solidFill>
            </a:ln>
          </p:spPr>
          <p:txBody>
            <a:bodyPr wrap="square" lIns="0" tIns="0" rIns="0" bIns="0" rtlCol="0"/>
            <a:lstStyle/>
            <a:p/>
          </p:txBody>
        </p:sp>
        <p:sp>
          <p:nvSpPr>
            <p:cNvPr id="2463" name="object 2463" descr=""/>
            <p:cNvSpPr/>
            <p:nvPr/>
          </p:nvSpPr>
          <p:spPr>
            <a:xfrm>
              <a:off x="5301284" y="2541984"/>
              <a:ext cx="635" cy="0"/>
            </a:xfrm>
            <a:custGeom>
              <a:avLst/>
              <a:gdLst/>
              <a:ahLst/>
              <a:cxnLst/>
              <a:rect l="l" t="t" r="r" b="b"/>
              <a:pathLst>
                <a:path w="635" h="0">
                  <a:moveTo>
                    <a:pt x="0" y="0"/>
                  </a:moveTo>
                  <a:lnTo>
                    <a:pt x="165" y="0"/>
                  </a:lnTo>
                </a:path>
              </a:pathLst>
            </a:custGeom>
            <a:ln w="3175">
              <a:solidFill>
                <a:srgbClr val="5C86AE"/>
              </a:solidFill>
            </a:ln>
          </p:spPr>
          <p:txBody>
            <a:bodyPr wrap="square" lIns="0" tIns="0" rIns="0" bIns="0" rtlCol="0"/>
            <a:lstStyle/>
            <a:p/>
          </p:txBody>
        </p:sp>
        <p:sp>
          <p:nvSpPr>
            <p:cNvPr id="2464" name="object 2464" descr=""/>
            <p:cNvSpPr/>
            <p:nvPr/>
          </p:nvSpPr>
          <p:spPr>
            <a:xfrm>
              <a:off x="5301396" y="2541516"/>
              <a:ext cx="635" cy="635"/>
            </a:xfrm>
            <a:custGeom>
              <a:avLst/>
              <a:gdLst/>
              <a:ahLst/>
              <a:cxnLst/>
              <a:rect l="l" t="t" r="r" b="b"/>
              <a:pathLst>
                <a:path w="635" h="635">
                  <a:moveTo>
                    <a:pt x="0" y="88"/>
                  </a:moveTo>
                  <a:lnTo>
                    <a:pt x="165" y="101"/>
                  </a:lnTo>
                </a:path>
                <a:path w="635" h="635">
                  <a:moveTo>
                    <a:pt x="0" y="88"/>
                  </a:moveTo>
                  <a:lnTo>
                    <a:pt x="190" y="0"/>
                  </a:lnTo>
                </a:path>
              </a:pathLst>
            </a:custGeom>
            <a:ln w="3175">
              <a:solidFill>
                <a:srgbClr val="5C86AE"/>
              </a:solidFill>
            </a:ln>
          </p:spPr>
          <p:txBody>
            <a:bodyPr wrap="square" lIns="0" tIns="0" rIns="0" bIns="0" rtlCol="0"/>
            <a:lstStyle/>
            <a:p/>
          </p:txBody>
        </p:sp>
        <p:sp>
          <p:nvSpPr>
            <p:cNvPr id="2465" name="object 2465" descr=""/>
            <p:cNvSpPr/>
            <p:nvPr/>
          </p:nvSpPr>
          <p:spPr>
            <a:xfrm>
              <a:off x="5301867" y="2541420"/>
              <a:ext cx="635" cy="635"/>
            </a:xfrm>
            <a:custGeom>
              <a:avLst/>
              <a:gdLst/>
              <a:ahLst/>
              <a:cxnLst/>
              <a:rect l="l" t="t" r="r" b="b"/>
              <a:pathLst>
                <a:path w="635" h="635">
                  <a:moveTo>
                    <a:pt x="0" y="0"/>
                  </a:moveTo>
                  <a:lnTo>
                    <a:pt x="203" y="38"/>
                  </a:lnTo>
                </a:path>
              </a:pathLst>
            </a:custGeom>
            <a:ln w="3175">
              <a:solidFill>
                <a:srgbClr val="5C86AE"/>
              </a:solidFill>
            </a:ln>
          </p:spPr>
          <p:txBody>
            <a:bodyPr wrap="square" lIns="0" tIns="0" rIns="0" bIns="0" rtlCol="0"/>
            <a:lstStyle/>
            <a:p/>
          </p:txBody>
        </p:sp>
        <p:sp>
          <p:nvSpPr>
            <p:cNvPr id="2466" name="object 2466" descr=""/>
            <p:cNvSpPr/>
            <p:nvPr/>
          </p:nvSpPr>
          <p:spPr>
            <a:xfrm>
              <a:off x="5301223" y="2541233"/>
              <a:ext cx="635" cy="635"/>
            </a:xfrm>
            <a:custGeom>
              <a:avLst/>
              <a:gdLst/>
              <a:ahLst/>
              <a:cxnLst/>
              <a:rect l="l" t="t" r="r" b="b"/>
              <a:pathLst>
                <a:path w="635" h="635">
                  <a:moveTo>
                    <a:pt x="0" y="50"/>
                  </a:moveTo>
                  <a:lnTo>
                    <a:pt x="139" y="0"/>
                  </a:lnTo>
                </a:path>
              </a:pathLst>
            </a:custGeom>
            <a:ln w="3175">
              <a:solidFill>
                <a:srgbClr val="5C86AE"/>
              </a:solidFill>
            </a:ln>
          </p:spPr>
          <p:txBody>
            <a:bodyPr wrap="square" lIns="0" tIns="0" rIns="0" bIns="0" rtlCol="0"/>
            <a:lstStyle/>
            <a:p/>
          </p:txBody>
        </p:sp>
        <p:sp>
          <p:nvSpPr>
            <p:cNvPr id="2467" name="object 2467" descr=""/>
            <p:cNvSpPr/>
            <p:nvPr/>
          </p:nvSpPr>
          <p:spPr>
            <a:xfrm>
              <a:off x="5301248" y="2541617"/>
              <a:ext cx="635" cy="635"/>
            </a:xfrm>
            <a:custGeom>
              <a:avLst/>
              <a:gdLst/>
              <a:ahLst/>
              <a:cxnLst/>
              <a:rect l="l" t="t" r="r" b="b"/>
              <a:pathLst>
                <a:path w="635" h="635">
                  <a:moveTo>
                    <a:pt x="0" y="76"/>
                  </a:moveTo>
                  <a:lnTo>
                    <a:pt x="152" y="0"/>
                  </a:lnTo>
                </a:path>
              </a:pathLst>
            </a:custGeom>
            <a:ln w="3175">
              <a:solidFill>
                <a:srgbClr val="5C86AE"/>
              </a:solidFill>
            </a:ln>
          </p:spPr>
          <p:txBody>
            <a:bodyPr wrap="square" lIns="0" tIns="0" rIns="0" bIns="0" rtlCol="0"/>
            <a:lstStyle/>
            <a:p/>
          </p:txBody>
        </p:sp>
        <p:sp>
          <p:nvSpPr>
            <p:cNvPr id="2468" name="object 2468" descr=""/>
            <p:cNvSpPr/>
            <p:nvPr/>
          </p:nvSpPr>
          <p:spPr>
            <a:xfrm>
              <a:off x="5301323" y="2541302"/>
              <a:ext cx="635" cy="635"/>
            </a:xfrm>
            <a:custGeom>
              <a:avLst/>
              <a:gdLst/>
              <a:ahLst/>
              <a:cxnLst/>
              <a:rect l="l" t="t" r="r" b="b"/>
              <a:pathLst>
                <a:path w="635" h="635">
                  <a:moveTo>
                    <a:pt x="0" y="0"/>
                  </a:moveTo>
                  <a:lnTo>
                    <a:pt x="165" y="38"/>
                  </a:lnTo>
                </a:path>
              </a:pathLst>
            </a:custGeom>
            <a:ln w="3175">
              <a:solidFill>
                <a:srgbClr val="5C86AE"/>
              </a:solidFill>
            </a:ln>
          </p:spPr>
          <p:txBody>
            <a:bodyPr wrap="square" lIns="0" tIns="0" rIns="0" bIns="0" rtlCol="0"/>
            <a:lstStyle/>
            <a:p/>
          </p:txBody>
        </p:sp>
        <p:sp>
          <p:nvSpPr>
            <p:cNvPr id="2469" name="object 2469" descr=""/>
            <p:cNvSpPr/>
            <p:nvPr/>
          </p:nvSpPr>
          <p:spPr>
            <a:xfrm>
              <a:off x="5301347" y="2540590"/>
              <a:ext cx="635" cy="635"/>
            </a:xfrm>
            <a:custGeom>
              <a:avLst/>
              <a:gdLst/>
              <a:ahLst/>
              <a:cxnLst/>
              <a:rect l="l" t="t" r="r" b="b"/>
              <a:pathLst>
                <a:path w="635" h="635">
                  <a:moveTo>
                    <a:pt x="0" y="165"/>
                  </a:moveTo>
                  <a:lnTo>
                    <a:pt x="190" y="0"/>
                  </a:lnTo>
                </a:path>
              </a:pathLst>
            </a:custGeom>
            <a:ln w="3175">
              <a:solidFill>
                <a:srgbClr val="5C86AE"/>
              </a:solidFill>
            </a:ln>
          </p:spPr>
          <p:txBody>
            <a:bodyPr wrap="square" lIns="0" tIns="0" rIns="0" bIns="0" rtlCol="0"/>
            <a:lstStyle/>
            <a:p/>
          </p:txBody>
        </p:sp>
        <p:sp>
          <p:nvSpPr>
            <p:cNvPr id="2470" name="object 2470" descr=""/>
            <p:cNvSpPr/>
            <p:nvPr/>
          </p:nvSpPr>
          <p:spPr>
            <a:xfrm>
              <a:off x="5301781" y="2540949"/>
              <a:ext cx="635" cy="635"/>
            </a:xfrm>
            <a:custGeom>
              <a:avLst/>
              <a:gdLst/>
              <a:ahLst/>
              <a:cxnLst/>
              <a:rect l="l" t="t" r="r" b="b"/>
              <a:pathLst>
                <a:path w="635" h="635">
                  <a:moveTo>
                    <a:pt x="0" y="0"/>
                  </a:moveTo>
                  <a:lnTo>
                    <a:pt x="203" y="63"/>
                  </a:lnTo>
                </a:path>
              </a:pathLst>
            </a:custGeom>
            <a:ln w="3175">
              <a:solidFill>
                <a:srgbClr val="5C86AE"/>
              </a:solidFill>
            </a:ln>
          </p:spPr>
          <p:txBody>
            <a:bodyPr wrap="square" lIns="0" tIns="0" rIns="0" bIns="0" rtlCol="0"/>
            <a:lstStyle/>
            <a:p/>
          </p:txBody>
        </p:sp>
        <p:sp>
          <p:nvSpPr>
            <p:cNvPr id="2471" name="object 2471" descr=""/>
            <p:cNvSpPr/>
            <p:nvPr/>
          </p:nvSpPr>
          <p:spPr>
            <a:xfrm>
              <a:off x="5301099" y="2540574"/>
              <a:ext cx="635" cy="635"/>
            </a:xfrm>
            <a:custGeom>
              <a:avLst/>
              <a:gdLst/>
              <a:ahLst/>
              <a:cxnLst/>
              <a:rect l="l" t="t" r="r" b="b"/>
              <a:pathLst>
                <a:path w="635" h="635">
                  <a:moveTo>
                    <a:pt x="0" y="114"/>
                  </a:moveTo>
                  <a:lnTo>
                    <a:pt x="139" y="0"/>
                  </a:lnTo>
                </a:path>
              </a:pathLst>
            </a:custGeom>
            <a:ln w="3175">
              <a:solidFill>
                <a:srgbClr val="5C86AE"/>
              </a:solidFill>
            </a:ln>
          </p:spPr>
          <p:txBody>
            <a:bodyPr wrap="square" lIns="0" tIns="0" rIns="0" bIns="0" rtlCol="0"/>
            <a:lstStyle/>
            <a:p/>
          </p:txBody>
        </p:sp>
        <p:sp>
          <p:nvSpPr>
            <p:cNvPr id="2472" name="object 2472" descr=""/>
            <p:cNvSpPr/>
            <p:nvPr/>
          </p:nvSpPr>
          <p:spPr>
            <a:xfrm>
              <a:off x="5301248" y="2540716"/>
              <a:ext cx="635" cy="635"/>
            </a:xfrm>
            <a:custGeom>
              <a:avLst/>
              <a:gdLst/>
              <a:ahLst/>
              <a:cxnLst/>
              <a:rect l="l" t="t" r="r" b="b"/>
              <a:pathLst>
                <a:path w="635" h="635">
                  <a:moveTo>
                    <a:pt x="0" y="126"/>
                  </a:moveTo>
                  <a:lnTo>
                    <a:pt x="152" y="0"/>
                  </a:lnTo>
                </a:path>
              </a:pathLst>
            </a:custGeom>
            <a:ln w="3175">
              <a:solidFill>
                <a:srgbClr val="5C86AE"/>
              </a:solidFill>
            </a:ln>
          </p:spPr>
          <p:txBody>
            <a:bodyPr wrap="square" lIns="0" tIns="0" rIns="0" bIns="0" rtlCol="0"/>
            <a:lstStyle/>
            <a:p/>
          </p:txBody>
        </p:sp>
        <p:sp>
          <p:nvSpPr>
            <p:cNvPr id="2473" name="object 2473" descr=""/>
            <p:cNvSpPr/>
            <p:nvPr/>
          </p:nvSpPr>
          <p:spPr>
            <a:xfrm>
              <a:off x="5301521" y="2539856"/>
              <a:ext cx="635" cy="635"/>
            </a:xfrm>
            <a:custGeom>
              <a:avLst/>
              <a:gdLst/>
              <a:ahLst/>
              <a:cxnLst/>
              <a:rect l="l" t="t" r="r" b="b"/>
              <a:pathLst>
                <a:path w="635" h="635">
                  <a:moveTo>
                    <a:pt x="0" y="0"/>
                  </a:moveTo>
                  <a:lnTo>
                    <a:pt x="165" y="63"/>
                  </a:lnTo>
                </a:path>
              </a:pathLst>
            </a:custGeom>
            <a:ln w="3175">
              <a:solidFill>
                <a:srgbClr val="5C86AE"/>
              </a:solidFill>
            </a:ln>
          </p:spPr>
          <p:txBody>
            <a:bodyPr wrap="square" lIns="0" tIns="0" rIns="0" bIns="0" rtlCol="0"/>
            <a:lstStyle/>
            <a:p/>
          </p:txBody>
        </p:sp>
        <p:sp>
          <p:nvSpPr>
            <p:cNvPr id="2474" name="object 2474" descr=""/>
            <p:cNvSpPr/>
            <p:nvPr/>
          </p:nvSpPr>
          <p:spPr>
            <a:xfrm>
              <a:off x="5301347" y="2539660"/>
              <a:ext cx="635" cy="635"/>
            </a:xfrm>
            <a:custGeom>
              <a:avLst/>
              <a:gdLst/>
              <a:ahLst/>
              <a:cxnLst/>
              <a:rect l="l" t="t" r="r" b="b"/>
              <a:pathLst>
                <a:path w="635" h="635">
                  <a:moveTo>
                    <a:pt x="0" y="241"/>
                  </a:moveTo>
                  <a:lnTo>
                    <a:pt x="190" y="0"/>
                  </a:lnTo>
                </a:path>
              </a:pathLst>
            </a:custGeom>
            <a:ln w="3175">
              <a:solidFill>
                <a:srgbClr val="5C86AE"/>
              </a:solidFill>
            </a:ln>
          </p:spPr>
          <p:txBody>
            <a:bodyPr wrap="square" lIns="0" tIns="0" rIns="0" bIns="0" rtlCol="0"/>
            <a:lstStyle/>
            <a:p/>
          </p:txBody>
        </p:sp>
        <p:sp>
          <p:nvSpPr>
            <p:cNvPr id="2475" name="object 2475" descr=""/>
            <p:cNvSpPr/>
            <p:nvPr/>
          </p:nvSpPr>
          <p:spPr>
            <a:xfrm>
              <a:off x="5301024" y="2539519"/>
              <a:ext cx="635" cy="635"/>
            </a:xfrm>
            <a:custGeom>
              <a:avLst/>
              <a:gdLst/>
              <a:ahLst/>
              <a:cxnLst/>
              <a:rect l="l" t="t" r="r" b="b"/>
              <a:pathLst>
                <a:path w="635" h="635">
                  <a:moveTo>
                    <a:pt x="0" y="165"/>
                  </a:moveTo>
                  <a:lnTo>
                    <a:pt x="127" y="0"/>
                  </a:lnTo>
                </a:path>
              </a:pathLst>
            </a:custGeom>
            <a:ln w="3175">
              <a:solidFill>
                <a:srgbClr val="5C86AE"/>
              </a:solidFill>
            </a:ln>
          </p:spPr>
          <p:txBody>
            <a:bodyPr wrap="square" lIns="0" tIns="0" rIns="0" bIns="0" rtlCol="0"/>
            <a:lstStyle/>
            <a:p/>
          </p:txBody>
        </p:sp>
        <p:sp>
          <p:nvSpPr>
            <p:cNvPr id="2476" name="object 2476" descr=""/>
            <p:cNvSpPr/>
            <p:nvPr/>
          </p:nvSpPr>
          <p:spPr>
            <a:xfrm>
              <a:off x="5301235" y="2539834"/>
              <a:ext cx="635" cy="635"/>
            </a:xfrm>
            <a:custGeom>
              <a:avLst/>
              <a:gdLst/>
              <a:ahLst/>
              <a:cxnLst/>
              <a:rect l="l" t="t" r="r" b="b"/>
              <a:pathLst>
                <a:path w="635" h="635">
                  <a:moveTo>
                    <a:pt x="0" y="190"/>
                  </a:moveTo>
                  <a:lnTo>
                    <a:pt x="165" y="0"/>
                  </a:lnTo>
                </a:path>
              </a:pathLst>
            </a:custGeom>
            <a:ln w="3175">
              <a:solidFill>
                <a:srgbClr val="5C86AE"/>
              </a:solidFill>
            </a:ln>
          </p:spPr>
          <p:txBody>
            <a:bodyPr wrap="square" lIns="0" tIns="0" rIns="0" bIns="0" rtlCol="0"/>
            <a:lstStyle/>
            <a:p/>
          </p:txBody>
        </p:sp>
        <p:sp>
          <p:nvSpPr>
            <p:cNvPr id="2477" name="object 2477" descr=""/>
            <p:cNvSpPr/>
            <p:nvPr/>
          </p:nvSpPr>
          <p:spPr>
            <a:xfrm>
              <a:off x="5301968" y="2539348"/>
              <a:ext cx="635" cy="635"/>
            </a:xfrm>
            <a:custGeom>
              <a:avLst/>
              <a:gdLst/>
              <a:ahLst/>
              <a:cxnLst/>
              <a:rect l="l" t="t" r="r" b="b"/>
              <a:pathLst>
                <a:path w="635" h="635">
                  <a:moveTo>
                    <a:pt x="0" y="0"/>
                  </a:moveTo>
                  <a:lnTo>
                    <a:pt x="139" y="63"/>
                  </a:lnTo>
                </a:path>
              </a:pathLst>
            </a:custGeom>
            <a:ln w="3175">
              <a:solidFill>
                <a:srgbClr val="5C86AE"/>
              </a:solidFill>
            </a:ln>
          </p:spPr>
          <p:txBody>
            <a:bodyPr wrap="square" lIns="0" tIns="0" rIns="0" bIns="0" rtlCol="0"/>
            <a:lstStyle/>
            <a:p/>
          </p:txBody>
        </p:sp>
        <p:sp>
          <p:nvSpPr>
            <p:cNvPr id="2478" name="object 2478" descr=""/>
            <p:cNvSpPr/>
            <p:nvPr/>
          </p:nvSpPr>
          <p:spPr>
            <a:xfrm>
              <a:off x="5301334" y="2538697"/>
              <a:ext cx="635" cy="635"/>
            </a:xfrm>
            <a:custGeom>
              <a:avLst/>
              <a:gdLst/>
              <a:ahLst/>
              <a:cxnLst/>
              <a:rect l="l" t="t" r="r" b="b"/>
              <a:pathLst>
                <a:path w="635" h="635">
                  <a:moveTo>
                    <a:pt x="0" y="0"/>
                  </a:moveTo>
                  <a:lnTo>
                    <a:pt x="165" y="76"/>
                  </a:lnTo>
                </a:path>
              </a:pathLst>
            </a:custGeom>
            <a:ln w="3175">
              <a:solidFill>
                <a:srgbClr val="5C86AE"/>
              </a:solidFill>
            </a:ln>
          </p:spPr>
          <p:txBody>
            <a:bodyPr wrap="square" lIns="0" tIns="0" rIns="0" bIns="0" rtlCol="0"/>
            <a:lstStyle/>
            <a:p/>
          </p:txBody>
        </p:sp>
        <p:sp>
          <p:nvSpPr>
            <p:cNvPr id="2479" name="object 2479" descr=""/>
            <p:cNvSpPr/>
            <p:nvPr/>
          </p:nvSpPr>
          <p:spPr>
            <a:xfrm>
              <a:off x="5301583" y="2538219"/>
              <a:ext cx="635" cy="635"/>
            </a:xfrm>
            <a:custGeom>
              <a:avLst/>
              <a:gdLst/>
              <a:ahLst/>
              <a:cxnLst/>
              <a:rect l="l" t="t" r="r" b="b"/>
              <a:pathLst>
                <a:path w="635" h="635">
                  <a:moveTo>
                    <a:pt x="0" y="279"/>
                  </a:moveTo>
                  <a:lnTo>
                    <a:pt x="139" y="88"/>
                  </a:lnTo>
                </a:path>
              </a:pathLst>
            </a:custGeom>
            <a:ln w="3175">
              <a:solidFill>
                <a:srgbClr val="5C86AE"/>
              </a:solidFill>
            </a:ln>
          </p:spPr>
          <p:txBody>
            <a:bodyPr wrap="square" lIns="0" tIns="0" rIns="0" bIns="0" rtlCol="0"/>
            <a:lstStyle/>
            <a:p/>
          </p:txBody>
        </p:sp>
        <p:sp>
          <p:nvSpPr>
            <p:cNvPr id="2480" name="object 2480" descr=""/>
            <p:cNvSpPr/>
            <p:nvPr/>
          </p:nvSpPr>
          <p:spPr>
            <a:xfrm>
              <a:off x="5301074" y="2537650"/>
              <a:ext cx="635" cy="635"/>
            </a:xfrm>
            <a:custGeom>
              <a:avLst/>
              <a:gdLst/>
              <a:ahLst/>
              <a:cxnLst/>
              <a:rect l="l" t="t" r="r" b="b"/>
              <a:pathLst>
                <a:path w="635" h="635">
                  <a:moveTo>
                    <a:pt x="0" y="203"/>
                  </a:moveTo>
                  <a:lnTo>
                    <a:pt x="127" y="0"/>
                  </a:lnTo>
                </a:path>
              </a:pathLst>
            </a:custGeom>
            <a:ln w="3175">
              <a:solidFill>
                <a:srgbClr val="5C86AE"/>
              </a:solidFill>
            </a:ln>
          </p:spPr>
          <p:txBody>
            <a:bodyPr wrap="square" lIns="0" tIns="0" rIns="0" bIns="0" rtlCol="0"/>
            <a:lstStyle/>
            <a:p/>
          </p:txBody>
        </p:sp>
        <p:sp>
          <p:nvSpPr>
            <p:cNvPr id="2481" name="object 2481" descr=""/>
            <p:cNvSpPr/>
            <p:nvPr/>
          </p:nvSpPr>
          <p:spPr>
            <a:xfrm>
              <a:off x="5301484" y="2538412"/>
              <a:ext cx="635" cy="635"/>
            </a:xfrm>
            <a:custGeom>
              <a:avLst/>
              <a:gdLst/>
              <a:ahLst/>
              <a:cxnLst/>
              <a:rect l="l" t="t" r="r" b="b"/>
              <a:pathLst>
                <a:path w="635" h="635">
                  <a:moveTo>
                    <a:pt x="0" y="241"/>
                  </a:moveTo>
                  <a:lnTo>
                    <a:pt x="101" y="88"/>
                  </a:lnTo>
                </a:path>
              </a:pathLst>
            </a:custGeom>
            <a:ln w="3175">
              <a:solidFill>
                <a:srgbClr val="5C86AE"/>
              </a:solidFill>
            </a:ln>
          </p:spPr>
          <p:txBody>
            <a:bodyPr wrap="square" lIns="0" tIns="0" rIns="0" bIns="0" rtlCol="0"/>
            <a:lstStyle/>
            <a:p/>
          </p:txBody>
        </p:sp>
        <p:sp>
          <p:nvSpPr>
            <p:cNvPr id="2482" name="object 2482" descr=""/>
            <p:cNvSpPr/>
            <p:nvPr/>
          </p:nvSpPr>
          <p:spPr>
            <a:xfrm>
              <a:off x="5301831" y="2538103"/>
              <a:ext cx="635" cy="635"/>
            </a:xfrm>
            <a:custGeom>
              <a:avLst/>
              <a:gdLst/>
              <a:ahLst/>
              <a:cxnLst/>
              <a:rect l="l" t="t" r="r" b="b"/>
              <a:pathLst>
                <a:path w="635" h="635">
                  <a:moveTo>
                    <a:pt x="0" y="0"/>
                  </a:moveTo>
                  <a:lnTo>
                    <a:pt x="190" y="101"/>
                  </a:lnTo>
                </a:path>
              </a:pathLst>
            </a:custGeom>
            <a:ln w="3175">
              <a:solidFill>
                <a:srgbClr val="5C86AE"/>
              </a:solidFill>
            </a:ln>
          </p:spPr>
          <p:txBody>
            <a:bodyPr wrap="square" lIns="0" tIns="0" rIns="0" bIns="0" rtlCol="0"/>
            <a:lstStyle/>
            <a:p/>
          </p:txBody>
        </p:sp>
        <p:sp>
          <p:nvSpPr>
            <p:cNvPr id="2483" name="object 2483" descr=""/>
            <p:cNvSpPr/>
            <p:nvPr/>
          </p:nvSpPr>
          <p:spPr>
            <a:xfrm>
              <a:off x="5301471" y="2536948"/>
              <a:ext cx="635" cy="635"/>
            </a:xfrm>
            <a:custGeom>
              <a:avLst/>
              <a:gdLst/>
              <a:ahLst/>
              <a:cxnLst/>
              <a:rect l="l" t="t" r="r" b="b"/>
              <a:pathLst>
                <a:path w="635" h="635">
                  <a:moveTo>
                    <a:pt x="0" y="0"/>
                  </a:moveTo>
                  <a:lnTo>
                    <a:pt x="165" y="88"/>
                  </a:lnTo>
                </a:path>
              </a:pathLst>
            </a:custGeom>
            <a:ln w="3175">
              <a:solidFill>
                <a:srgbClr val="5C86AE"/>
              </a:solidFill>
            </a:ln>
          </p:spPr>
          <p:txBody>
            <a:bodyPr wrap="square" lIns="0" tIns="0" rIns="0" bIns="0" rtlCol="0"/>
            <a:lstStyle/>
            <a:p/>
          </p:txBody>
        </p:sp>
        <p:sp>
          <p:nvSpPr>
            <p:cNvPr id="2484" name="object 2484" descr=""/>
            <p:cNvSpPr/>
            <p:nvPr/>
          </p:nvSpPr>
          <p:spPr>
            <a:xfrm>
              <a:off x="5301385" y="2536439"/>
              <a:ext cx="635" cy="635"/>
            </a:xfrm>
            <a:custGeom>
              <a:avLst/>
              <a:gdLst/>
              <a:ahLst/>
              <a:cxnLst/>
              <a:rect l="l" t="t" r="r" b="b"/>
              <a:pathLst>
                <a:path w="635" h="635">
                  <a:moveTo>
                    <a:pt x="0" y="304"/>
                  </a:moveTo>
                  <a:lnTo>
                    <a:pt x="114" y="101"/>
                  </a:lnTo>
                </a:path>
              </a:pathLst>
            </a:custGeom>
            <a:ln w="3175">
              <a:solidFill>
                <a:srgbClr val="5C86AE"/>
              </a:solidFill>
            </a:ln>
          </p:spPr>
          <p:txBody>
            <a:bodyPr wrap="square" lIns="0" tIns="0" rIns="0" bIns="0" rtlCol="0"/>
            <a:lstStyle/>
            <a:p/>
          </p:txBody>
        </p:sp>
        <p:sp>
          <p:nvSpPr>
            <p:cNvPr id="2485" name="object 2485" descr=""/>
            <p:cNvSpPr/>
            <p:nvPr/>
          </p:nvSpPr>
          <p:spPr>
            <a:xfrm>
              <a:off x="5301235" y="2536161"/>
              <a:ext cx="635" cy="635"/>
            </a:xfrm>
            <a:custGeom>
              <a:avLst/>
              <a:gdLst/>
              <a:ahLst/>
              <a:cxnLst/>
              <a:rect l="l" t="t" r="r" b="b"/>
              <a:pathLst>
                <a:path w="635" h="635">
                  <a:moveTo>
                    <a:pt x="0" y="266"/>
                  </a:moveTo>
                  <a:lnTo>
                    <a:pt x="114" y="88"/>
                  </a:lnTo>
                </a:path>
              </a:pathLst>
            </a:custGeom>
            <a:ln w="3175">
              <a:solidFill>
                <a:srgbClr val="5C86AE"/>
              </a:solidFill>
            </a:ln>
          </p:spPr>
          <p:txBody>
            <a:bodyPr wrap="square" lIns="0" tIns="0" rIns="0" bIns="0" rtlCol="0"/>
            <a:lstStyle/>
            <a:p/>
          </p:txBody>
        </p:sp>
        <p:sp>
          <p:nvSpPr>
            <p:cNvPr id="2486" name="object 2486" descr=""/>
            <p:cNvSpPr/>
            <p:nvPr/>
          </p:nvSpPr>
          <p:spPr>
            <a:xfrm>
              <a:off x="5301284" y="2536657"/>
              <a:ext cx="635" cy="635"/>
            </a:xfrm>
            <a:custGeom>
              <a:avLst/>
              <a:gdLst/>
              <a:ahLst/>
              <a:cxnLst/>
              <a:rect l="l" t="t" r="r" b="b"/>
              <a:pathLst>
                <a:path w="635" h="635">
                  <a:moveTo>
                    <a:pt x="0" y="253"/>
                  </a:moveTo>
                  <a:lnTo>
                    <a:pt x="101" y="88"/>
                  </a:lnTo>
                </a:path>
              </a:pathLst>
            </a:custGeom>
            <a:ln w="3175">
              <a:solidFill>
                <a:srgbClr val="5C86AE"/>
              </a:solidFill>
            </a:ln>
          </p:spPr>
          <p:txBody>
            <a:bodyPr wrap="square" lIns="0" tIns="0" rIns="0" bIns="0" rtlCol="0"/>
            <a:lstStyle/>
            <a:p/>
          </p:txBody>
        </p:sp>
        <p:sp>
          <p:nvSpPr>
            <p:cNvPr id="2487" name="object 2487" descr=""/>
            <p:cNvSpPr/>
            <p:nvPr/>
          </p:nvSpPr>
          <p:spPr>
            <a:xfrm>
              <a:off x="5301930" y="2536266"/>
              <a:ext cx="635" cy="635"/>
            </a:xfrm>
            <a:custGeom>
              <a:avLst/>
              <a:gdLst/>
              <a:ahLst/>
              <a:cxnLst/>
              <a:rect l="l" t="t" r="r" b="b"/>
              <a:pathLst>
                <a:path w="635" h="635">
                  <a:moveTo>
                    <a:pt x="0" y="0"/>
                  </a:moveTo>
                  <a:lnTo>
                    <a:pt x="190" y="114"/>
                  </a:lnTo>
                </a:path>
              </a:pathLst>
            </a:custGeom>
            <a:ln w="3175">
              <a:solidFill>
                <a:srgbClr val="5C86AE"/>
              </a:solidFill>
            </a:ln>
          </p:spPr>
          <p:txBody>
            <a:bodyPr wrap="square" lIns="0" tIns="0" rIns="0" bIns="0" rtlCol="0"/>
            <a:lstStyle/>
            <a:p/>
          </p:txBody>
        </p:sp>
        <p:sp>
          <p:nvSpPr>
            <p:cNvPr id="2488" name="object 2488" descr=""/>
            <p:cNvSpPr/>
            <p:nvPr/>
          </p:nvSpPr>
          <p:spPr>
            <a:xfrm>
              <a:off x="6052624" y="2547534"/>
              <a:ext cx="635" cy="1270"/>
            </a:xfrm>
            <a:custGeom>
              <a:avLst/>
              <a:gdLst/>
              <a:ahLst/>
              <a:cxnLst/>
              <a:rect l="l" t="t" r="r" b="b"/>
              <a:pathLst>
                <a:path w="635" h="1269">
                  <a:moveTo>
                    <a:pt x="292" y="0"/>
                  </a:moveTo>
                  <a:lnTo>
                    <a:pt x="88" y="254"/>
                  </a:lnTo>
                  <a:lnTo>
                    <a:pt x="0" y="558"/>
                  </a:lnTo>
                  <a:lnTo>
                    <a:pt x="0" y="876"/>
                  </a:lnTo>
                </a:path>
              </a:pathLst>
            </a:custGeom>
            <a:ln w="3175">
              <a:solidFill>
                <a:srgbClr val="5C86AE"/>
              </a:solidFill>
            </a:ln>
          </p:spPr>
          <p:txBody>
            <a:bodyPr wrap="square" lIns="0" tIns="0" rIns="0" bIns="0" rtlCol="0"/>
            <a:lstStyle/>
            <a:p/>
          </p:txBody>
        </p:sp>
        <p:sp>
          <p:nvSpPr>
            <p:cNvPr id="2489" name="object 2489" descr=""/>
            <p:cNvSpPr/>
            <p:nvPr/>
          </p:nvSpPr>
          <p:spPr>
            <a:xfrm>
              <a:off x="6116541" y="2537798"/>
              <a:ext cx="635" cy="1270"/>
            </a:xfrm>
            <a:custGeom>
              <a:avLst/>
              <a:gdLst/>
              <a:ahLst/>
              <a:cxnLst/>
              <a:rect l="l" t="t" r="r" b="b"/>
              <a:pathLst>
                <a:path w="635" h="1269">
                  <a:moveTo>
                    <a:pt x="0" y="838"/>
                  </a:moveTo>
                  <a:lnTo>
                    <a:pt x="152" y="838"/>
                  </a:lnTo>
                  <a:lnTo>
                    <a:pt x="279" y="469"/>
                  </a:lnTo>
                  <a:lnTo>
                    <a:pt x="279" y="0"/>
                  </a:lnTo>
                </a:path>
              </a:pathLst>
            </a:custGeom>
            <a:ln w="3175">
              <a:solidFill>
                <a:srgbClr val="5C86AE"/>
              </a:solidFill>
            </a:ln>
          </p:spPr>
          <p:txBody>
            <a:bodyPr wrap="square" lIns="0" tIns="0" rIns="0" bIns="0" rtlCol="0"/>
            <a:lstStyle/>
            <a:p/>
          </p:txBody>
        </p:sp>
        <p:sp>
          <p:nvSpPr>
            <p:cNvPr id="2490" name="object 2490" descr=""/>
            <p:cNvSpPr/>
            <p:nvPr/>
          </p:nvSpPr>
          <p:spPr>
            <a:xfrm>
              <a:off x="6124639" y="2538356"/>
              <a:ext cx="635" cy="1270"/>
            </a:xfrm>
            <a:custGeom>
              <a:avLst/>
              <a:gdLst/>
              <a:ahLst/>
              <a:cxnLst/>
              <a:rect l="l" t="t" r="r" b="b"/>
              <a:pathLst>
                <a:path w="635" h="1269">
                  <a:moveTo>
                    <a:pt x="0" y="0"/>
                  </a:moveTo>
                  <a:lnTo>
                    <a:pt x="0" y="266"/>
                  </a:lnTo>
                  <a:lnTo>
                    <a:pt x="38" y="520"/>
                  </a:lnTo>
                  <a:lnTo>
                    <a:pt x="114" y="673"/>
                  </a:lnTo>
                </a:path>
              </a:pathLst>
            </a:custGeom>
            <a:ln w="3175">
              <a:solidFill>
                <a:srgbClr val="5C86AE"/>
              </a:solidFill>
            </a:ln>
          </p:spPr>
          <p:txBody>
            <a:bodyPr wrap="square" lIns="0" tIns="0" rIns="0" bIns="0" rtlCol="0"/>
            <a:lstStyle/>
            <a:p/>
          </p:txBody>
        </p:sp>
        <p:sp>
          <p:nvSpPr>
            <p:cNvPr id="2491" name="object 2491" descr=""/>
            <p:cNvSpPr/>
            <p:nvPr/>
          </p:nvSpPr>
          <p:spPr>
            <a:xfrm>
              <a:off x="6125083" y="2539364"/>
              <a:ext cx="635" cy="1270"/>
            </a:xfrm>
            <a:custGeom>
              <a:avLst/>
              <a:gdLst/>
              <a:ahLst/>
              <a:cxnLst/>
              <a:rect l="l" t="t" r="r" b="b"/>
              <a:pathLst>
                <a:path w="635" h="1269">
                  <a:moveTo>
                    <a:pt x="114" y="673"/>
                  </a:moveTo>
                  <a:lnTo>
                    <a:pt x="114" y="406"/>
                  </a:lnTo>
                  <a:lnTo>
                    <a:pt x="63" y="152"/>
                  </a:lnTo>
                  <a:lnTo>
                    <a:pt x="0" y="0"/>
                  </a:lnTo>
                </a:path>
              </a:pathLst>
            </a:custGeom>
            <a:ln w="3175">
              <a:solidFill>
                <a:srgbClr val="5C86AE"/>
              </a:solidFill>
            </a:ln>
          </p:spPr>
          <p:txBody>
            <a:bodyPr wrap="square" lIns="0" tIns="0" rIns="0" bIns="0" rtlCol="0"/>
            <a:lstStyle/>
            <a:p/>
          </p:txBody>
        </p:sp>
        <p:sp>
          <p:nvSpPr>
            <p:cNvPr id="2492" name="object 2492" descr=""/>
            <p:cNvSpPr/>
            <p:nvPr/>
          </p:nvSpPr>
          <p:spPr>
            <a:xfrm>
              <a:off x="6049072" y="2538468"/>
              <a:ext cx="3175" cy="1270"/>
            </a:xfrm>
            <a:custGeom>
              <a:avLst/>
              <a:gdLst/>
              <a:ahLst/>
              <a:cxnLst/>
              <a:rect l="l" t="t" r="r" b="b"/>
              <a:pathLst>
                <a:path w="3175" h="1269">
                  <a:moveTo>
                    <a:pt x="0" y="0"/>
                  </a:moveTo>
                  <a:lnTo>
                    <a:pt x="863" y="482"/>
                  </a:lnTo>
                  <a:lnTo>
                    <a:pt x="1778" y="736"/>
                  </a:lnTo>
                  <a:lnTo>
                    <a:pt x="2705" y="736"/>
                  </a:lnTo>
                </a:path>
              </a:pathLst>
            </a:custGeom>
            <a:ln w="3175">
              <a:solidFill>
                <a:srgbClr val="5C86AE"/>
              </a:solidFill>
            </a:ln>
          </p:spPr>
          <p:txBody>
            <a:bodyPr wrap="square" lIns="0" tIns="0" rIns="0" bIns="0" rtlCol="0"/>
            <a:lstStyle/>
            <a:p/>
          </p:txBody>
        </p:sp>
        <p:sp>
          <p:nvSpPr>
            <p:cNvPr id="2493" name="object 2493" descr=""/>
            <p:cNvSpPr/>
            <p:nvPr/>
          </p:nvSpPr>
          <p:spPr>
            <a:xfrm>
              <a:off x="6042294" y="2539198"/>
              <a:ext cx="635" cy="1270"/>
            </a:xfrm>
            <a:custGeom>
              <a:avLst/>
              <a:gdLst/>
              <a:ahLst/>
              <a:cxnLst/>
              <a:rect l="l" t="t" r="r" b="b"/>
              <a:pathLst>
                <a:path w="635" h="1269">
                  <a:moveTo>
                    <a:pt x="266" y="838"/>
                  </a:moveTo>
                  <a:lnTo>
                    <a:pt x="266" y="368"/>
                  </a:lnTo>
                  <a:lnTo>
                    <a:pt x="139" y="0"/>
                  </a:lnTo>
                  <a:lnTo>
                    <a:pt x="0" y="0"/>
                  </a:lnTo>
                </a:path>
              </a:pathLst>
            </a:custGeom>
            <a:ln w="3175">
              <a:solidFill>
                <a:srgbClr val="5C86AE"/>
              </a:solidFill>
            </a:ln>
          </p:spPr>
          <p:txBody>
            <a:bodyPr wrap="square" lIns="0" tIns="0" rIns="0" bIns="0" rtlCol="0"/>
            <a:lstStyle/>
            <a:p/>
          </p:txBody>
        </p:sp>
        <p:sp>
          <p:nvSpPr>
            <p:cNvPr id="2494" name="object 2494" descr=""/>
            <p:cNvSpPr/>
            <p:nvPr/>
          </p:nvSpPr>
          <p:spPr>
            <a:xfrm>
              <a:off x="5433454" y="2448750"/>
              <a:ext cx="24130" cy="110489"/>
            </a:xfrm>
            <a:custGeom>
              <a:avLst/>
              <a:gdLst/>
              <a:ahLst/>
              <a:cxnLst/>
              <a:rect l="l" t="t" r="r" b="b"/>
              <a:pathLst>
                <a:path w="24129" h="110489">
                  <a:moveTo>
                    <a:pt x="2235" y="108877"/>
                  </a:moveTo>
                  <a:lnTo>
                    <a:pt x="1905" y="108089"/>
                  </a:lnTo>
                  <a:lnTo>
                    <a:pt x="1117" y="107759"/>
                  </a:lnTo>
                  <a:lnTo>
                    <a:pt x="317" y="108089"/>
                  </a:lnTo>
                  <a:lnTo>
                    <a:pt x="0" y="108877"/>
                  </a:lnTo>
                  <a:lnTo>
                    <a:pt x="317" y="109664"/>
                  </a:lnTo>
                  <a:lnTo>
                    <a:pt x="1117" y="109994"/>
                  </a:lnTo>
                  <a:lnTo>
                    <a:pt x="1905" y="109664"/>
                  </a:lnTo>
                  <a:lnTo>
                    <a:pt x="2235" y="108877"/>
                  </a:lnTo>
                  <a:close/>
                </a:path>
                <a:path w="24129" h="110489">
                  <a:moveTo>
                    <a:pt x="2235" y="7823"/>
                  </a:moveTo>
                  <a:lnTo>
                    <a:pt x="1905" y="7035"/>
                  </a:lnTo>
                  <a:lnTo>
                    <a:pt x="1117" y="6705"/>
                  </a:lnTo>
                  <a:lnTo>
                    <a:pt x="317" y="7035"/>
                  </a:lnTo>
                  <a:lnTo>
                    <a:pt x="0" y="7823"/>
                  </a:lnTo>
                  <a:lnTo>
                    <a:pt x="317" y="8610"/>
                  </a:lnTo>
                  <a:lnTo>
                    <a:pt x="1117" y="8940"/>
                  </a:lnTo>
                  <a:lnTo>
                    <a:pt x="1905" y="8610"/>
                  </a:lnTo>
                  <a:lnTo>
                    <a:pt x="2235" y="7823"/>
                  </a:lnTo>
                  <a:close/>
                </a:path>
                <a:path w="24129" h="110489">
                  <a:moveTo>
                    <a:pt x="24015" y="1117"/>
                  </a:moveTo>
                  <a:lnTo>
                    <a:pt x="23685" y="330"/>
                  </a:lnTo>
                  <a:lnTo>
                    <a:pt x="22898" y="0"/>
                  </a:lnTo>
                  <a:lnTo>
                    <a:pt x="22098" y="330"/>
                  </a:lnTo>
                  <a:lnTo>
                    <a:pt x="21780" y="1117"/>
                  </a:lnTo>
                  <a:lnTo>
                    <a:pt x="22098" y="1917"/>
                  </a:lnTo>
                  <a:lnTo>
                    <a:pt x="22898" y="2235"/>
                  </a:lnTo>
                  <a:lnTo>
                    <a:pt x="23685" y="1917"/>
                  </a:lnTo>
                  <a:lnTo>
                    <a:pt x="24015" y="1117"/>
                  </a:lnTo>
                  <a:close/>
                </a:path>
              </a:pathLst>
            </a:custGeom>
            <a:solidFill>
              <a:srgbClr val="5C86AE"/>
            </a:solidFill>
          </p:spPr>
          <p:txBody>
            <a:bodyPr wrap="square" lIns="0" tIns="0" rIns="0" bIns="0" rtlCol="0"/>
            <a:lstStyle/>
            <a:p/>
          </p:txBody>
        </p:sp>
        <p:sp>
          <p:nvSpPr>
            <p:cNvPr id="2495" name="object 2495" descr=""/>
            <p:cNvSpPr/>
            <p:nvPr/>
          </p:nvSpPr>
          <p:spPr>
            <a:xfrm>
              <a:off x="5399077" y="2449108"/>
              <a:ext cx="1905" cy="635"/>
            </a:xfrm>
            <a:custGeom>
              <a:avLst/>
              <a:gdLst/>
              <a:ahLst/>
              <a:cxnLst/>
              <a:rect l="l" t="t" r="r" b="b"/>
              <a:pathLst>
                <a:path w="1904" h="635">
                  <a:moveTo>
                    <a:pt x="0" y="0"/>
                  </a:moveTo>
                  <a:lnTo>
                    <a:pt x="381" y="152"/>
                  </a:lnTo>
                  <a:lnTo>
                    <a:pt x="838" y="304"/>
                  </a:lnTo>
                  <a:lnTo>
                    <a:pt x="1333" y="482"/>
                  </a:lnTo>
                </a:path>
              </a:pathLst>
            </a:custGeom>
            <a:ln w="3175">
              <a:solidFill>
                <a:srgbClr val="5C86AE"/>
              </a:solidFill>
            </a:ln>
          </p:spPr>
          <p:txBody>
            <a:bodyPr wrap="square" lIns="0" tIns="0" rIns="0" bIns="0" rtlCol="0"/>
            <a:lstStyle/>
            <a:p/>
          </p:txBody>
        </p:sp>
        <p:sp>
          <p:nvSpPr>
            <p:cNvPr id="2496" name="object 2496" descr=""/>
            <p:cNvSpPr/>
            <p:nvPr/>
          </p:nvSpPr>
          <p:spPr>
            <a:xfrm>
              <a:off x="5427181" y="2420236"/>
              <a:ext cx="3175" cy="3810"/>
            </a:xfrm>
            <a:custGeom>
              <a:avLst/>
              <a:gdLst/>
              <a:ahLst/>
              <a:cxnLst/>
              <a:rect l="l" t="t" r="r" b="b"/>
              <a:pathLst>
                <a:path w="3175" h="3810">
                  <a:moveTo>
                    <a:pt x="0" y="0"/>
                  </a:moveTo>
                  <a:lnTo>
                    <a:pt x="76" y="1625"/>
                  </a:lnTo>
                  <a:lnTo>
                    <a:pt x="1181" y="3149"/>
                  </a:lnTo>
                  <a:lnTo>
                    <a:pt x="2667" y="3657"/>
                  </a:lnTo>
                </a:path>
              </a:pathLst>
            </a:custGeom>
            <a:ln w="3175">
              <a:solidFill>
                <a:srgbClr val="5C86AE"/>
              </a:solidFill>
            </a:ln>
          </p:spPr>
          <p:txBody>
            <a:bodyPr wrap="square" lIns="0" tIns="0" rIns="0" bIns="0" rtlCol="0"/>
            <a:lstStyle/>
            <a:p/>
          </p:txBody>
        </p:sp>
        <p:sp>
          <p:nvSpPr>
            <p:cNvPr id="2497" name="object 2497" descr=""/>
            <p:cNvSpPr/>
            <p:nvPr/>
          </p:nvSpPr>
          <p:spPr>
            <a:xfrm>
              <a:off x="5430370" y="2423792"/>
              <a:ext cx="4445" cy="26034"/>
            </a:xfrm>
            <a:custGeom>
              <a:avLst/>
              <a:gdLst/>
              <a:ahLst/>
              <a:cxnLst/>
              <a:rect l="l" t="t" r="r" b="b"/>
              <a:pathLst>
                <a:path w="4445" h="26035">
                  <a:moveTo>
                    <a:pt x="4203" y="25793"/>
                  </a:moveTo>
                  <a:lnTo>
                    <a:pt x="3909" y="17820"/>
                  </a:lnTo>
                  <a:lnTo>
                    <a:pt x="3068" y="10601"/>
                  </a:lnTo>
                  <a:lnTo>
                    <a:pt x="1744" y="4530"/>
                  </a:lnTo>
                  <a:lnTo>
                    <a:pt x="0" y="0"/>
                  </a:lnTo>
                </a:path>
              </a:pathLst>
            </a:custGeom>
            <a:ln w="3175">
              <a:solidFill>
                <a:srgbClr val="5C86AE"/>
              </a:solidFill>
            </a:ln>
          </p:spPr>
          <p:txBody>
            <a:bodyPr wrap="square" lIns="0" tIns="0" rIns="0" bIns="0" rtlCol="0"/>
            <a:lstStyle/>
            <a:p/>
          </p:txBody>
        </p:sp>
        <p:sp>
          <p:nvSpPr>
            <p:cNvPr id="2498" name="object 2498" descr=""/>
            <p:cNvSpPr/>
            <p:nvPr/>
          </p:nvSpPr>
          <p:spPr>
            <a:xfrm>
              <a:off x="5446024" y="2420836"/>
              <a:ext cx="2540" cy="2540"/>
            </a:xfrm>
            <a:custGeom>
              <a:avLst/>
              <a:gdLst/>
              <a:ahLst/>
              <a:cxnLst/>
              <a:rect l="l" t="t" r="r" b="b"/>
              <a:pathLst>
                <a:path w="2539" h="2539">
                  <a:moveTo>
                    <a:pt x="1955" y="1955"/>
                  </a:moveTo>
                  <a:lnTo>
                    <a:pt x="1955" y="876"/>
                  </a:lnTo>
                  <a:lnTo>
                    <a:pt x="1079" y="0"/>
                  </a:lnTo>
                  <a:lnTo>
                    <a:pt x="0" y="0"/>
                  </a:lnTo>
                </a:path>
              </a:pathLst>
            </a:custGeom>
            <a:ln w="3175">
              <a:solidFill>
                <a:srgbClr val="5C86AE"/>
              </a:solidFill>
            </a:ln>
          </p:spPr>
          <p:txBody>
            <a:bodyPr wrap="square" lIns="0" tIns="0" rIns="0" bIns="0" rtlCol="0"/>
            <a:lstStyle/>
            <a:p/>
          </p:txBody>
        </p:sp>
        <p:sp>
          <p:nvSpPr>
            <p:cNvPr id="2499" name="object 2499" descr=""/>
            <p:cNvSpPr/>
            <p:nvPr/>
          </p:nvSpPr>
          <p:spPr>
            <a:xfrm>
              <a:off x="5449373" y="2420836"/>
              <a:ext cx="2540" cy="2540"/>
            </a:xfrm>
            <a:custGeom>
              <a:avLst/>
              <a:gdLst/>
              <a:ahLst/>
              <a:cxnLst/>
              <a:rect l="l" t="t" r="r" b="b"/>
              <a:pathLst>
                <a:path w="2539" h="2539">
                  <a:moveTo>
                    <a:pt x="1955" y="1955"/>
                  </a:moveTo>
                  <a:lnTo>
                    <a:pt x="1955" y="876"/>
                  </a:lnTo>
                  <a:lnTo>
                    <a:pt x="1079" y="0"/>
                  </a:lnTo>
                  <a:lnTo>
                    <a:pt x="0" y="0"/>
                  </a:lnTo>
                </a:path>
              </a:pathLst>
            </a:custGeom>
            <a:ln w="3175">
              <a:solidFill>
                <a:srgbClr val="5C86AE"/>
              </a:solidFill>
            </a:ln>
          </p:spPr>
          <p:txBody>
            <a:bodyPr wrap="square" lIns="0" tIns="0" rIns="0" bIns="0" rtlCol="0"/>
            <a:lstStyle/>
            <a:p/>
          </p:txBody>
        </p:sp>
        <p:sp>
          <p:nvSpPr>
            <p:cNvPr id="2500" name="object 2500" descr=""/>
            <p:cNvSpPr/>
            <p:nvPr/>
          </p:nvSpPr>
          <p:spPr>
            <a:xfrm>
              <a:off x="5452164" y="2420836"/>
              <a:ext cx="1270" cy="2540"/>
            </a:xfrm>
            <a:custGeom>
              <a:avLst/>
              <a:gdLst/>
              <a:ahLst/>
              <a:cxnLst/>
              <a:rect l="l" t="t" r="r" b="b"/>
              <a:pathLst>
                <a:path w="1270" h="2539">
                  <a:moveTo>
                    <a:pt x="838" y="1955"/>
                  </a:moveTo>
                  <a:lnTo>
                    <a:pt x="838" y="876"/>
                  </a:lnTo>
                  <a:lnTo>
                    <a:pt x="457" y="0"/>
                  </a:lnTo>
                  <a:lnTo>
                    <a:pt x="0" y="0"/>
                  </a:lnTo>
                </a:path>
              </a:pathLst>
            </a:custGeom>
            <a:ln w="3175">
              <a:solidFill>
                <a:srgbClr val="5C86AE"/>
              </a:solidFill>
            </a:ln>
          </p:spPr>
          <p:txBody>
            <a:bodyPr wrap="square" lIns="0" tIns="0" rIns="0" bIns="0" rtlCol="0"/>
            <a:lstStyle/>
            <a:p/>
          </p:txBody>
        </p:sp>
        <p:sp>
          <p:nvSpPr>
            <p:cNvPr id="2501" name="object 2501" descr=""/>
            <p:cNvSpPr/>
            <p:nvPr/>
          </p:nvSpPr>
          <p:spPr>
            <a:xfrm>
              <a:off x="5436741" y="2416870"/>
              <a:ext cx="3175" cy="4445"/>
            </a:xfrm>
            <a:custGeom>
              <a:avLst/>
              <a:gdLst/>
              <a:ahLst/>
              <a:cxnLst/>
              <a:rect l="l" t="t" r="r" b="b"/>
              <a:pathLst>
                <a:path w="3175" h="4444">
                  <a:moveTo>
                    <a:pt x="76" y="0"/>
                  </a:moveTo>
                  <a:lnTo>
                    <a:pt x="2273" y="3962"/>
                  </a:lnTo>
                  <a:lnTo>
                    <a:pt x="3136" y="3962"/>
                  </a:lnTo>
                </a:path>
              </a:pathLst>
            </a:custGeom>
            <a:ln w="3175">
              <a:solidFill>
                <a:srgbClr val="5C86AE"/>
              </a:solidFill>
            </a:ln>
          </p:spPr>
          <p:txBody>
            <a:bodyPr wrap="square" lIns="0" tIns="0" rIns="0" bIns="0" rtlCol="0"/>
            <a:lstStyle/>
            <a:p/>
          </p:txBody>
        </p:sp>
        <p:sp>
          <p:nvSpPr>
            <p:cNvPr id="2502" name="object 2502" descr=""/>
            <p:cNvSpPr/>
            <p:nvPr/>
          </p:nvSpPr>
          <p:spPr>
            <a:xfrm>
              <a:off x="5454081" y="2417068"/>
              <a:ext cx="3810" cy="3810"/>
            </a:xfrm>
            <a:custGeom>
              <a:avLst/>
              <a:gdLst/>
              <a:ahLst/>
              <a:cxnLst/>
              <a:rect l="l" t="t" r="r" b="b"/>
              <a:pathLst>
                <a:path w="3810" h="3810">
                  <a:moveTo>
                    <a:pt x="38" y="0"/>
                  </a:moveTo>
                  <a:lnTo>
                    <a:pt x="0" y="990"/>
                  </a:lnTo>
                  <a:lnTo>
                    <a:pt x="355" y="1943"/>
                  </a:lnTo>
                  <a:lnTo>
                    <a:pt x="1054" y="2654"/>
                  </a:lnTo>
                  <a:lnTo>
                    <a:pt x="1739" y="3365"/>
                  </a:lnTo>
                  <a:lnTo>
                    <a:pt x="2679" y="3771"/>
                  </a:lnTo>
                  <a:lnTo>
                    <a:pt x="3657" y="3771"/>
                  </a:lnTo>
                </a:path>
              </a:pathLst>
            </a:custGeom>
            <a:ln w="3175">
              <a:solidFill>
                <a:srgbClr val="5C86AE"/>
              </a:solidFill>
            </a:ln>
          </p:spPr>
          <p:txBody>
            <a:bodyPr wrap="square" lIns="0" tIns="0" rIns="0" bIns="0" rtlCol="0"/>
            <a:lstStyle/>
            <a:p/>
          </p:txBody>
        </p:sp>
        <p:sp>
          <p:nvSpPr>
            <p:cNvPr id="2503" name="object 2503" descr=""/>
            <p:cNvSpPr/>
            <p:nvPr/>
          </p:nvSpPr>
          <p:spPr>
            <a:xfrm>
              <a:off x="5607648" y="2420045"/>
              <a:ext cx="1270" cy="1270"/>
            </a:xfrm>
            <a:custGeom>
              <a:avLst/>
              <a:gdLst/>
              <a:ahLst/>
              <a:cxnLst/>
              <a:rect l="l" t="t" r="r" b="b"/>
              <a:pathLst>
                <a:path w="1270" h="1269">
                  <a:moveTo>
                    <a:pt x="0" y="0"/>
                  </a:moveTo>
                  <a:lnTo>
                    <a:pt x="38" y="292"/>
                  </a:lnTo>
                  <a:lnTo>
                    <a:pt x="317" y="558"/>
                  </a:lnTo>
                  <a:lnTo>
                    <a:pt x="762" y="698"/>
                  </a:lnTo>
                </a:path>
              </a:pathLst>
            </a:custGeom>
            <a:ln w="3175">
              <a:solidFill>
                <a:srgbClr val="5C86AE"/>
              </a:solidFill>
            </a:ln>
          </p:spPr>
          <p:txBody>
            <a:bodyPr wrap="square" lIns="0" tIns="0" rIns="0" bIns="0" rtlCol="0"/>
            <a:lstStyle/>
            <a:p/>
          </p:txBody>
        </p:sp>
        <p:sp>
          <p:nvSpPr>
            <p:cNvPr id="2504" name="object 2504" descr=""/>
            <p:cNvSpPr/>
            <p:nvPr/>
          </p:nvSpPr>
          <p:spPr>
            <a:xfrm>
              <a:off x="5607648" y="2422245"/>
              <a:ext cx="1270" cy="635"/>
            </a:xfrm>
            <a:custGeom>
              <a:avLst/>
              <a:gdLst/>
              <a:ahLst/>
              <a:cxnLst/>
              <a:rect l="l" t="t" r="r" b="b"/>
              <a:pathLst>
                <a:path w="1270" h="635">
                  <a:moveTo>
                    <a:pt x="0" y="0"/>
                  </a:moveTo>
                  <a:lnTo>
                    <a:pt x="546" y="241"/>
                  </a:lnTo>
                  <a:lnTo>
                    <a:pt x="1206" y="266"/>
                  </a:lnTo>
                </a:path>
              </a:pathLst>
            </a:custGeom>
            <a:ln w="3175">
              <a:solidFill>
                <a:srgbClr val="5C86AE"/>
              </a:solidFill>
            </a:ln>
          </p:spPr>
          <p:txBody>
            <a:bodyPr wrap="square" lIns="0" tIns="0" rIns="0" bIns="0" rtlCol="0"/>
            <a:lstStyle/>
            <a:p/>
          </p:txBody>
        </p:sp>
        <p:sp>
          <p:nvSpPr>
            <p:cNvPr id="2505" name="object 2505" descr=""/>
            <p:cNvSpPr/>
            <p:nvPr/>
          </p:nvSpPr>
          <p:spPr>
            <a:xfrm>
              <a:off x="5607721" y="2421210"/>
              <a:ext cx="1270" cy="1270"/>
            </a:xfrm>
            <a:custGeom>
              <a:avLst/>
              <a:gdLst/>
              <a:ahLst/>
              <a:cxnLst/>
              <a:rect l="l" t="t" r="r" b="b"/>
              <a:pathLst>
                <a:path w="1270" h="1269">
                  <a:moveTo>
                    <a:pt x="12" y="0"/>
                  </a:moveTo>
                  <a:lnTo>
                    <a:pt x="0" y="139"/>
                  </a:lnTo>
                  <a:lnTo>
                    <a:pt x="444" y="419"/>
                  </a:lnTo>
                  <a:lnTo>
                    <a:pt x="1054" y="660"/>
                  </a:lnTo>
                </a:path>
              </a:pathLst>
            </a:custGeom>
            <a:ln w="3175">
              <a:solidFill>
                <a:srgbClr val="5C86AE"/>
              </a:solidFill>
            </a:ln>
          </p:spPr>
          <p:txBody>
            <a:bodyPr wrap="square" lIns="0" tIns="0" rIns="0" bIns="0" rtlCol="0"/>
            <a:lstStyle/>
            <a:p/>
          </p:txBody>
        </p:sp>
        <p:sp>
          <p:nvSpPr>
            <p:cNvPr id="2506" name="object 2506" descr=""/>
            <p:cNvSpPr/>
            <p:nvPr/>
          </p:nvSpPr>
          <p:spPr>
            <a:xfrm>
              <a:off x="5457392" y="2418096"/>
              <a:ext cx="1905" cy="3810"/>
            </a:xfrm>
            <a:custGeom>
              <a:avLst/>
              <a:gdLst/>
              <a:ahLst/>
              <a:cxnLst/>
              <a:rect l="l" t="t" r="r" b="b"/>
              <a:pathLst>
                <a:path w="1904" h="3810">
                  <a:moveTo>
                    <a:pt x="88" y="0"/>
                  </a:moveTo>
                  <a:lnTo>
                    <a:pt x="0" y="1320"/>
                  </a:lnTo>
                  <a:lnTo>
                    <a:pt x="647" y="2590"/>
                  </a:lnTo>
                  <a:lnTo>
                    <a:pt x="1765" y="3289"/>
                  </a:lnTo>
                </a:path>
              </a:pathLst>
            </a:custGeom>
            <a:ln w="3175">
              <a:solidFill>
                <a:srgbClr val="5C86AE"/>
              </a:solidFill>
            </a:ln>
          </p:spPr>
          <p:txBody>
            <a:bodyPr wrap="square" lIns="0" tIns="0" rIns="0" bIns="0" rtlCol="0"/>
            <a:lstStyle/>
            <a:p/>
          </p:txBody>
        </p:sp>
        <p:sp>
          <p:nvSpPr>
            <p:cNvPr id="2507" name="object 2507" descr=""/>
            <p:cNvSpPr/>
            <p:nvPr/>
          </p:nvSpPr>
          <p:spPr>
            <a:xfrm>
              <a:off x="5459128" y="2421392"/>
              <a:ext cx="1905" cy="3175"/>
            </a:xfrm>
            <a:custGeom>
              <a:avLst/>
              <a:gdLst/>
              <a:ahLst/>
              <a:cxnLst/>
              <a:rect l="l" t="t" r="r" b="b"/>
              <a:pathLst>
                <a:path w="1904" h="3175">
                  <a:moveTo>
                    <a:pt x="1689" y="3073"/>
                  </a:moveTo>
                  <a:lnTo>
                    <a:pt x="1689" y="1828"/>
                  </a:lnTo>
                  <a:lnTo>
                    <a:pt x="1054" y="673"/>
                  </a:lnTo>
                  <a:lnTo>
                    <a:pt x="0" y="0"/>
                  </a:lnTo>
                </a:path>
              </a:pathLst>
            </a:custGeom>
            <a:ln w="3175">
              <a:solidFill>
                <a:srgbClr val="5C86AE"/>
              </a:solidFill>
            </a:ln>
          </p:spPr>
          <p:txBody>
            <a:bodyPr wrap="square" lIns="0" tIns="0" rIns="0" bIns="0" rtlCol="0"/>
            <a:lstStyle/>
            <a:p/>
          </p:txBody>
        </p:sp>
        <p:sp>
          <p:nvSpPr>
            <p:cNvPr id="2508" name="object 2508" descr=""/>
            <p:cNvSpPr/>
            <p:nvPr/>
          </p:nvSpPr>
          <p:spPr>
            <a:xfrm>
              <a:off x="6177957" y="2533942"/>
              <a:ext cx="635" cy="635"/>
            </a:xfrm>
            <a:custGeom>
              <a:avLst/>
              <a:gdLst/>
              <a:ahLst/>
              <a:cxnLst/>
              <a:rect l="l" t="t" r="r" b="b"/>
              <a:pathLst>
                <a:path w="635" h="635">
                  <a:moveTo>
                    <a:pt x="0" y="228"/>
                  </a:moveTo>
                  <a:lnTo>
                    <a:pt x="127" y="0"/>
                  </a:lnTo>
                </a:path>
              </a:pathLst>
            </a:custGeom>
            <a:ln w="3175">
              <a:solidFill>
                <a:srgbClr val="5C86AE"/>
              </a:solidFill>
            </a:ln>
          </p:spPr>
          <p:txBody>
            <a:bodyPr wrap="square" lIns="0" tIns="0" rIns="0" bIns="0" rtlCol="0"/>
            <a:lstStyle/>
            <a:p/>
          </p:txBody>
        </p:sp>
        <p:sp>
          <p:nvSpPr>
            <p:cNvPr id="2509" name="object 2509" descr=""/>
            <p:cNvSpPr/>
            <p:nvPr/>
          </p:nvSpPr>
          <p:spPr>
            <a:xfrm>
              <a:off x="6177951" y="2530264"/>
              <a:ext cx="635" cy="1270"/>
            </a:xfrm>
            <a:custGeom>
              <a:avLst/>
              <a:gdLst/>
              <a:ahLst/>
              <a:cxnLst/>
              <a:rect l="l" t="t" r="r" b="b"/>
              <a:pathLst>
                <a:path w="635" h="1269">
                  <a:moveTo>
                    <a:pt x="253" y="1066"/>
                  </a:moveTo>
                  <a:lnTo>
                    <a:pt x="203" y="406"/>
                  </a:lnTo>
                  <a:lnTo>
                    <a:pt x="101" y="0"/>
                  </a:lnTo>
                </a:path>
              </a:pathLst>
            </a:custGeom>
            <a:ln w="3175">
              <a:solidFill>
                <a:srgbClr val="5C86AE"/>
              </a:solidFill>
            </a:ln>
          </p:spPr>
          <p:txBody>
            <a:bodyPr wrap="square" lIns="0" tIns="0" rIns="0" bIns="0" rtlCol="0"/>
            <a:lstStyle/>
            <a:p/>
          </p:txBody>
        </p:sp>
        <p:sp>
          <p:nvSpPr>
            <p:cNvPr id="2510" name="object 2510" descr=""/>
            <p:cNvSpPr/>
            <p:nvPr/>
          </p:nvSpPr>
          <p:spPr>
            <a:xfrm>
              <a:off x="6175650" y="2479619"/>
              <a:ext cx="635" cy="635"/>
            </a:xfrm>
            <a:custGeom>
              <a:avLst/>
              <a:gdLst/>
              <a:ahLst/>
              <a:cxnLst/>
              <a:rect l="l" t="t" r="r" b="b"/>
              <a:pathLst>
                <a:path w="635" h="635">
                  <a:moveTo>
                    <a:pt x="12" y="0"/>
                  </a:moveTo>
                  <a:lnTo>
                    <a:pt x="0" y="152"/>
                  </a:lnTo>
                </a:path>
              </a:pathLst>
            </a:custGeom>
            <a:ln w="3175">
              <a:solidFill>
                <a:srgbClr val="5C86AE"/>
              </a:solidFill>
            </a:ln>
          </p:spPr>
          <p:txBody>
            <a:bodyPr wrap="square" lIns="0" tIns="0" rIns="0" bIns="0" rtlCol="0"/>
            <a:lstStyle/>
            <a:p/>
          </p:txBody>
        </p:sp>
        <p:sp>
          <p:nvSpPr>
            <p:cNvPr id="2511" name="object 2511" descr=""/>
            <p:cNvSpPr/>
            <p:nvPr/>
          </p:nvSpPr>
          <p:spPr>
            <a:xfrm>
              <a:off x="6175872" y="2483541"/>
              <a:ext cx="635" cy="2540"/>
            </a:xfrm>
            <a:custGeom>
              <a:avLst/>
              <a:gdLst/>
              <a:ahLst/>
              <a:cxnLst/>
              <a:rect l="l" t="t" r="r" b="b"/>
              <a:pathLst>
                <a:path w="635" h="2539">
                  <a:moveTo>
                    <a:pt x="38" y="2501"/>
                  </a:moveTo>
                  <a:lnTo>
                    <a:pt x="25" y="1587"/>
                  </a:lnTo>
                  <a:lnTo>
                    <a:pt x="12" y="762"/>
                  </a:lnTo>
                  <a:lnTo>
                    <a:pt x="0" y="0"/>
                  </a:lnTo>
                </a:path>
              </a:pathLst>
            </a:custGeom>
            <a:ln w="3175">
              <a:solidFill>
                <a:srgbClr val="5C86AE"/>
              </a:solidFill>
            </a:ln>
          </p:spPr>
          <p:txBody>
            <a:bodyPr wrap="square" lIns="0" tIns="0" rIns="0" bIns="0" rtlCol="0"/>
            <a:lstStyle/>
            <a:p/>
          </p:txBody>
        </p:sp>
        <p:sp>
          <p:nvSpPr>
            <p:cNvPr id="2512" name="object 2512" descr=""/>
            <p:cNvSpPr/>
            <p:nvPr/>
          </p:nvSpPr>
          <p:spPr>
            <a:xfrm>
              <a:off x="6175874" y="2528077"/>
              <a:ext cx="635" cy="3175"/>
            </a:xfrm>
            <a:custGeom>
              <a:avLst/>
              <a:gdLst/>
              <a:ahLst/>
              <a:cxnLst/>
              <a:rect l="l" t="t" r="r" b="b"/>
              <a:pathLst>
                <a:path w="635" h="3175">
                  <a:moveTo>
                    <a:pt x="0" y="2565"/>
                  </a:moveTo>
                  <a:lnTo>
                    <a:pt x="12" y="1790"/>
                  </a:lnTo>
                  <a:lnTo>
                    <a:pt x="25" y="939"/>
                  </a:lnTo>
                  <a:lnTo>
                    <a:pt x="38" y="0"/>
                  </a:lnTo>
                </a:path>
              </a:pathLst>
            </a:custGeom>
            <a:ln w="3175">
              <a:solidFill>
                <a:srgbClr val="5C86AE"/>
              </a:solidFill>
            </a:ln>
          </p:spPr>
          <p:txBody>
            <a:bodyPr wrap="square" lIns="0" tIns="0" rIns="0" bIns="0" rtlCol="0"/>
            <a:lstStyle/>
            <a:p/>
          </p:txBody>
        </p:sp>
        <p:sp>
          <p:nvSpPr>
            <p:cNvPr id="2513" name="object 2513" descr=""/>
            <p:cNvSpPr/>
            <p:nvPr/>
          </p:nvSpPr>
          <p:spPr>
            <a:xfrm>
              <a:off x="6175410" y="2498594"/>
              <a:ext cx="635" cy="3175"/>
            </a:xfrm>
            <a:custGeom>
              <a:avLst/>
              <a:gdLst/>
              <a:ahLst/>
              <a:cxnLst/>
              <a:rect l="l" t="t" r="r" b="b"/>
              <a:pathLst>
                <a:path w="635" h="3175">
                  <a:moveTo>
                    <a:pt x="177" y="0"/>
                  </a:moveTo>
                  <a:lnTo>
                    <a:pt x="50" y="317"/>
                  </a:lnTo>
                  <a:lnTo>
                    <a:pt x="0" y="1079"/>
                  </a:lnTo>
                  <a:lnTo>
                    <a:pt x="50" y="1739"/>
                  </a:lnTo>
                  <a:lnTo>
                    <a:pt x="101" y="2413"/>
                  </a:lnTo>
                  <a:lnTo>
                    <a:pt x="241" y="2781"/>
                  </a:lnTo>
                  <a:lnTo>
                    <a:pt x="381" y="2590"/>
                  </a:lnTo>
                </a:path>
              </a:pathLst>
            </a:custGeom>
            <a:ln w="3175">
              <a:solidFill>
                <a:srgbClr val="5C86AE"/>
              </a:solidFill>
            </a:ln>
          </p:spPr>
          <p:txBody>
            <a:bodyPr wrap="square" lIns="0" tIns="0" rIns="0" bIns="0" rtlCol="0"/>
            <a:lstStyle/>
            <a:p/>
          </p:txBody>
        </p:sp>
        <p:sp>
          <p:nvSpPr>
            <p:cNvPr id="2514" name="object 2514" descr=""/>
            <p:cNvSpPr/>
            <p:nvPr/>
          </p:nvSpPr>
          <p:spPr>
            <a:xfrm>
              <a:off x="6175423" y="2486868"/>
              <a:ext cx="635" cy="2540"/>
            </a:xfrm>
            <a:custGeom>
              <a:avLst/>
              <a:gdLst/>
              <a:ahLst/>
              <a:cxnLst/>
              <a:rect l="l" t="t" r="r" b="b"/>
              <a:pathLst>
                <a:path w="635" h="2539">
                  <a:moveTo>
                    <a:pt x="165" y="0"/>
                  </a:moveTo>
                  <a:lnTo>
                    <a:pt x="88" y="203"/>
                  </a:lnTo>
                  <a:lnTo>
                    <a:pt x="38" y="584"/>
                  </a:lnTo>
                  <a:lnTo>
                    <a:pt x="25" y="1028"/>
                  </a:lnTo>
                  <a:lnTo>
                    <a:pt x="0" y="1473"/>
                  </a:lnTo>
                  <a:lnTo>
                    <a:pt x="38" y="1917"/>
                  </a:lnTo>
                  <a:lnTo>
                    <a:pt x="101" y="2235"/>
                  </a:lnTo>
                </a:path>
              </a:pathLst>
            </a:custGeom>
            <a:ln w="3175">
              <a:solidFill>
                <a:srgbClr val="5C86AE"/>
              </a:solidFill>
            </a:ln>
          </p:spPr>
          <p:txBody>
            <a:bodyPr wrap="square" lIns="0" tIns="0" rIns="0" bIns="0" rtlCol="0"/>
            <a:lstStyle/>
            <a:p/>
          </p:txBody>
        </p:sp>
        <p:sp>
          <p:nvSpPr>
            <p:cNvPr id="2515" name="object 2515" descr=""/>
            <p:cNvSpPr/>
            <p:nvPr/>
          </p:nvSpPr>
          <p:spPr>
            <a:xfrm>
              <a:off x="6175409" y="2480065"/>
              <a:ext cx="635" cy="3175"/>
            </a:xfrm>
            <a:custGeom>
              <a:avLst/>
              <a:gdLst/>
              <a:ahLst/>
              <a:cxnLst/>
              <a:rect l="l" t="t" r="r" b="b"/>
              <a:pathLst>
                <a:path w="635" h="3175">
                  <a:moveTo>
                    <a:pt x="241" y="0"/>
                  </a:moveTo>
                  <a:lnTo>
                    <a:pt x="88" y="203"/>
                  </a:lnTo>
                  <a:lnTo>
                    <a:pt x="0" y="965"/>
                  </a:lnTo>
                  <a:lnTo>
                    <a:pt x="38" y="1714"/>
                  </a:lnTo>
                  <a:lnTo>
                    <a:pt x="76" y="2451"/>
                  </a:lnTo>
                  <a:lnTo>
                    <a:pt x="228" y="2895"/>
                  </a:lnTo>
                  <a:lnTo>
                    <a:pt x="381" y="2692"/>
                  </a:lnTo>
                </a:path>
              </a:pathLst>
            </a:custGeom>
            <a:ln w="3175">
              <a:solidFill>
                <a:srgbClr val="5C86AE"/>
              </a:solidFill>
            </a:ln>
          </p:spPr>
          <p:txBody>
            <a:bodyPr wrap="square" lIns="0" tIns="0" rIns="0" bIns="0" rtlCol="0"/>
            <a:lstStyle/>
            <a:p/>
          </p:txBody>
        </p:sp>
        <p:sp>
          <p:nvSpPr>
            <p:cNvPr id="2516" name="object 2516" descr=""/>
            <p:cNvSpPr/>
            <p:nvPr/>
          </p:nvSpPr>
          <p:spPr>
            <a:xfrm>
              <a:off x="6175423" y="2530977"/>
              <a:ext cx="635" cy="2540"/>
            </a:xfrm>
            <a:custGeom>
              <a:avLst/>
              <a:gdLst/>
              <a:ahLst/>
              <a:cxnLst/>
              <a:rect l="l" t="t" r="r" b="b"/>
              <a:pathLst>
                <a:path w="635" h="2539">
                  <a:moveTo>
                    <a:pt x="165" y="0"/>
                  </a:moveTo>
                  <a:lnTo>
                    <a:pt x="88" y="203"/>
                  </a:lnTo>
                  <a:lnTo>
                    <a:pt x="38" y="584"/>
                  </a:lnTo>
                  <a:lnTo>
                    <a:pt x="25" y="1028"/>
                  </a:lnTo>
                  <a:lnTo>
                    <a:pt x="0" y="1460"/>
                  </a:lnTo>
                  <a:lnTo>
                    <a:pt x="38" y="1917"/>
                  </a:lnTo>
                  <a:lnTo>
                    <a:pt x="101" y="2235"/>
                  </a:lnTo>
                </a:path>
              </a:pathLst>
            </a:custGeom>
            <a:ln w="3175">
              <a:solidFill>
                <a:srgbClr val="5C86AE"/>
              </a:solidFill>
            </a:ln>
          </p:spPr>
          <p:txBody>
            <a:bodyPr wrap="square" lIns="0" tIns="0" rIns="0" bIns="0" rtlCol="0"/>
            <a:lstStyle/>
            <a:p/>
          </p:txBody>
        </p:sp>
        <p:sp>
          <p:nvSpPr>
            <p:cNvPr id="2517" name="object 2517" descr=""/>
            <p:cNvSpPr/>
            <p:nvPr/>
          </p:nvSpPr>
          <p:spPr>
            <a:xfrm>
              <a:off x="6175422" y="2524168"/>
              <a:ext cx="635" cy="2540"/>
            </a:xfrm>
            <a:custGeom>
              <a:avLst/>
              <a:gdLst/>
              <a:ahLst/>
              <a:cxnLst/>
              <a:rect l="l" t="t" r="r" b="b"/>
              <a:pathLst>
                <a:path w="635" h="2539">
                  <a:moveTo>
                    <a:pt x="228" y="0"/>
                  </a:moveTo>
                  <a:lnTo>
                    <a:pt x="76" y="419"/>
                  </a:lnTo>
                  <a:lnTo>
                    <a:pt x="38" y="812"/>
                  </a:lnTo>
                  <a:lnTo>
                    <a:pt x="0" y="1206"/>
                  </a:lnTo>
                  <a:lnTo>
                    <a:pt x="12" y="1663"/>
                  </a:lnTo>
                  <a:lnTo>
                    <a:pt x="50" y="2044"/>
                  </a:lnTo>
                </a:path>
              </a:pathLst>
            </a:custGeom>
            <a:ln w="3175">
              <a:solidFill>
                <a:srgbClr val="5C86AE"/>
              </a:solidFill>
            </a:ln>
          </p:spPr>
          <p:txBody>
            <a:bodyPr wrap="square" lIns="0" tIns="0" rIns="0" bIns="0" rtlCol="0"/>
            <a:lstStyle/>
            <a:p/>
          </p:txBody>
        </p:sp>
        <p:sp>
          <p:nvSpPr>
            <p:cNvPr id="2518" name="object 2518" descr=""/>
            <p:cNvSpPr/>
            <p:nvPr/>
          </p:nvSpPr>
          <p:spPr>
            <a:xfrm>
              <a:off x="6175409" y="2512447"/>
              <a:ext cx="635" cy="3175"/>
            </a:xfrm>
            <a:custGeom>
              <a:avLst/>
              <a:gdLst/>
              <a:ahLst/>
              <a:cxnLst/>
              <a:rect l="l" t="t" r="r" b="b"/>
              <a:pathLst>
                <a:path w="635" h="3175">
                  <a:moveTo>
                    <a:pt x="241" y="0"/>
                  </a:moveTo>
                  <a:lnTo>
                    <a:pt x="88" y="203"/>
                  </a:lnTo>
                  <a:lnTo>
                    <a:pt x="0" y="965"/>
                  </a:lnTo>
                  <a:lnTo>
                    <a:pt x="38" y="1701"/>
                  </a:lnTo>
                  <a:lnTo>
                    <a:pt x="76" y="2451"/>
                  </a:lnTo>
                  <a:lnTo>
                    <a:pt x="228" y="2895"/>
                  </a:lnTo>
                  <a:lnTo>
                    <a:pt x="381" y="2692"/>
                  </a:lnTo>
                </a:path>
              </a:pathLst>
            </a:custGeom>
            <a:ln w="3175">
              <a:solidFill>
                <a:srgbClr val="5C86AE"/>
              </a:solidFill>
            </a:ln>
          </p:spPr>
          <p:txBody>
            <a:bodyPr wrap="square" lIns="0" tIns="0" rIns="0" bIns="0" rtlCol="0"/>
            <a:lstStyle/>
            <a:p/>
          </p:txBody>
        </p:sp>
        <p:sp>
          <p:nvSpPr>
            <p:cNvPr id="2519" name="object 2519" descr=""/>
            <p:cNvSpPr/>
            <p:nvPr/>
          </p:nvSpPr>
          <p:spPr>
            <a:xfrm>
              <a:off x="6175786" y="2530559"/>
              <a:ext cx="0" cy="635"/>
            </a:xfrm>
            <a:custGeom>
              <a:avLst/>
              <a:gdLst/>
              <a:ahLst/>
              <a:cxnLst/>
              <a:rect l="l" t="t" r="r" b="b"/>
              <a:pathLst>
                <a:path w="0" h="635">
                  <a:moveTo>
                    <a:pt x="0" y="101"/>
                  </a:moveTo>
                  <a:lnTo>
                    <a:pt x="0" y="0"/>
                  </a:lnTo>
                </a:path>
              </a:pathLst>
            </a:custGeom>
            <a:ln w="3175">
              <a:solidFill>
                <a:srgbClr val="5C86AE"/>
              </a:solidFill>
            </a:ln>
          </p:spPr>
          <p:txBody>
            <a:bodyPr wrap="square" lIns="0" tIns="0" rIns="0" bIns="0" rtlCol="0"/>
            <a:lstStyle/>
            <a:p/>
          </p:txBody>
        </p:sp>
        <p:sp>
          <p:nvSpPr>
            <p:cNvPr id="2520" name="object 2520" descr=""/>
            <p:cNvSpPr/>
            <p:nvPr/>
          </p:nvSpPr>
          <p:spPr>
            <a:xfrm>
              <a:off x="6175575" y="2527821"/>
              <a:ext cx="635" cy="4445"/>
            </a:xfrm>
            <a:custGeom>
              <a:avLst/>
              <a:gdLst/>
              <a:ahLst/>
              <a:cxnLst/>
              <a:rect l="l" t="t" r="r" b="b"/>
              <a:pathLst>
                <a:path w="635" h="4444">
                  <a:moveTo>
                    <a:pt x="0" y="0"/>
                  </a:moveTo>
                  <a:lnTo>
                    <a:pt x="63" y="3390"/>
                  </a:lnTo>
                  <a:lnTo>
                    <a:pt x="139" y="4406"/>
                  </a:lnTo>
                  <a:lnTo>
                    <a:pt x="215" y="2832"/>
                  </a:lnTo>
                </a:path>
              </a:pathLst>
            </a:custGeom>
            <a:ln w="3175">
              <a:solidFill>
                <a:srgbClr val="5C86AE"/>
              </a:solidFill>
            </a:ln>
          </p:spPr>
          <p:txBody>
            <a:bodyPr wrap="square" lIns="0" tIns="0" rIns="0" bIns="0" rtlCol="0"/>
            <a:lstStyle/>
            <a:p/>
          </p:txBody>
        </p:sp>
        <p:sp>
          <p:nvSpPr>
            <p:cNvPr id="2521" name="object 2521" descr=""/>
            <p:cNvSpPr/>
            <p:nvPr/>
          </p:nvSpPr>
          <p:spPr>
            <a:xfrm>
              <a:off x="6175464" y="2515895"/>
              <a:ext cx="635" cy="8255"/>
            </a:xfrm>
            <a:custGeom>
              <a:avLst/>
              <a:gdLst/>
              <a:ahLst/>
              <a:cxnLst/>
              <a:rect l="l" t="t" r="r" b="b"/>
              <a:pathLst>
                <a:path w="635" h="8255">
                  <a:moveTo>
                    <a:pt x="0" y="0"/>
                  </a:moveTo>
                  <a:lnTo>
                    <a:pt x="12" y="2946"/>
                  </a:lnTo>
                  <a:lnTo>
                    <a:pt x="25" y="5638"/>
                  </a:lnTo>
                  <a:lnTo>
                    <a:pt x="50" y="7924"/>
                  </a:lnTo>
                </a:path>
              </a:pathLst>
            </a:custGeom>
            <a:ln w="3175">
              <a:solidFill>
                <a:srgbClr val="5C86AE"/>
              </a:solidFill>
            </a:ln>
          </p:spPr>
          <p:txBody>
            <a:bodyPr wrap="square" lIns="0" tIns="0" rIns="0" bIns="0" rtlCol="0"/>
            <a:lstStyle/>
            <a:p/>
          </p:txBody>
        </p:sp>
        <p:sp>
          <p:nvSpPr>
            <p:cNvPr id="2522" name="object 2522" descr=""/>
            <p:cNvSpPr/>
            <p:nvPr/>
          </p:nvSpPr>
          <p:spPr>
            <a:xfrm>
              <a:off x="6175439" y="2502222"/>
              <a:ext cx="635" cy="10160"/>
            </a:xfrm>
            <a:custGeom>
              <a:avLst/>
              <a:gdLst/>
              <a:ahLst/>
              <a:cxnLst/>
              <a:rect l="l" t="t" r="r" b="b"/>
              <a:pathLst>
                <a:path w="635" h="10160">
                  <a:moveTo>
                    <a:pt x="12" y="0"/>
                  </a:moveTo>
                  <a:lnTo>
                    <a:pt x="0" y="3213"/>
                  </a:lnTo>
                  <a:lnTo>
                    <a:pt x="0" y="6527"/>
                  </a:lnTo>
                  <a:lnTo>
                    <a:pt x="12" y="9753"/>
                  </a:lnTo>
                </a:path>
              </a:pathLst>
            </a:custGeom>
            <a:ln w="3175">
              <a:solidFill>
                <a:srgbClr val="5C86AE"/>
              </a:solidFill>
            </a:ln>
          </p:spPr>
          <p:txBody>
            <a:bodyPr wrap="square" lIns="0" tIns="0" rIns="0" bIns="0" rtlCol="0"/>
            <a:lstStyle/>
            <a:p/>
          </p:txBody>
        </p:sp>
        <p:sp>
          <p:nvSpPr>
            <p:cNvPr id="2523" name="object 2523" descr=""/>
            <p:cNvSpPr/>
            <p:nvPr/>
          </p:nvSpPr>
          <p:spPr>
            <a:xfrm>
              <a:off x="6175464" y="2490372"/>
              <a:ext cx="635" cy="8255"/>
            </a:xfrm>
            <a:custGeom>
              <a:avLst/>
              <a:gdLst/>
              <a:ahLst/>
              <a:cxnLst/>
              <a:rect l="l" t="t" r="r" b="b"/>
              <a:pathLst>
                <a:path w="635" h="8255">
                  <a:moveTo>
                    <a:pt x="50" y="0"/>
                  </a:moveTo>
                  <a:lnTo>
                    <a:pt x="25" y="2286"/>
                  </a:lnTo>
                  <a:lnTo>
                    <a:pt x="12" y="4978"/>
                  </a:lnTo>
                  <a:lnTo>
                    <a:pt x="0" y="7924"/>
                  </a:lnTo>
                </a:path>
              </a:pathLst>
            </a:custGeom>
            <a:ln w="3175">
              <a:solidFill>
                <a:srgbClr val="5C86AE"/>
              </a:solidFill>
            </a:ln>
          </p:spPr>
          <p:txBody>
            <a:bodyPr wrap="square" lIns="0" tIns="0" rIns="0" bIns="0" rtlCol="0"/>
            <a:lstStyle/>
            <a:p/>
          </p:txBody>
        </p:sp>
        <p:sp>
          <p:nvSpPr>
            <p:cNvPr id="2524" name="object 2524" descr=""/>
            <p:cNvSpPr/>
            <p:nvPr/>
          </p:nvSpPr>
          <p:spPr>
            <a:xfrm>
              <a:off x="6175574" y="2483637"/>
              <a:ext cx="635" cy="3175"/>
            </a:xfrm>
            <a:custGeom>
              <a:avLst/>
              <a:gdLst/>
              <a:ahLst/>
              <a:cxnLst/>
              <a:rect l="l" t="t" r="r" b="b"/>
              <a:pathLst>
                <a:path w="635" h="3175">
                  <a:moveTo>
                    <a:pt x="76" y="0"/>
                  </a:moveTo>
                  <a:lnTo>
                    <a:pt x="50" y="609"/>
                  </a:lnTo>
                  <a:lnTo>
                    <a:pt x="25" y="1562"/>
                  </a:lnTo>
                  <a:lnTo>
                    <a:pt x="0" y="2806"/>
                  </a:lnTo>
                </a:path>
                <a:path w="635" h="3175">
                  <a:moveTo>
                    <a:pt x="76" y="0"/>
                  </a:moveTo>
                  <a:lnTo>
                    <a:pt x="76" y="101"/>
                  </a:lnTo>
                </a:path>
              </a:pathLst>
            </a:custGeom>
            <a:ln w="3175">
              <a:solidFill>
                <a:srgbClr val="5C86AE"/>
              </a:solidFill>
            </a:ln>
          </p:spPr>
          <p:txBody>
            <a:bodyPr wrap="square" lIns="0" tIns="0" rIns="0" bIns="0" rtlCol="0"/>
            <a:lstStyle/>
            <a:p/>
          </p:txBody>
        </p:sp>
        <p:sp>
          <p:nvSpPr>
            <p:cNvPr id="2525" name="object 2525" descr=""/>
            <p:cNvSpPr/>
            <p:nvPr/>
          </p:nvSpPr>
          <p:spPr>
            <a:xfrm>
              <a:off x="6175645" y="2482012"/>
              <a:ext cx="635" cy="4445"/>
            </a:xfrm>
            <a:custGeom>
              <a:avLst/>
              <a:gdLst/>
              <a:ahLst/>
              <a:cxnLst/>
              <a:rect l="l" t="t" r="r" b="b"/>
              <a:pathLst>
                <a:path w="635" h="4444">
                  <a:moveTo>
                    <a:pt x="215" y="4013"/>
                  </a:moveTo>
                  <a:lnTo>
                    <a:pt x="152" y="889"/>
                  </a:lnTo>
                  <a:lnTo>
                    <a:pt x="76" y="0"/>
                  </a:lnTo>
                  <a:lnTo>
                    <a:pt x="0" y="1524"/>
                  </a:lnTo>
                </a:path>
              </a:pathLst>
            </a:custGeom>
            <a:ln w="3175">
              <a:solidFill>
                <a:srgbClr val="5C86AE"/>
              </a:solidFill>
            </a:ln>
          </p:spPr>
          <p:txBody>
            <a:bodyPr wrap="square" lIns="0" tIns="0" rIns="0" bIns="0" rtlCol="0"/>
            <a:lstStyle/>
            <a:p/>
          </p:txBody>
        </p:sp>
        <p:sp>
          <p:nvSpPr>
            <p:cNvPr id="2526" name="object 2526" descr=""/>
            <p:cNvSpPr/>
            <p:nvPr/>
          </p:nvSpPr>
          <p:spPr>
            <a:xfrm>
              <a:off x="6175786" y="2528129"/>
              <a:ext cx="635" cy="2540"/>
            </a:xfrm>
            <a:custGeom>
              <a:avLst/>
              <a:gdLst/>
              <a:ahLst/>
              <a:cxnLst/>
              <a:rect l="l" t="t" r="r" b="b"/>
              <a:pathLst>
                <a:path w="635" h="2539">
                  <a:moveTo>
                    <a:pt x="0" y="2425"/>
                  </a:moveTo>
                  <a:lnTo>
                    <a:pt x="25" y="1879"/>
                  </a:lnTo>
                  <a:lnTo>
                    <a:pt x="50" y="1054"/>
                  </a:lnTo>
                  <a:lnTo>
                    <a:pt x="76" y="0"/>
                  </a:lnTo>
                </a:path>
              </a:pathLst>
            </a:custGeom>
            <a:ln w="3175">
              <a:solidFill>
                <a:srgbClr val="5C86AE"/>
              </a:solidFill>
            </a:ln>
          </p:spPr>
          <p:txBody>
            <a:bodyPr wrap="square" lIns="0" tIns="0" rIns="0" bIns="0" rtlCol="0"/>
            <a:lstStyle/>
            <a:p/>
          </p:txBody>
        </p:sp>
        <p:sp>
          <p:nvSpPr>
            <p:cNvPr id="2527" name="object 2527" descr=""/>
            <p:cNvSpPr/>
            <p:nvPr/>
          </p:nvSpPr>
          <p:spPr>
            <a:xfrm>
              <a:off x="6163714" y="2479860"/>
              <a:ext cx="635" cy="55244"/>
            </a:xfrm>
            <a:custGeom>
              <a:avLst/>
              <a:gdLst/>
              <a:ahLst/>
              <a:cxnLst/>
              <a:rect l="l" t="t" r="r" b="b"/>
              <a:pathLst>
                <a:path w="635" h="55244">
                  <a:moveTo>
                    <a:pt x="203" y="0"/>
                  </a:moveTo>
                  <a:lnTo>
                    <a:pt x="102" y="4979"/>
                  </a:lnTo>
                  <a:lnTo>
                    <a:pt x="32" y="13136"/>
                  </a:lnTo>
                  <a:lnTo>
                    <a:pt x="0" y="23358"/>
                  </a:lnTo>
                  <a:lnTo>
                    <a:pt x="13" y="34531"/>
                  </a:lnTo>
                  <a:lnTo>
                    <a:pt x="61" y="44556"/>
                  </a:lnTo>
                  <a:lnTo>
                    <a:pt x="141" y="51649"/>
                  </a:lnTo>
                  <a:lnTo>
                    <a:pt x="243" y="55167"/>
                  </a:lnTo>
                  <a:lnTo>
                    <a:pt x="355" y="54470"/>
                  </a:lnTo>
                </a:path>
              </a:pathLst>
            </a:custGeom>
            <a:ln w="3175">
              <a:solidFill>
                <a:srgbClr val="5C86AE"/>
              </a:solidFill>
            </a:ln>
          </p:spPr>
          <p:txBody>
            <a:bodyPr wrap="square" lIns="0" tIns="0" rIns="0" bIns="0" rtlCol="0"/>
            <a:lstStyle/>
            <a:p/>
          </p:txBody>
        </p:sp>
        <p:sp>
          <p:nvSpPr>
            <p:cNvPr id="2528" name="object 2528" descr=""/>
            <p:cNvSpPr/>
            <p:nvPr/>
          </p:nvSpPr>
          <p:spPr>
            <a:xfrm>
              <a:off x="6164267" y="2479321"/>
              <a:ext cx="635" cy="56515"/>
            </a:xfrm>
            <a:custGeom>
              <a:avLst/>
              <a:gdLst/>
              <a:ahLst/>
              <a:cxnLst/>
              <a:rect l="l" t="t" r="r" b="b"/>
              <a:pathLst>
                <a:path w="635" h="56514">
                  <a:moveTo>
                    <a:pt x="221" y="0"/>
                  </a:moveTo>
                  <a:lnTo>
                    <a:pt x="112" y="5081"/>
                  </a:lnTo>
                  <a:lnTo>
                    <a:pt x="37" y="13398"/>
                  </a:lnTo>
                  <a:lnTo>
                    <a:pt x="0" y="23820"/>
                  </a:lnTo>
                  <a:lnTo>
                    <a:pt x="5" y="35217"/>
                  </a:lnTo>
                  <a:lnTo>
                    <a:pt x="61" y="45437"/>
                  </a:lnTo>
                  <a:lnTo>
                    <a:pt x="145" y="52670"/>
                  </a:lnTo>
                  <a:lnTo>
                    <a:pt x="248" y="56259"/>
                  </a:lnTo>
                  <a:lnTo>
                    <a:pt x="361" y="55549"/>
                  </a:lnTo>
                </a:path>
              </a:pathLst>
            </a:custGeom>
            <a:ln w="3175">
              <a:solidFill>
                <a:srgbClr val="5C86AE"/>
              </a:solidFill>
            </a:ln>
          </p:spPr>
          <p:txBody>
            <a:bodyPr wrap="square" lIns="0" tIns="0" rIns="0" bIns="0" rtlCol="0"/>
            <a:lstStyle/>
            <a:p/>
          </p:txBody>
        </p:sp>
        <p:sp>
          <p:nvSpPr>
            <p:cNvPr id="2529" name="object 2529" descr=""/>
            <p:cNvSpPr/>
            <p:nvPr/>
          </p:nvSpPr>
          <p:spPr>
            <a:xfrm>
              <a:off x="6175434" y="2479860"/>
              <a:ext cx="635" cy="55244"/>
            </a:xfrm>
            <a:custGeom>
              <a:avLst/>
              <a:gdLst/>
              <a:ahLst/>
              <a:cxnLst/>
              <a:rect l="l" t="t" r="r" b="b"/>
              <a:pathLst>
                <a:path w="635" h="55244">
                  <a:moveTo>
                    <a:pt x="215" y="0"/>
                  </a:moveTo>
                  <a:lnTo>
                    <a:pt x="128" y="3926"/>
                  </a:lnTo>
                  <a:lnTo>
                    <a:pt x="60" y="10266"/>
                  </a:lnTo>
                  <a:lnTo>
                    <a:pt x="15" y="18404"/>
                  </a:lnTo>
                  <a:lnTo>
                    <a:pt x="0" y="27724"/>
                  </a:lnTo>
                  <a:lnTo>
                    <a:pt x="16" y="36996"/>
                  </a:lnTo>
                  <a:lnTo>
                    <a:pt x="61" y="44984"/>
                  </a:lnTo>
                  <a:lnTo>
                    <a:pt x="133" y="51089"/>
                  </a:lnTo>
                  <a:lnTo>
                    <a:pt x="228" y="54711"/>
                  </a:lnTo>
                </a:path>
              </a:pathLst>
            </a:custGeom>
            <a:ln w="3175">
              <a:solidFill>
                <a:srgbClr val="5C86AE"/>
              </a:solidFill>
            </a:ln>
          </p:spPr>
          <p:txBody>
            <a:bodyPr wrap="square" lIns="0" tIns="0" rIns="0" bIns="0" rtlCol="0"/>
            <a:lstStyle/>
            <a:p/>
          </p:txBody>
        </p:sp>
        <p:sp>
          <p:nvSpPr>
            <p:cNvPr id="2530" name="object 2530" descr=""/>
            <p:cNvSpPr/>
            <p:nvPr/>
          </p:nvSpPr>
          <p:spPr>
            <a:xfrm>
              <a:off x="6174878" y="2479321"/>
              <a:ext cx="635" cy="56515"/>
            </a:xfrm>
            <a:custGeom>
              <a:avLst/>
              <a:gdLst/>
              <a:ahLst/>
              <a:cxnLst/>
              <a:rect l="l" t="t" r="r" b="b"/>
              <a:pathLst>
                <a:path w="635" h="56514">
                  <a:moveTo>
                    <a:pt x="214" y="0"/>
                  </a:moveTo>
                  <a:lnTo>
                    <a:pt x="111" y="5081"/>
                  </a:lnTo>
                  <a:lnTo>
                    <a:pt x="36" y="13398"/>
                  </a:lnTo>
                  <a:lnTo>
                    <a:pt x="0" y="23820"/>
                  </a:lnTo>
                  <a:lnTo>
                    <a:pt x="11" y="35217"/>
                  </a:lnTo>
                  <a:lnTo>
                    <a:pt x="61" y="45437"/>
                  </a:lnTo>
                  <a:lnTo>
                    <a:pt x="144" y="52670"/>
                  </a:lnTo>
                  <a:lnTo>
                    <a:pt x="246" y="56259"/>
                  </a:lnTo>
                  <a:lnTo>
                    <a:pt x="354" y="55549"/>
                  </a:lnTo>
                </a:path>
              </a:pathLst>
            </a:custGeom>
            <a:ln w="3175">
              <a:solidFill>
                <a:srgbClr val="5C86AE"/>
              </a:solidFill>
            </a:ln>
          </p:spPr>
          <p:txBody>
            <a:bodyPr wrap="square" lIns="0" tIns="0" rIns="0" bIns="0" rtlCol="0"/>
            <a:lstStyle/>
            <a:p/>
          </p:txBody>
        </p:sp>
        <p:sp>
          <p:nvSpPr>
            <p:cNvPr id="2531" name="object 2531" descr=""/>
            <p:cNvSpPr/>
            <p:nvPr/>
          </p:nvSpPr>
          <p:spPr>
            <a:xfrm>
              <a:off x="6186911" y="2495147"/>
              <a:ext cx="635" cy="635"/>
            </a:xfrm>
            <a:custGeom>
              <a:avLst/>
              <a:gdLst/>
              <a:ahLst/>
              <a:cxnLst/>
              <a:rect l="l" t="t" r="r" b="b"/>
              <a:pathLst>
                <a:path w="635" h="635">
                  <a:moveTo>
                    <a:pt x="0" y="495"/>
                  </a:moveTo>
                  <a:lnTo>
                    <a:pt x="190" y="279"/>
                  </a:lnTo>
                  <a:lnTo>
                    <a:pt x="228" y="0"/>
                  </a:lnTo>
                </a:path>
              </a:pathLst>
            </a:custGeom>
            <a:ln w="3175">
              <a:solidFill>
                <a:srgbClr val="5C86AE"/>
              </a:solidFill>
            </a:ln>
          </p:spPr>
          <p:txBody>
            <a:bodyPr wrap="square" lIns="0" tIns="0" rIns="0" bIns="0" rtlCol="0"/>
            <a:lstStyle/>
            <a:p/>
          </p:txBody>
        </p:sp>
        <p:sp>
          <p:nvSpPr>
            <p:cNvPr id="2532" name="object 2532" descr=""/>
            <p:cNvSpPr/>
            <p:nvPr/>
          </p:nvSpPr>
          <p:spPr>
            <a:xfrm>
              <a:off x="6186664" y="2495307"/>
              <a:ext cx="635" cy="635"/>
            </a:xfrm>
            <a:custGeom>
              <a:avLst/>
              <a:gdLst/>
              <a:ahLst/>
              <a:cxnLst/>
              <a:rect l="l" t="t" r="r" b="b"/>
              <a:pathLst>
                <a:path w="635" h="635">
                  <a:moveTo>
                    <a:pt x="0" y="0"/>
                  </a:moveTo>
                  <a:lnTo>
                    <a:pt x="50" y="241"/>
                  </a:lnTo>
                  <a:lnTo>
                    <a:pt x="152" y="368"/>
                  </a:lnTo>
                </a:path>
              </a:pathLst>
            </a:custGeom>
            <a:ln w="3175">
              <a:solidFill>
                <a:srgbClr val="5C86AE"/>
              </a:solidFill>
            </a:ln>
          </p:spPr>
          <p:txBody>
            <a:bodyPr wrap="square" lIns="0" tIns="0" rIns="0" bIns="0" rtlCol="0"/>
            <a:lstStyle/>
            <a:p/>
          </p:txBody>
        </p:sp>
        <p:sp>
          <p:nvSpPr>
            <p:cNvPr id="2533" name="object 2533" descr=""/>
            <p:cNvSpPr/>
            <p:nvPr/>
          </p:nvSpPr>
          <p:spPr>
            <a:xfrm>
              <a:off x="6186589" y="2494470"/>
              <a:ext cx="635" cy="1270"/>
            </a:xfrm>
            <a:custGeom>
              <a:avLst/>
              <a:gdLst/>
              <a:ahLst/>
              <a:cxnLst/>
              <a:rect l="l" t="t" r="r" b="b"/>
              <a:pathLst>
                <a:path w="635" h="1269">
                  <a:moveTo>
                    <a:pt x="38" y="0"/>
                  </a:moveTo>
                  <a:lnTo>
                    <a:pt x="0" y="266"/>
                  </a:lnTo>
                  <a:lnTo>
                    <a:pt x="12" y="584"/>
                  </a:lnTo>
                  <a:lnTo>
                    <a:pt x="76" y="838"/>
                  </a:lnTo>
                </a:path>
              </a:pathLst>
            </a:custGeom>
            <a:ln w="3175">
              <a:solidFill>
                <a:srgbClr val="5C86AE"/>
              </a:solidFill>
            </a:ln>
          </p:spPr>
          <p:txBody>
            <a:bodyPr wrap="square" lIns="0" tIns="0" rIns="0" bIns="0" rtlCol="0"/>
            <a:lstStyle/>
            <a:p/>
          </p:txBody>
        </p:sp>
        <p:sp>
          <p:nvSpPr>
            <p:cNvPr id="2534" name="object 2534" descr=""/>
            <p:cNvSpPr/>
            <p:nvPr/>
          </p:nvSpPr>
          <p:spPr>
            <a:xfrm>
              <a:off x="6186620" y="2493980"/>
              <a:ext cx="635" cy="635"/>
            </a:xfrm>
            <a:custGeom>
              <a:avLst/>
              <a:gdLst/>
              <a:ahLst/>
              <a:cxnLst/>
              <a:rect l="l" t="t" r="r" b="b"/>
              <a:pathLst>
                <a:path w="635" h="635">
                  <a:moveTo>
                    <a:pt x="241" y="0"/>
                  </a:moveTo>
                  <a:lnTo>
                    <a:pt x="50" y="215"/>
                  </a:lnTo>
                  <a:lnTo>
                    <a:pt x="0" y="495"/>
                  </a:lnTo>
                </a:path>
              </a:pathLst>
            </a:custGeom>
            <a:ln w="3175">
              <a:solidFill>
                <a:srgbClr val="5C86AE"/>
              </a:solidFill>
            </a:ln>
          </p:spPr>
          <p:txBody>
            <a:bodyPr wrap="square" lIns="0" tIns="0" rIns="0" bIns="0" rtlCol="0"/>
            <a:lstStyle/>
            <a:p/>
          </p:txBody>
        </p:sp>
        <p:sp>
          <p:nvSpPr>
            <p:cNvPr id="2535" name="object 2535" descr=""/>
            <p:cNvSpPr/>
            <p:nvPr/>
          </p:nvSpPr>
          <p:spPr>
            <a:xfrm>
              <a:off x="6186855" y="2493953"/>
              <a:ext cx="635" cy="635"/>
            </a:xfrm>
            <a:custGeom>
              <a:avLst/>
              <a:gdLst/>
              <a:ahLst/>
              <a:cxnLst/>
              <a:rect l="l" t="t" r="r" b="b"/>
              <a:pathLst>
                <a:path w="635" h="635">
                  <a:moveTo>
                    <a:pt x="253" y="368"/>
                  </a:moveTo>
                  <a:lnTo>
                    <a:pt x="203" y="126"/>
                  </a:lnTo>
                  <a:lnTo>
                    <a:pt x="88" y="0"/>
                  </a:lnTo>
                </a:path>
              </a:pathLst>
            </a:custGeom>
            <a:ln w="3175">
              <a:solidFill>
                <a:srgbClr val="5C86AE"/>
              </a:solidFill>
            </a:ln>
          </p:spPr>
          <p:txBody>
            <a:bodyPr wrap="square" lIns="0" tIns="0" rIns="0" bIns="0" rtlCol="0"/>
            <a:lstStyle/>
            <a:p/>
          </p:txBody>
        </p:sp>
        <p:sp>
          <p:nvSpPr>
            <p:cNvPr id="2536" name="object 2536" descr=""/>
            <p:cNvSpPr/>
            <p:nvPr/>
          </p:nvSpPr>
          <p:spPr>
            <a:xfrm>
              <a:off x="6187109" y="2494327"/>
              <a:ext cx="635" cy="1270"/>
            </a:xfrm>
            <a:custGeom>
              <a:avLst/>
              <a:gdLst/>
              <a:ahLst/>
              <a:cxnLst/>
              <a:rect l="l" t="t" r="r" b="b"/>
              <a:pathLst>
                <a:path w="635" h="1269">
                  <a:moveTo>
                    <a:pt x="25" y="825"/>
                  </a:moveTo>
                  <a:lnTo>
                    <a:pt x="76" y="558"/>
                  </a:lnTo>
                  <a:lnTo>
                    <a:pt x="63" y="241"/>
                  </a:lnTo>
                  <a:lnTo>
                    <a:pt x="0" y="0"/>
                  </a:lnTo>
                </a:path>
              </a:pathLst>
            </a:custGeom>
            <a:ln w="3175">
              <a:solidFill>
                <a:srgbClr val="5C86AE"/>
              </a:solidFill>
            </a:ln>
          </p:spPr>
          <p:txBody>
            <a:bodyPr wrap="square" lIns="0" tIns="0" rIns="0" bIns="0" rtlCol="0"/>
            <a:lstStyle/>
            <a:p/>
          </p:txBody>
        </p:sp>
        <p:sp>
          <p:nvSpPr>
            <p:cNvPr id="2537" name="object 2537" descr=""/>
            <p:cNvSpPr/>
            <p:nvPr/>
          </p:nvSpPr>
          <p:spPr>
            <a:xfrm>
              <a:off x="6187048" y="2495885"/>
              <a:ext cx="635" cy="635"/>
            </a:xfrm>
            <a:custGeom>
              <a:avLst/>
              <a:gdLst/>
              <a:ahLst/>
              <a:cxnLst/>
              <a:rect l="l" t="t" r="r" b="b"/>
              <a:pathLst>
                <a:path w="635" h="635">
                  <a:moveTo>
                    <a:pt x="0" y="507"/>
                  </a:moveTo>
                  <a:lnTo>
                    <a:pt x="25" y="368"/>
                  </a:lnTo>
                  <a:lnTo>
                    <a:pt x="50" y="190"/>
                  </a:lnTo>
                  <a:lnTo>
                    <a:pt x="76" y="0"/>
                  </a:lnTo>
                </a:path>
              </a:pathLst>
            </a:custGeom>
            <a:ln w="3175">
              <a:solidFill>
                <a:srgbClr val="5C86AE"/>
              </a:solidFill>
            </a:ln>
          </p:spPr>
          <p:txBody>
            <a:bodyPr wrap="square" lIns="0" tIns="0" rIns="0" bIns="0" rtlCol="0"/>
            <a:lstStyle/>
            <a:p/>
          </p:txBody>
        </p:sp>
        <p:sp>
          <p:nvSpPr>
            <p:cNvPr id="2538" name="object 2538" descr=""/>
            <p:cNvSpPr/>
            <p:nvPr/>
          </p:nvSpPr>
          <p:spPr>
            <a:xfrm>
              <a:off x="6186882" y="2492857"/>
              <a:ext cx="635" cy="635"/>
            </a:xfrm>
            <a:custGeom>
              <a:avLst/>
              <a:gdLst/>
              <a:ahLst/>
              <a:cxnLst/>
              <a:rect l="l" t="t" r="r" b="b"/>
              <a:pathLst>
                <a:path w="635" h="635">
                  <a:moveTo>
                    <a:pt x="190" y="546"/>
                  </a:moveTo>
                  <a:lnTo>
                    <a:pt x="139" y="190"/>
                  </a:lnTo>
                  <a:lnTo>
                    <a:pt x="76" y="0"/>
                  </a:lnTo>
                </a:path>
              </a:pathLst>
            </a:custGeom>
            <a:ln w="3175">
              <a:solidFill>
                <a:srgbClr val="5C86AE"/>
              </a:solidFill>
            </a:ln>
          </p:spPr>
          <p:txBody>
            <a:bodyPr wrap="square" lIns="0" tIns="0" rIns="0" bIns="0" rtlCol="0"/>
            <a:lstStyle/>
            <a:p/>
          </p:txBody>
        </p:sp>
        <p:sp>
          <p:nvSpPr>
            <p:cNvPr id="2539" name="object 2539" descr=""/>
            <p:cNvSpPr/>
            <p:nvPr/>
          </p:nvSpPr>
          <p:spPr>
            <a:xfrm>
              <a:off x="6186582" y="2492859"/>
              <a:ext cx="635" cy="4445"/>
            </a:xfrm>
            <a:custGeom>
              <a:avLst/>
              <a:gdLst/>
              <a:ahLst/>
              <a:cxnLst/>
              <a:rect l="l" t="t" r="r" b="b"/>
              <a:pathLst>
                <a:path w="635" h="4444">
                  <a:moveTo>
                    <a:pt x="304" y="0"/>
                  </a:moveTo>
                  <a:lnTo>
                    <a:pt x="76" y="546"/>
                  </a:lnTo>
                  <a:lnTo>
                    <a:pt x="38" y="1346"/>
                  </a:lnTo>
                  <a:lnTo>
                    <a:pt x="0" y="2159"/>
                  </a:lnTo>
                  <a:lnTo>
                    <a:pt x="38" y="3035"/>
                  </a:lnTo>
                  <a:lnTo>
                    <a:pt x="139" y="3530"/>
                  </a:lnTo>
                  <a:lnTo>
                    <a:pt x="228" y="4025"/>
                  </a:lnTo>
                  <a:lnTo>
                    <a:pt x="368" y="4025"/>
                  </a:lnTo>
                  <a:lnTo>
                    <a:pt x="469" y="3530"/>
                  </a:lnTo>
                </a:path>
              </a:pathLst>
            </a:custGeom>
            <a:ln w="3175">
              <a:solidFill>
                <a:srgbClr val="5C86AE"/>
              </a:solidFill>
            </a:ln>
          </p:spPr>
          <p:txBody>
            <a:bodyPr wrap="square" lIns="0" tIns="0" rIns="0" bIns="0" rtlCol="0"/>
            <a:lstStyle/>
            <a:p/>
          </p:txBody>
        </p:sp>
        <p:sp>
          <p:nvSpPr>
            <p:cNvPr id="2540" name="object 2540" descr=""/>
            <p:cNvSpPr/>
            <p:nvPr/>
          </p:nvSpPr>
          <p:spPr>
            <a:xfrm>
              <a:off x="6186062" y="2492859"/>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C86AE"/>
              </a:solidFill>
            </a:ln>
          </p:spPr>
          <p:txBody>
            <a:bodyPr wrap="square" lIns="0" tIns="0" rIns="0" bIns="0" rtlCol="0"/>
            <a:lstStyle/>
            <a:p/>
          </p:txBody>
        </p:sp>
        <p:sp>
          <p:nvSpPr>
            <p:cNvPr id="2541" name="object 2541" descr=""/>
            <p:cNvSpPr/>
            <p:nvPr/>
          </p:nvSpPr>
          <p:spPr>
            <a:xfrm>
              <a:off x="6187098" y="2523147"/>
              <a:ext cx="635" cy="1270"/>
            </a:xfrm>
            <a:custGeom>
              <a:avLst/>
              <a:gdLst/>
              <a:ahLst/>
              <a:cxnLst/>
              <a:rect l="l" t="t" r="r" b="b"/>
              <a:pathLst>
                <a:path w="635" h="1269">
                  <a:moveTo>
                    <a:pt x="0" y="698"/>
                  </a:moveTo>
                  <a:lnTo>
                    <a:pt x="50" y="507"/>
                  </a:lnTo>
                  <a:lnTo>
                    <a:pt x="76" y="241"/>
                  </a:lnTo>
                  <a:lnTo>
                    <a:pt x="63" y="0"/>
                  </a:lnTo>
                </a:path>
              </a:pathLst>
            </a:custGeom>
            <a:ln w="3175">
              <a:solidFill>
                <a:srgbClr val="5C86AE"/>
              </a:solidFill>
            </a:ln>
          </p:spPr>
          <p:txBody>
            <a:bodyPr wrap="square" lIns="0" tIns="0" rIns="0" bIns="0" rtlCol="0"/>
            <a:lstStyle/>
            <a:p/>
          </p:txBody>
        </p:sp>
        <p:sp>
          <p:nvSpPr>
            <p:cNvPr id="2542" name="object 2542" descr=""/>
            <p:cNvSpPr/>
            <p:nvPr/>
          </p:nvSpPr>
          <p:spPr>
            <a:xfrm>
              <a:off x="6187036" y="2523842"/>
              <a:ext cx="635" cy="635"/>
            </a:xfrm>
            <a:custGeom>
              <a:avLst/>
              <a:gdLst/>
              <a:ahLst/>
              <a:cxnLst/>
              <a:rect l="l" t="t" r="r" b="b"/>
              <a:pathLst>
                <a:path w="635" h="635">
                  <a:moveTo>
                    <a:pt x="0" y="152"/>
                  </a:moveTo>
                  <a:lnTo>
                    <a:pt x="63" y="0"/>
                  </a:lnTo>
                </a:path>
              </a:pathLst>
            </a:custGeom>
            <a:ln w="3175">
              <a:solidFill>
                <a:srgbClr val="5C86AE"/>
              </a:solidFill>
            </a:ln>
          </p:spPr>
          <p:txBody>
            <a:bodyPr wrap="square" lIns="0" tIns="0" rIns="0" bIns="0" rtlCol="0"/>
            <a:lstStyle/>
            <a:p/>
          </p:txBody>
        </p:sp>
        <p:sp>
          <p:nvSpPr>
            <p:cNvPr id="2543" name="object 2543" descr=""/>
            <p:cNvSpPr/>
            <p:nvPr/>
          </p:nvSpPr>
          <p:spPr>
            <a:xfrm>
              <a:off x="6186627" y="2523542"/>
              <a:ext cx="635" cy="635"/>
            </a:xfrm>
            <a:custGeom>
              <a:avLst/>
              <a:gdLst/>
              <a:ahLst/>
              <a:cxnLst/>
              <a:rect l="l" t="t" r="r" b="b"/>
              <a:pathLst>
                <a:path w="635" h="635">
                  <a:moveTo>
                    <a:pt x="0" y="0"/>
                  </a:moveTo>
                  <a:lnTo>
                    <a:pt x="12" y="190"/>
                  </a:lnTo>
                  <a:lnTo>
                    <a:pt x="50" y="342"/>
                  </a:lnTo>
                </a:path>
              </a:pathLst>
            </a:custGeom>
            <a:ln w="3175">
              <a:solidFill>
                <a:srgbClr val="5C86AE"/>
              </a:solidFill>
            </a:ln>
          </p:spPr>
          <p:txBody>
            <a:bodyPr wrap="square" lIns="0" tIns="0" rIns="0" bIns="0" rtlCol="0"/>
            <a:lstStyle/>
            <a:p/>
          </p:txBody>
        </p:sp>
        <p:sp>
          <p:nvSpPr>
            <p:cNvPr id="2544" name="object 2544" descr=""/>
            <p:cNvSpPr/>
            <p:nvPr/>
          </p:nvSpPr>
          <p:spPr>
            <a:xfrm>
              <a:off x="6186601" y="2523077"/>
              <a:ext cx="635" cy="1270"/>
            </a:xfrm>
            <a:custGeom>
              <a:avLst/>
              <a:gdLst/>
              <a:ahLst/>
              <a:cxnLst/>
              <a:rect l="l" t="t" r="r" b="b"/>
              <a:pathLst>
                <a:path w="635" h="1269">
                  <a:moveTo>
                    <a:pt x="12" y="0"/>
                  </a:moveTo>
                  <a:lnTo>
                    <a:pt x="0" y="152"/>
                  </a:lnTo>
                  <a:lnTo>
                    <a:pt x="0" y="317"/>
                  </a:lnTo>
                  <a:lnTo>
                    <a:pt x="25" y="469"/>
                  </a:lnTo>
                </a:path>
                <a:path w="635" h="1269">
                  <a:moveTo>
                    <a:pt x="12" y="0"/>
                  </a:moveTo>
                  <a:lnTo>
                    <a:pt x="0" y="393"/>
                  </a:lnTo>
                  <a:lnTo>
                    <a:pt x="12" y="787"/>
                  </a:lnTo>
                  <a:lnTo>
                    <a:pt x="38" y="1130"/>
                  </a:lnTo>
                </a:path>
              </a:pathLst>
            </a:custGeom>
            <a:ln w="3175">
              <a:solidFill>
                <a:srgbClr val="5C86AE"/>
              </a:solidFill>
            </a:ln>
          </p:spPr>
          <p:txBody>
            <a:bodyPr wrap="square" lIns="0" tIns="0" rIns="0" bIns="0" rtlCol="0"/>
            <a:lstStyle/>
            <a:p/>
          </p:txBody>
        </p:sp>
        <p:sp>
          <p:nvSpPr>
            <p:cNvPr id="2545" name="object 2545" descr=""/>
            <p:cNvSpPr/>
            <p:nvPr/>
          </p:nvSpPr>
          <p:spPr>
            <a:xfrm>
              <a:off x="5484266" y="2369477"/>
              <a:ext cx="100330" cy="5715"/>
            </a:xfrm>
            <a:custGeom>
              <a:avLst/>
              <a:gdLst/>
              <a:ahLst/>
              <a:cxnLst/>
              <a:rect l="l" t="t" r="r" b="b"/>
              <a:pathLst>
                <a:path w="100329" h="5714">
                  <a:moveTo>
                    <a:pt x="2235" y="4470"/>
                  </a:moveTo>
                  <a:lnTo>
                    <a:pt x="1905" y="3683"/>
                  </a:lnTo>
                  <a:lnTo>
                    <a:pt x="1117" y="3352"/>
                  </a:lnTo>
                  <a:lnTo>
                    <a:pt x="317" y="3683"/>
                  </a:lnTo>
                  <a:lnTo>
                    <a:pt x="0" y="4470"/>
                  </a:lnTo>
                  <a:lnTo>
                    <a:pt x="317" y="5257"/>
                  </a:lnTo>
                  <a:lnTo>
                    <a:pt x="1117" y="5588"/>
                  </a:lnTo>
                  <a:lnTo>
                    <a:pt x="1905" y="5257"/>
                  </a:lnTo>
                  <a:lnTo>
                    <a:pt x="2235" y="4470"/>
                  </a:lnTo>
                  <a:close/>
                </a:path>
                <a:path w="100329" h="5714">
                  <a:moveTo>
                    <a:pt x="6692" y="1117"/>
                  </a:moveTo>
                  <a:lnTo>
                    <a:pt x="6362" y="330"/>
                  </a:lnTo>
                  <a:lnTo>
                    <a:pt x="5575" y="0"/>
                  </a:lnTo>
                  <a:lnTo>
                    <a:pt x="4787" y="330"/>
                  </a:lnTo>
                  <a:lnTo>
                    <a:pt x="4457" y="1117"/>
                  </a:lnTo>
                  <a:lnTo>
                    <a:pt x="4787" y="1905"/>
                  </a:lnTo>
                  <a:lnTo>
                    <a:pt x="5575" y="2235"/>
                  </a:lnTo>
                  <a:lnTo>
                    <a:pt x="6362" y="1905"/>
                  </a:lnTo>
                  <a:lnTo>
                    <a:pt x="6692" y="1117"/>
                  </a:lnTo>
                  <a:close/>
                </a:path>
                <a:path w="100329" h="5714">
                  <a:moveTo>
                    <a:pt x="48564" y="3911"/>
                  </a:moveTo>
                  <a:lnTo>
                    <a:pt x="48234" y="3124"/>
                  </a:lnTo>
                  <a:lnTo>
                    <a:pt x="47713" y="2921"/>
                  </a:lnTo>
                  <a:lnTo>
                    <a:pt x="48006" y="2235"/>
                  </a:lnTo>
                  <a:lnTo>
                    <a:pt x="47675" y="1447"/>
                  </a:lnTo>
                  <a:lnTo>
                    <a:pt x="46888" y="1117"/>
                  </a:lnTo>
                  <a:lnTo>
                    <a:pt x="46101" y="1447"/>
                  </a:lnTo>
                  <a:lnTo>
                    <a:pt x="45770" y="2235"/>
                  </a:lnTo>
                  <a:lnTo>
                    <a:pt x="46101" y="3022"/>
                  </a:lnTo>
                  <a:lnTo>
                    <a:pt x="46609" y="3238"/>
                  </a:lnTo>
                  <a:lnTo>
                    <a:pt x="46520" y="3441"/>
                  </a:lnTo>
                  <a:lnTo>
                    <a:pt x="46329" y="3352"/>
                  </a:lnTo>
                  <a:lnTo>
                    <a:pt x="45758" y="3594"/>
                  </a:lnTo>
                  <a:lnTo>
                    <a:pt x="45770" y="3352"/>
                  </a:lnTo>
                  <a:lnTo>
                    <a:pt x="45453" y="2565"/>
                  </a:lnTo>
                  <a:lnTo>
                    <a:pt x="44653" y="2235"/>
                  </a:lnTo>
                  <a:lnTo>
                    <a:pt x="43865" y="2565"/>
                  </a:lnTo>
                  <a:lnTo>
                    <a:pt x="43700" y="2959"/>
                  </a:lnTo>
                  <a:lnTo>
                    <a:pt x="43307" y="3124"/>
                  </a:lnTo>
                  <a:lnTo>
                    <a:pt x="42976" y="3911"/>
                  </a:lnTo>
                  <a:lnTo>
                    <a:pt x="43091" y="4191"/>
                  </a:lnTo>
                  <a:lnTo>
                    <a:pt x="42976" y="4470"/>
                  </a:lnTo>
                  <a:lnTo>
                    <a:pt x="43307" y="5257"/>
                  </a:lnTo>
                  <a:lnTo>
                    <a:pt x="44094" y="5588"/>
                  </a:lnTo>
                  <a:lnTo>
                    <a:pt x="44653" y="5359"/>
                  </a:lnTo>
                  <a:lnTo>
                    <a:pt x="45212" y="5588"/>
                  </a:lnTo>
                  <a:lnTo>
                    <a:pt x="45770" y="5359"/>
                  </a:lnTo>
                  <a:lnTo>
                    <a:pt x="46329" y="5588"/>
                  </a:lnTo>
                  <a:lnTo>
                    <a:pt x="46888" y="5359"/>
                  </a:lnTo>
                  <a:lnTo>
                    <a:pt x="47447" y="5588"/>
                  </a:lnTo>
                  <a:lnTo>
                    <a:pt x="48234" y="5257"/>
                  </a:lnTo>
                  <a:lnTo>
                    <a:pt x="48564" y="4470"/>
                  </a:lnTo>
                  <a:lnTo>
                    <a:pt x="48437" y="4191"/>
                  </a:lnTo>
                  <a:lnTo>
                    <a:pt x="48564" y="3911"/>
                  </a:lnTo>
                  <a:close/>
                </a:path>
                <a:path w="100329" h="5714">
                  <a:moveTo>
                    <a:pt x="54711" y="2235"/>
                  </a:moveTo>
                  <a:lnTo>
                    <a:pt x="54381" y="1447"/>
                  </a:lnTo>
                  <a:lnTo>
                    <a:pt x="53594" y="1117"/>
                  </a:lnTo>
                  <a:lnTo>
                    <a:pt x="52793" y="1447"/>
                  </a:lnTo>
                  <a:lnTo>
                    <a:pt x="52476" y="2235"/>
                  </a:lnTo>
                  <a:lnTo>
                    <a:pt x="52743" y="2921"/>
                  </a:lnTo>
                  <a:lnTo>
                    <a:pt x="52235" y="3124"/>
                  </a:lnTo>
                  <a:lnTo>
                    <a:pt x="51917" y="3911"/>
                  </a:lnTo>
                  <a:lnTo>
                    <a:pt x="52235" y="4699"/>
                  </a:lnTo>
                  <a:lnTo>
                    <a:pt x="53035" y="5029"/>
                  </a:lnTo>
                  <a:lnTo>
                    <a:pt x="53822" y="4699"/>
                  </a:lnTo>
                  <a:lnTo>
                    <a:pt x="54152" y="3911"/>
                  </a:lnTo>
                  <a:lnTo>
                    <a:pt x="53860" y="3238"/>
                  </a:lnTo>
                  <a:lnTo>
                    <a:pt x="54381" y="3022"/>
                  </a:lnTo>
                  <a:lnTo>
                    <a:pt x="54711" y="2235"/>
                  </a:lnTo>
                  <a:close/>
                </a:path>
                <a:path w="100329" h="5714">
                  <a:moveTo>
                    <a:pt x="56934" y="3352"/>
                  </a:moveTo>
                  <a:lnTo>
                    <a:pt x="56616" y="2565"/>
                  </a:lnTo>
                  <a:lnTo>
                    <a:pt x="55816" y="2235"/>
                  </a:lnTo>
                  <a:lnTo>
                    <a:pt x="55029" y="2565"/>
                  </a:lnTo>
                  <a:lnTo>
                    <a:pt x="54698" y="3352"/>
                  </a:lnTo>
                  <a:lnTo>
                    <a:pt x="54775" y="3556"/>
                  </a:lnTo>
                  <a:lnTo>
                    <a:pt x="54470" y="3683"/>
                  </a:lnTo>
                  <a:lnTo>
                    <a:pt x="54140" y="4470"/>
                  </a:lnTo>
                  <a:lnTo>
                    <a:pt x="54470" y="5257"/>
                  </a:lnTo>
                  <a:lnTo>
                    <a:pt x="55257" y="5588"/>
                  </a:lnTo>
                  <a:lnTo>
                    <a:pt x="55537" y="5473"/>
                  </a:lnTo>
                  <a:lnTo>
                    <a:pt x="55816" y="5588"/>
                  </a:lnTo>
                  <a:lnTo>
                    <a:pt x="56616" y="5257"/>
                  </a:lnTo>
                  <a:lnTo>
                    <a:pt x="56934" y="4470"/>
                  </a:lnTo>
                  <a:lnTo>
                    <a:pt x="56819" y="4191"/>
                  </a:lnTo>
                  <a:lnTo>
                    <a:pt x="56934" y="3911"/>
                  </a:lnTo>
                  <a:lnTo>
                    <a:pt x="56819" y="3632"/>
                  </a:lnTo>
                  <a:lnTo>
                    <a:pt x="56934" y="3352"/>
                  </a:lnTo>
                  <a:close/>
                </a:path>
                <a:path w="100329" h="5714">
                  <a:moveTo>
                    <a:pt x="99923" y="4470"/>
                  </a:moveTo>
                  <a:lnTo>
                    <a:pt x="99593" y="3683"/>
                  </a:lnTo>
                  <a:lnTo>
                    <a:pt x="98806" y="3352"/>
                  </a:lnTo>
                  <a:lnTo>
                    <a:pt x="98018" y="3683"/>
                  </a:lnTo>
                  <a:lnTo>
                    <a:pt x="97688" y="4470"/>
                  </a:lnTo>
                  <a:lnTo>
                    <a:pt x="98018" y="5257"/>
                  </a:lnTo>
                  <a:lnTo>
                    <a:pt x="98806" y="5588"/>
                  </a:lnTo>
                  <a:lnTo>
                    <a:pt x="99593" y="5257"/>
                  </a:lnTo>
                  <a:lnTo>
                    <a:pt x="99923" y="4470"/>
                  </a:lnTo>
                  <a:close/>
                </a:path>
              </a:pathLst>
            </a:custGeom>
            <a:solidFill>
              <a:srgbClr val="5C86AE"/>
            </a:solidFill>
          </p:spPr>
          <p:txBody>
            <a:bodyPr wrap="square" lIns="0" tIns="0" rIns="0" bIns="0" rtlCol="0"/>
            <a:lstStyle/>
            <a:p/>
          </p:txBody>
        </p:sp>
        <p:sp>
          <p:nvSpPr>
            <p:cNvPr id="2546" name="object 2546" descr=""/>
            <p:cNvSpPr/>
            <p:nvPr/>
          </p:nvSpPr>
          <p:spPr>
            <a:xfrm>
              <a:off x="6128645" y="2509037"/>
              <a:ext cx="635" cy="635"/>
            </a:xfrm>
            <a:custGeom>
              <a:avLst/>
              <a:gdLst/>
              <a:ahLst/>
              <a:cxnLst/>
              <a:rect l="l" t="t" r="r" b="b"/>
              <a:pathLst>
                <a:path w="635" h="635">
                  <a:moveTo>
                    <a:pt x="0" y="0"/>
                  </a:moveTo>
                  <a:lnTo>
                    <a:pt x="50" y="368"/>
                  </a:lnTo>
                  <a:lnTo>
                    <a:pt x="114" y="571"/>
                  </a:lnTo>
                </a:path>
              </a:pathLst>
            </a:custGeom>
            <a:ln w="3175">
              <a:solidFill>
                <a:srgbClr val="5C86AE"/>
              </a:solidFill>
            </a:ln>
          </p:spPr>
          <p:txBody>
            <a:bodyPr wrap="square" lIns="0" tIns="0" rIns="0" bIns="0" rtlCol="0"/>
            <a:lstStyle/>
            <a:p/>
          </p:txBody>
        </p:sp>
        <p:sp>
          <p:nvSpPr>
            <p:cNvPr id="2547" name="object 2547" descr=""/>
            <p:cNvSpPr/>
            <p:nvPr/>
          </p:nvSpPr>
          <p:spPr>
            <a:xfrm>
              <a:off x="6128520" y="2503685"/>
              <a:ext cx="635" cy="4445"/>
            </a:xfrm>
            <a:custGeom>
              <a:avLst/>
              <a:gdLst/>
              <a:ahLst/>
              <a:cxnLst/>
              <a:rect l="l" t="t" r="r" b="b"/>
              <a:pathLst>
                <a:path w="635" h="4444">
                  <a:moveTo>
                    <a:pt x="546" y="1854"/>
                  </a:moveTo>
                  <a:lnTo>
                    <a:pt x="469" y="558"/>
                  </a:lnTo>
                  <a:lnTo>
                    <a:pt x="317" y="0"/>
                  </a:lnTo>
                  <a:lnTo>
                    <a:pt x="203" y="546"/>
                  </a:lnTo>
                  <a:lnTo>
                    <a:pt x="76" y="1092"/>
                  </a:lnTo>
                  <a:lnTo>
                    <a:pt x="0" y="2578"/>
                  </a:lnTo>
                  <a:lnTo>
                    <a:pt x="25" y="4051"/>
                  </a:lnTo>
                </a:path>
              </a:pathLst>
            </a:custGeom>
            <a:ln w="3175">
              <a:solidFill>
                <a:srgbClr val="5C86AE"/>
              </a:solidFill>
            </a:ln>
          </p:spPr>
          <p:txBody>
            <a:bodyPr wrap="square" lIns="0" tIns="0" rIns="0" bIns="0" rtlCol="0"/>
            <a:lstStyle/>
            <a:p/>
          </p:txBody>
        </p:sp>
        <p:sp>
          <p:nvSpPr>
            <p:cNvPr id="2548" name="object 2548" descr=""/>
            <p:cNvSpPr/>
            <p:nvPr/>
          </p:nvSpPr>
          <p:spPr>
            <a:xfrm>
              <a:off x="6175648" y="2485928"/>
              <a:ext cx="635" cy="1270"/>
            </a:xfrm>
            <a:custGeom>
              <a:avLst/>
              <a:gdLst/>
              <a:ahLst/>
              <a:cxnLst/>
              <a:rect l="l" t="t" r="r" b="b"/>
              <a:pathLst>
                <a:path w="635" h="1269">
                  <a:moveTo>
                    <a:pt x="126" y="647"/>
                  </a:moveTo>
                  <a:lnTo>
                    <a:pt x="88" y="0"/>
                  </a:lnTo>
                  <a:lnTo>
                    <a:pt x="0" y="939"/>
                  </a:lnTo>
                </a:path>
              </a:pathLst>
            </a:custGeom>
            <a:ln w="3175">
              <a:solidFill>
                <a:srgbClr val="5C86AE"/>
              </a:solidFill>
            </a:ln>
          </p:spPr>
          <p:txBody>
            <a:bodyPr wrap="square" lIns="0" tIns="0" rIns="0" bIns="0" rtlCol="0"/>
            <a:lstStyle/>
            <a:p/>
          </p:txBody>
        </p:sp>
        <p:sp>
          <p:nvSpPr>
            <p:cNvPr id="2549" name="object 2549" descr=""/>
            <p:cNvSpPr/>
            <p:nvPr/>
          </p:nvSpPr>
          <p:spPr>
            <a:xfrm>
              <a:off x="6176022" y="2516013"/>
              <a:ext cx="635" cy="8255"/>
            </a:xfrm>
            <a:custGeom>
              <a:avLst/>
              <a:gdLst/>
              <a:ahLst/>
              <a:cxnLst/>
              <a:rect l="l" t="t" r="r" b="b"/>
              <a:pathLst>
                <a:path w="635" h="8255">
                  <a:moveTo>
                    <a:pt x="0" y="0"/>
                  </a:moveTo>
                  <a:lnTo>
                    <a:pt x="25" y="3200"/>
                  </a:lnTo>
                  <a:lnTo>
                    <a:pt x="50" y="5956"/>
                  </a:lnTo>
                  <a:lnTo>
                    <a:pt x="88" y="8026"/>
                  </a:lnTo>
                </a:path>
              </a:pathLst>
            </a:custGeom>
            <a:ln w="3175">
              <a:solidFill>
                <a:srgbClr val="5C86AE"/>
              </a:solidFill>
            </a:ln>
          </p:spPr>
          <p:txBody>
            <a:bodyPr wrap="square" lIns="0" tIns="0" rIns="0" bIns="0" rtlCol="0"/>
            <a:lstStyle/>
            <a:p/>
          </p:txBody>
        </p:sp>
        <p:sp>
          <p:nvSpPr>
            <p:cNvPr id="2550" name="object 2550" descr=""/>
            <p:cNvSpPr/>
            <p:nvPr/>
          </p:nvSpPr>
          <p:spPr>
            <a:xfrm>
              <a:off x="6175997" y="2502154"/>
              <a:ext cx="635" cy="10160"/>
            </a:xfrm>
            <a:custGeom>
              <a:avLst/>
              <a:gdLst/>
              <a:ahLst/>
              <a:cxnLst/>
              <a:rect l="l" t="t" r="r" b="b"/>
              <a:pathLst>
                <a:path w="635" h="10160">
                  <a:moveTo>
                    <a:pt x="12" y="0"/>
                  </a:moveTo>
                  <a:lnTo>
                    <a:pt x="0" y="3251"/>
                  </a:lnTo>
                  <a:lnTo>
                    <a:pt x="0" y="6629"/>
                  </a:lnTo>
                  <a:lnTo>
                    <a:pt x="12" y="9880"/>
                  </a:lnTo>
                </a:path>
              </a:pathLst>
            </a:custGeom>
            <a:ln w="3175">
              <a:solidFill>
                <a:srgbClr val="5C86AE"/>
              </a:solidFill>
            </a:ln>
          </p:spPr>
          <p:txBody>
            <a:bodyPr wrap="square" lIns="0" tIns="0" rIns="0" bIns="0" rtlCol="0"/>
            <a:lstStyle/>
            <a:p/>
          </p:txBody>
        </p:sp>
        <p:sp>
          <p:nvSpPr>
            <p:cNvPr id="2551" name="object 2551" descr=""/>
            <p:cNvSpPr/>
            <p:nvPr/>
          </p:nvSpPr>
          <p:spPr>
            <a:xfrm>
              <a:off x="6176020" y="2490149"/>
              <a:ext cx="635" cy="8255"/>
            </a:xfrm>
            <a:custGeom>
              <a:avLst/>
              <a:gdLst/>
              <a:ahLst/>
              <a:cxnLst/>
              <a:rect l="l" t="t" r="r" b="b"/>
              <a:pathLst>
                <a:path w="635" h="8255">
                  <a:moveTo>
                    <a:pt x="88" y="0"/>
                  </a:moveTo>
                  <a:lnTo>
                    <a:pt x="50" y="2070"/>
                  </a:lnTo>
                  <a:lnTo>
                    <a:pt x="25" y="4826"/>
                  </a:lnTo>
                  <a:lnTo>
                    <a:pt x="0" y="8026"/>
                  </a:lnTo>
                </a:path>
              </a:pathLst>
            </a:custGeom>
            <a:ln w="3175">
              <a:solidFill>
                <a:srgbClr val="5C86AE"/>
              </a:solidFill>
            </a:ln>
          </p:spPr>
          <p:txBody>
            <a:bodyPr wrap="square" lIns="0" tIns="0" rIns="0" bIns="0" rtlCol="0"/>
            <a:lstStyle/>
            <a:p/>
          </p:txBody>
        </p:sp>
        <p:sp>
          <p:nvSpPr>
            <p:cNvPr id="2552" name="object 2552" descr=""/>
            <p:cNvSpPr/>
            <p:nvPr/>
          </p:nvSpPr>
          <p:spPr>
            <a:xfrm>
              <a:off x="6175663" y="2527324"/>
              <a:ext cx="635" cy="1270"/>
            </a:xfrm>
            <a:custGeom>
              <a:avLst/>
              <a:gdLst/>
              <a:ahLst/>
              <a:cxnLst/>
              <a:rect l="l" t="t" r="r" b="b"/>
              <a:pathLst>
                <a:path w="635" h="1269">
                  <a:moveTo>
                    <a:pt x="0" y="292"/>
                  </a:moveTo>
                  <a:lnTo>
                    <a:pt x="38" y="927"/>
                  </a:lnTo>
                  <a:lnTo>
                    <a:pt x="127" y="0"/>
                  </a:lnTo>
                </a:path>
              </a:pathLst>
            </a:custGeom>
            <a:ln w="3175">
              <a:solidFill>
                <a:srgbClr val="5C86AE"/>
              </a:solidFill>
            </a:ln>
          </p:spPr>
          <p:txBody>
            <a:bodyPr wrap="square" lIns="0" tIns="0" rIns="0" bIns="0" rtlCol="0"/>
            <a:lstStyle/>
            <a:p/>
          </p:txBody>
        </p:sp>
        <p:sp>
          <p:nvSpPr>
            <p:cNvPr id="2553" name="object 2553" descr=""/>
            <p:cNvSpPr/>
            <p:nvPr/>
          </p:nvSpPr>
          <p:spPr>
            <a:xfrm>
              <a:off x="6175464" y="2515839"/>
              <a:ext cx="635" cy="8255"/>
            </a:xfrm>
            <a:custGeom>
              <a:avLst/>
              <a:gdLst/>
              <a:ahLst/>
              <a:cxnLst/>
              <a:rect l="l" t="t" r="r" b="b"/>
              <a:pathLst>
                <a:path w="635" h="8255">
                  <a:moveTo>
                    <a:pt x="0" y="0"/>
                  </a:moveTo>
                  <a:lnTo>
                    <a:pt x="25" y="3098"/>
                  </a:lnTo>
                  <a:lnTo>
                    <a:pt x="50" y="5803"/>
                  </a:lnTo>
                  <a:lnTo>
                    <a:pt x="88" y="7874"/>
                  </a:lnTo>
                </a:path>
              </a:pathLst>
            </a:custGeom>
            <a:ln w="3175">
              <a:solidFill>
                <a:srgbClr val="5C86AE"/>
              </a:solidFill>
            </a:ln>
          </p:spPr>
          <p:txBody>
            <a:bodyPr wrap="square" lIns="0" tIns="0" rIns="0" bIns="0" rtlCol="0"/>
            <a:lstStyle/>
            <a:p/>
          </p:txBody>
        </p:sp>
        <p:sp>
          <p:nvSpPr>
            <p:cNvPr id="2554" name="object 2554" descr=""/>
            <p:cNvSpPr/>
            <p:nvPr/>
          </p:nvSpPr>
          <p:spPr>
            <a:xfrm>
              <a:off x="6175439" y="2502253"/>
              <a:ext cx="635" cy="10160"/>
            </a:xfrm>
            <a:custGeom>
              <a:avLst/>
              <a:gdLst/>
              <a:ahLst/>
              <a:cxnLst/>
              <a:rect l="l" t="t" r="r" b="b"/>
              <a:pathLst>
                <a:path w="635" h="10160">
                  <a:moveTo>
                    <a:pt x="12" y="0"/>
                  </a:moveTo>
                  <a:lnTo>
                    <a:pt x="0" y="3175"/>
                  </a:lnTo>
                  <a:lnTo>
                    <a:pt x="0" y="6502"/>
                  </a:lnTo>
                  <a:lnTo>
                    <a:pt x="12" y="9690"/>
                  </a:lnTo>
                </a:path>
              </a:pathLst>
            </a:custGeom>
            <a:ln w="3175">
              <a:solidFill>
                <a:srgbClr val="5C86AE"/>
              </a:solidFill>
            </a:ln>
          </p:spPr>
          <p:txBody>
            <a:bodyPr wrap="square" lIns="0" tIns="0" rIns="0" bIns="0" rtlCol="0"/>
            <a:lstStyle/>
            <a:p/>
          </p:txBody>
        </p:sp>
        <p:sp>
          <p:nvSpPr>
            <p:cNvPr id="2555" name="object 2555" descr=""/>
            <p:cNvSpPr/>
            <p:nvPr/>
          </p:nvSpPr>
          <p:spPr>
            <a:xfrm>
              <a:off x="6175462" y="2490477"/>
              <a:ext cx="635" cy="8255"/>
            </a:xfrm>
            <a:custGeom>
              <a:avLst/>
              <a:gdLst/>
              <a:ahLst/>
              <a:cxnLst/>
              <a:rect l="l" t="t" r="r" b="b"/>
              <a:pathLst>
                <a:path w="635" h="8255">
                  <a:moveTo>
                    <a:pt x="88" y="0"/>
                  </a:moveTo>
                  <a:lnTo>
                    <a:pt x="50" y="2082"/>
                  </a:lnTo>
                  <a:lnTo>
                    <a:pt x="25" y="4775"/>
                  </a:lnTo>
                  <a:lnTo>
                    <a:pt x="0" y="7874"/>
                  </a:lnTo>
                </a:path>
              </a:pathLst>
            </a:custGeom>
            <a:ln w="3175">
              <a:solidFill>
                <a:srgbClr val="5C86AE"/>
              </a:solidFill>
            </a:ln>
          </p:spPr>
          <p:txBody>
            <a:bodyPr wrap="square" lIns="0" tIns="0" rIns="0" bIns="0" rtlCol="0"/>
            <a:lstStyle/>
            <a:p/>
          </p:txBody>
        </p:sp>
        <p:sp>
          <p:nvSpPr>
            <p:cNvPr id="2556" name="object 2556" descr=""/>
            <p:cNvSpPr/>
            <p:nvPr/>
          </p:nvSpPr>
          <p:spPr>
            <a:xfrm>
              <a:off x="6175650" y="2483532"/>
              <a:ext cx="0" cy="635"/>
            </a:xfrm>
            <a:custGeom>
              <a:avLst/>
              <a:gdLst/>
              <a:ahLst/>
              <a:cxnLst/>
              <a:rect l="l" t="t" r="r" b="b"/>
              <a:pathLst>
                <a:path w="0" h="635">
                  <a:moveTo>
                    <a:pt x="0" y="0"/>
                  </a:moveTo>
                  <a:lnTo>
                    <a:pt x="0" y="101"/>
                  </a:lnTo>
                </a:path>
              </a:pathLst>
            </a:custGeom>
            <a:ln w="3175">
              <a:solidFill>
                <a:srgbClr val="5C86AE"/>
              </a:solidFill>
            </a:ln>
          </p:spPr>
          <p:txBody>
            <a:bodyPr wrap="square" lIns="0" tIns="0" rIns="0" bIns="0" rtlCol="0"/>
            <a:lstStyle/>
            <a:p/>
          </p:txBody>
        </p:sp>
        <p:sp>
          <p:nvSpPr>
            <p:cNvPr id="2557" name="object 2557" descr=""/>
            <p:cNvSpPr/>
            <p:nvPr/>
          </p:nvSpPr>
          <p:spPr>
            <a:xfrm>
              <a:off x="6175645" y="2482012"/>
              <a:ext cx="635" cy="4445"/>
            </a:xfrm>
            <a:custGeom>
              <a:avLst/>
              <a:gdLst/>
              <a:ahLst/>
              <a:cxnLst/>
              <a:rect l="l" t="t" r="r" b="b"/>
              <a:pathLst>
                <a:path w="635" h="4444">
                  <a:moveTo>
                    <a:pt x="215" y="4013"/>
                  </a:moveTo>
                  <a:lnTo>
                    <a:pt x="152" y="889"/>
                  </a:lnTo>
                  <a:lnTo>
                    <a:pt x="76" y="0"/>
                  </a:lnTo>
                  <a:lnTo>
                    <a:pt x="0" y="1524"/>
                  </a:lnTo>
                </a:path>
              </a:pathLst>
            </a:custGeom>
            <a:ln w="3175">
              <a:solidFill>
                <a:srgbClr val="5C86AE"/>
              </a:solidFill>
            </a:ln>
          </p:spPr>
          <p:txBody>
            <a:bodyPr wrap="square" lIns="0" tIns="0" rIns="0" bIns="0" rtlCol="0"/>
            <a:lstStyle/>
            <a:p/>
          </p:txBody>
        </p:sp>
        <p:sp>
          <p:nvSpPr>
            <p:cNvPr id="2558" name="object 2558" descr=""/>
            <p:cNvSpPr/>
            <p:nvPr/>
          </p:nvSpPr>
          <p:spPr>
            <a:xfrm>
              <a:off x="6175786" y="2528167"/>
              <a:ext cx="635" cy="2540"/>
            </a:xfrm>
            <a:custGeom>
              <a:avLst/>
              <a:gdLst/>
              <a:ahLst/>
              <a:cxnLst/>
              <a:rect l="l" t="t" r="r" b="b"/>
              <a:pathLst>
                <a:path w="635" h="2539">
                  <a:moveTo>
                    <a:pt x="0" y="2387"/>
                  </a:moveTo>
                  <a:lnTo>
                    <a:pt x="25" y="1841"/>
                  </a:lnTo>
                  <a:lnTo>
                    <a:pt x="50" y="1041"/>
                  </a:lnTo>
                  <a:lnTo>
                    <a:pt x="76" y="0"/>
                  </a:lnTo>
                </a:path>
              </a:pathLst>
            </a:custGeom>
            <a:ln w="3175">
              <a:solidFill>
                <a:srgbClr val="5C86AE"/>
              </a:solidFill>
            </a:ln>
          </p:spPr>
          <p:txBody>
            <a:bodyPr wrap="square" lIns="0" tIns="0" rIns="0" bIns="0" rtlCol="0"/>
            <a:lstStyle/>
            <a:p/>
          </p:txBody>
        </p:sp>
        <p:sp>
          <p:nvSpPr>
            <p:cNvPr id="2559" name="object 2559" descr=""/>
            <p:cNvSpPr/>
            <p:nvPr/>
          </p:nvSpPr>
          <p:spPr>
            <a:xfrm>
              <a:off x="6175663" y="2527324"/>
              <a:ext cx="635" cy="1270"/>
            </a:xfrm>
            <a:custGeom>
              <a:avLst/>
              <a:gdLst/>
              <a:ahLst/>
              <a:cxnLst/>
              <a:rect l="l" t="t" r="r" b="b"/>
              <a:pathLst>
                <a:path w="635" h="1269">
                  <a:moveTo>
                    <a:pt x="0" y="292"/>
                  </a:moveTo>
                  <a:lnTo>
                    <a:pt x="38" y="927"/>
                  </a:lnTo>
                  <a:lnTo>
                    <a:pt x="127" y="0"/>
                  </a:lnTo>
                </a:path>
              </a:pathLst>
            </a:custGeom>
            <a:ln w="3175">
              <a:solidFill>
                <a:srgbClr val="5C86AE"/>
              </a:solidFill>
            </a:ln>
          </p:spPr>
          <p:txBody>
            <a:bodyPr wrap="square" lIns="0" tIns="0" rIns="0" bIns="0" rtlCol="0"/>
            <a:lstStyle/>
            <a:p/>
          </p:txBody>
        </p:sp>
        <p:sp>
          <p:nvSpPr>
            <p:cNvPr id="2560" name="object 2560" descr=""/>
            <p:cNvSpPr/>
            <p:nvPr/>
          </p:nvSpPr>
          <p:spPr>
            <a:xfrm>
              <a:off x="6175464" y="2515839"/>
              <a:ext cx="635" cy="8255"/>
            </a:xfrm>
            <a:custGeom>
              <a:avLst/>
              <a:gdLst/>
              <a:ahLst/>
              <a:cxnLst/>
              <a:rect l="l" t="t" r="r" b="b"/>
              <a:pathLst>
                <a:path w="635" h="8255">
                  <a:moveTo>
                    <a:pt x="0" y="0"/>
                  </a:moveTo>
                  <a:lnTo>
                    <a:pt x="25" y="3098"/>
                  </a:lnTo>
                  <a:lnTo>
                    <a:pt x="50" y="5803"/>
                  </a:lnTo>
                  <a:lnTo>
                    <a:pt x="88" y="7874"/>
                  </a:lnTo>
                </a:path>
              </a:pathLst>
            </a:custGeom>
            <a:ln w="3175">
              <a:solidFill>
                <a:srgbClr val="5C86AE"/>
              </a:solidFill>
            </a:ln>
          </p:spPr>
          <p:txBody>
            <a:bodyPr wrap="square" lIns="0" tIns="0" rIns="0" bIns="0" rtlCol="0"/>
            <a:lstStyle/>
            <a:p/>
          </p:txBody>
        </p:sp>
        <p:sp>
          <p:nvSpPr>
            <p:cNvPr id="2561" name="object 2561" descr=""/>
            <p:cNvSpPr/>
            <p:nvPr/>
          </p:nvSpPr>
          <p:spPr>
            <a:xfrm>
              <a:off x="6175439" y="2502253"/>
              <a:ext cx="635" cy="10160"/>
            </a:xfrm>
            <a:custGeom>
              <a:avLst/>
              <a:gdLst/>
              <a:ahLst/>
              <a:cxnLst/>
              <a:rect l="l" t="t" r="r" b="b"/>
              <a:pathLst>
                <a:path w="635" h="10160">
                  <a:moveTo>
                    <a:pt x="12" y="0"/>
                  </a:moveTo>
                  <a:lnTo>
                    <a:pt x="0" y="3175"/>
                  </a:lnTo>
                  <a:lnTo>
                    <a:pt x="0" y="6502"/>
                  </a:lnTo>
                  <a:lnTo>
                    <a:pt x="12" y="9690"/>
                  </a:lnTo>
                </a:path>
              </a:pathLst>
            </a:custGeom>
            <a:ln w="3175">
              <a:solidFill>
                <a:srgbClr val="5C86AE"/>
              </a:solidFill>
            </a:ln>
          </p:spPr>
          <p:txBody>
            <a:bodyPr wrap="square" lIns="0" tIns="0" rIns="0" bIns="0" rtlCol="0"/>
            <a:lstStyle/>
            <a:p/>
          </p:txBody>
        </p:sp>
        <p:sp>
          <p:nvSpPr>
            <p:cNvPr id="2562" name="object 2562" descr=""/>
            <p:cNvSpPr/>
            <p:nvPr/>
          </p:nvSpPr>
          <p:spPr>
            <a:xfrm>
              <a:off x="6175462" y="2490477"/>
              <a:ext cx="635" cy="8255"/>
            </a:xfrm>
            <a:custGeom>
              <a:avLst/>
              <a:gdLst/>
              <a:ahLst/>
              <a:cxnLst/>
              <a:rect l="l" t="t" r="r" b="b"/>
              <a:pathLst>
                <a:path w="635" h="8255">
                  <a:moveTo>
                    <a:pt x="88" y="0"/>
                  </a:moveTo>
                  <a:lnTo>
                    <a:pt x="50" y="2082"/>
                  </a:lnTo>
                  <a:lnTo>
                    <a:pt x="25" y="4775"/>
                  </a:lnTo>
                  <a:lnTo>
                    <a:pt x="0" y="7874"/>
                  </a:lnTo>
                </a:path>
              </a:pathLst>
            </a:custGeom>
            <a:ln w="3175">
              <a:solidFill>
                <a:srgbClr val="5C86AE"/>
              </a:solidFill>
            </a:ln>
          </p:spPr>
          <p:txBody>
            <a:bodyPr wrap="square" lIns="0" tIns="0" rIns="0" bIns="0" rtlCol="0"/>
            <a:lstStyle/>
            <a:p/>
          </p:txBody>
        </p:sp>
        <p:sp>
          <p:nvSpPr>
            <p:cNvPr id="2563" name="object 2563" descr=""/>
            <p:cNvSpPr/>
            <p:nvPr/>
          </p:nvSpPr>
          <p:spPr>
            <a:xfrm>
              <a:off x="6175648" y="2485928"/>
              <a:ext cx="635" cy="1270"/>
            </a:xfrm>
            <a:custGeom>
              <a:avLst/>
              <a:gdLst/>
              <a:ahLst/>
              <a:cxnLst/>
              <a:rect l="l" t="t" r="r" b="b"/>
              <a:pathLst>
                <a:path w="635" h="1269">
                  <a:moveTo>
                    <a:pt x="126" y="647"/>
                  </a:moveTo>
                  <a:lnTo>
                    <a:pt x="88" y="0"/>
                  </a:lnTo>
                  <a:lnTo>
                    <a:pt x="0" y="939"/>
                  </a:lnTo>
                </a:path>
              </a:pathLst>
            </a:custGeom>
            <a:ln w="3175">
              <a:solidFill>
                <a:srgbClr val="5C86AE"/>
              </a:solidFill>
            </a:ln>
          </p:spPr>
          <p:txBody>
            <a:bodyPr wrap="square" lIns="0" tIns="0" rIns="0" bIns="0" rtlCol="0"/>
            <a:lstStyle/>
            <a:p/>
          </p:txBody>
        </p:sp>
        <p:sp>
          <p:nvSpPr>
            <p:cNvPr id="2564" name="object 2564" descr=""/>
            <p:cNvSpPr/>
            <p:nvPr/>
          </p:nvSpPr>
          <p:spPr>
            <a:xfrm>
              <a:off x="6175786" y="2530559"/>
              <a:ext cx="0" cy="635"/>
            </a:xfrm>
            <a:custGeom>
              <a:avLst/>
              <a:gdLst/>
              <a:ahLst/>
              <a:cxnLst/>
              <a:rect l="l" t="t" r="r" b="b"/>
              <a:pathLst>
                <a:path w="0" h="635">
                  <a:moveTo>
                    <a:pt x="0" y="101"/>
                  </a:moveTo>
                  <a:lnTo>
                    <a:pt x="0" y="0"/>
                  </a:lnTo>
                </a:path>
              </a:pathLst>
            </a:custGeom>
            <a:ln w="3175">
              <a:solidFill>
                <a:srgbClr val="5C86AE"/>
              </a:solidFill>
            </a:ln>
          </p:spPr>
          <p:txBody>
            <a:bodyPr wrap="square" lIns="0" tIns="0" rIns="0" bIns="0" rtlCol="0"/>
            <a:lstStyle/>
            <a:p/>
          </p:txBody>
        </p:sp>
        <p:sp>
          <p:nvSpPr>
            <p:cNvPr id="2565" name="object 2565" descr=""/>
            <p:cNvSpPr/>
            <p:nvPr/>
          </p:nvSpPr>
          <p:spPr>
            <a:xfrm>
              <a:off x="6175575" y="2527746"/>
              <a:ext cx="635" cy="5080"/>
            </a:xfrm>
            <a:custGeom>
              <a:avLst/>
              <a:gdLst/>
              <a:ahLst/>
              <a:cxnLst/>
              <a:rect l="l" t="t" r="r" b="b"/>
              <a:pathLst>
                <a:path w="635" h="5080">
                  <a:moveTo>
                    <a:pt x="0" y="0"/>
                  </a:moveTo>
                  <a:lnTo>
                    <a:pt x="63" y="3441"/>
                  </a:lnTo>
                  <a:lnTo>
                    <a:pt x="139" y="4495"/>
                  </a:lnTo>
                  <a:lnTo>
                    <a:pt x="215" y="2908"/>
                  </a:lnTo>
                </a:path>
              </a:pathLst>
            </a:custGeom>
            <a:ln w="3175">
              <a:solidFill>
                <a:srgbClr val="5C86AE"/>
              </a:solidFill>
            </a:ln>
          </p:spPr>
          <p:txBody>
            <a:bodyPr wrap="square" lIns="0" tIns="0" rIns="0" bIns="0" rtlCol="0"/>
            <a:lstStyle/>
            <a:p/>
          </p:txBody>
        </p:sp>
        <p:sp>
          <p:nvSpPr>
            <p:cNvPr id="2566" name="object 2566" descr=""/>
            <p:cNvSpPr/>
            <p:nvPr/>
          </p:nvSpPr>
          <p:spPr>
            <a:xfrm>
              <a:off x="6175464" y="2515895"/>
              <a:ext cx="635" cy="8255"/>
            </a:xfrm>
            <a:custGeom>
              <a:avLst/>
              <a:gdLst/>
              <a:ahLst/>
              <a:cxnLst/>
              <a:rect l="l" t="t" r="r" b="b"/>
              <a:pathLst>
                <a:path w="635" h="8255">
                  <a:moveTo>
                    <a:pt x="0" y="0"/>
                  </a:moveTo>
                  <a:lnTo>
                    <a:pt x="12" y="2946"/>
                  </a:lnTo>
                  <a:lnTo>
                    <a:pt x="25" y="5638"/>
                  </a:lnTo>
                  <a:lnTo>
                    <a:pt x="50" y="7924"/>
                  </a:lnTo>
                </a:path>
              </a:pathLst>
            </a:custGeom>
            <a:ln w="3175">
              <a:solidFill>
                <a:srgbClr val="5C86AE"/>
              </a:solidFill>
            </a:ln>
          </p:spPr>
          <p:txBody>
            <a:bodyPr wrap="square" lIns="0" tIns="0" rIns="0" bIns="0" rtlCol="0"/>
            <a:lstStyle/>
            <a:p/>
          </p:txBody>
        </p:sp>
        <p:sp>
          <p:nvSpPr>
            <p:cNvPr id="2567" name="object 2567" descr=""/>
            <p:cNvSpPr/>
            <p:nvPr/>
          </p:nvSpPr>
          <p:spPr>
            <a:xfrm>
              <a:off x="6175439" y="2502222"/>
              <a:ext cx="635" cy="10160"/>
            </a:xfrm>
            <a:custGeom>
              <a:avLst/>
              <a:gdLst/>
              <a:ahLst/>
              <a:cxnLst/>
              <a:rect l="l" t="t" r="r" b="b"/>
              <a:pathLst>
                <a:path w="635" h="10160">
                  <a:moveTo>
                    <a:pt x="12" y="0"/>
                  </a:moveTo>
                  <a:lnTo>
                    <a:pt x="0" y="3213"/>
                  </a:lnTo>
                  <a:lnTo>
                    <a:pt x="0" y="6527"/>
                  </a:lnTo>
                  <a:lnTo>
                    <a:pt x="12" y="9753"/>
                  </a:lnTo>
                </a:path>
              </a:pathLst>
            </a:custGeom>
            <a:ln w="3175">
              <a:solidFill>
                <a:srgbClr val="5C86AE"/>
              </a:solidFill>
            </a:ln>
          </p:spPr>
          <p:txBody>
            <a:bodyPr wrap="square" lIns="0" tIns="0" rIns="0" bIns="0" rtlCol="0"/>
            <a:lstStyle/>
            <a:p/>
          </p:txBody>
        </p:sp>
        <p:sp>
          <p:nvSpPr>
            <p:cNvPr id="2568" name="object 2568" descr=""/>
            <p:cNvSpPr/>
            <p:nvPr/>
          </p:nvSpPr>
          <p:spPr>
            <a:xfrm>
              <a:off x="6175464" y="2490372"/>
              <a:ext cx="635" cy="8255"/>
            </a:xfrm>
            <a:custGeom>
              <a:avLst/>
              <a:gdLst/>
              <a:ahLst/>
              <a:cxnLst/>
              <a:rect l="l" t="t" r="r" b="b"/>
              <a:pathLst>
                <a:path w="635" h="8255">
                  <a:moveTo>
                    <a:pt x="50" y="0"/>
                  </a:moveTo>
                  <a:lnTo>
                    <a:pt x="25" y="2286"/>
                  </a:lnTo>
                  <a:lnTo>
                    <a:pt x="12" y="4978"/>
                  </a:lnTo>
                  <a:lnTo>
                    <a:pt x="0" y="7924"/>
                  </a:lnTo>
                </a:path>
              </a:pathLst>
            </a:custGeom>
            <a:ln w="3175">
              <a:solidFill>
                <a:srgbClr val="5C86AE"/>
              </a:solidFill>
            </a:ln>
          </p:spPr>
          <p:txBody>
            <a:bodyPr wrap="square" lIns="0" tIns="0" rIns="0" bIns="0" rtlCol="0"/>
            <a:lstStyle/>
            <a:p/>
          </p:txBody>
        </p:sp>
        <p:sp>
          <p:nvSpPr>
            <p:cNvPr id="2569" name="object 2569" descr=""/>
            <p:cNvSpPr/>
            <p:nvPr/>
          </p:nvSpPr>
          <p:spPr>
            <a:xfrm>
              <a:off x="6175574" y="2483637"/>
              <a:ext cx="635" cy="3175"/>
            </a:xfrm>
            <a:custGeom>
              <a:avLst/>
              <a:gdLst/>
              <a:ahLst/>
              <a:cxnLst/>
              <a:rect l="l" t="t" r="r" b="b"/>
              <a:pathLst>
                <a:path w="635" h="3175">
                  <a:moveTo>
                    <a:pt x="76" y="0"/>
                  </a:moveTo>
                  <a:lnTo>
                    <a:pt x="50" y="609"/>
                  </a:lnTo>
                  <a:lnTo>
                    <a:pt x="25" y="1562"/>
                  </a:lnTo>
                  <a:lnTo>
                    <a:pt x="0" y="2806"/>
                  </a:lnTo>
                </a:path>
              </a:pathLst>
            </a:custGeom>
            <a:ln w="3175">
              <a:solidFill>
                <a:srgbClr val="5C86AE"/>
              </a:solidFill>
            </a:ln>
          </p:spPr>
          <p:txBody>
            <a:bodyPr wrap="square" lIns="0" tIns="0" rIns="0" bIns="0" rtlCol="0"/>
            <a:lstStyle/>
            <a:p/>
          </p:txBody>
        </p:sp>
        <p:sp>
          <p:nvSpPr>
            <p:cNvPr id="2570" name="object 2570" descr=""/>
            <p:cNvSpPr/>
            <p:nvPr/>
          </p:nvSpPr>
          <p:spPr>
            <a:xfrm>
              <a:off x="6191631" y="2505696"/>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C86AE"/>
              </a:solidFill>
            </a:ln>
          </p:spPr>
          <p:txBody>
            <a:bodyPr wrap="square" lIns="0" tIns="0" rIns="0" bIns="0" rtlCol="0"/>
            <a:lstStyle/>
            <a:p/>
          </p:txBody>
        </p:sp>
        <p:sp>
          <p:nvSpPr>
            <p:cNvPr id="2571" name="object 2571" descr=""/>
            <p:cNvSpPr/>
            <p:nvPr/>
          </p:nvSpPr>
          <p:spPr>
            <a:xfrm>
              <a:off x="6191631" y="2499555"/>
              <a:ext cx="635" cy="15240"/>
            </a:xfrm>
            <a:custGeom>
              <a:avLst/>
              <a:gdLst/>
              <a:ahLst/>
              <a:cxnLst/>
              <a:rect l="l" t="t" r="r" b="b"/>
              <a:pathLst>
                <a:path w="635" h="15239">
                  <a:moveTo>
                    <a:pt x="279" y="15074"/>
                  </a:moveTo>
                  <a:lnTo>
                    <a:pt x="444" y="15074"/>
                  </a:lnTo>
                  <a:lnTo>
                    <a:pt x="546" y="11696"/>
                  </a:lnTo>
                  <a:lnTo>
                    <a:pt x="546" y="7543"/>
                  </a:lnTo>
                  <a:lnTo>
                    <a:pt x="546" y="3378"/>
                  </a:lnTo>
                  <a:lnTo>
                    <a:pt x="444" y="0"/>
                  </a:lnTo>
                  <a:lnTo>
                    <a:pt x="279" y="0"/>
                  </a:lnTo>
                  <a:lnTo>
                    <a:pt x="126" y="0"/>
                  </a:lnTo>
                  <a:lnTo>
                    <a:pt x="0" y="3378"/>
                  </a:lnTo>
                  <a:lnTo>
                    <a:pt x="0" y="7543"/>
                  </a:lnTo>
                  <a:lnTo>
                    <a:pt x="0" y="11696"/>
                  </a:lnTo>
                  <a:lnTo>
                    <a:pt x="126" y="15074"/>
                  </a:lnTo>
                  <a:lnTo>
                    <a:pt x="279" y="15074"/>
                  </a:lnTo>
                </a:path>
              </a:pathLst>
            </a:custGeom>
            <a:ln w="3175">
              <a:solidFill>
                <a:srgbClr val="5C86AE"/>
              </a:solidFill>
            </a:ln>
          </p:spPr>
          <p:txBody>
            <a:bodyPr wrap="square" lIns="0" tIns="0" rIns="0" bIns="0" rtlCol="0"/>
            <a:lstStyle/>
            <a:p/>
          </p:txBody>
        </p:sp>
        <p:sp>
          <p:nvSpPr>
            <p:cNvPr id="2572" name="object 2572" descr=""/>
            <p:cNvSpPr/>
            <p:nvPr/>
          </p:nvSpPr>
          <p:spPr>
            <a:xfrm>
              <a:off x="6191631" y="2513509"/>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C86AE"/>
              </a:solidFill>
            </a:ln>
          </p:spPr>
          <p:txBody>
            <a:bodyPr wrap="square" lIns="0" tIns="0" rIns="0" bIns="0" rtlCol="0"/>
            <a:lstStyle/>
            <a:p/>
          </p:txBody>
        </p:sp>
        <p:sp>
          <p:nvSpPr>
            <p:cNvPr id="2573" name="object 2573" descr=""/>
            <p:cNvSpPr/>
            <p:nvPr/>
          </p:nvSpPr>
          <p:spPr>
            <a:xfrm>
              <a:off x="6191631" y="2516300"/>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C86AE"/>
              </a:solidFill>
            </a:ln>
          </p:spPr>
          <p:txBody>
            <a:bodyPr wrap="square" lIns="0" tIns="0" rIns="0" bIns="0" rtlCol="0"/>
            <a:lstStyle/>
            <a:p/>
          </p:txBody>
        </p:sp>
        <p:sp>
          <p:nvSpPr>
            <p:cNvPr id="2574" name="object 2574" descr=""/>
            <p:cNvSpPr/>
            <p:nvPr/>
          </p:nvSpPr>
          <p:spPr>
            <a:xfrm>
              <a:off x="6191631" y="2512394"/>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C86AE"/>
              </a:solidFill>
            </a:ln>
          </p:spPr>
          <p:txBody>
            <a:bodyPr wrap="square" lIns="0" tIns="0" rIns="0" bIns="0" rtlCol="0"/>
            <a:lstStyle/>
            <a:p/>
          </p:txBody>
        </p:sp>
        <p:sp>
          <p:nvSpPr>
            <p:cNvPr id="2575" name="object 2575" descr=""/>
            <p:cNvSpPr/>
            <p:nvPr/>
          </p:nvSpPr>
          <p:spPr>
            <a:xfrm>
              <a:off x="6191631" y="2504022"/>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C86AE"/>
              </a:solidFill>
            </a:ln>
          </p:spPr>
          <p:txBody>
            <a:bodyPr wrap="square" lIns="0" tIns="0" rIns="0" bIns="0" rtlCol="0"/>
            <a:lstStyle/>
            <a:p/>
          </p:txBody>
        </p:sp>
        <p:sp>
          <p:nvSpPr>
            <p:cNvPr id="2576" name="object 2576" descr=""/>
            <p:cNvSpPr/>
            <p:nvPr/>
          </p:nvSpPr>
          <p:spPr>
            <a:xfrm>
              <a:off x="6191631" y="2496760"/>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C86AE"/>
              </a:solidFill>
            </a:ln>
          </p:spPr>
          <p:txBody>
            <a:bodyPr wrap="square" lIns="0" tIns="0" rIns="0" bIns="0" rtlCol="0"/>
            <a:lstStyle/>
            <a:p/>
          </p:txBody>
        </p:sp>
        <p:sp>
          <p:nvSpPr>
            <p:cNvPr id="2577" name="object 2577" descr=""/>
            <p:cNvSpPr/>
            <p:nvPr/>
          </p:nvSpPr>
          <p:spPr>
            <a:xfrm>
              <a:off x="6191631" y="2493411"/>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C86AE"/>
              </a:solidFill>
            </a:ln>
          </p:spPr>
          <p:txBody>
            <a:bodyPr wrap="square" lIns="0" tIns="0" rIns="0" bIns="0" rtlCol="0"/>
            <a:lstStyle/>
            <a:p/>
          </p:txBody>
        </p:sp>
        <p:sp>
          <p:nvSpPr>
            <p:cNvPr id="2578" name="object 2578" descr=""/>
            <p:cNvSpPr/>
            <p:nvPr/>
          </p:nvSpPr>
          <p:spPr>
            <a:xfrm>
              <a:off x="6191631" y="2497318"/>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C86AE"/>
              </a:solidFill>
            </a:ln>
          </p:spPr>
          <p:txBody>
            <a:bodyPr wrap="square" lIns="0" tIns="0" rIns="0" bIns="0" rtlCol="0"/>
            <a:lstStyle/>
            <a:p/>
          </p:txBody>
        </p:sp>
        <p:sp>
          <p:nvSpPr>
            <p:cNvPr id="2579" name="object 2579" descr=""/>
            <p:cNvSpPr/>
            <p:nvPr/>
          </p:nvSpPr>
          <p:spPr>
            <a:xfrm>
              <a:off x="6191631" y="2492859"/>
              <a:ext cx="635" cy="28575"/>
            </a:xfrm>
            <a:custGeom>
              <a:avLst/>
              <a:gdLst/>
              <a:ahLst/>
              <a:cxnLst/>
              <a:rect l="l" t="t" r="r" b="b"/>
              <a:pathLst>
                <a:path w="635" h="28575">
                  <a:moveTo>
                    <a:pt x="279" y="0"/>
                  </a:moveTo>
                  <a:lnTo>
                    <a:pt x="126" y="0"/>
                  </a:lnTo>
                  <a:lnTo>
                    <a:pt x="0" y="6375"/>
                  </a:lnTo>
                  <a:lnTo>
                    <a:pt x="0" y="14236"/>
                  </a:lnTo>
                  <a:lnTo>
                    <a:pt x="0" y="22098"/>
                  </a:lnTo>
                  <a:lnTo>
                    <a:pt x="126" y="28473"/>
                  </a:lnTo>
                  <a:lnTo>
                    <a:pt x="279" y="28473"/>
                  </a:lnTo>
                </a:path>
                <a:path w="635" h="28575">
                  <a:moveTo>
                    <a:pt x="279" y="0"/>
                  </a:moveTo>
                  <a:lnTo>
                    <a:pt x="126" y="0"/>
                  </a:lnTo>
                  <a:lnTo>
                    <a:pt x="0" y="6375"/>
                  </a:lnTo>
                  <a:lnTo>
                    <a:pt x="0" y="14236"/>
                  </a:lnTo>
                  <a:lnTo>
                    <a:pt x="0" y="22098"/>
                  </a:lnTo>
                  <a:lnTo>
                    <a:pt x="126" y="28473"/>
                  </a:lnTo>
                  <a:lnTo>
                    <a:pt x="279" y="28473"/>
                  </a:lnTo>
                  <a:lnTo>
                    <a:pt x="444" y="28473"/>
                  </a:lnTo>
                  <a:lnTo>
                    <a:pt x="546" y="22098"/>
                  </a:lnTo>
                  <a:lnTo>
                    <a:pt x="546" y="14236"/>
                  </a:lnTo>
                  <a:lnTo>
                    <a:pt x="546" y="6375"/>
                  </a:lnTo>
                  <a:lnTo>
                    <a:pt x="444" y="0"/>
                  </a:lnTo>
                  <a:lnTo>
                    <a:pt x="279" y="0"/>
                  </a:lnTo>
                </a:path>
              </a:pathLst>
            </a:custGeom>
            <a:ln w="3175">
              <a:solidFill>
                <a:srgbClr val="5C86AE"/>
              </a:solidFill>
            </a:ln>
          </p:spPr>
          <p:txBody>
            <a:bodyPr wrap="square" lIns="0" tIns="0" rIns="0" bIns="0" rtlCol="0"/>
            <a:lstStyle/>
            <a:p/>
          </p:txBody>
        </p:sp>
        <p:sp>
          <p:nvSpPr>
            <p:cNvPr id="2580" name="object 2580" descr=""/>
            <p:cNvSpPr/>
            <p:nvPr/>
          </p:nvSpPr>
          <p:spPr>
            <a:xfrm>
              <a:off x="6182418" y="2505137"/>
              <a:ext cx="635" cy="1905"/>
            </a:xfrm>
            <a:custGeom>
              <a:avLst/>
              <a:gdLst/>
              <a:ahLst/>
              <a:cxnLst/>
              <a:rect l="l" t="t" r="r" b="b"/>
              <a:pathLst>
                <a:path w="635" h="1905">
                  <a:moveTo>
                    <a:pt x="139" y="1562"/>
                  </a:moveTo>
                  <a:lnTo>
                    <a:pt x="254" y="1371"/>
                  </a:lnTo>
                  <a:lnTo>
                    <a:pt x="304" y="990"/>
                  </a:lnTo>
                  <a:lnTo>
                    <a:pt x="266" y="622"/>
                  </a:lnTo>
                  <a:lnTo>
                    <a:pt x="241" y="254"/>
                  </a:lnTo>
                  <a:lnTo>
                    <a:pt x="127" y="0"/>
                  </a:lnTo>
                </a:path>
              </a:pathLst>
            </a:custGeom>
            <a:ln w="3175">
              <a:solidFill>
                <a:srgbClr val="5C86AE"/>
              </a:solidFill>
            </a:ln>
          </p:spPr>
          <p:txBody>
            <a:bodyPr wrap="square" lIns="0" tIns="0" rIns="0" bIns="0" rtlCol="0"/>
            <a:lstStyle/>
            <a:p/>
          </p:txBody>
        </p:sp>
        <p:sp>
          <p:nvSpPr>
            <p:cNvPr id="2581" name="object 2581" descr=""/>
            <p:cNvSpPr/>
            <p:nvPr/>
          </p:nvSpPr>
          <p:spPr>
            <a:xfrm>
              <a:off x="6185771" y="2505141"/>
              <a:ext cx="635" cy="1905"/>
            </a:xfrm>
            <a:custGeom>
              <a:avLst/>
              <a:gdLst/>
              <a:ahLst/>
              <a:cxnLst/>
              <a:rect l="l" t="t" r="r" b="b"/>
              <a:pathLst>
                <a:path w="635" h="1905">
                  <a:moveTo>
                    <a:pt x="0" y="1676"/>
                  </a:moveTo>
                  <a:lnTo>
                    <a:pt x="152" y="1676"/>
                  </a:lnTo>
                  <a:lnTo>
                    <a:pt x="279" y="1295"/>
                  </a:lnTo>
                  <a:lnTo>
                    <a:pt x="279" y="838"/>
                  </a:lnTo>
                  <a:lnTo>
                    <a:pt x="279" y="368"/>
                  </a:lnTo>
                  <a:lnTo>
                    <a:pt x="152" y="0"/>
                  </a:lnTo>
                  <a:lnTo>
                    <a:pt x="0" y="0"/>
                  </a:lnTo>
                </a:path>
              </a:pathLst>
            </a:custGeom>
            <a:ln w="3175">
              <a:solidFill>
                <a:srgbClr val="5C86AE"/>
              </a:solidFill>
            </a:ln>
          </p:spPr>
          <p:txBody>
            <a:bodyPr wrap="square" lIns="0" tIns="0" rIns="0" bIns="0" rtlCol="0"/>
            <a:lstStyle/>
            <a:p/>
          </p:txBody>
        </p:sp>
        <p:sp>
          <p:nvSpPr>
            <p:cNvPr id="2582" name="object 2582" descr=""/>
            <p:cNvSpPr/>
            <p:nvPr/>
          </p:nvSpPr>
          <p:spPr>
            <a:xfrm>
              <a:off x="6185535" y="2526846"/>
              <a:ext cx="635" cy="1270"/>
            </a:xfrm>
            <a:custGeom>
              <a:avLst/>
              <a:gdLst/>
              <a:ahLst/>
              <a:cxnLst/>
              <a:rect l="l" t="t" r="r" b="b"/>
              <a:pathLst>
                <a:path w="635" h="1269">
                  <a:moveTo>
                    <a:pt x="0" y="0"/>
                  </a:moveTo>
                  <a:lnTo>
                    <a:pt x="50" y="736"/>
                  </a:lnTo>
                  <a:lnTo>
                    <a:pt x="139" y="1181"/>
                  </a:lnTo>
                </a:path>
              </a:pathLst>
            </a:custGeom>
            <a:ln w="3175">
              <a:solidFill>
                <a:srgbClr val="5C86AE"/>
              </a:solidFill>
            </a:ln>
          </p:spPr>
          <p:txBody>
            <a:bodyPr wrap="square" lIns="0" tIns="0" rIns="0" bIns="0" rtlCol="0"/>
            <a:lstStyle/>
            <a:p/>
          </p:txBody>
        </p:sp>
        <p:sp>
          <p:nvSpPr>
            <p:cNvPr id="2583" name="object 2583" descr=""/>
            <p:cNvSpPr/>
            <p:nvPr/>
          </p:nvSpPr>
          <p:spPr>
            <a:xfrm>
              <a:off x="6185466" y="2522735"/>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24"/>
                  </a:lnTo>
                </a:path>
              </a:pathLst>
            </a:custGeom>
            <a:ln w="3175">
              <a:solidFill>
                <a:srgbClr val="5C86AE"/>
              </a:solidFill>
            </a:ln>
          </p:spPr>
          <p:txBody>
            <a:bodyPr wrap="square" lIns="0" tIns="0" rIns="0" bIns="0" rtlCol="0"/>
            <a:lstStyle/>
            <a:p/>
          </p:txBody>
        </p:sp>
        <p:sp>
          <p:nvSpPr>
            <p:cNvPr id="2584" name="object 2584" descr=""/>
            <p:cNvSpPr/>
            <p:nvPr/>
          </p:nvSpPr>
          <p:spPr>
            <a:xfrm>
              <a:off x="6185472" y="2523920"/>
              <a:ext cx="635" cy="3810"/>
            </a:xfrm>
            <a:custGeom>
              <a:avLst/>
              <a:gdLst/>
              <a:ahLst/>
              <a:cxnLst/>
              <a:rect l="l" t="t" r="r" b="b"/>
              <a:pathLst>
                <a:path w="635" h="3810">
                  <a:moveTo>
                    <a:pt x="38" y="0"/>
                  </a:moveTo>
                  <a:lnTo>
                    <a:pt x="0" y="774"/>
                  </a:lnTo>
                  <a:lnTo>
                    <a:pt x="12" y="1676"/>
                  </a:lnTo>
                  <a:lnTo>
                    <a:pt x="63" y="2400"/>
                  </a:lnTo>
                  <a:lnTo>
                    <a:pt x="114" y="3124"/>
                  </a:lnTo>
                  <a:lnTo>
                    <a:pt x="203" y="3556"/>
                  </a:lnTo>
                </a:path>
              </a:pathLst>
            </a:custGeom>
            <a:ln w="3175">
              <a:solidFill>
                <a:srgbClr val="5C86AE"/>
              </a:solidFill>
            </a:ln>
          </p:spPr>
          <p:txBody>
            <a:bodyPr wrap="square" lIns="0" tIns="0" rIns="0" bIns="0" rtlCol="0"/>
            <a:lstStyle/>
            <a:p/>
          </p:txBody>
        </p:sp>
        <p:sp>
          <p:nvSpPr>
            <p:cNvPr id="2585" name="object 2585" descr=""/>
            <p:cNvSpPr/>
            <p:nvPr/>
          </p:nvSpPr>
          <p:spPr>
            <a:xfrm>
              <a:off x="6185466" y="2522177"/>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37"/>
                  </a:lnTo>
                </a:path>
              </a:pathLst>
            </a:custGeom>
            <a:ln w="3175">
              <a:solidFill>
                <a:srgbClr val="5C86AE"/>
              </a:solidFill>
            </a:ln>
          </p:spPr>
          <p:txBody>
            <a:bodyPr wrap="square" lIns="0" tIns="0" rIns="0" bIns="0" rtlCol="0"/>
            <a:lstStyle/>
            <a:p/>
          </p:txBody>
        </p:sp>
        <p:sp>
          <p:nvSpPr>
            <p:cNvPr id="2586" name="object 2586" descr=""/>
            <p:cNvSpPr/>
            <p:nvPr/>
          </p:nvSpPr>
          <p:spPr>
            <a:xfrm>
              <a:off x="6185491" y="2519102"/>
              <a:ext cx="635" cy="5080"/>
            </a:xfrm>
            <a:custGeom>
              <a:avLst/>
              <a:gdLst/>
              <a:ahLst/>
              <a:cxnLst/>
              <a:rect l="l" t="t" r="r" b="b"/>
              <a:pathLst>
                <a:path w="635" h="5080">
                  <a:moveTo>
                    <a:pt x="279" y="0"/>
                  </a:moveTo>
                  <a:lnTo>
                    <a:pt x="114" y="0"/>
                  </a:lnTo>
                  <a:lnTo>
                    <a:pt x="0" y="1117"/>
                  </a:lnTo>
                  <a:lnTo>
                    <a:pt x="0" y="2501"/>
                  </a:lnTo>
                  <a:lnTo>
                    <a:pt x="0" y="3898"/>
                  </a:lnTo>
                  <a:lnTo>
                    <a:pt x="114" y="5029"/>
                  </a:lnTo>
                  <a:lnTo>
                    <a:pt x="279" y="5029"/>
                  </a:lnTo>
                </a:path>
              </a:pathLst>
            </a:custGeom>
            <a:ln w="3175">
              <a:solidFill>
                <a:srgbClr val="5C86AE"/>
              </a:solidFill>
            </a:ln>
          </p:spPr>
          <p:txBody>
            <a:bodyPr wrap="square" lIns="0" tIns="0" rIns="0" bIns="0" rtlCol="0"/>
            <a:lstStyle/>
            <a:p/>
          </p:txBody>
        </p:sp>
        <p:sp>
          <p:nvSpPr>
            <p:cNvPr id="2587" name="object 2587" descr=""/>
            <p:cNvSpPr/>
            <p:nvPr/>
          </p:nvSpPr>
          <p:spPr>
            <a:xfrm>
              <a:off x="6185470" y="2519666"/>
              <a:ext cx="635" cy="5080"/>
            </a:xfrm>
            <a:custGeom>
              <a:avLst/>
              <a:gdLst/>
              <a:ahLst/>
              <a:cxnLst/>
              <a:rect l="l" t="t" r="r" b="b"/>
              <a:pathLst>
                <a:path w="635" h="5080">
                  <a:moveTo>
                    <a:pt x="126" y="0"/>
                  </a:moveTo>
                  <a:lnTo>
                    <a:pt x="25" y="673"/>
                  </a:lnTo>
                  <a:lnTo>
                    <a:pt x="0" y="1790"/>
                  </a:lnTo>
                  <a:lnTo>
                    <a:pt x="38" y="2794"/>
                  </a:lnTo>
                  <a:lnTo>
                    <a:pt x="76" y="3784"/>
                  </a:lnTo>
                  <a:lnTo>
                    <a:pt x="177" y="4457"/>
                  </a:lnTo>
                </a:path>
              </a:pathLst>
            </a:custGeom>
            <a:ln w="3175">
              <a:solidFill>
                <a:srgbClr val="5C86AE"/>
              </a:solidFill>
            </a:ln>
          </p:spPr>
          <p:txBody>
            <a:bodyPr wrap="square" lIns="0" tIns="0" rIns="0" bIns="0" rtlCol="0"/>
            <a:lstStyle/>
            <a:p/>
          </p:txBody>
        </p:sp>
        <p:sp>
          <p:nvSpPr>
            <p:cNvPr id="2588" name="object 2588" descr=""/>
            <p:cNvSpPr/>
            <p:nvPr/>
          </p:nvSpPr>
          <p:spPr>
            <a:xfrm>
              <a:off x="6185466" y="2518829"/>
              <a:ext cx="635" cy="5715"/>
            </a:xfrm>
            <a:custGeom>
              <a:avLst/>
              <a:gdLst/>
              <a:ahLst/>
              <a:cxnLst/>
              <a:rect l="l" t="t" r="r" b="b"/>
              <a:pathLst>
                <a:path w="635" h="5714">
                  <a:moveTo>
                    <a:pt x="304" y="5295"/>
                  </a:moveTo>
                  <a:lnTo>
                    <a:pt x="457" y="5295"/>
                  </a:lnTo>
                  <a:lnTo>
                    <a:pt x="584" y="4165"/>
                  </a:lnTo>
                  <a:lnTo>
                    <a:pt x="584" y="2781"/>
                  </a:lnTo>
                  <a:lnTo>
                    <a:pt x="584" y="1397"/>
                  </a:lnTo>
                  <a:lnTo>
                    <a:pt x="457" y="266"/>
                  </a:lnTo>
                  <a:lnTo>
                    <a:pt x="304" y="266"/>
                  </a:lnTo>
                </a:path>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24"/>
                  </a:lnTo>
                </a:path>
              </a:pathLst>
            </a:custGeom>
            <a:ln w="3175">
              <a:solidFill>
                <a:srgbClr val="5C86AE"/>
              </a:solidFill>
            </a:ln>
          </p:spPr>
          <p:txBody>
            <a:bodyPr wrap="square" lIns="0" tIns="0" rIns="0" bIns="0" rtlCol="0"/>
            <a:lstStyle/>
            <a:p/>
          </p:txBody>
        </p:sp>
        <p:sp>
          <p:nvSpPr>
            <p:cNvPr id="2589" name="object 2589" descr=""/>
            <p:cNvSpPr/>
            <p:nvPr/>
          </p:nvSpPr>
          <p:spPr>
            <a:xfrm>
              <a:off x="6185470" y="2515201"/>
              <a:ext cx="635" cy="5080"/>
            </a:xfrm>
            <a:custGeom>
              <a:avLst/>
              <a:gdLst/>
              <a:ahLst/>
              <a:cxnLst/>
              <a:rect l="l" t="t" r="r" b="b"/>
              <a:pathLst>
                <a:path w="635" h="5080">
                  <a:moveTo>
                    <a:pt x="126" y="0"/>
                  </a:moveTo>
                  <a:lnTo>
                    <a:pt x="25" y="673"/>
                  </a:lnTo>
                  <a:lnTo>
                    <a:pt x="0" y="1790"/>
                  </a:lnTo>
                  <a:lnTo>
                    <a:pt x="38" y="2781"/>
                  </a:lnTo>
                  <a:lnTo>
                    <a:pt x="76" y="3784"/>
                  </a:lnTo>
                  <a:lnTo>
                    <a:pt x="177" y="4457"/>
                  </a:lnTo>
                </a:path>
              </a:pathLst>
            </a:custGeom>
            <a:ln w="3175">
              <a:solidFill>
                <a:srgbClr val="5C86AE"/>
              </a:solidFill>
            </a:ln>
          </p:spPr>
          <p:txBody>
            <a:bodyPr wrap="square" lIns="0" tIns="0" rIns="0" bIns="0" rtlCol="0"/>
            <a:lstStyle/>
            <a:p/>
          </p:txBody>
        </p:sp>
        <p:sp>
          <p:nvSpPr>
            <p:cNvPr id="2590" name="object 2590" descr=""/>
            <p:cNvSpPr/>
            <p:nvPr/>
          </p:nvSpPr>
          <p:spPr>
            <a:xfrm>
              <a:off x="6185466" y="2514357"/>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37"/>
                  </a:lnTo>
                </a:path>
              </a:pathLst>
            </a:custGeom>
            <a:ln w="3175">
              <a:solidFill>
                <a:srgbClr val="5C86AE"/>
              </a:solidFill>
            </a:ln>
          </p:spPr>
          <p:txBody>
            <a:bodyPr wrap="square" lIns="0" tIns="0" rIns="0" bIns="0" rtlCol="0"/>
            <a:lstStyle/>
            <a:p/>
          </p:txBody>
        </p:sp>
        <p:sp>
          <p:nvSpPr>
            <p:cNvPr id="2591" name="object 2591" descr=""/>
            <p:cNvSpPr/>
            <p:nvPr/>
          </p:nvSpPr>
          <p:spPr>
            <a:xfrm>
              <a:off x="6185470" y="2510171"/>
              <a:ext cx="635" cy="5080"/>
            </a:xfrm>
            <a:custGeom>
              <a:avLst/>
              <a:gdLst/>
              <a:ahLst/>
              <a:cxnLst/>
              <a:rect l="l" t="t" r="r" b="b"/>
              <a:pathLst>
                <a:path w="635" h="5080">
                  <a:moveTo>
                    <a:pt x="126" y="0"/>
                  </a:moveTo>
                  <a:lnTo>
                    <a:pt x="25" y="673"/>
                  </a:lnTo>
                  <a:lnTo>
                    <a:pt x="0" y="1790"/>
                  </a:lnTo>
                  <a:lnTo>
                    <a:pt x="38" y="2794"/>
                  </a:lnTo>
                  <a:lnTo>
                    <a:pt x="76" y="3784"/>
                  </a:lnTo>
                  <a:lnTo>
                    <a:pt x="177" y="4457"/>
                  </a:lnTo>
                </a:path>
              </a:pathLst>
            </a:custGeom>
            <a:ln w="3175">
              <a:solidFill>
                <a:srgbClr val="5C86AE"/>
              </a:solidFill>
            </a:ln>
          </p:spPr>
          <p:txBody>
            <a:bodyPr wrap="square" lIns="0" tIns="0" rIns="0" bIns="0" rtlCol="0"/>
            <a:lstStyle/>
            <a:p/>
          </p:txBody>
        </p:sp>
        <p:sp>
          <p:nvSpPr>
            <p:cNvPr id="2592" name="object 2592" descr=""/>
            <p:cNvSpPr/>
            <p:nvPr/>
          </p:nvSpPr>
          <p:spPr>
            <a:xfrm>
              <a:off x="6185466" y="2509334"/>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37"/>
                  </a:lnTo>
                </a:path>
              </a:pathLst>
            </a:custGeom>
            <a:ln w="3175">
              <a:solidFill>
                <a:srgbClr val="5C86AE"/>
              </a:solidFill>
            </a:ln>
          </p:spPr>
          <p:txBody>
            <a:bodyPr wrap="square" lIns="0" tIns="0" rIns="0" bIns="0" rtlCol="0"/>
            <a:lstStyle/>
            <a:p/>
          </p:txBody>
        </p:sp>
        <p:sp>
          <p:nvSpPr>
            <p:cNvPr id="2593" name="object 2593" descr=""/>
            <p:cNvSpPr/>
            <p:nvPr/>
          </p:nvSpPr>
          <p:spPr>
            <a:xfrm>
              <a:off x="6185470" y="2497888"/>
              <a:ext cx="635" cy="5080"/>
            </a:xfrm>
            <a:custGeom>
              <a:avLst/>
              <a:gdLst/>
              <a:ahLst/>
              <a:cxnLst/>
              <a:rect l="l" t="t" r="r" b="b"/>
              <a:pathLst>
                <a:path w="635" h="5080">
                  <a:moveTo>
                    <a:pt x="126" y="0"/>
                  </a:moveTo>
                  <a:lnTo>
                    <a:pt x="25" y="673"/>
                  </a:lnTo>
                  <a:lnTo>
                    <a:pt x="0" y="1790"/>
                  </a:lnTo>
                  <a:lnTo>
                    <a:pt x="38" y="2794"/>
                  </a:lnTo>
                  <a:lnTo>
                    <a:pt x="76" y="3797"/>
                  </a:lnTo>
                  <a:lnTo>
                    <a:pt x="177" y="4470"/>
                  </a:lnTo>
                </a:path>
              </a:pathLst>
            </a:custGeom>
            <a:ln w="3175">
              <a:solidFill>
                <a:srgbClr val="5C86AE"/>
              </a:solidFill>
            </a:ln>
          </p:spPr>
          <p:txBody>
            <a:bodyPr wrap="square" lIns="0" tIns="0" rIns="0" bIns="0" rtlCol="0"/>
            <a:lstStyle/>
            <a:p/>
          </p:txBody>
        </p:sp>
        <p:sp>
          <p:nvSpPr>
            <p:cNvPr id="2594" name="object 2594" descr=""/>
            <p:cNvSpPr/>
            <p:nvPr/>
          </p:nvSpPr>
          <p:spPr>
            <a:xfrm>
              <a:off x="6185466" y="2497056"/>
              <a:ext cx="635" cy="5715"/>
            </a:xfrm>
            <a:custGeom>
              <a:avLst/>
              <a:gdLst/>
              <a:ahLst/>
              <a:cxnLst/>
              <a:rect l="l" t="t" r="r" b="b"/>
              <a:pathLst>
                <a:path w="635" h="5714">
                  <a:moveTo>
                    <a:pt x="304" y="5295"/>
                  </a:moveTo>
                  <a:lnTo>
                    <a:pt x="444" y="5295"/>
                  </a:lnTo>
                  <a:lnTo>
                    <a:pt x="558" y="4419"/>
                  </a:lnTo>
                  <a:lnTo>
                    <a:pt x="571" y="3200"/>
                  </a:lnTo>
                  <a:lnTo>
                    <a:pt x="596" y="2006"/>
                  </a:lnTo>
                  <a:lnTo>
                    <a:pt x="533" y="825"/>
                  </a:lnTo>
                  <a:lnTo>
                    <a:pt x="406" y="419"/>
                  </a:lnTo>
                  <a:lnTo>
                    <a:pt x="266" y="0"/>
                  </a:lnTo>
                  <a:lnTo>
                    <a:pt x="127" y="482"/>
                  </a:lnTo>
                  <a:lnTo>
                    <a:pt x="50" y="1549"/>
                  </a:lnTo>
                  <a:lnTo>
                    <a:pt x="0" y="2616"/>
                  </a:lnTo>
                  <a:lnTo>
                    <a:pt x="25" y="3949"/>
                  </a:lnTo>
                  <a:lnTo>
                    <a:pt x="127" y="4724"/>
                  </a:lnTo>
                </a:path>
              </a:pathLst>
            </a:custGeom>
            <a:ln w="3175">
              <a:solidFill>
                <a:srgbClr val="5C86AE"/>
              </a:solidFill>
            </a:ln>
          </p:spPr>
          <p:txBody>
            <a:bodyPr wrap="square" lIns="0" tIns="0" rIns="0" bIns="0" rtlCol="0"/>
            <a:lstStyle/>
            <a:p/>
          </p:txBody>
        </p:sp>
        <p:sp>
          <p:nvSpPr>
            <p:cNvPr id="2595" name="object 2595" descr=""/>
            <p:cNvSpPr/>
            <p:nvPr/>
          </p:nvSpPr>
          <p:spPr>
            <a:xfrm>
              <a:off x="6185470" y="2492865"/>
              <a:ext cx="635" cy="5080"/>
            </a:xfrm>
            <a:custGeom>
              <a:avLst/>
              <a:gdLst/>
              <a:ahLst/>
              <a:cxnLst/>
              <a:rect l="l" t="t" r="r" b="b"/>
              <a:pathLst>
                <a:path w="635" h="5080">
                  <a:moveTo>
                    <a:pt x="126" y="0"/>
                  </a:moveTo>
                  <a:lnTo>
                    <a:pt x="25" y="673"/>
                  </a:lnTo>
                  <a:lnTo>
                    <a:pt x="0" y="1790"/>
                  </a:lnTo>
                  <a:lnTo>
                    <a:pt x="38" y="2794"/>
                  </a:lnTo>
                  <a:lnTo>
                    <a:pt x="76" y="3784"/>
                  </a:lnTo>
                  <a:lnTo>
                    <a:pt x="177" y="4457"/>
                  </a:lnTo>
                </a:path>
              </a:pathLst>
            </a:custGeom>
            <a:ln w="3175">
              <a:solidFill>
                <a:srgbClr val="5C86AE"/>
              </a:solidFill>
            </a:ln>
          </p:spPr>
          <p:txBody>
            <a:bodyPr wrap="square" lIns="0" tIns="0" rIns="0" bIns="0" rtlCol="0"/>
            <a:lstStyle/>
            <a:p/>
          </p:txBody>
        </p:sp>
        <p:sp>
          <p:nvSpPr>
            <p:cNvPr id="2596" name="object 2596" descr=""/>
            <p:cNvSpPr/>
            <p:nvPr/>
          </p:nvSpPr>
          <p:spPr>
            <a:xfrm>
              <a:off x="6185466" y="2492027"/>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37"/>
                  </a:lnTo>
                </a:path>
              </a:pathLst>
            </a:custGeom>
            <a:ln w="3175">
              <a:solidFill>
                <a:srgbClr val="5C86AE"/>
              </a:solidFill>
            </a:ln>
          </p:spPr>
          <p:txBody>
            <a:bodyPr wrap="square" lIns="0" tIns="0" rIns="0" bIns="0" rtlCol="0"/>
            <a:lstStyle/>
            <a:p/>
          </p:txBody>
        </p:sp>
        <p:sp>
          <p:nvSpPr>
            <p:cNvPr id="2597" name="object 2597" descr=""/>
            <p:cNvSpPr/>
            <p:nvPr/>
          </p:nvSpPr>
          <p:spPr>
            <a:xfrm>
              <a:off x="6185486" y="2487676"/>
              <a:ext cx="635" cy="5080"/>
            </a:xfrm>
            <a:custGeom>
              <a:avLst/>
              <a:gdLst/>
              <a:ahLst/>
              <a:cxnLst/>
              <a:rect l="l" t="t" r="r" b="b"/>
              <a:pathLst>
                <a:path w="635" h="5080">
                  <a:moveTo>
                    <a:pt x="457" y="723"/>
                  </a:moveTo>
                  <a:lnTo>
                    <a:pt x="381" y="139"/>
                  </a:lnTo>
                  <a:lnTo>
                    <a:pt x="266" y="0"/>
                  </a:lnTo>
                  <a:lnTo>
                    <a:pt x="177" y="342"/>
                  </a:lnTo>
                  <a:lnTo>
                    <a:pt x="88" y="685"/>
                  </a:lnTo>
                  <a:lnTo>
                    <a:pt x="25" y="1473"/>
                  </a:lnTo>
                  <a:lnTo>
                    <a:pt x="0" y="2387"/>
                  </a:lnTo>
                  <a:lnTo>
                    <a:pt x="0" y="3302"/>
                  </a:lnTo>
                  <a:lnTo>
                    <a:pt x="38" y="4191"/>
                  </a:lnTo>
                  <a:lnTo>
                    <a:pt x="127" y="4724"/>
                  </a:lnTo>
                </a:path>
              </a:pathLst>
            </a:custGeom>
            <a:ln w="3175">
              <a:solidFill>
                <a:srgbClr val="5C86AE"/>
              </a:solidFill>
            </a:ln>
          </p:spPr>
          <p:txBody>
            <a:bodyPr wrap="square" lIns="0" tIns="0" rIns="0" bIns="0" rtlCol="0"/>
            <a:lstStyle/>
            <a:p/>
          </p:txBody>
        </p:sp>
        <p:sp>
          <p:nvSpPr>
            <p:cNvPr id="2598" name="object 2598" descr=""/>
            <p:cNvSpPr/>
            <p:nvPr/>
          </p:nvSpPr>
          <p:spPr>
            <a:xfrm>
              <a:off x="6185610" y="2492399"/>
              <a:ext cx="635" cy="635"/>
            </a:xfrm>
            <a:custGeom>
              <a:avLst/>
              <a:gdLst/>
              <a:ahLst/>
              <a:cxnLst/>
              <a:rect l="l" t="t" r="r" b="b"/>
              <a:pathLst>
                <a:path w="635" h="635">
                  <a:moveTo>
                    <a:pt x="0" y="0"/>
                  </a:moveTo>
                  <a:lnTo>
                    <a:pt x="50" y="292"/>
                  </a:lnTo>
                  <a:lnTo>
                    <a:pt x="101" y="457"/>
                  </a:lnTo>
                </a:path>
              </a:pathLst>
            </a:custGeom>
            <a:ln w="3175">
              <a:solidFill>
                <a:srgbClr val="5C86AE"/>
              </a:solidFill>
            </a:ln>
          </p:spPr>
          <p:txBody>
            <a:bodyPr wrap="square" lIns="0" tIns="0" rIns="0" bIns="0" rtlCol="0"/>
            <a:lstStyle/>
            <a:p/>
          </p:txBody>
        </p:sp>
        <p:sp>
          <p:nvSpPr>
            <p:cNvPr id="2599" name="object 2599" descr=""/>
            <p:cNvSpPr/>
            <p:nvPr/>
          </p:nvSpPr>
          <p:spPr>
            <a:xfrm>
              <a:off x="6185771" y="2492287"/>
              <a:ext cx="635" cy="635"/>
            </a:xfrm>
            <a:custGeom>
              <a:avLst/>
              <a:gdLst/>
              <a:ahLst/>
              <a:cxnLst/>
              <a:rect l="l" t="t" r="r" b="b"/>
              <a:pathLst>
                <a:path w="635" h="635">
                  <a:moveTo>
                    <a:pt x="0" y="571"/>
                  </a:moveTo>
                  <a:lnTo>
                    <a:pt x="127" y="368"/>
                  </a:lnTo>
                  <a:lnTo>
                    <a:pt x="177" y="0"/>
                  </a:lnTo>
                </a:path>
              </a:pathLst>
            </a:custGeom>
            <a:ln w="3175">
              <a:solidFill>
                <a:srgbClr val="5C86AE"/>
              </a:solidFill>
            </a:ln>
          </p:spPr>
          <p:txBody>
            <a:bodyPr wrap="square" lIns="0" tIns="0" rIns="0" bIns="0" rtlCol="0"/>
            <a:lstStyle/>
            <a:p/>
          </p:txBody>
        </p:sp>
        <p:sp>
          <p:nvSpPr>
            <p:cNvPr id="2600" name="object 2600" descr=""/>
            <p:cNvSpPr/>
            <p:nvPr/>
          </p:nvSpPr>
          <p:spPr>
            <a:xfrm>
              <a:off x="6185474" y="2485405"/>
              <a:ext cx="635" cy="3810"/>
            </a:xfrm>
            <a:custGeom>
              <a:avLst/>
              <a:gdLst/>
              <a:ahLst/>
              <a:cxnLst/>
              <a:rect l="l" t="t" r="r" b="b"/>
              <a:pathLst>
                <a:path w="635" h="3810">
                  <a:moveTo>
                    <a:pt x="469" y="761"/>
                  </a:moveTo>
                  <a:lnTo>
                    <a:pt x="380" y="88"/>
                  </a:lnTo>
                  <a:lnTo>
                    <a:pt x="253" y="0"/>
                  </a:lnTo>
                  <a:lnTo>
                    <a:pt x="152" y="546"/>
                  </a:lnTo>
                  <a:lnTo>
                    <a:pt x="50" y="1092"/>
                  </a:lnTo>
                  <a:lnTo>
                    <a:pt x="0" y="2146"/>
                  </a:lnTo>
                  <a:lnTo>
                    <a:pt x="25" y="3187"/>
                  </a:lnTo>
                </a:path>
              </a:pathLst>
            </a:custGeom>
            <a:ln w="3175">
              <a:solidFill>
                <a:srgbClr val="5C86AE"/>
              </a:solidFill>
            </a:ln>
          </p:spPr>
          <p:txBody>
            <a:bodyPr wrap="square" lIns="0" tIns="0" rIns="0" bIns="0" rtlCol="0"/>
            <a:lstStyle/>
            <a:p/>
          </p:txBody>
        </p:sp>
        <p:sp>
          <p:nvSpPr>
            <p:cNvPr id="2601" name="object 2601" descr=""/>
            <p:cNvSpPr/>
            <p:nvPr/>
          </p:nvSpPr>
          <p:spPr>
            <a:xfrm>
              <a:off x="6185720" y="2492859"/>
              <a:ext cx="635" cy="635"/>
            </a:xfrm>
            <a:custGeom>
              <a:avLst/>
              <a:gdLst/>
              <a:ahLst/>
              <a:cxnLst/>
              <a:rect l="l" t="t" r="r" b="b"/>
              <a:pathLst>
                <a:path w="635" h="635">
                  <a:moveTo>
                    <a:pt x="50" y="0"/>
                  </a:moveTo>
                  <a:lnTo>
                    <a:pt x="0" y="190"/>
                  </a:lnTo>
                </a:path>
              </a:pathLst>
            </a:custGeom>
            <a:ln w="3175">
              <a:solidFill>
                <a:srgbClr val="5C86AE"/>
              </a:solidFill>
            </a:ln>
          </p:spPr>
          <p:txBody>
            <a:bodyPr wrap="square" lIns="0" tIns="0" rIns="0" bIns="0" rtlCol="0"/>
            <a:lstStyle/>
            <a:p/>
          </p:txBody>
        </p:sp>
        <p:sp>
          <p:nvSpPr>
            <p:cNvPr id="2602" name="object 2602" descr=""/>
            <p:cNvSpPr/>
            <p:nvPr/>
          </p:nvSpPr>
          <p:spPr>
            <a:xfrm>
              <a:off x="6185546" y="2496957"/>
              <a:ext cx="635" cy="1905"/>
            </a:xfrm>
            <a:custGeom>
              <a:avLst/>
              <a:gdLst/>
              <a:ahLst/>
              <a:cxnLst/>
              <a:rect l="l" t="t" r="r" b="b"/>
              <a:pathLst>
                <a:path w="635" h="1905">
                  <a:moveTo>
                    <a:pt x="25" y="0"/>
                  </a:moveTo>
                  <a:lnTo>
                    <a:pt x="12" y="406"/>
                  </a:lnTo>
                  <a:lnTo>
                    <a:pt x="12" y="838"/>
                  </a:lnTo>
                  <a:lnTo>
                    <a:pt x="0" y="1295"/>
                  </a:lnTo>
                </a:path>
              </a:pathLst>
            </a:custGeom>
            <a:ln w="3175">
              <a:solidFill>
                <a:srgbClr val="5C86AE"/>
              </a:solidFill>
            </a:ln>
          </p:spPr>
          <p:txBody>
            <a:bodyPr wrap="square" lIns="0" tIns="0" rIns="0" bIns="0" rtlCol="0"/>
            <a:lstStyle/>
            <a:p/>
          </p:txBody>
        </p:sp>
        <p:sp>
          <p:nvSpPr>
            <p:cNvPr id="2603" name="object 2603" descr=""/>
            <p:cNvSpPr/>
            <p:nvPr/>
          </p:nvSpPr>
          <p:spPr>
            <a:xfrm>
              <a:off x="6185485" y="2502167"/>
              <a:ext cx="635" cy="8255"/>
            </a:xfrm>
            <a:custGeom>
              <a:avLst/>
              <a:gdLst/>
              <a:ahLst/>
              <a:cxnLst/>
              <a:rect l="l" t="t" r="r" b="b"/>
              <a:pathLst>
                <a:path w="635" h="8255">
                  <a:moveTo>
                    <a:pt x="25" y="0"/>
                  </a:moveTo>
                  <a:lnTo>
                    <a:pt x="0" y="2540"/>
                  </a:lnTo>
                  <a:lnTo>
                    <a:pt x="0" y="5295"/>
                  </a:lnTo>
                  <a:lnTo>
                    <a:pt x="12" y="7937"/>
                  </a:lnTo>
                </a:path>
              </a:pathLst>
            </a:custGeom>
            <a:ln w="3175">
              <a:solidFill>
                <a:srgbClr val="5C86AE"/>
              </a:solidFill>
            </a:ln>
          </p:spPr>
          <p:txBody>
            <a:bodyPr wrap="square" lIns="0" tIns="0" rIns="0" bIns="0" rtlCol="0"/>
            <a:lstStyle/>
            <a:p/>
          </p:txBody>
        </p:sp>
        <p:sp>
          <p:nvSpPr>
            <p:cNvPr id="2604" name="object 2604" descr=""/>
            <p:cNvSpPr/>
            <p:nvPr/>
          </p:nvSpPr>
          <p:spPr>
            <a:xfrm>
              <a:off x="6185522" y="2514030"/>
              <a:ext cx="635" cy="1905"/>
            </a:xfrm>
            <a:custGeom>
              <a:avLst/>
              <a:gdLst/>
              <a:ahLst/>
              <a:cxnLst/>
              <a:rect l="l" t="t" r="r" b="b"/>
              <a:pathLst>
                <a:path w="635" h="1905">
                  <a:moveTo>
                    <a:pt x="0" y="0"/>
                  </a:moveTo>
                  <a:lnTo>
                    <a:pt x="12" y="546"/>
                  </a:lnTo>
                  <a:lnTo>
                    <a:pt x="12" y="1066"/>
                  </a:lnTo>
                  <a:lnTo>
                    <a:pt x="25" y="1574"/>
                  </a:lnTo>
                </a:path>
              </a:pathLst>
            </a:custGeom>
            <a:ln w="3175">
              <a:solidFill>
                <a:srgbClr val="5C86AE"/>
              </a:solidFill>
            </a:ln>
          </p:spPr>
          <p:txBody>
            <a:bodyPr wrap="square" lIns="0" tIns="0" rIns="0" bIns="0" rtlCol="0"/>
            <a:lstStyle/>
            <a:p/>
          </p:txBody>
        </p:sp>
        <p:sp>
          <p:nvSpPr>
            <p:cNvPr id="2605" name="object 2605" descr=""/>
            <p:cNvSpPr/>
            <p:nvPr/>
          </p:nvSpPr>
          <p:spPr>
            <a:xfrm>
              <a:off x="6185634" y="2519517"/>
              <a:ext cx="635" cy="635"/>
            </a:xfrm>
            <a:custGeom>
              <a:avLst/>
              <a:gdLst/>
              <a:ahLst/>
              <a:cxnLst/>
              <a:rect l="l" t="t" r="r" b="b"/>
              <a:pathLst>
                <a:path w="635" h="635">
                  <a:moveTo>
                    <a:pt x="0" y="0"/>
                  </a:moveTo>
                  <a:lnTo>
                    <a:pt x="12" y="203"/>
                  </a:lnTo>
                  <a:lnTo>
                    <a:pt x="12" y="381"/>
                  </a:lnTo>
                  <a:lnTo>
                    <a:pt x="25" y="558"/>
                  </a:lnTo>
                </a:path>
              </a:pathLst>
            </a:custGeom>
            <a:ln w="3175">
              <a:solidFill>
                <a:srgbClr val="5C86AE"/>
              </a:solidFill>
            </a:ln>
          </p:spPr>
          <p:txBody>
            <a:bodyPr wrap="square" lIns="0" tIns="0" rIns="0" bIns="0" rtlCol="0"/>
            <a:lstStyle/>
            <a:p/>
          </p:txBody>
        </p:sp>
        <p:sp>
          <p:nvSpPr>
            <p:cNvPr id="2606" name="object 2606" descr=""/>
            <p:cNvSpPr/>
            <p:nvPr/>
          </p:nvSpPr>
          <p:spPr>
            <a:xfrm>
              <a:off x="6185485" y="2506966"/>
              <a:ext cx="635" cy="24765"/>
            </a:xfrm>
            <a:custGeom>
              <a:avLst/>
              <a:gdLst/>
              <a:ahLst/>
              <a:cxnLst/>
              <a:rect l="l" t="t" r="r" b="b"/>
              <a:pathLst>
                <a:path w="635" h="24764">
                  <a:moveTo>
                    <a:pt x="0" y="0"/>
                  </a:moveTo>
                  <a:lnTo>
                    <a:pt x="0" y="7988"/>
                  </a:lnTo>
                  <a:lnTo>
                    <a:pt x="50" y="15443"/>
                  </a:lnTo>
                  <a:lnTo>
                    <a:pt x="139" y="19710"/>
                  </a:lnTo>
                  <a:lnTo>
                    <a:pt x="215" y="23990"/>
                  </a:lnTo>
                  <a:lnTo>
                    <a:pt x="317" y="24472"/>
                  </a:lnTo>
                  <a:lnTo>
                    <a:pt x="406" y="21005"/>
                  </a:lnTo>
                </a:path>
              </a:pathLst>
            </a:custGeom>
            <a:ln w="3175">
              <a:solidFill>
                <a:srgbClr val="5C86AE"/>
              </a:solidFill>
            </a:ln>
          </p:spPr>
          <p:txBody>
            <a:bodyPr wrap="square" lIns="0" tIns="0" rIns="0" bIns="0" rtlCol="0"/>
            <a:lstStyle/>
            <a:p/>
          </p:txBody>
        </p:sp>
        <p:sp>
          <p:nvSpPr>
            <p:cNvPr id="2607" name="object 2607" descr=""/>
            <p:cNvSpPr/>
            <p:nvPr/>
          </p:nvSpPr>
          <p:spPr>
            <a:xfrm>
              <a:off x="6185481" y="2486223"/>
              <a:ext cx="635" cy="19050"/>
            </a:xfrm>
            <a:custGeom>
              <a:avLst/>
              <a:gdLst/>
              <a:ahLst/>
              <a:cxnLst/>
              <a:rect l="l" t="t" r="r" b="b"/>
              <a:pathLst>
                <a:path w="635" h="19050">
                  <a:moveTo>
                    <a:pt x="165" y="0"/>
                  </a:moveTo>
                  <a:lnTo>
                    <a:pt x="76" y="3505"/>
                  </a:lnTo>
                  <a:lnTo>
                    <a:pt x="12" y="10541"/>
                  </a:lnTo>
                  <a:lnTo>
                    <a:pt x="0" y="18567"/>
                  </a:lnTo>
                </a:path>
              </a:pathLst>
            </a:custGeom>
            <a:ln w="3175">
              <a:solidFill>
                <a:srgbClr val="5C86AE"/>
              </a:solidFill>
            </a:ln>
          </p:spPr>
          <p:txBody>
            <a:bodyPr wrap="square" lIns="0" tIns="0" rIns="0" bIns="0" rtlCol="0"/>
            <a:lstStyle/>
            <a:p/>
          </p:txBody>
        </p:sp>
        <p:sp>
          <p:nvSpPr>
            <p:cNvPr id="2608" name="object 2608" descr=""/>
            <p:cNvSpPr/>
            <p:nvPr/>
          </p:nvSpPr>
          <p:spPr>
            <a:xfrm>
              <a:off x="6177677" y="2483928"/>
              <a:ext cx="635" cy="46355"/>
            </a:xfrm>
            <a:custGeom>
              <a:avLst/>
              <a:gdLst/>
              <a:ahLst/>
              <a:cxnLst/>
              <a:rect l="l" t="t" r="r" b="b"/>
              <a:pathLst>
                <a:path w="635" h="46355">
                  <a:moveTo>
                    <a:pt x="279" y="0"/>
                  </a:moveTo>
                  <a:lnTo>
                    <a:pt x="114" y="0"/>
                  </a:lnTo>
                  <a:lnTo>
                    <a:pt x="0" y="10363"/>
                  </a:lnTo>
                  <a:lnTo>
                    <a:pt x="0" y="23164"/>
                  </a:lnTo>
                  <a:lnTo>
                    <a:pt x="0" y="35966"/>
                  </a:lnTo>
                  <a:lnTo>
                    <a:pt x="114" y="46329"/>
                  </a:lnTo>
                  <a:lnTo>
                    <a:pt x="279" y="46329"/>
                  </a:lnTo>
                </a:path>
              </a:pathLst>
            </a:custGeom>
            <a:ln w="3175">
              <a:solidFill>
                <a:srgbClr val="5C86AE"/>
              </a:solidFill>
            </a:ln>
          </p:spPr>
          <p:txBody>
            <a:bodyPr wrap="square" lIns="0" tIns="0" rIns="0" bIns="0" rtlCol="0"/>
            <a:lstStyle/>
            <a:p/>
          </p:txBody>
        </p:sp>
        <p:sp>
          <p:nvSpPr>
            <p:cNvPr id="2609" name="object 2609" descr=""/>
            <p:cNvSpPr/>
            <p:nvPr/>
          </p:nvSpPr>
          <p:spPr>
            <a:xfrm>
              <a:off x="6178236" y="2483928"/>
              <a:ext cx="635" cy="46355"/>
            </a:xfrm>
            <a:custGeom>
              <a:avLst/>
              <a:gdLst/>
              <a:ahLst/>
              <a:cxnLst/>
              <a:rect l="l" t="t" r="r" b="b"/>
              <a:pathLst>
                <a:path w="635" h="46355">
                  <a:moveTo>
                    <a:pt x="279" y="0"/>
                  </a:moveTo>
                  <a:lnTo>
                    <a:pt x="114" y="0"/>
                  </a:lnTo>
                  <a:lnTo>
                    <a:pt x="0" y="10363"/>
                  </a:lnTo>
                  <a:lnTo>
                    <a:pt x="0" y="23164"/>
                  </a:lnTo>
                  <a:lnTo>
                    <a:pt x="0" y="35966"/>
                  </a:lnTo>
                  <a:lnTo>
                    <a:pt x="114" y="46329"/>
                  </a:lnTo>
                  <a:lnTo>
                    <a:pt x="279" y="46329"/>
                  </a:lnTo>
                  <a:lnTo>
                    <a:pt x="431" y="46329"/>
                  </a:lnTo>
                  <a:lnTo>
                    <a:pt x="546" y="35966"/>
                  </a:lnTo>
                  <a:lnTo>
                    <a:pt x="546" y="23164"/>
                  </a:lnTo>
                  <a:lnTo>
                    <a:pt x="546" y="10363"/>
                  </a:lnTo>
                  <a:lnTo>
                    <a:pt x="431" y="0"/>
                  </a:lnTo>
                  <a:lnTo>
                    <a:pt x="279" y="0"/>
                  </a:lnTo>
                </a:path>
                <a:path w="635" h="46355">
                  <a:moveTo>
                    <a:pt x="279" y="0"/>
                  </a:moveTo>
                  <a:lnTo>
                    <a:pt x="114" y="0"/>
                  </a:lnTo>
                  <a:lnTo>
                    <a:pt x="0" y="10363"/>
                  </a:lnTo>
                  <a:lnTo>
                    <a:pt x="0" y="23164"/>
                  </a:lnTo>
                  <a:lnTo>
                    <a:pt x="0" y="35966"/>
                  </a:lnTo>
                  <a:lnTo>
                    <a:pt x="114" y="46329"/>
                  </a:lnTo>
                  <a:lnTo>
                    <a:pt x="279" y="46329"/>
                  </a:lnTo>
                </a:path>
              </a:pathLst>
            </a:custGeom>
            <a:ln w="3175">
              <a:solidFill>
                <a:srgbClr val="5C86AE"/>
              </a:solidFill>
            </a:ln>
          </p:spPr>
          <p:txBody>
            <a:bodyPr wrap="square" lIns="0" tIns="0" rIns="0" bIns="0" rtlCol="0"/>
            <a:lstStyle/>
            <a:p/>
          </p:txBody>
        </p:sp>
        <p:sp>
          <p:nvSpPr>
            <p:cNvPr id="2610" name="object 2610" descr=""/>
            <p:cNvSpPr/>
            <p:nvPr/>
          </p:nvSpPr>
          <p:spPr>
            <a:xfrm>
              <a:off x="6182136" y="2504821"/>
              <a:ext cx="0" cy="2540"/>
            </a:xfrm>
            <a:custGeom>
              <a:avLst/>
              <a:gdLst/>
              <a:ahLst/>
              <a:cxnLst/>
              <a:rect l="l" t="t" r="r" b="b"/>
              <a:pathLst>
                <a:path w="0" h="2539">
                  <a:moveTo>
                    <a:pt x="0" y="0"/>
                  </a:moveTo>
                  <a:lnTo>
                    <a:pt x="0" y="2120"/>
                  </a:lnTo>
                </a:path>
              </a:pathLst>
            </a:custGeom>
            <a:ln w="3175">
              <a:solidFill>
                <a:srgbClr val="5C86AE"/>
              </a:solidFill>
            </a:ln>
          </p:spPr>
          <p:txBody>
            <a:bodyPr wrap="square" lIns="0" tIns="0" rIns="0" bIns="0" rtlCol="0"/>
            <a:lstStyle/>
            <a:p/>
          </p:txBody>
        </p:sp>
        <p:sp>
          <p:nvSpPr>
            <p:cNvPr id="2611" name="object 2611" descr=""/>
            <p:cNvSpPr/>
            <p:nvPr/>
          </p:nvSpPr>
          <p:spPr>
            <a:xfrm>
              <a:off x="6185491" y="2483928"/>
              <a:ext cx="635" cy="20955"/>
            </a:xfrm>
            <a:custGeom>
              <a:avLst/>
              <a:gdLst/>
              <a:ahLst/>
              <a:cxnLst/>
              <a:rect l="l" t="t" r="r" b="b"/>
              <a:pathLst>
                <a:path w="635" h="20955">
                  <a:moveTo>
                    <a:pt x="279" y="0"/>
                  </a:moveTo>
                  <a:lnTo>
                    <a:pt x="126" y="0"/>
                  </a:lnTo>
                  <a:lnTo>
                    <a:pt x="12" y="9029"/>
                  </a:lnTo>
                  <a:lnTo>
                    <a:pt x="0" y="20891"/>
                  </a:lnTo>
                </a:path>
              </a:pathLst>
            </a:custGeom>
            <a:ln w="3175">
              <a:solidFill>
                <a:srgbClr val="5C86AE"/>
              </a:solidFill>
            </a:ln>
          </p:spPr>
          <p:txBody>
            <a:bodyPr wrap="square" lIns="0" tIns="0" rIns="0" bIns="0" rtlCol="0"/>
            <a:lstStyle/>
            <a:p/>
          </p:txBody>
        </p:sp>
        <p:sp>
          <p:nvSpPr>
            <p:cNvPr id="2612" name="object 2612" descr=""/>
            <p:cNvSpPr/>
            <p:nvPr/>
          </p:nvSpPr>
          <p:spPr>
            <a:xfrm>
              <a:off x="6185485" y="2506947"/>
              <a:ext cx="635" cy="23495"/>
            </a:xfrm>
            <a:custGeom>
              <a:avLst/>
              <a:gdLst/>
              <a:ahLst/>
              <a:cxnLst/>
              <a:rect l="l" t="t" r="r" b="b"/>
              <a:pathLst>
                <a:path w="635" h="23494">
                  <a:moveTo>
                    <a:pt x="0" y="0"/>
                  </a:moveTo>
                  <a:lnTo>
                    <a:pt x="0" y="6184"/>
                  </a:lnTo>
                  <a:lnTo>
                    <a:pt x="38" y="12141"/>
                  </a:lnTo>
                  <a:lnTo>
                    <a:pt x="88" y="16510"/>
                  </a:lnTo>
                  <a:lnTo>
                    <a:pt x="139" y="20891"/>
                  </a:lnTo>
                  <a:lnTo>
                    <a:pt x="215" y="23342"/>
                  </a:lnTo>
                </a:path>
              </a:pathLst>
            </a:custGeom>
            <a:ln w="3175">
              <a:solidFill>
                <a:srgbClr val="5C86AE"/>
              </a:solidFill>
            </a:ln>
          </p:spPr>
          <p:txBody>
            <a:bodyPr wrap="square" lIns="0" tIns="0" rIns="0" bIns="0" rtlCol="0"/>
            <a:lstStyle/>
            <a:p/>
          </p:txBody>
        </p:sp>
        <p:sp>
          <p:nvSpPr>
            <p:cNvPr id="2613" name="object 2613" descr=""/>
            <p:cNvSpPr/>
            <p:nvPr/>
          </p:nvSpPr>
          <p:spPr>
            <a:xfrm>
              <a:off x="5475888" y="2506370"/>
              <a:ext cx="635" cy="1270"/>
            </a:xfrm>
            <a:custGeom>
              <a:avLst/>
              <a:gdLst/>
              <a:ahLst/>
              <a:cxnLst/>
              <a:rect l="l" t="t" r="r" b="b"/>
              <a:pathLst>
                <a:path w="635" h="1269">
                  <a:moveTo>
                    <a:pt x="419" y="0"/>
                  </a:moveTo>
                  <a:lnTo>
                    <a:pt x="152" y="152"/>
                  </a:lnTo>
                  <a:lnTo>
                    <a:pt x="0" y="419"/>
                  </a:lnTo>
                  <a:lnTo>
                    <a:pt x="0" y="723"/>
                  </a:lnTo>
                </a:path>
              </a:pathLst>
            </a:custGeom>
            <a:ln w="3175">
              <a:solidFill>
                <a:srgbClr val="5C86AE"/>
              </a:solidFill>
            </a:ln>
          </p:spPr>
          <p:txBody>
            <a:bodyPr wrap="square" lIns="0" tIns="0" rIns="0" bIns="0" rtlCol="0"/>
            <a:lstStyle/>
            <a:p/>
          </p:txBody>
        </p:sp>
        <p:sp>
          <p:nvSpPr>
            <p:cNvPr id="2614" name="object 2614" descr=""/>
            <p:cNvSpPr/>
            <p:nvPr/>
          </p:nvSpPr>
          <p:spPr>
            <a:xfrm>
              <a:off x="5475885" y="2507097"/>
              <a:ext cx="635" cy="1270"/>
            </a:xfrm>
            <a:custGeom>
              <a:avLst/>
              <a:gdLst/>
              <a:ahLst/>
              <a:cxnLst/>
              <a:rect l="l" t="t" r="r" b="b"/>
              <a:pathLst>
                <a:path w="635" h="1269">
                  <a:moveTo>
                    <a:pt x="0" y="0"/>
                  </a:moveTo>
                  <a:lnTo>
                    <a:pt x="0" y="292"/>
                  </a:lnTo>
                  <a:lnTo>
                    <a:pt x="165" y="571"/>
                  </a:lnTo>
                  <a:lnTo>
                    <a:pt x="419" y="723"/>
                  </a:lnTo>
                </a:path>
              </a:pathLst>
            </a:custGeom>
            <a:ln w="3175">
              <a:solidFill>
                <a:srgbClr val="5C86AE"/>
              </a:solidFill>
            </a:ln>
          </p:spPr>
          <p:txBody>
            <a:bodyPr wrap="square" lIns="0" tIns="0" rIns="0" bIns="0" rtlCol="0"/>
            <a:lstStyle/>
            <a:p/>
          </p:txBody>
        </p:sp>
        <p:sp>
          <p:nvSpPr>
            <p:cNvPr id="2615" name="object 2615" descr=""/>
            <p:cNvSpPr/>
            <p:nvPr/>
          </p:nvSpPr>
          <p:spPr>
            <a:xfrm>
              <a:off x="5474728" y="2506396"/>
              <a:ext cx="635" cy="1905"/>
            </a:xfrm>
            <a:custGeom>
              <a:avLst/>
              <a:gdLst/>
              <a:ahLst/>
              <a:cxnLst/>
              <a:rect l="l" t="t" r="r" b="b"/>
              <a:pathLst>
                <a:path w="635" h="1905">
                  <a:moveTo>
                    <a:pt x="152" y="0"/>
                  </a:moveTo>
                  <a:lnTo>
                    <a:pt x="0" y="431"/>
                  </a:lnTo>
                  <a:lnTo>
                    <a:pt x="0" y="965"/>
                  </a:lnTo>
                  <a:lnTo>
                    <a:pt x="152" y="1397"/>
                  </a:lnTo>
                </a:path>
              </a:pathLst>
            </a:custGeom>
            <a:ln w="3175">
              <a:solidFill>
                <a:srgbClr val="5C86AE"/>
              </a:solidFill>
            </a:ln>
          </p:spPr>
          <p:txBody>
            <a:bodyPr wrap="square" lIns="0" tIns="0" rIns="0" bIns="0" rtlCol="0"/>
            <a:lstStyle/>
            <a:p/>
          </p:txBody>
        </p:sp>
        <p:sp>
          <p:nvSpPr>
            <p:cNvPr id="2616" name="object 2616" descr=""/>
            <p:cNvSpPr/>
            <p:nvPr/>
          </p:nvSpPr>
          <p:spPr>
            <a:xfrm>
              <a:off x="5474876" y="2505701"/>
              <a:ext cx="1270" cy="1270"/>
            </a:xfrm>
            <a:custGeom>
              <a:avLst/>
              <a:gdLst/>
              <a:ahLst/>
              <a:cxnLst/>
              <a:rect l="l" t="t" r="r" b="b"/>
              <a:pathLst>
                <a:path w="1270" h="1269">
                  <a:moveTo>
                    <a:pt x="736" y="0"/>
                  </a:moveTo>
                  <a:lnTo>
                    <a:pt x="444" y="0"/>
                  </a:lnTo>
                  <a:lnTo>
                    <a:pt x="152" y="266"/>
                  </a:lnTo>
                  <a:lnTo>
                    <a:pt x="0" y="698"/>
                  </a:lnTo>
                </a:path>
              </a:pathLst>
            </a:custGeom>
            <a:ln w="3175">
              <a:solidFill>
                <a:srgbClr val="5C86AE"/>
              </a:solidFill>
            </a:ln>
          </p:spPr>
          <p:txBody>
            <a:bodyPr wrap="square" lIns="0" tIns="0" rIns="0" bIns="0" rtlCol="0"/>
            <a:lstStyle/>
            <a:p/>
          </p:txBody>
        </p:sp>
        <p:sp>
          <p:nvSpPr>
            <p:cNvPr id="2617" name="object 2617" descr=""/>
            <p:cNvSpPr/>
            <p:nvPr/>
          </p:nvSpPr>
          <p:spPr>
            <a:xfrm>
              <a:off x="5475607" y="2505697"/>
              <a:ext cx="1270" cy="1270"/>
            </a:xfrm>
            <a:custGeom>
              <a:avLst/>
              <a:gdLst/>
              <a:ahLst/>
              <a:cxnLst/>
              <a:rect l="l" t="t" r="r" b="b"/>
              <a:pathLst>
                <a:path w="1270" h="1269">
                  <a:moveTo>
                    <a:pt x="723" y="698"/>
                  </a:moveTo>
                  <a:lnTo>
                    <a:pt x="571" y="266"/>
                  </a:lnTo>
                  <a:lnTo>
                    <a:pt x="304" y="0"/>
                  </a:lnTo>
                  <a:lnTo>
                    <a:pt x="0" y="0"/>
                  </a:lnTo>
                </a:path>
              </a:pathLst>
            </a:custGeom>
            <a:ln w="3175">
              <a:solidFill>
                <a:srgbClr val="5C86AE"/>
              </a:solidFill>
            </a:ln>
          </p:spPr>
          <p:txBody>
            <a:bodyPr wrap="square" lIns="0" tIns="0" rIns="0" bIns="0" rtlCol="0"/>
            <a:lstStyle/>
            <a:p/>
          </p:txBody>
        </p:sp>
        <p:sp>
          <p:nvSpPr>
            <p:cNvPr id="2618" name="object 2618" descr=""/>
            <p:cNvSpPr/>
            <p:nvPr/>
          </p:nvSpPr>
          <p:spPr>
            <a:xfrm>
              <a:off x="5475612" y="2507793"/>
              <a:ext cx="1270" cy="1270"/>
            </a:xfrm>
            <a:custGeom>
              <a:avLst/>
              <a:gdLst/>
              <a:ahLst/>
              <a:cxnLst/>
              <a:rect l="l" t="t" r="r" b="b"/>
              <a:pathLst>
                <a:path w="1270" h="1269">
                  <a:moveTo>
                    <a:pt x="0" y="698"/>
                  </a:moveTo>
                  <a:lnTo>
                    <a:pt x="292" y="698"/>
                  </a:lnTo>
                  <a:lnTo>
                    <a:pt x="571" y="431"/>
                  </a:lnTo>
                  <a:lnTo>
                    <a:pt x="723" y="0"/>
                  </a:lnTo>
                </a:path>
              </a:pathLst>
            </a:custGeom>
            <a:ln w="3175">
              <a:solidFill>
                <a:srgbClr val="5C86AE"/>
              </a:solidFill>
            </a:ln>
          </p:spPr>
          <p:txBody>
            <a:bodyPr wrap="square" lIns="0" tIns="0" rIns="0" bIns="0" rtlCol="0"/>
            <a:lstStyle/>
            <a:p/>
          </p:txBody>
        </p:sp>
        <p:sp>
          <p:nvSpPr>
            <p:cNvPr id="2619" name="object 2619" descr=""/>
            <p:cNvSpPr/>
            <p:nvPr/>
          </p:nvSpPr>
          <p:spPr>
            <a:xfrm>
              <a:off x="5474881" y="2507790"/>
              <a:ext cx="1270" cy="1270"/>
            </a:xfrm>
            <a:custGeom>
              <a:avLst/>
              <a:gdLst/>
              <a:ahLst/>
              <a:cxnLst/>
              <a:rect l="l" t="t" r="r" b="b"/>
              <a:pathLst>
                <a:path w="1270" h="1269">
                  <a:moveTo>
                    <a:pt x="0" y="0"/>
                  </a:moveTo>
                  <a:lnTo>
                    <a:pt x="152" y="431"/>
                  </a:lnTo>
                  <a:lnTo>
                    <a:pt x="431" y="698"/>
                  </a:lnTo>
                  <a:lnTo>
                    <a:pt x="736" y="698"/>
                  </a:lnTo>
                </a:path>
              </a:pathLst>
            </a:custGeom>
            <a:ln w="3175">
              <a:solidFill>
                <a:srgbClr val="5C86AE"/>
              </a:solidFill>
            </a:ln>
          </p:spPr>
          <p:txBody>
            <a:bodyPr wrap="square" lIns="0" tIns="0" rIns="0" bIns="0" rtlCol="0"/>
            <a:lstStyle/>
            <a:p/>
          </p:txBody>
        </p:sp>
        <p:sp>
          <p:nvSpPr>
            <p:cNvPr id="2620" name="object 2620" descr=""/>
            <p:cNvSpPr/>
            <p:nvPr/>
          </p:nvSpPr>
          <p:spPr>
            <a:xfrm>
              <a:off x="5473653" y="2507097"/>
              <a:ext cx="2540" cy="2540"/>
            </a:xfrm>
            <a:custGeom>
              <a:avLst/>
              <a:gdLst/>
              <a:ahLst/>
              <a:cxnLst/>
              <a:rect l="l" t="t" r="r" b="b"/>
              <a:pathLst>
                <a:path w="2539" h="2539">
                  <a:moveTo>
                    <a:pt x="0" y="0"/>
                  </a:moveTo>
                  <a:lnTo>
                    <a:pt x="0" y="1079"/>
                  </a:lnTo>
                  <a:lnTo>
                    <a:pt x="876" y="1955"/>
                  </a:lnTo>
                  <a:lnTo>
                    <a:pt x="1955" y="1955"/>
                  </a:lnTo>
                </a:path>
              </a:pathLst>
            </a:custGeom>
            <a:ln w="3175">
              <a:solidFill>
                <a:srgbClr val="5C86AE"/>
              </a:solidFill>
            </a:ln>
          </p:spPr>
          <p:txBody>
            <a:bodyPr wrap="square" lIns="0" tIns="0" rIns="0" bIns="0" rtlCol="0"/>
            <a:lstStyle/>
            <a:p/>
          </p:txBody>
        </p:sp>
        <p:sp>
          <p:nvSpPr>
            <p:cNvPr id="2621" name="object 2621" descr=""/>
            <p:cNvSpPr/>
            <p:nvPr/>
          </p:nvSpPr>
          <p:spPr>
            <a:xfrm>
              <a:off x="5475612" y="2508948"/>
              <a:ext cx="635" cy="635"/>
            </a:xfrm>
            <a:custGeom>
              <a:avLst/>
              <a:gdLst/>
              <a:ahLst/>
              <a:cxnLst/>
              <a:rect l="l" t="t" r="r" b="b"/>
              <a:pathLst>
                <a:path w="635" h="635">
                  <a:moveTo>
                    <a:pt x="0" y="101"/>
                  </a:moveTo>
                  <a:lnTo>
                    <a:pt x="215" y="101"/>
                  </a:lnTo>
                  <a:lnTo>
                    <a:pt x="406" y="63"/>
                  </a:lnTo>
                  <a:lnTo>
                    <a:pt x="609" y="0"/>
                  </a:lnTo>
                </a:path>
              </a:pathLst>
            </a:custGeom>
            <a:ln w="3175">
              <a:solidFill>
                <a:srgbClr val="5C86AE"/>
              </a:solidFill>
            </a:ln>
          </p:spPr>
          <p:txBody>
            <a:bodyPr wrap="square" lIns="0" tIns="0" rIns="0" bIns="0" rtlCol="0"/>
            <a:lstStyle/>
            <a:p/>
          </p:txBody>
        </p:sp>
        <p:sp>
          <p:nvSpPr>
            <p:cNvPr id="2622" name="object 2622" descr=""/>
            <p:cNvSpPr/>
            <p:nvPr/>
          </p:nvSpPr>
          <p:spPr>
            <a:xfrm>
              <a:off x="5473655" y="2505046"/>
              <a:ext cx="3175" cy="2540"/>
            </a:xfrm>
            <a:custGeom>
              <a:avLst/>
              <a:gdLst/>
              <a:ahLst/>
              <a:cxnLst/>
              <a:rect l="l" t="t" r="r" b="b"/>
              <a:pathLst>
                <a:path w="3175" h="2539">
                  <a:moveTo>
                    <a:pt x="2552" y="190"/>
                  </a:moveTo>
                  <a:lnTo>
                    <a:pt x="1955" y="0"/>
                  </a:lnTo>
                  <a:lnTo>
                    <a:pt x="1308" y="101"/>
                  </a:lnTo>
                  <a:lnTo>
                    <a:pt x="800" y="469"/>
                  </a:lnTo>
                  <a:lnTo>
                    <a:pt x="292" y="838"/>
                  </a:lnTo>
                  <a:lnTo>
                    <a:pt x="0" y="1422"/>
                  </a:lnTo>
                  <a:lnTo>
                    <a:pt x="0" y="2044"/>
                  </a:lnTo>
                </a:path>
              </a:pathLst>
            </a:custGeom>
            <a:ln w="3175">
              <a:solidFill>
                <a:srgbClr val="5C86AE"/>
              </a:solidFill>
            </a:ln>
          </p:spPr>
          <p:txBody>
            <a:bodyPr wrap="square" lIns="0" tIns="0" rIns="0" bIns="0" rtlCol="0"/>
            <a:lstStyle/>
            <a:p/>
          </p:txBody>
        </p:sp>
        <p:sp>
          <p:nvSpPr>
            <p:cNvPr id="2623" name="object 2623" descr=""/>
            <p:cNvSpPr/>
            <p:nvPr/>
          </p:nvSpPr>
          <p:spPr>
            <a:xfrm>
              <a:off x="5473655" y="2504585"/>
              <a:ext cx="2540" cy="2540"/>
            </a:xfrm>
            <a:custGeom>
              <a:avLst/>
              <a:gdLst/>
              <a:ahLst/>
              <a:cxnLst/>
              <a:rect l="l" t="t" r="r" b="b"/>
              <a:pathLst>
                <a:path w="2539" h="2539">
                  <a:moveTo>
                    <a:pt x="2514" y="0"/>
                  </a:moveTo>
                  <a:lnTo>
                    <a:pt x="1130" y="0"/>
                  </a:lnTo>
                  <a:lnTo>
                    <a:pt x="0" y="1117"/>
                  </a:lnTo>
                  <a:lnTo>
                    <a:pt x="0" y="2514"/>
                  </a:lnTo>
                </a:path>
              </a:pathLst>
            </a:custGeom>
            <a:ln w="3175">
              <a:solidFill>
                <a:srgbClr val="5C86AE"/>
              </a:solidFill>
            </a:ln>
          </p:spPr>
          <p:txBody>
            <a:bodyPr wrap="square" lIns="0" tIns="0" rIns="0" bIns="0" rtlCol="0"/>
            <a:lstStyle/>
            <a:p/>
          </p:txBody>
        </p:sp>
        <p:sp>
          <p:nvSpPr>
            <p:cNvPr id="2624" name="object 2624" descr=""/>
            <p:cNvSpPr/>
            <p:nvPr/>
          </p:nvSpPr>
          <p:spPr>
            <a:xfrm>
              <a:off x="5476172" y="2504590"/>
              <a:ext cx="635" cy="635"/>
            </a:xfrm>
            <a:custGeom>
              <a:avLst/>
              <a:gdLst/>
              <a:ahLst/>
              <a:cxnLst/>
              <a:rect l="l" t="t" r="r" b="b"/>
              <a:pathLst>
                <a:path w="635" h="635">
                  <a:moveTo>
                    <a:pt x="469" y="38"/>
                  </a:moveTo>
                  <a:lnTo>
                    <a:pt x="317" y="12"/>
                  </a:lnTo>
                  <a:lnTo>
                    <a:pt x="165" y="0"/>
                  </a:lnTo>
                  <a:lnTo>
                    <a:pt x="0" y="0"/>
                  </a:lnTo>
                </a:path>
              </a:pathLst>
            </a:custGeom>
            <a:ln w="3175">
              <a:solidFill>
                <a:srgbClr val="5C86AE"/>
              </a:solidFill>
            </a:ln>
          </p:spPr>
          <p:txBody>
            <a:bodyPr wrap="square" lIns="0" tIns="0" rIns="0" bIns="0" rtlCol="0"/>
            <a:lstStyle/>
            <a:p/>
          </p:txBody>
        </p:sp>
        <p:sp>
          <p:nvSpPr>
            <p:cNvPr id="2625" name="object 2625" descr=""/>
            <p:cNvSpPr/>
            <p:nvPr/>
          </p:nvSpPr>
          <p:spPr>
            <a:xfrm>
              <a:off x="5476170" y="2509569"/>
              <a:ext cx="635" cy="635"/>
            </a:xfrm>
            <a:custGeom>
              <a:avLst/>
              <a:gdLst/>
              <a:ahLst/>
              <a:cxnLst/>
              <a:rect l="l" t="t" r="r" b="b"/>
              <a:pathLst>
                <a:path w="635" h="635">
                  <a:moveTo>
                    <a:pt x="0" y="38"/>
                  </a:moveTo>
                  <a:lnTo>
                    <a:pt x="165" y="38"/>
                  </a:lnTo>
                  <a:lnTo>
                    <a:pt x="304" y="25"/>
                  </a:lnTo>
                  <a:lnTo>
                    <a:pt x="469" y="0"/>
                  </a:lnTo>
                </a:path>
              </a:pathLst>
            </a:custGeom>
            <a:ln w="3175">
              <a:solidFill>
                <a:srgbClr val="5C86AE"/>
              </a:solidFill>
            </a:ln>
          </p:spPr>
          <p:txBody>
            <a:bodyPr wrap="square" lIns="0" tIns="0" rIns="0" bIns="0" rtlCol="0"/>
            <a:lstStyle/>
            <a:p/>
          </p:txBody>
        </p:sp>
        <p:sp>
          <p:nvSpPr>
            <p:cNvPr id="2626" name="object 2626" descr=""/>
            <p:cNvSpPr/>
            <p:nvPr/>
          </p:nvSpPr>
          <p:spPr>
            <a:xfrm>
              <a:off x="5473653" y="2507097"/>
              <a:ext cx="2540" cy="2540"/>
            </a:xfrm>
            <a:custGeom>
              <a:avLst/>
              <a:gdLst/>
              <a:ahLst/>
              <a:cxnLst/>
              <a:rect l="l" t="t" r="r" b="b"/>
              <a:pathLst>
                <a:path w="2539" h="2539">
                  <a:moveTo>
                    <a:pt x="0" y="0"/>
                  </a:moveTo>
                  <a:lnTo>
                    <a:pt x="0" y="1384"/>
                  </a:lnTo>
                  <a:lnTo>
                    <a:pt x="1130" y="2514"/>
                  </a:lnTo>
                  <a:lnTo>
                    <a:pt x="2514" y="2514"/>
                  </a:lnTo>
                </a:path>
              </a:pathLst>
            </a:custGeom>
            <a:ln w="3175">
              <a:solidFill>
                <a:srgbClr val="5C86AE"/>
              </a:solidFill>
            </a:ln>
          </p:spPr>
          <p:txBody>
            <a:bodyPr wrap="square" lIns="0" tIns="0" rIns="0" bIns="0" rtlCol="0"/>
            <a:lstStyle/>
            <a:p/>
          </p:txBody>
        </p:sp>
        <p:sp>
          <p:nvSpPr>
            <p:cNvPr id="2627" name="object 2627" descr=""/>
            <p:cNvSpPr/>
            <p:nvPr/>
          </p:nvSpPr>
          <p:spPr>
            <a:xfrm>
              <a:off x="6153659" y="254924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628" name="object 2628" descr=""/>
            <p:cNvSpPr/>
            <p:nvPr/>
          </p:nvSpPr>
          <p:spPr>
            <a:xfrm>
              <a:off x="6147931" y="2552343"/>
              <a:ext cx="635" cy="1270"/>
            </a:xfrm>
            <a:custGeom>
              <a:avLst/>
              <a:gdLst/>
              <a:ahLst/>
              <a:cxnLst/>
              <a:rect l="l" t="t" r="r" b="b"/>
              <a:pathLst>
                <a:path w="635" h="1269">
                  <a:moveTo>
                    <a:pt x="0" y="1181"/>
                  </a:moveTo>
                  <a:lnTo>
                    <a:pt x="342" y="1041"/>
                  </a:lnTo>
                  <a:lnTo>
                    <a:pt x="457" y="558"/>
                  </a:lnTo>
                  <a:lnTo>
                    <a:pt x="266" y="0"/>
                  </a:lnTo>
                </a:path>
              </a:pathLst>
            </a:custGeom>
            <a:ln w="3175">
              <a:solidFill>
                <a:srgbClr val="5C86AE"/>
              </a:solidFill>
            </a:ln>
          </p:spPr>
          <p:txBody>
            <a:bodyPr wrap="square" lIns="0" tIns="0" rIns="0" bIns="0" rtlCol="0"/>
            <a:lstStyle/>
            <a:p/>
          </p:txBody>
        </p:sp>
        <p:sp>
          <p:nvSpPr>
            <p:cNvPr id="2629" name="object 2629" descr=""/>
            <p:cNvSpPr/>
            <p:nvPr/>
          </p:nvSpPr>
          <p:spPr>
            <a:xfrm>
              <a:off x="6038647" y="2549245"/>
              <a:ext cx="68580" cy="5080"/>
            </a:xfrm>
            <a:custGeom>
              <a:avLst/>
              <a:gdLst/>
              <a:ahLst/>
              <a:cxnLst/>
              <a:rect l="l" t="t" r="r" b="b"/>
              <a:pathLst>
                <a:path w="68579" h="5080">
                  <a:moveTo>
                    <a:pt x="2235" y="3352"/>
                  </a:moveTo>
                  <a:lnTo>
                    <a:pt x="1905" y="2565"/>
                  </a:lnTo>
                  <a:lnTo>
                    <a:pt x="1117" y="2235"/>
                  </a:lnTo>
                  <a:lnTo>
                    <a:pt x="330" y="2565"/>
                  </a:lnTo>
                  <a:lnTo>
                    <a:pt x="0" y="3352"/>
                  </a:lnTo>
                  <a:lnTo>
                    <a:pt x="330" y="4140"/>
                  </a:lnTo>
                  <a:lnTo>
                    <a:pt x="1117" y="4470"/>
                  </a:lnTo>
                  <a:lnTo>
                    <a:pt x="1905" y="4140"/>
                  </a:lnTo>
                  <a:lnTo>
                    <a:pt x="2235" y="3352"/>
                  </a:lnTo>
                  <a:close/>
                </a:path>
                <a:path w="68579" h="5080">
                  <a:moveTo>
                    <a:pt x="10604" y="1117"/>
                  </a:moveTo>
                  <a:lnTo>
                    <a:pt x="10274" y="330"/>
                  </a:lnTo>
                  <a:lnTo>
                    <a:pt x="9486" y="0"/>
                  </a:lnTo>
                  <a:lnTo>
                    <a:pt x="8699" y="330"/>
                  </a:lnTo>
                  <a:lnTo>
                    <a:pt x="8369" y="1117"/>
                  </a:lnTo>
                  <a:lnTo>
                    <a:pt x="8597" y="1689"/>
                  </a:lnTo>
                  <a:lnTo>
                    <a:pt x="8369" y="2235"/>
                  </a:lnTo>
                  <a:lnTo>
                    <a:pt x="8470" y="2514"/>
                  </a:lnTo>
                  <a:lnTo>
                    <a:pt x="7823" y="2235"/>
                  </a:lnTo>
                  <a:lnTo>
                    <a:pt x="7035" y="2565"/>
                  </a:lnTo>
                  <a:lnTo>
                    <a:pt x="6705" y="3352"/>
                  </a:lnTo>
                  <a:lnTo>
                    <a:pt x="7035" y="4140"/>
                  </a:lnTo>
                  <a:lnTo>
                    <a:pt x="7823" y="4470"/>
                  </a:lnTo>
                  <a:lnTo>
                    <a:pt x="8623" y="4140"/>
                  </a:lnTo>
                  <a:lnTo>
                    <a:pt x="8940" y="3352"/>
                  </a:lnTo>
                  <a:lnTo>
                    <a:pt x="8826" y="3098"/>
                  </a:lnTo>
                  <a:lnTo>
                    <a:pt x="9486" y="3352"/>
                  </a:lnTo>
                  <a:lnTo>
                    <a:pt x="10274" y="3035"/>
                  </a:lnTo>
                  <a:lnTo>
                    <a:pt x="10604" y="2235"/>
                  </a:lnTo>
                  <a:lnTo>
                    <a:pt x="10363" y="1689"/>
                  </a:lnTo>
                  <a:lnTo>
                    <a:pt x="10604" y="1117"/>
                  </a:lnTo>
                  <a:close/>
                </a:path>
                <a:path w="68579" h="5080">
                  <a:moveTo>
                    <a:pt x="61417" y="1117"/>
                  </a:moveTo>
                  <a:lnTo>
                    <a:pt x="61087" y="330"/>
                  </a:lnTo>
                  <a:lnTo>
                    <a:pt x="60299" y="0"/>
                  </a:lnTo>
                  <a:lnTo>
                    <a:pt x="59512" y="330"/>
                  </a:lnTo>
                  <a:lnTo>
                    <a:pt x="59182" y="1117"/>
                  </a:lnTo>
                  <a:lnTo>
                    <a:pt x="58508" y="1409"/>
                  </a:lnTo>
                  <a:lnTo>
                    <a:pt x="58623" y="1117"/>
                  </a:lnTo>
                  <a:lnTo>
                    <a:pt x="58305" y="330"/>
                  </a:lnTo>
                  <a:lnTo>
                    <a:pt x="58166" y="279"/>
                  </a:lnTo>
                  <a:lnTo>
                    <a:pt x="58166" y="1981"/>
                  </a:lnTo>
                  <a:lnTo>
                    <a:pt x="58064" y="2222"/>
                  </a:lnTo>
                  <a:lnTo>
                    <a:pt x="57988" y="2044"/>
                  </a:lnTo>
                  <a:lnTo>
                    <a:pt x="58166" y="1981"/>
                  </a:lnTo>
                  <a:lnTo>
                    <a:pt x="58166" y="279"/>
                  </a:lnTo>
                  <a:lnTo>
                    <a:pt x="57505" y="0"/>
                  </a:lnTo>
                  <a:lnTo>
                    <a:pt x="56718" y="330"/>
                  </a:lnTo>
                  <a:lnTo>
                    <a:pt x="56388" y="1117"/>
                  </a:lnTo>
                  <a:lnTo>
                    <a:pt x="56464" y="1320"/>
                  </a:lnTo>
                  <a:lnTo>
                    <a:pt x="56159" y="1447"/>
                  </a:lnTo>
                  <a:lnTo>
                    <a:pt x="55841" y="2235"/>
                  </a:lnTo>
                  <a:lnTo>
                    <a:pt x="56159" y="3035"/>
                  </a:lnTo>
                  <a:lnTo>
                    <a:pt x="56959" y="3352"/>
                  </a:lnTo>
                  <a:lnTo>
                    <a:pt x="57746" y="3035"/>
                  </a:lnTo>
                  <a:lnTo>
                    <a:pt x="58064" y="2260"/>
                  </a:lnTo>
                  <a:lnTo>
                    <a:pt x="58331" y="2921"/>
                  </a:lnTo>
                  <a:lnTo>
                    <a:pt x="57835" y="3124"/>
                  </a:lnTo>
                  <a:lnTo>
                    <a:pt x="57505" y="3911"/>
                  </a:lnTo>
                  <a:lnTo>
                    <a:pt x="57835" y="4699"/>
                  </a:lnTo>
                  <a:lnTo>
                    <a:pt x="58623" y="5029"/>
                  </a:lnTo>
                  <a:lnTo>
                    <a:pt x="59423" y="4699"/>
                  </a:lnTo>
                  <a:lnTo>
                    <a:pt x="59740" y="3911"/>
                  </a:lnTo>
                  <a:lnTo>
                    <a:pt x="59461" y="3238"/>
                  </a:lnTo>
                  <a:lnTo>
                    <a:pt x="59969" y="3035"/>
                  </a:lnTo>
                  <a:lnTo>
                    <a:pt x="60299" y="2235"/>
                  </a:lnTo>
                  <a:lnTo>
                    <a:pt x="61087" y="1917"/>
                  </a:lnTo>
                  <a:lnTo>
                    <a:pt x="61417" y="1117"/>
                  </a:lnTo>
                  <a:close/>
                </a:path>
                <a:path w="68579" h="5080">
                  <a:moveTo>
                    <a:pt x="65887" y="1117"/>
                  </a:moveTo>
                  <a:lnTo>
                    <a:pt x="65557" y="330"/>
                  </a:lnTo>
                  <a:lnTo>
                    <a:pt x="64770" y="0"/>
                  </a:lnTo>
                  <a:lnTo>
                    <a:pt x="64198" y="241"/>
                  </a:lnTo>
                  <a:lnTo>
                    <a:pt x="63652" y="0"/>
                  </a:lnTo>
                  <a:lnTo>
                    <a:pt x="62865" y="330"/>
                  </a:lnTo>
                  <a:lnTo>
                    <a:pt x="62534" y="1117"/>
                  </a:lnTo>
                  <a:lnTo>
                    <a:pt x="62865" y="1917"/>
                  </a:lnTo>
                  <a:lnTo>
                    <a:pt x="63652" y="2235"/>
                  </a:lnTo>
                  <a:lnTo>
                    <a:pt x="64198" y="2019"/>
                  </a:lnTo>
                  <a:lnTo>
                    <a:pt x="64770" y="2235"/>
                  </a:lnTo>
                  <a:lnTo>
                    <a:pt x="65557" y="1917"/>
                  </a:lnTo>
                  <a:lnTo>
                    <a:pt x="65887" y="1117"/>
                  </a:lnTo>
                  <a:close/>
                </a:path>
                <a:path w="68579" h="5080">
                  <a:moveTo>
                    <a:pt x="66446" y="3911"/>
                  </a:moveTo>
                  <a:lnTo>
                    <a:pt x="66116" y="3124"/>
                  </a:lnTo>
                  <a:lnTo>
                    <a:pt x="65328" y="2794"/>
                  </a:lnTo>
                  <a:lnTo>
                    <a:pt x="64528" y="3124"/>
                  </a:lnTo>
                  <a:lnTo>
                    <a:pt x="64211" y="3911"/>
                  </a:lnTo>
                  <a:lnTo>
                    <a:pt x="64528" y="4699"/>
                  </a:lnTo>
                  <a:lnTo>
                    <a:pt x="65328" y="5029"/>
                  </a:lnTo>
                  <a:lnTo>
                    <a:pt x="66116" y="4699"/>
                  </a:lnTo>
                  <a:lnTo>
                    <a:pt x="66446" y="3911"/>
                  </a:lnTo>
                  <a:close/>
                </a:path>
                <a:path w="68579" h="5080">
                  <a:moveTo>
                    <a:pt x="68122" y="1117"/>
                  </a:moveTo>
                  <a:lnTo>
                    <a:pt x="67792" y="330"/>
                  </a:lnTo>
                  <a:lnTo>
                    <a:pt x="67005" y="0"/>
                  </a:lnTo>
                  <a:lnTo>
                    <a:pt x="66205" y="330"/>
                  </a:lnTo>
                  <a:lnTo>
                    <a:pt x="65887" y="1117"/>
                  </a:lnTo>
                  <a:lnTo>
                    <a:pt x="66205" y="1917"/>
                  </a:lnTo>
                  <a:lnTo>
                    <a:pt x="67005" y="2235"/>
                  </a:lnTo>
                  <a:lnTo>
                    <a:pt x="67792" y="1917"/>
                  </a:lnTo>
                  <a:lnTo>
                    <a:pt x="68122" y="1117"/>
                  </a:lnTo>
                  <a:close/>
                </a:path>
              </a:pathLst>
            </a:custGeom>
            <a:solidFill>
              <a:srgbClr val="5C86AE"/>
            </a:solidFill>
          </p:spPr>
          <p:txBody>
            <a:bodyPr wrap="square" lIns="0" tIns="0" rIns="0" bIns="0" rtlCol="0"/>
            <a:lstStyle/>
            <a:p/>
          </p:txBody>
        </p:sp>
        <p:sp>
          <p:nvSpPr>
            <p:cNvPr id="2630" name="object 2630" descr=""/>
            <p:cNvSpPr/>
            <p:nvPr/>
          </p:nvSpPr>
          <p:spPr>
            <a:xfrm>
              <a:off x="5913906" y="2550373"/>
              <a:ext cx="635" cy="1270"/>
            </a:xfrm>
            <a:custGeom>
              <a:avLst/>
              <a:gdLst/>
              <a:ahLst/>
              <a:cxnLst/>
              <a:rect l="l" t="t" r="r" b="b"/>
              <a:pathLst>
                <a:path w="635" h="1269">
                  <a:moveTo>
                    <a:pt x="253" y="825"/>
                  </a:moveTo>
                  <a:lnTo>
                    <a:pt x="253" y="406"/>
                  </a:lnTo>
                  <a:lnTo>
                    <a:pt x="139" y="50"/>
                  </a:lnTo>
                  <a:lnTo>
                    <a:pt x="0" y="0"/>
                  </a:lnTo>
                </a:path>
              </a:pathLst>
            </a:custGeom>
            <a:ln w="3175">
              <a:solidFill>
                <a:srgbClr val="5C86AE"/>
              </a:solidFill>
            </a:ln>
          </p:spPr>
          <p:txBody>
            <a:bodyPr wrap="square" lIns="0" tIns="0" rIns="0" bIns="0" rtlCol="0"/>
            <a:lstStyle/>
            <a:p/>
          </p:txBody>
        </p:sp>
        <p:sp>
          <p:nvSpPr>
            <p:cNvPr id="2631" name="object 2631" descr=""/>
            <p:cNvSpPr/>
            <p:nvPr/>
          </p:nvSpPr>
          <p:spPr>
            <a:xfrm>
              <a:off x="5913590" y="2547023"/>
              <a:ext cx="134620" cy="9525"/>
            </a:xfrm>
            <a:custGeom>
              <a:avLst/>
              <a:gdLst/>
              <a:ahLst/>
              <a:cxnLst/>
              <a:rect l="l" t="t" r="r" b="b"/>
              <a:pathLst>
                <a:path w="134620" h="9525">
                  <a:moveTo>
                    <a:pt x="2235" y="1117"/>
                  </a:moveTo>
                  <a:lnTo>
                    <a:pt x="1917" y="317"/>
                  </a:lnTo>
                  <a:lnTo>
                    <a:pt x="1117" y="0"/>
                  </a:lnTo>
                  <a:lnTo>
                    <a:pt x="330" y="317"/>
                  </a:lnTo>
                  <a:lnTo>
                    <a:pt x="0" y="1117"/>
                  </a:lnTo>
                  <a:lnTo>
                    <a:pt x="330" y="1905"/>
                  </a:lnTo>
                  <a:lnTo>
                    <a:pt x="1092" y="2235"/>
                  </a:lnTo>
                  <a:lnTo>
                    <a:pt x="330" y="2552"/>
                  </a:lnTo>
                  <a:lnTo>
                    <a:pt x="0" y="3340"/>
                  </a:lnTo>
                  <a:lnTo>
                    <a:pt x="228" y="3911"/>
                  </a:lnTo>
                  <a:lnTo>
                    <a:pt x="0" y="4457"/>
                  </a:lnTo>
                  <a:lnTo>
                    <a:pt x="330" y="5257"/>
                  </a:lnTo>
                  <a:lnTo>
                    <a:pt x="1117" y="5575"/>
                  </a:lnTo>
                  <a:lnTo>
                    <a:pt x="1917" y="5257"/>
                  </a:lnTo>
                  <a:lnTo>
                    <a:pt x="2235" y="4457"/>
                  </a:lnTo>
                  <a:lnTo>
                    <a:pt x="2006" y="3911"/>
                  </a:lnTo>
                  <a:lnTo>
                    <a:pt x="2235" y="3340"/>
                  </a:lnTo>
                  <a:lnTo>
                    <a:pt x="1917" y="2552"/>
                  </a:lnTo>
                  <a:lnTo>
                    <a:pt x="1130" y="2235"/>
                  </a:lnTo>
                  <a:lnTo>
                    <a:pt x="1917" y="1905"/>
                  </a:lnTo>
                  <a:lnTo>
                    <a:pt x="2235" y="1117"/>
                  </a:lnTo>
                  <a:close/>
                </a:path>
                <a:path w="134620" h="9525">
                  <a:moveTo>
                    <a:pt x="6146" y="7810"/>
                  </a:moveTo>
                  <a:lnTo>
                    <a:pt x="5816" y="7023"/>
                  </a:lnTo>
                  <a:lnTo>
                    <a:pt x="5029" y="6692"/>
                  </a:lnTo>
                  <a:lnTo>
                    <a:pt x="4241" y="7023"/>
                  </a:lnTo>
                  <a:lnTo>
                    <a:pt x="3911" y="7810"/>
                  </a:lnTo>
                  <a:lnTo>
                    <a:pt x="4241" y="8597"/>
                  </a:lnTo>
                  <a:lnTo>
                    <a:pt x="5029" y="8928"/>
                  </a:lnTo>
                  <a:lnTo>
                    <a:pt x="5816" y="8597"/>
                  </a:lnTo>
                  <a:lnTo>
                    <a:pt x="6146" y="7810"/>
                  </a:lnTo>
                  <a:close/>
                </a:path>
                <a:path w="134620" h="9525">
                  <a:moveTo>
                    <a:pt x="10058" y="4457"/>
                  </a:moveTo>
                  <a:lnTo>
                    <a:pt x="9728" y="3670"/>
                  </a:lnTo>
                  <a:lnTo>
                    <a:pt x="9410" y="3543"/>
                  </a:lnTo>
                  <a:lnTo>
                    <a:pt x="9499" y="3340"/>
                  </a:lnTo>
                  <a:lnTo>
                    <a:pt x="9169" y="2552"/>
                  </a:lnTo>
                  <a:lnTo>
                    <a:pt x="8382" y="2222"/>
                  </a:lnTo>
                  <a:lnTo>
                    <a:pt x="7581" y="2552"/>
                  </a:lnTo>
                  <a:lnTo>
                    <a:pt x="7264" y="3340"/>
                  </a:lnTo>
                  <a:lnTo>
                    <a:pt x="7581" y="4140"/>
                  </a:lnTo>
                  <a:lnTo>
                    <a:pt x="7899" y="4267"/>
                  </a:lnTo>
                  <a:lnTo>
                    <a:pt x="7823" y="4457"/>
                  </a:lnTo>
                  <a:lnTo>
                    <a:pt x="8140" y="5257"/>
                  </a:lnTo>
                  <a:lnTo>
                    <a:pt x="7823" y="6134"/>
                  </a:lnTo>
                  <a:lnTo>
                    <a:pt x="8140" y="6921"/>
                  </a:lnTo>
                  <a:lnTo>
                    <a:pt x="8940" y="7251"/>
                  </a:lnTo>
                  <a:lnTo>
                    <a:pt x="9728" y="6921"/>
                  </a:lnTo>
                  <a:lnTo>
                    <a:pt x="10058" y="6134"/>
                  </a:lnTo>
                  <a:lnTo>
                    <a:pt x="9728" y="5346"/>
                  </a:lnTo>
                  <a:lnTo>
                    <a:pt x="10058" y="4457"/>
                  </a:lnTo>
                  <a:close/>
                </a:path>
                <a:path w="134620" h="9525">
                  <a:moveTo>
                    <a:pt x="62522" y="3340"/>
                  </a:moveTo>
                  <a:lnTo>
                    <a:pt x="62204" y="2552"/>
                  </a:lnTo>
                  <a:lnTo>
                    <a:pt x="61404" y="2222"/>
                  </a:lnTo>
                  <a:lnTo>
                    <a:pt x="60617" y="2552"/>
                  </a:lnTo>
                  <a:lnTo>
                    <a:pt x="60286" y="3340"/>
                  </a:lnTo>
                  <a:lnTo>
                    <a:pt x="60515" y="3911"/>
                  </a:lnTo>
                  <a:lnTo>
                    <a:pt x="60286" y="4457"/>
                  </a:lnTo>
                  <a:lnTo>
                    <a:pt x="60617" y="5257"/>
                  </a:lnTo>
                  <a:lnTo>
                    <a:pt x="61404" y="5575"/>
                  </a:lnTo>
                  <a:lnTo>
                    <a:pt x="62204" y="5257"/>
                  </a:lnTo>
                  <a:lnTo>
                    <a:pt x="62522" y="4457"/>
                  </a:lnTo>
                  <a:lnTo>
                    <a:pt x="62293" y="3911"/>
                  </a:lnTo>
                  <a:lnTo>
                    <a:pt x="62522" y="3340"/>
                  </a:lnTo>
                  <a:close/>
                </a:path>
                <a:path w="134620" h="9525">
                  <a:moveTo>
                    <a:pt x="66433" y="3340"/>
                  </a:moveTo>
                  <a:lnTo>
                    <a:pt x="66103" y="2552"/>
                  </a:lnTo>
                  <a:lnTo>
                    <a:pt x="65316" y="2222"/>
                  </a:lnTo>
                  <a:lnTo>
                    <a:pt x="64757" y="2463"/>
                  </a:lnTo>
                  <a:lnTo>
                    <a:pt x="64198" y="2222"/>
                  </a:lnTo>
                  <a:lnTo>
                    <a:pt x="63411" y="2552"/>
                  </a:lnTo>
                  <a:lnTo>
                    <a:pt x="63080" y="3340"/>
                  </a:lnTo>
                  <a:lnTo>
                    <a:pt x="63157" y="3556"/>
                  </a:lnTo>
                  <a:lnTo>
                    <a:pt x="62865" y="3670"/>
                  </a:lnTo>
                  <a:lnTo>
                    <a:pt x="62534" y="4457"/>
                  </a:lnTo>
                  <a:lnTo>
                    <a:pt x="62801" y="5143"/>
                  </a:lnTo>
                  <a:lnTo>
                    <a:pt x="62306" y="5346"/>
                  </a:lnTo>
                  <a:lnTo>
                    <a:pt x="61976" y="6134"/>
                  </a:lnTo>
                  <a:lnTo>
                    <a:pt x="62306" y="6921"/>
                  </a:lnTo>
                  <a:lnTo>
                    <a:pt x="63093" y="7251"/>
                  </a:lnTo>
                  <a:lnTo>
                    <a:pt x="63881" y="6921"/>
                  </a:lnTo>
                  <a:lnTo>
                    <a:pt x="64211" y="6134"/>
                  </a:lnTo>
                  <a:lnTo>
                    <a:pt x="63919" y="5473"/>
                  </a:lnTo>
                  <a:lnTo>
                    <a:pt x="64439" y="5257"/>
                  </a:lnTo>
                  <a:lnTo>
                    <a:pt x="64770" y="4457"/>
                  </a:lnTo>
                  <a:lnTo>
                    <a:pt x="64681" y="4267"/>
                  </a:lnTo>
                  <a:lnTo>
                    <a:pt x="65316" y="4457"/>
                  </a:lnTo>
                  <a:lnTo>
                    <a:pt x="66103" y="4140"/>
                  </a:lnTo>
                  <a:lnTo>
                    <a:pt x="66433" y="3340"/>
                  </a:lnTo>
                  <a:close/>
                </a:path>
                <a:path w="134620" h="9525">
                  <a:moveTo>
                    <a:pt x="73139" y="4457"/>
                  </a:moveTo>
                  <a:lnTo>
                    <a:pt x="72821" y="3670"/>
                  </a:lnTo>
                  <a:lnTo>
                    <a:pt x="72491" y="3543"/>
                  </a:lnTo>
                  <a:lnTo>
                    <a:pt x="72580" y="3340"/>
                  </a:lnTo>
                  <a:lnTo>
                    <a:pt x="72263" y="2552"/>
                  </a:lnTo>
                  <a:lnTo>
                    <a:pt x="71462" y="2222"/>
                  </a:lnTo>
                  <a:lnTo>
                    <a:pt x="70675" y="2552"/>
                  </a:lnTo>
                  <a:lnTo>
                    <a:pt x="70345" y="3327"/>
                  </a:lnTo>
                  <a:lnTo>
                    <a:pt x="70027" y="2552"/>
                  </a:lnTo>
                  <a:lnTo>
                    <a:pt x="69240" y="2222"/>
                  </a:lnTo>
                  <a:lnTo>
                    <a:pt x="68668" y="2463"/>
                  </a:lnTo>
                  <a:lnTo>
                    <a:pt x="68122" y="2222"/>
                  </a:lnTo>
                  <a:lnTo>
                    <a:pt x="67322" y="2552"/>
                  </a:lnTo>
                  <a:lnTo>
                    <a:pt x="67005" y="3340"/>
                  </a:lnTo>
                  <a:lnTo>
                    <a:pt x="67322" y="4140"/>
                  </a:lnTo>
                  <a:lnTo>
                    <a:pt x="68122" y="4457"/>
                  </a:lnTo>
                  <a:lnTo>
                    <a:pt x="68440" y="5257"/>
                  </a:lnTo>
                  <a:lnTo>
                    <a:pt x="68948" y="5473"/>
                  </a:lnTo>
                  <a:lnTo>
                    <a:pt x="68681" y="6134"/>
                  </a:lnTo>
                  <a:lnTo>
                    <a:pt x="68999" y="6921"/>
                  </a:lnTo>
                  <a:lnTo>
                    <a:pt x="69799" y="7251"/>
                  </a:lnTo>
                  <a:lnTo>
                    <a:pt x="70586" y="6921"/>
                  </a:lnTo>
                  <a:lnTo>
                    <a:pt x="70916" y="6134"/>
                  </a:lnTo>
                  <a:lnTo>
                    <a:pt x="70586" y="5346"/>
                  </a:lnTo>
                  <a:lnTo>
                    <a:pt x="70078" y="5143"/>
                  </a:lnTo>
                  <a:lnTo>
                    <a:pt x="70358" y="4457"/>
                  </a:lnTo>
                  <a:lnTo>
                    <a:pt x="70116" y="3911"/>
                  </a:lnTo>
                  <a:lnTo>
                    <a:pt x="70345" y="3365"/>
                  </a:lnTo>
                  <a:lnTo>
                    <a:pt x="70675" y="4140"/>
                  </a:lnTo>
                  <a:lnTo>
                    <a:pt x="70980" y="4267"/>
                  </a:lnTo>
                  <a:lnTo>
                    <a:pt x="70904" y="4457"/>
                  </a:lnTo>
                  <a:lnTo>
                    <a:pt x="71234" y="5257"/>
                  </a:lnTo>
                  <a:lnTo>
                    <a:pt x="72021" y="5575"/>
                  </a:lnTo>
                  <a:lnTo>
                    <a:pt x="72821" y="5257"/>
                  </a:lnTo>
                  <a:lnTo>
                    <a:pt x="73139" y="4457"/>
                  </a:lnTo>
                  <a:close/>
                </a:path>
                <a:path w="134620" h="9525">
                  <a:moveTo>
                    <a:pt x="128968" y="3340"/>
                  </a:moveTo>
                  <a:lnTo>
                    <a:pt x="128638" y="2552"/>
                  </a:lnTo>
                  <a:lnTo>
                    <a:pt x="127850" y="2222"/>
                  </a:lnTo>
                  <a:lnTo>
                    <a:pt x="127292" y="2463"/>
                  </a:lnTo>
                  <a:lnTo>
                    <a:pt x="126733" y="2222"/>
                  </a:lnTo>
                  <a:lnTo>
                    <a:pt x="125945" y="2552"/>
                  </a:lnTo>
                  <a:lnTo>
                    <a:pt x="125895" y="2679"/>
                  </a:lnTo>
                  <a:lnTo>
                    <a:pt x="125844" y="2552"/>
                  </a:lnTo>
                  <a:lnTo>
                    <a:pt x="125056" y="2222"/>
                  </a:lnTo>
                  <a:lnTo>
                    <a:pt x="124269" y="2552"/>
                  </a:lnTo>
                  <a:lnTo>
                    <a:pt x="123939" y="3340"/>
                  </a:lnTo>
                  <a:lnTo>
                    <a:pt x="124167" y="3911"/>
                  </a:lnTo>
                  <a:lnTo>
                    <a:pt x="123939" y="4457"/>
                  </a:lnTo>
                  <a:lnTo>
                    <a:pt x="124269" y="5257"/>
                  </a:lnTo>
                  <a:lnTo>
                    <a:pt x="125056" y="5575"/>
                  </a:lnTo>
                  <a:lnTo>
                    <a:pt x="125844" y="5257"/>
                  </a:lnTo>
                  <a:lnTo>
                    <a:pt x="126174" y="4457"/>
                  </a:lnTo>
                  <a:lnTo>
                    <a:pt x="126047" y="4191"/>
                  </a:lnTo>
                  <a:lnTo>
                    <a:pt x="126733" y="4457"/>
                  </a:lnTo>
                  <a:lnTo>
                    <a:pt x="127292" y="4241"/>
                  </a:lnTo>
                  <a:lnTo>
                    <a:pt x="127850" y="4457"/>
                  </a:lnTo>
                  <a:lnTo>
                    <a:pt x="128638" y="4140"/>
                  </a:lnTo>
                  <a:lnTo>
                    <a:pt x="128968" y="3340"/>
                  </a:lnTo>
                  <a:close/>
                </a:path>
                <a:path w="134620" h="9525">
                  <a:moveTo>
                    <a:pt x="133997" y="3340"/>
                  </a:moveTo>
                  <a:lnTo>
                    <a:pt x="133680" y="2552"/>
                  </a:lnTo>
                  <a:lnTo>
                    <a:pt x="132880" y="2222"/>
                  </a:lnTo>
                  <a:lnTo>
                    <a:pt x="132308" y="2463"/>
                  </a:lnTo>
                  <a:lnTo>
                    <a:pt x="131749" y="2222"/>
                  </a:lnTo>
                  <a:lnTo>
                    <a:pt x="130962" y="2552"/>
                  </a:lnTo>
                  <a:lnTo>
                    <a:pt x="130632" y="3340"/>
                  </a:lnTo>
                  <a:lnTo>
                    <a:pt x="130962" y="4140"/>
                  </a:lnTo>
                  <a:lnTo>
                    <a:pt x="131749" y="4457"/>
                  </a:lnTo>
                  <a:lnTo>
                    <a:pt x="132308" y="4241"/>
                  </a:lnTo>
                  <a:lnTo>
                    <a:pt x="132880" y="4457"/>
                  </a:lnTo>
                  <a:lnTo>
                    <a:pt x="133680" y="4140"/>
                  </a:lnTo>
                  <a:lnTo>
                    <a:pt x="133997" y="3340"/>
                  </a:lnTo>
                  <a:close/>
                </a:path>
              </a:pathLst>
            </a:custGeom>
            <a:solidFill>
              <a:srgbClr val="5C86AE"/>
            </a:solidFill>
          </p:spPr>
          <p:txBody>
            <a:bodyPr wrap="square" lIns="0" tIns="0" rIns="0" bIns="0" rtlCol="0"/>
            <a:lstStyle/>
            <a:p/>
          </p:txBody>
        </p:sp>
        <p:sp>
          <p:nvSpPr>
            <p:cNvPr id="2632" name="object 2632" descr=""/>
            <p:cNvSpPr/>
            <p:nvPr/>
          </p:nvSpPr>
          <p:spPr>
            <a:xfrm>
              <a:off x="5539261" y="2566464"/>
              <a:ext cx="1270" cy="635"/>
            </a:xfrm>
            <a:custGeom>
              <a:avLst/>
              <a:gdLst/>
              <a:ahLst/>
              <a:cxnLst/>
              <a:rect l="l" t="t" r="r" b="b"/>
              <a:pathLst>
                <a:path w="1270" h="635">
                  <a:moveTo>
                    <a:pt x="0" y="88"/>
                  </a:moveTo>
                  <a:lnTo>
                    <a:pt x="215" y="88"/>
                  </a:lnTo>
                  <a:lnTo>
                    <a:pt x="431" y="63"/>
                  </a:lnTo>
                  <a:lnTo>
                    <a:pt x="647" y="0"/>
                  </a:lnTo>
                </a:path>
              </a:pathLst>
            </a:custGeom>
            <a:ln w="3175">
              <a:solidFill>
                <a:srgbClr val="5C86AE"/>
              </a:solidFill>
            </a:ln>
          </p:spPr>
          <p:txBody>
            <a:bodyPr wrap="square" lIns="0" tIns="0" rIns="0" bIns="0" rtlCol="0"/>
            <a:lstStyle/>
            <a:p/>
          </p:txBody>
        </p:sp>
        <p:sp>
          <p:nvSpPr>
            <p:cNvPr id="2633" name="object 2633" descr=""/>
            <p:cNvSpPr/>
            <p:nvPr/>
          </p:nvSpPr>
          <p:spPr>
            <a:xfrm>
              <a:off x="5536744" y="2564041"/>
              <a:ext cx="635" cy="1270"/>
            </a:xfrm>
            <a:custGeom>
              <a:avLst/>
              <a:gdLst/>
              <a:ahLst/>
              <a:cxnLst/>
              <a:rect l="l" t="t" r="r" b="b"/>
              <a:pathLst>
                <a:path w="635" h="1269">
                  <a:moveTo>
                    <a:pt x="0" y="0"/>
                  </a:moveTo>
                  <a:lnTo>
                    <a:pt x="0" y="368"/>
                  </a:lnTo>
                  <a:lnTo>
                    <a:pt x="88" y="736"/>
                  </a:lnTo>
                  <a:lnTo>
                    <a:pt x="254" y="1079"/>
                  </a:lnTo>
                </a:path>
              </a:pathLst>
            </a:custGeom>
            <a:ln w="3175">
              <a:solidFill>
                <a:srgbClr val="5C86AE"/>
              </a:solidFill>
            </a:ln>
          </p:spPr>
          <p:txBody>
            <a:bodyPr wrap="square" lIns="0" tIns="0" rIns="0" bIns="0" rtlCol="0"/>
            <a:lstStyle/>
            <a:p/>
          </p:txBody>
        </p:sp>
        <p:sp>
          <p:nvSpPr>
            <p:cNvPr id="2634" name="object 2634" descr=""/>
            <p:cNvSpPr/>
            <p:nvPr/>
          </p:nvSpPr>
          <p:spPr>
            <a:xfrm>
              <a:off x="6186999" y="2499917"/>
              <a:ext cx="635" cy="1270"/>
            </a:xfrm>
            <a:custGeom>
              <a:avLst/>
              <a:gdLst/>
              <a:ahLst/>
              <a:cxnLst/>
              <a:rect l="l" t="t" r="r" b="b"/>
              <a:pathLst>
                <a:path w="635" h="1269">
                  <a:moveTo>
                    <a:pt x="0" y="685"/>
                  </a:moveTo>
                  <a:lnTo>
                    <a:pt x="88" y="558"/>
                  </a:lnTo>
                  <a:lnTo>
                    <a:pt x="165" y="304"/>
                  </a:lnTo>
                  <a:lnTo>
                    <a:pt x="165" y="0"/>
                  </a:lnTo>
                </a:path>
              </a:pathLst>
            </a:custGeom>
            <a:ln w="3175">
              <a:solidFill>
                <a:srgbClr val="5C86AE"/>
              </a:solidFill>
            </a:ln>
          </p:spPr>
          <p:txBody>
            <a:bodyPr wrap="square" lIns="0" tIns="0" rIns="0" bIns="0" rtlCol="0"/>
            <a:lstStyle/>
            <a:p/>
          </p:txBody>
        </p:sp>
        <p:sp>
          <p:nvSpPr>
            <p:cNvPr id="2635" name="object 2635" descr=""/>
            <p:cNvSpPr/>
            <p:nvPr/>
          </p:nvSpPr>
          <p:spPr>
            <a:xfrm>
              <a:off x="6186726" y="2500517"/>
              <a:ext cx="635" cy="635"/>
            </a:xfrm>
            <a:custGeom>
              <a:avLst/>
              <a:gdLst/>
              <a:ahLst/>
              <a:cxnLst/>
              <a:rect l="l" t="t" r="r" b="b"/>
              <a:pathLst>
                <a:path w="635" h="635">
                  <a:moveTo>
                    <a:pt x="0" y="0"/>
                  </a:moveTo>
                  <a:lnTo>
                    <a:pt x="76" y="177"/>
                  </a:lnTo>
                  <a:lnTo>
                    <a:pt x="266" y="88"/>
                  </a:lnTo>
                </a:path>
              </a:pathLst>
            </a:custGeom>
            <a:ln w="3175">
              <a:solidFill>
                <a:srgbClr val="5C86AE"/>
              </a:solidFill>
            </a:ln>
          </p:spPr>
          <p:txBody>
            <a:bodyPr wrap="square" lIns="0" tIns="0" rIns="0" bIns="0" rtlCol="0"/>
            <a:lstStyle/>
            <a:p/>
          </p:txBody>
        </p:sp>
        <p:sp>
          <p:nvSpPr>
            <p:cNvPr id="2636" name="object 2636" descr=""/>
            <p:cNvSpPr/>
            <p:nvPr/>
          </p:nvSpPr>
          <p:spPr>
            <a:xfrm>
              <a:off x="6186601" y="2499747"/>
              <a:ext cx="635" cy="1270"/>
            </a:xfrm>
            <a:custGeom>
              <a:avLst/>
              <a:gdLst/>
              <a:ahLst/>
              <a:cxnLst/>
              <a:rect l="l" t="t" r="r" b="b"/>
              <a:pathLst>
                <a:path w="635" h="1269">
                  <a:moveTo>
                    <a:pt x="12" y="0"/>
                  </a:moveTo>
                  <a:lnTo>
                    <a:pt x="0" y="292"/>
                  </a:lnTo>
                  <a:lnTo>
                    <a:pt x="38" y="584"/>
                  </a:lnTo>
                  <a:lnTo>
                    <a:pt x="126" y="774"/>
                  </a:lnTo>
                </a:path>
              </a:pathLst>
            </a:custGeom>
            <a:ln w="3175">
              <a:solidFill>
                <a:srgbClr val="5C86AE"/>
              </a:solidFill>
            </a:ln>
          </p:spPr>
          <p:txBody>
            <a:bodyPr wrap="square" lIns="0" tIns="0" rIns="0" bIns="0" rtlCol="0"/>
            <a:lstStyle/>
            <a:p/>
          </p:txBody>
        </p:sp>
        <p:sp>
          <p:nvSpPr>
            <p:cNvPr id="2637" name="object 2637" descr=""/>
            <p:cNvSpPr/>
            <p:nvPr/>
          </p:nvSpPr>
          <p:spPr>
            <a:xfrm>
              <a:off x="6186610" y="2499072"/>
              <a:ext cx="635" cy="1270"/>
            </a:xfrm>
            <a:custGeom>
              <a:avLst/>
              <a:gdLst/>
              <a:ahLst/>
              <a:cxnLst/>
              <a:rect l="l" t="t" r="r" b="b"/>
              <a:pathLst>
                <a:path w="635" h="1269">
                  <a:moveTo>
                    <a:pt x="165" y="0"/>
                  </a:moveTo>
                  <a:lnTo>
                    <a:pt x="0" y="381"/>
                  </a:lnTo>
                  <a:lnTo>
                    <a:pt x="0" y="673"/>
                  </a:lnTo>
                </a:path>
              </a:pathLst>
            </a:custGeom>
            <a:ln w="3175">
              <a:solidFill>
                <a:srgbClr val="5C86AE"/>
              </a:solidFill>
            </a:ln>
          </p:spPr>
          <p:txBody>
            <a:bodyPr wrap="square" lIns="0" tIns="0" rIns="0" bIns="0" rtlCol="0"/>
            <a:lstStyle/>
            <a:p/>
          </p:txBody>
        </p:sp>
        <p:sp>
          <p:nvSpPr>
            <p:cNvPr id="2638" name="object 2638" descr=""/>
            <p:cNvSpPr/>
            <p:nvPr/>
          </p:nvSpPr>
          <p:spPr>
            <a:xfrm>
              <a:off x="6186782" y="2498943"/>
              <a:ext cx="635" cy="635"/>
            </a:xfrm>
            <a:custGeom>
              <a:avLst/>
              <a:gdLst/>
              <a:ahLst/>
              <a:cxnLst/>
              <a:rect l="l" t="t" r="r" b="b"/>
              <a:pathLst>
                <a:path w="635" h="635">
                  <a:moveTo>
                    <a:pt x="266" y="215"/>
                  </a:moveTo>
                  <a:lnTo>
                    <a:pt x="190" y="38"/>
                  </a:lnTo>
                  <a:lnTo>
                    <a:pt x="0" y="127"/>
                  </a:lnTo>
                </a:path>
              </a:pathLst>
            </a:custGeom>
            <a:ln w="3175">
              <a:solidFill>
                <a:srgbClr val="5C86AE"/>
              </a:solidFill>
            </a:ln>
          </p:spPr>
          <p:txBody>
            <a:bodyPr wrap="square" lIns="0" tIns="0" rIns="0" bIns="0" rtlCol="0"/>
            <a:lstStyle/>
            <a:p/>
          </p:txBody>
        </p:sp>
        <p:sp>
          <p:nvSpPr>
            <p:cNvPr id="2639" name="object 2639" descr=""/>
            <p:cNvSpPr/>
            <p:nvPr/>
          </p:nvSpPr>
          <p:spPr>
            <a:xfrm>
              <a:off x="6187045" y="2499159"/>
              <a:ext cx="635" cy="1270"/>
            </a:xfrm>
            <a:custGeom>
              <a:avLst/>
              <a:gdLst/>
              <a:ahLst/>
              <a:cxnLst/>
              <a:rect l="l" t="t" r="r" b="b"/>
              <a:pathLst>
                <a:path w="635" h="1269">
                  <a:moveTo>
                    <a:pt x="114" y="761"/>
                  </a:moveTo>
                  <a:lnTo>
                    <a:pt x="127" y="469"/>
                  </a:lnTo>
                  <a:lnTo>
                    <a:pt x="88" y="177"/>
                  </a:lnTo>
                  <a:lnTo>
                    <a:pt x="0" y="0"/>
                  </a:lnTo>
                </a:path>
              </a:pathLst>
            </a:custGeom>
            <a:ln w="3175">
              <a:solidFill>
                <a:srgbClr val="5C86AE"/>
              </a:solidFill>
            </a:ln>
          </p:spPr>
          <p:txBody>
            <a:bodyPr wrap="square" lIns="0" tIns="0" rIns="0" bIns="0" rtlCol="0"/>
            <a:lstStyle/>
            <a:p/>
          </p:txBody>
        </p:sp>
        <p:sp>
          <p:nvSpPr>
            <p:cNvPr id="2640" name="object 2640" descr=""/>
            <p:cNvSpPr/>
            <p:nvPr/>
          </p:nvSpPr>
          <p:spPr>
            <a:xfrm>
              <a:off x="6186620" y="2497882"/>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lnTo>
                    <a:pt x="419" y="3911"/>
                  </a:lnTo>
                  <a:lnTo>
                    <a:pt x="533" y="3035"/>
                  </a:lnTo>
                  <a:lnTo>
                    <a:pt x="533" y="1955"/>
                  </a:lnTo>
                  <a:lnTo>
                    <a:pt x="533" y="876"/>
                  </a:lnTo>
                  <a:lnTo>
                    <a:pt x="419" y="0"/>
                  </a:lnTo>
                  <a:lnTo>
                    <a:pt x="266" y="0"/>
                  </a:lnTo>
                </a:path>
              </a:pathLst>
            </a:custGeom>
            <a:ln w="3175">
              <a:solidFill>
                <a:srgbClr val="5C86AE"/>
              </a:solidFill>
            </a:ln>
          </p:spPr>
          <p:txBody>
            <a:bodyPr wrap="square" lIns="0" tIns="0" rIns="0" bIns="0" rtlCol="0"/>
            <a:lstStyle/>
            <a:p/>
          </p:txBody>
        </p:sp>
        <p:sp>
          <p:nvSpPr>
            <p:cNvPr id="2641" name="object 2641" descr=""/>
            <p:cNvSpPr/>
            <p:nvPr/>
          </p:nvSpPr>
          <p:spPr>
            <a:xfrm>
              <a:off x="6186062" y="2497882"/>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C86AE"/>
              </a:solidFill>
            </a:ln>
          </p:spPr>
          <p:txBody>
            <a:bodyPr wrap="square" lIns="0" tIns="0" rIns="0" bIns="0" rtlCol="0"/>
            <a:lstStyle/>
            <a:p/>
          </p:txBody>
        </p:sp>
        <p:sp>
          <p:nvSpPr>
            <p:cNvPr id="2642" name="object 2642" descr=""/>
            <p:cNvSpPr/>
            <p:nvPr/>
          </p:nvSpPr>
          <p:spPr>
            <a:xfrm>
              <a:off x="5305044" y="2448750"/>
              <a:ext cx="130810" cy="117475"/>
            </a:xfrm>
            <a:custGeom>
              <a:avLst/>
              <a:gdLst/>
              <a:ahLst/>
              <a:cxnLst/>
              <a:rect l="l" t="t" r="r" b="b"/>
              <a:pathLst>
                <a:path w="130810" h="117475">
                  <a:moveTo>
                    <a:pt x="2235" y="116128"/>
                  </a:moveTo>
                  <a:lnTo>
                    <a:pt x="1917" y="115341"/>
                  </a:lnTo>
                  <a:lnTo>
                    <a:pt x="1117" y="115011"/>
                  </a:lnTo>
                  <a:lnTo>
                    <a:pt x="330" y="115341"/>
                  </a:lnTo>
                  <a:lnTo>
                    <a:pt x="0" y="116128"/>
                  </a:lnTo>
                  <a:lnTo>
                    <a:pt x="330" y="116928"/>
                  </a:lnTo>
                  <a:lnTo>
                    <a:pt x="1117" y="117246"/>
                  </a:lnTo>
                  <a:lnTo>
                    <a:pt x="1917" y="116928"/>
                  </a:lnTo>
                  <a:lnTo>
                    <a:pt x="2235" y="116128"/>
                  </a:lnTo>
                  <a:close/>
                </a:path>
                <a:path w="130810" h="117475">
                  <a:moveTo>
                    <a:pt x="2235" y="100495"/>
                  </a:moveTo>
                  <a:lnTo>
                    <a:pt x="1917" y="99707"/>
                  </a:lnTo>
                  <a:lnTo>
                    <a:pt x="1117" y="99377"/>
                  </a:lnTo>
                  <a:lnTo>
                    <a:pt x="330" y="99707"/>
                  </a:lnTo>
                  <a:lnTo>
                    <a:pt x="0" y="100495"/>
                  </a:lnTo>
                  <a:lnTo>
                    <a:pt x="330" y="101295"/>
                  </a:lnTo>
                  <a:lnTo>
                    <a:pt x="1117" y="101612"/>
                  </a:lnTo>
                  <a:lnTo>
                    <a:pt x="1917" y="101295"/>
                  </a:lnTo>
                  <a:lnTo>
                    <a:pt x="2235" y="100495"/>
                  </a:lnTo>
                  <a:close/>
                </a:path>
                <a:path w="130810" h="117475">
                  <a:moveTo>
                    <a:pt x="2235" y="16192"/>
                  </a:moveTo>
                  <a:lnTo>
                    <a:pt x="1917" y="15405"/>
                  </a:lnTo>
                  <a:lnTo>
                    <a:pt x="1117" y="15074"/>
                  </a:lnTo>
                  <a:lnTo>
                    <a:pt x="330" y="15405"/>
                  </a:lnTo>
                  <a:lnTo>
                    <a:pt x="0" y="16192"/>
                  </a:lnTo>
                  <a:lnTo>
                    <a:pt x="330" y="16992"/>
                  </a:lnTo>
                  <a:lnTo>
                    <a:pt x="1117" y="17310"/>
                  </a:lnTo>
                  <a:lnTo>
                    <a:pt x="1917" y="16992"/>
                  </a:lnTo>
                  <a:lnTo>
                    <a:pt x="2235" y="16192"/>
                  </a:lnTo>
                  <a:close/>
                </a:path>
                <a:path w="130810" h="117475">
                  <a:moveTo>
                    <a:pt x="2235" y="1117"/>
                  </a:moveTo>
                  <a:lnTo>
                    <a:pt x="1917" y="330"/>
                  </a:lnTo>
                  <a:lnTo>
                    <a:pt x="1117" y="0"/>
                  </a:lnTo>
                  <a:lnTo>
                    <a:pt x="330" y="330"/>
                  </a:lnTo>
                  <a:lnTo>
                    <a:pt x="0" y="1117"/>
                  </a:lnTo>
                  <a:lnTo>
                    <a:pt x="330" y="1917"/>
                  </a:lnTo>
                  <a:lnTo>
                    <a:pt x="1117" y="2235"/>
                  </a:lnTo>
                  <a:lnTo>
                    <a:pt x="1917" y="1917"/>
                  </a:lnTo>
                  <a:lnTo>
                    <a:pt x="2235" y="1117"/>
                  </a:lnTo>
                  <a:close/>
                </a:path>
                <a:path w="130810" h="117475">
                  <a:moveTo>
                    <a:pt x="4470" y="116128"/>
                  </a:moveTo>
                  <a:lnTo>
                    <a:pt x="4140" y="115341"/>
                  </a:lnTo>
                  <a:lnTo>
                    <a:pt x="3352" y="115011"/>
                  </a:lnTo>
                  <a:lnTo>
                    <a:pt x="2565" y="115341"/>
                  </a:lnTo>
                  <a:lnTo>
                    <a:pt x="2235" y="116128"/>
                  </a:lnTo>
                  <a:lnTo>
                    <a:pt x="2565" y="116928"/>
                  </a:lnTo>
                  <a:lnTo>
                    <a:pt x="3352" y="117246"/>
                  </a:lnTo>
                  <a:lnTo>
                    <a:pt x="4140" y="116928"/>
                  </a:lnTo>
                  <a:lnTo>
                    <a:pt x="4470" y="116128"/>
                  </a:lnTo>
                  <a:close/>
                </a:path>
                <a:path w="130810" h="117475">
                  <a:moveTo>
                    <a:pt x="4470" y="100495"/>
                  </a:moveTo>
                  <a:lnTo>
                    <a:pt x="4140" y="99707"/>
                  </a:lnTo>
                  <a:lnTo>
                    <a:pt x="3352" y="99377"/>
                  </a:lnTo>
                  <a:lnTo>
                    <a:pt x="2565" y="99707"/>
                  </a:lnTo>
                  <a:lnTo>
                    <a:pt x="2235" y="100495"/>
                  </a:lnTo>
                  <a:lnTo>
                    <a:pt x="2565" y="101295"/>
                  </a:lnTo>
                  <a:lnTo>
                    <a:pt x="3352" y="101612"/>
                  </a:lnTo>
                  <a:lnTo>
                    <a:pt x="4140" y="101295"/>
                  </a:lnTo>
                  <a:lnTo>
                    <a:pt x="4470" y="100495"/>
                  </a:lnTo>
                  <a:close/>
                </a:path>
                <a:path w="130810" h="117475">
                  <a:moveTo>
                    <a:pt x="4470" y="16192"/>
                  </a:moveTo>
                  <a:lnTo>
                    <a:pt x="4140" y="15405"/>
                  </a:lnTo>
                  <a:lnTo>
                    <a:pt x="3352" y="15074"/>
                  </a:lnTo>
                  <a:lnTo>
                    <a:pt x="2565" y="15405"/>
                  </a:lnTo>
                  <a:lnTo>
                    <a:pt x="2235" y="16192"/>
                  </a:lnTo>
                  <a:lnTo>
                    <a:pt x="2565" y="16992"/>
                  </a:lnTo>
                  <a:lnTo>
                    <a:pt x="3352" y="17310"/>
                  </a:lnTo>
                  <a:lnTo>
                    <a:pt x="4140" y="16992"/>
                  </a:lnTo>
                  <a:lnTo>
                    <a:pt x="4470" y="16192"/>
                  </a:lnTo>
                  <a:close/>
                </a:path>
                <a:path w="130810" h="117475">
                  <a:moveTo>
                    <a:pt x="4470" y="1117"/>
                  </a:moveTo>
                  <a:lnTo>
                    <a:pt x="4140" y="330"/>
                  </a:lnTo>
                  <a:lnTo>
                    <a:pt x="3352" y="0"/>
                  </a:lnTo>
                  <a:lnTo>
                    <a:pt x="2565" y="330"/>
                  </a:lnTo>
                  <a:lnTo>
                    <a:pt x="2235" y="1117"/>
                  </a:lnTo>
                  <a:lnTo>
                    <a:pt x="2565" y="1917"/>
                  </a:lnTo>
                  <a:lnTo>
                    <a:pt x="3352" y="2235"/>
                  </a:lnTo>
                  <a:lnTo>
                    <a:pt x="4140" y="1917"/>
                  </a:lnTo>
                  <a:lnTo>
                    <a:pt x="4470" y="1117"/>
                  </a:lnTo>
                  <a:close/>
                </a:path>
                <a:path w="130810" h="117475">
                  <a:moveTo>
                    <a:pt x="114452" y="93802"/>
                  </a:moveTo>
                  <a:lnTo>
                    <a:pt x="114122" y="93014"/>
                  </a:lnTo>
                  <a:lnTo>
                    <a:pt x="113334" y="92684"/>
                  </a:lnTo>
                  <a:lnTo>
                    <a:pt x="112547" y="93014"/>
                  </a:lnTo>
                  <a:lnTo>
                    <a:pt x="112217" y="93802"/>
                  </a:lnTo>
                  <a:lnTo>
                    <a:pt x="112547" y="94589"/>
                  </a:lnTo>
                  <a:lnTo>
                    <a:pt x="113334" y="94919"/>
                  </a:lnTo>
                  <a:lnTo>
                    <a:pt x="114122" y="94589"/>
                  </a:lnTo>
                  <a:lnTo>
                    <a:pt x="114452" y="93802"/>
                  </a:lnTo>
                  <a:close/>
                </a:path>
                <a:path w="130810" h="117475">
                  <a:moveTo>
                    <a:pt x="114452" y="22898"/>
                  </a:moveTo>
                  <a:lnTo>
                    <a:pt x="114122" y="22110"/>
                  </a:lnTo>
                  <a:lnTo>
                    <a:pt x="113334" y="21780"/>
                  </a:lnTo>
                  <a:lnTo>
                    <a:pt x="112547" y="22110"/>
                  </a:lnTo>
                  <a:lnTo>
                    <a:pt x="112217" y="22898"/>
                  </a:lnTo>
                  <a:lnTo>
                    <a:pt x="112547" y="23685"/>
                  </a:lnTo>
                  <a:lnTo>
                    <a:pt x="113334" y="24015"/>
                  </a:lnTo>
                  <a:lnTo>
                    <a:pt x="114122" y="23685"/>
                  </a:lnTo>
                  <a:lnTo>
                    <a:pt x="114452" y="22898"/>
                  </a:lnTo>
                  <a:close/>
                </a:path>
                <a:path w="130810" h="117475">
                  <a:moveTo>
                    <a:pt x="119481" y="92684"/>
                  </a:moveTo>
                  <a:lnTo>
                    <a:pt x="119151" y="91897"/>
                  </a:lnTo>
                  <a:lnTo>
                    <a:pt x="118364" y="91567"/>
                  </a:lnTo>
                  <a:lnTo>
                    <a:pt x="117576" y="91897"/>
                  </a:lnTo>
                  <a:lnTo>
                    <a:pt x="117246" y="92684"/>
                  </a:lnTo>
                  <a:lnTo>
                    <a:pt x="117576" y="93484"/>
                  </a:lnTo>
                  <a:lnTo>
                    <a:pt x="118364" y="93802"/>
                  </a:lnTo>
                  <a:lnTo>
                    <a:pt x="119151" y="93484"/>
                  </a:lnTo>
                  <a:lnTo>
                    <a:pt x="119481" y="92684"/>
                  </a:lnTo>
                  <a:close/>
                </a:path>
                <a:path w="130810" h="117475">
                  <a:moveTo>
                    <a:pt x="119481" y="24015"/>
                  </a:moveTo>
                  <a:lnTo>
                    <a:pt x="119151" y="23228"/>
                  </a:lnTo>
                  <a:lnTo>
                    <a:pt x="118364" y="22898"/>
                  </a:lnTo>
                  <a:lnTo>
                    <a:pt x="117576" y="23228"/>
                  </a:lnTo>
                  <a:lnTo>
                    <a:pt x="117246" y="24015"/>
                  </a:lnTo>
                  <a:lnTo>
                    <a:pt x="117576" y="24803"/>
                  </a:lnTo>
                  <a:lnTo>
                    <a:pt x="118364" y="25133"/>
                  </a:lnTo>
                  <a:lnTo>
                    <a:pt x="119151" y="24803"/>
                  </a:lnTo>
                  <a:lnTo>
                    <a:pt x="119481" y="24015"/>
                  </a:lnTo>
                  <a:close/>
                </a:path>
                <a:path w="130810" h="117475">
                  <a:moveTo>
                    <a:pt x="123380" y="102171"/>
                  </a:moveTo>
                  <a:lnTo>
                    <a:pt x="123063" y="101384"/>
                  </a:lnTo>
                  <a:lnTo>
                    <a:pt x="122262" y="101053"/>
                  </a:lnTo>
                  <a:lnTo>
                    <a:pt x="121475" y="101384"/>
                  </a:lnTo>
                  <a:lnTo>
                    <a:pt x="121145" y="102171"/>
                  </a:lnTo>
                  <a:lnTo>
                    <a:pt x="121475" y="102971"/>
                  </a:lnTo>
                  <a:lnTo>
                    <a:pt x="122262" y="103289"/>
                  </a:lnTo>
                  <a:lnTo>
                    <a:pt x="123063" y="102971"/>
                  </a:lnTo>
                  <a:lnTo>
                    <a:pt x="123380" y="102171"/>
                  </a:lnTo>
                  <a:close/>
                </a:path>
                <a:path w="130810" h="117475">
                  <a:moveTo>
                    <a:pt x="123380" y="14516"/>
                  </a:moveTo>
                  <a:lnTo>
                    <a:pt x="123063" y="13728"/>
                  </a:lnTo>
                  <a:lnTo>
                    <a:pt x="122262" y="13398"/>
                  </a:lnTo>
                  <a:lnTo>
                    <a:pt x="121475" y="13728"/>
                  </a:lnTo>
                  <a:lnTo>
                    <a:pt x="121145" y="14516"/>
                  </a:lnTo>
                  <a:lnTo>
                    <a:pt x="121475" y="15316"/>
                  </a:lnTo>
                  <a:lnTo>
                    <a:pt x="122262" y="15633"/>
                  </a:lnTo>
                  <a:lnTo>
                    <a:pt x="123063" y="15316"/>
                  </a:lnTo>
                  <a:lnTo>
                    <a:pt x="123380" y="14516"/>
                  </a:lnTo>
                  <a:close/>
                </a:path>
                <a:path w="130810" h="117475">
                  <a:moveTo>
                    <a:pt x="124498" y="97155"/>
                  </a:moveTo>
                  <a:lnTo>
                    <a:pt x="124180" y="96367"/>
                  </a:lnTo>
                  <a:lnTo>
                    <a:pt x="123380" y="96037"/>
                  </a:lnTo>
                  <a:lnTo>
                    <a:pt x="122593" y="96367"/>
                  </a:lnTo>
                  <a:lnTo>
                    <a:pt x="122262" y="97155"/>
                  </a:lnTo>
                  <a:lnTo>
                    <a:pt x="122593" y="97942"/>
                  </a:lnTo>
                  <a:lnTo>
                    <a:pt x="123380" y="98272"/>
                  </a:lnTo>
                  <a:lnTo>
                    <a:pt x="124180" y="97942"/>
                  </a:lnTo>
                  <a:lnTo>
                    <a:pt x="124498" y="97155"/>
                  </a:lnTo>
                  <a:close/>
                </a:path>
                <a:path w="130810" h="117475">
                  <a:moveTo>
                    <a:pt x="124498" y="19545"/>
                  </a:moveTo>
                  <a:lnTo>
                    <a:pt x="124180" y="18757"/>
                  </a:lnTo>
                  <a:lnTo>
                    <a:pt x="123380" y="18427"/>
                  </a:lnTo>
                  <a:lnTo>
                    <a:pt x="122593" y="18757"/>
                  </a:lnTo>
                  <a:lnTo>
                    <a:pt x="122262" y="19545"/>
                  </a:lnTo>
                  <a:lnTo>
                    <a:pt x="122593" y="20332"/>
                  </a:lnTo>
                  <a:lnTo>
                    <a:pt x="123380" y="20662"/>
                  </a:lnTo>
                  <a:lnTo>
                    <a:pt x="124180" y="20332"/>
                  </a:lnTo>
                  <a:lnTo>
                    <a:pt x="124498" y="19545"/>
                  </a:lnTo>
                  <a:close/>
                </a:path>
                <a:path w="130810" h="117475">
                  <a:moveTo>
                    <a:pt x="130644" y="107759"/>
                  </a:moveTo>
                  <a:lnTo>
                    <a:pt x="130314" y="106972"/>
                  </a:lnTo>
                  <a:lnTo>
                    <a:pt x="129527" y="106641"/>
                  </a:lnTo>
                  <a:lnTo>
                    <a:pt x="128727" y="106972"/>
                  </a:lnTo>
                  <a:lnTo>
                    <a:pt x="128409" y="107759"/>
                  </a:lnTo>
                  <a:lnTo>
                    <a:pt x="128727" y="108546"/>
                  </a:lnTo>
                  <a:lnTo>
                    <a:pt x="129527" y="108877"/>
                  </a:lnTo>
                  <a:lnTo>
                    <a:pt x="130314" y="108546"/>
                  </a:lnTo>
                  <a:lnTo>
                    <a:pt x="130644" y="107759"/>
                  </a:lnTo>
                  <a:close/>
                </a:path>
                <a:path w="130810" h="117475">
                  <a:moveTo>
                    <a:pt x="130644" y="8940"/>
                  </a:moveTo>
                  <a:lnTo>
                    <a:pt x="130314" y="8153"/>
                  </a:lnTo>
                  <a:lnTo>
                    <a:pt x="129527" y="7823"/>
                  </a:lnTo>
                  <a:lnTo>
                    <a:pt x="128727" y="8153"/>
                  </a:lnTo>
                  <a:lnTo>
                    <a:pt x="128409" y="8940"/>
                  </a:lnTo>
                  <a:lnTo>
                    <a:pt x="128727" y="9728"/>
                  </a:lnTo>
                  <a:lnTo>
                    <a:pt x="129527" y="10058"/>
                  </a:lnTo>
                  <a:lnTo>
                    <a:pt x="130314" y="9728"/>
                  </a:lnTo>
                  <a:lnTo>
                    <a:pt x="130644" y="8940"/>
                  </a:lnTo>
                  <a:close/>
                </a:path>
              </a:pathLst>
            </a:custGeom>
            <a:solidFill>
              <a:srgbClr val="5C86AE"/>
            </a:solidFill>
          </p:spPr>
          <p:txBody>
            <a:bodyPr wrap="square" lIns="0" tIns="0" rIns="0" bIns="0" rtlCol="0"/>
            <a:lstStyle/>
            <a:p/>
          </p:txBody>
        </p:sp>
        <p:sp>
          <p:nvSpPr>
            <p:cNvPr id="2643" name="object 2643" descr=""/>
            <p:cNvSpPr/>
            <p:nvPr/>
          </p:nvSpPr>
          <p:spPr>
            <a:xfrm>
              <a:off x="5585871" y="2555496"/>
              <a:ext cx="635" cy="1270"/>
            </a:xfrm>
            <a:custGeom>
              <a:avLst/>
              <a:gdLst/>
              <a:ahLst/>
              <a:cxnLst/>
              <a:rect l="l" t="t" r="r" b="b"/>
              <a:pathLst>
                <a:path w="635" h="1269">
                  <a:moveTo>
                    <a:pt x="419" y="0"/>
                  </a:moveTo>
                  <a:lnTo>
                    <a:pt x="152" y="152"/>
                  </a:lnTo>
                  <a:lnTo>
                    <a:pt x="0" y="431"/>
                  </a:lnTo>
                  <a:lnTo>
                    <a:pt x="0" y="736"/>
                  </a:lnTo>
                </a:path>
              </a:pathLst>
            </a:custGeom>
            <a:ln w="3175">
              <a:solidFill>
                <a:srgbClr val="5C86AE"/>
              </a:solidFill>
            </a:ln>
          </p:spPr>
          <p:txBody>
            <a:bodyPr wrap="square" lIns="0" tIns="0" rIns="0" bIns="0" rtlCol="0"/>
            <a:lstStyle/>
            <a:p/>
          </p:txBody>
        </p:sp>
        <p:sp>
          <p:nvSpPr>
            <p:cNvPr id="2644" name="object 2644" descr=""/>
            <p:cNvSpPr/>
            <p:nvPr/>
          </p:nvSpPr>
          <p:spPr>
            <a:xfrm>
              <a:off x="5585869" y="2556228"/>
              <a:ext cx="635" cy="1270"/>
            </a:xfrm>
            <a:custGeom>
              <a:avLst/>
              <a:gdLst/>
              <a:ahLst/>
              <a:cxnLst/>
              <a:rect l="l" t="t" r="r" b="b"/>
              <a:pathLst>
                <a:path w="635" h="1269">
                  <a:moveTo>
                    <a:pt x="0" y="0"/>
                  </a:moveTo>
                  <a:lnTo>
                    <a:pt x="0" y="292"/>
                  </a:lnTo>
                  <a:lnTo>
                    <a:pt x="165" y="571"/>
                  </a:lnTo>
                  <a:lnTo>
                    <a:pt x="419" y="723"/>
                  </a:lnTo>
                </a:path>
              </a:pathLst>
            </a:custGeom>
            <a:ln w="3175">
              <a:solidFill>
                <a:srgbClr val="5C86AE"/>
              </a:solidFill>
            </a:ln>
          </p:spPr>
          <p:txBody>
            <a:bodyPr wrap="square" lIns="0" tIns="0" rIns="0" bIns="0" rtlCol="0"/>
            <a:lstStyle/>
            <a:p/>
          </p:txBody>
        </p:sp>
        <p:sp>
          <p:nvSpPr>
            <p:cNvPr id="2645" name="object 2645" descr=""/>
            <p:cNvSpPr/>
            <p:nvPr/>
          </p:nvSpPr>
          <p:spPr>
            <a:xfrm>
              <a:off x="5586713" y="2553704"/>
              <a:ext cx="2540" cy="5080"/>
            </a:xfrm>
            <a:custGeom>
              <a:avLst/>
              <a:gdLst/>
              <a:ahLst/>
              <a:cxnLst/>
              <a:rect l="l" t="t" r="r" b="b"/>
              <a:pathLst>
                <a:path w="2539" h="5080">
                  <a:moveTo>
                    <a:pt x="0" y="5029"/>
                  </a:moveTo>
                  <a:lnTo>
                    <a:pt x="1384" y="5029"/>
                  </a:lnTo>
                  <a:lnTo>
                    <a:pt x="2514" y="3911"/>
                  </a:lnTo>
                  <a:lnTo>
                    <a:pt x="2514" y="2527"/>
                  </a:lnTo>
                  <a:lnTo>
                    <a:pt x="2514" y="1130"/>
                  </a:lnTo>
                  <a:lnTo>
                    <a:pt x="1384" y="0"/>
                  </a:lnTo>
                  <a:lnTo>
                    <a:pt x="0" y="0"/>
                  </a:lnTo>
                </a:path>
              </a:pathLst>
            </a:custGeom>
            <a:ln w="3175">
              <a:solidFill>
                <a:srgbClr val="5C86AE"/>
              </a:solidFill>
            </a:ln>
          </p:spPr>
          <p:txBody>
            <a:bodyPr wrap="square" lIns="0" tIns="0" rIns="0" bIns="0" rtlCol="0"/>
            <a:lstStyle/>
            <a:p/>
          </p:txBody>
        </p:sp>
        <p:sp>
          <p:nvSpPr>
            <p:cNvPr id="2646" name="object 2646" descr=""/>
            <p:cNvSpPr/>
            <p:nvPr/>
          </p:nvSpPr>
          <p:spPr>
            <a:xfrm>
              <a:off x="5584712" y="2555527"/>
              <a:ext cx="635" cy="1905"/>
            </a:xfrm>
            <a:custGeom>
              <a:avLst/>
              <a:gdLst/>
              <a:ahLst/>
              <a:cxnLst/>
              <a:rect l="l" t="t" r="r" b="b"/>
              <a:pathLst>
                <a:path w="635" h="1905">
                  <a:moveTo>
                    <a:pt x="152" y="0"/>
                  </a:moveTo>
                  <a:lnTo>
                    <a:pt x="0" y="431"/>
                  </a:lnTo>
                  <a:lnTo>
                    <a:pt x="0" y="965"/>
                  </a:lnTo>
                  <a:lnTo>
                    <a:pt x="152" y="1397"/>
                  </a:lnTo>
                </a:path>
              </a:pathLst>
            </a:custGeom>
            <a:ln w="3175">
              <a:solidFill>
                <a:srgbClr val="5C86AE"/>
              </a:solidFill>
            </a:ln>
          </p:spPr>
          <p:txBody>
            <a:bodyPr wrap="square" lIns="0" tIns="0" rIns="0" bIns="0" rtlCol="0"/>
            <a:lstStyle/>
            <a:p/>
          </p:txBody>
        </p:sp>
        <p:sp>
          <p:nvSpPr>
            <p:cNvPr id="2647" name="object 2647" descr=""/>
            <p:cNvSpPr/>
            <p:nvPr/>
          </p:nvSpPr>
          <p:spPr>
            <a:xfrm>
              <a:off x="5584860" y="2554827"/>
              <a:ext cx="1270" cy="1270"/>
            </a:xfrm>
            <a:custGeom>
              <a:avLst/>
              <a:gdLst/>
              <a:ahLst/>
              <a:cxnLst/>
              <a:rect l="l" t="t" r="r" b="b"/>
              <a:pathLst>
                <a:path w="1270" h="1269">
                  <a:moveTo>
                    <a:pt x="736" y="0"/>
                  </a:moveTo>
                  <a:lnTo>
                    <a:pt x="444" y="0"/>
                  </a:lnTo>
                  <a:lnTo>
                    <a:pt x="165" y="266"/>
                  </a:lnTo>
                  <a:lnTo>
                    <a:pt x="0" y="698"/>
                  </a:lnTo>
                </a:path>
              </a:pathLst>
            </a:custGeom>
            <a:ln w="3175">
              <a:solidFill>
                <a:srgbClr val="5C86AE"/>
              </a:solidFill>
            </a:ln>
          </p:spPr>
          <p:txBody>
            <a:bodyPr wrap="square" lIns="0" tIns="0" rIns="0" bIns="0" rtlCol="0"/>
            <a:lstStyle/>
            <a:p/>
          </p:txBody>
        </p:sp>
        <p:sp>
          <p:nvSpPr>
            <p:cNvPr id="2648" name="object 2648" descr=""/>
            <p:cNvSpPr/>
            <p:nvPr/>
          </p:nvSpPr>
          <p:spPr>
            <a:xfrm>
              <a:off x="5585592" y="2554828"/>
              <a:ext cx="1270" cy="1270"/>
            </a:xfrm>
            <a:custGeom>
              <a:avLst/>
              <a:gdLst/>
              <a:ahLst/>
              <a:cxnLst/>
              <a:rect l="l" t="t" r="r" b="b"/>
              <a:pathLst>
                <a:path w="1270" h="1269">
                  <a:moveTo>
                    <a:pt x="736" y="698"/>
                  </a:moveTo>
                  <a:lnTo>
                    <a:pt x="571" y="266"/>
                  </a:lnTo>
                  <a:lnTo>
                    <a:pt x="304" y="0"/>
                  </a:lnTo>
                  <a:lnTo>
                    <a:pt x="0" y="0"/>
                  </a:lnTo>
                </a:path>
              </a:pathLst>
            </a:custGeom>
            <a:ln w="3175">
              <a:solidFill>
                <a:srgbClr val="5C86AE"/>
              </a:solidFill>
            </a:ln>
          </p:spPr>
          <p:txBody>
            <a:bodyPr wrap="square" lIns="0" tIns="0" rIns="0" bIns="0" rtlCol="0"/>
            <a:lstStyle/>
            <a:p/>
          </p:txBody>
        </p:sp>
        <p:sp>
          <p:nvSpPr>
            <p:cNvPr id="2649" name="object 2649" descr=""/>
            <p:cNvSpPr/>
            <p:nvPr/>
          </p:nvSpPr>
          <p:spPr>
            <a:xfrm>
              <a:off x="5586328" y="2555526"/>
              <a:ext cx="635" cy="1905"/>
            </a:xfrm>
            <a:custGeom>
              <a:avLst/>
              <a:gdLst/>
              <a:ahLst/>
              <a:cxnLst/>
              <a:rect l="l" t="t" r="r" b="b"/>
              <a:pathLst>
                <a:path w="635" h="1905">
                  <a:moveTo>
                    <a:pt x="0" y="1397"/>
                  </a:moveTo>
                  <a:lnTo>
                    <a:pt x="152" y="965"/>
                  </a:lnTo>
                  <a:lnTo>
                    <a:pt x="152" y="431"/>
                  </a:lnTo>
                  <a:lnTo>
                    <a:pt x="0" y="0"/>
                  </a:lnTo>
                </a:path>
              </a:pathLst>
            </a:custGeom>
            <a:ln w="3175">
              <a:solidFill>
                <a:srgbClr val="5C86AE"/>
              </a:solidFill>
            </a:ln>
          </p:spPr>
          <p:txBody>
            <a:bodyPr wrap="square" lIns="0" tIns="0" rIns="0" bIns="0" rtlCol="0"/>
            <a:lstStyle/>
            <a:p/>
          </p:txBody>
        </p:sp>
        <p:sp>
          <p:nvSpPr>
            <p:cNvPr id="2650" name="object 2650" descr=""/>
            <p:cNvSpPr/>
            <p:nvPr/>
          </p:nvSpPr>
          <p:spPr>
            <a:xfrm>
              <a:off x="5585597" y="2556925"/>
              <a:ext cx="1270" cy="1270"/>
            </a:xfrm>
            <a:custGeom>
              <a:avLst/>
              <a:gdLst/>
              <a:ahLst/>
              <a:cxnLst/>
              <a:rect l="l" t="t" r="r" b="b"/>
              <a:pathLst>
                <a:path w="1270" h="1269">
                  <a:moveTo>
                    <a:pt x="0" y="698"/>
                  </a:moveTo>
                  <a:lnTo>
                    <a:pt x="292" y="698"/>
                  </a:lnTo>
                  <a:lnTo>
                    <a:pt x="571" y="431"/>
                  </a:lnTo>
                  <a:lnTo>
                    <a:pt x="736" y="0"/>
                  </a:lnTo>
                </a:path>
              </a:pathLst>
            </a:custGeom>
            <a:ln w="3175">
              <a:solidFill>
                <a:srgbClr val="5C86AE"/>
              </a:solidFill>
            </a:ln>
          </p:spPr>
          <p:txBody>
            <a:bodyPr wrap="square" lIns="0" tIns="0" rIns="0" bIns="0" rtlCol="0"/>
            <a:lstStyle/>
            <a:p/>
          </p:txBody>
        </p:sp>
        <p:sp>
          <p:nvSpPr>
            <p:cNvPr id="2651" name="object 2651" descr=""/>
            <p:cNvSpPr/>
            <p:nvPr/>
          </p:nvSpPr>
          <p:spPr>
            <a:xfrm>
              <a:off x="5584864" y="2556923"/>
              <a:ext cx="1270" cy="1270"/>
            </a:xfrm>
            <a:custGeom>
              <a:avLst/>
              <a:gdLst/>
              <a:ahLst/>
              <a:cxnLst/>
              <a:rect l="l" t="t" r="r" b="b"/>
              <a:pathLst>
                <a:path w="1270" h="1269">
                  <a:moveTo>
                    <a:pt x="0" y="0"/>
                  </a:moveTo>
                  <a:lnTo>
                    <a:pt x="165" y="431"/>
                  </a:lnTo>
                  <a:lnTo>
                    <a:pt x="431" y="698"/>
                  </a:lnTo>
                  <a:lnTo>
                    <a:pt x="736" y="698"/>
                  </a:lnTo>
                </a:path>
              </a:pathLst>
            </a:custGeom>
            <a:ln w="3175">
              <a:solidFill>
                <a:srgbClr val="5C86AE"/>
              </a:solidFill>
            </a:ln>
          </p:spPr>
          <p:txBody>
            <a:bodyPr wrap="square" lIns="0" tIns="0" rIns="0" bIns="0" rtlCol="0"/>
            <a:lstStyle/>
            <a:p/>
          </p:txBody>
        </p:sp>
        <p:sp>
          <p:nvSpPr>
            <p:cNvPr id="2652" name="object 2652" descr=""/>
            <p:cNvSpPr/>
            <p:nvPr/>
          </p:nvSpPr>
          <p:spPr>
            <a:xfrm>
              <a:off x="5583641" y="2554270"/>
              <a:ext cx="4445" cy="4445"/>
            </a:xfrm>
            <a:custGeom>
              <a:avLst/>
              <a:gdLst/>
              <a:ahLst/>
              <a:cxnLst/>
              <a:rect l="l" t="t" r="r" b="b"/>
              <a:pathLst>
                <a:path w="4445" h="4444">
                  <a:moveTo>
                    <a:pt x="1955" y="3911"/>
                  </a:moveTo>
                  <a:lnTo>
                    <a:pt x="3035" y="3911"/>
                  </a:lnTo>
                  <a:lnTo>
                    <a:pt x="3911" y="3035"/>
                  </a:lnTo>
                  <a:lnTo>
                    <a:pt x="3911" y="1955"/>
                  </a:lnTo>
                  <a:lnTo>
                    <a:pt x="3911" y="876"/>
                  </a:lnTo>
                  <a:lnTo>
                    <a:pt x="3035" y="0"/>
                  </a:lnTo>
                  <a:lnTo>
                    <a:pt x="1955" y="0"/>
                  </a:lnTo>
                  <a:lnTo>
                    <a:pt x="876" y="0"/>
                  </a:lnTo>
                  <a:lnTo>
                    <a:pt x="0" y="876"/>
                  </a:lnTo>
                  <a:lnTo>
                    <a:pt x="0" y="1955"/>
                  </a:lnTo>
                  <a:lnTo>
                    <a:pt x="0" y="3035"/>
                  </a:lnTo>
                  <a:lnTo>
                    <a:pt x="876" y="3911"/>
                  </a:lnTo>
                  <a:lnTo>
                    <a:pt x="1955" y="3911"/>
                  </a:lnTo>
                </a:path>
              </a:pathLst>
            </a:custGeom>
            <a:ln w="3175">
              <a:solidFill>
                <a:srgbClr val="5C86AE"/>
              </a:solidFill>
            </a:ln>
          </p:spPr>
          <p:txBody>
            <a:bodyPr wrap="square" lIns="0" tIns="0" rIns="0" bIns="0" rtlCol="0"/>
            <a:lstStyle/>
            <a:p/>
          </p:txBody>
        </p:sp>
        <p:sp>
          <p:nvSpPr>
            <p:cNvPr id="2653" name="object 2653" descr=""/>
            <p:cNvSpPr/>
            <p:nvPr/>
          </p:nvSpPr>
          <p:spPr>
            <a:xfrm>
              <a:off x="5583082" y="2553711"/>
              <a:ext cx="2540" cy="2540"/>
            </a:xfrm>
            <a:custGeom>
              <a:avLst/>
              <a:gdLst/>
              <a:ahLst/>
              <a:cxnLst/>
              <a:rect l="l" t="t" r="r" b="b"/>
              <a:pathLst>
                <a:path w="2539" h="2539">
                  <a:moveTo>
                    <a:pt x="2514" y="0"/>
                  </a:moveTo>
                  <a:lnTo>
                    <a:pt x="1130" y="0"/>
                  </a:lnTo>
                  <a:lnTo>
                    <a:pt x="0" y="1130"/>
                  </a:lnTo>
                  <a:lnTo>
                    <a:pt x="0" y="2514"/>
                  </a:lnTo>
                </a:path>
              </a:pathLst>
            </a:custGeom>
            <a:ln w="3175">
              <a:solidFill>
                <a:srgbClr val="5C86AE"/>
              </a:solidFill>
            </a:ln>
          </p:spPr>
          <p:txBody>
            <a:bodyPr wrap="square" lIns="0" tIns="0" rIns="0" bIns="0" rtlCol="0"/>
            <a:lstStyle/>
            <a:p/>
          </p:txBody>
        </p:sp>
        <p:sp>
          <p:nvSpPr>
            <p:cNvPr id="2654" name="object 2654" descr=""/>
            <p:cNvSpPr/>
            <p:nvPr/>
          </p:nvSpPr>
          <p:spPr>
            <a:xfrm>
              <a:off x="5585597" y="2553704"/>
              <a:ext cx="2540" cy="5080"/>
            </a:xfrm>
            <a:custGeom>
              <a:avLst/>
              <a:gdLst/>
              <a:ahLst/>
              <a:cxnLst/>
              <a:rect l="l" t="t" r="r" b="b"/>
              <a:pathLst>
                <a:path w="2539" h="5080">
                  <a:moveTo>
                    <a:pt x="0" y="5029"/>
                  </a:moveTo>
                  <a:lnTo>
                    <a:pt x="1384" y="5029"/>
                  </a:lnTo>
                  <a:lnTo>
                    <a:pt x="2501" y="3911"/>
                  </a:lnTo>
                  <a:lnTo>
                    <a:pt x="2501" y="2527"/>
                  </a:lnTo>
                  <a:lnTo>
                    <a:pt x="2501" y="1130"/>
                  </a:lnTo>
                  <a:lnTo>
                    <a:pt x="1384" y="0"/>
                  </a:lnTo>
                  <a:lnTo>
                    <a:pt x="0" y="0"/>
                  </a:lnTo>
                </a:path>
              </a:pathLst>
            </a:custGeom>
            <a:ln w="3175">
              <a:solidFill>
                <a:srgbClr val="5C86AE"/>
              </a:solidFill>
            </a:ln>
          </p:spPr>
          <p:txBody>
            <a:bodyPr wrap="square" lIns="0" tIns="0" rIns="0" bIns="0" rtlCol="0"/>
            <a:lstStyle/>
            <a:p/>
          </p:txBody>
        </p:sp>
        <p:sp>
          <p:nvSpPr>
            <p:cNvPr id="2655" name="object 2655" descr=""/>
            <p:cNvSpPr/>
            <p:nvPr/>
          </p:nvSpPr>
          <p:spPr>
            <a:xfrm>
              <a:off x="5583078" y="2556228"/>
              <a:ext cx="2540" cy="2540"/>
            </a:xfrm>
            <a:custGeom>
              <a:avLst/>
              <a:gdLst/>
              <a:ahLst/>
              <a:cxnLst/>
              <a:rect l="l" t="t" r="r" b="b"/>
              <a:pathLst>
                <a:path w="2539" h="2539">
                  <a:moveTo>
                    <a:pt x="0" y="0"/>
                  </a:moveTo>
                  <a:lnTo>
                    <a:pt x="0" y="1384"/>
                  </a:lnTo>
                  <a:lnTo>
                    <a:pt x="1130" y="2501"/>
                  </a:lnTo>
                  <a:lnTo>
                    <a:pt x="2514" y="2501"/>
                  </a:lnTo>
                </a:path>
              </a:pathLst>
            </a:custGeom>
            <a:ln w="3175">
              <a:solidFill>
                <a:srgbClr val="5C86AE"/>
              </a:solidFill>
            </a:ln>
          </p:spPr>
          <p:txBody>
            <a:bodyPr wrap="square" lIns="0" tIns="0" rIns="0" bIns="0" rtlCol="0"/>
            <a:lstStyle/>
            <a:p/>
          </p:txBody>
        </p:sp>
        <p:sp>
          <p:nvSpPr>
            <p:cNvPr id="2656" name="object 2656" descr=""/>
            <p:cNvSpPr/>
            <p:nvPr/>
          </p:nvSpPr>
          <p:spPr>
            <a:xfrm>
              <a:off x="6177957" y="2488532"/>
              <a:ext cx="635" cy="635"/>
            </a:xfrm>
            <a:custGeom>
              <a:avLst/>
              <a:gdLst/>
              <a:ahLst/>
              <a:cxnLst/>
              <a:rect l="l" t="t" r="r" b="b"/>
              <a:pathLst>
                <a:path w="635" h="635">
                  <a:moveTo>
                    <a:pt x="0" y="419"/>
                  </a:moveTo>
                  <a:lnTo>
                    <a:pt x="190" y="254"/>
                  </a:lnTo>
                  <a:lnTo>
                    <a:pt x="241" y="0"/>
                  </a:lnTo>
                </a:path>
              </a:pathLst>
            </a:custGeom>
            <a:ln w="3175">
              <a:solidFill>
                <a:srgbClr val="5C86AE"/>
              </a:solidFill>
            </a:ln>
          </p:spPr>
          <p:txBody>
            <a:bodyPr wrap="square" lIns="0" tIns="0" rIns="0" bIns="0" rtlCol="0"/>
            <a:lstStyle/>
            <a:p/>
          </p:txBody>
        </p:sp>
        <p:sp>
          <p:nvSpPr>
            <p:cNvPr id="2657" name="object 2657" descr=""/>
            <p:cNvSpPr/>
            <p:nvPr/>
          </p:nvSpPr>
          <p:spPr>
            <a:xfrm>
              <a:off x="6177709" y="2488529"/>
              <a:ext cx="635" cy="635"/>
            </a:xfrm>
            <a:custGeom>
              <a:avLst/>
              <a:gdLst/>
              <a:ahLst/>
              <a:cxnLst/>
              <a:rect l="l" t="t" r="r" b="b"/>
              <a:pathLst>
                <a:path w="635" h="635">
                  <a:moveTo>
                    <a:pt x="0" y="0"/>
                  </a:moveTo>
                  <a:lnTo>
                    <a:pt x="50" y="266"/>
                  </a:lnTo>
                  <a:lnTo>
                    <a:pt x="152" y="419"/>
                  </a:lnTo>
                </a:path>
              </a:pathLst>
            </a:custGeom>
            <a:ln w="3175">
              <a:solidFill>
                <a:srgbClr val="5C86AE"/>
              </a:solidFill>
            </a:ln>
          </p:spPr>
          <p:txBody>
            <a:bodyPr wrap="square" lIns="0" tIns="0" rIns="0" bIns="0" rtlCol="0"/>
            <a:lstStyle/>
            <a:p/>
          </p:txBody>
        </p:sp>
        <p:sp>
          <p:nvSpPr>
            <p:cNvPr id="2658" name="object 2658" descr=""/>
            <p:cNvSpPr/>
            <p:nvPr/>
          </p:nvSpPr>
          <p:spPr>
            <a:xfrm>
              <a:off x="6177658" y="2487692"/>
              <a:ext cx="635" cy="1270"/>
            </a:xfrm>
            <a:custGeom>
              <a:avLst/>
              <a:gdLst/>
              <a:ahLst/>
              <a:cxnLst/>
              <a:rect l="l" t="t" r="r" b="b"/>
              <a:pathLst>
                <a:path w="635" h="1269">
                  <a:moveTo>
                    <a:pt x="50" y="0"/>
                  </a:moveTo>
                  <a:lnTo>
                    <a:pt x="0" y="266"/>
                  </a:lnTo>
                  <a:lnTo>
                    <a:pt x="0" y="571"/>
                  </a:lnTo>
                  <a:lnTo>
                    <a:pt x="50" y="838"/>
                  </a:lnTo>
                </a:path>
              </a:pathLst>
            </a:custGeom>
            <a:ln w="3175">
              <a:solidFill>
                <a:srgbClr val="5C86AE"/>
              </a:solidFill>
            </a:ln>
          </p:spPr>
          <p:txBody>
            <a:bodyPr wrap="square" lIns="0" tIns="0" rIns="0" bIns="0" rtlCol="0"/>
            <a:lstStyle/>
            <a:p/>
          </p:txBody>
        </p:sp>
        <p:sp>
          <p:nvSpPr>
            <p:cNvPr id="2659" name="object 2659" descr=""/>
            <p:cNvSpPr/>
            <p:nvPr/>
          </p:nvSpPr>
          <p:spPr>
            <a:xfrm>
              <a:off x="6177703" y="2487277"/>
              <a:ext cx="635" cy="635"/>
            </a:xfrm>
            <a:custGeom>
              <a:avLst/>
              <a:gdLst/>
              <a:ahLst/>
              <a:cxnLst/>
              <a:rect l="l" t="t" r="r" b="b"/>
              <a:pathLst>
                <a:path w="635" h="635">
                  <a:moveTo>
                    <a:pt x="253" y="0"/>
                  </a:moveTo>
                  <a:lnTo>
                    <a:pt x="50" y="165"/>
                  </a:lnTo>
                  <a:lnTo>
                    <a:pt x="0" y="419"/>
                  </a:lnTo>
                </a:path>
              </a:pathLst>
            </a:custGeom>
            <a:ln w="3175">
              <a:solidFill>
                <a:srgbClr val="5C86AE"/>
              </a:solidFill>
            </a:ln>
          </p:spPr>
          <p:txBody>
            <a:bodyPr wrap="square" lIns="0" tIns="0" rIns="0" bIns="0" rtlCol="0"/>
            <a:lstStyle/>
            <a:p/>
          </p:txBody>
        </p:sp>
        <p:sp>
          <p:nvSpPr>
            <p:cNvPr id="2660" name="object 2660" descr=""/>
            <p:cNvSpPr/>
            <p:nvPr/>
          </p:nvSpPr>
          <p:spPr>
            <a:xfrm>
              <a:off x="6177951" y="2487273"/>
              <a:ext cx="635" cy="635"/>
            </a:xfrm>
            <a:custGeom>
              <a:avLst/>
              <a:gdLst/>
              <a:ahLst/>
              <a:cxnLst/>
              <a:rect l="l" t="t" r="r" b="b"/>
              <a:pathLst>
                <a:path w="635" h="635">
                  <a:moveTo>
                    <a:pt x="241" y="419"/>
                  </a:moveTo>
                  <a:lnTo>
                    <a:pt x="190" y="165"/>
                  </a:lnTo>
                  <a:lnTo>
                    <a:pt x="101" y="0"/>
                  </a:lnTo>
                </a:path>
              </a:pathLst>
            </a:custGeom>
            <a:ln w="3175">
              <a:solidFill>
                <a:srgbClr val="5C86AE"/>
              </a:solidFill>
            </a:ln>
          </p:spPr>
          <p:txBody>
            <a:bodyPr wrap="square" lIns="0" tIns="0" rIns="0" bIns="0" rtlCol="0"/>
            <a:lstStyle/>
            <a:p/>
          </p:txBody>
        </p:sp>
        <p:sp>
          <p:nvSpPr>
            <p:cNvPr id="2661" name="object 2661" descr=""/>
            <p:cNvSpPr/>
            <p:nvPr/>
          </p:nvSpPr>
          <p:spPr>
            <a:xfrm>
              <a:off x="6178193" y="2487691"/>
              <a:ext cx="635" cy="1270"/>
            </a:xfrm>
            <a:custGeom>
              <a:avLst/>
              <a:gdLst/>
              <a:ahLst/>
              <a:cxnLst/>
              <a:rect l="l" t="t" r="r" b="b"/>
              <a:pathLst>
                <a:path w="635" h="1269">
                  <a:moveTo>
                    <a:pt x="0" y="838"/>
                  </a:moveTo>
                  <a:lnTo>
                    <a:pt x="50" y="571"/>
                  </a:lnTo>
                  <a:lnTo>
                    <a:pt x="50" y="266"/>
                  </a:lnTo>
                  <a:lnTo>
                    <a:pt x="0" y="0"/>
                  </a:lnTo>
                </a:path>
              </a:pathLst>
            </a:custGeom>
            <a:ln w="3175">
              <a:solidFill>
                <a:srgbClr val="5C86AE"/>
              </a:solidFill>
            </a:ln>
          </p:spPr>
          <p:txBody>
            <a:bodyPr wrap="square" lIns="0" tIns="0" rIns="0" bIns="0" rtlCol="0"/>
            <a:lstStyle/>
            <a:p/>
          </p:txBody>
        </p:sp>
        <p:sp>
          <p:nvSpPr>
            <p:cNvPr id="2662" name="object 2662" descr=""/>
            <p:cNvSpPr/>
            <p:nvPr/>
          </p:nvSpPr>
          <p:spPr>
            <a:xfrm>
              <a:off x="6177677" y="2486161"/>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lnTo>
                    <a:pt x="431" y="3911"/>
                  </a:lnTo>
                  <a:lnTo>
                    <a:pt x="546" y="3035"/>
                  </a:lnTo>
                  <a:lnTo>
                    <a:pt x="546" y="1955"/>
                  </a:lnTo>
                  <a:lnTo>
                    <a:pt x="546" y="876"/>
                  </a:lnTo>
                  <a:lnTo>
                    <a:pt x="431" y="0"/>
                  </a:lnTo>
                  <a:lnTo>
                    <a:pt x="279" y="0"/>
                  </a:lnTo>
                </a:path>
              </a:pathLst>
            </a:custGeom>
            <a:ln w="3175">
              <a:solidFill>
                <a:srgbClr val="5C86AE"/>
              </a:solidFill>
            </a:ln>
          </p:spPr>
          <p:txBody>
            <a:bodyPr wrap="square" lIns="0" tIns="0" rIns="0" bIns="0" rtlCol="0"/>
            <a:lstStyle/>
            <a:p/>
          </p:txBody>
        </p:sp>
        <p:sp>
          <p:nvSpPr>
            <p:cNvPr id="2663" name="object 2663" descr=""/>
            <p:cNvSpPr/>
            <p:nvPr/>
          </p:nvSpPr>
          <p:spPr>
            <a:xfrm>
              <a:off x="6177120" y="2486161"/>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C86AE"/>
              </a:solidFill>
            </a:ln>
          </p:spPr>
          <p:txBody>
            <a:bodyPr wrap="square" lIns="0" tIns="0" rIns="0" bIns="0" rtlCol="0"/>
            <a:lstStyle/>
            <a:p/>
          </p:txBody>
        </p:sp>
        <p:sp>
          <p:nvSpPr>
            <p:cNvPr id="2664" name="object 2664" descr=""/>
            <p:cNvSpPr/>
            <p:nvPr/>
          </p:nvSpPr>
          <p:spPr>
            <a:xfrm>
              <a:off x="6187122" y="2511703"/>
              <a:ext cx="635" cy="1270"/>
            </a:xfrm>
            <a:custGeom>
              <a:avLst/>
              <a:gdLst/>
              <a:ahLst/>
              <a:cxnLst/>
              <a:rect l="l" t="t" r="r" b="b"/>
              <a:pathLst>
                <a:path w="635" h="1269">
                  <a:moveTo>
                    <a:pt x="0" y="838"/>
                  </a:moveTo>
                  <a:lnTo>
                    <a:pt x="50" y="571"/>
                  </a:lnTo>
                  <a:lnTo>
                    <a:pt x="50" y="254"/>
                  </a:lnTo>
                  <a:lnTo>
                    <a:pt x="0" y="0"/>
                  </a:lnTo>
                </a:path>
              </a:pathLst>
            </a:custGeom>
            <a:ln w="3175">
              <a:solidFill>
                <a:srgbClr val="5C86AE"/>
              </a:solidFill>
            </a:ln>
          </p:spPr>
          <p:txBody>
            <a:bodyPr wrap="square" lIns="0" tIns="0" rIns="0" bIns="0" rtlCol="0"/>
            <a:lstStyle/>
            <a:p/>
          </p:txBody>
        </p:sp>
        <p:sp>
          <p:nvSpPr>
            <p:cNvPr id="2665" name="object 2665" descr=""/>
            <p:cNvSpPr/>
            <p:nvPr/>
          </p:nvSpPr>
          <p:spPr>
            <a:xfrm>
              <a:off x="6186887" y="2512537"/>
              <a:ext cx="635" cy="635"/>
            </a:xfrm>
            <a:custGeom>
              <a:avLst/>
              <a:gdLst/>
              <a:ahLst/>
              <a:cxnLst/>
              <a:rect l="l" t="t" r="r" b="b"/>
              <a:pathLst>
                <a:path w="635" h="635">
                  <a:moveTo>
                    <a:pt x="0" y="419"/>
                  </a:moveTo>
                  <a:lnTo>
                    <a:pt x="190" y="254"/>
                  </a:lnTo>
                  <a:lnTo>
                    <a:pt x="241" y="0"/>
                  </a:lnTo>
                </a:path>
              </a:pathLst>
            </a:custGeom>
            <a:ln w="3175">
              <a:solidFill>
                <a:srgbClr val="5C86AE"/>
              </a:solidFill>
            </a:ln>
          </p:spPr>
          <p:txBody>
            <a:bodyPr wrap="square" lIns="0" tIns="0" rIns="0" bIns="0" rtlCol="0"/>
            <a:lstStyle/>
            <a:p/>
          </p:txBody>
        </p:sp>
        <p:sp>
          <p:nvSpPr>
            <p:cNvPr id="2666" name="object 2666" descr=""/>
            <p:cNvSpPr/>
            <p:nvPr/>
          </p:nvSpPr>
          <p:spPr>
            <a:xfrm>
              <a:off x="6186651" y="2512541"/>
              <a:ext cx="635" cy="635"/>
            </a:xfrm>
            <a:custGeom>
              <a:avLst/>
              <a:gdLst/>
              <a:ahLst/>
              <a:cxnLst/>
              <a:rect l="l" t="t" r="r" b="b"/>
              <a:pathLst>
                <a:path w="635" h="635">
                  <a:moveTo>
                    <a:pt x="0" y="0"/>
                  </a:moveTo>
                  <a:lnTo>
                    <a:pt x="50" y="254"/>
                  </a:lnTo>
                  <a:lnTo>
                    <a:pt x="139" y="419"/>
                  </a:lnTo>
                </a:path>
              </a:pathLst>
            </a:custGeom>
            <a:ln w="3175">
              <a:solidFill>
                <a:srgbClr val="5C86AE"/>
              </a:solidFill>
            </a:ln>
          </p:spPr>
          <p:txBody>
            <a:bodyPr wrap="square" lIns="0" tIns="0" rIns="0" bIns="0" rtlCol="0"/>
            <a:lstStyle/>
            <a:p/>
          </p:txBody>
        </p:sp>
        <p:sp>
          <p:nvSpPr>
            <p:cNvPr id="2667" name="object 2667" descr=""/>
            <p:cNvSpPr/>
            <p:nvPr/>
          </p:nvSpPr>
          <p:spPr>
            <a:xfrm>
              <a:off x="6186587" y="2511698"/>
              <a:ext cx="635" cy="1270"/>
            </a:xfrm>
            <a:custGeom>
              <a:avLst/>
              <a:gdLst/>
              <a:ahLst/>
              <a:cxnLst/>
              <a:rect l="l" t="t" r="r" b="b"/>
              <a:pathLst>
                <a:path w="635" h="1269">
                  <a:moveTo>
                    <a:pt x="63" y="0"/>
                  </a:moveTo>
                  <a:lnTo>
                    <a:pt x="0" y="266"/>
                  </a:lnTo>
                  <a:lnTo>
                    <a:pt x="0" y="584"/>
                  </a:lnTo>
                  <a:lnTo>
                    <a:pt x="63" y="838"/>
                  </a:lnTo>
                </a:path>
              </a:pathLst>
            </a:custGeom>
            <a:ln w="3175">
              <a:solidFill>
                <a:srgbClr val="5C86AE"/>
              </a:solidFill>
            </a:ln>
          </p:spPr>
          <p:txBody>
            <a:bodyPr wrap="square" lIns="0" tIns="0" rIns="0" bIns="0" rtlCol="0"/>
            <a:lstStyle/>
            <a:p/>
          </p:txBody>
        </p:sp>
        <p:sp>
          <p:nvSpPr>
            <p:cNvPr id="2668" name="object 2668" descr=""/>
            <p:cNvSpPr/>
            <p:nvPr/>
          </p:nvSpPr>
          <p:spPr>
            <a:xfrm>
              <a:off x="6186646" y="2511281"/>
              <a:ext cx="635" cy="635"/>
            </a:xfrm>
            <a:custGeom>
              <a:avLst/>
              <a:gdLst/>
              <a:ahLst/>
              <a:cxnLst/>
              <a:rect l="l" t="t" r="r" b="b"/>
              <a:pathLst>
                <a:path w="635" h="635">
                  <a:moveTo>
                    <a:pt x="241" y="0"/>
                  </a:moveTo>
                  <a:lnTo>
                    <a:pt x="50" y="165"/>
                  </a:lnTo>
                  <a:lnTo>
                    <a:pt x="0" y="419"/>
                  </a:lnTo>
                </a:path>
              </a:pathLst>
            </a:custGeom>
            <a:ln w="3175">
              <a:solidFill>
                <a:srgbClr val="5C86AE"/>
              </a:solidFill>
            </a:ln>
          </p:spPr>
          <p:txBody>
            <a:bodyPr wrap="square" lIns="0" tIns="0" rIns="0" bIns="0" rtlCol="0"/>
            <a:lstStyle/>
            <a:p/>
          </p:txBody>
        </p:sp>
        <p:sp>
          <p:nvSpPr>
            <p:cNvPr id="2669" name="object 2669" descr=""/>
            <p:cNvSpPr/>
            <p:nvPr/>
          </p:nvSpPr>
          <p:spPr>
            <a:xfrm>
              <a:off x="6186881" y="2511279"/>
              <a:ext cx="635" cy="635"/>
            </a:xfrm>
            <a:custGeom>
              <a:avLst/>
              <a:gdLst/>
              <a:ahLst/>
              <a:cxnLst/>
              <a:rect l="l" t="t" r="r" b="b"/>
              <a:pathLst>
                <a:path w="635" h="635">
                  <a:moveTo>
                    <a:pt x="241" y="419"/>
                  </a:moveTo>
                  <a:lnTo>
                    <a:pt x="190" y="165"/>
                  </a:lnTo>
                  <a:lnTo>
                    <a:pt x="101" y="0"/>
                  </a:lnTo>
                </a:path>
              </a:pathLst>
            </a:custGeom>
            <a:ln w="3175">
              <a:solidFill>
                <a:srgbClr val="5C86AE"/>
              </a:solidFill>
            </a:ln>
          </p:spPr>
          <p:txBody>
            <a:bodyPr wrap="square" lIns="0" tIns="0" rIns="0" bIns="0" rtlCol="0"/>
            <a:lstStyle/>
            <a:p/>
          </p:txBody>
        </p:sp>
        <p:sp>
          <p:nvSpPr>
            <p:cNvPr id="2670" name="object 2670" descr=""/>
            <p:cNvSpPr/>
            <p:nvPr/>
          </p:nvSpPr>
          <p:spPr>
            <a:xfrm>
              <a:off x="6187146" y="2511421"/>
              <a:ext cx="635" cy="1270"/>
            </a:xfrm>
            <a:custGeom>
              <a:avLst/>
              <a:gdLst/>
              <a:ahLst/>
              <a:cxnLst/>
              <a:rect l="l" t="t" r="r" b="b"/>
              <a:pathLst>
                <a:path w="635" h="1269">
                  <a:moveTo>
                    <a:pt x="12" y="698"/>
                  </a:moveTo>
                  <a:lnTo>
                    <a:pt x="12" y="457"/>
                  </a:lnTo>
                  <a:lnTo>
                    <a:pt x="12" y="228"/>
                  </a:lnTo>
                  <a:lnTo>
                    <a:pt x="0" y="0"/>
                  </a:lnTo>
                </a:path>
              </a:pathLst>
            </a:custGeom>
            <a:ln w="3175">
              <a:solidFill>
                <a:srgbClr val="5C86AE"/>
              </a:solidFill>
            </a:ln>
          </p:spPr>
          <p:txBody>
            <a:bodyPr wrap="square" lIns="0" tIns="0" rIns="0" bIns="0" rtlCol="0"/>
            <a:lstStyle/>
            <a:p/>
          </p:txBody>
        </p:sp>
        <p:sp>
          <p:nvSpPr>
            <p:cNvPr id="2671" name="object 2671" descr=""/>
            <p:cNvSpPr/>
            <p:nvPr/>
          </p:nvSpPr>
          <p:spPr>
            <a:xfrm>
              <a:off x="6186620" y="2510166"/>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C86AE"/>
              </a:solidFill>
            </a:ln>
          </p:spPr>
          <p:txBody>
            <a:bodyPr wrap="square" lIns="0" tIns="0" rIns="0" bIns="0" rtlCol="0"/>
            <a:lstStyle/>
            <a:p/>
          </p:txBody>
        </p:sp>
        <p:sp>
          <p:nvSpPr>
            <p:cNvPr id="2672" name="object 2672" descr=""/>
            <p:cNvSpPr/>
            <p:nvPr/>
          </p:nvSpPr>
          <p:spPr>
            <a:xfrm>
              <a:off x="6186062" y="2510166"/>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C86AE"/>
              </a:solidFill>
            </a:ln>
          </p:spPr>
          <p:txBody>
            <a:bodyPr wrap="square" lIns="0" tIns="0" rIns="0" bIns="0" rtlCol="0"/>
            <a:lstStyle/>
            <a:p/>
          </p:txBody>
        </p:sp>
        <p:sp>
          <p:nvSpPr>
            <p:cNvPr id="2673" name="object 2673" descr=""/>
            <p:cNvSpPr/>
            <p:nvPr/>
          </p:nvSpPr>
          <p:spPr>
            <a:xfrm>
              <a:off x="6077166" y="2485047"/>
              <a:ext cx="9525" cy="2540"/>
            </a:xfrm>
            <a:custGeom>
              <a:avLst/>
              <a:gdLst/>
              <a:ahLst/>
              <a:cxnLst/>
              <a:rect l="l" t="t" r="r" b="b"/>
              <a:pathLst>
                <a:path w="9525" h="2539">
                  <a:moveTo>
                    <a:pt x="2794" y="1117"/>
                  </a:moveTo>
                  <a:lnTo>
                    <a:pt x="2463" y="330"/>
                  </a:lnTo>
                  <a:lnTo>
                    <a:pt x="1676" y="0"/>
                  </a:lnTo>
                  <a:lnTo>
                    <a:pt x="1397" y="127"/>
                  </a:lnTo>
                  <a:lnTo>
                    <a:pt x="1117" y="0"/>
                  </a:lnTo>
                  <a:lnTo>
                    <a:pt x="330" y="330"/>
                  </a:lnTo>
                  <a:lnTo>
                    <a:pt x="0" y="1117"/>
                  </a:lnTo>
                  <a:lnTo>
                    <a:pt x="330" y="1905"/>
                  </a:lnTo>
                  <a:lnTo>
                    <a:pt x="1117" y="2235"/>
                  </a:lnTo>
                  <a:lnTo>
                    <a:pt x="1397" y="2120"/>
                  </a:lnTo>
                  <a:lnTo>
                    <a:pt x="1676" y="2235"/>
                  </a:lnTo>
                  <a:lnTo>
                    <a:pt x="2463" y="1905"/>
                  </a:lnTo>
                  <a:lnTo>
                    <a:pt x="2794" y="1117"/>
                  </a:lnTo>
                  <a:close/>
                </a:path>
                <a:path w="9525" h="2539">
                  <a:moveTo>
                    <a:pt x="6146" y="1117"/>
                  </a:moveTo>
                  <a:lnTo>
                    <a:pt x="5816" y="330"/>
                  </a:lnTo>
                  <a:lnTo>
                    <a:pt x="5029" y="0"/>
                  </a:lnTo>
                  <a:lnTo>
                    <a:pt x="4749" y="127"/>
                  </a:lnTo>
                  <a:lnTo>
                    <a:pt x="4470" y="0"/>
                  </a:lnTo>
                  <a:lnTo>
                    <a:pt x="3683" y="330"/>
                  </a:lnTo>
                  <a:lnTo>
                    <a:pt x="3352" y="1117"/>
                  </a:lnTo>
                  <a:lnTo>
                    <a:pt x="3683" y="1905"/>
                  </a:lnTo>
                  <a:lnTo>
                    <a:pt x="4470" y="2235"/>
                  </a:lnTo>
                  <a:lnTo>
                    <a:pt x="4749" y="2120"/>
                  </a:lnTo>
                  <a:lnTo>
                    <a:pt x="5029" y="2235"/>
                  </a:lnTo>
                  <a:lnTo>
                    <a:pt x="5816" y="1905"/>
                  </a:lnTo>
                  <a:lnTo>
                    <a:pt x="6146" y="1117"/>
                  </a:lnTo>
                  <a:close/>
                </a:path>
                <a:path w="9525" h="2539">
                  <a:moveTo>
                    <a:pt x="8940" y="1117"/>
                  </a:moveTo>
                  <a:lnTo>
                    <a:pt x="8610" y="330"/>
                  </a:lnTo>
                  <a:lnTo>
                    <a:pt x="7823" y="0"/>
                  </a:lnTo>
                  <a:lnTo>
                    <a:pt x="7023" y="330"/>
                  </a:lnTo>
                  <a:lnTo>
                    <a:pt x="6705" y="1117"/>
                  </a:lnTo>
                  <a:lnTo>
                    <a:pt x="7023" y="1905"/>
                  </a:lnTo>
                  <a:lnTo>
                    <a:pt x="7823" y="2235"/>
                  </a:lnTo>
                  <a:lnTo>
                    <a:pt x="8610" y="1905"/>
                  </a:lnTo>
                  <a:lnTo>
                    <a:pt x="8940" y="1117"/>
                  </a:lnTo>
                  <a:close/>
                </a:path>
              </a:pathLst>
            </a:custGeom>
            <a:solidFill>
              <a:srgbClr val="5C86AE"/>
            </a:solidFill>
          </p:spPr>
          <p:txBody>
            <a:bodyPr wrap="square" lIns="0" tIns="0" rIns="0" bIns="0" rtlCol="0"/>
            <a:lstStyle/>
            <a:p/>
          </p:txBody>
        </p:sp>
        <p:sp>
          <p:nvSpPr>
            <p:cNvPr id="2674" name="object 2674" descr=""/>
            <p:cNvSpPr/>
            <p:nvPr/>
          </p:nvSpPr>
          <p:spPr>
            <a:xfrm>
              <a:off x="6085553" y="2477225"/>
              <a:ext cx="1270" cy="1270"/>
            </a:xfrm>
            <a:custGeom>
              <a:avLst/>
              <a:gdLst/>
              <a:ahLst/>
              <a:cxnLst/>
              <a:rect l="l" t="t" r="r" b="b"/>
              <a:pathLst>
                <a:path w="1270" h="1269">
                  <a:moveTo>
                    <a:pt x="838" y="0"/>
                  </a:moveTo>
                  <a:lnTo>
                    <a:pt x="380" y="0"/>
                  </a:lnTo>
                  <a:lnTo>
                    <a:pt x="0" y="381"/>
                  </a:lnTo>
                  <a:lnTo>
                    <a:pt x="0" y="838"/>
                  </a:lnTo>
                </a:path>
              </a:pathLst>
            </a:custGeom>
            <a:ln w="3175">
              <a:solidFill>
                <a:srgbClr val="5C86AE"/>
              </a:solidFill>
            </a:ln>
          </p:spPr>
          <p:txBody>
            <a:bodyPr wrap="square" lIns="0" tIns="0" rIns="0" bIns="0" rtlCol="0"/>
            <a:lstStyle/>
            <a:p/>
          </p:txBody>
        </p:sp>
        <p:sp>
          <p:nvSpPr>
            <p:cNvPr id="2675" name="object 2675" descr=""/>
            <p:cNvSpPr/>
            <p:nvPr/>
          </p:nvSpPr>
          <p:spPr>
            <a:xfrm>
              <a:off x="6076908" y="2477224"/>
              <a:ext cx="1270" cy="1270"/>
            </a:xfrm>
            <a:custGeom>
              <a:avLst/>
              <a:gdLst/>
              <a:ahLst/>
              <a:cxnLst/>
              <a:rect l="l" t="t" r="r" b="b"/>
              <a:pathLst>
                <a:path w="1270" h="1269">
                  <a:moveTo>
                    <a:pt x="825" y="838"/>
                  </a:moveTo>
                  <a:lnTo>
                    <a:pt x="825" y="381"/>
                  </a:lnTo>
                  <a:lnTo>
                    <a:pt x="457" y="0"/>
                  </a:lnTo>
                  <a:lnTo>
                    <a:pt x="0" y="0"/>
                  </a:lnTo>
                </a:path>
              </a:pathLst>
            </a:custGeom>
            <a:ln w="3175">
              <a:solidFill>
                <a:srgbClr val="5C86AE"/>
              </a:solidFill>
            </a:ln>
          </p:spPr>
          <p:txBody>
            <a:bodyPr wrap="square" lIns="0" tIns="0" rIns="0" bIns="0" rtlCol="0"/>
            <a:lstStyle/>
            <a:p/>
          </p:txBody>
        </p:sp>
        <p:sp>
          <p:nvSpPr>
            <p:cNvPr id="2676" name="object 2676" descr=""/>
            <p:cNvSpPr/>
            <p:nvPr/>
          </p:nvSpPr>
          <p:spPr>
            <a:xfrm>
              <a:off x="6078583" y="2477224"/>
              <a:ext cx="635" cy="1270"/>
            </a:xfrm>
            <a:custGeom>
              <a:avLst/>
              <a:gdLst/>
              <a:ahLst/>
              <a:cxnLst/>
              <a:rect l="l" t="t" r="r" b="b"/>
              <a:pathLst>
                <a:path w="635" h="1269">
                  <a:moveTo>
                    <a:pt x="266" y="838"/>
                  </a:moveTo>
                  <a:lnTo>
                    <a:pt x="266" y="381"/>
                  </a:lnTo>
                  <a:lnTo>
                    <a:pt x="139" y="0"/>
                  </a:lnTo>
                  <a:lnTo>
                    <a:pt x="0" y="0"/>
                  </a:lnTo>
                </a:path>
              </a:pathLst>
            </a:custGeom>
            <a:ln w="3175">
              <a:solidFill>
                <a:srgbClr val="5C86AE"/>
              </a:solidFill>
            </a:ln>
          </p:spPr>
          <p:txBody>
            <a:bodyPr wrap="square" lIns="0" tIns="0" rIns="0" bIns="0" rtlCol="0"/>
            <a:lstStyle/>
            <a:p/>
          </p:txBody>
        </p:sp>
        <p:sp>
          <p:nvSpPr>
            <p:cNvPr id="2677" name="object 2677" descr=""/>
            <p:cNvSpPr/>
            <p:nvPr/>
          </p:nvSpPr>
          <p:spPr>
            <a:xfrm>
              <a:off x="6081374" y="2477224"/>
              <a:ext cx="635" cy="1270"/>
            </a:xfrm>
            <a:custGeom>
              <a:avLst/>
              <a:gdLst/>
              <a:ahLst/>
              <a:cxnLst/>
              <a:rect l="l" t="t" r="r" b="b"/>
              <a:pathLst>
                <a:path w="635" h="1269">
                  <a:moveTo>
                    <a:pt x="266" y="838"/>
                  </a:moveTo>
                  <a:lnTo>
                    <a:pt x="266" y="381"/>
                  </a:lnTo>
                  <a:lnTo>
                    <a:pt x="152" y="0"/>
                  </a:lnTo>
                  <a:lnTo>
                    <a:pt x="0" y="0"/>
                  </a:lnTo>
                </a:path>
              </a:pathLst>
            </a:custGeom>
            <a:ln w="3175">
              <a:solidFill>
                <a:srgbClr val="5C86AE"/>
              </a:solidFill>
            </a:ln>
          </p:spPr>
          <p:txBody>
            <a:bodyPr wrap="square" lIns="0" tIns="0" rIns="0" bIns="0" rtlCol="0"/>
            <a:lstStyle/>
            <a:p/>
          </p:txBody>
        </p:sp>
        <p:sp>
          <p:nvSpPr>
            <p:cNvPr id="2678" name="object 2678" descr=""/>
            <p:cNvSpPr/>
            <p:nvPr/>
          </p:nvSpPr>
          <p:spPr>
            <a:xfrm>
              <a:off x="6081646" y="2477225"/>
              <a:ext cx="1270" cy="1270"/>
            </a:xfrm>
            <a:custGeom>
              <a:avLst/>
              <a:gdLst/>
              <a:ahLst/>
              <a:cxnLst/>
              <a:rect l="l" t="t" r="r" b="b"/>
              <a:pathLst>
                <a:path w="1270" h="1269">
                  <a:moveTo>
                    <a:pt x="838" y="0"/>
                  </a:moveTo>
                  <a:lnTo>
                    <a:pt x="380" y="0"/>
                  </a:lnTo>
                  <a:lnTo>
                    <a:pt x="0" y="381"/>
                  </a:lnTo>
                  <a:lnTo>
                    <a:pt x="0" y="838"/>
                  </a:lnTo>
                </a:path>
              </a:pathLst>
            </a:custGeom>
            <a:ln w="3175">
              <a:solidFill>
                <a:srgbClr val="5C86AE"/>
              </a:solidFill>
            </a:ln>
          </p:spPr>
          <p:txBody>
            <a:bodyPr wrap="square" lIns="0" tIns="0" rIns="0" bIns="0" rtlCol="0"/>
            <a:lstStyle/>
            <a:p/>
          </p:txBody>
        </p:sp>
        <p:sp>
          <p:nvSpPr>
            <p:cNvPr id="2679" name="object 2679" descr=""/>
            <p:cNvSpPr/>
            <p:nvPr/>
          </p:nvSpPr>
          <p:spPr>
            <a:xfrm>
              <a:off x="5913824" y="2538480"/>
              <a:ext cx="635" cy="1270"/>
            </a:xfrm>
            <a:custGeom>
              <a:avLst/>
              <a:gdLst/>
              <a:ahLst/>
              <a:cxnLst/>
              <a:rect l="l" t="t" r="r" b="b"/>
              <a:pathLst>
                <a:path w="635" h="1269">
                  <a:moveTo>
                    <a:pt x="0" y="0"/>
                  </a:moveTo>
                  <a:lnTo>
                    <a:pt x="38" y="952"/>
                  </a:lnTo>
                  <a:lnTo>
                    <a:pt x="114" y="0"/>
                  </a:lnTo>
                </a:path>
              </a:pathLst>
            </a:custGeom>
            <a:ln w="3175">
              <a:solidFill>
                <a:srgbClr val="5C86AE"/>
              </a:solidFill>
            </a:ln>
          </p:spPr>
          <p:txBody>
            <a:bodyPr wrap="square" lIns="0" tIns="0" rIns="0" bIns="0" rtlCol="0"/>
            <a:lstStyle/>
            <a:p/>
          </p:txBody>
        </p:sp>
        <p:sp>
          <p:nvSpPr>
            <p:cNvPr id="2680" name="object 2680" descr=""/>
            <p:cNvSpPr/>
            <p:nvPr/>
          </p:nvSpPr>
          <p:spPr>
            <a:xfrm>
              <a:off x="6124637" y="2476834"/>
              <a:ext cx="635" cy="1270"/>
            </a:xfrm>
            <a:custGeom>
              <a:avLst/>
              <a:gdLst/>
              <a:ahLst/>
              <a:cxnLst/>
              <a:rect l="l" t="t" r="r" b="b"/>
              <a:pathLst>
                <a:path w="635" h="1269">
                  <a:moveTo>
                    <a:pt x="114" y="0"/>
                  </a:moveTo>
                  <a:lnTo>
                    <a:pt x="38" y="152"/>
                  </a:lnTo>
                  <a:lnTo>
                    <a:pt x="0" y="406"/>
                  </a:lnTo>
                  <a:lnTo>
                    <a:pt x="0" y="673"/>
                  </a:lnTo>
                </a:path>
              </a:pathLst>
            </a:custGeom>
            <a:ln w="3175">
              <a:solidFill>
                <a:srgbClr val="5C86AE"/>
              </a:solidFill>
            </a:ln>
          </p:spPr>
          <p:txBody>
            <a:bodyPr wrap="square" lIns="0" tIns="0" rIns="0" bIns="0" rtlCol="0"/>
            <a:lstStyle/>
            <a:p/>
          </p:txBody>
        </p:sp>
        <p:sp>
          <p:nvSpPr>
            <p:cNvPr id="2681" name="object 2681" descr=""/>
            <p:cNvSpPr/>
            <p:nvPr/>
          </p:nvSpPr>
          <p:spPr>
            <a:xfrm>
              <a:off x="6086396" y="2477224"/>
              <a:ext cx="1270" cy="1270"/>
            </a:xfrm>
            <a:custGeom>
              <a:avLst/>
              <a:gdLst/>
              <a:ahLst/>
              <a:cxnLst/>
              <a:rect l="l" t="t" r="r" b="b"/>
              <a:pathLst>
                <a:path w="1270" h="1269">
                  <a:moveTo>
                    <a:pt x="838" y="838"/>
                  </a:moveTo>
                  <a:lnTo>
                    <a:pt x="838" y="381"/>
                  </a:lnTo>
                  <a:lnTo>
                    <a:pt x="457" y="0"/>
                  </a:lnTo>
                  <a:lnTo>
                    <a:pt x="0" y="0"/>
                  </a:lnTo>
                </a:path>
              </a:pathLst>
            </a:custGeom>
            <a:ln w="3175">
              <a:solidFill>
                <a:srgbClr val="5C86AE"/>
              </a:solidFill>
            </a:ln>
          </p:spPr>
          <p:txBody>
            <a:bodyPr wrap="square" lIns="0" tIns="0" rIns="0" bIns="0" rtlCol="0"/>
            <a:lstStyle/>
            <a:p/>
          </p:txBody>
        </p:sp>
        <p:sp>
          <p:nvSpPr>
            <p:cNvPr id="2682" name="object 2682" descr=""/>
            <p:cNvSpPr/>
            <p:nvPr/>
          </p:nvSpPr>
          <p:spPr>
            <a:xfrm>
              <a:off x="6116547" y="2477224"/>
              <a:ext cx="635" cy="1270"/>
            </a:xfrm>
            <a:custGeom>
              <a:avLst/>
              <a:gdLst/>
              <a:ahLst/>
              <a:cxnLst/>
              <a:rect l="l" t="t" r="r" b="b"/>
              <a:pathLst>
                <a:path w="635" h="1269">
                  <a:moveTo>
                    <a:pt x="279" y="838"/>
                  </a:moveTo>
                  <a:lnTo>
                    <a:pt x="279" y="381"/>
                  </a:lnTo>
                  <a:lnTo>
                    <a:pt x="139" y="0"/>
                  </a:lnTo>
                  <a:lnTo>
                    <a:pt x="0" y="0"/>
                  </a:lnTo>
                </a:path>
              </a:pathLst>
            </a:custGeom>
            <a:ln w="3175">
              <a:solidFill>
                <a:srgbClr val="5C86AE"/>
              </a:solidFill>
            </a:ln>
          </p:spPr>
          <p:txBody>
            <a:bodyPr wrap="square" lIns="0" tIns="0" rIns="0" bIns="0" rtlCol="0"/>
            <a:lstStyle/>
            <a:p/>
          </p:txBody>
        </p:sp>
        <p:sp>
          <p:nvSpPr>
            <p:cNvPr id="2683" name="object 2683" descr=""/>
            <p:cNvSpPr/>
            <p:nvPr/>
          </p:nvSpPr>
          <p:spPr>
            <a:xfrm>
              <a:off x="6125086" y="2475827"/>
              <a:ext cx="635" cy="1270"/>
            </a:xfrm>
            <a:custGeom>
              <a:avLst/>
              <a:gdLst/>
              <a:ahLst/>
              <a:cxnLst/>
              <a:rect l="l" t="t" r="r" b="b"/>
              <a:pathLst>
                <a:path w="635" h="1269">
                  <a:moveTo>
                    <a:pt x="0" y="673"/>
                  </a:moveTo>
                  <a:lnTo>
                    <a:pt x="63" y="507"/>
                  </a:lnTo>
                  <a:lnTo>
                    <a:pt x="114" y="266"/>
                  </a:lnTo>
                  <a:lnTo>
                    <a:pt x="114" y="0"/>
                  </a:lnTo>
                </a:path>
              </a:pathLst>
            </a:custGeom>
            <a:ln w="3175">
              <a:solidFill>
                <a:srgbClr val="5C86AE"/>
              </a:solidFill>
            </a:ln>
          </p:spPr>
          <p:txBody>
            <a:bodyPr wrap="square" lIns="0" tIns="0" rIns="0" bIns="0" rtlCol="0"/>
            <a:lstStyle/>
            <a:p/>
          </p:txBody>
        </p:sp>
        <p:sp>
          <p:nvSpPr>
            <p:cNvPr id="2684" name="object 2684" descr=""/>
            <p:cNvSpPr/>
            <p:nvPr/>
          </p:nvSpPr>
          <p:spPr>
            <a:xfrm>
              <a:off x="6049267" y="2476668"/>
              <a:ext cx="7620" cy="11430"/>
            </a:xfrm>
            <a:custGeom>
              <a:avLst/>
              <a:gdLst/>
              <a:ahLst/>
              <a:cxnLst/>
              <a:rect l="l" t="t" r="r" b="b"/>
              <a:pathLst>
                <a:path w="7620" h="11430">
                  <a:moveTo>
                    <a:pt x="7531" y="0"/>
                  </a:moveTo>
                  <a:lnTo>
                    <a:pt x="3378" y="0"/>
                  </a:lnTo>
                  <a:lnTo>
                    <a:pt x="0" y="4876"/>
                  </a:lnTo>
                  <a:lnTo>
                    <a:pt x="0" y="10883"/>
                  </a:lnTo>
                </a:path>
              </a:pathLst>
            </a:custGeom>
            <a:ln w="3175">
              <a:solidFill>
                <a:srgbClr val="5C86AE"/>
              </a:solidFill>
            </a:ln>
          </p:spPr>
          <p:txBody>
            <a:bodyPr wrap="square" lIns="0" tIns="0" rIns="0" bIns="0" rtlCol="0"/>
            <a:lstStyle/>
            <a:p/>
          </p:txBody>
        </p:sp>
        <p:sp>
          <p:nvSpPr>
            <p:cNvPr id="2685" name="object 2685" descr=""/>
            <p:cNvSpPr/>
            <p:nvPr/>
          </p:nvSpPr>
          <p:spPr>
            <a:xfrm>
              <a:off x="6052892" y="2475829"/>
              <a:ext cx="635" cy="1270"/>
            </a:xfrm>
            <a:custGeom>
              <a:avLst/>
              <a:gdLst/>
              <a:ahLst/>
              <a:cxnLst/>
              <a:rect l="l" t="t" r="r" b="b"/>
              <a:pathLst>
                <a:path w="635" h="1269">
                  <a:moveTo>
                    <a:pt x="0" y="838"/>
                  </a:moveTo>
                  <a:lnTo>
                    <a:pt x="165" y="838"/>
                  </a:lnTo>
                  <a:lnTo>
                    <a:pt x="279" y="469"/>
                  </a:lnTo>
                  <a:lnTo>
                    <a:pt x="279" y="0"/>
                  </a:lnTo>
                </a:path>
              </a:pathLst>
            </a:custGeom>
            <a:ln w="3175">
              <a:solidFill>
                <a:srgbClr val="5C86AE"/>
              </a:solidFill>
            </a:ln>
          </p:spPr>
          <p:txBody>
            <a:bodyPr wrap="square" lIns="0" tIns="0" rIns="0" bIns="0" rtlCol="0"/>
            <a:lstStyle/>
            <a:p/>
          </p:txBody>
        </p:sp>
        <p:sp>
          <p:nvSpPr>
            <p:cNvPr id="2686" name="object 2686" descr=""/>
            <p:cNvSpPr/>
            <p:nvPr/>
          </p:nvSpPr>
          <p:spPr>
            <a:xfrm>
              <a:off x="5982272" y="2484208"/>
              <a:ext cx="635" cy="2540"/>
            </a:xfrm>
            <a:custGeom>
              <a:avLst/>
              <a:gdLst/>
              <a:ahLst/>
              <a:cxnLst/>
              <a:rect l="l" t="t" r="r" b="b"/>
              <a:pathLst>
                <a:path w="635" h="2539">
                  <a:moveTo>
                    <a:pt x="0" y="0"/>
                  </a:moveTo>
                  <a:lnTo>
                    <a:pt x="0" y="1041"/>
                  </a:lnTo>
                  <a:lnTo>
                    <a:pt x="114" y="1892"/>
                  </a:lnTo>
                  <a:lnTo>
                    <a:pt x="266" y="1943"/>
                  </a:lnTo>
                </a:path>
              </a:pathLst>
            </a:custGeom>
            <a:ln w="3175">
              <a:solidFill>
                <a:srgbClr val="5C86AE"/>
              </a:solidFill>
            </a:ln>
          </p:spPr>
          <p:txBody>
            <a:bodyPr wrap="square" lIns="0" tIns="0" rIns="0" bIns="0" rtlCol="0"/>
            <a:lstStyle/>
            <a:p/>
          </p:txBody>
        </p:sp>
        <p:sp>
          <p:nvSpPr>
            <p:cNvPr id="2687" name="object 2687" descr=""/>
            <p:cNvSpPr/>
            <p:nvPr/>
          </p:nvSpPr>
          <p:spPr>
            <a:xfrm>
              <a:off x="5928670" y="2485330"/>
              <a:ext cx="635" cy="1270"/>
            </a:xfrm>
            <a:custGeom>
              <a:avLst/>
              <a:gdLst/>
              <a:ahLst/>
              <a:cxnLst/>
              <a:rect l="l" t="t" r="r" b="b"/>
              <a:pathLst>
                <a:path w="635" h="1269">
                  <a:moveTo>
                    <a:pt x="0" y="0"/>
                  </a:moveTo>
                  <a:lnTo>
                    <a:pt x="12" y="355"/>
                  </a:lnTo>
                  <a:lnTo>
                    <a:pt x="38" y="698"/>
                  </a:lnTo>
                  <a:lnTo>
                    <a:pt x="76" y="1003"/>
                  </a:lnTo>
                </a:path>
              </a:pathLst>
            </a:custGeom>
            <a:ln w="3175">
              <a:solidFill>
                <a:srgbClr val="5C86AE"/>
              </a:solidFill>
            </a:ln>
          </p:spPr>
          <p:txBody>
            <a:bodyPr wrap="square" lIns="0" tIns="0" rIns="0" bIns="0" rtlCol="0"/>
            <a:lstStyle/>
            <a:p/>
          </p:txBody>
        </p:sp>
        <p:sp>
          <p:nvSpPr>
            <p:cNvPr id="2688" name="object 2688" descr=""/>
            <p:cNvSpPr/>
            <p:nvPr/>
          </p:nvSpPr>
          <p:spPr>
            <a:xfrm>
              <a:off x="5982266" y="2527473"/>
              <a:ext cx="635" cy="2540"/>
            </a:xfrm>
            <a:custGeom>
              <a:avLst/>
              <a:gdLst/>
              <a:ahLst/>
              <a:cxnLst/>
              <a:rect l="l" t="t" r="r" b="b"/>
              <a:pathLst>
                <a:path w="635" h="2539">
                  <a:moveTo>
                    <a:pt x="266" y="0"/>
                  </a:moveTo>
                  <a:lnTo>
                    <a:pt x="114" y="50"/>
                  </a:lnTo>
                  <a:lnTo>
                    <a:pt x="0" y="914"/>
                  </a:lnTo>
                  <a:lnTo>
                    <a:pt x="0" y="1955"/>
                  </a:lnTo>
                </a:path>
              </a:pathLst>
            </a:custGeom>
            <a:ln w="3175">
              <a:solidFill>
                <a:srgbClr val="5C86AE"/>
              </a:solidFill>
            </a:ln>
          </p:spPr>
          <p:txBody>
            <a:bodyPr wrap="square" lIns="0" tIns="0" rIns="0" bIns="0" rtlCol="0"/>
            <a:lstStyle/>
            <a:p/>
          </p:txBody>
        </p:sp>
        <p:sp>
          <p:nvSpPr>
            <p:cNvPr id="2689" name="object 2689" descr=""/>
            <p:cNvSpPr/>
            <p:nvPr/>
          </p:nvSpPr>
          <p:spPr>
            <a:xfrm>
              <a:off x="5928668" y="2527300"/>
              <a:ext cx="635" cy="1270"/>
            </a:xfrm>
            <a:custGeom>
              <a:avLst/>
              <a:gdLst/>
              <a:ahLst/>
              <a:cxnLst/>
              <a:rect l="l" t="t" r="r" b="b"/>
              <a:pathLst>
                <a:path w="635" h="1269">
                  <a:moveTo>
                    <a:pt x="76" y="0"/>
                  </a:moveTo>
                  <a:lnTo>
                    <a:pt x="38" y="304"/>
                  </a:lnTo>
                  <a:lnTo>
                    <a:pt x="12" y="647"/>
                  </a:lnTo>
                  <a:lnTo>
                    <a:pt x="0" y="1003"/>
                  </a:lnTo>
                </a:path>
              </a:pathLst>
            </a:custGeom>
            <a:ln w="3175">
              <a:solidFill>
                <a:srgbClr val="5C86AE"/>
              </a:solidFill>
            </a:ln>
          </p:spPr>
          <p:txBody>
            <a:bodyPr wrap="square" lIns="0" tIns="0" rIns="0" bIns="0" rtlCol="0"/>
            <a:lstStyle/>
            <a:p/>
          </p:txBody>
        </p:sp>
        <p:sp>
          <p:nvSpPr>
            <p:cNvPr id="2690" name="object 2690" descr=""/>
            <p:cNvSpPr/>
            <p:nvPr/>
          </p:nvSpPr>
          <p:spPr>
            <a:xfrm>
              <a:off x="5984313" y="2484666"/>
              <a:ext cx="1270" cy="1905"/>
            </a:xfrm>
            <a:custGeom>
              <a:avLst/>
              <a:gdLst/>
              <a:ahLst/>
              <a:cxnLst/>
              <a:rect l="l" t="t" r="r" b="b"/>
              <a:pathLst>
                <a:path w="1270" h="1905">
                  <a:moveTo>
                    <a:pt x="762" y="0"/>
                  </a:moveTo>
                  <a:lnTo>
                    <a:pt x="279" y="952"/>
                  </a:lnTo>
                  <a:lnTo>
                    <a:pt x="0" y="1765"/>
                  </a:lnTo>
                  <a:lnTo>
                    <a:pt x="139" y="1841"/>
                  </a:lnTo>
                </a:path>
              </a:pathLst>
            </a:custGeom>
            <a:ln w="3175">
              <a:solidFill>
                <a:srgbClr val="5C86AE"/>
              </a:solidFill>
            </a:ln>
          </p:spPr>
          <p:txBody>
            <a:bodyPr wrap="square" lIns="0" tIns="0" rIns="0" bIns="0" rtlCol="0"/>
            <a:lstStyle/>
            <a:p/>
          </p:txBody>
        </p:sp>
        <p:sp>
          <p:nvSpPr>
            <p:cNvPr id="2691" name="object 2691" descr=""/>
            <p:cNvSpPr/>
            <p:nvPr/>
          </p:nvSpPr>
          <p:spPr>
            <a:xfrm>
              <a:off x="5984316" y="2527126"/>
              <a:ext cx="1270" cy="1905"/>
            </a:xfrm>
            <a:custGeom>
              <a:avLst/>
              <a:gdLst/>
              <a:ahLst/>
              <a:cxnLst/>
              <a:rect l="l" t="t" r="r" b="b"/>
              <a:pathLst>
                <a:path w="1270" h="1905">
                  <a:moveTo>
                    <a:pt x="139" y="0"/>
                  </a:moveTo>
                  <a:lnTo>
                    <a:pt x="0" y="63"/>
                  </a:lnTo>
                  <a:lnTo>
                    <a:pt x="279" y="889"/>
                  </a:lnTo>
                  <a:lnTo>
                    <a:pt x="762" y="1841"/>
                  </a:lnTo>
                </a:path>
              </a:pathLst>
            </a:custGeom>
            <a:ln w="3175">
              <a:solidFill>
                <a:srgbClr val="5C86AE"/>
              </a:solidFill>
            </a:ln>
          </p:spPr>
          <p:txBody>
            <a:bodyPr wrap="square" lIns="0" tIns="0" rIns="0" bIns="0" rtlCol="0"/>
            <a:lstStyle/>
            <a:p/>
          </p:txBody>
        </p:sp>
        <p:sp>
          <p:nvSpPr>
            <p:cNvPr id="2692" name="object 2692" descr=""/>
            <p:cNvSpPr/>
            <p:nvPr/>
          </p:nvSpPr>
          <p:spPr>
            <a:xfrm>
              <a:off x="5403306" y="2584977"/>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693" name="object 2693" descr=""/>
            <p:cNvSpPr/>
            <p:nvPr/>
          </p:nvSpPr>
          <p:spPr>
            <a:xfrm>
              <a:off x="5423411" y="260674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694" name="object 2694" descr=""/>
            <p:cNvSpPr/>
            <p:nvPr/>
          </p:nvSpPr>
          <p:spPr>
            <a:xfrm>
              <a:off x="5426759" y="2608988"/>
              <a:ext cx="3175" cy="2540"/>
            </a:xfrm>
            <a:custGeom>
              <a:avLst/>
              <a:gdLst/>
              <a:ahLst/>
              <a:cxnLst/>
              <a:rect l="l" t="t" r="r" b="b"/>
              <a:pathLst>
                <a:path w="3175" h="2539">
                  <a:moveTo>
                    <a:pt x="0" y="0"/>
                  </a:moveTo>
                  <a:lnTo>
                    <a:pt x="2794" y="2235"/>
                  </a:lnTo>
                </a:path>
              </a:pathLst>
            </a:custGeom>
            <a:ln w="3175">
              <a:solidFill>
                <a:srgbClr val="5C86AE"/>
              </a:solidFill>
            </a:ln>
          </p:spPr>
          <p:txBody>
            <a:bodyPr wrap="square" lIns="0" tIns="0" rIns="0" bIns="0" rtlCol="0"/>
            <a:lstStyle/>
            <a:p/>
          </p:txBody>
        </p:sp>
        <p:sp>
          <p:nvSpPr>
            <p:cNvPr id="2695" name="object 2695" descr=""/>
            <p:cNvSpPr/>
            <p:nvPr/>
          </p:nvSpPr>
          <p:spPr>
            <a:xfrm>
              <a:off x="5607647" y="2591679"/>
              <a:ext cx="635" cy="1270"/>
            </a:xfrm>
            <a:custGeom>
              <a:avLst/>
              <a:gdLst/>
              <a:ahLst/>
              <a:cxnLst/>
              <a:rect l="l" t="t" r="r" b="b"/>
              <a:pathLst>
                <a:path w="635" h="1269">
                  <a:moveTo>
                    <a:pt x="558" y="1117"/>
                  </a:moveTo>
                  <a:lnTo>
                    <a:pt x="0" y="0"/>
                  </a:lnTo>
                </a:path>
              </a:pathLst>
            </a:custGeom>
            <a:ln w="3175">
              <a:solidFill>
                <a:srgbClr val="5C86AE"/>
              </a:solidFill>
            </a:ln>
          </p:spPr>
          <p:txBody>
            <a:bodyPr wrap="square" lIns="0" tIns="0" rIns="0" bIns="0" rtlCol="0"/>
            <a:lstStyle/>
            <a:p/>
          </p:txBody>
        </p:sp>
        <p:sp>
          <p:nvSpPr>
            <p:cNvPr id="2696" name="object 2696" descr=""/>
            <p:cNvSpPr/>
            <p:nvPr/>
          </p:nvSpPr>
          <p:spPr>
            <a:xfrm>
              <a:off x="5607089" y="2592792"/>
              <a:ext cx="1270" cy="19050"/>
            </a:xfrm>
            <a:custGeom>
              <a:avLst/>
              <a:gdLst/>
              <a:ahLst/>
              <a:cxnLst/>
              <a:rect l="l" t="t" r="r" b="b"/>
              <a:pathLst>
                <a:path w="1270" h="19050">
                  <a:moveTo>
                    <a:pt x="0" y="18427"/>
                  </a:moveTo>
                  <a:lnTo>
                    <a:pt x="558" y="9486"/>
                  </a:lnTo>
                  <a:lnTo>
                    <a:pt x="1117" y="1117"/>
                  </a:lnTo>
                  <a:lnTo>
                    <a:pt x="1117" y="558"/>
                  </a:lnTo>
                  <a:lnTo>
                    <a:pt x="1117" y="0"/>
                  </a:lnTo>
                </a:path>
              </a:pathLst>
            </a:custGeom>
            <a:ln w="3175">
              <a:solidFill>
                <a:srgbClr val="5C86AE"/>
              </a:solidFill>
            </a:ln>
          </p:spPr>
          <p:txBody>
            <a:bodyPr wrap="square" lIns="0" tIns="0" rIns="0" bIns="0" rtlCol="0"/>
            <a:lstStyle/>
            <a:p/>
          </p:txBody>
        </p:sp>
        <p:sp>
          <p:nvSpPr>
            <p:cNvPr id="2697" name="object 2697" descr=""/>
            <p:cNvSpPr/>
            <p:nvPr/>
          </p:nvSpPr>
          <p:spPr>
            <a:xfrm>
              <a:off x="5458582" y="2592232"/>
              <a:ext cx="1905" cy="1270"/>
            </a:xfrm>
            <a:custGeom>
              <a:avLst/>
              <a:gdLst/>
              <a:ahLst/>
              <a:cxnLst/>
              <a:rect l="l" t="t" r="r" b="b"/>
              <a:pathLst>
                <a:path w="1904" h="1269">
                  <a:moveTo>
                    <a:pt x="1676" y="0"/>
                  </a:moveTo>
                  <a:lnTo>
                    <a:pt x="558" y="558"/>
                  </a:lnTo>
                  <a:lnTo>
                    <a:pt x="0" y="1117"/>
                  </a:lnTo>
                </a:path>
              </a:pathLst>
            </a:custGeom>
            <a:ln w="3175">
              <a:solidFill>
                <a:srgbClr val="5C86AE"/>
              </a:solidFill>
            </a:ln>
          </p:spPr>
          <p:txBody>
            <a:bodyPr wrap="square" lIns="0" tIns="0" rIns="0" bIns="0" rtlCol="0"/>
            <a:lstStyle/>
            <a:p/>
          </p:txBody>
        </p:sp>
        <p:sp>
          <p:nvSpPr>
            <p:cNvPr id="2698" name="object 2698" descr=""/>
            <p:cNvSpPr/>
            <p:nvPr/>
          </p:nvSpPr>
          <p:spPr>
            <a:xfrm>
              <a:off x="6177671" y="2498438"/>
              <a:ext cx="635" cy="1270"/>
            </a:xfrm>
            <a:custGeom>
              <a:avLst/>
              <a:gdLst/>
              <a:ahLst/>
              <a:cxnLst/>
              <a:rect l="l" t="t" r="r" b="b"/>
              <a:pathLst>
                <a:path w="635" h="1269">
                  <a:moveTo>
                    <a:pt x="558" y="1117"/>
                  </a:moveTo>
                  <a:lnTo>
                    <a:pt x="558" y="558"/>
                  </a:lnTo>
                  <a:lnTo>
                    <a:pt x="558" y="0"/>
                  </a:lnTo>
                  <a:lnTo>
                    <a:pt x="0" y="0"/>
                  </a:lnTo>
                </a:path>
              </a:pathLst>
            </a:custGeom>
            <a:ln w="3175">
              <a:solidFill>
                <a:srgbClr val="5C86AE"/>
              </a:solidFill>
            </a:ln>
          </p:spPr>
          <p:txBody>
            <a:bodyPr wrap="square" lIns="0" tIns="0" rIns="0" bIns="0" rtlCol="0"/>
            <a:lstStyle/>
            <a:p/>
          </p:txBody>
        </p:sp>
        <p:sp>
          <p:nvSpPr>
            <p:cNvPr id="2699" name="object 2699" descr=""/>
            <p:cNvSpPr/>
            <p:nvPr/>
          </p:nvSpPr>
          <p:spPr>
            <a:xfrm>
              <a:off x="6177672" y="2501234"/>
              <a:ext cx="635" cy="1270"/>
            </a:xfrm>
            <a:custGeom>
              <a:avLst/>
              <a:gdLst/>
              <a:ahLst/>
              <a:cxnLst/>
              <a:rect l="l" t="t" r="r" b="b"/>
              <a:pathLst>
                <a:path w="635" h="1269">
                  <a:moveTo>
                    <a:pt x="0" y="1117"/>
                  </a:moveTo>
                  <a:lnTo>
                    <a:pt x="558" y="1117"/>
                  </a:lnTo>
                  <a:lnTo>
                    <a:pt x="558" y="558"/>
                  </a:lnTo>
                  <a:lnTo>
                    <a:pt x="558" y="0"/>
                  </a:lnTo>
                </a:path>
              </a:pathLst>
            </a:custGeom>
            <a:ln w="3175">
              <a:solidFill>
                <a:srgbClr val="5C86AE"/>
              </a:solidFill>
            </a:ln>
          </p:spPr>
          <p:txBody>
            <a:bodyPr wrap="square" lIns="0" tIns="0" rIns="0" bIns="0" rtlCol="0"/>
            <a:lstStyle/>
            <a:p/>
          </p:txBody>
        </p:sp>
        <p:sp>
          <p:nvSpPr>
            <p:cNvPr id="2700" name="object 2700" descr=""/>
            <p:cNvSpPr/>
            <p:nvPr/>
          </p:nvSpPr>
          <p:spPr>
            <a:xfrm>
              <a:off x="5475326" y="250904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701" name="object 2701" descr=""/>
            <p:cNvSpPr/>
            <p:nvPr/>
          </p:nvSpPr>
          <p:spPr>
            <a:xfrm>
              <a:off x="5475884" y="2461034"/>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2702" name="object 2702" descr=""/>
            <p:cNvSpPr/>
            <p:nvPr/>
          </p:nvSpPr>
          <p:spPr>
            <a:xfrm>
              <a:off x="5475326" y="2543106"/>
              <a:ext cx="1270" cy="1270"/>
            </a:xfrm>
            <a:custGeom>
              <a:avLst/>
              <a:gdLst/>
              <a:ahLst/>
              <a:cxnLst/>
              <a:rect l="l" t="t" r="r" b="b"/>
              <a:pathLst>
                <a:path w="1270" h="1269">
                  <a:moveTo>
                    <a:pt x="0" y="0"/>
                  </a:moveTo>
                  <a:lnTo>
                    <a:pt x="1117" y="1117"/>
                  </a:lnTo>
                </a:path>
              </a:pathLst>
            </a:custGeom>
            <a:ln w="3175">
              <a:solidFill>
                <a:srgbClr val="5C86AE"/>
              </a:solidFill>
            </a:ln>
          </p:spPr>
          <p:txBody>
            <a:bodyPr wrap="square" lIns="0" tIns="0" rIns="0" bIns="0" rtlCol="0"/>
            <a:lstStyle/>
            <a:p/>
          </p:txBody>
        </p:sp>
        <p:sp>
          <p:nvSpPr>
            <p:cNvPr id="2703" name="object 2703" descr=""/>
            <p:cNvSpPr/>
            <p:nvPr/>
          </p:nvSpPr>
          <p:spPr>
            <a:xfrm>
              <a:off x="5590337" y="2458250"/>
              <a:ext cx="2540" cy="97790"/>
            </a:xfrm>
            <a:custGeom>
              <a:avLst/>
              <a:gdLst/>
              <a:ahLst/>
              <a:cxnLst/>
              <a:rect l="l" t="t" r="r" b="b"/>
              <a:pathLst>
                <a:path w="2539" h="97789">
                  <a:moveTo>
                    <a:pt x="2235" y="96583"/>
                  </a:moveTo>
                  <a:lnTo>
                    <a:pt x="1905" y="95796"/>
                  </a:lnTo>
                  <a:lnTo>
                    <a:pt x="1117" y="95465"/>
                  </a:lnTo>
                  <a:lnTo>
                    <a:pt x="330" y="95796"/>
                  </a:lnTo>
                  <a:lnTo>
                    <a:pt x="0" y="96583"/>
                  </a:lnTo>
                  <a:lnTo>
                    <a:pt x="330" y="97370"/>
                  </a:lnTo>
                  <a:lnTo>
                    <a:pt x="1117" y="97701"/>
                  </a:lnTo>
                  <a:lnTo>
                    <a:pt x="1905" y="97370"/>
                  </a:lnTo>
                  <a:lnTo>
                    <a:pt x="2235" y="96583"/>
                  </a:lnTo>
                  <a:close/>
                </a:path>
                <a:path w="2539" h="97789">
                  <a:moveTo>
                    <a:pt x="2235" y="1117"/>
                  </a:moveTo>
                  <a:lnTo>
                    <a:pt x="1905" y="330"/>
                  </a:lnTo>
                  <a:lnTo>
                    <a:pt x="1117" y="0"/>
                  </a:lnTo>
                  <a:lnTo>
                    <a:pt x="330" y="330"/>
                  </a:lnTo>
                  <a:lnTo>
                    <a:pt x="0" y="1117"/>
                  </a:lnTo>
                  <a:lnTo>
                    <a:pt x="330"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2704" name="object 2704" descr=""/>
            <p:cNvSpPr/>
            <p:nvPr/>
          </p:nvSpPr>
          <p:spPr>
            <a:xfrm>
              <a:off x="6178230" y="2482248"/>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2705" name="object 2705" descr=""/>
            <p:cNvSpPr/>
            <p:nvPr/>
          </p:nvSpPr>
          <p:spPr>
            <a:xfrm>
              <a:off x="6177671" y="2479456"/>
              <a:ext cx="635" cy="1270"/>
            </a:xfrm>
            <a:custGeom>
              <a:avLst/>
              <a:gdLst/>
              <a:ahLst/>
              <a:cxnLst/>
              <a:rect l="l" t="t" r="r" b="b"/>
              <a:pathLst>
                <a:path w="635" h="1269">
                  <a:moveTo>
                    <a:pt x="558" y="1117"/>
                  </a:moveTo>
                  <a:lnTo>
                    <a:pt x="558" y="558"/>
                  </a:lnTo>
                  <a:lnTo>
                    <a:pt x="558" y="0"/>
                  </a:lnTo>
                  <a:lnTo>
                    <a:pt x="0" y="0"/>
                  </a:lnTo>
                </a:path>
              </a:pathLst>
            </a:custGeom>
            <a:ln w="3175">
              <a:solidFill>
                <a:srgbClr val="5C86AE"/>
              </a:solidFill>
            </a:ln>
          </p:spPr>
          <p:txBody>
            <a:bodyPr wrap="square" lIns="0" tIns="0" rIns="0" bIns="0" rtlCol="0"/>
            <a:lstStyle/>
            <a:p/>
          </p:txBody>
        </p:sp>
        <p:sp>
          <p:nvSpPr>
            <p:cNvPr id="2706" name="object 2706" descr=""/>
            <p:cNvSpPr/>
            <p:nvPr/>
          </p:nvSpPr>
          <p:spPr>
            <a:xfrm>
              <a:off x="5372040" y="2532497"/>
              <a:ext cx="1270" cy="1270"/>
            </a:xfrm>
            <a:custGeom>
              <a:avLst/>
              <a:gdLst/>
              <a:ahLst/>
              <a:cxnLst/>
              <a:rect l="l" t="t" r="r" b="b"/>
              <a:pathLst>
                <a:path w="1270" h="1269">
                  <a:moveTo>
                    <a:pt x="0" y="0"/>
                  </a:moveTo>
                  <a:lnTo>
                    <a:pt x="558" y="0"/>
                  </a:lnTo>
                  <a:lnTo>
                    <a:pt x="558" y="558"/>
                  </a:lnTo>
                  <a:lnTo>
                    <a:pt x="1130" y="1117"/>
                  </a:lnTo>
                </a:path>
              </a:pathLst>
            </a:custGeom>
            <a:ln w="3175">
              <a:solidFill>
                <a:srgbClr val="5C86AE"/>
              </a:solidFill>
            </a:ln>
          </p:spPr>
          <p:txBody>
            <a:bodyPr wrap="square" lIns="0" tIns="0" rIns="0" bIns="0" rtlCol="0"/>
            <a:lstStyle/>
            <a:p/>
          </p:txBody>
        </p:sp>
        <p:sp>
          <p:nvSpPr>
            <p:cNvPr id="2707" name="object 2707" descr=""/>
            <p:cNvSpPr/>
            <p:nvPr/>
          </p:nvSpPr>
          <p:spPr>
            <a:xfrm>
              <a:off x="5372039" y="2480574"/>
              <a:ext cx="1905" cy="1270"/>
            </a:xfrm>
            <a:custGeom>
              <a:avLst/>
              <a:gdLst/>
              <a:ahLst/>
              <a:cxnLst/>
              <a:rect l="l" t="t" r="r" b="b"/>
              <a:pathLst>
                <a:path w="1904" h="1269">
                  <a:moveTo>
                    <a:pt x="1676" y="0"/>
                  </a:moveTo>
                  <a:lnTo>
                    <a:pt x="1130" y="558"/>
                  </a:lnTo>
                  <a:lnTo>
                    <a:pt x="558" y="558"/>
                  </a:lnTo>
                  <a:lnTo>
                    <a:pt x="558" y="1117"/>
                  </a:lnTo>
                  <a:lnTo>
                    <a:pt x="0" y="1117"/>
                  </a:lnTo>
                </a:path>
              </a:pathLst>
            </a:custGeom>
            <a:ln w="3175">
              <a:solidFill>
                <a:srgbClr val="5C86AE"/>
              </a:solidFill>
            </a:ln>
          </p:spPr>
          <p:txBody>
            <a:bodyPr wrap="square" lIns="0" tIns="0" rIns="0" bIns="0" rtlCol="0"/>
            <a:lstStyle/>
            <a:p/>
          </p:txBody>
        </p:sp>
        <p:sp>
          <p:nvSpPr>
            <p:cNvPr id="2708" name="object 2708" descr=""/>
            <p:cNvSpPr/>
            <p:nvPr/>
          </p:nvSpPr>
          <p:spPr>
            <a:xfrm>
              <a:off x="6177671" y="2511838"/>
              <a:ext cx="635" cy="1905"/>
            </a:xfrm>
            <a:custGeom>
              <a:avLst/>
              <a:gdLst/>
              <a:ahLst/>
              <a:cxnLst/>
              <a:rect l="l" t="t" r="r" b="b"/>
              <a:pathLst>
                <a:path w="635" h="1905">
                  <a:moveTo>
                    <a:pt x="558" y="1676"/>
                  </a:moveTo>
                  <a:lnTo>
                    <a:pt x="558" y="1117"/>
                  </a:lnTo>
                  <a:lnTo>
                    <a:pt x="558" y="558"/>
                  </a:lnTo>
                  <a:lnTo>
                    <a:pt x="558" y="0"/>
                  </a:lnTo>
                  <a:lnTo>
                    <a:pt x="0" y="0"/>
                  </a:lnTo>
                </a:path>
              </a:pathLst>
            </a:custGeom>
            <a:ln w="3175">
              <a:solidFill>
                <a:srgbClr val="5C86AE"/>
              </a:solidFill>
            </a:ln>
          </p:spPr>
          <p:txBody>
            <a:bodyPr wrap="square" lIns="0" tIns="0" rIns="0" bIns="0" rtlCol="0"/>
            <a:lstStyle/>
            <a:p/>
          </p:txBody>
        </p:sp>
        <p:sp>
          <p:nvSpPr>
            <p:cNvPr id="2709" name="object 2709" descr=""/>
            <p:cNvSpPr/>
            <p:nvPr/>
          </p:nvSpPr>
          <p:spPr>
            <a:xfrm>
              <a:off x="6177672" y="2515188"/>
              <a:ext cx="635" cy="635"/>
            </a:xfrm>
            <a:custGeom>
              <a:avLst/>
              <a:gdLst/>
              <a:ahLst/>
              <a:cxnLst/>
              <a:rect l="l" t="t" r="r" b="b"/>
              <a:pathLst>
                <a:path w="635" h="635">
                  <a:moveTo>
                    <a:pt x="0" y="558"/>
                  </a:moveTo>
                  <a:lnTo>
                    <a:pt x="558" y="558"/>
                  </a:lnTo>
                  <a:lnTo>
                    <a:pt x="558" y="0"/>
                  </a:lnTo>
                </a:path>
              </a:pathLst>
            </a:custGeom>
            <a:ln w="3175">
              <a:solidFill>
                <a:srgbClr val="5C86AE"/>
              </a:solidFill>
            </a:ln>
          </p:spPr>
          <p:txBody>
            <a:bodyPr wrap="square" lIns="0" tIns="0" rIns="0" bIns="0" rtlCol="0"/>
            <a:lstStyle/>
            <a:p/>
          </p:txBody>
        </p:sp>
        <p:sp>
          <p:nvSpPr>
            <p:cNvPr id="2710" name="object 2710" descr=""/>
            <p:cNvSpPr/>
            <p:nvPr/>
          </p:nvSpPr>
          <p:spPr>
            <a:xfrm>
              <a:off x="6186613" y="2515745"/>
              <a:ext cx="635" cy="1270"/>
            </a:xfrm>
            <a:custGeom>
              <a:avLst/>
              <a:gdLst/>
              <a:ahLst/>
              <a:cxnLst/>
              <a:rect l="l" t="t" r="r" b="b"/>
              <a:pathLst>
                <a:path w="635" h="1269">
                  <a:moveTo>
                    <a:pt x="546" y="1117"/>
                  </a:moveTo>
                  <a:lnTo>
                    <a:pt x="546" y="558"/>
                  </a:lnTo>
                  <a:lnTo>
                    <a:pt x="546" y="0"/>
                  </a:lnTo>
                  <a:lnTo>
                    <a:pt x="0" y="0"/>
                  </a:lnTo>
                </a:path>
              </a:pathLst>
            </a:custGeom>
            <a:ln w="3175">
              <a:solidFill>
                <a:srgbClr val="5C86AE"/>
              </a:solidFill>
            </a:ln>
          </p:spPr>
          <p:txBody>
            <a:bodyPr wrap="square" lIns="0" tIns="0" rIns="0" bIns="0" rtlCol="0"/>
            <a:lstStyle/>
            <a:p/>
          </p:txBody>
        </p:sp>
        <p:sp>
          <p:nvSpPr>
            <p:cNvPr id="2711" name="object 2711" descr=""/>
            <p:cNvSpPr/>
            <p:nvPr/>
          </p:nvSpPr>
          <p:spPr>
            <a:xfrm>
              <a:off x="6186614" y="2518536"/>
              <a:ext cx="635" cy="1270"/>
            </a:xfrm>
            <a:custGeom>
              <a:avLst/>
              <a:gdLst/>
              <a:ahLst/>
              <a:cxnLst/>
              <a:rect l="l" t="t" r="r" b="b"/>
              <a:pathLst>
                <a:path w="635" h="1269">
                  <a:moveTo>
                    <a:pt x="0" y="1117"/>
                  </a:moveTo>
                  <a:lnTo>
                    <a:pt x="546" y="1117"/>
                  </a:lnTo>
                  <a:lnTo>
                    <a:pt x="546" y="571"/>
                  </a:lnTo>
                  <a:lnTo>
                    <a:pt x="546" y="0"/>
                  </a:lnTo>
                </a:path>
              </a:pathLst>
            </a:custGeom>
            <a:ln w="3175">
              <a:solidFill>
                <a:srgbClr val="5C86AE"/>
              </a:solidFill>
            </a:ln>
          </p:spPr>
          <p:txBody>
            <a:bodyPr wrap="square" lIns="0" tIns="0" rIns="0" bIns="0" rtlCol="0"/>
            <a:lstStyle/>
            <a:p/>
          </p:txBody>
        </p:sp>
        <p:sp>
          <p:nvSpPr>
            <p:cNvPr id="2712" name="object 2712" descr=""/>
            <p:cNvSpPr/>
            <p:nvPr/>
          </p:nvSpPr>
          <p:spPr>
            <a:xfrm>
              <a:off x="6155334" y="2463270"/>
              <a:ext cx="1270" cy="2540"/>
            </a:xfrm>
            <a:custGeom>
              <a:avLst/>
              <a:gdLst/>
              <a:ahLst/>
              <a:cxnLst/>
              <a:rect l="l" t="t" r="r" b="b"/>
              <a:pathLst>
                <a:path w="1270" h="2539">
                  <a:moveTo>
                    <a:pt x="1130" y="2235"/>
                  </a:moveTo>
                  <a:lnTo>
                    <a:pt x="1130" y="1676"/>
                  </a:lnTo>
                  <a:lnTo>
                    <a:pt x="571" y="1117"/>
                  </a:lnTo>
                  <a:lnTo>
                    <a:pt x="571" y="558"/>
                  </a:lnTo>
                  <a:lnTo>
                    <a:pt x="0" y="0"/>
                  </a:lnTo>
                </a:path>
              </a:pathLst>
            </a:custGeom>
            <a:ln w="3175">
              <a:solidFill>
                <a:srgbClr val="5C86AE"/>
              </a:solidFill>
            </a:ln>
          </p:spPr>
          <p:txBody>
            <a:bodyPr wrap="square" lIns="0" tIns="0" rIns="0" bIns="0" rtlCol="0"/>
            <a:lstStyle/>
            <a:p/>
          </p:txBody>
        </p:sp>
        <p:sp>
          <p:nvSpPr>
            <p:cNvPr id="2713" name="object 2713" descr=""/>
            <p:cNvSpPr/>
            <p:nvPr/>
          </p:nvSpPr>
          <p:spPr>
            <a:xfrm>
              <a:off x="6147520" y="2458242"/>
              <a:ext cx="1270" cy="635"/>
            </a:xfrm>
            <a:custGeom>
              <a:avLst/>
              <a:gdLst/>
              <a:ahLst/>
              <a:cxnLst/>
              <a:rect l="l" t="t" r="r" b="b"/>
              <a:pathLst>
                <a:path w="1270" h="635">
                  <a:moveTo>
                    <a:pt x="1117" y="558"/>
                  </a:moveTo>
                  <a:lnTo>
                    <a:pt x="0" y="0"/>
                  </a:lnTo>
                </a:path>
              </a:pathLst>
            </a:custGeom>
            <a:ln w="3175">
              <a:solidFill>
                <a:srgbClr val="5C86AE"/>
              </a:solidFill>
            </a:ln>
          </p:spPr>
          <p:txBody>
            <a:bodyPr wrap="square" lIns="0" tIns="0" rIns="0" bIns="0" rtlCol="0"/>
            <a:lstStyle/>
            <a:p/>
          </p:txBody>
        </p:sp>
        <p:sp>
          <p:nvSpPr>
            <p:cNvPr id="2714" name="object 2714" descr=""/>
            <p:cNvSpPr/>
            <p:nvPr/>
          </p:nvSpPr>
          <p:spPr>
            <a:xfrm>
              <a:off x="5493198" y="2409670"/>
              <a:ext cx="635" cy="1270"/>
            </a:xfrm>
            <a:custGeom>
              <a:avLst/>
              <a:gdLst/>
              <a:ahLst/>
              <a:cxnLst/>
              <a:rect l="l" t="t" r="r" b="b"/>
              <a:pathLst>
                <a:path w="635" h="1269">
                  <a:moveTo>
                    <a:pt x="558" y="0"/>
                  </a:moveTo>
                  <a:lnTo>
                    <a:pt x="0" y="0"/>
                  </a:lnTo>
                  <a:lnTo>
                    <a:pt x="0" y="558"/>
                  </a:lnTo>
                  <a:lnTo>
                    <a:pt x="0" y="1117"/>
                  </a:lnTo>
                </a:path>
              </a:pathLst>
            </a:custGeom>
            <a:ln w="3175">
              <a:solidFill>
                <a:srgbClr val="5C86AE"/>
              </a:solidFill>
            </a:ln>
          </p:spPr>
          <p:txBody>
            <a:bodyPr wrap="square" lIns="0" tIns="0" rIns="0" bIns="0" rtlCol="0"/>
            <a:lstStyle/>
            <a:p/>
          </p:txBody>
        </p:sp>
        <p:sp>
          <p:nvSpPr>
            <p:cNvPr id="2715" name="object 2715" descr=""/>
            <p:cNvSpPr/>
            <p:nvPr/>
          </p:nvSpPr>
          <p:spPr>
            <a:xfrm>
              <a:off x="5576378" y="2408551"/>
              <a:ext cx="3175" cy="1905"/>
            </a:xfrm>
            <a:custGeom>
              <a:avLst/>
              <a:gdLst/>
              <a:ahLst/>
              <a:cxnLst/>
              <a:rect l="l" t="t" r="r" b="b"/>
              <a:pathLst>
                <a:path w="3175" h="1905">
                  <a:moveTo>
                    <a:pt x="2794" y="1676"/>
                  </a:moveTo>
                  <a:lnTo>
                    <a:pt x="2235" y="1117"/>
                  </a:lnTo>
                  <a:lnTo>
                    <a:pt x="1117" y="558"/>
                  </a:lnTo>
                  <a:lnTo>
                    <a:pt x="558" y="558"/>
                  </a:lnTo>
                  <a:lnTo>
                    <a:pt x="0" y="0"/>
                  </a:lnTo>
                </a:path>
              </a:pathLst>
            </a:custGeom>
            <a:ln w="3175">
              <a:solidFill>
                <a:srgbClr val="5C86AE"/>
              </a:solidFill>
            </a:ln>
          </p:spPr>
          <p:txBody>
            <a:bodyPr wrap="square" lIns="0" tIns="0" rIns="0" bIns="0" rtlCol="0"/>
            <a:lstStyle/>
            <a:p/>
          </p:txBody>
        </p:sp>
        <p:sp>
          <p:nvSpPr>
            <p:cNvPr id="2716" name="object 2716" descr=""/>
            <p:cNvSpPr/>
            <p:nvPr/>
          </p:nvSpPr>
          <p:spPr>
            <a:xfrm>
              <a:off x="5575264" y="2409669"/>
              <a:ext cx="635" cy="1270"/>
            </a:xfrm>
            <a:custGeom>
              <a:avLst/>
              <a:gdLst/>
              <a:ahLst/>
              <a:cxnLst/>
              <a:rect l="l" t="t" r="r" b="b"/>
              <a:pathLst>
                <a:path w="635" h="1269">
                  <a:moveTo>
                    <a:pt x="558" y="1117"/>
                  </a:moveTo>
                  <a:lnTo>
                    <a:pt x="0" y="558"/>
                  </a:lnTo>
                  <a:lnTo>
                    <a:pt x="0" y="0"/>
                  </a:lnTo>
                </a:path>
              </a:pathLst>
            </a:custGeom>
            <a:ln w="3175">
              <a:solidFill>
                <a:srgbClr val="5C86AE"/>
              </a:solidFill>
            </a:ln>
          </p:spPr>
          <p:txBody>
            <a:bodyPr wrap="square" lIns="0" tIns="0" rIns="0" bIns="0" rtlCol="0"/>
            <a:lstStyle/>
            <a:p/>
          </p:txBody>
        </p:sp>
        <p:sp>
          <p:nvSpPr>
            <p:cNvPr id="2717" name="object 2717" descr=""/>
            <p:cNvSpPr/>
            <p:nvPr/>
          </p:nvSpPr>
          <p:spPr>
            <a:xfrm>
              <a:off x="5577497" y="2413588"/>
              <a:ext cx="1270" cy="1270"/>
            </a:xfrm>
            <a:custGeom>
              <a:avLst/>
              <a:gdLst/>
              <a:ahLst/>
              <a:cxnLst/>
              <a:rect l="l" t="t" r="r" b="b"/>
              <a:pathLst>
                <a:path w="1270" h="1269">
                  <a:moveTo>
                    <a:pt x="1117" y="1104"/>
                  </a:moveTo>
                  <a:lnTo>
                    <a:pt x="558" y="1104"/>
                  </a:lnTo>
                  <a:lnTo>
                    <a:pt x="558" y="558"/>
                  </a:lnTo>
                  <a:lnTo>
                    <a:pt x="0" y="558"/>
                  </a:lnTo>
                  <a:lnTo>
                    <a:pt x="0" y="0"/>
                  </a:lnTo>
                </a:path>
              </a:pathLst>
            </a:custGeom>
            <a:ln w="3175">
              <a:solidFill>
                <a:srgbClr val="5C86AE"/>
              </a:solidFill>
            </a:ln>
          </p:spPr>
          <p:txBody>
            <a:bodyPr wrap="square" lIns="0" tIns="0" rIns="0" bIns="0" rtlCol="0"/>
            <a:lstStyle/>
            <a:p/>
          </p:txBody>
        </p:sp>
        <p:sp>
          <p:nvSpPr>
            <p:cNvPr id="2718" name="object 2718" descr=""/>
            <p:cNvSpPr/>
            <p:nvPr/>
          </p:nvSpPr>
          <p:spPr>
            <a:xfrm>
              <a:off x="5490406" y="2413583"/>
              <a:ext cx="1270" cy="1270"/>
            </a:xfrm>
            <a:custGeom>
              <a:avLst/>
              <a:gdLst/>
              <a:ahLst/>
              <a:cxnLst/>
              <a:rect l="l" t="t" r="r" b="b"/>
              <a:pathLst>
                <a:path w="1270" h="1269">
                  <a:moveTo>
                    <a:pt x="1117" y="0"/>
                  </a:moveTo>
                  <a:lnTo>
                    <a:pt x="558" y="558"/>
                  </a:lnTo>
                  <a:lnTo>
                    <a:pt x="0" y="1104"/>
                  </a:lnTo>
                </a:path>
              </a:pathLst>
            </a:custGeom>
            <a:ln w="3175">
              <a:solidFill>
                <a:srgbClr val="5C86AE"/>
              </a:solidFill>
            </a:ln>
          </p:spPr>
          <p:txBody>
            <a:bodyPr wrap="square" lIns="0" tIns="0" rIns="0" bIns="0" rtlCol="0"/>
            <a:lstStyle/>
            <a:p/>
          </p:txBody>
        </p:sp>
        <p:sp>
          <p:nvSpPr>
            <p:cNvPr id="2719" name="object 2719" descr=""/>
            <p:cNvSpPr/>
            <p:nvPr/>
          </p:nvSpPr>
          <p:spPr>
            <a:xfrm>
              <a:off x="5585867" y="2414698"/>
              <a:ext cx="1270" cy="1270"/>
            </a:xfrm>
            <a:custGeom>
              <a:avLst/>
              <a:gdLst/>
              <a:ahLst/>
              <a:cxnLst/>
              <a:rect l="l" t="t" r="r" b="b"/>
              <a:pathLst>
                <a:path w="1270" h="1269">
                  <a:moveTo>
                    <a:pt x="1130" y="1117"/>
                  </a:moveTo>
                  <a:lnTo>
                    <a:pt x="0" y="0"/>
                  </a:lnTo>
                </a:path>
              </a:pathLst>
            </a:custGeom>
            <a:ln w="3175">
              <a:solidFill>
                <a:srgbClr val="5C86AE"/>
              </a:solidFill>
            </a:ln>
          </p:spPr>
          <p:txBody>
            <a:bodyPr wrap="square" lIns="0" tIns="0" rIns="0" bIns="0" rtlCol="0"/>
            <a:lstStyle/>
            <a:p/>
          </p:txBody>
        </p:sp>
        <p:sp>
          <p:nvSpPr>
            <p:cNvPr id="2720" name="object 2720" descr=""/>
            <p:cNvSpPr/>
            <p:nvPr/>
          </p:nvSpPr>
          <p:spPr>
            <a:xfrm>
              <a:off x="5576384" y="2405208"/>
              <a:ext cx="8255" cy="7620"/>
            </a:xfrm>
            <a:custGeom>
              <a:avLst/>
              <a:gdLst/>
              <a:ahLst/>
              <a:cxnLst/>
              <a:rect l="l" t="t" r="r" b="b"/>
              <a:pathLst>
                <a:path w="8254" h="7619">
                  <a:moveTo>
                    <a:pt x="7810" y="7251"/>
                  </a:moveTo>
                  <a:lnTo>
                    <a:pt x="7810" y="7251"/>
                  </a:lnTo>
                  <a:lnTo>
                    <a:pt x="4457" y="3898"/>
                  </a:lnTo>
                  <a:lnTo>
                    <a:pt x="3898" y="2781"/>
                  </a:lnTo>
                  <a:lnTo>
                    <a:pt x="2781" y="2222"/>
                  </a:lnTo>
                  <a:lnTo>
                    <a:pt x="2235" y="1117"/>
                  </a:lnTo>
                  <a:lnTo>
                    <a:pt x="1117" y="558"/>
                  </a:lnTo>
                  <a:lnTo>
                    <a:pt x="0" y="0"/>
                  </a:lnTo>
                </a:path>
              </a:pathLst>
            </a:custGeom>
            <a:ln w="3175">
              <a:solidFill>
                <a:srgbClr val="5C86AE"/>
              </a:solidFill>
            </a:ln>
          </p:spPr>
          <p:txBody>
            <a:bodyPr wrap="square" lIns="0" tIns="0" rIns="0" bIns="0" rtlCol="0"/>
            <a:lstStyle/>
            <a:p/>
          </p:txBody>
        </p:sp>
        <p:sp>
          <p:nvSpPr>
            <p:cNvPr id="2721" name="object 2721" descr=""/>
            <p:cNvSpPr/>
            <p:nvPr/>
          </p:nvSpPr>
          <p:spPr>
            <a:xfrm>
              <a:off x="5484831" y="2405205"/>
              <a:ext cx="7620" cy="7620"/>
            </a:xfrm>
            <a:custGeom>
              <a:avLst/>
              <a:gdLst/>
              <a:ahLst/>
              <a:cxnLst/>
              <a:rect l="l" t="t" r="r" b="b"/>
              <a:pathLst>
                <a:path w="7620" h="7619">
                  <a:moveTo>
                    <a:pt x="7251" y="0"/>
                  </a:moveTo>
                  <a:lnTo>
                    <a:pt x="6134" y="558"/>
                  </a:lnTo>
                  <a:lnTo>
                    <a:pt x="5575" y="1117"/>
                  </a:lnTo>
                  <a:lnTo>
                    <a:pt x="4457" y="2235"/>
                  </a:lnTo>
                  <a:lnTo>
                    <a:pt x="3898" y="2794"/>
                  </a:lnTo>
                  <a:lnTo>
                    <a:pt x="2781" y="3911"/>
                  </a:lnTo>
                  <a:lnTo>
                    <a:pt x="2222" y="5029"/>
                  </a:lnTo>
                  <a:lnTo>
                    <a:pt x="1676" y="5575"/>
                  </a:lnTo>
                  <a:lnTo>
                    <a:pt x="1117" y="6134"/>
                  </a:lnTo>
                  <a:lnTo>
                    <a:pt x="558" y="6692"/>
                  </a:lnTo>
                  <a:lnTo>
                    <a:pt x="0" y="7251"/>
                  </a:lnTo>
                </a:path>
              </a:pathLst>
            </a:custGeom>
            <a:ln w="3175">
              <a:solidFill>
                <a:srgbClr val="5C86AE"/>
              </a:solidFill>
            </a:ln>
          </p:spPr>
          <p:txBody>
            <a:bodyPr wrap="square" lIns="0" tIns="0" rIns="0" bIns="0" rtlCol="0"/>
            <a:lstStyle/>
            <a:p/>
          </p:txBody>
        </p:sp>
        <p:sp>
          <p:nvSpPr>
            <p:cNvPr id="2722" name="object 2722" descr=""/>
            <p:cNvSpPr/>
            <p:nvPr/>
          </p:nvSpPr>
          <p:spPr>
            <a:xfrm>
              <a:off x="5482036" y="2414693"/>
              <a:ext cx="635" cy="1270"/>
            </a:xfrm>
            <a:custGeom>
              <a:avLst/>
              <a:gdLst/>
              <a:ahLst/>
              <a:cxnLst/>
              <a:rect l="l" t="t" r="r" b="b"/>
              <a:pathLst>
                <a:path w="635" h="1269">
                  <a:moveTo>
                    <a:pt x="558" y="0"/>
                  </a:moveTo>
                  <a:lnTo>
                    <a:pt x="0" y="1117"/>
                  </a:lnTo>
                </a:path>
              </a:pathLst>
            </a:custGeom>
            <a:ln w="3175">
              <a:solidFill>
                <a:srgbClr val="5C86AE"/>
              </a:solidFill>
            </a:ln>
          </p:spPr>
          <p:txBody>
            <a:bodyPr wrap="square" lIns="0" tIns="0" rIns="0" bIns="0" rtlCol="0"/>
            <a:lstStyle/>
            <a:p/>
          </p:txBody>
        </p:sp>
        <p:sp>
          <p:nvSpPr>
            <p:cNvPr id="2723" name="object 2723" descr=""/>
            <p:cNvSpPr/>
            <p:nvPr/>
          </p:nvSpPr>
          <p:spPr>
            <a:xfrm>
              <a:off x="5590345" y="2415821"/>
              <a:ext cx="635" cy="1270"/>
            </a:xfrm>
            <a:custGeom>
              <a:avLst/>
              <a:gdLst/>
              <a:ahLst/>
              <a:cxnLst/>
              <a:rect l="l" t="t" r="r" b="b"/>
              <a:pathLst>
                <a:path w="635" h="1269">
                  <a:moveTo>
                    <a:pt x="558" y="1104"/>
                  </a:moveTo>
                  <a:lnTo>
                    <a:pt x="0" y="0"/>
                  </a:lnTo>
                </a:path>
              </a:pathLst>
            </a:custGeom>
            <a:ln w="3175">
              <a:solidFill>
                <a:srgbClr val="5C86AE"/>
              </a:solidFill>
            </a:ln>
          </p:spPr>
          <p:txBody>
            <a:bodyPr wrap="square" lIns="0" tIns="0" rIns="0" bIns="0" rtlCol="0"/>
            <a:lstStyle/>
            <a:p/>
          </p:txBody>
        </p:sp>
        <p:sp>
          <p:nvSpPr>
            <p:cNvPr id="2724" name="object 2724" descr=""/>
            <p:cNvSpPr/>
            <p:nvPr/>
          </p:nvSpPr>
          <p:spPr>
            <a:xfrm>
              <a:off x="5477558" y="2415815"/>
              <a:ext cx="635" cy="1270"/>
            </a:xfrm>
            <a:custGeom>
              <a:avLst/>
              <a:gdLst/>
              <a:ahLst/>
              <a:cxnLst/>
              <a:rect l="l" t="t" r="r" b="b"/>
              <a:pathLst>
                <a:path w="635" h="1269">
                  <a:moveTo>
                    <a:pt x="571" y="0"/>
                  </a:moveTo>
                  <a:lnTo>
                    <a:pt x="0" y="1104"/>
                  </a:lnTo>
                </a:path>
              </a:pathLst>
            </a:custGeom>
            <a:ln w="3175">
              <a:solidFill>
                <a:srgbClr val="5C86AE"/>
              </a:solidFill>
            </a:ln>
          </p:spPr>
          <p:txBody>
            <a:bodyPr wrap="square" lIns="0" tIns="0" rIns="0" bIns="0" rtlCol="0"/>
            <a:lstStyle/>
            <a:p/>
          </p:txBody>
        </p:sp>
        <p:sp>
          <p:nvSpPr>
            <p:cNvPr id="2725" name="object 2725" descr=""/>
            <p:cNvSpPr/>
            <p:nvPr/>
          </p:nvSpPr>
          <p:spPr>
            <a:xfrm>
              <a:off x="6186613" y="2520217"/>
              <a:ext cx="635" cy="1270"/>
            </a:xfrm>
            <a:custGeom>
              <a:avLst/>
              <a:gdLst/>
              <a:ahLst/>
              <a:cxnLst/>
              <a:rect l="l" t="t" r="r" b="b"/>
              <a:pathLst>
                <a:path w="635" h="1269">
                  <a:moveTo>
                    <a:pt x="546" y="1117"/>
                  </a:moveTo>
                  <a:lnTo>
                    <a:pt x="546" y="558"/>
                  </a:lnTo>
                  <a:lnTo>
                    <a:pt x="546" y="0"/>
                  </a:lnTo>
                  <a:lnTo>
                    <a:pt x="0" y="0"/>
                  </a:lnTo>
                </a:path>
              </a:pathLst>
            </a:custGeom>
            <a:ln w="3175">
              <a:solidFill>
                <a:srgbClr val="5C86AE"/>
              </a:solidFill>
            </a:ln>
          </p:spPr>
          <p:txBody>
            <a:bodyPr wrap="square" lIns="0" tIns="0" rIns="0" bIns="0" rtlCol="0"/>
            <a:lstStyle/>
            <a:p/>
          </p:txBody>
        </p:sp>
        <p:sp>
          <p:nvSpPr>
            <p:cNvPr id="2726" name="object 2726" descr=""/>
            <p:cNvSpPr/>
            <p:nvPr/>
          </p:nvSpPr>
          <p:spPr>
            <a:xfrm>
              <a:off x="6186614" y="2523007"/>
              <a:ext cx="635" cy="1270"/>
            </a:xfrm>
            <a:custGeom>
              <a:avLst/>
              <a:gdLst/>
              <a:ahLst/>
              <a:cxnLst/>
              <a:rect l="l" t="t" r="r" b="b"/>
              <a:pathLst>
                <a:path w="635" h="1269">
                  <a:moveTo>
                    <a:pt x="0" y="1117"/>
                  </a:moveTo>
                  <a:lnTo>
                    <a:pt x="546" y="1117"/>
                  </a:lnTo>
                  <a:lnTo>
                    <a:pt x="546" y="558"/>
                  </a:lnTo>
                  <a:lnTo>
                    <a:pt x="546" y="0"/>
                  </a:lnTo>
                </a:path>
              </a:pathLst>
            </a:custGeom>
            <a:ln w="3175">
              <a:solidFill>
                <a:srgbClr val="5C86AE"/>
              </a:solidFill>
            </a:ln>
          </p:spPr>
          <p:txBody>
            <a:bodyPr wrap="square" lIns="0" tIns="0" rIns="0" bIns="0" rtlCol="0"/>
            <a:lstStyle/>
            <a:p/>
          </p:txBody>
        </p:sp>
        <p:sp>
          <p:nvSpPr>
            <p:cNvPr id="2727" name="object 2727" descr=""/>
            <p:cNvSpPr/>
            <p:nvPr/>
          </p:nvSpPr>
          <p:spPr>
            <a:xfrm>
              <a:off x="6186041" y="252021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728" name="object 2728" descr=""/>
            <p:cNvSpPr/>
            <p:nvPr/>
          </p:nvSpPr>
          <p:spPr>
            <a:xfrm>
              <a:off x="5479234" y="2576605"/>
              <a:ext cx="3175" cy="20320"/>
            </a:xfrm>
            <a:custGeom>
              <a:avLst/>
              <a:gdLst/>
              <a:ahLst/>
              <a:cxnLst/>
              <a:rect l="l" t="t" r="r" b="b"/>
              <a:pathLst>
                <a:path w="3175" h="20319">
                  <a:moveTo>
                    <a:pt x="0" y="0"/>
                  </a:moveTo>
                  <a:lnTo>
                    <a:pt x="0" y="2794"/>
                  </a:lnTo>
                  <a:lnTo>
                    <a:pt x="571" y="5029"/>
                  </a:lnTo>
                  <a:lnTo>
                    <a:pt x="571" y="7810"/>
                  </a:lnTo>
                  <a:lnTo>
                    <a:pt x="1130" y="10045"/>
                  </a:lnTo>
                  <a:lnTo>
                    <a:pt x="1130" y="12839"/>
                  </a:lnTo>
                  <a:lnTo>
                    <a:pt x="1676" y="15074"/>
                  </a:lnTo>
                  <a:lnTo>
                    <a:pt x="2247" y="17868"/>
                  </a:lnTo>
                  <a:lnTo>
                    <a:pt x="2806" y="20104"/>
                  </a:lnTo>
                </a:path>
              </a:pathLst>
            </a:custGeom>
            <a:ln w="3175">
              <a:solidFill>
                <a:srgbClr val="5C86AE"/>
              </a:solidFill>
            </a:ln>
          </p:spPr>
          <p:txBody>
            <a:bodyPr wrap="square" lIns="0" tIns="0" rIns="0" bIns="0" rtlCol="0"/>
            <a:lstStyle/>
            <a:p/>
          </p:txBody>
        </p:sp>
        <p:sp>
          <p:nvSpPr>
            <p:cNvPr id="2729" name="object 2729" descr=""/>
            <p:cNvSpPr/>
            <p:nvPr/>
          </p:nvSpPr>
          <p:spPr>
            <a:xfrm>
              <a:off x="6177671" y="2524124"/>
              <a:ext cx="635" cy="1270"/>
            </a:xfrm>
            <a:custGeom>
              <a:avLst/>
              <a:gdLst/>
              <a:ahLst/>
              <a:cxnLst/>
              <a:rect l="l" t="t" r="r" b="b"/>
              <a:pathLst>
                <a:path w="635" h="1269">
                  <a:moveTo>
                    <a:pt x="558" y="1117"/>
                  </a:moveTo>
                  <a:lnTo>
                    <a:pt x="558" y="558"/>
                  </a:lnTo>
                  <a:lnTo>
                    <a:pt x="558" y="0"/>
                  </a:lnTo>
                  <a:lnTo>
                    <a:pt x="0" y="0"/>
                  </a:lnTo>
                </a:path>
              </a:pathLst>
            </a:custGeom>
            <a:ln w="3175">
              <a:solidFill>
                <a:srgbClr val="5C86AE"/>
              </a:solidFill>
            </a:ln>
          </p:spPr>
          <p:txBody>
            <a:bodyPr wrap="square" lIns="0" tIns="0" rIns="0" bIns="0" rtlCol="0"/>
            <a:lstStyle/>
            <a:p/>
          </p:txBody>
        </p:sp>
        <p:sp>
          <p:nvSpPr>
            <p:cNvPr id="2730" name="object 2730" descr=""/>
            <p:cNvSpPr/>
            <p:nvPr/>
          </p:nvSpPr>
          <p:spPr>
            <a:xfrm>
              <a:off x="6177672" y="2526914"/>
              <a:ext cx="635" cy="1270"/>
            </a:xfrm>
            <a:custGeom>
              <a:avLst/>
              <a:gdLst/>
              <a:ahLst/>
              <a:cxnLst/>
              <a:rect l="l" t="t" r="r" b="b"/>
              <a:pathLst>
                <a:path w="635" h="1269">
                  <a:moveTo>
                    <a:pt x="0" y="1117"/>
                  </a:moveTo>
                  <a:lnTo>
                    <a:pt x="558" y="558"/>
                  </a:lnTo>
                  <a:lnTo>
                    <a:pt x="558" y="0"/>
                  </a:lnTo>
                </a:path>
              </a:pathLst>
            </a:custGeom>
            <a:ln w="3175">
              <a:solidFill>
                <a:srgbClr val="5C86AE"/>
              </a:solidFill>
            </a:ln>
          </p:spPr>
          <p:txBody>
            <a:bodyPr wrap="square" lIns="0" tIns="0" rIns="0" bIns="0" rtlCol="0"/>
            <a:lstStyle/>
            <a:p/>
          </p:txBody>
        </p:sp>
        <p:sp>
          <p:nvSpPr>
            <p:cNvPr id="2731" name="object 2731" descr=""/>
            <p:cNvSpPr/>
            <p:nvPr/>
          </p:nvSpPr>
          <p:spPr>
            <a:xfrm>
              <a:off x="5575265" y="2603400"/>
              <a:ext cx="635" cy="1270"/>
            </a:xfrm>
            <a:custGeom>
              <a:avLst/>
              <a:gdLst/>
              <a:ahLst/>
              <a:cxnLst/>
              <a:rect l="l" t="t" r="r" b="b"/>
              <a:pathLst>
                <a:path w="635" h="1269">
                  <a:moveTo>
                    <a:pt x="0" y="1117"/>
                  </a:moveTo>
                  <a:lnTo>
                    <a:pt x="0" y="558"/>
                  </a:lnTo>
                  <a:lnTo>
                    <a:pt x="558" y="0"/>
                  </a:lnTo>
                </a:path>
              </a:pathLst>
            </a:custGeom>
            <a:ln w="3175">
              <a:solidFill>
                <a:srgbClr val="5C86AE"/>
              </a:solidFill>
            </a:ln>
          </p:spPr>
          <p:txBody>
            <a:bodyPr wrap="square" lIns="0" tIns="0" rIns="0" bIns="0" rtlCol="0"/>
            <a:lstStyle/>
            <a:p/>
          </p:txBody>
        </p:sp>
        <p:sp>
          <p:nvSpPr>
            <p:cNvPr id="2732" name="object 2732" descr=""/>
            <p:cNvSpPr/>
            <p:nvPr/>
          </p:nvSpPr>
          <p:spPr>
            <a:xfrm>
              <a:off x="5489293" y="2603958"/>
              <a:ext cx="3810" cy="1905"/>
            </a:xfrm>
            <a:custGeom>
              <a:avLst/>
              <a:gdLst/>
              <a:ahLst/>
              <a:cxnLst/>
              <a:rect l="l" t="t" r="r" b="b"/>
              <a:pathLst>
                <a:path w="3810" h="1905">
                  <a:moveTo>
                    <a:pt x="0" y="0"/>
                  </a:moveTo>
                  <a:lnTo>
                    <a:pt x="1117" y="558"/>
                  </a:lnTo>
                  <a:lnTo>
                    <a:pt x="1676" y="1117"/>
                  </a:lnTo>
                  <a:lnTo>
                    <a:pt x="2235" y="1117"/>
                  </a:lnTo>
                  <a:lnTo>
                    <a:pt x="3352" y="1676"/>
                  </a:lnTo>
                </a:path>
              </a:pathLst>
            </a:custGeom>
            <a:ln w="3175">
              <a:solidFill>
                <a:srgbClr val="5C86AE"/>
              </a:solidFill>
            </a:ln>
          </p:spPr>
          <p:txBody>
            <a:bodyPr wrap="square" lIns="0" tIns="0" rIns="0" bIns="0" rtlCol="0"/>
            <a:lstStyle/>
            <a:p/>
          </p:txBody>
        </p:sp>
        <p:sp>
          <p:nvSpPr>
            <p:cNvPr id="2733" name="object 2733" descr=""/>
            <p:cNvSpPr/>
            <p:nvPr/>
          </p:nvSpPr>
          <p:spPr>
            <a:xfrm>
              <a:off x="5493199" y="2603958"/>
              <a:ext cx="635" cy="635"/>
            </a:xfrm>
            <a:custGeom>
              <a:avLst/>
              <a:gdLst/>
              <a:ahLst/>
              <a:cxnLst/>
              <a:rect l="l" t="t" r="r" b="b"/>
              <a:pathLst>
                <a:path w="635" h="635">
                  <a:moveTo>
                    <a:pt x="0" y="0"/>
                  </a:moveTo>
                  <a:lnTo>
                    <a:pt x="0" y="558"/>
                  </a:lnTo>
                  <a:lnTo>
                    <a:pt x="558" y="558"/>
                  </a:lnTo>
                </a:path>
              </a:pathLst>
            </a:custGeom>
            <a:ln w="3175">
              <a:solidFill>
                <a:srgbClr val="5C86AE"/>
              </a:solidFill>
            </a:ln>
          </p:spPr>
          <p:txBody>
            <a:bodyPr wrap="square" lIns="0" tIns="0" rIns="0" bIns="0" rtlCol="0"/>
            <a:lstStyle/>
            <a:p/>
          </p:txBody>
        </p:sp>
        <p:sp>
          <p:nvSpPr>
            <p:cNvPr id="2734" name="object 2734" descr=""/>
            <p:cNvSpPr/>
            <p:nvPr/>
          </p:nvSpPr>
          <p:spPr>
            <a:xfrm>
              <a:off x="5490408" y="2599493"/>
              <a:ext cx="1270" cy="1270"/>
            </a:xfrm>
            <a:custGeom>
              <a:avLst/>
              <a:gdLst/>
              <a:ahLst/>
              <a:cxnLst/>
              <a:rect l="l" t="t" r="r" b="b"/>
              <a:pathLst>
                <a:path w="1270" h="1269">
                  <a:moveTo>
                    <a:pt x="0" y="0"/>
                  </a:moveTo>
                  <a:lnTo>
                    <a:pt x="558" y="558"/>
                  </a:lnTo>
                  <a:lnTo>
                    <a:pt x="558" y="1117"/>
                  </a:lnTo>
                  <a:lnTo>
                    <a:pt x="1117" y="1117"/>
                  </a:lnTo>
                </a:path>
              </a:pathLst>
            </a:custGeom>
            <a:ln w="3175">
              <a:solidFill>
                <a:srgbClr val="5C86AE"/>
              </a:solidFill>
            </a:ln>
          </p:spPr>
          <p:txBody>
            <a:bodyPr wrap="square" lIns="0" tIns="0" rIns="0" bIns="0" rtlCol="0"/>
            <a:lstStyle/>
            <a:p/>
          </p:txBody>
        </p:sp>
        <p:sp>
          <p:nvSpPr>
            <p:cNvPr id="2735" name="object 2735" descr=""/>
            <p:cNvSpPr/>
            <p:nvPr/>
          </p:nvSpPr>
          <p:spPr>
            <a:xfrm>
              <a:off x="5577498" y="2599492"/>
              <a:ext cx="1270" cy="1270"/>
            </a:xfrm>
            <a:custGeom>
              <a:avLst/>
              <a:gdLst/>
              <a:ahLst/>
              <a:cxnLst/>
              <a:rect l="l" t="t" r="r" b="b"/>
              <a:pathLst>
                <a:path w="1270" h="1269">
                  <a:moveTo>
                    <a:pt x="0" y="1117"/>
                  </a:moveTo>
                  <a:lnTo>
                    <a:pt x="558" y="558"/>
                  </a:lnTo>
                  <a:lnTo>
                    <a:pt x="558" y="0"/>
                  </a:lnTo>
                  <a:lnTo>
                    <a:pt x="1117" y="0"/>
                  </a:lnTo>
                </a:path>
              </a:pathLst>
            </a:custGeom>
            <a:ln w="3175">
              <a:solidFill>
                <a:srgbClr val="5C86AE"/>
              </a:solidFill>
            </a:ln>
          </p:spPr>
          <p:txBody>
            <a:bodyPr wrap="square" lIns="0" tIns="0" rIns="0" bIns="0" rtlCol="0"/>
            <a:lstStyle/>
            <a:p/>
          </p:txBody>
        </p:sp>
        <p:sp>
          <p:nvSpPr>
            <p:cNvPr id="2736" name="object 2736" descr=""/>
            <p:cNvSpPr/>
            <p:nvPr/>
          </p:nvSpPr>
          <p:spPr>
            <a:xfrm>
              <a:off x="5576382" y="2601723"/>
              <a:ext cx="8255" cy="7620"/>
            </a:xfrm>
            <a:custGeom>
              <a:avLst/>
              <a:gdLst/>
              <a:ahLst/>
              <a:cxnLst/>
              <a:rect l="l" t="t" r="r" b="b"/>
              <a:pathLst>
                <a:path w="8254" h="7619">
                  <a:moveTo>
                    <a:pt x="0" y="7264"/>
                  </a:moveTo>
                  <a:lnTo>
                    <a:pt x="1117" y="6705"/>
                  </a:lnTo>
                  <a:lnTo>
                    <a:pt x="2235" y="6146"/>
                  </a:lnTo>
                  <a:lnTo>
                    <a:pt x="2794" y="5029"/>
                  </a:lnTo>
                  <a:lnTo>
                    <a:pt x="3911" y="4470"/>
                  </a:lnTo>
                  <a:lnTo>
                    <a:pt x="4470" y="3352"/>
                  </a:lnTo>
                  <a:lnTo>
                    <a:pt x="5575" y="2235"/>
                  </a:lnTo>
                  <a:lnTo>
                    <a:pt x="6134" y="1676"/>
                  </a:lnTo>
                  <a:lnTo>
                    <a:pt x="6692" y="1117"/>
                  </a:lnTo>
                  <a:lnTo>
                    <a:pt x="7251" y="558"/>
                  </a:lnTo>
                  <a:lnTo>
                    <a:pt x="7810" y="0"/>
                  </a:lnTo>
                </a:path>
              </a:pathLst>
            </a:custGeom>
            <a:ln w="3175">
              <a:solidFill>
                <a:srgbClr val="5C86AE"/>
              </a:solidFill>
            </a:ln>
          </p:spPr>
          <p:txBody>
            <a:bodyPr wrap="square" lIns="0" tIns="0" rIns="0" bIns="0" rtlCol="0"/>
            <a:lstStyle/>
            <a:p/>
          </p:txBody>
        </p:sp>
        <p:sp>
          <p:nvSpPr>
            <p:cNvPr id="2737" name="object 2737" descr=""/>
            <p:cNvSpPr/>
            <p:nvPr/>
          </p:nvSpPr>
          <p:spPr>
            <a:xfrm>
              <a:off x="5585869" y="2598375"/>
              <a:ext cx="1270" cy="1270"/>
            </a:xfrm>
            <a:custGeom>
              <a:avLst/>
              <a:gdLst/>
              <a:ahLst/>
              <a:cxnLst/>
              <a:rect l="l" t="t" r="r" b="b"/>
              <a:pathLst>
                <a:path w="1270" h="1269">
                  <a:moveTo>
                    <a:pt x="0" y="1117"/>
                  </a:moveTo>
                  <a:lnTo>
                    <a:pt x="1130" y="0"/>
                  </a:lnTo>
                </a:path>
              </a:pathLst>
            </a:custGeom>
            <a:ln w="3175">
              <a:solidFill>
                <a:srgbClr val="5C86AE"/>
              </a:solidFill>
            </a:ln>
          </p:spPr>
          <p:txBody>
            <a:bodyPr wrap="square" lIns="0" tIns="0" rIns="0" bIns="0" rtlCol="0"/>
            <a:lstStyle/>
            <a:p/>
          </p:txBody>
        </p:sp>
        <p:sp>
          <p:nvSpPr>
            <p:cNvPr id="2738" name="object 2738" descr=""/>
            <p:cNvSpPr/>
            <p:nvPr/>
          </p:nvSpPr>
          <p:spPr>
            <a:xfrm>
              <a:off x="5482037" y="2598378"/>
              <a:ext cx="635" cy="1270"/>
            </a:xfrm>
            <a:custGeom>
              <a:avLst/>
              <a:gdLst/>
              <a:ahLst/>
              <a:cxnLst/>
              <a:rect l="l" t="t" r="r" b="b"/>
              <a:pathLst>
                <a:path w="635" h="1269">
                  <a:moveTo>
                    <a:pt x="0" y="0"/>
                  </a:moveTo>
                  <a:lnTo>
                    <a:pt x="558" y="1117"/>
                  </a:lnTo>
                </a:path>
              </a:pathLst>
            </a:custGeom>
            <a:ln w="3175">
              <a:solidFill>
                <a:srgbClr val="5C86AE"/>
              </a:solidFill>
            </a:ln>
          </p:spPr>
          <p:txBody>
            <a:bodyPr wrap="square" lIns="0" tIns="0" rIns="0" bIns="0" rtlCol="0"/>
            <a:lstStyle/>
            <a:p/>
          </p:txBody>
        </p:sp>
        <p:sp>
          <p:nvSpPr>
            <p:cNvPr id="2739" name="object 2739" descr=""/>
            <p:cNvSpPr/>
            <p:nvPr/>
          </p:nvSpPr>
          <p:spPr>
            <a:xfrm>
              <a:off x="5484827" y="2601726"/>
              <a:ext cx="7620" cy="7620"/>
            </a:xfrm>
            <a:custGeom>
              <a:avLst/>
              <a:gdLst/>
              <a:ahLst/>
              <a:cxnLst/>
              <a:rect l="l" t="t" r="r" b="b"/>
              <a:pathLst>
                <a:path w="7620" h="7619">
                  <a:moveTo>
                    <a:pt x="0" y="0"/>
                  </a:moveTo>
                  <a:lnTo>
                    <a:pt x="558" y="558"/>
                  </a:lnTo>
                  <a:lnTo>
                    <a:pt x="1117" y="1117"/>
                  </a:lnTo>
                  <a:lnTo>
                    <a:pt x="1676" y="1676"/>
                  </a:lnTo>
                  <a:lnTo>
                    <a:pt x="2235" y="2235"/>
                  </a:lnTo>
                  <a:lnTo>
                    <a:pt x="2794" y="3352"/>
                  </a:lnTo>
                  <a:lnTo>
                    <a:pt x="3911" y="4470"/>
                  </a:lnTo>
                  <a:lnTo>
                    <a:pt x="4470" y="5029"/>
                  </a:lnTo>
                  <a:lnTo>
                    <a:pt x="5575" y="6134"/>
                  </a:lnTo>
                  <a:lnTo>
                    <a:pt x="6134" y="6692"/>
                  </a:lnTo>
                  <a:lnTo>
                    <a:pt x="7251" y="7264"/>
                  </a:lnTo>
                </a:path>
              </a:pathLst>
            </a:custGeom>
            <a:ln w="3175">
              <a:solidFill>
                <a:srgbClr val="5C86AE"/>
              </a:solidFill>
            </a:ln>
          </p:spPr>
          <p:txBody>
            <a:bodyPr wrap="square" lIns="0" tIns="0" rIns="0" bIns="0" rtlCol="0"/>
            <a:lstStyle/>
            <a:p/>
          </p:txBody>
        </p:sp>
        <p:sp>
          <p:nvSpPr>
            <p:cNvPr id="2740" name="object 2740" descr=""/>
            <p:cNvSpPr/>
            <p:nvPr/>
          </p:nvSpPr>
          <p:spPr>
            <a:xfrm>
              <a:off x="5590347" y="2597260"/>
              <a:ext cx="635" cy="1270"/>
            </a:xfrm>
            <a:custGeom>
              <a:avLst/>
              <a:gdLst/>
              <a:ahLst/>
              <a:cxnLst/>
              <a:rect l="l" t="t" r="r" b="b"/>
              <a:pathLst>
                <a:path w="635" h="1269">
                  <a:moveTo>
                    <a:pt x="0" y="1117"/>
                  </a:moveTo>
                  <a:lnTo>
                    <a:pt x="558" y="0"/>
                  </a:lnTo>
                </a:path>
              </a:pathLst>
            </a:custGeom>
            <a:ln w="3175">
              <a:solidFill>
                <a:srgbClr val="5C86AE"/>
              </a:solidFill>
            </a:ln>
          </p:spPr>
          <p:txBody>
            <a:bodyPr wrap="square" lIns="0" tIns="0" rIns="0" bIns="0" rtlCol="0"/>
            <a:lstStyle/>
            <a:p/>
          </p:txBody>
        </p:sp>
        <p:sp>
          <p:nvSpPr>
            <p:cNvPr id="2741" name="object 2741" descr=""/>
            <p:cNvSpPr/>
            <p:nvPr/>
          </p:nvSpPr>
          <p:spPr>
            <a:xfrm>
              <a:off x="5477559" y="2597262"/>
              <a:ext cx="635" cy="1270"/>
            </a:xfrm>
            <a:custGeom>
              <a:avLst/>
              <a:gdLst/>
              <a:ahLst/>
              <a:cxnLst/>
              <a:rect l="l" t="t" r="r" b="b"/>
              <a:pathLst>
                <a:path w="635" h="1269">
                  <a:moveTo>
                    <a:pt x="0" y="0"/>
                  </a:moveTo>
                  <a:lnTo>
                    <a:pt x="571" y="1117"/>
                  </a:lnTo>
                </a:path>
              </a:pathLst>
            </a:custGeom>
            <a:ln w="3175">
              <a:solidFill>
                <a:srgbClr val="5C86AE"/>
              </a:solidFill>
            </a:ln>
          </p:spPr>
          <p:txBody>
            <a:bodyPr wrap="square" lIns="0" tIns="0" rIns="0" bIns="0" rtlCol="0"/>
            <a:lstStyle/>
            <a:p/>
          </p:txBody>
        </p:sp>
        <p:sp>
          <p:nvSpPr>
            <p:cNvPr id="2742" name="object 2742" descr=""/>
            <p:cNvSpPr/>
            <p:nvPr/>
          </p:nvSpPr>
          <p:spPr>
            <a:xfrm>
              <a:off x="6186614" y="2526356"/>
              <a:ext cx="635" cy="635"/>
            </a:xfrm>
            <a:custGeom>
              <a:avLst/>
              <a:gdLst/>
              <a:ahLst/>
              <a:cxnLst/>
              <a:rect l="l" t="t" r="r" b="b"/>
              <a:pathLst>
                <a:path w="635" h="635">
                  <a:moveTo>
                    <a:pt x="0" y="558"/>
                  </a:moveTo>
                  <a:lnTo>
                    <a:pt x="546" y="558"/>
                  </a:lnTo>
                  <a:lnTo>
                    <a:pt x="546" y="0"/>
                  </a:lnTo>
                </a:path>
              </a:pathLst>
            </a:custGeom>
            <a:ln w="3175">
              <a:solidFill>
                <a:srgbClr val="5C86AE"/>
              </a:solidFill>
            </a:ln>
          </p:spPr>
          <p:txBody>
            <a:bodyPr wrap="square" lIns="0" tIns="0" rIns="0" bIns="0" rtlCol="0"/>
            <a:lstStyle/>
            <a:p/>
          </p:txBody>
        </p:sp>
        <p:sp>
          <p:nvSpPr>
            <p:cNvPr id="2743" name="object 2743" descr=""/>
            <p:cNvSpPr/>
            <p:nvPr/>
          </p:nvSpPr>
          <p:spPr>
            <a:xfrm>
              <a:off x="6187159" y="2523566"/>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744" name="object 2744" descr=""/>
            <p:cNvSpPr/>
            <p:nvPr/>
          </p:nvSpPr>
          <p:spPr>
            <a:xfrm>
              <a:off x="5436247" y="2614010"/>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745" name="object 2745" descr=""/>
            <p:cNvSpPr/>
            <p:nvPr/>
          </p:nvSpPr>
          <p:spPr>
            <a:xfrm>
              <a:off x="5488734" y="2645835"/>
              <a:ext cx="24765" cy="1270"/>
            </a:xfrm>
            <a:custGeom>
              <a:avLst/>
              <a:gdLst/>
              <a:ahLst/>
              <a:cxnLst/>
              <a:rect l="l" t="t" r="r" b="b"/>
              <a:pathLst>
                <a:path w="24764" h="1269">
                  <a:moveTo>
                    <a:pt x="0" y="0"/>
                  </a:moveTo>
                  <a:lnTo>
                    <a:pt x="6134" y="558"/>
                  </a:lnTo>
                  <a:lnTo>
                    <a:pt x="12280" y="1117"/>
                  </a:lnTo>
                  <a:lnTo>
                    <a:pt x="18415" y="1117"/>
                  </a:lnTo>
                  <a:lnTo>
                    <a:pt x="24561" y="1117"/>
                  </a:lnTo>
                </a:path>
              </a:pathLst>
            </a:custGeom>
            <a:ln w="3175">
              <a:solidFill>
                <a:srgbClr val="5C86AE"/>
              </a:solidFill>
            </a:ln>
          </p:spPr>
          <p:txBody>
            <a:bodyPr wrap="square" lIns="0" tIns="0" rIns="0" bIns="0" rtlCol="0"/>
            <a:lstStyle/>
            <a:p/>
          </p:txBody>
        </p:sp>
        <p:sp>
          <p:nvSpPr>
            <p:cNvPr id="2746" name="object 2746" descr=""/>
            <p:cNvSpPr/>
            <p:nvPr/>
          </p:nvSpPr>
          <p:spPr>
            <a:xfrm>
              <a:off x="5518884" y="2646952"/>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2747" name="object 2747" descr=""/>
            <p:cNvSpPr/>
            <p:nvPr/>
          </p:nvSpPr>
          <p:spPr>
            <a:xfrm>
              <a:off x="5429551" y="2612894"/>
              <a:ext cx="5080" cy="3810"/>
            </a:xfrm>
            <a:custGeom>
              <a:avLst/>
              <a:gdLst/>
              <a:ahLst/>
              <a:cxnLst/>
              <a:rect l="l" t="t" r="r" b="b"/>
              <a:pathLst>
                <a:path w="5079" h="3810">
                  <a:moveTo>
                    <a:pt x="0" y="0"/>
                  </a:moveTo>
                  <a:lnTo>
                    <a:pt x="2235" y="1676"/>
                  </a:lnTo>
                  <a:lnTo>
                    <a:pt x="4470" y="3352"/>
                  </a:lnTo>
                </a:path>
              </a:pathLst>
            </a:custGeom>
            <a:ln w="3175">
              <a:solidFill>
                <a:srgbClr val="5C86AE"/>
              </a:solidFill>
            </a:ln>
          </p:spPr>
          <p:txBody>
            <a:bodyPr wrap="square" lIns="0" tIns="0" rIns="0" bIns="0" rtlCol="0"/>
            <a:lstStyle/>
            <a:p/>
          </p:txBody>
        </p:sp>
        <p:sp>
          <p:nvSpPr>
            <p:cNvPr id="2748" name="object 2748" descr=""/>
            <p:cNvSpPr/>
            <p:nvPr/>
          </p:nvSpPr>
          <p:spPr>
            <a:xfrm>
              <a:off x="5434573" y="2616801"/>
              <a:ext cx="52705" cy="29209"/>
            </a:xfrm>
            <a:custGeom>
              <a:avLst/>
              <a:gdLst/>
              <a:ahLst/>
              <a:cxnLst/>
              <a:rect l="l" t="t" r="r" b="b"/>
              <a:pathLst>
                <a:path w="52704" h="29210">
                  <a:moveTo>
                    <a:pt x="0" y="0"/>
                  </a:moveTo>
                  <a:lnTo>
                    <a:pt x="3911" y="2794"/>
                  </a:lnTo>
                  <a:lnTo>
                    <a:pt x="5575" y="3911"/>
                  </a:lnTo>
                  <a:lnTo>
                    <a:pt x="7251" y="5029"/>
                  </a:lnTo>
                  <a:lnTo>
                    <a:pt x="8928" y="6134"/>
                  </a:lnTo>
                  <a:lnTo>
                    <a:pt x="10617" y="7251"/>
                  </a:lnTo>
                  <a:lnTo>
                    <a:pt x="11734" y="8369"/>
                  </a:lnTo>
                  <a:lnTo>
                    <a:pt x="13411" y="9486"/>
                  </a:lnTo>
                  <a:lnTo>
                    <a:pt x="15074" y="10604"/>
                  </a:lnTo>
                  <a:lnTo>
                    <a:pt x="16192" y="11722"/>
                  </a:lnTo>
                  <a:lnTo>
                    <a:pt x="17868" y="12839"/>
                  </a:lnTo>
                  <a:lnTo>
                    <a:pt x="18986" y="13957"/>
                  </a:lnTo>
                  <a:lnTo>
                    <a:pt x="21780" y="15633"/>
                  </a:lnTo>
                  <a:lnTo>
                    <a:pt x="24574" y="17310"/>
                  </a:lnTo>
                  <a:lnTo>
                    <a:pt x="27355" y="18986"/>
                  </a:lnTo>
                  <a:lnTo>
                    <a:pt x="30149" y="20650"/>
                  </a:lnTo>
                  <a:lnTo>
                    <a:pt x="31267" y="21209"/>
                  </a:lnTo>
                  <a:lnTo>
                    <a:pt x="32943" y="22326"/>
                  </a:lnTo>
                  <a:lnTo>
                    <a:pt x="34620" y="22885"/>
                  </a:lnTo>
                  <a:lnTo>
                    <a:pt x="36283" y="24003"/>
                  </a:lnTo>
                  <a:lnTo>
                    <a:pt x="38519" y="24561"/>
                  </a:lnTo>
                  <a:lnTo>
                    <a:pt x="40195" y="25679"/>
                  </a:lnTo>
                  <a:lnTo>
                    <a:pt x="42430" y="26238"/>
                  </a:lnTo>
                  <a:lnTo>
                    <a:pt x="44107" y="26797"/>
                  </a:lnTo>
                  <a:lnTo>
                    <a:pt x="46329" y="27355"/>
                  </a:lnTo>
                  <a:lnTo>
                    <a:pt x="48018" y="27914"/>
                  </a:lnTo>
                  <a:lnTo>
                    <a:pt x="50253" y="28473"/>
                  </a:lnTo>
                  <a:lnTo>
                    <a:pt x="52489" y="29032"/>
                  </a:lnTo>
                </a:path>
              </a:pathLst>
            </a:custGeom>
            <a:ln w="3175">
              <a:solidFill>
                <a:srgbClr val="5C86AE"/>
              </a:solidFill>
            </a:ln>
          </p:spPr>
          <p:txBody>
            <a:bodyPr wrap="square" lIns="0" tIns="0" rIns="0" bIns="0" rtlCol="0"/>
            <a:lstStyle/>
            <a:p/>
          </p:txBody>
        </p:sp>
        <p:sp>
          <p:nvSpPr>
            <p:cNvPr id="2749" name="object 2749" descr=""/>
            <p:cNvSpPr/>
            <p:nvPr/>
          </p:nvSpPr>
          <p:spPr>
            <a:xfrm>
              <a:off x="5458025" y="2614010"/>
              <a:ext cx="0" cy="1905"/>
            </a:xfrm>
            <a:custGeom>
              <a:avLst/>
              <a:gdLst/>
              <a:ahLst/>
              <a:cxnLst/>
              <a:rect l="l" t="t" r="r" b="b"/>
              <a:pathLst>
                <a:path w="0" h="1905">
                  <a:moveTo>
                    <a:pt x="0" y="0"/>
                  </a:moveTo>
                  <a:lnTo>
                    <a:pt x="0" y="558"/>
                  </a:lnTo>
                  <a:lnTo>
                    <a:pt x="0" y="1676"/>
                  </a:lnTo>
                </a:path>
              </a:pathLst>
            </a:custGeom>
            <a:ln w="3175">
              <a:solidFill>
                <a:srgbClr val="5C86AE"/>
              </a:solidFill>
            </a:ln>
          </p:spPr>
          <p:txBody>
            <a:bodyPr wrap="square" lIns="0" tIns="0" rIns="0" bIns="0" rtlCol="0"/>
            <a:lstStyle/>
            <a:p/>
          </p:txBody>
        </p:sp>
        <p:sp>
          <p:nvSpPr>
            <p:cNvPr id="2750" name="object 2750" descr=""/>
            <p:cNvSpPr/>
            <p:nvPr/>
          </p:nvSpPr>
          <p:spPr>
            <a:xfrm>
              <a:off x="5607089" y="2613452"/>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2751" name="object 2751" descr=""/>
            <p:cNvSpPr/>
            <p:nvPr/>
          </p:nvSpPr>
          <p:spPr>
            <a:xfrm>
              <a:off x="5569126" y="2635777"/>
              <a:ext cx="23495" cy="10160"/>
            </a:xfrm>
            <a:custGeom>
              <a:avLst/>
              <a:gdLst/>
              <a:ahLst/>
              <a:cxnLst/>
              <a:rect l="l" t="t" r="r" b="b"/>
              <a:pathLst>
                <a:path w="23495" h="10160">
                  <a:moveTo>
                    <a:pt x="0" y="10058"/>
                  </a:moveTo>
                  <a:lnTo>
                    <a:pt x="1676" y="10058"/>
                  </a:lnTo>
                  <a:lnTo>
                    <a:pt x="3352" y="9499"/>
                  </a:lnTo>
                  <a:lnTo>
                    <a:pt x="5029" y="9499"/>
                  </a:lnTo>
                  <a:lnTo>
                    <a:pt x="6692" y="8940"/>
                  </a:lnTo>
                  <a:lnTo>
                    <a:pt x="7810" y="8382"/>
                  </a:lnTo>
                  <a:lnTo>
                    <a:pt x="9486" y="8382"/>
                  </a:lnTo>
                  <a:lnTo>
                    <a:pt x="11163" y="7823"/>
                  </a:lnTo>
                  <a:lnTo>
                    <a:pt x="12839" y="6705"/>
                  </a:lnTo>
                  <a:lnTo>
                    <a:pt x="13957" y="6146"/>
                  </a:lnTo>
                  <a:lnTo>
                    <a:pt x="15633" y="5588"/>
                  </a:lnTo>
                  <a:lnTo>
                    <a:pt x="16738" y="5029"/>
                  </a:lnTo>
                  <a:lnTo>
                    <a:pt x="18427" y="3911"/>
                  </a:lnTo>
                  <a:lnTo>
                    <a:pt x="19545" y="3352"/>
                  </a:lnTo>
                  <a:lnTo>
                    <a:pt x="21221" y="2235"/>
                  </a:lnTo>
                  <a:lnTo>
                    <a:pt x="22339" y="1117"/>
                  </a:lnTo>
                  <a:lnTo>
                    <a:pt x="23456" y="0"/>
                  </a:lnTo>
                </a:path>
              </a:pathLst>
            </a:custGeom>
            <a:ln w="3175">
              <a:solidFill>
                <a:srgbClr val="5C86AE"/>
              </a:solidFill>
            </a:ln>
          </p:spPr>
          <p:txBody>
            <a:bodyPr wrap="square" lIns="0" tIns="0" rIns="0" bIns="0" rtlCol="0"/>
            <a:lstStyle/>
            <a:p/>
          </p:txBody>
        </p:sp>
        <p:sp>
          <p:nvSpPr>
            <p:cNvPr id="2752" name="object 2752" descr=""/>
            <p:cNvSpPr/>
            <p:nvPr/>
          </p:nvSpPr>
          <p:spPr>
            <a:xfrm>
              <a:off x="5592579" y="2627971"/>
              <a:ext cx="8255" cy="8890"/>
            </a:xfrm>
            <a:custGeom>
              <a:avLst/>
              <a:gdLst/>
              <a:ahLst/>
              <a:cxnLst/>
              <a:rect l="l" t="t" r="r" b="b"/>
              <a:pathLst>
                <a:path w="8254" h="8889">
                  <a:moveTo>
                    <a:pt x="0" y="8369"/>
                  </a:moveTo>
                  <a:lnTo>
                    <a:pt x="2235" y="6134"/>
                  </a:lnTo>
                  <a:lnTo>
                    <a:pt x="3911" y="4457"/>
                  </a:lnTo>
                  <a:lnTo>
                    <a:pt x="6134" y="2235"/>
                  </a:lnTo>
                  <a:lnTo>
                    <a:pt x="7810" y="0"/>
                  </a:lnTo>
                </a:path>
              </a:pathLst>
            </a:custGeom>
            <a:ln w="3175">
              <a:solidFill>
                <a:srgbClr val="5C86AE"/>
              </a:solidFill>
            </a:ln>
          </p:spPr>
          <p:txBody>
            <a:bodyPr wrap="square" lIns="0" tIns="0" rIns="0" bIns="0" rtlCol="0"/>
            <a:lstStyle/>
            <a:p/>
          </p:txBody>
        </p:sp>
        <p:sp>
          <p:nvSpPr>
            <p:cNvPr id="2753" name="object 2753" descr=""/>
            <p:cNvSpPr/>
            <p:nvPr/>
          </p:nvSpPr>
          <p:spPr>
            <a:xfrm>
              <a:off x="5607089" y="261233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2754" name="object 2754" descr=""/>
            <p:cNvSpPr/>
            <p:nvPr/>
          </p:nvSpPr>
          <p:spPr>
            <a:xfrm>
              <a:off x="5460818" y="2544223"/>
              <a:ext cx="9525" cy="17780"/>
            </a:xfrm>
            <a:custGeom>
              <a:avLst/>
              <a:gdLst/>
              <a:ahLst/>
              <a:cxnLst/>
              <a:rect l="l" t="t" r="r" b="b"/>
              <a:pathLst>
                <a:path w="9525" h="17780">
                  <a:moveTo>
                    <a:pt x="8928" y="0"/>
                  </a:moveTo>
                  <a:lnTo>
                    <a:pt x="7810" y="1117"/>
                  </a:lnTo>
                  <a:lnTo>
                    <a:pt x="6692" y="1676"/>
                  </a:lnTo>
                  <a:lnTo>
                    <a:pt x="6134" y="2794"/>
                  </a:lnTo>
                  <a:lnTo>
                    <a:pt x="5016" y="3352"/>
                  </a:lnTo>
                  <a:lnTo>
                    <a:pt x="4457" y="4470"/>
                  </a:lnTo>
                  <a:lnTo>
                    <a:pt x="3898" y="5575"/>
                  </a:lnTo>
                  <a:lnTo>
                    <a:pt x="2793" y="6692"/>
                  </a:lnTo>
                  <a:lnTo>
                    <a:pt x="2235" y="7810"/>
                  </a:lnTo>
                  <a:lnTo>
                    <a:pt x="1676" y="8928"/>
                  </a:lnTo>
                  <a:lnTo>
                    <a:pt x="1117" y="10045"/>
                  </a:lnTo>
                  <a:lnTo>
                    <a:pt x="1117" y="11163"/>
                  </a:lnTo>
                  <a:lnTo>
                    <a:pt x="558" y="12280"/>
                  </a:lnTo>
                  <a:lnTo>
                    <a:pt x="558" y="13398"/>
                  </a:lnTo>
                  <a:lnTo>
                    <a:pt x="0" y="15074"/>
                  </a:lnTo>
                  <a:lnTo>
                    <a:pt x="0" y="16192"/>
                  </a:lnTo>
                  <a:lnTo>
                    <a:pt x="0" y="17310"/>
                  </a:lnTo>
                </a:path>
              </a:pathLst>
            </a:custGeom>
            <a:ln w="3175">
              <a:solidFill>
                <a:srgbClr val="5C86AE"/>
              </a:solidFill>
            </a:ln>
          </p:spPr>
          <p:txBody>
            <a:bodyPr wrap="square" lIns="0" tIns="0" rIns="0" bIns="0" rtlCol="0"/>
            <a:lstStyle/>
            <a:p/>
          </p:txBody>
        </p:sp>
        <p:sp>
          <p:nvSpPr>
            <p:cNvPr id="2755" name="object 2755" descr=""/>
            <p:cNvSpPr/>
            <p:nvPr/>
          </p:nvSpPr>
          <p:spPr>
            <a:xfrm>
              <a:off x="5460817" y="2452662"/>
              <a:ext cx="9525" cy="17780"/>
            </a:xfrm>
            <a:custGeom>
              <a:avLst/>
              <a:gdLst/>
              <a:ahLst/>
              <a:cxnLst/>
              <a:rect l="l" t="t" r="r" b="b"/>
              <a:pathLst>
                <a:path w="9525" h="17780">
                  <a:moveTo>
                    <a:pt x="0" y="0"/>
                  </a:moveTo>
                  <a:lnTo>
                    <a:pt x="0" y="1117"/>
                  </a:lnTo>
                  <a:lnTo>
                    <a:pt x="0" y="2235"/>
                  </a:lnTo>
                  <a:lnTo>
                    <a:pt x="558" y="3911"/>
                  </a:lnTo>
                  <a:lnTo>
                    <a:pt x="558" y="5029"/>
                  </a:lnTo>
                  <a:lnTo>
                    <a:pt x="1117" y="6134"/>
                  </a:lnTo>
                  <a:lnTo>
                    <a:pt x="1117" y="7251"/>
                  </a:lnTo>
                  <a:lnTo>
                    <a:pt x="1676" y="8369"/>
                  </a:lnTo>
                  <a:lnTo>
                    <a:pt x="2235" y="9486"/>
                  </a:lnTo>
                  <a:lnTo>
                    <a:pt x="2794" y="10604"/>
                  </a:lnTo>
                  <a:lnTo>
                    <a:pt x="3352" y="11722"/>
                  </a:lnTo>
                  <a:lnTo>
                    <a:pt x="4470" y="12839"/>
                  </a:lnTo>
                  <a:lnTo>
                    <a:pt x="5029" y="13957"/>
                  </a:lnTo>
                  <a:lnTo>
                    <a:pt x="6134" y="14516"/>
                  </a:lnTo>
                  <a:lnTo>
                    <a:pt x="6692" y="15621"/>
                  </a:lnTo>
                  <a:lnTo>
                    <a:pt x="7810" y="16179"/>
                  </a:lnTo>
                  <a:lnTo>
                    <a:pt x="8928" y="17310"/>
                  </a:lnTo>
                </a:path>
              </a:pathLst>
            </a:custGeom>
            <a:ln w="3175">
              <a:solidFill>
                <a:srgbClr val="5C86AE"/>
              </a:solidFill>
            </a:ln>
          </p:spPr>
          <p:txBody>
            <a:bodyPr wrap="square" lIns="0" tIns="0" rIns="0" bIns="0" rtlCol="0"/>
            <a:lstStyle/>
            <a:p/>
          </p:txBody>
        </p:sp>
        <p:sp>
          <p:nvSpPr>
            <p:cNvPr id="2756" name="object 2756" descr=""/>
            <p:cNvSpPr/>
            <p:nvPr/>
          </p:nvSpPr>
          <p:spPr>
            <a:xfrm>
              <a:off x="5474768" y="2429209"/>
              <a:ext cx="1270" cy="1905"/>
            </a:xfrm>
            <a:custGeom>
              <a:avLst/>
              <a:gdLst/>
              <a:ahLst/>
              <a:cxnLst/>
              <a:rect l="l" t="t" r="r" b="b"/>
              <a:pathLst>
                <a:path w="1270" h="1905">
                  <a:moveTo>
                    <a:pt x="1117" y="0"/>
                  </a:moveTo>
                  <a:lnTo>
                    <a:pt x="1117" y="558"/>
                  </a:lnTo>
                  <a:lnTo>
                    <a:pt x="558" y="1117"/>
                  </a:lnTo>
                  <a:lnTo>
                    <a:pt x="0" y="1676"/>
                  </a:lnTo>
                </a:path>
              </a:pathLst>
            </a:custGeom>
            <a:ln w="3175">
              <a:solidFill>
                <a:srgbClr val="5C86AE"/>
              </a:solidFill>
            </a:ln>
          </p:spPr>
          <p:txBody>
            <a:bodyPr wrap="square" lIns="0" tIns="0" rIns="0" bIns="0" rtlCol="0"/>
            <a:lstStyle/>
            <a:p/>
          </p:txBody>
        </p:sp>
        <p:sp>
          <p:nvSpPr>
            <p:cNvPr id="2757" name="object 2757" descr=""/>
            <p:cNvSpPr/>
            <p:nvPr/>
          </p:nvSpPr>
          <p:spPr>
            <a:xfrm>
              <a:off x="5586436" y="2417487"/>
              <a:ext cx="3175" cy="17780"/>
            </a:xfrm>
            <a:custGeom>
              <a:avLst/>
              <a:gdLst/>
              <a:ahLst/>
              <a:cxnLst/>
              <a:rect l="l" t="t" r="r" b="b"/>
              <a:pathLst>
                <a:path w="3175" h="17780">
                  <a:moveTo>
                    <a:pt x="2794" y="17310"/>
                  </a:moveTo>
                  <a:lnTo>
                    <a:pt x="2235" y="15074"/>
                  </a:lnTo>
                  <a:lnTo>
                    <a:pt x="2235" y="12839"/>
                  </a:lnTo>
                  <a:lnTo>
                    <a:pt x="2235" y="10604"/>
                  </a:lnTo>
                  <a:lnTo>
                    <a:pt x="1663" y="8369"/>
                  </a:lnTo>
                  <a:lnTo>
                    <a:pt x="1663" y="6705"/>
                  </a:lnTo>
                  <a:lnTo>
                    <a:pt x="1117" y="4470"/>
                  </a:lnTo>
                  <a:lnTo>
                    <a:pt x="558" y="2235"/>
                  </a:lnTo>
                  <a:lnTo>
                    <a:pt x="0" y="0"/>
                  </a:lnTo>
                </a:path>
              </a:pathLst>
            </a:custGeom>
            <a:ln w="3175">
              <a:solidFill>
                <a:srgbClr val="5C86AE"/>
              </a:solidFill>
            </a:ln>
          </p:spPr>
          <p:txBody>
            <a:bodyPr wrap="square" lIns="0" tIns="0" rIns="0" bIns="0" rtlCol="0"/>
            <a:lstStyle/>
            <a:p/>
          </p:txBody>
        </p:sp>
        <p:sp>
          <p:nvSpPr>
            <p:cNvPr id="2758" name="object 2758" descr=""/>
            <p:cNvSpPr/>
            <p:nvPr/>
          </p:nvSpPr>
          <p:spPr>
            <a:xfrm>
              <a:off x="5479802" y="2417489"/>
              <a:ext cx="2540" cy="17780"/>
            </a:xfrm>
            <a:custGeom>
              <a:avLst/>
              <a:gdLst/>
              <a:ahLst/>
              <a:cxnLst/>
              <a:rect l="l" t="t" r="r" b="b"/>
              <a:pathLst>
                <a:path w="2539" h="17780">
                  <a:moveTo>
                    <a:pt x="2235" y="0"/>
                  </a:moveTo>
                  <a:lnTo>
                    <a:pt x="1676" y="2235"/>
                  </a:lnTo>
                  <a:lnTo>
                    <a:pt x="1104" y="4470"/>
                  </a:lnTo>
                  <a:lnTo>
                    <a:pt x="1104" y="6692"/>
                  </a:lnTo>
                  <a:lnTo>
                    <a:pt x="558" y="8928"/>
                  </a:lnTo>
                  <a:lnTo>
                    <a:pt x="558" y="10604"/>
                  </a:lnTo>
                  <a:lnTo>
                    <a:pt x="0" y="12839"/>
                  </a:lnTo>
                  <a:lnTo>
                    <a:pt x="0" y="15074"/>
                  </a:lnTo>
                  <a:lnTo>
                    <a:pt x="0" y="17310"/>
                  </a:lnTo>
                </a:path>
              </a:pathLst>
            </a:custGeom>
            <a:ln w="3175">
              <a:solidFill>
                <a:srgbClr val="5C86AE"/>
              </a:solidFill>
            </a:ln>
          </p:spPr>
          <p:txBody>
            <a:bodyPr wrap="square" lIns="0" tIns="0" rIns="0" bIns="0" rtlCol="0"/>
            <a:lstStyle/>
            <a:p/>
          </p:txBody>
        </p:sp>
        <p:sp>
          <p:nvSpPr>
            <p:cNvPr id="2759" name="object 2759" descr=""/>
            <p:cNvSpPr/>
            <p:nvPr/>
          </p:nvSpPr>
          <p:spPr>
            <a:xfrm>
              <a:off x="5592579" y="2438701"/>
              <a:ext cx="635" cy="1905"/>
            </a:xfrm>
            <a:custGeom>
              <a:avLst/>
              <a:gdLst/>
              <a:ahLst/>
              <a:cxnLst/>
              <a:rect l="l" t="t" r="r" b="b"/>
              <a:pathLst>
                <a:path w="635" h="1905">
                  <a:moveTo>
                    <a:pt x="0" y="1676"/>
                  </a:moveTo>
                  <a:lnTo>
                    <a:pt x="0" y="1117"/>
                  </a:lnTo>
                  <a:lnTo>
                    <a:pt x="0" y="558"/>
                  </a:lnTo>
                  <a:lnTo>
                    <a:pt x="558" y="0"/>
                  </a:lnTo>
                </a:path>
              </a:pathLst>
            </a:custGeom>
            <a:ln w="3175">
              <a:solidFill>
                <a:srgbClr val="5C86AE"/>
              </a:solidFill>
            </a:ln>
          </p:spPr>
          <p:txBody>
            <a:bodyPr wrap="square" lIns="0" tIns="0" rIns="0" bIns="0" rtlCol="0"/>
            <a:lstStyle/>
            <a:p/>
          </p:txBody>
        </p:sp>
        <p:sp>
          <p:nvSpPr>
            <p:cNvPr id="2760" name="object 2760" descr=""/>
            <p:cNvSpPr/>
            <p:nvPr/>
          </p:nvSpPr>
          <p:spPr>
            <a:xfrm>
              <a:off x="6177671" y="2530822"/>
              <a:ext cx="635" cy="635"/>
            </a:xfrm>
            <a:custGeom>
              <a:avLst/>
              <a:gdLst/>
              <a:ahLst/>
              <a:cxnLst/>
              <a:rect l="l" t="t" r="r" b="b"/>
              <a:pathLst>
                <a:path w="635" h="635">
                  <a:moveTo>
                    <a:pt x="558" y="558"/>
                  </a:moveTo>
                  <a:lnTo>
                    <a:pt x="558" y="0"/>
                  </a:lnTo>
                  <a:lnTo>
                    <a:pt x="0" y="0"/>
                  </a:lnTo>
                </a:path>
              </a:pathLst>
            </a:custGeom>
            <a:ln w="3175">
              <a:solidFill>
                <a:srgbClr val="5C86AE"/>
              </a:solidFill>
            </a:ln>
          </p:spPr>
          <p:txBody>
            <a:bodyPr wrap="square" lIns="0" tIns="0" rIns="0" bIns="0" rtlCol="0"/>
            <a:lstStyle/>
            <a:p/>
          </p:txBody>
        </p:sp>
        <p:sp>
          <p:nvSpPr>
            <p:cNvPr id="2761" name="object 2761" descr=""/>
            <p:cNvSpPr/>
            <p:nvPr/>
          </p:nvSpPr>
          <p:spPr>
            <a:xfrm>
              <a:off x="6177672" y="2533610"/>
              <a:ext cx="635" cy="1270"/>
            </a:xfrm>
            <a:custGeom>
              <a:avLst/>
              <a:gdLst/>
              <a:ahLst/>
              <a:cxnLst/>
              <a:rect l="l" t="t" r="r" b="b"/>
              <a:pathLst>
                <a:path w="635" h="1269">
                  <a:moveTo>
                    <a:pt x="0" y="1117"/>
                  </a:moveTo>
                  <a:lnTo>
                    <a:pt x="558" y="1117"/>
                  </a:lnTo>
                  <a:lnTo>
                    <a:pt x="558" y="558"/>
                  </a:lnTo>
                  <a:lnTo>
                    <a:pt x="558" y="0"/>
                  </a:lnTo>
                </a:path>
              </a:pathLst>
            </a:custGeom>
            <a:ln w="3175">
              <a:solidFill>
                <a:srgbClr val="5C86AE"/>
              </a:solidFill>
            </a:ln>
          </p:spPr>
          <p:txBody>
            <a:bodyPr wrap="square" lIns="0" tIns="0" rIns="0" bIns="0" rtlCol="0"/>
            <a:lstStyle/>
            <a:p/>
          </p:txBody>
        </p:sp>
        <p:sp>
          <p:nvSpPr>
            <p:cNvPr id="2762" name="object 2762" descr=""/>
            <p:cNvSpPr/>
            <p:nvPr/>
          </p:nvSpPr>
          <p:spPr>
            <a:xfrm>
              <a:off x="6177112" y="253026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763" name="object 2763" descr=""/>
            <p:cNvSpPr/>
            <p:nvPr/>
          </p:nvSpPr>
          <p:spPr>
            <a:xfrm>
              <a:off x="6187159" y="249174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764" name="object 2764" descr=""/>
            <p:cNvSpPr/>
            <p:nvPr/>
          </p:nvSpPr>
          <p:spPr>
            <a:xfrm>
              <a:off x="6186613" y="2488950"/>
              <a:ext cx="635" cy="1270"/>
            </a:xfrm>
            <a:custGeom>
              <a:avLst/>
              <a:gdLst/>
              <a:ahLst/>
              <a:cxnLst/>
              <a:rect l="l" t="t" r="r" b="b"/>
              <a:pathLst>
                <a:path w="635" h="1269">
                  <a:moveTo>
                    <a:pt x="546" y="1117"/>
                  </a:moveTo>
                  <a:lnTo>
                    <a:pt x="546" y="558"/>
                  </a:lnTo>
                  <a:lnTo>
                    <a:pt x="546" y="0"/>
                  </a:lnTo>
                  <a:lnTo>
                    <a:pt x="0" y="0"/>
                  </a:lnTo>
                </a:path>
              </a:pathLst>
            </a:custGeom>
            <a:ln w="3175">
              <a:solidFill>
                <a:srgbClr val="5C86AE"/>
              </a:solidFill>
            </a:ln>
          </p:spPr>
          <p:txBody>
            <a:bodyPr wrap="square" lIns="0" tIns="0" rIns="0" bIns="0" rtlCol="0"/>
            <a:lstStyle/>
            <a:p/>
          </p:txBody>
        </p:sp>
        <p:sp>
          <p:nvSpPr>
            <p:cNvPr id="2765" name="object 2765" descr=""/>
            <p:cNvSpPr/>
            <p:nvPr/>
          </p:nvSpPr>
          <p:spPr>
            <a:xfrm>
              <a:off x="6186614" y="2492300"/>
              <a:ext cx="635" cy="635"/>
            </a:xfrm>
            <a:custGeom>
              <a:avLst/>
              <a:gdLst/>
              <a:ahLst/>
              <a:cxnLst/>
              <a:rect l="l" t="t" r="r" b="b"/>
              <a:pathLst>
                <a:path w="635" h="635">
                  <a:moveTo>
                    <a:pt x="0" y="558"/>
                  </a:moveTo>
                  <a:lnTo>
                    <a:pt x="546" y="558"/>
                  </a:lnTo>
                  <a:lnTo>
                    <a:pt x="546" y="0"/>
                  </a:lnTo>
                </a:path>
              </a:pathLst>
            </a:custGeom>
            <a:ln w="3175">
              <a:solidFill>
                <a:srgbClr val="5C86AE"/>
              </a:solidFill>
            </a:ln>
          </p:spPr>
          <p:txBody>
            <a:bodyPr wrap="square" lIns="0" tIns="0" rIns="0" bIns="0" rtlCol="0"/>
            <a:lstStyle/>
            <a:p/>
          </p:txBody>
        </p:sp>
        <p:sp>
          <p:nvSpPr>
            <p:cNvPr id="2766" name="object 2766" descr=""/>
            <p:cNvSpPr/>
            <p:nvPr/>
          </p:nvSpPr>
          <p:spPr>
            <a:xfrm>
              <a:off x="5272673" y="2531380"/>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767" name="object 2767" descr=""/>
            <p:cNvSpPr/>
            <p:nvPr/>
          </p:nvSpPr>
          <p:spPr>
            <a:xfrm>
              <a:off x="5271555" y="2481130"/>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768" name="object 2768" descr=""/>
            <p:cNvSpPr/>
            <p:nvPr/>
          </p:nvSpPr>
          <p:spPr>
            <a:xfrm>
              <a:off x="6186614" y="2526914"/>
              <a:ext cx="635" cy="1270"/>
            </a:xfrm>
            <a:custGeom>
              <a:avLst/>
              <a:gdLst/>
              <a:ahLst/>
              <a:cxnLst/>
              <a:rect l="l" t="t" r="r" b="b"/>
              <a:pathLst>
                <a:path w="635" h="1269">
                  <a:moveTo>
                    <a:pt x="0" y="1117"/>
                  </a:moveTo>
                  <a:lnTo>
                    <a:pt x="546" y="558"/>
                  </a:lnTo>
                  <a:lnTo>
                    <a:pt x="546" y="0"/>
                  </a:lnTo>
                </a:path>
              </a:pathLst>
            </a:custGeom>
            <a:ln w="3175">
              <a:solidFill>
                <a:srgbClr val="5C86AE"/>
              </a:solidFill>
            </a:ln>
          </p:spPr>
          <p:txBody>
            <a:bodyPr wrap="square" lIns="0" tIns="0" rIns="0" bIns="0" rtlCol="0"/>
            <a:lstStyle/>
            <a:p/>
          </p:txBody>
        </p:sp>
        <p:sp>
          <p:nvSpPr>
            <p:cNvPr id="2769" name="object 2769" descr=""/>
            <p:cNvSpPr/>
            <p:nvPr/>
          </p:nvSpPr>
          <p:spPr>
            <a:xfrm>
              <a:off x="6155334" y="2463270"/>
              <a:ext cx="1270" cy="2540"/>
            </a:xfrm>
            <a:custGeom>
              <a:avLst/>
              <a:gdLst/>
              <a:ahLst/>
              <a:cxnLst/>
              <a:rect l="l" t="t" r="r" b="b"/>
              <a:pathLst>
                <a:path w="1270" h="2539">
                  <a:moveTo>
                    <a:pt x="1130" y="2235"/>
                  </a:moveTo>
                  <a:lnTo>
                    <a:pt x="1130" y="1676"/>
                  </a:lnTo>
                  <a:lnTo>
                    <a:pt x="571" y="1117"/>
                  </a:lnTo>
                  <a:lnTo>
                    <a:pt x="571" y="558"/>
                  </a:lnTo>
                  <a:lnTo>
                    <a:pt x="0" y="0"/>
                  </a:lnTo>
                </a:path>
              </a:pathLst>
            </a:custGeom>
            <a:ln w="3175">
              <a:solidFill>
                <a:srgbClr val="5C86AE"/>
              </a:solidFill>
            </a:ln>
          </p:spPr>
          <p:txBody>
            <a:bodyPr wrap="square" lIns="0" tIns="0" rIns="0" bIns="0" rtlCol="0"/>
            <a:lstStyle/>
            <a:p/>
          </p:txBody>
        </p:sp>
        <p:sp>
          <p:nvSpPr>
            <p:cNvPr id="2770" name="object 2770" descr=""/>
            <p:cNvSpPr/>
            <p:nvPr/>
          </p:nvSpPr>
          <p:spPr>
            <a:xfrm>
              <a:off x="6147520" y="2458242"/>
              <a:ext cx="1270" cy="635"/>
            </a:xfrm>
            <a:custGeom>
              <a:avLst/>
              <a:gdLst/>
              <a:ahLst/>
              <a:cxnLst/>
              <a:rect l="l" t="t" r="r" b="b"/>
              <a:pathLst>
                <a:path w="1270" h="635">
                  <a:moveTo>
                    <a:pt x="1117" y="558"/>
                  </a:moveTo>
                  <a:lnTo>
                    <a:pt x="0" y="0"/>
                  </a:lnTo>
                </a:path>
              </a:pathLst>
            </a:custGeom>
            <a:ln w="3175">
              <a:solidFill>
                <a:srgbClr val="5C86AE"/>
              </a:solidFill>
            </a:ln>
          </p:spPr>
          <p:txBody>
            <a:bodyPr wrap="square" lIns="0" tIns="0" rIns="0" bIns="0" rtlCol="0"/>
            <a:lstStyle/>
            <a:p/>
          </p:txBody>
        </p:sp>
        <p:sp>
          <p:nvSpPr>
            <p:cNvPr id="2771" name="object 2771" descr=""/>
            <p:cNvSpPr/>
            <p:nvPr/>
          </p:nvSpPr>
          <p:spPr>
            <a:xfrm>
              <a:off x="6187159" y="248950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772" name="object 2772" descr=""/>
            <p:cNvSpPr/>
            <p:nvPr/>
          </p:nvSpPr>
          <p:spPr>
            <a:xfrm>
              <a:off x="6186613" y="2486718"/>
              <a:ext cx="635" cy="1270"/>
            </a:xfrm>
            <a:custGeom>
              <a:avLst/>
              <a:gdLst/>
              <a:ahLst/>
              <a:cxnLst/>
              <a:rect l="l" t="t" r="r" b="b"/>
              <a:pathLst>
                <a:path w="635" h="1269">
                  <a:moveTo>
                    <a:pt x="546" y="1117"/>
                  </a:moveTo>
                  <a:lnTo>
                    <a:pt x="546" y="558"/>
                  </a:lnTo>
                  <a:lnTo>
                    <a:pt x="546" y="0"/>
                  </a:lnTo>
                  <a:lnTo>
                    <a:pt x="0" y="0"/>
                  </a:lnTo>
                </a:path>
              </a:pathLst>
            </a:custGeom>
            <a:ln w="3175">
              <a:solidFill>
                <a:srgbClr val="5C86AE"/>
              </a:solidFill>
            </a:ln>
          </p:spPr>
          <p:txBody>
            <a:bodyPr wrap="square" lIns="0" tIns="0" rIns="0" bIns="0" rtlCol="0"/>
            <a:lstStyle/>
            <a:p/>
          </p:txBody>
        </p:sp>
        <p:sp>
          <p:nvSpPr>
            <p:cNvPr id="2773" name="object 2773" descr=""/>
            <p:cNvSpPr/>
            <p:nvPr/>
          </p:nvSpPr>
          <p:spPr>
            <a:xfrm>
              <a:off x="5595369" y="2567108"/>
              <a:ext cx="2540" cy="3175"/>
            </a:xfrm>
            <a:custGeom>
              <a:avLst/>
              <a:gdLst/>
              <a:ahLst/>
              <a:cxnLst/>
              <a:rect l="l" t="t" r="r" b="b"/>
              <a:pathLst>
                <a:path w="2539" h="3175">
                  <a:moveTo>
                    <a:pt x="0" y="2794"/>
                  </a:moveTo>
                  <a:lnTo>
                    <a:pt x="0" y="2235"/>
                  </a:lnTo>
                  <a:lnTo>
                    <a:pt x="0" y="1676"/>
                  </a:lnTo>
                  <a:lnTo>
                    <a:pt x="558" y="1117"/>
                  </a:lnTo>
                  <a:lnTo>
                    <a:pt x="558" y="558"/>
                  </a:lnTo>
                  <a:lnTo>
                    <a:pt x="1117" y="558"/>
                  </a:lnTo>
                  <a:lnTo>
                    <a:pt x="1117" y="0"/>
                  </a:lnTo>
                  <a:lnTo>
                    <a:pt x="1676" y="0"/>
                  </a:lnTo>
                  <a:lnTo>
                    <a:pt x="2235" y="0"/>
                  </a:lnTo>
                </a:path>
              </a:pathLst>
            </a:custGeom>
            <a:ln w="3175">
              <a:solidFill>
                <a:srgbClr val="5C86AE"/>
              </a:solidFill>
            </a:ln>
          </p:spPr>
          <p:txBody>
            <a:bodyPr wrap="square" lIns="0" tIns="0" rIns="0" bIns="0" rtlCol="0"/>
            <a:lstStyle/>
            <a:p/>
          </p:txBody>
        </p:sp>
        <p:sp>
          <p:nvSpPr>
            <p:cNvPr id="2774" name="object 2774" descr=""/>
            <p:cNvSpPr/>
            <p:nvPr/>
          </p:nvSpPr>
          <p:spPr>
            <a:xfrm>
              <a:off x="5595368" y="2446516"/>
              <a:ext cx="1270" cy="635"/>
            </a:xfrm>
            <a:custGeom>
              <a:avLst/>
              <a:gdLst/>
              <a:ahLst/>
              <a:cxnLst/>
              <a:rect l="l" t="t" r="r" b="b"/>
              <a:pathLst>
                <a:path w="1270" h="635">
                  <a:moveTo>
                    <a:pt x="1117" y="0"/>
                  </a:moveTo>
                  <a:lnTo>
                    <a:pt x="558" y="558"/>
                  </a:lnTo>
                  <a:lnTo>
                    <a:pt x="0" y="558"/>
                  </a:lnTo>
                </a:path>
              </a:pathLst>
            </a:custGeom>
            <a:ln w="3175">
              <a:solidFill>
                <a:srgbClr val="5C86AE"/>
              </a:solidFill>
            </a:ln>
          </p:spPr>
          <p:txBody>
            <a:bodyPr wrap="square" lIns="0" tIns="0" rIns="0" bIns="0" rtlCol="0"/>
            <a:lstStyle/>
            <a:p/>
          </p:txBody>
        </p:sp>
        <p:sp>
          <p:nvSpPr>
            <p:cNvPr id="2775" name="object 2775" descr=""/>
            <p:cNvSpPr/>
            <p:nvPr/>
          </p:nvSpPr>
          <p:spPr>
            <a:xfrm>
              <a:off x="5295555" y="2540315"/>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776" name="object 2776" descr=""/>
            <p:cNvSpPr/>
            <p:nvPr/>
          </p:nvSpPr>
          <p:spPr>
            <a:xfrm>
              <a:off x="5488730" y="2369473"/>
              <a:ext cx="3175" cy="635"/>
            </a:xfrm>
            <a:custGeom>
              <a:avLst/>
              <a:gdLst/>
              <a:ahLst/>
              <a:cxnLst/>
              <a:rect l="l" t="t" r="r" b="b"/>
              <a:pathLst>
                <a:path w="3175" h="635">
                  <a:moveTo>
                    <a:pt x="2794" y="0"/>
                  </a:moveTo>
                  <a:lnTo>
                    <a:pt x="0" y="558"/>
                  </a:lnTo>
                </a:path>
              </a:pathLst>
            </a:custGeom>
            <a:ln w="3175">
              <a:solidFill>
                <a:srgbClr val="5C86AE"/>
              </a:solidFill>
            </a:ln>
          </p:spPr>
          <p:txBody>
            <a:bodyPr wrap="square" lIns="0" tIns="0" rIns="0" bIns="0" rtlCol="0"/>
            <a:lstStyle/>
            <a:p/>
          </p:txBody>
        </p:sp>
        <p:sp>
          <p:nvSpPr>
            <p:cNvPr id="2777" name="object 2777" descr=""/>
            <p:cNvSpPr/>
            <p:nvPr/>
          </p:nvSpPr>
          <p:spPr>
            <a:xfrm>
              <a:off x="5424525" y="2370032"/>
              <a:ext cx="62865" cy="37465"/>
            </a:xfrm>
            <a:custGeom>
              <a:avLst/>
              <a:gdLst/>
              <a:ahLst/>
              <a:cxnLst/>
              <a:rect l="l" t="t" r="r" b="b"/>
              <a:pathLst>
                <a:path w="62864" h="37464">
                  <a:moveTo>
                    <a:pt x="62534" y="0"/>
                  </a:moveTo>
                  <a:lnTo>
                    <a:pt x="59740" y="558"/>
                  </a:lnTo>
                  <a:lnTo>
                    <a:pt x="56959" y="1117"/>
                  </a:lnTo>
                  <a:lnTo>
                    <a:pt x="54711" y="1676"/>
                  </a:lnTo>
                  <a:lnTo>
                    <a:pt x="51917" y="2794"/>
                  </a:lnTo>
                  <a:lnTo>
                    <a:pt x="49682" y="3352"/>
                  </a:lnTo>
                  <a:lnTo>
                    <a:pt x="47459" y="4470"/>
                  </a:lnTo>
                  <a:lnTo>
                    <a:pt x="45224" y="5575"/>
                  </a:lnTo>
                  <a:lnTo>
                    <a:pt x="43548" y="6692"/>
                  </a:lnTo>
                  <a:lnTo>
                    <a:pt x="42430" y="6692"/>
                  </a:lnTo>
                  <a:lnTo>
                    <a:pt x="41871" y="7251"/>
                  </a:lnTo>
                  <a:lnTo>
                    <a:pt x="40195" y="8369"/>
                  </a:lnTo>
                  <a:lnTo>
                    <a:pt x="36855" y="10045"/>
                  </a:lnTo>
                  <a:lnTo>
                    <a:pt x="33502" y="12280"/>
                  </a:lnTo>
                  <a:lnTo>
                    <a:pt x="30708" y="13957"/>
                  </a:lnTo>
                  <a:lnTo>
                    <a:pt x="27355" y="16192"/>
                  </a:lnTo>
                  <a:lnTo>
                    <a:pt x="25692" y="17310"/>
                  </a:lnTo>
                  <a:lnTo>
                    <a:pt x="24015" y="18986"/>
                  </a:lnTo>
                  <a:lnTo>
                    <a:pt x="22339" y="20104"/>
                  </a:lnTo>
                  <a:lnTo>
                    <a:pt x="20662" y="21209"/>
                  </a:lnTo>
                  <a:lnTo>
                    <a:pt x="18427" y="22885"/>
                  </a:lnTo>
                  <a:lnTo>
                    <a:pt x="16751" y="24003"/>
                  </a:lnTo>
                  <a:lnTo>
                    <a:pt x="14516" y="25679"/>
                  </a:lnTo>
                  <a:lnTo>
                    <a:pt x="12280" y="27355"/>
                  </a:lnTo>
                  <a:lnTo>
                    <a:pt x="8369" y="30149"/>
                  </a:lnTo>
                  <a:lnTo>
                    <a:pt x="3911" y="33502"/>
                  </a:lnTo>
                  <a:lnTo>
                    <a:pt x="0" y="36842"/>
                  </a:lnTo>
                </a:path>
              </a:pathLst>
            </a:custGeom>
            <a:ln w="3175">
              <a:solidFill>
                <a:srgbClr val="5C86AE"/>
              </a:solidFill>
            </a:ln>
          </p:spPr>
          <p:txBody>
            <a:bodyPr wrap="square" lIns="0" tIns="0" rIns="0" bIns="0" rtlCol="0"/>
            <a:lstStyle/>
            <a:p/>
          </p:txBody>
        </p:sp>
        <p:sp>
          <p:nvSpPr>
            <p:cNvPr id="2778" name="object 2778" descr=""/>
            <p:cNvSpPr/>
            <p:nvPr/>
          </p:nvSpPr>
          <p:spPr>
            <a:xfrm>
              <a:off x="5384325" y="2448749"/>
              <a:ext cx="5080" cy="8255"/>
            </a:xfrm>
            <a:custGeom>
              <a:avLst/>
              <a:gdLst/>
              <a:ahLst/>
              <a:cxnLst/>
              <a:rect l="l" t="t" r="r" b="b"/>
              <a:pathLst>
                <a:path w="5079" h="8255">
                  <a:moveTo>
                    <a:pt x="5029" y="0"/>
                  </a:moveTo>
                  <a:lnTo>
                    <a:pt x="4470" y="558"/>
                  </a:lnTo>
                  <a:lnTo>
                    <a:pt x="3911" y="1676"/>
                  </a:lnTo>
                  <a:lnTo>
                    <a:pt x="3352" y="2235"/>
                  </a:lnTo>
                  <a:lnTo>
                    <a:pt x="2794" y="3352"/>
                  </a:lnTo>
                  <a:lnTo>
                    <a:pt x="2794" y="3911"/>
                  </a:lnTo>
                  <a:lnTo>
                    <a:pt x="2235" y="4470"/>
                  </a:lnTo>
                  <a:lnTo>
                    <a:pt x="2235" y="5029"/>
                  </a:lnTo>
                  <a:lnTo>
                    <a:pt x="1676" y="5029"/>
                  </a:lnTo>
                  <a:lnTo>
                    <a:pt x="1676" y="5588"/>
                  </a:lnTo>
                  <a:lnTo>
                    <a:pt x="1117" y="6146"/>
                  </a:lnTo>
                  <a:lnTo>
                    <a:pt x="558" y="7264"/>
                  </a:lnTo>
                  <a:lnTo>
                    <a:pt x="0" y="7823"/>
                  </a:lnTo>
                </a:path>
              </a:pathLst>
            </a:custGeom>
            <a:ln w="3175">
              <a:solidFill>
                <a:srgbClr val="5C86AE"/>
              </a:solidFill>
            </a:ln>
          </p:spPr>
          <p:txBody>
            <a:bodyPr wrap="square" lIns="0" tIns="0" rIns="0" bIns="0" rtlCol="0"/>
            <a:lstStyle/>
            <a:p/>
          </p:txBody>
        </p:sp>
        <p:sp>
          <p:nvSpPr>
            <p:cNvPr id="2779" name="object 2779" descr=""/>
            <p:cNvSpPr/>
            <p:nvPr/>
          </p:nvSpPr>
          <p:spPr>
            <a:xfrm>
              <a:off x="5384331" y="2557624"/>
              <a:ext cx="5080" cy="8255"/>
            </a:xfrm>
            <a:custGeom>
              <a:avLst/>
              <a:gdLst/>
              <a:ahLst/>
              <a:cxnLst/>
              <a:rect l="l" t="t" r="r" b="b"/>
              <a:pathLst>
                <a:path w="5079" h="8255">
                  <a:moveTo>
                    <a:pt x="0" y="0"/>
                  </a:moveTo>
                  <a:lnTo>
                    <a:pt x="558" y="558"/>
                  </a:lnTo>
                  <a:lnTo>
                    <a:pt x="558" y="1104"/>
                  </a:lnTo>
                  <a:lnTo>
                    <a:pt x="1117" y="1676"/>
                  </a:lnTo>
                  <a:lnTo>
                    <a:pt x="1117" y="2235"/>
                  </a:lnTo>
                  <a:lnTo>
                    <a:pt x="1676" y="2235"/>
                  </a:lnTo>
                  <a:lnTo>
                    <a:pt x="1676" y="2794"/>
                  </a:lnTo>
                  <a:lnTo>
                    <a:pt x="2235" y="3352"/>
                  </a:lnTo>
                  <a:lnTo>
                    <a:pt x="2794" y="3911"/>
                  </a:lnTo>
                  <a:lnTo>
                    <a:pt x="2794" y="4470"/>
                  </a:lnTo>
                  <a:lnTo>
                    <a:pt x="3352" y="5575"/>
                  </a:lnTo>
                  <a:lnTo>
                    <a:pt x="3911" y="6134"/>
                  </a:lnTo>
                  <a:lnTo>
                    <a:pt x="4470" y="7251"/>
                  </a:lnTo>
                  <a:lnTo>
                    <a:pt x="5029" y="7810"/>
                  </a:lnTo>
                </a:path>
              </a:pathLst>
            </a:custGeom>
            <a:ln w="3175">
              <a:solidFill>
                <a:srgbClr val="5C86AE"/>
              </a:solidFill>
            </a:ln>
          </p:spPr>
          <p:txBody>
            <a:bodyPr wrap="square" lIns="0" tIns="0" rIns="0" bIns="0" rtlCol="0"/>
            <a:lstStyle/>
            <a:p/>
          </p:txBody>
        </p:sp>
        <p:sp>
          <p:nvSpPr>
            <p:cNvPr id="2780" name="object 2780" descr=""/>
            <p:cNvSpPr/>
            <p:nvPr/>
          </p:nvSpPr>
          <p:spPr>
            <a:xfrm>
              <a:off x="5608205" y="2418604"/>
              <a:ext cx="635" cy="1270"/>
            </a:xfrm>
            <a:custGeom>
              <a:avLst/>
              <a:gdLst/>
              <a:ahLst/>
              <a:cxnLst/>
              <a:rect l="l" t="t" r="r" b="b"/>
              <a:pathLst>
                <a:path w="635" h="1269">
                  <a:moveTo>
                    <a:pt x="558" y="1117"/>
                  </a:moveTo>
                  <a:lnTo>
                    <a:pt x="0" y="558"/>
                  </a:lnTo>
                  <a:lnTo>
                    <a:pt x="0" y="0"/>
                  </a:lnTo>
                </a:path>
              </a:pathLst>
            </a:custGeom>
            <a:ln w="3175">
              <a:solidFill>
                <a:srgbClr val="5C86AE"/>
              </a:solidFill>
            </a:ln>
          </p:spPr>
          <p:txBody>
            <a:bodyPr wrap="square" lIns="0" tIns="0" rIns="0" bIns="0" rtlCol="0"/>
            <a:lstStyle/>
            <a:p/>
          </p:txBody>
        </p:sp>
        <p:sp>
          <p:nvSpPr>
            <p:cNvPr id="2781" name="object 2781" descr=""/>
            <p:cNvSpPr/>
            <p:nvPr/>
          </p:nvSpPr>
          <p:spPr>
            <a:xfrm>
              <a:off x="5484267" y="2373937"/>
              <a:ext cx="1270" cy="635"/>
            </a:xfrm>
            <a:custGeom>
              <a:avLst/>
              <a:gdLst/>
              <a:ahLst/>
              <a:cxnLst/>
              <a:rect l="l" t="t" r="r" b="b"/>
              <a:pathLst>
                <a:path w="1270" h="635">
                  <a:moveTo>
                    <a:pt x="1117" y="558"/>
                  </a:moveTo>
                  <a:lnTo>
                    <a:pt x="558" y="558"/>
                  </a:lnTo>
                  <a:lnTo>
                    <a:pt x="0" y="558"/>
                  </a:lnTo>
                  <a:lnTo>
                    <a:pt x="0" y="0"/>
                  </a:lnTo>
                </a:path>
              </a:pathLst>
            </a:custGeom>
            <a:ln w="3175">
              <a:solidFill>
                <a:srgbClr val="5C86AE"/>
              </a:solidFill>
            </a:ln>
          </p:spPr>
          <p:txBody>
            <a:bodyPr wrap="square" lIns="0" tIns="0" rIns="0" bIns="0" rtlCol="0"/>
            <a:lstStyle/>
            <a:p/>
          </p:txBody>
        </p:sp>
        <p:sp>
          <p:nvSpPr>
            <p:cNvPr id="2782" name="object 2782" descr=""/>
            <p:cNvSpPr/>
            <p:nvPr/>
          </p:nvSpPr>
          <p:spPr>
            <a:xfrm>
              <a:off x="5585328" y="2374502"/>
              <a:ext cx="7620" cy="5715"/>
            </a:xfrm>
            <a:custGeom>
              <a:avLst/>
              <a:gdLst/>
              <a:ahLst/>
              <a:cxnLst/>
              <a:rect l="l" t="t" r="r" b="b"/>
              <a:pathLst>
                <a:path w="7620" h="5714">
                  <a:moveTo>
                    <a:pt x="7251" y="5575"/>
                  </a:moveTo>
                  <a:lnTo>
                    <a:pt x="5575" y="3898"/>
                  </a:lnTo>
                  <a:lnTo>
                    <a:pt x="3898" y="2781"/>
                  </a:lnTo>
                  <a:lnTo>
                    <a:pt x="2222" y="1104"/>
                  </a:lnTo>
                  <a:lnTo>
                    <a:pt x="1117" y="546"/>
                  </a:lnTo>
                  <a:lnTo>
                    <a:pt x="0" y="0"/>
                  </a:lnTo>
                </a:path>
              </a:pathLst>
            </a:custGeom>
            <a:ln w="3175">
              <a:solidFill>
                <a:srgbClr val="5C86AE"/>
              </a:solidFill>
            </a:ln>
          </p:spPr>
          <p:txBody>
            <a:bodyPr wrap="square" lIns="0" tIns="0" rIns="0" bIns="0" rtlCol="0"/>
            <a:lstStyle/>
            <a:p/>
          </p:txBody>
        </p:sp>
        <p:sp>
          <p:nvSpPr>
            <p:cNvPr id="2783" name="object 2783" descr=""/>
            <p:cNvSpPr/>
            <p:nvPr/>
          </p:nvSpPr>
          <p:spPr>
            <a:xfrm>
              <a:off x="5592574" y="2379520"/>
              <a:ext cx="13970" cy="14604"/>
            </a:xfrm>
            <a:custGeom>
              <a:avLst/>
              <a:gdLst/>
              <a:ahLst/>
              <a:cxnLst/>
              <a:rect l="l" t="t" r="r" b="b"/>
              <a:pathLst>
                <a:path w="13970" h="14605">
                  <a:moveTo>
                    <a:pt x="13957" y="14516"/>
                  </a:moveTo>
                  <a:lnTo>
                    <a:pt x="12280" y="12280"/>
                  </a:lnTo>
                  <a:lnTo>
                    <a:pt x="10604" y="10604"/>
                  </a:lnTo>
                  <a:lnTo>
                    <a:pt x="8928" y="8940"/>
                  </a:lnTo>
                  <a:lnTo>
                    <a:pt x="7264" y="6705"/>
                  </a:lnTo>
                  <a:lnTo>
                    <a:pt x="5029" y="5029"/>
                  </a:lnTo>
                  <a:lnTo>
                    <a:pt x="3352" y="3352"/>
                  </a:lnTo>
                  <a:lnTo>
                    <a:pt x="1676" y="1676"/>
                  </a:lnTo>
                  <a:lnTo>
                    <a:pt x="0" y="0"/>
                  </a:lnTo>
                </a:path>
              </a:pathLst>
            </a:custGeom>
            <a:ln w="3175">
              <a:solidFill>
                <a:srgbClr val="5C86AE"/>
              </a:solidFill>
            </a:ln>
          </p:spPr>
          <p:txBody>
            <a:bodyPr wrap="square" lIns="0" tIns="0" rIns="0" bIns="0" rtlCol="0"/>
            <a:lstStyle/>
            <a:p/>
          </p:txBody>
        </p:sp>
        <p:sp>
          <p:nvSpPr>
            <p:cNvPr id="2784" name="object 2784" descr=""/>
            <p:cNvSpPr/>
            <p:nvPr/>
          </p:nvSpPr>
          <p:spPr>
            <a:xfrm>
              <a:off x="5606529" y="2394590"/>
              <a:ext cx="1905" cy="24130"/>
            </a:xfrm>
            <a:custGeom>
              <a:avLst/>
              <a:gdLst/>
              <a:ahLst/>
              <a:cxnLst/>
              <a:rect l="l" t="t" r="r" b="b"/>
              <a:pathLst>
                <a:path w="1904" h="24130">
                  <a:moveTo>
                    <a:pt x="1676" y="24015"/>
                  </a:moveTo>
                  <a:lnTo>
                    <a:pt x="1117" y="17868"/>
                  </a:lnTo>
                  <a:lnTo>
                    <a:pt x="1117" y="12293"/>
                  </a:lnTo>
                  <a:lnTo>
                    <a:pt x="558" y="6146"/>
                  </a:lnTo>
                  <a:lnTo>
                    <a:pt x="0" y="0"/>
                  </a:lnTo>
                </a:path>
              </a:pathLst>
            </a:custGeom>
            <a:ln w="3175">
              <a:solidFill>
                <a:srgbClr val="5C86AE"/>
              </a:solidFill>
            </a:ln>
          </p:spPr>
          <p:txBody>
            <a:bodyPr wrap="square" lIns="0" tIns="0" rIns="0" bIns="0" rtlCol="0"/>
            <a:lstStyle/>
            <a:p/>
          </p:txBody>
        </p:sp>
        <p:sp>
          <p:nvSpPr>
            <p:cNvPr id="2785" name="object 2785" descr=""/>
            <p:cNvSpPr/>
            <p:nvPr/>
          </p:nvSpPr>
          <p:spPr>
            <a:xfrm>
              <a:off x="6186041" y="249508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786" name="object 2786" descr=""/>
            <p:cNvSpPr/>
            <p:nvPr/>
          </p:nvSpPr>
          <p:spPr>
            <a:xfrm>
              <a:off x="6186613" y="2492857"/>
              <a:ext cx="635" cy="1270"/>
            </a:xfrm>
            <a:custGeom>
              <a:avLst/>
              <a:gdLst/>
              <a:ahLst/>
              <a:cxnLst/>
              <a:rect l="l" t="t" r="r" b="b"/>
              <a:pathLst>
                <a:path w="635" h="1269">
                  <a:moveTo>
                    <a:pt x="546" y="1117"/>
                  </a:moveTo>
                  <a:lnTo>
                    <a:pt x="546" y="558"/>
                  </a:lnTo>
                  <a:lnTo>
                    <a:pt x="546" y="0"/>
                  </a:lnTo>
                  <a:lnTo>
                    <a:pt x="0" y="0"/>
                  </a:lnTo>
                </a:path>
              </a:pathLst>
            </a:custGeom>
            <a:ln w="3175">
              <a:solidFill>
                <a:srgbClr val="5C86AE"/>
              </a:solidFill>
            </a:ln>
          </p:spPr>
          <p:txBody>
            <a:bodyPr wrap="square" lIns="0" tIns="0" rIns="0" bIns="0" rtlCol="0"/>
            <a:lstStyle/>
            <a:p/>
          </p:txBody>
        </p:sp>
        <p:sp>
          <p:nvSpPr>
            <p:cNvPr id="2787" name="object 2787" descr=""/>
            <p:cNvSpPr/>
            <p:nvPr/>
          </p:nvSpPr>
          <p:spPr>
            <a:xfrm>
              <a:off x="6186614" y="2496206"/>
              <a:ext cx="635" cy="635"/>
            </a:xfrm>
            <a:custGeom>
              <a:avLst/>
              <a:gdLst/>
              <a:ahLst/>
              <a:cxnLst/>
              <a:rect l="l" t="t" r="r" b="b"/>
              <a:pathLst>
                <a:path w="635" h="635">
                  <a:moveTo>
                    <a:pt x="0" y="558"/>
                  </a:moveTo>
                  <a:lnTo>
                    <a:pt x="546" y="558"/>
                  </a:lnTo>
                  <a:lnTo>
                    <a:pt x="546" y="0"/>
                  </a:lnTo>
                </a:path>
              </a:pathLst>
            </a:custGeom>
            <a:ln w="3175">
              <a:solidFill>
                <a:srgbClr val="5C86AE"/>
              </a:solidFill>
            </a:ln>
          </p:spPr>
          <p:txBody>
            <a:bodyPr wrap="square" lIns="0" tIns="0" rIns="0" bIns="0" rtlCol="0"/>
            <a:lstStyle/>
            <a:p/>
          </p:txBody>
        </p:sp>
        <p:sp>
          <p:nvSpPr>
            <p:cNvPr id="2788" name="object 2788" descr=""/>
            <p:cNvSpPr/>
            <p:nvPr/>
          </p:nvSpPr>
          <p:spPr>
            <a:xfrm>
              <a:off x="5519995" y="2367799"/>
              <a:ext cx="4445" cy="0"/>
            </a:xfrm>
            <a:custGeom>
              <a:avLst/>
              <a:gdLst/>
              <a:ahLst/>
              <a:cxnLst/>
              <a:rect l="l" t="t" r="r" b="b"/>
              <a:pathLst>
                <a:path w="4445" h="0">
                  <a:moveTo>
                    <a:pt x="3911" y="0"/>
                  </a:moveTo>
                  <a:lnTo>
                    <a:pt x="0" y="0"/>
                  </a:lnTo>
                </a:path>
              </a:pathLst>
            </a:custGeom>
            <a:ln w="3175">
              <a:solidFill>
                <a:srgbClr val="5C86AE"/>
              </a:solidFill>
            </a:ln>
          </p:spPr>
          <p:txBody>
            <a:bodyPr wrap="square" lIns="0" tIns="0" rIns="0" bIns="0" rtlCol="0"/>
            <a:lstStyle/>
            <a:p/>
          </p:txBody>
        </p:sp>
        <p:sp>
          <p:nvSpPr>
            <p:cNvPr id="2789" name="object 2789" descr=""/>
            <p:cNvSpPr/>
            <p:nvPr/>
          </p:nvSpPr>
          <p:spPr>
            <a:xfrm>
              <a:off x="5501008" y="2367799"/>
              <a:ext cx="13335" cy="635"/>
            </a:xfrm>
            <a:custGeom>
              <a:avLst/>
              <a:gdLst/>
              <a:ahLst/>
              <a:cxnLst/>
              <a:rect l="l" t="t" r="r" b="b"/>
              <a:pathLst>
                <a:path w="13335" h="635">
                  <a:moveTo>
                    <a:pt x="12839" y="0"/>
                  </a:moveTo>
                  <a:lnTo>
                    <a:pt x="6146" y="0"/>
                  </a:lnTo>
                  <a:lnTo>
                    <a:pt x="0" y="558"/>
                  </a:lnTo>
                </a:path>
              </a:pathLst>
            </a:custGeom>
            <a:ln w="3175">
              <a:solidFill>
                <a:srgbClr val="5C86AE"/>
              </a:solidFill>
            </a:ln>
          </p:spPr>
          <p:txBody>
            <a:bodyPr wrap="square" lIns="0" tIns="0" rIns="0" bIns="0" rtlCol="0"/>
            <a:lstStyle/>
            <a:p/>
          </p:txBody>
        </p:sp>
        <p:sp>
          <p:nvSpPr>
            <p:cNvPr id="2790" name="object 2790" descr=""/>
            <p:cNvSpPr/>
            <p:nvPr/>
          </p:nvSpPr>
          <p:spPr>
            <a:xfrm>
              <a:off x="5582520" y="237282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791" name="object 2791" descr=""/>
            <p:cNvSpPr/>
            <p:nvPr/>
          </p:nvSpPr>
          <p:spPr>
            <a:xfrm>
              <a:off x="5485385" y="2373380"/>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792" name="object 2792" descr=""/>
            <p:cNvSpPr/>
            <p:nvPr/>
          </p:nvSpPr>
          <p:spPr>
            <a:xfrm>
              <a:off x="5569129" y="2368913"/>
              <a:ext cx="8255" cy="1905"/>
            </a:xfrm>
            <a:custGeom>
              <a:avLst/>
              <a:gdLst/>
              <a:ahLst/>
              <a:cxnLst/>
              <a:rect l="l" t="t" r="r" b="b"/>
              <a:pathLst>
                <a:path w="8254" h="1905">
                  <a:moveTo>
                    <a:pt x="7810" y="1676"/>
                  </a:moveTo>
                  <a:lnTo>
                    <a:pt x="7251" y="1117"/>
                  </a:lnTo>
                  <a:lnTo>
                    <a:pt x="6134" y="1117"/>
                  </a:lnTo>
                  <a:lnTo>
                    <a:pt x="3898" y="558"/>
                  </a:lnTo>
                  <a:lnTo>
                    <a:pt x="2235" y="558"/>
                  </a:lnTo>
                  <a:lnTo>
                    <a:pt x="0" y="0"/>
                  </a:lnTo>
                </a:path>
              </a:pathLst>
            </a:custGeom>
            <a:ln w="3175">
              <a:solidFill>
                <a:srgbClr val="5C86AE"/>
              </a:solidFill>
            </a:ln>
          </p:spPr>
          <p:txBody>
            <a:bodyPr wrap="square" lIns="0" tIns="0" rIns="0" bIns="0" rtlCol="0"/>
            <a:lstStyle/>
            <a:p/>
          </p:txBody>
        </p:sp>
        <p:sp>
          <p:nvSpPr>
            <p:cNvPr id="2793" name="object 2793" descr=""/>
            <p:cNvSpPr/>
            <p:nvPr/>
          </p:nvSpPr>
          <p:spPr>
            <a:xfrm>
              <a:off x="6147522" y="2555390"/>
              <a:ext cx="1905" cy="635"/>
            </a:xfrm>
            <a:custGeom>
              <a:avLst/>
              <a:gdLst/>
              <a:ahLst/>
              <a:cxnLst/>
              <a:rect l="l" t="t" r="r" b="b"/>
              <a:pathLst>
                <a:path w="1904" h="635">
                  <a:moveTo>
                    <a:pt x="0" y="558"/>
                  </a:moveTo>
                  <a:lnTo>
                    <a:pt x="1689" y="0"/>
                  </a:lnTo>
                </a:path>
              </a:pathLst>
            </a:custGeom>
            <a:ln w="3175">
              <a:solidFill>
                <a:srgbClr val="5C86AE"/>
              </a:solidFill>
            </a:ln>
          </p:spPr>
          <p:txBody>
            <a:bodyPr wrap="square" lIns="0" tIns="0" rIns="0" bIns="0" rtlCol="0"/>
            <a:lstStyle/>
            <a:p/>
          </p:txBody>
        </p:sp>
        <p:sp>
          <p:nvSpPr>
            <p:cNvPr id="2794" name="object 2794" descr=""/>
            <p:cNvSpPr/>
            <p:nvPr/>
          </p:nvSpPr>
          <p:spPr>
            <a:xfrm>
              <a:off x="6154776" y="2548684"/>
              <a:ext cx="1905" cy="2540"/>
            </a:xfrm>
            <a:custGeom>
              <a:avLst/>
              <a:gdLst/>
              <a:ahLst/>
              <a:cxnLst/>
              <a:rect l="l" t="t" r="r" b="b"/>
              <a:pathLst>
                <a:path w="1904" h="2539">
                  <a:moveTo>
                    <a:pt x="0" y="2235"/>
                  </a:moveTo>
                  <a:lnTo>
                    <a:pt x="558" y="1676"/>
                  </a:lnTo>
                  <a:lnTo>
                    <a:pt x="1130" y="1117"/>
                  </a:lnTo>
                  <a:lnTo>
                    <a:pt x="1689" y="558"/>
                  </a:lnTo>
                  <a:lnTo>
                    <a:pt x="1689" y="0"/>
                  </a:lnTo>
                </a:path>
              </a:pathLst>
            </a:custGeom>
            <a:ln w="3175">
              <a:solidFill>
                <a:srgbClr val="5C86AE"/>
              </a:solidFill>
            </a:ln>
          </p:spPr>
          <p:txBody>
            <a:bodyPr wrap="square" lIns="0" tIns="0" rIns="0" bIns="0" rtlCol="0"/>
            <a:lstStyle/>
            <a:p/>
          </p:txBody>
        </p:sp>
        <p:sp>
          <p:nvSpPr>
            <p:cNvPr id="2795" name="object 2795" descr=""/>
            <p:cNvSpPr/>
            <p:nvPr/>
          </p:nvSpPr>
          <p:spPr>
            <a:xfrm>
              <a:off x="6186613" y="2498439"/>
              <a:ext cx="635" cy="635"/>
            </a:xfrm>
            <a:custGeom>
              <a:avLst/>
              <a:gdLst/>
              <a:ahLst/>
              <a:cxnLst/>
              <a:rect l="l" t="t" r="r" b="b"/>
              <a:pathLst>
                <a:path w="635" h="635">
                  <a:moveTo>
                    <a:pt x="546" y="558"/>
                  </a:moveTo>
                  <a:lnTo>
                    <a:pt x="546" y="0"/>
                  </a:lnTo>
                  <a:lnTo>
                    <a:pt x="0" y="0"/>
                  </a:lnTo>
                </a:path>
              </a:pathLst>
            </a:custGeom>
            <a:ln w="3175">
              <a:solidFill>
                <a:srgbClr val="5C86AE"/>
              </a:solidFill>
            </a:ln>
          </p:spPr>
          <p:txBody>
            <a:bodyPr wrap="square" lIns="0" tIns="0" rIns="0" bIns="0" rtlCol="0"/>
            <a:lstStyle/>
            <a:p/>
          </p:txBody>
        </p:sp>
        <p:sp>
          <p:nvSpPr>
            <p:cNvPr id="2796" name="object 2796" descr=""/>
            <p:cNvSpPr/>
            <p:nvPr/>
          </p:nvSpPr>
          <p:spPr>
            <a:xfrm>
              <a:off x="6186614" y="2501234"/>
              <a:ext cx="635" cy="1270"/>
            </a:xfrm>
            <a:custGeom>
              <a:avLst/>
              <a:gdLst/>
              <a:ahLst/>
              <a:cxnLst/>
              <a:rect l="l" t="t" r="r" b="b"/>
              <a:pathLst>
                <a:path w="635" h="1269">
                  <a:moveTo>
                    <a:pt x="0" y="1117"/>
                  </a:moveTo>
                  <a:lnTo>
                    <a:pt x="546" y="1117"/>
                  </a:lnTo>
                  <a:lnTo>
                    <a:pt x="546" y="558"/>
                  </a:lnTo>
                  <a:lnTo>
                    <a:pt x="546" y="0"/>
                  </a:lnTo>
                </a:path>
              </a:pathLst>
            </a:custGeom>
            <a:ln w="3175">
              <a:solidFill>
                <a:srgbClr val="5C86AE"/>
              </a:solidFill>
            </a:ln>
          </p:spPr>
          <p:txBody>
            <a:bodyPr wrap="square" lIns="0" tIns="0" rIns="0" bIns="0" rtlCol="0"/>
            <a:lstStyle/>
            <a:p/>
          </p:txBody>
        </p:sp>
        <p:sp>
          <p:nvSpPr>
            <p:cNvPr id="2797" name="object 2797" descr=""/>
            <p:cNvSpPr/>
            <p:nvPr/>
          </p:nvSpPr>
          <p:spPr>
            <a:xfrm>
              <a:off x="5418387" y="2543106"/>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2798" name="object 2798" descr=""/>
            <p:cNvSpPr/>
            <p:nvPr/>
          </p:nvSpPr>
          <p:spPr>
            <a:xfrm>
              <a:off x="5426200" y="2462708"/>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2799" name="object 2799" descr=""/>
            <p:cNvSpPr/>
            <p:nvPr/>
          </p:nvSpPr>
          <p:spPr>
            <a:xfrm>
              <a:off x="6178230" y="248950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800" name="object 2800" descr=""/>
            <p:cNvSpPr/>
            <p:nvPr/>
          </p:nvSpPr>
          <p:spPr>
            <a:xfrm>
              <a:off x="6177671" y="2486159"/>
              <a:ext cx="635" cy="1905"/>
            </a:xfrm>
            <a:custGeom>
              <a:avLst/>
              <a:gdLst/>
              <a:ahLst/>
              <a:cxnLst/>
              <a:rect l="l" t="t" r="r" b="b"/>
              <a:pathLst>
                <a:path w="635" h="1905">
                  <a:moveTo>
                    <a:pt x="558" y="1676"/>
                  </a:moveTo>
                  <a:lnTo>
                    <a:pt x="558" y="1117"/>
                  </a:lnTo>
                  <a:lnTo>
                    <a:pt x="558" y="558"/>
                  </a:lnTo>
                  <a:lnTo>
                    <a:pt x="0" y="558"/>
                  </a:lnTo>
                  <a:lnTo>
                    <a:pt x="0" y="0"/>
                  </a:lnTo>
                </a:path>
              </a:pathLst>
            </a:custGeom>
            <a:ln w="3175">
              <a:solidFill>
                <a:srgbClr val="5C86AE"/>
              </a:solidFill>
            </a:ln>
          </p:spPr>
          <p:txBody>
            <a:bodyPr wrap="square" lIns="0" tIns="0" rIns="0" bIns="0" rtlCol="0"/>
            <a:lstStyle/>
            <a:p/>
          </p:txBody>
        </p:sp>
        <p:sp>
          <p:nvSpPr>
            <p:cNvPr id="2801" name="object 2801" descr=""/>
            <p:cNvSpPr/>
            <p:nvPr/>
          </p:nvSpPr>
          <p:spPr>
            <a:xfrm>
              <a:off x="6177672" y="2490067"/>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802" name="object 2802" descr=""/>
            <p:cNvSpPr/>
            <p:nvPr/>
          </p:nvSpPr>
          <p:spPr>
            <a:xfrm>
              <a:off x="6186613" y="2510164"/>
              <a:ext cx="635" cy="1905"/>
            </a:xfrm>
            <a:custGeom>
              <a:avLst/>
              <a:gdLst/>
              <a:ahLst/>
              <a:cxnLst/>
              <a:rect l="l" t="t" r="r" b="b"/>
              <a:pathLst>
                <a:path w="635" h="1905">
                  <a:moveTo>
                    <a:pt x="546" y="1676"/>
                  </a:moveTo>
                  <a:lnTo>
                    <a:pt x="546" y="1117"/>
                  </a:lnTo>
                  <a:lnTo>
                    <a:pt x="546" y="558"/>
                  </a:lnTo>
                  <a:lnTo>
                    <a:pt x="546" y="0"/>
                  </a:lnTo>
                  <a:lnTo>
                    <a:pt x="0" y="0"/>
                  </a:lnTo>
                </a:path>
              </a:pathLst>
            </a:custGeom>
            <a:ln w="3175">
              <a:solidFill>
                <a:srgbClr val="5C86AE"/>
              </a:solidFill>
            </a:ln>
          </p:spPr>
          <p:txBody>
            <a:bodyPr wrap="square" lIns="0" tIns="0" rIns="0" bIns="0" rtlCol="0"/>
            <a:lstStyle/>
            <a:p/>
          </p:txBody>
        </p:sp>
        <p:sp>
          <p:nvSpPr>
            <p:cNvPr id="2803" name="object 2803" descr=""/>
            <p:cNvSpPr/>
            <p:nvPr/>
          </p:nvSpPr>
          <p:spPr>
            <a:xfrm>
              <a:off x="6186614" y="2512955"/>
              <a:ext cx="635" cy="1270"/>
            </a:xfrm>
            <a:custGeom>
              <a:avLst/>
              <a:gdLst/>
              <a:ahLst/>
              <a:cxnLst/>
              <a:rect l="l" t="t" r="r" b="b"/>
              <a:pathLst>
                <a:path w="635" h="1269">
                  <a:moveTo>
                    <a:pt x="0" y="1117"/>
                  </a:moveTo>
                  <a:lnTo>
                    <a:pt x="546" y="1117"/>
                  </a:lnTo>
                  <a:lnTo>
                    <a:pt x="546" y="558"/>
                  </a:lnTo>
                  <a:lnTo>
                    <a:pt x="546" y="0"/>
                  </a:lnTo>
                </a:path>
              </a:pathLst>
            </a:custGeom>
            <a:ln w="3175">
              <a:solidFill>
                <a:srgbClr val="5C86AE"/>
              </a:solidFill>
            </a:ln>
          </p:spPr>
          <p:txBody>
            <a:bodyPr wrap="square" lIns="0" tIns="0" rIns="0" bIns="0" rtlCol="0"/>
            <a:lstStyle/>
            <a:p/>
          </p:txBody>
        </p:sp>
        <p:sp>
          <p:nvSpPr>
            <p:cNvPr id="2804" name="object 2804" descr=""/>
            <p:cNvSpPr/>
            <p:nvPr/>
          </p:nvSpPr>
          <p:spPr>
            <a:xfrm>
              <a:off x="5928112" y="252356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2805" name="object 2805" descr=""/>
            <p:cNvSpPr/>
            <p:nvPr/>
          </p:nvSpPr>
          <p:spPr>
            <a:xfrm>
              <a:off x="5930345" y="252356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2806" name="object 2806" descr=""/>
            <p:cNvSpPr/>
            <p:nvPr/>
          </p:nvSpPr>
          <p:spPr>
            <a:xfrm>
              <a:off x="5928111" y="2524682"/>
              <a:ext cx="1270" cy="635"/>
            </a:xfrm>
            <a:custGeom>
              <a:avLst/>
              <a:gdLst/>
              <a:ahLst/>
              <a:cxnLst/>
              <a:rect l="l" t="t" r="r" b="b"/>
              <a:pathLst>
                <a:path w="1270" h="635">
                  <a:moveTo>
                    <a:pt x="1117" y="558"/>
                  </a:moveTo>
                  <a:lnTo>
                    <a:pt x="0" y="0"/>
                  </a:lnTo>
                </a:path>
              </a:pathLst>
            </a:custGeom>
            <a:ln w="3175">
              <a:solidFill>
                <a:srgbClr val="5C86AE"/>
              </a:solidFill>
            </a:ln>
          </p:spPr>
          <p:txBody>
            <a:bodyPr wrap="square" lIns="0" tIns="0" rIns="0" bIns="0" rtlCol="0"/>
            <a:lstStyle/>
            <a:p/>
          </p:txBody>
        </p:sp>
        <p:sp>
          <p:nvSpPr>
            <p:cNvPr id="2807" name="object 2807" descr=""/>
            <p:cNvSpPr/>
            <p:nvPr/>
          </p:nvSpPr>
          <p:spPr>
            <a:xfrm>
              <a:off x="5928112" y="2522448"/>
              <a:ext cx="1270" cy="1270"/>
            </a:xfrm>
            <a:custGeom>
              <a:avLst/>
              <a:gdLst/>
              <a:ahLst/>
              <a:cxnLst/>
              <a:rect l="l" t="t" r="r" b="b"/>
              <a:pathLst>
                <a:path w="1270" h="1269">
                  <a:moveTo>
                    <a:pt x="0" y="1117"/>
                  </a:moveTo>
                  <a:lnTo>
                    <a:pt x="1117" y="0"/>
                  </a:lnTo>
                </a:path>
              </a:pathLst>
            </a:custGeom>
            <a:ln w="3175">
              <a:solidFill>
                <a:srgbClr val="5C86AE"/>
              </a:solidFill>
            </a:ln>
          </p:spPr>
          <p:txBody>
            <a:bodyPr wrap="square" lIns="0" tIns="0" rIns="0" bIns="0" rtlCol="0"/>
            <a:lstStyle/>
            <a:p/>
          </p:txBody>
        </p:sp>
        <p:sp>
          <p:nvSpPr>
            <p:cNvPr id="2808" name="object 2808" descr=""/>
            <p:cNvSpPr/>
            <p:nvPr/>
          </p:nvSpPr>
          <p:spPr>
            <a:xfrm>
              <a:off x="5929227" y="2524682"/>
              <a:ext cx="1270" cy="635"/>
            </a:xfrm>
            <a:custGeom>
              <a:avLst/>
              <a:gdLst/>
              <a:ahLst/>
              <a:cxnLst/>
              <a:rect l="l" t="t" r="r" b="b"/>
              <a:pathLst>
                <a:path w="1270" h="635">
                  <a:moveTo>
                    <a:pt x="1117" y="0"/>
                  </a:moveTo>
                  <a:lnTo>
                    <a:pt x="0" y="558"/>
                  </a:lnTo>
                </a:path>
              </a:pathLst>
            </a:custGeom>
            <a:ln w="3175">
              <a:solidFill>
                <a:srgbClr val="5C86AE"/>
              </a:solidFill>
            </a:ln>
          </p:spPr>
          <p:txBody>
            <a:bodyPr wrap="square" lIns="0" tIns="0" rIns="0" bIns="0" rtlCol="0"/>
            <a:lstStyle/>
            <a:p/>
          </p:txBody>
        </p:sp>
        <p:sp>
          <p:nvSpPr>
            <p:cNvPr id="2809" name="object 2809" descr=""/>
            <p:cNvSpPr/>
            <p:nvPr/>
          </p:nvSpPr>
          <p:spPr>
            <a:xfrm>
              <a:off x="5929228" y="2522450"/>
              <a:ext cx="1270" cy="1270"/>
            </a:xfrm>
            <a:custGeom>
              <a:avLst/>
              <a:gdLst/>
              <a:ahLst/>
              <a:cxnLst/>
              <a:rect l="l" t="t" r="r" b="b"/>
              <a:pathLst>
                <a:path w="1270" h="1269">
                  <a:moveTo>
                    <a:pt x="0" y="0"/>
                  </a:moveTo>
                  <a:lnTo>
                    <a:pt x="1117" y="1117"/>
                  </a:lnTo>
                </a:path>
              </a:pathLst>
            </a:custGeom>
            <a:ln w="3175">
              <a:solidFill>
                <a:srgbClr val="5C86AE"/>
              </a:solidFill>
            </a:ln>
          </p:spPr>
          <p:txBody>
            <a:bodyPr wrap="square" lIns="0" tIns="0" rIns="0" bIns="0" rtlCol="0"/>
            <a:lstStyle/>
            <a:p/>
          </p:txBody>
        </p:sp>
        <p:sp>
          <p:nvSpPr>
            <p:cNvPr id="2810" name="object 2810" descr=""/>
            <p:cNvSpPr/>
            <p:nvPr/>
          </p:nvSpPr>
          <p:spPr>
            <a:xfrm>
              <a:off x="5878427" y="2509605"/>
              <a:ext cx="635" cy="2540"/>
            </a:xfrm>
            <a:custGeom>
              <a:avLst/>
              <a:gdLst/>
              <a:ahLst/>
              <a:cxnLst/>
              <a:rect l="l" t="t" r="r" b="b"/>
              <a:pathLst>
                <a:path w="635" h="2539">
                  <a:moveTo>
                    <a:pt x="558" y="2235"/>
                  </a:moveTo>
                  <a:lnTo>
                    <a:pt x="0" y="1117"/>
                  </a:lnTo>
                  <a:lnTo>
                    <a:pt x="558" y="0"/>
                  </a:lnTo>
                </a:path>
              </a:pathLst>
            </a:custGeom>
            <a:ln w="3175">
              <a:solidFill>
                <a:srgbClr val="5C86AE"/>
              </a:solidFill>
            </a:ln>
          </p:spPr>
          <p:txBody>
            <a:bodyPr wrap="square" lIns="0" tIns="0" rIns="0" bIns="0" rtlCol="0"/>
            <a:lstStyle/>
            <a:p/>
          </p:txBody>
        </p:sp>
        <p:sp>
          <p:nvSpPr>
            <p:cNvPr id="2811" name="object 2811" descr=""/>
            <p:cNvSpPr/>
            <p:nvPr/>
          </p:nvSpPr>
          <p:spPr>
            <a:xfrm>
              <a:off x="5878986" y="2507931"/>
              <a:ext cx="1905" cy="1905"/>
            </a:xfrm>
            <a:custGeom>
              <a:avLst/>
              <a:gdLst/>
              <a:ahLst/>
              <a:cxnLst/>
              <a:rect l="l" t="t" r="r" b="b"/>
              <a:pathLst>
                <a:path w="1904" h="1905">
                  <a:moveTo>
                    <a:pt x="0" y="1676"/>
                  </a:moveTo>
                  <a:lnTo>
                    <a:pt x="1117" y="0"/>
                  </a:lnTo>
                  <a:lnTo>
                    <a:pt x="1676" y="0"/>
                  </a:lnTo>
                  <a:lnTo>
                    <a:pt x="1676" y="558"/>
                  </a:lnTo>
                </a:path>
              </a:pathLst>
            </a:custGeom>
            <a:ln w="3175">
              <a:solidFill>
                <a:srgbClr val="5C86AE"/>
              </a:solidFill>
            </a:ln>
          </p:spPr>
          <p:txBody>
            <a:bodyPr wrap="square" lIns="0" tIns="0" rIns="0" bIns="0" rtlCol="0"/>
            <a:lstStyle/>
            <a:p/>
          </p:txBody>
        </p:sp>
        <p:sp>
          <p:nvSpPr>
            <p:cNvPr id="2812" name="object 2812" descr=""/>
            <p:cNvSpPr/>
            <p:nvPr/>
          </p:nvSpPr>
          <p:spPr>
            <a:xfrm>
              <a:off x="5878985" y="2511839"/>
              <a:ext cx="1905" cy="1270"/>
            </a:xfrm>
            <a:custGeom>
              <a:avLst/>
              <a:gdLst/>
              <a:ahLst/>
              <a:cxnLst/>
              <a:rect l="l" t="t" r="r" b="b"/>
              <a:pathLst>
                <a:path w="1904" h="1269">
                  <a:moveTo>
                    <a:pt x="1676" y="1117"/>
                  </a:moveTo>
                  <a:lnTo>
                    <a:pt x="1117" y="1117"/>
                  </a:lnTo>
                  <a:lnTo>
                    <a:pt x="0" y="0"/>
                  </a:lnTo>
                </a:path>
              </a:pathLst>
            </a:custGeom>
            <a:ln w="3175">
              <a:solidFill>
                <a:srgbClr val="5C86AE"/>
              </a:solidFill>
            </a:ln>
          </p:spPr>
          <p:txBody>
            <a:bodyPr wrap="square" lIns="0" tIns="0" rIns="0" bIns="0" rtlCol="0"/>
            <a:lstStyle/>
            <a:p/>
          </p:txBody>
        </p:sp>
        <p:sp>
          <p:nvSpPr>
            <p:cNvPr id="2813" name="object 2813" descr=""/>
            <p:cNvSpPr/>
            <p:nvPr/>
          </p:nvSpPr>
          <p:spPr>
            <a:xfrm>
              <a:off x="5881776" y="2512956"/>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2814" name="object 2814" descr=""/>
            <p:cNvSpPr/>
            <p:nvPr/>
          </p:nvSpPr>
          <p:spPr>
            <a:xfrm>
              <a:off x="5881776" y="2507932"/>
              <a:ext cx="1905" cy="1905"/>
            </a:xfrm>
            <a:custGeom>
              <a:avLst/>
              <a:gdLst/>
              <a:ahLst/>
              <a:cxnLst/>
              <a:rect l="l" t="t" r="r" b="b"/>
              <a:pathLst>
                <a:path w="1904" h="1905">
                  <a:moveTo>
                    <a:pt x="0" y="558"/>
                  </a:moveTo>
                  <a:lnTo>
                    <a:pt x="0" y="0"/>
                  </a:lnTo>
                  <a:lnTo>
                    <a:pt x="1117" y="0"/>
                  </a:lnTo>
                  <a:lnTo>
                    <a:pt x="1676" y="1676"/>
                  </a:lnTo>
                </a:path>
              </a:pathLst>
            </a:custGeom>
            <a:ln w="3175">
              <a:solidFill>
                <a:srgbClr val="5C86AE"/>
              </a:solidFill>
            </a:ln>
          </p:spPr>
          <p:txBody>
            <a:bodyPr wrap="square" lIns="0" tIns="0" rIns="0" bIns="0" rtlCol="0"/>
            <a:lstStyle/>
            <a:p/>
          </p:txBody>
        </p:sp>
        <p:sp>
          <p:nvSpPr>
            <p:cNvPr id="2815" name="object 2815" descr=""/>
            <p:cNvSpPr/>
            <p:nvPr/>
          </p:nvSpPr>
          <p:spPr>
            <a:xfrm>
              <a:off x="5882892" y="2509608"/>
              <a:ext cx="1270" cy="3810"/>
            </a:xfrm>
            <a:custGeom>
              <a:avLst/>
              <a:gdLst/>
              <a:ahLst/>
              <a:cxnLst/>
              <a:rect l="l" t="t" r="r" b="b"/>
              <a:pathLst>
                <a:path w="1270" h="3810">
                  <a:moveTo>
                    <a:pt x="558" y="0"/>
                  </a:moveTo>
                  <a:lnTo>
                    <a:pt x="1117" y="1117"/>
                  </a:lnTo>
                  <a:lnTo>
                    <a:pt x="558" y="2235"/>
                  </a:lnTo>
                  <a:lnTo>
                    <a:pt x="0" y="3352"/>
                  </a:lnTo>
                </a:path>
              </a:pathLst>
            </a:custGeom>
            <a:ln w="3175">
              <a:solidFill>
                <a:srgbClr val="5C86AE"/>
              </a:solidFill>
            </a:ln>
          </p:spPr>
          <p:txBody>
            <a:bodyPr wrap="square" lIns="0" tIns="0" rIns="0" bIns="0" rtlCol="0"/>
            <a:lstStyle/>
            <a:p/>
          </p:txBody>
        </p:sp>
        <p:sp>
          <p:nvSpPr>
            <p:cNvPr id="2816" name="object 2816" descr=""/>
            <p:cNvSpPr/>
            <p:nvPr/>
          </p:nvSpPr>
          <p:spPr>
            <a:xfrm>
              <a:off x="5948771" y="2509604"/>
              <a:ext cx="2540" cy="3175"/>
            </a:xfrm>
            <a:custGeom>
              <a:avLst/>
              <a:gdLst/>
              <a:ahLst/>
              <a:cxnLst/>
              <a:rect l="l" t="t" r="r" b="b"/>
              <a:pathLst>
                <a:path w="2539" h="3175">
                  <a:moveTo>
                    <a:pt x="2235" y="2794"/>
                  </a:moveTo>
                  <a:lnTo>
                    <a:pt x="1676" y="2235"/>
                  </a:lnTo>
                  <a:lnTo>
                    <a:pt x="1117" y="1676"/>
                  </a:lnTo>
                  <a:lnTo>
                    <a:pt x="558" y="1117"/>
                  </a:lnTo>
                  <a:lnTo>
                    <a:pt x="0" y="558"/>
                  </a:lnTo>
                  <a:lnTo>
                    <a:pt x="0" y="0"/>
                  </a:lnTo>
                </a:path>
              </a:pathLst>
            </a:custGeom>
            <a:ln w="3175">
              <a:solidFill>
                <a:srgbClr val="5C86AE"/>
              </a:solidFill>
            </a:ln>
          </p:spPr>
          <p:txBody>
            <a:bodyPr wrap="square" lIns="0" tIns="0" rIns="0" bIns="0" rtlCol="0"/>
            <a:lstStyle/>
            <a:p/>
          </p:txBody>
        </p:sp>
        <p:sp>
          <p:nvSpPr>
            <p:cNvPr id="2817" name="object 2817" descr=""/>
            <p:cNvSpPr/>
            <p:nvPr/>
          </p:nvSpPr>
          <p:spPr>
            <a:xfrm>
              <a:off x="5948216" y="2507374"/>
              <a:ext cx="1270" cy="3810"/>
            </a:xfrm>
            <a:custGeom>
              <a:avLst/>
              <a:gdLst/>
              <a:ahLst/>
              <a:cxnLst/>
              <a:rect l="l" t="t" r="r" b="b"/>
              <a:pathLst>
                <a:path w="1270" h="3810">
                  <a:moveTo>
                    <a:pt x="0" y="1676"/>
                  </a:moveTo>
                  <a:lnTo>
                    <a:pt x="0" y="558"/>
                  </a:lnTo>
                  <a:lnTo>
                    <a:pt x="0" y="0"/>
                  </a:lnTo>
                  <a:lnTo>
                    <a:pt x="0" y="558"/>
                  </a:lnTo>
                  <a:lnTo>
                    <a:pt x="0" y="1676"/>
                  </a:lnTo>
                  <a:lnTo>
                    <a:pt x="558" y="2793"/>
                  </a:lnTo>
                  <a:lnTo>
                    <a:pt x="1117" y="3352"/>
                  </a:lnTo>
                </a:path>
              </a:pathLst>
            </a:custGeom>
            <a:ln w="3175">
              <a:solidFill>
                <a:srgbClr val="5C86AE"/>
              </a:solidFill>
            </a:ln>
          </p:spPr>
          <p:txBody>
            <a:bodyPr wrap="square" lIns="0" tIns="0" rIns="0" bIns="0" rtlCol="0"/>
            <a:lstStyle/>
            <a:p/>
          </p:txBody>
        </p:sp>
        <p:sp>
          <p:nvSpPr>
            <p:cNvPr id="2818" name="object 2818" descr=""/>
            <p:cNvSpPr/>
            <p:nvPr/>
          </p:nvSpPr>
          <p:spPr>
            <a:xfrm>
              <a:off x="5953239" y="2513514"/>
              <a:ext cx="2540" cy="0"/>
            </a:xfrm>
            <a:custGeom>
              <a:avLst/>
              <a:gdLst/>
              <a:ahLst/>
              <a:cxnLst/>
              <a:rect l="l" t="t" r="r" b="b"/>
              <a:pathLst>
                <a:path w="2539" h="0">
                  <a:moveTo>
                    <a:pt x="0" y="0"/>
                  </a:moveTo>
                  <a:lnTo>
                    <a:pt x="1117" y="0"/>
                  </a:lnTo>
                  <a:lnTo>
                    <a:pt x="2235" y="0"/>
                  </a:lnTo>
                </a:path>
              </a:pathLst>
            </a:custGeom>
            <a:ln w="3175">
              <a:solidFill>
                <a:srgbClr val="5C86AE"/>
              </a:solidFill>
            </a:ln>
          </p:spPr>
          <p:txBody>
            <a:bodyPr wrap="square" lIns="0" tIns="0" rIns="0" bIns="0" rtlCol="0"/>
            <a:lstStyle/>
            <a:p/>
          </p:txBody>
        </p:sp>
        <p:sp>
          <p:nvSpPr>
            <p:cNvPr id="2819" name="object 2819" descr=""/>
            <p:cNvSpPr/>
            <p:nvPr/>
          </p:nvSpPr>
          <p:spPr>
            <a:xfrm>
              <a:off x="5959378" y="2507371"/>
              <a:ext cx="1270" cy="3810"/>
            </a:xfrm>
            <a:custGeom>
              <a:avLst/>
              <a:gdLst/>
              <a:ahLst/>
              <a:cxnLst/>
              <a:rect l="l" t="t" r="r" b="b"/>
              <a:pathLst>
                <a:path w="1270" h="3810">
                  <a:moveTo>
                    <a:pt x="0" y="3352"/>
                  </a:moveTo>
                  <a:lnTo>
                    <a:pt x="558" y="2794"/>
                  </a:lnTo>
                  <a:lnTo>
                    <a:pt x="1117" y="1676"/>
                  </a:lnTo>
                  <a:lnTo>
                    <a:pt x="1117" y="558"/>
                  </a:lnTo>
                  <a:lnTo>
                    <a:pt x="1117" y="0"/>
                  </a:lnTo>
                  <a:lnTo>
                    <a:pt x="1117" y="558"/>
                  </a:lnTo>
                  <a:lnTo>
                    <a:pt x="1117" y="1676"/>
                  </a:lnTo>
                  <a:lnTo>
                    <a:pt x="558" y="2235"/>
                  </a:lnTo>
                  <a:lnTo>
                    <a:pt x="0" y="3352"/>
                  </a:lnTo>
                </a:path>
              </a:pathLst>
            </a:custGeom>
            <a:ln w="3175">
              <a:solidFill>
                <a:srgbClr val="5C86AE"/>
              </a:solidFill>
            </a:ln>
          </p:spPr>
          <p:txBody>
            <a:bodyPr wrap="square" lIns="0" tIns="0" rIns="0" bIns="0" rtlCol="0"/>
            <a:lstStyle/>
            <a:p/>
          </p:txBody>
        </p:sp>
        <p:sp>
          <p:nvSpPr>
            <p:cNvPr id="2820" name="object 2820" descr=""/>
            <p:cNvSpPr/>
            <p:nvPr/>
          </p:nvSpPr>
          <p:spPr>
            <a:xfrm>
              <a:off x="5957145" y="2512398"/>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2821" name="object 2821" descr=""/>
            <p:cNvSpPr/>
            <p:nvPr/>
          </p:nvSpPr>
          <p:spPr>
            <a:xfrm>
              <a:off x="5953236" y="2513514"/>
              <a:ext cx="2540" cy="0"/>
            </a:xfrm>
            <a:custGeom>
              <a:avLst/>
              <a:gdLst/>
              <a:ahLst/>
              <a:cxnLst/>
              <a:rect l="l" t="t" r="r" b="b"/>
              <a:pathLst>
                <a:path w="2539" h="0">
                  <a:moveTo>
                    <a:pt x="2235" y="0"/>
                  </a:moveTo>
                  <a:lnTo>
                    <a:pt x="1676" y="0"/>
                  </a:lnTo>
                  <a:lnTo>
                    <a:pt x="1117" y="0"/>
                  </a:lnTo>
                  <a:lnTo>
                    <a:pt x="558" y="0"/>
                  </a:lnTo>
                  <a:lnTo>
                    <a:pt x="0" y="0"/>
                  </a:lnTo>
                </a:path>
              </a:pathLst>
            </a:custGeom>
            <a:ln w="3175">
              <a:solidFill>
                <a:srgbClr val="5C86AE"/>
              </a:solidFill>
            </a:ln>
          </p:spPr>
          <p:txBody>
            <a:bodyPr wrap="square" lIns="0" tIns="0" rIns="0" bIns="0" rtlCol="0"/>
            <a:lstStyle/>
            <a:p/>
          </p:txBody>
        </p:sp>
        <p:sp>
          <p:nvSpPr>
            <p:cNvPr id="2822" name="object 2822" descr=""/>
            <p:cNvSpPr/>
            <p:nvPr/>
          </p:nvSpPr>
          <p:spPr>
            <a:xfrm>
              <a:off x="5297798" y="247666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823" name="object 2823" descr=""/>
            <p:cNvSpPr/>
            <p:nvPr/>
          </p:nvSpPr>
          <p:spPr>
            <a:xfrm>
              <a:off x="5960494" y="2505138"/>
              <a:ext cx="0" cy="3810"/>
            </a:xfrm>
            <a:custGeom>
              <a:avLst/>
              <a:gdLst/>
              <a:ahLst/>
              <a:cxnLst/>
              <a:rect l="l" t="t" r="r" b="b"/>
              <a:pathLst>
                <a:path w="0" h="3810">
                  <a:moveTo>
                    <a:pt x="0" y="3352"/>
                  </a:moveTo>
                  <a:lnTo>
                    <a:pt x="0" y="0"/>
                  </a:lnTo>
                </a:path>
              </a:pathLst>
            </a:custGeom>
            <a:ln w="3175">
              <a:solidFill>
                <a:srgbClr val="5C86AE"/>
              </a:solidFill>
            </a:ln>
          </p:spPr>
          <p:txBody>
            <a:bodyPr wrap="square" lIns="0" tIns="0" rIns="0" bIns="0" rtlCol="0"/>
            <a:lstStyle/>
            <a:p/>
          </p:txBody>
        </p:sp>
        <p:sp>
          <p:nvSpPr>
            <p:cNvPr id="2824" name="object 2824" descr=""/>
            <p:cNvSpPr/>
            <p:nvPr/>
          </p:nvSpPr>
          <p:spPr>
            <a:xfrm>
              <a:off x="5960494" y="2504585"/>
              <a:ext cx="0" cy="5080"/>
            </a:xfrm>
            <a:custGeom>
              <a:avLst/>
              <a:gdLst/>
              <a:ahLst/>
              <a:cxnLst/>
              <a:rect l="l" t="t" r="r" b="b"/>
              <a:pathLst>
                <a:path w="0" h="5080">
                  <a:moveTo>
                    <a:pt x="0" y="0"/>
                  </a:moveTo>
                  <a:lnTo>
                    <a:pt x="0" y="5029"/>
                  </a:lnTo>
                </a:path>
              </a:pathLst>
            </a:custGeom>
            <a:ln w="3175">
              <a:solidFill>
                <a:srgbClr val="5C86AE"/>
              </a:solidFill>
            </a:ln>
          </p:spPr>
          <p:txBody>
            <a:bodyPr wrap="square" lIns="0" tIns="0" rIns="0" bIns="0" rtlCol="0"/>
            <a:lstStyle/>
            <a:p/>
          </p:txBody>
        </p:sp>
        <p:sp>
          <p:nvSpPr>
            <p:cNvPr id="2825" name="object 2825" descr=""/>
            <p:cNvSpPr/>
            <p:nvPr/>
          </p:nvSpPr>
          <p:spPr>
            <a:xfrm>
              <a:off x="5951564" y="2504021"/>
              <a:ext cx="5715" cy="6350"/>
            </a:xfrm>
            <a:custGeom>
              <a:avLst/>
              <a:gdLst/>
              <a:ahLst/>
              <a:cxnLst/>
              <a:rect l="l" t="t" r="r" b="b"/>
              <a:pathLst>
                <a:path w="5714" h="6350">
                  <a:moveTo>
                    <a:pt x="558" y="4470"/>
                  </a:moveTo>
                  <a:lnTo>
                    <a:pt x="558" y="5029"/>
                  </a:lnTo>
                  <a:lnTo>
                    <a:pt x="1117" y="5029"/>
                  </a:lnTo>
                  <a:lnTo>
                    <a:pt x="1117" y="5587"/>
                  </a:lnTo>
                  <a:lnTo>
                    <a:pt x="1676" y="5587"/>
                  </a:lnTo>
                  <a:lnTo>
                    <a:pt x="2235" y="6146"/>
                  </a:lnTo>
                  <a:lnTo>
                    <a:pt x="2793" y="6146"/>
                  </a:lnTo>
                  <a:lnTo>
                    <a:pt x="3352" y="6146"/>
                  </a:lnTo>
                  <a:lnTo>
                    <a:pt x="3911" y="5587"/>
                  </a:lnTo>
                  <a:lnTo>
                    <a:pt x="4470" y="5587"/>
                  </a:lnTo>
                  <a:lnTo>
                    <a:pt x="5029" y="5029"/>
                  </a:lnTo>
                  <a:lnTo>
                    <a:pt x="5587" y="4470"/>
                  </a:lnTo>
                  <a:lnTo>
                    <a:pt x="5587" y="3911"/>
                  </a:lnTo>
                  <a:lnTo>
                    <a:pt x="5587" y="3352"/>
                  </a:lnTo>
                  <a:lnTo>
                    <a:pt x="5587" y="2793"/>
                  </a:lnTo>
                  <a:lnTo>
                    <a:pt x="5587" y="2235"/>
                  </a:lnTo>
                  <a:lnTo>
                    <a:pt x="5029" y="1676"/>
                  </a:lnTo>
                  <a:lnTo>
                    <a:pt x="5029" y="1117"/>
                  </a:lnTo>
                  <a:lnTo>
                    <a:pt x="4470" y="558"/>
                  </a:lnTo>
                  <a:lnTo>
                    <a:pt x="3911" y="558"/>
                  </a:lnTo>
                  <a:lnTo>
                    <a:pt x="3352" y="558"/>
                  </a:lnTo>
                  <a:lnTo>
                    <a:pt x="2793" y="0"/>
                  </a:lnTo>
                  <a:lnTo>
                    <a:pt x="2235" y="558"/>
                  </a:lnTo>
                  <a:lnTo>
                    <a:pt x="1676" y="558"/>
                  </a:lnTo>
                  <a:lnTo>
                    <a:pt x="1117" y="558"/>
                  </a:lnTo>
                  <a:lnTo>
                    <a:pt x="558" y="1117"/>
                  </a:lnTo>
                  <a:lnTo>
                    <a:pt x="558" y="1676"/>
                  </a:lnTo>
                  <a:lnTo>
                    <a:pt x="0" y="2235"/>
                  </a:lnTo>
                  <a:lnTo>
                    <a:pt x="0" y="2793"/>
                  </a:lnTo>
                  <a:lnTo>
                    <a:pt x="0" y="3352"/>
                  </a:lnTo>
                  <a:lnTo>
                    <a:pt x="0" y="3911"/>
                  </a:lnTo>
                  <a:lnTo>
                    <a:pt x="0" y="4470"/>
                  </a:lnTo>
                  <a:lnTo>
                    <a:pt x="558" y="4470"/>
                  </a:lnTo>
                </a:path>
              </a:pathLst>
            </a:custGeom>
            <a:ln w="3175">
              <a:solidFill>
                <a:srgbClr val="5C86AE"/>
              </a:solidFill>
            </a:ln>
          </p:spPr>
          <p:txBody>
            <a:bodyPr wrap="square" lIns="0" tIns="0" rIns="0" bIns="0" rtlCol="0"/>
            <a:lstStyle/>
            <a:p/>
          </p:txBody>
        </p:sp>
        <p:sp>
          <p:nvSpPr>
            <p:cNvPr id="2826" name="object 2826" descr=""/>
            <p:cNvSpPr/>
            <p:nvPr/>
          </p:nvSpPr>
          <p:spPr>
            <a:xfrm>
              <a:off x="5952123" y="2501229"/>
              <a:ext cx="5080" cy="0"/>
            </a:xfrm>
            <a:custGeom>
              <a:avLst/>
              <a:gdLst/>
              <a:ahLst/>
              <a:cxnLst/>
              <a:rect l="l" t="t" r="r" b="b"/>
              <a:pathLst>
                <a:path w="5079" h="0">
                  <a:moveTo>
                    <a:pt x="0" y="0"/>
                  </a:moveTo>
                  <a:lnTo>
                    <a:pt x="2235" y="0"/>
                  </a:lnTo>
                  <a:lnTo>
                    <a:pt x="5029" y="0"/>
                  </a:lnTo>
                </a:path>
              </a:pathLst>
            </a:custGeom>
            <a:ln w="3175">
              <a:solidFill>
                <a:srgbClr val="5C86AE"/>
              </a:solidFill>
            </a:ln>
          </p:spPr>
          <p:txBody>
            <a:bodyPr wrap="square" lIns="0" tIns="0" rIns="0" bIns="0" rtlCol="0"/>
            <a:lstStyle/>
            <a:p/>
          </p:txBody>
        </p:sp>
        <p:sp>
          <p:nvSpPr>
            <p:cNvPr id="2827" name="object 2827" descr=""/>
            <p:cNvSpPr/>
            <p:nvPr/>
          </p:nvSpPr>
          <p:spPr>
            <a:xfrm>
              <a:off x="5300019" y="2471647"/>
              <a:ext cx="0" cy="7620"/>
            </a:xfrm>
            <a:custGeom>
              <a:avLst/>
              <a:gdLst/>
              <a:ahLst/>
              <a:cxnLst/>
              <a:rect l="l" t="t" r="r" b="b"/>
              <a:pathLst>
                <a:path w="0" h="7619">
                  <a:moveTo>
                    <a:pt x="0" y="7251"/>
                  </a:moveTo>
                  <a:lnTo>
                    <a:pt x="0" y="7251"/>
                  </a:lnTo>
                  <a:lnTo>
                    <a:pt x="0" y="558"/>
                  </a:lnTo>
                  <a:lnTo>
                    <a:pt x="0" y="0"/>
                  </a:lnTo>
                </a:path>
              </a:pathLst>
            </a:custGeom>
            <a:ln w="3175">
              <a:solidFill>
                <a:srgbClr val="5C86AE"/>
              </a:solidFill>
            </a:ln>
          </p:spPr>
          <p:txBody>
            <a:bodyPr wrap="square" lIns="0" tIns="0" rIns="0" bIns="0" rtlCol="0"/>
            <a:lstStyle/>
            <a:p/>
          </p:txBody>
        </p:sp>
        <p:sp>
          <p:nvSpPr>
            <p:cNvPr id="2828" name="object 2828" descr=""/>
            <p:cNvSpPr/>
            <p:nvPr/>
          </p:nvSpPr>
          <p:spPr>
            <a:xfrm>
              <a:off x="5952681" y="2505142"/>
              <a:ext cx="0" cy="635"/>
            </a:xfrm>
            <a:custGeom>
              <a:avLst/>
              <a:gdLst/>
              <a:ahLst/>
              <a:cxnLst/>
              <a:rect l="l" t="t" r="r" b="b"/>
              <a:pathLst>
                <a:path w="0" h="635">
                  <a:moveTo>
                    <a:pt x="0" y="558"/>
                  </a:moveTo>
                  <a:lnTo>
                    <a:pt x="0" y="0"/>
                  </a:lnTo>
                  <a:lnTo>
                    <a:pt x="0" y="558"/>
                  </a:lnTo>
                </a:path>
              </a:pathLst>
            </a:custGeom>
            <a:ln w="3175">
              <a:solidFill>
                <a:srgbClr val="5C86AE"/>
              </a:solidFill>
            </a:ln>
          </p:spPr>
          <p:txBody>
            <a:bodyPr wrap="square" lIns="0" tIns="0" rIns="0" bIns="0" rtlCol="0"/>
            <a:lstStyle/>
            <a:p/>
          </p:txBody>
        </p:sp>
        <p:sp>
          <p:nvSpPr>
            <p:cNvPr id="2829" name="object 2829" descr=""/>
            <p:cNvSpPr/>
            <p:nvPr/>
          </p:nvSpPr>
          <p:spPr>
            <a:xfrm>
              <a:off x="5951006" y="2506258"/>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2830" name="object 2830" descr=""/>
            <p:cNvSpPr/>
            <p:nvPr/>
          </p:nvSpPr>
          <p:spPr>
            <a:xfrm>
              <a:off x="5955466" y="2507934"/>
              <a:ext cx="4445" cy="5080"/>
            </a:xfrm>
            <a:custGeom>
              <a:avLst/>
              <a:gdLst/>
              <a:ahLst/>
              <a:cxnLst/>
              <a:rect l="l" t="t" r="r" b="b"/>
              <a:pathLst>
                <a:path w="4445" h="5080">
                  <a:moveTo>
                    <a:pt x="3911" y="0"/>
                  </a:moveTo>
                  <a:lnTo>
                    <a:pt x="3911" y="558"/>
                  </a:lnTo>
                  <a:lnTo>
                    <a:pt x="3352" y="1676"/>
                  </a:lnTo>
                  <a:lnTo>
                    <a:pt x="3352" y="2235"/>
                  </a:lnTo>
                  <a:lnTo>
                    <a:pt x="2793" y="2794"/>
                  </a:lnTo>
                  <a:lnTo>
                    <a:pt x="2235" y="3352"/>
                  </a:lnTo>
                  <a:lnTo>
                    <a:pt x="1676" y="3911"/>
                  </a:lnTo>
                  <a:lnTo>
                    <a:pt x="558" y="3911"/>
                  </a:lnTo>
                  <a:lnTo>
                    <a:pt x="0" y="4470"/>
                  </a:lnTo>
                </a:path>
              </a:pathLst>
            </a:custGeom>
            <a:ln w="3175">
              <a:solidFill>
                <a:srgbClr val="5C86AE"/>
              </a:solidFill>
            </a:ln>
          </p:spPr>
          <p:txBody>
            <a:bodyPr wrap="square" lIns="0" tIns="0" rIns="0" bIns="0" rtlCol="0"/>
            <a:lstStyle/>
            <a:p/>
          </p:txBody>
        </p:sp>
        <p:sp>
          <p:nvSpPr>
            <p:cNvPr id="2831" name="object 2831" descr=""/>
            <p:cNvSpPr/>
            <p:nvPr/>
          </p:nvSpPr>
          <p:spPr>
            <a:xfrm>
              <a:off x="5952678" y="2511839"/>
              <a:ext cx="2540" cy="635"/>
            </a:xfrm>
            <a:custGeom>
              <a:avLst/>
              <a:gdLst/>
              <a:ahLst/>
              <a:cxnLst/>
              <a:rect l="l" t="t" r="r" b="b"/>
              <a:pathLst>
                <a:path w="2539" h="635">
                  <a:moveTo>
                    <a:pt x="2235" y="558"/>
                  </a:moveTo>
                  <a:lnTo>
                    <a:pt x="1676" y="558"/>
                  </a:lnTo>
                  <a:lnTo>
                    <a:pt x="1117" y="558"/>
                  </a:lnTo>
                  <a:lnTo>
                    <a:pt x="558" y="558"/>
                  </a:lnTo>
                  <a:lnTo>
                    <a:pt x="0" y="0"/>
                  </a:lnTo>
                </a:path>
              </a:pathLst>
            </a:custGeom>
            <a:ln w="3175">
              <a:solidFill>
                <a:srgbClr val="5C86AE"/>
              </a:solidFill>
            </a:ln>
          </p:spPr>
          <p:txBody>
            <a:bodyPr wrap="square" lIns="0" tIns="0" rIns="0" bIns="0" rtlCol="0"/>
            <a:lstStyle/>
            <a:p/>
          </p:txBody>
        </p:sp>
        <p:sp>
          <p:nvSpPr>
            <p:cNvPr id="2832" name="object 2832" descr=""/>
            <p:cNvSpPr/>
            <p:nvPr/>
          </p:nvSpPr>
          <p:spPr>
            <a:xfrm>
              <a:off x="5950447" y="2510164"/>
              <a:ext cx="635" cy="1270"/>
            </a:xfrm>
            <a:custGeom>
              <a:avLst/>
              <a:gdLst/>
              <a:ahLst/>
              <a:cxnLst/>
              <a:rect l="l" t="t" r="r" b="b"/>
              <a:pathLst>
                <a:path w="635" h="1269">
                  <a:moveTo>
                    <a:pt x="558" y="1117"/>
                  </a:moveTo>
                  <a:lnTo>
                    <a:pt x="0" y="558"/>
                  </a:lnTo>
                  <a:lnTo>
                    <a:pt x="0" y="0"/>
                  </a:lnTo>
                  <a:lnTo>
                    <a:pt x="0" y="558"/>
                  </a:lnTo>
                  <a:lnTo>
                    <a:pt x="558" y="1117"/>
                  </a:lnTo>
                </a:path>
              </a:pathLst>
            </a:custGeom>
            <a:ln w="3175">
              <a:solidFill>
                <a:srgbClr val="5C86AE"/>
              </a:solidFill>
            </a:ln>
          </p:spPr>
          <p:txBody>
            <a:bodyPr wrap="square" lIns="0" tIns="0" rIns="0" bIns="0" rtlCol="0"/>
            <a:lstStyle/>
            <a:p/>
          </p:txBody>
        </p:sp>
        <p:sp>
          <p:nvSpPr>
            <p:cNvPr id="2833" name="object 2833" descr=""/>
            <p:cNvSpPr/>
            <p:nvPr/>
          </p:nvSpPr>
          <p:spPr>
            <a:xfrm>
              <a:off x="5952681" y="2511840"/>
              <a:ext cx="2540" cy="635"/>
            </a:xfrm>
            <a:custGeom>
              <a:avLst/>
              <a:gdLst/>
              <a:ahLst/>
              <a:cxnLst/>
              <a:rect l="l" t="t" r="r" b="b"/>
              <a:pathLst>
                <a:path w="2539" h="635">
                  <a:moveTo>
                    <a:pt x="0" y="0"/>
                  </a:moveTo>
                  <a:lnTo>
                    <a:pt x="558" y="558"/>
                  </a:lnTo>
                  <a:lnTo>
                    <a:pt x="1117" y="558"/>
                  </a:lnTo>
                  <a:lnTo>
                    <a:pt x="1676" y="558"/>
                  </a:lnTo>
                  <a:lnTo>
                    <a:pt x="2235" y="558"/>
                  </a:lnTo>
                </a:path>
              </a:pathLst>
            </a:custGeom>
            <a:ln w="3175">
              <a:solidFill>
                <a:srgbClr val="5C86AE"/>
              </a:solidFill>
            </a:ln>
          </p:spPr>
          <p:txBody>
            <a:bodyPr wrap="square" lIns="0" tIns="0" rIns="0" bIns="0" rtlCol="0"/>
            <a:lstStyle/>
            <a:p/>
          </p:txBody>
        </p:sp>
        <p:sp>
          <p:nvSpPr>
            <p:cNvPr id="2834" name="object 2834" descr=""/>
            <p:cNvSpPr/>
            <p:nvPr/>
          </p:nvSpPr>
          <p:spPr>
            <a:xfrm>
              <a:off x="5955472" y="2507927"/>
              <a:ext cx="4445" cy="5080"/>
            </a:xfrm>
            <a:custGeom>
              <a:avLst/>
              <a:gdLst/>
              <a:ahLst/>
              <a:cxnLst/>
              <a:rect l="l" t="t" r="r" b="b"/>
              <a:pathLst>
                <a:path w="4445" h="5080">
                  <a:moveTo>
                    <a:pt x="0" y="4470"/>
                  </a:moveTo>
                  <a:lnTo>
                    <a:pt x="1117" y="3911"/>
                  </a:lnTo>
                  <a:lnTo>
                    <a:pt x="1676" y="3911"/>
                  </a:lnTo>
                  <a:lnTo>
                    <a:pt x="2235" y="3352"/>
                  </a:lnTo>
                  <a:lnTo>
                    <a:pt x="2794" y="2793"/>
                  </a:lnTo>
                  <a:lnTo>
                    <a:pt x="3352" y="2235"/>
                  </a:lnTo>
                  <a:lnTo>
                    <a:pt x="3352" y="1676"/>
                  </a:lnTo>
                  <a:lnTo>
                    <a:pt x="3911" y="558"/>
                  </a:lnTo>
                  <a:lnTo>
                    <a:pt x="3911" y="0"/>
                  </a:lnTo>
                </a:path>
              </a:pathLst>
            </a:custGeom>
            <a:ln w="3175">
              <a:solidFill>
                <a:srgbClr val="5C86AE"/>
              </a:solidFill>
            </a:ln>
          </p:spPr>
          <p:txBody>
            <a:bodyPr wrap="square" lIns="0" tIns="0" rIns="0" bIns="0" rtlCol="0"/>
            <a:lstStyle/>
            <a:p/>
          </p:txBody>
        </p:sp>
        <p:sp>
          <p:nvSpPr>
            <p:cNvPr id="2835" name="object 2835" descr=""/>
            <p:cNvSpPr/>
            <p:nvPr/>
          </p:nvSpPr>
          <p:spPr>
            <a:xfrm>
              <a:off x="5958262" y="2506817"/>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836" name="object 2836" descr=""/>
            <p:cNvSpPr/>
            <p:nvPr/>
          </p:nvSpPr>
          <p:spPr>
            <a:xfrm>
              <a:off x="5958262" y="2506258"/>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837" name="object 2837" descr=""/>
            <p:cNvSpPr/>
            <p:nvPr/>
          </p:nvSpPr>
          <p:spPr>
            <a:xfrm>
              <a:off x="5694748" y="251741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838" name="object 2838" descr=""/>
            <p:cNvSpPr/>
            <p:nvPr/>
          </p:nvSpPr>
          <p:spPr>
            <a:xfrm>
              <a:off x="5696423" y="2518536"/>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2839" name="object 2839" descr=""/>
            <p:cNvSpPr/>
            <p:nvPr/>
          </p:nvSpPr>
          <p:spPr>
            <a:xfrm>
              <a:off x="5697540" y="251797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840" name="object 2840" descr=""/>
            <p:cNvSpPr/>
            <p:nvPr/>
          </p:nvSpPr>
          <p:spPr>
            <a:xfrm>
              <a:off x="5698098" y="2517984"/>
              <a:ext cx="1270" cy="1270"/>
            </a:xfrm>
            <a:custGeom>
              <a:avLst/>
              <a:gdLst/>
              <a:ahLst/>
              <a:cxnLst/>
              <a:rect l="l" t="t" r="r" b="b"/>
              <a:pathLst>
                <a:path w="1270" h="1269">
                  <a:moveTo>
                    <a:pt x="0" y="1117"/>
                  </a:moveTo>
                  <a:lnTo>
                    <a:pt x="558" y="1117"/>
                  </a:lnTo>
                  <a:lnTo>
                    <a:pt x="1117" y="558"/>
                  </a:lnTo>
                  <a:lnTo>
                    <a:pt x="1117" y="0"/>
                  </a:lnTo>
                </a:path>
              </a:pathLst>
            </a:custGeom>
            <a:ln w="3175">
              <a:solidFill>
                <a:srgbClr val="5C86AE"/>
              </a:solidFill>
            </a:ln>
          </p:spPr>
          <p:txBody>
            <a:bodyPr wrap="square" lIns="0" tIns="0" rIns="0" bIns="0" rtlCol="0"/>
            <a:lstStyle/>
            <a:p/>
          </p:txBody>
        </p:sp>
        <p:sp>
          <p:nvSpPr>
            <p:cNvPr id="2841" name="object 2841" descr=""/>
            <p:cNvSpPr/>
            <p:nvPr/>
          </p:nvSpPr>
          <p:spPr>
            <a:xfrm>
              <a:off x="5698097" y="2517984"/>
              <a:ext cx="1270" cy="1270"/>
            </a:xfrm>
            <a:custGeom>
              <a:avLst/>
              <a:gdLst/>
              <a:ahLst/>
              <a:cxnLst/>
              <a:rect l="l" t="t" r="r" b="b"/>
              <a:pathLst>
                <a:path w="1270" h="1269">
                  <a:moveTo>
                    <a:pt x="558" y="1117"/>
                  </a:moveTo>
                  <a:lnTo>
                    <a:pt x="1117" y="558"/>
                  </a:lnTo>
                  <a:lnTo>
                    <a:pt x="1117" y="0"/>
                  </a:lnTo>
                  <a:lnTo>
                    <a:pt x="558" y="0"/>
                  </a:lnTo>
                  <a:lnTo>
                    <a:pt x="0" y="0"/>
                  </a:lnTo>
                  <a:lnTo>
                    <a:pt x="0" y="1117"/>
                  </a:lnTo>
                </a:path>
              </a:pathLst>
            </a:custGeom>
            <a:ln w="3175">
              <a:solidFill>
                <a:srgbClr val="5C86AE"/>
              </a:solidFill>
            </a:ln>
          </p:spPr>
          <p:txBody>
            <a:bodyPr wrap="square" lIns="0" tIns="0" rIns="0" bIns="0" rtlCol="0"/>
            <a:lstStyle/>
            <a:p/>
          </p:txBody>
        </p:sp>
        <p:sp>
          <p:nvSpPr>
            <p:cNvPr id="2842" name="object 2842" descr=""/>
            <p:cNvSpPr/>
            <p:nvPr/>
          </p:nvSpPr>
          <p:spPr>
            <a:xfrm>
              <a:off x="5698096" y="251741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843" name="object 2843" descr=""/>
            <p:cNvSpPr/>
            <p:nvPr/>
          </p:nvSpPr>
          <p:spPr>
            <a:xfrm>
              <a:off x="5698098" y="2519102"/>
              <a:ext cx="1270" cy="1270"/>
            </a:xfrm>
            <a:custGeom>
              <a:avLst/>
              <a:gdLst/>
              <a:ahLst/>
              <a:cxnLst/>
              <a:rect l="l" t="t" r="r" b="b"/>
              <a:pathLst>
                <a:path w="1270" h="1269">
                  <a:moveTo>
                    <a:pt x="0" y="0"/>
                  </a:moveTo>
                  <a:lnTo>
                    <a:pt x="558" y="0"/>
                  </a:lnTo>
                  <a:lnTo>
                    <a:pt x="1117" y="0"/>
                  </a:lnTo>
                  <a:lnTo>
                    <a:pt x="1117" y="546"/>
                  </a:lnTo>
                  <a:lnTo>
                    <a:pt x="1117" y="1104"/>
                  </a:lnTo>
                  <a:lnTo>
                    <a:pt x="558" y="1104"/>
                  </a:lnTo>
                  <a:lnTo>
                    <a:pt x="0" y="1104"/>
                  </a:lnTo>
                  <a:lnTo>
                    <a:pt x="0" y="0"/>
                  </a:lnTo>
                </a:path>
              </a:pathLst>
            </a:custGeom>
            <a:ln w="3175">
              <a:solidFill>
                <a:srgbClr val="5C86AE"/>
              </a:solidFill>
            </a:ln>
          </p:spPr>
          <p:txBody>
            <a:bodyPr wrap="square" lIns="0" tIns="0" rIns="0" bIns="0" rtlCol="0"/>
            <a:lstStyle/>
            <a:p/>
          </p:txBody>
        </p:sp>
        <p:sp>
          <p:nvSpPr>
            <p:cNvPr id="2844" name="object 2844" descr=""/>
            <p:cNvSpPr/>
            <p:nvPr/>
          </p:nvSpPr>
          <p:spPr>
            <a:xfrm>
              <a:off x="5698096" y="2493416"/>
              <a:ext cx="7620" cy="27940"/>
            </a:xfrm>
            <a:custGeom>
              <a:avLst/>
              <a:gdLst/>
              <a:ahLst/>
              <a:cxnLst/>
              <a:rect l="l" t="t" r="r" b="b"/>
              <a:pathLst>
                <a:path w="7620" h="27939">
                  <a:moveTo>
                    <a:pt x="2235" y="26238"/>
                  </a:moveTo>
                  <a:lnTo>
                    <a:pt x="1905" y="25450"/>
                  </a:lnTo>
                  <a:lnTo>
                    <a:pt x="1117" y="25120"/>
                  </a:lnTo>
                  <a:lnTo>
                    <a:pt x="317" y="25450"/>
                  </a:lnTo>
                  <a:lnTo>
                    <a:pt x="0" y="26238"/>
                  </a:lnTo>
                  <a:lnTo>
                    <a:pt x="317" y="27038"/>
                  </a:lnTo>
                  <a:lnTo>
                    <a:pt x="1117" y="27355"/>
                  </a:lnTo>
                  <a:lnTo>
                    <a:pt x="1905" y="27038"/>
                  </a:lnTo>
                  <a:lnTo>
                    <a:pt x="2235" y="26238"/>
                  </a:lnTo>
                  <a:close/>
                </a:path>
                <a:path w="7620" h="27939">
                  <a:moveTo>
                    <a:pt x="7251" y="1117"/>
                  </a:moveTo>
                  <a:lnTo>
                    <a:pt x="6921" y="330"/>
                  </a:lnTo>
                  <a:lnTo>
                    <a:pt x="6134" y="0"/>
                  </a:lnTo>
                  <a:lnTo>
                    <a:pt x="5346" y="330"/>
                  </a:lnTo>
                  <a:lnTo>
                    <a:pt x="5016" y="1117"/>
                  </a:lnTo>
                  <a:lnTo>
                    <a:pt x="5346" y="1917"/>
                  </a:lnTo>
                  <a:lnTo>
                    <a:pt x="6134" y="2235"/>
                  </a:lnTo>
                  <a:lnTo>
                    <a:pt x="6921" y="1917"/>
                  </a:lnTo>
                  <a:lnTo>
                    <a:pt x="7251" y="1117"/>
                  </a:lnTo>
                  <a:close/>
                </a:path>
              </a:pathLst>
            </a:custGeom>
            <a:solidFill>
              <a:srgbClr val="5C86AE"/>
            </a:solidFill>
          </p:spPr>
          <p:txBody>
            <a:bodyPr wrap="square" lIns="0" tIns="0" rIns="0" bIns="0" rtlCol="0"/>
            <a:lstStyle/>
            <a:p/>
          </p:txBody>
        </p:sp>
        <p:sp>
          <p:nvSpPr>
            <p:cNvPr id="2845" name="object 2845" descr=""/>
            <p:cNvSpPr/>
            <p:nvPr/>
          </p:nvSpPr>
          <p:spPr>
            <a:xfrm>
              <a:off x="5704795" y="2494530"/>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2846" name="object 2846" descr=""/>
            <p:cNvSpPr/>
            <p:nvPr/>
          </p:nvSpPr>
          <p:spPr>
            <a:xfrm>
              <a:off x="5705353" y="2493971"/>
              <a:ext cx="1270" cy="2540"/>
            </a:xfrm>
            <a:custGeom>
              <a:avLst/>
              <a:gdLst/>
              <a:ahLst/>
              <a:cxnLst/>
              <a:rect l="l" t="t" r="r" b="b"/>
              <a:pathLst>
                <a:path w="1270" h="2539">
                  <a:moveTo>
                    <a:pt x="0" y="2235"/>
                  </a:moveTo>
                  <a:lnTo>
                    <a:pt x="1117" y="0"/>
                  </a:lnTo>
                </a:path>
              </a:pathLst>
            </a:custGeom>
            <a:ln w="3175">
              <a:solidFill>
                <a:srgbClr val="5C86AE"/>
              </a:solidFill>
            </a:ln>
          </p:spPr>
          <p:txBody>
            <a:bodyPr wrap="square" lIns="0" tIns="0" rIns="0" bIns="0" rtlCol="0"/>
            <a:lstStyle/>
            <a:p/>
          </p:txBody>
        </p:sp>
        <p:sp>
          <p:nvSpPr>
            <p:cNvPr id="2847" name="object 2847" descr=""/>
            <p:cNvSpPr/>
            <p:nvPr/>
          </p:nvSpPr>
          <p:spPr>
            <a:xfrm>
              <a:off x="5706469" y="2493973"/>
              <a:ext cx="635" cy="1270"/>
            </a:xfrm>
            <a:custGeom>
              <a:avLst/>
              <a:gdLst/>
              <a:ahLst/>
              <a:cxnLst/>
              <a:rect l="l" t="t" r="r" b="b"/>
              <a:pathLst>
                <a:path w="635" h="1269">
                  <a:moveTo>
                    <a:pt x="0" y="1117"/>
                  </a:moveTo>
                  <a:lnTo>
                    <a:pt x="558" y="1117"/>
                  </a:lnTo>
                  <a:lnTo>
                    <a:pt x="558" y="558"/>
                  </a:lnTo>
                  <a:lnTo>
                    <a:pt x="558" y="1117"/>
                  </a:lnTo>
                </a:path>
                <a:path w="635" h="1269">
                  <a:moveTo>
                    <a:pt x="0" y="1117"/>
                  </a:moveTo>
                  <a:lnTo>
                    <a:pt x="0" y="558"/>
                  </a:lnTo>
                  <a:lnTo>
                    <a:pt x="558" y="0"/>
                  </a:lnTo>
                  <a:lnTo>
                    <a:pt x="558" y="558"/>
                  </a:lnTo>
                </a:path>
              </a:pathLst>
            </a:custGeom>
            <a:ln w="3175">
              <a:solidFill>
                <a:srgbClr val="5C86AE"/>
              </a:solidFill>
            </a:ln>
          </p:spPr>
          <p:txBody>
            <a:bodyPr wrap="square" lIns="0" tIns="0" rIns="0" bIns="0" rtlCol="0"/>
            <a:lstStyle/>
            <a:p/>
          </p:txBody>
        </p:sp>
        <p:sp>
          <p:nvSpPr>
            <p:cNvPr id="2848" name="object 2848" descr=""/>
            <p:cNvSpPr/>
            <p:nvPr/>
          </p:nvSpPr>
          <p:spPr>
            <a:xfrm>
              <a:off x="5707027" y="2495648"/>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2849" name="object 2849" descr=""/>
            <p:cNvSpPr/>
            <p:nvPr/>
          </p:nvSpPr>
          <p:spPr>
            <a:xfrm>
              <a:off x="5712051" y="2519653"/>
              <a:ext cx="635" cy="635"/>
            </a:xfrm>
            <a:custGeom>
              <a:avLst/>
              <a:gdLst/>
              <a:ahLst/>
              <a:cxnLst/>
              <a:rect l="l" t="t" r="r" b="b"/>
              <a:pathLst>
                <a:path w="635" h="635">
                  <a:moveTo>
                    <a:pt x="0" y="558"/>
                  </a:moveTo>
                  <a:lnTo>
                    <a:pt x="558" y="0"/>
                  </a:lnTo>
                </a:path>
              </a:pathLst>
            </a:custGeom>
            <a:ln w="3175">
              <a:solidFill>
                <a:srgbClr val="5C86AE"/>
              </a:solidFill>
            </a:ln>
          </p:spPr>
          <p:txBody>
            <a:bodyPr wrap="square" lIns="0" tIns="0" rIns="0" bIns="0" rtlCol="0"/>
            <a:lstStyle/>
            <a:p/>
          </p:txBody>
        </p:sp>
        <p:sp>
          <p:nvSpPr>
            <p:cNvPr id="2850" name="object 2850" descr=""/>
            <p:cNvSpPr/>
            <p:nvPr/>
          </p:nvSpPr>
          <p:spPr>
            <a:xfrm>
              <a:off x="5712049" y="2518537"/>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851" name="object 2851" descr=""/>
            <p:cNvSpPr/>
            <p:nvPr/>
          </p:nvSpPr>
          <p:spPr>
            <a:xfrm>
              <a:off x="5712608" y="2519107"/>
              <a:ext cx="1270" cy="635"/>
            </a:xfrm>
            <a:custGeom>
              <a:avLst/>
              <a:gdLst/>
              <a:ahLst/>
              <a:cxnLst/>
              <a:rect l="l" t="t" r="r" b="b"/>
              <a:pathLst>
                <a:path w="1270" h="635">
                  <a:moveTo>
                    <a:pt x="0" y="546"/>
                  </a:moveTo>
                  <a:lnTo>
                    <a:pt x="558" y="0"/>
                  </a:lnTo>
                  <a:lnTo>
                    <a:pt x="1117" y="0"/>
                  </a:lnTo>
                </a:path>
              </a:pathLst>
            </a:custGeom>
            <a:ln w="3175">
              <a:solidFill>
                <a:srgbClr val="5C86AE"/>
              </a:solidFill>
            </a:ln>
          </p:spPr>
          <p:txBody>
            <a:bodyPr wrap="square" lIns="0" tIns="0" rIns="0" bIns="0" rtlCol="0"/>
            <a:lstStyle/>
            <a:p/>
          </p:txBody>
        </p:sp>
        <p:sp>
          <p:nvSpPr>
            <p:cNvPr id="2852" name="object 2852" descr=""/>
            <p:cNvSpPr/>
            <p:nvPr/>
          </p:nvSpPr>
          <p:spPr>
            <a:xfrm>
              <a:off x="5714283" y="251797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853" name="object 2853" descr=""/>
            <p:cNvSpPr/>
            <p:nvPr/>
          </p:nvSpPr>
          <p:spPr>
            <a:xfrm>
              <a:off x="5714841" y="2517984"/>
              <a:ext cx="1270" cy="1270"/>
            </a:xfrm>
            <a:custGeom>
              <a:avLst/>
              <a:gdLst/>
              <a:ahLst/>
              <a:cxnLst/>
              <a:rect l="l" t="t" r="r" b="b"/>
              <a:pathLst>
                <a:path w="1270" h="1269">
                  <a:moveTo>
                    <a:pt x="0" y="1117"/>
                  </a:moveTo>
                  <a:lnTo>
                    <a:pt x="558" y="1117"/>
                  </a:lnTo>
                  <a:lnTo>
                    <a:pt x="1117" y="558"/>
                  </a:lnTo>
                  <a:lnTo>
                    <a:pt x="558" y="0"/>
                  </a:lnTo>
                </a:path>
              </a:pathLst>
            </a:custGeom>
            <a:ln w="3175">
              <a:solidFill>
                <a:srgbClr val="5C86AE"/>
              </a:solidFill>
            </a:ln>
          </p:spPr>
          <p:txBody>
            <a:bodyPr wrap="square" lIns="0" tIns="0" rIns="0" bIns="0" rtlCol="0"/>
            <a:lstStyle/>
            <a:p/>
          </p:txBody>
        </p:sp>
        <p:sp>
          <p:nvSpPr>
            <p:cNvPr id="2854" name="object 2854" descr=""/>
            <p:cNvSpPr/>
            <p:nvPr/>
          </p:nvSpPr>
          <p:spPr>
            <a:xfrm>
              <a:off x="5714841" y="2517984"/>
              <a:ext cx="1270" cy="1270"/>
            </a:xfrm>
            <a:custGeom>
              <a:avLst/>
              <a:gdLst/>
              <a:ahLst/>
              <a:cxnLst/>
              <a:rect l="l" t="t" r="r" b="b"/>
              <a:pathLst>
                <a:path w="1270" h="1269">
                  <a:moveTo>
                    <a:pt x="558" y="1117"/>
                  </a:moveTo>
                  <a:lnTo>
                    <a:pt x="1117" y="558"/>
                  </a:lnTo>
                  <a:lnTo>
                    <a:pt x="558" y="0"/>
                  </a:lnTo>
                  <a:lnTo>
                    <a:pt x="0" y="0"/>
                  </a:lnTo>
                  <a:lnTo>
                    <a:pt x="0" y="1117"/>
                  </a:lnTo>
                </a:path>
              </a:pathLst>
            </a:custGeom>
            <a:ln w="3175">
              <a:solidFill>
                <a:srgbClr val="5C86AE"/>
              </a:solidFill>
            </a:ln>
          </p:spPr>
          <p:txBody>
            <a:bodyPr wrap="square" lIns="0" tIns="0" rIns="0" bIns="0" rtlCol="0"/>
            <a:lstStyle/>
            <a:p/>
          </p:txBody>
        </p:sp>
        <p:sp>
          <p:nvSpPr>
            <p:cNvPr id="2855" name="object 2855" descr=""/>
            <p:cNvSpPr/>
            <p:nvPr/>
          </p:nvSpPr>
          <p:spPr>
            <a:xfrm>
              <a:off x="5714840" y="251741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856" name="object 2856" descr=""/>
            <p:cNvSpPr/>
            <p:nvPr/>
          </p:nvSpPr>
          <p:spPr>
            <a:xfrm>
              <a:off x="5714841" y="2519102"/>
              <a:ext cx="1270" cy="1270"/>
            </a:xfrm>
            <a:custGeom>
              <a:avLst/>
              <a:gdLst/>
              <a:ahLst/>
              <a:cxnLst/>
              <a:rect l="l" t="t" r="r" b="b"/>
              <a:pathLst>
                <a:path w="1270" h="1269">
                  <a:moveTo>
                    <a:pt x="0" y="0"/>
                  </a:moveTo>
                  <a:lnTo>
                    <a:pt x="558" y="0"/>
                  </a:lnTo>
                  <a:lnTo>
                    <a:pt x="1117" y="546"/>
                  </a:lnTo>
                  <a:lnTo>
                    <a:pt x="1117" y="1104"/>
                  </a:lnTo>
                  <a:lnTo>
                    <a:pt x="558" y="1104"/>
                  </a:lnTo>
                  <a:lnTo>
                    <a:pt x="0" y="1104"/>
                  </a:lnTo>
                  <a:lnTo>
                    <a:pt x="0" y="0"/>
                  </a:lnTo>
                </a:path>
              </a:pathLst>
            </a:custGeom>
            <a:ln w="3175">
              <a:solidFill>
                <a:srgbClr val="5C86AE"/>
              </a:solidFill>
            </a:ln>
          </p:spPr>
          <p:txBody>
            <a:bodyPr wrap="square" lIns="0" tIns="0" rIns="0" bIns="0" rtlCol="0"/>
            <a:lstStyle/>
            <a:p/>
          </p:txBody>
        </p:sp>
        <p:sp>
          <p:nvSpPr>
            <p:cNvPr id="2857" name="object 2857" descr=""/>
            <p:cNvSpPr/>
            <p:nvPr/>
          </p:nvSpPr>
          <p:spPr>
            <a:xfrm>
              <a:off x="5714840" y="251853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858" name="object 2858" descr=""/>
            <p:cNvSpPr/>
            <p:nvPr/>
          </p:nvSpPr>
          <p:spPr>
            <a:xfrm>
              <a:off x="5720423" y="249564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859" name="object 2859" descr=""/>
            <p:cNvSpPr/>
            <p:nvPr/>
          </p:nvSpPr>
          <p:spPr>
            <a:xfrm>
              <a:off x="5720421" y="2494533"/>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860" name="object 2860" descr=""/>
            <p:cNvSpPr/>
            <p:nvPr/>
          </p:nvSpPr>
          <p:spPr>
            <a:xfrm>
              <a:off x="5720423" y="2495090"/>
              <a:ext cx="1270" cy="635"/>
            </a:xfrm>
            <a:custGeom>
              <a:avLst/>
              <a:gdLst/>
              <a:ahLst/>
              <a:cxnLst/>
              <a:rect l="l" t="t" r="r" b="b"/>
              <a:pathLst>
                <a:path w="1270" h="635">
                  <a:moveTo>
                    <a:pt x="0" y="558"/>
                  </a:moveTo>
                  <a:lnTo>
                    <a:pt x="558" y="558"/>
                  </a:lnTo>
                  <a:lnTo>
                    <a:pt x="558" y="0"/>
                  </a:lnTo>
                  <a:lnTo>
                    <a:pt x="1117" y="0"/>
                  </a:lnTo>
                </a:path>
              </a:pathLst>
            </a:custGeom>
            <a:ln w="3175">
              <a:solidFill>
                <a:srgbClr val="5C86AE"/>
              </a:solidFill>
            </a:ln>
          </p:spPr>
          <p:txBody>
            <a:bodyPr wrap="square" lIns="0" tIns="0" rIns="0" bIns="0" rtlCol="0"/>
            <a:lstStyle/>
            <a:p/>
          </p:txBody>
        </p:sp>
        <p:sp>
          <p:nvSpPr>
            <p:cNvPr id="2861" name="object 2861" descr=""/>
            <p:cNvSpPr/>
            <p:nvPr/>
          </p:nvSpPr>
          <p:spPr>
            <a:xfrm>
              <a:off x="5722096" y="2493971"/>
              <a:ext cx="1270" cy="2540"/>
            </a:xfrm>
            <a:custGeom>
              <a:avLst/>
              <a:gdLst/>
              <a:ahLst/>
              <a:cxnLst/>
              <a:rect l="l" t="t" r="r" b="b"/>
              <a:pathLst>
                <a:path w="1270" h="2539">
                  <a:moveTo>
                    <a:pt x="0" y="2235"/>
                  </a:moveTo>
                  <a:lnTo>
                    <a:pt x="1117" y="0"/>
                  </a:lnTo>
                </a:path>
              </a:pathLst>
            </a:custGeom>
            <a:ln w="3175">
              <a:solidFill>
                <a:srgbClr val="5C86AE"/>
              </a:solidFill>
            </a:ln>
          </p:spPr>
          <p:txBody>
            <a:bodyPr wrap="square" lIns="0" tIns="0" rIns="0" bIns="0" rtlCol="0"/>
            <a:lstStyle/>
            <a:p/>
          </p:txBody>
        </p:sp>
        <p:sp>
          <p:nvSpPr>
            <p:cNvPr id="2862" name="object 2862" descr=""/>
            <p:cNvSpPr/>
            <p:nvPr/>
          </p:nvSpPr>
          <p:spPr>
            <a:xfrm>
              <a:off x="5723213" y="2493973"/>
              <a:ext cx="635" cy="1270"/>
            </a:xfrm>
            <a:custGeom>
              <a:avLst/>
              <a:gdLst/>
              <a:ahLst/>
              <a:cxnLst/>
              <a:rect l="l" t="t" r="r" b="b"/>
              <a:pathLst>
                <a:path w="635" h="1269">
                  <a:moveTo>
                    <a:pt x="0" y="1117"/>
                  </a:moveTo>
                  <a:lnTo>
                    <a:pt x="558" y="1117"/>
                  </a:lnTo>
                  <a:lnTo>
                    <a:pt x="558" y="558"/>
                  </a:lnTo>
                  <a:lnTo>
                    <a:pt x="558" y="1117"/>
                  </a:lnTo>
                </a:path>
                <a:path w="635" h="1269">
                  <a:moveTo>
                    <a:pt x="0" y="1117"/>
                  </a:moveTo>
                  <a:lnTo>
                    <a:pt x="0" y="558"/>
                  </a:lnTo>
                  <a:lnTo>
                    <a:pt x="0" y="0"/>
                  </a:lnTo>
                  <a:lnTo>
                    <a:pt x="0" y="558"/>
                  </a:lnTo>
                  <a:lnTo>
                    <a:pt x="558" y="558"/>
                  </a:lnTo>
                </a:path>
              </a:pathLst>
            </a:custGeom>
            <a:ln w="3175">
              <a:solidFill>
                <a:srgbClr val="5C86AE"/>
              </a:solidFill>
            </a:ln>
          </p:spPr>
          <p:txBody>
            <a:bodyPr wrap="square" lIns="0" tIns="0" rIns="0" bIns="0" rtlCol="0"/>
            <a:lstStyle/>
            <a:p/>
          </p:txBody>
        </p:sp>
        <p:sp>
          <p:nvSpPr>
            <p:cNvPr id="2863" name="object 2863" descr=""/>
            <p:cNvSpPr/>
            <p:nvPr/>
          </p:nvSpPr>
          <p:spPr>
            <a:xfrm>
              <a:off x="5723770" y="2495648"/>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2864" name="object 2864" descr=""/>
            <p:cNvSpPr/>
            <p:nvPr/>
          </p:nvSpPr>
          <p:spPr>
            <a:xfrm>
              <a:off x="5728806" y="2519653"/>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865" name="object 2865" descr=""/>
            <p:cNvSpPr/>
            <p:nvPr/>
          </p:nvSpPr>
          <p:spPr>
            <a:xfrm>
              <a:off x="5728806" y="2518537"/>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866" name="object 2866" descr=""/>
            <p:cNvSpPr/>
            <p:nvPr/>
          </p:nvSpPr>
          <p:spPr>
            <a:xfrm>
              <a:off x="5728247" y="251798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867" name="object 2867" descr=""/>
            <p:cNvSpPr/>
            <p:nvPr/>
          </p:nvSpPr>
          <p:spPr>
            <a:xfrm>
              <a:off x="5731026" y="251797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2868" name="object 2868" descr=""/>
            <p:cNvSpPr/>
            <p:nvPr/>
          </p:nvSpPr>
          <p:spPr>
            <a:xfrm>
              <a:off x="5732155" y="2517984"/>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2869" name="object 2869" descr=""/>
            <p:cNvSpPr/>
            <p:nvPr/>
          </p:nvSpPr>
          <p:spPr>
            <a:xfrm>
              <a:off x="5731037" y="251741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870" name="object 2870" descr=""/>
            <p:cNvSpPr/>
            <p:nvPr/>
          </p:nvSpPr>
          <p:spPr>
            <a:xfrm>
              <a:off x="5731026" y="2517979"/>
              <a:ext cx="1270" cy="1270"/>
            </a:xfrm>
            <a:custGeom>
              <a:avLst/>
              <a:gdLst/>
              <a:ahLst/>
              <a:cxnLst/>
              <a:rect l="l" t="t" r="r" b="b"/>
              <a:pathLst>
                <a:path w="1270" h="1269">
                  <a:moveTo>
                    <a:pt x="0" y="0"/>
                  </a:moveTo>
                  <a:lnTo>
                    <a:pt x="558" y="0"/>
                  </a:lnTo>
                  <a:lnTo>
                    <a:pt x="1130" y="0"/>
                  </a:lnTo>
                  <a:lnTo>
                    <a:pt x="1130" y="558"/>
                  </a:lnTo>
                  <a:lnTo>
                    <a:pt x="1130" y="1117"/>
                  </a:lnTo>
                  <a:lnTo>
                    <a:pt x="558" y="1117"/>
                  </a:lnTo>
                  <a:lnTo>
                    <a:pt x="0" y="1117"/>
                  </a:lnTo>
                  <a:lnTo>
                    <a:pt x="0" y="0"/>
                  </a:lnTo>
                </a:path>
              </a:pathLst>
            </a:custGeom>
            <a:ln w="3175">
              <a:solidFill>
                <a:srgbClr val="5C86AE"/>
              </a:solidFill>
            </a:ln>
          </p:spPr>
          <p:txBody>
            <a:bodyPr wrap="square" lIns="0" tIns="0" rIns="0" bIns="0" rtlCol="0"/>
            <a:lstStyle/>
            <a:p/>
          </p:txBody>
        </p:sp>
        <p:sp>
          <p:nvSpPr>
            <p:cNvPr id="2871" name="object 2871" descr=""/>
            <p:cNvSpPr/>
            <p:nvPr/>
          </p:nvSpPr>
          <p:spPr>
            <a:xfrm>
              <a:off x="5731026" y="2519102"/>
              <a:ext cx="1270" cy="1270"/>
            </a:xfrm>
            <a:custGeom>
              <a:avLst/>
              <a:gdLst/>
              <a:ahLst/>
              <a:cxnLst/>
              <a:rect l="l" t="t" r="r" b="b"/>
              <a:pathLst>
                <a:path w="1270" h="1269">
                  <a:moveTo>
                    <a:pt x="0" y="0"/>
                  </a:moveTo>
                  <a:lnTo>
                    <a:pt x="558" y="0"/>
                  </a:lnTo>
                  <a:lnTo>
                    <a:pt x="1130" y="0"/>
                  </a:lnTo>
                  <a:lnTo>
                    <a:pt x="1130" y="546"/>
                  </a:lnTo>
                  <a:lnTo>
                    <a:pt x="1130" y="1104"/>
                  </a:lnTo>
                  <a:lnTo>
                    <a:pt x="558" y="1104"/>
                  </a:lnTo>
                  <a:lnTo>
                    <a:pt x="0" y="1104"/>
                  </a:lnTo>
                  <a:lnTo>
                    <a:pt x="0" y="0"/>
                  </a:lnTo>
                </a:path>
              </a:pathLst>
            </a:custGeom>
            <a:ln w="3175">
              <a:solidFill>
                <a:srgbClr val="5C86AE"/>
              </a:solidFill>
            </a:ln>
          </p:spPr>
          <p:txBody>
            <a:bodyPr wrap="square" lIns="0" tIns="0" rIns="0" bIns="0" rtlCol="0"/>
            <a:lstStyle/>
            <a:p/>
          </p:txBody>
        </p:sp>
        <p:sp>
          <p:nvSpPr>
            <p:cNvPr id="2872" name="object 2872" descr=""/>
            <p:cNvSpPr/>
            <p:nvPr/>
          </p:nvSpPr>
          <p:spPr>
            <a:xfrm>
              <a:off x="5737178" y="249564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873" name="object 2873" descr=""/>
            <p:cNvSpPr/>
            <p:nvPr/>
          </p:nvSpPr>
          <p:spPr>
            <a:xfrm>
              <a:off x="5736056" y="2493416"/>
              <a:ext cx="3175" cy="3175"/>
            </a:xfrm>
            <a:custGeom>
              <a:avLst/>
              <a:gdLst/>
              <a:ahLst/>
              <a:cxnLst/>
              <a:rect l="l" t="t" r="r" b="b"/>
              <a:pathLst>
                <a:path w="3175" h="3175">
                  <a:moveTo>
                    <a:pt x="2794" y="1676"/>
                  </a:moveTo>
                  <a:lnTo>
                    <a:pt x="2463" y="889"/>
                  </a:lnTo>
                  <a:lnTo>
                    <a:pt x="2070" y="723"/>
                  </a:lnTo>
                  <a:lnTo>
                    <a:pt x="1905" y="330"/>
                  </a:lnTo>
                  <a:lnTo>
                    <a:pt x="1117" y="0"/>
                  </a:lnTo>
                  <a:lnTo>
                    <a:pt x="330" y="330"/>
                  </a:lnTo>
                  <a:lnTo>
                    <a:pt x="0" y="1117"/>
                  </a:lnTo>
                  <a:lnTo>
                    <a:pt x="330" y="1917"/>
                  </a:lnTo>
                  <a:lnTo>
                    <a:pt x="723" y="2082"/>
                  </a:lnTo>
                  <a:lnTo>
                    <a:pt x="889" y="2476"/>
                  </a:lnTo>
                  <a:lnTo>
                    <a:pt x="1676" y="2794"/>
                  </a:lnTo>
                  <a:lnTo>
                    <a:pt x="2463" y="2476"/>
                  </a:lnTo>
                  <a:lnTo>
                    <a:pt x="2794" y="1676"/>
                  </a:lnTo>
                  <a:close/>
                </a:path>
              </a:pathLst>
            </a:custGeom>
            <a:solidFill>
              <a:srgbClr val="5C86AE"/>
            </a:solidFill>
          </p:spPr>
          <p:txBody>
            <a:bodyPr wrap="square" lIns="0" tIns="0" rIns="0" bIns="0" rtlCol="0"/>
            <a:lstStyle/>
            <a:p/>
          </p:txBody>
        </p:sp>
        <p:sp>
          <p:nvSpPr>
            <p:cNvPr id="2874" name="object 2874" descr=""/>
            <p:cNvSpPr/>
            <p:nvPr/>
          </p:nvSpPr>
          <p:spPr>
            <a:xfrm>
              <a:off x="5738851" y="2493971"/>
              <a:ext cx="635" cy="2540"/>
            </a:xfrm>
            <a:custGeom>
              <a:avLst/>
              <a:gdLst/>
              <a:ahLst/>
              <a:cxnLst/>
              <a:rect l="l" t="t" r="r" b="b"/>
              <a:pathLst>
                <a:path w="635" h="2539">
                  <a:moveTo>
                    <a:pt x="0" y="2235"/>
                  </a:moveTo>
                  <a:lnTo>
                    <a:pt x="558" y="0"/>
                  </a:lnTo>
                </a:path>
              </a:pathLst>
            </a:custGeom>
            <a:ln w="3175">
              <a:solidFill>
                <a:srgbClr val="5C86AE"/>
              </a:solidFill>
            </a:ln>
          </p:spPr>
          <p:txBody>
            <a:bodyPr wrap="square" lIns="0" tIns="0" rIns="0" bIns="0" rtlCol="0"/>
            <a:lstStyle/>
            <a:p/>
          </p:txBody>
        </p:sp>
        <p:sp>
          <p:nvSpPr>
            <p:cNvPr id="2875" name="object 2875" descr=""/>
            <p:cNvSpPr/>
            <p:nvPr/>
          </p:nvSpPr>
          <p:spPr>
            <a:xfrm>
              <a:off x="5739410" y="2494531"/>
              <a:ext cx="1270" cy="635"/>
            </a:xfrm>
            <a:custGeom>
              <a:avLst/>
              <a:gdLst/>
              <a:ahLst/>
              <a:cxnLst/>
              <a:rect l="l" t="t" r="r" b="b"/>
              <a:pathLst>
                <a:path w="1270" h="635">
                  <a:moveTo>
                    <a:pt x="0" y="558"/>
                  </a:moveTo>
                  <a:lnTo>
                    <a:pt x="1117" y="558"/>
                  </a:lnTo>
                  <a:lnTo>
                    <a:pt x="558" y="0"/>
                  </a:lnTo>
                  <a:lnTo>
                    <a:pt x="1117" y="558"/>
                  </a:lnTo>
                </a:path>
              </a:pathLst>
            </a:custGeom>
            <a:ln w="3175">
              <a:solidFill>
                <a:srgbClr val="5C86AE"/>
              </a:solidFill>
            </a:ln>
          </p:spPr>
          <p:txBody>
            <a:bodyPr wrap="square" lIns="0" tIns="0" rIns="0" bIns="0" rtlCol="0"/>
            <a:lstStyle/>
            <a:p/>
          </p:txBody>
        </p:sp>
        <p:sp>
          <p:nvSpPr>
            <p:cNvPr id="2876" name="object 2876" descr=""/>
            <p:cNvSpPr/>
            <p:nvPr/>
          </p:nvSpPr>
          <p:spPr>
            <a:xfrm>
              <a:off x="5739968" y="2493975"/>
              <a:ext cx="0" cy="635"/>
            </a:xfrm>
            <a:custGeom>
              <a:avLst/>
              <a:gdLst/>
              <a:ahLst/>
              <a:cxnLst/>
              <a:rect l="l" t="t" r="r" b="b"/>
              <a:pathLst>
                <a:path w="0" h="635">
                  <a:moveTo>
                    <a:pt x="0" y="0"/>
                  </a:moveTo>
                  <a:lnTo>
                    <a:pt x="0" y="558"/>
                  </a:lnTo>
                  <a:lnTo>
                    <a:pt x="0" y="0"/>
                  </a:lnTo>
                </a:path>
              </a:pathLst>
            </a:custGeom>
            <a:ln w="3175">
              <a:solidFill>
                <a:srgbClr val="5C86AE"/>
              </a:solidFill>
            </a:ln>
          </p:spPr>
          <p:txBody>
            <a:bodyPr wrap="square" lIns="0" tIns="0" rIns="0" bIns="0" rtlCol="0"/>
            <a:lstStyle/>
            <a:p/>
          </p:txBody>
        </p:sp>
        <p:sp>
          <p:nvSpPr>
            <p:cNvPr id="2877" name="object 2877" descr=""/>
            <p:cNvSpPr/>
            <p:nvPr/>
          </p:nvSpPr>
          <p:spPr>
            <a:xfrm>
              <a:off x="5739410" y="2494531"/>
              <a:ext cx="635" cy="635"/>
            </a:xfrm>
            <a:custGeom>
              <a:avLst/>
              <a:gdLst/>
              <a:ahLst/>
              <a:cxnLst/>
              <a:rect l="l" t="t" r="r" b="b"/>
              <a:pathLst>
                <a:path w="635" h="635">
                  <a:moveTo>
                    <a:pt x="0" y="558"/>
                  </a:moveTo>
                  <a:lnTo>
                    <a:pt x="558" y="0"/>
                  </a:lnTo>
                </a:path>
              </a:pathLst>
            </a:custGeom>
            <a:ln w="3175">
              <a:solidFill>
                <a:srgbClr val="5C86AE"/>
              </a:solidFill>
            </a:ln>
          </p:spPr>
          <p:txBody>
            <a:bodyPr wrap="square" lIns="0" tIns="0" rIns="0" bIns="0" rtlCol="0"/>
            <a:lstStyle/>
            <a:p/>
          </p:txBody>
        </p:sp>
        <p:sp>
          <p:nvSpPr>
            <p:cNvPr id="2878" name="object 2878" descr=""/>
            <p:cNvSpPr/>
            <p:nvPr/>
          </p:nvSpPr>
          <p:spPr>
            <a:xfrm>
              <a:off x="5740527" y="249564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879" name="object 2879" descr=""/>
            <p:cNvSpPr/>
            <p:nvPr/>
          </p:nvSpPr>
          <p:spPr>
            <a:xfrm>
              <a:off x="5744991" y="2517977"/>
              <a:ext cx="635" cy="2540"/>
            </a:xfrm>
            <a:custGeom>
              <a:avLst/>
              <a:gdLst/>
              <a:ahLst/>
              <a:cxnLst/>
              <a:rect l="l" t="t" r="r" b="b"/>
              <a:pathLst>
                <a:path w="635" h="2539">
                  <a:moveTo>
                    <a:pt x="0" y="2235"/>
                  </a:moveTo>
                  <a:lnTo>
                    <a:pt x="558" y="0"/>
                  </a:lnTo>
                </a:path>
              </a:pathLst>
            </a:custGeom>
            <a:ln w="3175">
              <a:solidFill>
                <a:srgbClr val="5C86AE"/>
              </a:solidFill>
            </a:ln>
          </p:spPr>
          <p:txBody>
            <a:bodyPr wrap="square" lIns="0" tIns="0" rIns="0" bIns="0" rtlCol="0"/>
            <a:lstStyle/>
            <a:p/>
          </p:txBody>
        </p:sp>
        <p:sp>
          <p:nvSpPr>
            <p:cNvPr id="2880" name="object 2880" descr=""/>
            <p:cNvSpPr/>
            <p:nvPr/>
          </p:nvSpPr>
          <p:spPr>
            <a:xfrm>
              <a:off x="5745548" y="251910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881" name="object 2881" descr=""/>
            <p:cNvSpPr/>
            <p:nvPr/>
          </p:nvSpPr>
          <p:spPr>
            <a:xfrm>
              <a:off x="5745549" y="2517984"/>
              <a:ext cx="635" cy="1270"/>
            </a:xfrm>
            <a:custGeom>
              <a:avLst/>
              <a:gdLst/>
              <a:ahLst/>
              <a:cxnLst/>
              <a:rect l="l" t="t" r="r" b="b"/>
              <a:pathLst>
                <a:path w="635" h="1269">
                  <a:moveTo>
                    <a:pt x="0" y="1117"/>
                  </a:moveTo>
                  <a:lnTo>
                    <a:pt x="0" y="558"/>
                  </a:lnTo>
                  <a:lnTo>
                    <a:pt x="558" y="0"/>
                  </a:lnTo>
                  <a:lnTo>
                    <a:pt x="558" y="558"/>
                  </a:lnTo>
                  <a:lnTo>
                    <a:pt x="558" y="1117"/>
                  </a:lnTo>
                  <a:lnTo>
                    <a:pt x="558" y="558"/>
                  </a:lnTo>
                </a:path>
              </a:pathLst>
            </a:custGeom>
            <a:ln w="3175">
              <a:solidFill>
                <a:srgbClr val="5C86AE"/>
              </a:solidFill>
            </a:ln>
          </p:spPr>
          <p:txBody>
            <a:bodyPr wrap="square" lIns="0" tIns="0" rIns="0" bIns="0" rtlCol="0"/>
            <a:lstStyle/>
            <a:p/>
          </p:txBody>
        </p:sp>
        <p:sp>
          <p:nvSpPr>
            <p:cNvPr id="2882" name="object 2882" descr=""/>
            <p:cNvSpPr/>
            <p:nvPr/>
          </p:nvSpPr>
          <p:spPr>
            <a:xfrm>
              <a:off x="5746666" y="2519653"/>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883" name="object 2883" descr=""/>
            <p:cNvSpPr/>
            <p:nvPr/>
          </p:nvSpPr>
          <p:spPr>
            <a:xfrm>
              <a:off x="5748897" y="2517978"/>
              <a:ext cx="635" cy="635"/>
            </a:xfrm>
            <a:custGeom>
              <a:avLst/>
              <a:gdLst/>
              <a:ahLst/>
              <a:cxnLst/>
              <a:rect l="l" t="t" r="r" b="b"/>
              <a:pathLst>
                <a:path w="635" h="635">
                  <a:moveTo>
                    <a:pt x="558" y="558"/>
                  </a:moveTo>
                  <a:lnTo>
                    <a:pt x="0" y="558"/>
                  </a:lnTo>
                  <a:lnTo>
                    <a:pt x="0" y="0"/>
                  </a:lnTo>
                </a:path>
              </a:pathLst>
            </a:custGeom>
            <a:ln w="3175">
              <a:solidFill>
                <a:srgbClr val="5C86AE"/>
              </a:solidFill>
            </a:ln>
          </p:spPr>
          <p:txBody>
            <a:bodyPr wrap="square" lIns="0" tIns="0" rIns="0" bIns="0" rtlCol="0"/>
            <a:lstStyle/>
            <a:p/>
          </p:txBody>
        </p:sp>
        <p:sp>
          <p:nvSpPr>
            <p:cNvPr id="2884" name="object 2884" descr=""/>
            <p:cNvSpPr/>
            <p:nvPr/>
          </p:nvSpPr>
          <p:spPr>
            <a:xfrm>
              <a:off x="5747781" y="2517979"/>
              <a:ext cx="1905" cy="2540"/>
            </a:xfrm>
            <a:custGeom>
              <a:avLst/>
              <a:gdLst/>
              <a:ahLst/>
              <a:cxnLst/>
              <a:rect l="l" t="t" r="r" b="b"/>
              <a:pathLst>
                <a:path w="1904" h="2539">
                  <a:moveTo>
                    <a:pt x="1117" y="0"/>
                  </a:moveTo>
                  <a:lnTo>
                    <a:pt x="1117" y="558"/>
                  </a:lnTo>
                  <a:lnTo>
                    <a:pt x="1676" y="558"/>
                  </a:lnTo>
                  <a:lnTo>
                    <a:pt x="1676" y="1117"/>
                  </a:lnTo>
                  <a:lnTo>
                    <a:pt x="1676" y="1676"/>
                  </a:lnTo>
                  <a:lnTo>
                    <a:pt x="1117" y="1676"/>
                  </a:lnTo>
                  <a:lnTo>
                    <a:pt x="1117" y="2235"/>
                  </a:lnTo>
                  <a:lnTo>
                    <a:pt x="558" y="2235"/>
                  </a:lnTo>
                  <a:lnTo>
                    <a:pt x="0" y="1676"/>
                  </a:lnTo>
                  <a:lnTo>
                    <a:pt x="0" y="1117"/>
                  </a:lnTo>
                  <a:lnTo>
                    <a:pt x="0" y="558"/>
                  </a:lnTo>
                  <a:lnTo>
                    <a:pt x="558" y="0"/>
                  </a:lnTo>
                  <a:lnTo>
                    <a:pt x="1117" y="0"/>
                  </a:lnTo>
                </a:path>
              </a:pathLst>
            </a:custGeom>
            <a:ln w="3175">
              <a:solidFill>
                <a:srgbClr val="5C86AE"/>
              </a:solidFill>
            </a:ln>
          </p:spPr>
          <p:txBody>
            <a:bodyPr wrap="square" lIns="0" tIns="0" rIns="0" bIns="0" rtlCol="0"/>
            <a:lstStyle/>
            <a:p/>
          </p:txBody>
        </p:sp>
        <p:sp>
          <p:nvSpPr>
            <p:cNvPr id="2885" name="object 2885" descr=""/>
            <p:cNvSpPr/>
            <p:nvPr/>
          </p:nvSpPr>
          <p:spPr>
            <a:xfrm>
              <a:off x="5648960" y="2546453"/>
              <a:ext cx="114935" cy="1905"/>
            </a:xfrm>
            <a:custGeom>
              <a:avLst/>
              <a:gdLst/>
              <a:ahLst/>
              <a:cxnLst/>
              <a:rect l="l" t="t" r="r" b="b"/>
              <a:pathLst>
                <a:path w="114935" h="1905">
                  <a:moveTo>
                    <a:pt x="0" y="1676"/>
                  </a:moveTo>
                  <a:lnTo>
                    <a:pt x="0" y="0"/>
                  </a:lnTo>
                  <a:lnTo>
                    <a:pt x="114452" y="0"/>
                  </a:lnTo>
                </a:path>
              </a:pathLst>
            </a:custGeom>
            <a:ln w="3175">
              <a:solidFill>
                <a:srgbClr val="5C86AE"/>
              </a:solidFill>
            </a:ln>
          </p:spPr>
          <p:txBody>
            <a:bodyPr wrap="square" lIns="0" tIns="0" rIns="0" bIns="0" rtlCol="0"/>
            <a:lstStyle/>
            <a:p/>
          </p:txBody>
        </p:sp>
        <p:sp>
          <p:nvSpPr>
            <p:cNvPr id="2886" name="object 2886" descr=""/>
            <p:cNvSpPr/>
            <p:nvPr/>
          </p:nvSpPr>
          <p:spPr>
            <a:xfrm>
              <a:off x="5695865" y="2517979"/>
              <a:ext cx="1270" cy="2540"/>
            </a:xfrm>
            <a:custGeom>
              <a:avLst/>
              <a:gdLst/>
              <a:ahLst/>
              <a:cxnLst/>
              <a:rect l="l" t="t" r="r" b="b"/>
              <a:pathLst>
                <a:path w="1270" h="2539">
                  <a:moveTo>
                    <a:pt x="1117" y="0"/>
                  </a:moveTo>
                  <a:lnTo>
                    <a:pt x="558" y="0"/>
                  </a:lnTo>
                  <a:lnTo>
                    <a:pt x="0" y="558"/>
                  </a:lnTo>
                  <a:lnTo>
                    <a:pt x="558" y="558"/>
                  </a:lnTo>
                  <a:lnTo>
                    <a:pt x="558" y="2235"/>
                  </a:lnTo>
                  <a:lnTo>
                    <a:pt x="1117" y="2235"/>
                  </a:lnTo>
                  <a:lnTo>
                    <a:pt x="1117" y="0"/>
                  </a:lnTo>
                </a:path>
              </a:pathLst>
            </a:custGeom>
            <a:ln w="3175">
              <a:solidFill>
                <a:srgbClr val="5C86AE"/>
              </a:solidFill>
            </a:ln>
          </p:spPr>
          <p:txBody>
            <a:bodyPr wrap="square" lIns="0" tIns="0" rIns="0" bIns="0" rtlCol="0"/>
            <a:lstStyle/>
            <a:p/>
          </p:txBody>
        </p:sp>
        <p:sp>
          <p:nvSpPr>
            <p:cNvPr id="2887" name="object 2887" descr=""/>
            <p:cNvSpPr/>
            <p:nvPr/>
          </p:nvSpPr>
          <p:spPr>
            <a:xfrm>
              <a:off x="5697537" y="2517977"/>
              <a:ext cx="2540" cy="2540"/>
            </a:xfrm>
            <a:custGeom>
              <a:avLst/>
              <a:gdLst/>
              <a:ahLst/>
              <a:cxnLst/>
              <a:rect l="l" t="t" r="r" b="b"/>
              <a:pathLst>
                <a:path w="2539" h="2539">
                  <a:moveTo>
                    <a:pt x="1676" y="2235"/>
                  </a:moveTo>
                  <a:lnTo>
                    <a:pt x="2235" y="2235"/>
                  </a:lnTo>
                  <a:lnTo>
                    <a:pt x="2235" y="1676"/>
                  </a:lnTo>
                  <a:lnTo>
                    <a:pt x="1676" y="1130"/>
                  </a:lnTo>
                  <a:lnTo>
                    <a:pt x="1676" y="558"/>
                  </a:lnTo>
                  <a:lnTo>
                    <a:pt x="2235" y="558"/>
                  </a:lnTo>
                  <a:lnTo>
                    <a:pt x="1676" y="558"/>
                  </a:lnTo>
                  <a:lnTo>
                    <a:pt x="1676" y="0"/>
                  </a:lnTo>
                  <a:lnTo>
                    <a:pt x="1117" y="0"/>
                  </a:lnTo>
                  <a:lnTo>
                    <a:pt x="0" y="0"/>
                  </a:lnTo>
                  <a:lnTo>
                    <a:pt x="0" y="2235"/>
                  </a:lnTo>
                  <a:lnTo>
                    <a:pt x="1117" y="2235"/>
                  </a:lnTo>
                  <a:lnTo>
                    <a:pt x="1676" y="2235"/>
                  </a:lnTo>
                </a:path>
              </a:pathLst>
            </a:custGeom>
            <a:ln w="3175">
              <a:solidFill>
                <a:srgbClr val="5C86AE"/>
              </a:solidFill>
            </a:ln>
          </p:spPr>
          <p:txBody>
            <a:bodyPr wrap="square" lIns="0" tIns="0" rIns="0" bIns="0" rtlCol="0"/>
            <a:lstStyle/>
            <a:p/>
          </p:txBody>
        </p:sp>
        <p:sp>
          <p:nvSpPr>
            <p:cNvPr id="2888" name="object 2888" descr=""/>
            <p:cNvSpPr/>
            <p:nvPr/>
          </p:nvSpPr>
          <p:spPr>
            <a:xfrm>
              <a:off x="5704236" y="2493975"/>
              <a:ext cx="635" cy="2540"/>
            </a:xfrm>
            <a:custGeom>
              <a:avLst/>
              <a:gdLst/>
              <a:ahLst/>
              <a:cxnLst/>
              <a:rect l="l" t="t" r="r" b="b"/>
              <a:pathLst>
                <a:path w="635" h="2539">
                  <a:moveTo>
                    <a:pt x="558" y="0"/>
                  </a:moveTo>
                  <a:lnTo>
                    <a:pt x="558" y="2235"/>
                  </a:lnTo>
                  <a:lnTo>
                    <a:pt x="558" y="558"/>
                  </a:lnTo>
                  <a:lnTo>
                    <a:pt x="0" y="558"/>
                  </a:lnTo>
                  <a:lnTo>
                    <a:pt x="0" y="0"/>
                  </a:lnTo>
                  <a:lnTo>
                    <a:pt x="558" y="0"/>
                  </a:lnTo>
                </a:path>
              </a:pathLst>
            </a:custGeom>
            <a:ln w="3175">
              <a:solidFill>
                <a:srgbClr val="5C86AE"/>
              </a:solidFill>
            </a:ln>
          </p:spPr>
          <p:txBody>
            <a:bodyPr wrap="square" lIns="0" tIns="0" rIns="0" bIns="0" rtlCol="0"/>
            <a:lstStyle/>
            <a:p/>
          </p:txBody>
        </p:sp>
        <p:sp>
          <p:nvSpPr>
            <p:cNvPr id="2889" name="object 2889" descr=""/>
            <p:cNvSpPr/>
            <p:nvPr/>
          </p:nvSpPr>
          <p:spPr>
            <a:xfrm>
              <a:off x="5705353" y="2493971"/>
              <a:ext cx="3175" cy="2540"/>
            </a:xfrm>
            <a:custGeom>
              <a:avLst/>
              <a:gdLst/>
              <a:ahLst/>
              <a:cxnLst/>
              <a:rect l="l" t="t" r="r" b="b"/>
              <a:pathLst>
                <a:path w="3175" h="2539">
                  <a:moveTo>
                    <a:pt x="558" y="2235"/>
                  </a:moveTo>
                  <a:lnTo>
                    <a:pt x="1117" y="1676"/>
                  </a:lnTo>
                  <a:lnTo>
                    <a:pt x="1676" y="1676"/>
                  </a:lnTo>
                  <a:lnTo>
                    <a:pt x="2235" y="2235"/>
                  </a:lnTo>
                  <a:lnTo>
                    <a:pt x="2793" y="2235"/>
                  </a:lnTo>
                  <a:lnTo>
                    <a:pt x="1676" y="0"/>
                  </a:lnTo>
                  <a:lnTo>
                    <a:pt x="1117" y="0"/>
                  </a:lnTo>
                  <a:lnTo>
                    <a:pt x="0" y="2235"/>
                  </a:lnTo>
                  <a:lnTo>
                    <a:pt x="558" y="2235"/>
                  </a:lnTo>
                </a:path>
              </a:pathLst>
            </a:custGeom>
            <a:ln w="3175">
              <a:solidFill>
                <a:srgbClr val="5C86AE"/>
              </a:solidFill>
            </a:ln>
          </p:spPr>
          <p:txBody>
            <a:bodyPr wrap="square" lIns="0" tIns="0" rIns="0" bIns="0" rtlCol="0"/>
            <a:lstStyle/>
            <a:p/>
          </p:txBody>
        </p:sp>
        <p:sp>
          <p:nvSpPr>
            <p:cNvPr id="2890" name="object 2890" descr=""/>
            <p:cNvSpPr/>
            <p:nvPr/>
          </p:nvSpPr>
          <p:spPr>
            <a:xfrm>
              <a:off x="5712049" y="2517977"/>
              <a:ext cx="1905" cy="2540"/>
            </a:xfrm>
            <a:custGeom>
              <a:avLst/>
              <a:gdLst/>
              <a:ahLst/>
              <a:cxnLst/>
              <a:rect l="l" t="t" r="r" b="b"/>
              <a:pathLst>
                <a:path w="1904" h="2539">
                  <a:moveTo>
                    <a:pt x="558" y="2235"/>
                  </a:moveTo>
                  <a:lnTo>
                    <a:pt x="1676" y="2235"/>
                  </a:lnTo>
                  <a:lnTo>
                    <a:pt x="0" y="2235"/>
                  </a:lnTo>
                  <a:lnTo>
                    <a:pt x="558" y="1676"/>
                  </a:lnTo>
                  <a:lnTo>
                    <a:pt x="1117" y="1130"/>
                  </a:lnTo>
                  <a:lnTo>
                    <a:pt x="1676" y="1130"/>
                  </a:lnTo>
                  <a:lnTo>
                    <a:pt x="1676" y="558"/>
                  </a:lnTo>
                  <a:lnTo>
                    <a:pt x="1676" y="0"/>
                  </a:lnTo>
                  <a:lnTo>
                    <a:pt x="1117" y="0"/>
                  </a:lnTo>
                  <a:lnTo>
                    <a:pt x="558" y="0"/>
                  </a:lnTo>
                  <a:lnTo>
                    <a:pt x="558" y="558"/>
                  </a:lnTo>
                  <a:lnTo>
                    <a:pt x="0" y="558"/>
                  </a:lnTo>
                  <a:lnTo>
                    <a:pt x="558" y="558"/>
                  </a:lnTo>
                  <a:lnTo>
                    <a:pt x="558" y="0"/>
                  </a:lnTo>
                  <a:lnTo>
                    <a:pt x="1117" y="0"/>
                  </a:lnTo>
                  <a:lnTo>
                    <a:pt x="1676" y="0"/>
                  </a:lnTo>
                  <a:lnTo>
                    <a:pt x="1676" y="558"/>
                  </a:lnTo>
                  <a:lnTo>
                    <a:pt x="1676" y="1130"/>
                  </a:lnTo>
                  <a:lnTo>
                    <a:pt x="1117" y="1676"/>
                  </a:lnTo>
                  <a:lnTo>
                    <a:pt x="558" y="1676"/>
                  </a:lnTo>
                  <a:lnTo>
                    <a:pt x="558" y="2235"/>
                  </a:lnTo>
                </a:path>
              </a:pathLst>
            </a:custGeom>
            <a:ln w="3175">
              <a:solidFill>
                <a:srgbClr val="5C86AE"/>
              </a:solidFill>
            </a:ln>
          </p:spPr>
          <p:txBody>
            <a:bodyPr wrap="square" lIns="0" tIns="0" rIns="0" bIns="0" rtlCol="0"/>
            <a:lstStyle/>
            <a:p/>
          </p:txBody>
        </p:sp>
        <p:sp>
          <p:nvSpPr>
            <p:cNvPr id="2891" name="object 2891" descr=""/>
            <p:cNvSpPr/>
            <p:nvPr/>
          </p:nvSpPr>
          <p:spPr>
            <a:xfrm>
              <a:off x="5714281" y="2517977"/>
              <a:ext cx="2540" cy="2540"/>
            </a:xfrm>
            <a:custGeom>
              <a:avLst/>
              <a:gdLst/>
              <a:ahLst/>
              <a:cxnLst/>
              <a:rect l="l" t="t" r="r" b="b"/>
              <a:pathLst>
                <a:path w="2539" h="2539">
                  <a:moveTo>
                    <a:pt x="1676" y="2235"/>
                  </a:moveTo>
                  <a:lnTo>
                    <a:pt x="2235" y="1676"/>
                  </a:lnTo>
                  <a:lnTo>
                    <a:pt x="1676" y="1676"/>
                  </a:lnTo>
                  <a:lnTo>
                    <a:pt x="1676" y="1130"/>
                  </a:lnTo>
                  <a:lnTo>
                    <a:pt x="1676" y="558"/>
                  </a:lnTo>
                  <a:lnTo>
                    <a:pt x="1676" y="0"/>
                  </a:lnTo>
                  <a:lnTo>
                    <a:pt x="1117" y="0"/>
                  </a:lnTo>
                  <a:lnTo>
                    <a:pt x="558" y="0"/>
                  </a:lnTo>
                  <a:lnTo>
                    <a:pt x="0" y="0"/>
                  </a:lnTo>
                  <a:lnTo>
                    <a:pt x="0" y="2235"/>
                  </a:lnTo>
                  <a:lnTo>
                    <a:pt x="558" y="2235"/>
                  </a:lnTo>
                  <a:lnTo>
                    <a:pt x="1117" y="2235"/>
                  </a:lnTo>
                  <a:lnTo>
                    <a:pt x="1676" y="2235"/>
                  </a:lnTo>
                </a:path>
              </a:pathLst>
            </a:custGeom>
            <a:ln w="3175">
              <a:solidFill>
                <a:srgbClr val="5C86AE"/>
              </a:solidFill>
            </a:ln>
          </p:spPr>
          <p:txBody>
            <a:bodyPr wrap="square" lIns="0" tIns="0" rIns="0" bIns="0" rtlCol="0"/>
            <a:lstStyle/>
            <a:p/>
          </p:txBody>
        </p:sp>
        <p:sp>
          <p:nvSpPr>
            <p:cNvPr id="2892" name="object 2892" descr=""/>
            <p:cNvSpPr/>
            <p:nvPr/>
          </p:nvSpPr>
          <p:spPr>
            <a:xfrm>
              <a:off x="5720421" y="2493971"/>
              <a:ext cx="1905" cy="2540"/>
            </a:xfrm>
            <a:custGeom>
              <a:avLst/>
              <a:gdLst/>
              <a:ahLst/>
              <a:cxnLst/>
              <a:rect l="l" t="t" r="r" b="b"/>
              <a:pathLst>
                <a:path w="1904" h="2539">
                  <a:moveTo>
                    <a:pt x="558" y="2235"/>
                  </a:moveTo>
                  <a:lnTo>
                    <a:pt x="1676" y="2235"/>
                  </a:lnTo>
                  <a:lnTo>
                    <a:pt x="0" y="2235"/>
                  </a:lnTo>
                  <a:lnTo>
                    <a:pt x="0" y="1676"/>
                  </a:lnTo>
                  <a:lnTo>
                    <a:pt x="558" y="1676"/>
                  </a:lnTo>
                  <a:lnTo>
                    <a:pt x="558" y="1117"/>
                  </a:lnTo>
                  <a:lnTo>
                    <a:pt x="1117" y="1117"/>
                  </a:lnTo>
                  <a:lnTo>
                    <a:pt x="1117" y="558"/>
                  </a:lnTo>
                  <a:lnTo>
                    <a:pt x="1117" y="0"/>
                  </a:lnTo>
                  <a:lnTo>
                    <a:pt x="558" y="0"/>
                  </a:lnTo>
                  <a:lnTo>
                    <a:pt x="558" y="558"/>
                  </a:lnTo>
                  <a:lnTo>
                    <a:pt x="0" y="558"/>
                  </a:lnTo>
                  <a:lnTo>
                    <a:pt x="558" y="0"/>
                  </a:lnTo>
                  <a:lnTo>
                    <a:pt x="1117" y="0"/>
                  </a:lnTo>
                  <a:lnTo>
                    <a:pt x="1676" y="0"/>
                  </a:lnTo>
                  <a:lnTo>
                    <a:pt x="1676" y="558"/>
                  </a:lnTo>
                  <a:lnTo>
                    <a:pt x="1676" y="1117"/>
                  </a:lnTo>
                  <a:lnTo>
                    <a:pt x="1117" y="1117"/>
                  </a:lnTo>
                  <a:lnTo>
                    <a:pt x="1117" y="1676"/>
                  </a:lnTo>
                  <a:lnTo>
                    <a:pt x="558" y="1676"/>
                  </a:lnTo>
                  <a:lnTo>
                    <a:pt x="558" y="2235"/>
                  </a:lnTo>
                </a:path>
              </a:pathLst>
            </a:custGeom>
            <a:ln w="3175">
              <a:solidFill>
                <a:srgbClr val="5C86AE"/>
              </a:solidFill>
            </a:ln>
          </p:spPr>
          <p:txBody>
            <a:bodyPr wrap="square" lIns="0" tIns="0" rIns="0" bIns="0" rtlCol="0"/>
            <a:lstStyle/>
            <a:p/>
          </p:txBody>
        </p:sp>
        <p:sp>
          <p:nvSpPr>
            <p:cNvPr id="2893" name="object 2893" descr=""/>
            <p:cNvSpPr/>
            <p:nvPr/>
          </p:nvSpPr>
          <p:spPr>
            <a:xfrm>
              <a:off x="5722096" y="2493971"/>
              <a:ext cx="2540" cy="2540"/>
            </a:xfrm>
            <a:custGeom>
              <a:avLst/>
              <a:gdLst/>
              <a:ahLst/>
              <a:cxnLst/>
              <a:rect l="l" t="t" r="r" b="b"/>
              <a:pathLst>
                <a:path w="2539" h="2539">
                  <a:moveTo>
                    <a:pt x="558" y="2235"/>
                  </a:moveTo>
                  <a:lnTo>
                    <a:pt x="558" y="1676"/>
                  </a:lnTo>
                  <a:lnTo>
                    <a:pt x="1676" y="1676"/>
                  </a:lnTo>
                  <a:lnTo>
                    <a:pt x="2235" y="2235"/>
                  </a:lnTo>
                  <a:lnTo>
                    <a:pt x="1676" y="0"/>
                  </a:lnTo>
                  <a:lnTo>
                    <a:pt x="1117" y="0"/>
                  </a:lnTo>
                  <a:lnTo>
                    <a:pt x="0" y="2235"/>
                  </a:lnTo>
                  <a:lnTo>
                    <a:pt x="558" y="2235"/>
                  </a:lnTo>
                </a:path>
              </a:pathLst>
            </a:custGeom>
            <a:ln w="3175">
              <a:solidFill>
                <a:srgbClr val="5C86AE"/>
              </a:solidFill>
            </a:ln>
          </p:spPr>
          <p:txBody>
            <a:bodyPr wrap="square" lIns="0" tIns="0" rIns="0" bIns="0" rtlCol="0"/>
            <a:lstStyle/>
            <a:p/>
          </p:txBody>
        </p:sp>
        <p:sp>
          <p:nvSpPr>
            <p:cNvPr id="2894" name="object 2894" descr=""/>
            <p:cNvSpPr/>
            <p:nvPr/>
          </p:nvSpPr>
          <p:spPr>
            <a:xfrm>
              <a:off x="5728806" y="2517977"/>
              <a:ext cx="1905" cy="2540"/>
            </a:xfrm>
            <a:custGeom>
              <a:avLst/>
              <a:gdLst/>
              <a:ahLst/>
              <a:cxnLst/>
              <a:rect l="l" t="t" r="r" b="b"/>
              <a:pathLst>
                <a:path w="1904" h="2539">
                  <a:moveTo>
                    <a:pt x="0" y="2235"/>
                  </a:moveTo>
                  <a:lnTo>
                    <a:pt x="0" y="1676"/>
                  </a:lnTo>
                  <a:lnTo>
                    <a:pt x="558" y="1676"/>
                  </a:lnTo>
                  <a:lnTo>
                    <a:pt x="558" y="2235"/>
                  </a:lnTo>
                  <a:lnTo>
                    <a:pt x="1117" y="2235"/>
                  </a:lnTo>
                  <a:lnTo>
                    <a:pt x="1117" y="1676"/>
                  </a:lnTo>
                  <a:lnTo>
                    <a:pt x="1117" y="1130"/>
                  </a:lnTo>
                  <a:lnTo>
                    <a:pt x="558" y="1130"/>
                  </a:lnTo>
                  <a:lnTo>
                    <a:pt x="1117" y="1130"/>
                  </a:lnTo>
                  <a:lnTo>
                    <a:pt x="1117" y="558"/>
                  </a:lnTo>
                  <a:lnTo>
                    <a:pt x="1117" y="0"/>
                  </a:lnTo>
                  <a:lnTo>
                    <a:pt x="558" y="0"/>
                  </a:lnTo>
                  <a:lnTo>
                    <a:pt x="558" y="558"/>
                  </a:lnTo>
                  <a:lnTo>
                    <a:pt x="0" y="558"/>
                  </a:lnTo>
                  <a:lnTo>
                    <a:pt x="0" y="0"/>
                  </a:lnTo>
                  <a:lnTo>
                    <a:pt x="558" y="0"/>
                  </a:lnTo>
                  <a:lnTo>
                    <a:pt x="1117" y="0"/>
                  </a:lnTo>
                  <a:lnTo>
                    <a:pt x="1676" y="558"/>
                  </a:lnTo>
                  <a:lnTo>
                    <a:pt x="1117" y="1130"/>
                  </a:lnTo>
                  <a:lnTo>
                    <a:pt x="1676" y="1130"/>
                  </a:lnTo>
                  <a:lnTo>
                    <a:pt x="1676" y="1676"/>
                  </a:lnTo>
                  <a:lnTo>
                    <a:pt x="1676" y="2235"/>
                  </a:lnTo>
                  <a:lnTo>
                    <a:pt x="1117" y="2235"/>
                  </a:lnTo>
                  <a:lnTo>
                    <a:pt x="558" y="2235"/>
                  </a:lnTo>
                  <a:lnTo>
                    <a:pt x="0" y="2235"/>
                  </a:lnTo>
                </a:path>
              </a:pathLst>
            </a:custGeom>
            <a:ln w="3175">
              <a:solidFill>
                <a:srgbClr val="5C86AE"/>
              </a:solidFill>
            </a:ln>
          </p:spPr>
          <p:txBody>
            <a:bodyPr wrap="square" lIns="0" tIns="0" rIns="0" bIns="0" rtlCol="0"/>
            <a:lstStyle/>
            <a:p/>
          </p:txBody>
        </p:sp>
        <p:sp>
          <p:nvSpPr>
            <p:cNvPr id="2895" name="object 2895" descr=""/>
            <p:cNvSpPr/>
            <p:nvPr/>
          </p:nvSpPr>
          <p:spPr>
            <a:xfrm>
              <a:off x="5731024" y="2517977"/>
              <a:ext cx="1905" cy="2540"/>
            </a:xfrm>
            <a:custGeom>
              <a:avLst/>
              <a:gdLst/>
              <a:ahLst/>
              <a:cxnLst/>
              <a:rect l="l" t="t" r="r" b="b"/>
              <a:pathLst>
                <a:path w="1904" h="2539">
                  <a:moveTo>
                    <a:pt x="1130" y="2235"/>
                  </a:moveTo>
                  <a:lnTo>
                    <a:pt x="1689" y="2235"/>
                  </a:lnTo>
                  <a:lnTo>
                    <a:pt x="1689" y="1676"/>
                  </a:lnTo>
                  <a:lnTo>
                    <a:pt x="1689" y="1130"/>
                  </a:lnTo>
                  <a:lnTo>
                    <a:pt x="1130" y="1130"/>
                  </a:lnTo>
                  <a:lnTo>
                    <a:pt x="1689" y="558"/>
                  </a:lnTo>
                  <a:lnTo>
                    <a:pt x="1689" y="0"/>
                  </a:lnTo>
                  <a:lnTo>
                    <a:pt x="1130" y="0"/>
                  </a:lnTo>
                  <a:lnTo>
                    <a:pt x="558" y="0"/>
                  </a:lnTo>
                  <a:lnTo>
                    <a:pt x="0" y="0"/>
                  </a:lnTo>
                  <a:lnTo>
                    <a:pt x="0" y="2235"/>
                  </a:lnTo>
                  <a:lnTo>
                    <a:pt x="558" y="2235"/>
                  </a:lnTo>
                  <a:lnTo>
                    <a:pt x="1130" y="2235"/>
                  </a:lnTo>
                </a:path>
              </a:pathLst>
            </a:custGeom>
            <a:ln w="3175">
              <a:solidFill>
                <a:srgbClr val="5C86AE"/>
              </a:solidFill>
            </a:ln>
          </p:spPr>
          <p:txBody>
            <a:bodyPr wrap="square" lIns="0" tIns="0" rIns="0" bIns="0" rtlCol="0"/>
            <a:lstStyle/>
            <a:p/>
          </p:txBody>
        </p:sp>
        <p:sp>
          <p:nvSpPr>
            <p:cNvPr id="2896" name="object 2896" descr=""/>
            <p:cNvSpPr/>
            <p:nvPr/>
          </p:nvSpPr>
          <p:spPr>
            <a:xfrm>
              <a:off x="5737178" y="2493971"/>
              <a:ext cx="1270" cy="2540"/>
            </a:xfrm>
            <a:custGeom>
              <a:avLst/>
              <a:gdLst/>
              <a:ahLst/>
              <a:cxnLst/>
              <a:rect l="l" t="t" r="r" b="b"/>
              <a:pathLst>
                <a:path w="1270" h="2539">
                  <a:moveTo>
                    <a:pt x="0" y="2235"/>
                  </a:moveTo>
                  <a:lnTo>
                    <a:pt x="0" y="1676"/>
                  </a:lnTo>
                  <a:lnTo>
                    <a:pt x="0" y="2235"/>
                  </a:lnTo>
                  <a:lnTo>
                    <a:pt x="558" y="2235"/>
                  </a:lnTo>
                  <a:lnTo>
                    <a:pt x="1117" y="2235"/>
                  </a:lnTo>
                  <a:lnTo>
                    <a:pt x="1117" y="1676"/>
                  </a:lnTo>
                  <a:lnTo>
                    <a:pt x="1117" y="1117"/>
                  </a:lnTo>
                  <a:lnTo>
                    <a:pt x="558" y="1117"/>
                  </a:lnTo>
                  <a:lnTo>
                    <a:pt x="558" y="558"/>
                  </a:lnTo>
                  <a:lnTo>
                    <a:pt x="1117" y="558"/>
                  </a:lnTo>
                  <a:lnTo>
                    <a:pt x="558" y="0"/>
                  </a:lnTo>
                  <a:lnTo>
                    <a:pt x="0" y="0"/>
                  </a:lnTo>
                  <a:lnTo>
                    <a:pt x="0" y="558"/>
                  </a:lnTo>
                  <a:lnTo>
                    <a:pt x="0" y="0"/>
                  </a:lnTo>
                  <a:lnTo>
                    <a:pt x="558" y="0"/>
                  </a:lnTo>
                  <a:lnTo>
                    <a:pt x="1117" y="0"/>
                  </a:lnTo>
                  <a:lnTo>
                    <a:pt x="1117" y="558"/>
                  </a:lnTo>
                  <a:lnTo>
                    <a:pt x="1117" y="1117"/>
                  </a:lnTo>
                  <a:lnTo>
                    <a:pt x="1117" y="1676"/>
                  </a:lnTo>
                  <a:lnTo>
                    <a:pt x="1117" y="2235"/>
                  </a:lnTo>
                  <a:lnTo>
                    <a:pt x="558" y="2235"/>
                  </a:lnTo>
                  <a:lnTo>
                    <a:pt x="0" y="2235"/>
                  </a:lnTo>
                </a:path>
              </a:pathLst>
            </a:custGeom>
            <a:ln w="3175">
              <a:solidFill>
                <a:srgbClr val="5C86AE"/>
              </a:solidFill>
            </a:ln>
          </p:spPr>
          <p:txBody>
            <a:bodyPr wrap="square" lIns="0" tIns="0" rIns="0" bIns="0" rtlCol="0"/>
            <a:lstStyle/>
            <a:p/>
          </p:txBody>
        </p:sp>
        <p:sp>
          <p:nvSpPr>
            <p:cNvPr id="2897" name="object 2897" descr=""/>
            <p:cNvSpPr/>
            <p:nvPr/>
          </p:nvSpPr>
          <p:spPr>
            <a:xfrm>
              <a:off x="5738851" y="2493973"/>
              <a:ext cx="2540" cy="2540"/>
            </a:xfrm>
            <a:custGeom>
              <a:avLst/>
              <a:gdLst/>
              <a:ahLst/>
              <a:cxnLst/>
              <a:rect l="l" t="t" r="r" b="b"/>
              <a:pathLst>
                <a:path w="2539" h="2539">
                  <a:moveTo>
                    <a:pt x="558" y="1676"/>
                  </a:moveTo>
                  <a:lnTo>
                    <a:pt x="1676" y="1676"/>
                  </a:lnTo>
                  <a:lnTo>
                    <a:pt x="1676" y="2235"/>
                  </a:lnTo>
                  <a:lnTo>
                    <a:pt x="2235" y="2235"/>
                  </a:lnTo>
                  <a:lnTo>
                    <a:pt x="1117" y="0"/>
                  </a:lnTo>
                  <a:lnTo>
                    <a:pt x="558" y="0"/>
                  </a:lnTo>
                  <a:lnTo>
                    <a:pt x="0" y="2235"/>
                  </a:lnTo>
                  <a:lnTo>
                    <a:pt x="558" y="1676"/>
                  </a:lnTo>
                </a:path>
              </a:pathLst>
            </a:custGeom>
            <a:ln w="3175">
              <a:solidFill>
                <a:srgbClr val="5C86AE"/>
              </a:solidFill>
            </a:ln>
          </p:spPr>
          <p:txBody>
            <a:bodyPr wrap="square" lIns="0" tIns="0" rIns="0" bIns="0" rtlCol="0"/>
            <a:lstStyle/>
            <a:p/>
          </p:txBody>
        </p:sp>
        <p:sp>
          <p:nvSpPr>
            <p:cNvPr id="2898" name="object 2898" descr=""/>
            <p:cNvSpPr/>
            <p:nvPr/>
          </p:nvSpPr>
          <p:spPr>
            <a:xfrm>
              <a:off x="5737734" y="249508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899" name="object 2899" descr=""/>
            <p:cNvSpPr/>
            <p:nvPr/>
          </p:nvSpPr>
          <p:spPr>
            <a:xfrm>
              <a:off x="5744991" y="2517977"/>
              <a:ext cx="2540" cy="2540"/>
            </a:xfrm>
            <a:custGeom>
              <a:avLst/>
              <a:gdLst/>
              <a:ahLst/>
              <a:cxnLst/>
              <a:rect l="l" t="t" r="r" b="b"/>
              <a:pathLst>
                <a:path w="2539" h="2539">
                  <a:moveTo>
                    <a:pt x="558" y="1676"/>
                  </a:moveTo>
                  <a:lnTo>
                    <a:pt x="1676" y="1676"/>
                  </a:lnTo>
                  <a:lnTo>
                    <a:pt x="1676" y="2235"/>
                  </a:lnTo>
                  <a:lnTo>
                    <a:pt x="2235" y="2235"/>
                  </a:lnTo>
                  <a:lnTo>
                    <a:pt x="1117" y="0"/>
                  </a:lnTo>
                  <a:lnTo>
                    <a:pt x="558" y="0"/>
                  </a:lnTo>
                  <a:lnTo>
                    <a:pt x="0" y="2235"/>
                  </a:lnTo>
                  <a:lnTo>
                    <a:pt x="558" y="1676"/>
                  </a:lnTo>
                </a:path>
              </a:pathLst>
            </a:custGeom>
            <a:ln w="3175">
              <a:solidFill>
                <a:srgbClr val="5C86AE"/>
              </a:solidFill>
            </a:ln>
          </p:spPr>
          <p:txBody>
            <a:bodyPr wrap="square" lIns="0" tIns="0" rIns="0" bIns="0" rtlCol="0"/>
            <a:lstStyle/>
            <a:p/>
          </p:txBody>
        </p:sp>
        <p:sp>
          <p:nvSpPr>
            <p:cNvPr id="2900" name="object 2900" descr=""/>
            <p:cNvSpPr/>
            <p:nvPr/>
          </p:nvSpPr>
          <p:spPr>
            <a:xfrm>
              <a:off x="5743873" y="251909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901" name="object 2901" descr=""/>
            <p:cNvSpPr/>
            <p:nvPr/>
          </p:nvSpPr>
          <p:spPr>
            <a:xfrm>
              <a:off x="5747223" y="2517977"/>
              <a:ext cx="2540" cy="2540"/>
            </a:xfrm>
            <a:custGeom>
              <a:avLst/>
              <a:gdLst/>
              <a:ahLst/>
              <a:cxnLst/>
              <a:rect l="l" t="t" r="r" b="b"/>
              <a:pathLst>
                <a:path w="2539" h="2539">
                  <a:moveTo>
                    <a:pt x="558" y="2235"/>
                  </a:moveTo>
                  <a:lnTo>
                    <a:pt x="1117" y="2235"/>
                  </a:lnTo>
                  <a:lnTo>
                    <a:pt x="1676" y="2235"/>
                  </a:lnTo>
                  <a:lnTo>
                    <a:pt x="2235" y="2235"/>
                  </a:lnTo>
                  <a:lnTo>
                    <a:pt x="2235" y="1676"/>
                  </a:lnTo>
                  <a:lnTo>
                    <a:pt x="2235" y="1130"/>
                  </a:lnTo>
                  <a:lnTo>
                    <a:pt x="2235" y="558"/>
                  </a:lnTo>
                  <a:lnTo>
                    <a:pt x="2235" y="0"/>
                  </a:lnTo>
                  <a:lnTo>
                    <a:pt x="1676" y="0"/>
                  </a:lnTo>
                  <a:lnTo>
                    <a:pt x="1117" y="0"/>
                  </a:lnTo>
                  <a:lnTo>
                    <a:pt x="558" y="0"/>
                  </a:lnTo>
                  <a:lnTo>
                    <a:pt x="0" y="558"/>
                  </a:lnTo>
                  <a:lnTo>
                    <a:pt x="0" y="1130"/>
                  </a:lnTo>
                  <a:lnTo>
                    <a:pt x="0" y="1676"/>
                  </a:lnTo>
                  <a:lnTo>
                    <a:pt x="558" y="2235"/>
                  </a:lnTo>
                </a:path>
              </a:pathLst>
            </a:custGeom>
            <a:ln w="3175">
              <a:solidFill>
                <a:srgbClr val="5C86AE"/>
              </a:solidFill>
            </a:ln>
          </p:spPr>
          <p:txBody>
            <a:bodyPr wrap="square" lIns="0" tIns="0" rIns="0" bIns="0" rtlCol="0"/>
            <a:lstStyle/>
            <a:p/>
          </p:txBody>
        </p:sp>
        <p:sp>
          <p:nvSpPr>
            <p:cNvPr id="2902" name="object 2902" descr=""/>
            <p:cNvSpPr/>
            <p:nvPr/>
          </p:nvSpPr>
          <p:spPr>
            <a:xfrm>
              <a:off x="5648956" y="2457132"/>
              <a:ext cx="114935" cy="10795"/>
            </a:xfrm>
            <a:custGeom>
              <a:avLst/>
              <a:gdLst/>
              <a:ahLst/>
              <a:cxnLst/>
              <a:rect l="l" t="t" r="r" b="b"/>
              <a:pathLst>
                <a:path w="114935" h="10794">
                  <a:moveTo>
                    <a:pt x="114452" y="10604"/>
                  </a:moveTo>
                  <a:lnTo>
                    <a:pt x="0" y="10604"/>
                  </a:lnTo>
                  <a:lnTo>
                    <a:pt x="0" y="8928"/>
                  </a:lnTo>
                  <a:lnTo>
                    <a:pt x="0" y="7251"/>
                  </a:lnTo>
                  <a:lnTo>
                    <a:pt x="0" y="0"/>
                  </a:lnTo>
                  <a:lnTo>
                    <a:pt x="114452" y="0"/>
                  </a:lnTo>
                </a:path>
              </a:pathLst>
            </a:custGeom>
            <a:ln w="3175">
              <a:solidFill>
                <a:srgbClr val="5C86AE"/>
              </a:solidFill>
            </a:ln>
          </p:spPr>
          <p:txBody>
            <a:bodyPr wrap="square" lIns="0" tIns="0" rIns="0" bIns="0" rtlCol="0"/>
            <a:lstStyle/>
            <a:p/>
          </p:txBody>
        </p:sp>
        <p:sp>
          <p:nvSpPr>
            <p:cNvPr id="2903" name="object 2903" descr=""/>
            <p:cNvSpPr/>
            <p:nvPr/>
          </p:nvSpPr>
          <p:spPr>
            <a:xfrm>
              <a:off x="5763408" y="2546453"/>
              <a:ext cx="0" cy="1905"/>
            </a:xfrm>
            <a:custGeom>
              <a:avLst/>
              <a:gdLst/>
              <a:ahLst/>
              <a:cxnLst/>
              <a:rect l="l" t="t" r="r" b="b"/>
              <a:pathLst>
                <a:path w="0" h="1905">
                  <a:moveTo>
                    <a:pt x="0" y="1676"/>
                  </a:moveTo>
                  <a:lnTo>
                    <a:pt x="0" y="0"/>
                  </a:lnTo>
                  <a:lnTo>
                    <a:pt x="0" y="1676"/>
                  </a:lnTo>
                </a:path>
              </a:pathLst>
            </a:custGeom>
            <a:ln w="3175">
              <a:solidFill>
                <a:srgbClr val="5C86AE"/>
              </a:solidFill>
            </a:ln>
          </p:spPr>
          <p:txBody>
            <a:bodyPr wrap="square" lIns="0" tIns="0" rIns="0" bIns="0" rtlCol="0"/>
            <a:lstStyle/>
            <a:p/>
          </p:txBody>
        </p:sp>
        <p:sp>
          <p:nvSpPr>
            <p:cNvPr id="2904" name="object 2904" descr=""/>
            <p:cNvSpPr/>
            <p:nvPr/>
          </p:nvSpPr>
          <p:spPr>
            <a:xfrm>
              <a:off x="5763408" y="2457127"/>
              <a:ext cx="0" cy="10795"/>
            </a:xfrm>
            <a:custGeom>
              <a:avLst/>
              <a:gdLst/>
              <a:ahLst/>
              <a:cxnLst/>
              <a:rect l="l" t="t" r="r" b="b"/>
              <a:pathLst>
                <a:path w="0" h="10794">
                  <a:moveTo>
                    <a:pt x="0" y="0"/>
                  </a:moveTo>
                  <a:lnTo>
                    <a:pt x="0" y="0"/>
                  </a:lnTo>
                  <a:lnTo>
                    <a:pt x="0" y="10604"/>
                  </a:lnTo>
                  <a:lnTo>
                    <a:pt x="0" y="8928"/>
                  </a:lnTo>
                  <a:lnTo>
                    <a:pt x="0" y="0"/>
                  </a:lnTo>
                </a:path>
              </a:pathLst>
            </a:custGeom>
            <a:ln w="3175">
              <a:solidFill>
                <a:srgbClr val="5C86AE"/>
              </a:solidFill>
            </a:ln>
          </p:spPr>
          <p:txBody>
            <a:bodyPr wrap="square" lIns="0" tIns="0" rIns="0" bIns="0" rtlCol="0"/>
            <a:lstStyle/>
            <a:p/>
          </p:txBody>
        </p:sp>
        <p:sp>
          <p:nvSpPr>
            <p:cNvPr id="2905" name="object 2905" descr=""/>
            <p:cNvSpPr/>
            <p:nvPr/>
          </p:nvSpPr>
          <p:spPr>
            <a:xfrm>
              <a:off x="5937041" y="2521891"/>
              <a:ext cx="635" cy="1905"/>
            </a:xfrm>
            <a:custGeom>
              <a:avLst/>
              <a:gdLst/>
              <a:ahLst/>
              <a:cxnLst/>
              <a:rect l="l" t="t" r="r" b="b"/>
              <a:pathLst>
                <a:path w="635" h="1905">
                  <a:moveTo>
                    <a:pt x="0" y="558"/>
                  </a:moveTo>
                  <a:lnTo>
                    <a:pt x="558" y="0"/>
                  </a:lnTo>
                  <a:lnTo>
                    <a:pt x="558" y="558"/>
                  </a:lnTo>
                  <a:lnTo>
                    <a:pt x="558" y="1676"/>
                  </a:lnTo>
                  <a:lnTo>
                    <a:pt x="0" y="1676"/>
                  </a:lnTo>
                  <a:lnTo>
                    <a:pt x="0" y="558"/>
                  </a:lnTo>
                </a:path>
              </a:pathLst>
            </a:custGeom>
            <a:ln w="3175">
              <a:solidFill>
                <a:srgbClr val="5C86AE"/>
              </a:solidFill>
            </a:ln>
          </p:spPr>
          <p:txBody>
            <a:bodyPr wrap="square" lIns="0" tIns="0" rIns="0" bIns="0" rtlCol="0"/>
            <a:lstStyle/>
            <a:p/>
          </p:txBody>
        </p:sp>
        <p:sp>
          <p:nvSpPr>
            <p:cNvPr id="2906" name="object 2906" descr=""/>
            <p:cNvSpPr/>
            <p:nvPr/>
          </p:nvSpPr>
          <p:spPr>
            <a:xfrm>
              <a:off x="5937041" y="2490067"/>
              <a:ext cx="1270" cy="1270"/>
            </a:xfrm>
            <a:custGeom>
              <a:avLst/>
              <a:gdLst/>
              <a:ahLst/>
              <a:cxnLst/>
              <a:rect l="l" t="t" r="r" b="b"/>
              <a:pathLst>
                <a:path w="1270" h="1269">
                  <a:moveTo>
                    <a:pt x="558" y="558"/>
                  </a:moveTo>
                  <a:lnTo>
                    <a:pt x="558" y="0"/>
                  </a:lnTo>
                  <a:lnTo>
                    <a:pt x="558" y="558"/>
                  </a:lnTo>
                  <a:lnTo>
                    <a:pt x="1117" y="1117"/>
                  </a:lnTo>
                  <a:lnTo>
                    <a:pt x="0" y="1117"/>
                  </a:lnTo>
                  <a:lnTo>
                    <a:pt x="558" y="558"/>
                  </a:lnTo>
                </a:path>
              </a:pathLst>
            </a:custGeom>
            <a:ln w="3175">
              <a:solidFill>
                <a:srgbClr val="5C86AE"/>
              </a:solidFill>
            </a:ln>
          </p:spPr>
          <p:txBody>
            <a:bodyPr wrap="square" lIns="0" tIns="0" rIns="0" bIns="0" rtlCol="0"/>
            <a:lstStyle/>
            <a:p/>
          </p:txBody>
        </p:sp>
        <p:sp>
          <p:nvSpPr>
            <p:cNvPr id="2907" name="object 2907" descr=""/>
            <p:cNvSpPr/>
            <p:nvPr/>
          </p:nvSpPr>
          <p:spPr>
            <a:xfrm>
              <a:off x="5940389" y="252300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2908" name="object 2908" descr=""/>
            <p:cNvSpPr/>
            <p:nvPr/>
          </p:nvSpPr>
          <p:spPr>
            <a:xfrm>
              <a:off x="5940390" y="2521891"/>
              <a:ext cx="1270" cy="1270"/>
            </a:xfrm>
            <a:custGeom>
              <a:avLst/>
              <a:gdLst/>
              <a:ahLst/>
              <a:cxnLst/>
              <a:rect l="l" t="t" r="r" b="b"/>
              <a:pathLst>
                <a:path w="1270" h="1269">
                  <a:moveTo>
                    <a:pt x="0" y="1117"/>
                  </a:moveTo>
                  <a:lnTo>
                    <a:pt x="0" y="0"/>
                  </a:lnTo>
                  <a:lnTo>
                    <a:pt x="558" y="0"/>
                  </a:lnTo>
                  <a:lnTo>
                    <a:pt x="1117" y="558"/>
                  </a:lnTo>
                  <a:lnTo>
                    <a:pt x="1117" y="1117"/>
                  </a:lnTo>
                  <a:lnTo>
                    <a:pt x="558" y="1117"/>
                  </a:lnTo>
                </a:path>
              </a:pathLst>
            </a:custGeom>
            <a:ln w="3175">
              <a:solidFill>
                <a:srgbClr val="5C86AE"/>
              </a:solidFill>
            </a:ln>
          </p:spPr>
          <p:txBody>
            <a:bodyPr wrap="square" lIns="0" tIns="0" rIns="0" bIns="0" rtlCol="0"/>
            <a:lstStyle/>
            <a:p/>
          </p:txBody>
        </p:sp>
        <p:sp>
          <p:nvSpPr>
            <p:cNvPr id="2909" name="object 2909" descr=""/>
            <p:cNvSpPr/>
            <p:nvPr/>
          </p:nvSpPr>
          <p:spPr>
            <a:xfrm>
              <a:off x="5940390" y="2490067"/>
              <a:ext cx="1270" cy="1270"/>
            </a:xfrm>
            <a:custGeom>
              <a:avLst/>
              <a:gdLst/>
              <a:ahLst/>
              <a:cxnLst/>
              <a:rect l="l" t="t" r="r" b="b"/>
              <a:pathLst>
                <a:path w="1270" h="1269">
                  <a:moveTo>
                    <a:pt x="0" y="0"/>
                  </a:moveTo>
                  <a:lnTo>
                    <a:pt x="558" y="0"/>
                  </a:lnTo>
                  <a:lnTo>
                    <a:pt x="1117" y="0"/>
                  </a:lnTo>
                  <a:lnTo>
                    <a:pt x="1117" y="558"/>
                  </a:lnTo>
                  <a:lnTo>
                    <a:pt x="1117" y="1117"/>
                  </a:lnTo>
                  <a:lnTo>
                    <a:pt x="558" y="1117"/>
                  </a:lnTo>
                  <a:lnTo>
                    <a:pt x="0" y="1117"/>
                  </a:lnTo>
                  <a:lnTo>
                    <a:pt x="0" y="0"/>
                  </a:lnTo>
                </a:path>
              </a:pathLst>
            </a:custGeom>
            <a:ln w="3175">
              <a:solidFill>
                <a:srgbClr val="5C86AE"/>
              </a:solidFill>
            </a:ln>
          </p:spPr>
          <p:txBody>
            <a:bodyPr wrap="square" lIns="0" tIns="0" rIns="0" bIns="0" rtlCol="0"/>
            <a:lstStyle/>
            <a:p/>
          </p:txBody>
        </p:sp>
        <p:sp>
          <p:nvSpPr>
            <p:cNvPr id="2910" name="object 2910" descr=""/>
            <p:cNvSpPr/>
            <p:nvPr/>
          </p:nvSpPr>
          <p:spPr>
            <a:xfrm>
              <a:off x="5968865" y="2488392"/>
              <a:ext cx="1270" cy="1270"/>
            </a:xfrm>
            <a:custGeom>
              <a:avLst/>
              <a:gdLst/>
              <a:ahLst/>
              <a:cxnLst/>
              <a:rect l="l" t="t" r="r" b="b"/>
              <a:pathLst>
                <a:path w="1270" h="1269">
                  <a:moveTo>
                    <a:pt x="558" y="1117"/>
                  </a:moveTo>
                  <a:lnTo>
                    <a:pt x="0" y="1117"/>
                  </a:lnTo>
                </a:path>
                <a:path w="1270" h="1269">
                  <a:moveTo>
                    <a:pt x="558" y="1117"/>
                  </a:moveTo>
                  <a:lnTo>
                    <a:pt x="1117" y="1117"/>
                  </a:lnTo>
                  <a:lnTo>
                    <a:pt x="1117" y="558"/>
                  </a:lnTo>
                  <a:lnTo>
                    <a:pt x="1117" y="0"/>
                  </a:lnTo>
                  <a:lnTo>
                    <a:pt x="558" y="0"/>
                  </a:lnTo>
                  <a:lnTo>
                    <a:pt x="0" y="0"/>
                  </a:lnTo>
                  <a:lnTo>
                    <a:pt x="0" y="1117"/>
                  </a:lnTo>
                </a:path>
              </a:pathLst>
            </a:custGeom>
            <a:ln w="3175">
              <a:solidFill>
                <a:srgbClr val="5C86AE"/>
              </a:solidFill>
            </a:ln>
          </p:spPr>
          <p:txBody>
            <a:bodyPr wrap="square" lIns="0" tIns="0" rIns="0" bIns="0" rtlCol="0"/>
            <a:lstStyle/>
            <a:p/>
          </p:txBody>
        </p:sp>
        <p:sp>
          <p:nvSpPr>
            <p:cNvPr id="2911" name="object 2911" descr=""/>
            <p:cNvSpPr/>
            <p:nvPr/>
          </p:nvSpPr>
          <p:spPr>
            <a:xfrm>
              <a:off x="5971655" y="248950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912" name="object 2912" descr=""/>
            <p:cNvSpPr/>
            <p:nvPr/>
          </p:nvSpPr>
          <p:spPr>
            <a:xfrm>
              <a:off x="5936483" y="2490065"/>
              <a:ext cx="2540" cy="2540"/>
            </a:xfrm>
            <a:custGeom>
              <a:avLst/>
              <a:gdLst/>
              <a:ahLst/>
              <a:cxnLst/>
              <a:rect l="l" t="t" r="r" b="b"/>
              <a:pathLst>
                <a:path w="2539" h="2539">
                  <a:moveTo>
                    <a:pt x="558" y="2235"/>
                  </a:moveTo>
                  <a:lnTo>
                    <a:pt x="558" y="1676"/>
                  </a:lnTo>
                  <a:lnTo>
                    <a:pt x="1676" y="1676"/>
                  </a:lnTo>
                  <a:lnTo>
                    <a:pt x="1676" y="2235"/>
                  </a:lnTo>
                  <a:lnTo>
                    <a:pt x="2247" y="2235"/>
                  </a:lnTo>
                  <a:lnTo>
                    <a:pt x="1117" y="0"/>
                  </a:lnTo>
                  <a:lnTo>
                    <a:pt x="0" y="2235"/>
                  </a:lnTo>
                  <a:lnTo>
                    <a:pt x="558" y="2235"/>
                  </a:lnTo>
                </a:path>
              </a:pathLst>
            </a:custGeom>
            <a:ln w="3175">
              <a:solidFill>
                <a:srgbClr val="5C86AE"/>
              </a:solidFill>
            </a:ln>
          </p:spPr>
          <p:txBody>
            <a:bodyPr wrap="square" lIns="0" tIns="0" rIns="0" bIns="0" rtlCol="0"/>
            <a:lstStyle/>
            <a:p/>
          </p:txBody>
        </p:sp>
        <p:sp>
          <p:nvSpPr>
            <p:cNvPr id="2913" name="object 2913" descr=""/>
            <p:cNvSpPr/>
            <p:nvPr/>
          </p:nvSpPr>
          <p:spPr>
            <a:xfrm>
              <a:off x="5939287" y="2490067"/>
              <a:ext cx="0" cy="2540"/>
            </a:xfrm>
            <a:custGeom>
              <a:avLst/>
              <a:gdLst/>
              <a:ahLst/>
              <a:cxnLst/>
              <a:rect l="l" t="t" r="r" b="b"/>
              <a:pathLst>
                <a:path w="0" h="2539">
                  <a:moveTo>
                    <a:pt x="0" y="0"/>
                  </a:moveTo>
                  <a:lnTo>
                    <a:pt x="0" y="2235"/>
                  </a:lnTo>
                  <a:lnTo>
                    <a:pt x="0" y="0"/>
                  </a:lnTo>
                </a:path>
              </a:pathLst>
            </a:custGeom>
            <a:ln w="3175">
              <a:solidFill>
                <a:srgbClr val="5C86AE"/>
              </a:solidFill>
            </a:ln>
          </p:spPr>
          <p:txBody>
            <a:bodyPr wrap="square" lIns="0" tIns="0" rIns="0" bIns="0" rtlCol="0"/>
            <a:lstStyle/>
            <a:p/>
          </p:txBody>
        </p:sp>
        <p:sp>
          <p:nvSpPr>
            <p:cNvPr id="2914" name="object 2914" descr=""/>
            <p:cNvSpPr/>
            <p:nvPr/>
          </p:nvSpPr>
          <p:spPr>
            <a:xfrm>
              <a:off x="5938169" y="249118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915" name="object 2915" descr=""/>
            <p:cNvSpPr/>
            <p:nvPr/>
          </p:nvSpPr>
          <p:spPr>
            <a:xfrm>
              <a:off x="5939844" y="2490065"/>
              <a:ext cx="2540" cy="2540"/>
            </a:xfrm>
            <a:custGeom>
              <a:avLst/>
              <a:gdLst/>
              <a:ahLst/>
              <a:cxnLst/>
              <a:rect l="l" t="t" r="r" b="b"/>
              <a:pathLst>
                <a:path w="2539" h="2539">
                  <a:moveTo>
                    <a:pt x="546" y="2235"/>
                  </a:moveTo>
                  <a:lnTo>
                    <a:pt x="546" y="1117"/>
                  </a:lnTo>
                  <a:lnTo>
                    <a:pt x="1104" y="1117"/>
                  </a:lnTo>
                  <a:lnTo>
                    <a:pt x="1663" y="1676"/>
                  </a:lnTo>
                  <a:lnTo>
                    <a:pt x="2222" y="2235"/>
                  </a:lnTo>
                  <a:lnTo>
                    <a:pt x="2222" y="1676"/>
                  </a:lnTo>
                  <a:lnTo>
                    <a:pt x="1663" y="1117"/>
                  </a:lnTo>
                  <a:lnTo>
                    <a:pt x="2222" y="1117"/>
                  </a:lnTo>
                  <a:lnTo>
                    <a:pt x="2222" y="558"/>
                  </a:lnTo>
                  <a:lnTo>
                    <a:pt x="2222" y="0"/>
                  </a:lnTo>
                  <a:lnTo>
                    <a:pt x="1663" y="0"/>
                  </a:lnTo>
                  <a:lnTo>
                    <a:pt x="0" y="0"/>
                  </a:lnTo>
                  <a:lnTo>
                    <a:pt x="0" y="2235"/>
                  </a:lnTo>
                  <a:lnTo>
                    <a:pt x="546" y="2235"/>
                  </a:lnTo>
                </a:path>
              </a:pathLst>
            </a:custGeom>
            <a:ln w="3175">
              <a:solidFill>
                <a:srgbClr val="5C86AE"/>
              </a:solidFill>
            </a:ln>
          </p:spPr>
          <p:txBody>
            <a:bodyPr wrap="square" lIns="0" tIns="0" rIns="0" bIns="0" rtlCol="0"/>
            <a:lstStyle/>
            <a:p/>
          </p:txBody>
        </p:sp>
        <p:sp>
          <p:nvSpPr>
            <p:cNvPr id="2916" name="object 2916" descr=""/>
            <p:cNvSpPr/>
            <p:nvPr/>
          </p:nvSpPr>
          <p:spPr>
            <a:xfrm>
              <a:off x="5942633" y="2490067"/>
              <a:ext cx="1270" cy="2540"/>
            </a:xfrm>
            <a:custGeom>
              <a:avLst/>
              <a:gdLst/>
              <a:ahLst/>
              <a:cxnLst/>
              <a:rect l="l" t="t" r="r" b="b"/>
              <a:pathLst>
                <a:path w="1270" h="2539">
                  <a:moveTo>
                    <a:pt x="1117" y="0"/>
                  </a:moveTo>
                  <a:lnTo>
                    <a:pt x="558" y="0"/>
                  </a:lnTo>
                  <a:lnTo>
                    <a:pt x="0" y="558"/>
                  </a:lnTo>
                  <a:lnTo>
                    <a:pt x="558" y="558"/>
                  </a:lnTo>
                  <a:lnTo>
                    <a:pt x="558" y="2235"/>
                  </a:lnTo>
                  <a:lnTo>
                    <a:pt x="1117" y="2235"/>
                  </a:lnTo>
                  <a:lnTo>
                    <a:pt x="1117" y="0"/>
                  </a:lnTo>
                </a:path>
              </a:pathLst>
            </a:custGeom>
            <a:ln w="3175">
              <a:solidFill>
                <a:srgbClr val="5C86AE"/>
              </a:solidFill>
            </a:ln>
          </p:spPr>
          <p:txBody>
            <a:bodyPr wrap="square" lIns="0" tIns="0" rIns="0" bIns="0" rtlCol="0"/>
            <a:lstStyle/>
            <a:p/>
          </p:txBody>
        </p:sp>
        <p:sp>
          <p:nvSpPr>
            <p:cNvPr id="2917" name="object 2917" descr=""/>
            <p:cNvSpPr/>
            <p:nvPr/>
          </p:nvSpPr>
          <p:spPr>
            <a:xfrm>
              <a:off x="5968307" y="2488391"/>
              <a:ext cx="2540" cy="2540"/>
            </a:xfrm>
            <a:custGeom>
              <a:avLst/>
              <a:gdLst/>
              <a:ahLst/>
              <a:cxnLst/>
              <a:rect l="l" t="t" r="r" b="b"/>
              <a:pathLst>
                <a:path w="2539" h="2539">
                  <a:moveTo>
                    <a:pt x="558" y="2235"/>
                  </a:moveTo>
                  <a:lnTo>
                    <a:pt x="558" y="1117"/>
                  </a:lnTo>
                  <a:lnTo>
                    <a:pt x="1117" y="1117"/>
                  </a:lnTo>
                  <a:lnTo>
                    <a:pt x="1676" y="1117"/>
                  </a:lnTo>
                  <a:lnTo>
                    <a:pt x="2235" y="558"/>
                  </a:lnTo>
                  <a:lnTo>
                    <a:pt x="2235" y="0"/>
                  </a:lnTo>
                  <a:lnTo>
                    <a:pt x="1676" y="0"/>
                  </a:lnTo>
                  <a:lnTo>
                    <a:pt x="1117" y="0"/>
                  </a:lnTo>
                  <a:lnTo>
                    <a:pt x="0" y="0"/>
                  </a:lnTo>
                  <a:lnTo>
                    <a:pt x="0" y="2235"/>
                  </a:lnTo>
                  <a:lnTo>
                    <a:pt x="558" y="2235"/>
                  </a:lnTo>
                </a:path>
              </a:pathLst>
            </a:custGeom>
            <a:ln w="3175">
              <a:solidFill>
                <a:srgbClr val="5C86AE"/>
              </a:solidFill>
            </a:ln>
          </p:spPr>
          <p:txBody>
            <a:bodyPr wrap="square" lIns="0" tIns="0" rIns="0" bIns="0" rtlCol="0"/>
            <a:lstStyle/>
            <a:p/>
          </p:txBody>
        </p:sp>
        <p:sp>
          <p:nvSpPr>
            <p:cNvPr id="2918" name="object 2918" descr=""/>
            <p:cNvSpPr/>
            <p:nvPr/>
          </p:nvSpPr>
          <p:spPr>
            <a:xfrm>
              <a:off x="5970540" y="2487832"/>
              <a:ext cx="2540" cy="3175"/>
            </a:xfrm>
            <a:custGeom>
              <a:avLst/>
              <a:gdLst/>
              <a:ahLst/>
              <a:cxnLst/>
              <a:rect l="l" t="t" r="r" b="b"/>
              <a:pathLst>
                <a:path w="2539" h="3175">
                  <a:moveTo>
                    <a:pt x="558" y="2235"/>
                  </a:moveTo>
                  <a:lnTo>
                    <a:pt x="558" y="2794"/>
                  </a:lnTo>
                  <a:lnTo>
                    <a:pt x="1117" y="2794"/>
                  </a:lnTo>
                  <a:lnTo>
                    <a:pt x="1689" y="2794"/>
                  </a:lnTo>
                  <a:lnTo>
                    <a:pt x="2235" y="2794"/>
                  </a:lnTo>
                  <a:lnTo>
                    <a:pt x="2235" y="2235"/>
                  </a:lnTo>
                  <a:lnTo>
                    <a:pt x="2235" y="1676"/>
                  </a:lnTo>
                  <a:lnTo>
                    <a:pt x="1689" y="1676"/>
                  </a:lnTo>
                  <a:lnTo>
                    <a:pt x="1117" y="1117"/>
                  </a:lnTo>
                  <a:lnTo>
                    <a:pt x="558" y="1117"/>
                  </a:lnTo>
                  <a:lnTo>
                    <a:pt x="558" y="558"/>
                  </a:lnTo>
                  <a:lnTo>
                    <a:pt x="1117" y="558"/>
                  </a:lnTo>
                  <a:lnTo>
                    <a:pt x="1689" y="558"/>
                  </a:lnTo>
                  <a:lnTo>
                    <a:pt x="1689" y="1117"/>
                  </a:lnTo>
                  <a:lnTo>
                    <a:pt x="2235" y="1117"/>
                  </a:lnTo>
                  <a:lnTo>
                    <a:pt x="2235" y="558"/>
                  </a:lnTo>
                  <a:lnTo>
                    <a:pt x="1689" y="558"/>
                  </a:lnTo>
                  <a:lnTo>
                    <a:pt x="1689" y="0"/>
                  </a:lnTo>
                  <a:lnTo>
                    <a:pt x="1117" y="0"/>
                  </a:lnTo>
                  <a:lnTo>
                    <a:pt x="558" y="558"/>
                  </a:lnTo>
                  <a:lnTo>
                    <a:pt x="0" y="1117"/>
                  </a:lnTo>
                  <a:lnTo>
                    <a:pt x="558" y="1117"/>
                  </a:lnTo>
                  <a:lnTo>
                    <a:pt x="558" y="1676"/>
                  </a:lnTo>
                  <a:lnTo>
                    <a:pt x="1117" y="1676"/>
                  </a:lnTo>
                  <a:lnTo>
                    <a:pt x="1689" y="1676"/>
                  </a:lnTo>
                  <a:lnTo>
                    <a:pt x="1689" y="2235"/>
                  </a:lnTo>
                  <a:lnTo>
                    <a:pt x="1117" y="2794"/>
                  </a:lnTo>
                  <a:lnTo>
                    <a:pt x="1117" y="2235"/>
                  </a:lnTo>
                  <a:lnTo>
                    <a:pt x="558" y="2235"/>
                  </a:lnTo>
                  <a:lnTo>
                    <a:pt x="0" y="2235"/>
                  </a:lnTo>
                  <a:lnTo>
                    <a:pt x="558" y="2235"/>
                  </a:lnTo>
                </a:path>
              </a:pathLst>
            </a:custGeom>
            <a:ln w="3175">
              <a:solidFill>
                <a:srgbClr val="5C86AE"/>
              </a:solidFill>
            </a:ln>
          </p:spPr>
          <p:txBody>
            <a:bodyPr wrap="square" lIns="0" tIns="0" rIns="0" bIns="0" rtlCol="0"/>
            <a:lstStyle/>
            <a:p/>
          </p:txBody>
        </p:sp>
        <p:sp>
          <p:nvSpPr>
            <p:cNvPr id="2919" name="object 2919" descr=""/>
            <p:cNvSpPr/>
            <p:nvPr/>
          </p:nvSpPr>
          <p:spPr>
            <a:xfrm>
              <a:off x="5972772" y="2488391"/>
              <a:ext cx="1905" cy="2540"/>
            </a:xfrm>
            <a:custGeom>
              <a:avLst/>
              <a:gdLst/>
              <a:ahLst/>
              <a:cxnLst/>
              <a:rect l="l" t="t" r="r" b="b"/>
              <a:pathLst>
                <a:path w="1904" h="2539">
                  <a:moveTo>
                    <a:pt x="558" y="1676"/>
                  </a:moveTo>
                  <a:lnTo>
                    <a:pt x="1117" y="1676"/>
                  </a:lnTo>
                  <a:lnTo>
                    <a:pt x="1676" y="1117"/>
                  </a:lnTo>
                  <a:lnTo>
                    <a:pt x="1676" y="558"/>
                  </a:lnTo>
                  <a:lnTo>
                    <a:pt x="1676" y="0"/>
                  </a:lnTo>
                  <a:lnTo>
                    <a:pt x="1117" y="0"/>
                  </a:lnTo>
                  <a:lnTo>
                    <a:pt x="558" y="0"/>
                  </a:lnTo>
                  <a:lnTo>
                    <a:pt x="558" y="558"/>
                  </a:lnTo>
                  <a:lnTo>
                    <a:pt x="558" y="0"/>
                  </a:lnTo>
                  <a:lnTo>
                    <a:pt x="1117" y="0"/>
                  </a:lnTo>
                  <a:lnTo>
                    <a:pt x="1676" y="0"/>
                  </a:lnTo>
                  <a:lnTo>
                    <a:pt x="1676" y="558"/>
                  </a:lnTo>
                  <a:lnTo>
                    <a:pt x="1117" y="1117"/>
                  </a:lnTo>
                  <a:lnTo>
                    <a:pt x="558" y="1676"/>
                  </a:lnTo>
                  <a:lnTo>
                    <a:pt x="0" y="2235"/>
                  </a:lnTo>
                  <a:lnTo>
                    <a:pt x="1676" y="2235"/>
                  </a:lnTo>
                  <a:lnTo>
                    <a:pt x="1676" y="1676"/>
                  </a:lnTo>
                  <a:lnTo>
                    <a:pt x="558" y="1676"/>
                  </a:lnTo>
                </a:path>
              </a:pathLst>
            </a:custGeom>
            <a:ln w="3175">
              <a:solidFill>
                <a:srgbClr val="5C86AE"/>
              </a:solidFill>
            </a:ln>
          </p:spPr>
          <p:txBody>
            <a:bodyPr wrap="square" lIns="0" tIns="0" rIns="0" bIns="0" rtlCol="0"/>
            <a:lstStyle/>
            <a:p/>
          </p:txBody>
        </p:sp>
        <p:sp>
          <p:nvSpPr>
            <p:cNvPr id="2920" name="object 2920" descr=""/>
            <p:cNvSpPr/>
            <p:nvPr/>
          </p:nvSpPr>
          <p:spPr>
            <a:xfrm>
              <a:off x="5942063" y="2521890"/>
              <a:ext cx="1905" cy="2540"/>
            </a:xfrm>
            <a:custGeom>
              <a:avLst/>
              <a:gdLst/>
              <a:ahLst/>
              <a:cxnLst/>
              <a:rect l="l" t="t" r="r" b="b"/>
              <a:pathLst>
                <a:path w="1904" h="2539">
                  <a:moveTo>
                    <a:pt x="571" y="2235"/>
                  </a:moveTo>
                  <a:lnTo>
                    <a:pt x="1689" y="2235"/>
                  </a:lnTo>
                  <a:lnTo>
                    <a:pt x="0" y="2235"/>
                  </a:lnTo>
                  <a:lnTo>
                    <a:pt x="571" y="1676"/>
                  </a:lnTo>
                  <a:lnTo>
                    <a:pt x="1130" y="1117"/>
                  </a:lnTo>
                  <a:lnTo>
                    <a:pt x="1689" y="558"/>
                  </a:lnTo>
                  <a:lnTo>
                    <a:pt x="1130" y="558"/>
                  </a:lnTo>
                  <a:lnTo>
                    <a:pt x="1130" y="0"/>
                  </a:lnTo>
                  <a:lnTo>
                    <a:pt x="571" y="0"/>
                  </a:lnTo>
                  <a:lnTo>
                    <a:pt x="571" y="558"/>
                  </a:lnTo>
                  <a:lnTo>
                    <a:pt x="0" y="558"/>
                  </a:lnTo>
                  <a:lnTo>
                    <a:pt x="571" y="0"/>
                  </a:lnTo>
                  <a:lnTo>
                    <a:pt x="1130" y="0"/>
                  </a:lnTo>
                  <a:lnTo>
                    <a:pt x="1689" y="0"/>
                  </a:lnTo>
                  <a:lnTo>
                    <a:pt x="1689" y="558"/>
                  </a:lnTo>
                  <a:lnTo>
                    <a:pt x="1689" y="1117"/>
                  </a:lnTo>
                  <a:lnTo>
                    <a:pt x="1130" y="1676"/>
                  </a:lnTo>
                  <a:lnTo>
                    <a:pt x="571" y="1676"/>
                  </a:lnTo>
                  <a:lnTo>
                    <a:pt x="571" y="2235"/>
                  </a:lnTo>
                </a:path>
              </a:pathLst>
            </a:custGeom>
            <a:ln w="3175">
              <a:solidFill>
                <a:srgbClr val="5C86AE"/>
              </a:solidFill>
            </a:ln>
          </p:spPr>
          <p:txBody>
            <a:bodyPr wrap="square" lIns="0" tIns="0" rIns="0" bIns="0" rtlCol="0"/>
            <a:lstStyle/>
            <a:p/>
          </p:txBody>
        </p:sp>
        <p:sp>
          <p:nvSpPr>
            <p:cNvPr id="2921" name="object 2921" descr=""/>
            <p:cNvSpPr/>
            <p:nvPr/>
          </p:nvSpPr>
          <p:spPr>
            <a:xfrm>
              <a:off x="5939844" y="2521890"/>
              <a:ext cx="2540" cy="2540"/>
            </a:xfrm>
            <a:custGeom>
              <a:avLst/>
              <a:gdLst/>
              <a:ahLst/>
              <a:cxnLst/>
              <a:rect l="l" t="t" r="r" b="b"/>
              <a:pathLst>
                <a:path w="2539" h="2539">
                  <a:moveTo>
                    <a:pt x="546" y="2235"/>
                  </a:moveTo>
                  <a:lnTo>
                    <a:pt x="546" y="1117"/>
                  </a:lnTo>
                  <a:lnTo>
                    <a:pt x="1104" y="1117"/>
                  </a:lnTo>
                  <a:lnTo>
                    <a:pt x="1104" y="1676"/>
                  </a:lnTo>
                  <a:lnTo>
                    <a:pt x="1663" y="1676"/>
                  </a:lnTo>
                  <a:lnTo>
                    <a:pt x="1663" y="2235"/>
                  </a:lnTo>
                  <a:lnTo>
                    <a:pt x="2222" y="2235"/>
                  </a:lnTo>
                  <a:lnTo>
                    <a:pt x="1663" y="1676"/>
                  </a:lnTo>
                  <a:lnTo>
                    <a:pt x="1104" y="1117"/>
                  </a:lnTo>
                  <a:lnTo>
                    <a:pt x="1663" y="1117"/>
                  </a:lnTo>
                  <a:lnTo>
                    <a:pt x="2222" y="558"/>
                  </a:lnTo>
                  <a:lnTo>
                    <a:pt x="1663" y="0"/>
                  </a:lnTo>
                  <a:lnTo>
                    <a:pt x="1104" y="0"/>
                  </a:lnTo>
                  <a:lnTo>
                    <a:pt x="0" y="0"/>
                  </a:lnTo>
                  <a:lnTo>
                    <a:pt x="0" y="2235"/>
                  </a:lnTo>
                  <a:lnTo>
                    <a:pt x="546" y="2235"/>
                  </a:lnTo>
                </a:path>
              </a:pathLst>
            </a:custGeom>
            <a:ln w="3175">
              <a:solidFill>
                <a:srgbClr val="5C86AE"/>
              </a:solidFill>
            </a:ln>
          </p:spPr>
          <p:txBody>
            <a:bodyPr wrap="square" lIns="0" tIns="0" rIns="0" bIns="0" rtlCol="0"/>
            <a:lstStyle/>
            <a:p/>
          </p:txBody>
        </p:sp>
        <p:sp>
          <p:nvSpPr>
            <p:cNvPr id="2922" name="object 2922" descr=""/>
            <p:cNvSpPr/>
            <p:nvPr/>
          </p:nvSpPr>
          <p:spPr>
            <a:xfrm>
              <a:off x="5938723" y="2521890"/>
              <a:ext cx="635" cy="2540"/>
            </a:xfrm>
            <a:custGeom>
              <a:avLst/>
              <a:gdLst/>
              <a:ahLst/>
              <a:cxnLst/>
              <a:rect l="l" t="t" r="r" b="b"/>
              <a:pathLst>
                <a:path w="635" h="2539">
                  <a:moveTo>
                    <a:pt x="558" y="0"/>
                  </a:moveTo>
                  <a:lnTo>
                    <a:pt x="0" y="0"/>
                  </a:lnTo>
                  <a:lnTo>
                    <a:pt x="0" y="2235"/>
                  </a:lnTo>
                  <a:lnTo>
                    <a:pt x="558" y="2235"/>
                  </a:lnTo>
                  <a:lnTo>
                    <a:pt x="558" y="0"/>
                  </a:lnTo>
                  <a:close/>
                </a:path>
              </a:pathLst>
            </a:custGeom>
            <a:ln w="3175">
              <a:solidFill>
                <a:srgbClr val="5C86AE"/>
              </a:solidFill>
            </a:ln>
          </p:spPr>
          <p:txBody>
            <a:bodyPr wrap="square" lIns="0" tIns="0" rIns="0" bIns="0" rtlCol="0"/>
            <a:lstStyle/>
            <a:p/>
          </p:txBody>
        </p:sp>
        <p:sp>
          <p:nvSpPr>
            <p:cNvPr id="2923" name="object 2923" descr=""/>
            <p:cNvSpPr/>
            <p:nvPr/>
          </p:nvSpPr>
          <p:spPr>
            <a:xfrm>
              <a:off x="5936483" y="2521890"/>
              <a:ext cx="2540" cy="2540"/>
            </a:xfrm>
            <a:custGeom>
              <a:avLst/>
              <a:gdLst/>
              <a:ahLst/>
              <a:cxnLst/>
              <a:rect l="l" t="t" r="r" b="b"/>
              <a:pathLst>
                <a:path w="2539" h="2539">
                  <a:moveTo>
                    <a:pt x="558" y="1676"/>
                  </a:moveTo>
                  <a:lnTo>
                    <a:pt x="1676" y="1676"/>
                  </a:lnTo>
                  <a:lnTo>
                    <a:pt x="1676" y="2235"/>
                  </a:lnTo>
                  <a:lnTo>
                    <a:pt x="2247" y="2235"/>
                  </a:lnTo>
                  <a:lnTo>
                    <a:pt x="1117" y="0"/>
                  </a:lnTo>
                  <a:lnTo>
                    <a:pt x="558" y="0"/>
                  </a:lnTo>
                  <a:lnTo>
                    <a:pt x="0" y="2235"/>
                  </a:lnTo>
                  <a:lnTo>
                    <a:pt x="558" y="1676"/>
                  </a:lnTo>
                </a:path>
              </a:pathLst>
            </a:custGeom>
            <a:ln w="3175">
              <a:solidFill>
                <a:srgbClr val="5C86AE"/>
              </a:solidFill>
            </a:ln>
          </p:spPr>
          <p:txBody>
            <a:bodyPr wrap="square" lIns="0" tIns="0" rIns="0" bIns="0" rtlCol="0"/>
            <a:lstStyle/>
            <a:p/>
          </p:txBody>
        </p:sp>
        <p:sp>
          <p:nvSpPr>
            <p:cNvPr id="2924" name="object 2924" descr=""/>
            <p:cNvSpPr/>
            <p:nvPr/>
          </p:nvSpPr>
          <p:spPr>
            <a:xfrm>
              <a:off x="5935366" y="252300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925" name="object 2925" descr=""/>
            <p:cNvSpPr/>
            <p:nvPr/>
          </p:nvSpPr>
          <p:spPr>
            <a:xfrm>
              <a:off x="5402191" y="2584418"/>
              <a:ext cx="1270" cy="635"/>
            </a:xfrm>
            <a:custGeom>
              <a:avLst/>
              <a:gdLst/>
              <a:ahLst/>
              <a:cxnLst/>
              <a:rect l="l" t="t" r="r" b="b"/>
              <a:pathLst>
                <a:path w="1270" h="635">
                  <a:moveTo>
                    <a:pt x="0" y="0"/>
                  </a:moveTo>
                  <a:lnTo>
                    <a:pt x="558" y="0"/>
                  </a:lnTo>
                  <a:lnTo>
                    <a:pt x="1117" y="0"/>
                  </a:lnTo>
                  <a:lnTo>
                    <a:pt x="1117" y="558"/>
                  </a:lnTo>
                </a:path>
              </a:pathLst>
            </a:custGeom>
            <a:ln w="3175">
              <a:solidFill>
                <a:srgbClr val="5C86AE"/>
              </a:solidFill>
            </a:ln>
          </p:spPr>
          <p:txBody>
            <a:bodyPr wrap="square" lIns="0" tIns="0" rIns="0" bIns="0" rtlCol="0"/>
            <a:lstStyle/>
            <a:p/>
          </p:txBody>
        </p:sp>
        <p:sp>
          <p:nvSpPr>
            <p:cNvPr id="2926" name="object 2926" descr=""/>
            <p:cNvSpPr/>
            <p:nvPr/>
          </p:nvSpPr>
          <p:spPr>
            <a:xfrm>
              <a:off x="5403306" y="2584977"/>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927" name="object 2927" descr=""/>
            <p:cNvSpPr/>
            <p:nvPr/>
          </p:nvSpPr>
          <p:spPr>
            <a:xfrm>
              <a:off x="5398279" y="2578843"/>
              <a:ext cx="4445" cy="5715"/>
            </a:xfrm>
            <a:custGeom>
              <a:avLst/>
              <a:gdLst/>
              <a:ahLst/>
              <a:cxnLst/>
              <a:rect l="l" t="t" r="r" b="b"/>
              <a:pathLst>
                <a:path w="4445" h="5714">
                  <a:moveTo>
                    <a:pt x="3911" y="5575"/>
                  </a:moveTo>
                  <a:lnTo>
                    <a:pt x="1676" y="2781"/>
                  </a:lnTo>
                  <a:lnTo>
                    <a:pt x="0" y="0"/>
                  </a:lnTo>
                </a:path>
              </a:pathLst>
            </a:custGeom>
            <a:ln w="3175">
              <a:solidFill>
                <a:srgbClr val="5C86AE"/>
              </a:solidFill>
            </a:ln>
          </p:spPr>
          <p:txBody>
            <a:bodyPr wrap="square" lIns="0" tIns="0" rIns="0" bIns="0" rtlCol="0"/>
            <a:lstStyle/>
            <a:p/>
          </p:txBody>
        </p:sp>
        <p:sp>
          <p:nvSpPr>
            <p:cNvPr id="2928" name="object 2928" descr=""/>
            <p:cNvSpPr/>
            <p:nvPr/>
          </p:nvSpPr>
          <p:spPr>
            <a:xfrm>
              <a:off x="5429548" y="2611220"/>
              <a:ext cx="1905" cy="0"/>
            </a:xfrm>
            <a:custGeom>
              <a:avLst/>
              <a:gdLst/>
              <a:ahLst/>
              <a:cxnLst/>
              <a:rect l="l" t="t" r="r" b="b"/>
              <a:pathLst>
                <a:path w="1904" h="0">
                  <a:moveTo>
                    <a:pt x="1676" y="0"/>
                  </a:moveTo>
                  <a:lnTo>
                    <a:pt x="1117" y="0"/>
                  </a:lnTo>
                  <a:lnTo>
                    <a:pt x="558" y="0"/>
                  </a:lnTo>
                  <a:lnTo>
                    <a:pt x="0" y="0"/>
                  </a:lnTo>
                </a:path>
              </a:pathLst>
            </a:custGeom>
            <a:ln w="3175">
              <a:solidFill>
                <a:srgbClr val="5C86AE"/>
              </a:solidFill>
            </a:ln>
          </p:spPr>
          <p:txBody>
            <a:bodyPr wrap="square" lIns="0" tIns="0" rIns="0" bIns="0" rtlCol="0"/>
            <a:lstStyle/>
            <a:p/>
          </p:txBody>
        </p:sp>
        <p:sp>
          <p:nvSpPr>
            <p:cNvPr id="2929" name="object 2929" descr=""/>
            <p:cNvSpPr/>
            <p:nvPr/>
          </p:nvSpPr>
          <p:spPr>
            <a:xfrm>
              <a:off x="5403865" y="2584977"/>
              <a:ext cx="26034" cy="26670"/>
            </a:xfrm>
            <a:custGeom>
              <a:avLst/>
              <a:gdLst/>
              <a:ahLst/>
              <a:cxnLst/>
              <a:rect l="l" t="t" r="r" b="b"/>
              <a:pathLst>
                <a:path w="26035" h="26669">
                  <a:moveTo>
                    <a:pt x="0" y="0"/>
                  </a:moveTo>
                  <a:lnTo>
                    <a:pt x="0" y="1117"/>
                  </a:lnTo>
                  <a:lnTo>
                    <a:pt x="558" y="1676"/>
                  </a:lnTo>
                  <a:lnTo>
                    <a:pt x="558" y="2235"/>
                  </a:lnTo>
                  <a:lnTo>
                    <a:pt x="1117" y="2794"/>
                  </a:lnTo>
                  <a:lnTo>
                    <a:pt x="4483" y="6692"/>
                  </a:lnTo>
                  <a:lnTo>
                    <a:pt x="7264" y="10058"/>
                  </a:lnTo>
                  <a:lnTo>
                    <a:pt x="8940" y="11722"/>
                  </a:lnTo>
                  <a:lnTo>
                    <a:pt x="10617" y="13398"/>
                  </a:lnTo>
                  <a:lnTo>
                    <a:pt x="12293" y="15074"/>
                  </a:lnTo>
                  <a:lnTo>
                    <a:pt x="13970" y="16192"/>
                  </a:lnTo>
                  <a:lnTo>
                    <a:pt x="15633" y="17868"/>
                  </a:lnTo>
                  <a:lnTo>
                    <a:pt x="16751" y="18986"/>
                  </a:lnTo>
                  <a:lnTo>
                    <a:pt x="18427" y="20650"/>
                  </a:lnTo>
                  <a:lnTo>
                    <a:pt x="20104" y="21767"/>
                  </a:lnTo>
                  <a:lnTo>
                    <a:pt x="21221" y="22885"/>
                  </a:lnTo>
                  <a:lnTo>
                    <a:pt x="22898" y="24015"/>
                  </a:lnTo>
                  <a:lnTo>
                    <a:pt x="24015" y="25120"/>
                  </a:lnTo>
                  <a:lnTo>
                    <a:pt x="25679" y="26238"/>
                  </a:lnTo>
                </a:path>
              </a:pathLst>
            </a:custGeom>
            <a:ln w="3175">
              <a:solidFill>
                <a:srgbClr val="5C86AE"/>
              </a:solidFill>
            </a:ln>
          </p:spPr>
          <p:txBody>
            <a:bodyPr wrap="square" lIns="0" tIns="0" rIns="0" bIns="0" rtlCol="0"/>
            <a:lstStyle/>
            <a:p/>
          </p:txBody>
        </p:sp>
        <p:sp>
          <p:nvSpPr>
            <p:cNvPr id="2930" name="object 2930" descr=""/>
            <p:cNvSpPr/>
            <p:nvPr/>
          </p:nvSpPr>
          <p:spPr>
            <a:xfrm>
              <a:off x="5403306" y="2578838"/>
              <a:ext cx="27305" cy="14604"/>
            </a:xfrm>
            <a:custGeom>
              <a:avLst/>
              <a:gdLst/>
              <a:ahLst/>
              <a:cxnLst/>
              <a:rect l="l" t="t" r="r" b="b"/>
              <a:pathLst>
                <a:path w="27304" h="14605">
                  <a:moveTo>
                    <a:pt x="0" y="0"/>
                  </a:moveTo>
                  <a:lnTo>
                    <a:pt x="558" y="0"/>
                  </a:lnTo>
                  <a:lnTo>
                    <a:pt x="1117" y="0"/>
                  </a:lnTo>
                  <a:lnTo>
                    <a:pt x="2235" y="0"/>
                  </a:lnTo>
                  <a:lnTo>
                    <a:pt x="5575" y="1676"/>
                  </a:lnTo>
                  <a:lnTo>
                    <a:pt x="8940" y="3911"/>
                  </a:lnTo>
                  <a:lnTo>
                    <a:pt x="12293" y="5575"/>
                  </a:lnTo>
                  <a:lnTo>
                    <a:pt x="15074" y="7251"/>
                  </a:lnTo>
                  <a:lnTo>
                    <a:pt x="18427" y="8369"/>
                  </a:lnTo>
                  <a:lnTo>
                    <a:pt x="20104" y="9486"/>
                  </a:lnTo>
                  <a:lnTo>
                    <a:pt x="21221" y="10045"/>
                  </a:lnTo>
                  <a:lnTo>
                    <a:pt x="22898" y="10604"/>
                  </a:lnTo>
                  <a:lnTo>
                    <a:pt x="24015" y="11163"/>
                  </a:lnTo>
                  <a:lnTo>
                    <a:pt x="25679" y="11722"/>
                  </a:lnTo>
                  <a:lnTo>
                    <a:pt x="26797" y="12280"/>
                  </a:lnTo>
                  <a:lnTo>
                    <a:pt x="26238" y="12280"/>
                  </a:lnTo>
                  <a:lnTo>
                    <a:pt x="26238" y="12839"/>
                  </a:lnTo>
                  <a:lnTo>
                    <a:pt x="25679" y="12839"/>
                  </a:lnTo>
                  <a:lnTo>
                    <a:pt x="25679" y="13398"/>
                  </a:lnTo>
                  <a:lnTo>
                    <a:pt x="25133" y="13398"/>
                  </a:lnTo>
                  <a:lnTo>
                    <a:pt x="25133" y="13957"/>
                  </a:lnTo>
                  <a:lnTo>
                    <a:pt x="25133" y="14516"/>
                  </a:lnTo>
                </a:path>
              </a:pathLst>
            </a:custGeom>
            <a:ln w="3175">
              <a:solidFill>
                <a:srgbClr val="5C86AE"/>
              </a:solidFill>
            </a:ln>
          </p:spPr>
          <p:txBody>
            <a:bodyPr wrap="square" lIns="0" tIns="0" rIns="0" bIns="0" rtlCol="0"/>
            <a:lstStyle/>
            <a:p/>
          </p:txBody>
        </p:sp>
        <p:sp>
          <p:nvSpPr>
            <p:cNvPr id="2931" name="object 2931" descr=""/>
            <p:cNvSpPr/>
            <p:nvPr/>
          </p:nvSpPr>
          <p:spPr>
            <a:xfrm>
              <a:off x="5430108" y="2591122"/>
              <a:ext cx="9525" cy="2540"/>
            </a:xfrm>
            <a:custGeom>
              <a:avLst/>
              <a:gdLst/>
              <a:ahLst/>
              <a:cxnLst/>
              <a:rect l="l" t="t" r="r" b="b"/>
              <a:pathLst>
                <a:path w="9525" h="2539">
                  <a:moveTo>
                    <a:pt x="0" y="0"/>
                  </a:moveTo>
                  <a:lnTo>
                    <a:pt x="1117" y="546"/>
                  </a:lnTo>
                  <a:lnTo>
                    <a:pt x="2235" y="1104"/>
                  </a:lnTo>
                  <a:lnTo>
                    <a:pt x="3352" y="1104"/>
                  </a:lnTo>
                  <a:lnTo>
                    <a:pt x="4470" y="1676"/>
                  </a:lnTo>
                  <a:lnTo>
                    <a:pt x="5575" y="1676"/>
                  </a:lnTo>
                  <a:lnTo>
                    <a:pt x="6692" y="1676"/>
                  </a:lnTo>
                  <a:lnTo>
                    <a:pt x="7810" y="2235"/>
                  </a:lnTo>
                  <a:lnTo>
                    <a:pt x="8928" y="2235"/>
                  </a:lnTo>
                </a:path>
              </a:pathLst>
            </a:custGeom>
            <a:ln w="3175">
              <a:solidFill>
                <a:srgbClr val="5C86AE"/>
              </a:solidFill>
            </a:ln>
          </p:spPr>
          <p:txBody>
            <a:bodyPr wrap="square" lIns="0" tIns="0" rIns="0" bIns="0" rtlCol="0"/>
            <a:lstStyle/>
            <a:p/>
          </p:txBody>
        </p:sp>
        <p:sp>
          <p:nvSpPr>
            <p:cNvPr id="2932" name="object 2932" descr=""/>
            <p:cNvSpPr/>
            <p:nvPr/>
          </p:nvSpPr>
          <p:spPr>
            <a:xfrm>
              <a:off x="5431221" y="2611220"/>
              <a:ext cx="23495" cy="0"/>
            </a:xfrm>
            <a:custGeom>
              <a:avLst/>
              <a:gdLst/>
              <a:ahLst/>
              <a:cxnLst/>
              <a:rect l="l" t="t" r="r" b="b"/>
              <a:pathLst>
                <a:path w="23495" h="0">
                  <a:moveTo>
                    <a:pt x="23456" y="0"/>
                  </a:moveTo>
                  <a:lnTo>
                    <a:pt x="23456" y="0"/>
                  </a:lnTo>
                  <a:lnTo>
                    <a:pt x="3352" y="0"/>
                  </a:lnTo>
                  <a:lnTo>
                    <a:pt x="0" y="0"/>
                  </a:lnTo>
                </a:path>
              </a:pathLst>
            </a:custGeom>
            <a:ln w="3175">
              <a:solidFill>
                <a:srgbClr val="5C86AE"/>
              </a:solidFill>
            </a:ln>
          </p:spPr>
          <p:txBody>
            <a:bodyPr wrap="square" lIns="0" tIns="0" rIns="0" bIns="0" rtlCol="0"/>
            <a:lstStyle/>
            <a:p/>
          </p:txBody>
        </p:sp>
        <p:sp>
          <p:nvSpPr>
            <p:cNvPr id="2933" name="object 2933" descr=""/>
            <p:cNvSpPr/>
            <p:nvPr/>
          </p:nvSpPr>
          <p:spPr>
            <a:xfrm>
              <a:off x="5398283" y="2578838"/>
              <a:ext cx="33020" cy="32384"/>
            </a:xfrm>
            <a:custGeom>
              <a:avLst/>
              <a:gdLst/>
              <a:ahLst/>
              <a:cxnLst/>
              <a:rect l="l" t="t" r="r" b="b"/>
              <a:pathLst>
                <a:path w="33020" h="32385">
                  <a:moveTo>
                    <a:pt x="0" y="0"/>
                  </a:moveTo>
                  <a:lnTo>
                    <a:pt x="2794" y="2794"/>
                  </a:lnTo>
                  <a:lnTo>
                    <a:pt x="5029" y="6134"/>
                  </a:lnTo>
                  <a:lnTo>
                    <a:pt x="5575" y="6134"/>
                  </a:lnTo>
                  <a:lnTo>
                    <a:pt x="8928" y="10604"/>
                  </a:lnTo>
                  <a:lnTo>
                    <a:pt x="12293" y="14516"/>
                  </a:lnTo>
                  <a:lnTo>
                    <a:pt x="14528" y="16192"/>
                  </a:lnTo>
                  <a:lnTo>
                    <a:pt x="16192" y="17868"/>
                  </a:lnTo>
                  <a:lnTo>
                    <a:pt x="17868" y="20104"/>
                  </a:lnTo>
                  <a:lnTo>
                    <a:pt x="19545" y="21767"/>
                  </a:lnTo>
                  <a:lnTo>
                    <a:pt x="21221" y="23444"/>
                  </a:lnTo>
                  <a:lnTo>
                    <a:pt x="22898" y="25120"/>
                  </a:lnTo>
                  <a:lnTo>
                    <a:pt x="24574" y="26238"/>
                  </a:lnTo>
                  <a:lnTo>
                    <a:pt x="26238" y="27914"/>
                  </a:lnTo>
                  <a:lnTo>
                    <a:pt x="27914" y="29032"/>
                  </a:lnTo>
                  <a:lnTo>
                    <a:pt x="29591" y="30149"/>
                  </a:lnTo>
                  <a:lnTo>
                    <a:pt x="31267" y="31254"/>
                  </a:lnTo>
                  <a:lnTo>
                    <a:pt x="32943" y="32384"/>
                  </a:lnTo>
                </a:path>
              </a:pathLst>
            </a:custGeom>
            <a:ln w="3175">
              <a:solidFill>
                <a:srgbClr val="5C86AE"/>
              </a:solidFill>
            </a:ln>
          </p:spPr>
          <p:txBody>
            <a:bodyPr wrap="square" lIns="0" tIns="0" rIns="0" bIns="0" rtlCol="0"/>
            <a:lstStyle/>
            <a:p/>
          </p:txBody>
        </p:sp>
        <p:sp>
          <p:nvSpPr>
            <p:cNvPr id="2934" name="object 2934" descr=""/>
            <p:cNvSpPr/>
            <p:nvPr/>
          </p:nvSpPr>
          <p:spPr>
            <a:xfrm>
              <a:off x="5398286" y="2578835"/>
              <a:ext cx="38735" cy="17780"/>
            </a:xfrm>
            <a:custGeom>
              <a:avLst/>
              <a:gdLst/>
              <a:ahLst/>
              <a:cxnLst/>
              <a:rect l="l" t="t" r="r" b="b"/>
              <a:pathLst>
                <a:path w="38735" h="17780">
                  <a:moveTo>
                    <a:pt x="38519" y="17310"/>
                  </a:moveTo>
                  <a:lnTo>
                    <a:pt x="37401" y="17310"/>
                  </a:lnTo>
                  <a:lnTo>
                    <a:pt x="36283" y="16751"/>
                  </a:lnTo>
                  <a:lnTo>
                    <a:pt x="35725" y="16751"/>
                  </a:lnTo>
                  <a:lnTo>
                    <a:pt x="34607" y="16751"/>
                  </a:lnTo>
                  <a:lnTo>
                    <a:pt x="33489" y="16192"/>
                  </a:lnTo>
                  <a:lnTo>
                    <a:pt x="32385" y="15633"/>
                  </a:lnTo>
                  <a:lnTo>
                    <a:pt x="31267" y="15074"/>
                  </a:lnTo>
                  <a:lnTo>
                    <a:pt x="30149" y="14516"/>
                  </a:lnTo>
                  <a:lnTo>
                    <a:pt x="29032" y="13957"/>
                  </a:lnTo>
                  <a:lnTo>
                    <a:pt x="27355" y="13398"/>
                  </a:lnTo>
                  <a:lnTo>
                    <a:pt x="26238" y="12839"/>
                  </a:lnTo>
                  <a:lnTo>
                    <a:pt x="24561" y="11722"/>
                  </a:lnTo>
                  <a:lnTo>
                    <a:pt x="22898" y="11163"/>
                  </a:lnTo>
                  <a:lnTo>
                    <a:pt x="21780" y="10045"/>
                  </a:lnTo>
                  <a:lnTo>
                    <a:pt x="20104" y="9486"/>
                  </a:lnTo>
                  <a:lnTo>
                    <a:pt x="18427" y="8369"/>
                  </a:lnTo>
                  <a:lnTo>
                    <a:pt x="15074" y="6146"/>
                  </a:lnTo>
                  <a:lnTo>
                    <a:pt x="11734" y="4470"/>
                  </a:lnTo>
                  <a:lnTo>
                    <a:pt x="8369" y="2235"/>
                  </a:lnTo>
                  <a:lnTo>
                    <a:pt x="6692" y="1117"/>
                  </a:lnTo>
                  <a:lnTo>
                    <a:pt x="5016" y="0"/>
                  </a:lnTo>
                  <a:lnTo>
                    <a:pt x="3340" y="0"/>
                  </a:lnTo>
                  <a:lnTo>
                    <a:pt x="2235" y="0"/>
                  </a:lnTo>
                  <a:lnTo>
                    <a:pt x="1117" y="0"/>
                  </a:lnTo>
                  <a:lnTo>
                    <a:pt x="0" y="0"/>
                  </a:lnTo>
                </a:path>
              </a:pathLst>
            </a:custGeom>
            <a:ln w="3175">
              <a:solidFill>
                <a:srgbClr val="5C86AE"/>
              </a:solidFill>
            </a:ln>
          </p:spPr>
          <p:txBody>
            <a:bodyPr wrap="square" lIns="0" tIns="0" rIns="0" bIns="0" rtlCol="0"/>
            <a:lstStyle/>
            <a:p/>
          </p:txBody>
        </p:sp>
        <p:sp>
          <p:nvSpPr>
            <p:cNvPr id="2935" name="object 2935" descr=""/>
            <p:cNvSpPr/>
            <p:nvPr/>
          </p:nvSpPr>
          <p:spPr>
            <a:xfrm>
              <a:off x="5436804" y="2593354"/>
              <a:ext cx="21590" cy="4445"/>
            </a:xfrm>
            <a:custGeom>
              <a:avLst/>
              <a:gdLst/>
              <a:ahLst/>
              <a:cxnLst/>
              <a:rect l="l" t="t" r="r" b="b"/>
              <a:pathLst>
                <a:path w="21589" h="4444">
                  <a:moveTo>
                    <a:pt x="21221" y="0"/>
                  </a:moveTo>
                  <a:lnTo>
                    <a:pt x="20104" y="0"/>
                  </a:lnTo>
                  <a:lnTo>
                    <a:pt x="19545" y="0"/>
                  </a:lnTo>
                  <a:lnTo>
                    <a:pt x="18986" y="546"/>
                  </a:lnTo>
                  <a:lnTo>
                    <a:pt x="18427" y="1117"/>
                  </a:lnTo>
                  <a:lnTo>
                    <a:pt x="17868" y="1676"/>
                  </a:lnTo>
                  <a:lnTo>
                    <a:pt x="17868" y="2235"/>
                  </a:lnTo>
                  <a:lnTo>
                    <a:pt x="17310" y="2794"/>
                  </a:lnTo>
                  <a:lnTo>
                    <a:pt x="17310" y="3911"/>
                  </a:lnTo>
                  <a:lnTo>
                    <a:pt x="15646" y="3352"/>
                  </a:lnTo>
                  <a:lnTo>
                    <a:pt x="13411" y="3352"/>
                  </a:lnTo>
                  <a:lnTo>
                    <a:pt x="11734" y="3352"/>
                  </a:lnTo>
                  <a:lnTo>
                    <a:pt x="9499" y="3352"/>
                  </a:lnTo>
                  <a:lnTo>
                    <a:pt x="7251" y="3352"/>
                  </a:lnTo>
                  <a:lnTo>
                    <a:pt x="5029" y="2794"/>
                  </a:lnTo>
                  <a:lnTo>
                    <a:pt x="2235" y="2794"/>
                  </a:lnTo>
                  <a:lnTo>
                    <a:pt x="0" y="2794"/>
                  </a:lnTo>
                  <a:lnTo>
                    <a:pt x="0" y="2235"/>
                  </a:lnTo>
                  <a:lnTo>
                    <a:pt x="0" y="1676"/>
                  </a:lnTo>
                  <a:lnTo>
                    <a:pt x="0" y="1117"/>
                  </a:lnTo>
                  <a:lnTo>
                    <a:pt x="558" y="546"/>
                  </a:lnTo>
                  <a:lnTo>
                    <a:pt x="1117" y="0"/>
                  </a:lnTo>
                  <a:lnTo>
                    <a:pt x="1676" y="0"/>
                  </a:lnTo>
                  <a:lnTo>
                    <a:pt x="2235" y="0"/>
                  </a:lnTo>
                  <a:lnTo>
                    <a:pt x="20662" y="0"/>
                  </a:lnTo>
                  <a:lnTo>
                    <a:pt x="21221" y="0"/>
                  </a:lnTo>
                </a:path>
              </a:pathLst>
            </a:custGeom>
            <a:ln w="3175">
              <a:solidFill>
                <a:srgbClr val="5C86AE"/>
              </a:solidFill>
            </a:ln>
          </p:spPr>
          <p:txBody>
            <a:bodyPr wrap="square" lIns="0" tIns="0" rIns="0" bIns="0" rtlCol="0"/>
            <a:lstStyle/>
            <a:p/>
          </p:txBody>
        </p:sp>
        <p:sp>
          <p:nvSpPr>
            <p:cNvPr id="2936" name="object 2936" descr=""/>
            <p:cNvSpPr/>
            <p:nvPr/>
          </p:nvSpPr>
          <p:spPr>
            <a:xfrm>
              <a:off x="5453001" y="259614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2937" name="object 2937" descr=""/>
            <p:cNvSpPr/>
            <p:nvPr/>
          </p:nvSpPr>
          <p:spPr>
            <a:xfrm>
              <a:off x="5454678" y="2592232"/>
              <a:ext cx="5080" cy="5080"/>
            </a:xfrm>
            <a:custGeom>
              <a:avLst/>
              <a:gdLst/>
              <a:ahLst/>
              <a:cxnLst/>
              <a:rect l="l" t="t" r="r" b="b"/>
              <a:pathLst>
                <a:path w="5079" h="5080">
                  <a:moveTo>
                    <a:pt x="0" y="5029"/>
                  </a:moveTo>
                  <a:lnTo>
                    <a:pt x="0" y="3911"/>
                  </a:lnTo>
                  <a:lnTo>
                    <a:pt x="0" y="3352"/>
                  </a:lnTo>
                  <a:lnTo>
                    <a:pt x="558" y="2793"/>
                  </a:lnTo>
                  <a:lnTo>
                    <a:pt x="558" y="2235"/>
                  </a:lnTo>
                  <a:lnTo>
                    <a:pt x="1117" y="1676"/>
                  </a:lnTo>
                  <a:lnTo>
                    <a:pt x="2235" y="1117"/>
                  </a:lnTo>
                  <a:lnTo>
                    <a:pt x="2794" y="1117"/>
                  </a:lnTo>
                  <a:lnTo>
                    <a:pt x="3352" y="1117"/>
                  </a:lnTo>
                  <a:lnTo>
                    <a:pt x="3911" y="558"/>
                  </a:lnTo>
                  <a:lnTo>
                    <a:pt x="4470" y="0"/>
                  </a:lnTo>
                </a:path>
              </a:pathLst>
            </a:custGeom>
            <a:ln w="3175">
              <a:solidFill>
                <a:srgbClr val="5C86AE"/>
              </a:solidFill>
            </a:ln>
          </p:spPr>
          <p:txBody>
            <a:bodyPr wrap="square" lIns="0" tIns="0" rIns="0" bIns="0" rtlCol="0"/>
            <a:lstStyle/>
            <a:p/>
          </p:txBody>
        </p:sp>
        <p:sp>
          <p:nvSpPr>
            <p:cNvPr id="2938" name="object 2938" descr=""/>
            <p:cNvSpPr/>
            <p:nvPr/>
          </p:nvSpPr>
          <p:spPr>
            <a:xfrm>
              <a:off x="5460817" y="2589441"/>
              <a:ext cx="20320" cy="2540"/>
            </a:xfrm>
            <a:custGeom>
              <a:avLst/>
              <a:gdLst/>
              <a:ahLst/>
              <a:cxnLst/>
              <a:rect l="l" t="t" r="r" b="b"/>
              <a:pathLst>
                <a:path w="20320" h="2539">
                  <a:moveTo>
                    <a:pt x="0" y="0"/>
                  </a:moveTo>
                  <a:lnTo>
                    <a:pt x="0" y="558"/>
                  </a:lnTo>
                  <a:lnTo>
                    <a:pt x="558" y="558"/>
                  </a:lnTo>
                  <a:lnTo>
                    <a:pt x="558" y="1117"/>
                  </a:lnTo>
                  <a:lnTo>
                    <a:pt x="1117" y="1676"/>
                  </a:lnTo>
                  <a:lnTo>
                    <a:pt x="1676" y="1676"/>
                  </a:lnTo>
                  <a:lnTo>
                    <a:pt x="2235" y="1676"/>
                  </a:lnTo>
                  <a:lnTo>
                    <a:pt x="2235" y="2235"/>
                  </a:lnTo>
                  <a:lnTo>
                    <a:pt x="2794" y="2235"/>
                  </a:lnTo>
                  <a:lnTo>
                    <a:pt x="3911" y="2235"/>
                  </a:lnTo>
                  <a:lnTo>
                    <a:pt x="17856" y="2235"/>
                  </a:lnTo>
                  <a:lnTo>
                    <a:pt x="20091" y="2235"/>
                  </a:lnTo>
                </a:path>
              </a:pathLst>
            </a:custGeom>
            <a:ln w="3175">
              <a:solidFill>
                <a:srgbClr val="5C86AE"/>
              </a:solidFill>
            </a:ln>
          </p:spPr>
          <p:txBody>
            <a:bodyPr wrap="square" lIns="0" tIns="0" rIns="0" bIns="0" rtlCol="0"/>
            <a:lstStyle/>
            <a:p/>
          </p:txBody>
        </p:sp>
        <p:sp>
          <p:nvSpPr>
            <p:cNvPr id="2939" name="object 2939" descr=""/>
            <p:cNvSpPr/>
            <p:nvPr/>
          </p:nvSpPr>
          <p:spPr>
            <a:xfrm>
              <a:off x="5587556" y="2591674"/>
              <a:ext cx="20320" cy="0"/>
            </a:xfrm>
            <a:custGeom>
              <a:avLst/>
              <a:gdLst/>
              <a:ahLst/>
              <a:cxnLst/>
              <a:rect l="l" t="t" r="r" b="b"/>
              <a:pathLst>
                <a:path w="20320" h="0">
                  <a:moveTo>
                    <a:pt x="0" y="0"/>
                  </a:moveTo>
                  <a:lnTo>
                    <a:pt x="0" y="0"/>
                  </a:lnTo>
                  <a:lnTo>
                    <a:pt x="19532" y="0"/>
                  </a:lnTo>
                  <a:lnTo>
                    <a:pt x="20091" y="0"/>
                  </a:lnTo>
                </a:path>
              </a:pathLst>
            </a:custGeom>
            <a:ln w="3175">
              <a:solidFill>
                <a:srgbClr val="5C86AE"/>
              </a:solidFill>
            </a:ln>
          </p:spPr>
          <p:txBody>
            <a:bodyPr wrap="square" lIns="0" tIns="0" rIns="0" bIns="0" rtlCol="0"/>
            <a:lstStyle/>
            <a:p/>
          </p:txBody>
        </p:sp>
        <p:sp>
          <p:nvSpPr>
            <p:cNvPr id="2940" name="object 2940" descr=""/>
            <p:cNvSpPr/>
            <p:nvPr/>
          </p:nvSpPr>
          <p:spPr>
            <a:xfrm>
              <a:off x="5454115" y="2596145"/>
              <a:ext cx="45085" cy="15240"/>
            </a:xfrm>
            <a:custGeom>
              <a:avLst/>
              <a:gdLst/>
              <a:ahLst/>
              <a:cxnLst/>
              <a:rect l="l" t="t" r="r" b="b"/>
              <a:pathLst>
                <a:path w="45085" h="15239">
                  <a:moveTo>
                    <a:pt x="3352" y="0"/>
                  </a:moveTo>
                  <a:lnTo>
                    <a:pt x="2794" y="558"/>
                  </a:lnTo>
                  <a:lnTo>
                    <a:pt x="2235" y="558"/>
                  </a:lnTo>
                  <a:lnTo>
                    <a:pt x="1117" y="1117"/>
                  </a:lnTo>
                  <a:lnTo>
                    <a:pt x="558" y="1117"/>
                  </a:lnTo>
                  <a:lnTo>
                    <a:pt x="0" y="1117"/>
                  </a:lnTo>
                  <a:lnTo>
                    <a:pt x="558" y="7810"/>
                  </a:lnTo>
                  <a:lnTo>
                    <a:pt x="558" y="15074"/>
                  </a:lnTo>
                  <a:lnTo>
                    <a:pt x="4470" y="15074"/>
                  </a:lnTo>
                  <a:lnTo>
                    <a:pt x="8382" y="15074"/>
                  </a:lnTo>
                  <a:lnTo>
                    <a:pt x="40195" y="15074"/>
                  </a:lnTo>
                  <a:lnTo>
                    <a:pt x="44665" y="15074"/>
                  </a:lnTo>
                </a:path>
              </a:pathLst>
            </a:custGeom>
            <a:ln w="3175">
              <a:solidFill>
                <a:srgbClr val="5C86AE"/>
              </a:solidFill>
            </a:ln>
          </p:spPr>
          <p:txBody>
            <a:bodyPr wrap="square" lIns="0" tIns="0" rIns="0" bIns="0" rtlCol="0"/>
            <a:lstStyle/>
            <a:p/>
          </p:txBody>
        </p:sp>
        <p:sp>
          <p:nvSpPr>
            <p:cNvPr id="2941" name="object 2941" descr=""/>
            <p:cNvSpPr/>
            <p:nvPr/>
          </p:nvSpPr>
          <p:spPr>
            <a:xfrm>
              <a:off x="5570242" y="2611220"/>
              <a:ext cx="37465" cy="0"/>
            </a:xfrm>
            <a:custGeom>
              <a:avLst/>
              <a:gdLst/>
              <a:ahLst/>
              <a:cxnLst/>
              <a:rect l="l" t="t" r="r" b="b"/>
              <a:pathLst>
                <a:path w="37464" h="0">
                  <a:moveTo>
                    <a:pt x="0" y="0"/>
                  </a:moveTo>
                  <a:lnTo>
                    <a:pt x="0" y="0"/>
                  </a:lnTo>
                  <a:lnTo>
                    <a:pt x="36283" y="0"/>
                  </a:lnTo>
                  <a:lnTo>
                    <a:pt x="36842" y="0"/>
                  </a:lnTo>
                </a:path>
              </a:pathLst>
            </a:custGeom>
            <a:ln w="3175">
              <a:solidFill>
                <a:srgbClr val="5C86AE"/>
              </a:solidFill>
            </a:ln>
          </p:spPr>
          <p:txBody>
            <a:bodyPr wrap="square" lIns="0" tIns="0" rIns="0" bIns="0" rtlCol="0"/>
            <a:lstStyle/>
            <a:p/>
          </p:txBody>
        </p:sp>
        <p:sp>
          <p:nvSpPr>
            <p:cNvPr id="2942" name="object 2942" descr=""/>
            <p:cNvSpPr/>
            <p:nvPr/>
          </p:nvSpPr>
          <p:spPr>
            <a:xfrm>
              <a:off x="5459142" y="2592232"/>
              <a:ext cx="22225" cy="635"/>
            </a:xfrm>
            <a:custGeom>
              <a:avLst/>
              <a:gdLst/>
              <a:ahLst/>
              <a:cxnLst/>
              <a:rect l="l" t="t" r="r" b="b"/>
              <a:pathLst>
                <a:path w="22225" h="635">
                  <a:moveTo>
                    <a:pt x="0" y="0"/>
                  </a:moveTo>
                  <a:lnTo>
                    <a:pt x="0" y="0"/>
                  </a:lnTo>
                  <a:lnTo>
                    <a:pt x="3352" y="0"/>
                  </a:lnTo>
                  <a:lnTo>
                    <a:pt x="4470" y="558"/>
                  </a:lnTo>
                  <a:lnTo>
                    <a:pt x="12280" y="558"/>
                  </a:lnTo>
                  <a:lnTo>
                    <a:pt x="13957" y="0"/>
                  </a:lnTo>
                  <a:lnTo>
                    <a:pt x="15621" y="0"/>
                  </a:lnTo>
                  <a:lnTo>
                    <a:pt x="17856" y="0"/>
                  </a:lnTo>
                  <a:lnTo>
                    <a:pt x="20091" y="0"/>
                  </a:lnTo>
                  <a:lnTo>
                    <a:pt x="21767" y="0"/>
                  </a:lnTo>
                </a:path>
              </a:pathLst>
            </a:custGeom>
            <a:ln w="3175">
              <a:solidFill>
                <a:srgbClr val="5C86AE"/>
              </a:solidFill>
            </a:ln>
          </p:spPr>
          <p:txBody>
            <a:bodyPr wrap="square" lIns="0" tIns="0" rIns="0" bIns="0" rtlCol="0"/>
            <a:lstStyle/>
            <a:p/>
          </p:txBody>
        </p:sp>
        <p:sp>
          <p:nvSpPr>
            <p:cNvPr id="2943" name="object 2943" descr=""/>
            <p:cNvSpPr/>
            <p:nvPr/>
          </p:nvSpPr>
          <p:spPr>
            <a:xfrm>
              <a:off x="5587556" y="2592232"/>
              <a:ext cx="20955" cy="635"/>
            </a:xfrm>
            <a:custGeom>
              <a:avLst/>
              <a:gdLst/>
              <a:ahLst/>
              <a:cxnLst/>
              <a:rect l="l" t="t" r="r" b="b"/>
              <a:pathLst>
                <a:path w="20954" h="635">
                  <a:moveTo>
                    <a:pt x="0" y="0"/>
                  </a:moveTo>
                  <a:lnTo>
                    <a:pt x="0" y="0"/>
                  </a:lnTo>
                  <a:lnTo>
                    <a:pt x="18973" y="0"/>
                  </a:lnTo>
                  <a:lnTo>
                    <a:pt x="19532" y="558"/>
                  </a:lnTo>
                  <a:lnTo>
                    <a:pt x="20091" y="558"/>
                  </a:lnTo>
                  <a:lnTo>
                    <a:pt x="20650" y="558"/>
                  </a:lnTo>
                </a:path>
              </a:pathLst>
            </a:custGeom>
            <a:ln w="3175">
              <a:solidFill>
                <a:srgbClr val="5C86AE"/>
              </a:solidFill>
            </a:ln>
          </p:spPr>
          <p:txBody>
            <a:bodyPr wrap="square" lIns="0" tIns="0" rIns="0" bIns="0" rtlCol="0"/>
            <a:lstStyle/>
            <a:p/>
          </p:txBody>
        </p:sp>
        <p:sp>
          <p:nvSpPr>
            <p:cNvPr id="2944" name="object 2944" descr=""/>
            <p:cNvSpPr/>
            <p:nvPr/>
          </p:nvSpPr>
          <p:spPr>
            <a:xfrm>
              <a:off x="5457468" y="2592234"/>
              <a:ext cx="1905" cy="4445"/>
            </a:xfrm>
            <a:custGeom>
              <a:avLst/>
              <a:gdLst/>
              <a:ahLst/>
              <a:cxnLst/>
              <a:rect l="l" t="t" r="r" b="b"/>
              <a:pathLst>
                <a:path w="1904" h="4444">
                  <a:moveTo>
                    <a:pt x="0" y="3911"/>
                  </a:moveTo>
                  <a:lnTo>
                    <a:pt x="0" y="2793"/>
                  </a:lnTo>
                  <a:lnTo>
                    <a:pt x="558" y="2235"/>
                  </a:lnTo>
                  <a:lnTo>
                    <a:pt x="558" y="1676"/>
                  </a:lnTo>
                  <a:lnTo>
                    <a:pt x="1117" y="1117"/>
                  </a:lnTo>
                  <a:lnTo>
                    <a:pt x="1676" y="558"/>
                  </a:lnTo>
                  <a:lnTo>
                    <a:pt x="1676" y="0"/>
                  </a:lnTo>
                </a:path>
              </a:pathLst>
            </a:custGeom>
            <a:ln w="3175">
              <a:solidFill>
                <a:srgbClr val="5C86AE"/>
              </a:solidFill>
            </a:ln>
          </p:spPr>
          <p:txBody>
            <a:bodyPr wrap="square" lIns="0" tIns="0" rIns="0" bIns="0" rtlCol="0"/>
            <a:lstStyle/>
            <a:p/>
          </p:txBody>
        </p:sp>
        <p:sp>
          <p:nvSpPr>
            <p:cNvPr id="2945" name="object 2945" descr=""/>
            <p:cNvSpPr/>
            <p:nvPr/>
          </p:nvSpPr>
          <p:spPr>
            <a:xfrm>
              <a:off x="5586996" y="2593906"/>
              <a:ext cx="21590" cy="635"/>
            </a:xfrm>
            <a:custGeom>
              <a:avLst/>
              <a:gdLst/>
              <a:ahLst/>
              <a:cxnLst/>
              <a:rect l="l" t="t" r="r" b="b"/>
              <a:pathLst>
                <a:path w="21589" h="635">
                  <a:moveTo>
                    <a:pt x="21209" y="0"/>
                  </a:moveTo>
                  <a:lnTo>
                    <a:pt x="20650" y="0"/>
                  </a:lnTo>
                  <a:lnTo>
                    <a:pt x="20650" y="558"/>
                  </a:lnTo>
                  <a:lnTo>
                    <a:pt x="20091" y="558"/>
                  </a:lnTo>
                  <a:lnTo>
                    <a:pt x="2794" y="558"/>
                  </a:lnTo>
                  <a:lnTo>
                    <a:pt x="0" y="558"/>
                  </a:lnTo>
                </a:path>
              </a:pathLst>
            </a:custGeom>
            <a:ln w="3175">
              <a:solidFill>
                <a:srgbClr val="5C86AE"/>
              </a:solidFill>
            </a:ln>
          </p:spPr>
          <p:txBody>
            <a:bodyPr wrap="square" lIns="0" tIns="0" rIns="0" bIns="0" rtlCol="0"/>
            <a:lstStyle/>
            <a:p/>
          </p:txBody>
        </p:sp>
        <p:sp>
          <p:nvSpPr>
            <p:cNvPr id="2946" name="object 2946" descr=""/>
            <p:cNvSpPr/>
            <p:nvPr/>
          </p:nvSpPr>
          <p:spPr>
            <a:xfrm>
              <a:off x="5457463" y="2593911"/>
              <a:ext cx="24130" cy="2540"/>
            </a:xfrm>
            <a:custGeom>
              <a:avLst/>
              <a:gdLst/>
              <a:ahLst/>
              <a:cxnLst/>
              <a:rect l="l" t="t" r="r" b="b"/>
              <a:pathLst>
                <a:path w="24129" h="2539">
                  <a:moveTo>
                    <a:pt x="24015" y="558"/>
                  </a:moveTo>
                  <a:lnTo>
                    <a:pt x="21767" y="558"/>
                  </a:lnTo>
                  <a:lnTo>
                    <a:pt x="19532" y="558"/>
                  </a:lnTo>
                  <a:lnTo>
                    <a:pt x="17310" y="558"/>
                  </a:lnTo>
                  <a:lnTo>
                    <a:pt x="15074" y="558"/>
                  </a:lnTo>
                  <a:lnTo>
                    <a:pt x="13398" y="0"/>
                  </a:lnTo>
                  <a:lnTo>
                    <a:pt x="5029" y="0"/>
                  </a:lnTo>
                  <a:lnTo>
                    <a:pt x="3911" y="558"/>
                  </a:lnTo>
                  <a:lnTo>
                    <a:pt x="3352" y="558"/>
                  </a:lnTo>
                  <a:lnTo>
                    <a:pt x="2235" y="1117"/>
                  </a:lnTo>
                  <a:lnTo>
                    <a:pt x="1117" y="1676"/>
                  </a:lnTo>
                  <a:lnTo>
                    <a:pt x="0" y="2235"/>
                  </a:lnTo>
                </a:path>
              </a:pathLst>
            </a:custGeom>
            <a:ln w="3175">
              <a:solidFill>
                <a:srgbClr val="5C86AE"/>
              </a:solidFill>
            </a:ln>
          </p:spPr>
          <p:txBody>
            <a:bodyPr wrap="square" lIns="0" tIns="0" rIns="0" bIns="0" rtlCol="0"/>
            <a:lstStyle/>
            <a:p/>
          </p:txBody>
        </p:sp>
        <p:sp>
          <p:nvSpPr>
            <p:cNvPr id="2947" name="object 2947" descr=""/>
            <p:cNvSpPr/>
            <p:nvPr/>
          </p:nvSpPr>
          <p:spPr>
            <a:xfrm>
              <a:off x="5949332" y="2507375"/>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948" name="object 2948" descr=""/>
            <p:cNvSpPr/>
            <p:nvPr/>
          </p:nvSpPr>
          <p:spPr>
            <a:xfrm>
              <a:off x="5949326" y="2502352"/>
              <a:ext cx="5080" cy="5080"/>
            </a:xfrm>
            <a:custGeom>
              <a:avLst/>
              <a:gdLst/>
              <a:ahLst/>
              <a:cxnLst/>
              <a:rect l="l" t="t" r="r" b="b"/>
              <a:pathLst>
                <a:path w="5079" h="5080">
                  <a:moveTo>
                    <a:pt x="5029" y="0"/>
                  </a:moveTo>
                  <a:lnTo>
                    <a:pt x="3352" y="0"/>
                  </a:lnTo>
                  <a:lnTo>
                    <a:pt x="2794" y="546"/>
                  </a:lnTo>
                  <a:lnTo>
                    <a:pt x="1676" y="1104"/>
                  </a:lnTo>
                  <a:lnTo>
                    <a:pt x="1117" y="1104"/>
                  </a:lnTo>
                  <a:lnTo>
                    <a:pt x="1117" y="2235"/>
                  </a:lnTo>
                  <a:lnTo>
                    <a:pt x="558" y="2794"/>
                  </a:lnTo>
                  <a:lnTo>
                    <a:pt x="0" y="3352"/>
                  </a:lnTo>
                  <a:lnTo>
                    <a:pt x="0" y="3911"/>
                  </a:lnTo>
                  <a:lnTo>
                    <a:pt x="0" y="5029"/>
                  </a:lnTo>
                </a:path>
              </a:pathLst>
            </a:custGeom>
            <a:ln w="3175">
              <a:solidFill>
                <a:srgbClr val="5C86AE"/>
              </a:solidFill>
            </a:ln>
          </p:spPr>
          <p:txBody>
            <a:bodyPr wrap="square" lIns="0" tIns="0" rIns="0" bIns="0" rtlCol="0"/>
            <a:lstStyle/>
            <a:p/>
          </p:txBody>
        </p:sp>
        <p:sp>
          <p:nvSpPr>
            <p:cNvPr id="2949" name="object 2949" descr=""/>
            <p:cNvSpPr/>
            <p:nvPr/>
          </p:nvSpPr>
          <p:spPr>
            <a:xfrm>
              <a:off x="5736060" y="2503466"/>
              <a:ext cx="1905" cy="2540"/>
            </a:xfrm>
            <a:custGeom>
              <a:avLst/>
              <a:gdLst/>
              <a:ahLst/>
              <a:cxnLst/>
              <a:rect l="l" t="t" r="r" b="b"/>
              <a:pathLst>
                <a:path w="1904" h="2539">
                  <a:moveTo>
                    <a:pt x="1676" y="2235"/>
                  </a:moveTo>
                  <a:lnTo>
                    <a:pt x="0" y="1117"/>
                  </a:lnTo>
                  <a:lnTo>
                    <a:pt x="558" y="0"/>
                  </a:lnTo>
                </a:path>
              </a:pathLst>
            </a:custGeom>
            <a:ln w="3175">
              <a:solidFill>
                <a:srgbClr val="5C86AE"/>
              </a:solidFill>
            </a:ln>
          </p:spPr>
          <p:txBody>
            <a:bodyPr wrap="square" lIns="0" tIns="0" rIns="0" bIns="0" rtlCol="0"/>
            <a:lstStyle/>
            <a:p/>
          </p:txBody>
        </p:sp>
        <p:sp>
          <p:nvSpPr>
            <p:cNvPr id="2950" name="object 2950" descr=""/>
            <p:cNvSpPr/>
            <p:nvPr/>
          </p:nvSpPr>
          <p:spPr>
            <a:xfrm>
              <a:off x="5736620" y="2501227"/>
              <a:ext cx="1270" cy="2540"/>
            </a:xfrm>
            <a:custGeom>
              <a:avLst/>
              <a:gdLst/>
              <a:ahLst/>
              <a:cxnLst/>
              <a:rect l="l" t="t" r="r" b="b"/>
              <a:pathLst>
                <a:path w="1270" h="2539">
                  <a:moveTo>
                    <a:pt x="0" y="2235"/>
                  </a:moveTo>
                  <a:lnTo>
                    <a:pt x="0" y="558"/>
                  </a:lnTo>
                  <a:lnTo>
                    <a:pt x="1117" y="0"/>
                  </a:lnTo>
                </a:path>
              </a:pathLst>
            </a:custGeom>
            <a:ln w="3175">
              <a:solidFill>
                <a:srgbClr val="5C86AE"/>
              </a:solidFill>
            </a:ln>
          </p:spPr>
          <p:txBody>
            <a:bodyPr wrap="square" lIns="0" tIns="0" rIns="0" bIns="0" rtlCol="0"/>
            <a:lstStyle/>
            <a:p/>
          </p:txBody>
        </p:sp>
        <p:sp>
          <p:nvSpPr>
            <p:cNvPr id="2951" name="object 2951" descr=""/>
            <p:cNvSpPr/>
            <p:nvPr/>
          </p:nvSpPr>
          <p:spPr>
            <a:xfrm>
              <a:off x="5737734" y="2505700"/>
              <a:ext cx="1905" cy="635"/>
            </a:xfrm>
            <a:custGeom>
              <a:avLst/>
              <a:gdLst/>
              <a:ahLst/>
              <a:cxnLst/>
              <a:rect l="l" t="t" r="r" b="b"/>
              <a:pathLst>
                <a:path w="1904" h="635">
                  <a:moveTo>
                    <a:pt x="1676" y="558"/>
                  </a:moveTo>
                  <a:lnTo>
                    <a:pt x="1117" y="558"/>
                  </a:lnTo>
                  <a:lnTo>
                    <a:pt x="0" y="0"/>
                  </a:lnTo>
                </a:path>
              </a:pathLst>
            </a:custGeom>
            <a:ln w="3175">
              <a:solidFill>
                <a:srgbClr val="5C86AE"/>
              </a:solidFill>
            </a:ln>
          </p:spPr>
          <p:txBody>
            <a:bodyPr wrap="square" lIns="0" tIns="0" rIns="0" bIns="0" rtlCol="0"/>
            <a:lstStyle/>
            <a:p/>
          </p:txBody>
        </p:sp>
        <p:sp>
          <p:nvSpPr>
            <p:cNvPr id="2952" name="object 2952" descr=""/>
            <p:cNvSpPr/>
            <p:nvPr/>
          </p:nvSpPr>
          <p:spPr>
            <a:xfrm>
              <a:off x="5736615" y="2500122"/>
              <a:ext cx="4445" cy="7620"/>
            </a:xfrm>
            <a:custGeom>
              <a:avLst/>
              <a:gdLst/>
              <a:ahLst/>
              <a:cxnLst/>
              <a:rect l="l" t="t" r="r" b="b"/>
              <a:pathLst>
                <a:path w="4445" h="7619">
                  <a:moveTo>
                    <a:pt x="2235" y="1117"/>
                  </a:moveTo>
                  <a:lnTo>
                    <a:pt x="1905" y="317"/>
                  </a:lnTo>
                  <a:lnTo>
                    <a:pt x="1117" y="0"/>
                  </a:lnTo>
                  <a:lnTo>
                    <a:pt x="330" y="317"/>
                  </a:lnTo>
                  <a:lnTo>
                    <a:pt x="0" y="1117"/>
                  </a:lnTo>
                  <a:lnTo>
                    <a:pt x="330" y="1905"/>
                  </a:lnTo>
                  <a:lnTo>
                    <a:pt x="1117" y="2235"/>
                  </a:lnTo>
                  <a:lnTo>
                    <a:pt x="1905" y="1905"/>
                  </a:lnTo>
                  <a:lnTo>
                    <a:pt x="2235" y="1117"/>
                  </a:lnTo>
                  <a:close/>
                </a:path>
                <a:path w="4445" h="7619">
                  <a:moveTo>
                    <a:pt x="3911" y="6146"/>
                  </a:moveTo>
                  <a:lnTo>
                    <a:pt x="3581" y="5346"/>
                  </a:lnTo>
                  <a:lnTo>
                    <a:pt x="2794" y="5029"/>
                  </a:lnTo>
                  <a:lnTo>
                    <a:pt x="1993" y="5346"/>
                  </a:lnTo>
                  <a:lnTo>
                    <a:pt x="1676" y="6146"/>
                  </a:lnTo>
                  <a:lnTo>
                    <a:pt x="1993" y="6934"/>
                  </a:lnTo>
                  <a:lnTo>
                    <a:pt x="2794" y="7264"/>
                  </a:lnTo>
                  <a:lnTo>
                    <a:pt x="3581" y="6934"/>
                  </a:lnTo>
                  <a:lnTo>
                    <a:pt x="3911" y="6146"/>
                  </a:lnTo>
                  <a:close/>
                </a:path>
              </a:pathLst>
            </a:custGeom>
            <a:solidFill>
              <a:srgbClr val="5C86AE"/>
            </a:solidFill>
          </p:spPr>
          <p:txBody>
            <a:bodyPr wrap="square" lIns="0" tIns="0" rIns="0" bIns="0" rtlCol="0"/>
            <a:lstStyle/>
            <a:p/>
          </p:txBody>
        </p:sp>
        <p:sp>
          <p:nvSpPr>
            <p:cNvPr id="2953" name="object 2953" descr=""/>
            <p:cNvSpPr/>
            <p:nvPr/>
          </p:nvSpPr>
          <p:spPr>
            <a:xfrm>
              <a:off x="5738294" y="2500671"/>
              <a:ext cx="2540" cy="1270"/>
            </a:xfrm>
            <a:custGeom>
              <a:avLst/>
              <a:gdLst/>
              <a:ahLst/>
              <a:cxnLst/>
              <a:rect l="l" t="t" r="r" b="b"/>
              <a:pathLst>
                <a:path w="2539" h="1269">
                  <a:moveTo>
                    <a:pt x="0" y="558"/>
                  </a:moveTo>
                  <a:lnTo>
                    <a:pt x="1117" y="0"/>
                  </a:lnTo>
                  <a:lnTo>
                    <a:pt x="2235" y="1117"/>
                  </a:lnTo>
                </a:path>
              </a:pathLst>
            </a:custGeom>
            <a:ln w="3175">
              <a:solidFill>
                <a:srgbClr val="5C86AE"/>
              </a:solidFill>
            </a:ln>
          </p:spPr>
          <p:txBody>
            <a:bodyPr wrap="square" lIns="0" tIns="0" rIns="0" bIns="0" rtlCol="0"/>
            <a:lstStyle/>
            <a:p/>
          </p:txBody>
        </p:sp>
        <p:sp>
          <p:nvSpPr>
            <p:cNvPr id="2954" name="object 2954" descr=""/>
            <p:cNvSpPr/>
            <p:nvPr/>
          </p:nvSpPr>
          <p:spPr>
            <a:xfrm>
              <a:off x="5740527" y="2505142"/>
              <a:ext cx="635" cy="635"/>
            </a:xfrm>
            <a:custGeom>
              <a:avLst/>
              <a:gdLst/>
              <a:ahLst/>
              <a:cxnLst/>
              <a:rect l="l" t="t" r="r" b="b"/>
              <a:pathLst>
                <a:path w="635" h="635">
                  <a:moveTo>
                    <a:pt x="0" y="558"/>
                  </a:moveTo>
                  <a:lnTo>
                    <a:pt x="0" y="558"/>
                  </a:lnTo>
                  <a:lnTo>
                    <a:pt x="558" y="0"/>
                  </a:lnTo>
                </a:path>
              </a:pathLst>
            </a:custGeom>
            <a:ln w="3175">
              <a:solidFill>
                <a:srgbClr val="5C86AE"/>
              </a:solidFill>
            </a:ln>
          </p:spPr>
          <p:txBody>
            <a:bodyPr wrap="square" lIns="0" tIns="0" rIns="0" bIns="0" rtlCol="0"/>
            <a:lstStyle/>
            <a:p/>
          </p:txBody>
        </p:sp>
        <p:sp>
          <p:nvSpPr>
            <p:cNvPr id="2955" name="object 2955" descr=""/>
            <p:cNvSpPr/>
            <p:nvPr/>
          </p:nvSpPr>
          <p:spPr>
            <a:xfrm>
              <a:off x="5740527" y="2501788"/>
              <a:ext cx="1270" cy="3810"/>
            </a:xfrm>
            <a:custGeom>
              <a:avLst/>
              <a:gdLst/>
              <a:ahLst/>
              <a:cxnLst/>
              <a:rect l="l" t="t" r="r" b="b"/>
              <a:pathLst>
                <a:path w="1270" h="3810">
                  <a:moveTo>
                    <a:pt x="0" y="0"/>
                  </a:moveTo>
                  <a:lnTo>
                    <a:pt x="1117" y="558"/>
                  </a:lnTo>
                  <a:lnTo>
                    <a:pt x="1117" y="2235"/>
                  </a:lnTo>
                  <a:lnTo>
                    <a:pt x="558" y="3352"/>
                  </a:lnTo>
                </a:path>
              </a:pathLst>
            </a:custGeom>
            <a:ln w="3175">
              <a:solidFill>
                <a:srgbClr val="5C86AE"/>
              </a:solidFill>
            </a:ln>
          </p:spPr>
          <p:txBody>
            <a:bodyPr wrap="square" lIns="0" tIns="0" rIns="0" bIns="0" rtlCol="0"/>
            <a:lstStyle/>
            <a:p/>
          </p:txBody>
        </p:sp>
        <p:sp>
          <p:nvSpPr>
            <p:cNvPr id="2956" name="object 2956" descr=""/>
            <p:cNvSpPr/>
            <p:nvPr/>
          </p:nvSpPr>
          <p:spPr>
            <a:xfrm>
              <a:off x="5835441" y="2554268"/>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957" name="object 2957" descr=""/>
            <p:cNvSpPr/>
            <p:nvPr/>
          </p:nvSpPr>
          <p:spPr>
            <a:xfrm>
              <a:off x="5841023" y="2554268"/>
              <a:ext cx="635" cy="635"/>
            </a:xfrm>
            <a:custGeom>
              <a:avLst/>
              <a:gdLst/>
              <a:ahLst/>
              <a:cxnLst/>
              <a:rect l="l" t="t" r="r" b="b"/>
              <a:pathLst>
                <a:path w="635" h="635">
                  <a:moveTo>
                    <a:pt x="0" y="558"/>
                  </a:moveTo>
                  <a:lnTo>
                    <a:pt x="0" y="0"/>
                  </a:lnTo>
                  <a:lnTo>
                    <a:pt x="558" y="0"/>
                  </a:lnTo>
                </a:path>
              </a:pathLst>
            </a:custGeom>
            <a:ln w="3175">
              <a:solidFill>
                <a:srgbClr val="5C86AE"/>
              </a:solidFill>
            </a:ln>
          </p:spPr>
          <p:txBody>
            <a:bodyPr wrap="square" lIns="0" tIns="0" rIns="0" bIns="0" rtlCol="0"/>
            <a:lstStyle/>
            <a:p/>
          </p:txBody>
        </p:sp>
        <p:sp>
          <p:nvSpPr>
            <p:cNvPr id="2958" name="object 2958" descr=""/>
            <p:cNvSpPr/>
            <p:nvPr/>
          </p:nvSpPr>
          <p:spPr>
            <a:xfrm>
              <a:off x="5905788" y="2553152"/>
              <a:ext cx="4445" cy="1905"/>
            </a:xfrm>
            <a:custGeom>
              <a:avLst/>
              <a:gdLst/>
              <a:ahLst/>
              <a:cxnLst/>
              <a:rect l="l" t="t" r="r" b="b"/>
              <a:pathLst>
                <a:path w="4445" h="1905">
                  <a:moveTo>
                    <a:pt x="0" y="0"/>
                  </a:moveTo>
                  <a:lnTo>
                    <a:pt x="0" y="558"/>
                  </a:lnTo>
                  <a:lnTo>
                    <a:pt x="558" y="1117"/>
                  </a:lnTo>
                  <a:lnTo>
                    <a:pt x="1117" y="1676"/>
                  </a:lnTo>
                  <a:lnTo>
                    <a:pt x="1676" y="1676"/>
                  </a:lnTo>
                  <a:lnTo>
                    <a:pt x="2222" y="1676"/>
                  </a:lnTo>
                  <a:lnTo>
                    <a:pt x="2781" y="1676"/>
                  </a:lnTo>
                  <a:lnTo>
                    <a:pt x="3911" y="1676"/>
                  </a:lnTo>
                </a:path>
              </a:pathLst>
            </a:custGeom>
            <a:ln w="3175">
              <a:solidFill>
                <a:srgbClr val="5C86AE"/>
              </a:solidFill>
            </a:ln>
          </p:spPr>
          <p:txBody>
            <a:bodyPr wrap="square" lIns="0" tIns="0" rIns="0" bIns="0" rtlCol="0"/>
            <a:lstStyle/>
            <a:p/>
          </p:txBody>
        </p:sp>
        <p:sp>
          <p:nvSpPr>
            <p:cNvPr id="2959" name="object 2959" descr=""/>
            <p:cNvSpPr/>
            <p:nvPr/>
          </p:nvSpPr>
          <p:spPr>
            <a:xfrm>
              <a:off x="5767886" y="2551474"/>
              <a:ext cx="4445" cy="3810"/>
            </a:xfrm>
            <a:custGeom>
              <a:avLst/>
              <a:gdLst/>
              <a:ahLst/>
              <a:cxnLst/>
              <a:rect l="l" t="t" r="r" b="b"/>
              <a:pathLst>
                <a:path w="4445" h="3810">
                  <a:moveTo>
                    <a:pt x="0" y="3352"/>
                  </a:moveTo>
                  <a:lnTo>
                    <a:pt x="1117" y="3352"/>
                  </a:lnTo>
                  <a:lnTo>
                    <a:pt x="1676" y="3352"/>
                  </a:lnTo>
                  <a:lnTo>
                    <a:pt x="2235" y="3352"/>
                  </a:lnTo>
                  <a:lnTo>
                    <a:pt x="2794" y="3352"/>
                  </a:lnTo>
                  <a:lnTo>
                    <a:pt x="3352" y="2794"/>
                  </a:lnTo>
                  <a:lnTo>
                    <a:pt x="3911" y="2235"/>
                  </a:lnTo>
                  <a:lnTo>
                    <a:pt x="3911" y="1676"/>
                  </a:lnTo>
                  <a:lnTo>
                    <a:pt x="3911" y="1117"/>
                  </a:lnTo>
                  <a:lnTo>
                    <a:pt x="3911" y="558"/>
                  </a:lnTo>
                  <a:lnTo>
                    <a:pt x="3911" y="0"/>
                  </a:lnTo>
                </a:path>
              </a:pathLst>
            </a:custGeom>
            <a:ln w="3175">
              <a:solidFill>
                <a:srgbClr val="5C86AE"/>
              </a:solidFill>
            </a:ln>
          </p:spPr>
          <p:txBody>
            <a:bodyPr wrap="square" lIns="0" tIns="0" rIns="0" bIns="0" rtlCol="0"/>
            <a:lstStyle/>
            <a:p/>
          </p:txBody>
        </p:sp>
        <p:sp>
          <p:nvSpPr>
            <p:cNvPr id="2960" name="object 2960" descr=""/>
            <p:cNvSpPr/>
            <p:nvPr/>
          </p:nvSpPr>
          <p:spPr>
            <a:xfrm>
              <a:off x="5832651" y="2551478"/>
              <a:ext cx="3175" cy="3175"/>
            </a:xfrm>
            <a:custGeom>
              <a:avLst/>
              <a:gdLst/>
              <a:ahLst/>
              <a:cxnLst/>
              <a:rect l="l" t="t" r="r" b="b"/>
              <a:pathLst>
                <a:path w="3175" h="3175">
                  <a:moveTo>
                    <a:pt x="0" y="0"/>
                  </a:moveTo>
                  <a:lnTo>
                    <a:pt x="0" y="558"/>
                  </a:lnTo>
                  <a:lnTo>
                    <a:pt x="546" y="558"/>
                  </a:lnTo>
                  <a:lnTo>
                    <a:pt x="546" y="1117"/>
                  </a:lnTo>
                  <a:lnTo>
                    <a:pt x="1104" y="1676"/>
                  </a:lnTo>
                  <a:lnTo>
                    <a:pt x="1663" y="2235"/>
                  </a:lnTo>
                  <a:lnTo>
                    <a:pt x="2794" y="2794"/>
                  </a:lnTo>
                </a:path>
              </a:pathLst>
            </a:custGeom>
            <a:ln w="3175">
              <a:solidFill>
                <a:srgbClr val="5C86AE"/>
              </a:solidFill>
            </a:ln>
          </p:spPr>
          <p:txBody>
            <a:bodyPr wrap="square" lIns="0" tIns="0" rIns="0" bIns="0" rtlCol="0"/>
            <a:lstStyle/>
            <a:p/>
          </p:txBody>
        </p:sp>
        <p:sp>
          <p:nvSpPr>
            <p:cNvPr id="2961" name="object 2961" descr=""/>
            <p:cNvSpPr/>
            <p:nvPr/>
          </p:nvSpPr>
          <p:spPr>
            <a:xfrm>
              <a:off x="5841580" y="2550916"/>
              <a:ext cx="2540" cy="3810"/>
            </a:xfrm>
            <a:custGeom>
              <a:avLst/>
              <a:gdLst/>
              <a:ahLst/>
              <a:cxnLst/>
              <a:rect l="l" t="t" r="r" b="b"/>
              <a:pathLst>
                <a:path w="2539" h="3810">
                  <a:moveTo>
                    <a:pt x="0" y="3352"/>
                  </a:moveTo>
                  <a:lnTo>
                    <a:pt x="558" y="2794"/>
                  </a:lnTo>
                  <a:lnTo>
                    <a:pt x="1117" y="2235"/>
                  </a:lnTo>
                  <a:lnTo>
                    <a:pt x="1676" y="1676"/>
                  </a:lnTo>
                  <a:lnTo>
                    <a:pt x="1676" y="1117"/>
                  </a:lnTo>
                  <a:lnTo>
                    <a:pt x="2235" y="1117"/>
                  </a:lnTo>
                  <a:lnTo>
                    <a:pt x="2235" y="558"/>
                  </a:lnTo>
                  <a:lnTo>
                    <a:pt x="2235" y="0"/>
                  </a:lnTo>
                </a:path>
              </a:pathLst>
            </a:custGeom>
            <a:ln w="3175">
              <a:solidFill>
                <a:srgbClr val="5C86AE"/>
              </a:solidFill>
            </a:ln>
          </p:spPr>
          <p:txBody>
            <a:bodyPr wrap="square" lIns="0" tIns="0" rIns="0" bIns="0" rtlCol="0"/>
            <a:lstStyle/>
            <a:p/>
          </p:txBody>
        </p:sp>
        <p:sp>
          <p:nvSpPr>
            <p:cNvPr id="2962" name="object 2962" descr=""/>
            <p:cNvSpPr/>
            <p:nvPr/>
          </p:nvSpPr>
          <p:spPr>
            <a:xfrm>
              <a:off x="5771234" y="2550919"/>
              <a:ext cx="635" cy="635"/>
            </a:xfrm>
            <a:custGeom>
              <a:avLst/>
              <a:gdLst/>
              <a:ahLst/>
              <a:cxnLst/>
              <a:rect l="l" t="t" r="r" b="b"/>
              <a:pathLst>
                <a:path w="635" h="635">
                  <a:moveTo>
                    <a:pt x="558" y="558"/>
                  </a:moveTo>
                  <a:lnTo>
                    <a:pt x="558" y="0"/>
                  </a:lnTo>
                  <a:lnTo>
                    <a:pt x="0" y="0"/>
                  </a:lnTo>
                </a:path>
              </a:pathLst>
            </a:custGeom>
            <a:ln w="3175">
              <a:solidFill>
                <a:srgbClr val="5C86AE"/>
              </a:solidFill>
            </a:ln>
          </p:spPr>
          <p:txBody>
            <a:bodyPr wrap="square" lIns="0" tIns="0" rIns="0" bIns="0" rtlCol="0"/>
            <a:lstStyle/>
            <a:p/>
          </p:txBody>
        </p:sp>
        <p:sp>
          <p:nvSpPr>
            <p:cNvPr id="2963" name="object 2963" descr=""/>
            <p:cNvSpPr/>
            <p:nvPr/>
          </p:nvSpPr>
          <p:spPr>
            <a:xfrm>
              <a:off x="5832651" y="255091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964" name="object 2964" descr=""/>
            <p:cNvSpPr/>
            <p:nvPr/>
          </p:nvSpPr>
          <p:spPr>
            <a:xfrm>
              <a:off x="5905787" y="2550919"/>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2965" name="object 2965" descr=""/>
            <p:cNvSpPr/>
            <p:nvPr/>
          </p:nvSpPr>
          <p:spPr>
            <a:xfrm>
              <a:off x="5763967" y="2548127"/>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2966" name="object 2966" descr=""/>
            <p:cNvSpPr/>
            <p:nvPr/>
          </p:nvSpPr>
          <p:spPr>
            <a:xfrm>
              <a:off x="5914160" y="2548129"/>
              <a:ext cx="0" cy="2540"/>
            </a:xfrm>
            <a:custGeom>
              <a:avLst/>
              <a:gdLst/>
              <a:ahLst/>
              <a:cxnLst/>
              <a:rect l="l" t="t" r="r" b="b"/>
              <a:pathLst>
                <a:path w="0" h="2539">
                  <a:moveTo>
                    <a:pt x="0" y="0"/>
                  </a:moveTo>
                  <a:lnTo>
                    <a:pt x="0" y="1117"/>
                  </a:lnTo>
                  <a:lnTo>
                    <a:pt x="0" y="2235"/>
                  </a:lnTo>
                </a:path>
              </a:pathLst>
            </a:custGeom>
            <a:ln w="3175">
              <a:solidFill>
                <a:srgbClr val="5C86AE"/>
              </a:solidFill>
            </a:ln>
          </p:spPr>
          <p:txBody>
            <a:bodyPr wrap="square" lIns="0" tIns="0" rIns="0" bIns="0" rtlCol="0"/>
            <a:lstStyle/>
            <a:p/>
          </p:txBody>
        </p:sp>
        <p:sp>
          <p:nvSpPr>
            <p:cNvPr id="2967" name="object 2967" descr=""/>
            <p:cNvSpPr/>
            <p:nvPr/>
          </p:nvSpPr>
          <p:spPr>
            <a:xfrm>
              <a:off x="5832090" y="2550916"/>
              <a:ext cx="3175" cy="4445"/>
            </a:xfrm>
            <a:custGeom>
              <a:avLst/>
              <a:gdLst/>
              <a:ahLst/>
              <a:cxnLst/>
              <a:rect l="l" t="t" r="r" b="b"/>
              <a:pathLst>
                <a:path w="3175" h="4444">
                  <a:moveTo>
                    <a:pt x="2781" y="3911"/>
                  </a:moveTo>
                  <a:lnTo>
                    <a:pt x="2222" y="3352"/>
                  </a:lnTo>
                  <a:lnTo>
                    <a:pt x="1104" y="2235"/>
                  </a:lnTo>
                  <a:lnTo>
                    <a:pt x="558" y="1676"/>
                  </a:lnTo>
                  <a:lnTo>
                    <a:pt x="558" y="1117"/>
                  </a:lnTo>
                  <a:lnTo>
                    <a:pt x="0" y="558"/>
                  </a:lnTo>
                  <a:lnTo>
                    <a:pt x="0" y="0"/>
                  </a:lnTo>
                  <a:lnTo>
                    <a:pt x="558" y="0"/>
                  </a:lnTo>
                </a:path>
              </a:pathLst>
            </a:custGeom>
            <a:ln w="3175">
              <a:solidFill>
                <a:srgbClr val="5C86AE"/>
              </a:solidFill>
            </a:ln>
          </p:spPr>
          <p:txBody>
            <a:bodyPr wrap="square" lIns="0" tIns="0" rIns="0" bIns="0" rtlCol="0"/>
            <a:lstStyle/>
            <a:p/>
          </p:txBody>
        </p:sp>
        <p:sp>
          <p:nvSpPr>
            <p:cNvPr id="2968" name="object 2968" descr=""/>
            <p:cNvSpPr/>
            <p:nvPr/>
          </p:nvSpPr>
          <p:spPr>
            <a:xfrm>
              <a:off x="5834872" y="2550919"/>
              <a:ext cx="9525" cy="5080"/>
            </a:xfrm>
            <a:custGeom>
              <a:avLst/>
              <a:gdLst/>
              <a:ahLst/>
              <a:cxnLst/>
              <a:rect l="l" t="t" r="r" b="b"/>
              <a:pathLst>
                <a:path w="9525" h="5080">
                  <a:moveTo>
                    <a:pt x="8940" y="0"/>
                  </a:moveTo>
                  <a:lnTo>
                    <a:pt x="9499" y="0"/>
                  </a:lnTo>
                  <a:lnTo>
                    <a:pt x="9499" y="558"/>
                  </a:lnTo>
                  <a:lnTo>
                    <a:pt x="8940" y="1117"/>
                  </a:lnTo>
                  <a:lnTo>
                    <a:pt x="8940" y="1676"/>
                  </a:lnTo>
                  <a:lnTo>
                    <a:pt x="8382" y="2235"/>
                  </a:lnTo>
                  <a:lnTo>
                    <a:pt x="7264" y="3352"/>
                  </a:lnTo>
                  <a:lnTo>
                    <a:pt x="6705" y="3911"/>
                  </a:lnTo>
                  <a:lnTo>
                    <a:pt x="6146" y="3911"/>
                  </a:lnTo>
                  <a:lnTo>
                    <a:pt x="5588" y="4470"/>
                  </a:lnTo>
                  <a:lnTo>
                    <a:pt x="4470" y="4470"/>
                  </a:lnTo>
                  <a:lnTo>
                    <a:pt x="3352" y="4470"/>
                  </a:lnTo>
                  <a:lnTo>
                    <a:pt x="2247" y="4470"/>
                  </a:lnTo>
                  <a:lnTo>
                    <a:pt x="1130" y="4470"/>
                  </a:lnTo>
                  <a:lnTo>
                    <a:pt x="571" y="3911"/>
                  </a:lnTo>
                  <a:lnTo>
                    <a:pt x="0" y="3911"/>
                  </a:lnTo>
                </a:path>
              </a:pathLst>
            </a:custGeom>
            <a:ln w="3175">
              <a:solidFill>
                <a:srgbClr val="5C86AE"/>
              </a:solidFill>
            </a:ln>
          </p:spPr>
          <p:txBody>
            <a:bodyPr wrap="square" lIns="0" tIns="0" rIns="0" bIns="0" rtlCol="0"/>
            <a:lstStyle/>
            <a:p/>
          </p:txBody>
        </p:sp>
        <p:sp>
          <p:nvSpPr>
            <p:cNvPr id="2969" name="object 2969" descr=""/>
            <p:cNvSpPr/>
            <p:nvPr/>
          </p:nvSpPr>
          <p:spPr>
            <a:xfrm>
              <a:off x="5763967" y="2548688"/>
              <a:ext cx="0" cy="2540"/>
            </a:xfrm>
            <a:custGeom>
              <a:avLst/>
              <a:gdLst/>
              <a:ahLst/>
              <a:cxnLst/>
              <a:rect l="l" t="t" r="r" b="b"/>
              <a:pathLst>
                <a:path w="0" h="2539">
                  <a:moveTo>
                    <a:pt x="0" y="0"/>
                  </a:moveTo>
                  <a:lnTo>
                    <a:pt x="0" y="1117"/>
                  </a:lnTo>
                  <a:lnTo>
                    <a:pt x="0" y="2235"/>
                  </a:lnTo>
                </a:path>
              </a:pathLst>
            </a:custGeom>
            <a:ln w="3175">
              <a:solidFill>
                <a:srgbClr val="5C86AE"/>
              </a:solidFill>
            </a:ln>
          </p:spPr>
          <p:txBody>
            <a:bodyPr wrap="square" lIns="0" tIns="0" rIns="0" bIns="0" rtlCol="0"/>
            <a:lstStyle/>
            <a:p/>
          </p:txBody>
        </p:sp>
        <p:sp>
          <p:nvSpPr>
            <p:cNvPr id="2970" name="object 2970" descr=""/>
            <p:cNvSpPr/>
            <p:nvPr/>
          </p:nvSpPr>
          <p:spPr>
            <a:xfrm>
              <a:off x="5767881" y="2550919"/>
              <a:ext cx="4445" cy="5080"/>
            </a:xfrm>
            <a:custGeom>
              <a:avLst/>
              <a:gdLst/>
              <a:ahLst/>
              <a:cxnLst/>
              <a:rect l="l" t="t" r="r" b="b"/>
              <a:pathLst>
                <a:path w="4445" h="5080">
                  <a:moveTo>
                    <a:pt x="3352" y="0"/>
                  </a:moveTo>
                  <a:lnTo>
                    <a:pt x="3911" y="0"/>
                  </a:lnTo>
                  <a:lnTo>
                    <a:pt x="3911" y="558"/>
                  </a:lnTo>
                  <a:lnTo>
                    <a:pt x="3911" y="1117"/>
                  </a:lnTo>
                  <a:lnTo>
                    <a:pt x="3911" y="1676"/>
                  </a:lnTo>
                  <a:lnTo>
                    <a:pt x="3911" y="2235"/>
                  </a:lnTo>
                  <a:lnTo>
                    <a:pt x="3911" y="2794"/>
                  </a:lnTo>
                  <a:lnTo>
                    <a:pt x="3911" y="3352"/>
                  </a:lnTo>
                  <a:lnTo>
                    <a:pt x="3352" y="3911"/>
                  </a:lnTo>
                  <a:lnTo>
                    <a:pt x="2794" y="3911"/>
                  </a:lnTo>
                  <a:lnTo>
                    <a:pt x="2235" y="4470"/>
                  </a:lnTo>
                  <a:lnTo>
                    <a:pt x="1676" y="4470"/>
                  </a:lnTo>
                  <a:lnTo>
                    <a:pt x="1117" y="4470"/>
                  </a:lnTo>
                  <a:lnTo>
                    <a:pt x="0" y="4470"/>
                  </a:lnTo>
                </a:path>
              </a:pathLst>
            </a:custGeom>
            <a:ln w="3175">
              <a:solidFill>
                <a:srgbClr val="5C86AE"/>
              </a:solidFill>
            </a:ln>
          </p:spPr>
          <p:txBody>
            <a:bodyPr wrap="square" lIns="0" tIns="0" rIns="0" bIns="0" rtlCol="0"/>
            <a:lstStyle/>
            <a:p/>
          </p:txBody>
        </p:sp>
        <p:sp>
          <p:nvSpPr>
            <p:cNvPr id="2971" name="object 2971" descr=""/>
            <p:cNvSpPr/>
            <p:nvPr/>
          </p:nvSpPr>
          <p:spPr>
            <a:xfrm>
              <a:off x="5763967" y="2555385"/>
              <a:ext cx="150495" cy="1905"/>
            </a:xfrm>
            <a:custGeom>
              <a:avLst/>
              <a:gdLst/>
              <a:ahLst/>
              <a:cxnLst/>
              <a:rect l="l" t="t" r="r" b="b"/>
              <a:pathLst>
                <a:path w="150495" h="1905">
                  <a:moveTo>
                    <a:pt x="0" y="0"/>
                  </a:moveTo>
                  <a:lnTo>
                    <a:pt x="0" y="558"/>
                  </a:lnTo>
                  <a:lnTo>
                    <a:pt x="0" y="1117"/>
                  </a:lnTo>
                  <a:lnTo>
                    <a:pt x="0" y="1676"/>
                  </a:lnTo>
                  <a:lnTo>
                    <a:pt x="150190" y="1676"/>
                  </a:lnTo>
                  <a:lnTo>
                    <a:pt x="150190" y="1117"/>
                  </a:lnTo>
                  <a:lnTo>
                    <a:pt x="150190" y="558"/>
                  </a:lnTo>
                  <a:lnTo>
                    <a:pt x="150190" y="0"/>
                  </a:lnTo>
                  <a:lnTo>
                    <a:pt x="149631" y="0"/>
                  </a:lnTo>
                </a:path>
              </a:pathLst>
            </a:custGeom>
            <a:ln w="3175">
              <a:solidFill>
                <a:srgbClr val="5C86AE"/>
              </a:solidFill>
            </a:ln>
          </p:spPr>
          <p:txBody>
            <a:bodyPr wrap="square" lIns="0" tIns="0" rIns="0" bIns="0" rtlCol="0"/>
            <a:lstStyle/>
            <a:p/>
          </p:txBody>
        </p:sp>
        <p:sp>
          <p:nvSpPr>
            <p:cNvPr id="2972" name="object 2972" descr=""/>
            <p:cNvSpPr/>
            <p:nvPr/>
          </p:nvSpPr>
          <p:spPr>
            <a:xfrm>
              <a:off x="5905783" y="2550914"/>
              <a:ext cx="4445" cy="5080"/>
            </a:xfrm>
            <a:custGeom>
              <a:avLst/>
              <a:gdLst/>
              <a:ahLst/>
              <a:cxnLst/>
              <a:rect l="l" t="t" r="r" b="b"/>
              <a:pathLst>
                <a:path w="4445" h="5080">
                  <a:moveTo>
                    <a:pt x="3911" y="4470"/>
                  </a:moveTo>
                  <a:lnTo>
                    <a:pt x="2781" y="4470"/>
                  </a:lnTo>
                  <a:lnTo>
                    <a:pt x="2222" y="4470"/>
                  </a:lnTo>
                  <a:lnTo>
                    <a:pt x="1676" y="4470"/>
                  </a:lnTo>
                  <a:lnTo>
                    <a:pt x="1117" y="3911"/>
                  </a:lnTo>
                  <a:lnTo>
                    <a:pt x="558" y="3911"/>
                  </a:lnTo>
                  <a:lnTo>
                    <a:pt x="0" y="3352"/>
                  </a:lnTo>
                  <a:lnTo>
                    <a:pt x="0" y="2793"/>
                  </a:lnTo>
                  <a:lnTo>
                    <a:pt x="0" y="2235"/>
                  </a:lnTo>
                  <a:lnTo>
                    <a:pt x="0" y="1676"/>
                  </a:lnTo>
                  <a:lnTo>
                    <a:pt x="0" y="1117"/>
                  </a:lnTo>
                  <a:lnTo>
                    <a:pt x="0" y="558"/>
                  </a:lnTo>
                  <a:lnTo>
                    <a:pt x="0" y="0"/>
                  </a:lnTo>
                  <a:lnTo>
                    <a:pt x="558" y="0"/>
                  </a:lnTo>
                </a:path>
              </a:pathLst>
            </a:custGeom>
            <a:ln w="3175">
              <a:solidFill>
                <a:srgbClr val="5C86AE"/>
              </a:solidFill>
            </a:ln>
          </p:spPr>
          <p:txBody>
            <a:bodyPr wrap="square" lIns="0" tIns="0" rIns="0" bIns="0" rtlCol="0"/>
            <a:lstStyle/>
            <a:p/>
          </p:txBody>
        </p:sp>
        <p:sp>
          <p:nvSpPr>
            <p:cNvPr id="2973" name="object 2973" descr=""/>
            <p:cNvSpPr/>
            <p:nvPr/>
          </p:nvSpPr>
          <p:spPr>
            <a:xfrm>
              <a:off x="5913601" y="2548684"/>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2974" name="object 2974" descr=""/>
            <p:cNvSpPr/>
            <p:nvPr/>
          </p:nvSpPr>
          <p:spPr>
            <a:xfrm>
              <a:off x="5951006" y="2506258"/>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2975" name="object 2975" descr=""/>
            <p:cNvSpPr/>
            <p:nvPr/>
          </p:nvSpPr>
          <p:spPr>
            <a:xfrm>
              <a:off x="5953239" y="2510724"/>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2976" name="object 2976" descr=""/>
            <p:cNvSpPr/>
            <p:nvPr/>
          </p:nvSpPr>
          <p:spPr>
            <a:xfrm>
              <a:off x="5956029" y="2504032"/>
              <a:ext cx="2540" cy="6350"/>
            </a:xfrm>
            <a:custGeom>
              <a:avLst/>
              <a:gdLst/>
              <a:ahLst/>
              <a:cxnLst/>
              <a:rect l="l" t="t" r="r" b="b"/>
              <a:pathLst>
                <a:path w="2539" h="6350">
                  <a:moveTo>
                    <a:pt x="558" y="6134"/>
                  </a:moveTo>
                  <a:lnTo>
                    <a:pt x="558" y="5575"/>
                  </a:lnTo>
                  <a:lnTo>
                    <a:pt x="1117" y="5575"/>
                  </a:lnTo>
                  <a:lnTo>
                    <a:pt x="1117" y="5016"/>
                  </a:lnTo>
                  <a:lnTo>
                    <a:pt x="1676" y="5016"/>
                  </a:lnTo>
                  <a:lnTo>
                    <a:pt x="1676" y="4457"/>
                  </a:lnTo>
                  <a:lnTo>
                    <a:pt x="1676" y="3898"/>
                  </a:lnTo>
                  <a:lnTo>
                    <a:pt x="1676" y="3340"/>
                  </a:lnTo>
                  <a:lnTo>
                    <a:pt x="2235" y="3340"/>
                  </a:lnTo>
                  <a:lnTo>
                    <a:pt x="1676" y="2781"/>
                  </a:lnTo>
                  <a:lnTo>
                    <a:pt x="1676" y="2222"/>
                  </a:lnTo>
                  <a:lnTo>
                    <a:pt x="1676" y="1663"/>
                  </a:lnTo>
                  <a:lnTo>
                    <a:pt x="1676" y="1104"/>
                  </a:lnTo>
                  <a:lnTo>
                    <a:pt x="1117" y="558"/>
                  </a:lnTo>
                  <a:lnTo>
                    <a:pt x="558" y="558"/>
                  </a:lnTo>
                  <a:lnTo>
                    <a:pt x="558" y="0"/>
                  </a:lnTo>
                  <a:lnTo>
                    <a:pt x="0" y="0"/>
                  </a:lnTo>
                </a:path>
              </a:pathLst>
            </a:custGeom>
            <a:ln w="3175">
              <a:solidFill>
                <a:srgbClr val="5C86AE"/>
              </a:solidFill>
            </a:ln>
          </p:spPr>
          <p:txBody>
            <a:bodyPr wrap="square" lIns="0" tIns="0" rIns="0" bIns="0" rtlCol="0"/>
            <a:lstStyle/>
            <a:p/>
          </p:txBody>
        </p:sp>
        <p:sp>
          <p:nvSpPr>
            <p:cNvPr id="2977" name="object 2977" descr=""/>
            <p:cNvSpPr/>
            <p:nvPr/>
          </p:nvSpPr>
          <p:spPr>
            <a:xfrm>
              <a:off x="5954913" y="2503462"/>
              <a:ext cx="3175" cy="7620"/>
            </a:xfrm>
            <a:custGeom>
              <a:avLst/>
              <a:gdLst/>
              <a:ahLst/>
              <a:cxnLst/>
              <a:rect l="l" t="t" r="r" b="b"/>
              <a:pathLst>
                <a:path w="3175" h="7619">
                  <a:moveTo>
                    <a:pt x="558" y="0"/>
                  </a:moveTo>
                  <a:lnTo>
                    <a:pt x="558" y="558"/>
                  </a:lnTo>
                  <a:lnTo>
                    <a:pt x="1117" y="558"/>
                  </a:lnTo>
                  <a:lnTo>
                    <a:pt x="1676" y="558"/>
                  </a:lnTo>
                  <a:lnTo>
                    <a:pt x="1676" y="1117"/>
                  </a:lnTo>
                  <a:lnTo>
                    <a:pt x="2235" y="1676"/>
                  </a:lnTo>
                  <a:lnTo>
                    <a:pt x="2793" y="2235"/>
                  </a:lnTo>
                  <a:lnTo>
                    <a:pt x="2793" y="5029"/>
                  </a:lnTo>
                  <a:lnTo>
                    <a:pt x="2235" y="5588"/>
                  </a:lnTo>
                  <a:lnTo>
                    <a:pt x="2235" y="6146"/>
                  </a:lnTo>
                  <a:lnTo>
                    <a:pt x="1676" y="6146"/>
                  </a:lnTo>
                  <a:lnTo>
                    <a:pt x="1117" y="6705"/>
                  </a:lnTo>
                  <a:lnTo>
                    <a:pt x="558" y="6705"/>
                  </a:lnTo>
                  <a:lnTo>
                    <a:pt x="0" y="7264"/>
                  </a:lnTo>
                </a:path>
              </a:pathLst>
            </a:custGeom>
            <a:ln w="3175">
              <a:solidFill>
                <a:srgbClr val="5C86AE"/>
              </a:solidFill>
            </a:ln>
          </p:spPr>
          <p:txBody>
            <a:bodyPr wrap="square" lIns="0" tIns="0" rIns="0" bIns="0" rtlCol="0"/>
            <a:lstStyle/>
            <a:p/>
          </p:txBody>
        </p:sp>
        <p:sp>
          <p:nvSpPr>
            <p:cNvPr id="2978" name="object 2978" descr=""/>
            <p:cNvSpPr/>
            <p:nvPr/>
          </p:nvSpPr>
          <p:spPr>
            <a:xfrm>
              <a:off x="5953238" y="2510165"/>
              <a:ext cx="1270" cy="635"/>
            </a:xfrm>
            <a:custGeom>
              <a:avLst/>
              <a:gdLst/>
              <a:ahLst/>
              <a:cxnLst/>
              <a:rect l="l" t="t" r="r" b="b"/>
              <a:pathLst>
                <a:path w="1270" h="635">
                  <a:moveTo>
                    <a:pt x="1117" y="558"/>
                  </a:moveTo>
                  <a:lnTo>
                    <a:pt x="558" y="558"/>
                  </a:lnTo>
                  <a:lnTo>
                    <a:pt x="0" y="0"/>
                  </a:lnTo>
                </a:path>
              </a:pathLst>
            </a:custGeom>
            <a:ln w="3175">
              <a:solidFill>
                <a:srgbClr val="5C86AE"/>
              </a:solidFill>
            </a:ln>
          </p:spPr>
          <p:txBody>
            <a:bodyPr wrap="square" lIns="0" tIns="0" rIns="0" bIns="0" rtlCol="0"/>
            <a:lstStyle/>
            <a:p/>
          </p:txBody>
        </p:sp>
        <p:sp>
          <p:nvSpPr>
            <p:cNvPr id="2979" name="object 2979" descr=""/>
            <p:cNvSpPr/>
            <p:nvPr/>
          </p:nvSpPr>
          <p:spPr>
            <a:xfrm>
              <a:off x="5951006" y="2506257"/>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2980" name="object 2980" descr=""/>
            <p:cNvSpPr/>
            <p:nvPr/>
          </p:nvSpPr>
          <p:spPr>
            <a:xfrm>
              <a:off x="5953239" y="250346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981" name="object 2981" descr=""/>
            <p:cNvSpPr/>
            <p:nvPr/>
          </p:nvSpPr>
          <p:spPr>
            <a:xfrm>
              <a:off x="5474768" y="2465505"/>
              <a:ext cx="635" cy="2540"/>
            </a:xfrm>
            <a:custGeom>
              <a:avLst/>
              <a:gdLst/>
              <a:ahLst/>
              <a:cxnLst/>
              <a:rect l="l" t="t" r="r" b="b"/>
              <a:pathLst>
                <a:path w="635" h="2539">
                  <a:moveTo>
                    <a:pt x="558" y="0"/>
                  </a:moveTo>
                  <a:lnTo>
                    <a:pt x="0" y="1104"/>
                  </a:lnTo>
                  <a:lnTo>
                    <a:pt x="0" y="2235"/>
                  </a:lnTo>
                </a:path>
              </a:pathLst>
            </a:custGeom>
            <a:ln w="3175">
              <a:solidFill>
                <a:srgbClr val="5C86AE"/>
              </a:solidFill>
            </a:ln>
          </p:spPr>
          <p:txBody>
            <a:bodyPr wrap="square" lIns="0" tIns="0" rIns="0" bIns="0" rtlCol="0"/>
            <a:lstStyle/>
            <a:p/>
          </p:txBody>
        </p:sp>
        <p:sp>
          <p:nvSpPr>
            <p:cNvPr id="2982" name="object 2982" descr=""/>
            <p:cNvSpPr/>
            <p:nvPr/>
          </p:nvSpPr>
          <p:spPr>
            <a:xfrm>
              <a:off x="5475326" y="2509050"/>
              <a:ext cx="0" cy="1905"/>
            </a:xfrm>
            <a:custGeom>
              <a:avLst/>
              <a:gdLst/>
              <a:ahLst/>
              <a:cxnLst/>
              <a:rect l="l" t="t" r="r" b="b"/>
              <a:pathLst>
                <a:path w="0" h="1905">
                  <a:moveTo>
                    <a:pt x="0" y="0"/>
                  </a:moveTo>
                  <a:lnTo>
                    <a:pt x="0" y="1117"/>
                  </a:lnTo>
                  <a:lnTo>
                    <a:pt x="0" y="1676"/>
                  </a:lnTo>
                  <a:lnTo>
                    <a:pt x="0" y="1117"/>
                  </a:lnTo>
                  <a:lnTo>
                    <a:pt x="0" y="558"/>
                  </a:lnTo>
                </a:path>
              </a:pathLst>
            </a:custGeom>
            <a:ln w="3175">
              <a:solidFill>
                <a:srgbClr val="5C86AE"/>
              </a:solidFill>
            </a:ln>
          </p:spPr>
          <p:txBody>
            <a:bodyPr wrap="square" lIns="0" tIns="0" rIns="0" bIns="0" rtlCol="0"/>
            <a:lstStyle/>
            <a:p/>
          </p:txBody>
        </p:sp>
        <p:sp>
          <p:nvSpPr>
            <p:cNvPr id="2983" name="object 2983" descr=""/>
            <p:cNvSpPr/>
            <p:nvPr/>
          </p:nvSpPr>
          <p:spPr>
            <a:xfrm>
              <a:off x="5475326" y="2503466"/>
              <a:ext cx="0" cy="1905"/>
            </a:xfrm>
            <a:custGeom>
              <a:avLst/>
              <a:gdLst/>
              <a:ahLst/>
              <a:cxnLst/>
              <a:rect l="l" t="t" r="r" b="b"/>
              <a:pathLst>
                <a:path w="0" h="1905">
                  <a:moveTo>
                    <a:pt x="0" y="1676"/>
                  </a:moveTo>
                  <a:lnTo>
                    <a:pt x="0" y="558"/>
                  </a:lnTo>
                  <a:lnTo>
                    <a:pt x="0" y="0"/>
                  </a:lnTo>
                  <a:lnTo>
                    <a:pt x="0" y="558"/>
                  </a:lnTo>
                  <a:lnTo>
                    <a:pt x="0" y="1117"/>
                  </a:lnTo>
                </a:path>
              </a:pathLst>
            </a:custGeom>
            <a:ln w="3175">
              <a:solidFill>
                <a:srgbClr val="5C86AE"/>
              </a:solidFill>
            </a:ln>
          </p:spPr>
          <p:txBody>
            <a:bodyPr wrap="square" lIns="0" tIns="0" rIns="0" bIns="0" rtlCol="0"/>
            <a:lstStyle/>
            <a:p/>
          </p:txBody>
        </p:sp>
        <p:sp>
          <p:nvSpPr>
            <p:cNvPr id="2984" name="object 2984" descr=""/>
            <p:cNvSpPr/>
            <p:nvPr/>
          </p:nvSpPr>
          <p:spPr>
            <a:xfrm>
              <a:off x="5475326" y="2544780"/>
              <a:ext cx="0" cy="1270"/>
            </a:xfrm>
            <a:custGeom>
              <a:avLst/>
              <a:gdLst/>
              <a:ahLst/>
              <a:cxnLst/>
              <a:rect l="l" t="t" r="r" b="b"/>
              <a:pathLst>
                <a:path w="0" h="1269">
                  <a:moveTo>
                    <a:pt x="0" y="0"/>
                  </a:moveTo>
                  <a:lnTo>
                    <a:pt x="0" y="558"/>
                  </a:lnTo>
                  <a:lnTo>
                    <a:pt x="0" y="1117"/>
                  </a:lnTo>
                  <a:lnTo>
                    <a:pt x="0" y="558"/>
                  </a:lnTo>
                  <a:lnTo>
                    <a:pt x="0" y="0"/>
                  </a:lnTo>
                </a:path>
              </a:pathLst>
            </a:custGeom>
            <a:ln w="3175">
              <a:solidFill>
                <a:srgbClr val="5C86AE"/>
              </a:solidFill>
            </a:ln>
          </p:spPr>
          <p:txBody>
            <a:bodyPr wrap="square" lIns="0" tIns="0" rIns="0" bIns="0" rtlCol="0"/>
            <a:lstStyle/>
            <a:p/>
          </p:txBody>
        </p:sp>
        <p:sp>
          <p:nvSpPr>
            <p:cNvPr id="2985" name="object 2985" descr=""/>
            <p:cNvSpPr/>
            <p:nvPr/>
          </p:nvSpPr>
          <p:spPr>
            <a:xfrm>
              <a:off x="5475326" y="2466062"/>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2986" name="object 2986" descr=""/>
            <p:cNvSpPr/>
            <p:nvPr/>
          </p:nvSpPr>
          <p:spPr>
            <a:xfrm>
              <a:off x="5475326" y="2465502"/>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2987" name="object 2987" descr=""/>
            <p:cNvSpPr/>
            <p:nvPr/>
          </p:nvSpPr>
          <p:spPr>
            <a:xfrm>
              <a:off x="5475326" y="2550360"/>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2988" name="object 2988" descr=""/>
            <p:cNvSpPr/>
            <p:nvPr/>
          </p:nvSpPr>
          <p:spPr>
            <a:xfrm>
              <a:off x="5475326" y="2466062"/>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2989" name="object 2989" descr=""/>
            <p:cNvSpPr/>
            <p:nvPr/>
          </p:nvSpPr>
          <p:spPr>
            <a:xfrm>
              <a:off x="5475884" y="2550918"/>
              <a:ext cx="635" cy="1270"/>
            </a:xfrm>
            <a:custGeom>
              <a:avLst/>
              <a:gdLst/>
              <a:ahLst/>
              <a:cxnLst/>
              <a:rect l="l" t="t" r="r" b="b"/>
              <a:pathLst>
                <a:path w="635" h="1269">
                  <a:moveTo>
                    <a:pt x="558" y="1117"/>
                  </a:moveTo>
                  <a:lnTo>
                    <a:pt x="0" y="558"/>
                  </a:lnTo>
                  <a:lnTo>
                    <a:pt x="0" y="0"/>
                  </a:lnTo>
                </a:path>
              </a:pathLst>
            </a:custGeom>
            <a:ln w="3175">
              <a:solidFill>
                <a:srgbClr val="5C86AE"/>
              </a:solidFill>
            </a:ln>
          </p:spPr>
          <p:txBody>
            <a:bodyPr wrap="square" lIns="0" tIns="0" rIns="0" bIns="0" rtlCol="0"/>
            <a:lstStyle/>
            <a:p/>
          </p:txBody>
        </p:sp>
        <p:sp>
          <p:nvSpPr>
            <p:cNvPr id="2990" name="object 2990" descr=""/>
            <p:cNvSpPr/>
            <p:nvPr/>
          </p:nvSpPr>
          <p:spPr>
            <a:xfrm>
              <a:off x="5476443" y="2461033"/>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2991" name="object 2991" descr=""/>
            <p:cNvSpPr/>
            <p:nvPr/>
          </p:nvSpPr>
          <p:spPr>
            <a:xfrm>
              <a:off x="5475884" y="2550918"/>
              <a:ext cx="635" cy="1270"/>
            </a:xfrm>
            <a:custGeom>
              <a:avLst/>
              <a:gdLst/>
              <a:ahLst/>
              <a:cxnLst/>
              <a:rect l="l" t="t" r="r" b="b"/>
              <a:pathLst>
                <a:path w="635" h="1269">
                  <a:moveTo>
                    <a:pt x="558" y="1117"/>
                  </a:moveTo>
                  <a:lnTo>
                    <a:pt x="558" y="558"/>
                  </a:lnTo>
                  <a:lnTo>
                    <a:pt x="0" y="558"/>
                  </a:lnTo>
                  <a:lnTo>
                    <a:pt x="0" y="0"/>
                  </a:lnTo>
                </a:path>
              </a:pathLst>
            </a:custGeom>
            <a:ln w="3175">
              <a:solidFill>
                <a:srgbClr val="5C86AE"/>
              </a:solidFill>
            </a:ln>
          </p:spPr>
          <p:txBody>
            <a:bodyPr wrap="square" lIns="0" tIns="0" rIns="0" bIns="0" rtlCol="0"/>
            <a:lstStyle/>
            <a:p/>
          </p:txBody>
        </p:sp>
        <p:sp>
          <p:nvSpPr>
            <p:cNvPr id="2992" name="object 2992" descr=""/>
            <p:cNvSpPr/>
            <p:nvPr/>
          </p:nvSpPr>
          <p:spPr>
            <a:xfrm>
              <a:off x="5476442" y="2459917"/>
              <a:ext cx="1270" cy="1270"/>
            </a:xfrm>
            <a:custGeom>
              <a:avLst/>
              <a:gdLst/>
              <a:ahLst/>
              <a:cxnLst/>
              <a:rect l="l" t="t" r="r" b="b"/>
              <a:pathLst>
                <a:path w="1270" h="1269">
                  <a:moveTo>
                    <a:pt x="1117" y="0"/>
                  </a:moveTo>
                  <a:lnTo>
                    <a:pt x="1117" y="558"/>
                  </a:lnTo>
                  <a:lnTo>
                    <a:pt x="558" y="558"/>
                  </a:lnTo>
                  <a:lnTo>
                    <a:pt x="0" y="1117"/>
                  </a:lnTo>
                  <a:lnTo>
                    <a:pt x="558" y="558"/>
                  </a:lnTo>
                  <a:lnTo>
                    <a:pt x="1117" y="0"/>
                  </a:lnTo>
                </a:path>
              </a:pathLst>
            </a:custGeom>
            <a:ln w="3175">
              <a:solidFill>
                <a:srgbClr val="5C86AE"/>
              </a:solidFill>
            </a:ln>
          </p:spPr>
          <p:txBody>
            <a:bodyPr wrap="square" lIns="0" tIns="0" rIns="0" bIns="0" rtlCol="0"/>
            <a:lstStyle/>
            <a:p/>
          </p:txBody>
        </p:sp>
        <p:sp>
          <p:nvSpPr>
            <p:cNvPr id="2993" name="object 2993" descr=""/>
            <p:cNvSpPr/>
            <p:nvPr/>
          </p:nvSpPr>
          <p:spPr>
            <a:xfrm>
              <a:off x="5475326" y="246828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2994" name="object 2994" descr=""/>
            <p:cNvSpPr/>
            <p:nvPr/>
          </p:nvSpPr>
          <p:spPr>
            <a:xfrm>
              <a:off x="5475326" y="2543106"/>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2995" name="object 2995" descr=""/>
            <p:cNvSpPr/>
            <p:nvPr/>
          </p:nvSpPr>
          <p:spPr>
            <a:xfrm>
              <a:off x="5474208" y="2500680"/>
              <a:ext cx="2540" cy="13335"/>
            </a:xfrm>
            <a:custGeom>
              <a:avLst/>
              <a:gdLst/>
              <a:ahLst/>
              <a:cxnLst/>
              <a:rect l="l" t="t" r="r" b="b"/>
              <a:pathLst>
                <a:path w="2539" h="13335">
                  <a:moveTo>
                    <a:pt x="2235" y="11722"/>
                  </a:moveTo>
                  <a:lnTo>
                    <a:pt x="1905" y="10934"/>
                  </a:lnTo>
                  <a:lnTo>
                    <a:pt x="1117" y="10604"/>
                  </a:lnTo>
                  <a:lnTo>
                    <a:pt x="317" y="10934"/>
                  </a:lnTo>
                  <a:lnTo>
                    <a:pt x="0" y="11722"/>
                  </a:lnTo>
                  <a:lnTo>
                    <a:pt x="317" y="12509"/>
                  </a:lnTo>
                  <a:lnTo>
                    <a:pt x="1117" y="12839"/>
                  </a:lnTo>
                  <a:lnTo>
                    <a:pt x="1905" y="12509"/>
                  </a:lnTo>
                  <a:lnTo>
                    <a:pt x="2235" y="11722"/>
                  </a:lnTo>
                  <a:close/>
                </a:path>
                <a:path w="2539" h="13335">
                  <a:moveTo>
                    <a:pt x="2235" y="1117"/>
                  </a:moveTo>
                  <a:lnTo>
                    <a:pt x="1905" y="317"/>
                  </a:lnTo>
                  <a:lnTo>
                    <a:pt x="1117" y="0"/>
                  </a:lnTo>
                  <a:lnTo>
                    <a:pt x="317" y="317"/>
                  </a:lnTo>
                  <a:lnTo>
                    <a:pt x="0" y="1117"/>
                  </a:lnTo>
                  <a:lnTo>
                    <a:pt x="317" y="1905"/>
                  </a:lnTo>
                  <a:lnTo>
                    <a:pt x="1117" y="2235"/>
                  </a:lnTo>
                  <a:lnTo>
                    <a:pt x="1905" y="1905"/>
                  </a:lnTo>
                  <a:lnTo>
                    <a:pt x="2235" y="1117"/>
                  </a:lnTo>
                  <a:close/>
                </a:path>
              </a:pathLst>
            </a:custGeom>
            <a:solidFill>
              <a:srgbClr val="5C86AE"/>
            </a:solidFill>
          </p:spPr>
          <p:txBody>
            <a:bodyPr wrap="square" lIns="0" tIns="0" rIns="0" bIns="0" rtlCol="0"/>
            <a:lstStyle/>
            <a:p/>
          </p:txBody>
        </p:sp>
        <p:sp>
          <p:nvSpPr>
            <p:cNvPr id="2996" name="object 2996" descr=""/>
            <p:cNvSpPr/>
            <p:nvPr/>
          </p:nvSpPr>
          <p:spPr>
            <a:xfrm>
              <a:off x="5475326" y="2503462"/>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2997" name="object 2997" descr=""/>
            <p:cNvSpPr/>
            <p:nvPr/>
          </p:nvSpPr>
          <p:spPr>
            <a:xfrm>
              <a:off x="5475326" y="2509608"/>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2998" name="object 2998" descr=""/>
            <p:cNvSpPr/>
            <p:nvPr/>
          </p:nvSpPr>
          <p:spPr>
            <a:xfrm>
              <a:off x="5475326" y="2544780"/>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2999" name="object 2999" descr=""/>
            <p:cNvSpPr/>
            <p:nvPr/>
          </p:nvSpPr>
          <p:spPr>
            <a:xfrm>
              <a:off x="5475884" y="2550358"/>
              <a:ext cx="1270" cy="3175"/>
            </a:xfrm>
            <a:custGeom>
              <a:avLst/>
              <a:gdLst/>
              <a:ahLst/>
              <a:cxnLst/>
              <a:rect l="l" t="t" r="r" b="b"/>
              <a:pathLst>
                <a:path w="1270" h="3175">
                  <a:moveTo>
                    <a:pt x="1117" y="2794"/>
                  </a:moveTo>
                  <a:lnTo>
                    <a:pt x="558" y="1676"/>
                  </a:lnTo>
                  <a:lnTo>
                    <a:pt x="0" y="0"/>
                  </a:lnTo>
                </a:path>
              </a:pathLst>
            </a:custGeom>
            <a:ln w="3175">
              <a:solidFill>
                <a:srgbClr val="5C86AE"/>
              </a:solidFill>
            </a:ln>
          </p:spPr>
          <p:txBody>
            <a:bodyPr wrap="square" lIns="0" tIns="0" rIns="0" bIns="0" rtlCol="0"/>
            <a:lstStyle/>
            <a:p/>
          </p:txBody>
        </p:sp>
        <p:sp>
          <p:nvSpPr>
            <p:cNvPr id="3000" name="object 3000" descr=""/>
            <p:cNvSpPr/>
            <p:nvPr/>
          </p:nvSpPr>
          <p:spPr>
            <a:xfrm>
              <a:off x="5476440" y="2458801"/>
              <a:ext cx="1905" cy="3175"/>
            </a:xfrm>
            <a:custGeom>
              <a:avLst/>
              <a:gdLst/>
              <a:ahLst/>
              <a:cxnLst/>
              <a:rect l="l" t="t" r="r" b="b"/>
              <a:pathLst>
                <a:path w="1904" h="3175">
                  <a:moveTo>
                    <a:pt x="1689" y="0"/>
                  </a:moveTo>
                  <a:lnTo>
                    <a:pt x="1117" y="1117"/>
                  </a:lnTo>
                  <a:lnTo>
                    <a:pt x="0" y="2794"/>
                  </a:lnTo>
                </a:path>
              </a:pathLst>
            </a:custGeom>
            <a:ln w="3175">
              <a:solidFill>
                <a:srgbClr val="5C86AE"/>
              </a:solidFill>
            </a:ln>
          </p:spPr>
          <p:txBody>
            <a:bodyPr wrap="square" lIns="0" tIns="0" rIns="0" bIns="0" rtlCol="0"/>
            <a:lstStyle/>
            <a:p/>
          </p:txBody>
        </p:sp>
        <p:sp>
          <p:nvSpPr>
            <p:cNvPr id="3001" name="object 3001" descr=""/>
            <p:cNvSpPr/>
            <p:nvPr/>
          </p:nvSpPr>
          <p:spPr>
            <a:xfrm>
              <a:off x="5475326" y="2466057"/>
              <a:ext cx="0" cy="1905"/>
            </a:xfrm>
            <a:custGeom>
              <a:avLst/>
              <a:gdLst/>
              <a:ahLst/>
              <a:cxnLst/>
              <a:rect l="l" t="t" r="r" b="b"/>
              <a:pathLst>
                <a:path w="0" h="1905">
                  <a:moveTo>
                    <a:pt x="0" y="0"/>
                  </a:moveTo>
                  <a:lnTo>
                    <a:pt x="0" y="1117"/>
                  </a:lnTo>
                  <a:lnTo>
                    <a:pt x="0" y="1676"/>
                  </a:lnTo>
                </a:path>
              </a:pathLst>
            </a:custGeom>
            <a:ln w="3175">
              <a:solidFill>
                <a:srgbClr val="5C86AE"/>
              </a:solidFill>
            </a:ln>
          </p:spPr>
          <p:txBody>
            <a:bodyPr wrap="square" lIns="0" tIns="0" rIns="0" bIns="0" rtlCol="0"/>
            <a:lstStyle/>
            <a:p/>
          </p:txBody>
        </p:sp>
        <p:sp>
          <p:nvSpPr>
            <p:cNvPr id="3002" name="object 3002" descr=""/>
            <p:cNvSpPr/>
            <p:nvPr/>
          </p:nvSpPr>
          <p:spPr>
            <a:xfrm>
              <a:off x="5481478" y="2560414"/>
              <a:ext cx="1905" cy="1270"/>
            </a:xfrm>
            <a:custGeom>
              <a:avLst/>
              <a:gdLst/>
              <a:ahLst/>
              <a:cxnLst/>
              <a:rect l="l" t="t" r="r" b="b"/>
              <a:pathLst>
                <a:path w="1904" h="1269">
                  <a:moveTo>
                    <a:pt x="0" y="0"/>
                  </a:moveTo>
                  <a:lnTo>
                    <a:pt x="1676" y="1117"/>
                  </a:lnTo>
                </a:path>
              </a:pathLst>
            </a:custGeom>
            <a:ln w="3175">
              <a:solidFill>
                <a:srgbClr val="5C86AE"/>
              </a:solidFill>
            </a:ln>
          </p:spPr>
          <p:txBody>
            <a:bodyPr wrap="square" lIns="0" tIns="0" rIns="0" bIns="0" rtlCol="0"/>
            <a:lstStyle/>
            <a:p/>
          </p:txBody>
        </p:sp>
        <p:sp>
          <p:nvSpPr>
            <p:cNvPr id="3003" name="object 3003" descr=""/>
            <p:cNvSpPr/>
            <p:nvPr/>
          </p:nvSpPr>
          <p:spPr>
            <a:xfrm>
              <a:off x="5477002" y="2461591"/>
              <a:ext cx="1270" cy="5715"/>
            </a:xfrm>
            <a:custGeom>
              <a:avLst/>
              <a:gdLst/>
              <a:ahLst/>
              <a:cxnLst/>
              <a:rect l="l" t="t" r="r" b="b"/>
              <a:pathLst>
                <a:path w="1270" h="5714">
                  <a:moveTo>
                    <a:pt x="0" y="5588"/>
                  </a:moveTo>
                  <a:lnTo>
                    <a:pt x="0" y="5029"/>
                  </a:lnTo>
                  <a:lnTo>
                    <a:pt x="0" y="4470"/>
                  </a:lnTo>
                  <a:lnTo>
                    <a:pt x="0" y="3911"/>
                  </a:lnTo>
                  <a:lnTo>
                    <a:pt x="558" y="3911"/>
                  </a:lnTo>
                  <a:lnTo>
                    <a:pt x="558" y="2794"/>
                  </a:lnTo>
                  <a:lnTo>
                    <a:pt x="558" y="2235"/>
                  </a:lnTo>
                  <a:lnTo>
                    <a:pt x="558" y="1676"/>
                  </a:lnTo>
                  <a:lnTo>
                    <a:pt x="558" y="1117"/>
                  </a:lnTo>
                  <a:lnTo>
                    <a:pt x="1130" y="558"/>
                  </a:lnTo>
                  <a:lnTo>
                    <a:pt x="1130" y="0"/>
                  </a:lnTo>
                </a:path>
              </a:pathLst>
            </a:custGeom>
            <a:ln w="3175">
              <a:solidFill>
                <a:srgbClr val="5C86AE"/>
              </a:solidFill>
            </a:ln>
          </p:spPr>
          <p:txBody>
            <a:bodyPr wrap="square" lIns="0" tIns="0" rIns="0" bIns="0" rtlCol="0"/>
            <a:lstStyle/>
            <a:p/>
          </p:txBody>
        </p:sp>
        <p:sp>
          <p:nvSpPr>
            <p:cNvPr id="3004" name="object 3004" descr=""/>
            <p:cNvSpPr/>
            <p:nvPr/>
          </p:nvSpPr>
          <p:spPr>
            <a:xfrm>
              <a:off x="5481478" y="2445955"/>
              <a:ext cx="16510" cy="8890"/>
            </a:xfrm>
            <a:custGeom>
              <a:avLst/>
              <a:gdLst/>
              <a:ahLst/>
              <a:cxnLst/>
              <a:rect l="l" t="t" r="r" b="b"/>
              <a:pathLst>
                <a:path w="16510" h="8889">
                  <a:moveTo>
                    <a:pt x="0" y="8381"/>
                  </a:moveTo>
                  <a:lnTo>
                    <a:pt x="558" y="7264"/>
                  </a:lnTo>
                  <a:lnTo>
                    <a:pt x="1676" y="6705"/>
                  </a:lnTo>
                  <a:lnTo>
                    <a:pt x="2794" y="5587"/>
                  </a:lnTo>
                  <a:lnTo>
                    <a:pt x="3352" y="5029"/>
                  </a:lnTo>
                  <a:lnTo>
                    <a:pt x="4470" y="4470"/>
                  </a:lnTo>
                  <a:lnTo>
                    <a:pt x="5575" y="3911"/>
                  </a:lnTo>
                  <a:lnTo>
                    <a:pt x="7810" y="2793"/>
                  </a:lnTo>
                  <a:lnTo>
                    <a:pt x="8369" y="2235"/>
                  </a:lnTo>
                  <a:lnTo>
                    <a:pt x="9486" y="1676"/>
                  </a:lnTo>
                  <a:lnTo>
                    <a:pt x="10604" y="1676"/>
                  </a:lnTo>
                  <a:lnTo>
                    <a:pt x="11722" y="1117"/>
                  </a:lnTo>
                  <a:lnTo>
                    <a:pt x="12839" y="558"/>
                  </a:lnTo>
                  <a:lnTo>
                    <a:pt x="13957" y="558"/>
                  </a:lnTo>
                  <a:lnTo>
                    <a:pt x="15074" y="558"/>
                  </a:lnTo>
                  <a:lnTo>
                    <a:pt x="16179" y="0"/>
                  </a:lnTo>
                </a:path>
              </a:pathLst>
            </a:custGeom>
            <a:ln w="3175">
              <a:solidFill>
                <a:srgbClr val="5C86AE"/>
              </a:solidFill>
            </a:ln>
          </p:spPr>
          <p:txBody>
            <a:bodyPr wrap="square" lIns="0" tIns="0" rIns="0" bIns="0" rtlCol="0"/>
            <a:lstStyle/>
            <a:p/>
          </p:txBody>
        </p:sp>
        <p:sp>
          <p:nvSpPr>
            <p:cNvPr id="3005" name="object 3005" descr=""/>
            <p:cNvSpPr/>
            <p:nvPr/>
          </p:nvSpPr>
          <p:spPr>
            <a:xfrm>
              <a:off x="5474769" y="2467737"/>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006" name="object 3006" descr=""/>
            <p:cNvSpPr/>
            <p:nvPr/>
          </p:nvSpPr>
          <p:spPr>
            <a:xfrm>
              <a:off x="5475326" y="2504583"/>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07" name="object 3007" descr=""/>
            <p:cNvSpPr/>
            <p:nvPr/>
          </p:nvSpPr>
          <p:spPr>
            <a:xfrm>
              <a:off x="5475326" y="250122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08" name="object 3008" descr=""/>
            <p:cNvSpPr/>
            <p:nvPr/>
          </p:nvSpPr>
          <p:spPr>
            <a:xfrm>
              <a:off x="5476443" y="2503462"/>
              <a:ext cx="635" cy="7620"/>
            </a:xfrm>
            <a:custGeom>
              <a:avLst/>
              <a:gdLst/>
              <a:ahLst/>
              <a:cxnLst/>
              <a:rect l="l" t="t" r="r" b="b"/>
              <a:pathLst>
                <a:path w="635" h="7619">
                  <a:moveTo>
                    <a:pt x="0" y="0"/>
                  </a:moveTo>
                  <a:lnTo>
                    <a:pt x="0" y="558"/>
                  </a:lnTo>
                  <a:lnTo>
                    <a:pt x="0" y="1117"/>
                  </a:lnTo>
                  <a:lnTo>
                    <a:pt x="558" y="1676"/>
                  </a:lnTo>
                  <a:lnTo>
                    <a:pt x="558" y="5588"/>
                  </a:lnTo>
                  <a:lnTo>
                    <a:pt x="0" y="6146"/>
                  </a:lnTo>
                  <a:lnTo>
                    <a:pt x="0" y="6705"/>
                  </a:lnTo>
                  <a:lnTo>
                    <a:pt x="0" y="7264"/>
                  </a:lnTo>
                </a:path>
              </a:pathLst>
            </a:custGeom>
            <a:ln w="3175">
              <a:solidFill>
                <a:srgbClr val="5C86AE"/>
              </a:solidFill>
            </a:ln>
          </p:spPr>
          <p:txBody>
            <a:bodyPr wrap="square" lIns="0" tIns="0" rIns="0" bIns="0" rtlCol="0"/>
            <a:lstStyle/>
            <a:p/>
          </p:txBody>
        </p:sp>
        <p:sp>
          <p:nvSpPr>
            <p:cNvPr id="3009" name="object 3009" descr=""/>
            <p:cNvSpPr/>
            <p:nvPr/>
          </p:nvSpPr>
          <p:spPr>
            <a:xfrm>
              <a:off x="5475326" y="251239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10" name="object 3010" descr=""/>
            <p:cNvSpPr/>
            <p:nvPr/>
          </p:nvSpPr>
          <p:spPr>
            <a:xfrm>
              <a:off x="5475326" y="250904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11" name="object 3011" descr=""/>
            <p:cNvSpPr/>
            <p:nvPr/>
          </p:nvSpPr>
          <p:spPr>
            <a:xfrm>
              <a:off x="5475326" y="2542548"/>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3012" name="object 3012" descr=""/>
            <p:cNvSpPr/>
            <p:nvPr/>
          </p:nvSpPr>
          <p:spPr>
            <a:xfrm>
              <a:off x="5475885" y="2544223"/>
              <a:ext cx="1270" cy="2540"/>
            </a:xfrm>
            <a:custGeom>
              <a:avLst/>
              <a:gdLst/>
              <a:ahLst/>
              <a:cxnLst/>
              <a:rect l="l" t="t" r="r" b="b"/>
              <a:pathLst>
                <a:path w="1270" h="2539">
                  <a:moveTo>
                    <a:pt x="0" y="0"/>
                  </a:moveTo>
                  <a:lnTo>
                    <a:pt x="558" y="0"/>
                  </a:lnTo>
                  <a:lnTo>
                    <a:pt x="558" y="558"/>
                  </a:lnTo>
                  <a:lnTo>
                    <a:pt x="558" y="1117"/>
                  </a:lnTo>
                  <a:lnTo>
                    <a:pt x="1117" y="1117"/>
                  </a:lnTo>
                  <a:lnTo>
                    <a:pt x="1117" y="1676"/>
                  </a:lnTo>
                  <a:lnTo>
                    <a:pt x="1117" y="2235"/>
                  </a:lnTo>
                </a:path>
              </a:pathLst>
            </a:custGeom>
            <a:ln w="3175">
              <a:solidFill>
                <a:srgbClr val="5C86AE"/>
              </a:solidFill>
            </a:ln>
          </p:spPr>
          <p:txBody>
            <a:bodyPr wrap="square" lIns="0" tIns="0" rIns="0" bIns="0" rtlCol="0"/>
            <a:lstStyle/>
            <a:p/>
          </p:txBody>
        </p:sp>
        <p:sp>
          <p:nvSpPr>
            <p:cNvPr id="3013" name="object 3013" descr=""/>
            <p:cNvSpPr/>
            <p:nvPr/>
          </p:nvSpPr>
          <p:spPr>
            <a:xfrm>
              <a:off x="5475884" y="2467737"/>
              <a:ext cx="635" cy="635"/>
            </a:xfrm>
            <a:custGeom>
              <a:avLst/>
              <a:gdLst/>
              <a:ahLst/>
              <a:cxnLst/>
              <a:rect l="l" t="t" r="r" b="b"/>
              <a:pathLst>
                <a:path w="635" h="635">
                  <a:moveTo>
                    <a:pt x="558" y="0"/>
                  </a:moveTo>
                  <a:lnTo>
                    <a:pt x="558" y="546"/>
                  </a:lnTo>
                  <a:lnTo>
                    <a:pt x="0" y="546"/>
                  </a:lnTo>
                </a:path>
              </a:pathLst>
            </a:custGeom>
            <a:ln w="3175">
              <a:solidFill>
                <a:srgbClr val="5C86AE"/>
              </a:solidFill>
            </a:ln>
          </p:spPr>
          <p:txBody>
            <a:bodyPr wrap="square" lIns="0" tIns="0" rIns="0" bIns="0" rtlCol="0"/>
            <a:lstStyle/>
            <a:p/>
          </p:txBody>
        </p:sp>
        <p:sp>
          <p:nvSpPr>
            <p:cNvPr id="3014" name="object 3014" descr=""/>
            <p:cNvSpPr/>
            <p:nvPr/>
          </p:nvSpPr>
          <p:spPr>
            <a:xfrm>
              <a:off x="5475326" y="246828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15" name="object 3015" descr=""/>
            <p:cNvSpPr/>
            <p:nvPr/>
          </p:nvSpPr>
          <p:spPr>
            <a:xfrm>
              <a:off x="5566893" y="2446516"/>
              <a:ext cx="6985" cy="635"/>
            </a:xfrm>
            <a:custGeom>
              <a:avLst/>
              <a:gdLst/>
              <a:ahLst/>
              <a:cxnLst/>
              <a:rect l="l" t="t" r="r" b="b"/>
              <a:pathLst>
                <a:path w="6985" h="635">
                  <a:moveTo>
                    <a:pt x="0" y="0"/>
                  </a:moveTo>
                  <a:lnTo>
                    <a:pt x="1676" y="0"/>
                  </a:lnTo>
                  <a:lnTo>
                    <a:pt x="3352" y="0"/>
                  </a:lnTo>
                  <a:lnTo>
                    <a:pt x="5029" y="558"/>
                  </a:lnTo>
                  <a:lnTo>
                    <a:pt x="6692" y="558"/>
                  </a:lnTo>
                </a:path>
              </a:pathLst>
            </a:custGeom>
            <a:ln w="3175">
              <a:solidFill>
                <a:srgbClr val="5C86AE"/>
              </a:solidFill>
            </a:ln>
          </p:spPr>
          <p:txBody>
            <a:bodyPr wrap="square" lIns="0" tIns="0" rIns="0" bIns="0" rtlCol="0"/>
            <a:lstStyle/>
            <a:p/>
          </p:txBody>
        </p:sp>
        <p:sp>
          <p:nvSpPr>
            <p:cNvPr id="3016" name="object 3016" descr=""/>
            <p:cNvSpPr/>
            <p:nvPr/>
          </p:nvSpPr>
          <p:spPr>
            <a:xfrm>
              <a:off x="5563544" y="244595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017" name="object 3017" descr=""/>
            <p:cNvSpPr/>
            <p:nvPr/>
          </p:nvSpPr>
          <p:spPr>
            <a:xfrm>
              <a:off x="5565780" y="2567111"/>
              <a:ext cx="8255" cy="1270"/>
            </a:xfrm>
            <a:custGeom>
              <a:avLst/>
              <a:gdLst/>
              <a:ahLst/>
              <a:cxnLst/>
              <a:rect l="l" t="t" r="r" b="b"/>
              <a:pathLst>
                <a:path w="8254" h="1269">
                  <a:moveTo>
                    <a:pt x="7810" y="0"/>
                  </a:moveTo>
                  <a:lnTo>
                    <a:pt x="5575" y="558"/>
                  </a:lnTo>
                  <a:lnTo>
                    <a:pt x="3898" y="558"/>
                  </a:lnTo>
                  <a:lnTo>
                    <a:pt x="2235" y="558"/>
                  </a:lnTo>
                  <a:lnTo>
                    <a:pt x="0" y="1117"/>
                  </a:lnTo>
                </a:path>
              </a:pathLst>
            </a:custGeom>
            <a:ln w="3175">
              <a:solidFill>
                <a:srgbClr val="5C86AE"/>
              </a:solidFill>
            </a:ln>
          </p:spPr>
          <p:txBody>
            <a:bodyPr wrap="square" lIns="0" tIns="0" rIns="0" bIns="0" rtlCol="0"/>
            <a:lstStyle/>
            <a:p/>
          </p:txBody>
        </p:sp>
        <p:sp>
          <p:nvSpPr>
            <p:cNvPr id="3018" name="object 3018" descr=""/>
            <p:cNvSpPr/>
            <p:nvPr/>
          </p:nvSpPr>
          <p:spPr>
            <a:xfrm>
              <a:off x="5563544" y="2568227"/>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019" name="object 3019" descr=""/>
            <p:cNvSpPr/>
            <p:nvPr/>
          </p:nvSpPr>
          <p:spPr>
            <a:xfrm>
              <a:off x="5565777" y="2446516"/>
              <a:ext cx="7620" cy="635"/>
            </a:xfrm>
            <a:custGeom>
              <a:avLst/>
              <a:gdLst/>
              <a:ahLst/>
              <a:cxnLst/>
              <a:rect l="l" t="t" r="r" b="b"/>
              <a:pathLst>
                <a:path w="7620" h="635">
                  <a:moveTo>
                    <a:pt x="0" y="0"/>
                  </a:moveTo>
                  <a:lnTo>
                    <a:pt x="1676" y="0"/>
                  </a:lnTo>
                  <a:lnTo>
                    <a:pt x="3911" y="0"/>
                  </a:lnTo>
                  <a:lnTo>
                    <a:pt x="5575" y="558"/>
                  </a:lnTo>
                  <a:lnTo>
                    <a:pt x="7251" y="558"/>
                  </a:lnTo>
                </a:path>
              </a:pathLst>
            </a:custGeom>
            <a:ln w="3175">
              <a:solidFill>
                <a:srgbClr val="5C86AE"/>
              </a:solidFill>
            </a:ln>
          </p:spPr>
          <p:txBody>
            <a:bodyPr wrap="square" lIns="0" tIns="0" rIns="0" bIns="0" rtlCol="0"/>
            <a:lstStyle/>
            <a:p/>
          </p:txBody>
        </p:sp>
        <p:sp>
          <p:nvSpPr>
            <p:cNvPr id="3020" name="object 3020" descr=""/>
            <p:cNvSpPr/>
            <p:nvPr/>
          </p:nvSpPr>
          <p:spPr>
            <a:xfrm>
              <a:off x="5563546" y="2567111"/>
              <a:ext cx="9525" cy="1270"/>
            </a:xfrm>
            <a:custGeom>
              <a:avLst/>
              <a:gdLst/>
              <a:ahLst/>
              <a:cxnLst/>
              <a:rect l="l" t="t" r="r" b="b"/>
              <a:pathLst>
                <a:path w="9525" h="1269">
                  <a:moveTo>
                    <a:pt x="9486" y="0"/>
                  </a:moveTo>
                  <a:lnTo>
                    <a:pt x="6692" y="558"/>
                  </a:lnTo>
                  <a:lnTo>
                    <a:pt x="4457" y="558"/>
                  </a:lnTo>
                  <a:lnTo>
                    <a:pt x="2235" y="1117"/>
                  </a:lnTo>
                  <a:lnTo>
                    <a:pt x="0" y="1117"/>
                  </a:lnTo>
                </a:path>
              </a:pathLst>
            </a:custGeom>
            <a:ln w="3175">
              <a:solidFill>
                <a:srgbClr val="5C86AE"/>
              </a:solidFill>
            </a:ln>
          </p:spPr>
          <p:txBody>
            <a:bodyPr wrap="square" lIns="0" tIns="0" rIns="0" bIns="0" rtlCol="0"/>
            <a:lstStyle/>
            <a:p/>
          </p:txBody>
        </p:sp>
        <p:sp>
          <p:nvSpPr>
            <p:cNvPr id="3021" name="object 3021" descr=""/>
            <p:cNvSpPr/>
            <p:nvPr/>
          </p:nvSpPr>
          <p:spPr>
            <a:xfrm>
              <a:off x="5526698" y="2445958"/>
              <a:ext cx="2540" cy="5715"/>
            </a:xfrm>
            <a:custGeom>
              <a:avLst/>
              <a:gdLst/>
              <a:ahLst/>
              <a:cxnLst/>
              <a:rect l="l" t="t" r="r" b="b"/>
              <a:pathLst>
                <a:path w="2539" h="5714">
                  <a:moveTo>
                    <a:pt x="0" y="5588"/>
                  </a:moveTo>
                  <a:lnTo>
                    <a:pt x="0" y="4470"/>
                  </a:lnTo>
                  <a:lnTo>
                    <a:pt x="0" y="3911"/>
                  </a:lnTo>
                  <a:lnTo>
                    <a:pt x="0" y="2794"/>
                  </a:lnTo>
                  <a:lnTo>
                    <a:pt x="558" y="2235"/>
                  </a:lnTo>
                  <a:lnTo>
                    <a:pt x="558" y="1676"/>
                  </a:lnTo>
                  <a:lnTo>
                    <a:pt x="1117" y="1117"/>
                  </a:lnTo>
                  <a:lnTo>
                    <a:pt x="1676" y="558"/>
                  </a:lnTo>
                  <a:lnTo>
                    <a:pt x="2235" y="558"/>
                  </a:lnTo>
                  <a:lnTo>
                    <a:pt x="1676" y="558"/>
                  </a:lnTo>
                  <a:lnTo>
                    <a:pt x="1676" y="0"/>
                  </a:lnTo>
                </a:path>
              </a:pathLst>
            </a:custGeom>
            <a:ln w="3175">
              <a:solidFill>
                <a:srgbClr val="5C86AE"/>
              </a:solidFill>
            </a:ln>
          </p:spPr>
          <p:txBody>
            <a:bodyPr wrap="square" lIns="0" tIns="0" rIns="0" bIns="0" rtlCol="0"/>
            <a:lstStyle/>
            <a:p/>
          </p:txBody>
        </p:sp>
        <p:sp>
          <p:nvSpPr>
            <p:cNvPr id="3022" name="object 3022" descr=""/>
            <p:cNvSpPr/>
            <p:nvPr/>
          </p:nvSpPr>
          <p:spPr>
            <a:xfrm>
              <a:off x="5526695" y="2562652"/>
              <a:ext cx="2540" cy="5715"/>
            </a:xfrm>
            <a:custGeom>
              <a:avLst/>
              <a:gdLst/>
              <a:ahLst/>
              <a:cxnLst/>
              <a:rect l="l" t="t" r="r" b="b"/>
              <a:pathLst>
                <a:path w="2539" h="5714">
                  <a:moveTo>
                    <a:pt x="1676" y="5575"/>
                  </a:moveTo>
                  <a:lnTo>
                    <a:pt x="2235" y="5016"/>
                  </a:lnTo>
                  <a:lnTo>
                    <a:pt x="1676" y="5016"/>
                  </a:lnTo>
                  <a:lnTo>
                    <a:pt x="1117" y="5016"/>
                  </a:lnTo>
                  <a:lnTo>
                    <a:pt x="1117" y="4457"/>
                  </a:lnTo>
                  <a:lnTo>
                    <a:pt x="558" y="3898"/>
                  </a:lnTo>
                  <a:lnTo>
                    <a:pt x="558" y="3340"/>
                  </a:lnTo>
                  <a:lnTo>
                    <a:pt x="0" y="2781"/>
                  </a:lnTo>
                  <a:lnTo>
                    <a:pt x="0" y="1663"/>
                  </a:lnTo>
                  <a:lnTo>
                    <a:pt x="0" y="1104"/>
                  </a:lnTo>
                  <a:lnTo>
                    <a:pt x="0" y="0"/>
                  </a:lnTo>
                </a:path>
              </a:pathLst>
            </a:custGeom>
            <a:ln w="3175">
              <a:solidFill>
                <a:srgbClr val="5C86AE"/>
              </a:solidFill>
            </a:ln>
          </p:spPr>
          <p:txBody>
            <a:bodyPr wrap="square" lIns="0" tIns="0" rIns="0" bIns="0" rtlCol="0"/>
            <a:lstStyle/>
            <a:p/>
          </p:txBody>
        </p:sp>
        <p:sp>
          <p:nvSpPr>
            <p:cNvPr id="3023" name="object 3023" descr=""/>
            <p:cNvSpPr/>
            <p:nvPr/>
          </p:nvSpPr>
          <p:spPr>
            <a:xfrm>
              <a:off x="5533955" y="2563199"/>
              <a:ext cx="8890" cy="5080"/>
            </a:xfrm>
            <a:custGeom>
              <a:avLst/>
              <a:gdLst/>
              <a:ahLst/>
              <a:cxnLst/>
              <a:rect l="l" t="t" r="r" b="b"/>
              <a:pathLst>
                <a:path w="8889" h="5080">
                  <a:moveTo>
                    <a:pt x="8369" y="4470"/>
                  </a:moveTo>
                  <a:lnTo>
                    <a:pt x="7810" y="4470"/>
                  </a:lnTo>
                  <a:lnTo>
                    <a:pt x="7251" y="4470"/>
                  </a:lnTo>
                  <a:lnTo>
                    <a:pt x="6692" y="3911"/>
                  </a:lnTo>
                  <a:lnTo>
                    <a:pt x="5575" y="3352"/>
                  </a:lnTo>
                  <a:lnTo>
                    <a:pt x="4457" y="2793"/>
                  </a:lnTo>
                  <a:lnTo>
                    <a:pt x="3340" y="2235"/>
                  </a:lnTo>
                  <a:lnTo>
                    <a:pt x="2235" y="1676"/>
                  </a:lnTo>
                  <a:lnTo>
                    <a:pt x="1117" y="558"/>
                  </a:lnTo>
                  <a:lnTo>
                    <a:pt x="0" y="0"/>
                  </a:lnTo>
                </a:path>
              </a:pathLst>
            </a:custGeom>
            <a:ln w="3175">
              <a:solidFill>
                <a:srgbClr val="5C86AE"/>
              </a:solidFill>
            </a:ln>
          </p:spPr>
          <p:txBody>
            <a:bodyPr wrap="square" lIns="0" tIns="0" rIns="0" bIns="0" rtlCol="0"/>
            <a:lstStyle/>
            <a:p/>
          </p:txBody>
        </p:sp>
        <p:sp>
          <p:nvSpPr>
            <p:cNvPr id="3024" name="object 3024" descr=""/>
            <p:cNvSpPr/>
            <p:nvPr/>
          </p:nvSpPr>
          <p:spPr>
            <a:xfrm>
              <a:off x="5533395" y="2449869"/>
              <a:ext cx="2540" cy="1905"/>
            </a:xfrm>
            <a:custGeom>
              <a:avLst/>
              <a:gdLst/>
              <a:ahLst/>
              <a:cxnLst/>
              <a:rect l="l" t="t" r="r" b="b"/>
              <a:pathLst>
                <a:path w="2539" h="1905">
                  <a:moveTo>
                    <a:pt x="0" y="1676"/>
                  </a:moveTo>
                  <a:lnTo>
                    <a:pt x="1117" y="558"/>
                  </a:lnTo>
                  <a:lnTo>
                    <a:pt x="2235" y="0"/>
                  </a:lnTo>
                </a:path>
              </a:pathLst>
            </a:custGeom>
            <a:ln w="3175">
              <a:solidFill>
                <a:srgbClr val="5C86AE"/>
              </a:solidFill>
            </a:ln>
          </p:spPr>
          <p:txBody>
            <a:bodyPr wrap="square" lIns="0" tIns="0" rIns="0" bIns="0" rtlCol="0"/>
            <a:lstStyle/>
            <a:p/>
          </p:txBody>
        </p:sp>
        <p:sp>
          <p:nvSpPr>
            <p:cNvPr id="3025" name="object 3025" descr=""/>
            <p:cNvSpPr/>
            <p:nvPr/>
          </p:nvSpPr>
          <p:spPr>
            <a:xfrm>
              <a:off x="5583072" y="2452103"/>
              <a:ext cx="2540" cy="110489"/>
            </a:xfrm>
            <a:custGeom>
              <a:avLst/>
              <a:gdLst/>
              <a:ahLst/>
              <a:cxnLst/>
              <a:rect l="l" t="t" r="r" b="b"/>
              <a:pathLst>
                <a:path w="2539" h="110489">
                  <a:moveTo>
                    <a:pt x="2235" y="108877"/>
                  </a:moveTo>
                  <a:lnTo>
                    <a:pt x="1905" y="108089"/>
                  </a:lnTo>
                  <a:lnTo>
                    <a:pt x="1117" y="107759"/>
                  </a:lnTo>
                  <a:lnTo>
                    <a:pt x="330" y="108089"/>
                  </a:lnTo>
                  <a:lnTo>
                    <a:pt x="0" y="108877"/>
                  </a:lnTo>
                  <a:lnTo>
                    <a:pt x="330" y="109664"/>
                  </a:lnTo>
                  <a:lnTo>
                    <a:pt x="1117" y="109994"/>
                  </a:lnTo>
                  <a:lnTo>
                    <a:pt x="1905" y="109664"/>
                  </a:lnTo>
                  <a:lnTo>
                    <a:pt x="2235" y="108877"/>
                  </a:lnTo>
                  <a:close/>
                </a:path>
                <a:path w="2539" h="110489">
                  <a:moveTo>
                    <a:pt x="2235" y="1117"/>
                  </a:moveTo>
                  <a:lnTo>
                    <a:pt x="1905" y="330"/>
                  </a:lnTo>
                  <a:lnTo>
                    <a:pt x="1117" y="0"/>
                  </a:lnTo>
                  <a:lnTo>
                    <a:pt x="330" y="330"/>
                  </a:lnTo>
                  <a:lnTo>
                    <a:pt x="0" y="1117"/>
                  </a:lnTo>
                  <a:lnTo>
                    <a:pt x="330" y="1917"/>
                  </a:lnTo>
                  <a:lnTo>
                    <a:pt x="1117" y="2235"/>
                  </a:lnTo>
                  <a:lnTo>
                    <a:pt x="1905" y="1917"/>
                  </a:lnTo>
                  <a:lnTo>
                    <a:pt x="2235" y="1117"/>
                  </a:lnTo>
                  <a:close/>
                </a:path>
              </a:pathLst>
            </a:custGeom>
            <a:solidFill>
              <a:srgbClr val="5C86AE"/>
            </a:solidFill>
          </p:spPr>
          <p:txBody>
            <a:bodyPr wrap="square" lIns="0" tIns="0" rIns="0" bIns="0" rtlCol="0"/>
            <a:lstStyle/>
            <a:p/>
          </p:txBody>
        </p:sp>
        <p:sp>
          <p:nvSpPr>
            <p:cNvPr id="3026" name="object 3026" descr=""/>
            <p:cNvSpPr/>
            <p:nvPr/>
          </p:nvSpPr>
          <p:spPr>
            <a:xfrm>
              <a:off x="5572475" y="2567111"/>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027" name="object 3027" descr=""/>
            <p:cNvSpPr/>
            <p:nvPr/>
          </p:nvSpPr>
          <p:spPr>
            <a:xfrm>
              <a:off x="5585321" y="2560414"/>
              <a:ext cx="1905" cy="0"/>
            </a:xfrm>
            <a:custGeom>
              <a:avLst/>
              <a:gdLst/>
              <a:ahLst/>
              <a:cxnLst/>
              <a:rect l="l" t="t" r="r" b="b"/>
              <a:pathLst>
                <a:path w="1904" h="0">
                  <a:moveTo>
                    <a:pt x="1676" y="0"/>
                  </a:moveTo>
                  <a:lnTo>
                    <a:pt x="546" y="0"/>
                  </a:lnTo>
                  <a:lnTo>
                    <a:pt x="0" y="0"/>
                  </a:lnTo>
                </a:path>
              </a:pathLst>
            </a:custGeom>
            <a:ln w="3175">
              <a:solidFill>
                <a:srgbClr val="5C86AE"/>
              </a:solidFill>
            </a:ln>
          </p:spPr>
          <p:txBody>
            <a:bodyPr wrap="square" lIns="0" tIns="0" rIns="0" bIns="0" rtlCol="0"/>
            <a:lstStyle/>
            <a:p/>
          </p:txBody>
        </p:sp>
        <p:sp>
          <p:nvSpPr>
            <p:cNvPr id="3028" name="object 3028" descr=""/>
            <p:cNvSpPr/>
            <p:nvPr/>
          </p:nvSpPr>
          <p:spPr>
            <a:xfrm>
              <a:off x="5585324" y="2453778"/>
              <a:ext cx="1905" cy="0"/>
            </a:xfrm>
            <a:custGeom>
              <a:avLst/>
              <a:gdLst/>
              <a:ahLst/>
              <a:cxnLst/>
              <a:rect l="l" t="t" r="r" b="b"/>
              <a:pathLst>
                <a:path w="1904" h="0">
                  <a:moveTo>
                    <a:pt x="0" y="0"/>
                  </a:moveTo>
                  <a:lnTo>
                    <a:pt x="546" y="0"/>
                  </a:lnTo>
                  <a:lnTo>
                    <a:pt x="1676" y="0"/>
                  </a:lnTo>
                </a:path>
              </a:pathLst>
            </a:custGeom>
            <a:ln w="3175">
              <a:solidFill>
                <a:srgbClr val="5C86AE"/>
              </a:solidFill>
            </a:ln>
          </p:spPr>
          <p:txBody>
            <a:bodyPr wrap="square" lIns="0" tIns="0" rIns="0" bIns="0" rtlCol="0"/>
            <a:lstStyle/>
            <a:p/>
          </p:txBody>
        </p:sp>
        <p:sp>
          <p:nvSpPr>
            <p:cNvPr id="3029" name="object 3029" descr=""/>
            <p:cNvSpPr/>
            <p:nvPr/>
          </p:nvSpPr>
          <p:spPr>
            <a:xfrm>
              <a:off x="5585321" y="2559856"/>
              <a:ext cx="1905" cy="635"/>
            </a:xfrm>
            <a:custGeom>
              <a:avLst/>
              <a:gdLst/>
              <a:ahLst/>
              <a:cxnLst/>
              <a:rect l="l" t="t" r="r" b="b"/>
              <a:pathLst>
                <a:path w="1904" h="635">
                  <a:moveTo>
                    <a:pt x="1676" y="0"/>
                  </a:moveTo>
                  <a:lnTo>
                    <a:pt x="546" y="558"/>
                  </a:lnTo>
                  <a:lnTo>
                    <a:pt x="0" y="558"/>
                  </a:lnTo>
                </a:path>
              </a:pathLst>
            </a:custGeom>
            <a:ln w="3175">
              <a:solidFill>
                <a:srgbClr val="5C86AE"/>
              </a:solidFill>
            </a:ln>
          </p:spPr>
          <p:txBody>
            <a:bodyPr wrap="square" lIns="0" tIns="0" rIns="0" bIns="0" rtlCol="0"/>
            <a:lstStyle/>
            <a:p/>
          </p:txBody>
        </p:sp>
        <p:sp>
          <p:nvSpPr>
            <p:cNvPr id="3030" name="object 3030" descr=""/>
            <p:cNvSpPr/>
            <p:nvPr/>
          </p:nvSpPr>
          <p:spPr>
            <a:xfrm>
              <a:off x="5585324" y="2453778"/>
              <a:ext cx="1905" cy="635"/>
            </a:xfrm>
            <a:custGeom>
              <a:avLst/>
              <a:gdLst/>
              <a:ahLst/>
              <a:cxnLst/>
              <a:rect l="l" t="t" r="r" b="b"/>
              <a:pathLst>
                <a:path w="1904" h="635">
                  <a:moveTo>
                    <a:pt x="0" y="0"/>
                  </a:moveTo>
                  <a:lnTo>
                    <a:pt x="546" y="0"/>
                  </a:lnTo>
                  <a:lnTo>
                    <a:pt x="1676" y="558"/>
                  </a:lnTo>
                </a:path>
              </a:pathLst>
            </a:custGeom>
            <a:ln w="3175">
              <a:solidFill>
                <a:srgbClr val="5C86AE"/>
              </a:solidFill>
            </a:ln>
          </p:spPr>
          <p:txBody>
            <a:bodyPr wrap="square" lIns="0" tIns="0" rIns="0" bIns="0" rtlCol="0"/>
            <a:lstStyle/>
            <a:p/>
          </p:txBody>
        </p:sp>
        <p:sp>
          <p:nvSpPr>
            <p:cNvPr id="3031" name="object 3031" descr=""/>
            <p:cNvSpPr/>
            <p:nvPr/>
          </p:nvSpPr>
          <p:spPr>
            <a:xfrm>
              <a:off x="5526702" y="2560970"/>
              <a:ext cx="6985" cy="1905"/>
            </a:xfrm>
            <a:custGeom>
              <a:avLst/>
              <a:gdLst/>
              <a:ahLst/>
              <a:cxnLst/>
              <a:rect l="l" t="t" r="r" b="b"/>
              <a:pathLst>
                <a:path w="6985" h="1905">
                  <a:moveTo>
                    <a:pt x="6692" y="1676"/>
                  </a:moveTo>
                  <a:lnTo>
                    <a:pt x="6134" y="1117"/>
                  </a:lnTo>
                  <a:lnTo>
                    <a:pt x="5016" y="558"/>
                  </a:lnTo>
                  <a:lnTo>
                    <a:pt x="4457" y="558"/>
                  </a:lnTo>
                  <a:lnTo>
                    <a:pt x="3898" y="0"/>
                  </a:lnTo>
                  <a:lnTo>
                    <a:pt x="1117" y="0"/>
                  </a:lnTo>
                  <a:lnTo>
                    <a:pt x="558" y="558"/>
                  </a:lnTo>
                  <a:lnTo>
                    <a:pt x="0" y="1117"/>
                  </a:lnTo>
                  <a:lnTo>
                    <a:pt x="0" y="1676"/>
                  </a:lnTo>
                </a:path>
              </a:pathLst>
            </a:custGeom>
            <a:ln w="3175">
              <a:solidFill>
                <a:srgbClr val="5C86AE"/>
              </a:solidFill>
            </a:ln>
          </p:spPr>
          <p:txBody>
            <a:bodyPr wrap="square" lIns="0" tIns="0" rIns="0" bIns="0" rtlCol="0"/>
            <a:lstStyle/>
            <a:p/>
          </p:txBody>
        </p:sp>
        <p:sp>
          <p:nvSpPr>
            <p:cNvPr id="3032" name="object 3032" descr=""/>
            <p:cNvSpPr/>
            <p:nvPr/>
          </p:nvSpPr>
          <p:spPr>
            <a:xfrm>
              <a:off x="5526698" y="2451546"/>
              <a:ext cx="6985" cy="1905"/>
            </a:xfrm>
            <a:custGeom>
              <a:avLst/>
              <a:gdLst/>
              <a:ahLst/>
              <a:cxnLst/>
              <a:rect l="l" t="t" r="r" b="b"/>
              <a:pathLst>
                <a:path w="6985" h="1905">
                  <a:moveTo>
                    <a:pt x="0" y="0"/>
                  </a:moveTo>
                  <a:lnTo>
                    <a:pt x="0" y="546"/>
                  </a:lnTo>
                  <a:lnTo>
                    <a:pt x="558" y="1117"/>
                  </a:lnTo>
                  <a:lnTo>
                    <a:pt x="558" y="1676"/>
                  </a:lnTo>
                  <a:lnTo>
                    <a:pt x="3911" y="1676"/>
                  </a:lnTo>
                  <a:lnTo>
                    <a:pt x="5029" y="1117"/>
                  </a:lnTo>
                  <a:lnTo>
                    <a:pt x="6134" y="546"/>
                  </a:lnTo>
                  <a:lnTo>
                    <a:pt x="6692" y="0"/>
                  </a:lnTo>
                </a:path>
              </a:pathLst>
            </a:custGeom>
            <a:ln w="3175">
              <a:solidFill>
                <a:srgbClr val="5C86AE"/>
              </a:solidFill>
            </a:ln>
          </p:spPr>
          <p:txBody>
            <a:bodyPr wrap="square" lIns="0" tIns="0" rIns="0" bIns="0" rtlCol="0"/>
            <a:lstStyle/>
            <a:p/>
          </p:txBody>
        </p:sp>
        <p:sp>
          <p:nvSpPr>
            <p:cNvPr id="3033" name="object 3033" descr=""/>
            <p:cNvSpPr/>
            <p:nvPr/>
          </p:nvSpPr>
          <p:spPr>
            <a:xfrm>
              <a:off x="5588670" y="2454336"/>
              <a:ext cx="1270" cy="1270"/>
            </a:xfrm>
            <a:custGeom>
              <a:avLst/>
              <a:gdLst/>
              <a:ahLst/>
              <a:cxnLst/>
              <a:rect l="l" t="t" r="r" b="b"/>
              <a:pathLst>
                <a:path w="1270" h="1269">
                  <a:moveTo>
                    <a:pt x="1117" y="1117"/>
                  </a:moveTo>
                  <a:lnTo>
                    <a:pt x="558" y="558"/>
                  </a:lnTo>
                  <a:lnTo>
                    <a:pt x="0" y="0"/>
                  </a:lnTo>
                </a:path>
              </a:pathLst>
            </a:custGeom>
            <a:ln w="3175">
              <a:solidFill>
                <a:srgbClr val="5C86AE"/>
              </a:solidFill>
            </a:ln>
          </p:spPr>
          <p:txBody>
            <a:bodyPr wrap="square" lIns="0" tIns="0" rIns="0" bIns="0" rtlCol="0"/>
            <a:lstStyle/>
            <a:p/>
          </p:txBody>
        </p:sp>
        <p:sp>
          <p:nvSpPr>
            <p:cNvPr id="3034" name="object 3034" descr=""/>
            <p:cNvSpPr/>
            <p:nvPr/>
          </p:nvSpPr>
          <p:spPr>
            <a:xfrm>
              <a:off x="5586998" y="2454337"/>
              <a:ext cx="3175" cy="1905"/>
            </a:xfrm>
            <a:custGeom>
              <a:avLst/>
              <a:gdLst/>
              <a:ahLst/>
              <a:cxnLst/>
              <a:rect l="l" t="t" r="r" b="b"/>
              <a:pathLst>
                <a:path w="3175" h="1905">
                  <a:moveTo>
                    <a:pt x="0" y="0"/>
                  </a:moveTo>
                  <a:lnTo>
                    <a:pt x="558" y="0"/>
                  </a:lnTo>
                  <a:lnTo>
                    <a:pt x="1104" y="0"/>
                  </a:lnTo>
                  <a:lnTo>
                    <a:pt x="1676" y="0"/>
                  </a:lnTo>
                  <a:lnTo>
                    <a:pt x="2235" y="558"/>
                  </a:lnTo>
                  <a:lnTo>
                    <a:pt x="2794" y="558"/>
                  </a:lnTo>
                  <a:lnTo>
                    <a:pt x="2794" y="1117"/>
                  </a:lnTo>
                  <a:lnTo>
                    <a:pt x="2794" y="1676"/>
                  </a:lnTo>
                </a:path>
              </a:pathLst>
            </a:custGeom>
            <a:ln w="3175">
              <a:solidFill>
                <a:srgbClr val="5C86AE"/>
              </a:solidFill>
            </a:ln>
          </p:spPr>
          <p:txBody>
            <a:bodyPr wrap="square" lIns="0" tIns="0" rIns="0" bIns="0" rtlCol="0"/>
            <a:lstStyle/>
            <a:p/>
          </p:txBody>
        </p:sp>
        <p:sp>
          <p:nvSpPr>
            <p:cNvPr id="3035" name="object 3035" descr=""/>
            <p:cNvSpPr/>
            <p:nvPr/>
          </p:nvSpPr>
          <p:spPr>
            <a:xfrm>
              <a:off x="5588671" y="2559298"/>
              <a:ext cx="1270" cy="635"/>
            </a:xfrm>
            <a:custGeom>
              <a:avLst/>
              <a:gdLst/>
              <a:ahLst/>
              <a:cxnLst/>
              <a:rect l="l" t="t" r="r" b="b"/>
              <a:pathLst>
                <a:path w="1270" h="635">
                  <a:moveTo>
                    <a:pt x="0" y="558"/>
                  </a:moveTo>
                  <a:lnTo>
                    <a:pt x="558" y="0"/>
                  </a:lnTo>
                  <a:lnTo>
                    <a:pt x="1117" y="0"/>
                  </a:lnTo>
                </a:path>
              </a:pathLst>
            </a:custGeom>
            <a:ln w="3175">
              <a:solidFill>
                <a:srgbClr val="5C86AE"/>
              </a:solidFill>
            </a:ln>
          </p:spPr>
          <p:txBody>
            <a:bodyPr wrap="square" lIns="0" tIns="0" rIns="0" bIns="0" rtlCol="0"/>
            <a:lstStyle/>
            <a:p/>
          </p:txBody>
        </p:sp>
        <p:sp>
          <p:nvSpPr>
            <p:cNvPr id="3036" name="object 3036" descr=""/>
            <p:cNvSpPr/>
            <p:nvPr/>
          </p:nvSpPr>
          <p:spPr>
            <a:xfrm>
              <a:off x="5586998" y="2558180"/>
              <a:ext cx="3175" cy="1905"/>
            </a:xfrm>
            <a:custGeom>
              <a:avLst/>
              <a:gdLst/>
              <a:ahLst/>
              <a:cxnLst/>
              <a:rect l="l" t="t" r="r" b="b"/>
              <a:pathLst>
                <a:path w="3175" h="1905">
                  <a:moveTo>
                    <a:pt x="0" y="1676"/>
                  </a:moveTo>
                  <a:lnTo>
                    <a:pt x="558" y="1676"/>
                  </a:lnTo>
                  <a:lnTo>
                    <a:pt x="1104" y="1676"/>
                  </a:lnTo>
                  <a:lnTo>
                    <a:pt x="1676" y="1676"/>
                  </a:lnTo>
                  <a:lnTo>
                    <a:pt x="2235" y="1117"/>
                  </a:lnTo>
                  <a:lnTo>
                    <a:pt x="2794" y="1117"/>
                  </a:lnTo>
                  <a:lnTo>
                    <a:pt x="2794" y="558"/>
                  </a:lnTo>
                  <a:lnTo>
                    <a:pt x="2794" y="0"/>
                  </a:lnTo>
                </a:path>
              </a:pathLst>
            </a:custGeom>
            <a:ln w="3175">
              <a:solidFill>
                <a:srgbClr val="5C86AE"/>
              </a:solidFill>
            </a:ln>
          </p:spPr>
          <p:txBody>
            <a:bodyPr wrap="square" lIns="0" tIns="0" rIns="0" bIns="0" rtlCol="0"/>
            <a:lstStyle/>
            <a:p/>
          </p:txBody>
        </p:sp>
        <p:sp>
          <p:nvSpPr>
            <p:cNvPr id="3037" name="object 3037" descr=""/>
            <p:cNvSpPr/>
            <p:nvPr/>
          </p:nvSpPr>
          <p:spPr>
            <a:xfrm>
              <a:off x="5589788" y="2456011"/>
              <a:ext cx="635" cy="1270"/>
            </a:xfrm>
            <a:custGeom>
              <a:avLst/>
              <a:gdLst/>
              <a:ahLst/>
              <a:cxnLst/>
              <a:rect l="l" t="t" r="r" b="b"/>
              <a:pathLst>
                <a:path w="635" h="1269">
                  <a:moveTo>
                    <a:pt x="0" y="0"/>
                  </a:moveTo>
                  <a:lnTo>
                    <a:pt x="558" y="1117"/>
                  </a:lnTo>
                </a:path>
              </a:pathLst>
            </a:custGeom>
            <a:ln w="3175">
              <a:solidFill>
                <a:srgbClr val="5C86AE"/>
              </a:solidFill>
            </a:ln>
          </p:spPr>
          <p:txBody>
            <a:bodyPr wrap="square" lIns="0" tIns="0" rIns="0" bIns="0" rtlCol="0"/>
            <a:lstStyle/>
            <a:p/>
          </p:txBody>
        </p:sp>
        <p:sp>
          <p:nvSpPr>
            <p:cNvPr id="3038" name="object 3038" descr=""/>
            <p:cNvSpPr/>
            <p:nvPr/>
          </p:nvSpPr>
          <p:spPr>
            <a:xfrm>
              <a:off x="5589788" y="2557059"/>
              <a:ext cx="635" cy="1270"/>
            </a:xfrm>
            <a:custGeom>
              <a:avLst/>
              <a:gdLst/>
              <a:ahLst/>
              <a:cxnLst/>
              <a:rect l="l" t="t" r="r" b="b"/>
              <a:pathLst>
                <a:path w="635" h="1269">
                  <a:moveTo>
                    <a:pt x="558" y="0"/>
                  </a:moveTo>
                  <a:lnTo>
                    <a:pt x="0" y="1117"/>
                  </a:lnTo>
                </a:path>
              </a:pathLst>
            </a:custGeom>
            <a:ln w="3175">
              <a:solidFill>
                <a:srgbClr val="5C86AE"/>
              </a:solidFill>
            </a:ln>
          </p:spPr>
          <p:txBody>
            <a:bodyPr wrap="square" lIns="0" tIns="0" rIns="0" bIns="0" rtlCol="0"/>
            <a:lstStyle/>
            <a:p/>
          </p:txBody>
        </p:sp>
        <p:sp>
          <p:nvSpPr>
            <p:cNvPr id="3039" name="object 3039" descr=""/>
            <p:cNvSpPr/>
            <p:nvPr/>
          </p:nvSpPr>
          <p:spPr>
            <a:xfrm>
              <a:off x="5590347" y="2457127"/>
              <a:ext cx="635" cy="1270"/>
            </a:xfrm>
            <a:custGeom>
              <a:avLst/>
              <a:gdLst/>
              <a:ahLst/>
              <a:cxnLst/>
              <a:rect l="l" t="t" r="r" b="b"/>
              <a:pathLst>
                <a:path w="635" h="1269">
                  <a:moveTo>
                    <a:pt x="0" y="0"/>
                  </a:moveTo>
                  <a:lnTo>
                    <a:pt x="558" y="1117"/>
                  </a:lnTo>
                </a:path>
              </a:pathLst>
            </a:custGeom>
            <a:ln w="3175">
              <a:solidFill>
                <a:srgbClr val="5C86AE"/>
              </a:solidFill>
            </a:ln>
          </p:spPr>
          <p:txBody>
            <a:bodyPr wrap="square" lIns="0" tIns="0" rIns="0" bIns="0" rtlCol="0"/>
            <a:lstStyle/>
            <a:p/>
          </p:txBody>
        </p:sp>
        <p:sp>
          <p:nvSpPr>
            <p:cNvPr id="3040" name="object 3040" descr=""/>
            <p:cNvSpPr/>
            <p:nvPr/>
          </p:nvSpPr>
          <p:spPr>
            <a:xfrm>
              <a:off x="5590345" y="2556501"/>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3041" name="object 3041" descr=""/>
            <p:cNvSpPr/>
            <p:nvPr/>
          </p:nvSpPr>
          <p:spPr>
            <a:xfrm>
              <a:off x="5584195" y="2559854"/>
              <a:ext cx="3810" cy="1270"/>
            </a:xfrm>
            <a:custGeom>
              <a:avLst/>
              <a:gdLst/>
              <a:ahLst/>
              <a:cxnLst/>
              <a:rect l="l" t="t" r="r" b="b"/>
              <a:pathLst>
                <a:path w="3810" h="1269">
                  <a:moveTo>
                    <a:pt x="0" y="1117"/>
                  </a:moveTo>
                  <a:lnTo>
                    <a:pt x="1130" y="558"/>
                  </a:lnTo>
                  <a:lnTo>
                    <a:pt x="2247" y="0"/>
                  </a:lnTo>
                  <a:lnTo>
                    <a:pt x="2806" y="0"/>
                  </a:lnTo>
                  <a:lnTo>
                    <a:pt x="3365" y="0"/>
                  </a:lnTo>
                </a:path>
              </a:pathLst>
            </a:custGeom>
            <a:ln w="3175">
              <a:solidFill>
                <a:srgbClr val="5C86AE"/>
              </a:solidFill>
            </a:ln>
          </p:spPr>
          <p:txBody>
            <a:bodyPr wrap="square" lIns="0" tIns="0" rIns="0" bIns="0" rtlCol="0"/>
            <a:lstStyle/>
            <a:p/>
          </p:txBody>
        </p:sp>
        <p:sp>
          <p:nvSpPr>
            <p:cNvPr id="3042" name="object 3042" descr=""/>
            <p:cNvSpPr/>
            <p:nvPr/>
          </p:nvSpPr>
          <p:spPr>
            <a:xfrm>
              <a:off x="5589788" y="2556505"/>
              <a:ext cx="1270" cy="1905"/>
            </a:xfrm>
            <a:custGeom>
              <a:avLst/>
              <a:gdLst/>
              <a:ahLst/>
              <a:cxnLst/>
              <a:rect l="l" t="t" r="r" b="b"/>
              <a:pathLst>
                <a:path w="1270" h="1905">
                  <a:moveTo>
                    <a:pt x="0" y="1676"/>
                  </a:moveTo>
                  <a:lnTo>
                    <a:pt x="0" y="1117"/>
                  </a:lnTo>
                  <a:lnTo>
                    <a:pt x="558" y="558"/>
                  </a:lnTo>
                  <a:lnTo>
                    <a:pt x="1117" y="0"/>
                  </a:lnTo>
                </a:path>
              </a:pathLst>
            </a:custGeom>
            <a:ln w="3175">
              <a:solidFill>
                <a:srgbClr val="5C86AE"/>
              </a:solidFill>
            </a:ln>
          </p:spPr>
          <p:txBody>
            <a:bodyPr wrap="square" lIns="0" tIns="0" rIns="0" bIns="0" rtlCol="0"/>
            <a:lstStyle/>
            <a:p/>
          </p:txBody>
        </p:sp>
        <p:sp>
          <p:nvSpPr>
            <p:cNvPr id="3043" name="object 3043" descr=""/>
            <p:cNvSpPr/>
            <p:nvPr/>
          </p:nvSpPr>
          <p:spPr>
            <a:xfrm>
              <a:off x="5589787" y="2456008"/>
              <a:ext cx="1270" cy="2540"/>
            </a:xfrm>
            <a:custGeom>
              <a:avLst/>
              <a:gdLst/>
              <a:ahLst/>
              <a:cxnLst/>
              <a:rect l="l" t="t" r="r" b="b"/>
              <a:pathLst>
                <a:path w="1270" h="2539">
                  <a:moveTo>
                    <a:pt x="1117" y="2235"/>
                  </a:moveTo>
                  <a:lnTo>
                    <a:pt x="558" y="1117"/>
                  </a:lnTo>
                  <a:lnTo>
                    <a:pt x="0" y="558"/>
                  </a:lnTo>
                  <a:lnTo>
                    <a:pt x="0" y="0"/>
                  </a:lnTo>
                </a:path>
              </a:pathLst>
            </a:custGeom>
            <a:ln w="3175">
              <a:solidFill>
                <a:srgbClr val="5C86AE"/>
              </a:solidFill>
            </a:ln>
          </p:spPr>
          <p:txBody>
            <a:bodyPr wrap="square" lIns="0" tIns="0" rIns="0" bIns="0" rtlCol="0"/>
            <a:lstStyle/>
            <a:p/>
          </p:txBody>
        </p:sp>
        <p:sp>
          <p:nvSpPr>
            <p:cNvPr id="3044" name="object 3044" descr=""/>
            <p:cNvSpPr/>
            <p:nvPr/>
          </p:nvSpPr>
          <p:spPr>
            <a:xfrm>
              <a:off x="5584191" y="2453219"/>
              <a:ext cx="3810" cy="1270"/>
            </a:xfrm>
            <a:custGeom>
              <a:avLst/>
              <a:gdLst/>
              <a:ahLst/>
              <a:cxnLst/>
              <a:rect l="l" t="t" r="r" b="b"/>
              <a:pathLst>
                <a:path w="3810" h="1269">
                  <a:moveTo>
                    <a:pt x="3365" y="1117"/>
                  </a:moveTo>
                  <a:lnTo>
                    <a:pt x="2806" y="1117"/>
                  </a:lnTo>
                  <a:lnTo>
                    <a:pt x="2247" y="1117"/>
                  </a:lnTo>
                  <a:lnTo>
                    <a:pt x="1130" y="558"/>
                  </a:lnTo>
                  <a:lnTo>
                    <a:pt x="0" y="0"/>
                  </a:lnTo>
                </a:path>
              </a:pathLst>
            </a:custGeom>
            <a:ln w="3175">
              <a:solidFill>
                <a:srgbClr val="5C86AE"/>
              </a:solidFill>
            </a:ln>
          </p:spPr>
          <p:txBody>
            <a:bodyPr wrap="square" lIns="0" tIns="0" rIns="0" bIns="0" rtlCol="0"/>
            <a:lstStyle/>
            <a:p/>
          </p:txBody>
        </p:sp>
        <p:sp>
          <p:nvSpPr>
            <p:cNvPr id="3045" name="object 3045" descr=""/>
            <p:cNvSpPr/>
            <p:nvPr/>
          </p:nvSpPr>
          <p:spPr>
            <a:xfrm>
              <a:off x="5590347" y="2555382"/>
              <a:ext cx="1270" cy="1905"/>
            </a:xfrm>
            <a:custGeom>
              <a:avLst/>
              <a:gdLst/>
              <a:ahLst/>
              <a:cxnLst/>
              <a:rect l="l" t="t" r="r" b="b"/>
              <a:pathLst>
                <a:path w="1270" h="1905">
                  <a:moveTo>
                    <a:pt x="0" y="1676"/>
                  </a:moveTo>
                  <a:lnTo>
                    <a:pt x="558" y="1117"/>
                  </a:lnTo>
                  <a:lnTo>
                    <a:pt x="1117" y="0"/>
                  </a:lnTo>
                </a:path>
              </a:pathLst>
            </a:custGeom>
            <a:ln w="3175">
              <a:solidFill>
                <a:srgbClr val="5C86AE"/>
              </a:solidFill>
            </a:ln>
          </p:spPr>
          <p:txBody>
            <a:bodyPr wrap="square" lIns="0" tIns="0" rIns="0" bIns="0" rtlCol="0"/>
            <a:lstStyle/>
            <a:p/>
          </p:txBody>
        </p:sp>
        <p:sp>
          <p:nvSpPr>
            <p:cNvPr id="3046" name="object 3046" descr=""/>
            <p:cNvSpPr/>
            <p:nvPr/>
          </p:nvSpPr>
          <p:spPr>
            <a:xfrm>
              <a:off x="5590347" y="2457127"/>
              <a:ext cx="1270" cy="1905"/>
            </a:xfrm>
            <a:custGeom>
              <a:avLst/>
              <a:gdLst/>
              <a:ahLst/>
              <a:cxnLst/>
              <a:rect l="l" t="t" r="r" b="b"/>
              <a:pathLst>
                <a:path w="1270" h="1905">
                  <a:moveTo>
                    <a:pt x="0" y="0"/>
                  </a:moveTo>
                  <a:lnTo>
                    <a:pt x="558" y="558"/>
                  </a:lnTo>
                  <a:lnTo>
                    <a:pt x="558" y="1117"/>
                  </a:lnTo>
                  <a:lnTo>
                    <a:pt x="1117" y="1676"/>
                  </a:lnTo>
                </a:path>
              </a:pathLst>
            </a:custGeom>
            <a:ln w="3175">
              <a:solidFill>
                <a:srgbClr val="5C86AE"/>
              </a:solidFill>
            </a:ln>
          </p:spPr>
          <p:txBody>
            <a:bodyPr wrap="square" lIns="0" tIns="0" rIns="0" bIns="0" rtlCol="0"/>
            <a:lstStyle/>
            <a:p/>
          </p:txBody>
        </p:sp>
        <p:sp>
          <p:nvSpPr>
            <p:cNvPr id="3047" name="object 3047" descr=""/>
            <p:cNvSpPr/>
            <p:nvPr/>
          </p:nvSpPr>
          <p:spPr>
            <a:xfrm>
              <a:off x="5581959" y="2453221"/>
              <a:ext cx="2540" cy="5080"/>
            </a:xfrm>
            <a:custGeom>
              <a:avLst/>
              <a:gdLst/>
              <a:ahLst/>
              <a:cxnLst/>
              <a:rect l="l" t="t" r="r" b="b"/>
              <a:pathLst>
                <a:path w="2539" h="5080">
                  <a:moveTo>
                    <a:pt x="2235" y="0"/>
                  </a:moveTo>
                  <a:lnTo>
                    <a:pt x="1676" y="1117"/>
                  </a:lnTo>
                  <a:lnTo>
                    <a:pt x="1117" y="2235"/>
                  </a:lnTo>
                  <a:lnTo>
                    <a:pt x="558" y="3352"/>
                  </a:lnTo>
                  <a:lnTo>
                    <a:pt x="0" y="4470"/>
                  </a:lnTo>
                </a:path>
              </a:pathLst>
            </a:custGeom>
            <a:ln w="3175">
              <a:solidFill>
                <a:srgbClr val="5C86AE"/>
              </a:solidFill>
            </a:ln>
          </p:spPr>
          <p:txBody>
            <a:bodyPr wrap="square" lIns="0" tIns="0" rIns="0" bIns="0" rtlCol="0"/>
            <a:lstStyle/>
            <a:p/>
          </p:txBody>
        </p:sp>
        <p:sp>
          <p:nvSpPr>
            <p:cNvPr id="3048" name="object 3048" descr=""/>
            <p:cNvSpPr/>
            <p:nvPr/>
          </p:nvSpPr>
          <p:spPr>
            <a:xfrm>
              <a:off x="5581962" y="2557059"/>
              <a:ext cx="2540" cy="4445"/>
            </a:xfrm>
            <a:custGeom>
              <a:avLst/>
              <a:gdLst/>
              <a:ahLst/>
              <a:cxnLst/>
              <a:rect l="l" t="t" r="r" b="b"/>
              <a:pathLst>
                <a:path w="2539" h="4444">
                  <a:moveTo>
                    <a:pt x="0" y="0"/>
                  </a:moveTo>
                  <a:lnTo>
                    <a:pt x="558" y="558"/>
                  </a:lnTo>
                  <a:lnTo>
                    <a:pt x="1117" y="1676"/>
                  </a:lnTo>
                  <a:lnTo>
                    <a:pt x="1676" y="2794"/>
                  </a:lnTo>
                  <a:lnTo>
                    <a:pt x="2235" y="3911"/>
                  </a:lnTo>
                </a:path>
              </a:pathLst>
            </a:custGeom>
            <a:ln w="3175">
              <a:solidFill>
                <a:srgbClr val="5C86AE"/>
              </a:solidFill>
            </a:ln>
          </p:spPr>
          <p:txBody>
            <a:bodyPr wrap="square" lIns="0" tIns="0" rIns="0" bIns="0" rtlCol="0"/>
            <a:lstStyle/>
            <a:p/>
          </p:txBody>
        </p:sp>
        <p:sp>
          <p:nvSpPr>
            <p:cNvPr id="3049" name="object 3049" descr=""/>
            <p:cNvSpPr/>
            <p:nvPr/>
          </p:nvSpPr>
          <p:spPr>
            <a:xfrm>
              <a:off x="5591463" y="245880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50" name="object 3050" descr=""/>
            <p:cNvSpPr/>
            <p:nvPr/>
          </p:nvSpPr>
          <p:spPr>
            <a:xfrm>
              <a:off x="5587551" y="2553708"/>
              <a:ext cx="4445" cy="1905"/>
            </a:xfrm>
            <a:custGeom>
              <a:avLst/>
              <a:gdLst/>
              <a:ahLst/>
              <a:cxnLst/>
              <a:rect l="l" t="t" r="r" b="b"/>
              <a:pathLst>
                <a:path w="4445" h="1905">
                  <a:moveTo>
                    <a:pt x="3911" y="1676"/>
                  </a:moveTo>
                  <a:lnTo>
                    <a:pt x="3911" y="1117"/>
                  </a:lnTo>
                  <a:lnTo>
                    <a:pt x="0" y="0"/>
                  </a:lnTo>
                </a:path>
              </a:pathLst>
            </a:custGeom>
            <a:ln w="3175">
              <a:solidFill>
                <a:srgbClr val="5C86AE"/>
              </a:solidFill>
            </a:ln>
          </p:spPr>
          <p:txBody>
            <a:bodyPr wrap="square" lIns="0" tIns="0" rIns="0" bIns="0" rtlCol="0"/>
            <a:lstStyle/>
            <a:p/>
          </p:txBody>
        </p:sp>
        <p:sp>
          <p:nvSpPr>
            <p:cNvPr id="3051" name="object 3051" descr=""/>
            <p:cNvSpPr/>
            <p:nvPr/>
          </p:nvSpPr>
          <p:spPr>
            <a:xfrm>
              <a:off x="5587556" y="2459357"/>
              <a:ext cx="4445" cy="1905"/>
            </a:xfrm>
            <a:custGeom>
              <a:avLst/>
              <a:gdLst/>
              <a:ahLst/>
              <a:cxnLst/>
              <a:rect l="l" t="t" r="r" b="b"/>
              <a:pathLst>
                <a:path w="4445" h="1905">
                  <a:moveTo>
                    <a:pt x="0" y="1676"/>
                  </a:moveTo>
                  <a:lnTo>
                    <a:pt x="3911" y="0"/>
                  </a:lnTo>
                </a:path>
              </a:pathLst>
            </a:custGeom>
            <a:ln w="3175">
              <a:solidFill>
                <a:srgbClr val="5C86AE"/>
              </a:solidFill>
            </a:ln>
          </p:spPr>
          <p:txBody>
            <a:bodyPr wrap="square" lIns="0" tIns="0" rIns="0" bIns="0" rtlCol="0"/>
            <a:lstStyle/>
            <a:p/>
          </p:txBody>
        </p:sp>
        <p:sp>
          <p:nvSpPr>
            <p:cNvPr id="3052" name="object 3052" descr=""/>
            <p:cNvSpPr/>
            <p:nvPr/>
          </p:nvSpPr>
          <p:spPr>
            <a:xfrm>
              <a:off x="5598718" y="2505142"/>
              <a:ext cx="0" cy="4445"/>
            </a:xfrm>
            <a:custGeom>
              <a:avLst/>
              <a:gdLst/>
              <a:ahLst/>
              <a:cxnLst/>
              <a:rect l="l" t="t" r="r" b="b"/>
              <a:pathLst>
                <a:path w="0" h="4444">
                  <a:moveTo>
                    <a:pt x="0" y="0"/>
                  </a:moveTo>
                  <a:lnTo>
                    <a:pt x="0" y="558"/>
                  </a:lnTo>
                  <a:lnTo>
                    <a:pt x="0" y="2235"/>
                  </a:lnTo>
                  <a:lnTo>
                    <a:pt x="0" y="3352"/>
                  </a:lnTo>
                  <a:lnTo>
                    <a:pt x="0" y="3911"/>
                  </a:lnTo>
                </a:path>
              </a:pathLst>
            </a:custGeom>
            <a:ln w="3175">
              <a:solidFill>
                <a:srgbClr val="5C86AE"/>
              </a:solidFill>
            </a:ln>
          </p:spPr>
          <p:txBody>
            <a:bodyPr wrap="square" lIns="0" tIns="0" rIns="0" bIns="0" rtlCol="0"/>
            <a:lstStyle/>
            <a:p/>
          </p:txBody>
        </p:sp>
        <p:sp>
          <p:nvSpPr>
            <p:cNvPr id="3053" name="object 3053" descr=""/>
            <p:cNvSpPr/>
            <p:nvPr/>
          </p:nvSpPr>
          <p:spPr>
            <a:xfrm>
              <a:off x="5595927" y="2503468"/>
              <a:ext cx="635" cy="635"/>
            </a:xfrm>
            <a:custGeom>
              <a:avLst/>
              <a:gdLst/>
              <a:ahLst/>
              <a:cxnLst/>
              <a:rect l="l" t="t" r="r" b="b"/>
              <a:pathLst>
                <a:path w="635" h="635">
                  <a:moveTo>
                    <a:pt x="558" y="558"/>
                  </a:moveTo>
                  <a:lnTo>
                    <a:pt x="0" y="0"/>
                  </a:lnTo>
                  <a:lnTo>
                    <a:pt x="558" y="558"/>
                  </a:lnTo>
                </a:path>
              </a:pathLst>
            </a:custGeom>
            <a:ln w="3175">
              <a:solidFill>
                <a:srgbClr val="5C86AE"/>
              </a:solidFill>
            </a:ln>
          </p:spPr>
          <p:txBody>
            <a:bodyPr wrap="square" lIns="0" tIns="0" rIns="0" bIns="0" rtlCol="0"/>
            <a:lstStyle/>
            <a:p/>
          </p:txBody>
        </p:sp>
        <p:sp>
          <p:nvSpPr>
            <p:cNvPr id="3054" name="object 3054" descr=""/>
            <p:cNvSpPr/>
            <p:nvPr/>
          </p:nvSpPr>
          <p:spPr>
            <a:xfrm>
              <a:off x="5595927" y="2510165"/>
              <a:ext cx="635" cy="635"/>
            </a:xfrm>
            <a:custGeom>
              <a:avLst/>
              <a:gdLst/>
              <a:ahLst/>
              <a:cxnLst/>
              <a:rect l="l" t="t" r="r" b="b"/>
              <a:pathLst>
                <a:path w="635" h="635">
                  <a:moveTo>
                    <a:pt x="0" y="558"/>
                  </a:moveTo>
                  <a:lnTo>
                    <a:pt x="558" y="0"/>
                  </a:lnTo>
                  <a:lnTo>
                    <a:pt x="0" y="558"/>
                  </a:lnTo>
                </a:path>
              </a:pathLst>
            </a:custGeom>
            <a:ln w="3175">
              <a:solidFill>
                <a:srgbClr val="5C86AE"/>
              </a:solidFill>
            </a:ln>
          </p:spPr>
          <p:txBody>
            <a:bodyPr wrap="square" lIns="0" tIns="0" rIns="0" bIns="0" rtlCol="0"/>
            <a:lstStyle/>
            <a:p/>
          </p:txBody>
        </p:sp>
        <p:sp>
          <p:nvSpPr>
            <p:cNvPr id="3055" name="object 3055" descr=""/>
            <p:cNvSpPr/>
            <p:nvPr/>
          </p:nvSpPr>
          <p:spPr>
            <a:xfrm>
              <a:off x="5598717" y="2546455"/>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056" name="object 3056" descr=""/>
            <p:cNvSpPr/>
            <p:nvPr/>
          </p:nvSpPr>
          <p:spPr>
            <a:xfrm>
              <a:off x="5573036" y="2559298"/>
              <a:ext cx="17780" cy="8255"/>
            </a:xfrm>
            <a:custGeom>
              <a:avLst/>
              <a:gdLst/>
              <a:ahLst/>
              <a:cxnLst/>
              <a:rect l="l" t="t" r="r" b="b"/>
              <a:pathLst>
                <a:path w="17779" h="8255">
                  <a:moveTo>
                    <a:pt x="17310" y="0"/>
                  </a:moveTo>
                  <a:lnTo>
                    <a:pt x="16192" y="558"/>
                  </a:lnTo>
                  <a:lnTo>
                    <a:pt x="13957" y="2235"/>
                  </a:lnTo>
                  <a:lnTo>
                    <a:pt x="12280" y="3352"/>
                  </a:lnTo>
                  <a:lnTo>
                    <a:pt x="10045" y="3911"/>
                  </a:lnTo>
                  <a:lnTo>
                    <a:pt x="8369" y="5029"/>
                  </a:lnTo>
                  <a:lnTo>
                    <a:pt x="6134" y="6134"/>
                  </a:lnTo>
                  <a:lnTo>
                    <a:pt x="3898" y="6692"/>
                  </a:lnTo>
                  <a:lnTo>
                    <a:pt x="1676" y="7251"/>
                  </a:lnTo>
                  <a:lnTo>
                    <a:pt x="0" y="7810"/>
                  </a:lnTo>
                </a:path>
              </a:pathLst>
            </a:custGeom>
            <a:ln w="3175">
              <a:solidFill>
                <a:srgbClr val="5C86AE"/>
              </a:solidFill>
            </a:ln>
          </p:spPr>
          <p:txBody>
            <a:bodyPr wrap="square" lIns="0" tIns="0" rIns="0" bIns="0" rtlCol="0"/>
            <a:lstStyle/>
            <a:p/>
          </p:txBody>
        </p:sp>
        <p:sp>
          <p:nvSpPr>
            <p:cNvPr id="3057" name="object 3057" descr=""/>
            <p:cNvSpPr/>
            <p:nvPr/>
          </p:nvSpPr>
          <p:spPr>
            <a:xfrm>
              <a:off x="5578054" y="2546455"/>
              <a:ext cx="21590" cy="19685"/>
            </a:xfrm>
            <a:custGeom>
              <a:avLst/>
              <a:gdLst/>
              <a:ahLst/>
              <a:cxnLst/>
              <a:rect l="l" t="t" r="r" b="b"/>
              <a:pathLst>
                <a:path w="21589" h="19685">
                  <a:moveTo>
                    <a:pt x="21221" y="0"/>
                  </a:moveTo>
                  <a:lnTo>
                    <a:pt x="21221" y="1117"/>
                  </a:lnTo>
                  <a:lnTo>
                    <a:pt x="21221" y="2235"/>
                  </a:lnTo>
                  <a:lnTo>
                    <a:pt x="20662" y="2794"/>
                  </a:lnTo>
                  <a:lnTo>
                    <a:pt x="20662" y="3911"/>
                  </a:lnTo>
                  <a:lnTo>
                    <a:pt x="20104" y="5029"/>
                  </a:lnTo>
                  <a:lnTo>
                    <a:pt x="19545" y="5575"/>
                  </a:lnTo>
                  <a:lnTo>
                    <a:pt x="18986" y="6692"/>
                  </a:lnTo>
                  <a:lnTo>
                    <a:pt x="18427" y="7251"/>
                  </a:lnTo>
                  <a:lnTo>
                    <a:pt x="17868" y="7810"/>
                  </a:lnTo>
                  <a:lnTo>
                    <a:pt x="17310" y="8928"/>
                  </a:lnTo>
                  <a:lnTo>
                    <a:pt x="16192" y="10045"/>
                  </a:lnTo>
                  <a:lnTo>
                    <a:pt x="14528" y="11163"/>
                  </a:lnTo>
                  <a:lnTo>
                    <a:pt x="12852" y="12280"/>
                  </a:lnTo>
                  <a:lnTo>
                    <a:pt x="11734" y="13398"/>
                  </a:lnTo>
                  <a:lnTo>
                    <a:pt x="10045" y="14516"/>
                  </a:lnTo>
                  <a:lnTo>
                    <a:pt x="8381" y="15633"/>
                  </a:lnTo>
                  <a:lnTo>
                    <a:pt x="6705" y="16751"/>
                  </a:lnTo>
                  <a:lnTo>
                    <a:pt x="5029" y="17310"/>
                  </a:lnTo>
                  <a:lnTo>
                    <a:pt x="3352" y="17868"/>
                  </a:lnTo>
                  <a:lnTo>
                    <a:pt x="1676" y="18986"/>
                  </a:lnTo>
                  <a:lnTo>
                    <a:pt x="0" y="19545"/>
                  </a:lnTo>
                </a:path>
              </a:pathLst>
            </a:custGeom>
            <a:ln w="3175">
              <a:solidFill>
                <a:srgbClr val="5C86AE"/>
              </a:solidFill>
            </a:ln>
          </p:spPr>
          <p:txBody>
            <a:bodyPr wrap="square" lIns="0" tIns="0" rIns="0" bIns="0" rtlCol="0"/>
            <a:lstStyle/>
            <a:p/>
          </p:txBody>
        </p:sp>
        <p:sp>
          <p:nvSpPr>
            <p:cNvPr id="3058" name="object 3058" descr=""/>
            <p:cNvSpPr/>
            <p:nvPr/>
          </p:nvSpPr>
          <p:spPr>
            <a:xfrm>
              <a:off x="5573586" y="2565995"/>
              <a:ext cx="4445" cy="1270"/>
            </a:xfrm>
            <a:custGeom>
              <a:avLst/>
              <a:gdLst/>
              <a:ahLst/>
              <a:cxnLst/>
              <a:rect l="l" t="t" r="r" b="b"/>
              <a:pathLst>
                <a:path w="4445" h="1269">
                  <a:moveTo>
                    <a:pt x="3911" y="0"/>
                  </a:moveTo>
                  <a:lnTo>
                    <a:pt x="1676" y="558"/>
                  </a:lnTo>
                  <a:lnTo>
                    <a:pt x="0" y="1117"/>
                  </a:lnTo>
                </a:path>
              </a:pathLst>
            </a:custGeom>
            <a:ln w="3175">
              <a:solidFill>
                <a:srgbClr val="5C86AE"/>
              </a:solidFill>
            </a:ln>
          </p:spPr>
          <p:txBody>
            <a:bodyPr wrap="square" lIns="0" tIns="0" rIns="0" bIns="0" rtlCol="0"/>
            <a:lstStyle/>
            <a:p/>
          </p:txBody>
        </p:sp>
        <p:sp>
          <p:nvSpPr>
            <p:cNvPr id="3059" name="object 3059" descr=""/>
            <p:cNvSpPr/>
            <p:nvPr/>
          </p:nvSpPr>
          <p:spPr>
            <a:xfrm>
              <a:off x="5598718" y="2505697"/>
              <a:ext cx="0" cy="3175"/>
            </a:xfrm>
            <a:custGeom>
              <a:avLst/>
              <a:gdLst/>
              <a:ahLst/>
              <a:cxnLst/>
              <a:rect l="l" t="t" r="r" b="b"/>
              <a:pathLst>
                <a:path w="0" h="3175">
                  <a:moveTo>
                    <a:pt x="0" y="2794"/>
                  </a:moveTo>
                  <a:lnTo>
                    <a:pt x="0" y="2235"/>
                  </a:lnTo>
                  <a:lnTo>
                    <a:pt x="0" y="1676"/>
                  </a:lnTo>
                  <a:lnTo>
                    <a:pt x="0" y="558"/>
                  </a:lnTo>
                  <a:lnTo>
                    <a:pt x="0" y="0"/>
                  </a:lnTo>
                </a:path>
              </a:pathLst>
            </a:custGeom>
            <a:ln w="3175">
              <a:solidFill>
                <a:srgbClr val="5C86AE"/>
              </a:solidFill>
            </a:ln>
          </p:spPr>
          <p:txBody>
            <a:bodyPr wrap="square" lIns="0" tIns="0" rIns="0" bIns="0" rtlCol="0"/>
            <a:lstStyle/>
            <a:p/>
          </p:txBody>
        </p:sp>
        <p:sp>
          <p:nvSpPr>
            <p:cNvPr id="3060" name="object 3060" descr=""/>
            <p:cNvSpPr/>
            <p:nvPr/>
          </p:nvSpPr>
          <p:spPr>
            <a:xfrm>
              <a:off x="5589230" y="2454337"/>
              <a:ext cx="1270" cy="635"/>
            </a:xfrm>
            <a:custGeom>
              <a:avLst/>
              <a:gdLst/>
              <a:ahLst/>
              <a:cxnLst/>
              <a:rect l="l" t="t" r="r" b="b"/>
              <a:pathLst>
                <a:path w="1270" h="635">
                  <a:moveTo>
                    <a:pt x="0" y="0"/>
                  </a:moveTo>
                  <a:lnTo>
                    <a:pt x="1117" y="558"/>
                  </a:lnTo>
                </a:path>
              </a:pathLst>
            </a:custGeom>
            <a:ln w="3175">
              <a:solidFill>
                <a:srgbClr val="5C86AE"/>
              </a:solidFill>
            </a:ln>
          </p:spPr>
          <p:txBody>
            <a:bodyPr wrap="square" lIns="0" tIns="0" rIns="0" bIns="0" rtlCol="0"/>
            <a:lstStyle/>
            <a:p/>
          </p:txBody>
        </p:sp>
        <p:sp>
          <p:nvSpPr>
            <p:cNvPr id="3061" name="object 3061" descr=""/>
            <p:cNvSpPr/>
            <p:nvPr/>
          </p:nvSpPr>
          <p:spPr>
            <a:xfrm>
              <a:off x="5573590" y="2447075"/>
              <a:ext cx="26034" cy="20955"/>
            </a:xfrm>
            <a:custGeom>
              <a:avLst/>
              <a:gdLst/>
              <a:ahLst/>
              <a:cxnLst/>
              <a:rect l="l" t="t" r="r" b="b"/>
              <a:pathLst>
                <a:path w="26035" h="20955">
                  <a:moveTo>
                    <a:pt x="0" y="0"/>
                  </a:moveTo>
                  <a:lnTo>
                    <a:pt x="1676" y="558"/>
                  </a:lnTo>
                  <a:lnTo>
                    <a:pt x="3911" y="1117"/>
                  </a:lnTo>
                  <a:lnTo>
                    <a:pt x="6134" y="1676"/>
                  </a:lnTo>
                  <a:lnTo>
                    <a:pt x="7810" y="2794"/>
                  </a:lnTo>
                  <a:lnTo>
                    <a:pt x="10045" y="3352"/>
                  </a:lnTo>
                  <a:lnTo>
                    <a:pt x="11734" y="4470"/>
                  </a:lnTo>
                  <a:lnTo>
                    <a:pt x="13411" y="5588"/>
                  </a:lnTo>
                  <a:lnTo>
                    <a:pt x="15633" y="6705"/>
                  </a:lnTo>
                  <a:lnTo>
                    <a:pt x="17310" y="7823"/>
                  </a:lnTo>
                  <a:lnTo>
                    <a:pt x="18986" y="9499"/>
                  </a:lnTo>
                  <a:lnTo>
                    <a:pt x="20662" y="10604"/>
                  </a:lnTo>
                  <a:lnTo>
                    <a:pt x="21221" y="11722"/>
                  </a:lnTo>
                  <a:lnTo>
                    <a:pt x="22339" y="12280"/>
                  </a:lnTo>
                  <a:lnTo>
                    <a:pt x="22898" y="13398"/>
                  </a:lnTo>
                  <a:lnTo>
                    <a:pt x="23456" y="13957"/>
                  </a:lnTo>
                  <a:lnTo>
                    <a:pt x="24015" y="15074"/>
                  </a:lnTo>
                  <a:lnTo>
                    <a:pt x="24574" y="16192"/>
                  </a:lnTo>
                  <a:lnTo>
                    <a:pt x="25133" y="17310"/>
                  </a:lnTo>
                  <a:lnTo>
                    <a:pt x="25679" y="18427"/>
                  </a:lnTo>
                  <a:lnTo>
                    <a:pt x="25679" y="19545"/>
                  </a:lnTo>
                  <a:lnTo>
                    <a:pt x="25679" y="20662"/>
                  </a:lnTo>
                  <a:lnTo>
                    <a:pt x="25133" y="20662"/>
                  </a:lnTo>
                </a:path>
              </a:pathLst>
            </a:custGeom>
            <a:ln w="3175">
              <a:solidFill>
                <a:srgbClr val="5C86AE"/>
              </a:solidFill>
            </a:ln>
          </p:spPr>
          <p:txBody>
            <a:bodyPr wrap="square" lIns="0" tIns="0" rIns="0" bIns="0" rtlCol="0"/>
            <a:lstStyle/>
            <a:p/>
          </p:txBody>
        </p:sp>
        <p:sp>
          <p:nvSpPr>
            <p:cNvPr id="3062" name="object 3062" descr=""/>
            <p:cNvSpPr/>
            <p:nvPr/>
          </p:nvSpPr>
          <p:spPr>
            <a:xfrm>
              <a:off x="5595368" y="250290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063" name="object 3063" descr=""/>
            <p:cNvSpPr/>
            <p:nvPr/>
          </p:nvSpPr>
          <p:spPr>
            <a:xfrm>
              <a:off x="5595369" y="2511281"/>
              <a:ext cx="635" cy="635"/>
            </a:xfrm>
            <a:custGeom>
              <a:avLst/>
              <a:gdLst/>
              <a:ahLst/>
              <a:cxnLst/>
              <a:rect l="l" t="t" r="r" b="b"/>
              <a:pathLst>
                <a:path w="635" h="635">
                  <a:moveTo>
                    <a:pt x="0" y="0"/>
                  </a:moveTo>
                  <a:lnTo>
                    <a:pt x="558" y="0"/>
                  </a:lnTo>
                  <a:lnTo>
                    <a:pt x="558" y="558"/>
                  </a:lnTo>
                  <a:lnTo>
                    <a:pt x="558" y="0"/>
                  </a:lnTo>
                </a:path>
              </a:pathLst>
            </a:custGeom>
            <a:ln w="3175">
              <a:solidFill>
                <a:srgbClr val="5C86AE"/>
              </a:solidFill>
            </a:ln>
          </p:spPr>
          <p:txBody>
            <a:bodyPr wrap="square" lIns="0" tIns="0" rIns="0" bIns="0" rtlCol="0"/>
            <a:lstStyle/>
            <a:p/>
          </p:txBody>
        </p:sp>
        <p:sp>
          <p:nvSpPr>
            <p:cNvPr id="3064" name="object 3064" descr=""/>
            <p:cNvSpPr/>
            <p:nvPr/>
          </p:nvSpPr>
          <p:spPr>
            <a:xfrm>
              <a:off x="5598160" y="2505142"/>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065" name="object 3065" descr=""/>
            <p:cNvSpPr/>
            <p:nvPr/>
          </p:nvSpPr>
          <p:spPr>
            <a:xfrm>
              <a:off x="5598160" y="2508491"/>
              <a:ext cx="635" cy="635"/>
            </a:xfrm>
            <a:custGeom>
              <a:avLst/>
              <a:gdLst/>
              <a:ahLst/>
              <a:cxnLst/>
              <a:rect l="l" t="t" r="r" b="b"/>
              <a:pathLst>
                <a:path w="635" h="635">
                  <a:moveTo>
                    <a:pt x="0" y="558"/>
                  </a:moveTo>
                  <a:lnTo>
                    <a:pt x="558" y="0"/>
                  </a:lnTo>
                </a:path>
              </a:pathLst>
            </a:custGeom>
            <a:ln w="3175">
              <a:solidFill>
                <a:srgbClr val="5C86AE"/>
              </a:solidFill>
            </a:ln>
          </p:spPr>
          <p:txBody>
            <a:bodyPr wrap="square" lIns="0" tIns="0" rIns="0" bIns="0" rtlCol="0"/>
            <a:lstStyle/>
            <a:p/>
          </p:txBody>
        </p:sp>
        <p:sp>
          <p:nvSpPr>
            <p:cNvPr id="3066" name="object 3066" descr=""/>
            <p:cNvSpPr/>
            <p:nvPr/>
          </p:nvSpPr>
          <p:spPr>
            <a:xfrm>
              <a:off x="5581968" y="2553152"/>
              <a:ext cx="5715" cy="4445"/>
            </a:xfrm>
            <a:custGeom>
              <a:avLst/>
              <a:gdLst/>
              <a:ahLst/>
              <a:cxnLst/>
              <a:rect l="l" t="t" r="r" b="b"/>
              <a:pathLst>
                <a:path w="5714" h="4444">
                  <a:moveTo>
                    <a:pt x="5587" y="558"/>
                  </a:moveTo>
                  <a:lnTo>
                    <a:pt x="5029" y="0"/>
                  </a:lnTo>
                  <a:lnTo>
                    <a:pt x="4470" y="0"/>
                  </a:lnTo>
                  <a:lnTo>
                    <a:pt x="3898" y="0"/>
                  </a:lnTo>
                  <a:lnTo>
                    <a:pt x="3352" y="0"/>
                  </a:lnTo>
                  <a:lnTo>
                    <a:pt x="2793" y="0"/>
                  </a:lnTo>
                  <a:lnTo>
                    <a:pt x="2222" y="0"/>
                  </a:lnTo>
                  <a:lnTo>
                    <a:pt x="1663" y="0"/>
                  </a:lnTo>
                  <a:lnTo>
                    <a:pt x="1104" y="558"/>
                  </a:lnTo>
                  <a:lnTo>
                    <a:pt x="558" y="558"/>
                  </a:lnTo>
                  <a:lnTo>
                    <a:pt x="558" y="1117"/>
                  </a:lnTo>
                  <a:lnTo>
                    <a:pt x="0" y="1676"/>
                  </a:lnTo>
                  <a:lnTo>
                    <a:pt x="0" y="2235"/>
                  </a:lnTo>
                  <a:lnTo>
                    <a:pt x="0" y="2793"/>
                  </a:lnTo>
                  <a:lnTo>
                    <a:pt x="0" y="3352"/>
                  </a:lnTo>
                  <a:lnTo>
                    <a:pt x="0" y="3911"/>
                  </a:lnTo>
                </a:path>
              </a:pathLst>
            </a:custGeom>
            <a:ln w="3175">
              <a:solidFill>
                <a:srgbClr val="5C86AE"/>
              </a:solidFill>
            </a:ln>
          </p:spPr>
          <p:txBody>
            <a:bodyPr wrap="square" lIns="0" tIns="0" rIns="0" bIns="0" rtlCol="0"/>
            <a:lstStyle/>
            <a:p/>
          </p:txBody>
        </p:sp>
        <p:sp>
          <p:nvSpPr>
            <p:cNvPr id="3067" name="object 3067" descr=""/>
            <p:cNvSpPr/>
            <p:nvPr/>
          </p:nvSpPr>
          <p:spPr>
            <a:xfrm>
              <a:off x="5581962" y="2457685"/>
              <a:ext cx="5715" cy="3810"/>
            </a:xfrm>
            <a:custGeom>
              <a:avLst/>
              <a:gdLst/>
              <a:ahLst/>
              <a:cxnLst/>
              <a:rect l="l" t="t" r="r" b="b"/>
              <a:pathLst>
                <a:path w="5714" h="3810">
                  <a:moveTo>
                    <a:pt x="0" y="0"/>
                  </a:moveTo>
                  <a:lnTo>
                    <a:pt x="0" y="558"/>
                  </a:lnTo>
                  <a:lnTo>
                    <a:pt x="0" y="1117"/>
                  </a:lnTo>
                  <a:lnTo>
                    <a:pt x="0" y="1676"/>
                  </a:lnTo>
                  <a:lnTo>
                    <a:pt x="0" y="2235"/>
                  </a:lnTo>
                  <a:lnTo>
                    <a:pt x="558" y="2235"/>
                  </a:lnTo>
                  <a:lnTo>
                    <a:pt x="558" y="2794"/>
                  </a:lnTo>
                  <a:lnTo>
                    <a:pt x="1117" y="2794"/>
                  </a:lnTo>
                  <a:lnTo>
                    <a:pt x="1676" y="3352"/>
                  </a:lnTo>
                  <a:lnTo>
                    <a:pt x="4483" y="3352"/>
                  </a:lnTo>
                  <a:lnTo>
                    <a:pt x="5588" y="3352"/>
                  </a:lnTo>
                </a:path>
              </a:pathLst>
            </a:custGeom>
            <a:ln w="3175">
              <a:solidFill>
                <a:srgbClr val="5C86AE"/>
              </a:solidFill>
            </a:ln>
          </p:spPr>
          <p:txBody>
            <a:bodyPr wrap="square" lIns="0" tIns="0" rIns="0" bIns="0" rtlCol="0"/>
            <a:lstStyle/>
            <a:p/>
          </p:txBody>
        </p:sp>
        <p:sp>
          <p:nvSpPr>
            <p:cNvPr id="3068" name="object 3068" descr=""/>
            <p:cNvSpPr/>
            <p:nvPr/>
          </p:nvSpPr>
          <p:spPr>
            <a:xfrm>
              <a:off x="5590349" y="2546455"/>
              <a:ext cx="8890" cy="13335"/>
            </a:xfrm>
            <a:custGeom>
              <a:avLst/>
              <a:gdLst/>
              <a:ahLst/>
              <a:cxnLst/>
              <a:rect l="l" t="t" r="r" b="b"/>
              <a:pathLst>
                <a:path w="8889" h="13335">
                  <a:moveTo>
                    <a:pt x="7810" y="0"/>
                  </a:moveTo>
                  <a:lnTo>
                    <a:pt x="8369" y="0"/>
                  </a:lnTo>
                  <a:lnTo>
                    <a:pt x="8369" y="1117"/>
                  </a:lnTo>
                  <a:lnTo>
                    <a:pt x="8369" y="2235"/>
                  </a:lnTo>
                  <a:lnTo>
                    <a:pt x="7810" y="3352"/>
                  </a:lnTo>
                  <a:lnTo>
                    <a:pt x="7810" y="3911"/>
                  </a:lnTo>
                  <a:lnTo>
                    <a:pt x="7251" y="5029"/>
                  </a:lnTo>
                  <a:lnTo>
                    <a:pt x="6692" y="5575"/>
                  </a:lnTo>
                  <a:lnTo>
                    <a:pt x="6134" y="6692"/>
                  </a:lnTo>
                  <a:lnTo>
                    <a:pt x="5575" y="7251"/>
                  </a:lnTo>
                  <a:lnTo>
                    <a:pt x="5016" y="8369"/>
                  </a:lnTo>
                  <a:lnTo>
                    <a:pt x="4457" y="8928"/>
                  </a:lnTo>
                  <a:lnTo>
                    <a:pt x="2781" y="10045"/>
                  </a:lnTo>
                  <a:lnTo>
                    <a:pt x="1676" y="11722"/>
                  </a:lnTo>
                  <a:lnTo>
                    <a:pt x="0" y="12839"/>
                  </a:lnTo>
                </a:path>
              </a:pathLst>
            </a:custGeom>
            <a:ln w="3175">
              <a:solidFill>
                <a:srgbClr val="5C86AE"/>
              </a:solidFill>
            </a:ln>
          </p:spPr>
          <p:txBody>
            <a:bodyPr wrap="square" lIns="0" tIns="0" rIns="0" bIns="0" rtlCol="0"/>
            <a:lstStyle/>
            <a:p/>
          </p:txBody>
        </p:sp>
        <p:sp>
          <p:nvSpPr>
            <p:cNvPr id="3069" name="object 3069" descr=""/>
            <p:cNvSpPr/>
            <p:nvPr/>
          </p:nvSpPr>
          <p:spPr>
            <a:xfrm>
              <a:off x="5596484" y="2509050"/>
              <a:ext cx="1270" cy="1270"/>
            </a:xfrm>
            <a:custGeom>
              <a:avLst/>
              <a:gdLst/>
              <a:ahLst/>
              <a:cxnLst/>
              <a:rect l="l" t="t" r="r" b="b"/>
              <a:pathLst>
                <a:path w="1270" h="1269">
                  <a:moveTo>
                    <a:pt x="1117" y="0"/>
                  </a:moveTo>
                  <a:lnTo>
                    <a:pt x="558" y="558"/>
                  </a:lnTo>
                  <a:lnTo>
                    <a:pt x="0" y="1117"/>
                  </a:lnTo>
                </a:path>
              </a:pathLst>
            </a:custGeom>
            <a:ln w="3175">
              <a:solidFill>
                <a:srgbClr val="5C86AE"/>
              </a:solidFill>
            </a:ln>
          </p:spPr>
          <p:txBody>
            <a:bodyPr wrap="square" lIns="0" tIns="0" rIns="0" bIns="0" rtlCol="0"/>
            <a:lstStyle/>
            <a:p/>
          </p:txBody>
        </p:sp>
        <p:sp>
          <p:nvSpPr>
            <p:cNvPr id="3070" name="object 3070" descr=""/>
            <p:cNvSpPr/>
            <p:nvPr/>
          </p:nvSpPr>
          <p:spPr>
            <a:xfrm>
              <a:off x="5597601" y="2505141"/>
              <a:ext cx="635" cy="1270"/>
            </a:xfrm>
            <a:custGeom>
              <a:avLst/>
              <a:gdLst/>
              <a:ahLst/>
              <a:cxnLst/>
              <a:rect l="l" t="t" r="r" b="b"/>
              <a:pathLst>
                <a:path w="635" h="1269">
                  <a:moveTo>
                    <a:pt x="558" y="1117"/>
                  </a:moveTo>
                  <a:lnTo>
                    <a:pt x="558" y="558"/>
                  </a:lnTo>
                  <a:lnTo>
                    <a:pt x="0" y="0"/>
                  </a:lnTo>
                </a:path>
              </a:pathLst>
            </a:custGeom>
            <a:ln w="3175">
              <a:solidFill>
                <a:srgbClr val="5C86AE"/>
              </a:solidFill>
            </a:ln>
          </p:spPr>
          <p:txBody>
            <a:bodyPr wrap="square" lIns="0" tIns="0" rIns="0" bIns="0" rtlCol="0"/>
            <a:lstStyle/>
            <a:p/>
          </p:txBody>
        </p:sp>
        <p:sp>
          <p:nvSpPr>
            <p:cNvPr id="3071" name="object 3071" descr=""/>
            <p:cNvSpPr/>
            <p:nvPr/>
          </p:nvSpPr>
          <p:spPr>
            <a:xfrm>
              <a:off x="5597602" y="2506256"/>
              <a:ext cx="1270" cy="3175"/>
            </a:xfrm>
            <a:custGeom>
              <a:avLst/>
              <a:gdLst/>
              <a:ahLst/>
              <a:cxnLst/>
              <a:rect l="l" t="t" r="r" b="b"/>
              <a:pathLst>
                <a:path w="1270" h="3175">
                  <a:moveTo>
                    <a:pt x="0" y="2794"/>
                  </a:moveTo>
                  <a:lnTo>
                    <a:pt x="558" y="2235"/>
                  </a:lnTo>
                  <a:lnTo>
                    <a:pt x="1117" y="1676"/>
                  </a:lnTo>
                  <a:lnTo>
                    <a:pt x="1117" y="1117"/>
                  </a:lnTo>
                  <a:lnTo>
                    <a:pt x="1117" y="558"/>
                  </a:lnTo>
                  <a:lnTo>
                    <a:pt x="558" y="0"/>
                  </a:lnTo>
                </a:path>
              </a:pathLst>
            </a:custGeom>
            <a:ln w="3175">
              <a:solidFill>
                <a:srgbClr val="5C86AE"/>
              </a:solidFill>
            </a:ln>
          </p:spPr>
          <p:txBody>
            <a:bodyPr wrap="square" lIns="0" tIns="0" rIns="0" bIns="0" rtlCol="0"/>
            <a:lstStyle/>
            <a:p/>
          </p:txBody>
        </p:sp>
        <p:sp>
          <p:nvSpPr>
            <p:cNvPr id="3072" name="object 3072" descr=""/>
            <p:cNvSpPr/>
            <p:nvPr/>
          </p:nvSpPr>
          <p:spPr>
            <a:xfrm>
              <a:off x="5596486" y="2504027"/>
              <a:ext cx="1270" cy="1270"/>
            </a:xfrm>
            <a:custGeom>
              <a:avLst/>
              <a:gdLst/>
              <a:ahLst/>
              <a:cxnLst/>
              <a:rect l="l" t="t" r="r" b="b"/>
              <a:pathLst>
                <a:path w="1270" h="1269">
                  <a:moveTo>
                    <a:pt x="0" y="0"/>
                  </a:moveTo>
                  <a:lnTo>
                    <a:pt x="0" y="558"/>
                  </a:lnTo>
                  <a:lnTo>
                    <a:pt x="558" y="558"/>
                  </a:lnTo>
                  <a:lnTo>
                    <a:pt x="1117" y="1117"/>
                  </a:lnTo>
                </a:path>
              </a:pathLst>
            </a:custGeom>
            <a:ln w="3175">
              <a:solidFill>
                <a:srgbClr val="5C86AE"/>
              </a:solidFill>
            </a:ln>
          </p:spPr>
          <p:txBody>
            <a:bodyPr wrap="square" lIns="0" tIns="0" rIns="0" bIns="0" rtlCol="0"/>
            <a:lstStyle/>
            <a:p/>
          </p:txBody>
        </p:sp>
        <p:sp>
          <p:nvSpPr>
            <p:cNvPr id="3073" name="object 3073" descr=""/>
            <p:cNvSpPr/>
            <p:nvPr/>
          </p:nvSpPr>
          <p:spPr>
            <a:xfrm>
              <a:off x="5590349" y="2454897"/>
              <a:ext cx="8890" cy="13335"/>
            </a:xfrm>
            <a:custGeom>
              <a:avLst/>
              <a:gdLst/>
              <a:ahLst/>
              <a:cxnLst/>
              <a:rect l="l" t="t" r="r" b="b"/>
              <a:pathLst>
                <a:path w="8889" h="13335">
                  <a:moveTo>
                    <a:pt x="7810" y="12839"/>
                  </a:moveTo>
                  <a:lnTo>
                    <a:pt x="8369" y="12839"/>
                  </a:lnTo>
                  <a:lnTo>
                    <a:pt x="8369" y="11722"/>
                  </a:lnTo>
                  <a:lnTo>
                    <a:pt x="8369" y="10604"/>
                  </a:lnTo>
                  <a:lnTo>
                    <a:pt x="7810" y="9486"/>
                  </a:lnTo>
                  <a:lnTo>
                    <a:pt x="7810" y="8928"/>
                  </a:lnTo>
                  <a:lnTo>
                    <a:pt x="7251" y="7810"/>
                  </a:lnTo>
                  <a:lnTo>
                    <a:pt x="6692" y="7251"/>
                  </a:lnTo>
                  <a:lnTo>
                    <a:pt x="6134" y="6134"/>
                  </a:lnTo>
                  <a:lnTo>
                    <a:pt x="5575" y="5575"/>
                  </a:lnTo>
                  <a:lnTo>
                    <a:pt x="5016" y="4457"/>
                  </a:lnTo>
                  <a:lnTo>
                    <a:pt x="4457" y="3898"/>
                  </a:lnTo>
                  <a:lnTo>
                    <a:pt x="2781" y="2781"/>
                  </a:lnTo>
                  <a:lnTo>
                    <a:pt x="1676" y="1117"/>
                  </a:lnTo>
                  <a:lnTo>
                    <a:pt x="0" y="0"/>
                  </a:lnTo>
                </a:path>
              </a:pathLst>
            </a:custGeom>
            <a:ln w="3175">
              <a:solidFill>
                <a:srgbClr val="5C86AE"/>
              </a:solidFill>
            </a:ln>
          </p:spPr>
          <p:txBody>
            <a:bodyPr wrap="square" lIns="0" tIns="0" rIns="0" bIns="0" rtlCol="0"/>
            <a:lstStyle/>
            <a:p/>
          </p:txBody>
        </p:sp>
        <p:sp>
          <p:nvSpPr>
            <p:cNvPr id="3074" name="object 3074" descr=""/>
            <p:cNvSpPr/>
            <p:nvPr/>
          </p:nvSpPr>
          <p:spPr>
            <a:xfrm>
              <a:off x="5595926" y="2503466"/>
              <a:ext cx="1270" cy="1905"/>
            </a:xfrm>
            <a:custGeom>
              <a:avLst/>
              <a:gdLst/>
              <a:ahLst/>
              <a:cxnLst/>
              <a:rect l="l" t="t" r="r" b="b"/>
              <a:pathLst>
                <a:path w="1270" h="1905">
                  <a:moveTo>
                    <a:pt x="1117" y="1676"/>
                  </a:moveTo>
                  <a:lnTo>
                    <a:pt x="558" y="1117"/>
                  </a:lnTo>
                  <a:lnTo>
                    <a:pt x="0" y="558"/>
                  </a:lnTo>
                  <a:lnTo>
                    <a:pt x="0" y="0"/>
                  </a:lnTo>
                </a:path>
              </a:pathLst>
            </a:custGeom>
            <a:ln w="3175">
              <a:solidFill>
                <a:srgbClr val="5C86AE"/>
              </a:solidFill>
            </a:ln>
          </p:spPr>
          <p:txBody>
            <a:bodyPr wrap="square" lIns="0" tIns="0" rIns="0" bIns="0" rtlCol="0"/>
            <a:lstStyle/>
            <a:p/>
          </p:txBody>
        </p:sp>
        <p:sp>
          <p:nvSpPr>
            <p:cNvPr id="3075" name="object 3075" descr=""/>
            <p:cNvSpPr/>
            <p:nvPr/>
          </p:nvSpPr>
          <p:spPr>
            <a:xfrm>
              <a:off x="5595927" y="2509047"/>
              <a:ext cx="1270" cy="1905"/>
            </a:xfrm>
            <a:custGeom>
              <a:avLst/>
              <a:gdLst/>
              <a:ahLst/>
              <a:cxnLst/>
              <a:rect l="l" t="t" r="r" b="b"/>
              <a:pathLst>
                <a:path w="1270" h="1905">
                  <a:moveTo>
                    <a:pt x="0" y="1676"/>
                  </a:moveTo>
                  <a:lnTo>
                    <a:pt x="0" y="1117"/>
                  </a:lnTo>
                  <a:lnTo>
                    <a:pt x="558" y="558"/>
                  </a:lnTo>
                  <a:lnTo>
                    <a:pt x="1117" y="0"/>
                  </a:lnTo>
                </a:path>
              </a:pathLst>
            </a:custGeom>
            <a:ln w="3175">
              <a:solidFill>
                <a:srgbClr val="5C86AE"/>
              </a:solidFill>
            </a:ln>
          </p:spPr>
          <p:txBody>
            <a:bodyPr wrap="square" lIns="0" tIns="0" rIns="0" bIns="0" rtlCol="0"/>
            <a:lstStyle/>
            <a:p/>
          </p:txBody>
        </p:sp>
        <p:sp>
          <p:nvSpPr>
            <p:cNvPr id="3076" name="object 3076" descr=""/>
            <p:cNvSpPr/>
            <p:nvPr/>
          </p:nvSpPr>
          <p:spPr>
            <a:xfrm>
              <a:off x="5590902" y="2504027"/>
              <a:ext cx="2540" cy="6350"/>
            </a:xfrm>
            <a:custGeom>
              <a:avLst/>
              <a:gdLst/>
              <a:ahLst/>
              <a:cxnLst/>
              <a:rect l="l" t="t" r="r" b="b"/>
              <a:pathLst>
                <a:path w="2539" h="6350">
                  <a:moveTo>
                    <a:pt x="2235" y="0"/>
                  </a:moveTo>
                  <a:lnTo>
                    <a:pt x="1676" y="558"/>
                  </a:lnTo>
                  <a:lnTo>
                    <a:pt x="1117" y="558"/>
                  </a:lnTo>
                  <a:lnTo>
                    <a:pt x="558" y="1117"/>
                  </a:lnTo>
                  <a:lnTo>
                    <a:pt x="558" y="1676"/>
                  </a:lnTo>
                  <a:lnTo>
                    <a:pt x="558" y="2235"/>
                  </a:lnTo>
                  <a:lnTo>
                    <a:pt x="0" y="2794"/>
                  </a:lnTo>
                  <a:lnTo>
                    <a:pt x="0" y="3352"/>
                  </a:lnTo>
                  <a:lnTo>
                    <a:pt x="558" y="3911"/>
                  </a:lnTo>
                  <a:lnTo>
                    <a:pt x="558" y="4470"/>
                  </a:lnTo>
                  <a:lnTo>
                    <a:pt x="558" y="5029"/>
                  </a:lnTo>
                  <a:lnTo>
                    <a:pt x="1117" y="5575"/>
                  </a:lnTo>
                  <a:lnTo>
                    <a:pt x="1676" y="5575"/>
                  </a:lnTo>
                  <a:lnTo>
                    <a:pt x="2235" y="6134"/>
                  </a:lnTo>
                </a:path>
              </a:pathLst>
            </a:custGeom>
            <a:ln w="3175">
              <a:solidFill>
                <a:srgbClr val="5C86AE"/>
              </a:solidFill>
            </a:ln>
          </p:spPr>
          <p:txBody>
            <a:bodyPr wrap="square" lIns="0" tIns="0" rIns="0" bIns="0" rtlCol="0"/>
            <a:lstStyle/>
            <a:p/>
          </p:txBody>
        </p:sp>
        <p:sp>
          <p:nvSpPr>
            <p:cNvPr id="3077" name="object 3077" descr=""/>
            <p:cNvSpPr/>
            <p:nvPr/>
          </p:nvSpPr>
          <p:spPr>
            <a:xfrm>
              <a:off x="5572475" y="2447075"/>
              <a:ext cx="17145" cy="7620"/>
            </a:xfrm>
            <a:custGeom>
              <a:avLst/>
              <a:gdLst/>
              <a:ahLst/>
              <a:cxnLst/>
              <a:rect l="l" t="t" r="r" b="b"/>
              <a:pathLst>
                <a:path w="17145" h="7619">
                  <a:moveTo>
                    <a:pt x="0" y="0"/>
                  </a:moveTo>
                  <a:lnTo>
                    <a:pt x="558" y="0"/>
                  </a:lnTo>
                  <a:lnTo>
                    <a:pt x="2235" y="558"/>
                  </a:lnTo>
                  <a:lnTo>
                    <a:pt x="4470" y="1117"/>
                  </a:lnTo>
                  <a:lnTo>
                    <a:pt x="6692" y="1676"/>
                  </a:lnTo>
                  <a:lnTo>
                    <a:pt x="8928" y="2794"/>
                  </a:lnTo>
                  <a:lnTo>
                    <a:pt x="10604" y="3911"/>
                  </a:lnTo>
                  <a:lnTo>
                    <a:pt x="12852" y="4470"/>
                  </a:lnTo>
                  <a:lnTo>
                    <a:pt x="14528" y="5588"/>
                  </a:lnTo>
                  <a:lnTo>
                    <a:pt x="16751" y="7264"/>
                  </a:lnTo>
                </a:path>
              </a:pathLst>
            </a:custGeom>
            <a:ln w="3175">
              <a:solidFill>
                <a:srgbClr val="5C86AE"/>
              </a:solidFill>
            </a:ln>
          </p:spPr>
          <p:txBody>
            <a:bodyPr wrap="square" lIns="0" tIns="0" rIns="0" bIns="0" rtlCol="0"/>
            <a:lstStyle/>
            <a:p/>
          </p:txBody>
        </p:sp>
        <p:sp>
          <p:nvSpPr>
            <p:cNvPr id="3078" name="object 3078" descr=""/>
            <p:cNvSpPr/>
            <p:nvPr/>
          </p:nvSpPr>
          <p:spPr>
            <a:xfrm>
              <a:off x="5572480" y="2447074"/>
              <a:ext cx="26034" cy="20955"/>
            </a:xfrm>
            <a:custGeom>
              <a:avLst/>
              <a:gdLst/>
              <a:ahLst/>
              <a:cxnLst/>
              <a:rect l="l" t="t" r="r" b="b"/>
              <a:pathLst>
                <a:path w="26035" h="20955">
                  <a:moveTo>
                    <a:pt x="25679" y="20662"/>
                  </a:moveTo>
                  <a:lnTo>
                    <a:pt x="25679" y="19545"/>
                  </a:lnTo>
                  <a:lnTo>
                    <a:pt x="25679" y="18427"/>
                  </a:lnTo>
                  <a:lnTo>
                    <a:pt x="25120" y="17868"/>
                  </a:lnTo>
                  <a:lnTo>
                    <a:pt x="25120" y="16751"/>
                  </a:lnTo>
                  <a:lnTo>
                    <a:pt x="24561" y="15633"/>
                  </a:lnTo>
                  <a:lnTo>
                    <a:pt x="24002" y="15074"/>
                  </a:lnTo>
                  <a:lnTo>
                    <a:pt x="23444" y="13957"/>
                  </a:lnTo>
                  <a:lnTo>
                    <a:pt x="22885" y="13398"/>
                  </a:lnTo>
                  <a:lnTo>
                    <a:pt x="22326" y="12839"/>
                  </a:lnTo>
                  <a:lnTo>
                    <a:pt x="21767" y="11722"/>
                  </a:lnTo>
                  <a:lnTo>
                    <a:pt x="20650" y="10604"/>
                  </a:lnTo>
                  <a:lnTo>
                    <a:pt x="18986" y="9499"/>
                  </a:lnTo>
                  <a:lnTo>
                    <a:pt x="17310" y="8381"/>
                  </a:lnTo>
                  <a:lnTo>
                    <a:pt x="17868" y="8381"/>
                  </a:lnTo>
                  <a:lnTo>
                    <a:pt x="17868" y="8940"/>
                  </a:lnTo>
                  <a:lnTo>
                    <a:pt x="17868" y="9499"/>
                  </a:lnTo>
                  <a:lnTo>
                    <a:pt x="17868" y="10058"/>
                  </a:lnTo>
                  <a:lnTo>
                    <a:pt x="19545" y="11163"/>
                  </a:lnTo>
                  <a:lnTo>
                    <a:pt x="19545" y="11722"/>
                  </a:lnTo>
                  <a:lnTo>
                    <a:pt x="19545" y="12280"/>
                  </a:lnTo>
                  <a:lnTo>
                    <a:pt x="18986" y="12280"/>
                  </a:lnTo>
                  <a:lnTo>
                    <a:pt x="15074" y="13957"/>
                  </a:lnTo>
                  <a:lnTo>
                    <a:pt x="14516" y="14516"/>
                  </a:lnTo>
                  <a:lnTo>
                    <a:pt x="13957" y="14516"/>
                  </a:lnTo>
                  <a:lnTo>
                    <a:pt x="13385" y="14516"/>
                  </a:lnTo>
                  <a:lnTo>
                    <a:pt x="12839" y="14516"/>
                  </a:lnTo>
                  <a:lnTo>
                    <a:pt x="12280" y="14516"/>
                  </a:lnTo>
                  <a:lnTo>
                    <a:pt x="11709" y="14516"/>
                  </a:lnTo>
                  <a:lnTo>
                    <a:pt x="10604" y="13957"/>
                  </a:lnTo>
                  <a:lnTo>
                    <a:pt x="10045" y="13957"/>
                  </a:lnTo>
                  <a:lnTo>
                    <a:pt x="9486" y="13398"/>
                  </a:lnTo>
                  <a:lnTo>
                    <a:pt x="8928" y="12839"/>
                  </a:lnTo>
                  <a:lnTo>
                    <a:pt x="8928" y="10058"/>
                  </a:lnTo>
                  <a:lnTo>
                    <a:pt x="9486" y="8940"/>
                  </a:lnTo>
                  <a:lnTo>
                    <a:pt x="10045" y="7823"/>
                  </a:lnTo>
                  <a:lnTo>
                    <a:pt x="10604" y="6705"/>
                  </a:lnTo>
                  <a:lnTo>
                    <a:pt x="11150" y="5587"/>
                  </a:lnTo>
                  <a:lnTo>
                    <a:pt x="11709" y="5587"/>
                  </a:lnTo>
                  <a:lnTo>
                    <a:pt x="12280" y="5587"/>
                  </a:lnTo>
                  <a:lnTo>
                    <a:pt x="14516" y="6705"/>
                  </a:lnTo>
                  <a:lnTo>
                    <a:pt x="15074" y="6705"/>
                  </a:lnTo>
                  <a:lnTo>
                    <a:pt x="15620" y="7264"/>
                  </a:lnTo>
                  <a:lnTo>
                    <a:pt x="16192" y="7264"/>
                  </a:lnTo>
                  <a:lnTo>
                    <a:pt x="14516" y="6146"/>
                  </a:lnTo>
                  <a:lnTo>
                    <a:pt x="12280" y="5029"/>
                  </a:lnTo>
                  <a:lnTo>
                    <a:pt x="10604" y="3911"/>
                  </a:lnTo>
                  <a:lnTo>
                    <a:pt x="8369" y="2793"/>
                  </a:lnTo>
                  <a:lnTo>
                    <a:pt x="6692" y="2235"/>
                  </a:lnTo>
                  <a:lnTo>
                    <a:pt x="4457" y="1117"/>
                  </a:lnTo>
                  <a:lnTo>
                    <a:pt x="2222" y="558"/>
                  </a:lnTo>
                  <a:lnTo>
                    <a:pt x="0" y="0"/>
                  </a:lnTo>
                </a:path>
              </a:pathLst>
            </a:custGeom>
            <a:ln w="3175">
              <a:solidFill>
                <a:srgbClr val="5C86AE"/>
              </a:solidFill>
            </a:ln>
          </p:spPr>
          <p:txBody>
            <a:bodyPr wrap="square" lIns="0" tIns="0" rIns="0" bIns="0" rtlCol="0"/>
            <a:lstStyle/>
            <a:p/>
          </p:txBody>
        </p:sp>
        <p:sp>
          <p:nvSpPr>
            <p:cNvPr id="3079" name="object 3079" descr=""/>
            <p:cNvSpPr/>
            <p:nvPr/>
          </p:nvSpPr>
          <p:spPr>
            <a:xfrm>
              <a:off x="5572475" y="2546460"/>
              <a:ext cx="26034" cy="20955"/>
            </a:xfrm>
            <a:custGeom>
              <a:avLst/>
              <a:gdLst/>
              <a:ahLst/>
              <a:cxnLst/>
              <a:rect l="l" t="t" r="r" b="b"/>
              <a:pathLst>
                <a:path w="26035" h="20955">
                  <a:moveTo>
                    <a:pt x="0" y="20650"/>
                  </a:moveTo>
                  <a:lnTo>
                    <a:pt x="2235" y="20091"/>
                  </a:lnTo>
                  <a:lnTo>
                    <a:pt x="4470" y="19532"/>
                  </a:lnTo>
                  <a:lnTo>
                    <a:pt x="6692" y="18414"/>
                  </a:lnTo>
                  <a:lnTo>
                    <a:pt x="8369" y="17856"/>
                  </a:lnTo>
                  <a:lnTo>
                    <a:pt x="10604" y="16738"/>
                  </a:lnTo>
                  <a:lnTo>
                    <a:pt x="12293" y="15620"/>
                  </a:lnTo>
                  <a:lnTo>
                    <a:pt x="14528" y="14516"/>
                  </a:lnTo>
                  <a:lnTo>
                    <a:pt x="16192" y="13398"/>
                  </a:lnTo>
                  <a:lnTo>
                    <a:pt x="15621" y="13398"/>
                  </a:lnTo>
                  <a:lnTo>
                    <a:pt x="15074" y="13957"/>
                  </a:lnTo>
                  <a:lnTo>
                    <a:pt x="14528" y="13957"/>
                  </a:lnTo>
                  <a:lnTo>
                    <a:pt x="12293" y="15074"/>
                  </a:lnTo>
                  <a:lnTo>
                    <a:pt x="11722" y="15074"/>
                  </a:lnTo>
                  <a:lnTo>
                    <a:pt x="11163" y="15074"/>
                  </a:lnTo>
                  <a:lnTo>
                    <a:pt x="10604" y="13957"/>
                  </a:lnTo>
                  <a:lnTo>
                    <a:pt x="10045" y="12839"/>
                  </a:lnTo>
                  <a:lnTo>
                    <a:pt x="9486" y="11722"/>
                  </a:lnTo>
                  <a:lnTo>
                    <a:pt x="8928" y="10591"/>
                  </a:lnTo>
                  <a:lnTo>
                    <a:pt x="8928" y="10045"/>
                  </a:lnTo>
                  <a:lnTo>
                    <a:pt x="8928" y="9486"/>
                  </a:lnTo>
                  <a:lnTo>
                    <a:pt x="8928" y="8928"/>
                  </a:lnTo>
                  <a:lnTo>
                    <a:pt x="8928" y="8369"/>
                  </a:lnTo>
                  <a:lnTo>
                    <a:pt x="8928" y="7810"/>
                  </a:lnTo>
                  <a:lnTo>
                    <a:pt x="9486" y="7810"/>
                  </a:lnTo>
                  <a:lnTo>
                    <a:pt x="9486" y="7251"/>
                  </a:lnTo>
                  <a:lnTo>
                    <a:pt x="10045" y="6692"/>
                  </a:lnTo>
                  <a:lnTo>
                    <a:pt x="10604" y="6692"/>
                  </a:lnTo>
                  <a:lnTo>
                    <a:pt x="11722" y="6134"/>
                  </a:lnTo>
                  <a:lnTo>
                    <a:pt x="12293" y="6134"/>
                  </a:lnTo>
                  <a:lnTo>
                    <a:pt x="12852" y="6134"/>
                  </a:lnTo>
                  <a:lnTo>
                    <a:pt x="13398" y="6134"/>
                  </a:lnTo>
                  <a:lnTo>
                    <a:pt x="13970" y="6134"/>
                  </a:lnTo>
                  <a:lnTo>
                    <a:pt x="14528" y="6692"/>
                  </a:lnTo>
                  <a:lnTo>
                    <a:pt x="15074" y="6692"/>
                  </a:lnTo>
                  <a:lnTo>
                    <a:pt x="18986" y="8369"/>
                  </a:lnTo>
                  <a:lnTo>
                    <a:pt x="19545" y="8369"/>
                  </a:lnTo>
                  <a:lnTo>
                    <a:pt x="19545" y="8928"/>
                  </a:lnTo>
                  <a:lnTo>
                    <a:pt x="19545" y="9486"/>
                  </a:lnTo>
                  <a:lnTo>
                    <a:pt x="17868" y="10591"/>
                  </a:lnTo>
                  <a:lnTo>
                    <a:pt x="17868" y="11163"/>
                  </a:lnTo>
                  <a:lnTo>
                    <a:pt x="17868" y="11722"/>
                  </a:lnTo>
                  <a:lnTo>
                    <a:pt x="17868" y="12268"/>
                  </a:lnTo>
                  <a:lnTo>
                    <a:pt x="17310" y="12839"/>
                  </a:lnTo>
                  <a:lnTo>
                    <a:pt x="18986" y="11163"/>
                  </a:lnTo>
                  <a:lnTo>
                    <a:pt x="20662" y="10045"/>
                  </a:lnTo>
                  <a:lnTo>
                    <a:pt x="21780" y="8928"/>
                  </a:lnTo>
                  <a:lnTo>
                    <a:pt x="22339" y="8369"/>
                  </a:lnTo>
                  <a:lnTo>
                    <a:pt x="22898" y="7251"/>
                  </a:lnTo>
                  <a:lnTo>
                    <a:pt x="23456" y="6692"/>
                  </a:lnTo>
                  <a:lnTo>
                    <a:pt x="24015" y="5575"/>
                  </a:lnTo>
                  <a:lnTo>
                    <a:pt x="24574" y="5016"/>
                  </a:lnTo>
                  <a:lnTo>
                    <a:pt x="25133" y="3898"/>
                  </a:lnTo>
                  <a:lnTo>
                    <a:pt x="25133" y="3340"/>
                  </a:lnTo>
                  <a:lnTo>
                    <a:pt x="25679" y="2222"/>
                  </a:lnTo>
                  <a:lnTo>
                    <a:pt x="25679" y="1104"/>
                  </a:lnTo>
                  <a:lnTo>
                    <a:pt x="25679" y="0"/>
                  </a:lnTo>
                </a:path>
              </a:pathLst>
            </a:custGeom>
            <a:ln w="3175">
              <a:solidFill>
                <a:srgbClr val="5C86AE"/>
              </a:solidFill>
            </a:ln>
          </p:spPr>
          <p:txBody>
            <a:bodyPr wrap="square" lIns="0" tIns="0" rIns="0" bIns="0" rtlCol="0"/>
            <a:lstStyle/>
            <a:p/>
          </p:txBody>
        </p:sp>
        <p:sp>
          <p:nvSpPr>
            <p:cNvPr id="3080" name="object 3080" descr=""/>
            <p:cNvSpPr/>
            <p:nvPr/>
          </p:nvSpPr>
          <p:spPr>
            <a:xfrm>
              <a:off x="5476442" y="2445959"/>
              <a:ext cx="96520" cy="22225"/>
            </a:xfrm>
            <a:custGeom>
              <a:avLst/>
              <a:gdLst/>
              <a:ahLst/>
              <a:cxnLst/>
              <a:rect l="l" t="t" r="r" b="b"/>
              <a:pathLst>
                <a:path w="96520" h="22225">
                  <a:moveTo>
                    <a:pt x="51930" y="0"/>
                  </a:moveTo>
                  <a:lnTo>
                    <a:pt x="51371" y="0"/>
                  </a:lnTo>
                  <a:lnTo>
                    <a:pt x="51371" y="558"/>
                  </a:lnTo>
                  <a:lnTo>
                    <a:pt x="50812" y="558"/>
                  </a:lnTo>
                  <a:lnTo>
                    <a:pt x="50253" y="1117"/>
                  </a:lnTo>
                  <a:lnTo>
                    <a:pt x="50253" y="1676"/>
                  </a:lnTo>
                  <a:lnTo>
                    <a:pt x="49695" y="2794"/>
                  </a:lnTo>
                  <a:lnTo>
                    <a:pt x="49695" y="3352"/>
                  </a:lnTo>
                  <a:lnTo>
                    <a:pt x="49695" y="4470"/>
                  </a:lnTo>
                  <a:lnTo>
                    <a:pt x="49695" y="5588"/>
                  </a:lnTo>
                  <a:lnTo>
                    <a:pt x="49695" y="6134"/>
                  </a:lnTo>
                  <a:lnTo>
                    <a:pt x="50253" y="6705"/>
                  </a:lnTo>
                  <a:lnTo>
                    <a:pt x="50812" y="7264"/>
                  </a:lnTo>
                  <a:lnTo>
                    <a:pt x="51930" y="7823"/>
                  </a:lnTo>
                  <a:lnTo>
                    <a:pt x="52489" y="7823"/>
                  </a:lnTo>
                  <a:lnTo>
                    <a:pt x="53047" y="7823"/>
                  </a:lnTo>
                  <a:lnTo>
                    <a:pt x="53606" y="7264"/>
                  </a:lnTo>
                  <a:lnTo>
                    <a:pt x="54165" y="7264"/>
                  </a:lnTo>
                  <a:lnTo>
                    <a:pt x="55283" y="7264"/>
                  </a:lnTo>
                  <a:lnTo>
                    <a:pt x="55841" y="6705"/>
                  </a:lnTo>
                  <a:lnTo>
                    <a:pt x="56400" y="6705"/>
                  </a:lnTo>
                  <a:lnTo>
                    <a:pt x="56400" y="6134"/>
                  </a:lnTo>
                  <a:lnTo>
                    <a:pt x="57505" y="5588"/>
                  </a:lnTo>
                  <a:lnTo>
                    <a:pt x="58623" y="4470"/>
                  </a:lnTo>
                  <a:lnTo>
                    <a:pt x="59740" y="3352"/>
                  </a:lnTo>
                  <a:lnTo>
                    <a:pt x="61417" y="2794"/>
                  </a:lnTo>
                  <a:lnTo>
                    <a:pt x="62534" y="1676"/>
                  </a:lnTo>
                  <a:lnTo>
                    <a:pt x="63652" y="1117"/>
                  </a:lnTo>
                  <a:lnTo>
                    <a:pt x="64769" y="558"/>
                  </a:lnTo>
                  <a:lnTo>
                    <a:pt x="65328" y="558"/>
                  </a:lnTo>
                  <a:lnTo>
                    <a:pt x="65887" y="0"/>
                  </a:lnTo>
                  <a:lnTo>
                    <a:pt x="66446" y="0"/>
                  </a:lnTo>
                  <a:lnTo>
                    <a:pt x="87109" y="0"/>
                  </a:lnTo>
                  <a:lnTo>
                    <a:pt x="89331" y="558"/>
                  </a:lnTo>
                  <a:lnTo>
                    <a:pt x="91566" y="558"/>
                  </a:lnTo>
                  <a:lnTo>
                    <a:pt x="93802" y="558"/>
                  </a:lnTo>
                  <a:lnTo>
                    <a:pt x="96037" y="1117"/>
                  </a:lnTo>
                  <a:lnTo>
                    <a:pt x="96037" y="1676"/>
                  </a:lnTo>
                  <a:lnTo>
                    <a:pt x="96037" y="2794"/>
                  </a:lnTo>
                  <a:lnTo>
                    <a:pt x="95478" y="3911"/>
                  </a:lnTo>
                  <a:lnTo>
                    <a:pt x="95478" y="4470"/>
                  </a:lnTo>
                  <a:lnTo>
                    <a:pt x="94919" y="5588"/>
                  </a:lnTo>
                  <a:lnTo>
                    <a:pt x="94919" y="6705"/>
                  </a:lnTo>
                  <a:lnTo>
                    <a:pt x="94360" y="8382"/>
                  </a:lnTo>
                  <a:lnTo>
                    <a:pt x="94360" y="9499"/>
                  </a:lnTo>
                  <a:lnTo>
                    <a:pt x="93802" y="10604"/>
                  </a:lnTo>
                  <a:lnTo>
                    <a:pt x="93243" y="12280"/>
                  </a:lnTo>
                  <a:lnTo>
                    <a:pt x="93243" y="13398"/>
                  </a:lnTo>
                  <a:lnTo>
                    <a:pt x="93243" y="15074"/>
                  </a:lnTo>
                  <a:lnTo>
                    <a:pt x="92684" y="16751"/>
                  </a:lnTo>
                  <a:lnTo>
                    <a:pt x="92684" y="18427"/>
                  </a:lnTo>
                  <a:lnTo>
                    <a:pt x="92684" y="20104"/>
                  </a:lnTo>
                  <a:lnTo>
                    <a:pt x="92684" y="21780"/>
                  </a:lnTo>
                  <a:lnTo>
                    <a:pt x="58064" y="21780"/>
                  </a:lnTo>
                  <a:lnTo>
                    <a:pt x="48577" y="21780"/>
                  </a:lnTo>
                  <a:lnTo>
                    <a:pt x="0" y="21780"/>
                  </a:lnTo>
                  <a:lnTo>
                    <a:pt x="0" y="21221"/>
                  </a:lnTo>
                  <a:lnTo>
                    <a:pt x="558" y="21221"/>
                  </a:lnTo>
                  <a:lnTo>
                    <a:pt x="558" y="20650"/>
                  </a:lnTo>
                  <a:lnTo>
                    <a:pt x="558" y="20104"/>
                  </a:lnTo>
                  <a:lnTo>
                    <a:pt x="558" y="19545"/>
                  </a:lnTo>
                  <a:lnTo>
                    <a:pt x="1117" y="18427"/>
                  </a:lnTo>
                  <a:lnTo>
                    <a:pt x="1117" y="17310"/>
                  </a:lnTo>
                  <a:lnTo>
                    <a:pt x="1117" y="16751"/>
                  </a:lnTo>
                  <a:lnTo>
                    <a:pt x="1117" y="16192"/>
                  </a:lnTo>
                  <a:lnTo>
                    <a:pt x="1117" y="15633"/>
                  </a:lnTo>
                  <a:lnTo>
                    <a:pt x="1689" y="15074"/>
                  </a:lnTo>
                  <a:lnTo>
                    <a:pt x="1689" y="13398"/>
                  </a:lnTo>
                  <a:lnTo>
                    <a:pt x="1689" y="12280"/>
                  </a:lnTo>
                  <a:lnTo>
                    <a:pt x="1689" y="12839"/>
                  </a:lnTo>
                  <a:lnTo>
                    <a:pt x="558" y="13957"/>
                  </a:lnTo>
                  <a:lnTo>
                    <a:pt x="0" y="15074"/>
                  </a:lnTo>
                  <a:lnTo>
                    <a:pt x="558" y="13398"/>
                  </a:lnTo>
                  <a:lnTo>
                    <a:pt x="1689" y="12280"/>
                  </a:lnTo>
                  <a:lnTo>
                    <a:pt x="2793" y="10604"/>
                  </a:lnTo>
                  <a:lnTo>
                    <a:pt x="3924" y="9499"/>
                  </a:lnTo>
                  <a:lnTo>
                    <a:pt x="5041" y="8382"/>
                  </a:lnTo>
                  <a:lnTo>
                    <a:pt x="6159" y="6705"/>
                  </a:lnTo>
                  <a:lnTo>
                    <a:pt x="7823" y="6134"/>
                  </a:lnTo>
                  <a:lnTo>
                    <a:pt x="8940" y="5029"/>
                  </a:lnTo>
                  <a:lnTo>
                    <a:pt x="10617" y="3911"/>
                  </a:lnTo>
                  <a:lnTo>
                    <a:pt x="11734" y="3352"/>
                  </a:lnTo>
                  <a:lnTo>
                    <a:pt x="13411" y="2235"/>
                  </a:lnTo>
                  <a:lnTo>
                    <a:pt x="15087" y="1676"/>
                  </a:lnTo>
                  <a:lnTo>
                    <a:pt x="16205" y="1117"/>
                  </a:lnTo>
                  <a:lnTo>
                    <a:pt x="17868" y="558"/>
                  </a:lnTo>
                  <a:lnTo>
                    <a:pt x="19545" y="558"/>
                  </a:lnTo>
                  <a:lnTo>
                    <a:pt x="20662" y="0"/>
                  </a:lnTo>
                  <a:lnTo>
                    <a:pt x="21221" y="0"/>
                  </a:lnTo>
                  <a:lnTo>
                    <a:pt x="49136" y="0"/>
                  </a:lnTo>
                  <a:lnTo>
                    <a:pt x="51930" y="0"/>
                  </a:lnTo>
                </a:path>
              </a:pathLst>
            </a:custGeom>
            <a:ln w="3175">
              <a:solidFill>
                <a:srgbClr val="5C86AE"/>
              </a:solidFill>
            </a:ln>
          </p:spPr>
          <p:txBody>
            <a:bodyPr wrap="square" lIns="0" tIns="0" rIns="0" bIns="0" rtlCol="0"/>
            <a:lstStyle/>
            <a:p/>
          </p:txBody>
        </p:sp>
        <p:sp>
          <p:nvSpPr>
            <p:cNvPr id="3081" name="object 3081" descr=""/>
            <p:cNvSpPr/>
            <p:nvPr/>
          </p:nvSpPr>
          <p:spPr>
            <a:xfrm>
              <a:off x="5596486" y="2504027"/>
              <a:ext cx="1905" cy="1270"/>
            </a:xfrm>
            <a:custGeom>
              <a:avLst/>
              <a:gdLst/>
              <a:ahLst/>
              <a:cxnLst/>
              <a:rect l="l" t="t" r="r" b="b"/>
              <a:pathLst>
                <a:path w="1904" h="1269">
                  <a:moveTo>
                    <a:pt x="0" y="0"/>
                  </a:moveTo>
                  <a:lnTo>
                    <a:pt x="558" y="0"/>
                  </a:lnTo>
                  <a:lnTo>
                    <a:pt x="1117" y="558"/>
                  </a:lnTo>
                  <a:lnTo>
                    <a:pt x="1676" y="558"/>
                  </a:lnTo>
                  <a:lnTo>
                    <a:pt x="1676" y="1117"/>
                  </a:lnTo>
                </a:path>
              </a:pathLst>
            </a:custGeom>
            <a:ln w="3175">
              <a:solidFill>
                <a:srgbClr val="5C86AE"/>
              </a:solidFill>
            </a:ln>
          </p:spPr>
          <p:txBody>
            <a:bodyPr wrap="square" lIns="0" tIns="0" rIns="0" bIns="0" rtlCol="0"/>
            <a:lstStyle/>
            <a:p/>
          </p:txBody>
        </p:sp>
        <p:sp>
          <p:nvSpPr>
            <p:cNvPr id="3082" name="object 3082" descr=""/>
            <p:cNvSpPr/>
            <p:nvPr/>
          </p:nvSpPr>
          <p:spPr>
            <a:xfrm>
              <a:off x="5569126" y="2467737"/>
              <a:ext cx="29209" cy="0"/>
            </a:xfrm>
            <a:custGeom>
              <a:avLst/>
              <a:gdLst/>
              <a:ahLst/>
              <a:cxnLst/>
              <a:rect l="l" t="t" r="r" b="b"/>
              <a:pathLst>
                <a:path w="29210" h="0">
                  <a:moveTo>
                    <a:pt x="0" y="0"/>
                  </a:moveTo>
                  <a:lnTo>
                    <a:pt x="14516" y="0"/>
                  </a:lnTo>
                  <a:lnTo>
                    <a:pt x="29032" y="0"/>
                  </a:lnTo>
                </a:path>
              </a:pathLst>
            </a:custGeom>
            <a:ln w="3175">
              <a:solidFill>
                <a:srgbClr val="5C86AE"/>
              </a:solidFill>
            </a:ln>
          </p:spPr>
          <p:txBody>
            <a:bodyPr wrap="square" lIns="0" tIns="0" rIns="0" bIns="0" rtlCol="0"/>
            <a:lstStyle/>
            <a:p/>
          </p:txBody>
        </p:sp>
        <p:sp>
          <p:nvSpPr>
            <p:cNvPr id="3083" name="object 3083" descr=""/>
            <p:cNvSpPr/>
            <p:nvPr/>
          </p:nvSpPr>
          <p:spPr>
            <a:xfrm>
              <a:off x="5569127" y="2546455"/>
              <a:ext cx="29209" cy="0"/>
            </a:xfrm>
            <a:custGeom>
              <a:avLst/>
              <a:gdLst/>
              <a:ahLst/>
              <a:cxnLst/>
              <a:rect l="l" t="t" r="r" b="b"/>
              <a:pathLst>
                <a:path w="29210" h="0">
                  <a:moveTo>
                    <a:pt x="29032" y="0"/>
                  </a:moveTo>
                  <a:lnTo>
                    <a:pt x="14503" y="0"/>
                  </a:lnTo>
                  <a:lnTo>
                    <a:pt x="0" y="0"/>
                  </a:lnTo>
                </a:path>
              </a:pathLst>
            </a:custGeom>
            <a:ln w="3175">
              <a:solidFill>
                <a:srgbClr val="5C86AE"/>
              </a:solidFill>
            </a:ln>
          </p:spPr>
          <p:txBody>
            <a:bodyPr wrap="square" lIns="0" tIns="0" rIns="0" bIns="0" rtlCol="0"/>
            <a:lstStyle/>
            <a:p/>
          </p:txBody>
        </p:sp>
        <p:sp>
          <p:nvSpPr>
            <p:cNvPr id="3084" name="object 3084" descr=""/>
            <p:cNvSpPr/>
            <p:nvPr/>
          </p:nvSpPr>
          <p:spPr>
            <a:xfrm>
              <a:off x="5596483" y="2509050"/>
              <a:ext cx="1905" cy="1270"/>
            </a:xfrm>
            <a:custGeom>
              <a:avLst/>
              <a:gdLst/>
              <a:ahLst/>
              <a:cxnLst/>
              <a:rect l="l" t="t" r="r" b="b"/>
              <a:pathLst>
                <a:path w="1904" h="1269">
                  <a:moveTo>
                    <a:pt x="1676" y="0"/>
                  </a:moveTo>
                  <a:lnTo>
                    <a:pt x="1676" y="558"/>
                  </a:lnTo>
                  <a:lnTo>
                    <a:pt x="1117" y="558"/>
                  </a:lnTo>
                  <a:lnTo>
                    <a:pt x="558" y="1117"/>
                  </a:lnTo>
                  <a:lnTo>
                    <a:pt x="0" y="1117"/>
                  </a:lnTo>
                </a:path>
              </a:pathLst>
            </a:custGeom>
            <a:ln w="3175">
              <a:solidFill>
                <a:srgbClr val="5C86AE"/>
              </a:solidFill>
            </a:ln>
          </p:spPr>
          <p:txBody>
            <a:bodyPr wrap="square" lIns="0" tIns="0" rIns="0" bIns="0" rtlCol="0"/>
            <a:lstStyle/>
            <a:p/>
          </p:txBody>
        </p:sp>
        <p:sp>
          <p:nvSpPr>
            <p:cNvPr id="3085" name="object 3085" descr=""/>
            <p:cNvSpPr/>
            <p:nvPr/>
          </p:nvSpPr>
          <p:spPr>
            <a:xfrm>
              <a:off x="5594809" y="2511281"/>
              <a:ext cx="1905" cy="635"/>
            </a:xfrm>
            <a:custGeom>
              <a:avLst/>
              <a:gdLst/>
              <a:ahLst/>
              <a:cxnLst/>
              <a:rect l="l" t="t" r="r" b="b"/>
              <a:pathLst>
                <a:path w="1904" h="635">
                  <a:moveTo>
                    <a:pt x="1676" y="0"/>
                  </a:moveTo>
                  <a:lnTo>
                    <a:pt x="1676" y="558"/>
                  </a:lnTo>
                  <a:lnTo>
                    <a:pt x="1117" y="558"/>
                  </a:lnTo>
                  <a:lnTo>
                    <a:pt x="558" y="558"/>
                  </a:lnTo>
                  <a:lnTo>
                    <a:pt x="0" y="558"/>
                  </a:lnTo>
                </a:path>
              </a:pathLst>
            </a:custGeom>
            <a:ln w="3175">
              <a:solidFill>
                <a:srgbClr val="5C86AE"/>
              </a:solidFill>
            </a:ln>
          </p:spPr>
          <p:txBody>
            <a:bodyPr wrap="square" lIns="0" tIns="0" rIns="0" bIns="0" rtlCol="0"/>
            <a:lstStyle/>
            <a:p/>
          </p:txBody>
        </p:sp>
        <p:sp>
          <p:nvSpPr>
            <p:cNvPr id="3086" name="object 3086" descr=""/>
            <p:cNvSpPr/>
            <p:nvPr/>
          </p:nvSpPr>
          <p:spPr>
            <a:xfrm>
              <a:off x="5590343" y="2503459"/>
              <a:ext cx="3175" cy="7620"/>
            </a:xfrm>
            <a:custGeom>
              <a:avLst/>
              <a:gdLst/>
              <a:ahLst/>
              <a:cxnLst/>
              <a:rect l="l" t="t" r="r" b="b"/>
              <a:pathLst>
                <a:path w="3175" h="7619">
                  <a:moveTo>
                    <a:pt x="2794" y="7264"/>
                  </a:moveTo>
                  <a:lnTo>
                    <a:pt x="2235" y="7264"/>
                  </a:lnTo>
                  <a:lnTo>
                    <a:pt x="1676" y="6705"/>
                  </a:lnTo>
                  <a:lnTo>
                    <a:pt x="1117" y="6146"/>
                  </a:lnTo>
                  <a:lnTo>
                    <a:pt x="558" y="5588"/>
                  </a:lnTo>
                  <a:lnTo>
                    <a:pt x="558" y="5029"/>
                  </a:lnTo>
                  <a:lnTo>
                    <a:pt x="0" y="4470"/>
                  </a:lnTo>
                  <a:lnTo>
                    <a:pt x="0" y="3911"/>
                  </a:lnTo>
                  <a:lnTo>
                    <a:pt x="0" y="2794"/>
                  </a:lnTo>
                  <a:lnTo>
                    <a:pt x="558" y="2235"/>
                  </a:lnTo>
                  <a:lnTo>
                    <a:pt x="558" y="1689"/>
                  </a:lnTo>
                  <a:lnTo>
                    <a:pt x="1117" y="1689"/>
                  </a:lnTo>
                  <a:lnTo>
                    <a:pt x="1117" y="1130"/>
                  </a:lnTo>
                  <a:lnTo>
                    <a:pt x="1676" y="571"/>
                  </a:lnTo>
                  <a:lnTo>
                    <a:pt x="2235" y="0"/>
                  </a:lnTo>
                  <a:lnTo>
                    <a:pt x="2794" y="0"/>
                  </a:lnTo>
                </a:path>
              </a:pathLst>
            </a:custGeom>
            <a:ln w="3175">
              <a:solidFill>
                <a:srgbClr val="5C86AE"/>
              </a:solidFill>
            </a:ln>
          </p:spPr>
          <p:txBody>
            <a:bodyPr wrap="square" lIns="0" tIns="0" rIns="0" bIns="0" rtlCol="0"/>
            <a:lstStyle/>
            <a:p/>
          </p:txBody>
        </p:sp>
        <p:sp>
          <p:nvSpPr>
            <p:cNvPr id="3087" name="object 3087" descr=""/>
            <p:cNvSpPr/>
            <p:nvPr/>
          </p:nvSpPr>
          <p:spPr>
            <a:xfrm>
              <a:off x="5594811" y="2502352"/>
              <a:ext cx="1905" cy="635"/>
            </a:xfrm>
            <a:custGeom>
              <a:avLst/>
              <a:gdLst/>
              <a:ahLst/>
              <a:cxnLst/>
              <a:rect l="l" t="t" r="r" b="b"/>
              <a:pathLst>
                <a:path w="1904" h="635">
                  <a:moveTo>
                    <a:pt x="0" y="0"/>
                  </a:moveTo>
                  <a:lnTo>
                    <a:pt x="558" y="0"/>
                  </a:lnTo>
                  <a:lnTo>
                    <a:pt x="1117" y="0"/>
                  </a:lnTo>
                  <a:lnTo>
                    <a:pt x="1676" y="0"/>
                  </a:lnTo>
                  <a:lnTo>
                    <a:pt x="1676" y="546"/>
                  </a:lnTo>
                </a:path>
              </a:pathLst>
            </a:custGeom>
            <a:ln w="3175">
              <a:solidFill>
                <a:srgbClr val="5C86AE"/>
              </a:solidFill>
            </a:ln>
          </p:spPr>
          <p:txBody>
            <a:bodyPr wrap="square" lIns="0" tIns="0" rIns="0" bIns="0" rtlCol="0"/>
            <a:lstStyle/>
            <a:p/>
          </p:txBody>
        </p:sp>
        <p:sp>
          <p:nvSpPr>
            <p:cNvPr id="3088" name="object 3088" descr=""/>
            <p:cNvSpPr/>
            <p:nvPr/>
          </p:nvSpPr>
          <p:spPr>
            <a:xfrm>
              <a:off x="5475885" y="2550360"/>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089" name="object 3089" descr=""/>
            <p:cNvSpPr/>
            <p:nvPr/>
          </p:nvSpPr>
          <p:spPr>
            <a:xfrm>
              <a:off x="5475326" y="2549803"/>
              <a:ext cx="1270" cy="3175"/>
            </a:xfrm>
            <a:custGeom>
              <a:avLst/>
              <a:gdLst/>
              <a:ahLst/>
              <a:cxnLst/>
              <a:rect l="l" t="t" r="r" b="b"/>
              <a:pathLst>
                <a:path w="1270" h="3175">
                  <a:moveTo>
                    <a:pt x="0" y="0"/>
                  </a:moveTo>
                  <a:lnTo>
                    <a:pt x="558" y="1676"/>
                  </a:lnTo>
                  <a:lnTo>
                    <a:pt x="1117" y="2794"/>
                  </a:lnTo>
                </a:path>
              </a:pathLst>
            </a:custGeom>
            <a:ln w="3175">
              <a:solidFill>
                <a:srgbClr val="5C86AE"/>
              </a:solidFill>
            </a:ln>
          </p:spPr>
          <p:txBody>
            <a:bodyPr wrap="square" lIns="0" tIns="0" rIns="0" bIns="0" rtlCol="0"/>
            <a:lstStyle/>
            <a:p/>
          </p:txBody>
        </p:sp>
        <p:sp>
          <p:nvSpPr>
            <p:cNvPr id="3090" name="object 3090" descr=""/>
            <p:cNvSpPr/>
            <p:nvPr/>
          </p:nvSpPr>
          <p:spPr>
            <a:xfrm>
              <a:off x="5475884" y="2546459"/>
              <a:ext cx="97155" cy="22225"/>
            </a:xfrm>
            <a:custGeom>
              <a:avLst/>
              <a:gdLst/>
              <a:ahLst/>
              <a:cxnLst/>
              <a:rect l="l" t="t" r="r" b="b"/>
              <a:pathLst>
                <a:path w="97154" h="22225">
                  <a:moveTo>
                    <a:pt x="558" y="7251"/>
                  </a:moveTo>
                  <a:lnTo>
                    <a:pt x="1117" y="8369"/>
                  </a:lnTo>
                  <a:lnTo>
                    <a:pt x="2247" y="9486"/>
                  </a:lnTo>
                  <a:lnTo>
                    <a:pt x="2793" y="10604"/>
                  </a:lnTo>
                  <a:lnTo>
                    <a:pt x="3352" y="11722"/>
                  </a:lnTo>
                  <a:lnTo>
                    <a:pt x="4483" y="12280"/>
                  </a:lnTo>
                  <a:lnTo>
                    <a:pt x="5587" y="13398"/>
                  </a:lnTo>
                  <a:lnTo>
                    <a:pt x="6146" y="14516"/>
                  </a:lnTo>
                  <a:lnTo>
                    <a:pt x="7264" y="15074"/>
                  </a:lnTo>
                  <a:lnTo>
                    <a:pt x="8940" y="16192"/>
                  </a:lnTo>
                  <a:lnTo>
                    <a:pt x="10617" y="17310"/>
                  </a:lnTo>
                  <a:lnTo>
                    <a:pt x="12852" y="18415"/>
                  </a:lnTo>
                  <a:lnTo>
                    <a:pt x="14528" y="19532"/>
                  </a:lnTo>
                  <a:lnTo>
                    <a:pt x="16751" y="20091"/>
                  </a:lnTo>
                  <a:lnTo>
                    <a:pt x="17868" y="20650"/>
                  </a:lnTo>
                  <a:lnTo>
                    <a:pt x="18986" y="20650"/>
                  </a:lnTo>
                  <a:lnTo>
                    <a:pt x="20104" y="21209"/>
                  </a:lnTo>
                  <a:lnTo>
                    <a:pt x="21221" y="21209"/>
                  </a:lnTo>
                  <a:lnTo>
                    <a:pt x="22339" y="21767"/>
                  </a:lnTo>
                  <a:lnTo>
                    <a:pt x="52489" y="21767"/>
                  </a:lnTo>
                  <a:lnTo>
                    <a:pt x="51930" y="21767"/>
                  </a:lnTo>
                  <a:lnTo>
                    <a:pt x="51930" y="21209"/>
                  </a:lnTo>
                  <a:lnTo>
                    <a:pt x="51371" y="21209"/>
                  </a:lnTo>
                  <a:lnTo>
                    <a:pt x="50812" y="20650"/>
                  </a:lnTo>
                  <a:lnTo>
                    <a:pt x="50812" y="20091"/>
                  </a:lnTo>
                  <a:lnTo>
                    <a:pt x="50253" y="18973"/>
                  </a:lnTo>
                  <a:lnTo>
                    <a:pt x="50253" y="18415"/>
                  </a:lnTo>
                  <a:lnTo>
                    <a:pt x="50253" y="17310"/>
                  </a:lnTo>
                  <a:lnTo>
                    <a:pt x="50253" y="16192"/>
                  </a:lnTo>
                  <a:lnTo>
                    <a:pt x="50253" y="15633"/>
                  </a:lnTo>
                  <a:lnTo>
                    <a:pt x="50812" y="15074"/>
                  </a:lnTo>
                  <a:lnTo>
                    <a:pt x="51371" y="14516"/>
                  </a:lnTo>
                  <a:lnTo>
                    <a:pt x="52489" y="14516"/>
                  </a:lnTo>
                  <a:lnTo>
                    <a:pt x="53047" y="13957"/>
                  </a:lnTo>
                  <a:lnTo>
                    <a:pt x="53606" y="13957"/>
                  </a:lnTo>
                  <a:lnTo>
                    <a:pt x="54165" y="14516"/>
                  </a:lnTo>
                  <a:lnTo>
                    <a:pt x="54724" y="14516"/>
                  </a:lnTo>
                  <a:lnTo>
                    <a:pt x="55841" y="14516"/>
                  </a:lnTo>
                  <a:lnTo>
                    <a:pt x="56387" y="15074"/>
                  </a:lnTo>
                  <a:lnTo>
                    <a:pt x="56946" y="15633"/>
                  </a:lnTo>
                  <a:lnTo>
                    <a:pt x="58064" y="16192"/>
                  </a:lnTo>
                  <a:lnTo>
                    <a:pt x="59181" y="17310"/>
                  </a:lnTo>
                  <a:lnTo>
                    <a:pt x="60299" y="18415"/>
                  </a:lnTo>
                  <a:lnTo>
                    <a:pt x="61975" y="18973"/>
                  </a:lnTo>
                  <a:lnTo>
                    <a:pt x="63093" y="20091"/>
                  </a:lnTo>
                  <a:lnTo>
                    <a:pt x="64211" y="20650"/>
                  </a:lnTo>
                  <a:lnTo>
                    <a:pt x="65328" y="21209"/>
                  </a:lnTo>
                  <a:lnTo>
                    <a:pt x="65887" y="21209"/>
                  </a:lnTo>
                  <a:lnTo>
                    <a:pt x="66433" y="21767"/>
                  </a:lnTo>
                  <a:lnTo>
                    <a:pt x="66992" y="21767"/>
                  </a:lnTo>
                  <a:lnTo>
                    <a:pt x="87655" y="21767"/>
                  </a:lnTo>
                  <a:lnTo>
                    <a:pt x="89890" y="21767"/>
                  </a:lnTo>
                  <a:lnTo>
                    <a:pt x="92125" y="21209"/>
                  </a:lnTo>
                  <a:lnTo>
                    <a:pt x="94360" y="21209"/>
                  </a:lnTo>
                  <a:lnTo>
                    <a:pt x="96596" y="20650"/>
                  </a:lnTo>
                  <a:lnTo>
                    <a:pt x="96596" y="20091"/>
                  </a:lnTo>
                  <a:lnTo>
                    <a:pt x="96596" y="18973"/>
                  </a:lnTo>
                  <a:lnTo>
                    <a:pt x="96037" y="18415"/>
                  </a:lnTo>
                  <a:lnTo>
                    <a:pt x="96037" y="17310"/>
                  </a:lnTo>
                  <a:lnTo>
                    <a:pt x="95478" y="16192"/>
                  </a:lnTo>
                  <a:lnTo>
                    <a:pt x="95478" y="15074"/>
                  </a:lnTo>
                  <a:lnTo>
                    <a:pt x="94919" y="13398"/>
                  </a:lnTo>
                  <a:lnTo>
                    <a:pt x="94919" y="12280"/>
                  </a:lnTo>
                  <a:lnTo>
                    <a:pt x="94360" y="11163"/>
                  </a:lnTo>
                  <a:lnTo>
                    <a:pt x="93802" y="9486"/>
                  </a:lnTo>
                  <a:lnTo>
                    <a:pt x="93802" y="8369"/>
                  </a:lnTo>
                  <a:lnTo>
                    <a:pt x="93802" y="6692"/>
                  </a:lnTo>
                  <a:lnTo>
                    <a:pt x="93243" y="5016"/>
                  </a:lnTo>
                  <a:lnTo>
                    <a:pt x="93243" y="3340"/>
                  </a:lnTo>
                  <a:lnTo>
                    <a:pt x="93243" y="1676"/>
                  </a:lnTo>
                  <a:lnTo>
                    <a:pt x="93243" y="0"/>
                  </a:lnTo>
                  <a:lnTo>
                    <a:pt x="58623" y="0"/>
                  </a:lnTo>
                  <a:lnTo>
                    <a:pt x="49136" y="0"/>
                  </a:lnTo>
                  <a:lnTo>
                    <a:pt x="1117" y="0"/>
                  </a:lnTo>
                  <a:lnTo>
                    <a:pt x="1117" y="1117"/>
                  </a:lnTo>
                  <a:lnTo>
                    <a:pt x="1117" y="7251"/>
                  </a:lnTo>
                  <a:lnTo>
                    <a:pt x="558" y="6692"/>
                  </a:lnTo>
                  <a:lnTo>
                    <a:pt x="0" y="5575"/>
                  </a:lnTo>
                  <a:lnTo>
                    <a:pt x="0" y="4457"/>
                  </a:lnTo>
                </a:path>
              </a:pathLst>
            </a:custGeom>
            <a:ln w="3175">
              <a:solidFill>
                <a:srgbClr val="5C86AE"/>
              </a:solidFill>
            </a:ln>
          </p:spPr>
          <p:txBody>
            <a:bodyPr wrap="square" lIns="0" tIns="0" rIns="0" bIns="0" rtlCol="0"/>
            <a:lstStyle/>
            <a:p/>
          </p:txBody>
        </p:sp>
        <p:sp>
          <p:nvSpPr>
            <p:cNvPr id="3091" name="object 3091" descr=""/>
            <p:cNvSpPr/>
            <p:nvPr/>
          </p:nvSpPr>
          <p:spPr>
            <a:xfrm>
              <a:off x="5295555" y="2473318"/>
              <a:ext cx="0" cy="3175"/>
            </a:xfrm>
            <a:custGeom>
              <a:avLst/>
              <a:gdLst/>
              <a:ahLst/>
              <a:cxnLst/>
              <a:rect l="l" t="t" r="r" b="b"/>
              <a:pathLst>
                <a:path w="0" h="3175">
                  <a:moveTo>
                    <a:pt x="0" y="0"/>
                  </a:moveTo>
                  <a:lnTo>
                    <a:pt x="0" y="558"/>
                  </a:lnTo>
                  <a:lnTo>
                    <a:pt x="0" y="1117"/>
                  </a:lnTo>
                  <a:lnTo>
                    <a:pt x="0" y="2794"/>
                  </a:lnTo>
                  <a:lnTo>
                    <a:pt x="0" y="1117"/>
                  </a:lnTo>
                  <a:lnTo>
                    <a:pt x="0" y="558"/>
                  </a:lnTo>
                  <a:lnTo>
                    <a:pt x="0" y="0"/>
                  </a:lnTo>
                </a:path>
              </a:pathLst>
            </a:custGeom>
            <a:ln w="3175">
              <a:solidFill>
                <a:srgbClr val="5C86AE"/>
              </a:solidFill>
            </a:ln>
          </p:spPr>
          <p:txBody>
            <a:bodyPr wrap="square" lIns="0" tIns="0" rIns="0" bIns="0" rtlCol="0"/>
            <a:lstStyle/>
            <a:p/>
          </p:txBody>
        </p:sp>
        <p:sp>
          <p:nvSpPr>
            <p:cNvPr id="3092" name="object 3092" descr=""/>
            <p:cNvSpPr/>
            <p:nvPr/>
          </p:nvSpPr>
          <p:spPr>
            <a:xfrm>
              <a:off x="5954355" y="2507370"/>
              <a:ext cx="5080" cy="5080"/>
            </a:xfrm>
            <a:custGeom>
              <a:avLst/>
              <a:gdLst/>
              <a:ahLst/>
              <a:cxnLst/>
              <a:rect l="l" t="t" r="r" b="b"/>
              <a:pathLst>
                <a:path w="5079" h="5080">
                  <a:moveTo>
                    <a:pt x="0" y="4470"/>
                  </a:moveTo>
                  <a:lnTo>
                    <a:pt x="1676" y="4470"/>
                  </a:lnTo>
                  <a:lnTo>
                    <a:pt x="2794" y="3911"/>
                  </a:lnTo>
                  <a:lnTo>
                    <a:pt x="3352" y="3911"/>
                  </a:lnTo>
                  <a:lnTo>
                    <a:pt x="3911" y="3352"/>
                  </a:lnTo>
                  <a:lnTo>
                    <a:pt x="3911" y="2793"/>
                  </a:lnTo>
                  <a:lnTo>
                    <a:pt x="4470" y="1676"/>
                  </a:lnTo>
                  <a:lnTo>
                    <a:pt x="5029" y="1117"/>
                  </a:lnTo>
                  <a:lnTo>
                    <a:pt x="5029" y="558"/>
                  </a:lnTo>
                  <a:lnTo>
                    <a:pt x="5029" y="0"/>
                  </a:lnTo>
                  <a:lnTo>
                    <a:pt x="4470" y="0"/>
                  </a:lnTo>
                </a:path>
              </a:pathLst>
            </a:custGeom>
            <a:ln w="3175">
              <a:solidFill>
                <a:srgbClr val="5C86AE"/>
              </a:solidFill>
            </a:ln>
          </p:spPr>
          <p:txBody>
            <a:bodyPr wrap="square" lIns="0" tIns="0" rIns="0" bIns="0" rtlCol="0"/>
            <a:lstStyle/>
            <a:p/>
          </p:txBody>
        </p:sp>
        <p:sp>
          <p:nvSpPr>
            <p:cNvPr id="3093" name="object 3093" descr=""/>
            <p:cNvSpPr/>
            <p:nvPr/>
          </p:nvSpPr>
          <p:spPr>
            <a:xfrm>
              <a:off x="5953239" y="2510166"/>
              <a:ext cx="1270" cy="635"/>
            </a:xfrm>
            <a:custGeom>
              <a:avLst/>
              <a:gdLst/>
              <a:ahLst/>
              <a:cxnLst/>
              <a:rect l="l" t="t" r="r" b="b"/>
              <a:pathLst>
                <a:path w="1270" h="635">
                  <a:moveTo>
                    <a:pt x="0" y="0"/>
                  </a:moveTo>
                  <a:lnTo>
                    <a:pt x="558" y="558"/>
                  </a:lnTo>
                  <a:lnTo>
                    <a:pt x="1117" y="558"/>
                  </a:lnTo>
                </a:path>
              </a:pathLst>
            </a:custGeom>
            <a:ln w="3175">
              <a:solidFill>
                <a:srgbClr val="5C86AE"/>
              </a:solidFill>
            </a:ln>
          </p:spPr>
          <p:txBody>
            <a:bodyPr wrap="square" lIns="0" tIns="0" rIns="0" bIns="0" rtlCol="0"/>
            <a:lstStyle/>
            <a:p/>
          </p:txBody>
        </p:sp>
        <p:sp>
          <p:nvSpPr>
            <p:cNvPr id="3094" name="object 3094" descr=""/>
            <p:cNvSpPr/>
            <p:nvPr/>
          </p:nvSpPr>
          <p:spPr>
            <a:xfrm>
              <a:off x="5954913" y="2507371"/>
              <a:ext cx="3175" cy="3810"/>
            </a:xfrm>
            <a:custGeom>
              <a:avLst/>
              <a:gdLst/>
              <a:ahLst/>
              <a:cxnLst/>
              <a:rect l="l" t="t" r="r" b="b"/>
              <a:pathLst>
                <a:path w="3175" h="3810">
                  <a:moveTo>
                    <a:pt x="0" y="3352"/>
                  </a:moveTo>
                  <a:lnTo>
                    <a:pt x="558" y="2794"/>
                  </a:lnTo>
                  <a:lnTo>
                    <a:pt x="1117" y="2794"/>
                  </a:lnTo>
                  <a:lnTo>
                    <a:pt x="1676" y="2235"/>
                  </a:lnTo>
                  <a:lnTo>
                    <a:pt x="2235" y="2235"/>
                  </a:lnTo>
                  <a:lnTo>
                    <a:pt x="2235" y="1676"/>
                  </a:lnTo>
                  <a:lnTo>
                    <a:pt x="2794" y="1117"/>
                  </a:lnTo>
                  <a:lnTo>
                    <a:pt x="2794" y="558"/>
                  </a:lnTo>
                  <a:lnTo>
                    <a:pt x="2794" y="0"/>
                  </a:lnTo>
                </a:path>
              </a:pathLst>
            </a:custGeom>
            <a:ln w="3175">
              <a:solidFill>
                <a:srgbClr val="5C86AE"/>
              </a:solidFill>
            </a:ln>
          </p:spPr>
          <p:txBody>
            <a:bodyPr wrap="square" lIns="0" tIns="0" rIns="0" bIns="0" rtlCol="0"/>
            <a:lstStyle/>
            <a:p/>
          </p:txBody>
        </p:sp>
        <p:sp>
          <p:nvSpPr>
            <p:cNvPr id="3095" name="object 3095" descr=""/>
            <p:cNvSpPr/>
            <p:nvPr/>
          </p:nvSpPr>
          <p:spPr>
            <a:xfrm>
              <a:off x="5295553" y="2474992"/>
              <a:ext cx="1905" cy="3175"/>
            </a:xfrm>
            <a:custGeom>
              <a:avLst/>
              <a:gdLst/>
              <a:ahLst/>
              <a:cxnLst/>
              <a:rect l="l" t="t" r="r" b="b"/>
              <a:pathLst>
                <a:path w="1904" h="3175">
                  <a:moveTo>
                    <a:pt x="1676" y="0"/>
                  </a:moveTo>
                  <a:lnTo>
                    <a:pt x="1117" y="1117"/>
                  </a:lnTo>
                  <a:lnTo>
                    <a:pt x="558" y="1676"/>
                  </a:lnTo>
                  <a:lnTo>
                    <a:pt x="0" y="2794"/>
                  </a:lnTo>
                  <a:lnTo>
                    <a:pt x="558" y="1117"/>
                  </a:lnTo>
                  <a:lnTo>
                    <a:pt x="1676" y="0"/>
                  </a:lnTo>
                </a:path>
              </a:pathLst>
            </a:custGeom>
            <a:ln w="3175">
              <a:solidFill>
                <a:srgbClr val="5C86AE"/>
              </a:solidFill>
            </a:ln>
          </p:spPr>
          <p:txBody>
            <a:bodyPr wrap="square" lIns="0" tIns="0" rIns="0" bIns="0" rtlCol="0"/>
            <a:lstStyle/>
            <a:p/>
          </p:txBody>
        </p:sp>
        <p:sp>
          <p:nvSpPr>
            <p:cNvPr id="3096" name="object 3096" descr=""/>
            <p:cNvSpPr/>
            <p:nvPr/>
          </p:nvSpPr>
          <p:spPr>
            <a:xfrm>
              <a:off x="5951006" y="2507375"/>
              <a:ext cx="7620" cy="3810"/>
            </a:xfrm>
            <a:custGeom>
              <a:avLst/>
              <a:gdLst/>
              <a:ahLst/>
              <a:cxnLst/>
              <a:rect l="l" t="t" r="r" b="b"/>
              <a:pathLst>
                <a:path w="7620" h="3810">
                  <a:moveTo>
                    <a:pt x="0" y="0"/>
                  </a:moveTo>
                  <a:lnTo>
                    <a:pt x="0" y="558"/>
                  </a:lnTo>
                  <a:lnTo>
                    <a:pt x="0" y="1117"/>
                  </a:lnTo>
                  <a:lnTo>
                    <a:pt x="558" y="1676"/>
                  </a:lnTo>
                  <a:lnTo>
                    <a:pt x="558" y="2235"/>
                  </a:lnTo>
                  <a:lnTo>
                    <a:pt x="1117" y="2794"/>
                  </a:lnTo>
                  <a:lnTo>
                    <a:pt x="2235" y="3352"/>
                  </a:lnTo>
                  <a:lnTo>
                    <a:pt x="2794" y="3352"/>
                  </a:lnTo>
                  <a:lnTo>
                    <a:pt x="3352" y="3352"/>
                  </a:lnTo>
                  <a:lnTo>
                    <a:pt x="3911" y="3352"/>
                  </a:lnTo>
                  <a:lnTo>
                    <a:pt x="5029" y="3352"/>
                  </a:lnTo>
                  <a:lnTo>
                    <a:pt x="5575" y="2794"/>
                  </a:lnTo>
                  <a:lnTo>
                    <a:pt x="6134" y="2235"/>
                  </a:lnTo>
                  <a:lnTo>
                    <a:pt x="6134" y="1676"/>
                  </a:lnTo>
                  <a:lnTo>
                    <a:pt x="6692" y="1117"/>
                  </a:lnTo>
                  <a:lnTo>
                    <a:pt x="6692" y="558"/>
                  </a:lnTo>
                  <a:lnTo>
                    <a:pt x="7251" y="0"/>
                  </a:lnTo>
                </a:path>
              </a:pathLst>
            </a:custGeom>
            <a:ln w="3175">
              <a:solidFill>
                <a:srgbClr val="5C86AE"/>
              </a:solidFill>
            </a:ln>
          </p:spPr>
          <p:txBody>
            <a:bodyPr wrap="square" lIns="0" tIns="0" rIns="0" bIns="0" rtlCol="0"/>
            <a:lstStyle/>
            <a:p/>
          </p:txBody>
        </p:sp>
        <p:sp>
          <p:nvSpPr>
            <p:cNvPr id="3097" name="object 3097" descr=""/>
            <p:cNvSpPr/>
            <p:nvPr/>
          </p:nvSpPr>
          <p:spPr>
            <a:xfrm>
              <a:off x="5958262" y="2506258"/>
              <a:ext cx="635" cy="0"/>
            </a:xfrm>
            <a:custGeom>
              <a:avLst/>
              <a:gdLst/>
              <a:ahLst/>
              <a:cxnLst/>
              <a:rect l="l" t="t" r="r" b="b"/>
              <a:pathLst>
                <a:path w="635" h="0">
                  <a:moveTo>
                    <a:pt x="558" y="0"/>
                  </a:moveTo>
                  <a:lnTo>
                    <a:pt x="0" y="0"/>
                  </a:lnTo>
                  <a:lnTo>
                    <a:pt x="558" y="0"/>
                  </a:lnTo>
                </a:path>
              </a:pathLst>
            </a:custGeom>
            <a:ln w="3175">
              <a:solidFill>
                <a:srgbClr val="5C86AE"/>
              </a:solidFill>
            </a:ln>
          </p:spPr>
          <p:txBody>
            <a:bodyPr wrap="square" lIns="0" tIns="0" rIns="0" bIns="0" rtlCol="0"/>
            <a:lstStyle/>
            <a:p/>
          </p:txBody>
        </p:sp>
        <p:sp>
          <p:nvSpPr>
            <p:cNvPr id="3098" name="object 3098" descr=""/>
            <p:cNvSpPr/>
            <p:nvPr/>
          </p:nvSpPr>
          <p:spPr>
            <a:xfrm>
              <a:off x="5848836" y="2517979"/>
              <a:ext cx="1270" cy="1270"/>
            </a:xfrm>
            <a:custGeom>
              <a:avLst/>
              <a:gdLst/>
              <a:ahLst/>
              <a:cxnLst/>
              <a:rect l="l" t="t" r="r" b="b"/>
              <a:pathLst>
                <a:path w="1270" h="1269">
                  <a:moveTo>
                    <a:pt x="0" y="0"/>
                  </a:moveTo>
                  <a:lnTo>
                    <a:pt x="558" y="0"/>
                  </a:lnTo>
                  <a:lnTo>
                    <a:pt x="558" y="558"/>
                  </a:lnTo>
                  <a:lnTo>
                    <a:pt x="1117" y="558"/>
                  </a:lnTo>
                  <a:lnTo>
                    <a:pt x="558" y="558"/>
                  </a:lnTo>
                  <a:lnTo>
                    <a:pt x="558" y="1117"/>
                  </a:lnTo>
                  <a:lnTo>
                    <a:pt x="0" y="1117"/>
                  </a:lnTo>
                  <a:lnTo>
                    <a:pt x="0" y="0"/>
                  </a:lnTo>
                </a:path>
              </a:pathLst>
            </a:custGeom>
            <a:ln w="3175">
              <a:solidFill>
                <a:srgbClr val="5C86AE"/>
              </a:solidFill>
            </a:ln>
          </p:spPr>
          <p:txBody>
            <a:bodyPr wrap="square" lIns="0" tIns="0" rIns="0" bIns="0" rtlCol="0"/>
            <a:lstStyle/>
            <a:p/>
          </p:txBody>
        </p:sp>
        <p:sp>
          <p:nvSpPr>
            <p:cNvPr id="3099" name="object 3099" descr=""/>
            <p:cNvSpPr/>
            <p:nvPr/>
          </p:nvSpPr>
          <p:spPr>
            <a:xfrm>
              <a:off x="5848836" y="2519102"/>
              <a:ext cx="1270" cy="1270"/>
            </a:xfrm>
            <a:custGeom>
              <a:avLst/>
              <a:gdLst/>
              <a:ahLst/>
              <a:cxnLst/>
              <a:rect l="l" t="t" r="r" b="b"/>
              <a:pathLst>
                <a:path w="1270" h="1269">
                  <a:moveTo>
                    <a:pt x="0" y="0"/>
                  </a:moveTo>
                  <a:lnTo>
                    <a:pt x="558" y="0"/>
                  </a:lnTo>
                  <a:lnTo>
                    <a:pt x="1117" y="546"/>
                  </a:lnTo>
                  <a:lnTo>
                    <a:pt x="558" y="1104"/>
                  </a:lnTo>
                  <a:lnTo>
                    <a:pt x="0" y="1104"/>
                  </a:lnTo>
                  <a:lnTo>
                    <a:pt x="0" y="0"/>
                  </a:lnTo>
                </a:path>
              </a:pathLst>
            </a:custGeom>
            <a:ln w="3175">
              <a:solidFill>
                <a:srgbClr val="5C86AE"/>
              </a:solidFill>
            </a:ln>
          </p:spPr>
          <p:txBody>
            <a:bodyPr wrap="square" lIns="0" tIns="0" rIns="0" bIns="0" rtlCol="0"/>
            <a:lstStyle/>
            <a:p/>
          </p:txBody>
        </p:sp>
        <p:sp>
          <p:nvSpPr>
            <p:cNvPr id="3100" name="object 3100" descr=""/>
            <p:cNvSpPr/>
            <p:nvPr/>
          </p:nvSpPr>
          <p:spPr>
            <a:xfrm>
              <a:off x="5848835" y="251853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101" name="object 3101" descr=""/>
            <p:cNvSpPr/>
            <p:nvPr/>
          </p:nvSpPr>
          <p:spPr>
            <a:xfrm>
              <a:off x="5856648" y="2495090"/>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3102" name="object 3102" descr=""/>
            <p:cNvSpPr/>
            <p:nvPr/>
          </p:nvSpPr>
          <p:spPr>
            <a:xfrm>
              <a:off x="5857208" y="2493975"/>
              <a:ext cx="0" cy="635"/>
            </a:xfrm>
            <a:custGeom>
              <a:avLst/>
              <a:gdLst/>
              <a:ahLst/>
              <a:cxnLst/>
              <a:rect l="l" t="t" r="r" b="b"/>
              <a:pathLst>
                <a:path w="0" h="635">
                  <a:moveTo>
                    <a:pt x="0" y="0"/>
                  </a:moveTo>
                  <a:lnTo>
                    <a:pt x="0" y="558"/>
                  </a:lnTo>
                  <a:lnTo>
                    <a:pt x="0" y="0"/>
                  </a:lnTo>
                </a:path>
              </a:pathLst>
            </a:custGeom>
            <a:ln w="3175">
              <a:solidFill>
                <a:srgbClr val="5C86AE"/>
              </a:solidFill>
            </a:ln>
          </p:spPr>
          <p:txBody>
            <a:bodyPr wrap="square" lIns="0" tIns="0" rIns="0" bIns="0" rtlCol="0"/>
            <a:lstStyle/>
            <a:p/>
          </p:txBody>
        </p:sp>
        <p:sp>
          <p:nvSpPr>
            <p:cNvPr id="3103" name="object 3103" descr=""/>
            <p:cNvSpPr/>
            <p:nvPr/>
          </p:nvSpPr>
          <p:spPr>
            <a:xfrm>
              <a:off x="5856649" y="2494531"/>
              <a:ext cx="1270" cy="635"/>
            </a:xfrm>
            <a:custGeom>
              <a:avLst/>
              <a:gdLst/>
              <a:ahLst/>
              <a:cxnLst/>
              <a:rect l="l" t="t" r="r" b="b"/>
              <a:pathLst>
                <a:path w="1270" h="635">
                  <a:moveTo>
                    <a:pt x="0" y="558"/>
                  </a:moveTo>
                  <a:lnTo>
                    <a:pt x="558" y="0"/>
                  </a:lnTo>
                  <a:lnTo>
                    <a:pt x="1117" y="558"/>
                  </a:lnTo>
                </a:path>
              </a:pathLst>
            </a:custGeom>
            <a:ln w="3175">
              <a:solidFill>
                <a:srgbClr val="5C86AE"/>
              </a:solidFill>
            </a:ln>
          </p:spPr>
          <p:txBody>
            <a:bodyPr wrap="square" lIns="0" tIns="0" rIns="0" bIns="0" rtlCol="0"/>
            <a:lstStyle/>
            <a:p/>
          </p:txBody>
        </p:sp>
        <p:sp>
          <p:nvSpPr>
            <p:cNvPr id="3104" name="object 3104" descr=""/>
            <p:cNvSpPr/>
            <p:nvPr/>
          </p:nvSpPr>
          <p:spPr>
            <a:xfrm>
              <a:off x="5865034" y="2517979"/>
              <a:ext cx="1270" cy="1270"/>
            </a:xfrm>
            <a:custGeom>
              <a:avLst/>
              <a:gdLst/>
              <a:ahLst/>
              <a:cxnLst/>
              <a:rect l="l" t="t" r="r" b="b"/>
              <a:pathLst>
                <a:path w="1270" h="1269">
                  <a:moveTo>
                    <a:pt x="0" y="0"/>
                  </a:moveTo>
                  <a:lnTo>
                    <a:pt x="558" y="0"/>
                  </a:lnTo>
                  <a:lnTo>
                    <a:pt x="1104" y="0"/>
                  </a:lnTo>
                  <a:lnTo>
                    <a:pt x="1104" y="558"/>
                  </a:lnTo>
                  <a:lnTo>
                    <a:pt x="1104" y="1117"/>
                  </a:lnTo>
                  <a:lnTo>
                    <a:pt x="558" y="1117"/>
                  </a:lnTo>
                  <a:lnTo>
                    <a:pt x="0" y="1117"/>
                  </a:lnTo>
                  <a:lnTo>
                    <a:pt x="0" y="0"/>
                  </a:lnTo>
                </a:path>
              </a:pathLst>
            </a:custGeom>
            <a:ln w="3175">
              <a:solidFill>
                <a:srgbClr val="5C86AE"/>
              </a:solidFill>
            </a:ln>
          </p:spPr>
          <p:txBody>
            <a:bodyPr wrap="square" lIns="0" tIns="0" rIns="0" bIns="0" rtlCol="0"/>
            <a:lstStyle/>
            <a:p/>
          </p:txBody>
        </p:sp>
        <p:sp>
          <p:nvSpPr>
            <p:cNvPr id="3105" name="object 3105" descr=""/>
            <p:cNvSpPr/>
            <p:nvPr/>
          </p:nvSpPr>
          <p:spPr>
            <a:xfrm>
              <a:off x="5865020" y="251741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106" name="object 3106" descr=""/>
            <p:cNvSpPr/>
            <p:nvPr/>
          </p:nvSpPr>
          <p:spPr>
            <a:xfrm>
              <a:off x="5865034" y="2519102"/>
              <a:ext cx="1270" cy="1270"/>
            </a:xfrm>
            <a:custGeom>
              <a:avLst/>
              <a:gdLst/>
              <a:ahLst/>
              <a:cxnLst/>
              <a:rect l="l" t="t" r="r" b="b"/>
              <a:pathLst>
                <a:path w="1270" h="1269">
                  <a:moveTo>
                    <a:pt x="0" y="0"/>
                  </a:moveTo>
                  <a:lnTo>
                    <a:pt x="558" y="0"/>
                  </a:lnTo>
                  <a:lnTo>
                    <a:pt x="1104" y="0"/>
                  </a:lnTo>
                  <a:lnTo>
                    <a:pt x="1104" y="546"/>
                  </a:lnTo>
                  <a:lnTo>
                    <a:pt x="1104" y="1104"/>
                  </a:lnTo>
                  <a:lnTo>
                    <a:pt x="558" y="1104"/>
                  </a:lnTo>
                  <a:lnTo>
                    <a:pt x="0" y="1104"/>
                  </a:lnTo>
                  <a:lnTo>
                    <a:pt x="0" y="0"/>
                  </a:lnTo>
                </a:path>
              </a:pathLst>
            </a:custGeom>
            <a:ln w="3175">
              <a:solidFill>
                <a:srgbClr val="5C86AE"/>
              </a:solidFill>
            </a:ln>
          </p:spPr>
          <p:txBody>
            <a:bodyPr wrap="square" lIns="0" tIns="0" rIns="0" bIns="0" rtlCol="0"/>
            <a:lstStyle/>
            <a:p/>
          </p:txBody>
        </p:sp>
        <p:sp>
          <p:nvSpPr>
            <p:cNvPr id="3107" name="object 3107" descr=""/>
            <p:cNvSpPr/>
            <p:nvPr/>
          </p:nvSpPr>
          <p:spPr>
            <a:xfrm>
              <a:off x="5866137" y="2519653"/>
              <a:ext cx="635" cy="0"/>
            </a:xfrm>
            <a:custGeom>
              <a:avLst/>
              <a:gdLst/>
              <a:ahLst/>
              <a:cxnLst/>
              <a:rect l="l" t="t" r="r" b="b"/>
              <a:pathLst>
                <a:path w="635" h="0">
                  <a:moveTo>
                    <a:pt x="0" y="0"/>
                  </a:moveTo>
                  <a:lnTo>
                    <a:pt x="558" y="0"/>
                  </a:lnTo>
                  <a:lnTo>
                    <a:pt x="0" y="0"/>
                  </a:lnTo>
                </a:path>
              </a:pathLst>
            </a:custGeom>
            <a:ln w="3175">
              <a:solidFill>
                <a:srgbClr val="5C86AE"/>
              </a:solidFill>
            </a:ln>
          </p:spPr>
          <p:txBody>
            <a:bodyPr wrap="square" lIns="0" tIns="0" rIns="0" bIns="0" rtlCol="0"/>
            <a:lstStyle/>
            <a:p/>
          </p:txBody>
        </p:sp>
        <p:sp>
          <p:nvSpPr>
            <p:cNvPr id="3108" name="object 3108" descr=""/>
            <p:cNvSpPr/>
            <p:nvPr/>
          </p:nvSpPr>
          <p:spPr>
            <a:xfrm>
              <a:off x="5870042" y="249508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109" name="object 3109" descr=""/>
            <p:cNvSpPr/>
            <p:nvPr/>
          </p:nvSpPr>
          <p:spPr>
            <a:xfrm>
              <a:off x="5873404" y="2495090"/>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3110" name="object 3110" descr=""/>
            <p:cNvSpPr/>
            <p:nvPr/>
          </p:nvSpPr>
          <p:spPr>
            <a:xfrm>
              <a:off x="5873963" y="2493975"/>
              <a:ext cx="0" cy="635"/>
            </a:xfrm>
            <a:custGeom>
              <a:avLst/>
              <a:gdLst/>
              <a:ahLst/>
              <a:cxnLst/>
              <a:rect l="l" t="t" r="r" b="b"/>
              <a:pathLst>
                <a:path w="0" h="635">
                  <a:moveTo>
                    <a:pt x="0" y="0"/>
                  </a:moveTo>
                  <a:lnTo>
                    <a:pt x="0" y="558"/>
                  </a:lnTo>
                  <a:lnTo>
                    <a:pt x="0" y="0"/>
                  </a:lnTo>
                </a:path>
              </a:pathLst>
            </a:custGeom>
            <a:ln w="3175">
              <a:solidFill>
                <a:srgbClr val="5C86AE"/>
              </a:solidFill>
            </a:ln>
          </p:spPr>
          <p:txBody>
            <a:bodyPr wrap="square" lIns="0" tIns="0" rIns="0" bIns="0" rtlCol="0"/>
            <a:lstStyle/>
            <a:p/>
          </p:txBody>
        </p:sp>
        <p:sp>
          <p:nvSpPr>
            <p:cNvPr id="3111" name="object 3111" descr=""/>
            <p:cNvSpPr/>
            <p:nvPr/>
          </p:nvSpPr>
          <p:spPr>
            <a:xfrm>
              <a:off x="5873405" y="2494531"/>
              <a:ext cx="1270" cy="635"/>
            </a:xfrm>
            <a:custGeom>
              <a:avLst/>
              <a:gdLst/>
              <a:ahLst/>
              <a:cxnLst/>
              <a:rect l="l" t="t" r="r" b="b"/>
              <a:pathLst>
                <a:path w="1270" h="635">
                  <a:moveTo>
                    <a:pt x="0" y="558"/>
                  </a:moveTo>
                  <a:lnTo>
                    <a:pt x="558" y="0"/>
                  </a:lnTo>
                  <a:lnTo>
                    <a:pt x="1117" y="558"/>
                  </a:lnTo>
                </a:path>
              </a:pathLst>
            </a:custGeom>
            <a:ln w="3175">
              <a:solidFill>
                <a:srgbClr val="5C86AE"/>
              </a:solidFill>
            </a:ln>
          </p:spPr>
          <p:txBody>
            <a:bodyPr wrap="square" lIns="0" tIns="0" rIns="0" bIns="0" rtlCol="0"/>
            <a:lstStyle/>
            <a:p/>
          </p:txBody>
        </p:sp>
        <p:sp>
          <p:nvSpPr>
            <p:cNvPr id="3112" name="object 3112" descr=""/>
            <p:cNvSpPr/>
            <p:nvPr/>
          </p:nvSpPr>
          <p:spPr>
            <a:xfrm>
              <a:off x="5879545" y="2517978"/>
              <a:ext cx="1270" cy="635"/>
            </a:xfrm>
            <a:custGeom>
              <a:avLst/>
              <a:gdLst/>
              <a:ahLst/>
              <a:cxnLst/>
              <a:rect l="l" t="t" r="r" b="b"/>
              <a:pathLst>
                <a:path w="1270" h="635">
                  <a:moveTo>
                    <a:pt x="0" y="558"/>
                  </a:moveTo>
                  <a:lnTo>
                    <a:pt x="0" y="0"/>
                  </a:lnTo>
                  <a:lnTo>
                    <a:pt x="558" y="0"/>
                  </a:lnTo>
                  <a:lnTo>
                    <a:pt x="1117" y="0"/>
                  </a:lnTo>
                </a:path>
              </a:pathLst>
            </a:custGeom>
            <a:ln w="3175">
              <a:solidFill>
                <a:srgbClr val="5C86AE"/>
              </a:solidFill>
            </a:ln>
          </p:spPr>
          <p:txBody>
            <a:bodyPr wrap="square" lIns="0" tIns="0" rIns="0" bIns="0" rtlCol="0"/>
            <a:lstStyle/>
            <a:p/>
          </p:txBody>
        </p:sp>
        <p:sp>
          <p:nvSpPr>
            <p:cNvPr id="3113" name="object 3113" descr=""/>
            <p:cNvSpPr/>
            <p:nvPr/>
          </p:nvSpPr>
          <p:spPr>
            <a:xfrm>
              <a:off x="5881776" y="2517979"/>
              <a:ext cx="1270" cy="1270"/>
            </a:xfrm>
            <a:custGeom>
              <a:avLst/>
              <a:gdLst/>
              <a:ahLst/>
              <a:cxnLst/>
              <a:rect l="l" t="t" r="r" b="b"/>
              <a:pathLst>
                <a:path w="1270" h="1269">
                  <a:moveTo>
                    <a:pt x="0" y="0"/>
                  </a:moveTo>
                  <a:lnTo>
                    <a:pt x="558" y="0"/>
                  </a:lnTo>
                  <a:lnTo>
                    <a:pt x="1117" y="558"/>
                  </a:lnTo>
                  <a:lnTo>
                    <a:pt x="558" y="1117"/>
                  </a:lnTo>
                  <a:lnTo>
                    <a:pt x="0" y="1117"/>
                  </a:lnTo>
                  <a:lnTo>
                    <a:pt x="0" y="0"/>
                  </a:lnTo>
                </a:path>
              </a:pathLst>
            </a:custGeom>
            <a:ln w="3175">
              <a:solidFill>
                <a:srgbClr val="5C86AE"/>
              </a:solidFill>
            </a:ln>
          </p:spPr>
          <p:txBody>
            <a:bodyPr wrap="square" lIns="0" tIns="0" rIns="0" bIns="0" rtlCol="0"/>
            <a:lstStyle/>
            <a:p/>
          </p:txBody>
        </p:sp>
        <p:sp>
          <p:nvSpPr>
            <p:cNvPr id="3114" name="object 3114" descr=""/>
            <p:cNvSpPr/>
            <p:nvPr/>
          </p:nvSpPr>
          <p:spPr>
            <a:xfrm>
              <a:off x="5881776" y="2519102"/>
              <a:ext cx="1270" cy="1270"/>
            </a:xfrm>
            <a:custGeom>
              <a:avLst/>
              <a:gdLst/>
              <a:ahLst/>
              <a:cxnLst/>
              <a:rect l="l" t="t" r="r" b="b"/>
              <a:pathLst>
                <a:path w="1270" h="1269">
                  <a:moveTo>
                    <a:pt x="0" y="0"/>
                  </a:moveTo>
                  <a:lnTo>
                    <a:pt x="558" y="0"/>
                  </a:lnTo>
                  <a:lnTo>
                    <a:pt x="1117" y="0"/>
                  </a:lnTo>
                  <a:lnTo>
                    <a:pt x="1117" y="546"/>
                  </a:lnTo>
                  <a:lnTo>
                    <a:pt x="1117" y="1104"/>
                  </a:lnTo>
                  <a:lnTo>
                    <a:pt x="558" y="1104"/>
                  </a:lnTo>
                  <a:lnTo>
                    <a:pt x="0" y="1104"/>
                  </a:lnTo>
                  <a:lnTo>
                    <a:pt x="0" y="0"/>
                  </a:lnTo>
                </a:path>
              </a:pathLst>
            </a:custGeom>
            <a:ln w="3175">
              <a:solidFill>
                <a:srgbClr val="5C86AE"/>
              </a:solidFill>
            </a:ln>
          </p:spPr>
          <p:txBody>
            <a:bodyPr wrap="square" lIns="0" tIns="0" rIns="0" bIns="0" rtlCol="0"/>
            <a:lstStyle/>
            <a:p/>
          </p:txBody>
        </p:sp>
        <p:sp>
          <p:nvSpPr>
            <p:cNvPr id="3115" name="object 3115" descr=""/>
            <p:cNvSpPr/>
            <p:nvPr/>
          </p:nvSpPr>
          <p:spPr>
            <a:xfrm>
              <a:off x="5887358" y="2493974"/>
              <a:ext cx="1270" cy="635"/>
            </a:xfrm>
            <a:custGeom>
              <a:avLst/>
              <a:gdLst/>
              <a:ahLst/>
              <a:cxnLst/>
              <a:rect l="l" t="t" r="r" b="b"/>
              <a:pathLst>
                <a:path w="1270" h="635">
                  <a:moveTo>
                    <a:pt x="0" y="558"/>
                  </a:moveTo>
                  <a:lnTo>
                    <a:pt x="0" y="0"/>
                  </a:lnTo>
                  <a:lnTo>
                    <a:pt x="558" y="0"/>
                  </a:lnTo>
                  <a:lnTo>
                    <a:pt x="1117" y="0"/>
                  </a:lnTo>
                </a:path>
              </a:pathLst>
            </a:custGeom>
            <a:ln w="3175">
              <a:solidFill>
                <a:srgbClr val="5C86AE"/>
              </a:solidFill>
            </a:ln>
          </p:spPr>
          <p:txBody>
            <a:bodyPr wrap="square" lIns="0" tIns="0" rIns="0" bIns="0" rtlCol="0"/>
            <a:lstStyle/>
            <a:p/>
          </p:txBody>
        </p:sp>
        <p:sp>
          <p:nvSpPr>
            <p:cNvPr id="3116" name="object 3116" descr=""/>
            <p:cNvSpPr/>
            <p:nvPr/>
          </p:nvSpPr>
          <p:spPr>
            <a:xfrm>
              <a:off x="5890148" y="2493974"/>
              <a:ext cx="635" cy="1270"/>
            </a:xfrm>
            <a:custGeom>
              <a:avLst/>
              <a:gdLst/>
              <a:ahLst/>
              <a:cxnLst/>
              <a:rect l="l" t="t" r="r" b="b"/>
              <a:pathLst>
                <a:path w="635" h="1269">
                  <a:moveTo>
                    <a:pt x="0" y="558"/>
                  </a:moveTo>
                  <a:lnTo>
                    <a:pt x="0" y="0"/>
                  </a:lnTo>
                  <a:lnTo>
                    <a:pt x="558" y="558"/>
                  </a:lnTo>
                  <a:lnTo>
                    <a:pt x="558" y="1117"/>
                  </a:lnTo>
                  <a:lnTo>
                    <a:pt x="0" y="1117"/>
                  </a:lnTo>
                  <a:lnTo>
                    <a:pt x="0" y="558"/>
                  </a:lnTo>
                </a:path>
              </a:pathLst>
            </a:custGeom>
            <a:ln w="3175">
              <a:solidFill>
                <a:srgbClr val="5C86AE"/>
              </a:solidFill>
            </a:ln>
          </p:spPr>
          <p:txBody>
            <a:bodyPr wrap="square" lIns="0" tIns="0" rIns="0" bIns="0" rtlCol="0"/>
            <a:lstStyle/>
            <a:p/>
          </p:txBody>
        </p:sp>
        <p:sp>
          <p:nvSpPr>
            <p:cNvPr id="3117" name="object 3117" descr=""/>
            <p:cNvSpPr/>
            <p:nvPr/>
          </p:nvSpPr>
          <p:spPr>
            <a:xfrm>
              <a:off x="5896287" y="2517978"/>
              <a:ext cx="635" cy="1270"/>
            </a:xfrm>
            <a:custGeom>
              <a:avLst/>
              <a:gdLst/>
              <a:ahLst/>
              <a:cxnLst/>
              <a:rect l="l" t="t" r="r" b="b"/>
              <a:pathLst>
                <a:path w="635" h="1269">
                  <a:moveTo>
                    <a:pt x="0" y="558"/>
                  </a:moveTo>
                  <a:lnTo>
                    <a:pt x="0" y="0"/>
                  </a:lnTo>
                  <a:lnTo>
                    <a:pt x="0" y="558"/>
                  </a:lnTo>
                  <a:lnTo>
                    <a:pt x="558" y="558"/>
                  </a:lnTo>
                  <a:lnTo>
                    <a:pt x="558" y="1117"/>
                  </a:lnTo>
                  <a:lnTo>
                    <a:pt x="0" y="1117"/>
                  </a:lnTo>
                  <a:lnTo>
                    <a:pt x="0" y="558"/>
                  </a:lnTo>
                </a:path>
              </a:pathLst>
            </a:custGeom>
            <a:ln w="3175">
              <a:solidFill>
                <a:srgbClr val="5C86AE"/>
              </a:solidFill>
            </a:ln>
          </p:spPr>
          <p:txBody>
            <a:bodyPr wrap="square" lIns="0" tIns="0" rIns="0" bIns="0" rtlCol="0"/>
            <a:lstStyle/>
            <a:p/>
          </p:txBody>
        </p:sp>
        <p:sp>
          <p:nvSpPr>
            <p:cNvPr id="3118" name="object 3118" descr=""/>
            <p:cNvSpPr/>
            <p:nvPr/>
          </p:nvSpPr>
          <p:spPr>
            <a:xfrm>
              <a:off x="5897962" y="2517977"/>
              <a:ext cx="0" cy="1905"/>
            </a:xfrm>
            <a:custGeom>
              <a:avLst/>
              <a:gdLst/>
              <a:ahLst/>
              <a:cxnLst/>
              <a:rect l="l" t="t" r="r" b="b"/>
              <a:pathLst>
                <a:path w="0" h="1905">
                  <a:moveTo>
                    <a:pt x="0" y="1676"/>
                  </a:moveTo>
                  <a:lnTo>
                    <a:pt x="0" y="1130"/>
                  </a:lnTo>
                  <a:lnTo>
                    <a:pt x="0" y="558"/>
                  </a:lnTo>
                  <a:lnTo>
                    <a:pt x="0" y="0"/>
                  </a:lnTo>
                </a:path>
              </a:pathLst>
            </a:custGeom>
            <a:ln w="3175">
              <a:solidFill>
                <a:srgbClr val="5C86AE"/>
              </a:solidFill>
            </a:ln>
          </p:spPr>
          <p:txBody>
            <a:bodyPr wrap="square" lIns="0" tIns="0" rIns="0" bIns="0" rtlCol="0"/>
            <a:lstStyle/>
            <a:p/>
          </p:txBody>
        </p:sp>
        <p:sp>
          <p:nvSpPr>
            <p:cNvPr id="3119" name="object 3119" descr=""/>
            <p:cNvSpPr/>
            <p:nvPr/>
          </p:nvSpPr>
          <p:spPr>
            <a:xfrm>
              <a:off x="5898518" y="2520212"/>
              <a:ext cx="1270" cy="0"/>
            </a:xfrm>
            <a:custGeom>
              <a:avLst/>
              <a:gdLst/>
              <a:ahLst/>
              <a:cxnLst/>
              <a:rect l="l" t="t" r="r" b="b"/>
              <a:pathLst>
                <a:path w="1270" h="0">
                  <a:moveTo>
                    <a:pt x="1117" y="0"/>
                  </a:moveTo>
                  <a:lnTo>
                    <a:pt x="558" y="0"/>
                  </a:lnTo>
                  <a:lnTo>
                    <a:pt x="0" y="0"/>
                  </a:lnTo>
                </a:path>
              </a:pathLst>
            </a:custGeom>
            <a:ln w="3175">
              <a:solidFill>
                <a:srgbClr val="5C86AE"/>
              </a:solidFill>
            </a:ln>
          </p:spPr>
          <p:txBody>
            <a:bodyPr wrap="square" lIns="0" tIns="0" rIns="0" bIns="0" rtlCol="0"/>
            <a:lstStyle/>
            <a:p/>
          </p:txBody>
        </p:sp>
        <p:sp>
          <p:nvSpPr>
            <p:cNvPr id="3120" name="object 3120" descr=""/>
            <p:cNvSpPr/>
            <p:nvPr/>
          </p:nvSpPr>
          <p:spPr>
            <a:xfrm>
              <a:off x="5897961" y="2517978"/>
              <a:ext cx="1905" cy="2540"/>
            </a:xfrm>
            <a:custGeom>
              <a:avLst/>
              <a:gdLst/>
              <a:ahLst/>
              <a:cxnLst/>
              <a:rect l="l" t="t" r="r" b="b"/>
              <a:pathLst>
                <a:path w="1904" h="2539">
                  <a:moveTo>
                    <a:pt x="558" y="558"/>
                  </a:moveTo>
                  <a:lnTo>
                    <a:pt x="0" y="558"/>
                  </a:lnTo>
                  <a:lnTo>
                    <a:pt x="0" y="1117"/>
                  </a:lnTo>
                  <a:lnTo>
                    <a:pt x="0" y="1676"/>
                  </a:lnTo>
                  <a:lnTo>
                    <a:pt x="558" y="1676"/>
                  </a:lnTo>
                  <a:lnTo>
                    <a:pt x="558" y="2235"/>
                  </a:lnTo>
                  <a:lnTo>
                    <a:pt x="1117" y="2235"/>
                  </a:lnTo>
                  <a:lnTo>
                    <a:pt x="1676" y="1676"/>
                  </a:lnTo>
                  <a:lnTo>
                    <a:pt x="1117" y="2235"/>
                  </a:lnTo>
                  <a:lnTo>
                    <a:pt x="558" y="2235"/>
                  </a:lnTo>
                  <a:lnTo>
                    <a:pt x="558" y="1676"/>
                  </a:lnTo>
                </a:path>
                <a:path w="1904" h="2539">
                  <a:moveTo>
                    <a:pt x="558" y="558"/>
                  </a:moveTo>
                  <a:lnTo>
                    <a:pt x="558" y="0"/>
                  </a:lnTo>
                  <a:lnTo>
                    <a:pt x="1117" y="0"/>
                  </a:lnTo>
                  <a:lnTo>
                    <a:pt x="1676" y="0"/>
                  </a:lnTo>
                  <a:lnTo>
                    <a:pt x="1676" y="558"/>
                  </a:lnTo>
                  <a:lnTo>
                    <a:pt x="1676" y="1117"/>
                  </a:lnTo>
                  <a:lnTo>
                    <a:pt x="1676" y="1676"/>
                  </a:lnTo>
                </a:path>
              </a:pathLst>
            </a:custGeom>
            <a:ln w="3175">
              <a:solidFill>
                <a:srgbClr val="5C86AE"/>
              </a:solidFill>
            </a:ln>
          </p:spPr>
          <p:txBody>
            <a:bodyPr wrap="square" lIns="0" tIns="0" rIns="0" bIns="0" rtlCol="0"/>
            <a:lstStyle/>
            <a:p/>
          </p:txBody>
        </p:sp>
        <p:sp>
          <p:nvSpPr>
            <p:cNvPr id="3121" name="object 3121" descr=""/>
            <p:cNvSpPr/>
            <p:nvPr/>
          </p:nvSpPr>
          <p:spPr>
            <a:xfrm>
              <a:off x="5763967" y="2546453"/>
              <a:ext cx="150495" cy="1905"/>
            </a:xfrm>
            <a:custGeom>
              <a:avLst/>
              <a:gdLst/>
              <a:ahLst/>
              <a:cxnLst/>
              <a:rect l="l" t="t" r="r" b="b"/>
              <a:pathLst>
                <a:path w="150495" h="1905">
                  <a:moveTo>
                    <a:pt x="0" y="1676"/>
                  </a:moveTo>
                  <a:lnTo>
                    <a:pt x="0" y="0"/>
                  </a:lnTo>
                  <a:lnTo>
                    <a:pt x="150190" y="0"/>
                  </a:lnTo>
                </a:path>
              </a:pathLst>
            </a:custGeom>
            <a:ln w="3175">
              <a:solidFill>
                <a:srgbClr val="5C86AE"/>
              </a:solidFill>
            </a:ln>
          </p:spPr>
          <p:txBody>
            <a:bodyPr wrap="square" lIns="0" tIns="0" rIns="0" bIns="0" rtlCol="0"/>
            <a:lstStyle/>
            <a:p/>
          </p:txBody>
        </p:sp>
        <p:sp>
          <p:nvSpPr>
            <p:cNvPr id="3122" name="object 3122" descr=""/>
            <p:cNvSpPr/>
            <p:nvPr/>
          </p:nvSpPr>
          <p:spPr>
            <a:xfrm>
              <a:off x="5846603" y="2517979"/>
              <a:ext cx="635" cy="2540"/>
            </a:xfrm>
            <a:custGeom>
              <a:avLst/>
              <a:gdLst/>
              <a:ahLst/>
              <a:cxnLst/>
              <a:rect l="l" t="t" r="r" b="b"/>
              <a:pathLst>
                <a:path w="635" h="2539">
                  <a:moveTo>
                    <a:pt x="558" y="0"/>
                  </a:moveTo>
                  <a:lnTo>
                    <a:pt x="558" y="2235"/>
                  </a:lnTo>
                  <a:lnTo>
                    <a:pt x="558" y="558"/>
                  </a:lnTo>
                  <a:lnTo>
                    <a:pt x="0" y="558"/>
                  </a:lnTo>
                  <a:lnTo>
                    <a:pt x="558" y="0"/>
                  </a:lnTo>
                </a:path>
              </a:pathLst>
            </a:custGeom>
            <a:ln w="3175">
              <a:solidFill>
                <a:srgbClr val="5C86AE"/>
              </a:solidFill>
            </a:ln>
          </p:spPr>
          <p:txBody>
            <a:bodyPr wrap="square" lIns="0" tIns="0" rIns="0" bIns="0" rtlCol="0"/>
            <a:lstStyle/>
            <a:p/>
          </p:txBody>
        </p:sp>
        <p:sp>
          <p:nvSpPr>
            <p:cNvPr id="3123" name="object 3123" descr=""/>
            <p:cNvSpPr/>
            <p:nvPr/>
          </p:nvSpPr>
          <p:spPr>
            <a:xfrm>
              <a:off x="5848276" y="2517977"/>
              <a:ext cx="1905" cy="2540"/>
            </a:xfrm>
            <a:custGeom>
              <a:avLst/>
              <a:gdLst/>
              <a:ahLst/>
              <a:cxnLst/>
              <a:rect l="l" t="t" r="r" b="b"/>
              <a:pathLst>
                <a:path w="1904" h="2539">
                  <a:moveTo>
                    <a:pt x="1117" y="2235"/>
                  </a:moveTo>
                  <a:lnTo>
                    <a:pt x="1676" y="2235"/>
                  </a:lnTo>
                  <a:lnTo>
                    <a:pt x="1676" y="1676"/>
                  </a:lnTo>
                  <a:lnTo>
                    <a:pt x="1676" y="1130"/>
                  </a:lnTo>
                  <a:lnTo>
                    <a:pt x="1676" y="558"/>
                  </a:lnTo>
                  <a:lnTo>
                    <a:pt x="1676" y="0"/>
                  </a:lnTo>
                  <a:lnTo>
                    <a:pt x="1117" y="0"/>
                  </a:lnTo>
                  <a:lnTo>
                    <a:pt x="558" y="0"/>
                  </a:lnTo>
                  <a:lnTo>
                    <a:pt x="0" y="0"/>
                  </a:lnTo>
                  <a:lnTo>
                    <a:pt x="0" y="2235"/>
                  </a:lnTo>
                  <a:lnTo>
                    <a:pt x="558" y="2235"/>
                  </a:lnTo>
                  <a:lnTo>
                    <a:pt x="1117" y="2235"/>
                  </a:lnTo>
                </a:path>
              </a:pathLst>
            </a:custGeom>
            <a:ln w="3175">
              <a:solidFill>
                <a:srgbClr val="5C86AE"/>
              </a:solidFill>
            </a:ln>
          </p:spPr>
          <p:txBody>
            <a:bodyPr wrap="square" lIns="0" tIns="0" rIns="0" bIns="0" rtlCol="0"/>
            <a:lstStyle/>
            <a:p/>
          </p:txBody>
        </p:sp>
        <p:sp>
          <p:nvSpPr>
            <p:cNvPr id="3124" name="object 3124" descr=""/>
            <p:cNvSpPr/>
            <p:nvPr/>
          </p:nvSpPr>
          <p:spPr>
            <a:xfrm>
              <a:off x="5854415" y="2493975"/>
              <a:ext cx="1270" cy="2540"/>
            </a:xfrm>
            <a:custGeom>
              <a:avLst/>
              <a:gdLst/>
              <a:ahLst/>
              <a:cxnLst/>
              <a:rect l="l" t="t" r="r" b="b"/>
              <a:pathLst>
                <a:path w="1270" h="2539">
                  <a:moveTo>
                    <a:pt x="1117" y="0"/>
                  </a:moveTo>
                  <a:lnTo>
                    <a:pt x="558" y="0"/>
                  </a:lnTo>
                  <a:lnTo>
                    <a:pt x="0" y="558"/>
                  </a:lnTo>
                  <a:lnTo>
                    <a:pt x="558" y="558"/>
                  </a:lnTo>
                  <a:lnTo>
                    <a:pt x="558" y="2235"/>
                  </a:lnTo>
                  <a:lnTo>
                    <a:pt x="1117" y="2235"/>
                  </a:lnTo>
                  <a:lnTo>
                    <a:pt x="1117" y="0"/>
                  </a:lnTo>
                </a:path>
              </a:pathLst>
            </a:custGeom>
            <a:ln w="3175">
              <a:solidFill>
                <a:srgbClr val="5C86AE"/>
              </a:solidFill>
            </a:ln>
          </p:spPr>
          <p:txBody>
            <a:bodyPr wrap="square" lIns="0" tIns="0" rIns="0" bIns="0" rtlCol="0"/>
            <a:lstStyle/>
            <a:p/>
          </p:txBody>
        </p:sp>
        <p:sp>
          <p:nvSpPr>
            <p:cNvPr id="3125" name="object 3125" descr=""/>
            <p:cNvSpPr/>
            <p:nvPr/>
          </p:nvSpPr>
          <p:spPr>
            <a:xfrm>
              <a:off x="5856090" y="2493971"/>
              <a:ext cx="2540" cy="2540"/>
            </a:xfrm>
            <a:custGeom>
              <a:avLst/>
              <a:gdLst/>
              <a:ahLst/>
              <a:cxnLst/>
              <a:rect l="l" t="t" r="r" b="b"/>
              <a:pathLst>
                <a:path w="2539" h="2539">
                  <a:moveTo>
                    <a:pt x="558" y="2235"/>
                  </a:moveTo>
                  <a:lnTo>
                    <a:pt x="558" y="1676"/>
                  </a:lnTo>
                  <a:lnTo>
                    <a:pt x="1676" y="1676"/>
                  </a:lnTo>
                  <a:lnTo>
                    <a:pt x="2235" y="2235"/>
                  </a:lnTo>
                  <a:lnTo>
                    <a:pt x="1117" y="0"/>
                  </a:lnTo>
                  <a:lnTo>
                    <a:pt x="0" y="2235"/>
                  </a:lnTo>
                  <a:lnTo>
                    <a:pt x="558" y="2235"/>
                  </a:lnTo>
                </a:path>
              </a:pathLst>
            </a:custGeom>
            <a:ln w="3175">
              <a:solidFill>
                <a:srgbClr val="5C86AE"/>
              </a:solidFill>
            </a:ln>
          </p:spPr>
          <p:txBody>
            <a:bodyPr wrap="square" lIns="0" tIns="0" rIns="0" bIns="0" rtlCol="0"/>
            <a:lstStyle/>
            <a:p/>
          </p:txBody>
        </p:sp>
        <p:sp>
          <p:nvSpPr>
            <p:cNvPr id="3126" name="object 3126" descr=""/>
            <p:cNvSpPr/>
            <p:nvPr/>
          </p:nvSpPr>
          <p:spPr>
            <a:xfrm>
              <a:off x="5862788" y="2517977"/>
              <a:ext cx="1905" cy="2540"/>
            </a:xfrm>
            <a:custGeom>
              <a:avLst/>
              <a:gdLst/>
              <a:ahLst/>
              <a:cxnLst/>
              <a:rect l="l" t="t" r="r" b="b"/>
              <a:pathLst>
                <a:path w="1904" h="2539">
                  <a:moveTo>
                    <a:pt x="558" y="2235"/>
                  </a:moveTo>
                  <a:lnTo>
                    <a:pt x="1676" y="2235"/>
                  </a:lnTo>
                  <a:lnTo>
                    <a:pt x="0" y="2235"/>
                  </a:lnTo>
                  <a:lnTo>
                    <a:pt x="0" y="1676"/>
                  </a:lnTo>
                  <a:lnTo>
                    <a:pt x="558" y="1676"/>
                  </a:lnTo>
                  <a:lnTo>
                    <a:pt x="558" y="1130"/>
                  </a:lnTo>
                  <a:lnTo>
                    <a:pt x="1117" y="1130"/>
                  </a:lnTo>
                  <a:lnTo>
                    <a:pt x="1117" y="558"/>
                  </a:lnTo>
                  <a:lnTo>
                    <a:pt x="1117" y="0"/>
                  </a:lnTo>
                  <a:lnTo>
                    <a:pt x="558" y="0"/>
                  </a:lnTo>
                  <a:lnTo>
                    <a:pt x="558" y="558"/>
                  </a:lnTo>
                  <a:lnTo>
                    <a:pt x="0" y="558"/>
                  </a:lnTo>
                  <a:lnTo>
                    <a:pt x="558" y="0"/>
                  </a:lnTo>
                  <a:lnTo>
                    <a:pt x="1117" y="0"/>
                  </a:lnTo>
                  <a:lnTo>
                    <a:pt x="1676" y="0"/>
                  </a:lnTo>
                  <a:lnTo>
                    <a:pt x="1676" y="558"/>
                  </a:lnTo>
                  <a:lnTo>
                    <a:pt x="1676" y="1130"/>
                  </a:lnTo>
                  <a:lnTo>
                    <a:pt x="1117" y="1130"/>
                  </a:lnTo>
                  <a:lnTo>
                    <a:pt x="1117" y="1676"/>
                  </a:lnTo>
                  <a:lnTo>
                    <a:pt x="558" y="1676"/>
                  </a:lnTo>
                  <a:lnTo>
                    <a:pt x="558" y="2235"/>
                  </a:lnTo>
                </a:path>
              </a:pathLst>
            </a:custGeom>
            <a:ln w="3175">
              <a:solidFill>
                <a:srgbClr val="5C86AE"/>
              </a:solidFill>
            </a:ln>
          </p:spPr>
          <p:txBody>
            <a:bodyPr wrap="square" lIns="0" tIns="0" rIns="0" bIns="0" rtlCol="0"/>
            <a:lstStyle/>
            <a:p/>
          </p:txBody>
        </p:sp>
        <p:sp>
          <p:nvSpPr>
            <p:cNvPr id="3127" name="object 3127" descr=""/>
            <p:cNvSpPr/>
            <p:nvPr/>
          </p:nvSpPr>
          <p:spPr>
            <a:xfrm>
              <a:off x="5865032" y="2517977"/>
              <a:ext cx="1905" cy="2540"/>
            </a:xfrm>
            <a:custGeom>
              <a:avLst/>
              <a:gdLst/>
              <a:ahLst/>
              <a:cxnLst/>
              <a:rect l="l" t="t" r="r" b="b"/>
              <a:pathLst>
                <a:path w="1904" h="2539">
                  <a:moveTo>
                    <a:pt x="1104" y="2235"/>
                  </a:moveTo>
                  <a:lnTo>
                    <a:pt x="1663" y="2235"/>
                  </a:lnTo>
                  <a:lnTo>
                    <a:pt x="1663" y="1676"/>
                  </a:lnTo>
                  <a:lnTo>
                    <a:pt x="1663" y="1130"/>
                  </a:lnTo>
                  <a:lnTo>
                    <a:pt x="1104" y="1130"/>
                  </a:lnTo>
                  <a:lnTo>
                    <a:pt x="1663" y="1130"/>
                  </a:lnTo>
                  <a:lnTo>
                    <a:pt x="1663" y="558"/>
                  </a:lnTo>
                  <a:lnTo>
                    <a:pt x="1663" y="0"/>
                  </a:lnTo>
                  <a:lnTo>
                    <a:pt x="1104" y="0"/>
                  </a:lnTo>
                  <a:lnTo>
                    <a:pt x="558" y="0"/>
                  </a:lnTo>
                  <a:lnTo>
                    <a:pt x="0" y="0"/>
                  </a:lnTo>
                  <a:lnTo>
                    <a:pt x="0" y="2235"/>
                  </a:lnTo>
                  <a:lnTo>
                    <a:pt x="558" y="2235"/>
                  </a:lnTo>
                  <a:lnTo>
                    <a:pt x="1104" y="2235"/>
                  </a:lnTo>
                </a:path>
              </a:pathLst>
            </a:custGeom>
            <a:ln w="3175">
              <a:solidFill>
                <a:srgbClr val="5C86AE"/>
              </a:solidFill>
            </a:ln>
          </p:spPr>
          <p:txBody>
            <a:bodyPr wrap="square" lIns="0" tIns="0" rIns="0" bIns="0" rtlCol="0"/>
            <a:lstStyle/>
            <a:p/>
          </p:txBody>
        </p:sp>
        <p:sp>
          <p:nvSpPr>
            <p:cNvPr id="3128" name="object 3128" descr=""/>
            <p:cNvSpPr/>
            <p:nvPr/>
          </p:nvSpPr>
          <p:spPr>
            <a:xfrm>
              <a:off x="5871160" y="2493971"/>
              <a:ext cx="1905" cy="2540"/>
            </a:xfrm>
            <a:custGeom>
              <a:avLst/>
              <a:gdLst/>
              <a:ahLst/>
              <a:cxnLst/>
              <a:rect l="l" t="t" r="r" b="b"/>
              <a:pathLst>
                <a:path w="1904" h="2539">
                  <a:moveTo>
                    <a:pt x="0" y="2235"/>
                  </a:moveTo>
                  <a:lnTo>
                    <a:pt x="1689" y="2235"/>
                  </a:lnTo>
                  <a:lnTo>
                    <a:pt x="0" y="2235"/>
                  </a:lnTo>
                  <a:lnTo>
                    <a:pt x="0" y="1676"/>
                  </a:lnTo>
                  <a:lnTo>
                    <a:pt x="558" y="1117"/>
                  </a:lnTo>
                  <a:lnTo>
                    <a:pt x="1130" y="1117"/>
                  </a:lnTo>
                  <a:lnTo>
                    <a:pt x="1130" y="558"/>
                  </a:lnTo>
                  <a:lnTo>
                    <a:pt x="1130" y="0"/>
                  </a:lnTo>
                  <a:lnTo>
                    <a:pt x="558" y="0"/>
                  </a:lnTo>
                  <a:lnTo>
                    <a:pt x="0" y="558"/>
                  </a:lnTo>
                  <a:lnTo>
                    <a:pt x="0" y="0"/>
                  </a:lnTo>
                  <a:lnTo>
                    <a:pt x="558" y="0"/>
                  </a:lnTo>
                  <a:lnTo>
                    <a:pt x="1130" y="0"/>
                  </a:lnTo>
                  <a:lnTo>
                    <a:pt x="1130" y="558"/>
                  </a:lnTo>
                  <a:lnTo>
                    <a:pt x="1689" y="558"/>
                  </a:lnTo>
                  <a:lnTo>
                    <a:pt x="1130" y="1117"/>
                  </a:lnTo>
                  <a:lnTo>
                    <a:pt x="558" y="1676"/>
                  </a:lnTo>
                  <a:lnTo>
                    <a:pt x="0" y="2235"/>
                  </a:lnTo>
                </a:path>
              </a:pathLst>
            </a:custGeom>
            <a:ln w="3175">
              <a:solidFill>
                <a:srgbClr val="5C86AE"/>
              </a:solidFill>
            </a:ln>
          </p:spPr>
          <p:txBody>
            <a:bodyPr wrap="square" lIns="0" tIns="0" rIns="0" bIns="0" rtlCol="0"/>
            <a:lstStyle/>
            <a:p/>
          </p:txBody>
        </p:sp>
        <p:sp>
          <p:nvSpPr>
            <p:cNvPr id="3129" name="object 3129" descr=""/>
            <p:cNvSpPr/>
            <p:nvPr/>
          </p:nvSpPr>
          <p:spPr>
            <a:xfrm>
              <a:off x="5872847" y="2493971"/>
              <a:ext cx="2540" cy="2540"/>
            </a:xfrm>
            <a:custGeom>
              <a:avLst/>
              <a:gdLst/>
              <a:ahLst/>
              <a:cxnLst/>
              <a:rect l="l" t="t" r="r" b="b"/>
              <a:pathLst>
                <a:path w="2539" h="2539">
                  <a:moveTo>
                    <a:pt x="558" y="2235"/>
                  </a:moveTo>
                  <a:lnTo>
                    <a:pt x="558" y="1676"/>
                  </a:lnTo>
                  <a:lnTo>
                    <a:pt x="1676" y="1676"/>
                  </a:lnTo>
                  <a:lnTo>
                    <a:pt x="1676" y="2235"/>
                  </a:lnTo>
                  <a:lnTo>
                    <a:pt x="2222" y="2235"/>
                  </a:lnTo>
                  <a:lnTo>
                    <a:pt x="1117" y="0"/>
                  </a:lnTo>
                  <a:lnTo>
                    <a:pt x="0" y="2235"/>
                  </a:lnTo>
                  <a:lnTo>
                    <a:pt x="558" y="2235"/>
                  </a:lnTo>
                </a:path>
              </a:pathLst>
            </a:custGeom>
            <a:ln w="3175">
              <a:solidFill>
                <a:srgbClr val="5C86AE"/>
              </a:solidFill>
            </a:ln>
          </p:spPr>
          <p:txBody>
            <a:bodyPr wrap="square" lIns="0" tIns="0" rIns="0" bIns="0" rtlCol="0"/>
            <a:lstStyle/>
            <a:p/>
          </p:txBody>
        </p:sp>
        <p:sp>
          <p:nvSpPr>
            <p:cNvPr id="3130" name="object 3130" descr=""/>
            <p:cNvSpPr/>
            <p:nvPr/>
          </p:nvSpPr>
          <p:spPr>
            <a:xfrm>
              <a:off x="5879545" y="2517977"/>
              <a:ext cx="1270" cy="2540"/>
            </a:xfrm>
            <a:custGeom>
              <a:avLst/>
              <a:gdLst/>
              <a:ahLst/>
              <a:cxnLst/>
              <a:rect l="l" t="t" r="r" b="b"/>
              <a:pathLst>
                <a:path w="1270" h="2539">
                  <a:moveTo>
                    <a:pt x="0" y="2235"/>
                  </a:moveTo>
                  <a:lnTo>
                    <a:pt x="0" y="1676"/>
                  </a:lnTo>
                  <a:lnTo>
                    <a:pt x="0" y="2235"/>
                  </a:lnTo>
                  <a:lnTo>
                    <a:pt x="558" y="2235"/>
                  </a:lnTo>
                  <a:lnTo>
                    <a:pt x="1117" y="2235"/>
                  </a:lnTo>
                  <a:lnTo>
                    <a:pt x="1117" y="1676"/>
                  </a:lnTo>
                  <a:lnTo>
                    <a:pt x="1117" y="1130"/>
                  </a:lnTo>
                  <a:lnTo>
                    <a:pt x="558" y="1130"/>
                  </a:lnTo>
                  <a:lnTo>
                    <a:pt x="1117" y="558"/>
                  </a:lnTo>
                  <a:lnTo>
                    <a:pt x="1117" y="0"/>
                  </a:lnTo>
                  <a:lnTo>
                    <a:pt x="558" y="0"/>
                  </a:lnTo>
                  <a:lnTo>
                    <a:pt x="0" y="0"/>
                  </a:lnTo>
                  <a:lnTo>
                    <a:pt x="0" y="558"/>
                  </a:lnTo>
                  <a:lnTo>
                    <a:pt x="0" y="0"/>
                  </a:lnTo>
                  <a:lnTo>
                    <a:pt x="558" y="0"/>
                  </a:lnTo>
                  <a:lnTo>
                    <a:pt x="1117" y="0"/>
                  </a:lnTo>
                  <a:lnTo>
                    <a:pt x="1117" y="558"/>
                  </a:lnTo>
                  <a:lnTo>
                    <a:pt x="1117" y="1130"/>
                  </a:lnTo>
                  <a:lnTo>
                    <a:pt x="1117" y="1676"/>
                  </a:lnTo>
                  <a:lnTo>
                    <a:pt x="1117" y="2235"/>
                  </a:lnTo>
                  <a:lnTo>
                    <a:pt x="558" y="2235"/>
                  </a:lnTo>
                  <a:lnTo>
                    <a:pt x="0" y="2235"/>
                  </a:lnTo>
                </a:path>
              </a:pathLst>
            </a:custGeom>
            <a:ln w="3175">
              <a:solidFill>
                <a:srgbClr val="5C86AE"/>
              </a:solidFill>
            </a:ln>
          </p:spPr>
          <p:txBody>
            <a:bodyPr wrap="square" lIns="0" tIns="0" rIns="0" bIns="0" rtlCol="0"/>
            <a:lstStyle/>
            <a:p/>
          </p:txBody>
        </p:sp>
        <p:sp>
          <p:nvSpPr>
            <p:cNvPr id="3131" name="object 3131" descr=""/>
            <p:cNvSpPr/>
            <p:nvPr/>
          </p:nvSpPr>
          <p:spPr>
            <a:xfrm>
              <a:off x="5881216" y="2517977"/>
              <a:ext cx="2540" cy="2540"/>
            </a:xfrm>
            <a:custGeom>
              <a:avLst/>
              <a:gdLst/>
              <a:ahLst/>
              <a:cxnLst/>
              <a:rect l="l" t="t" r="r" b="b"/>
              <a:pathLst>
                <a:path w="2539" h="2539">
                  <a:moveTo>
                    <a:pt x="1676" y="2235"/>
                  </a:moveTo>
                  <a:lnTo>
                    <a:pt x="2235" y="2235"/>
                  </a:lnTo>
                  <a:lnTo>
                    <a:pt x="2235" y="1676"/>
                  </a:lnTo>
                  <a:lnTo>
                    <a:pt x="1676" y="1130"/>
                  </a:lnTo>
                  <a:lnTo>
                    <a:pt x="1676" y="558"/>
                  </a:lnTo>
                  <a:lnTo>
                    <a:pt x="1676" y="0"/>
                  </a:lnTo>
                  <a:lnTo>
                    <a:pt x="1117" y="0"/>
                  </a:lnTo>
                  <a:lnTo>
                    <a:pt x="0" y="0"/>
                  </a:lnTo>
                  <a:lnTo>
                    <a:pt x="0" y="2235"/>
                  </a:lnTo>
                  <a:lnTo>
                    <a:pt x="1117" y="2235"/>
                  </a:lnTo>
                  <a:lnTo>
                    <a:pt x="1676" y="2235"/>
                  </a:lnTo>
                </a:path>
              </a:pathLst>
            </a:custGeom>
            <a:ln w="3175">
              <a:solidFill>
                <a:srgbClr val="5C86AE"/>
              </a:solidFill>
            </a:ln>
          </p:spPr>
          <p:txBody>
            <a:bodyPr wrap="square" lIns="0" tIns="0" rIns="0" bIns="0" rtlCol="0"/>
            <a:lstStyle/>
            <a:p/>
          </p:txBody>
        </p:sp>
        <p:sp>
          <p:nvSpPr>
            <p:cNvPr id="3132" name="object 3132" descr=""/>
            <p:cNvSpPr/>
            <p:nvPr/>
          </p:nvSpPr>
          <p:spPr>
            <a:xfrm>
              <a:off x="5887356" y="2493971"/>
              <a:ext cx="1905" cy="2540"/>
            </a:xfrm>
            <a:custGeom>
              <a:avLst/>
              <a:gdLst/>
              <a:ahLst/>
              <a:cxnLst/>
              <a:rect l="l" t="t" r="r" b="b"/>
              <a:pathLst>
                <a:path w="1904" h="2539">
                  <a:moveTo>
                    <a:pt x="558" y="2235"/>
                  </a:moveTo>
                  <a:lnTo>
                    <a:pt x="1117" y="2235"/>
                  </a:lnTo>
                  <a:lnTo>
                    <a:pt x="1676" y="2235"/>
                  </a:lnTo>
                  <a:lnTo>
                    <a:pt x="1676" y="1676"/>
                  </a:lnTo>
                  <a:lnTo>
                    <a:pt x="1676" y="1117"/>
                  </a:lnTo>
                  <a:lnTo>
                    <a:pt x="1117" y="1117"/>
                  </a:lnTo>
                  <a:lnTo>
                    <a:pt x="1676" y="1117"/>
                  </a:lnTo>
                  <a:lnTo>
                    <a:pt x="1676" y="558"/>
                  </a:lnTo>
                  <a:lnTo>
                    <a:pt x="1676" y="0"/>
                  </a:lnTo>
                  <a:lnTo>
                    <a:pt x="1117" y="0"/>
                  </a:lnTo>
                  <a:lnTo>
                    <a:pt x="558" y="0"/>
                  </a:lnTo>
                  <a:lnTo>
                    <a:pt x="0" y="0"/>
                  </a:lnTo>
                  <a:lnTo>
                    <a:pt x="0" y="558"/>
                  </a:lnTo>
                  <a:lnTo>
                    <a:pt x="558" y="558"/>
                  </a:lnTo>
                  <a:lnTo>
                    <a:pt x="558" y="0"/>
                  </a:lnTo>
                  <a:lnTo>
                    <a:pt x="1117" y="0"/>
                  </a:lnTo>
                  <a:lnTo>
                    <a:pt x="1117" y="558"/>
                  </a:lnTo>
                  <a:lnTo>
                    <a:pt x="1117" y="1117"/>
                  </a:lnTo>
                  <a:lnTo>
                    <a:pt x="558" y="1117"/>
                  </a:lnTo>
                  <a:lnTo>
                    <a:pt x="1117" y="1117"/>
                  </a:lnTo>
                  <a:lnTo>
                    <a:pt x="1117" y="1676"/>
                  </a:lnTo>
                  <a:lnTo>
                    <a:pt x="1117" y="2235"/>
                  </a:lnTo>
                  <a:lnTo>
                    <a:pt x="558" y="2235"/>
                  </a:lnTo>
                  <a:lnTo>
                    <a:pt x="558" y="1676"/>
                  </a:lnTo>
                  <a:lnTo>
                    <a:pt x="0" y="1676"/>
                  </a:lnTo>
                  <a:lnTo>
                    <a:pt x="0" y="2235"/>
                  </a:lnTo>
                  <a:lnTo>
                    <a:pt x="558" y="2235"/>
                  </a:lnTo>
                </a:path>
              </a:pathLst>
            </a:custGeom>
            <a:ln w="3175">
              <a:solidFill>
                <a:srgbClr val="5C86AE"/>
              </a:solidFill>
            </a:ln>
          </p:spPr>
          <p:txBody>
            <a:bodyPr wrap="square" lIns="0" tIns="0" rIns="0" bIns="0" rtlCol="0"/>
            <a:lstStyle/>
            <a:p/>
          </p:txBody>
        </p:sp>
        <p:sp>
          <p:nvSpPr>
            <p:cNvPr id="3133" name="object 3133" descr=""/>
            <p:cNvSpPr/>
            <p:nvPr/>
          </p:nvSpPr>
          <p:spPr>
            <a:xfrm>
              <a:off x="5889032" y="2493971"/>
              <a:ext cx="3175" cy="2540"/>
            </a:xfrm>
            <a:custGeom>
              <a:avLst/>
              <a:gdLst/>
              <a:ahLst/>
              <a:cxnLst/>
              <a:rect l="l" t="t" r="r" b="b"/>
              <a:pathLst>
                <a:path w="3175" h="2539">
                  <a:moveTo>
                    <a:pt x="558" y="2235"/>
                  </a:moveTo>
                  <a:lnTo>
                    <a:pt x="558" y="1676"/>
                  </a:lnTo>
                  <a:lnTo>
                    <a:pt x="1676" y="1676"/>
                  </a:lnTo>
                  <a:lnTo>
                    <a:pt x="2235" y="2235"/>
                  </a:lnTo>
                  <a:lnTo>
                    <a:pt x="2793" y="2235"/>
                  </a:lnTo>
                  <a:lnTo>
                    <a:pt x="1676" y="0"/>
                  </a:lnTo>
                  <a:lnTo>
                    <a:pt x="1117" y="0"/>
                  </a:lnTo>
                  <a:lnTo>
                    <a:pt x="0" y="2235"/>
                  </a:lnTo>
                  <a:lnTo>
                    <a:pt x="558" y="2235"/>
                  </a:lnTo>
                </a:path>
              </a:pathLst>
            </a:custGeom>
            <a:ln w="3175">
              <a:solidFill>
                <a:srgbClr val="5C86AE"/>
              </a:solidFill>
            </a:ln>
          </p:spPr>
          <p:txBody>
            <a:bodyPr wrap="square" lIns="0" tIns="0" rIns="0" bIns="0" rtlCol="0"/>
            <a:lstStyle/>
            <a:p/>
          </p:txBody>
        </p:sp>
        <p:sp>
          <p:nvSpPr>
            <p:cNvPr id="3134" name="object 3134" descr=""/>
            <p:cNvSpPr/>
            <p:nvPr/>
          </p:nvSpPr>
          <p:spPr>
            <a:xfrm>
              <a:off x="5895171" y="2517977"/>
              <a:ext cx="2540" cy="2540"/>
            </a:xfrm>
            <a:custGeom>
              <a:avLst/>
              <a:gdLst/>
              <a:ahLst/>
              <a:cxnLst/>
              <a:rect l="l" t="t" r="r" b="b"/>
              <a:pathLst>
                <a:path w="2539" h="2539">
                  <a:moveTo>
                    <a:pt x="558" y="2235"/>
                  </a:moveTo>
                  <a:lnTo>
                    <a:pt x="558" y="1676"/>
                  </a:lnTo>
                  <a:lnTo>
                    <a:pt x="1676" y="1676"/>
                  </a:lnTo>
                  <a:lnTo>
                    <a:pt x="2235" y="2235"/>
                  </a:lnTo>
                  <a:lnTo>
                    <a:pt x="1676" y="0"/>
                  </a:lnTo>
                  <a:lnTo>
                    <a:pt x="1117" y="0"/>
                  </a:lnTo>
                  <a:lnTo>
                    <a:pt x="0" y="2235"/>
                  </a:lnTo>
                  <a:lnTo>
                    <a:pt x="558" y="2235"/>
                  </a:lnTo>
                </a:path>
              </a:pathLst>
            </a:custGeom>
            <a:ln w="3175">
              <a:solidFill>
                <a:srgbClr val="5C86AE"/>
              </a:solidFill>
            </a:ln>
          </p:spPr>
          <p:txBody>
            <a:bodyPr wrap="square" lIns="0" tIns="0" rIns="0" bIns="0" rtlCol="0"/>
            <a:lstStyle/>
            <a:p/>
          </p:txBody>
        </p:sp>
        <p:sp>
          <p:nvSpPr>
            <p:cNvPr id="3135" name="object 3135" descr=""/>
            <p:cNvSpPr/>
            <p:nvPr/>
          </p:nvSpPr>
          <p:spPr>
            <a:xfrm>
              <a:off x="5897961" y="2517977"/>
              <a:ext cx="2540" cy="2540"/>
            </a:xfrm>
            <a:custGeom>
              <a:avLst/>
              <a:gdLst/>
              <a:ahLst/>
              <a:cxnLst/>
              <a:rect l="l" t="t" r="r" b="b"/>
              <a:pathLst>
                <a:path w="2539" h="2539">
                  <a:moveTo>
                    <a:pt x="558" y="2235"/>
                  </a:moveTo>
                  <a:lnTo>
                    <a:pt x="1117" y="2235"/>
                  </a:lnTo>
                  <a:lnTo>
                    <a:pt x="1676" y="2235"/>
                  </a:lnTo>
                  <a:lnTo>
                    <a:pt x="2235" y="1676"/>
                  </a:lnTo>
                  <a:lnTo>
                    <a:pt x="2235" y="1130"/>
                  </a:lnTo>
                  <a:lnTo>
                    <a:pt x="2235" y="558"/>
                  </a:lnTo>
                  <a:lnTo>
                    <a:pt x="1676" y="0"/>
                  </a:lnTo>
                  <a:lnTo>
                    <a:pt x="1117" y="0"/>
                  </a:lnTo>
                  <a:lnTo>
                    <a:pt x="558" y="0"/>
                  </a:lnTo>
                  <a:lnTo>
                    <a:pt x="0" y="0"/>
                  </a:lnTo>
                  <a:lnTo>
                    <a:pt x="0" y="558"/>
                  </a:lnTo>
                  <a:lnTo>
                    <a:pt x="0" y="1130"/>
                  </a:lnTo>
                  <a:lnTo>
                    <a:pt x="0" y="1676"/>
                  </a:lnTo>
                  <a:lnTo>
                    <a:pt x="0" y="2235"/>
                  </a:lnTo>
                  <a:lnTo>
                    <a:pt x="558" y="2235"/>
                  </a:lnTo>
                </a:path>
              </a:pathLst>
            </a:custGeom>
            <a:ln w="3175">
              <a:solidFill>
                <a:srgbClr val="5C86AE"/>
              </a:solidFill>
            </a:ln>
          </p:spPr>
          <p:txBody>
            <a:bodyPr wrap="square" lIns="0" tIns="0" rIns="0" bIns="0" rtlCol="0"/>
            <a:lstStyle/>
            <a:p/>
          </p:txBody>
        </p:sp>
        <p:sp>
          <p:nvSpPr>
            <p:cNvPr id="3136" name="object 3136" descr=""/>
            <p:cNvSpPr/>
            <p:nvPr/>
          </p:nvSpPr>
          <p:spPr>
            <a:xfrm>
              <a:off x="5763970" y="2457132"/>
              <a:ext cx="150495" cy="10795"/>
            </a:xfrm>
            <a:custGeom>
              <a:avLst/>
              <a:gdLst/>
              <a:ahLst/>
              <a:cxnLst/>
              <a:rect l="l" t="t" r="r" b="b"/>
              <a:pathLst>
                <a:path w="150495" h="10794">
                  <a:moveTo>
                    <a:pt x="150190" y="10604"/>
                  </a:moveTo>
                  <a:lnTo>
                    <a:pt x="0" y="10604"/>
                  </a:lnTo>
                  <a:lnTo>
                    <a:pt x="0" y="8928"/>
                  </a:lnTo>
                  <a:lnTo>
                    <a:pt x="0" y="7251"/>
                  </a:lnTo>
                  <a:lnTo>
                    <a:pt x="0" y="0"/>
                  </a:lnTo>
                  <a:lnTo>
                    <a:pt x="150190" y="0"/>
                  </a:lnTo>
                </a:path>
              </a:pathLst>
            </a:custGeom>
            <a:ln w="3175">
              <a:solidFill>
                <a:srgbClr val="5C86AE"/>
              </a:solidFill>
            </a:ln>
          </p:spPr>
          <p:txBody>
            <a:bodyPr wrap="square" lIns="0" tIns="0" rIns="0" bIns="0" rtlCol="0"/>
            <a:lstStyle/>
            <a:p/>
          </p:txBody>
        </p:sp>
        <p:sp>
          <p:nvSpPr>
            <p:cNvPr id="3137" name="object 3137" descr=""/>
            <p:cNvSpPr/>
            <p:nvPr/>
          </p:nvSpPr>
          <p:spPr>
            <a:xfrm>
              <a:off x="5914160" y="2546453"/>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3138" name="object 3138" descr=""/>
            <p:cNvSpPr/>
            <p:nvPr/>
          </p:nvSpPr>
          <p:spPr>
            <a:xfrm>
              <a:off x="5914160" y="2457132"/>
              <a:ext cx="0" cy="10795"/>
            </a:xfrm>
            <a:custGeom>
              <a:avLst/>
              <a:gdLst/>
              <a:ahLst/>
              <a:cxnLst/>
              <a:rect l="l" t="t" r="r" b="b"/>
              <a:pathLst>
                <a:path w="0" h="10794">
                  <a:moveTo>
                    <a:pt x="0" y="10604"/>
                  </a:moveTo>
                  <a:lnTo>
                    <a:pt x="0" y="10604"/>
                  </a:lnTo>
                  <a:lnTo>
                    <a:pt x="0" y="0"/>
                  </a:lnTo>
                  <a:lnTo>
                    <a:pt x="0" y="546"/>
                  </a:lnTo>
                  <a:lnTo>
                    <a:pt x="0" y="1104"/>
                  </a:lnTo>
                </a:path>
              </a:pathLst>
            </a:custGeom>
            <a:ln w="3175">
              <a:solidFill>
                <a:srgbClr val="5C86AE"/>
              </a:solidFill>
            </a:ln>
          </p:spPr>
          <p:txBody>
            <a:bodyPr wrap="square" lIns="0" tIns="0" rIns="0" bIns="0" rtlCol="0"/>
            <a:lstStyle/>
            <a:p/>
          </p:txBody>
        </p:sp>
        <p:sp>
          <p:nvSpPr>
            <p:cNvPr id="3139" name="object 3139" descr=""/>
            <p:cNvSpPr/>
            <p:nvPr/>
          </p:nvSpPr>
          <p:spPr>
            <a:xfrm>
              <a:off x="5957145" y="2501229"/>
              <a:ext cx="3810" cy="3810"/>
            </a:xfrm>
            <a:custGeom>
              <a:avLst/>
              <a:gdLst/>
              <a:ahLst/>
              <a:cxnLst/>
              <a:rect l="l" t="t" r="r" b="b"/>
              <a:pathLst>
                <a:path w="3810" h="3810">
                  <a:moveTo>
                    <a:pt x="0" y="0"/>
                  </a:moveTo>
                  <a:lnTo>
                    <a:pt x="3352" y="3352"/>
                  </a:lnTo>
                  <a:lnTo>
                    <a:pt x="2794" y="2794"/>
                  </a:lnTo>
                  <a:lnTo>
                    <a:pt x="558" y="1117"/>
                  </a:lnTo>
                  <a:lnTo>
                    <a:pt x="0" y="0"/>
                  </a:lnTo>
                </a:path>
              </a:pathLst>
            </a:custGeom>
            <a:ln w="3175">
              <a:solidFill>
                <a:srgbClr val="5C86AE"/>
              </a:solidFill>
            </a:ln>
          </p:spPr>
          <p:txBody>
            <a:bodyPr wrap="square" lIns="0" tIns="0" rIns="0" bIns="0" rtlCol="0"/>
            <a:lstStyle/>
            <a:p/>
          </p:txBody>
        </p:sp>
        <p:sp>
          <p:nvSpPr>
            <p:cNvPr id="3140" name="object 3140" descr=""/>
            <p:cNvSpPr/>
            <p:nvPr/>
          </p:nvSpPr>
          <p:spPr>
            <a:xfrm>
              <a:off x="5950447" y="2510165"/>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141" name="object 3141" descr=""/>
            <p:cNvSpPr/>
            <p:nvPr/>
          </p:nvSpPr>
          <p:spPr>
            <a:xfrm>
              <a:off x="5949890" y="250904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142" name="object 3142" descr=""/>
            <p:cNvSpPr/>
            <p:nvPr/>
          </p:nvSpPr>
          <p:spPr>
            <a:xfrm>
              <a:off x="5949332" y="2505697"/>
              <a:ext cx="0" cy="3175"/>
            </a:xfrm>
            <a:custGeom>
              <a:avLst/>
              <a:gdLst/>
              <a:ahLst/>
              <a:cxnLst/>
              <a:rect l="l" t="t" r="r" b="b"/>
              <a:pathLst>
                <a:path w="0" h="3175">
                  <a:moveTo>
                    <a:pt x="0" y="2794"/>
                  </a:moveTo>
                  <a:lnTo>
                    <a:pt x="0" y="2235"/>
                  </a:lnTo>
                  <a:lnTo>
                    <a:pt x="0" y="1676"/>
                  </a:lnTo>
                  <a:lnTo>
                    <a:pt x="0" y="558"/>
                  </a:lnTo>
                  <a:lnTo>
                    <a:pt x="0" y="0"/>
                  </a:lnTo>
                </a:path>
              </a:pathLst>
            </a:custGeom>
            <a:ln w="3175">
              <a:solidFill>
                <a:srgbClr val="5C86AE"/>
              </a:solidFill>
            </a:ln>
          </p:spPr>
          <p:txBody>
            <a:bodyPr wrap="square" lIns="0" tIns="0" rIns="0" bIns="0" rtlCol="0"/>
            <a:lstStyle/>
            <a:p/>
          </p:txBody>
        </p:sp>
        <p:sp>
          <p:nvSpPr>
            <p:cNvPr id="3143" name="object 3143" descr=""/>
            <p:cNvSpPr/>
            <p:nvPr/>
          </p:nvSpPr>
          <p:spPr>
            <a:xfrm>
              <a:off x="5952681" y="2502352"/>
              <a:ext cx="1905" cy="0"/>
            </a:xfrm>
            <a:custGeom>
              <a:avLst/>
              <a:gdLst/>
              <a:ahLst/>
              <a:cxnLst/>
              <a:rect l="l" t="t" r="r" b="b"/>
              <a:pathLst>
                <a:path w="1904" h="0">
                  <a:moveTo>
                    <a:pt x="0" y="0"/>
                  </a:moveTo>
                  <a:lnTo>
                    <a:pt x="558" y="0"/>
                  </a:lnTo>
                  <a:lnTo>
                    <a:pt x="1117" y="0"/>
                  </a:lnTo>
                  <a:lnTo>
                    <a:pt x="1676" y="0"/>
                  </a:lnTo>
                </a:path>
              </a:pathLst>
            </a:custGeom>
            <a:ln w="3175">
              <a:solidFill>
                <a:srgbClr val="5C86AE"/>
              </a:solidFill>
            </a:ln>
          </p:spPr>
          <p:txBody>
            <a:bodyPr wrap="square" lIns="0" tIns="0" rIns="0" bIns="0" rtlCol="0"/>
            <a:lstStyle/>
            <a:p/>
          </p:txBody>
        </p:sp>
        <p:sp>
          <p:nvSpPr>
            <p:cNvPr id="3144" name="object 3144" descr=""/>
            <p:cNvSpPr/>
            <p:nvPr/>
          </p:nvSpPr>
          <p:spPr>
            <a:xfrm>
              <a:off x="5951569" y="2503462"/>
              <a:ext cx="8890" cy="9525"/>
            </a:xfrm>
            <a:custGeom>
              <a:avLst/>
              <a:gdLst/>
              <a:ahLst/>
              <a:cxnLst/>
              <a:rect l="l" t="t" r="r" b="b"/>
              <a:pathLst>
                <a:path w="8889" h="9525">
                  <a:moveTo>
                    <a:pt x="6692" y="0"/>
                  </a:moveTo>
                  <a:lnTo>
                    <a:pt x="6692" y="558"/>
                  </a:lnTo>
                  <a:lnTo>
                    <a:pt x="7251" y="1117"/>
                  </a:lnTo>
                  <a:lnTo>
                    <a:pt x="7251" y="1676"/>
                  </a:lnTo>
                  <a:lnTo>
                    <a:pt x="7810" y="1676"/>
                  </a:lnTo>
                  <a:lnTo>
                    <a:pt x="7810" y="2235"/>
                  </a:lnTo>
                  <a:lnTo>
                    <a:pt x="7810" y="2794"/>
                  </a:lnTo>
                  <a:lnTo>
                    <a:pt x="8369" y="3352"/>
                  </a:lnTo>
                  <a:lnTo>
                    <a:pt x="8369" y="3911"/>
                  </a:lnTo>
                  <a:lnTo>
                    <a:pt x="8369" y="4470"/>
                  </a:lnTo>
                  <a:lnTo>
                    <a:pt x="7810" y="5588"/>
                  </a:lnTo>
                  <a:lnTo>
                    <a:pt x="7810" y="6146"/>
                  </a:lnTo>
                  <a:lnTo>
                    <a:pt x="7251" y="6705"/>
                  </a:lnTo>
                  <a:lnTo>
                    <a:pt x="6692" y="7264"/>
                  </a:lnTo>
                  <a:lnTo>
                    <a:pt x="6134" y="7823"/>
                  </a:lnTo>
                  <a:lnTo>
                    <a:pt x="5575" y="8382"/>
                  </a:lnTo>
                  <a:lnTo>
                    <a:pt x="5016" y="8382"/>
                  </a:lnTo>
                  <a:lnTo>
                    <a:pt x="3340" y="8382"/>
                  </a:lnTo>
                  <a:lnTo>
                    <a:pt x="2781" y="8940"/>
                  </a:lnTo>
                  <a:lnTo>
                    <a:pt x="2222" y="8382"/>
                  </a:lnTo>
                  <a:lnTo>
                    <a:pt x="1117" y="8382"/>
                  </a:lnTo>
                  <a:lnTo>
                    <a:pt x="558" y="8382"/>
                  </a:lnTo>
                  <a:lnTo>
                    <a:pt x="0" y="7823"/>
                  </a:lnTo>
                </a:path>
              </a:pathLst>
            </a:custGeom>
            <a:ln w="3175">
              <a:solidFill>
                <a:srgbClr val="5C86AE"/>
              </a:solidFill>
            </a:ln>
          </p:spPr>
          <p:txBody>
            <a:bodyPr wrap="square" lIns="0" tIns="0" rIns="0" bIns="0" rtlCol="0"/>
            <a:lstStyle/>
            <a:p/>
          </p:txBody>
        </p:sp>
        <p:sp>
          <p:nvSpPr>
            <p:cNvPr id="3145" name="object 3145" descr=""/>
            <p:cNvSpPr/>
            <p:nvPr/>
          </p:nvSpPr>
          <p:spPr>
            <a:xfrm>
              <a:off x="5954355" y="2502352"/>
              <a:ext cx="1905" cy="0"/>
            </a:xfrm>
            <a:custGeom>
              <a:avLst/>
              <a:gdLst/>
              <a:ahLst/>
              <a:cxnLst/>
              <a:rect l="l" t="t" r="r" b="b"/>
              <a:pathLst>
                <a:path w="1904" h="0">
                  <a:moveTo>
                    <a:pt x="0" y="0"/>
                  </a:moveTo>
                  <a:lnTo>
                    <a:pt x="558" y="0"/>
                  </a:lnTo>
                  <a:lnTo>
                    <a:pt x="1117" y="0"/>
                  </a:lnTo>
                  <a:lnTo>
                    <a:pt x="1676" y="0"/>
                  </a:lnTo>
                </a:path>
              </a:pathLst>
            </a:custGeom>
            <a:ln w="3175">
              <a:solidFill>
                <a:srgbClr val="5C86AE"/>
              </a:solidFill>
            </a:ln>
          </p:spPr>
          <p:txBody>
            <a:bodyPr wrap="square" lIns="0" tIns="0" rIns="0" bIns="0" rtlCol="0"/>
            <a:lstStyle/>
            <a:p/>
          </p:txBody>
        </p:sp>
        <p:sp>
          <p:nvSpPr>
            <p:cNvPr id="3146" name="object 3146" descr=""/>
            <p:cNvSpPr/>
            <p:nvPr/>
          </p:nvSpPr>
          <p:spPr>
            <a:xfrm>
              <a:off x="5957704" y="2502904"/>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147" name="object 3147" descr=""/>
            <p:cNvSpPr/>
            <p:nvPr/>
          </p:nvSpPr>
          <p:spPr>
            <a:xfrm>
              <a:off x="5948221" y="2501229"/>
              <a:ext cx="12700" cy="12065"/>
            </a:xfrm>
            <a:custGeom>
              <a:avLst/>
              <a:gdLst/>
              <a:ahLst/>
              <a:cxnLst/>
              <a:rect l="l" t="t" r="r" b="b"/>
              <a:pathLst>
                <a:path w="12700" h="12064">
                  <a:moveTo>
                    <a:pt x="6134" y="0"/>
                  </a:moveTo>
                  <a:lnTo>
                    <a:pt x="5575" y="0"/>
                  </a:lnTo>
                  <a:lnTo>
                    <a:pt x="5016" y="0"/>
                  </a:lnTo>
                  <a:lnTo>
                    <a:pt x="4457" y="0"/>
                  </a:lnTo>
                  <a:lnTo>
                    <a:pt x="3898" y="558"/>
                  </a:lnTo>
                  <a:lnTo>
                    <a:pt x="3340" y="558"/>
                  </a:lnTo>
                  <a:lnTo>
                    <a:pt x="2781" y="1117"/>
                  </a:lnTo>
                  <a:lnTo>
                    <a:pt x="2222" y="1117"/>
                  </a:lnTo>
                  <a:lnTo>
                    <a:pt x="2222" y="1676"/>
                  </a:lnTo>
                  <a:lnTo>
                    <a:pt x="1663" y="2235"/>
                  </a:lnTo>
                  <a:lnTo>
                    <a:pt x="1104" y="2794"/>
                  </a:lnTo>
                  <a:lnTo>
                    <a:pt x="1104" y="3352"/>
                  </a:lnTo>
                  <a:lnTo>
                    <a:pt x="558" y="3352"/>
                  </a:lnTo>
                  <a:lnTo>
                    <a:pt x="558" y="3911"/>
                  </a:lnTo>
                  <a:lnTo>
                    <a:pt x="558" y="4470"/>
                  </a:lnTo>
                  <a:lnTo>
                    <a:pt x="558" y="5588"/>
                  </a:lnTo>
                  <a:lnTo>
                    <a:pt x="0" y="6146"/>
                  </a:lnTo>
                  <a:lnTo>
                    <a:pt x="558" y="6705"/>
                  </a:lnTo>
                  <a:lnTo>
                    <a:pt x="558" y="7264"/>
                  </a:lnTo>
                  <a:lnTo>
                    <a:pt x="558" y="7823"/>
                  </a:lnTo>
                  <a:lnTo>
                    <a:pt x="558" y="8382"/>
                  </a:lnTo>
                  <a:lnTo>
                    <a:pt x="1104" y="8940"/>
                  </a:lnTo>
                  <a:lnTo>
                    <a:pt x="1663" y="9499"/>
                  </a:lnTo>
                  <a:lnTo>
                    <a:pt x="2222" y="10058"/>
                  </a:lnTo>
                  <a:lnTo>
                    <a:pt x="2222" y="10604"/>
                  </a:lnTo>
                  <a:lnTo>
                    <a:pt x="2781" y="10604"/>
                  </a:lnTo>
                  <a:lnTo>
                    <a:pt x="3340" y="11163"/>
                  </a:lnTo>
                  <a:lnTo>
                    <a:pt x="3898" y="11163"/>
                  </a:lnTo>
                  <a:lnTo>
                    <a:pt x="4457" y="11722"/>
                  </a:lnTo>
                  <a:lnTo>
                    <a:pt x="7810" y="11722"/>
                  </a:lnTo>
                  <a:lnTo>
                    <a:pt x="8369" y="11163"/>
                  </a:lnTo>
                  <a:lnTo>
                    <a:pt x="8928" y="11163"/>
                  </a:lnTo>
                  <a:lnTo>
                    <a:pt x="9486" y="10604"/>
                  </a:lnTo>
                  <a:lnTo>
                    <a:pt x="10045" y="10604"/>
                  </a:lnTo>
                  <a:lnTo>
                    <a:pt x="10604" y="10058"/>
                  </a:lnTo>
                  <a:lnTo>
                    <a:pt x="10604" y="9499"/>
                  </a:lnTo>
                  <a:lnTo>
                    <a:pt x="11163" y="8940"/>
                  </a:lnTo>
                  <a:lnTo>
                    <a:pt x="11709" y="8382"/>
                  </a:lnTo>
                  <a:lnTo>
                    <a:pt x="11709" y="7823"/>
                  </a:lnTo>
                  <a:lnTo>
                    <a:pt x="11709" y="7264"/>
                  </a:lnTo>
                  <a:lnTo>
                    <a:pt x="12268" y="6705"/>
                  </a:lnTo>
                  <a:lnTo>
                    <a:pt x="12268" y="6146"/>
                  </a:lnTo>
                  <a:lnTo>
                    <a:pt x="12268" y="5588"/>
                  </a:lnTo>
                  <a:lnTo>
                    <a:pt x="11709" y="4470"/>
                  </a:lnTo>
                  <a:lnTo>
                    <a:pt x="11709" y="3911"/>
                  </a:lnTo>
                  <a:lnTo>
                    <a:pt x="11709" y="3352"/>
                  </a:lnTo>
                  <a:lnTo>
                    <a:pt x="11163" y="3352"/>
                  </a:lnTo>
                  <a:lnTo>
                    <a:pt x="11163" y="2794"/>
                  </a:lnTo>
                  <a:lnTo>
                    <a:pt x="10604" y="2235"/>
                  </a:lnTo>
                  <a:lnTo>
                    <a:pt x="10604" y="1676"/>
                  </a:lnTo>
                  <a:lnTo>
                    <a:pt x="10045" y="1117"/>
                  </a:lnTo>
                  <a:lnTo>
                    <a:pt x="9486" y="1117"/>
                  </a:lnTo>
                  <a:lnTo>
                    <a:pt x="8928" y="558"/>
                  </a:lnTo>
                  <a:lnTo>
                    <a:pt x="8369" y="558"/>
                  </a:lnTo>
                  <a:lnTo>
                    <a:pt x="7810" y="0"/>
                  </a:lnTo>
                  <a:lnTo>
                    <a:pt x="7251" y="0"/>
                  </a:lnTo>
                  <a:lnTo>
                    <a:pt x="6692" y="0"/>
                  </a:lnTo>
                  <a:lnTo>
                    <a:pt x="6134" y="0"/>
                  </a:lnTo>
                </a:path>
              </a:pathLst>
            </a:custGeom>
            <a:ln w="3175">
              <a:solidFill>
                <a:srgbClr val="5C86AE"/>
              </a:solidFill>
            </a:ln>
          </p:spPr>
          <p:txBody>
            <a:bodyPr wrap="square" lIns="0" tIns="0" rIns="0" bIns="0" rtlCol="0"/>
            <a:lstStyle/>
            <a:p/>
          </p:txBody>
        </p:sp>
        <p:sp>
          <p:nvSpPr>
            <p:cNvPr id="3148" name="object 3148" descr=""/>
            <p:cNvSpPr/>
            <p:nvPr/>
          </p:nvSpPr>
          <p:spPr>
            <a:xfrm>
              <a:off x="5955469" y="2504022"/>
              <a:ext cx="2540" cy="3810"/>
            </a:xfrm>
            <a:custGeom>
              <a:avLst/>
              <a:gdLst/>
              <a:ahLst/>
              <a:cxnLst/>
              <a:rect l="l" t="t" r="r" b="b"/>
              <a:pathLst>
                <a:path w="2539" h="3810">
                  <a:moveTo>
                    <a:pt x="2235" y="3352"/>
                  </a:moveTo>
                  <a:lnTo>
                    <a:pt x="2235" y="2794"/>
                  </a:lnTo>
                  <a:lnTo>
                    <a:pt x="2235" y="2235"/>
                  </a:lnTo>
                  <a:lnTo>
                    <a:pt x="2235" y="1676"/>
                  </a:lnTo>
                  <a:lnTo>
                    <a:pt x="1676" y="1117"/>
                  </a:lnTo>
                  <a:lnTo>
                    <a:pt x="1117" y="558"/>
                  </a:lnTo>
                  <a:lnTo>
                    <a:pt x="1117" y="0"/>
                  </a:lnTo>
                  <a:lnTo>
                    <a:pt x="558" y="0"/>
                  </a:lnTo>
                  <a:lnTo>
                    <a:pt x="0" y="0"/>
                  </a:lnTo>
                </a:path>
              </a:pathLst>
            </a:custGeom>
            <a:ln w="3175">
              <a:solidFill>
                <a:srgbClr val="5C86AE"/>
              </a:solidFill>
            </a:ln>
          </p:spPr>
          <p:txBody>
            <a:bodyPr wrap="square" lIns="0" tIns="0" rIns="0" bIns="0" rtlCol="0"/>
            <a:lstStyle/>
            <a:p/>
          </p:txBody>
        </p:sp>
        <p:sp>
          <p:nvSpPr>
            <p:cNvPr id="3149" name="object 3149" descr=""/>
            <p:cNvSpPr/>
            <p:nvPr/>
          </p:nvSpPr>
          <p:spPr>
            <a:xfrm>
              <a:off x="5981715" y="252356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150" name="object 3150" descr=""/>
            <p:cNvSpPr/>
            <p:nvPr/>
          </p:nvSpPr>
          <p:spPr>
            <a:xfrm>
              <a:off x="5983948" y="2523565"/>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151" name="object 3151" descr=""/>
            <p:cNvSpPr/>
            <p:nvPr/>
          </p:nvSpPr>
          <p:spPr>
            <a:xfrm>
              <a:off x="5981715" y="2522448"/>
              <a:ext cx="1270" cy="1270"/>
            </a:xfrm>
            <a:custGeom>
              <a:avLst/>
              <a:gdLst/>
              <a:ahLst/>
              <a:cxnLst/>
              <a:rect l="l" t="t" r="r" b="b"/>
              <a:pathLst>
                <a:path w="1270" h="1269">
                  <a:moveTo>
                    <a:pt x="0" y="1117"/>
                  </a:moveTo>
                  <a:lnTo>
                    <a:pt x="1117" y="0"/>
                  </a:lnTo>
                </a:path>
              </a:pathLst>
            </a:custGeom>
            <a:ln w="3175">
              <a:solidFill>
                <a:srgbClr val="5C86AE"/>
              </a:solidFill>
            </a:ln>
          </p:spPr>
          <p:txBody>
            <a:bodyPr wrap="square" lIns="0" tIns="0" rIns="0" bIns="0" rtlCol="0"/>
            <a:lstStyle/>
            <a:p/>
          </p:txBody>
        </p:sp>
        <p:sp>
          <p:nvSpPr>
            <p:cNvPr id="3152" name="object 3152" descr=""/>
            <p:cNvSpPr/>
            <p:nvPr/>
          </p:nvSpPr>
          <p:spPr>
            <a:xfrm>
              <a:off x="5981712" y="2524682"/>
              <a:ext cx="2540" cy="635"/>
            </a:xfrm>
            <a:custGeom>
              <a:avLst/>
              <a:gdLst/>
              <a:ahLst/>
              <a:cxnLst/>
              <a:rect l="l" t="t" r="r" b="b"/>
              <a:pathLst>
                <a:path w="2539" h="635">
                  <a:moveTo>
                    <a:pt x="2235" y="0"/>
                  </a:moveTo>
                  <a:lnTo>
                    <a:pt x="1117" y="558"/>
                  </a:lnTo>
                  <a:lnTo>
                    <a:pt x="0" y="0"/>
                  </a:lnTo>
                </a:path>
              </a:pathLst>
            </a:custGeom>
            <a:ln w="3175">
              <a:solidFill>
                <a:srgbClr val="5C86AE"/>
              </a:solidFill>
            </a:ln>
          </p:spPr>
          <p:txBody>
            <a:bodyPr wrap="square" lIns="0" tIns="0" rIns="0" bIns="0" rtlCol="0"/>
            <a:lstStyle/>
            <a:p/>
          </p:txBody>
        </p:sp>
        <p:sp>
          <p:nvSpPr>
            <p:cNvPr id="3153" name="object 3153" descr=""/>
            <p:cNvSpPr/>
            <p:nvPr/>
          </p:nvSpPr>
          <p:spPr>
            <a:xfrm>
              <a:off x="5982831" y="2522450"/>
              <a:ext cx="1270" cy="1270"/>
            </a:xfrm>
            <a:custGeom>
              <a:avLst/>
              <a:gdLst/>
              <a:ahLst/>
              <a:cxnLst/>
              <a:rect l="l" t="t" r="r" b="b"/>
              <a:pathLst>
                <a:path w="1270" h="1269">
                  <a:moveTo>
                    <a:pt x="0" y="0"/>
                  </a:moveTo>
                  <a:lnTo>
                    <a:pt x="1117" y="1117"/>
                  </a:lnTo>
                </a:path>
              </a:pathLst>
            </a:custGeom>
            <a:ln w="3175">
              <a:solidFill>
                <a:srgbClr val="5C86AE"/>
              </a:solidFill>
            </a:ln>
          </p:spPr>
          <p:txBody>
            <a:bodyPr wrap="square" lIns="0" tIns="0" rIns="0" bIns="0" rtlCol="0"/>
            <a:lstStyle/>
            <a:p/>
          </p:txBody>
        </p:sp>
        <p:sp>
          <p:nvSpPr>
            <p:cNvPr id="3154" name="object 3154" descr=""/>
            <p:cNvSpPr/>
            <p:nvPr/>
          </p:nvSpPr>
          <p:spPr>
            <a:xfrm>
              <a:off x="5300019" y="2476106"/>
              <a:ext cx="0" cy="3175"/>
            </a:xfrm>
            <a:custGeom>
              <a:avLst/>
              <a:gdLst/>
              <a:ahLst/>
              <a:cxnLst/>
              <a:rect l="l" t="t" r="r" b="b"/>
              <a:pathLst>
                <a:path w="0" h="3175">
                  <a:moveTo>
                    <a:pt x="0" y="2235"/>
                  </a:moveTo>
                  <a:lnTo>
                    <a:pt x="0" y="1117"/>
                  </a:lnTo>
                  <a:lnTo>
                    <a:pt x="0" y="0"/>
                  </a:lnTo>
                  <a:lnTo>
                    <a:pt x="0" y="1117"/>
                  </a:lnTo>
                  <a:lnTo>
                    <a:pt x="0" y="1676"/>
                  </a:lnTo>
                  <a:lnTo>
                    <a:pt x="0" y="2794"/>
                  </a:lnTo>
                </a:path>
              </a:pathLst>
            </a:custGeom>
            <a:ln w="3175">
              <a:solidFill>
                <a:srgbClr val="5C86AE"/>
              </a:solidFill>
            </a:ln>
          </p:spPr>
          <p:txBody>
            <a:bodyPr wrap="square" lIns="0" tIns="0" rIns="0" bIns="0" rtlCol="0"/>
            <a:lstStyle/>
            <a:p/>
          </p:txBody>
        </p:sp>
        <p:sp>
          <p:nvSpPr>
            <p:cNvPr id="3155" name="object 3155" descr=""/>
            <p:cNvSpPr/>
            <p:nvPr/>
          </p:nvSpPr>
          <p:spPr>
            <a:xfrm>
              <a:off x="5373715" y="2464379"/>
              <a:ext cx="5080" cy="8255"/>
            </a:xfrm>
            <a:custGeom>
              <a:avLst/>
              <a:gdLst/>
              <a:ahLst/>
              <a:cxnLst/>
              <a:rect l="l" t="t" r="r" b="b"/>
              <a:pathLst>
                <a:path w="5079" h="8255">
                  <a:moveTo>
                    <a:pt x="0" y="7823"/>
                  </a:moveTo>
                  <a:lnTo>
                    <a:pt x="1130" y="5587"/>
                  </a:lnTo>
                  <a:lnTo>
                    <a:pt x="2247" y="3911"/>
                  </a:lnTo>
                  <a:lnTo>
                    <a:pt x="2806" y="2793"/>
                  </a:lnTo>
                  <a:lnTo>
                    <a:pt x="3365" y="1676"/>
                  </a:lnTo>
                  <a:lnTo>
                    <a:pt x="3924" y="1130"/>
                  </a:lnTo>
                  <a:lnTo>
                    <a:pt x="4483" y="0"/>
                  </a:lnTo>
                </a:path>
              </a:pathLst>
            </a:custGeom>
            <a:ln w="3175">
              <a:solidFill>
                <a:srgbClr val="5C86AE"/>
              </a:solidFill>
            </a:ln>
          </p:spPr>
          <p:txBody>
            <a:bodyPr wrap="square" lIns="0" tIns="0" rIns="0" bIns="0" rtlCol="0"/>
            <a:lstStyle/>
            <a:p/>
          </p:txBody>
        </p:sp>
        <p:sp>
          <p:nvSpPr>
            <p:cNvPr id="3156" name="object 3156" descr=""/>
            <p:cNvSpPr/>
            <p:nvPr/>
          </p:nvSpPr>
          <p:spPr>
            <a:xfrm>
              <a:off x="5373709" y="2541992"/>
              <a:ext cx="5080" cy="8255"/>
            </a:xfrm>
            <a:custGeom>
              <a:avLst/>
              <a:gdLst/>
              <a:ahLst/>
              <a:cxnLst/>
              <a:rect l="l" t="t" r="r" b="b"/>
              <a:pathLst>
                <a:path w="5079" h="8255">
                  <a:moveTo>
                    <a:pt x="4483" y="7810"/>
                  </a:moveTo>
                  <a:lnTo>
                    <a:pt x="3924" y="6692"/>
                  </a:lnTo>
                  <a:lnTo>
                    <a:pt x="3365" y="6134"/>
                  </a:lnTo>
                  <a:lnTo>
                    <a:pt x="2806" y="5016"/>
                  </a:lnTo>
                  <a:lnTo>
                    <a:pt x="2247" y="4457"/>
                  </a:lnTo>
                  <a:lnTo>
                    <a:pt x="1130" y="2235"/>
                  </a:lnTo>
                  <a:lnTo>
                    <a:pt x="0" y="0"/>
                  </a:lnTo>
                </a:path>
              </a:pathLst>
            </a:custGeom>
            <a:ln w="3175">
              <a:solidFill>
                <a:srgbClr val="5C86AE"/>
              </a:solidFill>
            </a:ln>
          </p:spPr>
          <p:txBody>
            <a:bodyPr wrap="square" lIns="0" tIns="0" rIns="0" bIns="0" rtlCol="0"/>
            <a:lstStyle/>
            <a:p/>
          </p:txBody>
        </p:sp>
        <p:sp>
          <p:nvSpPr>
            <p:cNvPr id="3157" name="object 3157" descr=""/>
            <p:cNvSpPr/>
            <p:nvPr/>
          </p:nvSpPr>
          <p:spPr>
            <a:xfrm>
              <a:off x="5368688" y="2530262"/>
              <a:ext cx="2540" cy="1905"/>
            </a:xfrm>
            <a:custGeom>
              <a:avLst/>
              <a:gdLst/>
              <a:ahLst/>
              <a:cxnLst/>
              <a:rect l="l" t="t" r="r" b="b"/>
              <a:pathLst>
                <a:path w="2539" h="1905">
                  <a:moveTo>
                    <a:pt x="2247" y="1676"/>
                  </a:moveTo>
                  <a:lnTo>
                    <a:pt x="1676" y="1676"/>
                  </a:lnTo>
                  <a:lnTo>
                    <a:pt x="1117" y="1117"/>
                  </a:lnTo>
                  <a:lnTo>
                    <a:pt x="558" y="558"/>
                  </a:lnTo>
                  <a:lnTo>
                    <a:pt x="0" y="0"/>
                  </a:lnTo>
                </a:path>
              </a:pathLst>
            </a:custGeom>
            <a:ln w="3175">
              <a:solidFill>
                <a:srgbClr val="5C86AE"/>
              </a:solidFill>
            </a:ln>
          </p:spPr>
          <p:txBody>
            <a:bodyPr wrap="square" lIns="0" tIns="0" rIns="0" bIns="0" rtlCol="0"/>
            <a:lstStyle/>
            <a:p/>
          </p:txBody>
        </p:sp>
        <p:sp>
          <p:nvSpPr>
            <p:cNvPr id="3158" name="object 3158" descr=""/>
            <p:cNvSpPr/>
            <p:nvPr/>
          </p:nvSpPr>
          <p:spPr>
            <a:xfrm>
              <a:off x="5368692" y="2482252"/>
              <a:ext cx="2540" cy="1905"/>
            </a:xfrm>
            <a:custGeom>
              <a:avLst/>
              <a:gdLst/>
              <a:ahLst/>
              <a:cxnLst/>
              <a:rect l="l" t="t" r="r" b="b"/>
              <a:pathLst>
                <a:path w="2539" h="1905">
                  <a:moveTo>
                    <a:pt x="0" y="1676"/>
                  </a:moveTo>
                  <a:lnTo>
                    <a:pt x="558" y="1117"/>
                  </a:lnTo>
                  <a:lnTo>
                    <a:pt x="1117" y="558"/>
                  </a:lnTo>
                  <a:lnTo>
                    <a:pt x="1676" y="0"/>
                  </a:lnTo>
                  <a:lnTo>
                    <a:pt x="2247" y="0"/>
                  </a:lnTo>
                </a:path>
              </a:pathLst>
            </a:custGeom>
            <a:ln w="3175">
              <a:solidFill>
                <a:srgbClr val="5C86AE"/>
              </a:solidFill>
            </a:ln>
          </p:spPr>
          <p:txBody>
            <a:bodyPr wrap="square" lIns="0" tIns="0" rIns="0" bIns="0" rtlCol="0"/>
            <a:lstStyle/>
            <a:p/>
          </p:txBody>
        </p:sp>
        <p:sp>
          <p:nvSpPr>
            <p:cNvPr id="3159" name="object 3159" descr=""/>
            <p:cNvSpPr/>
            <p:nvPr/>
          </p:nvSpPr>
          <p:spPr>
            <a:xfrm>
              <a:off x="5948216" y="2505701"/>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3160" name="object 3160" descr=""/>
            <p:cNvSpPr/>
            <p:nvPr/>
          </p:nvSpPr>
          <p:spPr>
            <a:xfrm>
              <a:off x="5948216" y="2504581"/>
              <a:ext cx="0" cy="5080"/>
            </a:xfrm>
            <a:custGeom>
              <a:avLst/>
              <a:gdLst/>
              <a:ahLst/>
              <a:cxnLst/>
              <a:rect l="l" t="t" r="r" b="b"/>
              <a:pathLst>
                <a:path w="0" h="5080">
                  <a:moveTo>
                    <a:pt x="0" y="2794"/>
                  </a:moveTo>
                  <a:lnTo>
                    <a:pt x="0" y="5029"/>
                  </a:lnTo>
                  <a:lnTo>
                    <a:pt x="0" y="0"/>
                  </a:lnTo>
                </a:path>
              </a:pathLst>
            </a:custGeom>
            <a:ln w="3175">
              <a:solidFill>
                <a:srgbClr val="5C86AE"/>
              </a:solidFill>
            </a:ln>
          </p:spPr>
          <p:txBody>
            <a:bodyPr wrap="square" lIns="0" tIns="0" rIns="0" bIns="0" rtlCol="0"/>
            <a:lstStyle/>
            <a:p/>
          </p:txBody>
        </p:sp>
        <p:sp>
          <p:nvSpPr>
            <p:cNvPr id="3161" name="object 3161" descr=""/>
            <p:cNvSpPr/>
            <p:nvPr/>
          </p:nvSpPr>
          <p:spPr>
            <a:xfrm>
              <a:off x="5296112" y="247387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162" name="object 3162" descr=""/>
            <p:cNvSpPr/>
            <p:nvPr/>
          </p:nvSpPr>
          <p:spPr>
            <a:xfrm>
              <a:off x="5952678" y="2501788"/>
              <a:ext cx="2540" cy="635"/>
            </a:xfrm>
            <a:custGeom>
              <a:avLst/>
              <a:gdLst/>
              <a:ahLst/>
              <a:cxnLst/>
              <a:rect l="l" t="t" r="r" b="b"/>
              <a:pathLst>
                <a:path w="2539" h="635">
                  <a:moveTo>
                    <a:pt x="2235" y="0"/>
                  </a:moveTo>
                  <a:lnTo>
                    <a:pt x="1676" y="0"/>
                  </a:lnTo>
                  <a:lnTo>
                    <a:pt x="1117" y="0"/>
                  </a:lnTo>
                  <a:lnTo>
                    <a:pt x="558" y="558"/>
                  </a:lnTo>
                  <a:lnTo>
                    <a:pt x="0" y="558"/>
                  </a:lnTo>
                </a:path>
              </a:pathLst>
            </a:custGeom>
            <a:ln w="3175">
              <a:solidFill>
                <a:srgbClr val="5C86AE"/>
              </a:solidFill>
            </a:ln>
          </p:spPr>
          <p:txBody>
            <a:bodyPr wrap="square" lIns="0" tIns="0" rIns="0" bIns="0" rtlCol="0"/>
            <a:lstStyle/>
            <a:p/>
          </p:txBody>
        </p:sp>
        <p:sp>
          <p:nvSpPr>
            <p:cNvPr id="3163" name="object 3163" descr=""/>
            <p:cNvSpPr/>
            <p:nvPr/>
          </p:nvSpPr>
          <p:spPr>
            <a:xfrm>
              <a:off x="5950447" y="250346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164" name="object 3164" descr=""/>
            <p:cNvSpPr/>
            <p:nvPr/>
          </p:nvSpPr>
          <p:spPr>
            <a:xfrm>
              <a:off x="5949332" y="2505701"/>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165" name="object 3165" descr=""/>
            <p:cNvSpPr/>
            <p:nvPr/>
          </p:nvSpPr>
          <p:spPr>
            <a:xfrm>
              <a:off x="5953239" y="2501788"/>
              <a:ext cx="1905" cy="0"/>
            </a:xfrm>
            <a:custGeom>
              <a:avLst/>
              <a:gdLst/>
              <a:ahLst/>
              <a:cxnLst/>
              <a:rect l="l" t="t" r="r" b="b"/>
              <a:pathLst>
                <a:path w="1904" h="0">
                  <a:moveTo>
                    <a:pt x="0" y="0"/>
                  </a:moveTo>
                  <a:lnTo>
                    <a:pt x="558" y="0"/>
                  </a:lnTo>
                  <a:lnTo>
                    <a:pt x="1676" y="0"/>
                  </a:lnTo>
                </a:path>
              </a:pathLst>
            </a:custGeom>
            <a:ln w="3175">
              <a:solidFill>
                <a:srgbClr val="5C86AE"/>
              </a:solidFill>
            </a:ln>
          </p:spPr>
          <p:txBody>
            <a:bodyPr wrap="square" lIns="0" tIns="0" rIns="0" bIns="0" rtlCol="0"/>
            <a:lstStyle/>
            <a:p/>
          </p:txBody>
        </p:sp>
        <p:sp>
          <p:nvSpPr>
            <p:cNvPr id="3166" name="object 3166" descr=""/>
            <p:cNvSpPr/>
            <p:nvPr/>
          </p:nvSpPr>
          <p:spPr>
            <a:xfrm>
              <a:off x="5957704" y="2503462"/>
              <a:ext cx="1270" cy="635"/>
            </a:xfrm>
            <a:custGeom>
              <a:avLst/>
              <a:gdLst/>
              <a:ahLst/>
              <a:cxnLst/>
              <a:rect l="l" t="t" r="r" b="b"/>
              <a:pathLst>
                <a:path w="1270" h="635">
                  <a:moveTo>
                    <a:pt x="0" y="0"/>
                  </a:moveTo>
                  <a:lnTo>
                    <a:pt x="558" y="0"/>
                  </a:lnTo>
                  <a:lnTo>
                    <a:pt x="1117" y="558"/>
                  </a:lnTo>
                </a:path>
              </a:pathLst>
            </a:custGeom>
            <a:ln w="3175">
              <a:solidFill>
                <a:srgbClr val="5C86AE"/>
              </a:solidFill>
            </a:ln>
          </p:spPr>
          <p:txBody>
            <a:bodyPr wrap="square" lIns="0" tIns="0" rIns="0" bIns="0" rtlCol="0"/>
            <a:lstStyle/>
            <a:p/>
          </p:txBody>
        </p:sp>
        <p:sp>
          <p:nvSpPr>
            <p:cNvPr id="3167" name="object 3167" descr=""/>
            <p:cNvSpPr/>
            <p:nvPr/>
          </p:nvSpPr>
          <p:spPr>
            <a:xfrm>
              <a:off x="5959378" y="2505142"/>
              <a:ext cx="0" cy="1905"/>
            </a:xfrm>
            <a:custGeom>
              <a:avLst/>
              <a:gdLst/>
              <a:ahLst/>
              <a:cxnLst/>
              <a:rect l="l" t="t" r="r" b="b"/>
              <a:pathLst>
                <a:path w="0" h="1905">
                  <a:moveTo>
                    <a:pt x="0" y="0"/>
                  </a:moveTo>
                  <a:lnTo>
                    <a:pt x="0" y="558"/>
                  </a:lnTo>
                  <a:lnTo>
                    <a:pt x="0" y="1676"/>
                  </a:lnTo>
                </a:path>
              </a:pathLst>
            </a:custGeom>
            <a:ln w="3175">
              <a:solidFill>
                <a:srgbClr val="5C86AE"/>
              </a:solidFill>
            </a:ln>
          </p:spPr>
          <p:txBody>
            <a:bodyPr wrap="square" lIns="0" tIns="0" rIns="0" bIns="0" rtlCol="0"/>
            <a:lstStyle/>
            <a:p/>
          </p:txBody>
        </p:sp>
        <p:sp>
          <p:nvSpPr>
            <p:cNvPr id="3168" name="object 3168" descr=""/>
            <p:cNvSpPr/>
            <p:nvPr/>
          </p:nvSpPr>
          <p:spPr>
            <a:xfrm>
              <a:off x="5957703" y="2503468"/>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169" name="object 3169" descr=""/>
            <p:cNvSpPr/>
            <p:nvPr/>
          </p:nvSpPr>
          <p:spPr>
            <a:xfrm>
              <a:off x="5936484" y="2514630"/>
              <a:ext cx="1270" cy="3810"/>
            </a:xfrm>
            <a:custGeom>
              <a:avLst/>
              <a:gdLst/>
              <a:ahLst/>
              <a:cxnLst/>
              <a:rect l="l" t="t" r="r" b="b"/>
              <a:pathLst>
                <a:path w="1270" h="3810">
                  <a:moveTo>
                    <a:pt x="0" y="0"/>
                  </a:moveTo>
                  <a:lnTo>
                    <a:pt x="0" y="2235"/>
                  </a:lnTo>
                  <a:lnTo>
                    <a:pt x="1117" y="3352"/>
                  </a:lnTo>
                </a:path>
              </a:pathLst>
            </a:custGeom>
            <a:ln w="3175">
              <a:solidFill>
                <a:srgbClr val="5C86AE"/>
              </a:solidFill>
            </a:ln>
          </p:spPr>
          <p:txBody>
            <a:bodyPr wrap="square" lIns="0" tIns="0" rIns="0" bIns="0" rtlCol="0"/>
            <a:lstStyle/>
            <a:p/>
          </p:txBody>
        </p:sp>
        <p:sp>
          <p:nvSpPr>
            <p:cNvPr id="3170" name="object 3170" descr=""/>
            <p:cNvSpPr/>
            <p:nvPr/>
          </p:nvSpPr>
          <p:spPr>
            <a:xfrm>
              <a:off x="5936480" y="2511840"/>
              <a:ext cx="2540" cy="3175"/>
            </a:xfrm>
            <a:custGeom>
              <a:avLst/>
              <a:gdLst/>
              <a:ahLst/>
              <a:cxnLst/>
              <a:rect l="l" t="t" r="r" b="b"/>
              <a:pathLst>
                <a:path w="2539" h="3175">
                  <a:moveTo>
                    <a:pt x="2247" y="0"/>
                  </a:moveTo>
                  <a:lnTo>
                    <a:pt x="0" y="558"/>
                  </a:lnTo>
                  <a:lnTo>
                    <a:pt x="0" y="2794"/>
                  </a:lnTo>
                </a:path>
              </a:pathLst>
            </a:custGeom>
            <a:ln w="3175">
              <a:solidFill>
                <a:srgbClr val="5C86AE"/>
              </a:solidFill>
            </a:ln>
          </p:spPr>
          <p:txBody>
            <a:bodyPr wrap="square" lIns="0" tIns="0" rIns="0" bIns="0" rtlCol="0"/>
            <a:lstStyle/>
            <a:p/>
          </p:txBody>
        </p:sp>
        <p:sp>
          <p:nvSpPr>
            <p:cNvPr id="3171" name="object 3171" descr=""/>
            <p:cNvSpPr/>
            <p:nvPr/>
          </p:nvSpPr>
          <p:spPr>
            <a:xfrm>
              <a:off x="5937600" y="2517979"/>
              <a:ext cx="1905" cy="1270"/>
            </a:xfrm>
            <a:custGeom>
              <a:avLst/>
              <a:gdLst/>
              <a:ahLst/>
              <a:cxnLst/>
              <a:rect l="l" t="t" r="r" b="b"/>
              <a:pathLst>
                <a:path w="1904" h="1269">
                  <a:moveTo>
                    <a:pt x="0" y="0"/>
                  </a:moveTo>
                  <a:lnTo>
                    <a:pt x="1689" y="1117"/>
                  </a:lnTo>
                </a:path>
              </a:pathLst>
            </a:custGeom>
            <a:ln w="3175">
              <a:solidFill>
                <a:srgbClr val="5C86AE"/>
              </a:solidFill>
            </a:ln>
          </p:spPr>
          <p:txBody>
            <a:bodyPr wrap="square" lIns="0" tIns="0" rIns="0" bIns="0" rtlCol="0"/>
            <a:lstStyle/>
            <a:p/>
          </p:txBody>
        </p:sp>
        <p:sp>
          <p:nvSpPr>
            <p:cNvPr id="3172" name="object 3172" descr=""/>
            <p:cNvSpPr/>
            <p:nvPr/>
          </p:nvSpPr>
          <p:spPr>
            <a:xfrm>
              <a:off x="5938727" y="2510724"/>
              <a:ext cx="1905" cy="1270"/>
            </a:xfrm>
            <a:custGeom>
              <a:avLst/>
              <a:gdLst/>
              <a:ahLst/>
              <a:cxnLst/>
              <a:rect l="l" t="t" r="r" b="b"/>
              <a:pathLst>
                <a:path w="1904" h="1269">
                  <a:moveTo>
                    <a:pt x="1663" y="0"/>
                  </a:moveTo>
                  <a:lnTo>
                    <a:pt x="0" y="1117"/>
                  </a:lnTo>
                </a:path>
              </a:pathLst>
            </a:custGeom>
            <a:ln w="3175">
              <a:solidFill>
                <a:srgbClr val="5C86AE"/>
              </a:solidFill>
            </a:ln>
          </p:spPr>
          <p:txBody>
            <a:bodyPr wrap="square" lIns="0" tIns="0" rIns="0" bIns="0" rtlCol="0"/>
            <a:lstStyle/>
            <a:p/>
          </p:txBody>
        </p:sp>
        <p:sp>
          <p:nvSpPr>
            <p:cNvPr id="3173" name="object 3173" descr=""/>
            <p:cNvSpPr/>
            <p:nvPr/>
          </p:nvSpPr>
          <p:spPr>
            <a:xfrm>
              <a:off x="5939282" y="2517421"/>
              <a:ext cx="4445" cy="1905"/>
            </a:xfrm>
            <a:custGeom>
              <a:avLst/>
              <a:gdLst/>
              <a:ahLst/>
              <a:cxnLst/>
              <a:rect l="l" t="t" r="r" b="b"/>
              <a:pathLst>
                <a:path w="4445" h="1905">
                  <a:moveTo>
                    <a:pt x="3911" y="0"/>
                  </a:moveTo>
                  <a:lnTo>
                    <a:pt x="2222" y="1117"/>
                  </a:lnTo>
                  <a:lnTo>
                    <a:pt x="0" y="1676"/>
                  </a:lnTo>
                  <a:lnTo>
                    <a:pt x="2222" y="1117"/>
                  </a:lnTo>
                </a:path>
              </a:pathLst>
            </a:custGeom>
            <a:ln w="3175">
              <a:solidFill>
                <a:srgbClr val="5C86AE"/>
              </a:solidFill>
            </a:ln>
          </p:spPr>
          <p:txBody>
            <a:bodyPr wrap="square" lIns="0" tIns="0" rIns="0" bIns="0" rtlCol="0"/>
            <a:lstStyle/>
            <a:p/>
          </p:txBody>
        </p:sp>
        <p:sp>
          <p:nvSpPr>
            <p:cNvPr id="3174" name="object 3174" descr=""/>
            <p:cNvSpPr/>
            <p:nvPr/>
          </p:nvSpPr>
          <p:spPr>
            <a:xfrm>
              <a:off x="5940388" y="2510721"/>
              <a:ext cx="3810" cy="3175"/>
            </a:xfrm>
            <a:custGeom>
              <a:avLst/>
              <a:gdLst/>
              <a:ahLst/>
              <a:cxnLst/>
              <a:rect l="l" t="t" r="r" b="b"/>
              <a:pathLst>
                <a:path w="3810" h="3175">
                  <a:moveTo>
                    <a:pt x="1676" y="1676"/>
                  </a:moveTo>
                  <a:lnTo>
                    <a:pt x="0" y="0"/>
                  </a:lnTo>
                  <a:lnTo>
                    <a:pt x="1676" y="1676"/>
                  </a:lnTo>
                  <a:lnTo>
                    <a:pt x="3365" y="2793"/>
                  </a:lnTo>
                </a:path>
              </a:pathLst>
            </a:custGeom>
            <a:ln w="3175">
              <a:solidFill>
                <a:srgbClr val="5C86AE"/>
              </a:solidFill>
            </a:ln>
          </p:spPr>
          <p:txBody>
            <a:bodyPr wrap="square" lIns="0" tIns="0" rIns="0" bIns="0" rtlCol="0"/>
            <a:lstStyle/>
            <a:p/>
          </p:txBody>
        </p:sp>
        <p:sp>
          <p:nvSpPr>
            <p:cNvPr id="3175" name="object 3175" descr=""/>
            <p:cNvSpPr/>
            <p:nvPr/>
          </p:nvSpPr>
          <p:spPr>
            <a:xfrm>
              <a:off x="5941507" y="2517419"/>
              <a:ext cx="1905" cy="1270"/>
            </a:xfrm>
            <a:custGeom>
              <a:avLst/>
              <a:gdLst/>
              <a:ahLst/>
              <a:cxnLst/>
              <a:rect l="l" t="t" r="r" b="b"/>
              <a:pathLst>
                <a:path w="1904" h="1269">
                  <a:moveTo>
                    <a:pt x="0" y="1117"/>
                  </a:moveTo>
                  <a:lnTo>
                    <a:pt x="1689" y="0"/>
                  </a:lnTo>
                </a:path>
              </a:pathLst>
            </a:custGeom>
            <a:ln w="3175">
              <a:solidFill>
                <a:srgbClr val="5C86AE"/>
              </a:solidFill>
            </a:ln>
          </p:spPr>
          <p:txBody>
            <a:bodyPr wrap="square" lIns="0" tIns="0" rIns="0" bIns="0" rtlCol="0"/>
            <a:lstStyle/>
            <a:p/>
          </p:txBody>
        </p:sp>
        <p:sp>
          <p:nvSpPr>
            <p:cNvPr id="3176" name="object 3176" descr=""/>
            <p:cNvSpPr/>
            <p:nvPr/>
          </p:nvSpPr>
          <p:spPr>
            <a:xfrm>
              <a:off x="5942062" y="2512396"/>
              <a:ext cx="1905" cy="1270"/>
            </a:xfrm>
            <a:custGeom>
              <a:avLst/>
              <a:gdLst/>
              <a:ahLst/>
              <a:cxnLst/>
              <a:rect l="l" t="t" r="r" b="b"/>
              <a:pathLst>
                <a:path w="1904" h="1269">
                  <a:moveTo>
                    <a:pt x="1689" y="1117"/>
                  </a:moveTo>
                  <a:lnTo>
                    <a:pt x="0" y="0"/>
                  </a:lnTo>
                </a:path>
              </a:pathLst>
            </a:custGeom>
            <a:ln w="3175">
              <a:solidFill>
                <a:srgbClr val="5C86AE"/>
              </a:solidFill>
            </a:ln>
          </p:spPr>
          <p:txBody>
            <a:bodyPr wrap="square" lIns="0" tIns="0" rIns="0" bIns="0" rtlCol="0"/>
            <a:lstStyle/>
            <a:p/>
          </p:txBody>
        </p:sp>
        <p:sp>
          <p:nvSpPr>
            <p:cNvPr id="3177" name="object 3177" descr=""/>
            <p:cNvSpPr/>
            <p:nvPr/>
          </p:nvSpPr>
          <p:spPr>
            <a:xfrm>
              <a:off x="5943192" y="2513511"/>
              <a:ext cx="635" cy="4445"/>
            </a:xfrm>
            <a:custGeom>
              <a:avLst/>
              <a:gdLst/>
              <a:ahLst/>
              <a:cxnLst/>
              <a:rect l="l" t="t" r="r" b="b"/>
              <a:pathLst>
                <a:path w="635" h="4444">
                  <a:moveTo>
                    <a:pt x="558" y="2235"/>
                  </a:moveTo>
                  <a:lnTo>
                    <a:pt x="558" y="0"/>
                  </a:lnTo>
                  <a:lnTo>
                    <a:pt x="558" y="2235"/>
                  </a:lnTo>
                  <a:lnTo>
                    <a:pt x="0" y="3911"/>
                  </a:lnTo>
                  <a:lnTo>
                    <a:pt x="558" y="2235"/>
                  </a:lnTo>
                </a:path>
              </a:pathLst>
            </a:custGeom>
            <a:ln w="3175">
              <a:solidFill>
                <a:srgbClr val="5C86AE"/>
              </a:solidFill>
            </a:ln>
          </p:spPr>
          <p:txBody>
            <a:bodyPr wrap="square" lIns="0" tIns="0" rIns="0" bIns="0" rtlCol="0"/>
            <a:lstStyle/>
            <a:p/>
          </p:txBody>
        </p:sp>
        <p:sp>
          <p:nvSpPr>
            <p:cNvPr id="3178" name="object 3178" descr=""/>
            <p:cNvSpPr/>
            <p:nvPr/>
          </p:nvSpPr>
          <p:spPr>
            <a:xfrm>
              <a:off x="5955472" y="250346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179" name="object 3179" descr=""/>
            <p:cNvSpPr/>
            <p:nvPr/>
          </p:nvSpPr>
          <p:spPr>
            <a:xfrm>
              <a:off x="5301695" y="2476106"/>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3180" name="object 3180" descr=""/>
            <p:cNvSpPr/>
            <p:nvPr/>
          </p:nvSpPr>
          <p:spPr>
            <a:xfrm>
              <a:off x="5300018" y="2476109"/>
              <a:ext cx="1905" cy="2540"/>
            </a:xfrm>
            <a:custGeom>
              <a:avLst/>
              <a:gdLst/>
              <a:ahLst/>
              <a:cxnLst/>
              <a:rect l="l" t="t" r="r" b="b"/>
              <a:pathLst>
                <a:path w="1904" h="2539">
                  <a:moveTo>
                    <a:pt x="1676" y="0"/>
                  </a:moveTo>
                  <a:lnTo>
                    <a:pt x="0" y="0"/>
                  </a:lnTo>
                  <a:lnTo>
                    <a:pt x="0" y="1117"/>
                  </a:lnTo>
                  <a:lnTo>
                    <a:pt x="0" y="2235"/>
                  </a:lnTo>
                </a:path>
              </a:pathLst>
            </a:custGeom>
            <a:ln w="3175">
              <a:solidFill>
                <a:srgbClr val="5C86AE"/>
              </a:solidFill>
            </a:ln>
          </p:spPr>
          <p:txBody>
            <a:bodyPr wrap="square" lIns="0" tIns="0" rIns="0" bIns="0" rtlCol="0"/>
            <a:lstStyle/>
            <a:p/>
          </p:txBody>
        </p:sp>
        <p:sp>
          <p:nvSpPr>
            <p:cNvPr id="3181" name="object 3181" descr=""/>
            <p:cNvSpPr/>
            <p:nvPr/>
          </p:nvSpPr>
          <p:spPr>
            <a:xfrm>
              <a:off x="5939844" y="2502357"/>
              <a:ext cx="1905" cy="1270"/>
            </a:xfrm>
            <a:custGeom>
              <a:avLst/>
              <a:gdLst/>
              <a:ahLst/>
              <a:cxnLst/>
              <a:rect l="l" t="t" r="r" b="b"/>
              <a:pathLst>
                <a:path w="1904" h="1269">
                  <a:moveTo>
                    <a:pt x="0" y="1104"/>
                  </a:moveTo>
                  <a:lnTo>
                    <a:pt x="1663" y="0"/>
                  </a:lnTo>
                </a:path>
              </a:pathLst>
            </a:custGeom>
            <a:ln w="3175">
              <a:solidFill>
                <a:srgbClr val="5C86AE"/>
              </a:solidFill>
            </a:ln>
          </p:spPr>
          <p:txBody>
            <a:bodyPr wrap="square" lIns="0" tIns="0" rIns="0" bIns="0" rtlCol="0"/>
            <a:lstStyle/>
            <a:p/>
          </p:txBody>
        </p:sp>
        <p:sp>
          <p:nvSpPr>
            <p:cNvPr id="3182" name="object 3182" descr=""/>
            <p:cNvSpPr/>
            <p:nvPr/>
          </p:nvSpPr>
          <p:spPr>
            <a:xfrm>
              <a:off x="5949890" y="2507375"/>
              <a:ext cx="635" cy="635"/>
            </a:xfrm>
            <a:custGeom>
              <a:avLst/>
              <a:gdLst/>
              <a:ahLst/>
              <a:cxnLst/>
              <a:rect l="l" t="t" r="r" b="b"/>
              <a:pathLst>
                <a:path w="635" h="635">
                  <a:moveTo>
                    <a:pt x="0" y="0"/>
                  </a:moveTo>
                  <a:lnTo>
                    <a:pt x="0" y="558"/>
                  </a:lnTo>
                  <a:lnTo>
                    <a:pt x="558" y="558"/>
                  </a:lnTo>
                  <a:lnTo>
                    <a:pt x="0" y="558"/>
                  </a:lnTo>
                </a:path>
              </a:pathLst>
            </a:custGeom>
            <a:ln w="3175">
              <a:solidFill>
                <a:srgbClr val="5C86AE"/>
              </a:solidFill>
            </a:ln>
          </p:spPr>
          <p:txBody>
            <a:bodyPr wrap="square" lIns="0" tIns="0" rIns="0" bIns="0" rtlCol="0"/>
            <a:lstStyle/>
            <a:p/>
          </p:txBody>
        </p:sp>
        <p:sp>
          <p:nvSpPr>
            <p:cNvPr id="3183" name="object 3183" descr=""/>
            <p:cNvSpPr/>
            <p:nvPr/>
          </p:nvSpPr>
          <p:spPr>
            <a:xfrm>
              <a:off x="5951565" y="2504022"/>
              <a:ext cx="5715" cy="3810"/>
            </a:xfrm>
            <a:custGeom>
              <a:avLst/>
              <a:gdLst/>
              <a:ahLst/>
              <a:cxnLst/>
              <a:rect l="l" t="t" r="r" b="b"/>
              <a:pathLst>
                <a:path w="5714" h="3810">
                  <a:moveTo>
                    <a:pt x="0" y="3352"/>
                  </a:moveTo>
                  <a:lnTo>
                    <a:pt x="0" y="2794"/>
                  </a:lnTo>
                  <a:lnTo>
                    <a:pt x="0" y="2235"/>
                  </a:lnTo>
                  <a:lnTo>
                    <a:pt x="558" y="1676"/>
                  </a:lnTo>
                  <a:lnTo>
                    <a:pt x="558" y="1117"/>
                  </a:lnTo>
                  <a:lnTo>
                    <a:pt x="1117" y="558"/>
                  </a:lnTo>
                  <a:lnTo>
                    <a:pt x="1676" y="558"/>
                  </a:lnTo>
                  <a:lnTo>
                    <a:pt x="2235" y="558"/>
                  </a:lnTo>
                  <a:lnTo>
                    <a:pt x="2794" y="0"/>
                  </a:lnTo>
                  <a:lnTo>
                    <a:pt x="3352" y="558"/>
                  </a:lnTo>
                  <a:lnTo>
                    <a:pt x="3911" y="558"/>
                  </a:lnTo>
                  <a:lnTo>
                    <a:pt x="4470" y="558"/>
                  </a:lnTo>
                  <a:lnTo>
                    <a:pt x="5029" y="1117"/>
                  </a:lnTo>
                  <a:lnTo>
                    <a:pt x="5029" y="1676"/>
                  </a:lnTo>
                  <a:lnTo>
                    <a:pt x="5575" y="2235"/>
                  </a:lnTo>
                  <a:lnTo>
                    <a:pt x="5575" y="2794"/>
                  </a:lnTo>
                  <a:lnTo>
                    <a:pt x="5575" y="3352"/>
                  </a:lnTo>
                  <a:lnTo>
                    <a:pt x="5575" y="2794"/>
                  </a:lnTo>
                  <a:lnTo>
                    <a:pt x="5575" y="2235"/>
                  </a:lnTo>
                  <a:lnTo>
                    <a:pt x="5029" y="1676"/>
                  </a:lnTo>
                  <a:lnTo>
                    <a:pt x="5029" y="1117"/>
                  </a:lnTo>
                  <a:lnTo>
                    <a:pt x="4470" y="558"/>
                  </a:lnTo>
                  <a:lnTo>
                    <a:pt x="3911" y="558"/>
                  </a:lnTo>
                  <a:lnTo>
                    <a:pt x="3352" y="558"/>
                  </a:lnTo>
                  <a:lnTo>
                    <a:pt x="2794" y="0"/>
                  </a:lnTo>
                  <a:lnTo>
                    <a:pt x="2235" y="558"/>
                  </a:lnTo>
                  <a:lnTo>
                    <a:pt x="1676" y="558"/>
                  </a:lnTo>
                  <a:lnTo>
                    <a:pt x="1117" y="558"/>
                  </a:lnTo>
                  <a:lnTo>
                    <a:pt x="558" y="1117"/>
                  </a:lnTo>
                  <a:lnTo>
                    <a:pt x="558" y="1676"/>
                  </a:lnTo>
                  <a:lnTo>
                    <a:pt x="0" y="2235"/>
                  </a:lnTo>
                  <a:lnTo>
                    <a:pt x="0" y="2794"/>
                  </a:lnTo>
                  <a:lnTo>
                    <a:pt x="0" y="3352"/>
                  </a:lnTo>
                </a:path>
              </a:pathLst>
            </a:custGeom>
            <a:ln w="3175">
              <a:solidFill>
                <a:srgbClr val="5C86AE"/>
              </a:solidFill>
            </a:ln>
          </p:spPr>
          <p:txBody>
            <a:bodyPr wrap="square" lIns="0" tIns="0" rIns="0" bIns="0" rtlCol="0"/>
            <a:lstStyle/>
            <a:p/>
          </p:txBody>
        </p:sp>
        <p:sp>
          <p:nvSpPr>
            <p:cNvPr id="3184" name="object 3184" descr=""/>
            <p:cNvSpPr/>
            <p:nvPr/>
          </p:nvSpPr>
          <p:spPr>
            <a:xfrm>
              <a:off x="5849394" y="2518537"/>
              <a:ext cx="635" cy="0"/>
            </a:xfrm>
            <a:custGeom>
              <a:avLst/>
              <a:gdLst/>
              <a:ahLst/>
              <a:cxnLst/>
              <a:rect l="l" t="t" r="r" b="b"/>
              <a:pathLst>
                <a:path w="635" h="0">
                  <a:moveTo>
                    <a:pt x="0" y="0"/>
                  </a:moveTo>
                  <a:lnTo>
                    <a:pt x="558" y="0"/>
                  </a:lnTo>
                  <a:lnTo>
                    <a:pt x="0" y="0"/>
                  </a:lnTo>
                </a:path>
              </a:pathLst>
            </a:custGeom>
            <a:ln w="3175">
              <a:solidFill>
                <a:srgbClr val="5C86AE"/>
              </a:solidFill>
            </a:ln>
          </p:spPr>
          <p:txBody>
            <a:bodyPr wrap="square" lIns="0" tIns="0" rIns="0" bIns="0" rtlCol="0"/>
            <a:lstStyle/>
            <a:p/>
          </p:txBody>
        </p:sp>
        <p:sp>
          <p:nvSpPr>
            <p:cNvPr id="3185" name="object 3185" descr=""/>
            <p:cNvSpPr/>
            <p:nvPr/>
          </p:nvSpPr>
          <p:spPr>
            <a:xfrm>
              <a:off x="5848836" y="2517979"/>
              <a:ext cx="635" cy="1270"/>
            </a:xfrm>
            <a:custGeom>
              <a:avLst/>
              <a:gdLst/>
              <a:ahLst/>
              <a:cxnLst/>
              <a:rect l="l" t="t" r="r" b="b"/>
              <a:pathLst>
                <a:path w="635" h="1269">
                  <a:moveTo>
                    <a:pt x="0" y="0"/>
                  </a:moveTo>
                  <a:lnTo>
                    <a:pt x="558" y="0"/>
                  </a:lnTo>
                  <a:lnTo>
                    <a:pt x="558" y="558"/>
                  </a:lnTo>
                  <a:lnTo>
                    <a:pt x="558" y="1117"/>
                  </a:lnTo>
                  <a:lnTo>
                    <a:pt x="0" y="1117"/>
                  </a:lnTo>
                  <a:lnTo>
                    <a:pt x="0" y="0"/>
                  </a:lnTo>
                </a:path>
              </a:pathLst>
            </a:custGeom>
            <a:ln w="3175">
              <a:solidFill>
                <a:srgbClr val="5C86AE"/>
              </a:solidFill>
            </a:ln>
          </p:spPr>
          <p:txBody>
            <a:bodyPr wrap="square" lIns="0" tIns="0" rIns="0" bIns="0" rtlCol="0"/>
            <a:lstStyle/>
            <a:p/>
          </p:txBody>
        </p:sp>
        <p:sp>
          <p:nvSpPr>
            <p:cNvPr id="3186" name="object 3186" descr=""/>
            <p:cNvSpPr/>
            <p:nvPr/>
          </p:nvSpPr>
          <p:spPr>
            <a:xfrm>
              <a:off x="5848835" y="2518536"/>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187" name="object 3187" descr=""/>
            <p:cNvSpPr/>
            <p:nvPr/>
          </p:nvSpPr>
          <p:spPr>
            <a:xfrm>
              <a:off x="5848836" y="2519102"/>
              <a:ext cx="1270" cy="1270"/>
            </a:xfrm>
            <a:custGeom>
              <a:avLst/>
              <a:gdLst/>
              <a:ahLst/>
              <a:cxnLst/>
              <a:rect l="l" t="t" r="r" b="b"/>
              <a:pathLst>
                <a:path w="1270" h="1269">
                  <a:moveTo>
                    <a:pt x="0" y="0"/>
                  </a:moveTo>
                  <a:lnTo>
                    <a:pt x="558" y="0"/>
                  </a:lnTo>
                  <a:lnTo>
                    <a:pt x="1117" y="546"/>
                  </a:lnTo>
                  <a:lnTo>
                    <a:pt x="558" y="1104"/>
                  </a:lnTo>
                  <a:lnTo>
                    <a:pt x="0" y="1104"/>
                  </a:lnTo>
                  <a:lnTo>
                    <a:pt x="0" y="0"/>
                  </a:lnTo>
                </a:path>
              </a:pathLst>
            </a:custGeom>
            <a:ln w="3175">
              <a:solidFill>
                <a:srgbClr val="5C86AE"/>
              </a:solidFill>
            </a:ln>
          </p:spPr>
          <p:txBody>
            <a:bodyPr wrap="square" lIns="0" tIns="0" rIns="0" bIns="0" rtlCol="0"/>
            <a:lstStyle/>
            <a:p/>
          </p:txBody>
        </p:sp>
        <p:sp>
          <p:nvSpPr>
            <p:cNvPr id="3188" name="object 3188" descr=""/>
            <p:cNvSpPr/>
            <p:nvPr/>
          </p:nvSpPr>
          <p:spPr>
            <a:xfrm>
              <a:off x="5856649" y="2493974"/>
              <a:ext cx="1270" cy="1270"/>
            </a:xfrm>
            <a:custGeom>
              <a:avLst/>
              <a:gdLst/>
              <a:ahLst/>
              <a:cxnLst/>
              <a:rect l="l" t="t" r="r" b="b"/>
              <a:pathLst>
                <a:path w="1270" h="1269">
                  <a:moveTo>
                    <a:pt x="558" y="558"/>
                  </a:moveTo>
                  <a:lnTo>
                    <a:pt x="558" y="0"/>
                  </a:lnTo>
                  <a:lnTo>
                    <a:pt x="558" y="558"/>
                  </a:lnTo>
                  <a:lnTo>
                    <a:pt x="1117" y="1117"/>
                  </a:lnTo>
                  <a:lnTo>
                    <a:pt x="0" y="1117"/>
                  </a:lnTo>
                  <a:lnTo>
                    <a:pt x="558" y="558"/>
                  </a:lnTo>
                </a:path>
              </a:pathLst>
            </a:custGeom>
            <a:ln w="3175">
              <a:solidFill>
                <a:srgbClr val="5C86AE"/>
              </a:solidFill>
            </a:ln>
          </p:spPr>
          <p:txBody>
            <a:bodyPr wrap="square" lIns="0" tIns="0" rIns="0" bIns="0" rtlCol="0"/>
            <a:lstStyle/>
            <a:p/>
          </p:txBody>
        </p:sp>
        <p:sp>
          <p:nvSpPr>
            <p:cNvPr id="3189" name="object 3189" descr=""/>
            <p:cNvSpPr/>
            <p:nvPr/>
          </p:nvSpPr>
          <p:spPr>
            <a:xfrm>
              <a:off x="5865034" y="2517979"/>
              <a:ext cx="1270" cy="1270"/>
            </a:xfrm>
            <a:custGeom>
              <a:avLst/>
              <a:gdLst/>
              <a:ahLst/>
              <a:cxnLst/>
              <a:rect l="l" t="t" r="r" b="b"/>
              <a:pathLst>
                <a:path w="1270" h="1269">
                  <a:moveTo>
                    <a:pt x="0" y="0"/>
                  </a:moveTo>
                  <a:lnTo>
                    <a:pt x="558" y="0"/>
                  </a:lnTo>
                  <a:lnTo>
                    <a:pt x="1104" y="0"/>
                  </a:lnTo>
                  <a:lnTo>
                    <a:pt x="1104" y="558"/>
                  </a:lnTo>
                  <a:lnTo>
                    <a:pt x="1104" y="1117"/>
                  </a:lnTo>
                  <a:lnTo>
                    <a:pt x="558" y="1117"/>
                  </a:lnTo>
                  <a:lnTo>
                    <a:pt x="0" y="1117"/>
                  </a:lnTo>
                  <a:lnTo>
                    <a:pt x="0" y="0"/>
                  </a:lnTo>
                </a:path>
              </a:pathLst>
            </a:custGeom>
            <a:ln w="3175">
              <a:solidFill>
                <a:srgbClr val="5C86AE"/>
              </a:solidFill>
            </a:ln>
          </p:spPr>
          <p:txBody>
            <a:bodyPr wrap="square" lIns="0" tIns="0" rIns="0" bIns="0" rtlCol="0"/>
            <a:lstStyle/>
            <a:p/>
          </p:txBody>
        </p:sp>
        <p:sp>
          <p:nvSpPr>
            <p:cNvPr id="3190" name="object 3190" descr=""/>
            <p:cNvSpPr/>
            <p:nvPr/>
          </p:nvSpPr>
          <p:spPr>
            <a:xfrm>
              <a:off x="5865020" y="251741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191" name="object 3191" descr=""/>
            <p:cNvSpPr/>
            <p:nvPr/>
          </p:nvSpPr>
          <p:spPr>
            <a:xfrm>
              <a:off x="5866137" y="2519653"/>
              <a:ext cx="635" cy="0"/>
            </a:xfrm>
            <a:custGeom>
              <a:avLst/>
              <a:gdLst/>
              <a:ahLst/>
              <a:cxnLst/>
              <a:rect l="l" t="t" r="r" b="b"/>
              <a:pathLst>
                <a:path w="635" h="0">
                  <a:moveTo>
                    <a:pt x="0" y="0"/>
                  </a:moveTo>
                  <a:lnTo>
                    <a:pt x="558" y="0"/>
                  </a:lnTo>
                  <a:lnTo>
                    <a:pt x="0" y="0"/>
                  </a:lnTo>
                </a:path>
              </a:pathLst>
            </a:custGeom>
            <a:ln w="3175">
              <a:solidFill>
                <a:srgbClr val="5C86AE"/>
              </a:solidFill>
            </a:ln>
          </p:spPr>
          <p:txBody>
            <a:bodyPr wrap="square" lIns="0" tIns="0" rIns="0" bIns="0" rtlCol="0"/>
            <a:lstStyle/>
            <a:p/>
          </p:txBody>
        </p:sp>
        <p:sp>
          <p:nvSpPr>
            <p:cNvPr id="3192" name="object 3192" descr=""/>
            <p:cNvSpPr/>
            <p:nvPr/>
          </p:nvSpPr>
          <p:spPr>
            <a:xfrm>
              <a:off x="5865034" y="2519102"/>
              <a:ext cx="1270" cy="1270"/>
            </a:xfrm>
            <a:custGeom>
              <a:avLst/>
              <a:gdLst/>
              <a:ahLst/>
              <a:cxnLst/>
              <a:rect l="l" t="t" r="r" b="b"/>
              <a:pathLst>
                <a:path w="1270" h="1269">
                  <a:moveTo>
                    <a:pt x="0" y="0"/>
                  </a:moveTo>
                  <a:lnTo>
                    <a:pt x="558" y="0"/>
                  </a:lnTo>
                  <a:lnTo>
                    <a:pt x="1104" y="0"/>
                  </a:lnTo>
                  <a:lnTo>
                    <a:pt x="1104" y="546"/>
                  </a:lnTo>
                  <a:lnTo>
                    <a:pt x="1104" y="1104"/>
                  </a:lnTo>
                  <a:lnTo>
                    <a:pt x="558" y="1104"/>
                  </a:lnTo>
                  <a:lnTo>
                    <a:pt x="0" y="1104"/>
                  </a:lnTo>
                  <a:lnTo>
                    <a:pt x="0" y="0"/>
                  </a:lnTo>
                </a:path>
              </a:pathLst>
            </a:custGeom>
            <a:ln w="3175">
              <a:solidFill>
                <a:srgbClr val="5C86AE"/>
              </a:solidFill>
            </a:ln>
          </p:spPr>
          <p:txBody>
            <a:bodyPr wrap="square" lIns="0" tIns="0" rIns="0" bIns="0" rtlCol="0"/>
            <a:lstStyle/>
            <a:p/>
          </p:txBody>
        </p:sp>
        <p:sp>
          <p:nvSpPr>
            <p:cNvPr id="3193" name="object 3193" descr=""/>
            <p:cNvSpPr/>
            <p:nvPr/>
          </p:nvSpPr>
          <p:spPr>
            <a:xfrm>
              <a:off x="5873404" y="2493974"/>
              <a:ext cx="1270" cy="1270"/>
            </a:xfrm>
            <a:custGeom>
              <a:avLst/>
              <a:gdLst/>
              <a:ahLst/>
              <a:cxnLst/>
              <a:rect l="l" t="t" r="r" b="b"/>
              <a:pathLst>
                <a:path w="1270" h="1269">
                  <a:moveTo>
                    <a:pt x="558" y="558"/>
                  </a:moveTo>
                  <a:lnTo>
                    <a:pt x="558" y="0"/>
                  </a:lnTo>
                  <a:lnTo>
                    <a:pt x="558" y="558"/>
                  </a:lnTo>
                  <a:lnTo>
                    <a:pt x="1117" y="1117"/>
                  </a:lnTo>
                  <a:lnTo>
                    <a:pt x="0" y="1117"/>
                  </a:lnTo>
                  <a:lnTo>
                    <a:pt x="558" y="558"/>
                  </a:lnTo>
                </a:path>
              </a:pathLst>
            </a:custGeom>
            <a:ln w="3175">
              <a:solidFill>
                <a:srgbClr val="5C86AE"/>
              </a:solidFill>
            </a:ln>
          </p:spPr>
          <p:txBody>
            <a:bodyPr wrap="square" lIns="0" tIns="0" rIns="0" bIns="0" rtlCol="0"/>
            <a:lstStyle/>
            <a:p/>
          </p:txBody>
        </p:sp>
        <p:sp>
          <p:nvSpPr>
            <p:cNvPr id="3194" name="object 3194" descr=""/>
            <p:cNvSpPr/>
            <p:nvPr/>
          </p:nvSpPr>
          <p:spPr>
            <a:xfrm>
              <a:off x="5881776" y="2517979"/>
              <a:ext cx="1270" cy="1270"/>
            </a:xfrm>
            <a:custGeom>
              <a:avLst/>
              <a:gdLst/>
              <a:ahLst/>
              <a:cxnLst/>
              <a:rect l="l" t="t" r="r" b="b"/>
              <a:pathLst>
                <a:path w="1270" h="1269">
                  <a:moveTo>
                    <a:pt x="0" y="0"/>
                  </a:moveTo>
                  <a:lnTo>
                    <a:pt x="558" y="0"/>
                  </a:lnTo>
                  <a:lnTo>
                    <a:pt x="1117" y="558"/>
                  </a:lnTo>
                  <a:lnTo>
                    <a:pt x="558" y="1117"/>
                  </a:lnTo>
                  <a:lnTo>
                    <a:pt x="0" y="1117"/>
                  </a:lnTo>
                  <a:lnTo>
                    <a:pt x="0" y="0"/>
                  </a:lnTo>
                </a:path>
              </a:pathLst>
            </a:custGeom>
            <a:ln w="3175">
              <a:solidFill>
                <a:srgbClr val="5C86AE"/>
              </a:solidFill>
            </a:ln>
          </p:spPr>
          <p:txBody>
            <a:bodyPr wrap="square" lIns="0" tIns="0" rIns="0" bIns="0" rtlCol="0"/>
            <a:lstStyle/>
            <a:p/>
          </p:txBody>
        </p:sp>
        <p:sp>
          <p:nvSpPr>
            <p:cNvPr id="3195" name="object 3195" descr=""/>
            <p:cNvSpPr/>
            <p:nvPr/>
          </p:nvSpPr>
          <p:spPr>
            <a:xfrm>
              <a:off x="5881776" y="2519102"/>
              <a:ext cx="1270" cy="1270"/>
            </a:xfrm>
            <a:custGeom>
              <a:avLst/>
              <a:gdLst/>
              <a:ahLst/>
              <a:cxnLst/>
              <a:rect l="l" t="t" r="r" b="b"/>
              <a:pathLst>
                <a:path w="1270" h="1269">
                  <a:moveTo>
                    <a:pt x="0" y="0"/>
                  </a:moveTo>
                  <a:lnTo>
                    <a:pt x="558" y="0"/>
                  </a:lnTo>
                  <a:lnTo>
                    <a:pt x="1117" y="0"/>
                  </a:lnTo>
                  <a:lnTo>
                    <a:pt x="1117" y="546"/>
                  </a:lnTo>
                  <a:lnTo>
                    <a:pt x="1117" y="1104"/>
                  </a:lnTo>
                  <a:lnTo>
                    <a:pt x="558" y="1104"/>
                  </a:lnTo>
                  <a:lnTo>
                    <a:pt x="0" y="1104"/>
                  </a:lnTo>
                  <a:lnTo>
                    <a:pt x="0" y="0"/>
                  </a:lnTo>
                </a:path>
              </a:pathLst>
            </a:custGeom>
            <a:ln w="3175">
              <a:solidFill>
                <a:srgbClr val="5C86AE"/>
              </a:solidFill>
            </a:ln>
          </p:spPr>
          <p:txBody>
            <a:bodyPr wrap="square" lIns="0" tIns="0" rIns="0" bIns="0" rtlCol="0"/>
            <a:lstStyle/>
            <a:p/>
          </p:txBody>
        </p:sp>
        <p:sp>
          <p:nvSpPr>
            <p:cNvPr id="3196" name="object 3196" descr=""/>
            <p:cNvSpPr/>
            <p:nvPr/>
          </p:nvSpPr>
          <p:spPr>
            <a:xfrm>
              <a:off x="5890148" y="2493974"/>
              <a:ext cx="635" cy="1270"/>
            </a:xfrm>
            <a:custGeom>
              <a:avLst/>
              <a:gdLst/>
              <a:ahLst/>
              <a:cxnLst/>
              <a:rect l="l" t="t" r="r" b="b"/>
              <a:pathLst>
                <a:path w="635" h="1269">
                  <a:moveTo>
                    <a:pt x="0" y="558"/>
                  </a:moveTo>
                  <a:lnTo>
                    <a:pt x="0" y="0"/>
                  </a:lnTo>
                  <a:lnTo>
                    <a:pt x="558" y="558"/>
                  </a:lnTo>
                  <a:lnTo>
                    <a:pt x="558" y="1117"/>
                  </a:lnTo>
                  <a:lnTo>
                    <a:pt x="0" y="1117"/>
                  </a:lnTo>
                  <a:lnTo>
                    <a:pt x="0" y="558"/>
                  </a:lnTo>
                </a:path>
              </a:pathLst>
            </a:custGeom>
            <a:ln w="3175">
              <a:solidFill>
                <a:srgbClr val="5C86AE"/>
              </a:solidFill>
            </a:ln>
          </p:spPr>
          <p:txBody>
            <a:bodyPr wrap="square" lIns="0" tIns="0" rIns="0" bIns="0" rtlCol="0"/>
            <a:lstStyle/>
            <a:p/>
          </p:txBody>
        </p:sp>
        <p:sp>
          <p:nvSpPr>
            <p:cNvPr id="3197" name="object 3197" descr=""/>
            <p:cNvSpPr/>
            <p:nvPr/>
          </p:nvSpPr>
          <p:spPr>
            <a:xfrm>
              <a:off x="5896287" y="251910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198" name="object 3198" descr=""/>
            <p:cNvSpPr/>
            <p:nvPr/>
          </p:nvSpPr>
          <p:spPr>
            <a:xfrm>
              <a:off x="5896287" y="2517984"/>
              <a:ext cx="635" cy="1270"/>
            </a:xfrm>
            <a:custGeom>
              <a:avLst/>
              <a:gdLst/>
              <a:ahLst/>
              <a:cxnLst/>
              <a:rect l="l" t="t" r="r" b="b"/>
              <a:pathLst>
                <a:path w="635" h="1269">
                  <a:moveTo>
                    <a:pt x="0" y="1117"/>
                  </a:moveTo>
                  <a:lnTo>
                    <a:pt x="0" y="558"/>
                  </a:lnTo>
                  <a:lnTo>
                    <a:pt x="0" y="0"/>
                  </a:lnTo>
                  <a:lnTo>
                    <a:pt x="0" y="558"/>
                  </a:lnTo>
                  <a:lnTo>
                    <a:pt x="558" y="558"/>
                  </a:lnTo>
                  <a:lnTo>
                    <a:pt x="558" y="1117"/>
                  </a:lnTo>
                </a:path>
              </a:pathLst>
            </a:custGeom>
            <a:ln w="3175">
              <a:solidFill>
                <a:srgbClr val="5C86AE"/>
              </a:solidFill>
            </a:ln>
          </p:spPr>
          <p:txBody>
            <a:bodyPr wrap="square" lIns="0" tIns="0" rIns="0" bIns="0" rtlCol="0"/>
            <a:lstStyle/>
            <a:p/>
          </p:txBody>
        </p:sp>
        <p:sp>
          <p:nvSpPr>
            <p:cNvPr id="3199" name="object 3199" descr=""/>
            <p:cNvSpPr/>
            <p:nvPr/>
          </p:nvSpPr>
          <p:spPr>
            <a:xfrm>
              <a:off x="5897960" y="2517979"/>
              <a:ext cx="1905" cy="2540"/>
            </a:xfrm>
            <a:custGeom>
              <a:avLst/>
              <a:gdLst/>
              <a:ahLst/>
              <a:cxnLst/>
              <a:rect l="l" t="t" r="r" b="b"/>
              <a:pathLst>
                <a:path w="1904" h="2539">
                  <a:moveTo>
                    <a:pt x="1676" y="0"/>
                  </a:moveTo>
                  <a:lnTo>
                    <a:pt x="1676" y="558"/>
                  </a:lnTo>
                  <a:lnTo>
                    <a:pt x="1676" y="1117"/>
                  </a:lnTo>
                  <a:lnTo>
                    <a:pt x="1676" y="1676"/>
                  </a:lnTo>
                  <a:lnTo>
                    <a:pt x="1117" y="2235"/>
                  </a:lnTo>
                  <a:lnTo>
                    <a:pt x="558" y="2235"/>
                  </a:lnTo>
                  <a:lnTo>
                    <a:pt x="558" y="1676"/>
                  </a:lnTo>
                  <a:lnTo>
                    <a:pt x="0" y="1676"/>
                  </a:lnTo>
                  <a:lnTo>
                    <a:pt x="0" y="1117"/>
                  </a:lnTo>
                  <a:lnTo>
                    <a:pt x="0" y="558"/>
                  </a:lnTo>
                  <a:lnTo>
                    <a:pt x="558" y="558"/>
                  </a:lnTo>
                  <a:lnTo>
                    <a:pt x="558" y="0"/>
                  </a:lnTo>
                  <a:lnTo>
                    <a:pt x="1117" y="0"/>
                  </a:lnTo>
                  <a:lnTo>
                    <a:pt x="1676" y="0"/>
                  </a:lnTo>
                </a:path>
              </a:pathLst>
            </a:custGeom>
            <a:ln w="3175">
              <a:solidFill>
                <a:srgbClr val="5C86AE"/>
              </a:solidFill>
            </a:ln>
          </p:spPr>
          <p:txBody>
            <a:bodyPr wrap="square" lIns="0" tIns="0" rIns="0" bIns="0" rtlCol="0"/>
            <a:lstStyle/>
            <a:p/>
          </p:txBody>
        </p:sp>
        <p:sp>
          <p:nvSpPr>
            <p:cNvPr id="3200" name="object 3200" descr=""/>
            <p:cNvSpPr/>
            <p:nvPr/>
          </p:nvSpPr>
          <p:spPr>
            <a:xfrm>
              <a:off x="5799710" y="2546453"/>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3201" name="object 3201" descr=""/>
            <p:cNvSpPr/>
            <p:nvPr/>
          </p:nvSpPr>
          <p:spPr>
            <a:xfrm>
              <a:off x="5799707" y="2457132"/>
              <a:ext cx="114935" cy="10795"/>
            </a:xfrm>
            <a:custGeom>
              <a:avLst/>
              <a:gdLst/>
              <a:ahLst/>
              <a:cxnLst/>
              <a:rect l="l" t="t" r="r" b="b"/>
              <a:pathLst>
                <a:path w="114935" h="10794">
                  <a:moveTo>
                    <a:pt x="114452" y="10604"/>
                  </a:moveTo>
                  <a:lnTo>
                    <a:pt x="0" y="10604"/>
                  </a:lnTo>
                  <a:lnTo>
                    <a:pt x="0" y="8928"/>
                  </a:lnTo>
                  <a:lnTo>
                    <a:pt x="0" y="7251"/>
                  </a:lnTo>
                  <a:lnTo>
                    <a:pt x="0" y="0"/>
                  </a:lnTo>
                  <a:lnTo>
                    <a:pt x="114452" y="0"/>
                  </a:lnTo>
                </a:path>
              </a:pathLst>
            </a:custGeom>
            <a:ln w="3175">
              <a:solidFill>
                <a:srgbClr val="5C86AE"/>
              </a:solidFill>
            </a:ln>
          </p:spPr>
          <p:txBody>
            <a:bodyPr wrap="square" lIns="0" tIns="0" rIns="0" bIns="0" rtlCol="0"/>
            <a:lstStyle/>
            <a:p/>
          </p:txBody>
        </p:sp>
        <p:sp>
          <p:nvSpPr>
            <p:cNvPr id="3202" name="object 3202" descr=""/>
            <p:cNvSpPr/>
            <p:nvPr/>
          </p:nvSpPr>
          <p:spPr>
            <a:xfrm>
              <a:off x="5799710" y="2546455"/>
              <a:ext cx="114935" cy="0"/>
            </a:xfrm>
            <a:custGeom>
              <a:avLst/>
              <a:gdLst/>
              <a:ahLst/>
              <a:cxnLst/>
              <a:rect l="l" t="t" r="r" b="b"/>
              <a:pathLst>
                <a:path w="114935" h="0">
                  <a:moveTo>
                    <a:pt x="0" y="0"/>
                  </a:moveTo>
                  <a:lnTo>
                    <a:pt x="114452" y="0"/>
                  </a:lnTo>
                </a:path>
              </a:pathLst>
            </a:custGeom>
            <a:ln w="3175">
              <a:solidFill>
                <a:srgbClr val="5C86AE"/>
              </a:solidFill>
            </a:ln>
          </p:spPr>
          <p:txBody>
            <a:bodyPr wrap="square" lIns="0" tIns="0" rIns="0" bIns="0" rtlCol="0"/>
            <a:lstStyle/>
            <a:p/>
          </p:txBody>
        </p:sp>
        <p:sp>
          <p:nvSpPr>
            <p:cNvPr id="3203" name="object 3203" descr=""/>
            <p:cNvSpPr/>
            <p:nvPr/>
          </p:nvSpPr>
          <p:spPr>
            <a:xfrm>
              <a:off x="5846603" y="2517979"/>
              <a:ext cx="635" cy="2540"/>
            </a:xfrm>
            <a:custGeom>
              <a:avLst/>
              <a:gdLst/>
              <a:ahLst/>
              <a:cxnLst/>
              <a:rect l="l" t="t" r="r" b="b"/>
              <a:pathLst>
                <a:path w="635" h="2539">
                  <a:moveTo>
                    <a:pt x="558" y="0"/>
                  </a:moveTo>
                  <a:lnTo>
                    <a:pt x="558" y="2235"/>
                  </a:lnTo>
                  <a:lnTo>
                    <a:pt x="558" y="558"/>
                  </a:lnTo>
                  <a:lnTo>
                    <a:pt x="0" y="558"/>
                  </a:lnTo>
                  <a:lnTo>
                    <a:pt x="558" y="0"/>
                  </a:lnTo>
                </a:path>
              </a:pathLst>
            </a:custGeom>
            <a:ln w="3175">
              <a:solidFill>
                <a:srgbClr val="5C86AE"/>
              </a:solidFill>
            </a:ln>
          </p:spPr>
          <p:txBody>
            <a:bodyPr wrap="square" lIns="0" tIns="0" rIns="0" bIns="0" rtlCol="0"/>
            <a:lstStyle/>
            <a:p/>
          </p:txBody>
        </p:sp>
        <p:sp>
          <p:nvSpPr>
            <p:cNvPr id="3204" name="object 3204" descr=""/>
            <p:cNvSpPr/>
            <p:nvPr/>
          </p:nvSpPr>
          <p:spPr>
            <a:xfrm>
              <a:off x="5848276" y="2517977"/>
              <a:ext cx="1905" cy="2540"/>
            </a:xfrm>
            <a:custGeom>
              <a:avLst/>
              <a:gdLst/>
              <a:ahLst/>
              <a:cxnLst/>
              <a:rect l="l" t="t" r="r" b="b"/>
              <a:pathLst>
                <a:path w="1904" h="2539">
                  <a:moveTo>
                    <a:pt x="1117" y="2235"/>
                  </a:moveTo>
                  <a:lnTo>
                    <a:pt x="1676" y="2235"/>
                  </a:lnTo>
                  <a:lnTo>
                    <a:pt x="1676" y="1676"/>
                  </a:lnTo>
                  <a:lnTo>
                    <a:pt x="1676" y="1130"/>
                  </a:lnTo>
                  <a:lnTo>
                    <a:pt x="1676" y="558"/>
                  </a:lnTo>
                  <a:lnTo>
                    <a:pt x="1676" y="0"/>
                  </a:lnTo>
                  <a:lnTo>
                    <a:pt x="1117" y="0"/>
                  </a:lnTo>
                  <a:lnTo>
                    <a:pt x="558" y="0"/>
                  </a:lnTo>
                  <a:lnTo>
                    <a:pt x="0" y="0"/>
                  </a:lnTo>
                  <a:lnTo>
                    <a:pt x="0" y="2235"/>
                  </a:lnTo>
                  <a:lnTo>
                    <a:pt x="558" y="2235"/>
                  </a:lnTo>
                  <a:lnTo>
                    <a:pt x="1117" y="2235"/>
                  </a:lnTo>
                </a:path>
              </a:pathLst>
            </a:custGeom>
            <a:ln w="3175">
              <a:solidFill>
                <a:srgbClr val="5C86AE"/>
              </a:solidFill>
            </a:ln>
          </p:spPr>
          <p:txBody>
            <a:bodyPr wrap="square" lIns="0" tIns="0" rIns="0" bIns="0" rtlCol="0"/>
            <a:lstStyle/>
            <a:p/>
          </p:txBody>
        </p:sp>
        <p:sp>
          <p:nvSpPr>
            <p:cNvPr id="3205" name="object 3205" descr=""/>
            <p:cNvSpPr/>
            <p:nvPr/>
          </p:nvSpPr>
          <p:spPr>
            <a:xfrm>
              <a:off x="5854415" y="2493975"/>
              <a:ext cx="1270" cy="2540"/>
            </a:xfrm>
            <a:custGeom>
              <a:avLst/>
              <a:gdLst/>
              <a:ahLst/>
              <a:cxnLst/>
              <a:rect l="l" t="t" r="r" b="b"/>
              <a:pathLst>
                <a:path w="1270" h="2539">
                  <a:moveTo>
                    <a:pt x="1117" y="0"/>
                  </a:moveTo>
                  <a:lnTo>
                    <a:pt x="558" y="0"/>
                  </a:lnTo>
                  <a:lnTo>
                    <a:pt x="0" y="558"/>
                  </a:lnTo>
                  <a:lnTo>
                    <a:pt x="558" y="558"/>
                  </a:lnTo>
                  <a:lnTo>
                    <a:pt x="558" y="2235"/>
                  </a:lnTo>
                  <a:lnTo>
                    <a:pt x="1117" y="2235"/>
                  </a:lnTo>
                  <a:lnTo>
                    <a:pt x="1117" y="0"/>
                  </a:lnTo>
                </a:path>
              </a:pathLst>
            </a:custGeom>
            <a:ln w="3175">
              <a:solidFill>
                <a:srgbClr val="5C86AE"/>
              </a:solidFill>
            </a:ln>
          </p:spPr>
          <p:txBody>
            <a:bodyPr wrap="square" lIns="0" tIns="0" rIns="0" bIns="0" rtlCol="0"/>
            <a:lstStyle/>
            <a:p/>
          </p:txBody>
        </p:sp>
        <p:sp>
          <p:nvSpPr>
            <p:cNvPr id="3206" name="object 3206" descr=""/>
            <p:cNvSpPr/>
            <p:nvPr/>
          </p:nvSpPr>
          <p:spPr>
            <a:xfrm>
              <a:off x="5856090" y="2493971"/>
              <a:ext cx="2540" cy="2540"/>
            </a:xfrm>
            <a:custGeom>
              <a:avLst/>
              <a:gdLst/>
              <a:ahLst/>
              <a:cxnLst/>
              <a:rect l="l" t="t" r="r" b="b"/>
              <a:pathLst>
                <a:path w="2539" h="2539">
                  <a:moveTo>
                    <a:pt x="558" y="2235"/>
                  </a:moveTo>
                  <a:lnTo>
                    <a:pt x="558" y="1676"/>
                  </a:lnTo>
                  <a:lnTo>
                    <a:pt x="1676" y="1676"/>
                  </a:lnTo>
                  <a:lnTo>
                    <a:pt x="2235" y="2235"/>
                  </a:lnTo>
                  <a:lnTo>
                    <a:pt x="1117" y="0"/>
                  </a:lnTo>
                  <a:lnTo>
                    <a:pt x="0" y="2235"/>
                  </a:lnTo>
                  <a:lnTo>
                    <a:pt x="558" y="2235"/>
                  </a:lnTo>
                </a:path>
              </a:pathLst>
            </a:custGeom>
            <a:ln w="3175">
              <a:solidFill>
                <a:srgbClr val="5C86AE"/>
              </a:solidFill>
            </a:ln>
          </p:spPr>
          <p:txBody>
            <a:bodyPr wrap="square" lIns="0" tIns="0" rIns="0" bIns="0" rtlCol="0"/>
            <a:lstStyle/>
            <a:p/>
          </p:txBody>
        </p:sp>
        <p:sp>
          <p:nvSpPr>
            <p:cNvPr id="3207" name="object 3207" descr=""/>
            <p:cNvSpPr/>
            <p:nvPr/>
          </p:nvSpPr>
          <p:spPr>
            <a:xfrm>
              <a:off x="5862788" y="2517977"/>
              <a:ext cx="1905" cy="2540"/>
            </a:xfrm>
            <a:custGeom>
              <a:avLst/>
              <a:gdLst/>
              <a:ahLst/>
              <a:cxnLst/>
              <a:rect l="l" t="t" r="r" b="b"/>
              <a:pathLst>
                <a:path w="1904" h="2539">
                  <a:moveTo>
                    <a:pt x="558" y="2235"/>
                  </a:moveTo>
                  <a:lnTo>
                    <a:pt x="1676" y="2235"/>
                  </a:lnTo>
                  <a:lnTo>
                    <a:pt x="0" y="2235"/>
                  </a:lnTo>
                  <a:lnTo>
                    <a:pt x="0" y="1676"/>
                  </a:lnTo>
                  <a:lnTo>
                    <a:pt x="558" y="1676"/>
                  </a:lnTo>
                  <a:lnTo>
                    <a:pt x="558" y="1130"/>
                  </a:lnTo>
                  <a:lnTo>
                    <a:pt x="1117" y="1130"/>
                  </a:lnTo>
                  <a:lnTo>
                    <a:pt x="1117" y="558"/>
                  </a:lnTo>
                  <a:lnTo>
                    <a:pt x="1117" y="0"/>
                  </a:lnTo>
                  <a:lnTo>
                    <a:pt x="558" y="0"/>
                  </a:lnTo>
                  <a:lnTo>
                    <a:pt x="558" y="558"/>
                  </a:lnTo>
                  <a:lnTo>
                    <a:pt x="0" y="558"/>
                  </a:lnTo>
                  <a:lnTo>
                    <a:pt x="558" y="0"/>
                  </a:lnTo>
                  <a:lnTo>
                    <a:pt x="1117" y="0"/>
                  </a:lnTo>
                  <a:lnTo>
                    <a:pt x="1676" y="0"/>
                  </a:lnTo>
                  <a:lnTo>
                    <a:pt x="1676" y="558"/>
                  </a:lnTo>
                  <a:lnTo>
                    <a:pt x="1676" y="1130"/>
                  </a:lnTo>
                  <a:lnTo>
                    <a:pt x="1117" y="1130"/>
                  </a:lnTo>
                  <a:lnTo>
                    <a:pt x="1117" y="1676"/>
                  </a:lnTo>
                  <a:lnTo>
                    <a:pt x="558" y="1676"/>
                  </a:lnTo>
                  <a:lnTo>
                    <a:pt x="558" y="2235"/>
                  </a:lnTo>
                </a:path>
              </a:pathLst>
            </a:custGeom>
            <a:ln w="3175">
              <a:solidFill>
                <a:srgbClr val="5C86AE"/>
              </a:solidFill>
            </a:ln>
          </p:spPr>
          <p:txBody>
            <a:bodyPr wrap="square" lIns="0" tIns="0" rIns="0" bIns="0" rtlCol="0"/>
            <a:lstStyle/>
            <a:p/>
          </p:txBody>
        </p:sp>
        <p:sp>
          <p:nvSpPr>
            <p:cNvPr id="3208" name="object 3208" descr=""/>
            <p:cNvSpPr/>
            <p:nvPr/>
          </p:nvSpPr>
          <p:spPr>
            <a:xfrm>
              <a:off x="5865032" y="2517977"/>
              <a:ext cx="1905" cy="2540"/>
            </a:xfrm>
            <a:custGeom>
              <a:avLst/>
              <a:gdLst/>
              <a:ahLst/>
              <a:cxnLst/>
              <a:rect l="l" t="t" r="r" b="b"/>
              <a:pathLst>
                <a:path w="1904" h="2539">
                  <a:moveTo>
                    <a:pt x="1104" y="2235"/>
                  </a:moveTo>
                  <a:lnTo>
                    <a:pt x="1663" y="2235"/>
                  </a:lnTo>
                  <a:lnTo>
                    <a:pt x="1663" y="1676"/>
                  </a:lnTo>
                  <a:lnTo>
                    <a:pt x="1663" y="1130"/>
                  </a:lnTo>
                  <a:lnTo>
                    <a:pt x="1104" y="1130"/>
                  </a:lnTo>
                  <a:lnTo>
                    <a:pt x="1663" y="1130"/>
                  </a:lnTo>
                  <a:lnTo>
                    <a:pt x="1663" y="558"/>
                  </a:lnTo>
                  <a:lnTo>
                    <a:pt x="1663" y="0"/>
                  </a:lnTo>
                  <a:lnTo>
                    <a:pt x="1104" y="0"/>
                  </a:lnTo>
                  <a:lnTo>
                    <a:pt x="558" y="0"/>
                  </a:lnTo>
                  <a:lnTo>
                    <a:pt x="0" y="0"/>
                  </a:lnTo>
                  <a:lnTo>
                    <a:pt x="0" y="2235"/>
                  </a:lnTo>
                  <a:lnTo>
                    <a:pt x="558" y="2235"/>
                  </a:lnTo>
                  <a:lnTo>
                    <a:pt x="1104" y="2235"/>
                  </a:lnTo>
                </a:path>
              </a:pathLst>
            </a:custGeom>
            <a:ln w="3175">
              <a:solidFill>
                <a:srgbClr val="5C86AE"/>
              </a:solidFill>
            </a:ln>
          </p:spPr>
          <p:txBody>
            <a:bodyPr wrap="square" lIns="0" tIns="0" rIns="0" bIns="0" rtlCol="0"/>
            <a:lstStyle/>
            <a:p/>
          </p:txBody>
        </p:sp>
        <p:sp>
          <p:nvSpPr>
            <p:cNvPr id="3209" name="object 3209" descr=""/>
            <p:cNvSpPr/>
            <p:nvPr/>
          </p:nvSpPr>
          <p:spPr>
            <a:xfrm>
              <a:off x="5871160" y="2493971"/>
              <a:ext cx="1905" cy="2540"/>
            </a:xfrm>
            <a:custGeom>
              <a:avLst/>
              <a:gdLst/>
              <a:ahLst/>
              <a:cxnLst/>
              <a:rect l="l" t="t" r="r" b="b"/>
              <a:pathLst>
                <a:path w="1904" h="2539">
                  <a:moveTo>
                    <a:pt x="0" y="2235"/>
                  </a:moveTo>
                  <a:lnTo>
                    <a:pt x="1689" y="2235"/>
                  </a:lnTo>
                  <a:lnTo>
                    <a:pt x="0" y="2235"/>
                  </a:lnTo>
                  <a:lnTo>
                    <a:pt x="0" y="1676"/>
                  </a:lnTo>
                  <a:lnTo>
                    <a:pt x="558" y="1117"/>
                  </a:lnTo>
                  <a:lnTo>
                    <a:pt x="1130" y="1117"/>
                  </a:lnTo>
                  <a:lnTo>
                    <a:pt x="1130" y="558"/>
                  </a:lnTo>
                  <a:lnTo>
                    <a:pt x="1130" y="0"/>
                  </a:lnTo>
                  <a:lnTo>
                    <a:pt x="558" y="0"/>
                  </a:lnTo>
                  <a:lnTo>
                    <a:pt x="0" y="558"/>
                  </a:lnTo>
                  <a:lnTo>
                    <a:pt x="0" y="0"/>
                  </a:lnTo>
                  <a:lnTo>
                    <a:pt x="558" y="0"/>
                  </a:lnTo>
                  <a:lnTo>
                    <a:pt x="1130" y="0"/>
                  </a:lnTo>
                  <a:lnTo>
                    <a:pt x="1130" y="558"/>
                  </a:lnTo>
                  <a:lnTo>
                    <a:pt x="1689" y="558"/>
                  </a:lnTo>
                  <a:lnTo>
                    <a:pt x="1130" y="1117"/>
                  </a:lnTo>
                  <a:lnTo>
                    <a:pt x="558" y="1676"/>
                  </a:lnTo>
                  <a:lnTo>
                    <a:pt x="0" y="2235"/>
                  </a:lnTo>
                </a:path>
              </a:pathLst>
            </a:custGeom>
            <a:ln w="3175">
              <a:solidFill>
                <a:srgbClr val="5C86AE"/>
              </a:solidFill>
            </a:ln>
          </p:spPr>
          <p:txBody>
            <a:bodyPr wrap="square" lIns="0" tIns="0" rIns="0" bIns="0" rtlCol="0"/>
            <a:lstStyle/>
            <a:p/>
          </p:txBody>
        </p:sp>
        <p:sp>
          <p:nvSpPr>
            <p:cNvPr id="3210" name="object 3210" descr=""/>
            <p:cNvSpPr/>
            <p:nvPr/>
          </p:nvSpPr>
          <p:spPr>
            <a:xfrm>
              <a:off x="5872847" y="2493971"/>
              <a:ext cx="2540" cy="2540"/>
            </a:xfrm>
            <a:custGeom>
              <a:avLst/>
              <a:gdLst/>
              <a:ahLst/>
              <a:cxnLst/>
              <a:rect l="l" t="t" r="r" b="b"/>
              <a:pathLst>
                <a:path w="2539" h="2539">
                  <a:moveTo>
                    <a:pt x="558" y="2235"/>
                  </a:moveTo>
                  <a:lnTo>
                    <a:pt x="558" y="1676"/>
                  </a:lnTo>
                  <a:lnTo>
                    <a:pt x="1676" y="1676"/>
                  </a:lnTo>
                  <a:lnTo>
                    <a:pt x="1676" y="2235"/>
                  </a:lnTo>
                  <a:lnTo>
                    <a:pt x="2222" y="2235"/>
                  </a:lnTo>
                  <a:lnTo>
                    <a:pt x="1117" y="0"/>
                  </a:lnTo>
                  <a:lnTo>
                    <a:pt x="0" y="2235"/>
                  </a:lnTo>
                  <a:lnTo>
                    <a:pt x="558" y="2235"/>
                  </a:lnTo>
                </a:path>
              </a:pathLst>
            </a:custGeom>
            <a:ln w="3175">
              <a:solidFill>
                <a:srgbClr val="5C86AE"/>
              </a:solidFill>
            </a:ln>
          </p:spPr>
          <p:txBody>
            <a:bodyPr wrap="square" lIns="0" tIns="0" rIns="0" bIns="0" rtlCol="0"/>
            <a:lstStyle/>
            <a:p/>
          </p:txBody>
        </p:sp>
        <p:sp>
          <p:nvSpPr>
            <p:cNvPr id="3211" name="object 3211" descr=""/>
            <p:cNvSpPr/>
            <p:nvPr/>
          </p:nvSpPr>
          <p:spPr>
            <a:xfrm>
              <a:off x="5879545" y="2517977"/>
              <a:ext cx="1270" cy="2540"/>
            </a:xfrm>
            <a:custGeom>
              <a:avLst/>
              <a:gdLst/>
              <a:ahLst/>
              <a:cxnLst/>
              <a:rect l="l" t="t" r="r" b="b"/>
              <a:pathLst>
                <a:path w="1270" h="2539">
                  <a:moveTo>
                    <a:pt x="0" y="2235"/>
                  </a:moveTo>
                  <a:lnTo>
                    <a:pt x="0" y="1676"/>
                  </a:lnTo>
                  <a:lnTo>
                    <a:pt x="0" y="2235"/>
                  </a:lnTo>
                  <a:lnTo>
                    <a:pt x="558" y="2235"/>
                  </a:lnTo>
                  <a:lnTo>
                    <a:pt x="1117" y="2235"/>
                  </a:lnTo>
                  <a:lnTo>
                    <a:pt x="1117" y="1676"/>
                  </a:lnTo>
                  <a:lnTo>
                    <a:pt x="1117" y="1130"/>
                  </a:lnTo>
                  <a:lnTo>
                    <a:pt x="558" y="1130"/>
                  </a:lnTo>
                  <a:lnTo>
                    <a:pt x="1117" y="558"/>
                  </a:lnTo>
                  <a:lnTo>
                    <a:pt x="1117" y="0"/>
                  </a:lnTo>
                  <a:lnTo>
                    <a:pt x="558" y="0"/>
                  </a:lnTo>
                  <a:lnTo>
                    <a:pt x="0" y="0"/>
                  </a:lnTo>
                  <a:lnTo>
                    <a:pt x="0" y="558"/>
                  </a:lnTo>
                  <a:lnTo>
                    <a:pt x="0" y="0"/>
                  </a:lnTo>
                  <a:lnTo>
                    <a:pt x="558" y="0"/>
                  </a:lnTo>
                  <a:lnTo>
                    <a:pt x="1117" y="0"/>
                  </a:lnTo>
                  <a:lnTo>
                    <a:pt x="1117" y="558"/>
                  </a:lnTo>
                  <a:lnTo>
                    <a:pt x="1117" y="1130"/>
                  </a:lnTo>
                  <a:lnTo>
                    <a:pt x="1117" y="1676"/>
                  </a:lnTo>
                  <a:lnTo>
                    <a:pt x="1117" y="2235"/>
                  </a:lnTo>
                  <a:lnTo>
                    <a:pt x="558" y="2235"/>
                  </a:lnTo>
                  <a:lnTo>
                    <a:pt x="0" y="2235"/>
                  </a:lnTo>
                </a:path>
              </a:pathLst>
            </a:custGeom>
            <a:ln w="3175">
              <a:solidFill>
                <a:srgbClr val="5C86AE"/>
              </a:solidFill>
            </a:ln>
          </p:spPr>
          <p:txBody>
            <a:bodyPr wrap="square" lIns="0" tIns="0" rIns="0" bIns="0" rtlCol="0"/>
            <a:lstStyle/>
            <a:p/>
          </p:txBody>
        </p:sp>
        <p:sp>
          <p:nvSpPr>
            <p:cNvPr id="3212" name="object 3212" descr=""/>
            <p:cNvSpPr/>
            <p:nvPr/>
          </p:nvSpPr>
          <p:spPr>
            <a:xfrm>
              <a:off x="5881216" y="2517977"/>
              <a:ext cx="2540" cy="2540"/>
            </a:xfrm>
            <a:custGeom>
              <a:avLst/>
              <a:gdLst/>
              <a:ahLst/>
              <a:cxnLst/>
              <a:rect l="l" t="t" r="r" b="b"/>
              <a:pathLst>
                <a:path w="2539" h="2539">
                  <a:moveTo>
                    <a:pt x="1676" y="2235"/>
                  </a:moveTo>
                  <a:lnTo>
                    <a:pt x="2235" y="2235"/>
                  </a:lnTo>
                  <a:lnTo>
                    <a:pt x="2235" y="1676"/>
                  </a:lnTo>
                  <a:lnTo>
                    <a:pt x="1676" y="1130"/>
                  </a:lnTo>
                  <a:lnTo>
                    <a:pt x="1676" y="558"/>
                  </a:lnTo>
                  <a:lnTo>
                    <a:pt x="1676" y="0"/>
                  </a:lnTo>
                  <a:lnTo>
                    <a:pt x="1117" y="0"/>
                  </a:lnTo>
                  <a:lnTo>
                    <a:pt x="0" y="0"/>
                  </a:lnTo>
                  <a:lnTo>
                    <a:pt x="0" y="2235"/>
                  </a:lnTo>
                  <a:lnTo>
                    <a:pt x="1117" y="2235"/>
                  </a:lnTo>
                  <a:lnTo>
                    <a:pt x="1676" y="2235"/>
                  </a:lnTo>
                </a:path>
              </a:pathLst>
            </a:custGeom>
            <a:ln w="3175">
              <a:solidFill>
                <a:srgbClr val="5C86AE"/>
              </a:solidFill>
            </a:ln>
          </p:spPr>
          <p:txBody>
            <a:bodyPr wrap="square" lIns="0" tIns="0" rIns="0" bIns="0" rtlCol="0"/>
            <a:lstStyle/>
            <a:p/>
          </p:txBody>
        </p:sp>
        <p:sp>
          <p:nvSpPr>
            <p:cNvPr id="3213" name="object 3213" descr=""/>
            <p:cNvSpPr/>
            <p:nvPr/>
          </p:nvSpPr>
          <p:spPr>
            <a:xfrm>
              <a:off x="5887356" y="2493971"/>
              <a:ext cx="1905" cy="2540"/>
            </a:xfrm>
            <a:custGeom>
              <a:avLst/>
              <a:gdLst/>
              <a:ahLst/>
              <a:cxnLst/>
              <a:rect l="l" t="t" r="r" b="b"/>
              <a:pathLst>
                <a:path w="1904" h="2539">
                  <a:moveTo>
                    <a:pt x="558" y="2235"/>
                  </a:moveTo>
                  <a:lnTo>
                    <a:pt x="1117" y="2235"/>
                  </a:lnTo>
                  <a:lnTo>
                    <a:pt x="1676" y="2235"/>
                  </a:lnTo>
                  <a:lnTo>
                    <a:pt x="1676" y="1676"/>
                  </a:lnTo>
                  <a:lnTo>
                    <a:pt x="1676" y="1117"/>
                  </a:lnTo>
                  <a:lnTo>
                    <a:pt x="1117" y="1117"/>
                  </a:lnTo>
                  <a:lnTo>
                    <a:pt x="1676" y="1117"/>
                  </a:lnTo>
                  <a:lnTo>
                    <a:pt x="1676" y="558"/>
                  </a:lnTo>
                  <a:lnTo>
                    <a:pt x="1676" y="0"/>
                  </a:lnTo>
                  <a:lnTo>
                    <a:pt x="1117" y="0"/>
                  </a:lnTo>
                  <a:lnTo>
                    <a:pt x="558" y="0"/>
                  </a:lnTo>
                  <a:lnTo>
                    <a:pt x="0" y="0"/>
                  </a:lnTo>
                  <a:lnTo>
                    <a:pt x="0" y="558"/>
                  </a:lnTo>
                  <a:lnTo>
                    <a:pt x="558" y="558"/>
                  </a:lnTo>
                  <a:lnTo>
                    <a:pt x="558" y="0"/>
                  </a:lnTo>
                  <a:lnTo>
                    <a:pt x="1117" y="0"/>
                  </a:lnTo>
                  <a:lnTo>
                    <a:pt x="1117" y="558"/>
                  </a:lnTo>
                  <a:lnTo>
                    <a:pt x="1117" y="1117"/>
                  </a:lnTo>
                  <a:lnTo>
                    <a:pt x="558" y="1117"/>
                  </a:lnTo>
                  <a:lnTo>
                    <a:pt x="1117" y="1117"/>
                  </a:lnTo>
                  <a:lnTo>
                    <a:pt x="1117" y="1676"/>
                  </a:lnTo>
                  <a:lnTo>
                    <a:pt x="1117" y="2235"/>
                  </a:lnTo>
                  <a:lnTo>
                    <a:pt x="558" y="2235"/>
                  </a:lnTo>
                  <a:lnTo>
                    <a:pt x="558" y="1676"/>
                  </a:lnTo>
                  <a:lnTo>
                    <a:pt x="0" y="1676"/>
                  </a:lnTo>
                  <a:lnTo>
                    <a:pt x="0" y="2235"/>
                  </a:lnTo>
                  <a:lnTo>
                    <a:pt x="558" y="2235"/>
                  </a:lnTo>
                </a:path>
              </a:pathLst>
            </a:custGeom>
            <a:ln w="3175">
              <a:solidFill>
                <a:srgbClr val="5C86AE"/>
              </a:solidFill>
            </a:ln>
          </p:spPr>
          <p:txBody>
            <a:bodyPr wrap="square" lIns="0" tIns="0" rIns="0" bIns="0" rtlCol="0"/>
            <a:lstStyle/>
            <a:p/>
          </p:txBody>
        </p:sp>
        <p:sp>
          <p:nvSpPr>
            <p:cNvPr id="3214" name="object 3214" descr=""/>
            <p:cNvSpPr/>
            <p:nvPr/>
          </p:nvSpPr>
          <p:spPr>
            <a:xfrm>
              <a:off x="5889032" y="2493971"/>
              <a:ext cx="3175" cy="2540"/>
            </a:xfrm>
            <a:custGeom>
              <a:avLst/>
              <a:gdLst/>
              <a:ahLst/>
              <a:cxnLst/>
              <a:rect l="l" t="t" r="r" b="b"/>
              <a:pathLst>
                <a:path w="3175" h="2539">
                  <a:moveTo>
                    <a:pt x="558" y="2235"/>
                  </a:moveTo>
                  <a:lnTo>
                    <a:pt x="558" y="1676"/>
                  </a:lnTo>
                  <a:lnTo>
                    <a:pt x="1676" y="1676"/>
                  </a:lnTo>
                  <a:lnTo>
                    <a:pt x="2235" y="2235"/>
                  </a:lnTo>
                  <a:lnTo>
                    <a:pt x="2793" y="2235"/>
                  </a:lnTo>
                  <a:lnTo>
                    <a:pt x="1676" y="0"/>
                  </a:lnTo>
                  <a:lnTo>
                    <a:pt x="1117" y="0"/>
                  </a:lnTo>
                  <a:lnTo>
                    <a:pt x="0" y="2235"/>
                  </a:lnTo>
                  <a:lnTo>
                    <a:pt x="558" y="2235"/>
                  </a:lnTo>
                </a:path>
              </a:pathLst>
            </a:custGeom>
            <a:ln w="3175">
              <a:solidFill>
                <a:srgbClr val="5C86AE"/>
              </a:solidFill>
            </a:ln>
          </p:spPr>
          <p:txBody>
            <a:bodyPr wrap="square" lIns="0" tIns="0" rIns="0" bIns="0" rtlCol="0"/>
            <a:lstStyle/>
            <a:p/>
          </p:txBody>
        </p:sp>
        <p:sp>
          <p:nvSpPr>
            <p:cNvPr id="3215" name="object 3215" descr=""/>
            <p:cNvSpPr/>
            <p:nvPr/>
          </p:nvSpPr>
          <p:spPr>
            <a:xfrm>
              <a:off x="5895171" y="2517977"/>
              <a:ext cx="2540" cy="2540"/>
            </a:xfrm>
            <a:custGeom>
              <a:avLst/>
              <a:gdLst/>
              <a:ahLst/>
              <a:cxnLst/>
              <a:rect l="l" t="t" r="r" b="b"/>
              <a:pathLst>
                <a:path w="2539" h="2539">
                  <a:moveTo>
                    <a:pt x="558" y="2235"/>
                  </a:moveTo>
                  <a:lnTo>
                    <a:pt x="558" y="1676"/>
                  </a:lnTo>
                  <a:lnTo>
                    <a:pt x="1676" y="1676"/>
                  </a:lnTo>
                  <a:lnTo>
                    <a:pt x="2235" y="2235"/>
                  </a:lnTo>
                  <a:lnTo>
                    <a:pt x="1676" y="0"/>
                  </a:lnTo>
                  <a:lnTo>
                    <a:pt x="1117" y="0"/>
                  </a:lnTo>
                  <a:lnTo>
                    <a:pt x="0" y="2235"/>
                  </a:lnTo>
                  <a:lnTo>
                    <a:pt x="558" y="2235"/>
                  </a:lnTo>
                </a:path>
              </a:pathLst>
            </a:custGeom>
            <a:ln w="3175">
              <a:solidFill>
                <a:srgbClr val="5C86AE"/>
              </a:solidFill>
            </a:ln>
          </p:spPr>
          <p:txBody>
            <a:bodyPr wrap="square" lIns="0" tIns="0" rIns="0" bIns="0" rtlCol="0"/>
            <a:lstStyle/>
            <a:p/>
          </p:txBody>
        </p:sp>
        <p:sp>
          <p:nvSpPr>
            <p:cNvPr id="3216" name="object 3216" descr=""/>
            <p:cNvSpPr/>
            <p:nvPr/>
          </p:nvSpPr>
          <p:spPr>
            <a:xfrm>
              <a:off x="5897961" y="2517977"/>
              <a:ext cx="2540" cy="2540"/>
            </a:xfrm>
            <a:custGeom>
              <a:avLst/>
              <a:gdLst/>
              <a:ahLst/>
              <a:cxnLst/>
              <a:rect l="l" t="t" r="r" b="b"/>
              <a:pathLst>
                <a:path w="2539" h="2539">
                  <a:moveTo>
                    <a:pt x="558" y="2235"/>
                  </a:moveTo>
                  <a:lnTo>
                    <a:pt x="1117" y="2235"/>
                  </a:lnTo>
                  <a:lnTo>
                    <a:pt x="1676" y="2235"/>
                  </a:lnTo>
                  <a:lnTo>
                    <a:pt x="2235" y="1676"/>
                  </a:lnTo>
                  <a:lnTo>
                    <a:pt x="2235" y="1130"/>
                  </a:lnTo>
                  <a:lnTo>
                    <a:pt x="2235" y="558"/>
                  </a:lnTo>
                  <a:lnTo>
                    <a:pt x="1676" y="0"/>
                  </a:lnTo>
                  <a:lnTo>
                    <a:pt x="1117" y="0"/>
                  </a:lnTo>
                  <a:lnTo>
                    <a:pt x="558" y="0"/>
                  </a:lnTo>
                  <a:lnTo>
                    <a:pt x="0" y="0"/>
                  </a:lnTo>
                  <a:lnTo>
                    <a:pt x="0" y="558"/>
                  </a:lnTo>
                  <a:lnTo>
                    <a:pt x="0" y="1130"/>
                  </a:lnTo>
                  <a:lnTo>
                    <a:pt x="0" y="1676"/>
                  </a:lnTo>
                  <a:lnTo>
                    <a:pt x="0" y="2235"/>
                  </a:lnTo>
                  <a:lnTo>
                    <a:pt x="558" y="2235"/>
                  </a:lnTo>
                </a:path>
              </a:pathLst>
            </a:custGeom>
            <a:ln w="3175">
              <a:solidFill>
                <a:srgbClr val="5C86AE"/>
              </a:solidFill>
            </a:ln>
          </p:spPr>
          <p:txBody>
            <a:bodyPr wrap="square" lIns="0" tIns="0" rIns="0" bIns="0" rtlCol="0"/>
            <a:lstStyle/>
            <a:p/>
          </p:txBody>
        </p:sp>
        <p:sp>
          <p:nvSpPr>
            <p:cNvPr id="3217" name="object 3217" descr=""/>
            <p:cNvSpPr/>
            <p:nvPr/>
          </p:nvSpPr>
          <p:spPr>
            <a:xfrm>
              <a:off x="5914160" y="2546453"/>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3218" name="object 3218" descr=""/>
            <p:cNvSpPr/>
            <p:nvPr/>
          </p:nvSpPr>
          <p:spPr>
            <a:xfrm>
              <a:off x="5914160" y="2457132"/>
              <a:ext cx="0" cy="10795"/>
            </a:xfrm>
            <a:custGeom>
              <a:avLst/>
              <a:gdLst/>
              <a:ahLst/>
              <a:cxnLst/>
              <a:rect l="l" t="t" r="r" b="b"/>
              <a:pathLst>
                <a:path w="0" h="10794">
                  <a:moveTo>
                    <a:pt x="0" y="10604"/>
                  </a:moveTo>
                  <a:lnTo>
                    <a:pt x="0" y="10604"/>
                  </a:lnTo>
                  <a:lnTo>
                    <a:pt x="0" y="0"/>
                  </a:lnTo>
                  <a:lnTo>
                    <a:pt x="0" y="546"/>
                  </a:lnTo>
                  <a:lnTo>
                    <a:pt x="0" y="1104"/>
                  </a:lnTo>
                </a:path>
              </a:pathLst>
            </a:custGeom>
            <a:ln w="3175">
              <a:solidFill>
                <a:srgbClr val="5C86AE"/>
              </a:solidFill>
            </a:ln>
          </p:spPr>
          <p:txBody>
            <a:bodyPr wrap="square" lIns="0" tIns="0" rIns="0" bIns="0" rtlCol="0"/>
            <a:lstStyle/>
            <a:p/>
          </p:txBody>
        </p:sp>
        <p:sp>
          <p:nvSpPr>
            <p:cNvPr id="3219" name="object 3219" descr=""/>
            <p:cNvSpPr/>
            <p:nvPr/>
          </p:nvSpPr>
          <p:spPr>
            <a:xfrm>
              <a:off x="5953796" y="2510165"/>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220" name="object 3220" descr=""/>
            <p:cNvSpPr/>
            <p:nvPr/>
          </p:nvSpPr>
          <p:spPr>
            <a:xfrm>
              <a:off x="5475325" y="2547012"/>
              <a:ext cx="1905" cy="2540"/>
            </a:xfrm>
            <a:custGeom>
              <a:avLst/>
              <a:gdLst/>
              <a:ahLst/>
              <a:cxnLst/>
              <a:rect l="l" t="t" r="r" b="b"/>
              <a:pathLst>
                <a:path w="1904" h="2539">
                  <a:moveTo>
                    <a:pt x="1676" y="1676"/>
                  </a:moveTo>
                  <a:lnTo>
                    <a:pt x="1117" y="2235"/>
                  </a:lnTo>
                  <a:lnTo>
                    <a:pt x="558" y="1676"/>
                  </a:lnTo>
                  <a:lnTo>
                    <a:pt x="0" y="1676"/>
                  </a:lnTo>
                  <a:lnTo>
                    <a:pt x="0" y="1117"/>
                  </a:lnTo>
                  <a:lnTo>
                    <a:pt x="0" y="558"/>
                  </a:lnTo>
                  <a:lnTo>
                    <a:pt x="558" y="0"/>
                  </a:lnTo>
                  <a:lnTo>
                    <a:pt x="1117" y="0"/>
                  </a:lnTo>
                  <a:lnTo>
                    <a:pt x="1676" y="0"/>
                  </a:lnTo>
                </a:path>
              </a:pathLst>
            </a:custGeom>
            <a:ln w="3175">
              <a:solidFill>
                <a:srgbClr val="5C86AE"/>
              </a:solidFill>
            </a:ln>
          </p:spPr>
          <p:txBody>
            <a:bodyPr wrap="square" lIns="0" tIns="0" rIns="0" bIns="0" rtlCol="0"/>
            <a:lstStyle/>
            <a:p/>
          </p:txBody>
        </p:sp>
        <p:sp>
          <p:nvSpPr>
            <p:cNvPr id="3221" name="object 3221" descr=""/>
            <p:cNvSpPr/>
            <p:nvPr/>
          </p:nvSpPr>
          <p:spPr>
            <a:xfrm>
              <a:off x="5298344" y="2477784"/>
              <a:ext cx="635" cy="0"/>
            </a:xfrm>
            <a:custGeom>
              <a:avLst/>
              <a:gdLst/>
              <a:ahLst/>
              <a:cxnLst/>
              <a:rect l="l" t="t" r="r" b="b"/>
              <a:pathLst>
                <a:path w="635" h="0">
                  <a:moveTo>
                    <a:pt x="571" y="0"/>
                  </a:moveTo>
                  <a:lnTo>
                    <a:pt x="0" y="0"/>
                  </a:lnTo>
                  <a:lnTo>
                    <a:pt x="571" y="0"/>
                  </a:lnTo>
                </a:path>
              </a:pathLst>
            </a:custGeom>
            <a:ln w="3175">
              <a:solidFill>
                <a:srgbClr val="5C86AE"/>
              </a:solidFill>
            </a:ln>
          </p:spPr>
          <p:txBody>
            <a:bodyPr wrap="square" lIns="0" tIns="0" rIns="0" bIns="0" rtlCol="0"/>
            <a:lstStyle/>
            <a:p/>
          </p:txBody>
        </p:sp>
        <p:sp>
          <p:nvSpPr>
            <p:cNvPr id="3222" name="object 3222" descr=""/>
            <p:cNvSpPr/>
            <p:nvPr/>
          </p:nvSpPr>
          <p:spPr>
            <a:xfrm>
              <a:off x="5296670" y="247499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223" name="object 3223" descr=""/>
            <p:cNvSpPr/>
            <p:nvPr/>
          </p:nvSpPr>
          <p:spPr>
            <a:xfrm>
              <a:off x="5475884" y="2462711"/>
              <a:ext cx="1905" cy="3175"/>
            </a:xfrm>
            <a:custGeom>
              <a:avLst/>
              <a:gdLst/>
              <a:ahLst/>
              <a:cxnLst/>
              <a:rect l="l" t="t" r="r" b="b"/>
              <a:pathLst>
                <a:path w="1904" h="3175">
                  <a:moveTo>
                    <a:pt x="1117" y="2794"/>
                  </a:moveTo>
                  <a:lnTo>
                    <a:pt x="558" y="2235"/>
                  </a:lnTo>
                  <a:lnTo>
                    <a:pt x="0" y="2235"/>
                  </a:lnTo>
                  <a:lnTo>
                    <a:pt x="0" y="1676"/>
                  </a:lnTo>
                  <a:lnTo>
                    <a:pt x="0" y="558"/>
                  </a:lnTo>
                  <a:lnTo>
                    <a:pt x="558" y="558"/>
                  </a:lnTo>
                  <a:lnTo>
                    <a:pt x="1117" y="0"/>
                  </a:lnTo>
                  <a:lnTo>
                    <a:pt x="1117" y="558"/>
                  </a:lnTo>
                  <a:lnTo>
                    <a:pt x="1676" y="558"/>
                  </a:lnTo>
                </a:path>
              </a:pathLst>
            </a:custGeom>
            <a:ln w="3175">
              <a:solidFill>
                <a:srgbClr val="5C86AE"/>
              </a:solidFill>
            </a:ln>
          </p:spPr>
          <p:txBody>
            <a:bodyPr wrap="square" lIns="0" tIns="0" rIns="0" bIns="0" rtlCol="0"/>
            <a:lstStyle/>
            <a:p/>
          </p:txBody>
        </p:sp>
        <p:sp>
          <p:nvSpPr>
            <p:cNvPr id="3224" name="object 3224" descr=""/>
            <p:cNvSpPr/>
            <p:nvPr/>
          </p:nvSpPr>
          <p:spPr>
            <a:xfrm>
              <a:off x="5301693" y="2478341"/>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225" name="object 3225" descr=""/>
            <p:cNvSpPr/>
            <p:nvPr/>
          </p:nvSpPr>
          <p:spPr>
            <a:xfrm>
              <a:off x="6146961" y="2460474"/>
              <a:ext cx="1905" cy="1270"/>
            </a:xfrm>
            <a:custGeom>
              <a:avLst/>
              <a:gdLst/>
              <a:ahLst/>
              <a:cxnLst/>
              <a:rect l="l" t="t" r="r" b="b"/>
              <a:pathLst>
                <a:path w="1904" h="1269">
                  <a:moveTo>
                    <a:pt x="1676" y="1117"/>
                  </a:moveTo>
                  <a:lnTo>
                    <a:pt x="1117" y="558"/>
                  </a:lnTo>
                  <a:lnTo>
                    <a:pt x="558" y="558"/>
                  </a:lnTo>
                  <a:lnTo>
                    <a:pt x="558" y="0"/>
                  </a:lnTo>
                  <a:lnTo>
                    <a:pt x="0" y="0"/>
                  </a:lnTo>
                </a:path>
              </a:pathLst>
            </a:custGeom>
            <a:ln w="3175">
              <a:solidFill>
                <a:srgbClr val="5C86AE"/>
              </a:solidFill>
            </a:ln>
          </p:spPr>
          <p:txBody>
            <a:bodyPr wrap="square" lIns="0" tIns="0" rIns="0" bIns="0" rtlCol="0"/>
            <a:lstStyle/>
            <a:p/>
          </p:txBody>
        </p:sp>
        <p:sp>
          <p:nvSpPr>
            <p:cNvPr id="3226" name="object 3226" descr=""/>
            <p:cNvSpPr/>
            <p:nvPr/>
          </p:nvSpPr>
          <p:spPr>
            <a:xfrm>
              <a:off x="6145847" y="2458801"/>
              <a:ext cx="2540" cy="1905"/>
            </a:xfrm>
            <a:custGeom>
              <a:avLst/>
              <a:gdLst/>
              <a:ahLst/>
              <a:cxnLst/>
              <a:rect l="l" t="t" r="r" b="b"/>
              <a:pathLst>
                <a:path w="2539" h="1905">
                  <a:moveTo>
                    <a:pt x="0" y="0"/>
                  </a:moveTo>
                  <a:lnTo>
                    <a:pt x="558" y="0"/>
                  </a:lnTo>
                  <a:lnTo>
                    <a:pt x="558" y="558"/>
                  </a:lnTo>
                  <a:lnTo>
                    <a:pt x="1117" y="558"/>
                  </a:lnTo>
                  <a:lnTo>
                    <a:pt x="1676" y="1117"/>
                  </a:lnTo>
                  <a:lnTo>
                    <a:pt x="2235" y="1117"/>
                  </a:lnTo>
                  <a:lnTo>
                    <a:pt x="2235" y="1676"/>
                  </a:lnTo>
                </a:path>
              </a:pathLst>
            </a:custGeom>
            <a:ln w="3175">
              <a:solidFill>
                <a:srgbClr val="5C86AE"/>
              </a:solidFill>
            </a:ln>
          </p:spPr>
          <p:txBody>
            <a:bodyPr wrap="square" lIns="0" tIns="0" rIns="0" bIns="0" rtlCol="0"/>
            <a:lstStyle/>
            <a:p/>
          </p:txBody>
        </p:sp>
        <p:sp>
          <p:nvSpPr>
            <p:cNvPr id="3227" name="object 3227" descr=""/>
            <p:cNvSpPr/>
            <p:nvPr/>
          </p:nvSpPr>
          <p:spPr>
            <a:xfrm>
              <a:off x="6096167" y="2459914"/>
              <a:ext cx="9525" cy="3810"/>
            </a:xfrm>
            <a:custGeom>
              <a:avLst/>
              <a:gdLst/>
              <a:ahLst/>
              <a:cxnLst/>
              <a:rect l="l" t="t" r="r" b="b"/>
              <a:pathLst>
                <a:path w="9525" h="3810">
                  <a:moveTo>
                    <a:pt x="7251" y="3352"/>
                  </a:moveTo>
                  <a:lnTo>
                    <a:pt x="9486" y="3352"/>
                  </a:lnTo>
                  <a:lnTo>
                    <a:pt x="8369" y="1676"/>
                  </a:lnTo>
                  <a:lnTo>
                    <a:pt x="7251" y="1117"/>
                  </a:lnTo>
                  <a:lnTo>
                    <a:pt x="7251" y="558"/>
                  </a:lnTo>
                  <a:lnTo>
                    <a:pt x="6692" y="558"/>
                  </a:lnTo>
                  <a:lnTo>
                    <a:pt x="6692" y="0"/>
                  </a:lnTo>
                  <a:lnTo>
                    <a:pt x="6134" y="0"/>
                  </a:lnTo>
                  <a:lnTo>
                    <a:pt x="2222" y="0"/>
                  </a:lnTo>
                  <a:lnTo>
                    <a:pt x="2222" y="558"/>
                  </a:lnTo>
                  <a:lnTo>
                    <a:pt x="1676" y="558"/>
                  </a:lnTo>
                  <a:lnTo>
                    <a:pt x="1676" y="1117"/>
                  </a:lnTo>
                  <a:lnTo>
                    <a:pt x="1117" y="1117"/>
                  </a:lnTo>
                  <a:lnTo>
                    <a:pt x="558" y="2235"/>
                  </a:lnTo>
                  <a:lnTo>
                    <a:pt x="0" y="3352"/>
                  </a:lnTo>
                </a:path>
              </a:pathLst>
            </a:custGeom>
            <a:ln w="3175">
              <a:solidFill>
                <a:srgbClr val="5C86AE"/>
              </a:solidFill>
            </a:ln>
          </p:spPr>
          <p:txBody>
            <a:bodyPr wrap="square" lIns="0" tIns="0" rIns="0" bIns="0" rtlCol="0"/>
            <a:lstStyle/>
            <a:p/>
          </p:txBody>
        </p:sp>
        <p:sp>
          <p:nvSpPr>
            <p:cNvPr id="3228" name="object 3228" descr=""/>
            <p:cNvSpPr/>
            <p:nvPr/>
          </p:nvSpPr>
          <p:spPr>
            <a:xfrm>
              <a:off x="6148642" y="2458796"/>
              <a:ext cx="6350" cy="5080"/>
            </a:xfrm>
            <a:custGeom>
              <a:avLst/>
              <a:gdLst/>
              <a:ahLst/>
              <a:cxnLst/>
              <a:rect l="l" t="t" r="r" b="b"/>
              <a:pathLst>
                <a:path w="6350" h="5080">
                  <a:moveTo>
                    <a:pt x="6134" y="4470"/>
                  </a:moveTo>
                  <a:lnTo>
                    <a:pt x="5575" y="3911"/>
                  </a:lnTo>
                  <a:lnTo>
                    <a:pt x="5029" y="3352"/>
                  </a:lnTo>
                  <a:lnTo>
                    <a:pt x="3911" y="2235"/>
                  </a:lnTo>
                  <a:lnTo>
                    <a:pt x="3340" y="1676"/>
                  </a:lnTo>
                  <a:lnTo>
                    <a:pt x="2222" y="1117"/>
                  </a:lnTo>
                  <a:lnTo>
                    <a:pt x="1663" y="558"/>
                  </a:lnTo>
                  <a:lnTo>
                    <a:pt x="1104" y="558"/>
                  </a:lnTo>
                  <a:lnTo>
                    <a:pt x="1104" y="0"/>
                  </a:lnTo>
                  <a:lnTo>
                    <a:pt x="571" y="0"/>
                  </a:lnTo>
                  <a:lnTo>
                    <a:pt x="0" y="0"/>
                  </a:lnTo>
                </a:path>
              </a:pathLst>
            </a:custGeom>
            <a:ln w="3175">
              <a:solidFill>
                <a:srgbClr val="5C86AE"/>
              </a:solidFill>
            </a:ln>
          </p:spPr>
          <p:txBody>
            <a:bodyPr wrap="square" lIns="0" tIns="0" rIns="0" bIns="0" rtlCol="0"/>
            <a:lstStyle/>
            <a:p/>
          </p:txBody>
        </p:sp>
        <p:sp>
          <p:nvSpPr>
            <p:cNvPr id="3229" name="object 3229" descr=""/>
            <p:cNvSpPr/>
            <p:nvPr/>
          </p:nvSpPr>
          <p:spPr>
            <a:xfrm>
              <a:off x="6145287" y="2457126"/>
              <a:ext cx="1905" cy="635"/>
            </a:xfrm>
            <a:custGeom>
              <a:avLst/>
              <a:gdLst/>
              <a:ahLst/>
              <a:cxnLst/>
              <a:rect l="l" t="t" r="r" b="b"/>
              <a:pathLst>
                <a:path w="1904" h="635">
                  <a:moveTo>
                    <a:pt x="1676" y="558"/>
                  </a:moveTo>
                  <a:lnTo>
                    <a:pt x="1117" y="558"/>
                  </a:lnTo>
                  <a:lnTo>
                    <a:pt x="558" y="558"/>
                  </a:lnTo>
                  <a:lnTo>
                    <a:pt x="0" y="0"/>
                  </a:lnTo>
                </a:path>
              </a:pathLst>
            </a:custGeom>
            <a:ln w="3175">
              <a:solidFill>
                <a:srgbClr val="5C86AE"/>
              </a:solidFill>
            </a:ln>
          </p:spPr>
          <p:txBody>
            <a:bodyPr wrap="square" lIns="0" tIns="0" rIns="0" bIns="0" rtlCol="0"/>
            <a:lstStyle/>
            <a:p/>
          </p:txBody>
        </p:sp>
        <p:sp>
          <p:nvSpPr>
            <p:cNvPr id="3230" name="object 3230" descr=""/>
            <p:cNvSpPr/>
            <p:nvPr/>
          </p:nvSpPr>
          <p:spPr>
            <a:xfrm>
              <a:off x="6096163" y="2463266"/>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3231" name="object 3231" descr=""/>
            <p:cNvSpPr/>
            <p:nvPr/>
          </p:nvSpPr>
          <p:spPr>
            <a:xfrm>
              <a:off x="6102303" y="2463266"/>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232" name="object 3232" descr=""/>
            <p:cNvSpPr/>
            <p:nvPr/>
          </p:nvSpPr>
          <p:spPr>
            <a:xfrm>
              <a:off x="6095605" y="2463266"/>
              <a:ext cx="635" cy="0"/>
            </a:xfrm>
            <a:custGeom>
              <a:avLst/>
              <a:gdLst/>
              <a:ahLst/>
              <a:cxnLst/>
              <a:rect l="l" t="t" r="r" b="b"/>
              <a:pathLst>
                <a:path w="635" h="0">
                  <a:moveTo>
                    <a:pt x="558" y="0"/>
                  </a:moveTo>
                  <a:lnTo>
                    <a:pt x="0" y="0"/>
                  </a:lnTo>
                  <a:lnTo>
                    <a:pt x="558" y="0"/>
                  </a:lnTo>
                </a:path>
              </a:pathLst>
            </a:custGeom>
            <a:ln w="3175">
              <a:solidFill>
                <a:srgbClr val="5C86AE"/>
              </a:solidFill>
            </a:ln>
          </p:spPr>
          <p:txBody>
            <a:bodyPr wrap="square" lIns="0" tIns="0" rIns="0" bIns="0" rtlCol="0"/>
            <a:lstStyle/>
            <a:p/>
          </p:txBody>
        </p:sp>
        <p:sp>
          <p:nvSpPr>
            <p:cNvPr id="3233" name="object 3233" descr=""/>
            <p:cNvSpPr/>
            <p:nvPr/>
          </p:nvSpPr>
          <p:spPr>
            <a:xfrm>
              <a:off x="6097837" y="2463266"/>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234" name="object 3234" descr=""/>
            <p:cNvSpPr/>
            <p:nvPr/>
          </p:nvSpPr>
          <p:spPr>
            <a:xfrm>
              <a:off x="6045921" y="2461033"/>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235" name="object 3235" descr=""/>
            <p:cNvSpPr/>
            <p:nvPr/>
          </p:nvSpPr>
          <p:spPr>
            <a:xfrm>
              <a:off x="6040328" y="2461034"/>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3236" name="object 3236" descr=""/>
            <p:cNvSpPr/>
            <p:nvPr/>
          </p:nvSpPr>
          <p:spPr>
            <a:xfrm>
              <a:off x="6098396" y="2463266"/>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237" name="object 3237" descr=""/>
            <p:cNvSpPr/>
            <p:nvPr/>
          </p:nvSpPr>
          <p:spPr>
            <a:xfrm>
              <a:off x="6098954" y="2463265"/>
              <a:ext cx="5080" cy="1270"/>
            </a:xfrm>
            <a:custGeom>
              <a:avLst/>
              <a:gdLst/>
              <a:ahLst/>
              <a:cxnLst/>
              <a:rect l="l" t="t" r="r" b="b"/>
              <a:pathLst>
                <a:path w="5079" h="1269">
                  <a:moveTo>
                    <a:pt x="0" y="558"/>
                  </a:moveTo>
                  <a:lnTo>
                    <a:pt x="558" y="558"/>
                  </a:lnTo>
                  <a:lnTo>
                    <a:pt x="1117" y="1117"/>
                  </a:lnTo>
                  <a:lnTo>
                    <a:pt x="1676" y="1117"/>
                  </a:lnTo>
                  <a:lnTo>
                    <a:pt x="2235" y="1117"/>
                  </a:lnTo>
                  <a:lnTo>
                    <a:pt x="2794" y="1117"/>
                  </a:lnTo>
                  <a:lnTo>
                    <a:pt x="3352" y="558"/>
                  </a:lnTo>
                  <a:lnTo>
                    <a:pt x="3911" y="558"/>
                  </a:lnTo>
                  <a:lnTo>
                    <a:pt x="4470" y="0"/>
                  </a:lnTo>
                </a:path>
              </a:pathLst>
            </a:custGeom>
            <a:ln w="3175">
              <a:solidFill>
                <a:srgbClr val="5C86AE"/>
              </a:solidFill>
            </a:ln>
          </p:spPr>
          <p:txBody>
            <a:bodyPr wrap="square" lIns="0" tIns="0" rIns="0" bIns="0" rtlCol="0"/>
            <a:lstStyle/>
            <a:p/>
          </p:txBody>
        </p:sp>
        <p:sp>
          <p:nvSpPr>
            <p:cNvPr id="3238" name="object 3238" descr=""/>
            <p:cNvSpPr/>
            <p:nvPr/>
          </p:nvSpPr>
          <p:spPr>
            <a:xfrm>
              <a:off x="6046478" y="2461590"/>
              <a:ext cx="1905" cy="1905"/>
            </a:xfrm>
            <a:custGeom>
              <a:avLst/>
              <a:gdLst/>
              <a:ahLst/>
              <a:cxnLst/>
              <a:rect l="l" t="t" r="r" b="b"/>
              <a:pathLst>
                <a:path w="1904" h="1905">
                  <a:moveTo>
                    <a:pt x="1663" y="1676"/>
                  </a:moveTo>
                  <a:lnTo>
                    <a:pt x="558" y="558"/>
                  </a:lnTo>
                  <a:lnTo>
                    <a:pt x="0" y="0"/>
                  </a:lnTo>
                </a:path>
              </a:pathLst>
            </a:custGeom>
            <a:ln w="3175">
              <a:solidFill>
                <a:srgbClr val="5C86AE"/>
              </a:solidFill>
            </a:ln>
          </p:spPr>
          <p:txBody>
            <a:bodyPr wrap="square" lIns="0" tIns="0" rIns="0" bIns="0" rtlCol="0"/>
            <a:lstStyle/>
            <a:p/>
          </p:txBody>
        </p:sp>
        <p:sp>
          <p:nvSpPr>
            <p:cNvPr id="3239" name="object 3239" descr=""/>
            <p:cNvSpPr/>
            <p:nvPr/>
          </p:nvSpPr>
          <p:spPr>
            <a:xfrm>
              <a:off x="6038651" y="2461591"/>
              <a:ext cx="1905" cy="1905"/>
            </a:xfrm>
            <a:custGeom>
              <a:avLst/>
              <a:gdLst/>
              <a:ahLst/>
              <a:cxnLst/>
              <a:rect l="l" t="t" r="r" b="b"/>
              <a:pathLst>
                <a:path w="1904" h="1905">
                  <a:moveTo>
                    <a:pt x="1676" y="0"/>
                  </a:moveTo>
                  <a:lnTo>
                    <a:pt x="558" y="558"/>
                  </a:lnTo>
                  <a:lnTo>
                    <a:pt x="0" y="1676"/>
                  </a:lnTo>
                </a:path>
              </a:pathLst>
            </a:custGeom>
            <a:ln w="3175">
              <a:solidFill>
                <a:srgbClr val="5C86AE"/>
              </a:solidFill>
            </a:ln>
          </p:spPr>
          <p:txBody>
            <a:bodyPr wrap="square" lIns="0" tIns="0" rIns="0" bIns="0" rtlCol="0"/>
            <a:lstStyle/>
            <a:p/>
          </p:txBody>
        </p:sp>
        <p:sp>
          <p:nvSpPr>
            <p:cNvPr id="3240" name="object 3240" descr=""/>
            <p:cNvSpPr/>
            <p:nvPr/>
          </p:nvSpPr>
          <p:spPr>
            <a:xfrm>
              <a:off x="6046478" y="2463266"/>
              <a:ext cx="1905" cy="0"/>
            </a:xfrm>
            <a:custGeom>
              <a:avLst/>
              <a:gdLst/>
              <a:ahLst/>
              <a:cxnLst/>
              <a:rect l="l" t="t" r="r" b="b"/>
              <a:pathLst>
                <a:path w="1904" h="0">
                  <a:moveTo>
                    <a:pt x="1663" y="0"/>
                  </a:moveTo>
                  <a:lnTo>
                    <a:pt x="1663" y="0"/>
                  </a:lnTo>
                  <a:lnTo>
                    <a:pt x="0" y="0"/>
                  </a:lnTo>
                </a:path>
              </a:pathLst>
            </a:custGeom>
            <a:ln w="3175">
              <a:solidFill>
                <a:srgbClr val="5C86AE"/>
              </a:solidFill>
            </a:ln>
          </p:spPr>
          <p:txBody>
            <a:bodyPr wrap="square" lIns="0" tIns="0" rIns="0" bIns="0" rtlCol="0"/>
            <a:lstStyle/>
            <a:p/>
          </p:txBody>
        </p:sp>
        <p:sp>
          <p:nvSpPr>
            <p:cNvPr id="3241" name="object 3241" descr=""/>
            <p:cNvSpPr/>
            <p:nvPr/>
          </p:nvSpPr>
          <p:spPr>
            <a:xfrm>
              <a:off x="5914153" y="2458801"/>
              <a:ext cx="5080" cy="635"/>
            </a:xfrm>
            <a:custGeom>
              <a:avLst/>
              <a:gdLst/>
              <a:ahLst/>
              <a:cxnLst/>
              <a:rect l="l" t="t" r="r" b="b"/>
              <a:pathLst>
                <a:path w="5079" h="635">
                  <a:moveTo>
                    <a:pt x="4470" y="558"/>
                  </a:moveTo>
                  <a:lnTo>
                    <a:pt x="0" y="558"/>
                  </a:lnTo>
                  <a:lnTo>
                    <a:pt x="0" y="0"/>
                  </a:lnTo>
                </a:path>
              </a:pathLst>
            </a:custGeom>
            <a:ln w="3175">
              <a:solidFill>
                <a:srgbClr val="5C86AE"/>
              </a:solidFill>
            </a:ln>
          </p:spPr>
          <p:txBody>
            <a:bodyPr wrap="square" lIns="0" tIns="0" rIns="0" bIns="0" rtlCol="0"/>
            <a:lstStyle/>
            <a:p/>
          </p:txBody>
        </p:sp>
        <p:sp>
          <p:nvSpPr>
            <p:cNvPr id="3242" name="object 3242" descr=""/>
            <p:cNvSpPr/>
            <p:nvPr/>
          </p:nvSpPr>
          <p:spPr>
            <a:xfrm>
              <a:off x="5982830" y="246103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243" name="object 3243" descr=""/>
            <p:cNvSpPr/>
            <p:nvPr/>
          </p:nvSpPr>
          <p:spPr>
            <a:xfrm>
              <a:off x="5977250" y="2461034"/>
              <a:ext cx="635" cy="0"/>
            </a:xfrm>
            <a:custGeom>
              <a:avLst/>
              <a:gdLst/>
              <a:ahLst/>
              <a:cxnLst/>
              <a:rect l="l" t="t" r="r" b="b"/>
              <a:pathLst>
                <a:path w="635" h="0">
                  <a:moveTo>
                    <a:pt x="546" y="0"/>
                  </a:moveTo>
                  <a:lnTo>
                    <a:pt x="0" y="0"/>
                  </a:lnTo>
                </a:path>
              </a:pathLst>
            </a:custGeom>
            <a:ln w="3175">
              <a:solidFill>
                <a:srgbClr val="5C86AE"/>
              </a:solidFill>
            </a:ln>
          </p:spPr>
          <p:txBody>
            <a:bodyPr wrap="square" lIns="0" tIns="0" rIns="0" bIns="0" rtlCol="0"/>
            <a:lstStyle/>
            <a:p/>
          </p:txBody>
        </p:sp>
        <p:sp>
          <p:nvSpPr>
            <p:cNvPr id="3244" name="object 3244" descr=""/>
            <p:cNvSpPr/>
            <p:nvPr/>
          </p:nvSpPr>
          <p:spPr>
            <a:xfrm>
              <a:off x="5914160" y="2462150"/>
              <a:ext cx="635" cy="1270"/>
            </a:xfrm>
            <a:custGeom>
              <a:avLst/>
              <a:gdLst/>
              <a:ahLst/>
              <a:cxnLst/>
              <a:rect l="l" t="t" r="r" b="b"/>
              <a:pathLst>
                <a:path w="635" h="1269">
                  <a:moveTo>
                    <a:pt x="0" y="0"/>
                  </a:moveTo>
                  <a:lnTo>
                    <a:pt x="0" y="558"/>
                  </a:lnTo>
                  <a:lnTo>
                    <a:pt x="558" y="1117"/>
                  </a:lnTo>
                </a:path>
              </a:pathLst>
            </a:custGeom>
            <a:ln w="3175">
              <a:solidFill>
                <a:srgbClr val="5C86AE"/>
              </a:solidFill>
            </a:ln>
          </p:spPr>
          <p:txBody>
            <a:bodyPr wrap="square" lIns="0" tIns="0" rIns="0" bIns="0" rtlCol="0"/>
            <a:lstStyle/>
            <a:p/>
          </p:txBody>
        </p:sp>
        <p:sp>
          <p:nvSpPr>
            <p:cNvPr id="3245" name="object 3245" descr=""/>
            <p:cNvSpPr/>
            <p:nvPr/>
          </p:nvSpPr>
          <p:spPr>
            <a:xfrm>
              <a:off x="6038654" y="2463266"/>
              <a:ext cx="1905" cy="0"/>
            </a:xfrm>
            <a:custGeom>
              <a:avLst/>
              <a:gdLst/>
              <a:ahLst/>
              <a:cxnLst/>
              <a:rect l="l" t="t" r="r" b="b"/>
              <a:pathLst>
                <a:path w="1904" h="0">
                  <a:moveTo>
                    <a:pt x="0" y="0"/>
                  </a:moveTo>
                  <a:lnTo>
                    <a:pt x="0" y="0"/>
                  </a:lnTo>
                  <a:lnTo>
                    <a:pt x="1676" y="0"/>
                  </a:lnTo>
                </a:path>
              </a:pathLst>
            </a:custGeom>
            <a:ln w="3175">
              <a:solidFill>
                <a:srgbClr val="5C86AE"/>
              </a:solidFill>
            </a:ln>
          </p:spPr>
          <p:txBody>
            <a:bodyPr wrap="square" lIns="0" tIns="0" rIns="0" bIns="0" rtlCol="0"/>
            <a:lstStyle/>
            <a:p/>
          </p:txBody>
        </p:sp>
        <p:sp>
          <p:nvSpPr>
            <p:cNvPr id="3246" name="object 3246" descr=""/>
            <p:cNvSpPr/>
            <p:nvPr/>
          </p:nvSpPr>
          <p:spPr>
            <a:xfrm>
              <a:off x="6045349" y="2463266"/>
              <a:ext cx="1270" cy="0"/>
            </a:xfrm>
            <a:custGeom>
              <a:avLst/>
              <a:gdLst/>
              <a:ahLst/>
              <a:cxnLst/>
              <a:rect l="l" t="t" r="r" b="b"/>
              <a:pathLst>
                <a:path w="1270" h="0">
                  <a:moveTo>
                    <a:pt x="1130" y="0"/>
                  </a:moveTo>
                  <a:lnTo>
                    <a:pt x="571" y="0"/>
                  </a:lnTo>
                  <a:lnTo>
                    <a:pt x="0" y="0"/>
                  </a:lnTo>
                </a:path>
              </a:pathLst>
            </a:custGeom>
            <a:ln w="3175">
              <a:solidFill>
                <a:srgbClr val="5C86AE"/>
              </a:solidFill>
            </a:ln>
          </p:spPr>
          <p:txBody>
            <a:bodyPr wrap="square" lIns="0" tIns="0" rIns="0" bIns="0" rtlCol="0"/>
            <a:lstStyle/>
            <a:p/>
          </p:txBody>
        </p:sp>
        <p:sp>
          <p:nvSpPr>
            <p:cNvPr id="3247" name="object 3247" descr=""/>
            <p:cNvSpPr/>
            <p:nvPr/>
          </p:nvSpPr>
          <p:spPr>
            <a:xfrm>
              <a:off x="6040327" y="2463266"/>
              <a:ext cx="1270" cy="635"/>
            </a:xfrm>
            <a:custGeom>
              <a:avLst/>
              <a:gdLst/>
              <a:ahLst/>
              <a:cxnLst/>
              <a:rect l="l" t="t" r="r" b="b"/>
              <a:pathLst>
                <a:path w="1270" h="635">
                  <a:moveTo>
                    <a:pt x="1117" y="0"/>
                  </a:moveTo>
                  <a:lnTo>
                    <a:pt x="558" y="0"/>
                  </a:lnTo>
                  <a:lnTo>
                    <a:pt x="0" y="0"/>
                  </a:lnTo>
                  <a:lnTo>
                    <a:pt x="1117" y="558"/>
                  </a:lnTo>
                </a:path>
              </a:pathLst>
            </a:custGeom>
            <a:ln w="3175">
              <a:solidFill>
                <a:srgbClr val="5C86AE"/>
              </a:solidFill>
            </a:ln>
          </p:spPr>
          <p:txBody>
            <a:bodyPr wrap="square" lIns="0" tIns="0" rIns="0" bIns="0" rtlCol="0"/>
            <a:lstStyle/>
            <a:p/>
          </p:txBody>
        </p:sp>
        <p:sp>
          <p:nvSpPr>
            <p:cNvPr id="3248" name="object 3248" descr=""/>
            <p:cNvSpPr/>
            <p:nvPr/>
          </p:nvSpPr>
          <p:spPr>
            <a:xfrm>
              <a:off x="6041451" y="2463266"/>
              <a:ext cx="5080" cy="1270"/>
            </a:xfrm>
            <a:custGeom>
              <a:avLst/>
              <a:gdLst/>
              <a:ahLst/>
              <a:cxnLst/>
              <a:rect l="l" t="t" r="r" b="b"/>
              <a:pathLst>
                <a:path w="5079" h="1269">
                  <a:moveTo>
                    <a:pt x="5029" y="0"/>
                  </a:moveTo>
                  <a:lnTo>
                    <a:pt x="4470" y="558"/>
                  </a:lnTo>
                  <a:lnTo>
                    <a:pt x="3898" y="558"/>
                  </a:lnTo>
                  <a:lnTo>
                    <a:pt x="3340" y="558"/>
                  </a:lnTo>
                  <a:lnTo>
                    <a:pt x="3340" y="1117"/>
                  </a:lnTo>
                  <a:lnTo>
                    <a:pt x="2781" y="1117"/>
                  </a:lnTo>
                  <a:lnTo>
                    <a:pt x="2222" y="1117"/>
                  </a:lnTo>
                  <a:lnTo>
                    <a:pt x="1663" y="1117"/>
                  </a:lnTo>
                  <a:lnTo>
                    <a:pt x="1104" y="1117"/>
                  </a:lnTo>
                  <a:lnTo>
                    <a:pt x="546" y="558"/>
                  </a:lnTo>
                  <a:lnTo>
                    <a:pt x="0" y="558"/>
                  </a:lnTo>
                </a:path>
              </a:pathLst>
            </a:custGeom>
            <a:ln w="3175">
              <a:solidFill>
                <a:srgbClr val="5C86AE"/>
              </a:solidFill>
            </a:ln>
          </p:spPr>
          <p:txBody>
            <a:bodyPr wrap="square" lIns="0" tIns="0" rIns="0" bIns="0" rtlCol="0"/>
            <a:lstStyle/>
            <a:p/>
          </p:txBody>
        </p:sp>
        <p:sp>
          <p:nvSpPr>
            <p:cNvPr id="3249" name="object 3249" descr=""/>
            <p:cNvSpPr/>
            <p:nvPr/>
          </p:nvSpPr>
          <p:spPr>
            <a:xfrm>
              <a:off x="5983387" y="2461031"/>
              <a:ext cx="1905" cy="2540"/>
            </a:xfrm>
            <a:custGeom>
              <a:avLst/>
              <a:gdLst/>
              <a:ahLst/>
              <a:cxnLst/>
              <a:rect l="l" t="t" r="r" b="b"/>
              <a:pathLst>
                <a:path w="1904" h="2539">
                  <a:moveTo>
                    <a:pt x="1676" y="2235"/>
                  </a:moveTo>
                  <a:lnTo>
                    <a:pt x="1117" y="1676"/>
                  </a:lnTo>
                  <a:lnTo>
                    <a:pt x="1117" y="1117"/>
                  </a:lnTo>
                  <a:lnTo>
                    <a:pt x="558" y="558"/>
                  </a:lnTo>
                  <a:lnTo>
                    <a:pt x="0" y="0"/>
                  </a:lnTo>
                </a:path>
              </a:pathLst>
            </a:custGeom>
            <a:ln w="3175">
              <a:solidFill>
                <a:srgbClr val="5C86AE"/>
              </a:solidFill>
            </a:ln>
          </p:spPr>
          <p:txBody>
            <a:bodyPr wrap="square" lIns="0" tIns="0" rIns="0" bIns="0" rtlCol="0"/>
            <a:lstStyle/>
            <a:p/>
          </p:txBody>
        </p:sp>
        <p:sp>
          <p:nvSpPr>
            <p:cNvPr id="3250" name="object 3250" descr=""/>
            <p:cNvSpPr/>
            <p:nvPr/>
          </p:nvSpPr>
          <p:spPr>
            <a:xfrm>
              <a:off x="5975002" y="2461034"/>
              <a:ext cx="2540" cy="2540"/>
            </a:xfrm>
            <a:custGeom>
              <a:avLst/>
              <a:gdLst/>
              <a:ahLst/>
              <a:cxnLst/>
              <a:rect l="l" t="t" r="r" b="b"/>
              <a:pathLst>
                <a:path w="2539" h="2539">
                  <a:moveTo>
                    <a:pt x="2247" y="0"/>
                  </a:moveTo>
                  <a:lnTo>
                    <a:pt x="1689" y="558"/>
                  </a:lnTo>
                  <a:lnTo>
                    <a:pt x="1130" y="1117"/>
                  </a:lnTo>
                  <a:lnTo>
                    <a:pt x="571" y="1676"/>
                  </a:lnTo>
                  <a:lnTo>
                    <a:pt x="0" y="2235"/>
                  </a:lnTo>
                </a:path>
              </a:pathLst>
            </a:custGeom>
            <a:ln w="3175">
              <a:solidFill>
                <a:srgbClr val="5C86AE"/>
              </a:solidFill>
            </a:ln>
          </p:spPr>
          <p:txBody>
            <a:bodyPr wrap="square" lIns="0" tIns="0" rIns="0" bIns="0" rtlCol="0"/>
            <a:lstStyle/>
            <a:p/>
          </p:txBody>
        </p:sp>
        <p:sp>
          <p:nvSpPr>
            <p:cNvPr id="3251" name="object 3251" descr=""/>
            <p:cNvSpPr/>
            <p:nvPr/>
          </p:nvSpPr>
          <p:spPr>
            <a:xfrm>
              <a:off x="5982829" y="2463266"/>
              <a:ext cx="3175" cy="0"/>
            </a:xfrm>
            <a:custGeom>
              <a:avLst/>
              <a:gdLst/>
              <a:ahLst/>
              <a:cxnLst/>
              <a:rect l="l" t="t" r="r" b="b"/>
              <a:pathLst>
                <a:path w="3175" h="0">
                  <a:moveTo>
                    <a:pt x="2235" y="0"/>
                  </a:moveTo>
                  <a:lnTo>
                    <a:pt x="2793" y="0"/>
                  </a:lnTo>
                  <a:lnTo>
                    <a:pt x="2235" y="0"/>
                  </a:lnTo>
                  <a:lnTo>
                    <a:pt x="0" y="0"/>
                  </a:lnTo>
                </a:path>
              </a:pathLst>
            </a:custGeom>
            <a:ln w="3175">
              <a:solidFill>
                <a:srgbClr val="5C86AE"/>
              </a:solidFill>
            </a:ln>
          </p:spPr>
          <p:txBody>
            <a:bodyPr wrap="square" lIns="0" tIns="0" rIns="0" bIns="0" rtlCol="0"/>
            <a:lstStyle/>
            <a:p/>
          </p:txBody>
        </p:sp>
        <p:sp>
          <p:nvSpPr>
            <p:cNvPr id="3252" name="object 3252" descr=""/>
            <p:cNvSpPr/>
            <p:nvPr/>
          </p:nvSpPr>
          <p:spPr>
            <a:xfrm>
              <a:off x="5918620" y="2459357"/>
              <a:ext cx="3810" cy="1905"/>
            </a:xfrm>
            <a:custGeom>
              <a:avLst/>
              <a:gdLst/>
              <a:ahLst/>
              <a:cxnLst/>
              <a:rect l="l" t="t" r="r" b="b"/>
              <a:pathLst>
                <a:path w="3810" h="1905">
                  <a:moveTo>
                    <a:pt x="3352" y="1676"/>
                  </a:moveTo>
                  <a:lnTo>
                    <a:pt x="3352" y="1117"/>
                  </a:lnTo>
                  <a:lnTo>
                    <a:pt x="2794" y="558"/>
                  </a:lnTo>
                  <a:lnTo>
                    <a:pt x="2235" y="0"/>
                  </a:lnTo>
                  <a:lnTo>
                    <a:pt x="1117" y="0"/>
                  </a:lnTo>
                  <a:lnTo>
                    <a:pt x="558" y="0"/>
                  </a:lnTo>
                  <a:lnTo>
                    <a:pt x="0" y="0"/>
                  </a:lnTo>
                </a:path>
              </a:pathLst>
            </a:custGeom>
            <a:ln w="3175">
              <a:solidFill>
                <a:srgbClr val="5C86AE"/>
              </a:solidFill>
            </a:ln>
          </p:spPr>
          <p:txBody>
            <a:bodyPr wrap="square" lIns="0" tIns="0" rIns="0" bIns="0" rtlCol="0"/>
            <a:lstStyle/>
            <a:p/>
          </p:txBody>
        </p:sp>
        <p:sp>
          <p:nvSpPr>
            <p:cNvPr id="3253" name="object 3253" descr=""/>
            <p:cNvSpPr/>
            <p:nvPr/>
          </p:nvSpPr>
          <p:spPr>
            <a:xfrm>
              <a:off x="5975005" y="2463266"/>
              <a:ext cx="3175" cy="0"/>
            </a:xfrm>
            <a:custGeom>
              <a:avLst/>
              <a:gdLst/>
              <a:ahLst/>
              <a:cxnLst/>
              <a:rect l="l" t="t" r="r" b="b"/>
              <a:pathLst>
                <a:path w="3175" h="0">
                  <a:moveTo>
                    <a:pt x="0" y="0"/>
                  </a:moveTo>
                  <a:lnTo>
                    <a:pt x="0" y="0"/>
                  </a:lnTo>
                  <a:lnTo>
                    <a:pt x="2794" y="0"/>
                  </a:lnTo>
                </a:path>
              </a:pathLst>
            </a:custGeom>
            <a:ln w="3175">
              <a:solidFill>
                <a:srgbClr val="5C86AE"/>
              </a:solidFill>
            </a:ln>
          </p:spPr>
          <p:txBody>
            <a:bodyPr wrap="square" lIns="0" tIns="0" rIns="0" bIns="0" rtlCol="0"/>
            <a:lstStyle/>
            <a:p/>
          </p:txBody>
        </p:sp>
        <p:sp>
          <p:nvSpPr>
            <p:cNvPr id="3254" name="object 3254" descr=""/>
            <p:cNvSpPr/>
            <p:nvPr/>
          </p:nvSpPr>
          <p:spPr>
            <a:xfrm>
              <a:off x="5981715" y="24632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255" name="object 3255" descr=""/>
            <p:cNvSpPr/>
            <p:nvPr/>
          </p:nvSpPr>
          <p:spPr>
            <a:xfrm>
              <a:off x="5977794" y="2463265"/>
              <a:ext cx="5080" cy="1270"/>
            </a:xfrm>
            <a:custGeom>
              <a:avLst/>
              <a:gdLst/>
              <a:ahLst/>
              <a:cxnLst/>
              <a:rect l="l" t="t" r="r" b="b"/>
              <a:pathLst>
                <a:path w="5079" h="1269">
                  <a:moveTo>
                    <a:pt x="1117" y="558"/>
                  </a:moveTo>
                  <a:lnTo>
                    <a:pt x="0" y="0"/>
                  </a:lnTo>
                  <a:lnTo>
                    <a:pt x="1117" y="0"/>
                  </a:lnTo>
                </a:path>
                <a:path w="5079" h="1269">
                  <a:moveTo>
                    <a:pt x="1117" y="558"/>
                  </a:moveTo>
                  <a:lnTo>
                    <a:pt x="1689" y="558"/>
                  </a:lnTo>
                  <a:lnTo>
                    <a:pt x="2247" y="1117"/>
                  </a:lnTo>
                  <a:lnTo>
                    <a:pt x="2806" y="1117"/>
                  </a:lnTo>
                  <a:lnTo>
                    <a:pt x="3365" y="558"/>
                  </a:lnTo>
                  <a:lnTo>
                    <a:pt x="3924" y="558"/>
                  </a:lnTo>
                  <a:lnTo>
                    <a:pt x="5041" y="0"/>
                  </a:lnTo>
                </a:path>
              </a:pathLst>
            </a:custGeom>
            <a:ln w="3175">
              <a:solidFill>
                <a:srgbClr val="5C86AE"/>
              </a:solidFill>
            </a:ln>
          </p:spPr>
          <p:txBody>
            <a:bodyPr wrap="square" lIns="0" tIns="0" rIns="0" bIns="0" rtlCol="0"/>
            <a:lstStyle/>
            <a:p/>
          </p:txBody>
        </p:sp>
        <p:sp>
          <p:nvSpPr>
            <p:cNvPr id="3256" name="object 3256" descr=""/>
            <p:cNvSpPr/>
            <p:nvPr/>
          </p:nvSpPr>
          <p:spPr>
            <a:xfrm>
              <a:off x="5914721" y="2463266"/>
              <a:ext cx="7620" cy="0"/>
            </a:xfrm>
            <a:custGeom>
              <a:avLst/>
              <a:gdLst/>
              <a:ahLst/>
              <a:cxnLst/>
              <a:rect l="l" t="t" r="r" b="b"/>
              <a:pathLst>
                <a:path w="7620" h="0">
                  <a:moveTo>
                    <a:pt x="7251" y="0"/>
                  </a:moveTo>
                  <a:lnTo>
                    <a:pt x="7251" y="0"/>
                  </a:lnTo>
                  <a:lnTo>
                    <a:pt x="0" y="0"/>
                  </a:lnTo>
                </a:path>
              </a:pathLst>
            </a:custGeom>
            <a:ln w="3175">
              <a:solidFill>
                <a:srgbClr val="5C86AE"/>
              </a:solidFill>
            </a:ln>
          </p:spPr>
          <p:txBody>
            <a:bodyPr wrap="square" lIns="0" tIns="0" rIns="0" bIns="0" rtlCol="0"/>
            <a:lstStyle/>
            <a:p/>
          </p:txBody>
        </p:sp>
        <p:sp>
          <p:nvSpPr>
            <p:cNvPr id="3257" name="object 3257" descr=""/>
            <p:cNvSpPr/>
            <p:nvPr/>
          </p:nvSpPr>
          <p:spPr>
            <a:xfrm>
              <a:off x="5914720" y="2465505"/>
              <a:ext cx="210820" cy="635"/>
            </a:xfrm>
            <a:custGeom>
              <a:avLst/>
              <a:gdLst/>
              <a:ahLst/>
              <a:cxnLst/>
              <a:rect l="l" t="t" r="r" b="b"/>
              <a:pathLst>
                <a:path w="210820" h="635">
                  <a:moveTo>
                    <a:pt x="210477" y="0"/>
                  </a:moveTo>
                  <a:lnTo>
                    <a:pt x="210477" y="546"/>
                  </a:lnTo>
                  <a:lnTo>
                    <a:pt x="157987" y="546"/>
                  </a:lnTo>
                  <a:lnTo>
                    <a:pt x="104952" y="546"/>
                  </a:lnTo>
                  <a:lnTo>
                    <a:pt x="0" y="546"/>
                  </a:lnTo>
                </a:path>
              </a:pathLst>
            </a:custGeom>
            <a:ln w="3175">
              <a:solidFill>
                <a:srgbClr val="5C86AE"/>
              </a:solidFill>
            </a:ln>
          </p:spPr>
          <p:txBody>
            <a:bodyPr wrap="square" lIns="0" tIns="0" rIns="0" bIns="0" rtlCol="0"/>
            <a:lstStyle/>
            <a:p/>
          </p:txBody>
        </p:sp>
        <p:sp>
          <p:nvSpPr>
            <p:cNvPr id="3258" name="object 3258" descr=""/>
            <p:cNvSpPr/>
            <p:nvPr/>
          </p:nvSpPr>
          <p:spPr>
            <a:xfrm>
              <a:off x="5977802" y="2463266"/>
              <a:ext cx="5080" cy="1270"/>
            </a:xfrm>
            <a:custGeom>
              <a:avLst/>
              <a:gdLst/>
              <a:ahLst/>
              <a:cxnLst/>
              <a:rect l="l" t="t" r="r" b="b"/>
              <a:pathLst>
                <a:path w="5079" h="1269">
                  <a:moveTo>
                    <a:pt x="5029" y="0"/>
                  </a:moveTo>
                  <a:lnTo>
                    <a:pt x="4470" y="558"/>
                  </a:lnTo>
                  <a:lnTo>
                    <a:pt x="3911" y="1117"/>
                  </a:lnTo>
                  <a:lnTo>
                    <a:pt x="3352" y="1117"/>
                  </a:lnTo>
                  <a:lnTo>
                    <a:pt x="2794" y="1117"/>
                  </a:lnTo>
                  <a:lnTo>
                    <a:pt x="1676" y="1117"/>
                  </a:lnTo>
                  <a:lnTo>
                    <a:pt x="1104" y="1117"/>
                  </a:lnTo>
                  <a:lnTo>
                    <a:pt x="546" y="558"/>
                  </a:lnTo>
                  <a:lnTo>
                    <a:pt x="0" y="0"/>
                  </a:lnTo>
                </a:path>
              </a:pathLst>
            </a:custGeom>
            <a:ln w="3175">
              <a:solidFill>
                <a:srgbClr val="5C86AE"/>
              </a:solidFill>
            </a:ln>
          </p:spPr>
          <p:txBody>
            <a:bodyPr wrap="square" lIns="0" tIns="0" rIns="0" bIns="0" rtlCol="0"/>
            <a:lstStyle/>
            <a:p/>
          </p:txBody>
        </p:sp>
        <p:sp>
          <p:nvSpPr>
            <p:cNvPr id="3259" name="object 3259" descr=""/>
            <p:cNvSpPr/>
            <p:nvPr/>
          </p:nvSpPr>
          <p:spPr>
            <a:xfrm>
              <a:off x="5976692" y="2459916"/>
              <a:ext cx="6985" cy="1270"/>
            </a:xfrm>
            <a:custGeom>
              <a:avLst/>
              <a:gdLst/>
              <a:ahLst/>
              <a:cxnLst/>
              <a:rect l="l" t="t" r="r" b="b"/>
              <a:pathLst>
                <a:path w="6985" h="1269">
                  <a:moveTo>
                    <a:pt x="0" y="1117"/>
                  </a:moveTo>
                  <a:lnTo>
                    <a:pt x="0" y="558"/>
                  </a:lnTo>
                  <a:lnTo>
                    <a:pt x="558" y="558"/>
                  </a:lnTo>
                  <a:lnTo>
                    <a:pt x="1104" y="558"/>
                  </a:lnTo>
                  <a:lnTo>
                    <a:pt x="2222" y="0"/>
                  </a:lnTo>
                  <a:lnTo>
                    <a:pt x="3352" y="0"/>
                  </a:lnTo>
                  <a:lnTo>
                    <a:pt x="3911" y="0"/>
                  </a:lnTo>
                  <a:lnTo>
                    <a:pt x="5029" y="558"/>
                  </a:lnTo>
                  <a:lnTo>
                    <a:pt x="6134" y="558"/>
                  </a:lnTo>
                  <a:lnTo>
                    <a:pt x="6692" y="1117"/>
                  </a:lnTo>
                </a:path>
              </a:pathLst>
            </a:custGeom>
            <a:ln w="3175">
              <a:solidFill>
                <a:srgbClr val="5C86AE"/>
              </a:solidFill>
            </a:ln>
          </p:spPr>
          <p:txBody>
            <a:bodyPr wrap="square" lIns="0" tIns="0" rIns="0" bIns="0" rtlCol="0"/>
            <a:lstStyle/>
            <a:p/>
          </p:txBody>
        </p:sp>
        <p:sp>
          <p:nvSpPr>
            <p:cNvPr id="3260" name="object 3260" descr=""/>
            <p:cNvSpPr/>
            <p:nvPr/>
          </p:nvSpPr>
          <p:spPr>
            <a:xfrm>
              <a:off x="6038099" y="2460475"/>
              <a:ext cx="10795" cy="5080"/>
            </a:xfrm>
            <a:custGeom>
              <a:avLst/>
              <a:gdLst/>
              <a:ahLst/>
              <a:cxnLst/>
              <a:rect l="l" t="t" r="r" b="b"/>
              <a:pathLst>
                <a:path w="10795" h="5080">
                  <a:moveTo>
                    <a:pt x="7823" y="558"/>
                  </a:moveTo>
                  <a:lnTo>
                    <a:pt x="8381" y="558"/>
                  </a:lnTo>
                  <a:lnTo>
                    <a:pt x="9486" y="1676"/>
                  </a:lnTo>
                  <a:lnTo>
                    <a:pt x="10045" y="2235"/>
                  </a:lnTo>
                  <a:lnTo>
                    <a:pt x="10604" y="2793"/>
                  </a:lnTo>
                  <a:lnTo>
                    <a:pt x="10045" y="2793"/>
                  </a:lnTo>
                  <a:lnTo>
                    <a:pt x="8381" y="2793"/>
                  </a:lnTo>
                  <a:lnTo>
                    <a:pt x="7823" y="3352"/>
                  </a:lnTo>
                  <a:lnTo>
                    <a:pt x="7251" y="3911"/>
                  </a:lnTo>
                  <a:lnTo>
                    <a:pt x="6692" y="3911"/>
                  </a:lnTo>
                  <a:lnTo>
                    <a:pt x="6134" y="3911"/>
                  </a:lnTo>
                  <a:lnTo>
                    <a:pt x="5575" y="4470"/>
                  </a:lnTo>
                  <a:lnTo>
                    <a:pt x="5016" y="4470"/>
                  </a:lnTo>
                  <a:lnTo>
                    <a:pt x="4457" y="3911"/>
                  </a:lnTo>
                  <a:lnTo>
                    <a:pt x="3898" y="3911"/>
                  </a:lnTo>
                  <a:lnTo>
                    <a:pt x="2793" y="3352"/>
                  </a:lnTo>
                  <a:lnTo>
                    <a:pt x="2235" y="2793"/>
                  </a:lnTo>
                  <a:lnTo>
                    <a:pt x="558" y="2793"/>
                  </a:lnTo>
                  <a:lnTo>
                    <a:pt x="0" y="2793"/>
                  </a:lnTo>
                  <a:lnTo>
                    <a:pt x="0" y="2235"/>
                  </a:lnTo>
                  <a:lnTo>
                    <a:pt x="558" y="2235"/>
                  </a:lnTo>
                  <a:lnTo>
                    <a:pt x="1117" y="1676"/>
                  </a:lnTo>
                  <a:lnTo>
                    <a:pt x="1676" y="558"/>
                  </a:lnTo>
                  <a:lnTo>
                    <a:pt x="2235" y="558"/>
                  </a:lnTo>
                  <a:lnTo>
                    <a:pt x="2793" y="0"/>
                  </a:lnTo>
                </a:path>
              </a:pathLst>
            </a:custGeom>
            <a:ln w="3175">
              <a:solidFill>
                <a:srgbClr val="5C86AE"/>
              </a:solidFill>
            </a:ln>
          </p:spPr>
          <p:txBody>
            <a:bodyPr wrap="square" lIns="0" tIns="0" rIns="0" bIns="0" rtlCol="0"/>
            <a:lstStyle/>
            <a:p/>
          </p:txBody>
        </p:sp>
        <p:sp>
          <p:nvSpPr>
            <p:cNvPr id="3261" name="object 3261" descr=""/>
            <p:cNvSpPr/>
            <p:nvPr/>
          </p:nvSpPr>
          <p:spPr>
            <a:xfrm>
              <a:off x="6098390" y="2463266"/>
              <a:ext cx="5080" cy="1905"/>
            </a:xfrm>
            <a:custGeom>
              <a:avLst/>
              <a:gdLst/>
              <a:ahLst/>
              <a:cxnLst/>
              <a:rect l="l" t="t" r="r" b="b"/>
              <a:pathLst>
                <a:path w="5079" h="1905">
                  <a:moveTo>
                    <a:pt x="5029" y="0"/>
                  </a:moveTo>
                  <a:lnTo>
                    <a:pt x="4470" y="558"/>
                  </a:lnTo>
                  <a:lnTo>
                    <a:pt x="3911" y="1117"/>
                  </a:lnTo>
                  <a:lnTo>
                    <a:pt x="3352" y="1117"/>
                  </a:lnTo>
                  <a:lnTo>
                    <a:pt x="2794" y="1117"/>
                  </a:lnTo>
                  <a:lnTo>
                    <a:pt x="2235" y="1676"/>
                  </a:lnTo>
                  <a:lnTo>
                    <a:pt x="2235" y="1117"/>
                  </a:lnTo>
                  <a:lnTo>
                    <a:pt x="1676" y="1117"/>
                  </a:lnTo>
                  <a:lnTo>
                    <a:pt x="1117" y="1117"/>
                  </a:lnTo>
                  <a:lnTo>
                    <a:pt x="0" y="558"/>
                  </a:lnTo>
                  <a:lnTo>
                    <a:pt x="0" y="0"/>
                  </a:lnTo>
                </a:path>
              </a:pathLst>
            </a:custGeom>
            <a:ln w="3175">
              <a:solidFill>
                <a:srgbClr val="5C86AE"/>
              </a:solidFill>
            </a:ln>
          </p:spPr>
          <p:txBody>
            <a:bodyPr wrap="square" lIns="0" tIns="0" rIns="0" bIns="0" rtlCol="0"/>
            <a:lstStyle/>
            <a:p/>
          </p:txBody>
        </p:sp>
        <p:sp>
          <p:nvSpPr>
            <p:cNvPr id="3262" name="object 3262" descr=""/>
            <p:cNvSpPr/>
            <p:nvPr/>
          </p:nvSpPr>
          <p:spPr>
            <a:xfrm>
              <a:off x="6097280" y="2459359"/>
              <a:ext cx="6985" cy="1270"/>
            </a:xfrm>
            <a:custGeom>
              <a:avLst/>
              <a:gdLst/>
              <a:ahLst/>
              <a:cxnLst/>
              <a:rect l="l" t="t" r="r" b="b"/>
              <a:pathLst>
                <a:path w="6985" h="1269">
                  <a:moveTo>
                    <a:pt x="0" y="1117"/>
                  </a:moveTo>
                  <a:lnTo>
                    <a:pt x="558" y="1117"/>
                  </a:lnTo>
                  <a:lnTo>
                    <a:pt x="558" y="558"/>
                  </a:lnTo>
                  <a:lnTo>
                    <a:pt x="1117" y="558"/>
                  </a:lnTo>
                  <a:lnTo>
                    <a:pt x="1676" y="558"/>
                  </a:lnTo>
                  <a:lnTo>
                    <a:pt x="1676" y="0"/>
                  </a:lnTo>
                  <a:lnTo>
                    <a:pt x="2235" y="0"/>
                  </a:lnTo>
                  <a:lnTo>
                    <a:pt x="2794" y="0"/>
                  </a:lnTo>
                  <a:lnTo>
                    <a:pt x="3911" y="0"/>
                  </a:lnTo>
                  <a:lnTo>
                    <a:pt x="4470" y="0"/>
                  </a:lnTo>
                  <a:lnTo>
                    <a:pt x="5029" y="558"/>
                  </a:lnTo>
                  <a:lnTo>
                    <a:pt x="5575" y="558"/>
                  </a:lnTo>
                  <a:lnTo>
                    <a:pt x="6134" y="558"/>
                  </a:lnTo>
                  <a:lnTo>
                    <a:pt x="6134" y="1117"/>
                  </a:lnTo>
                  <a:lnTo>
                    <a:pt x="6692" y="1117"/>
                  </a:lnTo>
                </a:path>
              </a:pathLst>
            </a:custGeom>
            <a:ln w="3175">
              <a:solidFill>
                <a:srgbClr val="5C86AE"/>
              </a:solidFill>
            </a:ln>
          </p:spPr>
          <p:txBody>
            <a:bodyPr wrap="square" lIns="0" tIns="0" rIns="0" bIns="0" rtlCol="0"/>
            <a:lstStyle/>
            <a:p/>
          </p:txBody>
        </p:sp>
        <p:sp>
          <p:nvSpPr>
            <p:cNvPr id="3263" name="object 3263" descr=""/>
            <p:cNvSpPr/>
            <p:nvPr/>
          </p:nvSpPr>
          <p:spPr>
            <a:xfrm>
              <a:off x="5914162" y="2457131"/>
              <a:ext cx="211454" cy="9525"/>
            </a:xfrm>
            <a:custGeom>
              <a:avLst/>
              <a:gdLst/>
              <a:ahLst/>
              <a:cxnLst/>
              <a:rect l="l" t="t" r="r" b="b"/>
              <a:pathLst>
                <a:path w="211454" h="9525">
                  <a:moveTo>
                    <a:pt x="7810" y="6692"/>
                  </a:moveTo>
                  <a:lnTo>
                    <a:pt x="558" y="6692"/>
                  </a:lnTo>
                  <a:lnTo>
                    <a:pt x="558" y="7810"/>
                  </a:lnTo>
                  <a:lnTo>
                    <a:pt x="558" y="8928"/>
                  </a:lnTo>
                  <a:lnTo>
                    <a:pt x="106070" y="8369"/>
                  </a:lnTo>
                  <a:lnTo>
                    <a:pt x="158546" y="8369"/>
                  </a:lnTo>
                  <a:lnTo>
                    <a:pt x="211035" y="8369"/>
                  </a:lnTo>
                  <a:lnTo>
                    <a:pt x="210477" y="7810"/>
                  </a:lnTo>
                  <a:lnTo>
                    <a:pt x="210477" y="7251"/>
                  </a:lnTo>
                  <a:lnTo>
                    <a:pt x="209918" y="5575"/>
                  </a:lnTo>
                  <a:lnTo>
                    <a:pt x="209359" y="4457"/>
                  </a:lnTo>
                  <a:lnTo>
                    <a:pt x="208800" y="3340"/>
                  </a:lnTo>
                  <a:lnTo>
                    <a:pt x="208800" y="2222"/>
                  </a:lnTo>
                  <a:lnTo>
                    <a:pt x="208229" y="1117"/>
                  </a:lnTo>
                  <a:lnTo>
                    <a:pt x="208229" y="558"/>
                  </a:lnTo>
                  <a:lnTo>
                    <a:pt x="207670" y="0"/>
                  </a:lnTo>
                  <a:lnTo>
                    <a:pt x="0" y="0"/>
                  </a:lnTo>
                  <a:lnTo>
                    <a:pt x="0" y="558"/>
                  </a:lnTo>
                  <a:lnTo>
                    <a:pt x="0" y="1117"/>
                  </a:lnTo>
                  <a:lnTo>
                    <a:pt x="0" y="1663"/>
                  </a:lnTo>
                  <a:lnTo>
                    <a:pt x="4457" y="1663"/>
                  </a:lnTo>
                  <a:lnTo>
                    <a:pt x="5016" y="1663"/>
                  </a:lnTo>
                  <a:lnTo>
                    <a:pt x="6134" y="1663"/>
                  </a:lnTo>
                  <a:lnTo>
                    <a:pt x="6692" y="2222"/>
                  </a:lnTo>
                  <a:lnTo>
                    <a:pt x="7251" y="2222"/>
                  </a:lnTo>
                  <a:lnTo>
                    <a:pt x="7810" y="2781"/>
                  </a:lnTo>
                  <a:lnTo>
                    <a:pt x="8369" y="3340"/>
                  </a:lnTo>
                  <a:lnTo>
                    <a:pt x="8369" y="3898"/>
                  </a:lnTo>
                  <a:lnTo>
                    <a:pt x="8369" y="4457"/>
                  </a:lnTo>
                  <a:lnTo>
                    <a:pt x="8369" y="5016"/>
                  </a:lnTo>
                  <a:lnTo>
                    <a:pt x="8369" y="5575"/>
                  </a:lnTo>
                  <a:lnTo>
                    <a:pt x="8369" y="6134"/>
                  </a:lnTo>
                  <a:lnTo>
                    <a:pt x="7810" y="6134"/>
                  </a:lnTo>
                  <a:lnTo>
                    <a:pt x="7810" y="6692"/>
                  </a:lnTo>
                </a:path>
              </a:pathLst>
            </a:custGeom>
            <a:ln w="3175">
              <a:solidFill>
                <a:srgbClr val="5C86AE"/>
              </a:solidFill>
            </a:ln>
          </p:spPr>
          <p:txBody>
            <a:bodyPr wrap="square" lIns="0" tIns="0" rIns="0" bIns="0" rtlCol="0"/>
            <a:lstStyle/>
            <a:p/>
          </p:txBody>
        </p:sp>
        <p:sp>
          <p:nvSpPr>
            <p:cNvPr id="3264" name="object 3264" descr=""/>
            <p:cNvSpPr/>
            <p:nvPr/>
          </p:nvSpPr>
          <p:spPr>
            <a:xfrm>
              <a:off x="5551825" y="2401856"/>
              <a:ext cx="2540" cy="1270"/>
            </a:xfrm>
            <a:custGeom>
              <a:avLst/>
              <a:gdLst/>
              <a:ahLst/>
              <a:cxnLst/>
              <a:rect l="l" t="t" r="r" b="b"/>
              <a:pathLst>
                <a:path w="2539" h="1269">
                  <a:moveTo>
                    <a:pt x="0" y="0"/>
                  </a:moveTo>
                  <a:lnTo>
                    <a:pt x="558" y="0"/>
                  </a:lnTo>
                  <a:lnTo>
                    <a:pt x="1117" y="558"/>
                  </a:lnTo>
                  <a:lnTo>
                    <a:pt x="1676" y="558"/>
                  </a:lnTo>
                  <a:lnTo>
                    <a:pt x="2235" y="558"/>
                  </a:lnTo>
                  <a:lnTo>
                    <a:pt x="2235" y="1117"/>
                  </a:lnTo>
                </a:path>
              </a:pathLst>
            </a:custGeom>
            <a:ln w="3175">
              <a:solidFill>
                <a:srgbClr val="5C86AE"/>
              </a:solidFill>
            </a:ln>
          </p:spPr>
          <p:txBody>
            <a:bodyPr wrap="square" lIns="0" tIns="0" rIns="0" bIns="0" rtlCol="0"/>
            <a:lstStyle/>
            <a:p/>
          </p:txBody>
        </p:sp>
        <p:sp>
          <p:nvSpPr>
            <p:cNvPr id="3265" name="object 3265" descr=""/>
            <p:cNvSpPr/>
            <p:nvPr/>
          </p:nvSpPr>
          <p:spPr>
            <a:xfrm>
              <a:off x="5514407" y="2401854"/>
              <a:ext cx="2540" cy="1270"/>
            </a:xfrm>
            <a:custGeom>
              <a:avLst/>
              <a:gdLst/>
              <a:ahLst/>
              <a:cxnLst/>
              <a:rect l="l" t="t" r="r" b="b"/>
              <a:pathLst>
                <a:path w="2539" h="1269">
                  <a:moveTo>
                    <a:pt x="0" y="1117"/>
                  </a:moveTo>
                  <a:lnTo>
                    <a:pt x="571" y="558"/>
                  </a:lnTo>
                  <a:lnTo>
                    <a:pt x="1130" y="558"/>
                  </a:lnTo>
                  <a:lnTo>
                    <a:pt x="1689" y="558"/>
                  </a:lnTo>
                  <a:lnTo>
                    <a:pt x="1689" y="0"/>
                  </a:lnTo>
                  <a:lnTo>
                    <a:pt x="2247" y="0"/>
                  </a:lnTo>
                </a:path>
              </a:pathLst>
            </a:custGeom>
            <a:ln w="3175">
              <a:solidFill>
                <a:srgbClr val="5C86AE"/>
              </a:solidFill>
            </a:ln>
          </p:spPr>
          <p:txBody>
            <a:bodyPr wrap="square" lIns="0" tIns="0" rIns="0" bIns="0" rtlCol="0"/>
            <a:lstStyle/>
            <a:p/>
          </p:txBody>
        </p:sp>
        <p:sp>
          <p:nvSpPr>
            <p:cNvPr id="3266" name="object 3266" descr=""/>
            <p:cNvSpPr/>
            <p:nvPr/>
          </p:nvSpPr>
          <p:spPr>
            <a:xfrm>
              <a:off x="5581403" y="2413023"/>
              <a:ext cx="1270" cy="1270"/>
            </a:xfrm>
            <a:custGeom>
              <a:avLst/>
              <a:gdLst/>
              <a:ahLst/>
              <a:cxnLst/>
              <a:rect l="l" t="t" r="r" b="b"/>
              <a:pathLst>
                <a:path w="1270" h="1269">
                  <a:moveTo>
                    <a:pt x="1117" y="1117"/>
                  </a:moveTo>
                  <a:lnTo>
                    <a:pt x="0" y="0"/>
                  </a:lnTo>
                </a:path>
              </a:pathLst>
            </a:custGeom>
            <a:ln w="3175">
              <a:solidFill>
                <a:srgbClr val="5C86AE"/>
              </a:solidFill>
            </a:ln>
          </p:spPr>
          <p:txBody>
            <a:bodyPr wrap="square" lIns="0" tIns="0" rIns="0" bIns="0" rtlCol="0"/>
            <a:lstStyle/>
            <a:p/>
          </p:txBody>
        </p:sp>
        <p:sp>
          <p:nvSpPr>
            <p:cNvPr id="3267" name="object 3267" descr=""/>
            <p:cNvSpPr/>
            <p:nvPr/>
          </p:nvSpPr>
          <p:spPr>
            <a:xfrm>
              <a:off x="5578612" y="2410785"/>
              <a:ext cx="1270" cy="1270"/>
            </a:xfrm>
            <a:custGeom>
              <a:avLst/>
              <a:gdLst/>
              <a:ahLst/>
              <a:cxnLst/>
              <a:rect l="l" t="t" r="r" b="b"/>
              <a:pathLst>
                <a:path w="1270" h="1269">
                  <a:moveTo>
                    <a:pt x="1117" y="1117"/>
                  </a:moveTo>
                  <a:lnTo>
                    <a:pt x="0" y="0"/>
                  </a:lnTo>
                </a:path>
              </a:pathLst>
            </a:custGeom>
            <a:ln w="3175">
              <a:solidFill>
                <a:srgbClr val="5C86AE"/>
              </a:solidFill>
            </a:ln>
          </p:spPr>
          <p:txBody>
            <a:bodyPr wrap="square" lIns="0" tIns="0" rIns="0" bIns="0" rtlCol="0"/>
            <a:lstStyle/>
            <a:p/>
          </p:txBody>
        </p:sp>
        <p:sp>
          <p:nvSpPr>
            <p:cNvPr id="3268" name="object 3268" descr=""/>
            <p:cNvSpPr/>
            <p:nvPr/>
          </p:nvSpPr>
          <p:spPr>
            <a:xfrm>
              <a:off x="5488733" y="2410786"/>
              <a:ext cx="1270" cy="1270"/>
            </a:xfrm>
            <a:custGeom>
              <a:avLst/>
              <a:gdLst/>
              <a:ahLst/>
              <a:cxnLst/>
              <a:rect l="l" t="t" r="r" b="b"/>
              <a:pathLst>
                <a:path w="1270" h="1269">
                  <a:moveTo>
                    <a:pt x="1117" y="0"/>
                  </a:moveTo>
                  <a:lnTo>
                    <a:pt x="0" y="1117"/>
                  </a:lnTo>
                </a:path>
              </a:pathLst>
            </a:custGeom>
            <a:ln w="3175">
              <a:solidFill>
                <a:srgbClr val="5C86AE"/>
              </a:solidFill>
            </a:ln>
          </p:spPr>
          <p:txBody>
            <a:bodyPr wrap="square" lIns="0" tIns="0" rIns="0" bIns="0" rtlCol="0"/>
            <a:lstStyle/>
            <a:p/>
          </p:txBody>
        </p:sp>
        <p:sp>
          <p:nvSpPr>
            <p:cNvPr id="3269" name="object 3269" descr=""/>
            <p:cNvSpPr/>
            <p:nvPr/>
          </p:nvSpPr>
          <p:spPr>
            <a:xfrm>
              <a:off x="5484824" y="2413018"/>
              <a:ext cx="3175" cy="1905"/>
            </a:xfrm>
            <a:custGeom>
              <a:avLst/>
              <a:gdLst/>
              <a:ahLst/>
              <a:cxnLst/>
              <a:rect l="l" t="t" r="r" b="b"/>
              <a:pathLst>
                <a:path w="3175" h="1905">
                  <a:moveTo>
                    <a:pt x="2794" y="0"/>
                  </a:moveTo>
                  <a:lnTo>
                    <a:pt x="1117" y="1117"/>
                  </a:lnTo>
                  <a:lnTo>
                    <a:pt x="558" y="1117"/>
                  </a:lnTo>
                  <a:lnTo>
                    <a:pt x="558" y="1676"/>
                  </a:lnTo>
                  <a:lnTo>
                    <a:pt x="0" y="1676"/>
                  </a:lnTo>
                  <a:lnTo>
                    <a:pt x="558" y="1676"/>
                  </a:lnTo>
                </a:path>
              </a:pathLst>
            </a:custGeom>
            <a:ln w="3175">
              <a:solidFill>
                <a:srgbClr val="5C86AE"/>
              </a:solidFill>
            </a:ln>
          </p:spPr>
          <p:txBody>
            <a:bodyPr wrap="square" lIns="0" tIns="0" rIns="0" bIns="0" rtlCol="0"/>
            <a:lstStyle/>
            <a:p/>
          </p:txBody>
        </p:sp>
        <p:sp>
          <p:nvSpPr>
            <p:cNvPr id="3270" name="object 3270" descr=""/>
            <p:cNvSpPr/>
            <p:nvPr/>
          </p:nvSpPr>
          <p:spPr>
            <a:xfrm>
              <a:off x="5582520" y="2414147"/>
              <a:ext cx="1270" cy="635"/>
            </a:xfrm>
            <a:custGeom>
              <a:avLst/>
              <a:gdLst/>
              <a:ahLst/>
              <a:cxnLst/>
              <a:rect l="l" t="t" r="r" b="b"/>
              <a:pathLst>
                <a:path w="1270" h="635">
                  <a:moveTo>
                    <a:pt x="1117" y="546"/>
                  </a:moveTo>
                  <a:lnTo>
                    <a:pt x="558" y="0"/>
                  </a:lnTo>
                  <a:lnTo>
                    <a:pt x="0" y="0"/>
                  </a:lnTo>
                </a:path>
              </a:pathLst>
            </a:custGeom>
            <a:ln w="3175">
              <a:solidFill>
                <a:srgbClr val="5C86AE"/>
              </a:solidFill>
            </a:ln>
          </p:spPr>
          <p:txBody>
            <a:bodyPr wrap="square" lIns="0" tIns="0" rIns="0" bIns="0" rtlCol="0"/>
            <a:lstStyle/>
            <a:p/>
          </p:txBody>
        </p:sp>
        <p:sp>
          <p:nvSpPr>
            <p:cNvPr id="3271" name="object 3271" descr=""/>
            <p:cNvSpPr/>
            <p:nvPr/>
          </p:nvSpPr>
          <p:spPr>
            <a:xfrm>
              <a:off x="5489846" y="2409111"/>
              <a:ext cx="3810" cy="1905"/>
            </a:xfrm>
            <a:custGeom>
              <a:avLst/>
              <a:gdLst/>
              <a:ahLst/>
              <a:cxnLst/>
              <a:rect l="l" t="t" r="r" b="b"/>
              <a:pathLst>
                <a:path w="3810" h="1905">
                  <a:moveTo>
                    <a:pt x="3352" y="558"/>
                  </a:moveTo>
                  <a:lnTo>
                    <a:pt x="3352" y="0"/>
                  </a:lnTo>
                  <a:lnTo>
                    <a:pt x="2794" y="0"/>
                  </a:lnTo>
                  <a:lnTo>
                    <a:pt x="2235" y="0"/>
                  </a:lnTo>
                  <a:lnTo>
                    <a:pt x="1676" y="558"/>
                  </a:lnTo>
                  <a:lnTo>
                    <a:pt x="1117" y="1117"/>
                  </a:lnTo>
                  <a:lnTo>
                    <a:pt x="558" y="1676"/>
                  </a:lnTo>
                  <a:lnTo>
                    <a:pt x="0" y="1676"/>
                  </a:lnTo>
                </a:path>
              </a:pathLst>
            </a:custGeom>
            <a:ln w="3175">
              <a:solidFill>
                <a:srgbClr val="5C86AE"/>
              </a:solidFill>
            </a:ln>
          </p:spPr>
          <p:txBody>
            <a:bodyPr wrap="square" lIns="0" tIns="0" rIns="0" bIns="0" rtlCol="0"/>
            <a:lstStyle/>
            <a:p/>
          </p:txBody>
        </p:sp>
        <p:sp>
          <p:nvSpPr>
            <p:cNvPr id="3272" name="object 3272" descr=""/>
            <p:cNvSpPr/>
            <p:nvPr/>
          </p:nvSpPr>
          <p:spPr>
            <a:xfrm>
              <a:off x="5575261" y="2409110"/>
              <a:ext cx="3810" cy="1905"/>
            </a:xfrm>
            <a:custGeom>
              <a:avLst/>
              <a:gdLst/>
              <a:ahLst/>
              <a:cxnLst/>
              <a:rect l="l" t="t" r="r" b="b"/>
              <a:pathLst>
                <a:path w="3810" h="1905">
                  <a:moveTo>
                    <a:pt x="3352" y="1676"/>
                  </a:moveTo>
                  <a:lnTo>
                    <a:pt x="2794" y="1676"/>
                  </a:lnTo>
                  <a:lnTo>
                    <a:pt x="2235" y="1117"/>
                  </a:lnTo>
                  <a:lnTo>
                    <a:pt x="1676" y="558"/>
                  </a:lnTo>
                  <a:lnTo>
                    <a:pt x="1117" y="0"/>
                  </a:lnTo>
                  <a:lnTo>
                    <a:pt x="558" y="0"/>
                  </a:lnTo>
                  <a:lnTo>
                    <a:pt x="0" y="0"/>
                  </a:lnTo>
                  <a:lnTo>
                    <a:pt x="0" y="558"/>
                  </a:lnTo>
                </a:path>
              </a:pathLst>
            </a:custGeom>
            <a:ln w="3175">
              <a:solidFill>
                <a:srgbClr val="5C86AE"/>
              </a:solidFill>
            </a:ln>
          </p:spPr>
          <p:txBody>
            <a:bodyPr wrap="square" lIns="0" tIns="0" rIns="0" bIns="0" rtlCol="0"/>
            <a:lstStyle/>
            <a:p/>
          </p:txBody>
        </p:sp>
        <p:sp>
          <p:nvSpPr>
            <p:cNvPr id="3273" name="object 3273" descr=""/>
            <p:cNvSpPr/>
            <p:nvPr/>
          </p:nvSpPr>
          <p:spPr>
            <a:xfrm>
              <a:off x="5578614" y="2414693"/>
              <a:ext cx="2540" cy="0"/>
            </a:xfrm>
            <a:custGeom>
              <a:avLst/>
              <a:gdLst/>
              <a:ahLst/>
              <a:cxnLst/>
              <a:rect l="l" t="t" r="r" b="b"/>
              <a:pathLst>
                <a:path w="2539" h="0">
                  <a:moveTo>
                    <a:pt x="0" y="0"/>
                  </a:moveTo>
                  <a:lnTo>
                    <a:pt x="1117" y="0"/>
                  </a:lnTo>
                  <a:lnTo>
                    <a:pt x="2235" y="0"/>
                  </a:lnTo>
                </a:path>
              </a:pathLst>
            </a:custGeom>
            <a:ln w="3175">
              <a:solidFill>
                <a:srgbClr val="5C86AE"/>
              </a:solidFill>
            </a:ln>
          </p:spPr>
          <p:txBody>
            <a:bodyPr wrap="square" lIns="0" tIns="0" rIns="0" bIns="0" rtlCol="0"/>
            <a:lstStyle/>
            <a:p/>
          </p:txBody>
        </p:sp>
        <p:sp>
          <p:nvSpPr>
            <p:cNvPr id="3274" name="object 3274" descr=""/>
            <p:cNvSpPr/>
            <p:nvPr/>
          </p:nvSpPr>
          <p:spPr>
            <a:xfrm>
              <a:off x="5581404" y="2414693"/>
              <a:ext cx="2540" cy="0"/>
            </a:xfrm>
            <a:custGeom>
              <a:avLst/>
              <a:gdLst/>
              <a:ahLst/>
              <a:cxnLst/>
              <a:rect l="l" t="t" r="r" b="b"/>
              <a:pathLst>
                <a:path w="2539" h="0">
                  <a:moveTo>
                    <a:pt x="0" y="0"/>
                  </a:moveTo>
                  <a:lnTo>
                    <a:pt x="1117" y="0"/>
                  </a:lnTo>
                  <a:lnTo>
                    <a:pt x="2235" y="0"/>
                  </a:lnTo>
                </a:path>
              </a:pathLst>
            </a:custGeom>
            <a:ln w="3175">
              <a:solidFill>
                <a:srgbClr val="5C86AE"/>
              </a:solidFill>
            </a:ln>
          </p:spPr>
          <p:txBody>
            <a:bodyPr wrap="square" lIns="0" tIns="0" rIns="0" bIns="0" rtlCol="0"/>
            <a:lstStyle/>
            <a:p/>
          </p:txBody>
        </p:sp>
        <p:sp>
          <p:nvSpPr>
            <p:cNvPr id="3275" name="object 3275" descr=""/>
            <p:cNvSpPr/>
            <p:nvPr/>
          </p:nvSpPr>
          <p:spPr>
            <a:xfrm>
              <a:off x="5485385" y="2414693"/>
              <a:ext cx="1905" cy="0"/>
            </a:xfrm>
            <a:custGeom>
              <a:avLst/>
              <a:gdLst/>
              <a:ahLst/>
              <a:cxnLst/>
              <a:rect l="l" t="t" r="r" b="b"/>
              <a:pathLst>
                <a:path w="1904" h="0">
                  <a:moveTo>
                    <a:pt x="0" y="0"/>
                  </a:moveTo>
                  <a:lnTo>
                    <a:pt x="558" y="0"/>
                  </a:lnTo>
                  <a:lnTo>
                    <a:pt x="1676" y="0"/>
                  </a:lnTo>
                </a:path>
              </a:pathLst>
            </a:custGeom>
            <a:ln w="3175">
              <a:solidFill>
                <a:srgbClr val="5C86AE"/>
              </a:solidFill>
            </a:ln>
          </p:spPr>
          <p:txBody>
            <a:bodyPr wrap="square" lIns="0" tIns="0" rIns="0" bIns="0" rtlCol="0"/>
            <a:lstStyle/>
            <a:p/>
          </p:txBody>
        </p:sp>
        <p:sp>
          <p:nvSpPr>
            <p:cNvPr id="3276" name="object 3276" descr=""/>
            <p:cNvSpPr/>
            <p:nvPr/>
          </p:nvSpPr>
          <p:spPr>
            <a:xfrm>
              <a:off x="5499338" y="2402972"/>
              <a:ext cx="70485" cy="0"/>
            </a:xfrm>
            <a:custGeom>
              <a:avLst/>
              <a:gdLst/>
              <a:ahLst/>
              <a:cxnLst/>
              <a:rect l="l" t="t" r="r" b="b"/>
              <a:pathLst>
                <a:path w="70485" h="0">
                  <a:moveTo>
                    <a:pt x="0" y="0"/>
                  </a:moveTo>
                  <a:lnTo>
                    <a:pt x="0" y="0"/>
                  </a:lnTo>
                  <a:lnTo>
                    <a:pt x="69786" y="0"/>
                  </a:lnTo>
                  <a:lnTo>
                    <a:pt x="70345" y="0"/>
                  </a:lnTo>
                </a:path>
              </a:pathLst>
            </a:custGeom>
            <a:ln w="3175">
              <a:solidFill>
                <a:srgbClr val="5C86AE"/>
              </a:solidFill>
            </a:ln>
          </p:spPr>
          <p:txBody>
            <a:bodyPr wrap="square" lIns="0" tIns="0" rIns="0" bIns="0" rtlCol="0"/>
            <a:lstStyle/>
            <a:p/>
          </p:txBody>
        </p:sp>
        <p:sp>
          <p:nvSpPr>
            <p:cNvPr id="3277" name="object 3277" descr=""/>
            <p:cNvSpPr/>
            <p:nvPr/>
          </p:nvSpPr>
          <p:spPr>
            <a:xfrm>
              <a:off x="5534511" y="2402972"/>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3278" name="object 3278" descr=""/>
            <p:cNvSpPr/>
            <p:nvPr/>
          </p:nvSpPr>
          <p:spPr>
            <a:xfrm>
              <a:off x="5581961" y="2412460"/>
              <a:ext cx="3810" cy="635"/>
            </a:xfrm>
            <a:custGeom>
              <a:avLst/>
              <a:gdLst/>
              <a:ahLst/>
              <a:cxnLst/>
              <a:rect l="l" t="t" r="r" b="b"/>
              <a:pathLst>
                <a:path w="3810" h="635">
                  <a:moveTo>
                    <a:pt x="1117" y="0"/>
                  </a:moveTo>
                  <a:lnTo>
                    <a:pt x="2235" y="0"/>
                  </a:lnTo>
                  <a:lnTo>
                    <a:pt x="2806" y="0"/>
                  </a:lnTo>
                  <a:lnTo>
                    <a:pt x="3365" y="558"/>
                  </a:lnTo>
                  <a:lnTo>
                    <a:pt x="2806" y="558"/>
                  </a:lnTo>
                  <a:lnTo>
                    <a:pt x="2235" y="0"/>
                  </a:lnTo>
                  <a:lnTo>
                    <a:pt x="1676" y="0"/>
                  </a:lnTo>
                  <a:lnTo>
                    <a:pt x="1117" y="0"/>
                  </a:lnTo>
                  <a:lnTo>
                    <a:pt x="0" y="0"/>
                  </a:lnTo>
                </a:path>
              </a:pathLst>
            </a:custGeom>
            <a:ln w="3175">
              <a:solidFill>
                <a:srgbClr val="5C86AE"/>
              </a:solidFill>
            </a:ln>
          </p:spPr>
          <p:txBody>
            <a:bodyPr wrap="square" lIns="0" tIns="0" rIns="0" bIns="0" rtlCol="0"/>
            <a:lstStyle/>
            <a:p/>
          </p:txBody>
        </p:sp>
        <p:sp>
          <p:nvSpPr>
            <p:cNvPr id="3279" name="object 3279" descr=""/>
            <p:cNvSpPr/>
            <p:nvPr/>
          </p:nvSpPr>
          <p:spPr>
            <a:xfrm>
              <a:off x="5483707" y="2412460"/>
              <a:ext cx="3175" cy="635"/>
            </a:xfrm>
            <a:custGeom>
              <a:avLst/>
              <a:gdLst/>
              <a:ahLst/>
              <a:cxnLst/>
              <a:rect l="l" t="t" r="r" b="b"/>
              <a:pathLst>
                <a:path w="3175" h="635">
                  <a:moveTo>
                    <a:pt x="2794" y="0"/>
                  </a:moveTo>
                  <a:lnTo>
                    <a:pt x="2235" y="0"/>
                  </a:lnTo>
                  <a:lnTo>
                    <a:pt x="1117" y="0"/>
                  </a:lnTo>
                  <a:lnTo>
                    <a:pt x="558" y="0"/>
                  </a:lnTo>
                  <a:lnTo>
                    <a:pt x="0" y="558"/>
                  </a:lnTo>
                  <a:lnTo>
                    <a:pt x="0" y="0"/>
                  </a:lnTo>
                  <a:lnTo>
                    <a:pt x="558" y="0"/>
                  </a:lnTo>
                  <a:lnTo>
                    <a:pt x="1676" y="0"/>
                  </a:lnTo>
                  <a:lnTo>
                    <a:pt x="2794" y="0"/>
                  </a:lnTo>
                </a:path>
              </a:pathLst>
            </a:custGeom>
            <a:ln w="3175">
              <a:solidFill>
                <a:srgbClr val="5C86AE"/>
              </a:solidFill>
            </a:ln>
          </p:spPr>
          <p:txBody>
            <a:bodyPr wrap="square" lIns="0" tIns="0" rIns="0" bIns="0" rtlCol="0"/>
            <a:lstStyle/>
            <a:p/>
          </p:txBody>
        </p:sp>
        <p:sp>
          <p:nvSpPr>
            <p:cNvPr id="3280" name="object 3280" descr=""/>
            <p:cNvSpPr/>
            <p:nvPr/>
          </p:nvSpPr>
          <p:spPr>
            <a:xfrm>
              <a:off x="5531167" y="2408551"/>
              <a:ext cx="6350" cy="1905"/>
            </a:xfrm>
            <a:custGeom>
              <a:avLst/>
              <a:gdLst/>
              <a:ahLst/>
              <a:cxnLst/>
              <a:rect l="l" t="t" r="r" b="b"/>
              <a:pathLst>
                <a:path w="6350" h="1905">
                  <a:moveTo>
                    <a:pt x="6134" y="1676"/>
                  </a:moveTo>
                  <a:lnTo>
                    <a:pt x="5575" y="1117"/>
                  </a:lnTo>
                  <a:lnTo>
                    <a:pt x="5016" y="558"/>
                  </a:lnTo>
                  <a:lnTo>
                    <a:pt x="4457" y="558"/>
                  </a:lnTo>
                  <a:lnTo>
                    <a:pt x="3898" y="0"/>
                  </a:lnTo>
                  <a:lnTo>
                    <a:pt x="3340" y="0"/>
                  </a:lnTo>
                  <a:lnTo>
                    <a:pt x="2781" y="0"/>
                  </a:lnTo>
                  <a:lnTo>
                    <a:pt x="2222" y="558"/>
                  </a:lnTo>
                  <a:lnTo>
                    <a:pt x="1663" y="558"/>
                  </a:lnTo>
                  <a:lnTo>
                    <a:pt x="1104" y="558"/>
                  </a:lnTo>
                  <a:lnTo>
                    <a:pt x="1104" y="1117"/>
                  </a:lnTo>
                  <a:lnTo>
                    <a:pt x="558" y="1117"/>
                  </a:lnTo>
                  <a:lnTo>
                    <a:pt x="558" y="1676"/>
                  </a:lnTo>
                  <a:lnTo>
                    <a:pt x="0" y="1676"/>
                  </a:lnTo>
                </a:path>
              </a:pathLst>
            </a:custGeom>
            <a:ln w="3175">
              <a:solidFill>
                <a:srgbClr val="5C86AE"/>
              </a:solidFill>
            </a:ln>
          </p:spPr>
          <p:txBody>
            <a:bodyPr wrap="square" lIns="0" tIns="0" rIns="0" bIns="0" rtlCol="0"/>
            <a:lstStyle/>
            <a:p/>
          </p:txBody>
        </p:sp>
        <p:sp>
          <p:nvSpPr>
            <p:cNvPr id="3281" name="object 3281" descr=""/>
            <p:cNvSpPr/>
            <p:nvPr/>
          </p:nvSpPr>
          <p:spPr>
            <a:xfrm>
              <a:off x="5534511" y="2407995"/>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282" name="object 3282" descr=""/>
            <p:cNvSpPr/>
            <p:nvPr/>
          </p:nvSpPr>
          <p:spPr>
            <a:xfrm>
              <a:off x="5537299" y="2410229"/>
              <a:ext cx="2540" cy="4445"/>
            </a:xfrm>
            <a:custGeom>
              <a:avLst/>
              <a:gdLst/>
              <a:ahLst/>
              <a:cxnLst/>
              <a:rect l="l" t="t" r="r" b="b"/>
              <a:pathLst>
                <a:path w="2539" h="4444">
                  <a:moveTo>
                    <a:pt x="2235" y="3911"/>
                  </a:moveTo>
                  <a:lnTo>
                    <a:pt x="1117" y="1676"/>
                  </a:lnTo>
                  <a:lnTo>
                    <a:pt x="0" y="0"/>
                  </a:lnTo>
                </a:path>
              </a:pathLst>
            </a:custGeom>
            <a:ln w="3175">
              <a:solidFill>
                <a:srgbClr val="5C86AE"/>
              </a:solidFill>
            </a:ln>
          </p:spPr>
          <p:txBody>
            <a:bodyPr wrap="square" lIns="0" tIns="0" rIns="0" bIns="0" rtlCol="0"/>
            <a:lstStyle/>
            <a:p/>
          </p:txBody>
        </p:sp>
        <p:sp>
          <p:nvSpPr>
            <p:cNvPr id="3283" name="object 3283" descr=""/>
            <p:cNvSpPr/>
            <p:nvPr/>
          </p:nvSpPr>
          <p:spPr>
            <a:xfrm>
              <a:off x="5528927" y="2410227"/>
              <a:ext cx="2540" cy="5080"/>
            </a:xfrm>
            <a:custGeom>
              <a:avLst/>
              <a:gdLst/>
              <a:ahLst/>
              <a:cxnLst/>
              <a:rect l="l" t="t" r="r" b="b"/>
              <a:pathLst>
                <a:path w="2539" h="5080">
                  <a:moveTo>
                    <a:pt x="2235" y="0"/>
                  </a:moveTo>
                  <a:lnTo>
                    <a:pt x="1117" y="1676"/>
                  </a:lnTo>
                  <a:lnTo>
                    <a:pt x="558" y="3911"/>
                  </a:lnTo>
                  <a:lnTo>
                    <a:pt x="0" y="3911"/>
                  </a:lnTo>
                  <a:lnTo>
                    <a:pt x="0" y="4470"/>
                  </a:lnTo>
                  <a:lnTo>
                    <a:pt x="558" y="4470"/>
                  </a:lnTo>
                </a:path>
              </a:pathLst>
            </a:custGeom>
            <a:ln w="3175">
              <a:solidFill>
                <a:srgbClr val="5C86AE"/>
              </a:solidFill>
            </a:ln>
          </p:spPr>
          <p:txBody>
            <a:bodyPr wrap="square" lIns="0" tIns="0" rIns="0" bIns="0" rtlCol="0"/>
            <a:lstStyle/>
            <a:p/>
          </p:txBody>
        </p:sp>
        <p:sp>
          <p:nvSpPr>
            <p:cNvPr id="3284" name="object 3284" descr=""/>
            <p:cNvSpPr/>
            <p:nvPr/>
          </p:nvSpPr>
          <p:spPr>
            <a:xfrm>
              <a:off x="5529488" y="2414147"/>
              <a:ext cx="10160" cy="635"/>
            </a:xfrm>
            <a:custGeom>
              <a:avLst/>
              <a:gdLst/>
              <a:ahLst/>
              <a:cxnLst/>
              <a:rect l="l" t="t" r="r" b="b"/>
              <a:pathLst>
                <a:path w="10160" h="635">
                  <a:moveTo>
                    <a:pt x="0" y="546"/>
                  </a:moveTo>
                  <a:lnTo>
                    <a:pt x="5029" y="546"/>
                  </a:lnTo>
                  <a:lnTo>
                    <a:pt x="9486" y="546"/>
                  </a:lnTo>
                  <a:lnTo>
                    <a:pt x="10045" y="546"/>
                  </a:lnTo>
                  <a:lnTo>
                    <a:pt x="10045" y="0"/>
                  </a:lnTo>
                </a:path>
              </a:pathLst>
            </a:custGeom>
            <a:ln w="3175">
              <a:solidFill>
                <a:srgbClr val="5C86AE"/>
              </a:solidFill>
            </a:ln>
          </p:spPr>
          <p:txBody>
            <a:bodyPr wrap="square" lIns="0" tIns="0" rIns="0" bIns="0" rtlCol="0"/>
            <a:lstStyle/>
            <a:p/>
          </p:txBody>
        </p:sp>
        <p:sp>
          <p:nvSpPr>
            <p:cNvPr id="3285" name="object 3285" descr=""/>
            <p:cNvSpPr/>
            <p:nvPr/>
          </p:nvSpPr>
          <p:spPr>
            <a:xfrm>
              <a:off x="5584764" y="2413588"/>
              <a:ext cx="1905" cy="1270"/>
            </a:xfrm>
            <a:custGeom>
              <a:avLst/>
              <a:gdLst/>
              <a:ahLst/>
              <a:cxnLst/>
              <a:rect l="l" t="t" r="r" b="b"/>
              <a:pathLst>
                <a:path w="1904" h="1269">
                  <a:moveTo>
                    <a:pt x="1104" y="1104"/>
                  </a:moveTo>
                  <a:lnTo>
                    <a:pt x="1676" y="1104"/>
                  </a:lnTo>
                  <a:lnTo>
                    <a:pt x="1104" y="1104"/>
                  </a:lnTo>
                  <a:lnTo>
                    <a:pt x="1104" y="558"/>
                  </a:lnTo>
                  <a:lnTo>
                    <a:pt x="0" y="0"/>
                  </a:lnTo>
                </a:path>
              </a:pathLst>
            </a:custGeom>
            <a:ln w="3175">
              <a:solidFill>
                <a:srgbClr val="5C86AE"/>
              </a:solidFill>
            </a:ln>
          </p:spPr>
          <p:txBody>
            <a:bodyPr wrap="square" lIns="0" tIns="0" rIns="0" bIns="0" rtlCol="0"/>
            <a:lstStyle/>
            <a:p/>
          </p:txBody>
        </p:sp>
        <p:sp>
          <p:nvSpPr>
            <p:cNvPr id="3286" name="object 3286" descr=""/>
            <p:cNvSpPr/>
            <p:nvPr/>
          </p:nvSpPr>
          <p:spPr>
            <a:xfrm>
              <a:off x="5574704" y="2408554"/>
              <a:ext cx="6350" cy="5080"/>
            </a:xfrm>
            <a:custGeom>
              <a:avLst/>
              <a:gdLst/>
              <a:ahLst/>
              <a:cxnLst/>
              <a:rect l="l" t="t" r="r" b="b"/>
              <a:pathLst>
                <a:path w="6350" h="5080">
                  <a:moveTo>
                    <a:pt x="2235" y="5029"/>
                  </a:moveTo>
                  <a:lnTo>
                    <a:pt x="1676" y="3352"/>
                  </a:lnTo>
                  <a:lnTo>
                    <a:pt x="558" y="1676"/>
                  </a:lnTo>
                  <a:lnTo>
                    <a:pt x="558" y="1117"/>
                  </a:lnTo>
                  <a:lnTo>
                    <a:pt x="0" y="558"/>
                  </a:lnTo>
                  <a:lnTo>
                    <a:pt x="558" y="0"/>
                  </a:lnTo>
                  <a:lnTo>
                    <a:pt x="1117" y="0"/>
                  </a:lnTo>
                  <a:lnTo>
                    <a:pt x="1676" y="0"/>
                  </a:lnTo>
                  <a:lnTo>
                    <a:pt x="2235" y="558"/>
                  </a:lnTo>
                  <a:lnTo>
                    <a:pt x="2793" y="558"/>
                  </a:lnTo>
                  <a:lnTo>
                    <a:pt x="3352" y="1117"/>
                  </a:lnTo>
                  <a:lnTo>
                    <a:pt x="4470" y="1676"/>
                  </a:lnTo>
                  <a:lnTo>
                    <a:pt x="6146" y="3352"/>
                  </a:lnTo>
                </a:path>
              </a:pathLst>
            </a:custGeom>
            <a:ln w="3175">
              <a:solidFill>
                <a:srgbClr val="5C86AE"/>
              </a:solidFill>
            </a:ln>
          </p:spPr>
          <p:txBody>
            <a:bodyPr wrap="square" lIns="0" tIns="0" rIns="0" bIns="0" rtlCol="0"/>
            <a:lstStyle/>
            <a:p/>
          </p:txBody>
        </p:sp>
        <p:sp>
          <p:nvSpPr>
            <p:cNvPr id="3287" name="object 3287" descr=""/>
            <p:cNvSpPr/>
            <p:nvPr/>
          </p:nvSpPr>
          <p:spPr>
            <a:xfrm>
              <a:off x="5576934" y="2411903"/>
              <a:ext cx="7620" cy="3175"/>
            </a:xfrm>
            <a:custGeom>
              <a:avLst/>
              <a:gdLst/>
              <a:ahLst/>
              <a:cxnLst/>
              <a:rect l="l" t="t" r="r" b="b"/>
              <a:pathLst>
                <a:path w="7620" h="3175">
                  <a:moveTo>
                    <a:pt x="4470" y="0"/>
                  </a:moveTo>
                  <a:lnTo>
                    <a:pt x="6146" y="1676"/>
                  </a:lnTo>
                  <a:lnTo>
                    <a:pt x="6705" y="1676"/>
                  </a:lnTo>
                  <a:lnTo>
                    <a:pt x="6705" y="2235"/>
                  </a:lnTo>
                  <a:lnTo>
                    <a:pt x="7264" y="2794"/>
                  </a:lnTo>
                  <a:lnTo>
                    <a:pt x="6705" y="2794"/>
                  </a:lnTo>
                  <a:lnTo>
                    <a:pt x="5587" y="2794"/>
                  </a:lnTo>
                  <a:lnTo>
                    <a:pt x="4470" y="2794"/>
                  </a:lnTo>
                  <a:lnTo>
                    <a:pt x="3352" y="2794"/>
                  </a:lnTo>
                  <a:lnTo>
                    <a:pt x="1676" y="2794"/>
                  </a:lnTo>
                  <a:lnTo>
                    <a:pt x="1117" y="2794"/>
                  </a:lnTo>
                  <a:lnTo>
                    <a:pt x="1117" y="2235"/>
                  </a:lnTo>
                  <a:lnTo>
                    <a:pt x="558" y="2235"/>
                  </a:lnTo>
                  <a:lnTo>
                    <a:pt x="0" y="1676"/>
                  </a:lnTo>
                </a:path>
              </a:pathLst>
            </a:custGeom>
            <a:ln w="3175">
              <a:solidFill>
                <a:srgbClr val="5C86AE"/>
              </a:solidFill>
            </a:ln>
          </p:spPr>
          <p:txBody>
            <a:bodyPr wrap="square" lIns="0" tIns="0" rIns="0" bIns="0" rtlCol="0"/>
            <a:lstStyle/>
            <a:p/>
          </p:txBody>
        </p:sp>
        <p:sp>
          <p:nvSpPr>
            <p:cNvPr id="3288" name="object 3288" descr=""/>
            <p:cNvSpPr/>
            <p:nvPr/>
          </p:nvSpPr>
          <p:spPr>
            <a:xfrm>
              <a:off x="5534508" y="2404087"/>
              <a:ext cx="42545" cy="1270"/>
            </a:xfrm>
            <a:custGeom>
              <a:avLst/>
              <a:gdLst/>
              <a:ahLst/>
              <a:cxnLst/>
              <a:rect l="l" t="t" r="r" b="b"/>
              <a:pathLst>
                <a:path w="42545" h="1269">
                  <a:moveTo>
                    <a:pt x="42430" y="1117"/>
                  </a:moveTo>
                  <a:lnTo>
                    <a:pt x="42430" y="1117"/>
                  </a:lnTo>
                  <a:lnTo>
                    <a:pt x="39636" y="1117"/>
                  </a:lnTo>
                  <a:lnTo>
                    <a:pt x="38519" y="558"/>
                  </a:lnTo>
                  <a:lnTo>
                    <a:pt x="3911" y="558"/>
                  </a:lnTo>
                  <a:lnTo>
                    <a:pt x="0" y="0"/>
                  </a:lnTo>
                </a:path>
              </a:pathLst>
            </a:custGeom>
            <a:ln w="3175">
              <a:solidFill>
                <a:srgbClr val="5C86AE"/>
              </a:solidFill>
            </a:ln>
          </p:spPr>
          <p:txBody>
            <a:bodyPr wrap="square" lIns="0" tIns="0" rIns="0" bIns="0" rtlCol="0"/>
            <a:lstStyle/>
            <a:p/>
          </p:txBody>
        </p:sp>
        <p:sp>
          <p:nvSpPr>
            <p:cNvPr id="3289" name="object 3289" descr=""/>
            <p:cNvSpPr/>
            <p:nvPr/>
          </p:nvSpPr>
          <p:spPr>
            <a:xfrm>
              <a:off x="5534511" y="2407995"/>
              <a:ext cx="5715" cy="6985"/>
            </a:xfrm>
            <a:custGeom>
              <a:avLst/>
              <a:gdLst/>
              <a:ahLst/>
              <a:cxnLst/>
              <a:rect l="l" t="t" r="r" b="b"/>
              <a:pathLst>
                <a:path w="5714" h="6985">
                  <a:moveTo>
                    <a:pt x="0" y="0"/>
                  </a:moveTo>
                  <a:lnTo>
                    <a:pt x="558" y="0"/>
                  </a:lnTo>
                  <a:lnTo>
                    <a:pt x="1117" y="0"/>
                  </a:lnTo>
                  <a:lnTo>
                    <a:pt x="1676" y="558"/>
                  </a:lnTo>
                  <a:lnTo>
                    <a:pt x="2235" y="558"/>
                  </a:lnTo>
                  <a:lnTo>
                    <a:pt x="2794" y="1117"/>
                  </a:lnTo>
                  <a:lnTo>
                    <a:pt x="3352" y="1676"/>
                  </a:lnTo>
                  <a:lnTo>
                    <a:pt x="3352" y="2235"/>
                  </a:lnTo>
                  <a:lnTo>
                    <a:pt x="4470" y="3911"/>
                  </a:lnTo>
                  <a:lnTo>
                    <a:pt x="5575" y="5588"/>
                  </a:lnTo>
                  <a:lnTo>
                    <a:pt x="5575" y="6146"/>
                  </a:lnTo>
                  <a:lnTo>
                    <a:pt x="5575" y="6692"/>
                  </a:lnTo>
                  <a:lnTo>
                    <a:pt x="5029" y="6692"/>
                  </a:lnTo>
                  <a:lnTo>
                    <a:pt x="4470" y="6692"/>
                  </a:lnTo>
                  <a:lnTo>
                    <a:pt x="0" y="6692"/>
                  </a:lnTo>
                </a:path>
              </a:pathLst>
            </a:custGeom>
            <a:ln w="3175">
              <a:solidFill>
                <a:srgbClr val="5C86AE"/>
              </a:solidFill>
            </a:ln>
          </p:spPr>
          <p:txBody>
            <a:bodyPr wrap="square" lIns="0" tIns="0" rIns="0" bIns="0" rtlCol="0"/>
            <a:lstStyle/>
            <a:p/>
          </p:txBody>
        </p:sp>
        <p:sp>
          <p:nvSpPr>
            <p:cNvPr id="3290" name="object 3290" descr=""/>
            <p:cNvSpPr/>
            <p:nvPr/>
          </p:nvSpPr>
          <p:spPr>
            <a:xfrm>
              <a:off x="5482035" y="2413583"/>
              <a:ext cx="1905" cy="1270"/>
            </a:xfrm>
            <a:custGeom>
              <a:avLst/>
              <a:gdLst/>
              <a:ahLst/>
              <a:cxnLst/>
              <a:rect l="l" t="t" r="r" b="b"/>
              <a:pathLst>
                <a:path w="1904" h="1269">
                  <a:moveTo>
                    <a:pt x="1676" y="0"/>
                  </a:moveTo>
                  <a:lnTo>
                    <a:pt x="558" y="558"/>
                  </a:lnTo>
                  <a:lnTo>
                    <a:pt x="558" y="1104"/>
                  </a:lnTo>
                  <a:lnTo>
                    <a:pt x="0" y="1104"/>
                  </a:lnTo>
                  <a:lnTo>
                    <a:pt x="558" y="1104"/>
                  </a:lnTo>
                </a:path>
              </a:pathLst>
            </a:custGeom>
            <a:ln w="3175">
              <a:solidFill>
                <a:srgbClr val="5C86AE"/>
              </a:solidFill>
            </a:ln>
          </p:spPr>
          <p:txBody>
            <a:bodyPr wrap="square" lIns="0" tIns="0" rIns="0" bIns="0" rtlCol="0"/>
            <a:lstStyle/>
            <a:p/>
          </p:txBody>
        </p:sp>
        <p:sp>
          <p:nvSpPr>
            <p:cNvPr id="3291" name="object 3291" descr=""/>
            <p:cNvSpPr/>
            <p:nvPr/>
          </p:nvSpPr>
          <p:spPr>
            <a:xfrm>
              <a:off x="5484827" y="2408559"/>
              <a:ext cx="9525" cy="6350"/>
            </a:xfrm>
            <a:custGeom>
              <a:avLst/>
              <a:gdLst/>
              <a:ahLst/>
              <a:cxnLst/>
              <a:rect l="l" t="t" r="r" b="b"/>
              <a:pathLst>
                <a:path w="9525" h="6350">
                  <a:moveTo>
                    <a:pt x="0" y="6134"/>
                  </a:moveTo>
                  <a:lnTo>
                    <a:pt x="0" y="5587"/>
                  </a:lnTo>
                  <a:lnTo>
                    <a:pt x="558" y="5587"/>
                  </a:lnTo>
                  <a:lnTo>
                    <a:pt x="1117" y="5029"/>
                  </a:lnTo>
                  <a:lnTo>
                    <a:pt x="2794" y="3340"/>
                  </a:lnTo>
                  <a:lnTo>
                    <a:pt x="4470" y="1663"/>
                  </a:lnTo>
                  <a:lnTo>
                    <a:pt x="5575" y="1104"/>
                  </a:lnTo>
                  <a:lnTo>
                    <a:pt x="6692" y="558"/>
                  </a:lnTo>
                  <a:lnTo>
                    <a:pt x="7251" y="558"/>
                  </a:lnTo>
                  <a:lnTo>
                    <a:pt x="7810" y="0"/>
                  </a:lnTo>
                  <a:lnTo>
                    <a:pt x="8369" y="0"/>
                  </a:lnTo>
                  <a:lnTo>
                    <a:pt x="8928" y="0"/>
                  </a:lnTo>
                  <a:lnTo>
                    <a:pt x="8928" y="558"/>
                  </a:lnTo>
                  <a:lnTo>
                    <a:pt x="8928" y="1104"/>
                  </a:lnTo>
                  <a:lnTo>
                    <a:pt x="8928" y="1663"/>
                  </a:lnTo>
                  <a:lnTo>
                    <a:pt x="8369" y="1663"/>
                  </a:lnTo>
                  <a:lnTo>
                    <a:pt x="7810" y="3340"/>
                  </a:lnTo>
                  <a:lnTo>
                    <a:pt x="6692" y="5029"/>
                  </a:lnTo>
                  <a:lnTo>
                    <a:pt x="6134" y="5587"/>
                  </a:lnTo>
                  <a:lnTo>
                    <a:pt x="5575" y="6134"/>
                  </a:lnTo>
                  <a:lnTo>
                    <a:pt x="5029" y="6134"/>
                  </a:lnTo>
                  <a:lnTo>
                    <a:pt x="3352" y="6134"/>
                  </a:lnTo>
                  <a:lnTo>
                    <a:pt x="2235" y="6134"/>
                  </a:lnTo>
                  <a:lnTo>
                    <a:pt x="1117" y="6134"/>
                  </a:lnTo>
                  <a:lnTo>
                    <a:pt x="0" y="6134"/>
                  </a:lnTo>
                </a:path>
              </a:pathLst>
            </a:custGeom>
            <a:ln w="3175">
              <a:solidFill>
                <a:srgbClr val="5C86AE"/>
              </a:solidFill>
            </a:ln>
          </p:spPr>
          <p:txBody>
            <a:bodyPr wrap="square" lIns="0" tIns="0" rIns="0" bIns="0" rtlCol="0"/>
            <a:lstStyle/>
            <a:p/>
          </p:txBody>
        </p:sp>
        <p:sp>
          <p:nvSpPr>
            <p:cNvPr id="3292" name="object 3292" descr=""/>
            <p:cNvSpPr/>
            <p:nvPr/>
          </p:nvSpPr>
          <p:spPr>
            <a:xfrm>
              <a:off x="5491522" y="2404088"/>
              <a:ext cx="43180" cy="1270"/>
            </a:xfrm>
            <a:custGeom>
              <a:avLst/>
              <a:gdLst/>
              <a:ahLst/>
              <a:cxnLst/>
              <a:rect l="l" t="t" r="r" b="b"/>
              <a:pathLst>
                <a:path w="43179" h="1269">
                  <a:moveTo>
                    <a:pt x="42989" y="0"/>
                  </a:moveTo>
                  <a:lnTo>
                    <a:pt x="38519" y="558"/>
                  </a:lnTo>
                  <a:lnTo>
                    <a:pt x="34061" y="558"/>
                  </a:lnTo>
                  <a:lnTo>
                    <a:pt x="30149" y="558"/>
                  </a:lnTo>
                  <a:lnTo>
                    <a:pt x="3911" y="558"/>
                  </a:lnTo>
                  <a:lnTo>
                    <a:pt x="2793" y="1117"/>
                  </a:lnTo>
                  <a:lnTo>
                    <a:pt x="0" y="1117"/>
                  </a:lnTo>
                  <a:lnTo>
                    <a:pt x="558" y="1117"/>
                  </a:lnTo>
                </a:path>
              </a:pathLst>
            </a:custGeom>
            <a:ln w="3175">
              <a:solidFill>
                <a:srgbClr val="5C86AE"/>
              </a:solidFill>
            </a:ln>
          </p:spPr>
          <p:txBody>
            <a:bodyPr wrap="square" lIns="0" tIns="0" rIns="0" bIns="0" rtlCol="0"/>
            <a:lstStyle/>
            <a:p/>
          </p:txBody>
        </p:sp>
        <p:sp>
          <p:nvSpPr>
            <p:cNvPr id="3293" name="object 3293" descr=""/>
            <p:cNvSpPr/>
            <p:nvPr/>
          </p:nvSpPr>
          <p:spPr>
            <a:xfrm>
              <a:off x="5528377" y="2404086"/>
              <a:ext cx="6350" cy="13335"/>
            </a:xfrm>
            <a:custGeom>
              <a:avLst/>
              <a:gdLst/>
              <a:ahLst/>
              <a:cxnLst/>
              <a:rect l="l" t="t" r="r" b="b"/>
              <a:pathLst>
                <a:path w="6350" h="13335">
                  <a:moveTo>
                    <a:pt x="6134" y="12839"/>
                  </a:moveTo>
                  <a:lnTo>
                    <a:pt x="6134" y="11734"/>
                  </a:lnTo>
                  <a:lnTo>
                    <a:pt x="6134" y="10604"/>
                  </a:lnTo>
                  <a:lnTo>
                    <a:pt x="1104" y="10604"/>
                  </a:lnTo>
                  <a:lnTo>
                    <a:pt x="558" y="10604"/>
                  </a:lnTo>
                  <a:lnTo>
                    <a:pt x="0" y="10058"/>
                  </a:lnTo>
                  <a:lnTo>
                    <a:pt x="0" y="9499"/>
                  </a:lnTo>
                  <a:lnTo>
                    <a:pt x="1104" y="7810"/>
                  </a:lnTo>
                  <a:lnTo>
                    <a:pt x="2222" y="6146"/>
                  </a:lnTo>
                  <a:lnTo>
                    <a:pt x="2222" y="5587"/>
                  </a:lnTo>
                  <a:lnTo>
                    <a:pt x="2781" y="5029"/>
                  </a:lnTo>
                  <a:lnTo>
                    <a:pt x="3340" y="5029"/>
                  </a:lnTo>
                  <a:lnTo>
                    <a:pt x="3898" y="4470"/>
                  </a:lnTo>
                  <a:lnTo>
                    <a:pt x="4457" y="3911"/>
                  </a:lnTo>
                  <a:lnTo>
                    <a:pt x="5575" y="3911"/>
                  </a:lnTo>
                  <a:lnTo>
                    <a:pt x="6134" y="3911"/>
                  </a:lnTo>
                  <a:lnTo>
                    <a:pt x="6134" y="2793"/>
                  </a:lnTo>
                  <a:lnTo>
                    <a:pt x="6134" y="2235"/>
                  </a:lnTo>
                  <a:lnTo>
                    <a:pt x="6134" y="1117"/>
                  </a:lnTo>
                  <a:lnTo>
                    <a:pt x="6134" y="0"/>
                  </a:lnTo>
                </a:path>
              </a:pathLst>
            </a:custGeom>
            <a:ln w="3175">
              <a:solidFill>
                <a:srgbClr val="5C86AE"/>
              </a:solidFill>
            </a:ln>
          </p:spPr>
          <p:txBody>
            <a:bodyPr wrap="square" lIns="0" tIns="0" rIns="0" bIns="0" rtlCol="0"/>
            <a:lstStyle/>
            <a:p/>
          </p:txBody>
        </p:sp>
        <p:sp>
          <p:nvSpPr>
            <p:cNvPr id="3294" name="object 3294" descr=""/>
            <p:cNvSpPr/>
            <p:nvPr/>
          </p:nvSpPr>
          <p:spPr>
            <a:xfrm>
              <a:off x="5534510" y="2415815"/>
              <a:ext cx="55880" cy="0"/>
            </a:xfrm>
            <a:custGeom>
              <a:avLst/>
              <a:gdLst/>
              <a:ahLst/>
              <a:cxnLst/>
              <a:rect l="l" t="t" r="r" b="b"/>
              <a:pathLst>
                <a:path w="55879" h="0">
                  <a:moveTo>
                    <a:pt x="51930" y="0"/>
                  </a:moveTo>
                  <a:lnTo>
                    <a:pt x="53047" y="0"/>
                  </a:lnTo>
                  <a:lnTo>
                    <a:pt x="54165" y="0"/>
                  </a:lnTo>
                  <a:lnTo>
                    <a:pt x="55283" y="0"/>
                  </a:lnTo>
                  <a:lnTo>
                    <a:pt x="55841" y="0"/>
                  </a:lnTo>
                  <a:lnTo>
                    <a:pt x="55283" y="0"/>
                  </a:lnTo>
                  <a:lnTo>
                    <a:pt x="0" y="0"/>
                  </a:lnTo>
                  <a:lnTo>
                    <a:pt x="5029" y="0"/>
                  </a:lnTo>
                  <a:lnTo>
                    <a:pt x="55841" y="0"/>
                  </a:lnTo>
                </a:path>
              </a:pathLst>
            </a:custGeom>
            <a:ln w="3175">
              <a:solidFill>
                <a:srgbClr val="5C86AE"/>
              </a:solidFill>
            </a:ln>
          </p:spPr>
          <p:txBody>
            <a:bodyPr wrap="square" lIns="0" tIns="0" rIns="0" bIns="0" rtlCol="0"/>
            <a:lstStyle/>
            <a:p/>
          </p:txBody>
        </p:sp>
        <p:sp>
          <p:nvSpPr>
            <p:cNvPr id="3295" name="object 3295" descr=""/>
            <p:cNvSpPr/>
            <p:nvPr/>
          </p:nvSpPr>
          <p:spPr>
            <a:xfrm>
              <a:off x="5478136" y="2415815"/>
              <a:ext cx="56515" cy="0"/>
            </a:xfrm>
            <a:custGeom>
              <a:avLst/>
              <a:gdLst/>
              <a:ahLst/>
              <a:cxnLst/>
              <a:rect l="l" t="t" r="r" b="b"/>
              <a:pathLst>
                <a:path w="56514" h="0">
                  <a:moveTo>
                    <a:pt x="56375" y="0"/>
                  </a:moveTo>
                  <a:lnTo>
                    <a:pt x="54140" y="0"/>
                  </a:lnTo>
                  <a:lnTo>
                    <a:pt x="0" y="0"/>
                  </a:lnTo>
                  <a:lnTo>
                    <a:pt x="546" y="0"/>
                  </a:lnTo>
                  <a:lnTo>
                    <a:pt x="56375" y="0"/>
                  </a:lnTo>
                </a:path>
              </a:pathLst>
            </a:custGeom>
            <a:ln w="3175">
              <a:solidFill>
                <a:srgbClr val="5C86AE"/>
              </a:solidFill>
            </a:ln>
          </p:spPr>
          <p:txBody>
            <a:bodyPr wrap="square" lIns="0" tIns="0" rIns="0" bIns="0" rtlCol="0"/>
            <a:lstStyle/>
            <a:p/>
          </p:txBody>
        </p:sp>
        <p:sp>
          <p:nvSpPr>
            <p:cNvPr id="3296" name="object 3296" descr=""/>
            <p:cNvSpPr/>
            <p:nvPr/>
          </p:nvSpPr>
          <p:spPr>
            <a:xfrm>
              <a:off x="5477559" y="2416925"/>
              <a:ext cx="113664" cy="0"/>
            </a:xfrm>
            <a:custGeom>
              <a:avLst/>
              <a:gdLst/>
              <a:ahLst/>
              <a:cxnLst/>
              <a:rect l="l" t="t" r="r" b="b"/>
              <a:pathLst>
                <a:path w="113664" h="0">
                  <a:moveTo>
                    <a:pt x="0" y="0"/>
                  </a:moveTo>
                  <a:lnTo>
                    <a:pt x="0" y="0"/>
                  </a:lnTo>
                  <a:lnTo>
                    <a:pt x="112788" y="0"/>
                  </a:lnTo>
                  <a:lnTo>
                    <a:pt x="113347" y="0"/>
                  </a:lnTo>
                </a:path>
              </a:pathLst>
            </a:custGeom>
            <a:ln w="3175">
              <a:solidFill>
                <a:srgbClr val="5C86AE"/>
              </a:solidFill>
            </a:ln>
          </p:spPr>
          <p:txBody>
            <a:bodyPr wrap="square" lIns="0" tIns="0" rIns="0" bIns="0" rtlCol="0"/>
            <a:lstStyle/>
            <a:p/>
          </p:txBody>
        </p:sp>
        <p:sp>
          <p:nvSpPr>
            <p:cNvPr id="3297" name="object 3297" descr=""/>
            <p:cNvSpPr/>
            <p:nvPr/>
          </p:nvSpPr>
          <p:spPr>
            <a:xfrm>
              <a:off x="5492080" y="2417489"/>
              <a:ext cx="42545" cy="0"/>
            </a:xfrm>
            <a:custGeom>
              <a:avLst/>
              <a:gdLst/>
              <a:ahLst/>
              <a:cxnLst/>
              <a:rect l="l" t="t" r="r" b="b"/>
              <a:pathLst>
                <a:path w="42545" h="0">
                  <a:moveTo>
                    <a:pt x="42430" y="0"/>
                  </a:moveTo>
                  <a:lnTo>
                    <a:pt x="42430" y="0"/>
                  </a:lnTo>
                  <a:lnTo>
                    <a:pt x="2235" y="0"/>
                  </a:lnTo>
                  <a:lnTo>
                    <a:pt x="0" y="0"/>
                  </a:lnTo>
                </a:path>
              </a:pathLst>
            </a:custGeom>
            <a:ln w="3175">
              <a:solidFill>
                <a:srgbClr val="5C86AE"/>
              </a:solidFill>
            </a:ln>
          </p:spPr>
          <p:txBody>
            <a:bodyPr wrap="square" lIns="0" tIns="0" rIns="0" bIns="0" rtlCol="0"/>
            <a:lstStyle/>
            <a:p/>
          </p:txBody>
        </p:sp>
        <p:sp>
          <p:nvSpPr>
            <p:cNvPr id="3298" name="object 3298" descr=""/>
            <p:cNvSpPr/>
            <p:nvPr/>
          </p:nvSpPr>
          <p:spPr>
            <a:xfrm>
              <a:off x="5949890" y="250793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299" name="object 3299" descr=""/>
            <p:cNvSpPr/>
            <p:nvPr/>
          </p:nvSpPr>
          <p:spPr>
            <a:xfrm>
              <a:off x="5296672" y="2473315"/>
              <a:ext cx="0" cy="3175"/>
            </a:xfrm>
            <a:custGeom>
              <a:avLst/>
              <a:gdLst/>
              <a:ahLst/>
              <a:cxnLst/>
              <a:rect l="l" t="t" r="r" b="b"/>
              <a:pathLst>
                <a:path w="0" h="3175">
                  <a:moveTo>
                    <a:pt x="0" y="2794"/>
                  </a:moveTo>
                  <a:lnTo>
                    <a:pt x="0" y="1117"/>
                  </a:lnTo>
                  <a:lnTo>
                    <a:pt x="0" y="558"/>
                  </a:lnTo>
                  <a:lnTo>
                    <a:pt x="0" y="0"/>
                  </a:lnTo>
                </a:path>
              </a:pathLst>
            </a:custGeom>
            <a:ln w="3175">
              <a:solidFill>
                <a:srgbClr val="5C86AE"/>
              </a:solidFill>
            </a:ln>
          </p:spPr>
          <p:txBody>
            <a:bodyPr wrap="square" lIns="0" tIns="0" rIns="0" bIns="0" rtlCol="0"/>
            <a:lstStyle/>
            <a:p/>
          </p:txBody>
        </p:sp>
        <p:sp>
          <p:nvSpPr>
            <p:cNvPr id="3300" name="object 3300" descr=""/>
            <p:cNvSpPr/>
            <p:nvPr/>
          </p:nvSpPr>
          <p:spPr>
            <a:xfrm>
              <a:off x="5894612" y="2509605"/>
              <a:ext cx="1270" cy="2540"/>
            </a:xfrm>
            <a:custGeom>
              <a:avLst/>
              <a:gdLst/>
              <a:ahLst/>
              <a:cxnLst/>
              <a:rect l="l" t="t" r="r" b="b"/>
              <a:pathLst>
                <a:path w="1270" h="2539">
                  <a:moveTo>
                    <a:pt x="1117" y="2235"/>
                  </a:moveTo>
                  <a:lnTo>
                    <a:pt x="0" y="1117"/>
                  </a:lnTo>
                  <a:lnTo>
                    <a:pt x="1117" y="0"/>
                  </a:lnTo>
                </a:path>
              </a:pathLst>
            </a:custGeom>
            <a:ln w="3175">
              <a:solidFill>
                <a:srgbClr val="5C86AE"/>
              </a:solidFill>
            </a:ln>
          </p:spPr>
          <p:txBody>
            <a:bodyPr wrap="square" lIns="0" tIns="0" rIns="0" bIns="0" rtlCol="0"/>
            <a:lstStyle/>
            <a:p/>
          </p:txBody>
        </p:sp>
        <p:sp>
          <p:nvSpPr>
            <p:cNvPr id="3301" name="object 3301" descr=""/>
            <p:cNvSpPr/>
            <p:nvPr/>
          </p:nvSpPr>
          <p:spPr>
            <a:xfrm>
              <a:off x="5895727" y="2511839"/>
              <a:ext cx="1905" cy="1270"/>
            </a:xfrm>
            <a:custGeom>
              <a:avLst/>
              <a:gdLst/>
              <a:ahLst/>
              <a:cxnLst/>
              <a:rect l="l" t="t" r="r" b="b"/>
              <a:pathLst>
                <a:path w="1904" h="1269">
                  <a:moveTo>
                    <a:pt x="1676" y="1117"/>
                  </a:moveTo>
                  <a:lnTo>
                    <a:pt x="558" y="1117"/>
                  </a:lnTo>
                  <a:lnTo>
                    <a:pt x="0" y="0"/>
                  </a:lnTo>
                </a:path>
              </a:pathLst>
            </a:custGeom>
            <a:ln w="3175">
              <a:solidFill>
                <a:srgbClr val="5C86AE"/>
              </a:solidFill>
            </a:ln>
          </p:spPr>
          <p:txBody>
            <a:bodyPr wrap="square" lIns="0" tIns="0" rIns="0" bIns="0" rtlCol="0"/>
            <a:lstStyle/>
            <a:p/>
          </p:txBody>
        </p:sp>
        <p:sp>
          <p:nvSpPr>
            <p:cNvPr id="3302" name="object 3302" descr=""/>
            <p:cNvSpPr/>
            <p:nvPr/>
          </p:nvSpPr>
          <p:spPr>
            <a:xfrm>
              <a:off x="5895730" y="2507931"/>
              <a:ext cx="1905" cy="1905"/>
            </a:xfrm>
            <a:custGeom>
              <a:avLst/>
              <a:gdLst/>
              <a:ahLst/>
              <a:cxnLst/>
              <a:rect l="l" t="t" r="r" b="b"/>
              <a:pathLst>
                <a:path w="1904" h="1905">
                  <a:moveTo>
                    <a:pt x="0" y="1676"/>
                  </a:moveTo>
                  <a:lnTo>
                    <a:pt x="558" y="0"/>
                  </a:lnTo>
                  <a:lnTo>
                    <a:pt x="1676" y="0"/>
                  </a:lnTo>
                  <a:lnTo>
                    <a:pt x="1676" y="558"/>
                  </a:lnTo>
                </a:path>
              </a:pathLst>
            </a:custGeom>
            <a:ln w="3175">
              <a:solidFill>
                <a:srgbClr val="5C86AE"/>
              </a:solidFill>
            </a:ln>
          </p:spPr>
          <p:txBody>
            <a:bodyPr wrap="square" lIns="0" tIns="0" rIns="0" bIns="0" rtlCol="0"/>
            <a:lstStyle/>
            <a:p/>
          </p:txBody>
        </p:sp>
        <p:sp>
          <p:nvSpPr>
            <p:cNvPr id="3303" name="object 3303" descr=""/>
            <p:cNvSpPr/>
            <p:nvPr/>
          </p:nvSpPr>
          <p:spPr>
            <a:xfrm>
              <a:off x="5897962" y="2507932"/>
              <a:ext cx="1270" cy="635"/>
            </a:xfrm>
            <a:custGeom>
              <a:avLst/>
              <a:gdLst/>
              <a:ahLst/>
              <a:cxnLst/>
              <a:rect l="l" t="t" r="r" b="b"/>
              <a:pathLst>
                <a:path w="1270" h="635">
                  <a:moveTo>
                    <a:pt x="0" y="558"/>
                  </a:moveTo>
                  <a:lnTo>
                    <a:pt x="0" y="0"/>
                  </a:lnTo>
                  <a:lnTo>
                    <a:pt x="1117" y="0"/>
                  </a:lnTo>
                </a:path>
              </a:pathLst>
            </a:custGeom>
            <a:ln w="3175">
              <a:solidFill>
                <a:srgbClr val="5C86AE"/>
              </a:solidFill>
            </a:ln>
          </p:spPr>
          <p:txBody>
            <a:bodyPr wrap="square" lIns="0" tIns="0" rIns="0" bIns="0" rtlCol="0"/>
            <a:lstStyle/>
            <a:p/>
          </p:txBody>
        </p:sp>
        <p:sp>
          <p:nvSpPr>
            <p:cNvPr id="3304" name="object 3304" descr=""/>
            <p:cNvSpPr/>
            <p:nvPr/>
          </p:nvSpPr>
          <p:spPr>
            <a:xfrm>
              <a:off x="5897962" y="2512956"/>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305" name="object 3305" descr=""/>
            <p:cNvSpPr/>
            <p:nvPr/>
          </p:nvSpPr>
          <p:spPr>
            <a:xfrm>
              <a:off x="5899078" y="2507934"/>
              <a:ext cx="1905" cy="5080"/>
            </a:xfrm>
            <a:custGeom>
              <a:avLst/>
              <a:gdLst/>
              <a:ahLst/>
              <a:cxnLst/>
              <a:rect l="l" t="t" r="r" b="b"/>
              <a:pathLst>
                <a:path w="1904" h="5080">
                  <a:moveTo>
                    <a:pt x="0" y="0"/>
                  </a:moveTo>
                  <a:lnTo>
                    <a:pt x="1117" y="1676"/>
                  </a:lnTo>
                  <a:lnTo>
                    <a:pt x="1676" y="2794"/>
                  </a:lnTo>
                  <a:lnTo>
                    <a:pt x="1117" y="3911"/>
                  </a:lnTo>
                  <a:lnTo>
                    <a:pt x="0" y="5029"/>
                  </a:lnTo>
                </a:path>
              </a:pathLst>
            </a:custGeom>
            <a:ln w="3175">
              <a:solidFill>
                <a:srgbClr val="5C86AE"/>
              </a:solidFill>
            </a:ln>
          </p:spPr>
          <p:txBody>
            <a:bodyPr wrap="square" lIns="0" tIns="0" rIns="0" bIns="0" rtlCol="0"/>
            <a:lstStyle/>
            <a:p/>
          </p:txBody>
        </p:sp>
        <p:sp>
          <p:nvSpPr>
            <p:cNvPr id="3306" name="object 3306" descr=""/>
            <p:cNvSpPr/>
            <p:nvPr/>
          </p:nvSpPr>
          <p:spPr>
            <a:xfrm>
              <a:off x="5937041" y="2521891"/>
              <a:ext cx="635" cy="1905"/>
            </a:xfrm>
            <a:custGeom>
              <a:avLst/>
              <a:gdLst/>
              <a:ahLst/>
              <a:cxnLst/>
              <a:rect l="l" t="t" r="r" b="b"/>
              <a:pathLst>
                <a:path w="635" h="1905">
                  <a:moveTo>
                    <a:pt x="0" y="558"/>
                  </a:moveTo>
                  <a:lnTo>
                    <a:pt x="558" y="0"/>
                  </a:lnTo>
                  <a:lnTo>
                    <a:pt x="558" y="558"/>
                  </a:lnTo>
                  <a:lnTo>
                    <a:pt x="558" y="1676"/>
                  </a:lnTo>
                  <a:lnTo>
                    <a:pt x="0" y="1676"/>
                  </a:lnTo>
                  <a:lnTo>
                    <a:pt x="0" y="558"/>
                  </a:lnTo>
                </a:path>
              </a:pathLst>
            </a:custGeom>
            <a:ln w="3175">
              <a:solidFill>
                <a:srgbClr val="5C86AE"/>
              </a:solidFill>
            </a:ln>
          </p:spPr>
          <p:txBody>
            <a:bodyPr wrap="square" lIns="0" tIns="0" rIns="0" bIns="0" rtlCol="0"/>
            <a:lstStyle/>
            <a:p/>
          </p:txBody>
        </p:sp>
        <p:sp>
          <p:nvSpPr>
            <p:cNvPr id="3307" name="object 3307" descr=""/>
            <p:cNvSpPr/>
            <p:nvPr/>
          </p:nvSpPr>
          <p:spPr>
            <a:xfrm>
              <a:off x="5937041" y="2490067"/>
              <a:ext cx="1270" cy="1270"/>
            </a:xfrm>
            <a:custGeom>
              <a:avLst/>
              <a:gdLst/>
              <a:ahLst/>
              <a:cxnLst/>
              <a:rect l="l" t="t" r="r" b="b"/>
              <a:pathLst>
                <a:path w="1270" h="1269">
                  <a:moveTo>
                    <a:pt x="558" y="558"/>
                  </a:moveTo>
                  <a:lnTo>
                    <a:pt x="558" y="0"/>
                  </a:lnTo>
                  <a:lnTo>
                    <a:pt x="558" y="558"/>
                  </a:lnTo>
                  <a:lnTo>
                    <a:pt x="1117" y="1117"/>
                  </a:lnTo>
                  <a:lnTo>
                    <a:pt x="0" y="1117"/>
                  </a:lnTo>
                  <a:lnTo>
                    <a:pt x="558" y="558"/>
                  </a:lnTo>
                </a:path>
              </a:pathLst>
            </a:custGeom>
            <a:ln w="3175">
              <a:solidFill>
                <a:srgbClr val="5C86AE"/>
              </a:solidFill>
            </a:ln>
          </p:spPr>
          <p:txBody>
            <a:bodyPr wrap="square" lIns="0" tIns="0" rIns="0" bIns="0" rtlCol="0"/>
            <a:lstStyle/>
            <a:p/>
          </p:txBody>
        </p:sp>
        <p:sp>
          <p:nvSpPr>
            <p:cNvPr id="3308" name="object 3308" descr=""/>
            <p:cNvSpPr/>
            <p:nvPr/>
          </p:nvSpPr>
          <p:spPr>
            <a:xfrm>
              <a:off x="5940390" y="2521886"/>
              <a:ext cx="1270" cy="1270"/>
            </a:xfrm>
            <a:custGeom>
              <a:avLst/>
              <a:gdLst/>
              <a:ahLst/>
              <a:cxnLst/>
              <a:rect l="l" t="t" r="r" b="b"/>
              <a:pathLst>
                <a:path w="1270" h="1269">
                  <a:moveTo>
                    <a:pt x="0" y="0"/>
                  </a:moveTo>
                  <a:lnTo>
                    <a:pt x="558" y="0"/>
                  </a:lnTo>
                  <a:lnTo>
                    <a:pt x="1117" y="558"/>
                  </a:lnTo>
                  <a:lnTo>
                    <a:pt x="1117" y="1117"/>
                  </a:lnTo>
                  <a:lnTo>
                    <a:pt x="558" y="1117"/>
                  </a:lnTo>
                  <a:lnTo>
                    <a:pt x="0" y="1117"/>
                  </a:lnTo>
                  <a:lnTo>
                    <a:pt x="0" y="0"/>
                  </a:lnTo>
                </a:path>
              </a:pathLst>
            </a:custGeom>
            <a:ln w="3175">
              <a:solidFill>
                <a:srgbClr val="5C86AE"/>
              </a:solidFill>
            </a:ln>
          </p:spPr>
          <p:txBody>
            <a:bodyPr wrap="square" lIns="0" tIns="0" rIns="0" bIns="0" rtlCol="0"/>
            <a:lstStyle/>
            <a:p/>
          </p:txBody>
        </p:sp>
        <p:sp>
          <p:nvSpPr>
            <p:cNvPr id="3309" name="object 3309" descr=""/>
            <p:cNvSpPr/>
            <p:nvPr/>
          </p:nvSpPr>
          <p:spPr>
            <a:xfrm>
              <a:off x="5940390" y="2490067"/>
              <a:ext cx="1270" cy="1270"/>
            </a:xfrm>
            <a:custGeom>
              <a:avLst/>
              <a:gdLst/>
              <a:ahLst/>
              <a:cxnLst/>
              <a:rect l="l" t="t" r="r" b="b"/>
              <a:pathLst>
                <a:path w="1270" h="1269">
                  <a:moveTo>
                    <a:pt x="0" y="0"/>
                  </a:moveTo>
                  <a:lnTo>
                    <a:pt x="558" y="0"/>
                  </a:lnTo>
                  <a:lnTo>
                    <a:pt x="1117" y="0"/>
                  </a:lnTo>
                  <a:lnTo>
                    <a:pt x="1117" y="558"/>
                  </a:lnTo>
                  <a:lnTo>
                    <a:pt x="1117" y="1117"/>
                  </a:lnTo>
                  <a:lnTo>
                    <a:pt x="558" y="1117"/>
                  </a:lnTo>
                  <a:lnTo>
                    <a:pt x="0" y="1117"/>
                  </a:lnTo>
                  <a:lnTo>
                    <a:pt x="0" y="0"/>
                  </a:lnTo>
                </a:path>
              </a:pathLst>
            </a:custGeom>
            <a:ln w="3175">
              <a:solidFill>
                <a:srgbClr val="5C86AE"/>
              </a:solidFill>
            </a:ln>
          </p:spPr>
          <p:txBody>
            <a:bodyPr wrap="square" lIns="0" tIns="0" rIns="0" bIns="0" rtlCol="0"/>
            <a:lstStyle/>
            <a:p/>
          </p:txBody>
        </p:sp>
        <p:sp>
          <p:nvSpPr>
            <p:cNvPr id="3310" name="object 3310" descr=""/>
            <p:cNvSpPr/>
            <p:nvPr/>
          </p:nvSpPr>
          <p:spPr>
            <a:xfrm>
              <a:off x="5953796" y="2495648"/>
              <a:ext cx="635" cy="1905"/>
            </a:xfrm>
            <a:custGeom>
              <a:avLst/>
              <a:gdLst/>
              <a:ahLst/>
              <a:cxnLst/>
              <a:rect l="l" t="t" r="r" b="b"/>
              <a:pathLst>
                <a:path w="635" h="1905">
                  <a:moveTo>
                    <a:pt x="0" y="558"/>
                  </a:moveTo>
                  <a:lnTo>
                    <a:pt x="0" y="0"/>
                  </a:lnTo>
                  <a:lnTo>
                    <a:pt x="558" y="558"/>
                  </a:lnTo>
                  <a:lnTo>
                    <a:pt x="558" y="1676"/>
                  </a:lnTo>
                  <a:lnTo>
                    <a:pt x="0" y="1676"/>
                  </a:lnTo>
                  <a:lnTo>
                    <a:pt x="0" y="558"/>
                  </a:lnTo>
                </a:path>
              </a:pathLst>
            </a:custGeom>
            <a:ln w="3175">
              <a:solidFill>
                <a:srgbClr val="5C86AE"/>
              </a:solidFill>
            </a:ln>
          </p:spPr>
          <p:txBody>
            <a:bodyPr wrap="square" lIns="0" tIns="0" rIns="0" bIns="0" rtlCol="0"/>
            <a:lstStyle/>
            <a:p/>
          </p:txBody>
        </p:sp>
        <p:sp>
          <p:nvSpPr>
            <p:cNvPr id="3311" name="object 3311" descr=""/>
            <p:cNvSpPr/>
            <p:nvPr/>
          </p:nvSpPr>
          <p:spPr>
            <a:xfrm>
              <a:off x="5968865" y="2488392"/>
              <a:ext cx="1270" cy="1270"/>
            </a:xfrm>
            <a:custGeom>
              <a:avLst/>
              <a:gdLst/>
              <a:ahLst/>
              <a:cxnLst/>
              <a:rect l="l" t="t" r="r" b="b"/>
              <a:pathLst>
                <a:path w="1270" h="1269">
                  <a:moveTo>
                    <a:pt x="558" y="1117"/>
                  </a:moveTo>
                  <a:lnTo>
                    <a:pt x="0" y="1117"/>
                  </a:lnTo>
                </a:path>
                <a:path w="1270" h="1269">
                  <a:moveTo>
                    <a:pt x="558" y="1117"/>
                  </a:moveTo>
                  <a:lnTo>
                    <a:pt x="1117" y="1117"/>
                  </a:lnTo>
                  <a:lnTo>
                    <a:pt x="1117" y="558"/>
                  </a:lnTo>
                  <a:lnTo>
                    <a:pt x="1117" y="0"/>
                  </a:lnTo>
                  <a:lnTo>
                    <a:pt x="558" y="0"/>
                  </a:lnTo>
                  <a:lnTo>
                    <a:pt x="0" y="0"/>
                  </a:lnTo>
                  <a:lnTo>
                    <a:pt x="0" y="1117"/>
                  </a:lnTo>
                </a:path>
              </a:pathLst>
            </a:custGeom>
            <a:ln w="3175">
              <a:solidFill>
                <a:srgbClr val="5C86AE"/>
              </a:solidFill>
            </a:ln>
          </p:spPr>
          <p:txBody>
            <a:bodyPr wrap="square" lIns="0" tIns="0" rIns="0" bIns="0" rtlCol="0"/>
            <a:lstStyle/>
            <a:p/>
          </p:txBody>
        </p:sp>
        <p:sp>
          <p:nvSpPr>
            <p:cNvPr id="3312" name="object 3312" descr=""/>
            <p:cNvSpPr/>
            <p:nvPr/>
          </p:nvSpPr>
          <p:spPr>
            <a:xfrm>
              <a:off x="5971655" y="248950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313" name="object 3313" descr=""/>
            <p:cNvSpPr/>
            <p:nvPr/>
          </p:nvSpPr>
          <p:spPr>
            <a:xfrm>
              <a:off x="5936483" y="2490065"/>
              <a:ext cx="2540" cy="2540"/>
            </a:xfrm>
            <a:custGeom>
              <a:avLst/>
              <a:gdLst/>
              <a:ahLst/>
              <a:cxnLst/>
              <a:rect l="l" t="t" r="r" b="b"/>
              <a:pathLst>
                <a:path w="2539" h="2539">
                  <a:moveTo>
                    <a:pt x="558" y="2235"/>
                  </a:moveTo>
                  <a:lnTo>
                    <a:pt x="558" y="1676"/>
                  </a:lnTo>
                  <a:lnTo>
                    <a:pt x="1676" y="1676"/>
                  </a:lnTo>
                  <a:lnTo>
                    <a:pt x="1676" y="2235"/>
                  </a:lnTo>
                  <a:lnTo>
                    <a:pt x="2247" y="2235"/>
                  </a:lnTo>
                  <a:lnTo>
                    <a:pt x="1117" y="0"/>
                  </a:lnTo>
                  <a:lnTo>
                    <a:pt x="0" y="2235"/>
                  </a:lnTo>
                  <a:lnTo>
                    <a:pt x="558" y="2235"/>
                  </a:lnTo>
                </a:path>
              </a:pathLst>
            </a:custGeom>
            <a:ln w="3175">
              <a:solidFill>
                <a:srgbClr val="5C86AE"/>
              </a:solidFill>
            </a:ln>
          </p:spPr>
          <p:txBody>
            <a:bodyPr wrap="square" lIns="0" tIns="0" rIns="0" bIns="0" rtlCol="0"/>
            <a:lstStyle/>
            <a:p/>
          </p:txBody>
        </p:sp>
        <p:sp>
          <p:nvSpPr>
            <p:cNvPr id="3314" name="object 3314" descr=""/>
            <p:cNvSpPr/>
            <p:nvPr/>
          </p:nvSpPr>
          <p:spPr>
            <a:xfrm>
              <a:off x="5939287" y="2490067"/>
              <a:ext cx="0" cy="2540"/>
            </a:xfrm>
            <a:custGeom>
              <a:avLst/>
              <a:gdLst/>
              <a:ahLst/>
              <a:cxnLst/>
              <a:rect l="l" t="t" r="r" b="b"/>
              <a:pathLst>
                <a:path w="0" h="2539">
                  <a:moveTo>
                    <a:pt x="0" y="0"/>
                  </a:moveTo>
                  <a:lnTo>
                    <a:pt x="0" y="2235"/>
                  </a:lnTo>
                  <a:lnTo>
                    <a:pt x="0" y="0"/>
                  </a:lnTo>
                </a:path>
              </a:pathLst>
            </a:custGeom>
            <a:ln w="3175">
              <a:solidFill>
                <a:srgbClr val="5C86AE"/>
              </a:solidFill>
            </a:ln>
          </p:spPr>
          <p:txBody>
            <a:bodyPr wrap="square" lIns="0" tIns="0" rIns="0" bIns="0" rtlCol="0"/>
            <a:lstStyle/>
            <a:p/>
          </p:txBody>
        </p:sp>
        <p:sp>
          <p:nvSpPr>
            <p:cNvPr id="3315" name="object 3315" descr=""/>
            <p:cNvSpPr/>
            <p:nvPr/>
          </p:nvSpPr>
          <p:spPr>
            <a:xfrm>
              <a:off x="5938169" y="249118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316" name="object 3316" descr=""/>
            <p:cNvSpPr/>
            <p:nvPr/>
          </p:nvSpPr>
          <p:spPr>
            <a:xfrm>
              <a:off x="5939844" y="2490065"/>
              <a:ext cx="2540" cy="2540"/>
            </a:xfrm>
            <a:custGeom>
              <a:avLst/>
              <a:gdLst/>
              <a:ahLst/>
              <a:cxnLst/>
              <a:rect l="l" t="t" r="r" b="b"/>
              <a:pathLst>
                <a:path w="2539" h="2539">
                  <a:moveTo>
                    <a:pt x="546" y="2235"/>
                  </a:moveTo>
                  <a:lnTo>
                    <a:pt x="546" y="1117"/>
                  </a:lnTo>
                  <a:lnTo>
                    <a:pt x="1104" y="1117"/>
                  </a:lnTo>
                  <a:lnTo>
                    <a:pt x="1663" y="1676"/>
                  </a:lnTo>
                  <a:lnTo>
                    <a:pt x="2222" y="2235"/>
                  </a:lnTo>
                  <a:lnTo>
                    <a:pt x="2222" y="1676"/>
                  </a:lnTo>
                  <a:lnTo>
                    <a:pt x="1663" y="1117"/>
                  </a:lnTo>
                  <a:lnTo>
                    <a:pt x="2222" y="1117"/>
                  </a:lnTo>
                  <a:lnTo>
                    <a:pt x="2222" y="558"/>
                  </a:lnTo>
                  <a:lnTo>
                    <a:pt x="2222" y="0"/>
                  </a:lnTo>
                  <a:lnTo>
                    <a:pt x="1663" y="0"/>
                  </a:lnTo>
                  <a:lnTo>
                    <a:pt x="0" y="0"/>
                  </a:lnTo>
                  <a:lnTo>
                    <a:pt x="0" y="2235"/>
                  </a:lnTo>
                  <a:lnTo>
                    <a:pt x="546" y="2235"/>
                  </a:lnTo>
                </a:path>
              </a:pathLst>
            </a:custGeom>
            <a:ln w="3175">
              <a:solidFill>
                <a:srgbClr val="5C86AE"/>
              </a:solidFill>
            </a:ln>
          </p:spPr>
          <p:txBody>
            <a:bodyPr wrap="square" lIns="0" tIns="0" rIns="0" bIns="0" rtlCol="0"/>
            <a:lstStyle/>
            <a:p/>
          </p:txBody>
        </p:sp>
        <p:sp>
          <p:nvSpPr>
            <p:cNvPr id="3317" name="object 3317" descr=""/>
            <p:cNvSpPr/>
            <p:nvPr/>
          </p:nvSpPr>
          <p:spPr>
            <a:xfrm>
              <a:off x="5942633" y="2490067"/>
              <a:ext cx="1270" cy="2540"/>
            </a:xfrm>
            <a:custGeom>
              <a:avLst/>
              <a:gdLst/>
              <a:ahLst/>
              <a:cxnLst/>
              <a:rect l="l" t="t" r="r" b="b"/>
              <a:pathLst>
                <a:path w="1270" h="2539">
                  <a:moveTo>
                    <a:pt x="1117" y="0"/>
                  </a:moveTo>
                  <a:lnTo>
                    <a:pt x="558" y="0"/>
                  </a:lnTo>
                  <a:lnTo>
                    <a:pt x="0" y="558"/>
                  </a:lnTo>
                  <a:lnTo>
                    <a:pt x="558" y="558"/>
                  </a:lnTo>
                  <a:lnTo>
                    <a:pt x="558" y="2235"/>
                  </a:lnTo>
                  <a:lnTo>
                    <a:pt x="1117" y="2235"/>
                  </a:lnTo>
                  <a:lnTo>
                    <a:pt x="1117" y="0"/>
                  </a:lnTo>
                </a:path>
              </a:pathLst>
            </a:custGeom>
            <a:ln w="3175">
              <a:solidFill>
                <a:srgbClr val="5C86AE"/>
              </a:solidFill>
            </a:ln>
          </p:spPr>
          <p:txBody>
            <a:bodyPr wrap="square" lIns="0" tIns="0" rIns="0" bIns="0" rtlCol="0"/>
            <a:lstStyle/>
            <a:p/>
          </p:txBody>
        </p:sp>
        <p:sp>
          <p:nvSpPr>
            <p:cNvPr id="3318" name="object 3318" descr=""/>
            <p:cNvSpPr/>
            <p:nvPr/>
          </p:nvSpPr>
          <p:spPr>
            <a:xfrm>
              <a:off x="5952680" y="2495646"/>
              <a:ext cx="3175" cy="2540"/>
            </a:xfrm>
            <a:custGeom>
              <a:avLst/>
              <a:gdLst/>
              <a:ahLst/>
              <a:cxnLst/>
              <a:rect l="l" t="t" r="r" b="b"/>
              <a:pathLst>
                <a:path w="3175" h="2539">
                  <a:moveTo>
                    <a:pt x="558" y="2235"/>
                  </a:moveTo>
                  <a:lnTo>
                    <a:pt x="1117" y="1676"/>
                  </a:lnTo>
                  <a:lnTo>
                    <a:pt x="1676" y="1676"/>
                  </a:lnTo>
                  <a:lnTo>
                    <a:pt x="2235" y="2235"/>
                  </a:lnTo>
                  <a:lnTo>
                    <a:pt x="2793" y="2235"/>
                  </a:lnTo>
                  <a:lnTo>
                    <a:pt x="1676" y="0"/>
                  </a:lnTo>
                  <a:lnTo>
                    <a:pt x="1117" y="0"/>
                  </a:lnTo>
                  <a:lnTo>
                    <a:pt x="0" y="2235"/>
                  </a:lnTo>
                  <a:lnTo>
                    <a:pt x="558" y="2235"/>
                  </a:lnTo>
                </a:path>
              </a:pathLst>
            </a:custGeom>
            <a:ln w="3175">
              <a:solidFill>
                <a:srgbClr val="5C86AE"/>
              </a:solidFill>
            </a:ln>
          </p:spPr>
          <p:txBody>
            <a:bodyPr wrap="square" lIns="0" tIns="0" rIns="0" bIns="0" rtlCol="0"/>
            <a:lstStyle/>
            <a:p/>
          </p:txBody>
        </p:sp>
        <p:sp>
          <p:nvSpPr>
            <p:cNvPr id="3319" name="object 3319" descr=""/>
            <p:cNvSpPr/>
            <p:nvPr/>
          </p:nvSpPr>
          <p:spPr>
            <a:xfrm>
              <a:off x="5972772" y="2488391"/>
              <a:ext cx="1905" cy="2540"/>
            </a:xfrm>
            <a:custGeom>
              <a:avLst/>
              <a:gdLst/>
              <a:ahLst/>
              <a:cxnLst/>
              <a:rect l="l" t="t" r="r" b="b"/>
              <a:pathLst>
                <a:path w="1904" h="2539">
                  <a:moveTo>
                    <a:pt x="558" y="1676"/>
                  </a:moveTo>
                  <a:lnTo>
                    <a:pt x="1117" y="1676"/>
                  </a:lnTo>
                  <a:lnTo>
                    <a:pt x="1676" y="1117"/>
                  </a:lnTo>
                  <a:lnTo>
                    <a:pt x="1676" y="558"/>
                  </a:lnTo>
                  <a:lnTo>
                    <a:pt x="1676" y="0"/>
                  </a:lnTo>
                  <a:lnTo>
                    <a:pt x="1117" y="0"/>
                  </a:lnTo>
                  <a:lnTo>
                    <a:pt x="558" y="0"/>
                  </a:lnTo>
                  <a:lnTo>
                    <a:pt x="558" y="558"/>
                  </a:lnTo>
                  <a:lnTo>
                    <a:pt x="558" y="0"/>
                  </a:lnTo>
                  <a:lnTo>
                    <a:pt x="1117" y="0"/>
                  </a:lnTo>
                  <a:lnTo>
                    <a:pt x="1676" y="0"/>
                  </a:lnTo>
                  <a:lnTo>
                    <a:pt x="1676" y="558"/>
                  </a:lnTo>
                  <a:lnTo>
                    <a:pt x="1117" y="1117"/>
                  </a:lnTo>
                  <a:lnTo>
                    <a:pt x="558" y="1676"/>
                  </a:lnTo>
                  <a:lnTo>
                    <a:pt x="0" y="2235"/>
                  </a:lnTo>
                  <a:lnTo>
                    <a:pt x="1676" y="2235"/>
                  </a:lnTo>
                  <a:lnTo>
                    <a:pt x="1676" y="1676"/>
                  </a:lnTo>
                  <a:lnTo>
                    <a:pt x="558" y="1676"/>
                  </a:lnTo>
                </a:path>
              </a:pathLst>
            </a:custGeom>
            <a:ln w="3175">
              <a:solidFill>
                <a:srgbClr val="5C86AE"/>
              </a:solidFill>
            </a:ln>
          </p:spPr>
          <p:txBody>
            <a:bodyPr wrap="square" lIns="0" tIns="0" rIns="0" bIns="0" rtlCol="0"/>
            <a:lstStyle/>
            <a:p/>
          </p:txBody>
        </p:sp>
        <p:sp>
          <p:nvSpPr>
            <p:cNvPr id="3320" name="object 3320" descr=""/>
            <p:cNvSpPr/>
            <p:nvPr/>
          </p:nvSpPr>
          <p:spPr>
            <a:xfrm>
              <a:off x="5970540" y="2487832"/>
              <a:ext cx="2540" cy="3175"/>
            </a:xfrm>
            <a:custGeom>
              <a:avLst/>
              <a:gdLst/>
              <a:ahLst/>
              <a:cxnLst/>
              <a:rect l="l" t="t" r="r" b="b"/>
              <a:pathLst>
                <a:path w="2539" h="3175">
                  <a:moveTo>
                    <a:pt x="558" y="2235"/>
                  </a:moveTo>
                  <a:lnTo>
                    <a:pt x="558" y="2794"/>
                  </a:lnTo>
                  <a:lnTo>
                    <a:pt x="1117" y="2794"/>
                  </a:lnTo>
                  <a:lnTo>
                    <a:pt x="1689" y="2794"/>
                  </a:lnTo>
                  <a:lnTo>
                    <a:pt x="2235" y="2794"/>
                  </a:lnTo>
                  <a:lnTo>
                    <a:pt x="2235" y="2235"/>
                  </a:lnTo>
                  <a:lnTo>
                    <a:pt x="2235" y="1676"/>
                  </a:lnTo>
                  <a:lnTo>
                    <a:pt x="1689" y="1676"/>
                  </a:lnTo>
                  <a:lnTo>
                    <a:pt x="1117" y="1117"/>
                  </a:lnTo>
                  <a:lnTo>
                    <a:pt x="558" y="1117"/>
                  </a:lnTo>
                  <a:lnTo>
                    <a:pt x="558" y="558"/>
                  </a:lnTo>
                  <a:lnTo>
                    <a:pt x="1117" y="558"/>
                  </a:lnTo>
                  <a:lnTo>
                    <a:pt x="1689" y="558"/>
                  </a:lnTo>
                  <a:lnTo>
                    <a:pt x="1689" y="1117"/>
                  </a:lnTo>
                  <a:lnTo>
                    <a:pt x="2235" y="1117"/>
                  </a:lnTo>
                  <a:lnTo>
                    <a:pt x="2235" y="558"/>
                  </a:lnTo>
                  <a:lnTo>
                    <a:pt x="1689" y="558"/>
                  </a:lnTo>
                  <a:lnTo>
                    <a:pt x="1689" y="0"/>
                  </a:lnTo>
                  <a:lnTo>
                    <a:pt x="1117" y="0"/>
                  </a:lnTo>
                  <a:lnTo>
                    <a:pt x="558" y="558"/>
                  </a:lnTo>
                  <a:lnTo>
                    <a:pt x="0" y="1117"/>
                  </a:lnTo>
                  <a:lnTo>
                    <a:pt x="558" y="1117"/>
                  </a:lnTo>
                  <a:lnTo>
                    <a:pt x="558" y="1676"/>
                  </a:lnTo>
                  <a:lnTo>
                    <a:pt x="1117" y="1676"/>
                  </a:lnTo>
                  <a:lnTo>
                    <a:pt x="1689" y="1676"/>
                  </a:lnTo>
                  <a:lnTo>
                    <a:pt x="1689" y="2235"/>
                  </a:lnTo>
                  <a:lnTo>
                    <a:pt x="1117" y="2794"/>
                  </a:lnTo>
                  <a:lnTo>
                    <a:pt x="1117" y="2235"/>
                  </a:lnTo>
                  <a:lnTo>
                    <a:pt x="558" y="2235"/>
                  </a:lnTo>
                  <a:lnTo>
                    <a:pt x="0" y="2235"/>
                  </a:lnTo>
                  <a:lnTo>
                    <a:pt x="558" y="2235"/>
                  </a:lnTo>
                </a:path>
              </a:pathLst>
            </a:custGeom>
            <a:ln w="3175">
              <a:solidFill>
                <a:srgbClr val="5C86AE"/>
              </a:solidFill>
            </a:ln>
          </p:spPr>
          <p:txBody>
            <a:bodyPr wrap="square" lIns="0" tIns="0" rIns="0" bIns="0" rtlCol="0"/>
            <a:lstStyle/>
            <a:p/>
          </p:txBody>
        </p:sp>
        <p:sp>
          <p:nvSpPr>
            <p:cNvPr id="3321" name="object 3321" descr=""/>
            <p:cNvSpPr/>
            <p:nvPr/>
          </p:nvSpPr>
          <p:spPr>
            <a:xfrm>
              <a:off x="5968307" y="2488391"/>
              <a:ext cx="2540" cy="2540"/>
            </a:xfrm>
            <a:custGeom>
              <a:avLst/>
              <a:gdLst/>
              <a:ahLst/>
              <a:cxnLst/>
              <a:rect l="l" t="t" r="r" b="b"/>
              <a:pathLst>
                <a:path w="2539" h="2539">
                  <a:moveTo>
                    <a:pt x="558" y="2235"/>
                  </a:moveTo>
                  <a:lnTo>
                    <a:pt x="558" y="1117"/>
                  </a:lnTo>
                  <a:lnTo>
                    <a:pt x="1117" y="1117"/>
                  </a:lnTo>
                  <a:lnTo>
                    <a:pt x="1676" y="1117"/>
                  </a:lnTo>
                  <a:lnTo>
                    <a:pt x="2235" y="558"/>
                  </a:lnTo>
                  <a:lnTo>
                    <a:pt x="2235" y="0"/>
                  </a:lnTo>
                  <a:lnTo>
                    <a:pt x="1676" y="0"/>
                  </a:lnTo>
                  <a:lnTo>
                    <a:pt x="1117" y="0"/>
                  </a:lnTo>
                  <a:lnTo>
                    <a:pt x="0" y="0"/>
                  </a:lnTo>
                  <a:lnTo>
                    <a:pt x="0" y="2235"/>
                  </a:lnTo>
                  <a:lnTo>
                    <a:pt x="558" y="2235"/>
                  </a:lnTo>
                </a:path>
              </a:pathLst>
            </a:custGeom>
            <a:ln w="3175">
              <a:solidFill>
                <a:srgbClr val="5C86AE"/>
              </a:solidFill>
            </a:ln>
          </p:spPr>
          <p:txBody>
            <a:bodyPr wrap="square" lIns="0" tIns="0" rIns="0" bIns="0" rtlCol="0"/>
            <a:lstStyle/>
            <a:p/>
          </p:txBody>
        </p:sp>
        <p:sp>
          <p:nvSpPr>
            <p:cNvPr id="3322" name="object 3322" descr=""/>
            <p:cNvSpPr/>
            <p:nvPr/>
          </p:nvSpPr>
          <p:spPr>
            <a:xfrm>
              <a:off x="5955470" y="2495646"/>
              <a:ext cx="2540" cy="2540"/>
            </a:xfrm>
            <a:custGeom>
              <a:avLst/>
              <a:gdLst/>
              <a:ahLst/>
              <a:cxnLst/>
              <a:rect l="l" t="t" r="r" b="b"/>
              <a:pathLst>
                <a:path w="2539" h="2539">
                  <a:moveTo>
                    <a:pt x="558" y="2235"/>
                  </a:moveTo>
                  <a:lnTo>
                    <a:pt x="558" y="558"/>
                  </a:lnTo>
                  <a:lnTo>
                    <a:pt x="1676" y="2235"/>
                  </a:lnTo>
                  <a:lnTo>
                    <a:pt x="2235" y="2235"/>
                  </a:lnTo>
                  <a:lnTo>
                    <a:pt x="2235" y="0"/>
                  </a:lnTo>
                  <a:lnTo>
                    <a:pt x="1676" y="0"/>
                  </a:lnTo>
                  <a:lnTo>
                    <a:pt x="1676" y="2235"/>
                  </a:lnTo>
                  <a:lnTo>
                    <a:pt x="558" y="0"/>
                  </a:lnTo>
                  <a:lnTo>
                    <a:pt x="0" y="0"/>
                  </a:lnTo>
                  <a:lnTo>
                    <a:pt x="0" y="2235"/>
                  </a:lnTo>
                  <a:lnTo>
                    <a:pt x="558" y="2235"/>
                  </a:lnTo>
                </a:path>
              </a:pathLst>
            </a:custGeom>
            <a:ln w="3175">
              <a:solidFill>
                <a:srgbClr val="5C86AE"/>
              </a:solidFill>
            </a:ln>
          </p:spPr>
          <p:txBody>
            <a:bodyPr wrap="square" lIns="0" tIns="0" rIns="0" bIns="0" rtlCol="0"/>
            <a:lstStyle/>
            <a:p/>
          </p:txBody>
        </p:sp>
        <p:sp>
          <p:nvSpPr>
            <p:cNvPr id="3323" name="object 3323" descr=""/>
            <p:cNvSpPr/>
            <p:nvPr/>
          </p:nvSpPr>
          <p:spPr>
            <a:xfrm>
              <a:off x="5951005" y="2495646"/>
              <a:ext cx="1905" cy="2540"/>
            </a:xfrm>
            <a:custGeom>
              <a:avLst/>
              <a:gdLst/>
              <a:ahLst/>
              <a:cxnLst/>
              <a:rect l="l" t="t" r="r" b="b"/>
              <a:pathLst>
                <a:path w="1904" h="2539">
                  <a:moveTo>
                    <a:pt x="1676" y="2235"/>
                  </a:moveTo>
                  <a:lnTo>
                    <a:pt x="558" y="2235"/>
                  </a:lnTo>
                  <a:lnTo>
                    <a:pt x="558" y="0"/>
                  </a:lnTo>
                  <a:lnTo>
                    <a:pt x="0" y="0"/>
                  </a:lnTo>
                  <a:lnTo>
                    <a:pt x="0" y="2235"/>
                  </a:lnTo>
                  <a:lnTo>
                    <a:pt x="1676" y="2235"/>
                  </a:lnTo>
                </a:path>
              </a:pathLst>
            </a:custGeom>
            <a:ln w="3175">
              <a:solidFill>
                <a:srgbClr val="5C86AE"/>
              </a:solidFill>
            </a:ln>
          </p:spPr>
          <p:txBody>
            <a:bodyPr wrap="square" lIns="0" tIns="0" rIns="0" bIns="0" rtlCol="0"/>
            <a:lstStyle/>
            <a:p/>
          </p:txBody>
        </p:sp>
        <p:sp>
          <p:nvSpPr>
            <p:cNvPr id="3324" name="object 3324" descr=""/>
            <p:cNvSpPr/>
            <p:nvPr/>
          </p:nvSpPr>
          <p:spPr>
            <a:xfrm>
              <a:off x="5942063" y="2521890"/>
              <a:ext cx="1905" cy="2540"/>
            </a:xfrm>
            <a:custGeom>
              <a:avLst/>
              <a:gdLst/>
              <a:ahLst/>
              <a:cxnLst/>
              <a:rect l="l" t="t" r="r" b="b"/>
              <a:pathLst>
                <a:path w="1904" h="2539">
                  <a:moveTo>
                    <a:pt x="571" y="2235"/>
                  </a:moveTo>
                  <a:lnTo>
                    <a:pt x="1689" y="2235"/>
                  </a:lnTo>
                  <a:lnTo>
                    <a:pt x="0" y="2235"/>
                  </a:lnTo>
                  <a:lnTo>
                    <a:pt x="571" y="1676"/>
                  </a:lnTo>
                  <a:lnTo>
                    <a:pt x="1130" y="1117"/>
                  </a:lnTo>
                  <a:lnTo>
                    <a:pt x="1689" y="558"/>
                  </a:lnTo>
                  <a:lnTo>
                    <a:pt x="1130" y="558"/>
                  </a:lnTo>
                  <a:lnTo>
                    <a:pt x="1130" y="0"/>
                  </a:lnTo>
                  <a:lnTo>
                    <a:pt x="571" y="0"/>
                  </a:lnTo>
                  <a:lnTo>
                    <a:pt x="571" y="558"/>
                  </a:lnTo>
                  <a:lnTo>
                    <a:pt x="0" y="558"/>
                  </a:lnTo>
                  <a:lnTo>
                    <a:pt x="571" y="0"/>
                  </a:lnTo>
                  <a:lnTo>
                    <a:pt x="1130" y="0"/>
                  </a:lnTo>
                  <a:lnTo>
                    <a:pt x="1689" y="0"/>
                  </a:lnTo>
                  <a:lnTo>
                    <a:pt x="1689" y="558"/>
                  </a:lnTo>
                  <a:lnTo>
                    <a:pt x="1689" y="1117"/>
                  </a:lnTo>
                  <a:lnTo>
                    <a:pt x="1130" y="1676"/>
                  </a:lnTo>
                  <a:lnTo>
                    <a:pt x="571" y="1676"/>
                  </a:lnTo>
                  <a:lnTo>
                    <a:pt x="571" y="2235"/>
                  </a:lnTo>
                </a:path>
              </a:pathLst>
            </a:custGeom>
            <a:ln w="3175">
              <a:solidFill>
                <a:srgbClr val="5C86AE"/>
              </a:solidFill>
            </a:ln>
          </p:spPr>
          <p:txBody>
            <a:bodyPr wrap="square" lIns="0" tIns="0" rIns="0" bIns="0" rtlCol="0"/>
            <a:lstStyle/>
            <a:p/>
          </p:txBody>
        </p:sp>
        <p:sp>
          <p:nvSpPr>
            <p:cNvPr id="3325" name="object 3325" descr=""/>
            <p:cNvSpPr/>
            <p:nvPr/>
          </p:nvSpPr>
          <p:spPr>
            <a:xfrm>
              <a:off x="5939844" y="2521890"/>
              <a:ext cx="2540" cy="2540"/>
            </a:xfrm>
            <a:custGeom>
              <a:avLst/>
              <a:gdLst/>
              <a:ahLst/>
              <a:cxnLst/>
              <a:rect l="l" t="t" r="r" b="b"/>
              <a:pathLst>
                <a:path w="2539" h="2539">
                  <a:moveTo>
                    <a:pt x="546" y="2235"/>
                  </a:moveTo>
                  <a:lnTo>
                    <a:pt x="546" y="1117"/>
                  </a:lnTo>
                  <a:lnTo>
                    <a:pt x="1104" y="1117"/>
                  </a:lnTo>
                  <a:lnTo>
                    <a:pt x="1104" y="1676"/>
                  </a:lnTo>
                  <a:lnTo>
                    <a:pt x="1663" y="1676"/>
                  </a:lnTo>
                  <a:lnTo>
                    <a:pt x="1663" y="2235"/>
                  </a:lnTo>
                  <a:lnTo>
                    <a:pt x="2222" y="2235"/>
                  </a:lnTo>
                  <a:lnTo>
                    <a:pt x="1663" y="1676"/>
                  </a:lnTo>
                  <a:lnTo>
                    <a:pt x="1104" y="1117"/>
                  </a:lnTo>
                  <a:lnTo>
                    <a:pt x="1663" y="1117"/>
                  </a:lnTo>
                  <a:lnTo>
                    <a:pt x="2222" y="558"/>
                  </a:lnTo>
                  <a:lnTo>
                    <a:pt x="1663" y="0"/>
                  </a:lnTo>
                  <a:lnTo>
                    <a:pt x="1104" y="0"/>
                  </a:lnTo>
                  <a:lnTo>
                    <a:pt x="0" y="0"/>
                  </a:lnTo>
                  <a:lnTo>
                    <a:pt x="0" y="2235"/>
                  </a:lnTo>
                  <a:lnTo>
                    <a:pt x="546" y="2235"/>
                  </a:lnTo>
                </a:path>
              </a:pathLst>
            </a:custGeom>
            <a:ln w="3175">
              <a:solidFill>
                <a:srgbClr val="5C86AE"/>
              </a:solidFill>
            </a:ln>
          </p:spPr>
          <p:txBody>
            <a:bodyPr wrap="square" lIns="0" tIns="0" rIns="0" bIns="0" rtlCol="0"/>
            <a:lstStyle/>
            <a:p/>
          </p:txBody>
        </p:sp>
        <p:sp>
          <p:nvSpPr>
            <p:cNvPr id="3326" name="object 3326" descr=""/>
            <p:cNvSpPr/>
            <p:nvPr/>
          </p:nvSpPr>
          <p:spPr>
            <a:xfrm>
              <a:off x="5938723" y="2521890"/>
              <a:ext cx="635" cy="2540"/>
            </a:xfrm>
            <a:custGeom>
              <a:avLst/>
              <a:gdLst/>
              <a:ahLst/>
              <a:cxnLst/>
              <a:rect l="l" t="t" r="r" b="b"/>
              <a:pathLst>
                <a:path w="635" h="2539">
                  <a:moveTo>
                    <a:pt x="558" y="0"/>
                  </a:moveTo>
                  <a:lnTo>
                    <a:pt x="0" y="0"/>
                  </a:lnTo>
                  <a:lnTo>
                    <a:pt x="0" y="2235"/>
                  </a:lnTo>
                  <a:lnTo>
                    <a:pt x="558" y="2235"/>
                  </a:lnTo>
                  <a:lnTo>
                    <a:pt x="558" y="0"/>
                  </a:lnTo>
                  <a:close/>
                </a:path>
              </a:pathLst>
            </a:custGeom>
            <a:ln w="3175">
              <a:solidFill>
                <a:srgbClr val="5C86AE"/>
              </a:solidFill>
            </a:ln>
          </p:spPr>
          <p:txBody>
            <a:bodyPr wrap="square" lIns="0" tIns="0" rIns="0" bIns="0" rtlCol="0"/>
            <a:lstStyle/>
            <a:p/>
          </p:txBody>
        </p:sp>
        <p:sp>
          <p:nvSpPr>
            <p:cNvPr id="3327" name="object 3327" descr=""/>
            <p:cNvSpPr/>
            <p:nvPr/>
          </p:nvSpPr>
          <p:spPr>
            <a:xfrm>
              <a:off x="5936483" y="2521890"/>
              <a:ext cx="2540" cy="2540"/>
            </a:xfrm>
            <a:custGeom>
              <a:avLst/>
              <a:gdLst/>
              <a:ahLst/>
              <a:cxnLst/>
              <a:rect l="l" t="t" r="r" b="b"/>
              <a:pathLst>
                <a:path w="2539" h="2539">
                  <a:moveTo>
                    <a:pt x="558" y="1676"/>
                  </a:moveTo>
                  <a:lnTo>
                    <a:pt x="1676" y="1676"/>
                  </a:lnTo>
                  <a:lnTo>
                    <a:pt x="1676" y="2235"/>
                  </a:lnTo>
                  <a:lnTo>
                    <a:pt x="2247" y="2235"/>
                  </a:lnTo>
                  <a:lnTo>
                    <a:pt x="1117" y="0"/>
                  </a:lnTo>
                  <a:lnTo>
                    <a:pt x="558" y="0"/>
                  </a:lnTo>
                  <a:lnTo>
                    <a:pt x="0" y="2235"/>
                  </a:lnTo>
                  <a:lnTo>
                    <a:pt x="558" y="1676"/>
                  </a:lnTo>
                </a:path>
              </a:pathLst>
            </a:custGeom>
            <a:ln w="3175">
              <a:solidFill>
                <a:srgbClr val="5C86AE"/>
              </a:solidFill>
            </a:ln>
          </p:spPr>
          <p:txBody>
            <a:bodyPr wrap="square" lIns="0" tIns="0" rIns="0" bIns="0" rtlCol="0"/>
            <a:lstStyle/>
            <a:p/>
          </p:txBody>
        </p:sp>
        <p:sp>
          <p:nvSpPr>
            <p:cNvPr id="3328" name="object 3328" descr=""/>
            <p:cNvSpPr/>
            <p:nvPr/>
          </p:nvSpPr>
          <p:spPr>
            <a:xfrm>
              <a:off x="5935366" y="252300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329" name="object 3329" descr=""/>
            <p:cNvSpPr/>
            <p:nvPr/>
          </p:nvSpPr>
          <p:spPr>
            <a:xfrm>
              <a:off x="5959936" y="2504027"/>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330" name="object 3330" descr=""/>
            <p:cNvSpPr/>
            <p:nvPr/>
          </p:nvSpPr>
          <p:spPr>
            <a:xfrm>
              <a:off x="5584762" y="2456568"/>
              <a:ext cx="2540" cy="2540"/>
            </a:xfrm>
            <a:custGeom>
              <a:avLst/>
              <a:gdLst/>
              <a:ahLst/>
              <a:cxnLst/>
              <a:rect l="l" t="t" r="r" b="b"/>
              <a:pathLst>
                <a:path w="2539" h="2539">
                  <a:moveTo>
                    <a:pt x="2235" y="558"/>
                  </a:moveTo>
                  <a:lnTo>
                    <a:pt x="2235" y="1117"/>
                  </a:lnTo>
                  <a:lnTo>
                    <a:pt x="2235" y="1676"/>
                  </a:lnTo>
                  <a:lnTo>
                    <a:pt x="1676" y="2235"/>
                  </a:lnTo>
                  <a:lnTo>
                    <a:pt x="1104" y="2235"/>
                  </a:lnTo>
                  <a:lnTo>
                    <a:pt x="558" y="2235"/>
                  </a:lnTo>
                  <a:lnTo>
                    <a:pt x="0" y="1676"/>
                  </a:lnTo>
                  <a:lnTo>
                    <a:pt x="0" y="1117"/>
                  </a:lnTo>
                  <a:lnTo>
                    <a:pt x="0" y="558"/>
                  </a:lnTo>
                  <a:lnTo>
                    <a:pt x="558" y="0"/>
                  </a:lnTo>
                  <a:lnTo>
                    <a:pt x="1104" y="0"/>
                  </a:lnTo>
                  <a:lnTo>
                    <a:pt x="1676" y="0"/>
                  </a:lnTo>
                  <a:lnTo>
                    <a:pt x="2235" y="558"/>
                  </a:lnTo>
                </a:path>
              </a:pathLst>
            </a:custGeom>
            <a:ln w="3175">
              <a:solidFill>
                <a:srgbClr val="5C86AE"/>
              </a:solidFill>
            </a:ln>
          </p:spPr>
          <p:txBody>
            <a:bodyPr wrap="square" lIns="0" tIns="0" rIns="0" bIns="0" rtlCol="0"/>
            <a:lstStyle/>
            <a:p/>
          </p:txBody>
        </p:sp>
        <p:sp>
          <p:nvSpPr>
            <p:cNvPr id="3331" name="object 3331" descr=""/>
            <p:cNvSpPr/>
            <p:nvPr/>
          </p:nvSpPr>
          <p:spPr>
            <a:xfrm>
              <a:off x="5954360" y="2501232"/>
              <a:ext cx="6350" cy="12065"/>
            </a:xfrm>
            <a:custGeom>
              <a:avLst/>
              <a:gdLst/>
              <a:ahLst/>
              <a:cxnLst/>
              <a:rect l="l" t="t" r="r" b="b"/>
              <a:pathLst>
                <a:path w="6350" h="12064">
                  <a:moveTo>
                    <a:pt x="6134" y="3352"/>
                  </a:moveTo>
                  <a:lnTo>
                    <a:pt x="2781" y="0"/>
                  </a:lnTo>
                  <a:lnTo>
                    <a:pt x="0" y="0"/>
                  </a:lnTo>
                  <a:lnTo>
                    <a:pt x="558" y="0"/>
                  </a:lnTo>
                  <a:lnTo>
                    <a:pt x="1104" y="0"/>
                  </a:lnTo>
                  <a:lnTo>
                    <a:pt x="1663" y="0"/>
                  </a:lnTo>
                  <a:lnTo>
                    <a:pt x="2222" y="558"/>
                  </a:lnTo>
                  <a:lnTo>
                    <a:pt x="2781" y="558"/>
                  </a:lnTo>
                  <a:lnTo>
                    <a:pt x="3340" y="1117"/>
                  </a:lnTo>
                  <a:lnTo>
                    <a:pt x="3898" y="1117"/>
                  </a:lnTo>
                  <a:lnTo>
                    <a:pt x="4457" y="1676"/>
                  </a:lnTo>
                  <a:lnTo>
                    <a:pt x="4457" y="2235"/>
                  </a:lnTo>
                  <a:lnTo>
                    <a:pt x="5016" y="2794"/>
                  </a:lnTo>
                  <a:lnTo>
                    <a:pt x="5016" y="3352"/>
                  </a:lnTo>
                  <a:lnTo>
                    <a:pt x="5575" y="3352"/>
                  </a:lnTo>
                  <a:lnTo>
                    <a:pt x="5575" y="3911"/>
                  </a:lnTo>
                  <a:lnTo>
                    <a:pt x="5575" y="4470"/>
                  </a:lnTo>
                  <a:lnTo>
                    <a:pt x="6134" y="5588"/>
                  </a:lnTo>
                  <a:lnTo>
                    <a:pt x="6134" y="6146"/>
                  </a:lnTo>
                  <a:lnTo>
                    <a:pt x="6134" y="6705"/>
                  </a:lnTo>
                  <a:lnTo>
                    <a:pt x="5575" y="7264"/>
                  </a:lnTo>
                  <a:lnTo>
                    <a:pt x="5575" y="7823"/>
                  </a:lnTo>
                  <a:lnTo>
                    <a:pt x="5575" y="8382"/>
                  </a:lnTo>
                  <a:lnTo>
                    <a:pt x="5016" y="8928"/>
                  </a:lnTo>
                  <a:lnTo>
                    <a:pt x="4457" y="9486"/>
                  </a:lnTo>
                  <a:lnTo>
                    <a:pt x="4457" y="10045"/>
                  </a:lnTo>
                  <a:lnTo>
                    <a:pt x="3898" y="10604"/>
                  </a:lnTo>
                  <a:lnTo>
                    <a:pt x="3340" y="10604"/>
                  </a:lnTo>
                  <a:lnTo>
                    <a:pt x="2781" y="11163"/>
                  </a:lnTo>
                  <a:lnTo>
                    <a:pt x="2222" y="11163"/>
                  </a:lnTo>
                  <a:lnTo>
                    <a:pt x="1663" y="11722"/>
                  </a:lnTo>
                  <a:lnTo>
                    <a:pt x="1104" y="11722"/>
                  </a:lnTo>
                  <a:lnTo>
                    <a:pt x="558" y="11722"/>
                  </a:lnTo>
                  <a:lnTo>
                    <a:pt x="0" y="11722"/>
                  </a:lnTo>
                  <a:lnTo>
                    <a:pt x="2781" y="11722"/>
                  </a:lnTo>
                  <a:lnTo>
                    <a:pt x="6134" y="8382"/>
                  </a:lnTo>
                  <a:lnTo>
                    <a:pt x="6134" y="3352"/>
                  </a:lnTo>
                </a:path>
              </a:pathLst>
            </a:custGeom>
            <a:ln w="3175">
              <a:solidFill>
                <a:srgbClr val="5C86AE"/>
              </a:solidFill>
            </a:ln>
          </p:spPr>
          <p:txBody>
            <a:bodyPr wrap="square" lIns="0" tIns="0" rIns="0" bIns="0" rtlCol="0"/>
            <a:lstStyle/>
            <a:p/>
          </p:txBody>
        </p:sp>
        <p:sp>
          <p:nvSpPr>
            <p:cNvPr id="3332" name="object 3332" descr=""/>
            <p:cNvSpPr/>
            <p:nvPr/>
          </p:nvSpPr>
          <p:spPr>
            <a:xfrm>
              <a:off x="5952116" y="2512956"/>
              <a:ext cx="5080" cy="0"/>
            </a:xfrm>
            <a:custGeom>
              <a:avLst/>
              <a:gdLst/>
              <a:ahLst/>
              <a:cxnLst/>
              <a:rect l="l" t="t" r="r" b="b"/>
              <a:pathLst>
                <a:path w="5079" h="0">
                  <a:moveTo>
                    <a:pt x="5029" y="0"/>
                  </a:moveTo>
                  <a:lnTo>
                    <a:pt x="2235" y="0"/>
                  </a:lnTo>
                  <a:lnTo>
                    <a:pt x="0" y="0"/>
                  </a:lnTo>
                </a:path>
              </a:pathLst>
            </a:custGeom>
            <a:ln w="3175">
              <a:solidFill>
                <a:srgbClr val="5C86AE"/>
              </a:solidFill>
            </a:ln>
          </p:spPr>
          <p:txBody>
            <a:bodyPr wrap="square" lIns="0" tIns="0" rIns="0" bIns="0" rtlCol="0"/>
            <a:lstStyle/>
            <a:p/>
          </p:txBody>
        </p:sp>
        <p:sp>
          <p:nvSpPr>
            <p:cNvPr id="3333" name="object 3333" descr=""/>
            <p:cNvSpPr/>
            <p:nvPr/>
          </p:nvSpPr>
          <p:spPr>
            <a:xfrm>
              <a:off x="5719864" y="2502349"/>
              <a:ext cx="635" cy="2540"/>
            </a:xfrm>
            <a:custGeom>
              <a:avLst/>
              <a:gdLst/>
              <a:ahLst/>
              <a:cxnLst/>
              <a:rect l="l" t="t" r="r" b="b"/>
              <a:pathLst>
                <a:path w="635" h="2539">
                  <a:moveTo>
                    <a:pt x="558" y="2235"/>
                  </a:moveTo>
                  <a:lnTo>
                    <a:pt x="0" y="1117"/>
                  </a:lnTo>
                  <a:lnTo>
                    <a:pt x="558" y="0"/>
                  </a:lnTo>
                </a:path>
              </a:pathLst>
            </a:custGeom>
            <a:ln w="3175">
              <a:solidFill>
                <a:srgbClr val="5C86AE"/>
              </a:solidFill>
            </a:ln>
          </p:spPr>
          <p:txBody>
            <a:bodyPr wrap="square" lIns="0" tIns="0" rIns="0" bIns="0" rtlCol="0"/>
            <a:lstStyle/>
            <a:p/>
          </p:txBody>
        </p:sp>
        <p:sp>
          <p:nvSpPr>
            <p:cNvPr id="3334" name="object 3334" descr=""/>
            <p:cNvSpPr/>
            <p:nvPr/>
          </p:nvSpPr>
          <p:spPr>
            <a:xfrm>
              <a:off x="5720420" y="2504582"/>
              <a:ext cx="1905" cy="1905"/>
            </a:xfrm>
            <a:custGeom>
              <a:avLst/>
              <a:gdLst/>
              <a:ahLst/>
              <a:cxnLst/>
              <a:rect l="l" t="t" r="r" b="b"/>
              <a:pathLst>
                <a:path w="1904" h="1905">
                  <a:moveTo>
                    <a:pt x="1676" y="1676"/>
                  </a:moveTo>
                  <a:lnTo>
                    <a:pt x="558" y="1676"/>
                  </a:lnTo>
                  <a:lnTo>
                    <a:pt x="0" y="0"/>
                  </a:lnTo>
                </a:path>
              </a:pathLst>
            </a:custGeom>
            <a:ln w="3175">
              <a:solidFill>
                <a:srgbClr val="5C86AE"/>
              </a:solidFill>
            </a:ln>
          </p:spPr>
          <p:txBody>
            <a:bodyPr wrap="square" lIns="0" tIns="0" rIns="0" bIns="0" rtlCol="0"/>
            <a:lstStyle/>
            <a:p/>
          </p:txBody>
        </p:sp>
        <p:sp>
          <p:nvSpPr>
            <p:cNvPr id="3335" name="object 3335" descr=""/>
            <p:cNvSpPr/>
            <p:nvPr/>
          </p:nvSpPr>
          <p:spPr>
            <a:xfrm>
              <a:off x="5720420" y="2501229"/>
              <a:ext cx="1905" cy="1270"/>
            </a:xfrm>
            <a:custGeom>
              <a:avLst/>
              <a:gdLst/>
              <a:ahLst/>
              <a:cxnLst/>
              <a:rect l="l" t="t" r="r" b="b"/>
              <a:pathLst>
                <a:path w="1904" h="1269">
                  <a:moveTo>
                    <a:pt x="1676" y="0"/>
                  </a:moveTo>
                  <a:lnTo>
                    <a:pt x="558" y="0"/>
                  </a:lnTo>
                  <a:lnTo>
                    <a:pt x="0" y="1117"/>
                  </a:lnTo>
                </a:path>
              </a:pathLst>
            </a:custGeom>
            <a:ln w="3175">
              <a:solidFill>
                <a:srgbClr val="5C86AE"/>
              </a:solidFill>
            </a:ln>
          </p:spPr>
          <p:txBody>
            <a:bodyPr wrap="square" lIns="0" tIns="0" rIns="0" bIns="0" rtlCol="0"/>
            <a:lstStyle/>
            <a:p/>
          </p:txBody>
        </p:sp>
        <p:sp>
          <p:nvSpPr>
            <p:cNvPr id="3336" name="object 3336" descr=""/>
            <p:cNvSpPr/>
            <p:nvPr/>
          </p:nvSpPr>
          <p:spPr>
            <a:xfrm>
              <a:off x="5722655" y="2506258"/>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337" name="object 3337" descr=""/>
            <p:cNvSpPr/>
            <p:nvPr/>
          </p:nvSpPr>
          <p:spPr>
            <a:xfrm>
              <a:off x="5722655" y="2501229"/>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338" name="object 3338" descr=""/>
            <p:cNvSpPr/>
            <p:nvPr/>
          </p:nvSpPr>
          <p:spPr>
            <a:xfrm>
              <a:off x="5723770" y="2501229"/>
              <a:ext cx="1905" cy="5080"/>
            </a:xfrm>
            <a:custGeom>
              <a:avLst/>
              <a:gdLst/>
              <a:ahLst/>
              <a:cxnLst/>
              <a:rect l="l" t="t" r="r" b="b"/>
              <a:pathLst>
                <a:path w="1904" h="5080">
                  <a:moveTo>
                    <a:pt x="0" y="0"/>
                  </a:moveTo>
                  <a:lnTo>
                    <a:pt x="1117" y="1117"/>
                  </a:lnTo>
                  <a:lnTo>
                    <a:pt x="1689" y="2235"/>
                  </a:lnTo>
                  <a:lnTo>
                    <a:pt x="1117" y="3352"/>
                  </a:lnTo>
                  <a:lnTo>
                    <a:pt x="0" y="5029"/>
                  </a:lnTo>
                </a:path>
              </a:pathLst>
            </a:custGeom>
            <a:ln w="3175">
              <a:solidFill>
                <a:srgbClr val="5C86AE"/>
              </a:solidFill>
            </a:ln>
          </p:spPr>
          <p:txBody>
            <a:bodyPr wrap="square" lIns="0" tIns="0" rIns="0" bIns="0" rtlCol="0"/>
            <a:lstStyle/>
            <a:p/>
          </p:txBody>
        </p:sp>
        <p:sp>
          <p:nvSpPr>
            <p:cNvPr id="3339" name="object 3339" descr=""/>
            <p:cNvSpPr/>
            <p:nvPr/>
          </p:nvSpPr>
          <p:spPr>
            <a:xfrm>
              <a:off x="5981715" y="2489508"/>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340" name="object 3340" descr=""/>
            <p:cNvSpPr/>
            <p:nvPr/>
          </p:nvSpPr>
          <p:spPr>
            <a:xfrm>
              <a:off x="5983948" y="2489508"/>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341" name="object 3341" descr=""/>
            <p:cNvSpPr/>
            <p:nvPr/>
          </p:nvSpPr>
          <p:spPr>
            <a:xfrm>
              <a:off x="5981714" y="2490625"/>
              <a:ext cx="1270" cy="1270"/>
            </a:xfrm>
            <a:custGeom>
              <a:avLst/>
              <a:gdLst/>
              <a:ahLst/>
              <a:cxnLst/>
              <a:rect l="l" t="t" r="r" b="b"/>
              <a:pathLst>
                <a:path w="1270" h="1269">
                  <a:moveTo>
                    <a:pt x="1117" y="1117"/>
                  </a:moveTo>
                  <a:lnTo>
                    <a:pt x="0" y="0"/>
                  </a:lnTo>
                </a:path>
              </a:pathLst>
            </a:custGeom>
            <a:ln w="3175">
              <a:solidFill>
                <a:srgbClr val="5C86AE"/>
              </a:solidFill>
            </a:ln>
          </p:spPr>
          <p:txBody>
            <a:bodyPr wrap="square" lIns="0" tIns="0" rIns="0" bIns="0" rtlCol="0"/>
            <a:lstStyle/>
            <a:p/>
          </p:txBody>
        </p:sp>
        <p:sp>
          <p:nvSpPr>
            <p:cNvPr id="3342" name="object 3342" descr=""/>
            <p:cNvSpPr/>
            <p:nvPr/>
          </p:nvSpPr>
          <p:spPr>
            <a:xfrm>
              <a:off x="5981715" y="2488951"/>
              <a:ext cx="2540" cy="635"/>
            </a:xfrm>
            <a:custGeom>
              <a:avLst/>
              <a:gdLst/>
              <a:ahLst/>
              <a:cxnLst/>
              <a:rect l="l" t="t" r="r" b="b"/>
              <a:pathLst>
                <a:path w="2539" h="635">
                  <a:moveTo>
                    <a:pt x="0" y="558"/>
                  </a:moveTo>
                  <a:lnTo>
                    <a:pt x="1117" y="0"/>
                  </a:lnTo>
                  <a:lnTo>
                    <a:pt x="2235" y="558"/>
                  </a:lnTo>
                </a:path>
              </a:pathLst>
            </a:custGeom>
            <a:ln w="3175">
              <a:solidFill>
                <a:srgbClr val="5C86AE"/>
              </a:solidFill>
            </a:ln>
          </p:spPr>
          <p:txBody>
            <a:bodyPr wrap="square" lIns="0" tIns="0" rIns="0" bIns="0" rtlCol="0"/>
            <a:lstStyle/>
            <a:p/>
          </p:txBody>
        </p:sp>
        <p:sp>
          <p:nvSpPr>
            <p:cNvPr id="3343" name="object 3343" descr=""/>
            <p:cNvSpPr/>
            <p:nvPr/>
          </p:nvSpPr>
          <p:spPr>
            <a:xfrm>
              <a:off x="5982830" y="2490626"/>
              <a:ext cx="1270" cy="1270"/>
            </a:xfrm>
            <a:custGeom>
              <a:avLst/>
              <a:gdLst/>
              <a:ahLst/>
              <a:cxnLst/>
              <a:rect l="l" t="t" r="r" b="b"/>
              <a:pathLst>
                <a:path w="1270" h="1269">
                  <a:moveTo>
                    <a:pt x="1117" y="0"/>
                  </a:moveTo>
                  <a:lnTo>
                    <a:pt x="0" y="1117"/>
                  </a:lnTo>
                </a:path>
              </a:pathLst>
            </a:custGeom>
            <a:ln w="3175">
              <a:solidFill>
                <a:srgbClr val="5C86AE"/>
              </a:solidFill>
            </a:ln>
          </p:spPr>
          <p:txBody>
            <a:bodyPr wrap="square" lIns="0" tIns="0" rIns="0" bIns="0" rtlCol="0"/>
            <a:lstStyle/>
            <a:p/>
          </p:txBody>
        </p:sp>
        <p:sp>
          <p:nvSpPr>
            <p:cNvPr id="3344" name="object 3344" descr=""/>
            <p:cNvSpPr/>
            <p:nvPr/>
          </p:nvSpPr>
          <p:spPr>
            <a:xfrm>
              <a:off x="5300019" y="2471645"/>
              <a:ext cx="2540" cy="5080"/>
            </a:xfrm>
            <a:custGeom>
              <a:avLst/>
              <a:gdLst/>
              <a:ahLst/>
              <a:cxnLst/>
              <a:rect l="l" t="t" r="r" b="b"/>
              <a:pathLst>
                <a:path w="2539" h="5080">
                  <a:moveTo>
                    <a:pt x="0" y="0"/>
                  </a:moveTo>
                  <a:lnTo>
                    <a:pt x="0" y="0"/>
                  </a:lnTo>
                  <a:lnTo>
                    <a:pt x="0" y="4470"/>
                  </a:lnTo>
                  <a:lnTo>
                    <a:pt x="1676" y="4470"/>
                  </a:lnTo>
                  <a:lnTo>
                    <a:pt x="1676" y="3352"/>
                  </a:lnTo>
                  <a:lnTo>
                    <a:pt x="1676" y="2235"/>
                  </a:lnTo>
                  <a:lnTo>
                    <a:pt x="1676" y="1117"/>
                  </a:lnTo>
                  <a:lnTo>
                    <a:pt x="1676" y="558"/>
                  </a:lnTo>
                  <a:lnTo>
                    <a:pt x="2235" y="558"/>
                  </a:lnTo>
                </a:path>
              </a:pathLst>
            </a:custGeom>
            <a:ln w="3175">
              <a:solidFill>
                <a:srgbClr val="5C86AE"/>
              </a:solidFill>
            </a:ln>
          </p:spPr>
          <p:txBody>
            <a:bodyPr wrap="square" lIns="0" tIns="0" rIns="0" bIns="0" rtlCol="0"/>
            <a:lstStyle/>
            <a:p/>
          </p:txBody>
        </p:sp>
        <p:sp>
          <p:nvSpPr>
            <p:cNvPr id="3345" name="object 3345" descr=""/>
            <p:cNvSpPr/>
            <p:nvPr/>
          </p:nvSpPr>
          <p:spPr>
            <a:xfrm>
              <a:off x="5971656" y="2493416"/>
              <a:ext cx="635" cy="0"/>
            </a:xfrm>
            <a:custGeom>
              <a:avLst/>
              <a:gdLst/>
              <a:ahLst/>
              <a:cxnLst/>
              <a:rect l="l" t="t" r="r" b="b"/>
              <a:pathLst>
                <a:path w="635" h="0">
                  <a:moveTo>
                    <a:pt x="0" y="0"/>
                  </a:moveTo>
                  <a:lnTo>
                    <a:pt x="0" y="0"/>
                  </a:lnTo>
                  <a:lnTo>
                    <a:pt x="571" y="0"/>
                  </a:lnTo>
                </a:path>
              </a:pathLst>
            </a:custGeom>
            <a:ln w="3175">
              <a:solidFill>
                <a:srgbClr val="5C86AE"/>
              </a:solidFill>
            </a:ln>
          </p:spPr>
          <p:txBody>
            <a:bodyPr wrap="square" lIns="0" tIns="0" rIns="0" bIns="0" rtlCol="0"/>
            <a:lstStyle/>
            <a:p/>
          </p:txBody>
        </p:sp>
        <p:sp>
          <p:nvSpPr>
            <p:cNvPr id="3346" name="object 3346" descr=""/>
            <p:cNvSpPr/>
            <p:nvPr/>
          </p:nvSpPr>
          <p:spPr>
            <a:xfrm>
              <a:off x="5977250" y="2510170"/>
              <a:ext cx="0" cy="6985"/>
            </a:xfrm>
            <a:custGeom>
              <a:avLst/>
              <a:gdLst/>
              <a:ahLst/>
              <a:cxnLst/>
              <a:rect l="l" t="t" r="r" b="b"/>
              <a:pathLst>
                <a:path w="0" h="6985">
                  <a:moveTo>
                    <a:pt x="0" y="6692"/>
                  </a:moveTo>
                  <a:lnTo>
                    <a:pt x="0" y="6134"/>
                  </a:lnTo>
                  <a:lnTo>
                    <a:pt x="0" y="5016"/>
                  </a:lnTo>
                  <a:lnTo>
                    <a:pt x="0" y="3340"/>
                  </a:lnTo>
                  <a:lnTo>
                    <a:pt x="0" y="0"/>
                  </a:lnTo>
                </a:path>
              </a:pathLst>
            </a:custGeom>
            <a:ln w="3175">
              <a:solidFill>
                <a:srgbClr val="5C86AE"/>
              </a:solidFill>
            </a:ln>
          </p:spPr>
          <p:txBody>
            <a:bodyPr wrap="square" lIns="0" tIns="0" rIns="0" bIns="0" rtlCol="0"/>
            <a:lstStyle/>
            <a:p/>
          </p:txBody>
        </p:sp>
        <p:sp>
          <p:nvSpPr>
            <p:cNvPr id="3347" name="object 3347" descr=""/>
            <p:cNvSpPr/>
            <p:nvPr/>
          </p:nvSpPr>
          <p:spPr>
            <a:xfrm>
              <a:off x="5977250" y="2536967"/>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348" name="object 3348" descr=""/>
            <p:cNvSpPr/>
            <p:nvPr/>
          </p:nvSpPr>
          <p:spPr>
            <a:xfrm>
              <a:off x="5965517" y="2529146"/>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349" name="object 3349" descr=""/>
            <p:cNvSpPr/>
            <p:nvPr/>
          </p:nvSpPr>
          <p:spPr>
            <a:xfrm>
              <a:off x="5977250" y="2529148"/>
              <a:ext cx="635" cy="635"/>
            </a:xfrm>
            <a:custGeom>
              <a:avLst/>
              <a:gdLst/>
              <a:ahLst/>
              <a:cxnLst/>
              <a:rect l="l" t="t" r="r" b="b"/>
              <a:pathLst>
                <a:path w="635" h="635">
                  <a:moveTo>
                    <a:pt x="0" y="0"/>
                  </a:moveTo>
                  <a:lnTo>
                    <a:pt x="546" y="558"/>
                  </a:lnTo>
                </a:path>
              </a:pathLst>
            </a:custGeom>
            <a:ln w="3175">
              <a:solidFill>
                <a:srgbClr val="5C86AE"/>
              </a:solidFill>
            </a:ln>
          </p:spPr>
          <p:txBody>
            <a:bodyPr wrap="square" lIns="0" tIns="0" rIns="0" bIns="0" rtlCol="0"/>
            <a:lstStyle/>
            <a:p/>
          </p:txBody>
        </p:sp>
        <p:sp>
          <p:nvSpPr>
            <p:cNvPr id="3350" name="object 3350" descr=""/>
            <p:cNvSpPr/>
            <p:nvPr/>
          </p:nvSpPr>
          <p:spPr>
            <a:xfrm>
              <a:off x="5966075" y="2529148"/>
              <a:ext cx="635" cy="635"/>
            </a:xfrm>
            <a:custGeom>
              <a:avLst/>
              <a:gdLst/>
              <a:ahLst/>
              <a:cxnLst/>
              <a:rect l="l" t="t" r="r" b="b"/>
              <a:pathLst>
                <a:path w="635" h="635">
                  <a:moveTo>
                    <a:pt x="558" y="0"/>
                  </a:moveTo>
                  <a:lnTo>
                    <a:pt x="0" y="0"/>
                  </a:lnTo>
                  <a:lnTo>
                    <a:pt x="0" y="558"/>
                  </a:lnTo>
                </a:path>
              </a:pathLst>
            </a:custGeom>
            <a:ln w="3175">
              <a:solidFill>
                <a:srgbClr val="5C86AE"/>
              </a:solidFill>
            </a:ln>
          </p:spPr>
          <p:txBody>
            <a:bodyPr wrap="square" lIns="0" tIns="0" rIns="0" bIns="0" rtlCol="0"/>
            <a:lstStyle/>
            <a:p/>
          </p:txBody>
        </p:sp>
        <p:sp>
          <p:nvSpPr>
            <p:cNvPr id="3351" name="object 3351" descr=""/>
            <p:cNvSpPr/>
            <p:nvPr/>
          </p:nvSpPr>
          <p:spPr>
            <a:xfrm>
              <a:off x="5976691" y="2529146"/>
              <a:ext cx="635" cy="635"/>
            </a:xfrm>
            <a:custGeom>
              <a:avLst/>
              <a:gdLst/>
              <a:ahLst/>
              <a:cxnLst/>
              <a:rect l="l" t="t" r="r" b="b"/>
              <a:pathLst>
                <a:path w="635" h="635">
                  <a:moveTo>
                    <a:pt x="558" y="558"/>
                  </a:moveTo>
                  <a:lnTo>
                    <a:pt x="0" y="0"/>
                  </a:lnTo>
                  <a:lnTo>
                    <a:pt x="0" y="558"/>
                  </a:lnTo>
                </a:path>
              </a:pathLst>
            </a:custGeom>
            <a:ln w="3175">
              <a:solidFill>
                <a:srgbClr val="5C86AE"/>
              </a:solidFill>
            </a:ln>
          </p:spPr>
          <p:txBody>
            <a:bodyPr wrap="square" lIns="0" tIns="0" rIns="0" bIns="0" rtlCol="0"/>
            <a:lstStyle/>
            <a:p/>
          </p:txBody>
        </p:sp>
        <p:sp>
          <p:nvSpPr>
            <p:cNvPr id="3352" name="object 3352" descr=""/>
            <p:cNvSpPr/>
            <p:nvPr/>
          </p:nvSpPr>
          <p:spPr>
            <a:xfrm>
              <a:off x="5966634" y="2529146"/>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353" name="object 3353" descr=""/>
            <p:cNvSpPr/>
            <p:nvPr/>
          </p:nvSpPr>
          <p:spPr>
            <a:xfrm>
              <a:off x="5967749" y="2529148"/>
              <a:ext cx="1270" cy="635"/>
            </a:xfrm>
            <a:custGeom>
              <a:avLst/>
              <a:gdLst/>
              <a:ahLst/>
              <a:cxnLst/>
              <a:rect l="l" t="t" r="r" b="b"/>
              <a:pathLst>
                <a:path w="1270" h="635">
                  <a:moveTo>
                    <a:pt x="1117" y="0"/>
                  </a:moveTo>
                  <a:lnTo>
                    <a:pt x="558" y="0"/>
                  </a:lnTo>
                  <a:lnTo>
                    <a:pt x="0" y="558"/>
                  </a:lnTo>
                </a:path>
              </a:pathLst>
            </a:custGeom>
            <a:ln w="3175">
              <a:solidFill>
                <a:srgbClr val="5C86AE"/>
              </a:solidFill>
            </a:ln>
          </p:spPr>
          <p:txBody>
            <a:bodyPr wrap="square" lIns="0" tIns="0" rIns="0" bIns="0" rtlCol="0"/>
            <a:lstStyle/>
            <a:p/>
          </p:txBody>
        </p:sp>
        <p:sp>
          <p:nvSpPr>
            <p:cNvPr id="3354" name="object 3354" descr=""/>
            <p:cNvSpPr/>
            <p:nvPr/>
          </p:nvSpPr>
          <p:spPr>
            <a:xfrm>
              <a:off x="5974445" y="2529146"/>
              <a:ext cx="1270" cy="635"/>
            </a:xfrm>
            <a:custGeom>
              <a:avLst/>
              <a:gdLst/>
              <a:ahLst/>
              <a:cxnLst/>
              <a:rect l="l" t="t" r="r" b="b"/>
              <a:pathLst>
                <a:path w="1270" h="635">
                  <a:moveTo>
                    <a:pt x="1130" y="558"/>
                  </a:moveTo>
                  <a:lnTo>
                    <a:pt x="558" y="0"/>
                  </a:lnTo>
                  <a:lnTo>
                    <a:pt x="0" y="0"/>
                  </a:lnTo>
                </a:path>
              </a:pathLst>
            </a:custGeom>
            <a:ln w="3175">
              <a:solidFill>
                <a:srgbClr val="5C86AE"/>
              </a:solidFill>
            </a:ln>
          </p:spPr>
          <p:txBody>
            <a:bodyPr wrap="square" lIns="0" tIns="0" rIns="0" bIns="0" rtlCol="0"/>
            <a:lstStyle/>
            <a:p/>
          </p:txBody>
        </p:sp>
        <p:sp>
          <p:nvSpPr>
            <p:cNvPr id="3355" name="object 3355" descr=""/>
            <p:cNvSpPr/>
            <p:nvPr/>
          </p:nvSpPr>
          <p:spPr>
            <a:xfrm>
              <a:off x="5975574" y="2502352"/>
              <a:ext cx="635" cy="1270"/>
            </a:xfrm>
            <a:custGeom>
              <a:avLst/>
              <a:gdLst/>
              <a:ahLst/>
              <a:cxnLst/>
              <a:rect l="l" t="t" r="r" b="b"/>
              <a:pathLst>
                <a:path w="635" h="1269">
                  <a:moveTo>
                    <a:pt x="558" y="0"/>
                  </a:moveTo>
                  <a:lnTo>
                    <a:pt x="558" y="546"/>
                  </a:lnTo>
                  <a:lnTo>
                    <a:pt x="0" y="546"/>
                  </a:lnTo>
                  <a:lnTo>
                    <a:pt x="0" y="1104"/>
                  </a:lnTo>
                </a:path>
              </a:pathLst>
            </a:custGeom>
            <a:ln w="3175">
              <a:solidFill>
                <a:srgbClr val="5C86AE"/>
              </a:solidFill>
            </a:ln>
          </p:spPr>
          <p:txBody>
            <a:bodyPr wrap="square" lIns="0" tIns="0" rIns="0" bIns="0" rtlCol="0"/>
            <a:lstStyle/>
            <a:p/>
          </p:txBody>
        </p:sp>
        <p:sp>
          <p:nvSpPr>
            <p:cNvPr id="3356" name="object 3356" descr=""/>
            <p:cNvSpPr/>
            <p:nvPr/>
          </p:nvSpPr>
          <p:spPr>
            <a:xfrm>
              <a:off x="5971654" y="2504585"/>
              <a:ext cx="1905" cy="635"/>
            </a:xfrm>
            <a:custGeom>
              <a:avLst/>
              <a:gdLst/>
              <a:ahLst/>
              <a:cxnLst/>
              <a:rect l="l" t="t" r="r" b="b"/>
              <a:pathLst>
                <a:path w="1904" h="635">
                  <a:moveTo>
                    <a:pt x="1676" y="0"/>
                  </a:moveTo>
                  <a:lnTo>
                    <a:pt x="1117" y="558"/>
                  </a:lnTo>
                  <a:lnTo>
                    <a:pt x="571" y="558"/>
                  </a:lnTo>
                  <a:lnTo>
                    <a:pt x="0" y="558"/>
                  </a:lnTo>
                </a:path>
              </a:pathLst>
            </a:custGeom>
            <a:ln w="3175">
              <a:solidFill>
                <a:srgbClr val="5C86AE"/>
              </a:solidFill>
            </a:ln>
          </p:spPr>
          <p:txBody>
            <a:bodyPr wrap="square" lIns="0" tIns="0" rIns="0" bIns="0" rtlCol="0"/>
            <a:lstStyle/>
            <a:p/>
          </p:txBody>
        </p:sp>
        <p:sp>
          <p:nvSpPr>
            <p:cNvPr id="3357" name="object 3357" descr=""/>
            <p:cNvSpPr/>
            <p:nvPr/>
          </p:nvSpPr>
          <p:spPr>
            <a:xfrm>
              <a:off x="5966075" y="2507375"/>
              <a:ext cx="0" cy="635"/>
            </a:xfrm>
            <a:custGeom>
              <a:avLst/>
              <a:gdLst/>
              <a:ahLst/>
              <a:cxnLst/>
              <a:rect l="l" t="t" r="r" b="b"/>
              <a:pathLst>
                <a:path w="0" h="635">
                  <a:moveTo>
                    <a:pt x="0" y="0"/>
                  </a:moveTo>
                  <a:lnTo>
                    <a:pt x="0" y="558"/>
                  </a:lnTo>
                  <a:lnTo>
                    <a:pt x="0" y="0"/>
                  </a:lnTo>
                </a:path>
              </a:pathLst>
            </a:custGeom>
            <a:ln w="3175">
              <a:solidFill>
                <a:srgbClr val="5C86AE"/>
              </a:solidFill>
            </a:ln>
          </p:spPr>
          <p:txBody>
            <a:bodyPr wrap="square" lIns="0" tIns="0" rIns="0" bIns="0" rtlCol="0"/>
            <a:lstStyle/>
            <a:p/>
          </p:txBody>
        </p:sp>
        <p:sp>
          <p:nvSpPr>
            <p:cNvPr id="3358" name="object 3358" descr=""/>
            <p:cNvSpPr/>
            <p:nvPr/>
          </p:nvSpPr>
          <p:spPr>
            <a:xfrm>
              <a:off x="5966075" y="2510170"/>
              <a:ext cx="0" cy="6985"/>
            </a:xfrm>
            <a:custGeom>
              <a:avLst/>
              <a:gdLst/>
              <a:ahLst/>
              <a:cxnLst/>
              <a:rect l="l" t="t" r="r" b="b"/>
              <a:pathLst>
                <a:path w="0" h="6985">
                  <a:moveTo>
                    <a:pt x="0" y="6692"/>
                  </a:moveTo>
                  <a:lnTo>
                    <a:pt x="0" y="6134"/>
                  </a:lnTo>
                  <a:lnTo>
                    <a:pt x="0" y="5016"/>
                  </a:lnTo>
                  <a:lnTo>
                    <a:pt x="0" y="3340"/>
                  </a:lnTo>
                  <a:lnTo>
                    <a:pt x="0" y="0"/>
                  </a:lnTo>
                </a:path>
              </a:pathLst>
            </a:custGeom>
            <a:ln w="3175">
              <a:solidFill>
                <a:srgbClr val="5C86AE"/>
              </a:solidFill>
            </a:ln>
          </p:spPr>
          <p:txBody>
            <a:bodyPr wrap="square" lIns="0" tIns="0" rIns="0" bIns="0" rtlCol="0"/>
            <a:lstStyle/>
            <a:p/>
          </p:txBody>
        </p:sp>
        <p:sp>
          <p:nvSpPr>
            <p:cNvPr id="3359" name="object 3359" descr=""/>
            <p:cNvSpPr/>
            <p:nvPr/>
          </p:nvSpPr>
          <p:spPr>
            <a:xfrm>
              <a:off x="5977250" y="2510166"/>
              <a:ext cx="0" cy="6985"/>
            </a:xfrm>
            <a:custGeom>
              <a:avLst/>
              <a:gdLst/>
              <a:ahLst/>
              <a:cxnLst/>
              <a:rect l="l" t="t" r="r" b="b"/>
              <a:pathLst>
                <a:path w="0" h="6985">
                  <a:moveTo>
                    <a:pt x="0" y="0"/>
                  </a:moveTo>
                  <a:lnTo>
                    <a:pt x="0" y="3352"/>
                  </a:lnTo>
                  <a:lnTo>
                    <a:pt x="0" y="5029"/>
                  </a:lnTo>
                  <a:lnTo>
                    <a:pt x="0" y="6134"/>
                  </a:lnTo>
                  <a:lnTo>
                    <a:pt x="0" y="6692"/>
                  </a:lnTo>
                </a:path>
              </a:pathLst>
            </a:custGeom>
            <a:ln w="3175">
              <a:solidFill>
                <a:srgbClr val="5C86AE"/>
              </a:solidFill>
            </a:ln>
          </p:spPr>
          <p:txBody>
            <a:bodyPr wrap="square" lIns="0" tIns="0" rIns="0" bIns="0" rtlCol="0"/>
            <a:lstStyle/>
            <a:p/>
          </p:txBody>
        </p:sp>
        <p:sp>
          <p:nvSpPr>
            <p:cNvPr id="3360" name="object 3360" descr=""/>
            <p:cNvSpPr/>
            <p:nvPr/>
          </p:nvSpPr>
          <p:spPr>
            <a:xfrm>
              <a:off x="5977250" y="2507375"/>
              <a:ext cx="0" cy="635"/>
            </a:xfrm>
            <a:custGeom>
              <a:avLst/>
              <a:gdLst/>
              <a:ahLst/>
              <a:cxnLst/>
              <a:rect l="l" t="t" r="r" b="b"/>
              <a:pathLst>
                <a:path w="0" h="635">
                  <a:moveTo>
                    <a:pt x="0" y="0"/>
                  </a:moveTo>
                  <a:lnTo>
                    <a:pt x="0" y="558"/>
                  </a:lnTo>
                  <a:lnTo>
                    <a:pt x="0" y="0"/>
                  </a:lnTo>
                </a:path>
              </a:pathLst>
            </a:custGeom>
            <a:ln w="3175">
              <a:solidFill>
                <a:srgbClr val="5C86AE"/>
              </a:solidFill>
            </a:ln>
          </p:spPr>
          <p:txBody>
            <a:bodyPr wrap="square" lIns="0" tIns="0" rIns="0" bIns="0" rtlCol="0"/>
            <a:lstStyle/>
            <a:p/>
          </p:txBody>
        </p:sp>
        <p:sp>
          <p:nvSpPr>
            <p:cNvPr id="3361" name="object 3361" descr=""/>
            <p:cNvSpPr/>
            <p:nvPr/>
          </p:nvSpPr>
          <p:spPr>
            <a:xfrm>
              <a:off x="5966634" y="2500672"/>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3362" name="object 3362" descr=""/>
            <p:cNvSpPr/>
            <p:nvPr/>
          </p:nvSpPr>
          <p:spPr>
            <a:xfrm>
              <a:off x="5976692" y="2500671"/>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363" name="object 3363" descr=""/>
            <p:cNvSpPr/>
            <p:nvPr/>
          </p:nvSpPr>
          <p:spPr>
            <a:xfrm>
              <a:off x="5966634" y="2497323"/>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3364" name="object 3364" descr=""/>
            <p:cNvSpPr/>
            <p:nvPr/>
          </p:nvSpPr>
          <p:spPr>
            <a:xfrm>
              <a:off x="5976692" y="2497322"/>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3365" name="object 3365" descr=""/>
            <p:cNvSpPr/>
            <p:nvPr/>
          </p:nvSpPr>
          <p:spPr>
            <a:xfrm>
              <a:off x="5973888" y="2529148"/>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3366" name="object 3366" descr=""/>
            <p:cNvSpPr/>
            <p:nvPr/>
          </p:nvSpPr>
          <p:spPr>
            <a:xfrm>
              <a:off x="5968865" y="2529146"/>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367" name="object 3367" descr=""/>
            <p:cNvSpPr/>
            <p:nvPr/>
          </p:nvSpPr>
          <p:spPr>
            <a:xfrm>
              <a:off x="5970538" y="2529146"/>
              <a:ext cx="1905" cy="635"/>
            </a:xfrm>
            <a:custGeom>
              <a:avLst/>
              <a:gdLst/>
              <a:ahLst/>
              <a:cxnLst/>
              <a:rect l="l" t="t" r="r" b="b"/>
              <a:pathLst>
                <a:path w="1904" h="635">
                  <a:moveTo>
                    <a:pt x="1689" y="558"/>
                  </a:moveTo>
                  <a:lnTo>
                    <a:pt x="1689" y="0"/>
                  </a:lnTo>
                  <a:lnTo>
                    <a:pt x="1117" y="0"/>
                  </a:lnTo>
                  <a:lnTo>
                    <a:pt x="558" y="0"/>
                  </a:lnTo>
                  <a:lnTo>
                    <a:pt x="0" y="558"/>
                  </a:lnTo>
                </a:path>
              </a:pathLst>
            </a:custGeom>
            <a:ln w="3175">
              <a:solidFill>
                <a:srgbClr val="5C86AE"/>
              </a:solidFill>
            </a:ln>
          </p:spPr>
          <p:txBody>
            <a:bodyPr wrap="square" lIns="0" tIns="0" rIns="0" bIns="0" rtlCol="0"/>
            <a:lstStyle/>
            <a:p/>
          </p:txBody>
        </p:sp>
        <p:sp>
          <p:nvSpPr>
            <p:cNvPr id="3368" name="object 3368" descr=""/>
            <p:cNvSpPr/>
            <p:nvPr/>
          </p:nvSpPr>
          <p:spPr>
            <a:xfrm>
              <a:off x="5976692" y="2536961"/>
              <a:ext cx="635" cy="635"/>
            </a:xfrm>
            <a:custGeom>
              <a:avLst/>
              <a:gdLst/>
              <a:ahLst/>
              <a:cxnLst/>
              <a:rect l="l" t="t" r="r" b="b"/>
              <a:pathLst>
                <a:path w="635" h="635">
                  <a:moveTo>
                    <a:pt x="0" y="0"/>
                  </a:moveTo>
                  <a:lnTo>
                    <a:pt x="0" y="558"/>
                  </a:lnTo>
                  <a:lnTo>
                    <a:pt x="558" y="0"/>
                  </a:lnTo>
                  <a:lnTo>
                    <a:pt x="558" y="558"/>
                  </a:lnTo>
                </a:path>
              </a:pathLst>
            </a:custGeom>
            <a:ln w="3175">
              <a:solidFill>
                <a:srgbClr val="5C86AE"/>
              </a:solidFill>
            </a:ln>
          </p:spPr>
          <p:txBody>
            <a:bodyPr wrap="square" lIns="0" tIns="0" rIns="0" bIns="0" rtlCol="0"/>
            <a:lstStyle/>
            <a:p/>
          </p:txBody>
        </p:sp>
        <p:sp>
          <p:nvSpPr>
            <p:cNvPr id="3369" name="object 3369" descr=""/>
            <p:cNvSpPr/>
            <p:nvPr/>
          </p:nvSpPr>
          <p:spPr>
            <a:xfrm>
              <a:off x="5973889" y="2536961"/>
              <a:ext cx="1905" cy="635"/>
            </a:xfrm>
            <a:custGeom>
              <a:avLst/>
              <a:gdLst/>
              <a:ahLst/>
              <a:cxnLst/>
              <a:rect l="l" t="t" r="r" b="b"/>
              <a:pathLst>
                <a:path w="1904" h="635">
                  <a:moveTo>
                    <a:pt x="0" y="0"/>
                  </a:moveTo>
                  <a:lnTo>
                    <a:pt x="558" y="558"/>
                  </a:lnTo>
                  <a:lnTo>
                    <a:pt x="1117" y="558"/>
                  </a:lnTo>
                  <a:lnTo>
                    <a:pt x="1689" y="0"/>
                  </a:lnTo>
                </a:path>
              </a:pathLst>
            </a:custGeom>
            <a:ln w="3175">
              <a:solidFill>
                <a:srgbClr val="5C86AE"/>
              </a:solidFill>
            </a:ln>
          </p:spPr>
          <p:txBody>
            <a:bodyPr wrap="square" lIns="0" tIns="0" rIns="0" bIns="0" rtlCol="0"/>
            <a:lstStyle/>
            <a:p/>
          </p:txBody>
        </p:sp>
        <p:sp>
          <p:nvSpPr>
            <p:cNvPr id="3370" name="object 3370" descr=""/>
            <p:cNvSpPr/>
            <p:nvPr/>
          </p:nvSpPr>
          <p:spPr>
            <a:xfrm>
              <a:off x="5970540" y="2536961"/>
              <a:ext cx="1905" cy="635"/>
            </a:xfrm>
            <a:custGeom>
              <a:avLst/>
              <a:gdLst/>
              <a:ahLst/>
              <a:cxnLst/>
              <a:rect l="l" t="t" r="r" b="b"/>
              <a:pathLst>
                <a:path w="1904" h="635">
                  <a:moveTo>
                    <a:pt x="0" y="0"/>
                  </a:moveTo>
                  <a:lnTo>
                    <a:pt x="558" y="558"/>
                  </a:lnTo>
                  <a:lnTo>
                    <a:pt x="1117" y="558"/>
                  </a:lnTo>
                  <a:lnTo>
                    <a:pt x="1689" y="558"/>
                  </a:lnTo>
                  <a:lnTo>
                    <a:pt x="1689" y="0"/>
                  </a:lnTo>
                </a:path>
              </a:pathLst>
            </a:custGeom>
            <a:ln w="3175">
              <a:solidFill>
                <a:srgbClr val="5C86AE"/>
              </a:solidFill>
            </a:ln>
          </p:spPr>
          <p:txBody>
            <a:bodyPr wrap="square" lIns="0" tIns="0" rIns="0" bIns="0" rtlCol="0"/>
            <a:lstStyle/>
            <a:p/>
          </p:txBody>
        </p:sp>
        <p:sp>
          <p:nvSpPr>
            <p:cNvPr id="3371" name="object 3371" descr=""/>
            <p:cNvSpPr/>
            <p:nvPr/>
          </p:nvSpPr>
          <p:spPr>
            <a:xfrm>
              <a:off x="5967750" y="2536961"/>
              <a:ext cx="1905" cy="635"/>
            </a:xfrm>
            <a:custGeom>
              <a:avLst/>
              <a:gdLst/>
              <a:ahLst/>
              <a:cxnLst/>
              <a:rect l="l" t="t" r="r" b="b"/>
              <a:pathLst>
                <a:path w="1904" h="635">
                  <a:moveTo>
                    <a:pt x="0" y="0"/>
                  </a:moveTo>
                  <a:lnTo>
                    <a:pt x="558" y="558"/>
                  </a:lnTo>
                  <a:lnTo>
                    <a:pt x="1117" y="558"/>
                  </a:lnTo>
                  <a:lnTo>
                    <a:pt x="1676" y="0"/>
                  </a:lnTo>
                </a:path>
              </a:pathLst>
            </a:custGeom>
            <a:ln w="3175">
              <a:solidFill>
                <a:srgbClr val="5C86AE"/>
              </a:solidFill>
            </a:ln>
          </p:spPr>
          <p:txBody>
            <a:bodyPr wrap="square" lIns="0" tIns="0" rIns="0" bIns="0" rtlCol="0"/>
            <a:lstStyle/>
            <a:p/>
          </p:txBody>
        </p:sp>
        <p:sp>
          <p:nvSpPr>
            <p:cNvPr id="3372" name="object 3372" descr=""/>
            <p:cNvSpPr/>
            <p:nvPr/>
          </p:nvSpPr>
          <p:spPr>
            <a:xfrm>
              <a:off x="5966075" y="2536967"/>
              <a:ext cx="635" cy="635"/>
            </a:xfrm>
            <a:custGeom>
              <a:avLst/>
              <a:gdLst/>
              <a:ahLst/>
              <a:cxnLst/>
              <a:rect l="l" t="t" r="r" b="b"/>
              <a:pathLst>
                <a:path w="635" h="635">
                  <a:moveTo>
                    <a:pt x="0" y="558"/>
                  </a:moveTo>
                  <a:lnTo>
                    <a:pt x="0" y="0"/>
                  </a:lnTo>
                  <a:lnTo>
                    <a:pt x="0" y="558"/>
                  </a:lnTo>
                  <a:lnTo>
                    <a:pt x="558" y="558"/>
                  </a:lnTo>
                  <a:lnTo>
                    <a:pt x="558" y="0"/>
                  </a:lnTo>
                </a:path>
              </a:pathLst>
            </a:custGeom>
            <a:ln w="3175">
              <a:solidFill>
                <a:srgbClr val="5C86AE"/>
              </a:solidFill>
            </a:ln>
          </p:spPr>
          <p:txBody>
            <a:bodyPr wrap="square" lIns="0" tIns="0" rIns="0" bIns="0" rtlCol="0"/>
            <a:lstStyle/>
            <a:p/>
          </p:txBody>
        </p:sp>
        <p:sp>
          <p:nvSpPr>
            <p:cNvPr id="3373" name="object 3373" descr=""/>
            <p:cNvSpPr/>
            <p:nvPr/>
          </p:nvSpPr>
          <p:spPr>
            <a:xfrm>
              <a:off x="5957703" y="2503468"/>
              <a:ext cx="1270" cy="635"/>
            </a:xfrm>
            <a:custGeom>
              <a:avLst/>
              <a:gdLst/>
              <a:ahLst/>
              <a:cxnLst/>
              <a:rect l="l" t="t" r="r" b="b"/>
              <a:pathLst>
                <a:path w="1270" h="635">
                  <a:moveTo>
                    <a:pt x="1117" y="558"/>
                  </a:moveTo>
                  <a:lnTo>
                    <a:pt x="558" y="558"/>
                  </a:lnTo>
                  <a:lnTo>
                    <a:pt x="0" y="0"/>
                  </a:lnTo>
                </a:path>
              </a:pathLst>
            </a:custGeom>
            <a:ln w="3175">
              <a:solidFill>
                <a:srgbClr val="5C86AE"/>
              </a:solidFill>
            </a:ln>
          </p:spPr>
          <p:txBody>
            <a:bodyPr wrap="square" lIns="0" tIns="0" rIns="0" bIns="0" rtlCol="0"/>
            <a:lstStyle/>
            <a:p/>
          </p:txBody>
        </p:sp>
        <p:sp>
          <p:nvSpPr>
            <p:cNvPr id="3374" name="object 3374" descr=""/>
            <p:cNvSpPr/>
            <p:nvPr/>
          </p:nvSpPr>
          <p:spPr>
            <a:xfrm>
              <a:off x="5953236" y="2501788"/>
              <a:ext cx="1905" cy="635"/>
            </a:xfrm>
            <a:custGeom>
              <a:avLst/>
              <a:gdLst/>
              <a:ahLst/>
              <a:cxnLst/>
              <a:rect l="l" t="t" r="r" b="b"/>
              <a:pathLst>
                <a:path w="1904" h="635">
                  <a:moveTo>
                    <a:pt x="1676" y="0"/>
                  </a:moveTo>
                  <a:lnTo>
                    <a:pt x="558" y="0"/>
                  </a:lnTo>
                  <a:lnTo>
                    <a:pt x="0" y="558"/>
                  </a:lnTo>
                </a:path>
              </a:pathLst>
            </a:custGeom>
            <a:ln w="3175">
              <a:solidFill>
                <a:srgbClr val="5C86AE"/>
              </a:solidFill>
            </a:ln>
          </p:spPr>
          <p:txBody>
            <a:bodyPr wrap="square" lIns="0" tIns="0" rIns="0" bIns="0" rtlCol="0"/>
            <a:lstStyle/>
            <a:p/>
          </p:txBody>
        </p:sp>
        <p:sp>
          <p:nvSpPr>
            <p:cNvPr id="3375" name="object 3375" descr=""/>
            <p:cNvSpPr/>
            <p:nvPr/>
          </p:nvSpPr>
          <p:spPr>
            <a:xfrm>
              <a:off x="5948215" y="250514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376" name="object 3376" descr=""/>
            <p:cNvSpPr/>
            <p:nvPr/>
          </p:nvSpPr>
          <p:spPr>
            <a:xfrm>
              <a:off x="5950449" y="2510166"/>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377" name="object 3377" descr=""/>
            <p:cNvSpPr/>
            <p:nvPr/>
          </p:nvSpPr>
          <p:spPr>
            <a:xfrm>
              <a:off x="5952681" y="2511840"/>
              <a:ext cx="2540" cy="635"/>
            </a:xfrm>
            <a:custGeom>
              <a:avLst/>
              <a:gdLst/>
              <a:ahLst/>
              <a:cxnLst/>
              <a:rect l="l" t="t" r="r" b="b"/>
              <a:pathLst>
                <a:path w="2539" h="635">
                  <a:moveTo>
                    <a:pt x="0" y="0"/>
                  </a:moveTo>
                  <a:lnTo>
                    <a:pt x="558" y="558"/>
                  </a:lnTo>
                  <a:lnTo>
                    <a:pt x="1117" y="558"/>
                  </a:lnTo>
                  <a:lnTo>
                    <a:pt x="1676" y="558"/>
                  </a:lnTo>
                  <a:lnTo>
                    <a:pt x="2235" y="558"/>
                  </a:lnTo>
                </a:path>
              </a:pathLst>
            </a:custGeom>
            <a:ln w="3175">
              <a:solidFill>
                <a:srgbClr val="5C86AE"/>
              </a:solidFill>
            </a:ln>
          </p:spPr>
          <p:txBody>
            <a:bodyPr wrap="square" lIns="0" tIns="0" rIns="0" bIns="0" rtlCol="0"/>
            <a:lstStyle/>
            <a:p/>
          </p:txBody>
        </p:sp>
        <p:sp>
          <p:nvSpPr>
            <p:cNvPr id="3378" name="object 3378" descr=""/>
            <p:cNvSpPr/>
            <p:nvPr/>
          </p:nvSpPr>
          <p:spPr>
            <a:xfrm>
              <a:off x="5955472" y="2507927"/>
              <a:ext cx="4445" cy="5080"/>
            </a:xfrm>
            <a:custGeom>
              <a:avLst/>
              <a:gdLst/>
              <a:ahLst/>
              <a:cxnLst/>
              <a:rect l="l" t="t" r="r" b="b"/>
              <a:pathLst>
                <a:path w="4445" h="5080">
                  <a:moveTo>
                    <a:pt x="0" y="4470"/>
                  </a:moveTo>
                  <a:lnTo>
                    <a:pt x="558" y="3911"/>
                  </a:lnTo>
                  <a:lnTo>
                    <a:pt x="1676" y="3911"/>
                  </a:lnTo>
                  <a:lnTo>
                    <a:pt x="2235" y="3352"/>
                  </a:lnTo>
                  <a:lnTo>
                    <a:pt x="2794" y="2793"/>
                  </a:lnTo>
                  <a:lnTo>
                    <a:pt x="3352" y="2235"/>
                  </a:lnTo>
                  <a:lnTo>
                    <a:pt x="3352" y="1676"/>
                  </a:lnTo>
                  <a:lnTo>
                    <a:pt x="3911" y="558"/>
                  </a:lnTo>
                  <a:lnTo>
                    <a:pt x="3911" y="0"/>
                  </a:lnTo>
                </a:path>
              </a:pathLst>
            </a:custGeom>
            <a:ln w="3175">
              <a:solidFill>
                <a:srgbClr val="5C86AE"/>
              </a:solidFill>
            </a:ln>
          </p:spPr>
          <p:txBody>
            <a:bodyPr wrap="square" lIns="0" tIns="0" rIns="0" bIns="0" rtlCol="0"/>
            <a:lstStyle/>
            <a:p/>
          </p:txBody>
        </p:sp>
        <p:sp>
          <p:nvSpPr>
            <p:cNvPr id="3379" name="object 3379" descr=""/>
            <p:cNvSpPr/>
            <p:nvPr/>
          </p:nvSpPr>
          <p:spPr>
            <a:xfrm>
              <a:off x="5948216" y="2503463"/>
              <a:ext cx="1270" cy="4445"/>
            </a:xfrm>
            <a:custGeom>
              <a:avLst/>
              <a:gdLst/>
              <a:ahLst/>
              <a:cxnLst/>
              <a:rect l="l" t="t" r="r" b="b"/>
              <a:pathLst>
                <a:path w="1270" h="4444">
                  <a:moveTo>
                    <a:pt x="0" y="3911"/>
                  </a:moveTo>
                  <a:lnTo>
                    <a:pt x="0" y="2793"/>
                  </a:lnTo>
                  <a:lnTo>
                    <a:pt x="0" y="1676"/>
                  </a:lnTo>
                  <a:lnTo>
                    <a:pt x="558" y="558"/>
                  </a:lnTo>
                  <a:lnTo>
                    <a:pt x="1117" y="0"/>
                  </a:lnTo>
                </a:path>
              </a:pathLst>
            </a:custGeom>
            <a:ln w="3175">
              <a:solidFill>
                <a:srgbClr val="5C86AE"/>
              </a:solidFill>
            </a:ln>
          </p:spPr>
          <p:txBody>
            <a:bodyPr wrap="square" lIns="0" tIns="0" rIns="0" bIns="0" rtlCol="0"/>
            <a:lstStyle/>
            <a:p/>
          </p:txBody>
        </p:sp>
        <p:sp>
          <p:nvSpPr>
            <p:cNvPr id="3380" name="object 3380" descr=""/>
            <p:cNvSpPr/>
            <p:nvPr/>
          </p:nvSpPr>
          <p:spPr>
            <a:xfrm>
              <a:off x="5953239" y="2500671"/>
              <a:ext cx="2540" cy="635"/>
            </a:xfrm>
            <a:custGeom>
              <a:avLst/>
              <a:gdLst/>
              <a:ahLst/>
              <a:cxnLst/>
              <a:rect l="l" t="t" r="r" b="b"/>
              <a:pathLst>
                <a:path w="2539" h="635">
                  <a:moveTo>
                    <a:pt x="0" y="558"/>
                  </a:moveTo>
                  <a:lnTo>
                    <a:pt x="558" y="0"/>
                  </a:lnTo>
                  <a:lnTo>
                    <a:pt x="1117" y="0"/>
                  </a:lnTo>
                  <a:lnTo>
                    <a:pt x="1676" y="0"/>
                  </a:lnTo>
                  <a:lnTo>
                    <a:pt x="2235" y="558"/>
                  </a:lnTo>
                </a:path>
              </a:pathLst>
            </a:custGeom>
            <a:ln w="3175">
              <a:solidFill>
                <a:srgbClr val="5C86AE"/>
              </a:solidFill>
            </a:ln>
          </p:spPr>
          <p:txBody>
            <a:bodyPr wrap="square" lIns="0" tIns="0" rIns="0" bIns="0" rtlCol="0"/>
            <a:lstStyle/>
            <a:p/>
          </p:txBody>
        </p:sp>
        <p:sp>
          <p:nvSpPr>
            <p:cNvPr id="3381" name="object 3381" descr=""/>
            <p:cNvSpPr/>
            <p:nvPr/>
          </p:nvSpPr>
          <p:spPr>
            <a:xfrm>
              <a:off x="5957145" y="2501229"/>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382" name="object 3382" descr=""/>
            <p:cNvSpPr/>
            <p:nvPr/>
          </p:nvSpPr>
          <p:spPr>
            <a:xfrm>
              <a:off x="5959378" y="2503462"/>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383" name="object 3383" descr=""/>
            <p:cNvSpPr/>
            <p:nvPr/>
          </p:nvSpPr>
          <p:spPr>
            <a:xfrm>
              <a:off x="5960494" y="2505142"/>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3384" name="object 3384" descr=""/>
            <p:cNvSpPr/>
            <p:nvPr/>
          </p:nvSpPr>
          <p:spPr>
            <a:xfrm>
              <a:off x="5959377" y="2507934"/>
              <a:ext cx="1270" cy="3175"/>
            </a:xfrm>
            <a:custGeom>
              <a:avLst/>
              <a:gdLst/>
              <a:ahLst/>
              <a:cxnLst/>
              <a:rect l="l" t="t" r="r" b="b"/>
              <a:pathLst>
                <a:path w="1270" h="3175">
                  <a:moveTo>
                    <a:pt x="1117" y="0"/>
                  </a:moveTo>
                  <a:lnTo>
                    <a:pt x="1117" y="558"/>
                  </a:lnTo>
                  <a:lnTo>
                    <a:pt x="558" y="1676"/>
                  </a:lnTo>
                  <a:lnTo>
                    <a:pt x="558" y="2235"/>
                  </a:lnTo>
                  <a:lnTo>
                    <a:pt x="0" y="2794"/>
                  </a:lnTo>
                </a:path>
              </a:pathLst>
            </a:custGeom>
            <a:ln w="3175">
              <a:solidFill>
                <a:srgbClr val="5C86AE"/>
              </a:solidFill>
            </a:ln>
          </p:spPr>
          <p:txBody>
            <a:bodyPr wrap="square" lIns="0" tIns="0" rIns="0" bIns="0" rtlCol="0"/>
            <a:lstStyle/>
            <a:p/>
          </p:txBody>
        </p:sp>
        <p:sp>
          <p:nvSpPr>
            <p:cNvPr id="3385" name="object 3385" descr=""/>
            <p:cNvSpPr/>
            <p:nvPr/>
          </p:nvSpPr>
          <p:spPr>
            <a:xfrm>
              <a:off x="5953236" y="2513514"/>
              <a:ext cx="2540" cy="0"/>
            </a:xfrm>
            <a:custGeom>
              <a:avLst/>
              <a:gdLst/>
              <a:ahLst/>
              <a:cxnLst/>
              <a:rect l="l" t="t" r="r" b="b"/>
              <a:pathLst>
                <a:path w="2539" h="0">
                  <a:moveTo>
                    <a:pt x="2235" y="0"/>
                  </a:moveTo>
                  <a:lnTo>
                    <a:pt x="1117" y="0"/>
                  </a:lnTo>
                  <a:lnTo>
                    <a:pt x="0" y="0"/>
                  </a:lnTo>
                </a:path>
              </a:pathLst>
            </a:custGeom>
            <a:ln w="3175">
              <a:solidFill>
                <a:srgbClr val="5C86AE"/>
              </a:solidFill>
            </a:ln>
          </p:spPr>
          <p:txBody>
            <a:bodyPr wrap="square" lIns="0" tIns="0" rIns="0" bIns="0" rtlCol="0"/>
            <a:lstStyle/>
            <a:p/>
          </p:txBody>
        </p:sp>
        <p:sp>
          <p:nvSpPr>
            <p:cNvPr id="3386" name="object 3386" descr=""/>
            <p:cNvSpPr/>
            <p:nvPr/>
          </p:nvSpPr>
          <p:spPr>
            <a:xfrm>
              <a:off x="5948774" y="2510165"/>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387" name="object 3387" descr=""/>
            <p:cNvSpPr/>
            <p:nvPr/>
          </p:nvSpPr>
          <p:spPr>
            <a:xfrm>
              <a:off x="5948216" y="2507374"/>
              <a:ext cx="0" cy="1905"/>
            </a:xfrm>
            <a:custGeom>
              <a:avLst/>
              <a:gdLst/>
              <a:ahLst/>
              <a:cxnLst/>
              <a:rect l="l" t="t" r="r" b="b"/>
              <a:pathLst>
                <a:path w="0" h="1905">
                  <a:moveTo>
                    <a:pt x="0" y="1676"/>
                  </a:moveTo>
                  <a:lnTo>
                    <a:pt x="0" y="558"/>
                  </a:lnTo>
                  <a:lnTo>
                    <a:pt x="0" y="0"/>
                  </a:lnTo>
                </a:path>
              </a:pathLst>
            </a:custGeom>
            <a:ln w="3175">
              <a:solidFill>
                <a:srgbClr val="5C86AE"/>
              </a:solidFill>
            </a:ln>
          </p:spPr>
          <p:txBody>
            <a:bodyPr wrap="square" lIns="0" tIns="0" rIns="0" bIns="0" rtlCol="0"/>
            <a:lstStyle/>
            <a:p/>
          </p:txBody>
        </p:sp>
        <p:sp>
          <p:nvSpPr>
            <p:cNvPr id="3388" name="object 3388" descr=""/>
            <p:cNvSpPr/>
            <p:nvPr/>
          </p:nvSpPr>
          <p:spPr>
            <a:xfrm>
              <a:off x="5958821" y="2506815"/>
              <a:ext cx="0" cy="2540"/>
            </a:xfrm>
            <a:custGeom>
              <a:avLst/>
              <a:gdLst/>
              <a:ahLst/>
              <a:cxnLst/>
              <a:rect l="l" t="t" r="r" b="b"/>
              <a:pathLst>
                <a:path w="0" h="2539">
                  <a:moveTo>
                    <a:pt x="0" y="2235"/>
                  </a:moveTo>
                  <a:lnTo>
                    <a:pt x="0" y="1676"/>
                  </a:lnTo>
                  <a:lnTo>
                    <a:pt x="0" y="1117"/>
                  </a:lnTo>
                  <a:lnTo>
                    <a:pt x="0" y="558"/>
                  </a:lnTo>
                  <a:lnTo>
                    <a:pt x="0" y="0"/>
                  </a:lnTo>
                </a:path>
              </a:pathLst>
            </a:custGeom>
            <a:ln w="3175">
              <a:solidFill>
                <a:srgbClr val="5C86AE"/>
              </a:solidFill>
            </a:ln>
          </p:spPr>
          <p:txBody>
            <a:bodyPr wrap="square" lIns="0" tIns="0" rIns="0" bIns="0" rtlCol="0"/>
            <a:lstStyle/>
            <a:p/>
          </p:txBody>
        </p:sp>
        <p:sp>
          <p:nvSpPr>
            <p:cNvPr id="3389" name="object 3389" descr=""/>
            <p:cNvSpPr/>
            <p:nvPr/>
          </p:nvSpPr>
          <p:spPr>
            <a:xfrm>
              <a:off x="5958262" y="2505141"/>
              <a:ext cx="635" cy="1270"/>
            </a:xfrm>
            <a:custGeom>
              <a:avLst/>
              <a:gdLst/>
              <a:ahLst/>
              <a:cxnLst/>
              <a:rect l="l" t="t" r="r" b="b"/>
              <a:pathLst>
                <a:path w="635" h="1269">
                  <a:moveTo>
                    <a:pt x="558" y="1117"/>
                  </a:moveTo>
                  <a:lnTo>
                    <a:pt x="0" y="1117"/>
                  </a:lnTo>
                  <a:lnTo>
                    <a:pt x="558" y="1117"/>
                  </a:lnTo>
                  <a:lnTo>
                    <a:pt x="558" y="558"/>
                  </a:lnTo>
                  <a:lnTo>
                    <a:pt x="0" y="0"/>
                  </a:lnTo>
                </a:path>
              </a:pathLst>
            </a:custGeom>
            <a:ln w="3175">
              <a:solidFill>
                <a:srgbClr val="5C86AE"/>
              </a:solidFill>
            </a:ln>
          </p:spPr>
          <p:txBody>
            <a:bodyPr wrap="square" lIns="0" tIns="0" rIns="0" bIns="0" rtlCol="0"/>
            <a:lstStyle/>
            <a:p/>
          </p:txBody>
        </p:sp>
        <p:sp>
          <p:nvSpPr>
            <p:cNvPr id="3390" name="object 3390" descr=""/>
            <p:cNvSpPr/>
            <p:nvPr/>
          </p:nvSpPr>
          <p:spPr>
            <a:xfrm>
              <a:off x="5959936" y="2504585"/>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3391" name="object 3391" descr=""/>
            <p:cNvSpPr/>
            <p:nvPr/>
          </p:nvSpPr>
          <p:spPr>
            <a:xfrm>
              <a:off x="5959936" y="2507934"/>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3392" name="object 3392" descr=""/>
            <p:cNvSpPr/>
            <p:nvPr/>
          </p:nvSpPr>
          <p:spPr>
            <a:xfrm>
              <a:off x="5954354" y="2512956"/>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393" name="object 3393" descr=""/>
            <p:cNvSpPr/>
            <p:nvPr/>
          </p:nvSpPr>
          <p:spPr>
            <a:xfrm>
              <a:off x="5952679" y="2512956"/>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3394" name="object 3394" descr=""/>
            <p:cNvSpPr/>
            <p:nvPr/>
          </p:nvSpPr>
          <p:spPr>
            <a:xfrm>
              <a:off x="5953239" y="2513514"/>
              <a:ext cx="2540" cy="0"/>
            </a:xfrm>
            <a:custGeom>
              <a:avLst/>
              <a:gdLst/>
              <a:ahLst/>
              <a:cxnLst/>
              <a:rect l="l" t="t" r="r" b="b"/>
              <a:pathLst>
                <a:path w="2539" h="0">
                  <a:moveTo>
                    <a:pt x="0" y="0"/>
                  </a:moveTo>
                  <a:lnTo>
                    <a:pt x="558" y="0"/>
                  </a:lnTo>
                  <a:lnTo>
                    <a:pt x="1117" y="0"/>
                  </a:lnTo>
                  <a:lnTo>
                    <a:pt x="1676" y="0"/>
                  </a:lnTo>
                  <a:lnTo>
                    <a:pt x="2235" y="0"/>
                  </a:lnTo>
                </a:path>
              </a:pathLst>
            </a:custGeom>
            <a:ln w="3175">
              <a:solidFill>
                <a:srgbClr val="5C86AE"/>
              </a:solidFill>
            </a:ln>
          </p:spPr>
          <p:txBody>
            <a:bodyPr wrap="square" lIns="0" tIns="0" rIns="0" bIns="0" rtlCol="0"/>
            <a:lstStyle/>
            <a:p/>
          </p:txBody>
        </p:sp>
        <p:sp>
          <p:nvSpPr>
            <p:cNvPr id="3395" name="object 3395" descr=""/>
            <p:cNvSpPr/>
            <p:nvPr/>
          </p:nvSpPr>
          <p:spPr>
            <a:xfrm>
              <a:off x="5957704" y="2504587"/>
              <a:ext cx="3175" cy="8255"/>
            </a:xfrm>
            <a:custGeom>
              <a:avLst/>
              <a:gdLst/>
              <a:ahLst/>
              <a:cxnLst/>
              <a:rect l="l" t="t" r="r" b="b"/>
              <a:pathLst>
                <a:path w="3175" h="8255">
                  <a:moveTo>
                    <a:pt x="0" y="7810"/>
                  </a:moveTo>
                  <a:lnTo>
                    <a:pt x="558" y="7251"/>
                  </a:lnTo>
                  <a:lnTo>
                    <a:pt x="1117" y="6692"/>
                  </a:lnTo>
                  <a:lnTo>
                    <a:pt x="1676" y="6134"/>
                  </a:lnTo>
                  <a:lnTo>
                    <a:pt x="2235" y="5575"/>
                  </a:lnTo>
                  <a:lnTo>
                    <a:pt x="2235" y="5016"/>
                  </a:lnTo>
                  <a:lnTo>
                    <a:pt x="2794" y="3898"/>
                  </a:lnTo>
                  <a:lnTo>
                    <a:pt x="2794" y="558"/>
                  </a:lnTo>
                  <a:lnTo>
                    <a:pt x="2235" y="0"/>
                  </a:lnTo>
                </a:path>
              </a:pathLst>
            </a:custGeom>
            <a:ln w="3175">
              <a:solidFill>
                <a:srgbClr val="5C86AE"/>
              </a:solidFill>
            </a:ln>
          </p:spPr>
          <p:txBody>
            <a:bodyPr wrap="square" lIns="0" tIns="0" rIns="0" bIns="0" rtlCol="0"/>
            <a:lstStyle/>
            <a:p/>
          </p:txBody>
        </p:sp>
        <p:sp>
          <p:nvSpPr>
            <p:cNvPr id="3396" name="object 3396" descr=""/>
            <p:cNvSpPr/>
            <p:nvPr/>
          </p:nvSpPr>
          <p:spPr>
            <a:xfrm>
              <a:off x="5953793" y="2501787"/>
              <a:ext cx="3810" cy="1270"/>
            </a:xfrm>
            <a:custGeom>
              <a:avLst/>
              <a:gdLst/>
              <a:ahLst/>
              <a:cxnLst/>
              <a:rect l="l" t="t" r="r" b="b"/>
              <a:pathLst>
                <a:path w="3810" h="1269">
                  <a:moveTo>
                    <a:pt x="3352" y="1117"/>
                  </a:moveTo>
                  <a:lnTo>
                    <a:pt x="2794" y="571"/>
                  </a:lnTo>
                  <a:lnTo>
                    <a:pt x="1676" y="0"/>
                  </a:lnTo>
                  <a:lnTo>
                    <a:pt x="1117" y="0"/>
                  </a:lnTo>
                  <a:lnTo>
                    <a:pt x="0" y="0"/>
                  </a:lnTo>
                </a:path>
              </a:pathLst>
            </a:custGeom>
            <a:ln w="3175">
              <a:solidFill>
                <a:srgbClr val="5C86AE"/>
              </a:solidFill>
            </a:ln>
          </p:spPr>
          <p:txBody>
            <a:bodyPr wrap="square" lIns="0" tIns="0" rIns="0" bIns="0" rtlCol="0"/>
            <a:lstStyle/>
            <a:p/>
          </p:txBody>
        </p:sp>
        <p:sp>
          <p:nvSpPr>
            <p:cNvPr id="3397" name="object 3397" descr=""/>
            <p:cNvSpPr/>
            <p:nvPr/>
          </p:nvSpPr>
          <p:spPr>
            <a:xfrm>
              <a:off x="5300019" y="2476109"/>
              <a:ext cx="0" cy="3175"/>
            </a:xfrm>
            <a:custGeom>
              <a:avLst/>
              <a:gdLst/>
              <a:ahLst/>
              <a:cxnLst/>
              <a:rect l="l" t="t" r="r" b="b"/>
              <a:pathLst>
                <a:path w="0" h="3175">
                  <a:moveTo>
                    <a:pt x="0" y="0"/>
                  </a:moveTo>
                  <a:lnTo>
                    <a:pt x="0" y="1117"/>
                  </a:lnTo>
                  <a:lnTo>
                    <a:pt x="0" y="2235"/>
                  </a:lnTo>
                  <a:lnTo>
                    <a:pt x="0" y="2794"/>
                  </a:lnTo>
                </a:path>
              </a:pathLst>
            </a:custGeom>
            <a:ln w="3175">
              <a:solidFill>
                <a:srgbClr val="5C86AE"/>
              </a:solidFill>
            </a:ln>
          </p:spPr>
          <p:txBody>
            <a:bodyPr wrap="square" lIns="0" tIns="0" rIns="0" bIns="0" rtlCol="0"/>
            <a:lstStyle/>
            <a:p/>
          </p:txBody>
        </p:sp>
        <p:sp>
          <p:nvSpPr>
            <p:cNvPr id="3398" name="object 3398" descr=""/>
            <p:cNvSpPr/>
            <p:nvPr/>
          </p:nvSpPr>
          <p:spPr>
            <a:xfrm>
              <a:off x="5296672" y="247610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399" name="object 3399" descr=""/>
            <p:cNvSpPr/>
            <p:nvPr/>
          </p:nvSpPr>
          <p:spPr>
            <a:xfrm>
              <a:off x="5298916" y="2476109"/>
              <a:ext cx="1270" cy="0"/>
            </a:xfrm>
            <a:custGeom>
              <a:avLst/>
              <a:gdLst/>
              <a:ahLst/>
              <a:cxnLst/>
              <a:rect l="l" t="t" r="r" b="b"/>
              <a:pathLst>
                <a:path w="1270" h="0">
                  <a:moveTo>
                    <a:pt x="0" y="0"/>
                  </a:moveTo>
                  <a:lnTo>
                    <a:pt x="1104" y="0"/>
                  </a:lnTo>
                </a:path>
              </a:pathLst>
            </a:custGeom>
            <a:ln w="3175">
              <a:solidFill>
                <a:srgbClr val="5C86AE"/>
              </a:solidFill>
            </a:ln>
          </p:spPr>
          <p:txBody>
            <a:bodyPr wrap="square" lIns="0" tIns="0" rIns="0" bIns="0" rtlCol="0"/>
            <a:lstStyle/>
            <a:p/>
          </p:txBody>
        </p:sp>
        <p:sp>
          <p:nvSpPr>
            <p:cNvPr id="3400" name="object 3400" descr=""/>
            <p:cNvSpPr/>
            <p:nvPr/>
          </p:nvSpPr>
          <p:spPr>
            <a:xfrm>
              <a:off x="5295555" y="2471645"/>
              <a:ext cx="3175" cy="1905"/>
            </a:xfrm>
            <a:custGeom>
              <a:avLst/>
              <a:gdLst/>
              <a:ahLst/>
              <a:cxnLst/>
              <a:rect l="l" t="t" r="r" b="b"/>
              <a:pathLst>
                <a:path w="3175" h="1905">
                  <a:moveTo>
                    <a:pt x="0" y="0"/>
                  </a:moveTo>
                  <a:lnTo>
                    <a:pt x="558" y="0"/>
                  </a:lnTo>
                  <a:lnTo>
                    <a:pt x="1117" y="558"/>
                  </a:lnTo>
                  <a:lnTo>
                    <a:pt x="2235" y="558"/>
                  </a:lnTo>
                  <a:lnTo>
                    <a:pt x="2794" y="1117"/>
                  </a:lnTo>
                  <a:lnTo>
                    <a:pt x="2794" y="1676"/>
                  </a:lnTo>
                  <a:lnTo>
                    <a:pt x="2235" y="1117"/>
                  </a:lnTo>
                  <a:lnTo>
                    <a:pt x="1117" y="558"/>
                  </a:lnTo>
                  <a:lnTo>
                    <a:pt x="558" y="558"/>
                  </a:lnTo>
                  <a:lnTo>
                    <a:pt x="0" y="0"/>
                  </a:lnTo>
                </a:path>
              </a:pathLst>
            </a:custGeom>
            <a:ln w="3175">
              <a:solidFill>
                <a:srgbClr val="5C86AE"/>
              </a:solidFill>
            </a:ln>
          </p:spPr>
          <p:txBody>
            <a:bodyPr wrap="square" lIns="0" tIns="0" rIns="0" bIns="0" rtlCol="0"/>
            <a:lstStyle/>
            <a:p/>
          </p:txBody>
        </p:sp>
        <p:sp>
          <p:nvSpPr>
            <p:cNvPr id="3401" name="object 3401" descr=""/>
            <p:cNvSpPr/>
            <p:nvPr/>
          </p:nvSpPr>
          <p:spPr>
            <a:xfrm>
              <a:off x="5958262" y="2506258"/>
              <a:ext cx="635" cy="635"/>
            </a:xfrm>
            <a:custGeom>
              <a:avLst/>
              <a:gdLst/>
              <a:ahLst/>
              <a:cxnLst/>
              <a:rect l="l" t="t" r="r" b="b"/>
              <a:pathLst>
                <a:path w="635" h="635">
                  <a:moveTo>
                    <a:pt x="558" y="0"/>
                  </a:moveTo>
                  <a:lnTo>
                    <a:pt x="0" y="0"/>
                  </a:lnTo>
                  <a:lnTo>
                    <a:pt x="0" y="558"/>
                  </a:lnTo>
                </a:path>
              </a:pathLst>
            </a:custGeom>
            <a:ln w="3175">
              <a:solidFill>
                <a:srgbClr val="5C86AE"/>
              </a:solidFill>
            </a:ln>
          </p:spPr>
          <p:txBody>
            <a:bodyPr wrap="square" lIns="0" tIns="0" rIns="0" bIns="0" rtlCol="0"/>
            <a:lstStyle/>
            <a:p/>
          </p:txBody>
        </p:sp>
        <p:sp>
          <p:nvSpPr>
            <p:cNvPr id="3402" name="object 3402" descr=""/>
            <p:cNvSpPr/>
            <p:nvPr/>
          </p:nvSpPr>
          <p:spPr>
            <a:xfrm>
              <a:off x="5958262" y="2506257"/>
              <a:ext cx="635" cy="3175"/>
            </a:xfrm>
            <a:custGeom>
              <a:avLst/>
              <a:gdLst/>
              <a:ahLst/>
              <a:cxnLst/>
              <a:rect l="l" t="t" r="r" b="b"/>
              <a:pathLst>
                <a:path w="635" h="3175">
                  <a:moveTo>
                    <a:pt x="0" y="1676"/>
                  </a:moveTo>
                  <a:lnTo>
                    <a:pt x="0" y="2793"/>
                  </a:lnTo>
                  <a:lnTo>
                    <a:pt x="558" y="2793"/>
                  </a:lnTo>
                  <a:lnTo>
                    <a:pt x="558" y="2235"/>
                  </a:lnTo>
                  <a:lnTo>
                    <a:pt x="558" y="1676"/>
                  </a:lnTo>
                  <a:lnTo>
                    <a:pt x="558" y="1117"/>
                  </a:lnTo>
                  <a:lnTo>
                    <a:pt x="558" y="558"/>
                  </a:lnTo>
                  <a:lnTo>
                    <a:pt x="558" y="0"/>
                  </a:lnTo>
                </a:path>
              </a:pathLst>
            </a:custGeom>
            <a:ln w="3175">
              <a:solidFill>
                <a:srgbClr val="5C86AE"/>
              </a:solidFill>
            </a:ln>
          </p:spPr>
          <p:txBody>
            <a:bodyPr wrap="square" lIns="0" tIns="0" rIns="0" bIns="0" rtlCol="0"/>
            <a:lstStyle/>
            <a:p/>
          </p:txBody>
        </p:sp>
        <p:sp>
          <p:nvSpPr>
            <p:cNvPr id="3403" name="object 3403" descr=""/>
            <p:cNvSpPr/>
            <p:nvPr/>
          </p:nvSpPr>
          <p:spPr>
            <a:xfrm>
              <a:off x="5952681" y="2502352"/>
              <a:ext cx="3810" cy="0"/>
            </a:xfrm>
            <a:custGeom>
              <a:avLst/>
              <a:gdLst/>
              <a:ahLst/>
              <a:cxnLst/>
              <a:rect l="l" t="t" r="r" b="b"/>
              <a:pathLst>
                <a:path w="3810" h="0">
                  <a:moveTo>
                    <a:pt x="0" y="0"/>
                  </a:moveTo>
                  <a:lnTo>
                    <a:pt x="1676" y="0"/>
                  </a:lnTo>
                  <a:lnTo>
                    <a:pt x="3352" y="0"/>
                  </a:lnTo>
                </a:path>
              </a:pathLst>
            </a:custGeom>
            <a:ln w="3175">
              <a:solidFill>
                <a:srgbClr val="5C86AE"/>
              </a:solidFill>
            </a:ln>
          </p:spPr>
          <p:txBody>
            <a:bodyPr wrap="square" lIns="0" tIns="0" rIns="0" bIns="0" rtlCol="0"/>
            <a:lstStyle/>
            <a:p/>
          </p:txBody>
        </p:sp>
        <p:sp>
          <p:nvSpPr>
            <p:cNvPr id="3404" name="object 3404" descr=""/>
            <p:cNvSpPr/>
            <p:nvPr/>
          </p:nvSpPr>
          <p:spPr>
            <a:xfrm>
              <a:off x="5474774" y="2572692"/>
              <a:ext cx="119380" cy="0"/>
            </a:xfrm>
            <a:custGeom>
              <a:avLst/>
              <a:gdLst/>
              <a:ahLst/>
              <a:cxnLst/>
              <a:rect l="l" t="t" r="r" b="b"/>
              <a:pathLst>
                <a:path w="119379" h="0">
                  <a:moveTo>
                    <a:pt x="117805" y="0"/>
                  </a:moveTo>
                  <a:lnTo>
                    <a:pt x="118922" y="0"/>
                  </a:lnTo>
                  <a:lnTo>
                    <a:pt x="118364" y="0"/>
                  </a:lnTo>
                  <a:lnTo>
                    <a:pt x="117805" y="0"/>
                  </a:lnTo>
                  <a:lnTo>
                    <a:pt x="0" y="0"/>
                  </a:lnTo>
                  <a:lnTo>
                    <a:pt x="558" y="0"/>
                  </a:lnTo>
                  <a:lnTo>
                    <a:pt x="1117" y="0"/>
                  </a:lnTo>
                </a:path>
              </a:pathLst>
            </a:custGeom>
            <a:ln w="3175">
              <a:solidFill>
                <a:srgbClr val="5C86AE"/>
              </a:solidFill>
            </a:ln>
          </p:spPr>
          <p:txBody>
            <a:bodyPr wrap="square" lIns="0" tIns="0" rIns="0" bIns="0" rtlCol="0"/>
            <a:lstStyle/>
            <a:p/>
          </p:txBody>
        </p:sp>
        <p:sp>
          <p:nvSpPr>
            <p:cNvPr id="3405" name="object 3405" descr=""/>
            <p:cNvSpPr/>
            <p:nvPr/>
          </p:nvSpPr>
          <p:spPr>
            <a:xfrm>
              <a:off x="5589230" y="2572693"/>
              <a:ext cx="3810" cy="4445"/>
            </a:xfrm>
            <a:custGeom>
              <a:avLst/>
              <a:gdLst/>
              <a:ahLst/>
              <a:cxnLst/>
              <a:rect l="l" t="t" r="r" b="b"/>
              <a:pathLst>
                <a:path w="3810" h="4444">
                  <a:moveTo>
                    <a:pt x="0" y="3911"/>
                  </a:moveTo>
                  <a:lnTo>
                    <a:pt x="1676" y="3911"/>
                  </a:lnTo>
                  <a:lnTo>
                    <a:pt x="3352" y="3911"/>
                  </a:lnTo>
                  <a:lnTo>
                    <a:pt x="3352" y="0"/>
                  </a:lnTo>
                </a:path>
              </a:pathLst>
            </a:custGeom>
            <a:ln w="3175">
              <a:solidFill>
                <a:srgbClr val="5C86AE"/>
              </a:solidFill>
            </a:ln>
          </p:spPr>
          <p:txBody>
            <a:bodyPr wrap="square" lIns="0" tIns="0" rIns="0" bIns="0" rtlCol="0"/>
            <a:lstStyle/>
            <a:p/>
          </p:txBody>
        </p:sp>
        <p:sp>
          <p:nvSpPr>
            <p:cNvPr id="3406" name="object 3406" descr=""/>
            <p:cNvSpPr/>
            <p:nvPr/>
          </p:nvSpPr>
          <p:spPr>
            <a:xfrm>
              <a:off x="5475885" y="2572692"/>
              <a:ext cx="3810" cy="4445"/>
            </a:xfrm>
            <a:custGeom>
              <a:avLst/>
              <a:gdLst/>
              <a:ahLst/>
              <a:cxnLst/>
              <a:rect l="l" t="t" r="r" b="b"/>
              <a:pathLst>
                <a:path w="3810" h="4444">
                  <a:moveTo>
                    <a:pt x="0" y="0"/>
                  </a:moveTo>
                  <a:lnTo>
                    <a:pt x="558" y="3911"/>
                  </a:lnTo>
                  <a:lnTo>
                    <a:pt x="1676" y="3911"/>
                  </a:lnTo>
                  <a:lnTo>
                    <a:pt x="3352" y="3911"/>
                  </a:lnTo>
                </a:path>
              </a:pathLst>
            </a:custGeom>
            <a:ln w="3175">
              <a:solidFill>
                <a:srgbClr val="5C86AE"/>
              </a:solidFill>
            </a:ln>
          </p:spPr>
          <p:txBody>
            <a:bodyPr wrap="square" lIns="0" tIns="0" rIns="0" bIns="0" rtlCol="0"/>
            <a:lstStyle/>
            <a:p/>
          </p:txBody>
        </p:sp>
        <p:sp>
          <p:nvSpPr>
            <p:cNvPr id="3407" name="object 3407" descr=""/>
            <p:cNvSpPr/>
            <p:nvPr/>
          </p:nvSpPr>
          <p:spPr>
            <a:xfrm>
              <a:off x="5477554" y="2596703"/>
              <a:ext cx="113664" cy="0"/>
            </a:xfrm>
            <a:custGeom>
              <a:avLst/>
              <a:gdLst/>
              <a:ahLst/>
              <a:cxnLst/>
              <a:rect l="l" t="t" r="r" b="b"/>
              <a:pathLst>
                <a:path w="113664" h="0">
                  <a:moveTo>
                    <a:pt x="4483" y="0"/>
                  </a:moveTo>
                  <a:lnTo>
                    <a:pt x="2247" y="0"/>
                  </a:lnTo>
                  <a:lnTo>
                    <a:pt x="571" y="0"/>
                  </a:lnTo>
                  <a:lnTo>
                    <a:pt x="0" y="0"/>
                  </a:lnTo>
                  <a:lnTo>
                    <a:pt x="571" y="0"/>
                  </a:lnTo>
                  <a:lnTo>
                    <a:pt x="113347" y="0"/>
                  </a:lnTo>
                  <a:lnTo>
                    <a:pt x="112788" y="0"/>
                  </a:lnTo>
                  <a:lnTo>
                    <a:pt x="111112" y="0"/>
                  </a:lnTo>
                  <a:lnTo>
                    <a:pt x="109448" y="0"/>
                  </a:lnTo>
                </a:path>
              </a:pathLst>
            </a:custGeom>
            <a:ln w="3175">
              <a:solidFill>
                <a:srgbClr val="5C86AE"/>
              </a:solidFill>
            </a:ln>
          </p:spPr>
          <p:txBody>
            <a:bodyPr wrap="square" lIns="0" tIns="0" rIns="0" bIns="0" rtlCol="0"/>
            <a:lstStyle/>
            <a:p/>
          </p:txBody>
        </p:sp>
        <p:sp>
          <p:nvSpPr>
            <p:cNvPr id="3408" name="object 3408" descr=""/>
            <p:cNvSpPr/>
            <p:nvPr/>
          </p:nvSpPr>
          <p:spPr>
            <a:xfrm>
              <a:off x="5300019" y="2474987"/>
              <a:ext cx="0" cy="4445"/>
            </a:xfrm>
            <a:custGeom>
              <a:avLst/>
              <a:gdLst/>
              <a:ahLst/>
              <a:cxnLst/>
              <a:rect l="l" t="t" r="r" b="b"/>
              <a:pathLst>
                <a:path w="0" h="4444">
                  <a:moveTo>
                    <a:pt x="0" y="3911"/>
                  </a:moveTo>
                  <a:lnTo>
                    <a:pt x="0" y="3352"/>
                  </a:lnTo>
                  <a:lnTo>
                    <a:pt x="0" y="2235"/>
                  </a:lnTo>
                  <a:lnTo>
                    <a:pt x="0" y="1117"/>
                  </a:lnTo>
                  <a:lnTo>
                    <a:pt x="0" y="0"/>
                  </a:lnTo>
                </a:path>
              </a:pathLst>
            </a:custGeom>
            <a:ln w="3175">
              <a:solidFill>
                <a:srgbClr val="5C86AE"/>
              </a:solidFill>
            </a:ln>
          </p:spPr>
          <p:txBody>
            <a:bodyPr wrap="square" lIns="0" tIns="0" rIns="0" bIns="0" rtlCol="0"/>
            <a:lstStyle/>
            <a:p/>
          </p:txBody>
        </p:sp>
        <p:sp>
          <p:nvSpPr>
            <p:cNvPr id="3409" name="object 3409" descr=""/>
            <p:cNvSpPr/>
            <p:nvPr/>
          </p:nvSpPr>
          <p:spPr>
            <a:xfrm>
              <a:off x="5684691" y="2554268"/>
              <a:ext cx="6350" cy="635"/>
            </a:xfrm>
            <a:custGeom>
              <a:avLst/>
              <a:gdLst/>
              <a:ahLst/>
              <a:cxnLst/>
              <a:rect l="l" t="t" r="r" b="b"/>
              <a:pathLst>
                <a:path w="6350" h="635">
                  <a:moveTo>
                    <a:pt x="0" y="0"/>
                  </a:moveTo>
                  <a:lnTo>
                    <a:pt x="558" y="558"/>
                  </a:lnTo>
                  <a:lnTo>
                    <a:pt x="1117" y="558"/>
                  </a:lnTo>
                  <a:lnTo>
                    <a:pt x="2235" y="558"/>
                  </a:lnTo>
                  <a:lnTo>
                    <a:pt x="2794" y="558"/>
                  </a:lnTo>
                  <a:lnTo>
                    <a:pt x="3911" y="558"/>
                  </a:lnTo>
                  <a:lnTo>
                    <a:pt x="5029" y="558"/>
                  </a:lnTo>
                  <a:lnTo>
                    <a:pt x="5575" y="558"/>
                  </a:lnTo>
                  <a:lnTo>
                    <a:pt x="6134" y="0"/>
                  </a:lnTo>
                </a:path>
              </a:pathLst>
            </a:custGeom>
            <a:ln w="3175">
              <a:solidFill>
                <a:srgbClr val="5C86AE"/>
              </a:solidFill>
            </a:ln>
          </p:spPr>
          <p:txBody>
            <a:bodyPr wrap="square" lIns="0" tIns="0" rIns="0" bIns="0" rtlCol="0"/>
            <a:lstStyle/>
            <a:p/>
          </p:txBody>
        </p:sp>
        <p:sp>
          <p:nvSpPr>
            <p:cNvPr id="3410" name="object 3410" descr=""/>
            <p:cNvSpPr/>
            <p:nvPr/>
          </p:nvSpPr>
          <p:spPr>
            <a:xfrm>
              <a:off x="5755595" y="2553152"/>
              <a:ext cx="3810" cy="1905"/>
            </a:xfrm>
            <a:custGeom>
              <a:avLst/>
              <a:gdLst/>
              <a:ahLst/>
              <a:cxnLst/>
              <a:rect l="l" t="t" r="r" b="b"/>
              <a:pathLst>
                <a:path w="3810" h="1905">
                  <a:moveTo>
                    <a:pt x="0" y="0"/>
                  </a:moveTo>
                  <a:lnTo>
                    <a:pt x="0" y="558"/>
                  </a:lnTo>
                  <a:lnTo>
                    <a:pt x="0" y="1117"/>
                  </a:lnTo>
                  <a:lnTo>
                    <a:pt x="558" y="1117"/>
                  </a:lnTo>
                  <a:lnTo>
                    <a:pt x="558" y="1676"/>
                  </a:lnTo>
                  <a:lnTo>
                    <a:pt x="1117" y="1676"/>
                  </a:lnTo>
                  <a:lnTo>
                    <a:pt x="2235" y="1676"/>
                  </a:lnTo>
                  <a:lnTo>
                    <a:pt x="2806" y="1676"/>
                  </a:lnTo>
                  <a:lnTo>
                    <a:pt x="3352" y="1676"/>
                  </a:lnTo>
                </a:path>
              </a:pathLst>
            </a:custGeom>
            <a:ln w="3175">
              <a:solidFill>
                <a:srgbClr val="5C86AE"/>
              </a:solidFill>
            </a:ln>
          </p:spPr>
          <p:txBody>
            <a:bodyPr wrap="square" lIns="0" tIns="0" rIns="0" bIns="0" rtlCol="0"/>
            <a:lstStyle/>
            <a:p/>
          </p:txBody>
        </p:sp>
        <p:sp>
          <p:nvSpPr>
            <p:cNvPr id="3411" name="object 3411" descr=""/>
            <p:cNvSpPr/>
            <p:nvPr/>
          </p:nvSpPr>
          <p:spPr>
            <a:xfrm>
              <a:off x="5653425" y="2551474"/>
              <a:ext cx="3810" cy="3810"/>
            </a:xfrm>
            <a:custGeom>
              <a:avLst/>
              <a:gdLst/>
              <a:ahLst/>
              <a:cxnLst/>
              <a:rect l="l" t="t" r="r" b="b"/>
              <a:pathLst>
                <a:path w="3810" h="3810">
                  <a:moveTo>
                    <a:pt x="0" y="3352"/>
                  </a:moveTo>
                  <a:lnTo>
                    <a:pt x="558" y="3352"/>
                  </a:lnTo>
                  <a:lnTo>
                    <a:pt x="1117" y="3352"/>
                  </a:lnTo>
                  <a:lnTo>
                    <a:pt x="2235" y="3352"/>
                  </a:lnTo>
                  <a:lnTo>
                    <a:pt x="2794" y="3352"/>
                  </a:lnTo>
                  <a:lnTo>
                    <a:pt x="2794" y="2794"/>
                  </a:lnTo>
                  <a:lnTo>
                    <a:pt x="3365" y="2794"/>
                  </a:lnTo>
                  <a:lnTo>
                    <a:pt x="3365" y="2235"/>
                  </a:lnTo>
                  <a:lnTo>
                    <a:pt x="3365" y="1676"/>
                  </a:lnTo>
                  <a:lnTo>
                    <a:pt x="3365" y="1117"/>
                  </a:lnTo>
                  <a:lnTo>
                    <a:pt x="3365" y="558"/>
                  </a:lnTo>
                  <a:lnTo>
                    <a:pt x="3365" y="0"/>
                  </a:lnTo>
                </a:path>
              </a:pathLst>
            </a:custGeom>
            <a:ln w="3175">
              <a:solidFill>
                <a:srgbClr val="5C86AE"/>
              </a:solidFill>
            </a:ln>
          </p:spPr>
          <p:txBody>
            <a:bodyPr wrap="square" lIns="0" tIns="0" rIns="0" bIns="0" rtlCol="0"/>
            <a:lstStyle/>
            <a:p/>
          </p:txBody>
        </p:sp>
        <p:sp>
          <p:nvSpPr>
            <p:cNvPr id="3412" name="object 3412" descr=""/>
            <p:cNvSpPr/>
            <p:nvPr/>
          </p:nvSpPr>
          <p:spPr>
            <a:xfrm>
              <a:off x="5755595" y="2551478"/>
              <a:ext cx="0" cy="1905"/>
            </a:xfrm>
            <a:custGeom>
              <a:avLst/>
              <a:gdLst/>
              <a:ahLst/>
              <a:cxnLst/>
              <a:rect l="l" t="t" r="r" b="b"/>
              <a:pathLst>
                <a:path w="0" h="1905">
                  <a:moveTo>
                    <a:pt x="0" y="0"/>
                  </a:moveTo>
                  <a:lnTo>
                    <a:pt x="0" y="558"/>
                  </a:lnTo>
                  <a:lnTo>
                    <a:pt x="0" y="1117"/>
                  </a:lnTo>
                  <a:lnTo>
                    <a:pt x="0" y="1676"/>
                  </a:lnTo>
                </a:path>
              </a:pathLst>
            </a:custGeom>
            <a:ln w="3175">
              <a:solidFill>
                <a:srgbClr val="5C86AE"/>
              </a:solidFill>
            </a:ln>
          </p:spPr>
          <p:txBody>
            <a:bodyPr wrap="square" lIns="0" tIns="0" rIns="0" bIns="0" rtlCol="0"/>
            <a:lstStyle/>
            <a:p/>
          </p:txBody>
        </p:sp>
        <p:sp>
          <p:nvSpPr>
            <p:cNvPr id="3413" name="object 3413" descr=""/>
            <p:cNvSpPr/>
            <p:nvPr/>
          </p:nvSpPr>
          <p:spPr>
            <a:xfrm>
              <a:off x="5681901" y="2551478"/>
              <a:ext cx="3175" cy="3175"/>
            </a:xfrm>
            <a:custGeom>
              <a:avLst/>
              <a:gdLst/>
              <a:ahLst/>
              <a:cxnLst/>
              <a:rect l="l" t="t" r="r" b="b"/>
              <a:pathLst>
                <a:path w="3175" h="3175">
                  <a:moveTo>
                    <a:pt x="0" y="0"/>
                  </a:moveTo>
                  <a:lnTo>
                    <a:pt x="558" y="558"/>
                  </a:lnTo>
                  <a:lnTo>
                    <a:pt x="1117" y="1117"/>
                  </a:lnTo>
                  <a:lnTo>
                    <a:pt x="1117" y="1676"/>
                  </a:lnTo>
                  <a:lnTo>
                    <a:pt x="2235" y="2235"/>
                  </a:lnTo>
                  <a:lnTo>
                    <a:pt x="2794" y="2794"/>
                  </a:lnTo>
                </a:path>
              </a:pathLst>
            </a:custGeom>
            <a:ln w="3175">
              <a:solidFill>
                <a:srgbClr val="5C86AE"/>
              </a:solidFill>
            </a:ln>
          </p:spPr>
          <p:txBody>
            <a:bodyPr wrap="square" lIns="0" tIns="0" rIns="0" bIns="0" rtlCol="0"/>
            <a:lstStyle/>
            <a:p/>
          </p:txBody>
        </p:sp>
        <p:sp>
          <p:nvSpPr>
            <p:cNvPr id="3414" name="object 3414" descr=""/>
            <p:cNvSpPr/>
            <p:nvPr/>
          </p:nvSpPr>
          <p:spPr>
            <a:xfrm>
              <a:off x="5690830" y="2550916"/>
              <a:ext cx="3175" cy="3810"/>
            </a:xfrm>
            <a:custGeom>
              <a:avLst/>
              <a:gdLst/>
              <a:ahLst/>
              <a:cxnLst/>
              <a:rect l="l" t="t" r="r" b="b"/>
              <a:pathLst>
                <a:path w="3175" h="3810">
                  <a:moveTo>
                    <a:pt x="0" y="3352"/>
                  </a:moveTo>
                  <a:lnTo>
                    <a:pt x="558" y="2794"/>
                  </a:lnTo>
                  <a:lnTo>
                    <a:pt x="1130" y="2235"/>
                  </a:lnTo>
                  <a:lnTo>
                    <a:pt x="1676" y="1676"/>
                  </a:lnTo>
                  <a:lnTo>
                    <a:pt x="2235" y="1117"/>
                  </a:lnTo>
                  <a:lnTo>
                    <a:pt x="2806" y="558"/>
                  </a:lnTo>
                  <a:lnTo>
                    <a:pt x="2806" y="0"/>
                  </a:lnTo>
                  <a:lnTo>
                    <a:pt x="2235" y="0"/>
                  </a:lnTo>
                </a:path>
              </a:pathLst>
            </a:custGeom>
            <a:ln w="3175">
              <a:solidFill>
                <a:srgbClr val="5C86AE"/>
              </a:solidFill>
            </a:ln>
          </p:spPr>
          <p:txBody>
            <a:bodyPr wrap="square" lIns="0" tIns="0" rIns="0" bIns="0" rtlCol="0"/>
            <a:lstStyle/>
            <a:p/>
          </p:txBody>
        </p:sp>
        <p:sp>
          <p:nvSpPr>
            <p:cNvPr id="3415" name="object 3415" descr=""/>
            <p:cNvSpPr/>
            <p:nvPr/>
          </p:nvSpPr>
          <p:spPr>
            <a:xfrm>
              <a:off x="5656785" y="255091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416" name="object 3416" descr=""/>
            <p:cNvSpPr/>
            <p:nvPr/>
          </p:nvSpPr>
          <p:spPr>
            <a:xfrm>
              <a:off x="5681900" y="2550919"/>
              <a:ext cx="635" cy="635"/>
            </a:xfrm>
            <a:custGeom>
              <a:avLst/>
              <a:gdLst/>
              <a:ahLst/>
              <a:cxnLst/>
              <a:rect l="l" t="t" r="r" b="b"/>
              <a:pathLst>
                <a:path w="635" h="635">
                  <a:moveTo>
                    <a:pt x="558" y="0"/>
                  </a:moveTo>
                  <a:lnTo>
                    <a:pt x="0" y="0"/>
                  </a:lnTo>
                  <a:lnTo>
                    <a:pt x="0" y="558"/>
                  </a:lnTo>
                </a:path>
              </a:pathLst>
            </a:custGeom>
            <a:ln w="3175">
              <a:solidFill>
                <a:srgbClr val="5C86AE"/>
              </a:solidFill>
            </a:ln>
          </p:spPr>
          <p:txBody>
            <a:bodyPr wrap="square" lIns="0" tIns="0" rIns="0" bIns="0" rtlCol="0"/>
            <a:lstStyle/>
            <a:p/>
          </p:txBody>
        </p:sp>
        <p:sp>
          <p:nvSpPr>
            <p:cNvPr id="3417" name="object 3417" descr=""/>
            <p:cNvSpPr/>
            <p:nvPr/>
          </p:nvSpPr>
          <p:spPr>
            <a:xfrm>
              <a:off x="5755595" y="255091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418" name="object 3418" descr=""/>
            <p:cNvSpPr/>
            <p:nvPr/>
          </p:nvSpPr>
          <p:spPr>
            <a:xfrm>
              <a:off x="5763408" y="2555385"/>
              <a:ext cx="0" cy="1905"/>
            </a:xfrm>
            <a:custGeom>
              <a:avLst/>
              <a:gdLst/>
              <a:ahLst/>
              <a:cxnLst/>
              <a:rect l="l" t="t" r="r" b="b"/>
              <a:pathLst>
                <a:path w="0" h="1905">
                  <a:moveTo>
                    <a:pt x="0" y="0"/>
                  </a:moveTo>
                  <a:lnTo>
                    <a:pt x="0" y="558"/>
                  </a:lnTo>
                  <a:lnTo>
                    <a:pt x="0" y="1117"/>
                  </a:lnTo>
                  <a:lnTo>
                    <a:pt x="0" y="1676"/>
                  </a:lnTo>
                </a:path>
              </a:pathLst>
            </a:custGeom>
            <a:ln w="3175">
              <a:solidFill>
                <a:srgbClr val="5C86AE"/>
              </a:solidFill>
            </a:ln>
          </p:spPr>
          <p:txBody>
            <a:bodyPr wrap="square" lIns="0" tIns="0" rIns="0" bIns="0" rtlCol="0"/>
            <a:lstStyle/>
            <a:p/>
          </p:txBody>
        </p:sp>
        <p:sp>
          <p:nvSpPr>
            <p:cNvPr id="3419" name="object 3419" descr=""/>
            <p:cNvSpPr/>
            <p:nvPr/>
          </p:nvSpPr>
          <p:spPr>
            <a:xfrm>
              <a:off x="5763408" y="2548127"/>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3420" name="object 3420" descr=""/>
            <p:cNvSpPr/>
            <p:nvPr/>
          </p:nvSpPr>
          <p:spPr>
            <a:xfrm>
              <a:off x="5648960" y="2548127"/>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3421" name="object 3421" descr=""/>
            <p:cNvSpPr/>
            <p:nvPr/>
          </p:nvSpPr>
          <p:spPr>
            <a:xfrm>
              <a:off x="5763408" y="2548129"/>
              <a:ext cx="0" cy="2540"/>
            </a:xfrm>
            <a:custGeom>
              <a:avLst/>
              <a:gdLst/>
              <a:ahLst/>
              <a:cxnLst/>
              <a:rect l="l" t="t" r="r" b="b"/>
              <a:pathLst>
                <a:path w="0" h="2539">
                  <a:moveTo>
                    <a:pt x="0" y="0"/>
                  </a:moveTo>
                  <a:lnTo>
                    <a:pt x="0" y="1117"/>
                  </a:lnTo>
                  <a:lnTo>
                    <a:pt x="0" y="2235"/>
                  </a:lnTo>
                </a:path>
              </a:pathLst>
            </a:custGeom>
            <a:ln w="3175">
              <a:solidFill>
                <a:srgbClr val="5C86AE"/>
              </a:solidFill>
            </a:ln>
          </p:spPr>
          <p:txBody>
            <a:bodyPr wrap="square" lIns="0" tIns="0" rIns="0" bIns="0" rtlCol="0"/>
            <a:lstStyle/>
            <a:p/>
          </p:txBody>
        </p:sp>
        <p:sp>
          <p:nvSpPr>
            <p:cNvPr id="3422" name="object 3422" descr=""/>
            <p:cNvSpPr/>
            <p:nvPr/>
          </p:nvSpPr>
          <p:spPr>
            <a:xfrm>
              <a:off x="5681900" y="2550919"/>
              <a:ext cx="12065" cy="5080"/>
            </a:xfrm>
            <a:custGeom>
              <a:avLst/>
              <a:gdLst/>
              <a:ahLst/>
              <a:cxnLst/>
              <a:rect l="l" t="t" r="r" b="b"/>
              <a:pathLst>
                <a:path w="12064" h="5080">
                  <a:moveTo>
                    <a:pt x="11163" y="0"/>
                  </a:moveTo>
                  <a:lnTo>
                    <a:pt x="11734" y="0"/>
                  </a:lnTo>
                  <a:lnTo>
                    <a:pt x="11734" y="558"/>
                  </a:lnTo>
                  <a:lnTo>
                    <a:pt x="11734" y="1117"/>
                  </a:lnTo>
                  <a:lnTo>
                    <a:pt x="11163" y="1676"/>
                  </a:lnTo>
                  <a:lnTo>
                    <a:pt x="11163" y="2235"/>
                  </a:lnTo>
                  <a:lnTo>
                    <a:pt x="10604" y="2235"/>
                  </a:lnTo>
                  <a:lnTo>
                    <a:pt x="10058" y="3352"/>
                  </a:lnTo>
                  <a:lnTo>
                    <a:pt x="9486" y="3911"/>
                  </a:lnTo>
                  <a:lnTo>
                    <a:pt x="8928" y="3911"/>
                  </a:lnTo>
                  <a:lnTo>
                    <a:pt x="8369" y="3911"/>
                  </a:lnTo>
                  <a:lnTo>
                    <a:pt x="8369" y="4470"/>
                  </a:lnTo>
                  <a:lnTo>
                    <a:pt x="7823" y="4470"/>
                  </a:lnTo>
                  <a:lnTo>
                    <a:pt x="6692" y="4470"/>
                  </a:lnTo>
                  <a:lnTo>
                    <a:pt x="5588" y="4470"/>
                  </a:lnTo>
                  <a:lnTo>
                    <a:pt x="5029" y="4470"/>
                  </a:lnTo>
                  <a:lnTo>
                    <a:pt x="3911" y="4470"/>
                  </a:lnTo>
                  <a:lnTo>
                    <a:pt x="3352" y="4470"/>
                  </a:lnTo>
                  <a:lnTo>
                    <a:pt x="2794" y="3911"/>
                  </a:lnTo>
                  <a:lnTo>
                    <a:pt x="2235" y="3911"/>
                  </a:lnTo>
                  <a:lnTo>
                    <a:pt x="1676" y="3352"/>
                  </a:lnTo>
                  <a:lnTo>
                    <a:pt x="1117" y="2235"/>
                  </a:lnTo>
                  <a:lnTo>
                    <a:pt x="558" y="2235"/>
                  </a:lnTo>
                  <a:lnTo>
                    <a:pt x="558" y="1676"/>
                  </a:lnTo>
                  <a:lnTo>
                    <a:pt x="0" y="1117"/>
                  </a:lnTo>
                  <a:lnTo>
                    <a:pt x="0" y="558"/>
                  </a:lnTo>
                  <a:lnTo>
                    <a:pt x="0" y="0"/>
                  </a:lnTo>
                  <a:lnTo>
                    <a:pt x="558" y="0"/>
                  </a:lnTo>
                </a:path>
              </a:pathLst>
            </a:custGeom>
            <a:ln w="3175">
              <a:solidFill>
                <a:srgbClr val="5C86AE"/>
              </a:solidFill>
            </a:ln>
          </p:spPr>
          <p:txBody>
            <a:bodyPr wrap="square" lIns="0" tIns="0" rIns="0" bIns="0" rtlCol="0"/>
            <a:lstStyle/>
            <a:p/>
          </p:txBody>
        </p:sp>
        <p:sp>
          <p:nvSpPr>
            <p:cNvPr id="3423" name="object 3423" descr=""/>
            <p:cNvSpPr/>
            <p:nvPr/>
          </p:nvSpPr>
          <p:spPr>
            <a:xfrm>
              <a:off x="5762863" y="2548684"/>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3424" name="object 3424" descr=""/>
            <p:cNvSpPr/>
            <p:nvPr/>
          </p:nvSpPr>
          <p:spPr>
            <a:xfrm>
              <a:off x="5649518" y="2548688"/>
              <a:ext cx="0" cy="2540"/>
            </a:xfrm>
            <a:custGeom>
              <a:avLst/>
              <a:gdLst/>
              <a:ahLst/>
              <a:cxnLst/>
              <a:rect l="l" t="t" r="r" b="b"/>
              <a:pathLst>
                <a:path w="0" h="2539">
                  <a:moveTo>
                    <a:pt x="0" y="0"/>
                  </a:moveTo>
                  <a:lnTo>
                    <a:pt x="0" y="1117"/>
                  </a:lnTo>
                  <a:lnTo>
                    <a:pt x="0" y="2235"/>
                  </a:lnTo>
                </a:path>
              </a:pathLst>
            </a:custGeom>
            <a:ln w="3175">
              <a:solidFill>
                <a:srgbClr val="5C86AE"/>
              </a:solidFill>
            </a:ln>
          </p:spPr>
          <p:txBody>
            <a:bodyPr wrap="square" lIns="0" tIns="0" rIns="0" bIns="0" rtlCol="0"/>
            <a:lstStyle/>
            <a:p/>
          </p:txBody>
        </p:sp>
        <p:sp>
          <p:nvSpPr>
            <p:cNvPr id="3425" name="object 3425" descr=""/>
            <p:cNvSpPr/>
            <p:nvPr/>
          </p:nvSpPr>
          <p:spPr>
            <a:xfrm>
              <a:off x="5653420" y="2550919"/>
              <a:ext cx="4445" cy="5080"/>
            </a:xfrm>
            <a:custGeom>
              <a:avLst/>
              <a:gdLst/>
              <a:ahLst/>
              <a:cxnLst/>
              <a:rect l="l" t="t" r="r" b="b"/>
              <a:pathLst>
                <a:path w="4445" h="5080">
                  <a:moveTo>
                    <a:pt x="3365" y="0"/>
                  </a:moveTo>
                  <a:lnTo>
                    <a:pt x="3924" y="0"/>
                  </a:lnTo>
                  <a:lnTo>
                    <a:pt x="3924" y="558"/>
                  </a:lnTo>
                  <a:lnTo>
                    <a:pt x="3924" y="1117"/>
                  </a:lnTo>
                  <a:lnTo>
                    <a:pt x="3924" y="1676"/>
                  </a:lnTo>
                  <a:lnTo>
                    <a:pt x="3924" y="2235"/>
                  </a:lnTo>
                  <a:lnTo>
                    <a:pt x="3924" y="2794"/>
                  </a:lnTo>
                  <a:lnTo>
                    <a:pt x="3924" y="3352"/>
                  </a:lnTo>
                  <a:lnTo>
                    <a:pt x="3365" y="3352"/>
                  </a:lnTo>
                  <a:lnTo>
                    <a:pt x="3365" y="3911"/>
                  </a:lnTo>
                  <a:lnTo>
                    <a:pt x="2793" y="3911"/>
                  </a:lnTo>
                  <a:lnTo>
                    <a:pt x="2235" y="4470"/>
                  </a:lnTo>
                  <a:lnTo>
                    <a:pt x="1689" y="4470"/>
                  </a:lnTo>
                  <a:lnTo>
                    <a:pt x="558" y="4470"/>
                  </a:lnTo>
                  <a:lnTo>
                    <a:pt x="0" y="4470"/>
                  </a:lnTo>
                </a:path>
              </a:pathLst>
            </a:custGeom>
            <a:ln w="3175">
              <a:solidFill>
                <a:srgbClr val="5C86AE"/>
              </a:solidFill>
            </a:ln>
          </p:spPr>
          <p:txBody>
            <a:bodyPr wrap="square" lIns="0" tIns="0" rIns="0" bIns="0" rtlCol="0"/>
            <a:lstStyle/>
            <a:p/>
          </p:txBody>
        </p:sp>
        <p:sp>
          <p:nvSpPr>
            <p:cNvPr id="3426" name="object 3426" descr=""/>
            <p:cNvSpPr/>
            <p:nvPr/>
          </p:nvSpPr>
          <p:spPr>
            <a:xfrm>
              <a:off x="5648960" y="2555385"/>
              <a:ext cx="114935" cy="1905"/>
            </a:xfrm>
            <a:custGeom>
              <a:avLst/>
              <a:gdLst/>
              <a:ahLst/>
              <a:cxnLst/>
              <a:rect l="l" t="t" r="r" b="b"/>
              <a:pathLst>
                <a:path w="114935" h="1905">
                  <a:moveTo>
                    <a:pt x="0" y="0"/>
                  </a:moveTo>
                  <a:lnTo>
                    <a:pt x="0" y="558"/>
                  </a:lnTo>
                  <a:lnTo>
                    <a:pt x="0" y="1117"/>
                  </a:lnTo>
                  <a:lnTo>
                    <a:pt x="0" y="1676"/>
                  </a:lnTo>
                  <a:lnTo>
                    <a:pt x="114452" y="1676"/>
                  </a:lnTo>
                  <a:lnTo>
                    <a:pt x="114452" y="1117"/>
                  </a:lnTo>
                  <a:lnTo>
                    <a:pt x="114452" y="558"/>
                  </a:lnTo>
                  <a:lnTo>
                    <a:pt x="114452" y="0"/>
                  </a:lnTo>
                </a:path>
              </a:pathLst>
            </a:custGeom>
            <a:ln w="3175">
              <a:solidFill>
                <a:srgbClr val="5C86AE"/>
              </a:solidFill>
            </a:ln>
          </p:spPr>
          <p:txBody>
            <a:bodyPr wrap="square" lIns="0" tIns="0" rIns="0" bIns="0" rtlCol="0"/>
            <a:lstStyle/>
            <a:p/>
          </p:txBody>
        </p:sp>
        <p:sp>
          <p:nvSpPr>
            <p:cNvPr id="3427" name="object 3427" descr=""/>
            <p:cNvSpPr/>
            <p:nvPr/>
          </p:nvSpPr>
          <p:spPr>
            <a:xfrm>
              <a:off x="5755033" y="2550914"/>
              <a:ext cx="4445" cy="5080"/>
            </a:xfrm>
            <a:custGeom>
              <a:avLst/>
              <a:gdLst/>
              <a:ahLst/>
              <a:cxnLst/>
              <a:rect l="l" t="t" r="r" b="b"/>
              <a:pathLst>
                <a:path w="4445" h="5080">
                  <a:moveTo>
                    <a:pt x="3911" y="4470"/>
                  </a:moveTo>
                  <a:lnTo>
                    <a:pt x="3365" y="4470"/>
                  </a:lnTo>
                  <a:lnTo>
                    <a:pt x="2235" y="4470"/>
                  </a:lnTo>
                  <a:lnTo>
                    <a:pt x="1676" y="4470"/>
                  </a:lnTo>
                  <a:lnTo>
                    <a:pt x="1117" y="3911"/>
                  </a:lnTo>
                  <a:lnTo>
                    <a:pt x="558" y="3911"/>
                  </a:lnTo>
                  <a:lnTo>
                    <a:pt x="558" y="3352"/>
                  </a:lnTo>
                  <a:lnTo>
                    <a:pt x="0" y="3352"/>
                  </a:lnTo>
                  <a:lnTo>
                    <a:pt x="0" y="0"/>
                  </a:lnTo>
                  <a:lnTo>
                    <a:pt x="558" y="0"/>
                  </a:lnTo>
                </a:path>
              </a:pathLst>
            </a:custGeom>
            <a:ln w="3175">
              <a:solidFill>
                <a:srgbClr val="5C86AE"/>
              </a:solidFill>
            </a:ln>
          </p:spPr>
          <p:txBody>
            <a:bodyPr wrap="square" lIns="0" tIns="0" rIns="0" bIns="0" rtlCol="0"/>
            <a:lstStyle/>
            <a:p/>
          </p:txBody>
        </p:sp>
        <p:sp>
          <p:nvSpPr>
            <p:cNvPr id="3428" name="object 3428" descr=""/>
            <p:cNvSpPr/>
            <p:nvPr/>
          </p:nvSpPr>
          <p:spPr>
            <a:xfrm>
              <a:off x="5954913" y="2510165"/>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429" name="object 3429" descr=""/>
            <p:cNvSpPr/>
            <p:nvPr/>
          </p:nvSpPr>
          <p:spPr>
            <a:xfrm>
              <a:off x="5953795" y="2510166"/>
              <a:ext cx="1270" cy="635"/>
            </a:xfrm>
            <a:custGeom>
              <a:avLst/>
              <a:gdLst/>
              <a:ahLst/>
              <a:cxnLst/>
              <a:rect l="l" t="t" r="r" b="b"/>
              <a:pathLst>
                <a:path w="1270" h="635">
                  <a:moveTo>
                    <a:pt x="1117" y="0"/>
                  </a:moveTo>
                  <a:lnTo>
                    <a:pt x="558" y="0"/>
                  </a:lnTo>
                  <a:lnTo>
                    <a:pt x="0" y="0"/>
                  </a:lnTo>
                  <a:lnTo>
                    <a:pt x="0" y="558"/>
                  </a:lnTo>
                </a:path>
              </a:pathLst>
            </a:custGeom>
            <a:ln w="3175">
              <a:solidFill>
                <a:srgbClr val="5C86AE"/>
              </a:solidFill>
            </a:ln>
          </p:spPr>
          <p:txBody>
            <a:bodyPr wrap="square" lIns="0" tIns="0" rIns="0" bIns="0" rtlCol="0"/>
            <a:lstStyle/>
            <a:p/>
          </p:txBody>
        </p:sp>
        <p:sp>
          <p:nvSpPr>
            <p:cNvPr id="3430" name="object 3430" descr=""/>
            <p:cNvSpPr/>
            <p:nvPr/>
          </p:nvSpPr>
          <p:spPr>
            <a:xfrm>
              <a:off x="5870056" y="2502349"/>
              <a:ext cx="635" cy="2540"/>
            </a:xfrm>
            <a:custGeom>
              <a:avLst/>
              <a:gdLst/>
              <a:ahLst/>
              <a:cxnLst/>
              <a:rect l="l" t="t" r="r" b="b"/>
              <a:pathLst>
                <a:path w="635" h="2539">
                  <a:moveTo>
                    <a:pt x="546" y="2235"/>
                  </a:moveTo>
                  <a:lnTo>
                    <a:pt x="0" y="1117"/>
                  </a:lnTo>
                  <a:lnTo>
                    <a:pt x="546" y="0"/>
                  </a:lnTo>
                </a:path>
              </a:pathLst>
            </a:custGeom>
            <a:ln w="3175">
              <a:solidFill>
                <a:srgbClr val="5C86AE"/>
              </a:solidFill>
            </a:ln>
          </p:spPr>
          <p:txBody>
            <a:bodyPr wrap="square" lIns="0" tIns="0" rIns="0" bIns="0" rtlCol="0"/>
            <a:lstStyle/>
            <a:p/>
          </p:txBody>
        </p:sp>
        <p:sp>
          <p:nvSpPr>
            <p:cNvPr id="3431" name="object 3431" descr=""/>
            <p:cNvSpPr/>
            <p:nvPr/>
          </p:nvSpPr>
          <p:spPr>
            <a:xfrm>
              <a:off x="5870599" y="2501229"/>
              <a:ext cx="2540" cy="1270"/>
            </a:xfrm>
            <a:custGeom>
              <a:avLst/>
              <a:gdLst/>
              <a:ahLst/>
              <a:cxnLst/>
              <a:rect l="l" t="t" r="r" b="b"/>
              <a:pathLst>
                <a:path w="2539" h="1269">
                  <a:moveTo>
                    <a:pt x="2247" y="0"/>
                  </a:moveTo>
                  <a:lnTo>
                    <a:pt x="1117" y="0"/>
                  </a:lnTo>
                  <a:lnTo>
                    <a:pt x="0" y="1117"/>
                  </a:lnTo>
                </a:path>
              </a:pathLst>
            </a:custGeom>
            <a:ln w="3175">
              <a:solidFill>
                <a:srgbClr val="5C86AE"/>
              </a:solidFill>
            </a:ln>
          </p:spPr>
          <p:txBody>
            <a:bodyPr wrap="square" lIns="0" tIns="0" rIns="0" bIns="0" rtlCol="0"/>
            <a:lstStyle/>
            <a:p/>
          </p:txBody>
        </p:sp>
        <p:sp>
          <p:nvSpPr>
            <p:cNvPr id="3432" name="object 3432" descr=""/>
            <p:cNvSpPr/>
            <p:nvPr/>
          </p:nvSpPr>
          <p:spPr>
            <a:xfrm>
              <a:off x="5870599" y="2504582"/>
              <a:ext cx="2540" cy="1905"/>
            </a:xfrm>
            <a:custGeom>
              <a:avLst/>
              <a:gdLst/>
              <a:ahLst/>
              <a:cxnLst/>
              <a:rect l="l" t="t" r="r" b="b"/>
              <a:pathLst>
                <a:path w="2539" h="1905">
                  <a:moveTo>
                    <a:pt x="2247" y="1676"/>
                  </a:moveTo>
                  <a:lnTo>
                    <a:pt x="1117" y="1676"/>
                  </a:lnTo>
                  <a:lnTo>
                    <a:pt x="0" y="0"/>
                  </a:lnTo>
                </a:path>
              </a:pathLst>
            </a:custGeom>
            <a:ln w="3175">
              <a:solidFill>
                <a:srgbClr val="5C86AE"/>
              </a:solidFill>
            </a:ln>
          </p:spPr>
          <p:txBody>
            <a:bodyPr wrap="square" lIns="0" tIns="0" rIns="0" bIns="0" rtlCol="0"/>
            <a:lstStyle/>
            <a:p/>
          </p:txBody>
        </p:sp>
        <p:sp>
          <p:nvSpPr>
            <p:cNvPr id="3433" name="object 3433" descr=""/>
            <p:cNvSpPr/>
            <p:nvPr/>
          </p:nvSpPr>
          <p:spPr>
            <a:xfrm>
              <a:off x="5873405" y="2506258"/>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434" name="object 3434" descr=""/>
            <p:cNvSpPr/>
            <p:nvPr/>
          </p:nvSpPr>
          <p:spPr>
            <a:xfrm>
              <a:off x="5873405" y="2501229"/>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435" name="object 3435" descr=""/>
            <p:cNvSpPr/>
            <p:nvPr/>
          </p:nvSpPr>
          <p:spPr>
            <a:xfrm>
              <a:off x="5874522" y="2501229"/>
              <a:ext cx="1905" cy="5080"/>
            </a:xfrm>
            <a:custGeom>
              <a:avLst/>
              <a:gdLst/>
              <a:ahLst/>
              <a:cxnLst/>
              <a:rect l="l" t="t" r="r" b="b"/>
              <a:pathLst>
                <a:path w="1904" h="5080">
                  <a:moveTo>
                    <a:pt x="0" y="0"/>
                  </a:moveTo>
                  <a:lnTo>
                    <a:pt x="546" y="1117"/>
                  </a:lnTo>
                  <a:lnTo>
                    <a:pt x="1676" y="2235"/>
                  </a:lnTo>
                  <a:lnTo>
                    <a:pt x="546" y="3352"/>
                  </a:lnTo>
                  <a:lnTo>
                    <a:pt x="0" y="5029"/>
                  </a:lnTo>
                </a:path>
              </a:pathLst>
            </a:custGeom>
            <a:ln w="3175">
              <a:solidFill>
                <a:srgbClr val="5C86AE"/>
              </a:solidFill>
            </a:ln>
          </p:spPr>
          <p:txBody>
            <a:bodyPr wrap="square" lIns="0" tIns="0" rIns="0" bIns="0" rtlCol="0"/>
            <a:lstStyle/>
            <a:p/>
          </p:txBody>
        </p:sp>
        <p:sp>
          <p:nvSpPr>
            <p:cNvPr id="3436" name="object 3436" descr=""/>
            <p:cNvSpPr/>
            <p:nvPr/>
          </p:nvSpPr>
          <p:spPr>
            <a:xfrm>
              <a:off x="5955472" y="2502904"/>
              <a:ext cx="3175" cy="6350"/>
            </a:xfrm>
            <a:custGeom>
              <a:avLst/>
              <a:gdLst/>
              <a:ahLst/>
              <a:cxnLst/>
              <a:rect l="l" t="t" r="r" b="b"/>
              <a:pathLst>
                <a:path w="3175" h="6350">
                  <a:moveTo>
                    <a:pt x="0" y="0"/>
                  </a:moveTo>
                  <a:lnTo>
                    <a:pt x="558" y="558"/>
                  </a:lnTo>
                  <a:lnTo>
                    <a:pt x="1117" y="558"/>
                  </a:lnTo>
                  <a:lnTo>
                    <a:pt x="1676" y="1117"/>
                  </a:lnTo>
                  <a:lnTo>
                    <a:pt x="2235" y="1676"/>
                  </a:lnTo>
                  <a:lnTo>
                    <a:pt x="2794" y="2235"/>
                  </a:lnTo>
                  <a:lnTo>
                    <a:pt x="2794" y="2794"/>
                  </a:lnTo>
                  <a:lnTo>
                    <a:pt x="2794" y="6146"/>
                  </a:lnTo>
                  <a:lnTo>
                    <a:pt x="2794" y="5029"/>
                  </a:lnTo>
                  <a:lnTo>
                    <a:pt x="2794" y="4470"/>
                  </a:lnTo>
                </a:path>
              </a:pathLst>
            </a:custGeom>
            <a:ln w="3175">
              <a:solidFill>
                <a:srgbClr val="5C86AE"/>
              </a:solidFill>
            </a:ln>
          </p:spPr>
          <p:txBody>
            <a:bodyPr wrap="square" lIns="0" tIns="0" rIns="0" bIns="0" rtlCol="0"/>
            <a:lstStyle/>
            <a:p/>
          </p:txBody>
        </p:sp>
        <p:sp>
          <p:nvSpPr>
            <p:cNvPr id="3437" name="object 3437" descr=""/>
            <p:cNvSpPr/>
            <p:nvPr/>
          </p:nvSpPr>
          <p:spPr>
            <a:xfrm>
              <a:off x="5958262" y="2506258"/>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438" name="object 3438" descr=""/>
            <p:cNvSpPr/>
            <p:nvPr/>
          </p:nvSpPr>
          <p:spPr>
            <a:xfrm>
              <a:off x="5703120" y="2502349"/>
              <a:ext cx="635" cy="2540"/>
            </a:xfrm>
            <a:custGeom>
              <a:avLst/>
              <a:gdLst/>
              <a:ahLst/>
              <a:cxnLst/>
              <a:rect l="l" t="t" r="r" b="b"/>
              <a:pathLst>
                <a:path w="635" h="2539">
                  <a:moveTo>
                    <a:pt x="558" y="2235"/>
                  </a:moveTo>
                  <a:lnTo>
                    <a:pt x="0" y="1117"/>
                  </a:lnTo>
                  <a:lnTo>
                    <a:pt x="558" y="0"/>
                  </a:lnTo>
                </a:path>
              </a:pathLst>
            </a:custGeom>
            <a:ln w="3175">
              <a:solidFill>
                <a:srgbClr val="5C86AE"/>
              </a:solidFill>
            </a:ln>
          </p:spPr>
          <p:txBody>
            <a:bodyPr wrap="square" lIns="0" tIns="0" rIns="0" bIns="0" rtlCol="0"/>
            <a:lstStyle/>
            <a:p/>
          </p:txBody>
        </p:sp>
        <p:sp>
          <p:nvSpPr>
            <p:cNvPr id="3439" name="object 3439" descr=""/>
            <p:cNvSpPr/>
            <p:nvPr/>
          </p:nvSpPr>
          <p:spPr>
            <a:xfrm>
              <a:off x="5703676" y="2504582"/>
              <a:ext cx="1905" cy="1905"/>
            </a:xfrm>
            <a:custGeom>
              <a:avLst/>
              <a:gdLst/>
              <a:ahLst/>
              <a:cxnLst/>
              <a:rect l="l" t="t" r="r" b="b"/>
              <a:pathLst>
                <a:path w="1904" h="1905">
                  <a:moveTo>
                    <a:pt x="1676" y="1676"/>
                  </a:moveTo>
                  <a:lnTo>
                    <a:pt x="1117" y="1676"/>
                  </a:lnTo>
                  <a:lnTo>
                    <a:pt x="0" y="0"/>
                  </a:lnTo>
                </a:path>
              </a:pathLst>
            </a:custGeom>
            <a:ln w="3175">
              <a:solidFill>
                <a:srgbClr val="5C86AE"/>
              </a:solidFill>
            </a:ln>
          </p:spPr>
          <p:txBody>
            <a:bodyPr wrap="square" lIns="0" tIns="0" rIns="0" bIns="0" rtlCol="0"/>
            <a:lstStyle/>
            <a:p/>
          </p:txBody>
        </p:sp>
        <p:sp>
          <p:nvSpPr>
            <p:cNvPr id="3440" name="object 3440" descr=""/>
            <p:cNvSpPr/>
            <p:nvPr/>
          </p:nvSpPr>
          <p:spPr>
            <a:xfrm>
              <a:off x="5703679" y="2501234"/>
              <a:ext cx="1905" cy="1270"/>
            </a:xfrm>
            <a:custGeom>
              <a:avLst/>
              <a:gdLst/>
              <a:ahLst/>
              <a:cxnLst/>
              <a:rect l="l" t="t" r="r" b="b"/>
              <a:pathLst>
                <a:path w="1904" h="1269">
                  <a:moveTo>
                    <a:pt x="0" y="1117"/>
                  </a:moveTo>
                  <a:lnTo>
                    <a:pt x="1117" y="0"/>
                  </a:lnTo>
                  <a:lnTo>
                    <a:pt x="1676" y="0"/>
                  </a:lnTo>
                </a:path>
              </a:pathLst>
            </a:custGeom>
            <a:ln w="3175">
              <a:solidFill>
                <a:srgbClr val="5C86AE"/>
              </a:solidFill>
            </a:ln>
          </p:spPr>
          <p:txBody>
            <a:bodyPr wrap="square" lIns="0" tIns="0" rIns="0" bIns="0" rtlCol="0"/>
            <a:lstStyle/>
            <a:p/>
          </p:txBody>
        </p:sp>
        <p:sp>
          <p:nvSpPr>
            <p:cNvPr id="3441" name="object 3441" descr=""/>
            <p:cNvSpPr/>
            <p:nvPr/>
          </p:nvSpPr>
          <p:spPr>
            <a:xfrm>
              <a:off x="5706469" y="2501229"/>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442" name="object 3442" descr=""/>
            <p:cNvSpPr/>
            <p:nvPr/>
          </p:nvSpPr>
          <p:spPr>
            <a:xfrm>
              <a:off x="5706469" y="2506258"/>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443" name="object 3443" descr=""/>
            <p:cNvSpPr/>
            <p:nvPr/>
          </p:nvSpPr>
          <p:spPr>
            <a:xfrm>
              <a:off x="5707585" y="2501229"/>
              <a:ext cx="1270" cy="5080"/>
            </a:xfrm>
            <a:custGeom>
              <a:avLst/>
              <a:gdLst/>
              <a:ahLst/>
              <a:cxnLst/>
              <a:rect l="l" t="t" r="r" b="b"/>
              <a:pathLst>
                <a:path w="1270" h="5080">
                  <a:moveTo>
                    <a:pt x="0" y="0"/>
                  </a:moveTo>
                  <a:lnTo>
                    <a:pt x="558" y="1117"/>
                  </a:lnTo>
                  <a:lnTo>
                    <a:pt x="1117" y="2235"/>
                  </a:lnTo>
                  <a:lnTo>
                    <a:pt x="558" y="3352"/>
                  </a:lnTo>
                  <a:lnTo>
                    <a:pt x="0" y="5029"/>
                  </a:lnTo>
                </a:path>
              </a:pathLst>
            </a:custGeom>
            <a:ln w="3175">
              <a:solidFill>
                <a:srgbClr val="5C86AE"/>
              </a:solidFill>
            </a:ln>
          </p:spPr>
          <p:txBody>
            <a:bodyPr wrap="square" lIns="0" tIns="0" rIns="0" bIns="0" rtlCol="0"/>
            <a:lstStyle/>
            <a:p/>
          </p:txBody>
        </p:sp>
        <p:sp>
          <p:nvSpPr>
            <p:cNvPr id="3444" name="object 3444" descr=""/>
            <p:cNvSpPr/>
            <p:nvPr/>
          </p:nvSpPr>
          <p:spPr>
            <a:xfrm>
              <a:off x="5952123" y="2510724"/>
              <a:ext cx="1905" cy="1270"/>
            </a:xfrm>
            <a:custGeom>
              <a:avLst/>
              <a:gdLst/>
              <a:ahLst/>
              <a:cxnLst/>
              <a:rect l="l" t="t" r="r" b="b"/>
              <a:pathLst>
                <a:path w="1904" h="1269">
                  <a:moveTo>
                    <a:pt x="0" y="0"/>
                  </a:moveTo>
                  <a:lnTo>
                    <a:pt x="558" y="558"/>
                  </a:lnTo>
                  <a:lnTo>
                    <a:pt x="1117" y="1117"/>
                  </a:lnTo>
                  <a:lnTo>
                    <a:pt x="1676" y="558"/>
                  </a:lnTo>
                </a:path>
              </a:pathLst>
            </a:custGeom>
            <a:ln w="3175">
              <a:solidFill>
                <a:srgbClr val="5C86AE"/>
              </a:solidFill>
            </a:ln>
          </p:spPr>
          <p:txBody>
            <a:bodyPr wrap="square" lIns="0" tIns="0" rIns="0" bIns="0" rtlCol="0"/>
            <a:lstStyle/>
            <a:p/>
          </p:txBody>
        </p:sp>
        <p:sp>
          <p:nvSpPr>
            <p:cNvPr id="3445" name="object 3445" descr=""/>
            <p:cNvSpPr/>
            <p:nvPr/>
          </p:nvSpPr>
          <p:spPr>
            <a:xfrm>
              <a:off x="5949890" y="2505142"/>
              <a:ext cx="0" cy="2540"/>
            </a:xfrm>
            <a:custGeom>
              <a:avLst/>
              <a:gdLst/>
              <a:ahLst/>
              <a:cxnLst/>
              <a:rect l="l" t="t" r="r" b="b"/>
              <a:pathLst>
                <a:path w="0" h="2539">
                  <a:moveTo>
                    <a:pt x="0" y="0"/>
                  </a:moveTo>
                  <a:lnTo>
                    <a:pt x="0" y="558"/>
                  </a:lnTo>
                  <a:lnTo>
                    <a:pt x="0" y="1117"/>
                  </a:lnTo>
                  <a:lnTo>
                    <a:pt x="0" y="1676"/>
                  </a:lnTo>
                  <a:lnTo>
                    <a:pt x="0" y="2235"/>
                  </a:lnTo>
                </a:path>
              </a:pathLst>
            </a:custGeom>
            <a:ln w="3175">
              <a:solidFill>
                <a:srgbClr val="5C86AE"/>
              </a:solidFill>
            </a:ln>
          </p:spPr>
          <p:txBody>
            <a:bodyPr wrap="square" lIns="0" tIns="0" rIns="0" bIns="0" rtlCol="0"/>
            <a:lstStyle/>
            <a:p/>
          </p:txBody>
        </p:sp>
        <p:sp>
          <p:nvSpPr>
            <p:cNvPr id="3446" name="object 3446" descr=""/>
            <p:cNvSpPr/>
            <p:nvPr/>
          </p:nvSpPr>
          <p:spPr>
            <a:xfrm>
              <a:off x="5949890" y="2507934"/>
              <a:ext cx="635" cy="1270"/>
            </a:xfrm>
            <a:custGeom>
              <a:avLst/>
              <a:gdLst/>
              <a:ahLst/>
              <a:cxnLst/>
              <a:rect l="l" t="t" r="r" b="b"/>
              <a:pathLst>
                <a:path w="635" h="1269">
                  <a:moveTo>
                    <a:pt x="0" y="0"/>
                  </a:moveTo>
                  <a:lnTo>
                    <a:pt x="0" y="558"/>
                  </a:lnTo>
                  <a:lnTo>
                    <a:pt x="558" y="1117"/>
                  </a:lnTo>
                </a:path>
              </a:pathLst>
            </a:custGeom>
            <a:ln w="3175">
              <a:solidFill>
                <a:srgbClr val="5C86AE"/>
              </a:solidFill>
            </a:ln>
          </p:spPr>
          <p:txBody>
            <a:bodyPr wrap="square" lIns="0" tIns="0" rIns="0" bIns="0" rtlCol="0"/>
            <a:lstStyle/>
            <a:p/>
          </p:txBody>
        </p:sp>
        <p:sp>
          <p:nvSpPr>
            <p:cNvPr id="3447" name="object 3447" descr=""/>
            <p:cNvSpPr/>
            <p:nvPr/>
          </p:nvSpPr>
          <p:spPr>
            <a:xfrm>
              <a:off x="5297788" y="2476109"/>
              <a:ext cx="0" cy="1905"/>
            </a:xfrm>
            <a:custGeom>
              <a:avLst/>
              <a:gdLst/>
              <a:ahLst/>
              <a:cxnLst/>
              <a:rect l="l" t="t" r="r" b="b"/>
              <a:pathLst>
                <a:path w="0" h="1905">
                  <a:moveTo>
                    <a:pt x="0" y="0"/>
                  </a:moveTo>
                  <a:lnTo>
                    <a:pt x="0" y="0"/>
                  </a:lnTo>
                  <a:lnTo>
                    <a:pt x="0" y="1676"/>
                  </a:lnTo>
                </a:path>
              </a:pathLst>
            </a:custGeom>
            <a:ln w="3175">
              <a:solidFill>
                <a:srgbClr val="5C86AE"/>
              </a:solidFill>
            </a:ln>
          </p:spPr>
          <p:txBody>
            <a:bodyPr wrap="square" lIns="0" tIns="0" rIns="0" bIns="0" rtlCol="0"/>
            <a:lstStyle/>
            <a:p/>
          </p:txBody>
        </p:sp>
        <p:sp>
          <p:nvSpPr>
            <p:cNvPr id="3448" name="object 3448" descr=""/>
            <p:cNvSpPr/>
            <p:nvPr/>
          </p:nvSpPr>
          <p:spPr>
            <a:xfrm>
              <a:off x="5953796" y="2510166"/>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449" name="object 3449" descr=""/>
            <p:cNvSpPr/>
            <p:nvPr/>
          </p:nvSpPr>
          <p:spPr>
            <a:xfrm>
              <a:off x="5950451" y="2503463"/>
              <a:ext cx="8255" cy="7620"/>
            </a:xfrm>
            <a:custGeom>
              <a:avLst/>
              <a:gdLst/>
              <a:ahLst/>
              <a:cxnLst/>
              <a:rect l="l" t="t" r="r" b="b"/>
              <a:pathLst>
                <a:path w="8254" h="7619">
                  <a:moveTo>
                    <a:pt x="7810" y="3911"/>
                  </a:moveTo>
                  <a:lnTo>
                    <a:pt x="7810" y="4470"/>
                  </a:lnTo>
                  <a:lnTo>
                    <a:pt x="7251" y="5029"/>
                  </a:lnTo>
                  <a:lnTo>
                    <a:pt x="7251" y="5587"/>
                  </a:lnTo>
                  <a:lnTo>
                    <a:pt x="6692" y="6146"/>
                  </a:lnTo>
                  <a:lnTo>
                    <a:pt x="6134" y="6705"/>
                  </a:lnTo>
                  <a:lnTo>
                    <a:pt x="5575" y="7264"/>
                  </a:lnTo>
                  <a:lnTo>
                    <a:pt x="4457" y="7264"/>
                  </a:lnTo>
                  <a:lnTo>
                    <a:pt x="3898" y="7264"/>
                  </a:lnTo>
                  <a:lnTo>
                    <a:pt x="3340" y="7264"/>
                  </a:lnTo>
                  <a:lnTo>
                    <a:pt x="2235" y="7264"/>
                  </a:lnTo>
                  <a:lnTo>
                    <a:pt x="1676" y="6705"/>
                  </a:lnTo>
                  <a:lnTo>
                    <a:pt x="1117" y="6146"/>
                  </a:lnTo>
                  <a:lnTo>
                    <a:pt x="1117" y="5587"/>
                  </a:lnTo>
                  <a:lnTo>
                    <a:pt x="558" y="5029"/>
                  </a:lnTo>
                  <a:lnTo>
                    <a:pt x="558" y="4470"/>
                  </a:lnTo>
                  <a:lnTo>
                    <a:pt x="0" y="3911"/>
                  </a:lnTo>
                  <a:lnTo>
                    <a:pt x="558" y="2793"/>
                  </a:lnTo>
                  <a:lnTo>
                    <a:pt x="558" y="2235"/>
                  </a:lnTo>
                  <a:lnTo>
                    <a:pt x="1117" y="1676"/>
                  </a:lnTo>
                  <a:lnTo>
                    <a:pt x="1117" y="1117"/>
                  </a:lnTo>
                  <a:lnTo>
                    <a:pt x="1676" y="558"/>
                  </a:lnTo>
                  <a:lnTo>
                    <a:pt x="2235" y="0"/>
                  </a:lnTo>
                  <a:lnTo>
                    <a:pt x="3340" y="0"/>
                  </a:lnTo>
                  <a:lnTo>
                    <a:pt x="3898" y="0"/>
                  </a:lnTo>
                  <a:lnTo>
                    <a:pt x="4457" y="0"/>
                  </a:lnTo>
                  <a:lnTo>
                    <a:pt x="5575" y="0"/>
                  </a:lnTo>
                  <a:lnTo>
                    <a:pt x="6134" y="558"/>
                  </a:lnTo>
                  <a:lnTo>
                    <a:pt x="6692" y="1117"/>
                  </a:lnTo>
                  <a:lnTo>
                    <a:pt x="7251" y="1676"/>
                  </a:lnTo>
                  <a:lnTo>
                    <a:pt x="7251" y="2235"/>
                  </a:lnTo>
                  <a:lnTo>
                    <a:pt x="7810" y="2793"/>
                  </a:lnTo>
                  <a:lnTo>
                    <a:pt x="7810" y="3911"/>
                  </a:lnTo>
                </a:path>
              </a:pathLst>
            </a:custGeom>
            <a:ln w="3175">
              <a:solidFill>
                <a:srgbClr val="5C86AE"/>
              </a:solidFill>
            </a:ln>
          </p:spPr>
          <p:txBody>
            <a:bodyPr wrap="square" lIns="0" tIns="0" rIns="0" bIns="0" rtlCol="0"/>
            <a:lstStyle/>
            <a:p/>
          </p:txBody>
        </p:sp>
        <p:sp>
          <p:nvSpPr>
            <p:cNvPr id="3450" name="object 3450" descr=""/>
            <p:cNvSpPr/>
            <p:nvPr/>
          </p:nvSpPr>
          <p:spPr>
            <a:xfrm>
              <a:off x="5950451" y="2502357"/>
              <a:ext cx="8890" cy="9525"/>
            </a:xfrm>
            <a:custGeom>
              <a:avLst/>
              <a:gdLst/>
              <a:ahLst/>
              <a:cxnLst/>
              <a:rect l="l" t="t" r="r" b="b"/>
              <a:pathLst>
                <a:path w="8889" h="9525">
                  <a:moveTo>
                    <a:pt x="8369" y="6692"/>
                  </a:moveTo>
                  <a:lnTo>
                    <a:pt x="7810" y="6692"/>
                  </a:lnTo>
                  <a:lnTo>
                    <a:pt x="7810" y="6134"/>
                  </a:lnTo>
                  <a:lnTo>
                    <a:pt x="7810" y="5575"/>
                  </a:lnTo>
                  <a:lnTo>
                    <a:pt x="7810" y="2781"/>
                  </a:lnTo>
                  <a:lnTo>
                    <a:pt x="7251" y="2222"/>
                  </a:lnTo>
                  <a:lnTo>
                    <a:pt x="6692" y="1663"/>
                  </a:lnTo>
                  <a:lnTo>
                    <a:pt x="6134" y="1104"/>
                  </a:lnTo>
                  <a:lnTo>
                    <a:pt x="5575" y="1104"/>
                  </a:lnTo>
                  <a:lnTo>
                    <a:pt x="5016" y="546"/>
                  </a:lnTo>
                  <a:lnTo>
                    <a:pt x="5016" y="0"/>
                  </a:lnTo>
                  <a:lnTo>
                    <a:pt x="3898" y="0"/>
                  </a:lnTo>
                  <a:lnTo>
                    <a:pt x="3340" y="0"/>
                  </a:lnTo>
                  <a:lnTo>
                    <a:pt x="2793" y="546"/>
                  </a:lnTo>
                  <a:lnTo>
                    <a:pt x="1676" y="546"/>
                  </a:lnTo>
                  <a:lnTo>
                    <a:pt x="1117" y="1104"/>
                  </a:lnTo>
                  <a:lnTo>
                    <a:pt x="558" y="1663"/>
                  </a:lnTo>
                  <a:lnTo>
                    <a:pt x="0" y="2222"/>
                  </a:lnTo>
                  <a:lnTo>
                    <a:pt x="0" y="6692"/>
                  </a:lnTo>
                  <a:lnTo>
                    <a:pt x="558" y="7251"/>
                  </a:lnTo>
                  <a:lnTo>
                    <a:pt x="1117" y="7810"/>
                  </a:lnTo>
                  <a:lnTo>
                    <a:pt x="1676" y="7810"/>
                  </a:lnTo>
                  <a:lnTo>
                    <a:pt x="1676" y="8369"/>
                  </a:lnTo>
                  <a:lnTo>
                    <a:pt x="2235" y="8369"/>
                  </a:lnTo>
                  <a:lnTo>
                    <a:pt x="2793" y="8928"/>
                  </a:lnTo>
                  <a:lnTo>
                    <a:pt x="3340" y="8928"/>
                  </a:lnTo>
                  <a:lnTo>
                    <a:pt x="2793" y="9486"/>
                  </a:lnTo>
                  <a:lnTo>
                    <a:pt x="3898" y="9486"/>
                  </a:lnTo>
                  <a:lnTo>
                    <a:pt x="4457" y="9486"/>
                  </a:lnTo>
                  <a:lnTo>
                    <a:pt x="5575" y="8928"/>
                  </a:lnTo>
                  <a:lnTo>
                    <a:pt x="6134" y="8928"/>
                  </a:lnTo>
                  <a:lnTo>
                    <a:pt x="6692" y="8369"/>
                  </a:lnTo>
                  <a:lnTo>
                    <a:pt x="7251" y="7810"/>
                  </a:lnTo>
                  <a:lnTo>
                    <a:pt x="7810" y="7251"/>
                  </a:lnTo>
                  <a:lnTo>
                    <a:pt x="8369" y="6692"/>
                  </a:lnTo>
                </a:path>
              </a:pathLst>
            </a:custGeom>
            <a:ln w="3175">
              <a:solidFill>
                <a:srgbClr val="5C86AE"/>
              </a:solidFill>
            </a:ln>
          </p:spPr>
          <p:txBody>
            <a:bodyPr wrap="square" lIns="0" tIns="0" rIns="0" bIns="0" rtlCol="0"/>
            <a:lstStyle/>
            <a:p/>
          </p:txBody>
        </p:sp>
        <p:sp>
          <p:nvSpPr>
            <p:cNvPr id="3451" name="object 3451" descr=""/>
            <p:cNvSpPr/>
            <p:nvPr/>
          </p:nvSpPr>
          <p:spPr>
            <a:xfrm>
              <a:off x="6155333" y="2536403"/>
              <a:ext cx="1905" cy="0"/>
            </a:xfrm>
            <a:custGeom>
              <a:avLst/>
              <a:gdLst/>
              <a:ahLst/>
              <a:cxnLst/>
              <a:rect l="l" t="t" r="r" b="b"/>
              <a:pathLst>
                <a:path w="1904" h="0">
                  <a:moveTo>
                    <a:pt x="1689" y="0"/>
                  </a:moveTo>
                  <a:lnTo>
                    <a:pt x="1130" y="0"/>
                  </a:lnTo>
                  <a:lnTo>
                    <a:pt x="571" y="0"/>
                  </a:lnTo>
                  <a:lnTo>
                    <a:pt x="0" y="0"/>
                  </a:lnTo>
                </a:path>
              </a:pathLst>
            </a:custGeom>
            <a:ln w="3175">
              <a:solidFill>
                <a:srgbClr val="5C86AE"/>
              </a:solidFill>
            </a:ln>
          </p:spPr>
          <p:txBody>
            <a:bodyPr wrap="square" lIns="0" tIns="0" rIns="0" bIns="0" rtlCol="0"/>
            <a:lstStyle/>
            <a:p/>
          </p:txBody>
        </p:sp>
        <p:sp>
          <p:nvSpPr>
            <p:cNvPr id="3452" name="object 3452" descr=""/>
            <p:cNvSpPr/>
            <p:nvPr/>
          </p:nvSpPr>
          <p:spPr>
            <a:xfrm>
              <a:off x="6154218" y="2479458"/>
              <a:ext cx="1905" cy="0"/>
            </a:xfrm>
            <a:custGeom>
              <a:avLst/>
              <a:gdLst/>
              <a:ahLst/>
              <a:cxnLst/>
              <a:rect l="l" t="t" r="r" b="b"/>
              <a:pathLst>
                <a:path w="1904" h="0">
                  <a:moveTo>
                    <a:pt x="558" y="0"/>
                  </a:moveTo>
                  <a:lnTo>
                    <a:pt x="1117" y="0"/>
                  </a:lnTo>
                  <a:lnTo>
                    <a:pt x="1689" y="0"/>
                  </a:lnTo>
                  <a:lnTo>
                    <a:pt x="1117" y="0"/>
                  </a:lnTo>
                  <a:lnTo>
                    <a:pt x="558" y="0"/>
                  </a:lnTo>
                  <a:lnTo>
                    <a:pt x="0" y="0"/>
                  </a:lnTo>
                </a:path>
              </a:pathLst>
            </a:custGeom>
            <a:ln w="3175">
              <a:solidFill>
                <a:srgbClr val="5C86AE"/>
              </a:solidFill>
            </a:ln>
          </p:spPr>
          <p:txBody>
            <a:bodyPr wrap="square" lIns="0" tIns="0" rIns="0" bIns="0" rtlCol="0"/>
            <a:lstStyle/>
            <a:p/>
          </p:txBody>
        </p:sp>
        <p:sp>
          <p:nvSpPr>
            <p:cNvPr id="3453" name="object 3453" descr=""/>
            <p:cNvSpPr/>
            <p:nvPr/>
          </p:nvSpPr>
          <p:spPr>
            <a:xfrm>
              <a:off x="6154218" y="247889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454" name="object 3454" descr=""/>
            <p:cNvSpPr/>
            <p:nvPr/>
          </p:nvSpPr>
          <p:spPr>
            <a:xfrm>
              <a:off x="6158696" y="2480015"/>
              <a:ext cx="635" cy="635"/>
            </a:xfrm>
            <a:custGeom>
              <a:avLst/>
              <a:gdLst/>
              <a:ahLst/>
              <a:cxnLst/>
              <a:rect l="l" t="t" r="r" b="b"/>
              <a:pathLst>
                <a:path w="635" h="635">
                  <a:moveTo>
                    <a:pt x="0" y="0"/>
                  </a:moveTo>
                  <a:lnTo>
                    <a:pt x="546" y="0"/>
                  </a:lnTo>
                  <a:lnTo>
                    <a:pt x="546" y="558"/>
                  </a:lnTo>
                  <a:lnTo>
                    <a:pt x="0" y="558"/>
                  </a:lnTo>
                </a:path>
              </a:pathLst>
            </a:custGeom>
            <a:ln w="3175">
              <a:solidFill>
                <a:srgbClr val="5C86AE"/>
              </a:solidFill>
            </a:ln>
          </p:spPr>
          <p:txBody>
            <a:bodyPr wrap="square" lIns="0" tIns="0" rIns="0" bIns="0" rtlCol="0"/>
            <a:lstStyle/>
            <a:p/>
          </p:txBody>
        </p:sp>
        <p:sp>
          <p:nvSpPr>
            <p:cNvPr id="3455" name="object 3455" descr=""/>
            <p:cNvSpPr/>
            <p:nvPr/>
          </p:nvSpPr>
          <p:spPr>
            <a:xfrm>
              <a:off x="6149754" y="248057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456" name="object 3456" descr=""/>
            <p:cNvSpPr/>
            <p:nvPr/>
          </p:nvSpPr>
          <p:spPr>
            <a:xfrm>
              <a:off x="6154219" y="2479458"/>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457" name="object 3457" descr=""/>
            <p:cNvSpPr/>
            <p:nvPr/>
          </p:nvSpPr>
          <p:spPr>
            <a:xfrm>
              <a:off x="6149195" y="247889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458" name="object 3458" descr=""/>
            <p:cNvSpPr/>
            <p:nvPr/>
          </p:nvSpPr>
          <p:spPr>
            <a:xfrm>
              <a:off x="6148637" y="2479458"/>
              <a:ext cx="635" cy="0"/>
            </a:xfrm>
            <a:custGeom>
              <a:avLst/>
              <a:gdLst/>
              <a:ahLst/>
              <a:cxnLst/>
              <a:rect l="l" t="t" r="r" b="b"/>
              <a:pathLst>
                <a:path w="635" h="0">
                  <a:moveTo>
                    <a:pt x="571" y="0"/>
                  </a:moveTo>
                  <a:lnTo>
                    <a:pt x="0" y="0"/>
                  </a:lnTo>
                </a:path>
              </a:pathLst>
            </a:custGeom>
            <a:ln w="3175">
              <a:solidFill>
                <a:srgbClr val="5C86AE"/>
              </a:solidFill>
            </a:ln>
          </p:spPr>
          <p:txBody>
            <a:bodyPr wrap="square" lIns="0" tIns="0" rIns="0" bIns="0" rtlCol="0"/>
            <a:lstStyle/>
            <a:p/>
          </p:txBody>
        </p:sp>
        <p:sp>
          <p:nvSpPr>
            <p:cNvPr id="3459" name="object 3459" descr=""/>
            <p:cNvSpPr/>
            <p:nvPr/>
          </p:nvSpPr>
          <p:spPr>
            <a:xfrm>
              <a:off x="6157022" y="2484478"/>
              <a:ext cx="1905" cy="2540"/>
            </a:xfrm>
            <a:custGeom>
              <a:avLst/>
              <a:gdLst/>
              <a:ahLst/>
              <a:cxnLst/>
              <a:rect l="l" t="t" r="r" b="b"/>
              <a:pathLst>
                <a:path w="1904" h="2539">
                  <a:moveTo>
                    <a:pt x="0" y="2235"/>
                  </a:moveTo>
                  <a:lnTo>
                    <a:pt x="558" y="2235"/>
                  </a:lnTo>
                  <a:lnTo>
                    <a:pt x="1117" y="2235"/>
                  </a:lnTo>
                  <a:lnTo>
                    <a:pt x="1117" y="1689"/>
                  </a:lnTo>
                  <a:lnTo>
                    <a:pt x="1676" y="1117"/>
                  </a:lnTo>
                  <a:lnTo>
                    <a:pt x="1676" y="0"/>
                  </a:lnTo>
                </a:path>
              </a:pathLst>
            </a:custGeom>
            <a:ln w="3175">
              <a:solidFill>
                <a:srgbClr val="5C86AE"/>
              </a:solidFill>
            </a:ln>
          </p:spPr>
          <p:txBody>
            <a:bodyPr wrap="square" lIns="0" tIns="0" rIns="0" bIns="0" rtlCol="0"/>
            <a:lstStyle/>
            <a:p/>
          </p:txBody>
        </p:sp>
        <p:sp>
          <p:nvSpPr>
            <p:cNvPr id="3460" name="object 3460" descr=""/>
            <p:cNvSpPr/>
            <p:nvPr/>
          </p:nvSpPr>
          <p:spPr>
            <a:xfrm>
              <a:off x="6149209" y="2479458"/>
              <a:ext cx="1270" cy="635"/>
            </a:xfrm>
            <a:custGeom>
              <a:avLst/>
              <a:gdLst/>
              <a:ahLst/>
              <a:cxnLst/>
              <a:rect l="l" t="t" r="r" b="b"/>
              <a:pathLst>
                <a:path w="1270" h="635">
                  <a:moveTo>
                    <a:pt x="0" y="0"/>
                  </a:moveTo>
                  <a:lnTo>
                    <a:pt x="546" y="558"/>
                  </a:lnTo>
                  <a:lnTo>
                    <a:pt x="1104" y="558"/>
                  </a:lnTo>
                </a:path>
              </a:pathLst>
            </a:custGeom>
            <a:ln w="3175">
              <a:solidFill>
                <a:srgbClr val="5C86AE"/>
              </a:solidFill>
            </a:ln>
          </p:spPr>
          <p:txBody>
            <a:bodyPr wrap="square" lIns="0" tIns="0" rIns="0" bIns="0" rtlCol="0"/>
            <a:lstStyle/>
            <a:p/>
          </p:txBody>
        </p:sp>
        <p:sp>
          <p:nvSpPr>
            <p:cNvPr id="3461" name="object 3461" descr=""/>
            <p:cNvSpPr/>
            <p:nvPr/>
          </p:nvSpPr>
          <p:spPr>
            <a:xfrm>
              <a:off x="6148636" y="2479456"/>
              <a:ext cx="1270" cy="1270"/>
            </a:xfrm>
            <a:custGeom>
              <a:avLst/>
              <a:gdLst/>
              <a:ahLst/>
              <a:cxnLst/>
              <a:rect l="l" t="t" r="r" b="b"/>
              <a:pathLst>
                <a:path w="1270" h="1269">
                  <a:moveTo>
                    <a:pt x="1117" y="1117"/>
                  </a:moveTo>
                  <a:lnTo>
                    <a:pt x="571" y="558"/>
                  </a:lnTo>
                  <a:lnTo>
                    <a:pt x="571" y="0"/>
                  </a:lnTo>
                  <a:lnTo>
                    <a:pt x="0" y="0"/>
                  </a:lnTo>
                  <a:lnTo>
                    <a:pt x="571" y="0"/>
                  </a:lnTo>
                </a:path>
              </a:pathLst>
            </a:custGeom>
            <a:ln w="3175">
              <a:solidFill>
                <a:srgbClr val="5C86AE"/>
              </a:solidFill>
            </a:ln>
          </p:spPr>
          <p:txBody>
            <a:bodyPr wrap="square" lIns="0" tIns="0" rIns="0" bIns="0" rtlCol="0"/>
            <a:lstStyle/>
            <a:p/>
          </p:txBody>
        </p:sp>
        <p:sp>
          <p:nvSpPr>
            <p:cNvPr id="3462" name="object 3462" descr=""/>
            <p:cNvSpPr/>
            <p:nvPr/>
          </p:nvSpPr>
          <p:spPr>
            <a:xfrm>
              <a:off x="6149209" y="2480571"/>
              <a:ext cx="1270" cy="6985"/>
            </a:xfrm>
            <a:custGeom>
              <a:avLst/>
              <a:gdLst/>
              <a:ahLst/>
              <a:cxnLst/>
              <a:rect l="l" t="t" r="r" b="b"/>
              <a:pathLst>
                <a:path w="1270" h="6985">
                  <a:moveTo>
                    <a:pt x="0" y="6705"/>
                  </a:moveTo>
                  <a:lnTo>
                    <a:pt x="0" y="6146"/>
                  </a:lnTo>
                  <a:lnTo>
                    <a:pt x="546" y="6146"/>
                  </a:lnTo>
                  <a:lnTo>
                    <a:pt x="1104" y="6146"/>
                  </a:lnTo>
                  <a:lnTo>
                    <a:pt x="546" y="0"/>
                  </a:lnTo>
                </a:path>
              </a:pathLst>
            </a:custGeom>
            <a:ln w="3175">
              <a:solidFill>
                <a:srgbClr val="5C86AE"/>
              </a:solidFill>
            </a:ln>
          </p:spPr>
          <p:txBody>
            <a:bodyPr wrap="square" lIns="0" tIns="0" rIns="0" bIns="0" rtlCol="0"/>
            <a:lstStyle/>
            <a:p/>
          </p:txBody>
        </p:sp>
        <p:sp>
          <p:nvSpPr>
            <p:cNvPr id="3463" name="object 3463" descr=""/>
            <p:cNvSpPr/>
            <p:nvPr/>
          </p:nvSpPr>
          <p:spPr>
            <a:xfrm>
              <a:off x="6156464" y="2478340"/>
              <a:ext cx="1270" cy="1270"/>
            </a:xfrm>
            <a:custGeom>
              <a:avLst/>
              <a:gdLst/>
              <a:ahLst/>
              <a:cxnLst/>
              <a:rect l="l" t="t" r="r" b="b"/>
              <a:pathLst>
                <a:path w="1270" h="1269">
                  <a:moveTo>
                    <a:pt x="0" y="1117"/>
                  </a:moveTo>
                  <a:lnTo>
                    <a:pt x="558" y="558"/>
                  </a:lnTo>
                  <a:lnTo>
                    <a:pt x="1117" y="0"/>
                  </a:lnTo>
                </a:path>
              </a:pathLst>
            </a:custGeom>
            <a:ln w="3175">
              <a:solidFill>
                <a:srgbClr val="5C86AE"/>
              </a:solidFill>
            </a:ln>
          </p:spPr>
          <p:txBody>
            <a:bodyPr wrap="square" lIns="0" tIns="0" rIns="0" bIns="0" rtlCol="0"/>
            <a:lstStyle/>
            <a:p/>
          </p:txBody>
        </p:sp>
        <p:sp>
          <p:nvSpPr>
            <p:cNvPr id="3464" name="object 3464" descr=""/>
            <p:cNvSpPr/>
            <p:nvPr/>
          </p:nvSpPr>
          <p:spPr>
            <a:xfrm>
              <a:off x="6155334" y="2479458"/>
              <a:ext cx="635" cy="635"/>
            </a:xfrm>
            <a:custGeom>
              <a:avLst/>
              <a:gdLst/>
              <a:ahLst/>
              <a:cxnLst/>
              <a:rect l="l" t="t" r="r" b="b"/>
              <a:pathLst>
                <a:path w="635" h="635">
                  <a:moveTo>
                    <a:pt x="571" y="0"/>
                  </a:moveTo>
                  <a:lnTo>
                    <a:pt x="0" y="558"/>
                  </a:lnTo>
                </a:path>
              </a:pathLst>
            </a:custGeom>
            <a:ln w="3175">
              <a:solidFill>
                <a:srgbClr val="5C86AE"/>
              </a:solidFill>
            </a:ln>
          </p:spPr>
          <p:txBody>
            <a:bodyPr wrap="square" lIns="0" tIns="0" rIns="0" bIns="0" rtlCol="0"/>
            <a:lstStyle/>
            <a:p/>
          </p:txBody>
        </p:sp>
        <p:sp>
          <p:nvSpPr>
            <p:cNvPr id="3465" name="object 3465" descr=""/>
            <p:cNvSpPr/>
            <p:nvPr/>
          </p:nvSpPr>
          <p:spPr>
            <a:xfrm>
              <a:off x="6157019" y="2485038"/>
              <a:ext cx="2540" cy="2540"/>
            </a:xfrm>
            <a:custGeom>
              <a:avLst/>
              <a:gdLst/>
              <a:ahLst/>
              <a:cxnLst/>
              <a:rect l="l" t="t" r="r" b="b"/>
              <a:pathLst>
                <a:path w="2539" h="2539">
                  <a:moveTo>
                    <a:pt x="2222" y="0"/>
                  </a:moveTo>
                  <a:lnTo>
                    <a:pt x="2222" y="558"/>
                  </a:lnTo>
                  <a:lnTo>
                    <a:pt x="2222" y="1117"/>
                  </a:lnTo>
                  <a:lnTo>
                    <a:pt x="1676" y="1676"/>
                  </a:lnTo>
                  <a:lnTo>
                    <a:pt x="1117" y="2235"/>
                  </a:lnTo>
                  <a:lnTo>
                    <a:pt x="558" y="2235"/>
                  </a:lnTo>
                  <a:lnTo>
                    <a:pt x="0" y="2235"/>
                  </a:lnTo>
                </a:path>
              </a:pathLst>
            </a:custGeom>
            <a:ln w="3175">
              <a:solidFill>
                <a:srgbClr val="5C86AE"/>
              </a:solidFill>
            </a:ln>
          </p:spPr>
          <p:txBody>
            <a:bodyPr wrap="square" lIns="0" tIns="0" rIns="0" bIns="0" rtlCol="0"/>
            <a:lstStyle/>
            <a:p/>
          </p:txBody>
        </p:sp>
        <p:sp>
          <p:nvSpPr>
            <p:cNvPr id="3466" name="object 3466" descr=""/>
            <p:cNvSpPr/>
            <p:nvPr/>
          </p:nvSpPr>
          <p:spPr>
            <a:xfrm>
              <a:off x="6149754" y="2487277"/>
              <a:ext cx="635" cy="635"/>
            </a:xfrm>
            <a:custGeom>
              <a:avLst/>
              <a:gdLst/>
              <a:ahLst/>
              <a:cxnLst/>
              <a:rect l="l" t="t" r="r" b="b"/>
              <a:pathLst>
                <a:path w="635" h="635">
                  <a:moveTo>
                    <a:pt x="558" y="0"/>
                  </a:moveTo>
                  <a:lnTo>
                    <a:pt x="0" y="0"/>
                  </a:lnTo>
                  <a:lnTo>
                    <a:pt x="0" y="558"/>
                  </a:lnTo>
                </a:path>
              </a:pathLst>
            </a:custGeom>
            <a:ln w="3175">
              <a:solidFill>
                <a:srgbClr val="5C86AE"/>
              </a:solidFill>
            </a:ln>
          </p:spPr>
          <p:txBody>
            <a:bodyPr wrap="square" lIns="0" tIns="0" rIns="0" bIns="0" rtlCol="0"/>
            <a:lstStyle/>
            <a:p/>
          </p:txBody>
        </p:sp>
        <p:sp>
          <p:nvSpPr>
            <p:cNvPr id="3467" name="object 3467" descr=""/>
            <p:cNvSpPr/>
            <p:nvPr/>
          </p:nvSpPr>
          <p:spPr>
            <a:xfrm>
              <a:off x="6141383" y="2506258"/>
              <a:ext cx="0" cy="1905"/>
            </a:xfrm>
            <a:custGeom>
              <a:avLst/>
              <a:gdLst/>
              <a:ahLst/>
              <a:cxnLst/>
              <a:rect l="l" t="t" r="r" b="b"/>
              <a:pathLst>
                <a:path w="0" h="1905">
                  <a:moveTo>
                    <a:pt x="0" y="0"/>
                  </a:moveTo>
                  <a:lnTo>
                    <a:pt x="0" y="1676"/>
                  </a:lnTo>
                </a:path>
              </a:pathLst>
            </a:custGeom>
            <a:ln w="3175">
              <a:solidFill>
                <a:srgbClr val="5C86AE"/>
              </a:solidFill>
            </a:ln>
          </p:spPr>
          <p:txBody>
            <a:bodyPr wrap="square" lIns="0" tIns="0" rIns="0" bIns="0" rtlCol="0"/>
            <a:lstStyle/>
            <a:p/>
          </p:txBody>
        </p:sp>
        <p:sp>
          <p:nvSpPr>
            <p:cNvPr id="3468" name="object 3468" descr=""/>
            <p:cNvSpPr/>
            <p:nvPr/>
          </p:nvSpPr>
          <p:spPr>
            <a:xfrm>
              <a:off x="6146963" y="2500674"/>
              <a:ext cx="635" cy="13335"/>
            </a:xfrm>
            <a:custGeom>
              <a:avLst/>
              <a:gdLst/>
              <a:ahLst/>
              <a:cxnLst/>
              <a:rect l="l" t="t" r="r" b="b"/>
              <a:pathLst>
                <a:path w="635" h="13335">
                  <a:moveTo>
                    <a:pt x="0" y="12839"/>
                  </a:moveTo>
                  <a:lnTo>
                    <a:pt x="558" y="9486"/>
                  </a:lnTo>
                  <a:lnTo>
                    <a:pt x="558" y="6705"/>
                  </a:lnTo>
                  <a:lnTo>
                    <a:pt x="558" y="3352"/>
                  </a:lnTo>
                  <a:lnTo>
                    <a:pt x="0" y="0"/>
                  </a:lnTo>
                </a:path>
              </a:pathLst>
            </a:custGeom>
            <a:ln w="3175">
              <a:solidFill>
                <a:srgbClr val="5C86AE"/>
              </a:solidFill>
            </a:ln>
          </p:spPr>
          <p:txBody>
            <a:bodyPr wrap="square" lIns="0" tIns="0" rIns="0" bIns="0" rtlCol="0"/>
            <a:lstStyle/>
            <a:p/>
          </p:txBody>
        </p:sp>
        <p:sp>
          <p:nvSpPr>
            <p:cNvPr id="3469" name="object 3469" descr=""/>
            <p:cNvSpPr/>
            <p:nvPr/>
          </p:nvSpPr>
          <p:spPr>
            <a:xfrm>
              <a:off x="6155904" y="2510164"/>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470" name="object 3470" descr=""/>
            <p:cNvSpPr/>
            <p:nvPr/>
          </p:nvSpPr>
          <p:spPr>
            <a:xfrm>
              <a:off x="6157022" y="2500669"/>
              <a:ext cx="0" cy="2540"/>
            </a:xfrm>
            <a:custGeom>
              <a:avLst/>
              <a:gdLst/>
              <a:ahLst/>
              <a:cxnLst/>
              <a:rect l="l" t="t" r="r" b="b"/>
              <a:pathLst>
                <a:path w="0" h="2539">
                  <a:moveTo>
                    <a:pt x="0" y="2235"/>
                  </a:moveTo>
                  <a:lnTo>
                    <a:pt x="0" y="2235"/>
                  </a:lnTo>
                  <a:lnTo>
                    <a:pt x="0" y="0"/>
                  </a:lnTo>
                </a:path>
              </a:pathLst>
            </a:custGeom>
            <a:ln w="3175">
              <a:solidFill>
                <a:srgbClr val="5C86AE"/>
              </a:solidFill>
            </a:ln>
          </p:spPr>
          <p:txBody>
            <a:bodyPr wrap="square" lIns="0" tIns="0" rIns="0" bIns="0" rtlCol="0"/>
            <a:lstStyle/>
            <a:p/>
          </p:txBody>
        </p:sp>
        <p:sp>
          <p:nvSpPr>
            <p:cNvPr id="3471" name="object 3471" descr=""/>
            <p:cNvSpPr/>
            <p:nvPr/>
          </p:nvSpPr>
          <p:spPr>
            <a:xfrm>
              <a:off x="6157022" y="2511281"/>
              <a:ext cx="0" cy="2540"/>
            </a:xfrm>
            <a:custGeom>
              <a:avLst/>
              <a:gdLst/>
              <a:ahLst/>
              <a:cxnLst/>
              <a:rect l="l" t="t" r="r" b="b"/>
              <a:pathLst>
                <a:path w="0" h="2539">
                  <a:moveTo>
                    <a:pt x="0" y="0"/>
                  </a:moveTo>
                  <a:lnTo>
                    <a:pt x="0" y="2235"/>
                  </a:lnTo>
                </a:path>
              </a:pathLst>
            </a:custGeom>
            <a:ln w="3175">
              <a:solidFill>
                <a:srgbClr val="5C86AE"/>
              </a:solidFill>
            </a:ln>
          </p:spPr>
          <p:txBody>
            <a:bodyPr wrap="square" lIns="0" tIns="0" rIns="0" bIns="0" rtlCol="0"/>
            <a:lstStyle/>
            <a:p/>
          </p:txBody>
        </p:sp>
        <p:sp>
          <p:nvSpPr>
            <p:cNvPr id="3472" name="object 3472" descr=""/>
            <p:cNvSpPr/>
            <p:nvPr/>
          </p:nvSpPr>
          <p:spPr>
            <a:xfrm>
              <a:off x="6151981" y="2496203"/>
              <a:ext cx="4445" cy="4445"/>
            </a:xfrm>
            <a:custGeom>
              <a:avLst/>
              <a:gdLst/>
              <a:ahLst/>
              <a:cxnLst/>
              <a:rect l="l" t="t" r="r" b="b"/>
              <a:pathLst>
                <a:path w="4445" h="4444">
                  <a:moveTo>
                    <a:pt x="3924" y="3911"/>
                  </a:moveTo>
                  <a:lnTo>
                    <a:pt x="3924" y="2793"/>
                  </a:lnTo>
                  <a:lnTo>
                    <a:pt x="3352" y="2235"/>
                  </a:lnTo>
                  <a:lnTo>
                    <a:pt x="3352" y="1676"/>
                  </a:lnTo>
                  <a:lnTo>
                    <a:pt x="2794" y="1117"/>
                  </a:lnTo>
                  <a:lnTo>
                    <a:pt x="2235" y="558"/>
                  </a:lnTo>
                  <a:lnTo>
                    <a:pt x="1689" y="558"/>
                  </a:lnTo>
                  <a:lnTo>
                    <a:pt x="1130" y="0"/>
                  </a:lnTo>
                  <a:lnTo>
                    <a:pt x="0" y="0"/>
                  </a:lnTo>
                </a:path>
              </a:pathLst>
            </a:custGeom>
            <a:ln w="3175">
              <a:solidFill>
                <a:srgbClr val="5C86AE"/>
              </a:solidFill>
            </a:ln>
          </p:spPr>
          <p:txBody>
            <a:bodyPr wrap="square" lIns="0" tIns="0" rIns="0" bIns="0" rtlCol="0"/>
            <a:lstStyle/>
            <a:p/>
          </p:txBody>
        </p:sp>
        <p:sp>
          <p:nvSpPr>
            <p:cNvPr id="3473" name="object 3473" descr=""/>
            <p:cNvSpPr/>
            <p:nvPr/>
          </p:nvSpPr>
          <p:spPr>
            <a:xfrm>
              <a:off x="6146963" y="2495644"/>
              <a:ext cx="10160" cy="5080"/>
            </a:xfrm>
            <a:custGeom>
              <a:avLst/>
              <a:gdLst/>
              <a:ahLst/>
              <a:cxnLst/>
              <a:rect l="l" t="t" r="r" b="b"/>
              <a:pathLst>
                <a:path w="10160" h="5080">
                  <a:moveTo>
                    <a:pt x="0" y="4470"/>
                  </a:moveTo>
                  <a:lnTo>
                    <a:pt x="0" y="3911"/>
                  </a:lnTo>
                  <a:lnTo>
                    <a:pt x="558" y="3911"/>
                  </a:lnTo>
                  <a:lnTo>
                    <a:pt x="558" y="3352"/>
                  </a:lnTo>
                  <a:lnTo>
                    <a:pt x="558" y="2793"/>
                  </a:lnTo>
                  <a:lnTo>
                    <a:pt x="1117" y="2235"/>
                  </a:lnTo>
                  <a:lnTo>
                    <a:pt x="1117" y="1676"/>
                  </a:lnTo>
                  <a:lnTo>
                    <a:pt x="1676" y="1117"/>
                  </a:lnTo>
                  <a:lnTo>
                    <a:pt x="2247" y="1117"/>
                  </a:lnTo>
                  <a:lnTo>
                    <a:pt x="2247" y="558"/>
                  </a:lnTo>
                  <a:lnTo>
                    <a:pt x="2794" y="558"/>
                  </a:lnTo>
                  <a:lnTo>
                    <a:pt x="3352" y="0"/>
                  </a:lnTo>
                  <a:lnTo>
                    <a:pt x="3911" y="0"/>
                  </a:lnTo>
                  <a:lnTo>
                    <a:pt x="7251" y="0"/>
                  </a:lnTo>
                  <a:lnTo>
                    <a:pt x="7810" y="558"/>
                  </a:lnTo>
                  <a:lnTo>
                    <a:pt x="8369" y="1117"/>
                  </a:lnTo>
                  <a:lnTo>
                    <a:pt x="8940" y="1117"/>
                  </a:lnTo>
                  <a:lnTo>
                    <a:pt x="8940" y="1676"/>
                  </a:lnTo>
                  <a:lnTo>
                    <a:pt x="9499" y="2235"/>
                  </a:lnTo>
                  <a:lnTo>
                    <a:pt x="10058" y="2793"/>
                  </a:lnTo>
                  <a:lnTo>
                    <a:pt x="10058" y="3352"/>
                  </a:lnTo>
                  <a:lnTo>
                    <a:pt x="10058" y="3911"/>
                  </a:lnTo>
                  <a:lnTo>
                    <a:pt x="10058" y="4470"/>
                  </a:lnTo>
                </a:path>
              </a:pathLst>
            </a:custGeom>
            <a:ln w="3175">
              <a:solidFill>
                <a:srgbClr val="5C86AE"/>
              </a:solidFill>
            </a:ln>
          </p:spPr>
          <p:txBody>
            <a:bodyPr wrap="square" lIns="0" tIns="0" rIns="0" bIns="0" rtlCol="0"/>
            <a:lstStyle/>
            <a:p/>
          </p:txBody>
        </p:sp>
        <p:sp>
          <p:nvSpPr>
            <p:cNvPr id="3474" name="object 3474" descr=""/>
            <p:cNvSpPr/>
            <p:nvPr/>
          </p:nvSpPr>
          <p:spPr>
            <a:xfrm>
              <a:off x="6151986" y="2514068"/>
              <a:ext cx="4445" cy="4445"/>
            </a:xfrm>
            <a:custGeom>
              <a:avLst/>
              <a:gdLst/>
              <a:ahLst/>
              <a:cxnLst/>
              <a:rect l="l" t="t" r="r" b="b"/>
              <a:pathLst>
                <a:path w="4445" h="4444">
                  <a:moveTo>
                    <a:pt x="0" y="3911"/>
                  </a:moveTo>
                  <a:lnTo>
                    <a:pt x="1130" y="3911"/>
                  </a:lnTo>
                  <a:lnTo>
                    <a:pt x="1689" y="3352"/>
                  </a:lnTo>
                  <a:lnTo>
                    <a:pt x="2235" y="3352"/>
                  </a:lnTo>
                  <a:lnTo>
                    <a:pt x="2794" y="2793"/>
                  </a:lnTo>
                  <a:lnTo>
                    <a:pt x="3352" y="2235"/>
                  </a:lnTo>
                  <a:lnTo>
                    <a:pt x="3352" y="1676"/>
                  </a:lnTo>
                  <a:lnTo>
                    <a:pt x="3924" y="1117"/>
                  </a:lnTo>
                  <a:lnTo>
                    <a:pt x="3924" y="0"/>
                  </a:lnTo>
                </a:path>
              </a:pathLst>
            </a:custGeom>
            <a:ln w="3175">
              <a:solidFill>
                <a:srgbClr val="5C86AE"/>
              </a:solidFill>
            </a:ln>
          </p:spPr>
          <p:txBody>
            <a:bodyPr wrap="square" lIns="0" tIns="0" rIns="0" bIns="0" rtlCol="0"/>
            <a:lstStyle/>
            <a:p/>
          </p:txBody>
        </p:sp>
        <p:sp>
          <p:nvSpPr>
            <p:cNvPr id="3475" name="object 3475" descr=""/>
            <p:cNvSpPr/>
            <p:nvPr/>
          </p:nvSpPr>
          <p:spPr>
            <a:xfrm>
              <a:off x="6146963" y="2514073"/>
              <a:ext cx="10160" cy="5080"/>
            </a:xfrm>
            <a:custGeom>
              <a:avLst/>
              <a:gdLst/>
              <a:ahLst/>
              <a:cxnLst/>
              <a:rect l="l" t="t" r="r" b="b"/>
              <a:pathLst>
                <a:path w="10160" h="5080">
                  <a:moveTo>
                    <a:pt x="10058" y="0"/>
                  </a:moveTo>
                  <a:lnTo>
                    <a:pt x="10058" y="558"/>
                  </a:lnTo>
                  <a:lnTo>
                    <a:pt x="10058" y="1117"/>
                  </a:lnTo>
                  <a:lnTo>
                    <a:pt x="10058" y="1676"/>
                  </a:lnTo>
                  <a:lnTo>
                    <a:pt x="9499" y="2235"/>
                  </a:lnTo>
                  <a:lnTo>
                    <a:pt x="9499" y="2794"/>
                  </a:lnTo>
                  <a:lnTo>
                    <a:pt x="8940" y="2794"/>
                  </a:lnTo>
                  <a:lnTo>
                    <a:pt x="8940" y="3352"/>
                  </a:lnTo>
                  <a:lnTo>
                    <a:pt x="8369" y="3352"/>
                  </a:lnTo>
                  <a:lnTo>
                    <a:pt x="7810" y="3911"/>
                  </a:lnTo>
                  <a:lnTo>
                    <a:pt x="7251" y="4470"/>
                  </a:lnTo>
                  <a:lnTo>
                    <a:pt x="6705" y="4470"/>
                  </a:lnTo>
                  <a:lnTo>
                    <a:pt x="3352" y="4470"/>
                  </a:lnTo>
                  <a:lnTo>
                    <a:pt x="2793" y="3911"/>
                  </a:lnTo>
                  <a:lnTo>
                    <a:pt x="2247" y="3911"/>
                  </a:lnTo>
                  <a:lnTo>
                    <a:pt x="2247" y="3352"/>
                  </a:lnTo>
                  <a:lnTo>
                    <a:pt x="1676" y="3352"/>
                  </a:lnTo>
                  <a:lnTo>
                    <a:pt x="1117" y="2794"/>
                  </a:lnTo>
                  <a:lnTo>
                    <a:pt x="1117" y="2235"/>
                  </a:lnTo>
                  <a:lnTo>
                    <a:pt x="558" y="1676"/>
                  </a:lnTo>
                  <a:lnTo>
                    <a:pt x="558" y="1117"/>
                  </a:lnTo>
                  <a:lnTo>
                    <a:pt x="558" y="558"/>
                  </a:lnTo>
                  <a:lnTo>
                    <a:pt x="0" y="558"/>
                  </a:lnTo>
                  <a:lnTo>
                    <a:pt x="0" y="0"/>
                  </a:lnTo>
                </a:path>
              </a:pathLst>
            </a:custGeom>
            <a:ln w="3175">
              <a:solidFill>
                <a:srgbClr val="5C86AE"/>
              </a:solidFill>
            </a:ln>
          </p:spPr>
          <p:txBody>
            <a:bodyPr wrap="square" lIns="0" tIns="0" rIns="0" bIns="0" rtlCol="0"/>
            <a:lstStyle/>
            <a:p/>
          </p:txBody>
        </p:sp>
        <p:sp>
          <p:nvSpPr>
            <p:cNvPr id="3476" name="object 3476" descr=""/>
            <p:cNvSpPr/>
            <p:nvPr/>
          </p:nvSpPr>
          <p:spPr>
            <a:xfrm>
              <a:off x="6141384" y="2487836"/>
              <a:ext cx="8890" cy="19050"/>
            </a:xfrm>
            <a:custGeom>
              <a:avLst/>
              <a:gdLst/>
              <a:ahLst/>
              <a:cxnLst/>
              <a:rect l="l" t="t" r="r" b="b"/>
              <a:pathLst>
                <a:path w="8889" h="19050">
                  <a:moveTo>
                    <a:pt x="8369" y="0"/>
                  </a:moveTo>
                  <a:lnTo>
                    <a:pt x="6692" y="1676"/>
                  </a:lnTo>
                  <a:lnTo>
                    <a:pt x="5575" y="3911"/>
                  </a:lnTo>
                  <a:lnTo>
                    <a:pt x="4457" y="5575"/>
                  </a:lnTo>
                  <a:lnTo>
                    <a:pt x="2793" y="8369"/>
                  </a:lnTo>
                  <a:lnTo>
                    <a:pt x="2235" y="9486"/>
                  </a:lnTo>
                  <a:lnTo>
                    <a:pt x="1676" y="10604"/>
                  </a:lnTo>
                  <a:lnTo>
                    <a:pt x="1117" y="11722"/>
                  </a:lnTo>
                  <a:lnTo>
                    <a:pt x="1117" y="13398"/>
                  </a:lnTo>
                  <a:lnTo>
                    <a:pt x="558" y="14516"/>
                  </a:lnTo>
                  <a:lnTo>
                    <a:pt x="558" y="15621"/>
                  </a:lnTo>
                  <a:lnTo>
                    <a:pt x="0" y="17310"/>
                  </a:lnTo>
                  <a:lnTo>
                    <a:pt x="0" y="18427"/>
                  </a:lnTo>
                </a:path>
              </a:pathLst>
            </a:custGeom>
            <a:ln w="3175">
              <a:solidFill>
                <a:srgbClr val="5C86AE"/>
              </a:solidFill>
            </a:ln>
          </p:spPr>
          <p:txBody>
            <a:bodyPr wrap="square" lIns="0" tIns="0" rIns="0" bIns="0" rtlCol="0"/>
            <a:lstStyle/>
            <a:p/>
          </p:txBody>
        </p:sp>
        <p:sp>
          <p:nvSpPr>
            <p:cNvPr id="3477" name="object 3477" descr=""/>
            <p:cNvSpPr/>
            <p:nvPr/>
          </p:nvSpPr>
          <p:spPr>
            <a:xfrm>
              <a:off x="6141377" y="2507930"/>
              <a:ext cx="15875" cy="28575"/>
            </a:xfrm>
            <a:custGeom>
              <a:avLst/>
              <a:gdLst/>
              <a:ahLst/>
              <a:cxnLst/>
              <a:rect l="l" t="t" r="r" b="b"/>
              <a:pathLst>
                <a:path w="15875" h="28575">
                  <a:moveTo>
                    <a:pt x="14528" y="27914"/>
                  </a:moveTo>
                  <a:lnTo>
                    <a:pt x="15087" y="27914"/>
                  </a:lnTo>
                  <a:lnTo>
                    <a:pt x="15646" y="28473"/>
                  </a:lnTo>
                  <a:lnTo>
                    <a:pt x="15646" y="27914"/>
                  </a:lnTo>
                  <a:lnTo>
                    <a:pt x="15087" y="27914"/>
                  </a:lnTo>
                  <a:lnTo>
                    <a:pt x="15087" y="27355"/>
                  </a:lnTo>
                  <a:lnTo>
                    <a:pt x="14528" y="26796"/>
                  </a:lnTo>
                  <a:lnTo>
                    <a:pt x="13957" y="26238"/>
                  </a:lnTo>
                  <a:lnTo>
                    <a:pt x="13957" y="25679"/>
                  </a:lnTo>
                  <a:lnTo>
                    <a:pt x="13398" y="25120"/>
                  </a:lnTo>
                  <a:lnTo>
                    <a:pt x="12839" y="24561"/>
                  </a:lnTo>
                  <a:lnTo>
                    <a:pt x="12293" y="24002"/>
                  </a:lnTo>
                  <a:lnTo>
                    <a:pt x="11734" y="23444"/>
                  </a:lnTo>
                  <a:lnTo>
                    <a:pt x="11176" y="22885"/>
                  </a:lnTo>
                  <a:lnTo>
                    <a:pt x="10604" y="21780"/>
                  </a:lnTo>
                  <a:lnTo>
                    <a:pt x="9499" y="20104"/>
                  </a:lnTo>
                  <a:lnTo>
                    <a:pt x="7835" y="18427"/>
                  </a:lnTo>
                  <a:lnTo>
                    <a:pt x="6705" y="16751"/>
                  </a:lnTo>
                  <a:lnTo>
                    <a:pt x="5588" y="14516"/>
                  </a:lnTo>
                  <a:lnTo>
                    <a:pt x="3911" y="12280"/>
                  </a:lnTo>
                  <a:lnTo>
                    <a:pt x="2794" y="10045"/>
                  </a:lnTo>
                  <a:lnTo>
                    <a:pt x="2235" y="8928"/>
                  </a:lnTo>
                  <a:lnTo>
                    <a:pt x="1676" y="7810"/>
                  </a:lnTo>
                  <a:lnTo>
                    <a:pt x="1117" y="6705"/>
                  </a:lnTo>
                  <a:lnTo>
                    <a:pt x="1117" y="5029"/>
                  </a:lnTo>
                  <a:lnTo>
                    <a:pt x="558" y="3911"/>
                  </a:lnTo>
                  <a:lnTo>
                    <a:pt x="558" y="2793"/>
                  </a:lnTo>
                  <a:lnTo>
                    <a:pt x="0" y="1117"/>
                  </a:lnTo>
                  <a:lnTo>
                    <a:pt x="0" y="0"/>
                  </a:lnTo>
                </a:path>
              </a:pathLst>
            </a:custGeom>
            <a:ln w="3175">
              <a:solidFill>
                <a:srgbClr val="5C86AE"/>
              </a:solidFill>
            </a:ln>
          </p:spPr>
          <p:txBody>
            <a:bodyPr wrap="square" lIns="0" tIns="0" rIns="0" bIns="0" rtlCol="0"/>
            <a:lstStyle/>
            <a:p/>
          </p:txBody>
        </p:sp>
        <p:sp>
          <p:nvSpPr>
            <p:cNvPr id="3478" name="object 3478" descr=""/>
            <p:cNvSpPr/>
            <p:nvPr/>
          </p:nvSpPr>
          <p:spPr>
            <a:xfrm>
              <a:off x="6114023" y="2506257"/>
              <a:ext cx="0" cy="1905"/>
            </a:xfrm>
            <a:custGeom>
              <a:avLst/>
              <a:gdLst/>
              <a:ahLst/>
              <a:cxnLst/>
              <a:rect l="l" t="t" r="r" b="b"/>
              <a:pathLst>
                <a:path w="0" h="1905">
                  <a:moveTo>
                    <a:pt x="0" y="1676"/>
                  </a:moveTo>
                  <a:lnTo>
                    <a:pt x="0" y="1117"/>
                  </a:lnTo>
                  <a:lnTo>
                    <a:pt x="0" y="0"/>
                  </a:lnTo>
                </a:path>
              </a:pathLst>
            </a:custGeom>
            <a:ln w="3175">
              <a:solidFill>
                <a:srgbClr val="5C86AE"/>
              </a:solidFill>
            </a:ln>
          </p:spPr>
          <p:txBody>
            <a:bodyPr wrap="square" lIns="0" tIns="0" rIns="0" bIns="0" rtlCol="0"/>
            <a:lstStyle/>
            <a:p/>
          </p:txBody>
        </p:sp>
        <p:sp>
          <p:nvSpPr>
            <p:cNvPr id="3479" name="object 3479" descr=""/>
            <p:cNvSpPr/>
            <p:nvPr/>
          </p:nvSpPr>
          <p:spPr>
            <a:xfrm>
              <a:off x="6141383" y="2506257"/>
              <a:ext cx="0" cy="1905"/>
            </a:xfrm>
            <a:custGeom>
              <a:avLst/>
              <a:gdLst/>
              <a:ahLst/>
              <a:cxnLst/>
              <a:rect l="l" t="t" r="r" b="b"/>
              <a:pathLst>
                <a:path w="0" h="1905">
                  <a:moveTo>
                    <a:pt x="0" y="1676"/>
                  </a:moveTo>
                  <a:lnTo>
                    <a:pt x="0" y="0"/>
                  </a:lnTo>
                </a:path>
              </a:pathLst>
            </a:custGeom>
            <a:ln w="3175">
              <a:solidFill>
                <a:srgbClr val="5C86AE"/>
              </a:solidFill>
            </a:ln>
          </p:spPr>
          <p:txBody>
            <a:bodyPr wrap="square" lIns="0" tIns="0" rIns="0" bIns="0" rtlCol="0"/>
            <a:lstStyle/>
            <a:p/>
          </p:txBody>
        </p:sp>
        <p:sp>
          <p:nvSpPr>
            <p:cNvPr id="3480" name="object 3480" descr=""/>
            <p:cNvSpPr/>
            <p:nvPr/>
          </p:nvSpPr>
          <p:spPr>
            <a:xfrm>
              <a:off x="6130220" y="2506258"/>
              <a:ext cx="0" cy="1905"/>
            </a:xfrm>
            <a:custGeom>
              <a:avLst/>
              <a:gdLst/>
              <a:ahLst/>
              <a:cxnLst/>
              <a:rect l="l" t="t" r="r" b="b"/>
              <a:pathLst>
                <a:path w="0" h="1905">
                  <a:moveTo>
                    <a:pt x="0" y="0"/>
                  </a:moveTo>
                  <a:lnTo>
                    <a:pt x="0" y="1117"/>
                  </a:lnTo>
                  <a:lnTo>
                    <a:pt x="0" y="1676"/>
                  </a:lnTo>
                </a:path>
              </a:pathLst>
            </a:custGeom>
            <a:ln w="3175">
              <a:solidFill>
                <a:srgbClr val="5C86AE"/>
              </a:solidFill>
            </a:ln>
          </p:spPr>
          <p:txBody>
            <a:bodyPr wrap="square" lIns="0" tIns="0" rIns="0" bIns="0" rtlCol="0"/>
            <a:lstStyle/>
            <a:p/>
          </p:txBody>
        </p:sp>
        <p:sp>
          <p:nvSpPr>
            <p:cNvPr id="3481" name="object 3481" descr=""/>
            <p:cNvSpPr/>
            <p:nvPr/>
          </p:nvSpPr>
          <p:spPr>
            <a:xfrm>
              <a:off x="6155334" y="2535844"/>
              <a:ext cx="635" cy="635"/>
            </a:xfrm>
            <a:custGeom>
              <a:avLst/>
              <a:gdLst/>
              <a:ahLst/>
              <a:cxnLst/>
              <a:rect l="l" t="t" r="r" b="b"/>
              <a:pathLst>
                <a:path w="635" h="635">
                  <a:moveTo>
                    <a:pt x="571" y="0"/>
                  </a:moveTo>
                  <a:lnTo>
                    <a:pt x="0" y="558"/>
                  </a:lnTo>
                </a:path>
              </a:pathLst>
            </a:custGeom>
            <a:ln w="3175">
              <a:solidFill>
                <a:srgbClr val="5C86AE"/>
              </a:solidFill>
            </a:ln>
          </p:spPr>
          <p:txBody>
            <a:bodyPr wrap="square" lIns="0" tIns="0" rIns="0" bIns="0" rtlCol="0"/>
            <a:lstStyle/>
            <a:p/>
          </p:txBody>
        </p:sp>
        <p:sp>
          <p:nvSpPr>
            <p:cNvPr id="3482" name="object 3482" descr=""/>
            <p:cNvSpPr/>
            <p:nvPr/>
          </p:nvSpPr>
          <p:spPr>
            <a:xfrm>
              <a:off x="6121844" y="2478341"/>
              <a:ext cx="27940" cy="2540"/>
            </a:xfrm>
            <a:custGeom>
              <a:avLst/>
              <a:gdLst/>
              <a:ahLst/>
              <a:cxnLst/>
              <a:rect l="l" t="t" r="r" b="b"/>
              <a:pathLst>
                <a:path w="27939" h="2539">
                  <a:moveTo>
                    <a:pt x="2235" y="1117"/>
                  </a:moveTo>
                  <a:lnTo>
                    <a:pt x="1905" y="330"/>
                  </a:lnTo>
                  <a:lnTo>
                    <a:pt x="1117" y="0"/>
                  </a:lnTo>
                  <a:lnTo>
                    <a:pt x="330" y="330"/>
                  </a:lnTo>
                  <a:lnTo>
                    <a:pt x="0" y="1117"/>
                  </a:lnTo>
                  <a:lnTo>
                    <a:pt x="330" y="1917"/>
                  </a:lnTo>
                  <a:lnTo>
                    <a:pt x="1117" y="2235"/>
                  </a:lnTo>
                  <a:lnTo>
                    <a:pt x="1905" y="1917"/>
                  </a:lnTo>
                  <a:lnTo>
                    <a:pt x="2235" y="1117"/>
                  </a:lnTo>
                  <a:close/>
                </a:path>
                <a:path w="27939" h="2539">
                  <a:moveTo>
                    <a:pt x="27901" y="1117"/>
                  </a:moveTo>
                  <a:lnTo>
                    <a:pt x="27571" y="330"/>
                  </a:lnTo>
                  <a:lnTo>
                    <a:pt x="26784" y="0"/>
                  </a:lnTo>
                  <a:lnTo>
                    <a:pt x="25996" y="330"/>
                  </a:lnTo>
                  <a:lnTo>
                    <a:pt x="25666" y="1117"/>
                  </a:lnTo>
                  <a:lnTo>
                    <a:pt x="25996" y="1917"/>
                  </a:lnTo>
                  <a:lnTo>
                    <a:pt x="26784" y="2235"/>
                  </a:lnTo>
                  <a:lnTo>
                    <a:pt x="27571" y="1917"/>
                  </a:lnTo>
                  <a:lnTo>
                    <a:pt x="27901" y="1117"/>
                  </a:lnTo>
                  <a:close/>
                </a:path>
              </a:pathLst>
            </a:custGeom>
            <a:solidFill>
              <a:srgbClr val="5C86AE"/>
            </a:solidFill>
          </p:spPr>
          <p:txBody>
            <a:bodyPr wrap="square" lIns="0" tIns="0" rIns="0" bIns="0" rtlCol="0"/>
            <a:lstStyle/>
            <a:p/>
          </p:txBody>
        </p:sp>
        <p:sp>
          <p:nvSpPr>
            <p:cNvPr id="3483" name="object 3483" descr=""/>
            <p:cNvSpPr/>
            <p:nvPr/>
          </p:nvSpPr>
          <p:spPr>
            <a:xfrm>
              <a:off x="6129105" y="2506816"/>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3484" name="object 3484" descr=""/>
            <p:cNvSpPr/>
            <p:nvPr/>
          </p:nvSpPr>
          <p:spPr>
            <a:xfrm>
              <a:off x="6115139" y="2506817"/>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3485" name="object 3485" descr=""/>
            <p:cNvSpPr/>
            <p:nvPr/>
          </p:nvSpPr>
          <p:spPr>
            <a:xfrm>
              <a:off x="6120173" y="2478340"/>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486" name="object 3486" descr=""/>
            <p:cNvSpPr/>
            <p:nvPr/>
          </p:nvSpPr>
          <p:spPr>
            <a:xfrm>
              <a:off x="6115139" y="2507934"/>
              <a:ext cx="13970" cy="6350"/>
            </a:xfrm>
            <a:custGeom>
              <a:avLst/>
              <a:gdLst/>
              <a:ahLst/>
              <a:cxnLst/>
              <a:rect l="l" t="t" r="r" b="b"/>
              <a:pathLst>
                <a:path w="13970" h="6350">
                  <a:moveTo>
                    <a:pt x="0" y="0"/>
                  </a:moveTo>
                  <a:lnTo>
                    <a:pt x="0" y="558"/>
                  </a:lnTo>
                  <a:lnTo>
                    <a:pt x="0" y="1117"/>
                  </a:lnTo>
                  <a:lnTo>
                    <a:pt x="0" y="1676"/>
                  </a:lnTo>
                  <a:lnTo>
                    <a:pt x="558" y="2235"/>
                  </a:lnTo>
                  <a:lnTo>
                    <a:pt x="1130" y="2794"/>
                  </a:lnTo>
                  <a:lnTo>
                    <a:pt x="1130" y="3352"/>
                  </a:lnTo>
                  <a:lnTo>
                    <a:pt x="1689" y="3911"/>
                  </a:lnTo>
                  <a:lnTo>
                    <a:pt x="2235" y="4470"/>
                  </a:lnTo>
                  <a:lnTo>
                    <a:pt x="2794" y="5029"/>
                  </a:lnTo>
                  <a:lnTo>
                    <a:pt x="3352" y="5029"/>
                  </a:lnTo>
                  <a:lnTo>
                    <a:pt x="3924" y="5575"/>
                  </a:lnTo>
                  <a:lnTo>
                    <a:pt x="4483" y="5575"/>
                  </a:lnTo>
                  <a:lnTo>
                    <a:pt x="5029" y="6134"/>
                  </a:lnTo>
                  <a:lnTo>
                    <a:pt x="5588" y="6134"/>
                  </a:lnTo>
                  <a:lnTo>
                    <a:pt x="8940" y="6134"/>
                  </a:lnTo>
                  <a:lnTo>
                    <a:pt x="9499" y="5575"/>
                  </a:lnTo>
                  <a:lnTo>
                    <a:pt x="10058" y="5575"/>
                  </a:lnTo>
                  <a:lnTo>
                    <a:pt x="10617" y="5029"/>
                  </a:lnTo>
                  <a:lnTo>
                    <a:pt x="11176" y="5029"/>
                  </a:lnTo>
                  <a:lnTo>
                    <a:pt x="11734" y="4470"/>
                  </a:lnTo>
                  <a:lnTo>
                    <a:pt x="12293" y="3911"/>
                  </a:lnTo>
                  <a:lnTo>
                    <a:pt x="12852" y="3352"/>
                  </a:lnTo>
                  <a:lnTo>
                    <a:pt x="12852" y="2794"/>
                  </a:lnTo>
                  <a:lnTo>
                    <a:pt x="13411" y="2235"/>
                  </a:lnTo>
                  <a:lnTo>
                    <a:pt x="13970" y="1676"/>
                  </a:lnTo>
                  <a:lnTo>
                    <a:pt x="13970" y="1117"/>
                  </a:lnTo>
                  <a:lnTo>
                    <a:pt x="13970" y="558"/>
                  </a:lnTo>
                  <a:lnTo>
                    <a:pt x="13970" y="0"/>
                  </a:lnTo>
                </a:path>
              </a:pathLst>
            </a:custGeom>
            <a:ln w="3175">
              <a:solidFill>
                <a:srgbClr val="5C86AE"/>
              </a:solidFill>
            </a:ln>
          </p:spPr>
          <p:txBody>
            <a:bodyPr wrap="square" lIns="0" tIns="0" rIns="0" bIns="0" rtlCol="0"/>
            <a:lstStyle/>
            <a:p/>
          </p:txBody>
        </p:sp>
        <p:sp>
          <p:nvSpPr>
            <p:cNvPr id="3487" name="object 3487" descr=""/>
            <p:cNvSpPr/>
            <p:nvPr/>
          </p:nvSpPr>
          <p:spPr>
            <a:xfrm>
              <a:off x="6115135" y="2500112"/>
              <a:ext cx="13970" cy="6985"/>
            </a:xfrm>
            <a:custGeom>
              <a:avLst/>
              <a:gdLst/>
              <a:ahLst/>
              <a:cxnLst/>
              <a:rect l="l" t="t" r="r" b="b"/>
              <a:pathLst>
                <a:path w="13970" h="6985">
                  <a:moveTo>
                    <a:pt x="13970" y="6705"/>
                  </a:moveTo>
                  <a:lnTo>
                    <a:pt x="13970" y="5588"/>
                  </a:lnTo>
                  <a:lnTo>
                    <a:pt x="13970" y="5029"/>
                  </a:lnTo>
                  <a:lnTo>
                    <a:pt x="13970" y="4470"/>
                  </a:lnTo>
                  <a:lnTo>
                    <a:pt x="13411" y="3911"/>
                  </a:lnTo>
                  <a:lnTo>
                    <a:pt x="12852" y="3352"/>
                  </a:lnTo>
                  <a:lnTo>
                    <a:pt x="12852" y="2794"/>
                  </a:lnTo>
                  <a:lnTo>
                    <a:pt x="12293" y="2235"/>
                  </a:lnTo>
                  <a:lnTo>
                    <a:pt x="11734" y="1676"/>
                  </a:lnTo>
                  <a:lnTo>
                    <a:pt x="11176" y="1117"/>
                  </a:lnTo>
                  <a:lnTo>
                    <a:pt x="10617" y="1117"/>
                  </a:lnTo>
                  <a:lnTo>
                    <a:pt x="10058" y="558"/>
                  </a:lnTo>
                  <a:lnTo>
                    <a:pt x="9499" y="558"/>
                  </a:lnTo>
                  <a:lnTo>
                    <a:pt x="8940" y="0"/>
                  </a:lnTo>
                  <a:lnTo>
                    <a:pt x="8394" y="0"/>
                  </a:lnTo>
                  <a:lnTo>
                    <a:pt x="5041" y="0"/>
                  </a:lnTo>
                  <a:lnTo>
                    <a:pt x="4483" y="558"/>
                  </a:lnTo>
                  <a:lnTo>
                    <a:pt x="3924" y="558"/>
                  </a:lnTo>
                  <a:lnTo>
                    <a:pt x="3352" y="1117"/>
                  </a:lnTo>
                  <a:lnTo>
                    <a:pt x="2794" y="1117"/>
                  </a:lnTo>
                  <a:lnTo>
                    <a:pt x="2235" y="1676"/>
                  </a:lnTo>
                  <a:lnTo>
                    <a:pt x="1689" y="2235"/>
                  </a:lnTo>
                  <a:lnTo>
                    <a:pt x="1130" y="2794"/>
                  </a:lnTo>
                  <a:lnTo>
                    <a:pt x="1130" y="3352"/>
                  </a:lnTo>
                  <a:lnTo>
                    <a:pt x="558" y="3911"/>
                  </a:lnTo>
                  <a:lnTo>
                    <a:pt x="0" y="4470"/>
                  </a:lnTo>
                  <a:lnTo>
                    <a:pt x="0" y="5029"/>
                  </a:lnTo>
                  <a:lnTo>
                    <a:pt x="0" y="5588"/>
                  </a:lnTo>
                  <a:lnTo>
                    <a:pt x="0" y="6705"/>
                  </a:lnTo>
                </a:path>
              </a:pathLst>
            </a:custGeom>
            <a:ln w="3175">
              <a:solidFill>
                <a:srgbClr val="5C86AE"/>
              </a:solidFill>
            </a:ln>
          </p:spPr>
          <p:txBody>
            <a:bodyPr wrap="square" lIns="0" tIns="0" rIns="0" bIns="0" rtlCol="0"/>
            <a:lstStyle/>
            <a:p/>
          </p:txBody>
        </p:sp>
        <p:sp>
          <p:nvSpPr>
            <p:cNvPr id="3488" name="object 3488" descr=""/>
            <p:cNvSpPr/>
            <p:nvPr/>
          </p:nvSpPr>
          <p:spPr>
            <a:xfrm>
              <a:off x="6148637" y="2479454"/>
              <a:ext cx="635" cy="8255"/>
            </a:xfrm>
            <a:custGeom>
              <a:avLst/>
              <a:gdLst/>
              <a:ahLst/>
              <a:cxnLst/>
              <a:rect l="l" t="t" r="r" b="b"/>
              <a:pathLst>
                <a:path w="635" h="8255">
                  <a:moveTo>
                    <a:pt x="571" y="7823"/>
                  </a:moveTo>
                  <a:lnTo>
                    <a:pt x="0" y="0"/>
                  </a:lnTo>
                </a:path>
              </a:pathLst>
            </a:custGeom>
            <a:ln w="3175">
              <a:solidFill>
                <a:srgbClr val="5C86AE"/>
              </a:solidFill>
            </a:ln>
          </p:spPr>
          <p:txBody>
            <a:bodyPr wrap="square" lIns="0" tIns="0" rIns="0" bIns="0" rtlCol="0"/>
            <a:lstStyle/>
            <a:p/>
          </p:txBody>
        </p:sp>
        <p:sp>
          <p:nvSpPr>
            <p:cNvPr id="3489" name="object 3489" descr=""/>
            <p:cNvSpPr/>
            <p:nvPr/>
          </p:nvSpPr>
          <p:spPr>
            <a:xfrm>
              <a:off x="6121290" y="2479458"/>
              <a:ext cx="1905" cy="8890"/>
            </a:xfrm>
            <a:custGeom>
              <a:avLst/>
              <a:gdLst/>
              <a:ahLst/>
              <a:cxnLst/>
              <a:rect l="l" t="t" r="r" b="b"/>
              <a:pathLst>
                <a:path w="1904" h="8889">
                  <a:moveTo>
                    <a:pt x="0" y="0"/>
                  </a:moveTo>
                  <a:lnTo>
                    <a:pt x="0" y="7251"/>
                  </a:lnTo>
                  <a:lnTo>
                    <a:pt x="0" y="7823"/>
                  </a:lnTo>
                  <a:lnTo>
                    <a:pt x="546" y="8382"/>
                  </a:lnTo>
                  <a:lnTo>
                    <a:pt x="1104" y="8382"/>
                  </a:lnTo>
                  <a:lnTo>
                    <a:pt x="1676" y="7823"/>
                  </a:lnTo>
                  <a:lnTo>
                    <a:pt x="1676" y="7251"/>
                  </a:lnTo>
                  <a:lnTo>
                    <a:pt x="1676" y="0"/>
                  </a:lnTo>
                </a:path>
              </a:pathLst>
            </a:custGeom>
            <a:ln w="3175">
              <a:solidFill>
                <a:srgbClr val="5C86AE"/>
              </a:solidFill>
            </a:ln>
          </p:spPr>
          <p:txBody>
            <a:bodyPr wrap="square" lIns="0" tIns="0" rIns="0" bIns="0" rtlCol="0"/>
            <a:lstStyle/>
            <a:p/>
          </p:txBody>
        </p:sp>
        <p:sp>
          <p:nvSpPr>
            <p:cNvPr id="3490" name="object 3490" descr=""/>
            <p:cNvSpPr/>
            <p:nvPr/>
          </p:nvSpPr>
          <p:spPr>
            <a:xfrm>
              <a:off x="6114023" y="2498994"/>
              <a:ext cx="16510" cy="7620"/>
            </a:xfrm>
            <a:custGeom>
              <a:avLst/>
              <a:gdLst/>
              <a:ahLst/>
              <a:cxnLst/>
              <a:rect l="l" t="t" r="r" b="b"/>
              <a:pathLst>
                <a:path w="16510" h="7619">
                  <a:moveTo>
                    <a:pt x="0" y="7264"/>
                  </a:moveTo>
                  <a:lnTo>
                    <a:pt x="0" y="6705"/>
                  </a:lnTo>
                  <a:lnTo>
                    <a:pt x="558" y="6146"/>
                  </a:lnTo>
                  <a:lnTo>
                    <a:pt x="558" y="5588"/>
                  </a:lnTo>
                  <a:lnTo>
                    <a:pt x="1117" y="4470"/>
                  </a:lnTo>
                  <a:lnTo>
                    <a:pt x="1117" y="3911"/>
                  </a:lnTo>
                  <a:lnTo>
                    <a:pt x="1676" y="3352"/>
                  </a:lnTo>
                  <a:lnTo>
                    <a:pt x="2247" y="2794"/>
                  </a:lnTo>
                  <a:lnTo>
                    <a:pt x="2806" y="2235"/>
                  </a:lnTo>
                  <a:lnTo>
                    <a:pt x="3352" y="1676"/>
                  </a:lnTo>
                  <a:lnTo>
                    <a:pt x="3911" y="1676"/>
                  </a:lnTo>
                  <a:lnTo>
                    <a:pt x="4470" y="1117"/>
                  </a:lnTo>
                  <a:lnTo>
                    <a:pt x="5029" y="558"/>
                  </a:lnTo>
                  <a:lnTo>
                    <a:pt x="6146" y="558"/>
                  </a:lnTo>
                  <a:lnTo>
                    <a:pt x="6705" y="558"/>
                  </a:lnTo>
                  <a:lnTo>
                    <a:pt x="7264" y="0"/>
                  </a:lnTo>
                  <a:lnTo>
                    <a:pt x="7810" y="0"/>
                  </a:lnTo>
                  <a:lnTo>
                    <a:pt x="8940" y="0"/>
                  </a:lnTo>
                  <a:lnTo>
                    <a:pt x="9499" y="558"/>
                  </a:lnTo>
                  <a:lnTo>
                    <a:pt x="10058" y="558"/>
                  </a:lnTo>
                  <a:lnTo>
                    <a:pt x="11176" y="558"/>
                  </a:lnTo>
                  <a:lnTo>
                    <a:pt x="11734" y="1117"/>
                  </a:lnTo>
                  <a:lnTo>
                    <a:pt x="12293" y="1676"/>
                  </a:lnTo>
                  <a:lnTo>
                    <a:pt x="12852" y="1676"/>
                  </a:lnTo>
                  <a:lnTo>
                    <a:pt x="13411" y="2235"/>
                  </a:lnTo>
                  <a:lnTo>
                    <a:pt x="13970" y="2794"/>
                  </a:lnTo>
                  <a:lnTo>
                    <a:pt x="14528" y="3352"/>
                  </a:lnTo>
                  <a:lnTo>
                    <a:pt x="15074" y="3911"/>
                  </a:lnTo>
                  <a:lnTo>
                    <a:pt x="15074" y="4470"/>
                  </a:lnTo>
                  <a:lnTo>
                    <a:pt x="15633" y="5588"/>
                  </a:lnTo>
                  <a:lnTo>
                    <a:pt x="15633" y="6146"/>
                  </a:lnTo>
                  <a:lnTo>
                    <a:pt x="16192" y="6705"/>
                  </a:lnTo>
                  <a:lnTo>
                    <a:pt x="16192" y="7264"/>
                  </a:lnTo>
                </a:path>
              </a:pathLst>
            </a:custGeom>
            <a:ln w="3175">
              <a:solidFill>
                <a:srgbClr val="5C86AE"/>
              </a:solidFill>
            </a:ln>
          </p:spPr>
          <p:txBody>
            <a:bodyPr wrap="square" lIns="0" tIns="0" rIns="0" bIns="0" rtlCol="0"/>
            <a:lstStyle/>
            <a:p/>
          </p:txBody>
        </p:sp>
        <p:sp>
          <p:nvSpPr>
            <p:cNvPr id="3491" name="object 3491" descr=""/>
            <p:cNvSpPr/>
            <p:nvPr/>
          </p:nvSpPr>
          <p:spPr>
            <a:xfrm>
              <a:off x="6141383" y="2487272"/>
              <a:ext cx="8255" cy="19050"/>
            </a:xfrm>
            <a:custGeom>
              <a:avLst/>
              <a:gdLst/>
              <a:ahLst/>
              <a:cxnLst/>
              <a:rect l="l" t="t" r="r" b="b"/>
              <a:pathLst>
                <a:path w="8254" h="19050">
                  <a:moveTo>
                    <a:pt x="0" y="18986"/>
                  </a:moveTo>
                  <a:lnTo>
                    <a:pt x="0" y="17868"/>
                  </a:lnTo>
                  <a:lnTo>
                    <a:pt x="0" y="16192"/>
                  </a:lnTo>
                  <a:lnTo>
                    <a:pt x="0" y="15074"/>
                  </a:lnTo>
                  <a:lnTo>
                    <a:pt x="558" y="13398"/>
                  </a:lnTo>
                  <a:lnTo>
                    <a:pt x="1117" y="12280"/>
                  </a:lnTo>
                  <a:lnTo>
                    <a:pt x="1676" y="11163"/>
                  </a:lnTo>
                  <a:lnTo>
                    <a:pt x="1676" y="9486"/>
                  </a:lnTo>
                  <a:lnTo>
                    <a:pt x="2235" y="8382"/>
                  </a:lnTo>
                  <a:lnTo>
                    <a:pt x="3911" y="6146"/>
                  </a:lnTo>
                  <a:lnTo>
                    <a:pt x="5029" y="3911"/>
                  </a:lnTo>
                  <a:lnTo>
                    <a:pt x="6134" y="1676"/>
                  </a:lnTo>
                  <a:lnTo>
                    <a:pt x="7823" y="0"/>
                  </a:lnTo>
                </a:path>
              </a:pathLst>
            </a:custGeom>
            <a:ln w="3175">
              <a:solidFill>
                <a:srgbClr val="5C86AE"/>
              </a:solidFill>
            </a:ln>
          </p:spPr>
          <p:txBody>
            <a:bodyPr wrap="square" lIns="0" tIns="0" rIns="0" bIns="0" rtlCol="0"/>
            <a:lstStyle/>
            <a:p/>
          </p:txBody>
        </p:sp>
        <p:sp>
          <p:nvSpPr>
            <p:cNvPr id="3492" name="object 3492" descr=""/>
            <p:cNvSpPr/>
            <p:nvPr/>
          </p:nvSpPr>
          <p:spPr>
            <a:xfrm>
              <a:off x="6141377" y="2507930"/>
              <a:ext cx="14604" cy="27940"/>
            </a:xfrm>
            <a:custGeom>
              <a:avLst/>
              <a:gdLst/>
              <a:ahLst/>
              <a:cxnLst/>
              <a:rect l="l" t="t" r="r" b="b"/>
              <a:pathLst>
                <a:path w="14604" h="27939">
                  <a:moveTo>
                    <a:pt x="14528" y="27914"/>
                  </a:moveTo>
                  <a:lnTo>
                    <a:pt x="13957" y="27355"/>
                  </a:lnTo>
                  <a:lnTo>
                    <a:pt x="13398" y="27355"/>
                  </a:lnTo>
                  <a:lnTo>
                    <a:pt x="13398" y="26796"/>
                  </a:lnTo>
                  <a:lnTo>
                    <a:pt x="12839" y="26238"/>
                  </a:lnTo>
                  <a:lnTo>
                    <a:pt x="12293" y="25679"/>
                  </a:lnTo>
                  <a:lnTo>
                    <a:pt x="11734" y="25120"/>
                  </a:lnTo>
                  <a:lnTo>
                    <a:pt x="11176" y="24002"/>
                  </a:lnTo>
                  <a:lnTo>
                    <a:pt x="10045" y="22339"/>
                  </a:lnTo>
                  <a:lnTo>
                    <a:pt x="8940" y="20662"/>
                  </a:lnTo>
                  <a:lnTo>
                    <a:pt x="7835" y="18986"/>
                  </a:lnTo>
                  <a:lnTo>
                    <a:pt x="6705" y="17310"/>
                  </a:lnTo>
                  <a:lnTo>
                    <a:pt x="5029" y="15633"/>
                  </a:lnTo>
                  <a:lnTo>
                    <a:pt x="3911" y="13398"/>
                  </a:lnTo>
                  <a:lnTo>
                    <a:pt x="2794" y="11722"/>
                  </a:lnTo>
                  <a:lnTo>
                    <a:pt x="2235" y="9486"/>
                  </a:lnTo>
                  <a:lnTo>
                    <a:pt x="1676" y="8369"/>
                  </a:lnTo>
                  <a:lnTo>
                    <a:pt x="1117" y="7264"/>
                  </a:lnTo>
                  <a:lnTo>
                    <a:pt x="558" y="6146"/>
                  </a:lnTo>
                  <a:lnTo>
                    <a:pt x="558" y="5029"/>
                  </a:lnTo>
                  <a:lnTo>
                    <a:pt x="0" y="3352"/>
                  </a:lnTo>
                  <a:lnTo>
                    <a:pt x="0" y="2235"/>
                  </a:lnTo>
                  <a:lnTo>
                    <a:pt x="0" y="1117"/>
                  </a:lnTo>
                  <a:lnTo>
                    <a:pt x="0" y="0"/>
                  </a:lnTo>
                </a:path>
              </a:pathLst>
            </a:custGeom>
            <a:ln w="3175">
              <a:solidFill>
                <a:srgbClr val="5C86AE"/>
              </a:solidFill>
            </a:ln>
          </p:spPr>
          <p:txBody>
            <a:bodyPr wrap="square" lIns="0" tIns="0" rIns="0" bIns="0" rtlCol="0"/>
            <a:lstStyle/>
            <a:p/>
          </p:txBody>
        </p:sp>
        <p:sp>
          <p:nvSpPr>
            <p:cNvPr id="3493" name="object 3493" descr=""/>
            <p:cNvSpPr/>
            <p:nvPr/>
          </p:nvSpPr>
          <p:spPr>
            <a:xfrm>
              <a:off x="6114027" y="2507934"/>
              <a:ext cx="16510" cy="7620"/>
            </a:xfrm>
            <a:custGeom>
              <a:avLst/>
              <a:gdLst/>
              <a:ahLst/>
              <a:cxnLst/>
              <a:rect l="l" t="t" r="r" b="b"/>
              <a:pathLst>
                <a:path w="16510" h="7619">
                  <a:moveTo>
                    <a:pt x="16192" y="0"/>
                  </a:moveTo>
                  <a:lnTo>
                    <a:pt x="16192" y="558"/>
                  </a:lnTo>
                  <a:lnTo>
                    <a:pt x="15633" y="1117"/>
                  </a:lnTo>
                  <a:lnTo>
                    <a:pt x="15633" y="2235"/>
                  </a:lnTo>
                  <a:lnTo>
                    <a:pt x="15074" y="2794"/>
                  </a:lnTo>
                  <a:lnTo>
                    <a:pt x="15074" y="3352"/>
                  </a:lnTo>
                  <a:lnTo>
                    <a:pt x="14516" y="3911"/>
                  </a:lnTo>
                  <a:lnTo>
                    <a:pt x="13957" y="4470"/>
                  </a:lnTo>
                  <a:lnTo>
                    <a:pt x="13398" y="5029"/>
                  </a:lnTo>
                  <a:lnTo>
                    <a:pt x="12839" y="5575"/>
                  </a:lnTo>
                  <a:lnTo>
                    <a:pt x="12280" y="6134"/>
                  </a:lnTo>
                  <a:lnTo>
                    <a:pt x="11722" y="6134"/>
                  </a:lnTo>
                  <a:lnTo>
                    <a:pt x="11163" y="6692"/>
                  </a:lnTo>
                  <a:lnTo>
                    <a:pt x="10058" y="6692"/>
                  </a:lnTo>
                  <a:lnTo>
                    <a:pt x="9499" y="6692"/>
                  </a:lnTo>
                  <a:lnTo>
                    <a:pt x="8940" y="7251"/>
                  </a:lnTo>
                  <a:lnTo>
                    <a:pt x="7810" y="7251"/>
                  </a:lnTo>
                  <a:lnTo>
                    <a:pt x="7264" y="7251"/>
                  </a:lnTo>
                  <a:lnTo>
                    <a:pt x="6705" y="6692"/>
                  </a:lnTo>
                  <a:lnTo>
                    <a:pt x="6146" y="6692"/>
                  </a:lnTo>
                  <a:lnTo>
                    <a:pt x="5029" y="6692"/>
                  </a:lnTo>
                  <a:lnTo>
                    <a:pt x="4457" y="6134"/>
                  </a:lnTo>
                  <a:lnTo>
                    <a:pt x="3898" y="6134"/>
                  </a:lnTo>
                  <a:lnTo>
                    <a:pt x="3340" y="5575"/>
                  </a:lnTo>
                  <a:lnTo>
                    <a:pt x="2793" y="5029"/>
                  </a:lnTo>
                  <a:lnTo>
                    <a:pt x="2235" y="4470"/>
                  </a:lnTo>
                  <a:lnTo>
                    <a:pt x="1663" y="3911"/>
                  </a:lnTo>
                  <a:lnTo>
                    <a:pt x="1117" y="3352"/>
                  </a:lnTo>
                  <a:lnTo>
                    <a:pt x="1117" y="2794"/>
                  </a:lnTo>
                  <a:lnTo>
                    <a:pt x="558" y="2235"/>
                  </a:lnTo>
                  <a:lnTo>
                    <a:pt x="558" y="1117"/>
                  </a:lnTo>
                  <a:lnTo>
                    <a:pt x="0" y="558"/>
                  </a:lnTo>
                  <a:lnTo>
                    <a:pt x="0" y="0"/>
                  </a:lnTo>
                </a:path>
              </a:pathLst>
            </a:custGeom>
            <a:ln w="3175">
              <a:solidFill>
                <a:srgbClr val="5C86AE"/>
              </a:solidFill>
            </a:ln>
          </p:spPr>
          <p:txBody>
            <a:bodyPr wrap="square" lIns="0" tIns="0" rIns="0" bIns="0" rtlCol="0"/>
            <a:lstStyle/>
            <a:p/>
          </p:txBody>
        </p:sp>
        <p:sp>
          <p:nvSpPr>
            <p:cNvPr id="3494" name="object 3494" descr=""/>
            <p:cNvSpPr/>
            <p:nvPr/>
          </p:nvSpPr>
          <p:spPr>
            <a:xfrm>
              <a:off x="5958821" y="2506815"/>
              <a:ext cx="0" cy="1905"/>
            </a:xfrm>
            <a:custGeom>
              <a:avLst/>
              <a:gdLst/>
              <a:ahLst/>
              <a:cxnLst/>
              <a:rect l="l" t="t" r="r" b="b"/>
              <a:pathLst>
                <a:path w="0" h="1905">
                  <a:moveTo>
                    <a:pt x="0" y="1676"/>
                  </a:moveTo>
                  <a:lnTo>
                    <a:pt x="0" y="1117"/>
                  </a:lnTo>
                  <a:lnTo>
                    <a:pt x="0" y="558"/>
                  </a:lnTo>
                  <a:lnTo>
                    <a:pt x="0" y="0"/>
                  </a:lnTo>
                </a:path>
              </a:pathLst>
            </a:custGeom>
            <a:ln w="3175">
              <a:solidFill>
                <a:srgbClr val="5C86AE"/>
              </a:solidFill>
            </a:ln>
          </p:spPr>
          <p:txBody>
            <a:bodyPr wrap="square" lIns="0" tIns="0" rIns="0" bIns="0" rtlCol="0"/>
            <a:lstStyle/>
            <a:p/>
          </p:txBody>
        </p:sp>
        <p:sp>
          <p:nvSpPr>
            <p:cNvPr id="3495" name="object 3495" descr=""/>
            <p:cNvSpPr/>
            <p:nvPr/>
          </p:nvSpPr>
          <p:spPr>
            <a:xfrm>
              <a:off x="5958262" y="2507375"/>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496" name="object 3496" descr=""/>
            <p:cNvSpPr/>
            <p:nvPr/>
          </p:nvSpPr>
          <p:spPr>
            <a:xfrm>
              <a:off x="5845487" y="2509605"/>
              <a:ext cx="635" cy="2540"/>
            </a:xfrm>
            <a:custGeom>
              <a:avLst/>
              <a:gdLst/>
              <a:ahLst/>
              <a:cxnLst/>
              <a:rect l="l" t="t" r="r" b="b"/>
              <a:pathLst>
                <a:path w="635" h="2539">
                  <a:moveTo>
                    <a:pt x="558" y="2235"/>
                  </a:moveTo>
                  <a:lnTo>
                    <a:pt x="0" y="1117"/>
                  </a:lnTo>
                  <a:lnTo>
                    <a:pt x="558" y="0"/>
                  </a:lnTo>
                </a:path>
              </a:pathLst>
            </a:custGeom>
            <a:ln w="3175">
              <a:solidFill>
                <a:srgbClr val="5C86AE"/>
              </a:solidFill>
            </a:ln>
          </p:spPr>
          <p:txBody>
            <a:bodyPr wrap="square" lIns="0" tIns="0" rIns="0" bIns="0" rtlCol="0"/>
            <a:lstStyle/>
            <a:p/>
          </p:txBody>
        </p:sp>
        <p:sp>
          <p:nvSpPr>
            <p:cNvPr id="3497" name="object 3497" descr=""/>
            <p:cNvSpPr/>
            <p:nvPr/>
          </p:nvSpPr>
          <p:spPr>
            <a:xfrm>
              <a:off x="5846043" y="2511839"/>
              <a:ext cx="1905" cy="1270"/>
            </a:xfrm>
            <a:custGeom>
              <a:avLst/>
              <a:gdLst/>
              <a:ahLst/>
              <a:cxnLst/>
              <a:rect l="l" t="t" r="r" b="b"/>
              <a:pathLst>
                <a:path w="1904" h="1269">
                  <a:moveTo>
                    <a:pt x="1676" y="1117"/>
                  </a:moveTo>
                  <a:lnTo>
                    <a:pt x="558" y="1117"/>
                  </a:lnTo>
                  <a:lnTo>
                    <a:pt x="0" y="0"/>
                  </a:lnTo>
                </a:path>
              </a:pathLst>
            </a:custGeom>
            <a:ln w="3175">
              <a:solidFill>
                <a:srgbClr val="5C86AE"/>
              </a:solidFill>
            </a:ln>
          </p:spPr>
          <p:txBody>
            <a:bodyPr wrap="square" lIns="0" tIns="0" rIns="0" bIns="0" rtlCol="0"/>
            <a:lstStyle/>
            <a:p/>
          </p:txBody>
        </p:sp>
        <p:sp>
          <p:nvSpPr>
            <p:cNvPr id="3498" name="object 3498" descr=""/>
            <p:cNvSpPr/>
            <p:nvPr/>
          </p:nvSpPr>
          <p:spPr>
            <a:xfrm>
              <a:off x="5846046" y="2507931"/>
              <a:ext cx="1905" cy="1905"/>
            </a:xfrm>
            <a:custGeom>
              <a:avLst/>
              <a:gdLst/>
              <a:ahLst/>
              <a:cxnLst/>
              <a:rect l="l" t="t" r="r" b="b"/>
              <a:pathLst>
                <a:path w="1904" h="1905">
                  <a:moveTo>
                    <a:pt x="0" y="1676"/>
                  </a:moveTo>
                  <a:lnTo>
                    <a:pt x="558" y="0"/>
                  </a:lnTo>
                  <a:lnTo>
                    <a:pt x="1676" y="0"/>
                  </a:lnTo>
                  <a:lnTo>
                    <a:pt x="1676" y="558"/>
                  </a:lnTo>
                </a:path>
              </a:pathLst>
            </a:custGeom>
            <a:ln w="3175">
              <a:solidFill>
                <a:srgbClr val="5C86AE"/>
              </a:solidFill>
            </a:ln>
          </p:spPr>
          <p:txBody>
            <a:bodyPr wrap="square" lIns="0" tIns="0" rIns="0" bIns="0" rtlCol="0"/>
            <a:lstStyle/>
            <a:p/>
          </p:txBody>
        </p:sp>
        <p:sp>
          <p:nvSpPr>
            <p:cNvPr id="3499" name="object 3499" descr=""/>
            <p:cNvSpPr/>
            <p:nvPr/>
          </p:nvSpPr>
          <p:spPr>
            <a:xfrm>
              <a:off x="5848836" y="2507932"/>
              <a:ext cx="1270" cy="635"/>
            </a:xfrm>
            <a:custGeom>
              <a:avLst/>
              <a:gdLst/>
              <a:ahLst/>
              <a:cxnLst/>
              <a:rect l="l" t="t" r="r" b="b"/>
              <a:pathLst>
                <a:path w="1270" h="635">
                  <a:moveTo>
                    <a:pt x="0" y="558"/>
                  </a:moveTo>
                  <a:lnTo>
                    <a:pt x="0" y="0"/>
                  </a:lnTo>
                  <a:lnTo>
                    <a:pt x="1117" y="0"/>
                  </a:lnTo>
                </a:path>
              </a:pathLst>
            </a:custGeom>
            <a:ln w="3175">
              <a:solidFill>
                <a:srgbClr val="5C86AE"/>
              </a:solidFill>
            </a:ln>
          </p:spPr>
          <p:txBody>
            <a:bodyPr wrap="square" lIns="0" tIns="0" rIns="0" bIns="0" rtlCol="0"/>
            <a:lstStyle/>
            <a:p/>
          </p:txBody>
        </p:sp>
        <p:sp>
          <p:nvSpPr>
            <p:cNvPr id="3500" name="object 3500" descr=""/>
            <p:cNvSpPr/>
            <p:nvPr/>
          </p:nvSpPr>
          <p:spPr>
            <a:xfrm>
              <a:off x="5848836" y="2507927"/>
              <a:ext cx="2540" cy="5080"/>
            </a:xfrm>
            <a:custGeom>
              <a:avLst/>
              <a:gdLst/>
              <a:ahLst/>
              <a:cxnLst/>
              <a:rect l="l" t="t" r="r" b="b"/>
              <a:pathLst>
                <a:path w="2539" h="5080">
                  <a:moveTo>
                    <a:pt x="0" y="5029"/>
                  </a:moveTo>
                  <a:lnTo>
                    <a:pt x="1117" y="5029"/>
                  </a:lnTo>
                  <a:lnTo>
                    <a:pt x="1676" y="3911"/>
                  </a:lnTo>
                  <a:lnTo>
                    <a:pt x="2235" y="2793"/>
                  </a:lnTo>
                  <a:lnTo>
                    <a:pt x="1676" y="1676"/>
                  </a:lnTo>
                  <a:lnTo>
                    <a:pt x="1117" y="0"/>
                  </a:lnTo>
                </a:path>
              </a:pathLst>
            </a:custGeom>
            <a:ln w="3175">
              <a:solidFill>
                <a:srgbClr val="5C86AE"/>
              </a:solidFill>
            </a:ln>
          </p:spPr>
          <p:txBody>
            <a:bodyPr wrap="square" lIns="0" tIns="0" rIns="0" bIns="0" rtlCol="0"/>
            <a:lstStyle/>
            <a:p/>
          </p:txBody>
        </p:sp>
        <p:sp>
          <p:nvSpPr>
            <p:cNvPr id="3501" name="object 3501" descr=""/>
            <p:cNvSpPr/>
            <p:nvPr/>
          </p:nvSpPr>
          <p:spPr>
            <a:xfrm>
              <a:off x="5949332" y="2505700"/>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502" name="object 3502" descr=""/>
            <p:cNvSpPr/>
            <p:nvPr/>
          </p:nvSpPr>
          <p:spPr>
            <a:xfrm>
              <a:off x="5950449" y="2503462"/>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503" name="object 3503" descr=""/>
            <p:cNvSpPr/>
            <p:nvPr/>
          </p:nvSpPr>
          <p:spPr>
            <a:xfrm>
              <a:off x="5953239" y="2501788"/>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504" name="object 3504" descr=""/>
            <p:cNvSpPr/>
            <p:nvPr/>
          </p:nvSpPr>
          <p:spPr>
            <a:xfrm>
              <a:off x="5953796" y="251184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505" name="object 3505" descr=""/>
            <p:cNvSpPr/>
            <p:nvPr/>
          </p:nvSpPr>
          <p:spPr>
            <a:xfrm>
              <a:off x="5949889" y="2509049"/>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506" name="object 3506" descr=""/>
            <p:cNvSpPr/>
            <p:nvPr/>
          </p:nvSpPr>
          <p:spPr>
            <a:xfrm>
              <a:off x="5949890" y="2509049"/>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507" name="object 3507" descr=""/>
            <p:cNvSpPr/>
            <p:nvPr/>
          </p:nvSpPr>
          <p:spPr>
            <a:xfrm>
              <a:off x="5949890" y="2507375"/>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508" name="object 3508" descr=""/>
            <p:cNvSpPr/>
            <p:nvPr/>
          </p:nvSpPr>
          <p:spPr>
            <a:xfrm>
              <a:off x="5952681" y="2511840"/>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3509" name="object 3509" descr=""/>
            <p:cNvSpPr/>
            <p:nvPr/>
          </p:nvSpPr>
          <p:spPr>
            <a:xfrm>
              <a:off x="5949331" y="2507375"/>
              <a:ext cx="1905" cy="3810"/>
            </a:xfrm>
            <a:custGeom>
              <a:avLst/>
              <a:gdLst/>
              <a:ahLst/>
              <a:cxnLst/>
              <a:rect l="l" t="t" r="r" b="b"/>
              <a:pathLst>
                <a:path w="1904" h="3810">
                  <a:moveTo>
                    <a:pt x="558" y="0"/>
                  </a:moveTo>
                  <a:lnTo>
                    <a:pt x="0" y="0"/>
                  </a:lnTo>
                  <a:lnTo>
                    <a:pt x="0" y="558"/>
                  </a:lnTo>
                  <a:lnTo>
                    <a:pt x="558" y="1117"/>
                  </a:lnTo>
                  <a:lnTo>
                    <a:pt x="558" y="1676"/>
                  </a:lnTo>
                  <a:lnTo>
                    <a:pt x="558" y="2235"/>
                  </a:lnTo>
                  <a:lnTo>
                    <a:pt x="1117" y="2794"/>
                  </a:lnTo>
                  <a:lnTo>
                    <a:pt x="1117" y="3352"/>
                  </a:lnTo>
                  <a:lnTo>
                    <a:pt x="1676" y="3352"/>
                  </a:lnTo>
                </a:path>
              </a:pathLst>
            </a:custGeom>
            <a:ln w="3175">
              <a:solidFill>
                <a:srgbClr val="5C86AE"/>
              </a:solidFill>
            </a:ln>
          </p:spPr>
          <p:txBody>
            <a:bodyPr wrap="square" lIns="0" tIns="0" rIns="0" bIns="0" rtlCol="0"/>
            <a:lstStyle/>
            <a:p/>
          </p:txBody>
        </p:sp>
        <p:sp>
          <p:nvSpPr>
            <p:cNvPr id="3510" name="object 3510" descr=""/>
            <p:cNvSpPr/>
            <p:nvPr/>
          </p:nvSpPr>
          <p:spPr>
            <a:xfrm>
              <a:off x="5551822" y="2611220"/>
              <a:ext cx="2540" cy="1270"/>
            </a:xfrm>
            <a:custGeom>
              <a:avLst/>
              <a:gdLst/>
              <a:ahLst/>
              <a:cxnLst/>
              <a:rect l="l" t="t" r="r" b="b"/>
              <a:pathLst>
                <a:path w="2539" h="1269">
                  <a:moveTo>
                    <a:pt x="2235" y="0"/>
                  </a:moveTo>
                  <a:lnTo>
                    <a:pt x="2235" y="558"/>
                  </a:lnTo>
                  <a:lnTo>
                    <a:pt x="1676" y="558"/>
                  </a:lnTo>
                  <a:lnTo>
                    <a:pt x="1117" y="558"/>
                  </a:lnTo>
                  <a:lnTo>
                    <a:pt x="1117" y="1104"/>
                  </a:lnTo>
                  <a:lnTo>
                    <a:pt x="558" y="1104"/>
                  </a:lnTo>
                  <a:lnTo>
                    <a:pt x="0" y="1104"/>
                  </a:lnTo>
                </a:path>
              </a:pathLst>
            </a:custGeom>
            <a:ln w="3175">
              <a:solidFill>
                <a:srgbClr val="5C86AE"/>
              </a:solidFill>
            </a:ln>
          </p:spPr>
          <p:txBody>
            <a:bodyPr wrap="square" lIns="0" tIns="0" rIns="0" bIns="0" rtlCol="0"/>
            <a:lstStyle/>
            <a:p/>
          </p:txBody>
        </p:sp>
        <p:sp>
          <p:nvSpPr>
            <p:cNvPr id="3511" name="object 3511" descr=""/>
            <p:cNvSpPr/>
            <p:nvPr/>
          </p:nvSpPr>
          <p:spPr>
            <a:xfrm>
              <a:off x="5514403" y="2611225"/>
              <a:ext cx="2540" cy="1270"/>
            </a:xfrm>
            <a:custGeom>
              <a:avLst/>
              <a:gdLst/>
              <a:ahLst/>
              <a:cxnLst/>
              <a:rect l="l" t="t" r="r" b="b"/>
              <a:pathLst>
                <a:path w="2539" h="1269">
                  <a:moveTo>
                    <a:pt x="2247" y="1104"/>
                  </a:moveTo>
                  <a:lnTo>
                    <a:pt x="1689" y="1104"/>
                  </a:lnTo>
                  <a:lnTo>
                    <a:pt x="1130" y="558"/>
                  </a:lnTo>
                  <a:lnTo>
                    <a:pt x="571" y="558"/>
                  </a:lnTo>
                  <a:lnTo>
                    <a:pt x="0" y="0"/>
                  </a:lnTo>
                </a:path>
              </a:pathLst>
            </a:custGeom>
            <a:ln w="3175">
              <a:solidFill>
                <a:srgbClr val="5C86AE"/>
              </a:solidFill>
            </a:ln>
          </p:spPr>
          <p:txBody>
            <a:bodyPr wrap="square" lIns="0" tIns="0" rIns="0" bIns="0" rtlCol="0"/>
            <a:lstStyle/>
            <a:p/>
          </p:txBody>
        </p:sp>
        <p:sp>
          <p:nvSpPr>
            <p:cNvPr id="3512" name="object 3512" descr=""/>
            <p:cNvSpPr/>
            <p:nvPr/>
          </p:nvSpPr>
          <p:spPr>
            <a:xfrm>
              <a:off x="5485944" y="2600052"/>
              <a:ext cx="1905" cy="1270"/>
            </a:xfrm>
            <a:custGeom>
              <a:avLst/>
              <a:gdLst/>
              <a:ahLst/>
              <a:cxnLst/>
              <a:rect l="l" t="t" r="r" b="b"/>
              <a:pathLst>
                <a:path w="1904" h="1269">
                  <a:moveTo>
                    <a:pt x="0" y="0"/>
                  </a:moveTo>
                  <a:lnTo>
                    <a:pt x="1676" y="1117"/>
                  </a:lnTo>
                </a:path>
              </a:pathLst>
            </a:custGeom>
            <a:ln w="3175">
              <a:solidFill>
                <a:srgbClr val="5C86AE"/>
              </a:solidFill>
            </a:ln>
          </p:spPr>
          <p:txBody>
            <a:bodyPr wrap="square" lIns="0" tIns="0" rIns="0" bIns="0" rtlCol="0"/>
            <a:lstStyle/>
            <a:p/>
          </p:txBody>
        </p:sp>
        <p:sp>
          <p:nvSpPr>
            <p:cNvPr id="3513" name="object 3513" descr=""/>
            <p:cNvSpPr/>
            <p:nvPr/>
          </p:nvSpPr>
          <p:spPr>
            <a:xfrm>
              <a:off x="5488734" y="2602284"/>
              <a:ext cx="1270" cy="1270"/>
            </a:xfrm>
            <a:custGeom>
              <a:avLst/>
              <a:gdLst/>
              <a:ahLst/>
              <a:cxnLst/>
              <a:rect l="l" t="t" r="r" b="b"/>
              <a:pathLst>
                <a:path w="1270" h="1269">
                  <a:moveTo>
                    <a:pt x="0" y="0"/>
                  </a:moveTo>
                  <a:lnTo>
                    <a:pt x="1117" y="1117"/>
                  </a:lnTo>
                </a:path>
              </a:pathLst>
            </a:custGeom>
            <a:ln w="3175">
              <a:solidFill>
                <a:srgbClr val="5C86AE"/>
              </a:solidFill>
            </a:ln>
          </p:spPr>
          <p:txBody>
            <a:bodyPr wrap="square" lIns="0" tIns="0" rIns="0" bIns="0" rtlCol="0"/>
            <a:lstStyle/>
            <a:p/>
          </p:txBody>
        </p:sp>
        <p:sp>
          <p:nvSpPr>
            <p:cNvPr id="3514" name="object 3514" descr=""/>
            <p:cNvSpPr/>
            <p:nvPr/>
          </p:nvSpPr>
          <p:spPr>
            <a:xfrm>
              <a:off x="5578614" y="2602283"/>
              <a:ext cx="1270" cy="1270"/>
            </a:xfrm>
            <a:custGeom>
              <a:avLst/>
              <a:gdLst/>
              <a:ahLst/>
              <a:cxnLst/>
              <a:rect l="l" t="t" r="r" b="b"/>
              <a:pathLst>
                <a:path w="1270" h="1269">
                  <a:moveTo>
                    <a:pt x="0" y="1117"/>
                  </a:moveTo>
                  <a:lnTo>
                    <a:pt x="1117" y="0"/>
                  </a:lnTo>
                </a:path>
              </a:pathLst>
            </a:custGeom>
            <a:ln w="3175">
              <a:solidFill>
                <a:srgbClr val="5C86AE"/>
              </a:solidFill>
            </a:ln>
          </p:spPr>
          <p:txBody>
            <a:bodyPr wrap="square" lIns="0" tIns="0" rIns="0" bIns="0" rtlCol="0"/>
            <a:lstStyle/>
            <a:p/>
          </p:txBody>
        </p:sp>
        <p:sp>
          <p:nvSpPr>
            <p:cNvPr id="3515" name="object 3515" descr=""/>
            <p:cNvSpPr/>
            <p:nvPr/>
          </p:nvSpPr>
          <p:spPr>
            <a:xfrm>
              <a:off x="5581404" y="2599492"/>
              <a:ext cx="2540" cy="1905"/>
            </a:xfrm>
            <a:custGeom>
              <a:avLst/>
              <a:gdLst/>
              <a:ahLst/>
              <a:cxnLst/>
              <a:rect l="l" t="t" r="r" b="b"/>
              <a:pathLst>
                <a:path w="2539" h="1905">
                  <a:moveTo>
                    <a:pt x="0" y="1676"/>
                  </a:moveTo>
                  <a:lnTo>
                    <a:pt x="1117" y="558"/>
                  </a:lnTo>
                  <a:lnTo>
                    <a:pt x="1676" y="558"/>
                  </a:lnTo>
                  <a:lnTo>
                    <a:pt x="2235" y="0"/>
                  </a:lnTo>
                </a:path>
              </a:pathLst>
            </a:custGeom>
            <a:ln w="3175">
              <a:solidFill>
                <a:srgbClr val="5C86AE"/>
              </a:solidFill>
            </a:ln>
          </p:spPr>
          <p:txBody>
            <a:bodyPr wrap="square" lIns="0" tIns="0" rIns="0" bIns="0" rtlCol="0"/>
            <a:lstStyle/>
            <a:p/>
          </p:txBody>
        </p:sp>
        <p:sp>
          <p:nvSpPr>
            <p:cNvPr id="3516" name="object 3516" descr=""/>
            <p:cNvSpPr/>
            <p:nvPr/>
          </p:nvSpPr>
          <p:spPr>
            <a:xfrm>
              <a:off x="5484826" y="2599493"/>
              <a:ext cx="1270" cy="635"/>
            </a:xfrm>
            <a:custGeom>
              <a:avLst/>
              <a:gdLst/>
              <a:ahLst/>
              <a:cxnLst/>
              <a:rect l="l" t="t" r="r" b="b"/>
              <a:pathLst>
                <a:path w="1270" h="635">
                  <a:moveTo>
                    <a:pt x="558" y="0"/>
                  </a:moveTo>
                  <a:lnTo>
                    <a:pt x="0" y="0"/>
                  </a:lnTo>
                  <a:lnTo>
                    <a:pt x="558" y="0"/>
                  </a:lnTo>
                  <a:lnTo>
                    <a:pt x="558" y="558"/>
                  </a:lnTo>
                  <a:lnTo>
                    <a:pt x="1117" y="558"/>
                  </a:lnTo>
                </a:path>
              </a:pathLst>
            </a:custGeom>
            <a:ln w="3175">
              <a:solidFill>
                <a:srgbClr val="5C86AE"/>
              </a:solidFill>
            </a:ln>
          </p:spPr>
          <p:txBody>
            <a:bodyPr wrap="square" lIns="0" tIns="0" rIns="0" bIns="0" rtlCol="0"/>
            <a:lstStyle/>
            <a:p/>
          </p:txBody>
        </p:sp>
        <p:sp>
          <p:nvSpPr>
            <p:cNvPr id="3517" name="object 3517" descr=""/>
            <p:cNvSpPr/>
            <p:nvPr/>
          </p:nvSpPr>
          <p:spPr>
            <a:xfrm>
              <a:off x="5575265" y="2603400"/>
              <a:ext cx="3810" cy="1905"/>
            </a:xfrm>
            <a:custGeom>
              <a:avLst/>
              <a:gdLst/>
              <a:ahLst/>
              <a:cxnLst/>
              <a:rect l="l" t="t" r="r" b="b"/>
              <a:pathLst>
                <a:path w="3810" h="1905">
                  <a:moveTo>
                    <a:pt x="0" y="1117"/>
                  </a:moveTo>
                  <a:lnTo>
                    <a:pt x="0" y="1676"/>
                  </a:lnTo>
                  <a:lnTo>
                    <a:pt x="558" y="1676"/>
                  </a:lnTo>
                  <a:lnTo>
                    <a:pt x="1117" y="1676"/>
                  </a:lnTo>
                  <a:lnTo>
                    <a:pt x="1676" y="1117"/>
                  </a:lnTo>
                  <a:lnTo>
                    <a:pt x="2235" y="558"/>
                  </a:lnTo>
                  <a:lnTo>
                    <a:pt x="2794" y="558"/>
                  </a:lnTo>
                  <a:lnTo>
                    <a:pt x="3352" y="0"/>
                  </a:lnTo>
                </a:path>
              </a:pathLst>
            </a:custGeom>
            <a:ln w="3175">
              <a:solidFill>
                <a:srgbClr val="5C86AE"/>
              </a:solidFill>
            </a:ln>
          </p:spPr>
          <p:txBody>
            <a:bodyPr wrap="square" lIns="0" tIns="0" rIns="0" bIns="0" rtlCol="0"/>
            <a:lstStyle/>
            <a:p/>
          </p:txBody>
        </p:sp>
        <p:sp>
          <p:nvSpPr>
            <p:cNvPr id="3518" name="object 3518" descr=""/>
            <p:cNvSpPr/>
            <p:nvPr/>
          </p:nvSpPr>
          <p:spPr>
            <a:xfrm>
              <a:off x="5489850" y="2603401"/>
              <a:ext cx="3810" cy="1905"/>
            </a:xfrm>
            <a:custGeom>
              <a:avLst/>
              <a:gdLst/>
              <a:ahLst/>
              <a:cxnLst/>
              <a:rect l="l" t="t" r="r" b="b"/>
              <a:pathLst>
                <a:path w="3810" h="1905">
                  <a:moveTo>
                    <a:pt x="0" y="0"/>
                  </a:moveTo>
                  <a:lnTo>
                    <a:pt x="558" y="558"/>
                  </a:lnTo>
                  <a:lnTo>
                    <a:pt x="1117" y="558"/>
                  </a:lnTo>
                  <a:lnTo>
                    <a:pt x="1676" y="1117"/>
                  </a:lnTo>
                  <a:lnTo>
                    <a:pt x="2235" y="1676"/>
                  </a:lnTo>
                  <a:lnTo>
                    <a:pt x="2794" y="1676"/>
                  </a:lnTo>
                  <a:lnTo>
                    <a:pt x="3352" y="1676"/>
                  </a:lnTo>
                  <a:lnTo>
                    <a:pt x="3352" y="1117"/>
                  </a:lnTo>
                </a:path>
              </a:pathLst>
            </a:custGeom>
            <a:ln w="3175">
              <a:solidFill>
                <a:srgbClr val="5C86AE"/>
              </a:solidFill>
            </a:ln>
          </p:spPr>
          <p:txBody>
            <a:bodyPr wrap="square" lIns="0" tIns="0" rIns="0" bIns="0" rtlCol="0"/>
            <a:lstStyle/>
            <a:p/>
          </p:txBody>
        </p:sp>
        <p:sp>
          <p:nvSpPr>
            <p:cNvPr id="3519" name="object 3519" descr=""/>
            <p:cNvSpPr/>
            <p:nvPr/>
          </p:nvSpPr>
          <p:spPr>
            <a:xfrm>
              <a:off x="5485379" y="2599493"/>
              <a:ext cx="5080" cy="0"/>
            </a:xfrm>
            <a:custGeom>
              <a:avLst/>
              <a:gdLst/>
              <a:ahLst/>
              <a:cxnLst/>
              <a:rect l="l" t="t" r="r" b="b"/>
              <a:pathLst>
                <a:path w="5079" h="0">
                  <a:moveTo>
                    <a:pt x="5029" y="0"/>
                  </a:moveTo>
                  <a:lnTo>
                    <a:pt x="3352" y="0"/>
                  </a:lnTo>
                  <a:lnTo>
                    <a:pt x="2235" y="0"/>
                  </a:lnTo>
                  <a:lnTo>
                    <a:pt x="1117" y="0"/>
                  </a:lnTo>
                  <a:lnTo>
                    <a:pt x="0" y="0"/>
                  </a:lnTo>
                </a:path>
              </a:pathLst>
            </a:custGeom>
            <a:ln w="3175">
              <a:solidFill>
                <a:srgbClr val="5C86AE"/>
              </a:solidFill>
            </a:ln>
          </p:spPr>
          <p:txBody>
            <a:bodyPr wrap="square" lIns="0" tIns="0" rIns="0" bIns="0" rtlCol="0"/>
            <a:lstStyle/>
            <a:p/>
          </p:txBody>
        </p:sp>
        <p:sp>
          <p:nvSpPr>
            <p:cNvPr id="3520" name="object 3520" descr=""/>
            <p:cNvSpPr/>
            <p:nvPr/>
          </p:nvSpPr>
          <p:spPr>
            <a:xfrm>
              <a:off x="5578608" y="2599493"/>
              <a:ext cx="5080" cy="0"/>
            </a:xfrm>
            <a:custGeom>
              <a:avLst/>
              <a:gdLst/>
              <a:ahLst/>
              <a:cxnLst/>
              <a:rect l="l" t="t" r="r" b="b"/>
              <a:pathLst>
                <a:path w="5079" h="0">
                  <a:moveTo>
                    <a:pt x="5029" y="0"/>
                  </a:moveTo>
                  <a:lnTo>
                    <a:pt x="3911" y="0"/>
                  </a:lnTo>
                  <a:lnTo>
                    <a:pt x="2235" y="0"/>
                  </a:lnTo>
                  <a:lnTo>
                    <a:pt x="1117" y="0"/>
                  </a:lnTo>
                  <a:lnTo>
                    <a:pt x="0" y="0"/>
                  </a:lnTo>
                </a:path>
              </a:pathLst>
            </a:custGeom>
            <a:ln w="3175">
              <a:solidFill>
                <a:srgbClr val="5C86AE"/>
              </a:solidFill>
            </a:ln>
          </p:spPr>
          <p:txBody>
            <a:bodyPr wrap="square" lIns="0" tIns="0" rIns="0" bIns="0" rtlCol="0"/>
            <a:lstStyle/>
            <a:p/>
          </p:txBody>
        </p:sp>
        <p:sp>
          <p:nvSpPr>
            <p:cNvPr id="3521" name="object 3521" descr=""/>
            <p:cNvSpPr/>
            <p:nvPr/>
          </p:nvSpPr>
          <p:spPr>
            <a:xfrm>
              <a:off x="5499338" y="2611220"/>
              <a:ext cx="70485" cy="0"/>
            </a:xfrm>
            <a:custGeom>
              <a:avLst/>
              <a:gdLst/>
              <a:ahLst/>
              <a:cxnLst/>
              <a:rect l="l" t="t" r="r" b="b"/>
              <a:pathLst>
                <a:path w="70485" h="0">
                  <a:moveTo>
                    <a:pt x="70345" y="0"/>
                  </a:moveTo>
                  <a:lnTo>
                    <a:pt x="70345" y="0"/>
                  </a:lnTo>
                  <a:lnTo>
                    <a:pt x="558" y="0"/>
                  </a:lnTo>
                  <a:lnTo>
                    <a:pt x="0" y="0"/>
                  </a:lnTo>
                </a:path>
              </a:pathLst>
            </a:custGeom>
            <a:ln w="3175">
              <a:solidFill>
                <a:srgbClr val="5C86AE"/>
              </a:solidFill>
            </a:ln>
          </p:spPr>
          <p:txBody>
            <a:bodyPr wrap="square" lIns="0" tIns="0" rIns="0" bIns="0" rtlCol="0"/>
            <a:lstStyle/>
            <a:p/>
          </p:txBody>
        </p:sp>
        <p:sp>
          <p:nvSpPr>
            <p:cNvPr id="3522" name="object 3522" descr=""/>
            <p:cNvSpPr/>
            <p:nvPr/>
          </p:nvSpPr>
          <p:spPr>
            <a:xfrm>
              <a:off x="5534511" y="2610103"/>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3523" name="object 3523" descr=""/>
            <p:cNvSpPr/>
            <p:nvPr/>
          </p:nvSpPr>
          <p:spPr>
            <a:xfrm>
              <a:off x="5483708" y="2601726"/>
              <a:ext cx="3175" cy="0"/>
            </a:xfrm>
            <a:custGeom>
              <a:avLst/>
              <a:gdLst/>
              <a:ahLst/>
              <a:cxnLst/>
              <a:rect l="l" t="t" r="r" b="b"/>
              <a:pathLst>
                <a:path w="3175" h="0">
                  <a:moveTo>
                    <a:pt x="1676" y="0"/>
                  </a:moveTo>
                  <a:lnTo>
                    <a:pt x="558" y="0"/>
                  </a:lnTo>
                  <a:lnTo>
                    <a:pt x="0" y="0"/>
                  </a:lnTo>
                  <a:lnTo>
                    <a:pt x="558" y="0"/>
                  </a:lnTo>
                  <a:lnTo>
                    <a:pt x="1117" y="0"/>
                  </a:lnTo>
                  <a:lnTo>
                    <a:pt x="1676" y="0"/>
                  </a:lnTo>
                  <a:lnTo>
                    <a:pt x="2235" y="0"/>
                  </a:lnTo>
                  <a:lnTo>
                    <a:pt x="2794" y="0"/>
                  </a:lnTo>
                </a:path>
              </a:pathLst>
            </a:custGeom>
            <a:ln w="3175">
              <a:solidFill>
                <a:srgbClr val="5C86AE"/>
              </a:solidFill>
            </a:ln>
          </p:spPr>
          <p:txBody>
            <a:bodyPr wrap="square" lIns="0" tIns="0" rIns="0" bIns="0" rtlCol="0"/>
            <a:lstStyle/>
            <a:p/>
          </p:txBody>
        </p:sp>
        <p:sp>
          <p:nvSpPr>
            <p:cNvPr id="3524" name="object 3524" descr=""/>
            <p:cNvSpPr/>
            <p:nvPr/>
          </p:nvSpPr>
          <p:spPr>
            <a:xfrm>
              <a:off x="5581962" y="2601726"/>
              <a:ext cx="3810" cy="0"/>
            </a:xfrm>
            <a:custGeom>
              <a:avLst/>
              <a:gdLst/>
              <a:ahLst/>
              <a:cxnLst/>
              <a:rect l="l" t="t" r="r" b="b"/>
              <a:pathLst>
                <a:path w="3810" h="0">
                  <a:moveTo>
                    <a:pt x="0" y="0"/>
                  </a:moveTo>
                  <a:lnTo>
                    <a:pt x="0" y="0"/>
                  </a:lnTo>
                  <a:lnTo>
                    <a:pt x="3365" y="0"/>
                  </a:lnTo>
                  <a:lnTo>
                    <a:pt x="2806" y="0"/>
                  </a:lnTo>
                  <a:lnTo>
                    <a:pt x="2235" y="0"/>
                  </a:lnTo>
                  <a:lnTo>
                    <a:pt x="1676" y="0"/>
                  </a:lnTo>
                  <a:lnTo>
                    <a:pt x="558" y="0"/>
                  </a:lnTo>
                </a:path>
              </a:pathLst>
            </a:custGeom>
            <a:ln w="3175">
              <a:solidFill>
                <a:srgbClr val="5C86AE"/>
              </a:solidFill>
            </a:ln>
          </p:spPr>
          <p:txBody>
            <a:bodyPr wrap="square" lIns="0" tIns="0" rIns="0" bIns="0" rtlCol="0"/>
            <a:lstStyle/>
            <a:p/>
          </p:txBody>
        </p:sp>
        <p:sp>
          <p:nvSpPr>
            <p:cNvPr id="3525" name="object 3525" descr=""/>
            <p:cNvSpPr/>
            <p:nvPr/>
          </p:nvSpPr>
          <p:spPr>
            <a:xfrm>
              <a:off x="5534511" y="2603956"/>
              <a:ext cx="3175" cy="2540"/>
            </a:xfrm>
            <a:custGeom>
              <a:avLst/>
              <a:gdLst/>
              <a:ahLst/>
              <a:cxnLst/>
              <a:rect l="l" t="t" r="r" b="b"/>
              <a:pathLst>
                <a:path w="3175" h="2539">
                  <a:moveTo>
                    <a:pt x="0" y="2235"/>
                  </a:moveTo>
                  <a:lnTo>
                    <a:pt x="0" y="1676"/>
                  </a:lnTo>
                  <a:lnTo>
                    <a:pt x="558" y="1676"/>
                  </a:lnTo>
                  <a:lnTo>
                    <a:pt x="1117" y="1676"/>
                  </a:lnTo>
                  <a:lnTo>
                    <a:pt x="1117" y="1117"/>
                  </a:lnTo>
                  <a:lnTo>
                    <a:pt x="1676" y="1117"/>
                  </a:lnTo>
                  <a:lnTo>
                    <a:pt x="2235" y="558"/>
                  </a:lnTo>
                  <a:lnTo>
                    <a:pt x="2794" y="0"/>
                  </a:lnTo>
                </a:path>
              </a:pathLst>
            </a:custGeom>
            <a:ln w="3175">
              <a:solidFill>
                <a:srgbClr val="5C86AE"/>
              </a:solidFill>
            </a:ln>
          </p:spPr>
          <p:txBody>
            <a:bodyPr wrap="square" lIns="0" tIns="0" rIns="0" bIns="0" rtlCol="0"/>
            <a:lstStyle/>
            <a:p/>
          </p:txBody>
        </p:sp>
        <p:sp>
          <p:nvSpPr>
            <p:cNvPr id="3526" name="object 3526" descr=""/>
            <p:cNvSpPr/>
            <p:nvPr/>
          </p:nvSpPr>
          <p:spPr>
            <a:xfrm>
              <a:off x="5531162" y="2603958"/>
              <a:ext cx="3810" cy="1905"/>
            </a:xfrm>
            <a:custGeom>
              <a:avLst/>
              <a:gdLst/>
              <a:ahLst/>
              <a:cxnLst/>
              <a:rect l="l" t="t" r="r" b="b"/>
              <a:pathLst>
                <a:path w="3810" h="1905">
                  <a:moveTo>
                    <a:pt x="0" y="0"/>
                  </a:moveTo>
                  <a:lnTo>
                    <a:pt x="558" y="0"/>
                  </a:lnTo>
                  <a:lnTo>
                    <a:pt x="558" y="558"/>
                  </a:lnTo>
                  <a:lnTo>
                    <a:pt x="1117" y="558"/>
                  </a:lnTo>
                  <a:lnTo>
                    <a:pt x="1117" y="1117"/>
                  </a:lnTo>
                  <a:lnTo>
                    <a:pt x="1676" y="1117"/>
                  </a:lnTo>
                  <a:lnTo>
                    <a:pt x="2235" y="1676"/>
                  </a:lnTo>
                  <a:lnTo>
                    <a:pt x="2794" y="1676"/>
                  </a:lnTo>
                  <a:lnTo>
                    <a:pt x="3352" y="1676"/>
                  </a:lnTo>
                </a:path>
              </a:pathLst>
            </a:custGeom>
            <a:ln w="3175">
              <a:solidFill>
                <a:srgbClr val="5C86AE"/>
              </a:solidFill>
            </a:ln>
          </p:spPr>
          <p:txBody>
            <a:bodyPr wrap="square" lIns="0" tIns="0" rIns="0" bIns="0" rtlCol="0"/>
            <a:lstStyle/>
            <a:p/>
          </p:txBody>
        </p:sp>
        <p:sp>
          <p:nvSpPr>
            <p:cNvPr id="3527" name="object 3527" descr=""/>
            <p:cNvSpPr/>
            <p:nvPr/>
          </p:nvSpPr>
          <p:spPr>
            <a:xfrm>
              <a:off x="5537301" y="2600047"/>
              <a:ext cx="2540" cy="4445"/>
            </a:xfrm>
            <a:custGeom>
              <a:avLst/>
              <a:gdLst/>
              <a:ahLst/>
              <a:cxnLst/>
              <a:rect l="l" t="t" r="r" b="b"/>
              <a:pathLst>
                <a:path w="2539" h="4444">
                  <a:moveTo>
                    <a:pt x="0" y="3911"/>
                  </a:moveTo>
                  <a:lnTo>
                    <a:pt x="1117" y="2235"/>
                  </a:lnTo>
                  <a:lnTo>
                    <a:pt x="2235" y="0"/>
                  </a:lnTo>
                </a:path>
              </a:pathLst>
            </a:custGeom>
            <a:ln w="3175">
              <a:solidFill>
                <a:srgbClr val="5C86AE"/>
              </a:solidFill>
            </a:ln>
          </p:spPr>
          <p:txBody>
            <a:bodyPr wrap="square" lIns="0" tIns="0" rIns="0" bIns="0" rtlCol="0"/>
            <a:lstStyle/>
            <a:p/>
          </p:txBody>
        </p:sp>
        <p:sp>
          <p:nvSpPr>
            <p:cNvPr id="3528" name="object 3528" descr=""/>
            <p:cNvSpPr/>
            <p:nvPr/>
          </p:nvSpPr>
          <p:spPr>
            <a:xfrm>
              <a:off x="5529488" y="2600052"/>
              <a:ext cx="1905" cy="4445"/>
            </a:xfrm>
            <a:custGeom>
              <a:avLst/>
              <a:gdLst/>
              <a:ahLst/>
              <a:cxnLst/>
              <a:rect l="l" t="t" r="r" b="b"/>
              <a:pathLst>
                <a:path w="1904" h="4444">
                  <a:moveTo>
                    <a:pt x="0" y="0"/>
                  </a:moveTo>
                  <a:lnTo>
                    <a:pt x="558" y="2235"/>
                  </a:lnTo>
                  <a:lnTo>
                    <a:pt x="1676" y="3911"/>
                  </a:lnTo>
                </a:path>
              </a:pathLst>
            </a:custGeom>
            <a:ln w="3175">
              <a:solidFill>
                <a:srgbClr val="5C86AE"/>
              </a:solidFill>
            </a:ln>
          </p:spPr>
          <p:txBody>
            <a:bodyPr wrap="square" lIns="0" tIns="0" rIns="0" bIns="0" rtlCol="0"/>
            <a:lstStyle/>
            <a:p/>
          </p:txBody>
        </p:sp>
        <p:sp>
          <p:nvSpPr>
            <p:cNvPr id="3529" name="object 3529" descr=""/>
            <p:cNvSpPr/>
            <p:nvPr/>
          </p:nvSpPr>
          <p:spPr>
            <a:xfrm>
              <a:off x="5538975" y="2599493"/>
              <a:ext cx="635" cy="635"/>
            </a:xfrm>
            <a:custGeom>
              <a:avLst/>
              <a:gdLst/>
              <a:ahLst/>
              <a:cxnLst/>
              <a:rect l="l" t="t" r="r" b="b"/>
              <a:pathLst>
                <a:path w="635" h="635">
                  <a:moveTo>
                    <a:pt x="558" y="558"/>
                  </a:moveTo>
                  <a:lnTo>
                    <a:pt x="558" y="0"/>
                  </a:lnTo>
                  <a:lnTo>
                    <a:pt x="0" y="0"/>
                  </a:lnTo>
                </a:path>
              </a:pathLst>
            </a:custGeom>
            <a:ln w="3175">
              <a:solidFill>
                <a:srgbClr val="5C86AE"/>
              </a:solidFill>
            </a:ln>
          </p:spPr>
          <p:txBody>
            <a:bodyPr wrap="square" lIns="0" tIns="0" rIns="0" bIns="0" rtlCol="0"/>
            <a:lstStyle/>
            <a:p/>
          </p:txBody>
        </p:sp>
        <p:sp>
          <p:nvSpPr>
            <p:cNvPr id="3530" name="object 3530" descr=""/>
            <p:cNvSpPr/>
            <p:nvPr/>
          </p:nvSpPr>
          <p:spPr>
            <a:xfrm>
              <a:off x="5528931" y="2599493"/>
              <a:ext cx="10160" cy="635"/>
            </a:xfrm>
            <a:custGeom>
              <a:avLst/>
              <a:gdLst/>
              <a:ahLst/>
              <a:cxnLst/>
              <a:rect l="l" t="t" r="r" b="b"/>
              <a:pathLst>
                <a:path w="10160" h="635">
                  <a:moveTo>
                    <a:pt x="10045" y="0"/>
                  </a:moveTo>
                  <a:lnTo>
                    <a:pt x="5575" y="0"/>
                  </a:lnTo>
                  <a:lnTo>
                    <a:pt x="558" y="0"/>
                  </a:lnTo>
                  <a:lnTo>
                    <a:pt x="0" y="0"/>
                  </a:lnTo>
                  <a:lnTo>
                    <a:pt x="0" y="558"/>
                  </a:lnTo>
                  <a:lnTo>
                    <a:pt x="558" y="558"/>
                  </a:lnTo>
                </a:path>
              </a:pathLst>
            </a:custGeom>
            <a:ln w="3175">
              <a:solidFill>
                <a:srgbClr val="5C86AE"/>
              </a:solidFill>
            </a:ln>
          </p:spPr>
          <p:txBody>
            <a:bodyPr wrap="square" lIns="0" tIns="0" rIns="0" bIns="0" rtlCol="0"/>
            <a:lstStyle/>
            <a:p/>
          </p:txBody>
        </p:sp>
        <p:sp>
          <p:nvSpPr>
            <p:cNvPr id="3531" name="object 3531" descr=""/>
            <p:cNvSpPr/>
            <p:nvPr/>
          </p:nvSpPr>
          <p:spPr>
            <a:xfrm>
              <a:off x="5584765" y="2599492"/>
              <a:ext cx="1905" cy="1270"/>
            </a:xfrm>
            <a:custGeom>
              <a:avLst/>
              <a:gdLst/>
              <a:ahLst/>
              <a:cxnLst/>
              <a:rect l="l" t="t" r="r" b="b"/>
              <a:pathLst>
                <a:path w="1904" h="1269">
                  <a:moveTo>
                    <a:pt x="0" y="1117"/>
                  </a:moveTo>
                  <a:lnTo>
                    <a:pt x="1104" y="558"/>
                  </a:lnTo>
                  <a:lnTo>
                    <a:pt x="1104" y="0"/>
                  </a:lnTo>
                  <a:lnTo>
                    <a:pt x="1676" y="0"/>
                  </a:lnTo>
                  <a:lnTo>
                    <a:pt x="1104" y="0"/>
                  </a:lnTo>
                </a:path>
              </a:pathLst>
            </a:custGeom>
            <a:ln w="3175">
              <a:solidFill>
                <a:srgbClr val="5C86AE"/>
              </a:solidFill>
            </a:ln>
          </p:spPr>
          <p:txBody>
            <a:bodyPr wrap="square" lIns="0" tIns="0" rIns="0" bIns="0" rtlCol="0"/>
            <a:lstStyle/>
            <a:p/>
          </p:txBody>
        </p:sp>
        <p:sp>
          <p:nvSpPr>
            <p:cNvPr id="3532" name="object 3532" descr=""/>
            <p:cNvSpPr/>
            <p:nvPr/>
          </p:nvSpPr>
          <p:spPr>
            <a:xfrm>
              <a:off x="5581402" y="2599493"/>
              <a:ext cx="3175" cy="3175"/>
            </a:xfrm>
            <a:custGeom>
              <a:avLst/>
              <a:gdLst/>
              <a:ahLst/>
              <a:cxnLst/>
              <a:rect l="l" t="t" r="r" b="b"/>
              <a:pathLst>
                <a:path w="3175" h="3175">
                  <a:moveTo>
                    <a:pt x="2235" y="0"/>
                  </a:moveTo>
                  <a:lnTo>
                    <a:pt x="2793" y="0"/>
                  </a:lnTo>
                  <a:lnTo>
                    <a:pt x="2235" y="558"/>
                  </a:lnTo>
                  <a:lnTo>
                    <a:pt x="2235" y="1117"/>
                  </a:lnTo>
                  <a:lnTo>
                    <a:pt x="1676" y="1117"/>
                  </a:lnTo>
                  <a:lnTo>
                    <a:pt x="0" y="2794"/>
                  </a:lnTo>
                </a:path>
              </a:pathLst>
            </a:custGeom>
            <a:ln w="3175">
              <a:solidFill>
                <a:srgbClr val="5C86AE"/>
              </a:solidFill>
            </a:ln>
          </p:spPr>
          <p:txBody>
            <a:bodyPr wrap="square" lIns="0" tIns="0" rIns="0" bIns="0" rtlCol="0"/>
            <a:lstStyle/>
            <a:p/>
          </p:txBody>
        </p:sp>
        <p:sp>
          <p:nvSpPr>
            <p:cNvPr id="3533" name="object 3533" descr=""/>
            <p:cNvSpPr/>
            <p:nvPr/>
          </p:nvSpPr>
          <p:spPr>
            <a:xfrm>
              <a:off x="5574712" y="2599490"/>
              <a:ext cx="9525" cy="6350"/>
            </a:xfrm>
            <a:custGeom>
              <a:avLst/>
              <a:gdLst/>
              <a:ahLst/>
              <a:cxnLst/>
              <a:rect l="l" t="t" r="r" b="b"/>
              <a:pathLst>
                <a:path w="9525" h="6350">
                  <a:moveTo>
                    <a:pt x="6134" y="2794"/>
                  </a:moveTo>
                  <a:lnTo>
                    <a:pt x="4457" y="4470"/>
                  </a:lnTo>
                  <a:lnTo>
                    <a:pt x="3340" y="5029"/>
                  </a:lnTo>
                  <a:lnTo>
                    <a:pt x="2781" y="5588"/>
                  </a:lnTo>
                  <a:lnTo>
                    <a:pt x="2222" y="5588"/>
                  </a:lnTo>
                  <a:lnTo>
                    <a:pt x="1663" y="6146"/>
                  </a:lnTo>
                  <a:lnTo>
                    <a:pt x="1104" y="6146"/>
                  </a:lnTo>
                  <a:lnTo>
                    <a:pt x="558" y="6146"/>
                  </a:lnTo>
                  <a:lnTo>
                    <a:pt x="0" y="6146"/>
                  </a:lnTo>
                  <a:lnTo>
                    <a:pt x="0" y="5588"/>
                  </a:lnTo>
                  <a:lnTo>
                    <a:pt x="558" y="5029"/>
                  </a:lnTo>
                  <a:lnTo>
                    <a:pt x="558" y="4470"/>
                  </a:lnTo>
                  <a:lnTo>
                    <a:pt x="1663" y="2794"/>
                  </a:lnTo>
                  <a:lnTo>
                    <a:pt x="2222" y="1117"/>
                  </a:lnTo>
                  <a:lnTo>
                    <a:pt x="2781" y="1117"/>
                  </a:lnTo>
                  <a:lnTo>
                    <a:pt x="3340" y="558"/>
                  </a:lnTo>
                  <a:lnTo>
                    <a:pt x="3340" y="0"/>
                  </a:lnTo>
                  <a:lnTo>
                    <a:pt x="3898" y="0"/>
                  </a:lnTo>
                  <a:lnTo>
                    <a:pt x="5575" y="0"/>
                  </a:lnTo>
                  <a:lnTo>
                    <a:pt x="6692" y="0"/>
                  </a:lnTo>
                  <a:lnTo>
                    <a:pt x="7810" y="0"/>
                  </a:lnTo>
                  <a:lnTo>
                    <a:pt x="8928" y="0"/>
                  </a:lnTo>
                </a:path>
              </a:pathLst>
            </a:custGeom>
            <a:ln w="3175">
              <a:solidFill>
                <a:srgbClr val="5C86AE"/>
              </a:solidFill>
            </a:ln>
          </p:spPr>
          <p:txBody>
            <a:bodyPr wrap="square" lIns="0" tIns="0" rIns="0" bIns="0" rtlCol="0"/>
            <a:lstStyle/>
            <a:p/>
          </p:txBody>
        </p:sp>
        <p:sp>
          <p:nvSpPr>
            <p:cNvPr id="3534" name="object 3534" descr=""/>
            <p:cNvSpPr/>
            <p:nvPr/>
          </p:nvSpPr>
          <p:spPr>
            <a:xfrm>
              <a:off x="5534511" y="2608993"/>
              <a:ext cx="42545" cy="1270"/>
            </a:xfrm>
            <a:custGeom>
              <a:avLst/>
              <a:gdLst/>
              <a:ahLst/>
              <a:cxnLst/>
              <a:rect l="l" t="t" r="r" b="b"/>
              <a:pathLst>
                <a:path w="42545" h="1269">
                  <a:moveTo>
                    <a:pt x="0" y="1104"/>
                  </a:moveTo>
                  <a:lnTo>
                    <a:pt x="3911" y="1104"/>
                  </a:lnTo>
                  <a:lnTo>
                    <a:pt x="8369" y="1104"/>
                  </a:lnTo>
                  <a:lnTo>
                    <a:pt x="12280" y="558"/>
                  </a:lnTo>
                  <a:lnTo>
                    <a:pt x="40195" y="558"/>
                  </a:lnTo>
                  <a:lnTo>
                    <a:pt x="40754" y="0"/>
                  </a:lnTo>
                  <a:lnTo>
                    <a:pt x="41313" y="0"/>
                  </a:lnTo>
                  <a:lnTo>
                    <a:pt x="41871" y="0"/>
                  </a:lnTo>
                  <a:lnTo>
                    <a:pt x="42430" y="0"/>
                  </a:lnTo>
                </a:path>
              </a:pathLst>
            </a:custGeom>
            <a:ln w="3175">
              <a:solidFill>
                <a:srgbClr val="5C86AE"/>
              </a:solidFill>
            </a:ln>
          </p:spPr>
          <p:txBody>
            <a:bodyPr wrap="square" lIns="0" tIns="0" rIns="0" bIns="0" rtlCol="0"/>
            <a:lstStyle/>
            <a:p/>
          </p:txBody>
        </p:sp>
        <p:sp>
          <p:nvSpPr>
            <p:cNvPr id="3535" name="object 3535" descr=""/>
            <p:cNvSpPr/>
            <p:nvPr/>
          </p:nvSpPr>
          <p:spPr>
            <a:xfrm>
              <a:off x="5534511" y="2599493"/>
              <a:ext cx="5715" cy="6985"/>
            </a:xfrm>
            <a:custGeom>
              <a:avLst/>
              <a:gdLst/>
              <a:ahLst/>
              <a:cxnLst/>
              <a:rect l="l" t="t" r="r" b="b"/>
              <a:pathLst>
                <a:path w="5714" h="6985">
                  <a:moveTo>
                    <a:pt x="0" y="0"/>
                  </a:moveTo>
                  <a:lnTo>
                    <a:pt x="4470" y="0"/>
                  </a:lnTo>
                  <a:lnTo>
                    <a:pt x="5029" y="0"/>
                  </a:lnTo>
                  <a:lnTo>
                    <a:pt x="5575" y="0"/>
                  </a:lnTo>
                  <a:lnTo>
                    <a:pt x="5575" y="558"/>
                  </a:lnTo>
                  <a:lnTo>
                    <a:pt x="5575" y="1117"/>
                  </a:lnTo>
                  <a:lnTo>
                    <a:pt x="4470" y="3352"/>
                  </a:lnTo>
                  <a:lnTo>
                    <a:pt x="3352" y="5029"/>
                  </a:lnTo>
                  <a:lnTo>
                    <a:pt x="2794" y="5575"/>
                  </a:lnTo>
                  <a:lnTo>
                    <a:pt x="2235" y="6134"/>
                  </a:lnTo>
                  <a:lnTo>
                    <a:pt x="1676" y="6134"/>
                  </a:lnTo>
                  <a:lnTo>
                    <a:pt x="1117" y="6692"/>
                  </a:lnTo>
                  <a:lnTo>
                    <a:pt x="558" y="6692"/>
                  </a:lnTo>
                  <a:lnTo>
                    <a:pt x="0" y="6692"/>
                  </a:lnTo>
                </a:path>
              </a:pathLst>
            </a:custGeom>
            <a:ln w="3175">
              <a:solidFill>
                <a:srgbClr val="5C86AE"/>
              </a:solidFill>
            </a:ln>
          </p:spPr>
          <p:txBody>
            <a:bodyPr wrap="square" lIns="0" tIns="0" rIns="0" bIns="0" rtlCol="0"/>
            <a:lstStyle/>
            <a:p/>
          </p:txBody>
        </p:sp>
        <p:sp>
          <p:nvSpPr>
            <p:cNvPr id="3536" name="object 3536" descr=""/>
            <p:cNvSpPr/>
            <p:nvPr/>
          </p:nvSpPr>
          <p:spPr>
            <a:xfrm>
              <a:off x="5482036" y="2599493"/>
              <a:ext cx="1905" cy="1270"/>
            </a:xfrm>
            <a:custGeom>
              <a:avLst/>
              <a:gdLst/>
              <a:ahLst/>
              <a:cxnLst/>
              <a:rect l="l" t="t" r="r" b="b"/>
              <a:pathLst>
                <a:path w="1904" h="1269">
                  <a:moveTo>
                    <a:pt x="558" y="0"/>
                  </a:moveTo>
                  <a:lnTo>
                    <a:pt x="0" y="0"/>
                  </a:lnTo>
                  <a:lnTo>
                    <a:pt x="558" y="0"/>
                  </a:lnTo>
                  <a:lnTo>
                    <a:pt x="558" y="558"/>
                  </a:lnTo>
                  <a:lnTo>
                    <a:pt x="1676" y="1117"/>
                  </a:lnTo>
                </a:path>
              </a:pathLst>
            </a:custGeom>
            <a:ln w="3175">
              <a:solidFill>
                <a:srgbClr val="5C86AE"/>
              </a:solidFill>
            </a:ln>
          </p:spPr>
          <p:txBody>
            <a:bodyPr wrap="square" lIns="0" tIns="0" rIns="0" bIns="0" rtlCol="0"/>
            <a:lstStyle/>
            <a:p/>
          </p:txBody>
        </p:sp>
        <p:sp>
          <p:nvSpPr>
            <p:cNvPr id="3537" name="object 3537" descr=""/>
            <p:cNvSpPr/>
            <p:nvPr/>
          </p:nvSpPr>
          <p:spPr>
            <a:xfrm>
              <a:off x="5484831" y="2599492"/>
              <a:ext cx="9525" cy="6350"/>
            </a:xfrm>
            <a:custGeom>
              <a:avLst/>
              <a:gdLst/>
              <a:ahLst/>
              <a:cxnLst/>
              <a:rect l="l" t="t" r="r" b="b"/>
              <a:pathLst>
                <a:path w="9525" h="6350">
                  <a:moveTo>
                    <a:pt x="6692" y="1117"/>
                  </a:moveTo>
                  <a:lnTo>
                    <a:pt x="7810" y="2793"/>
                  </a:lnTo>
                  <a:lnTo>
                    <a:pt x="8369" y="4470"/>
                  </a:lnTo>
                  <a:lnTo>
                    <a:pt x="8928" y="5029"/>
                  </a:lnTo>
                  <a:lnTo>
                    <a:pt x="8928" y="5587"/>
                  </a:lnTo>
                  <a:lnTo>
                    <a:pt x="8928" y="6146"/>
                  </a:lnTo>
                  <a:lnTo>
                    <a:pt x="8369" y="6146"/>
                  </a:lnTo>
                  <a:lnTo>
                    <a:pt x="7810" y="6146"/>
                  </a:lnTo>
                  <a:lnTo>
                    <a:pt x="7251" y="5587"/>
                  </a:lnTo>
                  <a:lnTo>
                    <a:pt x="6692" y="5587"/>
                  </a:lnTo>
                  <a:lnTo>
                    <a:pt x="5575" y="5029"/>
                  </a:lnTo>
                  <a:lnTo>
                    <a:pt x="4457" y="4470"/>
                  </a:lnTo>
                  <a:lnTo>
                    <a:pt x="2781" y="2793"/>
                  </a:lnTo>
                  <a:lnTo>
                    <a:pt x="1117" y="1117"/>
                  </a:lnTo>
                  <a:lnTo>
                    <a:pt x="558" y="1117"/>
                  </a:lnTo>
                  <a:lnTo>
                    <a:pt x="0" y="558"/>
                  </a:lnTo>
                  <a:lnTo>
                    <a:pt x="0" y="0"/>
                  </a:lnTo>
                  <a:lnTo>
                    <a:pt x="1117" y="0"/>
                  </a:lnTo>
                  <a:lnTo>
                    <a:pt x="2222" y="0"/>
                  </a:lnTo>
                  <a:lnTo>
                    <a:pt x="3340" y="0"/>
                  </a:lnTo>
                  <a:lnTo>
                    <a:pt x="5016" y="0"/>
                  </a:lnTo>
                  <a:lnTo>
                    <a:pt x="5575" y="0"/>
                  </a:lnTo>
                  <a:lnTo>
                    <a:pt x="6134" y="558"/>
                  </a:lnTo>
                  <a:lnTo>
                    <a:pt x="6134" y="1117"/>
                  </a:lnTo>
                  <a:lnTo>
                    <a:pt x="6692" y="1117"/>
                  </a:lnTo>
                </a:path>
              </a:pathLst>
            </a:custGeom>
            <a:ln w="3175">
              <a:solidFill>
                <a:srgbClr val="5C86AE"/>
              </a:solidFill>
            </a:ln>
          </p:spPr>
          <p:txBody>
            <a:bodyPr wrap="square" lIns="0" tIns="0" rIns="0" bIns="0" rtlCol="0"/>
            <a:lstStyle/>
            <a:p/>
          </p:txBody>
        </p:sp>
        <p:sp>
          <p:nvSpPr>
            <p:cNvPr id="3538" name="object 3538" descr=""/>
            <p:cNvSpPr/>
            <p:nvPr/>
          </p:nvSpPr>
          <p:spPr>
            <a:xfrm>
              <a:off x="5491524" y="2597265"/>
              <a:ext cx="43180" cy="13335"/>
            </a:xfrm>
            <a:custGeom>
              <a:avLst/>
              <a:gdLst/>
              <a:ahLst/>
              <a:cxnLst/>
              <a:rect l="l" t="t" r="r" b="b"/>
              <a:pathLst>
                <a:path w="43179" h="13335">
                  <a:moveTo>
                    <a:pt x="558" y="11722"/>
                  </a:moveTo>
                  <a:lnTo>
                    <a:pt x="0" y="11722"/>
                  </a:lnTo>
                  <a:lnTo>
                    <a:pt x="558" y="11722"/>
                  </a:lnTo>
                  <a:lnTo>
                    <a:pt x="1117" y="11722"/>
                  </a:lnTo>
                  <a:lnTo>
                    <a:pt x="1676" y="11722"/>
                  </a:lnTo>
                  <a:lnTo>
                    <a:pt x="2235" y="12280"/>
                  </a:lnTo>
                  <a:lnTo>
                    <a:pt x="30149" y="12280"/>
                  </a:lnTo>
                  <a:lnTo>
                    <a:pt x="34061" y="12827"/>
                  </a:lnTo>
                  <a:lnTo>
                    <a:pt x="38519" y="12827"/>
                  </a:lnTo>
                  <a:lnTo>
                    <a:pt x="42989" y="12827"/>
                  </a:lnTo>
                  <a:lnTo>
                    <a:pt x="42989" y="11722"/>
                  </a:lnTo>
                  <a:lnTo>
                    <a:pt x="42989" y="11163"/>
                  </a:lnTo>
                  <a:lnTo>
                    <a:pt x="42989" y="10045"/>
                  </a:lnTo>
                  <a:lnTo>
                    <a:pt x="42989" y="8928"/>
                  </a:lnTo>
                  <a:lnTo>
                    <a:pt x="42430" y="8928"/>
                  </a:lnTo>
                  <a:lnTo>
                    <a:pt x="41313" y="8928"/>
                  </a:lnTo>
                  <a:lnTo>
                    <a:pt x="40754" y="8369"/>
                  </a:lnTo>
                  <a:lnTo>
                    <a:pt x="40195" y="7810"/>
                  </a:lnTo>
                  <a:lnTo>
                    <a:pt x="39636" y="7810"/>
                  </a:lnTo>
                  <a:lnTo>
                    <a:pt x="39077" y="7251"/>
                  </a:lnTo>
                  <a:lnTo>
                    <a:pt x="37960" y="5575"/>
                  </a:lnTo>
                  <a:lnTo>
                    <a:pt x="36842" y="3340"/>
                  </a:lnTo>
                  <a:lnTo>
                    <a:pt x="36842" y="2781"/>
                  </a:lnTo>
                  <a:lnTo>
                    <a:pt x="37401" y="2222"/>
                  </a:lnTo>
                  <a:lnTo>
                    <a:pt x="37960" y="2222"/>
                  </a:lnTo>
                  <a:lnTo>
                    <a:pt x="42989" y="2222"/>
                  </a:lnTo>
                  <a:lnTo>
                    <a:pt x="42989" y="1117"/>
                  </a:lnTo>
                  <a:lnTo>
                    <a:pt x="42989" y="0"/>
                  </a:lnTo>
                </a:path>
              </a:pathLst>
            </a:custGeom>
            <a:ln w="3175">
              <a:solidFill>
                <a:srgbClr val="5C86AE"/>
              </a:solidFill>
            </a:ln>
          </p:spPr>
          <p:txBody>
            <a:bodyPr wrap="square" lIns="0" tIns="0" rIns="0" bIns="0" rtlCol="0"/>
            <a:lstStyle/>
            <a:p/>
          </p:txBody>
        </p:sp>
        <p:sp>
          <p:nvSpPr>
            <p:cNvPr id="3539" name="object 3539" descr=""/>
            <p:cNvSpPr/>
            <p:nvPr/>
          </p:nvSpPr>
          <p:spPr>
            <a:xfrm>
              <a:off x="5534517" y="2598377"/>
              <a:ext cx="55880" cy="635"/>
            </a:xfrm>
            <a:custGeom>
              <a:avLst/>
              <a:gdLst/>
              <a:ahLst/>
              <a:cxnLst/>
              <a:rect l="l" t="t" r="r" b="b"/>
              <a:pathLst>
                <a:path w="55879" h="635">
                  <a:moveTo>
                    <a:pt x="55829" y="558"/>
                  </a:moveTo>
                  <a:lnTo>
                    <a:pt x="55829" y="558"/>
                  </a:lnTo>
                  <a:lnTo>
                    <a:pt x="39077" y="558"/>
                  </a:lnTo>
                  <a:lnTo>
                    <a:pt x="37401" y="0"/>
                  </a:lnTo>
                  <a:lnTo>
                    <a:pt x="0" y="0"/>
                  </a:lnTo>
                  <a:lnTo>
                    <a:pt x="2222" y="0"/>
                  </a:lnTo>
                  <a:lnTo>
                    <a:pt x="55270" y="0"/>
                  </a:lnTo>
                  <a:lnTo>
                    <a:pt x="55829" y="0"/>
                  </a:lnTo>
                </a:path>
              </a:pathLst>
            </a:custGeom>
            <a:ln w="3175">
              <a:solidFill>
                <a:srgbClr val="5C86AE"/>
              </a:solidFill>
            </a:ln>
          </p:spPr>
          <p:txBody>
            <a:bodyPr wrap="square" lIns="0" tIns="0" rIns="0" bIns="0" rtlCol="0"/>
            <a:lstStyle/>
            <a:p/>
          </p:txBody>
        </p:sp>
        <p:sp>
          <p:nvSpPr>
            <p:cNvPr id="3540" name="object 3540" descr=""/>
            <p:cNvSpPr/>
            <p:nvPr/>
          </p:nvSpPr>
          <p:spPr>
            <a:xfrm>
              <a:off x="5533393" y="2597260"/>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541" name="object 3541" descr=""/>
            <p:cNvSpPr/>
            <p:nvPr/>
          </p:nvSpPr>
          <p:spPr>
            <a:xfrm>
              <a:off x="5478129" y="2598378"/>
              <a:ext cx="56515" cy="635"/>
            </a:xfrm>
            <a:custGeom>
              <a:avLst/>
              <a:gdLst/>
              <a:ahLst/>
              <a:cxnLst/>
              <a:rect l="l" t="t" r="r" b="b"/>
              <a:pathLst>
                <a:path w="56514" h="635">
                  <a:moveTo>
                    <a:pt x="0" y="0"/>
                  </a:moveTo>
                  <a:lnTo>
                    <a:pt x="0" y="0"/>
                  </a:lnTo>
                  <a:lnTo>
                    <a:pt x="56375" y="0"/>
                  </a:lnTo>
                  <a:lnTo>
                    <a:pt x="50800" y="0"/>
                  </a:lnTo>
                  <a:lnTo>
                    <a:pt x="18973" y="0"/>
                  </a:lnTo>
                  <a:lnTo>
                    <a:pt x="16738" y="558"/>
                  </a:lnTo>
                  <a:lnTo>
                    <a:pt x="0" y="558"/>
                  </a:lnTo>
                  <a:lnTo>
                    <a:pt x="546" y="558"/>
                  </a:lnTo>
                  <a:lnTo>
                    <a:pt x="1104" y="558"/>
                  </a:lnTo>
                  <a:lnTo>
                    <a:pt x="1676" y="558"/>
                  </a:lnTo>
                  <a:lnTo>
                    <a:pt x="2781" y="558"/>
                  </a:lnTo>
                  <a:lnTo>
                    <a:pt x="3911" y="558"/>
                  </a:lnTo>
                </a:path>
              </a:pathLst>
            </a:custGeom>
            <a:ln w="3175">
              <a:solidFill>
                <a:srgbClr val="5C86AE"/>
              </a:solidFill>
            </a:ln>
          </p:spPr>
          <p:txBody>
            <a:bodyPr wrap="square" lIns="0" tIns="0" rIns="0" bIns="0" rtlCol="0"/>
            <a:lstStyle/>
            <a:p/>
          </p:txBody>
        </p:sp>
        <p:sp>
          <p:nvSpPr>
            <p:cNvPr id="3542" name="object 3542" descr=""/>
            <p:cNvSpPr/>
            <p:nvPr/>
          </p:nvSpPr>
          <p:spPr>
            <a:xfrm>
              <a:off x="5477557" y="2597262"/>
              <a:ext cx="113664" cy="0"/>
            </a:xfrm>
            <a:custGeom>
              <a:avLst/>
              <a:gdLst/>
              <a:ahLst/>
              <a:cxnLst/>
              <a:rect l="l" t="t" r="r" b="b"/>
              <a:pathLst>
                <a:path w="113664" h="0">
                  <a:moveTo>
                    <a:pt x="113347" y="0"/>
                  </a:moveTo>
                  <a:lnTo>
                    <a:pt x="113347" y="0"/>
                  </a:lnTo>
                  <a:lnTo>
                    <a:pt x="0" y="0"/>
                  </a:lnTo>
                  <a:lnTo>
                    <a:pt x="571" y="0"/>
                  </a:lnTo>
                  <a:lnTo>
                    <a:pt x="1117" y="0"/>
                  </a:lnTo>
                </a:path>
              </a:pathLst>
            </a:custGeom>
            <a:ln w="3175">
              <a:solidFill>
                <a:srgbClr val="5C86AE"/>
              </a:solidFill>
            </a:ln>
          </p:spPr>
          <p:txBody>
            <a:bodyPr wrap="square" lIns="0" tIns="0" rIns="0" bIns="0" rtlCol="0"/>
            <a:lstStyle/>
            <a:p/>
          </p:txBody>
        </p:sp>
        <p:sp>
          <p:nvSpPr>
            <p:cNvPr id="3543" name="object 3543" descr=""/>
            <p:cNvSpPr/>
            <p:nvPr/>
          </p:nvSpPr>
          <p:spPr>
            <a:xfrm>
              <a:off x="5959378" y="2506816"/>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3544" name="object 3544" descr=""/>
            <p:cNvSpPr/>
            <p:nvPr/>
          </p:nvSpPr>
          <p:spPr>
            <a:xfrm>
              <a:off x="5953239" y="2511840"/>
              <a:ext cx="1905" cy="0"/>
            </a:xfrm>
            <a:custGeom>
              <a:avLst/>
              <a:gdLst/>
              <a:ahLst/>
              <a:cxnLst/>
              <a:rect l="l" t="t" r="r" b="b"/>
              <a:pathLst>
                <a:path w="1904" h="0">
                  <a:moveTo>
                    <a:pt x="0" y="0"/>
                  </a:moveTo>
                  <a:lnTo>
                    <a:pt x="558" y="0"/>
                  </a:lnTo>
                  <a:lnTo>
                    <a:pt x="1676" y="0"/>
                  </a:lnTo>
                </a:path>
              </a:pathLst>
            </a:custGeom>
            <a:ln w="3175">
              <a:solidFill>
                <a:srgbClr val="5C86AE"/>
              </a:solidFill>
            </a:ln>
          </p:spPr>
          <p:txBody>
            <a:bodyPr wrap="square" lIns="0" tIns="0" rIns="0" bIns="0" rtlCol="0"/>
            <a:lstStyle/>
            <a:p/>
          </p:txBody>
        </p:sp>
        <p:sp>
          <p:nvSpPr>
            <p:cNvPr id="3545" name="object 3545" descr=""/>
            <p:cNvSpPr/>
            <p:nvPr/>
          </p:nvSpPr>
          <p:spPr>
            <a:xfrm>
              <a:off x="5950449" y="2510166"/>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546" name="object 3546" descr=""/>
            <p:cNvSpPr/>
            <p:nvPr/>
          </p:nvSpPr>
          <p:spPr>
            <a:xfrm>
              <a:off x="5959378" y="2507934"/>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3547" name="object 3547" descr=""/>
            <p:cNvSpPr/>
            <p:nvPr/>
          </p:nvSpPr>
          <p:spPr>
            <a:xfrm>
              <a:off x="5956027" y="2510724"/>
              <a:ext cx="2540" cy="1270"/>
            </a:xfrm>
            <a:custGeom>
              <a:avLst/>
              <a:gdLst/>
              <a:ahLst/>
              <a:cxnLst/>
              <a:rect l="l" t="t" r="r" b="b"/>
              <a:pathLst>
                <a:path w="2539" h="1269">
                  <a:moveTo>
                    <a:pt x="2235" y="0"/>
                  </a:moveTo>
                  <a:lnTo>
                    <a:pt x="1676" y="558"/>
                  </a:lnTo>
                  <a:lnTo>
                    <a:pt x="1117" y="558"/>
                  </a:lnTo>
                  <a:lnTo>
                    <a:pt x="558" y="1117"/>
                  </a:lnTo>
                  <a:lnTo>
                    <a:pt x="0" y="1117"/>
                  </a:lnTo>
                </a:path>
              </a:pathLst>
            </a:custGeom>
            <a:ln w="3175">
              <a:solidFill>
                <a:srgbClr val="5C86AE"/>
              </a:solidFill>
            </a:ln>
          </p:spPr>
          <p:txBody>
            <a:bodyPr wrap="square" lIns="0" tIns="0" rIns="0" bIns="0" rtlCol="0"/>
            <a:lstStyle/>
            <a:p/>
          </p:txBody>
        </p:sp>
        <p:sp>
          <p:nvSpPr>
            <p:cNvPr id="3548" name="object 3548" descr=""/>
            <p:cNvSpPr/>
            <p:nvPr/>
          </p:nvSpPr>
          <p:spPr>
            <a:xfrm>
              <a:off x="5953236" y="2512398"/>
              <a:ext cx="1905" cy="0"/>
            </a:xfrm>
            <a:custGeom>
              <a:avLst/>
              <a:gdLst/>
              <a:ahLst/>
              <a:cxnLst/>
              <a:rect l="l" t="t" r="r" b="b"/>
              <a:pathLst>
                <a:path w="1904" h="0">
                  <a:moveTo>
                    <a:pt x="1676" y="0"/>
                  </a:moveTo>
                  <a:lnTo>
                    <a:pt x="1117" y="0"/>
                  </a:lnTo>
                  <a:lnTo>
                    <a:pt x="0" y="0"/>
                  </a:lnTo>
                </a:path>
              </a:pathLst>
            </a:custGeom>
            <a:ln w="3175">
              <a:solidFill>
                <a:srgbClr val="5C86AE"/>
              </a:solidFill>
            </a:ln>
          </p:spPr>
          <p:txBody>
            <a:bodyPr wrap="square" lIns="0" tIns="0" rIns="0" bIns="0" rtlCol="0"/>
            <a:lstStyle/>
            <a:p/>
          </p:txBody>
        </p:sp>
        <p:sp>
          <p:nvSpPr>
            <p:cNvPr id="3549" name="object 3549" descr=""/>
            <p:cNvSpPr/>
            <p:nvPr/>
          </p:nvSpPr>
          <p:spPr>
            <a:xfrm>
              <a:off x="5950447" y="2510164"/>
              <a:ext cx="635" cy="1270"/>
            </a:xfrm>
            <a:custGeom>
              <a:avLst/>
              <a:gdLst/>
              <a:ahLst/>
              <a:cxnLst/>
              <a:rect l="l" t="t" r="r" b="b"/>
              <a:pathLst>
                <a:path w="635" h="1269">
                  <a:moveTo>
                    <a:pt x="558" y="1117"/>
                  </a:moveTo>
                  <a:lnTo>
                    <a:pt x="0" y="558"/>
                  </a:lnTo>
                  <a:lnTo>
                    <a:pt x="0" y="0"/>
                  </a:lnTo>
                </a:path>
              </a:pathLst>
            </a:custGeom>
            <a:ln w="3175">
              <a:solidFill>
                <a:srgbClr val="5C86AE"/>
              </a:solidFill>
            </a:ln>
          </p:spPr>
          <p:txBody>
            <a:bodyPr wrap="square" lIns="0" tIns="0" rIns="0" bIns="0" rtlCol="0"/>
            <a:lstStyle/>
            <a:p/>
          </p:txBody>
        </p:sp>
        <p:sp>
          <p:nvSpPr>
            <p:cNvPr id="3550" name="object 3550" descr=""/>
            <p:cNvSpPr/>
            <p:nvPr/>
          </p:nvSpPr>
          <p:spPr>
            <a:xfrm>
              <a:off x="5957704" y="2503462"/>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551" name="object 3551" descr=""/>
            <p:cNvSpPr/>
            <p:nvPr/>
          </p:nvSpPr>
          <p:spPr>
            <a:xfrm>
              <a:off x="5711492" y="2509605"/>
              <a:ext cx="635" cy="2540"/>
            </a:xfrm>
            <a:custGeom>
              <a:avLst/>
              <a:gdLst/>
              <a:ahLst/>
              <a:cxnLst/>
              <a:rect l="l" t="t" r="r" b="b"/>
              <a:pathLst>
                <a:path w="635" h="2539">
                  <a:moveTo>
                    <a:pt x="558" y="2235"/>
                  </a:moveTo>
                  <a:lnTo>
                    <a:pt x="0" y="1117"/>
                  </a:lnTo>
                  <a:lnTo>
                    <a:pt x="558" y="0"/>
                  </a:lnTo>
                </a:path>
              </a:pathLst>
            </a:custGeom>
            <a:ln w="3175">
              <a:solidFill>
                <a:srgbClr val="5C86AE"/>
              </a:solidFill>
            </a:ln>
          </p:spPr>
          <p:txBody>
            <a:bodyPr wrap="square" lIns="0" tIns="0" rIns="0" bIns="0" rtlCol="0"/>
            <a:lstStyle/>
            <a:p/>
          </p:txBody>
        </p:sp>
        <p:sp>
          <p:nvSpPr>
            <p:cNvPr id="3552" name="object 3552" descr=""/>
            <p:cNvSpPr/>
            <p:nvPr/>
          </p:nvSpPr>
          <p:spPr>
            <a:xfrm>
              <a:off x="5712048" y="2511839"/>
              <a:ext cx="1905" cy="1270"/>
            </a:xfrm>
            <a:custGeom>
              <a:avLst/>
              <a:gdLst/>
              <a:ahLst/>
              <a:cxnLst/>
              <a:rect l="l" t="t" r="r" b="b"/>
              <a:pathLst>
                <a:path w="1904" h="1269">
                  <a:moveTo>
                    <a:pt x="1676" y="1117"/>
                  </a:moveTo>
                  <a:lnTo>
                    <a:pt x="558" y="1117"/>
                  </a:lnTo>
                  <a:lnTo>
                    <a:pt x="0" y="0"/>
                  </a:lnTo>
                </a:path>
              </a:pathLst>
            </a:custGeom>
            <a:ln w="3175">
              <a:solidFill>
                <a:srgbClr val="5C86AE"/>
              </a:solidFill>
            </a:ln>
          </p:spPr>
          <p:txBody>
            <a:bodyPr wrap="square" lIns="0" tIns="0" rIns="0" bIns="0" rtlCol="0"/>
            <a:lstStyle/>
            <a:p/>
          </p:txBody>
        </p:sp>
        <p:sp>
          <p:nvSpPr>
            <p:cNvPr id="3553" name="object 3553" descr=""/>
            <p:cNvSpPr/>
            <p:nvPr/>
          </p:nvSpPr>
          <p:spPr>
            <a:xfrm>
              <a:off x="5712048" y="2507932"/>
              <a:ext cx="1905" cy="1905"/>
            </a:xfrm>
            <a:custGeom>
              <a:avLst/>
              <a:gdLst/>
              <a:ahLst/>
              <a:cxnLst/>
              <a:rect l="l" t="t" r="r" b="b"/>
              <a:pathLst>
                <a:path w="1904" h="1905">
                  <a:moveTo>
                    <a:pt x="1676" y="558"/>
                  </a:moveTo>
                  <a:lnTo>
                    <a:pt x="1676" y="0"/>
                  </a:lnTo>
                  <a:lnTo>
                    <a:pt x="558" y="0"/>
                  </a:lnTo>
                  <a:lnTo>
                    <a:pt x="0" y="1676"/>
                  </a:lnTo>
                </a:path>
              </a:pathLst>
            </a:custGeom>
            <a:ln w="3175">
              <a:solidFill>
                <a:srgbClr val="5C86AE"/>
              </a:solidFill>
            </a:ln>
          </p:spPr>
          <p:txBody>
            <a:bodyPr wrap="square" lIns="0" tIns="0" rIns="0" bIns="0" rtlCol="0"/>
            <a:lstStyle/>
            <a:p/>
          </p:txBody>
        </p:sp>
        <p:sp>
          <p:nvSpPr>
            <p:cNvPr id="3554" name="object 3554" descr=""/>
            <p:cNvSpPr/>
            <p:nvPr/>
          </p:nvSpPr>
          <p:spPr>
            <a:xfrm>
              <a:off x="5714841" y="2512956"/>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555" name="object 3555" descr=""/>
            <p:cNvSpPr/>
            <p:nvPr/>
          </p:nvSpPr>
          <p:spPr>
            <a:xfrm>
              <a:off x="5714841" y="2507932"/>
              <a:ext cx="1270" cy="635"/>
            </a:xfrm>
            <a:custGeom>
              <a:avLst/>
              <a:gdLst/>
              <a:ahLst/>
              <a:cxnLst/>
              <a:rect l="l" t="t" r="r" b="b"/>
              <a:pathLst>
                <a:path w="1270" h="635">
                  <a:moveTo>
                    <a:pt x="0" y="558"/>
                  </a:moveTo>
                  <a:lnTo>
                    <a:pt x="0" y="0"/>
                  </a:lnTo>
                  <a:lnTo>
                    <a:pt x="1117" y="0"/>
                  </a:lnTo>
                </a:path>
              </a:pathLst>
            </a:custGeom>
            <a:ln w="3175">
              <a:solidFill>
                <a:srgbClr val="5C86AE"/>
              </a:solidFill>
            </a:ln>
          </p:spPr>
          <p:txBody>
            <a:bodyPr wrap="square" lIns="0" tIns="0" rIns="0" bIns="0" rtlCol="0"/>
            <a:lstStyle/>
            <a:p/>
          </p:txBody>
        </p:sp>
        <p:sp>
          <p:nvSpPr>
            <p:cNvPr id="3556" name="object 3556" descr=""/>
            <p:cNvSpPr/>
            <p:nvPr/>
          </p:nvSpPr>
          <p:spPr>
            <a:xfrm>
              <a:off x="5715957" y="2507934"/>
              <a:ext cx="1270" cy="5080"/>
            </a:xfrm>
            <a:custGeom>
              <a:avLst/>
              <a:gdLst/>
              <a:ahLst/>
              <a:cxnLst/>
              <a:rect l="l" t="t" r="r" b="b"/>
              <a:pathLst>
                <a:path w="1270" h="5080">
                  <a:moveTo>
                    <a:pt x="0" y="0"/>
                  </a:moveTo>
                  <a:lnTo>
                    <a:pt x="558" y="1676"/>
                  </a:lnTo>
                  <a:lnTo>
                    <a:pt x="1117" y="2794"/>
                  </a:lnTo>
                  <a:lnTo>
                    <a:pt x="558" y="3911"/>
                  </a:lnTo>
                  <a:lnTo>
                    <a:pt x="0" y="5029"/>
                  </a:lnTo>
                </a:path>
              </a:pathLst>
            </a:custGeom>
            <a:ln w="3175">
              <a:solidFill>
                <a:srgbClr val="5C86AE"/>
              </a:solidFill>
            </a:ln>
          </p:spPr>
          <p:txBody>
            <a:bodyPr wrap="square" lIns="0" tIns="0" rIns="0" bIns="0" rtlCol="0"/>
            <a:lstStyle/>
            <a:p/>
          </p:txBody>
        </p:sp>
        <p:sp>
          <p:nvSpPr>
            <p:cNvPr id="3557" name="object 3557" descr=""/>
            <p:cNvSpPr/>
            <p:nvPr/>
          </p:nvSpPr>
          <p:spPr>
            <a:xfrm>
              <a:off x="5953796" y="2511840"/>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558" name="object 3558" descr=""/>
            <p:cNvSpPr/>
            <p:nvPr/>
          </p:nvSpPr>
          <p:spPr>
            <a:xfrm>
              <a:off x="5296670" y="2474991"/>
              <a:ext cx="1270" cy="1270"/>
            </a:xfrm>
            <a:custGeom>
              <a:avLst/>
              <a:gdLst/>
              <a:ahLst/>
              <a:cxnLst/>
              <a:rect l="l" t="t" r="r" b="b"/>
              <a:pathLst>
                <a:path w="1270" h="1269">
                  <a:moveTo>
                    <a:pt x="1117" y="1117"/>
                  </a:moveTo>
                  <a:lnTo>
                    <a:pt x="1117" y="558"/>
                  </a:lnTo>
                  <a:lnTo>
                    <a:pt x="1117" y="0"/>
                  </a:lnTo>
                  <a:lnTo>
                    <a:pt x="558" y="0"/>
                  </a:lnTo>
                  <a:lnTo>
                    <a:pt x="0" y="1117"/>
                  </a:lnTo>
                  <a:lnTo>
                    <a:pt x="1117" y="1117"/>
                  </a:lnTo>
                </a:path>
              </a:pathLst>
            </a:custGeom>
            <a:ln w="3175">
              <a:solidFill>
                <a:srgbClr val="5C86AE"/>
              </a:solidFill>
            </a:ln>
          </p:spPr>
          <p:txBody>
            <a:bodyPr wrap="square" lIns="0" tIns="0" rIns="0" bIns="0" rtlCol="0"/>
            <a:lstStyle/>
            <a:p/>
          </p:txBody>
        </p:sp>
        <p:sp>
          <p:nvSpPr>
            <p:cNvPr id="3559" name="object 3559" descr=""/>
            <p:cNvSpPr/>
            <p:nvPr/>
          </p:nvSpPr>
          <p:spPr>
            <a:xfrm>
              <a:off x="5954355" y="2502352"/>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560" name="object 3560" descr=""/>
            <p:cNvSpPr/>
            <p:nvPr/>
          </p:nvSpPr>
          <p:spPr>
            <a:xfrm>
              <a:off x="5954912" y="250178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561" name="object 3561" descr=""/>
            <p:cNvSpPr/>
            <p:nvPr/>
          </p:nvSpPr>
          <p:spPr>
            <a:xfrm>
              <a:off x="5956588" y="2502904"/>
              <a:ext cx="1905" cy="1270"/>
            </a:xfrm>
            <a:custGeom>
              <a:avLst/>
              <a:gdLst/>
              <a:ahLst/>
              <a:cxnLst/>
              <a:rect l="l" t="t" r="r" b="b"/>
              <a:pathLst>
                <a:path w="1904" h="1269">
                  <a:moveTo>
                    <a:pt x="0" y="0"/>
                  </a:moveTo>
                  <a:lnTo>
                    <a:pt x="1117" y="558"/>
                  </a:lnTo>
                  <a:lnTo>
                    <a:pt x="1676" y="1117"/>
                  </a:lnTo>
                </a:path>
              </a:pathLst>
            </a:custGeom>
            <a:ln w="3175">
              <a:solidFill>
                <a:srgbClr val="5C86AE"/>
              </a:solidFill>
            </a:ln>
          </p:spPr>
          <p:txBody>
            <a:bodyPr wrap="square" lIns="0" tIns="0" rIns="0" bIns="0" rtlCol="0"/>
            <a:lstStyle/>
            <a:p/>
          </p:txBody>
        </p:sp>
        <p:sp>
          <p:nvSpPr>
            <p:cNvPr id="3562" name="object 3562" descr=""/>
            <p:cNvSpPr/>
            <p:nvPr/>
          </p:nvSpPr>
          <p:spPr>
            <a:xfrm>
              <a:off x="5958821" y="250514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563" name="object 3563" descr=""/>
            <p:cNvSpPr/>
            <p:nvPr/>
          </p:nvSpPr>
          <p:spPr>
            <a:xfrm>
              <a:off x="5958821" y="2506817"/>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564" name="object 3564" descr=""/>
            <p:cNvSpPr/>
            <p:nvPr/>
          </p:nvSpPr>
          <p:spPr>
            <a:xfrm>
              <a:off x="5954353" y="2502352"/>
              <a:ext cx="1905" cy="0"/>
            </a:xfrm>
            <a:custGeom>
              <a:avLst/>
              <a:gdLst/>
              <a:ahLst/>
              <a:cxnLst/>
              <a:rect l="l" t="t" r="r" b="b"/>
              <a:pathLst>
                <a:path w="1904" h="0">
                  <a:moveTo>
                    <a:pt x="1676" y="0"/>
                  </a:moveTo>
                  <a:lnTo>
                    <a:pt x="0" y="0"/>
                  </a:lnTo>
                </a:path>
              </a:pathLst>
            </a:custGeom>
            <a:ln w="3175">
              <a:solidFill>
                <a:srgbClr val="5C86AE"/>
              </a:solidFill>
            </a:ln>
          </p:spPr>
          <p:txBody>
            <a:bodyPr wrap="square" lIns="0" tIns="0" rIns="0" bIns="0" rtlCol="0"/>
            <a:lstStyle/>
            <a:p/>
          </p:txBody>
        </p:sp>
        <p:sp>
          <p:nvSpPr>
            <p:cNvPr id="3565" name="object 3565" descr=""/>
            <p:cNvSpPr/>
            <p:nvPr/>
          </p:nvSpPr>
          <p:spPr>
            <a:xfrm>
              <a:off x="5958819" y="2504581"/>
              <a:ext cx="635" cy="3175"/>
            </a:xfrm>
            <a:custGeom>
              <a:avLst/>
              <a:gdLst/>
              <a:ahLst/>
              <a:cxnLst/>
              <a:rect l="l" t="t" r="r" b="b"/>
              <a:pathLst>
                <a:path w="635" h="3175">
                  <a:moveTo>
                    <a:pt x="558" y="2794"/>
                  </a:moveTo>
                  <a:lnTo>
                    <a:pt x="558" y="1676"/>
                  </a:lnTo>
                  <a:lnTo>
                    <a:pt x="558" y="1117"/>
                  </a:lnTo>
                  <a:lnTo>
                    <a:pt x="0" y="558"/>
                  </a:lnTo>
                  <a:lnTo>
                    <a:pt x="0" y="0"/>
                  </a:lnTo>
                </a:path>
              </a:pathLst>
            </a:custGeom>
            <a:ln w="3175">
              <a:solidFill>
                <a:srgbClr val="5C86AE"/>
              </a:solidFill>
            </a:ln>
          </p:spPr>
          <p:txBody>
            <a:bodyPr wrap="square" lIns="0" tIns="0" rIns="0" bIns="0" rtlCol="0"/>
            <a:lstStyle/>
            <a:p/>
          </p:txBody>
        </p:sp>
        <p:sp>
          <p:nvSpPr>
            <p:cNvPr id="3566" name="object 3566" descr=""/>
            <p:cNvSpPr/>
            <p:nvPr/>
          </p:nvSpPr>
          <p:spPr>
            <a:xfrm>
              <a:off x="5957703" y="2503468"/>
              <a:ext cx="635" cy="635"/>
            </a:xfrm>
            <a:custGeom>
              <a:avLst/>
              <a:gdLst/>
              <a:ahLst/>
              <a:cxnLst/>
              <a:rect l="l" t="t" r="r" b="b"/>
              <a:pathLst>
                <a:path w="635" h="635">
                  <a:moveTo>
                    <a:pt x="558" y="558"/>
                  </a:moveTo>
                  <a:lnTo>
                    <a:pt x="558" y="0"/>
                  </a:lnTo>
                  <a:lnTo>
                    <a:pt x="0" y="0"/>
                  </a:lnTo>
                </a:path>
              </a:pathLst>
            </a:custGeom>
            <a:ln w="3175">
              <a:solidFill>
                <a:srgbClr val="5C86AE"/>
              </a:solidFill>
            </a:ln>
          </p:spPr>
          <p:txBody>
            <a:bodyPr wrap="square" lIns="0" tIns="0" rIns="0" bIns="0" rtlCol="0"/>
            <a:lstStyle/>
            <a:p/>
          </p:txBody>
        </p:sp>
        <p:sp>
          <p:nvSpPr>
            <p:cNvPr id="3567" name="object 3567" descr=""/>
            <p:cNvSpPr/>
            <p:nvPr/>
          </p:nvSpPr>
          <p:spPr>
            <a:xfrm>
              <a:off x="5958821" y="2507375"/>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568" name="object 3568" descr=""/>
            <p:cNvSpPr/>
            <p:nvPr/>
          </p:nvSpPr>
          <p:spPr>
            <a:xfrm>
              <a:off x="5428992" y="261122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569" name="object 3569" descr=""/>
            <p:cNvSpPr/>
            <p:nvPr/>
          </p:nvSpPr>
          <p:spPr>
            <a:xfrm>
              <a:off x="5428992" y="2612330"/>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570" name="object 3570" descr=""/>
            <p:cNvSpPr/>
            <p:nvPr/>
          </p:nvSpPr>
          <p:spPr>
            <a:xfrm>
              <a:off x="5429548" y="2611220"/>
              <a:ext cx="1905" cy="0"/>
            </a:xfrm>
            <a:custGeom>
              <a:avLst/>
              <a:gdLst/>
              <a:ahLst/>
              <a:cxnLst/>
              <a:rect l="l" t="t" r="r" b="b"/>
              <a:pathLst>
                <a:path w="1904" h="0">
                  <a:moveTo>
                    <a:pt x="1676" y="0"/>
                  </a:moveTo>
                  <a:lnTo>
                    <a:pt x="1117" y="0"/>
                  </a:lnTo>
                  <a:lnTo>
                    <a:pt x="558" y="0"/>
                  </a:lnTo>
                  <a:lnTo>
                    <a:pt x="0" y="0"/>
                  </a:lnTo>
                </a:path>
              </a:pathLst>
            </a:custGeom>
            <a:ln w="3175">
              <a:solidFill>
                <a:srgbClr val="5C86AE"/>
              </a:solidFill>
            </a:ln>
          </p:spPr>
          <p:txBody>
            <a:bodyPr wrap="square" lIns="0" tIns="0" rIns="0" bIns="0" rtlCol="0"/>
            <a:lstStyle/>
            <a:p/>
          </p:txBody>
        </p:sp>
        <p:sp>
          <p:nvSpPr>
            <p:cNvPr id="3571" name="object 3571" descr=""/>
            <p:cNvSpPr/>
            <p:nvPr/>
          </p:nvSpPr>
          <p:spPr>
            <a:xfrm>
              <a:off x="5429548" y="2612330"/>
              <a:ext cx="1905" cy="0"/>
            </a:xfrm>
            <a:custGeom>
              <a:avLst/>
              <a:gdLst/>
              <a:ahLst/>
              <a:cxnLst/>
              <a:rect l="l" t="t" r="r" b="b"/>
              <a:pathLst>
                <a:path w="1904" h="0">
                  <a:moveTo>
                    <a:pt x="1676" y="0"/>
                  </a:moveTo>
                  <a:lnTo>
                    <a:pt x="1117" y="0"/>
                  </a:lnTo>
                  <a:lnTo>
                    <a:pt x="558" y="0"/>
                  </a:lnTo>
                  <a:lnTo>
                    <a:pt x="0" y="0"/>
                  </a:lnTo>
                </a:path>
              </a:pathLst>
            </a:custGeom>
            <a:ln w="3175">
              <a:solidFill>
                <a:srgbClr val="5C86AE"/>
              </a:solidFill>
            </a:ln>
          </p:spPr>
          <p:txBody>
            <a:bodyPr wrap="square" lIns="0" tIns="0" rIns="0" bIns="0" rtlCol="0"/>
            <a:lstStyle/>
            <a:p/>
          </p:txBody>
        </p:sp>
        <p:sp>
          <p:nvSpPr>
            <p:cNvPr id="3572" name="object 3572" descr=""/>
            <p:cNvSpPr/>
            <p:nvPr/>
          </p:nvSpPr>
          <p:spPr>
            <a:xfrm>
              <a:off x="5432341" y="2614010"/>
              <a:ext cx="1905" cy="1270"/>
            </a:xfrm>
            <a:custGeom>
              <a:avLst/>
              <a:gdLst/>
              <a:ahLst/>
              <a:cxnLst/>
              <a:rect l="l" t="t" r="r" b="b"/>
              <a:pathLst>
                <a:path w="1904" h="1269">
                  <a:moveTo>
                    <a:pt x="0" y="0"/>
                  </a:moveTo>
                  <a:lnTo>
                    <a:pt x="1676" y="1117"/>
                  </a:lnTo>
                </a:path>
              </a:pathLst>
            </a:custGeom>
            <a:ln w="3175">
              <a:solidFill>
                <a:srgbClr val="5C86AE"/>
              </a:solidFill>
            </a:ln>
          </p:spPr>
          <p:txBody>
            <a:bodyPr wrap="square" lIns="0" tIns="0" rIns="0" bIns="0" rtlCol="0"/>
            <a:lstStyle/>
            <a:p/>
          </p:txBody>
        </p:sp>
        <p:sp>
          <p:nvSpPr>
            <p:cNvPr id="3573" name="object 3573" descr=""/>
            <p:cNvSpPr/>
            <p:nvPr/>
          </p:nvSpPr>
          <p:spPr>
            <a:xfrm>
              <a:off x="5435689" y="2616801"/>
              <a:ext cx="1270" cy="1270"/>
            </a:xfrm>
            <a:custGeom>
              <a:avLst/>
              <a:gdLst/>
              <a:ahLst/>
              <a:cxnLst/>
              <a:rect l="l" t="t" r="r" b="b"/>
              <a:pathLst>
                <a:path w="1270" h="1269">
                  <a:moveTo>
                    <a:pt x="0" y="0"/>
                  </a:moveTo>
                  <a:lnTo>
                    <a:pt x="1117" y="1117"/>
                  </a:lnTo>
                </a:path>
              </a:pathLst>
            </a:custGeom>
            <a:ln w="3175">
              <a:solidFill>
                <a:srgbClr val="5C86AE"/>
              </a:solidFill>
            </a:ln>
          </p:spPr>
          <p:txBody>
            <a:bodyPr wrap="square" lIns="0" tIns="0" rIns="0" bIns="0" rtlCol="0"/>
            <a:lstStyle/>
            <a:p/>
          </p:txBody>
        </p:sp>
        <p:sp>
          <p:nvSpPr>
            <p:cNvPr id="3574" name="object 3574" descr=""/>
            <p:cNvSpPr/>
            <p:nvPr/>
          </p:nvSpPr>
          <p:spPr>
            <a:xfrm>
              <a:off x="5431782" y="2614010"/>
              <a:ext cx="635" cy="0"/>
            </a:xfrm>
            <a:custGeom>
              <a:avLst/>
              <a:gdLst/>
              <a:ahLst/>
              <a:cxnLst/>
              <a:rect l="l" t="t" r="r" b="b"/>
              <a:pathLst>
                <a:path w="635" h="0">
                  <a:moveTo>
                    <a:pt x="0" y="0"/>
                  </a:moveTo>
                  <a:lnTo>
                    <a:pt x="0" y="0"/>
                  </a:lnTo>
                  <a:lnTo>
                    <a:pt x="558" y="0"/>
                  </a:lnTo>
                </a:path>
              </a:pathLst>
            </a:custGeom>
            <a:ln w="3175">
              <a:solidFill>
                <a:srgbClr val="5C86AE"/>
              </a:solidFill>
            </a:ln>
          </p:spPr>
          <p:txBody>
            <a:bodyPr wrap="square" lIns="0" tIns="0" rIns="0" bIns="0" rtlCol="0"/>
            <a:lstStyle/>
            <a:p/>
          </p:txBody>
        </p:sp>
        <p:sp>
          <p:nvSpPr>
            <p:cNvPr id="3575" name="object 3575" descr=""/>
            <p:cNvSpPr/>
            <p:nvPr/>
          </p:nvSpPr>
          <p:spPr>
            <a:xfrm>
              <a:off x="5429551" y="2612330"/>
              <a:ext cx="1905" cy="0"/>
            </a:xfrm>
            <a:custGeom>
              <a:avLst/>
              <a:gdLst/>
              <a:ahLst/>
              <a:cxnLst/>
              <a:rect l="l" t="t" r="r" b="b"/>
              <a:pathLst>
                <a:path w="1904" h="0">
                  <a:moveTo>
                    <a:pt x="0" y="0"/>
                  </a:moveTo>
                  <a:lnTo>
                    <a:pt x="558" y="0"/>
                  </a:lnTo>
                  <a:lnTo>
                    <a:pt x="1117" y="0"/>
                  </a:lnTo>
                  <a:lnTo>
                    <a:pt x="1676" y="0"/>
                  </a:lnTo>
                </a:path>
              </a:pathLst>
            </a:custGeom>
            <a:ln w="3175">
              <a:solidFill>
                <a:srgbClr val="5C86AE"/>
              </a:solidFill>
            </a:ln>
          </p:spPr>
          <p:txBody>
            <a:bodyPr wrap="square" lIns="0" tIns="0" rIns="0" bIns="0" rtlCol="0"/>
            <a:lstStyle/>
            <a:p/>
          </p:txBody>
        </p:sp>
        <p:sp>
          <p:nvSpPr>
            <p:cNvPr id="3576" name="object 3576" descr=""/>
            <p:cNvSpPr/>
            <p:nvPr/>
          </p:nvSpPr>
          <p:spPr>
            <a:xfrm>
              <a:off x="5431781" y="2613452"/>
              <a:ext cx="1270" cy="635"/>
            </a:xfrm>
            <a:custGeom>
              <a:avLst/>
              <a:gdLst/>
              <a:ahLst/>
              <a:cxnLst/>
              <a:rect l="l" t="t" r="r" b="b"/>
              <a:pathLst>
                <a:path w="1270" h="635">
                  <a:moveTo>
                    <a:pt x="1117" y="558"/>
                  </a:moveTo>
                  <a:lnTo>
                    <a:pt x="558" y="558"/>
                  </a:lnTo>
                  <a:lnTo>
                    <a:pt x="0" y="558"/>
                  </a:lnTo>
                  <a:lnTo>
                    <a:pt x="558" y="0"/>
                  </a:lnTo>
                  <a:lnTo>
                    <a:pt x="1117" y="0"/>
                  </a:lnTo>
                </a:path>
              </a:pathLst>
            </a:custGeom>
            <a:ln w="3175">
              <a:solidFill>
                <a:srgbClr val="5C86AE"/>
              </a:solidFill>
            </a:ln>
          </p:spPr>
          <p:txBody>
            <a:bodyPr wrap="square" lIns="0" tIns="0" rIns="0" bIns="0" rtlCol="0"/>
            <a:lstStyle/>
            <a:p/>
          </p:txBody>
        </p:sp>
        <p:sp>
          <p:nvSpPr>
            <p:cNvPr id="3577" name="object 3577" descr=""/>
            <p:cNvSpPr/>
            <p:nvPr/>
          </p:nvSpPr>
          <p:spPr>
            <a:xfrm>
              <a:off x="5436805" y="2617917"/>
              <a:ext cx="3810" cy="2540"/>
            </a:xfrm>
            <a:custGeom>
              <a:avLst/>
              <a:gdLst/>
              <a:ahLst/>
              <a:cxnLst/>
              <a:rect l="l" t="t" r="r" b="b"/>
              <a:pathLst>
                <a:path w="3810" h="2539">
                  <a:moveTo>
                    <a:pt x="0" y="0"/>
                  </a:moveTo>
                  <a:lnTo>
                    <a:pt x="1117" y="558"/>
                  </a:lnTo>
                  <a:lnTo>
                    <a:pt x="2235" y="1117"/>
                  </a:lnTo>
                  <a:lnTo>
                    <a:pt x="2235" y="1676"/>
                  </a:lnTo>
                  <a:lnTo>
                    <a:pt x="2794" y="1676"/>
                  </a:lnTo>
                  <a:lnTo>
                    <a:pt x="2794" y="2235"/>
                  </a:lnTo>
                  <a:lnTo>
                    <a:pt x="3352" y="2235"/>
                  </a:lnTo>
                </a:path>
              </a:pathLst>
            </a:custGeom>
            <a:ln w="3175">
              <a:solidFill>
                <a:srgbClr val="5C86AE"/>
              </a:solidFill>
            </a:ln>
          </p:spPr>
          <p:txBody>
            <a:bodyPr wrap="square" lIns="0" tIns="0" rIns="0" bIns="0" rtlCol="0"/>
            <a:lstStyle/>
            <a:p/>
          </p:txBody>
        </p:sp>
        <p:sp>
          <p:nvSpPr>
            <p:cNvPr id="3578" name="object 3578" descr=""/>
            <p:cNvSpPr/>
            <p:nvPr/>
          </p:nvSpPr>
          <p:spPr>
            <a:xfrm>
              <a:off x="5432895" y="2614010"/>
              <a:ext cx="3810" cy="0"/>
            </a:xfrm>
            <a:custGeom>
              <a:avLst/>
              <a:gdLst/>
              <a:ahLst/>
              <a:cxnLst/>
              <a:rect l="l" t="t" r="r" b="b"/>
              <a:pathLst>
                <a:path w="3810" h="0">
                  <a:moveTo>
                    <a:pt x="3352" y="0"/>
                  </a:moveTo>
                  <a:lnTo>
                    <a:pt x="1676" y="0"/>
                  </a:lnTo>
                  <a:lnTo>
                    <a:pt x="0" y="0"/>
                  </a:lnTo>
                </a:path>
              </a:pathLst>
            </a:custGeom>
            <a:ln w="3175">
              <a:solidFill>
                <a:srgbClr val="5C86AE"/>
              </a:solidFill>
            </a:ln>
          </p:spPr>
          <p:txBody>
            <a:bodyPr wrap="square" lIns="0" tIns="0" rIns="0" bIns="0" rtlCol="0"/>
            <a:lstStyle/>
            <a:p/>
          </p:txBody>
        </p:sp>
        <p:sp>
          <p:nvSpPr>
            <p:cNvPr id="3579" name="object 3579" descr=""/>
            <p:cNvSpPr/>
            <p:nvPr/>
          </p:nvSpPr>
          <p:spPr>
            <a:xfrm>
              <a:off x="5462491" y="2627969"/>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580" name="object 3580" descr=""/>
            <p:cNvSpPr/>
            <p:nvPr/>
          </p:nvSpPr>
          <p:spPr>
            <a:xfrm>
              <a:off x="5436805" y="2615684"/>
              <a:ext cx="19050" cy="6350"/>
            </a:xfrm>
            <a:custGeom>
              <a:avLst/>
              <a:gdLst/>
              <a:ahLst/>
              <a:cxnLst/>
              <a:rect l="l" t="t" r="r" b="b"/>
              <a:pathLst>
                <a:path w="19050" h="6350">
                  <a:moveTo>
                    <a:pt x="0" y="0"/>
                  </a:moveTo>
                  <a:lnTo>
                    <a:pt x="0" y="558"/>
                  </a:lnTo>
                  <a:lnTo>
                    <a:pt x="0" y="1117"/>
                  </a:lnTo>
                  <a:lnTo>
                    <a:pt x="558" y="1117"/>
                  </a:lnTo>
                  <a:lnTo>
                    <a:pt x="1676" y="2235"/>
                  </a:lnTo>
                  <a:lnTo>
                    <a:pt x="3352" y="2794"/>
                  </a:lnTo>
                  <a:lnTo>
                    <a:pt x="4470" y="3352"/>
                  </a:lnTo>
                  <a:lnTo>
                    <a:pt x="5575" y="3911"/>
                  </a:lnTo>
                  <a:lnTo>
                    <a:pt x="7251" y="4470"/>
                  </a:lnTo>
                  <a:lnTo>
                    <a:pt x="8382" y="4470"/>
                  </a:lnTo>
                  <a:lnTo>
                    <a:pt x="9499" y="5029"/>
                  </a:lnTo>
                  <a:lnTo>
                    <a:pt x="10617" y="5029"/>
                  </a:lnTo>
                  <a:lnTo>
                    <a:pt x="11734" y="5575"/>
                  </a:lnTo>
                  <a:lnTo>
                    <a:pt x="12852" y="5575"/>
                  </a:lnTo>
                  <a:lnTo>
                    <a:pt x="13970" y="6134"/>
                  </a:lnTo>
                  <a:lnTo>
                    <a:pt x="15074" y="6134"/>
                  </a:lnTo>
                  <a:lnTo>
                    <a:pt x="17310" y="6134"/>
                  </a:lnTo>
                  <a:lnTo>
                    <a:pt x="18986" y="6134"/>
                  </a:lnTo>
                </a:path>
              </a:pathLst>
            </a:custGeom>
            <a:ln w="3175">
              <a:solidFill>
                <a:srgbClr val="5C86AE"/>
              </a:solidFill>
            </a:ln>
          </p:spPr>
          <p:txBody>
            <a:bodyPr wrap="square" lIns="0" tIns="0" rIns="0" bIns="0" rtlCol="0"/>
            <a:lstStyle/>
            <a:p/>
          </p:txBody>
        </p:sp>
        <p:sp>
          <p:nvSpPr>
            <p:cNvPr id="3581" name="object 3581" descr=""/>
            <p:cNvSpPr/>
            <p:nvPr/>
          </p:nvSpPr>
          <p:spPr>
            <a:xfrm>
              <a:off x="5435128" y="2616801"/>
              <a:ext cx="5080" cy="3810"/>
            </a:xfrm>
            <a:custGeom>
              <a:avLst/>
              <a:gdLst/>
              <a:ahLst/>
              <a:cxnLst/>
              <a:rect l="l" t="t" r="r" b="b"/>
              <a:pathLst>
                <a:path w="5079" h="3810">
                  <a:moveTo>
                    <a:pt x="2235" y="0"/>
                  </a:moveTo>
                  <a:lnTo>
                    <a:pt x="3911" y="2235"/>
                  </a:lnTo>
                  <a:lnTo>
                    <a:pt x="4470" y="2794"/>
                  </a:lnTo>
                  <a:lnTo>
                    <a:pt x="5029" y="3352"/>
                  </a:lnTo>
                  <a:lnTo>
                    <a:pt x="4470" y="3352"/>
                  </a:lnTo>
                  <a:lnTo>
                    <a:pt x="4470" y="2794"/>
                  </a:lnTo>
                  <a:lnTo>
                    <a:pt x="3911" y="2794"/>
                  </a:lnTo>
                  <a:lnTo>
                    <a:pt x="3352" y="2794"/>
                  </a:lnTo>
                  <a:lnTo>
                    <a:pt x="2793" y="1676"/>
                  </a:lnTo>
                  <a:lnTo>
                    <a:pt x="1676" y="1117"/>
                  </a:lnTo>
                  <a:lnTo>
                    <a:pt x="0" y="0"/>
                  </a:lnTo>
                </a:path>
              </a:pathLst>
            </a:custGeom>
            <a:ln w="3175">
              <a:solidFill>
                <a:srgbClr val="5C86AE"/>
              </a:solidFill>
            </a:ln>
          </p:spPr>
          <p:txBody>
            <a:bodyPr wrap="square" lIns="0" tIns="0" rIns="0" bIns="0" rtlCol="0"/>
            <a:lstStyle/>
            <a:p/>
          </p:txBody>
        </p:sp>
        <p:sp>
          <p:nvSpPr>
            <p:cNvPr id="3582" name="object 3582" descr=""/>
            <p:cNvSpPr/>
            <p:nvPr/>
          </p:nvSpPr>
          <p:spPr>
            <a:xfrm>
              <a:off x="5429544" y="2612331"/>
              <a:ext cx="5080" cy="3810"/>
            </a:xfrm>
            <a:custGeom>
              <a:avLst/>
              <a:gdLst/>
              <a:ahLst/>
              <a:cxnLst/>
              <a:rect l="l" t="t" r="r" b="b"/>
              <a:pathLst>
                <a:path w="5079" h="3810">
                  <a:moveTo>
                    <a:pt x="4470" y="3352"/>
                  </a:moveTo>
                  <a:lnTo>
                    <a:pt x="2793" y="2235"/>
                  </a:lnTo>
                  <a:lnTo>
                    <a:pt x="2235" y="1676"/>
                  </a:lnTo>
                  <a:lnTo>
                    <a:pt x="1117" y="1117"/>
                  </a:lnTo>
                  <a:lnTo>
                    <a:pt x="0" y="0"/>
                  </a:lnTo>
                </a:path>
              </a:pathLst>
            </a:custGeom>
            <a:ln w="3175">
              <a:solidFill>
                <a:srgbClr val="5C86AE"/>
              </a:solidFill>
            </a:ln>
          </p:spPr>
          <p:txBody>
            <a:bodyPr wrap="square" lIns="0" tIns="0" rIns="0" bIns="0" rtlCol="0"/>
            <a:lstStyle/>
            <a:p/>
          </p:txBody>
        </p:sp>
        <p:sp>
          <p:nvSpPr>
            <p:cNvPr id="3583" name="object 3583" descr=""/>
            <p:cNvSpPr/>
            <p:nvPr/>
          </p:nvSpPr>
          <p:spPr>
            <a:xfrm>
              <a:off x="5488734" y="2645835"/>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584" name="object 3584" descr=""/>
            <p:cNvSpPr/>
            <p:nvPr/>
          </p:nvSpPr>
          <p:spPr>
            <a:xfrm>
              <a:off x="5455235" y="2620708"/>
              <a:ext cx="635" cy="1270"/>
            </a:xfrm>
            <a:custGeom>
              <a:avLst/>
              <a:gdLst/>
              <a:ahLst/>
              <a:cxnLst/>
              <a:rect l="l" t="t" r="r" b="b"/>
              <a:pathLst>
                <a:path w="635" h="1269">
                  <a:moveTo>
                    <a:pt x="0" y="0"/>
                  </a:moveTo>
                  <a:lnTo>
                    <a:pt x="0" y="558"/>
                  </a:lnTo>
                  <a:lnTo>
                    <a:pt x="558" y="558"/>
                  </a:lnTo>
                  <a:lnTo>
                    <a:pt x="558" y="1117"/>
                  </a:lnTo>
                </a:path>
              </a:pathLst>
            </a:custGeom>
            <a:ln w="3175">
              <a:solidFill>
                <a:srgbClr val="5C86AE"/>
              </a:solidFill>
            </a:ln>
          </p:spPr>
          <p:txBody>
            <a:bodyPr wrap="square" lIns="0" tIns="0" rIns="0" bIns="0" rtlCol="0"/>
            <a:lstStyle/>
            <a:p/>
          </p:txBody>
        </p:sp>
        <p:sp>
          <p:nvSpPr>
            <p:cNvPr id="3585" name="object 3585" descr=""/>
            <p:cNvSpPr/>
            <p:nvPr/>
          </p:nvSpPr>
          <p:spPr>
            <a:xfrm>
              <a:off x="5431221" y="2612330"/>
              <a:ext cx="23495" cy="0"/>
            </a:xfrm>
            <a:custGeom>
              <a:avLst/>
              <a:gdLst/>
              <a:ahLst/>
              <a:cxnLst/>
              <a:rect l="l" t="t" r="r" b="b"/>
              <a:pathLst>
                <a:path w="23495" h="0">
                  <a:moveTo>
                    <a:pt x="23456" y="0"/>
                  </a:moveTo>
                  <a:lnTo>
                    <a:pt x="23456" y="0"/>
                  </a:lnTo>
                  <a:lnTo>
                    <a:pt x="1676" y="0"/>
                  </a:lnTo>
                  <a:lnTo>
                    <a:pt x="0" y="0"/>
                  </a:lnTo>
                </a:path>
              </a:pathLst>
            </a:custGeom>
            <a:ln w="3175">
              <a:solidFill>
                <a:srgbClr val="5C86AE"/>
              </a:solidFill>
            </a:ln>
          </p:spPr>
          <p:txBody>
            <a:bodyPr wrap="square" lIns="0" tIns="0" rIns="0" bIns="0" rtlCol="0"/>
            <a:lstStyle/>
            <a:p/>
          </p:txBody>
        </p:sp>
        <p:sp>
          <p:nvSpPr>
            <p:cNvPr id="3586" name="object 3586" descr=""/>
            <p:cNvSpPr/>
            <p:nvPr/>
          </p:nvSpPr>
          <p:spPr>
            <a:xfrm>
              <a:off x="5454676" y="2614574"/>
              <a:ext cx="635" cy="6350"/>
            </a:xfrm>
            <a:custGeom>
              <a:avLst/>
              <a:gdLst/>
              <a:ahLst/>
              <a:cxnLst/>
              <a:rect l="l" t="t" r="r" b="b"/>
              <a:pathLst>
                <a:path w="635" h="6350">
                  <a:moveTo>
                    <a:pt x="558" y="6134"/>
                  </a:moveTo>
                  <a:lnTo>
                    <a:pt x="0" y="0"/>
                  </a:lnTo>
                </a:path>
              </a:pathLst>
            </a:custGeom>
            <a:ln w="3175">
              <a:solidFill>
                <a:srgbClr val="5C86AE"/>
              </a:solidFill>
            </a:ln>
          </p:spPr>
          <p:txBody>
            <a:bodyPr wrap="square" lIns="0" tIns="0" rIns="0" bIns="0" rtlCol="0"/>
            <a:lstStyle/>
            <a:p/>
          </p:txBody>
        </p:sp>
        <p:sp>
          <p:nvSpPr>
            <p:cNvPr id="3587" name="object 3587" descr=""/>
            <p:cNvSpPr/>
            <p:nvPr/>
          </p:nvSpPr>
          <p:spPr>
            <a:xfrm>
              <a:off x="5431221" y="2612330"/>
              <a:ext cx="24130" cy="8890"/>
            </a:xfrm>
            <a:custGeom>
              <a:avLst/>
              <a:gdLst/>
              <a:ahLst/>
              <a:cxnLst/>
              <a:rect l="l" t="t" r="r" b="b"/>
              <a:pathLst>
                <a:path w="24129" h="8889">
                  <a:moveTo>
                    <a:pt x="23456" y="0"/>
                  </a:moveTo>
                  <a:lnTo>
                    <a:pt x="23456" y="0"/>
                  </a:lnTo>
                  <a:lnTo>
                    <a:pt x="0" y="0"/>
                  </a:lnTo>
                  <a:lnTo>
                    <a:pt x="1676" y="1117"/>
                  </a:lnTo>
                  <a:lnTo>
                    <a:pt x="3352" y="1117"/>
                  </a:lnTo>
                  <a:lnTo>
                    <a:pt x="5029" y="1117"/>
                  </a:lnTo>
                  <a:lnTo>
                    <a:pt x="5029" y="1676"/>
                  </a:lnTo>
                  <a:lnTo>
                    <a:pt x="5029" y="2235"/>
                  </a:lnTo>
                  <a:lnTo>
                    <a:pt x="5587" y="3352"/>
                  </a:lnTo>
                  <a:lnTo>
                    <a:pt x="6705" y="3911"/>
                  </a:lnTo>
                  <a:lnTo>
                    <a:pt x="8381" y="5029"/>
                  </a:lnTo>
                  <a:lnTo>
                    <a:pt x="9486" y="5588"/>
                  </a:lnTo>
                  <a:lnTo>
                    <a:pt x="11163" y="6146"/>
                  </a:lnTo>
                  <a:lnTo>
                    <a:pt x="12280" y="6146"/>
                  </a:lnTo>
                  <a:lnTo>
                    <a:pt x="13411" y="6705"/>
                  </a:lnTo>
                  <a:lnTo>
                    <a:pt x="14528" y="7264"/>
                  </a:lnTo>
                  <a:lnTo>
                    <a:pt x="15646" y="7264"/>
                  </a:lnTo>
                  <a:lnTo>
                    <a:pt x="16763" y="7823"/>
                  </a:lnTo>
                  <a:lnTo>
                    <a:pt x="17881" y="7823"/>
                  </a:lnTo>
                  <a:lnTo>
                    <a:pt x="18986" y="7823"/>
                  </a:lnTo>
                  <a:lnTo>
                    <a:pt x="20104" y="8382"/>
                  </a:lnTo>
                  <a:lnTo>
                    <a:pt x="22339" y="8382"/>
                  </a:lnTo>
                  <a:lnTo>
                    <a:pt x="24015" y="8382"/>
                  </a:lnTo>
                </a:path>
              </a:pathLst>
            </a:custGeom>
            <a:ln w="3175">
              <a:solidFill>
                <a:srgbClr val="5C86AE"/>
              </a:solidFill>
            </a:ln>
          </p:spPr>
          <p:txBody>
            <a:bodyPr wrap="square" lIns="0" tIns="0" rIns="0" bIns="0" rtlCol="0"/>
            <a:lstStyle/>
            <a:p/>
          </p:txBody>
        </p:sp>
        <p:sp>
          <p:nvSpPr>
            <p:cNvPr id="3588" name="object 3588" descr=""/>
            <p:cNvSpPr/>
            <p:nvPr/>
          </p:nvSpPr>
          <p:spPr>
            <a:xfrm>
              <a:off x="5454678" y="2613452"/>
              <a:ext cx="635" cy="1270"/>
            </a:xfrm>
            <a:custGeom>
              <a:avLst/>
              <a:gdLst/>
              <a:ahLst/>
              <a:cxnLst/>
              <a:rect l="l" t="t" r="r" b="b"/>
              <a:pathLst>
                <a:path w="635" h="1269">
                  <a:moveTo>
                    <a:pt x="0" y="1117"/>
                  </a:moveTo>
                  <a:lnTo>
                    <a:pt x="0" y="558"/>
                  </a:lnTo>
                  <a:lnTo>
                    <a:pt x="0" y="0"/>
                  </a:lnTo>
                  <a:lnTo>
                    <a:pt x="558" y="0"/>
                  </a:lnTo>
                </a:path>
              </a:pathLst>
            </a:custGeom>
            <a:ln w="3175">
              <a:solidFill>
                <a:srgbClr val="5C86AE"/>
              </a:solidFill>
            </a:ln>
          </p:spPr>
          <p:txBody>
            <a:bodyPr wrap="square" lIns="0" tIns="0" rIns="0" bIns="0" rtlCol="0"/>
            <a:lstStyle/>
            <a:p/>
          </p:txBody>
        </p:sp>
        <p:sp>
          <p:nvSpPr>
            <p:cNvPr id="3589" name="object 3589" descr=""/>
            <p:cNvSpPr/>
            <p:nvPr/>
          </p:nvSpPr>
          <p:spPr>
            <a:xfrm>
              <a:off x="5431221" y="2611220"/>
              <a:ext cx="23495" cy="0"/>
            </a:xfrm>
            <a:custGeom>
              <a:avLst/>
              <a:gdLst/>
              <a:ahLst/>
              <a:cxnLst/>
              <a:rect l="l" t="t" r="r" b="b"/>
              <a:pathLst>
                <a:path w="23495" h="0">
                  <a:moveTo>
                    <a:pt x="23456" y="0"/>
                  </a:moveTo>
                  <a:lnTo>
                    <a:pt x="23456" y="0"/>
                  </a:lnTo>
                  <a:lnTo>
                    <a:pt x="1676" y="0"/>
                  </a:lnTo>
                  <a:lnTo>
                    <a:pt x="0" y="0"/>
                  </a:lnTo>
                </a:path>
              </a:pathLst>
            </a:custGeom>
            <a:ln w="3175">
              <a:solidFill>
                <a:srgbClr val="5C86AE"/>
              </a:solidFill>
            </a:ln>
          </p:spPr>
          <p:txBody>
            <a:bodyPr wrap="square" lIns="0" tIns="0" rIns="0" bIns="0" rtlCol="0"/>
            <a:lstStyle/>
            <a:p/>
          </p:txBody>
        </p:sp>
        <p:sp>
          <p:nvSpPr>
            <p:cNvPr id="3590" name="object 3590" descr=""/>
            <p:cNvSpPr/>
            <p:nvPr/>
          </p:nvSpPr>
          <p:spPr>
            <a:xfrm>
              <a:off x="5455235" y="2613453"/>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591" name="object 3591" descr=""/>
            <p:cNvSpPr/>
            <p:nvPr/>
          </p:nvSpPr>
          <p:spPr>
            <a:xfrm>
              <a:off x="5455794" y="2621823"/>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592" name="object 3592" descr=""/>
            <p:cNvSpPr/>
            <p:nvPr/>
          </p:nvSpPr>
          <p:spPr>
            <a:xfrm>
              <a:off x="5455231" y="2614010"/>
              <a:ext cx="7620" cy="13970"/>
            </a:xfrm>
            <a:custGeom>
              <a:avLst/>
              <a:gdLst/>
              <a:ahLst/>
              <a:cxnLst/>
              <a:rect l="l" t="t" r="r" b="b"/>
              <a:pathLst>
                <a:path w="7620" h="13969">
                  <a:moveTo>
                    <a:pt x="2794" y="0"/>
                  </a:moveTo>
                  <a:lnTo>
                    <a:pt x="0" y="0"/>
                  </a:lnTo>
                  <a:lnTo>
                    <a:pt x="558" y="6692"/>
                  </a:lnTo>
                  <a:lnTo>
                    <a:pt x="558" y="7251"/>
                  </a:lnTo>
                  <a:lnTo>
                    <a:pt x="1117" y="7810"/>
                  </a:lnTo>
                  <a:lnTo>
                    <a:pt x="2794" y="9486"/>
                  </a:lnTo>
                  <a:lnTo>
                    <a:pt x="4470" y="11722"/>
                  </a:lnTo>
                  <a:lnTo>
                    <a:pt x="5588" y="12280"/>
                  </a:lnTo>
                  <a:lnTo>
                    <a:pt x="6146" y="12839"/>
                  </a:lnTo>
                  <a:lnTo>
                    <a:pt x="6705" y="13398"/>
                  </a:lnTo>
                  <a:lnTo>
                    <a:pt x="7264" y="13957"/>
                  </a:lnTo>
                  <a:lnTo>
                    <a:pt x="7264" y="13398"/>
                  </a:lnTo>
                </a:path>
              </a:pathLst>
            </a:custGeom>
            <a:ln w="3175">
              <a:solidFill>
                <a:srgbClr val="5C86AE"/>
              </a:solidFill>
            </a:ln>
          </p:spPr>
          <p:txBody>
            <a:bodyPr wrap="square" lIns="0" tIns="0" rIns="0" bIns="0" rtlCol="0"/>
            <a:lstStyle/>
            <a:p/>
          </p:txBody>
        </p:sp>
        <p:sp>
          <p:nvSpPr>
            <p:cNvPr id="3593" name="object 3593" descr=""/>
            <p:cNvSpPr/>
            <p:nvPr/>
          </p:nvSpPr>
          <p:spPr>
            <a:xfrm>
              <a:off x="5468623" y="2635788"/>
              <a:ext cx="55880" cy="11430"/>
            </a:xfrm>
            <a:custGeom>
              <a:avLst/>
              <a:gdLst/>
              <a:ahLst/>
              <a:cxnLst/>
              <a:rect l="l" t="t" r="r" b="b"/>
              <a:pathLst>
                <a:path w="55879" h="11430">
                  <a:moveTo>
                    <a:pt x="55283" y="11163"/>
                  </a:moveTo>
                  <a:lnTo>
                    <a:pt x="55283" y="11163"/>
                  </a:lnTo>
                  <a:lnTo>
                    <a:pt x="34061" y="11163"/>
                  </a:lnTo>
                  <a:lnTo>
                    <a:pt x="29603" y="10604"/>
                  </a:lnTo>
                  <a:lnTo>
                    <a:pt x="25692" y="10604"/>
                  </a:lnTo>
                  <a:lnTo>
                    <a:pt x="21221" y="10045"/>
                  </a:lnTo>
                  <a:lnTo>
                    <a:pt x="19558" y="10045"/>
                  </a:lnTo>
                  <a:lnTo>
                    <a:pt x="18440" y="9486"/>
                  </a:lnTo>
                  <a:lnTo>
                    <a:pt x="16764" y="9486"/>
                  </a:lnTo>
                  <a:lnTo>
                    <a:pt x="15646" y="8928"/>
                  </a:lnTo>
                  <a:lnTo>
                    <a:pt x="13970" y="8928"/>
                  </a:lnTo>
                  <a:lnTo>
                    <a:pt x="12852" y="8369"/>
                  </a:lnTo>
                  <a:lnTo>
                    <a:pt x="11176" y="7810"/>
                  </a:lnTo>
                  <a:lnTo>
                    <a:pt x="10045" y="7251"/>
                  </a:lnTo>
                  <a:lnTo>
                    <a:pt x="8382" y="6692"/>
                  </a:lnTo>
                  <a:lnTo>
                    <a:pt x="7264" y="5575"/>
                  </a:lnTo>
                  <a:lnTo>
                    <a:pt x="6146" y="5016"/>
                  </a:lnTo>
                  <a:lnTo>
                    <a:pt x="4470" y="3898"/>
                  </a:lnTo>
                  <a:lnTo>
                    <a:pt x="3352" y="3340"/>
                  </a:lnTo>
                  <a:lnTo>
                    <a:pt x="2235" y="2222"/>
                  </a:lnTo>
                  <a:lnTo>
                    <a:pt x="1117" y="1104"/>
                  </a:lnTo>
                  <a:lnTo>
                    <a:pt x="0" y="0"/>
                  </a:lnTo>
                </a:path>
              </a:pathLst>
            </a:custGeom>
            <a:ln w="3175">
              <a:solidFill>
                <a:srgbClr val="5C86AE"/>
              </a:solidFill>
            </a:ln>
          </p:spPr>
          <p:txBody>
            <a:bodyPr wrap="square" lIns="0" tIns="0" rIns="0" bIns="0" rtlCol="0"/>
            <a:lstStyle/>
            <a:p/>
          </p:txBody>
        </p:sp>
        <p:sp>
          <p:nvSpPr>
            <p:cNvPr id="3594" name="object 3594" descr=""/>
            <p:cNvSpPr/>
            <p:nvPr/>
          </p:nvSpPr>
          <p:spPr>
            <a:xfrm>
              <a:off x="5489854" y="2645834"/>
              <a:ext cx="27940" cy="1270"/>
            </a:xfrm>
            <a:custGeom>
              <a:avLst/>
              <a:gdLst/>
              <a:ahLst/>
              <a:cxnLst/>
              <a:rect l="l" t="t" r="r" b="b"/>
              <a:pathLst>
                <a:path w="27939" h="1269">
                  <a:moveTo>
                    <a:pt x="27355" y="1117"/>
                  </a:moveTo>
                  <a:lnTo>
                    <a:pt x="22872" y="558"/>
                  </a:lnTo>
                  <a:lnTo>
                    <a:pt x="18973" y="558"/>
                  </a:lnTo>
                  <a:lnTo>
                    <a:pt x="14503" y="558"/>
                  </a:lnTo>
                  <a:lnTo>
                    <a:pt x="10604" y="0"/>
                  </a:lnTo>
                  <a:lnTo>
                    <a:pt x="7810" y="0"/>
                  </a:lnTo>
                  <a:lnTo>
                    <a:pt x="5575" y="0"/>
                  </a:lnTo>
                  <a:lnTo>
                    <a:pt x="2781" y="0"/>
                  </a:lnTo>
                  <a:lnTo>
                    <a:pt x="0" y="0"/>
                  </a:lnTo>
                </a:path>
              </a:pathLst>
            </a:custGeom>
            <a:ln w="3175">
              <a:solidFill>
                <a:srgbClr val="5C86AE"/>
              </a:solidFill>
            </a:ln>
          </p:spPr>
          <p:txBody>
            <a:bodyPr wrap="square" lIns="0" tIns="0" rIns="0" bIns="0" rtlCol="0"/>
            <a:lstStyle/>
            <a:p/>
          </p:txBody>
        </p:sp>
        <p:sp>
          <p:nvSpPr>
            <p:cNvPr id="3595" name="object 3595" descr=""/>
            <p:cNvSpPr/>
            <p:nvPr/>
          </p:nvSpPr>
          <p:spPr>
            <a:xfrm>
              <a:off x="5605974" y="2620706"/>
              <a:ext cx="635" cy="1270"/>
            </a:xfrm>
            <a:custGeom>
              <a:avLst/>
              <a:gdLst/>
              <a:ahLst/>
              <a:cxnLst/>
              <a:rect l="l" t="t" r="r" b="b"/>
              <a:pathLst>
                <a:path w="635" h="1269">
                  <a:moveTo>
                    <a:pt x="0" y="1117"/>
                  </a:moveTo>
                  <a:lnTo>
                    <a:pt x="558" y="558"/>
                  </a:lnTo>
                  <a:lnTo>
                    <a:pt x="558" y="0"/>
                  </a:lnTo>
                </a:path>
              </a:pathLst>
            </a:custGeom>
            <a:ln w="3175">
              <a:solidFill>
                <a:srgbClr val="5C86AE"/>
              </a:solidFill>
            </a:ln>
          </p:spPr>
          <p:txBody>
            <a:bodyPr wrap="square" lIns="0" tIns="0" rIns="0" bIns="0" rtlCol="0"/>
            <a:lstStyle/>
            <a:p/>
          </p:txBody>
        </p:sp>
        <p:sp>
          <p:nvSpPr>
            <p:cNvPr id="3596" name="object 3596" descr=""/>
            <p:cNvSpPr/>
            <p:nvPr/>
          </p:nvSpPr>
          <p:spPr>
            <a:xfrm>
              <a:off x="5574707" y="2620708"/>
              <a:ext cx="635" cy="1270"/>
            </a:xfrm>
            <a:custGeom>
              <a:avLst/>
              <a:gdLst/>
              <a:ahLst/>
              <a:cxnLst/>
              <a:rect l="l" t="t" r="r" b="b"/>
              <a:pathLst>
                <a:path w="635" h="1269">
                  <a:moveTo>
                    <a:pt x="558" y="0"/>
                  </a:moveTo>
                  <a:lnTo>
                    <a:pt x="558" y="558"/>
                  </a:lnTo>
                  <a:lnTo>
                    <a:pt x="558" y="1117"/>
                  </a:lnTo>
                  <a:lnTo>
                    <a:pt x="0" y="1117"/>
                  </a:lnTo>
                </a:path>
              </a:pathLst>
            </a:custGeom>
            <a:ln w="3175">
              <a:solidFill>
                <a:srgbClr val="5C86AE"/>
              </a:solidFill>
            </a:ln>
          </p:spPr>
          <p:txBody>
            <a:bodyPr wrap="square" lIns="0" tIns="0" rIns="0" bIns="0" rtlCol="0"/>
            <a:lstStyle/>
            <a:p/>
          </p:txBody>
        </p:sp>
        <p:sp>
          <p:nvSpPr>
            <p:cNvPr id="3597" name="object 3597" descr=""/>
            <p:cNvSpPr/>
            <p:nvPr/>
          </p:nvSpPr>
          <p:spPr>
            <a:xfrm>
              <a:off x="5458584" y="2620708"/>
              <a:ext cx="635" cy="1270"/>
            </a:xfrm>
            <a:custGeom>
              <a:avLst/>
              <a:gdLst/>
              <a:ahLst/>
              <a:cxnLst/>
              <a:rect l="l" t="t" r="r" b="b"/>
              <a:pathLst>
                <a:path w="635" h="1269">
                  <a:moveTo>
                    <a:pt x="0" y="0"/>
                  </a:moveTo>
                  <a:lnTo>
                    <a:pt x="0" y="558"/>
                  </a:lnTo>
                  <a:lnTo>
                    <a:pt x="558" y="1117"/>
                  </a:lnTo>
                </a:path>
              </a:pathLst>
            </a:custGeom>
            <a:ln w="3175">
              <a:solidFill>
                <a:srgbClr val="5C86AE"/>
              </a:solidFill>
            </a:ln>
          </p:spPr>
          <p:txBody>
            <a:bodyPr wrap="square" lIns="0" tIns="0" rIns="0" bIns="0" rtlCol="0"/>
            <a:lstStyle/>
            <a:p/>
          </p:txBody>
        </p:sp>
        <p:sp>
          <p:nvSpPr>
            <p:cNvPr id="3598" name="object 3598" descr=""/>
            <p:cNvSpPr/>
            <p:nvPr/>
          </p:nvSpPr>
          <p:spPr>
            <a:xfrm>
              <a:off x="5493198" y="2620706"/>
              <a:ext cx="635" cy="1270"/>
            </a:xfrm>
            <a:custGeom>
              <a:avLst/>
              <a:gdLst/>
              <a:ahLst/>
              <a:cxnLst/>
              <a:rect l="l" t="t" r="r" b="b"/>
              <a:pathLst>
                <a:path w="635" h="1269">
                  <a:moveTo>
                    <a:pt x="558" y="1117"/>
                  </a:moveTo>
                  <a:lnTo>
                    <a:pt x="558" y="558"/>
                  </a:lnTo>
                  <a:lnTo>
                    <a:pt x="0" y="558"/>
                  </a:lnTo>
                  <a:lnTo>
                    <a:pt x="0" y="0"/>
                  </a:lnTo>
                </a:path>
              </a:pathLst>
            </a:custGeom>
            <a:ln w="3175">
              <a:solidFill>
                <a:srgbClr val="5C86AE"/>
              </a:solidFill>
            </a:ln>
          </p:spPr>
          <p:txBody>
            <a:bodyPr wrap="square" lIns="0" tIns="0" rIns="0" bIns="0" rtlCol="0"/>
            <a:lstStyle/>
            <a:p/>
          </p:txBody>
        </p:sp>
        <p:sp>
          <p:nvSpPr>
            <p:cNvPr id="3599" name="object 3599" descr=""/>
            <p:cNvSpPr/>
            <p:nvPr/>
          </p:nvSpPr>
          <p:spPr>
            <a:xfrm>
              <a:off x="5570800" y="2620708"/>
              <a:ext cx="4445" cy="5080"/>
            </a:xfrm>
            <a:custGeom>
              <a:avLst/>
              <a:gdLst/>
              <a:ahLst/>
              <a:cxnLst/>
              <a:rect l="l" t="t" r="r" b="b"/>
              <a:pathLst>
                <a:path w="4445" h="5080">
                  <a:moveTo>
                    <a:pt x="0" y="5029"/>
                  </a:moveTo>
                  <a:lnTo>
                    <a:pt x="2235" y="3352"/>
                  </a:lnTo>
                  <a:lnTo>
                    <a:pt x="3911" y="1117"/>
                  </a:lnTo>
                  <a:lnTo>
                    <a:pt x="3911" y="558"/>
                  </a:lnTo>
                  <a:lnTo>
                    <a:pt x="3911" y="0"/>
                  </a:lnTo>
                </a:path>
              </a:pathLst>
            </a:custGeom>
            <a:ln w="3175">
              <a:solidFill>
                <a:srgbClr val="5C86AE"/>
              </a:solidFill>
            </a:ln>
          </p:spPr>
          <p:txBody>
            <a:bodyPr wrap="square" lIns="0" tIns="0" rIns="0" bIns="0" rtlCol="0"/>
            <a:lstStyle/>
            <a:p/>
          </p:txBody>
        </p:sp>
        <p:sp>
          <p:nvSpPr>
            <p:cNvPr id="3600" name="object 3600" descr=""/>
            <p:cNvSpPr/>
            <p:nvPr/>
          </p:nvSpPr>
          <p:spPr>
            <a:xfrm>
              <a:off x="5493757" y="2620708"/>
              <a:ext cx="4445" cy="5080"/>
            </a:xfrm>
            <a:custGeom>
              <a:avLst/>
              <a:gdLst/>
              <a:ahLst/>
              <a:cxnLst/>
              <a:rect l="l" t="t" r="r" b="b"/>
              <a:pathLst>
                <a:path w="4445" h="5080">
                  <a:moveTo>
                    <a:pt x="0" y="0"/>
                  </a:moveTo>
                  <a:lnTo>
                    <a:pt x="0" y="558"/>
                  </a:lnTo>
                  <a:lnTo>
                    <a:pt x="558" y="1117"/>
                  </a:lnTo>
                  <a:lnTo>
                    <a:pt x="2235" y="3352"/>
                  </a:lnTo>
                  <a:lnTo>
                    <a:pt x="3911" y="5029"/>
                  </a:lnTo>
                </a:path>
              </a:pathLst>
            </a:custGeom>
            <a:ln w="3175">
              <a:solidFill>
                <a:srgbClr val="5C86AE"/>
              </a:solidFill>
            </a:ln>
          </p:spPr>
          <p:txBody>
            <a:bodyPr wrap="square" lIns="0" tIns="0" rIns="0" bIns="0" rtlCol="0"/>
            <a:lstStyle/>
            <a:p/>
          </p:txBody>
        </p:sp>
        <p:sp>
          <p:nvSpPr>
            <p:cNvPr id="3601" name="object 3601" descr=""/>
            <p:cNvSpPr/>
            <p:nvPr/>
          </p:nvSpPr>
          <p:spPr>
            <a:xfrm>
              <a:off x="5574707" y="2614015"/>
              <a:ext cx="635" cy="6985"/>
            </a:xfrm>
            <a:custGeom>
              <a:avLst/>
              <a:gdLst/>
              <a:ahLst/>
              <a:cxnLst/>
              <a:rect l="l" t="t" r="r" b="b"/>
              <a:pathLst>
                <a:path w="635" h="6985">
                  <a:moveTo>
                    <a:pt x="0" y="6692"/>
                  </a:moveTo>
                  <a:lnTo>
                    <a:pt x="558" y="0"/>
                  </a:lnTo>
                </a:path>
              </a:pathLst>
            </a:custGeom>
            <a:ln w="3175">
              <a:solidFill>
                <a:srgbClr val="5C86AE"/>
              </a:solidFill>
            </a:ln>
          </p:spPr>
          <p:txBody>
            <a:bodyPr wrap="square" lIns="0" tIns="0" rIns="0" bIns="0" rtlCol="0"/>
            <a:lstStyle/>
            <a:p/>
          </p:txBody>
        </p:sp>
        <p:sp>
          <p:nvSpPr>
            <p:cNvPr id="3602" name="object 3602" descr=""/>
            <p:cNvSpPr/>
            <p:nvPr/>
          </p:nvSpPr>
          <p:spPr>
            <a:xfrm>
              <a:off x="5493198" y="2614010"/>
              <a:ext cx="635" cy="6985"/>
            </a:xfrm>
            <a:custGeom>
              <a:avLst/>
              <a:gdLst/>
              <a:ahLst/>
              <a:cxnLst/>
              <a:rect l="l" t="t" r="r" b="b"/>
              <a:pathLst>
                <a:path w="635" h="6985">
                  <a:moveTo>
                    <a:pt x="558" y="0"/>
                  </a:moveTo>
                  <a:lnTo>
                    <a:pt x="0" y="0"/>
                  </a:lnTo>
                  <a:lnTo>
                    <a:pt x="558" y="6692"/>
                  </a:lnTo>
                </a:path>
              </a:pathLst>
            </a:custGeom>
            <a:ln w="3175">
              <a:solidFill>
                <a:srgbClr val="5C86AE"/>
              </a:solidFill>
            </a:ln>
          </p:spPr>
          <p:txBody>
            <a:bodyPr wrap="square" lIns="0" tIns="0" rIns="0" bIns="0" rtlCol="0"/>
            <a:lstStyle/>
            <a:p/>
          </p:txBody>
        </p:sp>
        <p:sp>
          <p:nvSpPr>
            <p:cNvPr id="3603" name="object 3603" descr=""/>
            <p:cNvSpPr/>
            <p:nvPr/>
          </p:nvSpPr>
          <p:spPr>
            <a:xfrm>
              <a:off x="5574148" y="261289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604" name="object 3604" descr=""/>
            <p:cNvSpPr/>
            <p:nvPr/>
          </p:nvSpPr>
          <p:spPr>
            <a:xfrm>
              <a:off x="5497663" y="2625738"/>
              <a:ext cx="5715" cy="2540"/>
            </a:xfrm>
            <a:custGeom>
              <a:avLst/>
              <a:gdLst/>
              <a:ahLst/>
              <a:cxnLst/>
              <a:rect l="l" t="t" r="r" b="b"/>
              <a:pathLst>
                <a:path w="5714" h="2539">
                  <a:moveTo>
                    <a:pt x="0" y="0"/>
                  </a:moveTo>
                  <a:lnTo>
                    <a:pt x="558" y="1104"/>
                  </a:lnTo>
                  <a:lnTo>
                    <a:pt x="1117" y="1104"/>
                  </a:lnTo>
                  <a:lnTo>
                    <a:pt x="1676" y="1663"/>
                  </a:lnTo>
                  <a:lnTo>
                    <a:pt x="2235" y="1663"/>
                  </a:lnTo>
                  <a:lnTo>
                    <a:pt x="2235" y="2235"/>
                  </a:lnTo>
                  <a:lnTo>
                    <a:pt x="2794" y="2235"/>
                  </a:lnTo>
                  <a:lnTo>
                    <a:pt x="3352" y="2235"/>
                  </a:lnTo>
                  <a:lnTo>
                    <a:pt x="3911" y="2235"/>
                  </a:lnTo>
                  <a:lnTo>
                    <a:pt x="4470" y="2235"/>
                  </a:lnTo>
                  <a:lnTo>
                    <a:pt x="4470" y="1663"/>
                  </a:lnTo>
                  <a:lnTo>
                    <a:pt x="5029" y="1663"/>
                  </a:lnTo>
                  <a:lnTo>
                    <a:pt x="5029" y="1104"/>
                  </a:lnTo>
                  <a:lnTo>
                    <a:pt x="5029" y="546"/>
                  </a:lnTo>
                  <a:lnTo>
                    <a:pt x="5575" y="0"/>
                  </a:lnTo>
                </a:path>
              </a:pathLst>
            </a:custGeom>
            <a:ln w="3175">
              <a:solidFill>
                <a:srgbClr val="5C86AE"/>
              </a:solidFill>
            </a:ln>
          </p:spPr>
          <p:txBody>
            <a:bodyPr wrap="square" lIns="0" tIns="0" rIns="0" bIns="0" rtlCol="0"/>
            <a:lstStyle/>
            <a:p/>
          </p:txBody>
        </p:sp>
        <p:sp>
          <p:nvSpPr>
            <p:cNvPr id="3605" name="object 3605" descr=""/>
            <p:cNvSpPr/>
            <p:nvPr/>
          </p:nvSpPr>
          <p:spPr>
            <a:xfrm>
              <a:off x="5565777" y="2625738"/>
              <a:ext cx="5080" cy="2540"/>
            </a:xfrm>
            <a:custGeom>
              <a:avLst/>
              <a:gdLst/>
              <a:ahLst/>
              <a:cxnLst/>
              <a:rect l="l" t="t" r="r" b="b"/>
              <a:pathLst>
                <a:path w="5079" h="2539">
                  <a:moveTo>
                    <a:pt x="0" y="0"/>
                  </a:moveTo>
                  <a:lnTo>
                    <a:pt x="0" y="546"/>
                  </a:lnTo>
                  <a:lnTo>
                    <a:pt x="0" y="1104"/>
                  </a:lnTo>
                  <a:lnTo>
                    <a:pt x="558" y="1663"/>
                  </a:lnTo>
                  <a:lnTo>
                    <a:pt x="1117" y="2235"/>
                  </a:lnTo>
                  <a:lnTo>
                    <a:pt x="1676" y="2235"/>
                  </a:lnTo>
                  <a:lnTo>
                    <a:pt x="2235" y="2235"/>
                  </a:lnTo>
                  <a:lnTo>
                    <a:pt x="2794" y="2235"/>
                  </a:lnTo>
                  <a:lnTo>
                    <a:pt x="3352" y="1663"/>
                  </a:lnTo>
                  <a:lnTo>
                    <a:pt x="3911" y="1663"/>
                  </a:lnTo>
                  <a:lnTo>
                    <a:pt x="3911" y="1104"/>
                  </a:lnTo>
                  <a:lnTo>
                    <a:pt x="4470" y="1104"/>
                  </a:lnTo>
                  <a:lnTo>
                    <a:pt x="5029" y="0"/>
                  </a:lnTo>
                </a:path>
              </a:pathLst>
            </a:custGeom>
            <a:ln w="3175">
              <a:solidFill>
                <a:srgbClr val="5C86AE"/>
              </a:solidFill>
            </a:ln>
          </p:spPr>
          <p:txBody>
            <a:bodyPr wrap="square" lIns="0" tIns="0" rIns="0" bIns="0" rtlCol="0"/>
            <a:lstStyle/>
            <a:p/>
          </p:txBody>
        </p:sp>
        <p:sp>
          <p:nvSpPr>
            <p:cNvPr id="3606" name="object 3606" descr=""/>
            <p:cNvSpPr/>
            <p:nvPr/>
          </p:nvSpPr>
          <p:spPr>
            <a:xfrm>
              <a:off x="5478129" y="2635783"/>
              <a:ext cx="91440" cy="10160"/>
            </a:xfrm>
            <a:custGeom>
              <a:avLst/>
              <a:gdLst/>
              <a:ahLst/>
              <a:cxnLst/>
              <a:rect l="l" t="t" r="r" b="b"/>
              <a:pathLst>
                <a:path w="91439" h="10160">
                  <a:moveTo>
                    <a:pt x="0" y="0"/>
                  </a:moveTo>
                  <a:lnTo>
                    <a:pt x="1104" y="1117"/>
                  </a:lnTo>
                  <a:lnTo>
                    <a:pt x="2235" y="2235"/>
                  </a:lnTo>
                  <a:lnTo>
                    <a:pt x="3352" y="3352"/>
                  </a:lnTo>
                  <a:lnTo>
                    <a:pt x="4470" y="3911"/>
                  </a:lnTo>
                  <a:lnTo>
                    <a:pt x="6134" y="5029"/>
                  </a:lnTo>
                  <a:lnTo>
                    <a:pt x="7251" y="5575"/>
                  </a:lnTo>
                  <a:lnTo>
                    <a:pt x="8928" y="6134"/>
                  </a:lnTo>
                  <a:lnTo>
                    <a:pt x="10045" y="7251"/>
                  </a:lnTo>
                  <a:lnTo>
                    <a:pt x="11722" y="7810"/>
                  </a:lnTo>
                  <a:lnTo>
                    <a:pt x="12839" y="8369"/>
                  </a:lnTo>
                  <a:lnTo>
                    <a:pt x="14516" y="8369"/>
                  </a:lnTo>
                  <a:lnTo>
                    <a:pt x="16179" y="8940"/>
                  </a:lnTo>
                  <a:lnTo>
                    <a:pt x="17297" y="9486"/>
                  </a:lnTo>
                  <a:lnTo>
                    <a:pt x="18973" y="9486"/>
                  </a:lnTo>
                  <a:lnTo>
                    <a:pt x="20650" y="10058"/>
                  </a:lnTo>
                  <a:lnTo>
                    <a:pt x="90436" y="10058"/>
                  </a:lnTo>
                  <a:lnTo>
                    <a:pt x="90995" y="10058"/>
                  </a:lnTo>
                </a:path>
              </a:pathLst>
            </a:custGeom>
            <a:ln w="3175">
              <a:solidFill>
                <a:srgbClr val="5C86AE"/>
              </a:solidFill>
            </a:ln>
          </p:spPr>
          <p:txBody>
            <a:bodyPr wrap="square" lIns="0" tIns="0" rIns="0" bIns="0" rtlCol="0"/>
            <a:lstStyle/>
            <a:p/>
          </p:txBody>
        </p:sp>
        <p:sp>
          <p:nvSpPr>
            <p:cNvPr id="3607" name="object 3607" descr=""/>
            <p:cNvSpPr/>
            <p:nvPr/>
          </p:nvSpPr>
          <p:spPr>
            <a:xfrm>
              <a:off x="5565777" y="2620708"/>
              <a:ext cx="0" cy="5080"/>
            </a:xfrm>
            <a:custGeom>
              <a:avLst/>
              <a:gdLst/>
              <a:ahLst/>
              <a:cxnLst/>
              <a:rect l="l" t="t" r="r" b="b"/>
              <a:pathLst>
                <a:path w="0" h="5080">
                  <a:moveTo>
                    <a:pt x="0" y="0"/>
                  </a:moveTo>
                  <a:lnTo>
                    <a:pt x="0" y="558"/>
                  </a:lnTo>
                  <a:lnTo>
                    <a:pt x="0" y="1117"/>
                  </a:lnTo>
                  <a:lnTo>
                    <a:pt x="0" y="3352"/>
                  </a:lnTo>
                  <a:lnTo>
                    <a:pt x="0" y="5029"/>
                  </a:lnTo>
                </a:path>
              </a:pathLst>
            </a:custGeom>
            <a:ln w="3175">
              <a:solidFill>
                <a:srgbClr val="5C86AE"/>
              </a:solidFill>
            </a:ln>
          </p:spPr>
          <p:txBody>
            <a:bodyPr wrap="square" lIns="0" tIns="0" rIns="0" bIns="0" rtlCol="0"/>
            <a:lstStyle/>
            <a:p/>
          </p:txBody>
        </p:sp>
        <p:sp>
          <p:nvSpPr>
            <p:cNvPr id="3608" name="object 3608" descr=""/>
            <p:cNvSpPr/>
            <p:nvPr/>
          </p:nvSpPr>
          <p:spPr>
            <a:xfrm>
              <a:off x="5503245" y="2620708"/>
              <a:ext cx="0" cy="5080"/>
            </a:xfrm>
            <a:custGeom>
              <a:avLst/>
              <a:gdLst/>
              <a:ahLst/>
              <a:cxnLst/>
              <a:rect l="l" t="t" r="r" b="b"/>
              <a:pathLst>
                <a:path w="0" h="5080">
                  <a:moveTo>
                    <a:pt x="0" y="5029"/>
                  </a:moveTo>
                  <a:lnTo>
                    <a:pt x="0" y="3352"/>
                  </a:lnTo>
                  <a:lnTo>
                    <a:pt x="0" y="1117"/>
                  </a:lnTo>
                  <a:lnTo>
                    <a:pt x="0" y="558"/>
                  </a:lnTo>
                  <a:lnTo>
                    <a:pt x="0" y="0"/>
                  </a:lnTo>
                </a:path>
              </a:pathLst>
            </a:custGeom>
            <a:ln w="3175">
              <a:solidFill>
                <a:srgbClr val="5C86AE"/>
              </a:solidFill>
            </a:ln>
          </p:spPr>
          <p:txBody>
            <a:bodyPr wrap="square" lIns="0" tIns="0" rIns="0" bIns="0" rtlCol="0"/>
            <a:lstStyle/>
            <a:p/>
          </p:txBody>
        </p:sp>
        <p:sp>
          <p:nvSpPr>
            <p:cNvPr id="3609" name="object 3609" descr=""/>
            <p:cNvSpPr/>
            <p:nvPr/>
          </p:nvSpPr>
          <p:spPr>
            <a:xfrm>
              <a:off x="5565778" y="2614010"/>
              <a:ext cx="9525" cy="0"/>
            </a:xfrm>
            <a:custGeom>
              <a:avLst/>
              <a:gdLst/>
              <a:ahLst/>
              <a:cxnLst/>
              <a:rect l="l" t="t" r="r" b="b"/>
              <a:pathLst>
                <a:path w="9525" h="0">
                  <a:moveTo>
                    <a:pt x="9486" y="0"/>
                  </a:moveTo>
                  <a:lnTo>
                    <a:pt x="7251" y="0"/>
                  </a:lnTo>
                  <a:lnTo>
                    <a:pt x="5016" y="0"/>
                  </a:lnTo>
                  <a:lnTo>
                    <a:pt x="2794" y="0"/>
                  </a:lnTo>
                  <a:lnTo>
                    <a:pt x="0" y="0"/>
                  </a:lnTo>
                </a:path>
              </a:pathLst>
            </a:custGeom>
            <a:ln w="3175">
              <a:solidFill>
                <a:srgbClr val="5C86AE"/>
              </a:solidFill>
            </a:ln>
          </p:spPr>
          <p:txBody>
            <a:bodyPr wrap="square" lIns="0" tIns="0" rIns="0" bIns="0" rtlCol="0"/>
            <a:lstStyle/>
            <a:p/>
          </p:txBody>
        </p:sp>
        <p:sp>
          <p:nvSpPr>
            <p:cNvPr id="3610" name="object 3610" descr=""/>
            <p:cNvSpPr/>
            <p:nvPr/>
          </p:nvSpPr>
          <p:spPr>
            <a:xfrm>
              <a:off x="5493758" y="2614010"/>
              <a:ext cx="9525" cy="0"/>
            </a:xfrm>
            <a:custGeom>
              <a:avLst/>
              <a:gdLst/>
              <a:ahLst/>
              <a:cxnLst/>
              <a:rect l="l" t="t" r="r" b="b"/>
              <a:pathLst>
                <a:path w="9525" h="0">
                  <a:moveTo>
                    <a:pt x="8928" y="0"/>
                  </a:moveTo>
                  <a:lnTo>
                    <a:pt x="6692" y="0"/>
                  </a:lnTo>
                  <a:lnTo>
                    <a:pt x="4457" y="0"/>
                  </a:lnTo>
                  <a:lnTo>
                    <a:pt x="2235" y="0"/>
                  </a:lnTo>
                  <a:lnTo>
                    <a:pt x="0" y="0"/>
                  </a:lnTo>
                </a:path>
              </a:pathLst>
            </a:custGeom>
            <a:ln w="3175">
              <a:solidFill>
                <a:srgbClr val="5C86AE"/>
              </a:solidFill>
            </a:ln>
          </p:spPr>
          <p:txBody>
            <a:bodyPr wrap="square" lIns="0" tIns="0" rIns="0" bIns="0" rtlCol="0"/>
            <a:lstStyle/>
            <a:p/>
          </p:txBody>
        </p:sp>
        <p:sp>
          <p:nvSpPr>
            <p:cNvPr id="3611" name="object 3611" descr=""/>
            <p:cNvSpPr/>
            <p:nvPr/>
          </p:nvSpPr>
          <p:spPr>
            <a:xfrm>
              <a:off x="5565777" y="2614010"/>
              <a:ext cx="0" cy="6985"/>
            </a:xfrm>
            <a:custGeom>
              <a:avLst/>
              <a:gdLst/>
              <a:ahLst/>
              <a:cxnLst/>
              <a:rect l="l" t="t" r="r" b="b"/>
              <a:pathLst>
                <a:path w="0" h="6985">
                  <a:moveTo>
                    <a:pt x="0" y="0"/>
                  </a:moveTo>
                  <a:lnTo>
                    <a:pt x="0" y="6692"/>
                  </a:lnTo>
                </a:path>
              </a:pathLst>
            </a:custGeom>
            <a:ln w="3175">
              <a:solidFill>
                <a:srgbClr val="5C86AE"/>
              </a:solidFill>
            </a:ln>
          </p:spPr>
          <p:txBody>
            <a:bodyPr wrap="square" lIns="0" tIns="0" rIns="0" bIns="0" rtlCol="0"/>
            <a:lstStyle/>
            <a:p/>
          </p:txBody>
        </p:sp>
        <p:sp>
          <p:nvSpPr>
            <p:cNvPr id="3612" name="object 3612" descr=""/>
            <p:cNvSpPr/>
            <p:nvPr/>
          </p:nvSpPr>
          <p:spPr>
            <a:xfrm>
              <a:off x="5503245" y="2614015"/>
              <a:ext cx="0" cy="6985"/>
            </a:xfrm>
            <a:custGeom>
              <a:avLst/>
              <a:gdLst/>
              <a:ahLst/>
              <a:cxnLst/>
              <a:rect l="l" t="t" r="r" b="b"/>
              <a:pathLst>
                <a:path w="0" h="6985">
                  <a:moveTo>
                    <a:pt x="0" y="6692"/>
                  </a:moveTo>
                  <a:lnTo>
                    <a:pt x="0" y="0"/>
                  </a:lnTo>
                </a:path>
              </a:pathLst>
            </a:custGeom>
            <a:ln w="3175">
              <a:solidFill>
                <a:srgbClr val="5C86AE"/>
              </a:solidFill>
            </a:ln>
          </p:spPr>
          <p:txBody>
            <a:bodyPr wrap="square" lIns="0" tIns="0" rIns="0" bIns="0" rtlCol="0"/>
            <a:lstStyle/>
            <a:p/>
          </p:txBody>
        </p:sp>
        <p:sp>
          <p:nvSpPr>
            <p:cNvPr id="3613" name="object 3613" descr=""/>
            <p:cNvSpPr/>
            <p:nvPr/>
          </p:nvSpPr>
          <p:spPr>
            <a:xfrm>
              <a:off x="5564660" y="261289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614" name="object 3614" descr=""/>
            <p:cNvSpPr/>
            <p:nvPr/>
          </p:nvSpPr>
          <p:spPr>
            <a:xfrm>
              <a:off x="5502686" y="261401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615" name="object 3615" descr=""/>
            <p:cNvSpPr/>
            <p:nvPr/>
          </p:nvSpPr>
          <p:spPr>
            <a:xfrm>
              <a:off x="5455799" y="2621818"/>
              <a:ext cx="137160" cy="13970"/>
            </a:xfrm>
            <a:custGeom>
              <a:avLst/>
              <a:gdLst/>
              <a:ahLst/>
              <a:cxnLst/>
              <a:rect l="l" t="t" r="r" b="b"/>
              <a:pathLst>
                <a:path w="137160" h="13969">
                  <a:moveTo>
                    <a:pt x="6134" y="4470"/>
                  </a:moveTo>
                  <a:lnTo>
                    <a:pt x="6692" y="5029"/>
                  </a:lnTo>
                  <a:lnTo>
                    <a:pt x="6692" y="5587"/>
                  </a:lnTo>
                  <a:lnTo>
                    <a:pt x="7251" y="6146"/>
                  </a:lnTo>
                  <a:lnTo>
                    <a:pt x="6692" y="6146"/>
                  </a:lnTo>
                  <a:lnTo>
                    <a:pt x="6134" y="6146"/>
                  </a:lnTo>
                  <a:lnTo>
                    <a:pt x="6134" y="5587"/>
                  </a:lnTo>
                  <a:lnTo>
                    <a:pt x="5575" y="5587"/>
                  </a:lnTo>
                  <a:lnTo>
                    <a:pt x="4457" y="4470"/>
                  </a:lnTo>
                  <a:lnTo>
                    <a:pt x="3898" y="3924"/>
                  </a:lnTo>
                  <a:lnTo>
                    <a:pt x="2222" y="2235"/>
                  </a:lnTo>
                  <a:lnTo>
                    <a:pt x="0" y="0"/>
                  </a:lnTo>
                  <a:lnTo>
                    <a:pt x="1663" y="2235"/>
                  </a:lnTo>
                  <a:lnTo>
                    <a:pt x="3340" y="3924"/>
                  </a:lnTo>
                  <a:lnTo>
                    <a:pt x="4457" y="5587"/>
                  </a:lnTo>
                  <a:lnTo>
                    <a:pt x="6134" y="7264"/>
                  </a:lnTo>
                  <a:lnTo>
                    <a:pt x="7810" y="9499"/>
                  </a:lnTo>
                  <a:lnTo>
                    <a:pt x="9486" y="11175"/>
                  </a:lnTo>
                  <a:lnTo>
                    <a:pt x="11163" y="12852"/>
                  </a:lnTo>
                  <a:lnTo>
                    <a:pt x="12827" y="13969"/>
                  </a:lnTo>
                  <a:lnTo>
                    <a:pt x="15062" y="13969"/>
                  </a:lnTo>
                  <a:lnTo>
                    <a:pt x="17297" y="13969"/>
                  </a:lnTo>
                  <a:lnTo>
                    <a:pt x="136220" y="13969"/>
                  </a:lnTo>
                  <a:lnTo>
                    <a:pt x="136779" y="13969"/>
                  </a:lnTo>
                </a:path>
              </a:pathLst>
            </a:custGeom>
            <a:ln w="3175">
              <a:solidFill>
                <a:srgbClr val="5C86AE"/>
              </a:solidFill>
            </a:ln>
          </p:spPr>
          <p:txBody>
            <a:bodyPr wrap="square" lIns="0" tIns="0" rIns="0" bIns="0" rtlCol="0"/>
            <a:lstStyle/>
            <a:p/>
          </p:txBody>
        </p:sp>
        <p:sp>
          <p:nvSpPr>
            <p:cNvPr id="3616" name="object 3616" descr=""/>
            <p:cNvSpPr/>
            <p:nvPr/>
          </p:nvSpPr>
          <p:spPr>
            <a:xfrm>
              <a:off x="5565213" y="2621829"/>
              <a:ext cx="41275" cy="6985"/>
            </a:xfrm>
            <a:custGeom>
              <a:avLst/>
              <a:gdLst/>
              <a:ahLst/>
              <a:cxnLst/>
              <a:rect l="l" t="t" r="r" b="b"/>
              <a:pathLst>
                <a:path w="41275" h="6985">
                  <a:moveTo>
                    <a:pt x="35178" y="6692"/>
                  </a:moveTo>
                  <a:lnTo>
                    <a:pt x="35178" y="6146"/>
                  </a:lnTo>
                  <a:lnTo>
                    <a:pt x="35737" y="6146"/>
                  </a:lnTo>
                  <a:lnTo>
                    <a:pt x="35737" y="5575"/>
                  </a:lnTo>
                  <a:lnTo>
                    <a:pt x="36855" y="5016"/>
                  </a:lnTo>
                  <a:lnTo>
                    <a:pt x="37414" y="4457"/>
                  </a:lnTo>
                  <a:lnTo>
                    <a:pt x="39090" y="2222"/>
                  </a:lnTo>
                  <a:lnTo>
                    <a:pt x="40754" y="0"/>
                  </a:lnTo>
                  <a:lnTo>
                    <a:pt x="40208" y="0"/>
                  </a:lnTo>
                  <a:lnTo>
                    <a:pt x="39649" y="0"/>
                  </a:lnTo>
                  <a:lnTo>
                    <a:pt x="9499" y="0"/>
                  </a:lnTo>
                  <a:lnTo>
                    <a:pt x="7823" y="2222"/>
                  </a:lnTo>
                  <a:lnTo>
                    <a:pt x="6146" y="4457"/>
                  </a:lnTo>
                  <a:lnTo>
                    <a:pt x="5587" y="5016"/>
                  </a:lnTo>
                  <a:lnTo>
                    <a:pt x="5029" y="5575"/>
                  </a:lnTo>
                  <a:lnTo>
                    <a:pt x="4470" y="5575"/>
                  </a:lnTo>
                  <a:lnTo>
                    <a:pt x="3911" y="6146"/>
                  </a:lnTo>
                  <a:lnTo>
                    <a:pt x="3352" y="6146"/>
                  </a:lnTo>
                  <a:lnTo>
                    <a:pt x="2793" y="6692"/>
                  </a:lnTo>
                  <a:lnTo>
                    <a:pt x="2235" y="6692"/>
                  </a:lnTo>
                  <a:lnTo>
                    <a:pt x="1676" y="6692"/>
                  </a:lnTo>
                  <a:lnTo>
                    <a:pt x="1117" y="6146"/>
                  </a:lnTo>
                  <a:lnTo>
                    <a:pt x="558" y="5575"/>
                  </a:lnTo>
                  <a:lnTo>
                    <a:pt x="558" y="5016"/>
                  </a:lnTo>
                  <a:lnTo>
                    <a:pt x="0" y="4457"/>
                  </a:lnTo>
                  <a:lnTo>
                    <a:pt x="0" y="2222"/>
                  </a:lnTo>
                  <a:lnTo>
                    <a:pt x="0" y="0"/>
                  </a:lnTo>
                </a:path>
              </a:pathLst>
            </a:custGeom>
            <a:ln w="3175">
              <a:solidFill>
                <a:srgbClr val="5C86AE"/>
              </a:solidFill>
            </a:ln>
          </p:spPr>
          <p:txBody>
            <a:bodyPr wrap="square" lIns="0" tIns="0" rIns="0" bIns="0" rtlCol="0"/>
            <a:lstStyle/>
            <a:p/>
          </p:txBody>
        </p:sp>
        <p:sp>
          <p:nvSpPr>
            <p:cNvPr id="3617" name="object 3617" descr=""/>
            <p:cNvSpPr/>
            <p:nvPr/>
          </p:nvSpPr>
          <p:spPr>
            <a:xfrm>
              <a:off x="5459138" y="2621823"/>
              <a:ext cx="44450" cy="6985"/>
            </a:xfrm>
            <a:custGeom>
              <a:avLst/>
              <a:gdLst/>
              <a:ahLst/>
              <a:cxnLst/>
              <a:rect l="l" t="t" r="r" b="b"/>
              <a:pathLst>
                <a:path w="44450" h="6985">
                  <a:moveTo>
                    <a:pt x="44107" y="0"/>
                  </a:moveTo>
                  <a:lnTo>
                    <a:pt x="44107" y="2235"/>
                  </a:lnTo>
                  <a:lnTo>
                    <a:pt x="44107" y="4470"/>
                  </a:lnTo>
                  <a:lnTo>
                    <a:pt x="44107" y="5029"/>
                  </a:lnTo>
                  <a:lnTo>
                    <a:pt x="44107" y="5575"/>
                  </a:lnTo>
                  <a:lnTo>
                    <a:pt x="43548" y="5575"/>
                  </a:lnTo>
                  <a:lnTo>
                    <a:pt x="43548" y="6146"/>
                  </a:lnTo>
                  <a:lnTo>
                    <a:pt x="42989" y="6146"/>
                  </a:lnTo>
                  <a:lnTo>
                    <a:pt x="42430" y="6692"/>
                  </a:lnTo>
                  <a:lnTo>
                    <a:pt x="41871" y="6692"/>
                  </a:lnTo>
                  <a:lnTo>
                    <a:pt x="41313" y="6692"/>
                  </a:lnTo>
                  <a:lnTo>
                    <a:pt x="40754" y="6146"/>
                  </a:lnTo>
                  <a:lnTo>
                    <a:pt x="40195" y="6146"/>
                  </a:lnTo>
                  <a:lnTo>
                    <a:pt x="39636" y="5575"/>
                  </a:lnTo>
                  <a:lnTo>
                    <a:pt x="39077" y="5029"/>
                  </a:lnTo>
                  <a:lnTo>
                    <a:pt x="37973" y="4470"/>
                  </a:lnTo>
                  <a:lnTo>
                    <a:pt x="36296" y="2235"/>
                  </a:lnTo>
                  <a:lnTo>
                    <a:pt x="34620" y="0"/>
                  </a:lnTo>
                  <a:lnTo>
                    <a:pt x="31267" y="0"/>
                  </a:lnTo>
                  <a:lnTo>
                    <a:pt x="0" y="0"/>
                  </a:lnTo>
                  <a:lnTo>
                    <a:pt x="1117" y="2235"/>
                  </a:lnTo>
                  <a:lnTo>
                    <a:pt x="2794" y="4470"/>
                  </a:lnTo>
                </a:path>
              </a:pathLst>
            </a:custGeom>
            <a:ln w="3175">
              <a:solidFill>
                <a:srgbClr val="5C86AE"/>
              </a:solidFill>
            </a:ln>
          </p:spPr>
          <p:txBody>
            <a:bodyPr wrap="square" lIns="0" tIns="0" rIns="0" bIns="0" rtlCol="0"/>
            <a:lstStyle/>
            <a:p/>
          </p:txBody>
        </p:sp>
        <p:sp>
          <p:nvSpPr>
            <p:cNvPr id="3618" name="object 3618" descr=""/>
            <p:cNvSpPr/>
            <p:nvPr/>
          </p:nvSpPr>
          <p:spPr>
            <a:xfrm>
              <a:off x="5454678" y="2612330"/>
              <a:ext cx="48895" cy="8890"/>
            </a:xfrm>
            <a:custGeom>
              <a:avLst/>
              <a:gdLst/>
              <a:ahLst/>
              <a:cxnLst/>
              <a:rect l="l" t="t" r="r" b="b"/>
              <a:pathLst>
                <a:path w="48895" h="8889">
                  <a:moveTo>
                    <a:pt x="0" y="0"/>
                  </a:moveTo>
                  <a:lnTo>
                    <a:pt x="558" y="1117"/>
                  </a:lnTo>
                  <a:lnTo>
                    <a:pt x="3352" y="1117"/>
                  </a:lnTo>
                  <a:lnTo>
                    <a:pt x="3352" y="1676"/>
                  </a:lnTo>
                  <a:lnTo>
                    <a:pt x="3352" y="2235"/>
                  </a:lnTo>
                  <a:lnTo>
                    <a:pt x="3911" y="3352"/>
                  </a:lnTo>
                  <a:lnTo>
                    <a:pt x="3911" y="8382"/>
                  </a:lnTo>
                  <a:lnTo>
                    <a:pt x="38519" y="8382"/>
                  </a:lnTo>
                  <a:lnTo>
                    <a:pt x="37960" y="2235"/>
                  </a:lnTo>
                  <a:lnTo>
                    <a:pt x="37960" y="1676"/>
                  </a:lnTo>
                  <a:lnTo>
                    <a:pt x="38519" y="1676"/>
                  </a:lnTo>
                  <a:lnTo>
                    <a:pt x="38519" y="1117"/>
                  </a:lnTo>
                  <a:lnTo>
                    <a:pt x="42989" y="1117"/>
                  </a:lnTo>
                  <a:lnTo>
                    <a:pt x="48006" y="1117"/>
                  </a:lnTo>
                  <a:lnTo>
                    <a:pt x="48006" y="1676"/>
                  </a:lnTo>
                  <a:lnTo>
                    <a:pt x="48564" y="1676"/>
                  </a:lnTo>
                  <a:lnTo>
                    <a:pt x="48564" y="2235"/>
                  </a:lnTo>
                  <a:lnTo>
                    <a:pt x="48564" y="8382"/>
                  </a:lnTo>
                </a:path>
              </a:pathLst>
            </a:custGeom>
            <a:ln w="3175">
              <a:solidFill>
                <a:srgbClr val="5C86AE"/>
              </a:solidFill>
            </a:ln>
          </p:spPr>
          <p:txBody>
            <a:bodyPr wrap="square" lIns="0" tIns="0" rIns="0" bIns="0" rtlCol="0"/>
            <a:lstStyle/>
            <a:p/>
          </p:txBody>
        </p:sp>
        <p:sp>
          <p:nvSpPr>
            <p:cNvPr id="3619" name="object 3619" descr=""/>
            <p:cNvSpPr/>
            <p:nvPr/>
          </p:nvSpPr>
          <p:spPr>
            <a:xfrm>
              <a:off x="5503244" y="2613457"/>
              <a:ext cx="104139" cy="8890"/>
            </a:xfrm>
            <a:custGeom>
              <a:avLst/>
              <a:gdLst/>
              <a:ahLst/>
              <a:cxnLst/>
              <a:rect l="l" t="t" r="r" b="b"/>
              <a:pathLst>
                <a:path w="104139" h="8889">
                  <a:moveTo>
                    <a:pt x="61975" y="7251"/>
                  </a:moveTo>
                  <a:lnTo>
                    <a:pt x="61975" y="7810"/>
                  </a:lnTo>
                  <a:lnTo>
                    <a:pt x="61975" y="8369"/>
                  </a:lnTo>
                  <a:lnTo>
                    <a:pt x="58623" y="8369"/>
                  </a:lnTo>
                  <a:lnTo>
                    <a:pt x="0" y="8369"/>
                  </a:lnTo>
                  <a:lnTo>
                    <a:pt x="0" y="7810"/>
                  </a:lnTo>
                  <a:lnTo>
                    <a:pt x="0" y="7251"/>
                  </a:lnTo>
                  <a:lnTo>
                    <a:pt x="3352" y="7251"/>
                  </a:lnTo>
                  <a:lnTo>
                    <a:pt x="7251" y="7251"/>
                  </a:lnTo>
                  <a:lnTo>
                    <a:pt x="61975" y="7251"/>
                  </a:lnTo>
                  <a:lnTo>
                    <a:pt x="61975" y="1117"/>
                  </a:lnTo>
                  <a:lnTo>
                    <a:pt x="62534" y="558"/>
                  </a:lnTo>
                  <a:lnTo>
                    <a:pt x="62534" y="0"/>
                  </a:lnTo>
                  <a:lnTo>
                    <a:pt x="63093" y="0"/>
                  </a:lnTo>
                  <a:lnTo>
                    <a:pt x="67551" y="0"/>
                  </a:lnTo>
                  <a:lnTo>
                    <a:pt x="69786" y="0"/>
                  </a:lnTo>
                  <a:lnTo>
                    <a:pt x="72021" y="0"/>
                  </a:lnTo>
                  <a:lnTo>
                    <a:pt x="72580" y="558"/>
                  </a:lnTo>
                  <a:lnTo>
                    <a:pt x="72580" y="1117"/>
                  </a:lnTo>
                  <a:lnTo>
                    <a:pt x="72021" y="7251"/>
                  </a:lnTo>
                  <a:lnTo>
                    <a:pt x="75374" y="7251"/>
                  </a:lnTo>
                  <a:lnTo>
                    <a:pt x="103289" y="7251"/>
                  </a:lnTo>
                  <a:lnTo>
                    <a:pt x="103847" y="1117"/>
                  </a:lnTo>
                  <a:lnTo>
                    <a:pt x="103847" y="558"/>
                  </a:lnTo>
                  <a:lnTo>
                    <a:pt x="103847" y="0"/>
                  </a:lnTo>
                </a:path>
              </a:pathLst>
            </a:custGeom>
            <a:ln w="3175">
              <a:solidFill>
                <a:srgbClr val="5C86AE"/>
              </a:solidFill>
            </a:ln>
          </p:spPr>
          <p:txBody>
            <a:bodyPr wrap="square" lIns="0" tIns="0" rIns="0" bIns="0" rtlCol="0"/>
            <a:lstStyle/>
            <a:p/>
          </p:txBody>
        </p:sp>
        <p:sp>
          <p:nvSpPr>
            <p:cNvPr id="3620" name="object 3620" descr=""/>
            <p:cNvSpPr/>
            <p:nvPr/>
          </p:nvSpPr>
          <p:spPr>
            <a:xfrm>
              <a:off x="5453560" y="2611213"/>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621" name="object 3621" descr=""/>
            <p:cNvSpPr/>
            <p:nvPr/>
          </p:nvSpPr>
          <p:spPr>
            <a:xfrm>
              <a:off x="5554054" y="2612330"/>
              <a:ext cx="53340" cy="0"/>
            </a:xfrm>
            <a:custGeom>
              <a:avLst/>
              <a:gdLst/>
              <a:ahLst/>
              <a:cxnLst/>
              <a:rect l="l" t="t" r="r" b="b"/>
              <a:pathLst>
                <a:path w="53339" h="0">
                  <a:moveTo>
                    <a:pt x="53035" y="0"/>
                  </a:moveTo>
                  <a:lnTo>
                    <a:pt x="53035" y="0"/>
                  </a:lnTo>
                  <a:lnTo>
                    <a:pt x="5587" y="0"/>
                  </a:lnTo>
                  <a:lnTo>
                    <a:pt x="0" y="0"/>
                  </a:lnTo>
                </a:path>
              </a:pathLst>
            </a:custGeom>
            <a:ln w="3175">
              <a:solidFill>
                <a:srgbClr val="5C86AE"/>
              </a:solidFill>
            </a:ln>
          </p:spPr>
          <p:txBody>
            <a:bodyPr wrap="square" lIns="0" tIns="0" rIns="0" bIns="0" rtlCol="0"/>
            <a:lstStyle/>
            <a:p/>
          </p:txBody>
        </p:sp>
        <p:sp>
          <p:nvSpPr>
            <p:cNvPr id="3622" name="object 3622" descr=""/>
            <p:cNvSpPr/>
            <p:nvPr/>
          </p:nvSpPr>
          <p:spPr>
            <a:xfrm>
              <a:off x="5525025" y="2612330"/>
              <a:ext cx="18415" cy="0"/>
            </a:xfrm>
            <a:custGeom>
              <a:avLst/>
              <a:gdLst/>
              <a:ahLst/>
              <a:cxnLst/>
              <a:rect l="l" t="t" r="r" b="b"/>
              <a:pathLst>
                <a:path w="18414" h="0">
                  <a:moveTo>
                    <a:pt x="18414" y="0"/>
                  </a:moveTo>
                  <a:lnTo>
                    <a:pt x="9486" y="0"/>
                  </a:lnTo>
                  <a:lnTo>
                    <a:pt x="0" y="0"/>
                  </a:lnTo>
                </a:path>
              </a:pathLst>
            </a:custGeom>
            <a:ln w="3175">
              <a:solidFill>
                <a:srgbClr val="5C86AE"/>
              </a:solidFill>
            </a:ln>
          </p:spPr>
          <p:txBody>
            <a:bodyPr wrap="square" lIns="0" tIns="0" rIns="0" bIns="0" rtlCol="0"/>
            <a:lstStyle/>
            <a:p/>
          </p:txBody>
        </p:sp>
        <p:sp>
          <p:nvSpPr>
            <p:cNvPr id="3623" name="object 3623" descr=""/>
            <p:cNvSpPr/>
            <p:nvPr/>
          </p:nvSpPr>
          <p:spPr>
            <a:xfrm>
              <a:off x="5454679" y="2612330"/>
              <a:ext cx="60325" cy="0"/>
            </a:xfrm>
            <a:custGeom>
              <a:avLst/>
              <a:gdLst/>
              <a:ahLst/>
              <a:cxnLst/>
              <a:rect l="l" t="t" r="r" b="b"/>
              <a:pathLst>
                <a:path w="60325" h="0">
                  <a:moveTo>
                    <a:pt x="59728" y="0"/>
                  </a:moveTo>
                  <a:lnTo>
                    <a:pt x="59728" y="0"/>
                  </a:lnTo>
                  <a:lnTo>
                    <a:pt x="7810" y="0"/>
                  </a:lnTo>
                  <a:lnTo>
                    <a:pt x="0" y="0"/>
                  </a:lnTo>
                </a:path>
              </a:pathLst>
            </a:custGeom>
            <a:ln w="3175">
              <a:solidFill>
                <a:srgbClr val="5C86AE"/>
              </a:solidFill>
            </a:ln>
          </p:spPr>
          <p:txBody>
            <a:bodyPr wrap="square" lIns="0" tIns="0" rIns="0" bIns="0" rtlCol="0"/>
            <a:lstStyle/>
            <a:p/>
          </p:txBody>
        </p:sp>
        <p:sp>
          <p:nvSpPr>
            <p:cNvPr id="3624" name="object 3624" descr=""/>
            <p:cNvSpPr/>
            <p:nvPr/>
          </p:nvSpPr>
          <p:spPr>
            <a:xfrm>
              <a:off x="5454676" y="261122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625" name="object 3625" descr=""/>
            <p:cNvSpPr/>
            <p:nvPr/>
          </p:nvSpPr>
          <p:spPr>
            <a:xfrm>
              <a:off x="5570246" y="2611220"/>
              <a:ext cx="37465" cy="0"/>
            </a:xfrm>
            <a:custGeom>
              <a:avLst/>
              <a:gdLst/>
              <a:ahLst/>
              <a:cxnLst/>
              <a:rect l="l" t="t" r="r" b="b"/>
              <a:pathLst>
                <a:path w="37464" h="0">
                  <a:moveTo>
                    <a:pt x="36842" y="0"/>
                  </a:moveTo>
                  <a:lnTo>
                    <a:pt x="36842" y="0"/>
                  </a:lnTo>
                  <a:lnTo>
                    <a:pt x="4457" y="0"/>
                  </a:lnTo>
                  <a:lnTo>
                    <a:pt x="0" y="0"/>
                  </a:lnTo>
                </a:path>
              </a:pathLst>
            </a:custGeom>
            <a:ln w="3175">
              <a:solidFill>
                <a:srgbClr val="5C86AE"/>
              </a:solidFill>
            </a:ln>
          </p:spPr>
          <p:txBody>
            <a:bodyPr wrap="square" lIns="0" tIns="0" rIns="0" bIns="0" rtlCol="0"/>
            <a:lstStyle/>
            <a:p/>
          </p:txBody>
        </p:sp>
        <p:sp>
          <p:nvSpPr>
            <p:cNvPr id="3626" name="object 3626" descr=""/>
            <p:cNvSpPr/>
            <p:nvPr/>
          </p:nvSpPr>
          <p:spPr>
            <a:xfrm>
              <a:off x="5454674" y="2611220"/>
              <a:ext cx="60325" cy="1270"/>
            </a:xfrm>
            <a:custGeom>
              <a:avLst/>
              <a:gdLst/>
              <a:ahLst/>
              <a:cxnLst/>
              <a:rect l="l" t="t" r="r" b="b"/>
              <a:pathLst>
                <a:path w="60325" h="1269">
                  <a:moveTo>
                    <a:pt x="43548" y="0"/>
                  </a:moveTo>
                  <a:lnTo>
                    <a:pt x="43548" y="0"/>
                  </a:lnTo>
                  <a:lnTo>
                    <a:pt x="0" y="0"/>
                  </a:lnTo>
                  <a:lnTo>
                    <a:pt x="0" y="1104"/>
                  </a:lnTo>
                  <a:lnTo>
                    <a:pt x="56946" y="1104"/>
                  </a:lnTo>
                  <a:lnTo>
                    <a:pt x="59728" y="1104"/>
                  </a:lnTo>
                </a:path>
              </a:pathLst>
            </a:custGeom>
            <a:ln w="3175">
              <a:solidFill>
                <a:srgbClr val="5C86AE"/>
              </a:solidFill>
            </a:ln>
          </p:spPr>
          <p:txBody>
            <a:bodyPr wrap="square" lIns="0" tIns="0" rIns="0" bIns="0" rtlCol="0"/>
            <a:lstStyle/>
            <a:p/>
          </p:txBody>
        </p:sp>
        <p:sp>
          <p:nvSpPr>
            <p:cNvPr id="3627" name="object 3627" descr=""/>
            <p:cNvSpPr/>
            <p:nvPr/>
          </p:nvSpPr>
          <p:spPr>
            <a:xfrm>
              <a:off x="5525023" y="2612330"/>
              <a:ext cx="18415" cy="0"/>
            </a:xfrm>
            <a:custGeom>
              <a:avLst/>
              <a:gdLst/>
              <a:ahLst/>
              <a:cxnLst/>
              <a:rect l="l" t="t" r="r" b="b"/>
              <a:pathLst>
                <a:path w="18414" h="0">
                  <a:moveTo>
                    <a:pt x="0" y="0"/>
                  </a:moveTo>
                  <a:lnTo>
                    <a:pt x="9486" y="0"/>
                  </a:lnTo>
                  <a:lnTo>
                    <a:pt x="18415" y="0"/>
                  </a:lnTo>
                </a:path>
              </a:pathLst>
            </a:custGeom>
            <a:ln w="3175">
              <a:solidFill>
                <a:srgbClr val="5C86AE"/>
              </a:solidFill>
            </a:ln>
          </p:spPr>
          <p:txBody>
            <a:bodyPr wrap="square" lIns="0" tIns="0" rIns="0" bIns="0" rtlCol="0"/>
            <a:lstStyle/>
            <a:p/>
          </p:txBody>
        </p:sp>
        <p:sp>
          <p:nvSpPr>
            <p:cNvPr id="3628" name="object 3628" descr=""/>
            <p:cNvSpPr/>
            <p:nvPr/>
          </p:nvSpPr>
          <p:spPr>
            <a:xfrm>
              <a:off x="5554058" y="2612330"/>
              <a:ext cx="53340" cy="0"/>
            </a:xfrm>
            <a:custGeom>
              <a:avLst/>
              <a:gdLst/>
              <a:ahLst/>
              <a:cxnLst/>
              <a:rect l="l" t="t" r="r" b="b"/>
              <a:pathLst>
                <a:path w="53339" h="0">
                  <a:moveTo>
                    <a:pt x="0" y="0"/>
                  </a:moveTo>
                  <a:lnTo>
                    <a:pt x="0" y="0"/>
                  </a:lnTo>
                  <a:lnTo>
                    <a:pt x="52476" y="0"/>
                  </a:lnTo>
                  <a:lnTo>
                    <a:pt x="53035" y="0"/>
                  </a:lnTo>
                </a:path>
              </a:pathLst>
            </a:custGeom>
            <a:ln w="3175">
              <a:solidFill>
                <a:srgbClr val="5C86AE"/>
              </a:solidFill>
            </a:ln>
          </p:spPr>
          <p:txBody>
            <a:bodyPr wrap="square" lIns="0" tIns="0" rIns="0" bIns="0" rtlCol="0"/>
            <a:lstStyle/>
            <a:p/>
          </p:txBody>
        </p:sp>
        <p:sp>
          <p:nvSpPr>
            <p:cNvPr id="3629" name="object 3629" descr=""/>
            <p:cNvSpPr/>
            <p:nvPr/>
          </p:nvSpPr>
          <p:spPr>
            <a:xfrm>
              <a:off x="5950451" y="2507375"/>
              <a:ext cx="8255" cy="3810"/>
            </a:xfrm>
            <a:custGeom>
              <a:avLst/>
              <a:gdLst/>
              <a:ahLst/>
              <a:cxnLst/>
              <a:rect l="l" t="t" r="r" b="b"/>
              <a:pathLst>
                <a:path w="8254" h="3810">
                  <a:moveTo>
                    <a:pt x="7810" y="0"/>
                  </a:moveTo>
                  <a:lnTo>
                    <a:pt x="7810" y="558"/>
                  </a:lnTo>
                  <a:lnTo>
                    <a:pt x="7251" y="1117"/>
                  </a:lnTo>
                  <a:lnTo>
                    <a:pt x="7251" y="1676"/>
                  </a:lnTo>
                  <a:lnTo>
                    <a:pt x="6692" y="2235"/>
                  </a:lnTo>
                  <a:lnTo>
                    <a:pt x="6134" y="2794"/>
                  </a:lnTo>
                  <a:lnTo>
                    <a:pt x="5575" y="3352"/>
                  </a:lnTo>
                  <a:lnTo>
                    <a:pt x="4457" y="3352"/>
                  </a:lnTo>
                  <a:lnTo>
                    <a:pt x="3898" y="3352"/>
                  </a:lnTo>
                  <a:lnTo>
                    <a:pt x="3340" y="3352"/>
                  </a:lnTo>
                  <a:lnTo>
                    <a:pt x="2235" y="3352"/>
                  </a:lnTo>
                  <a:lnTo>
                    <a:pt x="1676" y="2794"/>
                  </a:lnTo>
                  <a:lnTo>
                    <a:pt x="1117" y="2235"/>
                  </a:lnTo>
                  <a:lnTo>
                    <a:pt x="1117" y="1676"/>
                  </a:lnTo>
                  <a:lnTo>
                    <a:pt x="558" y="1117"/>
                  </a:lnTo>
                  <a:lnTo>
                    <a:pt x="558" y="558"/>
                  </a:lnTo>
                  <a:lnTo>
                    <a:pt x="0" y="0"/>
                  </a:lnTo>
                  <a:lnTo>
                    <a:pt x="558" y="0"/>
                  </a:lnTo>
                  <a:lnTo>
                    <a:pt x="558" y="558"/>
                  </a:lnTo>
                  <a:lnTo>
                    <a:pt x="558" y="1117"/>
                  </a:lnTo>
                  <a:lnTo>
                    <a:pt x="1117" y="1676"/>
                  </a:lnTo>
                  <a:lnTo>
                    <a:pt x="1117" y="2235"/>
                  </a:lnTo>
                  <a:lnTo>
                    <a:pt x="1676" y="2794"/>
                  </a:lnTo>
                  <a:lnTo>
                    <a:pt x="2781" y="3352"/>
                  </a:lnTo>
                  <a:lnTo>
                    <a:pt x="3340" y="3352"/>
                  </a:lnTo>
                  <a:lnTo>
                    <a:pt x="3898" y="3352"/>
                  </a:lnTo>
                  <a:lnTo>
                    <a:pt x="4457" y="3352"/>
                  </a:lnTo>
                  <a:lnTo>
                    <a:pt x="5575" y="3352"/>
                  </a:lnTo>
                  <a:lnTo>
                    <a:pt x="6134" y="2794"/>
                  </a:lnTo>
                  <a:lnTo>
                    <a:pt x="6692" y="2235"/>
                  </a:lnTo>
                  <a:lnTo>
                    <a:pt x="6692" y="1676"/>
                  </a:lnTo>
                  <a:lnTo>
                    <a:pt x="7251" y="1117"/>
                  </a:lnTo>
                  <a:lnTo>
                    <a:pt x="7251" y="558"/>
                  </a:lnTo>
                  <a:lnTo>
                    <a:pt x="7810" y="0"/>
                  </a:lnTo>
                </a:path>
              </a:pathLst>
            </a:custGeom>
            <a:ln w="3175">
              <a:solidFill>
                <a:srgbClr val="5C86AE"/>
              </a:solidFill>
            </a:ln>
          </p:spPr>
          <p:txBody>
            <a:bodyPr wrap="square" lIns="0" tIns="0" rIns="0" bIns="0" rtlCol="0"/>
            <a:lstStyle/>
            <a:p/>
          </p:txBody>
        </p:sp>
        <p:sp>
          <p:nvSpPr>
            <p:cNvPr id="3630" name="object 3630" descr=""/>
            <p:cNvSpPr/>
            <p:nvPr/>
          </p:nvSpPr>
          <p:spPr>
            <a:xfrm>
              <a:off x="5298915" y="2474992"/>
              <a:ext cx="1270" cy="1270"/>
            </a:xfrm>
            <a:custGeom>
              <a:avLst/>
              <a:gdLst/>
              <a:ahLst/>
              <a:cxnLst/>
              <a:rect l="l" t="t" r="r" b="b"/>
              <a:pathLst>
                <a:path w="1270" h="1269">
                  <a:moveTo>
                    <a:pt x="1104" y="0"/>
                  </a:moveTo>
                  <a:lnTo>
                    <a:pt x="1104" y="1117"/>
                  </a:lnTo>
                  <a:lnTo>
                    <a:pt x="0" y="1117"/>
                  </a:lnTo>
                </a:path>
              </a:pathLst>
            </a:custGeom>
            <a:ln w="3175">
              <a:solidFill>
                <a:srgbClr val="5C86AE"/>
              </a:solidFill>
            </a:ln>
          </p:spPr>
          <p:txBody>
            <a:bodyPr wrap="square" lIns="0" tIns="0" rIns="0" bIns="0" rtlCol="0"/>
            <a:lstStyle/>
            <a:p/>
          </p:txBody>
        </p:sp>
        <p:sp>
          <p:nvSpPr>
            <p:cNvPr id="3631" name="object 3631" descr=""/>
            <p:cNvSpPr/>
            <p:nvPr/>
          </p:nvSpPr>
          <p:spPr>
            <a:xfrm>
              <a:off x="5296670" y="2475550"/>
              <a:ext cx="1270" cy="635"/>
            </a:xfrm>
            <a:custGeom>
              <a:avLst/>
              <a:gdLst/>
              <a:ahLst/>
              <a:cxnLst/>
              <a:rect l="l" t="t" r="r" b="b"/>
              <a:pathLst>
                <a:path w="1270" h="635">
                  <a:moveTo>
                    <a:pt x="1117" y="558"/>
                  </a:moveTo>
                  <a:lnTo>
                    <a:pt x="0" y="558"/>
                  </a:lnTo>
                  <a:lnTo>
                    <a:pt x="0" y="0"/>
                  </a:lnTo>
                </a:path>
              </a:pathLst>
            </a:custGeom>
            <a:ln w="3175">
              <a:solidFill>
                <a:srgbClr val="5C86AE"/>
              </a:solidFill>
            </a:ln>
          </p:spPr>
          <p:txBody>
            <a:bodyPr wrap="square" lIns="0" tIns="0" rIns="0" bIns="0" rtlCol="0"/>
            <a:lstStyle/>
            <a:p/>
          </p:txBody>
        </p:sp>
        <p:sp>
          <p:nvSpPr>
            <p:cNvPr id="3632" name="object 3632" descr=""/>
            <p:cNvSpPr/>
            <p:nvPr/>
          </p:nvSpPr>
          <p:spPr>
            <a:xfrm>
              <a:off x="5948216" y="2503467"/>
              <a:ext cx="1270" cy="1270"/>
            </a:xfrm>
            <a:custGeom>
              <a:avLst/>
              <a:gdLst/>
              <a:ahLst/>
              <a:cxnLst/>
              <a:rect l="l" t="t" r="r" b="b"/>
              <a:pathLst>
                <a:path w="1270" h="1269">
                  <a:moveTo>
                    <a:pt x="0" y="1117"/>
                  </a:moveTo>
                  <a:lnTo>
                    <a:pt x="1117" y="0"/>
                  </a:lnTo>
                </a:path>
              </a:pathLst>
            </a:custGeom>
            <a:ln w="3175">
              <a:solidFill>
                <a:srgbClr val="5C86AE"/>
              </a:solidFill>
            </a:ln>
          </p:spPr>
          <p:txBody>
            <a:bodyPr wrap="square" lIns="0" tIns="0" rIns="0" bIns="0" rtlCol="0"/>
            <a:lstStyle/>
            <a:p/>
          </p:txBody>
        </p:sp>
        <p:sp>
          <p:nvSpPr>
            <p:cNvPr id="3633" name="object 3633" descr=""/>
            <p:cNvSpPr/>
            <p:nvPr/>
          </p:nvSpPr>
          <p:spPr>
            <a:xfrm>
              <a:off x="5953239" y="2501229"/>
              <a:ext cx="2540" cy="0"/>
            </a:xfrm>
            <a:custGeom>
              <a:avLst/>
              <a:gdLst/>
              <a:ahLst/>
              <a:cxnLst/>
              <a:rect l="l" t="t" r="r" b="b"/>
              <a:pathLst>
                <a:path w="2539" h="0">
                  <a:moveTo>
                    <a:pt x="0" y="0"/>
                  </a:moveTo>
                  <a:lnTo>
                    <a:pt x="2235" y="0"/>
                  </a:lnTo>
                </a:path>
              </a:pathLst>
            </a:custGeom>
            <a:ln w="3175">
              <a:solidFill>
                <a:srgbClr val="5C86AE"/>
              </a:solidFill>
            </a:ln>
          </p:spPr>
          <p:txBody>
            <a:bodyPr wrap="square" lIns="0" tIns="0" rIns="0" bIns="0" rtlCol="0"/>
            <a:lstStyle/>
            <a:p/>
          </p:txBody>
        </p:sp>
        <p:sp>
          <p:nvSpPr>
            <p:cNvPr id="3634" name="object 3634" descr=""/>
            <p:cNvSpPr/>
            <p:nvPr/>
          </p:nvSpPr>
          <p:spPr>
            <a:xfrm>
              <a:off x="5956587" y="2501229"/>
              <a:ext cx="1270" cy="1270"/>
            </a:xfrm>
            <a:custGeom>
              <a:avLst/>
              <a:gdLst/>
              <a:ahLst/>
              <a:cxnLst/>
              <a:rect l="l" t="t" r="r" b="b"/>
              <a:pathLst>
                <a:path w="1270" h="1269">
                  <a:moveTo>
                    <a:pt x="558" y="0"/>
                  </a:moveTo>
                  <a:lnTo>
                    <a:pt x="1117" y="1117"/>
                  </a:lnTo>
                  <a:lnTo>
                    <a:pt x="558" y="558"/>
                  </a:lnTo>
                  <a:lnTo>
                    <a:pt x="0" y="0"/>
                  </a:lnTo>
                </a:path>
              </a:pathLst>
            </a:custGeom>
            <a:ln w="3175">
              <a:solidFill>
                <a:srgbClr val="5C86AE"/>
              </a:solidFill>
            </a:ln>
          </p:spPr>
          <p:txBody>
            <a:bodyPr wrap="square" lIns="0" tIns="0" rIns="0" bIns="0" rtlCol="0"/>
            <a:lstStyle/>
            <a:p/>
          </p:txBody>
        </p:sp>
        <p:sp>
          <p:nvSpPr>
            <p:cNvPr id="3635" name="object 3635" descr=""/>
            <p:cNvSpPr/>
            <p:nvPr/>
          </p:nvSpPr>
          <p:spPr>
            <a:xfrm>
              <a:off x="5953795" y="2501229"/>
              <a:ext cx="1905" cy="0"/>
            </a:xfrm>
            <a:custGeom>
              <a:avLst/>
              <a:gdLst/>
              <a:ahLst/>
              <a:cxnLst/>
              <a:rect l="l" t="t" r="r" b="b"/>
              <a:pathLst>
                <a:path w="1904" h="0">
                  <a:moveTo>
                    <a:pt x="1676" y="0"/>
                  </a:moveTo>
                  <a:lnTo>
                    <a:pt x="1117" y="0"/>
                  </a:lnTo>
                  <a:lnTo>
                    <a:pt x="0" y="0"/>
                  </a:lnTo>
                </a:path>
              </a:pathLst>
            </a:custGeom>
            <a:ln w="3175">
              <a:solidFill>
                <a:srgbClr val="5C86AE"/>
              </a:solidFill>
            </a:ln>
          </p:spPr>
          <p:txBody>
            <a:bodyPr wrap="square" lIns="0" tIns="0" rIns="0" bIns="0" rtlCol="0"/>
            <a:lstStyle/>
            <a:p/>
          </p:txBody>
        </p:sp>
        <p:sp>
          <p:nvSpPr>
            <p:cNvPr id="3636" name="object 3636" descr=""/>
            <p:cNvSpPr/>
            <p:nvPr/>
          </p:nvSpPr>
          <p:spPr>
            <a:xfrm>
              <a:off x="5949331" y="2502904"/>
              <a:ext cx="1270" cy="1905"/>
            </a:xfrm>
            <a:custGeom>
              <a:avLst/>
              <a:gdLst/>
              <a:ahLst/>
              <a:cxnLst/>
              <a:rect l="l" t="t" r="r" b="b"/>
              <a:pathLst>
                <a:path w="1270" h="1905">
                  <a:moveTo>
                    <a:pt x="1117" y="0"/>
                  </a:moveTo>
                  <a:lnTo>
                    <a:pt x="558" y="1117"/>
                  </a:lnTo>
                  <a:lnTo>
                    <a:pt x="0" y="1676"/>
                  </a:lnTo>
                </a:path>
              </a:pathLst>
            </a:custGeom>
            <a:ln w="3175">
              <a:solidFill>
                <a:srgbClr val="5C86AE"/>
              </a:solidFill>
            </a:ln>
          </p:spPr>
          <p:txBody>
            <a:bodyPr wrap="square" lIns="0" tIns="0" rIns="0" bIns="0" rtlCol="0"/>
            <a:lstStyle/>
            <a:p/>
          </p:txBody>
        </p:sp>
        <p:sp>
          <p:nvSpPr>
            <p:cNvPr id="3637" name="object 3637" descr=""/>
            <p:cNvSpPr/>
            <p:nvPr/>
          </p:nvSpPr>
          <p:spPr>
            <a:xfrm>
              <a:off x="5948215" y="2505142"/>
              <a:ext cx="635" cy="1905"/>
            </a:xfrm>
            <a:custGeom>
              <a:avLst/>
              <a:gdLst/>
              <a:ahLst/>
              <a:cxnLst/>
              <a:rect l="l" t="t" r="r" b="b"/>
              <a:pathLst>
                <a:path w="635" h="1905">
                  <a:moveTo>
                    <a:pt x="558" y="0"/>
                  </a:moveTo>
                  <a:lnTo>
                    <a:pt x="558" y="1117"/>
                  </a:lnTo>
                  <a:lnTo>
                    <a:pt x="0" y="1676"/>
                  </a:lnTo>
                </a:path>
              </a:pathLst>
            </a:custGeom>
            <a:ln w="3175">
              <a:solidFill>
                <a:srgbClr val="5C86AE"/>
              </a:solidFill>
            </a:ln>
          </p:spPr>
          <p:txBody>
            <a:bodyPr wrap="square" lIns="0" tIns="0" rIns="0" bIns="0" rtlCol="0"/>
            <a:lstStyle/>
            <a:p/>
          </p:txBody>
        </p:sp>
        <p:sp>
          <p:nvSpPr>
            <p:cNvPr id="3638" name="object 3638" descr=""/>
            <p:cNvSpPr/>
            <p:nvPr/>
          </p:nvSpPr>
          <p:spPr>
            <a:xfrm>
              <a:off x="5948216" y="2507375"/>
              <a:ext cx="1270" cy="3810"/>
            </a:xfrm>
            <a:custGeom>
              <a:avLst/>
              <a:gdLst/>
              <a:ahLst/>
              <a:cxnLst/>
              <a:rect l="l" t="t" r="r" b="b"/>
              <a:pathLst>
                <a:path w="1270" h="3810">
                  <a:moveTo>
                    <a:pt x="0" y="0"/>
                  </a:moveTo>
                  <a:lnTo>
                    <a:pt x="558" y="1117"/>
                  </a:lnTo>
                  <a:lnTo>
                    <a:pt x="558" y="1676"/>
                  </a:lnTo>
                  <a:lnTo>
                    <a:pt x="558" y="2794"/>
                  </a:lnTo>
                  <a:lnTo>
                    <a:pt x="1117" y="3352"/>
                  </a:lnTo>
                  <a:lnTo>
                    <a:pt x="0" y="2235"/>
                  </a:lnTo>
                  <a:lnTo>
                    <a:pt x="0" y="0"/>
                  </a:lnTo>
                </a:path>
              </a:pathLst>
            </a:custGeom>
            <a:ln w="3175">
              <a:solidFill>
                <a:srgbClr val="5C86AE"/>
              </a:solidFill>
            </a:ln>
          </p:spPr>
          <p:txBody>
            <a:bodyPr wrap="square" lIns="0" tIns="0" rIns="0" bIns="0" rtlCol="0"/>
            <a:lstStyle/>
            <a:p/>
          </p:txBody>
        </p:sp>
        <p:sp>
          <p:nvSpPr>
            <p:cNvPr id="3639" name="object 3639" descr=""/>
            <p:cNvSpPr/>
            <p:nvPr/>
          </p:nvSpPr>
          <p:spPr>
            <a:xfrm>
              <a:off x="5948216" y="2505700"/>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640" name="object 3640" descr=""/>
            <p:cNvSpPr/>
            <p:nvPr/>
          </p:nvSpPr>
          <p:spPr>
            <a:xfrm>
              <a:off x="5593134" y="2505700"/>
              <a:ext cx="2540" cy="3175"/>
            </a:xfrm>
            <a:custGeom>
              <a:avLst/>
              <a:gdLst/>
              <a:ahLst/>
              <a:cxnLst/>
              <a:rect l="l" t="t" r="r" b="b"/>
              <a:pathLst>
                <a:path w="2539" h="3175">
                  <a:moveTo>
                    <a:pt x="2235" y="558"/>
                  </a:moveTo>
                  <a:lnTo>
                    <a:pt x="2235" y="1676"/>
                  </a:lnTo>
                  <a:lnTo>
                    <a:pt x="2235" y="2235"/>
                  </a:lnTo>
                  <a:lnTo>
                    <a:pt x="1676" y="2235"/>
                  </a:lnTo>
                  <a:lnTo>
                    <a:pt x="1117" y="2793"/>
                  </a:lnTo>
                  <a:lnTo>
                    <a:pt x="558" y="2235"/>
                  </a:lnTo>
                  <a:lnTo>
                    <a:pt x="0" y="2235"/>
                  </a:lnTo>
                  <a:lnTo>
                    <a:pt x="0" y="1676"/>
                  </a:lnTo>
                  <a:lnTo>
                    <a:pt x="0" y="558"/>
                  </a:lnTo>
                  <a:lnTo>
                    <a:pt x="558" y="558"/>
                  </a:lnTo>
                  <a:lnTo>
                    <a:pt x="1117" y="0"/>
                  </a:lnTo>
                  <a:lnTo>
                    <a:pt x="1676" y="558"/>
                  </a:lnTo>
                  <a:lnTo>
                    <a:pt x="2235" y="558"/>
                  </a:lnTo>
                </a:path>
              </a:pathLst>
            </a:custGeom>
            <a:ln w="3175">
              <a:solidFill>
                <a:srgbClr val="5C86AE"/>
              </a:solidFill>
            </a:ln>
          </p:spPr>
          <p:txBody>
            <a:bodyPr wrap="square" lIns="0" tIns="0" rIns="0" bIns="0" rtlCol="0"/>
            <a:lstStyle/>
            <a:p/>
          </p:txBody>
        </p:sp>
        <p:sp>
          <p:nvSpPr>
            <p:cNvPr id="3641" name="object 3641" descr=""/>
            <p:cNvSpPr/>
            <p:nvPr/>
          </p:nvSpPr>
          <p:spPr>
            <a:xfrm>
              <a:off x="5296112" y="247387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642" name="object 3642" descr=""/>
            <p:cNvSpPr/>
            <p:nvPr/>
          </p:nvSpPr>
          <p:spPr>
            <a:xfrm>
              <a:off x="5296672" y="2521331"/>
              <a:ext cx="635" cy="2540"/>
            </a:xfrm>
            <a:custGeom>
              <a:avLst/>
              <a:gdLst/>
              <a:ahLst/>
              <a:cxnLst/>
              <a:rect l="l" t="t" r="r" b="b"/>
              <a:pathLst>
                <a:path w="635" h="2539">
                  <a:moveTo>
                    <a:pt x="0" y="2235"/>
                  </a:moveTo>
                  <a:lnTo>
                    <a:pt x="558" y="1117"/>
                  </a:lnTo>
                  <a:lnTo>
                    <a:pt x="558" y="0"/>
                  </a:lnTo>
                </a:path>
              </a:pathLst>
            </a:custGeom>
            <a:ln w="3175">
              <a:solidFill>
                <a:srgbClr val="5C86AE"/>
              </a:solidFill>
            </a:ln>
          </p:spPr>
          <p:txBody>
            <a:bodyPr wrap="square" lIns="0" tIns="0" rIns="0" bIns="0" rtlCol="0"/>
            <a:lstStyle/>
            <a:p/>
          </p:txBody>
        </p:sp>
        <p:sp>
          <p:nvSpPr>
            <p:cNvPr id="3643" name="object 3643" descr=""/>
            <p:cNvSpPr/>
            <p:nvPr/>
          </p:nvSpPr>
          <p:spPr>
            <a:xfrm>
              <a:off x="5296670" y="2531933"/>
              <a:ext cx="635" cy="4445"/>
            </a:xfrm>
            <a:custGeom>
              <a:avLst/>
              <a:gdLst/>
              <a:ahLst/>
              <a:cxnLst/>
              <a:rect l="l" t="t" r="r" b="b"/>
              <a:pathLst>
                <a:path w="635" h="4444">
                  <a:moveTo>
                    <a:pt x="558" y="3911"/>
                  </a:moveTo>
                  <a:lnTo>
                    <a:pt x="558" y="2793"/>
                  </a:lnTo>
                  <a:lnTo>
                    <a:pt x="0" y="2235"/>
                  </a:lnTo>
                  <a:lnTo>
                    <a:pt x="558" y="1117"/>
                  </a:lnTo>
                  <a:lnTo>
                    <a:pt x="558" y="0"/>
                  </a:lnTo>
                </a:path>
              </a:pathLst>
            </a:custGeom>
            <a:ln w="3175">
              <a:solidFill>
                <a:srgbClr val="5C86AE"/>
              </a:solidFill>
            </a:ln>
          </p:spPr>
          <p:txBody>
            <a:bodyPr wrap="square" lIns="0" tIns="0" rIns="0" bIns="0" rtlCol="0"/>
            <a:lstStyle/>
            <a:p/>
          </p:txBody>
        </p:sp>
        <p:sp>
          <p:nvSpPr>
            <p:cNvPr id="3644" name="object 3644" descr=""/>
            <p:cNvSpPr/>
            <p:nvPr/>
          </p:nvSpPr>
          <p:spPr>
            <a:xfrm>
              <a:off x="5296670" y="2523569"/>
              <a:ext cx="635" cy="8890"/>
            </a:xfrm>
            <a:custGeom>
              <a:avLst/>
              <a:gdLst/>
              <a:ahLst/>
              <a:cxnLst/>
              <a:rect l="l" t="t" r="r" b="b"/>
              <a:pathLst>
                <a:path w="635" h="8889">
                  <a:moveTo>
                    <a:pt x="558" y="8369"/>
                  </a:moveTo>
                  <a:lnTo>
                    <a:pt x="558" y="7810"/>
                  </a:lnTo>
                  <a:lnTo>
                    <a:pt x="558" y="6692"/>
                  </a:lnTo>
                  <a:lnTo>
                    <a:pt x="0" y="5016"/>
                  </a:lnTo>
                  <a:lnTo>
                    <a:pt x="558" y="3340"/>
                  </a:lnTo>
                  <a:lnTo>
                    <a:pt x="558" y="2235"/>
                  </a:lnTo>
                  <a:lnTo>
                    <a:pt x="558" y="1676"/>
                  </a:lnTo>
                  <a:lnTo>
                    <a:pt x="558" y="558"/>
                  </a:lnTo>
                  <a:lnTo>
                    <a:pt x="0" y="0"/>
                  </a:lnTo>
                </a:path>
              </a:pathLst>
            </a:custGeom>
            <a:ln w="3175">
              <a:solidFill>
                <a:srgbClr val="5C86AE"/>
              </a:solidFill>
            </a:ln>
          </p:spPr>
          <p:txBody>
            <a:bodyPr wrap="square" lIns="0" tIns="0" rIns="0" bIns="0" rtlCol="0"/>
            <a:lstStyle/>
            <a:p/>
          </p:txBody>
        </p:sp>
        <p:sp>
          <p:nvSpPr>
            <p:cNvPr id="3645" name="object 3645" descr=""/>
            <p:cNvSpPr/>
            <p:nvPr/>
          </p:nvSpPr>
          <p:spPr>
            <a:xfrm>
              <a:off x="5300578" y="2473315"/>
              <a:ext cx="0" cy="3175"/>
            </a:xfrm>
            <a:custGeom>
              <a:avLst/>
              <a:gdLst/>
              <a:ahLst/>
              <a:cxnLst/>
              <a:rect l="l" t="t" r="r" b="b"/>
              <a:pathLst>
                <a:path w="0" h="3175">
                  <a:moveTo>
                    <a:pt x="0" y="2794"/>
                  </a:moveTo>
                  <a:lnTo>
                    <a:pt x="0" y="1676"/>
                  </a:lnTo>
                  <a:lnTo>
                    <a:pt x="0" y="1117"/>
                  </a:lnTo>
                  <a:lnTo>
                    <a:pt x="0" y="558"/>
                  </a:lnTo>
                  <a:lnTo>
                    <a:pt x="0" y="0"/>
                  </a:lnTo>
                </a:path>
              </a:pathLst>
            </a:custGeom>
            <a:ln w="3175">
              <a:solidFill>
                <a:srgbClr val="5C86AE"/>
              </a:solidFill>
            </a:ln>
          </p:spPr>
          <p:txBody>
            <a:bodyPr wrap="square" lIns="0" tIns="0" rIns="0" bIns="0" rtlCol="0"/>
            <a:lstStyle/>
            <a:p/>
          </p:txBody>
        </p:sp>
        <p:sp>
          <p:nvSpPr>
            <p:cNvPr id="3646" name="object 3646" descr=""/>
            <p:cNvSpPr/>
            <p:nvPr/>
          </p:nvSpPr>
          <p:spPr>
            <a:xfrm>
              <a:off x="5469742" y="2469976"/>
              <a:ext cx="3175" cy="635"/>
            </a:xfrm>
            <a:custGeom>
              <a:avLst/>
              <a:gdLst/>
              <a:ahLst/>
              <a:cxnLst/>
              <a:rect l="l" t="t" r="r" b="b"/>
              <a:pathLst>
                <a:path w="3175" h="635">
                  <a:moveTo>
                    <a:pt x="2794" y="546"/>
                  </a:moveTo>
                  <a:lnTo>
                    <a:pt x="2235" y="546"/>
                  </a:lnTo>
                  <a:lnTo>
                    <a:pt x="1676" y="0"/>
                  </a:lnTo>
                  <a:lnTo>
                    <a:pt x="1117" y="0"/>
                  </a:lnTo>
                  <a:lnTo>
                    <a:pt x="558" y="0"/>
                  </a:lnTo>
                  <a:lnTo>
                    <a:pt x="0" y="0"/>
                  </a:lnTo>
                </a:path>
              </a:pathLst>
            </a:custGeom>
            <a:ln w="3175">
              <a:solidFill>
                <a:srgbClr val="5C86AE"/>
              </a:solidFill>
            </a:ln>
          </p:spPr>
          <p:txBody>
            <a:bodyPr wrap="square" lIns="0" tIns="0" rIns="0" bIns="0" rtlCol="0"/>
            <a:lstStyle/>
            <a:p/>
          </p:txBody>
        </p:sp>
        <p:sp>
          <p:nvSpPr>
            <p:cNvPr id="3647" name="object 3647" descr=""/>
            <p:cNvSpPr/>
            <p:nvPr/>
          </p:nvSpPr>
          <p:spPr>
            <a:xfrm>
              <a:off x="5469746" y="2543105"/>
              <a:ext cx="4445" cy="1270"/>
            </a:xfrm>
            <a:custGeom>
              <a:avLst/>
              <a:gdLst/>
              <a:ahLst/>
              <a:cxnLst/>
              <a:rect l="l" t="t" r="r" b="b"/>
              <a:pathLst>
                <a:path w="4445" h="1269">
                  <a:moveTo>
                    <a:pt x="0" y="1117"/>
                  </a:moveTo>
                  <a:lnTo>
                    <a:pt x="558" y="1117"/>
                  </a:lnTo>
                  <a:lnTo>
                    <a:pt x="1117" y="1117"/>
                  </a:lnTo>
                  <a:lnTo>
                    <a:pt x="1676" y="1117"/>
                  </a:lnTo>
                  <a:lnTo>
                    <a:pt x="2235" y="558"/>
                  </a:lnTo>
                  <a:lnTo>
                    <a:pt x="2794" y="558"/>
                  </a:lnTo>
                  <a:lnTo>
                    <a:pt x="3911" y="0"/>
                  </a:lnTo>
                </a:path>
              </a:pathLst>
            </a:custGeom>
            <a:ln w="3175">
              <a:solidFill>
                <a:srgbClr val="5C86AE"/>
              </a:solidFill>
            </a:ln>
          </p:spPr>
          <p:txBody>
            <a:bodyPr wrap="square" lIns="0" tIns="0" rIns="0" bIns="0" rtlCol="0"/>
            <a:lstStyle/>
            <a:p/>
          </p:txBody>
        </p:sp>
        <p:sp>
          <p:nvSpPr>
            <p:cNvPr id="3648" name="object 3648" descr=""/>
            <p:cNvSpPr/>
            <p:nvPr/>
          </p:nvSpPr>
          <p:spPr>
            <a:xfrm>
              <a:off x="5460813" y="2555949"/>
              <a:ext cx="13335" cy="5715"/>
            </a:xfrm>
            <a:custGeom>
              <a:avLst/>
              <a:gdLst/>
              <a:ahLst/>
              <a:cxnLst/>
              <a:rect l="l" t="t" r="r" b="b"/>
              <a:pathLst>
                <a:path w="13335" h="5714">
                  <a:moveTo>
                    <a:pt x="12839" y="0"/>
                  </a:moveTo>
                  <a:lnTo>
                    <a:pt x="11163" y="1104"/>
                  </a:lnTo>
                  <a:lnTo>
                    <a:pt x="10045" y="1676"/>
                  </a:lnTo>
                  <a:lnTo>
                    <a:pt x="8369" y="2235"/>
                  </a:lnTo>
                  <a:lnTo>
                    <a:pt x="7264" y="3352"/>
                  </a:lnTo>
                  <a:lnTo>
                    <a:pt x="6146" y="3911"/>
                  </a:lnTo>
                  <a:lnTo>
                    <a:pt x="5029" y="4470"/>
                  </a:lnTo>
                  <a:lnTo>
                    <a:pt x="4470" y="4470"/>
                  </a:lnTo>
                  <a:lnTo>
                    <a:pt x="3352" y="5029"/>
                  </a:lnTo>
                  <a:lnTo>
                    <a:pt x="2794" y="5029"/>
                  </a:lnTo>
                  <a:lnTo>
                    <a:pt x="1676" y="5575"/>
                  </a:lnTo>
                  <a:lnTo>
                    <a:pt x="1117" y="5575"/>
                  </a:lnTo>
                  <a:lnTo>
                    <a:pt x="558" y="5575"/>
                  </a:lnTo>
                  <a:lnTo>
                    <a:pt x="0" y="5575"/>
                  </a:lnTo>
                </a:path>
              </a:pathLst>
            </a:custGeom>
            <a:ln w="3175">
              <a:solidFill>
                <a:srgbClr val="5C86AE"/>
              </a:solidFill>
            </a:ln>
          </p:spPr>
          <p:txBody>
            <a:bodyPr wrap="square" lIns="0" tIns="0" rIns="0" bIns="0" rtlCol="0"/>
            <a:lstStyle/>
            <a:p/>
          </p:txBody>
        </p:sp>
        <p:sp>
          <p:nvSpPr>
            <p:cNvPr id="3649" name="object 3649" descr=""/>
            <p:cNvSpPr/>
            <p:nvPr/>
          </p:nvSpPr>
          <p:spPr>
            <a:xfrm>
              <a:off x="5460817" y="2452662"/>
              <a:ext cx="13335" cy="5715"/>
            </a:xfrm>
            <a:custGeom>
              <a:avLst/>
              <a:gdLst/>
              <a:ahLst/>
              <a:cxnLst/>
              <a:rect l="l" t="t" r="r" b="b"/>
              <a:pathLst>
                <a:path w="13335" h="5714">
                  <a:moveTo>
                    <a:pt x="0" y="0"/>
                  </a:moveTo>
                  <a:lnTo>
                    <a:pt x="558" y="0"/>
                  </a:lnTo>
                  <a:lnTo>
                    <a:pt x="1117" y="0"/>
                  </a:lnTo>
                  <a:lnTo>
                    <a:pt x="1676" y="0"/>
                  </a:lnTo>
                  <a:lnTo>
                    <a:pt x="2794" y="558"/>
                  </a:lnTo>
                  <a:lnTo>
                    <a:pt x="3352" y="558"/>
                  </a:lnTo>
                  <a:lnTo>
                    <a:pt x="4470" y="1117"/>
                  </a:lnTo>
                  <a:lnTo>
                    <a:pt x="5029" y="1676"/>
                  </a:lnTo>
                  <a:lnTo>
                    <a:pt x="6134" y="1676"/>
                  </a:lnTo>
                  <a:lnTo>
                    <a:pt x="7251" y="2235"/>
                  </a:lnTo>
                  <a:lnTo>
                    <a:pt x="8369" y="3352"/>
                  </a:lnTo>
                  <a:lnTo>
                    <a:pt x="10045" y="3911"/>
                  </a:lnTo>
                  <a:lnTo>
                    <a:pt x="11163" y="5029"/>
                  </a:lnTo>
                  <a:lnTo>
                    <a:pt x="12839" y="5575"/>
                  </a:lnTo>
                </a:path>
              </a:pathLst>
            </a:custGeom>
            <a:ln w="3175">
              <a:solidFill>
                <a:srgbClr val="5C86AE"/>
              </a:solidFill>
            </a:ln>
          </p:spPr>
          <p:txBody>
            <a:bodyPr wrap="square" lIns="0" tIns="0" rIns="0" bIns="0" rtlCol="0"/>
            <a:lstStyle/>
            <a:p/>
          </p:txBody>
        </p:sp>
        <p:sp>
          <p:nvSpPr>
            <p:cNvPr id="3650" name="object 3650" descr=""/>
            <p:cNvSpPr/>
            <p:nvPr/>
          </p:nvSpPr>
          <p:spPr>
            <a:xfrm>
              <a:off x="5487618" y="244205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651" name="object 3651" descr=""/>
            <p:cNvSpPr/>
            <p:nvPr/>
          </p:nvSpPr>
          <p:spPr>
            <a:xfrm>
              <a:off x="5477557" y="2417489"/>
              <a:ext cx="113664" cy="0"/>
            </a:xfrm>
            <a:custGeom>
              <a:avLst/>
              <a:gdLst/>
              <a:ahLst/>
              <a:cxnLst/>
              <a:rect l="l" t="t" r="r" b="b"/>
              <a:pathLst>
                <a:path w="113664" h="0">
                  <a:moveTo>
                    <a:pt x="113347" y="0"/>
                  </a:moveTo>
                  <a:lnTo>
                    <a:pt x="113347" y="0"/>
                  </a:lnTo>
                  <a:lnTo>
                    <a:pt x="0" y="0"/>
                  </a:lnTo>
                  <a:lnTo>
                    <a:pt x="571" y="0"/>
                  </a:lnTo>
                  <a:lnTo>
                    <a:pt x="1117" y="0"/>
                  </a:lnTo>
                  <a:lnTo>
                    <a:pt x="2806" y="0"/>
                  </a:lnTo>
                </a:path>
              </a:pathLst>
            </a:custGeom>
            <a:ln w="3175">
              <a:solidFill>
                <a:srgbClr val="5C86AE"/>
              </a:solidFill>
            </a:ln>
          </p:spPr>
          <p:txBody>
            <a:bodyPr wrap="square" lIns="0" tIns="0" rIns="0" bIns="0" rtlCol="0"/>
            <a:lstStyle/>
            <a:p/>
          </p:txBody>
        </p:sp>
        <p:sp>
          <p:nvSpPr>
            <p:cNvPr id="3652" name="object 3652" descr=""/>
            <p:cNvSpPr/>
            <p:nvPr/>
          </p:nvSpPr>
          <p:spPr>
            <a:xfrm>
              <a:off x="5475326" y="2429204"/>
              <a:ext cx="635" cy="9525"/>
            </a:xfrm>
            <a:custGeom>
              <a:avLst/>
              <a:gdLst/>
              <a:ahLst/>
              <a:cxnLst/>
              <a:rect l="l" t="t" r="r" b="b"/>
              <a:pathLst>
                <a:path w="635" h="9525">
                  <a:moveTo>
                    <a:pt x="558" y="9499"/>
                  </a:moveTo>
                  <a:lnTo>
                    <a:pt x="0" y="9499"/>
                  </a:lnTo>
                  <a:lnTo>
                    <a:pt x="0" y="8940"/>
                  </a:lnTo>
                  <a:lnTo>
                    <a:pt x="0" y="8382"/>
                  </a:lnTo>
                  <a:lnTo>
                    <a:pt x="0" y="5588"/>
                  </a:lnTo>
                  <a:lnTo>
                    <a:pt x="558" y="3365"/>
                  </a:lnTo>
                  <a:lnTo>
                    <a:pt x="558" y="2235"/>
                  </a:lnTo>
                  <a:lnTo>
                    <a:pt x="558" y="1676"/>
                  </a:lnTo>
                  <a:lnTo>
                    <a:pt x="558" y="1130"/>
                  </a:lnTo>
                  <a:lnTo>
                    <a:pt x="558" y="558"/>
                  </a:lnTo>
                  <a:lnTo>
                    <a:pt x="558" y="0"/>
                  </a:lnTo>
                  <a:lnTo>
                    <a:pt x="558" y="558"/>
                  </a:lnTo>
                  <a:lnTo>
                    <a:pt x="558" y="1130"/>
                  </a:lnTo>
                  <a:lnTo>
                    <a:pt x="558" y="1676"/>
                  </a:lnTo>
                  <a:lnTo>
                    <a:pt x="558" y="2235"/>
                  </a:lnTo>
                  <a:lnTo>
                    <a:pt x="558" y="3365"/>
                  </a:lnTo>
                  <a:lnTo>
                    <a:pt x="0" y="5588"/>
                  </a:lnTo>
                </a:path>
              </a:pathLst>
            </a:custGeom>
            <a:ln w="3175">
              <a:solidFill>
                <a:srgbClr val="5C86AE"/>
              </a:solidFill>
            </a:ln>
          </p:spPr>
          <p:txBody>
            <a:bodyPr wrap="square" lIns="0" tIns="0" rIns="0" bIns="0" rtlCol="0"/>
            <a:lstStyle/>
            <a:p/>
          </p:txBody>
        </p:sp>
        <p:sp>
          <p:nvSpPr>
            <p:cNvPr id="3653" name="object 3653" descr=""/>
            <p:cNvSpPr/>
            <p:nvPr/>
          </p:nvSpPr>
          <p:spPr>
            <a:xfrm>
              <a:off x="5475326" y="2437587"/>
              <a:ext cx="118745" cy="0"/>
            </a:xfrm>
            <a:custGeom>
              <a:avLst/>
              <a:gdLst/>
              <a:ahLst/>
              <a:cxnLst/>
              <a:rect l="l" t="t" r="r" b="b"/>
              <a:pathLst>
                <a:path w="118745" h="0">
                  <a:moveTo>
                    <a:pt x="0" y="0"/>
                  </a:moveTo>
                  <a:lnTo>
                    <a:pt x="0" y="0"/>
                  </a:lnTo>
                  <a:lnTo>
                    <a:pt x="118364" y="0"/>
                  </a:lnTo>
                  <a:lnTo>
                    <a:pt x="117805" y="0"/>
                  </a:lnTo>
                  <a:lnTo>
                    <a:pt x="117246" y="0"/>
                  </a:lnTo>
                  <a:lnTo>
                    <a:pt x="116141" y="0"/>
                  </a:lnTo>
                  <a:lnTo>
                    <a:pt x="115582" y="0"/>
                  </a:lnTo>
                  <a:lnTo>
                    <a:pt x="114465" y="0"/>
                  </a:lnTo>
                </a:path>
              </a:pathLst>
            </a:custGeom>
            <a:ln w="3175">
              <a:solidFill>
                <a:srgbClr val="5C86AE"/>
              </a:solidFill>
            </a:ln>
          </p:spPr>
          <p:txBody>
            <a:bodyPr wrap="square" lIns="0" tIns="0" rIns="0" bIns="0" rtlCol="0"/>
            <a:lstStyle/>
            <a:p/>
          </p:txBody>
        </p:sp>
        <p:sp>
          <p:nvSpPr>
            <p:cNvPr id="3654" name="object 3654" descr=""/>
            <p:cNvSpPr/>
            <p:nvPr/>
          </p:nvSpPr>
          <p:spPr>
            <a:xfrm>
              <a:off x="5476438" y="2440377"/>
              <a:ext cx="116205" cy="0"/>
            </a:xfrm>
            <a:custGeom>
              <a:avLst/>
              <a:gdLst/>
              <a:ahLst/>
              <a:cxnLst/>
              <a:rect l="l" t="t" r="r" b="b"/>
              <a:pathLst>
                <a:path w="116204" h="0">
                  <a:moveTo>
                    <a:pt x="116141" y="0"/>
                  </a:moveTo>
                  <a:lnTo>
                    <a:pt x="116141" y="0"/>
                  </a:lnTo>
                  <a:lnTo>
                    <a:pt x="558" y="0"/>
                  </a:lnTo>
                  <a:lnTo>
                    <a:pt x="0" y="0"/>
                  </a:lnTo>
                </a:path>
              </a:pathLst>
            </a:custGeom>
            <a:ln w="3175">
              <a:solidFill>
                <a:srgbClr val="5C86AE"/>
              </a:solidFill>
            </a:ln>
          </p:spPr>
          <p:txBody>
            <a:bodyPr wrap="square" lIns="0" tIns="0" rIns="0" bIns="0" rtlCol="0"/>
            <a:lstStyle/>
            <a:p/>
          </p:txBody>
        </p:sp>
        <p:sp>
          <p:nvSpPr>
            <p:cNvPr id="3655" name="object 3655" descr=""/>
            <p:cNvSpPr/>
            <p:nvPr/>
          </p:nvSpPr>
          <p:spPr>
            <a:xfrm>
              <a:off x="5475885" y="2438703"/>
              <a:ext cx="117475" cy="0"/>
            </a:xfrm>
            <a:custGeom>
              <a:avLst/>
              <a:gdLst/>
              <a:ahLst/>
              <a:cxnLst/>
              <a:rect l="l" t="t" r="r" b="b"/>
              <a:pathLst>
                <a:path w="117475" h="0">
                  <a:moveTo>
                    <a:pt x="0" y="0"/>
                  </a:moveTo>
                  <a:lnTo>
                    <a:pt x="0" y="0"/>
                  </a:lnTo>
                  <a:lnTo>
                    <a:pt x="116687" y="0"/>
                  </a:lnTo>
                  <a:lnTo>
                    <a:pt x="117246" y="0"/>
                  </a:lnTo>
                </a:path>
              </a:pathLst>
            </a:custGeom>
            <a:ln w="3175">
              <a:solidFill>
                <a:srgbClr val="5C86AE"/>
              </a:solidFill>
            </a:ln>
          </p:spPr>
          <p:txBody>
            <a:bodyPr wrap="square" lIns="0" tIns="0" rIns="0" bIns="0" rtlCol="0"/>
            <a:lstStyle/>
            <a:p/>
          </p:txBody>
        </p:sp>
        <p:sp>
          <p:nvSpPr>
            <p:cNvPr id="3656" name="object 3656" descr=""/>
            <p:cNvSpPr/>
            <p:nvPr/>
          </p:nvSpPr>
          <p:spPr>
            <a:xfrm>
              <a:off x="5948215" y="2501227"/>
              <a:ext cx="4445" cy="3810"/>
            </a:xfrm>
            <a:custGeom>
              <a:avLst/>
              <a:gdLst/>
              <a:ahLst/>
              <a:cxnLst/>
              <a:rect l="l" t="t" r="r" b="b"/>
              <a:pathLst>
                <a:path w="4445" h="3810">
                  <a:moveTo>
                    <a:pt x="1117" y="2235"/>
                  </a:moveTo>
                  <a:lnTo>
                    <a:pt x="0" y="3352"/>
                  </a:lnTo>
                  <a:lnTo>
                    <a:pt x="3911" y="0"/>
                  </a:lnTo>
                </a:path>
              </a:pathLst>
            </a:custGeom>
            <a:ln w="3175">
              <a:solidFill>
                <a:srgbClr val="5C86AE"/>
              </a:solidFill>
            </a:ln>
          </p:spPr>
          <p:txBody>
            <a:bodyPr wrap="square" lIns="0" tIns="0" rIns="0" bIns="0" rtlCol="0"/>
            <a:lstStyle/>
            <a:p/>
          </p:txBody>
        </p:sp>
        <p:sp>
          <p:nvSpPr>
            <p:cNvPr id="3657" name="object 3657" descr=""/>
            <p:cNvSpPr/>
            <p:nvPr/>
          </p:nvSpPr>
          <p:spPr>
            <a:xfrm>
              <a:off x="5297229" y="2474992"/>
              <a:ext cx="635" cy="635"/>
            </a:xfrm>
            <a:custGeom>
              <a:avLst/>
              <a:gdLst/>
              <a:ahLst/>
              <a:cxnLst/>
              <a:rect l="l" t="t" r="r" b="b"/>
              <a:pathLst>
                <a:path w="635" h="635">
                  <a:moveTo>
                    <a:pt x="558" y="558"/>
                  </a:moveTo>
                  <a:lnTo>
                    <a:pt x="558" y="0"/>
                  </a:lnTo>
                  <a:lnTo>
                    <a:pt x="0" y="0"/>
                  </a:lnTo>
                  <a:lnTo>
                    <a:pt x="558" y="0"/>
                  </a:lnTo>
                  <a:lnTo>
                    <a:pt x="558" y="558"/>
                  </a:lnTo>
                </a:path>
              </a:pathLst>
            </a:custGeom>
            <a:ln w="3175">
              <a:solidFill>
                <a:srgbClr val="5C86AE"/>
              </a:solidFill>
            </a:ln>
          </p:spPr>
          <p:txBody>
            <a:bodyPr wrap="square" lIns="0" tIns="0" rIns="0" bIns="0" rtlCol="0"/>
            <a:lstStyle/>
            <a:p/>
          </p:txBody>
        </p:sp>
        <p:sp>
          <p:nvSpPr>
            <p:cNvPr id="3658" name="object 3658" descr=""/>
            <p:cNvSpPr/>
            <p:nvPr/>
          </p:nvSpPr>
          <p:spPr>
            <a:xfrm>
              <a:off x="5296112" y="2473875"/>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659" name="object 3659" descr=""/>
            <p:cNvSpPr/>
            <p:nvPr/>
          </p:nvSpPr>
          <p:spPr>
            <a:xfrm>
              <a:off x="5300578" y="247610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660" name="object 3660" descr=""/>
            <p:cNvSpPr/>
            <p:nvPr/>
          </p:nvSpPr>
          <p:spPr>
            <a:xfrm>
              <a:off x="5300019" y="2477783"/>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661" name="object 3661" descr=""/>
            <p:cNvSpPr/>
            <p:nvPr/>
          </p:nvSpPr>
          <p:spPr>
            <a:xfrm>
              <a:off x="5300019" y="247610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662" name="object 3662" descr=""/>
            <p:cNvSpPr/>
            <p:nvPr/>
          </p:nvSpPr>
          <p:spPr>
            <a:xfrm>
              <a:off x="5295555" y="2476109"/>
              <a:ext cx="0" cy="3175"/>
            </a:xfrm>
            <a:custGeom>
              <a:avLst/>
              <a:gdLst/>
              <a:ahLst/>
              <a:cxnLst/>
              <a:rect l="l" t="t" r="r" b="b"/>
              <a:pathLst>
                <a:path w="0" h="3175">
                  <a:moveTo>
                    <a:pt x="0" y="0"/>
                  </a:moveTo>
                  <a:lnTo>
                    <a:pt x="0" y="1117"/>
                  </a:lnTo>
                  <a:lnTo>
                    <a:pt x="0" y="1676"/>
                  </a:lnTo>
                  <a:lnTo>
                    <a:pt x="0" y="2794"/>
                  </a:lnTo>
                </a:path>
              </a:pathLst>
            </a:custGeom>
            <a:ln w="3175">
              <a:solidFill>
                <a:srgbClr val="5C86AE"/>
              </a:solidFill>
            </a:ln>
          </p:spPr>
          <p:txBody>
            <a:bodyPr wrap="square" lIns="0" tIns="0" rIns="0" bIns="0" rtlCol="0"/>
            <a:lstStyle/>
            <a:p/>
          </p:txBody>
        </p:sp>
        <p:sp>
          <p:nvSpPr>
            <p:cNvPr id="3663" name="object 3663" descr=""/>
            <p:cNvSpPr/>
            <p:nvPr/>
          </p:nvSpPr>
          <p:spPr>
            <a:xfrm>
              <a:off x="5295555" y="2477781"/>
              <a:ext cx="0" cy="1905"/>
            </a:xfrm>
            <a:custGeom>
              <a:avLst/>
              <a:gdLst/>
              <a:ahLst/>
              <a:cxnLst/>
              <a:rect l="l" t="t" r="r" b="b"/>
              <a:pathLst>
                <a:path w="0" h="1905">
                  <a:moveTo>
                    <a:pt x="0" y="1676"/>
                  </a:moveTo>
                  <a:lnTo>
                    <a:pt x="0" y="1117"/>
                  </a:lnTo>
                  <a:lnTo>
                    <a:pt x="0" y="558"/>
                  </a:lnTo>
                  <a:lnTo>
                    <a:pt x="0" y="0"/>
                  </a:lnTo>
                </a:path>
              </a:pathLst>
            </a:custGeom>
            <a:ln w="3175">
              <a:solidFill>
                <a:srgbClr val="5C86AE"/>
              </a:solidFill>
            </a:ln>
          </p:spPr>
          <p:txBody>
            <a:bodyPr wrap="square" lIns="0" tIns="0" rIns="0" bIns="0" rtlCol="0"/>
            <a:lstStyle/>
            <a:p/>
          </p:txBody>
        </p:sp>
        <p:sp>
          <p:nvSpPr>
            <p:cNvPr id="3664" name="object 3664" descr=""/>
            <p:cNvSpPr/>
            <p:nvPr/>
          </p:nvSpPr>
          <p:spPr>
            <a:xfrm>
              <a:off x="5295555" y="2476107"/>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665" name="object 3665" descr=""/>
            <p:cNvSpPr/>
            <p:nvPr/>
          </p:nvSpPr>
          <p:spPr>
            <a:xfrm>
              <a:off x="5272115" y="2530822"/>
              <a:ext cx="2540" cy="6985"/>
            </a:xfrm>
            <a:custGeom>
              <a:avLst/>
              <a:gdLst/>
              <a:ahLst/>
              <a:cxnLst/>
              <a:rect l="l" t="t" r="r" b="b"/>
              <a:pathLst>
                <a:path w="2539" h="6985">
                  <a:moveTo>
                    <a:pt x="0" y="0"/>
                  </a:moveTo>
                  <a:lnTo>
                    <a:pt x="1117" y="2794"/>
                  </a:lnTo>
                  <a:lnTo>
                    <a:pt x="1117" y="3911"/>
                  </a:lnTo>
                  <a:lnTo>
                    <a:pt x="1676" y="5029"/>
                  </a:lnTo>
                  <a:lnTo>
                    <a:pt x="1676" y="5575"/>
                  </a:lnTo>
                  <a:lnTo>
                    <a:pt x="1676" y="6134"/>
                  </a:lnTo>
                  <a:lnTo>
                    <a:pt x="2235" y="6705"/>
                  </a:lnTo>
                </a:path>
              </a:pathLst>
            </a:custGeom>
            <a:ln w="3175">
              <a:solidFill>
                <a:srgbClr val="5C86AE"/>
              </a:solidFill>
            </a:ln>
          </p:spPr>
          <p:txBody>
            <a:bodyPr wrap="square" lIns="0" tIns="0" rIns="0" bIns="0" rtlCol="0"/>
            <a:lstStyle/>
            <a:p/>
          </p:txBody>
        </p:sp>
        <p:sp>
          <p:nvSpPr>
            <p:cNvPr id="3666" name="object 3666" descr=""/>
            <p:cNvSpPr/>
            <p:nvPr/>
          </p:nvSpPr>
          <p:spPr>
            <a:xfrm>
              <a:off x="5281602" y="2530820"/>
              <a:ext cx="4445" cy="6985"/>
            </a:xfrm>
            <a:custGeom>
              <a:avLst/>
              <a:gdLst/>
              <a:ahLst/>
              <a:cxnLst/>
              <a:rect l="l" t="t" r="r" b="b"/>
              <a:pathLst>
                <a:path w="4445" h="6985">
                  <a:moveTo>
                    <a:pt x="0" y="6705"/>
                  </a:moveTo>
                  <a:lnTo>
                    <a:pt x="558" y="6146"/>
                  </a:lnTo>
                  <a:lnTo>
                    <a:pt x="558" y="5588"/>
                  </a:lnTo>
                  <a:lnTo>
                    <a:pt x="1117" y="5588"/>
                  </a:lnTo>
                  <a:lnTo>
                    <a:pt x="1117" y="5029"/>
                  </a:lnTo>
                  <a:lnTo>
                    <a:pt x="1676" y="4470"/>
                  </a:lnTo>
                  <a:lnTo>
                    <a:pt x="2235" y="3911"/>
                  </a:lnTo>
                  <a:lnTo>
                    <a:pt x="2794" y="2794"/>
                  </a:lnTo>
                  <a:lnTo>
                    <a:pt x="3911" y="0"/>
                  </a:lnTo>
                </a:path>
              </a:pathLst>
            </a:custGeom>
            <a:ln w="3175">
              <a:solidFill>
                <a:srgbClr val="5C86AE"/>
              </a:solidFill>
            </a:ln>
          </p:spPr>
          <p:txBody>
            <a:bodyPr wrap="square" lIns="0" tIns="0" rIns="0" bIns="0" rtlCol="0"/>
            <a:lstStyle/>
            <a:p/>
          </p:txBody>
        </p:sp>
        <p:sp>
          <p:nvSpPr>
            <p:cNvPr id="3667" name="object 3667" descr=""/>
            <p:cNvSpPr/>
            <p:nvPr/>
          </p:nvSpPr>
          <p:spPr>
            <a:xfrm>
              <a:off x="5281598" y="2476673"/>
              <a:ext cx="4445" cy="6350"/>
            </a:xfrm>
            <a:custGeom>
              <a:avLst/>
              <a:gdLst/>
              <a:ahLst/>
              <a:cxnLst/>
              <a:rect l="l" t="t" r="r" b="b"/>
              <a:pathLst>
                <a:path w="4445" h="6350">
                  <a:moveTo>
                    <a:pt x="3911" y="6134"/>
                  </a:moveTo>
                  <a:lnTo>
                    <a:pt x="2793" y="3898"/>
                  </a:lnTo>
                  <a:lnTo>
                    <a:pt x="2235" y="2781"/>
                  </a:lnTo>
                  <a:lnTo>
                    <a:pt x="1676" y="2222"/>
                  </a:lnTo>
                  <a:lnTo>
                    <a:pt x="1117" y="1663"/>
                  </a:lnTo>
                  <a:lnTo>
                    <a:pt x="1117" y="1104"/>
                  </a:lnTo>
                  <a:lnTo>
                    <a:pt x="558" y="558"/>
                  </a:lnTo>
                  <a:lnTo>
                    <a:pt x="558" y="0"/>
                  </a:lnTo>
                  <a:lnTo>
                    <a:pt x="0" y="0"/>
                  </a:lnTo>
                </a:path>
              </a:pathLst>
            </a:custGeom>
            <a:ln w="3175">
              <a:solidFill>
                <a:srgbClr val="5C86AE"/>
              </a:solidFill>
            </a:ln>
          </p:spPr>
          <p:txBody>
            <a:bodyPr wrap="square" lIns="0" tIns="0" rIns="0" bIns="0" rtlCol="0"/>
            <a:lstStyle/>
            <a:p/>
          </p:txBody>
        </p:sp>
        <p:sp>
          <p:nvSpPr>
            <p:cNvPr id="3668" name="object 3668" descr=""/>
            <p:cNvSpPr/>
            <p:nvPr/>
          </p:nvSpPr>
          <p:spPr>
            <a:xfrm>
              <a:off x="5272111" y="2476668"/>
              <a:ext cx="2540" cy="6350"/>
            </a:xfrm>
            <a:custGeom>
              <a:avLst/>
              <a:gdLst/>
              <a:ahLst/>
              <a:cxnLst/>
              <a:rect l="l" t="t" r="r" b="b"/>
              <a:pathLst>
                <a:path w="2539" h="6350">
                  <a:moveTo>
                    <a:pt x="2235" y="0"/>
                  </a:moveTo>
                  <a:lnTo>
                    <a:pt x="1676" y="558"/>
                  </a:lnTo>
                  <a:lnTo>
                    <a:pt x="1676" y="1117"/>
                  </a:lnTo>
                  <a:lnTo>
                    <a:pt x="1676" y="1676"/>
                  </a:lnTo>
                  <a:lnTo>
                    <a:pt x="1117" y="2794"/>
                  </a:lnTo>
                  <a:lnTo>
                    <a:pt x="1117" y="3911"/>
                  </a:lnTo>
                  <a:lnTo>
                    <a:pt x="558" y="5029"/>
                  </a:lnTo>
                  <a:lnTo>
                    <a:pt x="0" y="6134"/>
                  </a:lnTo>
                </a:path>
              </a:pathLst>
            </a:custGeom>
            <a:ln w="3175">
              <a:solidFill>
                <a:srgbClr val="5C86AE"/>
              </a:solidFill>
            </a:ln>
          </p:spPr>
          <p:txBody>
            <a:bodyPr wrap="square" lIns="0" tIns="0" rIns="0" bIns="0" rtlCol="0"/>
            <a:lstStyle/>
            <a:p/>
          </p:txBody>
        </p:sp>
        <p:sp>
          <p:nvSpPr>
            <p:cNvPr id="3669" name="object 3669" descr=""/>
            <p:cNvSpPr/>
            <p:nvPr/>
          </p:nvSpPr>
          <p:spPr>
            <a:xfrm>
              <a:off x="5949890" y="2507934"/>
              <a:ext cx="635" cy="0"/>
            </a:xfrm>
            <a:custGeom>
              <a:avLst/>
              <a:gdLst/>
              <a:ahLst/>
              <a:cxnLst/>
              <a:rect l="l" t="t" r="r" b="b"/>
              <a:pathLst>
                <a:path w="635" h="0">
                  <a:moveTo>
                    <a:pt x="0" y="0"/>
                  </a:moveTo>
                  <a:lnTo>
                    <a:pt x="558" y="0"/>
                  </a:lnTo>
                  <a:lnTo>
                    <a:pt x="0" y="0"/>
                  </a:lnTo>
                </a:path>
              </a:pathLst>
            </a:custGeom>
            <a:ln w="3175">
              <a:solidFill>
                <a:srgbClr val="5C86AE"/>
              </a:solidFill>
            </a:ln>
          </p:spPr>
          <p:txBody>
            <a:bodyPr wrap="square" lIns="0" tIns="0" rIns="0" bIns="0" rtlCol="0"/>
            <a:lstStyle/>
            <a:p/>
          </p:txBody>
        </p:sp>
        <p:sp>
          <p:nvSpPr>
            <p:cNvPr id="3670" name="object 3670" descr=""/>
            <p:cNvSpPr/>
            <p:nvPr/>
          </p:nvSpPr>
          <p:spPr>
            <a:xfrm>
              <a:off x="5301695" y="2471645"/>
              <a:ext cx="635" cy="1905"/>
            </a:xfrm>
            <a:custGeom>
              <a:avLst/>
              <a:gdLst/>
              <a:ahLst/>
              <a:cxnLst/>
              <a:rect l="l" t="t" r="r" b="b"/>
              <a:pathLst>
                <a:path w="635" h="1905">
                  <a:moveTo>
                    <a:pt x="0" y="0"/>
                  </a:moveTo>
                  <a:lnTo>
                    <a:pt x="0" y="558"/>
                  </a:lnTo>
                  <a:lnTo>
                    <a:pt x="558" y="1676"/>
                  </a:lnTo>
                </a:path>
              </a:pathLst>
            </a:custGeom>
            <a:ln w="3175">
              <a:solidFill>
                <a:srgbClr val="5C86AE"/>
              </a:solidFill>
            </a:ln>
          </p:spPr>
          <p:txBody>
            <a:bodyPr wrap="square" lIns="0" tIns="0" rIns="0" bIns="0" rtlCol="0"/>
            <a:lstStyle/>
            <a:p/>
          </p:txBody>
        </p:sp>
        <p:sp>
          <p:nvSpPr>
            <p:cNvPr id="3671" name="object 3671" descr=""/>
            <p:cNvSpPr/>
            <p:nvPr/>
          </p:nvSpPr>
          <p:spPr>
            <a:xfrm>
              <a:off x="5949890" y="2506816"/>
              <a:ext cx="635" cy="635"/>
            </a:xfrm>
            <a:custGeom>
              <a:avLst/>
              <a:gdLst/>
              <a:ahLst/>
              <a:cxnLst/>
              <a:rect l="l" t="t" r="r" b="b"/>
              <a:pathLst>
                <a:path w="635" h="635">
                  <a:moveTo>
                    <a:pt x="558" y="558"/>
                  </a:moveTo>
                  <a:lnTo>
                    <a:pt x="0" y="558"/>
                  </a:lnTo>
                  <a:lnTo>
                    <a:pt x="0" y="0"/>
                  </a:lnTo>
                </a:path>
              </a:pathLst>
            </a:custGeom>
            <a:ln w="3175">
              <a:solidFill>
                <a:srgbClr val="5C86AE"/>
              </a:solidFill>
            </a:ln>
          </p:spPr>
          <p:txBody>
            <a:bodyPr wrap="square" lIns="0" tIns="0" rIns="0" bIns="0" rtlCol="0"/>
            <a:lstStyle/>
            <a:p/>
          </p:txBody>
        </p:sp>
        <p:sp>
          <p:nvSpPr>
            <p:cNvPr id="3672" name="object 3672" descr=""/>
            <p:cNvSpPr/>
            <p:nvPr/>
          </p:nvSpPr>
          <p:spPr>
            <a:xfrm>
              <a:off x="5835441" y="2554268"/>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673" name="object 3673" descr=""/>
            <p:cNvSpPr/>
            <p:nvPr/>
          </p:nvSpPr>
          <p:spPr>
            <a:xfrm>
              <a:off x="5841023" y="2554268"/>
              <a:ext cx="635" cy="635"/>
            </a:xfrm>
            <a:custGeom>
              <a:avLst/>
              <a:gdLst/>
              <a:ahLst/>
              <a:cxnLst/>
              <a:rect l="l" t="t" r="r" b="b"/>
              <a:pathLst>
                <a:path w="635" h="635">
                  <a:moveTo>
                    <a:pt x="0" y="558"/>
                  </a:moveTo>
                  <a:lnTo>
                    <a:pt x="0" y="0"/>
                  </a:lnTo>
                  <a:lnTo>
                    <a:pt x="558" y="0"/>
                  </a:lnTo>
                </a:path>
              </a:pathLst>
            </a:custGeom>
            <a:ln w="3175">
              <a:solidFill>
                <a:srgbClr val="5C86AE"/>
              </a:solidFill>
            </a:ln>
          </p:spPr>
          <p:txBody>
            <a:bodyPr wrap="square" lIns="0" tIns="0" rIns="0" bIns="0" rtlCol="0"/>
            <a:lstStyle/>
            <a:p/>
          </p:txBody>
        </p:sp>
        <p:sp>
          <p:nvSpPr>
            <p:cNvPr id="3674" name="object 3674" descr=""/>
            <p:cNvSpPr/>
            <p:nvPr/>
          </p:nvSpPr>
          <p:spPr>
            <a:xfrm>
              <a:off x="5905788" y="2553152"/>
              <a:ext cx="4445" cy="1905"/>
            </a:xfrm>
            <a:custGeom>
              <a:avLst/>
              <a:gdLst/>
              <a:ahLst/>
              <a:cxnLst/>
              <a:rect l="l" t="t" r="r" b="b"/>
              <a:pathLst>
                <a:path w="4445" h="1905">
                  <a:moveTo>
                    <a:pt x="0" y="0"/>
                  </a:moveTo>
                  <a:lnTo>
                    <a:pt x="0" y="558"/>
                  </a:lnTo>
                  <a:lnTo>
                    <a:pt x="558" y="1117"/>
                  </a:lnTo>
                  <a:lnTo>
                    <a:pt x="1117" y="1676"/>
                  </a:lnTo>
                  <a:lnTo>
                    <a:pt x="1676" y="1676"/>
                  </a:lnTo>
                  <a:lnTo>
                    <a:pt x="2222" y="1676"/>
                  </a:lnTo>
                  <a:lnTo>
                    <a:pt x="2781" y="1676"/>
                  </a:lnTo>
                  <a:lnTo>
                    <a:pt x="3911" y="1676"/>
                  </a:lnTo>
                </a:path>
              </a:pathLst>
            </a:custGeom>
            <a:ln w="3175">
              <a:solidFill>
                <a:srgbClr val="5C86AE"/>
              </a:solidFill>
            </a:ln>
          </p:spPr>
          <p:txBody>
            <a:bodyPr wrap="square" lIns="0" tIns="0" rIns="0" bIns="0" rtlCol="0"/>
            <a:lstStyle/>
            <a:p/>
          </p:txBody>
        </p:sp>
        <p:sp>
          <p:nvSpPr>
            <p:cNvPr id="3675" name="object 3675" descr=""/>
            <p:cNvSpPr/>
            <p:nvPr/>
          </p:nvSpPr>
          <p:spPr>
            <a:xfrm>
              <a:off x="5807524" y="2551476"/>
              <a:ext cx="0" cy="1905"/>
            </a:xfrm>
            <a:custGeom>
              <a:avLst/>
              <a:gdLst/>
              <a:ahLst/>
              <a:cxnLst/>
              <a:rect l="l" t="t" r="r" b="b"/>
              <a:pathLst>
                <a:path w="0" h="1905">
                  <a:moveTo>
                    <a:pt x="0" y="1676"/>
                  </a:moveTo>
                  <a:lnTo>
                    <a:pt x="0" y="1117"/>
                  </a:lnTo>
                  <a:lnTo>
                    <a:pt x="0" y="558"/>
                  </a:lnTo>
                  <a:lnTo>
                    <a:pt x="0" y="0"/>
                  </a:lnTo>
                </a:path>
              </a:pathLst>
            </a:custGeom>
            <a:ln w="3175">
              <a:solidFill>
                <a:srgbClr val="5C86AE"/>
              </a:solidFill>
            </a:ln>
          </p:spPr>
          <p:txBody>
            <a:bodyPr wrap="square" lIns="0" tIns="0" rIns="0" bIns="0" rtlCol="0"/>
            <a:lstStyle/>
            <a:p/>
          </p:txBody>
        </p:sp>
        <p:sp>
          <p:nvSpPr>
            <p:cNvPr id="3676" name="object 3676" descr=""/>
            <p:cNvSpPr/>
            <p:nvPr/>
          </p:nvSpPr>
          <p:spPr>
            <a:xfrm>
              <a:off x="5832651" y="2551478"/>
              <a:ext cx="3175" cy="3175"/>
            </a:xfrm>
            <a:custGeom>
              <a:avLst/>
              <a:gdLst/>
              <a:ahLst/>
              <a:cxnLst/>
              <a:rect l="l" t="t" r="r" b="b"/>
              <a:pathLst>
                <a:path w="3175" h="3175">
                  <a:moveTo>
                    <a:pt x="0" y="0"/>
                  </a:moveTo>
                  <a:lnTo>
                    <a:pt x="0" y="558"/>
                  </a:lnTo>
                  <a:lnTo>
                    <a:pt x="546" y="558"/>
                  </a:lnTo>
                  <a:lnTo>
                    <a:pt x="546" y="1117"/>
                  </a:lnTo>
                  <a:lnTo>
                    <a:pt x="1104" y="1676"/>
                  </a:lnTo>
                  <a:lnTo>
                    <a:pt x="1663" y="2235"/>
                  </a:lnTo>
                  <a:lnTo>
                    <a:pt x="2794" y="2794"/>
                  </a:lnTo>
                </a:path>
              </a:pathLst>
            </a:custGeom>
            <a:ln w="3175">
              <a:solidFill>
                <a:srgbClr val="5C86AE"/>
              </a:solidFill>
            </a:ln>
          </p:spPr>
          <p:txBody>
            <a:bodyPr wrap="square" lIns="0" tIns="0" rIns="0" bIns="0" rtlCol="0"/>
            <a:lstStyle/>
            <a:p/>
          </p:txBody>
        </p:sp>
        <p:sp>
          <p:nvSpPr>
            <p:cNvPr id="3677" name="object 3677" descr=""/>
            <p:cNvSpPr/>
            <p:nvPr/>
          </p:nvSpPr>
          <p:spPr>
            <a:xfrm>
              <a:off x="5841580" y="2550916"/>
              <a:ext cx="2540" cy="3810"/>
            </a:xfrm>
            <a:custGeom>
              <a:avLst/>
              <a:gdLst/>
              <a:ahLst/>
              <a:cxnLst/>
              <a:rect l="l" t="t" r="r" b="b"/>
              <a:pathLst>
                <a:path w="2539" h="3810">
                  <a:moveTo>
                    <a:pt x="0" y="3352"/>
                  </a:moveTo>
                  <a:lnTo>
                    <a:pt x="558" y="2794"/>
                  </a:lnTo>
                  <a:lnTo>
                    <a:pt x="1117" y="2235"/>
                  </a:lnTo>
                  <a:lnTo>
                    <a:pt x="1676" y="1676"/>
                  </a:lnTo>
                  <a:lnTo>
                    <a:pt x="1676" y="1117"/>
                  </a:lnTo>
                  <a:lnTo>
                    <a:pt x="2235" y="1117"/>
                  </a:lnTo>
                  <a:lnTo>
                    <a:pt x="2235" y="558"/>
                  </a:lnTo>
                  <a:lnTo>
                    <a:pt x="2235" y="0"/>
                  </a:lnTo>
                </a:path>
              </a:pathLst>
            </a:custGeom>
            <a:ln w="3175">
              <a:solidFill>
                <a:srgbClr val="5C86AE"/>
              </a:solidFill>
            </a:ln>
          </p:spPr>
          <p:txBody>
            <a:bodyPr wrap="square" lIns="0" tIns="0" rIns="0" bIns="0" rtlCol="0"/>
            <a:lstStyle/>
            <a:p/>
          </p:txBody>
        </p:sp>
        <p:sp>
          <p:nvSpPr>
            <p:cNvPr id="3678" name="object 3678" descr=""/>
            <p:cNvSpPr/>
            <p:nvPr/>
          </p:nvSpPr>
          <p:spPr>
            <a:xfrm>
              <a:off x="5832651" y="2550919"/>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679" name="object 3679" descr=""/>
            <p:cNvSpPr/>
            <p:nvPr/>
          </p:nvSpPr>
          <p:spPr>
            <a:xfrm>
              <a:off x="5905788" y="2550919"/>
              <a:ext cx="635" cy="635"/>
            </a:xfrm>
            <a:custGeom>
              <a:avLst/>
              <a:gdLst/>
              <a:ahLst/>
              <a:cxnLst/>
              <a:rect l="l" t="t" r="r" b="b"/>
              <a:pathLst>
                <a:path w="635" h="635">
                  <a:moveTo>
                    <a:pt x="0" y="558"/>
                  </a:moveTo>
                  <a:lnTo>
                    <a:pt x="558" y="0"/>
                  </a:lnTo>
                </a:path>
              </a:pathLst>
            </a:custGeom>
            <a:ln w="3175">
              <a:solidFill>
                <a:srgbClr val="5C86AE"/>
              </a:solidFill>
            </a:ln>
          </p:spPr>
          <p:txBody>
            <a:bodyPr wrap="square" lIns="0" tIns="0" rIns="0" bIns="0" rtlCol="0"/>
            <a:lstStyle/>
            <a:p/>
          </p:txBody>
        </p:sp>
        <p:sp>
          <p:nvSpPr>
            <p:cNvPr id="3680" name="object 3680" descr=""/>
            <p:cNvSpPr/>
            <p:nvPr/>
          </p:nvSpPr>
          <p:spPr>
            <a:xfrm>
              <a:off x="5799710" y="2548127"/>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3681" name="object 3681" descr=""/>
            <p:cNvSpPr/>
            <p:nvPr/>
          </p:nvSpPr>
          <p:spPr>
            <a:xfrm>
              <a:off x="5914160" y="2548129"/>
              <a:ext cx="0" cy="2540"/>
            </a:xfrm>
            <a:custGeom>
              <a:avLst/>
              <a:gdLst/>
              <a:ahLst/>
              <a:cxnLst/>
              <a:rect l="l" t="t" r="r" b="b"/>
              <a:pathLst>
                <a:path w="0" h="2539">
                  <a:moveTo>
                    <a:pt x="0" y="0"/>
                  </a:moveTo>
                  <a:lnTo>
                    <a:pt x="0" y="1117"/>
                  </a:lnTo>
                  <a:lnTo>
                    <a:pt x="0" y="2235"/>
                  </a:lnTo>
                </a:path>
              </a:pathLst>
            </a:custGeom>
            <a:ln w="3175">
              <a:solidFill>
                <a:srgbClr val="5C86AE"/>
              </a:solidFill>
            </a:ln>
          </p:spPr>
          <p:txBody>
            <a:bodyPr wrap="square" lIns="0" tIns="0" rIns="0" bIns="0" rtlCol="0"/>
            <a:lstStyle/>
            <a:p/>
          </p:txBody>
        </p:sp>
        <p:sp>
          <p:nvSpPr>
            <p:cNvPr id="3682" name="object 3682" descr=""/>
            <p:cNvSpPr/>
            <p:nvPr/>
          </p:nvSpPr>
          <p:spPr>
            <a:xfrm>
              <a:off x="5832091" y="2550919"/>
              <a:ext cx="12700" cy="5080"/>
            </a:xfrm>
            <a:custGeom>
              <a:avLst/>
              <a:gdLst/>
              <a:ahLst/>
              <a:cxnLst/>
              <a:rect l="l" t="t" r="r" b="b"/>
              <a:pathLst>
                <a:path w="12700" h="5080">
                  <a:moveTo>
                    <a:pt x="11722" y="0"/>
                  </a:moveTo>
                  <a:lnTo>
                    <a:pt x="12280" y="0"/>
                  </a:lnTo>
                  <a:lnTo>
                    <a:pt x="12280" y="558"/>
                  </a:lnTo>
                  <a:lnTo>
                    <a:pt x="11722" y="1117"/>
                  </a:lnTo>
                  <a:lnTo>
                    <a:pt x="11722" y="1676"/>
                  </a:lnTo>
                  <a:lnTo>
                    <a:pt x="11163" y="2235"/>
                  </a:lnTo>
                  <a:lnTo>
                    <a:pt x="10045" y="3352"/>
                  </a:lnTo>
                  <a:lnTo>
                    <a:pt x="9486" y="3911"/>
                  </a:lnTo>
                  <a:lnTo>
                    <a:pt x="8928" y="3911"/>
                  </a:lnTo>
                  <a:lnTo>
                    <a:pt x="8369" y="4470"/>
                  </a:lnTo>
                  <a:lnTo>
                    <a:pt x="7251" y="4470"/>
                  </a:lnTo>
                  <a:lnTo>
                    <a:pt x="6134" y="4470"/>
                  </a:lnTo>
                  <a:lnTo>
                    <a:pt x="5029" y="4470"/>
                  </a:lnTo>
                  <a:lnTo>
                    <a:pt x="3911" y="4470"/>
                  </a:lnTo>
                  <a:lnTo>
                    <a:pt x="3352" y="3911"/>
                  </a:lnTo>
                  <a:lnTo>
                    <a:pt x="2781" y="3911"/>
                  </a:lnTo>
                  <a:lnTo>
                    <a:pt x="2222" y="3352"/>
                  </a:lnTo>
                  <a:lnTo>
                    <a:pt x="1104" y="2235"/>
                  </a:lnTo>
                  <a:lnTo>
                    <a:pt x="558" y="1676"/>
                  </a:lnTo>
                  <a:lnTo>
                    <a:pt x="558" y="1117"/>
                  </a:lnTo>
                  <a:lnTo>
                    <a:pt x="0" y="558"/>
                  </a:lnTo>
                  <a:lnTo>
                    <a:pt x="0" y="0"/>
                  </a:lnTo>
                  <a:lnTo>
                    <a:pt x="558" y="0"/>
                  </a:lnTo>
                </a:path>
              </a:pathLst>
            </a:custGeom>
            <a:ln w="3175">
              <a:solidFill>
                <a:srgbClr val="5C86AE"/>
              </a:solidFill>
            </a:ln>
          </p:spPr>
          <p:txBody>
            <a:bodyPr wrap="square" lIns="0" tIns="0" rIns="0" bIns="0" rtlCol="0"/>
            <a:lstStyle/>
            <a:p/>
          </p:txBody>
        </p:sp>
        <p:sp>
          <p:nvSpPr>
            <p:cNvPr id="3683" name="object 3683" descr=""/>
            <p:cNvSpPr/>
            <p:nvPr/>
          </p:nvSpPr>
          <p:spPr>
            <a:xfrm>
              <a:off x="5913601" y="2548684"/>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3684" name="object 3684" descr=""/>
            <p:cNvSpPr/>
            <p:nvPr/>
          </p:nvSpPr>
          <p:spPr>
            <a:xfrm>
              <a:off x="5799710" y="2548688"/>
              <a:ext cx="0" cy="2540"/>
            </a:xfrm>
            <a:custGeom>
              <a:avLst/>
              <a:gdLst/>
              <a:ahLst/>
              <a:cxnLst/>
              <a:rect l="l" t="t" r="r" b="b"/>
              <a:pathLst>
                <a:path w="0" h="2539">
                  <a:moveTo>
                    <a:pt x="0" y="0"/>
                  </a:moveTo>
                  <a:lnTo>
                    <a:pt x="0" y="1117"/>
                  </a:lnTo>
                  <a:lnTo>
                    <a:pt x="0" y="2235"/>
                  </a:lnTo>
                </a:path>
              </a:pathLst>
            </a:custGeom>
            <a:ln w="3175">
              <a:solidFill>
                <a:srgbClr val="5C86AE"/>
              </a:solidFill>
            </a:ln>
          </p:spPr>
          <p:txBody>
            <a:bodyPr wrap="square" lIns="0" tIns="0" rIns="0" bIns="0" rtlCol="0"/>
            <a:lstStyle/>
            <a:p/>
          </p:txBody>
        </p:sp>
        <p:sp>
          <p:nvSpPr>
            <p:cNvPr id="3685" name="object 3685" descr=""/>
            <p:cNvSpPr/>
            <p:nvPr/>
          </p:nvSpPr>
          <p:spPr>
            <a:xfrm>
              <a:off x="5806965" y="2550919"/>
              <a:ext cx="635" cy="3175"/>
            </a:xfrm>
            <a:custGeom>
              <a:avLst/>
              <a:gdLst/>
              <a:ahLst/>
              <a:cxnLst/>
              <a:rect l="l" t="t" r="r" b="b"/>
              <a:pathLst>
                <a:path w="635" h="3175">
                  <a:moveTo>
                    <a:pt x="0" y="0"/>
                  </a:moveTo>
                  <a:lnTo>
                    <a:pt x="558" y="0"/>
                  </a:lnTo>
                  <a:lnTo>
                    <a:pt x="558" y="558"/>
                  </a:lnTo>
                  <a:lnTo>
                    <a:pt x="558" y="1117"/>
                  </a:lnTo>
                  <a:lnTo>
                    <a:pt x="558" y="1676"/>
                  </a:lnTo>
                  <a:lnTo>
                    <a:pt x="558" y="2235"/>
                  </a:lnTo>
                  <a:lnTo>
                    <a:pt x="558" y="2794"/>
                  </a:lnTo>
                </a:path>
              </a:pathLst>
            </a:custGeom>
            <a:ln w="3175">
              <a:solidFill>
                <a:srgbClr val="5C86AE"/>
              </a:solidFill>
            </a:ln>
          </p:spPr>
          <p:txBody>
            <a:bodyPr wrap="square" lIns="0" tIns="0" rIns="0" bIns="0" rtlCol="0"/>
            <a:lstStyle/>
            <a:p/>
          </p:txBody>
        </p:sp>
        <p:sp>
          <p:nvSpPr>
            <p:cNvPr id="3686" name="object 3686" descr=""/>
            <p:cNvSpPr/>
            <p:nvPr/>
          </p:nvSpPr>
          <p:spPr>
            <a:xfrm>
              <a:off x="5799710" y="2555385"/>
              <a:ext cx="114935" cy="1905"/>
            </a:xfrm>
            <a:custGeom>
              <a:avLst/>
              <a:gdLst/>
              <a:ahLst/>
              <a:cxnLst/>
              <a:rect l="l" t="t" r="r" b="b"/>
              <a:pathLst>
                <a:path w="114935" h="1905">
                  <a:moveTo>
                    <a:pt x="0" y="0"/>
                  </a:moveTo>
                  <a:lnTo>
                    <a:pt x="0" y="558"/>
                  </a:lnTo>
                  <a:lnTo>
                    <a:pt x="0" y="1117"/>
                  </a:lnTo>
                  <a:lnTo>
                    <a:pt x="0" y="1676"/>
                  </a:lnTo>
                  <a:lnTo>
                    <a:pt x="114452" y="1676"/>
                  </a:lnTo>
                  <a:lnTo>
                    <a:pt x="114452" y="1117"/>
                  </a:lnTo>
                  <a:lnTo>
                    <a:pt x="114452" y="558"/>
                  </a:lnTo>
                  <a:lnTo>
                    <a:pt x="114452" y="0"/>
                  </a:lnTo>
                  <a:lnTo>
                    <a:pt x="113893" y="0"/>
                  </a:lnTo>
                </a:path>
              </a:pathLst>
            </a:custGeom>
            <a:ln w="3175">
              <a:solidFill>
                <a:srgbClr val="5C86AE"/>
              </a:solidFill>
            </a:ln>
          </p:spPr>
          <p:txBody>
            <a:bodyPr wrap="square" lIns="0" tIns="0" rIns="0" bIns="0" rtlCol="0"/>
            <a:lstStyle/>
            <a:p/>
          </p:txBody>
        </p:sp>
        <p:sp>
          <p:nvSpPr>
            <p:cNvPr id="3687" name="object 3687" descr=""/>
            <p:cNvSpPr/>
            <p:nvPr/>
          </p:nvSpPr>
          <p:spPr>
            <a:xfrm>
              <a:off x="5905787" y="2550919"/>
              <a:ext cx="635" cy="635"/>
            </a:xfrm>
            <a:custGeom>
              <a:avLst/>
              <a:gdLst/>
              <a:ahLst/>
              <a:cxnLst/>
              <a:rect l="l" t="t" r="r" b="b"/>
              <a:pathLst>
                <a:path w="635" h="635">
                  <a:moveTo>
                    <a:pt x="558" y="0"/>
                  </a:moveTo>
                  <a:lnTo>
                    <a:pt x="0" y="0"/>
                  </a:lnTo>
                  <a:lnTo>
                    <a:pt x="0" y="558"/>
                  </a:lnTo>
                </a:path>
              </a:pathLst>
            </a:custGeom>
            <a:ln w="3175">
              <a:solidFill>
                <a:srgbClr val="5C86AE"/>
              </a:solidFill>
            </a:ln>
          </p:spPr>
          <p:txBody>
            <a:bodyPr wrap="square" lIns="0" tIns="0" rIns="0" bIns="0" rtlCol="0"/>
            <a:lstStyle/>
            <a:p/>
          </p:txBody>
        </p:sp>
        <p:sp>
          <p:nvSpPr>
            <p:cNvPr id="3688" name="object 3688" descr=""/>
            <p:cNvSpPr/>
            <p:nvPr/>
          </p:nvSpPr>
          <p:spPr>
            <a:xfrm>
              <a:off x="5298916" y="2471641"/>
              <a:ext cx="1270" cy="5080"/>
            </a:xfrm>
            <a:custGeom>
              <a:avLst/>
              <a:gdLst/>
              <a:ahLst/>
              <a:cxnLst/>
              <a:rect l="l" t="t" r="r" b="b"/>
              <a:pathLst>
                <a:path w="1270" h="5080">
                  <a:moveTo>
                    <a:pt x="0" y="2235"/>
                  </a:moveTo>
                  <a:lnTo>
                    <a:pt x="0" y="3352"/>
                  </a:lnTo>
                  <a:lnTo>
                    <a:pt x="0" y="4470"/>
                  </a:lnTo>
                  <a:lnTo>
                    <a:pt x="1104" y="4470"/>
                  </a:lnTo>
                  <a:lnTo>
                    <a:pt x="1104" y="2794"/>
                  </a:lnTo>
                  <a:lnTo>
                    <a:pt x="1104" y="1676"/>
                  </a:lnTo>
                  <a:lnTo>
                    <a:pt x="1104" y="1117"/>
                  </a:lnTo>
                  <a:lnTo>
                    <a:pt x="1104" y="558"/>
                  </a:lnTo>
                  <a:lnTo>
                    <a:pt x="1104" y="0"/>
                  </a:lnTo>
                </a:path>
              </a:pathLst>
            </a:custGeom>
            <a:ln w="3175">
              <a:solidFill>
                <a:srgbClr val="5C86AE"/>
              </a:solidFill>
            </a:ln>
          </p:spPr>
          <p:txBody>
            <a:bodyPr wrap="square" lIns="0" tIns="0" rIns="0" bIns="0" rtlCol="0"/>
            <a:lstStyle/>
            <a:p/>
          </p:txBody>
        </p:sp>
        <p:sp>
          <p:nvSpPr>
            <p:cNvPr id="3689" name="object 3689" descr=""/>
            <p:cNvSpPr/>
            <p:nvPr/>
          </p:nvSpPr>
          <p:spPr>
            <a:xfrm>
              <a:off x="5295555" y="2472758"/>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3690" name="object 3690" descr=""/>
            <p:cNvSpPr/>
            <p:nvPr/>
          </p:nvSpPr>
          <p:spPr>
            <a:xfrm>
              <a:off x="5295550" y="2471082"/>
              <a:ext cx="3810" cy="3175"/>
            </a:xfrm>
            <a:custGeom>
              <a:avLst/>
              <a:gdLst/>
              <a:ahLst/>
              <a:cxnLst/>
              <a:rect l="l" t="t" r="r" b="b"/>
              <a:pathLst>
                <a:path w="3810" h="3175">
                  <a:moveTo>
                    <a:pt x="3365" y="2794"/>
                  </a:moveTo>
                  <a:lnTo>
                    <a:pt x="3365" y="2235"/>
                  </a:lnTo>
                  <a:lnTo>
                    <a:pt x="2793" y="1676"/>
                  </a:lnTo>
                  <a:lnTo>
                    <a:pt x="2235" y="1117"/>
                  </a:lnTo>
                  <a:lnTo>
                    <a:pt x="1117" y="1117"/>
                  </a:lnTo>
                  <a:lnTo>
                    <a:pt x="558" y="558"/>
                  </a:lnTo>
                  <a:lnTo>
                    <a:pt x="0" y="558"/>
                  </a:lnTo>
                  <a:lnTo>
                    <a:pt x="0" y="0"/>
                  </a:lnTo>
                  <a:lnTo>
                    <a:pt x="0" y="558"/>
                  </a:lnTo>
                </a:path>
              </a:pathLst>
            </a:custGeom>
            <a:ln w="3175">
              <a:solidFill>
                <a:srgbClr val="5C86AE"/>
              </a:solidFill>
            </a:ln>
          </p:spPr>
          <p:txBody>
            <a:bodyPr wrap="square" lIns="0" tIns="0" rIns="0" bIns="0" rtlCol="0"/>
            <a:lstStyle/>
            <a:p/>
          </p:txBody>
        </p:sp>
        <p:sp>
          <p:nvSpPr>
            <p:cNvPr id="3691" name="object 3691" descr=""/>
            <p:cNvSpPr/>
            <p:nvPr/>
          </p:nvSpPr>
          <p:spPr>
            <a:xfrm>
              <a:off x="6146961" y="2460474"/>
              <a:ext cx="1905" cy="1270"/>
            </a:xfrm>
            <a:custGeom>
              <a:avLst/>
              <a:gdLst/>
              <a:ahLst/>
              <a:cxnLst/>
              <a:rect l="l" t="t" r="r" b="b"/>
              <a:pathLst>
                <a:path w="1904" h="1269">
                  <a:moveTo>
                    <a:pt x="1676" y="1117"/>
                  </a:moveTo>
                  <a:lnTo>
                    <a:pt x="1117" y="558"/>
                  </a:lnTo>
                  <a:lnTo>
                    <a:pt x="558" y="558"/>
                  </a:lnTo>
                  <a:lnTo>
                    <a:pt x="558" y="0"/>
                  </a:lnTo>
                  <a:lnTo>
                    <a:pt x="0" y="0"/>
                  </a:lnTo>
                </a:path>
              </a:pathLst>
            </a:custGeom>
            <a:ln w="3175">
              <a:solidFill>
                <a:srgbClr val="5C86AE"/>
              </a:solidFill>
            </a:ln>
          </p:spPr>
          <p:txBody>
            <a:bodyPr wrap="square" lIns="0" tIns="0" rIns="0" bIns="0" rtlCol="0"/>
            <a:lstStyle/>
            <a:p/>
          </p:txBody>
        </p:sp>
        <p:sp>
          <p:nvSpPr>
            <p:cNvPr id="3692" name="object 3692" descr=""/>
            <p:cNvSpPr/>
            <p:nvPr/>
          </p:nvSpPr>
          <p:spPr>
            <a:xfrm>
              <a:off x="6145847" y="2458801"/>
              <a:ext cx="2540" cy="1905"/>
            </a:xfrm>
            <a:custGeom>
              <a:avLst/>
              <a:gdLst/>
              <a:ahLst/>
              <a:cxnLst/>
              <a:rect l="l" t="t" r="r" b="b"/>
              <a:pathLst>
                <a:path w="2539" h="1905">
                  <a:moveTo>
                    <a:pt x="0" y="0"/>
                  </a:moveTo>
                  <a:lnTo>
                    <a:pt x="558" y="0"/>
                  </a:lnTo>
                  <a:lnTo>
                    <a:pt x="558" y="558"/>
                  </a:lnTo>
                  <a:lnTo>
                    <a:pt x="1117" y="558"/>
                  </a:lnTo>
                  <a:lnTo>
                    <a:pt x="1676" y="558"/>
                  </a:lnTo>
                  <a:lnTo>
                    <a:pt x="1676" y="1117"/>
                  </a:lnTo>
                  <a:lnTo>
                    <a:pt x="2235" y="1676"/>
                  </a:lnTo>
                </a:path>
              </a:pathLst>
            </a:custGeom>
            <a:ln w="3175">
              <a:solidFill>
                <a:srgbClr val="5C86AE"/>
              </a:solidFill>
            </a:ln>
          </p:spPr>
          <p:txBody>
            <a:bodyPr wrap="square" lIns="0" tIns="0" rIns="0" bIns="0" rtlCol="0"/>
            <a:lstStyle/>
            <a:p/>
          </p:txBody>
        </p:sp>
        <p:sp>
          <p:nvSpPr>
            <p:cNvPr id="3693" name="object 3693" descr=""/>
            <p:cNvSpPr/>
            <p:nvPr/>
          </p:nvSpPr>
          <p:spPr>
            <a:xfrm>
              <a:off x="6096167" y="2459914"/>
              <a:ext cx="9525" cy="3810"/>
            </a:xfrm>
            <a:custGeom>
              <a:avLst/>
              <a:gdLst/>
              <a:ahLst/>
              <a:cxnLst/>
              <a:rect l="l" t="t" r="r" b="b"/>
              <a:pathLst>
                <a:path w="9525" h="3810">
                  <a:moveTo>
                    <a:pt x="7251" y="3352"/>
                  </a:moveTo>
                  <a:lnTo>
                    <a:pt x="9486" y="3352"/>
                  </a:lnTo>
                  <a:lnTo>
                    <a:pt x="8369" y="1676"/>
                  </a:lnTo>
                  <a:lnTo>
                    <a:pt x="7251" y="1117"/>
                  </a:lnTo>
                  <a:lnTo>
                    <a:pt x="7251" y="558"/>
                  </a:lnTo>
                  <a:lnTo>
                    <a:pt x="6692" y="558"/>
                  </a:lnTo>
                  <a:lnTo>
                    <a:pt x="6692" y="0"/>
                  </a:lnTo>
                  <a:lnTo>
                    <a:pt x="6134" y="0"/>
                  </a:lnTo>
                  <a:lnTo>
                    <a:pt x="2222" y="0"/>
                  </a:lnTo>
                  <a:lnTo>
                    <a:pt x="2222" y="558"/>
                  </a:lnTo>
                  <a:lnTo>
                    <a:pt x="1676" y="558"/>
                  </a:lnTo>
                  <a:lnTo>
                    <a:pt x="1676" y="1117"/>
                  </a:lnTo>
                  <a:lnTo>
                    <a:pt x="1117" y="1117"/>
                  </a:lnTo>
                  <a:lnTo>
                    <a:pt x="558" y="2235"/>
                  </a:lnTo>
                  <a:lnTo>
                    <a:pt x="0" y="3352"/>
                  </a:lnTo>
                </a:path>
              </a:pathLst>
            </a:custGeom>
            <a:ln w="3175">
              <a:solidFill>
                <a:srgbClr val="5C86AE"/>
              </a:solidFill>
            </a:ln>
          </p:spPr>
          <p:txBody>
            <a:bodyPr wrap="square" lIns="0" tIns="0" rIns="0" bIns="0" rtlCol="0"/>
            <a:lstStyle/>
            <a:p/>
          </p:txBody>
        </p:sp>
        <p:sp>
          <p:nvSpPr>
            <p:cNvPr id="3694" name="object 3694" descr=""/>
            <p:cNvSpPr/>
            <p:nvPr/>
          </p:nvSpPr>
          <p:spPr>
            <a:xfrm>
              <a:off x="6148642" y="2458796"/>
              <a:ext cx="6350" cy="5080"/>
            </a:xfrm>
            <a:custGeom>
              <a:avLst/>
              <a:gdLst/>
              <a:ahLst/>
              <a:cxnLst/>
              <a:rect l="l" t="t" r="r" b="b"/>
              <a:pathLst>
                <a:path w="6350" h="5080">
                  <a:moveTo>
                    <a:pt x="6134" y="4470"/>
                  </a:moveTo>
                  <a:lnTo>
                    <a:pt x="5575" y="3911"/>
                  </a:lnTo>
                  <a:lnTo>
                    <a:pt x="5029" y="3352"/>
                  </a:lnTo>
                  <a:lnTo>
                    <a:pt x="3911" y="2235"/>
                  </a:lnTo>
                  <a:lnTo>
                    <a:pt x="3340" y="1676"/>
                  </a:lnTo>
                  <a:lnTo>
                    <a:pt x="2222" y="1117"/>
                  </a:lnTo>
                  <a:lnTo>
                    <a:pt x="1663" y="558"/>
                  </a:lnTo>
                  <a:lnTo>
                    <a:pt x="1104" y="558"/>
                  </a:lnTo>
                  <a:lnTo>
                    <a:pt x="1104" y="0"/>
                  </a:lnTo>
                  <a:lnTo>
                    <a:pt x="571" y="0"/>
                  </a:lnTo>
                  <a:lnTo>
                    <a:pt x="0" y="0"/>
                  </a:lnTo>
                </a:path>
              </a:pathLst>
            </a:custGeom>
            <a:ln w="3175">
              <a:solidFill>
                <a:srgbClr val="5C86AE"/>
              </a:solidFill>
            </a:ln>
          </p:spPr>
          <p:txBody>
            <a:bodyPr wrap="square" lIns="0" tIns="0" rIns="0" bIns="0" rtlCol="0"/>
            <a:lstStyle/>
            <a:p/>
          </p:txBody>
        </p:sp>
        <p:sp>
          <p:nvSpPr>
            <p:cNvPr id="3695" name="object 3695" descr=""/>
            <p:cNvSpPr/>
            <p:nvPr/>
          </p:nvSpPr>
          <p:spPr>
            <a:xfrm>
              <a:off x="6145287" y="2457126"/>
              <a:ext cx="1905" cy="635"/>
            </a:xfrm>
            <a:custGeom>
              <a:avLst/>
              <a:gdLst/>
              <a:ahLst/>
              <a:cxnLst/>
              <a:rect l="l" t="t" r="r" b="b"/>
              <a:pathLst>
                <a:path w="1904" h="635">
                  <a:moveTo>
                    <a:pt x="1676" y="558"/>
                  </a:moveTo>
                  <a:lnTo>
                    <a:pt x="1117" y="558"/>
                  </a:lnTo>
                  <a:lnTo>
                    <a:pt x="558" y="558"/>
                  </a:lnTo>
                  <a:lnTo>
                    <a:pt x="0" y="0"/>
                  </a:lnTo>
                </a:path>
              </a:pathLst>
            </a:custGeom>
            <a:ln w="3175">
              <a:solidFill>
                <a:srgbClr val="5C86AE"/>
              </a:solidFill>
            </a:ln>
          </p:spPr>
          <p:txBody>
            <a:bodyPr wrap="square" lIns="0" tIns="0" rIns="0" bIns="0" rtlCol="0"/>
            <a:lstStyle/>
            <a:p/>
          </p:txBody>
        </p:sp>
        <p:sp>
          <p:nvSpPr>
            <p:cNvPr id="3696" name="object 3696" descr=""/>
            <p:cNvSpPr/>
            <p:nvPr/>
          </p:nvSpPr>
          <p:spPr>
            <a:xfrm>
              <a:off x="6096163" y="2463266"/>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3697" name="object 3697" descr=""/>
            <p:cNvSpPr/>
            <p:nvPr/>
          </p:nvSpPr>
          <p:spPr>
            <a:xfrm>
              <a:off x="6102303" y="2463266"/>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698" name="object 3698" descr=""/>
            <p:cNvSpPr/>
            <p:nvPr/>
          </p:nvSpPr>
          <p:spPr>
            <a:xfrm>
              <a:off x="6095605" y="2463266"/>
              <a:ext cx="635" cy="0"/>
            </a:xfrm>
            <a:custGeom>
              <a:avLst/>
              <a:gdLst/>
              <a:ahLst/>
              <a:cxnLst/>
              <a:rect l="l" t="t" r="r" b="b"/>
              <a:pathLst>
                <a:path w="635" h="0">
                  <a:moveTo>
                    <a:pt x="558" y="0"/>
                  </a:moveTo>
                  <a:lnTo>
                    <a:pt x="0" y="0"/>
                  </a:lnTo>
                  <a:lnTo>
                    <a:pt x="558" y="0"/>
                  </a:lnTo>
                </a:path>
              </a:pathLst>
            </a:custGeom>
            <a:ln w="3175">
              <a:solidFill>
                <a:srgbClr val="5C86AE"/>
              </a:solidFill>
            </a:ln>
          </p:spPr>
          <p:txBody>
            <a:bodyPr wrap="square" lIns="0" tIns="0" rIns="0" bIns="0" rtlCol="0"/>
            <a:lstStyle/>
            <a:p/>
          </p:txBody>
        </p:sp>
        <p:sp>
          <p:nvSpPr>
            <p:cNvPr id="3699" name="object 3699" descr=""/>
            <p:cNvSpPr/>
            <p:nvPr/>
          </p:nvSpPr>
          <p:spPr>
            <a:xfrm>
              <a:off x="6097837" y="2463266"/>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700" name="object 3700" descr=""/>
            <p:cNvSpPr/>
            <p:nvPr/>
          </p:nvSpPr>
          <p:spPr>
            <a:xfrm>
              <a:off x="6045921" y="2461033"/>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701" name="object 3701" descr=""/>
            <p:cNvSpPr/>
            <p:nvPr/>
          </p:nvSpPr>
          <p:spPr>
            <a:xfrm>
              <a:off x="6040328" y="2461034"/>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3702" name="object 3702" descr=""/>
            <p:cNvSpPr/>
            <p:nvPr/>
          </p:nvSpPr>
          <p:spPr>
            <a:xfrm>
              <a:off x="6098396" y="2463266"/>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703" name="object 3703" descr=""/>
            <p:cNvSpPr/>
            <p:nvPr/>
          </p:nvSpPr>
          <p:spPr>
            <a:xfrm>
              <a:off x="6098954" y="2463265"/>
              <a:ext cx="5080" cy="1270"/>
            </a:xfrm>
            <a:custGeom>
              <a:avLst/>
              <a:gdLst/>
              <a:ahLst/>
              <a:cxnLst/>
              <a:rect l="l" t="t" r="r" b="b"/>
              <a:pathLst>
                <a:path w="5079" h="1269">
                  <a:moveTo>
                    <a:pt x="0" y="558"/>
                  </a:moveTo>
                  <a:lnTo>
                    <a:pt x="558" y="558"/>
                  </a:lnTo>
                  <a:lnTo>
                    <a:pt x="1117" y="1117"/>
                  </a:lnTo>
                  <a:lnTo>
                    <a:pt x="1676" y="1117"/>
                  </a:lnTo>
                  <a:lnTo>
                    <a:pt x="2235" y="1117"/>
                  </a:lnTo>
                  <a:lnTo>
                    <a:pt x="2794" y="1117"/>
                  </a:lnTo>
                  <a:lnTo>
                    <a:pt x="3352" y="558"/>
                  </a:lnTo>
                  <a:lnTo>
                    <a:pt x="3911" y="558"/>
                  </a:lnTo>
                  <a:lnTo>
                    <a:pt x="4470" y="0"/>
                  </a:lnTo>
                </a:path>
              </a:pathLst>
            </a:custGeom>
            <a:ln w="3175">
              <a:solidFill>
                <a:srgbClr val="5C86AE"/>
              </a:solidFill>
            </a:ln>
          </p:spPr>
          <p:txBody>
            <a:bodyPr wrap="square" lIns="0" tIns="0" rIns="0" bIns="0" rtlCol="0"/>
            <a:lstStyle/>
            <a:p/>
          </p:txBody>
        </p:sp>
        <p:sp>
          <p:nvSpPr>
            <p:cNvPr id="3704" name="object 3704" descr=""/>
            <p:cNvSpPr/>
            <p:nvPr/>
          </p:nvSpPr>
          <p:spPr>
            <a:xfrm>
              <a:off x="6046478" y="2461590"/>
              <a:ext cx="1905" cy="1905"/>
            </a:xfrm>
            <a:custGeom>
              <a:avLst/>
              <a:gdLst/>
              <a:ahLst/>
              <a:cxnLst/>
              <a:rect l="l" t="t" r="r" b="b"/>
              <a:pathLst>
                <a:path w="1904" h="1905">
                  <a:moveTo>
                    <a:pt x="1663" y="1676"/>
                  </a:moveTo>
                  <a:lnTo>
                    <a:pt x="558" y="558"/>
                  </a:lnTo>
                  <a:lnTo>
                    <a:pt x="0" y="0"/>
                  </a:lnTo>
                </a:path>
              </a:pathLst>
            </a:custGeom>
            <a:ln w="3175">
              <a:solidFill>
                <a:srgbClr val="5C86AE"/>
              </a:solidFill>
            </a:ln>
          </p:spPr>
          <p:txBody>
            <a:bodyPr wrap="square" lIns="0" tIns="0" rIns="0" bIns="0" rtlCol="0"/>
            <a:lstStyle/>
            <a:p/>
          </p:txBody>
        </p:sp>
        <p:sp>
          <p:nvSpPr>
            <p:cNvPr id="3705" name="object 3705" descr=""/>
            <p:cNvSpPr/>
            <p:nvPr/>
          </p:nvSpPr>
          <p:spPr>
            <a:xfrm>
              <a:off x="6038651" y="2461591"/>
              <a:ext cx="1905" cy="1905"/>
            </a:xfrm>
            <a:custGeom>
              <a:avLst/>
              <a:gdLst/>
              <a:ahLst/>
              <a:cxnLst/>
              <a:rect l="l" t="t" r="r" b="b"/>
              <a:pathLst>
                <a:path w="1904" h="1905">
                  <a:moveTo>
                    <a:pt x="1676" y="0"/>
                  </a:moveTo>
                  <a:lnTo>
                    <a:pt x="558" y="558"/>
                  </a:lnTo>
                  <a:lnTo>
                    <a:pt x="0" y="1676"/>
                  </a:lnTo>
                </a:path>
              </a:pathLst>
            </a:custGeom>
            <a:ln w="3175">
              <a:solidFill>
                <a:srgbClr val="5C86AE"/>
              </a:solidFill>
            </a:ln>
          </p:spPr>
          <p:txBody>
            <a:bodyPr wrap="square" lIns="0" tIns="0" rIns="0" bIns="0" rtlCol="0"/>
            <a:lstStyle/>
            <a:p/>
          </p:txBody>
        </p:sp>
        <p:sp>
          <p:nvSpPr>
            <p:cNvPr id="3706" name="object 3706" descr=""/>
            <p:cNvSpPr/>
            <p:nvPr/>
          </p:nvSpPr>
          <p:spPr>
            <a:xfrm>
              <a:off x="6046478" y="2463266"/>
              <a:ext cx="1905" cy="0"/>
            </a:xfrm>
            <a:custGeom>
              <a:avLst/>
              <a:gdLst/>
              <a:ahLst/>
              <a:cxnLst/>
              <a:rect l="l" t="t" r="r" b="b"/>
              <a:pathLst>
                <a:path w="1904" h="0">
                  <a:moveTo>
                    <a:pt x="1663" y="0"/>
                  </a:moveTo>
                  <a:lnTo>
                    <a:pt x="1663" y="0"/>
                  </a:lnTo>
                  <a:lnTo>
                    <a:pt x="0" y="0"/>
                  </a:lnTo>
                </a:path>
              </a:pathLst>
            </a:custGeom>
            <a:ln w="3175">
              <a:solidFill>
                <a:srgbClr val="5C86AE"/>
              </a:solidFill>
            </a:ln>
          </p:spPr>
          <p:txBody>
            <a:bodyPr wrap="square" lIns="0" tIns="0" rIns="0" bIns="0" rtlCol="0"/>
            <a:lstStyle/>
            <a:p/>
          </p:txBody>
        </p:sp>
        <p:sp>
          <p:nvSpPr>
            <p:cNvPr id="3707" name="object 3707" descr=""/>
            <p:cNvSpPr/>
            <p:nvPr/>
          </p:nvSpPr>
          <p:spPr>
            <a:xfrm>
              <a:off x="5914153" y="2458801"/>
              <a:ext cx="5080" cy="635"/>
            </a:xfrm>
            <a:custGeom>
              <a:avLst/>
              <a:gdLst/>
              <a:ahLst/>
              <a:cxnLst/>
              <a:rect l="l" t="t" r="r" b="b"/>
              <a:pathLst>
                <a:path w="5079" h="635">
                  <a:moveTo>
                    <a:pt x="4470" y="558"/>
                  </a:moveTo>
                  <a:lnTo>
                    <a:pt x="0" y="558"/>
                  </a:lnTo>
                  <a:lnTo>
                    <a:pt x="0" y="0"/>
                  </a:lnTo>
                </a:path>
              </a:pathLst>
            </a:custGeom>
            <a:ln w="3175">
              <a:solidFill>
                <a:srgbClr val="5C86AE"/>
              </a:solidFill>
            </a:ln>
          </p:spPr>
          <p:txBody>
            <a:bodyPr wrap="square" lIns="0" tIns="0" rIns="0" bIns="0" rtlCol="0"/>
            <a:lstStyle/>
            <a:p/>
          </p:txBody>
        </p:sp>
        <p:sp>
          <p:nvSpPr>
            <p:cNvPr id="3708" name="object 3708" descr=""/>
            <p:cNvSpPr/>
            <p:nvPr/>
          </p:nvSpPr>
          <p:spPr>
            <a:xfrm>
              <a:off x="5982830" y="246103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709" name="object 3709" descr=""/>
            <p:cNvSpPr/>
            <p:nvPr/>
          </p:nvSpPr>
          <p:spPr>
            <a:xfrm>
              <a:off x="5977250" y="2461034"/>
              <a:ext cx="635" cy="0"/>
            </a:xfrm>
            <a:custGeom>
              <a:avLst/>
              <a:gdLst/>
              <a:ahLst/>
              <a:cxnLst/>
              <a:rect l="l" t="t" r="r" b="b"/>
              <a:pathLst>
                <a:path w="635" h="0">
                  <a:moveTo>
                    <a:pt x="546" y="0"/>
                  </a:moveTo>
                  <a:lnTo>
                    <a:pt x="0" y="0"/>
                  </a:lnTo>
                </a:path>
              </a:pathLst>
            </a:custGeom>
            <a:ln w="3175">
              <a:solidFill>
                <a:srgbClr val="5C86AE"/>
              </a:solidFill>
            </a:ln>
          </p:spPr>
          <p:txBody>
            <a:bodyPr wrap="square" lIns="0" tIns="0" rIns="0" bIns="0" rtlCol="0"/>
            <a:lstStyle/>
            <a:p/>
          </p:txBody>
        </p:sp>
        <p:sp>
          <p:nvSpPr>
            <p:cNvPr id="3710" name="object 3710" descr=""/>
            <p:cNvSpPr/>
            <p:nvPr/>
          </p:nvSpPr>
          <p:spPr>
            <a:xfrm>
              <a:off x="5914160" y="2462150"/>
              <a:ext cx="635" cy="1270"/>
            </a:xfrm>
            <a:custGeom>
              <a:avLst/>
              <a:gdLst/>
              <a:ahLst/>
              <a:cxnLst/>
              <a:rect l="l" t="t" r="r" b="b"/>
              <a:pathLst>
                <a:path w="635" h="1269">
                  <a:moveTo>
                    <a:pt x="0" y="0"/>
                  </a:moveTo>
                  <a:lnTo>
                    <a:pt x="0" y="558"/>
                  </a:lnTo>
                  <a:lnTo>
                    <a:pt x="558" y="1117"/>
                  </a:lnTo>
                </a:path>
              </a:pathLst>
            </a:custGeom>
            <a:ln w="3175">
              <a:solidFill>
                <a:srgbClr val="5C86AE"/>
              </a:solidFill>
            </a:ln>
          </p:spPr>
          <p:txBody>
            <a:bodyPr wrap="square" lIns="0" tIns="0" rIns="0" bIns="0" rtlCol="0"/>
            <a:lstStyle/>
            <a:p/>
          </p:txBody>
        </p:sp>
        <p:sp>
          <p:nvSpPr>
            <p:cNvPr id="3711" name="object 3711" descr=""/>
            <p:cNvSpPr/>
            <p:nvPr/>
          </p:nvSpPr>
          <p:spPr>
            <a:xfrm>
              <a:off x="6038654" y="2463266"/>
              <a:ext cx="1905" cy="0"/>
            </a:xfrm>
            <a:custGeom>
              <a:avLst/>
              <a:gdLst/>
              <a:ahLst/>
              <a:cxnLst/>
              <a:rect l="l" t="t" r="r" b="b"/>
              <a:pathLst>
                <a:path w="1904" h="0">
                  <a:moveTo>
                    <a:pt x="0" y="0"/>
                  </a:moveTo>
                  <a:lnTo>
                    <a:pt x="0" y="0"/>
                  </a:lnTo>
                  <a:lnTo>
                    <a:pt x="1676" y="0"/>
                  </a:lnTo>
                </a:path>
              </a:pathLst>
            </a:custGeom>
            <a:ln w="3175">
              <a:solidFill>
                <a:srgbClr val="5C86AE"/>
              </a:solidFill>
            </a:ln>
          </p:spPr>
          <p:txBody>
            <a:bodyPr wrap="square" lIns="0" tIns="0" rIns="0" bIns="0" rtlCol="0"/>
            <a:lstStyle/>
            <a:p/>
          </p:txBody>
        </p:sp>
        <p:sp>
          <p:nvSpPr>
            <p:cNvPr id="3712" name="object 3712" descr=""/>
            <p:cNvSpPr/>
            <p:nvPr/>
          </p:nvSpPr>
          <p:spPr>
            <a:xfrm>
              <a:off x="6045349" y="2463266"/>
              <a:ext cx="1270" cy="0"/>
            </a:xfrm>
            <a:custGeom>
              <a:avLst/>
              <a:gdLst/>
              <a:ahLst/>
              <a:cxnLst/>
              <a:rect l="l" t="t" r="r" b="b"/>
              <a:pathLst>
                <a:path w="1270" h="0">
                  <a:moveTo>
                    <a:pt x="1130" y="0"/>
                  </a:moveTo>
                  <a:lnTo>
                    <a:pt x="571" y="0"/>
                  </a:lnTo>
                  <a:lnTo>
                    <a:pt x="0" y="0"/>
                  </a:lnTo>
                </a:path>
              </a:pathLst>
            </a:custGeom>
            <a:ln w="3175">
              <a:solidFill>
                <a:srgbClr val="5C86AE"/>
              </a:solidFill>
            </a:ln>
          </p:spPr>
          <p:txBody>
            <a:bodyPr wrap="square" lIns="0" tIns="0" rIns="0" bIns="0" rtlCol="0"/>
            <a:lstStyle/>
            <a:p/>
          </p:txBody>
        </p:sp>
        <p:sp>
          <p:nvSpPr>
            <p:cNvPr id="3713" name="object 3713" descr=""/>
            <p:cNvSpPr/>
            <p:nvPr/>
          </p:nvSpPr>
          <p:spPr>
            <a:xfrm>
              <a:off x="6040327" y="2463266"/>
              <a:ext cx="1270" cy="635"/>
            </a:xfrm>
            <a:custGeom>
              <a:avLst/>
              <a:gdLst/>
              <a:ahLst/>
              <a:cxnLst/>
              <a:rect l="l" t="t" r="r" b="b"/>
              <a:pathLst>
                <a:path w="1270" h="635">
                  <a:moveTo>
                    <a:pt x="1117" y="0"/>
                  </a:moveTo>
                  <a:lnTo>
                    <a:pt x="558" y="0"/>
                  </a:lnTo>
                  <a:lnTo>
                    <a:pt x="0" y="0"/>
                  </a:lnTo>
                  <a:lnTo>
                    <a:pt x="1117" y="558"/>
                  </a:lnTo>
                </a:path>
              </a:pathLst>
            </a:custGeom>
            <a:ln w="3175">
              <a:solidFill>
                <a:srgbClr val="5C86AE"/>
              </a:solidFill>
            </a:ln>
          </p:spPr>
          <p:txBody>
            <a:bodyPr wrap="square" lIns="0" tIns="0" rIns="0" bIns="0" rtlCol="0"/>
            <a:lstStyle/>
            <a:p/>
          </p:txBody>
        </p:sp>
        <p:sp>
          <p:nvSpPr>
            <p:cNvPr id="3714" name="object 3714" descr=""/>
            <p:cNvSpPr/>
            <p:nvPr/>
          </p:nvSpPr>
          <p:spPr>
            <a:xfrm>
              <a:off x="6041451" y="2463266"/>
              <a:ext cx="5080" cy="1270"/>
            </a:xfrm>
            <a:custGeom>
              <a:avLst/>
              <a:gdLst/>
              <a:ahLst/>
              <a:cxnLst/>
              <a:rect l="l" t="t" r="r" b="b"/>
              <a:pathLst>
                <a:path w="5079" h="1269">
                  <a:moveTo>
                    <a:pt x="5029" y="0"/>
                  </a:moveTo>
                  <a:lnTo>
                    <a:pt x="4470" y="558"/>
                  </a:lnTo>
                  <a:lnTo>
                    <a:pt x="3898" y="558"/>
                  </a:lnTo>
                  <a:lnTo>
                    <a:pt x="3340" y="558"/>
                  </a:lnTo>
                  <a:lnTo>
                    <a:pt x="3340" y="1117"/>
                  </a:lnTo>
                  <a:lnTo>
                    <a:pt x="2781" y="1117"/>
                  </a:lnTo>
                  <a:lnTo>
                    <a:pt x="2222" y="1117"/>
                  </a:lnTo>
                  <a:lnTo>
                    <a:pt x="1663" y="1117"/>
                  </a:lnTo>
                  <a:lnTo>
                    <a:pt x="1104" y="1117"/>
                  </a:lnTo>
                  <a:lnTo>
                    <a:pt x="546" y="558"/>
                  </a:lnTo>
                  <a:lnTo>
                    <a:pt x="0" y="558"/>
                  </a:lnTo>
                </a:path>
              </a:pathLst>
            </a:custGeom>
            <a:ln w="3175">
              <a:solidFill>
                <a:srgbClr val="5C86AE"/>
              </a:solidFill>
            </a:ln>
          </p:spPr>
          <p:txBody>
            <a:bodyPr wrap="square" lIns="0" tIns="0" rIns="0" bIns="0" rtlCol="0"/>
            <a:lstStyle/>
            <a:p/>
          </p:txBody>
        </p:sp>
        <p:sp>
          <p:nvSpPr>
            <p:cNvPr id="3715" name="object 3715" descr=""/>
            <p:cNvSpPr/>
            <p:nvPr/>
          </p:nvSpPr>
          <p:spPr>
            <a:xfrm>
              <a:off x="5983387" y="2461031"/>
              <a:ext cx="1905" cy="2540"/>
            </a:xfrm>
            <a:custGeom>
              <a:avLst/>
              <a:gdLst/>
              <a:ahLst/>
              <a:cxnLst/>
              <a:rect l="l" t="t" r="r" b="b"/>
              <a:pathLst>
                <a:path w="1904" h="2539">
                  <a:moveTo>
                    <a:pt x="1676" y="2235"/>
                  </a:moveTo>
                  <a:lnTo>
                    <a:pt x="1117" y="1676"/>
                  </a:lnTo>
                  <a:lnTo>
                    <a:pt x="1117" y="1117"/>
                  </a:lnTo>
                  <a:lnTo>
                    <a:pt x="558" y="558"/>
                  </a:lnTo>
                  <a:lnTo>
                    <a:pt x="0" y="0"/>
                  </a:lnTo>
                </a:path>
              </a:pathLst>
            </a:custGeom>
            <a:ln w="3175">
              <a:solidFill>
                <a:srgbClr val="5C86AE"/>
              </a:solidFill>
            </a:ln>
          </p:spPr>
          <p:txBody>
            <a:bodyPr wrap="square" lIns="0" tIns="0" rIns="0" bIns="0" rtlCol="0"/>
            <a:lstStyle/>
            <a:p/>
          </p:txBody>
        </p:sp>
        <p:sp>
          <p:nvSpPr>
            <p:cNvPr id="3716" name="object 3716" descr=""/>
            <p:cNvSpPr/>
            <p:nvPr/>
          </p:nvSpPr>
          <p:spPr>
            <a:xfrm>
              <a:off x="5975002" y="2461034"/>
              <a:ext cx="2540" cy="2540"/>
            </a:xfrm>
            <a:custGeom>
              <a:avLst/>
              <a:gdLst/>
              <a:ahLst/>
              <a:cxnLst/>
              <a:rect l="l" t="t" r="r" b="b"/>
              <a:pathLst>
                <a:path w="2539" h="2539">
                  <a:moveTo>
                    <a:pt x="2247" y="0"/>
                  </a:moveTo>
                  <a:lnTo>
                    <a:pt x="1689" y="558"/>
                  </a:lnTo>
                  <a:lnTo>
                    <a:pt x="1130" y="1117"/>
                  </a:lnTo>
                  <a:lnTo>
                    <a:pt x="571" y="1676"/>
                  </a:lnTo>
                  <a:lnTo>
                    <a:pt x="0" y="2235"/>
                  </a:lnTo>
                </a:path>
              </a:pathLst>
            </a:custGeom>
            <a:ln w="3175">
              <a:solidFill>
                <a:srgbClr val="5C86AE"/>
              </a:solidFill>
            </a:ln>
          </p:spPr>
          <p:txBody>
            <a:bodyPr wrap="square" lIns="0" tIns="0" rIns="0" bIns="0" rtlCol="0"/>
            <a:lstStyle/>
            <a:p/>
          </p:txBody>
        </p:sp>
        <p:sp>
          <p:nvSpPr>
            <p:cNvPr id="3717" name="object 3717" descr=""/>
            <p:cNvSpPr/>
            <p:nvPr/>
          </p:nvSpPr>
          <p:spPr>
            <a:xfrm>
              <a:off x="5982829" y="2463266"/>
              <a:ext cx="3175" cy="0"/>
            </a:xfrm>
            <a:custGeom>
              <a:avLst/>
              <a:gdLst/>
              <a:ahLst/>
              <a:cxnLst/>
              <a:rect l="l" t="t" r="r" b="b"/>
              <a:pathLst>
                <a:path w="3175" h="0">
                  <a:moveTo>
                    <a:pt x="2235" y="0"/>
                  </a:moveTo>
                  <a:lnTo>
                    <a:pt x="2793" y="0"/>
                  </a:lnTo>
                  <a:lnTo>
                    <a:pt x="2235" y="0"/>
                  </a:lnTo>
                  <a:lnTo>
                    <a:pt x="0" y="0"/>
                  </a:lnTo>
                </a:path>
              </a:pathLst>
            </a:custGeom>
            <a:ln w="3175">
              <a:solidFill>
                <a:srgbClr val="5C86AE"/>
              </a:solidFill>
            </a:ln>
          </p:spPr>
          <p:txBody>
            <a:bodyPr wrap="square" lIns="0" tIns="0" rIns="0" bIns="0" rtlCol="0"/>
            <a:lstStyle/>
            <a:p/>
          </p:txBody>
        </p:sp>
        <p:sp>
          <p:nvSpPr>
            <p:cNvPr id="3718" name="object 3718" descr=""/>
            <p:cNvSpPr/>
            <p:nvPr/>
          </p:nvSpPr>
          <p:spPr>
            <a:xfrm>
              <a:off x="5918620" y="2459357"/>
              <a:ext cx="3810" cy="1905"/>
            </a:xfrm>
            <a:custGeom>
              <a:avLst/>
              <a:gdLst/>
              <a:ahLst/>
              <a:cxnLst/>
              <a:rect l="l" t="t" r="r" b="b"/>
              <a:pathLst>
                <a:path w="3810" h="1905">
                  <a:moveTo>
                    <a:pt x="3352" y="1676"/>
                  </a:moveTo>
                  <a:lnTo>
                    <a:pt x="3352" y="1117"/>
                  </a:lnTo>
                  <a:lnTo>
                    <a:pt x="2794" y="558"/>
                  </a:lnTo>
                  <a:lnTo>
                    <a:pt x="2235" y="0"/>
                  </a:lnTo>
                  <a:lnTo>
                    <a:pt x="1117" y="0"/>
                  </a:lnTo>
                  <a:lnTo>
                    <a:pt x="558" y="0"/>
                  </a:lnTo>
                  <a:lnTo>
                    <a:pt x="0" y="0"/>
                  </a:lnTo>
                </a:path>
              </a:pathLst>
            </a:custGeom>
            <a:ln w="3175">
              <a:solidFill>
                <a:srgbClr val="5C86AE"/>
              </a:solidFill>
            </a:ln>
          </p:spPr>
          <p:txBody>
            <a:bodyPr wrap="square" lIns="0" tIns="0" rIns="0" bIns="0" rtlCol="0"/>
            <a:lstStyle/>
            <a:p/>
          </p:txBody>
        </p:sp>
        <p:sp>
          <p:nvSpPr>
            <p:cNvPr id="3719" name="object 3719" descr=""/>
            <p:cNvSpPr/>
            <p:nvPr/>
          </p:nvSpPr>
          <p:spPr>
            <a:xfrm>
              <a:off x="5975005" y="2463266"/>
              <a:ext cx="3175" cy="0"/>
            </a:xfrm>
            <a:custGeom>
              <a:avLst/>
              <a:gdLst/>
              <a:ahLst/>
              <a:cxnLst/>
              <a:rect l="l" t="t" r="r" b="b"/>
              <a:pathLst>
                <a:path w="3175" h="0">
                  <a:moveTo>
                    <a:pt x="0" y="0"/>
                  </a:moveTo>
                  <a:lnTo>
                    <a:pt x="0" y="0"/>
                  </a:lnTo>
                  <a:lnTo>
                    <a:pt x="2794" y="0"/>
                  </a:lnTo>
                </a:path>
              </a:pathLst>
            </a:custGeom>
            <a:ln w="3175">
              <a:solidFill>
                <a:srgbClr val="5C86AE"/>
              </a:solidFill>
            </a:ln>
          </p:spPr>
          <p:txBody>
            <a:bodyPr wrap="square" lIns="0" tIns="0" rIns="0" bIns="0" rtlCol="0"/>
            <a:lstStyle/>
            <a:p/>
          </p:txBody>
        </p:sp>
        <p:sp>
          <p:nvSpPr>
            <p:cNvPr id="3720" name="object 3720" descr=""/>
            <p:cNvSpPr/>
            <p:nvPr/>
          </p:nvSpPr>
          <p:spPr>
            <a:xfrm>
              <a:off x="5981715" y="24632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721" name="object 3721" descr=""/>
            <p:cNvSpPr/>
            <p:nvPr/>
          </p:nvSpPr>
          <p:spPr>
            <a:xfrm>
              <a:off x="5977794" y="2463265"/>
              <a:ext cx="5080" cy="1270"/>
            </a:xfrm>
            <a:custGeom>
              <a:avLst/>
              <a:gdLst/>
              <a:ahLst/>
              <a:cxnLst/>
              <a:rect l="l" t="t" r="r" b="b"/>
              <a:pathLst>
                <a:path w="5079" h="1269">
                  <a:moveTo>
                    <a:pt x="1117" y="558"/>
                  </a:moveTo>
                  <a:lnTo>
                    <a:pt x="0" y="0"/>
                  </a:lnTo>
                  <a:lnTo>
                    <a:pt x="1117" y="0"/>
                  </a:lnTo>
                </a:path>
                <a:path w="5079" h="1269">
                  <a:moveTo>
                    <a:pt x="1117" y="558"/>
                  </a:moveTo>
                  <a:lnTo>
                    <a:pt x="1689" y="558"/>
                  </a:lnTo>
                  <a:lnTo>
                    <a:pt x="2247" y="1117"/>
                  </a:lnTo>
                  <a:lnTo>
                    <a:pt x="2806" y="1117"/>
                  </a:lnTo>
                  <a:lnTo>
                    <a:pt x="3365" y="558"/>
                  </a:lnTo>
                  <a:lnTo>
                    <a:pt x="3924" y="558"/>
                  </a:lnTo>
                  <a:lnTo>
                    <a:pt x="5041" y="0"/>
                  </a:lnTo>
                </a:path>
              </a:pathLst>
            </a:custGeom>
            <a:ln w="3175">
              <a:solidFill>
                <a:srgbClr val="5C86AE"/>
              </a:solidFill>
            </a:ln>
          </p:spPr>
          <p:txBody>
            <a:bodyPr wrap="square" lIns="0" tIns="0" rIns="0" bIns="0" rtlCol="0"/>
            <a:lstStyle/>
            <a:p/>
          </p:txBody>
        </p:sp>
        <p:sp>
          <p:nvSpPr>
            <p:cNvPr id="3722" name="object 3722" descr=""/>
            <p:cNvSpPr/>
            <p:nvPr/>
          </p:nvSpPr>
          <p:spPr>
            <a:xfrm>
              <a:off x="5914721" y="2463266"/>
              <a:ext cx="7620" cy="0"/>
            </a:xfrm>
            <a:custGeom>
              <a:avLst/>
              <a:gdLst/>
              <a:ahLst/>
              <a:cxnLst/>
              <a:rect l="l" t="t" r="r" b="b"/>
              <a:pathLst>
                <a:path w="7620" h="0">
                  <a:moveTo>
                    <a:pt x="7251" y="0"/>
                  </a:moveTo>
                  <a:lnTo>
                    <a:pt x="7251" y="0"/>
                  </a:lnTo>
                  <a:lnTo>
                    <a:pt x="0" y="0"/>
                  </a:lnTo>
                </a:path>
              </a:pathLst>
            </a:custGeom>
            <a:ln w="3175">
              <a:solidFill>
                <a:srgbClr val="5C86AE"/>
              </a:solidFill>
            </a:ln>
          </p:spPr>
          <p:txBody>
            <a:bodyPr wrap="square" lIns="0" tIns="0" rIns="0" bIns="0" rtlCol="0"/>
            <a:lstStyle/>
            <a:p/>
          </p:txBody>
        </p:sp>
        <p:sp>
          <p:nvSpPr>
            <p:cNvPr id="3723" name="object 3723" descr=""/>
            <p:cNvSpPr/>
            <p:nvPr/>
          </p:nvSpPr>
          <p:spPr>
            <a:xfrm>
              <a:off x="5914720" y="2465505"/>
              <a:ext cx="210820" cy="635"/>
            </a:xfrm>
            <a:custGeom>
              <a:avLst/>
              <a:gdLst/>
              <a:ahLst/>
              <a:cxnLst/>
              <a:rect l="l" t="t" r="r" b="b"/>
              <a:pathLst>
                <a:path w="210820" h="635">
                  <a:moveTo>
                    <a:pt x="210477" y="0"/>
                  </a:moveTo>
                  <a:lnTo>
                    <a:pt x="210477" y="546"/>
                  </a:lnTo>
                  <a:lnTo>
                    <a:pt x="157987" y="546"/>
                  </a:lnTo>
                  <a:lnTo>
                    <a:pt x="104952" y="546"/>
                  </a:lnTo>
                  <a:lnTo>
                    <a:pt x="0" y="546"/>
                  </a:lnTo>
                </a:path>
              </a:pathLst>
            </a:custGeom>
            <a:ln w="3175">
              <a:solidFill>
                <a:srgbClr val="5C86AE"/>
              </a:solidFill>
            </a:ln>
          </p:spPr>
          <p:txBody>
            <a:bodyPr wrap="square" lIns="0" tIns="0" rIns="0" bIns="0" rtlCol="0"/>
            <a:lstStyle/>
            <a:p/>
          </p:txBody>
        </p:sp>
        <p:sp>
          <p:nvSpPr>
            <p:cNvPr id="3724" name="object 3724" descr=""/>
            <p:cNvSpPr/>
            <p:nvPr/>
          </p:nvSpPr>
          <p:spPr>
            <a:xfrm>
              <a:off x="5977802" y="2463266"/>
              <a:ext cx="5080" cy="1270"/>
            </a:xfrm>
            <a:custGeom>
              <a:avLst/>
              <a:gdLst/>
              <a:ahLst/>
              <a:cxnLst/>
              <a:rect l="l" t="t" r="r" b="b"/>
              <a:pathLst>
                <a:path w="5079" h="1269">
                  <a:moveTo>
                    <a:pt x="5029" y="0"/>
                  </a:moveTo>
                  <a:lnTo>
                    <a:pt x="4470" y="558"/>
                  </a:lnTo>
                  <a:lnTo>
                    <a:pt x="3911" y="1117"/>
                  </a:lnTo>
                  <a:lnTo>
                    <a:pt x="3352" y="1117"/>
                  </a:lnTo>
                  <a:lnTo>
                    <a:pt x="2794" y="1117"/>
                  </a:lnTo>
                  <a:lnTo>
                    <a:pt x="1676" y="1117"/>
                  </a:lnTo>
                  <a:lnTo>
                    <a:pt x="1104" y="1117"/>
                  </a:lnTo>
                  <a:lnTo>
                    <a:pt x="546" y="558"/>
                  </a:lnTo>
                  <a:lnTo>
                    <a:pt x="0" y="0"/>
                  </a:lnTo>
                </a:path>
              </a:pathLst>
            </a:custGeom>
            <a:ln w="3175">
              <a:solidFill>
                <a:srgbClr val="5C86AE"/>
              </a:solidFill>
            </a:ln>
          </p:spPr>
          <p:txBody>
            <a:bodyPr wrap="square" lIns="0" tIns="0" rIns="0" bIns="0" rtlCol="0"/>
            <a:lstStyle/>
            <a:p/>
          </p:txBody>
        </p:sp>
        <p:sp>
          <p:nvSpPr>
            <p:cNvPr id="3725" name="object 3725" descr=""/>
            <p:cNvSpPr/>
            <p:nvPr/>
          </p:nvSpPr>
          <p:spPr>
            <a:xfrm>
              <a:off x="5976692" y="2459916"/>
              <a:ext cx="6985" cy="1270"/>
            </a:xfrm>
            <a:custGeom>
              <a:avLst/>
              <a:gdLst/>
              <a:ahLst/>
              <a:cxnLst/>
              <a:rect l="l" t="t" r="r" b="b"/>
              <a:pathLst>
                <a:path w="6985" h="1269">
                  <a:moveTo>
                    <a:pt x="0" y="1117"/>
                  </a:moveTo>
                  <a:lnTo>
                    <a:pt x="0" y="558"/>
                  </a:lnTo>
                  <a:lnTo>
                    <a:pt x="558" y="558"/>
                  </a:lnTo>
                  <a:lnTo>
                    <a:pt x="1104" y="558"/>
                  </a:lnTo>
                  <a:lnTo>
                    <a:pt x="2222" y="0"/>
                  </a:lnTo>
                  <a:lnTo>
                    <a:pt x="3352" y="0"/>
                  </a:lnTo>
                  <a:lnTo>
                    <a:pt x="3911" y="0"/>
                  </a:lnTo>
                  <a:lnTo>
                    <a:pt x="5029" y="558"/>
                  </a:lnTo>
                  <a:lnTo>
                    <a:pt x="6134" y="558"/>
                  </a:lnTo>
                  <a:lnTo>
                    <a:pt x="6692" y="1117"/>
                  </a:lnTo>
                </a:path>
              </a:pathLst>
            </a:custGeom>
            <a:ln w="3175">
              <a:solidFill>
                <a:srgbClr val="5C86AE"/>
              </a:solidFill>
            </a:ln>
          </p:spPr>
          <p:txBody>
            <a:bodyPr wrap="square" lIns="0" tIns="0" rIns="0" bIns="0" rtlCol="0"/>
            <a:lstStyle/>
            <a:p/>
          </p:txBody>
        </p:sp>
        <p:sp>
          <p:nvSpPr>
            <p:cNvPr id="3726" name="object 3726" descr=""/>
            <p:cNvSpPr/>
            <p:nvPr/>
          </p:nvSpPr>
          <p:spPr>
            <a:xfrm>
              <a:off x="6038099" y="2460475"/>
              <a:ext cx="10795" cy="5080"/>
            </a:xfrm>
            <a:custGeom>
              <a:avLst/>
              <a:gdLst/>
              <a:ahLst/>
              <a:cxnLst/>
              <a:rect l="l" t="t" r="r" b="b"/>
              <a:pathLst>
                <a:path w="10795" h="5080">
                  <a:moveTo>
                    <a:pt x="7823" y="558"/>
                  </a:moveTo>
                  <a:lnTo>
                    <a:pt x="8381" y="558"/>
                  </a:lnTo>
                  <a:lnTo>
                    <a:pt x="9486" y="1676"/>
                  </a:lnTo>
                  <a:lnTo>
                    <a:pt x="10045" y="2235"/>
                  </a:lnTo>
                  <a:lnTo>
                    <a:pt x="10604" y="2793"/>
                  </a:lnTo>
                  <a:lnTo>
                    <a:pt x="10045" y="2793"/>
                  </a:lnTo>
                  <a:lnTo>
                    <a:pt x="8381" y="2793"/>
                  </a:lnTo>
                  <a:lnTo>
                    <a:pt x="7823" y="3352"/>
                  </a:lnTo>
                  <a:lnTo>
                    <a:pt x="7251" y="3911"/>
                  </a:lnTo>
                  <a:lnTo>
                    <a:pt x="6692" y="3911"/>
                  </a:lnTo>
                  <a:lnTo>
                    <a:pt x="6134" y="3911"/>
                  </a:lnTo>
                  <a:lnTo>
                    <a:pt x="5575" y="4470"/>
                  </a:lnTo>
                  <a:lnTo>
                    <a:pt x="5016" y="4470"/>
                  </a:lnTo>
                  <a:lnTo>
                    <a:pt x="4457" y="3911"/>
                  </a:lnTo>
                  <a:lnTo>
                    <a:pt x="3898" y="3911"/>
                  </a:lnTo>
                  <a:lnTo>
                    <a:pt x="2793" y="3352"/>
                  </a:lnTo>
                  <a:lnTo>
                    <a:pt x="2235" y="2793"/>
                  </a:lnTo>
                  <a:lnTo>
                    <a:pt x="558" y="2793"/>
                  </a:lnTo>
                  <a:lnTo>
                    <a:pt x="0" y="2793"/>
                  </a:lnTo>
                  <a:lnTo>
                    <a:pt x="0" y="2235"/>
                  </a:lnTo>
                  <a:lnTo>
                    <a:pt x="558" y="2235"/>
                  </a:lnTo>
                  <a:lnTo>
                    <a:pt x="1117" y="1676"/>
                  </a:lnTo>
                  <a:lnTo>
                    <a:pt x="1676" y="558"/>
                  </a:lnTo>
                  <a:lnTo>
                    <a:pt x="2235" y="558"/>
                  </a:lnTo>
                  <a:lnTo>
                    <a:pt x="2793" y="0"/>
                  </a:lnTo>
                </a:path>
              </a:pathLst>
            </a:custGeom>
            <a:ln w="3175">
              <a:solidFill>
                <a:srgbClr val="5C86AE"/>
              </a:solidFill>
            </a:ln>
          </p:spPr>
          <p:txBody>
            <a:bodyPr wrap="square" lIns="0" tIns="0" rIns="0" bIns="0" rtlCol="0"/>
            <a:lstStyle/>
            <a:p/>
          </p:txBody>
        </p:sp>
        <p:sp>
          <p:nvSpPr>
            <p:cNvPr id="3727" name="object 3727" descr=""/>
            <p:cNvSpPr/>
            <p:nvPr/>
          </p:nvSpPr>
          <p:spPr>
            <a:xfrm>
              <a:off x="6103976" y="2460476"/>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728" name="object 3728" descr=""/>
            <p:cNvSpPr/>
            <p:nvPr/>
          </p:nvSpPr>
          <p:spPr>
            <a:xfrm>
              <a:off x="6098390" y="2463266"/>
              <a:ext cx="5080" cy="1905"/>
            </a:xfrm>
            <a:custGeom>
              <a:avLst/>
              <a:gdLst/>
              <a:ahLst/>
              <a:cxnLst/>
              <a:rect l="l" t="t" r="r" b="b"/>
              <a:pathLst>
                <a:path w="5079" h="1905">
                  <a:moveTo>
                    <a:pt x="5029" y="0"/>
                  </a:moveTo>
                  <a:lnTo>
                    <a:pt x="4470" y="558"/>
                  </a:lnTo>
                  <a:lnTo>
                    <a:pt x="3911" y="1117"/>
                  </a:lnTo>
                  <a:lnTo>
                    <a:pt x="3352" y="1117"/>
                  </a:lnTo>
                  <a:lnTo>
                    <a:pt x="2794" y="1117"/>
                  </a:lnTo>
                  <a:lnTo>
                    <a:pt x="2235" y="1676"/>
                  </a:lnTo>
                  <a:lnTo>
                    <a:pt x="2235" y="1117"/>
                  </a:lnTo>
                  <a:lnTo>
                    <a:pt x="1676" y="1117"/>
                  </a:lnTo>
                  <a:lnTo>
                    <a:pt x="1117" y="1117"/>
                  </a:lnTo>
                  <a:lnTo>
                    <a:pt x="0" y="558"/>
                  </a:lnTo>
                  <a:lnTo>
                    <a:pt x="0" y="0"/>
                  </a:lnTo>
                </a:path>
              </a:pathLst>
            </a:custGeom>
            <a:ln w="3175">
              <a:solidFill>
                <a:srgbClr val="5C86AE"/>
              </a:solidFill>
            </a:ln>
          </p:spPr>
          <p:txBody>
            <a:bodyPr wrap="square" lIns="0" tIns="0" rIns="0" bIns="0" rtlCol="0"/>
            <a:lstStyle/>
            <a:p/>
          </p:txBody>
        </p:sp>
        <p:sp>
          <p:nvSpPr>
            <p:cNvPr id="3729" name="object 3729" descr=""/>
            <p:cNvSpPr/>
            <p:nvPr/>
          </p:nvSpPr>
          <p:spPr>
            <a:xfrm>
              <a:off x="6096722" y="2459357"/>
              <a:ext cx="7620" cy="1905"/>
            </a:xfrm>
            <a:custGeom>
              <a:avLst/>
              <a:gdLst/>
              <a:ahLst/>
              <a:cxnLst/>
              <a:rect l="l" t="t" r="r" b="b"/>
              <a:pathLst>
                <a:path w="7620" h="1905">
                  <a:moveTo>
                    <a:pt x="0" y="1676"/>
                  </a:moveTo>
                  <a:lnTo>
                    <a:pt x="558" y="1117"/>
                  </a:lnTo>
                  <a:lnTo>
                    <a:pt x="1117" y="1117"/>
                  </a:lnTo>
                  <a:lnTo>
                    <a:pt x="1117" y="558"/>
                  </a:lnTo>
                  <a:lnTo>
                    <a:pt x="1676" y="558"/>
                  </a:lnTo>
                  <a:lnTo>
                    <a:pt x="2235" y="558"/>
                  </a:lnTo>
                  <a:lnTo>
                    <a:pt x="2235" y="0"/>
                  </a:lnTo>
                  <a:lnTo>
                    <a:pt x="2794" y="0"/>
                  </a:lnTo>
                  <a:lnTo>
                    <a:pt x="3352" y="0"/>
                  </a:lnTo>
                  <a:lnTo>
                    <a:pt x="4470" y="0"/>
                  </a:lnTo>
                  <a:lnTo>
                    <a:pt x="5029" y="0"/>
                  </a:lnTo>
                  <a:lnTo>
                    <a:pt x="5575" y="558"/>
                  </a:lnTo>
                  <a:lnTo>
                    <a:pt x="6134" y="558"/>
                  </a:lnTo>
                  <a:lnTo>
                    <a:pt x="6692" y="558"/>
                  </a:lnTo>
                  <a:lnTo>
                    <a:pt x="6692" y="1117"/>
                  </a:lnTo>
                  <a:lnTo>
                    <a:pt x="7251" y="1117"/>
                  </a:lnTo>
                </a:path>
              </a:pathLst>
            </a:custGeom>
            <a:ln w="3175">
              <a:solidFill>
                <a:srgbClr val="5C86AE"/>
              </a:solidFill>
            </a:ln>
          </p:spPr>
          <p:txBody>
            <a:bodyPr wrap="square" lIns="0" tIns="0" rIns="0" bIns="0" rtlCol="0"/>
            <a:lstStyle/>
            <a:p/>
          </p:txBody>
        </p:sp>
        <p:sp>
          <p:nvSpPr>
            <p:cNvPr id="3730" name="object 3730" descr=""/>
            <p:cNvSpPr/>
            <p:nvPr/>
          </p:nvSpPr>
          <p:spPr>
            <a:xfrm>
              <a:off x="5914162" y="2457131"/>
              <a:ext cx="211454" cy="9525"/>
            </a:xfrm>
            <a:custGeom>
              <a:avLst/>
              <a:gdLst/>
              <a:ahLst/>
              <a:cxnLst/>
              <a:rect l="l" t="t" r="r" b="b"/>
              <a:pathLst>
                <a:path w="211454" h="9525">
                  <a:moveTo>
                    <a:pt x="7810" y="6692"/>
                  </a:moveTo>
                  <a:lnTo>
                    <a:pt x="558" y="6692"/>
                  </a:lnTo>
                  <a:lnTo>
                    <a:pt x="558" y="7810"/>
                  </a:lnTo>
                  <a:lnTo>
                    <a:pt x="558" y="8928"/>
                  </a:lnTo>
                  <a:lnTo>
                    <a:pt x="106070" y="8369"/>
                  </a:lnTo>
                  <a:lnTo>
                    <a:pt x="158546" y="8369"/>
                  </a:lnTo>
                  <a:lnTo>
                    <a:pt x="211035" y="8369"/>
                  </a:lnTo>
                  <a:lnTo>
                    <a:pt x="210477" y="7810"/>
                  </a:lnTo>
                  <a:lnTo>
                    <a:pt x="210477" y="7251"/>
                  </a:lnTo>
                  <a:lnTo>
                    <a:pt x="209918" y="5575"/>
                  </a:lnTo>
                  <a:lnTo>
                    <a:pt x="209359" y="4457"/>
                  </a:lnTo>
                  <a:lnTo>
                    <a:pt x="208800" y="3340"/>
                  </a:lnTo>
                  <a:lnTo>
                    <a:pt x="208800" y="2222"/>
                  </a:lnTo>
                  <a:lnTo>
                    <a:pt x="208229" y="1117"/>
                  </a:lnTo>
                  <a:lnTo>
                    <a:pt x="208229" y="558"/>
                  </a:lnTo>
                  <a:lnTo>
                    <a:pt x="207670" y="0"/>
                  </a:lnTo>
                  <a:lnTo>
                    <a:pt x="0" y="0"/>
                  </a:lnTo>
                  <a:lnTo>
                    <a:pt x="0" y="558"/>
                  </a:lnTo>
                  <a:lnTo>
                    <a:pt x="0" y="1117"/>
                  </a:lnTo>
                  <a:lnTo>
                    <a:pt x="0" y="1663"/>
                  </a:lnTo>
                  <a:lnTo>
                    <a:pt x="4457" y="1663"/>
                  </a:lnTo>
                  <a:lnTo>
                    <a:pt x="5016" y="1663"/>
                  </a:lnTo>
                  <a:lnTo>
                    <a:pt x="6134" y="1663"/>
                  </a:lnTo>
                  <a:lnTo>
                    <a:pt x="6692" y="2222"/>
                  </a:lnTo>
                  <a:lnTo>
                    <a:pt x="7251" y="2222"/>
                  </a:lnTo>
                  <a:lnTo>
                    <a:pt x="7810" y="2781"/>
                  </a:lnTo>
                  <a:lnTo>
                    <a:pt x="8369" y="3340"/>
                  </a:lnTo>
                  <a:lnTo>
                    <a:pt x="8369" y="3898"/>
                  </a:lnTo>
                  <a:lnTo>
                    <a:pt x="8369" y="4457"/>
                  </a:lnTo>
                  <a:lnTo>
                    <a:pt x="8369" y="5016"/>
                  </a:lnTo>
                  <a:lnTo>
                    <a:pt x="8369" y="5575"/>
                  </a:lnTo>
                  <a:lnTo>
                    <a:pt x="8369" y="6134"/>
                  </a:lnTo>
                  <a:lnTo>
                    <a:pt x="7810" y="6134"/>
                  </a:lnTo>
                  <a:lnTo>
                    <a:pt x="7810" y="6692"/>
                  </a:lnTo>
                </a:path>
              </a:pathLst>
            </a:custGeom>
            <a:ln w="3175">
              <a:solidFill>
                <a:srgbClr val="5C86AE"/>
              </a:solidFill>
            </a:ln>
          </p:spPr>
          <p:txBody>
            <a:bodyPr wrap="square" lIns="0" tIns="0" rIns="0" bIns="0" rtlCol="0"/>
            <a:lstStyle/>
            <a:p/>
          </p:txBody>
        </p:sp>
        <p:sp>
          <p:nvSpPr>
            <p:cNvPr id="3731" name="object 3731" descr=""/>
            <p:cNvSpPr/>
            <p:nvPr/>
          </p:nvSpPr>
          <p:spPr>
            <a:xfrm>
              <a:off x="5957144" y="2509605"/>
              <a:ext cx="3810" cy="3810"/>
            </a:xfrm>
            <a:custGeom>
              <a:avLst/>
              <a:gdLst/>
              <a:ahLst/>
              <a:cxnLst/>
              <a:rect l="l" t="t" r="r" b="b"/>
              <a:pathLst>
                <a:path w="3810" h="3810">
                  <a:moveTo>
                    <a:pt x="1117" y="2235"/>
                  </a:moveTo>
                  <a:lnTo>
                    <a:pt x="3352" y="0"/>
                  </a:lnTo>
                  <a:lnTo>
                    <a:pt x="0" y="3352"/>
                  </a:lnTo>
                </a:path>
              </a:pathLst>
            </a:custGeom>
            <a:ln w="3175">
              <a:solidFill>
                <a:srgbClr val="5C86AE"/>
              </a:solidFill>
            </a:ln>
          </p:spPr>
          <p:txBody>
            <a:bodyPr wrap="square" lIns="0" tIns="0" rIns="0" bIns="0" rtlCol="0"/>
            <a:lstStyle/>
            <a:p/>
          </p:txBody>
        </p:sp>
        <p:sp>
          <p:nvSpPr>
            <p:cNvPr id="3732" name="object 3732" descr=""/>
            <p:cNvSpPr/>
            <p:nvPr/>
          </p:nvSpPr>
          <p:spPr>
            <a:xfrm>
              <a:off x="5954913" y="2510166"/>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733" name="object 3733" descr=""/>
            <p:cNvSpPr/>
            <p:nvPr/>
          </p:nvSpPr>
          <p:spPr>
            <a:xfrm>
              <a:off x="5949332" y="2502346"/>
              <a:ext cx="3810" cy="5080"/>
            </a:xfrm>
            <a:custGeom>
              <a:avLst/>
              <a:gdLst/>
              <a:ahLst/>
              <a:cxnLst/>
              <a:rect l="l" t="t" r="r" b="b"/>
              <a:pathLst>
                <a:path w="3810" h="5080">
                  <a:moveTo>
                    <a:pt x="0" y="5029"/>
                  </a:moveTo>
                  <a:lnTo>
                    <a:pt x="0" y="3911"/>
                  </a:lnTo>
                  <a:lnTo>
                    <a:pt x="0" y="3352"/>
                  </a:lnTo>
                  <a:lnTo>
                    <a:pt x="558" y="2793"/>
                  </a:lnTo>
                  <a:lnTo>
                    <a:pt x="1117" y="2235"/>
                  </a:lnTo>
                  <a:lnTo>
                    <a:pt x="1117" y="1117"/>
                  </a:lnTo>
                  <a:lnTo>
                    <a:pt x="1676" y="1117"/>
                  </a:lnTo>
                  <a:lnTo>
                    <a:pt x="2794" y="558"/>
                  </a:lnTo>
                  <a:lnTo>
                    <a:pt x="3352" y="0"/>
                  </a:lnTo>
                </a:path>
              </a:pathLst>
            </a:custGeom>
            <a:ln w="3175">
              <a:solidFill>
                <a:srgbClr val="5C86AE"/>
              </a:solidFill>
            </a:ln>
          </p:spPr>
          <p:txBody>
            <a:bodyPr wrap="square" lIns="0" tIns="0" rIns="0" bIns="0" rtlCol="0"/>
            <a:lstStyle/>
            <a:p/>
          </p:txBody>
        </p:sp>
        <p:sp>
          <p:nvSpPr>
            <p:cNvPr id="3734" name="object 3734" descr=""/>
            <p:cNvSpPr/>
            <p:nvPr/>
          </p:nvSpPr>
          <p:spPr>
            <a:xfrm>
              <a:off x="5959378" y="2506257"/>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3735" name="object 3735" descr=""/>
            <p:cNvSpPr/>
            <p:nvPr/>
          </p:nvSpPr>
          <p:spPr>
            <a:xfrm>
              <a:off x="5957704" y="2502904"/>
              <a:ext cx="635" cy="1270"/>
            </a:xfrm>
            <a:custGeom>
              <a:avLst/>
              <a:gdLst/>
              <a:ahLst/>
              <a:cxnLst/>
              <a:rect l="l" t="t" r="r" b="b"/>
              <a:pathLst>
                <a:path w="635" h="1269">
                  <a:moveTo>
                    <a:pt x="0" y="0"/>
                  </a:moveTo>
                  <a:lnTo>
                    <a:pt x="0" y="558"/>
                  </a:lnTo>
                  <a:lnTo>
                    <a:pt x="558" y="1117"/>
                  </a:lnTo>
                </a:path>
              </a:pathLst>
            </a:custGeom>
            <a:ln w="3175">
              <a:solidFill>
                <a:srgbClr val="5C86AE"/>
              </a:solidFill>
            </a:ln>
          </p:spPr>
          <p:txBody>
            <a:bodyPr wrap="square" lIns="0" tIns="0" rIns="0" bIns="0" rtlCol="0"/>
            <a:lstStyle/>
            <a:p/>
          </p:txBody>
        </p:sp>
        <p:sp>
          <p:nvSpPr>
            <p:cNvPr id="3736" name="object 3736" descr=""/>
            <p:cNvSpPr/>
            <p:nvPr/>
          </p:nvSpPr>
          <p:spPr>
            <a:xfrm>
              <a:off x="5958821" y="2504585"/>
              <a:ext cx="635" cy="3175"/>
            </a:xfrm>
            <a:custGeom>
              <a:avLst/>
              <a:gdLst/>
              <a:ahLst/>
              <a:cxnLst/>
              <a:rect l="l" t="t" r="r" b="b"/>
              <a:pathLst>
                <a:path w="635" h="3175">
                  <a:moveTo>
                    <a:pt x="0" y="0"/>
                  </a:moveTo>
                  <a:lnTo>
                    <a:pt x="0" y="558"/>
                  </a:lnTo>
                  <a:lnTo>
                    <a:pt x="558" y="1117"/>
                  </a:lnTo>
                  <a:lnTo>
                    <a:pt x="558" y="1676"/>
                  </a:lnTo>
                  <a:lnTo>
                    <a:pt x="558" y="2794"/>
                  </a:lnTo>
                </a:path>
              </a:pathLst>
            </a:custGeom>
            <a:ln w="3175">
              <a:solidFill>
                <a:srgbClr val="5C86AE"/>
              </a:solidFill>
            </a:ln>
          </p:spPr>
          <p:txBody>
            <a:bodyPr wrap="square" lIns="0" tIns="0" rIns="0" bIns="0" rtlCol="0"/>
            <a:lstStyle/>
            <a:p/>
          </p:txBody>
        </p:sp>
        <p:sp>
          <p:nvSpPr>
            <p:cNvPr id="3737" name="object 3737" descr=""/>
            <p:cNvSpPr/>
            <p:nvPr/>
          </p:nvSpPr>
          <p:spPr>
            <a:xfrm>
              <a:off x="5694735" y="2509605"/>
              <a:ext cx="1270" cy="2540"/>
            </a:xfrm>
            <a:custGeom>
              <a:avLst/>
              <a:gdLst/>
              <a:ahLst/>
              <a:cxnLst/>
              <a:rect l="l" t="t" r="r" b="b"/>
              <a:pathLst>
                <a:path w="1270" h="2539">
                  <a:moveTo>
                    <a:pt x="1130" y="2235"/>
                  </a:moveTo>
                  <a:lnTo>
                    <a:pt x="0" y="1117"/>
                  </a:lnTo>
                  <a:lnTo>
                    <a:pt x="1130" y="0"/>
                  </a:lnTo>
                </a:path>
              </a:pathLst>
            </a:custGeom>
            <a:ln w="3175">
              <a:solidFill>
                <a:srgbClr val="5C86AE"/>
              </a:solidFill>
            </a:ln>
          </p:spPr>
          <p:txBody>
            <a:bodyPr wrap="square" lIns="0" tIns="0" rIns="0" bIns="0" rtlCol="0"/>
            <a:lstStyle/>
            <a:p/>
          </p:txBody>
        </p:sp>
        <p:sp>
          <p:nvSpPr>
            <p:cNvPr id="3738" name="object 3738" descr=""/>
            <p:cNvSpPr/>
            <p:nvPr/>
          </p:nvSpPr>
          <p:spPr>
            <a:xfrm>
              <a:off x="5695863" y="2511839"/>
              <a:ext cx="1905" cy="1270"/>
            </a:xfrm>
            <a:custGeom>
              <a:avLst/>
              <a:gdLst/>
              <a:ahLst/>
              <a:cxnLst/>
              <a:rect l="l" t="t" r="r" b="b"/>
              <a:pathLst>
                <a:path w="1904" h="1269">
                  <a:moveTo>
                    <a:pt x="1676" y="1117"/>
                  </a:moveTo>
                  <a:lnTo>
                    <a:pt x="558" y="1117"/>
                  </a:lnTo>
                  <a:lnTo>
                    <a:pt x="0" y="0"/>
                  </a:lnTo>
                </a:path>
              </a:pathLst>
            </a:custGeom>
            <a:ln w="3175">
              <a:solidFill>
                <a:srgbClr val="5C86AE"/>
              </a:solidFill>
            </a:ln>
          </p:spPr>
          <p:txBody>
            <a:bodyPr wrap="square" lIns="0" tIns="0" rIns="0" bIns="0" rtlCol="0"/>
            <a:lstStyle/>
            <a:p/>
          </p:txBody>
        </p:sp>
        <p:sp>
          <p:nvSpPr>
            <p:cNvPr id="3739" name="object 3739" descr=""/>
            <p:cNvSpPr/>
            <p:nvPr/>
          </p:nvSpPr>
          <p:spPr>
            <a:xfrm>
              <a:off x="5695866" y="2507931"/>
              <a:ext cx="1905" cy="1905"/>
            </a:xfrm>
            <a:custGeom>
              <a:avLst/>
              <a:gdLst/>
              <a:ahLst/>
              <a:cxnLst/>
              <a:rect l="l" t="t" r="r" b="b"/>
              <a:pathLst>
                <a:path w="1904" h="1905">
                  <a:moveTo>
                    <a:pt x="0" y="1676"/>
                  </a:moveTo>
                  <a:lnTo>
                    <a:pt x="558" y="0"/>
                  </a:lnTo>
                  <a:lnTo>
                    <a:pt x="1676" y="0"/>
                  </a:lnTo>
                  <a:lnTo>
                    <a:pt x="1676" y="558"/>
                  </a:lnTo>
                </a:path>
              </a:pathLst>
            </a:custGeom>
            <a:ln w="3175">
              <a:solidFill>
                <a:srgbClr val="5C86AE"/>
              </a:solidFill>
            </a:ln>
          </p:spPr>
          <p:txBody>
            <a:bodyPr wrap="square" lIns="0" tIns="0" rIns="0" bIns="0" rtlCol="0"/>
            <a:lstStyle/>
            <a:p/>
          </p:txBody>
        </p:sp>
        <p:sp>
          <p:nvSpPr>
            <p:cNvPr id="3740" name="object 3740" descr=""/>
            <p:cNvSpPr/>
            <p:nvPr/>
          </p:nvSpPr>
          <p:spPr>
            <a:xfrm>
              <a:off x="5698098" y="2507932"/>
              <a:ext cx="1270" cy="635"/>
            </a:xfrm>
            <a:custGeom>
              <a:avLst/>
              <a:gdLst/>
              <a:ahLst/>
              <a:cxnLst/>
              <a:rect l="l" t="t" r="r" b="b"/>
              <a:pathLst>
                <a:path w="1270" h="635">
                  <a:moveTo>
                    <a:pt x="0" y="558"/>
                  </a:moveTo>
                  <a:lnTo>
                    <a:pt x="0" y="0"/>
                  </a:lnTo>
                  <a:lnTo>
                    <a:pt x="1117" y="0"/>
                  </a:lnTo>
                </a:path>
              </a:pathLst>
            </a:custGeom>
            <a:ln w="3175">
              <a:solidFill>
                <a:srgbClr val="5C86AE"/>
              </a:solidFill>
            </a:ln>
          </p:spPr>
          <p:txBody>
            <a:bodyPr wrap="square" lIns="0" tIns="0" rIns="0" bIns="0" rtlCol="0"/>
            <a:lstStyle/>
            <a:p/>
          </p:txBody>
        </p:sp>
        <p:sp>
          <p:nvSpPr>
            <p:cNvPr id="3741" name="object 3741" descr=""/>
            <p:cNvSpPr/>
            <p:nvPr/>
          </p:nvSpPr>
          <p:spPr>
            <a:xfrm>
              <a:off x="5698098" y="2512956"/>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3742" name="object 3742" descr=""/>
            <p:cNvSpPr/>
            <p:nvPr/>
          </p:nvSpPr>
          <p:spPr>
            <a:xfrm>
              <a:off x="5699213" y="2507934"/>
              <a:ext cx="635" cy="1905"/>
            </a:xfrm>
            <a:custGeom>
              <a:avLst/>
              <a:gdLst/>
              <a:ahLst/>
              <a:cxnLst/>
              <a:rect l="l" t="t" r="r" b="b"/>
              <a:pathLst>
                <a:path w="635" h="1905">
                  <a:moveTo>
                    <a:pt x="0" y="0"/>
                  </a:moveTo>
                  <a:lnTo>
                    <a:pt x="558" y="1676"/>
                  </a:lnTo>
                </a:path>
              </a:pathLst>
            </a:custGeom>
            <a:ln w="3175">
              <a:solidFill>
                <a:srgbClr val="5C86AE"/>
              </a:solidFill>
            </a:ln>
          </p:spPr>
          <p:txBody>
            <a:bodyPr wrap="square" lIns="0" tIns="0" rIns="0" bIns="0" rtlCol="0"/>
            <a:lstStyle/>
            <a:p/>
          </p:txBody>
        </p:sp>
        <p:sp>
          <p:nvSpPr>
            <p:cNvPr id="3743" name="object 3743" descr=""/>
            <p:cNvSpPr/>
            <p:nvPr/>
          </p:nvSpPr>
          <p:spPr>
            <a:xfrm>
              <a:off x="5699213" y="2509608"/>
              <a:ext cx="1905" cy="3810"/>
            </a:xfrm>
            <a:custGeom>
              <a:avLst/>
              <a:gdLst/>
              <a:ahLst/>
              <a:cxnLst/>
              <a:rect l="l" t="t" r="r" b="b"/>
              <a:pathLst>
                <a:path w="1904" h="3810">
                  <a:moveTo>
                    <a:pt x="558" y="0"/>
                  </a:moveTo>
                  <a:lnTo>
                    <a:pt x="1676" y="1117"/>
                  </a:lnTo>
                  <a:lnTo>
                    <a:pt x="558" y="2235"/>
                  </a:lnTo>
                  <a:lnTo>
                    <a:pt x="0" y="3352"/>
                  </a:lnTo>
                </a:path>
              </a:pathLst>
            </a:custGeom>
            <a:ln w="3175">
              <a:solidFill>
                <a:srgbClr val="5C86AE"/>
              </a:solidFill>
            </a:ln>
          </p:spPr>
          <p:txBody>
            <a:bodyPr wrap="square" lIns="0" tIns="0" rIns="0" bIns="0" rtlCol="0"/>
            <a:lstStyle/>
            <a:p/>
          </p:txBody>
        </p:sp>
        <p:sp>
          <p:nvSpPr>
            <p:cNvPr id="3744" name="object 3744" descr=""/>
            <p:cNvSpPr/>
            <p:nvPr/>
          </p:nvSpPr>
          <p:spPr>
            <a:xfrm>
              <a:off x="5298916" y="2473872"/>
              <a:ext cx="0" cy="4445"/>
            </a:xfrm>
            <a:custGeom>
              <a:avLst/>
              <a:gdLst/>
              <a:ahLst/>
              <a:cxnLst/>
              <a:rect l="l" t="t" r="r" b="b"/>
              <a:pathLst>
                <a:path w="0" h="4444">
                  <a:moveTo>
                    <a:pt x="0" y="3911"/>
                  </a:moveTo>
                  <a:lnTo>
                    <a:pt x="0" y="2235"/>
                  </a:lnTo>
                  <a:lnTo>
                    <a:pt x="0" y="1117"/>
                  </a:lnTo>
                  <a:lnTo>
                    <a:pt x="0" y="0"/>
                  </a:lnTo>
                </a:path>
              </a:pathLst>
            </a:custGeom>
            <a:ln w="3175">
              <a:solidFill>
                <a:srgbClr val="5C86AE"/>
              </a:solidFill>
            </a:ln>
          </p:spPr>
          <p:txBody>
            <a:bodyPr wrap="square" lIns="0" tIns="0" rIns="0" bIns="0" rtlCol="0"/>
            <a:lstStyle/>
            <a:p/>
          </p:txBody>
        </p:sp>
        <p:sp>
          <p:nvSpPr>
            <p:cNvPr id="3745" name="object 3745" descr=""/>
            <p:cNvSpPr/>
            <p:nvPr/>
          </p:nvSpPr>
          <p:spPr>
            <a:xfrm>
              <a:off x="5297787" y="2477784"/>
              <a:ext cx="635" cy="0"/>
            </a:xfrm>
            <a:custGeom>
              <a:avLst/>
              <a:gdLst/>
              <a:ahLst/>
              <a:cxnLst/>
              <a:rect l="l" t="t" r="r" b="b"/>
              <a:pathLst>
                <a:path w="635" h="0">
                  <a:moveTo>
                    <a:pt x="558" y="0"/>
                  </a:moveTo>
                  <a:lnTo>
                    <a:pt x="0" y="0"/>
                  </a:lnTo>
                  <a:lnTo>
                    <a:pt x="558" y="0"/>
                  </a:lnTo>
                </a:path>
              </a:pathLst>
            </a:custGeom>
            <a:ln w="3175">
              <a:solidFill>
                <a:srgbClr val="5C86AE"/>
              </a:solidFill>
            </a:ln>
          </p:spPr>
          <p:txBody>
            <a:bodyPr wrap="square" lIns="0" tIns="0" rIns="0" bIns="0" rtlCol="0"/>
            <a:lstStyle/>
            <a:p/>
          </p:txBody>
        </p:sp>
        <p:sp>
          <p:nvSpPr>
            <p:cNvPr id="3746" name="object 3746" descr=""/>
            <p:cNvSpPr/>
            <p:nvPr/>
          </p:nvSpPr>
          <p:spPr>
            <a:xfrm>
              <a:off x="5301693" y="2473318"/>
              <a:ext cx="635" cy="5080"/>
            </a:xfrm>
            <a:custGeom>
              <a:avLst/>
              <a:gdLst/>
              <a:ahLst/>
              <a:cxnLst/>
              <a:rect l="l" t="t" r="r" b="b"/>
              <a:pathLst>
                <a:path w="635" h="5080">
                  <a:moveTo>
                    <a:pt x="558" y="0"/>
                  </a:moveTo>
                  <a:lnTo>
                    <a:pt x="0" y="1117"/>
                  </a:lnTo>
                  <a:lnTo>
                    <a:pt x="0" y="2235"/>
                  </a:lnTo>
                  <a:lnTo>
                    <a:pt x="0" y="3352"/>
                  </a:lnTo>
                  <a:lnTo>
                    <a:pt x="558" y="5029"/>
                  </a:lnTo>
                </a:path>
              </a:pathLst>
            </a:custGeom>
            <a:ln w="3175">
              <a:solidFill>
                <a:srgbClr val="5C86AE"/>
              </a:solidFill>
            </a:ln>
          </p:spPr>
          <p:txBody>
            <a:bodyPr wrap="square" lIns="0" tIns="0" rIns="0" bIns="0" rtlCol="0"/>
            <a:lstStyle/>
            <a:p/>
          </p:txBody>
        </p:sp>
        <p:sp>
          <p:nvSpPr>
            <p:cNvPr id="3747" name="object 3747" descr=""/>
            <p:cNvSpPr/>
            <p:nvPr/>
          </p:nvSpPr>
          <p:spPr>
            <a:xfrm>
              <a:off x="5473653" y="2442610"/>
              <a:ext cx="3810" cy="635"/>
            </a:xfrm>
            <a:custGeom>
              <a:avLst/>
              <a:gdLst/>
              <a:ahLst/>
              <a:cxnLst/>
              <a:rect l="l" t="t" r="r" b="b"/>
              <a:pathLst>
                <a:path w="3810" h="635">
                  <a:moveTo>
                    <a:pt x="0" y="558"/>
                  </a:moveTo>
                  <a:lnTo>
                    <a:pt x="0" y="0"/>
                  </a:lnTo>
                  <a:lnTo>
                    <a:pt x="558" y="0"/>
                  </a:lnTo>
                  <a:lnTo>
                    <a:pt x="1117" y="0"/>
                  </a:lnTo>
                  <a:lnTo>
                    <a:pt x="2235" y="0"/>
                  </a:lnTo>
                  <a:lnTo>
                    <a:pt x="2794" y="0"/>
                  </a:lnTo>
                  <a:lnTo>
                    <a:pt x="3352" y="0"/>
                  </a:lnTo>
                </a:path>
              </a:pathLst>
            </a:custGeom>
            <a:ln w="3175">
              <a:solidFill>
                <a:srgbClr val="5C86AE"/>
              </a:solidFill>
            </a:ln>
          </p:spPr>
          <p:txBody>
            <a:bodyPr wrap="square" lIns="0" tIns="0" rIns="0" bIns="0" rtlCol="0"/>
            <a:lstStyle/>
            <a:p/>
          </p:txBody>
        </p:sp>
        <p:sp>
          <p:nvSpPr>
            <p:cNvPr id="3748" name="object 3748" descr=""/>
            <p:cNvSpPr/>
            <p:nvPr/>
          </p:nvSpPr>
          <p:spPr>
            <a:xfrm>
              <a:off x="5474768" y="2442610"/>
              <a:ext cx="1270" cy="2540"/>
            </a:xfrm>
            <a:custGeom>
              <a:avLst/>
              <a:gdLst/>
              <a:ahLst/>
              <a:cxnLst/>
              <a:rect l="l" t="t" r="r" b="b"/>
              <a:pathLst>
                <a:path w="1270" h="2539">
                  <a:moveTo>
                    <a:pt x="1117" y="0"/>
                  </a:moveTo>
                  <a:lnTo>
                    <a:pt x="558" y="1117"/>
                  </a:lnTo>
                  <a:lnTo>
                    <a:pt x="0" y="1676"/>
                  </a:lnTo>
                  <a:lnTo>
                    <a:pt x="0" y="2235"/>
                  </a:lnTo>
                </a:path>
              </a:pathLst>
            </a:custGeom>
            <a:ln w="3175">
              <a:solidFill>
                <a:srgbClr val="5C86AE"/>
              </a:solidFill>
            </a:ln>
          </p:spPr>
          <p:txBody>
            <a:bodyPr wrap="square" lIns="0" tIns="0" rIns="0" bIns="0" rtlCol="0"/>
            <a:lstStyle/>
            <a:p/>
          </p:txBody>
        </p:sp>
        <p:sp>
          <p:nvSpPr>
            <p:cNvPr id="3749" name="object 3749" descr=""/>
            <p:cNvSpPr/>
            <p:nvPr/>
          </p:nvSpPr>
          <p:spPr>
            <a:xfrm>
              <a:off x="5595925" y="2445410"/>
              <a:ext cx="3175" cy="3175"/>
            </a:xfrm>
            <a:custGeom>
              <a:avLst/>
              <a:gdLst/>
              <a:ahLst/>
              <a:cxnLst/>
              <a:rect l="l" t="t" r="r" b="b"/>
              <a:pathLst>
                <a:path w="3175" h="3175">
                  <a:moveTo>
                    <a:pt x="2794" y="1676"/>
                  </a:moveTo>
                  <a:lnTo>
                    <a:pt x="2463" y="876"/>
                  </a:lnTo>
                  <a:lnTo>
                    <a:pt x="2070" y="723"/>
                  </a:lnTo>
                  <a:lnTo>
                    <a:pt x="1905" y="317"/>
                  </a:lnTo>
                  <a:lnTo>
                    <a:pt x="1117" y="0"/>
                  </a:lnTo>
                  <a:lnTo>
                    <a:pt x="317" y="317"/>
                  </a:lnTo>
                  <a:lnTo>
                    <a:pt x="0" y="1117"/>
                  </a:lnTo>
                  <a:lnTo>
                    <a:pt x="317" y="1905"/>
                  </a:lnTo>
                  <a:lnTo>
                    <a:pt x="711" y="2070"/>
                  </a:lnTo>
                  <a:lnTo>
                    <a:pt x="876" y="2463"/>
                  </a:lnTo>
                  <a:lnTo>
                    <a:pt x="1676" y="2794"/>
                  </a:lnTo>
                  <a:lnTo>
                    <a:pt x="2463" y="2463"/>
                  </a:lnTo>
                  <a:lnTo>
                    <a:pt x="2794" y="1676"/>
                  </a:lnTo>
                  <a:close/>
                </a:path>
              </a:pathLst>
            </a:custGeom>
            <a:solidFill>
              <a:srgbClr val="5C86AE"/>
            </a:solidFill>
          </p:spPr>
          <p:txBody>
            <a:bodyPr wrap="square" lIns="0" tIns="0" rIns="0" bIns="0" rtlCol="0"/>
            <a:lstStyle/>
            <a:p/>
          </p:txBody>
        </p:sp>
        <p:sp>
          <p:nvSpPr>
            <p:cNvPr id="3750" name="object 3750" descr=""/>
            <p:cNvSpPr/>
            <p:nvPr/>
          </p:nvSpPr>
          <p:spPr>
            <a:xfrm>
              <a:off x="5473653" y="2546455"/>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751" name="object 3751" descr=""/>
            <p:cNvSpPr/>
            <p:nvPr/>
          </p:nvSpPr>
          <p:spPr>
            <a:xfrm>
              <a:off x="5473653" y="2467737"/>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752" name="object 3752" descr=""/>
            <p:cNvSpPr/>
            <p:nvPr/>
          </p:nvSpPr>
          <p:spPr>
            <a:xfrm>
              <a:off x="5596486" y="2446516"/>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753" name="object 3753" descr=""/>
            <p:cNvSpPr/>
            <p:nvPr/>
          </p:nvSpPr>
          <p:spPr>
            <a:xfrm>
              <a:off x="5484267" y="2562088"/>
              <a:ext cx="1270" cy="635"/>
            </a:xfrm>
            <a:custGeom>
              <a:avLst/>
              <a:gdLst/>
              <a:ahLst/>
              <a:cxnLst/>
              <a:rect l="l" t="t" r="r" b="b"/>
              <a:pathLst>
                <a:path w="1270" h="635">
                  <a:moveTo>
                    <a:pt x="1117" y="558"/>
                  </a:moveTo>
                  <a:lnTo>
                    <a:pt x="558" y="558"/>
                  </a:lnTo>
                  <a:lnTo>
                    <a:pt x="0" y="0"/>
                  </a:lnTo>
                </a:path>
              </a:pathLst>
            </a:custGeom>
            <a:ln w="3175">
              <a:solidFill>
                <a:srgbClr val="5C86AE"/>
              </a:solidFill>
            </a:ln>
          </p:spPr>
          <p:txBody>
            <a:bodyPr wrap="square" lIns="0" tIns="0" rIns="0" bIns="0" rtlCol="0"/>
            <a:lstStyle/>
            <a:p/>
          </p:txBody>
        </p:sp>
        <p:sp>
          <p:nvSpPr>
            <p:cNvPr id="3754" name="object 3754" descr=""/>
            <p:cNvSpPr/>
            <p:nvPr/>
          </p:nvSpPr>
          <p:spPr>
            <a:xfrm>
              <a:off x="5473653" y="2546455"/>
              <a:ext cx="9525" cy="15240"/>
            </a:xfrm>
            <a:custGeom>
              <a:avLst/>
              <a:gdLst/>
              <a:ahLst/>
              <a:cxnLst/>
              <a:rect l="l" t="t" r="r" b="b"/>
              <a:pathLst>
                <a:path w="9525" h="15239">
                  <a:moveTo>
                    <a:pt x="0" y="0"/>
                  </a:moveTo>
                  <a:lnTo>
                    <a:pt x="0" y="558"/>
                  </a:lnTo>
                  <a:lnTo>
                    <a:pt x="0" y="1117"/>
                  </a:lnTo>
                  <a:lnTo>
                    <a:pt x="0" y="1676"/>
                  </a:lnTo>
                  <a:lnTo>
                    <a:pt x="0" y="2794"/>
                  </a:lnTo>
                  <a:lnTo>
                    <a:pt x="558" y="3911"/>
                  </a:lnTo>
                  <a:lnTo>
                    <a:pt x="558" y="5029"/>
                  </a:lnTo>
                  <a:lnTo>
                    <a:pt x="1117" y="5575"/>
                  </a:lnTo>
                  <a:lnTo>
                    <a:pt x="1676" y="6692"/>
                  </a:lnTo>
                  <a:lnTo>
                    <a:pt x="2235" y="7810"/>
                  </a:lnTo>
                  <a:lnTo>
                    <a:pt x="2794" y="8369"/>
                  </a:lnTo>
                  <a:lnTo>
                    <a:pt x="3352" y="9499"/>
                  </a:lnTo>
                  <a:lnTo>
                    <a:pt x="4483" y="10045"/>
                  </a:lnTo>
                  <a:lnTo>
                    <a:pt x="5029" y="11163"/>
                  </a:lnTo>
                  <a:lnTo>
                    <a:pt x="6146" y="12280"/>
                  </a:lnTo>
                  <a:lnTo>
                    <a:pt x="7251" y="12839"/>
                  </a:lnTo>
                  <a:lnTo>
                    <a:pt x="8382" y="13957"/>
                  </a:lnTo>
                  <a:lnTo>
                    <a:pt x="9499" y="15074"/>
                  </a:lnTo>
                </a:path>
              </a:pathLst>
            </a:custGeom>
            <a:ln w="3175">
              <a:solidFill>
                <a:srgbClr val="5C86AE"/>
              </a:solidFill>
            </a:ln>
          </p:spPr>
          <p:txBody>
            <a:bodyPr wrap="square" lIns="0" tIns="0" rIns="0" bIns="0" rtlCol="0"/>
            <a:lstStyle/>
            <a:p/>
          </p:txBody>
        </p:sp>
        <p:sp>
          <p:nvSpPr>
            <p:cNvPr id="3755" name="object 3755" descr=""/>
            <p:cNvSpPr/>
            <p:nvPr/>
          </p:nvSpPr>
          <p:spPr>
            <a:xfrm>
              <a:off x="5474766" y="2442610"/>
              <a:ext cx="2540" cy="2540"/>
            </a:xfrm>
            <a:custGeom>
              <a:avLst/>
              <a:gdLst/>
              <a:ahLst/>
              <a:cxnLst/>
              <a:rect l="l" t="t" r="r" b="b"/>
              <a:pathLst>
                <a:path w="2539" h="2539">
                  <a:moveTo>
                    <a:pt x="2235" y="0"/>
                  </a:moveTo>
                  <a:lnTo>
                    <a:pt x="0" y="2235"/>
                  </a:lnTo>
                </a:path>
              </a:pathLst>
            </a:custGeom>
            <a:ln w="3175">
              <a:solidFill>
                <a:srgbClr val="5C86AE"/>
              </a:solidFill>
            </a:ln>
          </p:spPr>
          <p:txBody>
            <a:bodyPr wrap="square" lIns="0" tIns="0" rIns="0" bIns="0" rtlCol="0"/>
            <a:lstStyle/>
            <a:p/>
          </p:txBody>
        </p:sp>
        <p:sp>
          <p:nvSpPr>
            <p:cNvPr id="3756" name="object 3756" descr=""/>
            <p:cNvSpPr/>
            <p:nvPr/>
          </p:nvSpPr>
          <p:spPr>
            <a:xfrm>
              <a:off x="5473655" y="2454337"/>
              <a:ext cx="8255" cy="13970"/>
            </a:xfrm>
            <a:custGeom>
              <a:avLst/>
              <a:gdLst/>
              <a:ahLst/>
              <a:cxnLst/>
              <a:rect l="l" t="t" r="r" b="b"/>
              <a:pathLst>
                <a:path w="8254" h="13969">
                  <a:moveTo>
                    <a:pt x="7823" y="0"/>
                  </a:moveTo>
                  <a:lnTo>
                    <a:pt x="6705" y="558"/>
                  </a:lnTo>
                  <a:lnTo>
                    <a:pt x="6146" y="1676"/>
                  </a:lnTo>
                  <a:lnTo>
                    <a:pt x="5016" y="2235"/>
                  </a:lnTo>
                  <a:lnTo>
                    <a:pt x="4470" y="3352"/>
                  </a:lnTo>
                  <a:lnTo>
                    <a:pt x="3340" y="3911"/>
                  </a:lnTo>
                  <a:lnTo>
                    <a:pt x="2793" y="5029"/>
                  </a:lnTo>
                  <a:lnTo>
                    <a:pt x="2235" y="5575"/>
                  </a:lnTo>
                  <a:lnTo>
                    <a:pt x="1676" y="6692"/>
                  </a:lnTo>
                  <a:lnTo>
                    <a:pt x="1117" y="7251"/>
                  </a:lnTo>
                  <a:lnTo>
                    <a:pt x="1117" y="8369"/>
                  </a:lnTo>
                  <a:lnTo>
                    <a:pt x="558" y="8928"/>
                  </a:lnTo>
                  <a:lnTo>
                    <a:pt x="0" y="10045"/>
                  </a:lnTo>
                  <a:lnTo>
                    <a:pt x="0" y="10604"/>
                  </a:lnTo>
                  <a:lnTo>
                    <a:pt x="0" y="11722"/>
                  </a:lnTo>
                  <a:lnTo>
                    <a:pt x="0" y="12280"/>
                  </a:lnTo>
                  <a:lnTo>
                    <a:pt x="0" y="13398"/>
                  </a:lnTo>
                </a:path>
              </a:pathLst>
            </a:custGeom>
            <a:ln w="3175">
              <a:solidFill>
                <a:srgbClr val="5C86AE"/>
              </a:solidFill>
            </a:ln>
          </p:spPr>
          <p:txBody>
            <a:bodyPr wrap="square" lIns="0" tIns="0" rIns="0" bIns="0" rtlCol="0"/>
            <a:lstStyle/>
            <a:p/>
          </p:txBody>
        </p:sp>
        <p:sp>
          <p:nvSpPr>
            <p:cNvPr id="3757" name="object 3757" descr=""/>
            <p:cNvSpPr/>
            <p:nvPr/>
          </p:nvSpPr>
          <p:spPr>
            <a:xfrm>
              <a:off x="5605974" y="2447633"/>
              <a:ext cx="9525" cy="1270"/>
            </a:xfrm>
            <a:custGeom>
              <a:avLst/>
              <a:gdLst/>
              <a:ahLst/>
              <a:cxnLst/>
              <a:rect l="l" t="t" r="r" b="b"/>
              <a:pathLst>
                <a:path w="9525" h="1269">
                  <a:moveTo>
                    <a:pt x="0" y="0"/>
                  </a:moveTo>
                  <a:lnTo>
                    <a:pt x="1676" y="0"/>
                  </a:lnTo>
                  <a:lnTo>
                    <a:pt x="3352" y="558"/>
                  </a:lnTo>
                  <a:lnTo>
                    <a:pt x="4470" y="558"/>
                  </a:lnTo>
                  <a:lnTo>
                    <a:pt x="6134" y="558"/>
                  </a:lnTo>
                  <a:lnTo>
                    <a:pt x="7251" y="1117"/>
                  </a:lnTo>
                  <a:lnTo>
                    <a:pt x="7810" y="1117"/>
                  </a:lnTo>
                  <a:lnTo>
                    <a:pt x="8928" y="1117"/>
                  </a:lnTo>
                  <a:lnTo>
                    <a:pt x="9486" y="1117"/>
                  </a:lnTo>
                </a:path>
              </a:pathLst>
            </a:custGeom>
            <a:ln w="3175">
              <a:solidFill>
                <a:srgbClr val="5C86AE"/>
              </a:solidFill>
            </a:ln>
          </p:spPr>
          <p:txBody>
            <a:bodyPr wrap="square" lIns="0" tIns="0" rIns="0" bIns="0" rtlCol="0"/>
            <a:lstStyle/>
            <a:p/>
          </p:txBody>
        </p:sp>
        <p:sp>
          <p:nvSpPr>
            <p:cNvPr id="3758" name="object 3758" descr=""/>
            <p:cNvSpPr/>
            <p:nvPr/>
          </p:nvSpPr>
          <p:spPr>
            <a:xfrm>
              <a:off x="5595369" y="2446516"/>
              <a:ext cx="2540" cy="635"/>
            </a:xfrm>
            <a:custGeom>
              <a:avLst/>
              <a:gdLst/>
              <a:ahLst/>
              <a:cxnLst/>
              <a:rect l="l" t="t" r="r" b="b"/>
              <a:pathLst>
                <a:path w="2539" h="635">
                  <a:moveTo>
                    <a:pt x="0" y="558"/>
                  </a:moveTo>
                  <a:lnTo>
                    <a:pt x="558" y="558"/>
                  </a:lnTo>
                  <a:lnTo>
                    <a:pt x="1117" y="558"/>
                  </a:lnTo>
                  <a:lnTo>
                    <a:pt x="1117" y="0"/>
                  </a:lnTo>
                  <a:lnTo>
                    <a:pt x="1676" y="0"/>
                  </a:lnTo>
                  <a:lnTo>
                    <a:pt x="2235" y="0"/>
                  </a:lnTo>
                </a:path>
              </a:pathLst>
            </a:custGeom>
            <a:ln w="3175">
              <a:solidFill>
                <a:srgbClr val="5C86AE"/>
              </a:solidFill>
            </a:ln>
          </p:spPr>
          <p:txBody>
            <a:bodyPr wrap="square" lIns="0" tIns="0" rIns="0" bIns="0" rtlCol="0"/>
            <a:lstStyle/>
            <a:p/>
          </p:txBody>
        </p:sp>
        <p:sp>
          <p:nvSpPr>
            <p:cNvPr id="3759" name="object 3759" descr=""/>
            <p:cNvSpPr/>
            <p:nvPr/>
          </p:nvSpPr>
          <p:spPr>
            <a:xfrm>
              <a:off x="5604858" y="2447075"/>
              <a:ext cx="1270" cy="635"/>
            </a:xfrm>
            <a:custGeom>
              <a:avLst/>
              <a:gdLst/>
              <a:ahLst/>
              <a:cxnLst/>
              <a:rect l="l" t="t" r="r" b="b"/>
              <a:pathLst>
                <a:path w="1270" h="635">
                  <a:moveTo>
                    <a:pt x="0" y="0"/>
                  </a:moveTo>
                  <a:lnTo>
                    <a:pt x="558" y="558"/>
                  </a:lnTo>
                  <a:lnTo>
                    <a:pt x="1117" y="558"/>
                  </a:lnTo>
                </a:path>
              </a:pathLst>
            </a:custGeom>
            <a:ln w="3175">
              <a:solidFill>
                <a:srgbClr val="5C86AE"/>
              </a:solidFill>
            </a:ln>
          </p:spPr>
          <p:txBody>
            <a:bodyPr wrap="square" lIns="0" tIns="0" rIns="0" bIns="0" rtlCol="0"/>
            <a:lstStyle/>
            <a:p/>
          </p:txBody>
        </p:sp>
        <p:sp>
          <p:nvSpPr>
            <p:cNvPr id="3760" name="object 3760" descr=""/>
            <p:cNvSpPr/>
            <p:nvPr/>
          </p:nvSpPr>
          <p:spPr>
            <a:xfrm>
              <a:off x="5594811" y="2445400"/>
              <a:ext cx="1905" cy="1905"/>
            </a:xfrm>
            <a:custGeom>
              <a:avLst/>
              <a:gdLst/>
              <a:ahLst/>
              <a:cxnLst/>
              <a:rect l="l" t="t" r="r" b="b"/>
              <a:pathLst>
                <a:path w="1904" h="1905">
                  <a:moveTo>
                    <a:pt x="0" y="0"/>
                  </a:moveTo>
                  <a:lnTo>
                    <a:pt x="558" y="558"/>
                  </a:lnTo>
                  <a:lnTo>
                    <a:pt x="558" y="1117"/>
                  </a:lnTo>
                  <a:lnTo>
                    <a:pt x="1117" y="1117"/>
                  </a:lnTo>
                  <a:lnTo>
                    <a:pt x="1676" y="1676"/>
                  </a:lnTo>
                </a:path>
              </a:pathLst>
            </a:custGeom>
            <a:ln w="3175">
              <a:solidFill>
                <a:srgbClr val="5C86AE"/>
              </a:solidFill>
            </a:ln>
          </p:spPr>
          <p:txBody>
            <a:bodyPr wrap="square" lIns="0" tIns="0" rIns="0" bIns="0" rtlCol="0"/>
            <a:lstStyle/>
            <a:p/>
          </p:txBody>
        </p:sp>
        <p:sp>
          <p:nvSpPr>
            <p:cNvPr id="3761" name="object 3761" descr=""/>
            <p:cNvSpPr/>
            <p:nvPr/>
          </p:nvSpPr>
          <p:spPr>
            <a:xfrm>
              <a:off x="5595369" y="2567108"/>
              <a:ext cx="2540" cy="3175"/>
            </a:xfrm>
            <a:custGeom>
              <a:avLst/>
              <a:gdLst/>
              <a:ahLst/>
              <a:cxnLst/>
              <a:rect l="l" t="t" r="r" b="b"/>
              <a:pathLst>
                <a:path w="2539" h="3175">
                  <a:moveTo>
                    <a:pt x="0" y="2794"/>
                  </a:moveTo>
                  <a:lnTo>
                    <a:pt x="0" y="2235"/>
                  </a:lnTo>
                  <a:lnTo>
                    <a:pt x="0" y="1676"/>
                  </a:lnTo>
                  <a:lnTo>
                    <a:pt x="558" y="1117"/>
                  </a:lnTo>
                  <a:lnTo>
                    <a:pt x="558" y="558"/>
                  </a:lnTo>
                  <a:lnTo>
                    <a:pt x="1117" y="558"/>
                  </a:lnTo>
                  <a:lnTo>
                    <a:pt x="1676" y="0"/>
                  </a:lnTo>
                  <a:lnTo>
                    <a:pt x="2235" y="0"/>
                  </a:lnTo>
                </a:path>
              </a:pathLst>
            </a:custGeom>
            <a:ln w="3175">
              <a:solidFill>
                <a:srgbClr val="5C86AE"/>
              </a:solidFill>
            </a:ln>
          </p:spPr>
          <p:txBody>
            <a:bodyPr wrap="square" lIns="0" tIns="0" rIns="0" bIns="0" rtlCol="0"/>
            <a:lstStyle/>
            <a:p/>
          </p:txBody>
        </p:sp>
        <p:sp>
          <p:nvSpPr>
            <p:cNvPr id="3762" name="object 3762" descr=""/>
            <p:cNvSpPr/>
            <p:nvPr/>
          </p:nvSpPr>
          <p:spPr>
            <a:xfrm>
              <a:off x="5572475" y="2444843"/>
              <a:ext cx="22860" cy="635"/>
            </a:xfrm>
            <a:custGeom>
              <a:avLst/>
              <a:gdLst/>
              <a:ahLst/>
              <a:cxnLst/>
              <a:rect l="l" t="t" r="r" b="b"/>
              <a:pathLst>
                <a:path w="22860" h="635">
                  <a:moveTo>
                    <a:pt x="0" y="0"/>
                  </a:moveTo>
                  <a:lnTo>
                    <a:pt x="2235" y="0"/>
                  </a:lnTo>
                  <a:lnTo>
                    <a:pt x="5029" y="0"/>
                  </a:lnTo>
                  <a:lnTo>
                    <a:pt x="7251" y="0"/>
                  </a:lnTo>
                  <a:lnTo>
                    <a:pt x="9486" y="0"/>
                  </a:lnTo>
                  <a:lnTo>
                    <a:pt x="11163" y="558"/>
                  </a:lnTo>
                  <a:lnTo>
                    <a:pt x="21780" y="558"/>
                  </a:lnTo>
                  <a:lnTo>
                    <a:pt x="22339" y="558"/>
                  </a:lnTo>
                </a:path>
              </a:pathLst>
            </a:custGeom>
            <a:ln w="3175">
              <a:solidFill>
                <a:srgbClr val="5C86AE"/>
              </a:solidFill>
            </a:ln>
          </p:spPr>
          <p:txBody>
            <a:bodyPr wrap="square" lIns="0" tIns="0" rIns="0" bIns="0" rtlCol="0"/>
            <a:lstStyle/>
            <a:p/>
          </p:txBody>
        </p:sp>
        <p:sp>
          <p:nvSpPr>
            <p:cNvPr id="3763" name="object 3763" descr=""/>
            <p:cNvSpPr/>
            <p:nvPr/>
          </p:nvSpPr>
          <p:spPr>
            <a:xfrm>
              <a:off x="5571913" y="2569902"/>
              <a:ext cx="23495" cy="1270"/>
            </a:xfrm>
            <a:custGeom>
              <a:avLst/>
              <a:gdLst/>
              <a:ahLst/>
              <a:cxnLst/>
              <a:rect l="l" t="t" r="r" b="b"/>
              <a:pathLst>
                <a:path w="23495" h="1269">
                  <a:moveTo>
                    <a:pt x="23456" y="0"/>
                  </a:moveTo>
                  <a:lnTo>
                    <a:pt x="23456" y="0"/>
                  </a:lnTo>
                  <a:lnTo>
                    <a:pt x="19545" y="0"/>
                  </a:lnTo>
                  <a:lnTo>
                    <a:pt x="18427" y="558"/>
                  </a:lnTo>
                  <a:lnTo>
                    <a:pt x="9486" y="558"/>
                  </a:lnTo>
                  <a:lnTo>
                    <a:pt x="7264" y="1117"/>
                  </a:lnTo>
                  <a:lnTo>
                    <a:pt x="5029" y="1117"/>
                  </a:lnTo>
                  <a:lnTo>
                    <a:pt x="2793" y="1117"/>
                  </a:lnTo>
                  <a:lnTo>
                    <a:pt x="0" y="1117"/>
                  </a:lnTo>
                </a:path>
              </a:pathLst>
            </a:custGeom>
            <a:ln w="3175">
              <a:solidFill>
                <a:srgbClr val="5C86AE"/>
              </a:solidFill>
            </a:ln>
          </p:spPr>
          <p:txBody>
            <a:bodyPr wrap="square" lIns="0" tIns="0" rIns="0" bIns="0" rtlCol="0"/>
            <a:lstStyle/>
            <a:p/>
          </p:txBody>
        </p:sp>
        <p:sp>
          <p:nvSpPr>
            <p:cNvPr id="3764" name="object 3764" descr=""/>
            <p:cNvSpPr/>
            <p:nvPr/>
          </p:nvSpPr>
          <p:spPr>
            <a:xfrm>
              <a:off x="5473658" y="2546458"/>
              <a:ext cx="27305" cy="23495"/>
            </a:xfrm>
            <a:custGeom>
              <a:avLst/>
              <a:gdLst/>
              <a:ahLst/>
              <a:cxnLst/>
              <a:rect l="l" t="t" r="r" b="b"/>
              <a:pathLst>
                <a:path w="27304" h="23494">
                  <a:moveTo>
                    <a:pt x="26797" y="23444"/>
                  </a:moveTo>
                  <a:lnTo>
                    <a:pt x="25679" y="23444"/>
                  </a:lnTo>
                  <a:lnTo>
                    <a:pt x="24561" y="23444"/>
                  </a:lnTo>
                  <a:lnTo>
                    <a:pt x="23444" y="22885"/>
                  </a:lnTo>
                  <a:lnTo>
                    <a:pt x="22885" y="22885"/>
                  </a:lnTo>
                  <a:lnTo>
                    <a:pt x="20662" y="22326"/>
                  </a:lnTo>
                  <a:lnTo>
                    <a:pt x="18427" y="21767"/>
                  </a:lnTo>
                  <a:lnTo>
                    <a:pt x="16751" y="20650"/>
                  </a:lnTo>
                  <a:lnTo>
                    <a:pt x="15074" y="20091"/>
                  </a:lnTo>
                  <a:lnTo>
                    <a:pt x="13398" y="18973"/>
                  </a:lnTo>
                  <a:lnTo>
                    <a:pt x="11722" y="17868"/>
                  </a:lnTo>
                  <a:lnTo>
                    <a:pt x="11176" y="17868"/>
                  </a:lnTo>
                  <a:lnTo>
                    <a:pt x="10617" y="17310"/>
                  </a:lnTo>
                  <a:lnTo>
                    <a:pt x="9499" y="16751"/>
                  </a:lnTo>
                  <a:lnTo>
                    <a:pt x="8382" y="15633"/>
                  </a:lnTo>
                  <a:lnTo>
                    <a:pt x="7251" y="14516"/>
                  </a:lnTo>
                  <a:lnTo>
                    <a:pt x="6146" y="13398"/>
                  </a:lnTo>
                  <a:lnTo>
                    <a:pt x="5016" y="12280"/>
                  </a:lnTo>
                  <a:lnTo>
                    <a:pt x="3898" y="11163"/>
                  </a:lnTo>
                  <a:lnTo>
                    <a:pt x="3340" y="10045"/>
                  </a:lnTo>
                  <a:lnTo>
                    <a:pt x="2222" y="8928"/>
                  </a:lnTo>
                  <a:lnTo>
                    <a:pt x="1663" y="7810"/>
                  </a:lnTo>
                  <a:lnTo>
                    <a:pt x="1117" y="6692"/>
                  </a:lnTo>
                  <a:lnTo>
                    <a:pt x="558" y="5575"/>
                  </a:lnTo>
                  <a:lnTo>
                    <a:pt x="558" y="4457"/>
                  </a:lnTo>
                  <a:lnTo>
                    <a:pt x="0" y="3340"/>
                  </a:lnTo>
                  <a:lnTo>
                    <a:pt x="0" y="2235"/>
                  </a:lnTo>
                  <a:lnTo>
                    <a:pt x="0" y="1117"/>
                  </a:lnTo>
                  <a:lnTo>
                    <a:pt x="0" y="558"/>
                  </a:lnTo>
                  <a:lnTo>
                    <a:pt x="0" y="0"/>
                  </a:lnTo>
                </a:path>
              </a:pathLst>
            </a:custGeom>
            <a:ln w="3175">
              <a:solidFill>
                <a:srgbClr val="5C86AE"/>
              </a:solidFill>
            </a:ln>
          </p:spPr>
          <p:txBody>
            <a:bodyPr wrap="square" lIns="0" tIns="0" rIns="0" bIns="0" rtlCol="0"/>
            <a:lstStyle/>
            <a:p/>
          </p:txBody>
        </p:sp>
        <p:sp>
          <p:nvSpPr>
            <p:cNvPr id="3765" name="object 3765" descr=""/>
            <p:cNvSpPr/>
            <p:nvPr/>
          </p:nvSpPr>
          <p:spPr>
            <a:xfrm>
              <a:off x="5473649" y="2449314"/>
              <a:ext cx="13335" cy="19050"/>
            </a:xfrm>
            <a:custGeom>
              <a:avLst/>
              <a:gdLst/>
              <a:ahLst/>
              <a:cxnLst/>
              <a:rect l="l" t="t" r="r" b="b"/>
              <a:pathLst>
                <a:path w="13335" h="19050">
                  <a:moveTo>
                    <a:pt x="12852" y="0"/>
                  </a:moveTo>
                  <a:lnTo>
                    <a:pt x="6159" y="5029"/>
                  </a:lnTo>
                  <a:lnTo>
                    <a:pt x="5029" y="6134"/>
                  </a:lnTo>
                  <a:lnTo>
                    <a:pt x="3911" y="7251"/>
                  </a:lnTo>
                  <a:lnTo>
                    <a:pt x="2794" y="8928"/>
                  </a:lnTo>
                  <a:lnTo>
                    <a:pt x="2235" y="10045"/>
                  </a:lnTo>
                  <a:lnTo>
                    <a:pt x="1676" y="11163"/>
                  </a:lnTo>
                  <a:lnTo>
                    <a:pt x="1117" y="12280"/>
                  </a:lnTo>
                  <a:lnTo>
                    <a:pt x="558" y="13398"/>
                  </a:lnTo>
                  <a:lnTo>
                    <a:pt x="0" y="14516"/>
                  </a:lnTo>
                  <a:lnTo>
                    <a:pt x="0" y="16192"/>
                  </a:lnTo>
                  <a:lnTo>
                    <a:pt x="0" y="17297"/>
                  </a:lnTo>
                  <a:lnTo>
                    <a:pt x="0" y="17868"/>
                  </a:lnTo>
                  <a:lnTo>
                    <a:pt x="0" y="18427"/>
                  </a:lnTo>
                </a:path>
              </a:pathLst>
            </a:custGeom>
            <a:ln w="3175">
              <a:solidFill>
                <a:srgbClr val="5C86AE"/>
              </a:solidFill>
            </a:ln>
          </p:spPr>
          <p:txBody>
            <a:bodyPr wrap="square" lIns="0" tIns="0" rIns="0" bIns="0" rtlCol="0"/>
            <a:lstStyle/>
            <a:p/>
          </p:txBody>
        </p:sp>
        <p:sp>
          <p:nvSpPr>
            <p:cNvPr id="3766" name="object 3766" descr=""/>
            <p:cNvSpPr/>
            <p:nvPr/>
          </p:nvSpPr>
          <p:spPr>
            <a:xfrm>
              <a:off x="5473653" y="2443164"/>
              <a:ext cx="0" cy="3810"/>
            </a:xfrm>
            <a:custGeom>
              <a:avLst/>
              <a:gdLst/>
              <a:ahLst/>
              <a:cxnLst/>
              <a:rect l="l" t="t" r="r" b="b"/>
              <a:pathLst>
                <a:path w="0" h="3810">
                  <a:moveTo>
                    <a:pt x="0" y="3352"/>
                  </a:moveTo>
                  <a:lnTo>
                    <a:pt x="0" y="2794"/>
                  </a:lnTo>
                  <a:lnTo>
                    <a:pt x="0" y="2235"/>
                  </a:lnTo>
                  <a:lnTo>
                    <a:pt x="0" y="1676"/>
                  </a:lnTo>
                  <a:lnTo>
                    <a:pt x="0" y="1117"/>
                  </a:lnTo>
                  <a:lnTo>
                    <a:pt x="0" y="0"/>
                  </a:lnTo>
                </a:path>
              </a:pathLst>
            </a:custGeom>
            <a:ln w="3175">
              <a:solidFill>
                <a:srgbClr val="5C86AE"/>
              </a:solidFill>
            </a:ln>
          </p:spPr>
          <p:txBody>
            <a:bodyPr wrap="square" lIns="0" tIns="0" rIns="0" bIns="0" rtlCol="0"/>
            <a:lstStyle/>
            <a:p/>
          </p:txBody>
        </p:sp>
        <p:sp>
          <p:nvSpPr>
            <p:cNvPr id="3767" name="object 3767" descr=""/>
            <p:cNvSpPr/>
            <p:nvPr/>
          </p:nvSpPr>
          <p:spPr>
            <a:xfrm>
              <a:off x="5473653" y="2449865"/>
              <a:ext cx="0" cy="3810"/>
            </a:xfrm>
            <a:custGeom>
              <a:avLst/>
              <a:gdLst/>
              <a:ahLst/>
              <a:cxnLst/>
              <a:rect l="l" t="t" r="r" b="b"/>
              <a:pathLst>
                <a:path w="0" h="3810">
                  <a:moveTo>
                    <a:pt x="0" y="0"/>
                  </a:moveTo>
                  <a:lnTo>
                    <a:pt x="0" y="1117"/>
                  </a:lnTo>
                  <a:lnTo>
                    <a:pt x="0" y="1676"/>
                  </a:lnTo>
                  <a:lnTo>
                    <a:pt x="0" y="2235"/>
                  </a:lnTo>
                  <a:lnTo>
                    <a:pt x="0" y="2794"/>
                  </a:lnTo>
                  <a:lnTo>
                    <a:pt x="0" y="3352"/>
                  </a:lnTo>
                </a:path>
              </a:pathLst>
            </a:custGeom>
            <a:ln w="3175">
              <a:solidFill>
                <a:srgbClr val="5C86AE"/>
              </a:solidFill>
            </a:ln>
          </p:spPr>
          <p:txBody>
            <a:bodyPr wrap="square" lIns="0" tIns="0" rIns="0" bIns="0" rtlCol="0"/>
            <a:lstStyle/>
            <a:p/>
          </p:txBody>
        </p:sp>
        <p:sp>
          <p:nvSpPr>
            <p:cNvPr id="3768" name="object 3768" descr=""/>
            <p:cNvSpPr/>
            <p:nvPr/>
          </p:nvSpPr>
          <p:spPr>
            <a:xfrm>
              <a:off x="5485380" y="2562650"/>
              <a:ext cx="15240" cy="7620"/>
            </a:xfrm>
            <a:custGeom>
              <a:avLst/>
              <a:gdLst/>
              <a:ahLst/>
              <a:cxnLst/>
              <a:rect l="l" t="t" r="r" b="b"/>
              <a:pathLst>
                <a:path w="15239" h="7619">
                  <a:moveTo>
                    <a:pt x="15074" y="7251"/>
                  </a:moveTo>
                  <a:lnTo>
                    <a:pt x="15074" y="6692"/>
                  </a:lnTo>
                  <a:lnTo>
                    <a:pt x="15074" y="6134"/>
                  </a:lnTo>
                  <a:lnTo>
                    <a:pt x="15074" y="5575"/>
                  </a:lnTo>
                  <a:lnTo>
                    <a:pt x="13957" y="5575"/>
                  </a:lnTo>
                  <a:lnTo>
                    <a:pt x="12839" y="5016"/>
                  </a:lnTo>
                  <a:lnTo>
                    <a:pt x="11722" y="5016"/>
                  </a:lnTo>
                  <a:lnTo>
                    <a:pt x="10604" y="5016"/>
                  </a:lnTo>
                  <a:lnTo>
                    <a:pt x="8382" y="3898"/>
                  </a:lnTo>
                  <a:lnTo>
                    <a:pt x="6705" y="3340"/>
                  </a:lnTo>
                  <a:lnTo>
                    <a:pt x="5029" y="2781"/>
                  </a:lnTo>
                  <a:lnTo>
                    <a:pt x="2794" y="1676"/>
                  </a:lnTo>
                  <a:lnTo>
                    <a:pt x="1117" y="1117"/>
                  </a:lnTo>
                  <a:lnTo>
                    <a:pt x="0" y="0"/>
                  </a:lnTo>
                </a:path>
              </a:pathLst>
            </a:custGeom>
            <a:ln w="3175">
              <a:solidFill>
                <a:srgbClr val="5C86AE"/>
              </a:solidFill>
            </a:ln>
          </p:spPr>
          <p:txBody>
            <a:bodyPr wrap="square" lIns="0" tIns="0" rIns="0" bIns="0" rtlCol="0"/>
            <a:lstStyle/>
            <a:p/>
          </p:txBody>
        </p:sp>
        <p:sp>
          <p:nvSpPr>
            <p:cNvPr id="3769" name="object 3769" descr=""/>
            <p:cNvSpPr/>
            <p:nvPr/>
          </p:nvSpPr>
          <p:spPr>
            <a:xfrm>
              <a:off x="5532831" y="2569901"/>
              <a:ext cx="5080" cy="1270"/>
            </a:xfrm>
            <a:custGeom>
              <a:avLst/>
              <a:gdLst/>
              <a:ahLst/>
              <a:cxnLst/>
              <a:rect l="l" t="t" r="r" b="b"/>
              <a:pathLst>
                <a:path w="5079" h="1269">
                  <a:moveTo>
                    <a:pt x="5029" y="1117"/>
                  </a:moveTo>
                  <a:lnTo>
                    <a:pt x="3911" y="1117"/>
                  </a:lnTo>
                  <a:lnTo>
                    <a:pt x="2794" y="558"/>
                  </a:lnTo>
                  <a:lnTo>
                    <a:pt x="1676" y="558"/>
                  </a:lnTo>
                  <a:lnTo>
                    <a:pt x="558" y="0"/>
                  </a:lnTo>
                  <a:lnTo>
                    <a:pt x="0" y="0"/>
                  </a:lnTo>
                </a:path>
              </a:pathLst>
            </a:custGeom>
            <a:ln w="3175">
              <a:solidFill>
                <a:srgbClr val="5C86AE"/>
              </a:solidFill>
            </a:ln>
          </p:spPr>
          <p:txBody>
            <a:bodyPr wrap="square" lIns="0" tIns="0" rIns="0" bIns="0" rtlCol="0"/>
            <a:lstStyle/>
            <a:p/>
          </p:txBody>
        </p:sp>
        <p:sp>
          <p:nvSpPr>
            <p:cNvPr id="3770" name="object 3770" descr=""/>
            <p:cNvSpPr/>
            <p:nvPr/>
          </p:nvSpPr>
          <p:spPr>
            <a:xfrm>
              <a:off x="5573590" y="2557064"/>
              <a:ext cx="74930" cy="11430"/>
            </a:xfrm>
            <a:custGeom>
              <a:avLst/>
              <a:gdLst/>
              <a:ahLst/>
              <a:cxnLst/>
              <a:rect l="l" t="t" r="r" b="b"/>
              <a:pathLst>
                <a:path w="74929" h="11430">
                  <a:moveTo>
                    <a:pt x="0" y="11163"/>
                  </a:moveTo>
                  <a:lnTo>
                    <a:pt x="2794" y="11163"/>
                  </a:lnTo>
                  <a:lnTo>
                    <a:pt x="5575" y="11163"/>
                  </a:lnTo>
                  <a:lnTo>
                    <a:pt x="7810" y="10604"/>
                  </a:lnTo>
                  <a:lnTo>
                    <a:pt x="18427" y="10604"/>
                  </a:lnTo>
                  <a:lnTo>
                    <a:pt x="18986" y="10045"/>
                  </a:lnTo>
                  <a:lnTo>
                    <a:pt x="24015" y="10045"/>
                  </a:lnTo>
                  <a:lnTo>
                    <a:pt x="27914" y="9486"/>
                  </a:lnTo>
                  <a:lnTo>
                    <a:pt x="31826" y="8928"/>
                  </a:lnTo>
                  <a:lnTo>
                    <a:pt x="35725" y="8369"/>
                  </a:lnTo>
                  <a:lnTo>
                    <a:pt x="39636" y="7810"/>
                  </a:lnTo>
                  <a:lnTo>
                    <a:pt x="43548" y="7251"/>
                  </a:lnTo>
                  <a:lnTo>
                    <a:pt x="47447" y="6692"/>
                  </a:lnTo>
                  <a:lnTo>
                    <a:pt x="51371" y="6134"/>
                  </a:lnTo>
                  <a:lnTo>
                    <a:pt x="55283" y="5029"/>
                  </a:lnTo>
                  <a:lnTo>
                    <a:pt x="60299" y="3911"/>
                  </a:lnTo>
                  <a:lnTo>
                    <a:pt x="65328" y="2794"/>
                  </a:lnTo>
                  <a:lnTo>
                    <a:pt x="69786" y="1663"/>
                  </a:lnTo>
                  <a:lnTo>
                    <a:pt x="74815" y="0"/>
                  </a:lnTo>
                </a:path>
              </a:pathLst>
            </a:custGeom>
            <a:ln w="3175">
              <a:solidFill>
                <a:srgbClr val="5C86AE"/>
              </a:solidFill>
            </a:ln>
          </p:spPr>
          <p:txBody>
            <a:bodyPr wrap="square" lIns="0" tIns="0" rIns="0" bIns="0" rtlCol="0"/>
            <a:lstStyle/>
            <a:p/>
          </p:txBody>
        </p:sp>
        <p:sp>
          <p:nvSpPr>
            <p:cNvPr id="3771" name="object 3771" descr=""/>
            <p:cNvSpPr/>
            <p:nvPr/>
          </p:nvSpPr>
          <p:spPr>
            <a:xfrm>
              <a:off x="5595369" y="2447071"/>
              <a:ext cx="20955" cy="3175"/>
            </a:xfrm>
            <a:custGeom>
              <a:avLst/>
              <a:gdLst/>
              <a:ahLst/>
              <a:cxnLst/>
              <a:rect l="l" t="t" r="r" b="b"/>
              <a:pathLst>
                <a:path w="20954" h="3175">
                  <a:moveTo>
                    <a:pt x="20650" y="2794"/>
                  </a:moveTo>
                  <a:lnTo>
                    <a:pt x="20091" y="2247"/>
                  </a:lnTo>
                  <a:lnTo>
                    <a:pt x="18973" y="2247"/>
                  </a:lnTo>
                  <a:lnTo>
                    <a:pt x="18414" y="2247"/>
                  </a:lnTo>
                  <a:lnTo>
                    <a:pt x="17297" y="2247"/>
                  </a:lnTo>
                  <a:lnTo>
                    <a:pt x="15620" y="1676"/>
                  </a:lnTo>
                  <a:lnTo>
                    <a:pt x="14516" y="1676"/>
                  </a:lnTo>
                  <a:lnTo>
                    <a:pt x="12839" y="1117"/>
                  </a:lnTo>
                  <a:lnTo>
                    <a:pt x="11163" y="1117"/>
                  </a:lnTo>
                  <a:lnTo>
                    <a:pt x="10604" y="1117"/>
                  </a:lnTo>
                  <a:lnTo>
                    <a:pt x="10045" y="1117"/>
                  </a:lnTo>
                  <a:lnTo>
                    <a:pt x="8928" y="1117"/>
                  </a:lnTo>
                  <a:lnTo>
                    <a:pt x="8369" y="558"/>
                  </a:lnTo>
                  <a:lnTo>
                    <a:pt x="7251" y="558"/>
                  </a:lnTo>
                  <a:lnTo>
                    <a:pt x="6692" y="558"/>
                  </a:lnTo>
                  <a:lnTo>
                    <a:pt x="5575" y="558"/>
                  </a:lnTo>
                  <a:lnTo>
                    <a:pt x="4470" y="558"/>
                  </a:lnTo>
                  <a:lnTo>
                    <a:pt x="2793" y="0"/>
                  </a:lnTo>
                  <a:lnTo>
                    <a:pt x="1117" y="0"/>
                  </a:lnTo>
                  <a:lnTo>
                    <a:pt x="0" y="0"/>
                  </a:lnTo>
                </a:path>
              </a:pathLst>
            </a:custGeom>
            <a:ln w="3175">
              <a:solidFill>
                <a:srgbClr val="5C86AE"/>
              </a:solidFill>
            </a:ln>
          </p:spPr>
          <p:txBody>
            <a:bodyPr wrap="square" lIns="0" tIns="0" rIns="0" bIns="0" rtlCol="0"/>
            <a:lstStyle/>
            <a:p/>
          </p:txBody>
        </p:sp>
        <p:sp>
          <p:nvSpPr>
            <p:cNvPr id="3772" name="object 3772" descr=""/>
            <p:cNvSpPr/>
            <p:nvPr/>
          </p:nvSpPr>
          <p:spPr>
            <a:xfrm>
              <a:off x="5604299" y="2448192"/>
              <a:ext cx="1905" cy="0"/>
            </a:xfrm>
            <a:custGeom>
              <a:avLst/>
              <a:gdLst/>
              <a:ahLst/>
              <a:cxnLst/>
              <a:rect l="l" t="t" r="r" b="b"/>
              <a:pathLst>
                <a:path w="1904" h="0">
                  <a:moveTo>
                    <a:pt x="0" y="0"/>
                  </a:moveTo>
                  <a:lnTo>
                    <a:pt x="558" y="0"/>
                  </a:lnTo>
                  <a:lnTo>
                    <a:pt x="1117" y="0"/>
                  </a:lnTo>
                  <a:lnTo>
                    <a:pt x="1676" y="0"/>
                  </a:lnTo>
                </a:path>
              </a:pathLst>
            </a:custGeom>
            <a:ln w="3175">
              <a:solidFill>
                <a:srgbClr val="5C86AE"/>
              </a:solidFill>
            </a:ln>
          </p:spPr>
          <p:txBody>
            <a:bodyPr wrap="square" lIns="0" tIns="0" rIns="0" bIns="0" rtlCol="0"/>
            <a:lstStyle/>
            <a:p/>
          </p:txBody>
        </p:sp>
        <p:sp>
          <p:nvSpPr>
            <p:cNvPr id="3773" name="object 3773" descr=""/>
            <p:cNvSpPr/>
            <p:nvPr/>
          </p:nvSpPr>
          <p:spPr>
            <a:xfrm>
              <a:off x="5573589" y="2445961"/>
              <a:ext cx="41910" cy="3810"/>
            </a:xfrm>
            <a:custGeom>
              <a:avLst/>
              <a:gdLst/>
              <a:ahLst/>
              <a:cxnLst/>
              <a:rect l="l" t="t" r="r" b="b"/>
              <a:pathLst>
                <a:path w="41910" h="3810">
                  <a:moveTo>
                    <a:pt x="41871" y="3352"/>
                  </a:moveTo>
                  <a:lnTo>
                    <a:pt x="36842" y="2794"/>
                  </a:lnTo>
                  <a:lnTo>
                    <a:pt x="32385" y="2235"/>
                  </a:lnTo>
                  <a:lnTo>
                    <a:pt x="27914" y="1676"/>
                  </a:lnTo>
                  <a:lnTo>
                    <a:pt x="24015" y="1117"/>
                  </a:lnTo>
                  <a:lnTo>
                    <a:pt x="23456" y="1117"/>
                  </a:lnTo>
                  <a:lnTo>
                    <a:pt x="22898" y="1117"/>
                  </a:lnTo>
                  <a:lnTo>
                    <a:pt x="17868" y="1117"/>
                  </a:lnTo>
                  <a:lnTo>
                    <a:pt x="17310" y="558"/>
                  </a:lnTo>
                  <a:lnTo>
                    <a:pt x="5588" y="558"/>
                  </a:lnTo>
                  <a:lnTo>
                    <a:pt x="2794" y="0"/>
                  </a:lnTo>
                  <a:lnTo>
                    <a:pt x="0" y="0"/>
                  </a:lnTo>
                </a:path>
              </a:pathLst>
            </a:custGeom>
            <a:ln w="3175">
              <a:solidFill>
                <a:srgbClr val="5C86AE"/>
              </a:solidFill>
            </a:ln>
          </p:spPr>
          <p:txBody>
            <a:bodyPr wrap="square" lIns="0" tIns="0" rIns="0" bIns="0" rtlCol="0"/>
            <a:lstStyle/>
            <a:p/>
          </p:txBody>
        </p:sp>
        <p:sp>
          <p:nvSpPr>
            <p:cNvPr id="3774" name="object 3774" descr=""/>
            <p:cNvSpPr/>
            <p:nvPr/>
          </p:nvSpPr>
          <p:spPr>
            <a:xfrm>
              <a:off x="5628869" y="2452098"/>
              <a:ext cx="19685" cy="5080"/>
            </a:xfrm>
            <a:custGeom>
              <a:avLst/>
              <a:gdLst/>
              <a:ahLst/>
              <a:cxnLst/>
              <a:rect l="l" t="t" r="r" b="b"/>
              <a:pathLst>
                <a:path w="19685" h="5080">
                  <a:moveTo>
                    <a:pt x="19532" y="5029"/>
                  </a:moveTo>
                  <a:lnTo>
                    <a:pt x="14503" y="3911"/>
                  </a:lnTo>
                  <a:lnTo>
                    <a:pt x="10045" y="2235"/>
                  </a:lnTo>
                  <a:lnTo>
                    <a:pt x="5016" y="1117"/>
                  </a:lnTo>
                  <a:lnTo>
                    <a:pt x="0" y="0"/>
                  </a:lnTo>
                </a:path>
              </a:pathLst>
            </a:custGeom>
            <a:ln w="3175">
              <a:solidFill>
                <a:srgbClr val="5C86AE"/>
              </a:solidFill>
            </a:ln>
          </p:spPr>
          <p:txBody>
            <a:bodyPr wrap="square" lIns="0" tIns="0" rIns="0" bIns="0" rtlCol="0"/>
            <a:lstStyle/>
            <a:p/>
          </p:txBody>
        </p:sp>
        <p:sp>
          <p:nvSpPr>
            <p:cNvPr id="3775" name="object 3775" descr=""/>
            <p:cNvSpPr/>
            <p:nvPr/>
          </p:nvSpPr>
          <p:spPr>
            <a:xfrm>
              <a:off x="5564661" y="2568227"/>
              <a:ext cx="9525" cy="0"/>
            </a:xfrm>
            <a:custGeom>
              <a:avLst/>
              <a:gdLst/>
              <a:ahLst/>
              <a:cxnLst/>
              <a:rect l="l" t="t" r="r" b="b"/>
              <a:pathLst>
                <a:path w="9525" h="0">
                  <a:moveTo>
                    <a:pt x="0" y="0"/>
                  </a:moveTo>
                  <a:lnTo>
                    <a:pt x="5029" y="0"/>
                  </a:lnTo>
                  <a:lnTo>
                    <a:pt x="8928" y="0"/>
                  </a:lnTo>
                </a:path>
              </a:pathLst>
            </a:custGeom>
            <a:ln w="3175">
              <a:solidFill>
                <a:srgbClr val="5C86AE"/>
              </a:solidFill>
            </a:ln>
          </p:spPr>
          <p:txBody>
            <a:bodyPr wrap="square" lIns="0" tIns="0" rIns="0" bIns="0" rtlCol="0"/>
            <a:lstStyle/>
            <a:p/>
          </p:txBody>
        </p:sp>
        <p:sp>
          <p:nvSpPr>
            <p:cNvPr id="3776" name="object 3776" descr=""/>
            <p:cNvSpPr/>
            <p:nvPr/>
          </p:nvSpPr>
          <p:spPr>
            <a:xfrm>
              <a:off x="5564103" y="2445959"/>
              <a:ext cx="9525" cy="0"/>
            </a:xfrm>
            <a:custGeom>
              <a:avLst/>
              <a:gdLst/>
              <a:ahLst/>
              <a:cxnLst/>
              <a:rect l="l" t="t" r="r" b="b"/>
              <a:pathLst>
                <a:path w="9525" h="0">
                  <a:moveTo>
                    <a:pt x="0" y="0"/>
                  </a:moveTo>
                  <a:lnTo>
                    <a:pt x="5575" y="0"/>
                  </a:lnTo>
                  <a:lnTo>
                    <a:pt x="9486" y="0"/>
                  </a:lnTo>
                </a:path>
              </a:pathLst>
            </a:custGeom>
            <a:ln w="3175">
              <a:solidFill>
                <a:srgbClr val="5C86AE"/>
              </a:solidFill>
            </a:ln>
          </p:spPr>
          <p:txBody>
            <a:bodyPr wrap="square" lIns="0" tIns="0" rIns="0" bIns="0" rtlCol="0"/>
            <a:lstStyle/>
            <a:p/>
          </p:txBody>
        </p:sp>
        <p:sp>
          <p:nvSpPr>
            <p:cNvPr id="3777" name="object 3777" descr=""/>
            <p:cNvSpPr/>
            <p:nvPr/>
          </p:nvSpPr>
          <p:spPr>
            <a:xfrm>
              <a:off x="5648402" y="2546455"/>
              <a:ext cx="0" cy="10795"/>
            </a:xfrm>
            <a:custGeom>
              <a:avLst/>
              <a:gdLst/>
              <a:ahLst/>
              <a:cxnLst/>
              <a:rect l="l" t="t" r="r" b="b"/>
              <a:pathLst>
                <a:path w="0" h="10794">
                  <a:moveTo>
                    <a:pt x="0" y="0"/>
                  </a:moveTo>
                  <a:lnTo>
                    <a:pt x="0" y="0"/>
                  </a:lnTo>
                  <a:lnTo>
                    <a:pt x="0" y="10045"/>
                  </a:lnTo>
                  <a:lnTo>
                    <a:pt x="0" y="10604"/>
                  </a:lnTo>
                </a:path>
              </a:pathLst>
            </a:custGeom>
            <a:ln w="3175">
              <a:solidFill>
                <a:srgbClr val="5C86AE"/>
              </a:solidFill>
            </a:ln>
          </p:spPr>
          <p:txBody>
            <a:bodyPr wrap="square" lIns="0" tIns="0" rIns="0" bIns="0" rtlCol="0"/>
            <a:lstStyle/>
            <a:p/>
          </p:txBody>
        </p:sp>
        <p:sp>
          <p:nvSpPr>
            <p:cNvPr id="3778" name="object 3778" descr=""/>
            <p:cNvSpPr/>
            <p:nvPr/>
          </p:nvSpPr>
          <p:spPr>
            <a:xfrm>
              <a:off x="5648402" y="2457127"/>
              <a:ext cx="0" cy="10795"/>
            </a:xfrm>
            <a:custGeom>
              <a:avLst/>
              <a:gdLst/>
              <a:ahLst/>
              <a:cxnLst/>
              <a:rect l="l" t="t" r="r" b="b"/>
              <a:pathLst>
                <a:path w="0" h="10794">
                  <a:moveTo>
                    <a:pt x="0" y="0"/>
                  </a:moveTo>
                  <a:lnTo>
                    <a:pt x="0" y="0"/>
                  </a:lnTo>
                  <a:lnTo>
                    <a:pt x="0" y="8928"/>
                  </a:lnTo>
                  <a:lnTo>
                    <a:pt x="0" y="10604"/>
                  </a:lnTo>
                </a:path>
              </a:pathLst>
            </a:custGeom>
            <a:ln w="3175">
              <a:solidFill>
                <a:srgbClr val="5C86AE"/>
              </a:solidFill>
            </a:ln>
          </p:spPr>
          <p:txBody>
            <a:bodyPr wrap="square" lIns="0" tIns="0" rIns="0" bIns="0" rtlCol="0"/>
            <a:lstStyle/>
            <a:p/>
          </p:txBody>
        </p:sp>
        <p:sp>
          <p:nvSpPr>
            <p:cNvPr id="3779" name="object 3779" descr=""/>
            <p:cNvSpPr/>
            <p:nvPr/>
          </p:nvSpPr>
          <p:spPr>
            <a:xfrm>
              <a:off x="5609880" y="2482807"/>
              <a:ext cx="6350" cy="6350"/>
            </a:xfrm>
            <a:custGeom>
              <a:avLst/>
              <a:gdLst/>
              <a:ahLst/>
              <a:cxnLst/>
              <a:rect l="l" t="t" r="r" b="b"/>
              <a:pathLst>
                <a:path w="6350" h="6350">
                  <a:moveTo>
                    <a:pt x="0" y="0"/>
                  </a:moveTo>
                  <a:lnTo>
                    <a:pt x="558" y="0"/>
                  </a:lnTo>
                  <a:lnTo>
                    <a:pt x="1117" y="0"/>
                  </a:lnTo>
                  <a:lnTo>
                    <a:pt x="1676" y="0"/>
                  </a:lnTo>
                  <a:lnTo>
                    <a:pt x="2235" y="558"/>
                  </a:lnTo>
                  <a:lnTo>
                    <a:pt x="2794" y="558"/>
                  </a:lnTo>
                  <a:lnTo>
                    <a:pt x="3352" y="1117"/>
                  </a:lnTo>
                  <a:lnTo>
                    <a:pt x="3911" y="1676"/>
                  </a:lnTo>
                  <a:lnTo>
                    <a:pt x="4470" y="1676"/>
                  </a:lnTo>
                  <a:lnTo>
                    <a:pt x="4470" y="2235"/>
                  </a:lnTo>
                  <a:lnTo>
                    <a:pt x="5029" y="2794"/>
                  </a:lnTo>
                  <a:lnTo>
                    <a:pt x="5575" y="3352"/>
                  </a:lnTo>
                  <a:lnTo>
                    <a:pt x="5575" y="3911"/>
                  </a:lnTo>
                  <a:lnTo>
                    <a:pt x="6134" y="4470"/>
                  </a:lnTo>
                  <a:lnTo>
                    <a:pt x="6134" y="5029"/>
                  </a:lnTo>
                  <a:lnTo>
                    <a:pt x="6134" y="5588"/>
                  </a:lnTo>
                  <a:lnTo>
                    <a:pt x="6134" y="6146"/>
                  </a:lnTo>
                </a:path>
              </a:pathLst>
            </a:custGeom>
            <a:ln w="3175">
              <a:solidFill>
                <a:srgbClr val="5C86AE"/>
              </a:solidFill>
            </a:ln>
          </p:spPr>
          <p:txBody>
            <a:bodyPr wrap="square" lIns="0" tIns="0" rIns="0" bIns="0" rtlCol="0"/>
            <a:lstStyle/>
            <a:p/>
          </p:txBody>
        </p:sp>
        <p:sp>
          <p:nvSpPr>
            <p:cNvPr id="3780" name="object 3780" descr=""/>
            <p:cNvSpPr/>
            <p:nvPr/>
          </p:nvSpPr>
          <p:spPr>
            <a:xfrm>
              <a:off x="5609886" y="2525241"/>
              <a:ext cx="6350" cy="6350"/>
            </a:xfrm>
            <a:custGeom>
              <a:avLst/>
              <a:gdLst/>
              <a:ahLst/>
              <a:cxnLst/>
              <a:rect l="l" t="t" r="r" b="b"/>
              <a:pathLst>
                <a:path w="6350" h="6350">
                  <a:moveTo>
                    <a:pt x="6134" y="0"/>
                  </a:moveTo>
                  <a:lnTo>
                    <a:pt x="6134" y="558"/>
                  </a:lnTo>
                  <a:lnTo>
                    <a:pt x="6134" y="1117"/>
                  </a:lnTo>
                  <a:lnTo>
                    <a:pt x="6134" y="1676"/>
                  </a:lnTo>
                  <a:lnTo>
                    <a:pt x="5575" y="2235"/>
                  </a:lnTo>
                  <a:lnTo>
                    <a:pt x="5575" y="2794"/>
                  </a:lnTo>
                  <a:lnTo>
                    <a:pt x="5016" y="3352"/>
                  </a:lnTo>
                  <a:lnTo>
                    <a:pt x="4457" y="3911"/>
                  </a:lnTo>
                  <a:lnTo>
                    <a:pt x="4457" y="4470"/>
                  </a:lnTo>
                  <a:lnTo>
                    <a:pt x="3898" y="5029"/>
                  </a:lnTo>
                  <a:lnTo>
                    <a:pt x="3340" y="5029"/>
                  </a:lnTo>
                  <a:lnTo>
                    <a:pt x="2781" y="5575"/>
                  </a:lnTo>
                  <a:lnTo>
                    <a:pt x="2222" y="5575"/>
                  </a:lnTo>
                  <a:lnTo>
                    <a:pt x="1663" y="6134"/>
                  </a:lnTo>
                  <a:lnTo>
                    <a:pt x="1104" y="6134"/>
                  </a:lnTo>
                  <a:lnTo>
                    <a:pt x="558" y="6134"/>
                  </a:lnTo>
                  <a:lnTo>
                    <a:pt x="0" y="6134"/>
                  </a:lnTo>
                </a:path>
              </a:pathLst>
            </a:custGeom>
            <a:ln w="3175">
              <a:solidFill>
                <a:srgbClr val="5C86AE"/>
              </a:solidFill>
            </a:ln>
          </p:spPr>
          <p:txBody>
            <a:bodyPr wrap="square" lIns="0" tIns="0" rIns="0" bIns="0" rtlCol="0"/>
            <a:lstStyle/>
            <a:p/>
          </p:txBody>
        </p:sp>
        <p:sp>
          <p:nvSpPr>
            <p:cNvPr id="3781" name="object 3781" descr=""/>
            <p:cNvSpPr/>
            <p:nvPr/>
          </p:nvSpPr>
          <p:spPr>
            <a:xfrm>
              <a:off x="5602066" y="2482804"/>
              <a:ext cx="5715" cy="6350"/>
            </a:xfrm>
            <a:custGeom>
              <a:avLst/>
              <a:gdLst/>
              <a:ahLst/>
              <a:cxnLst/>
              <a:rect l="l" t="t" r="r" b="b"/>
              <a:pathLst>
                <a:path w="5714" h="6350">
                  <a:moveTo>
                    <a:pt x="0" y="6146"/>
                  </a:moveTo>
                  <a:lnTo>
                    <a:pt x="0" y="5588"/>
                  </a:lnTo>
                  <a:lnTo>
                    <a:pt x="0" y="5029"/>
                  </a:lnTo>
                  <a:lnTo>
                    <a:pt x="558" y="4470"/>
                  </a:lnTo>
                  <a:lnTo>
                    <a:pt x="558" y="3911"/>
                  </a:lnTo>
                  <a:lnTo>
                    <a:pt x="558" y="3352"/>
                  </a:lnTo>
                  <a:lnTo>
                    <a:pt x="1117" y="3352"/>
                  </a:lnTo>
                  <a:lnTo>
                    <a:pt x="1117" y="2794"/>
                  </a:lnTo>
                  <a:lnTo>
                    <a:pt x="1676" y="2235"/>
                  </a:lnTo>
                  <a:lnTo>
                    <a:pt x="2235" y="1676"/>
                  </a:lnTo>
                  <a:lnTo>
                    <a:pt x="2235" y="1117"/>
                  </a:lnTo>
                  <a:lnTo>
                    <a:pt x="2794" y="1117"/>
                  </a:lnTo>
                  <a:lnTo>
                    <a:pt x="3352" y="558"/>
                  </a:lnTo>
                  <a:lnTo>
                    <a:pt x="3911" y="558"/>
                  </a:lnTo>
                  <a:lnTo>
                    <a:pt x="4470" y="0"/>
                  </a:lnTo>
                  <a:lnTo>
                    <a:pt x="5029" y="0"/>
                  </a:lnTo>
                  <a:lnTo>
                    <a:pt x="5575" y="0"/>
                  </a:lnTo>
                </a:path>
              </a:pathLst>
            </a:custGeom>
            <a:ln w="3175">
              <a:solidFill>
                <a:srgbClr val="5C86AE"/>
              </a:solidFill>
            </a:ln>
          </p:spPr>
          <p:txBody>
            <a:bodyPr wrap="square" lIns="0" tIns="0" rIns="0" bIns="0" rtlCol="0"/>
            <a:lstStyle/>
            <a:p/>
          </p:txBody>
        </p:sp>
        <p:sp>
          <p:nvSpPr>
            <p:cNvPr id="3782" name="object 3782" descr=""/>
            <p:cNvSpPr/>
            <p:nvPr/>
          </p:nvSpPr>
          <p:spPr>
            <a:xfrm>
              <a:off x="5602072" y="2525246"/>
              <a:ext cx="5715" cy="6350"/>
            </a:xfrm>
            <a:custGeom>
              <a:avLst/>
              <a:gdLst/>
              <a:ahLst/>
              <a:cxnLst/>
              <a:rect l="l" t="t" r="r" b="b"/>
              <a:pathLst>
                <a:path w="5714" h="6350">
                  <a:moveTo>
                    <a:pt x="5575" y="6134"/>
                  </a:moveTo>
                  <a:lnTo>
                    <a:pt x="5016" y="6134"/>
                  </a:lnTo>
                  <a:lnTo>
                    <a:pt x="4457" y="6134"/>
                  </a:lnTo>
                  <a:lnTo>
                    <a:pt x="3898" y="5575"/>
                  </a:lnTo>
                  <a:lnTo>
                    <a:pt x="3340" y="5575"/>
                  </a:lnTo>
                  <a:lnTo>
                    <a:pt x="2781" y="5016"/>
                  </a:lnTo>
                  <a:lnTo>
                    <a:pt x="2222" y="5016"/>
                  </a:lnTo>
                  <a:lnTo>
                    <a:pt x="2222" y="4457"/>
                  </a:lnTo>
                  <a:lnTo>
                    <a:pt x="1663" y="3898"/>
                  </a:lnTo>
                  <a:lnTo>
                    <a:pt x="1104" y="3340"/>
                  </a:lnTo>
                  <a:lnTo>
                    <a:pt x="546" y="2781"/>
                  </a:lnTo>
                  <a:lnTo>
                    <a:pt x="546" y="2222"/>
                  </a:lnTo>
                  <a:lnTo>
                    <a:pt x="546" y="1663"/>
                  </a:lnTo>
                  <a:lnTo>
                    <a:pt x="0" y="1104"/>
                  </a:lnTo>
                  <a:lnTo>
                    <a:pt x="0" y="558"/>
                  </a:lnTo>
                  <a:lnTo>
                    <a:pt x="0" y="0"/>
                  </a:lnTo>
                </a:path>
              </a:pathLst>
            </a:custGeom>
            <a:ln w="3175">
              <a:solidFill>
                <a:srgbClr val="5C86AE"/>
              </a:solidFill>
            </a:ln>
          </p:spPr>
          <p:txBody>
            <a:bodyPr wrap="square" lIns="0" tIns="0" rIns="0" bIns="0" rtlCol="0"/>
            <a:lstStyle/>
            <a:p/>
          </p:txBody>
        </p:sp>
        <p:sp>
          <p:nvSpPr>
            <p:cNvPr id="3783" name="object 3783" descr=""/>
            <p:cNvSpPr/>
            <p:nvPr/>
          </p:nvSpPr>
          <p:spPr>
            <a:xfrm>
              <a:off x="5607648" y="2482807"/>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784" name="object 3784" descr=""/>
            <p:cNvSpPr/>
            <p:nvPr/>
          </p:nvSpPr>
          <p:spPr>
            <a:xfrm>
              <a:off x="5607647" y="253138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785" name="object 3785" descr=""/>
            <p:cNvSpPr/>
            <p:nvPr/>
          </p:nvSpPr>
          <p:spPr>
            <a:xfrm>
              <a:off x="5610434" y="2485598"/>
              <a:ext cx="3810" cy="3810"/>
            </a:xfrm>
            <a:custGeom>
              <a:avLst/>
              <a:gdLst/>
              <a:ahLst/>
              <a:cxnLst/>
              <a:rect l="l" t="t" r="r" b="b"/>
              <a:pathLst>
                <a:path w="3810" h="3810">
                  <a:moveTo>
                    <a:pt x="3352" y="3352"/>
                  </a:moveTo>
                  <a:lnTo>
                    <a:pt x="3352" y="2794"/>
                  </a:lnTo>
                  <a:lnTo>
                    <a:pt x="3352" y="2235"/>
                  </a:lnTo>
                  <a:lnTo>
                    <a:pt x="2794" y="1676"/>
                  </a:lnTo>
                  <a:lnTo>
                    <a:pt x="2235" y="1117"/>
                  </a:lnTo>
                  <a:lnTo>
                    <a:pt x="1676" y="558"/>
                  </a:lnTo>
                  <a:lnTo>
                    <a:pt x="1117" y="0"/>
                  </a:lnTo>
                  <a:lnTo>
                    <a:pt x="558" y="0"/>
                  </a:lnTo>
                  <a:lnTo>
                    <a:pt x="0" y="0"/>
                  </a:lnTo>
                </a:path>
              </a:pathLst>
            </a:custGeom>
            <a:ln w="3175">
              <a:solidFill>
                <a:srgbClr val="5C86AE"/>
              </a:solidFill>
            </a:ln>
          </p:spPr>
          <p:txBody>
            <a:bodyPr wrap="square" lIns="0" tIns="0" rIns="0" bIns="0" rtlCol="0"/>
            <a:lstStyle/>
            <a:p/>
          </p:txBody>
        </p:sp>
        <p:sp>
          <p:nvSpPr>
            <p:cNvPr id="3786" name="object 3786" descr=""/>
            <p:cNvSpPr/>
            <p:nvPr/>
          </p:nvSpPr>
          <p:spPr>
            <a:xfrm>
              <a:off x="5610438" y="2525236"/>
              <a:ext cx="3810" cy="3810"/>
            </a:xfrm>
            <a:custGeom>
              <a:avLst/>
              <a:gdLst/>
              <a:ahLst/>
              <a:cxnLst/>
              <a:rect l="l" t="t" r="r" b="b"/>
              <a:pathLst>
                <a:path w="3810" h="3810">
                  <a:moveTo>
                    <a:pt x="0" y="3352"/>
                  </a:moveTo>
                  <a:lnTo>
                    <a:pt x="558" y="3352"/>
                  </a:lnTo>
                  <a:lnTo>
                    <a:pt x="1117" y="3352"/>
                  </a:lnTo>
                  <a:lnTo>
                    <a:pt x="1676" y="2794"/>
                  </a:lnTo>
                  <a:lnTo>
                    <a:pt x="2235" y="2235"/>
                  </a:lnTo>
                  <a:lnTo>
                    <a:pt x="2794" y="1676"/>
                  </a:lnTo>
                  <a:lnTo>
                    <a:pt x="3352" y="1117"/>
                  </a:lnTo>
                  <a:lnTo>
                    <a:pt x="3352" y="558"/>
                  </a:lnTo>
                  <a:lnTo>
                    <a:pt x="3352" y="0"/>
                  </a:lnTo>
                </a:path>
              </a:pathLst>
            </a:custGeom>
            <a:ln w="3175">
              <a:solidFill>
                <a:srgbClr val="5C86AE"/>
              </a:solidFill>
            </a:ln>
          </p:spPr>
          <p:txBody>
            <a:bodyPr wrap="square" lIns="0" tIns="0" rIns="0" bIns="0" rtlCol="0"/>
            <a:lstStyle/>
            <a:p/>
          </p:txBody>
        </p:sp>
        <p:sp>
          <p:nvSpPr>
            <p:cNvPr id="3787" name="object 3787" descr=""/>
            <p:cNvSpPr/>
            <p:nvPr/>
          </p:nvSpPr>
          <p:spPr>
            <a:xfrm>
              <a:off x="5573597" y="2445956"/>
              <a:ext cx="74930" cy="22225"/>
            </a:xfrm>
            <a:custGeom>
              <a:avLst/>
              <a:gdLst/>
              <a:ahLst/>
              <a:cxnLst/>
              <a:rect l="l" t="t" r="r" b="b"/>
              <a:pathLst>
                <a:path w="74929" h="22225">
                  <a:moveTo>
                    <a:pt x="25679" y="21780"/>
                  </a:moveTo>
                  <a:lnTo>
                    <a:pt x="36283" y="21780"/>
                  </a:lnTo>
                  <a:lnTo>
                    <a:pt x="46342" y="21780"/>
                  </a:lnTo>
                  <a:lnTo>
                    <a:pt x="74802" y="21780"/>
                  </a:lnTo>
                  <a:lnTo>
                    <a:pt x="74802" y="20104"/>
                  </a:lnTo>
                  <a:lnTo>
                    <a:pt x="74802" y="11176"/>
                  </a:lnTo>
                  <a:lnTo>
                    <a:pt x="70345" y="10058"/>
                  </a:lnTo>
                  <a:lnTo>
                    <a:pt x="66433" y="8940"/>
                  </a:lnTo>
                  <a:lnTo>
                    <a:pt x="61963" y="7823"/>
                  </a:lnTo>
                  <a:lnTo>
                    <a:pt x="58064" y="6705"/>
                  </a:lnTo>
                  <a:lnTo>
                    <a:pt x="53593" y="5588"/>
                  </a:lnTo>
                  <a:lnTo>
                    <a:pt x="49695" y="5029"/>
                  </a:lnTo>
                  <a:lnTo>
                    <a:pt x="45211" y="3911"/>
                  </a:lnTo>
                  <a:lnTo>
                    <a:pt x="40754" y="3352"/>
                  </a:lnTo>
                  <a:lnTo>
                    <a:pt x="35725" y="2794"/>
                  </a:lnTo>
                  <a:lnTo>
                    <a:pt x="30708" y="2235"/>
                  </a:lnTo>
                  <a:lnTo>
                    <a:pt x="25679" y="1676"/>
                  </a:lnTo>
                  <a:lnTo>
                    <a:pt x="20650" y="1117"/>
                  </a:lnTo>
                  <a:lnTo>
                    <a:pt x="15633" y="558"/>
                  </a:lnTo>
                  <a:lnTo>
                    <a:pt x="10604" y="558"/>
                  </a:lnTo>
                  <a:lnTo>
                    <a:pt x="5575" y="558"/>
                  </a:lnTo>
                  <a:lnTo>
                    <a:pt x="0" y="0"/>
                  </a:lnTo>
                  <a:lnTo>
                    <a:pt x="0" y="558"/>
                  </a:lnTo>
                  <a:lnTo>
                    <a:pt x="0" y="1117"/>
                  </a:lnTo>
                </a:path>
              </a:pathLst>
            </a:custGeom>
            <a:ln w="3175">
              <a:solidFill>
                <a:srgbClr val="5C86AE"/>
              </a:solidFill>
            </a:ln>
          </p:spPr>
          <p:txBody>
            <a:bodyPr wrap="square" lIns="0" tIns="0" rIns="0" bIns="0" rtlCol="0"/>
            <a:lstStyle/>
            <a:p/>
          </p:txBody>
        </p:sp>
        <p:sp>
          <p:nvSpPr>
            <p:cNvPr id="3788" name="object 3788" descr=""/>
            <p:cNvSpPr/>
            <p:nvPr/>
          </p:nvSpPr>
          <p:spPr>
            <a:xfrm>
              <a:off x="5573590" y="2546460"/>
              <a:ext cx="74930" cy="22225"/>
            </a:xfrm>
            <a:custGeom>
              <a:avLst/>
              <a:gdLst/>
              <a:ahLst/>
              <a:cxnLst/>
              <a:rect l="l" t="t" r="r" b="b"/>
              <a:pathLst>
                <a:path w="74929" h="22225">
                  <a:moveTo>
                    <a:pt x="0" y="20650"/>
                  </a:moveTo>
                  <a:lnTo>
                    <a:pt x="0" y="21208"/>
                  </a:lnTo>
                  <a:lnTo>
                    <a:pt x="0" y="21767"/>
                  </a:lnTo>
                  <a:lnTo>
                    <a:pt x="5575" y="21767"/>
                  </a:lnTo>
                  <a:lnTo>
                    <a:pt x="10604" y="21208"/>
                  </a:lnTo>
                  <a:lnTo>
                    <a:pt x="15633" y="21208"/>
                  </a:lnTo>
                  <a:lnTo>
                    <a:pt x="20662" y="20650"/>
                  </a:lnTo>
                  <a:lnTo>
                    <a:pt x="25679" y="20091"/>
                  </a:lnTo>
                  <a:lnTo>
                    <a:pt x="30708" y="19532"/>
                  </a:lnTo>
                  <a:lnTo>
                    <a:pt x="35725" y="18973"/>
                  </a:lnTo>
                  <a:lnTo>
                    <a:pt x="40754" y="18414"/>
                  </a:lnTo>
                  <a:lnTo>
                    <a:pt x="45224" y="17856"/>
                  </a:lnTo>
                  <a:lnTo>
                    <a:pt x="49695" y="16738"/>
                  </a:lnTo>
                  <a:lnTo>
                    <a:pt x="53606" y="16179"/>
                  </a:lnTo>
                  <a:lnTo>
                    <a:pt x="58064" y="15074"/>
                  </a:lnTo>
                  <a:lnTo>
                    <a:pt x="61976" y="13957"/>
                  </a:lnTo>
                  <a:lnTo>
                    <a:pt x="66433" y="12839"/>
                  </a:lnTo>
                  <a:lnTo>
                    <a:pt x="70345" y="11722"/>
                  </a:lnTo>
                  <a:lnTo>
                    <a:pt x="74815" y="10591"/>
                  </a:lnTo>
                  <a:lnTo>
                    <a:pt x="74815" y="10045"/>
                  </a:lnTo>
                  <a:lnTo>
                    <a:pt x="74815" y="0"/>
                  </a:lnTo>
                  <a:lnTo>
                    <a:pt x="46342" y="0"/>
                  </a:lnTo>
                  <a:lnTo>
                    <a:pt x="36283" y="0"/>
                  </a:lnTo>
                  <a:lnTo>
                    <a:pt x="25679" y="0"/>
                  </a:lnTo>
                </a:path>
              </a:pathLst>
            </a:custGeom>
            <a:ln w="3175">
              <a:solidFill>
                <a:srgbClr val="5C86AE"/>
              </a:solidFill>
            </a:ln>
          </p:spPr>
          <p:txBody>
            <a:bodyPr wrap="square" lIns="0" tIns="0" rIns="0" bIns="0" rtlCol="0"/>
            <a:lstStyle/>
            <a:p/>
          </p:txBody>
        </p:sp>
        <p:sp>
          <p:nvSpPr>
            <p:cNvPr id="3789" name="object 3789" descr=""/>
            <p:cNvSpPr/>
            <p:nvPr/>
          </p:nvSpPr>
          <p:spPr>
            <a:xfrm>
              <a:off x="5525582" y="2442606"/>
              <a:ext cx="10160" cy="3810"/>
            </a:xfrm>
            <a:custGeom>
              <a:avLst/>
              <a:gdLst/>
              <a:ahLst/>
              <a:cxnLst/>
              <a:rect l="l" t="t" r="r" b="b"/>
              <a:pathLst>
                <a:path w="10160" h="3810">
                  <a:moveTo>
                    <a:pt x="10045" y="3352"/>
                  </a:moveTo>
                  <a:lnTo>
                    <a:pt x="8928" y="3352"/>
                  </a:lnTo>
                  <a:lnTo>
                    <a:pt x="7810" y="3352"/>
                  </a:lnTo>
                  <a:lnTo>
                    <a:pt x="6692" y="2794"/>
                  </a:lnTo>
                  <a:lnTo>
                    <a:pt x="6134" y="2794"/>
                  </a:lnTo>
                  <a:lnTo>
                    <a:pt x="5575" y="2235"/>
                  </a:lnTo>
                  <a:lnTo>
                    <a:pt x="5016" y="2235"/>
                  </a:lnTo>
                  <a:lnTo>
                    <a:pt x="2235" y="1117"/>
                  </a:lnTo>
                  <a:lnTo>
                    <a:pt x="0" y="0"/>
                  </a:lnTo>
                </a:path>
              </a:pathLst>
            </a:custGeom>
            <a:ln w="3175">
              <a:solidFill>
                <a:srgbClr val="5C86AE"/>
              </a:solidFill>
            </a:ln>
          </p:spPr>
          <p:txBody>
            <a:bodyPr wrap="square" lIns="0" tIns="0" rIns="0" bIns="0" rtlCol="0"/>
            <a:lstStyle/>
            <a:p/>
          </p:txBody>
        </p:sp>
        <p:sp>
          <p:nvSpPr>
            <p:cNvPr id="3790" name="object 3790" descr=""/>
            <p:cNvSpPr/>
            <p:nvPr/>
          </p:nvSpPr>
          <p:spPr>
            <a:xfrm>
              <a:off x="5486506" y="2442610"/>
              <a:ext cx="6985" cy="4445"/>
            </a:xfrm>
            <a:custGeom>
              <a:avLst/>
              <a:gdLst/>
              <a:ahLst/>
              <a:cxnLst/>
              <a:rect l="l" t="t" r="r" b="b"/>
              <a:pathLst>
                <a:path w="6985" h="4444">
                  <a:moveTo>
                    <a:pt x="6692" y="0"/>
                  </a:moveTo>
                  <a:lnTo>
                    <a:pt x="3898" y="1117"/>
                  </a:lnTo>
                  <a:lnTo>
                    <a:pt x="1663" y="2235"/>
                  </a:lnTo>
                  <a:lnTo>
                    <a:pt x="1117" y="2235"/>
                  </a:lnTo>
                  <a:lnTo>
                    <a:pt x="558" y="2794"/>
                  </a:lnTo>
                  <a:lnTo>
                    <a:pt x="0" y="2794"/>
                  </a:lnTo>
                  <a:lnTo>
                    <a:pt x="0" y="3352"/>
                  </a:lnTo>
                  <a:lnTo>
                    <a:pt x="0" y="3911"/>
                  </a:lnTo>
                </a:path>
              </a:pathLst>
            </a:custGeom>
            <a:ln w="3175">
              <a:solidFill>
                <a:srgbClr val="5C86AE"/>
              </a:solidFill>
            </a:ln>
          </p:spPr>
          <p:txBody>
            <a:bodyPr wrap="square" lIns="0" tIns="0" rIns="0" bIns="0" rtlCol="0"/>
            <a:lstStyle/>
            <a:p/>
          </p:txBody>
        </p:sp>
        <p:sp>
          <p:nvSpPr>
            <p:cNvPr id="3791" name="object 3791" descr=""/>
            <p:cNvSpPr/>
            <p:nvPr/>
          </p:nvSpPr>
          <p:spPr>
            <a:xfrm>
              <a:off x="5483707" y="2449314"/>
              <a:ext cx="3175" cy="3810"/>
            </a:xfrm>
            <a:custGeom>
              <a:avLst/>
              <a:gdLst/>
              <a:ahLst/>
              <a:cxnLst/>
              <a:rect l="l" t="t" r="r" b="b"/>
              <a:pathLst>
                <a:path w="3175" h="3810">
                  <a:moveTo>
                    <a:pt x="2794" y="0"/>
                  </a:moveTo>
                  <a:lnTo>
                    <a:pt x="2235" y="546"/>
                  </a:lnTo>
                  <a:lnTo>
                    <a:pt x="2235" y="1117"/>
                  </a:lnTo>
                  <a:lnTo>
                    <a:pt x="1676" y="1676"/>
                  </a:lnTo>
                  <a:lnTo>
                    <a:pt x="1117" y="2235"/>
                  </a:lnTo>
                  <a:lnTo>
                    <a:pt x="0" y="3352"/>
                  </a:lnTo>
                </a:path>
              </a:pathLst>
            </a:custGeom>
            <a:ln w="3175">
              <a:solidFill>
                <a:srgbClr val="5C86AE"/>
              </a:solidFill>
            </a:ln>
          </p:spPr>
          <p:txBody>
            <a:bodyPr wrap="square" lIns="0" tIns="0" rIns="0" bIns="0" rtlCol="0"/>
            <a:lstStyle/>
            <a:p/>
          </p:txBody>
        </p:sp>
        <p:sp>
          <p:nvSpPr>
            <p:cNvPr id="3792" name="object 3792" descr=""/>
            <p:cNvSpPr/>
            <p:nvPr/>
          </p:nvSpPr>
          <p:spPr>
            <a:xfrm>
              <a:off x="5483711" y="2561530"/>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793" name="object 3793" descr=""/>
            <p:cNvSpPr/>
            <p:nvPr/>
          </p:nvSpPr>
          <p:spPr>
            <a:xfrm>
              <a:off x="5598718" y="2546449"/>
              <a:ext cx="635" cy="5080"/>
            </a:xfrm>
            <a:custGeom>
              <a:avLst/>
              <a:gdLst/>
              <a:ahLst/>
              <a:cxnLst/>
              <a:rect l="l" t="t" r="r" b="b"/>
              <a:pathLst>
                <a:path w="635" h="5080">
                  <a:moveTo>
                    <a:pt x="0" y="4470"/>
                  </a:moveTo>
                  <a:lnTo>
                    <a:pt x="0" y="3352"/>
                  </a:lnTo>
                  <a:lnTo>
                    <a:pt x="558" y="2235"/>
                  </a:lnTo>
                  <a:lnTo>
                    <a:pt x="558" y="1117"/>
                  </a:lnTo>
                  <a:lnTo>
                    <a:pt x="558" y="0"/>
                  </a:lnTo>
                </a:path>
              </a:pathLst>
            </a:custGeom>
            <a:ln w="3175">
              <a:solidFill>
                <a:srgbClr val="5C86AE"/>
              </a:solidFill>
            </a:ln>
          </p:spPr>
          <p:txBody>
            <a:bodyPr wrap="square" lIns="0" tIns="0" rIns="0" bIns="0" rtlCol="0"/>
            <a:lstStyle/>
            <a:p/>
          </p:txBody>
        </p:sp>
        <p:sp>
          <p:nvSpPr>
            <p:cNvPr id="3794" name="object 3794" descr=""/>
            <p:cNvSpPr/>
            <p:nvPr/>
          </p:nvSpPr>
          <p:spPr>
            <a:xfrm>
              <a:off x="5580289" y="2449309"/>
              <a:ext cx="19050" cy="19050"/>
            </a:xfrm>
            <a:custGeom>
              <a:avLst/>
              <a:gdLst/>
              <a:ahLst/>
              <a:cxnLst/>
              <a:rect l="l" t="t" r="r" b="b"/>
              <a:pathLst>
                <a:path w="19050" h="19050">
                  <a:moveTo>
                    <a:pt x="18986" y="18427"/>
                  </a:moveTo>
                  <a:lnTo>
                    <a:pt x="18986" y="17310"/>
                  </a:lnTo>
                  <a:lnTo>
                    <a:pt x="18986" y="16751"/>
                  </a:lnTo>
                  <a:lnTo>
                    <a:pt x="18986" y="15633"/>
                  </a:lnTo>
                  <a:lnTo>
                    <a:pt x="18427" y="14516"/>
                  </a:lnTo>
                  <a:lnTo>
                    <a:pt x="17868" y="13957"/>
                  </a:lnTo>
                  <a:lnTo>
                    <a:pt x="17868" y="12839"/>
                  </a:lnTo>
                  <a:lnTo>
                    <a:pt x="17310" y="12280"/>
                  </a:lnTo>
                  <a:lnTo>
                    <a:pt x="16751" y="11722"/>
                  </a:lnTo>
                  <a:lnTo>
                    <a:pt x="15633" y="10045"/>
                  </a:lnTo>
                  <a:lnTo>
                    <a:pt x="14516" y="8928"/>
                  </a:lnTo>
                  <a:lnTo>
                    <a:pt x="13411" y="7823"/>
                  </a:lnTo>
                  <a:lnTo>
                    <a:pt x="11734" y="6705"/>
                  </a:lnTo>
                  <a:lnTo>
                    <a:pt x="10617" y="5588"/>
                  </a:lnTo>
                  <a:lnTo>
                    <a:pt x="8940" y="4470"/>
                  </a:lnTo>
                  <a:lnTo>
                    <a:pt x="7810" y="3911"/>
                  </a:lnTo>
                  <a:lnTo>
                    <a:pt x="6146" y="2794"/>
                  </a:lnTo>
                  <a:lnTo>
                    <a:pt x="4470" y="2235"/>
                  </a:lnTo>
                  <a:lnTo>
                    <a:pt x="3352" y="1117"/>
                  </a:lnTo>
                  <a:lnTo>
                    <a:pt x="1676" y="558"/>
                  </a:lnTo>
                  <a:lnTo>
                    <a:pt x="0" y="0"/>
                  </a:lnTo>
                </a:path>
              </a:pathLst>
            </a:custGeom>
            <a:ln w="3175">
              <a:solidFill>
                <a:srgbClr val="5C86AE"/>
              </a:solidFill>
            </a:ln>
          </p:spPr>
          <p:txBody>
            <a:bodyPr wrap="square" lIns="0" tIns="0" rIns="0" bIns="0" rtlCol="0"/>
            <a:lstStyle/>
            <a:p/>
          </p:txBody>
        </p:sp>
        <p:sp>
          <p:nvSpPr>
            <p:cNvPr id="3795" name="object 3795" descr=""/>
            <p:cNvSpPr/>
            <p:nvPr/>
          </p:nvSpPr>
          <p:spPr>
            <a:xfrm>
              <a:off x="5572475" y="2447075"/>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796" name="object 3796" descr=""/>
            <p:cNvSpPr/>
            <p:nvPr/>
          </p:nvSpPr>
          <p:spPr>
            <a:xfrm>
              <a:off x="5949890" y="2505700"/>
              <a:ext cx="635" cy="1270"/>
            </a:xfrm>
            <a:custGeom>
              <a:avLst/>
              <a:gdLst/>
              <a:ahLst/>
              <a:cxnLst/>
              <a:rect l="l" t="t" r="r" b="b"/>
              <a:pathLst>
                <a:path w="635" h="1269">
                  <a:moveTo>
                    <a:pt x="558" y="1117"/>
                  </a:moveTo>
                  <a:lnTo>
                    <a:pt x="0" y="1117"/>
                  </a:lnTo>
                  <a:lnTo>
                    <a:pt x="0" y="558"/>
                  </a:lnTo>
                  <a:lnTo>
                    <a:pt x="0" y="0"/>
                  </a:lnTo>
                </a:path>
              </a:pathLst>
            </a:custGeom>
            <a:ln w="3175">
              <a:solidFill>
                <a:srgbClr val="5C86AE"/>
              </a:solidFill>
            </a:ln>
          </p:spPr>
          <p:txBody>
            <a:bodyPr wrap="square" lIns="0" tIns="0" rIns="0" bIns="0" rtlCol="0"/>
            <a:lstStyle/>
            <a:p/>
          </p:txBody>
        </p:sp>
        <p:sp>
          <p:nvSpPr>
            <p:cNvPr id="3797" name="object 3797" descr=""/>
            <p:cNvSpPr/>
            <p:nvPr/>
          </p:nvSpPr>
          <p:spPr>
            <a:xfrm>
              <a:off x="5953239" y="2503462"/>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798" name="object 3798" descr=""/>
            <p:cNvSpPr/>
            <p:nvPr/>
          </p:nvSpPr>
          <p:spPr>
            <a:xfrm>
              <a:off x="5295554" y="2478341"/>
              <a:ext cx="635" cy="2540"/>
            </a:xfrm>
            <a:custGeom>
              <a:avLst/>
              <a:gdLst/>
              <a:ahLst/>
              <a:cxnLst/>
              <a:rect l="l" t="t" r="r" b="b"/>
              <a:pathLst>
                <a:path w="635" h="2539">
                  <a:moveTo>
                    <a:pt x="558" y="0"/>
                  </a:moveTo>
                  <a:lnTo>
                    <a:pt x="0" y="1117"/>
                  </a:lnTo>
                  <a:lnTo>
                    <a:pt x="0" y="2235"/>
                  </a:lnTo>
                </a:path>
              </a:pathLst>
            </a:custGeom>
            <a:ln w="3175">
              <a:solidFill>
                <a:srgbClr val="5C86AE"/>
              </a:solidFill>
            </a:ln>
          </p:spPr>
          <p:txBody>
            <a:bodyPr wrap="square" lIns="0" tIns="0" rIns="0" bIns="0" rtlCol="0"/>
            <a:lstStyle/>
            <a:p/>
          </p:txBody>
        </p:sp>
        <p:sp>
          <p:nvSpPr>
            <p:cNvPr id="3799" name="object 3799" descr=""/>
            <p:cNvSpPr/>
            <p:nvPr/>
          </p:nvSpPr>
          <p:spPr>
            <a:xfrm>
              <a:off x="5295555" y="2490626"/>
              <a:ext cx="635" cy="2540"/>
            </a:xfrm>
            <a:custGeom>
              <a:avLst/>
              <a:gdLst/>
              <a:ahLst/>
              <a:cxnLst/>
              <a:rect l="l" t="t" r="r" b="b"/>
              <a:pathLst>
                <a:path w="635" h="2539">
                  <a:moveTo>
                    <a:pt x="0" y="0"/>
                  </a:moveTo>
                  <a:lnTo>
                    <a:pt x="0" y="1117"/>
                  </a:lnTo>
                  <a:lnTo>
                    <a:pt x="558" y="2235"/>
                  </a:lnTo>
                </a:path>
              </a:pathLst>
            </a:custGeom>
            <a:ln w="3175">
              <a:solidFill>
                <a:srgbClr val="5C86AE"/>
              </a:solidFill>
            </a:ln>
          </p:spPr>
          <p:txBody>
            <a:bodyPr wrap="square" lIns="0" tIns="0" rIns="0" bIns="0" rtlCol="0"/>
            <a:lstStyle/>
            <a:p/>
          </p:txBody>
        </p:sp>
        <p:sp>
          <p:nvSpPr>
            <p:cNvPr id="3800" name="object 3800" descr=""/>
            <p:cNvSpPr/>
            <p:nvPr/>
          </p:nvSpPr>
          <p:spPr>
            <a:xfrm>
              <a:off x="5295555" y="2480574"/>
              <a:ext cx="635" cy="10160"/>
            </a:xfrm>
            <a:custGeom>
              <a:avLst/>
              <a:gdLst/>
              <a:ahLst/>
              <a:cxnLst/>
              <a:rect l="l" t="t" r="r" b="b"/>
              <a:pathLst>
                <a:path w="635" h="10160">
                  <a:moveTo>
                    <a:pt x="0" y="0"/>
                  </a:moveTo>
                  <a:lnTo>
                    <a:pt x="0" y="558"/>
                  </a:lnTo>
                  <a:lnTo>
                    <a:pt x="558" y="1676"/>
                  </a:lnTo>
                  <a:lnTo>
                    <a:pt x="0" y="3352"/>
                  </a:lnTo>
                  <a:lnTo>
                    <a:pt x="0" y="5029"/>
                  </a:lnTo>
                  <a:lnTo>
                    <a:pt x="0" y="6705"/>
                  </a:lnTo>
                  <a:lnTo>
                    <a:pt x="558" y="8382"/>
                  </a:lnTo>
                  <a:lnTo>
                    <a:pt x="0" y="9499"/>
                  </a:lnTo>
                  <a:lnTo>
                    <a:pt x="0" y="10058"/>
                  </a:lnTo>
                </a:path>
              </a:pathLst>
            </a:custGeom>
            <a:ln w="3175">
              <a:solidFill>
                <a:srgbClr val="5C86AE"/>
              </a:solidFill>
            </a:ln>
          </p:spPr>
          <p:txBody>
            <a:bodyPr wrap="square" lIns="0" tIns="0" rIns="0" bIns="0" rtlCol="0"/>
            <a:lstStyle/>
            <a:p/>
          </p:txBody>
        </p:sp>
        <p:sp>
          <p:nvSpPr>
            <p:cNvPr id="3801" name="object 3801" descr=""/>
            <p:cNvSpPr/>
            <p:nvPr/>
          </p:nvSpPr>
          <p:spPr>
            <a:xfrm>
              <a:off x="5950445" y="2503462"/>
              <a:ext cx="8255" cy="4445"/>
            </a:xfrm>
            <a:custGeom>
              <a:avLst/>
              <a:gdLst/>
              <a:ahLst/>
              <a:cxnLst/>
              <a:rect l="l" t="t" r="r" b="b"/>
              <a:pathLst>
                <a:path w="8254" h="4444">
                  <a:moveTo>
                    <a:pt x="2794" y="0"/>
                  </a:moveTo>
                  <a:lnTo>
                    <a:pt x="3352" y="0"/>
                  </a:lnTo>
                  <a:lnTo>
                    <a:pt x="3911" y="0"/>
                  </a:lnTo>
                  <a:lnTo>
                    <a:pt x="4470" y="0"/>
                  </a:lnTo>
                  <a:lnTo>
                    <a:pt x="5029" y="0"/>
                  </a:lnTo>
                  <a:lnTo>
                    <a:pt x="5588" y="558"/>
                  </a:lnTo>
                  <a:lnTo>
                    <a:pt x="6146" y="558"/>
                  </a:lnTo>
                  <a:lnTo>
                    <a:pt x="6705" y="1117"/>
                  </a:lnTo>
                  <a:lnTo>
                    <a:pt x="7264" y="1676"/>
                  </a:lnTo>
                  <a:lnTo>
                    <a:pt x="7264" y="2235"/>
                  </a:lnTo>
                  <a:lnTo>
                    <a:pt x="7264" y="2794"/>
                  </a:lnTo>
                  <a:lnTo>
                    <a:pt x="7264" y="3352"/>
                  </a:lnTo>
                  <a:lnTo>
                    <a:pt x="7823" y="3911"/>
                  </a:lnTo>
                  <a:lnTo>
                    <a:pt x="7823" y="2794"/>
                  </a:lnTo>
                  <a:lnTo>
                    <a:pt x="7264" y="2235"/>
                  </a:lnTo>
                  <a:lnTo>
                    <a:pt x="7264" y="1676"/>
                  </a:lnTo>
                  <a:lnTo>
                    <a:pt x="6705" y="1117"/>
                  </a:lnTo>
                  <a:lnTo>
                    <a:pt x="6146" y="558"/>
                  </a:lnTo>
                  <a:lnTo>
                    <a:pt x="5588" y="0"/>
                  </a:lnTo>
                  <a:lnTo>
                    <a:pt x="4470" y="0"/>
                  </a:lnTo>
                  <a:lnTo>
                    <a:pt x="3911" y="0"/>
                  </a:lnTo>
                  <a:lnTo>
                    <a:pt x="3352" y="0"/>
                  </a:lnTo>
                  <a:lnTo>
                    <a:pt x="2235" y="0"/>
                  </a:lnTo>
                  <a:lnTo>
                    <a:pt x="1676" y="558"/>
                  </a:lnTo>
                  <a:lnTo>
                    <a:pt x="1117" y="1117"/>
                  </a:lnTo>
                  <a:lnTo>
                    <a:pt x="1117" y="1676"/>
                  </a:lnTo>
                  <a:lnTo>
                    <a:pt x="558" y="2235"/>
                  </a:lnTo>
                  <a:lnTo>
                    <a:pt x="558" y="2794"/>
                  </a:lnTo>
                  <a:lnTo>
                    <a:pt x="0" y="3911"/>
                  </a:lnTo>
                  <a:lnTo>
                    <a:pt x="558" y="3911"/>
                  </a:lnTo>
                  <a:lnTo>
                    <a:pt x="558" y="2794"/>
                  </a:lnTo>
                  <a:lnTo>
                    <a:pt x="558" y="2235"/>
                  </a:lnTo>
                  <a:lnTo>
                    <a:pt x="558" y="1676"/>
                  </a:lnTo>
                  <a:lnTo>
                    <a:pt x="1117" y="1676"/>
                  </a:lnTo>
                  <a:lnTo>
                    <a:pt x="1676" y="1117"/>
                  </a:lnTo>
                  <a:lnTo>
                    <a:pt x="1676" y="558"/>
                  </a:lnTo>
                  <a:lnTo>
                    <a:pt x="2235" y="558"/>
                  </a:lnTo>
                  <a:lnTo>
                    <a:pt x="2794" y="0"/>
                  </a:lnTo>
                </a:path>
              </a:pathLst>
            </a:custGeom>
            <a:ln w="3175">
              <a:solidFill>
                <a:srgbClr val="5C86AE"/>
              </a:solidFill>
            </a:ln>
          </p:spPr>
          <p:txBody>
            <a:bodyPr wrap="square" lIns="0" tIns="0" rIns="0" bIns="0" rtlCol="0"/>
            <a:lstStyle/>
            <a:p/>
          </p:txBody>
        </p:sp>
        <p:sp>
          <p:nvSpPr>
            <p:cNvPr id="3802" name="object 3802" descr=""/>
            <p:cNvSpPr/>
            <p:nvPr/>
          </p:nvSpPr>
          <p:spPr>
            <a:xfrm>
              <a:off x="5301695" y="2472206"/>
              <a:ext cx="0" cy="6985"/>
            </a:xfrm>
            <a:custGeom>
              <a:avLst/>
              <a:gdLst/>
              <a:ahLst/>
              <a:cxnLst/>
              <a:rect l="l" t="t" r="r" b="b"/>
              <a:pathLst>
                <a:path w="0" h="6985">
                  <a:moveTo>
                    <a:pt x="0" y="6692"/>
                  </a:moveTo>
                  <a:lnTo>
                    <a:pt x="0" y="6692"/>
                  </a:lnTo>
                  <a:lnTo>
                    <a:pt x="0" y="558"/>
                  </a:lnTo>
                  <a:lnTo>
                    <a:pt x="0" y="0"/>
                  </a:lnTo>
                </a:path>
              </a:pathLst>
            </a:custGeom>
            <a:ln w="3175">
              <a:solidFill>
                <a:srgbClr val="5C86AE"/>
              </a:solidFill>
            </a:ln>
          </p:spPr>
          <p:txBody>
            <a:bodyPr wrap="square" lIns="0" tIns="0" rIns="0" bIns="0" rtlCol="0"/>
            <a:lstStyle/>
            <a:p/>
          </p:txBody>
        </p:sp>
        <p:sp>
          <p:nvSpPr>
            <p:cNvPr id="3803" name="object 3803" descr=""/>
            <p:cNvSpPr/>
            <p:nvPr/>
          </p:nvSpPr>
          <p:spPr>
            <a:xfrm>
              <a:off x="5956025" y="2507375"/>
              <a:ext cx="3810" cy="5080"/>
            </a:xfrm>
            <a:custGeom>
              <a:avLst/>
              <a:gdLst/>
              <a:ahLst/>
              <a:cxnLst/>
              <a:rect l="l" t="t" r="r" b="b"/>
              <a:pathLst>
                <a:path w="3810" h="5080">
                  <a:moveTo>
                    <a:pt x="3352" y="0"/>
                  </a:moveTo>
                  <a:lnTo>
                    <a:pt x="3352" y="558"/>
                  </a:lnTo>
                  <a:lnTo>
                    <a:pt x="3352" y="1117"/>
                  </a:lnTo>
                  <a:lnTo>
                    <a:pt x="2794" y="1676"/>
                  </a:lnTo>
                  <a:lnTo>
                    <a:pt x="2235" y="2794"/>
                  </a:lnTo>
                  <a:lnTo>
                    <a:pt x="2235" y="3352"/>
                  </a:lnTo>
                  <a:lnTo>
                    <a:pt x="1676" y="3911"/>
                  </a:lnTo>
                  <a:lnTo>
                    <a:pt x="1117" y="3911"/>
                  </a:lnTo>
                  <a:lnTo>
                    <a:pt x="0" y="4470"/>
                  </a:lnTo>
                </a:path>
              </a:pathLst>
            </a:custGeom>
            <a:ln w="3175">
              <a:solidFill>
                <a:srgbClr val="5C86AE"/>
              </a:solidFill>
            </a:ln>
          </p:spPr>
          <p:txBody>
            <a:bodyPr wrap="square" lIns="0" tIns="0" rIns="0" bIns="0" rtlCol="0"/>
            <a:lstStyle/>
            <a:p/>
          </p:txBody>
        </p:sp>
        <p:sp>
          <p:nvSpPr>
            <p:cNvPr id="3804" name="object 3804" descr=""/>
            <p:cNvSpPr/>
            <p:nvPr/>
          </p:nvSpPr>
          <p:spPr>
            <a:xfrm>
              <a:off x="5294438" y="2540315"/>
              <a:ext cx="635" cy="635"/>
            </a:xfrm>
            <a:custGeom>
              <a:avLst/>
              <a:gdLst/>
              <a:ahLst/>
              <a:cxnLst/>
              <a:rect l="l" t="t" r="r" b="b"/>
              <a:pathLst>
                <a:path w="635" h="635">
                  <a:moveTo>
                    <a:pt x="558" y="558"/>
                  </a:moveTo>
                  <a:lnTo>
                    <a:pt x="558" y="0"/>
                  </a:lnTo>
                  <a:lnTo>
                    <a:pt x="0" y="0"/>
                  </a:lnTo>
                </a:path>
              </a:pathLst>
            </a:custGeom>
            <a:ln w="3175">
              <a:solidFill>
                <a:srgbClr val="5C86AE"/>
              </a:solidFill>
            </a:ln>
          </p:spPr>
          <p:txBody>
            <a:bodyPr wrap="square" lIns="0" tIns="0" rIns="0" bIns="0" rtlCol="0"/>
            <a:lstStyle/>
            <a:p/>
          </p:txBody>
        </p:sp>
        <p:sp>
          <p:nvSpPr>
            <p:cNvPr id="3805" name="object 3805" descr=""/>
            <p:cNvSpPr/>
            <p:nvPr/>
          </p:nvSpPr>
          <p:spPr>
            <a:xfrm>
              <a:off x="5294997" y="2540310"/>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806" name="object 3806" descr=""/>
            <p:cNvSpPr/>
            <p:nvPr/>
          </p:nvSpPr>
          <p:spPr>
            <a:xfrm>
              <a:off x="5292764" y="2537526"/>
              <a:ext cx="4445" cy="3175"/>
            </a:xfrm>
            <a:custGeom>
              <a:avLst/>
              <a:gdLst/>
              <a:ahLst/>
              <a:cxnLst/>
              <a:rect l="l" t="t" r="r" b="b"/>
              <a:pathLst>
                <a:path w="4445" h="3175">
                  <a:moveTo>
                    <a:pt x="0" y="0"/>
                  </a:moveTo>
                  <a:lnTo>
                    <a:pt x="1117" y="546"/>
                  </a:lnTo>
                  <a:lnTo>
                    <a:pt x="1676" y="1676"/>
                  </a:lnTo>
                  <a:lnTo>
                    <a:pt x="2794" y="1676"/>
                  </a:lnTo>
                  <a:lnTo>
                    <a:pt x="3352" y="2235"/>
                  </a:lnTo>
                  <a:lnTo>
                    <a:pt x="3911" y="2781"/>
                  </a:lnTo>
                </a:path>
              </a:pathLst>
            </a:custGeom>
            <a:ln w="3175">
              <a:solidFill>
                <a:srgbClr val="5C86AE"/>
              </a:solidFill>
            </a:ln>
          </p:spPr>
          <p:txBody>
            <a:bodyPr wrap="square" lIns="0" tIns="0" rIns="0" bIns="0" rtlCol="0"/>
            <a:lstStyle/>
            <a:p/>
          </p:txBody>
        </p:sp>
        <p:sp>
          <p:nvSpPr>
            <p:cNvPr id="3807" name="object 3807" descr=""/>
            <p:cNvSpPr/>
            <p:nvPr/>
          </p:nvSpPr>
          <p:spPr>
            <a:xfrm>
              <a:off x="5294438" y="253919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808" name="object 3808" descr=""/>
            <p:cNvSpPr/>
            <p:nvPr/>
          </p:nvSpPr>
          <p:spPr>
            <a:xfrm>
              <a:off x="5292764" y="2540310"/>
              <a:ext cx="3175" cy="635"/>
            </a:xfrm>
            <a:custGeom>
              <a:avLst/>
              <a:gdLst/>
              <a:ahLst/>
              <a:cxnLst/>
              <a:rect l="l" t="t" r="r" b="b"/>
              <a:pathLst>
                <a:path w="3175" h="635">
                  <a:moveTo>
                    <a:pt x="0" y="0"/>
                  </a:moveTo>
                  <a:lnTo>
                    <a:pt x="1117" y="558"/>
                  </a:lnTo>
                  <a:lnTo>
                    <a:pt x="1676" y="558"/>
                  </a:lnTo>
                  <a:lnTo>
                    <a:pt x="2235" y="558"/>
                  </a:lnTo>
                  <a:lnTo>
                    <a:pt x="2794" y="558"/>
                  </a:lnTo>
                </a:path>
              </a:pathLst>
            </a:custGeom>
            <a:ln w="3175">
              <a:solidFill>
                <a:srgbClr val="5C86AE"/>
              </a:solidFill>
            </a:ln>
          </p:spPr>
          <p:txBody>
            <a:bodyPr wrap="square" lIns="0" tIns="0" rIns="0" bIns="0" rtlCol="0"/>
            <a:lstStyle/>
            <a:p/>
          </p:txBody>
        </p:sp>
        <p:sp>
          <p:nvSpPr>
            <p:cNvPr id="3809" name="object 3809" descr=""/>
            <p:cNvSpPr/>
            <p:nvPr/>
          </p:nvSpPr>
          <p:spPr>
            <a:xfrm>
              <a:off x="5294427" y="2528036"/>
              <a:ext cx="3810" cy="3175"/>
            </a:xfrm>
            <a:custGeom>
              <a:avLst/>
              <a:gdLst/>
              <a:ahLst/>
              <a:cxnLst/>
              <a:rect l="l" t="t" r="r" b="b"/>
              <a:pathLst>
                <a:path w="3810" h="3175">
                  <a:moveTo>
                    <a:pt x="3352" y="1676"/>
                  </a:moveTo>
                  <a:lnTo>
                    <a:pt x="3035" y="889"/>
                  </a:lnTo>
                  <a:lnTo>
                    <a:pt x="2235" y="558"/>
                  </a:lnTo>
                  <a:lnTo>
                    <a:pt x="2032" y="647"/>
                  </a:lnTo>
                  <a:lnTo>
                    <a:pt x="1917" y="330"/>
                  </a:lnTo>
                  <a:lnTo>
                    <a:pt x="1117" y="0"/>
                  </a:lnTo>
                  <a:lnTo>
                    <a:pt x="330" y="330"/>
                  </a:lnTo>
                  <a:lnTo>
                    <a:pt x="0" y="1117"/>
                  </a:lnTo>
                  <a:lnTo>
                    <a:pt x="114" y="1397"/>
                  </a:lnTo>
                  <a:lnTo>
                    <a:pt x="0" y="1676"/>
                  </a:lnTo>
                  <a:lnTo>
                    <a:pt x="330" y="2463"/>
                  </a:lnTo>
                  <a:lnTo>
                    <a:pt x="1117" y="2794"/>
                  </a:lnTo>
                  <a:lnTo>
                    <a:pt x="1676" y="2565"/>
                  </a:lnTo>
                  <a:lnTo>
                    <a:pt x="2235" y="2794"/>
                  </a:lnTo>
                  <a:lnTo>
                    <a:pt x="3035" y="2463"/>
                  </a:lnTo>
                  <a:lnTo>
                    <a:pt x="3352" y="1676"/>
                  </a:lnTo>
                  <a:close/>
                </a:path>
              </a:pathLst>
            </a:custGeom>
            <a:solidFill>
              <a:srgbClr val="5C86AE"/>
            </a:solidFill>
          </p:spPr>
          <p:txBody>
            <a:bodyPr wrap="square" lIns="0" tIns="0" rIns="0" bIns="0" rtlCol="0"/>
            <a:lstStyle/>
            <a:p/>
          </p:txBody>
        </p:sp>
        <p:sp>
          <p:nvSpPr>
            <p:cNvPr id="3810" name="object 3810" descr=""/>
            <p:cNvSpPr/>
            <p:nvPr/>
          </p:nvSpPr>
          <p:spPr>
            <a:xfrm>
              <a:off x="5292764" y="2529146"/>
              <a:ext cx="1905" cy="635"/>
            </a:xfrm>
            <a:custGeom>
              <a:avLst/>
              <a:gdLst/>
              <a:ahLst/>
              <a:cxnLst/>
              <a:rect l="l" t="t" r="r" b="b"/>
              <a:pathLst>
                <a:path w="1904" h="635">
                  <a:moveTo>
                    <a:pt x="0" y="558"/>
                  </a:moveTo>
                  <a:lnTo>
                    <a:pt x="1117" y="558"/>
                  </a:lnTo>
                  <a:lnTo>
                    <a:pt x="1676" y="0"/>
                  </a:lnTo>
                </a:path>
              </a:pathLst>
            </a:custGeom>
            <a:ln w="3175">
              <a:solidFill>
                <a:srgbClr val="5C86AE"/>
              </a:solidFill>
            </a:ln>
          </p:spPr>
          <p:txBody>
            <a:bodyPr wrap="square" lIns="0" tIns="0" rIns="0" bIns="0" rtlCol="0"/>
            <a:lstStyle/>
            <a:p/>
          </p:txBody>
        </p:sp>
        <p:sp>
          <p:nvSpPr>
            <p:cNvPr id="3811" name="object 3811" descr=""/>
            <p:cNvSpPr/>
            <p:nvPr/>
          </p:nvSpPr>
          <p:spPr>
            <a:xfrm>
              <a:off x="5297229" y="2535844"/>
              <a:ext cx="635" cy="1270"/>
            </a:xfrm>
            <a:custGeom>
              <a:avLst/>
              <a:gdLst/>
              <a:ahLst/>
              <a:cxnLst/>
              <a:rect l="l" t="t" r="r" b="b"/>
              <a:pathLst>
                <a:path w="635" h="1269">
                  <a:moveTo>
                    <a:pt x="0" y="0"/>
                  </a:moveTo>
                  <a:lnTo>
                    <a:pt x="558" y="558"/>
                  </a:lnTo>
                  <a:lnTo>
                    <a:pt x="558" y="1117"/>
                  </a:lnTo>
                </a:path>
              </a:pathLst>
            </a:custGeom>
            <a:ln w="3175">
              <a:solidFill>
                <a:srgbClr val="5C86AE"/>
              </a:solidFill>
            </a:ln>
          </p:spPr>
          <p:txBody>
            <a:bodyPr wrap="square" lIns="0" tIns="0" rIns="0" bIns="0" rtlCol="0"/>
            <a:lstStyle/>
            <a:p/>
          </p:txBody>
        </p:sp>
        <p:sp>
          <p:nvSpPr>
            <p:cNvPr id="3812" name="object 3812" descr=""/>
            <p:cNvSpPr/>
            <p:nvPr/>
          </p:nvSpPr>
          <p:spPr>
            <a:xfrm>
              <a:off x="5299462" y="2535844"/>
              <a:ext cx="635" cy="6350"/>
            </a:xfrm>
            <a:custGeom>
              <a:avLst/>
              <a:gdLst/>
              <a:ahLst/>
              <a:cxnLst/>
              <a:rect l="l" t="t" r="r" b="b"/>
              <a:pathLst>
                <a:path w="635" h="6350">
                  <a:moveTo>
                    <a:pt x="0" y="0"/>
                  </a:moveTo>
                  <a:lnTo>
                    <a:pt x="0" y="558"/>
                  </a:lnTo>
                  <a:lnTo>
                    <a:pt x="558" y="1676"/>
                  </a:lnTo>
                  <a:lnTo>
                    <a:pt x="558" y="2235"/>
                  </a:lnTo>
                  <a:lnTo>
                    <a:pt x="558" y="3352"/>
                  </a:lnTo>
                  <a:lnTo>
                    <a:pt x="558" y="3911"/>
                  </a:lnTo>
                  <a:lnTo>
                    <a:pt x="558" y="4470"/>
                  </a:lnTo>
                  <a:lnTo>
                    <a:pt x="0" y="5029"/>
                  </a:lnTo>
                  <a:lnTo>
                    <a:pt x="0" y="5588"/>
                  </a:lnTo>
                  <a:lnTo>
                    <a:pt x="0" y="6146"/>
                  </a:lnTo>
                  <a:lnTo>
                    <a:pt x="558" y="6146"/>
                  </a:lnTo>
                </a:path>
              </a:pathLst>
            </a:custGeom>
            <a:ln w="3175">
              <a:solidFill>
                <a:srgbClr val="5C86AE"/>
              </a:solidFill>
            </a:ln>
          </p:spPr>
          <p:txBody>
            <a:bodyPr wrap="square" lIns="0" tIns="0" rIns="0" bIns="0" rtlCol="0"/>
            <a:lstStyle/>
            <a:p/>
          </p:txBody>
        </p:sp>
        <p:sp>
          <p:nvSpPr>
            <p:cNvPr id="3813" name="object 3813" descr=""/>
            <p:cNvSpPr/>
            <p:nvPr/>
          </p:nvSpPr>
          <p:spPr>
            <a:xfrm>
              <a:off x="6120174" y="2505141"/>
              <a:ext cx="1270" cy="1905"/>
            </a:xfrm>
            <a:custGeom>
              <a:avLst/>
              <a:gdLst/>
              <a:ahLst/>
              <a:cxnLst/>
              <a:rect l="l" t="t" r="r" b="b"/>
              <a:pathLst>
                <a:path w="1270" h="1905">
                  <a:moveTo>
                    <a:pt x="0" y="1676"/>
                  </a:moveTo>
                  <a:lnTo>
                    <a:pt x="1117" y="0"/>
                  </a:lnTo>
                </a:path>
              </a:pathLst>
            </a:custGeom>
            <a:ln w="3175">
              <a:solidFill>
                <a:srgbClr val="5C86AE"/>
              </a:solidFill>
            </a:ln>
          </p:spPr>
          <p:txBody>
            <a:bodyPr wrap="square" lIns="0" tIns="0" rIns="0" bIns="0" rtlCol="0"/>
            <a:lstStyle/>
            <a:p/>
          </p:txBody>
        </p:sp>
        <p:sp>
          <p:nvSpPr>
            <p:cNvPr id="3814" name="object 3814" descr=""/>
            <p:cNvSpPr/>
            <p:nvPr/>
          </p:nvSpPr>
          <p:spPr>
            <a:xfrm>
              <a:off x="6122964" y="2507375"/>
              <a:ext cx="1270" cy="1905"/>
            </a:xfrm>
            <a:custGeom>
              <a:avLst/>
              <a:gdLst/>
              <a:ahLst/>
              <a:cxnLst/>
              <a:rect l="l" t="t" r="r" b="b"/>
              <a:pathLst>
                <a:path w="1270" h="1905">
                  <a:moveTo>
                    <a:pt x="1117" y="0"/>
                  </a:moveTo>
                  <a:lnTo>
                    <a:pt x="0" y="1676"/>
                  </a:lnTo>
                </a:path>
              </a:pathLst>
            </a:custGeom>
            <a:ln w="3175">
              <a:solidFill>
                <a:srgbClr val="5C86AE"/>
              </a:solidFill>
            </a:ln>
          </p:spPr>
          <p:txBody>
            <a:bodyPr wrap="square" lIns="0" tIns="0" rIns="0" bIns="0" rtlCol="0"/>
            <a:lstStyle/>
            <a:p/>
          </p:txBody>
        </p:sp>
        <p:sp>
          <p:nvSpPr>
            <p:cNvPr id="3815" name="object 3815" descr=""/>
            <p:cNvSpPr/>
            <p:nvPr/>
          </p:nvSpPr>
          <p:spPr>
            <a:xfrm>
              <a:off x="6120171" y="2506815"/>
              <a:ext cx="3175" cy="2540"/>
            </a:xfrm>
            <a:custGeom>
              <a:avLst/>
              <a:gdLst/>
              <a:ahLst/>
              <a:cxnLst/>
              <a:rect l="l" t="t" r="r" b="b"/>
              <a:pathLst>
                <a:path w="3175" h="2539">
                  <a:moveTo>
                    <a:pt x="2794" y="2235"/>
                  </a:moveTo>
                  <a:lnTo>
                    <a:pt x="558" y="2235"/>
                  </a:lnTo>
                  <a:lnTo>
                    <a:pt x="0" y="0"/>
                  </a:lnTo>
                </a:path>
              </a:pathLst>
            </a:custGeom>
            <a:ln w="3175">
              <a:solidFill>
                <a:srgbClr val="5C86AE"/>
              </a:solidFill>
            </a:ln>
          </p:spPr>
          <p:txBody>
            <a:bodyPr wrap="square" lIns="0" tIns="0" rIns="0" bIns="0" rtlCol="0"/>
            <a:lstStyle/>
            <a:p/>
          </p:txBody>
        </p:sp>
        <p:sp>
          <p:nvSpPr>
            <p:cNvPr id="3816" name="object 3816" descr=""/>
            <p:cNvSpPr/>
            <p:nvPr/>
          </p:nvSpPr>
          <p:spPr>
            <a:xfrm>
              <a:off x="6121290" y="2505142"/>
              <a:ext cx="3175" cy="2540"/>
            </a:xfrm>
            <a:custGeom>
              <a:avLst/>
              <a:gdLst/>
              <a:ahLst/>
              <a:cxnLst/>
              <a:rect l="l" t="t" r="r" b="b"/>
              <a:pathLst>
                <a:path w="3175" h="2539">
                  <a:moveTo>
                    <a:pt x="0" y="0"/>
                  </a:moveTo>
                  <a:lnTo>
                    <a:pt x="2235" y="0"/>
                  </a:lnTo>
                  <a:lnTo>
                    <a:pt x="2794" y="2235"/>
                  </a:lnTo>
                </a:path>
              </a:pathLst>
            </a:custGeom>
            <a:ln w="3175">
              <a:solidFill>
                <a:srgbClr val="5C86AE"/>
              </a:solidFill>
            </a:ln>
          </p:spPr>
          <p:txBody>
            <a:bodyPr wrap="square" lIns="0" tIns="0" rIns="0" bIns="0" rtlCol="0"/>
            <a:lstStyle/>
            <a:p/>
          </p:txBody>
        </p:sp>
        <p:sp>
          <p:nvSpPr>
            <p:cNvPr id="3817" name="object 3817" descr=""/>
            <p:cNvSpPr/>
            <p:nvPr/>
          </p:nvSpPr>
          <p:spPr>
            <a:xfrm>
              <a:off x="5950449" y="2505141"/>
              <a:ext cx="0" cy="1905"/>
            </a:xfrm>
            <a:custGeom>
              <a:avLst/>
              <a:gdLst/>
              <a:ahLst/>
              <a:cxnLst/>
              <a:rect l="l" t="t" r="r" b="b"/>
              <a:pathLst>
                <a:path w="0" h="1905">
                  <a:moveTo>
                    <a:pt x="0" y="1676"/>
                  </a:moveTo>
                  <a:lnTo>
                    <a:pt x="0" y="1117"/>
                  </a:lnTo>
                  <a:lnTo>
                    <a:pt x="0" y="0"/>
                  </a:lnTo>
                </a:path>
              </a:pathLst>
            </a:custGeom>
            <a:ln w="3175">
              <a:solidFill>
                <a:srgbClr val="5C86AE"/>
              </a:solidFill>
            </a:ln>
          </p:spPr>
          <p:txBody>
            <a:bodyPr wrap="square" lIns="0" tIns="0" rIns="0" bIns="0" rtlCol="0"/>
            <a:lstStyle/>
            <a:p/>
          </p:txBody>
        </p:sp>
        <p:sp>
          <p:nvSpPr>
            <p:cNvPr id="3818" name="object 3818" descr=""/>
            <p:cNvSpPr/>
            <p:nvPr/>
          </p:nvSpPr>
          <p:spPr>
            <a:xfrm>
              <a:off x="5949890" y="2505142"/>
              <a:ext cx="635" cy="3175"/>
            </a:xfrm>
            <a:custGeom>
              <a:avLst/>
              <a:gdLst/>
              <a:ahLst/>
              <a:cxnLst/>
              <a:rect l="l" t="t" r="r" b="b"/>
              <a:pathLst>
                <a:path w="635" h="3175">
                  <a:moveTo>
                    <a:pt x="558" y="0"/>
                  </a:moveTo>
                  <a:lnTo>
                    <a:pt x="0" y="558"/>
                  </a:lnTo>
                  <a:lnTo>
                    <a:pt x="0" y="1117"/>
                  </a:lnTo>
                  <a:lnTo>
                    <a:pt x="0" y="1676"/>
                  </a:lnTo>
                  <a:lnTo>
                    <a:pt x="0" y="2235"/>
                  </a:lnTo>
                  <a:lnTo>
                    <a:pt x="0" y="2794"/>
                  </a:lnTo>
                  <a:lnTo>
                    <a:pt x="558" y="2794"/>
                  </a:lnTo>
                </a:path>
              </a:pathLst>
            </a:custGeom>
            <a:ln w="3175">
              <a:solidFill>
                <a:srgbClr val="5C86AE"/>
              </a:solidFill>
            </a:ln>
          </p:spPr>
          <p:txBody>
            <a:bodyPr wrap="square" lIns="0" tIns="0" rIns="0" bIns="0" rtlCol="0"/>
            <a:lstStyle/>
            <a:p/>
          </p:txBody>
        </p:sp>
        <p:sp>
          <p:nvSpPr>
            <p:cNvPr id="3819" name="object 3819" descr=""/>
            <p:cNvSpPr/>
            <p:nvPr/>
          </p:nvSpPr>
          <p:spPr>
            <a:xfrm>
              <a:off x="5928112" y="2489508"/>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820" name="object 3820" descr=""/>
            <p:cNvSpPr/>
            <p:nvPr/>
          </p:nvSpPr>
          <p:spPr>
            <a:xfrm>
              <a:off x="5930345" y="2489508"/>
              <a:ext cx="0" cy="1270"/>
            </a:xfrm>
            <a:custGeom>
              <a:avLst/>
              <a:gdLst/>
              <a:ahLst/>
              <a:cxnLst/>
              <a:rect l="l" t="t" r="r" b="b"/>
              <a:pathLst>
                <a:path w="0" h="1269">
                  <a:moveTo>
                    <a:pt x="0" y="1117"/>
                  </a:moveTo>
                  <a:lnTo>
                    <a:pt x="0" y="0"/>
                  </a:lnTo>
                </a:path>
              </a:pathLst>
            </a:custGeom>
            <a:ln w="3175">
              <a:solidFill>
                <a:srgbClr val="5C86AE"/>
              </a:solidFill>
            </a:ln>
          </p:spPr>
          <p:txBody>
            <a:bodyPr wrap="square" lIns="0" tIns="0" rIns="0" bIns="0" rtlCol="0"/>
            <a:lstStyle/>
            <a:p/>
          </p:txBody>
        </p:sp>
        <p:sp>
          <p:nvSpPr>
            <p:cNvPr id="3821" name="object 3821" descr=""/>
            <p:cNvSpPr/>
            <p:nvPr/>
          </p:nvSpPr>
          <p:spPr>
            <a:xfrm>
              <a:off x="5928112" y="2488951"/>
              <a:ext cx="1270" cy="635"/>
            </a:xfrm>
            <a:custGeom>
              <a:avLst/>
              <a:gdLst/>
              <a:ahLst/>
              <a:cxnLst/>
              <a:rect l="l" t="t" r="r" b="b"/>
              <a:pathLst>
                <a:path w="1270" h="635">
                  <a:moveTo>
                    <a:pt x="0" y="558"/>
                  </a:moveTo>
                  <a:lnTo>
                    <a:pt x="1117" y="0"/>
                  </a:lnTo>
                </a:path>
              </a:pathLst>
            </a:custGeom>
            <a:ln w="3175">
              <a:solidFill>
                <a:srgbClr val="5C86AE"/>
              </a:solidFill>
            </a:ln>
          </p:spPr>
          <p:txBody>
            <a:bodyPr wrap="square" lIns="0" tIns="0" rIns="0" bIns="0" rtlCol="0"/>
            <a:lstStyle/>
            <a:p/>
          </p:txBody>
        </p:sp>
        <p:sp>
          <p:nvSpPr>
            <p:cNvPr id="3822" name="object 3822" descr=""/>
            <p:cNvSpPr/>
            <p:nvPr/>
          </p:nvSpPr>
          <p:spPr>
            <a:xfrm>
              <a:off x="5928111" y="2490625"/>
              <a:ext cx="1270" cy="1270"/>
            </a:xfrm>
            <a:custGeom>
              <a:avLst/>
              <a:gdLst/>
              <a:ahLst/>
              <a:cxnLst/>
              <a:rect l="l" t="t" r="r" b="b"/>
              <a:pathLst>
                <a:path w="1270" h="1269">
                  <a:moveTo>
                    <a:pt x="1117" y="1117"/>
                  </a:moveTo>
                  <a:lnTo>
                    <a:pt x="0" y="0"/>
                  </a:lnTo>
                </a:path>
              </a:pathLst>
            </a:custGeom>
            <a:ln w="3175">
              <a:solidFill>
                <a:srgbClr val="5C86AE"/>
              </a:solidFill>
            </a:ln>
          </p:spPr>
          <p:txBody>
            <a:bodyPr wrap="square" lIns="0" tIns="0" rIns="0" bIns="0" rtlCol="0"/>
            <a:lstStyle/>
            <a:p/>
          </p:txBody>
        </p:sp>
        <p:sp>
          <p:nvSpPr>
            <p:cNvPr id="3823" name="object 3823" descr=""/>
            <p:cNvSpPr/>
            <p:nvPr/>
          </p:nvSpPr>
          <p:spPr>
            <a:xfrm>
              <a:off x="5929228" y="2488951"/>
              <a:ext cx="1270" cy="635"/>
            </a:xfrm>
            <a:custGeom>
              <a:avLst/>
              <a:gdLst/>
              <a:ahLst/>
              <a:cxnLst/>
              <a:rect l="l" t="t" r="r" b="b"/>
              <a:pathLst>
                <a:path w="1270" h="635">
                  <a:moveTo>
                    <a:pt x="0" y="0"/>
                  </a:moveTo>
                  <a:lnTo>
                    <a:pt x="1117" y="558"/>
                  </a:lnTo>
                </a:path>
              </a:pathLst>
            </a:custGeom>
            <a:ln w="3175">
              <a:solidFill>
                <a:srgbClr val="5C86AE"/>
              </a:solidFill>
            </a:ln>
          </p:spPr>
          <p:txBody>
            <a:bodyPr wrap="square" lIns="0" tIns="0" rIns="0" bIns="0" rtlCol="0"/>
            <a:lstStyle/>
            <a:p/>
          </p:txBody>
        </p:sp>
        <p:sp>
          <p:nvSpPr>
            <p:cNvPr id="3824" name="object 3824" descr=""/>
            <p:cNvSpPr/>
            <p:nvPr/>
          </p:nvSpPr>
          <p:spPr>
            <a:xfrm>
              <a:off x="5929227" y="2490626"/>
              <a:ext cx="1270" cy="1270"/>
            </a:xfrm>
            <a:custGeom>
              <a:avLst/>
              <a:gdLst/>
              <a:ahLst/>
              <a:cxnLst/>
              <a:rect l="l" t="t" r="r" b="b"/>
              <a:pathLst>
                <a:path w="1270" h="1269">
                  <a:moveTo>
                    <a:pt x="1117" y="0"/>
                  </a:moveTo>
                  <a:lnTo>
                    <a:pt x="0" y="1117"/>
                  </a:lnTo>
                </a:path>
              </a:pathLst>
            </a:custGeom>
            <a:ln w="3175">
              <a:solidFill>
                <a:srgbClr val="5C86AE"/>
              </a:solidFill>
            </a:ln>
          </p:spPr>
          <p:txBody>
            <a:bodyPr wrap="square" lIns="0" tIns="0" rIns="0" bIns="0" rtlCol="0"/>
            <a:lstStyle/>
            <a:p/>
          </p:txBody>
        </p:sp>
        <p:sp>
          <p:nvSpPr>
            <p:cNvPr id="3825" name="object 3825" descr=""/>
            <p:cNvSpPr/>
            <p:nvPr/>
          </p:nvSpPr>
          <p:spPr>
            <a:xfrm>
              <a:off x="5948216" y="2509608"/>
              <a:ext cx="1270" cy="1270"/>
            </a:xfrm>
            <a:custGeom>
              <a:avLst/>
              <a:gdLst/>
              <a:ahLst/>
              <a:cxnLst/>
              <a:rect l="l" t="t" r="r" b="b"/>
              <a:pathLst>
                <a:path w="1270" h="1269">
                  <a:moveTo>
                    <a:pt x="0" y="0"/>
                  </a:moveTo>
                  <a:lnTo>
                    <a:pt x="1117" y="1117"/>
                  </a:lnTo>
                </a:path>
              </a:pathLst>
            </a:custGeom>
            <a:ln w="3175">
              <a:solidFill>
                <a:srgbClr val="5C86AE"/>
              </a:solidFill>
            </a:ln>
          </p:spPr>
          <p:txBody>
            <a:bodyPr wrap="square" lIns="0" tIns="0" rIns="0" bIns="0" rtlCol="0"/>
            <a:lstStyle/>
            <a:p/>
          </p:txBody>
        </p:sp>
        <p:sp>
          <p:nvSpPr>
            <p:cNvPr id="3826" name="object 3826" descr=""/>
            <p:cNvSpPr/>
            <p:nvPr/>
          </p:nvSpPr>
          <p:spPr>
            <a:xfrm>
              <a:off x="5948212" y="2509604"/>
              <a:ext cx="4445" cy="3810"/>
            </a:xfrm>
            <a:custGeom>
              <a:avLst/>
              <a:gdLst/>
              <a:ahLst/>
              <a:cxnLst/>
              <a:rect l="l" t="t" r="r" b="b"/>
              <a:pathLst>
                <a:path w="4445" h="3810">
                  <a:moveTo>
                    <a:pt x="2794" y="2794"/>
                  </a:moveTo>
                  <a:lnTo>
                    <a:pt x="3352" y="3352"/>
                  </a:lnTo>
                  <a:lnTo>
                    <a:pt x="3911" y="3352"/>
                  </a:lnTo>
                  <a:lnTo>
                    <a:pt x="0" y="0"/>
                  </a:lnTo>
                </a:path>
              </a:pathLst>
            </a:custGeom>
            <a:ln w="3175">
              <a:solidFill>
                <a:srgbClr val="5C86AE"/>
              </a:solidFill>
            </a:ln>
          </p:spPr>
          <p:txBody>
            <a:bodyPr wrap="square" lIns="0" tIns="0" rIns="0" bIns="0" rtlCol="0"/>
            <a:lstStyle/>
            <a:p/>
          </p:txBody>
        </p:sp>
        <p:sp>
          <p:nvSpPr>
            <p:cNvPr id="3827" name="object 3827" descr=""/>
            <p:cNvSpPr/>
            <p:nvPr/>
          </p:nvSpPr>
          <p:spPr>
            <a:xfrm>
              <a:off x="6157022" y="2546453"/>
              <a:ext cx="0" cy="1905"/>
            </a:xfrm>
            <a:custGeom>
              <a:avLst/>
              <a:gdLst/>
              <a:ahLst/>
              <a:cxnLst/>
              <a:rect l="l" t="t" r="r" b="b"/>
              <a:pathLst>
                <a:path w="0" h="1905">
                  <a:moveTo>
                    <a:pt x="0" y="1676"/>
                  </a:moveTo>
                  <a:lnTo>
                    <a:pt x="0" y="558"/>
                  </a:lnTo>
                  <a:lnTo>
                    <a:pt x="0" y="0"/>
                  </a:lnTo>
                </a:path>
              </a:pathLst>
            </a:custGeom>
            <a:ln w="3175">
              <a:solidFill>
                <a:srgbClr val="5C86AE"/>
              </a:solidFill>
            </a:ln>
          </p:spPr>
          <p:txBody>
            <a:bodyPr wrap="square" lIns="0" tIns="0" rIns="0" bIns="0" rtlCol="0"/>
            <a:lstStyle/>
            <a:p/>
          </p:txBody>
        </p:sp>
        <p:sp>
          <p:nvSpPr>
            <p:cNvPr id="3828" name="object 3828" descr=""/>
            <p:cNvSpPr/>
            <p:nvPr/>
          </p:nvSpPr>
          <p:spPr>
            <a:xfrm>
              <a:off x="6116826" y="2538077"/>
              <a:ext cx="8890" cy="635"/>
            </a:xfrm>
            <a:custGeom>
              <a:avLst/>
              <a:gdLst/>
              <a:ahLst/>
              <a:cxnLst/>
              <a:rect l="l" t="t" r="r" b="b"/>
              <a:pathLst>
                <a:path w="8889" h="635">
                  <a:moveTo>
                    <a:pt x="0" y="0"/>
                  </a:moveTo>
                  <a:lnTo>
                    <a:pt x="2235" y="558"/>
                  </a:lnTo>
                  <a:lnTo>
                    <a:pt x="4470" y="558"/>
                  </a:lnTo>
                  <a:lnTo>
                    <a:pt x="6134" y="558"/>
                  </a:lnTo>
                  <a:lnTo>
                    <a:pt x="8369" y="558"/>
                  </a:lnTo>
                </a:path>
              </a:pathLst>
            </a:custGeom>
            <a:ln w="3175">
              <a:solidFill>
                <a:srgbClr val="5C86AE"/>
              </a:solidFill>
            </a:ln>
          </p:spPr>
          <p:txBody>
            <a:bodyPr wrap="square" lIns="0" tIns="0" rIns="0" bIns="0" rtlCol="0"/>
            <a:lstStyle/>
            <a:p/>
          </p:txBody>
        </p:sp>
        <p:sp>
          <p:nvSpPr>
            <p:cNvPr id="3829" name="object 3829" descr=""/>
            <p:cNvSpPr/>
            <p:nvPr/>
          </p:nvSpPr>
          <p:spPr>
            <a:xfrm>
              <a:off x="6116828" y="2539198"/>
              <a:ext cx="8890" cy="635"/>
            </a:xfrm>
            <a:custGeom>
              <a:avLst/>
              <a:gdLst/>
              <a:ahLst/>
              <a:cxnLst/>
              <a:rect l="l" t="t" r="r" b="b"/>
              <a:pathLst>
                <a:path w="8889" h="635">
                  <a:moveTo>
                    <a:pt x="8369" y="558"/>
                  </a:moveTo>
                  <a:lnTo>
                    <a:pt x="0" y="0"/>
                  </a:lnTo>
                </a:path>
              </a:pathLst>
            </a:custGeom>
            <a:ln w="3175">
              <a:solidFill>
                <a:srgbClr val="5C86AE"/>
              </a:solidFill>
            </a:ln>
          </p:spPr>
          <p:txBody>
            <a:bodyPr wrap="square" lIns="0" tIns="0" rIns="0" bIns="0" rtlCol="0"/>
            <a:lstStyle/>
            <a:p/>
          </p:txBody>
        </p:sp>
        <p:sp>
          <p:nvSpPr>
            <p:cNvPr id="3830" name="object 3830" descr=""/>
            <p:cNvSpPr/>
            <p:nvPr/>
          </p:nvSpPr>
          <p:spPr>
            <a:xfrm>
              <a:off x="6034189" y="2538636"/>
              <a:ext cx="8890" cy="635"/>
            </a:xfrm>
            <a:custGeom>
              <a:avLst/>
              <a:gdLst/>
              <a:ahLst/>
              <a:cxnLst/>
              <a:rect l="l" t="t" r="r" b="b"/>
              <a:pathLst>
                <a:path w="8889" h="635">
                  <a:moveTo>
                    <a:pt x="0" y="0"/>
                  </a:moveTo>
                  <a:lnTo>
                    <a:pt x="1117" y="0"/>
                  </a:lnTo>
                  <a:lnTo>
                    <a:pt x="1676" y="0"/>
                  </a:lnTo>
                  <a:lnTo>
                    <a:pt x="2235" y="0"/>
                  </a:lnTo>
                  <a:lnTo>
                    <a:pt x="3911" y="558"/>
                  </a:lnTo>
                  <a:lnTo>
                    <a:pt x="5575" y="558"/>
                  </a:lnTo>
                  <a:lnTo>
                    <a:pt x="6692" y="558"/>
                  </a:lnTo>
                  <a:lnTo>
                    <a:pt x="8369" y="558"/>
                  </a:lnTo>
                </a:path>
              </a:pathLst>
            </a:custGeom>
            <a:ln w="3175">
              <a:solidFill>
                <a:srgbClr val="5C86AE"/>
              </a:solidFill>
            </a:ln>
          </p:spPr>
          <p:txBody>
            <a:bodyPr wrap="square" lIns="0" tIns="0" rIns="0" bIns="0" rtlCol="0"/>
            <a:lstStyle/>
            <a:p/>
          </p:txBody>
        </p:sp>
        <p:sp>
          <p:nvSpPr>
            <p:cNvPr id="3831" name="object 3831" descr=""/>
            <p:cNvSpPr/>
            <p:nvPr/>
          </p:nvSpPr>
          <p:spPr>
            <a:xfrm>
              <a:off x="5914161" y="2546455"/>
              <a:ext cx="211454" cy="1905"/>
            </a:xfrm>
            <a:custGeom>
              <a:avLst/>
              <a:gdLst/>
              <a:ahLst/>
              <a:cxnLst/>
              <a:rect l="l" t="t" r="r" b="b"/>
              <a:pathLst>
                <a:path w="211454" h="1905">
                  <a:moveTo>
                    <a:pt x="211035" y="0"/>
                  </a:moveTo>
                  <a:lnTo>
                    <a:pt x="211035" y="558"/>
                  </a:lnTo>
                  <a:lnTo>
                    <a:pt x="211035" y="1676"/>
                  </a:lnTo>
                  <a:lnTo>
                    <a:pt x="158546" y="1676"/>
                  </a:lnTo>
                  <a:lnTo>
                    <a:pt x="105511" y="1676"/>
                  </a:lnTo>
                  <a:lnTo>
                    <a:pt x="0" y="1676"/>
                  </a:lnTo>
                  <a:lnTo>
                    <a:pt x="0" y="0"/>
                  </a:lnTo>
                </a:path>
              </a:pathLst>
            </a:custGeom>
            <a:ln w="3175">
              <a:solidFill>
                <a:srgbClr val="5C86AE"/>
              </a:solidFill>
            </a:ln>
          </p:spPr>
          <p:txBody>
            <a:bodyPr wrap="square" lIns="0" tIns="0" rIns="0" bIns="0" rtlCol="0"/>
            <a:lstStyle/>
            <a:p/>
          </p:txBody>
        </p:sp>
        <p:sp>
          <p:nvSpPr>
            <p:cNvPr id="3832" name="object 3832" descr=""/>
            <p:cNvSpPr/>
            <p:nvPr/>
          </p:nvSpPr>
          <p:spPr>
            <a:xfrm>
              <a:off x="6034191" y="2538633"/>
              <a:ext cx="8890" cy="1905"/>
            </a:xfrm>
            <a:custGeom>
              <a:avLst/>
              <a:gdLst/>
              <a:ahLst/>
              <a:cxnLst/>
              <a:rect l="l" t="t" r="r" b="b"/>
              <a:pathLst>
                <a:path w="8889" h="1905">
                  <a:moveTo>
                    <a:pt x="8369" y="1676"/>
                  </a:moveTo>
                  <a:lnTo>
                    <a:pt x="7251" y="1676"/>
                  </a:lnTo>
                  <a:lnTo>
                    <a:pt x="6134" y="1130"/>
                  </a:lnTo>
                  <a:lnTo>
                    <a:pt x="5016" y="1130"/>
                  </a:lnTo>
                  <a:lnTo>
                    <a:pt x="4457" y="1130"/>
                  </a:lnTo>
                  <a:lnTo>
                    <a:pt x="3340" y="1130"/>
                  </a:lnTo>
                  <a:lnTo>
                    <a:pt x="2235" y="571"/>
                  </a:lnTo>
                  <a:lnTo>
                    <a:pt x="1117" y="571"/>
                  </a:lnTo>
                  <a:lnTo>
                    <a:pt x="0" y="0"/>
                  </a:lnTo>
                </a:path>
              </a:pathLst>
            </a:custGeom>
            <a:ln w="3175">
              <a:solidFill>
                <a:srgbClr val="5C86AE"/>
              </a:solidFill>
            </a:ln>
          </p:spPr>
          <p:txBody>
            <a:bodyPr wrap="square" lIns="0" tIns="0" rIns="0" bIns="0" rtlCol="0"/>
            <a:lstStyle/>
            <a:p/>
          </p:txBody>
        </p:sp>
        <p:sp>
          <p:nvSpPr>
            <p:cNvPr id="3833" name="object 3833" descr=""/>
            <p:cNvSpPr/>
            <p:nvPr/>
          </p:nvSpPr>
          <p:spPr>
            <a:xfrm>
              <a:off x="5914160" y="2546455"/>
              <a:ext cx="211454" cy="0"/>
            </a:xfrm>
            <a:custGeom>
              <a:avLst/>
              <a:gdLst/>
              <a:ahLst/>
              <a:cxnLst/>
              <a:rect l="l" t="t" r="r" b="b"/>
              <a:pathLst>
                <a:path w="211454" h="0">
                  <a:moveTo>
                    <a:pt x="0" y="0"/>
                  </a:moveTo>
                  <a:lnTo>
                    <a:pt x="105524" y="0"/>
                  </a:lnTo>
                  <a:lnTo>
                    <a:pt x="158546" y="0"/>
                  </a:lnTo>
                  <a:lnTo>
                    <a:pt x="211035" y="0"/>
                  </a:lnTo>
                </a:path>
              </a:pathLst>
            </a:custGeom>
            <a:ln w="3175">
              <a:solidFill>
                <a:srgbClr val="5C86AE"/>
              </a:solidFill>
            </a:ln>
          </p:spPr>
          <p:txBody>
            <a:bodyPr wrap="square" lIns="0" tIns="0" rIns="0" bIns="0" rtlCol="0"/>
            <a:lstStyle/>
            <a:p/>
          </p:txBody>
        </p:sp>
        <p:sp>
          <p:nvSpPr>
            <p:cNvPr id="3834" name="object 3834" descr=""/>
            <p:cNvSpPr/>
            <p:nvPr/>
          </p:nvSpPr>
          <p:spPr>
            <a:xfrm>
              <a:off x="5388796" y="2565439"/>
              <a:ext cx="9525" cy="13970"/>
            </a:xfrm>
            <a:custGeom>
              <a:avLst/>
              <a:gdLst/>
              <a:ahLst/>
              <a:cxnLst/>
              <a:rect l="l" t="t" r="r" b="b"/>
              <a:pathLst>
                <a:path w="9525" h="13969">
                  <a:moveTo>
                    <a:pt x="9486" y="13398"/>
                  </a:moveTo>
                  <a:lnTo>
                    <a:pt x="7810" y="11163"/>
                  </a:lnTo>
                  <a:lnTo>
                    <a:pt x="6692" y="10045"/>
                  </a:lnTo>
                  <a:lnTo>
                    <a:pt x="6134" y="8928"/>
                  </a:lnTo>
                  <a:lnTo>
                    <a:pt x="5575" y="7810"/>
                  </a:lnTo>
                  <a:lnTo>
                    <a:pt x="5016" y="7251"/>
                  </a:lnTo>
                  <a:lnTo>
                    <a:pt x="4457" y="6134"/>
                  </a:lnTo>
                  <a:lnTo>
                    <a:pt x="3911" y="5016"/>
                  </a:lnTo>
                  <a:lnTo>
                    <a:pt x="3352" y="4457"/>
                  </a:lnTo>
                  <a:lnTo>
                    <a:pt x="2794" y="3340"/>
                  </a:lnTo>
                  <a:lnTo>
                    <a:pt x="2235" y="2793"/>
                  </a:lnTo>
                  <a:lnTo>
                    <a:pt x="1676" y="2235"/>
                  </a:lnTo>
                  <a:lnTo>
                    <a:pt x="1117" y="1676"/>
                  </a:lnTo>
                  <a:lnTo>
                    <a:pt x="1117" y="1117"/>
                  </a:lnTo>
                  <a:lnTo>
                    <a:pt x="558" y="0"/>
                  </a:lnTo>
                  <a:lnTo>
                    <a:pt x="0" y="0"/>
                  </a:lnTo>
                </a:path>
              </a:pathLst>
            </a:custGeom>
            <a:ln w="3175">
              <a:solidFill>
                <a:srgbClr val="5C86AE"/>
              </a:solidFill>
            </a:ln>
          </p:spPr>
          <p:txBody>
            <a:bodyPr wrap="square" lIns="0" tIns="0" rIns="0" bIns="0" rtlCol="0"/>
            <a:lstStyle/>
            <a:p/>
          </p:txBody>
        </p:sp>
        <p:sp>
          <p:nvSpPr>
            <p:cNvPr id="3835" name="object 3835" descr=""/>
            <p:cNvSpPr/>
            <p:nvPr/>
          </p:nvSpPr>
          <p:spPr>
            <a:xfrm>
              <a:off x="5390470" y="2449865"/>
              <a:ext cx="14604" cy="129539"/>
            </a:xfrm>
            <a:custGeom>
              <a:avLst/>
              <a:gdLst/>
              <a:ahLst/>
              <a:cxnLst/>
              <a:rect l="l" t="t" r="r" b="b"/>
              <a:pathLst>
                <a:path w="14604" h="129539">
                  <a:moveTo>
                    <a:pt x="10045" y="0"/>
                  </a:moveTo>
                  <a:lnTo>
                    <a:pt x="8928" y="3911"/>
                  </a:lnTo>
                  <a:lnTo>
                    <a:pt x="7810" y="7823"/>
                  </a:lnTo>
                  <a:lnTo>
                    <a:pt x="6692" y="11722"/>
                  </a:lnTo>
                  <a:lnTo>
                    <a:pt x="5575" y="15633"/>
                  </a:lnTo>
                  <a:lnTo>
                    <a:pt x="4470" y="20104"/>
                  </a:lnTo>
                  <a:lnTo>
                    <a:pt x="3911" y="24015"/>
                  </a:lnTo>
                  <a:lnTo>
                    <a:pt x="2793" y="27914"/>
                  </a:lnTo>
                  <a:lnTo>
                    <a:pt x="2235" y="31826"/>
                  </a:lnTo>
                  <a:lnTo>
                    <a:pt x="1676" y="36296"/>
                  </a:lnTo>
                  <a:lnTo>
                    <a:pt x="1117" y="40208"/>
                  </a:lnTo>
                  <a:lnTo>
                    <a:pt x="558" y="44107"/>
                  </a:lnTo>
                  <a:lnTo>
                    <a:pt x="558" y="48577"/>
                  </a:lnTo>
                  <a:lnTo>
                    <a:pt x="558" y="52489"/>
                  </a:lnTo>
                  <a:lnTo>
                    <a:pt x="0" y="56946"/>
                  </a:lnTo>
                  <a:lnTo>
                    <a:pt x="0" y="60858"/>
                  </a:lnTo>
                  <a:lnTo>
                    <a:pt x="558" y="64769"/>
                  </a:lnTo>
                  <a:lnTo>
                    <a:pt x="558" y="69240"/>
                  </a:lnTo>
                  <a:lnTo>
                    <a:pt x="1117" y="73139"/>
                  </a:lnTo>
                  <a:lnTo>
                    <a:pt x="1676" y="77050"/>
                  </a:lnTo>
                  <a:lnTo>
                    <a:pt x="2235" y="81508"/>
                  </a:lnTo>
                  <a:lnTo>
                    <a:pt x="2793" y="85420"/>
                  </a:lnTo>
                  <a:lnTo>
                    <a:pt x="3352" y="89331"/>
                  </a:lnTo>
                  <a:lnTo>
                    <a:pt x="4470" y="93243"/>
                  </a:lnTo>
                  <a:lnTo>
                    <a:pt x="5016" y="97142"/>
                  </a:lnTo>
                  <a:lnTo>
                    <a:pt x="6134" y="101612"/>
                  </a:lnTo>
                  <a:lnTo>
                    <a:pt x="7251" y="105524"/>
                  </a:lnTo>
                  <a:lnTo>
                    <a:pt x="8369" y="109435"/>
                  </a:lnTo>
                  <a:lnTo>
                    <a:pt x="9486" y="113334"/>
                  </a:lnTo>
                  <a:lnTo>
                    <a:pt x="10604" y="117246"/>
                  </a:lnTo>
                  <a:lnTo>
                    <a:pt x="12280" y="121157"/>
                  </a:lnTo>
                  <a:lnTo>
                    <a:pt x="13398" y="125069"/>
                  </a:lnTo>
                  <a:lnTo>
                    <a:pt x="14516" y="128968"/>
                  </a:lnTo>
                  <a:lnTo>
                    <a:pt x="13957" y="128968"/>
                  </a:lnTo>
                  <a:lnTo>
                    <a:pt x="12839" y="128968"/>
                  </a:lnTo>
                </a:path>
              </a:pathLst>
            </a:custGeom>
            <a:ln w="3175">
              <a:solidFill>
                <a:srgbClr val="5C86AE"/>
              </a:solidFill>
            </a:ln>
          </p:spPr>
          <p:txBody>
            <a:bodyPr wrap="square" lIns="0" tIns="0" rIns="0" bIns="0" rtlCol="0"/>
            <a:lstStyle/>
            <a:p/>
          </p:txBody>
        </p:sp>
        <p:sp>
          <p:nvSpPr>
            <p:cNvPr id="3836" name="object 3836" descr=""/>
            <p:cNvSpPr/>
            <p:nvPr/>
          </p:nvSpPr>
          <p:spPr>
            <a:xfrm>
              <a:off x="5434579" y="2449865"/>
              <a:ext cx="26670" cy="7620"/>
            </a:xfrm>
            <a:custGeom>
              <a:avLst/>
              <a:gdLst/>
              <a:ahLst/>
              <a:cxnLst/>
              <a:rect l="l" t="t" r="r" b="b"/>
              <a:pathLst>
                <a:path w="26670" h="7619">
                  <a:moveTo>
                    <a:pt x="26238" y="0"/>
                  </a:moveTo>
                  <a:lnTo>
                    <a:pt x="24002" y="0"/>
                  </a:lnTo>
                  <a:lnTo>
                    <a:pt x="21767" y="0"/>
                  </a:lnTo>
                  <a:lnTo>
                    <a:pt x="18986" y="558"/>
                  </a:lnTo>
                  <a:lnTo>
                    <a:pt x="16192" y="1117"/>
                  </a:lnTo>
                  <a:lnTo>
                    <a:pt x="13398" y="1676"/>
                  </a:lnTo>
                  <a:lnTo>
                    <a:pt x="10617" y="2794"/>
                  </a:lnTo>
                  <a:lnTo>
                    <a:pt x="7810" y="3352"/>
                  </a:lnTo>
                  <a:lnTo>
                    <a:pt x="5016" y="4470"/>
                  </a:lnTo>
                  <a:lnTo>
                    <a:pt x="2781" y="5588"/>
                  </a:lnTo>
                  <a:lnTo>
                    <a:pt x="0" y="7264"/>
                  </a:lnTo>
                </a:path>
              </a:pathLst>
            </a:custGeom>
            <a:ln w="3175">
              <a:solidFill>
                <a:srgbClr val="5C86AE"/>
              </a:solidFill>
            </a:ln>
          </p:spPr>
          <p:txBody>
            <a:bodyPr wrap="square" lIns="0" tIns="0" rIns="0" bIns="0" rtlCol="0"/>
            <a:lstStyle/>
            <a:p/>
          </p:txBody>
        </p:sp>
        <p:sp>
          <p:nvSpPr>
            <p:cNvPr id="3837" name="object 3837" descr=""/>
            <p:cNvSpPr/>
            <p:nvPr/>
          </p:nvSpPr>
          <p:spPr>
            <a:xfrm>
              <a:off x="5434573" y="2449863"/>
              <a:ext cx="22225" cy="6985"/>
            </a:xfrm>
            <a:custGeom>
              <a:avLst/>
              <a:gdLst/>
              <a:ahLst/>
              <a:cxnLst/>
              <a:rect l="l" t="t" r="r" b="b"/>
              <a:pathLst>
                <a:path w="22225" h="6985">
                  <a:moveTo>
                    <a:pt x="0" y="6705"/>
                  </a:moveTo>
                  <a:lnTo>
                    <a:pt x="2235" y="5588"/>
                  </a:lnTo>
                  <a:lnTo>
                    <a:pt x="5029" y="4470"/>
                  </a:lnTo>
                  <a:lnTo>
                    <a:pt x="7810" y="3352"/>
                  </a:lnTo>
                  <a:lnTo>
                    <a:pt x="10617" y="2235"/>
                  </a:lnTo>
                  <a:lnTo>
                    <a:pt x="12852" y="1676"/>
                  </a:lnTo>
                  <a:lnTo>
                    <a:pt x="15633" y="1130"/>
                  </a:lnTo>
                  <a:lnTo>
                    <a:pt x="18986" y="571"/>
                  </a:lnTo>
                  <a:lnTo>
                    <a:pt x="21780" y="0"/>
                  </a:lnTo>
                </a:path>
              </a:pathLst>
            </a:custGeom>
            <a:ln w="3175">
              <a:solidFill>
                <a:srgbClr val="5C86AE"/>
              </a:solidFill>
            </a:ln>
          </p:spPr>
          <p:txBody>
            <a:bodyPr wrap="square" lIns="0" tIns="0" rIns="0" bIns="0" rtlCol="0"/>
            <a:lstStyle/>
            <a:p/>
          </p:txBody>
        </p:sp>
        <p:sp>
          <p:nvSpPr>
            <p:cNvPr id="3838" name="object 3838" descr=""/>
            <p:cNvSpPr/>
            <p:nvPr/>
          </p:nvSpPr>
          <p:spPr>
            <a:xfrm>
              <a:off x="5434573" y="2557059"/>
              <a:ext cx="26670" cy="7620"/>
            </a:xfrm>
            <a:custGeom>
              <a:avLst/>
              <a:gdLst/>
              <a:ahLst/>
              <a:cxnLst/>
              <a:rect l="l" t="t" r="r" b="b"/>
              <a:pathLst>
                <a:path w="26670" h="7619">
                  <a:moveTo>
                    <a:pt x="0" y="0"/>
                  </a:moveTo>
                  <a:lnTo>
                    <a:pt x="1676" y="1117"/>
                  </a:lnTo>
                  <a:lnTo>
                    <a:pt x="3352" y="1676"/>
                  </a:lnTo>
                  <a:lnTo>
                    <a:pt x="5029" y="2235"/>
                  </a:lnTo>
                  <a:lnTo>
                    <a:pt x="6134" y="3352"/>
                  </a:lnTo>
                  <a:lnTo>
                    <a:pt x="7810" y="3911"/>
                  </a:lnTo>
                  <a:lnTo>
                    <a:pt x="9486" y="4470"/>
                  </a:lnTo>
                  <a:lnTo>
                    <a:pt x="11176" y="5029"/>
                  </a:lnTo>
                  <a:lnTo>
                    <a:pt x="12852" y="5029"/>
                  </a:lnTo>
                  <a:lnTo>
                    <a:pt x="14528" y="5588"/>
                  </a:lnTo>
                  <a:lnTo>
                    <a:pt x="16192" y="6146"/>
                  </a:lnTo>
                  <a:lnTo>
                    <a:pt x="17868" y="6705"/>
                  </a:lnTo>
                  <a:lnTo>
                    <a:pt x="19545" y="6705"/>
                  </a:lnTo>
                  <a:lnTo>
                    <a:pt x="21221" y="7264"/>
                  </a:lnTo>
                  <a:lnTo>
                    <a:pt x="22898" y="7264"/>
                  </a:lnTo>
                  <a:lnTo>
                    <a:pt x="24574" y="7264"/>
                  </a:lnTo>
                  <a:lnTo>
                    <a:pt x="26238" y="7264"/>
                  </a:lnTo>
                </a:path>
              </a:pathLst>
            </a:custGeom>
            <a:ln w="3175">
              <a:solidFill>
                <a:srgbClr val="5C86AE"/>
              </a:solidFill>
            </a:ln>
          </p:spPr>
          <p:txBody>
            <a:bodyPr wrap="square" lIns="0" tIns="0" rIns="0" bIns="0" rtlCol="0"/>
            <a:lstStyle/>
            <a:p/>
          </p:txBody>
        </p:sp>
        <p:sp>
          <p:nvSpPr>
            <p:cNvPr id="3839" name="object 3839" descr=""/>
            <p:cNvSpPr/>
            <p:nvPr/>
          </p:nvSpPr>
          <p:spPr>
            <a:xfrm>
              <a:off x="5434579" y="2557627"/>
              <a:ext cx="26670" cy="7620"/>
            </a:xfrm>
            <a:custGeom>
              <a:avLst/>
              <a:gdLst/>
              <a:ahLst/>
              <a:cxnLst/>
              <a:rect l="l" t="t" r="r" b="b"/>
              <a:pathLst>
                <a:path w="26670" h="7619">
                  <a:moveTo>
                    <a:pt x="26238" y="7251"/>
                  </a:moveTo>
                  <a:lnTo>
                    <a:pt x="24561" y="7251"/>
                  </a:lnTo>
                  <a:lnTo>
                    <a:pt x="22885" y="6692"/>
                  </a:lnTo>
                  <a:lnTo>
                    <a:pt x="21208" y="6692"/>
                  </a:lnTo>
                  <a:lnTo>
                    <a:pt x="19545" y="6692"/>
                  </a:lnTo>
                  <a:lnTo>
                    <a:pt x="17868" y="6134"/>
                  </a:lnTo>
                  <a:lnTo>
                    <a:pt x="16192" y="6134"/>
                  </a:lnTo>
                  <a:lnTo>
                    <a:pt x="13957" y="5575"/>
                  </a:lnTo>
                  <a:lnTo>
                    <a:pt x="12839" y="5016"/>
                  </a:lnTo>
                  <a:lnTo>
                    <a:pt x="11163" y="4457"/>
                  </a:lnTo>
                  <a:lnTo>
                    <a:pt x="9486" y="3898"/>
                  </a:lnTo>
                  <a:lnTo>
                    <a:pt x="7810" y="3340"/>
                  </a:lnTo>
                  <a:lnTo>
                    <a:pt x="6134" y="2781"/>
                  </a:lnTo>
                  <a:lnTo>
                    <a:pt x="4457" y="2222"/>
                  </a:lnTo>
                  <a:lnTo>
                    <a:pt x="2781" y="1676"/>
                  </a:lnTo>
                  <a:lnTo>
                    <a:pt x="1663" y="558"/>
                  </a:lnTo>
                  <a:lnTo>
                    <a:pt x="0" y="0"/>
                  </a:lnTo>
                </a:path>
              </a:pathLst>
            </a:custGeom>
            <a:ln w="3175">
              <a:solidFill>
                <a:srgbClr val="5C86AE"/>
              </a:solidFill>
            </a:ln>
          </p:spPr>
          <p:txBody>
            <a:bodyPr wrap="square" lIns="0" tIns="0" rIns="0" bIns="0" rtlCol="0"/>
            <a:lstStyle/>
            <a:p/>
          </p:txBody>
        </p:sp>
        <p:sp>
          <p:nvSpPr>
            <p:cNvPr id="3840" name="object 3840" descr=""/>
            <p:cNvSpPr/>
            <p:nvPr/>
          </p:nvSpPr>
          <p:spPr>
            <a:xfrm>
              <a:off x="5400517" y="2420838"/>
              <a:ext cx="40005" cy="29209"/>
            </a:xfrm>
            <a:custGeom>
              <a:avLst/>
              <a:gdLst/>
              <a:ahLst/>
              <a:cxnLst/>
              <a:rect l="l" t="t" r="r" b="b"/>
              <a:pathLst>
                <a:path w="40004" h="29210">
                  <a:moveTo>
                    <a:pt x="39636" y="0"/>
                  </a:moveTo>
                  <a:lnTo>
                    <a:pt x="38519" y="558"/>
                  </a:lnTo>
                  <a:lnTo>
                    <a:pt x="37401" y="558"/>
                  </a:lnTo>
                  <a:lnTo>
                    <a:pt x="36283" y="558"/>
                  </a:lnTo>
                  <a:lnTo>
                    <a:pt x="35166" y="1117"/>
                  </a:lnTo>
                  <a:lnTo>
                    <a:pt x="34061" y="1676"/>
                  </a:lnTo>
                  <a:lnTo>
                    <a:pt x="32384" y="2235"/>
                  </a:lnTo>
                  <a:lnTo>
                    <a:pt x="31267" y="2794"/>
                  </a:lnTo>
                  <a:lnTo>
                    <a:pt x="29590" y="3352"/>
                  </a:lnTo>
                  <a:lnTo>
                    <a:pt x="27914" y="3911"/>
                  </a:lnTo>
                  <a:lnTo>
                    <a:pt x="26238" y="5029"/>
                  </a:lnTo>
                  <a:lnTo>
                    <a:pt x="24561" y="6134"/>
                  </a:lnTo>
                  <a:lnTo>
                    <a:pt x="22339" y="7251"/>
                  </a:lnTo>
                  <a:lnTo>
                    <a:pt x="20662" y="8928"/>
                  </a:lnTo>
                  <a:lnTo>
                    <a:pt x="18427" y="10045"/>
                  </a:lnTo>
                  <a:lnTo>
                    <a:pt x="16751" y="11163"/>
                  </a:lnTo>
                  <a:lnTo>
                    <a:pt x="14516" y="12839"/>
                  </a:lnTo>
                  <a:lnTo>
                    <a:pt x="12852" y="14516"/>
                  </a:lnTo>
                  <a:lnTo>
                    <a:pt x="10617" y="16192"/>
                  </a:lnTo>
                  <a:lnTo>
                    <a:pt x="8369" y="17868"/>
                  </a:lnTo>
                  <a:lnTo>
                    <a:pt x="6692" y="19545"/>
                  </a:lnTo>
                  <a:lnTo>
                    <a:pt x="5587" y="20650"/>
                  </a:lnTo>
                  <a:lnTo>
                    <a:pt x="4457" y="21767"/>
                  </a:lnTo>
                  <a:lnTo>
                    <a:pt x="3352" y="22885"/>
                  </a:lnTo>
                  <a:lnTo>
                    <a:pt x="2793" y="24003"/>
                  </a:lnTo>
                  <a:lnTo>
                    <a:pt x="1676" y="25120"/>
                  </a:lnTo>
                  <a:lnTo>
                    <a:pt x="1117" y="26238"/>
                  </a:lnTo>
                  <a:lnTo>
                    <a:pt x="558" y="27355"/>
                  </a:lnTo>
                  <a:lnTo>
                    <a:pt x="0" y="29032"/>
                  </a:lnTo>
                </a:path>
              </a:pathLst>
            </a:custGeom>
            <a:ln w="3175">
              <a:solidFill>
                <a:srgbClr val="5C86AE"/>
              </a:solidFill>
            </a:ln>
          </p:spPr>
          <p:txBody>
            <a:bodyPr wrap="square" lIns="0" tIns="0" rIns="0" bIns="0" rtlCol="0"/>
            <a:lstStyle/>
            <a:p/>
          </p:txBody>
        </p:sp>
        <p:sp>
          <p:nvSpPr>
            <p:cNvPr id="3841" name="object 3841" descr=""/>
            <p:cNvSpPr/>
            <p:nvPr/>
          </p:nvSpPr>
          <p:spPr>
            <a:xfrm>
              <a:off x="5456351" y="2449319"/>
              <a:ext cx="5080" cy="635"/>
            </a:xfrm>
            <a:custGeom>
              <a:avLst/>
              <a:gdLst/>
              <a:ahLst/>
              <a:cxnLst/>
              <a:rect l="l" t="t" r="r" b="b"/>
              <a:pathLst>
                <a:path w="5079" h="635">
                  <a:moveTo>
                    <a:pt x="0" y="546"/>
                  </a:moveTo>
                  <a:lnTo>
                    <a:pt x="2235" y="0"/>
                  </a:lnTo>
                  <a:lnTo>
                    <a:pt x="4470" y="0"/>
                  </a:lnTo>
                </a:path>
              </a:pathLst>
            </a:custGeom>
            <a:ln w="3175">
              <a:solidFill>
                <a:srgbClr val="5C86AE"/>
              </a:solidFill>
            </a:ln>
          </p:spPr>
          <p:txBody>
            <a:bodyPr wrap="square" lIns="0" tIns="0" rIns="0" bIns="0" rtlCol="0"/>
            <a:lstStyle/>
            <a:p/>
          </p:txBody>
        </p:sp>
        <p:sp>
          <p:nvSpPr>
            <p:cNvPr id="3842" name="object 3842" descr=""/>
            <p:cNvSpPr/>
            <p:nvPr/>
          </p:nvSpPr>
          <p:spPr>
            <a:xfrm>
              <a:off x="5489850" y="2369473"/>
              <a:ext cx="1905" cy="0"/>
            </a:xfrm>
            <a:custGeom>
              <a:avLst/>
              <a:gdLst/>
              <a:ahLst/>
              <a:cxnLst/>
              <a:rect l="l" t="t" r="r" b="b"/>
              <a:pathLst>
                <a:path w="1904" h="0">
                  <a:moveTo>
                    <a:pt x="0" y="0"/>
                  </a:moveTo>
                  <a:lnTo>
                    <a:pt x="1676" y="0"/>
                  </a:lnTo>
                </a:path>
              </a:pathLst>
            </a:custGeom>
            <a:ln w="3175">
              <a:solidFill>
                <a:srgbClr val="5C86AE"/>
              </a:solidFill>
            </a:ln>
          </p:spPr>
          <p:txBody>
            <a:bodyPr wrap="square" lIns="0" tIns="0" rIns="0" bIns="0" rtlCol="0"/>
            <a:lstStyle/>
            <a:p/>
          </p:txBody>
        </p:sp>
        <p:sp>
          <p:nvSpPr>
            <p:cNvPr id="3843" name="object 3843" descr=""/>
            <p:cNvSpPr/>
            <p:nvPr/>
          </p:nvSpPr>
          <p:spPr>
            <a:xfrm>
              <a:off x="5429548" y="2402972"/>
              <a:ext cx="1905" cy="0"/>
            </a:xfrm>
            <a:custGeom>
              <a:avLst/>
              <a:gdLst/>
              <a:ahLst/>
              <a:cxnLst/>
              <a:rect l="l" t="t" r="r" b="b"/>
              <a:pathLst>
                <a:path w="1904" h="0">
                  <a:moveTo>
                    <a:pt x="1676" y="0"/>
                  </a:moveTo>
                  <a:lnTo>
                    <a:pt x="1117" y="0"/>
                  </a:lnTo>
                  <a:lnTo>
                    <a:pt x="558" y="0"/>
                  </a:lnTo>
                  <a:lnTo>
                    <a:pt x="0" y="0"/>
                  </a:lnTo>
                </a:path>
              </a:pathLst>
            </a:custGeom>
            <a:ln w="3175">
              <a:solidFill>
                <a:srgbClr val="5C86AE"/>
              </a:solidFill>
            </a:ln>
          </p:spPr>
          <p:txBody>
            <a:bodyPr wrap="square" lIns="0" tIns="0" rIns="0" bIns="0" rtlCol="0"/>
            <a:lstStyle/>
            <a:p/>
          </p:txBody>
        </p:sp>
        <p:sp>
          <p:nvSpPr>
            <p:cNvPr id="3844" name="object 3844" descr=""/>
            <p:cNvSpPr/>
            <p:nvPr/>
          </p:nvSpPr>
          <p:spPr>
            <a:xfrm>
              <a:off x="5455235" y="2393476"/>
              <a:ext cx="635" cy="1905"/>
            </a:xfrm>
            <a:custGeom>
              <a:avLst/>
              <a:gdLst/>
              <a:ahLst/>
              <a:cxnLst/>
              <a:rect l="l" t="t" r="r" b="b"/>
              <a:pathLst>
                <a:path w="635" h="1905">
                  <a:moveTo>
                    <a:pt x="0" y="1676"/>
                  </a:moveTo>
                  <a:lnTo>
                    <a:pt x="558" y="1117"/>
                  </a:lnTo>
                  <a:lnTo>
                    <a:pt x="558" y="558"/>
                  </a:lnTo>
                  <a:lnTo>
                    <a:pt x="558" y="0"/>
                  </a:lnTo>
                </a:path>
              </a:pathLst>
            </a:custGeom>
            <a:ln w="3175">
              <a:solidFill>
                <a:srgbClr val="5C86AE"/>
              </a:solidFill>
            </a:ln>
          </p:spPr>
          <p:txBody>
            <a:bodyPr wrap="square" lIns="0" tIns="0" rIns="0" bIns="0" rtlCol="0"/>
            <a:lstStyle/>
            <a:p/>
          </p:txBody>
        </p:sp>
        <p:sp>
          <p:nvSpPr>
            <p:cNvPr id="3845" name="object 3845" descr=""/>
            <p:cNvSpPr/>
            <p:nvPr/>
          </p:nvSpPr>
          <p:spPr>
            <a:xfrm>
              <a:off x="5460814" y="2381757"/>
              <a:ext cx="3810" cy="3810"/>
            </a:xfrm>
            <a:custGeom>
              <a:avLst/>
              <a:gdLst/>
              <a:ahLst/>
              <a:cxnLst/>
              <a:rect l="l" t="t" r="r" b="b"/>
              <a:pathLst>
                <a:path w="3810" h="3810">
                  <a:moveTo>
                    <a:pt x="1676" y="1117"/>
                  </a:moveTo>
                  <a:lnTo>
                    <a:pt x="1117" y="1676"/>
                  </a:lnTo>
                  <a:lnTo>
                    <a:pt x="558" y="2235"/>
                  </a:lnTo>
                  <a:lnTo>
                    <a:pt x="558" y="2793"/>
                  </a:lnTo>
                  <a:lnTo>
                    <a:pt x="0" y="3352"/>
                  </a:lnTo>
                  <a:lnTo>
                    <a:pt x="558" y="3352"/>
                  </a:lnTo>
                  <a:lnTo>
                    <a:pt x="1117" y="2793"/>
                  </a:lnTo>
                  <a:lnTo>
                    <a:pt x="1676" y="2235"/>
                  </a:lnTo>
                  <a:lnTo>
                    <a:pt x="2235" y="1676"/>
                  </a:lnTo>
                  <a:lnTo>
                    <a:pt x="2794" y="1117"/>
                  </a:lnTo>
                  <a:lnTo>
                    <a:pt x="3352" y="558"/>
                  </a:lnTo>
                  <a:lnTo>
                    <a:pt x="3352" y="0"/>
                  </a:lnTo>
                  <a:lnTo>
                    <a:pt x="2794" y="558"/>
                  </a:lnTo>
                  <a:lnTo>
                    <a:pt x="2235" y="558"/>
                  </a:lnTo>
                  <a:lnTo>
                    <a:pt x="1676" y="1117"/>
                  </a:lnTo>
                </a:path>
              </a:pathLst>
            </a:custGeom>
            <a:ln w="3175">
              <a:solidFill>
                <a:srgbClr val="5C86AE"/>
              </a:solidFill>
            </a:ln>
          </p:spPr>
          <p:txBody>
            <a:bodyPr wrap="square" lIns="0" tIns="0" rIns="0" bIns="0" rtlCol="0"/>
            <a:lstStyle/>
            <a:p/>
          </p:txBody>
        </p:sp>
        <p:sp>
          <p:nvSpPr>
            <p:cNvPr id="3846" name="object 3846" descr=""/>
            <p:cNvSpPr/>
            <p:nvPr/>
          </p:nvSpPr>
          <p:spPr>
            <a:xfrm>
              <a:off x="5388243" y="2393479"/>
              <a:ext cx="67945" cy="57150"/>
            </a:xfrm>
            <a:custGeom>
              <a:avLst/>
              <a:gdLst/>
              <a:ahLst/>
              <a:cxnLst/>
              <a:rect l="l" t="t" r="r" b="b"/>
              <a:pathLst>
                <a:path w="67945" h="57150">
                  <a:moveTo>
                    <a:pt x="67551" y="0"/>
                  </a:moveTo>
                  <a:lnTo>
                    <a:pt x="66433" y="0"/>
                  </a:lnTo>
                  <a:lnTo>
                    <a:pt x="65316" y="558"/>
                  </a:lnTo>
                  <a:lnTo>
                    <a:pt x="63639" y="558"/>
                  </a:lnTo>
                  <a:lnTo>
                    <a:pt x="62522" y="558"/>
                  </a:lnTo>
                  <a:lnTo>
                    <a:pt x="60858" y="1117"/>
                  </a:lnTo>
                  <a:lnTo>
                    <a:pt x="59740" y="1117"/>
                  </a:lnTo>
                  <a:lnTo>
                    <a:pt x="58064" y="1676"/>
                  </a:lnTo>
                  <a:lnTo>
                    <a:pt x="56388" y="2235"/>
                  </a:lnTo>
                  <a:lnTo>
                    <a:pt x="54711" y="2794"/>
                  </a:lnTo>
                  <a:lnTo>
                    <a:pt x="53022" y="3352"/>
                  </a:lnTo>
                  <a:lnTo>
                    <a:pt x="51358" y="3911"/>
                  </a:lnTo>
                  <a:lnTo>
                    <a:pt x="49682" y="5029"/>
                  </a:lnTo>
                  <a:lnTo>
                    <a:pt x="47447" y="5588"/>
                  </a:lnTo>
                  <a:lnTo>
                    <a:pt x="46888" y="6146"/>
                  </a:lnTo>
                  <a:lnTo>
                    <a:pt x="45770" y="6705"/>
                  </a:lnTo>
                  <a:lnTo>
                    <a:pt x="44653" y="7264"/>
                  </a:lnTo>
                  <a:lnTo>
                    <a:pt x="43535" y="8382"/>
                  </a:lnTo>
                  <a:lnTo>
                    <a:pt x="42418" y="8940"/>
                  </a:lnTo>
                  <a:lnTo>
                    <a:pt x="41313" y="9499"/>
                  </a:lnTo>
                  <a:lnTo>
                    <a:pt x="39636" y="11163"/>
                  </a:lnTo>
                  <a:lnTo>
                    <a:pt x="37401" y="12280"/>
                  </a:lnTo>
                  <a:lnTo>
                    <a:pt x="35725" y="13957"/>
                  </a:lnTo>
                  <a:lnTo>
                    <a:pt x="33489" y="15633"/>
                  </a:lnTo>
                  <a:lnTo>
                    <a:pt x="31826" y="17310"/>
                  </a:lnTo>
                  <a:lnTo>
                    <a:pt x="29591" y="18986"/>
                  </a:lnTo>
                  <a:lnTo>
                    <a:pt x="27914" y="21209"/>
                  </a:lnTo>
                  <a:lnTo>
                    <a:pt x="25679" y="22898"/>
                  </a:lnTo>
                  <a:lnTo>
                    <a:pt x="23444" y="25133"/>
                  </a:lnTo>
                  <a:lnTo>
                    <a:pt x="21780" y="27355"/>
                  </a:lnTo>
                  <a:lnTo>
                    <a:pt x="19545" y="29591"/>
                  </a:lnTo>
                  <a:lnTo>
                    <a:pt x="17297" y="32384"/>
                  </a:lnTo>
                  <a:lnTo>
                    <a:pt x="15621" y="34620"/>
                  </a:lnTo>
                  <a:lnTo>
                    <a:pt x="13944" y="36855"/>
                  </a:lnTo>
                  <a:lnTo>
                    <a:pt x="11722" y="39090"/>
                  </a:lnTo>
                  <a:lnTo>
                    <a:pt x="10045" y="41871"/>
                  </a:lnTo>
                  <a:lnTo>
                    <a:pt x="8928" y="43548"/>
                  </a:lnTo>
                  <a:lnTo>
                    <a:pt x="7810" y="44665"/>
                  </a:lnTo>
                  <a:lnTo>
                    <a:pt x="7251" y="45783"/>
                  </a:lnTo>
                  <a:lnTo>
                    <a:pt x="6134" y="46901"/>
                  </a:lnTo>
                  <a:lnTo>
                    <a:pt x="5575" y="48018"/>
                  </a:lnTo>
                  <a:lnTo>
                    <a:pt x="4457" y="49136"/>
                  </a:lnTo>
                  <a:lnTo>
                    <a:pt x="3898" y="50253"/>
                  </a:lnTo>
                  <a:lnTo>
                    <a:pt x="3340" y="51358"/>
                  </a:lnTo>
                  <a:lnTo>
                    <a:pt x="2781" y="52476"/>
                  </a:lnTo>
                  <a:lnTo>
                    <a:pt x="2222" y="53035"/>
                  </a:lnTo>
                  <a:lnTo>
                    <a:pt x="1676" y="54152"/>
                  </a:lnTo>
                  <a:lnTo>
                    <a:pt x="1117" y="54711"/>
                  </a:lnTo>
                  <a:lnTo>
                    <a:pt x="1117" y="55270"/>
                  </a:lnTo>
                  <a:lnTo>
                    <a:pt x="558" y="55829"/>
                  </a:lnTo>
                  <a:lnTo>
                    <a:pt x="0" y="56388"/>
                  </a:lnTo>
                  <a:lnTo>
                    <a:pt x="0" y="56946"/>
                  </a:lnTo>
                </a:path>
              </a:pathLst>
            </a:custGeom>
            <a:ln w="3175">
              <a:solidFill>
                <a:srgbClr val="5C86AE"/>
              </a:solidFill>
            </a:ln>
          </p:spPr>
          <p:txBody>
            <a:bodyPr wrap="square" lIns="0" tIns="0" rIns="0" bIns="0" rtlCol="0"/>
            <a:lstStyle/>
            <a:p/>
          </p:txBody>
        </p:sp>
        <p:sp>
          <p:nvSpPr>
            <p:cNvPr id="3847" name="object 3847" descr=""/>
            <p:cNvSpPr/>
            <p:nvPr/>
          </p:nvSpPr>
          <p:spPr>
            <a:xfrm>
              <a:off x="5440158" y="2420838"/>
              <a:ext cx="17780" cy="0"/>
            </a:xfrm>
            <a:custGeom>
              <a:avLst/>
              <a:gdLst/>
              <a:ahLst/>
              <a:cxnLst/>
              <a:rect l="l" t="t" r="r" b="b"/>
              <a:pathLst>
                <a:path w="17779" h="0">
                  <a:moveTo>
                    <a:pt x="17310" y="0"/>
                  </a:moveTo>
                  <a:lnTo>
                    <a:pt x="17310" y="0"/>
                  </a:lnTo>
                  <a:lnTo>
                    <a:pt x="2793" y="0"/>
                  </a:lnTo>
                  <a:lnTo>
                    <a:pt x="0" y="0"/>
                  </a:lnTo>
                </a:path>
              </a:pathLst>
            </a:custGeom>
            <a:ln w="3175">
              <a:solidFill>
                <a:srgbClr val="5C86AE"/>
              </a:solidFill>
            </a:ln>
          </p:spPr>
          <p:txBody>
            <a:bodyPr wrap="square" lIns="0" tIns="0" rIns="0" bIns="0" rtlCol="0"/>
            <a:lstStyle/>
            <a:p/>
          </p:txBody>
        </p:sp>
        <p:sp>
          <p:nvSpPr>
            <p:cNvPr id="3848" name="object 3848" descr=""/>
            <p:cNvSpPr/>
            <p:nvPr/>
          </p:nvSpPr>
          <p:spPr>
            <a:xfrm>
              <a:off x="5389349" y="2416925"/>
              <a:ext cx="64769" cy="161925"/>
            </a:xfrm>
            <a:custGeom>
              <a:avLst/>
              <a:gdLst/>
              <a:ahLst/>
              <a:cxnLst/>
              <a:rect l="l" t="t" r="r" b="b"/>
              <a:pathLst>
                <a:path w="64770" h="161925">
                  <a:moveTo>
                    <a:pt x="13957" y="161912"/>
                  </a:moveTo>
                  <a:lnTo>
                    <a:pt x="12839" y="158000"/>
                  </a:lnTo>
                  <a:lnTo>
                    <a:pt x="11722" y="154089"/>
                  </a:lnTo>
                  <a:lnTo>
                    <a:pt x="8928" y="146278"/>
                  </a:lnTo>
                  <a:lnTo>
                    <a:pt x="7823" y="142367"/>
                  </a:lnTo>
                  <a:lnTo>
                    <a:pt x="7264" y="137896"/>
                  </a:lnTo>
                  <a:lnTo>
                    <a:pt x="6146" y="133997"/>
                  </a:lnTo>
                  <a:lnTo>
                    <a:pt x="5029" y="130086"/>
                  </a:lnTo>
                  <a:lnTo>
                    <a:pt x="3911" y="126187"/>
                  </a:lnTo>
                  <a:lnTo>
                    <a:pt x="3352" y="122275"/>
                  </a:lnTo>
                  <a:lnTo>
                    <a:pt x="2793" y="118364"/>
                  </a:lnTo>
                  <a:lnTo>
                    <a:pt x="1676" y="113893"/>
                  </a:lnTo>
                  <a:lnTo>
                    <a:pt x="1676" y="109994"/>
                  </a:lnTo>
                  <a:lnTo>
                    <a:pt x="1117" y="106083"/>
                  </a:lnTo>
                  <a:lnTo>
                    <a:pt x="558" y="101612"/>
                  </a:lnTo>
                  <a:lnTo>
                    <a:pt x="558" y="97701"/>
                  </a:lnTo>
                  <a:lnTo>
                    <a:pt x="0" y="93802"/>
                  </a:lnTo>
                  <a:lnTo>
                    <a:pt x="0" y="89331"/>
                  </a:lnTo>
                  <a:lnTo>
                    <a:pt x="0" y="85432"/>
                  </a:lnTo>
                  <a:lnTo>
                    <a:pt x="558" y="80949"/>
                  </a:lnTo>
                  <a:lnTo>
                    <a:pt x="558" y="77050"/>
                  </a:lnTo>
                  <a:lnTo>
                    <a:pt x="1117" y="72580"/>
                  </a:lnTo>
                  <a:lnTo>
                    <a:pt x="1676" y="68668"/>
                  </a:lnTo>
                  <a:lnTo>
                    <a:pt x="2235" y="64770"/>
                  </a:lnTo>
                  <a:lnTo>
                    <a:pt x="2793" y="60299"/>
                  </a:lnTo>
                  <a:lnTo>
                    <a:pt x="3911" y="56388"/>
                  </a:lnTo>
                  <a:lnTo>
                    <a:pt x="4470" y="52489"/>
                  </a:lnTo>
                  <a:lnTo>
                    <a:pt x="5587" y="48577"/>
                  </a:lnTo>
                  <a:lnTo>
                    <a:pt x="6705" y="44107"/>
                  </a:lnTo>
                  <a:lnTo>
                    <a:pt x="7264" y="40208"/>
                  </a:lnTo>
                  <a:lnTo>
                    <a:pt x="8381" y="36296"/>
                  </a:lnTo>
                  <a:lnTo>
                    <a:pt x="9486" y="32385"/>
                  </a:lnTo>
                  <a:lnTo>
                    <a:pt x="10045" y="30708"/>
                  </a:lnTo>
                  <a:lnTo>
                    <a:pt x="10604" y="29591"/>
                  </a:lnTo>
                  <a:lnTo>
                    <a:pt x="11722" y="27914"/>
                  </a:lnTo>
                  <a:lnTo>
                    <a:pt x="12280" y="26797"/>
                  </a:lnTo>
                  <a:lnTo>
                    <a:pt x="13398" y="25679"/>
                  </a:lnTo>
                  <a:lnTo>
                    <a:pt x="13957" y="24574"/>
                  </a:lnTo>
                  <a:lnTo>
                    <a:pt x="15074" y="23456"/>
                  </a:lnTo>
                  <a:lnTo>
                    <a:pt x="15633" y="22339"/>
                  </a:lnTo>
                  <a:lnTo>
                    <a:pt x="17868" y="20104"/>
                  </a:lnTo>
                  <a:lnTo>
                    <a:pt x="19532" y="18427"/>
                  </a:lnTo>
                  <a:lnTo>
                    <a:pt x="21780" y="16192"/>
                  </a:lnTo>
                  <a:lnTo>
                    <a:pt x="24015" y="14516"/>
                  </a:lnTo>
                  <a:lnTo>
                    <a:pt x="25692" y="12839"/>
                  </a:lnTo>
                  <a:lnTo>
                    <a:pt x="27368" y="11163"/>
                  </a:lnTo>
                  <a:lnTo>
                    <a:pt x="29590" y="9499"/>
                  </a:lnTo>
                  <a:lnTo>
                    <a:pt x="31267" y="8382"/>
                  </a:lnTo>
                  <a:lnTo>
                    <a:pt x="32943" y="6705"/>
                  </a:lnTo>
                  <a:lnTo>
                    <a:pt x="35178" y="5588"/>
                  </a:lnTo>
                  <a:lnTo>
                    <a:pt x="36855" y="4470"/>
                  </a:lnTo>
                  <a:lnTo>
                    <a:pt x="38531" y="3352"/>
                  </a:lnTo>
                  <a:lnTo>
                    <a:pt x="39636" y="2794"/>
                  </a:lnTo>
                  <a:lnTo>
                    <a:pt x="40754" y="2235"/>
                  </a:lnTo>
                  <a:lnTo>
                    <a:pt x="41871" y="1676"/>
                  </a:lnTo>
                  <a:lnTo>
                    <a:pt x="43548" y="1117"/>
                  </a:lnTo>
                  <a:lnTo>
                    <a:pt x="44665" y="558"/>
                  </a:lnTo>
                  <a:lnTo>
                    <a:pt x="45783" y="558"/>
                  </a:lnTo>
                  <a:lnTo>
                    <a:pt x="46901" y="558"/>
                  </a:lnTo>
                  <a:lnTo>
                    <a:pt x="48018" y="0"/>
                  </a:lnTo>
                  <a:lnTo>
                    <a:pt x="50241" y="558"/>
                  </a:lnTo>
                  <a:lnTo>
                    <a:pt x="63093" y="558"/>
                  </a:lnTo>
                  <a:lnTo>
                    <a:pt x="64769" y="558"/>
                  </a:lnTo>
                </a:path>
              </a:pathLst>
            </a:custGeom>
            <a:ln w="3175">
              <a:solidFill>
                <a:srgbClr val="5C86AE"/>
              </a:solidFill>
            </a:ln>
          </p:spPr>
          <p:txBody>
            <a:bodyPr wrap="square" lIns="0" tIns="0" rIns="0" bIns="0" rtlCol="0"/>
            <a:lstStyle/>
            <a:p/>
          </p:txBody>
        </p:sp>
        <p:sp>
          <p:nvSpPr>
            <p:cNvPr id="3849" name="object 3849" descr=""/>
            <p:cNvSpPr/>
            <p:nvPr/>
          </p:nvSpPr>
          <p:spPr>
            <a:xfrm>
              <a:off x="5398283" y="2395146"/>
              <a:ext cx="57785" cy="40640"/>
            </a:xfrm>
            <a:custGeom>
              <a:avLst/>
              <a:gdLst/>
              <a:ahLst/>
              <a:cxnLst/>
              <a:rect l="l" t="t" r="r" b="b"/>
              <a:pathLst>
                <a:path w="57785" h="40639">
                  <a:moveTo>
                    <a:pt x="0" y="40208"/>
                  </a:moveTo>
                  <a:lnTo>
                    <a:pt x="2235" y="37973"/>
                  </a:lnTo>
                  <a:lnTo>
                    <a:pt x="4470" y="35179"/>
                  </a:lnTo>
                  <a:lnTo>
                    <a:pt x="8369" y="30708"/>
                  </a:lnTo>
                  <a:lnTo>
                    <a:pt x="10604" y="27927"/>
                  </a:lnTo>
                  <a:lnTo>
                    <a:pt x="12852" y="25692"/>
                  </a:lnTo>
                  <a:lnTo>
                    <a:pt x="14528" y="23456"/>
                  </a:lnTo>
                  <a:lnTo>
                    <a:pt x="16751" y="21221"/>
                  </a:lnTo>
                  <a:lnTo>
                    <a:pt x="18986" y="18999"/>
                  </a:lnTo>
                  <a:lnTo>
                    <a:pt x="21221" y="17310"/>
                  </a:lnTo>
                  <a:lnTo>
                    <a:pt x="22898" y="15633"/>
                  </a:lnTo>
                  <a:lnTo>
                    <a:pt x="25133" y="13411"/>
                  </a:lnTo>
                  <a:lnTo>
                    <a:pt x="26797" y="12293"/>
                  </a:lnTo>
                  <a:lnTo>
                    <a:pt x="29032" y="10617"/>
                  </a:lnTo>
                  <a:lnTo>
                    <a:pt x="30708" y="9499"/>
                  </a:lnTo>
                  <a:lnTo>
                    <a:pt x="32943" y="7823"/>
                  </a:lnTo>
                  <a:lnTo>
                    <a:pt x="33502" y="7264"/>
                  </a:lnTo>
                  <a:lnTo>
                    <a:pt x="34620" y="6705"/>
                  </a:lnTo>
                  <a:lnTo>
                    <a:pt x="36842" y="5588"/>
                  </a:lnTo>
                  <a:lnTo>
                    <a:pt x="38519" y="4483"/>
                  </a:lnTo>
                  <a:lnTo>
                    <a:pt x="40195" y="3924"/>
                  </a:lnTo>
                  <a:lnTo>
                    <a:pt x="41871" y="2806"/>
                  </a:lnTo>
                  <a:lnTo>
                    <a:pt x="43548" y="2247"/>
                  </a:lnTo>
                  <a:lnTo>
                    <a:pt x="45224" y="1676"/>
                  </a:lnTo>
                  <a:lnTo>
                    <a:pt x="46901" y="1117"/>
                  </a:lnTo>
                  <a:lnTo>
                    <a:pt x="48018" y="1117"/>
                  </a:lnTo>
                  <a:lnTo>
                    <a:pt x="49695" y="571"/>
                  </a:lnTo>
                  <a:lnTo>
                    <a:pt x="50812" y="571"/>
                  </a:lnTo>
                  <a:lnTo>
                    <a:pt x="52489" y="0"/>
                  </a:lnTo>
                  <a:lnTo>
                    <a:pt x="53606" y="0"/>
                  </a:lnTo>
                  <a:lnTo>
                    <a:pt x="54724" y="0"/>
                  </a:lnTo>
                  <a:lnTo>
                    <a:pt x="55829" y="0"/>
                  </a:lnTo>
                  <a:lnTo>
                    <a:pt x="56946" y="0"/>
                  </a:lnTo>
                  <a:lnTo>
                    <a:pt x="57505" y="0"/>
                  </a:lnTo>
                </a:path>
              </a:pathLst>
            </a:custGeom>
            <a:ln w="3175">
              <a:solidFill>
                <a:srgbClr val="5C86AE"/>
              </a:solidFill>
            </a:ln>
          </p:spPr>
          <p:txBody>
            <a:bodyPr wrap="square" lIns="0" tIns="0" rIns="0" bIns="0" rtlCol="0"/>
            <a:lstStyle/>
            <a:p/>
          </p:txBody>
        </p:sp>
        <p:sp>
          <p:nvSpPr>
            <p:cNvPr id="3850" name="object 3850" descr=""/>
            <p:cNvSpPr/>
            <p:nvPr/>
          </p:nvSpPr>
          <p:spPr>
            <a:xfrm>
              <a:off x="5387121" y="2435359"/>
              <a:ext cx="11430" cy="17145"/>
            </a:xfrm>
            <a:custGeom>
              <a:avLst/>
              <a:gdLst/>
              <a:ahLst/>
              <a:cxnLst/>
              <a:rect l="l" t="t" r="r" b="b"/>
              <a:pathLst>
                <a:path w="11429" h="17144">
                  <a:moveTo>
                    <a:pt x="0" y="16738"/>
                  </a:moveTo>
                  <a:lnTo>
                    <a:pt x="558" y="16192"/>
                  </a:lnTo>
                  <a:lnTo>
                    <a:pt x="558" y="15633"/>
                  </a:lnTo>
                  <a:lnTo>
                    <a:pt x="1117" y="15074"/>
                  </a:lnTo>
                  <a:lnTo>
                    <a:pt x="1676" y="13957"/>
                  </a:lnTo>
                  <a:lnTo>
                    <a:pt x="2235" y="13385"/>
                  </a:lnTo>
                  <a:lnTo>
                    <a:pt x="2235" y="12826"/>
                  </a:lnTo>
                  <a:lnTo>
                    <a:pt x="2794" y="12268"/>
                  </a:lnTo>
                  <a:lnTo>
                    <a:pt x="3352" y="11163"/>
                  </a:lnTo>
                  <a:lnTo>
                    <a:pt x="3911" y="10045"/>
                  </a:lnTo>
                  <a:lnTo>
                    <a:pt x="5029" y="9486"/>
                  </a:lnTo>
                  <a:lnTo>
                    <a:pt x="5575" y="8369"/>
                  </a:lnTo>
                  <a:lnTo>
                    <a:pt x="6134" y="6692"/>
                  </a:lnTo>
                  <a:lnTo>
                    <a:pt x="7251" y="5575"/>
                  </a:lnTo>
                  <a:lnTo>
                    <a:pt x="7810" y="4457"/>
                  </a:lnTo>
                  <a:lnTo>
                    <a:pt x="8928" y="3340"/>
                  </a:lnTo>
                  <a:lnTo>
                    <a:pt x="9486" y="2222"/>
                  </a:lnTo>
                  <a:lnTo>
                    <a:pt x="11163" y="0"/>
                  </a:lnTo>
                </a:path>
              </a:pathLst>
            </a:custGeom>
            <a:ln w="3175">
              <a:solidFill>
                <a:srgbClr val="5C86AE"/>
              </a:solidFill>
            </a:ln>
          </p:spPr>
          <p:txBody>
            <a:bodyPr wrap="square" lIns="0" tIns="0" rIns="0" bIns="0" rtlCol="0"/>
            <a:lstStyle/>
            <a:p/>
          </p:txBody>
        </p:sp>
        <p:sp>
          <p:nvSpPr>
            <p:cNvPr id="3851" name="object 3851" descr=""/>
            <p:cNvSpPr/>
            <p:nvPr/>
          </p:nvSpPr>
          <p:spPr>
            <a:xfrm>
              <a:off x="5369254" y="2453778"/>
              <a:ext cx="17780" cy="106680"/>
            </a:xfrm>
            <a:custGeom>
              <a:avLst/>
              <a:gdLst/>
              <a:ahLst/>
              <a:cxnLst/>
              <a:rect l="l" t="t" r="r" b="b"/>
              <a:pathLst>
                <a:path w="17779" h="106680">
                  <a:moveTo>
                    <a:pt x="17310" y="0"/>
                  </a:moveTo>
                  <a:lnTo>
                    <a:pt x="15074" y="2794"/>
                  </a:lnTo>
                  <a:lnTo>
                    <a:pt x="13398" y="6134"/>
                  </a:lnTo>
                  <a:lnTo>
                    <a:pt x="11734" y="8928"/>
                  </a:lnTo>
                  <a:lnTo>
                    <a:pt x="10058" y="12280"/>
                  </a:lnTo>
                  <a:lnTo>
                    <a:pt x="8381" y="15074"/>
                  </a:lnTo>
                  <a:lnTo>
                    <a:pt x="6705" y="18427"/>
                  </a:lnTo>
                  <a:lnTo>
                    <a:pt x="5587" y="21767"/>
                  </a:lnTo>
                  <a:lnTo>
                    <a:pt x="4457" y="25120"/>
                  </a:lnTo>
                  <a:lnTo>
                    <a:pt x="3340" y="28473"/>
                  </a:lnTo>
                  <a:lnTo>
                    <a:pt x="2781" y="32384"/>
                  </a:lnTo>
                  <a:lnTo>
                    <a:pt x="2235" y="35725"/>
                  </a:lnTo>
                  <a:lnTo>
                    <a:pt x="1117" y="39077"/>
                  </a:lnTo>
                  <a:lnTo>
                    <a:pt x="1117" y="42430"/>
                  </a:lnTo>
                  <a:lnTo>
                    <a:pt x="558" y="46329"/>
                  </a:lnTo>
                  <a:lnTo>
                    <a:pt x="558" y="49682"/>
                  </a:lnTo>
                  <a:lnTo>
                    <a:pt x="0" y="53035"/>
                  </a:lnTo>
                  <a:lnTo>
                    <a:pt x="558" y="56946"/>
                  </a:lnTo>
                  <a:lnTo>
                    <a:pt x="558" y="60299"/>
                  </a:lnTo>
                  <a:lnTo>
                    <a:pt x="1117" y="64198"/>
                  </a:lnTo>
                  <a:lnTo>
                    <a:pt x="1117" y="67551"/>
                  </a:lnTo>
                  <a:lnTo>
                    <a:pt x="1689" y="70904"/>
                  </a:lnTo>
                  <a:lnTo>
                    <a:pt x="2781" y="74256"/>
                  </a:lnTo>
                  <a:lnTo>
                    <a:pt x="3340" y="77597"/>
                  </a:lnTo>
                  <a:lnTo>
                    <a:pt x="4457" y="81508"/>
                  </a:lnTo>
                  <a:lnTo>
                    <a:pt x="5587" y="84861"/>
                  </a:lnTo>
                  <a:lnTo>
                    <a:pt x="6705" y="88214"/>
                  </a:lnTo>
                  <a:lnTo>
                    <a:pt x="8381" y="91008"/>
                  </a:lnTo>
                  <a:lnTo>
                    <a:pt x="10058" y="94348"/>
                  </a:lnTo>
                  <a:lnTo>
                    <a:pt x="11734" y="97701"/>
                  </a:lnTo>
                  <a:lnTo>
                    <a:pt x="13398" y="101053"/>
                  </a:lnTo>
                  <a:lnTo>
                    <a:pt x="15074" y="103847"/>
                  </a:lnTo>
                  <a:lnTo>
                    <a:pt x="17310" y="106629"/>
                  </a:lnTo>
                </a:path>
              </a:pathLst>
            </a:custGeom>
            <a:ln w="3175">
              <a:solidFill>
                <a:srgbClr val="5C86AE"/>
              </a:solidFill>
            </a:ln>
          </p:spPr>
          <p:txBody>
            <a:bodyPr wrap="square" lIns="0" tIns="0" rIns="0" bIns="0" rtlCol="0"/>
            <a:lstStyle/>
            <a:p/>
          </p:txBody>
        </p:sp>
        <p:sp>
          <p:nvSpPr>
            <p:cNvPr id="3852" name="object 3852" descr=""/>
            <p:cNvSpPr/>
            <p:nvPr/>
          </p:nvSpPr>
          <p:spPr>
            <a:xfrm>
              <a:off x="5388796" y="2564879"/>
              <a:ext cx="14604" cy="13970"/>
            </a:xfrm>
            <a:custGeom>
              <a:avLst/>
              <a:gdLst/>
              <a:ahLst/>
              <a:cxnLst/>
              <a:rect l="l" t="t" r="r" b="b"/>
              <a:pathLst>
                <a:path w="14604" h="13969">
                  <a:moveTo>
                    <a:pt x="0" y="0"/>
                  </a:moveTo>
                  <a:lnTo>
                    <a:pt x="558" y="1117"/>
                  </a:lnTo>
                  <a:lnTo>
                    <a:pt x="1117" y="1676"/>
                  </a:lnTo>
                  <a:lnTo>
                    <a:pt x="1676" y="2794"/>
                  </a:lnTo>
                  <a:lnTo>
                    <a:pt x="2235" y="3352"/>
                  </a:lnTo>
                  <a:lnTo>
                    <a:pt x="2235" y="3911"/>
                  </a:lnTo>
                  <a:lnTo>
                    <a:pt x="2794" y="4470"/>
                  </a:lnTo>
                  <a:lnTo>
                    <a:pt x="3911" y="6134"/>
                  </a:lnTo>
                  <a:lnTo>
                    <a:pt x="5029" y="7251"/>
                  </a:lnTo>
                  <a:lnTo>
                    <a:pt x="6134" y="8928"/>
                  </a:lnTo>
                  <a:lnTo>
                    <a:pt x="7251" y="10604"/>
                  </a:lnTo>
                  <a:lnTo>
                    <a:pt x="8369" y="12280"/>
                  </a:lnTo>
                  <a:lnTo>
                    <a:pt x="9486" y="13957"/>
                  </a:lnTo>
                  <a:lnTo>
                    <a:pt x="10045" y="13957"/>
                  </a:lnTo>
                  <a:lnTo>
                    <a:pt x="10604" y="13957"/>
                  </a:lnTo>
                  <a:lnTo>
                    <a:pt x="11722" y="13957"/>
                  </a:lnTo>
                  <a:lnTo>
                    <a:pt x="13398" y="13957"/>
                  </a:lnTo>
                  <a:lnTo>
                    <a:pt x="14516" y="13957"/>
                  </a:lnTo>
                </a:path>
              </a:pathLst>
            </a:custGeom>
            <a:ln w="3175">
              <a:solidFill>
                <a:srgbClr val="5C86AE"/>
              </a:solidFill>
            </a:ln>
          </p:spPr>
          <p:txBody>
            <a:bodyPr wrap="square" lIns="0" tIns="0" rIns="0" bIns="0" rtlCol="0"/>
            <a:lstStyle/>
            <a:p/>
          </p:txBody>
        </p:sp>
        <p:sp>
          <p:nvSpPr>
            <p:cNvPr id="3853" name="object 3853" descr=""/>
            <p:cNvSpPr/>
            <p:nvPr/>
          </p:nvSpPr>
          <p:spPr>
            <a:xfrm>
              <a:off x="5373720" y="2500110"/>
              <a:ext cx="5715" cy="13970"/>
            </a:xfrm>
            <a:custGeom>
              <a:avLst/>
              <a:gdLst/>
              <a:ahLst/>
              <a:cxnLst/>
              <a:rect l="l" t="t" r="r" b="b"/>
              <a:pathLst>
                <a:path w="5714" h="13969">
                  <a:moveTo>
                    <a:pt x="5587" y="7264"/>
                  </a:moveTo>
                  <a:lnTo>
                    <a:pt x="5587" y="5588"/>
                  </a:lnTo>
                  <a:lnTo>
                    <a:pt x="5029" y="4470"/>
                  </a:lnTo>
                  <a:lnTo>
                    <a:pt x="5029" y="3352"/>
                  </a:lnTo>
                  <a:lnTo>
                    <a:pt x="5029" y="2794"/>
                  </a:lnTo>
                  <a:lnTo>
                    <a:pt x="4470" y="2235"/>
                  </a:lnTo>
                  <a:lnTo>
                    <a:pt x="4470" y="1676"/>
                  </a:lnTo>
                  <a:lnTo>
                    <a:pt x="3911" y="1676"/>
                  </a:lnTo>
                  <a:lnTo>
                    <a:pt x="3911" y="1117"/>
                  </a:lnTo>
                  <a:lnTo>
                    <a:pt x="3911" y="558"/>
                  </a:lnTo>
                  <a:lnTo>
                    <a:pt x="3352" y="558"/>
                  </a:lnTo>
                  <a:lnTo>
                    <a:pt x="3352" y="0"/>
                  </a:lnTo>
                  <a:lnTo>
                    <a:pt x="2793" y="0"/>
                  </a:lnTo>
                  <a:lnTo>
                    <a:pt x="2235" y="0"/>
                  </a:lnTo>
                  <a:lnTo>
                    <a:pt x="1676" y="0"/>
                  </a:lnTo>
                  <a:lnTo>
                    <a:pt x="1676" y="558"/>
                  </a:lnTo>
                  <a:lnTo>
                    <a:pt x="1117" y="558"/>
                  </a:lnTo>
                  <a:lnTo>
                    <a:pt x="1117" y="1117"/>
                  </a:lnTo>
                  <a:lnTo>
                    <a:pt x="1117" y="1676"/>
                  </a:lnTo>
                  <a:lnTo>
                    <a:pt x="558" y="2235"/>
                  </a:lnTo>
                  <a:lnTo>
                    <a:pt x="558" y="2794"/>
                  </a:lnTo>
                  <a:lnTo>
                    <a:pt x="558" y="3352"/>
                  </a:lnTo>
                  <a:lnTo>
                    <a:pt x="558" y="3911"/>
                  </a:lnTo>
                  <a:lnTo>
                    <a:pt x="0" y="5588"/>
                  </a:lnTo>
                  <a:lnTo>
                    <a:pt x="0" y="7264"/>
                  </a:lnTo>
                  <a:lnTo>
                    <a:pt x="0" y="8382"/>
                  </a:lnTo>
                  <a:lnTo>
                    <a:pt x="558" y="10058"/>
                  </a:lnTo>
                  <a:lnTo>
                    <a:pt x="558" y="11176"/>
                  </a:lnTo>
                  <a:lnTo>
                    <a:pt x="558" y="11734"/>
                  </a:lnTo>
                  <a:lnTo>
                    <a:pt x="1117" y="12293"/>
                  </a:lnTo>
                  <a:lnTo>
                    <a:pt x="1117" y="12839"/>
                  </a:lnTo>
                  <a:lnTo>
                    <a:pt x="1117" y="13398"/>
                  </a:lnTo>
                  <a:lnTo>
                    <a:pt x="1676" y="13398"/>
                  </a:lnTo>
                  <a:lnTo>
                    <a:pt x="1676" y="13957"/>
                  </a:lnTo>
                  <a:lnTo>
                    <a:pt x="2235" y="13957"/>
                  </a:lnTo>
                  <a:lnTo>
                    <a:pt x="2793" y="13957"/>
                  </a:lnTo>
                  <a:lnTo>
                    <a:pt x="3352" y="13957"/>
                  </a:lnTo>
                  <a:lnTo>
                    <a:pt x="3352" y="13398"/>
                  </a:lnTo>
                  <a:lnTo>
                    <a:pt x="3911" y="13398"/>
                  </a:lnTo>
                  <a:lnTo>
                    <a:pt x="3911" y="12839"/>
                  </a:lnTo>
                  <a:lnTo>
                    <a:pt x="4470" y="12293"/>
                  </a:lnTo>
                  <a:lnTo>
                    <a:pt x="4470" y="11734"/>
                  </a:lnTo>
                  <a:lnTo>
                    <a:pt x="5029" y="11176"/>
                  </a:lnTo>
                  <a:lnTo>
                    <a:pt x="5029" y="10058"/>
                  </a:lnTo>
                  <a:lnTo>
                    <a:pt x="5029" y="8940"/>
                  </a:lnTo>
                  <a:lnTo>
                    <a:pt x="5587" y="8382"/>
                  </a:lnTo>
                  <a:lnTo>
                    <a:pt x="5587" y="7264"/>
                  </a:lnTo>
                </a:path>
              </a:pathLst>
            </a:custGeom>
            <a:ln w="3175">
              <a:solidFill>
                <a:srgbClr val="5C86AE"/>
              </a:solidFill>
            </a:ln>
          </p:spPr>
          <p:txBody>
            <a:bodyPr wrap="square" lIns="0" tIns="0" rIns="0" bIns="0" rtlCol="0"/>
            <a:lstStyle/>
            <a:p/>
          </p:txBody>
        </p:sp>
        <p:sp>
          <p:nvSpPr>
            <p:cNvPr id="3854" name="object 3854" descr=""/>
            <p:cNvSpPr/>
            <p:nvPr/>
          </p:nvSpPr>
          <p:spPr>
            <a:xfrm>
              <a:off x="5454119" y="2417489"/>
              <a:ext cx="4445" cy="3810"/>
            </a:xfrm>
            <a:custGeom>
              <a:avLst/>
              <a:gdLst/>
              <a:ahLst/>
              <a:cxnLst/>
              <a:rect l="l" t="t" r="r" b="b"/>
              <a:pathLst>
                <a:path w="4445" h="3810">
                  <a:moveTo>
                    <a:pt x="0" y="0"/>
                  </a:moveTo>
                  <a:lnTo>
                    <a:pt x="0" y="558"/>
                  </a:lnTo>
                  <a:lnTo>
                    <a:pt x="558" y="1117"/>
                  </a:lnTo>
                  <a:lnTo>
                    <a:pt x="558" y="1676"/>
                  </a:lnTo>
                  <a:lnTo>
                    <a:pt x="1117" y="2794"/>
                  </a:lnTo>
                  <a:lnTo>
                    <a:pt x="1676" y="2794"/>
                  </a:lnTo>
                  <a:lnTo>
                    <a:pt x="2235" y="3352"/>
                  </a:lnTo>
                  <a:lnTo>
                    <a:pt x="2794" y="3352"/>
                  </a:lnTo>
                  <a:lnTo>
                    <a:pt x="3352" y="3352"/>
                  </a:lnTo>
                  <a:lnTo>
                    <a:pt x="3911" y="3352"/>
                  </a:lnTo>
                </a:path>
              </a:pathLst>
            </a:custGeom>
            <a:ln w="3175">
              <a:solidFill>
                <a:srgbClr val="5C86AE"/>
              </a:solidFill>
            </a:ln>
          </p:spPr>
          <p:txBody>
            <a:bodyPr wrap="square" lIns="0" tIns="0" rIns="0" bIns="0" rtlCol="0"/>
            <a:lstStyle/>
            <a:p/>
          </p:txBody>
        </p:sp>
        <p:sp>
          <p:nvSpPr>
            <p:cNvPr id="3855" name="object 3855" descr=""/>
            <p:cNvSpPr/>
            <p:nvPr/>
          </p:nvSpPr>
          <p:spPr>
            <a:xfrm>
              <a:off x="5458024" y="2421396"/>
              <a:ext cx="1270" cy="0"/>
            </a:xfrm>
            <a:custGeom>
              <a:avLst/>
              <a:gdLst/>
              <a:ahLst/>
              <a:cxnLst/>
              <a:rect l="l" t="t" r="r" b="b"/>
              <a:pathLst>
                <a:path w="1270" h="0">
                  <a:moveTo>
                    <a:pt x="1117" y="0"/>
                  </a:moveTo>
                  <a:lnTo>
                    <a:pt x="558" y="0"/>
                  </a:lnTo>
                  <a:lnTo>
                    <a:pt x="0" y="0"/>
                  </a:lnTo>
                </a:path>
              </a:pathLst>
            </a:custGeom>
            <a:ln w="3175">
              <a:solidFill>
                <a:srgbClr val="5C86AE"/>
              </a:solidFill>
            </a:ln>
          </p:spPr>
          <p:txBody>
            <a:bodyPr wrap="square" lIns="0" tIns="0" rIns="0" bIns="0" rtlCol="0"/>
            <a:lstStyle/>
            <a:p/>
          </p:txBody>
        </p:sp>
        <p:sp>
          <p:nvSpPr>
            <p:cNvPr id="3856" name="object 3856" descr=""/>
            <p:cNvSpPr/>
            <p:nvPr/>
          </p:nvSpPr>
          <p:spPr>
            <a:xfrm>
              <a:off x="5483151" y="2371143"/>
              <a:ext cx="1905" cy="3810"/>
            </a:xfrm>
            <a:custGeom>
              <a:avLst/>
              <a:gdLst/>
              <a:ahLst/>
              <a:cxnLst/>
              <a:rect l="l" t="t" r="r" b="b"/>
              <a:pathLst>
                <a:path w="1904" h="3810">
                  <a:moveTo>
                    <a:pt x="1676" y="3352"/>
                  </a:moveTo>
                  <a:lnTo>
                    <a:pt x="1117" y="3352"/>
                  </a:lnTo>
                  <a:lnTo>
                    <a:pt x="558" y="3352"/>
                  </a:lnTo>
                  <a:lnTo>
                    <a:pt x="0" y="2794"/>
                  </a:lnTo>
                  <a:lnTo>
                    <a:pt x="0" y="2235"/>
                  </a:lnTo>
                  <a:lnTo>
                    <a:pt x="0" y="1676"/>
                  </a:lnTo>
                  <a:lnTo>
                    <a:pt x="558" y="1676"/>
                  </a:lnTo>
                  <a:lnTo>
                    <a:pt x="558" y="1117"/>
                  </a:lnTo>
                  <a:lnTo>
                    <a:pt x="1117" y="558"/>
                  </a:lnTo>
                  <a:lnTo>
                    <a:pt x="1676" y="558"/>
                  </a:lnTo>
                  <a:lnTo>
                    <a:pt x="1676" y="0"/>
                  </a:lnTo>
                </a:path>
              </a:pathLst>
            </a:custGeom>
            <a:ln w="3175">
              <a:solidFill>
                <a:srgbClr val="5C86AE"/>
              </a:solidFill>
            </a:ln>
          </p:spPr>
          <p:txBody>
            <a:bodyPr wrap="square" lIns="0" tIns="0" rIns="0" bIns="0" rtlCol="0"/>
            <a:lstStyle/>
            <a:p/>
          </p:txBody>
        </p:sp>
        <p:sp>
          <p:nvSpPr>
            <p:cNvPr id="3857" name="object 3857" descr=""/>
            <p:cNvSpPr/>
            <p:nvPr/>
          </p:nvSpPr>
          <p:spPr>
            <a:xfrm>
              <a:off x="5485944" y="2370589"/>
              <a:ext cx="1270" cy="635"/>
            </a:xfrm>
            <a:custGeom>
              <a:avLst/>
              <a:gdLst/>
              <a:ahLst/>
              <a:cxnLst/>
              <a:rect l="l" t="t" r="r" b="b"/>
              <a:pathLst>
                <a:path w="1270" h="635">
                  <a:moveTo>
                    <a:pt x="0" y="558"/>
                  </a:moveTo>
                  <a:lnTo>
                    <a:pt x="1117" y="0"/>
                  </a:lnTo>
                </a:path>
              </a:pathLst>
            </a:custGeom>
            <a:ln w="3175">
              <a:solidFill>
                <a:srgbClr val="5C86AE"/>
              </a:solidFill>
            </a:ln>
          </p:spPr>
          <p:txBody>
            <a:bodyPr wrap="square" lIns="0" tIns="0" rIns="0" bIns="0" rtlCol="0"/>
            <a:lstStyle/>
            <a:p/>
          </p:txBody>
        </p:sp>
        <p:sp>
          <p:nvSpPr>
            <p:cNvPr id="3858" name="object 3858" descr=""/>
            <p:cNvSpPr/>
            <p:nvPr/>
          </p:nvSpPr>
          <p:spPr>
            <a:xfrm>
              <a:off x="5468630" y="2369467"/>
              <a:ext cx="21590" cy="10160"/>
            </a:xfrm>
            <a:custGeom>
              <a:avLst/>
              <a:gdLst/>
              <a:ahLst/>
              <a:cxnLst/>
              <a:rect l="l" t="t" r="r" b="b"/>
              <a:pathLst>
                <a:path w="21589" h="10160">
                  <a:moveTo>
                    <a:pt x="0" y="10058"/>
                  </a:moveTo>
                  <a:lnTo>
                    <a:pt x="1117" y="8940"/>
                  </a:lnTo>
                  <a:lnTo>
                    <a:pt x="2235" y="8382"/>
                  </a:lnTo>
                  <a:lnTo>
                    <a:pt x="3352" y="7264"/>
                  </a:lnTo>
                  <a:lnTo>
                    <a:pt x="4470" y="6146"/>
                  </a:lnTo>
                  <a:lnTo>
                    <a:pt x="6134" y="5588"/>
                  </a:lnTo>
                  <a:lnTo>
                    <a:pt x="7251" y="4470"/>
                  </a:lnTo>
                  <a:lnTo>
                    <a:pt x="8369" y="3911"/>
                  </a:lnTo>
                  <a:lnTo>
                    <a:pt x="10045" y="3352"/>
                  </a:lnTo>
                  <a:lnTo>
                    <a:pt x="11176" y="2794"/>
                  </a:lnTo>
                  <a:lnTo>
                    <a:pt x="12852" y="2235"/>
                  </a:lnTo>
                  <a:lnTo>
                    <a:pt x="13970" y="1676"/>
                  </a:lnTo>
                  <a:lnTo>
                    <a:pt x="15633" y="1117"/>
                  </a:lnTo>
                  <a:lnTo>
                    <a:pt x="16751" y="1117"/>
                  </a:lnTo>
                  <a:lnTo>
                    <a:pt x="18427" y="558"/>
                  </a:lnTo>
                  <a:lnTo>
                    <a:pt x="19545" y="558"/>
                  </a:lnTo>
                  <a:lnTo>
                    <a:pt x="21221" y="0"/>
                  </a:lnTo>
                </a:path>
              </a:pathLst>
            </a:custGeom>
            <a:ln w="3175">
              <a:solidFill>
                <a:srgbClr val="5C86AE"/>
              </a:solidFill>
            </a:ln>
          </p:spPr>
          <p:txBody>
            <a:bodyPr wrap="square" lIns="0" tIns="0" rIns="0" bIns="0" rtlCol="0"/>
            <a:lstStyle/>
            <a:p/>
          </p:txBody>
        </p:sp>
        <p:sp>
          <p:nvSpPr>
            <p:cNvPr id="3859" name="object 3859" descr=""/>
            <p:cNvSpPr/>
            <p:nvPr/>
          </p:nvSpPr>
          <p:spPr>
            <a:xfrm>
              <a:off x="5484267" y="2372822"/>
              <a:ext cx="1270" cy="1905"/>
            </a:xfrm>
            <a:custGeom>
              <a:avLst/>
              <a:gdLst/>
              <a:ahLst/>
              <a:cxnLst/>
              <a:rect l="l" t="t" r="r" b="b"/>
              <a:pathLst>
                <a:path w="1270" h="1905">
                  <a:moveTo>
                    <a:pt x="1117" y="0"/>
                  </a:moveTo>
                  <a:lnTo>
                    <a:pt x="558" y="0"/>
                  </a:lnTo>
                  <a:lnTo>
                    <a:pt x="0" y="558"/>
                  </a:lnTo>
                  <a:lnTo>
                    <a:pt x="0" y="1117"/>
                  </a:lnTo>
                  <a:lnTo>
                    <a:pt x="0" y="1676"/>
                  </a:lnTo>
                </a:path>
              </a:pathLst>
            </a:custGeom>
            <a:ln w="3175">
              <a:solidFill>
                <a:srgbClr val="5C86AE"/>
              </a:solidFill>
            </a:ln>
          </p:spPr>
          <p:txBody>
            <a:bodyPr wrap="square" lIns="0" tIns="0" rIns="0" bIns="0" rtlCol="0"/>
            <a:lstStyle/>
            <a:p/>
          </p:txBody>
        </p:sp>
        <p:sp>
          <p:nvSpPr>
            <p:cNvPr id="3860" name="object 3860" descr=""/>
            <p:cNvSpPr/>
            <p:nvPr/>
          </p:nvSpPr>
          <p:spPr>
            <a:xfrm>
              <a:off x="5478136" y="2374496"/>
              <a:ext cx="107314" cy="5080"/>
            </a:xfrm>
            <a:custGeom>
              <a:avLst/>
              <a:gdLst/>
              <a:ahLst/>
              <a:cxnLst/>
              <a:rect l="l" t="t" r="r" b="b"/>
              <a:pathLst>
                <a:path w="107314" h="5080">
                  <a:moveTo>
                    <a:pt x="107187" y="0"/>
                  </a:moveTo>
                  <a:lnTo>
                    <a:pt x="107187" y="0"/>
                  </a:lnTo>
                  <a:lnTo>
                    <a:pt x="6692" y="0"/>
                  </a:lnTo>
                  <a:lnTo>
                    <a:pt x="5016" y="1117"/>
                  </a:lnTo>
                  <a:lnTo>
                    <a:pt x="2768" y="2794"/>
                  </a:lnTo>
                  <a:lnTo>
                    <a:pt x="1092" y="3911"/>
                  </a:lnTo>
                  <a:lnTo>
                    <a:pt x="0" y="5029"/>
                  </a:lnTo>
                </a:path>
              </a:pathLst>
            </a:custGeom>
            <a:ln w="3175">
              <a:solidFill>
                <a:srgbClr val="5C86AE"/>
              </a:solidFill>
            </a:ln>
          </p:spPr>
          <p:txBody>
            <a:bodyPr wrap="square" lIns="0" tIns="0" rIns="0" bIns="0" rtlCol="0"/>
            <a:lstStyle/>
            <a:p/>
          </p:txBody>
        </p:sp>
        <p:sp>
          <p:nvSpPr>
            <p:cNvPr id="3861" name="object 3861" descr=""/>
            <p:cNvSpPr/>
            <p:nvPr/>
          </p:nvSpPr>
          <p:spPr>
            <a:xfrm>
              <a:off x="5454676" y="239236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862" name="object 3862" descr=""/>
            <p:cNvSpPr/>
            <p:nvPr/>
          </p:nvSpPr>
          <p:spPr>
            <a:xfrm>
              <a:off x="5455794" y="2379521"/>
              <a:ext cx="137160" cy="13970"/>
            </a:xfrm>
            <a:custGeom>
              <a:avLst/>
              <a:gdLst/>
              <a:ahLst/>
              <a:cxnLst/>
              <a:rect l="l" t="t" r="r" b="b"/>
              <a:pathLst>
                <a:path w="137160" h="13969">
                  <a:moveTo>
                    <a:pt x="0" y="13957"/>
                  </a:moveTo>
                  <a:lnTo>
                    <a:pt x="1676" y="12280"/>
                  </a:lnTo>
                  <a:lnTo>
                    <a:pt x="3352" y="10604"/>
                  </a:lnTo>
                  <a:lnTo>
                    <a:pt x="4470" y="8928"/>
                  </a:lnTo>
                  <a:lnTo>
                    <a:pt x="6134" y="6705"/>
                  </a:lnTo>
                  <a:lnTo>
                    <a:pt x="7810" y="5029"/>
                  </a:lnTo>
                  <a:lnTo>
                    <a:pt x="9486" y="3352"/>
                  </a:lnTo>
                  <a:lnTo>
                    <a:pt x="11163" y="1676"/>
                  </a:lnTo>
                  <a:lnTo>
                    <a:pt x="12839" y="0"/>
                  </a:lnTo>
                  <a:lnTo>
                    <a:pt x="15074" y="0"/>
                  </a:lnTo>
                  <a:lnTo>
                    <a:pt x="136232" y="0"/>
                  </a:lnTo>
                  <a:lnTo>
                    <a:pt x="136791" y="0"/>
                  </a:lnTo>
                </a:path>
              </a:pathLst>
            </a:custGeom>
            <a:ln w="3175">
              <a:solidFill>
                <a:srgbClr val="5C86AE"/>
              </a:solidFill>
            </a:ln>
          </p:spPr>
          <p:txBody>
            <a:bodyPr wrap="square" lIns="0" tIns="0" rIns="0" bIns="0" rtlCol="0"/>
            <a:lstStyle/>
            <a:p/>
          </p:txBody>
        </p:sp>
        <p:sp>
          <p:nvSpPr>
            <p:cNvPr id="3863" name="object 3863" descr=""/>
            <p:cNvSpPr/>
            <p:nvPr/>
          </p:nvSpPr>
          <p:spPr>
            <a:xfrm>
              <a:off x="5607648" y="242251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864" name="object 3864" descr=""/>
            <p:cNvSpPr/>
            <p:nvPr/>
          </p:nvSpPr>
          <p:spPr>
            <a:xfrm>
              <a:off x="5608205" y="2418603"/>
              <a:ext cx="0" cy="1905"/>
            </a:xfrm>
            <a:custGeom>
              <a:avLst/>
              <a:gdLst/>
              <a:ahLst/>
              <a:cxnLst/>
              <a:rect l="l" t="t" r="r" b="b"/>
              <a:pathLst>
                <a:path w="0" h="1905">
                  <a:moveTo>
                    <a:pt x="0" y="1676"/>
                  </a:moveTo>
                  <a:lnTo>
                    <a:pt x="0" y="1117"/>
                  </a:lnTo>
                  <a:lnTo>
                    <a:pt x="0" y="558"/>
                  </a:lnTo>
                  <a:lnTo>
                    <a:pt x="0" y="0"/>
                  </a:lnTo>
                </a:path>
              </a:pathLst>
            </a:custGeom>
            <a:ln w="3175">
              <a:solidFill>
                <a:srgbClr val="5C86AE"/>
              </a:solidFill>
            </a:ln>
          </p:spPr>
          <p:txBody>
            <a:bodyPr wrap="square" lIns="0" tIns="0" rIns="0" bIns="0" rtlCol="0"/>
            <a:lstStyle/>
            <a:p/>
          </p:txBody>
        </p:sp>
        <p:sp>
          <p:nvSpPr>
            <p:cNvPr id="3865" name="object 3865" descr=""/>
            <p:cNvSpPr/>
            <p:nvPr/>
          </p:nvSpPr>
          <p:spPr>
            <a:xfrm>
              <a:off x="5454119" y="2395153"/>
              <a:ext cx="153035" cy="23495"/>
            </a:xfrm>
            <a:custGeom>
              <a:avLst/>
              <a:gdLst/>
              <a:ahLst/>
              <a:cxnLst/>
              <a:rect l="l" t="t" r="r" b="b"/>
              <a:pathLst>
                <a:path w="153035" h="23494">
                  <a:moveTo>
                    <a:pt x="152412" y="0"/>
                  </a:moveTo>
                  <a:lnTo>
                    <a:pt x="152412" y="0"/>
                  </a:lnTo>
                  <a:lnTo>
                    <a:pt x="1676" y="0"/>
                  </a:lnTo>
                  <a:lnTo>
                    <a:pt x="1117" y="5588"/>
                  </a:lnTo>
                  <a:lnTo>
                    <a:pt x="558" y="11163"/>
                  </a:lnTo>
                  <a:lnTo>
                    <a:pt x="558" y="16751"/>
                  </a:lnTo>
                  <a:lnTo>
                    <a:pt x="0" y="22339"/>
                  </a:lnTo>
                  <a:lnTo>
                    <a:pt x="558" y="22339"/>
                  </a:lnTo>
                  <a:lnTo>
                    <a:pt x="1117" y="22339"/>
                  </a:lnTo>
                  <a:lnTo>
                    <a:pt x="2235" y="22339"/>
                  </a:lnTo>
                  <a:lnTo>
                    <a:pt x="2793" y="22898"/>
                  </a:lnTo>
                  <a:lnTo>
                    <a:pt x="3352" y="23456"/>
                  </a:lnTo>
                </a:path>
              </a:pathLst>
            </a:custGeom>
            <a:ln w="3175">
              <a:solidFill>
                <a:srgbClr val="5C86AE"/>
              </a:solidFill>
            </a:ln>
          </p:spPr>
          <p:txBody>
            <a:bodyPr wrap="square" lIns="0" tIns="0" rIns="0" bIns="0" rtlCol="0"/>
            <a:lstStyle/>
            <a:p/>
          </p:txBody>
        </p:sp>
        <p:sp>
          <p:nvSpPr>
            <p:cNvPr id="3866" name="object 3866" descr=""/>
            <p:cNvSpPr/>
            <p:nvPr/>
          </p:nvSpPr>
          <p:spPr>
            <a:xfrm>
              <a:off x="5455796" y="2393479"/>
              <a:ext cx="150495" cy="1905"/>
            </a:xfrm>
            <a:custGeom>
              <a:avLst/>
              <a:gdLst/>
              <a:ahLst/>
              <a:cxnLst/>
              <a:rect l="l" t="t" r="r" b="b"/>
              <a:pathLst>
                <a:path w="150495" h="1905">
                  <a:moveTo>
                    <a:pt x="150177" y="0"/>
                  </a:moveTo>
                  <a:lnTo>
                    <a:pt x="150177" y="0"/>
                  </a:lnTo>
                  <a:lnTo>
                    <a:pt x="0" y="0"/>
                  </a:lnTo>
                  <a:lnTo>
                    <a:pt x="0" y="558"/>
                  </a:lnTo>
                  <a:lnTo>
                    <a:pt x="0" y="1117"/>
                  </a:lnTo>
                  <a:lnTo>
                    <a:pt x="0" y="1676"/>
                  </a:lnTo>
                </a:path>
              </a:pathLst>
            </a:custGeom>
            <a:ln w="3175">
              <a:solidFill>
                <a:srgbClr val="5C86AE"/>
              </a:solidFill>
            </a:ln>
          </p:spPr>
          <p:txBody>
            <a:bodyPr wrap="square" lIns="0" tIns="0" rIns="0" bIns="0" rtlCol="0"/>
            <a:lstStyle/>
            <a:p/>
          </p:txBody>
        </p:sp>
        <p:sp>
          <p:nvSpPr>
            <p:cNvPr id="3867" name="object 3867" descr=""/>
            <p:cNvSpPr/>
            <p:nvPr/>
          </p:nvSpPr>
          <p:spPr>
            <a:xfrm>
              <a:off x="5607648" y="2420278"/>
              <a:ext cx="635" cy="1270"/>
            </a:xfrm>
            <a:custGeom>
              <a:avLst/>
              <a:gdLst/>
              <a:ahLst/>
              <a:cxnLst/>
              <a:rect l="l" t="t" r="r" b="b"/>
              <a:pathLst>
                <a:path w="635" h="1269">
                  <a:moveTo>
                    <a:pt x="0" y="1117"/>
                  </a:moveTo>
                  <a:lnTo>
                    <a:pt x="558" y="558"/>
                  </a:lnTo>
                  <a:lnTo>
                    <a:pt x="558" y="0"/>
                  </a:lnTo>
                </a:path>
              </a:pathLst>
            </a:custGeom>
            <a:ln w="3175">
              <a:solidFill>
                <a:srgbClr val="5C86AE"/>
              </a:solidFill>
            </a:ln>
          </p:spPr>
          <p:txBody>
            <a:bodyPr wrap="square" lIns="0" tIns="0" rIns="0" bIns="0" rtlCol="0"/>
            <a:lstStyle/>
            <a:p/>
          </p:txBody>
        </p:sp>
        <p:sp>
          <p:nvSpPr>
            <p:cNvPr id="3868" name="object 3868" descr=""/>
            <p:cNvSpPr/>
            <p:nvPr/>
          </p:nvSpPr>
          <p:spPr>
            <a:xfrm>
              <a:off x="5457468" y="2418606"/>
              <a:ext cx="24130" cy="1905"/>
            </a:xfrm>
            <a:custGeom>
              <a:avLst/>
              <a:gdLst/>
              <a:ahLst/>
              <a:cxnLst/>
              <a:rect l="l" t="t" r="r" b="b"/>
              <a:pathLst>
                <a:path w="24129" h="1905">
                  <a:moveTo>
                    <a:pt x="0" y="0"/>
                  </a:moveTo>
                  <a:lnTo>
                    <a:pt x="1117" y="558"/>
                  </a:lnTo>
                  <a:lnTo>
                    <a:pt x="2235" y="1117"/>
                  </a:lnTo>
                  <a:lnTo>
                    <a:pt x="3352" y="1117"/>
                  </a:lnTo>
                  <a:lnTo>
                    <a:pt x="3911" y="1676"/>
                  </a:lnTo>
                  <a:lnTo>
                    <a:pt x="5029" y="1676"/>
                  </a:lnTo>
                  <a:lnTo>
                    <a:pt x="6134" y="1676"/>
                  </a:lnTo>
                  <a:lnTo>
                    <a:pt x="21767" y="1676"/>
                  </a:lnTo>
                  <a:lnTo>
                    <a:pt x="24015" y="1676"/>
                  </a:lnTo>
                </a:path>
              </a:pathLst>
            </a:custGeom>
            <a:ln w="3175">
              <a:solidFill>
                <a:srgbClr val="5C86AE"/>
              </a:solidFill>
            </a:ln>
          </p:spPr>
          <p:txBody>
            <a:bodyPr wrap="square" lIns="0" tIns="0" rIns="0" bIns="0" rtlCol="0"/>
            <a:lstStyle/>
            <a:p/>
          </p:txBody>
        </p:sp>
        <p:sp>
          <p:nvSpPr>
            <p:cNvPr id="3869" name="object 3869" descr=""/>
            <p:cNvSpPr/>
            <p:nvPr/>
          </p:nvSpPr>
          <p:spPr>
            <a:xfrm>
              <a:off x="5586998" y="2420279"/>
              <a:ext cx="21590" cy="0"/>
            </a:xfrm>
            <a:custGeom>
              <a:avLst/>
              <a:gdLst/>
              <a:ahLst/>
              <a:cxnLst/>
              <a:rect l="l" t="t" r="r" b="b"/>
              <a:pathLst>
                <a:path w="21589" h="0">
                  <a:moveTo>
                    <a:pt x="0" y="0"/>
                  </a:moveTo>
                  <a:lnTo>
                    <a:pt x="0" y="0"/>
                  </a:lnTo>
                  <a:lnTo>
                    <a:pt x="20650" y="0"/>
                  </a:lnTo>
                  <a:lnTo>
                    <a:pt x="21209" y="0"/>
                  </a:lnTo>
                </a:path>
              </a:pathLst>
            </a:custGeom>
            <a:ln w="3175">
              <a:solidFill>
                <a:srgbClr val="5C86AE"/>
              </a:solidFill>
            </a:ln>
          </p:spPr>
          <p:txBody>
            <a:bodyPr wrap="square" lIns="0" tIns="0" rIns="0" bIns="0" rtlCol="0"/>
            <a:lstStyle/>
            <a:p/>
          </p:txBody>
        </p:sp>
        <p:sp>
          <p:nvSpPr>
            <p:cNvPr id="3870" name="object 3870" descr=""/>
            <p:cNvSpPr/>
            <p:nvPr/>
          </p:nvSpPr>
          <p:spPr>
            <a:xfrm>
              <a:off x="5587556" y="2422512"/>
              <a:ext cx="20320" cy="0"/>
            </a:xfrm>
            <a:custGeom>
              <a:avLst/>
              <a:gdLst/>
              <a:ahLst/>
              <a:cxnLst/>
              <a:rect l="l" t="t" r="r" b="b"/>
              <a:pathLst>
                <a:path w="20320" h="0">
                  <a:moveTo>
                    <a:pt x="20091" y="0"/>
                  </a:moveTo>
                  <a:lnTo>
                    <a:pt x="20091" y="0"/>
                  </a:lnTo>
                  <a:lnTo>
                    <a:pt x="2235" y="0"/>
                  </a:lnTo>
                  <a:lnTo>
                    <a:pt x="0" y="0"/>
                  </a:lnTo>
                </a:path>
              </a:pathLst>
            </a:custGeom>
            <a:ln w="3175">
              <a:solidFill>
                <a:srgbClr val="5C86AE"/>
              </a:solidFill>
            </a:ln>
          </p:spPr>
          <p:txBody>
            <a:bodyPr wrap="square" lIns="0" tIns="0" rIns="0" bIns="0" rtlCol="0"/>
            <a:lstStyle/>
            <a:p/>
          </p:txBody>
        </p:sp>
        <p:sp>
          <p:nvSpPr>
            <p:cNvPr id="3871" name="object 3871" descr=""/>
            <p:cNvSpPr/>
            <p:nvPr/>
          </p:nvSpPr>
          <p:spPr>
            <a:xfrm>
              <a:off x="5460817" y="2422512"/>
              <a:ext cx="20320" cy="2540"/>
            </a:xfrm>
            <a:custGeom>
              <a:avLst/>
              <a:gdLst/>
              <a:ahLst/>
              <a:cxnLst/>
              <a:rect l="l" t="t" r="r" b="b"/>
              <a:pathLst>
                <a:path w="20320" h="2539">
                  <a:moveTo>
                    <a:pt x="20091" y="0"/>
                  </a:moveTo>
                  <a:lnTo>
                    <a:pt x="20091" y="0"/>
                  </a:lnTo>
                  <a:lnTo>
                    <a:pt x="2793" y="0"/>
                  </a:lnTo>
                  <a:lnTo>
                    <a:pt x="2793" y="558"/>
                  </a:lnTo>
                  <a:lnTo>
                    <a:pt x="2235" y="558"/>
                  </a:lnTo>
                  <a:lnTo>
                    <a:pt x="1676" y="558"/>
                  </a:lnTo>
                  <a:lnTo>
                    <a:pt x="1117" y="558"/>
                  </a:lnTo>
                  <a:lnTo>
                    <a:pt x="558" y="1117"/>
                  </a:lnTo>
                  <a:lnTo>
                    <a:pt x="558" y="1676"/>
                  </a:lnTo>
                  <a:lnTo>
                    <a:pt x="0" y="1676"/>
                  </a:lnTo>
                  <a:lnTo>
                    <a:pt x="0" y="2235"/>
                  </a:lnTo>
                </a:path>
              </a:pathLst>
            </a:custGeom>
            <a:ln w="3175">
              <a:solidFill>
                <a:srgbClr val="5C86AE"/>
              </a:solidFill>
            </a:ln>
          </p:spPr>
          <p:txBody>
            <a:bodyPr wrap="square" lIns="0" tIns="0" rIns="0" bIns="0" rtlCol="0"/>
            <a:lstStyle/>
            <a:p/>
          </p:txBody>
        </p:sp>
        <p:sp>
          <p:nvSpPr>
            <p:cNvPr id="3872" name="object 3872" descr=""/>
            <p:cNvSpPr/>
            <p:nvPr/>
          </p:nvSpPr>
          <p:spPr>
            <a:xfrm>
              <a:off x="5587556" y="2421395"/>
              <a:ext cx="20320" cy="1270"/>
            </a:xfrm>
            <a:custGeom>
              <a:avLst/>
              <a:gdLst/>
              <a:ahLst/>
              <a:cxnLst/>
              <a:rect l="l" t="t" r="r" b="b"/>
              <a:pathLst>
                <a:path w="20320" h="1269">
                  <a:moveTo>
                    <a:pt x="20091" y="1117"/>
                  </a:moveTo>
                  <a:lnTo>
                    <a:pt x="20091" y="558"/>
                  </a:lnTo>
                  <a:lnTo>
                    <a:pt x="20091" y="0"/>
                  </a:lnTo>
                  <a:lnTo>
                    <a:pt x="19532" y="0"/>
                  </a:lnTo>
                  <a:lnTo>
                    <a:pt x="2235" y="0"/>
                  </a:lnTo>
                  <a:lnTo>
                    <a:pt x="0" y="0"/>
                  </a:lnTo>
                </a:path>
              </a:pathLst>
            </a:custGeom>
            <a:ln w="3175">
              <a:solidFill>
                <a:srgbClr val="5C86AE"/>
              </a:solidFill>
            </a:ln>
          </p:spPr>
          <p:txBody>
            <a:bodyPr wrap="square" lIns="0" tIns="0" rIns="0" bIns="0" rtlCol="0"/>
            <a:lstStyle/>
            <a:p/>
          </p:txBody>
        </p:sp>
        <p:sp>
          <p:nvSpPr>
            <p:cNvPr id="3873" name="object 3873" descr=""/>
            <p:cNvSpPr/>
            <p:nvPr/>
          </p:nvSpPr>
          <p:spPr>
            <a:xfrm>
              <a:off x="5459139" y="2421396"/>
              <a:ext cx="22860" cy="635"/>
            </a:xfrm>
            <a:custGeom>
              <a:avLst/>
              <a:gdLst/>
              <a:ahLst/>
              <a:cxnLst/>
              <a:rect l="l" t="t" r="r" b="b"/>
              <a:pathLst>
                <a:path w="22860" h="635">
                  <a:moveTo>
                    <a:pt x="22339" y="0"/>
                  </a:moveTo>
                  <a:lnTo>
                    <a:pt x="22339" y="0"/>
                  </a:lnTo>
                  <a:lnTo>
                    <a:pt x="3352" y="0"/>
                  </a:lnTo>
                  <a:lnTo>
                    <a:pt x="2794" y="558"/>
                  </a:lnTo>
                  <a:lnTo>
                    <a:pt x="1676" y="558"/>
                  </a:lnTo>
                  <a:lnTo>
                    <a:pt x="1117" y="558"/>
                  </a:lnTo>
                  <a:lnTo>
                    <a:pt x="558" y="558"/>
                  </a:lnTo>
                  <a:lnTo>
                    <a:pt x="0" y="0"/>
                  </a:lnTo>
                </a:path>
              </a:pathLst>
            </a:custGeom>
            <a:ln w="3175">
              <a:solidFill>
                <a:srgbClr val="5C86AE"/>
              </a:solidFill>
            </a:ln>
          </p:spPr>
          <p:txBody>
            <a:bodyPr wrap="square" lIns="0" tIns="0" rIns="0" bIns="0" rtlCol="0"/>
            <a:lstStyle/>
            <a:p/>
          </p:txBody>
        </p:sp>
        <p:sp>
          <p:nvSpPr>
            <p:cNvPr id="3874" name="object 3874" descr=""/>
            <p:cNvSpPr/>
            <p:nvPr/>
          </p:nvSpPr>
          <p:spPr>
            <a:xfrm>
              <a:off x="5727675" y="2509605"/>
              <a:ext cx="1270" cy="2540"/>
            </a:xfrm>
            <a:custGeom>
              <a:avLst/>
              <a:gdLst/>
              <a:ahLst/>
              <a:cxnLst/>
              <a:rect l="l" t="t" r="r" b="b"/>
              <a:pathLst>
                <a:path w="1270" h="2539">
                  <a:moveTo>
                    <a:pt x="1130" y="2235"/>
                  </a:moveTo>
                  <a:lnTo>
                    <a:pt x="0" y="1117"/>
                  </a:lnTo>
                  <a:lnTo>
                    <a:pt x="1130" y="0"/>
                  </a:lnTo>
                </a:path>
              </a:pathLst>
            </a:custGeom>
            <a:ln w="3175">
              <a:solidFill>
                <a:srgbClr val="5C86AE"/>
              </a:solidFill>
            </a:ln>
          </p:spPr>
          <p:txBody>
            <a:bodyPr wrap="square" lIns="0" tIns="0" rIns="0" bIns="0" rtlCol="0"/>
            <a:lstStyle/>
            <a:p/>
          </p:txBody>
        </p:sp>
        <p:sp>
          <p:nvSpPr>
            <p:cNvPr id="3875" name="object 3875" descr=""/>
            <p:cNvSpPr/>
            <p:nvPr/>
          </p:nvSpPr>
          <p:spPr>
            <a:xfrm>
              <a:off x="5728806" y="2507931"/>
              <a:ext cx="1905" cy="1905"/>
            </a:xfrm>
            <a:custGeom>
              <a:avLst/>
              <a:gdLst/>
              <a:ahLst/>
              <a:cxnLst/>
              <a:rect l="l" t="t" r="r" b="b"/>
              <a:pathLst>
                <a:path w="1904" h="1905">
                  <a:moveTo>
                    <a:pt x="0" y="1676"/>
                  </a:moveTo>
                  <a:lnTo>
                    <a:pt x="558" y="0"/>
                  </a:lnTo>
                  <a:lnTo>
                    <a:pt x="1676" y="0"/>
                  </a:lnTo>
                </a:path>
              </a:pathLst>
            </a:custGeom>
            <a:ln w="3175">
              <a:solidFill>
                <a:srgbClr val="5C86AE"/>
              </a:solidFill>
            </a:ln>
          </p:spPr>
          <p:txBody>
            <a:bodyPr wrap="square" lIns="0" tIns="0" rIns="0" bIns="0" rtlCol="0"/>
            <a:lstStyle/>
            <a:p/>
          </p:txBody>
        </p:sp>
        <p:sp>
          <p:nvSpPr>
            <p:cNvPr id="3876" name="object 3876" descr=""/>
            <p:cNvSpPr/>
            <p:nvPr/>
          </p:nvSpPr>
          <p:spPr>
            <a:xfrm>
              <a:off x="5728805" y="2511839"/>
              <a:ext cx="1905" cy="1270"/>
            </a:xfrm>
            <a:custGeom>
              <a:avLst/>
              <a:gdLst/>
              <a:ahLst/>
              <a:cxnLst/>
              <a:rect l="l" t="t" r="r" b="b"/>
              <a:pathLst>
                <a:path w="1904" h="1269">
                  <a:moveTo>
                    <a:pt x="1676" y="1117"/>
                  </a:moveTo>
                  <a:lnTo>
                    <a:pt x="558" y="1117"/>
                  </a:lnTo>
                  <a:lnTo>
                    <a:pt x="0" y="0"/>
                  </a:lnTo>
                </a:path>
              </a:pathLst>
            </a:custGeom>
            <a:ln w="3175">
              <a:solidFill>
                <a:srgbClr val="5C86AE"/>
              </a:solidFill>
            </a:ln>
          </p:spPr>
          <p:txBody>
            <a:bodyPr wrap="square" lIns="0" tIns="0" rIns="0" bIns="0" rtlCol="0"/>
            <a:lstStyle/>
            <a:p/>
          </p:txBody>
        </p:sp>
        <p:sp>
          <p:nvSpPr>
            <p:cNvPr id="3877" name="object 3877" descr=""/>
            <p:cNvSpPr/>
            <p:nvPr/>
          </p:nvSpPr>
          <p:spPr>
            <a:xfrm>
              <a:off x="5730481" y="2507932"/>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878" name="object 3878" descr=""/>
            <p:cNvSpPr/>
            <p:nvPr/>
          </p:nvSpPr>
          <p:spPr>
            <a:xfrm>
              <a:off x="5731026" y="2507932"/>
              <a:ext cx="1270" cy="635"/>
            </a:xfrm>
            <a:custGeom>
              <a:avLst/>
              <a:gdLst/>
              <a:ahLst/>
              <a:cxnLst/>
              <a:rect l="l" t="t" r="r" b="b"/>
              <a:pathLst>
                <a:path w="1270" h="635">
                  <a:moveTo>
                    <a:pt x="0" y="558"/>
                  </a:moveTo>
                  <a:lnTo>
                    <a:pt x="0" y="0"/>
                  </a:lnTo>
                  <a:lnTo>
                    <a:pt x="1130" y="0"/>
                  </a:lnTo>
                </a:path>
              </a:pathLst>
            </a:custGeom>
            <a:ln w="3175">
              <a:solidFill>
                <a:srgbClr val="5C86AE"/>
              </a:solidFill>
            </a:ln>
          </p:spPr>
          <p:txBody>
            <a:bodyPr wrap="square" lIns="0" tIns="0" rIns="0" bIns="0" rtlCol="0"/>
            <a:lstStyle/>
            <a:p/>
          </p:txBody>
        </p:sp>
        <p:sp>
          <p:nvSpPr>
            <p:cNvPr id="3879" name="object 3879" descr=""/>
            <p:cNvSpPr/>
            <p:nvPr/>
          </p:nvSpPr>
          <p:spPr>
            <a:xfrm>
              <a:off x="5731026" y="2512956"/>
              <a:ext cx="1270" cy="0"/>
            </a:xfrm>
            <a:custGeom>
              <a:avLst/>
              <a:gdLst/>
              <a:ahLst/>
              <a:cxnLst/>
              <a:rect l="l" t="t" r="r" b="b"/>
              <a:pathLst>
                <a:path w="1270" h="0">
                  <a:moveTo>
                    <a:pt x="0" y="0"/>
                  </a:moveTo>
                  <a:lnTo>
                    <a:pt x="0" y="0"/>
                  </a:lnTo>
                  <a:lnTo>
                    <a:pt x="1130" y="0"/>
                  </a:lnTo>
                </a:path>
              </a:pathLst>
            </a:custGeom>
            <a:ln w="3175">
              <a:solidFill>
                <a:srgbClr val="5C86AE"/>
              </a:solidFill>
            </a:ln>
          </p:spPr>
          <p:txBody>
            <a:bodyPr wrap="square" lIns="0" tIns="0" rIns="0" bIns="0" rtlCol="0"/>
            <a:lstStyle/>
            <a:p/>
          </p:txBody>
        </p:sp>
        <p:sp>
          <p:nvSpPr>
            <p:cNvPr id="3880" name="object 3880" descr=""/>
            <p:cNvSpPr/>
            <p:nvPr/>
          </p:nvSpPr>
          <p:spPr>
            <a:xfrm>
              <a:off x="5732155" y="2507934"/>
              <a:ext cx="1905" cy="5080"/>
            </a:xfrm>
            <a:custGeom>
              <a:avLst/>
              <a:gdLst/>
              <a:ahLst/>
              <a:cxnLst/>
              <a:rect l="l" t="t" r="r" b="b"/>
              <a:pathLst>
                <a:path w="1904" h="5080">
                  <a:moveTo>
                    <a:pt x="0" y="0"/>
                  </a:moveTo>
                  <a:lnTo>
                    <a:pt x="558" y="1676"/>
                  </a:lnTo>
                  <a:lnTo>
                    <a:pt x="1676" y="2794"/>
                  </a:lnTo>
                  <a:lnTo>
                    <a:pt x="558" y="3911"/>
                  </a:lnTo>
                  <a:lnTo>
                    <a:pt x="0" y="5029"/>
                  </a:lnTo>
                </a:path>
              </a:pathLst>
            </a:custGeom>
            <a:ln w="3175">
              <a:solidFill>
                <a:srgbClr val="5C86AE"/>
              </a:solidFill>
            </a:ln>
          </p:spPr>
          <p:txBody>
            <a:bodyPr wrap="square" lIns="0" tIns="0" rIns="0" bIns="0" rtlCol="0"/>
            <a:lstStyle/>
            <a:p/>
          </p:txBody>
        </p:sp>
        <p:sp>
          <p:nvSpPr>
            <p:cNvPr id="3881" name="object 3881" descr=""/>
            <p:cNvSpPr/>
            <p:nvPr/>
          </p:nvSpPr>
          <p:spPr>
            <a:xfrm>
              <a:off x="5936484" y="2498998"/>
              <a:ext cx="1270" cy="3810"/>
            </a:xfrm>
            <a:custGeom>
              <a:avLst/>
              <a:gdLst/>
              <a:ahLst/>
              <a:cxnLst/>
              <a:rect l="l" t="t" r="r" b="b"/>
              <a:pathLst>
                <a:path w="1270" h="3810">
                  <a:moveTo>
                    <a:pt x="0" y="0"/>
                  </a:moveTo>
                  <a:lnTo>
                    <a:pt x="0" y="1676"/>
                  </a:lnTo>
                  <a:lnTo>
                    <a:pt x="1117" y="3352"/>
                  </a:lnTo>
                </a:path>
              </a:pathLst>
            </a:custGeom>
            <a:ln w="3175">
              <a:solidFill>
                <a:srgbClr val="5C86AE"/>
              </a:solidFill>
            </a:ln>
          </p:spPr>
          <p:txBody>
            <a:bodyPr wrap="square" lIns="0" tIns="0" rIns="0" bIns="0" rtlCol="0"/>
            <a:lstStyle/>
            <a:p/>
          </p:txBody>
        </p:sp>
        <p:sp>
          <p:nvSpPr>
            <p:cNvPr id="3882" name="object 3882" descr=""/>
            <p:cNvSpPr/>
            <p:nvPr/>
          </p:nvSpPr>
          <p:spPr>
            <a:xfrm>
              <a:off x="5936480" y="2495649"/>
              <a:ext cx="2540" cy="3810"/>
            </a:xfrm>
            <a:custGeom>
              <a:avLst/>
              <a:gdLst/>
              <a:ahLst/>
              <a:cxnLst/>
              <a:rect l="l" t="t" r="r" b="b"/>
              <a:pathLst>
                <a:path w="2539" h="3810">
                  <a:moveTo>
                    <a:pt x="2247" y="0"/>
                  </a:moveTo>
                  <a:lnTo>
                    <a:pt x="0" y="1117"/>
                  </a:lnTo>
                  <a:lnTo>
                    <a:pt x="0" y="3352"/>
                  </a:lnTo>
                </a:path>
              </a:pathLst>
            </a:custGeom>
            <a:ln w="3175">
              <a:solidFill>
                <a:srgbClr val="5C86AE"/>
              </a:solidFill>
            </a:ln>
          </p:spPr>
          <p:txBody>
            <a:bodyPr wrap="square" lIns="0" tIns="0" rIns="0" bIns="0" rtlCol="0"/>
            <a:lstStyle/>
            <a:p/>
          </p:txBody>
        </p:sp>
        <p:sp>
          <p:nvSpPr>
            <p:cNvPr id="3883" name="object 3883" descr=""/>
            <p:cNvSpPr/>
            <p:nvPr/>
          </p:nvSpPr>
          <p:spPr>
            <a:xfrm>
              <a:off x="5937600" y="2502352"/>
              <a:ext cx="1905" cy="1270"/>
            </a:xfrm>
            <a:custGeom>
              <a:avLst/>
              <a:gdLst/>
              <a:ahLst/>
              <a:cxnLst/>
              <a:rect l="l" t="t" r="r" b="b"/>
              <a:pathLst>
                <a:path w="1904" h="1269">
                  <a:moveTo>
                    <a:pt x="0" y="0"/>
                  </a:moveTo>
                  <a:lnTo>
                    <a:pt x="1689" y="1104"/>
                  </a:lnTo>
                </a:path>
              </a:pathLst>
            </a:custGeom>
            <a:ln w="3175">
              <a:solidFill>
                <a:srgbClr val="5C86AE"/>
              </a:solidFill>
            </a:ln>
          </p:spPr>
          <p:txBody>
            <a:bodyPr wrap="square" lIns="0" tIns="0" rIns="0" bIns="0" rtlCol="0"/>
            <a:lstStyle/>
            <a:p/>
          </p:txBody>
        </p:sp>
        <p:sp>
          <p:nvSpPr>
            <p:cNvPr id="3884" name="object 3884" descr=""/>
            <p:cNvSpPr/>
            <p:nvPr/>
          </p:nvSpPr>
          <p:spPr>
            <a:xfrm>
              <a:off x="5938727" y="2495090"/>
              <a:ext cx="1905" cy="635"/>
            </a:xfrm>
            <a:custGeom>
              <a:avLst/>
              <a:gdLst/>
              <a:ahLst/>
              <a:cxnLst/>
              <a:rect l="l" t="t" r="r" b="b"/>
              <a:pathLst>
                <a:path w="1904" h="635">
                  <a:moveTo>
                    <a:pt x="1663" y="0"/>
                  </a:moveTo>
                  <a:lnTo>
                    <a:pt x="0" y="558"/>
                  </a:lnTo>
                </a:path>
              </a:pathLst>
            </a:custGeom>
            <a:ln w="3175">
              <a:solidFill>
                <a:srgbClr val="5C86AE"/>
              </a:solidFill>
            </a:ln>
          </p:spPr>
          <p:txBody>
            <a:bodyPr wrap="square" lIns="0" tIns="0" rIns="0" bIns="0" rtlCol="0"/>
            <a:lstStyle/>
            <a:p/>
          </p:txBody>
        </p:sp>
        <p:sp>
          <p:nvSpPr>
            <p:cNvPr id="3885" name="object 3885" descr=""/>
            <p:cNvSpPr/>
            <p:nvPr/>
          </p:nvSpPr>
          <p:spPr>
            <a:xfrm>
              <a:off x="5939282" y="2501788"/>
              <a:ext cx="4445" cy="1905"/>
            </a:xfrm>
            <a:custGeom>
              <a:avLst/>
              <a:gdLst/>
              <a:ahLst/>
              <a:cxnLst/>
              <a:rect l="l" t="t" r="r" b="b"/>
              <a:pathLst>
                <a:path w="4445" h="1905">
                  <a:moveTo>
                    <a:pt x="3911" y="0"/>
                  </a:moveTo>
                  <a:lnTo>
                    <a:pt x="2222" y="558"/>
                  </a:lnTo>
                  <a:lnTo>
                    <a:pt x="0" y="1676"/>
                  </a:lnTo>
                  <a:lnTo>
                    <a:pt x="2222" y="558"/>
                  </a:lnTo>
                </a:path>
              </a:pathLst>
            </a:custGeom>
            <a:ln w="3175">
              <a:solidFill>
                <a:srgbClr val="5C86AE"/>
              </a:solidFill>
            </a:ln>
          </p:spPr>
          <p:txBody>
            <a:bodyPr wrap="square" lIns="0" tIns="0" rIns="0" bIns="0" rtlCol="0"/>
            <a:lstStyle/>
            <a:p/>
          </p:txBody>
        </p:sp>
        <p:sp>
          <p:nvSpPr>
            <p:cNvPr id="3886" name="object 3886" descr=""/>
            <p:cNvSpPr/>
            <p:nvPr/>
          </p:nvSpPr>
          <p:spPr>
            <a:xfrm>
              <a:off x="5940388" y="2495089"/>
              <a:ext cx="3810" cy="3175"/>
            </a:xfrm>
            <a:custGeom>
              <a:avLst/>
              <a:gdLst/>
              <a:ahLst/>
              <a:cxnLst/>
              <a:rect l="l" t="t" r="r" b="b"/>
              <a:pathLst>
                <a:path w="3810" h="3175">
                  <a:moveTo>
                    <a:pt x="1676" y="1117"/>
                  </a:moveTo>
                  <a:lnTo>
                    <a:pt x="0" y="0"/>
                  </a:lnTo>
                  <a:lnTo>
                    <a:pt x="1676" y="1117"/>
                  </a:lnTo>
                  <a:lnTo>
                    <a:pt x="3365" y="2793"/>
                  </a:lnTo>
                </a:path>
              </a:pathLst>
            </a:custGeom>
            <a:ln w="3175">
              <a:solidFill>
                <a:srgbClr val="5C86AE"/>
              </a:solidFill>
            </a:ln>
          </p:spPr>
          <p:txBody>
            <a:bodyPr wrap="square" lIns="0" tIns="0" rIns="0" bIns="0" rtlCol="0"/>
            <a:lstStyle/>
            <a:p/>
          </p:txBody>
        </p:sp>
        <p:sp>
          <p:nvSpPr>
            <p:cNvPr id="3887" name="object 3887" descr=""/>
            <p:cNvSpPr/>
            <p:nvPr/>
          </p:nvSpPr>
          <p:spPr>
            <a:xfrm>
              <a:off x="5941507" y="2501793"/>
              <a:ext cx="1905" cy="635"/>
            </a:xfrm>
            <a:custGeom>
              <a:avLst/>
              <a:gdLst/>
              <a:ahLst/>
              <a:cxnLst/>
              <a:rect l="l" t="t" r="r" b="b"/>
              <a:pathLst>
                <a:path w="1904" h="635">
                  <a:moveTo>
                    <a:pt x="0" y="558"/>
                  </a:moveTo>
                  <a:lnTo>
                    <a:pt x="1689" y="0"/>
                  </a:lnTo>
                </a:path>
              </a:pathLst>
            </a:custGeom>
            <a:ln w="3175">
              <a:solidFill>
                <a:srgbClr val="5C86AE"/>
              </a:solidFill>
            </a:ln>
          </p:spPr>
          <p:txBody>
            <a:bodyPr wrap="square" lIns="0" tIns="0" rIns="0" bIns="0" rtlCol="0"/>
            <a:lstStyle/>
            <a:p/>
          </p:txBody>
        </p:sp>
        <p:sp>
          <p:nvSpPr>
            <p:cNvPr id="3888" name="object 3888" descr=""/>
            <p:cNvSpPr/>
            <p:nvPr/>
          </p:nvSpPr>
          <p:spPr>
            <a:xfrm>
              <a:off x="5942062" y="2496205"/>
              <a:ext cx="1905" cy="1905"/>
            </a:xfrm>
            <a:custGeom>
              <a:avLst/>
              <a:gdLst/>
              <a:ahLst/>
              <a:cxnLst/>
              <a:rect l="l" t="t" r="r" b="b"/>
              <a:pathLst>
                <a:path w="1904" h="1905">
                  <a:moveTo>
                    <a:pt x="1689" y="1676"/>
                  </a:moveTo>
                  <a:lnTo>
                    <a:pt x="0" y="0"/>
                  </a:lnTo>
                </a:path>
              </a:pathLst>
            </a:custGeom>
            <a:ln w="3175">
              <a:solidFill>
                <a:srgbClr val="5C86AE"/>
              </a:solidFill>
            </a:ln>
          </p:spPr>
          <p:txBody>
            <a:bodyPr wrap="square" lIns="0" tIns="0" rIns="0" bIns="0" rtlCol="0"/>
            <a:lstStyle/>
            <a:p/>
          </p:txBody>
        </p:sp>
        <p:sp>
          <p:nvSpPr>
            <p:cNvPr id="3889" name="object 3889" descr=""/>
            <p:cNvSpPr/>
            <p:nvPr/>
          </p:nvSpPr>
          <p:spPr>
            <a:xfrm>
              <a:off x="5943192" y="2497879"/>
              <a:ext cx="635" cy="4445"/>
            </a:xfrm>
            <a:custGeom>
              <a:avLst/>
              <a:gdLst/>
              <a:ahLst/>
              <a:cxnLst/>
              <a:rect l="l" t="t" r="r" b="b"/>
              <a:pathLst>
                <a:path w="635" h="4444">
                  <a:moveTo>
                    <a:pt x="558" y="1676"/>
                  </a:moveTo>
                  <a:lnTo>
                    <a:pt x="558" y="0"/>
                  </a:lnTo>
                  <a:lnTo>
                    <a:pt x="558" y="1676"/>
                  </a:lnTo>
                  <a:lnTo>
                    <a:pt x="0" y="3911"/>
                  </a:lnTo>
                  <a:lnTo>
                    <a:pt x="558" y="1676"/>
                  </a:lnTo>
                </a:path>
              </a:pathLst>
            </a:custGeom>
            <a:ln w="3175">
              <a:solidFill>
                <a:srgbClr val="5C86AE"/>
              </a:solidFill>
            </a:ln>
          </p:spPr>
          <p:txBody>
            <a:bodyPr wrap="square" lIns="0" tIns="0" rIns="0" bIns="0" rtlCol="0"/>
            <a:lstStyle/>
            <a:p/>
          </p:txBody>
        </p:sp>
        <p:sp>
          <p:nvSpPr>
            <p:cNvPr id="3890" name="object 3890" descr=""/>
            <p:cNvSpPr/>
            <p:nvPr/>
          </p:nvSpPr>
          <p:spPr>
            <a:xfrm>
              <a:off x="5298346" y="2472760"/>
              <a:ext cx="635" cy="1270"/>
            </a:xfrm>
            <a:custGeom>
              <a:avLst/>
              <a:gdLst/>
              <a:ahLst/>
              <a:cxnLst/>
              <a:rect l="l" t="t" r="r" b="b"/>
              <a:pathLst>
                <a:path w="635" h="1269">
                  <a:moveTo>
                    <a:pt x="0" y="0"/>
                  </a:moveTo>
                  <a:lnTo>
                    <a:pt x="0" y="558"/>
                  </a:lnTo>
                  <a:lnTo>
                    <a:pt x="571" y="558"/>
                  </a:lnTo>
                  <a:lnTo>
                    <a:pt x="571" y="1117"/>
                  </a:lnTo>
                  <a:lnTo>
                    <a:pt x="571" y="558"/>
                  </a:lnTo>
                  <a:lnTo>
                    <a:pt x="0" y="0"/>
                  </a:lnTo>
                </a:path>
              </a:pathLst>
            </a:custGeom>
            <a:ln w="3175">
              <a:solidFill>
                <a:srgbClr val="5C86AE"/>
              </a:solidFill>
            </a:ln>
          </p:spPr>
          <p:txBody>
            <a:bodyPr wrap="square" lIns="0" tIns="0" rIns="0" bIns="0" rtlCol="0"/>
            <a:lstStyle/>
            <a:p/>
          </p:txBody>
        </p:sp>
        <p:sp>
          <p:nvSpPr>
            <p:cNvPr id="3891" name="object 3891" descr=""/>
            <p:cNvSpPr/>
            <p:nvPr/>
          </p:nvSpPr>
          <p:spPr>
            <a:xfrm>
              <a:off x="5297798" y="247275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892" name="object 3892" descr=""/>
            <p:cNvSpPr/>
            <p:nvPr/>
          </p:nvSpPr>
          <p:spPr>
            <a:xfrm>
              <a:off x="5853859" y="2502349"/>
              <a:ext cx="635" cy="2540"/>
            </a:xfrm>
            <a:custGeom>
              <a:avLst/>
              <a:gdLst/>
              <a:ahLst/>
              <a:cxnLst/>
              <a:rect l="l" t="t" r="r" b="b"/>
              <a:pathLst>
                <a:path w="635" h="2539">
                  <a:moveTo>
                    <a:pt x="558" y="2235"/>
                  </a:moveTo>
                  <a:lnTo>
                    <a:pt x="0" y="1117"/>
                  </a:lnTo>
                  <a:lnTo>
                    <a:pt x="558" y="0"/>
                  </a:lnTo>
                </a:path>
              </a:pathLst>
            </a:custGeom>
            <a:ln w="3175">
              <a:solidFill>
                <a:srgbClr val="5C86AE"/>
              </a:solidFill>
            </a:ln>
          </p:spPr>
          <p:txBody>
            <a:bodyPr wrap="square" lIns="0" tIns="0" rIns="0" bIns="0" rtlCol="0"/>
            <a:lstStyle/>
            <a:p/>
          </p:txBody>
        </p:sp>
        <p:sp>
          <p:nvSpPr>
            <p:cNvPr id="3893" name="object 3893" descr=""/>
            <p:cNvSpPr/>
            <p:nvPr/>
          </p:nvSpPr>
          <p:spPr>
            <a:xfrm>
              <a:off x="5854418" y="2501234"/>
              <a:ext cx="1905" cy="1270"/>
            </a:xfrm>
            <a:custGeom>
              <a:avLst/>
              <a:gdLst/>
              <a:ahLst/>
              <a:cxnLst/>
              <a:rect l="l" t="t" r="r" b="b"/>
              <a:pathLst>
                <a:path w="1904" h="1269">
                  <a:moveTo>
                    <a:pt x="0" y="1117"/>
                  </a:moveTo>
                  <a:lnTo>
                    <a:pt x="558" y="0"/>
                  </a:lnTo>
                  <a:lnTo>
                    <a:pt x="1676" y="0"/>
                  </a:lnTo>
                </a:path>
              </a:pathLst>
            </a:custGeom>
            <a:ln w="3175">
              <a:solidFill>
                <a:srgbClr val="5C86AE"/>
              </a:solidFill>
            </a:ln>
          </p:spPr>
          <p:txBody>
            <a:bodyPr wrap="square" lIns="0" tIns="0" rIns="0" bIns="0" rtlCol="0"/>
            <a:lstStyle/>
            <a:p/>
          </p:txBody>
        </p:sp>
        <p:sp>
          <p:nvSpPr>
            <p:cNvPr id="3894" name="object 3894" descr=""/>
            <p:cNvSpPr/>
            <p:nvPr/>
          </p:nvSpPr>
          <p:spPr>
            <a:xfrm>
              <a:off x="5854415" y="2504582"/>
              <a:ext cx="1905" cy="1905"/>
            </a:xfrm>
            <a:custGeom>
              <a:avLst/>
              <a:gdLst/>
              <a:ahLst/>
              <a:cxnLst/>
              <a:rect l="l" t="t" r="r" b="b"/>
              <a:pathLst>
                <a:path w="1904" h="1905">
                  <a:moveTo>
                    <a:pt x="1676" y="1676"/>
                  </a:moveTo>
                  <a:lnTo>
                    <a:pt x="558" y="1676"/>
                  </a:lnTo>
                  <a:lnTo>
                    <a:pt x="0" y="0"/>
                  </a:lnTo>
                </a:path>
              </a:pathLst>
            </a:custGeom>
            <a:ln w="3175">
              <a:solidFill>
                <a:srgbClr val="5C86AE"/>
              </a:solidFill>
            </a:ln>
          </p:spPr>
          <p:txBody>
            <a:bodyPr wrap="square" lIns="0" tIns="0" rIns="0" bIns="0" rtlCol="0"/>
            <a:lstStyle/>
            <a:p/>
          </p:txBody>
        </p:sp>
        <p:sp>
          <p:nvSpPr>
            <p:cNvPr id="3895" name="object 3895" descr=""/>
            <p:cNvSpPr/>
            <p:nvPr/>
          </p:nvSpPr>
          <p:spPr>
            <a:xfrm>
              <a:off x="5854974" y="2500112"/>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896" name="object 3896" descr=""/>
            <p:cNvSpPr/>
            <p:nvPr/>
          </p:nvSpPr>
          <p:spPr>
            <a:xfrm>
              <a:off x="5857208" y="2506258"/>
              <a:ext cx="635" cy="0"/>
            </a:xfrm>
            <a:custGeom>
              <a:avLst/>
              <a:gdLst/>
              <a:ahLst/>
              <a:cxnLst/>
              <a:rect l="l" t="t" r="r" b="b"/>
              <a:pathLst>
                <a:path w="635" h="0">
                  <a:moveTo>
                    <a:pt x="0" y="0"/>
                  </a:moveTo>
                  <a:lnTo>
                    <a:pt x="0" y="0"/>
                  </a:lnTo>
                  <a:lnTo>
                    <a:pt x="558" y="0"/>
                  </a:lnTo>
                </a:path>
              </a:pathLst>
            </a:custGeom>
            <a:ln w="3175">
              <a:solidFill>
                <a:srgbClr val="5C86AE"/>
              </a:solidFill>
            </a:ln>
          </p:spPr>
          <p:txBody>
            <a:bodyPr wrap="square" lIns="0" tIns="0" rIns="0" bIns="0" rtlCol="0"/>
            <a:lstStyle/>
            <a:p/>
          </p:txBody>
        </p:sp>
        <p:sp>
          <p:nvSpPr>
            <p:cNvPr id="3897" name="object 3897" descr=""/>
            <p:cNvSpPr/>
            <p:nvPr/>
          </p:nvSpPr>
          <p:spPr>
            <a:xfrm>
              <a:off x="5857208" y="2501229"/>
              <a:ext cx="1905" cy="1270"/>
            </a:xfrm>
            <a:custGeom>
              <a:avLst/>
              <a:gdLst/>
              <a:ahLst/>
              <a:cxnLst/>
              <a:rect l="l" t="t" r="r" b="b"/>
              <a:pathLst>
                <a:path w="1904" h="1269">
                  <a:moveTo>
                    <a:pt x="0" y="0"/>
                  </a:moveTo>
                  <a:lnTo>
                    <a:pt x="558" y="0"/>
                  </a:lnTo>
                  <a:lnTo>
                    <a:pt x="1676" y="1117"/>
                  </a:lnTo>
                </a:path>
              </a:pathLst>
            </a:custGeom>
            <a:ln w="3175">
              <a:solidFill>
                <a:srgbClr val="5C86AE"/>
              </a:solidFill>
            </a:ln>
          </p:spPr>
          <p:txBody>
            <a:bodyPr wrap="square" lIns="0" tIns="0" rIns="0" bIns="0" rtlCol="0"/>
            <a:lstStyle/>
            <a:p/>
          </p:txBody>
        </p:sp>
        <p:sp>
          <p:nvSpPr>
            <p:cNvPr id="3898" name="object 3898" descr=""/>
            <p:cNvSpPr/>
            <p:nvPr/>
          </p:nvSpPr>
          <p:spPr>
            <a:xfrm>
              <a:off x="5857764" y="2502352"/>
              <a:ext cx="1905" cy="4445"/>
            </a:xfrm>
            <a:custGeom>
              <a:avLst/>
              <a:gdLst/>
              <a:ahLst/>
              <a:cxnLst/>
              <a:rect l="l" t="t" r="r" b="b"/>
              <a:pathLst>
                <a:path w="1904" h="4444">
                  <a:moveTo>
                    <a:pt x="1117" y="0"/>
                  </a:moveTo>
                  <a:lnTo>
                    <a:pt x="1676" y="1104"/>
                  </a:lnTo>
                  <a:lnTo>
                    <a:pt x="1117" y="2235"/>
                  </a:lnTo>
                  <a:lnTo>
                    <a:pt x="0" y="3911"/>
                  </a:lnTo>
                </a:path>
              </a:pathLst>
            </a:custGeom>
            <a:ln w="3175">
              <a:solidFill>
                <a:srgbClr val="5C86AE"/>
              </a:solidFill>
            </a:ln>
          </p:spPr>
          <p:txBody>
            <a:bodyPr wrap="square" lIns="0" tIns="0" rIns="0" bIns="0" rtlCol="0"/>
            <a:lstStyle/>
            <a:p/>
          </p:txBody>
        </p:sp>
        <p:sp>
          <p:nvSpPr>
            <p:cNvPr id="3899" name="object 3899" descr=""/>
            <p:cNvSpPr/>
            <p:nvPr/>
          </p:nvSpPr>
          <p:spPr>
            <a:xfrm>
              <a:off x="5951565" y="2504022"/>
              <a:ext cx="5715" cy="3810"/>
            </a:xfrm>
            <a:custGeom>
              <a:avLst/>
              <a:gdLst/>
              <a:ahLst/>
              <a:cxnLst/>
              <a:rect l="l" t="t" r="r" b="b"/>
              <a:pathLst>
                <a:path w="5714" h="3810">
                  <a:moveTo>
                    <a:pt x="0" y="3352"/>
                  </a:moveTo>
                  <a:lnTo>
                    <a:pt x="0" y="2794"/>
                  </a:lnTo>
                  <a:lnTo>
                    <a:pt x="0" y="2235"/>
                  </a:lnTo>
                  <a:lnTo>
                    <a:pt x="558" y="1676"/>
                  </a:lnTo>
                  <a:lnTo>
                    <a:pt x="558" y="1117"/>
                  </a:lnTo>
                  <a:lnTo>
                    <a:pt x="1117" y="558"/>
                  </a:lnTo>
                  <a:lnTo>
                    <a:pt x="1676" y="558"/>
                  </a:lnTo>
                  <a:lnTo>
                    <a:pt x="2235" y="558"/>
                  </a:lnTo>
                  <a:lnTo>
                    <a:pt x="2794" y="0"/>
                  </a:lnTo>
                  <a:lnTo>
                    <a:pt x="3352" y="558"/>
                  </a:lnTo>
                  <a:lnTo>
                    <a:pt x="3911" y="558"/>
                  </a:lnTo>
                  <a:lnTo>
                    <a:pt x="4470" y="558"/>
                  </a:lnTo>
                  <a:lnTo>
                    <a:pt x="5029" y="1117"/>
                  </a:lnTo>
                  <a:lnTo>
                    <a:pt x="5029" y="1676"/>
                  </a:lnTo>
                  <a:lnTo>
                    <a:pt x="5575" y="2235"/>
                  </a:lnTo>
                  <a:lnTo>
                    <a:pt x="5575" y="2794"/>
                  </a:lnTo>
                  <a:lnTo>
                    <a:pt x="5575" y="3352"/>
                  </a:lnTo>
                </a:path>
              </a:pathLst>
            </a:custGeom>
            <a:ln w="3175">
              <a:solidFill>
                <a:srgbClr val="5C86AE"/>
              </a:solidFill>
            </a:ln>
          </p:spPr>
          <p:txBody>
            <a:bodyPr wrap="square" lIns="0" tIns="0" rIns="0" bIns="0" rtlCol="0"/>
            <a:lstStyle/>
            <a:p/>
          </p:txBody>
        </p:sp>
        <p:sp>
          <p:nvSpPr>
            <p:cNvPr id="3900" name="object 3900" descr=""/>
            <p:cNvSpPr/>
            <p:nvPr/>
          </p:nvSpPr>
          <p:spPr>
            <a:xfrm>
              <a:off x="5953796" y="2510166"/>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901" name="object 3901" descr=""/>
            <p:cNvSpPr/>
            <p:nvPr/>
          </p:nvSpPr>
          <p:spPr>
            <a:xfrm>
              <a:off x="5301695" y="2471643"/>
              <a:ext cx="635" cy="6985"/>
            </a:xfrm>
            <a:custGeom>
              <a:avLst/>
              <a:gdLst/>
              <a:ahLst/>
              <a:cxnLst/>
              <a:rect l="l" t="t" r="r" b="b"/>
              <a:pathLst>
                <a:path w="635" h="6985">
                  <a:moveTo>
                    <a:pt x="0" y="558"/>
                  </a:moveTo>
                  <a:lnTo>
                    <a:pt x="0" y="558"/>
                  </a:lnTo>
                  <a:lnTo>
                    <a:pt x="0" y="6692"/>
                  </a:lnTo>
                  <a:lnTo>
                    <a:pt x="558" y="6692"/>
                  </a:lnTo>
                  <a:lnTo>
                    <a:pt x="0" y="5029"/>
                  </a:lnTo>
                  <a:lnTo>
                    <a:pt x="0" y="3911"/>
                  </a:lnTo>
                  <a:lnTo>
                    <a:pt x="0" y="2793"/>
                  </a:lnTo>
                  <a:lnTo>
                    <a:pt x="558" y="1676"/>
                  </a:lnTo>
                  <a:lnTo>
                    <a:pt x="0" y="1117"/>
                  </a:lnTo>
                  <a:lnTo>
                    <a:pt x="0" y="0"/>
                  </a:lnTo>
                </a:path>
              </a:pathLst>
            </a:custGeom>
            <a:ln w="3175">
              <a:solidFill>
                <a:srgbClr val="5C86AE"/>
              </a:solidFill>
            </a:ln>
          </p:spPr>
          <p:txBody>
            <a:bodyPr wrap="square" lIns="0" tIns="0" rIns="0" bIns="0" rtlCol="0"/>
            <a:lstStyle/>
            <a:p/>
          </p:txBody>
        </p:sp>
        <p:sp>
          <p:nvSpPr>
            <p:cNvPr id="3902" name="object 3902" descr=""/>
            <p:cNvSpPr/>
            <p:nvPr/>
          </p:nvSpPr>
          <p:spPr>
            <a:xfrm>
              <a:off x="5361994" y="2492297"/>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3903" name="object 3903" descr=""/>
            <p:cNvSpPr/>
            <p:nvPr/>
          </p:nvSpPr>
          <p:spPr>
            <a:xfrm>
              <a:off x="5358085" y="2492296"/>
              <a:ext cx="1905" cy="3810"/>
            </a:xfrm>
            <a:custGeom>
              <a:avLst/>
              <a:gdLst/>
              <a:ahLst/>
              <a:cxnLst/>
              <a:rect l="l" t="t" r="r" b="b"/>
              <a:pathLst>
                <a:path w="1904" h="3810">
                  <a:moveTo>
                    <a:pt x="1676" y="3352"/>
                  </a:moveTo>
                  <a:lnTo>
                    <a:pt x="0" y="2235"/>
                  </a:lnTo>
                  <a:lnTo>
                    <a:pt x="0" y="0"/>
                  </a:lnTo>
                </a:path>
              </a:pathLst>
            </a:custGeom>
            <a:ln w="3175">
              <a:solidFill>
                <a:srgbClr val="5C86AE"/>
              </a:solidFill>
            </a:ln>
          </p:spPr>
          <p:txBody>
            <a:bodyPr wrap="square" lIns="0" tIns="0" rIns="0" bIns="0" rtlCol="0"/>
            <a:lstStyle/>
            <a:p/>
          </p:txBody>
        </p:sp>
        <p:sp>
          <p:nvSpPr>
            <p:cNvPr id="3904" name="object 3904" descr=""/>
            <p:cNvSpPr/>
            <p:nvPr/>
          </p:nvSpPr>
          <p:spPr>
            <a:xfrm>
              <a:off x="5359762" y="2491184"/>
              <a:ext cx="2540" cy="1270"/>
            </a:xfrm>
            <a:custGeom>
              <a:avLst/>
              <a:gdLst/>
              <a:ahLst/>
              <a:cxnLst/>
              <a:rect l="l" t="t" r="r" b="b"/>
              <a:pathLst>
                <a:path w="2539" h="1269">
                  <a:moveTo>
                    <a:pt x="0" y="0"/>
                  </a:moveTo>
                  <a:lnTo>
                    <a:pt x="2235" y="1117"/>
                  </a:lnTo>
                </a:path>
              </a:pathLst>
            </a:custGeom>
            <a:ln w="3175">
              <a:solidFill>
                <a:srgbClr val="5C86AE"/>
              </a:solidFill>
            </a:ln>
          </p:spPr>
          <p:txBody>
            <a:bodyPr wrap="square" lIns="0" tIns="0" rIns="0" bIns="0" rtlCol="0"/>
            <a:lstStyle/>
            <a:p/>
          </p:txBody>
        </p:sp>
        <p:sp>
          <p:nvSpPr>
            <p:cNvPr id="3905" name="object 3905" descr=""/>
            <p:cNvSpPr/>
            <p:nvPr/>
          </p:nvSpPr>
          <p:spPr>
            <a:xfrm>
              <a:off x="5359759" y="2494533"/>
              <a:ext cx="2540" cy="1270"/>
            </a:xfrm>
            <a:custGeom>
              <a:avLst/>
              <a:gdLst/>
              <a:ahLst/>
              <a:cxnLst/>
              <a:rect l="l" t="t" r="r" b="b"/>
              <a:pathLst>
                <a:path w="2539" h="1269">
                  <a:moveTo>
                    <a:pt x="2235" y="0"/>
                  </a:moveTo>
                  <a:lnTo>
                    <a:pt x="0" y="1117"/>
                  </a:lnTo>
                </a:path>
              </a:pathLst>
            </a:custGeom>
            <a:ln w="3175">
              <a:solidFill>
                <a:srgbClr val="5C86AE"/>
              </a:solidFill>
            </a:ln>
          </p:spPr>
          <p:txBody>
            <a:bodyPr wrap="square" lIns="0" tIns="0" rIns="0" bIns="0" rtlCol="0"/>
            <a:lstStyle/>
            <a:p/>
          </p:txBody>
        </p:sp>
        <p:sp>
          <p:nvSpPr>
            <p:cNvPr id="3906" name="object 3906" descr=""/>
            <p:cNvSpPr/>
            <p:nvPr/>
          </p:nvSpPr>
          <p:spPr>
            <a:xfrm>
              <a:off x="5358088" y="2491182"/>
              <a:ext cx="1905" cy="1270"/>
            </a:xfrm>
            <a:custGeom>
              <a:avLst/>
              <a:gdLst/>
              <a:ahLst/>
              <a:cxnLst/>
              <a:rect l="l" t="t" r="r" b="b"/>
              <a:pathLst>
                <a:path w="1904" h="1269">
                  <a:moveTo>
                    <a:pt x="0" y="1117"/>
                  </a:moveTo>
                  <a:lnTo>
                    <a:pt x="1676" y="0"/>
                  </a:lnTo>
                </a:path>
              </a:pathLst>
            </a:custGeom>
            <a:ln w="3175">
              <a:solidFill>
                <a:srgbClr val="5C86AE"/>
              </a:solidFill>
            </a:ln>
          </p:spPr>
          <p:txBody>
            <a:bodyPr wrap="square" lIns="0" tIns="0" rIns="0" bIns="0" rtlCol="0"/>
            <a:lstStyle/>
            <a:p/>
          </p:txBody>
        </p:sp>
        <p:sp>
          <p:nvSpPr>
            <p:cNvPr id="3907" name="object 3907" descr=""/>
            <p:cNvSpPr/>
            <p:nvPr/>
          </p:nvSpPr>
          <p:spPr>
            <a:xfrm>
              <a:off x="5959377" y="2503468"/>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908" name="object 3908" descr=""/>
            <p:cNvSpPr/>
            <p:nvPr/>
          </p:nvSpPr>
          <p:spPr>
            <a:xfrm>
              <a:off x="5957703" y="2501787"/>
              <a:ext cx="1270" cy="1270"/>
            </a:xfrm>
            <a:custGeom>
              <a:avLst/>
              <a:gdLst/>
              <a:ahLst/>
              <a:cxnLst/>
              <a:rect l="l" t="t" r="r" b="b"/>
              <a:pathLst>
                <a:path w="1270" h="1269">
                  <a:moveTo>
                    <a:pt x="1117" y="1117"/>
                  </a:moveTo>
                  <a:lnTo>
                    <a:pt x="558" y="571"/>
                  </a:lnTo>
                  <a:lnTo>
                    <a:pt x="0" y="0"/>
                  </a:lnTo>
                </a:path>
              </a:pathLst>
            </a:custGeom>
            <a:ln w="3175">
              <a:solidFill>
                <a:srgbClr val="5C86AE"/>
              </a:solidFill>
            </a:ln>
          </p:spPr>
          <p:txBody>
            <a:bodyPr wrap="square" lIns="0" tIns="0" rIns="0" bIns="0" rtlCol="0"/>
            <a:lstStyle/>
            <a:p/>
          </p:txBody>
        </p:sp>
        <p:sp>
          <p:nvSpPr>
            <p:cNvPr id="3909" name="object 3909" descr=""/>
            <p:cNvSpPr/>
            <p:nvPr/>
          </p:nvSpPr>
          <p:spPr>
            <a:xfrm>
              <a:off x="5958262" y="2502352"/>
              <a:ext cx="1905" cy="1905"/>
            </a:xfrm>
            <a:custGeom>
              <a:avLst/>
              <a:gdLst/>
              <a:ahLst/>
              <a:cxnLst/>
              <a:rect l="l" t="t" r="r" b="b"/>
              <a:pathLst>
                <a:path w="1904" h="1905">
                  <a:moveTo>
                    <a:pt x="0" y="0"/>
                  </a:moveTo>
                  <a:lnTo>
                    <a:pt x="1676" y="1676"/>
                  </a:lnTo>
                </a:path>
              </a:pathLst>
            </a:custGeom>
            <a:ln w="3175">
              <a:solidFill>
                <a:srgbClr val="5C86AE"/>
              </a:solidFill>
            </a:ln>
          </p:spPr>
          <p:txBody>
            <a:bodyPr wrap="square" lIns="0" tIns="0" rIns="0" bIns="0" rtlCol="0"/>
            <a:lstStyle/>
            <a:p/>
          </p:txBody>
        </p:sp>
        <p:sp>
          <p:nvSpPr>
            <p:cNvPr id="3910" name="object 3910" descr=""/>
            <p:cNvSpPr/>
            <p:nvPr/>
          </p:nvSpPr>
          <p:spPr>
            <a:xfrm>
              <a:off x="5496543" y="2368357"/>
              <a:ext cx="4445" cy="0"/>
            </a:xfrm>
            <a:custGeom>
              <a:avLst/>
              <a:gdLst/>
              <a:ahLst/>
              <a:cxnLst/>
              <a:rect l="l" t="t" r="r" b="b"/>
              <a:pathLst>
                <a:path w="4445" h="0">
                  <a:moveTo>
                    <a:pt x="3911" y="0"/>
                  </a:moveTo>
                  <a:lnTo>
                    <a:pt x="1676" y="0"/>
                  </a:lnTo>
                  <a:lnTo>
                    <a:pt x="0" y="0"/>
                  </a:lnTo>
                </a:path>
              </a:pathLst>
            </a:custGeom>
            <a:ln w="3175">
              <a:solidFill>
                <a:srgbClr val="5C86AE"/>
              </a:solidFill>
            </a:ln>
          </p:spPr>
          <p:txBody>
            <a:bodyPr wrap="square" lIns="0" tIns="0" rIns="0" bIns="0" rtlCol="0"/>
            <a:lstStyle/>
            <a:p/>
          </p:txBody>
        </p:sp>
        <p:sp>
          <p:nvSpPr>
            <p:cNvPr id="3911" name="object 3911" descr=""/>
            <p:cNvSpPr/>
            <p:nvPr/>
          </p:nvSpPr>
          <p:spPr>
            <a:xfrm>
              <a:off x="5484267" y="237114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912" name="object 3912" descr=""/>
            <p:cNvSpPr/>
            <p:nvPr/>
          </p:nvSpPr>
          <p:spPr>
            <a:xfrm>
              <a:off x="5488731" y="2370589"/>
              <a:ext cx="2540" cy="0"/>
            </a:xfrm>
            <a:custGeom>
              <a:avLst/>
              <a:gdLst/>
              <a:ahLst/>
              <a:cxnLst/>
              <a:rect l="l" t="t" r="r" b="b"/>
              <a:pathLst>
                <a:path w="2539" h="0">
                  <a:moveTo>
                    <a:pt x="2235" y="0"/>
                  </a:moveTo>
                  <a:lnTo>
                    <a:pt x="1676" y="0"/>
                  </a:lnTo>
                  <a:lnTo>
                    <a:pt x="1117" y="0"/>
                  </a:lnTo>
                  <a:lnTo>
                    <a:pt x="558" y="0"/>
                  </a:lnTo>
                  <a:lnTo>
                    <a:pt x="0" y="0"/>
                  </a:lnTo>
                </a:path>
              </a:pathLst>
            </a:custGeom>
            <a:ln w="3175">
              <a:solidFill>
                <a:srgbClr val="5C86AE"/>
              </a:solidFill>
            </a:ln>
          </p:spPr>
          <p:txBody>
            <a:bodyPr wrap="square" lIns="0" tIns="0" rIns="0" bIns="0" rtlCol="0"/>
            <a:lstStyle/>
            <a:p/>
          </p:txBody>
        </p:sp>
        <p:sp>
          <p:nvSpPr>
            <p:cNvPr id="3913" name="object 3913" descr=""/>
            <p:cNvSpPr/>
            <p:nvPr/>
          </p:nvSpPr>
          <p:spPr>
            <a:xfrm>
              <a:off x="5491524" y="2367798"/>
              <a:ext cx="28575" cy="1270"/>
            </a:xfrm>
            <a:custGeom>
              <a:avLst/>
              <a:gdLst/>
              <a:ahLst/>
              <a:cxnLst/>
              <a:rect l="l" t="t" r="r" b="b"/>
              <a:pathLst>
                <a:path w="28575" h="1269">
                  <a:moveTo>
                    <a:pt x="0" y="1117"/>
                  </a:moveTo>
                  <a:lnTo>
                    <a:pt x="1117" y="1117"/>
                  </a:lnTo>
                  <a:lnTo>
                    <a:pt x="2235" y="1117"/>
                  </a:lnTo>
                  <a:lnTo>
                    <a:pt x="3352" y="1117"/>
                  </a:lnTo>
                  <a:lnTo>
                    <a:pt x="5029" y="558"/>
                  </a:lnTo>
                  <a:lnTo>
                    <a:pt x="10604" y="558"/>
                  </a:lnTo>
                  <a:lnTo>
                    <a:pt x="16738" y="0"/>
                  </a:lnTo>
                  <a:lnTo>
                    <a:pt x="22326" y="0"/>
                  </a:lnTo>
                  <a:lnTo>
                    <a:pt x="28473" y="0"/>
                  </a:lnTo>
                </a:path>
              </a:pathLst>
            </a:custGeom>
            <a:ln w="3175">
              <a:solidFill>
                <a:srgbClr val="5C86AE"/>
              </a:solidFill>
            </a:ln>
          </p:spPr>
          <p:txBody>
            <a:bodyPr wrap="square" lIns="0" tIns="0" rIns="0" bIns="0" rtlCol="0"/>
            <a:lstStyle/>
            <a:p/>
          </p:txBody>
        </p:sp>
        <p:sp>
          <p:nvSpPr>
            <p:cNvPr id="3914" name="object 3914" descr=""/>
            <p:cNvSpPr/>
            <p:nvPr/>
          </p:nvSpPr>
          <p:spPr>
            <a:xfrm>
              <a:off x="5485385" y="2372265"/>
              <a:ext cx="635" cy="1270"/>
            </a:xfrm>
            <a:custGeom>
              <a:avLst/>
              <a:gdLst/>
              <a:ahLst/>
              <a:cxnLst/>
              <a:rect l="l" t="t" r="r" b="b"/>
              <a:pathLst>
                <a:path w="635" h="1269">
                  <a:moveTo>
                    <a:pt x="558" y="0"/>
                  </a:moveTo>
                  <a:lnTo>
                    <a:pt x="0" y="558"/>
                  </a:lnTo>
                  <a:lnTo>
                    <a:pt x="0" y="1117"/>
                  </a:lnTo>
                </a:path>
              </a:pathLst>
            </a:custGeom>
            <a:ln w="3175">
              <a:solidFill>
                <a:srgbClr val="5C86AE"/>
              </a:solidFill>
            </a:ln>
          </p:spPr>
          <p:txBody>
            <a:bodyPr wrap="square" lIns="0" tIns="0" rIns="0" bIns="0" rtlCol="0"/>
            <a:lstStyle/>
            <a:p/>
          </p:txBody>
        </p:sp>
        <p:sp>
          <p:nvSpPr>
            <p:cNvPr id="3915" name="object 3915" descr=""/>
            <p:cNvSpPr/>
            <p:nvPr/>
          </p:nvSpPr>
          <p:spPr>
            <a:xfrm>
              <a:off x="5485939" y="2370032"/>
              <a:ext cx="5715" cy="3175"/>
            </a:xfrm>
            <a:custGeom>
              <a:avLst/>
              <a:gdLst/>
              <a:ahLst/>
              <a:cxnLst/>
              <a:rect l="l" t="t" r="r" b="b"/>
              <a:pathLst>
                <a:path w="5714" h="3175">
                  <a:moveTo>
                    <a:pt x="3911" y="0"/>
                  </a:moveTo>
                  <a:lnTo>
                    <a:pt x="4470" y="0"/>
                  </a:lnTo>
                  <a:lnTo>
                    <a:pt x="5029" y="0"/>
                  </a:lnTo>
                  <a:lnTo>
                    <a:pt x="5587" y="0"/>
                  </a:lnTo>
                  <a:lnTo>
                    <a:pt x="5029" y="558"/>
                  </a:lnTo>
                  <a:lnTo>
                    <a:pt x="4470" y="558"/>
                  </a:lnTo>
                  <a:lnTo>
                    <a:pt x="3911" y="558"/>
                  </a:lnTo>
                  <a:lnTo>
                    <a:pt x="1676" y="1676"/>
                  </a:lnTo>
                  <a:lnTo>
                    <a:pt x="0" y="2235"/>
                  </a:lnTo>
                  <a:lnTo>
                    <a:pt x="0" y="2794"/>
                  </a:lnTo>
                  <a:lnTo>
                    <a:pt x="558" y="2794"/>
                  </a:lnTo>
                  <a:lnTo>
                    <a:pt x="1117" y="2794"/>
                  </a:lnTo>
                </a:path>
              </a:pathLst>
            </a:custGeom>
            <a:ln w="3175">
              <a:solidFill>
                <a:srgbClr val="5C86AE"/>
              </a:solidFill>
            </a:ln>
          </p:spPr>
          <p:txBody>
            <a:bodyPr wrap="square" lIns="0" tIns="0" rIns="0" bIns="0" rtlCol="0"/>
            <a:lstStyle/>
            <a:p/>
          </p:txBody>
        </p:sp>
        <p:sp>
          <p:nvSpPr>
            <p:cNvPr id="3916" name="object 3916" descr=""/>
            <p:cNvSpPr/>
            <p:nvPr/>
          </p:nvSpPr>
          <p:spPr>
            <a:xfrm>
              <a:off x="5486497" y="2368916"/>
              <a:ext cx="13970" cy="2540"/>
            </a:xfrm>
            <a:custGeom>
              <a:avLst/>
              <a:gdLst/>
              <a:ahLst/>
              <a:cxnLst/>
              <a:rect l="l" t="t" r="r" b="b"/>
              <a:pathLst>
                <a:path w="13970" h="2539">
                  <a:moveTo>
                    <a:pt x="13957" y="0"/>
                  </a:moveTo>
                  <a:lnTo>
                    <a:pt x="9486" y="0"/>
                  </a:lnTo>
                  <a:lnTo>
                    <a:pt x="7264" y="0"/>
                  </a:lnTo>
                  <a:lnTo>
                    <a:pt x="5029" y="0"/>
                  </a:lnTo>
                  <a:lnTo>
                    <a:pt x="3911" y="558"/>
                  </a:lnTo>
                  <a:lnTo>
                    <a:pt x="3352" y="558"/>
                  </a:lnTo>
                  <a:lnTo>
                    <a:pt x="2235" y="558"/>
                  </a:lnTo>
                  <a:lnTo>
                    <a:pt x="1676" y="1117"/>
                  </a:lnTo>
                  <a:lnTo>
                    <a:pt x="1117" y="1117"/>
                  </a:lnTo>
                  <a:lnTo>
                    <a:pt x="558" y="1676"/>
                  </a:lnTo>
                  <a:lnTo>
                    <a:pt x="0" y="1676"/>
                  </a:lnTo>
                  <a:lnTo>
                    <a:pt x="0" y="2235"/>
                  </a:lnTo>
                </a:path>
              </a:pathLst>
            </a:custGeom>
            <a:ln w="3175">
              <a:solidFill>
                <a:srgbClr val="5C86AE"/>
              </a:solidFill>
            </a:ln>
          </p:spPr>
          <p:txBody>
            <a:bodyPr wrap="square" lIns="0" tIns="0" rIns="0" bIns="0" rtlCol="0"/>
            <a:lstStyle/>
            <a:p/>
          </p:txBody>
        </p:sp>
        <p:sp>
          <p:nvSpPr>
            <p:cNvPr id="3917" name="object 3917" descr=""/>
            <p:cNvSpPr/>
            <p:nvPr/>
          </p:nvSpPr>
          <p:spPr>
            <a:xfrm>
              <a:off x="5487060" y="2370031"/>
              <a:ext cx="3175" cy="1270"/>
            </a:xfrm>
            <a:custGeom>
              <a:avLst/>
              <a:gdLst/>
              <a:ahLst/>
              <a:cxnLst/>
              <a:rect l="l" t="t" r="r" b="b"/>
              <a:pathLst>
                <a:path w="3175" h="1269">
                  <a:moveTo>
                    <a:pt x="0" y="1117"/>
                  </a:moveTo>
                  <a:lnTo>
                    <a:pt x="2794" y="0"/>
                  </a:lnTo>
                </a:path>
              </a:pathLst>
            </a:custGeom>
            <a:ln w="3175">
              <a:solidFill>
                <a:srgbClr val="5C86AE"/>
              </a:solidFill>
            </a:ln>
          </p:spPr>
          <p:txBody>
            <a:bodyPr wrap="square" lIns="0" tIns="0" rIns="0" bIns="0" rtlCol="0"/>
            <a:lstStyle/>
            <a:p/>
          </p:txBody>
        </p:sp>
        <p:sp>
          <p:nvSpPr>
            <p:cNvPr id="3918" name="object 3918" descr=""/>
            <p:cNvSpPr/>
            <p:nvPr/>
          </p:nvSpPr>
          <p:spPr>
            <a:xfrm>
              <a:off x="5500455" y="2368357"/>
              <a:ext cx="17145" cy="635"/>
            </a:xfrm>
            <a:custGeom>
              <a:avLst/>
              <a:gdLst/>
              <a:ahLst/>
              <a:cxnLst/>
              <a:rect l="l" t="t" r="r" b="b"/>
              <a:pathLst>
                <a:path w="17145" h="635">
                  <a:moveTo>
                    <a:pt x="0" y="558"/>
                  </a:moveTo>
                  <a:lnTo>
                    <a:pt x="3911" y="558"/>
                  </a:lnTo>
                  <a:lnTo>
                    <a:pt x="8369" y="0"/>
                  </a:lnTo>
                  <a:lnTo>
                    <a:pt x="12280" y="0"/>
                  </a:lnTo>
                  <a:lnTo>
                    <a:pt x="16751" y="0"/>
                  </a:lnTo>
                </a:path>
              </a:pathLst>
            </a:custGeom>
            <a:ln w="3175">
              <a:solidFill>
                <a:srgbClr val="5C86AE"/>
              </a:solidFill>
            </a:ln>
          </p:spPr>
          <p:txBody>
            <a:bodyPr wrap="square" lIns="0" tIns="0" rIns="0" bIns="0" rtlCol="0"/>
            <a:lstStyle/>
            <a:p/>
          </p:txBody>
        </p:sp>
        <p:sp>
          <p:nvSpPr>
            <p:cNvPr id="3919" name="object 3919" descr=""/>
            <p:cNvSpPr/>
            <p:nvPr/>
          </p:nvSpPr>
          <p:spPr>
            <a:xfrm>
              <a:off x="5536742" y="2371147"/>
              <a:ext cx="635" cy="635"/>
            </a:xfrm>
            <a:custGeom>
              <a:avLst/>
              <a:gdLst/>
              <a:ahLst/>
              <a:cxnLst/>
              <a:rect l="l" t="t" r="r" b="b"/>
              <a:pathLst>
                <a:path w="635" h="635">
                  <a:moveTo>
                    <a:pt x="558" y="558"/>
                  </a:moveTo>
                  <a:lnTo>
                    <a:pt x="558" y="0"/>
                  </a:lnTo>
                  <a:lnTo>
                    <a:pt x="0" y="0"/>
                  </a:lnTo>
                </a:path>
              </a:pathLst>
            </a:custGeom>
            <a:ln w="3175">
              <a:solidFill>
                <a:srgbClr val="5C86AE"/>
              </a:solidFill>
            </a:ln>
          </p:spPr>
          <p:txBody>
            <a:bodyPr wrap="square" lIns="0" tIns="0" rIns="0" bIns="0" rtlCol="0"/>
            <a:lstStyle/>
            <a:p/>
          </p:txBody>
        </p:sp>
        <p:sp>
          <p:nvSpPr>
            <p:cNvPr id="3920" name="object 3920" descr=""/>
            <p:cNvSpPr/>
            <p:nvPr/>
          </p:nvSpPr>
          <p:spPr>
            <a:xfrm>
              <a:off x="5531162" y="2371148"/>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3921" name="object 3921" descr=""/>
            <p:cNvSpPr/>
            <p:nvPr/>
          </p:nvSpPr>
          <p:spPr>
            <a:xfrm>
              <a:off x="5537299" y="2371705"/>
              <a:ext cx="2540" cy="1270"/>
            </a:xfrm>
            <a:custGeom>
              <a:avLst/>
              <a:gdLst/>
              <a:ahLst/>
              <a:cxnLst/>
              <a:rect l="l" t="t" r="r" b="b"/>
              <a:pathLst>
                <a:path w="2539" h="1269">
                  <a:moveTo>
                    <a:pt x="2235" y="1117"/>
                  </a:moveTo>
                  <a:lnTo>
                    <a:pt x="1117" y="558"/>
                  </a:lnTo>
                  <a:lnTo>
                    <a:pt x="0" y="0"/>
                  </a:lnTo>
                </a:path>
              </a:pathLst>
            </a:custGeom>
            <a:ln w="3175">
              <a:solidFill>
                <a:srgbClr val="5C86AE"/>
              </a:solidFill>
            </a:ln>
          </p:spPr>
          <p:txBody>
            <a:bodyPr wrap="square" lIns="0" tIns="0" rIns="0" bIns="0" rtlCol="0"/>
            <a:lstStyle/>
            <a:p/>
          </p:txBody>
        </p:sp>
        <p:sp>
          <p:nvSpPr>
            <p:cNvPr id="3922" name="object 3922" descr=""/>
            <p:cNvSpPr/>
            <p:nvPr/>
          </p:nvSpPr>
          <p:spPr>
            <a:xfrm>
              <a:off x="5528927" y="2371706"/>
              <a:ext cx="2540" cy="1905"/>
            </a:xfrm>
            <a:custGeom>
              <a:avLst/>
              <a:gdLst/>
              <a:ahLst/>
              <a:cxnLst/>
              <a:rect l="l" t="t" r="r" b="b"/>
              <a:pathLst>
                <a:path w="2539" h="1905">
                  <a:moveTo>
                    <a:pt x="2235" y="0"/>
                  </a:moveTo>
                  <a:lnTo>
                    <a:pt x="1117" y="558"/>
                  </a:lnTo>
                  <a:lnTo>
                    <a:pt x="0" y="1117"/>
                  </a:lnTo>
                  <a:lnTo>
                    <a:pt x="0" y="1676"/>
                  </a:lnTo>
                </a:path>
              </a:pathLst>
            </a:custGeom>
            <a:ln w="3175">
              <a:solidFill>
                <a:srgbClr val="5C86AE"/>
              </a:solidFill>
            </a:ln>
          </p:spPr>
          <p:txBody>
            <a:bodyPr wrap="square" lIns="0" tIns="0" rIns="0" bIns="0" rtlCol="0"/>
            <a:lstStyle/>
            <a:p/>
          </p:txBody>
        </p:sp>
        <p:sp>
          <p:nvSpPr>
            <p:cNvPr id="3923" name="object 3923" descr=""/>
            <p:cNvSpPr/>
            <p:nvPr/>
          </p:nvSpPr>
          <p:spPr>
            <a:xfrm>
              <a:off x="5539534" y="2372821"/>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924" name="object 3924" descr=""/>
            <p:cNvSpPr/>
            <p:nvPr/>
          </p:nvSpPr>
          <p:spPr>
            <a:xfrm>
              <a:off x="5527802" y="2372271"/>
              <a:ext cx="13335" cy="2540"/>
            </a:xfrm>
            <a:custGeom>
              <a:avLst/>
              <a:gdLst/>
              <a:ahLst/>
              <a:cxnLst/>
              <a:rect l="l" t="t" r="r" b="b"/>
              <a:pathLst>
                <a:path w="13335" h="2539">
                  <a:moveTo>
                    <a:pt x="2235" y="1117"/>
                  </a:moveTo>
                  <a:lnTo>
                    <a:pt x="1917" y="330"/>
                  </a:lnTo>
                  <a:lnTo>
                    <a:pt x="1117" y="0"/>
                  </a:lnTo>
                  <a:lnTo>
                    <a:pt x="330" y="330"/>
                  </a:lnTo>
                  <a:lnTo>
                    <a:pt x="0" y="1117"/>
                  </a:lnTo>
                  <a:lnTo>
                    <a:pt x="330" y="1905"/>
                  </a:lnTo>
                  <a:lnTo>
                    <a:pt x="1117" y="2235"/>
                  </a:lnTo>
                  <a:lnTo>
                    <a:pt x="1917" y="1905"/>
                  </a:lnTo>
                  <a:lnTo>
                    <a:pt x="2235" y="1117"/>
                  </a:lnTo>
                  <a:close/>
                </a:path>
                <a:path w="13335" h="2539">
                  <a:moveTo>
                    <a:pt x="12839" y="1117"/>
                  </a:moveTo>
                  <a:lnTo>
                    <a:pt x="12522" y="330"/>
                  </a:lnTo>
                  <a:lnTo>
                    <a:pt x="11722" y="0"/>
                  </a:lnTo>
                  <a:lnTo>
                    <a:pt x="10934" y="330"/>
                  </a:lnTo>
                  <a:lnTo>
                    <a:pt x="10604" y="1117"/>
                  </a:lnTo>
                  <a:lnTo>
                    <a:pt x="10934" y="1905"/>
                  </a:lnTo>
                  <a:lnTo>
                    <a:pt x="11722" y="2235"/>
                  </a:lnTo>
                  <a:lnTo>
                    <a:pt x="12522" y="1905"/>
                  </a:lnTo>
                  <a:lnTo>
                    <a:pt x="12839" y="1117"/>
                  </a:lnTo>
                  <a:close/>
                </a:path>
              </a:pathLst>
            </a:custGeom>
            <a:solidFill>
              <a:srgbClr val="5C86AE"/>
            </a:solidFill>
          </p:spPr>
          <p:txBody>
            <a:bodyPr wrap="square" lIns="0" tIns="0" rIns="0" bIns="0" rtlCol="0"/>
            <a:lstStyle/>
            <a:p/>
          </p:txBody>
        </p:sp>
        <p:sp>
          <p:nvSpPr>
            <p:cNvPr id="3925" name="object 3925" descr=""/>
            <p:cNvSpPr/>
            <p:nvPr/>
          </p:nvSpPr>
          <p:spPr>
            <a:xfrm>
              <a:off x="5528929" y="2373380"/>
              <a:ext cx="635" cy="635"/>
            </a:xfrm>
            <a:custGeom>
              <a:avLst/>
              <a:gdLst/>
              <a:ahLst/>
              <a:cxnLst/>
              <a:rect l="l" t="t" r="r" b="b"/>
              <a:pathLst>
                <a:path w="635" h="635">
                  <a:moveTo>
                    <a:pt x="0" y="0"/>
                  </a:moveTo>
                  <a:lnTo>
                    <a:pt x="0" y="558"/>
                  </a:lnTo>
                  <a:lnTo>
                    <a:pt x="558" y="558"/>
                  </a:lnTo>
                </a:path>
              </a:pathLst>
            </a:custGeom>
            <a:ln w="3175">
              <a:solidFill>
                <a:srgbClr val="5C86AE"/>
              </a:solidFill>
            </a:ln>
          </p:spPr>
          <p:txBody>
            <a:bodyPr wrap="square" lIns="0" tIns="0" rIns="0" bIns="0" rtlCol="0"/>
            <a:lstStyle/>
            <a:p/>
          </p:txBody>
        </p:sp>
        <p:sp>
          <p:nvSpPr>
            <p:cNvPr id="3926" name="object 3926" descr=""/>
            <p:cNvSpPr/>
            <p:nvPr/>
          </p:nvSpPr>
          <p:spPr>
            <a:xfrm>
              <a:off x="5539534" y="2373380"/>
              <a:ext cx="635" cy="635"/>
            </a:xfrm>
            <a:custGeom>
              <a:avLst/>
              <a:gdLst/>
              <a:ahLst/>
              <a:cxnLst/>
              <a:rect l="l" t="t" r="r" b="b"/>
              <a:pathLst>
                <a:path w="635" h="635">
                  <a:moveTo>
                    <a:pt x="558" y="558"/>
                  </a:moveTo>
                  <a:lnTo>
                    <a:pt x="0" y="558"/>
                  </a:lnTo>
                  <a:lnTo>
                    <a:pt x="0" y="0"/>
                  </a:lnTo>
                </a:path>
              </a:pathLst>
            </a:custGeom>
            <a:ln w="3175">
              <a:solidFill>
                <a:srgbClr val="5C86AE"/>
              </a:solidFill>
            </a:ln>
          </p:spPr>
          <p:txBody>
            <a:bodyPr wrap="square" lIns="0" tIns="0" rIns="0" bIns="0" rtlCol="0"/>
            <a:lstStyle/>
            <a:p/>
          </p:txBody>
        </p:sp>
        <p:sp>
          <p:nvSpPr>
            <p:cNvPr id="3927" name="object 3927" descr=""/>
            <p:cNvSpPr/>
            <p:nvPr/>
          </p:nvSpPr>
          <p:spPr>
            <a:xfrm>
              <a:off x="5530603" y="2373938"/>
              <a:ext cx="1270" cy="0"/>
            </a:xfrm>
            <a:custGeom>
              <a:avLst/>
              <a:gdLst/>
              <a:ahLst/>
              <a:cxnLst/>
              <a:rect l="l" t="t" r="r" b="b"/>
              <a:pathLst>
                <a:path w="1270" h="0">
                  <a:moveTo>
                    <a:pt x="1117" y="0"/>
                  </a:moveTo>
                  <a:lnTo>
                    <a:pt x="558" y="0"/>
                  </a:lnTo>
                  <a:lnTo>
                    <a:pt x="0" y="0"/>
                  </a:lnTo>
                </a:path>
              </a:pathLst>
            </a:custGeom>
            <a:ln w="3175">
              <a:solidFill>
                <a:srgbClr val="5C86AE"/>
              </a:solidFill>
            </a:ln>
          </p:spPr>
          <p:txBody>
            <a:bodyPr wrap="square" lIns="0" tIns="0" rIns="0" bIns="0" rtlCol="0"/>
            <a:lstStyle/>
            <a:p/>
          </p:txBody>
        </p:sp>
        <p:sp>
          <p:nvSpPr>
            <p:cNvPr id="3928" name="object 3928" descr=""/>
            <p:cNvSpPr/>
            <p:nvPr/>
          </p:nvSpPr>
          <p:spPr>
            <a:xfrm>
              <a:off x="5528371" y="2373938"/>
              <a:ext cx="1270" cy="0"/>
            </a:xfrm>
            <a:custGeom>
              <a:avLst/>
              <a:gdLst/>
              <a:ahLst/>
              <a:cxnLst/>
              <a:rect l="l" t="t" r="r" b="b"/>
              <a:pathLst>
                <a:path w="1270" h="0">
                  <a:moveTo>
                    <a:pt x="1117" y="0"/>
                  </a:moveTo>
                  <a:lnTo>
                    <a:pt x="558" y="0"/>
                  </a:lnTo>
                  <a:lnTo>
                    <a:pt x="0" y="0"/>
                  </a:lnTo>
                </a:path>
              </a:pathLst>
            </a:custGeom>
            <a:ln w="3175">
              <a:solidFill>
                <a:srgbClr val="5C86AE"/>
              </a:solidFill>
            </a:ln>
          </p:spPr>
          <p:txBody>
            <a:bodyPr wrap="square" lIns="0" tIns="0" rIns="0" bIns="0" rtlCol="0"/>
            <a:lstStyle/>
            <a:p/>
          </p:txBody>
        </p:sp>
        <p:sp>
          <p:nvSpPr>
            <p:cNvPr id="3929" name="object 3929" descr=""/>
            <p:cNvSpPr/>
            <p:nvPr/>
          </p:nvSpPr>
          <p:spPr>
            <a:xfrm>
              <a:off x="5485384" y="2373380"/>
              <a:ext cx="1270" cy="635"/>
            </a:xfrm>
            <a:custGeom>
              <a:avLst/>
              <a:gdLst/>
              <a:ahLst/>
              <a:cxnLst/>
              <a:rect l="l" t="t" r="r" b="b"/>
              <a:pathLst>
                <a:path w="1270" h="635">
                  <a:moveTo>
                    <a:pt x="1117" y="558"/>
                  </a:moveTo>
                  <a:lnTo>
                    <a:pt x="558" y="558"/>
                  </a:lnTo>
                  <a:lnTo>
                    <a:pt x="558" y="0"/>
                  </a:lnTo>
                  <a:lnTo>
                    <a:pt x="0" y="0"/>
                  </a:lnTo>
                  <a:lnTo>
                    <a:pt x="0" y="558"/>
                  </a:lnTo>
                </a:path>
              </a:pathLst>
            </a:custGeom>
            <a:ln w="3175">
              <a:solidFill>
                <a:srgbClr val="5C86AE"/>
              </a:solidFill>
            </a:ln>
          </p:spPr>
          <p:txBody>
            <a:bodyPr wrap="square" lIns="0" tIns="0" rIns="0" bIns="0" rtlCol="0"/>
            <a:lstStyle/>
            <a:p/>
          </p:txBody>
        </p:sp>
        <p:sp>
          <p:nvSpPr>
            <p:cNvPr id="3930" name="object 3930" descr=""/>
            <p:cNvSpPr/>
            <p:nvPr/>
          </p:nvSpPr>
          <p:spPr>
            <a:xfrm>
              <a:off x="5582520" y="237282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3931" name="object 3931" descr=""/>
            <p:cNvSpPr/>
            <p:nvPr/>
          </p:nvSpPr>
          <p:spPr>
            <a:xfrm>
              <a:off x="5540093" y="2372822"/>
              <a:ext cx="43815" cy="1270"/>
            </a:xfrm>
            <a:custGeom>
              <a:avLst/>
              <a:gdLst/>
              <a:ahLst/>
              <a:cxnLst/>
              <a:rect l="l" t="t" r="r" b="b"/>
              <a:pathLst>
                <a:path w="43814" h="1269">
                  <a:moveTo>
                    <a:pt x="0" y="0"/>
                  </a:moveTo>
                  <a:lnTo>
                    <a:pt x="0" y="558"/>
                  </a:lnTo>
                  <a:lnTo>
                    <a:pt x="0" y="1117"/>
                  </a:lnTo>
                  <a:lnTo>
                    <a:pt x="3911" y="1117"/>
                  </a:lnTo>
                  <a:lnTo>
                    <a:pt x="43548" y="1117"/>
                  </a:lnTo>
                  <a:lnTo>
                    <a:pt x="43548" y="558"/>
                  </a:lnTo>
                  <a:lnTo>
                    <a:pt x="42989" y="558"/>
                  </a:lnTo>
                  <a:lnTo>
                    <a:pt x="42989" y="0"/>
                  </a:lnTo>
                </a:path>
              </a:pathLst>
            </a:custGeom>
            <a:ln w="3175">
              <a:solidFill>
                <a:srgbClr val="5C86AE"/>
              </a:solidFill>
            </a:ln>
          </p:spPr>
          <p:txBody>
            <a:bodyPr wrap="square" lIns="0" tIns="0" rIns="0" bIns="0" rtlCol="0"/>
            <a:lstStyle/>
            <a:p/>
          </p:txBody>
        </p:sp>
        <p:sp>
          <p:nvSpPr>
            <p:cNvPr id="3932" name="object 3932" descr=""/>
            <p:cNvSpPr/>
            <p:nvPr/>
          </p:nvSpPr>
          <p:spPr>
            <a:xfrm>
              <a:off x="5486499" y="2372822"/>
              <a:ext cx="42545" cy="1270"/>
            </a:xfrm>
            <a:custGeom>
              <a:avLst/>
              <a:gdLst/>
              <a:ahLst/>
              <a:cxnLst/>
              <a:rect l="l" t="t" r="r" b="b"/>
              <a:pathLst>
                <a:path w="42545" h="1269">
                  <a:moveTo>
                    <a:pt x="42430" y="0"/>
                  </a:moveTo>
                  <a:lnTo>
                    <a:pt x="41871" y="0"/>
                  </a:lnTo>
                  <a:lnTo>
                    <a:pt x="41871" y="558"/>
                  </a:lnTo>
                  <a:lnTo>
                    <a:pt x="41871" y="1117"/>
                  </a:lnTo>
                  <a:lnTo>
                    <a:pt x="0" y="1117"/>
                  </a:lnTo>
                  <a:lnTo>
                    <a:pt x="0" y="558"/>
                  </a:lnTo>
                  <a:lnTo>
                    <a:pt x="0" y="0"/>
                  </a:lnTo>
                  <a:lnTo>
                    <a:pt x="558" y="0"/>
                  </a:lnTo>
                </a:path>
              </a:pathLst>
            </a:custGeom>
            <a:ln w="3175">
              <a:solidFill>
                <a:srgbClr val="5C86AE"/>
              </a:solidFill>
            </a:ln>
          </p:spPr>
          <p:txBody>
            <a:bodyPr wrap="square" lIns="0" tIns="0" rIns="0" bIns="0" rtlCol="0"/>
            <a:lstStyle/>
            <a:p/>
          </p:txBody>
        </p:sp>
        <p:sp>
          <p:nvSpPr>
            <p:cNvPr id="3933" name="object 3933" descr=""/>
            <p:cNvSpPr/>
            <p:nvPr/>
          </p:nvSpPr>
          <p:spPr>
            <a:xfrm>
              <a:off x="5531162" y="2370589"/>
              <a:ext cx="52069" cy="2540"/>
            </a:xfrm>
            <a:custGeom>
              <a:avLst/>
              <a:gdLst/>
              <a:ahLst/>
              <a:cxnLst/>
              <a:rect l="l" t="t" r="r" b="b"/>
              <a:pathLst>
                <a:path w="52070" h="2539">
                  <a:moveTo>
                    <a:pt x="0" y="558"/>
                  </a:moveTo>
                  <a:lnTo>
                    <a:pt x="558" y="558"/>
                  </a:lnTo>
                  <a:lnTo>
                    <a:pt x="558" y="0"/>
                  </a:lnTo>
                  <a:lnTo>
                    <a:pt x="1117" y="0"/>
                  </a:lnTo>
                  <a:lnTo>
                    <a:pt x="5575" y="0"/>
                  </a:lnTo>
                  <a:lnTo>
                    <a:pt x="6134" y="558"/>
                  </a:lnTo>
                  <a:lnTo>
                    <a:pt x="6692" y="558"/>
                  </a:lnTo>
                  <a:lnTo>
                    <a:pt x="7810" y="1117"/>
                  </a:lnTo>
                  <a:lnTo>
                    <a:pt x="8928" y="2235"/>
                  </a:lnTo>
                  <a:lnTo>
                    <a:pt x="12839" y="2235"/>
                  </a:lnTo>
                  <a:lnTo>
                    <a:pt x="51917" y="2235"/>
                  </a:lnTo>
                  <a:lnTo>
                    <a:pt x="49682" y="1117"/>
                  </a:lnTo>
                  <a:lnTo>
                    <a:pt x="48006" y="558"/>
                  </a:lnTo>
                  <a:lnTo>
                    <a:pt x="46888" y="558"/>
                  </a:lnTo>
                  <a:lnTo>
                    <a:pt x="46888" y="0"/>
                  </a:lnTo>
                  <a:lnTo>
                    <a:pt x="46329" y="0"/>
                  </a:lnTo>
                  <a:lnTo>
                    <a:pt x="45770" y="0"/>
                  </a:lnTo>
                  <a:lnTo>
                    <a:pt x="46329" y="0"/>
                  </a:lnTo>
                  <a:lnTo>
                    <a:pt x="46888" y="0"/>
                  </a:lnTo>
                  <a:lnTo>
                    <a:pt x="47447" y="558"/>
                  </a:lnTo>
                </a:path>
              </a:pathLst>
            </a:custGeom>
            <a:ln w="3175">
              <a:solidFill>
                <a:srgbClr val="5C86AE"/>
              </a:solidFill>
            </a:ln>
          </p:spPr>
          <p:txBody>
            <a:bodyPr wrap="square" lIns="0" tIns="0" rIns="0" bIns="0" rtlCol="0"/>
            <a:lstStyle/>
            <a:p/>
          </p:txBody>
        </p:sp>
        <p:sp>
          <p:nvSpPr>
            <p:cNvPr id="3934" name="object 3934" descr=""/>
            <p:cNvSpPr/>
            <p:nvPr/>
          </p:nvSpPr>
          <p:spPr>
            <a:xfrm>
              <a:off x="5487059" y="2368916"/>
              <a:ext cx="82550" cy="4445"/>
            </a:xfrm>
            <a:custGeom>
              <a:avLst/>
              <a:gdLst/>
              <a:ahLst/>
              <a:cxnLst/>
              <a:rect l="l" t="t" r="r" b="b"/>
              <a:pathLst>
                <a:path w="82550" h="4444">
                  <a:moveTo>
                    <a:pt x="82067" y="0"/>
                  </a:moveTo>
                  <a:lnTo>
                    <a:pt x="82067" y="0"/>
                  </a:lnTo>
                  <a:lnTo>
                    <a:pt x="13398" y="0"/>
                  </a:lnTo>
                  <a:lnTo>
                    <a:pt x="11722" y="558"/>
                  </a:lnTo>
                  <a:lnTo>
                    <a:pt x="9486" y="558"/>
                  </a:lnTo>
                  <a:lnTo>
                    <a:pt x="7810" y="1117"/>
                  </a:lnTo>
                  <a:lnTo>
                    <a:pt x="6134" y="1676"/>
                  </a:lnTo>
                  <a:lnTo>
                    <a:pt x="5029" y="1676"/>
                  </a:lnTo>
                  <a:lnTo>
                    <a:pt x="3352" y="2235"/>
                  </a:lnTo>
                  <a:lnTo>
                    <a:pt x="1676" y="3352"/>
                  </a:lnTo>
                  <a:lnTo>
                    <a:pt x="0" y="3911"/>
                  </a:lnTo>
                  <a:lnTo>
                    <a:pt x="41871" y="3911"/>
                  </a:lnTo>
                  <a:lnTo>
                    <a:pt x="42989" y="2794"/>
                  </a:lnTo>
                  <a:lnTo>
                    <a:pt x="44107" y="2235"/>
                  </a:lnTo>
                </a:path>
              </a:pathLst>
            </a:custGeom>
            <a:ln w="3175">
              <a:solidFill>
                <a:srgbClr val="5C86AE"/>
              </a:solidFill>
            </a:ln>
          </p:spPr>
          <p:txBody>
            <a:bodyPr wrap="square" lIns="0" tIns="0" rIns="0" bIns="0" rtlCol="0"/>
            <a:lstStyle/>
            <a:p/>
          </p:txBody>
        </p:sp>
        <p:sp>
          <p:nvSpPr>
            <p:cNvPr id="3935" name="object 3935" descr=""/>
            <p:cNvSpPr/>
            <p:nvPr/>
          </p:nvSpPr>
          <p:spPr>
            <a:xfrm>
              <a:off x="5950446" y="2505149"/>
              <a:ext cx="3810" cy="6350"/>
            </a:xfrm>
            <a:custGeom>
              <a:avLst/>
              <a:gdLst/>
              <a:ahLst/>
              <a:cxnLst/>
              <a:rect l="l" t="t" r="r" b="b"/>
              <a:pathLst>
                <a:path w="3810" h="6350">
                  <a:moveTo>
                    <a:pt x="1676" y="5575"/>
                  </a:moveTo>
                  <a:lnTo>
                    <a:pt x="2235" y="6134"/>
                  </a:lnTo>
                  <a:lnTo>
                    <a:pt x="3352" y="6134"/>
                  </a:lnTo>
                  <a:lnTo>
                    <a:pt x="2794" y="6134"/>
                  </a:lnTo>
                  <a:lnTo>
                    <a:pt x="2235" y="5575"/>
                  </a:lnTo>
                  <a:lnTo>
                    <a:pt x="1676" y="5575"/>
                  </a:lnTo>
                  <a:lnTo>
                    <a:pt x="1676" y="5016"/>
                  </a:lnTo>
                  <a:lnTo>
                    <a:pt x="1117" y="5016"/>
                  </a:lnTo>
                  <a:lnTo>
                    <a:pt x="558" y="4457"/>
                  </a:lnTo>
                  <a:lnTo>
                    <a:pt x="0" y="3898"/>
                  </a:lnTo>
                  <a:lnTo>
                    <a:pt x="0" y="3340"/>
                  </a:lnTo>
                  <a:lnTo>
                    <a:pt x="0" y="2781"/>
                  </a:lnTo>
                  <a:lnTo>
                    <a:pt x="0" y="0"/>
                  </a:lnTo>
                  <a:lnTo>
                    <a:pt x="0" y="1104"/>
                  </a:lnTo>
                  <a:lnTo>
                    <a:pt x="0" y="1663"/>
                  </a:lnTo>
                </a:path>
              </a:pathLst>
            </a:custGeom>
            <a:ln w="3175">
              <a:solidFill>
                <a:srgbClr val="5C86AE"/>
              </a:solidFill>
            </a:ln>
          </p:spPr>
          <p:txBody>
            <a:bodyPr wrap="square" lIns="0" tIns="0" rIns="0" bIns="0" rtlCol="0"/>
            <a:lstStyle/>
            <a:p/>
          </p:txBody>
        </p:sp>
        <p:sp>
          <p:nvSpPr>
            <p:cNvPr id="3936" name="object 3936" descr=""/>
            <p:cNvSpPr/>
            <p:nvPr/>
          </p:nvSpPr>
          <p:spPr>
            <a:xfrm>
              <a:off x="5952676" y="2511840"/>
              <a:ext cx="3810" cy="0"/>
            </a:xfrm>
            <a:custGeom>
              <a:avLst/>
              <a:gdLst/>
              <a:ahLst/>
              <a:cxnLst/>
              <a:rect l="l" t="t" r="r" b="b"/>
              <a:pathLst>
                <a:path w="3810" h="0">
                  <a:moveTo>
                    <a:pt x="3352" y="0"/>
                  </a:moveTo>
                  <a:lnTo>
                    <a:pt x="1676" y="0"/>
                  </a:lnTo>
                  <a:lnTo>
                    <a:pt x="0" y="0"/>
                  </a:lnTo>
                </a:path>
              </a:pathLst>
            </a:custGeom>
            <a:ln w="3175">
              <a:solidFill>
                <a:srgbClr val="5C86AE"/>
              </a:solidFill>
            </a:ln>
          </p:spPr>
          <p:txBody>
            <a:bodyPr wrap="square" lIns="0" tIns="0" rIns="0" bIns="0" rtlCol="0"/>
            <a:lstStyle/>
            <a:p/>
          </p:txBody>
        </p:sp>
        <p:sp>
          <p:nvSpPr>
            <p:cNvPr id="3937" name="object 3937" descr=""/>
            <p:cNvSpPr/>
            <p:nvPr/>
          </p:nvSpPr>
          <p:spPr>
            <a:xfrm>
              <a:off x="5886799" y="2502349"/>
              <a:ext cx="635" cy="2540"/>
            </a:xfrm>
            <a:custGeom>
              <a:avLst/>
              <a:gdLst/>
              <a:ahLst/>
              <a:cxnLst/>
              <a:rect l="l" t="t" r="r" b="b"/>
              <a:pathLst>
                <a:path w="635" h="2539">
                  <a:moveTo>
                    <a:pt x="558" y="2235"/>
                  </a:moveTo>
                  <a:lnTo>
                    <a:pt x="0" y="1117"/>
                  </a:lnTo>
                  <a:lnTo>
                    <a:pt x="558" y="0"/>
                  </a:lnTo>
                </a:path>
              </a:pathLst>
            </a:custGeom>
            <a:ln w="3175">
              <a:solidFill>
                <a:srgbClr val="5C86AE"/>
              </a:solidFill>
            </a:ln>
          </p:spPr>
          <p:txBody>
            <a:bodyPr wrap="square" lIns="0" tIns="0" rIns="0" bIns="0" rtlCol="0"/>
            <a:lstStyle/>
            <a:p/>
          </p:txBody>
        </p:sp>
        <p:sp>
          <p:nvSpPr>
            <p:cNvPr id="3938" name="object 3938" descr=""/>
            <p:cNvSpPr/>
            <p:nvPr/>
          </p:nvSpPr>
          <p:spPr>
            <a:xfrm>
              <a:off x="5887355" y="2504582"/>
              <a:ext cx="1905" cy="1905"/>
            </a:xfrm>
            <a:custGeom>
              <a:avLst/>
              <a:gdLst/>
              <a:ahLst/>
              <a:cxnLst/>
              <a:rect l="l" t="t" r="r" b="b"/>
              <a:pathLst>
                <a:path w="1904" h="1905">
                  <a:moveTo>
                    <a:pt x="1676" y="1676"/>
                  </a:moveTo>
                  <a:lnTo>
                    <a:pt x="558" y="1676"/>
                  </a:lnTo>
                  <a:lnTo>
                    <a:pt x="0" y="0"/>
                  </a:lnTo>
                </a:path>
              </a:pathLst>
            </a:custGeom>
            <a:ln w="3175">
              <a:solidFill>
                <a:srgbClr val="5C86AE"/>
              </a:solidFill>
            </a:ln>
          </p:spPr>
          <p:txBody>
            <a:bodyPr wrap="square" lIns="0" tIns="0" rIns="0" bIns="0" rtlCol="0"/>
            <a:lstStyle/>
            <a:p/>
          </p:txBody>
        </p:sp>
        <p:sp>
          <p:nvSpPr>
            <p:cNvPr id="3939" name="object 3939" descr=""/>
            <p:cNvSpPr/>
            <p:nvPr/>
          </p:nvSpPr>
          <p:spPr>
            <a:xfrm>
              <a:off x="5887355" y="2501229"/>
              <a:ext cx="1905" cy="1270"/>
            </a:xfrm>
            <a:custGeom>
              <a:avLst/>
              <a:gdLst/>
              <a:ahLst/>
              <a:cxnLst/>
              <a:rect l="l" t="t" r="r" b="b"/>
              <a:pathLst>
                <a:path w="1904" h="1269">
                  <a:moveTo>
                    <a:pt x="1676" y="0"/>
                  </a:moveTo>
                  <a:lnTo>
                    <a:pt x="558" y="0"/>
                  </a:lnTo>
                  <a:lnTo>
                    <a:pt x="0" y="1117"/>
                  </a:lnTo>
                </a:path>
              </a:pathLst>
            </a:custGeom>
            <a:ln w="3175">
              <a:solidFill>
                <a:srgbClr val="5C86AE"/>
              </a:solidFill>
            </a:ln>
          </p:spPr>
          <p:txBody>
            <a:bodyPr wrap="square" lIns="0" tIns="0" rIns="0" bIns="0" rtlCol="0"/>
            <a:lstStyle/>
            <a:p/>
          </p:txBody>
        </p:sp>
        <p:sp>
          <p:nvSpPr>
            <p:cNvPr id="3940" name="object 3940" descr=""/>
            <p:cNvSpPr/>
            <p:nvPr/>
          </p:nvSpPr>
          <p:spPr>
            <a:xfrm>
              <a:off x="5890148" y="2501229"/>
              <a:ext cx="635" cy="0"/>
            </a:xfrm>
            <a:custGeom>
              <a:avLst/>
              <a:gdLst/>
              <a:ahLst/>
              <a:cxnLst/>
              <a:rect l="l" t="t" r="r" b="b"/>
              <a:pathLst>
                <a:path w="635" h="0">
                  <a:moveTo>
                    <a:pt x="0" y="0"/>
                  </a:moveTo>
                  <a:lnTo>
                    <a:pt x="0" y="0"/>
                  </a:lnTo>
                  <a:lnTo>
                    <a:pt x="558" y="0"/>
                  </a:lnTo>
                </a:path>
              </a:pathLst>
            </a:custGeom>
            <a:ln w="3175">
              <a:solidFill>
                <a:srgbClr val="5C86AE"/>
              </a:solidFill>
            </a:ln>
          </p:spPr>
          <p:txBody>
            <a:bodyPr wrap="square" lIns="0" tIns="0" rIns="0" bIns="0" rtlCol="0"/>
            <a:lstStyle/>
            <a:p/>
          </p:txBody>
        </p:sp>
        <p:sp>
          <p:nvSpPr>
            <p:cNvPr id="3941" name="object 3941" descr=""/>
            <p:cNvSpPr/>
            <p:nvPr/>
          </p:nvSpPr>
          <p:spPr>
            <a:xfrm>
              <a:off x="5890148" y="2506258"/>
              <a:ext cx="635" cy="0"/>
            </a:xfrm>
            <a:custGeom>
              <a:avLst/>
              <a:gdLst/>
              <a:ahLst/>
              <a:cxnLst/>
              <a:rect l="l" t="t" r="r" b="b"/>
              <a:pathLst>
                <a:path w="635" h="0">
                  <a:moveTo>
                    <a:pt x="0" y="0"/>
                  </a:moveTo>
                  <a:lnTo>
                    <a:pt x="0" y="0"/>
                  </a:lnTo>
                  <a:lnTo>
                    <a:pt x="558" y="0"/>
                  </a:lnTo>
                </a:path>
              </a:pathLst>
            </a:custGeom>
            <a:ln w="3175">
              <a:solidFill>
                <a:srgbClr val="5C86AE"/>
              </a:solidFill>
            </a:ln>
          </p:spPr>
          <p:txBody>
            <a:bodyPr wrap="square" lIns="0" tIns="0" rIns="0" bIns="0" rtlCol="0"/>
            <a:lstStyle/>
            <a:p/>
          </p:txBody>
        </p:sp>
        <p:sp>
          <p:nvSpPr>
            <p:cNvPr id="3942" name="object 3942" descr=""/>
            <p:cNvSpPr/>
            <p:nvPr/>
          </p:nvSpPr>
          <p:spPr>
            <a:xfrm>
              <a:off x="5890707" y="2501229"/>
              <a:ext cx="1905" cy="5080"/>
            </a:xfrm>
            <a:custGeom>
              <a:avLst/>
              <a:gdLst/>
              <a:ahLst/>
              <a:cxnLst/>
              <a:rect l="l" t="t" r="r" b="b"/>
              <a:pathLst>
                <a:path w="1904" h="5080">
                  <a:moveTo>
                    <a:pt x="0" y="0"/>
                  </a:moveTo>
                  <a:lnTo>
                    <a:pt x="1117" y="1117"/>
                  </a:lnTo>
                  <a:lnTo>
                    <a:pt x="1676" y="2235"/>
                  </a:lnTo>
                  <a:lnTo>
                    <a:pt x="1117" y="3352"/>
                  </a:lnTo>
                  <a:lnTo>
                    <a:pt x="0" y="5029"/>
                  </a:lnTo>
                </a:path>
              </a:pathLst>
            </a:custGeom>
            <a:ln w="3175">
              <a:solidFill>
                <a:srgbClr val="5C86AE"/>
              </a:solidFill>
            </a:ln>
          </p:spPr>
          <p:txBody>
            <a:bodyPr wrap="square" lIns="0" tIns="0" rIns="0" bIns="0" rtlCol="0"/>
            <a:lstStyle/>
            <a:p/>
          </p:txBody>
        </p:sp>
        <p:sp>
          <p:nvSpPr>
            <p:cNvPr id="3943" name="object 3943" descr=""/>
            <p:cNvSpPr/>
            <p:nvPr/>
          </p:nvSpPr>
          <p:spPr>
            <a:xfrm>
              <a:off x="5301693" y="2472202"/>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944" name="object 3944" descr=""/>
            <p:cNvSpPr/>
            <p:nvPr/>
          </p:nvSpPr>
          <p:spPr>
            <a:xfrm>
              <a:off x="5948221" y="2501234"/>
              <a:ext cx="6350" cy="12065"/>
            </a:xfrm>
            <a:custGeom>
              <a:avLst/>
              <a:gdLst/>
              <a:ahLst/>
              <a:cxnLst/>
              <a:rect l="l" t="t" r="r" b="b"/>
              <a:pathLst>
                <a:path w="6350" h="12064">
                  <a:moveTo>
                    <a:pt x="6134" y="11722"/>
                  </a:moveTo>
                  <a:lnTo>
                    <a:pt x="3898" y="11722"/>
                  </a:lnTo>
                  <a:lnTo>
                    <a:pt x="0" y="8369"/>
                  </a:lnTo>
                  <a:lnTo>
                    <a:pt x="0" y="3352"/>
                  </a:lnTo>
                  <a:lnTo>
                    <a:pt x="3898" y="0"/>
                  </a:lnTo>
                  <a:lnTo>
                    <a:pt x="6134" y="0"/>
                  </a:lnTo>
                  <a:lnTo>
                    <a:pt x="5575" y="0"/>
                  </a:lnTo>
                  <a:lnTo>
                    <a:pt x="5016" y="0"/>
                  </a:lnTo>
                  <a:lnTo>
                    <a:pt x="4457" y="0"/>
                  </a:lnTo>
                  <a:lnTo>
                    <a:pt x="3898" y="558"/>
                  </a:lnTo>
                  <a:lnTo>
                    <a:pt x="3340" y="558"/>
                  </a:lnTo>
                  <a:lnTo>
                    <a:pt x="2781" y="1117"/>
                  </a:lnTo>
                  <a:lnTo>
                    <a:pt x="2222" y="1117"/>
                  </a:lnTo>
                  <a:lnTo>
                    <a:pt x="2222" y="1663"/>
                  </a:lnTo>
                  <a:lnTo>
                    <a:pt x="1663" y="2222"/>
                  </a:lnTo>
                  <a:lnTo>
                    <a:pt x="1104" y="2794"/>
                  </a:lnTo>
                  <a:lnTo>
                    <a:pt x="1104" y="3352"/>
                  </a:lnTo>
                  <a:lnTo>
                    <a:pt x="558" y="3352"/>
                  </a:lnTo>
                  <a:lnTo>
                    <a:pt x="558" y="3911"/>
                  </a:lnTo>
                  <a:lnTo>
                    <a:pt x="558" y="4470"/>
                  </a:lnTo>
                  <a:lnTo>
                    <a:pt x="558" y="5588"/>
                  </a:lnTo>
                  <a:lnTo>
                    <a:pt x="0" y="6146"/>
                  </a:lnTo>
                  <a:lnTo>
                    <a:pt x="558" y="6692"/>
                  </a:lnTo>
                  <a:lnTo>
                    <a:pt x="558" y="7251"/>
                  </a:lnTo>
                  <a:lnTo>
                    <a:pt x="558" y="7810"/>
                  </a:lnTo>
                  <a:lnTo>
                    <a:pt x="558" y="8369"/>
                  </a:lnTo>
                  <a:lnTo>
                    <a:pt x="1104" y="8928"/>
                  </a:lnTo>
                  <a:lnTo>
                    <a:pt x="1663" y="9486"/>
                  </a:lnTo>
                  <a:lnTo>
                    <a:pt x="2222" y="10045"/>
                  </a:lnTo>
                  <a:lnTo>
                    <a:pt x="2222" y="10604"/>
                  </a:lnTo>
                  <a:lnTo>
                    <a:pt x="2781" y="10604"/>
                  </a:lnTo>
                  <a:lnTo>
                    <a:pt x="3340" y="11163"/>
                  </a:lnTo>
                  <a:lnTo>
                    <a:pt x="3898" y="11163"/>
                  </a:lnTo>
                  <a:lnTo>
                    <a:pt x="4457" y="11722"/>
                  </a:lnTo>
                  <a:lnTo>
                    <a:pt x="5016" y="11722"/>
                  </a:lnTo>
                  <a:lnTo>
                    <a:pt x="5575" y="11722"/>
                  </a:lnTo>
                  <a:lnTo>
                    <a:pt x="6134" y="11722"/>
                  </a:lnTo>
                </a:path>
              </a:pathLst>
            </a:custGeom>
            <a:ln w="3175">
              <a:solidFill>
                <a:srgbClr val="5C86AE"/>
              </a:solidFill>
            </a:ln>
          </p:spPr>
          <p:txBody>
            <a:bodyPr wrap="square" lIns="0" tIns="0" rIns="0" bIns="0" rtlCol="0"/>
            <a:lstStyle/>
            <a:p/>
          </p:txBody>
        </p:sp>
        <p:sp>
          <p:nvSpPr>
            <p:cNvPr id="3945" name="object 3945" descr=""/>
            <p:cNvSpPr/>
            <p:nvPr/>
          </p:nvSpPr>
          <p:spPr>
            <a:xfrm>
              <a:off x="5957697" y="2503474"/>
              <a:ext cx="229870" cy="5080"/>
            </a:xfrm>
            <a:custGeom>
              <a:avLst/>
              <a:gdLst/>
              <a:ahLst/>
              <a:cxnLst/>
              <a:rect l="l" t="t" r="r" b="b"/>
              <a:pathLst>
                <a:path w="229870" h="5080">
                  <a:moveTo>
                    <a:pt x="2235" y="3911"/>
                  </a:moveTo>
                  <a:lnTo>
                    <a:pt x="1905" y="3111"/>
                  </a:lnTo>
                  <a:lnTo>
                    <a:pt x="1117" y="2794"/>
                  </a:lnTo>
                  <a:lnTo>
                    <a:pt x="330" y="3111"/>
                  </a:lnTo>
                  <a:lnTo>
                    <a:pt x="0" y="3911"/>
                  </a:lnTo>
                  <a:lnTo>
                    <a:pt x="330" y="4699"/>
                  </a:lnTo>
                  <a:lnTo>
                    <a:pt x="1117" y="5029"/>
                  </a:lnTo>
                  <a:lnTo>
                    <a:pt x="1905" y="4699"/>
                  </a:lnTo>
                  <a:lnTo>
                    <a:pt x="2235" y="3911"/>
                  </a:lnTo>
                  <a:close/>
                </a:path>
                <a:path w="229870" h="5080">
                  <a:moveTo>
                    <a:pt x="229476" y="3352"/>
                  </a:moveTo>
                  <a:lnTo>
                    <a:pt x="229146" y="2552"/>
                  </a:lnTo>
                  <a:lnTo>
                    <a:pt x="228358" y="2235"/>
                  </a:lnTo>
                  <a:lnTo>
                    <a:pt x="227558" y="2552"/>
                  </a:lnTo>
                  <a:lnTo>
                    <a:pt x="227241" y="3352"/>
                  </a:lnTo>
                  <a:lnTo>
                    <a:pt x="227558" y="4140"/>
                  </a:lnTo>
                  <a:lnTo>
                    <a:pt x="228358" y="4470"/>
                  </a:lnTo>
                  <a:lnTo>
                    <a:pt x="229146" y="4140"/>
                  </a:lnTo>
                  <a:lnTo>
                    <a:pt x="229476" y="3352"/>
                  </a:lnTo>
                  <a:close/>
                </a:path>
                <a:path w="229870" h="5080">
                  <a:moveTo>
                    <a:pt x="229476" y="1117"/>
                  </a:moveTo>
                  <a:lnTo>
                    <a:pt x="229146" y="330"/>
                  </a:lnTo>
                  <a:lnTo>
                    <a:pt x="228358" y="0"/>
                  </a:lnTo>
                  <a:lnTo>
                    <a:pt x="227558" y="330"/>
                  </a:lnTo>
                  <a:lnTo>
                    <a:pt x="227241" y="1117"/>
                  </a:lnTo>
                  <a:lnTo>
                    <a:pt x="227558" y="1905"/>
                  </a:lnTo>
                  <a:lnTo>
                    <a:pt x="228358" y="2235"/>
                  </a:lnTo>
                  <a:lnTo>
                    <a:pt x="229146" y="1905"/>
                  </a:lnTo>
                  <a:lnTo>
                    <a:pt x="229476" y="1117"/>
                  </a:lnTo>
                  <a:close/>
                </a:path>
              </a:pathLst>
            </a:custGeom>
            <a:solidFill>
              <a:srgbClr val="5C86AE"/>
            </a:solidFill>
          </p:spPr>
          <p:txBody>
            <a:bodyPr wrap="square" lIns="0" tIns="0" rIns="0" bIns="0" rtlCol="0"/>
            <a:lstStyle/>
            <a:p/>
          </p:txBody>
        </p:sp>
        <p:sp>
          <p:nvSpPr>
            <p:cNvPr id="3946" name="object 3946" descr=""/>
            <p:cNvSpPr/>
            <p:nvPr/>
          </p:nvSpPr>
          <p:spPr>
            <a:xfrm>
              <a:off x="5295554" y="2473318"/>
              <a:ext cx="1270" cy="3175"/>
            </a:xfrm>
            <a:custGeom>
              <a:avLst/>
              <a:gdLst/>
              <a:ahLst/>
              <a:cxnLst/>
              <a:rect l="l" t="t" r="r" b="b"/>
              <a:pathLst>
                <a:path w="1270" h="3175">
                  <a:moveTo>
                    <a:pt x="1117" y="0"/>
                  </a:moveTo>
                  <a:lnTo>
                    <a:pt x="1117" y="558"/>
                  </a:lnTo>
                  <a:lnTo>
                    <a:pt x="1117" y="1117"/>
                  </a:lnTo>
                  <a:lnTo>
                    <a:pt x="1117" y="2794"/>
                  </a:lnTo>
                  <a:lnTo>
                    <a:pt x="0" y="2794"/>
                  </a:lnTo>
                  <a:lnTo>
                    <a:pt x="0" y="1117"/>
                  </a:lnTo>
                  <a:lnTo>
                    <a:pt x="0" y="558"/>
                  </a:lnTo>
                  <a:lnTo>
                    <a:pt x="0" y="0"/>
                  </a:lnTo>
                </a:path>
              </a:pathLst>
            </a:custGeom>
            <a:ln w="3175">
              <a:solidFill>
                <a:srgbClr val="5C86AE"/>
              </a:solidFill>
            </a:ln>
          </p:spPr>
          <p:txBody>
            <a:bodyPr wrap="square" lIns="0" tIns="0" rIns="0" bIns="0" rtlCol="0"/>
            <a:lstStyle/>
            <a:p/>
          </p:txBody>
        </p:sp>
        <p:sp>
          <p:nvSpPr>
            <p:cNvPr id="3947" name="object 3947" descr=""/>
            <p:cNvSpPr/>
            <p:nvPr/>
          </p:nvSpPr>
          <p:spPr>
            <a:xfrm>
              <a:off x="5955470" y="2502357"/>
              <a:ext cx="1270" cy="1270"/>
            </a:xfrm>
            <a:custGeom>
              <a:avLst/>
              <a:gdLst/>
              <a:ahLst/>
              <a:cxnLst/>
              <a:rect l="l" t="t" r="r" b="b"/>
              <a:pathLst>
                <a:path w="1270" h="1269">
                  <a:moveTo>
                    <a:pt x="1117" y="1104"/>
                  </a:moveTo>
                  <a:lnTo>
                    <a:pt x="558" y="546"/>
                  </a:lnTo>
                  <a:lnTo>
                    <a:pt x="0" y="0"/>
                  </a:lnTo>
                  <a:lnTo>
                    <a:pt x="0" y="546"/>
                  </a:lnTo>
                </a:path>
              </a:pathLst>
            </a:custGeom>
            <a:ln w="3175">
              <a:solidFill>
                <a:srgbClr val="5C86AE"/>
              </a:solidFill>
            </a:ln>
          </p:spPr>
          <p:txBody>
            <a:bodyPr wrap="square" lIns="0" tIns="0" rIns="0" bIns="0" rtlCol="0"/>
            <a:lstStyle/>
            <a:p/>
          </p:txBody>
        </p:sp>
        <p:sp>
          <p:nvSpPr>
            <p:cNvPr id="3948" name="object 3948" descr=""/>
            <p:cNvSpPr/>
            <p:nvPr/>
          </p:nvSpPr>
          <p:spPr>
            <a:xfrm>
              <a:off x="5295553" y="2476109"/>
              <a:ext cx="2540" cy="3810"/>
            </a:xfrm>
            <a:custGeom>
              <a:avLst/>
              <a:gdLst/>
              <a:ahLst/>
              <a:cxnLst/>
              <a:rect l="l" t="t" r="r" b="b"/>
              <a:pathLst>
                <a:path w="2539" h="3810">
                  <a:moveTo>
                    <a:pt x="2235" y="0"/>
                  </a:moveTo>
                  <a:lnTo>
                    <a:pt x="1117" y="0"/>
                  </a:lnTo>
                  <a:lnTo>
                    <a:pt x="558" y="558"/>
                  </a:lnTo>
                  <a:lnTo>
                    <a:pt x="0" y="1676"/>
                  </a:lnTo>
                  <a:lnTo>
                    <a:pt x="0" y="2235"/>
                  </a:lnTo>
                  <a:lnTo>
                    <a:pt x="0" y="3352"/>
                  </a:lnTo>
                </a:path>
              </a:pathLst>
            </a:custGeom>
            <a:ln w="3175">
              <a:solidFill>
                <a:srgbClr val="5C86AE"/>
              </a:solidFill>
            </a:ln>
          </p:spPr>
          <p:txBody>
            <a:bodyPr wrap="square" lIns="0" tIns="0" rIns="0" bIns="0" rtlCol="0"/>
            <a:lstStyle/>
            <a:p/>
          </p:txBody>
        </p:sp>
        <p:sp>
          <p:nvSpPr>
            <p:cNvPr id="3949" name="object 3949" descr=""/>
            <p:cNvSpPr/>
            <p:nvPr/>
          </p:nvSpPr>
          <p:spPr>
            <a:xfrm>
              <a:off x="5297784" y="2476105"/>
              <a:ext cx="2540" cy="3175"/>
            </a:xfrm>
            <a:custGeom>
              <a:avLst/>
              <a:gdLst/>
              <a:ahLst/>
              <a:cxnLst/>
              <a:rect l="l" t="t" r="r" b="b"/>
              <a:pathLst>
                <a:path w="2539" h="3175">
                  <a:moveTo>
                    <a:pt x="2235" y="2794"/>
                  </a:moveTo>
                  <a:lnTo>
                    <a:pt x="2235" y="1676"/>
                  </a:lnTo>
                  <a:lnTo>
                    <a:pt x="2235" y="1117"/>
                  </a:lnTo>
                  <a:lnTo>
                    <a:pt x="2235" y="0"/>
                  </a:lnTo>
                  <a:lnTo>
                    <a:pt x="1130" y="0"/>
                  </a:lnTo>
                  <a:lnTo>
                    <a:pt x="1130" y="1676"/>
                  </a:lnTo>
                  <a:lnTo>
                    <a:pt x="558" y="1676"/>
                  </a:lnTo>
                  <a:lnTo>
                    <a:pt x="0" y="1676"/>
                  </a:lnTo>
                  <a:lnTo>
                    <a:pt x="0" y="0"/>
                  </a:lnTo>
                </a:path>
              </a:pathLst>
            </a:custGeom>
            <a:ln w="3175">
              <a:solidFill>
                <a:srgbClr val="5C86AE"/>
              </a:solidFill>
            </a:ln>
          </p:spPr>
          <p:txBody>
            <a:bodyPr wrap="square" lIns="0" tIns="0" rIns="0" bIns="0" rtlCol="0"/>
            <a:lstStyle/>
            <a:p/>
          </p:txBody>
        </p:sp>
        <p:sp>
          <p:nvSpPr>
            <p:cNvPr id="3950" name="object 3950" descr=""/>
            <p:cNvSpPr/>
            <p:nvPr/>
          </p:nvSpPr>
          <p:spPr>
            <a:xfrm>
              <a:off x="5949890" y="2507375"/>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951" name="object 3951" descr=""/>
            <p:cNvSpPr/>
            <p:nvPr/>
          </p:nvSpPr>
          <p:spPr>
            <a:xfrm>
              <a:off x="5949890" y="2508491"/>
              <a:ext cx="635" cy="1270"/>
            </a:xfrm>
            <a:custGeom>
              <a:avLst/>
              <a:gdLst/>
              <a:ahLst/>
              <a:cxnLst/>
              <a:rect l="l" t="t" r="r" b="b"/>
              <a:pathLst>
                <a:path w="635" h="1269">
                  <a:moveTo>
                    <a:pt x="0" y="0"/>
                  </a:moveTo>
                  <a:lnTo>
                    <a:pt x="0" y="558"/>
                  </a:lnTo>
                  <a:lnTo>
                    <a:pt x="558" y="1117"/>
                  </a:lnTo>
                </a:path>
              </a:pathLst>
            </a:custGeom>
            <a:ln w="3175">
              <a:solidFill>
                <a:srgbClr val="5C86AE"/>
              </a:solidFill>
            </a:ln>
          </p:spPr>
          <p:txBody>
            <a:bodyPr wrap="square" lIns="0" tIns="0" rIns="0" bIns="0" rtlCol="0"/>
            <a:lstStyle/>
            <a:p/>
          </p:txBody>
        </p:sp>
        <p:sp>
          <p:nvSpPr>
            <p:cNvPr id="3952" name="object 3952" descr=""/>
            <p:cNvSpPr/>
            <p:nvPr/>
          </p:nvSpPr>
          <p:spPr>
            <a:xfrm>
              <a:off x="5951006" y="2510166"/>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953" name="object 3953" descr=""/>
            <p:cNvSpPr/>
            <p:nvPr/>
          </p:nvSpPr>
          <p:spPr>
            <a:xfrm>
              <a:off x="5952123" y="2511281"/>
              <a:ext cx="2540" cy="635"/>
            </a:xfrm>
            <a:custGeom>
              <a:avLst/>
              <a:gdLst/>
              <a:ahLst/>
              <a:cxnLst/>
              <a:rect l="l" t="t" r="r" b="b"/>
              <a:pathLst>
                <a:path w="2539" h="635">
                  <a:moveTo>
                    <a:pt x="0" y="0"/>
                  </a:moveTo>
                  <a:lnTo>
                    <a:pt x="558" y="0"/>
                  </a:lnTo>
                  <a:lnTo>
                    <a:pt x="1117" y="558"/>
                  </a:lnTo>
                  <a:lnTo>
                    <a:pt x="1676" y="558"/>
                  </a:lnTo>
                  <a:lnTo>
                    <a:pt x="2235" y="558"/>
                  </a:lnTo>
                </a:path>
              </a:pathLst>
            </a:custGeom>
            <a:ln w="3175">
              <a:solidFill>
                <a:srgbClr val="5C86AE"/>
              </a:solidFill>
            </a:ln>
          </p:spPr>
          <p:txBody>
            <a:bodyPr wrap="square" lIns="0" tIns="0" rIns="0" bIns="0" rtlCol="0"/>
            <a:lstStyle/>
            <a:p/>
          </p:txBody>
        </p:sp>
        <p:sp>
          <p:nvSpPr>
            <p:cNvPr id="3954" name="object 3954" descr=""/>
            <p:cNvSpPr/>
            <p:nvPr/>
          </p:nvSpPr>
          <p:spPr>
            <a:xfrm>
              <a:off x="5949890" y="2505142"/>
              <a:ext cx="635" cy="1270"/>
            </a:xfrm>
            <a:custGeom>
              <a:avLst/>
              <a:gdLst/>
              <a:ahLst/>
              <a:cxnLst/>
              <a:rect l="l" t="t" r="r" b="b"/>
              <a:pathLst>
                <a:path w="635" h="1269">
                  <a:moveTo>
                    <a:pt x="558" y="0"/>
                  </a:moveTo>
                  <a:lnTo>
                    <a:pt x="0" y="558"/>
                  </a:lnTo>
                  <a:lnTo>
                    <a:pt x="0" y="1117"/>
                  </a:lnTo>
                </a:path>
              </a:pathLst>
            </a:custGeom>
            <a:ln w="3175">
              <a:solidFill>
                <a:srgbClr val="5C86AE"/>
              </a:solidFill>
            </a:ln>
          </p:spPr>
          <p:txBody>
            <a:bodyPr wrap="square" lIns="0" tIns="0" rIns="0" bIns="0" rtlCol="0"/>
            <a:lstStyle/>
            <a:p/>
          </p:txBody>
        </p:sp>
        <p:sp>
          <p:nvSpPr>
            <p:cNvPr id="3955" name="object 3955" descr=""/>
            <p:cNvSpPr/>
            <p:nvPr/>
          </p:nvSpPr>
          <p:spPr>
            <a:xfrm>
              <a:off x="5949890" y="2506817"/>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956" name="object 3956" descr=""/>
            <p:cNvSpPr/>
            <p:nvPr/>
          </p:nvSpPr>
          <p:spPr>
            <a:xfrm>
              <a:off x="5958821" y="2506816"/>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957" name="object 3957" descr=""/>
            <p:cNvSpPr/>
            <p:nvPr/>
          </p:nvSpPr>
          <p:spPr>
            <a:xfrm>
              <a:off x="5958262" y="2505142"/>
              <a:ext cx="635" cy="635"/>
            </a:xfrm>
            <a:custGeom>
              <a:avLst/>
              <a:gdLst/>
              <a:ahLst/>
              <a:cxnLst/>
              <a:rect l="l" t="t" r="r" b="b"/>
              <a:pathLst>
                <a:path w="635" h="635">
                  <a:moveTo>
                    <a:pt x="558" y="558"/>
                  </a:moveTo>
                  <a:lnTo>
                    <a:pt x="558" y="0"/>
                  </a:lnTo>
                  <a:lnTo>
                    <a:pt x="0" y="0"/>
                  </a:lnTo>
                </a:path>
              </a:pathLst>
            </a:custGeom>
            <a:ln w="3175">
              <a:solidFill>
                <a:srgbClr val="5C86AE"/>
              </a:solidFill>
            </a:ln>
          </p:spPr>
          <p:txBody>
            <a:bodyPr wrap="square" lIns="0" tIns="0" rIns="0" bIns="0" rtlCol="0"/>
            <a:lstStyle/>
            <a:p/>
          </p:txBody>
        </p:sp>
        <p:sp>
          <p:nvSpPr>
            <p:cNvPr id="3958" name="object 3958" descr=""/>
            <p:cNvSpPr/>
            <p:nvPr/>
          </p:nvSpPr>
          <p:spPr>
            <a:xfrm>
              <a:off x="5956585" y="2502910"/>
              <a:ext cx="1905" cy="1270"/>
            </a:xfrm>
            <a:custGeom>
              <a:avLst/>
              <a:gdLst/>
              <a:ahLst/>
              <a:cxnLst/>
              <a:rect l="l" t="t" r="r" b="b"/>
              <a:pathLst>
                <a:path w="1904" h="1269">
                  <a:moveTo>
                    <a:pt x="1676" y="1117"/>
                  </a:moveTo>
                  <a:lnTo>
                    <a:pt x="1117" y="558"/>
                  </a:lnTo>
                  <a:lnTo>
                    <a:pt x="0" y="0"/>
                  </a:lnTo>
                </a:path>
              </a:pathLst>
            </a:custGeom>
            <a:ln w="3175">
              <a:solidFill>
                <a:srgbClr val="5C86AE"/>
              </a:solidFill>
            </a:ln>
          </p:spPr>
          <p:txBody>
            <a:bodyPr wrap="square" lIns="0" tIns="0" rIns="0" bIns="0" rtlCol="0"/>
            <a:lstStyle/>
            <a:p/>
          </p:txBody>
        </p:sp>
        <p:sp>
          <p:nvSpPr>
            <p:cNvPr id="3959" name="object 3959" descr=""/>
            <p:cNvSpPr/>
            <p:nvPr/>
          </p:nvSpPr>
          <p:spPr>
            <a:xfrm>
              <a:off x="5955470" y="2502904"/>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960" name="object 3960" descr=""/>
            <p:cNvSpPr/>
            <p:nvPr/>
          </p:nvSpPr>
          <p:spPr>
            <a:xfrm>
              <a:off x="5954354" y="2502352"/>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3961" name="object 3961" descr=""/>
            <p:cNvSpPr/>
            <p:nvPr/>
          </p:nvSpPr>
          <p:spPr>
            <a:xfrm>
              <a:off x="5958262" y="2507374"/>
              <a:ext cx="635" cy="1905"/>
            </a:xfrm>
            <a:custGeom>
              <a:avLst/>
              <a:gdLst/>
              <a:ahLst/>
              <a:cxnLst/>
              <a:rect l="l" t="t" r="r" b="b"/>
              <a:pathLst>
                <a:path w="635" h="1905">
                  <a:moveTo>
                    <a:pt x="0" y="1676"/>
                  </a:moveTo>
                  <a:lnTo>
                    <a:pt x="558" y="1676"/>
                  </a:lnTo>
                  <a:lnTo>
                    <a:pt x="558" y="1117"/>
                  </a:lnTo>
                  <a:lnTo>
                    <a:pt x="558" y="558"/>
                  </a:lnTo>
                  <a:lnTo>
                    <a:pt x="558" y="0"/>
                  </a:lnTo>
                </a:path>
              </a:pathLst>
            </a:custGeom>
            <a:ln w="3175">
              <a:solidFill>
                <a:srgbClr val="5C86AE"/>
              </a:solidFill>
            </a:ln>
          </p:spPr>
          <p:txBody>
            <a:bodyPr wrap="square" lIns="0" tIns="0" rIns="0" bIns="0" rtlCol="0"/>
            <a:lstStyle/>
            <a:p/>
          </p:txBody>
        </p:sp>
        <p:sp>
          <p:nvSpPr>
            <p:cNvPr id="3962" name="object 3962" descr=""/>
            <p:cNvSpPr/>
            <p:nvPr/>
          </p:nvSpPr>
          <p:spPr>
            <a:xfrm>
              <a:off x="5950449" y="2504583"/>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3963" name="object 3963" descr=""/>
            <p:cNvSpPr/>
            <p:nvPr/>
          </p:nvSpPr>
          <p:spPr>
            <a:xfrm>
              <a:off x="5949890" y="2508491"/>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3964" name="object 3964" descr=""/>
            <p:cNvSpPr/>
            <p:nvPr/>
          </p:nvSpPr>
          <p:spPr>
            <a:xfrm>
              <a:off x="5958262" y="2505142"/>
              <a:ext cx="635" cy="1270"/>
            </a:xfrm>
            <a:custGeom>
              <a:avLst/>
              <a:gdLst/>
              <a:ahLst/>
              <a:cxnLst/>
              <a:rect l="l" t="t" r="r" b="b"/>
              <a:pathLst>
                <a:path w="635" h="1269">
                  <a:moveTo>
                    <a:pt x="0" y="0"/>
                  </a:moveTo>
                  <a:lnTo>
                    <a:pt x="558" y="558"/>
                  </a:lnTo>
                  <a:lnTo>
                    <a:pt x="558" y="1117"/>
                  </a:lnTo>
                </a:path>
              </a:pathLst>
            </a:custGeom>
            <a:ln w="3175">
              <a:solidFill>
                <a:srgbClr val="5C86AE"/>
              </a:solidFill>
            </a:ln>
          </p:spPr>
          <p:txBody>
            <a:bodyPr wrap="square" lIns="0" tIns="0" rIns="0" bIns="0" rtlCol="0"/>
            <a:lstStyle/>
            <a:p/>
          </p:txBody>
        </p:sp>
        <p:sp>
          <p:nvSpPr>
            <p:cNvPr id="3965" name="object 3965" descr=""/>
            <p:cNvSpPr/>
            <p:nvPr/>
          </p:nvSpPr>
          <p:spPr>
            <a:xfrm>
              <a:off x="5475325" y="2505698"/>
              <a:ext cx="1905" cy="3175"/>
            </a:xfrm>
            <a:custGeom>
              <a:avLst/>
              <a:gdLst/>
              <a:ahLst/>
              <a:cxnLst/>
              <a:rect l="l" t="t" r="r" b="b"/>
              <a:pathLst>
                <a:path w="1904" h="3175">
                  <a:moveTo>
                    <a:pt x="1676" y="2235"/>
                  </a:moveTo>
                  <a:lnTo>
                    <a:pt x="1117" y="2235"/>
                  </a:lnTo>
                  <a:lnTo>
                    <a:pt x="558" y="2794"/>
                  </a:lnTo>
                  <a:lnTo>
                    <a:pt x="558" y="2235"/>
                  </a:lnTo>
                  <a:lnTo>
                    <a:pt x="0" y="2235"/>
                  </a:lnTo>
                  <a:lnTo>
                    <a:pt x="0" y="1676"/>
                  </a:lnTo>
                  <a:lnTo>
                    <a:pt x="0" y="558"/>
                  </a:lnTo>
                  <a:lnTo>
                    <a:pt x="558" y="558"/>
                  </a:lnTo>
                  <a:lnTo>
                    <a:pt x="558" y="0"/>
                  </a:lnTo>
                  <a:lnTo>
                    <a:pt x="1117" y="558"/>
                  </a:lnTo>
                  <a:lnTo>
                    <a:pt x="1676" y="558"/>
                  </a:lnTo>
                </a:path>
              </a:pathLst>
            </a:custGeom>
            <a:ln w="3175">
              <a:solidFill>
                <a:srgbClr val="5C86AE"/>
              </a:solidFill>
            </a:ln>
          </p:spPr>
          <p:txBody>
            <a:bodyPr wrap="square" lIns="0" tIns="0" rIns="0" bIns="0" rtlCol="0"/>
            <a:lstStyle/>
            <a:p/>
          </p:txBody>
        </p:sp>
        <p:sp>
          <p:nvSpPr>
            <p:cNvPr id="3966" name="object 3966" descr=""/>
            <p:cNvSpPr/>
            <p:nvPr/>
          </p:nvSpPr>
          <p:spPr>
            <a:xfrm>
              <a:off x="5300578" y="2474992"/>
              <a:ext cx="0" cy="1270"/>
            </a:xfrm>
            <a:custGeom>
              <a:avLst/>
              <a:gdLst/>
              <a:ahLst/>
              <a:cxnLst/>
              <a:rect l="l" t="t" r="r" b="b"/>
              <a:pathLst>
                <a:path w="0" h="1269">
                  <a:moveTo>
                    <a:pt x="0" y="0"/>
                  </a:moveTo>
                  <a:lnTo>
                    <a:pt x="0" y="1117"/>
                  </a:lnTo>
                </a:path>
              </a:pathLst>
            </a:custGeom>
            <a:ln w="3175">
              <a:solidFill>
                <a:srgbClr val="5C86AE"/>
              </a:solidFill>
            </a:ln>
          </p:spPr>
          <p:txBody>
            <a:bodyPr wrap="square" lIns="0" tIns="0" rIns="0" bIns="0" rtlCol="0"/>
            <a:lstStyle/>
            <a:p/>
          </p:txBody>
        </p:sp>
        <p:sp>
          <p:nvSpPr>
            <p:cNvPr id="3967" name="object 3967" descr=""/>
            <p:cNvSpPr/>
            <p:nvPr/>
          </p:nvSpPr>
          <p:spPr>
            <a:xfrm>
              <a:off x="5949330" y="2507371"/>
              <a:ext cx="1905" cy="3810"/>
            </a:xfrm>
            <a:custGeom>
              <a:avLst/>
              <a:gdLst/>
              <a:ahLst/>
              <a:cxnLst/>
              <a:rect l="l" t="t" r="r" b="b"/>
              <a:pathLst>
                <a:path w="1904" h="3810">
                  <a:moveTo>
                    <a:pt x="1676" y="3352"/>
                  </a:moveTo>
                  <a:lnTo>
                    <a:pt x="1117" y="3352"/>
                  </a:lnTo>
                  <a:lnTo>
                    <a:pt x="1117" y="2794"/>
                  </a:lnTo>
                  <a:lnTo>
                    <a:pt x="558" y="2235"/>
                  </a:lnTo>
                  <a:lnTo>
                    <a:pt x="558" y="1676"/>
                  </a:lnTo>
                  <a:lnTo>
                    <a:pt x="558" y="1117"/>
                  </a:lnTo>
                  <a:lnTo>
                    <a:pt x="0" y="558"/>
                  </a:lnTo>
                  <a:lnTo>
                    <a:pt x="0" y="0"/>
                  </a:lnTo>
                </a:path>
              </a:pathLst>
            </a:custGeom>
            <a:ln w="3175">
              <a:solidFill>
                <a:srgbClr val="5C86AE"/>
              </a:solidFill>
            </a:ln>
          </p:spPr>
          <p:txBody>
            <a:bodyPr wrap="square" lIns="0" tIns="0" rIns="0" bIns="0" rtlCol="0"/>
            <a:lstStyle/>
            <a:p/>
          </p:txBody>
        </p:sp>
        <p:sp>
          <p:nvSpPr>
            <p:cNvPr id="3968" name="object 3968" descr=""/>
            <p:cNvSpPr/>
            <p:nvPr/>
          </p:nvSpPr>
          <p:spPr>
            <a:xfrm>
              <a:off x="5959378" y="2507375"/>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3969" name="object 3969" descr=""/>
            <p:cNvSpPr/>
            <p:nvPr/>
          </p:nvSpPr>
          <p:spPr>
            <a:xfrm>
              <a:off x="6146963" y="2552593"/>
              <a:ext cx="1905" cy="1270"/>
            </a:xfrm>
            <a:custGeom>
              <a:avLst/>
              <a:gdLst/>
              <a:ahLst/>
              <a:cxnLst/>
              <a:rect l="l" t="t" r="r" b="b"/>
              <a:pathLst>
                <a:path w="1904" h="1269">
                  <a:moveTo>
                    <a:pt x="0" y="1117"/>
                  </a:moveTo>
                  <a:lnTo>
                    <a:pt x="558" y="1117"/>
                  </a:lnTo>
                  <a:lnTo>
                    <a:pt x="1117" y="558"/>
                  </a:lnTo>
                  <a:lnTo>
                    <a:pt x="1676" y="0"/>
                  </a:lnTo>
                </a:path>
              </a:pathLst>
            </a:custGeom>
            <a:ln w="3175">
              <a:solidFill>
                <a:srgbClr val="5C86AE"/>
              </a:solidFill>
            </a:ln>
          </p:spPr>
          <p:txBody>
            <a:bodyPr wrap="square" lIns="0" tIns="0" rIns="0" bIns="0" rtlCol="0"/>
            <a:lstStyle/>
            <a:p/>
          </p:txBody>
        </p:sp>
        <p:sp>
          <p:nvSpPr>
            <p:cNvPr id="3970" name="object 3970" descr=""/>
            <p:cNvSpPr/>
            <p:nvPr/>
          </p:nvSpPr>
          <p:spPr>
            <a:xfrm>
              <a:off x="6145847" y="2553708"/>
              <a:ext cx="2540" cy="1905"/>
            </a:xfrm>
            <a:custGeom>
              <a:avLst/>
              <a:gdLst/>
              <a:ahLst/>
              <a:cxnLst/>
              <a:rect l="l" t="t" r="r" b="b"/>
              <a:pathLst>
                <a:path w="2539" h="1905">
                  <a:moveTo>
                    <a:pt x="0" y="1676"/>
                  </a:moveTo>
                  <a:lnTo>
                    <a:pt x="558" y="1676"/>
                  </a:lnTo>
                  <a:lnTo>
                    <a:pt x="558" y="1117"/>
                  </a:lnTo>
                  <a:lnTo>
                    <a:pt x="1117" y="1117"/>
                  </a:lnTo>
                  <a:lnTo>
                    <a:pt x="1676" y="558"/>
                  </a:lnTo>
                  <a:lnTo>
                    <a:pt x="2235" y="0"/>
                  </a:lnTo>
                </a:path>
              </a:pathLst>
            </a:custGeom>
            <a:ln w="3175">
              <a:solidFill>
                <a:srgbClr val="5C86AE"/>
              </a:solidFill>
            </a:ln>
          </p:spPr>
          <p:txBody>
            <a:bodyPr wrap="square" lIns="0" tIns="0" rIns="0" bIns="0" rtlCol="0"/>
            <a:lstStyle/>
            <a:p/>
          </p:txBody>
        </p:sp>
        <p:sp>
          <p:nvSpPr>
            <p:cNvPr id="3971" name="object 3971" descr=""/>
            <p:cNvSpPr/>
            <p:nvPr/>
          </p:nvSpPr>
          <p:spPr>
            <a:xfrm>
              <a:off x="6148637" y="2550918"/>
              <a:ext cx="2540" cy="1905"/>
            </a:xfrm>
            <a:custGeom>
              <a:avLst/>
              <a:gdLst/>
              <a:ahLst/>
              <a:cxnLst/>
              <a:rect l="l" t="t" r="r" b="b"/>
              <a:pathLst>
                <a:path w="2539" h="1905">
                  <a:moveTo>
                    <a:pt x="0" y="1676"/>
                  </a:moveTo>
                  <a:lnTo>
                    <a:pt x="571" y="1676"/>
                  </a:lnTo>
                  <a:lnTo>
                    <a:pt x="1117" y="1117"/>
                  </a:lnTo>
                  <a:lnTo>
                    <a:pt x="1676" y="558"/>
                  </a:lnTo>
                  <a:lnTo>
                    <a:pt x="2235" y="558"/>
                  </a:lnTo>
                  <a:lnTo>
                    <a:pt x="2235" y="0"/>
                  </a:lnTo>
                </a:path>
              </a:pathLst>
            </a:custGeom>
            <a:ln w="3175">
              <a:solidFill>
                <a:srgbClr val="5C86AE"/>
              </a:solidFill>
            </a:ln>
          </p:spPr>
          <p:txBody>
            <a:bodyPr wrap="square" lIns="0" tIns="0" rIns="0" bIns="0" rtlCol="0"/>
            <a:lstStyle/>
            <a:p/>
          </p:txBody>
        </p:sp>
        <p:sp>
          <p:nvSpPr>
            <p:cNvPr id="3972" name="object 3972" descr=""/>
            <p:cNvSpPr/>
            <p:nvPr/>
          </p:nvSpPr>
          <p:spPr>
            <a:xfrm>
              <a:off x="6096163" y="2551478"/>
              <a:ext cx="1270" cy="1905"/>
            </a:xfrm>
            <a:custGeom>
              <a:avLst/>
              <a:gdLst/>
              <a:ahLst/>
              <a:cxnLst/>
              <a:rect l="l" t="t" r="r" b="b"/>
              <a:pathLst>
                <a:path w="1270" h="1905">
                  <a:moveTo>
                    <a:pt x="0" y="0"/>
                  </a:moveTo>
                  <a:lnTo>
                    <a:pt x="558" y="558"/>
                  </a:lnTo>
                  <a:lnTo>
                    <a:pt x="1117" y="1676"/>
                  </a:lnTo>
                </a:path>
              </a:pathLst>
            </a:custGeom>
            <a:ln w="3175">
              <a:solidFill>
                <a:srgbClr val="5C86AE"/>
              </a:solidFill>
            </a:ln>
          </p:spPr>
          <p:txBody>
            <a:bodyPr wrap="square" lIns="0" tIns="0" rIns="0" bIns="0" rtlCol="0"/>
            <a:lstStyle/>
            <a:p/>
          </p:txBody>
        </p:sp>
        <p:sp>
          <p:nvSpPr>
            <p:cNvPr id="3973" name="object 3973" descr=""/>
            <p:cNvSpPr/>
            <p:nvPr/>
          </p:nvSpPr>
          <p:spPr>
            <a:xfrm>
              <a:off x="6103416" y="2550919"/>
              <a:ext cx="2540" cy="0"/>
            </a:xfrm>
            <a:custGeom>
              <a:avLst/>
              <a:gdLst/>
              <a:ahLst/>
              <a:cxnLst/>
              <a:rect l="l" t="t" r="r" b="b"/>
              <a:pathLst>
                <a:path w="2539" h="0">
                  <a:moveTo>
                    <a:pt x="2235" y="0"/>
                  </a:moveTo>
                  <a:lnTo>
                    <a:pt x="0" y="0"/>
                  </a:lnTo>
                </a:path>
              </a:pathLst>
            </a:custGeom>
            <a:ln w="3175">
              <a:solidFill>
                <a:srgbClr val="5C86AE"/>
              </a:solidFill>
            </a:ln>
          </p:spPr>
          <p:txBody>
            <a:bodyPr wrap="square" lIns="0" tIns="0" rIns="0" bIns="0" rtlCol="0"/>
            <a:lstStyle/>
            <a:p/>
          </p:txBody>
        </p:sp>
        <p:sp>
          <p:nvSpPr>
            <p:cNvPr id="3974" name="object 3974" descr=""/>
            <p:cNvSpPr/>
            <p:nvPr/>
          </p:nvSpPr>
          <p:spPr>
            <a:xfrm>
              <a:off x="6148637" y="2550914"/>
              <a:ext cx="6350" cy="5080"/>
            </a:xfrm>
            <a:custGeom>
              <a:avLst/>
              <a:gdLst/>
              <a:ahLst/>
              <a:cxnLst/>
              <a:rect l="l" t="t" r="r" b="b"/>
              <a:pathLst>
                <a:path w="6350" h="5080">
                  <a:moveTo>
                    <a:pt x="0" y="4470"/>
                  </a:moveTo>
                  <a:lnTo>
                    <a:pt x="571" y="4470"/>
                  </a:lnTo>
                  <a:lnTo>
                    <a:pt x="1117" y="4470"/>
                  </a:lnTo>
                  <a:lnTo>
                    <a:pt x="1117" y="3911"/>
                  </a:lnTo>
                  <a:lnTo>
                    <a:pt x="1676" y="3911"/>
                  </a:lnTo>
                  <a:lnTo>
                    <a:pt x="2235" y="3352"/>
                  </a:lnTo>
                  <a:lnTo>
                    <a:pt x="3352" y="2793"/>
                  </a:lnTo>
                  <a:lnTo>
                    <a:pt x="3924" y="2235"/>
                  </a:lnTo>
                  <a:lnTo>
                    <a:pt x="5029" y="1117"/>
                  </a:lnTo>
                  <a:lnTo>
                    <a:pt x="5575" y="558"/>
                  </a:lnTo>
                  <a:lnTo>
                    <a:pt x="6134" y="0"/>
                  </a:lnTo>
                </a:path>
              </a:pathLst>
            </a:custGeom>
            <a:ln w="3175">
              <a:solidFill>
                <a:srgbClr val="5C86AE"/>
              </a:solidFill>
            </a:ln>
          </p:spPr>
          <p:txBody>
            <a:bodyPr wrap="square" lIns="0" tIns="0" rIns="0" bIns="0" rtlCol="0"/>
            <a:lstStyle/>
            <a:p/>
          </p:txBody>
        </p:sp>
        <p:sp>
          <p:nvSpPr>
            <p:cNvPr id="3975" name="object 3975" descr=""/>
            <p:cNvSpPr/>
            <p:nvPr/>
          </p:nvSpPr>
          <p:spPr>
            <a:xfrm>
              <a:off x="6145287" y="2556501"/>
              <a:ext cx="1905" cy="635"/>
            </a:xfrm>
            <a:custGeom>
              <a:avLst/>
              <a:gdLst/>
              <a:ahLst/>
              <a:cxnLst/>
              <a:rect l="l" t="t" r="r" b="b"/>
              <a:pathLst>
                <a:path w="1904" h="635">
                  <a:moveTo>
                    <a:pt x="1676" y="0"/>
                  </a:moveTo>
                  <a:lnTo>
                    <a:pt x="1117" y="0"/>
                  </a:lnTo>
                  <a:lnTo>
                    <a:pt x="558" y="558"/>
                  </a:lnTo>
                  <a:lnTo>
                    <a:pt x="0" y="558"/>
                  </a:lnTo>
                </a:path>
              </a:pathLst>
            </a:custGeom>
            <a:ln w="3175">
              <a:solidFill>
                <a:srgbClr val="5C86AE"/>
              </a:solidFill>
            </a:ln>
          </p:spPr>
          <p:txBody>
            <a:bodyPr wrap="square" lIns="0" tIns="0" rIns="0" bIns="0" rtlCol="0"/>
            <a:lstStyle/>
            <a:p/>
          </p:txBody>
        </p:sp>
        <p:sp>
          <p:nvSpPr>
            <p:cNvPr id="3976" name="object 3976" descr=""/>
            <p:cNvSpPr/>
            <p:nvPr/>
          </p:nvSpPr>
          <p:spPr>
            <a:xfrm>
              <a:off x="6102303" y="2550919"/>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977" name="object 3977" descr=""/>
            <p:cNvSpPr/>
            <p:nvPr/>
          </p:nvSpPr>
          <p:spPr>
            <a:xfrm>
              <a:off x="6095605" y="2550919"/>
              <a:ext cx="635" cy="635"/>
            </a:xfrm>
            <a:custGeom>
              <a:avLst/>
              <a:gdLst/>
              <a:ahLst/>
              <a:cxnLst/>
              <a:rect l="l" t="t" r="r" b="b"/>
              <a:pathLst>
                <a:path w="635" h="635">
                  <a:moveTo>
                    <a:pt x="558" y="558"/>
                  </a:moveTo>
                  <a:lnTo>
                    <a:pt x="0" y="0"/>
                  </a:lnTo>
                  <a:lnTo>
                    <a:pt x="558" y="0"/>
                  </a:lnTo>
                </a:path>
              </a:pathLst>
            </a:custGeom>
            <a:ln w="3175">
              <a:solidFill>
                <a:srgbClr val="5C86AE"/>
              </a:solidFill>
            </a:ln>
          </p:spPr>
          <p:txBody>
            <a:bodyPr wrap="square" lIns="0" tIns="0" rIns="0" bIns="0" rtlCol="0"/>
            <a:lstStyle/>
            <a:p/>
          </p:txBody>
        </p:sp>
        <p:sp>
          <p:nvSpPr>
            <p:cNvPr id="3978" name="object 3978" descr=""/>
            <p:cNvSpPr/>
            <p:nvPr/>
          </p:nvSpPr>
          <p:spPr>
            <a:xfrm>
              <a:off x="6097837" y="2550919"/>
              <a:ext cx="1270" cy="0"/>
            </a:xfrm>
            <a:custGeom>
              <a:avLst/>
              <a:gdLst/>
              <a:ahLst/>
              <a:cxnLst/>
              <a:rect l="l" t="t" r="r" b="b"/>
              <a:pathLst>
                <a:path w="1270" h="0">
                  <a:moveTo>
                    <a:pt x="0" y="0"/>
                  </a:moveTo>
                  <a:lnTo>
                    <a:pt x="558" y="0"/>
                  </a:lnTo>
                  <a:lnTo>
                    <a:pt x="1117" y="0"/>
                  </a:lnTo>
                </a:path>
              </a:pathLst>
            </a:custGeom>
            <a:ln w="3175">
              <a:solidFill>
                <a:srgbClr val="5C86AE"/>
              </a:solidFill>
            </a:ln>
          </p:spPr>
          <p:txBody>
            <a:bodyPr wrap="square" lIns="0" tIns="0" rIns="0" bIns="0" rtlCol="0"/>
            <a:lstStyle/>
            <a:p/>
          </p:txBody>
        </p:sp>
        <p:sp>
          <p:nvSpPr>
            <p:cNvPr id="3979" name="object 3979" descr=""/>
            <p:cNvSpPr/>
            <p:nvPr/>
          </p:nvSpPr>
          <p:spPr>
            <a:xfrm>
              <a:off x="6045922" y="2552593"/>
              <a:ext cx="635" cy="635"/>
            </a:xfrm>
            <a:custGeom>
              <a:avLst/>
              <a:gdLst/>
              <a:ahLst/>
              <a:cxnLst/>
              <a:rect l="l" t="t" r="r" b="b"/>
              <a:pathLst>
                <a:path w="635" h="635">
                  <a:moveTo>
                    <a:pt x="0" y="558"/>
                  </a:moveTo>
                  <a:lnTo>
                    <a:pt x="558" y="0"/>
                  </a:lnTo>
                </a:path>
              </a:pathLst>
            </a:custGeom>
            <a:ln w="3175">
              <a:solidFill>
                <a:srgbClr val="5C86AE"/>
              </a:solidFill>
            </a:ln>
          </p:spPr>
          <p:txBody>
            <a:bodyPr wrap="square" lIns="0" tIns="0" rIns="0" bIns="0" rtlCol="0"/>
            <a:lstStyle/>
            <a:p/>
          </p:txBody>
        </p:sp>
        <p:sp>
          <p:nvSpPr>
            <p:cNvPr id="3980" name="object 3980" descr=""/>
            <p:cNvSpPr/>
            <p:nvPr/>
          </p:nvSpPr>
          <p:spPr>
            <a:xfrm>
              <a:off x="6102861" y="2550362"/>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3981" name="object 3981" descr=""/>
            <p:cNvSpPr/>
            <p:nvPr/>
          </p:nvSpPr>
          <p:spPr>
            <a:xfrm>
              <a:off x="6098396" y="2549802"/>
              <a:ext cx="5080" cy="1270"/>
            </a:xfrm>
            <a:custGeom>
              <a:avLst/>
              <a:gdLst/>
              <a:ahLst/>
              <a:cxnLst/>
              <a:rect l="l" t="t" r="r" b="b"/>
              <a:pathLst>
                <a:path w="5079" h="1269">
                  <a:moveTo>
                    <a:pt x="0" y="1117"/>
                  </a:moveTo>
                  <a:lnTo>
                    <a:pt x="558" y="558"/>
                  </a:lnTo>
                  <a:lnTo>
                    <a:pt x="1117" y="558"/>
                  </a:lnTo>
                  <a:lnTo>
                    <a:pt x="1676" y="0"/>
                  </a:lnTo>
                  <a:lnTo>
                    <a:pt x="2235" y="0"/>
                  </a:lnTo>
                  <a:lnTo>
                    <a:pt x="2794" y="0"/>
                  </a:lnTo>
                  <a:lnTo>
                    <a:pt x="3352" y="0"/>
                  </a:lnTo>
                  <a:lnTo>
                    <a:pt x="3911" y="558"/>
                  </a:lnTo>
                  <a:lnTo>
                    <a:pt x="4470" y="558"/>
                  </a:lnTo>
                </a:path>
              </a:pathLst>
            </a:custGeom>
            <a:ln w="3175">
              <a:solidFill>
                <a:srgbClr val="5C86AE"/>
              </a:solidFill>
            </a:ln>
          </p:spPr>
          <p:txBody>
            <a:bodyPr wrap="square" lIns="0" tIns="0" rIns="0" bIns="0" rtlCol="0"/>
            <a:lstStyle/>
            <a:p/>
          </p:txBody>
        </p:sp>
        <p:sp>
          <p:nvSpPr>
            <p:cNvPr id="3982" name="object 3982" descr=""/>
            <p:cNvSpPr/>
            <p:nvPr/>
          </p:nvSpPr>
          <p:spPr>
            <a:xfrm>
              <a:off x="6046480" y="2551477"/>
              <a:ext cx="1905" cy="1270"/>
            </a:xfrm>
            <a:custGeom>
              <a:avLst/>
              <a:gdLst/>
              <a:ahLst/>
              <a:cxnLst/>
              <a:rect l="l" t="t" r="r" b="b"/>
              <a:pathLst>
                <a:path w="1904" h="1269">
                  <a:moveTo>
                    <a:pt x="0" y="1117"/>
                  </a:moveTo>
                  <a:lnTo>
                    <a:pt x="558" y="558"/>
                  </a:lnTo>
                  <a:lnTo>
                    <a:pt x="1663" y="0"/>
                  </a:lnTo>
                </a:path>
              </a:pathLst>
            </a:custGeom>
            <a:ln w="3175">
              <a:solidFill>
                <a:srgbClr val="5C86AE"/>
              </a:solidFill>
            </a:ln>
          </p:spPr>
          <p:txBody>
            <a:bodyPr wrap="square" lIns="0" tIns="0" rIns="0" bIns="0" rtlCol="0"/>
            <a:lstStyle/>
            <a:p/>
          </p:txBody>
        </p:sp>
        <p:sp>
          <p:nvSpPr>
            <p:cNvPr id="3983" name="object 3983" descr=""/>
            <p:cNvSpPr/>
            <p:nvPr/>
          </p:nvSpPr>
          <p:spPr>
            <a:xfrm>
              <a:off x="6038654" y="2551478"/>
              <a:ext cx="1905" cy="1270"/>
            </a:xfrm>
            <a:custGeom>
              <a:avLst/>
              <a:gdLst/>
              <a:ahLst/>
              <a:cxnLst/>
              <a:rect l="l" t="t" r="r" b="b"/>
              <a:pathLst>
                <a:path w="1904" h="1269">
                  <a:moveTo>
                    <a:pt x="0" y="0"/>
                  </a:moveTo>
                  <a:lnTo>
                    <a:pt x="558" y="558"/>
                  </a:lnTo>
                  <a:lnTo>
                    <a:pt x="1676" y="1117"/>
                  </a:lnTo>
                </a:path>
              </a:pathLst>
            </a:custGeom>
            <a:ln w="3175">
              <a:solidFill>
                <a:srgbClr val="5C86AE"/>
              </a:solidFill>
            </a:ln>
          </p:spPr>
          <p:txBody>
            <a:bodyPr wrap="square" lIns="0" tIns="0" rIns="0" bIns="0" rtlCol="0"/>
            <a:lstStyle/>
            <a:p/>
          </p:txBody>
        </p:sp>
        <p:sp>
          <p:nvSpPr>
            <p:cNvPr id="3984" name="object 3984" descr=""/>
            <p:cNvSpPr/>
            <p:nvPr/>
          </p:nvSpPr>
          <p:spPr>
            <a:xfrm>
              <a:off x="6046480" y="2550919"/>
              <a:ext cx="1905" cy="635"/>
            </a:xfrm>
            <a:custGeom>
              <a:avLst/>
              <a:gdLst/>
              <a:ahLst/>
              <a:cxnLst/>
              <a:rect l="l" t="t" r="r" b="b"/>
              <a:pathLst>
                <a:path w="1904" h="635">
                  <a:moveTo>
                    <a:pt x="0" y="0"/>
                  </a:moveTo>
                  <a:lnTo>
                    <a:pt x="1663" y="0"/>
                  </a:lnTo>
                  <a:lnTo>
                    <a:pt x="1663" y="558"/>
                  </a:lnTo>
                </a:path>
              </a:pathLst>
            </a:custGeom>
            <a:ln w="3175">
              <a:solidFill>
                <a:srgbClr val="5C86AE"/>
              </a:solidFill>
            </a:ln>
          </p:spPr>
          <p:txBody>
            <a:bodyPr wrap="square" lIns="0" tIns="0" rIns="0" bIns="0" rtlCol="0"/>
            <a:lstStyle/>
            <a:p/>
          </p:txBody>
        </p:sp>
        <p:sp>
          <p:nvSpPr>
            <p:cNvPr id="3985" name="object 3985" descr=""/>
            <p:cNvSpPr/>
            <p:nvPr/>
          </p:nvSpPr>
          <p:spPr>
            <a:xfrm>
              <a:off x="5914160" y="2554826"/>
              <a:ext cx="5080" cy="635"/>
            </a:xfrm>
            <a:custGeom>
              <a:avLst/>
              <a:gdLst/>
              <a:ahLst/>
              <a:cxnLst/>
              <a:rect l="l" t="t" r="r" b="b"/>
              <a:pathLst>
                <a:path w="5079" h="635">
                  <a:moveTo>
                    <a:pt x="0" y="558"/>
                  </a:moveTo>
                  <a:lnTo>
                    <a:pt x="558" y="0"/>
                  </a:lnTo>
                  <a:lnTo>
                    <a:pt x="4470" y="0"/>
                  </a:lnTo>
                </a:path>
              </a:pathLst>
            </a:custGeom>
            <a:ln w="3175">
              <a:solidFill>
                <a:srgbClr val="5C86AE"/>
              </a:solidFill>
            </a:ln>
          </p:spPr>
          <p:txBody>
            <a:bodyPr wrap="square" lIns="0" tIns="0" rIns="0" bIns="0" rtlCol="0"/>
            <a:lstStyle/>
            <a:p/>
          </p:txBody>
        </p:sp>
        <p:sp>
          <p:nvSpPr>
            <p:cNvPr id="3986" name="object 3986" descr=""/>
            <p:cNvSpPr/>
            <p:nvPr/>
          </p:nvSpPr>
          <p:spPr>
            <a:xfrm>
              <a:off x="5977250" y="2553152"/>
              <a:ext cx="635" cy="635"/>
            </a:xfrm>
            <a:custGeom>
              <a:avLst/>
              <a:gdLst/>
              <a:ahLst/>
              <a:cxnLst/>
              <a:rect l="l" t="t" r="r" b="b"/>
              <a:pathLst>
                <a:path w="635" h="635">
                  <a:moveTo>
                    <a:pt x="0" y="0"/>
                  </a:moveTo>
                  <a:lnTo>
                    <a:pt x="546" y="558"/>
                  </a:lnTo>
                </a:path>
              </a:pathLst>
            </a:custGeom>
            <a:ln w="3175">
              <a:solidFill>
                <a:srgbClr val="5C86AE"/>
              </a:solidFill>
            </a:ln>
          </p:spPr>
          <p:txBody>
            <a:bodyPr wrap="square" lIns="0" tIns="0" rIns="0" bIns="0" rtlCol="0"/>
            <a:lstStyle/>
            <a:p/>
          </p:txBody>
        </p:sp>
        <p:sp>
          <p:nvSpPr>
            <p:cNvPr id="3987" name="object 3987" descr=""/>
            <p:cNvSpPr/>
            <p:nvPr/>
          </p:nvSpPr>
          <p:spPr>
            <a:xfrm>
              <a:off x="5982831" y="2553152"/>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3988" name="object 3988" descr=""/>
            <p:cNvSpPr/>
            <p:nvPr/>
          </p:nvSpPr>
          <p:spPr>
            <a:xfrm>
              <a:off x="6038651" y="2550919"/>
              <a:ext cx="1905" cy="635"/>
            </a:xfrm>
            <a:custGeom>
              <a:avLst/>
              <a:gdLst/>
              <a:ahLst/>
              <a:cxnLst/>
              <a:rect l="l" t="t" r="r" b="b"/>
              <a:pathLst>
                <a:path w="1904" h="635">
                  <a:moveTo>
                    <a:pt x="1676" y="0"/>
                  </a:moveTo>
                  <a:lnTo>
                    <a:pt x="0" y="0"/>
                  </a:lnTo>
                  <a:lnTo>
                    <a:pt x="0" y="558"/>
                  </a:lnTo>
                </a:path>
              </a:pathLst>
            </a:custGeom>
            <a:ln w="3175">
              <a:solidFill>
                <a:srgbClr val="5C86AE"/>
              </a:solidFill>
            </a:ln>
          </p:spPr>
          <p:txBody>
            <a:bodyPr wrap="square" lIns="0" tIns="0" rIns="0" bIns="0" rtlCol="0"/>
            <a:lstStyle/>
            <a:p/>
          </p:txBody>
        </p:sp>
        <p:sp>
          <p:nvSpPr>
            <p:cNvPr id="3989" name="object 3989" descr=""/>
            <p:cNvSpPr/>
            <p:nvPr/>
          </p:nvSpPr>
          <p:spPr>
            <a:xfrm>
              <a:off x="6045349" y="2550919"/>
              <a:ext cx="1270" cy="0"/>
            </a:xfrm>
            <a:custGeom>
              <a:avLst/>
              <a:gdLst/>
              <a:ahLst/>
              <a:cxnLst/>
              <a:rect l="l" t="t" r="r" b="b"/>
              <a:pathLst>
                <a:path w="1270" h="0">
                  <a:moveTo>
                    <a:pt x="1130" y="0"/>
                  </a:moveTo>
                  <a:lnTo>
                    <a:pt x="571" y="0"/>
                  </a:lnTo>
                  <a:lnTo>
                    <a:pt x="0" y="0"/>
                  </a:lnTo>
                </a:path>
              </a:pathLst>
            </a:custGeom>
            <a:ln w="3175">
              <a:solidFill>
                <a:srgbClr val="5C86AE"/>
              </a:solidFill>
            </a:ln>
          </p:spPr>
          <p:txBody>
            <a:bodyPr wrap="square" lIns="0" tIns="0" rIns="0" bIns="0" rtlCol="0"/>
            <a:lstStyle/>
            <a:p/>
          </p:txBody>
        </p:sp>
        <p:sp>
          <p:nvSpPr>
            <p:cNvPr id="3990" name="object 3990" descr=""/>
            <p:cNvSpPr/>
            <p:nvPr/>
          </p:nvSpPr>
          <p:spPr>
            <a:xfrm>
              <a:off x="6040885" y="2550919"/>
              <a:ext cx="635" cy="0"/>
            </a:xfrm>
            <a:custGeom>
              <a:avLst/>
              <a:gdLst/>
              <a:ahLst/>
              <a:cxnLst/>
              <a:rect l="l" t="t" r="r" b="b"/>
              <a:pathLst>
                <a:path w="635" h="0">
                  <a:moveTo>
                    <a:pt x="558" y="0"/>
                  </a:moveTo>
                  <a:lnTo>
                    <a:pt x="0" y="0"/>
                  </a:lnTo>
                </a:path>
              </a:pathLst>
            </a:custGeom>
            <a:ln w="3175">
              <a:solidFill>
                <a:srgbClr val="5C86AE"/>
              </a:solidFill>
            </a:ln>
          </p:spPr>
          <p:txBody>
            <a:bodyPr wrap="square" lIns="0" tIns="0" rIns="0" bIns="0" rtlCol="0"/>
            <a:lstStyle/>
            <a:p/>
          </p:txBody>
        </p:sp>
        <p:sp>
          <p:nvSpPr>
            <p:cNvPr id="3991" name="object 3991" descr=""/>
            <p:cNvSpPr/>
            <p:nvPr/>
          </p:nvSpPr>
          <p:spPr>
            <a:xfrm>
              <a:off x="6045349" y="2550360"/>
              <a:ext cx="1270" cy="635"/>
            </a:xfrm>
            <a:custGeom>
              <a:avLst/>
              <a:gdLst/>
              <a:ahLst/>
              <a:cxnLst/>
              <a:rect l="l" t="t" r="r" b="b"/>
              <a:pathLst>
                <a:path w="1270" h="635">
                  <a:moveTo>
                    <a:pt x="1130" y="558"/>
                  </a:moveTo>
                  <a:lnTo>
                    <a:pt x="571" y="0"/>
                  </a:lnTo>
                  <a:lnTo>
                    <a:pt x="0" y="0"/>
                  </a:lnTo>
                </a:path>
              </a:pathLst>
            </a:custGeom>
            <a:ln w="3175">
              <a:solidFill>
                <a:srgbClr val="5C86AE"/>
              </a:solidFill>
            </a:ln>
          </p:spPr>
          <p:txBody>
            <a:bodyPr wrap="square" lIns="0" tIns="0" rIns="0" bIns="0" rtlCol="0"/>
            <a:lstStyle/>
            <a:p/>
          </p:txBody>
        </p:sp>
        <p:sp>
          <p:nvSpPr>
            <p:cNvPr id="3992" name="object 3992" descr=""/>
            <p:cNvSpPr/>
            <p:nvPr/>
          </p:nvSpPr>
          <p:spPr>
            <a:xfrm>
              <a:off x="6040322" y="2549803"/>
              <a:ext cx="5080" cy="1270"/>
            </a:xfrm>
            <a:custGeom>
              <a:avLst/>
              <a:gdLst/>
              <a:ahLst/>
              <a:cxnLst/>
              <a:rect l="l" t="t" r="r" b="b"/>
              <a:pathLst>
                <a:path w="5079" h="1269">
                  <a:moveTo>
                    <a:pt x="5029" y="558"/>
                  </a:moveTo>
                  <a:lnTo>
                    <a:pt x="4470" y="558"/>
                  </a:lnTo>
                  <a:lnTo>
                    <a:pt x="4470" y="0"/>
                  </a:lnTo>
                  <a:lnTo>
                    <a:pt x="3911" y="0"/>
                  </a:lnTo>
                  <a:lnTo>
                    <a:pt x="3352" y="0"/>
                  </a:lnTo>
                  <a:lnTo>
                    <a:pt x="2794" y="0"/>
                  </a:lnTo>
                  <a:lnTo>
                    <a:pt x="2235" y="0"/>
                  </a:lnTo>
                  <a:lnTo>
                    <a:pt x="1676" y="558"/>
                  </a:lnTo>
                  <a:lnTo>
                    <a:pt x="1117" y="558"/>
                  </a:lnTo>
                  <a:lnTo>
                    <a:pt x="0" y="1117"/>
                  </a:lnTo>
                </a:path>
              </a:pathLst>
            </a:custGeom>
            <a:ln w="3175">
              <a:solidFill>
                <a:srgbClr val="5C86AE"/>
              </a:solidFill>
            </a:ln>
          </p:spPr>
          <p:txBody>
            <a:bodyPr wrap="square" lIns="0" tIns="0" rIns="0" bIns="0" rtlCol="0"/>
            <a:lstStyle/>
            <a:p/>
          </p:txBody>
        </p:sp>
        <p:sp>
          <p:nvSpPr>
            <p:cNvPr id="3993" name="object 3993" descr=""/>
            <p:cNvSpPr/>
            <p:nvPr/>
          </p:nvSpPr>
          <p:spPr>
            <a:xfrm>
              <a:off x="5983389" y="2551476"/>
              <a:ext cx="1905" cy="1905"/>
            </a:xfrm>
            <a:custGeom>
              <a:avLst/>
              <a:gdLst/>
              <a:ahLst/>
              <a:cxnLst/>
              <a:rect l="l" t="t" r="r" b="b"/>
              <a:pathLst>
                <a:path w="1904" h="1905">
                  <a:moveTo>
                    <a:pt x="0" y="1676"/>
                  </a:moveTo>
                  <a:lnTo>
                    <a:pt x="558" y="1117"/>
                  </a:lnTo>
                  <a:lnTo>
                    <a:pt x="1117" y="558"/>
                  </a:lnTo>
                  <a:lnTo>
                    <a:pt x="1117" y="0"/>
                  </a:lnTo>
                  <a:lnTo>
                    <a:pt x="1676" y="0"/>
                  </a:lnTo>
                </a:path>
              </a:pathLst>
            </a:custGeom>
            <a:ln w="3175">
              <a:solidFill>
                <a:srgbClr val="5C86AE"/>
              </a:solidFill>
            </a:ln>
          </p:spPr>
          <p:txBody>
            <a:bodyPr wrap="square" lIns="0" tIns="0" rIns="0" bIns="0" rtlCol="0"/>
            <a:lstStyle/>
            <a:p/>
          </p:txBody>
        </p:sp>
        <p:sp>
          <p:nvSpPr>
            <p:cNvPr id="3994" name="object 3994" descr=""/>
            <p:cNvSpPr/>
            <p:nvPr/>
          </p:nvSpPr>
          <p:spPr>
            <a:xfrm>
              <a:off x="5975005" y="2551478"/>
              <a:ext cx="2540" cy="1905"/>
            </a:xfrm>
            <a:custGeom>
              <a:avLst/>
              <a:gdLst/>
              <a:ahLst/>
              <a:cxnLst/>
              <a:rect l="l" t="t" r="r" b="b"/>
              <a:pathLst>
                <a:path w="2539" h="1905">
                  <a:moveTo>
                    <a:pt x="0" y="0"/>
                  </a:moveTo>
                  <a:lnTo>
                    <a:pt x="571" y="558"/>
                  </a:lnTo>
                  <a:lnTo>
                    <a:pt x="1130" y="558"/>
                  </a:lnTo>
                  <a:lnTo>
                    <a:pt x="1689" y="1117"/>
                  </a:lnTo>
                  <a:lnTo>
                    <a:pt x="2247" y="1676"/>
                  </a:lnTo>
                </a:path>
              </a:pathLst>
            </a:custGeom>
            <a:ln w="3175">
              <a:solidFill>
                <a:srgbClr val="5C86AE"/>
              </a:solidFill>
            </a:ln>
          </p:spPr>
          <p:txBody>
            <a:bodyPr wrap="square" lIns="0" tIns="0" rIns="0" bIns="0" rtlCol="0"/>
            <a:lstStyle/>
            <a:p/>
          </p:txBody>
        </p:sp>
        <p:sp>
          <p:nvSpPr>
            <p:cNvPr id="3995" name="object 3995" descr=""/>
            <p:cNvSpPr/>
            <p:nvPr/>
          </p:nvSpPr>
          <p:spPr>
            <a:xfrm>
              <a:off x="5982831" y="2550919"/>
              <a:ext cx="3175" cy="635"/>
            </a:xfrm>
            <a:custGeom>
              <a:avLst/>
              <a:gdLst/>
              <a:ahLst/>
              <a:cxnLst/>
              <a:rect l="l" t="t" r="r" b="b"/>
              <a:pathLst>
                <a:path w="3175" h="635">
                  <a:moveTo>
                    <a:pt x="0" y="0"/>
                  </a:moveTo>
                  <a:lnTo>
                    <a:pt x="2235" y="0"/>
                  </a:lnTo>
                  <a:lnTo>
                    <a:pt x="2794" y="0"/>
                  </a:lnTo>
                  <a:lnTo>
                    <a:pt x="2235" y="558"/>
                  </a:lnTo>
                </a:path>
              </a:pathLst>
            </a:custGeom>
            <a:ln w="3175">
              <a:solidFill>
                <a:srgbClr val="5C86AE"/>
              </a:solidFill>
            </a:ln>
          </p:spPr>
          <p:txBody>
            <a:bodyPr wrap="square" lIns="0" tIns="0" rIns="0" bIns="0" rtlCol="0"/>
            <a:lstStyle/>
            <a:p/>
          </p:txBody>
        </p:sp>
        <p:sp>
          <p:nvSpPr>
            <p:cNvPr id="3996" name="object 3996" descr=""/>
            <p:cNvSpPr/>
            <p:nvPr/>
          </p:nvSpPr>
          <p:spPr>
            <a:xfrm>
              <a:off x="5918624" y="2553151"/>
              <a:ext cx="3810" cy="1905"/>
            </a:xfrm>
            <a:custGeom>
              <a:avLst/>
              <a:gdLst/>
              <a:ahLst/>
              <a:cxnLst/>
              <a:rect l="l" t="t" r="r" b="b"/>
              <a:pathLst>
                <a:path w="3810" h="1905">
                  <a:moveTo>
                    <a:pt x="0" y="1676"/>
                  </a:moveTo>
                  <a:lnTo>
                    <a:pt x="558" y="1676"/>
                  </a:lnTo>
                  <a:lnTo>
                    <a:pt x="1117" y="1676"/>
                  </a:lnTo>
                  <a:lnTo>
                    <a:pt x="2235" y="1676"/>
                  </a:lnTo>
                  <a:lnTo>
                    <a:pt x="2794" y="1117"/>
                  </a:lnTo>
                  <a:lnTo>
                    <a:pt x="3352" y="558"/>
                  </a:lnTo>
                  <a:lnTo>
                    <a:pt x="3352" y="0"/>
                  </a:lnTo>
                </a:path>
              </a:pathLst>
            </a:custGeom>
            <a:ln w="3175">
              <a:solidFill>
                <a:srgbClr val="5C86AE"/>
              </a:solidFill>
            </a:ln>
          </p:spPr>
          <p:txBody>
            <a:bodyPr wrap="square" lIns="0" tIns="0" rIns="0" bIns="0" rtlCol="0"/>
            <a:lstStyle/>
            <a:p/>
          </p:txBody>
        </p:sp>
        <p:sp>
          <p:nvSpPr>
            <p:cNvPr id="3997" name="object 3997" descr=""/>
            <p:cNvSpPr/>
            <p:nvPr/>
          </p:nvSpPr>
          <p:spPr>
            <a:xfrm>
              <a:off x="5975002" y="2550919"/>
              <a:ext cx="3175" cy="0"/>
            </a:xfrm>
            <a:custGeom>
              <a:avLst/>
              <a:gdLst/>
              <a:ahLst/>
              <a:cxnLst/>
              <a:rect l="l" t="t" r="r" b="b"/>
              <a:pathLst>
                <a:path w="3175" h="0">
                  <a:moveTo>
                    <a:pt x="2794" y="0"/>
                  </a:moveTo>
                  <a:lnTo>
                    <a:pt x="0" y="0"/>
                  </a:lnTo>
                </a:path>
              </a:pathLst>
            </a:custGeom>
            <a:ln w="3175">
              <a:solidFill>
                <a:srgbClr val="5C86AE"/>
              </a:solidFill>
            </a:ln>
          </p:spPr>
          <p:txBody>
            <a:bodyPr wrap="square" lIns="0" tIns="0" rIns="0" bIns="0" rtlCol="0"/>
            <a:lstStyle/>
            <a:p/>
          </p:txBody>
        </p:sp>
        <p:sp>
          <p:nvSpPr>
            <p:cNvPr id="3998" name="object 3998" descr=""/>
            <p:cNvSpPr/>
            <p:nvPr/>
          </p:nvSpPr>
          <p:spPr>
            <a:xfrm>
              <a:off x="5981715" y="255091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3999" name="object 3999" descr=""/>
            <p:cNvSpPr/>
            <p:nvPr/>
          </p:nvSpPr>
          <p:spPr>
            <a:xfrm>
              <a:off x="5975005" y="255091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4000" name="object 4000" descr=""/>
            <p:cNvSpPr/>
            <p:nvPr/>
          </p:nvSpPr>
          <p:spPr>
            <a:xfrm>
              <a:off x="5977796" y="2550919"/>
              <a:ext cx="1270" cy="0"/>
            </a:xfrm>
            <a:custGeom>
              <a:avLst/>
              <a:gdLst/>
              <a:ahLst/>
              <a:cxnLst/>
              <a:rect l="l" t="t" r="r" b="b"/>
              <a:pathLst>
                <a:path w="1270" h="0">
                  <a:moveTo>
                    <a:pt x="0" y="0"/>
                  </a:moveTo>
                  <a:lnTo>
                    <a:pt x="1117" y="0"/>
                  </a:lnTo>
                </a:path>
              </a:pathLst>
            </a:custGeom>
            <a:ln w="3175">
              <a:solidFill>
                <a:srgbClr val="5C86AE"/>
              </a:solidFill>
            </a:ln>
          </p:spPr>
          <p:txBody>
            <a:bodyPr wrap="square" lIns="0" tIns="0" rIns="0" bIns="0" rtlCol="0"/>
            <a:lstStyle/>
            <a:p/>
          </p:txBody>
        </p:sp>
        <p:sp>
          <p:nvSpPr>
            <p:cNvPr id="4001" name="object 4001" descr=""/>
            <p:cNvSpPr/>
            <p:nvPr/>
          </p:nvSpPr>
          <p:spPr>
            <a:xfrm>
              <a:off x="5981714" y="2550360"/>
              <a:ext cx="1270" cy="635"/>
            </a:xfrm>
            <a:custGeom>
              <a:avLst/>
              <a:gdLst/>
              <a:ahLst/>
              <a:cxnLst/>
              <a:rect l="l" t="t" r="r" b="b"/>
              <a:pathLst>
                <a:path w="1270" h="635">
                  <a:moveTo>
                    <a:pt x="1117" y="558"/>
                  </a:moveTo>
                  <a:lnTo>
                    <a:pt x="0" y="0"/>
                  </a:lnTo>
                </a:path>
              </a:pathLst>
            </a:custGeom>
            <a:ln w="3175">
              <a:solidFill>
                <a:srgbClr val="5C86AE"/>
              </a:solidFill>
            </a:ln>
          </p:spPr>
          <p:txBody>
            <a:bodyPr wrap="square" lIns="0" tIns="0" rIns="0" bIns="0" rtlCol="0"/>
            <a:lstStyle/>
            <a:p/>
          </p:txBody>
        </p:sp>
        <p:sp>
          <p:nvSpPr>
            <p:cNvPr id="4002" name="object 4002" descr=""/>
            <p:cNvSpPr/>
            <p:nvPr/>
          </p:nvSpPr>
          <p:spPr>
            <a:xfrm>
              <a:off x="5977791" y="2549803"/>
              <a:ext cx="4445" cy="1270"/>
            </a:xfrm>
            <a:custGeom>
              <a:avLst/>
              <a:gdLst/>
              <a:ahLst/>
              <a:cxnLst/>
              <a:rect l="l" t="t" r="r" b="b"/>
              <a:pathLst>
                <a:path w="4445" h="1269">
                  <a:moveTo>
                    <a:pt x="3924" y="558"/>
                  </a:moveTo>
                  <a:lnTo>
                    <a:pt x="3365" y="558"/>
                  </a:lnTo>
                  <a:lnTo>
                    <a:pt x="2806" y="558"/>
                  </a:lnTo>
                  <a:lnTo>
                    <a:pt x="2806" y="0"/>
                  </a:lnTo>
                  <a:lnTo>
                    <a:pt x="2247" y="0"/>
                  </a:lnTo>
                  <a:lnTo>
                    <a:pt x="1689" y="558"/>
                  </a:lnTo>
                  <a:lnTo>
                    <a:pt x="1117" y="558"/>
                  </a:lnTo>
                  <a:lnTo>
                    <a:pt x="0" y="1117"/>
                  </a:lnTo>
                </a:path>
              </a:pathLst>
            </a:custGeom>
            <a:ln w="3175">
              <a:solidFill>
                <a:srgbClr val="5C86AE"/>
              </a:solidFill>
            </a:ln>
          </p:spPr>
          <p:txBody>
            <a:bodyPr wrap="square" lIns="0" tIns="0" rIns="0" bIns="0" rtlCol="0"/>
            <a:lstStyle/>
            <a:p/>
          </p:txBody>
        </p:sp>
        <p:sp>
          <p:nvSpPr>
            <p:cNvPr id="4003" name="object 4003" descr=""/>
            <p:cNvSpPr/>
            <p:nvPr/>
          </p:nvSpPr>
          <p:spPr>
            <a:xfrm>
              <a:off x="5914721" y="2550917"/>
              <a:ext cx="7620" cy="2540"/>
            </a:xfrm>
            <a:custGeom>
              <a:avLst/>
              <a:gdLst/>
              <a:ahLst/>
              <a:cxnLst/>
              <a:rect l="l" t="t" r="r" b="b"/>
              <a:pathLst>
                <a:path w="7620" h="2539">
                  <a:moveTo>
                    <a:pt x="7251" y="2235"/>
                  </a:moveTo>
                  <a:lnTo>
                    <a:pt x="7251" y="1676"/>
                  </a:lnTo>
                  <a:lnTo>
                    <a:pt x="7251" y="1117"/>
                  </a:lnTo>
                  <a:lnTo>
                    <a:pt x="7251" y="558"/>
                  </a:lnTo>
                  <a:lnTo>
                    <a:pt x="7251" y="0"/>
                  </a:lnTo>
                  <a:lnTo>
                    <a:pt x="0" y="0"/>
                  </a:lnTo>
                </a:path>
              </a:pathLst>
            </a:custGeom>
            <a:ln w="3175">
              <a:solidFill>
                <a:srgbClr val="5C86AE"/>
              </a:solidFill>
            </a:ln>
          </p:spPr>
          <p:txBody>
            <a:bodyPr wrap="square" lIns="0" tIns="0" rIns="0" bIns="0" rtlCol="0"/>
            <a:lstStyle/>
            <a:p/>
          </p:txBody>
        </p:sp>
        <p:sp>
          <p:nvSpPr>
            <p:cNvPr id="4004" name="object 4004" descr=""/>
            <p:cNvSpPr/>
            <p:nvPr/>
          </p:nvSpPr>
          <p:spPr>
            <a:xfrm>
              <a:off x="5914160" y="2548127"/>
              <a:ext cx="0" cy="2540"/>
            </a:xfrm>
            <a:custGeom>
              <a:avLst/>
              <a:gdLst/>
              <a:ahLst/>
              <a:cxnLst/>
              <a:rect l="l" t="t" r="r" b="b"/>
              <a:pathLst>
                <a:path w="0" h="2539">
                  <a:moveTo>
                    <a:pt x="0" y="2235"/>
                  </a:moveTo>
                  <a:lnTo>
                    <a:pt x="0" y="1117"/>
                  </a:lnTo>
                  <a:lnTo>
                    <a:pt x="0" y="0"/>
                  </a:lnTo>
                </a:path>
              </a:pathLst>
            </a:custGeom>
            <a:ln w="3175">
              <a:solidFill>
                <a:srgbClr val="5C86AE"/>
              </a:solidFill>
            </a:ln>
          </p:spPr>
          <p:txBody>
            <a:bodyPr wrap="square" lIns="0" tIns="0" rIns="0" bIns="0" rtlCol="0"/>
            <a:lstStyle/>
            <a:p/>
          </p:txBody>
        </p:sp>
        <p:sp>
          <p:nvSpPr>
            <p:cNvPr id="4005" name="object 4005" descr=""/>
            <p:cNvSpPr/>
            <p:nvPr/>
          </p:nvSpPr>
          <p:spPr>
            <a:xfrm>
              <a:off x="5914717" y="2548129"/>
              <a:ext cx="210820" cy="635"/>
            </a:xfrm>
            <a:custGeom>
              <a:avLst/>
              <a:gdLst/>
              <a:ahLst/>
              <a:cxnLst/>
              <a:rect l="l" t="t" r="r" b="b"/>
              <a:pathLst>
                <a:path w="210820" h="635">
                  <a:moveTo>
                    <a:pt x="0" y="0"/>
                  </a:moveTo>
                  <a:lnTo>
                    <a:pt x="104965" y="0"/>
                  </a:lnTo>
                  <a:lnTo>
                    <a:pt x="157988" y="0"/>
                  </a:lnTo>
                  <a:lnTo>
                    <a:pt x="210477" y="0"/>
                  </a:lnTo>
                  <a:lnTo>
                    <a:pt x="210477" y="558"/>
                  </a:lnTo>
                </a:path>
              </a:pathLst>
            </a:custGeom>
            <a:ln w="3175">
              <a:solidFill>
                <a:srgbClr val="5C86AE"/>
              </a:solidFill>
            </a:ln>
          </p:spPr>
          <p:txBody>
            <a:bodyPr wrap="square" lIns="0" tIns="0" rIns="0" bIns="0" rtlCol="0"/>
            <a:lstStyle/>
            <a:p/>
          </p:txBody>
        </p:sp>
        <p:sp>
          <p:nvSpPr>
            <p:cNvPr id="4006" name="object 4006" descr=""/>
            <p:cNvSpPr/>
            <p:nvPr/>
          </p:nvSpPr>
          <p:spPr>
            <a:xfrm>
              <a:off x="6095608" y="2549802"/>
              <a:ext cx="10795" cy="5080"/>
            </a:xfrm>
            <a:custGeom>
              <a:avLst/>
              <a:gdLst/>
              <a:ahLst/>
              <a:cxnLst/>
              <a:rect l="l" t="t" r="r" b="b"/>
              <a:pathLst>
                <a:path w="10795" h="5080">
                  <a:moveTo>
                    <a:pt x="7810" y="1117"/>
                  </a:moveTo>
                  <a:lnTo>
                    <a:pt x="10045" y="1117"/>
                  </a:lnTo>
                  <a:lnTo>
                    <a:pt x="10604" y="1117"/>
                  </a:lnTo>
                  <a:lnTo>
                    <a:pt x="10604" y="1676"/>
                  </a:lnTo>
                  <a:lnTo>
                    <a:pt x="10045" y="2235"/>
                  </a:lnTo>
                  <a:lnTo>
                    <a:pt x="9486" y="2793"/>
                  </a:lnTo>
                  <a:lnTo>
                    <a:pt x="8369" y="3911"/>
                  </a:lnTo>
                  <a:lnTo>
                    <a:pt x="7810" y="3911"/>
                  </a:lnTo>
                  <a:lnTo>
                    <a:pt x="7810" y="4470"/>
                  </a:lnTo>
                  <a:lnTo>
                    <a:pt x="7251" y="4470"/>
                  </a:lnTo>
                  <a:lnTo>
                    <a:pt x="6692" y="4470"/>
                  </a:lnTo>
                  <a:lnTo>
                    <a:pt x="6134" y="5029"/>
                  </a:lnTo>
                  <a:lnTo>
                    <a:pt x="5575" y="5029"/>
                  </a:lnTo>
                  <a:lnTo>
                    <a:pt x="4457" y="5029"/>
                  </a:lnTo>
                  <a:lnTo>
                    <a:pt x="3898" y="5029"/>
                  </a:lnTo>
                  <a:lnTo>
                    <a:pt x="3340" y="4470"/>
                  </a:lnTo>
                  <a:lnTo>
                    <a:pt x="2781" y="4470"/>
                  </a:lnTo>
                  <a:lnTo>
                    <a:pt x="2235" y="4470"/>
                  </a:lnTo>
                  <a:lnTo>
                    <a:pt x="1676" y="3911"/>
                  </a:lnTo>
                  <a:lnTo>
                    <a:pt x="558" y="2793"/>
                  </a:lnTo>
                  <a:lnTo>
                    <a:pt x="0" y="1676"/>
                  </a:lnTo>
                  <a:lnTo>
                    <a:pt x="0" y="1117"/>
                  </a:lnTo>
                  <a:lnTo>
                    <a:pt x="558" y="1117"/>
                  </a:lnTo>
                  <a:lnTo>
                    <a:pt x="2781" y="1117"/>
                  </a:lnTo>
                  <a:lnTo>
                    <a:pt x="2781" y="558"/>
                  </a:lnTo>
                  <a:lnTo>
                    <a:pt x="3898" y="0"/>
                  </a:lnTo>
                  <a:lnTo>
                    <a:pt x="4457" y="0"/>
                  </a:lnTo>
                  <a:lnTo>
                    <a:pt x="5016" y="0"/>
                  </a:lnTo>
                  <a:lnTo>
                    <a:pt x="5575" y="0"/>
                  </a:lnTo>
                  <a:lnTo>
                    <a:pt x="6134" y="0"/>
                  </a:lnTo>
                  <a:lnTo>
                    <a:pt x="6692" y="0"/>
                  </a:lnTo>
                  <a:lnTo>
                    <a:pt x="7251" y="558"/>
                  </a:lnTo>
                  <a:lnTo>
                    <a:pt x="7810" y="1117"/>
                  </a:lnTo>
                </a:path>
              </a:pathLst>
            </a:custGeom>
            <a:ln w="3175">
              <a:solidFill>
                <a:srgbClr val="5C86AE"/>
              </a:solidFill>
            </a:ln>
          </p:spPr>
          <p:txBody>
            <a:bodyPr wrap="square" lIns="0" tIns="0" rIns="0" bIns="0" rtlCol="0"/>
            <a:lstStyle/>
            <a:p/>
          </p:txBody>
        </p:sp>
        <p:sp>
          <p:nvSpPr>
            <p:cNvPr id="4007" name="object 4007" descr=""/>
            <p:cNvSpPr/>
            <p:nvPr/>
          </p:nvSpPr>
          <p:spPr>
            <a:xfrm>
              <a:off x="6038093" y="2549240"/>
              <a:ext cx="10795" cy="5080"/>
            </a:xfrm>
            <a:custGeom>
              <a:avLst/>
              <a:gdLst/>
              <a:ahLst/>
              <a:cxnLst/>
              <a:rect l="l" t="t" r="r" b="b"/>
              <a:pathLst>
                <a:path w="10795" h="5080">
                  <a:moveTo>
                    <a:pt x="2794" y="4470"/>
                  </a:moveTo>
                  <a:lnTo>
                    <a:pt x="2235" y="3911"/>
                  </a:lnTo>
                  <a:lnTo>
                    <a:pt x="1676" y="3911"/>
                  </a:lnTo>
                  <a:lnTo>
                    <a:pt x="1117" y="2793"/>
                  </a:lnTo>
                  <a:lnTo>
                    <a:pt x="558" y="2235"/>
                  </a:lnTo>
                  <a:lnTo>
                    <a:pt x="0" y="2235"/>
                  </a:lnTo>
                  <a:lnTo>
                    <a:pt x="0" y="1676"/>
                  </a:lnTo>
                  <a:lnTo>
                    <a:pt x="558" y="1676"/>
                  </a:lnTo>
                  <a:lnTo>
                    <a:pt x="2235" y="1676"/>
                  </a:lnTo>
                  <a:lnTo>
                    <a:pt x="2794" y="1117"/>
                  </a:lnTo>
                  <a:lnTo>
                    <a:pt x="3911" y="558"/>
                  </a:lnTo>
                  <a:lnTo>
                    <a:pt x="4470" y="558"/>
                  </a:lnTo>
                  <a:lnTo>
                    <a:pt x="5029" y="0"/>
                  </a:lnTo>
                  <a:lnTo>
                    <a:pt x="5588" y="0"/>
                  </a:lnTo>
                  <a:lnTo>
                    <a:pt x="6146" y="558"/>
                  </a:lnTo>
                  <a:lnTo>
                    <a:pt x="6705" y="558"/>
                  </a:lnTo>
                  <a:lnTo>
                    <a:pt x="7264" y="558"/>
                  </a:lnTo>
                  <a:lnTo>
                    <a:pt x="7823" y="1117"/>
                  </a:lnTo>
                  <a:lnTo>
                    <a:pt x="8382" y="1676"/>
                  </a:lnTo>
                  <a:lnTo>
                    <a:pt x="10045" y="1676"/>
                  </a:lnTo>
                  <a:lnTo>
                    <a:pt x="10604" y="1676"/>
                  </a:lnTo>
                  <a:lnTo>
                    <a:pt x="10045" y="2235"/>
                  </a:lnTo>
                  <a:lnTo>
                    <a:pt x="9486" y="2793"/>
                  </a:lnTo>
                  <a:lnTo>
                    <a:pt x="8382" y="3911"/>
                  </a:lnTo>
                  <a:lnTo>
                    <a:pt x="7823" y="3911"/>
                  </a:lnTo>
                </a:path>
              </a:pathLst>
            </a:custGeom>
            <a:ln w="3175">
              <a:solidFill>
                <a:srgbClr val="5C86AE"/>
              </a:solidFill>
            </a:ln>
          </p:spPr>
          <p:txBody>
            <a:bodyPr wrap="square" lIns="0" tIns="0" rIns="0" bIns="0" rtlCol="0"/>
            <a:lstStyle/>
            <a:p/>
          </p:txBody>
        </p:sp>
        <p:sp>
          <p:nvSpPr>
            <p:cNvPr id="4008" name="object 4008" descr=""/>
            <p:cNvSpPr/>
            <p:nvPr/>
          </p:nvSpPr>
          <p:spPr>
            <a:xfrm>
              <a:off x="5975003" y="2549799"/>
              <a:ext cx="10795" cy="5080"/>
            </a:xfrm>
            <a:custGeom>
              <a:avLst/>
              <a:gdLst/>
              <a:ahLst/>
              <a:cxnLst/>
              <a:rect l="l" t="t" r="r" b="b"/>
              <a:pathLst>
                <a:path w="10795" h="5080">
                  <a:moveTo>
                    <a:pt x="1689" y="3911"/>
                  </a:moveTo>
                  <a:lnTo>
                    <a:pt x="1130" y="3352"/>
                  </a:lnTo>
                  <a:lnTo>
                    <a:pt x="571" y="2793"/>
                  </a:lnTo>
                  <a:lnTo>
                    <a:pt x="571" y="2235"/>
                  </a:lnTo>
                  <a:lnTo>
                    <a:pt x="0" y="1676"/>
                  </a:lnTo>
                  <a:lnTo>
                    <a:pt x="0" y="1117"/>
                  </a:lnTo>
                  <a:lnTo>
                    <a:pt x="2793" y="1117"/>
                  </a:lnTo>
                  <a:lnTo>
                    <a:pt x="3352" y="558"/>
                  </a:lnTo>
                  <a:lnTo>
                    <a:pt x="3911" y="558"/>
                  </a:lnTo>
                  <a:lnTo>
                    <a:pt x="4483" y="0"/>
                  </a:lnTo>
                  <a:lnTo>
                    <a:pt x="5600" y="0"/>
                  </a:lnTo>
                  <a:lnTo>
                    <a:pt x="6159" y="0"/>
                  </a:lnTo>
                  <a:lnTo>
                    <a:pt x="6718" y="558"/>
                  </a:lnTo>
                  <a:lnTo>
                    <a:pt x="7264" y="558"/>
                  </a:lnTo>
                  <a:lnTo>
                    <a:pt x="7823" y="1117"/>
                  </a:lnTo>
                  <a:lnTo>
                    <a:pt x="10058" y="1117"/>
                  </a:lnTo>
                  <a:lnTo>
                    <a:pt x="10617" y="1117"/>
                  </a:lnTo>
                  <a:lnTo>
                    <a:pt x="10617" y="1676"/>
                  </a:lnTo>
                  <a:lnTo>
                    <a:pt x="10058" y="2235"/>
                  </a:lnTo>
                  <a:lnTo>
                    <a:pt x="9499" y="2793"/>
                  </a:lnTo>
                  <a:lnTo>
                    <a:pt x="8940" y="3352"/>
                  </a:lnTo>
                  <a:lnTo>
                    <a:pt x="8381" y="3352"/>
                  </a:lnTo>
                  <a:lnTo>
                    <a:pt x="8381" y="3911"/>
                  </a:lnTo>
                  <a:lnTo>
                    <a:pt x="7823" y="3911"/>
                  </a:lnTo>
                  <a:lnTo>
                    <a:pt x="7264" y="3911"/>
                  </a:lnTo>
                  <a:lnTo>
                    <a:pt x="6159" y="4470"/>
                  </a:lnTo>
                  <a:lnTo>
                    <a:pt x="5041" y="4470"/>
                  </a:lnTo>
                  <a:lnTo>
                    <a:pt x="3911" y="4470"/>
                  </a:lnTo>
                  <a:lnTo>
                    <a:pt x="3352" y="4470"/>
                  </a:lnTo>
                  <a:lnTo>
                    <a:pt x="2793" y="3911"/>
                  </a:lnTo>
                  <a:lnTo>
                    <a:pt x="2247" y="3911"/>
                  </a:lnTo>
                  <a:lnTo>
                    <a:pt x="1689" y="3911"/>
                  </a:lnTo>
                </a:path>
              </a:pathLst>
            </a:custGeom>
            <a:ln w="3175">
              <a:solidFill>
                <a:srgbClr val="5C86AE"/>
              </a:solidFill>
            </a:ln>
          </p:spPr>
          <p:txBody>
            <a:bodyPr wrap="square" lIns="0" tIns="0" rIns="0" bIns="0" rtlCol="0"/>
            <a:lstStyle/>
            <a:p/>
          </p:txBody>
        </p:sp>
        <p:sp>
          <p:nvSpPr>
            <p:cNvPr id="4009" name="object 4009" descr=""/>
            <p:cNvSpPr/>
            <p:nvPr/>
          </p:nvSpPr>
          <p:spPr>
            <a:xfrm>
              <a:off x="5914153" y="2548689"/>
              <a:ext cx="211454" cy="8890"/>
            </a:xfrm>
            <a:custGeom>
              <a:avLst/>
              <a:gdLst/>
              <a:ahLst/>
              <a:cxnLst/>
              <a:rect l="l" t="t" r="r" b="b"/>
              <a:pathLst>
                <a:path w="211454" h="8889">
                  <a:moveTo>
                    <a:pt x="207683" y="8369"/>
                  </a:moveTo>
                  <a:lnTo>
                    <a:pt x="208241" y="8369"/>
                  </a:lnTo>
                  <a:lnTo>
                    <a:pt x="208241" y="7810"/>
                  </a:lnTo>
                  <a:lnTo>
                    <a:pt x="208241" y="7264"/>
                  </a:lnTo>
                  <a:lnTo>
                    <a:pt x="208813" y="6134"/>
                  </a:lnTo>
                  <a:lnTo>
                    <a:pt x="208813" y="5016"/>
                  </a:lnTo>
                  <a:lnTo>
                    <a:pt x="209372" y="3898"/>
                  </a:lnTo>
                  <a:lnTo>
                    <a:pt x="209931" y="2793"/>
                  </a:lnTo>
                  <a:lnTo>
                    <a:pt x="210489" y="1117"/>
                  </a:lnTo>
                  <a:lnTo>
                    <a:pt x="210489" y="558"/>
                  </a:lnTo>
                  <a:lnTo>
                    <a:pt x="211048" y="0"/>
                  </a:lnTo>
                  <a:lnTo>
                    <a:pt x="158559" y="0"/>
                  </a:lnTo>
                  <a:lnTo>
                    <a:pt x="106083" y="0"/>
                  </a:lnTo>
                  <a:lnTo>
                    <a:pt x="558" y="0"/>
                  </a:lnTo>
                  <a:lnTo>
                    <a:pt x="558" y="1117"/>
                  </a:lnTo>
                  <a:lnTo>
                    <a:pt x="558" y="2235"/>
                  </a:lnTo>
                  <a:lnTo>
                    <a:pt x="7823" y="2235"/>
                  </a:lnTo>
                  <a:lnTo>
                    <a:pt x="8382" y="2235"/>
                  </a:lnTo>
                  <a:lnTo>
                    <a:pt x="8382" y="5016"/>
                  </a:lnTo>
                  <a:lnTo>
                    <a:pt x="7823" y="5575"/>
                  </a:lnTo>
                  <a:lnTo>
                    <a:pt x="7823" y="6134"/>
                  </a:lnTo>
                  <a:lnTo>
                    <a:pt x="7264" y="6134"/>
                  </a:lnTo>
                  <a:lnTo>
                    <a:pt x="6705" y="6134"/>
                  </a:lnTo>
                  <a:lnTo>
                    <a:pt x="6146" y="6692"/>
                  </a:lnTo>
                  <a:lnTo>
                    <a:pt x="5029" y="6692"/>
                  </a:lnTo>
                  <a:lnTo>
                    <a:pt x="4470" y="6692"/>
                  </a:lnTo>
                  <a:lnTo>
                    <a:pt x="0" y="6692"/>
                  </a:lnTo>
                  <a:lnTo>
                    <a:pt x="0" y="7264"/>
                  </a:lnTo>
                  <a:lnTo>
                    <a:pt x="0" y="7810"/>
                  </a:lnTo>
                  <a:lnTo>
                    <a:pt x="0" y="8369"/>
                  </a:lnTo>
                  <a:lnTo>
                    <a:pt x="207683" y="8369"/>
                  </a:lnTo>
                </a:path>
              </a:pathLst>
            </a:custGeom>
            <a:ln w="3175">
              <a:solidFill>
                <a:srgbClr val="5C86AE"/>
              </a:solidFill>
            </a:ln>
          </p:spPr>
          <p:txBody>
            <a:bodyPr wrap="square" lIns="0" tIns="0" rIns="0" bIns="0" rtlCol="0"/>
            <a:lstStyle/>
            <a:p/>
          </p:txBody>
        </p:sp>
        <p:sp>
          <p:nvSpPr>
            <p:cNvPr id="4010" name="object 4010" descr=""/>
            <p:cNvSpPr/>
            <p:nvPr/>
          </p:nvSpPr>
          <p:spPr>
            <a:xfrm>
              <a:off x="5423411" y="2543663"/>
              <a:ext cx="2540" cy="3175"/>
            </a:xfrm>
            <a:custGeom>
              <a:avLst/>
              <a:gdLst/>
              <a:ahLst/>
              <a:cxnLst/>
              <a:rect l="l" t="t" r="r" b="b"/>
              <a:pathLst>
                <a:path w="2539" h="3175">
                  <a:moveTo>
                    <a:pt x="0" y="1117"/>
                  </a:moveTo>
                  <a:lnTo>
                    <a:pt x="0" y="2235"/>
                  </a:lnTo>
                </a:path>
                <a:path w="2539" h="3175">
                  <a:moveTo>
                    <a:pt x="0" y="1117"/>
                  </a:moveTo>
                  <a:lnTo>
                    <a:pt x="1117" y="0"/>
                  </a:lnTo>
                  <a:lnTo>
                    <a:pt x="2235" y="1117"/>
                  </a:lnTo>
                  <a:lnTo>
                    <a:pt x="2235" y="2235"/>
                  </a:lnTo>
                  <a:lnTo>
                    <a:pt x="1117" y="2793"/>
                  </a:lnTo>
                  <a:lnTo>
                    <a:pt x="0" y="2235"/>
                  </a:lnTo>
                </a:path>
              </a:pathLst>
            </a:custGeom>
            <a:ln w="3175">
              <a:solidFill>
                <a:srgbClr val="5C86AE"/>
              </a:solidFill>
            </a:ln>
          </p:spPr>
          <p:txBody>
            <a:bodyPr wrap="square" lIns="0" tIns="0" rIns="0" bIns="0" rtlCol="0"/>
            <a:lstStyle/>
            <a:p/>
          </p:txBody>
        </p:sp>
        <p:sp>
          <p:nvSpPr>
            <p:cNvPr id="4011" name="object 4011" descr=""/>
            <p:cNvSpPr/>
            <p:nvPr/>
          </p:nvSpPr>
          <p:spPr>
            <a:xfrm>
              <a:off x="5948767" y="2501788"/>
              <a:ext cx="5080" cy="8890"/>
            </a:xfrm>
            <a:custGeom>
              <a:avLst/>
              <a:gdLst/>
              <a:ahLst/>
              <a:cxnLst/>
              <a:rect l="l" t="t" r="r" b="b"/>
              <a:pathLst>
                <a:path w="5079" h="8889">
                  <a:moveTo>
                    <a:pt x="5029" y="0"/>
                  </a:moveTo>
                  <a:lnTo>
                    <a:pt x="4470" y="0"/>
                  </a:lnTo>
                  <a:lnTo>
                    <a:pt x="3911" y="0"/>
                  </a:lnTo>
                  <a:lnTo>
                    <a:pt x="3352" y="558"/>
                  </a:lnTo>
                  <a:lnTo>
                    <a:pt x="2794" y="558"/>
                  </a:lnTo>
                  <a:lnTo>
                    <a:pt x="2235" y="1117"/>
                  </a:lnTo>
                  <a:lnTo>
                    <a:pt x="1676" y="1676"/>
                  </a:lnTo>
                  <a:lnTo>
                    <a:pt x="1117" y="2235"/>
                  </a:lnTo>
                  <a:lnTo>
                    <a:pt x="558" y="2794"/>
                  </a:lnTo>
                  <a:lnTo>
                    <a:pt x="558" y="3352"/>
                  </a:lnTo>
                  <a:lnTo>
                    <a:pt x="558" y="4470"/>
                  </a:lnTo>
                  <a:lnTo>
                    <a:pt x="0" y="5029"/>
                  </a:lnTo>
                  <a:lnTo>
                    <a:pt x="558" y="5588"/>
                  </a:lnTo>
                  <a:lnTo>
                    <a:pt x="558" y="6146"/>
                  </a:lnTo>
                  <a:lnTo>
                    <a:pt x="558" y="7264"/>
                  </a:lnTo>
                  <a:lnTo>
                    <a:pt x="1117" y="7823"/>
                  </a:lnTo>
                  <a:lnTo>
                    <a:pt x="1676" y="8382"/>
                  </a:lnTo>
                </a:path>
              </a:pathLst>
            </a:custGeom>
            <a:ln w="3175">
              <a:solidFill>
                <a:srgbClr val="5C86AE"/>
              </a:solidFill>
            </a:ln>
          </p:spPr>
          <p:txBody>
            <a:bodyPr wrap="square" lIns="0" tIns="0" rIns="0" bIns="0" rtlCol="0"/>
            <a:lstStyle/>
            <a:p/>
          </p:txBody>
        </p:sp>
        <p:sp>
          <p:nvSpPr>
            <p:cNvPr id="4012" name="object 4012" descr=""/>
            <p:cNvSpPr/>
            <p:nvPr/>
          </p:nvSpPr>
          <p:spPr>
            <a:xfrm>
              <a:off x="5950449" y="2509050"/>
              <a:ext cx="0" cy="635"/>
            </a:xfrm>
            <a:custGeom>
              <a:avLst/>
              <a:gdLst/>
              <a:ahLst/>
              <a:cxnLst/>
              <a:rect l="l" t="t" r="r" b="b"/>
              <a:pathLst>
                <a:path w="0" h="635">
                  <a:moveTo>
                    <a:pt x="0" y="0"/>
                  </a:moveTo>
                  <a:lnTo>
                    <a:pt x="0" y="0"/>
                  </a:lnTo>
                  <a:lnTo>
                    <a:pt x="0" y="558"/>
                  </a:lnTo>
                </a:path>
              </a:pathLst>
            </a:custGeom>
            <a:ln w="3175">
              <a:solidFill>
                <a:srgbClr val="5C86AE"/>
              </a:solidFill>
            </a:ln>
          </p:spPr>
          <p:txBody>
            <a:bodyPr wrap="square" lIns="0" tIns="0" rIns="0" bIns="0" rtlCol="0"/>
            <a:lstStyle/>
            <a:p/>
          </p:txBody>
        </p:sp>
        <p:sp>
          <p:nvSpPr>
            <p:cNvPr id="4013" name="object 4013" descr=""/>
            <p:cNvSpPr/>
            <p:nvPr/>
          </p:nvSpPr>
          <p:spPr>
            <a:xfrm>
              <a:off x="5958821" y="2506258"/>
              <a:ext cx="0" cy="1270"/>
            </a:xfrm>
            <a:custGeom>
              <a:avLst/>
              <a:gdLst/>
              <a:ahLst/>
              <a:cxnLst/>
              <a:rect l="l" t="t" r="r" b="b"/>
              <a:pathLst>
                <a:path w="0" h="1269">
                  <a:moveTo>
                    <a:pt x="0" y="558"/>
                  </a:moveTo>
                  <a:lnTo>
                    <a:pt x="0" y="1117"/>
                  </a:lnTo>
                  <a:lnTo>
                    <a:pt x="0" y="558"/>
                  </a:lnTo>
                  <a:lnTo>
                    <a:pt x="0" y="0"/>
                  </a:lnTo>
                </a:path>
              </a:pathLst>
            </a:custGeom>
            <a:ln w="3175">
              <a:solidFill>
                <a:srgbClr val="5C86AE"/>
              </a:solidFill>
            </a:ln>
          </p:spPr>
          <p:txBody>
            <a:bodyPr wrap="square" lIns="0" tIns="0" rIns="0" bIns="0" rtlCol="0"/>
            <a:lstStyle/>
            <a:p/>
          </p:txBody>
        </p:sp>
        <p:sp>
          <p:nvSpPr>
            <p:cNvPr id="4014" name="object 4014" descr=""/>
            <p:cNvSpPr/>
            <p:nvPr/>
          </p:nvSpPr>
          <p:spPr>
            <a:xfrm>
              <a:off x="5300019" y="2471645"/>
              <a:ext cx="0" cy="5080"/>
            </a:xfrm>
            <a:custGeom>
              <a:avLst/>
              <a:gdLst/>
              <a:ahLst/>
              <a:cxnLst/>
              <a:rect l="l" t="t" r="r" b="b"/>
              <a:pathLst>
                <a:path w="0" h="5080">
                  <a:moveTo>
                    <a:pt x="0" y="0"/>
                  </a:moveTo>
                  <a:lnTo>
                    <a:pt x="0" y="0"/>
                  </a:lnTo>
                  <a:lnTo>
                    <a:pt x="0" y="4470"/>
                  </a:lnTo>
                  <a:lnTo>
                    <a:pt x="0" y="3352"/>
                  </a:lnTo>
                  <a:lnTo>
                    <a:pt x="0" y="2235"/>
                  </a:lnTo>
                  <a:lnTo>
                    <a:pt x="0" y="1117"/>
                  </a:lnTo>
                  <a:lnTo>
                    <a:pt x="0" y="558"/>
                  </a:lnTo>
                  <a:lnTo>
                    <a:pt x="0" y="0"/>
                  </a:lnTo>
                </a:path>
              </a:pathLst>
            </a:custGeom>
            <a:ln w="3175">
              <a:solidFill>
                <a:srgbClr val="5C86AE"/>
              </a:solidFill>
            </a:ln>
          </p:spPr>
          <p:txBody>
            <a:bodyPr wrap="square" lIns="0" tIns="0" rIns="0" bIns="0" rtlCol="0"/>
            <a:lstStyle/>
            <a:p/>
          </p:txBody>
        </p:sp>
        <p:sp>
          <p:nvSpPr>
            <p:cNvPr id="4015" name="object 4015" descr=""/>
            <p:cNvSpPr/>
            <p:nvPr/>
          </p:nvSpPr>
          <p:spPr>
            <a:xfrm>
              <a:off x="5298902" y="2474991"/>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016" name="object 4016" descr=""/>
            <p:cNvSpPr/>
            <p:nvPr/>
          </p:nvSpPr>
          <p:spPr>
            <a:xfrm>
              <a:off x="5948774" y="2510166"/>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4017" name="object 4017" descr=""/>
            <p:cNvSpPr/>
            <p:nvPr/>
          </p:nvSpPr>
          <p:spPr>
            <a:xfrm>
              <a:off x="5949890" y="2511281"/>
              <a:ext cx="1270" cy="1270"/>
            </a:xfrm>
            <a:custGeom>
              <a:avLst/>
              <a:gdLst/>
              <a:ahLst/>
              <a:cxnLst/>
              <a:rect l="l" t="t" r="r" b="b"/>
              <a:pathLst>
                <a:path w="1270" h="1269">
                  <a:moveTo>
                    <a:pt x="558" y="558"/>
                  </a:moveTo>
                  <a:lnTo>
                    <a:pt x="0" y="0"/>
                  </a:lnTo>
                  <a:lnTo>
                    <a:pt x="558" y="558"/>
                  </a:lnTo>
                  <a:lnTo>
                    <a:pt x="1117" y="1117"/>
                  </a:lnTo>
                </a:path>
              </a:pathLst>
            </a:custGeom>
            <a:ln w="3175">
              <a:solidFill>
                <a:srgbClr val="5C86AE"/>
              </a:solidFill>
            </a:ln>
          </p:spPr>
          <p:txBody>
            <a:bodyPr wrap="square" lIns="0" tIns="0" rIns="0" bIns="0" rtlCol="0"/>
            <a:lstStyle/>
            <a:p/>
          </p:txBody>
        </p:sp>
        <p:sp>
          <p:nvSpPr>
            <p:cNvPr id="4018" name="object 4018" descr=""/>
            <p:cNvSpPr/>
            <p:nvPr/>
          </p:nvSpPr>
          <p:spPr>
            <a:xfrm>
              <a:off x="5948774" y="2510165"/>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4019" name="object 4019" descr=""/>
            <p:cNvSpPr/>
            <p:nvPr/>
          </p:nvSpPr>
          <p:spPr>
            <a:xfrm>
              <a:off x="5951570" y="2507375"/>
              <a:ext cx="5715" cy="3175"/>
            </a:xfrm>
            <a:custGeom>
              <a:avLst/>
              <a:gdLst/>
              <a:ahLst/>
              <a:cxnLst/>
              <a:rect l="l" t="t" r="r" b="b"/>
              <a:pathLst>
                <a:path w="5714" h="3175">
                  <a:moveTo>
                    <a:pt x="5575" y="0"/>
                  </a:moveTo>
                  <a:lnTo>
                    <a:pt x="5575" y="558"/>
                  </a:lnTo>
                  <a:lnTo>
                    <a:pt x="5575" y="1117"/>
                  </a:lnTo>
                  <a:lnTo>
                    <a:pt x="5016" y="1676"/>
                  </a:lnTo>
                  <a:lnTo>
                    <a:pt x="4457" y="2235"/>
                  </a:lnTo>
                  <a:lnTo>
                    <a:pt x="3898" y="2235"/>
                  </a:lnTo>
                  <a:lnTo>
                    <a:pt x="3340" y="2794"/>
                  </a:lnTo>
                  <a:lnTo>
                    <a:pt x="2781" y="2794"/>
                  </a:lnTo>
                  <a:lnTo>
                    <a:pt x="2222" y="2794"/>
                  </a:lnTo>
                  <a:lnTo>
                    <a:pt x="1663" y="2235"/>
                  </a:lnTo>
                  <a:lnTo>
                    <a:pt x="1104" y="2235"/>
                  </a:lnTo>
                  <a:lnTo>
                    <a:pt x="1104" y="1676"/>
                  </a:lnTo>
                  <a:lnTo>
                    <a:pt x="546" y="1676"/>
                  </a:lnTo>
                  <a:lnTo>
                    <a:pt x="546" y="1117"/>
                  </a:lnTo>
                  <a:lnTo>
                    <a:pt x="0" y="1117"/>
                  </a:lnTo>
                  <a:lnTo>
                    <a:pt x="0" y="558"/>
                  </a:lnTo>
                  <a:lnTo>
                    <a:pt x="0" y="0"/>
                  </a:lnTo>
                </a:path>
              </a:pathLst>
            </a:custGeom>
            <a:ln w="3175">
              <a:solidFill>
                <a:srgbClr val="5C86AE"/>
              </a:solidFill>
            </a:ln>
          </p:spPr>
          <p:txBody>
            <a:bodyPr wrap="square" lIns="0" tIns="0" rIns="0" bIns="0" rtlCol="0"/>
            <a:lstStyle/>
            <a:p/>
          </p:txBody>
        </p:sp>
        <p:sp>
          <p:nvSpPr>
            <p:cNvPr id="4020" name="object 4020" descr=""/>
            <p:cNvSpPr/>
            <p:nvPr/>
          </p:nvSpPr>
          <p:spPr>
            <a:xfrm>
              <a:off x="5951010" y="2503463"/>
              <a:ext cx="7620" cy="4445"/>
            </a:xfrm>
            <a:custGeom>
              <a:avLst/>
              <a:gdLst/>
              <a:ahLst/>
              <a:cxnLst/>
              <a:rect l="l" t="t" r="r" b="b"/>
              <a:pathLst>
                <a:path w="7620" h="4444">
                  <a:moveTo>
                    <a:pt x="7251" y="3911"/>
                  </a:moveTo>
                  <a:lnTo>
                    <a:pt x="6692" y="3352"/>
                  </a:lnTo>
                  <a:lnTo>
                    <a:pt x="6692" y="2793"/>
                  </a:lnTo>
                  <a:lnTo>
                    <a:pt x="6692" y="2235"/>
                  </a:lnTo>
                  <a:lnTo>
                    <a:pt x="6692" y="1676"/>
                  </a:lnTo>
                  <a:lnTo>
                    <a:pt x="6134" y="1117"/>
                  </a:lnTo>
                  <a:lnTo>
                    <a:pt x="5575" y="558"/>
                  </a:lnTo>
                  <a:lnTo>
                    <a:pt x="5016" y="558"/>
                  </a:lnTo>
                  <a:lnTo>
                    <a:pt x="4457" y="0"/>
                  </a:lnTo>
                  <a:lnTo>
                    <a:pt x="3898" y="0"/>
                  </a:lnTo>
                  <a:lnTo>
                    <a:pt x="3340" y="0"/>
                  </a:lnTo>
                  <a:lnTo>
                    <a:pt x="2781" y="0"/>
                  </a:lnTo>
                  <a:lnTo>
                    <a:pt x="2222" y="0"/>
                  </a:lnTo>
                  <a:lnTo>
                    <a:pt x="1676" y="558"/>
                  </a:lnTo>
                  <a:lnTo>
                    <a:pt x="1117" y="558"/>
                  </a:lnTo>
                  <a:lnTo>
                    <a:pt x="1117" y="1117"/>
                  </a:lnTo>
                  <a:lnTo>
                    <a:pt x="558" y="1676"/>
                  </a:lnTo>
                  <a:lnTo>
                    <a:pt x="0" y="1676"/>
                  </a:lnTo>
                  <a:lnTo>
                    <a:pt x="0" y="2235"/>
                  </a:lnTo>
                  <a:lnTo>
                    <a:pt x="0" y="2793"/>
                  </a:lnTo>
                  <a:lnTo>
                    <a:pt x="0" y="3911"/>
                  </a:lnTo>
                </a:path>
              </a:pathLst>
            </a:custGeom>
            <a:ln w="3175">
              <a:solidFill>
                <a:srgbClr val="5C86AE"/>
              </a:solidFill>
            </a:ln>
          </p:spPr>
          <p:txBody>
            <a:bodyPr wrap="square" lIns="0" tIns="0" rIns="0" bIns="0" rtlCol="0"/>
            <a:lstStyle/>
            <a:p/>
          </p:txBody>
        </p:sp>
        <p:sp>
          <p:nvSpPr>
            <p:cNvPr id="4021" name="object 4021" descr=""/>
            <p:cNvSpPr/>
            <p:nvPr/>
          </p:nvSpPr>
          <p:spPr>
            <a:xfrm>
              <a:off x="5953239" y="2503462"/>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4022" name="object 4022" descr=""/>
            <p:cNvSpPr/>
            <p:nvPr/>
          </p:nvSpPr>
          <p:spPr>
            <a:xfrm>
              <a:off x="5303381" y="2548129"/>
              <a:ext cx="0" cy="1270"/>
            </a:xfrm>
            <a:custGeom>
              <a:avLst/>
              <a:gdLst/>
              <a:ahLst/>
              <a:cxnLst/>
              <a:rect l="l" t="t" r="r" b="b"/>
              <a:pathLst>
                <a:path w="0" h="1269">
                  <a:moveTo>
                    <a:pt x="0" y="0"/>
                  </a:moveTo>
                  <a:lnTo>
                    <a:pt x="0" y="558"/>
                  </a:lnTo>
                  <a:lnTo>
                    <a:pt x="0" y="1117"/>
                  </a:lnTo>
                </a:path>
              </a:pathLst>
            </a:custGeom>
            <a:ln w="3175">
              <a:solidFill>
                <a:srgbClr val="5C86AE"/>
              </a:solidFill>
            </a:ln>
          </p:spPr>
          <p:txBody>
            <a:bodyPr wrap="square" lIns="0" tIns="0" rIns="0" bIns="0" rtlCol="0"/>
            <a:lstStyle/>
            <a:p/>
          </p:txBody>
        </p:sp>
        <p:sp>
          <p:nvSpPr>
            <p:cNvPr id="4023" name="object 4023" descr=""/>
            <p:cNvSpPr/>
            <p:nvPr/>
          </p:nvSpPr>
          <p:spPr>
            <a:xfrm>
              <a:off x="5358088" y="2519651"/>
              <a:ext cx="0" cy="2540"/>
            </a:xfrm>
            <a:custGeom>
              <a:avLst/>
              <a:gdLst/>
              <a:ahLst/>
              <a:cxnLst/>
              <a:rect l="l" t="t" r="r" b="b"/>
              <a:pathLst>
                <a:path w="0" h="2539">
                  <a:moveTo>
                    <a:pt x="0" y="2235"/>
                  </a:moveTo>
                  <a:lnTo>
                    <a:pt x="0" y="0"/>
                  </a:lnTo>
                </a:path>
              </a:pathLst>
            </a:custGeom>
            <a:ln w="3175">
              <a:solidFill>
                <a:srgbClr val="5C86AE"/>
              </a:solidFill>
            </a:ln>
          </p:spPr>
          <p:txBody>
            <a:bodyPr wrap="square" lIns="0" tIns="0" rIns="0" bIns="0" rtlCol="0"/>
            <a:lstStyle/>
            <a:p/>
          </p:txBody>
        </p:sp>
        <p:sp>
          <p:nvSpPr>
            <p:cNvPr id="4024" name="object 4024" descr=""/>
            <p:cNvSpPr/>
            <p:nvPr/>
          </p:nvSpPr>
          <p:spPr>
            <a:xfrm>
              <a:off x="5359762" y="2519656"/>
              <a:ext cx="2540" cy="3810"/>
            </a:xfrm>
            <a:custGeom>
              <a:avLst/>
              <a:gdLst/>
              <a:ahLst/>
              <a:cxnLst/>
              <a:rect l="l" t="t" r="r" b="b"/>
              <a:pathLst>
                <a:path w="2539" h="3810">
                  <a:moveTo>
                    <a:pt x="0" y="3352"/>
                  </a:moveTo>
                  <a:lnTo>
                    <a:pt x="2235" y="2235"/>
                  </a:lnTo>
                  <a:lnTo>
                    <a:pt x="2235" y="0"/>
                  </a:lnTo>
                </a:path>
              </a:pathLst>
            </a:custGeom>
            <a:ln w="3175">
              <a:solidFill>
                <a:srgbClr val="5C86AE"/>
              </a:solidFill>
            </a:ln>
          </p:spPr>
          <p:txBody>
            <a:bodyPr wrap="square" lIns="0" tIns="0" rIns="0" bIns="0" rtlCol="0"/>
            <a:lstStyle/>
            <a:p/>
          </p:txBody>
        </p:sp>
        <p:sp>
          <p:nvSpPr>
            <p:cNvPr id="4025" name="object 4025" descr=""/>
            <p:cNvSpPr/>
            <p:nvPr/>
          </p:nvSpPr>
          <p:spPr>
            <a:xfrm>
              <a:off x="5358088" y="2518536"/>
              <a:ext cx="1905" cy="1270"/>
            </a:xfrm>
            <a:custGeom>
              <a:avLst/>
              <a:gdLst/>
              <a:ahLst/>
              <a:cxnLst/>
              <a:rect l="l" t="t" r="r" b="b"/>
              <a:pathLst>
                <a:path w="1904" h="1269">
                  <a:moveTo>
                    <a:pt x="0" y="1117"/>
                  </a:moveTo>
                  <a:lnTo>
                    <a:pt x="1676" y="0"/>
                  </a:lnTo>
                </a:path>
              </a:pathLst>
            </a:custGeom>
            <a:ln w="3175">
              <a:solidFill>
                <a:srgbClr val="5C86AE"/>
              </a:solidFill>
            </a:ln>
          </p:spPr>
          <p:txBody>
            <a:bodyPr wrap="square" lIns="0" tIns="0" rIns="0" bIns="0" rtlCol="0"/>
            <a:lstStyle/>
            <a:p/>
          </p:txBody>
        </p:sp>
        <p:sp>
          <p:nvSpPr>
            <p:cNvPr id="4026" name="object 4026" descr=""/>
            <p:cNvSpPr/>
            <p:nvPr/>
          </p:nvSpPr>
          <p:spPr>
            <a:xfrm>
              <a:off x="5358085" y="2521891"/>
              <a:ext cx="1905" cy="1270"/>
            </a:xfrm>
            <a:custGeom>
              <a:avLst/>
              <a:gdLst/>
              <a:ahLst/>
              <a:cxnLst/>
              <a:rect l="l" t="t" r="r" b="b"/>
              <a:pathLst>
                <a:path w="1904" h="1269">
                  <a:moveTo>
                    <a:pt x="1676" y="1117"/>
                  </a:moveTo>
                  <a:lnTo>
                    <a:pt x="0" y="0"/>
                  </a:lnTo>
                </a:path>
              </a:pathLst>
            </a:custGeom>
            <a:ln w="3175">
              <a:solidFill>
                <a:srgbClr val="5C86AE"/>
              </a:solidFill>
            </a:ln>
          </p:spPr>
          <p:txBody>
            <a:bodyPr wrap="square" lIns="0" tIns="0" rIns="0" bIns="0" rtlCol="0"/>
            <a:lstStyle/>
            <a:p/>
          </p:txBody>
        </p:sp>
        <p:sp>
          <p:nvSpPr>
            <p:cNvPr id="4027" name="object 4027" descr=""/>
            <p:cNvSpPr/>
            <p:nvPr/>
          </p:nvSpPr>
          <p:spPr>
            <a:xfrm>
              <a:off x="5359762" y="2518537"/>
              <a:ext cx="2540" cy="1270"/>
            </a:xfrm>
            <a:custGeom>
              <a:avLst/>
              <a:gdLst/>
              <a:ahLst/>
              <a:cxnLst/>
              <a:rect l="l" t="t" r="r" b="b"/>
              <a:pathLst>
                <a:path w="2539" h="1269">
                  <a:moveTo>
                    <a:pt x="0" y="0"/>
                  </a:moveTo>
                  <a:lnTo>
                    <a:pt x="2235" y="1117"/>
                  </a:lnTo>
                </a:path>
              </a:pathLst>
            </a:custGeom>
            <a:ln w="3175">
              <a:solidFill>
                <a:srgbClr val="5C86AE"/>
              </a:solidFill>
            </a:ln>
          </p:spPr>
          <p:txBody>
            <a:bodyPr wrap="square" lIns="0" tIns="0" rIns="0" bIns="0" rtlCol="0"/>
            <a:lstStyle/>
            <a:p/>
          </p:txBody>
        </p:sp>
        <p:sp>
          <p:nvSpPr>
            <p:cNvPr id="4028" name="object 4028" descr=""/>
            <p:cNvSpPr/>
            <p:nvPr/>
          </p:nvSpPr>
          <p:spPr>
            <a:xfrm>
              <a:off x="5295555" y="2471088"/>
              <a:ext cx="0" cy="8255"/>
            </a:xfrm>
            <a:custGeom>
              <a:avLst/>
              <a:gdLst/>
              <a:ahLst/>
              <a:cxnLst/>
              <a:rect l="l" t="t" r="r" b="b"/>
              <a:pathLst>
                <a:path w="0" h="8255">
                  <a:moveTo>
                    <a:pt x="0" y="7810"/>
                  </a:moveTo>
                  <a:lnTo>
                    <a:pt x="0" y="7810"/>
                  </a:lnTo>
                  <a:lnTo>
                    <a:pt x="0" y="558"/>
                  </a:lnTo>
                  <a:lnTo>
                    <a:pt x="0" y="0"/>
                  </a:lnTo>
                </a:path>
              </a:pathLst>
            </a:custGeom>
            <a:ln w="3175">
              <a:solidFill>
                <a:srgbClr val="5C86AE"/>
              </a:solidFill>
            </a:ln>
          </p:spPr>
          <p:txBody>
            <a:bodyPr wrap="square" lIns="0" tIns="0" rIns="0" bIns="0" rtlCol="0"/>
            <a:lstStyle/>
            <a:p/>
          </p:txBody>
        </p:sp>
        <p:sp>
          <p:nvSpPr>
            <p:cNvPr id="4029" name="object 4029" descr=""/>
            <p:cNvSpPr/>
            <p:nvPr/>
          </p:nvSpPr>
          <p:spPr>
            <a:xfrm>
              <a:off x="5296670" y="2501783"/>
              <a:ext cx="635" cy="9525"/>
            </a:xfrm>
            <a:custGeom>
              <a:avLst/>
              <a:gdLst/>
              <a:ahLst/>
              <a:cxnLst/>
              <a:rect l="l" t="t" r="r" b="b"/>
              <a:pathLst>
                <a:path w="635" h="9525">
                  <a:moveTo>
                    <a:pt x="558" y="8940"/>
                  </a:moveTo>
                  <a:lnTo>
                    <a:pt x="558" y="7823"/>
                  </a:lnTo>
                  <a:lnTo>
                    <a:pt x="558" y="7264"/>
                  </a:lnTo>
                  <a:lnTo>
                    <a:pt x="0" y="5587"/>
                  </a:lnTo>
                  <a:lnTo>
                    <a:pt x="558" y="3365"/>
                  </a:lnTo>
                  <a:lnTo>
                    <a:pt x="558" y="2806"/>
                  </a:lnTo>
                  <a:lnTo>
                    <a:pt x="558" y="1676"/>
                  </a:lnTo>
                  <a:lnTo>
                    <a:pt x="558" y="1117"/>
                  </a:lnTo>
                  <a:lnTo>
                    <a:pt x="0" y="0"/>
                  </a:lnTo>
                </a:path>
              </a:pathLst>
            </a:custGeom>
            <a:ln w="3175">
              <a:solidFill>
                <a:srgbClr val="5C86AE"/>
              </a:solidFill>
            </a:ln>
          </p:spPr>
          <p:txBody>
            <a:bodyPr wrap="square" lIns="0" tIns="0" rIns="0" bIns="0" rtlCol="0"/>
            <a:lstStyle/>
            <a:p/>
          </p:txBody>
        </p:sp>
        <p:sp>
          <p:nvSpPr>
            <p:cNvPr id="4030" name="object 4030" descr=""/>
            <p:cNvSpPr/>
            <p:nvPr/>
          </p:nvSpPr>
          <p:spPr>
            <a:xfrm>
              <a:off x="5296670" y="2510720"/>
              <a:ext cx="635" cy="3810"/>
            </a:xfrm>
            <a:custGeom>
              <a:avLst/>
              <a:gdLst/>
              <a:ahLst/>
              <a:cxnLst/>
              <a:rect l="l" t="t" r="r" b="b"/>
              <a:pathLst>
                <a:path w="635" h="3810">
                  <a:moveTo>
                    <a:pt x="558" y="3352"/>
                  </a:moveTo>
                  <a:lnTo>
                    <a:pt x="558" y="2794"/>
                  </a:lnTo>
                  <a:lnTo>
                    <a:pt x="0" y="1676"/>
                  </a:lnTo>
                  <a:lnTo>
                    <a:pt x="558" y="558"/>
                  </a:lnTo>
                  <a:lnTo>
                    <a:pt x="558" y="0"/>
                  </a:lnTo>
                </a:path>
              </a:pathLst>
            </a:custGeom>
            <a:ln w="3175">
              <a:solidFill>
                <a:srgbClr val="5C86AE"/>
              </a:solidFill>
            </a:ln>
          </p:spPr>
          <p:txBody>
            <a:bodyPr wrap="square" lIns="0" tIns="0" rIns="0" bIns="0" rtlCol="0"/>
            <a:lstStyle/>
            <a:p/>
          </p:txBody>
        </p:sp>
        <p:sp>
          <p:nvSpPr>
            <p:cNvPr id="4031" name="object 4031" descr=""/>
            <p:cNvSpPr/>
            <p:nvPr/>
          </p:nvSpPr>
          <p:spPr>
            <a:xfrm>
              <a:off x="5296672" y="2500112"/>
              <a:ext cx="635" cy="1905"/>
            </a:xfrm>
            <a:custGeom>
              <a:avLst/>
              <a:gdLst/>
              <a:ahLst/>
              <a:cxnLst/>
              <a:rect l="l" t="t" r="r" b="b"/>
              <a:pathLst>
                <a:path w="635" h="1905">
                  <a:moveTo>
                    <a:pt x="0" y="1676"/>
                  </a:moveTo>
                  <a:lnTo>
                    <a:pt x="558" y="1117"/>
                  </a:lnTo>
                  <a:lnTo>
                    <a:pt x="558" y="0"/>
                  </a:lnTo>
                </a:path>
              </a:pathLst>
            </a:custGeom>
            <a:ln w="3175">
              <a:solidFill>
                <a:srgbClr val="5C86AE"/>
              </a:solidFill>
            </a:ln>
          </p:spPr>
          <p:txBody>
            <a:bodyPr wrap="square" lIns="0" tIns="0" rIns="0" bIns="0" rtlCol="0"/>
            <a:lstStyle/>
            <a:p/>
          </p:txBody>
        </p:sp>
        <p:sp>
          <p:nvSpPr>
            <p:cNvPr id="4032" name="object 4032" descr=""/>
            <p:cNvSpPr/>
            <p:nvPr/>
          </p:nvSpPr>
          <p:spPr>
            <a:xfrm>
              <a:off x="5975005" y="2493416"/>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4033" name="object 4033" descr=""/>
            <p:cNvSpPr/>
            <p:nvPr/>
          </p:nvSpPr>
          <p:spPr>
            <a:xfrm>
              <a:off x="5964397" y="2493416"/>
              <a:ext cx="3810" cy="6350"/>
            </a:xfrm>
            <a:custGeom>
              <a:avLst/>
              <a:gdLst/>
              <a:ahLst/>
              <a:cxnLst/>
              <a:rect l="l" t="t" r="r" b="b"/>
              <a:pathLst>
                <a:path w="3810" h="6350">
                  <a:moveTo>
                    <a:pt x="3352" y="0"/>
                  </a:moveTo>
                  <a:lnTo>
                    <a:pt x="1676" y="1117"/>
                  </a:lnTo>
                  <a:lnTo>
                    <a:pt x="0" y="2235"/>
                  </a:lnTo>
                  <a:lnTo>
                    <a:pt x="0" y="3911"/>
                  </a:lnTo>
                  <a:lnTo>
                    <a:pt x="0" y="6134"/>
                  </a:lnTo>
                </a:path>
              </a:pathLst>
            </a:custGeom>
            <a:ln w="3175">
              <a:solidFill>
                <a:srgbClr val="5C86AE"/>
              </a:solidFill>
            </a:ln>
          </p:spPr>
          <p:txBody>
            <a:bodyPr wrap="square" lIns="0" tIns="0" rIns="0" bIns="0" rtlCol="0"/>
            <a:lstStyle/>
            <a:p/>
          </p:txBody>
        </p:sp>
        <p:sp>
          <p:nvSpPr>
            <p:cNvPr id="4034" name="object 4034" descr=""/>
            <p:cNvSpPr/>
            <p:nvPr/>
          </p:nvSpPr>
          <p:spPr>
            <a:xfrm>
              <a:off x="5964401" y="2499555"/>
              <a:ext cx="3175" cy="5715"/>
            </a:xfrm>
            <a:custGeom>
              <a:avLst/>
              <a:gdLst/>
              <a:ahLst/>
              <a:cxnLst/>
              <a:rect l="l" t="t" r="r" b="b"/>
              <a:pathLst>
                <a:path w="3175" h="5714">
                  <a:moveTo>
                    <a:pt x="0" y="0"/>
                  </a:moveTo>
                  <a:lnTo>
                    <a:pt x="0" y="2235"/>
                  </a:lnTo>
                  <a:lnTo>
                    <a:pt x="0" y="3911"/>
                  </a:lnTo>
                  <a:lnTo>
                    <a:pt x="2794" y="5588"/>
                  </a:lnTo>
                </a:path>
              </a:pathLst>
            </a:custGeom>
            <a:ln w="3175">
              <a:solidFill>
                <a:srgbClr val="5C86AE"/>
              </a:solidFill>
            </a:ln>
          </p:spPr>
          <p:txBody>
            <a:bodyPr wrap="square" lIns="0" tIns="0" rIns="0" bIns="0" rtlCol="0"/>
            <a:lstStyle/>
            <a:p/>
          </p:txBody>
        </p:sp>
        <p:sp>
          <p:nvSpPr>
            <p:cNvPr id="4035" name="object 4035" descr=""/>
            <p:cNvSpPr/>
            <p:nvPr/>
          </p:nvSpPr>
          <p:spPr>
            <a:xfrm>
              <a:off x="5967749" y="2491181"/>
              <a:ext cx="11430" cy="12700"/>
            </a:xfrm>
            <a:custGeom>
              <a:avLst/>
              <a:gdLst/>
              <a:ahLst/>
              <a:cxnLst/>
              <a:rect l="l" t="t" r="r" b="b"/>
              <a:pathLst>
                <a:path w="11429" h="12700">
                  <a:moveTo>
                    <a:pt x="11163" y="12280"/>
                  </a:moveTo>
                  <a:lnTo>
                    <a:pt x="11163" y="10604"/>
                  </a:lnTo>
                  <a:lnTo>
                    <a:pt x="11163" y="8369"/>
                  </a:lnTo>
                  <a:lnTo>
                    <a:pt x="11163" y="6146"/>
                  </a:lnTo>
                  <a:lnTo>
                    <a:pt x="11163" y="4470"/>
                  </a:lnTo>
                  <a:lnTo>
                    <a:pt x="9499" y="3352"/>
                  </a:lnTo>
                  <a:lnTo>
                    <a:pt x="7251" y="2235"/>
                  </a:lnTo>
                  <a:lnTo>
                    <a:pt x="5588" y="1117"/>
                  </a:lnTo>
                  <a:lnTo>
                    <a:pt x="3911" y="0"/>
                  </a:lnTo>
                  <a:lnTo>
                    <a:pt x="2235" y="1117"/>
                  </a:lnTo>
                  <a:lnTo>
                    <a:pt x="0" y="2235"/>
                  </a:lnTo>
                </a:path>
              </a:pathLst>
            </a:custGeom>
            <a:ln w="3175">
              <a:solidFill>
                <a:srgbClr val="5C86AE"/>
              </a:solidFill>
            </a:ln>
          </p:spPr>
          <p:txBody>
            <a:bodyPr wrap="square" lIns="0" tIns="0" rIns="0" bIns="0" rtlCol="0"/>
            <a:lstStyle/>
            <a:p/>
          </p:txBody>
        </p:sp>
        <p:sp>
          <p:nvSpPr>
            <p:cNvPr id="4036" name="object 4036" descr=""/>
            <p:cNvSpPr/>
            <p:nvPr/>
          </p:nvSpPr>
          <p:spPr>
            <a:xfrm>
              <a:off x="5418387" y="2470522"/>
              <a:ext cx="635" cy="635"/>
            </a:xfrm>
            <a:custGeom>
              <a:avLst/>
              <a:gdLst/>
              <a:ahLst/>
              <a:cxnLst/>
              <a:rect l="l" t="t" r="r" b="b"/>
              <a:pathLst>
                <a:path w="635" h="635">
                  <a:moveTo>
                    <a:pt x="558" y="0"/>
                  </a:moveTo>
                  <a:lnTo>
                    <a:pt x="0" y="558"/>
                  </a:lnTo>
                </a:path>
              </a:pathLst>
            </a:custGeom>
            <a:ln w="3175">
              <a:solidFill>
                <a:srgbClr val="5C86AE"/>
              </a:solidFill>
            </a:ln>
          </p:spPr>
          <p:txBody>
            <a:bodyPr wrap="square" lIns="0" tIns="0" rIns="0" bIns="0" rtlCol="0"/>
            <a:lstStyle/>
            <a:p/>
          </p:txBody>
        </p:sp>
        <p:sp>
          <p:nvSpPr>
            <p:cNvPr id="4037" name="object 4037" descr=""/>
            <p:cNvSpPr/>
            <p:nvPr/>
          </p:nvSpPr>
          <p:spPr>
            <a:xfrm>
              <a:off x="5417828" y="2469968"/>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038" name="object 4038" descr=""/>
            <p:cNvSpPr/>
            <p:nvPr/>
          </p:nvSpPr>
          <p:spPr>
            <a:xfrm>
              <a:off x="5426202" y="2550919"/>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4039" name="object 4039" descr=""/>
            <p:cNvSpPr/>
            <p:nvPr/>
          </p:nvSpPr>
          <p:spPr>
            <a:xfrm>
              <a:off x="5417261" y="2541993"/>
              <a:ext cx="10795" cy="10160"/>
            </a:xfrm>
            <a:custGeom>
              <a:avLst/>
              <a:gdLst/>
              <a:ahLst/>
              <a:cxnLst/>
              <a:rect l="l" t="t" r="r" b="b"/>
              <a:pathLst>
                <a:path w="10795" h="10160">
                  <a:moveTo>
                    <a:pt x="2794" y="1117"/>
                  </a:moveTo>
                  <a:lnTo>
                    <a:pt x="2463" y="330"/>
                  </a:lnTo>
                  <a:lnTo>
                    <a:pt x="1676" y="0"/>
                  </a:lnTo>
                  <a:lnTo>
                    <a:pt x="1397" y="127"/>
                  </a:lnTo>
                  <a:lnTo>
                    <a:pt x="1117" y="0"/>
                  </a:lnTo>
                  <a:lnTo>
                    <a:pt x="330" y="330"/>
                  </a:lnTo>
                  <a:lnTo>
                    <a:pt x="0" y="1117"/>
                  </a:lnTo>
                  <a:lnTo>
                    <a:pt x="330" y="1905"/>
                  </a:lnTo>
                  <a:lnTo>
                    <a:pt x="1117" y="2235"/>
                  </a:lnTo>
                  <a:lnTo>
                    <a:pt x="1397" y="2120"/>
                  </a:lnTo>
                  <a:lnTo>
                    <a:pt x="1676" y="2235"/>
                  </a:lnTo>
                  <a:lnTo>
                    <a:pt x="2463" y="1905"/>
                  </a:lnTo>
                  <a:lnTo>
                    <a:pt x="2794" y="1117"/>
                  </a:lnTo>
                  <a:close/>
                </a:path>
                <a:path w="10795" h="10160">
                  <a:moveTo>
                    <a:pt x="10604" y="8928"/>
                  </a:moveTo>
                  <a:lnTo>
                    <a:pt x="10287" y="8140"/>
                  </a:lnTo>
                  <a:lnTo>
                    <a:pt x="9486" y="7810"/>
                  </a:lnTo>
                  <a:lnTo>
                    <a:pt x="8699" y="8140"/>
                  </a:lnTo>
                  <a:lnTo>
                    <a:pt x="8369" y="8928"/>
                  </a:lnTo>
                  <a:lnTo>
                    <a:pt x="8699" y="9728"/>
                  </a:lnTo>
                  <a:lnTo>
                    <a:pt x="9486" y="10045"/>
                  </a:lnTo>
                  <a:lnTo>
                    <a:pt x="10287" y="9728"/>
                  </a:lnTo>
                  <a:lnTo>
                    <a:pt x="10604" y="8928"/>
                  </a:lnTo>
                  <a:close/>
                </a:path>
              </a:pathLst>
            </a:custGeom>
            <a:solidFill>
              <a:srgbClr val="5C86AE"/>
            </a:solidFill>
          </p:spPr>
          <p:txBody>
            <a:bodyPr wrap="square" lIns="0" tIns="0" rIns="0" bIns="0" rtlCol="0"/>
            <a:lstStyle/>
            <a:p/>
          </p:txBody>
        </p:sp>
        <p:sp>
          <p:nvSpPr>
            <p:cNvPr id="4040" name="object 4040" descr=""/>
            <p:cNvSpPr/>
            <p:nvPr/>
          </p:nvSpPr>
          <p:spPr>
            <a:xfrm>
              <a:off x="5426759" y="2462708"/>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4041" name="object 4041" descr=""/>
            <p:cNvSpPr/>
            <p:nvPr/>
          </p:nvSpPr>
          <p:spPr>
            <a:xfrm>
              <a:off x="5434573" y="2450433"/>
              <a:ext cx="26670" cy="7620"/>
            </a:xfrm>
            <a:custGeom>
              <a:avLst/>
              <a:gdLst/>
              <a:ahLst/>
              <a:cxnLst/>
              <a:rect l="l" t="t" r="r" b="b"/>
              <a:pathLst>
                <a:path w="26670" h="7619">
                  <a:moveTo>
                    <a:pt x="0" y="7251"/>
                  </a:moveTo>
                  <a:lnTo>
                    <a:pt x="1117" y="6134"/>
                  </a:lnTo>
                  <a:lnTo>
                    <a:pt x="2794" y="5575"/>
                  </a:lnTo>
                  <a:lnTo>
                    <a:pt x="4470" y="5016"/>
                  </a:lnTo>
                  <a:lnTo>
                    <a:pt x="6134" y="3898"/>
                  </a:lnTo>
                  <a:lnTo>
                    <a:pt x="7810" y="3340"/>
                  </a:lnTo>
                  <a:lnTo>
                    <a:pt x="9486" y="2781"/>
                  </a:lnTo>
                  <a:lnTo>
                    <a:pt x="10617" y="2222"/>
                  </a:lnTo>
                  <a:lnTo>
                    <a:pt x="12293" y="1663"/>
                  </a:lnTo>
                  <a:lnTo>
                    <a:pt x="13970" y="1663"/>
                  </a:lnTo>
                  <a:lnTo>
                    <a:pt x="15633" y="1117"/>
                  </a:lnTo>
                  <a:lnTo>
                    <a:pt x="17868" y="558"/>
                  </a:lnTo>
                  <a:lnTo>
                    <a:pt x="19545" y="558"/>
                  </a:lnTo>
                  <a:lnTo>
                    <a:pt x="21221" y="0"/>
                  </a:lnTo>
                  <a:lnTo>
                    <a:pt x="22898" y="0"/>
                  </a:lnTo>
                  <a:lnTo>
                    <a:pt x="24574" y="0"/>
                  </a:lnTo>
                  <a:lnTo>
                    <a:pt x="26238" y="0"/>
                  </a:lnTo>
                  <a:lnTo>
                    <a:pt x="24574" y="0"/>
                  </a:lnTo>
                  <a:lnTo>
                    <a:pt x="22898" y="558"/>
                  </a:lnTo>
                  <a:lnTo>
                    <a:pt x="21221" y="558"/>
                  </a:lnTo>
                  <a:lnTo>
                    <a:pt x="19545" y="558"/>
                  </a:lnTo>
                  <a:lnTo>
                    <a:pt x="17868" y="1117"/>
                  </a:lnTo>
                  <a:lnTo>
                    <a:pt x="16192" y="1117"/>
                  </a:lnTo>
                  <a:lnTo>
                    <a:pt x="13970" y="1663"/>
                  </a:lnTo>
                  <a:lnTo>
                    <a:pt x="12852" y="2222"/>
                  </a:lnTo>
                  <a:lnTo>
                    <a:pt x="11176" y="2781"/>
                  </a:lnTo>
                  <a:lnTo>
                    <a:pt x="2794" y="6134"/>
                  </a:lnTo>
                  <a:lnTo>
                    <a:pt x="1676" y="6692"/>
                  </a:lnTo>
                  <a:lnTo>
                    <a:pt x="0" y="7251"/>
                  </a:lnTo>
                </a:path>
              </a:pathLst>
            </a:custGeom>
            <a:ln w="3175">
              <a:solidFill>
                <a:srgbClr val="5C86AE"/>
              </a:solidFill>
            </a:ln>
          </p:spPr>
          <p:txBody>
            <a:bodyPr wrap="square" lIns="0" tIns="0" rIns="0" bIns="0" rtlCol="0"/>
            <a:lstStyle/>
            <a:p/>
          </p:txBody>
        </p:sp>
        <p:sp>
          <p:nvSpPr>
            <p:cNvPr id="4042" name="object 4042" descr=""/>
            <p:cNvSpPr/>
            <p:nvPr/>
          </p:nvSpPr>
          <p:spPr>
            <a:xfrm>
              <a:off x="5434579" y="2556497"/>
              <a:ext cx="26670" cy="8255"/>
            </a:xfrm>
            <a:custGeom>
              <a:avLst/>
              <a:gdLst/>
              <a:ahLst/>
              <a:cxnLst/>
              <a:rect l="l" t="t" r="r" b="b"/>
              <a:pathLst>
                <a:path w="26670" h="8255">
                  <a:moveTo>
                    <a:pt x="26238" y="7823"/>
                  </a:moveTo>
                  <a:lnTo>
                    <a:pt x="24561" y="7264"/>
                  </a:lnTo>
                  <a:lnTo>
                    <a:pt x="22885" y="7264"/>
                  </a:lnTo>
                  <a:lnTo>
                    <a:pt x="21208" y="7264"/>
                  </a:lnTo>
                  <a:lnTo>
                    <a:pt x="19545" y="6705"/>
                  </a:lnTo>
                  <a:lnTo>
                    <a:pt x="17868" y="6705"/>
                  </a:lnTo>
                  <a:lnTo>
                    <a:pt x="15633" y="6146"/>
                  </a:lnTo>
                  <a:lnTo>
                    <a:pt x="13957" y="6146"/>
                  </a:lnTo>
                  <a:lnTo>
                    <a:pt x="12280" y="5587"/>
                  </a:lnTo>
                  <a:lnTo>
                    <a:pt x="10617" y="5029"/>
                  </a:lnTo>
                  <a:lnTo>
                    <a:pt x="9486" y="4470"/>
                  </a:lnTo>
                  <a:lnTo>
                    <a:pt x="7810" y="3911"/>
                  </a:lnTo>
                  <a:lnTo>
                    <a:pt x="6134" y="3352"/>
                  </a:lnTo>
                  <a:lnTo>
                    <a:pt x="4457" y="2235"/>
                  </a:lnTo>
                  <a:lnTo>
                    <a:pt x="2781" y="1689"/>
                  </a:lnTo>
                  <a:lnTo>
                    <a:pt x="1104" y="1130"/>
                  </a:lnTo>
                  <a:lnTo>
                    <a:pt x="0" y="0"/>
                  </a:lnTo>
                  <a:lnTo>
                    <a:pt x="1663" y="558"/>
                  </a:lnTo>
                  <a:lnTo>
                    <a:pt x="2781" y="1689"/>
                  </a:lnTo>
                  <a:lnTo>
                    <a:pt x="4457" y="2235"/>
                  </a:lnTo>
                  <a:lnTo>
                    <a:pt x="6134" y="2793"/>
                  </a:lnTo>
                  <a:lnTo>
                    <a:pt x="7810" y="3352"/>
                  </a:lnTo>
                  <a:lnTo>
                    <a:pt x="9486" y="3911"/>
                  </a:lnTo>
                  <a:lnTo>
                    <a:pt x="11163" y="4470"/>
                  </a:lnTo>
                  <a:lnTo>
                    <a:pt x="12839" y="5029"/>
                  </a:lnTo>
                  <a:lnTo>
                    <a:pt x="14516" y="5587"/>
                  </a:lnTo>
                  <a:lnTo>
                    <a:pt x="16192" y="6146"/>
                  </a:lnTo>
                  <a:lnTo>
                    <a:pt x="17868" y="6146"/>
                  </a:lnTo>
                  <a:lnTo>
                    <a:pt x="19545" y="6705"/>
                  </a:lnTo>
                  <a:lnTo>
                    <a:pt x="21208" y="6705"/>
                  </a:lnTo>
                  <a:lnTo>
                    <a:pt x="22885" y="7264"/>
                  </a:lnTo>
                  <a:lnTo>
                    <a:pt x="24561" y="7264"/>
                  </a:lnTo>
                  <a:lnTo>
                    <a:pt x="26238" y="7264"/>
                  </a:lnTo>
                </a:path>
              </a:pathLst>
            </a:custGeom>
            <a:ln w="3175">
              <a:solidFill>
                <a:srgbClr val="5C86AE"/>
              </a:solidFill>
            </a:ln>
          </p:spPr>
          <p:txBody>
            <a:bodyPr wrap="square" lIns="0" tIns="0" rIns="0" bIns="0" rtlCol="0"/>
            <a:lstStyle/>
            <a:p/>
          </p:txBody>
        </p:sp>
        <p:sp>
          <p:nvSpPr>
            <p:cNvPr id="4043" name="object 4043" descr=""/>
            <p:cNvSpPr/>
            <p:nvPr/>
          </p:nvSpPr>
          <p:spPr>
            <a:xfrm>
              <a:off x="5297788" y="2475551"/>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4044" name="object 4044" descr=""/>
            <p:cNvSpPr/>
            <p:nvPr/>
          </p:nvSpPr>
          <p:spPr>
            <a:xfrm>
              <a:off x="5949890" y="2507375"/>
              <a:ext cx="635" cy="0"/>
            </a:xfrm>
            <a:custGeom>
              <a:avLst/>
              <a:gdLst/>
              <a:ahLst/>
              <a:cxnLst/>
              <a:rect l="l" t="t" r="r" b="b"/>
              <a:pathLst>
                <a:path w="635" h="0">
                  <a:moveTo>
                    <a:pt x="0" y="0"/>
                  </a:moveTo>
                  <a:lnTo>
                    <a:pt x="0" y="0"/>
                  </a:lnTo>
                  <a:lnTo>
                    <a:pt x="558" y="0"/>
                  </a:lnTo>
                </a:path>
              </a:pathLst>
            </a:custGeom>
            <a:ln w="3175">
              <a:solidFill>
                <a:srgbClr val="5C86AE"/>
              </a:solidFill>
            </a:ln>
          </p:spPr>
          <p:txBody>
            <a:bodyPr wrap="square" lIns="0" tIns="0" rIns="0" bIns="0" rtlCol="0"/>
            <a:lstStyle/>
            <a:p/>
          </p:txBody>
        </p:sp>
        <p:sp>
          <p:nvSpPr>
            <p:cNvPr id="4045" name="object 4045" descr=""/>
            <p:cNvSpPr/>
            <p:nvPr/>
          </p:nvSpPr>
          <p:spPr>
            <a:xfrm>
              <a:off x="5952128" y="2507375"/>
              <a:ext cx="6985" cy="5080"/>
            </a:xfrm>
            <a:custGeom>
              <a:avLst/>
              <a:gdLst/>
              <a:ahLst/>
              <a:cxnLst/>
              <a:rect l="l" t="t" r="r" b="b"/>
              <a:pathLst>
                <a:path w="6985" h="5080">
                  <a:moveTo>
                    <a:pt x="6692" y="0"/>
                  </a:moveTo>
                  <a:lnTo>
                    <a:pt x="6692" y="558"/>
                  </a:lnTo>
                  <a:lnTo>
                    <a:pt x="6692" y="1117"/>
                  </a:lnTo>
                  <a:lnTo>
                    <a:pt x="6692" y="1676"/>
                  </a:lnTo>
                  <a:lnTo>
                    <a:pt x="6134" y="2235"/>
                  </a:lnTo>
                  <a:lnTo>
                    <a:pt x="5575" y="2794"/>
                  </a:lnTo>
                  <a:lnTo>
                    <a:pt x="5016" y="3352"/>
                  </a:lnTo>
                  <a:lnTo>
                    <a:pt x="4457" y="3911"/>
                  </a:lnTo>
                  <a:lnTo>
                    <a:pt x="3898" y="3911"/>
                  </a:lnTo>
                  <a:lnTo>
                    <a:pt x="2781" y="4470"/>
                  </a:lnTo>
                  <a:lnTo>
                    <a:pt x="2222" y="4470"/>
                  </a:lnTo>
                  <a:lnTo>
                    <a:pt x="1117" y="4470"/>
                  </a:lnTo>
                  <a:lnTo>
                    <a:pt x="558" y="3911"/>
                  </a:lnTo>
                  <a:lnTo>
                    <a:pt x="0" y="3352"/>
                  </a:lnTo>
                </a:path>
              </a:pathLst>
            </a:custGeom>
            <a:ln w="3175">
              <a:solidFill>
                <a:srgbClr val="5C86AE"/>
              </a:solidFill>
            </a:ln>
          </p:spPr>
          <p:txBody>
            <a:bodyPr wrap="square" lIns="0" tIns="0" rIns="0" bIns="0" rtlCol="0"/>
            <a:lstStyle/>
            <a:p/>
          </p:txBody>
        </p:sp>
        <p:sp>
          <p:nvSpPr>
            <p:cNvPr id="4046" name="object 4046" descr=""/>
            <p:cNvSpPr/>
            <p:nvPr/>
          </p:nvSpPr>
          <p:spPr>
            <a:xfrm>
              <a:off x="5949890" y="2508490"/>
              <a:ext cx="635" cy="1270"/>
            </a:xfrm>
            <a:custGeom>
              <a:avLst/>
              <a:gdLst/>
              <a:ahLst/>
              <a:cxnLst/>
              <a:rect l="l" t="t" r="r" b="b"/>
              <a:pathLst>
                <a:path w="635" h="1269">
                  <a:moveTo>
                    <a:pt x="558" y="1117"/>
                  </a:moveTo>
                  <a:lnTo>
                    <a:pt x="558" y="558"/>
                  </a:lnTo>
                  <a:lnTo>
                    <a:pt x="0" y="0"/>
                  </a:lnTo>
                </a:path>
              </a:pathLst>
            </a:custGeom>
            <a:ln w="3175">
              <a:solidFill>
                <a:srgbClr val="5C86AE"/>
              </a:solidFill>
            </a:ln>
          </p:spPr>
          <p:txBody>
            <a:bodyPr wrap="square" lIns="0" tIns="0" rIns="0" bIns="0" rtlCol="0"/>
            <a:lstStyle/>
            <a:p/>
          </p:txBody>
        </p:sp>
        <p:sp>
          <p:nvSpPr>
            <p:cNvPr id="4047" name="object 4047" descr=""/>
            <p:cNvSpPr/>
            <p:nvPr/>
          </p:nvSpPr>
          <p:spPr>
            <a:xfrm>
              <a:off x="5948772" y="2506257"/>
              <a:ext cx="2540" cy="2540"/>
            </a:xfrm>
            <a:custGeom>
              <a:avLst/>
              <a:gdLst/>
              <a:ahLst/>
              <a:cxnLst/>
              <a:rect l="l" t="t" r="r" b="b"/>
              <a:pathLst>
                <a:path w="2539" h="2539">
                  <a:moveTo>
                    <a:pt x="0" y="1117"/>
                  </a:moveTo>
                  <a:lnTo>
                    <a:pt x="327" y="327"/>
                  </a:lnTo>
                  <a:lnTo>
                    <a:pt x="1117" y="0"/>
                  </a:lnTo>
                  <a:lnTo>
                    <a:pt x="1907" y="327"/>
                  </a:lnTo>
                  <a:lnTo>
                    <a:pt x="2235" y="1117"/>
                  </a:lnTo>
                  <a:lnTo>
                    <a:pt x="1907" y="1907"/>
                  </a:lnTo>
                  <a:lnTo>
                    <a:pt x="1117" y="2235"/>
                  </a:lnTo>
                  <a:lnTo>
                    <a:pt x="327" y="1907"/>
                  </a:lnTo>
                  <a:lnTo>
                    <a:pt x="0" y="1117"/>
                  </a:lnTo>
                  <a:close/>
                </a:path>
              </a:pathLst>
            </a:custGeom>
            <a:solidFill>
              <a:srgbClr val="5C86AE"/>
            </a:solidFill>
          </p:spPr>
          <p:txBody>
            <a:bodyPr wrap="square" lIns="0" tIns="0" rIns="0" bIns="0" rtlCol="0"/>
            <a:lstStyle/>
            <a:p/>
          </p:txBody>
        </p:sp>
        <p:sp>
          <p:nvSpPr>
            <p:cNvPr id="4048" name="object 4048" descr=""/>
            <p:cNvSpPr/>
            <p:nvPr/>
          </p:nvSpPr>
          <p:spPr>
            <a:xfrm>
              <a:off x="5953796" y="2511840"/>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4049" name="object 4049" descr=""/>
            <p:cNvSpPr/>
            <p:nvPr/>
          </p:nvSpPr>
          <p:spPr>
            <a:xfrm>
              <a:off x="5958821" y="2507374"/>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4050" name="object 4050" descr=""/>
            <p:cNvSpPr/>
            <p:nvPr/>
          </p:nvSpPr>
          <p:spPr>
            <a:xfrm>
              <a:off x="5584762" y="2555390"/>
              <a:ext cx="2540" cy="2540"/>
            </a:xfrm>
            <a:custGeom>
              <a:avLst/>
              <a:gdLst/>
              <a:ahLst/>
              <a:cxnLst/>
              <a:rect l="l" t="t" r="r" b="b"/>
              <a:pathLst>
                <a:path w="2539" h="2539">
                  <a:moveTo>
                    <a:pt x="2235" y="558"/>
                  </a:moveTo>
                  <a:lnTo>
                    <a:pt x="2235" y="1104"/>
                  </a:lnTo>
                  <a:lnTo>
                    <a:pt x="2235" y="1663"/>
                  </a:lnTo>
                  <a:lnTo>
                    <a:pt x="1676" y="2235"/>
                  </a:lnTo>
                  <a:lnTo>
                    <a:pt x="1104" y="2235"/>
                  </a:lnTo>
                  <a:lnTo>
                    <a:pt x="558" y="2235"/>
                  </a:lnTo>
                  <a:lnTo>
                    <a:pt x="0" y="1663"/>
                  </a:lnTo>
                  <a:lnTo>
                    <a:pt x="0" y="1104"/>
                  </a:lnTo>
                  <a:lnTo>
                    <a:pt x="0" y="558"/>
                  </a:lnTo>
                  <a:lnTo>
                    <a:pt x="558" y="558"/>
                  </a:lnTo>
                  <a:lnTo>
                    <a:pt x="1104" y="0"/>
                  </a:lnTo>
                  <a:lnTo>
                    <a:pt x="1676" y="558"/>
                  </a:lnTo>
                  <a:lnTo>
                    <a:pt x="2235" y="558"/>
                  </a:lnTo>
                </a:path>
              </a:pathLst>
            </a:custGeom>
            <a:ln w="3175">
              <a:solidFill>
                <a:srgbClr val="5C86AE"/>
              </a:solidFill>
            </a:ln>
          </p:spPr>
          <p:txBody>
            <a:bodyPr wrap="square" lIns="0" tIns="0" rIns="0" bIns="0" rtlCol="0"/>
            <a:lstStyle/>
            <a:p/>
          </p:txBody>
        </p:sp>
        <p:sp>
          <p:nvSpPr>
            <p:cNvPr id="4051" name="object 4051" descr=""/>
            <p:cNvSpPr/>
            <p:nvPr/>
          </p:nvSpPr>
          <p:spPr>
            <a:xfrm>
              <a:off x="5295550" y="2471650"/>
              <a:ext cx="3810" cy="6350"/>
            </a:xfrm>
            <a:custGeom>
              <a:avLst/>
              <a:gdLst/>
              <a:ahLst/>
              <a:cxnLst/>
              <a:rect l="l" t="t" r="r" b="b"/>
              <a:pathLst>
                <a:path w="3810" h="6350">
                  <a:moveTo>
                    <a:pt x="3365" y="6134"/>
                  </a:moveTo>
                  <a:lnTo>
                    <a:pt x="3365" y="3898"/>
                  </a:lnTo>
                  <a:lnTo>
                    <a:pt x="3365" y="3340"/>
                  </a:lnTo>
                  <a:lnTo>
                    <a:pt x="3365" y="2222"/>
                  </a:lnTo>
                  <a:lnTo>
                    <a:pt x="3365" y="1663"/>
                  </a:lnTo>
                  <a:lnTo>
                    <a:pt x="2793" y="1663"/>
                  </a:lnTo>
                  <a:lnTo>
                    <a:pt x="2235" y="1104"/>
                  </a:lnTo>
                  <a:lnTo>
                    <a:pt x="1117" y="558"/>
                  </a:lnTo>
                  <a:lnTo>
                    <a:pt x="558" y="558"/>
                  </a:lnTo>
                  <a:lnTo>
                    <a:pt x="0" y="0"/>
                  </a:lnTo>
                  <a:lnTo>
                    <a:pt x="0" y="6134"/>
                  </a:lnTo>
                  <a:lnTo>
                    <a:pt x="558" y="4457"/>
                  </a:lnTo>
                  <a:lnTo>
                    <a:pt x="1676" y="3340"/>
                  </a:lnTo>
                  <a:lnTo>
                    <a:pt x="2235" y="3340"/>
                  </a:lnTo>
                  <a:lnTo>
                    <a:pt x="2235" y="3898"/>
                  </a:lnTo>
                  <a:lnTo>
                    <a:pt x="2235" y="4457"/>
                  </a:lnTo>
                  <a:lnTo>
                    <a:pt x="2235" y="6134"/>
                  </a:lnTo>
                  <a:lnTo>
                    <a:pt x="2793" y="6134"/>
                  </a:lnTo>
                  <a:lnTo>
                    <a:pt x="3365" y="6134"/>
                  </a:lnTo>
                </a:path>
              </a:pathLst>
            </a:custGeom>
            <a:ln w="3175">
              <a:solidFill>
                <a:srgbClr val="5C86AE"/>
              </a:solidFill>
            </a:ln>
          </p:spPr>
          <p:txBody>
            <a:bodyPr wrap="square" lIns="0" tIns="0" rIns="0" bIns="0" rtlCol="0"/>
            <a:lstStyle/>
            <a:p/>
          </p:txBody>
        </p:sp>
        <p:sp>
          <p:nvSpPr>
            <p:cNvPr id="4052" name="object 4052" descr=""/>
            <p:cNvSpPr/>
            <p:nvPr/>
          </p:nvSpPr>
          <p:spPr>
            <a:xfrm>
              <a:off x="5744432" y="2509605"/>
              <a:ext cx="635" cy="2540"/>
            </a:xfrm>
            <a:custGeom>
              <a:avLst/>
              <a:gdLst/>
              <a:ahLst/>
              <a:cxnLst/>
              <a:rect l="l" t="t" r="r" b="b"/>
              <a:pathLst>
                <a:path w="635" h="2539">
                  <a:moveTo>
                    <a:pt x="558" y="2235"/>
                  </a:moveTo>
                  <a:lnTo>
                    <a:pt x="0" y="1117"/>
                  </a:lnTo>
                  <a:lnTo>
                    <a:pt x="558" y="0"/>
                  </a:lnTo>
                </a:path>
              </a:pathLst>
            </a:custGeom>
            <a:ln w="3175">
              <a:solidFill>
                <a:srgbClr val="5C86AE"/>
              </a:solidFill>
            </a:ln>
          </p:spPr>
          <p:txBody>
            <a:bodyPr wrap="square" lIns="0" tIns="0" rIns="0" bIns="0" rtlCol="0"/>
            <a:lstStyle/>
            <a:p/>
          </p:txBody>
        </p:sp>
        <p:sp>
          <p:nvSpPr>
            <p:cNvPr id="4053" name="object 4053" descr=""/>
            <p:cNvSpPr/>
            <p:nvPr/>
          </p:nvSpPr>
          <p:spPr>
            <a:xfrm>
              <a:off x="5744991" y="2507931"/>
              <a:ext cx="1905" cy="1905"/>
            </a:xfrm>
            <a:custGeom>
              <a:avLst/>
              <a:gdLst/>
              <a:ahLst/>
              <a:cxnLst/>
              <a:rect l="l" t="t" r="r" b="b"/>
              <a:pathLst>
                <a:path w="1904" h="1905">
                  <a:moveTo>
                    <a:pt x="0" y="1676"/>
                  </a:moveTo>
                  <a:lnTo>
                    <a:pt x="558" y="0"/>
                  </a:lnTo>
                  <a:lnTo>
                    <a:pt x="1676" y="0"/>
                  </a:lnTo>
                </a:path>
              </a:pathLst>
            </a:custGeom>
            <a:ln w="3175">
              <a:solidFill>
                <a:srgbClr val="5C86AE"/>
              </a:solidFill>
            </a:ln>
          </p:spPr>
          <p:txBody>
            <a:bodyPr wrap="square" lIns="0" tIns="0" rIns="0" bIns="0" rtlCol="0"/>
            <a:lstStyle/>
            <a:p/>
          </p:txBody>
        </p:sp>
        <p:sp>
          <p:nvSpPr>
            <p:cNvPr id="4054" name="object 4054" descr=""/>
            <p:cNvSpPr/>
            <p:nvPr/>
          </p:nvSpPr>
          <p:spPr>
            <a:xfrm>
              <a:off x="5744989" y="2511839"/>
              <a:ext cx="1905" cy="1270"/>
            </a:xfrm>
            <a:custGeom>
              <a:avLst/>
              <a:gdLst/>
              <a:ahLst/>
              <a:cxnLst/>
              <a:rect l="l" t="t" r="r" b="b"/>
              <a:pathLst>
                <a:path w="1904" h="1269">
                  <a:moveTo>
                    <a:pt x="1676" y="1117"/>
                  </a:moveTo>
                  <a:lnTo>
                    <a:pt x="558" y="1117"/>
                  </a:lnTo>
                  <a:lnTo>
                    <a:pt x="0" y="0"/>
                  </a:lnTo>
                </a:path>
              </a:pathLst>
            </a:custGeom>
            <a:ln w="3175">
              <a:solidFill>
                <a:srgbClr val="5C86AE"/>
              </a:solidFill>
            </a:ln>
          </p:spPr>
          <p:txBody>
            <a:bodyPr wrap="square" lIns="0" tIns="0" rIns="0" bIns="0" rtlCol="0"/>
            <a:lstStyle/>
            <a:p/>
          </p:txBody>
        </p:sp>
        <p:sp>
          <p:nvSpPr>
            <p:cNvPr id="4055" name="object 4055" descr=""/>
            <p:cNvSpPr/>
            <p:nvPr/>
          </p:nvSpPr>
          <p:spPr>
            <a:xfrm>
              <a:off x="5746666" y="2507932"/>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4056" name="object 4056" descr=""/>
            <p:cNvSpPr/>
            <p:nvPr/>
          </p:nvSpPr>
          <p:spPr>
            <a:xfrm>
              <a:off x="5747782" y="2512956"/>
              <a:ext cx="1270" cy="0"/>
            </a:xfrm>
            <a:custGeom>
              <a:avLst/>
              <a:gdLst/>
              <a:ahLst/>
              <a:cxnLst/>
              <a:rect l="l" t="t" r="r" b="b"/>
              <a:pathLst>
                <a:path w="1270" h="0">
                  <a:moveTo>
                    <a:pt x="0" y="0"/>
                  </a:moveTo>
                  <a:lnTo>
                    <a:pt x="0" y="0"/>
                  </a:lnTo>
                  <a:lnTo>
                    <a:pt x="1117" y="0"/>
                  </a:lnTo>
                </a:path>
              </a:pathLst>
            </a:custGeom>
            <a:ln w="3175">
              <a:solidFill>
                <a:srgbClr val="5C86AE"/>
              </a:solidFill>
            </a:ln>
          </p:spPr>
          <p:txBody>
            <a:bodyPr wrap="square" lIns="0" tIns="0" rIns="0" bIns="0" rtlCol="0"/>
            <a:lstStyle/>
            <a:p/>
          </p:txBody>
        </p:sp>
        <p:sp>
          <p:nvSpPr>
            <p:cNvPr id="4057" name="object 4057" descr=""/>
            <p:cNvSpPr/>
            <p:nvPr/>
          </p:nvSpPr>
          <p:spPr>
            <a:xfrm>
              <a:off x="5747782" y="2507932"/>
              <a:ext cx="1905" cy="1905"/>
            </a:xfrm>
            <a:custGeom>
              <a:avLst/>
              <a:gdLst/>
              <a:ahLst/>
              <a:cxnLst/>
              <a:rect l="l" t="t" r="r" b="b"/>
              <a:pathLst>
                <a:path w="1904" h="1905">
                  <a:moveTo>
                    <a:pt x="0" y="558"/>
                  </a:moveTo>
                  <a:lnTo>
                    <a:pt x="0" y="0"/>
                  </a:lnTo>
                  <a:lnTo>
                    <a:pt x="1117" y="0"/>
                  </a:lnTo>
                  <a:lnTo>
                    <a:pt x="1676" y="1676"/>
                  </a:lnTo>
                </a:path>
              </a:pathLst>
            </a:custGeom>
            <a:ln w="3175">
              <a:solidFill>
                <a:srgbClr val="5C86AE"/>
              </a:solidFill>
            </a:ln>
          </p:spPr>
          <p:txBody>
            <a:bodyPr wrap="square" lIns="0" tIns="0" rIns="0" bIns="0" rtlCol="0"/>
            <a:lstStyle/>
            <a:p/>
          </p:txBody>
        </p:sp>
        <p:sp>
          <p:nvSpPr>
            <p:cNvPr id="4058" name="object 4058" descr=""/>
            <p:cNvSpPr/>
            <p:nvPr/>
          </p:nvSpPr>
          <p:spPr>
            <a:xfrm>
              <a:off x="5748897" y="2509608"/>
              <a:ext cx="1270" cy="3810"/>
            </a:xfrm>
            <a:custGeom>
              <a:avLst/>
              <a:gdLst/>
              <a:ahLst/>
              <a:cxnLst/>
              <a:rect l="l" t="t" r="r" b="b"/>
              <a:pathLst>
                <a:path w="1270" h="3810">
                  <a:moveTo>
                    <a:pt x="558" y="0"/>
                  </a:moveTo>
                  <a:lnTo>
                    <a:pt x="1117" y="1117"/>
                  </a:lnTo>
                  <a:lnTo>
                    <a:pt x="558" y="2235"/>
                  </a:lnTo>
                  <a:lnTo>
                    <a:pt x="0" y="3352"/>
                  </a:lnTo>
                </a:path>
              </a:pathLst>
            </a:custGeom>
            <a:ln w="3175">
              <a:solidFill>
                <a:srgbClr val="5C86AE"/>
              </a:solidFill>
            </a:ln>
          </p:spPr>
          <p:txBody>
            <a:bodyPr wrap="square" lIns="0" tIns="0" rIns="0" bIns="0" rtlCol="0"/>
            <a:lstStyle/>
            <a:p/>
          </p:txBody>
        </p:sp>
        <p:sp>
          <p:nvSpPr>
            <p:cNvPr id="4059" name="object 4059" descr=""/>
            <p:cNvSpPr/>
            <p:nvPr/>
          </p:nvSpPr>
          <p:spPr>
            <a:xfrm>
              <a:off x="5959936" y="2504585"/>
              <a:ext cx="635" cy="3175"/>
            </a:xfrm>
            <a:custGeom>
              <a:avLst/>
              <a:gdLst/>
              <a:ahLst/>
              <a:cxnLst/>
              <a:rect l="l" t="t" r="r" b="b"/>
              <a:pathLst>
                <a:path w="635" h="3175">
                  <a:moveTo>
                    <a:pt x="0" y="0"/>
                  </a:moveTo>
                  <a:lnTo>
                    <a:pt x="558" y="558"/>
                  </a:lnTo>
                  <a:lnTo>
                    <a:pt x="558" y="1117"/>
                  </a:lnTo>
                  <a:lnTo>
                    <a:pt x="558" y="1676"/>
                  </a:lnTo>
                  <a:lnTo>
                    <a:pt x="558" y="2794"/>
                  </a:lnTo>
                </a:path>
              </a:pathLst>
            </a:custGeom>
            <a:ln w="3175">
              <a:solidFill>
                <a:srgbClr val="5C86AE"/>
              </a:solidFill>
            </a:ln>
          </p:spPr>
          <p:txBody>
            <a:bodyPr wrap="square" lIns="0" tIns="0" rIns="0" bIns="0" rtlCol="0"/>
            <a:lstStyle/>
            <a:p/>
          </p:txBody>
        </p:sp>
        <p:sp>
          <p:nvSpPr>
            <p:cNvPr id="4060" name="object 4060" descr=""/>
            <p:cNvSpPr/>
            <p:nvPr/>
          </p:nvSpPr>
          <p:spPr>
            <a:xfrm>
              <a:off x="5960494" y="2505141"/>
              <a:ext cx="0" cy="1270"/>
            </a:xfrm>
            <a:custGeom>
              <a:avLst/>
              <a:gdLst/>
              <a:ahLst/>
              <a:cxnLst/>
              <a:rect l="l" t="t" r="r" b="b"/>
              <a:pathLst>
                <a:path w="0" h="1269">
                  <a:moveTo>
                    <a:pt x="0" y="1117"/>
                  </a:moveTo>
                  <a:lnTo>
                    <a:pt x="0" y="558"/>
                  </a:lnTo>
                  <a:lnTo>
                    <a:pt x="0" y="0"/>
                  </a:lnTo>
                </a:path>
              </a:pathLst>
            </a:custGeom>
            <a:ln w="3175">
              <a:solidFill>
                <a:srgbClr val="5C86AE"/>
              </a:solidFill>
            </a:ln>
          </p:spPr>
          <p:txBody>
            <a:bodyPr wrap="square" lIns="0" tIns="0" rIns="0" bIns="0" rtlCol="0"/>
            <a:lstStyle/>
            <a:p/>
          </p:txBody>
        </p:sp>
        <p:sp>
          <p:nvSpPr>
            <p:cNvPr id="4061" name="object 4061" descr=""/>
            <p:cNvSpPr/>
            <p:nvPr/>
          </p:nvSpPr>
          <p:spPr>
            <a:xfrm>
              <a:off x="5959377" y="2503468"/>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4062" name="object 4062" descr=""/>
            <p:cNvSpPr/>
            <p:nvPr/>
          </p:nvSpPr>
          <p:spPr>
            <a:xfrm>
              <a:off x="5957144" y="2501234"/>
              <a:ext cx="1270" cy="1270"/>
            </a:xfrm>
            <a:custGeom>
              <a:avLst/>
              <a:gdLst/>
              <a:ahLst/>
              <a:cxnLst/>
              <a:rect l="l" t="t" r="r" b="b"/>
              <a:pathLst>
                <a:path w="1270" h="1269">
                  <a:moveTo>
                    <a:pt x="1117" y="1117"/>
                  </a:moveTo>
                  <a:lnTo>
                    <a:pt x="558" y="558"/>
                  </a:lnTo>
                  <a:lnTo>
                    <a:pt x="0" y="0"/>
                  </a:lnTo>
                </a:path>
              </a:pathLst>
            </a:custGeom>
            <a:ln w="3175">
              <a:solidFill>
                <a:srgbClr val="5C86AE"/>
              </a:solidFill>
            </a:ln>
          </p:spPr>
          <p:txBody>
            <a:bodyPr wrap="square" lIns="0" tIns="0" rIns="0" bIns="0" rtlCol="0"/>
            <a:lstStyle/>
            <a:p/>
          </p:txBody>
        </p:sp>
        <p:sp>
          <p:nvSpPr>
            <p:cNvPr id="4063" name="object 4063" descr=""/>
            <p:cNvSpPr/>
            <p:nvPr/>
          </p:nvSpPr>
          <p:spPr>
            <a:xfrm>
              <a:off x="5953795" y="2500672"/>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4064" name="object 4064" descr=""/>
            <p:cNvSpPr/>
            <p:nvPr/>
          </p:nvSpPr>
          <p:spPr>
            <a:xfrm>
              <a:off x="5948215" y="2503462"/>
              <a:ext cx="1270" cy="1905"/>
            </a:xfrm>
            <a:custGeom>
              <a:avLst/>
              <a:gdLst/>
              <a:ahLst/>
              <a:cxnLst/>
              <a:rect l="l" t="t" r="r" b="b"/>
              <a:pathLst>
                <a:path w="1270" h="1905">
                  <a:moveTo>
                    <a:pt x="1117" y="0"/>
                  </a:moveTo>
                  <a:lnTo>
                    <a:pt x="558" y="558"/>
                  </a:lnTo>
                  <a:lnTo>
                    <a:pt x="0" y="1676"/>
                  </a:lnTo>
                </a:path>
              </a:pathLst>
            </a:custGeom>
            <a:ln w="3175">
              <a:solidFill>
                <a:srgbClr val="5C86AE"/>
              </a:solidFill>
            </a:ln>
          </p:spPr>
          <p:txBody>
            <a:bodyPr wrap="square" lIns="0" tIns="0" rIns="0" bIns="0" rtlCol="0"/>
            <a:lstStyle/>
            <a:p/>
          </p:txBody>
        </p:sp>
        <p:sp>
          <p:nvSpPr>
            <p:cNvPr id="4065" name="object 4065" descr=""/>
            <p:cNvSpPr/>
            <p:nvPr/>
          </p:nvSpPr>
          <p:spPr>
            <a:xfrm>
              <a:off x="5948216" y="2505700"/>
              <a:ext cx="0" cy="1905"/>
            </a:xfrm>
            <a:custGeom>
              <a:avLst/>
              <a:gdLst/>
              <a:ahLst/>
              <a:cxnLst/>
              <a:rect l="l" t="t" r="r" b="b"/>
              <a:pathLst>
                <a:path w="0" h="1905">
                  <a:moveTo>
                    <a:pt x="0" y="558"/>
                  </a:moveTo>
                  <a:lnTo>
                    <a:pt x="0" y="0"/>
                  </a:lnTo>
                  <a:lnTo>
                    <a:pt x="0" y="558"/>
                  </a:lnTo>
                  <a:lnTo>
                    <a:pt x="0" y="1676"/>
                  </a:lnTo>
                </a:path>
              </a:pathLst>
            </a:custGeom>
            <a:ln w="3175">
              <a:solidFill>
                <a:srgbClr val="5C86AE"/>
              </a:solidFill>
            </a:ln>
          </p:spPr>
          <p:txBody>
            <a:bodyPr wrap="square" lIns="0" tIns="0" rIns="0" bIns="0" rtlCol="0"/>
            <a:lstStyle/>
            <a:p/>
          </p:txBody>
        </p:sp>
        <p:sp>
          <p:nvSpPr>
            <p:cNvPr id="4066" name="object 4066" descr=""/>
            <p:cNvSpPr/>
            <p:nvPr/>
          </p:nvSpPr>
          <p:spPr>
            <a:xfrm>
              <a:off x="5948774" y="2503467"/>
              <a:ext cx="635" cy="1270"/>
            </a:xfrm>
            <a:custGeom>
              <a:avLst/>
              <a:gdLst/>
              <a:ahLst/>
              <a:cxnLst/>
              <a:rect l="l" t="t" r="r" b="b"/>
              <a:pathLst>
                <a:path w="635" h="1269">
                  <a:moveTo>
                    <a:pt x="0" y="1117"/>
                  </a:moveTo>
                  <a:lnTo>
                    <a:pt x="0" y="558"/>
                  </a:lnTo>
                  <a:lnTo>
                    <a:pt x="558" y="0"/>
                  </a:lnTo>
                </a:path>
              </a:pathLst>
            </a:custGeom>
            <a:ln w="3175">
              <a:solidFill>
                <a:srgbClr val="5C86AE"/>
              </a:solidFill>
            </a:ln>
          </p:spPr>
          <p:txBody>
            <a:bodyPr wrap="square" lIns="0" tIns="0" rIns="0" bIns="0" rtlCol="0"/>
            <a:lstStyle/>
            <a:p/>
          </p:txBody>
        </p:sp>
        <p:sp>
          <p:nvSpPr>
            <p:cNvPr id="4067" name="object 4067" descr=""/>
            <p:cNvSpPr/>
            <p:nvPr/>
          </p:nvSpPr>
          <p:spPr>
            <a:xfrm>
              <a:off x="5950449" y="2501793"/>
              <a:ext cx="635" cy="635"/>
            </a:xfrm>
            <a:custGeom>
              <a:avLst/>
              <a:gdLst/>
              <a:ahLst/>
              <a:cxnLst/>
              <a:rect l="l" t="t" r="r" b="b"/>
              <a:pathLst>
                <a:path w="635" h="635">
                  <a:moveTo>
                    <a:pt x="0" y="558"/>
                  </a:moveTo>
                  <a:lnTo>
                    <a:pt x="558" y="0"/>
                  </a:lnTo>
                </a:path>
              </a:pathLst>
            </a:custGeom>
            <a:ln w="3175">
              <a:solidFill>
                <a:srgbClr val="5C86AE"/>
              </a:solidFill>
            </a:ln>
          </p:spPr>
          <p:txBody>
            <a:bodyPr wrap="square" lIns="0" tIns="0" rIns="0" bIns="0" rtlCol="0"/>
            <a:lstStyle/>
            <a:p/>
          </p:txBody>
        </p:sp>
        <p:sp>
          <p:nvSpPr>
            <p:cNvPr id="4068" name="object 4068" descr=""/>
            <p:cNvSpPr/>
            <p:nvPr/>
          </p:nvSpPr>
          <p:spPr>
            <a:xfrm>
              <a:off x="5952681" y="2500671"/>
              <a:ext cx="3175" cy="635"/>
            </a:xfrm>
            <a:custGeom>
              <a:avLst/>
              <a:gdLst/>
              <a:ahLst/>
              <a:cxnLst/>
              <a:rect l="l" t="t" r="r" b="b"/>
              <a:pathLst>
                <a:path w="3175" h="635">
                  <a:moveTo>
                    <a:pt x="0" y="558"/>
                  </a:moveTo>
                  <a:lnTo>
                    <a:pt x="1117" y="0"/>
                  </a:lnTo>
                  <a:lnTo>
                    <a:pt x="1676" y="0"/>
                  </a:lnTo>
                  <a:lnTo>
                    <a:pt x="2235" y="0"/>
                  </a:lnTo>
                  <a:lnTo>
                    <a:pt x="2794" y="558"/>
                  </a:lnTo>
                </a:path>
              </a:pathLst>
            </a:custGeom>
            <a:ln w="3175">
              <a:solidFill>
                <a:srgbClr val="5C86AE"/>
              </a:solidFill>
            </a:ln>
          </p:spPr>
          <p:txBody>
            <a:bodyPr wrap="square" lIns="0" tIns="0" rIns="0" bIns="0" rtlCol="0"/>
            <a:lstStyle/>
            <a:p/>
          </p:txBody>
        </p:sp>
        <p:sp>
          <p:nvSpPr>
            <p:cNvPr id="4069" name="object 4069" descr=""/>
            <p:cNvSpPr/>
            <p:nvPr/>
          </p:nvSpPr>
          <p:spPr>
            <a:xfrm>
              <a:off x="5957145" y="2501229"/>
              <a:ext cx="1905" cy="1905"/>
            </a:xfrm>
            <a:custGeom>
              <a:avLst/>
              <a:gdLst/>
              <a:ahLst/>
              <a:cxnLst/>
              <a:rect l="l" t="t" r="r" b="b"/>
              <a:pathLst>
                <a:path w="1904" h="1905">
                  <a:moveTo>
                    <a:pt x="0" y="0"/>
                  </a:moveTo>
                  <a:lnTo>
                    <a:pt x="558" y="558"/>
                  </a:lnTo>
                  <a:lnTo>
                    <a:pt x="1117" y="1117"/>
                  </a:lnTo>
                  <a:lnTo>
                    <a:pt x="1676" y="1676"/>
                  </a:lnTo>
                </a:path>
              </a:pathLst>
            </a:custGeom>
            <a:ln w="3175">
              <a:solidFill>
                <a:srgbClr val="5C86AE"/>
              </a:solidFill>
            </a:ln>
          </p:spPr>
          <p:txBody>
            <a:bodyPr wrap="square" lIns="0" tIns="0" rIns="0" bIns="0" rtlCol="0"/>
            <a:lstStyle/>
            <a:p/>
          </p:txBody>
        </p:sp>
        <p:sp>
          <p:nvSpPr>
            <p:cNvPr id="4070" name="object 4070" descr=""/>
            <p:cNvSpPr/>
            <p:nvPr/>
          </p:nvSpPr>
          <p:spPr>
            <a:xfrm>
              <a:off x="5959378" y="2503462"/>
              <a:ext cx="635" cy="1270"/>
            </a:xfrm>
            <a:custGeom>
              <a:avLst/>
              <a:gdLst/>
              <a:ahLst/>
              <a:cxnLst/>
              <a:rect l="l" t="t" r="r" b="b"/>
              <a:pathLst>
                <a:path w="635" h="1269">
                  <a:moveTo>
                    <a:pt x="0" y="0"/>
                  </a:moveTo>
                  <a:lnTo>
                    <a:pt x="558" y="558"/>
                  </a:lnTo>
                  <a:lnTo>
                    <a:pt x="558" y="1117"/>
                  </a:lnTo>
                </a:path>
              </a:pathLst>
            </a:custGeom>
            <a:ln w="3175">
              <a:solidFill>
                <a:srgbClr val="5C86AE"/>
              </a:solidFill>
            </a:ln>
          </p:spPr>
          <p:txBody>
            <a:bodyPr wrap="square" lIns="0" tIns="0" rIns="0" bIns="0" rtlCol="0"/>
            <a:lstStyle/>
            <a:p/>
          </p:txBody>
        </p:sp>
        <p:sp>
          <p:nvSpPr>
            <p:cNvPr id="4071" name="object 4071" descr=""/>
            <p:cNvSpPr/>
            <p:nvPr/>
          </p:nvSpPr>
          <p:spPr>
            <a:xfrm>
              <a:off x="5423968" y="2468289"/>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4072" name="object 4072" descr=""/>
            <p:cNvSpPr/>
            <p:nvPr/>
          </p:nvSpPr>
          <p:spPr>
            <a:xfrm>
              <a:off x="5423968" y="2469970"/>
              <a:ext cx="1270" cy="0"/>
            </a:xfrm>
            <a:custGeom>
              <a:avLst/>
              <a:gdLst/>
              <a:ahLst/>
              <a:cxnLst/>
              <a:rect l="l" t="t" r="r" b="b"/>
              <a:pathLst>
                <a:path w="1270" h="0">
                  <a:moveTo>
                    <a:pt x="1117" y="0"/>
                  </a:moveTo>
                  <a:lnTo>
                    <a:pt x="0" y="0"/>
                  </a:lnTo>
                </a:path>
              </a:pathLst>
            </a:custGeom>
            <a:ln w="3175">
              <a:solidFill>
                <a:srgbClr val="5C86AE"/>
              </a:solidFill>
            </a:ln>
          </p:spPr>
          <p:txBody>
            <a:bodyPr wrap="square" lIns="0" tIns="0" rIns="0" bIns="0" rtlCol="0"/>
            <a:lstStyle/>
            <a:p/>
          </p:txBody>
        </p:sp>
        <p:sp>
          <p:nvSpPr>
            <p:cNvPr id="4073" name="object 4073" descr=""/>
            <p:cNvSpPr/>
            <p:nvPr/>
          </p:nvSpPr>
          <p:spPr>
            <a:xfrm>
              <a:off x="5423411" y="2468288"/>
              <a:ext cx="635" cy="635"/>
            </a:xfrm>
            <a:custGeom>
              <a:avLst/>
              <a:gdLst/>
              <a:ahLst/>
              <a:cxnLst/>
              <a:rect l="l" t="t" r="r" b="b"/>
              <a:pathLst>
                <a:path w="635" h="635">
                  <a:moveTo>
                    <a:pt x="0" y="558"/>
                  </a:moveTo>
                  <a:lnTo>
                    <a:pt x="558" y="0"/>
                  </a:lnTo>
                </a:path>
              </a:pathLst>
            </a:custGeom>
            <a:ln w="3175">
              <a:solidFill>
                <a:srgbClr val="5C86AE"/>
              </a:solidFill>
            </a:ln>
          </p:spPr>
          <p:txBody>
            <a:bodyPr wrap="square" lIns="0" tIns="0" rIns="0" bIns="0" rtlCol="0"/>
            <a:lstStyle/>
            <a:p/>
          </p:txBody>
        </p:sp>
        <p:sp>
          <p:nvSpPr>
            <p:cNvPr id="4074" name="object 4074" descr=""/>
            <p:cNvSpPr/>
            <p:nvPr/>
          </p:nvSpPr>
          <p:spPr>
            <a:xfrm>
              <a:off x="5425085" y="2468289"/>
              <a:ext cx="635" cy="635"/>
            </a:xfrm>
            <a:custGeom>
              <a:avLst/>
              <a:gdLst/>
              <a:ahLst/>
              <a:cxnLst/>
              <a:rect l="l" t="t" r="r" b="b"/>
              <a:pathLst>
                <a:path w="635" h="635">
                  <a:moveTo>
                    <a:pt x="0" y="0"/>
                  </a:moveTo>
                  <a:lnTo>
                    <a:pt x="558" y="558"/>
                  </a:lnTo>
                </a:path>
              </a:pathLst>
            </a:custGeom>
            <a:ln w="3175">
              <a:solidFill>
                <a:srgbClr val="5C86AE"/>
              </a:solidFill>
            </a:ln>
          </p:spPr>
          <p:txBody>
            <a:bodyPr wrap="square" lIns="0" tIns="0" rIns="0" bIns="0" rtlCol="0"/>
            <a:lstStyle/>
            <a:p/>
          </p:txBody>
        </p:sp>
        <p:sp>
          <p:nvSpPr>
            <p:cNvPr id="4075" name="object 4075" descr=""/>
            <p:cNvSpPr/>
            <p:nvPr/>
          </p:nvSpPr>
          <p:spPr>
            <a:xfrm>
              <a:off x="5423410" y="2468852"/>
              <a:ext cx="635" cy="1270"/>
            </a:xfrm>
            <a:custGeom>
              <a:avLst/>
              <a:gdLst/>
              <a:ahLst/>
              <a:cxnLst/>
              <a:rect l="l" t="t" r="r" b="b"/>
              <a:pathLst>
                <a:path w="635" h="1269">
                  <a:moveTo>
                    <a:pt x="558" y="1117"/>
                  </a:moveTo>
                  <a:lnTo>
                    <a:pt x="0" y="0"/>
                  </a:lnTo>
                </a:path>
              </a:pathLst>
            </a:custGeom>
            <a:ln w="3175">
              <a:solidFill>
                <a:srgbClr val="5C86AE"/>
              </a:solidFill>
            </a:ln>
          </p:spPr>
          <p:txBody>
            <a:bodyPr wrap="square" lIns="0" tIns="0" rIns="0" bIns="0" rtlCol="0"/>
            <a:lstStyle/>
            <a:p/>
          </p:txBody>
        </p:sp>
        <p:sp>
          <p:nvSpPr>
            <p:cNvPr id="4076" name="object 4076" descr=""/>
            <p:cNvSpPr/>
            <p:nvPr/>
          </p:nvSpPr>
          <p:spPr>
            <a:xfrm>
              <a:off x="5425084" y="2468847"/>
              <a:ext cx="635" cy="1270"/>
            </a:xfrm>
            <a:custGeom>
              <a:avLst/>
              <a:gdLst/>
              <a:ahLst/>
              <a:cxnLst/>
              <a:rect l="l" t="t" r="r" b="b"/>
              <a:pathLst>
                <a:path w="635" h="1269">
                  <a:moveTo>
                    <a:pt x="558" y="0"/>
                  </a:moveTo>
                  <a:lnTo>
                    <a:pt x="0" y="1117"/>
                  </a:lnTo>
                </a:path>
              </a:pathLst>
            </a:custGeom>
            <a:ln w="3175">
              <a:solidFill>
                <a:srgbClr val="5C86AE"/>
              </a:solidFill>
            </a:ln>
          </p:spPr>
          <p:txBody>
            <a:bodyPr wrap="square" lIns="0" tIns="0" rIns="0" bIns="0" rtlCol="0"/>
            <a:lstStyle/>
            <a:p/>
          </p:txBody>
        </p:sp>
        <p:sp>
          <p:nvSpPr>
            <p:cNvPr id="4077" name="object 4077" descr=""/>
            <p:cNvSpPr/>
            <p:nvPr/>
          </p:nvSpPr>
          <p:spPr>
            <a:xfrm>
              <a:off x="5295555" y="2476106"/>
              <a:ext cx="1270" cy="2540"/>
            </a:xfrm>
            <a:custGeom>
              <a:avLst/>
              <a:gdLst/>
              <a:ahLst/>
              <a:cxnLst/>
              <a:rect l="l" t="t" r="r" b="b"/>
              <a:pathLst>
                <a:path w="1270" h="2539">
                  <a:moveTo>
                    <a:pt x="0" y="2235"/>
                  </a:moveTo>
                  <a:lnTo>
                    <a:pt x="0" y="1676"/>
                  </a:lnTo>
                  <a:lnTo>
                    <a:pt x="0" y="1117"/>
                  </a:lnTo>
                  <a:lnTo>
                    <a:pt x="0" y="0"/>
                  </a:lnTo>
                  <a:lnTo>
                    <a:pt x="1117" y="0"/>
                  </a:lnTo>
                </a:path>
              </a:pathLst>
            </a:custGeom>
            <a:ln w="3175">
              <a:solidFill>
                <a:srgbClr val="5C86AE"/>
              </a:solidFill>
            </a:ln>
          </p:spPr>
          <p:txBody>
            <a:bodyPr wrap="square" lIns="0" tIns="0" rIns="0" bIns="0" rtlCol="0"/>
            <a:lstStyle/>
            <a:p/>
          </p:txBody>
        </p:sp>
        <p:sp>
          <p:nvSpPr>
            <p:cNvPr id="4078" name="object 4078" descr=""/>
            <p:cNvSpPr/>
            <p:nvPr/>
          </p:nvSpPr>
          <p:spPr>
            <a:xfrm>
              <a:off x="5958262" y="2505142"/>
              <a:ext cx="635" cy="1270"/>
            </a:xfrm>
            <a:custGeom>
              <a:avLst/>
              <a:gdLst/>
              <a:ahLst/>
              <a:cxnLst/>
              <a:rect l="l" t="t" r="r" b="b"/>
              <a:pathLst>
                <a:path w="635" h="1269">
                  <a:moveTo>
                    <a:pt x="0" y="0"/>
                  </a:moveTo>
                  <a:lnTo>
                    <a:pt x="558" y="558"/>
                  </a:lnTo>
                  <a:lnTo>
                    <a:pt x="558" y="1117"/>
                  </a:lnTo>
                </a:path>
              </a:pathLst>
            </a:custGeom>
            <a:ln w="3175">
              <a:solidFill>
                <a:srgbClr val="5C86AE"/>
              </a:solidFill>
            </a:ln>
          </p:spPr>
          <p:txBody>
            <a:bodyPr wrap="square" lIns="0" tIns="0" rIns="0" bIns="0" rtlCol="0"/>
            <a:lstStyle/>
            <a:p/>
          </p:txBody>
        </p:sp>
        <p:sp>
          <p:nvSpPr>
            <p:cNvPr id="4079" name="object 4079" descr=""/>
            <p:cNvSpPr/>
            <p:nvPr/>
          </p:nvSpPr>
          <p:spPr>
            <a:xfrm>
              <a:off x="5954354" y="2502352"/>
              <a:ext cx="1270" cy="0"/>
            </a:xfrm>
            <a:custGeom>
              <a:avLst/>
              <a:gdLst/>
              <a:ahLst/>
              <a:cxnLst/>
              <a:rect l="l" t="t" r="r" b="b"/>
              <a:pathLst>
                <a:path w="1270" h="0">
                  <a:moveTo>
                    <a:pt x="1117" y="0"/>
                  </a:moveTo>
                  <a:lnTo>
                    <a:pt x="558" y="0"/>
                  </a:lnTo>
                  <a:lnTo>
                    <a:pt x="0" y="0"/>
                  </a:lnTo>
                </a:path>
              </a:pathLst>
            </a:custGeom>
            <a:ln w="3175">
              <a:solidFill>
                <a:srgbClr val="5C86AE"/>
              </a:solidFill>
            </a:ln>
          </p:spPr>
          <p:txBody>
            <a:bodyPr wrap="square" lIns="0" tIns="0" rIns="0" bIns="0" rtlCol="0"/>
            <a:lstStyle/>
            <a:p/>
          </p:txBody>
        </p:sp>
        <p:sp>
          <p:nvSpPr>
            <p:cNvPr id="4080" name="object 4080" descr=""/>
            <p:cNvSpPr/>
            <p:nvPr/>
          </p:nvSpPr>
          <p:spPr>
            <a:xfrm>
              <a:off x="5950449" y="2504585"/>
              <a:ext cx="0" cy="635"/>
            </a:xfrm>
            <a:custGeom>
              <a:avLst/>
              <a:gdLst/>
              <a:ahLst/>
              <a:cxnLst/>
              <a:rect l="l" t="t" r="r" b="b"/>
              <a:pathLst>
                <a:path w="0" h="635">
                  <a:moveTo>
                    <a:pt x="0" y="0"/>
                  </a:moveTo>
                  <a:lnTo>
                    <a:pt x="0" y="558"/>
                  </a:lnTo>
                </a:path>
              </a:pathLst>
            </a:custGeom>
            <a:ln w="3175">
              <a:solidFill>
                <a:srgbClr val="5C86AE"/>
              </a:solidFill>
            </a:ln>
          </p:spPr>
          <p:txBody>
            <a:bodyPr wrap="square" lIns="0" tIns="0" rIns="0" bIns="0" rtlCol="0"/>
            <a:lstStyle/>
            <a:p/>
          </p:txBody>
        </p:sp>
        <p:sp>
          <p:nvSpPr>
            <p:cNvPr id="4081" name="object 4081" descr=""/>
            <p:cNvSpPr/>
            <p:nvPr/>
          </p:nvSpPr>
          <p:spPr>
            <a:xfrm>
              <a:off x="5949890" y="2502348"/>
              <a:ext cx="6985" cy="5080"/>
            </a:xfrm>
            <a:custGeom>
              <a:avLst/>
              <a:gdLst/>
              <a:ahLst/>
              <a:cxnLst/>
              <a:rect l="l" t="t" r="r" b="b"/>
              <a:pathLst>
                <a:path w="6985" h="5080">
                  <a:moveTo>
                    <a:pt x="0" y="3352"/>
                  </a:moveTo>
                  <a:lnTo>
                    <a:pt x="0" y="3911"/>
                  </a:lnTo>
                  <a:lnTo>
                    <a:pt x="0" y="4470"/>
                  </a:lnTo>
                  <a:lnTo>
                    <a:pt x="0" y="5029"/>
                  </a:lnTo>
                  <a:lnTo>
                    <a:pt x="0" y="4470"/>
                  </a:lnTo>
                  <a:lnTo>
                    <a:pt x="0" y="3911"/>
                  </a:lnTo>
                  <a:lnTo>
                    <a:pt x="0" y="3352"/>
                  </a:lnTo>
                  <a:lnTo>
                    <a:pt x="558" y="2794"/>
                  </a:lnTo>
                  <a:lnTo>
                    <a:pt x="558" y="2235"/>
                  </a:lnTo>
                  <a:lnTo>
                    <a:pt x="1117" y="1676"/>
                  </a:lnTo>
                  <a:lnTo>
                    <a:pt x="1676" y="1117"/>
                  </a:lnTo>
                  <a:lnTo>
                    <a:pt x="2235" y="558"/>
                  </a:lnTo>
                  <a:lnTo>
                    <a:pt x="3352" y="558"/>
                  </a:lnTo>
                  <a:lnTo>
                    <a:pt x="3911" y="0"/>
                  </a:lnTo>
                  <a:lnTo>
                    <a:pt x="4470" y="0"/>
                  </a:lnTo>
                  <a:lnTo>
                    <a:pt x="5575" y="0"/>
                  </a:lnTo>
                  <a:lnTo>
                    <a:pt x="6134" y="558"/>
                  </a:lnTo>
                  <a:lnTo>
                    <a:pt x="6692" y="1117"/>
                  </a:lnTo>
                </a:path>
              </a:pathLst>
            </a:custGeom>
            <a:ln w="3175">
              <a:solidFill>
                <a:srgbClr val="5C86AE"/>
              </a:solidFill>
            </a:ln>
          </p:spPr>
          <p:txBody>
            <a:bodyPr wrap="square" lIns="0" tIns="0" rIns="0" bIns="0" rtlCol="0"/>
            <a:lstStyle/>
            <a:p/>
          </p:txBody>
        </p:sp>
        <p:sp>
          <p:nvSpPr>
            <p:cNvPr id="4082" name="object 4082" descr=""/>
            <p:cNvSpPr/>
            <p:nvPr/>
          </p:nvSpPr>
          <p:spPr>
            <a:xfrm>
              <a:off x="5957704" y="2504027"/>
              <a:ext cx="635" cy="1270"/>
            </a:xfrm>
            <a:custGeom>
              <a:avLst/>
              <a:gdLst/>
              <a:ahLst/>
              <a:cxnLst/>
              <a:rect l="l" t="t" r="r" b="b"/>
              <a:pathLst>
                <a:path w="635" h="1269">
                  <a:moveTo>
                    <a:pt x="0" y="0"/>
                  </a:moveTo>
                  <a:lnTo>
                    <a:pt x="558" y="558"/>
                  </a:lnTo>
                  <a:lnTo>
                    <a:pt x="558" y="1117"/>
                  </a:lnTo>
                  <a:lnTo>
                    <a:pt x="558" y="558"/>
                  </a:lnTo>
                  <a:lnTo>
                    <a:pt x="0" y="0"/>
                  </a:lnTo>
                </a:path>
              </a:pathLst>
            </a:custGeom>
            <a:ln w="3175">
              <a:solidFill>
                <a:srgbClr val="5C86AE"/>
              </a:solidFill>
            </a:ln>
          </p:spPr>
          <p:txBody>
            <a:bodyPr wrap="square" lIns="0" tIns="0" rIns="0" bIns="0" rtlCol="0"/>
            <a:lstStyle/>
            <a:p/>
          </p:txBody>
        </p:sp>
        <p:sp>
          <p:nvSpPr>
            <p:cNvPr id="4083" name="object 4083" descr=""/>
            <p:cNvSpPr/>
            <p:nvPr/>
          </p:nvSpPr>
          <p:spPr>
            <a:xfrm>
              <a:off x="5951006" y="2512398"/>
              <a:ext cx="635" cy="635"/>
            </a:xfrm>
            <a:custGeom>
              <a:avLst/>
              <a:gdLst/>
              <a:ahLst/>
              <a:cxnLst/>
              <a:rect l="l" t="t" r="r" b="b"/>
              <a:pathLst>
                <a:path w="635" h="635">
                  <a:moveTo>
                    <a:pt x="558" y="558"/>
                  </a:moveTo>
                  <a:lnTo>
                    <a:pt x="0" y="0"/>
                  </a:lnTo>
                </a:path>
              </a:pathLst>
            </a:custGeom>
            <a:ln w="3175">
              <a:solidFill>
                <a:srgbClr val="5C86AE"/>
              </a:solidFill>
            </a:ln>
          </p:spPr>
          <p:txBody>
            <a:bodyPr wrap="square" lIns="0" tIns="0" rIns="0" bIns="0" rtlCol="0"/>
            <a:lstStyle/>
            <a:p/>
          </p:txBody>
        </p:sp>
        <p:sp>
          <p:nvSpPr>
            <p:cNvPr id="4084" name="object 4084" descr=""/>
            <p:cNvSpPr/>
            <p:nvPr/>
          </p:nvSpPr>
          <p:spPr>
            <a:xfrm>
              <a:off x="5953239" y="2511840"/>
              <a:ext cx="635" cy="0"/>
            </a:xfrm>
            <a:custGeom>
              <a:avLst/>
              <a:gdLst/>
              <a:ahLst/>
              <a:cxnLst/>
              <a:rect l="l" t="t" r="r" b="b"/>
              <a:pathLst>
                <a:path w="635" h="0">
                  <a:moveTo>
                    <a:pt x="0" y="0"/>
                  </a:moveTo>
                  <a:lnTo>
                    <a:pt x="558" y="0"/>
                  </a:lnTo>
                </a:path>
              </a:pathLst>
            </a:custGeom>
            <a:ln w="3175">
              <a:solidFill>
                <a:srgbClr val="5C86AE"/>
              </a:solidFill>
            </a:ln>
          </p:spPr>
          <p:txBody>
            <a:bodyPr wrap="square" lIns="0" tIns="0" rIns="0" bIns="0" rtlCol="0"/>
            <a:lstStyle/>
            <a:p/>
          </p:txBody>
        </p:sp>
        <p:sp>
          <p:nvSpPr>
            <p:cNvPr id="4085" name="object 4085" descr=""/>
            <p:cNvSpPr/>
            <p:nvPr/>
          </p:nvSpPr>
          <p:spPr>
            <a:xfrm>
              <a:off x="5861671" y="2509605"/>
              <a:ext cx="1270" cy="2540"/>
            </a:xfrm>
            <a:custGeom>
              <a:avLst/>
              <a:gdLst/>
              <a:ahLst/>
              <a:cxnLst/>
              <a:rect l="l" t="t" r="r" b="b"/>
              <a:pathLst>
                <a:path w="1270" h="2539">
                  <a:moveTo>
                    <a:pt x="1117" y="2235"/>
                  </a:moveTo>
                  <a:lnTo>
                    <a:pt x="0" y="1117"/>
                  </a:lnTo>
                  <a:lnTo>
                    <a:pt x="1117" y="0"/>
                  </a:lnTo>
                </a:path>
              </a:pathLst>
            </a:custGeom>
            <a:ln w="3175">
              <a:solidFill>
                <a:srgbClr val="5C86AE"/>
              </a:solidFill>
            </a:ln>
          </p:spPr>
          <p:txBody>
            <a:bodyPr wrap="square" lIns="0" tIns="0" rIns="0" bIns="0" rtlCol="0"/>
            <a:lstStyle/>
            <a:p/>
          </p:txBody>
        </p:sp>
        <p:sp>
          <p:nvSpPr>
            <p:cNvPr id="4086" name="object 4086" descr=""/>
            <p:cNvSpPr/>
            <p:nvPr/>
          </p:nvSpPr>
          <p:spPr>
            <a:xfrm>
              <a:off x="5862787" y="2511839"/>
              <a:ext cx="1905" cy="1270"/>
            </a:xfrm>
            <a:custGeom>
              <a:avLst/>
              <a:gdLst/>
              <a:ahLst/>
              <a:cxnLst/>
              <a:rect l="l" t="t" r="r" b="b"/>
              <a:pathLst>
                <a:path w="1904" h="1269">
                  <a:moveTo>
                    <a:pt x="1676" y="1117"/>
                  </a:moveTo>
                  <a:lnTo>
                    <a:pt x="558" y="1117"/>
                  </a:lnTo>
                  <a:lnTo>
                    <a:pt x="0" y="0"/>
                  </a:lnTo>
                </a:path>
              </a:pathLst>
            </a:custGeom>
            <a:ln w="3175">
              <a:solidFill>
                <a:srgbClr val="5C86AE"/>
              </a:solidFill>
            </a:ln>
          </p:spPr>
          <p:txBody>
            <a:bodyPr wrap="square" lIns="0" tIns="0" rIns="0" bIns="0" rtlCol="0"/>
            <a:lstStyle/>
            <a:p/>
          </p:txBody>
        </p:sp>
        <p:sp>
          <p:nvSpPr>
            <p:cNvPr id="4087" name="object 4087" descr=""/>
            <p:cNvSpPr/>
            <p:nvPr/>
          </p:nvSpPr>
          <p:spPr>
            <a:xfrm>
              <a:off x="5862788" y="2507931"/>
              <a:ext cx="1905" cy="1905"/>
            </a:xfrm>
            <a:custGeom>
              <a:avLst/>
              <a:gdLst/>
              <a:ahLst/>
              <a:cxnLst/>
              <a:rect l="l" t="t" r="r" b="b"/>
              <a:pathLst>
                <a:path w="1904" h="1905">
                  <a:moveTo>
                    <a:pt x="0" y="1676"/>
                  </a:moveTo>
                  <a:lnTo>
                    <a:pt x="558" y="0"/>
                  </a:lnTo>
                  <a:lnTo>
                    <a:pt x="1676" y="0"/>
                  </a:lnTo>
                  <a:lnTo>
                    <a:pt x="1676" y="558"/>
                  </a:lnTo>
                </a:path>
              </a:pathLst>
            </a:custGeom>
            <a:ln w="3175">
              <a:solidFill>
                <a:srgbClr val="5C86AE"/>
              </a:solidFill>
            </a:ln>
          </p:spPr>
          <p:txBody>
            <a:bodyPr wrap="square" lIns="0" tIns="0" rIns="0" bIns="0" rtlCol="0"/>
            <a:lstStyle/>
            <a:p/>
          </p:txBody>
        </p:sp>
        <p:sp>
          <p:nvSpPr>
            <p:cNvPr id="4088" name="object 4088" descr=""/>
            <p:cNvSpPr/>
            <p:nvPr/>
          </p:nvSpPr>
          <p:spPr>
            <a:xfrm>
              <a:off x="5865034" y="2512956"/>
              <a:ext cx="1270" cy="0"/>
            </a:xfrm>
            <a:custGeom>
              <a:avLst/>
              <a:gdLst/>
              <a:ahLst/>
              <a:cxnLst/>
              <a:rect l="l" t="t" r="r" b="b"/>
              <a:pathLst>
                <a:path w="1270" h="0">
                  <a:moveTo>
                    <a:pt x="0" y="0"/>
                  </a:moveTo>
                  <a:lnTo>
                    <a:pt x="0" y="0"/>
                  </a:lnTo>
                  <a:lnTo>
                    <a:pt x="1104" y="0"/>
                  </a:lnTo>
                </a:path>
              </a:pathLst>
            </a:custGeom>
            <a:ln w="3175">
              <a:solidFill>
                <a:srgbClr val="5C86AE"/>
              </a:solidFill>
            </a:ln>
          </p:spPr>
          <p:txBody>
            <a:bodyPr wrap="square" lIns="0" tIns="0" rIns="0" bIns="0" rtlCol="0"/>
            <a:lstStyle/>
            <a:p/>
          </p:txBody>
        </p:sp>
        <p:sp>
          <p:nvSpPr>
            <p:cNvPr id="4089" name="object 4089" descr=""/>
            <p:cNvSpPr/>
            <p:nvPr/>
          </p:nvSpPr>
          <p:spPr>
            <a:xfrm>
              <a:off x="5865034" y="2507932"/>
              <a:ext cx="1905" cy="1905"/>
            </a:xfrm>
            <a:custGeom>
              <a:avLst/>
              <a:gdLst/>
              <a:ahLst/>
              <a:cxnLst/>
              <a:rect l="l" t="t" r="r" b="b"/>
              <a:pathLst>
                <a:path w="1904" h="1905">
                  <a:moveTo>
                    <a:pt x="0" y="558"/>
                  </a:moveTo>
                  <a:lnTo>
                    <a:pt x="0" y="0"/>
                  </a:lnTo>
                  <a:lnTo>
                    <a:pt x="1104" y="0"/>
                  </a:lnTo>
                  <a:lnTo>
                    <a:pt x="1663" y="1676"/>
                  </a:lnTo>
                </a:path>
              </a:pathLst>
            </a:custGeom>
            <a:ln w="3175">
              <a:solidFill>
                <a:srgbClr val="5C86AE"/>
              </a:solidFill>
            </a:ln>
          </p:spPr>
          <p:txBody>
            <a:bodyPr wrap="square" lIns="0" tIns="0" rIns="0" bIns="0" rtlCol="0"/>
            <a:lstStyle/>
            <a:p/>
          </p:txBody>
        </p:sp>
        <p:sp>
          <p:nvSpPr>
            <p:cNvPr id="4090" name="object 4090" descr=""/>
            <p:cNvSpPr/>
            <p:nvPr/>
          </p:nvSpPr>
          <p:spPr>
            <a:xfrm>
              <a:off x="5866136" y="2509608"/>
              <a:ext cx="1905" cy="3810"/>
            </a:xfrm>
            <a:custGeom>
              <a:avLst/>
              <a:gdLst/>
              <a:ahLst/>
              <a:cxnLst/>
              <a:rect l="l" t="t" r="r" b="b"/>
              <a:pathLst>
                <a:path w="1904" h="3810">
                  <a:moveTo>
                    <a:pt x="558" y="0"/>
                  </a:moveTo>
                  <a:lnTo>
                    <a:pt x="1676" y="1117"/>
                  </a:lnTo>
                  <a:lnTo>
                    <a:pt x="558" y="2235"/>
                  </a:lnTo>
                  <a:lnTo>
                    <a:pt x="0" y="3352"/>
                  </a:lnTo>
                </a:path>
              </a:pathLst>
            </a:custGeom>
            <a:ln w="3175">
              <a:solidFill>
                <a:srgbClr val="5C86AE"/>
              </a:solidFill>
            </a:ln>
          </p:spPr>
          <p:txBody>
            <a:bodyPr wrap="square" lIns="0" tIns="0" rIns="0" bIns="0" rtlCol="0"/>
            <a:lstStyle/>
            <a:p/>
          </p:txBody>
        </p:sp>
        <p:sp>
          <p:nvSpPr>
            <p:cNvPr id="4091" name="object 4091" descr=""/>
            <p:cNvSpPr/>
            <p:nvPr/>
          </p:nvSpPr>
          <p:spPr>
            <a:xfrm>
              <a:off x="6085548" y="2478899"/>
              <a:ext cx="635" cy="0"/>
            </a:xfrm>
            <a:custGeom>
              <a:avLst/>
              <a:gdLst/>
              <a:ahLst/>
              <a:cxnLst/>
              <a:rect l="l" t="t" r="r" b="b"/>
              <a:pathLst>
                <a:path w="635" h="0">
                  <a:moveTo>
                    <a:pt x="0" y="0"/>
                  </a:moveTo>
                  <a:lnTo>
                    <a:pt x="571" y="0"/>
                  </a:lnTo>
                </a:path>
              </a:pathLst>
            </a:custGeom>
            <a:ln w="3175">
              <a:solidFill>
                <a:srgbClr val="5C86AE"/>
              </a:solidFill>
            </a:ln>
          </p:spPr>
          <p:txBody>
            <a:bodyPr wrap="square" lIns="0" tIns="0" rIns="0" bIns="0" rtlCol="0"/>
            <a:lstStyle/>
            <a:p/>
          </p:txBody>
        </p:sp>
        <p:sp>
          <p:nvSpPr>
            <p:cNvPr id="4092" name="object 4092" descr=""/>
            <p:cNvSpPr/>
            <p:nvPr/>
          </p:nvSpPr>
          <p:spPr>
            <a:xfrm>
              <a:off x="6122962" y="2476666"/>
              <a:ext cx="2540" cy="1270"/>
            </a:xfrm>
            <a:custGeom>
              <a:avLst/>
              <a:gdLst/>
              <a:ahLst/>
              <a:cxnLst/>
              <a:rect l="l" t="t" r="r" b="b"/>
              <a:pathLst>
                <a:path w="2539" h="1269">
                  <a:moveTo>
                    <a:pt x="2235" y="1117"/>
                  </a:moveTo>
                  <a:lnTo>
                    <a:pt x="0" y="1117"/>
                  </a:lnTo>
                  <a:lnTo>
                    <a:pt x="0" y="558"/>
                  </a:lnTo>
                  <a:lnTo>
                    <a:pt x="0" y="0"/>
                  </a:lnTo>
                </a:path>
              </a:pathLst>
            </a:custGeom>
            <a:ln w="3175">
              <a:solidFill>
                <a:srgbClr val="5C86AE"/>
              </a:solidFill>
            </a:ln>
          </p:spPr>
          <p:txBody>
            <a:bodyPr wrap="square" lIns="0" tIns="0" rIns="0" bIns="0" rtlCol="0"/>
            <a:lstStyle/>
            <a:p/>
          </p:txBody>
        </p:sp>
        <p:sp>
          <p:nvSpPr>
            <p:cNvPr id="4093" name="object 4093" descr=""/>
            <p:cNvSpPr/>
            <p:nvPr/>
          </p:nvSpPr>
          <p:spPr>
            <a:xfrm>
              <a:off x="6157022" y="2466057"/>
              <a:ext cx="0" cy="1905"/>
            </a:xfrm>
            <a:custGeom>
              <a:avLst/>
              <a:gdLst/>
              <a:ahLst/>
              <a:cxnLst/>
              <a:rect l="l" t="t" r="r" b="b"/>
              <a:pathLst>
                <a:path w="0" h="1905">
                  <a:moveTo>
                    <a:pt x="0" y="0"/>
                  </a:moveTo>
                  <a:lnTo>
                    <a:pt x="0" y="1117"/>
                  </a:lnTo>
                  <a:lnTo>
                    <a:pt x="0" y="1676"/>
                  </a:lnTo>
                </a:path>
              </a:pathLst>
            </a:custGeom>
            <a:ln w="3175">
              <a:solidFill>
                <a:srgbClr val="5C86AE"/>
              </a:solidFill>
            </a:ln>
          </p:spPr>
          <p:txBody>
            <a:bodyPr wrap="square" lIns="0" tIns="0" rIns="0" bIns="0" rtlCol="0"/>
            <a:lstStyle/>
            <a:p/>
          </p:txBody>
        </p:sp>
        <p:sp>
          <p:nvSpPr>
            <p:cNvPr id="4094" name="object 4094" descr=""/>
            <p:cNvSpPr/>
            <p:nvPr/>
          </p:nvSpPr>
          <p:spPr>
            <a:xfrm>
              <a:off x="6116820" y="2477784"/>
              <a:ext cx="5080" cy="635"/>
            </a:xfrm>
            <a:custGeom>
              <a:avLst/>
              <a:gdLst/>
              <a:ahLst/>
              <a:cxnLst/>
              <a:rect l="l" t="t" r="r" b="b"/>
              <a:pathLst>
                <a:path w="5079" h="635">
                  <a:moveTo>
                    <a:pt x="4470" y="0"/>
                  </a:moveTo>
                  <a:lnTo>
                    <a:pt x="2235" y="0"/>
                  </a:lnTo>
                  <a:lnTo>
                    <a:pt x="0" y="558"/>
                  </a:lnTo>
                </a:path>
              </a:pathLst>
            </a:custGeom>
            <a:ln w="3175">
              <a:solidFill>
                <a:srgbClr val="5C86AE"/>
              </a:solidFill>
            </a:ln>
          </p:spPr>
          <p:txBody>
            <a:bodyPr wrap="square" lIns="0" tIns="0" rIns="0" bIns="0" rtlCol="0"/>
            <a:lstStyle/>
            <a:p/>
          </p:txBody>
        </p:sp>
        <p:sp>
          <p:nvSpPr>
            <p:cNvPr id="4095" name="object 4095" descr=""/>
            <p:cNvSpPr/>
            <p:nvPr/>
          </p:nvSpPr>
          <p:spPr>
            <a:xfrm>
              <a:off x="6122965" y="2476109"/>
              <a:ext cx="2540" cy="635"/>
            </a:xfrm>
            <a:custGeom>
              <a:avLst/>
              <a:gdLst/>
              <a:ahLst/>
              <a:cxnLst/>
              <a:rect l="l" t="t" r="r" b="b"/>
              <a:pathLst>
                <a:path w="2539" h="635">
                  <a:moveTo>
                    <a:pt x="0" y="0"/>
                  </a:moveTo>
                  <a:lnTo>
                    <a:pt x="0" y="558"/>
                  </a:lnTo>
                  <a:lnTo>
                    <a:pt x="2235" y="558"/>
                  </a:lnTo>
                </a:path>
              </a:pathLst>
            </a:custGeom>
            <a:ln w="3175">
              <a:solidFill>
                <a:srgbClr val="5C86AE"/>
              </a:solidFill>
            </a:ln>
          </p:spPr>
          <p:txBody>
            <a:bodyPr wrap="square" lIns="0" tIns="0" rIns="0" bIns="0" rtlCol="0"/>
            <a:lstStyle/>
            <a:p/>
          </p:txBody>
        </p:sp>
        <p:sp>
          <p:nvSpPr>
            <p:cNvPr id="4096" name="object 4096" descr=""/>
            <p:cNvSpPr/>
            <p:nvPr/>
          </p:nvSpPr>
          <p:spPr>
            <a:xfrm>
              <a:off x="6116826" y="2476666"/>
              <a:ext cx="5080" cy="1270"/>
            </a:xfrm>
            <a:custGeom>
              <a:avLst/>
              <a:gdLst/>
              <a:ahLst/>
              <a:cxnLst/>
              <a:rect l="l" t="t" r="r" b="b"/>
              <a:pathLst>
                <a:path w="5079" h="1269">
                  <a:moveTo>
                    <a:pt x="0" y="558"/>
                  </a:moveTo>
                  <a:lnTo>
                    <a:pt x="4470" y="0"/>
                  </a:lnTo>
                  <a:lnTo>
                    <a:pt x="4470" y="558"/>
                  </a:lnTo>
                  <a:lnTo>
                    <a:pt x="4470" y="1117"/>
                  </a:lnTo>
                </a:path>
              </a:pathLst>
            </a:custGeom>
            <a:ln w="3175">
              <a:solidFill>
                <a:srgbClr val="5C86AE"/>
              </a:solidFill>
            </a:ln>
          </p:spPr>
          <p:txBody>
            <a:bodyPr wrap="square" lIns="0" tIns="0" rIns="0" bIns="0" rtlCol="0"/>
            <a:lstStyle/>
            <a:p/>
          </p:txBody>
        </p:sp>
        <p:sp>
          <p:nvSpPr>
            <p:cNvPr id="4097" name="object 4097" descr=""/>
            <p:cNvSpPr/>
            <p:nvPr/>
          </p:nvSpPr>
          <p:spPr>
            <a:xfrm>
              <a:off x="6121290" y="2476109"/>
              <a:ext cx="0" cy="635"/>
            </a:xfrm>
            <a:custGeom>
              <a:avLst/>
              <a:gdLst/>
              <a:ahLst/>
              <a:cxnLst/>
              <a:rect l="l" t="t" r="r" b="b"/>
              <a:pathLst>
                <a:path w="0" h="635">
                  <a:moveTo>
                    <a:pt x="0" y="558"/>
                  </a:moveTo>
                  <a:lnTo>
                    <a:pt x="0" y="0"/>
                  </a:lnTo>
                </a:path>
              </a:pathLst>
            </a:custGeom>
            <a:ln w="3175">
              <a:solidFill>
                <a:srgbClr val="5C86AE"/>
              </a:solidFill>
            </a:ln>
          </p:spPr>
          <p:txBody>
            <a:bodyPr wrap="square" lIns="0" tIns="0" rIns="0" bIns="0" rtlCol="0"/>
            <a:lstStyle/>
            <a:p/>
          </p:txBody>
        </p:sp>
        <p:sp>
          <p:nvSpPr>
            <p:cNvPr id="4098" name="object 4098" descr=""/>
            <p:cNvSpPr/>
            <p:nvPr/>
          </p:nvSpPr>
          <p:spPr>
            <a:xfrm>
              <a:off x="6036425" y="2477225"/>
              <a:ext cx="17145" cy="10795"/>
            </a:xfrm>
            <a:custGeom>
              <a:avLst/>
              <a:gdLst/>
              <a:ahLst/>
              <a:cxnLst/>
              <a:rect l="l" t="t" r="r" b="b"/>
              <a:pathLst>
                <a:path w="17145" h="10794">
                  <a:moveTo>
                    <a:pt x="16751" y="0"/>
                  </a:moveTo>
                  <a:lnTo>
                    <a:pt x="15074" y="0"/>
                  </a:lnTo>
                  <a:lnTo>
                    <a:pt x="13957" y="0"/>
                  </a:lnTo>
                  <a:lnTo>
                    <a:pt x="12268" y="0"/>
                  </a:lnTo>
                  <a:lnTo>
                    <a:pt x="11163" y="558"/>
                  </a:lnTo>
                  <a:lnTo>
                    <a:pt x="10058" y="558"/>
                  </a:lnTo>
                  <a:lnTo>
                    <a:pt x="8369" y="1117"/>
                  </a:lnTo>
                  <a:lnTo>
                    <a:pt x="7251" y="1676"/>
                  </a:lnTo>
                  <a:lnTo>
                    <a:pt x="6134" y="2235"/>
                  </a:lnTo>
                  <a:lnTo>
                    <a:pt x="5016" y="2794"/>
                  </a:lnTo>
                  <a:lnTo>
                    <a:pt x="3898" y="3352"/>
                  </a:lnTo>
                  <a:lnTo>
                    <a:pt x="2781" y="4470"/>
                  </a:lnTo>
                  <a:lnTo>
                    <a:pt x="2222" y="5029"/>
                  </a:lnTo>
                  <a:lnTo>
                    <a:pt x="1676" y="5575"/>
                  </a:lnTo>
                  <a:lnTo>
                    <a:pt x="1117" y="6134"/>
                  </a:lnTo>
                  <a:lnTo>
                    <a:pt x="1117" y="6705"/>
                  </a:lnTo>
                  <a:lnTo>
                    <a:pt x="558" y="7251"/>
                  </a:lnTo>
                  <a:lnTo>
                    <a:pt x="558" y="7810"/>
                  </a:lnTo>
                  <a:lnTo>
                    <a:pt x="0" y="8369"/>
                  </a:lnTo>
                  <a:lnTo>
                    <a:pt x="0" y="8940"/>
                  </a:lnTo>
                  <a:lnTo>
                    <a:pt x="0" y="10058"/>
                  </a:lnTo>
                  <a:lnTo>
                    <a:pt x="0" y="10604"/>
                  </a:lnTo>
                </a:path>
              </a:pathLst>
            </a:custGeom>
            <a:ln w="3175">
              <a:solidFill>
                <a:srgbClr val="5C86AE"/>
              </a:solidFill>
            </a:ln>
          </p:spPr>
          <p:txBody>
            <a:bodyPr wrap="square" lIns="0" tIns="0" rIns="0" bIns="0" rtlCol="0"/>
            <a:lstStyle/>
            <a:p/>
          </p:txBody>
        </p:sp>
        <p:sp>
          <p:nvSpPr>
            <p:cNvPr id="4099" name="object 4099" descr=""/>
            <p:cNvSpPr/>
            <p:nvPr/>
          </p:nvSpPr>
          <p:spPr>
            <a:xfrm>
              <a:off x="5914160" y="2466060"/>
              <a:ext cx="211454" cy="1905"/>
            </a:xfrm>
            <a:custGeom>
              <a:avLst/>
              <a:gdLst/>
              <a:ahLst/>
              <a:cxnLst/>
              <a:rect l="l" t="t" r="r" b="b"/>
              <a:pathLst>
                <a:path w="211454" h="1905">
                  <a:moveTo>
                    <a:pt x="0" y="1676"/>
                  </a:moveTo>
                  <a:lnTo>
                    <a:pt x="0" y="0"/>
                  </a:lnTo>
                  <a:lnTo>
                    <a:pt x="105524" y="0"/>
                  </a:lnTo>
                  <a:lnTo>
                    <a:pt x="158546" y="0"/>
                  </a:lnTo>
                  <a:lnTo>
                    <a:pt x="211035" y="0"/>
                  </a:lnTo>
                  <a:lnTo>
                    <a:pt x="211035" y="1117"/>
                  </a:lnTo>
                  <a:lnTo>
                    <a:pt x="211035" y="1676"/>
                  </a:lnTo>
                </a:path>
              </a:pathLst>
            </a:custGeom>
            <a:ln w="3175">
              <a:solidFill>
                <a:srgbClr val="5C86AE"/>
              </a:solidFill>
            </a:ln>
          </p:spPr>
          <p:txBody>
            <a:bodyPr wrap="square" lIns="0" tIns="0" rIns="0" bIns="0" rtlCol="0"/>
            <a:lstStyle/>
            <a:p/>
          </p:txBody>
        </p:sp>
        <p:sp>
          <p:nvSpPr>
            <p:cNvPr id="4100" name="object 4100" descr=""/>
            <p:cNvSpPr/>
            <p:nvPr/>
          </p:nvSpPr>
          <p:spPr>
            <a:xfrm>
              <a:off x="5977798" y="2529148"/>
              <a:ext cx="8255" cy="635"/>
            </a:xfrm>
            <a:custGeom>
              <a:avLst/>
              <a:gdLst/>
              <a:ahLst/>
              <a:cxnLst/>
              <a:rect l="l" t="t" r="r" b="b"/>
              <a:pathLst>
                <a:path w="8254" h="635">
                  <a:moveTo>
                    <a:pt x="7823" y="0"/>
                  </a:moveTo>
                  <a:lnTo>
                    <a:pt x="7264" y="0"/>
                  </a:lnTo>
                  <a:lnTo>
                    <a:pt x="6705" y="558"/>
                  </a:lnTo>
                  <a:lnTo>
                    <a:pt x="5587" y="558"/>
                  </a:lnTo>
                  <a:lnTo>
                    <a:pt x="5029" y="558"/>
                  </a:lnTo>
                  <a:lnTo>
                    <a:pt x="0" y="558"/>
                  </a:lnTo>
                </a:path>
              </a:pathLst>
            </a:custGeom>
            <a:ln w="3175">
              <a:solidFill>
                <a:srgbClr val="5C86AE"/>
              </a:solidFill>
            </a:ln>
          </p:spPr>
          <p:txBody>
            <a:bodyPr wrap="square" lIns="0" tIns="0" rIns="0" bIns="0" rtlCol="0"/>
            <a:lstStyle/>
            <a:p/>
          </p:txBody>
        </p:sp>
        <p:sp>
          <p:nvSpPr>
            <p:cNvPr id="4101" name="object 4101" descr=""/>
            <p:cNvSpPr/>
            <p:nvPr/>
          </p:nvSpPr>
          <p:spPr>
            <a:xfrm>
              <a:off x="5924763" y="2524130"/>
              <a:ext cx="41275" cy="5715"/>
            </a:xfrm>
            <a:custGeom>
              <a:avLst/>
              <a:gdLst/>
              <a:ahLst/>
              <a:cxnLst/>
              <a:rect l="l" t="t" r="r" b="b"/>
              <a:pathLst>
                <a:path w="41275" h="5714">
                  <a:moveTo>
                    <a:pt x="40754" y="5575"/>
                  </a:moveTo>
                  <a:lnTo>
                    <a:pt x="31826" y="5016"/>
                  </a:lnTo>
                  <a:lnTo>
                    <a:pt x="22898" y="5016"/>
                  </a:lnTo>
                  <a:lnTo>
                    <a:pt x="13398" y="5016"/>
                  </a:lnTo>
                  <a:lnTo>
                    <a:pt x="4470" y="4457"/>
                  </a:lnTo>
                  <a:lnTo>
                    <a:pt x="3911" y="4457"/>
                  </a:lnTo>
                  <a:lnTo>
                    <a:pt x="3352" y="4457"/>
                  </a:lnTo>
                  <a:lnTo>
                    <a:pt x="2794" y="3898"/>
                  </a:lnTo>
                  <a:lnTo>
                    <a:pt x="2235" y="3898"/>
                  </a:lnTo>
                  <a:lnTo>
                    <a:pt x="1676" y="3340"/>
                  </a:lnTo>
                  <a:lnTo>
                    <a:pt x="1117" y="3340"/>
                  </a:lnTo>
                  <a:lnTo>
                    <a:pt x="1117" y="2781"/>
                  </a:lnTo>
                  <a:lnTo>
                    <a:pt x="558" y="2222"/>
                  </a:lnTo>
                  <a:lnTo>
                    <a:pt x="558" y="1663"/>
                  </a:lnTo>
                  <a:lnTo>
                    <a:pt x="0" y="1104"/>
                  </a:lnTo>
                  <a:lnTo>
                    <a:pt x="0" y="546"/>
                  </a:lnTo>
                  <a:lnTo>
                    <a:pt x="0" y="0"/>
                  </a:lnTo>
                </a:path>
              </a:pathLst>
            </a:custGeom>
            <a:ln w="3175">
              <a:solidFill>
                <a:srgbClr val="5C86AE"/>
              </a:solidFill>
            </a:ln>
          </p:spPr>
          <p:txBody>
            <a:bodyPr wrap="square" lIns="0" tIns="0" rIns="0" bIns="0" rtlCol="0"/>
            <a:lstStyle/>
            <a:p/>
          </p:txBody>
        </p:sp>
        <p:sp>
          <p:nvSpPr>
            <p:cNvPr id="4102" name="object 4102" descr=""/>
            <p:cNvSpPr/>
            <p:nvPr/>
          </p:nvSpPr>
          <p:spPr>
            <a:xfrm>
              <a:off x="5924763" y="2484479"/>
              <a:ext cx="60960" cy="5715"/>
            </a:xfrm>
            <a:custGeom>
              <a:avLst/>
              <a:gdLst/>
              <a:ahLst/>
              <a:cxnLst/>
              <a:rect l="l" t="t" r="r" b="b"/>
              <a:pathLst>
                <a:path w="60960" h="5714">
                  <a:moveTo>
                    <a:pt x="0" y="5588"/>
                  </a:moveTo>
                  <a:lnTo>
                    <a:pt x="0" y="5029"/>
                  </a:lnTo>
                  <a:lnTo>
                    <a:pt x="0" y="4470"/>
                  </a:lnTo>
                  <a:lnTo>
                    <a:pt x="558" y="3911"/>
                  </a:lnTo>
                  <a:lnTo>
                    <a:pt x="558" y="3352"/>
                  </a:lnTo>
                  <a:lnTo>
                    <a:pt x="1117" y="2794"/>
                  </a:lnTo>
                  <a:lnTo>
                    <a:pt x="1676" y="2235"/>
                  </a:lnTo>
                  <a:lnTo>
                    <a:pt x="2235" y="2235"/>
                  </a:lnTo>
                  <a:lnTo>
                    <a:pt x="2235" y="1676"/>
                  </a:lnTo>
                  <a:lnTo>
                    <a:pt x="2794" y="1676"/>
                  </a:lnTo>
                  <a:lnTo>
                    <a:pt x="3352" y="1117"/>
                  </a:lnTo>
                  <a:lnTo>
                    <a:pt x="3911" y="1117"/>
                  </a:lnTo>
                  <a:lnTo>
                    <a:pt x="4470" y="1117"/>
                  </a:lnTo>
                  <a:lnTo>
                    <a:pt x="17868" y="558"/>
                  </a:lnTo>
                  <a:lnTo>
                    <a:pt x="31267" y="558"/>
                  </a:lnTo>
                  <a:lnTo>
                    <a:pt x="44665" y="0"/>
                  </a:lnTo>
                  <a:lnTo>
                    <a:pt x="58064" y="0"/>
                  </a:lnTo>
                  <a:lnTo>
                    <a:pt x="58623" y="0"/>
                  </a:lnTo>
                  <a:lnTo>
                    <a:pt x="59740" y="0"/>
                  </a:lnTo>
                  <a:lnTo>
                    <a:pt x="60299" y="558"/>
                  </a:lnTo>
                  <a:lnTo>
                    <a:pt x="60858" y="558"/>
                  </a:lnTo>
                </a:path>
              </a:pathLst>
            </a:custGeom>
            <a:ln w="3175">
              <a:solidFill>
                <a:srgbClr val="5C86AE"/>
              </a:solidFill>
            </a:ln>
          </p:spPr>
          <p:txBody>
            <a:bodyPr wrap="square" lIns="0" tIns="0" rIns="0" bIns="0" rtlCol="0"/>
            <a:lstStyle/>
            <a:p/>
          </p:txBody>
        </p:sp>
        <p:sp>
          <p:nvSpPr>
            <p:cNvPr id="4103" name="object 4103" descr=""/>
            <p:cNvSpPr/>
            <p:nvPr/>
          </p:nvSpPr>
          <p:spPr>
            <a:xfrm>
              <a:off x="6002917" y="2524125"/>
              <a:ext cx="14604" cy="7620"/>
            </a:xfrm>
            <a:custGeom>
              <a:avLst/>
              <a:gdLst/>
              <a:ahLst/>
              <a:cxnLst/>
              <a:rect l="l" t="t" r="r" b="b"/>
              <a:pathLst>
                <a:path w="14604" h="7619">
                  <a:moveTo>
                    <a:pt x="14528" y="0"/>
                  </a:moveTo>
                  <a:lnTo>
                    <a:pt x="14528" y="1117"/>
                  </a:lnTo>
                  <a:lnTo>
                    <a:pt x="14528" y="1676"/>
                  </a:lnTo>
                  <a:lnTo>
                    <a:pt x="13970" y="2235"/>
                  </a:lnTo>
                  <a:lnTo>
                    <a:pt x="13970" y="2794"/>
                  </a:lnTo>
                  <a:lnTo>
                    <a:pt x="13411" y="3352"/>
                  </a:lnTo>
                  <a:lnTo>
                    <a:pt x="13411" y="3911"/>
                  </a:lnTo>
                  <a:lnTo>
                    <a:pt x="12852" y="5029"/>
                  </a:lnTo>
                  <a:lnTo>
                    <a:pt x="12280" y="5029"/>
                  </a:lnTo>
                  <a:lnTo>
                    <a:pt x="11722" y="5575"/>
                  </a:lnTo>
                  <a:lnTo>
                    <a:pt x="11176" y="6134"/>
                  </a:lnTo>
                  <a:lnTo>
                    <a:pt x="10617" y="6692"/>
                  </a:lnTo>
                  <a:lnTo>
                    <a:pt x="10058" y="6692"/>
                  </a:lnTo>
                  <a:lnTo>
                    <a:pt x="9499" y="7251"/>
                  </a:lnTo>
                  <a:lnTo>
                    <a:pt x="5029" y="7251"/>
                  </a:lnTo>
                  <a:lnTo>
                    <a:pt x="4470" y="6692"/>
                  </a:lnTo>
                  <a:lnTo>
                    <a:pt x="3911" y="6692"/>
                  </a:lnTo>
                  <a:lnTo>
                    <a:pt x="3352" y="6134"/>
                  </a:lnTo>
                  <a:lnTo>
                    <a:pt x="2794" y="5575"/>
                  </a:lnTo>
                  <a:lnTo>
                    <a:pt x="2235" y="5029"/>
                  </a:lnTo>
                  <a:lnTo>
                    <a:pt x="1676" y="5029"/>
                  </a:lnTo>
                  <a:lnTo>
                    <a:pt x="1117" y="4470"/>
                  </a:lnTo>
                  <a:lnTo>
                    <a:pt x="1117" y="3352"/>
                  </a:lnTo>
                  <a:lnTo>
                    <a:pt x="558" y="2794"/>
                  </a:lnTo>
                  <a:lnTo>
                    <a:pt x="558" y="2235"/>
                  </a:lnTo>
                  <a:lnTo>
                    <a:pt x="0" y="1676"/>
                  </a:lnTo>
                  <a:lnTo>
                    <a:pt x="0" y="1117"/>
                  </a:lnTo>
                  <a:lnTo>
                    <a:pt x="0" y="0"/>
                  </a:lnTo>
                </a:path>
              </a:pathLst>
            </a:custGeom>
            <a:ln w="3175">
              <a:solidFill>
                <a:srgbClr val="5C86AE"/>
              </a:solidFill>
            </a:ln>
          </p:spPr>
          <p:txBody>
            <a:bodyPr wrap="square" lIns="0" tIns="0" rIns="0" bIns="0" rtlCol="0"/>
            <a:lstStyle/>
            <a:p/>
          </p:txBody>
        </p:sp>
        <p:sp>
          <p:nvSpPr>
            <p:cNvPr id="4104" name="object 4104" descr=""/>
            <p:cNvSpPr/>
            <p:nvPr/>
          </p:nvSpPr>
          <p:spPr>
            <a:xfrm>
              <a:off x="6002923" y="2482803"/>
              <a:ext cx="14604" cy="7620"/>
            </a:xfrm>
            <a:custGeom>
              <a:avLst/>
              <a:gdLst/>
              <a:ahLst/>
              <a:cxnLst/>
              <a:rect l="l" t="t" r="r" b="b"/>
              <a:pathLst>
                <a:path w="14604" h="7619">
                  <a:moveTo>
                    <a:pt x="0" y="7264"/>
                  </a:moveTo>
                  <a:lnTo>
                    <a:pt x="0" y="6146"/>
                  </a:lnTo>
                  <a:lnTo>
                    <a:pt x="0" y="5588"/>
                  </a:lnTo>
                  <a:lnTo>
                    <a:pt x="558" y="5029"/>
                  </a:lnTo>
                  <a:lnTo>
                    <a:pt x="558" y="4470"/>
                  </a:lnTo>
                  <a:lnTo>
                    <a:pt x="1117" y="3911"/>
                  </a:lnTo>
                  <a:lnTo>
                    <a:pt x="1117" y="3352"/>
                  </a:lnTo>
                  <a:lnTo>
                    <a:pt x="1676" y="2794"/>
                  </a:lnTo>
                  <a:lnTo>
                    <a:pt x="2235" y="2235"/>
                  </a:lnTo>
                  <a:lnTo>
                    <a:pt x="2794" y="1676"/>
                  </a:lnTo>
                  <a:lnTo>
                    <a:pt x="3352" y="1130"/>
                  </a:lnTo>
                  <a:lnTo>
                    <a:pt x="3911" y="558"/>
                  </a:lnTo>
                  <a:lnTo>
                    <a:pt x="4470" y="558"/>
                  </a:lnTo>
                  <a:lnTo>
                    <a:pt x="5029" y="0"/>
                  </a:lnTo>
                  <a:lnTo>
                    <a:pt x="5575" y="0"/>
                  </a:lnTo>
                  <a:lnTo>
                    <a:pt x="6705" y="0"/>
                  </a:lnTo>
                  <a:lnTo>
                    <a:pt x="7251" y="0"/>
                  </a:lnTo>
                  <a:lnTo>
                    <a:pt x="7810" y="0"/>
                  </a:lnTo>
                  <a:lnTo>
                    <a:pt x="8369" y="0"/>
                  </a:lnTo>
                  <a:lnTo>
                    <a:pt x="9499" y="0"/>
                  </a:lnTo>
                  <a:lnTo>
                    <a:pt x="10058" y="558"/>
                  </a:lnTo>
                  <a:lnTo>
                    <a:pt x="10617" y="558"/>
                  </a:lnTo>
                  <a:lnTo>
                    <a:pt x="11176" y="1130"/>
                  </a:lnTo>
                  <a:lnTo>
                    <a:pt x="11722" y="1676"/>
                  </a:lnTo>
                  <a:lnTo>
                    <a:pt x="12280" y="2235"/>
                  </a:lnTo>
                  <a:lnTo>
                    <a:pt x="12852" y="2794"/>
                  </a:lnTo>
                  <a:lnTo>
                    <a:pt x="13411" y="3352"/>
                  </a:lnTo>
                  <a:lnTo>
                    <a:pt x="13411" y="3911"/>
                  </a:lnTo>
                  <a:lnTo>
                    <a:pt x="13970" y="4470"/>
                  </a:lnTo>
                  <a:lnTo>
                    <a:pt x="13970" y="5029"/>
                  </a:lnTo>
                  <a:lnTo>
                    <a:pt x="14528" y="5588"/>
                  </a:lnTo>
                  <a:lnTo>
                    <a:pt x="14528" y="6146"/>
                  </a:lnTo>
                  <a:lnTo>
                    <a:pt x="14528" y="7264"/>
                  </a:lnTo>
                </a:path>
              </a:pathLst>
            </a:custGeom>
            <a:ln w="3175">
              <a:solidFill>
                <a:srgbClr val="5C86AE"/>
              </a:solidFill>
            </a:ln>
          </p:spPr>
          <p:txBody>
            <a:bodyPr wrap="square" lIns="0" tIns="0" rIns="0" bIns="0" rtlCol="0"/>
            <a:lstStyle/>
            <a:p/>
          </p:txBody>
        </p:sp>
        <p:sp>
          <p:nvSpPr>
            <p:cNvPr id="4105" name="object 4105" descr=""/>
            <p:cNvSpPr/>
            <p:nvPr/>
          </p:nvSpPr>
          <p:spPr>
            <a:xfrm>
              <a:off x="6035864" y="2476114"/>
              <a:ext cx="17780" cy="12065"/>
            </a:xfrm>
            <a:custGeom>
              <a:avLst/>
              <a:gdLst/>
              <a:ahLst/>
              <a:cxnLst/>
              <a:rect l="l" t="t" r="r" b="b"/>
              <a:pathLst>
                <a:path w="17779" h="12064">
                  <a:moveTo>
                    <a:pt x="0" y="11722"/>
                  </a:moveTo>
                  <a:lnTo>
                    <a:pt x="0" y="11163"/>
                  </a:lnTo>
                  <a:lnTo>
                    <a:pt x="0" y="10045"/>
                  </a:lnTo>
                  <a:lnTo>
                    <a:pt x="0" y="9486"/>
                  </a:lnTo>
                  <a:lnTo>
                    <a:pt x="558" y="8928"/>
                  </a:lnTo>
                  <a:lnTo>
                    <a:pt x="558" y="8369"/>
                  </a:lnTo>
                  <a:lnTo>
                    <a:pt x="1117" y="7810"/>
                  </a:lnTo>
                  <a:lnTo>
                    <a:pt x="1676" y="6692"/>
                  </a:lnTo>
                  <a:lnTo>
                    <a:pt x="1676" y="6134"/>
                  </a:lnTo>
                  <a:lnTo>
                    <a:pt x="2235" y="5575"/>
                  </a:lnTo>
                  <a:lnTo>
                    <a:pt x="2794" y="5016"/>
                  </a:lnTo>
                  <a:lnTo>
                    <a:pt x="3911" y="4457"/>
                  </a:lnTo>
                  <a:lnTo>
                    <a:pt x="5029" y="3340"/>
                  </a:lnTo>
                  <a:lnTo>
                    <a:pt x="6134" y="2781"/>
                  </a:lnTo>
                  <a:lnTo>
                    <a:pt x="7251" y="2222"/>
                  </a:lnTo>
                  <a:lnTo>
                    <a:pt x="8928" y="1663"/>
                  </a:lnTo>
                  <a:lnTo>
                    <a:pt x="10058" y="1117"/>
                  </a:lnTo>
                  <a:lnTo>
                    <a:pt x="11722" y="558"/>
                  </a:lnTo>
                  <a:lnTo>
                    <a:pt x="12839" y="558"/>
                  </a:lnTo>
                  <a:lnTo>
                    <a:pt x="14528" y="558"/>
                  </a:lnTo>
                  <a:lnTo>
                    <a:pt x="15633" y="0"/>
                  </a:lnTo>
                  <a:lnTo>
                    <a:pt x="17310" y="0"/>
                  </a:lnTo>
                </a:path>
              </a:pathLst>
            </a:custGeom>
            <a:ln w="3175">
              <a:solidFill>
                <a:srgbClr val="5C86AE"/>
              </a:solidFill>
            </a:ln>
          </p:spPr>
          <p:txBody>
            <a:bodyPr wrap="square" lIns="0" tIns="0" rIns="0" bIns="0" rtlCol="0"/>
            <a:lstStyle/>
            <a:p/>
          </p:txBody>
        </p:sp>
        <p:sp>
          <p:nvSpPr>
            <p:cNvPr id="4106" name="object 4106" descr=""/>
            <p:cNvSpPr/>
            <p:nvPr/>
          </p:nvSpPr>
          <p:spPr>
            <a:xfrm>
              <a:off x="6121289" y="2470527"/>
              <a:ext cx="1905" cy="1270"/>
            </a:xfrm>
            <a:custGeom>
              <a:avLst/>
              <a:gdLst/>
              <a:ahLst/>
              <a:cxnLst/>
              <a:rect l="l" t="t" r="r" b="b"/>
              <a:pathLst>
                <a:path w="1904" h="1269">
                  <a:moveTo>
                    <a:pt x="1676" y="1117"/>
                  </a:moveTo>
                  <a:lnTo>
                    <a:pt x="1676" y="558"/>
                  </a:lnTo>
                  <a:lnTo>
                    <a:pt x="1104" y="0"/>
                  </a:lnTo>
                  <a:lnTo>
                    <a:pt x="546" y="0"/>
                  </a:lnTo>
                  <a:lnTo>
                    <a:pt x="0" y="558"/>
                  </a:lnTo>
                  <a:lnTo>
                    <a:pt x="0" y="1117"/>
                  </a:lnTo>
                </a:path>
              </a:pathLst>
            </a:custGeom>
            <a:ln w="3175">
              <a:solidFill>
                <a:srgbClr val="5C86AE"/>
              </a:solidFill>
            </a:ln>
          </p:spPr>
          <p:txBody>
            <a:bodyPr wrap="square" lIns="0" tIns="0" rIns="0" bIns="0" rtlCol="0"/>
            <a:lstStyle/>
            <a:p/>
          </p:txBody>
        </p:sp>
        <p:sp>
          <p:nvSpPr>
            <p:cNvPr id="4107" name="object 4107" descr=""/>
            <p:cNvSpPr/>
            <p:nvPr/>
          </p:nvSpPr>
          <p:spPr>
            <a:xfrm>
              <a:off x="5914161" y="2467737"/>
              <a:ext cx="211454" cy="0"/>
            </a:xfrm>
            <a:custGeom>
              <a:avLst/>
              <a:gdLst/>
              <a:ahLst/>
              <a:cxnLst/>
              <a:rect l="l" t="t" r="r" b="b"/>
              <a:pathLst>
                <a:path w="211454" h="0">
                  <a:moveTo>
                    <a:pt x="211035" y="0"/>
                  </a:moveTo>
                  <a:lnTo>
                    <a:pt x="158546" y="0"/>
                  </a:lnTo>
                  <a:lnTo>
                    <a:pt x="105511" y="0"/>
                  </a:lnTo>
                  <a:lnTo>
                    <a:pt x="0" y="0"/>
                  </a:lnTo>
                </a:path>
              </a:pathLst>
            </a:custGeom>
            <a:ln w="3175">
              <a:solidFill>
                <a:srgbClr val="5C86AE"/>
              </a:solidFill>
            </a:ln>
          </p:spPr>
          <p:txBody>
            <a:bodyPr wrap="square" lIns="0" tIns="0" rIns="0" bIns="0" rtlCol="0"/>
            <a:lstStyle/>
            <a:p/>
          </p:txBody>
        </p:sp>
        <p:sp>
          <p:nvSpPr>
            <p:cNvPr id="4108" name="object 4108" descr=""/>
            <p:cNvSpPr/>
            <p:nvPr/>
          </p:nvSpPr>
          <p:spPr>
            <a:xfrm>
              <a:off x="5921414" y="2483362"/>
              <a:ext cx="1270" cy="2540"/>
            </a:xfrm>
            <a:custGeom>
              <a:avLst/>
              <a:gdLst/>
              <a:ahLst/>
              <a:cxnLst/>
              <a:rect l="l" t="t" r="r" b="b"/>
              <a:pathLst>
                <a:path w="1270" h="2539">
                  <a:moveTo>
                    <a:pt x="0" y="2235"/>
                  </a:moveTo>
                  <a:lnTo>
                    <a:pt x="558" y="2235"/>
                  </a:lnTo>
                  <a:lnTo>
                    <a:pt x="558" y="1676"/>
                  </a:lnTo>
                  <a:lnTo>
                    <a:pt x="1117" y="1676"/>
                  </a:lnTo>
                  <a:lnTo>
                    <a:pt x="1117" y="1117"/>
                  </a:lnTo>
                  <a:lnTo>
                    <a:pt x="1117" y="571"/>
                  </a:lnTo>
                  <a:lnTo>
                    <a:pt x="558" y="571"/>
                  </a:lnTo>
                  <a:lnTo>
                    <a:pt x="558" y="0"/>
                  </a:lnTo>
                  <a:lnTo>
                    <a:pt x="0" y="0"/>
                  </a:lnTo>
                </a:path>
              </a:pathLst>
            </a:custGeom>
            <a:ln w="3175">
              <a:solidFill>
                <a:srgbClr val="5C86AE"/>
              </a:solidFill>
            </a:ln>
          </p:spPr>
          <p:txBody>
            <a:bodyPr wrap="square" lIns="0" tIns="0" rIns="0" bIns="0" rtlCol="0"/>
            <a:lstStyle/>
            <a:p/>
          </p:txBody>
        </p:sp>
        <p:sp>
          <p:nvSpPr>
            <p:cNvPr id="4109" name="object 4109" descr=""/>
            <p:cNvSpPr/>
            <p:nvPr/>
          </p:nvSpPr>
          <p:spPr>
            <a:xfrm>
              <a:off x="5984502" y="2487273"/>
              <a:ext cx="2540" cy="3175"/>
            </a:xfrm>
            <a:custGeom>
              <a:avLst/>
              <a:gdLst/>
              <a:ahLst/>
              <a:cxnLst/>
              <a:rect l="l" t="t" r="r" b="b"/>
              <a:pathLst>
                <a:path w="2539" h="3175">
                  <a:moveTo>
                    <a:pt x="2235" y="2794"/>
                  </a:moveTo>
                  <a:lnTo>
                    <a:pt x="2235" y="2235"/>
                  </a:lnTo>
                  <a:lnTo>
                    <a:pt x="1676" y="1676"/>
                  </a:lnTo>
                  <a:lnTo>
                    <a:pt x="1676" y="1117"/>
                  </a:lnTo>
                  <a:lnTo>
                    <a:pt x="1117" y="558"/>
                  </a:lnTo>
                  <a:lnTo>
                    <a:pt x="558" y="0"/>
                  </a:lnTo>
                  <a:lnTo>
                    <a:pt x="0" y="0"/>
                  </a:lnTo>
                </a:path>
              </a:pathLst>
            </a:custGeom>
            <a:ln w="3175">
              <a:solidFill>
                <a:srgbClr val="5C86AE"/>
              </a:solidFill>
            </a:ln>
          </p:spPr>
          <p:txBody>
            <a:bodyPr wrap="square" lIns="0" tIns="0" rIns="0" bIns="0" rtlCol="0"/>
            <a:lstStyle/>
            <a:p/>
          </p:txBody>
        </p:sp>
        <p:sp>
          <p:nvSpPr>
            <p:cNvPr id="4110" name="object 4110" descr=""/>
            <p:cNvSpPr/>
            <p:nvPr/>
          </p:nvSpPr>
          <p:spPr>
            <a:xfrm>
              <a:off x="5985621" y="2485038"/>
              <a:ext cx="3810" cy="5080"/>
            </a:xfrm>
            <a:custGeom>
              <a:avLst/>
              <a:gdLst/>
              <a:ahLst/>
              <a:cxnLst/>
              <a:rect l="l" t="t" r="r" b="b"/>
              <a:pathLst>
                <a:path w="3810" h="5080">
                  <a:moveTo>
                    <a:pt x="0" y="0"/>
                  </a:moveTo>
                  <a:lnTo>
                    <a:pt x="0" y="0"/>
                  </a:lnTo>
                  <a:lnTo>
                    <a:pt x="2794" y="2794"/>
                  </a:lnTo>
                  <a:lnTo>
                    <a:pt x="2794" y="3911"/>
                  </a:lnTo>
                  <a:lnTo>
                    <a:pt x="2794" y="4470"/>
                  </a:lnTo>
                  <a:lnTo>
                    <a:pt x="3352" y="5029"/>
                  </a:lnTo>
                </a:path>
              </a:pathLst>
            </a:custGeom>
            <a:ln w="3175">
              <a:solidFill>
                <a:srgbClr val="5C86AE"/>
              </a:solidFill>
            </a:ln>
          </p:spPr>
          <p:txBody>
            <a:bodyPr wrap="square" lIns="0" tIns="0" rIns="0" bIns="0" rtlCol="0"/>
            <a:lstStyle/>
            <a:p/>
          </p:txBody>
        </p:sp>
        <p:sp>
          <p:nvSpPr>
            <p:cNvPr id="4111" name="object 4111" descr=""/>
            <p:cNvSpPr/>
            <p:nvPr/>
          </p:nvSpPr>
          <p:spPr>
            <a:xfrm>
              <a:off x="5984505" y="2524121"/>
              <a:ext cx="2540" cy="3175"/>
            </a:xfrm>
            <a:custGeom>
              <a:avLst/>
              <a:gdLst/>
              <a:ahLst/>
              <a:cxnLst/>
              <a:rect l="l" t="t" r="r" b="b"/>
              <a:pathLst>
                <a:path w="2539" h="3175">
                  <a:moveTo>
                    <a:pt x="0" y="2794"/>
                  </a:moveTo>
                  <a:lnTo>
                    <a:pt x="558" y="2794"/>
                  </a:lnTo>
                  <a:lnTo>
                    <a:pt x="1117" y="2235"/>
                  </a:lnTo>
                  <a:lnTo>
                    <a:pt x="1676" y="1676"/>
                  </a:lnTo>
                  <a:lnTo>
                    <a:pt x="1676" y="1117"/>
                  </a:lnTo>
                  <a:lnTo>
                    <a:pt x="2235" y="558"/>
                  </a:lnTo>
                  <a:lnTo>
                    <a:pt x="2235" y="0"/>
                  </a:lnTo>
                </a:path>
              </a:pathLst>
            </a:custGeom>
            <a:ln w="3175">
              <a:solidFill>
                <a:srgbClr val="5C86AE"/>
              </a:solidFill>
            </a:ln>
          </p:spPr>
          <p:txBody>
            <a:bodyPr wrap="square" lIns="0" tIns="0" rIns="0" bIns="0" rtlCol="0"/>
            <a:lstStyle/>
            <a:p/>
          </p:txBody>
        </p:sp>
        <p:sp>
          <p:nvSpPr>
            <p:cNvPr id="4112" name="object 4112" descr=""/>
            <p:cNvSpPr/>
            <p:nvPr/>
          </p:nvSpPr>
          <p:spPr>
            <a:xfrm>
              <a:off x="5985618" y="2524125"/>
              <a:ext cx="3810" cy="5080"/>
            </a:xfrm>
            <a:custGeom>
              <a:avLst/>
              <a:gdLst/>
              <a:ahLst/>
              <a:cxnLst/>
              <a:rect l="l" t="t" r="r" b="b"/>
              <a:pathLst>
                <a:path w="3810" h="5080">
                  <a:moveTo>
                    <a:pt x="3352" y="0"/>
                  </a:moveTo>
                  <a:lnTo>
                    <a:pt x="2794" y="558"/>
                  </a:lnTo>
                  <a:lnTo>
                    <a:pt x="2794" y="1676"/>
                  </a:lnTo>
                  <a:lnTo>
                    <a:pt x="2794" y="2235"/>
                  </a:lnTo>
                  <a:lnTo>
                    <a:pt x="2235" y="2794"/>
                  </a:lnTo>
                  <a:lnTo>
                    <a:pt x="1676" y="3352"/>
                  </a:lnTo>
                  <a:lnTo>
                    <a:pt x="1117" y="3911"/>
                  </a:lnTo>
                  <a:lnTo>
                    <a:pt x="558" y="4470"/>
                  </a:lnTo>
                  <a:lnTo>
                    <a:pt x="0" y="5029"/>
                  </a:lnTo>
                </a:path>
              </a:pathLst>
            </a:custGeom>
            <a:ln w="3175">
              <a:solidFill>
                <a:srgbClr val="5C86AE"/>
              </a:solidFill>
            </a:ln>
          </p:spPr>
          <p:txBody>
            <a:bodyPr wrap="square" lIns="0" tIns="0" rIns="0" bIns="0" rtlCol="0"/>
            <a:lstStyle/>
            <a:p/>
          </p:txBody>
        </p:sp>
        <p:sp>
          <p:nvSpPr>
            <p:cNvPr id="4113" name="object 4113" descr=""/>
            <p:cNvSpPr/>
            <p:nvPr/>
          </p:nvSpPr>
          <p:spPr>
            <a:xfrm>
              <a:off x="6010178" y="2524118"/>
              <a:ext cx="5080" cy="5080"/>
            </a:xfrm>
            <a:custGeom>
              <a:avLst/>
              <a:gdLst/>
              <a:ahLst/>
              <a:cxnLst/>
              <a:rect l="l" t="t" r="r" b="b"/>
              <a:pathLst>
                <a:path w="5079" h="5080">
                  <a:moveTo>
                    <a:pt x="0" y="4470"/>
                  </a:moveTo>
                  <a:lnTo>
                    <a:pt x="1117" y="4470"/>
                  </a:lnTo>
                  <a:lnTo>
                    <a:pt x="1676" y="3911"/>
                  </a:lnTo>
                  <a:lnTo>
                    <a:pt x="2247" y="3911"/>
                  </a:lnTo>
                  <a:lnTo>
                    <a:pt x="3365" y="3352"/>
                  </a:lnTo>
                  <a:lnTo>
                    <a:pt x="3924" y="2793"/>
                  </a:lnTo>
                  <a:lnTo>
                    <a:pt x="3924" y="1676"/>
                  </a:lnTo>
                  <a:lnTo>
                    <a:pt x="4470" y="1117"/>
                  </a:lnTo>
                  <a:lnTo>
                    <a:pt x="4470" y="0"/>
                  </a:lnTo>
                </a:path>
              </a:pathLst>
            </a:custGeom>
            <a:ln w="3175">
              <a:solidFill>
                <a:srgbClr val="5C86AE"/>
              </a:solidFill>
            </a:ln>
          </p:spPr>
          <p:txBody>
            <a:bodyPr wrap="square" lIns="0" tIns="0" rIns="0" bIns="0" rtlCol="0"/>
            <a:lstStyle/>
            <a:p/>
          </p:txBody>
        </p:sp>
        <p:sp>
          <p:nvSpPr>
            <p:cNvPr id="4114" name="object 4114" descr=""/>
            <p:cNvSpPr/>
            <p:nvPr/>
          </p:nvSpPr>
          <p:spPr>
            <a:xfrm>
              <a:off x="6010173" y="2485597"/>
              <a:ext cx="5080" cy="5080"/>
            </a:xfrm>
            <a:custGeom>
              <a:avLst/>
              <a:gdLst/>
              <a:ahLst/>
              <a:cxnLst/>
              <a:rect l="l" t="t" r="r" b="b"/>
              <a:pathLst>
                <a:path w="5079" h="5080">
                  <a:moveTo>
                    <a:pt x="4470" y="4470"/>
                  </a:moveTo>
                  <a:lnTo>
                    <a:pt x="4470" y="3352"/>
                  </a:lnTo>
                  <a:lnTo>
                    <a:pt x="3924" y="2793"/>
                  </a:lnTo>
                  <a:lnTo>
                    <a:pt x="3924" y="1676"/>
                  </a:lnTo>
                  <a:lnTo>
                    <a:pt x="3365" y="1117"/>
                  </a:lnTo>
                  <a:lnTo>
                    <a:pt x="2247" y="558"/>
                  </a:lnTo>
                  <a:lnTo>
                    <a:pt x="1676" y="558"/>
                  </a:lnTo>
                  <a:lnTo>
                    <a:pt x="1117" y="0"/>
                  </a:lnTo>
                  <a:lnTo>
                    <a:pt x="0" y="0"/>
                  </a:lnTo>
                </a:path>
              </a:pathLst>
            </a:custGeom>
            <a:ln w="3175">
              <a:solidFill>
                <a:srgbClr val="5C86AE"/>
              </a:solidFill>
            </a:ln>
          </p:spPr>
          <p:txBody>
            <a:bodyPr wrap="square" lIns="0" tIns="0" rIns="0" bIns="0" rtlCol="0"/>
            <a:lstStyle/>
            <a:p/>
          </p:txBody>
        </p:sp>
        <p:sp>
          <p:nvSpPr>
            <p:cNvPr id="4115" name="object 4115" descr=""/>
            <p:cNvSpPr/>
            <p:nvPr/>
          </p:nvSpPr>
          <p:spPr>
            <a:xfrm>
              <a:off x="5534511" y="2420279"/>
              <a:ext cx="0" cy="41275"/>
            </a:xfrm>
            <a:custGeom>
              <a:avLst/>
              <a:gdLst/>
              <a:ahLst/>
              <a:cxnLst/>
              <a:rect l="l" t="t" r="r" b="b"/>
              <a:pathLst>
                <a:path w="0" h="41275">
                  <a:moveTo>
                    <a:pt x="0" y="0"/>
                  </a:moveTo>
                  <a:lnTo>
                    <a:pt x="0" y="40754"/>
                  </a:lnTo>
                </a:path>
              </a:pathLst>
            </a:custGeom>
            <a:ln w="3175">
              <a:solidFill>
                <a:srgbClr val="EE2E2A"/>
              </a:solidFill>
            </a:ln>
          </p:spPr>
          <p:txBody>
            <a:bodyPr wrap="square" lIns="0" tIns="0" rIns="0" bIns="0" rtlCol="0"/>
            <a:lstStyle/>
            <a:p/>
          </p:txBody>
        </p:sp>
        <p:sp>
          <p:nvSpPr>
            <p:cNvPr id="4116" name="object 4116" descr=""/>
            <p:cNvSpPr/>
            <p:nvPr/>
          </p:nvSpPr>
          <p:spPr>
            <a:xfrm>
              <a:off x="5534511" y="2424186"/>
              <a:ext cx="0" cy="24130"/>
            </a:xfrm>
            <a:custGeom>
              <a:avLst/>
              <a:gdLst/>
              <a:ahLst/>
              <a:cxnLst/>
              <a:rect l="l" t="t" r="r" b="b"/>
              <a:pathLst>
                <a:path w="0" h="24130">
                  <a:moveTo>
                    <a:pt x="0" y="0"/>
                  </a:moveTo>
                  <a:lnTo>
                    <a:pt x="0" y="24003"/>
                  </a:lnTo>
                </a:path>
              </a:pathLst>
            </a:custGeom>
            <a:ln w="3175">
              <a:solidFill>
                <a:srgbClr val="EE2E2A"/>
              </a:solidFill>
            </a:ln>
          </p:spPr>
          <p:txBody>
            <a:bodyPr wrap="square" lIns="0" tIns="0" rIns="0" bIns="0" rtlCol="0"/>
            <a:lstStyle/>
            <a:p/>
          </p:txBody>
        </p:sp>
        <p:sp>
          <p:nvSpPr>
            <p:cNvPr id="4117" name="object 4117" descr=""/>
            <p:cNvSpPr/>
            <p:nvPr/>
          </p:nvSpPr>
          <p:spPr>
            <a:xfrm>
              <a:off x="5534511" y="2454337"/>
              <a:ext cx="0" cy="6350"/>
            </a:xfrm>
            <a:custGeom>
              <a:avLst/>
              <a:gdLst/>
              <a:ahLst/>
              <a:cxnLst/>
              <a:rect l="l" t="t" r="r" b="b"/>
              <a:pathLst>
                <a:path w="0" h="6350">
                  <a:moveTo>
                    <a:pt x="0" y="0"/>
                  </a:moveTo>
                  <a:lnTo>
                    <a:pt x="0" y="6134"/>
                  </a:lnTo>
                </a:path>
              </a:pathLst>
            </a:custGeom>
            <a:ln w="3175">
              <a:solidFill>
                <a:srgbClr val="EE2E2A"/>
              </a:solidFill>
            </a:ln>
          </p:spPr>
          <p:txBody>
            <a:bodyPr wrap="square" lIns="0" tIns="0" rIns="0" bIns="0" rtlCol="0"/>
            <a:lstStyle/>
            <a:p/>
          </p:txBody>
        </p:sp>
        <p:sp>
          <p:nvSpPr>
            <p:cNvPr id="4118" name="object 4118" descr=""/>
            <p:cNvSpPr/>
            <p:nvPr/>
          </p:nvSpPr>
          <p:spPr>
            <a:xfrm>
              <a:off x="5534511" y="2466615"/>
              <a:ext cx="0" cy="15875"/>
            </a:xfrm>
            <a:custGeom>
              <a:avLst/>
              <a:gdLst/>
              <a:ahLst/>
              <a:cxnLst/>
              <a:rect l="l" t="t" r="r" b="b"/>
              <a:pathLst>
                <a:path w="0" h="15875">
                  <a:moveTo>
                    <a:pt x="0" y="0"/>
                  </a:moveTo>
                  <a:lnTo>
                    <a:pt x="0" y="15633"/>
                  </a:lnTo>
                </a:path>
              </a:pathLst>
            </a:custGeom>
            <a:ln w="3175">
              <a:solidFill>
                <a:srgbClr val="EE2E2A"/>
              </a:solidFill>
            </a:ln>
          </p:spPr>
          <p:txBody>
            <a:bodyPr wrap="square" lIns="0" tIns="0" rIns="0" bIns="0" rtlCol="0"/>
            <a:lstStyle/>
            <a:p/>
          </p:txBody>
        </p:sp>
        <p:sp>
          <p:nvSpPr>
            <p:cNvPr id="4119" name="object 4119" descr=""/>
            <p:cNvSpPr/>
            <p:nvPr/>
          </p:nvSpPr>
          <p:spPr>
            <a:xfrm>
              <a:off x="5534511" y="2488393"/>
              <a:ext cx="0" cy="6350"/>
            </a:xfrm>
            <a:custGeom>
              <a:avLst/>
              <a:gdLst/>
              <a:ahLst/>
              <a:cxnLst/>
              <a:rect l="l" t="t" r="r" b="b"/>
              <a:pathLst>
                <a:path w="0" h="6350">
                  <a:moveTo>
                    <a:pt x="0" y="0"/>
                  </a:moveTo>
                  <a:lnTo>
                    <a:pt x="0" y="6134"/>
                  </a:lnTo>
                </a:path>
              </a:pathLst>
            </a:custGeom>
            <a:ln w="3175">
              <a:solidFill>
                <a:srgbClr val="EE2E2A"/>
              </a:solidFill>
            </a:ln>
          </p:spPr>
          <p:txBody>
            <a:bodyPr wrap="square" lIns="0" tIns="0" rIns="0" bIns="0" rtlCol="0"/>
            <a:lstStyle/>
            <a:p/>
          </p:txBody>
        </p:sp>
        <p:sp>
          <p:nvSpPr>
            <p:cNvPr id="4120" name="object 4120" descr=""/>
            <p:cNvSpPr/>
            <p:nvPr/>
          </p:nvSpPr>
          <p:spPr>
            <a:xfrm>
              <a:off x="5534511" y="2500672"/>
              <a:ext cx="0" cy="15875"/>
            </a:xfrm>
            <a:custGeom>
              <a:avLst/>
              <a:gdLst/>
              <a:ahLst/>
              <a:cxnLst/>
              <a:rect l="l" t="t" r="r" b="b"/>
              <a:pathLst>
                <a:path w="0" h="15875">
                  <a:moveTo>
                    <a:pt x="0" y="0"/>
                  </a:moveTo>
                  <a:lnTo>
                    <a:pt x="0" y="15633"/>
                  </a:lnTo>
                </a:path>
              </a:pathLst>
            </a:custGeom>
            <a:ln w="3175">
              <a:solidFill>
                <a:srgbClr val="EE2E2A"/>
              </a:solidFill>
            </a:ln>
          </p:spPr>
          <p:txBody>
            <a:bodyPr wrap="square" lIns="0" tIns="0" rIns="0" bIns="0" rtlCol="0"/>
            <a:lstStyle/>
            <a:p/>
          </p:txBody>
        </p:sp>
        <p:sp>
          <p:nvSpPr>
            <p:cNvPr id="4121" name="object 4121" descr=""/>
            <p:cNvSpPr/>
            <p:nvPr/>
          </p:nvSpPr>
          <p:spPr>
            <a:xfrm>
              <a:off x="5534511" y="2522450"/>
              <a:ext cx="0" cy="6350"/>
            </a:xfrm>
            <a:custGeom>
              <a:avLst/>
              <a:gdLst/>
              <a:ahLst/>
              <a:cxnLst/>
              <a:rect l="l" t="t" r="r" b="b"/>
              <a:pathLst>
                <a:path w="0" h="6350">
                  <a:moveTo>
                    <a:pt x="0" y="0"/>
                  </a:moveTo>
                  <a:lnTo>
                    <a:pt x="0" y="6134"/>
                  </a:lnTo>
                </a:path>
              </a:pathLst>
            </a:custGeom>
            <a:ln w="3175">
              <a:solidFill>
                <a:srgbClr val="EE2E2A"/>
              </a:solidFill>
            </a:ln>
          </p:spPr>
          <p:txBody>
            <a:bodyPr wrap="square" lIns="0" tIns="0" rIns="0" bIns="0" rtlCol="0"/>
            <a:lstStyle/>
            <a:p/>
          </p:txBody>
        </p:sp>
        <p:sp>
          <p:nvSpPr>
            <p:cNvPr id="4122" name="object 4122" descr=""/>
            <p:cNvSpPr/>
            <p:nvPr/>
          </p:nvSpPr>
          <p:spPr>
            <a:xfrm>
              <a:off x="5534511" y="2534728"/>
              <a:ext cx="0" cy="15875"/>
            </a:xfrm>
            <a:custGeom>
              <a:avLst/>
              <a:gdLst/>
              <a:ahLst/>
              <a:cxnLst/>
              <a:rect l="l" t="t" r="r" b="b"/>
              <a:pathLst>
                <a:path w="0" h="15875">
                  <a:moveTo>
                    <a:pt x="0" y="0"/>
                  </a:moveTo>
                  <a:lnTo>
                    <a:pt x="0" y="15633"/>
                  </a:lnTo>
                </a:path>
              </a:pathLst>
            </a:custGeom>
            <a:ln w="3175">
              <a:solidFill>
                <a:srgbClr val="EE2E2A"/>
              </a:solidFill>
            </a:ln>
          </p:spPr>
          <p:txBody>
            <a:bodyPr wrap="square" lIns="0" tIns="0" rIns="0" bIns="0" rtlCol="0"/>
            <a:lstStyle/>
            <a:p/>
          </p:txBody>
        </p:sp>
        <p:sp>
          <p:nvSpPr>
            <p:cNvPr id="4123" name="object 4123" descr=""/>
            <p:cNvSpPr/>
            <p:nvPr/>
          </p:nvSpPr>
          <p:spPr>
            <a:xfrm>
              <a:off x="5534511" y="2556501"/>
              <a:ext cx="0" cy="6350"/>
            </a:xfrm>
            <a:custGeom>
              <a:avLst/>
              <a:gdLst/>
              <a:ahLst/>
              <a:cxnLst/>
              <a:rect l="l" t="t" r="r" b="b"/>
              <a:pathLst>
                <a:path w="0" h="6350">
                  <a:moveTo>
                    <a:pt x="0" y="0"/>
                  </a:moveTo>
                  <a:lnTo>
                    <a:pt x="0" y="6146"/>
                  </a:lnTo>
                </a:path>
              </a:pathLst>
            </a:custGeom>
            <a:ln w="3175">
              <a:solidFill>
                <a:srgbClr val="EE2E2A"/>
              </a:solidFill>
            </a:ln>
          </p:spPr>
          <p:txBody>
            <a:bodyPr wrap="square" lIns="0" tIns="0" rIns="0" bIns="0" rtlCol="0"/>
            <a:lstStyle/>
            <a:p/>
          </p:txBody>
        </p:sp>
        <p:sp>
          <p:nvSpPr>
            <p:cNvPr id="4124" name="object 4124" descr=""/>
            <p:cNvSpPr/>
            <p:nvPr/>
          </p:nvSpPr>
          <p:spPr>
            <a:xfrm>
              <a:off x="5534511" y="2568786"/>
              <a:ext cx="0" cy="24130"/>
            </a:xfrm>
            <a:custGeom>
              <a:avLst/>
              <a:gdLst/>
              <a:ahLst/>
              <a:cxnLst/>
              <a:rect l="l" t="t" r="r" b="b"/>
              <a:pathLst>
                <a:path w="0" h="24130">
                  <a:moveTo>
                    <a:pt x="0" y="0"/>
                  </a:moveTo>
                  <a:lnTo>
                    <a:pt x="0" y="24015"/>
                  </a:lnTo>
                </a:path>
              </a:pathLst>
            </a:custGeom>
            <a:ln w="3175">
              <a:solidFill>
                <a:srgbClr val="EE2E2A"/>
              </a:solidFill>
            </a:ln>
          </p:spPr>
          <p:txBody>
            <a:bodyPr wrap="square" lIns="0" tIns="0" rIns="0" bIns="0" rtlCol="0"/>
            <a:lstStyle/>
            <a:p/>
          </p:txBody>
        </p:sp>
        <p:sp>
          <p:nvSpPr>
            <p:cNvPr id="4125" name="object 4125" descr=""/>
            <p:cNvSpPr/>
            <p:nvPr/>
          </p:nvSpPr>
          <p:spPr>
            <a:xfrm>
              <a:off x="5534511" y="2394036"/>
              <a:ext cx="0" cy="10160"/>
            </a:xfrm>
            <a:custGeom>
              <a:avLst/>
              <a:gdLst/>
              <a:ahLst/>
              <a:cxnLst/>
              <a:rect l="l" t="t" r="r" b="b"/>
              <a:pathLst>
                <a:path w="0" h="10160">
                  <a:moveTo>
                    <a:pt x="0" y="0"/>
                  </a:moveTo>
                  <a:lnTo>
                    <a:pt x="0" y="10058"/>
                  </a:lnTo>
                </a:path>
              </a:pathLst>
            </a:custGeom>
            <a:ln w="3175">
              <a:solidFill>
                <a:srgbClr val="EE2E2A"/>
              </a:solidFill>
            </a:ln>
          </p:spPr>
          <p:txBody>
            <a:bodyPr wrap="square" lIns="0" tIns="0" rIns="0" bIns="0" rtlCol="0"/>
            <a:lstStyle/>
            <a:p/>
          </p:txBody>
        </p:sp>
        <p:sp>
          <p:nvSpPr>
            <p:cNvPr id="4126" name="object 4126" descr=""/>
            <p:cNvSpPr/>
            <p:nvPr/>
          </p:nvSpPr>
          <p:spPr>
            <a:xfrm>
              <a:off x="5534511" y="2410227"/>
              <a:ext cx="0" cy="6350"/>
            </a:xfrm>
            <a:custGeom>
              <a:avLst/>
              <a:gdLst/>
              <a:ahLst/>
              <a:cxnLst/>
              <a:rect l="l" t="t" r="r" b="b"/>
              <a:pathLst>
                <a:path w="0" h="6350">
                  <a:moveTo>
                    <a:pt x="0" y="0"/>
                  </a:moveTo>
                  <a:lnTo>
                    <a:pt x="0" y="6146"/>
                  </a:lnTo>
                </a:path>
              </a:pathLst>
            </a:custGeom>
            <a:ln w="3175">
              <a:solidFill>
                <a:srgbClr val="EE2E2A"/>
              </a:solidFill>
            </a:ln>
          </p:spPr>
          <p:txBody>
            <a:bodyPr wrap="square" lIns="0" tIns="0" rIns="0" bIns="0" rtlCol="0"/>
            <a:lstStyle/>
            <a:p/>
          </p:txBody>
        </p:sp>
        <p:sp>
          <p:nvSpPr>
            <p:cNvPr id="4127" name="object 4127" descr=""/>
            <p:cNvSpPr/>
            <p:nvPr/>
          </p:nvSpPr>
          <p:spPr>
            <a:xfrm>
              <a:off x="5534511" y="2422512"/>
              <a:ext cx="0" cy="10795"/>
            </a:xfrm>
            <a:custGeom>
              <a:avLst/>
              <a:gdLst/>
              <a:ahLst/>
              <a:cxnLst/>
              <a:rect l="l" t="t" r="r" b="b"/>
              <a:pathLst>
                <a:path w="0" h="10794">
                  <a:moveTo>
                    <a:pt x="0" y="0"/>
                  </a:moveTo>
                  <a:lnTo>
                    <a:pt x="0" y="10604"/>
                  </a:lnTo>
                </a:path>
              </a:pathLst>
            </a:custGeom>
            <a:ln w="3175">
              <a:solidFill>
                <a:srgbClr val="EE2E2A"/>
              </a:solidFill>
            </a:ln>
          </p:spPr>
          <p:txBody>
            <a:bodyPr wrap="square" lIns="0" tIns="0" rIns="0" bIns="0" rtlCol="0"/>
            <a:lstStyle/>
            <a:p/>
          </p:txBody>
        </p:sp>
        <p:sp>
          <p:nvSpPr>
            <p:cNvPr id="4128" name="object 4128" descr=""/>
            <p:cNvSpPr/>
            <p:nvPr/>
          </p:nvSpPr>
          <p:spPr>
            <a:xfrm>
              <a:off x="5534511" y="2610104"/>
              <a:ext cx="0" cy="10795"/>
            </a:xfrm>
            <a:custGeom>
              <a:avLst/>
              <a:gdLst/>
              <a:ahLst/>
              <a:cxnLst/>
              <a:rect l="l" t="t" r="r" b="b"/>
              <a:pathLst>
                <a:path w="0" h="10794">
                  <a:moveTo>
                    <a:pt x="0" y="10604"/>
                  </a:moveTo>
                  <a:lnTo>
                    <a:pt x="0" y="0"/>
                  </a:lnTo>
                </a:path>
              </a:pathLst>
            </a:custGeom>
            <a:ln w="3175">
              <a:solidFill>
                <a:srgbClr val="EE2E2A"/>
              </a:solidFill>
            </a:ln>
          </p:spPr>
          <p:txBody>
            <a:bodyPr wrap="square" lIns="0" tIns="0" rIns="0" bIns="0" rtlCol="0"/>
            <a:lstStyle/>
            <a:p/>
          </p:txBody>
        </p:sp>
        <p:sp>
          <p:nvSpPr>
            <p:cNvPr id="4129" name="object 4129" descr=""/>
            <p:cNvSpPr/>
            <p:nvPr/>
          </p:nvSpPr>
          <p:spPr>
            <a:xfrm>
              <a:off x="5534511" y="2597824"/>
              <a:ext cx="0" cy="6350"/>
            </a:xfrm>
            <a:custGeom>
              <a:avLst/>
              <a:gdLst/>
              <a:ahLst/>
              <a:cxnLst/>
              <a:rect l="l" t="t" r="r" b="b"/>
              <a:pathLst>
                <a:path w="0" h="6350">
                  <a:moveTo>
                    <a:pt x="0" y="6134"/>
                  </a:moveTo>
                  <a:lnTo>
                    <a:pt x="0" y="0"/>
                  </a:lnTo>
                </a:path>
              </a:pathLst>
            </a:custGeom>
            <a:ln w="3175">
              <a:solidFill>
                <a:srgbClr val="EE2E2A"/>
              </a:solidFill>
            </a:ln>
          </p:spPr>
          <p:txBody>
            <a:bodyPr wrap="square" lIns="0" tIns="0" rIns="0" bIns="0" rtlCol="0"/>
            <a:lstStyle/>
            <a:p/>
          </p:txBody>
        </p:sp>
        <p:sp>
          <p:nvSpPr>
            <p:cNvPr id="4130" name="object 4130" descr=""/>
            <p:cNvSpPr/>
            <p:nvPr/>
          </p:nvSpPr>
          <p:spPr>
            <a:xfrm>
              <a:off x="5534511" y="2581069"/>
              <a:ext cx="0" cy="10795"/>
            </a:xfrm>
            <a:custGeom>
              <a:avLst/>
              <a:gdLst/>
              <a:ahLst/>
              <a:cxnLst/>
              <a:rect l="l" t="t" r="r" b="b"/>
              <a:pathLst>
                <a:path w="0" h="10794">
                  <a:moveTo>
                    <a:pt x="0" y="10604"/>
                  </a:moveTo>
                  <a:lnTo>
                    <a:pt x="0" y="0"/>
                  </a:lnTo>
                </a:path>
              </a:pathLst>
            </a:custGeom>
            <a:ln w="3175">
              <a:solidFill>
                <a:srgbClr val="EE2E2A"/>
              </a:solidFill>
            </a:ln>
          </p:spPr>
          <p:txBody>
            <a:bodyPr wrap="square" lIns="0" tIns="0" rIns="0" bIns="0" rtlCol="0"/>
            <a:lstStyle/>
            <a:p/>
          </p:txBody>
        </p:sp>
        <p:sp>
          <p:nvSpPr>
            <p:cNvPr id="4131" name="object 4131" descr=""/>
            <p:cNvSpPr/>
            <p:nvPr/>
          </p:nvSpPr>
          <p:spPr>
            <a:xfrm>
              <a:off x="5534511" y="2560414"/>
              <a:ext cx="0" cy="54610"/>
            </a:xfrm>
            <a:custGeom>
              <a:avLst/>
              <a:gdLst/>
              <a:ahLst/>
              <a:cxnLst/>
              <a:rect l="l" t="t" r="r" b="b"/>
              <a:pathLst>
                <a:path w="0" h="54610">
                  <a:moveTo>
                    <a:pt x="0" y="0"/>
                  </a:moveTo>
                  <a:lnTo>
                    <a:pt x="0" y="54152"/>
                  </a:lnTo>
                </a:path>
              </a:pathLst>
            </a:custGeom>
            <a:ln w="3175">
              <a:solidFill>
                <a:srgbClr val="EE2E2A"/>
              </a:solidFill>
            </a:ln>
          </p:spPr>
          <p:txBody>
            <a:bodyPr wrap="square" lIns="0" tIns="0" rIns="0" bIns="0" rtlCol="0"/>
            <a:lstStyle/>
            <a:p/>
          </p:txBody>
        </p:sp>
        <p:sp>
          <p:nvSpPr>
            <p:cNvPr id="4132" name="object 4132" descr=""/>
            <p:cNvSpPr/>
            <p:nvPr/>
          </p:nvSpPr>
          <p:spPr>
            <a:xfrm>
              <a:off x="5534511" y="2348259"/>
              <a:ext cx="0" cy="13970"/>
            </a:xfrm>
            <a:custGeom>
              <a:avLst/>
              <a:gdLst/>
              <a:ahLst/>
              <a:cxnLst/>
              <a:rect l="l" t="t" r="r" b="b"/>
              <a:pathLst>
                <a:path w="0" h="13969">
                  <a:moveTo>
                    <a:pt x="0" y="0"/>
                  </a:moveTo>
                  <a:lnTo>
                    <a:pt x="0" y="13957"/>
                  </a:lnTo>
                </a:path>
              </a:pathLst>
            </a:custGeom>
            <a:ln w="3175">
              <a:solidFill>
                <a:srgbClr val="EE2E2A"/>
              </a:solidFill>
            </a:ln>
          </p:spPr>
          <p:txBody>
            <a:bodyPr wrap="square" lIns="0" tIns="0" rIns="0" bIns="0" rtlCol="0"/>
            <a:lstStyle/>
            <a:p/>
          </p:txBody>
        </p:sp>
        <p:sp>
          <p:nvSpPr>
            <p:cNvPr id="4133" name="object 4133" descr=""/>
            <p:cNvSpPr/>
            <p:nvPr/>
          </p:nvSpPr>
          <p:spPr>
            <a:xfrm>
              <a:off x="5534511" y="2368357"/>
              <a:ext cx="0" cy="6350"/>
            </a:xfrm>
            <a:custGeom>
              <a:avLst/>
              <a:gdLst/>
              <a:ahLst/>
              <a:cxnLst/>
              <a:rect l="l" t="t" r="r" b="b"/>
              <a:pathLst>
                <a:path w="0" h="6350">
                  <a:moveTo>
                    <a:pt x="0" y="0"/>
                  </a:moveTo>
                  <a:lnTo>
                    <a:pt x="0" y="6134"/>
                  </a:lnTo>
                </a:path>
              </a:pathLst>
            </a:custGeom>
            <a:ln w="3175">
              <a:solidFill>
                <a:srgbClr val="EE2E2A"/>
              </a:solidFill>
            </a:ln>
          </p:spPr>
          <p:txBody>
            <a:bodyPr wrap="square" lIns="0" tIns="0" rIns="0" bIns="0" rtlCol="0"/>
            <a:lstStyle/>
            <a:p/>
          </p:txBody>
        </p:sp>
        <p:sp>
          <p:nvSpPr>
            <p:cNvPr id="4134" name="object 4134" descr=""/>
            <p:cNvSpPr/>
            <p:nvPr/>
          </p:nvSpPr>
          <p:spPr>
            <a:xfrm>
              <a:off x="5534511" y="2380642"/>
              <a:ext cx="0" cy="13970"/>
            </a:xfrm>
            <a:custGeom>
              <a:avLst/>
              <a:gdLst/>
              <a:ahLst/>
              <a:cxnLst/>
              <a:rect l="l" t="t" r="r" b="b"/>
              <a:pathLst>
                <a:path w="0" h="13969">
                  <a:moveTo>
                    <a:pt x="0" y="0"/>
                  </a:moveTo>
                  <a:lnTo>
                    <a:pt x="0" y="13957"/>
                  </a:lnTo>
                </a:path>
              </a:pathLst>
            </a:custGeom>
            <a:ln w="3175">
              <a:solidFill>
                <a:srgbClr val="EE2E2A"/>
              </a:solidFill>
            </a:ln>
          </p:spPr>
          <p:txBody>
            <a:bodyPr wrap="square" lIns="0" tIns="0" rIns="0" bIns="0" rtlCol="0"/>
            <a:lstStyle/>
            <a:p/>
          </p:txBody>
        </p:sp>
        <p:sp>
          <p:nvSpPr>
            <p:cNvPr id="4135" name="object 4135" descr=""/>
            <p:cNvSpPr/>
            <p:nvPr/>
          </p:nvSpPr>
          <p:spPr>
            <a:xfrm>
              <a:off x="5260382" y="2507375"/>
              <a:ext cx="19685" cy="0"/>
            </a:xfrm>
            <a:custGeom>
              <a:avLst/>
              <a:gdLst/>
              <a:ahLst/>
              <a:cxnLst/>
              <a:rect l="l" t="t" r="r" b="b"/>
              <a:pathLst>
                <a:path w="19685" h="0">
                  <a:moveTo>
                    <a:pt x="0" y="0"/>
                  </a:moveTo>
                  <a:lnTo>
                    <a:pt x="19545" y="0"/>
                  </a:lnTo>
                </a:path>
              </a:pathLst>
            </a:custGeom>
            <a:ln w="3175">
              <a:solidFill>
                <a:srgbClr val="EE2E2A"/>
              </a:solidFill>
            </a:ln>
          </p:spPr>
          <p:txBody>
            <a:bodyPr wrap="square" lIns="0" tIns="0" rIns="0" bIns="0" rtlCol="0"/>
            <a:lstStyle/>
            <a:p/>
          </p:txBody>
        </p:sp>
        <p:sp>
          <p:nvSpPr>
            <p:cNvPr id="4136" name="object 4136" descr=""/>
            <p:cNvSpPr/>
            <p:nvPr/>
          </p:nvSpPr>
          <p:spPr>
            <a:xfrm>
              <a:off x="5286067"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37" name="object 4137" descr=""/>
            <p:cNvSpPr/>
            <p:nvPr/>
          </p:nvSpPr>
          <p:spPr>
            <a:xfrm>
              <a:off x="5298346"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38" name="object 4138" descr=""/>
            <p:cNvSpPr/>
            <p:nvPr/>
          </p:nvSpPr>
          <p:spPr>
            <a:xfrm>
              <a:off x="5320124"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39" name="object 4139" descr=""/>
            <p:cNvSpPr/>
            <p:nvPr/>
          </p:nvSpPr>
          <p:spPr>
            <a:xfrm>
              <a:off x="5332402"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40" name="object 4140" descr=""/>
            <p:cNvSpPr/>
            <p:nvPr/>
          </p:nvSpPr>
          <p:spPr>
            <a:xfrm>
              <a:off x="5354181"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41" name="object 4141" descr=""/>
            <p:cNvSpPr/>
            <p:nvPr/>
          </p:nvSpPr>
          <p:spPr>
            <a:xfrm>
              <a:off x="5366460"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42" name="object 4142" descr=""/>
            <p:cNvSpPr/>
            <p:nvPr/>
          </p:nvSpPr>
          <p:spPr>
            <a:xfrm>
              <a:off x="5388237"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43" name="object 4143" descr=""/>
            <p:cNvSpPr/>
            <p:nvPr/>
          </p:nvSpPr>
          <p:spPr>
            <a:xfrm>
              <a:off x="5400516"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44" name="object 4144" descr=""/>
            <p:cNvSpPr/>
            <p:nvPr/>
          </p:nvSpPr>
          <p:spPr>
            <a:xfrm>
              <a:off x="5422295"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45" name="object 4145" descr=""/>
            <p:cNvSpPr/>
            <p:nvPr/>
          </p:nvSpPr>
          <p:spPr>
            <a:xfrm>
              <a:off x="5434573"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46" name="object 4146" descr=""/>
            <p:cNvSpPr/>
            <p:nvPr/>
          </p:nvSpPr>
          <p:spPr>
            <a:xfrm>
              <a:off x="5456351"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47" name="object 4147" descr=""/>
            <p:cNvSpPr/>
            <p:nvPr/>
          </p:nvSpPr>
          <p:spPr>
            <a:xfrm>
              <a:off x="5468630"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48" name="object 4148" descr=""/>
            <p:cNvSpPr/>
            <p:nvPr/>
          </p:nvSpPr>
          <p:spPr>
            <a:xfrm>
              <a:off x="5490408"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49" name="object 4149" descr=""/>
            <p:cNvSpPr/>
            <p:nvPr/>
          </p:nvSpPr>
          <p:spPr>
            <a:xfrm>
              <a:off x="5502686"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50" name="object 4150" descr=""/>
            <p:cNvSpPr/>
            <p:nvPr/>
          </p:nvSpPr>
          <p:spPr>
            <a:xfrm>
              <a:off x="5524465"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51" name="object 4151" descr=""/>
            <p:cNvSpPr/>
            <p:nvPr/>
          </p:nvSpPr>
          <p:spPr>
            <a:xfrm>
              <a:off x="5536744"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52" name="object 4152" descr=""/>
            <p:cNvSpPr/>
            <p:nvPr/>
          </p:nvSpPr>
          <p:spPr>
            <a:xfrm>
              <a:off x="5558522"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53" name="object 4153" descr=""/>
            <p:cNvSpPr/>
            <p:nvPr/>
          </p:nvSpPr>
          <p:spPr>
            <a:xfrm>
              <a:off x="5570800" y="2507375"/>
              <a:ext cx="15875" cy="0"/>
            </a:xfrm>
            <a:custGeom>
              <a:avLst/>
              <a:gdLst/>
              <a:ahLst/>
              <a:cxnLst/>
              <a:rect l="l" t="t" r="r" b="b"/>
              <a:pathLst>
                <a:path w="15875" h="0">
                  <a:moveTo>
                    <a:pt x="0" y="0"/>
                  </a:moveTo>
                  <a:lnTo>
                    <a:pt x="15633" y="0"/>
                  </a:lnTo>
                </a:path>
              </a:pathLst>
            </a:custGeom>
            <a:ln w="3175">
              <a:solidFill>
                <a:srgbClr val="EE2E2A"/>
              </a:solidFill>
            </a:ln>
          </p:spPr>
          <p:txBody>
            <a:bodyPr wrap="square" lIns="0" tIns="0" rIns="0" bIns="0" rtlCol="0"/>
            <a:lstStyle/>
            <a:p/>
          </p:txBody>
        </p:sp>
        <p:sp>
          <p:nvSpPr>
            <p:cNvPr id="4154" name="object 4154" descr=""/>
            <p:cNvSpPr/>
            <p:nvPr/>
          </p:nvSpPr>
          <p:spPr>
            <a:xfrm>
              <a:off x="5592579"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55" name="object 4155" descr=""/>
            <p:cNvSpPr/>
            <p:nvPr/>
          </p:nvSpPr>
          <p:spPr>
            <a:xfrm>
              <a:off x="5604858"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56" name="object 4156" descr=""/>
            <p:cNvSpPr/>
            <p:nvPr/>
          </p:nvSpPr>
          <p:spPr>
            <a:xfrm>
              <a:off x="5626636"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57" name="object 4157" descr=""/>
            <p:cNvSpPr/>
            <p:nvPr/>
          </p:nvSpPr>
          <p:spPr>
            <a:xfrm>
              <a:off x="5638914"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58" name="object 4158" descr=""/>
            <p:cNvSpPr/>
            <p:nvPr/>
          </p:nvSpPr>
          <p:spPr>
            <a:xfrm>
              <a:off x="5660692"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59" name="object 4159" descr=""/>
            <p:cNvSpPr/>
            <p:nvPr/>
          </p:nvSpPr>
          <p:spPr>
            <a:xfrm>
              <a:off x="5672970"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60" name="object 4160" descr=""/>
            <p:cNvSpPr/>
            <p:nvPr/>
          </p:nvSpPr>
          <p:spPr>
            <a:xfrm>
              <a:off x="5694737" y="2507375"/>
              <a:ext cx="6350" cy="0"/>
            </a:xfrm>
            <a:custGeom>
              <a:avLst/>
              <a:gdLst/>
              <a:ahLst/>
              <a:cxnLst/>
              <a:rect l="l" t="t" r="r" b="b"/>
              <a:pathLst>
                <a:path w="6350" h="0">
                  <a:moveTo>
                    <a:pt x="0" y="0"/>
                  </a:moveTo>
                  <a:lnTo>
                    <a:pt x="6146" y="0"/>
                  </a:lnTo>
                </a:path>
              </a:pathLst>
            </a:custGeom>
            <a:ln w="3175">
              <a:solidFill>
                <a:srgbClr val="EE2E2A"/>
              </a:solidFill>
            </a:ln>
          </p:spPr>
          <p:txBody>
            <a:bodyPr wrap="square" lIns="0" tIns="0" rIns="0" bIns="0" rtlCol="0"/>
            <a:lstStyle/>
            <a:p/>
          </p:txBody>
        </p:sp>
        <p:sp>
          <p:nvSpPr>
            <p:cNvPr id="4161" name="object 4161" descr=""/>
            <p:cNvSpPr/>
            <p:nvPr/>
          </p:nvSpPr>
          <p:spPr>
            <a:xfrm>
              <a:off x="5707028"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62" name="object 4162" descr=""/>
            <p:cNvSpPr/>
            <p:nvPr/>
          </p:nvSpPr>
          <p:spPr>
            <a:xfrm>
              <a:off x="5728806"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63" name="object 4163" descr=""/>
            <p:cNvSpPr/>
            <p:nvPr/>
          </p:nvSpPr>
          <p:spPr>
            <a:xfrm>
              <a:off x="5741084"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64" name="object 4164" descr=""/>
            <p:cNvSpPr/>
            <p:nvPr/>
          </p:nvSpPr>
          <p:spPr>
            <a:xfrm>
              <a:off x="5762863"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65" name="object 4165" descr=""/>
            <p:cNvSpPr/>
            <p:nvPr/>
          </p:nvSpPr>
          <p:spPr>
            <a:xfrm>
              <a:off x="5775142"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66" name="object 4166" descr=""/>
            <p:cNvSpPr/>
            <p:nvPr/>
          </p:nvSpPr>
          <p:spPr>
            <a:xfrm>
              <a:off x="5796907" y="2507375"/>
              <a:ext cx="6350" cy="0"/>
            </a:xfrm>
            <a:custGeom>
              <a:avLst/>
              <a:gdLst/>
              <a:ahLst/>
              <a:cxnLst/>
              <a:rect l="l" t="t" r="r" b="b"/>
              <a:pathLst>
                <a:path w="6350" h="0">
                  <a:moveTo>
                    <a:pt x="0" y="0"/>
                  </a:moveTo>
                  <a:lnTo>
                    <a:pt x="6146" y="0"/>
                  </a:lnTo>
                </a:path>
              </a:pathLst>
            </a:custGeom>
            <a:ln w="3175">
              <a:solidFill>
                <a:srgbClr val="EE2E2A"/>
              </a:solidFill>
            </a:ln>
          </p:spPr>
          <p:txBody>
            <a:bodyPr wrap="square" lIns="0" tIns="0" rIns="0" bIns="0" rtlCol="0"/>
            <a:lstStyle/>
            <a:p/>
          </p:txBody>
        </p:sp>
        <p:sp>
          <p:nvSpPr>
            <p:cNvPr id="4167" name="object 4167" descr=""/>
            <p:cNvSpPr/>
            <p:nvPr/>
          </p:nvSpPr>
          <p:spPr>
            <a:xfrm>
              <a:off x="5809198"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68" name="object 4168" descr=""/>
            <p:cNvSpPr/>
            <p:nvPr/>
          </p:nvSpPr>
          <p:spPr>
            <a:xfrm>
              <a:off x="5830965" y="2507375"/>
              <a:ext cx="6350" cy="0"/>
            </a:xfrm>
            <a:custGeom>
              <a:avLst/>
              <a:gdLst/>
              <a:ahLst/>
              <a:cxnLst/>
              <a:rect l="l" t="t" r="r" b="b"/>
              <a:pathLst>
                <a:path w="6350" h="0">
                  <a:moveTo>
                    <a:pt x="0" y="0"/>
                  </a:moveTo>
                  <a:lnTo>
                    <a:pt x="6146" y="0"/>
                  </a:lnTo>
                </a:path>
              </a:pathLst>
            </a:custGeom>
            <a:ln w="3175">
              <a:solidFill>
                <a:srgbClr val="EE2E2A"/>
              </a:solidFill>
            </a:ln>
          </p:spPr>
          <p:txBody>
            <a:bodyPr wrap="square" lIns="0" tIns="0" rIns="0" bIns="0" rtlCol="0"/>
            <a:lstStyle/>
            <a:p/>
          </p:txBody>
        </p:sp>
        <p:sp>
          <p:nvSpPr>
            <p:cNvPr id="4169" name="object 4169" descr=""/>
            <p:cNvSpPr/>
            <p:nvPr/>
          </p:nvSpPr>
          <p:spPr>
            <a:xfrm>
              <a:off x="5843254"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70" name="object 4170" descr=""/>
            <p:cNvSpPr/>
            <p:nvPr/>
          </p:nvSpPr>
          <p:spPr>
            <a:xfrm>
              <a:off x="5865034" y="2507375"/>
              <a:ext cx="6350" cy="0"/>
            </a:xfrm>
            <a:custGeom>
              <a:avLst/>
              <a:gdLst/>
              <a:ahLst/>
              <a:cxnLst/>
              <a:rect l="l" t="t" r="r" b="b"/>
              <a:pathLst>
                <a:path w="6350" h="0">
                  <a:moveTo>
                    <a:pt x="0" y="0"/>
                  </a:moveTo>
                  <a:lnTo>
                    <a:pt x="6121" y="0"/>
                  </a:lnTo>
                </a:path>
              </a:pathLst>
            </a:custGeom>
            <a:ln w="3175">
              <a:solidFill>
                <a:srgbClr val="EE2E2A"/>
              </a:solidFill>
            </a:ln>
          </p:spPr>
          <p:txBody>
            <a:bodyPr wrap="square" lIns="0" tIns="0" rIns="0" bIns="0" rtlCol="0"/>
            <a:lstStyle/>
            <a:p/>
          </p:txBody>
        </p:sp>
        <p:sp>
          <p:nvSpPr>
            <p:cNvPr id="4171" name="object 4171" descr=""/>
            <p:cNvSpPr/>
            <p:nvPr/>
          </p:nvSpPr>
          <p:spPr>
            <a:xfrm>
              <a:off x="5877312" y="2507375"/>
              <a:ext cx="15875" cy="0"/>
            </a:xfrm>
            <a:custGeom>
              <a:avLst/>
              <a:gdLst/>
              <a:ahLst/>
              <a:cxnLst/>
              <a:rect l="l" t="t" r="r" b="b"/>
              <a:pathLst>
                <a:path w="15875" h="0">
                  <a:moveTo>
                    <a:pt x="0" y="0"/>
                  </a:moveTo>
                  <a:lnTo>
                    <a:pt x="15621" y="0"/>
                  </a:lnTo>
                </a:path>
              </a:pathLst>
            </a:custGeom>
            <a:ln w="3175">
              <a:solidFill>
                <a:srgbClr val="EE2E2A"/>
              </a:solidFill>
            </a:ln>
          </p:spPr>
          <p:txBody>
            <a:bodyPr wrap="square" lIns="0" tIns="0" rIns="0" bIns="0" rtlCol="0"/>
            <a:lstStyle/>
            <a:p/>
          </p:txBody>
        </p:sp>
        <p:sp>
          <p:nvSpPr>
            <p:cNvPr id="4172" name="object 4172" descr=""/>
            <p:cNvSpPr/>
            <p:nvPr/>
          </p:nvSpPr>
          <p:spPr>
            <a:xfrm>
              <a:off x="5899078" y="2507375"/>
              <a:ext cx="6350" cy="0"/>
            </a:xfrm>
            <a:custGeom>
              <a:avLst/>
              <a:gdLst/>
              <a:ahLst/>
              <a:cxnLst/>
              <a:rect l="l" t="t" r="r" b="b"/>
              <a:pathLst>
                <a:path w="6350" h="0">
                  <a:moveTo>
                    <a:pt x="0" y="0"/>
                  </a:moveTo>
                  <a:lnTo>
                    <a:pt x="6134" y="0"/>
                  </a:lnTo>
                </a:path>
              </a:pathLst>
            </a:custGeom>
            <a:ln w="3175">
              <a:solidFill>
                <a:srgbClr val="EE2E2A"/>
              </a:solidFill>
            </a:ln>
          </p:spPr>
          <p:txBody>
            <a:bodyPr wrap="square" lIns="0" tIns="0" rIns="0" bIns="0" rtlCol="0"/>
            <a:lstStyle/>
            <a:p/>
          </p:txBody>
        </p:sp>
        <p:sp>
          <p:nvSpPr>
            <p:cNvPr id="4173" name="object 4173" descr=""/>
            <p:cNvSpPr/>
            <p:nvPr/>
          </p:nvSpPr>
          <p:spPr>
            <a:xfrm>
              <a:off x="5911368" y="2507375"/>
              <a:ext cx="18415" cy="0"/>
            </a:xfrm>
            <a:custGeom>
              <a:avLst/>
              <a:gdLst/>
              <a:ahLst/>
              <a:cxnLst/>
              <a:rect l="l" t="t" r="r" b="b"/>
              <a:pathLst>
                <a:path w="18414" h="0">
                  <a:moveTo>
                    <a:pt x="0" y="0"/>
                  </a:moveTo>
                  <a:lnTo>
                    <a:pt x="17856" y="0"/>
                  </a:lnTo>
                </a:path>
              </a:pathLst>
            </a:custGeom>
            <a:ln w="3175">
              <a:solidFill>
                <a:srgbClr val="EE2E2A"/>
              </a:solidFill>
            </a:ln>
          </p:spPr>
          <p:txBody>
            <a:bodyPr wrap="square" lIns="0" tIns="0" rIns="0" bIns="0" rtlCol="0"/>
            <a:lstStyle/>
            <a:p/>
          </p:txBody>
        </p:sp>
        <p:sp>
          <p:nvSpPr>
            <p:cNvPr id="4174" name="object 4174" descr=""/>
            <p:cNvSpPr/>
            <p:nvPr/>
          </p:nvSpPr>
          <p:spPr>
            <a:xfrm>
              <a:off x="5621613" y="2507375"/>
              <a:ext cx="46355" cy="0"/>
            </a:xfrm>
            <a:custGeom>
              <a:avLst/>
              <a:gdLst/>
              <a:ahLst/>
              <a:cxnLst/>
              <a:rect l="l" t="t" r="r" b="b"/>
              <a:pathLst>
                <a:path w="46354" h="0">
                  <a:moveTo>
                    <a:pt x="0" y="0"/>
                  </a:moveTo>
                  <a:lnTo>
                    <a:pt x="45770" y="0"/>
                  </a:lnTo>
                </a:path>
              </a:pathLst>
            </a:custGeom>
            <a:ln w="3175">
              <a:solidFill>
                <a:srgbClr val="EE2E2A"/>
              </a:solidFill>
            </a:ln>
          </p:spPr>
          <p:txBody>
            <a:bodyPr wrap="square" lIns="0" tIns="0" rIns="0" bIns="0" rtlCol="0"/>
            <a:lstStyle/>
            <a:p/>
          </p:txBody>
        </p:sp>
        <p:pic>
          <p:nvPicPr>
            <p:cNvPr id="4175" name="object 4175" descr=""/>
            <p:cNvPicPr/>
            <p:nvPr/>
          </p:nvPicPr>
          <p:blipFill>
            <a:blip r:embed="rId2" cstate="print"/>
            <a:stretch>
              <a:fillRect/>
            </a:stretch>
          </p:blipFill>
          <p:spPr>
            <a:xfrm>
              <a:off x="6427230" y="1704539"/>
              <a:ext cx="276922" cy="179213"/>
            </a:xfrm>
            <a:prstGeom prst="rect">
              <a:avLst/>
            </a:prstGeom>
          </p:spPr>
        </p:pic>
        <p:sp>
          <p:nvSpPr>
            <p:cNvPr id="4176" name="object 4176" descr=""/>
            <p:cNvSpPr/>
            <p:nvPr/>
          </p:nvSpPr>
          <p:spPr>
            <a:xfrm>
              <a:off x="5462491" y="2506816"/>
              <a:ext cx="0" cy="635"/>
            </a:xfrm>
            <a:custGeom>
              <a:avLst/>
              <a:gdLst/>
              <a:ahLst/>
              <a:cxnLst/>
              <a:rect l="l" t="t" r="r" b="b"/>
              <a:pathLst>
                <a:path w="0" h="635">
                  <a:moveTo>
                    <a:pt x="0" y="558"/>
                  </a:moveTo>
                  <a:lnTo>
                    <a:pt x="0" y="0"/>
                  </a:lnTo>
                </a:path>
              </a:pathLst>
            </a:custGeom>
            <a:ln w="3175">
              <a:solidFill>
                <a:srgbClr val="565759"/>
              </a:solidFill>
            </a:ln>
          </p:spPr>
          <p:txBody>
            <a:bodyPr wrap="square" lIns="0" tIns="0" rIns="0" bIns="0" rtlCol="0"/>
            <a:lstStyle/>
            <a:p/>
          </p:txBody>
        </p:sp>
        <p:sp>
          <p:nvSpPr>
            <p:cNvPr id="4177" name="object 4177" descr=""/>
            <p:cNvSpPr/>
            <p:nvPr/>
          </p:nvSpPr>
          <p:spPr>
            <a:xfrm>
              <a:off x="5925879" y="2490067"/>
              <a:ext cx="0" cy="34290"/>
            </a:xfrm>
            <a:custGeom>
              <a:avLst/>
              <a:gdLst/>
              <a:ahLst/>
              <a:cxnLst/>
              <a:rect l="l" t="t" r="r" b="b"/>
              <a:pathLst>
                <a:path w="0" h="34289">
                  <a:moveTo>
                    <a:pt x="0" y="0"/>
                  </a:moveTo>
                  <a:lnTo>
                    <a:pt x="0" y="34061"/>
                  </a:lnTo>
                </a:path>
              </a:pathLst>
            </a:custGeom>
            <a:ln w="3175">
              <a:solidFill>
                <a:srgbClr val="565658"/>
              </a:solidFill>
            </a:ln>
          </p:spPr>
          <p:txBody>
            <a:bodyPr wrap="square" lIns="0" tIns="0" rIns="0" bIns="0" rtlCol="0"/>
            <a:lstStyle/>
            <a:p/>
          </p:txBody>
        </p:sp>
        <p:sp>
          <p:nvSpPr>
            <p:cNvPr id="4178" name="object 4178" descr=""/>
            <p:cNvSpPr/>
            <p:nvPr/>
          </p:nvSpPr>
          <p:spPr>
            <a:xfrm>
              <a:off x="5929228" y="2526915"/>
              <a:ext cx="37465" cy="0"/>
            </a:xfrm>
            <a:custGeom>
              <a:avLst/>
              <a:gdLst/>
              <a:ahLst/>
              <a:cxnLst/>
              <a:rect l="l" t="t" r="r" b="b"/>
              <a:pathLst>
                <a:path w="37464" h="0">
                  <a:moveTo>
                    <a:pt x="0" y="0"/>
                  </a:moveTo>
                  <a:lnTo>
                    <a:pt x="36842" y="0"/>
                  </a:lnTo>
                </a:path>
              </a:pathLst>
            </a:custGeom>
            <a:ln w="3175">
              <a:solidFill>
                <a:srgbClr val="565658"/>
              </a:solidFill>
            </a:ln>
          </p:spPr>
          <p:txBody>
            <a:bodyPr wrap="square" lIns="0" tIns="0" rIns="0" bIns="0" rtlCol="0"/>
            <a:lstStyle/>
            <a:p/>
          </p:txBody>
        </p:sp>
        <p:sp>
          <p:nvSpPr>
            <p:cNvPr id="4179" name="object 4179" descr=""/>
            <p:cNvSpPr/>
            <p:nvPr/>
          </p:nvSpPr>
          <p:spPr>
            <a:xfrm>
              <a:off x="5976692" y="2526915"/>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4180" name="object 4180" descr=""/>
            <p:cNvSpPr/>
            <p:nvPr/>
          </p:nvSpPr>
          <p:spPr>
            <a:xfrm>
              <a:off x="5929224" y="2487277"/>
              <a:ext cx="53975" cy="0"/>
            </a:xfrm>
            <a:custGeom>
              <a:avLst/>
              <a:gdLst/>
              <a:ahLst/>
              <a:cxnLst/>
              <a:rect l="l" t="t" r="r" b="b"/>
              <a:pathLst>
                <a:path w="53975" h="0">
                  <a:moveTo>
                    <a:pt x="53606" y="0"/>
                  </a:moveTo>
                  <a:lnTo>
                    <a:pt x="0" y="0"/>
                  </a:lnTo>
                </a:path>
              </a:pathLst>
            </a:custGeom>
            <a:ln w="3175">
              <a:solidFill>
                <a:srgbClr val="565658"/>
              </a:solidFill>
            </a:ln>
          </p:spPr>
          <p:txBody>
            <a:bodyPr wrap="square" lIns="0" tIns="0" rIns="0" bIns="0" rtlCol="0"/>
            <a:lstStyle/>
            <a:p/>
          </p:txBody>
        </p:sp>
        <p:sp>
          <p:nvSpPr>
            <p:cNvPr id="4181" name="object 4181" descr=""/>
            <p:cNvSpPr/>
            <p:nvPr/>
          </p:nvSpPr>
          <p:spPr>
            <a:xfrm>
              <a:off x="5968427" y="248683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182" name="object 4182" descr=""/>
            <p:cNvSpPr/>
            <p:nvPr/>
          </p:nvSpPr>
          <p:spPr>
            <a:xfrm>
              <a:off x="5929228" y="2486713"/>
              <a:ext cx="53975" cy="0"/>
            </a:xfrm>
            <a:custGeom>
              <a:avLst/>
              <a:gdLst/>
              <a:ahLst/>
              <a:cxnLst/>
              <a:rect l="l" t="t" r="r" b="b"/>
              <a:pathLst>
                <a:path w="53975" h="0">
                  <a:moveTo>
                    <a:pt x="0" y="0"/>
                  </a:moveTo>
                  <a:lnTo>
                    <a:pt x="53606" y="0"/>
                  </a:lnTo>
                </a:path>
              </a:pathLst>
            </a:custGeom>
            <a:ln w="3175">
              <a:solidFill>
                <a:srgbClr val="565658"/>
              </a:solidFill>
            </a:ln>
          </p:spPr>
          <p:txBody>
            <a:bodyPr wrap="square" lIns="0" tIns="0" rIns="0" bIns="0" rtlCol="0"/>
            <a:lstStyle/>
            <a:p/>
          </p:txBody>
        </p:sp>
        <p:sp>
          <p:nvSpPr>
            <p:cNvPr id="4183" name="object 4183" descr=""/>
            <p:cNvSpPr/>
            <p:nvPr/>
          </p:nvSpPr>
          <p:spPr>
            <a:xfrm>
              <a:off x="5939951" y="252089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184" name="object 4184" descr=""/>
            <p:cNvSpPr/>
            <p:nvPr/>
          </p:nvSpPr>
          <p:spPr>
            <a:xfrm>
              <a:off x="5976697" y="2527473"/>
              <a:ext cx="6350" cy="0"/>
            </a:xfrm>
            <a:custGeom>
              <a:avLst/>
              <a:gdLst/>
              <a:ahLst/>
              <a:cxnLst/>
              <a:rect l="l" t="t" r="r" b="b"/>
              <a:pathLst>
                <a:path w="6350" h="0">
                  <a:moveTo>
                    <a:pt x="6134" y="0"/>
                  </a:moveTo>
                  <a:lnTo>
                    <a:pt x="0" y="0"/>
                  </a:lnTo>
                </a:path>
              </a:pathLst>
            </a:custGeom>
            <a:ln w="3175">
              <a:solidFill>
                <a:srgbClr val="565658"/>
              </a:solidFill>
            </a:ln>
          </p:spPr>
          <p:txBody>
            <a:bodyPr wrap="square" lIns="0" tIns="0" rIns="0" bIns="0" rtlCol="0"/>
            <a:lstStyle/>
            <a:p/>
          </p:txBody>
        </p:sp>
        <p:sp>
          <p:nvSpPr>
            <p:cNvPr id="4185" name="object 4185" descr=""/>
            <p:cNvSpPr/>
            <p:nvPr/>
          </p:nvSpPr>
          <p:spPr>
            <a:xfrm>
              <a:off x="5929232" y="2527473"/>
              <a:ext cx="37465" cy="0"/>
            </a:xfrm>
            <a:custGeom>
              <a:avLst/>
              <a:gdLst/>
              <a:ahLst/>
              <a:cxnLst/>
              <a:rect l="l" t="t" r="r" b="b"/>
              <a:pathLst>
                <a:path w="37464" h="0">
                  <a:moveTo>
                    <a:pt x="37401" y="0"/>
                  </a:moveTo>
                  <a:lnTo>
                    <a:pt x="0" y="0"/>
                  </a:lnTo>
                </a:path>
              </a:pathLst>
            </a:custGeom>
            <a:ln w="3175">
              <a:solidFill>
                <a:srgbClr val="565658"/>
              </a:solidFill>
            </a:ln>
          </p:spPr>
          <p:txBody>
            <a:bodyPr wrap="square" lIns="0" tIns="0" rIns="0" bIns="0" rtlCol="0"/>
            <a:lstStyle/>
            <a:p/>
          </p:txBody>
        </p:sp>
        <p:sp>
          <p:nvSpPr>
            <p:cNvPr id="4186" name="object 4186" descr=""/>
            <p:cNvSpPr/>
            <p:nvPr/>
          </p:nvSpPr>
          <p:spPr>
            <a:xfrm>
              <a:off x="5936043" y="2488514"/>
              <a:ext cx="7620" cy="35560"/>
            </a:xfrm>
            <a:custGeom>
              <a:avLst/>
              <a:gdLst/>
              <a:ahLst/>
              <a:cxnLst/>
              <a:rect l="l" t="t" r="r" b="b"/>
              <a:pathLst>
                <a:path w="7620" h="35560">
                  <a:moveTo>
                    <a:pt x="5892" y="33375"/>
                  </a:moveTo>
                  <a:lnTo>
                    <a:pt x="5435" y="32283"/>
                  </a:lnTo>
                  <a:lnTo>
                    <a:pt x="4343" y="31826"/>
                  </a:lnTo>
                  <a:lnTo>
                    <a:pt x="3238" y="32283"/>
                  </a:lnTo>
                  <a:lnTo>
                    <a:pt x="2819" y="33274"/>
                  </a:lnTo>
                  <a:lnTo>
                    <a:pt x="2654" y="32842"/>
                  </a:lnTo>
                  <a:lnTo>
                    <a:pt x="1549" y="32385"/>
                  </a:lnTo>
                  <a:lnTo>
                    <a:pt x="444" y="32842"/>
                  </a:lnTo>
                  <a:lnTo>
                    <a:pt x="0" y="33947"/>
                  </a:lnTo>
                  <a:lnTo>
                    <a:pt x="444" y="35039"/>
                  </a:lnTo>
                  <a:lnTo>
                    <a:pt x="1549" y="35496"/>
                  </a:lnTo>
                  <a:lnTo>
                    <a:pt x="2654" y="35039"/>
                  </a:lnTo>
                  <a:lnTo>
                    <a:pt x="3060" y="34061"/>
                  </a:lnTo>
                  <a:lnTo>
                    <a:pt x="3238" y="34480"/>
                  </a:lnTo>
                  <a:lnTo>
                    <a:pt x="4343" y="34937"/>
                  </a:lnTo>
                  <a:lnTo>
                    <a:pt x="5435" y="34480"/>
                  </a:lnTo>
                  <a:lnTo>
                    <a:pt x="5892" y="33375"/>
                  </a:lnTo>
                  <a:close/>
                </a:path>
                <a:path w="7620" h="35560">
                  <a:moveTo>
                    <a:pt x="7010" y="1562"/>
                  </a:moveTo>
                  <a:lnTo>
                    <a:pt x="6553" y="457"/>
                  </a:lnTo>
                  <a:lnTo>
                    <a:pt x="5461" y="0"/>
                  </a:lnTo>
                  <a:lnTo>
                    <a:pt x="4889" y="241"/>
                  </a:lnTo>
                  <a:lnTo>
                    <a:pt x="4343" y="0"/>
                  </a:lnTo>
                  <a:lnTo>
                    <a:pt x="3238" y="457"/>
                  </a:lnTo>
                  <a:lnTo>
                    <a:pt x="2819" y="1447"/>
                  </a:lnTo>
                  <a:lnTo>
                    <a:pt x="2654" y="1016"/>
                  </a:lnTo>
                  <a:lnTo>
                    <a:pt x="1549" y="558"/>
                  </a:lnTo>
                  <a:lnTo>
                    <a:pt x="444" y="1016"/>
                  </a:lnTo>
                  <a:lnTo>
                    <a:pt x="0" y="2120"/>
                  </a:lnTo>
                  <a:lnTo>
                    <a:pt x="444" y="3213"/>
                  </a:lnTo>
                  <a:lnTo>
                    <a:pt x="1549" y="3670"/>
                  </a:lnTo>
                  <a:lnTo>
                    <a:pt x="2654" y="3213"/>
                  </a:lnTo>
                  <a:lnTo>
                    <a:pt x="3060" y="2247"/>
                  </a:lnTo>
                  <a:lnTo>
                    <a:pt x="3238" y="2654"/>
                  </a:lnTo>
                  <a:lnTo>
                    <a:pt x="4343" y="3111"/>
                  </a:lnTo>
                  <a:lnTo>
                    <a:pt x="4889" y="2882"/>
                  </a:lnTo>
                  <a:lnTo>
                    <a:pt x="5461" y="3111"/>
                  </a:lnTo>
                  <a:lnTo>
                    <a:pt x="6553" y="2654"/>
                  </a:lnTo>
                  <a:lnTo>
                    <a:pt x="7010" y="1562"/>
                  </a:lnTo>
                  <a:close/>
                </a:path>
              </a:pathLst>
            </a:custGeom>
            <a:solidFill>
              <a:srgbClr val="565658"/>
            </a:solidFill>
          </p:spPr>
          <p:txBody>
            <a:bodyPr wrap="square" lIns="0" tIns="0" rIns="0" bIns="0" rtlCol="0"/>
            <a:lstStyle/>
            <a:p/>
          </p:txBody>
        </p:sp>
        <p:sp>
          <p:nvSpPr>
            <p:cNvPr id="4187" name="object 4187" descr=""/>
            <p:cNvSpPr/>
            <p:nvPr/>
          </p:nvSpPr>
          <p:spPr>
            <a:xfrm>
              <a:off x="5585869" y="2456568"/>
              <a:ext cx="635" cy="1270"/>
            </a:xfrm>
            <a:custGeom>
              <a:avLst/>
              <a:gdLst/>
              <a:ahLst/>
              <a:cxnLst/>
              <a:rect l="l" t="t" r="r" b="b"/>
              <a:pathLst>
                <a:path w="635" h="1269">
                  <a:moveTo>
                    <a:pt x="571" y="0"/>
                  </a:moveTo>
                  <a:lnTo>
                    <a:pt x="0" y="558"/>
                  </a:lnTo>
                  <a:lnTo>
                    <a:pt x="0" y="1117"/>
                  </a:lnTo>
                </a:path>
              </a:pathLst>
            </a:custGeom>
            <a:ln w="3175">
              <a:solidFill>
                <a:srgbClr val="565658"/>
              </a:solidFill>
            </a:ln>
          </p:spPr>
          <p:txBody>
            <a:bodyPr wrap="square" lIns="0" tIns="0" rIns="0" bIns="0" rtlCol="0"/>
            <a:lstStyle/>
            <a:p/>
          </p:txBody>
        </p:sp>
        <p:sp>
          <p:nvSpPr>
            <p:cNvPr id="4188" name="object 4188" descr=""/>
            <p:cNvSpPr/>
            <p:nvPr/>
          </p:nvSpPr>
          <p:spPr>
            <a:xfrm>
              <a:off x="5986180" y="2490067"/>
              <a:ext cx="635" cy="34290"/>
            </a:xfrm>
            <a:custGeom>
              <a:avLst/>
              <a:gdLst/>
              <a:ahLst/>
              <a:cxnLst/>
              <a:rect l="l" t="t" r="r" b="b"/>
              <a:pathLst>
                <a:path w="635" h="34289">
                  <a:moveTo>
                    <a:pt x="0" y="0"/>
                  </a:moveTo>
                  <a:lnTo>
                    <a:pt x="558" y="0"/>
                  </a:lnTo>
                  <a:lnTo>
                    <a:pt x="558" y="34061"/>
                  </a:lnTo>
                  <a:lnTo>
                    <a:pt x="0" y="34061"/>
                  </a:lnTo>
                </a:path>
              </a:pathLst>
            </a:custGeom>
            <a:ln w="3175">
              <a:solidFill>
                <a:srgbClr val="565658"/>
              </a:solidFill>
            </a:ln>
          </p:spPr>
          <p:txBody>
            <a:bodyPr wrap="square" lIns="0" tIns="0" rIns="0" bIns="0" rtlCol="0"/>
            <a:lstStyle/>
            <a:p/>
          </p:txBody>
        </p:sp>
        <p:sp>
          <p:nvSpPr>
            <p:cNvPr id="4189" name="object 4189" descr=""/>
            <p:cNvSpPr/>
            <p:nvPr/>
          </p:nvSpPr>
          <p:spPr>
            <a:xfrm>
              <a:off x="5585869" y="2458244"/>
              <a:ext cx="635" cy="635"/>
            </a:xfrm>
            <a:custGeom>
              <a:avLst/>
              <a:gdLst/>
              <a:ahLst/>
              <a:cxnLst/>
              <a:rect l="l" t="t" r="r" b="b"/>
              <a:pathLst>
                <a:path w="635" h="635">
                  <a:moveTo>
                    <a:pt x="0" y="0"/>
                  </a:moveTo>
                  <a:lnTo>
                    <a:pt x="571" y="558"/>
                  </a:lnTo>
                </a:path>
              </a:pathLst>
            </a:custGeom>
            <a:ln w="3175">
              <a:solidFill>
                <a:srgbClr val="565658"/>
              </a:solidFill>
            </a:ln>
          </p:spPr>
          <p:txBody>
            <a:bodyPr wrap="square" lIns="0" tIns="0" rIns="0" bIns="0" rtlCol="0"/>
            <a:lstStyle/>
            <a:p/>
          </p:txBody>
        </p:sp>
        <p:sp>
          <p:nvSpPr>
            <p:cNvPr id="4190" name="object 4190" descr=""/>
            <p:cNvSpPr/>
            <p:nvPr/>
          </p:nvSpPr>
          <p:spPr>
            <a:xfrm>
              <a:off x="5722096" y="2501229"/>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4191" name="object 4191" descr=""/>
            <p:cNvSpPr/>
            <p:nvPr/>
          </p:nvSpPr>
          <p:spPr>
            <a:xfrm>
              <a:off x="5584765" y="2458244"/>
              <a:ext cx="1270" cy="0"/>
            </a:xfrm>
            <a:custGeom>
              <a:avLst/>
              <a:gdLst/>
              <a:ahLst/>
              <a:cxnLst/>
              <a:rect l="l" t="t" r="r" b="b"/>
              <a:pathLst>
                <a:path w="1270" h="0">
                  <a:moveTo>
                    <a:pt x="0" y="0"/>
                  </a:moveTo>
                  <a:lnTo>
                    <a:pt x="1104" y="0"/>
                  </a:lnTo>
                </a:path>
              </a:pathLst>
            </a:custGeom>
            <a:ln w="3175">
              <a:solidFill>
                <a:srgbClr val="565658"/>
              </a:solidFill>
            </a:ln>
          </p:spPr>
          <p:txBody>
            <a:bodyPr wrap="square" lIns="0" tIns="0" rIns="0" bIns="0" rtlCol="0"/>
            <a:lstStyle/>
            <a:p/>
          </p:txBody>
        </p:sp>
        <p:sp>
          <p:nvSpPr>
            <p:cNvPr id="4192" name="object 4192" descr=""/>
            <p:cNvSpPr/>
            <p:nvPr/>
          </p:nvSpPr>
          <p:spPr>
            <a:xfrm>
              <a:off x="5722096" y="2501229"/>
              <a:ext cx="635" cy="5080"/>
            </a:xfrm>
            <a:custGeom>
              <a:avLst/>
              <a:gdLst/>
              <a:ahLst/>
              <a:cxnLst/>
              <a:rect l="l" t="t" r="r" b="b"/>
              <a:pathLst>
                <a:path w="635" h="5080">
                  <a:moveTo>
                    <a:pt x="558" y="0"/>
                  </a:moveTo>
                  <a:lnTo>
                    <a:pt x="0" y="0"/>
                  </a:lnTo>
                  <a:lnTo>
                    <a:pt x="0" y="5029"/>
                  </a:lnTo>
                </a:path>
              </a:pathLst>
            </a:custGeom>
            <a:ln w="3175">
              <a:solidFill>
                <a:srgbClr val="565658"/>
              </a:solidFill>
            </a:ln>
          </p:spPr>
          <p:txBody>
            <a:bodyPr wrap="square" lIns="0" tIns="0" rIns="0" bIns="0" rtlCol="0"/>
            <a:lstStyle/>
            <a:p/>
          </p:txBody>
        </p:sp>
        <p:sp>
          <p:nvSpPr>
            <p:cNvPr id="4193" name="object 4193" descr=""/>
            <p:cNvSpPr/>
            <p:nvPr/>
          </p:nvSpPr>
          <p:spPr>
            <a:xfrm>
              <a:off x="5302822" y="2504585"/>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194" name="object 4194" descr=""/>
            <p:cNvSpPr/>
            <p:nvPr/>
          </p:nvSpPr>
          <p:spPr>
            <a:xfrm>
              <a:off x="5584765" y="2457127"/>
              <a:ext cx="1270" cy="0"/>
            </a:xfrm>
            <a:custGeom>
              <a:avLst/>
              <a:gdLst/>
              <a:ahLst/>
              <a:cxnLst/>
              <a:rect l="l" t="t" r="r" b="b"/>
              <a:pathLst>
                <a:path w="1270" h="0">
                  <a:moveTo>
                    <a:pt x="0" y="0"/>
                  </a:moveTo>
                  <a:lnTo>
                    <a:pt x="1104" y="0"/>
                  </a:lnTo>
                </a:path>
              </a:pathLst>
            </a:custGeom>
            <a:ln w="3175">
              <a:solidFill>
                <a:srgbClr val="565658"/>
              </a:solidFill>
            </a:ln>
          </p:spPr>
          <p:txBody>
            <a:bodyPr wrap="square" lIns="0" tIns="0" rIns="0" bIns="0" rtlCol="0"/>
            <a:lstStyle/>
            <a:p/>
          </p:txBody>
        </p:sp>
        <p:sp>
          <p:nvSpPr>
            <p:cNvPr id="4195" name="object 4195" descr=""/>
            <p:cNvSpPr/>
            <p:nvPr/>
          </p:nvSpPr>
          <p:spPr>
            <a:xfrm>
              <a:off x="5585869" y="245768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196" name="object 4196" descr=""/>
            <p:cNvSpPr/>
            <p:nvPr/>
          </p:nvSpPr>
          <p:spPr>
            <a:xfrm>
              <a:off x="5720541"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197" name="object 4197" descr=""/>
            <p:cNvSpPr/>
            <p:nvPr/>
          </p:nvSpPr>
          <p:spPr>
            <a:xfrm>
              <a:off x="5986180" y="2490063"/>
              <a:ext cx="0" cy="34290"/>
            </a:xfrm>
            <a:custGeom>
              <a:avLst/>
              <a:gdLst/>
              <a:ahLst/>
              <a:cxnLst/>
              <a:rect l="l" t="t" r="r" b="b"/>
              <a:pathLst>
                <a:path w="0" h="34289">
                  <a:moveTo>
                    <a:pt x="0" y="34061"/>
                  </a:moveTo>
                  <a:lnTo>
                    <a:pt x="0" y="0"/>
                  </a:lnTo>
                </a:path>
              </a:pathLst>
            </a:custGeom>
            <a:ln w="3175">
              <a:solidFill>
                <a:srgbClr val="565658"/>
              </a:solidFill>
            </a:ln>
          </p:spPr>
          <p:txBody>
            <a:bodyPr wrap="square" lIns="0" tIns="0" rIns="0" bIns="0" rtlCol="0"/>
            <a:lstStyle/>
            <a:p/>
          </p:txBody>
        </p:sp>
        <p:sp>
          <p:nvSpPr>
            <p:cNvPr id="4198" name="object 4198" descr=""/>
            <p:cNvSpPr/>
            <p:nvPr/>
          </p:nvSpPr>
          <p:spPr>
            <a:xfrm>
              <a:off x="5302822" y="2505137"/>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4199" name="object 4199" descr=""/>
            <p:cNvSpPr/>
            <p:nvPr/>
          </p:nvSpPr>
          <p:spPr>
            <a:xfrm>
              <a:off x="5722096"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200" name="object 4200" descr=""/>
            <p:cNvSpPr/>
            <p:nvPr/>
          </p:nvSpPr>
          <p:spPr>
            <a:xfrm>
              <a:off x="5720537" y="2499677"/>
              <a:ext cx="118745" cy="57785"/>
            </a:xfrm>
            <a:custGeom>
              <a:avLst/>
              <a:gdLst/>
              <a:ahLst/>
              <a:cxnLst/>
              <a:rect l="l" t="t" r="r" b="b"/>
              <a:pathLst>
                <a:path w="118745" h="57785">
                  <a:moveTo>
                    <a:pt x="3111" y="1562"/>
                  </a:moveTo>
                  <a:lnTo>
                    <a:pt x="2654" y="457"/>
                  </a:lnTo>
                  <a:lnTo>
                    <a:pt x="1549" y="0"/>
                  </a:lnTo>
                  <a:lnTo>
                    <a:pt x="457" y="457"/>
                  </a:lnTo>
                  <a:lnTo>
                    <a:pt x="0" y="1562"/>
                  </a:lnTo>
                  <a:lnTo>
                    <a:pt x="457" y="2654"/>
                  </a:lnTo>
                  <a:lnTo>
                    <a:pt x="1549" y="3111"/>
                  </a:lnTo>
                  <a:lnTo>
                    <a:pt x="2654" y="2654"/>
                  </a:lnTo>
                  <a:lnTo>
                    <a:pt x="3111" y="1562"/>
                  </a:lnTo>
                  <a:close/>
                </a:path>
                <a:path w="118745" h="57785">
                  <a:moveTo>
                    <a:pt x="118122" y="55714"/>
                  </a:moveTo>
                  <a:lnTo>
                    <a:pt x="117678" y="54610"/>
                  </a:lnTo>
                  <a:lnTo>
                    <a:pt x="116573" y="54152"/>
                  </a:lnTo>
                  <a:lnTo>
                    <a:pt x="115468" y="54610"/>
                  </a:lnTo>
                  <a:lnTo>
                    <a:pt x="115011" y="55714"/>
                  </a:lnTo>
                  <a:lnTo>
                    <a:pt x="115468" y="56819"/>
                  </a:lnTo>
                  <a:lnTo>
                    <a:pt x="116573" y="57264"/>
                  </a:lnTo>
                  <a:lnTo>
                    <a:pt x="117678" y="56819"/>
                  </a:lnTo>
                  <a:lnTo>
                    <a:pt x="118122" y="55714"/>
                  </a:lnTo>
                  <a:close/>
                </a:path>
              </a:pathLst>
            </a:custGeom>
            <a:solidFill>
              <a:srgbClr val="565658"/>
            </a:solidFill>
          </p:spPr>
          <p:txBody>
            <a:bodyPr wrap="square" lIns="0" tIns="0" rIns="0" bIns="0" rtlCol="0"/>
            <a:lstStyle/>
            <a:p/>
          </p:txBody>
        </p:sp>
        <p:sp>
          <p:nvSpPr>
            <p:cNvPr id="4201" name="object 4201" descr=""/>
            <p:cNvSpPr/>
            <p:nvPr/>
          </p:nvSpPr>
          <p:spPr>
            <a:xfrm>
              <a:off x="5295554" y="2478341"/>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4202" name="object 4202" descr=""/>
            <p:cNvSpPr/>
            <p:nvPr/>
          </p:nvSpPr>
          <p:spPr>
            <a:xfrm>
              <a:off x="6186055" y="249285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203" name="object 4203" descr=""/>
            <p:cNvSpPr/>
            <p:nvPr/>
          </p:nvSpPr>
          <p:spPr>
            <a:xfrm>
              <a:off x="5939844" y="251072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204" name="object 4204" descr=""/>
            <p:cNvSpPr/>
            <p:nvPr/>
          </p:nvSpPr>
          <p:spPr>
            <a:xfrm>
              <a:off x="6102861"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205" name="object 4205" descr=""/>
            <p:cNvSpPr/>
            <p:nvPr/>
          </p:nvSpPr>
          <p:spPr>
            <a:xfrm>
              <a:off x="6029843" y="245557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06" name="object 4206" descr=""/>
            <p:cNvSpPr/>
            <p:nvPr/>
          </p:nvSpPr>
          <p:spPr>
            <a:xfrm>
              <a:off x="5376518" y="251184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07" name="object 4207" descr=""/>
            <p:cNvSpPr/>
            <p:nvPr/>
          </p:nvSpPr>
          <p:spPr>
            <a:xfrm>
              <a:off x="5473653" y="2547013"/>
              <a:ext cx="0" cy="24765"/>
            </a:xfrm>
            <a:custGeom>
              <a:avLst/>
              <a:gdLst/>
              <a:ahLst/>
              <a:cxnLst/>
              <a:rect l="l" t="t" r="r" b="b"/>
              <a:pathLst>
                <a:path w="0" h="24764">
                  <a:moveTo>
                    <a:pt x="0" y="0"/>
                  </a:moveTo>
                  <a:lnTo>
                    <a:pt x="0" y="24561"/>
                  </a:lnTo>
                </a:path>
              </a:pathLst>
            </a:custGeom>
            <a:ln w="3175">
              <a:solidFill>
                <a:srgbClr val="565658"/>
              </a:solidFill>
            </a:ln>
          </p:spPr>
          <p:txBody>
            <a:bodyPr wrap="square" lIns="0" tIns="0" rIns="0" bIns="0" rtlCol="0"/>
            <a:lstStyle/>
            <a:p/>
          </p:txBody>
        </p:sp>
        <p:sp>
          <p:nvSpPr>
            <p:cNvPr id="4208" name="object 4208" descr=""/>
            <p:cNvSpPr/>
            <p:nvPr/>
          </p:nvSpPr>
          <p:spPr>
            <a:xfrm>
              <a:off x="5595369" y="256990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4209" name="object 4209" descr=""/>
            <p:cNvSpPr/>
            <p:nvPr/>
          </p:nvSpPr>
          <p:spPr>
            <a:xfrm>
              <a:off x="6100178" y="2458923"/>
              <a:ext cx="88900" cy="30480"/>
            </a:xfrm>
            <a:custGeom>
              <a:avLst/>
              <a:gdLst/>
              <a:ahLst/>
              <a:cxnLst/>
              <a:rect l="l" t="t" r="r" b="b"/>
              <a:pathLst>
                <a:path w="88900" h="30480">
                  <a:moveTo>
                    <a:pt x="3111" y="1562"/>
                  </a:moveTo>
                  <a:lnTo>
                    <a:pt x="2667" y="457"/>
                  </a:lnTo>
                  <a:lnTo>
                    <a:pt x="1562" y="0"/>
                  </a:lnTo>
                  <a:lnTo>
                    <a:pt x="457" y="457"/>
                  </a:lnTo>
                  <a:lnTo>
                    <a:pt x="0" y="1562"/>
                  </a:lnTo>
                  <a:lnTo>
                    <a:pt x="457" y="2654"/>
                  </a:lnTo>
                  <a:lnTo>
                    <a:pt x="1562" y="3111"/>
                  </a:lnTo>
                  <a:lnTo>
                    <a:pt x="2667" y="2654"/>
                  </a:lnTo>
                  <a:lnTo>
                    <a:pt x="3111" y="1562"/>
                  </a:lnTo>
                  <a:close/>
                </a:path>
                <a:path w="88900" h="30480">
                  <a:moveTo>
                    <a:pt x="88531" y="28359"/>
                  </a:moveTo>
                  <a:lnTo>
                    <a:pt x="88074" y="27254"/>
                  </a:lnTo>
                  <a:lnTo>
                    <a:pt x="86969" y="26809"/>
                  </a:lnTo>
                  <a:lnTo>
                    <a:pt x="85877" y="27254"/>
                  </a:lnTo>
                  <a:lnTo>
                    <a:pt x="85420" y="28359"/>
                  </a:lnTo>
                  <a:lnTo>
                    <a:pt x="85877" y="29464"/>
                  </a:lnTo>
                  <a:lnTo>
                    <a:pt x="86969" y="29921"/>
                  </a:lnTo>
                  <a:lnTo>
                    <a:pt x="88074" y="29464"/>
                  </a:lnTo>
                  <a:lnTo>
                    <a:pt x="88531" y="28359"/>
                  </a:lnTo>
                  <a:close/>
                </a:path>
              </a:pathLst>
            </a:custGeom>
            <a:solidFill>
              <a:srgbClr val="565658"/>
            </a:solidFill>
          </p:spPr>
          <p:txBody>
            <a:bodyPr wrap="square" lIns="0" tIns="0" rIns="0" bIns="0" rtlCol="0"/>
            <a:lstStyle/>
            <a:p/>
          </p:txBody>
        </p:sp>
        <p:sp>
          <p:nvSpPr>
            <p:cNvPr id="4210" name="object 4210" descr=""/>
            <p:cNvSpPr/>
            <p:nvPr/>
          </p:nvSpPr>
          <p:spPr>
            <a:xfrm>
              <a:off x="6186055" y="248671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211" name="object 4211" descr=""/>
            <p:cNvSpPr/>
            <p:nvPr/>
          </p:nvSpPr>
          <p:spPr>
            <a:xfrm>
              <a:off x="5592577" y="2442607"/>
              <a:ext cx="1905" cy="2540"/>
            </a:xfrm>
            <a:custGeom>
              <a:avLst/>
              <a:gdLst/>
              <a:ahLst/>
              <a:cxnLst/>
              <a:rect l="l" t="t" r="r" b="b"/>
              <a:pathLst>
                <a:path w="1904" h="2539">
                  <a:moveTo>
                    <a:pt x="1676" y="2235"/>
                  </a:moveTo>
                  <a:lnTo>
                    <a:pt x="0" y="0"/>
                  </a:lnTo>
                </a:path>
              </a:pathLst>
            </a:custGeom>
            <a:ln w="3175">
              <a:solidFill>
                <a:srgbClr val="565658"/>
              </a:solidFill>
            </a:ln>
          </p:spPr>
          <p:txBody>
            <a:bodyPr wrap="square" lIns="0" tIns="0" rIns="0" bIns="0" rtlCol="0"/>
            <a:lstStyle/>
            <a:p/>
          </p:txBody>
        </p:sp>
        <p:sp>
          <p:nvSpPr>
            <p:cNvPr id="4212" name="object 4212" descr=""/>
            <p:cNvSpPr/>
            <p:nvPr/>
          </p:nvSpPr>
          <p:spPr>
            <a:xfrm>
              <a:off x="5472536" y="2472202"/>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213" name="object 4213" descr=""/>
            <p:cNvSpPr/>
            <p:nvPr/>
          </p:nvSpPr>
          <p:spPr>
            <a:xfrm>
              <a:off x="6153673" y="2553711"/>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4214" name="object 4214" descr=""/>
            <p:cNvSpPr/>
            <p:nvPr/>
          </p:nvSpPr>
          <p:spPr>
            <a:xfrm>
              <a:off x="5512174" y="244149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15" name="object 4215" descr=""/>
            <p:cNvSpPr/>
            <p:nvPr/>
          </p:nvSpPr>
          <p:spPr>
            <a:xfrm>
              <a:off x="6152663" y="247734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16" name="object 4216" descr=""/>
            <p:cNvSpPr/>
            <p:nvPr/>
          </p:nvSpPr>
          <p:spPr>
            <a:xfrm>
              <a:off x="5295550" y="2471086"/>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4217" name="object 4217" descr=""/>
            <p:cNvSpPr/>
            <p:nvPr/>
          </p:nvSpPr>
          <p:spPr>
            <a:xfrm>
              <a:off x="5473653" y="2453221"/>
              <a:ext cx="0" cy="13970"/>
            </a:xfrm>
            <a:custGeom>
              <a:avLst/>
              <a:gdLst/>
              <a:ahLst/>
              <a:cxnLst/>
              <a:rect l="l" t="t" r="r" b="b"/>
              <a:pathLst>
                <a:path w="0" h="13969">
                  <a:moveTo>
                    <a:pt x="0" y="0"/>
                  </a:moveTo>
                  <a:lnTo>
                    <a:pt x="0" y="13957"/>
                  </a:lnTo>
                </a:path>
              </a:pathLst>
            </a:custGeom>
            <a:ln w="3175">
              <a:solidFill>
                <a:srgbClr val="565658"/>
              </a:solidFill>
            </a:ln>
          </p:spPr>
          <p:txBody>
            <a:bodyPr wrap="square" lIns="0" tIns="0" rIns="0" bIns="0" rtlCol="0"/>
            <a:lstStyle/>
            <a:p/>
          </p:txBody>
        </p:sp>
        <p:sp>
          <p:nvSpPr>
            <p:cNvPr id="4218" name="object 4218" descr=""/>
            <p:cNvSpPr/>
            <p:nvPr/>
          </p:nvSpPr>
          <p:spPr>
            <a:xfrm>
              <a:off x="5483153" y="2411903"/>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4219" name="object 4219" descr=""/>
            <p:cNvSpPr/>
            <p:nvPr/>
          </p:nvSpPr>
          <p:spPr>
            <a:xfrm>
              <a:off x="5374957" y="2477350"/>
              <a:ext cx="716915" cy="26670"/>
            </a:xfrm>
            <a:custGeom>
              <a:avLst/>
              <a:gdLst/>
              <a:ahLst/>
              <a:cxnLst/>
              <a:rect l="l" t="t" r="r" b="b"/>
              <a:pathLst>
                <a:path w="716914" h="26669">
                  <a:moveTo>
                    <a:pt x="3111" y="25006"/>
                  </a:moveTo>
                  <a:lnTo>
                    <a:pt x="2654" y="23901"/>
                  </a:lnTo>
                  <a:lnTo>
                    <a:pt x="1549" y="23456"/>
                  </a:lnTo>
                  <a:lnTo>
                    <a:pt x="457" y="23901"/>
                  </a:lnTo>
                  <a:lnTo>
                    <a:pt x="0" y="25006"/>
                  </a:lnTo>
                  <a:lnTo>
                    <a:pt x="457" y="26111"/>
                  </a:lnTo>
                  <a:lnTo>
                    <a:pt x="1549" y="26568"/>
                  </a:lnTo>
                  <a:lnTo>
                    <a:pt x="2654" y="26111"/>
                  </a:lnTo>
                  <a:lnTo>
                    <a:pt x="3111" y="25006"/>
                  </a:lnTo>
                  <a:close/>
                </a:path>
                <a:path w="716914" h="26669">
                  <a:moveTo>
                    <a:pt x="716622" y="1549"/>
                  </a:moveTo>
                  <a:lnTo>
                    <a:pt x="716165" y="457"/>
                  </a:lnTo>
                  <a:lnTo>
                    <a:pt x="715060" y="0"/>
                  </a:lnTo>
                  <a:lnTo>
                    <a:pt x="713955" y="457"/>
                  </a:lnTo>
                  <a:lnTo>
                    <a:pt x="713511" y="1549"/>
                  </a:lnTo>
                  <a:lnTo>
                    <a:pt x="713955" y="2654"/>
                  </a:lnTo>
                  <a:lnTo>
                    <a:pt x="715060" y="3111"/>
                  </a:lnTo>
                  <a:lnTo>
                    <a:pt x="716165" y="2654"/>
                  </a:lnTo>
                  <a:lnTo>
                    <a:pt x="716622" y="1549"/>
                  </a:lnTo>
                  <a:close/>
                </a:path>
              </a:pathLst>
            </a:custGeom>
            <a:solidFill>
              <a:srgbClr val="565658"/>
            </a:solidFill>
          </p:spPr>
          <p:txBody>
            <a:bodyPr wrap="square" lIns="0" tIns="0" rIns="0" bIns="0" rtlCol="0"/>
            <a:lstStyle/>
            <a:p/>
          </p:txBody>
        </p:sp>
        <p:sp>
          <p:nvSpPr>
            <p:cNvPr id="4220" name="object 4220" descr=""/>
            <p:cNvSpPr/>
            <p:nvPr/>
          </p:nvSpPr>
          <p:spPr>
            <a:xfrm>
              <a:off x="6155335"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221" name="object 4221" descr=""/>
            <p:cNvSpPr/>
            <p:nvPr/>
          </p:nvSpPr>
          <p:spPr>
            <a:xfrm>
              <a:off x="6186055" y="252803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222" name="object 4222" descr=""/>
            <p:cNvSpPr/>
            <p:nvPr/>
          </p:nvSpPr>
          <p:spPr>
            <a:xfrm>
              <a:off x="5519442" y="2441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223" name="object 4223" descr=""/>
            <p:cNvSpPr/>
            <p:nvPr/>
          </p:nvSpPr>
          <p:spPr>
            <a:xfrm>
              <a:off x="5472535" y="246215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224" name="object 4224" descr=""/>
            <p:cNvSpPr/>
            <p:nvPr/>
          </p:nvSpPr>
          <p:spPr>
            <a:xfrm>
              <a:off x="5295555" y="2491742"/>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4225" name="object 4225" descr=""/>
            <p:cNvSpPr/>
            <p:nvPr/>
          </p:nvSpPr>
          <p:spPr>
            <a:xfrm>
              <a:off x="6021471" y="245557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26" name="object 4226" descr=""/>
            <p:cNvSpPr/>
            <p:nvPr/>
          </p:nvSpPr>
          <p:spPr>
            <a:xfrm>
              <a:off x="5485944"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27" name="object 4227" descr=""/>
            <p:cNvSpPr/>
            <p:nvPr/>
          </p:nvSpPr>
          <p:spPr>
            <a:xfrm>
              <a:off x="5470981" y="24706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28" name="object 4228" descr=""/>
            <p:cNvSpPr/>
            <p:nvPr/>
          </p:nvSpPr>
          <p:spPr>
            <a:xfrm>
              <a:off x="6186055" y="248895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229" name="object 4229" descr=""/>
            <p:cNvSpPr/>
            <p:nvPr/>
          </p:nvSpPr>
          <p:spPr>
            <a:xfrm>
              <a:off x="5493199" y="24420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230" name="object 4230" descr=""/>
            <p:cNvSpPr/>
            <p:nvPr/>
          </p:nvSpPr>
          <p:spPr>
            <a:xfrm>
              <a:off x="5837792" y="255382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31" name="object 4231" descr=""/>
            <p:cNvSpPr/>
            <p:nvPr/>
          </p:nvSpPr>
          <p:spPr>
            <a:xfrm>
              <a:off x="5756711"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4232" name="object 4232" descr=""/>
            <p:cNvSpPr/>
            <p:nvPr/>
          </p:nvSpPr>
          <p:spPr>
            <a:xfrm>
              <a:off x="5586440" y="2441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233" name="object 4233" descr=""/>
            <p:cNvSpPr/>
            <p:nvPr/>
          </p:nvSpPr>
          <p:spPr>
            <a:xfrm>
              <a:off x="6097837" y="2461034"/>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4234" name="object 4234" descr=""/>
            <p:cNvSpPr/>
            <p:nvPr/>
          </p:nvSpPr>
          <p:spPr>
            <a:xfrm>
              <a:off x="5376515" y="2502352"/>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235" name="object 4235" descr=""/>
            <p:cNvSpPr/>
            <p:nvPr/>
          </p:nvSpPr>
          <p:spPr>
            <a:xfrm>
              <a:off x="5376518" y="2512398"/>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236" name="object 4236" descr=""/>
            <p:cNvSpPr/>
            <p:nvPr/>
          </p:nvSpPr>
          <p:spPr>
            <a:xfrm>
              <a:off x="5761747"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237" name="object 4237" descr=""/>
            <p:cNvSpPr/>
            <p:nvPr/>
          </p:nvSpPr>
          <p:spPr>
            <a:xfrm>
              <a:off x="5615461" y="2446514"/>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238" name="object 4238" descr=""/>
            <p:cNvSpPr/>
            <p:nvPr/>
          </p:nvSpPr>
          <p:spPr>
            <a:xfrm>
              <a:off x="5472536" y="246215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39" name="object 4239" descr=""/>
            <p:cNvSpPr/>
            <p:nvPr/>
          </p:nvSpPr>
          <p:spPr>
            <a:xfrm>
              <a:off x="5403306" y="258497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40" name="object 4240" descr=""/>
            <p:cNvSpPr/>
            <p:nvPr/>
          </p:nvSpPr>
          <p:spPr>
            <a:xfrm>
              <a:off x="5963958" y="2458923"/>
              <a:ext cx="137160" cy="46355"/>
            </a:xfrm>
            <a:custGeom>
              <a:avLst/>
              <a:gdLst/>
              <a:ahLst/>
              <a:cxnLst/>
              <a:rect l="l" t="t" r="r" b="b"/>
              <a:pathLst>
                <a:path w="137160" h="46355">
                  <a:moveTo>
                    <a:pt x="6464" y="35052"/>
                  </a:moveTo>
                  <a:lnTo>
                    <a:pt x="6007" y="33959"/>
                  </a:lnTo>
                  <a:lnTo>
                    <a:pt x="4902" y="33502"/>
                  </a:lnTo>
                  <a:lnTo>
                    <a:pt x="3797" y="33959"/>
                  </a:lnTo>
                  <a:lnTo>
                    <a:pt x="3746" y="34086"/>
                  </a:lnTo>
                  <a:lnTo>
                    <a:pt x="2679" y="34518"/>
                  </a:lnTo>
                  <a:lnTo>
                    <a:pt x="2235" y="35610"/>
                  </a:lnTo>
                  <a:lnTo>
                    <a:pt x="2311" y="35826"/>
                  </a:lnTo>
                  <a:lnTo>
                    <a:pt x="2108" y="35737"/>
                  </a:lnTo>
                  <a:lnTo>
                    <a:pt x="1016" y="36195"/>
                  </a:lnTo>
                  <a:lnTo>
                    <a:pt x="558" y="37287"/>
                  </a:lnTo>
                  <a:lnTo>
                    <a:pt x="673" y="37579"/>
                  </a:lnTo>
                  <a:lnTo>
                    <a:pt x="558" y="37846"/>
                  </a:lnTo>
                  <a:lnTo>
                    <a:pt x="736" y="38303"/>
                  </a:lnTo>
                  <a:lnTo>
                    <a:pt x="457" y="38417"/>
                  </a:lnTo>
                  <a:lnTo>
                    <a:pt x="0" y="39522"/>
                  </a:lnTo>
                  <a:lnTo>
                    <a:pt x="457" y="40627"/>
                  </a:lnTo>
                  <a:lnTo>
                    <a:pt x="1155" y="40919"/>
                  </a:lnTo>
                  <a:lnTo>
                    <a:pt x="457" y="41211"/>
                  </a:lnTo>
                  <a:lnTo>
                    <a:pt x="0" y="42316"/>
                  </a:lnTo>
                  <a:lnTo>
                    <a:pt x="457" y="43408"/>
                  </a:lnTo>
                  <a:lnTo>
                    <a:pt x="1409" y="43815"/>
                  </a:lnTo>
                  <a:lnTo>
                    <a:pt x="1117" y="44538"/>
                  </a:lnTo>
                  <a:lnTo>
                    <a:pt x="1574" y="45643"/>
                  </a:lnTo>
                  <a:lnTo>
                    <a:pt x="2667" y="46101"/>
                  </a:lnTo>
                  <a:lnTo>
                    <a:pt x="3771" y="45643"/>
                  </a:lnTo>
                  <a:lnTo>
                    <a:pt x="4229" y="44538"/>
                  </a:lnTo>
                  <a:lnTo>
                    <a:pt x="3771" y="43446"/>
                  </a:lnTo>
                  <a:lnTo>
                    <a:pt x="2794" y="43053"/>
                  </a:lnTo>
                  <a:lnTo>
                    <a:pt x="3111" y="42316"/>
                  </a:lnTo>
                  <a:lnTo>
                    <a:pt x="2654" y="41211"/>
                  </a:lnTo>
                  <a:lnTo>
                    <a:pt x="1930" y="40919"/>
                  </a:lnTo>
                  <a:lnTo>
                    <a:pt x="2654" y="40627"/>
                  </a:lnTo>
                  <a:lnTo>
                    <a:pt x="3111" y="39522"/>
                  </a:lnTo>
                  <a:lnTo>
                    <a:pt x="2921" y="39077"/>
                  </a:lnTo>
                  <a:lnTo>
                    <a:pt x="3213" y="38950"/>
                  </a:lnTo>
                  <a:lnTo>
                    <a:pt x="3670" y="37846"/>
                  </a:lnTo>
                  <a:lnTo>
                    <a:pt x="3543" y="37579"/>
                  </a:lnTo>
                  <a:lnTo>
                    <a:pt x="3670" y="37287"/>
                  </a:lnTo>
                  <a:lnTo>
                    <a:pt x="3581" y="37096"/>
                  </a:lnTo>
                  <a:lnTo>
                    <a:pt x="3784" y="37172"/>
                  </a:lnTo>
                  <a:lnTo>
                    <a:pt x="4889" y="36715"/>
                  </a:lnTo>
                  <a:lnTo>
                    <a:pt x="6007" y="36156"/>
                  </a:lnTo>
                  <a:lnTo>
                    <a:pt x="6464" y="35052"/>
                  </a:lnTo>
                  <a:close/>
                </a:path>
                <a:path w="137160" h="46355">
                  <a:moveTo>
                    <a:pt x="13728" y="36169"/>
                  </a:moveTo>
                  <a:lnTo>
                    <a:pt x="13271" y="35077"/>
                  </a:lnTo>
                  <a:lnTo>
                    <a:pt x="12166" y="34620"/>
                  </a:lnTo>
                  <a:lnTo>
                    <a:pt x="11074" y="35077"/>
                  </a:lnTo>
                  <a:lnTo>
                    <a:pt x="10617" y="36169"/>
                  </a:lnTo>
                  <a:lnTo>
                    <a:pt x="11074" y="37274"/>
                  </a:lnTo>
                  <a:lnTo>
                    <a:pt x="12166" y="37731"/>
                  </a:lnTo>
                  <a:lnTo>
                    <a:pt x="13271" y="37274"/>
                  </a:lnTo>
                  <a:lnTo>
                    <a:pt x="13728" y="36169"/>
                  </a:lnTo>
                  <a:close/>
                </a:path>
                <a:path w="137160" h="46355">
                  <a:moveTo>
                    <a:pt x="137109" y="1562"/>
                  </a:moveTo>
                  <a:lnTo>
                    <a:pt x="136652" y="457"/>
                  </a:lnTo>
                  <a:lnTo>
                    <a:pt x="135547" y="0"/>
                  </a:lnTo>
                  <a:lnTo>
                    <a:pt x="134442" y="457"/>
                  </a:lnTo>
                  <a:lnTo>
                    <a:pt x="133997" y="1562"/>
                  </a:lnTo>
                  <a:lnTo>
                    <a:pt x="134442" y="2654"/>
                  </a:lnTo>
                  <a:lnTo>
                    <a:pt x="135547" y="3111"/>
                  </a:lnTo>
                  <a:lnTo>
                    <a:pt x="136652" y="2654"/>
                  </a:lnTo>
                  <a:lnTo>
                    <a:pt x="137109" y="1562"/>
                  </a:lnTo>
                  <a:close/>
                </a:path>
              </a:pathLst>
            </a:custGeom>
            <a:solidFill>
              <a:srgbClr val="565658"/>
            </a:solidFill>
          </p:spPr>
          <p:txBody>
            <a:bodyPr wrap="square" lIns="0" tIns="0" rIns="0" bIns="0" rtlCol="0"/>
            <a:lstStyle/>
            <a:p/>
          </p:txBody>
        </p:sp>
        <p:sp>
          <p:nvSpPr>
            <p:cNvPr id="4241" name="object 4241" descr=""/>
            <p:cNvSpPr/>
            <p:nvPr/>
          </p:nvSpPr>
          <p:spPr>
            <a:xfrm>
              <a:off x="5975005"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242" name="object 4242" descr=""/>
            <p:cNvSpPr/>
            <p:nvPr/>
          </p:nvSpPr>
          <p:spPr>
            <a:xfrm>
              <a:off x="5963958" y="2491866"/>
              <a:ext cx="15875" cy="13335"/>
            </a:xfrm>
            <a:custGeom>
              <a:avLst/>
              <a:gdLst/>
              <a:ahLst/>
              <a:cxnLst/>
              <a:rect l="l" t="t" r="r" b="b"/>
              <a:pathLst>
                <a:path w="15875" h="13335">
                  <a:moveTo>
                    <a:pt x="3670" y="4902"/>
                  </a:moveTo>
                  <a:lnTo>
                    <a:pt x="3213" y="3810"/>
                  </a:lnTo>
                  <a:lnTo>
                    <a:pt x="2108" y="3352"/>
                  </a:lnTo>
                  <a:lnTo>
                    <a:pt x="1016" y="3810"/>
                  </a:lnTo>
                  <a:lnTo>
                    <a:pt x="850" y="4203"/>
                  </a:lnTo>
                  <a:lnTo>
                    <a:pt x="457" y="4356"/>
                  </a:lnTo>
                  <a:lnTo>
                    <a:pt x="0" y="5461"/>
                  </a:lnTo>
                  <a:lnTo>
                    <a:pt x="114" y="5740"/>
                  </a:lnTo>
                  <a:lnTo>
                    <a:pt x="0" y="6019"/>
                  </a:lnTo>
                  <a:lnTo>
                    <a:pt x="457" y="7124"/>
                  </a:lnTo>
                  <a:lnTo>
                    <a:pt x="1549" y="7581"/>
                  </a:lnTo>
                  <a:lnTo>
                    <a:pt x="2654" y="7124"/>
                  </a:lnTo>
                  <a:lnTo>
                    <a:pt x="3086" y="6057"/>
                  </a:lnTo>
                  <a:lnTo>
                    <a:pt x="3213" y="6007"/>
                  </a:lnTo>
                  <a:lnTo>
                    <a:pt x="3670" y="4902"/>
                  </a:lnTo>
                  <a:close/>
                </a:path>
                <a:path w="15875" h="13335">
                  <a:moveTo>
                    <a:pt x="4229" y="11595"/>
                  </a:moveTo>
                  <a:lnTo>
                    <a:pt x="3771" y="10502"/>
                  </a:lnTo>
                  <a:lnTo>
                    <a:pt x="3644" y="10464"/>
                  </a:lnTo>
                  <a:lnTo>
                    <a:pt x="3213" y="9385"/>
                  </a:lnTo>
                  <a:lnTo>
                    <a:pt x="3086" y="9347"/>
                  </a:lnTo>
                  <a:lnTo>
                    <a:pt x="2654" y="8267"/>
                  </a:lnTo>
                  <a:lnTo>
                    <a:pt x="1549" y="7810"/>
                  </a:lnTo>
                  <a:lnTo>
                    <a:pt x="457" y="8267"/>
                  </a:lnTo>
                  <a:lnTo>
                    <a:pt x="0" y="9372"/>
                  </a:lnTo>
                  <a:lnTo>
                    <a:pt x="457" y="10464"/>
                  </a:lnTo>
                  <a:lnTo>
                    <a:pt x="1016" y="11595"/>
                  </a:lnTo>
                  <a:lnTo>
                    <a:pt x="1574" y="12700"/>
                  </a:lnTo>
                  <a:lnTo>
                    <a:pt x="2667" y="13157"/>
                  </a:lnTo>
                  <a:lnTo>
                    <a:pt x="3771" y="12700"/>
                  </a:lnTo>
                  <a:lnTo>
                    <a:pt x="4229" y="11595"/>
                  </a:lnTo>
                  <a:close/>
                </a:path>
                <a:path w="15875" h="13335">
                  <a:moveTo>
                    <a:pt x="14287" y="11049"/>
                  </a:moveTo>
                  <a:lnTo>
                    <a:pt x="13830" y="9944"/>
                  </a:lnTo>
                  <a:lnTo>
                    <a:pt x="12725" y="9486"/>
                  </a:lnTo>
                  <a:lnTo>
                    <a:pt x="11633" y="9944"/>
                  </a:lnTo>
                  <a:lnTo>
                    <a:pt x="11176" y="11049"/>
                  </a:lnTo>
                  <a:lnTo>
                    <a:pt x="11633" y="12141"/>
                  </a:lnTo>
                  <a:lnTo>
                    <a:pt x="12725" y="12598"/>
                  </a:lnTo>
                  <a:lnTo>
                    <a:pt x="13830" y="12141"/>
                  </a:lnTo>
                  <a:lnTo>
                    <a:pt x="14287" y="11049"/>
                  </a:lnTo>
                  <a:close/>
                </a:path>
                <a:path w="15875" h="13335">
                  <a:moveTo>
                    <a:pt x="14287" y="3784"/>
                  </a:moveTo>
                  <a:lnTo>
                    <a:pt x="13830" y="2692"/>
                  </a:lnTo>
                  <a:lnTo>
                    <a:pt x="13042" y="2374"/>
                  </a:lnTo>
                  <a:lnTo>
                    <a:pt x="12712" y="1574"/>
                  </a:lnTo>
                  <a:lnTo>
                    <a:pt x="11620" y="1130"/>
                  </a:lnTo>
                  <a:lnTo>
                    <a:pt x="11176" y="863"/>
                  </a:lnTo>
                  <a:lnTo>
                    <a:pt x="11023" y="457"/>
                  </a:lnTo>
                  <a:lnTo>
                    <a:pt x="9931" y="0"/>
                  </a:lnTo>
                  <a:lnTo>
                    <a:pt x="8826" y="457"/>
                  </a:lnTo>
                  <a:lnTo>
                    <a:pt x="8369" y="1549"/>
                  </a:lnTo>
                  <a:lnTo>
                    <a:pt x="8826" y="2654"/>
                  </a:lnTo>
                  <a:lnTo>
                    <a:pt x="9220" y="2819"/>
                  </a:lnTo>
                  <a:lnTo>
                    <a:pt x="9385" y="3213"/>
                  </a:lnTo>
                  <a:lnTo>
                    <a:pt x="10464" y="3670"/>
                  </a:lnTo>
                  <a:lnTo>
                    <a:pt x="11277" y="4102"/>
                  </a:lnTo>
                  <a:lnTo>
                    <a:pt x="11176" y="4343"/>
                  </a:lnTo>
                  <a:lnTo>
                    <a:pt x="11633" y="5448"/>
                  </a:lnTo>
                  <a:lnTo>
                    <a:pt x="12725" y="5905"/>
                  </a:lnTo>
                  <a:lnTo>
                    <a:pt x="13830" y="5448"/>
                  </a:lnTo>
                  <a:lnTo>
                    <a:pt x="14287" y="4343"/>
                  </a:lnTo>
                  <a:lnTo>
                    <a:pt x="14160" y="4076"/>
                  </a:lnTo>
                  <a:lnTo>
                    <a:pt x="14287" y="3784"/>
                  </a:lnTo>
                  <a:close/>
                </a:path>
                <a:path w="15875" h="13335">
                  <a:moveTo>
                    <a:pt x="15392" y="7137"/>
                  </a:moveTo>
                  <a:lnTo>
                    <a:pt x="14935" y="6032"/>
                  </a:lnTo>
                  <a:lnTo>
                    <a:pt x="13830" y="5575"/>
                  </a:lnTo>
                  <a:lnTo>
                    <a:pt x="12725" y="6032"/>
                  </a:lnTo>
                  <a:lnTo>
                    <a:pt x="12280" y="7137"/>
                  </a:lnTo>
                  <a:lnTo>
                    <a:pt x="12725" y="8242"/>
                  </a:lnTo>
                  <a:lnTo>
                    <a:pt x="13830" y="8686"/>
                  </a:lnTo>
                  <a:lnTo>
                    <a:pt x="14935" y="8242"/>
                  </a:lnTo>
                  <a:lnTo>
                    <a:pt x="15392" y="7137"/>
                  </a:lnTo>
                  <a:close/>
                </a:path>
              </a:pathLst>
            </a:custGeom>
            <a:solidFill>
              <a:srgbClr val="565658"/>
            </a:solidFill>
          </p:spPr>
          <p:txBody>
            <a:bodyPr wrap="square" lIns="0" tIns="0" rIns="0" bIns="0" rtlCol="0"/>
            <a:lstStyle/>
            <a:p/>
          </p:txBody>
        </p:sp>
        <p:sp>
          <p:nvSpPr>
            <p:cNvPr id="4243" name="object 4243" descr=""/>
            <p:cNvSpPr/>
            <p:nvPr/>
          </p:nvSpPr>
          <p:spPr>
            <a:xfrm>
              <a:off x="5964958" y="249899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244" name="object 4244" descr=""/>
            <p:cNvSpPr/>
            <p:nvPr/>
          </p:nvSpPr>
          <p:spPr>
            <a:xfrm>
              <a:off x="5963958" y="2492984"/>
              <a:ext cx="14604" cy="9525"/>
            </a:xfrm>
            <a:custGeom>
              <a:avLst/>
              <a:gdLst/>
              <a:ahLst/>
              <a:cxnLst/>
              <a:rect l="l" t="t" r="r" b="b"/>
              <a:pathLst>
                <a:path w="14604" h="9525">
                  <a:moveTo>
                    <a:pt x="5346" y="1549"/>
                  </a:moveTo>
                  <a:lnTo>
                    <a:pt x="4889" y="457"/>
                  </a:lnTo>
                  <a:lnTo>
                    <a:pt x="3784" y="0"/>
                  </a:lnTo>
                  <a:lnTo>
                    <a:pt x="2679" y="457"/>
                  </a:lnTo>
                  <a:lnTo>
                    <a:pt x="2349" y="1257"/>
                  </a:lnTo>
                  <a:lnTo>
                    <a:pt x="1574" y="1574"/>
                  </a:lnTo>
                  <a:lnTo>
                    <a:pt x="1117" y="2654"/>
                  </a:lnTo>
                  <a:lnTo>
                    <a:pt x="571" y="3759"/>
                  </a:lnTo>
                  <a:lnTo>
                    <a:pt x="0" y="4902"/>
                  </a:lnTo>
                  <a:lnTo>
                    <a:pt x="457" y="6007"/>
                  </a:lnTo>
                  <a:lnTo>
                    <a:pt x="1143" y="6299"/>
                  </a:lnTo>
                  <a:lnTo>
                    <a:pt x="457" y="6591"/>
                  </a:lnTo>
                  <a:lnTo>
                    <a:pt x="0" y="7696"/>
                  </a:lnTo>
                  <a:lnTo>
                    <a:pt x="457" y="8788"/>
                  </a:lnTo>
                  <a:lnTo>
                    <a:pt x="1549" y="9245"/>
                  </a:lnTo>
                  <a:lnTo>
                    <a:pt x="2654" y="8788"/>
                  </a:lnTo>
                  <a:lnTo>
                    <a:pt x="3111" y="7696"/>
                  </a:lnTo>
                  <a:lnTo>
                    <a:pt x="2654" y="6591"/>
                  </a:lnTo>
                  <a:lnTo>
                    <a:pt x="1943" y="6299"/>
                  </a:lnTo>
                  <a:lnTo>
                    <a:pt x="2654" y="6007"/>
                  </a:lnTo>
                  <a:lnTo>
                    <a:pt x="3086" y="4940"/>
                  </a:lnTo>
                  <a:lnTo>
                    <a:pt x="3213" y="4889"/>
                  </a:lnTo>
                  <a:lnTo>
                    <a:pt x="3644" y="3822"/>
                  </a:lnTo>
                  <a:lnTo>
                    <a:pt x="3771" y="3771"/>
                  </a:lnTo>
                  <a:lnTo>
                    <a:pt x="4089" y="2984"/>
                  </a:lnTo>
                  <a:lnTo>
                    <a:pt x="4889" y="2654"/>
                  </a:lnTo>
                  <a:lnTo>
                    <a:pt x="5346" y="1549"/>
                  </a:lnTo>
                  <a:close/>
                </a:path>
                <a:path w="14604" h="9525">
                  <a:moveTo>
                    <a:pt x="14287" y="3225"/>
                  </a:moveTo>
                  <a:lnTo>
                    <a:pt x="13830" y="2133"/>
                  </a:lnTo>
                  <a:lnTo>
                    <a:pt x="12725" y="1676"/>
                  </a:lnTo>
                  <a:lnTo>
                    <a:pt x="11633" y="2133"/>
                  </a:lnTo>
                  <a:lnTo>
                    <a:pt x="11176" y="3225"/>
                  </a:lnTo>
                  <a:lnTo>
                    <a:pt x="11633" y="4330"/>
                  </a:lnTo>
                  <a:lnTo>
                    <a:pt x="12725" y="4787"/>
                  </a:lnTo>
                  <a:lnTo>
                    <a:pt x="13830" y="4330"/>
                  </a:lnTo>
                  <a:lnTo>
                    <a:pt x="14287" y="3225"/>
                  </a:lnTo>
                  <a:close/>
                </a:path>
              </a:pathLst>
            </a:custGeom>
            <a:solidFill>
              <a:srgbClr val="565658"/>
            </a:solidFill>
          </p:spPr>
          <p:txBody>
            <a:bodyPr wrap="square" lIns="0" tIns="0" rIns="0" bIns="0" rtlCol="0"/>
            <a:lstStyle/>
            <a:p/>
          </p:txBody>
        </p:sp>
        <p:sp>
          <p:nvSpPr>
            <p:cNvPr id="4245" name="object 4245" descr=""/>
            <p:cNvSpPr/>
            <p:nvPr/>
          </p:nvSpPr>
          <p:spPr>
            <a:xfrm>
              <a:off x="5964960" y="250011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246" name="object 4246" descr=""/>
            <p:cNvSpPr/>
            <p:nvPr/>
          </p:nvSpPr>
          <p:spPr>
            <a:xfrm>
              <a:off x="5975005"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47" name="object 4247" descr=""/>
            <p:cNvSpPr/>
            <p:nvPr/>
          </p:nvSpPr>
          <p:spPr>
            <a:xfrm>
              <a:off x="5963958" y="2492425"/>
              <a:ext cx="13970" cy="12700"/>
            </a:xfrm>
            <a:custGeom>
              <a:avLst/>
              <a:gdLst/>
              <a:ahLst/>
              <a:cxnLst/>
              <a:rect l="l" t="t" r="r" b="b"/>
              <a:pathLst>
                <a:path w="13970" h="12700">
                  <a:moveTo>
                    <a:pt x="4229" y="11036"/>
                  </a:moveTo>
                  <a:lnTo>
                    <a:pt x="3771" y="9944"/>
                  </a:lnTo>
                  <a:lnTo>
                    <a:pt x="3644" y="9906"/>
                  </a:lnTo>
                  <a:lnTo>
                    <a:pt x="3213" y="8826"/>
                  </a:lnTo>
                  <a:lnTo>
                    <a:pt x="3086" y="8788"/>
                  </a:lnTo>
                  <a:lnTo>
                    <a:pt x="2654" y="7708"/>
                  </a:lnTo>
                  <a:lnTo>
                    <a:pt x="1549" y="7251"/>
                  </a:lnTo>
                  <a:lnTo>
                    <a:pt x="457" y="7708"/>
                  </a:lnTo>
                  <a:lnTo>
                    <a:pt x="0" y="8813"/>
                  </a:lnTo>
                  <a:lnTo>
                    <a:pt x="114" y="9093"/>
                  </a:lnTo>
                  <a:lnTo>
                    <a:pt x="0" y="9372"/>
                  </a:lnTo>
                  <a:lnTo>
                    <a:pt x="457" y="10464"/>
                  </a:lnTo>
                  <a:lnTo>
                    <a:pt x="1016" y="11582"/>
                  </a:lnTo>
                  <a:lnTo>
                    <a:pt x="1397" y="11747"/>
                  </a:lnTo>
                  <a:lnTo>
                    <a:pt x="1574" y="12141"/>
                  </a:lnTo>
                  <a:lnTo>
                    <a:pt x="2667" y="12598"/>
                  </a:lnTo>
                  <a:lnTo>
                    <a:pt x="3771" y="12141"/>
                  </a:lnTo>
                  <a:lnTo>
                    <a:pt x="4229" y="11036"/>
                  </a:lnTo>
                  <a:close/>
                </a:path>
                <a:path w="13970" h="12700">
                  <a:moveTo>
                    <a:pt x="6464" y="1549"/>
                  </a:moveTo>
                  <a:lnTo>
                    <a:pt x="6007" y="457"/>
                  </a:lnTo>
                  <a:lnTo>
                    <a:pt x="4902" y="0"/>
                  </a:lnTo>
                  <a:lnTo>
                    <a:pt x="3797" y="457"/>
                  </a:lnTo>
                  <a:lnTo>
                    <a:pt x="3479" y="1231"/>
                  </a:lnTo>
                  <a:lnTo>
                    <a:pt x="3225" y="1117"/>
                  </a:lnTo>
                  <a:lnTo>
                    <a:pt x="2120" y="1574"/>
                  </a:lnTo>
                  <a:lnTo>
                    <a:pt x="1955" y="1981"/>
                  </a:lnTo>
                  <a:lnTo>
                    <a:pt x="1574" y="2133"/>
                  </a:lnTo>
                  <a:lnTo>
                    <a:pt x="1117" y="3225"/>
                  </a:lnTo>
                  <a:lnTo>
                    <a:pt x="1422" y="3975"/>
                  </a:lnTo>
                  <a:lnTo>
                    <a:pt x="457" y="4356"/>
                  </a:lnTo>
                  <a:lnTo>
                    <a:pt x="0" y="5461"/>
                  </a:lnTo>
                  <a:lnTo>
                    <a:pt x="457" y="6565"/>
                  </a:lnTo>
                  <a:lnTo>
                    <a:pt x="1549" y="7023"/>
                  </a:lnTo>
                  <a:lnTo>
                    <a:pt x="2654" y="6565"/>
                  </a:lnTo>
                  <a:lnTo>
                    <a:pt x="3111" y="5461"/>
                  </a:lnTo>
                  <a:lnTo>
                    <a:pt x="2806" y="4737"/>
                  </a:lnTo>
                  <a:lnTo>
                    <a:pt x="3771" y="4330"/>
                  </a:lnTo>
                  <a:lnTo>
                    <a:pt x="3924" y="3937"/>
                  </a:lnTo>
                  <a:lnTo>
                    <a:pt x="4330" y="3771"/>
                  </a:lnTo>
                  <a:lnTo>
                    <a:pt x="4635" y="3009"/>
                  </a:lnTo>
                  <a:lnTo>
                    <a:pt x="4902" y="3111"/>
                  </a:lnTo>
                  <a:lnTo>
                    <a:pt x="6007" y="2654"/>
                  </a:lnTo>
                  <a:lnTo>
                    <a:pt x="6464" y="1549"/>
                  </a:lnTo>
                  <a:close/>
                </a:path>
                <a:path w="13970" h="12700">
                  <a:moveTo>
                    <a:pt x="13728" y="2667"/>
                  </a:moveTo>
                  <a:lnTo>
                    <a:pt x="13271" y="1574"/>
                  </a:lnTo>
                  <a:lnTo>
                    <a:pt x="12166" y="1117"/>
                  </a:lnTo>
                  <a:lnTo>
                    <a:pt x="11074" y="1574"/>
                  </a:lnTo>
                  <a:lnTo>
                    <a:pt x="10617" y="2667"/>
                  </a:lnTo>
                  <a:lnTo>
                    <a:pt x="11074" y="3771"/>
                  </a:lnTo>
                  <a:lnTo>
                    <a:pt x="12166" y="4229"/>
                  </a:lnTo>
                  <a:lnTo>
                    <a:pt x="13271" y="3771"/>
                  </a:lnTo>
                  <a:lnTo>
                    <a:pt x="13728" y="2667"/>
                  </a:lnTo>
                  <a:close/>
                </a:path>
              </a:pathLst>
            </a:custGeom>
            <a:solidFill>
              <a:srgbClr val="565658"/>
            </a:solidFill>
          </p:spPr>
          <p:txBody>
            <a:bodyPr wrap="square" lIns="0" tIns="0" rIns="0" bIns="0" rtlCol="0"/>
            <a:lstStyle/>
            <a:p/>
          </p:txBody>
        </p:sp>
        <p:sp>
          <p:nvSpPr>
            <p:cNvPr id="4248" name="object 4248" descr=""/>
            <p:cNvSpPr/>
            <p:nvPr/>
          </p:nvSpPr>
          <p:spPr>
            <a:xfrm>
              <a:off x="5968307"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49" name="object 4249" descr=""/>
            <p:cNvSpPr/>
            <p:nvPr/>
          </p:nvSpPr>
          <p:spPr>
            <a:xfrm>
              <a:off x="5965076" y="2492425"/>
              <a:ext cx="13335" cy="5715"/>
            </a:xfrm>
            <a:custGeom>
              <a:avLst/>
              <a:gdLst/>
              <a:ahLst/>
              <a:cxnLst/>
              <a:rect l="l" t="t" r="r" b="b"/>
              <a:pathLst>
                <a:path w="13335" h="5714">
                  <a:moveTo>
                    <a:pt x="5346" y="1549"/>
                  </a:moveTo>
                  <a:lnTo>
                    <a:pt x="4889" y="457"/>
                  </a:lnTo>
                  <a:lnTo>
                    <a:pt x="3784" y="0"/>
                  </a:lnTo>
                  <a:lnTo>
                    <a:pt x="2679" y="457"/>
                  </a:lnTo>
                  <a:lnTo>
                    <a:pt x="2628" y="584"/>
                  </a:lnTo>
                  <a:lnTo>
                    <a:pt x="1562" y="1016"/>
                  </a:lnTo>
                  <a:lnTo>
                    <a:pt x="1231" y="1816"/>
                  </a:lnTo>
                  <a:lnTo>
                    <a:pt x="457" y="2133"/>
                  </a:lnTo>
                  <a:lnTo>
                    <a:pt x="0" y="3225"/>
                  </a:lnTo>
                  <a:lnTo>
                    <a:pt x="457" y="4330"/>
                  </a:lnTo>
                  <a:lnTo>
                    <a:pt x="1549" y="4787"/>
                  </a:lnTo>
                  <a:lnTo>
                    <a:pt x="2654" y="4330"/>
                  </a:lnTo>
                  <a:lnTo>
                    <a:pt x="2971" y="3543"/>
                  </a:lnTo>
                  <a:lnTo>
                    <a:pt x="3771" y="3213"/>
                  </a:lnTo>
                  <a:lnTo>
                    <a:pt x="4889" y="2654"/>
                  </a:lnTo>
                  <a:lnTo>
                    <a:pt x="5346" y="1549"/>
                  </a:lnTo>
                  <a:close/>
                </a:path>
                <a:path w="13335" h="5714">
                  <a:moveTo>
                    <a:pt x="13169" y="3784"/>
                  </a:moveTo>
                  <a:lnTo>
                    <a:pt x="12712" y="2692"/>
                  </a:lnTo>
                  <a:lnTo>
                    <a:pt x="11607" y="2235"/>
                  </a:lnTo>
                  <a:lnTo>
                    <a:pt x="11099" y="2451"/>
                  </a:lnTo>
                  <a:lnTo>
                    <a:pt x="11480" y="1549"/>
                  </a:lnTo>
                  <a:lnTo>
                    <a:pt x="11023" y="457"/>
                  </a:lnTo>
                  <a:lnTo>
                    <a:pt x="9918" y="0"/>
                  </a:lnTo>
                  <a:lnTo>
                    <a:pt x="8826" y="457"/>
                  </a:lnTo>
                  <a:lnTo>
                    <a:pt x="8369" y="1549"/>
                  </a:lnTo>
                  <a:lnTo>
                    <a:pt x="8826" y="2654"/>
                  </a:lnTo>
                  <a:lnTo>
                    <a:pt x="9918" y="3111"/>
                  </a:lnTo>
                  <a:lnTo>
                    <a:pt x="10426" y="2908"/>
                  </a:lnTo>
                  <a:lnTo>
                    <a:pt x="10058" y="3784"/>
                  </a:lnTo>
                  <a:lnTo>
                    <a:pt x="10515" y="4889"/>
                  </a:lnTo>
                  <a:lnTo>
                    <a:pt x="11607" y="5346"/>
                  </a:lnTo>
                  <a:lnTo>
                    <a:pt x="12712" y="4889"/>
                  </a:lnTo>
                  <a:lnTo>
                    <a:pt x="13169" y="3784"/>
                  </a:lnTo>
                  <a:close/>
                </a:path>
              </a:pathLst>
            </a:custGeom>
            <a:solidFill>
              <a:srgbClr val="565658"/>
            </a:solidFill>
          </p:spPr>
          <p:txBody>
            <a:bodyPr wrap="square" lIns="0" tIns="0" rIns="0" bIns="0" rtlCol="0"/>
            <a:lstStyle/>
            <a:p/>
          </p:txBody>
        </p:sp>
        <p:sp>
          <p:nvSpPr>
            <p:cNvPr id="4250" name="object 4250" descr=""/>
            <p:cNvSpPr/>
            <p:nvPr/>
          </p:nvSpPr>
          <p:spPr>
            <a:xfrm>
              <a:off x="5982272" y="249118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4251" name="object 4251" descr=""/>
            <p:cNvSpPr/>
            <p:nvPr/>
          </p:nvSpPr>
          <p:spPr>
            <a:xfrm>
              <a:off x="5981714" y="2488951"/>
              <a:ext cx="1270" cy="635"/>
            </a:xfrm>
            <a:custGeom>
              <a:avLst/>
              <a:gdLst/>
              <a:ahLst/>
              <a:cxnLst/>
              <a:rect l="l" t="t" r="r" b="b"/>
              <a:pathLst>
                <a:path w="1270" h="635">
                  <a:moveTo>
                    <a:pt x="1117" y="0"/>
                  </a:moveTo>
                  <a:lnTo>
                    <a:pt x="558" y="558"/>
                  </a:lnTo>
                  <a:lnTo>
                    <a:pt x="0" y="558"/>
                  </a:lnTo>
                </a:path>
              </a:pathLst>
            </a:custGeom>
            <a:ln w="3175">
              <a:solidFill>
                <a:srgbClr val="565658"/>
              </a:solidFill>
            </a:ln>
          </p:spPr>
          <p:txBody>
            <a:bodyPr wrap="square" lIns="0" tIns="0" rIns="0" bIns="0" rtlCol="0"/>
            <a:lstStyle/>
            <a:p/>
          </p:txBody>
        </p:sp>
        <p:sp>
          <p:nvSpPr>
            <p:cNvPr id="4252" name="object 4252" descr=""/>
            <p:cNvSpPr/>
            <p:nvPr/>
          </p:nvSpPr>
          <p:spPr>
            <a:xfrm>
              <a:off x="5972886" y="2492425"/>
              <a:ext cx="6985" cy="12065"/>
            </a:xfrm>
            <a:custGeom>
              <a:avLst/>
              <a:gdLst/>
              <a:ahLst/>
              <a:cxnLst/>
              <a:rect l="l" t="t" r="r" b="b"/>
              <a:pathLst>
                <a:path w="6985" h="12064">
                  <a:moveTo>
                    <a:pt x="4241" y="2108"/>
                  </a:moveTo>
                  <a:lnTo>
                    <a:pt x="3784" y="1016"/>
                  </a:lnTo>
                  <a:lnTo>
                    <a:pt x="2692" y="571"/>
                  </a:lnTo>
                  <a:lnTo>
                    <a:pt x="1549" y="0"/>
                  </a:lnTo>
                  <a:lnTo>
                    <a:pt x="457" y="457"/>
                  </a:lnTo>
                  <a:lnTo>
                    <a:pt x="0" y="1549"/>
                  </a:lnTo>
                  <a:lnTo>
                    <a:pt x="457" y="2654"/>
                  </a:lnTo>
                  <a:lnTo>
                    <a:pt x="1536" y="3111"/>
                  </a:lnTo>
                  <a:lnTo>
                    <a:pt x="2679" y="3670"/>
                  </a:lnTo>
                  <a:lnTo>
                    <a:pt x="3784" y="3213"/>
                  </a:lnTo>
                  <a:lnTo>
                    <a:pt x="4241" y="2108"/>
                  </a:lnTo>
                  <a:close/>
                </a:path>
                <a:path w="6985" h="12064">
                  <a:moveTo>
                    <a:pt x="5918" y="9931"/>
                  </a:moveTo>
                  <a:lnTo>
                    <a:pt x="5461" y="8826"/>
                  </a:lnTo>
                  <a:lnTo>
                    <a:pt x="4356" y="8382"/>
                  </a:lnTo>
                  <a:lnTo>
                    <a:pt x="3251" y="8826"/>
                  </a:lnTo>
                  <a:lnTo>
                    <a:pt x="2806" y="9931"/>
                  </a:lnTo>
                  <a:lnTo>
                    <a:pt x="3251" y="11036"/>
                  </a:lnTo>
                  <a:lnTo>
                    <a:pt x="4356" y="11493"/>
                  </a:lnTo>
                  <a:lnTo>
                    <a:pt x="5461" y="11036"/>
                  </a:lnTo>
                  <a:lnTo>
                    <a:pt x="5918" y="9931"/>
                  </a:lnTo>
                  <a:close/>
                </a:path>
                <a:path w="6985" h="12064">
                  <a:moveTo>
                    <a:pt x="6464" y="5461"/>
                  </a:moveTo>
                  <a:lnTo>
                    <a:pt x="6007" y="4356"/>
                  </a:lnTo>
                  <a:lnTo>
                    <a:pt x="4902" y="3911"/>
                  </a:lnTo>
                  <a:lnTo>
                    <a:pt x="3797" y="4356"/>
                  </a:lnTo>
                  <a:lnTo>
                    <a:pt x="3352" y="5461"/>
                  </a:lnTo>
                  <a:lnTo>
                    <a:pt x="3797" y="6565"/>
                  </a:lnTo>
                  <a:lnTo>
                    <a:pt x="4902" y="7023"/>
                  </a:lnTo>
                  <a:lnTo>
                    <a:pt x="6007" y="6565"/>
                  </a:lnTo>
                  <a:lnTo>
                    <a:pt x="6464" y="5461"/>
                  </a:lnTo>
                  <a:close/>
                </a:path>
              </a:pathLst>
            </a:custGeom>
            <a:solidFill>
              <a:srgbClr val="565658"/>
            </a:solidFill>
          </p:spPr>
          <p:txBody>
            <a:bodyPr wrap="square" lIns="0" tIns="0" rIns="0" bIns="0" rtlCol="0"/>
            <a:lstStyle/>
            <a:p/>
          </p:txBody>
        </p:sp>
        <p:sp>
          <p:nvSpPr>
            <p:cNvPr id="4253" name="object 4253" descr=""/>
            <p:cNvSpPr/>
            <p:nvPr/>
          </p:nvSpPr>
          <p:spPr>
            <a:xfrm>
              <a:off x="5722655" y="2501229"/>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254" name="object 4254" descr=""/>
            <p:cNvSpPr/>
            <p:nvPr/>
          </p:nvSpPr>
          <p:spPr>
            <a:xfrm>
              <a:off x="5723903" y="2489072"/>
              <a:ext cx="259715" cy="16510"/>
            </a:xfrm>
            <a:custGeom>
              <a:avLst/>
              <a:gdLst/>
              <a:ahLst/>
              <a:cxnLst/>
              <a:rect l="l" t="t" r="r" b="b"/>
              <a:pathLst>
                <a:path w="259714" h="16510">
                  <a:moveTo>
                    <a:pt x="3111" y="14389"/>
                  </a:moveTo>
                  <a:lnTo>
                    <a:pt x="2654" y="13296"/>
                  </a:lnTo>
                  <a:lnTo>
                    <a:pt x="1549" y="12839"/>
                  </a:lnTo>
                  <a:lnTo>
                    <a:pt x="444" y="13296"/>
                  </a:lnTo>
                  <a:lnTo>
                    <a:pt x="0" y="14389"/>
                  </a:lnTo>
                  <a:lnTo>
                    <a:pt x="444" y="15494"/>
                  </a:lnTo>
                  <a:lnTo>
                    <a:pt x="1549" y="15951"/>
                  </a:lnTo>
                  <a:lnTo>
                    <a:pt x="2654" y="15494"/>
                  </a:lnTo>
                  <a:lnTo>
                    <a:pt x="3111" y="14389"/>
                  </a:lnTo>
                  <a:close/>
                </a:path>
                <a:path w="259714" h="16510">
                  <a:moveTo>
                    <a:pt x="255447" y="11049"/>
                  </a:moveTo>
                  <a:lnTo>
                    <a:pt x="254990" y="9944"/>
                  </a:lnTo>
                  <a:lnTo>
                    <a:pt x="253885" y="9486"/>
                  </a:lnTo>
                  <a:lnTo>
                    <a:pt x="252780" y="9944"/>
                  </a:lnTo>
                  <a:lnTo>
                    <a:pt x="252336" y="11049"/>
                  </a:lnTo>
                  <a:lnTo>
                    <a:pt x="252552" y="11607"/>
                  </a:lnTo>
                  <a:lnTo>
                    <a:pt x="252336" y="12166"/>
                  </a:lnTo>
                  <a:lnTo>
                    <a:pt x="252628" y="12903"/>
                  </a:lnTo>
                  <a:lnTo>
                    <a:pt x="251688" y="13296"/>
                  </a:lnTo>
                  <a:lnTo>
                    <a:pt x="251231" y="14389"/>
                  </a:lnTo>
                  <a:lnTo>
                    <a:pt x="251688" y="15494"/>
                  </a:lnTo>
                  <a:lnTo>
                    <a:pt x="252780" y="15951"/>
                  </a:lnTo>
                  <a:lnTo>
                    <a:pt x="253885" y="15494"/>
                  </a:lnTo>
                  <a:lnTo>
                    <a:pt x="254342" y="14389"/>
                  </a:lnTo>
                  <a:lnTo>
                    <a:pt x="254025" y="13665"/>
                  </a:lnTo>
                  <a:lnTo>
                    <a:pt x="254990" y="13258"/>
                  </a:lnTo>
                  <a:lnTo>
                    <a:pt x="255447" y="12166"/>
                  </a:lnTo>
                  <a:lnTo>
                    <a:pt x="255206" y="11607"/>
                  </a:lnTo>
                  <a:lnTo>
                    <a:pt x="255447" y="11049"/>
                  </a:lnTo>
                  <a:close/>
                </a:path>
                <a:path w="259714" h="16510">
                  <a:moveTo>
                    <a:pt x="259359" y="1562"/>
                  </a:moveTo>
                  <a:lnTo>
                    <a:pt x="258902" y="457"/>
                  </a:lnTo>
                  <a:lnTo>
                    <a:pt x="257810" y="0"/>
                  </a:lnTo>
                  <a:lnTo>
                    <a:pt x="256705" y="457"/>
                  </a:lnTo>
                  <a:lnTo>
                    <a:pt x="256247" y="1562"/>
                  </a:lnTo>
                  <a:lnTo>
                    <a:pt x="256705" y="2654"/>
                  </a:lnTo>
                  <a:lnTo>
                    <a:pt x="257810" y="3111"/>
                  </a:lnTo>
                  <a:lnTo>
                    <a:pt x="258902" y="2654"/>
                  </a:lnTo>
                  <a:lnTo>
                    <a:pt x="259359" y="1562"/>
                  </a:lnTo>
                  <a:close/>
                </a:path>
              </a:pathLst>
            </a:custGeom>
            <a:solidFill>
              <a:srgbClr val="565658"/>
            </a:solidFill>
          </p:spPr>
          <p:txBody>
            <a:bodyPr wrap="square" lIns="0" tIns="0" rIns="0" bIns="0" rtlCol="0"/>
            <a:lstStyle/>
            <a:p/>
          </p:txBody>
        </p:sp>
        <p:sp>
          <p:nvSpPr>
            <p:cNvPr id="4255" name="object 4255" descr=""/>
            <p:cNvSpPr/>
            <p:nvPr/>
          </p:nvSpPr>
          <p:spPr>
            <a:xfrm>
              <a:off x="5981715" y="24900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56" name="object 4256" descr=""/>
            <p:cNvSpPr/>
            <p:nvPr/>
          </p:nvSpPr>
          <p:spPr>
            <a:xfrm>
              <a:off x="5975134" y="2494102"/>
              <a:ext cx="3810" cy="4445"/>
            </a:xfrm>
            <a:custGeom>
              <a:avLst/>
              <a:gdLst/>
              <a:ahLst/>
              <a:cxnLst/>
              <a:rect l="l" t="t" r="r" b="b"/>
              <a:pathLst>
                <a:path w="3810" h="4444">
                  <a:moveTo>
                    <a:pt x="3670" y="2667"/>
                  </a:moveTo>
                  <a:lnTo>
                    <a:pt x="3213" y="1574"/>
                  </a:lnTo>
                  <a:lnTo>
                    <a:pt x="2654" y="457"/>
                  </a:lnTo>
                  <a:lnTo>
                    <a:pt x="1549" y="0"/>
                  </a:lnTo>
                  <a:lnTo>
                    <a:pt x="457" y="457"/>
                  </a:lnTo>
                  <a:lnTo>
                    <a:pt x="0" y="1549"/>
                  </a:lnTo>
                  <a:lnTo>
                    <a:pt x="457" y="2654"/>
                  </a:lnTo>
                  <a:lnTo>
                    <a:pt x="1003" y="3771"/>
                  </a:lnTo>
                  <a:lnTo>
                    <a:pt x="2108" y="4229"/>
                  </a:lnTo>
                  <a:lnTo>
                    <a:pt x="3213" y="3771"/>
                  </a:lnTo>
                  <a:lnTo>
                    <a:pt x="3670" y="2667"/>
                  </a:lnTo>
                  <a:close/>
                </a:path>
              </a:pathLst>
            </a:custGeom>
            <a:solidFill>
              <a:srgbClr val="565658"/>
            </a:solidFill>
          </p:spPr>
          <p:txBody>
            <a:bodyPr wrap="square" lIns="0" tIns="0" rIns="0" bIns="0" rtlCol="0"/>
            <a:lstStyle/>
            <a:p/>
          </p:txBody>
        </p:sp>
        <p:sp>
          <p:nvSpPr>
            <p:cNvPr id="4257" name="object 4257" descr=""/>
            <p:cNvSpPr/>
            <p:nvPr/>
          </p:nvSpPr>
          <p:spPr>
            <a:xfrm>
              <a:off x="5724887" y="2503467"/>
              <a:ext cx="635" cy="1270"/>
            </a:xfrm>
            <a:custGeom>
              <a:avLst/>
              <a:gdLst/>
              <a:ahLst/>
              <a:cxnLst/>
              <a:rect l="l" t="t" r="r" b="b"/>
              <a:pathLst>
                <a:path w="635" h="1269">
                  <a:moveTo>
                    <a:pt x="0" y="1117"/>
                  </a:moveTo>
                  <a:lnTo>
                    <a:pt x="571" y="0"/>
                  </a:lnTo>
                </a:path>
              </a:pathLst>
            </a:custGeom>
            <a:ln w="3175">
              <a:solidFill>
                <a:srgbClr val="565658"/>
              </a:solidFill>
            </a:ln>
          </p:spPr>
          <p:txBody>
            <a:bodyPr wrap="square" lIns="0" tIns="0" rIns="0" bIns="0" rtlCol="0"/>
            <a:lstStyle/>
            <a:p/>
          </p:txBody>
        </p:sp>
        <p:sp>
          <p:nvSpPr>
            <p:cNvPr id="4258" name="object 4258" descr=""/>
            <p:cNvSpPr/>
            <p:nvPr/>
          </p:nvSpPr>
          <p:spPr>
            <a:xfrm>
              <a:off x="5981715" y="249062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4259" name="object 4259" descr=""/>
            <p:cNvSpPr/>
            <p:nvPr/>
          </p:nvSpPr>
          <p:spPr>
            <a:xfrm>
              <a:off x="5981715" y="24895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260" name="object 4260" descr=""/>
            <p:cNvSpPr/>
            <p:nvPr/>
          </p:nvSpPr>
          <p:spPr>
            <a:xfrm>
              <a:off x="5723770" y="2504582"/>
              <a:ext cx="1270" cy="1905"/>
            </a:xfrm>
            <a:custGeom>
              <a:avLst/>
              <a:gdLst/>
              <a:ahLst/>
              <a:cxnLst/>
              <a:rect l="l" t="t" r="r" b="b"/>
              <a:pathLst>
                <a:path w="1270" h="1905">
                  <a:moveTo>
                    <a:pt x="0" y="1676"/>
                  </a:moveTo>
                  <a:lnTo>
                    <a:pt x="1117" y="0"/>
                  </a:lnTo>
                </a:path>
              </a:pathLst>
            </a:custGeom>
            <a:ln w="3175">
              <a:solidFill>
                <a:srgbClr val="565658"/>
              </a:solidFill>
            </a:ln>
          </p:spPr>
          <p:txBody>
            <a:bodyPr wrap="square" lIns="0" tIns="0" rIns="0" bIns="0" rtlCol="0"/>
            <a:lstStyle/>
            <a:p/>
          </p:txBody>
        </p:sp>
        <p:sp>
          <p:nvSpPr>
            <p:cNvPr id="4261" name="object 4261" descr=""/>
            <p:cNvSpPr/>
            <p:nvPr/>
          </p:nvSpPr>
          <p:spPr>
            <a:xfrm>
              <a:off x="5723769" y="2501227"/>
              <a:ext cx="1905" cy="2540"/>
            </a:xfrm>
            <a:custGeom>
              <a:avLst/>
              <a:gdLst/>
              <a:ahLst/>
              <a:cxnLst/>
              <a:rect l="l" t="t" r="r" b="b"/>
              <a:pathLst>
                <a:path w="1904" h="2539">
                  <a:moveTo>
                    <a:pt x="1689" y="2235"/>
                  </a:moveTo>
                  <a:lnTo>
                    <a:pt x="1117" y="1130"/>
                  </a:lnTo>
                  <a:lnTo>
                    <a:pt x="0" y="0"/>
                  </a:lnTo>
                </a:path>
              </a:pathLst>
            </a:custGeom>
            <a:ln w="3175">
              <a:solidFill>
                <a:srgbClr val="565658"/>
              </a:solidFill>
            </a:ln>
          </p:spPr>
          <p:txBody>
            <a:bodyPr wrap="square" lIns="0" tIns="0" rIns="0" bIns="0" rtlCol="0"/>
            <a:lstStyle/>
            <a:p/>
          </p:txBody>
        </p:sp>
        <p:sp>
          <p:nvSpPr>
            <p:cNvPr id="4262" name="object 4262" descr=""/>
            <p:cNvSpPr/>
            <p:nvPr/>
          </p:nvSpPr>
          <p:spPr>
            <a:xfrm>
              <a:off x="5578608" y="2371148"/>
              <a:ext cx="5080" cy="0"/>
            </a:xfrm>
            <a:custGeom>
              <a:avLst/>
              <a:gdLst/>
              <a:ahLst/>
              <a:cxnLst/>
              <a:rect l="l" t="t" r="r" b="b"/>
              <a:pathLst>
                <a:path w="5079" h="0">
                  <a:moveTo>
                    <a:pt x="4470" y="0"/>
                  </a:moveTo>
                  <a:lnTo>
                    <a:pt x="1117" y="0"/>
                  </a:lnTo>
                  <a:lnTo>
                    <a:pt x="0" y="0"/>
                  </a:lnTo>
                </a:path>
              </a:pathLst>
            </a:custGeom>
            <a:ln w="3175">
              <a:solidFill>
                <a:srgbClr val="565658"/>
              </a:solidFill>
            </a:ln>
          </p:spPr>
          <p:txBody>
            <a:bodyPr wrap="square" lIns="0" tIns="0" rIns="0" bIns="0" rtlCol="0"/>
            <a:lstStyle/>
            <a:p/>
          </p:txBody>
        </p:sp>
        <p:sp>
          <p:nvSpPr>
            <p:cNvPr id="4263" name="object 4263" descr=""/>
            <p:cNvSpPr/>
            <p:nvPr/>
          </p:nvSpPr>
          <p:spPr>
            <a:xfrm>
              <a:off x="5534511" y="2414693"/>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264" name="object 4264" descr=""/>
            <p:cNvSpPr/>
            <p:nvPr/>
          </p:nvSpPr>
          <p:spPr>
            <a:xfrm>
              <a:off x="5531721" y="2414693"/>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4265" name="object 4265" descr=""/>
            <p:cNvSpPr/>
            <p:nvPr/>
          </p:nvSpPr>
          <p:spPr>
            <a:xfrm>
              <a:off x="5836000"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266" name="object 4266" descr=""/>
            <p:cNvSpPr/>
            <p:nvPr/>
          </p:nvSpPr>
          <p:spPr>
            <a:xfrm>
              <a:off x="5598160" y="2509054"/>
              <a:ext cx="0" cy="37465"/>
            </a:xfrm>
            <a:custGeom>
              <a:avLst/>
              <a:gdLst/>
              <a:ahLst/>
              <a:cxnLst/>
              <a:rect l="l" t="t" r="r" b="b"/>
              <a:pathLst>
                <a:path w="0" h="37464">
                  <a:moveTo>
                    <a:pt x="0" y="37401"/>
                  </a:moveTo>
                  <a:lnTo>
                    <a:pt x="0" y="0"/>
                  </a:lnTo>
                </a:path>
              </a:pathLst>
            </a:custGeom>
            <a:ln w="3175">
              <a:solidFill>
                <a:srgbClr val="565658"/>
              </a:solidFill>
            </a:ln>
          </p:spPr>
          <p:txBody>
            <a:bodyPr wrap="square" lIns="0" tIns="0" rIns="0" bIns="0" rtlCol="0"/>
            <a:lstStyle/>
            <a:p/>
          </p:txBody>
        </p:sp>
        <p:sp>
          <p:nvSpPr>
            <p:cNvPr id="4267" name="object 4267" descr=""/>
            <p:cNvSpPr/>
            <p:nvPr/>
          </p:nvSpPr>
          <p:spPr>
            <a:xfrm>
              <a:off x="5404422" y="2591674"/>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4268" name="object 4268" descr=""/>
            <p:cNvSpPr/>
            <p:nvPr/>
          </p:nvSpPr>
          <p:spPr>
            <a:xfrm>
              <a:off x="5596486" y="2502904"/>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269" name="object 4269" descr=""/>
            <p:cNvSpPr/>
            <p:nvPr/>
          </p:nvSpPr>
          <p:spPr>
            <a:xfrm>
              <a:off x="5299462" y="2467174"/>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4270" name="object 4270" descr=""/>
            <p:cNvSpPr/>
            <p:nvPr/>
          </p:nvSpPr>
          <p:spPr>
            <a:xfrm>
              <a:off x="5404976" y="2592232"/>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4271" name="object 4271" descr=""/>
            <p:cNvSpPr/>
            <p:nvPr/>
          </p:nvSpPr>
          <p:spPr>
            <a:xfrm>
              <a:off x="5531721" y="2411903"/>
              <a:ext cx="5080" cy="0"/>
            </a:xfrm>
            <a:custGeom>
              <a:avLst/>
              <a:gdLst/>
              <a:ahLst/>
              <a:cxnLst/>
              <a:rect l="l" t="t" r="r" b="b"/>
              <a:pathLst>
                <a:path w="5079" h="0">
                  <a:moveTo>
                    <a:pt x="0" y="0"/>
                  </a:moveTo>
                  <a:lnTo>
                    <a:pt x="4470" y="0"/>
                  </a:lnTo>
                  <a:lnTo>
                    <a:pt x="5029" y="0"/>
                  </a:lnTo>
                </a:path>
              </a:pathLst>
            </a:custGeom>
            <a:ln w="3175">
              <a:solidFill>
                <a:srgbClr val="565658"/>
              </a:solidFill>
            </a:ln>
          </p:spPr>
          <p:txBody>
            <a:bodyPr wrap="square" lIns="0" tIns="0" rIns="0" bIns="0" rtlCol="0"/>
            <a:lstStyle/>
            <a:p/>
          </p:txBody>
        </p:sp>
        <p:sp>
          <p:nvSpPr>
            <p:cNvPr id="4272" name="object 4272" descr=""/>
            <p:cNvSpPr/>
            <p:nvPr/>
          </p:nvSpPr>
          <p:spPr>
            <a:xfrm>
              <a:off x="5299462" y="2467173"/>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4273" name="object 4273" descr=""/>
            <p:cNvSpPr/>
            <p:nvPr/>
          </p:nvSpPr>
          <p:spPr>
            <a:xfrm>
              <a:off x="5596486" y="2510166"/>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274" name="object 4274" descr=""/>
            <p:cNvSpPr/>
            <p:nvPr/>
          </p:nvSpPr>
          <p:spPr>
            <a:xfrm>
              <a:off x="6176674" y="252591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75" name="object 4275" descr=""/>
            <p:cNvSpPr/>
            <p:nvPr/>
          </p:nvSpPr>
          <p:spPr>
            <a:xfrm>
              <a:off x="5569126" y="2467741"/>
              <a:ext cx="0" cy="78740"/>
            </a:xfrm>
            <a:custGeom>
              <a:avLst/>
              <a:gdLst/>
              <a:ahLst/>
              <a:cxnLst/>
              <a:rect l="l" t="t" r="r" b="b"/>
              <a:pathLst>
                <a:path w="0" h="78739">
                  <a:moveTo>
                    <a:pt x="0" y="78714"/>
                  </a:moveTo>
                  <a:lnTo>
                    <a:pt x="0" y="0"/>
                  </a:lnTo>
                </a:path>
              </a:pathLst>
            </a:custGeom>
            <a:ln w="3175">
              <a:solidFill>
                <a:srgbClr val="565658"/>
              </a:solidFill>
            </a:ln>
          </p:spPr>
          <p:txBody>
            <a:bodyPr wrap="square" lIns="0" tIns="0" rIns="0" bIns="0" rtlCol="0"/>
            <a:lstStyle/>
            <a:p/>
          </p:txBody>
        </p:sp>
        <p:sp>
          <p:nvSpPr>
            <p:cNvPr id="4276" name="object 4276" descr=""/>
            <p:cNvSpPr/>
            <p:nvPr/>
          </p:nvSpPr>
          <p:spPr>
            <a:xfrm>
              <a:off x="5598160" y="2467741"/>
              <a:ext cx="0" cy="37465"/>
            </a:xfrm>
            <a:custGeom>
              <a:avLst/>
              <a:gdLst/>
              <a:ahLst/>
              <a:cxnLst/>
              <a:rect l="l" t="t" r="r" b="b"/>
              <a:pathLst>
                <a:path w="0" h="37464">
                  <a:moveTo>
                    <a:pt x="0" y="37401"/>
                  </a:moveTo>
                  <a:lnTo>
                    <a:pt x="0" y="0"/>
                  </a:lnTo>
                </a:path>
              </a:pathLst>
            </a:custGeom>
            <a:ln w="3175">
              <a:solidFill>
                <a:srgbClr val="565658"/>
              </a:solidFill>
            </a:ln>
          </p:spPr>
          <p:txBody>
            <a:bodyPr wrap="square" lIns="0" tIns="0" rIns="0" bIns="0" rtlCol="0"/>
            <a:lstStyle/>
            <a:p/>
          </p:txBody>
        </p:sp>
        <p:sp>
          <p:nvSpPr>
            <p:cNvPr id="4277" name="object 4277" descr=""/>
            <p:cNvSpPr/>
            <p:nvPr/>
          </p:nvSpPr>
          <p:spPr>
            <a:xfrm>
              <a:off x="5579729" y="2371148"/>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4278" name="object 4278" descr=""/>
            <p:cNvSpPr/>
            <p:nvPr/>
          </p:nvSpPr>
          <p:spPr>
            <a:xfrm>
              <a:off x="5570919" y="25655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79" name="object 4279" descr=""/>
            <p:cNvSpPr/>
            <p:nvPr/>
          </p:nvSpPr>
          <p:spPr>
            <a:xfrm>
              <a:off x="5532273" y="2411903"/>
              <a:ext cx="5080" cy="0"/>
            </a:xfrm>
            <a:custGeom>
              <a:avLst/>
              <a:gdLst/>
              <a:ahLst/>
              <a:cxnLst/>
              <a:rect l="l" t="t" r="r" b="b"/>
              <a:pathLst>
                <a:path w="5079" h="0">
                  <a:moveTo>
                    <a:pt x="4470" y="0"/>
                  </a:moveTo>
                  <a:lnTo>
                    <a:pt x="3911" y="0"/>
                  </a:lnTo>
                  <a:lnTo>
                    <a:pt x="0" y="0"/>
                  </a:lnTo>
                </a:path>
              </a:pathLst>
            </a:custGeom>
            <a:ln w="3175">
              <a:solidFill>
                <a:srgbClr val="565658"/>
              </a:solidFill>
            </a:ln>
          </p:spPr>
          <p:txBody>
            <a:bodyPr wrap="square" lIns="0" tIns="0" rIns="0" bIns="0" rtlCol="0"/>
            <a:lstStyle/>
            <a:p/>
          </p:txBody>
        </p:sp>
        <p:sp>
          <p:nvSpPr>
            <p:cNvPr id="4280" name="object 4280" descr=""/>
            <p:cNvSpPr/>
            <p:nvPr/>
          </p:nvSpPr>
          <p:spPr>
            <a:xfrm>
              <a:off x="6178788" y="2530264"/>
              <a:ext cx="7620" cy="0"/>
            </a:xfrm>
            <a:custGeom>
              <a:avLst/>
              <a:gdLst/>
              <a:ahLst/>
              <a:cxnLst/>
              <a:rect l="l" t="t" r="r" b="b"/>
              <a:pathLst>
                <a:path w="7620" h="0">
                  <a:moveTo>
                    <a:pt x="0" y="0"/>
                  </a:moveTo>
                  <a:lnTo>
                    <a:pt x="7264" y="0"/>
                  </a:lnTo>
                </a:path>
              </a:pathLst>
            </a:custGeom>
            <a:ln w="3175">
              <a:solidFill>
                <a:srgbClr val="565658"/>
              </a:solidFill>
            </a:ln>
          </p:spPr>
          <p:txBody>
            <a:bodyPr wrap="square" lIns="0" tIns="0" rIns="0" bIns="0" rtlCol="0"/>
            <a:lstStyle/>
            <a:p/>
          </p:txBody>
        </p:sp>
        <p:sp>
          <p:nvSpPr>
            <p:cNvPr id="4281" name="object 4281" descr=""/>
            <p:cNvSpPr/>
            <p:nvPr/>
          </p:nvSpPr>
          <p:spPr>
            <a:xfrm>
              <a:off x="6178230" y="248392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282" name="object 4282" descr=""/>
            <p:cNvSpPr/>
            <p:nvPr/>
          </p:nvSpPr>
          <p:spPr>
            <a:xfrm>
              <a:off x="6187159" y="2521335"/>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283" name="object 4283" descr=""/>
            <p:cNvSpPr/>
            <p:nvPr/>
          </p:nvSpPr>
          <p:spPr>
            <a:xfrm>
              <a:off x="5282161" y="2495649"/>
              <a:ext cx="0" cy="23495"/>
            </a:xfrm>
            <a:custGeom>
              <a:avLst/>
              <a:gdLst/>
              <a:ahLst/>
              <a:cxnLst/>
              <a:rect l="l" t="t" r="r" b="b"/>
              <a:pathLst>
                <a:path w="0" h="23494">
                  <a:moveTo>
                    <a:pt x="0" y="0"/>
                  </a:moveTo>
                  <a:lnTo>
                    <a:pt x="0" y="22885"/>
                  </a:lnTo>
                </a:path>
              </a:pathLst>
            </a:custGeom>
            <a:ln w="3175">
              <a:solidFill>
                <a:srgbClr val="565658"/>
              </a:solidFill>
            </a:ln>
          </p:spPr>
          <p:txBody>
            <a:bodyPr wrap="square" lIns="0" tIns="0" rIns="0" bIns="0" rtlCol="0"/>
            <a:lstStyle/>
            <a:p/>
          </p:txBody>
        </p:sp>
        <p:sp>
          <p:nvSpPr>
            <p:cNvPr id="4284" name="object 4284" descr=""/>
            <p:cNvSpPr/>
            <p:nvPr/>
          </p:nvSpPr>
          <p:spPr>
            <a:xfrm>
              <a:off x="5474881" y="2410358"/>
              <a:ext cx="17780" cy="95885"/>
            </a:xfrm>
            <a:custGeom>
              <a:avLst/>
              <a:gdLst/>
              <a:ahLst/>
              <a:cxnLst/>
              <a:rect l="l" t="t" r="r" b="b"/>
              <a:pathLst>
                <a:path w="17779" h="95885">
                  <a:moveTo>
                    <a:pt x="3111" y="94234"/>
                  </a:moveTo>
                  <a:lnTo>
                    <a:pt x="2654" y="93129"/>
                  </a:lnTo>
                  <a:lnTo>
                    <a:pt x="1562" y="92671"/>
                  </a:lnTo>
                  <a:lnTo>
                    <a:pt x="457" y="93129"/>
                  </a:lnTo>
                  <a:lnTo>
                    <a:pt x="0" y="94234"/>
                  </a:lnTo>
                  <a:lnTo>
                    <a:pt x="457" y="95338"/>
                  </a:lnTo>
                  <a:lnTo>
                    <a:pt x="1562" y="95783"/>
                  </a:lnTo>
                  <a:lnTo>
                    <a:pt x="2654" y="95338"/>
                  </a:lnTo>
                  <a:lnTo>
                    <a:pt x="3111" y="94234"/>
                  </a:lnTo>
                  <a:close/>
                </a:path>
                <a:path w="17779" h="95885">
                  <a:moveTo>
                    <a:pt x="17640" y="1549"/>
                  </a:moveTo>
                  <a:lnTo>
                    <a:pt x="17183" y="444"/>
                  </a:lnTo>
                  <a:lnTo>
                    <a:pt x="16078" y="0"/>
                  </a:lnTo>
                  <a:lnTo>
                    <a:pt x="14973" y="444"/>
                  </a:lnTo>
                  <a:lnTo>
                    <a:pt x="14528" y="1549"/>
                  </a:lnTo>
                  <a:lnTo>
                    <a:pt x="14973" y="2654"/>
                  </a:lnTo>
                  <a:lnTo>
                    <a:pt x="16078" y="3111"/>
                  </a:lnTo>
                  <a:lnTo>
                    <a:pt x="17183" y="2654"/>
                  </a:lnTo>
                  <a:lnTo>
                    <a:pt x="17640" y="1549"/>
                  </a:lnTo>
                  <a:close/>
                </a:path>
              </a:pathLst>
            </a:custGeom>
            <a:solidFill>
              <a:srgbClr val="565658"/>
            </a:solidFill>
          </p:spPr>
          <p:txBody>
            <a:bodyPr wrap="square" lIns="0" tIns="0" rIns="0" bIns="0" rtlCol="0"/>
            <a:lstStyle/>
            <a:p/>
          </p:txBody>
        </p:sp>
        <p:sp>
          <p:nvSpPr>
            <p:cNvPr id="4285" name="object 4285" descr=""/>
            <p:cNvSpPr/>
            <p:nvPr/>
          </p:nvSpPr>
          <p:spPr>
            <a:xfrm>
              <a:off x="5456351" y="2614010"/>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4286" name="object 4286" descr=""/>
            <p:cNvSpPr/>
            <p:nvPr/>
          </p:nvSpPr>
          <p:spPr>
            <a:xfrm>
              <a:off x="6175997" y="248616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287" name="object 4287" descr=""/>
            <p:cNvSpPr/>
            <p:nvPr/>
          </p:nvSpPr>
          <p:spPr>
            <a:xfrm>
              <a:off x="5447422" y="2430332"/>
              <a:ext cx="0" cy="14604"/>
            </a:xfrm>
            <a:custGeom>
              <a:avLst/>
              <a:gdLst/>
              <a:ahLst/>
              <a:cxnLst/>
              <a:rect l="l" t="t" r="r" b="b"/>
              <a:pathLst>
                <a:path w="0" h="14605">
                  <a:moveTo>
                    <a:pt x="0" y="0"/>
                  </a:moveTo>
                  <a:lnTo>
                    <a:pt x="0" y="14516"/>
                  </a:lnTo>
                </a:path>
              </a:pathLst>
            </a:custGeom>
            <a:ln w="3175">
              <a:solidFill>
                <a:srgbClr val="565658"/>
              </a:solidFill>
            </a:ln>
          </p:spPr>
          <p:txBody>
            <a:bodyPr wrap="square" lIns="0" tIns="0" rIns="0" bIns="0" rtlCol="0"/>
            <a:lstStyle/>
            <a:p/>
          </p:txBody>
        </p:sp>
        <p:sp>
          <p:nvSpPr>
            <p:cNvPr id="4288" name="object 4288" descr=""/>
            <p:cNvSpPr/>
            <p:nvPr/>
          </p:nvSpPr>
          <p:spPr>
            <a:xfrm>
              <a:off x="5602625" y="2430337"/>
              <a:ext cx="0" cy="1905"/>
            </a:xfrm>
            <a:custGeom>
              <a:avLst/>
              <a:gdLst/>
              <a:ahLst/>
              <a:cxnLst/>
              <a:rect l="l" t="t" r="r" b="b"/>
              <a:pathLst>
                <a:path w="0" h="1905">
                  <a:moveTo>
                    <a:pt x="0" y="1663"/>
                  </a:moveTo>
                  <a:lnTo>
                    <a:pt x="0" y="0"/>
                  </a:lnTo>
                </a:path>
              </a:pathLst>
            </a:custGeom>
            <a:ln w="3175">
              <a:solidFill>
                <a:srgbClr val="565658"/>
              </a:solidFill>
            </a:ln>
          </p:spPr>
          <p:txBody>
            <a:bodyPr wrap="square" lIns="0" tIns="0" rIns="0" bIns="0" rtlCol="0"/>
            <a:lstStyle/>
            <a:p/>
          </p:txBody>
        </p:sp>
        <p:sp>
          <p:nvSpPr>
            <p:cNvPr id="4289" name="object 4289" descr=""/>
            <p:cNvSpPr/>
            <p:nvPr/>
          </p:nvSpPr>
          <p:spPr>
            <a:xfrm>
              <a:off x="5975694" y="25555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90" name="object 4290" descr=""/>
            <p:cNvSpPr/>
            <p:nvPr/>
          </p:nvSpPr>
          <p:spPr>
            <a:xfrm>
              <a:off x="6099512" y="254812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291" name="object 4291" descr=""/>
            <p:cNvSpPr/>
            <p:nvPr/>
          </p:nvSpPr>
          <p:spPr>
            <a:xfrm>
              <a:off x="6178791" y="2483928"/>
              <a:ext cx="7620" cy="0"/>
            </a:xfrm>
            <a:custGeom>
              <a:avLst/>
              <a:gdLst/>
              <a:ahLst/>
              <a:cxnLst/>
              <a:rect l="l" t="t" r="r" b="b"/>
              <a:pathLst>
                <a:path w="7620" h="0">
                  <a:moveTo>
                    <a:pt x="7264" y="0"/>
                  </a:moveTo>
                  <a:lnTo>
                    <a:pt x="0" y="0"/>
                  </a:lnTo>
                </a:path>
              </a:pathLst>
            </a:custGeom>
            <a:ln w="3175">
              <a:solidFill>
                <a:srgbClr val="565658"/>
              </a:solidFill>
            </a:ln>
          </p:spPr>
          <p:txBody>
            <a:bodyPr wrap="square" lIns="0" tIns="0" rIns="0" bIns="0" rtlCol="0"/>
            <a:lstStyle/>
            <a:p/>
          </p:txBody>
        </p:sp>
        <p:sp>
          <p:nvSpPr>
            <p:cNvPr id="4292" name="object 4292" descr=""/>
            <p:cNvSpPr/>
            <p:nvPr/>
          </p:nvSpPr>
          <p:spPr>
            <a:xfrm>
              <a:off x="5487618" y="2411903"/>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4293" name="object 4293" descr=""/>
            <p:cNvSpPr/>
            <p:nvPr/>
          </p:nvSpPr>
          <p:spPr>
            <a:xfrm>
              <a:off x="6175997" y="252803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294" name="object 4294" descr=""/>
            <p:cNvSpPr/>
            <p:nvPr/>
          </p:nvSpPr>
          <p:spPr>
            <a:xfrm>
              <a:off x="5582521" y="2441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295" name="object 4295" descr=""/>
            <p:cNvSpPr/>
            <p:nvPr/>
          </p:nvSpPr>
          <p:spPr>
            <a:xfrm>
              <a:off x="5294000" y="247901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296" name="object 4296" descr=""/>
            <p:cNvSpPr/>
            <p:nvPr/>
          </p:nvSpPr>
          <p:spPr>
            <a:xfrm>
              <a:off x="6187154" y="2492859"/>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4297" name="object 4297" descr=""/>
            <p:cNvSpPr/>
            <p:nvPr/>
          </p:nvSpPr>
          <p:spPr>
            <a:xfrm>
              <a:off x="6097837"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4298" name="object 4298" descr=""/>
            <p:cNvSpPr/>
            <p:nvPr/>
          </p:nvSpPr>
          <p:spPr>
            <a:xfrm>
              <a:off x="6101745"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299" name="object 4299" descr=""/>
            <p:cNvSpPr/>
            <p:nvPr/>
          </p:nvSpPr>
          <p:spPr>
            <a:xfrm>
              <a:off x="5489411" y="260072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00" name="object 4300" descr=""/>
            <p:cNvSpPr/>
            <p:nvPr/>
          </p:nvSpPr>
          <p:spPr>
            <a:xfrm>
              <a:off x="5591463" y="2582184"/>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4301" name="object 4301" descr=""/>
            <p:cNvSpPr/>
            <p:nvPr/>
          </p:nvSpPr>
          <p:spPr>
            <a:xfrm>
              <a:off x="5456470" y="261524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02" name="object 4302" descr=""/>
            <p:cNvSpPr/>
            <p:nvPr/>
          </p:nvSpPr>
          <p:spPr>
            <a:xfrm>
              <a:off x="6192183" y="249285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303" name="object 4303" descr=""/>
            <p:cNvSpPr/>
            <p:nvPr/>
          </p:nvSpPr>
          <p:spPr>
            <a:xfrm>
              <a:off x="5474881" y="2508059"/>
              <a:ext cx="628650" cy="47625"/>
            </a:xfrm>
            <a:custGeom>
              <a:avLst/>
              <a:gdLst/>
              <a:ahLst/>
              <a:cxnLst/>
              <a:rect l="l" t="t" r="r" b="b"/>
              <a:pathLst>
                <a:path w="628650" h="47625">
                  <a:moveTo>
                    <a:pt x="3111" y="1549"/>
                  </a:moveTo>
                  <a:lnTo>
                    <a:pt x="2654" y="457"/>
                  </a:lnTo>
                  <a:lnTo>
                    <a:pt x="1562" y="0"/>
                  </a:lnTo>
                  <a:lnTo>
                    <a:pt x="457" y="457"/>
                  </a:lnTo>
                  <a:lnTo>
                    <a:pt x="0" y="1549"/>
                  </a:lnTo>
                  <a:lnTo>
                    <a:pt x="457" y="2654"/>
                  </a:lnTo>
                  <a:lnTo>
                    <a:pt x="1562" y="3111"/>
                  </a:lnTo>
                  <a:lnTo>
                    <a:pt x="2654" y="2654"/>
                  </a:lnTo>
                  <a:lnTo>
                    <a:pt x="3111" y="1549"/>
                  </a:lnTo>
                  <a:close/>
                </a:path>
                <a:path w="628650" h="47625">
                  <a:moveTo>
                    <a:pt x="628408" y="45656"/>
                  </a:moveTo>
                  <a:lnTo>
                    <a:pt x="627964" y="44551"/>
                  </a:lnTo>
                  <a:lnTo>
                    <a:pt x="626859" y="44107"/>
                  </a:lnTo>
                  <a:lnTo>
                    <a:pt x="625754" y="44551"/>
                  </a:lnTo>
                  <a:lnTo>
                    <a:pt x="624624" y="44107"/>
                  </a:lnTo>
                  <a:lnTo>
                    <a:pt x="623519" y="44551"/>
                  </a:lnTo>
                  <a:lnTo>
                    <a:pt x="623074" y="45656"/>
                  </a:lnTo>
                  <a:lnTo>
                    <a:pt x="623519" y="46761"/>
                  </a:lnTo>
                  <a:lnTo>
                    <a:pt x="624624" y="47218"/>
                  </a:lnTo>
                  <a:lnTo>
                    <a:pt x="625729" y="46761"/>
                  </a:lnTo>
                  <a:lnTo>
                    <a:pt x="626859" y="47218"/>
                  </a:lnTo>
                  <a:lnTo>
                    <a:pt x="627964" y="46761"/>
                  </a:lnTo>
                  <a:lnTo>
                    <a:pt x="628408" y="45656"/>
                  </a:lnTo>
                  <a:close/>
                </a:path>
              </a:pathLst>
            </a:custGeom>
            <a:solidFill>
              <a:srgbClr val="565658"/>
            </a:solidFill>
          </p:spPr>
          <p:txBody>
            <a:bodyPr wrap="square" lIns="0" tIns="0" rIns="0" bIns="0" rtlCol="0"/>
            <a:lstStyle/>
            <a:p/>
          </p:txBody>
        </p:sp>
        <p:sp>
          <p:nvSpPr>
            <p:cNvPr id="4304" name="object 4304" descr=""/>
            <p:cNvSpPr/>
            <p:nvPr/>
          </p:nvSpPr>
          <p:spPr>
            <a:xfrm>
              <a:off x="6178230" y="253026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305" name="object 4305" descr=""/>
            <p:cNvSpPr/>
            <p:nvPr/>
          </p:nvSpPr>
          <p:spPr>
            <a:xfrm>
              <a:off x="6190627" y="251977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06" name="object 4306" descr=""/>
            <p:cNvSpPr/>
            <p:nvPr/>
          </p:nvSpPr>
          <p:spPr>
            <a:xfrm>
              <a:off x="5487618" y="2599493"/>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4307" name="object 4307" descr=""/>
            <p:cNvSpPr/>
            <p:nvPr/>
          </p:nvSpPr>
          <p:spPr>
            <a:xfrm>
              <a:off x="5487175" y="2410358"/>
              <a:ext cx="669925" cy="88265"/>
            </a:xfrm>
            <a:custGeom>
              <a:avLst/>
              <a:gdLst/>
              <a:ahLst/>
              <a:cxnLst/>
              <a:rect l="l" t="t" r="r" b="b"/>
              <a:pathLst>
                <a:path w="669925" h="88264">
                  <a:moveTo>
                    <a:pt x="3111" y="1549"/>
                  </a:moveTo>
                  <a:lnTo>
                    <a:pt x="2654" y="444"/>
                  </a:lnTo>
                  <a:lnTo>
                    <a:pt x="1549" y="0"/>
                  </a:lnTo>
                  <a:lnTo>
                    <a:pt x="457" y="444"/>
                  </a:lnTo>
                  <a:lnTo>
                    <a:pt x="0" y="1549"/>
                  </a:lnTo>
                  <a:lnTo>
                    <a:pt x="457" y="2654"/>
                  </a:lnTo>
                  <a:lnTo>
                    <a:pt x="1549" y="3111"/>
                  </a:lnTo>
                  <a:lnTo>
                    <a:pt x="2654" y="2654"/>
                  </a:lnTo>
                  <a:lnTo>
                    <a:pt x="3111" y="1549"/>
                  </a:lnTo>
                  <a:close/>
                </a:path>
                <a:path w="669925" h="88264">
                  <a:moveTo>
                    <a:pt x="669709" y="86410"/>
                  </a:moveTo>
                  <a:lnTo>
                    <a:pt x="669251" y="85318"/>
                  </a:lnTo>
                  <a:lnTo>
                    <a:pt x="668159" y="84861"/>
                  </a:lnTo>
                  <a:lnTo>
                    <a:pt x="667054" y="85318"/>
                  </a:lnTo>
                  <a:lnTo>
                    <a:pt x="666597" y="86410"/>
                  </a:lnTo>
                  <a:lnTo>
                    <a:pt x="667054" y="87515"/>
                  </a:lnTo>
                  <a:lnTo>
                    <a:pt x="668159" y="87972"/>
                  </a:lnTo>
                  <a:lnTo>
                    <a:pt x="669251" y="87515"/>
                  </a:lnTo>
                  <a:lnTo>
                    <a:pt x="669709" y="86410"/>
                  </a:lnTo>
                  <a:close/>
                </a:path>
              </a:pathLst>
            </a:custGeom>
            <a:solidFill>
              <a:srgbClr val="565658"/>
            </a:solidFill>
          </p:spPr>
          <p:txBody>
            <a:bodyPr wrap="square" lIns="0" tIns="0" rIns="0" bIns="0" rtlCol="0"/>
            <a:lstStyle/>
            <a:p/>
          </p:txBody>
        </p:sp>
        <p:sp>
          <p:nvSpPr>
            <p:cNvPr id="4308" name="object 4308" descr=""/>
            <p:cNvSpPr/>
            <p:nvPr/>
          </p:nvSpPr>
          <p:spPr>
            <a:xfrm>
              <a:off x="6102861"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309" name="object 4309" descr=""/>
            <p:cNvSpPr/>
            <p:nvPr/>
          </p:nvSpPr>
          <p:spPr>
            <a:xfrm>
              <a:off x="6005713" y="254757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310" name="object 4310" descr=""/>
            <p:cNvSpPr/>
            <p:nvPr/>
          </p:nvSpPr>
          <p:spPr>
            <a:xfrm>
              <a:off x="5466397" y="2430332"/>
              <a:ext cx="0" cy="1905"/>
            </a:xfrm>
            <a:custGeom>
              <a:avLst/>
              <a:gdLst/>
              <a:ahLst/>
              <a:cxnLst/>
              <a:rect l="l" t="t" r="r" b="b"/>
              <a:pathLst>
                <a:path w="0" h="1905">
                  <a:moveTo>
                    <a:pt x="0" y="0"/>
                  </a:moveTo>
                  <a:lnTo>
                    <a:pt x="0" y="1663"/>
                  </a:lnTo>
                </a:path>
              </a:pathLst>
            </a:custGeom>
            <a:ln w="3175">
              <a:solidFill>
                <a:srgbClr val="565658"/>
              </a:solidFill>
            </a:ln>
          </p:spPr>
          <p:txBody>
            <a:bodyPr wrap="square" lIns="0" tIns="0" rIns="0" bIns="0" rtlCol="0"/>
            <a:lstStyle/>
            <a:p/>
          </p:txBody>
        </p:sp>
        <p:sp>
          <p:nvSpPr>
            <p:cNvPr id="4311" name="object 4311" descr=""/>
            <p:cNvSpPr/>
            <p:nvPr/>
          </p:nvSpPr>
          <p:spPr>
            <a:xfrm>
              <a:off x="5575265" y="244149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312" name="object 4312" descr=""/>
            <p:cNvSpPr/>
            <p:nvPr/>
          </p:nvSpPr>
          <p:spPr>
            <a:xfrm>
              <a:off x="5967868" y="25555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13" name="object 4313" descr=""/>
            <p:cNvSpPr/>
            <p:nvPr/>
          </p:nvSpPr>
          <p:spPr>
            <a:xfrm>
              <a:off x="5485385" y="2372265"/>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314" name="object 4314" descr=""/>
            <p:cNvSpPr/>
            <p:nvPr/>
          </p:nvSpPr>
          <p:spPr>
            <a:xfrm>
              <a:off x="5487175" y="2482380"/>
              <a:ext cx="701040" cy="121920"/>
            </a:xfrm>
            <a:custGeom>
              <a:avLst/>
              <a:gdLst/>
              <a:ahLst/>
              <a:cxnLst/>
              <a:rect l="l" t="t" r="r" b="b"/>
              <a:pathLst>
                <a:path w="701039" h="121919">
                  <a:moveTo>
                    <a:pt x="3111" y="119913"/>
                  </a:moveTo>
                  <a:lnTo>
                    <a:pt x="2654" y="118808"/>
                  </a:lnTo>
                  <a:lnTo>
                    <a:pt x="1549" y="118351"/>
                  </a:lnTo>
                  <a:lnTo>
                    <a:pt x="457" y="118808"/>
                  </a:lnTo>
                  <a:lnTo>
                    <a:pt x="0" y="119913"/>
                  </a:lnTo>
                  <a:lnTo>
                    <a:pt x="457" y="121005"/>
                  </a:lnTo>
                  <a:lnTo>
                    <a:pt x="1549" y="121462"/>
                  </a:lnTo>
                  <a:lnTo>
                    <a:pt x="2654" y="121005"/>
                  </a:lnTo>
                  <a:lnTo>
                    <a:pt x="3111" y="119913"/>
                  </a:lnTo>
                  <a:close/>
                </a:path>
                <a:path w="701039" h="121919">
                  <a:moveTo>
                    <a:pt x="700430" y="47891"/>
                  </a:moveTo>
                  <a:lnTo>
                    <a:pt x="699973" y="46786"/>
                  </a:lnTo>
                  <a:lnTo>
                    <a:pt x="698881" y="46329"/>
                  </a:lnTo>
                  <a:lnTo>
                    <a:pt x="697776" y="46786"/>
                  </a:lnTo>
                  <a:lnTo>
                    <a:pt x="697318" y="47891"/>
                  </a:lnTo>
                  <a:lnTo>
                    <a:pt x="697776" y="48996"/>
                  </a:lnTo>
                  <a:lnTo>
                    <a:pt x="698881" y="49441"/>
                  </a:lnTo>
                  <a:lnTo>
                    <a:pt x="699973" y="48996"/>
                  </a:lnTo>
                  <a:lnTo>
                    <a:pt x="700430" y="47891"/>
                  </a:lnTo>
                  <a:close/>
                </a:path>
                <a:path w="701039" h="121919">
                  <a:moveTo>
                    <a:pt x="700430" y="1549"/>
                  </a:moveTo>
                  <a:lnTo>
                    <a:pt x="699973" y="457"/>
                  </a:lnTo>
                  <a:lnTo>
                    <a:pt x="698881" y="0"/>
                  </a:lnTo>
                  <a:lnTo>
                    <a:pt x="697776" y="457"/>
                  </a:lnTo>
                  <a:lnTo>
                    <a:pt x="697318" y="1549"/>
                  </a:lnTo>
                  <a:lnTo>
                    <a:pt x="697776" y="2654"/>
                  </a:lnTo>
                  <a:lnTo>
                    <a:pt x="698881" y="3111"/>
                  </a:lnTo>
                  <a:lnTo>
                    <a:pt x="699973" y="2654"/>
                  </a:lnTo>
                  <a:lnTo>
                    <a:pt x="700430" y="1549"/>
                  </a:lnTo>
                  <a:close/>
                </a:path>
              </a:pathLst>
            </a:custGeom>
            <a:solidFill>
              <a:srgbClr val="565658"/>
            </a:solidFill>
          </p:spPr>
          <p:txBody>
            <a:bodyPr wrap="square" lIns="0" tIns="0" rIns="0" bIns="0" rtlCol="0"/>
            <a:lstStyle/>
            <a:p/>
          </p:txBody>
        </p:sp>
        <p:sp>
          <p:nvSpPr>
            <p:cNvPr id="4315" name="object 4315" descr=""/>
            <p:cNvSpPr/>
            <p:nvPr/>
          </p:nvSpPr>
          <p:spPr>
            <a:xfrm>
              <a:off x="5477002" y="2582187"/>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4316" name="object 4316" descr=""/>
            <p:cNvSpPr/>
            <p:nvPr/>
          </p:nvSpPr>
          <p:spPr>
            <a:xfrm>
              <a:off x="5589233" y="2583861"/>
              <a:ext cx="18415" cy="0"/>
            </a:xfrm>
            <a:custGeom>
              <a:avLst/>
              <a:gdLst/>
              <a:ahLst/>
              <a:cxnLst/>
              <a:rect l="l" t="t" r="r" b="b"/>
              <a:pathLst>
                <a:path w="18414" h="0">
                  <a:moveTo>
                    <a:pt x="18414" y="0"/>
                  </a:moveTo>
                  <a:lnTo>
                    <a:pt x="0" y="0"/>
                  </a:lnTo>
                </a:path>
              </a:pathLst>
            </a:custGeom>
            <a:ln w="3175">
              <a:solidFill>
                <a:srgbClr val="565658"/>
              </a:solidFill>
            </a:ln>
          </p:spPr>
          <p:txBody>
            <a:bodyPr wrap="square" lIns="0" tIns="0" rIns="0" bIns="0" rtlCol="0"/>
            <a:lstStyle/>
            <a:p/>
          </p:txBody>
        </p:sp>
        <p:sp>
          <p:nvSpPr>
            <p:cNvPr id="4317" name="object 4317" descr=""/>
            <p:cNvSpPr/>
            <p:nvPr/>
          </p:nvSpPr>
          <p:spPr>
            <a:xfrm>
              <a:off x="5460818" y="2583861"/>
              <a:ext cx="19050" cy="0"/>
            </a:xfrm>
            <a:custGeom>
              <a:avLst/>
              <a:gdLst/>
              <a:ahLst/>
              <a:cxnLst/>
              <a:rect l="l" t="t" r="r" b="b"/>
              <a:pathLst>
                <a:path w="19050" h="0">
                  <a:moveTo>
                    <a:pt x="18986" y="0"/>
                  </a:moveTo>
                  <a:lnTo>
                    <a:pt x="0" y="0"/>
                  </a:lnTo>
                </a:path>
              </a:pathLst>
            </a:custGeom>
            <a:ln w="3175">
              <a:solidFill>
                <a:srgbClr val="565658"/>
              </a:solidFill>
            </a:ln>
          </p:spPr>
          <p:txBody>
            <a:bodyPr wrap="square" lIns="0" tIns="0" rIns="0" bIns="0" rtlCol="0"/>
            <a:lstStyle/>
            <a:p/>
          </p:txBody>
        </p:sp>
        <p:sp>
          <p:nvSpPr>
            <p:cNvPr id="4318" name="object 4318" descr=""/>
            <p:cNvSpPr/>
            <p:nvPr/>
          </p:nvSpPr>
          <p:spPr>
            <a:xfrm>
              <a:off x="5737288" y="2504706"/>
              <a:ext cx="178435" cy="48260"/>
            </a:xfrm>
            <a:custGeom>
              <a:avLst/>
              <a:gdLst/>
              <a:ahLst/>
              <a:cxnLst/>
              <a:rect l="l" t="t" r="r" b="b"/>
              <a:pathLst>
                <a:path w="178435" h="48260">
                  <a:moveTo>
                    <a:pt x="3670" y="1562"/>
                  </a:moveTo>
                  <a:lnTo>
                    <a:pt x="3213" y="457"/>
                  </a:lnTo>
                  <a:lnTo>
                    <a:pt x="2120" y="0"/>
                  </a:lnTo>
                  <a:lnTo>
                    <a:pt x="1828" y="127"/>
                  </a:lnTo>
                  <a:lnTo>
                    <a:pt x="1562" y="0"/>
                  </a:lnTo>
                  <a:lnTo>
                    <a:pt x="457" y="457"/>
                  </a:lnTo>
                  <a:lnTo>
                    <a:pt x="0" y="1562"/>
                  </a:lnTo>
                  <a:lnTo>
                    <a:pt x="457" y="2654"/>
                  </a:lnTo>
                  <a:lnTo>
                    <a:pt x="1562" y="3111"/>
                  </a:lnTo>
                  <a:lnTo>
                    <a:pt x="1828" y="2997"/>
                  </a:lnTo>
                  <a:lnTo>
                    <a:pt x="2120" y="3111"/>
                  </a:lnTo>
                  <a:lnTo>
                    <a:pt x="3213" y="2654"/>
                  </a:lnTo>
                  <a:lnTo>
                    <a:pt x="3670" y="1562"/>
                  </a:lnTo>
                  <a:close/>
                </a:path>
                <a:path w="178435" h="48260">
                  <a:moveTo>
                    <a:pt x="177863" y="46215"/>
                  </a:moveTo>
                  <a:lnTo>
                    <a:pt x="177406" y="45123"/>
                  </a:lnTo>
                  <a:lnTo>
                    <a:pt x="176301" y="44665"/>
                  </a:lnTo>
                  <a:lnTo>
                    <a:pt x="175209" y="45123"/>
                  </a:lnTo>
                  <a:lnTo>
                    <a:pt x="174752" y="46215"/>
                  </a:lnTo>
                  <a:lnTo>
                    <a:pt x="175209" y="47320"/>
                  </a:lnTo>
                  <a:lnTo>
                    <a:pt x="176301" y="47777"/>
                  </a:lnTo>
                  <a:lnTo>
                    <a:pt x="177406" y="47320"/>
                  </a:lnTo>
                  <a:lnTo>
                    <a:pt x="177863" y="46215"/>
                  </a:lnTo>
                  <a:close/>
                </a:path>
              </a:pathLst>
            </a:custGeom>
            <a:solidFill>
              <a:srgbClr val="565658"/>
            </a:solidFill>
          </p:spPr>
          <p:txBody>
            <a:bodyPr wrap="square" lIns="0" tIns="0" rIns="0" bIns="0" rtlCol="0"/>
            <a:lstStyle/>
            <a:p/>
          </p:txBody>
        </p:sp>
        <p:sp>
          <p:nvSpPr>
            <p:cNvPr id="4319" name="object 4319" descr=""/>
            <p:cNvSpPr/>
            <p:nvPr/>
          </p:nvSpPr>
          <p:spPr>
            <a:xfrm>
              <a:off x="5738294" y="2501229"/>
              <a:ext cx="2540" cy="5080"/>
            </a:xfrm>
            <a:custGeom>
              <a:avLst/>
              <a:gdLst/>
              <a:ahLst/>
              <a:cxnLst/>
              <a:rect l="l" t="t" r="r" b="b"/>
              <a:pathLst>
                <a:path w="2539" h="5080">
                  <a:moveTo>
                    <a:pt x="0" y="0"/>
                  </a:moveTo>
                  <a:lnTo>
                    <a:pt x="2235" y="4470"/>
                  </a:lnTo>
                </a:path>
              </a:pathLst>
            </a:custGeom>
            <a:ln w="3175">
              <a:solidFill>
                <a:srgbClr val="565658"/>
              </a:solidFill>
            </a:ln>
          </p:spPr>
          <p:txBody>
            <a:bodyPr wrap="square" lIns="0" tIns="0" rIns="0" bIns="0" rtlCol="0"/>
            <a:lstStyle/>
            <a:p/>
          </p:txBody>
        </p:sp>
        <p:sp>
          <p:nvSpPr>
            <p:cNvPr id="4320" name="object 4320" descr=""/>
            <p:cNvSpPr/>
            <p:nvPr/>
          </p:nvSpPr>
          <p:spPr>
            <a:xfrm>
              <a:off x="5739528" y="250358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21" name="object 4321" descr=""/>
            <p:cNvSpPr/>
            <p:nvPr/>
          </p:nvSpPr>
          <p:spPr>
            <a:xfrm>
              <a:off x="5737736" y="2501229"/>
              <a:ext cx="1905" cy="5080"/>
            </a:xfrm>
            <a:custGeom>
              <a:avLst/>
              <a:gdLst/>
              <a:ahLst/>
              <a:cxnLst/>
              <a:rect l="l" t="t" r="r" b="b"/>
              <a:pathLst>
                <a:path w="1904" h="5080">
                  <a:moveTo>
                    <a:pt x="0" y="0"/>
                  </a:moveTo>
                  <a:lnTo>
                    <a:pt x="1676" y="5029"/>
                  </a:lnTo>
                  <a:lnTo>
                    <a:pt x="0" y="0"/>
                  </a:lnTo>
                  <a:lnTo>
                    <a:pt x="558" y="0"/>
                  </a:lnTo>
                </a:path>
              </a:pathLst>
            </a:custGeom>
            <a:ln w="3175">
              <a:solidFill>
                <a:srgbClr val="565658"/>
              </a:solidFill>
            </a:ln>
          </p:spPr>
          <p:txBody>
            <a:bodyPr wrap="square" lIns="0" tIns="0" rIns="0" bIns="0" rtlCol="0"/>
            <a:lstStyle/>
            <a:p/>
          </p:txBody>
        </p:sp>
        <p:sp>
          <p:nvSpPr>
            <p:cNvPr id="4322" name="object 4322" descr=""/>
            <p:cNvSpPr/>
            <p:nvPr/>
          </p:nvSpPr>
          <p:spPr>
            <a:xfrm>
              <a:off x="5736171" y="2499118"/>
              <a:ext cx="7620" cy="5080"/>
            </a:xfrm>
            <a:custGeom>
              <a:avLst/>
              <a:gdLst/>
              <a:ahLst/>
              <a:cxnLst/>
              <a:rect l="l" t="t" r="r" b="b"/>
              <a:pathLst>
                <a:path w="7620" h="5080">
                  <a:moveTo>
                    <a:pt x="7023" y="3238"/>
                  </a:moveTo>
                  <a:lnTo>
                    <a:pt x="6565" y="2133"/>
                  </a:lnTo>
                  <a:lnTo>
                    <a:pt x="5461" y="1689"/>
                  </a:lnTo>
                  <a:lnTo>
                    <a:pt x="4584" y="2057"/>
                  </a:lnTo>
                  <a:lnTo>
                    <a:pt x="4787" y="1562"/>
                  </a:lnTo>
                  <a:lnTo>
                    <a:pt x="4330" y="457"/>
                  </a:lnTo>
                  <a:lnTo>
                    <a:pt x="3238" y="0"/>
                  </a:lnTo>
                  <a:lnTo>
                    <a:pt x="2133" y="457"/>
                  </a:lnTo>
                  <a:lnTo>
                    <a:pt x="2006" y="749"/>
                  </a:lnTo>
                  <a:lnTo>
                    <a:pt x="1562" y="558"/>
                  </a:lnTo>
                  <a:lnTo>
                    <a:pt x="457" y="1016"/>
                  </a:lnTo>
                  <a:lnTo>
                    <a:pt x="0" y="2120"/>
                  </a:lnTo>
                  <a:lnTo>
                    <a:pt x="457" y="3213"/>
                  </a:lnTo>
                  <a:lnTo>
                    <a:pt x="1562" y="3670"/>
                  </a:lnTo>
                  <a:lnTo>
                    <a:pt x="2654" y="3213"/>
                  </a:lnTo>
                  <a:lnTo>
                    <a:pt x="2768" y="2921"/>
                  </a:lnTo>
                  <a:lnTo>
                    <a:pt x="3238" y="3111"/>
                  </a:lnTo>
                  <a:lnTo>
                    <a:pt x="4114" y="2755"/>
                  </a:lnTo>
                  <a:lnTo>
                    <a:pt x="3911" y="3238"/>
                  </a:lnTo>
                  <a:lnTo>
                    <a:pt x="4368" y="4343"/>
                  </a:lnTo>
                  <a:lnTo>
                    <a:pt x="5461" y="4800"/>
                  </a:lnTo>
                  <a:lnTo>
                    <a:pt x="6565" y="4343"/>
                  </a:lnTo>
                  <a:lnTo>
                    <a:pt x="7023" y="3238"/>
                  </a:lnTo>
                  <a:close/>
                </a:path>
              </a:pathLst>
            </a:custGeom>
            <a:solidFill>
              <a:srgbClr val="565658"/>
            </a:solidFill>
          </p:spPr>
          <p:txBody>
            <a:bodyPr wrap="square" lIns="0" tIns="0" rIns="0" bIns="0" rtlCol="0"/>
            <a:lstStyle/>
            <a:p/>
          </p:txBody>
        </p:sp>
        <p:sp>
          <p:nvSpPr>
            <p:cNvPr id="4323" name="object 4323" descr=""/>
            <p:cNvSpPr/>
            <p:nvPr/>
          </p:nvSpPr>
          <p:spPr>
            <a:xfrm>
              <a:off x="5739409" y="2505701"/>
              <a:ext cx="1270" cy="635"/>
            </a:xfrm>
            <a:custGeom>
              <a:avLst/>
              <a:gdLst/>
              <a:ahLst/>
              <a:cxnLst/>
              <a:rect l="l" t="t" r="r" b="b"/>
              <a:pathLst>
                <a:path w="1270" h="635">
                  <a:moveTo>
                    <a:pt x="1117" y="0"/>
                  </a:moveTo>
                  <a:lnTo>
                    <a:pt x="0" y="558"/>
                  </a:lnTo>
                </a:path>
              </a:pathLst>
            </a:custGeom>
            <a:ln w="3175">
              <a:solidFill>
                <a:srgbClr val="565658"/>
              </a:solidFill>
            </a:ln>
          </p:spPr>
          <p:txBody>
            <a:bodyPr wrap="square" lIns="0" tIns="0" rIns="0" bIns="0" rtlCol="0"/>
            <a:lstStyle/>
            <a:p/>
          </p:txBody>
        </p:sp>
        <p:sp>
          <p:nvSpPr>
            <p:cNvPr id="4324" name="object 4324" descr=""/>
            <p:cNvSpPr/>
            <p:nvPr/>
          </p:nvSpPr>
          <p:spPr>
            <a:xfrm>
              <a:off x="6086236" y="253652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25" name="object 4325" descr=""/>
            <p:cNvSpPr/>
            <p:nvPr/>
          </p:nvSpPr>
          <p:spPr>
            <a:xfrm>
              <a:off x="5999016" y="254812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326" name="object 4326" descr=""/>
            <p:cNvSpPr/>
            <p:nvPr/>
          </p:nvSpPr>
          <p:spPr>
            <a:xfrm>
              <a:off x="5294439" y="254087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327" name="object 4327" descr=""/>
            <p:cNvSpPr/>
            <p:nvPr/>
          </p:nvSpPr>
          <p:spPr>
            <a:xfrm>
              <a:off x="6176116" y="253317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28" name="object 4328" descr=""/>
            <p:cNvSpPr/>
            <p:nvPr/>
          </p:nvSpPr>
          <p:spPr>
            <a:xfrm>
              <a:off x="5297788" y="254143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329" name="object 4329" descr=""/>
            <p:cNvSpPr/>
            <p:nvPr/>
          </p:nvSpPr>
          <p:spPr>
            <a:xfrm>
              <a:off x="6164835" y="2535844"/>
              <a:ext cx="10795" cy="0"/>
            </a:xfrm>
            <a:custGeom>
              <a:avLst/>
              <a:gdLst/>
              <a:ahLst/>
              <a:cxnLst/>
              <a:rect l="l" t="t" r="r" b="b"/>
              <a:pathLst>
                <a:path w="10795" h="0">
                  <a:moveTo>
                    <a:pt x="0" y="0"/>
                  </a:moveTo>
                  <a:lnTo>
                    <a:pt x="10604" y="0"/>
                  </a:lnTo>
                </a:path>
              </a:pathLst>
            </a:custGeom>
            <a:ln w="3175">
              <a:solidFill>
                <a:srgbClr val="565658"/>
              </a:solidFill>
            </a:ln>
          </p:spPr>
          <p:txBody>
            <a:bodyPr wrap="square" lIns="0" tIns="0" rIns="0" bIns="0" rtlCol="0"/>
            <a:lstStyle/>
            <a:p/>
          </p:txBody>
        </p:sp>
        <p:sp>
          <p:nvSpPr>
            <p:cNvPr id="4330" name="object 4330" descr=""/>
            <p:cNvSpPr/>
            <p:nvPr/>
          </p:nvSpPr>
          <p:spPr>
            <a:xfrm>
              <a:off x="6156464" y="253807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331" name="object 4331" descr=""/>
            <p:cNvSpPr/>
            <p:nvPr/>
          </p:nvSpPr>
          <p:spPr>
            <a:xfrm>
              <a:off x="5915952" y="245892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32" name="object 4332" descr=""/>
            <p:cNvSpPr/>
            <p:nvPr/>
          </p:nvSpPr>
          <p:spPr>
            <a:xfrm>
              <a:off x="5297229" y="254087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4333" name="object 4333" descr=""/>
            <p:cNvSpPr/>
            <p:nvPr/>
          </p:nvSpPr>
          <p:spPr>
            <a:xfrm>
              <a:off x="5460817" y="2424745"/>
              <a:ext cx="0" cy="5715"/>
            </a:xfrm>
            <a:custGeom>
              <a:avLst/>
              <a:gdLst/>
              <a:ahLst/>
              <a:cxnLst/>
              <a:rect l="l" t="t" r="r" b="b"/>
              <a:pathLst>
                <a:path w="0" h="5714">
                  <a:moveTo>
                    <a:pt x="0" y="0"/>
                  </a:moveTo>
                  <a:lnTo>
                    <a:pt x="0" y="5588"/>
                  </a:lnTo>
                </a:path>
              </a:pathLst>
            </a:custGeom>
            <a:ln w="3175">
              <a:solidFill>
                <a:srgbClr val="565658"/>
              </a:solidFill>
            </a:ln>
          </p:spPr>
          <p:txBody>
            <a:bodyPr wrap="square" lIns="0" tIns="0" rIns="0" bIns="0" rtlCol="0"/>
            <a:lstStyle/>
            <a:p/>
          </p:txBody>
        </p:sp>
        <p:sp>
          <p:nvSpPr>
            <p:cNvPr id="4334" name="object 4334" descr=""/>
            <p:cNvSpPr/>
            <p:nvPr/>
          </p:nvSpPr>
          <p:spPr>
            <a:xfrm>
              <a:off x="5915834" y="2461034"/>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4335" name="object 4335" descr=""/>
            <p:cNvSpPr/>
            <p:nvPr/>
          </p:nvSpPr>
          <p:spPr>
            <a:xfrm>
              <a:off x="5447422" y="2423070"/>
              <a:ext cx="0" cy="7620"/>
            </a:xfrm>
            <a:custGeom>
              <a:avLst/>
              <a:gdLst/>
              <a:ahLst/>
              <a:cxnLst/>
              <a:rect l="l" t="t" r="r" b="b"/>
              <a:pathLst>
                <a:path w="0" h="7619">
                  <a:moveTo>
                    <a:pt x="0" y="0"/>
                  </a:moveTo>
                  <a:lnTo>
                    <a:pt x="0" y="7264"/>
                  </a:lnTo>
                </a:path>
              </a:pathLst>
            </a:custGeom>
            <a:ln w="3175">
              <a:solidFill>
                <a:srgbClr val="565658"/>
              </a:solidFill>
            </a:ln>
          </p:spPr>
          <p:txBody>
            <a:bodyPr wrap="square" lIns="0" tIns="0" rIns="0" bIns="0" rtlCol="0"/>
            <a:lstStyle/>
            <a:p/>
          </p:txBody>
        </p:sp>
        <p:sp>
          <p:nvSpPr>
            <p:cNvPr id="4336" name="object 4336" descr=""/>
            <p:cNvSpPr/>
            <p:nvPr/>
          </p:nvSpPr>
          <p:spPr>
            <a:xfrm>
              <a:off x="5295555" y="2540310"/>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337" name="object 4337" descr=""/>
            <p:cNvSpPr/>
            <p:nvPr/>
          </p:nvSpPr>
          <p:spPr>
            <a:xfrm>
              <a:off x="6164835" y="2478341"/>
              <a:ext cx="10795" cy="0"/>
            </a:xfrm>
            <a:custGeom>
              <a:avLst/>
              <a:gdLst/>
              <a:ahLst/>
              <a:cxnLst/>
              <a:rect l="l" t="t" r="r" b="b"/>
              <a:pathLst>
                <a:path w="10795" h="0">
                  <a:moveTo>
                    <a:pt x="10604" y="0"/>
                  </a:moveTo>
                  <a:lnTo>
                    <a:pt x="0" y="0"/>
                  </a:lnTo>
                </a:path>
              </a:pathLst>
            </a:custGeom>
            <a:ln w="3175">
              <a:solidFill>
                <a:srgbClr val="565658"/>
              </a:solidFill>
            </a:ln>
          </p:spPr>
          <p:txBody>
            <a:bodyPr wrap="square" lIns="0" tIns="0" rIns="0" bIns="0" rtlCol="0"/>
            <a:lstStyle/>
            <a:p/>
          </p:txBody>
        </p:sp>
        <p:sp>
          <p:nvSpPr>
            <p:cNvPr id="4338" name="object 4338" descr=""/>
            <p:cNvSpPr/>
            <p:nvPr/>
          </p:nvSpPr>
          <p:spPr>
            <a:xfrm>
              <a:off x="5841023" y="2552033"/>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4339" name="object 4339" descr=""/>
            <p:cNvSpPr/>
            <p:nvPr/>
          </p:nvSpPr>
          <p:spPr>
            <a:xfrm>
              <a:off x="6186055" y="249676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340" name="object 4340" descr=""/>
            <p:cNvSpPr/>
            <p:nvPr/>
          </p:nvSpPr>
          <p:spPr>
            <a:xfrm>
              <a:off x="6186055" y="249285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341" name="object 4341" descr=""/>
            <p:cNvSpPr/>
            <p:nvPr/>
          </p:nvSpPr>
          <p:spPr>
            <a:xfrm>
              <a:off x="5295112" y="2527592"/>
              <a:ext cx="8255" cy="16510"/>
            </a:xfrm>
            <a:custGeom>
              <a:avLst/>
              <a:gdLst/>
              <a:ahLst/>
              <a:cxnLst/>
              <a:rect l="l" t="t" r="r" b="b"/>
              <a:pathLst>
                <a:path w="8254" h="16510">
                  <a:moveTo>
                    <a:pt x="3111" y="1562"/>
                  </a:moveTo>
                  <a:lnTo>
                    <a:pt x="2654" y="457"/>
                  </a:lnTo>
                  <a:lnTo>
                    <a:pt x="1549" y="0"/>
                  </a:lnTo>
                  <a:lnTo>
                    <a:pt x="457" y="457"/>
                  </a:lnTo>
                  <a:lnTo>
                    <a:pt x="0" y="1562"/>
                  </a:lnTo>
                  <a:lnTo>
                    <a:pt x="457" y="2667"/>
                  </a:lnTo>
                  <a:lnTo>
                    <a:pt x="1549" y="3111"/>
                  </a:lnTo>
                  <a:lnTo>
                    <a:pt x="2654" y="2667"/>
                  </a:lnTo>
                  <a:lnTo>
                    <a:pt x="3111" y="1562"/>
                  </a:lnTo>
                  <a:close/>
                </a:path>
                <a:path w="8254" h="16510">
                  <a:moveTo>
                    <a:pt x="8128" y="14401"/>
                  </a:moveTo>
                  <a:lnTo>
                    <a:pt x="7670" y="13309"/>
                  </a:lnTo>
                  <a:lnTo>
                    <a:pt x="6578" y="12852"/>
                  </a:lnTo>
                  <a:lnTo>
                    <a:pt x="5473" y="13309"/>
                  </a:lnTo>
                  <a:lnTo>
                    <a:pt x="5016" y="14401"/>
                  </a:lnTo>
                  <a:lnTo>
                    <a:pt x="5473" y="15506"/>
                  </a:lnTo>
                  <a:lnTo>
                    <a:pt x="6578" y="15963"/>
                  </a:lnTo>
                  <a:lnTo>
                    <a:pt x="7670" y="15506"/>
                  </a:lnTo>
                  <a:lnTo>
                    <a:pt x="8128" y="14401"/>
                  </a:lnTo>
                  <a:close/>
                </a:path>
              </a:pathLst>
            </a:custGeom>
            <a:solidFill>
              <a:srgbClr val="565658"/>
            </a:solidFill>
          </p:spPr>
          <p:txBody>
            <a:bodyPr wrap="square" lIns="0" tIns="0" rIns="0" bIns="0" rtlCol="0"/>
            <a:lstStyle/>
            <a:p/>
          </p:txBody>
        </p:sp>
        <p:sp>
          <p:nvSpPr>
            <p:cNvPr id="4342" name="object 4342" descr=""/>
            <p:cNvSpPr/>
            <p:nvPr/>
          </p:nvSpPr>
          <p:spPr>
            <a:xfrm>
              <a:off x="5920856"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343" name="object 4343" descr=""/>
            <p:cNvSpPr/>
            <p:nvPr/>
          </p:nvSpPr>
          <p:spPr>
            <a:xfrm>
              <a:off x="5469746" y="237393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4344" name="object 4344" descr=""/>
            <p:cNvSpPr/>
            <p:nvPr/>
          </p:nvSpPr>
          <p:spPr>
            <a:xfrm>
              <a:off x="6120281" y="251084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45" name="object 4345" descr=""/>
            <p:cNvSpPr/>
            <p:nvPr/>
          </p:nvSpPr>
          <p:spPr>
            <a:xfrm>
              <a:off x="6175438" y="2478340"/>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4346" name="object 4346" descr=""/>
            <p:cNvSpPr/>
            <p:nvPr/>
          </p:nvSpPr>
          <p:spPr>
            <a:xfrm>
              <a:off x="6176116" y="252926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47" name="object 4347" descr=""/>
            <p:cNvSpPr/>
            <p:nvPr/>
          </p:nvSpPr>
          <p:spPr>
            <a:xfrm>
              <a:off x="5556289" y="24420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348" name="object 4348" descr=""/>
            <p:cNvSpPr/>
            <p:nvPr/>
          </p:nvSpPr>
          <p:spPr>
            <a:xfrm>
              <a:off x="5918175" y="2458923"/>
              <a:ext cx="12700" cy="30480"/>
            </a:xfrm>
            <a:custGeom>
              <a:avLst/>
              <a:gdLst/>
              <a:ahLst/>
              <a:cxnLst/>
              <a:rect l="l" t="t" r="r" b="b"/>
              <a:pathLst>
                <a:path w="12700" h="30480">
                  <a:moveTo>
                    <a:pt x="3111" y="1562"/>
                  </a:moveTo>
                  <a:lnTo>
                    <a:pt x="2654" y="457"/>
                  </a:lnTo>
                  <a:lnTo>
                    <a:pt x="1562" y="0"/>
                  </a:lnTo>
                  <a:lnTo>
                    <a:pt x="457" y="457"/>
                  </a:lnTo>
                  <a:lnTo>
                    <a:pt x="0" y="1562"/>
                  </a:lnTo>
                  <a:lnTo>
                    <a:pt x="457" y="2654"/>
                  </a:lnTo>
                  <a:lnTo>
                    <a:pt x="1562" y="3111"/>
                  </a:lnTo>
                  <a:lnTo>
                    <a:pt x="2654" y="2654"/>
                  </a:lnTo>
                  <a:lnTo>
                    <a:pt x="3111" y="1562"/>
                  </a:lnTo>
                  <a:close/>
                </a:path>
                <a:path w="12700" h="30480">
                  <a:moveTo>
                    <a:pt x="12598" y="28917"/>
                  </a:moveTo>
                  <a:lnTo>
                    <a:pt x="12153" y="27813"/>
                  </a:lnTo>
                  <a:lnTo>
                    <a:pt x="11049" y="27368"/>
                  </a:lnTo>
                  <a:lnTo>
                    <a:pt x="9944" y="27813"/>
                  </a:lnTo>
                  <a:lnTo>
                    <a:pt x="9486" y="28917"/>
                  </a:lnTo>
                  <a:lnTo>
                    <a:pt x="9944" y="30022"/>
                  </a:lnTo>
                  <a:lnTo>
                    <a:pt x="11049" y="30480"/>
                  </a:lnTo>
                  <a:lnTo>
                    <a:pt x="12153" y="30022"/>
                  </a:lnTo>
                  <a:lnTo>
                    <a:pt x="12598" y="28917"/>
                  </a:lnTo>
                  <a:close/>
                </a:path>
              </a:pathLst>
            </a:custGeom>
            <a:solidFill>
              <a:srgbClr val="565658"/>
            </a:solidFill>
          </p:spPr>
          <p:txBody>
            <a:bodyPr wrap="square" lIns="0" tIns="0" rIns="0" bIns="0" rtlCol="0"/>
            <a:lstStyle/>
            <a:p/>
          </p:txBody>
        </p:sp>
        <p:sp>
          <p:nvSpPr>
            <p:cNvPr id="4349" name="object 4349" descr=""/>
            <p:cNvSpPr/>
            <p:nvPr/>
          </p:nvSpPr>
          <p:spPr>
            <a:xfrm>
              <a:off x="6175439" y="253528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4350" name="object 4350" descr=""/>
            <p:cNvSpPr/>
            <p:nvPr/>
          </p:nvSpPr>
          <p:spPr>
            <a:xfrm>
              <a:off x="5927673" y="24913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51" name="object 4351" descr=""/>
            <p:cNvSpPr/>
            <p:nvPr/>
          </p:nvSpPr>
          <p:spPr>
            <a:xfrm>
              <a:off x="5294438" y="252914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352" name="object 4352" descr=""/>
            <p:cNvSpPr/>
            <p:nvPr/>
          </p:nvSpPr>
          <p:spPr>
            <a:xfrm>
              <a:off x="5296672" y="254087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353" name="object 4353" descr=""/>
            <p:cNvSpPr/>
            <p:nvPr/>
          </p:nvSpPr>
          <p:spPr>
            <a:xfrm>
              <a:off x="5301149" y="2541432"/>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4354" name="object 4354" descr=""/>
            <p:cNvSpPr/>
            <p:nvPr/>
          </p:nvSpPr>
          <p:spPr>
            <a:xfrm>
              <a:off x="6164277" y="2535287"/>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4355" name="object 4355" descr=""/>
            <p:cNvSpPr/>
            <p:nvPr/>
          </p:nvSpPr>
          <p:spPr>
            <a:xfrm>
              <a:off x="5292764" y="2540310"/>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356" name="object 4356" descr=""/>
            <p:cNvSpPr/>
            <p:nvPr/>
          </p:nvSpPr>
          <p:spPr>
            <a:xfrm>
              <a:off x="6164276" y="2478341"/>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4357" name="object 4357" descr=""/>
            <p:cNvSpPr/>
            <p:nvPr/>
          </p:nvSpPr>
          <p:spPr>
            <a:xfrm>
              <a:off x="5836000" y="2552036"/>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4358" name="object 4358" descr=""/>
            <p:cNvSpPr/>
            <p:nvPr/>
          </p:nvSpPr>
          <p:spPr>
            <a:xfrm>
              <a:off x="6120281" y="250079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59" name="object 4359" descr=""/>
            <p:cNvSpPr/>
            <p:nvPr/>
          </p:nvSpPr>
          <p:spPr>
            <a:xfrm>
              <a:off x="6157022" y="2540308"/>
              <a:ext cx="0" cy="6350"/>
            </a:xfrm>
            <a:custGeom>
              <a:avLst/>
              <a:gdLst/>
              <a:ahLst/>
              <a:cxnLst/>
              <a:rect l="l" t="t" r="r" b="b"/>
              <a:pathLst>
                <a:path w="0" h="6350">
                  <a:moveTo>
                    <a:pt x="0" y="6146"/>
                  </a:moveTo>
                  <a:lnTo>
                    <a:pt x="0" y="0"/>
                  </a:lnTo>
                </a:path>
              </a:pathLst>
            </a:custGeom>
            <a:ln w="3175">
              <a:solidFill>
                <a:srgbClr val="565658"/>
              </a:solidFill>
            </a:ln>
          </p:spPr>
          <p:txBody>
            <a:bodyPr wrap="square" lIns="0" tIns="0" rIns="0" bIns="0" rtlCol="0"/>
            <a:lstStyle/>
            <a:p/>
          </p:txBody>
        </p:sp>
        <p:sp>
          <p:nvSpPr>
            <p:cNvPr id="4360" name="object 4360" descr=""/>
            <p:cNvSpPr/>
            <p:nvPr/>
          </p:nvSpPr>
          <p:spPr>
            <a:xfrm>
              <a:off x="5549022"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361" name="object 4361" descr=""/>
            <p:cNvSpPr/>
            <p:nvPr/>
          </p:nvSpPr>
          <p:spPr>
            <a:xfrm>
              <a:off x="5847838"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62" name="object 4362" descr=""/>
            <p:cNvSpPr/>
            <p:nvPr/>
          </p:nvSpPr>
          <p:spPr>
            <a:xfrm>
              <a:off x="5763408" y="25129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363" name="object 4363" descr=""/>
            <p:cNvSpPr/>
            <p:nvPr/>
          </p:nvSpPr>
          <p:spPr>
            <a:xfrm>
              <a:off x="5847838"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64" name="object 4364" descr=""/>
            <p:cNvSpPr/>
            <p:nvPr/>
          </p:nvSpPr>
          <p:spPr>
            <a:xfrm>
              <a:off x="5763967" y="2483364"/>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4365" name="object 4365" descr=""/>
            <p:cNvSpPr/>
            <p:nvPr/>
          </p:nvSpPr>
          <p:spPr>
            <a:xfrm>
              <a:off x="5763408" y="251239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366" name="object 4366" descr=""/>
            <p:cNvSpPr/>
            <p:nvPr/>
          </p:nvSpPr>
          <p:spPr>
            <a:xfrm>
              <a:off x="5863476" y="2516987"/>
              <a:ext cx="4445" cy="3810"/>
            </a:xfrm>
            <a:custGeom>
              <a:avLst/>
              <a:gdLst/>
              <a:ahLst/>
              <a:cxnLst/>
              <a:rect l="l" t="t" r="r" b="b"/>
              <a:pathLst>
                <a:path w="4445" h="3810">
                  <a:moveTo>
                    <a:pt x="4216" y="1549"/>
                  </a:moveTo>
                  <a:lnTo>
                    <a:pt x="3759" y="457"/>
                  </a:lnTo>
                  <a:lnTo>
                    <a:pt x="2654" y="0"/>
                  </a:lnTo>
                  <a:lnTo>
                    <a:pt x="1549" y="457"/>
                  </a:lnTo>
                  <a:lnTo>
                    <a:pt x="1498" y="584"/>
                  </a:lnTo>
                  <a:lnTo>
                    <a:pt x="457" y="1016"/>
                  </a:lnTo>
                  <a:lnTo>
                    <a:pt x="0" y="2120"/>
                  </a:lnTo>
                  <a:lnTo>
                    <a:pt x="457" y="3225"/>
                  </a:lnTo>
                  <a:lnTo>
                    <a:pt x="1549" y="3670"/>
                  </a:lnTo>
                  <a:lnTo>
                    <a:pt x="2095" y="3454"/>
                  </a:lnTo>
                  <a:lnTo>
                    <a:pt x="2654" y="3670"/>
                  </a:lnTo>
                  <a:lnTo>
                    <a:pt x="3759" y="3225"/>
                  </a:lnTo>
                  <a:lnTo>
                    <a:pt x="4216" y="2120"/>
                  </a:lnTo>
                  <a:lnTo>
                    <a:pt x="4089" y="1841"/>
                  </a:lnTo>
                  <a:lnTo>
                    <a:pt x="4216" y="1549"/>
                  </a:lnTo>
                  <a:close/>
                </a:path>
              </a:pathLst>
            </a:custGeom>
            <a:solidFill>
              <a:srgbClr val="565658"/>
            </a:solidFill>
          </p:spPr>
          <p:txBody>
            <a:bodyPr wrap="square" lIns="0" tIns="0" rIns="0" bIns="0" rtlCol="0"/>
            <a:lstStyle/>
            <a:p/>
          </p:txBody>
        </p:sp>
        <p:sp>
          <p:nvSpPr>
            <p:cNvPr id="4367" name="object 4367" descr=""/>
            <p:cNvSpPr/>
            <p:nvPr/>
          </p:nvSpPr>
          <p:spPr>
            <a:xfrm>
              <a:off x="5763408" y="249509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368" name="object 4368" descr=""/>
            <p:cNvSpPr/>
            <p:nvPr/>
          </p:nvSpPr>
          <p:spPr>
            <a:xfrm>
              <a:off x="5847270" y="2492425"/>
              <a:ext cx="20955" cy="29845"/>
            </a:xfrm>
            <a:custGeom>
              <a:avLst/>
              <a:gdLst/>
              <a:ahLst/>
              <a:cxnLst/>
              <a:rect l="l" t="t" r="r" b="b"/>
              <a:pathLst>
                <a:path w="20954" h="29844">
                  <a:moveTo>
                    <a:pt x="4229" y="27228"/>
                  </a:moveTo>
                  <a:lnTo>
                    <a:pt x="3771" y="26136"/>
                  </a:lnTo>
                  <a:lnTo>
                    <a:pt x="3644" y="26098"/>
                  </a:lnTo>
                  <a:lnTo>
                    <a:pt x="3213" y="25019"/>
                  </a:lnTo>
                  <a:lnTo>
                    <a:pt x="2806" y="24853"/>
                  </a:lnTo>
                  <a:lnTo>
                    <a:pt x="2654" y="24460"/>
                  </a:lnTo>
                  <a:lnTo>
                    <a:pt x="1562" y="24003"/>
                  </a:lnTo>
                  <a:lnTo>
                    <a:pt x="457" y="24460"/>
                  </a:lnTo>
                  <a:lnTo>
                    <a:pt x="0" y="25565"/>
                  </a:lnTo>
                  <a:lnTo>
                    <a:pt x="228" y="26123"/>
                  </a:lnTo>
                  <a:lnTo>
                    <a:pt x="0" y="26682"/>
                  </a:lnTo>
                  <a:lnTo>
                    <a:pt x="457" y="27787"/>
                  </a:lnTo>
                  <a:lnTo>
                    <a:pt x="1524" y="28219"/>
                  </a:lnTo>
                  <a:lnTo>
                    <a:pt x="2679" y="28790"/>
                  </a:lnTo>
                  <a:lnTo>
                    <a:pt x="3771" y="28333"/>
                  </a:lnTo>
                  <a:lnTo>
                    <a:pt x="4229" y="27228"/>
                  </a:lnTo>
                  <a:close/>
                </a:path>
                <a:path w="20954" h="29844">
                  <a:moveTo>
                    <a:pt x="11493" y="1549"/>
                  </a:moveTo>
                  <a:lnTo>
                    <a:pt x="11036" y="457"/>
                  </a:lnTo>
                  <a:lnTo>
                    <a:pt x="9931" y="0"/>
                  </a:lnTo>
                  <a:lnTo>
                    <a:pt x="8826" y="457"/>
                  </a:lnTo>
                  <a:lnTo>
                    <a:pt x="8382" y="1549"/>
                  </a:lnTo>
                  <a:lnTo>
                    <a:pt x="8483" y="1841"/>
                  </a:lnTo>
                  <a:lnTo>
                    <a:pt x="8382" y="2108"/>
                  </a:lnTo>
                  <a:lnTo>
                    <a:pt x="8826" y="3213"/>
                  </a:lnTo>
                  <a:lnTo>
                    <a:pt x="9931" y="3670"/>
                  </a:lnTo>
                  <a:lnTo>
                    <a:pt x="11036" y="3213"/>
                  </a:lnTo>
                  <a:lnTo>
                    <a:pt x="11493" y="2108"/>
                  </a:lnTo>
                  <a:lnTo>
                    <a:pt x="11366" y="1841"/>
                  </a:lnTo>
                  <a:lnTo>
                    <a:pt x="11493" y="1549"/>
                  </a:lnTo>
                  <a:close/>
                </a:path>
                <a:path w="20954" h="29844">
                  <a:moveTo>
                    <a:pt x="20421" y="25565"/>
                  </a:moveTo>
                  <a:lnTo>
                    <a:pt x="19964" y="24460"/>
                  </a:lnTo>
                  <a:lnTo>
                    <a:pt x="18859" y="24003"/>
                  </a:lnTo>
                  <a:lnTo>
                    <a:pt x="18300" y="24231"/>
                  </a:lnTo>
                  <a:lnTo>
                    <a:pt x="17754" y="24003"/>
                  </a:lnTo>
                  <a:lnTo>
                    <a:pt x="16662" y="24460"/>
                  </a:lnTo>
                  <a:lnTo>
                    <a:pt x="16205" y="25565"/>
                  </a:lnTo>
                  <a:lnTo>
                    <a:pt x="16662" y="26657"/>
                  </a:lnTo>
                  <a:lnTo>
                    <a:pt x="17399" y="26974"/>
                  </a:lnTo>
                  <a:lnTo>
                    <a:pt x="17310" y="27228"/>
                  </a:lnTo>
                  <a:lnTo>
                    <a:pt x="17411" y="27520"/>
                  </a:lnTo>
                  <a:lnTo>
                    <a:pt x="17310" y="27787"/>
                  </a:lnTo>
                  <a:lnTo>
                    <a:pt x="17754" y="28892"/>
                  </a:lnTo>
                  <a:lnTo>
                    <a:pt x="18859" y="29349"/>
                  </a:lnTo>
                  <a:lnTo>
                    <a:pt x="19964" y="28892"/>
                  </a:lnTo>
                  <a:lnTo>
                    <a:pt x="20421" y="27787"/>
                  </a:lnTo>
                  <a:lnTo>
                    <a:pt x="20294" y="27520"/>
                  </a:lnTo>
                  <a:lnTo>
                    <a:pt x="20421" y="27228"/>
                  </a:lnTo>
                  <a:lnTo>
                    <a:pt x="20307" y="26962"/>
                  </a:lnTo>
                  <a:lnTo>
                    <a:pt x="20421" y="26682"/>
                  </a:lnTo>
                  <a:lnTo>
                    <a:pt x="20294" y="26403"/>
                  </a:lnTo>
                  <a:lnTo>
                    <a:pt x="20421" y="26111"/>
                  </a:lnTo>
                  <a:lnTo>
                    <a:pt x="20294" y="25844"/>
                  </a:lnTo>
                  <a:lnTo>
                    <a:pt x="20421" y="25565"/>
                  </a:lnTo>
                  <a:close/>
                </a:path>
              </a:pathLst>
            </a:custGeom>
            <a:solidFill>
              <a:srgbClr val="565658"/>
            </a:solidFill>
          </p:spPr>
          <p:txBody>
            <a:bodyPr wrap="square" lIns="0" tIns="0" rIns="0" bIns="0" rtlCol="0"/>
            <a:lstStyle/>
            <a:p/>
          </p:txBody>
        </p:sp>
        <p:sp>
          <p:nvSpPr>
            <p:cNvPr id="4369" name="object 4369" descr=""/>
            <p:cNvSpPr/>
            <p:nvPr/>
          </p:nvSpPr>
          <p:spPr>
            <a:xfrm>
              <a:off x="5763408" y="249453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370" name="object 4370" descr=""/>
            <p:cNvSpPr/>
            <p:nvPr/>
          </p:nvSpPr>
          <p:spPr>
            <a:xfrm>
              <a:off x="5914160" y="2483362"/>
              <a:ext cx="0" cy="2540"/>
            </a:xfrm>
            <a:custGeom>
              <a:avLst/>
              <a:gdLst/>
              <a:ahLst/>
              <a:cxnLst/>
              <a:rect l="l" t="t" r="r" b="b"/>
              <a:pathLst>
                <a:path w="0" h="2539">
                  <a:moveTo>
                    <a:pt x="0" y="2235"/>
                  </a:moveTo>
                  <a:lnTo>
                    <a:pt x="0" y="2235"/>
                  </a:lnTo>
                  <a:lnTo>
                    <a:pt x="0" y="0"/>
                  </a:lnTo>
                </a:path>
              </a:pathLst>
            </a:custGeom>
            <a:ln w="3175">
              <a:solidFill>
                <a:srgbClr val="565658"/>
              </a:solidFill>
            </a:ln>
          </p:spPr>
          <p:txBody>
            <a:bodyPr wrap="square" lIns="0" tIns="0" rIns="0" bIns="0" rtlCol="0"/>
            <a:lstStyle/>
            <a:p/>
          </p:txBody>
        </p:sp>
        <p:sp>
          <p:nvSpPr>
            <p:cNvPr id="4371" name="object 4371" descr=""/>
            <p:cNvSpPr/>
            <p:nvPr/>
          </p:nvSpPr>
          <p:spPr>
            <a:xfrm>
              <a:off x="5914160" y="251351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372" name="object 4372" descr=""/>
            <p:cNvSpPr/>
            <p:nvPr/>
          </p:nvSpPr>
          <p:spPr>
            <a:xfrm>
              <a:off x="5914160" y="249341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4373" name="object 4373" descr=""/>
            <p:cNvSpPr/>
            <p:nvPr/>
          </p:nvSpPr>
          <p:spPr>
            <a:xfrm>
              <a:off x="5913601" y="255482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374" name="object 4374" descr=""/>
            <p:cNvSpPr/>
            <p:nvPr/>
          </p:nvSpPr>
          <p:spPr>
            <a:xfrm>
              <a:off x="5762411" y="254992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375" name="object 4375" descr=""/>
            <p:cNvSpPr/>
            <p:nvPr/>
          </p:nvSpPr>
          <p:spPr>
            <a:xfrm>
              <a:off x="5905787"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376" name="object 4376" descr=""/>
            <p:cNvSpPr/>
            <p:nvPr/>
          </p:nvSpPr>
          <p:spPr>
            <a:xfrm>
              <a:off x="5841580" y="255147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4377" name="object 4377" descr=""/>
            <p:cNvSpPr/>
            <p:nvPr/>
          </p:nvSpPr>
          <p:spPr>
            <a:xfrm>
              <a:off x="5832650" y="2550919"/>
              <a:ext cx="11430" cy="0"/>
            </a:xfrm>
            <a:custGeom>
              <a:avLst/>
              <a:gdLst/>
              <a:ahLst/>
              <a:cxnLst/>
              <a:rect l="l" t="t" r="r" b="b"/>
              <a:pathLst>
                <a:path w="11429" h="0">
                  <a:moveTo>
                    <a:pt x="11163" y="0"/>
                  </a:moveTo>
                  <a:lnTo>
                    <a:pt x="0" y="0"/>
                  </a:lnTo>
                </a:path>
              </a:pathLst>
            </a:custGeom>
            <a:ln w="3175">
              <a:solidFill>
                <a:srgbClr val="565658"/>
              </a:solidFill>
            </a:ln>
          </p:spPr>
          <p:txBody>
            <a:bodyPr wrap="square" lIns="0" tIns="0" rIns="0" bIns="0" rtlCol="0"/>
            <a:lstStyle/>
            <a:p/>
          </p:txBody>
        </p:sp>
        <p:sp>
          <p:nvSpPr>
            <p:cNvPr id="4378" name="object 4378" descr=""/>
            <p:cNvSpPr/>
            <p:nvPr/>
          </p:nvSpPr>
          <p:spPr>
            <a:xfrm>
              <a:off x="5763967" y="2551478"/>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4379" name="object 4379" descr=""/>
            <p:cNvSpPr/>
            <p:nvPr/>
          </p:nvSpPr>
          <p:spPr>
            <a:xfrm>
              <a:off x="5906349" y="2550919"/>
              <a:ext cx="7620" cy="0"/>
            </a:xfrm>
            <a:custGeom>
              <a:avLst/>
              <a:gdLst/>
              <a:ahLst/>
              <a:cxnLst/>
              <a:rect l="l" t="t" r="r" b="b"/>
              <a:pathLst>
                <a:path w="7620" h="0">
                  <a:moveTo>
                    <a:pt x="7251" y="0"/>
                  </a:moveTo>
                  <a:lnTo>
                    <a:pt x="7251" y="0"/>
                  </a:lnTo>
                  <a:lnTo>
                    <a:pt x="0" y="0"/>
                  </a:lnTo>
                </a:path>
              </a:pathLst>
            </a:custGeom>
            <a:ln w="3175">
              <a:solidFill>
                <a:srgbClr val="565658"/>
              </a:solidFill>
            </a:ln>
          </p:spPr>
          <p:txBody>
            <a:bodyPr wrap="square" lIns="0" tIns="0" rIns="0" bIns="0" rtlCol="0"/>
            <a:lstStyle/>
            <a:p/>
          </p:txBody>
        </p:sp>
        <p:sp>
          <p:nvSpPr>
            <p:cNvPr id="4380" name="object 4380" descr=""/>
            <p:cNvSpPr/>
            <p:nvPr/>
          </p:nvSpPr>
          <p:spPr>
            <a:xfrm>
              <a:off x="5832647" y="2551478"/>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4381" name="object 4381" descr=""/>
            <p:cNvSpPr/>
            <p:nvPr/>
          </p:nvSpPr>
          <p:spPr>
            <a:xfrm>
              <a:off x="5767886" y="255371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382" name="object 4382" descr=""/>
            <p:cNvSpPr/>
            <p:nvPr/>
          </p:nvSpPr>
          <p:spPr>
            <a:xfrm>
              <a:off x="5909694" y="2554827"/>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4383" name="object 4383" descr=""/>
            <p:cNvSpPr/>
            <p:nvPr/>
          </p:nvSpPr>
          <p:spPr>
            <a:xfrm>
              <a:off x="5914160" y="2551478"/>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4384" name="object 4384" descr=""/>
            <p:cNvSpPr/>
            <p:nvPr/>
          </p:nvSpPr>
          <p:spPr>
            <a:xfrm>
              <a:off x="5835441" y="255147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4385" name="object 4385" descr=""/>
            <p:cNvSpPr/>
            <p:nvPr/>
          </p:nvSpPr>
          <p:spPr>
            <a:xfrm>
              <a:off x="5763967" y="255482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386" name="object 4386" descr=""/>
            <p:cNvSpPr/>
            <p:nvPr/>
          </p:nvSpPr>
          <p:spPr>
            <a:xfrm>
              <a:off x="5913601" y="2551474"/>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4387" name="object 4387" descr=""/>
            <p:cNvSpPr/>
            <p:nvPr/>
          </p:nvSpPr>
          <p:spPr>
            <a:xfrm>
              <a:off x="5763967" y="2554827"/>
              <a:ext cx="4445" cy="0"/>
            </a:xfrm>
            <a:custGeom>
              <a:avLst/>
              <a:gdLst/>
              <a:ahLst/>
              <a:cxnLst/>
              <a:rect l="l" t="t" r="r" b="b"/>
              <a:pathLst>
                <a:path w="4445" h="0">
                  <a:moveTo>
                    <a:pt x="0" y="0"/>
                  </a:moveTo>
                  <a:lnTo>
                    <a:pt x="3924" y="0"/>
                  </a:lnTo>
                </a:path>
              </a:pathLst>
            </a:custGeom>
            <a:ln w="3175">
              <a:solidFill>
                <a:srgbClr val="565658"/>
              </a:solidFill>
            </a:ln>
          </p:spPr>
          <p:txBody>
            <a:bodyPr wrap="square" lIns="0" tIns="0" rIns="0" bIns="0" rtlCol="0"/>
            <a:lstStyle/>
            <a:p/>
          </p:txBody>
        </p:sp>
        <p:sp>
          <p:nvSpPr>
            <p:cNvPr id="4388" name="object 4388" descr=""/>
            <p:cNvSpPr/>
            <p:nvPr/>
          </p:nvSpPr>
          <p:spPr>
            <a:xfrm>
              <a:off x="5841578" y="2551478"/>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4389" name="object 4389" descr=""/>
            <p:cNvSpPr/>
            <p:nvPr/>
          </p:nvSpPr>
          <p:spPr>
            <a:xfrm>
              <a:off x="5763967" y="255147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4390" name="object 4390" descr=""/>
            <p:cNvSpPr/>
            <p:nvPr/>
          </p:nvSpPr>
          <p:spPr>
            <a:xfrm>
              <a:off x="5912040" y="2546578"/>
              <a:ext cx="3810" cy="12065"/>
            </a:xfrm>
            <a:custGeom>
              <a:avLst/>
              <a:gdLst/>
              <a:ahLst/>
              <a:cxnLst/>
              <a:rect l="l" t="t" r="r" b="b"/>
              <a:pathLst>
                <a:path w="3810" h="12064">
                  <a:moveTo>
                    <a:pt x="3111" y="1562"/>
                  </a:moveTo>
                  <a:lnTo>
                    <a:pt x="2654" y="457"/>
                  </a:lnTo>
                  <a:lnTo>
                    <a:pt x="1549" y="0"/>
                  </a:lnTo>
                  <a:lnTo>
                    <a:pt x="457" y="457"/>
                  </a:lnTo>
                  <a:lnTo>
                    <a:pt x="0" y="1562"/>
                  </a:lnTo>
                  <a:lnTo>
                    <a:pt x="457" y="2654"/>
                  </a:lnTo>
                  <a:lnTo>
                    <a:pt x="1549" y="3111"/>
                  </a:lnTo>
                  <a:lnTo>
                    <a:pt x="2654" y="2654"/>
                  </a:lnTo>
                  <a:lnTo>
                    <a:pt x="3111" y="1562"/>
                  </a:lnTo>
                  <a:close/>
                </a:path>
                <a:path w="3810" h="12064">
                  <a:moveTo>
                    <a:pt x="3670" y="10490"/>
                  </a:moveTo>
                  <a:lnTo>
                    <a:pt x="3213" y="9385"/>
                  </a:lnTo>
                  <a:lnTo>
                    <a:pt x="2108" y="8928"/>
                  </a:lnTo>
                  <a:lnTo>
                    <a:pt x="1016" y="9385"/>
                  </a:lnTo>
                  <a:lnTo>
                    <a:pt x="558" y="10490"/>
                  </a:lnTo>
                  <a:lnTo>
                    <a:pt x="1016" y="11582"/>
                  </a:lnTo>
                  <a:lnTo>
                    <a:pt x="2108" y="12039"/>
                  </a:lnTo>
                  <a:lnTo>
                    <a:pt x="3213" y="11582"/>
                  </a:lnTo>
                  <a:lnTo>
                    <a:pt x="3670" y="10490"/>
                  </a:lnTo>
                  <a:close/>
                </a:path>
              </a:pathLst>
            </a:custGeom>
            <a:solidFill>
              <a:srgbClr val="565658"/>
            </a:solidFill>
          </p:spPr>
          <p:txBody>
            <a:bodyPr wrap="square" lIns="0" tIns="0" rIns="0" bIns="0" rtlCol="0"/>
            <a:lstStyle/>
            <a:p/>
          </p:txBody>
        </p:sp>
        <p:sp>
          <p:nvSpPr>
            <p:cNvPr id="4391" name="object 4391" descr=""/>
            <p:cNvSpPr/>
            <p:nvPr/>
          </p:nvSpPr>
          <p:spPr>
            <a:xfrm>
              <a:off x="5763964" y="2551478"/>
              <a:ext cx="1905" cy="0"/>
            </a:xfrm>
            <a:custGeom>
              <a:avLst/>
              <a:gdLst/>
              <a:ahLst/>
              <a:cxnLst/>
              <a:rect l="l" t="t" r="r" b="b"/>
              <a:pathLst>
                <a:path w="1904" h="0">
                  <a:moveTo>
                    <a:pt x="1689" y="0"/>
                  </a:moveTo>
                  <a:lnTo>
                    <a:pt x="0" y="0"/>
                  </a:lnTo>
                </a:path>
              </a:pathLst>
            </a:custGeom>
            <a:ln w="3175">
              <a:solidFill>
                <a:srgbClr val="565658"/>
              </a:solidFill>
            </a:ln>
          </p:spPr>
          <p:txBody>
            <a:bodyPr wrap="square" lIns="0" tIns="0" rIns="0" bIns="0" rtlCol="0"/>
            <a:lstStyle/>
            <a:p/>
          </p:txBody>
        </p:sp>
        <p:sp>
          <p:nvSpPr>
            <p:cNvPr id="4392" name="object 4392" descr=""/>
            <p:cNvSpPr/>
            <p:nvPr/>
          </p:nvSpPr>
          <p:spPr>
            <a:xfrm>
              <a:off x="5770675"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393" name="object 4393" descr=""/>
            <p:cNvSpPr/>
            <p:nvPr/>
          </p:nvSpPr>
          <p:spPr>
            <a:xfrm>
              <a:off x="5914160" y="255147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4394" name="object 4394" descr=""/>
            <p:cNvSpPr/>
            <p:nvPr/>
          </p:nvSpPr>
          <p:spPr>
            <a:xfrm>
              <a:off x="5841022"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395" name="object 4395" descr=""/>
            <p:cNvSpPr/>
            <p:nvPr/>
          </p:nvSpPr>
          <p:spPr>
            <a:xfrm>
              <a:off x="5835441"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396" name="object 4396" descr=""/>
            <p:cNvSpPr/>
            <p:nvPr/>
          </p:nvSpPr>
          <p:spPr>
            <a:xfrm>
              <a:off x="5763970" y="2550919"/>
              <a:ext cx="7620" cy="0"/>
            </a:xfrm>
            <a:custGeom>
              <a:avLst/>
              <a:gdLst/>
              <a:ahLst/>
              <a:cxnLst/>
              <a:rect l="l" t="t" r="r" b="b"/>
              <a:pathLst>
                <a:path w="7620" h="0">
                  <a:moveTo>
                    <a:pt x="7264" y="0"/>
                  </a:moveTo>
                  <a:lnTo>
                    <a:pt x="0" y="0"/>
                  </a:lnTo>
                </a:path>
              </a:pathLst>
            </a:custGeom>
            <a:ln w="3175">
              <a:solidFill>
                <a:srgbClr val="565658"/>
              </a:solidFill>
            </a:ln>
          </p:spPr>
          <p:txBody>
            <a:bodyPr wrap="square" lIns="0" tIns="0" rIns="0" bIns="0" rtlCol="0"/>
            <a:lstStyle/>
            <a:p/>
          </p:txBody>
        </p:sp>
        <p:sp>
          <p:nvSpPr>
            <p:cNvPr id="4397" name="object 4397" descr=""/>
            <p:cNvSpPr/>
            <p:nvPr/>
          </p:nvSpPr>
          <p:spPr>
            <a:xfrm>
              <a:off x="5911925" y="2551478"/>
              <a:ext cx="2540" cy="0"/>
            </a:xfrm>
            <a:custGeom>
              <a:avLst/>
              <a:gdLst/>
              <a:ahLst/>
              <a:cxnLst/>
              <a:rect l="l" t="t" r="r" b="b"/>
              <a:pathLst>
                <a:path w="2539" h="0">
                  <a:moveTo>
                    <a:pt x="2235" y="0"/>
                  </a:moveTo>
                  <a:lnTo>
                    <a:pt x="1676" y="0"/>
                  </a:lnTo>
                  <a:lnTo>
                    <a:pt x="0" y="0"/>
                  </a:lnTo>
                </a:path>
              </a:pathLst>
            </a:custGeom>
            <a:ln w="3175">
              <a:solidFill>
                <a:srgbClr val="565658"/>
              </a:solidFill>
            </a:ln>
          </p:spPr>
          <p:txBody>
            <a:bodyPr wrap="square" lIns="0" tIns="0" rIns="0" bIns="0" rtlCol="0"/>
            <a:lstStyle/>
            <a:p/>
          </p:txBody>
        </p:sp>
        <p:sp>
          <p:nvSpPr>
            <p:cNvPr id="4398" name="object 4398" descr=""/>
            <p:cNvSpPr/>
            <p:nvPr/>
          </p:nvSpPr>
          <p:spPr>
            <a:xfrm>
              <a:off x="5909694" y="255371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399" name="object 4399" descr=""/>
            <p:cNvSpPr/>
            <p:nvPr/>
          </p:nvSpPr>
          <p:spPr>
            <a:xfrm>
              <a:off x="5986180" y="24900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400" name="object 4400" descr=""/>
            <p:cNvSpPr/>
            <p:nvPr/>
          </p:nvSpPr>
          <p:spPr>
            <a:xfrm>
              <a:off x="5423406" y="2606194"/>
              <a:ext cx="3810" cy="3810"/>
            </a:xfrm>
            <a:custGeom>
              <a:avLst/>
              <a:gdLst/>
              <a:ahLst/>
              <a:cxnLst/>
              <a:rect l="l" t="t" r="r" b="b"/>
              <a:pathLst>
                <a:path w="3810" h="3810">
                  <a:moveTo>
                    <a:pt x="3352" y="3352"/>
                  </a:moveTo>
                  <a:lnTo>
                    <a:pt x="0" y="3352"/>
                  </a:lnTo>
                  <a:lnTo>
                    <a:pt x="0" y="0"/>
                  </a:lnTo>
                </a:path>
              </a:pathLst>
            </a:custGeom>
            <a:ln w="3175">
              <a:solidFill>
                <a:srgbClr val="565658"/>
              </a:solidFill>
            </a:ln>
          </p:spPr>
          <p:txBody>
            <a:bodyPr wrap="square" lIns="0" tIns="0" rIns="0" bIns="0" rtlCol="0"/>
            <a:lstStyle/>
            <a:p/>
          </p:txBody>
        </p:sp>
        <p:sp>
          <p:nvSpPr>
            <p:cNvPr id="4401" name="object 4401" descr=""/>
            <p:cNvSpPr/>
            <p:nvPr/>
          </p:nvSpPr>
          <p:spPr>
            <a:xfrm>
              <a:off x="5986180" y="2490063"/>
              <a:ext cx="0" cy="34290"/>
            </a:xfrm>
            <a:custGeom>
              <a:avLst/>
              <a:gdLst/>
              <a:ahLst/>
              <a:cxnLst/>
              <a:rect l="l" t="t" r="r" b="b"/>
              <a:pathLst>
                <a:path w="0" h="34289">
                  <a:moveTo>
                    <a:pt x="0" y="34061"/>
                  </a:moveTo>
                  <a:lnTo>
                    <a:pt x="0" y="0"/>
                  </a:lnTo>
                </a:path>
              </a:pathLst>
            </a:custGeom>
            <a:ln w="3175">
              <a:solidFill>
                <a:srgbClr val="565658"/>
              </a:solidFill>
            </a:ln>
          </p:spPr>
          <p:txBody>
            <a:bodyPr wrap="square" lIns="0" tIns="0" rIns="0" bIns="0" rtlCol="0"/>
            <a:lstStyle/>
            <a:p/>
          </p:txBody>
        </p:sp>
        <p:sp>
          <p:nvSpPr>
            <p:cNvPr id="4402" name="object 4402" descr=""/>
            <p:cNvSpPr/>
            <p:nvPr/>
          </p:nvSpPr>
          <p:spPr>
            <a:xfrm>
              <a:off x="5405541" y="2578838"/>
              <a:ext cx="29209" cy="0"/>
            </a:xfrm>
            <a:custGeom>
              <a:avLst/>
              <a:gdLst/>
              <a:ahLst/>
              <a:cxnLst/>
              <a:rect l="l" t="t" r="r" b="b"/>
              <a:pathLst>
                <a:path w="29210" h="0">
                  <a:moveTo>
                    <a:pt x="29032" y="0"/>
                  </a:moveTo>
                  <a:lnTo>
                    <a:pt x="0" y="0"/>
                  </a:lnTo>
                </a:path>
              </a:pathLst>
            </a:custGeom>
            <a:ln w="3175">
              <a:solidFill>
                <a:srgbClr val="565658"/>
              </a:solidFill>
            </a:ln>
          </p:spPr>
          <p:txBody>
            <a:bodyPr wrap="square" lIns="0" tIns="0" rIns="0" bIns="0" rtlCol="0"/>
            <a:lstStyle/>
            <a:p/>
          </p:txBody>
        </p:sp>
        <p:sp>
          <p:nvSpPr>
            <p:cNvPr id="4403" name="object 4403" descr=""/>
            <p:cNvSpPr/>
            <p:nvPr/>
          </p:nvSpPr>
          <p:spPr>
            <a:xfrm>
              <a:off x="5426759" y="260898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404" name="object 4404" descr=""/>
            <p:cNvSpPr/>
            <p:nvPr/>
          </p:nvSpPr>
          <p:spPr>
            <a:xfrm>
              <a:off x="5986738" y="2490067"/>
              <a:ext cx="0" cy="34290"/>
            </a:xfrm>
            <a:custGeom>
              <a:avLst/>
              <a:gdLst/>
              <a:ahLst/>
              <a:cxnLst/>
              <a:rect l="l" t="t" r="r" b="b"/>
              <a:pathLst>
                <a:path w="0" h="34289">
                  <a:moveTo>
                    <a:pt x="0" y="0"/>
                  </a:moveTo>
                  <a:lnTo>
                    <a:pt x="0" y="34061"/>
                  </a:lnTo>
                </a:path>
              </a:pathLst>
            </a:custGeom>
            <a:ln w="3175">
              <a:solidFill>
                <a:srgbClr val="565658"/>
              </a:solidFill>
            </a:ln>
          </p:spPr>
          <p:txBody>
            <a:bodyPr wrap="square" lIns="0" tIns="0" rIns="0" bIns="0" rtlCol="0"/>
            <a:lstStyle/>
            <a:p/>
          </p:txBody>
        </p:sp>
        <p:sp>
          <p:nvSpPr>
            <p:cNvPr id="4405" name="object 4405" descr=""/>
            <p:cNvSpPr/>
            <p:nvPr/>
          </p:nvSpPr>
          <p:spPr>
            <a:xfrm>
              <a:off x="5426759" y="260954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406" name="object 4406" descr=""/>
            <p:cNvSpPr/>
            <p:nvPr/>
          </p:nvSpPr>
          <p:spPr>
            <a:xfrm>
              <a:off x="5434573" y="2578838"/>
              <a:ext cx="26670" cy="0"/>
            </a:xfrm>
            <a:custGeom>
              <a:avLst/>
              <a:gdLst/>
              <a:ahLst/>
              <a:cxnLst/>
              <a:rect l="l" t="t" r="r" b="b"/>
              <a:pathLst>
                <a:path w="26670" h="0">
                  <a:moveTo>
                    <a:pt x="0" y="0"/>
                  </a:moveTo>
                  <a:lnTo>
                    <a:pt x="26238" y="0"/>
                  </a:lnTo>
                </a:path>
              </a:pathLst>
            </a:custGeom>
            <a:ln w="3175">
              <a:solidFill>
                <a:srgbClr val="565658"/>
              </a:solidFill>
            </a:ln>
          </p:spPr>
          <p:txBody>
            <a:bodyPr wrap="square" lIns="0" tIns="0" rIns="0" bIns="0" rtlCol="0"/>
            <a:lstStyle/>
            <a:p/>
          </p:txBody>
        </p:sp>
        <p:sp>
          <p:nvSpPr>
            <p:cNvPr id="4407" name="object 4407" descr=""/>
            <p:cNvSpPr/>
            <p:nvPr/>
          </p:nvSpPr>
          <p:spPr>
            <a:xfrm>
              <a:off x="5403306" y="258497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408" name="object 4408" descr=""/>
            <p:cNvSpPr/>
            <p:nvPr/>
          </p:nvSpPr>
          <p:spPr>
            <a:xfrm>
              <a:off x="5986180" y="252412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409" name="object 4409" descr=""/>
            <p:cNvSpPr/>
            <p:nvPr/>
          </p:nvSpPr>
          <p:spPr>
            <a:xfrm>
              <a:off x="5471420" y="2582187"/>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4410" name="object 4410" descr=""/>
            <p:cNvSpPr/>
            <p:nvPr/>
          </p:nvSpPr>
          <p:spPr>
            <a:xfrm>
              <a:off x="5863476" y="2516428"/>
              <a:ext cx="20320" cy="4445"/>
            </a:xfrm>
            <a:custGeom>
              <a:avLst/>
              <a:gdLst/>
              <a:ahLst/>
              <a:cxnLst/>
              <a:rect l="l" t="t" r="r" b="b"/>
              <a:pathLst>
                <a:path w="20320" h="4444">
                  <a:moveTo>
                    <a:pt x="3111" y="1562"/>
                  </a:moveTo>
                  <a:lnTo>
                    <a:pt x="2654" y="457"/>
                  </a:lnTo>
                  <a:lnTo>
                    <a:pt x="1549" y="0"/>
                  </a:lnTo>
                  <a:lnTo>
                    <a:pt x="457" y="457"/>
                  </a:lnTo>
                  <a:lnTo>
                    <a:pt x="0" y="1562"/>
                  </a:lnTo>
                  <a:lnTo>
                    <a:pt x="457" y="2654"/>
                  </a:lnTo>
                  <a:lnTo>
                    <a:pt x="1549" y="3111"/>
                  </a:lnTo>
                  <a:lnTo>
                    <a:pt x="2654" y="2654"/>
                  </a:lnTo>
                  <a:lnTo>
                    <a:pt x="3111" y="1562"/>
                  </a:lnTo>
                  <a:close/>
                </a:path>
                <a:path w="20320" h="4444">
                  <a:moveTo>
                    <a:pt x="19850" y="2679"/>
                  </a:moveTo>
                  <a:lnTo>
                    <a:pt x="19392" y="1574"/>
                  </a:lnTo>
                  <a:lnTo>
                    <a:pt x="18300" y="1117"/>
                  </a:lnTo>
                  <a:lnTo>
                    <a:pt x="17195" y="1574"/>
                  </a:lnTo>
                  <a:lnTo>
                    <a:pt x="16738" y="2679"/>
                  </a:lnTo>
                  <a:lnTo>
                    <a:pt x="17195" y="3784"/>
                  </a:lnTo>
                  <a:lnTo>
                    <a:pt x="18300" y="4229"/>
                  </a:lnTo>
                  <a:lnTo>
                    <a:pt x="19392" y="3784"/>
                  </a:lnTo>
                  <a:lnTo>
                    <a:pt x="19850" y="2679"/>
                  </a:lnTo>
                  <a:close/>
                </a:path>
              </a:pathLst>
            </a:custGeom>
            <a:solidFill>
              <a:srgbClr val="565658"/>
            </a:solidFill>
          </p:spPr>
          <p:txBody>
            <a:bodyPr wrap="square" lIns="0" tIns="0" rIns="0" bIns="0" rtlCol="0"/>
            <a:lstStyle/>
            <a:p/>
          </p:txBody>
        </p:sp>
        <p:sp>
          <p:nvSpPr>
            <p:cNvPr id="4411" name="object 4411" descr=""/>
            <p:cNvSpPr/>
            <p:nvPr/>
          </p:nvSpPr>
          <p:spPr>
            <a:xfrm>
              <a:off x="5651187" y="2553711"/>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4412" name="object 4412" descr=""/>
            <p:cNvSpPr/>
            <p:nvPr/>
          </p:nvSpPr>
          <p:spPr>
            <a:xfrm>
              <a:off x="5434015" y="2614010"/>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4413" name="object 4413" descr=""/>
            <p:cNvSpPr/>
            <p:nvPr/>
          </p:nvSpPr>
          <p:spPr>
            <a:xfrm>
              <a:off x="5880220"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14" name="object 4414" descr=""/>
            <p:cNvSpPr/>
            <p:nvPr/>
          </p:nvSpPr>
          <p:spPr>
            <a:xfrm>
              <a:off x="5434011" y="2616801"/>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4415" name="object 4415" descr=""/>
            <p:cNvSpPr/>
            <p:nvPr/>
          </p:nvSpPr>
          <p:spPr>
            <a:xfrm>
              <a:off x="5847270" y="2516428"/>
              <a:ext cx="19685" cy="4445"/>
            </a:xfrm>
            <a:custGeom>
              <a:avLst/>
              <a:gdLst/>
              <a:ahLst/>
              <a:cxnLst/>
              <a:rect l="l" t="t" r="r" b="b"/>
              <a:pathLst>
                <a:path w="19685" h="4444">
                  <a:moveTo>
                    <a:pt x="3111" y="1562"/>
                  </a:moveTo>
                  <a:lnTo>
                    <a:pt x="2654" y="457"/>
                  </a:lnTo>
                  <a:lnTo>
                    <a:pt x="1562" y="0"/>
                  </a:lnTo>
                  <a:lnTo>
                    <a:pt x="457" y="457"/>
                  </a:lnTo>
                  <a:lnTo>
                    <a:pt x="0" y="1562"/>
                  </a:lnTo>
                  <a:lnTo>
                    <a:pt x="228" y="2120"/>
                  </a:lnTo>
                  <a:lnTo>
                    <a:pt x="0" y="2679"/>
                  </a:lnTo>
                  <a:lnTo>
                    <a:pt x="457" y="3784"/>
                  </a:lnTo>
                  <a:lnTo>
                    <a:pt x="1562" y="4229"/>
                  </a:lnTo>
                  <a:lnTo>
                    <a:pt x="2654" y="3784"/>
                  </a:lnTo>
                  <a:lnTo>
                    <a:pt x="3111" y="2679"/>
                  </a:lnTo>
                  <a:lnTo>
                    <a:pt x="2870" y="2120"/>
                  </a:lnTo>
                  <a:lnTo>
                    <a:pt x="3111" y="1562"/>
                  </a:lnTo>
                  <a:close/>
                </a:path>
                <a:path w="19685" h="4444">
                  <a:moveTo>
                    <a:pt x="19316" y="2679"/>
                  </a:moveTo>
                  <a:lnTo>
                    <a:pt x="18859" y="1574"/>
                  </a:lnTo>
                  <a:lnTo>
                    <a:pt x="17754" y="1117"/>
                  </a:lnTo>
                  <a:lnTo>
                    <a:pt x="16662" y="1574"/>
                  </a:lnTo>
                  <a:lnTo>
                    <a:pt x="16205" y="2679"/>
                  </a:lnTo>
                  <a:lnTo>
                    <a:pt x="16662" y="3784"/>
                  </a:lnTo>
                  <a:lnTo>
                    <a:pt x="17754" y="4229"/>
                  </a:lnTo>
                  <a:lnTo>
                    <a:pt x="18859" y="3784"/>
                  </a:lnTo>
                  <a:lnTo>
                    <a:pt x="19316" y="2679"/>
                  </a:lnTo>
                  <a:close/>
                </a:path>
              </a:pathLst>
            </a:custGeom>
            <a:solidFill>
              <a:srgbClr val="565658"/>
            </a:solidFill>
          </p:spPr>
          <p:txBody>
            <a:bodyPr wrap="square" lIns="0" tIns="0" rIns="0" bIns="0" rtlCol="0"/>
            <a:lstStyle/>
            <a:p/>
          </p:txBody>
        </p:sp>
        <p:sp>
          <p:nvSpPr>
            <p:cNvPr id="4416" name="object 4416" descr=""/>
            <p:cNvSpPr/>
            <p:nvPr/>
          </p:nvSpPr>
          <p:spPr>
            <a:xfrm>
              <a:off x="5434015" y="2616243"/>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4417" name="object 4417" descr=""/>
            <p:cNvSpPr/>
            <p:nvPr/>
          </p:nvSpPr>
          <p:spPr>
            <a:xfrm>
              <a:off x="5650635"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418" name="object 4418" descr=""/>
            <p:cNvSpPr/>
            <p:nvPr/>
          </p:nvSpPr>
          <p:spPr>
            <a:xfrm>
              <a:off x="5925879" y="2490067"/>
              <a:ext cx="0" cy="34290"/>
            </a:xfrm>
            <a:custGeom>
              <a:avLst/>
              <a:gdLst/>
              <a:ahLst/>
              <a:cxnLst/>
              <a:rect l="l" t="t" r="r" b="b"/>
              <a:pathLst>
                <a:path w="0" h="34289">
                  <a:moveTo>
                    <a:pt x="0" y="0"/>
                  </a:moveTo>
                  <a:lnTo>
                    <a:pt x="0" y="34061"/>
                  </a:lnTo>
                </a:path>
              </a:pathLst>
            </a:custGeom>
            <a:ln w="3175">
              <a:solidFill>
                <a:srgbClr val="565658"/>
              </a:solidFill>
            </a:ln>
          </p:spPr>
          <p:txBody>
            <a:bodyPr wrap="square" lIns="0" tIns="0" rIns="0" bIns="0" rtlCol="0"/>
            <a:lstStyle/>
            <a:p/>
          </p:txBody>
        </p:sp>
        <p:sp>
          <p:nvSpPr>
            <p:cNvPr id="4419" name="object 4419" descr=""/>
            <p:cNvSpPr/>
            <p:nvPr/>
          </p:nvSpPr>
          <p:spPr>
            <a:xfrm>
              <a:off x="5929228" y="2526915"/>
              <a:ext cx="37465" cy="0"/>
            </a:xfrm>
            <a:custGeom>
              <a:avLst/>
              <a:gdLst/>
              <a:ahLst/>
              <a:cxnLst/>
              <a:rect l="l" t="t" r="r" b="b"/>
              <a:pathLst>
                <a:path w="37464" h="0">
                  <a:moveTo>
                    <a:pt x="0" y="0"/>
                  </a:moveTo>
                  <a:lnTo>
                    <a:pt x="36842" y="0"/>
                  </a:lnTo>
                </a:path>
              </a:pathLst>
            </a:custGeom>
            <a:ln w="3175">
              <a:solidFill>
                <a:srgbClr val="565658"/>
              </a:solidFill>
            </a:ln>
          </p:spPr>
          <p:txBody>
            <a:bodyPr wrap="square" lIns="0" tIns="0" rIns="0" bIns="0" rtlCol="0"/>
            <a:lstStyle/>
            <a:p/>
          </p:txBody>
        </p:sp>
        <p:sp>
          <p:nvSpPr>
            <p:cNvPr id="4420" name="object 4420" descr=""/>
            <p:cNvSpPr/>
            <p:nvPr/>
          </p:nvSpPr>
          <p:spPr>
            <a:xfrm>
              <a:off x="5976692" y="2526915"/>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4421" name="object 4421" descr=""/>
            <p:cNvSpPr/>
            <p:nvPr/>
          </p:nvSpPr>
          <p:spPr>
            <a:xfrm>
              <a:off x="5929224" y="2487277"/>
              <a:ext cx="53975" cy="0"/>
            </a:xfrm>
            <a:custGeom>
              <a:avLst/>
              <a:gdLst/>
              <a:ahLst/>
              <a:cxnLst/>
              <a:rect l="l" t="t" r="r" b="b"/>
              <a:pathLst>
                <a:path w="53975" h="0">
                  <a:moveTo>
                    <a:pt x="53606" y="0"/>
                  </a:moveTo>
                  <a:lnTo>
                    <a:pt x="0" y="0"/>
                  </a:lnTo>
                </a:path>
              </a:pathLst>
            </a:custGeom>
            <a:ln w="3175">
              <a:solidFill>
                <a:srgbClr val="565658"/>
              </a:solidFill>
            </a:ln>
          </p:spPr>
          <p:txBody>
            <a:bodyPr wrap="square" lIns="0" tIns="0" rIns="0" bIns="0" rtlCol="0"/>
            <a:lstStyle/>
            <a:p/>
          </p:txBody>
        </p:sp>
        <p:sp>
          <p:nvSpPr>
            <p:cNvPr id="4422" name="object 4422" descr=""/>
            <p:cNvSpPr/>
            <p:nvPr/>
          </p:nvSpPr>
          <p:spPr>
            <a:xfrm>
              <a:off x="5936044" y="252033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23" name="object 4423" descr=""/>
            <p:cNvSpPr/>
            <p:nvPr/>
          </p:nvSpPr>
          <p:spPr>
            <a:xfrm>
              <a:off x="5929228" y="2486713"/>
              <a:ext cx="53975" cy="0"/>
            </a:xfrm>
            <a:custGeom>
              <a:avLst/>
              <a:gdLst/>
              <a:ahLst/>
              <a:cxnLst/>
              <a:rect l="l" t="t" r="r" b="b"/>
              <a:pathLst>
                <a:path w="53975" h="0">
                  <a:moveTo>
                    <a:pt x="0" y="0"/>
                  </a:moveTo>
                  <a:lnTo>
                    <a:pt x="53606" y="0"/>
                  </a:lnTo>
                </a:path>
              </a:pathLst>
            </a:custGeom>
            <a:ln w="3175">
              <a:solidFill>
                <a:srgbClr val="565658"/>
              </a:solidFill>
            </a:ln>
          </p:spPr>
          <p:txBody>
            <a:bodyPr wrap="square" lIns="0" tIns="0" rIns="0" bIns="0" rtlCol="0"/>
            <a:lstStyle/>
            <a:p/>
          </p:txBody>
        </p:sp>
        <p:sp>
          <p:nvSpPr>
            <p:cNvPr id="4424" name="object 4424" descr=""/>
            <p:cNvSpPr/>
            <p:nvPr/>
          </p:nvSpPr>
          <p:spPr>
            <a:xfrm>
              <a:off x="5936043" y="2486837"/>
              <a:ext cx="35560" cy="37465"/>
            </a:xfrm>
            <a:custGeom>
              <a:avLst/>
              <a:gdLst/>
              <a:ahLst/>
              <a:cxnLst/>
              <a:rect l="l" t="t" r="r" b="b"/>
              <a:pathLst>
                <a:path w="35560" h="37464">
                  <a:moveTo>
                    <a:pt x="3111" y="35623"/>
                  </a:moveTo>
                  <a:lnTo>
                    <a:pt x="2654" y="34518"/>
                  </a:lnTo>
                  <a:lnTo>
                    <a:pt x="1549" y="34061"/>
                  </a:lnTo>
                  <a:lnTo>
                    <a:pt x="444" y="34518"/>
                  </a:lnTo>
                  <a:lnTo>
                    <a:pt x="0" y="35623"/>
                  </a:lnTo>
                  <a:lnTo>
                    <a:pt x="444" y="36715"/>
                  </a:lnTo>
                  <a:lnTo>
                    <a:pt x="1549" y="37172"/>
                  </a:lnTo>
                  <a:lnTo>
                    <a:pt x="2654" y="36715"/>
                  </a:lnTo>
                  <a:lnTo>
                    <a:pt x="3111" y="35623"/>
                  </a:lnTo>
                  <a:close/>
                </a:path>
                <a:path w="35560" h="37464">
                  <a:moveTo>
                    <a:pt x="5892" y="3238"/>
                  </a:moveTo>
                  <a:lnTo>
                    <a:pt x="5435" y="2133"/>
                  </a:lnTo>
                  <a:lnTo>
                    <a:pt x="4343" y="1676"/>
                  </a:lnTo>
                  <a:lnTo>
                    <a:pt x="3238" y="2133"/>
                  </a:lnTo>
                  <a:lnTo>
                    <a:pt x="2819" y="3124"/>
                  </a:lnTo>
                  <a:lnTo>
                    <a:pt x="2654" y="2692"/>
                  </a:lnTo>
                  <a:lnTo>
                    <a:pt x="1549" y="2235"/>
                  </a:lnTo>
                  <a:lnTo>
                    <a:pt x="444" y="2692"/>
                  </a:lnTo>
                  <a:lnTo>
                    <a:pt x="0" y="3797"/>
                  </a:lnTo>
                  <a:lnTo>
                    <a:pt x="444" y="4889"/>
                  </a:lnTo>
                  <a:lnTo>
                    <a:pt x="1549" y="5346"/>
                  </a:lnTo>
                  <a:lnTo>
                    <a:pt x="2654" y="4889"/>
                  </a:lnTo>
                  <a:lnTo>
                    <a:pt x="3060" y="3924"/>
                  </a:lnTo>
                  <a:lnTo>
                    <a:pt x="3238" y="4330"/>
                  </a:lnTo>
                  <a:lnTo>
                    <a:pt x="4343" y="4787"/>
                  </a:lnTo>
                  <a:lnTo>
                    <a:pt x="5435" y="4330"/>
                  </a:lnTo>
                  <a:lnTo>
                    <a:pt x="5892" y="3238"/>
                  </a:lnTo>
                  <a:close/>
                </a:path>
                <a:path w="35560" h="37464">
                  <a:moveTo>
                    <a:pt x="7010" y="35623"/>
                  </a:moveTo>
                  <a:lnTo>
                    <a:pt x="6553" y="34518"/>
                  </a:lnTo>
                  <a:lnTo>
                    <a:pt x="5461" y="34061"/>
                  </a:lnTo>
                  <a:lnTo>
                    <a:pt x="4356" y="34518"/>
                  </a:lnTo>
                  <a:lnTo>
                    <a:pt x="3898" y="35623"/>
                  </a:lnTo>
                  <a:lnTo>
                    <a:pt x="4356" y="36715"/>
                  </a:lnTo>
                  <a:lnTo>
                    <a:pt x="5461" y="37172"/>
                  </a:lnTo>
                  <a:lnTo>
                    <a:pt x="6553" y="36715"/>
                  </a:lnTo>
                  <a:lnTo>
                    <a:pt x="7010" y="35623"/>
                  </a:lnTo>
                  <a:close/>
                </a:path>
                <a:path w="35560" h="37464">
                  <a:moveTo>
                    <a:pt x="35483" y="1562"/>
                  </a:moveTo>
                  <a:lnTo>
                    <a:pt x="35039" y="457"/>
                  </a:lnTo>
                  <a:lnTo>
                    <a:pt x="33934" y="0"/>
                  </a:lnTo>
                  <a:lnTo>
                    <a:pt x="32829" y="457"/>
                  </a:lnTo>
                  <a:lnTo>
                    <a:pt x="32372" y="1562"/>
                  </a:lnTo>
                  <a:lnTo>
                    <a:pt x="32829" y="2667"/>
                  </a:lnTo>
                  <a:lnTo>
                    <a:pt x="33934" y="3111"/>
                  </a:lnTo>
                  <a:lnTo>
                    <a:pt x="35039" y="2667"/>
                  </a:lnTo>
                  <a:lnTo>
                    <a:pt x="35483" y="1562"/>
                  </a:lnTo>
                  <a:close/>
                </a:path>
              </a:pathLst>
            </a:custGeom>
            <a:solidFill>
              <a:srgbClr val="565658"/>
            </a:solidFill>
          </p:spPr>
          <p:txBody>
            <a:bodyPr wrap="square" lIns="0" tIns="0" rIns="0" bIns="0" rtlCol="0"/>
            <a:lstStyle/>
            <a:p/>
          </p:txBody>
        </p:sp>
        <p:sp>
          <p:nvSpPr>
            <p:cNvPr id="4425" name="object 4425" descr=""/>
            <p:cNvSpPr/>
            <p:nvPr/>
          </p:nvSpPr>
          <p:spPr>
            <a:xfrm>
              <a:off x="5976697" y="2527473"/>
              <a:ext cx="6350" cy="0"/>
            </a:xfrm>
            <a:custGeom>
              <a:avLst/>
              <a:gdLst/>
              <a:ahLst/>
              <a:cxnLst/>
              <a:rect l="l" t="t" r="r" b="b"/>
              <a:pathLst>
                <a:path w="6350" h="0">
                  <a:moveTo>
                    <a:pt x="6134" y="0"/>
                  </a:moveTo>
                  <a:lnTo>
                    <a:pt x="0" y="0"/>
                  </a:lnTo>
                </a:path>
              </a:pathLst>
            </a:custGeom>
            <a:ln w="3175">
              <a:solidFill>
                <a:srgbClr val="565658"/>
              </a:solidFill>
            </a:ln>
          </p:spPr>
          <p:txBody>
            <a:bodyPr wrap="square" lIns="0" tIns="0" rIns="0" bIns="0" rtlCol="0"/>
            <a:lstStyle/>
            <a:p/>
          </p:txBody>
        </p:sp>
        <p:sp>
          <p:nvSpPr>
            <p:cNvPr id="4426" name="object 4426" descr=""/>
            <p:cNvSpPr/>
            <p:nvPr/>
          </p:nvSpPr>
          <p:spPr>
            <a:xfrm>
              <a:off x="5929232" y="2527473"/>
              <a:ext cx="37465" cy="0"/>
            </a:xfrm>
            <a:custGeom>
              <a:avLst/>
              <a:gdLst/>
              <a:ahLst/>
              <a:cxnLst/>
              <a:rect l="l" t="t" r="r" b="b"/>
              <a:pathLst>
                <a:path w="37464" h="0">
                  <a:moveTo>
                    <a:pt x="37401" y="0"/>
                  </a:moveTo>
                  <a:lnTo>
                    <a:pt x="0" y="0"/>
                  </a:lnTo>
                </a:path>
              </a:pathLst>
            </a:custGeom>
            <a:ln w="3175">
              <a:solidFill>
                <a:srgbClr val="565658"/>
              </a:solidFill>
            </a:ln>
          </p:spPr>
          <p:txBody>
            <a:bodyPr wrap="square" lIns="0" tIns="0" rIns="0" bIns="0" rtlCol="0"/>
            <a:lstStyle/>
            <a:p/>
          </p:txBody>
        </p:sp>
        <p:sp>
          <p:nvSpPr>
            <p:cNvPr id="4427" name="object 4427" descr=""/>
            <p:cNvSpPr/>
            <p:nvPr/>
          </p:nvSpPr>
          <p:spPr>
            <a:xfrm>
              <a:off x="5864580" y="2488514"/>
              <a:ext cx="78740" cy="37465"/>
            </a:xfrm>
            <a:custGeom>
              <a:avLst/>
              <a:gdLst/>
              <a:ahLst/>
              <a:cxnLst/>
              <a:rect l="l" t="t" r="r" b="b"/>
              <a:pathLst>
                <a:path w="78739" h="37464">
                  <a:moveTo>
                    <a:pt x="3111" y="31140"/>
                  </a:moveTo>
                  <a:lnTo>
                    <a:pt x="2654" y="30048"/>
                  </a:lnTo>
                  <a:lnTo>
                    <a:pt x="1549" y="29591"/>
                  </a:lnTo>
                  <a:lnTo>
                    <a:pt x="444" y="30048"/>
                  </a:lnTo>
                  <a:lnTo>
                    <a:pt x="0" y="31140"/>
                  </a:lnTo>
                  <a:lnTo>
                    <a:pt x="444" y="32245"/>
                  </a:lnTo>
                  <a:lnTo>
                    <a:pt x="1549" y="32702"/>
                  </a:lnTo>
                  <a:lnTo>
                    <a:pt x="2654" y="32245"/>
                  </a:lnTo>
                  <a:lnTo>
                    <a:pt x="3111" y="31140"/>
                  </a:lnTo>
                  <a:close/>
                </a:path>
                <a:path w="78739" h="37464">
                  <a:moveTo>
                    <a:pt x="10934" y="5461"/>
                  </a:moveTo>
                  <a:lnTo>
                    <a:pt x="10477" y="4368"/>
                  </a:lnTo>
                  <a:lnTo>
                    <a:pt x="9372" y="3911"/>
                  </a:lnTo>
                  <a:lnTo>
                    <a:pt x="8280" y="4368"/>
                  </a:lnTo>
                  <a:lnTo>
                    <a:pt x="7823" y="5461"/>
                  </a:lnTo>
                  <a:lnTo>
                    <a:pt x="8280" y="6565"/>
                  </a:lnTo>
                  <a:lnTo>
                    <a:pt x="9372" y="7023"/>
                  </a:lnTo>
                  <a:lnTo>
                    <a:pt x="10477" y="6565"/>
                  </a:lnTo>
                  <a:lnTo>
                    <a:pt x="10934" y="5461"/>
                  </a:lnTo>
                  <a:close/>
                </a:path>
                <a:path w="78739" h="37464">
                  <a:moveTo>
                    <a:pt x="19862" y="30022"/>
                  </a:moveTo>
                  <a:lnTo>
                    <a:pt x="19405" y="28930"/>
                  </a:lnTo>
                  <a:lnTo>
                    <a:pt x="18999" y="28778"/>
                  </a:lnTo>
                  <a:lnTo>
                    <a:pt x="18846" y="28371"/>
                  </a:lnTo>
                  <a:lnTo>
                    <a:pt x="17754" y="27914"/>
                  </a:lnTo>
                  <a:lnTo>
                    <a:pt x="16649" y="28371"/>
                  </a:lnTo>
                  <a:lnTo>
                    <a:pt x="16205" y="29451"/>
                  </a:lnTo>
                  <a:lnTo>
                    <a:pt x="15633" y="30594"/>
                  </a:lnTo>
                  <a:lnTo>
                    <a:pt x="16090" y="31699"/>
                  </a:lnTo>
                  <a:lnTo>
                    <a:pt x="16649" y="32804"/>
                  </a:lnTo>
                  <a:lnTo>
                    <a:pt x="17754" y="33261"/>
                  </a:lnTo>
                  <a:lnTo>
                    <a:pt x="18846" y="32804"/>
                  </a:lnTo>
                  <a:lnTo>
                    <a:pt x="18999" y="32410"/>
                  </a:lnTo>
                  <a:lnTo>
                    <a:pt x="19405" y="32245"/>
                  </a:lnTo>
                  <a:lnTo>
                    <a:pt x="19862" y="31140"/>
                  </a:lnTo>
                  <a:lnTo>
                    <a:pt x="19621" y="30594"/>
                  </a:lnTo>
                  <a:lnTo>
                    <a:pt x="19862" y="30022"/>
                  </a:lnTo>
                  <a:close/>
                </a:path>
                <a:path w="78739" h="37464">
                  <a:moveTo>
                    <a:pt x="27114" y="5461"/>
                  </a:moveTo>
                  <a:lnTo>
                    <a:pt x="26657" y="4368"/>
                  </a:lnTo>
                  <a:lnTo>
                    <a:pt x="25565" y="3911"/>
                  </a:lnTo>
                  <a:lnTo>
                    <a:pt x="24460" y="4368"/>
                  </a:lnTo>
                  <a:lnTo>
                    <a:pt x="24003" y="5461"/>
                  </a:lnTo>
                  <a:lnTo>
                    <a:pt x="24460" y="6565"/>
                  </a:lnTo>
                  <a:lnTo>
                    <a:pt x="25565" y="7023"/>
                  </a:lnTo>
                  <a:lnTo>
                    <a:pt x="26657" y="6565"/>
                  </a:lnTo>
                  <a:lnTo>
                    <a:pt x="27114" y="5461"/>
                  </a:lnTo>
                  <a:close/>
                </a:path>
                <a:path w="78739" h="37464">
                  <a:moveTo>
                    <a:pt x="36601" y="29476"/>
                  </a:moveTo>
                  <a:lnTo>
                    <a:pt x="36144" y="28371"/>
                  </a:lnTo>
                  <a:lnTo>
                    <a:pt x="35052" y="27914"/>
                  </a:lnTo>
                  <a:lnTo>
                    <a:pt x="33947" y="28371"/>
                  </a:lnTo>
                  <a:lnTo>
                    <a:pt x="33528" y="29362"/>
                  </a:lnTo>
                  <a:lnTo>
                    <a:pt x="33362" y="28930"/>
                  </a:lnTo>
                  <a:lnTo>
                    <a:pt x="32258" y="28473"/>
                  </a:lnTo>
                  <a:lnTo>
                    <a:pt x="31153" y="28930"/>
                  </a:lnTo>
                  <a:lnTo>
                    <a:pt x="30708" y="30022"/>
                  </a:lnTo>
                  <a:lnTo>
                    <a:pt x="31153" y="31127"/>
                  </a:lnTo>
                  <a:lnTo>
                    <a:pt x="32258" y="31584"/>
                  </a:lnTo>
                  <a:lnTo>
                    <a:pt x="33362" y="31127"/>
                  </a:lnTo>
                  <a:lnTo>
                    <a:pt x="33655" y="30429"/>
                  </a:lnTo>
                  <a:lnTo>
                    <a:pt x="33947" y="31127"/>
                  </a:lnTo>
                  <a:lnTo>
                    <a:pt x="35052" y="31584"/>
                  </a:lnTo>
                  <a:lnTo>
                    <a:pt x="36144" y="31127"/>
                  </a:lnTo>
                  <a:lnTo>
                    <a:pt x="36601" y="30022"/>
                  </a:lnTo>
                  <a:lnTo>
                    <a:pt x="36487" y="29756"/>
                  </a:lnTo>
                  <a:lnTo>
                    <a:pt x="36601" y="29476"/>
                  </a:lnTo>
                  <a:close/>
                </a:path>
                <a:path w="78739" h="37464">
                  <a:moveTo>
                    <a:pt x="62852" y="35610"/>
                  </a:moveTo>
                  <a:lnTo>
                    <a:pt x="62395" y="34518"/>
                  </a:lnTo>
                  <a:lnTo>
                    <a:pt x="61290" y="34061"/>
                  </a:lnTo>
                  <a:lnTo>
                    <a:pt x="60198" y="34518"/>
                  </a:lnTo>
                  <a:lnTo>
                    <a:pt x="59740" y="35610"/>
                  </a:lnTo>
                  <a:lnTo>
                    <a:pt x="60198" y="36715"/>
                  </a:lnTo>
                  <a:lnTo>
                    <a:pt x="61290" y="37172"/>
                  </a:lnTo>
                  <a:lnTo>
                    <a:pt x="62395" y="36715"/>
                  </a:lnTo>
                  <a:lnTo>
                    <a:pt x="62852" y="35610"/>
                  </a:lnTo>
                  <a:close/>
                </a:path>
                <a:path w="78739" h="37464">
                  <a:moveTo>
                    <a:pt x="74574" y="1562"/>
                  </a:moveTo>
                  <a:lnTo>
                    <a:pt x="74117" y="457"/>
                  </a:lnTo>
                  <a:lnTo>
                    <a:pt x="73012" y="0"/>
                  </a:lnTo>
                  <a:lnTo>
                    <a:pt x="71907" y="457"/>
                  </a:lnTo>
                  <a:lnTo>
                    <a:pt x="71462" y="1562"/>
                  </a:lnTo>
                  <a:lnTo>
                    <a:pt x="71907" y="2654"/>
                  </a:lnTo>
                  <a:lnTo>
                    <a:pt x="73012" y="3111"/>
                  </a:lnTo>
                  <a:lnTo>
                    <a:pt x="74117" y="2654"/>
                  </a:lnTo>
                  <a:lnTo>
                    <a:pt x="74574" y="1562"/>
                  </a:lnTo>
                  <a:close/>
                </a:path>
                <a:path w="78739" h="37464">
                  <a:moveTo>
                    <a:pt x="77355" y="33375"/>
                  </a:moveTo>
                  <a:lnTo>
                    <a:pt x="76898" y="32283"/>
                  </a:lnTo>
                  <a:lnTo>
                    <a:pt x="75806" y="31826"/>
                  </a:lnTo>
                  <a:lnTo>
                    <a:pt x="74701" y="32283"/>
                  </a:lnTo>
                  <a:lnTo>
                    <a:pt x="74244" y="33375"/>
                  </a:lnTo>
                  <a:lnTo>
                    <a:pt x="74701" y="34480"/>
                  </a:lnTo>
                  <a:lnTo>
                    <a:pt x="75806" y="34937"/>
                  </a:lnTo>
                  <a:lnTo>
                    <a:pt x="76898" y="34480"/>
                  </a:lnTo>
                  <a:lnTo>
                    <a:pt x="77355" y="33375"/>
                  </a:lnTo>
                  <a:close/>
                </a:path>
                <a:path w="78739" h="37464">
                  <a:moveTo>
                    <a:pt x="78473" y="1562"/>
                  </a:moveTo>
                  <a:lnTo>
                    <a:pt x="78016" y="457"/>
                  </a:lnTo>
                  <a:lnTo>
                    <a:pt x="76923" y="0"/>
                  </a:lnTo>
                  <a:lnTo>
                    <a:pt x="75819" y="457"/>
                  </a:lnTo>
                  <a:lnTo>
                    <a:pt x="75361" y="1562"/>
                  </a:lnTo>
                  <a:lnTo>
                    <a:pt x="75819" y="2654"/>
                  </a:lnTo>
                  <a:lnTo>
                    <a:pt x="76923" y="3111"/>
                  </a:lnTo>
                  <a:lnTo>
                    <a:pt x="78016" y="2654"/>
                  </a:lnTo>
                  <a:lnTo>
                    <a:pt x="78473" y="1562"/>
                  </a:lnTo>
                  <a:close/>
                </a:path>
              </a:pathLst>
            </a:custGeom>
            <a:solidFill>
              <a:srgbClr val="565658"/>
            </a:solidFill>
          </p:spPr>
          <p:txBody>
            <a:bodyPr wrap="square" lIns="0" tIns="0" rIns="0" bIns="0" rtlCol="0"/>
            <a:lstStyle/>
            <a:p/>
          </p:txBody>
        </p:sp>
        <p:sp>
          <p:nvSpPr>
            <p:cNvPr id="4428" name="object 4428" descr=""/>
            <p:cNvSpPr/>
            <p:nvPr/>
          </p:nvSpPr>
          <p:spPr>
            <a:xfrm>
              <a:off x="5763970" y="2548129"/>
              <a:ext cx="150495" cy="0"/>
            </a:xfrm>
            <a:custGeom>
              <a:avLst/>
              <a:gdLst/>
              <a:ahLst/>
              <a:cxnLst/>
              <a:rect l="l" t="t" r="r" b="b"/>
              <a:pathLst>
                <a:path w="150495" h="0">
                  <a:moveTo>
                    <a:pt x="150190" y="0"/>
                  </a:moveTo>
                  <a:lnTo>
                    <a:pt x="0" y="0"/>
                  </a:lnTo>
                </a:path>
              </a:pathLst>
            </a:custGeom>
            <a:ln w="3175">
              <a:solidFill>
                <a:srgbClr val="565658"/>
              </a:solidFill>
            </a:ln>
          </p:spPr>
          <p:txBody>
            <a:bodyPr wrap="square" lIns="0" tIns="0" rIns="0" bIns="0" rtlCol="0"/>
            <a:lstStyle/>
            <a:p/>
          </p:txBody>
        </p:sp>
        <p:sp>
          <p:nvSpPr>
            <p:cNvPr id="4429" name="object 4429" descr=""/>
            <p:cNvSpPr/>
            <p:nvPr/>
          </p:nvSpPr>
          <p:spPr>
            <a:xfrm>
              <a:off x="5872404" y="2492984"/>
              <a:ext cx="29209" cy="28575"/>
            </a:xfrm>
            <a:custGeom>
              <a:avLst/>
              <a:gdLst/>
              <a:ahLst/>
              <a:cxnLst/>
              <a:rect l="l" t="t" r="r" b="b"/>
              <a:pathLst>
                <a:path w="29210" h="28575">
                  <a:moveTo>
                    <a:pt x="3111" y="1549"/>
                  </a:moveTo>
                  <a:lnTo>
                    <a:pt x="2654" y="457"/>
                  </a:lnTo>
                  <a:lnTo>
                    <a:pt x="1549" y="0"/>
                  </a:lnTo>
                  <a:lnTo>
                    <a:pt x="457" y="457"/>
                  </a:lnTo>
                  <a:lnTo>
                    <a:pt x="0" y="1549"/>
                  </a:lnTo>
                  <a:lnTo>
                    <a:pt x="457" y="2654"/>
                  </a:lnTo>
                  <a:lnTo>
                    <a:pt x="1549" y="3111"/>
                  </a:lnTo>
                  <a:lnTo>
                    <a:pt x="2654" y="2654"/>
                  </a:lnTo>
                  <a:lnTo>
                    <a:pt x="3111" y="1549"/>
                  </a:lnTo>
                  <a:close/>
                </a:path>
                <a:path w="29210" h="28575">
                  <a:moveTo>
                    <a:pt x="12039" y="25552"/>
                  </a:moveTo>
                  <a:lnTo>
                    <a:pt x="11582" y="24460"/>
                  </a:lnTo>
                  <a:lnTo>
                    <a:pt x="10502" y="24028"/>
                  </a:lnTo>
                  <a:lnTo>
                    <a:pt x="10464" y="23901"/>
                  </a:lnTo>
                  <a:lnTo>
                    <a:pt x="9372" y="23444"/>
                  </a:lnTo>
                  <a:lnTo>
                    <a:pt x="8267" y="23901"/>
                  </a:lnTo>
                  <a:lnTo>
                    <a:pt x="7810" y="25006"/>
                  </a:lnTo>
                  <a:lnTo>
                    <a:pt x="8267" y="26098"/>
                  </a:lnTo>
                  <a:lnTo>
                    <a:pt x="9029" y="26416"/>
                  </a:lnTo>
                  <a:lnTo>
                    <a:pt x="8928" y="26670"/>
                  </a:lnTo>
                  <a:lnTo>
                    <a:pt x="9385" y="27774"/>
                  </a:lnTo>
                  <a:lnTo>
                    <a:pt x="10477" y="28232"/>
                  </a:lnTo>
                  <a:lnTo>
                    <a:pt x="11582" y="27774"/>
                  </a:lnTo>
                  <a:lnTo>
                    <a:pt x="12039" y="26670"/>
                  </a:lnTo>
                  <a:lnTo>
                    <a:pt x="11798" y="26123"/>
                  </a:lnTo>
                  <a:lnTo>
                    <a:pt x="12039" y="25552"/>
                  </a:lnTo>
                  <a:close/>
                </a:path>
                <a:path w="29210" h="28575">
                  <a:moveTo>
                    <a:pt x="28778" y="26670"/>
                  </a:moveTo>
                  <a:lnTo>
                    <a:pt x="28321" y="25577"/>
                  </a:lnTo>
                  <a:lnTo>
                    <a:pt x="27228" y="25120"/>
                  </a:lnTo>
                  <a:lnTo>
                    <a:pt x="26123" y="25577"/>
                  </a:lnTo>
                  <a:lnTo>
                    <a:pt x="25666" y="26670"/>
                  </a:lnTo>
                  <a:lnTo>
                    <a:pt x="26123" y="27774"/>
                  </a:lnTo>
                  <a:lnTo>
                    <a:pt x="27228" y="28232"/>
                  </a:lnTo>
                  <a:lnTo>
                    <a:pt x="28321" y="27774"/>
                  </a:lnTo>
                  <a:lnTo>
                    <a:pt x="28778" y="26670"/>
                  </a:lnTo>
                  <a:close/>
                </a:path>
              </a:pathLst>
            </a:custGeom>
            <a:solidFill>
              <a:srgbClr val="565658"/>
            </a:solidFill>
          </p:spPr>
          <p:txBody>
            <a:bodyPr wrap="square" lIns="0" tIns="0" rIns="0" bIns="0" rtlCol="0"/>
            <a:lstStyle/>
            <a:p/>
          </p:txBody>
        </p:sp>
        <p:sp>
          <p:nvSpPr>
            <p:cNvPr id="4430" name="object 4430" descr=""/>
            <p:cNvSpPr/>
            <p:nvPr/>
          </p:nvSpPr>
          <p:spPr>
            <a:xfrm>
              <a:off x="5906908" y="2485597"/>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4431" name="object 4431" descr=""/>
            <p:cNvSpPr/>
            <p:nvPr/>
          </p:nvSpPr>
          <p:spPr>
            <a:xfrm>
              <a:off x="5881332" y="2492984"/>
              <a:ext cx="16510" cy="27940"/>
            </a:xfrm>
            <a:custGeom>
              <a:avLst/>
              <a:gdLst/>
              <a:ahLst/>
              <a:cxnLst/>
              <a:rect l="l" t="t" r="r" b="b"/>
              <a:pathLst>
                <a:path w="16510" h="27939">
                  <a:moveTo>
                    <a:pt x="3111" y="26123"/>
                  </a:moveTo>
                  <a:lnTo>
                    <a:pt x="2654" y="25019"/>
                  </a:lnTo>
                  <a:lnTo>
                    <a:pt x="1549" y="24561"/>
                  </a:lnTo>
                  <a:lnTo>
                    <a:pt x="457" y="25019"/>
                  </a:lnTo>
                  <a:lnTo>
                    <a:pt x="0" y="26123"/>
                  </a:lnTo>
                  <a:lnTo>
                    <a:pt x="457" y="27228"/>
                  </a:lnTo>
                  <a:lnTo>
                    <a:pt x="1549" y="27673"/>
                  </a:lnTo>
                  <a:lnTo>
                    <a:pt x="2654" y="27228"/>
                  </a:lnTo>
                  <a:lnTo>
                    <a:pt x="3111" y="26123"/>
                  </a:lnTo>
                  <a:close/>
                </a:path>
                <a:path w="16510" h="27939">
                  <a:moveTo>
                    <a:pt x="10922" y="1549"/>
                  </a:moveTo>
                  <a:lnTo>
                    <a:pt x="10464" y="457"/>
                  </a:lnTo>
                  <a:lnTo>
                    <a:pt x="9372" y="0"/>
                  </a:lnTo>
                  <a:lnTo>
                    <a:pt x="8267" y="457"/>
                  </a:lnTo>
                  <a:lnTo>
                    <a:pt x="7810" y="1549"/>
                  </a:lnTo>
                  <a:lnTo>
                    <a:pt x="8267" y="2654"/>
                  </a:lnTo>
                  <a:lnTo>
                    <a:pt x="9372" y="3111"/>
                  </a:lnTo>
                  <a:lnTo>
                    <a:pt x="10464" y="2654"/>
                  </a:lnTo>
                  <a:lnTo>
                    <a:pt x="10922" y="1549"/>
                  </a:lnTo>
                  <a:close/>
                </a:path>
                <a:path w="16510" h="27939">
                  <a:moveTo>
                    <a:pt x="16510" y="25006"/>
                  </a:moveTo>
                  <a:lnTo>
                    <a:pt x="16052" y="23901"/>
                  </a:lnTo>
                  <a:lnTo>
                    <a:pt x="14947" y="23444"/>
                  </a:lnTo>
                  <a:lnTo>
                    <a:pt x="13843" y="23901"/>
                  </a:lnTo>
                  <a:lnTo>
                    <a:pt x="13398" y="25006"/>
                  </a:lnTo>
                  <a:lnTo>
                    <a:pt x="13843" y="26098"/>
                  </a:lnTo>
                  <a:lnTo>
                    <a:pt x="14947" y="26555"/>
                  </a:lnTo>
                  <a:lnTo>
                    <a:pt x="16052" y="26098"/>
                  </a:lnTo>
                  <a:lnTo>
                    <a:pt x="16510" y="25006"/>
                  </a:lnTo>
                  <a:close/>
                </a:path>
              </a:pathLst>
            </a:custGeom>
            <a:solidFill>
              <a:srgbClr val="565658"/>
            </a:solidFill>
          </p:spPr>
          <p:txBody>
            <a:bodyPr wrap="square" lIns="0" tIns="0" rIns="0" bIns="0" rtlCol="0"/>
            <a:lstStyle/>
            <a:p/>
          </p:txBody>
        </p:sp>
        <p:sp>
          <p:nvSpPr>
            <p:cNvPr id="4432" name="object 4432" descr=""/>
            <p:cNvSpPr/>
            <p:nvPr/>
          </p:nvSpPr>
          <p:spPr>
            <a:xfrm>
              <a:off x="5593696" y="2510166"/>
              <a:ext cx="2540" cy="1270"/>
            </a:xfrm>
            <a:custGeom>
              <a:avLst/>
              <a:gdLst/>
              <a:ahLst/>
              <a:cxnLst/>
              <a:rect l="l" t="t" r="r" b="b"/>
              <a:pathLst>
                <a:path w="2539" h="1269">
                  <a:moveTo>
                    <a:pt x="0" y="0"/>
                  </a:moveTo>
                  <a:lnTo>
                    <a:pt x="2235" y="1117"/>
                  </a:lnTo>
                </a:path>
              </a:pathLst>
            </a:custGeom>
            <a:ln w="3175">
              <a:solidFill>
                <a:srgbClr val="565658"/>
              </a:solidFill>
            </a:ln>
          </p:spPr>
          <p:txBody>
            <a:bodyPr wrap="square" lIns="0" tIns="0" rIns="0" bIns="0" rtlCol="0"/>
            <a:lstStyle/>
            <a:p/>
          </p:txBody>
        </p:sp>
        <p:sp>
          <p:nvSpPr>
            <p:cNvPr id="4433" name="object 4433" descr=""/>
            <p:cNvSpPr/>
            <p:nvPr/>
          </p:nvSpPr>
          <p:spPr>
            <a:xfrm>
              <a:off x="5593692" y="2502904"/>
              <a:ext cx="2540" cy="1270"/>
            </a:xfrm>
            <a:custGeom>
              <a:avLst/>
              <a:gdLst/>
              <a:ahLst/>
              <a:cxnLst/>
              <a:rect l="l" t="t" r="r" b="b"/>
              <a:pathLst>
                <a:path w="2539" h="1269">
                  <a:moveTo>
                    <a:pt x="2235" y="0"/>
                  </a:moveTo>
                  <a:lnTo>
                    <a:pt x="0" y="1117"/>
                  </a:lnTo>
                </a:path>
              </a:pathLst>
            </a:custGeom>
            <a:ln w="3175">
              <a:solidFill>
                <a:srgbClr val="565658"/>
              </a:solidFill>
            </a:ln>
          </p:spPr>
          <p:txBody>
            <a:bodyPr wrap="square" lIns="0" tIns="0" rIns="0" bIns="0" rtlCol="0"/>
            <a:lstStyle/>
            <a:p/>
          </p:txBody>
        </p:sp>
        <p:sp>
          <p:nvSpPr>
            <p:cNvPr id="4434" name="object 4434" descr=""/>
            <p:cNvSpPr/>
            <p:nvPr/>
          </p:nvSpPr>
          <p:spPr>
            <a:xfrm>
              <a:off x="5593137" y="25101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435" name="object 4435" descr=""/>
            <p:cNvSpPr/>
            <p:nvPr/>
          </p:nvSpPr>
          <p:spPr>
            <a:xfrm>
              <a:off x="5593137" y="250402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436" name="object 4436" descr=""/>
            <p:cNvSpPr/>
            <p:nvPr/>
          </p:nvSpPr>
          <p:spPr>
            <a:xfrm>
              <a:off x="5534511" y="2467737"/>
              <a:ext cx="0" cy="78740"/>
            </a:xfrm>
            <a:custGeom>
              <a:avLst/>
              <a:gdLst/>
              <a:ahLst/>
              <a:cxnLst/>
              <a:rect l="l" t="t" r="r" b="b"/>
              <a:pathLst>
                <a:path w="0" h="78739">
                  <a:moveTo>
                    <a:pt x="0" y="0"/>
                  </a:moveTo>
                  <a:lnTo>
                    <a:pt x="0" y="78714"/>
                  </a:lnTo>
                </a:path>
              </a:pathLst>
            </a:custGeom>
            <a:ln w="3175">
              <a:solidFill>
                <a:srgbClr val="565658"/>
              </a:solidFill>
            </a:ln>
          </p:spPr>
          <p:txBody>
            <a:bodyPr wrap="square" lIns="0" tIns="0" rIns="0" bIns="0" rtlCol="0"/>
            <a:lstStyle/>
            <a:p/>
          </p:txBody>
        </p:sp>
        <p:sp>
          <p:nvSpPr>
            <p:cNvPr id="4437" name="object 4437" descr=""/>
            <p:cNvSpPr/>
            <p:nvPr/>
          </p:nvSpPr>
          <p:spPr>
            <a:xfrm>
              <a:off x="5595927" y="251072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438" name="object 4438" descr=""/>
            <p:cNvSpPr/>
            <p:nvPr/>
          </p:nvSpPr>
          <p:spPr>
            <a:xfrm>
              <a:off x="5478675" y="2467741"/>
              <a:ext cx="0" cy="78740"/>
            </a:xfrm>
            <a:custGeom>
              <a:avLst/>
              <a:gdLst/>
              <a:ahLst/>
              <a:cxnLst/>
              <a:rect l="l" t="t" r="r" b="b"/>
              <a:pathLst>
                <a:path w="0" h="78739">
                  <a:moveTo>
                    <a:pt x="0" y="78714"/>
                  </a:moveTo>
                  <a:lnTo>
                    <a:pt x="0" y="0"/>
                  </a:lnTo>
                </a:path>
              </a:pathLst>
            </a:custGeom>
            <a:ln w="3175">
              <a:solidFill>
                <a:srgbClr val="565658"/>
              </a:solidFill>
            </a:ln>
          </p:spPr>
          <p:txBody>
            <a:bodyPr wrap="square" lIns="0" tIns="0" rIns="0" bIns="0" rtlCol="0"/>
            <a:lstStyle/>
            <a:p/>
          </p:txBody>
        </p:sp>
        <p:sp>
          <p:nvSpPr>
            <p:cNvPr id="4439" name="object 4439" descr=""/>
            <p:cNvSpPr/>
            <p:nvPr/>
          </p:nvSpPr>
          <p:spPr>
            <a:xfrm>
              <a:off x="5595927" y="250290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440" name="object 4440" descr=""/>
            <p:cNvSpPr/>
            <p:nvPr/>
          </p:nvSpPr>
          <p:spPr>
            <a:xfrm>
              <a:off x="5570919" y="24455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41" name="object 4441" descr=""/>
            <p:cNvSpPr/>
            <p:nvPr/>
          </p:nvSpPr>
          <p:spPr>
            <a:xfrm>
              <a:off x="5977796" y="255091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442" name="object 4442" descr=""/>
            <p:cNvSpPr/>
            <p:nvPr/>
          </p:nvSpPr>
          <p:spPr>
            <a:xfrm>
              <a:off x="5763962" y="2555385"/>
              <a:ext cx="4445" cy="0"/>
            </a:xfrm>
            <a:custGeom>
              <a:avLst/>
              <a:gdLst/>
              <a:ahLst/>
              <a:cxnLst/>
              <a:rect l="l" t="t" r="r" b="b"/>
              <a:pathLst>
                <a:path w="4445" h="0">
                  <a:moveTo>
                    <a:pt x="3924" y="0"/>
                  </a:moveTo>
                  <a:lnTo>
                    <a:pt x="0" y="0"/>
                  </a:lnTo>
                </a:path>
              </a:pathLst>
            </a:custGeom>
            <a:ln w="3175">
              <a:solidFill>
                <a:srgbClr val="565658"/>
              </a:solidFill>
            </a:ln>
          </p:spPr>
          <p:txBody>
            <a:bodyPr wrap="square" lIns="0" tIns="0" rIns="0" bIns="0" rtlCol="0"/>
            <a:lstStyle/>
            <a:p/>
          </p:txBody>
        </p:sp>
        <p:sp>
          <p:nvSpPr>
            <p:cNvPr id="4443" name="object 4443" descr=""/>
            <p:cNvSpPr/>
            <p:nvPr/>
          </p:nvSpPr>
          <p:spPr>
            <a:xfrm>
              <a:off x="5473771" y="250358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44" name="object 4444" descr=""/>
            <p:cNvSpPr/>
            <p:nvPr/>
          </p:nvSpPr>
          <p:spPr>
            <a:xfrm>
              <a:off x="5482595" y="2442052"/>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4445" name="object 4445" descr=""/>
            <p:cNvSpPr/>
            <p:nvPr/>
          </p:nvSpPr>
          <p:spPr>
            <a:xfrm>
              <a:off x="5906345" y="2550919"/>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4446" name="object 4446" descr=""/>
            <p:cNvSpPr/>
            <p:nvPr/>
          </p:nvSpPr>
          <p:spPr>
            <a:xfrm>
              <a:off x="5909689" y="2555385"/>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4447" name="object 4447" descr=""/>
            <p:cNvSpPr/>
            <p:nvPr/>
          </p:nvSpPr>
          <p:spPr>
            <a:xfrm>
              <a:off x="5763970" y="2548129"/>
              <a:ext cx="149860" cy="0"/>
            </a:xfrm>
            <a:custGeom>
              <a:avLst/>
              <a:gdLst/>
              <a:ahLst/>
              <a:cxnLst/>
              <a:rect l="l" t="t" r="r" b="b"/>
              <a:pathLst>
                <a:path w="149860" h="0">
                  <a:moveTo>
                    <a:pt x="149631" y="0"/>
                  </a:moveTo>
                  <a:lnTo>
                    <a:pt x="0" y="0"/>
                  </a:lnTo>
                </a:path>
              </a:pathLst>
            </a:custGeom>
            <a:ln w="3175">
              <a:solidFill>
                <a:srgbClr val="565658"/>
              </a:solidFill>
            </a:ln>
          </p:spPr>
          <p:txBody>
            <a:bodyPr wrap="square" lIns="0" tIns="0" rIns="0" bIns="0" rtlCol="0"/>
            <a:lstStyle/>
            <a:p/>
          </p:txBody>
        </p:sp>
        <p:sp>
          <p:nvSpPr>
            <p:cNvPr id="4448" name="object 4448" descr=""/>
            <p:cNvSpPr/>
            <p:nvPr/>
          </p:nvSpPr>
          <p:spPr>
            <a:xfrm>
              <a:off x="5473771" y="250749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49" name="object 4449" descr=""/>
            <p:cNvSpPr/>
            <p:nvPr/>
          </p:nvSpPr>
          <p:spPr>
            <a:xfrm>
              <a:off x="5977796"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450" name="object 4450" descr=""/>
            <p:cNvSpPr/>
            <p:nvPr/>
          </p:nvSpPr>
          <p:spPr>
            <a:xfrm>
              <a:off x="5832651" y="2550919"/>
              <a:ext cx="11430" cy="0"/>
            </a:xfrm>
            <a:custGeom>
              <a:avLst/>
              <a:gdLst/>
              <a:ahLst/>
              <a:cxnLst/>
              <a:rect l="l" t="t" r="r" b="b"/>
              <a:pathLst>
                <a:path w="11429" h="0">
                  <a:moveTo>
                    <a:pt x="0" y="0"/>
                  </a:moveTo>
                  <a:lnTo>
                    <a:pt x="11163" y="0"/>
                  </a:lnTo>
                </a:path>
              </a:pathLst>
            </a:custGeom>
            <a:ln w="3175">
              <a:solidFill>
                <a:srgbClr val="565658"/>
              </a:solidFill>
            </a:ln>
          </p:spPr>
          <p:txBody>
            <a:bodyPr wrap="square" lIns="0" tIns="0" rIns="0" bIns="0" rtlCol="0"/>
            <a:lstStyle/>
            <a:p/>
          </p:txBody>
        </p:sp>
        <p:sp>
          <p:nvSpPr>
            <p:cNvPr id="4451" name="object 4451" descr=""/>
            <p:cNvSpPr/>
            <p:nvPr/>
          </p:nvSpPr>
          <p:spPr>
            <a:xfrm>
              <a:off x="5763967" y="2550919"/>
              <a:ext cx="7620" cy="0"/>
            </a:xfrm>
            <a:custGeom>
              <a:avLst/>
              <a:gdLst/>
              <a:ahLst/>
              <a:cxnLst/>
              <a:rect l="l" t="t" r="r" b="b"/>
              <a:pathLst>
                <a:path w="7620" h="0">
                  <a:moveTo>
                    <a:pt x="0" y="0"/>
                  </a:moveTo>
                  <a:lnTo>
                    <a:pt x="7264" y="0"/>
                  </a:lnTo>
                </a:path>
              </a:pathLst>
            </a:custGeom>
            <a:ln w="3175">
              <a:solidFill>
                <a:srgbClr val="565658"/>
              </a:solidFill>
            </a:ln>
          </p:spPr>
          <p:txBody>
            <a:bodyPr wrap="square" lIns="0" tIns="0" rIns="0" bIns="0" rtlCol="0"/>
            <a:lstStyle/>
            <a:p/>
          </p:txBody>
        </p:sp>
        <p:sp>
          <p:nvSpPr>
            <p:cNvPr id="4452" name="object 4452" descr=""/>
            <p:cNvSpPr/>
            <p:nvPr/>
          </p:nvSpPr>
          <p:spPr>
            <a:xfrm>
              <a:off x="5977789" y="2553711"/>
              <a:ext cx="5080" cy="0"/>
            </a:xfrm>
            <a:custGeom>
              <a:avLst/>
              <a:gdLst/>
              <a:ahLst/>
              <a:cxnLst/>
              <a:rect l="l" t="t" r="r" b="b"/>
              <a:pathLst>
                <a:path w="5079" h="0">
                  <a:moveTo>
                    <a:pt x="4483" y="0"/>
                  </a:moveTo>
                  <a:lnTo>
                    <a:pt x="0" y="0"/>
                  </a:lnTo>
                </a:path>
              </a:pathLst>
            </a:custGeom>
            <a:ln w="3175">
              <a:solidFill>
                <a:srgbClr val="565658"/>
              </a:solidFill>
            </a:ln>
          </p:spPr>
          <p:txBody>
            <a:bodyPr wrap="square" lIns="0" tIns="0" rIns="0" bIns="0" rtlCol="0"/>
            <a:lstStyle/>
            <a:p/>
          </p:txBody>
        </p:sp>
        <p:sp>
          <p:nvSpPr>
            <p:cNvPr id="4453" name="object 4453" descr=""/>
            <p:cNvSpPr/>
            <p:nvPr/>
          </p:nvSpPr>
          <p:spPr>
            <a:xfrm>
              <a:off x="5763967" y="2467737"/>
              <a:ext cx="0" cy="15875"/>
            </a:xfrm>
            <a:custGeom>
              <a:avLst/>
              <a:gdLst/>
              <a:ahLst/>
              <a:cxnLst/>
              <a:rect l="l" t="t" r="r" b="b"/>
              <a:pathLst>
                <a:path w="0" h="15875">
                  <a:moveTo>
                    <a:pt x="0" y="0"/>
                  </a:moveTo>
                  <a:lnTo>
                    <a:pt x="0" y="15621"/>
                  </a:lnTo>
                </a:path>
              </a:pathLst>
            </a:custGeom>
            <a:ln w="3175">
              <a:solidFill>
                <a:srgbClr val="565658"/>
              </a:solidFill>
            </a:ln>
          </p:spPr>
          <p:txBody>
            <a:bodyPr wrap="square" lIns="0" tIns="0" rIns="0" bIns="0" rtlCol="0"/>
            <a:lstStyle/>
            <a:p/>
          </p:txBody>
        </p:sp>
        <p:sp>
          <p:nvSpPr>
            <p:cNvPr id="4454" name="object 4454" descr=""/>
            <p:cNvSpPr/>
            <p:nvPr/>
          </p:nvSpPr>
          <p:spPr>
            <a:xfrm>
              <a:off x="5906904" y="2483364"/>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4455" name="object 4455" descr=""/>
            <p:cNvSpPr/>
            <p:nvPr/>
          </p:nvSpPr>
          <p:spPr>
            <a:xfrm>
              <a:off x="5763967" y="2485597"/>
              <a:ext cx="0" cy="60960"/>
            </a:xfrm>
            <a:custGeom>
              <a:avLst/>
              <a:gdLst/>
              <a:ahLst/>
              <a:cxnLst/>
              <a:rect l="l" t="t" r="r" b="b"/>
              <a:pathLst>
                <a:path w="0" h="60960">
                  <a:moveTo>
                    <a:pt x="0" y="0"/>
                  </a:moveTo>
                  <a:lnTo>
                    <a:pt x="0" y="60858"/>
                  </a:lnTo>
                </a:path>
              </a:pathLst>
            </a:custGeom>
            <a:ln w="3175">
              <a:solidFill>
                <a:srgbClr val="565658"/>
              </a:solidFill>
            </a:ln>
          </p:spPr>
          <p:txBody>
            <a:bodyPr wrap="square" lIns="0" tIns="0" rIns="0" bIns="0" rtlCol="0"/>
            <a:lstStyle/>
            <a:p/>
          </p:txBody>
        </p:sp>
        <p:sp>
          <p:nvSpPr>
            <p:cNvPr id="4456" name="object 4456" descr=""/>
            <p:cNvSpPr/>
            <p:nvPr/>
          </p:nvSpPr>
          <p:spPr>
            <a:xfrm>
              <a:off x="5763971" y="2483364"/>
              <a:ext cx="6985" cy="0"/>
            </a:xfrm>
            <a:custGeom>
              <a:avLst/>
              <a:gdLst/>
              <a:ahLst/>
              <a:cxnLst/>
              <a:rect l="l" t="t" r="r" b="b"/>
              <a:pathLst>
                <a:path w="6985" h="0">
                  <a:moveTo>
                    <a:pt x="6705" y="0"/>
                  </a:moveTo>
                  <a:lnTo>
                    <a:pt x="0" y="0"/>
                  </a:lnTo>
                </a:path>
              </a:pathLst>
            </a:custGeom>
            <a:ln w="3175">
              <a:solidFill>
                <a:srgbClr val="565658"/>
              </a:solidFill>
            </a:ln>
          </p:spPr>
          <p:txBody>
            <a:bodyPr wrap="square" lIns="0" tIns="0" rIns="0" bIns="0" rtlCol="0"/>
            <a:lstStyle/>
            <a:p/>
          </p:txBody>
        </p:sp>
        <p:sp>
          <p:nvSpPr>
            <p:cNvPr id="4457" name="object 4457" descr=""/>
            <p:cNvSpPr/>
            <p:nvPr/>
          </p:nvSpPr>
          <p:spPr>
            <a:xfrm>
              <a:off x="5763967" y="2485597"/>
              <a:ext cx="6985" cy="0"/>
            </a:xfrm>
            <a:custGeom>
              <a:avLst/>
              <a:gdLst/>
              <a:ahLst/>
              <a:cxnLst/>
              <a:rect l="l" t="t" r="r" b="b"/>
              <a:pathLst>
                <a:path w="6985" h="0">
                  <a:moveTo>
                    <a:pt x="0" y="0"/>
                  </a:moveTo>
                  <a:lnTo>
                    <a:pt x="6705" y="0"/>
                  </a:lnTo>
                </a:path>
              </a:pathLst>
            </a:custGeom>
            <a:ln w="3175">
              <a:solidFill>
                <a:srgbClr val="565658"/>
              </a:solidFill>
            </a:ln>
          </p:spPr>
          <p:txBody>
            <a:bodyPr wrap="square" lIns="0" tIns="0" rIns="0" bIns="0" rtlCol="0"/>
            <a:lstStyle/>
            <a:p/>
          </p:txBody>
        </p:sp>
        <p:sp>
          <p:nvSpPr>
            <p:cNvPr id="4458" name="object 4458" descr=""/>
            <p:cNvSpPr/>
            <p:nvPr/>
          </p:nvSpPr>
          <p:spPr>
            <a:xfrm>
              <a:off x="5368687" y="2529148"/>
              <a:ext cx="3810" cy="1270"/>
            </a:xfrm>
            <a:custGeom>
              <a:avLst/>
              <a:gdLst/>
              <a:ahLst/>
              <a:cxnLst/>
              <a:rect l="l" t="t" r="r" b="b"/>
              <a:pathLst>
                <a:path w="3810" h="1269">
                  <a:moveTo>
                    <a:pt x="3352" y="0"/>
                  </a:moveTo>
                  <a:lnTo>
                    <a:pt x="0" y="1117"/>
                  </a:lnTo>
                </a:path>
              </a:pathLst>
            </a:custGeom>
            <a:ln w="3175">
              <a:solidFill>
                <a:srgbClr val="565658"/>
              </a:solidFill>
            </a:ln>
          </p:spPr>
          <p:txBody>
            <a:bodyPr wrap="square" lIns="0" tIns="0" rIns="0" bIns="0" rtlCol="0"/>
            <a:lstStyle/>
            <a:p/>
          </p:txBody>
        </p:sp>
        <p:sp>
          <p:nvSpPr>
            <p:cNvPr id="4459" name="object 4459" descr=""/>
            <p:cNvSpPr/>
            <p:nvPr/>
          </p:nvSpPr>
          <p:spPr>
            <a:xfrm>
              <a:off x="5938825" y="2509177"/>
              <a:ext cx="6985" cy="6350"/>
            </a:xfrm>
            <a:custGeom>
              <a:avLst/>
              <a:gdLst/>
              <a:ahLst/>
              <a:cxnLst/>
              <a:rect l="l" t="t" r="r" b="b"/>
              <a:pathLst>
                <a:path w="6985" h="6350">
                  <a:moveTo>
                    <a:pt x="3111" y="1549"/>
                  </a:moveTo>
                  <a:lnTo>
                    <a:pt x="2654" y="457"/>
                  </a:lnTo>
                  <a:lnTo>
                    <a:pt x="1562" y="0"/>
                  </a:lnTo>
                  <a:lnTo>
                    <a:pt x="457" y="457"/>
                  </a:lnTo>
                  <a:lnTo>
                    <a:pt x="0" y="1549"/>
                  </a:lnTo>
                  <a:lnTo>
                    <a:pt x="457" y="2654"/>
                  </a:lnTo>
                  <a:lnTo>
                    <a:pt x="1562" y="3111"/>
                  </a:lnTo>
                  <a:lnTo>
                    <a:pt x="2654" y="2654"/>
                  </a:lnTo>
                  <a:lnTo>
                    <a:pt x="3111" y="1549"/>
                  </a:lnTo>
                  <a:close/>
                </a:path>
                <a:path w="6985" h="6350">
                  <a:moveTo>
                    <a:pt x="6477" y="4343"/>
                  </a:moveTo>
                  <a:lnTo>
                    <a:pt x="6019" y="3238"/>
                  </a:lnTo>
                  <a:lnTo>
                    <a:pt x="4914" y="2781"/>
                  </a:lnTo>
                  <a:lnTo>
                    <a:pt x="3822" y="3238"/>
                  </a:lnTo>
                  <a:lnTo>
                    <a:pt x="3365" y="4343"/>
                  </a:lnTo>
                  <a:lnTo>
                    <a:pt x="3822" y="5448"/>
                  </a:lnTo>
                  <a:lnTo>
                    <a:pt x="4914" y="5892"/>
                  </a:lnTo>
                  <a:lnTo>
                    <a:pt x="6019" y="5448"/>
                  </a:lnTo>
                  <a:lnTo>
                    <a:pt x="6477" y="4343"/>
                  </a:lnTo>
                  <a:close/>
                </a:path>
              </a:pathLst>
            </a:custGeom>
            <a:solidFill>
              <a:srgbClr val="565658"/>
            </a:solidFill>
          </p:spPr>
          <p:txBody>
            <a:bodyPr wrap="square" lIns="0" tIns="0" rIns="0" bIns="0" rtlCol="0"/>
            <a:lstStyle/>
            <a:p/>
          </p:txBody>
        </p:sp>
        <p:sp>
          <p:nvSpPr>
            <p:cNvPr id="4460" name="object 4460" descr=""/>
            <p:cNvSpPr/>
            <p:nvPr/>
          </p:nvSpPr>
          <p:spPr>
            <a:xfrm>
              <a:off x="5549022" y="2442052"/>
              <a:ext cx="7620" cy="0"/>
            </a:xfrm>
            <a:custGeom>
              <a:avLst/>
              <a:gdLst/>
              <a:ahLst/>
              <a:cxnLst/>
              <a:rect l="l" t="t" r="r" b="b"/>
              <a:pathLst>
                <a:path w="7620" h="0">
                  <a:moveTo>
                    <a:pt x="0" y="0"/>
                  </a:moveTo>
                  <a:lnTo>
                    <a:pt x="1130" y="0"/>
                  </a:lnTo>
                  <a:lnTo>
                    <a:pt x="7264" y="0"/>
                  </a:lnTo>
                </a:path>
              </a:pathLst>
            </a:custGeom>
            <a:ln w="3175">
              <a:solidFill>
                <a:srgbClr val="565658"/>
              </a:solidFill>
            </a:ln>
          </p:spPr>
          <p:txBody>
            <a:bodyPr wrap="square" lIns="0" tIns="0" rIns="0" bIns="0" rtlCol="0"/>
            <a:lstStyle/>
            <a:p/>
          </p:txBody>
        </p:sp>
        <p:sp>
          <p:nvSpPr>
            <p:cNvPr id="4461" name="object 4461" descr=""/>
            <p:cNvSpPr/>
            <p:nvPr/>
          </p:nvSpPr>
          <p:spPr>
            <a:xfrm>
              <a:off x="5941637" y="251586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62" name="object 4462" descr=""/>
            <p:cNvSpPr/>
            <p:nvPr/>
          </p:nvSpPr>
          <p:spPr>
            <a:xfrm>
              <a:off x="5368687" y="2483933"/>
              <a:ext cx="3810" cy="1270"/>
            </a:xfrm>
            <a:custGeom>
              <a:avLst/>
              <a:gdLst/>
              <a:ahLst/>
              <a:cxnLst/>
              <a:rect l="l" t="t" r="r" b="b"/>
              <a:pathLst>
                <a:path w="3810" h="1269">
                  <a:moveTo>
                    <a:pt x="3352" y="1104"/>
                  </a:moveTo>
                  <a:lnTo>
                    <a:pt x="0" y="0"/>
                  </a:lnTo>
                </a:path>
              </a:pathLst>
            </a:custGeom>
            <a:ln w="3175">
              <a:solidFill>
                <a:srgbClr val="565658"/>
              </a:solidFill>
            </a:ln>
          </p:spPr>
          <p:txBody>
            <a:bodyPr wrap="square" lIns="0" tIns="0" rIns="0" bIns="0" rtlCol="0"/>
            <a:lstStyle/>
            <a:p/>
          </p:txBody>
        </p:sp>
        <p:sp>
          <p:nvSpPr>
            <p:cNvPr id="4463" name="object 4463" descr=""/>
            <p:cNvSpPr/>
            <p:nvPr/>
          </p:nvSpPr>
          <p:spPr>
            <a:xfrm>
              <a:off x="5367013" y="2492857"/>
              <a:ext cx="3810" cy="635"/>
            </a:xfrm>
            <a:custGeom>
              <a:avLst/>
              <a:gdLst/>
              <a:ahLst/>
              <a:cxnLst/>
              <a:rect l="l" t="t" r="r" b="b"/>
              <a:pathLst>
                <a:path w="3810" h="635">
                  <a:moveTo>
                    <a:pt x="3352" y="558"/>
                  </a:moveTo>
                  <a:lnTo>
                    <a:pt x="0" y="0"/>
                  </a:lnTo>
                </a:path>
              </a:pathLst>
            </a:custGeom>
            <a:ln w="3175">
              <a:solidFill>
                <a:srgbClr val="565658"/>
              </a:solidFill>
            </a:ln>
          </p:spPr>
          <p:txBody>
            <a:bodyPr wrap="square" lIns="0" tIns="0" rIns="0" bIns="0" rtlCol="0"/>
            <a:lstStyle/>
            <a:p/>
          </p:txBody>
        </p:sp>
        <p:sp>
          <p:nvSpPr>
            <p:cNvPr id="4464" name="object 4464" descr=""/>
            <p:cNvSpPr/>
            <p:nvPr/>
          </p:nvSpPr>
          <p:spPr>
            <a:xfrm>
              <a:off x="5937040" y="2501234"/>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4465" name="object 4465" descr=""/>
            <p:cNvSpPr/>
            <p:nvPr/>
          </p:nvSpPr>
          <p:spPr>
            <a:xfrm>
              <a:off x="5367013" y="2520776"/>
              <a:ext cx="3810" cy="635"/>
            </a:xfrm>
            <a:custGeom>
              <a:avLst/>
              <a:gdLst/>
              <a:ahLst/>
              <a:cxnLst/>
              <a:rect l="l" t="t" r="r" b="b"/>
              <a:pathLst>
                <a:path w="3810" h="635">
                  <a:moveTo>
                    <a:pt x="3352" y="0"/>
                  </a:moveTo>
                  <a:lnTo>
                    <a:pt x="0" y="558"/>
                  </a:lnTo>
                </a:path>
              </a:pathLst>
            </a:custGeom>
            <a:ln w="3175">
              <a:solidFill>
                <a:srgbClr val="565658"/>
              </a:solidFill>
            </a:ln>
          </p:spPr>
          <p:txBody>
            <a:bodyPr wrap="square" lIns="0" tIns="0" rIns="0" bIns="0" rtlCol="0"/>
            <a:lstStyle/>
            <a:p/>
          </p:txBody>
        </p:sp>
        <p:sp>
          <p:nvSpPr>
            <p:cNvPr id="4466" name="object 4466" descr=""/>
            <p:cNvSpPr/>
            <p:nvPr/>
          </p:nvSpPr>
          <p:spPr>
            <a:xfrm>
              <a:off x="5937731" y="25175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67" name="object 4467" descr=""/>
            <p:cNvSpPr/>
            <p:nvPr/>
          </p:nvSpPr>
          <p:spPr>
            <a:xfrm>
              <a:off x="5939843" y="2502352"/>
              <a:ext cx="1905" cy="1270"/>
            </a:xfrm>
            <a:custGeom>
              <a:avLst/>
              <a:gdLst/>
              <a:ahLst/>
              <a:cxnLst/>
              <a:rect l="l" t="t" r="r" b="b"/>
              <a:pathLst>
                <a:path w="1904" h="1269">
                  <a:moveTo>
                    <a:pt x="1663" y="0"/>
                  </a:moveTo>
                  <a:lnTo>
                    <a:pt x="0" y="1104"/>
                  </a:lnTo>
                </a:path>
              </a:pathLst>
            </a:custGeom>
            <a:ln w="3175">
              <a:solidFill>
                <a:srgbClr val="565658"/>
              </a:solidFill>
            </a:ln>
          </p:spPr>
          <p:txBody>
            <a:bodyPr wrap="square" lIns="0" tIns="0" rIns="0" bIns="0" rtlCol="0"/>
            <a:lstStyle/>
            <a:p/>
          </p:txBody>
        </p:sp>
        <p:sp>
          <p:nvSpPr>
            <p:cNvPr id="4468" name="object 4468" descr=""/>
            <p:cNvSpPr/>
            <p:nvPr/>
          </p:nvSpPr>
          <p:spPr>
            <a:xfrm>
              <a:off x="5475885" y="246494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469" name="object 4469" descr=""/>
            <p:cNvSpPr/>
            <p:nvPr/>
          </p:nvSpPr>
          <p:spPr>
            <a:xfrm>
              <a:off x="5912604" y="248180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70" name="object 4470" descr=""/>
            <p:cNvSpPr/>
            <p:nvPr/>
          </p:nvSpPr>
          <p:spPr>
            <a:xfrm>
              <a:off x="5475326" y="2547572"/>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4471" name="object 4471" descr=""/>
            <p:cNvSpPr/>
            <p:nvPr/>
          </p:nvSpPr>
          <p:spPr>
            <a:xfrm>
              <a:off x="5476443" y="246438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472" name="object 4472" descr=""/>
            <p:cNvSpPr/>
            <p:nvPr/>
          </p:nvSpPr>
          <p:spPr>
            <a:xfrm>
              <a:off x="5915834"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473" name="object 4473" descr=""/>
            <p:cNvSpPr/>
            <p:nvPr/>
          </p:nvSpPr>
          <p:spPr>
            <a:xfrm>
              <a:off x="5914160" y="2485597"/>
              <a:ext cx="0" cy="60960"/>
            </a:xfrm>
            <a:custGeom>
              <a:avLst/>
              <a:gdLst/>
              <a:ahLst/>
              <a:cxnLst/>
              <a:rect l="l" t="t" r="r" b="b"/>
              <a:pathLst>
                <a:path w="0" h="60960">
                  <a:moveTo>
                    <a:pt x="0" y="0"/>
                  </a:moveTo>
                  <a:lnTo>
                    <a:pt x="0" y="60858"/>
                  </a:lnTo>
                </a:path>
              </a:pathLst>
            </a:custGeom>
            <a:ln w="3175">
              <a:solidFill>
                <a:srgbClr val="565658"/>
              </a:solidFill>
            </a:ln>
          </p:spPr>
          <p:txBody>
            <a:bodyPr wrap="square" lIns="0" tIns="0" rIns="0" bIns="0" rtlCol="0"/>
            <a:lstStyle/>
            <a:p/>
          </p:txBody>
        </p:sp>
        <p:sp>
          <p:nvSpPr>
            <p:cNvPr id="4474" name="object 4474" descr=""/>
            <p:cNvSpPr/>
            <p:nvPr/>
          </p:nvSpPr>
          <p:spPr>
            <a:xfrm>
              <a:off x="5482591" y="2442052"/>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4475" name="object 4475" descr=""/>
            <p:cNvSpPr/>
            <p:nvPr/>
          </p:nvSpPr>
          <p:spPr>
            <a:xfrm>
              <a:off x="5476443" y="246494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476" name="object 4476" descr=""/>
            <p:cNvSpPr/>
            <p:nvPr/>
          </p:nvSpPr>
          <p:spPr>
            <a:xfrm>
              <a:off x="5914160" y="2538632"/>
              <a:ext cx="0" cy="8255"/>
            </a:xfrm>
            <a:custGeom>
              <a:avLst/>
              <a:gdLst/>
              <a:ahLst/>
              <a:cxnLst/>
              <a:rect l="l" t="t" r="r" b="b"/>
              <a:pathLst>
                <a:path w="0" h="8255">
                  <a:moveTo>
                    <a:pt x="0" y="7823"/>
                  </a:moveTo>
                  <a:lnTo>
                    <a:pt x="0" y="0"/>
                  </a:lnTo>
                </a:path>
              </a:pathLst>
            </a:custGeom>
            <a:ln w="3175">
              <a:solidFill>
                <a:srgbClr val="565658"/>
              </a:solidFill>
            </a:ln>
          </p:spPr>
          <p:txBody>
            <a:bodyPr wrap="square" lIns="0" tIns="0" rIns="0" bIns="0" rtlCol="0"/>
            <a:lstStyle/>
            <a:p/>
          </p:txBody>
        </p:sp>
        <p:sp>
          <p:nvSpPr>
            <p:cNvPr id="4477" name="object 4477" descr=""/>
            <p:cNvSpPr/>
            <p:nvPr/>
          </p:nvSpPr>
          <p:spPr>
            <a:xfrm>
              <a:off x="5914160" y="2467741"/>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4478" name="object 4478" descr=""/>
            <p:cNvSpPr/>
            <p:nvPr/>
          </p:nvSpPr>
          <p:spPr>
            <a:xfrm>
              <a:off x="5476443" y="2463266"/>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479" name="object 4479" descr=""/>
            <p:cNvSpPr/>
            <p:nvPr/>
          </p:nvSpPr>
          <p:spPr>
            <a:xfrm>
              <a:off x="5916386" y="2553711"/>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4480" name="object 4480" descr=""/>
            <p:cNvSpPr/>
            <p:nvPr/>
          </p:nvSpPr>
          <p:spPr>
            <a:xfrm>
              <a:off x="5912604"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481" name="object 4481" descr=""/>
            <p:cNvSpPr/>
            <p:nvPr/>
          </p:nvSpPr>
          <p:spPr>
            <a:xfrm>
              <a:off x="5583637" y="2411903"/>
              <a:ext cx="1905" cy="0"/>
            </a:xfrm>
            <a:custGeom>
              <a:avLst/>
              <a:gdLst/>
              <a:ahLst/>
              <a:cxnLst/>
              <a:rect l="l" t="t" r="r" b="b"/>
              <a:pathLst>
                <a:path w="1904" h="0">
                  <a:moveTo>
                    <a:pt x="0" y="0"/>
                  </a:moveTo>
                  <a:lnTo>
                    <a:pt x="1689" y="0"/>
                  </a:lnTo>
                </a:path>
              </a:pathLst>
            </a:custGeom>
            <a:ln w="3175">
              <a:solidFill>
                <a:srgbClr val="565658"/>
              </a:solidFill>
            </a:ln>
          </p:spPr>
          <p:txBody>
            <a:bodyPr wrap="square" lIns="0" tIns="0" rIns="0" bIns="0" rtlCol="0"/>
            <a:lstStyle/>
            <a:p/>
          </p:txBody>
        </p:sp>
        <p:sp>
          <p:nvSpPr>
            <p:cNvPr id="4482" name="object 4482" descr=""/>
            <p:cNvSpPr/>
            <p:nvPr/>
          </p:nvSpPr>
          <p:spPr>
            <a:xfrm>
              <a:off x="5475884" y="2547013"/>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4483" name="object 4483" descr=""/>
            <p:cNvSpPr/>
            <p:nvPr/>
          </p:nvSpPr>
          <p:spPr>
            <a:xfrm>
              <a:off x="5475885" y="254812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484" name="object 4484" descr=""/>
            <p:cNvSpPr/>
            <p:nvPr/>
          </p:nvSpPr>
          <p:spPr>
            <a:xfrm>
              <a:off x="5583076" y="2411903"/>
              <a:ext cx="2540" cy="0"/>
            </a:xfrm>
            <a:custGeom>
              <a:avLst/>
              <a:gdLst/>
              <a:ahLst/>
              <a:cxnLst/>
              <a:rect l="l" t="t" r="r" b="b"/>
              <a:pathLst>
                <a:path w="2539" h="0">
                  <a:moveTo>
                    <a:pt x="2247" y="0"/>
                  </a:moveTo>
                  <a:lnTo>
                    <a:pt x="1689" y="0"/>
                  </a:lnTo>
                  <a:lnTo>
                    <a:pt x="0" y="0"/>
                  </a:lnTo>
                </a:path>
              </a:pathLst>
            </a:custGeom>
            <a:ln w="3175">
              <a:solidFill>
                <a:srgbClr val="565658"/>
              </a:solidFill>
            </a:ln>
          </p:spPr>
          <p:txBody>
            <a:bodyPr wrap="square" lIns="0" tIns="0" rIns="0" bIns="0" rtlCol="0"/>
            <a:lstStyle/>
            <a:p/>
          </p:txBody>
        </p:sp>
        <p:sp>
          <p:nvSpPr>
            <p:cNvPr id="4485" name="object 4485" descr=""/>
            <p:cNvSpPr/>
            <p:nvPr/>
          </p:nvSpPr>
          <p:spPr>
            <a:xfrm>
              <a:off x="5476443" y="24632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486" name="object 4486" descr=""/>
            <p:cNvSpPr/>
            <p:nvPr/>
          </p:nvSpPr>
          <p:spPr>
            <a:xfrm>
              <a:off x="5475326" y="2548688"/>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4487" name="object 4487" descr=""/>
            <p:cNvSpPr/>
            <p:nvPr/>
          </p:nvSpPr>
          <p:spPr>
            <a:xfrm>
              <a:off x="5475885"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488" name="object 4488" descr=""/>
            <p:cNvSpPr/>
            <p:nvPr/>
          </p:nvSpPr>
          <p:spPr>
            <a:xfrm>
              <a:off x="5914160" y="2467737"/>
              <a:ext cx="0" cy="15875"/>
            </a:xfrm>
            <a:custGeom>
              <a:avLst/>
              <a:gdLst/>
              <a:ahLst/>
              <a:cxnLst/>
              <a:rect l="l" t="t" r="r" b="b"/>
              <a:pathLst>
                <a:path w="0" h="15875">
                  <a:moveTo>
                    <a:pt x="0" y="0"/>
                  </a:moveTo>
                  <a:lnTo>
                    <a:pt x="0" y="15621"/>
                  </a:lnTo>
                </a:path>
              </a:pathLst>
            </a:custGeom>
            <a:ln w="3175">
              <a:solidFill>
                <a:srgbClr val="565658"/>
              </a:solidFill>
            </a:ln>
          </p:spPr>
          <p:txBody>
            <a:bodyPr wrap="square" lIns="0" tIns="0" rIns="0" bIns="0" rtlCol="0"/>
            <a:lstStyle/>
            <a:p/>
          </p:txBody>
        </p:sp>
        <p:sp>
          <p:nvSpPr>
            <p:cNvPr id="4489" name="object 4489" descr=""/>
            <p:cNvSpPr/>
            <p:nvPr/>
          </p:nvSpPr>
          <p:spPr>
            <a:xfrm>
              <a:off x="5371480" y="2478340"/>
              <a:ext cx="2540" cy="1270"/>
            </a:xfrm>
            <a:custGeom>
              <a:avLst/>
              <a:gdLst/>
              <a:ahLst/>
              <a:cxnLst/>
              <a:rect l="l" t="t" r="r" b="b"/>
              <a:pathLst>
                <a:path w="2539" h="1269">
                  <a:moveTo>
                    <a:pt x="2235" y="1117"/>
                  </a:moveTo>
                  <a:lnTo>
                    <a:pt x="0" y="0"/>
                  </a:lnTo>
                </a:path>
              </a:pathLst>
            </a:custGeom>
            <a:ln w="3175">
              <a:solidFill>
                <a:srgbClr val="565658"/>
              </a:solidFill>
            </a:ln>
          </p:spPr>
          <p:txBody>
            <a:bodyPr wrap="square" lIns="0" tIns="0" rIns="0" bIns="0" rtlCol="0"/>
            <a:lstStyle/>
            <a:p/>
          </p:txBody>
        </p:sp>
        <p:sp>
          <p:nvSpPr>
            <p:cNvPr id="4490" name="object 4490" descr=""/>
            <p:cNvSpPr/>
            <p:nvPr/>
          </p:nvSpPr>
          <p:spPr>
            <a:xfrm>
              <a:off x="5353065" y="2525241"/>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491" name="object 4491" descr=""/>
            <p:cNvSpPr/>
            <p:nvPr/>
          </p:nvSpPr>
          <p:spPr>
            <a:xfrm>
              <a:off x="5308405" y="2449314"/>
              <a:ext cx="80645" cy="0"/>
            </a:xfrm>
            <a:custGeom>
              <a:avLst/>
              <a:gdLst/>
              <a:ahLst/>
              <a:cxnLst/>
              <a:rect l="l" t="t" r="r" b="b"/>
              <a:pathLst>
                <a:path w="80645" h="0">
                  <a:moveTo>
                    <a:pt x="80390" y="0"/>
                  </a:moveTo>
                  <a:lnTo>
                    <a:pt x="0" y="0"/>
                  </a:lnTo>
                </a:path>
              </a:pathLst>
            </a:custGeom>
            <a:ln w="3175">
              <a:solidFill>
                <a:srgbClr val="565658"/>
              </a:solidFill>
            </a:ln>
          </p:spPr>
          <p:txBody>
            <a:bodyPr wrap="square" lIns="0" tIns="0" rIns="0" bIns="0" rtlCol="0"/>
            <a:lstStyle/>
            <a:p/>
          </p:txBody>
        </p:sp>
        <p:sp>
          <p:nvSpPr>
            <p:cNvPr id="4492" name="object 4492" descr=""/>
            <p:cNvSpPr/>
            <p:nvPr/>
          </p:nvSpPr>
          <p:spPr>
            <a:xfrm>
              <a:off x="5354739" y="2482248"/>
              <a:ext cx="16510" cy="0"/>
            </a:xfrm>
            <a:custGeom>
              <a:avLst/>
              <a:gdLst/>
              <a:ahLst/>
              <a:cxnLst/>
              <a:rect l="l" t="t" r="r" b="b"/>
              <a:pathLst>
                <a:path w="16510" h="0">
                  <a:moveTo>
                    <a:pt x="0" y="0"/>
                  </a:moveTo>
                  <a:lnTo>
                    <a:pt x="16192" y="0"/>
                  </a:lnTo>
                </a:path>
              </a:pathLst>
            </a:custGeom>
            <a:ln w="3175">
              <a:solidFill>
                <a:srgbClr val="565658"/>
              </a:solidFill>
            </a:ln>
          </p:spPr>
          <p:txBody>
            <a:bodyPr wrap="square" lIns="0" tIns="0" rIns="0" bIns="0" rtlCol="0"/>
            <a:lstStyle/>
            <a:p/>
          </p:txBody>
        </p:sp>
        <p:sp>
          <p:nvSpPr>
            <p:cNvPr id="4493" name="object 4493" descr=""/>
            <p:cNvSpPr/>
            <p:nvPr/>
          </p:nvSpPr>
          <p:spPr>
            <a:xfrm>
              <a:off x="5308404" y="2464383"/>
              <a:ext cx="69850" cy="0"/>
            </a:xfrm>
            <a:custGeom>
              <a:avLst/>
              <a:gdLst/>
              <a:ahLst/>
              <a:cxnLst/>
              <a:rect l="l" t="t" r="r" b="b"/>
              <a:pathLst>
                <a:path w="69850" h="0">
                  <a:moveTo>
                    <a:pt x="0" y="0"/>
                  </a:moveTo>
                  <a:lnTo>
                    <a:pt x="69786" y="0"/>
                  </a:lnTo>
                </a:path>
              </a:pathLst>
            </a:custGeom>
            <a:ln w="3175">
              <a:solidFill>
                <a:srgbClr val="565658"/>
              </a:solidFill>
            </a:ln>
          </p:spPr>
          <p:txBody>
            <a:bodyPr wrap="square" lIns="0" tIns="0" rIns="0" bIns="0" rtlCol="0"/>
            <a:lstStyle/>
            <a:p/>
          </p:txBody>
        </p:sp>
        <p:sp>
          <p:nvSpPr>
            <p:cNvPr id="4494" name="object 4494" descr=""/>
            <p:cNvSpPr/>
            <p:nvPr/>
          </p:nvSpPr>
          <p:spPr>
            <a:xfrm>
              <a:off x="5354739" y="248224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4495" name="object 4495" descr=""/>
            <p:cNvSpPr/>
            <p:nvPr/>
          </p:nvSpPr>
          <p:spPr>
            <a:xfrm>
              <a:off x="5308404" y="2445959"/>
              <a:ext cx="83185" cy="0"/>
            </a:xfrm>
            <a:custGeom>
              <a:avLst/>
              <a:gdLst/>
              <a:ahLst/>
              <a:cxnLst/>
              <a:rect l="l" t="t" r="r" b="b"/>
              <a:pathLst>
                <a:path w="83185" h="0">
                  <a:moveTo>
                    <a:pt x="0" y="0"/>
                  </a:moveTo>
                  <a:lnTo>
                    <a:pt x="82626" y="0"/>
                  </a:lnTo>
                </a:path>
              </a:pathLst>
            </a:custGeom>
            <a:ln w="3175">
              <a:solidFill>
                <a:srgbClr val="565658"/>
              </a:solidFill>
            </a:ln>
          </p:spPr>
          <p:txBody>
            <a:bodyPr wrap="square" lIns="0" tIns="0" rIns="0" bIns="0" rtlCol="0"/>
            <a:lstStyle/>
            <a:p/>
          </p:txBody>
        </p:sp>
        <p:sp>
          <p:nvSpPr>
            <p:cNvPr id="4496" name="object 4496" descr=""/>
            <p:cNvSpPr/>
            <p:nvPr/>
          </p:nvSpPr>
          <p:spPr>
            <a:xfrm>
              <a:off x="5367017" y="249118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4497" name="object 4497" descr=""/>
            <p:cNvSpPr/>
            <p:nvPr/>
          </p:nvSpPr>
          <p:spPr>
            <a:xfrm>
              <a:off x="5354739" y="2530262"/>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4498" name="object 4498" descr=""/>
            <p:cNvSpPr/>
            <p:nvPr/>
          </p:nvSpPr>
          <p:spPr>
            <a:xfrm>
              <a:off x="5308405" y="2549803"/>
              <a:ext cx="69850" cy="0"/>
            </a:xfrm>
            <a:custGeom>
              <a:avLst/>
              <a:gdLst/>
              <a:ahLst/>
              <a:cxnLst/>
              <a:rect l="l" t="t" r="r" b="b"/>
              <a:pathLst>
                <a:path w="69850" h="0">
                  <a:moveTo>
                    <a:pt x="69786" y="0"/>
                  </a:moveTo>
                  <a:lnTo>
                    <a:pt x="0" y="0"/>
                  </a:lnTo>
                </a:path>
              </a:pathLst>
            </a:custGeom>
            <a:ln w="3175">
              <a:solidFill>
                <a:srgbClr val="565658"/>
              </a:solidFill>
            </a:ln>
          </p:spPr>
          <p:txBody>
            <a:bodyPr wrap="square" lIns="0" tIns="0" rIns="0" bIns="0" rtlCol="0"/>
            <a:lstStyle/>
            <a:p/>
          </p:txBody>
        </p:sp>
        <p:sp>
          <p:nvSpPr>
            <p:cNvPr id="4499" name="object 4499" descr=""/>
            <p:cNvSpPr/>
            <p:nvPr/>
          </p:nvSpPr>
          <p:spPr>
            <a:xfrm>
              <a:off x="5373711" y="2472201"/>
              <a:ext cx="2540" cy="1270"/>
            </a:xfrm>
            <a:custGeom>
              <a:avLst/>
              <a:gdLst/>
              <a:ahLst/>
              <a:cxnLst/>
              <a:rect l="l" t="t" r="r" b="b"/>
              <a:pathLst>
                <a:path w="2539" h="1269">
                  <a:moveTo>
                    <a:pt x="2247" y="1117"/>
                  </a:moveTo>
                  <a:lnTo>
                    <a:pt x="0" y="0"/>
                  </a:lnTo>
                </a:path>
              </a:pathLst>
            </a:custGeom>
            <a:ln w="3175">
              <a:solidFill>
                <a:srgbClr val="565658"/>
              </a:solidFill>
            </a:ln>
          </p:spPr>
          <p:txBody>
            <a:bodyPr wrap="square" lIns="0" tIns="0" rIns="0" bIns="0" rtlCol="0"/>
            <a:lstStyle/>
            <a:p/>
          </p:txBody>
        </p:sp>
        <p:sp>
          <p:nvSpPr>
            <p:cNvPr id="4500" name="object 4500" descr=""/>
            <p:cNvSpPr/>
            <p:nvPr/>
          </p:nvSpPr>
          <p:spPr>
            <a:xfrm>
              <a:off x="5354739" y="2525241"/>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501" name="object 4501" descr=""/>
            <p:cNvSpPr/>
            <p:nvPr/>
          </p:nvSpPr>
          <p:spPr>
            <a:xfrm>
              <a:off x="5353065" y="2488951"/>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4502" name="object 4502" descr=""/>
            <p:cNvSpPr/>
            <p:nvPr/>
          </p:nvSpPr>
          <p:spPr>
            <a:xfrm>
              <a:off x="5353065" y="2522450"/>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4503" name="object 4503" descr=""/>
            <p:cNvSpPr/>
            <p:nvPr/>
          </p:nvSpPr>
          <p:spPr>
            <a:xfrm>
              <a:off x="5354739" y="2478341"/>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4504" name="object 4504" descr=""/>
            <p:cNvSpPr/>
            <p:nvPr/>
          </p:nvSpPr>
          <p:spPr>
            <a:xfrm>
              <a:off x="5308404" y="2472202"/>
              <a:ext cx="0" cy="69850"/>
            </a:xfrm>
            <a:custGeom>
              <a:avLst/>
              <a:gdLst/>
              <a:ahLst/>
              <a:cxnLst/>
              <a:rect l="l" t="t" r="r" b="b"/>
              <a:pathLst>
                <a:path w="0" h="69850">
                  <a:moveTo>
                    <a:pt x="0" y="0"/>
                  </a:moveTo>
                  <a:lnTo>
                    <a:pt x="0" y="69786"/>
                  </a:lnTo>
                </a:path>
              </a:pathLst>
            </a:custGeom>
            <a:ln w="3175">
              <a:solidFill>
                <a:srgbClr val="565658"/>
              </a:solidFill>
            </a:ln>
          </p:spPr>
          <p:txBody>
            <a:bodyPr wrap="square" lIns="0" tIns="0" rIns="0" bIns="0" rtlCol="0"/>
            <a:lstStyle/>
            <a:p/>
          </p:txBody>
        </p:sp>
        <p:sp>
          <p:nvSpPr>
            <p:cNvPr id="4505" name="object 4505" descr=""/>
            <p:cNvSpPr/>
            <p:nvPr/>
          </p:nvSpPr>
          <p:spPr>
            <a:xfrm>
              <a:off x="5371482" y="2478336"/>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4506" name="object 4506" descr=""/>
            <p:cNvSpPr/>
            <p:nvPr/>
          </p:nvSpPr>
          <p:spPr>
            <a:xfrm>
              <a:off x="5371482" y="2532497"/>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4507" name="object 4507" descr=""/>
            <p:cNvSpPr/>
            <p:nvPr/>
          </p:nvSpPr>
          <p:spPr>
            <a:xfrm>
              <a:off x="5308401" y="2568227"/>
              <a:ext cx="83185" cy="0"/>
            </a:xfrm>
            <a:custGeom>
              <a:avLst/>
              <a:gdLst/>
              <a:ahLst/>
              <a:cxnLst/>
              <a:rect l="l" t="t" r="r" b="b"/>
              <a:pathLst>
                <a:path w="83185" h="0">
                  <a:moveTo>
                    <a:pt x="82626" y="0"/>
                  </a:moveTo>
                  <a:lnTo>
                    <a:pt x="0" y="0"/>
                  </a:lnTo>
                </a:path>
              </a:pathLst>
            </a:custGeom>
            <a:ln w="3175">
              <a:solidFill>
                <a:srgbClr val="565658"/>
              </a:solidFill>
            </a:ln>
          </p:spPr>
          <p:txBody>
            <a:bodyPr wrap="square" lIns="0" tIns="0" rIns="0" bIns="0" rtlCol="0"/>
            <a:lstStyle/>
            <a:p/>
          </p:txBody>
        </p:sp>
        <p:sp>
          <p:nvSpPr>
            <p:cNvPr id="4508" name="object 4508" descr=""/>
            <p:cNvSpPr/>
            <p:nvPr/>
          </p:nvSpPr>
          <p:spPr>
            <a:xfrm>
              <a:off x="5353065" y="2488951"/>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509" name="object 4509" descr=""/>
            <p:cNvSpPr/>
            <p:nvPr/>
          </p:nvSpPr>
          <p:spPr>
            <a:xfrm>
              <a:off x="5353065" y="2530264"/>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510" name="object 4510" descr=""/>
            <p:cNvSpPr/>
            <p:nvPr/>
          </p:nvSpPr>
          <p:spPr>
            <a:xfrm>
              <a:off x="5364226" y="248895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11" name="object 4511" descr=""/>
            <p:cNvSpPr/>
            <p:nvPr/>
          </p:nvSpPr>
          <p:spPr>
            <a:xfrm>
              <a:off x="5354737" y="2488951"/>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512" name="object 4512" descr=""/>
            <p:cNvSpPr/>
            <p:nvPr/>
          </p:nvSpPr>
          <p:spPr>
            <a:xfrm>
              <a:off x="5354739" y="2525241"/>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513" name="object 4513" descr=""/>
            <p:cNvSpPr/>
            <p:nvPr/>
          </p:nvSpPr>
          <p:spPr>
            <a:xfrm>
              <a:off x="5364227" y="252524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514" name="object 4514" descr=""/>
            <p:cNvSpPr/>
            <p:nvPr/>
          </p:nvSpPr>
          <p:spPr>
            <a:xfrm>
              <a:off x="5354739" y="253193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4515" name="object 4515" descr=""/>
            <p:cNvSpPr/>
            <p:nvPr/>
          </p:nvSpPr>
          <p:spPr>
            <a:xfrm>
              <a:off x="5367017" y="25224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516" name="object 4516" descr=""/>
            <p:cNvSpPr/>
            <p:nvPr/>
          </p:nvSpPr>
          <p:spPr>
            <a:xfrm>
              <a:off x="5354739" y="2483928"/>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517" name="object 4517" descr=""/>
            <p:cNvSpPr/>
            <p:nvPr/>
          </p:nvSpPr>
          <p:spPr>
            <a:xfrm>
              <a:off x="5354744" y="2535844"/>
              <a:ext cx="17145" cy="0"/>
            </a:xfrm>
            <a:custGeom>
              <a:avLst/>
              <a:gdLst/>
              <a:ahLst/>
              <a:cxnLst/>
              <a:rect l="l" t="t" r="r" b="b"/>
              <a:pathLst>
                <a:path w="17145" h="0">
                  <a:moveTo>
                    <a:pt x="16738" y="0"/>
                  </a:moveTo>
                  <a:lnTo>
                    <a:pt x="0" y="0"/>
                  </a:lnTo>
                </a:path>
              </a:pathLst>
            </a:custGeom>
            <a:ln w="3175">
              <a:solidFill>
                <a:srgbClr val="565658"/>
              </a:solidFill>
            </a:ln>
          </p:spPr>
          <p:txBody>
            <a:bodyPr wrap="square" lIns="0" tIns="0" rIns="0" bIns="0" rtlCol="0"/>
            <a:lstStyle/>
            <a:p/>
          </p:txBody>
        </p:sp>
        <p:sp>
          <p:nvSpPr>
            <p:cNvPr id="4518" name="object 4518" descr=""/>
            <p:cNvSpPr/>
            <p:nvPr/>
          </p:nvSpPr>
          <p:spPr>
            <a:xfrm>
              <a:off x="5349158" y="2483934"/>
              <a:ext cx="0" cy="46355"/>
            </a:xfrm>
            <a:custGeom>
              <a:avLst/>
              <a:gdLst/>
              <a:ahLst/>
              <a:cxnLst/>
              <a:rect l="l" t="t" r="r" b="b"/>
              <a:pathLst>
                <a:path w="0" h="46355">
                  <a:moveTo>
                    <a:pt x="0" y="46329"/>
                  </a:moveTo>
                  <a:lnTo>
                    <a:pt x="0" y="0"/>
                  </a:lnTo>
                </a:path>
              </a:pathLst>
            </a:custGeom>
            <a:ln w="3175">
              <a:solidFill>
                <a:srgbClr val="565658"/>
              </a:solidFill>
            </a:ln>
          </p:spPr>
          <p:txBody>
            <a:bodyPr wrap="square" lIns="0" tIns="0" rIns="0" bIns="0" rtlCol="0"/>
            <a:lstStyle/>
            <a:p/>
          </p:txBody>
        </p:sp>
        <p:sp>
          <p:nvSpPr>
            <p:cNvPr id="4519" name="object 4519" descr=""/>
            <p:cNvSpPr/>
            <p:nvPr/>
          </p:nvSpPr>
          <p:spPr>
            <a:xfrm>
              <a:off x="5308404" y="2449308"/>
              <a:ext cx="0" cy="15240"/>
            </a:xfrm>
            <a:custGeom>
              <a:avLst/>
              <a:gdLst/>
              <a:ahLst/>
              <a:cxnLst/>
              <a:rect l="l" t="t" r="r" b="b"/>
              <a:pathLst>
                <a:path w="0" h="15239">
                  <a:moveTo>
                    <a:pt x="0" y="15074"/>
                  </a:moveTo>
                  <a:lnTo>
                    <a:pt x="0" y="0"/>
                  </a:lnTo>
                </a:path>
              </a:pathLst>
            </a:custGeom>
            <a:ln w="3175">
              <a:solidFill>
                <a:srgbClr val="565658"/>
              </a:solidFill>
            </a:ln>
          </p:spPr>
          <p:txBody>
            <a:bodyPr wrap="square" lIns="0" tIns="0" rIns="0" bIns="0" rtlCol="0"/>
            <a:lstStyle/>
            <a:p/>
          </p:txBody>
        </p:sp>
        <p:sp>
          <p:nvSpPr>
            <p:cNvPr id="4520" name="object 4520" descr=""/>
            <p:cNvSpPr/>
            <p:nvPr/>
          </p:nvSpPr>
          <p:spPr>
            <a:xfrm>
              <a:off x="5349158" y="2530264"/>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4521" name="object 4521" descr=""/>
            <p:cNvSpPr/>
            <p:nvPr/>
          </p:nvSpPr>
          <p:spPr>
            <a:xfrm>
              <a:off x="5354739" y="2478341"/>
              <a:ext cx="17145" cy="0"/>
            </a:xfrm>
            <a:custGeom>
              <a:avLst/>
              <a:gdLst/>
              <a:ahLst/>
              <a:cxnLst/>
              <a:rect l="l" t="t" r="r" b="b"/>
              <a:pathLst>
                <a:path w="17145" h="0">
                  <a:moveTo>
                    <a:pt x="0" y="0"/>
                  </a:moveTo>
                  <a:lnTo>
                    <a:pt x="16738" y="0"/>
                  </a:lnTo>
                </a:path>
              </a:pathLst>
            </a:custGeom>
            <a:ln w="3175">
              <a:solidFill>
                <a:srgbClr val="565658"/>
              </a:solidFill>
            </a:ln>
          </p:spPr>
          <p:txBody>
            <a:bodyPr wrap="square" lIns="0" tIns="0" rIns="0" bIns="0" rtlCol="0"/>
            <a:lstStyle/>
            <a:p/>
          </p:txBody>
        </p:sp>
        <p:sp>
          <p:nvSpPr>
            <p:cNvPr id="4522" name="object 4522" descr=""/>
            <p:cNvSpPr/>
            <p:nvPr/>
          </p:nvSpPr>
          <p:spPr>
            <a:xfrm>
              <a:off x="5354744" y="2531938"/>
              <a:ext cx="16510" cy="0"/>
            </a:xfrm>
            <a:custGeom>
              <a:avLst/>
              <a:gdLst/>
              <a:ahLst/>
              <a:cxnLst/>
              <a:rect l="l" t="t" r="r" b="b"/>
              <a:pathLst>
                <a:path w="16510" h="0">
                  <a:moveTo>
                    <a:pt x="16192" y="0"/>
                  </a:moveTo>
                  <a:lnTo>
                    <a:pt x="0" y="0"/>
                  </a:lnTo>
                </a:path>
              </a:pathLst>
            </a:custGeom>
            <a:ln w="3175">
              <a:solidFill>
                <a:srgbClr val="565658"/>
              </a:solidFill>
            </a:ln>
          </p:spPr>
          <p:txBody>
            <a:bodyPr wrap="square" lIns="0" tIns="0" rIns="0" bIns="0" rtlCol="0"/>
            <a:lstStyle/>
            <a:p/>
          </p:txBody>
        </p:sp>
        <p:sp>
          <p:nvSpPr>
            <p:cNvPr id="4523" name="object 4523" descr=""/>
            <p:cNvSpPr/>
            <p:nvPr/>
          </p:nvSpPr>
          <p:spPr>
            <a:xfrm>
              <a:off x="5308404" y="2541992"/>
              <a:ext cx="0" cy="8255"/>
            </a:xfrm>
            <a:custGeom>
              <a:avLst/>
              <a:gdLst/>
              <a:ahLst/>
              <a:cxnLst/>
              <a:rect l="l" t="t" r="r" b="b"/>
              <a:pathLst>
                <a:path w="0" h="8255">
                  <a:moveTo>
                    <a:pt x="0" y="7810"/>
                  </a:moveTo>
                  <a:lnTo>
                    <a:pt x="0" y="0"/>
                  </a:lnTo>
                </a:path>
              </a:pathLst>
            </a:custGeom>
            <a:ln w="3175">
              <a:solidFill>
                <a:srgbClr val="565658"/>
              </a:solidFill>
            </a:ln>
          </p:spPr>
          <p:txBody>
            <a:bodyPr wrap="square" lIns="0" tIns="0" rIns="0" bIns="0" rtlCol="0"/>
            <a:lstStyle/>
            <a:p/>
          </p:txBody>
        </p:sp>
        <p:sp>
          <p:nvSpPr>
            <p:cNvPr id="4524" name="object 4524" descr=""/>
            <p:cNvSpPr/>
            <p:nvPr/>
          </p:nvSpPr>
          <p:spPr>
            <a:xfrm>
              <a:off x="5349158" y="2483928"/>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4525" name="object 4525" descr=""/>
            <p:cNvSpPr/>
            <p:nvPr/>
          </p:nvSpPr>
          <p:spPr>
            <a:xfrm>
              <a:off x="5308404" y="2541990"/>
              <a:ext cx="65405" cy="0"/>
            </a:xfrm>
            <a:custGeom>
              <a:avLst/>
              <a:gdLst/>
              <a:ahLst/>
              <a:cxnLst/>
              <a:rect l="l" t="t" r="r" b="b"/>
              <a:pathLst>
                <a:path w="65404" h="0">
                  <a:moveTo>
                    <a:pt x="0" y="0"/>
                  </a:moveTo>
                  <a:lnTo>
                    <a:pt x="65316" y="0"/>
                  </a:lnTo>
                </a:path>
              </a:pathLst>
            </a:custGeom>
            <a:ln w="3175">
              <a:solidFill>
                <a:srgbClr val="565658"/>
              </a:solidFill>
            </a:ln>
          </p:spPr>
          <p:txBody>
            <a:bodyPr wrap="square" lIns="0" tIns="0" rIns="0" bIns="0" rtlCol="0"/>
            <a:lstStyle/>
            <a:p/>
          </p:txBody>
        </p:sp>
        <p:sp>
          <p:nvSpPr>
            <p:cNvPr id="4526" name="object 4526" descr=""/>
            <p:cNvSpPr/>
            <p:nvPr/>
          </p:nvSpPr>
          <p:spPr>
            <a:xfrm>
              <a:off x="5353065" y="2525235"/>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4527" name="object 4527" descr=""/>
            <p:cNvSpPr/>
            <p:nvPr/>
          </p:nvSpPr>
          <p:spPr>
            <a:xfrm>
              <a:off x="5308404" y="2549804"/>
              <a:ext cx="0" cy="15240"/>
            </a:xfrm>
            <a:custGeom>
              <a:avLst/>
              <a:gdLst/>
              <a:ahLst/>
              <a:cxnLst/>
              <a:rect l="l" t="t" r="r" b="b"/>
              <a:pathLst>
                <a:path w="0" h="15239">
                  <a:moveTo>
                    <a:pt x="0" y="15074"/>
                  </a:moveTo>
                  <a:lnTo>
                    <a:pt x="0" y="0"/>
                  </a:lnTo>
                </a:path>
              </a:pathLst>
            </a:custGeom>
            <a:ln w="3175">
              <a:solidFill>
                <a:srgbClr val="565658"/>
              </a:solidFill>
            </a:ln>
          </p:spPr>
          <p:txBody>
            <a:bodyPr wrap="square" lIns="0" tIns="0" rIns="0" bIns="0" rtlCol="0"/>
            <a:lstStyle/>
            <a:p/>
          </p:txBody>
        </p:sp>
        <p:sp>
          <p:nvSpPr>
            <p:cNvPr id="4528" name="object 4528" descr=""/>
            <p:cNvSpPr/>
            <p:nvPr/>
          </p:nvSpPr>
          <p:spPr>
            <a:xfrm>
              <a:off x="5354735" y="2483928"/>
              <a:ext cx="13970" cy="0"/>
            </a:xfrm>
            <a:custGeom>
              <a:avLst/>
              <a:gdLst/>
              <a:ahLst/>
              <a:cxnLst/>
              <a:rect l="l" t="t" r="r" b="b"/>
              <a:pathLst>
                <a:path w="13970" h="0">
                  <a:moveTo>
                    <a:pt x="13957" y="0"/>
                  </a:moveTo>
                  <a:lnTo>
                    <a:pt x="0" y="0"/>
                  </a:lnTo>
                </a:path>
              </a:pathLst>
            </a:custGeom>
            <a:ln w="3175">
              <a:solidFill>
                <a:srgbClr val="565658"/>
              </a:solidFill>
            </a:ln>
          </p:spPr>
          <p:txBody>
            <a:bodyPr wrap="square" lIns="0" tIns="0" rIns="0" bIns="0" rtlCol="0"/>
            <a:lstStyle/>
            <a:p/>
          </p:txBody>
        </p:sp>
        <p:sp>
          <p:nvSpPr>
            <p:cNvPr id="4529" name="object 4529" descr=""/>
            <p:cNvSpPr/>
            <p:nvPr/>
          </p:nvSpPr>
          <p:spPr>
            <a:xfrm>
              <a:off x="5308404" y="2564874"/>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4530" name="object 4530" descr=""/>
            <p:cNvSpPr/>
            <p:nvPr/>
          </p:nvSpPr>
          <p:spPr>
            <a:xfrm>
              <a:off x="5308404" y="2464379"/>
              <a:ext cx="0" cy="8255"/>
            </a:xfrm>
            <a:custGeom>
              <a:avLst/>
              <a:gdLst/>
              <a:ahLst/>
              <a:cxnLst/>
              <a:rect l="l" t="t" r="r" b="b"/>
              <a:pathLst>
                <a:path w="0" h="8255">
                  <a:moveTo>
                    <a:pt x="0" y="7823"/>
                  </a:moveTo>
                  <a:lnTo>
                    <a:pt x="0" y="0"/>
                  </a:lnTo>
                </a:path>
              </a:pathLst>
            </a:custGeom>
            <a:ln w="3175">
              <a:solidFill>
                <a:srgbClr val="565658"/>
              </a:solidFill>
            </a:ln>
          </p:spPr>
          <p:txBody>
            <a:bodyPr wrap="square" lIns="0" tIns="0" rIns="0" bIns="0" rtlCol="0"/>
            <a:lstStyle/>
            <a:p/>
          </p:txBody>
        </p:sp>
        <p:sp>
          <p:nvSpPr>
            <p:cNvPr id="4531" name="object 4531" descr=""/>
            <p:cNvSpPr/>
            <p:nvPr/>
          </p:nvSpPr>
          <p:spPr>
            <a:xfrm>
              <a:off x="5373711" y="2541432"/>
              <a:ext cx="2540" cy="635"/>
            </a:xfrm>
            <a:custGeom>
              <a:avLst/>
              <a:gdLst/>
              <a:ahLst/>
              <a:cxnLst/>
              <a:rect l="l" t="t" r="r" b="b"/>
              <a:pathLst>
                <a:path w="2539" h="635">
                  <a:moveTo>
                    <a:pt x="2247" y="0"/>
                  </a:moveTo>
                  <a:lnTo>
                    <a:pt x="0" y="558"/>
                  </a:lnTo>
                </a:path>
              </a:pathLst>
            </a:custGeom>
            <a:ln w="3175">
              <a:solidFill>
                <a:srgbClr val="565658"/>
              </a:solidFill>
            </a:ln>
          </p:spPr>
          <p:txBody>
            <a:bodyPr wrap="square" lIns="0" tIns="0" rIns="0" bIns="0" rtlCol="0"/>
            <a:lstStyle/>
            <a:p/>
          </p:txBody>
        </p:sp>
        <p:sp>
          <p:nvSpPr>
            <p:cNvPr id="4532" name="object 4532" descr=""/>
            <p:cNvSpPr/>
            <p:nvPr/>
          </p:nvSpPr>
          <p:spPr>
            <a:xfrm>
              <a:off x="5308404" y="2445961"/>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4533" name="object 4533" descr=""/>
            <p:cNvSpPr/>
            <p:nvPr/>
          </p:nvSpPr>
          <p:spPr>
            <a:xfrm>
              <a:off x="5308404" y="2564879"/>
              <a:ext cx="80645" cy="0"/>
            </a:xfrm>
            <a:custGeom>
              <a:avLst/>
              <a:gdLst/>
              <a:ahLst/>
              <a:cxnLst/>
              <a:rect l="l" t="t" r="r" b="b"/>
              <a:pathLst>
                <a:path w="80645" h="0">
                  <a:moveTo>
                    <a:pt x="0" y="0"/>
                  </a:moveTo>
                  <a:lnTo>
                    <a:pt x="80391" y="0"/>
                  </a:lnTo>
                </a:path>
              </a:pathLst>
            </a:custGeom>
            <a:ln w="3175">
              <a:solidFill>
                <a:srgbClr val="565658"/>
              </a:solidFill>
            </a:ln>
          </p:spPr>
          <p:txBody>
            <a:bodyPr wrap="square" lIns="0" tIns="0" rIns="0" bIns="0" rtlCol="0"/>
            <a:lstStyle/>
            <a:p/>
          </p:txBody>
        </p:sp>
        <p:sp>
          <p:nvSpPr>
            <p:cNvPr id="4534" name="object 4534" descr=""/>
            <p:cNvSpPr/>
            <p:nvPr/>
          </p:nvSpPr>
          <p:spPr>
            <a:xfrm>
              <a:off x="5354739" y="2530264"/>
              <a:ext cx="13970" cy="0"/>
            </a:xfrm>
            <a:custGeom>
              <a:avLst/>
              <a:gdLst/>
              <a:ahLst/>
              <a:cxnLst/>
              <a:rect l="l" t="t" r="r" b="b"/>
              <a:pathLst>
                <a:path w="13970" h="0">
                  <a:moveTo>
                    <a:pt x="0" y="0"/>
                  </a:moveTo>
                  <a:lnTo>
                    <a:pt x="13957" y="0"/>
                  </a:lnTo>
                </a:path>
              </a:pathLst>
            </a:custGeom>
            <a:ln w="3175">
              <a:solidFill>
                <a:srgbClr val="565658"/>
              </a:solidFill>
            </a:ln>
          </p:spPr>
          <p:txBody>
            <a:bodyPr wrap="square" lIns="0" tIns="0" rIns="0" bIns="0" rtlCol="0"/>
            <a:lstStyle/>
            <a:p/>
          </p:txBody>
        </p:sp>
        <p:sp>
          <p:nvSpPr>
            <p:cNvPr id="4535" name="object 4535" descr=""/>
            <p:cNvSpPr/>
            <p:nvPr/>
          </p:nvSpPr>
          <p:spPr>
            <a:xfrm>
              <a:off x="5308399" y="2472202"/>
              <a:ext cx="65405" cy="0"/>
            </a:xfrm>
            <a:custGeom>
              <a:avLst/>
              <a:gdLst/>
              <a:ahLst/>
              <a:cxnLst/>
              <a:rect l="l" t="t" r="r" b="b"/>
              <a:pathLst>
                <a:path w="65404" h="0">
                  <a:moveTo>
                    <a:pt x="65316" y="0"/>
                  </a:moveTo>
                  <a:lnTo>
                    <a:pt x="0" y="0"/>
                  </a:lnTo>
                </a:path>
              </a:pathLst>
            </a:custGeom>
            <a:ln w="3175">
              <a:solidFill>
                <a:srgbClr val="565658"/>
              </a:solidFill>
            </a:ln>
          </p:spPr>
          <p:txBody>
            <a:bodyPr wrap="square" lIns="0" tIns="0" rIns="0" bIns="0" rtlCol="0"/>
            <a:lstStyle/>
            <a:p/>
          </p:txBody>
        </p:sp>
        <p:sp>
          <p:nvSpPr>
            <p:cNvPr id="4536" name="object 4536" descr=""/>
            <p:cNvSpPr/>
            <p:nvPr/>
          </p:nvSpPr>
          <p:spPr>
            <a:xfrm>
              <a:off x="5353065" y="2483922"/>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4537" name="object 4537" descr=""/>
            <p:cNvSpPr/>
            <p:nvPr/>
          </p:nvSpPr>
          <p:spPr>
            <a:xfrm>
              <a:off x="5371480" y="2535287"/>
              <a:ext cx="2540" cy="635"/>
            </a:xfrm>
            <a:custGeom>
              <a:avLst/>
              <a:gdLst/>
              <a:ahLst/>
              <a:cxnLst/>
              <a:rect l="l" t="t" r="r" b="b"/>
              <a:pathLst>
                <a:path w="2539" h="635">
                  <a:moveTo>
                    <a:pt x="2235" y="0"/>
                  </a:moveTo>
                  <a:lnTo>
                    <a:pt x="0" y="558"/>
                  </a:lnTo>
                </a:path>
              </a:pathLst>
            </a:custGeom>
            <a:ln w="3175">
              <a:solidFill>
                <a:srgbClr val="565658"/>
              </a:solidFill>
            </a:ln>
          </p:spPr>
          <p:txBody>
            <a:bodyPr wrap="square" lIns="0" tIns="0" rIns="0" bIns="0" rtlCol="0"/>
            <a:lstStyle/>
            <a:p/>
          </p:txBody>
        </p:sp>
        <p:sp>
          <p:nvSpPr>
            <p:cNvPr id="4538" name="object 4538" descr=""/>
            <p:cNvSpPr/>
            <p:nvPr/>
          </p:nvSpPr>
          <p:spPr>
            <a:xfrm>
              <a:off x="5353062" y="2483928"/>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539" name="object 4539" descr=""/>
            <p:cNvSpPr/>
            <p:nvPr/>
          </p:nvSpPr>
          <p:spPr>
            <a:xfrm>
              <a:off x="5598160" y="250514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540" name="object 4540" descr=""/>
            <p:cNvSpPr/>
            <p:nvPr/>
          </p:nvSpPr>
          <p:spPr>
            <a:xfrm>
              <a:off x="5573031" y="256711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41" name="object 4541" descr=""/>
            <p:cNvSpPr/>
            <p:nvPr/>
          </p:nvSpPr>
          <p:spPr>
            <a:xfrm>
              <a:off x="5573031" y="24470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42" name="object 4542" descr=""/>
            <p:cNvSpPr/>
            <p:nvPr/>
          </p:nvSpPr>
          <p:spPr>
            <a:xfrm>
              <a:off x="5593696" y="2502910"/>
              <a:ext cx="1905" cy="1270"/>
            </a:xfrm>
            <a:custGeom>
              <a:avLst/>
              <a:gdLst/>
              <a:ahLst/>
              <a:cxnLst/>
              <a:rect l="l" t="t" r="r" b="b"/>
              <a:pathLst>
                <a:path w="1904" h="1269">
                  <a:moveTo>
                    <a:pt x="0" y="1117"/>
                  </a:moveTo>
                  <a:lnTo>
                    <a:pt x="1676" y="0"/>
                  </a:lnTo>
                </a:path>
              </a:pathLst>
            </a:custGeom>
            <a:ln w="3175">
              <a:solidFill>
                <a:srgbClr val="565658"/>
              </a:solidFill>
            </a:ln>
          </p:spPr>
          <p:txBody>
            <a:bodyPr wrap="square" lIns="0" tIns="0" rIns="0" bIns="0" rtlCol="0"/>
            <a:lstStyle/>
            <a:p/>
          </p:txBody>
        </p:sp>
        <p:sp>
          <p:nvSpPr>
            <p:cNvPr id="4543" name="object 4543" descr=""/>
            <p:cNvSpPr/>
            <p:nvPr/>
          </p:nvSpPr>
          <p:spPr>
            <a:xfrm>
              <a:off x="5581961" y="2457685"/>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544" name="object 4544" descr=""/>
            <p:cNvSpPr/>
            <p:nvPr/>
          </p:nvSpPr>
          <p:spPr>
            <a:xfrm>
              <a:off x="5598160" y="2509050"/>
              <a:ext cx="635" cy="37465"/>
            </a:xfrm>
            <a:custGeom>
              <a:avLst/>
              <a:gdLst/>
              <a:ahLst/>
              <a:cxnLst/>
              <a:rect l="l" t="t" r="r" b="b"/>
              <a:pathLst>
                <a:path w="635" h="37464">
                  <a:moveTo>
                    <a:pt x="0" y="0"/>
                  </a:moveTo>
                  <a:lnTo>
                    <a:pt x="558" y="0"/>
                  </a:lnTo>
                  <a:lnTo>
                    <a:pt x="558" y="37401"/>
                  </a:lnTo>
                </a:path>
              </a:pathLst>
            </a:custGeom>
            <a:ln w="3175">
              <a:solidFill>
                <a:srgbClr val="565658"/>
              </a:solidFill>
            </a:ln>
          </p:spPr>
          <p:txBody>
            <a:bodyPr wrap="square" lIns="0" tIns="0" rIns="0" bIns="0" rtlCol="0"/>
            <a:lstStyle/>
            <a:p/>
          </p:txBody>
        </p:sp>
        <p:sp>
          <p:nvSpPr>
            <p:cNvPr id="4545" name="object 4545" descr=""/>
            <p:cNvSpPr/>
            <p:nvPr/>
          </p:nvSpPr>
          <p:spPr>
            <a:xfrm>
              <a:off x="5593693" y="2510164"/>
              <a:ext cx="1905" cy="1270"/>
            </a:xfrm>
            <a:custGeom>
              <a:avLst/>
              <a:gdLst/>
              <a:ahLst/>
              <a:cxnLst/>
              <a:rect l="l" t="t" r="r" b="b"/>
              <a:pathLst>
                <a:path w="1904" h="1269">
                  <a:moveTo>
                    <a:pt x="1676" y="1117"/>
                  </a:moveTo>
                  <a:lnTo>
                    <a:pt x="0" y="0"/>
                  </a:lnTo>
                </a:path>
              </a:pathLst>
            </a:custGeom>
            <a:ln w="3175">
              <a:solidFill>
                <a:srgbClr val="565658"/>
              </a:solidFill>
            </a:ln>
          </p:spPr>
          <p:txBody>
            <a:bodyPr wrap="square" lIns="0" tIns="0" rIns="0" bIns="0" rtlCol="0"/>
            <a:lstStyle/>
            <a:p/>
          </p:txBody>
        </p:sp>
        <p:sp>
          <p:nvSpPr>
            <p:cNvPr id="4546" name="object 4546" descr=""/>
            <p:cNvSpPr/>
            <p:nvPr/>
          </p:nvSpPr>
          <p:spPr>
            <a:xfrm>
              <a:off x="5595927" y="251128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47" name="object 4547" descr=""/>
            <p:cNvSpPr/>
            <p:nvPr/>
          </p:nvSpPr>
          <p:spPr>
            <a:xfrm>
              <a:off x="5581961" y="2557059"/>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548" name="object 4548" descr=""/>
            <p:cNvSpPr/>
            <p:nvPr/>
          </p:nvSpPr>
          <p:spPr>
            <a:xfrm>
              <a:off x="5595927" y="250290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49" name="object 4549" descr=""/>
            <p:cNvSpPr/>
            <p:nvPr/>
          </p:nvSpPr>
          <p:spPr>
            <a:xfrm>
              <a:off x="5920855"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550" name="object 4550" descr=""/>
            <p:cNvSpPr/>
            <p:nvPr/>
          </p:nvSpPr>
          <p:spPr>
            <a:xfrm>
              <a:off x="5977250" y="255147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4551" name="object 4551" descr=""/>
            <p:cNvSpPr/>
            <p:nvPr/>
          </p:nvSpPr>
          <p:spPr>
            <a:xfrm>
              <a:off x="5918624" y="255371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552" name="object 4552" descr=""/>
            <p:cNvSpPr/>
            <p:nvPr/>
          </p:nvSpPr>
          <p:spPr>
            <a:xfrm>
              <a:off x="5975002" y="2551478"/>
              <a:ext cx="2540" cy="0"/>
            </a:xfrm>
            <a:custGeom>
              <a:avLst/>
              <a:gdLst/>
              <a:ahLst/>
              <a:cxnLst/>
              <a:rect l="l" t="t" r="r" b="b"/>
              <a:pathLst>
                <a:path w="2539" h="0">
                  <a:moveTo>
                    <a:pt x="2247" y="0"/>
                  </a:moveTo>
                  <a:lnTo>
                    <a:pt x="0" y="0"/>
                  </a:lnTo>
                </a:path>
              </a:pathLst>
            </a:custGeom>
            <a:ln w="3175">
              <a:solidFill>
                <a:srgbClr val="565658"/>
              </a:solidFill>
            </a:ln>
          </p:spPr>
          <p:txBody>
            <a:bodyPr wrap="square" lIns="0" tIns="0" rIns="0" bIns="0" rtlCol="0"/>
            <a:lstStyle/>
            <a:p/>
          </p:txBody>
        </p:sp>
        <p:sp>
          <p:nvSpPr>
            <p:cNvPr id="4553" name="object 4553" descr=""/>
            <p:cNvSpPr/>
            <p:nvPr/>
          </p:nvSpPr>
          <p:spPr>
            <a:xfrm>
              <a:off x="5919740" y="254812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54" name="object 4554" descr=""/>
            <p:cNvSpPr/>
            <p:nvPr/>
          </p:nvSpPr>
          <p:spPr>
            <a:xfrm>
              <a:off x="5915394"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555" name="object 4555" descr=""/>
            <p:cNvSpPr/>
            <p:nvPr/>
          </p:nvSpPr>
          <p:spPr>
            <a:xfrm>
              <a:off x="5978912" y="2550362"/>
              <a:ext cx="3175" cy="0"/>
            </a:xfrm>
            <a:custGeom>
              <a:avLst/>
              <a:gdLst/>
              <a:ahLst/>
              <a:cxnLst/>
              <a:rect l="l" t="t" r="r" b="b"/>
              <a:pathLst>
                <a:path w="3175" h="0">
                  <a:moveTo>
                    <a:pt x="0" y="0"/>
                  </a:moveTo>
                  <a:lnTo>
                    <a:pt x="2806" y="0"/>
                  </a:lnTo>
                </a:path>
              </a:pathLst>
            </a:custGeom>
            <a:ln w="3175">
              <a:solidFill>
                <a:srgbClr val="565658"/>
              </a:solidFill>
            </a:ln>
          </p:spPr>
          <p:txBody>
            <a:bodyPr wrap="square" lIns="0" tIns="0" rIns="0" bIns="0" rtlCol="0"/>
            <a:lstStyle/>
            <a:p/>
          </p:txBody>
        </p:sp>
        <p:sp>
          <p:nvSpPr>
            <p:cNvPr id="4556" name="object 4556" descr=""/>
            <p:cNvSpPr/>
            <p:nvPr/>
          </p:nvSpPr>
          <p:spPr>
            <a:xfrm>
              <a:off x="5978912" y="2550919"/>
              <a:ext cx="3175" cy="0"/>
            </a:xfrm>
            <a:custGeom>
              <a:avLst/>
              <a:gdLst/>
              <a:ahLst/>
              <a:cxnLst/>
              <a:rect l="l" t="t" r="r" b="b"/>
              <a:pathLst>
                <a:path w="3175" h="0">
                  <a:moveTo>
                    <a:pt x="0" y="0"/>
                  </a:moveTo>
                  <a:lnTo>
                    <a:pt x="2806" y="0"/>
                  </a:lnTo>
                </a:path>
              </a:pathLst>
            </a:custGeom>
            <a:ln w="3175">
              <a:solidFill>
                <a:srgbClr val="565658"/>
              </a:solidFill>
            </a:ln>
          </p:spPr>
          <p:txBody>
            <a:bodyPr wrap="square" lIns="0" tIns="0" rIns="0" bIns="0" rtlCol="0"/>
            <a:lstStyle/>
            <a:p/>
          </p:txBody>
        </p:sp>
        <p:sp>
          <p:nvSpPr>
            <p:cNvPr id="4557" name="object 4557" descr=""/>
            <p:cNvSpPr/>
            <p:nvPr/>
          </p:nvSpPr>
          <p:spPr>
            <a:xfrm>
              <a:off x="5980159"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558" name="object 4558" descr=""/>
            <p:cNvSpPr/>
            <p:nvPr/>
          </p:nvSpPr>
          <p:spPr>
            <a:xfrm>
              <a:off x="5978353" y="254812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59" name="object 4559" descr=""/>
            <p:cNvSpPr/>
            <p:nvPr/>
          </p:nvSpPr>
          <p:spPr>
            <a:xfrm>
              <a:off x="5983387" y="2551478"/>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560" name="object 4560" descr=""/>
            <p:cNvSpPr/>
            <p:nvPr/>
          </p:nvSpPr>
          <p:spPr>
            <a:xfrm>
              <a:off x="5404981" y="2578838"/>
              <a:ext cx="29845" cy="0"/>
            </a:xfrm>
            <a:custGeom>
              <a:avLst/>
              <a:gdLst/>
              <a:ahLst/>
              <a:cxnLst/>
              <a:rect l="l" t="t" r="r" b="b"/>
              <a:pathLst>
                <a:path w="29845" h="0">
                  <a:moveTo>
                    <a:pt x="0" y="0"/>
                  </a:moveTo>
                  <a:lnTo>
                    <a:pt x="29591" y="0"/>
                  </a:lnTo>
                </a:path>
              </a:pathLst>
            </a:custGeom>
            <a:ln w="3175">
              <a:solidFill>
                <a:srgbClr val="565658"/>
              </a:solidFill>
            </a:ln>
          </p:spPr>
          <p:txBody>
            <a:bodyPr wrap="square" lIns="0" tIns="0" rIns="0" bIns="0" rtlCol="0"/>
            <a:lstStyle/>
            <a:p/>
          </p:txBody>
        </p:sp>
        <p:sp>
          <p:nvSpPr>
            <p:cNvPr id="4561" name="object 4561" descr=""/>
            <p:cNvSpPr/>
            <p:nvPr/>
          </p:nvSpPr>
          <p:spPr>
            <a:xfrm>
              <a:off x="5451885" y="243033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562" name="object 4562" descr=""/>
            <p:cNvSpPr/>
            <p:nvPr/>
          </p:nvSpPr>
          <p:spPr>
            <a:xfrm>
              <a:off x="5400512" y="2449865"/>
              <a:ext cx="34290" cy="0"/>
            </a:xfrm>
            <a:custGeom>
              <a:avLst/>
              <a:gdLst/>
              <a:ahLst/>
              <a:cxnLst/>
              <a:rect l="l" t="t" r="r" b="b"/>
              <a:pathLst>
                <a:path w="34289" h="0">
                  <a:moveTo>
                    <a:pt x="34061" y="0"/>
                  </a:moveTo>
                  <a:lnTo>
                    <a:pt x="0" y="0"/>
                  </a:lnTo>
                </a:path>
              </a:pathLst>
            </a:custGeom>
            <a:ln w="3175">
              <a:solidFill>
                <a:srgbClr val="565658"/>
              </a:solidFill>
            </a:ln>
          </p:spPr>
          <p:txBody>
            <a:bodyPr wrap="square" lIns="0" tIns="0" rIns="0" bIns="0" rtlCol="0"/>
            <a:lstStyle/>
            <a:p/>
          </p:txBody>
        </p:sp>
        <p:sp>
          <p:nvSpPr>
            <p:cNvPr id="4563" name="object 4563" descr=""/>
            <p:cNvSpPr/>
            <p:nvPr/>
          </p:nvSpPr>
          <p:spPr>
            <a:xfrm>
              <a:off x="5449096" y="2430332"/>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4564" name="object 4564" descr=""/>
            <p:cNvSpPr/>
            <p:nvPr/>
          </p:nvSpPr>
          <p:spPr>
            <a:xfrm>
              <a:off x="5434573" y="2449863"/>
              <a:ext cx="0" cy="6985"/>
            </a:xfrm>
            <a:custGeom>
              <a:avLst/>
              <a:gdLst/>
              <a:ahLst/>
              <a:cxnLst/>
              <a:rect l="l" t="t" r="r" b="b"/>
              <a:pathLst>
                <a:path w="0" h="6985">
                  <a:moveTo>
                    <a:pt x="0" y="6705"/>
                  </a:moveTo>
                  <a:lnTo>
                    <a:pt x="0" y="0"/>
                  </a:lnTo>
                </a:path>
              </a:pathLst>
            </a:custGeom>
            <a:ln w="3175">
              <a:solidFill>
                <a:srgbClr val="565658"/>
              </a:solidFill>
            </a:ln>
          </p:spPr>
          <p:txBody>
            <a:bodyPr wrap="square" lIns="0" tIns="0" rIns="0" bIns="0" rtlCol="0"/>
            <a:lstStyle/>
            <a:p/>
          </p:txBody>
        </p:sp>
        <p:sp>
          <p:nvSpPr>
            <p:cNvPr id="4565" name="object 4565" descr=""/>
            <p:cNvSpPr/>
            <p:nvPr/>
          </p:nvSpPr>
          <p:spPr>
            <a:xfrm>
              <a:off x="5447973" y="2423070"/>
              <a:ext cx="5080" cy="0"/>
            </a:xfrm>
            <a:custGeom>
              <a:avLst/>
              <a:gdLst/>
              <a:ahLst/>
              <a:cxnLst/>
              <a:rect l="l" t="t" r="r" b="b"/>
              <a:pathLst>
                <a:path w="5079" h="0">
                  <a:moveTo>
                    <a:pt x="5029" y="0"/>
                  </a:moveTo>
                  <a:lnTo>
                    <a:pt x="3911" y="0"/>
                  </a:lnTo>
                  <a:lnTo>
                    <a:pt x="0" y="0"/>
                  </a:lnTo>
                </a:path>
              </a:pathLst>
            </a:custGeom>
            <a:ln w="3175">
              <a:solidFill>
                <a:srgbClr val="565658"/>
              </a:solidFill>
            </a:ln>
          </p:spPr>
          <p:txBody>
            <a:bodyPr wrap="square" lIns="0" tIns="0" rIns="0" bIns="0" rtlCol="0"/>
            <a:lstStyle/>
            <a:p/>
          </p:txBody>
        </p:sp>
        <p:sp>
          <p:nvSpPr>
            <p:cNvPr id="4566" name="object 4566" descr=""/>
            <p:cNvSpPr/>
            <p:nvPr/>
          </p:nvSpPr>
          <p:spPr>
            <a:xfrm>
              <a:off x="5451886" y="2423067"/>
              <a:ext cx="0" cy="7620"/>
            </a:xfrm>
            <a:custGeom>
              <a:avLst/>
              <a:gdLst/>
              <a:ahLst/>
              <a:cxnLst/>
              <a:rect l="l" t="t" r="r" b="b"/>
              <a:pathLst>
                <a:path w="0" h="7619">
                  <a:moveTo>
                    <a:pt x="0" y="7264"/>
                  </a:moveTo>
                  <a:lnTo>
                    <a:pt x="0" y="0"/>
                  </a:lnTo>
                </a:path>
              </a:pathLst>
            </a:custGeom>
            <a:ln w="3175">
              <a:solidFill>
                <a:srgbClr val="565658"/>
              </a:solidFill>
            </a:ln>
          </p:spPr>
          <p:txBody>
            <a:bodyPr wrap="square" lIns="0" tIns="0" rIns="0" bIns="0" rtlCol="0"/>
            <a:lstStyle/>
            <a:p/>
          </p:txBody>
        </p:sp>
        <p:sp>
          <p:nvSpPr>
            <p:cNvPr id="4567" name="object 4567" descr=""/>
            <p:cNvSpPr/>
            <p:nvPr/>
          </p:nvSpPr>
          <p:spPr>
            <a:xfrm>
              <a:off x="5453006" y="2430332"/>
              <a:ext cx="8255" cy="0"/>
            </a:xfrm>
            <a:custGeom>
              <a:avLst/>
              <a:gdLst/>
              <a:ahLst/>
              <a:cxnLst/>
              <a:rect l="l" t="t" r="r" b="b"/>
              <a:pathLst>
                <a:path w="8254" h="0">
                  <a:moveTo>
                    <a:pt x="7810" y="0"/>
                  </a:moveTo>
                  <a:lnTo>
                    <a:pt x="0" y="0"/>
                  </a:lnTo>
                </a:path>
              </a:pathLst>
            </a:custGeom>
            <a:ln w="3175">
              <a:solidFill>
                <a:srgbClr val="565658"/>
              </a:solidFill>
            </a:ln>
          </p:spPr>
          <p:txBody>
            <a:bodyPr wrap="square" lIns="0" tIns="0" rIns="0" bIns="0" rtlCol="0"/>
            <a:lstStyle/>
            <a:p/>
          </p:txBody>
        </p:sp>
        <p:sp>
          <p:nvSpPr>
            <p:cNvPr id="4568" name="object 4568" descr=""/>
            <p:cNvSpPr/>
            <p:nvPr/>
          </p:nvSpPr>
          <p:spPr>
            <a:xfrm>
              <a:off x="5469746" y="2373938"/>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4569" name="object 4569" descr=""/>
            <p:cNvSpPr/>
            <p:nvPr/>
          </p:nvSpPr>
          <p:spPr>
            <a:xfrm>
              <a:off x="5434579" y="2578838"/>
              <a:ext cx="26670" cy="0"/>
            </a:xfrm>
            <a:custGeom>
              <a:avLst/>
              <a:gdLst/>
              <a:ahLst/>
              <a:cxnLst/>
              <a:rect l="l" t="t" r="r" b="b"/>
              <a:pathLst>
                <a:path w="26670" h="0">
                  <a:moveTo>
                    <a:pt x="26238" y="0"/>
                  </a:moveTo>
                  <a:lnTo>
                    <a:pt x="0" y="0"/>
                  </a:lnTo>
                </a:path>
              </a:pathLst>
            </a:custGeom>
            <a:ln w="3175">
              <a:solidFill>
                <a:srgbClr val="565658"/>
              </a:solidFill>
            </a:ln>
          </p:spPr>
          <p:txBody>
            <a:bodyPr wrap="square" lIns="0" tIns="0" rIns="0" bIns="0" rtlCol="0"/>
            <a:lstStyle/>
            <a:p/>
          </p:txBody>
        </p:sp>
        <p:sp>
          <p:nvSpPr>
            <p:cNvPr id="4570" name="object 4570" descr=""/>
            <p:cNvSpPr/>
            <p:nvPr/>
          </p:nvSpPr>
          <p:spPr>
            <a:xfrm>
              <a:off x="5447422" y="242307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571" name="object 4571" descr=""/>
            <p:cNvSpPr/>
            <p:nvPr/>
          </p:nvSpPr>
          <p:spPr>
            <a:xfrm>
              <a:off x="5453006" y="2423070"/>
              <a:ext cx="8255" cy="7620"/>
            </a:xfrm>
            <a:custGeom>
              <a:avLst/>
              <a:gdLst/>
              <a:ahLst/>
              <a:cxnLst/>
              <a:rect l="l" t="t" r="r" b="b"/>
              <a:pathLst>
                <a:path w="8254" h="7619">
                  <a:moveTo>
                    <a:pt x="7810" y="0"/>
                  </a:moveTo>
                  <a:lnTo>
                    <a:pt x="0" y="0"/>
                  </a:lnTo>
                  <a:lnTo>
                    <a:pt x="0" y="7264"/>
                  </a:lnTo>
                </a:path>
              </a:pathLst>
            </a:custGeom>
            <a:ln w="3175">
              <a:solidFill>
                <a:srgbClr val="565658"/>
              </a:solidFill>
            </a:ln>
          </p:spPr>
          <p:txBody>
            <a:bodyPr wrap="square" lIns="0" tIns="0" rIns="0" bIns="0" rtlCol="0"/>
            <a:lstStyle/>
            <a:p/>
          </p:txBody>
        </p:sp>
        <p:sp>
          <p:nvSpPr>
            <p:cNvPr id="4572" name="object 4572" descr=""/>
            <p:cNvSpPr/>
            <p:nvPr/>
          </p:nvSpPr>
          <p:spPr>
            <a:xfrm>
              <a:off x="5434573" y="2557629"/>
              <a:ext cx="0" cy="21590"/>
            </a:xfrm>
            <a:custGeom>
              <a:avLst/>
              <a:gdLst/>
              <a:ahLst/>
              <a:cxnLst/>
              <a:rect l="l" t="t" r="r" b="b"/>
              <a:pathLst>
                <a:path w="0" h="21589">
                  <a:moveTo>
                    <a:pt x="0" y="21208"/>
                  </a:moveTo>
                  <a:lnTo>
                    <a:pt x="0" y="0"/>
                  </a:lnTo>
                </a:path>
              </a:pathLst>
            </a:custGeom>
            <a:ln w="3175">
              <a:solidFill>
                <a:srgbClr val="565658"/>
              </a:solidFill>
            </a:ln>
          </p:spPr>
          <p:txBody>
            <a:bodyPr wrap="square" lIns="0" tIns="0" rIns="0" bIns="0" rtlCol="0"/>
            <a:lstStyle/>
            <a:p/>
          </p:txBody>
        </p:sp>
        <p:sp>
          <p:nvSpPr>
            <p:cNvPr id="4573" name="object 4573" descr=""/>
            <p:cNvSpPr/>
            <p:nvPr/>
          </p:nvSpPr>
          <p:spPr>
            <a:xfrm>
              <a:off x="5434571" y="2449865"/>
              <a:ext cx="22225" cy="0"/>
            </a:xfrm>
            <a:custGeom>
              <a:avLst/>
              <a:gdLst/>
              <a:ahLst/>
              <a:cxnLst/>
              <a:rect l="l" t="t" r="r" b="b"/>
              <a:pathLst>
                <a:path w="22225" h="0">
                  <a:moveTo>
                    <a:pt x="21780" y="0"/>
                  </a:moveTo>
                  <a:lnTo>
                    <a:pt x="0" y="0"/>
                  </a:lnTo>
                </a:path>
              </a:pathLst>
            </a:custGeom>
            <a:ln w="3175">
              <a:solidFill>
                <a:srgbClr val="565658"/>
              </a:solidFill>
            </a:ln>
          </p:spPr>
          <p:txBody>
            <a:bodyPr wrap="square" lIns="0" tIns="0" rIns="0" bIns="0" rtlCol="0"/>
            <a:lstStyle/>
            <a:p/>
          </p:txBody>
        </p:sp>
        <p:sp>
          <p:nvSpPr>
            <p:cNvPr id="4574" name="object 4574" descr=""/>
            <p:cNvSpPr/>
            <p:nvPr/>
          </p:nvSpPr>
          <p:spPr>
            <a:xfrm>
              <a:off x="5447980" y="2423070"/>
              <a:ext cx="0" cy="7620"/>
            </a:xfrm>
            <a:custGeom>
              <a:avLst/>
              <a:gdLst/>
              <a:ahLst/>
              <a:cxnLst/>
              <a:rect l="l" t="t" r="r" b="b"/>
              <a:pathLst>
                <a:path w="0" h="7619">
                  <a:moveTo>
                    <a:pt x="0" y="0"/>
                  </a:moveTo>
                  <a:lnTo>
                    <a:pt x="0" y="7264"/>
                  </a:lnTo>
                </a:path>
              </a:pathLst>
            </a:custGeom>
            <a:ln w="3175">
              <a:solidFill>
                <a:srgbClr val="565658"/>
              </a:solidFill>
            </a:ln>
          </p:spPr>
          <p:txBody>
            <a:bodyPr wrap="square" lIns="0" tIns="0" rIns="0" bIns="0" rtlCol="0"/>
            <a:lstStyle/>
            <a:p/>
          </p:txBody>
        </p:sp>
        <p:sp>
          <p:nvSpPr>
            <p:cNvPr id="4575" name="object 4575" descr=""/>
            <p:cNvSpPr/>
            <p:nvPr/>
          </p:nvSpPr>
          <p:spPr>
            <a:xfrm>
              <a:off x="5982830"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76" name="object 4576" descr=""/>
            <p:cNvSpPr/>
            <p:nvPr/>
          </p:nvSpPr>
          <p:spPr>
            <a:xfrm>
              <a:off x="5977250" y="2551478"/>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4577" name="object 4577" descr=""/>
            <p:cNvSpPr/>
            <p:nvPr/>
          </p:nvSpPr>
          <p:spPr>
            <a:xfrm>
              <a:off x="5914160" y="2551478"/>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4578" name="object 4578" descr=""/>
            <p:cNvSpPr/>
            <p:nvPr/>
          </p:nvSpPr>
          <p:spPr>
            <a:xfrm>
              <a:off x="6046478" y="2551478"/>
              <a:ext cx="1905" cy="0"/>
            </a:xfrm>
            <a:custGeom>
              <a:avLst/>
              <a:gdLst/>
              <a:ahLst/>
              <a:cxnLst/>
              <a:rect l="l" t="t" r="r" b="b"/>
              <a:pathLst>
                <a:path w="1904" h="0">
                  <a:moveTo>
                    <a:pt x="1663" y="0"/>
                  </a:moveTo>
                  <a:lnTo>
                    <a:pt x="0" y="0"/>
                  </a:lnTo>
                </a:path>
              </a:pathLst>
            </a:custGeom>
            <a:ln w="3175">
              <a:solidFill>
                <a:srgbClr val="565658"/>
              </a:solidFill>
            </a:ln>
          </p:spPr>
          <p:txBody>
            <a:bodyPr wrap="square" lIns="0" tIns="0" rIns="0" bIns="0" rtlCol="0"/>
            <a:lstStyle/>
            <a:p/>
          </p:txBody>
        </p:sp>
        <p:sp>
          <p:nvSpPr>
            <p:cNvPr id="4579" name="object 4579" descr=""/>
            <p:cNvSpPr/>
            <p:nvPr/>
          </p:nvSpPr>
          <p:spPr>
            <a:xfrm>
              <a:off x="6096162"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580" name="object 4580" descr=""/>
            <p:cNvSpPr/>
            <p:nvPr/>
          </p:nvSpPr>
          <p:spPr>
            <a:xfrm>
              <a:off x="6043237"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581" name="object 4581" descr=""/>
            <p:cNvSpPr/>
            <p:nvPr/>
          </p:nvSpPr>
          <p:spPr>
            <a:xfrm>
              <a:off x="6041444" y="254812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82" name="object 4582" descr=""/>
            <p:cNvSpPr/>
            <p:nvPr/>
          </p:nvSpPr>
          <p:spPr>
            <a:xfrm>
              <a:off x="6125196" y="2548688"/>
              <a:ext cx="32384" cy="0"/>
            </a:xfrm>
            <a:custGeom>
              <a:avLst/>
              <a:gdLst/>
              <a:ahLst/>
              <a:cxnLst/>
              <a:rect l="l" t="t" r="r" b="b"/>
              <a:pathLst>
                <a:path w="32385" h="0">
                  <a:moveTo>
                    <a:pt x="31826" y="0"/>
                  </a:moveTo>
                  <a:lnTo>
                    <a:pt x="0" y="0"/>
                  </a:lnTo>
                </a:path>
              </a:pathLst>
            </a:custGeom>
            <a:ln w="3175">
              <a:solidFill>
                <a:srgbClr val="565658"/>
              </a:solidFill>
            </a:ln>
          </p:spPr>
          <p:txBody>
            <a:bodyPr wrap="square" lIns="0" tIns="0" rIns="0" bIns="0" rtlCol="0"/>
            <a:lstStyle/>
            <a:p/>
          </p:txBody>
        </p:sp>
        <p:sp>
          <p:nvSpPr>
            <p:cNvPr id="4583" name="object 4583" descr=""/>
            <p:cNvSpPr/>
            <p:nvPr/>
          </p:nvSpPr>
          <p:spPr>
            <a:xfrm>
              <a:off x="5914158" y="2551474"/>
              <a:ext cx="635" cy="3810"/>
            </a:xfrm>
            <a:custGeom>
              <a:avLst/>
              <a:gdLst/>
              <a:ahLst/>
              <a:cxnLst/>
              <a:rect l="l" t="t" r="r" b="b"/>
              <a:pathLst>
                <a:path w="635" h="3810">
                  <a:moveTo>
                    <a:pt x="558" y="3352"/>
                  </a:moveTo>
                  <a:lnTo>
                    <a:pt x="558" y="0"/>
                  </a:lnTo>
                  <a:lnTo>
                    <a:pt x="0" y="0"/>
                  </a:lnTo>
                </a:path>
              </a:pathLst>
            </a:custGeom>
            <a:ln w="3175">
              <a:solidFill>
                <a:srgbClr val="565658"/>
              </a:solidFill>
            </a:ln>
          </p:spPr>
          <p:txBody>
            <a:bodyPr wrap="square" lIns="0" tIns="0" rIns="0" bIns="0" rtlCol="0"/>
            <a:lstStyle/>
            <a:p/>
          </p:txBody>
        </p:sp>
        <p:sp>
          <p:nvSpPr>
            <p:cNvPr id="4584" name="object 4584" descr=""/>
            <p:cNvSpPr/>
            <p:nvPr/>
          </p:nvSpPr>
          <p:spPr>
            <a:xfrm>
              <a:off x="6098954" y="2550362"/>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4585" name="object 4585" descr=""/>
            <p:cNvSpPr/>
            <p:nvPr/>
          </p:nvSpPr>
          <p:spPr>
            <a:xfrm>
              <a:off x="6041444" y="2550362"/>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4586" name="object 4586" descr=""/>
            <p:cNvSpPr/>
            <p:nvPr/>
          </p:nvSpPr>
          <p:spPr>
            <a:xfrm>
              <a:off x="6154776" y="255091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587" name="object 4587" descr=""/>
            <p:cNvSpPr/>
            <p:nvPr/>
          </p:nvSpPr>
          <p:spPr>
            <a:xfrm>
              <a:off x="6121836" y="2557059"/>
              <a:ext cx="23495" cy="0"/>
            </a:xfrm>
            <a:custGeom>
              <a:avLst/>
              <a:gdLst/>
              <a:ahLst/>
              <a:cxnLst/>
              <a:rect l="l" t="t" r="r" b="b"/>
              <a:pathLst>
                <a:path w="23495" h="0">
                  <a:moveTo>
                    <a:pt x="0" y="0"/>
                  </a:moveTo>
                  <a:lnTo>
                    <a:pt x="23456" y="0"/>
                  </a:lnTo>
                </a:path>
              </a:pathLst>
            </a:custGeom>
            <a:ln w="3175">
              <a:solidFill>
                <a:srgbClr val="565658"/>
              </a:solidFill>
            </a:ln>
          </p:spPr>
          <p:txBody>
            <a:bodyPr wrap="square" lIns="0" tIns="0" rIns="0" bIns="0" rtlCol="0"/>
            <a:lstStyle/>
            <a:p/>
          </p:txBody>
        </p:sp>
        <p:sp>
          <p:nvSpPr>
            <p:cNvPr id="4588" name="object 4588" descr=""/>
            <p:cNvSpPr/>
            <p:nvPr/>
          </p:nvSpPr>
          <p:spPr>
            <a:xfrm>
              <a:off x="6046480" y="255147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589" name="object 4589" descr=""/>
            <p:cNvSpPr/>
            <p:nvPr/>
          </p:nvSpPr>
          <p:spPr>
            <a:xfrm>
              <a:off x="6038651" y="2551478"/>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590" name="object 4590" descr=""/>
            <p:cNvSpPr/>
            <p:nvPr/>
          </p:nvSpPr>
          <p:spPr>
            <a:xfrm>
              <a:off x="5914716"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591" name="object 4591" descr=""/>
            <p:cNvSpPr/>
            <p:nvPr/>
          </p:nvSpPr>
          <p:spPr>
            <a:xfrm>
              <a:off x="6045921"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92" name="object 4592" descr=""/>
            <p:cNvSpPr/>
            <p:nvPr/>
          </p:nvSpPr>
          <p:spPr>
            <a:xfrm>
              <a:off x="6040328"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593" name="object 4593" descr=""/>
            <p:cNvSpPr/>
            <p:nvPr/>
          </p:nvSpPr>
          <p:spPr>
            <a:xfrm>
              <a:off x="6041439" y="2550919"/>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4594" name="object 4594" descr=""/>
            <p:cNvSpPr/>
            <p:nvPr/>
          </p:nvSpPr>
          <p:spPr>
            <a:xfrm>
              <a:off x="6098950" y="2550919"/>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4595" name="object 4595" descr=""/>
            <p:cNvSpPr/>
            <p:nvPr/>
          </p:nvSpPr>
          <p:spPr>
            <a:xfrm>
              <a:off x="5983389" y="255147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4596" name="object 4596" descr=""/>
            <p:cNvSpPr/>
            <p:nvPr/>
          </p:nvSpPr>
          <p:spPr>
            <a:xfrm>
              <a:off x="6040328" y="255147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597" name="object 4597" descr=""/>
            <p:cNvSpPr/>
            <p:nvPr/>
          </p:nvSpPr>
          <p:spPr>
            <a:xfrm>
              <a:off x="5728919" y="2493543"/>
              <a:ext cx="216535" cy="21590"/>
            </a:xfrm>
            <a:custGeom>
              <a:avLst/>
              <a:gdLst/>
              <a:ahLst/>
              <a:cxnLst/>
              <a:rect l="l" t="t" r="r" b="b"/>
              <a:pathLst>
                <a:path w="216535" h="21589">
                  <a:moveTo>
                    <a:pt x="3111" y="19418"/>
                  </a:moveTo>
                  <a:lnTo>
                    <a:pt x="2654" y="18313"/>
                  </a:lnTo>
                  <a:lnTo>
                    <a:pt x="1562" y="17868"/>
                  </a:lnTo>
                  <a:lnTo>
                    <a:pt x="457" y="18313"/>
                  </a:lnTo>
                  <a:lnTo>
                    <a:pt x="0" y="19418"/>
                  </a:lnTo>
                  <a:lnTo>
                    <a:pt x="457" y="20523"/>
                  </a:lnTo>
                  <a:lnTo>
                    <a:pt x="1562" y="20980"/>
                  </a:lnTo>
                  <a:lnTo>
                    <a:pt x="2654" y="20523"/>
                  </a:lnTo>
                  <a:lnTo>
                    <a:pt x="3111" y="19418"/>
                  </a:lnTo>
                  <a:close/>
                </a:path>
                <a:path w="216535" h="21589">
                  <a:moveTo>
                    <a:pt x="3111" y="14401"/>
                  </a:moveTo>
                  <a:lnTo>
                    <a:pt x="2654" y="13296"/>
                  </a:lnTo>
                  <a:lnTo>
                    <a:pt x="1562" y="12839"/>
                  </a:lnTo>
                  <a:lnTo>
                    <a:pt x="457" y="13296"/>
                  </a:lnTo>
                  <a:lnTo>
                    <a:pt x="0" y="14401"/>
                  </a:lnTo>
                  <a:lnTo>
                    <a:pt x="457" y="15494"/>
                  </a:lnTo>
                  <a:lnTo>
                    <a:pt x="1562" y="15951"/>
                  </a:lnTo>
                  <a:lnTo>
                    <a:pt x="2654" y="15494"/>
                  </a:lnTo>
                  <a:lnTo>
                    <a:pt x="3111" y="14401"/>
                  </a:lnTo>
                  <a:close/>
                </a:path>
                <a:path w="216535" h="21589">
                  <a:moveTo>
                    <a:pt x="6464" y="17183"/>
                  </a:moveTo>
                  <a:lnTo>
                    <a:pt x="6007" y="16090"/>
                  </a:lnTo>
                  <a:lnTo>
                    <a:pt x="4902" y="15633"/>
                  </a:lnTo>
                  <a:lnTo>
                    <a:pt x="3797" y="16090"/>
                  </a:lnTo>
                  <a:lnTo>
                    <a:pt x="3352" y="17183"/>
                  </a:lnTo>
                  <a:lnTo>
                    <a:pt x="3797" y="18288"/>
                  </a:lnTo>
                  <a:lnTo>
                    <a:pt x="4902" y="18745"/>
                  </a:lnTo>
                  <a:lnTo>
                    <a:pt x="6007" y="18288"/>
                  </a:lnTo>
                  <a:lnTo>
                    <a:pt x="6464" y="17183"/>
                  </a:lnTo>
                  <a:close/>
                </a:path>
                <a:path w="216535" h="21589">
                  <a:moveTo>
                    <a:pt x="211912" y="9918"/>
                  </a:moveTo>
                  <a:lnTo>
                    <a:pt x="211467" y="8826"/>
                  </a:lnTo>
                  <a:lnTo>
                    <a:pt x="210362" y="8369"/>
                  </a:lnTo>
                  <a:lnTo>
                    <a:pt x="209257" y="8826"/>
                  </a:lnTo>
                  <a:lnTo>
                    <a:pt x="208800" y="9918"/>
                  </a:lnTo>
                  <a:lnTo>
                    <a:pt x="209257" y="11023"/>
                  </a:lnTo>
                  <a:lnTo>
                    <a:pt x="210362" y="11480"/>
                  </a:lnTo>
                  <a:lnTo>
                    <a:pt x="211467" y="11023"/>
                  </a:lnTo>
                  <a:lnTo>
                    <a:pt x="211912" y="9918"/>
                  </a:lnTo>
                  <a:close/>
                </a:path>
                <a:path w="216535" h="21589">
                  <a:moveTo>
                    <a:pt x="213017" y="1549"/>
                  </a:moveTo>
                  <a:lnTo>
                    <a:pt x="212559" y="457"/>
                  </a:lnTo>
                  <a:lnTo>
                    <a:pt x="211467" y="0"/>
                  </a:lnTo>
                  <a:lnTo>
                    <a:pt x="210362" y="457"/>
                  </a:lnTo>
                  <a:lnTo>
                    <a:pt x="209905" y="1549"/>
                  </a:lnTo>
                  <a:lnTo>
                    <a:pt x="210362" y="2654"/>
                  </a:lnTo>
                  <a:lnTo>
                    <a:pt x="211467" y="3111"/>
                  </a:lnTo>
                  <a:lnTo>
                    <a:pt x="212559" y="2654"/>
                  </a:lnTo>
                  <a:lnTo>
                    <a:pt x="213017" y="1549"/>
                  </a:lnTo>
                  <a:close/>
                </a:path>
                <a:path w="216535" h="21589">
                  <a:moveTo>
                    <a:pt x="216382" y="4343"/>
                  </a:moveTo>
                  <a:lnTo>
                    <a:pt x="215925" y="3238"/>
                  </a:lnTo>
                  <a:lnTo>
                    <a:pt x="214820" y="2794"/>
                  </a:lnTo>
                  <a:lnTo>
                    <a:pt x="213728" y="3238"/>
                  </a:lnTo>
                  <a:lnTo>
                    <a:pt x="213271" y="4343"/>
                  </a:lnTo>
                  <a:lnTo>
                    <a:pt x="213728" y="5448"/>
                  </a:lnTo>
                  <a:lnTo>
                    <a:pt x="214820" y="5905"/>
                  </a:lnTo>
                  <a:lnTo>
                    <a:pt x="215925" y="5448"/>
                  </a:lnTo>
                  <a:lnTo>
                    <a:pt x="216382" y="4343"/>
                  </a:lnTo>
                  <a:close/>
                </a:path>
              </a:pathLst>
            </a:custGeom>
            <a:solidFill>
              <a:srgbClr val="565658"/>
            </a:solidFill>
          </p:spPr>
          <p:txBody>
            <a:bodyPr wrap="square" lIns="0" tIns="0" rIns="0" bIns="0" rtlCol="0"/>
            <a:lstStyle/>
            <a:p/>
          </p:txBody>
        </p:sp>
        <p:sp>
          <p:nvSpPr>
            <p:cNvPr id="4598" name="object 4598" descr=""/>
            <p:cNvSpPr/>
            <p:nvPr/>
          </p:nvSpPr>
          <p:spPr>
            <a:xfrm>
              <a:off x="5732155" y="2511839"/>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4599" name="object 4599" descr=""/>
            <p:cNvSpPr/>
            <p:nvPr/>
          </p:nvSpPr>
          <p:spPr>
            <a:xfrm>
              <a:off x="5730481" y="250793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600" name="object 4600" descr=""/>
            <p:cNvSpPr/>
            <p:nvPr/>
          </p:nvSpPr>
          <p:spPr>
            <a:xfrm>
              <a:off x="5732712" y="2510723"/>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4601" name="object 4601" descr=""/>
            <p:cNvSpPr/>
            <p:nvPr/>
          </p:nvSpPr>
          <p:spPr>
            <a:xfrm>
              <a:off x="5731026" y="250849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4602" name="object 4602" descr=""/>
            <p:cNvSpPr/>
            <p:nvPr/>
          </p:nvSpPr>
          <p:spPr>
            <a:xfrm>
              <a:off x="5732711" y="2509606"/>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4603" name="object 4603" descr=""/>
            <p:cNvSpPr/>
            <p:nvPr/>
          </p:nvSpPr>
          <p:spPr>
            <a:xfrm>
              <a:off x="5730481" y="250848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4604" name="object 4604" descr=""/>
            <p:cNvSpPr/>
            <p:nvPr/>
          </p:nvSpPr>
          <p:spPr>
            <a:xfrm>
              <a:off x="5941637" y="250023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605" name="object 4605" descr=""/>
            <p:cNvSpPr/>
            <p:nvPr/>
          </p:nvSpPr>
          <p:spPr>
            <a:xfrm>
              <a:off x="5732153" y="2507931"/>
              <a:ext cx="635" cy="1905"/>
            </a:xfrm>
            <a:custGeom>
              <a:avLst/>
              <a:gdLst/>
              <a:ahLst/>
              <a:cxnLst/>
              <a:rect l="l" t="t" r="r" b="b"/>
              <a:pathLst>
                <a:path w="635" h="1905">
                  <a:moveTo>
                    <a:pt x="558" y="1676"/>
                  </a:moveTo>
                  <a:lnTo>
                    <a:pt x="0" y="0"/>
                  </a:lnTo>
                </a:path>
              </a:pathLst>
            </a:custGeom>
            <a:ln w="3175">
              <a:solidFill>
                <a:srgbClr val="565658"/>
              </a:solidFill>
            </a:ln>
          </p:spPr>
          <p:txBody>
            <a:bodyPr wrap="square" lIns="0" tIns="0" rIns="0" bIns="0" rtlCol="0"/>
            <a:lstStyle/>
            <a:p/>
          </p:txBody>
        </p:sp>
        <p:sp>
          <p:nvSpPr>
            <p:cNvPr id="4606" name="object 4606" descr=""/>
            <p:cNvSpPr/>
            <p:nvPr/>
          </p:nvSpPr>
          <p:spPr>
            <a:xfrm>
              <a:off x="5301825" y="25583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607" name="object 4607" descr=""/>
            <p:cNvSpPr/>
            <p:nvPr/>
          </p:nvSpPr>
          <p:spPr>
            <a:xfrm>
              <a:off x="5305614" y="255985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608" name="object 4608" descr=""/>
            <p:cNvSpPr/>
            <p:nvPr/>
          </p:nvSpPr>
          <p:spPr>
            <a:xfrm>
              <a:off x="5303381" y="2559856"/>
              <a:ext cx="635" cy="635"/>
            </a:xfrm>
            <a:custGeom>
              <a:avLst/>
              <a:gdLst/>
              <a:ahLst/>
              <a:cxnLst/>
              <a:rect l="l" t="t" r="r" b="b"/>
              <a:pathLst>
                <a:path w="635" h="635">
                  <a:moveTo>
                    <a:pt x="0" y="0"/>
                  </a:moveTo>
                  <a:lnTo>
                    <a:pt x="546" y="558"/>
                  </a:lnTo>
                </a:path>
              </a:pathLst>
            </a:custGeom>
            <a:ln w="3175">
              <a:solidFill>
                <a:srgbClr val="565658"/>
              </a:solidFill>
            </a:ln>
          </p:spPr>
          <p:txBody>
            <a:bodyPr wrap="square" lIns="0" tIns="0" rIns="0" bIns="0" rtlCol="0"/>
            <a:lstStyle/>
            <a:p/>
          </p:txBody>
        </p:sp>
        <p:sp>
          <p:nvSpPr>
            <p:cNvPr id="4609" name="object 4609" descr=""/>
            <p:cNvSpPr/>
            <p:nvPr/>
          </p:nvSpPr>
          <p:spPr>
            <a:xfrm>
              <a:off x="5567570" y="236736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610" name="object 4610" descr=""/>
            <p:cNvSpPr/>
            <p:nvPr/>
          </p:nvSpPr>
          <p:spPr>
            <a:xfrm>
              <a:off x="5305614" y="2555945"/>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4611" name="object 4611" descr=""/>
            <p:cNvSpPr/>
            <p:nvPr/>
          </p:nvSpPr>
          <p:spPr>
            <a:xfrm>
              <a:off x="5305614" y="2549802"/>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4612" name="object 4612" descr=""/>
            <p:cNvSpPr/>
            <p:nvPr/>
          </p:nvSpPr>
          <p:spPr>
            <a:xfrm>
              <a:off x="5305055" y="254924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613" name="object 4613" descr=""/>
            <p:cNvSpPr/>
            <p:nvPr/>
          </p:nvSpPr>
          <p:spPr>
            <a:xfrm>
              <a:off x="5529487" y="237393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614" name="object 4614" descr=""/>
            <p:cNvSpPr/>
            <p:nvPr/>
          </p:nvSpPr>
          <p:spPr>
            <a:xfrm>
              <a:off x="5301818" y="2547696"/>
              <a:ext cx="5715" cy="3810"/>
            </a:xfrm>
            <a:custGeom>
              <a:avLst/>
              <a:gdLst/>
              <a:ahLst/>
              <a:cxnLst/>
              <a:rect l="l" t="t" r="r" b="b"/>
              <a:pathLst>
                <a:path w="5714" h="3810">
                  <a:moveTo>
                    <a:pt x="5346" y="1549"/>
                  </a:moveTo>
                  <a:lnTo>
                    <a:pt x="4889" y="457"/>
                  </a:lnTo>
                  <a:lnTo>
                    <a:pt x="3784" y="0"/>
                  </a:lnTo>
                  <a:lnTo>
                    <a:pt x="2692" y="457"/>
                  </a:lnTo>
                  <a:lnTo>
                    <a:pt x="2476" y="952"/>
                  </a:lnTo>
                  <a:lnTo>
                    <a:pt x="1562" y="558"/>
                  </a:lnTo>
                  <a:lnTo>
                    <a:pt x="457" y="1016"/>
                  </a:lnTo>
                  <a:lnTo>
                    <a:pt x="0" y="2108"/>
                  </a:lnTo>
                  <a:lnTo>
                    <a:pt x="457" y="3213"/>
                  </a:lnTo>
                  <a:lnTo>
                    <a:pt x="1562" y="3670"/>
                  </a:lnTo>
                  <a:lnTo>
                    <a:pt x="2654" y="3213"/>
                  </a:lnTo>
                  <a:lnTo>
                    <a:pt x="2844" y="2730"/>
                  </a:lnTo>
                  <a:lnTo>
                    <a:pt x="3784" y="3111"/>
                  </a:lnTo>
                  <a:lnTo>
                    <a:pt x="4889" y="2654"/>
                  </a:lnTo>
                  <a:lnTo>
                    <a:pt x="5346" y="1549"/>
                  </a:lnTo>
                  <a:close/>
                </a:path>
              </a:pathLst>
            </a:custGeom>
            <a:solidFill>
              <a:srgbClr val="565658"/>
            </a:solidFill>
          </p:spPr>
          <p:txBody>
            <a:bodyPr wrap="square" lIns="0" tIns="0" rIns="0" bIns="0" rtlCol="0"/>
            <a:lstStyle/>
            <a:p/>
          </p:txBody>
        </p:sp>
        <p:sp>
          <p:nvSpPr>
            <p:cNvPr id="4615" name="object 4615" descr=""/>
            <p:cNvSpPr/>
            <p:nvPr/>
          </p:nvSpPr>
          <p:spPr>
            <a:xfrm>
              <a:off x="5305614" y="254924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616" name="object 4616" descr=""/>
            <p:cNvSpPr/>
            <p:nvPr/>
          </p:nvSpPr>
          <p:spPr>
            <a:xfrm>
              <a:off x="5303926" y="2559856"/>
              <a:ext cx="1905" cy="0"/>
            </a:xfrm>
            <a:custGeom>
              <a:avLst/>
              <a:gdLst/>
              <a:ahLst/>
              <a:cxnLst/>
              <a:rect l="l" t="t" r="r" b="b"/>
              <a:pathLst>
                <a:path w="1904" h="0">
                  <a:moveTo>
                    <a:pt x="0" y="0"/>
                  </a:moveTo>
                  <a:lnTo>
                    <a:pt x="1689" y="0"/>
                  </a:lnTo>
                </a:path>
              </a:pathLst>
            </a:custGeom>
            <a:ln w="3175">
              <a:solidFill>
                <a:srgbClr val="565658"/>
              </a:solidFill>
            </a:ln>
          </p:spPr>
          <p:txBody>
            <a:bodyPr wrap="square" lIns="0" tIns="0" rIns="0" bIns="0" rtlCol="0"/>
            <a:lstStyle/>
            <a:p/>
          </p:txBody>
        </p:sp>
        <p:sp>
          <p:nvSpPr>
            <p:cNvPr id="4617" name="object 4617" descr=""/>
            <p:cNvSpPr/>
            <p:nvPr/>
          </p:nvSpPr>
          <p:spPr>
            <a:xfrm>
              <a:off x="5303381" y="254924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618" name="object 4618" descr=""/>
            <p:cNvSpPr/>
            <p:nvPr/>
          </p:nvSpPr>
          <p:spPr>
            <a:xfrm>
              <a:off x="5303381" y="2555945"/>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4619" name="object 4619" descr=""/>
            <p:cNvSpPr/>
            <p:nvPr/>
          </p:nvSpPr>
          <p:spPr>
            <a:xfrm>
              <a:off x="5303381" y="2549802"/>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4620" name="object 4620" descr=""/>
            <p:cNvSpPr/>
            <p:nvPr/>
          </p:nvSpPr>
          <p:spPr>
            <a:xfrm>
              <a:off x="5304058" y="25583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621" name="object 4621" descr=""/>
            <p:cNvSpPr/>
            <p:nvPr/>
          </p:nvSpPr>
          <p:spPr>
            <a:xfrm>
              <a:off x="5303926" y="2549803"/>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4622" name="object 4622" descr=""/>
            <p:cNvSpPr/>
            <p:nvPr/>
          </p:nvSpPr>
          <p:spPr>
            <a:xfrm>
              <a:off x="5303926" y="2555949"/>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4623" name="object 4623" descr=""/>
            <p:cNvSpPr/>
            <p:nvPr/>
          </p:nvSpPr>
          <p:spPr>
            <a:xfrm>
              <a:off x="5303925" y="2560414"/>
              <a:ext cx="1905" cy="0"/>
            </a:xfrm>
            <a:custGeom>
              <a:avLst/>
              <a:gdLst/>
              <a:ahLst/>
              <a:cxnLst/>
              <a:rect l="l" t="t" r="r" b="b"/>
              <a:pathLst>
                <a:path w="1904" h="0">
                  <a:moveTo>
                    <a:pt x="1689" y="0"/>
                  </a:moveTo>
                  <a:lnTo>
                    <a:pt x="0" y="0"/>
                  </a:lnTo>
                </a:path>
              </a:pathLst>
            </a:custGeom>
            <a:ln w="3175">
              <a:solidFill>
                <a:srgbClr val="565658"/>
              </a:solidFill>
            </a:ln>
          </p:spPr>
          <p:txBody>
            <a:bodyPr wrap="square" lIns="0" tIns="0" rIns="0" bIns="0" rtlCol="0"/>
            <a:lstStyle/>
            <a:p/>
          </p:txBody>
        </p:sp>
        <p:sp>
          <p:nvSpPr>
            <p:cNvPr id="4624" name="object 4624" descr=""/>
            <p:cNvSpPr/>
            <p:nvPr/>
          </p:nvSpPr>
          <p:spPr>
            <a:xfrm>
              <a:off x="5305614" y="254924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625" name="object 4625" descr=""/>
            <p:cNvSpPr/>
            <p:nvPr/>
          </p:nvSpPr>
          <p:spPr>
            <a:xfrm>
              <a:off x="5303926" y="255985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626" name="object 4626" descr=""/>
            <p:cNvSpPr/>
            <p:nvPr/>
          </p:nvSpPr>
          <p:spPr>
            <a:xfrm>
              <a:off x="5889032" y="250122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627" name="object 4627" descr=""/>
            <p:cNvSpPr/>
            <p:nvPr/>
          </p:nvSpPr>
          <p:spPr>
            <a:xfrm>
              <a:off x="5889030" y="250625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628" name="object 4628" descr=""/>
            <p:cNvSpPr/>
            <p:nvPr/>
          </p:nvSpPr>
          <p:spPr>
            <a:xfrm>
              <a:off x="5303381" y="2559856"/>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4629" name="object 4629" descr=""/>
            <p:cNvSpPr/>
            <p:nvPr/>
          </p:nvSpPr>
          <p:spPr>
            <a:xfrm>
              <a:off x="5582081" y="237238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630" name="object 4630" descr=""/>
            <p:cNvSpPr/>
            <p:nvPr/>
          </p:nvSpPr>
          <p:spPr>
            <a:xfrm>
              <a:off x="5303381" y="2549244"/>
              <a:ext cx="635" cy="635"/>
            </a:xfrm>
            <a:custGeom>
              <a:avLst/>
              <a:gdLst/>
              <a:ahLst/>
              <a:cxnLst/>
              <a:rect l="l" t="t" r="r" b="b"/>
              <a:pathLst>
                <a:path w="635" h="635">
                  <a:moveTo>
                    <a:pt x="0" y="558"/>
                  </a:moveTo>
                  <a:lnTo>
                    <a:pt x="546" y="0"/>
                  </a:lnTo>
                </a:path>
              </a:pathLst>
            </a:custGeom>
            <a:ln w="3175">
              <a:solidFill>
                <a:srgbClr val="565658"/>
              </a:solidFill>
            </a:ln>
          </p:spPr>
          <p:txBody>
            <a:bodyPr wrap="square" lIns="0" tIns="0" rIns="0" bIns="0" rtlCol="0"/>
            <a:lstStyle/>
            <a:p/>
          </p:txBody>
        </p:sp>
        <p:sp>
          <p:nvSpPr>
            <p:cNvPr id="4631" name="object 4631" descr=""/>
            <p:cNvSpPr/>
            <p:nvPr/>
          </p:nvSpPr>
          <p:spPr>
            <a:xfrm>
              <a:off x="5303925" y="2549244"/>
              <a:ext cx="1905" cy="635"/>
            </a:xfrm>
            <a:custGeom>
              <a:avLst/>
              <a:gdLst/>
              <a:ahLst/>
              <a:cxnLst/>
              <a:rect l="l" t="t" r="r" b="b"/>
              <a:pathLst>
                <a:path w="1904" h="635">
                  <a:moveTo>
                    <a:pt x="1689" y="558"/>
                  </a:moveTo>
                  <a:lnTo>
                    <a:pt x="0" y="558"/>
                  </a:lnTo>
                  <a:lnTo>
                    <a:pt x="0" y="0"/>
                  </a:lnTo>
                </a:path>
              </a:pathLst>
            </a:custGeom>
            <a:ln w="3175">
              <a:solidFill>
                <a:srgbClr val="565658"/>
              </a:solidFill>
            </a:ln>
          </p:spPr>
          <p:txBody>
            <a:bodyPr wrap="square" lIns="0" tIns="0" rIns="0" bIns="0" rtlCol="0"/>
            <a:lstStyle/>
            <a:p/>
          </p:txBody>
        </p:sp>
        <p:sp>
          <p:nvSpPr>
            <p:cNvPr id="4632" name="object 4632" descr=""/>
            <p:cNvSpPr/>
            <p:nvPr/>
          </p:nvSpPr>
          <p:spPr>
            <a:xfrm>
              <a:off x="5305614" y="255985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633" name="object 4633" descr=""/>
            <p:cNvSpPr/>
            <p:nvPr/>
          </p:nvSpPr>
          <p:spPr>
            <a:xfrm>
              <a:off x="5303381" y="2549803"/>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4634" name="object 4634" descr=""/>
            <p:cNvSpPr/>
            <p:nvPr/>
          </p:nvSpPr>
          <p:spPr>
            <a:xfrm>
              <a:off x="5303381" y="2466053"/>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4635" name="object 4635" descr=""/>
            <p:cNvSpPr/>
            <p:nvPr/>
          </p:nvSpPr>
          <p:spPr>
            <a:xfrm>
              <a:off x="5303381" y="2509614"/>
              <a:ext cx="0" cy="36195"/>
            </a:xfrm>
            <a:custGeom>
              <a:avLst/>
              <a:gdLst/>
              <a:ahLst/>
              <a:cxnLst/>
              <a:rect l="l" t="t" r="r" b="b"/>
              <a:pathLst>
                <a:path w="0" h="36194">
                  <a:moveTo>
                    <a:pt x="0" y="35725"/>
                  </a:moveTo>
                  <a:lnTo>
                    <a:pt x="0" y="0"/>
                  </a:lnTo>
                </a:path>
              </a:pathLst>
            </a:custGeom>
            <a:ln w="3175">
              <a:solidFill>
                <a:srgbClr val="565658"/>
              </a:solidFill>
            </a:ln>
          </p:spPr>
          <p:txBody>
            <a:bodyPr wrap="square" lIns="0" tIns="0" rIns="0" bIns="0" rtlCol="0"/>
            <a:lstStyle/>
            <a:p/>
          </p:txBody>
        </p:sp>
        <p:sp>
          <p:nvSpPr>
            <p:cNvPr id="4636" name="object 4636" descr=""/>
            <p:cNvSpPr/>
            <p:nvPr/>
          </p:nvSpPr>
          <p:spPr>
            <a:xfrm>
              <a:off x="5303381" y="2468847"/>
              <a:ext cx="0" cy="36195"/>
            </a:xfrm>
            <a:custGeom>
              <a:avLst/>
              <a:gdLst/>
              <a:ahLst/>
              <a:cxnLst/>
              <a:rect l="l" t="t" r="r" b="b"/>
              <a:pathLst>
                <a:path w="0" h="36194">
                  <a:moveTo>
                    <a:pt x="0" y="35737"/>
                  </a:moveTo>
                  <a:lnTo>
                    <a:pt x="0" y="0"/>
                  </a:lnTo>
                </a:path>
              </a:pathLst>
            </a:custGeom>
            <a:ln w="3175">
              <a:solidFill>
                <a:srgbClr val="565658"/>
              </a:solidFill>
            </a:ln>
          </p:spPr>
          <p:txBody>
            <a:bodyPr wrap="square" lIns="0" tIns="0" rIns="0" bIns="0" rtlCol="0"/>
            <a:lstStyle/>
            <a:p/>
          </p:txBody>
        </p:sp>
        <p:sp>
          <p:nvSpPr>
            <p:cNvPr id="4637" name="object 4637" descr=""/>
            <p:cNvSpPr/>
            <p:nvPr/>
          </p:nvSpPr>
          <p:spPr>
            <a:xfrm>
              <a:off x="5713723"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638" name="object 4638" descr=""/>
            <p:cNvSpPr/>
            <p:nvPr/>
          </p:nvSpPr>
          <p:spPr>
            <a:xfrm>
              <a:off x="5302252" y="2466053"/>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4639" name="object 4639" descr=""/>
            <p:cNvSpPr/>
            <p:nvPr/>
          </p:nvSpPr>
          <p:spPr>
            <a:xfrm>
              <a:off x="5302252" y="2545339"/>
              <a:ext cx="1270" cy="0"/>
            </a:xfrm>
            <a:custGeom>
              <a:avLst/>
              <a:gdLst/>
              <a:ahLst/>
              <a:cxnLst/>
              <a:rect l="l" t="t" r="r" b="b"/>
              <a:pathLst>
                <a:path w="1270" h="0">
                  <a:moveTo>
                    <a:pt x="0" y="0"/>
                  </a:moveTo>
                  <a:lnTo>
                    <a:pt x="1130" y="0"/>
                  </a:lnTo>
                </a:path>
              </a:pathLst>
            </a:custGeom>
            <a:ln w="3175">
              <a:solidFill>
                <a:srgbClr val="565658"/>
              </a:solidFill>
            </a:ln>
          </p:spPr>
          <p:txBody>
            <a:bodyPr wrap="square" lIns="0" tIns="0" rIns="0" bIns="0" rtlCol="0"/>
            <a:lstStyle/>
            <a:p/>
          </p:txBody>
        </p:sp>
        <p:sp>
          <p:nvSpPr>
            <p:cNvPr id="4640" name="object 4640" descr=""/>
            <p:cNvSpPr/>
            <p:nvPr/>
          </p:nvSpPr>
          <p:spPr>
            <a:xfrm>
              <a:off x="5302252" y="2468847"/>
              <a:ext cx="1270" cy="0"/>
            </a:xfrm>
            <a:custGeom>
              <a:avLst/>
              <a:gdLst/>
              <a:ahLst/>
              <a:cxnLst/>
              <a:rect l="l" t="t" r="r" b="b"/>
              <a:pathLst>
                <a:path w="1270" h="0">
                  <a:moveTo>
                    <a:pt x="0" y="0"/>
                  </a:moveTo>
                  <a:lnTo>
                    <a:pt x="1130" y="0"/>
                  </a:lnTo>
                </a:path>
              </a:pathLst>
            </a:custGeom>
            <a:ln w="3175">
              <a:solidFill>
                <a:srgbClr val="565658"/>
              </a:solidFill>
            </a:ln>
          </p:spPr>
          <p:txBody>
            <a:bodyPr wrap="square" lIns="0" tIns="0" rIns="0" bIns="0" rtlCol="0"/>
            <a:lstStyle/>
            <a:p/>
          </p:txBody>
        </p:sp>
        <p:sp>
          <p:nvSpPr>
            <p:cNvPr id="4641" name="object 4641" descr=""/>
            <p:cNvSpPr/>
            <p:nvPr/>
          </p:nvSpPr>
          <p:spPr>
            <a:xfrm>
              <a:off x="5302252" y="2466057"/>
              <a:ext cx="1270" cy="0"/>
            </a:xfrm>
            <a:custGeom>
              <a:avLst/>
              <a:gdLst/>
              <a:ahLst/>
              <a:cxnLst/>
              <a:rect l="l" t="t" r="r" b="b"/>
              <a:pathLst>
                <a:path w="1270" h="0">
                  <a:moveTo>
                    <a:pt x="0" y="0"/>
                  </a:moveTo>
                  <a:lnTo>
                    <a:pt x="1130" y="0"/>
                  </a:lnTo>
                </a:path>
              </a:pathLst>
            </a:custGeom>
            <a:ln w="3175">
              <a:solidFill>
                <a:srgbClr val="565658"/>
              </a:solidFill>
            </a:ln>
          </p:spPr>
          <p:txBody>
            <a:bodyPr wrap="square" lIns="0" tIns="0" rIns="0" bIns="0" rtlCol="0"/>
            <a:lstStyle/>
            <a:p/>
          </p:txBody>
        </p:sp>
        <p:sp>
          <p:nvSpPr>
            <p:cNvPr id="4642" name="object 4642" descr=""/>
            <p:cNvSpPr/>
            <p:nvPr/>
          </p:nvSpPr>
          <p:spPr>
            <a:xfrm>
              <a:off x="5302252" y="2468847"/>
              <a:ext cx="1270" cy="79375"/>
            </a:xfrm>
            <a:custGeom>
              <a:avLst/>
              <a:gdLst/>
              <a:ahLst/>
              <a:cxnLst/>
              <a:rect l="l" t="t" r="r" b="b"/>
              <a:pathLst>
                <a:path w="1270" h="79375">
                  <a:moveTo>
                    <a:pt x="0" y="0"/>
                  </a:moveTo>
                  <a:lnTo>
                    <a:pt x="0" y="76492"/>
                  </a:lnTo>
                  <a:lnTo>
                    <a:pt x="0" y="79286"/>
                  </a:lnTo>
                  <a:lnTo>
                    <a:pt x="1130" y="79286"/>
                  </a:lnTo>
                </a:path>
              </a:pathLst>
            </a:custGeom>
            <a:ln w="3175">
              <a:solidFill>
                <a:srgbClr val="565658"/>
              </a:solidFill>
            </a:ln>
          </p:spPr>
          <p:txBody>
            <a:bodyPr wrap="square" lIns="0" tIns="0" rIns="0" bIns="0" rtlCol="0"/>
            <a:lstStyle/>
            <a:p/>
          </p:txBody>
        </p:sp>
        <p:sp>
          <p:nvSpPr>
            <p:cNvPr id="4643" name="object 4643" descr=""/>
            <p:cNvSpPr/>
            <p:nvPr/>
          </p:nvSpPr>
          <p:spPr>
            <a:xfrm>
              <a:off x="5713725"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644" name="object 4644" descr=""/>
            <p:cNvSpPr/>
            <p:nvPr/>
          </p:nvSpPr>
          <p:spPr>
            <a:xfrm>
              <a:off x="5303381" y="2545335"/>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4645" name="object 4645" descr=""/>
            <p:cNvSpPr/>
            <p:nvPr/>
          </p:nvSpPr>
          <p:spPr>
            <a:xfrm>
              <a:off x="5302822" y="2448750"/>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4646" name="object 4646" descr=""/>
            <p:cNvSpPr/>
            <p:nvPr/>
          </p:nvSpPr>
          <p:spPr>
            <a:xfrm>
              <a:off x="5846164" y="250637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647" name="object 4647" descr=""/>
            <p:cNvSpPr/>
            <p:nvPr/>
          </p:nvSpPr>
          <p:spPr>
            <a:xfrm>
              <a:off x="6130220" y="2506258"/>
              <a:ext cx="11430" cy="0"/>
            </a:xfrm>
            <a:custGeom>
              <a:avLst/>
              <a:gdLst/>
              <a:ahLst/>
              <a:cxnLst/>
              <a:rect l="l" t="t" r="r" b="b"/>
              <a:pathLst>
                <a:path w="11429" h="0">
                  <a:moveTo>
                    <a:pt x="0" y="0"/>
                  </a:moveTo>
                  <a:lnTo>
                    <a:pt x="11163" y="0"/>
                  </a:lnTo>
                </a:path>
              </a:pathLst>
            </a:custGeom>
            <a:ln w="3175">
              <a:solidFill>
                <a:srgbClr val="565658"/>
              </a:solidFill>
            </a:ln>
          </p:spPr>
          <p:txBody>
            <a:bodyPr wrap="square" lIns="0" tIns="0" rIns="0" bIns="0" rtlCol="0"/>
            <a:lstStyle/>
            <a:p/>
          </p:txBody>
        </p:sp>
        <p:sp>
          <p:nvSpPr>
            <p:cNvPr id="4648" name="object 4648" descr=""/>
            <p:cNvSpPr/>
            <p:nvPr/>
          </p:nvSpPr>
          <p:spPr>
            <a:xfrm>
              <a:off x="6130220" y="2507934"/>
              <a:ext cx="11430" cy="0"/>
            </a:xfrm>
            <a:custGeom>
              <a:avLst/>
              <a:gdLst/>
              <a:ahLst/>
              <a:cxnLst/>
              <a:rect l="l" t="t" r="r" b="b"/>
              <a:pathLst>
                <a:path w="11429" h="0">
                  <a:moveTo>
                    <a:pt x="11163" y="0"/>
                  </a:moveTo>
                  <a:lnTo>
                    <a:pt x="0" y="0"/>
                  </a:lnTo>
                </a:path>
              </a:pathLst>
            </a:custGeom>
            <a:ln w="3175">
              <a:solidFill>
                <a:srgbClr val="565658"/>
              </a:solidFill>
            </a:ln>
          </p:spPr>
          <p:txBody>
            <a:bodyPr wrap="square" lIns="0" tIns="0" rIns="0" bIns="0" rtlCol="0"/>
            <a:lstStyle/>
            <a:p/>
          </p:txBody>
        </p:sp>
        <p:sp>
          <p:nvSpPr>
            <p:cNvPr id="4649" name="object 4649" descr=""/>
            <p:cNvSpPr/>
            <p:nvPr/>
          </p:nvSpPr>
          <p:spPr>
            <a:xfrm>
              <a:off x="6087234" y="2479458"/>
              <a:ext cx="34290" cy="0"/>
            </a:xfrm>
            <a:custGeom>
              <a:avLst/>
              <a:gdLst/>
              <a:ahLst/>
              <a:cxnLst/>
              <a:rect l="l" t="t" r="r" b="b"/>
              <a:pathLst>
                <a:path w="34289" h="0">
                  <a:moveTo>
                    <a:pt x="0" y="0"/>
                  </a:moveTo>
                  <a:lnTo>
                    <a:pt x="34061" y="0"/>
                  </a:lnTo>
                </a:path>
              </a:pathLst>
            </a:custGeom>
            <a:ln w="3175">
              <a:solidFill>
                <a:srgbClr val="565658"/>
              </a:solidFill>
            </a:ln>
          </p:spPr>
          <p:txBody>
            <a:bodyPr wrap="square" lIns="0" tIns="0" rIns="0" bIns="0" rtlCol="0"/>
            <a:lstStyle/>
            <a:p/>
          </p:txBody>
        </p:sp>
        <p:sp>
          <p:nvSpPr>
            <p:cNvPr id="4650" name="object 4650" descr=""/>
            <p:cNvSpPr/>
            <p:nvPr/>
          </p:nvSpPr>
          <p:spPr>
            <a:xfrm>
              <a:off x="5847720"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651" name="object 4651" descr=""/>
            <p:cNvSpPr/>
            <p:nvPr/>
          </p:nvSpPr>
          <p:spPr>
            <a:xfrm>
              <a:off x="5847718" y="2507927"/>
              <a:ext cx="1270" cy="5080"/>
            </a:xfrm>
            <a:custGeom>
              <a:avLst/>
              <a:gdLst/>
              <a:ahLst/>
              <a:cxnLst/>
              <a:rect l="l" t="t" r="r" b="b"/>
              <a:pathLst>
                <a:path w="1270" h="5080">
                  <a:moveTo>
                    <a:pt x="1117" y="5029"/>
                  </a:moveTo>
                  <a:lnTo>
                    <a:pt x="0" y="5029"/>
                  </a:lnTo>
                  <a:lnTo>
                    <a:pt x="0" y="0"/>
                  </a:lnTo>
                </a:path>
              </a:pathLst>
            </a:custGeom>
            <a:ln w="3175">
              <a:solidFill>
                <a:srgbClr val="565658"/>
              </a:solidFill>
            </a:ln>
          </p:spPr>
          <p:txBody>
            <a:bodyPr wrap="square" lIns="0" tIns="0" rIns="0" bIns="0" rtlCol="0"/>
            <a:lstStyle/>
            <a:p/>
          </p:txBody>
        </p:sp>
        <p:sp>
          <p:nvSpPr>
            <p:cNvPr id="4652" name="object 4652" descr=""/>
            <p:cNvSpPr/>
            <p:nvPr/>
          </p:nvSpPr>
          <p:spPr>
            <a:xfrm>
              <a:off x="5849513" y="250916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653" name="object 4653" descr=""/>
            <p:cNvSpPr/>
            <p:nvPr/>
          </p:nvSpPr>
          <p:spPr>
            <a:xfrm>
              <a:off x="6122971" y="2479458"/>
              <a:ext cx="26034" cy="0"/>
            </a:xfrm>
            <a:custGeom>
              <a:avLst/>
              <a:gdLst/>
              <a:ahLst/>
              <a:cxnLst/>
              <a:rect l="l" t="t" r="r" b="b"/>
              <a:pathLst>
                <a:path w="26035" h="0">
                  <a:moveTo>
                    <a:pt x="25666" y="0"/>
                  </a:moveTo>
                  <a:lnTo>
                    <a:pt x="0" y="0"/>
                  </a:lnTo>
                </a:path>
              </a:pathLst>
            </a:custGeom>
            <a:ln w="3175">
              <a:solidFill>
                <a:srgbClr val="565658"/>
              </a:solidFill>
            </a:ln>
          </p:spPr>
          <p:txBody>
            <a:bodyPr wrap="square" lIns="0" tIns="0" rIns="0" bIns="0" rtlCol="0"/>
            <a:lstStyle/>
            <a:p/>
          </p:txBody>
        </p:sp>
        <p:sp>
          <p:nvSpPr>
            <p:cNvPr id="4654" name="object 4654" descr=""/>
            <p:cNvSpPr/>
            <p:nvPr/>
          </p:nvSpPr>
          <p:spPr>
            <a:xfrm>
              <a:off x="5849951" y="2507931"/>
              <a:ext cx="635" cy="1905"/>
            </a:xfrm>
            <a:custGeom>
              <a:avLst/>
              <a:gdLst/>
              <a:ahLst/>
              <a:cxnLst/>
              <a:rect l="l" t="t" r="r" b="b"/>
              <a:pathLst>
                <a:path w="635" h="1905">
                  <a:moveTo>
                    <a:pt x="558" y="1676"/>
                  </a:moveTo>
                  <a:lnTo>
                    <a:pt x="0" y="0"/>
                  </a:lnTo>
                </a:path>
              </a:pathLst>
            </a:custGeom>
            <a:ln w="3175">
              <a:solidFill>
                <a:srgbClr val="565658"/>
              </a:solidFill>
            </a:ln>
          </p:spPr>
          <p:txBody>
            <a:bodyPr wrap="square" lIns="0" tIns="0" rIns="0" bIns="0" rtlCol="0"/>
            <a:lstStyle/>
            <a:p/>
          </p:txBody>
        </p:sp>
        <p:sp>
          <p:nvSpPr>
            <p:cNvPr id="4655" name="object 4655" descr=""/>
            <p:cNvSpPr/>
            <p:nvPr/>
          </p:nvSpPr>
          <p:spPr>
            <a:xfrm>
              <a:off x="6087234" y="2507934"/>
              <a:ext cx="27305" cy="0"/>
            </a:xfrm>
            <a:custGeom>
              <a:avLst/>
              <a:gdLst/>
              <a:ahLst/>
              <a:cxnLst/>
              <a:rect l="l" t="t" r="r" b="b"/>
              <a:pathLst>
                <a:path w="27304" h="0">
                  <a:moveTo>
                    <a:pt x="0" y="0"/>
                  </a:moveTo>
                  <a:lnTo>
                    <a:pt x="26784" y="0"/>
                  </a:lnTo>
                </a:path>
              </a:pathLst>
            </a:custGeom>
            <a:ln w="3175">
              <a:solidFill>
                <a:srgbClr val="565658"/>
              </a:solidFill>
            </a:ln>
          </p:spPr>
          <p:txBody>
            <a:bodyPr wrap="square" lIns="0" tIns="0" rIns="0" bIns="0" rtlCol="0"/>
            <a:lstStyle/>
            <a:p/>
          </p:txBody>
        </p:sp>
        <p:sp>
          <p:nvSpPr>
            <p:cNvPr id="4656" name="object 4656" descr=""/>
            <p:cNvSpPr/>
            <p:nvPr/>
          </p:nvSpPr>
          <p:spPr>
            <a:xfrm>
              <a:off x="6087234" y="2535844"/>
              <a:ext cx="69215" cy="0"/>
            </a:xfrm>
            <a:custGeom>
              <a:avLst/>
              <a:gdLst/>
              <a:ahLst/>
              <a:cxnLst/>
              <a:rect l="l" t="t" r="r" b="b"/>
              <a:pathLst>
                <a:path w="69214" h="0">
                  <a:moveTo>
                    <a:pt x="0" y="0"/>
                  </a:moveTo>
                  <a:lnTo>
                    <a:pt x="68668" y="0"/>
                  </a:lnTo>
                </a:path>
              </a:pathLst>
            </a:custGeom>
            <a:ln w="3175">
              <a:solidFill>
                <a:srgbClr val="565658"/>
              </a:solidFill>
            </a:ln>
          </p:spPr>
          <p:txBody>
            <a:bodyPr wrap="square" lIns="0" tIns="0" rIns="0" bIns="0" rtlCol="0"/>
            <a:lstStyle/>
            <a:p/>
          </p:txBody>
        </p:sp>
        <p:sp>
          <p:nvSpPr>
            <p:cNvPr id="4657" name="object 4657" descr=""/>
            <p:cNvSpPr/>
            <p:nvPr/>
          </p:nvSpPr>
          <p:spPr>
            <a:xfrm>
              <a:off x="5302822" y="2551478"/>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4658" name="object 4658" descr=""/>
            <p:cNvSpPr/>
            <p:nvPr/>
          </p:nvSpPr>
          <p:spPr>
            <a:xfrm>
              <a:off x="5849952" y="2511839"/>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4659" name="object 4659" descr=""/>
            <p:cNvSpPr/>
            <p:nvPr/>
          </p:nvSpPr>
          <p:spPr>
            <a:xfrm>
              <a:off x="5302822" y="2448749"/>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660" name="object 4660" descr=""/>
            <p:cNvSpPr/>
            <p:nvPr/>
          </p:nvSpPr>
          <p:spPr>
            <a:xfrm>
              <a:off x="5850510" y="2509606"/>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4661" name="object 4661" descr=""/>
            <p:cNvSpPr/>
            <p:nvPr/>
          </p:nvSpPr>
          <p:spPr>
            <a:xfrm>
              <a:off x="5848836" y="250849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4662" name="object 4662" descr=""/>
            <p:cNvSpPr/>
            <p:nvPr/>
          </p:nvSpPr>
          <p:spPr>
            <a:xfrm>
              <a:off x="5847720" y="250848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4663" name="object 4663" descr=""/>
            <p:cNvSpPr/>
            <p:nvPr/>
          </p:nvSpPr>
          <p:spPr>
            <a:xfrm>
              <a:off x="6087234" y="2506258"/>
              <a:ext cx="27305" cy="0"/>
            </a:xfrm>
            <a:custGeom>
              <a:avLst/>
              <a:gdLst/>
              <a:ahLst/>
              <a:cxnLst/>
              <a:rect l="l" t="t" r="r" b="b"/>
              <a:pathLst>
                <a:path w="27304" h="0">
                  <a:moveTo>
                    <a:pt x="0" y="0"/>
                  </a:moveTo>
                  <a:lnTo>
                    <a:pt x="26784" y="0"/>
                  </a:lnTo>
                </a:path>
              </a:pathLst>
            </a:custGeom>
            <a:ln w="3175">
              <a:solidFill>
                <a:srgbClr val="565658"/>
              </a:solidFill>
            </a:ln>
          </p:spPr>
          <p:txBody>
            <a:bodyPr wrap="square" lIns="0" tIns="0" rIns="0" bIns="0" rtlCol="0"/>
            <a:lstStyle/>
            <a:p/>
          </p:txBody>
        </p:sp>
        <p:sp>
          <p:nvSpPr>
            <p:cNvPr id="4664" name="object 4664" descr=""/>
            <p:cNvSpPr/>
            <p:nvPr/>
          </p:nvSpPr>
          <p:spPr>
            <a:xfrm>
              <a:off x="5302822" y="2551478"/>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4665" name="object 4665" descr=""/>
            <p:cNvSpPr/>
            <p:nvPr/>
          </p:nvSpPr>
          <p:spPr>
            <a:xfrm>
              <a:off x="5850510" y="2510723"/>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4666" name="object 4666" descr=""/>
            <p:cNvSpPr/>
            <p:nvPr/>
          </p:nvSpPr>
          <p:spPr>
            <a:xfrm>
              <a:off x="6157015" y="2536403"/>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4667" name="object 4667" descr=""/>
            <p:cNvSpPr/>
            <p:nvPr/>
          </p:nvSpPr>
          <p:spPr>
            <a:xfrm>
              <a:off x="6157022" y="2480015"/>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668" name="object 4668" descr=""/>
            <p:cNvSpPr/>
            <p:nvPr/>
          </p:nvSpPr>
          <p:spPr>
            <a:xfrm>
              <a:off x="6150316" y="2480574"/>
              <a:ext cx="6985" cy="0"/>
            </a:xfrm>
            <a:custGeom>
              <a:avLst/>
              <a:gdLst/>
              <a:ahLst/>
              <a:cxnLst/>
              <a:rect l="l" t="t" r="r" b="b"/>
              <a:pathLst>
                <a:path w="6985" h="0">
                  <a:moveTo>
                    <a:pt x="6705" y="0"/>
                  </a:moveTo>
                  <a:lnTo>
                    <a:pt x="0" y="0"/>
                  </a:lnTo>
                </a:path>
              </a:pathLst>
            </a:custGeom>
            <a:ln w="3175">
              <a:solidFill>
                <a:srgbClr val="565658"/>
              </a:solidFill>
            </a:ln>
          </p:spPr>
          <p:txBody>
            <a:bodyPr wrap="square" lIns="0" tIns="0" rIns="0" bIns="0" rtlCol="0"/>
            <a:lstStyle/>
            <a:p/>
          </p:txBody>
        </p:sp>
        <p:sp>
          <p:nvSpPr>
            <p:cNvPr id="4669" name="object 4669" descr=""/>
            <p:cNvSpPr/>
            <p:nvPr/>
          </p:nvSpPr>
          <p:spPr>
            <a:xfrm>
              <a:off x="5708144" y="2503467"/>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4670" name="object 4670" descr=""/>
            <p:cNvSpPr/>
            <p:nvPr/>
          </p:nvSpPr>
          <p:spPr>
            <a:xfrm>
              <a:off x="5707585" y="2501234"/>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4671" name="object 4671" descr=""/>
            <p:cNvSpPr/>
            <p:nvPr/>
          </p:nvSpPr>
          <p:spPr>
            <a:xfrm>
              <a:off x="5707146" y="25019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672" name="object 4672" descr=""/>
            <p:cNvSpPr/>
            <p:nvPr/>
          </p:nvSpPr>
          <p:spPr>
            <a:xfrm>
              <a:off x="6150312" y="2486713"/>
              <a:ext cx="6985" cy="0"/>
            </a:xfrm>
            <a:custGeom>
              <a:avLst/>
              <a:gdLst/>
              <a:ahLst/>
              <a:cxnLst/>
              <a:rect l="l" t="t" r="r" b="b"/>
              <a:pathLst>
                <a:path w="6985" h="0">
                  <a:moveTo>
                    <a:pt x="0" y="0"/>
                  </a:moveTo>
                  <a:lnTo>
                    <a:pt x="6705" y="0"/>
                  </a:lnTo>
                </a:path>
              </a:pathLst>
            </a:custGeom>
            <a:ln w="3175">
              <a:solidFill>
                <a:srgbClr val="565658"/>
              </a:solidFill>
            </a:ln>
          </p:spPr>
          <p:txBody>
            <a:bodyPr wrap="square" lIns="0" tIns="0" rIns="0" bIns="0" rtlCol="0"/>
            <a:lstStyle/>
            <a:p/>
          </p:txBody>
        </p:sp>
        <p:sp>
          <p:nvSpPr>
            <p:cNvPr id="4673" name="object 4673" descr=""/>
            <p:cNvSpPr/>
            <p:nvPr/>
          </p:nvSpPr>
          <p:spPr>
            <a:xfrm>
              <a:off x="5708143" y="2502357"/>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4674" name="object 4674" descr=""/>
            <p:cNvSpPr/>
            <p:nvPr/>
          </p:nvSpPr>
          <p:spPr>
            <a:xfrm>
              <a:off x="6158696" y="2480574"/>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4675" name="object 4675" descr=""/>
            <p:cNvSpPr/>
            <p:nvPr/>
          </p:nvSpPr>
          <p:spPr>
            <a:xfrm>
              <a:off x="6148637" y="2479458"/>
              <a:ext cx="5715" cy="0"/>
            </a:xfrm>
            <a:custGeom>
              <a:avLst/>
              <a:gdLst/>
              <a:ahLst/>
              <a:cxnLst/>
              <a:rect l="l" t="t" r="r" b="b"/>
              <a:pathLst>
                <a:path w="5714" h="0">
                  <a:moveTo>
                    <a:pt x="0" y="0"/>
                  </a:moveTo>
                  <a:lnTo>
                    <a:pt x="5575" y="0"/>
                  </a:lnTo>
                </a:path>
              </a:pathLst>
            </a:custGeom>
            <a:ln w="3175">
              <a:solidFill>
                <a:srgbClr val="565658"/>
              </a:solidFill>
            </a:ln>
          </p:spPr>
          <p:txBody>
            <a:bodyPr wrap="square" lIns="0" tIns="0" rIns="0" bIns="0" rtlCol="0"/>
            <a:lstStyle/>
            <a:p/>
          </p:txBody>
        </p:sp>
        <p:sp>
          <p:nvSpPr>
            <p:cNvPr id="4676" name="object 4676" descr=""/>
            <p:cNvSpPr/>
            <p:nvPr/>
          </p:nvSpPr>
          <p:spPr>
            <a:xfrm>
              <a:off x="6150312" y="2480015"/>
              <a:ext cx="6985" cy="0"/>
            </a:xfrm>
            <a:custGeom>
              <a:avLst/>
              <a:gdLst/>
              <a:ahLst/>
              <a:cxnLst/>
              <a:rect l="l" t="t" r="r" b="b"/>
              <a:pathLst>
                <a:path w="6985" h="0">
                  <a:moveTo>
                    <a:pt x="0" y="0"/>
                  </a:moveTo>
                  <a:lnTo>
                    <a:pt x="6705" y="0"/>
                  </a:lnTo>
                </a:path>
              </a:pathLst>
            </a:custGeom>
            <a:ln w="3175">
              <a:solidFill>
                <a:srgbClr val="565658"/>
              </a:solidFill>
            </a:ln>
          </p:spPr>
          <p:txBody>
            <a:bodyPr wrap="square" lIns="0" tIns="0" rIns="0" bIns="0" rtlCol="0"/>
            <a:lstStyle/>
            <a:p/>
          </p:txBody>
        </p:sp>
        <p:sp>
          <p:nvSpPr>
            <p:cNvPr id="4677" name="object 4677" descr=""/>
            <p:cNvSpPr/>
            <p:nvPr/>
          </p:nvSpPr>
          <p:spPr>
            <a:xfrm>
              <a:off x="6157019" y="2480574"/>
              <a:ext cx="1905" cy="0"/>
            </a:xfrm>
            <a:custGeom>
              <a:avLst/>
              <a:gdLst/>
              <a:ahLst/>
              <a:cxnLst/>
              <a:rect l="l" t="t" r="r" b="b"/>
              <a:pathLst>
                <a:path w="1904" h="0">
                  <a:moveTo>
                    <a:pt x="1676" y="0"/>
                  </a:moveTo>
                  <a:lnTo>
                    <a:pt x="1676" y="0"/>
                  </a:lnTo>
                  <a:lnTo>
                    <a:pt x="0" y="0"/>
                  </a:lnTo>
                </a:path>
              </a:pathLst>
            </a:custGeom>
            <a:ln w="3175">
              <a:solidFill>
                <a:srgbClr val="565658"/>
              </a:solidFill>
            </a:ln>
          </p:spPr>
          <p:txBody>
            <a:bodyPr wrap="square" lIns="0" tIns="0" rIns="0" bIns="0" rtlCol="0"/>
            <a:lstStyle/>
            <a:p/>
          </p:txBody>
        </p:sp>
        <p:sp>
          <p:nvSpPr>
            <p:cNvPr id="4678" name="object 4678" descr=""/>
            <p:cNvSpPr/>
            <p:nvPr/>
          </p:nvSpPr>
          <p:spPr>
            <a:xfrm>
              <a:off x="6155906" y="247945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679" name="object 4679" descr=""/>
            <p:cNvSpPr/>
            <p:nvPr/>
          </p:nvSpPr>
          <p:spPr>
            <a:xfrm>
              <a:off x="5707585" y="2504582"/>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4680" name="object 4680" descr=""/>
            <p:cNvSpPr/>
            <p:nvPr/>
          </p:nvSpPr>
          <p:spPr>
            <a:xfrm>
              <a:off x="6157022" y="2480579"/>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4681" name="object 4681" descr=""/>
            <p:cNvSpPr/>
            <p:nvPr/>
          </p:nvSpPr>
          <p:spPr>
            <a:xfrm>
              <a:off x="5608764" y="241972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682" name="object 4682" descr=""/>
            <p:cNvSpPr/>
            <p:nvPr/>
          </p:nvSpPr>
          <p:spPr>
            <a:xfrm>
              <a:off x="6164835" y="2479458"/>
              <a:ext cx="10795" cy="0"/>
            </a:xfrm>
            <a:custGeom>
              <a:avLst/>
              <a:gdLst/>
              <a:ahLst/>
              <a:cxnLst/>
              <a:rect l="l" t="t" r="r" b="b"/>
              <a:pathLst>
                <a:path w="10795" h="0">
                  <a:moveTo>
                    <a:pt x="10604" y="0"/>
                  </a:moveTo>
                  <a:lnTo>
                    <a:pt x="0" y="0"/>
                  </a:lnTo>
                </a:path>
              </a:pathLst>
            </a:custGeom>
            <a:ln w="3175">
              <a:solidFill>
                <a:srgbClr val="565658"/>
              </a:solidFill>
            </a:ln>
          </p:spPr>
          <p:txBody>
            <a:bodyPr wrap="square" lIns="0" tIns="0" rIns="0" bIns="0" rtlCol="0"/>
            <a:lstStyle/>
            <a:p/>
          </p:txBody>
        </p:sp>
        <p:sp>
          <p:nvSpPr>
            <p:cNvPr id="4683" name="object 4683" descr=""/>
            <p:cNvSpPr/>
            <p:nvPr/>
          </p:nvSpPr>
          <p:spPr>
            <a:xfrm>
              <a:off x="5608764" y="2423070"/>
              <a:ext cx="0" cy="7620"/>
            </a:xfrm>
            <a:custGeom>
              <a:avLst/>
              <a:gdLst/>
              <a:ahLst/>
              <a:cxnLst/>
              <a:rect l="l" t="t" r="r" b="b"/>
              <a:pathLst>
                <a:path w="0" h="7619">
                  <a:moveTo>
                    <a:pt x="0" y="0"/>
                  </a:moveTo>
                  <a:lnTo>
                    <a:pt x="0" y="7264"/>
                  </a:lnTo>
                </a:path>
              </a:pathLst>
            </a:custGeom>
            <a:ln w="3175">
              <a:solidFill>
                <a:srgbClr val="565658"/>
              </a:solidFill>
            </a:ln>
          </p:spPr>
          <p:txBody>
            <a:bodyPr wrap="square" lIns="0" tIns="0" rIns="0" bIns="0" rtlCol="0"/>
            <a:lstStyle/>
            <a:p/>
          </p:txBody>
        </p:sp>
        <p:sp>
          <p:nvSpPr>
            <p:cNvPr id="4684" name="object 4684" descr=""/>
            <p:cNvSpPr/>
            <p:nvPr/>
          </p:nvSpPr>
          <p:spPr>
            <a:xfrm>
              <a:off x="6164277" y="247945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4685" name="object 4685" descr=""/>
            <p:cNvSpPr/>
            <p:nvPr/>
          </p:nvSpPr>
          <p:spPr>
            <a:xfrm>
              <a:off x="5608764" y="242251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686" name="object 4686" descr=""/>
            <p:cNvSpPr/>
            <p:nvPr/>
          </p:nvSpPr>
          <p:spPr>
            <a:xfrm>
              <a:off x="5607647" y="243033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687" name="object 4687" descr=""/>
            <p:cNvSpPr/>
            <p:nvPr/>
          </p:nvSpPr>
          <p:spPr>
            <a:xfrm>
              <a:off x="5608764" y="242083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4688" name="object 4688" descr=""/>
            <p:cNvSpPr/>
            <p:nvPr/>
          </p:nvSpPr>
          <p:spPr>
            <a:xfrm>
              <a:off x="5607648" y="2423067"/>
              <a:ext cx="1270" cy="7620"/>
            </a:xfrm>
            <a:custGeom>
              <a:avLst/>
              <a:gdLst/>
              <a:ahLst/>
              <a:cxnLst/>
              <a:rect l="l" t="t" r="r" b="b"/>
              <a:pathLst>
                <a:path w="1270" h="7619">
                  <a:moveTo>
                    <a:pt x="0" y="7264"/>
                  </a:moveTo>
                  <a:lnTo>
                    <a:pt x="0" y="0"/>
                  </a:lnTo>
                  <a:lnTo>
                    <a:pt x="1117" y="0"/>
                  </a:lnTo>
                </a:path>
              </a:pathLst>
            </a:custGeom>
            <a:ln w="3175">
              <a:solidFill>
                <a:srgbClr val="565658"/>
              </a:solidFill>
            </a:ln>
          </p:spPr>
          <p:txBody>
            <a:bodyPr wrap="square" lIns="0" tIns="0" rIns="0" bIns="0" rtlCol="0"/>
            <a:lstStyle/>
            <a:p/>
          </p:txBody>
        </p:sp>
        <p:sp>
          <p:nvSpPr>
            <p:cNvPr id="4689" name="object 4689" descr=""/>
            <p:cNvSpPr/>
            <p:nvPr/>
          </p:nvSpPr>
          <p:spPr>
            <a:xfrm>
              <a:off x="6175438" y="247945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4690" name="object 4690" descr=""/>
            <p:cNvSpPr/>
            <p:nvPr/>
          </p:nvSpPr>
          <p:spPr>
            <a:xfrm>
              <a:off x="5730480" y="2512956"/>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4691" name="object 4691" descr=""/>
            <p:cNvSpPr/>
            <p:nvPr/>
          </p:nvSpPr>
          <p:spPr>
            <a:xfrm>
              <a:off x="5588674" y="2430332"/>
              <a:ext cx="19050" cy="0"/>
            </a:xfrm>
            <a:custGeom>
              <a:avLst/>
              <a:gdLst/>
              <a:ahLst/>
              <a:cxnLst/>
              <a:rect l="l" t="t" r="r" b="b"/>
              <a:pathLst>
                <a:path w="19050" h="0">
                  <a:moveTo>
                    <a:pt x="18973" y="0"/>
                  </a:moveTo>
                  <a:lnTo>
                    <a:pt x="0" y="0"/>
                  </a:lnTo>
                </a:path>
              </a:pathLst>
            </a:custGeom>
            <a:ln w="3175">
              <a:solidFill>
                <a:srgbClr val="565658"/>
              </a:solidFill>
            </a:ln>
          </p:spPr>
          <p:txBody>
            <a:bodyPr wrap="square" lIns="0" tIns="0" rIns="0" bIns="0" rtlCol="0"/>
            <a:lstStyle/>
            <a:p/>
          </p:txBody>
        </p:sp>
        <p:sp>
          <p:nvSpPr>
            <p:cNvPr id="4692" name="object 4692" descr=""/>
            <p:cNvSpPr/>
            <p:nvPr/>
          </p:nvSpPr>
          <p:spPr>
            <a:xfrm>
              <a:off x="5475321" y="2430332"/>
              <a:ext cx="5080" cy="0"/>
            </a:xfrm>
            <a:custGeom>
              <a:avLst/>
              <a:gdLst/>
              <a:ahLst/>
              <a:cxnLst/>
              <a:rect l="l" t="t" r="r" b="b"/>
              <a:pathLst>
                <a:path w="5079" h="0">
                  <a:moveTo>
                    <a:pt x="4483" y="0"/>
                  </a:moveTo>
                  <a:lnTo>
                    <a:pt x="0" y="0"/>
                  </a:lnTo>
                </a:path>
              </a:pathLst>
            </a:custGeom>
            <a:ln w="3175">
              <a:solidFill>
                <a:srgbClr val="565658"/>
              </a:solidFill>
            </a:ln>
          </p:spPr>
          <p:txBody>
            <a:bodyPr wrap="square" lIns="0" tIns="0" rIns="0" bIns="0" rtlCol="0"/>
            <a:lstStyle/>
            <a:p/>
          </p:txBody>
        </p:sp>
        <p:sp>
          <p:nvSpPr>
            <p:cNvPr id="4693" name="object 4693" descr=""/>
            <p:cNvSpPr/>
            <p:nvPr/>
          </p:nvSpPr>
          <p:spPr>
            <a:xfrm>
              <a:off x="5460812" y="2430332"/>
              <a:ext cx="13970" cy="0"/>
            </a:xfrm>
            <a:custGeom>
              <a:avLst/>
              <a:gdLst/>
              <a:ahLst/>
              <a:cxnLst/>
              <a:rect l="l" t="t" r="r" b="b"/>
              <a:pathLst>
                <a:path w="13970" h="0">
                  <a:moveTo>
                    <a:pt x="13957" y="0"/>
                  </a:moveTo>
                  <a:lnTo>
                    <a:pt x="0" y="0"/>
                  </a:lnTo>
                </a:path>
              </a:pathLst>
            </a:custGeom>
            <a:ln w="3175">
              <a:solidFill>
                <a:srgbClr val="565658"/>
              </a:solidFill>
            </a:ln>
          </p:spPr>
          <p:txBody>
            <a:bodyPr wrap="square" lIns="0" tIns="0" rIns="0" bIns="0" rtlCol="0"/>
            <a:lstStyle/>
            <a:p/>
          </p:txBody>
        </p:sp>
        <p:sp>
          <p:nvSpPr>
            <p:cNvPr id="4694" name="object 4694" descr=""/>
            <p:cNvSpPr/>
            <p:nvPr/>
          </p:nvSpPr>
          <p:spPr>
            <a:xfrm>
              <a:off x="5591022" y="2377973"/>
              <a:ext cx="19685" cy="46990"/>
            </a:xfrm>
            <a:custGeom>
              <a:avLst/>
              <a:gdLst/>
              <a:ahLst/>
              <a:cxnLst/>
              <a:rect l="l" t="t" r="r" b="b"/>
              <a:pathLst>
                <a:path w="19685" h="46989">
                  <a:moveTo>
                    <a:pt x="3111" y="1562"/>
                  </a:moveTo>
                  <a:lnTo>
                    <a:pt x="2654" y="457"/>
                  </a:lnTo>
                  <a:lnTo>
                    <a:pt x="1549" y="0"/>
                  </a:lnTo>
                  <a:lnTo>
                    <a:pt x="444" y="457"/>
                  </a:lnTo>
                  <a:lnTo>
                    <a:pt x="0" y="1562"/>
                  </a:lnTo>
                  <a:lnTo>
                    <a:pt x="444" y="2654"/>
                  </a:lnTo>
                  <a:lnTo>
                    <a:pt x="1549" y="3111"/>
                  </a:lnTo>
                  <a:lnTo>
                    <a:pt x="2654" y="2654"/>
                  </a:lnTo>
                  <a:lnTo>
                    <a:pt x="3111" y="1562"/>
                  </a:lnTo>
                  <a:close/>
                </a:path>
                <a:path w="19685" h="46989">
                  <a:moveTo>
                    <a:pt x="19291" y="45097"/>
                  </a:moveTo>
                  <a:lnTo>
                    <a:pt x="18834" y="44005"/>
                  </a:lnTo>
                  <a:lnTo>
                    <a:pt x="17741" y="43548"/>
                  </a:lnTo>
                  <a:lnTo>
                    <a:pt x="16637" y="44005"/>
                  </a:lnTo>
                  <a:lnTo>
                    <a:pt x="16179" y="45097"/>
                  </a:lnTo>
                  <a:lnTo>
                    <a:pt x="16637" y="46202"/>
                  </a:lnTo>
                  <a:lnTo>
                    <a:pt x="17741" y="46659"/>
                  </a:lnTo>
                  <a:lnTo>
                    <a:pt x="18834" y="46202"/>
                  </a:lnTo>
                  <a:lnTo>
                    <a:pt x="19291" y="45097"/>
                  </a:lnTo>
                  <a:close/>
                </a:path>
              </a:pathLst>
            </a:custGeom>
            <a:solidFill>
              <a:srgbClr val="565658"/>
            </a:solidFill>
          </p:spPr>
          <p:txBody>
            <a:bodyPr wrap="square" lIns="0" tIns="0" rIns="0" bIns="0" rtlCol="0"/>
            <a:lstStyle/>
            <a:p/>
          </p:txBody>
        </p:sp>
        <p:sp>
          <p:nvSpPr>
            <p:cNvPr id="4695" name="object 4695" descr=""/>
            <p:cNvSpPr/>
            <p:nvPr/>
          </p:nvSpPr>
          <p:spPr>
            <a:xfrm>
              <a:off x="5730481" y="2507934"/>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4696" name="object 4696" descr=""/>
            <p:cNvSpPr/>
            <p:nvPr/>
          </p:nvSpPr>
          <p:spPr>
            <a:xfrm>
              <a:off x="5483150" y="2602284"/>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4697" name="object 4697" descr=""/>
            <p:cNvSpPr/>
            <p:nvPr/>
          </p:nvSpPr>
          <p:spPr>
            <a:xfrm>
              <a:off x="5684691" y="255147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4698" name="object 4698" descr=""/>
            <p:cNvSpPr/>
            <p:nvPr/>
          </p:nvSpPr>
          <p:spPr>
            <a:xfrm>
              <a:off x="5762863" y="2551474"/>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4699" name="object 4699" descr=""/>
            <p:cNvSpPr/>
            <p:nvPr/>
          </p:nvSpPr>
          <p:spPr>
            <a:xfrm>
              <a:off x="5483153" y="2602284"/>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4700" name="object 4700" descr=""/>
            <p:cNvSpPr/>
            <p:nvPr/>
          </p:nvSpPr>
          <p:spPr>
            <a:xfrm>
              <a:off x="5761308" y="254936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01" name="object 4701" descr=""/>
            <p:cNvSpPr/>
            <p:nvPr/>
          </p:nvSpPr>
          <p:spPr>
            <a:xfrm>
              <a:off x="5758944" y="2554827"/>
              <a:ext cx="4445" cy="0"/>
            </a:xfrm>
            <a:custGeom>
              <a:avLst/>
              <a:gdLst/>
              <a:ahLst/>
              <a:cxnLst/>
              <a:rect l="l" t="t" r="r" b="b"/>
              <a:pathLst>
                <a:path w="4445" h="0">
                  <a:moveTo>
                    <a:pt x="0" y="0"/>
                  </a:moveTo>
                  <a:lnTo>
                    <a:pt x="3924" y="0"/>
                  </a:lnTo>
                </a:path>
              </a:pathLst>
            </a:custGeom>
            <a:ln w="3175">
              <a:solidFill>
                <a:srgbClr val="565658"/>
              </a:solidFill>
            </a:ln>
          </p:spPr>
          <p:txBody>
            <a:bodyPr wrap="square" lIns="0" tIns="0" rIns="0" bIns="0" rtlCol="0"/>
            <a:lstStyle/>
            <a:p/>
          </p:txBody>
        </p:sp>
        <p:sp>
          <p:nvSpPr>
            <p:cNvPr id="4702" name="object 4702" descr=""/>
            <p:cNvSpPr/>
            <p:nvPr/>
          </p:nvSpPr>
          <p:spPr>
            <a:xfrm>
              <a:off x="5655655" y="2551478"/>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4703" name="object 4703" descr=""/>
            <p:cNvSpPr/>
            <p:nvPr/>
          </p:nvSpPr>
          <p:spPr>
            <a:xfrm>
              <a:off x="5681897" y="2551478"/>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4704" name="object 4704" descr=""/>
            <p:cNvSpPr/>
            <p:nvPr/>
          </p:nvSpPr>
          <p:spPr>
            <a:xfrm>
              <a:off x="5755599" y="2550919"/>
              <a:ext cx="7620" cy="0"/>
            </a:xfrm>
            <a:custGeom>
              <a:avLst/>
              <a:gdLst/>
              <a:ahLst/>
              <a:cxnLst/>
              <a:rect l="l" t="t" r="r" b="b"/>
              <a:pathLst>
                <a:path w="7620" h="0">
                  <a:moveTo>
                    <a:pt x="7264" y="0"/>
                  </a:moveTo>
                  <a:lnTo>
                    <a:pt x="0" y="0"/>
                  </a:lnTo>
                </a:path>
              </a:pathLst>
            </a:custGeom>
            <a:ln w="3175">
              <a:solidFill>
                <a:srgbClr val="565658"/>
              </a:solidFill>
            </a:ln>
          </p:spPr>
          <p:txBody>
            <a:bodyPr wrap="square" lIns="0" tIns="0" rIns="0" bIns="0" rtlCol="0"/>
            <a:lstStyle/>
            <a:p/>
          </p:txBody>
        </p:sp>
        <p:sp>
          <p:nvSpPr>
            <p:cNvPr id="4705" name="object 4705" descr=""/>
            <p:cNvSpPr/>
            <p:nvPr/>
          </p:nvSpPr>
          <p:spPr>
            <a:xfrm>
              <a:off x="5649518" y="2551478"/>
              <a:ext cx="4445" cy="3810"/>
            </a:xfrm>
            <a:custGeom>
              <a:avLst/>
              <a:gdLst/>
              <a:ahLst/>
              <a:cxnLst/>
              <a:rect l="l" t="t" r="r" b="b"/>
              <a:pathLst>
                <a:path w="4445" h="3810">
                  <a:moveTo>
                    <a:pt x="0" y="0"/>
                  </a:moveTo>
                  <a:lnTo>
                    <a:pt x="0" y="3352"/>
                  </a:lnTo>
                  <a:lnTo>
                    <a:pt x="3911" y="3352"/>
                  </a:lnTo>
                </a:path>
              </a:pathLst>
            </a:custGeom>
            <a:ln w="3175">
              <a:solidFill>
                <a:srgbClr val="565658"/>
              </a:solidFill>
            </a:ln>
          </p:spPr>
          <p:txBody>
            <a:bodyPr wrap="square" lIns="0" tIns="0" rIns="0" bIns="0" rtlCol="0"/>
            <a:lstStyle/>
            <a:p/>
          </p:txBody>
        </p:sp>
        <p:sp>
          <p:nvSpPr>
            <p:cNvPr id="4706" name="object 4706" descr=""/>
            <p:cNvSpPr/>
            <p:nvPr/>
          </p:nvSpPr>
          <p:spPr>
            <a:xfrm>
              <a:off x="5690271"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07" name="object 4707" descr=""/>
            <p:cNvSpPr/>
            <p:nvPr/>
          </p:nvSpPr>
          <p:spPr>
            <a:xfrm>
              <a:off x="5684690"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08" name="object 4708" descr=""/>
            <p:cNvSpPr/>
            <p:nvPr/>
          </p:nvSpPr>
          <p:spPr>
            <a:xfrm>
              <a:off x="5649517"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709" name="object 4709" descr=""/>
            <p:cNvSpPr/>
            <p:nvPr/>
          </p:nvSpPr>
          <p:spPr>
            <a:xfrm>
              <a:off x="5690830" y="255147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4710" name="object 4710" descr=""/>
            <p:cNvSpPr/>
            <p:nvPr/>
          </p:nvSpPr>
          <p:spPr>
            <a:xfrm>
              <a:off x="5761746"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711" name="object 4711" descr=""/>
            <p:cNvSpPr/>
            <p:nvPr/>
          </p:nvSpPr>
          <p:spPr>
            <a:xfrm>
              <a:off x="5762863" y="2554827"/>
              <a:ext cx="635" cy="635"/>
            </a:xfrm>
            <a:custGeom>
              <a:avLst/>
              <a:gdLst/>
              <a:ahLst/>
              <a:cxnLst/>
              <a:rect l="l" t="t" r="r" b="b"/>
              <a:pathLst>
                <a:path w="635" h="635">
                  <a:moveTo>
                    <a:pt x="0" y="0"/>
                  </a:moveTo>
                  <a:lnTo>
                    <a:pt x="546" y="558"/>
                  </a:lnTo>
                </a:path>
              </a:pathLst>
            </a:custGeom>
            <a:ln w="3175">
              <a:solidFill>
                <a:srgbClr val="565658"/>
              </a:solidFill>
            </a:ln>
          </p:spPr>
          <p:txBody>
            <a:bodyPr wrap="square" lIns="0" tIns="0" rIns="0" bIns="0" rtlCol="0"/>
            <a:lstStyle/>
            <a:p/>
          </p:txBody>
        </p:sp>
        <p:sp>
          <p:nvSpPr>
            <p:cNvPr id="4712" name="object 4712" descr=""/>
            <p:cNvSpPr/>
            <p:nvPr/>
          </p:nvSpPr>
          <p:spPr>
            <a:xfrm>
              <a:off x="5648960" y="255482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4713" name="object 4713" descr=""/>
            <p:cNvSpPr/>
            <p:nvPr/>
          </p:nvSpPr>
          <p:spPr>
            <a:xfrm>
              <a:off x="5682458" y="2550919"/>
              <a:ext cx="10795" cy="0"/>
            </a:xfrm>
            <a:custGeom>
              <a:avLst/>
              <a:gdLst/>
              <a:ahLst/>
              <a:cxnLst/>
              <a:rect l="l" t="t" r="r" b="b"/>
              <a:pathLst>
                <a:path w="10795" h="0">
                  <a:moveTo>
                    <a:pt x="10604" y="0"/>
                  </a:moveTo>
                  <a:lnTo>
                    <a:pt x="0" y="0"/>
                  </a:lnTo>
                </a:path>
              </a:pathLst>
            </a:custGeom>
            <a:ln w="3175">
              <a:solidFill>
                <a:srgbClr val="565658"/>
              </a:solidFill>
            </a:ln>
          </p:spPr>
          <p:txBody>
            <a:bodyPr wrap="square" lIns="0" tIns="0" rIns="0" bIns="0" rtlCol="0"/>
            <a:lstStyle/>
            <a:p/>
          </p:txBody>
        </p:sp>
        <p:sp>
          <p:nvSpPr>
            <p:cNvPr id="4714" name="object 4714" descr=""/>
            <p:cNvSpPr/>
            <p:nvPr/>
          </p:nvSpPr>
          <p:spPr>
            <a:xfrm>
              <a:off x="5649521" y="2550919"/>
              <a:ext cx="7620" cy="0"/>
            </a:xfrm>
            <a:custGeom>
              <a:avLst/>
              <a:gdLst/>
              <a:ahLst/>
              <a:cxnLst/>
              <a:rect l="l" t="t" r="r" b="b"/>
              <a:pathLst>
                <a:path w="7620" h="0">
                  <a:moveTo>
                    <a:pt x="7264" y="0"/>
                  </a:moveTo>
                  <a:lnTo>
                    <a:pt x="0" y="0"/>
                  </a:lnTo>
                </a:path>
              </a:pathLst>
            </a:custGeom>
            <a:ln w="3175">
              <a:solidFill>
                <a:srgbClr val="565658"/>
              </a:solidFill>
            </a:ln>
          </p:spPr>
          <p:txBody>
            <a:bodyPr wrap="square" lIns="0" tIns="0" rIns="0" bIns="0" rtlCol="0"/>
            <a:lstStyle/>
            <a:p/>
          </p:txBody>
        </p:sp>
        <p:sp>
          <p:nvSpPr>
            <p:cNvPr id="4715" name="object 4715" descr=""/>
            <p:cNvSpPr/>
            <p:nvPr/>
          </p:nvSpPr>
          <p:spPr>
            <a:xfrm>
              <a:off x="5648960" y="255147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4716" name="object 4716" descr=""/>
            <p:cNvSpPr/>
            <p:nvPr/>
          </p:nvSpPr>
          <p:spPr>
            <a:xfrm>
              <a:off x="5762863" y="2551478"/>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4717" name="object 4717" descr=""/>
            <p:cNvSpPr/>
            <p:nvPr/>
          </p:nvSpPr>
          <p:spPr>
            <a:xfrm>
              <a:off x="5653425" y="255371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718" name="object 4718" descr=""/>
            <p:cNvSpPr/>
            <p:nvPr/>
          </p:nvSpPr>
          <p:spPr>
            <a:xfrm>
              <a:off x="5761308" y="254936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19" name="object 4719" descr=""/>
            <p:cNvSpPr/>
            <p:nvPr/>
          </p:nvSpPr>
          <p:spPr>
            <a:xfrm>
              <a:off x="5758944" y="255371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720" name="object 4720" descr=""/>
            <p:cNvSpPr/>
            <p:nvPr/>
          </p:nvSpPr>
          <p:spPr>
            <a:xfrm>
              <a:off x="5755594"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721" name="object 4721" descr=""/>
            <p:cNvSpPr/>
            <p:nvPr/>
          </p:nvSpPr>
          <p:spPr>
            <a:xfrm>
              <a:off x="5648960"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22" name="object 4722" descr=""/>
            <p:cNvSpPr/>
            <p:nvPr/>
          </p:nvSpPr>
          <p:spPr>
            <a:xfrm>
              <a:off x="5755595" y="2551478"/>
              <a:ext cx="0" cy="1905"/>
            </a:xfrm>
            <a:custGeom>
              <a:avLst/>
              <a:gdLst/>
              <a:ahLst/>
              <a:cxnLst/>
              <a:rect l="l" t="t" r="r" b="b"/>
              <a:pathLst>
                <a:path w="0" h="1905">
                  <a:moveTo>
                    <a:pt x="0" y="0"/>
                  </a:moveTo>
                  <a:lnTo>
                    <a:pt x="0" y="0"/>
                  </a:lnTo>
                  <a:lnTo>
                    <a:pt x="0" y="1676"/>
                  </a:lnTo>
                </a:path>
              </a:pathLst>
            </a:custGeom>
            <a:ln w="3175">
              <a:solidFill>
                <a:srgbClr val="565658"/>
              </a:solidFill>
            </a:ln>
          </p:spPr>
          <p:txBody>
            <a:bodyPr wrap="square" lIns="0" tIns="0" rIns="0" bIns="0" rtlCol="0"/>
            <a:lstStyle/>
            <a:p/>
          </p:txBody>
        </p:sp>
        <p:sp>
          <p:nvSpPr>
            <p:cNvPr id="4723" name="object 4723" descr=""/>
            <p:cNvSpPr/>
            <p:nvPr/>
          </p:nvSpPr>
          <p:spPr>
            <a:xfrm>
              <a:off x="5690826" y="2551478"/>
              <a:ext cx="3175" cy="0"/>
            </a:xfrm>
            <a:custGeom>
              <a:avLst/>
              <a:gdLst/>
              <a:ahLst/>
              <a:cxnLst/>
              <a:rect l="l" t="t" r="r" b="b"/>
              <a:pathLst>
                <a:path w="3175" h="0">
                  <a:moveTo>
                    <a:pt x="2806" y="0"/>
                  </a:moveTo>
                  <a:lnTo>
                    <a:pt x="0" y="0"/>
                  </a:lnTo>
                </a:path>
              </a:pathLst>
            </a:custGeom>
            <a:ln w="3175">
              <a:solidFill>
                <a:srgbClr val="565658"/>
              </a:solidFill>
            </a:ln>
          </p:spPr>
          <p:txBody>
            <a:bodyPr wrap="square" lIns="0" tIns="0" rIns="0" bIns="0" rtlCol="0"/>
            <a:lstStyle/>
            <a:p/>
          </p:txBody>
        </p:sp>
        <p:sp>
          <p:nvSpPr>
            <p:cNvPr id="4724" name="object 4724" descr=""/>
            <p:cNvSpPr/>
            <p:nvPr/>
          </p:nvSpPr>
          <p:spPr>
            <a:xfrm>
              <a:off x="5474766" y="2440377"/>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725" name="object 4725" descr=""/>
            <p:cNvSpPr/>
            <p:nvPr/>
          </p:nvSpPr>
          <p:spPr>
            <a:xfrm>
              <a:off x="5593137" y="2506258"/>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726" name="object 4726" descr=""/>
            <p:cNvSpPr/>
            <p:nvPr/>
          </p:nvSpPr>
          <p:spPr>
            <a:xfrm>
              <a:off x="5297229" y="2535844"/>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727" name="object 4727" descr=""/>
            <p:cNvSpPr/>
            <p:nvPr/>
          </p:nvSpPr>
          <p:spPr>
            <a:xfrm>
              <a:off x="5468190" y="246841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28" name="object 4728" descr=""/>
            <p:cNvSpPr/>
            <p:nvPr/>
          </p:nvSpPr>
          <p:spPr>
            <a:xfrm>
              <a:off x="5474766" y="2441494"/>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729" name="object 4729" descr=""/>
            <p:cNvSpPr/>
            <p:nvPr/>
          </p:nvSpPr>
          <p:spPr>
            <a:xfrm>
              <a:off x="5474769" y="2430881"/>
              <a:ext cx="0" cy="6985"/>
            </a:xfrm>
            <a:custGeom>
              <a:avLst/>
              <a:gdLst/>
              <a:ahLst/>
              <a:cxnLst/>
              <a:rect l="l" t="t" r="r" b="b"/>
              <a:pathLst>
                <a:path w="0" h="6985">
                  <a:moveTo>
                    <a:pt x="0" y="6705"/>
                  </a:moveTo>
                  <a:lnTo>
                    <a:pt x="0" y="3352"/>
                  </a:lnTo>
                  <a:lnTo>
                    <a:pt x="0" y="0"/>
                  </a:lnTo>
                </a:path>
              </a:pathLst>
            </a:custGeom>
            <a:ln w="3175">
              <a:solidFill>
                <a:srgbClr val="565658"/>
              </a:solidFill>
            </a:ln>
          </p:spPr>
          <p:txBody>
            <a:bodyPr wrap="square" lIns="0" tIns="0" rIns="0" bIns="0" rtlCol="0"/>
            <a:lstStyle/>
            <a:p/>
          </p:txBody>
        </p:sp>
        <p:sp>
          <p:nvSpPr>
            <p:cNvPr id="4730" name="object 4730" descr=""/>
            <p:cNvSpPr/>
            <p:nvPr/>
          </p:nvSpPr>
          <p:spPr>
            <a:xfrm>
              <a:off x="5468190" y="254266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31" name="object 4731" descr=""/>
            <p:cNvSpPr/>
            <p:nvPr/>
          </p:nvSpPr>
          <p:spPr>
            <a:xfrm>
              <a:off x="5296672" y="252356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4732" name="object 4732" descr=""/>
            <p:cNvSpPr/>
            <p:nvPr/>
          </p:nvSpPr>
          <p:spPr>
            <a:xfrm>
              <a:off x="5589230" y="2432000"/>
              <a:ext cx="18415" cy="0"/>
            </a:xfrm>
            <a:custGeom>
              <a:avLst/>
              <a:gdLst/>
              <a:ahLst/>
              <a:cxnLst/>
              <a:rect l="l" t="t" r="r" b="b"/>
              <a:pathLst>
                <a:path w="18414" h="0">
                  <a:moveTo>
                    <a:pt x="0" y="0"/>
                  </a:moveTo>
                  <a:lnTo>
                    <a:pt x="18415" y="0"/>
                  </a:lnTo>
                </a:path>
              </a:pathLst>
            </a:custGeom>
            <a:ln w="3175">
              <a:solidFill>
                <a:srgbClr val="565658"/>
              </a:solidFill>
            </a:ln>
          </p:spPr>
          <p:txBody>
            <a:bodyPr wrap="square" lIns="0" tIns="0" rIns="0" bIns="0" rtlCol="0"/>
            <a:lstStyle/>
            <a:p/>
          </p:txBody>
        </p:sp>
        <p:sp>
          <p:nvSpPr>
            <p:cNvPr id="4733" name="object 4733" descr=""/>
            <p:cNvSpPr/>
            <p:nvPr/>
          </p:nvSpPr>
          <p:spPr>
            <a:xfrm>
              <a:off x="5476443" y="244037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734" name="object 4734" descr=""/>
            <p:cNvSpPr/>
            <p:nvPr/>
          </p:nvSpPr>
          <p:spPr>
            <a:xfrm>
              <a:off x="5607648" y="2432000"/>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735" name="object 4735" descr=""/>
            <p:cNvSpPr/>
            <p:nvPr/>
          </p:nvSpPr>
          <p:spPr>
            <a:xfrm>
              <a:off x="5460812" y="2432000"/>
              <a:ext cx="13970" cy="0"/>
            </a:xfrm>
            <a:custGeom>
              <a:avLst/>
              <a:gdLst/>
              <a:ahLst/>
              <a:cxnLst/>
              <a:rect l="l" t="t" r="r" b="b"/>
              <a:pathLst>
                <a:path w="13970" h="0">
                  <a:moveTo>
                    <a:pt x="13957" y="0"/>
                  </a:moveTo>
                  <a:lnTo>
                    <a:pt x="0" y="0"/>
                  </a:lnTo>
                </a:path>
              </a:pathLst>
            </a:custGeom>
            <a:ln w="3175">
              <a:solidFill>
                <a:srgbClr val="565658"/>
              </a:solidFill>
            </a:ln>
          </p:spPr>
          <p:txBody>
            <a:bodyPr wrap="square" lIns="0" tIns="0" rIns="0" bIns="0" rtlCol="0"/>
            <a:lstStyle/>
            <a:p/>
          </p:txBody>
        </p:sp>
        <p:sp>
          <p:nvSpPr>
            <p:cNvPr id="4736" name="object 4736" descr=""/>
            <p:cNvSpPr/>
            <p:nvPr/>
          </p:nvSpPr>
          <p:spPr>
            <a:xfrm>
              <a:off x="5475321" y="2432000"/>
              <a:ext cx="5080" cy="0"/>
            </a:xfrm>
            <a:custGeom>
              <a:avLst/>
              <a:gdLst/>
              <a:ahLst/>
              <a:cxnLst/>
              <a:rect l="l" t="t" r="r" b="b"/>
              <a:pathLst>
                <a:path w="5079" h="0">
                  <a:moveTo>
                    <a:pt x="4483" y="0"/>
                  </a:moveTo>
                  <a:lnTo>
                    <a:pt x="0" y="0"/>
                  </a:lnTo>
                </a:path>
              </a:pathLst>
            </a:custGeom>
            <a:ln w="3175">
              <a:solidFill>
                <a:srgbClr val="565658"/>
              </a:solidFill>
            </a:ln>
          </p:spPr>
          <p:txBody>
            <a:bodyPr wrap="square" lIns="0" tIns="0" rIns="0" bIns="0" rtlCol="0"/>
            <a:lstStyle/>
            <a:p/>
          </p:txBody>
        </p:sp>
        <p:sp>
          <p:nvSpPr>
            <p:cNvPr id="4737" name="object 4737" descr=""/>
            <p:cNvSpPr/>
            <p:nvPr/>
          </p:nvSpPr>
          <p:spPr>
            <a:xfrm>
              <a:off x="5589233" y="2582187"/>
              <a:ext cx="18415" cy="0"/>
            </a:xfrm>
            <a:custGeom>
              <a:avLst/>
              <a:gdLst/>
              <a:ahLst/>
              <a:cxnLst/>
              <a:rect l="l" t="t" r="r" b="b"/>
              <a:pathLst>
                <a:path w="18414" h="0">
                  <a:moveTo>
                    <a:pt x="18414" y="0"/>
                  </a:moveTo>
                  <a:lnTo>
                    <a:pt x="0" y="0"/>
                  </a:lnTo>
                </a:path>
              </a:pathLst>
            </a:custGeom>
            <a:ln w="3175">
              <a:solidFill>
                <a:srgbClr val="565658"/>
              </a:solidFill>
            </a:ln>
          </p:spPr>
          <p:txBody>
            <a:bodyPr wrap="square" lIns="0" tIns="0" rIns="0" bIns="0" rtlCol="0"/>
            <a:lstStyle/>
            <a:p/>
          </p:txBody>
        </p:sp>
        <p:sp>
          <p:nvSpPr>
            <p:cNvPr id="4738" name="object 4738" descr=""/>
            <p:cNvSpPr/>
            <p:nvPr/>
          </p:nvSpPr>
          <p:spPr>
            <a:xfrm>
              <a:off x="5460819" y="2582187"/>
              <a:ext cx="18415" cy="0"/>
            </a:xfrm>
            <a:custGeom>
              <a:avLst/>
              <a:gdLst/>
              <a:ahLst/>
              <a:cxnLst/>
              <a:rect l="l" t="t" r="r" b="b"/>
              <a:pathLst>
                <a:path w="18414" h="0">
                  <a:moveTo>
                    <a:pt x="18414" y="0"/>
                  </a:moveTo>
                  <a:lnTo>
                    <a:pt x="0" y="0"/>
                  </a:lnTo>
                </a:path>
              </a:pathLst>
            </a:custGeom>
            <a:ln w="3175">
              <a:solidFill>
                <a:srgbClr val="565658"/>
              </a:solidFill>
            </a:ln>
          </p:spPr>
          <p:txBody>
            <a:bodyPr wrap="square" lIns="0" tIns="0" rIns="0" bIns="0" rtlCol="0"/>
            <a:lstStyle/>
            <a:p/>
          </p:txBody>
        </p:sp>
        <p:sp>
          <p:nvSpPr>
            <p:cNvPr id="4739" name="object 4739" descr=""/>
            <p:cNvSpPr/>
            <p:nvPr/>
          </p:nvSpPr>
          <p:spPr>
            <a:xfrm>
              <a:off x="5594252"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40" name="object 4740" descr=""/>
            <p:cNvSpPr/>
            <p:nvPr/>
          </p:nvSpPr>
          <p:spPr>
            <a:xfrm>
              <a:off x="5593137"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741" name="object 4741" descr=""/>
            <p:cNvSpPr/>
            <p:nvPr/>
          </p:nvSpPr>
          <p:spPr>
            <a:xfrm>
              <a:off x="5296672" y="2522450"/>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742" name="object 4742" descr=""/>
            <p:cNvSpPr/>
            <p:nvPr/>
          </p:nvSpPr>
          <p:spPr>
            <a:xfrm>
              <a:off x="5296672" y="2528595"/>
              <a:ext cx="0" cy="5715"/>
            </a:xfrm>
            <a:custGeom>
              <a:avLst/>
              <a:gdLst/>
              <a:ahLst/>
              <a:cxnLst/>
              <a:rect l="l" t="t" r="r" b="b"/>
              <a:pathLst>
                <a:path w="0" h="5714">
                  <a:moveTo>
                    <a:pt x="0" y="5575"/>
                  </a:moveTo>
                  <a:lnTo>
                    <a:pt x="0" y="0"/>
                  </a:lnTo>
                </a:path>
              </a:pathLst>
            </a:custGeom>
            <a:ln w="3175">
              <a:solidFill>
                <a:srgbClr val="565658"/>
              </a:solidFill>
            </a:ln>
          </p:spPr>
          <p:txBody>
            <a:bodyPr wrap="square" lIns="0" tIns="0" rIns="0" bIns="0" rtlCol="0"/>
            <a:lstStyle/>
            <a:p/>
          </p:txBody>
        </p:sp>
        <p:sp>
          <p:nvSpPr>
            <p:cNvPr id="4743" name="object 4743" descr=""/>
            <p:cNvSpPr/>
            <p:nvPr/>
          </p:nvSpPr>
          <p:spPr>
            <a:xfrm>
              <a:off x="5476443" y="2441494"/>
              <a:ext cx="116205" cy="0"/>
            </a:xfrm>
            <a:custGeom>
              <a:avLst/>
              <a:gdLst/>
              <a:ahLst/>
              <a:cxnLst/>
              <a:rect l="l" t="t" r="r" b="b"/>
              <a:pathLst>
                <a:path w="116204" h="0">
                  <a:moveTo>
                    <a:pt x="0" y="0"/>
                  </a:moveTo>
                  <a:lnTo>
                    <a:pt x="116141" y="0"/>
                  </a:lnTo>
                </a:path>
              </a:pathLst>
            </a:custGeom>
            <a:ln w="3175">
              <a:solidFill>
                <a:srgbClr val="565658"/>
              </a:solidFill>
            </a:ln>
          </p:spPr>
          <p:txBody>
            <a:bodyPr wrap="square" lIns="0" tIns="0" rIns="0" bIns="0" rtlCol="0"/>
            <a:lstStyle/>
            <a:p/>
          </p:txBody>
        </p:sp>
        <p:sp>
          <p:nvSpPr>
            <p:cNvPr id="4744" name="object 4744" descr=""/>
            <p:cNvSpPr/>
            <p:nvPr/>
          </p:nvSpPr>
          <p:spPr>
            <a:xfrm>
              <a:off x="5474769" y="2437583"/>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4745" name="object 4745" descr=""/>
            <p:cNvSpPr/>
            <p:nvPr/>
          </p:nvSpPr>
          <p:spPr>
            <a:xfrm>
              <a:off x="5594253" y="25079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746" name="object 4746" descr=""/>
            <p:cNvSpPr/>
            <p:nvPr/>
          </p:nvSpPr>
          <p:spPr>
            <a:xfrm>
              <a:off x="5297229" y="2521335"/>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747" name="object 4747" descr=""/>
            <p:cNvSpPr/>
            <p:nvPr/>
          </p:nvSpPr>
          <p:spPr>
            <a:xfrm>
              <a:off x="5296672" y="253416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748" name="object 4748" descr=""/>
            <p:cNvSpPr/>
            <p:nvPr/>
          </p:nvSpPr>
          <p:spPr>
            <a:xfrm>
              <a:off x="5474765" y="2434238"/>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4749" name="object 4749" descr=""/>
            <p:cNvSpPr/>
            <p:nvPr/>
          </p:nvSpPr>
          <p:spPr>
            <a:xfrm>
              <a:off x="5607648" y="2431997"/>
              <a:ext cx="0" cy="7620"/>
            </a:xfrm>
            <a:custGeom>
              <a:avLst/>
              <a:gdLst/>
              <a:ahLst/>
              <a:cxnLst/>
              <a:rect l="l" t="t" r="r" b="b"/>
              <a:pathLst>
                <a:path w="0" h="7619">
                  <a:moveTo>
                    <a:pt x="0" y="7264"/>
                  </a:moveTo>
                  <a:lnTo>
                    <a:pt x="0" y="0"/>
                  </a:lnTo>
                </a:path>
              </a:pathLst>
            </a:custGeom>
            <a:ln w="3175">
              <a:solidFill>
                <a:srgbClr val="565658"/>
              </a:solidFill>
            </a:ln>
          </p:spPr>
          <p:txBody>
            <a:bodyPr wrap="square" lIns="0" tIns="0" rIns="0" bIns="0" rtlCol="0"/>
            <a:lstStyle/>
            <a:p/>
          </p:txBody>
        </p:sp>
        <p:sp>
          <p:nvSpPr>
            <p:cNvPr id="4750" name="object 4750" descr=""/>
            <p:cNvSpPr/>
            <p:nvPr/>
          </p:nvSpPr>
          <p:spPr>
            <a:xfrm>
              <a:off x="5297229" y="2525241"/>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751" name="object 4751" descr=""/>
            <p:cNvSpPr/>
            <p:nvPr/>
          </p:nvSpPr>
          <p:spPr>
            <a:xfrm>
              <a:off x="5296670" y="2521335"/>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4752" name="object 4752" descr=""/>
            <p:cNvSpPr/>
            <p:nvPr/>
          </p:nvSpPr>
          <p:spPr>
            <a:xfrm>
              <a:off x="5608764" y="2432000"/>
              <a:ext cx="0" cy="7620"/>
            </a:xfrm>
            <a:custGeom>
              <a:avLst/>
              <a:gdLst/>
              <a:ahLst/>
              <a:cxnLst/>
              <a:rect l="l" t="t" r="r" b="b"/>
              <a:pathLst>
                <a:path w="0" h="7619">
                  <a:moveTo>
                    <a:pt x="0" y="0"/>
                  </a:moveTo>
                  <a:lnTo>
                    <a:pt x="0" y="7264"/>
                  </a:lnTo>
                </a:path>
              </a:pathLst>
            </a:custGeom>
            <a:ln w="3175">
              <a:solidFill>
                <a:srgbClr val="565658"/>
              </a:solidFill>
            </a:ln>
          </p:spPr>
          <p:txBody>
            <a:bodyPr wrap="square" lIns="0" tIns="0" rIns="0" bIns="0" rtlCol="0"/>
            <a:lstStyle/>
            <a:p/>
          </p:txBody>
        </p:sp>
        <p:sp>
          <p:nvSpPr>
            <p:cNvPr id="4753" name="object 4753" descr=""/>
            <p:cNvSpPr/>
            <p:nvPr/>
          </p:nvSpPr>
          <p:spPr>
            <a:xfrm>
              <a:off x="5594253" y="250625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754" name="object 4754" descr=""/>
            <p:cNvSpPr/>
            <p:nvPr/>
          </p:nvSpPr>
          <p:spPr>
            <a:xfrm>
              <a:off x="5296672" y="253472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4755" name="object 4755" descr=""/>
            <p:cNvSpPr/>
            <p:nvPr/>
          </p:nvSpPr>
          <p:spPr>
            <a:xfrm>
              <a:off x="5297229" y="2531938"/>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756" name="object 4756" descr=""/>
            <p:cNvSpPr/>
            <p:nvPr/>
          </p:nvSpPr>
          <p:spPr>
            <a:xfrm>
              <a:off x="5474769" y="2440376"/>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4757" name="object 4757" descr=""/>
            <p:cNvSpPr/>
            <p:nvPr/>
          </p:nvSpPr>
          <p:spPr>
            <a:xfrm>
              <a:off x="5551822" y="2612330"/>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4758" name="object 4758" descr=""/>
            <p:cNvSpPr/>
            <p:nvPr/>
          </p:nvSpPr>
          <p:spPr>
            <a:xfrm>
              <a:off x="5538418" y="259837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759" name="object 4759" descr=""/>
            <p:cNvSpPr/>
            <p:nvPr/>
          </p:nvSpPr>
          <p:spPr>
            <a:xfrm>
              <a:off x="5514403" y="2612330"/>
              <a:ext cx="2540" cy="0"/>
            </a:xfrm>
            <a:custGeom>
              <a:avLst/>
              <a:gdLst/>
              <a:ahLst/>
              <a:cxnLst/>
              <a:rect l="l" t="t" r="r" b="b"/>
              <a:pathLst>
                <a:path w="2539" h="0">
                  <a:moveTo>
                    <a:pt x="2247" y="0"/>
                  </a:moveTo>
                  <a:lnTo>
                    <a:pt x="0" y="0"/>
                  </a:lnTo>
                </a:path>
              </a:pathLst>
            </a:custGeom>
            <a:ln w="3175">
              <a:solidFill>
                <a:srgbClr val="565658"/>
              </a:solidFill>
            </a:ln>
          </p:spPr>
          <p:txBody>
            <a:bodyPr wrap="square" lIns="0" tIns="0" rIns="0" bIns="0" rtlCol="0"/>
            <a:lstStyle/>
            <a:p/>
          </p:txBody>
        </p:sp>
        <p:sp>
          <p:nvSpPr>
            <p:cNvPr id="4760" name="object 4760" descr=""/>
            <p:cNvSpPr/>
            <p:nvPr/>
          </p:nvSpPr>
          <p:spPr>
            <a:xfrm>
              <a:off x="5543440" y="2612330"/>
              <a:ext cx="8890" cy="0"/>
            </a:xfrm>
            <a:custGeom>
              <a:avLst/>
              <a:gdLst/>
              <a:ahLst/>
              <a:cxnLst/>
              <a:rect l="l" t="t" r="r" b="b"/>
              <a:pathLst>
                <a:path w="8889" h="0">
                  <a:moveTo>
                    <a:pt x="0" y="0"/>
                  </a:moveTo>
                  <a:lnTo>
                    <a:pt x="8382" y="0"/>
                  </a:lnTo>
                </a:path>
              </a:pathLst>
            </a:custGeom>
            <a:ln w="3175">
              <a:solidFill>
                <a:srgbClr val="565658"/>
              </a:solidFill>
            </a:ln>
          </p:spPr>
          <p:txBody>
            <a:bodyPr wrap="square" lIns="0" tIns="0" rIns="0" bIns="0" rtlCol="0"/>
            <a:lstStyle/>
            <a:p/>
          </p:txBody>
        </p:sp>
        <p:sp>
          <p:nvSpPr>
            <p:cNvPr id="4761" name="object 4761" descr=""/>
            <p:cNvSpPr/>
            <p:nvPr/>
          </p:nvSpPr>
          <p:spPr>
            <a:xfrm>
              <a:off x="5485941" y="2600052"/>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762" name="object 4762" descr=""/>
            <p:cNvSpPr/>
            <p:nvPr/>
          </p:nvSpPr>
          <p:spPr>
            <a:xfrm>
              <a:off x="5545116" y="259837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763" name="object 4763" descr=""/>
            <p:cNvSpPr/>
            <p:nvPr/>
          </p:nvSpPr>
          <p:spPr>
            <a:xfrm>
              <a:off x="5516654" y="2612330"/>
              <a:ext cx="9525" cy="0"/>
            </a:xfrm>
            <a:custGeom>
              <a:avLst/>
              <a:gdLst/>
              <a:ahLst/>
              <a:cxnLst/>
              <a:rect l="l" t="t" r="r" b="b"/>
              <a:pathLst>
                <a:path w="9525" h="0">
                  <a:moveTo>
                    <a:pt x="8928" y="0"/>
                  </a:moveTo>
                  <a:lnTo>
                    <a:pt x="0" y="0"/>
                  </a:lnTo>
                </a:path>
              </a:pathLst>
            </a:custGeom>
            <a:ln w="3175">
              <a:solidFill>
                <a:srgbClr val="565658"/>
              </a:solidFill>
            </a:ln>
          </p:spPr>
          <p:txBody>
            <a:bodyPr wrap="square" lIns="0" tIns="0" rIns="0" bIns="0" rtlCol="0"/>
            <a:lstStyle/>
            <a:p/>
          </p:txBody>
        </p:sp>
        <p:sp>
          <p:nvSpPr>
            <p:cNvPr id="4764" name="object 4764" descr=""/>
            <p:cNvSpPr/>
            <p:nvPr/>
          </p:nvSpPr>
          <p:spPr>
            <a:xfrm>
              <a:off x="5529488" y="2600052"/>
              <a:ext cx="1905" cy="4445"/>
            </a:xfrm>
            <a:custGeom>
              <a:avLst/>
              <a:gdLst/>
              <a:ahLst/>
              <a:cxnLst/>
              <a:rect l="l" t="t" r="r" b="b"/>
              <a:pathLst>
                <a:path w="1904" h="4444">
                  <a:moveTo>
                    <a:pt x="0" y="0"/>
                  </a:moveTo>
                  <a:lnTo>
                    <a:pt x="1676" y="0"/>
                  </a:lnTo>
                  <a:lnTo>
                    <a:pt x="1676" y="3911"/>
                  </a:lnTo>
                </a:path>
              </a:pathLst>
            </a:custGeom>
            <a:ln w="3175">
              <a:solidFill>
                <a:srgbClr val="565658"/>
              </a:solidFill>
            </a:ln>
          </p:spPr>
          <p:txBody>
            <a:bodyPr wrap="square" lIns="0" tIns="0" rIns="0" bIns="0" rtlCol="0"/>
            <a:lstStyle/>
            <a:p/>
          </p:txBody>
        </p:sp>
        <p:sp>
          <p:nvSpPr>
            <p:cNvPr id="4765" name="object 4765" descr=""/>
            <p:cNvSpPr/>
            <p:nvPr/>
          </p:nvSpPr>
          <p:spPr>
            <a:xfrm>
              <a:off x="5536742" y="260005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66" name="object 4766" descr=""/>
            <p:cNvSpPr/>
            <p:nvPr/>
          </p:nvSpPr>
          <p:spPr>
            <a:xfrm>
              <a:off x="5531162" y="260005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67" name="object 4767" descr=""/>
            <p:cNvSpPr/>
            <p:nvPr/>
          </p:nvSpPr>
          <p:spPr>
            <a:xfrm>
              <a:off x="5581403" y="260005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768" name="object 4768" descr=""/>
            <p:cNvSpPr/>
            <p:nvPr/>
          </p:nvSpPr>
          <p:spPr>
            <a:xfrm>
              <a:off x="5523349" y="259837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769" name="object 4769" descr=""/>
            <p:cNvSpPr/>
            <p:nvPr/>
          </p:nvSpPr>
          <p:spPr>
            <a:xfrm>
              <a:off x="5578614" y="2602284"/>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770" name="object 4770" descr=""/>
            <p:cNvSpPr/>
            <p:nvPr/>
          </p:nvSpPr>
          <p:spPr>
            <a:xfrm>
              <a:off x="5489850" y="2602284"/>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771" name="object 4771" descr=""/>
            <p:cNvSpPr/>
            <p:nvPr/>
          </p:nvSpPr>
          <p:spPr>
            <a:xfrm>
              <a:off x="5515536" y="2613453"/>
              <a:ext cx="9525" cy="0"/>
            </a:xfrm>
            <a:custGeom>
              <a:avLst/>
              <a:gdLst/>
              <a:ahLst/>
              <a:cxnLst/>
              <a:rect l="l" t="t" r="r" b="b"/>
              <a:pathLst>
                <a:path w="9525" h="0">
                  <a:moveTo>
                    <a:pt x="0" y="0"/>
                  </a:moveTo>
                  <a:lnTo>
                    <a:pt x="4470" y="0"/>
                  </a:lnTo>
                  <a:lnTo>
                    <a:pt x="8928" y="0"/>
                  </a:lnTo>
                </a:path>
              </a:pathLst>
            </a:custGeom>
            <a:ln w="3175">
              <a:solidFill>
                <a:srgbClr val="565658"/>
              </a:solidFill>
            </a:ln>
          </p:spPr>
          <p:txBody>
            <a:bodyPr wrap="square" lIns="0" tIns="0" rIns="0" bIns="0" rtlCol="0"/>
            <a:lstStyle/>
            <a:p/>
          </p:txBody>
        </p:sp>
        <p:sp>
          <p:nvSpPr>
            <p:cNvPr id="4772" name="object 4772" descr=""/>
            <p:cNvSpPr/>
            <p:nvPr/>
          </p:nvSpPr>
          <p:spPr>
            <a:xfrm>
              <a:off x="5537299" y="2600052"/>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4773" name="object 4773" descr=""/>
            <p:cNvSpPr/>
            <p:nvPr/>
          </p:nvSpPr>
          <p:spPr>
            <a:xfrm>
              <a:off x="5544557" y="2613453"/>
              <a:ext cx="8890" cy="0"/>
            </a:xfrm>
            <a:custGeom>
              <a:avLst/>
              <a:gdLst/>
              <a:ahLst/>
              <a:cxnLst/>
              <a:rect l="l" t="t" r="r" b="b"/>
              <a:pathLst>
                <a:path w="8889" h="0">
                  <a:moveTo>
                    <a:pt x="0" y="0"/>
                  </a:moveTo>
                  <a:lnTo>
                    <a:pt x="3911" y="0"/>
                  </a:lnTo>
                  <a:lnTo>
                    <a:pt x="8382" y="0"/>
                  </a:lnTo>
                </a:path>
              </a:pathLst>
            </a:custGeom>
            <a:ln w="3175">
              <a:solidFill>
                <a:srgbClr val="565658"/>
              </a:solidFill>
            </a:ln>
          </p:spPr>
          <p:txBody>
            <a:bodyPr wrap="square" lIns="0" tIns="0" rIns="0" bIns="0" rtlCol="0"/>
            <a:lstStyle/>
            <a:p/>
          </p:txBody>
        </p:sp>
        <p:sp>
          <p:nvSpPr>
            <p:cNvPr id="4774" name="object 4774" descr=""/>
            <p:cNvSpPr/>
            <p:nvPr/>
          </p:nvSpPr>
          <p:spPr>
            <a:xfrm>
              <a:off x="5537301" y="2600052"/>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4775" name="object 4775" descr=""/>
            <p:cNvSpPr/>
            <p:nvPr/>
          </p:nvSpPr>
          <p:spPr>
            <a:xfrm>
              <a:off x="5977250" y="2529699"/>
              <a:ext cx="635" cy="5080"/>
            </a:xfrm>
            <a:custGeom>
              <a:avLst/>
              <a:gdLst/>
              <a:ahLst/>
              <a:cxnLst/>
              <a:rect l="l" t="t" r="r" b="b"/>
              <a:pathLst>
                <a:path w="635" h="5080">
                  <a:moveTo>
                    <a:pt x="0" y="5029"/>
                  </a:moveTo>
                  <a:lnTo>
                    <a:pt x="546" y="5029"/>
                  </a:lnTo>
                  <a:lnTo>
                    <a:pt x="546" y="0"/>
                  </a:lnTo>
                  <a:lnTo>
                    <a:pt x="0" y="0"/>
                  </a:lnTo>
                </a:path>
              </a:pathLst>
            </a:custGeom>
            <a:ln w="3175">
              <a:solidFill>
                <a:srgbClr val="565658"/>
              </a:solidFill>
            </a:ln>
          </p:spPr>
          <p:txBody>
            <a:bodyPr wrap="square" lIns="0" tIns="0" rIns="0" bIns="0" rtlCol="0"/>
            <a:lstStyle/>
            <a:p/>
          </p:txBody>
        </p:sp>
        <p:sp>
          <p:nvSpPr>
            <p:cNvPr id="4776" name="object 4776" descr=""/>
            <p:cNvSpPr/>
            <p:nvPr/>
          </p:nvSpPr>
          <p:spPr>
            <a:xfrm>
              <a:off x="5970101" y="249186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77" name="object 4777" descr=""/>
            <p:cNvSpPr/>
            <p:nvPr/>
          </p:nvSpPr>
          <p:spPr>
            <a:xfrm>
              <a:off x="5971656" y="2505142"/>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4778" name="object 4778" descr=""/>
            <p:cNvSpPr/>
            <p:nvPr/>
          </p:nvSpPr>
          <p:spPr>
            <a:xfrm>
              <a:off x="5976240" y="249632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79" name="object 4779" descr=""/>
            <p:cNvSpPr/>
            <p:nvPr/>
          </p:nvSpPr>
          <p:spPr>
            <a:xfrm>
              <a:off x="5976691" y="252914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80" name="object 4780" descr=""/>
            <p:cNvSpPr/>
            <p:nvPr/>
          </p:nvSpPr>
          <p:spPr>
            <a:xfrm>
              <a:off x="5965516" y="252970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781" name="object 4781" descr=""/>
            <p:cNvSpPr/>
            <p:nvPr/>
          </p:nvSpPr>
          <p:spPr>
            <a:xfrm>
              <a:off x="5977250"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4782" name="object 4782" descr=""/>
            <p:cNvSpPr/>
            <p:nvPr/>
          </p:nvSpPr>
          <p:spPr>
            <a:xfrm>
              <a:off x="5975694" y="249521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83" name="object 4783" descr=""/>
            <p:cNvSpPr/>
            <p:nvPr/>
          </p:nvSpPr>
          <p:spPr>
            <a:xfrm>
              <a:off x="5966075"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4784" name="object 4784" descr=""/>
            <p:cNvSpPr/>
            <p:nvPr/>
          </p:nvSpPr>
          <p:spPr>
            <a:xfrm>
              <a:off x="5975693" y="2496883"/>
              <a:ext cx="3810" cy="7620"/>
            </a:xfrm>
            <a:custGeom>
              <a:avLst/>
              <a:gdLst/>
              <a:ahLst/>
              <a:cxnLst/>
              <a:rect l="l" t="t" r="r" b="b"/>
              <a:pathLst>
                <a:path w="3810" h="7619">
                  <a:moveTo>
                    <a:pt x="3111" y="5473"/>
                  </a:moveTo>
                  <a:lnTo>
                    <a:pt x="2654" y="4368"/>
                  </a:lnTo>
                  <a:lnTo>
                    <a:pt x="1549" y="3924"/>
                  </a:lnTo>
                  <a:lnTo>
                    <a:pt x="444" y="4368"/>
                  </a:lnTo>
                  <a:lnTo>
                    <a:pt x="0" y="5473"/>
                  </a:lnTo>
                  <a:lnTo>
                    <a:pt x="444" y="6578"/>
                  </a:lnTo>
                  <a:lnTo>
                    <a:pt x="1549" y="7035"/>
                  </a:lnTo>
                  <a:lnTo>
                    <a:pt x="2654" y="6578"/>
                  </a:lnTo>
                  <a:lnTo>
                    <a:pt x="3111" y="5473"/>
                  </a:lnTo>
                  <a:close/>
                </a:path>
                <a:path w="3810" h="7619">
                  <a:moveTo>
                    <a:pt x="3657" y="1562"/>
                  </a:moveTo>
                  <a:lnTo>
                    <a:pt x="3200" y="457"/>
                  </a:lnTo>
                  <a:lnTo>
                    <a:pt x="2095" y="0"/>
                  </a:lnTo>
                  <a:lnTo>
                    <a:pt x="990" y="457"/>
                  </a:lnTo>
                  <a:lnTo>
                    <a:pt x="546" y="1562"/>
                  </a:lnTo>
                  <a:lnTo>
                    <a:pt x="990" y="2667"/>
                  </a:lnTo>
                  <a:lnTo>
                    <a:pt x="2095" y="3111"/>
                  </a:lnTo>
                  <a:lnTo>
                    <a:pt x="3200" y="2667"/>
                  </a:lnTo>
                  <a:lnTo>
                    <a:pt x="3657" y="1562"/>
                  </a:lnTo>
                  <a:close/>
                </a:path>
              </a:pathLst>
            </a:custGeom>
            <a:solidFill>
              <a:srgbClr val="565658"/>
            </a:solidFill>
          </p:spPr>
          <p:txBody>
            <a:bodyPr wrap="square" lIns="0" tIns="0" rIns="0" bIns="0" rtlCol="0"/>
            <a:lstStyle/>
            <a:p/>
          </p:txBody>
        </p:sp>
        <p:sp>
          <p:nvSpPr>
            <p:cNvPr id="4785" name="object 4785" descr=""/>
            <p:cNvSpPr/>
            <p:nvPr/>
          </p:nvSpPr>
          <p:spPr>
            <a:xfrm>
              <a:off x="5966075" y="2534726"/>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786" name="object 4786" descr=""/>
            <p:cNvSpPr/>
            <p:nvPr/>
          </p:nvSpPr>
          <p:spPr>
            <a:xfrm>
              <a:off x="5975134" y="2499118"/>
              <a:ext cx="4445" cy="5715"/>
            </a:xfrm>
            <a:custGeom>
              <a:avLst/>
              <a:gdLst/>
              <a:ahLst/>
              <a:cxnLst/>
              <a:rect l="l" t="t" r="r" b="b"/>
              <a:pathLst>
                <a:path w="4445" h="5714">
                  <a:moveTo>
                    <a:pt x="4216" y="1562"/>
                  </a:moveTo>
                  <a:lnTo>
                    <a:pt x="3759" y="457"/>
                  </a:lnTo>
                  <a:lnTo>
                    <a:pt x="2654" y="0"/>
                  </a:lnTo>
                  <a:lnTo>
                    <a:pt x="1549" y="457"/>
                  </a:lnTo>
                  <a:lnTo>
                    <a:pt x="1104" y="1562"/>
                  </a:lnTo>
                  <a:lnTo>
                    <a:pt x="1397" y="2298"/>
                  </a:lnTo>
                  <a:lnTo>
                    <a:pt x="457" y="2692"/>
                  </a:lnTo>
                  <a:lnTo>
                    <a:pt x="0" y="3797"/>
                  </a:lnTo>
                  <a:lnTo>
                    <a:pt x="457" y="4889"/>
                  </a:lnTo>
                  <a:lnTo>
                    <a:pt x="1549" y="5346"/>
                  </a:lnTo>
                  <a:lnTo>
                    <a:pt x="2654" y="4889"/>
                  </a:lnTo>
                  <a:lnTo>
                    <a:pt x="3111" y="3797"/>
                  </a:lnTo>
                  <a:lnTo>
                    <a:pt x="2794" y="3060"/>
                  </a:lnTo>
                  <a:lnTo>
                    <a:pt x="3759" y="2654"/>
                  </a:lnTo>
                  <a:lnTo>
                    <a:pt x="4216" y="1562"/>
                  </a:lnTo>
                  <a:close/>
                </a:path>
              </a:pathLst>
            </a:custGeom>
            <a:solidFill>
              <a:srgbClr val="565658"/>
            </a:solidFill>
          </p:spPr>
          <p:txBody>
            <a:bodyPr wrap="square" lIns="0" tIns="0" rIns="0" bIns="0" rtlCol="0"/>
            <a:lstStyle/>
            <a:p/>
          </p:txBody>
        </p:sp>
        <p:sp>
          <p:nvSpPr>
            <p:cNvPr id="4787" name="object 4787" descr=""/>
            <p:cNvSpPr/>
            <p:nvPr/>
          </p:nvSpPr>
          <p:spPr>
            <a:xfrm>
              <a:off x="5977250" y="2497323"/>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4788" name="object 4788" descr=""/>
            <p:cNvSpPr/>
            <p:nvPr/>
          </p:nvSpPr>
          <p:spPr>
            <a:xfrm>
              <a:off x="5977250" y="2534728"/>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4789" name="object 4789" descr=""/>
            <p:cNvSpPr/>
            <p:nvPr/>
          </p:nvSpPr>
          <p:spPr>
            <a:xfrm>
              <a:off x="5976240" y="249744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90" name="object 4790" descr=""/>
            <p:cNvSpPr/>
            <p:nvPr/>
          </p:nvSpPr>
          <p:spPr>
            <a:xfrm>
              <a:off x="5977250" y="2501788"/>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4791" name="object 4791" descr=""/>
            <p:cNvSpPr/>
            <p:nvPr/>
          </p:nvSpPr>
          <p:spPr>
            <a:xfrm>
              <a:off x="5976240" y="249688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92" name="object 4792" descr=""/>
            <p:cNvSpPr/>
            <p:nvPr/>
          </p:nvSpPr>
          <p:spPr>
            <a:xfrm>
              <a:off x="5965517" y="2529705"/>
              <a:ext cx="635" cy="5080"/>
            </a:xfrm>
            <a:custGeom>
              <a:avLst/>
              <a:gdLst/>
              <a:ahLst/>
              <a:cxnLst/>
              <a:rect l="l" t="t" r="r" b="b"/>
              <a:pathLst>
                <a:path w="635" h="5080">
                  <a:moveTo>
                    <a:pt x="0" y="0"/>
                  </a:moveTo>
                  <a:lnTo>
                    <a:pt x="0" y="5029"/>
                  </a:lnTo>
                  <a:lnTo>
                    <a:pt x="558" y="5029"/>
                  </a:lnTo>
                </a:path>
              </a:pathLst>
            </a:custGeom>
            <a:ln w="3175">
              <a:solidFill>
                <a:srgbClr val="565658"/>
              </a:solidFill>
            </a:ln>
          </p:spPr>
          <p:txBody>
            <a:bodyPr wrap="square" lIns="0" tIns="0" rIns="0" bIns="0" rtlCol="0"/>
            <a:lstStyle/>
            <a:p/>
          </p:txBody>
        </p:sp>
        <p:sp>
          <p:nvSpPr>
            <p:cNvPr id="4793" name="object 4793" descr=""/>
            <p:cNvSpPr/>
            <p:nvPr/>
          </p:nvSpPr>
          <p:spPr>
            <a:xfrm>
              <a:off x="5976239" y="2499118"/>
              <a:ext cx="3175" cy="3810"/>
            </a:xfrm>
            <a:custGeom>
              <a:avLst/>
              <a:gdLst/>
              <a:ahLst/>
              <a:cxnLst/>
              <a:rect l="l" t="t" r="r" b="b"/>
              <a:pathLst>
                <a:path w="3175" h="3810">
                  <a:moveTo>
                    <a:pt x="3111" y="1562"/>
                  </a:moveTo>
                  <a:lnTo>
                    <a:pt x="2654" y="457"/>
                  </a:lnTo>
                  <a:lnTo>
                    <a:pt x="1549" y="0"/>
                  </a:lnTo>
                  <a:lnTo>
                    <a:pt x="444" y="457"/>
                  </a:lnTo>
                  <a:lnTo>
                    <a:pt x="0" y="1562"/>
                  </a:lnTo>
                  <a:lnTo>
                    <a:pt x="101" y="1841"/>
                  </a:lnTo>
                  <a:lnTo>
                    <a:pt x="0" y="2120"/>
                  </a:lnTo>
                  <a:lnTo>
                    <a:pt x="444" y="3213"/>
                  </a:lnTo>
                  <a:lnTo>
                    <a:pt x="1549" y="3670"/>
                  </a:lnTo>
                  <a:lnTo>
                    <a:pt x="2654" y="3213"/>
                  </a:lnTo>
                  <a:lnTo>
                    <a:pt x="3111" y="2120"/>
                  </a:lnTo>
                  <a:lnTo>
                    <a:pt x="2984" y="1841"/>
                  </a:lnTo>
                  <a:lnTo>
                    <a:pt x="3111" y="1562"/>
                  </a:lnTo>
                  <a:close/>
                </a:path>
              </a:pathLst>
            </a:custGeom>
            <a:solidFill>
              <a:srgbClr val="565658"/>
            </a:solidFill>
          </p:spPr>
          <p:txBody>
            <a:bodyPr wrap="square" lIns="0" tIns="0" rIns="0" bIns="0" rtlCol="0"/>
            <a:lstStyle/>
            <a:p/>
          </p:txBody>
        </p:sp>
        <p:sp>
          <p:nvSpPr>
            <p:cNvPr id="4794" name="object 4794" descr=""/>
            <p:cNvSpPr/>
            <p:nvPr/>
          </p:nvSpPr>
          <p:spPr>
            <a:xfrm>
              <a:off x="5977250" y="2497323"/>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4795" name="object 4795" descr=""/>
            <p:cNvSpPr/>
            <p:nvPr/>
          </p:nvSpPr>
          <p:spPr>
            <a:xfrm>
              <a:off x="5976240" y="253317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796" name="object 4796" descr=""/>
            <p:cNvSpPr/>
            <p:nvPr/>
          </p:nvSpPr>
          <p:spPr>
            <a:xfrm>
              <a:off x="5977250" y="2534726"/>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797" name="object 4797" descr=""/>
            <p:cNvSpPr/>
            <p:nvPr/>
          </p:nvSpPr>
          <p:spPr>
            <a:xfrm>
              <a:off x="5976239" y="2495778"/>
              <a:ext cx="3175" cy="7620"/>
            </a:xfrm>
            <a:custGeom>
              <a:avLst/>
              <a:gdLst/>
              <a:ahLst/>
              <a:cxnLst/>
              <a:rect l="l" t="t" r="r" b="b"/>
              <a:pathLst>
                <a:path w="3175" h="7619">
                  <a:moveTo>
                    <a:pt x="3111" y="6019"/>
                  </a:moveTo>
                  <a:lnTo>
                    <a:pt x="2654" y="4914"/>
                  </a:lnTo>
                  <a:lnTo>
                    <a:pt x="1549" y="4457"/>
                  </a:lnTo>
                  <a:lnTo>
                    <a:pt x="444" y="4914"/>
                  </a:lnTo>
                  <a:lnTo>
                    <a:pt x="0" y="6019"/>
                  </a:lnTo>
                  <a:lnTo>
                    <a:pt x="444" y="7112"/>
                  </a:lnTo>
                  <a:lnTo>
                    <a:pt x="1549" y="7569"/>
                  </a:lnTo>
                  <a:lnTo>
                    <a:pt x="2654" y="7112"/>
                  </a:lnTo>
                  <a:lnTo>
                    <a:pt x="3111" y="6019"/>
                  </a:lnTo>
                  <a:close/>
                </a:path>
                <a:path w="3175" h="7619">
                  <a:moveTo>
                    <a:pt x="3111" y="1549"/>
                  </a:moveTo>
                  <a:lnTo>
                    <a:pt x="2654" y="444"/>
                  </a:lnTo>
                  <a:lnTo>
                    <a:pt x="1549" y="0"/>
                  </a:lnTo>
                  <a:lnTo>
                    <a:pt x="444" y="444"/>
                  </a:lnTo>
                  <a:lnTo>
                    <a:pt x="0" y="1549"/>
                  </a:lnTo>
                  <a:lnTo>
                    <a:pt x="444" y="2654"/>
                  </a:lnTo>
                  <a:lnTo>
                    <a:pt x="1549" y="3111"/>
                  </a:lnTo>
                  <a:lnTo>
                    <a:pt x="2654" y="2654"/>
                  </a:lnTo>
                  <a:lnTo>
                    <a:pt x="3111" y="1549"/>
                  </a:lnTo>
                  <a:close/>
                </a:path>
              </a:pathLst>
            </a:custGeom>
            <a:solidFill>
              <a:srgbClr val="565658"/>
            </a:solidFill>
          </p:spPr>
          <p:txBody>
            <a:bodyPr wrap="square" lIns="0" tIns="0" rIns="0" bIns="0" rtlCol="0"/>
            <a:lstStyle/>
            <a:p/>
          </p:txBody>
        </p:sp>
        <p:sp>
          <p:nvSpPr>
            <p:cNvPr id="4798" name="object 4798" descr=""/>
            <p:cNvSpPr/>
            <p:nvPr/>
          </p:nvSpPr>
          <p:spPr>
            <a:xfrm>
              <a:off x="5977250" y="2501788"/>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4799" name="object 4799" descr=""/>
            <p:cNvSpPr/>
            <p:nvPr/>
          </p:nvSpPr>
          <p:spPr>
            <a:xfrm>
              <a:off x="5975693" y="2498001"/>
              <a:ext cx="3810" cy="38735"/>
            </a:xfrm>
            <a:custGeom>
              <a:avLst/>
              <a:gdLst/>
              <a:ahLst/>
              <a:cxnLst/>
              <a:rect l="l" t="t" r="r" b="b"/>
              <a:pathLst>
                <a:path w="3810" h="38735">
                  <a:moveTo>
                    <a:pt x="3111" y="36728"/>
                  </a:moveTo>
                  <a:lnTo>
                    <a:pt x="2654" y="35636"/>
                  </a:lnTo>
                  <a:lnTo>
                    <a:pt x="1549" y="35179"/>
                  </a:lnTo>
                  <a:lnTo>
                    <a:pt x="444" y="35636"/>
                  </a:lnTo>
                  <a:lnTo>
                    <a:pt x="0" y="36728"/>
                  </a:lnTo>
                  <a:lnTo>
                    <a:pt x="444" y="37833"/>
                  </a:lnTo>
                  <a:lnTo>
                    <a:pt x="1549" y="38290"/>
                  </a:lnTo>
                  <a:lnTo>
                    <a:pt x="2654" y="37833"/>
                  </a:lnTo>
                  <a:lnTo>
                    <a:pt x="3111" y="36728"/>
                  </a:lnTo>
                  <a:close/>
                </a:path>
                <a:path w="3810" h="38735">
                  <a:moveTo>
                    <a:pt x="3657" y="1562"/>
                  </a:moveTo>
                  <a:lnTo>
                    <a:pt x="3200" y="457"/>
                  </a:lnTo>
                  <a:lnTo>
                    <a:pt x="2095" y="0"/>
                  </a:lnTo>
                  <a:lnTo>
                    <a:pt x="990" y="457"/>
                  </a:lnTo>
                  <a:lnTo>
                    <a:pt x="546" y="1562"/>
                  </a:lnTo>
                  <a:lnTo>
                    <a:pt x="990" y="2667"/>
                  </a:lnTo>
                  <a:lnTo>
                    <a:pt x="2095" y="3111"/>
                  </a:lnTo>
                  <a:lnTo>
                    <a:pt x="3200" y="2667"/>
                  </a:lnTo>
                  <a:lnTo>
                    <a:pt x="3657" y="1562"/>
                  </a:lnTo>
                  <a:close/>
                </a:path>
              </a:pathLst>
            </a:custGeom>
            <a:solidFill>
              <a:srgbClr val="565658"/>
            </a:solidFill>
          </p:spPr>
          <p:txBody>
            <a:bodyPr wrap="square" lIns="0" tIns="0" rIns="0" bIns="0" rtlCol="0"/>
            <a:lstStyle/>
            <a:p/>
          </p:txBody>
        </p:sp>
        <p:sp>
          <p:nvSpPr>
            <p:cNvPr id="4800" name="object 4800" descr=""/>
            <p:cNvSpPr/>
            <p:nvPr/>
          </p:nvSpPr>
          <p:spPr>
            <a:xfrm>
              <a:off x="5965516" y="252914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801" name="object 4801" descr=""/>
            <p:cNvSpPr/>
            <p:nvPr/>
          </p:nvSpPr>
          <p:spPr>
            <a:xfrm>
              <a:off x="5970671" y="249186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02" name="object 4802" descr=""/>
            <p:cNvSpPr/>
            <p:nvPr/>
          </p:nvSpPr>
          <p:spPr>
            <a:xfrm>
              <a:off x="5977250" y="25079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803" name="object 4803" descr=""/>
            <p:cNvSpPr/>
            <p:nvPr/>
          </p:nvSpPr>
          <p:spPr>
            <a:xfrm>
              <a:off x="5975134" y="2496883"/>
              <a:ext cx="4445" cy="8255"/>
            </a:xfrm>
            <a:custGeom>
              <a:avLst/>
              <a:gdLst/>
              <a:ahLst/>
              <a:cxnLst/>
              <a:rect l="l" t="t" r="r" b="b"/>
              <a:pathLst>
                <a:path w="4445" h="8255">
                  <a:moveTo>
                    <a:pt x="3111" y="6578"/>
                  </a:moveTo>
                  <a:lnTo>
                    <a:pt x="2654" y="5486"/>
                  </a:lnTo>
                  <a:lnTo>
                    <a:pt x="1549" y="5029"/>
                  </a:lnTo>
                  <a:lnTo>
                    <a:pt x="457" y="5486"/>
                  </a:lnTo>
                  <a:lnTo>
                    <a:pt x="0" y="6578"/>
                  </a:lnTo>
                  <a:lnTo>
                    <a:pt x="457" y="7683"/>
                  </a:lnTo>
                  <a:lnTo>
                    <a:pt x="1549" y="8140"/>
                  </a:lnTo>
                  <a:lnTo>
                    <a:pt x="2654" y="7683"/>
                  </a:lnTo>
                  <a:lnTo>
                    <a:pt x="3111" y="6578"/>
                  </a:lnTo>
                  <a:close/>
                </a:path>
                <a:path w="4445" h="8255">
                  <a:moveTo>
                    <a:pt x="4216" y="1562"/>
                  </a:moveTo>
                  <a:lnTo>
                    <a:pt x="3759" y="457"/>
                  </a:lnTo>
                  <a:lnTo>
                    <a:pt x="2654" y="0"/>
                  </a:lnTo>
                  <a:lnTo>
                    <a:pt x="1549" y="457"/>
                  </a:lnTo>
                  <a:lnTo>
                    <a:pt x="1104" y="1562"/>
                  </a:lnTo>
                  <a:lnTo>
                    <a:pt x="1435" y="2400"/>
                  </a:lnTo>
                  <a:lnTo>
                    <a:pt x="1104" y="3238"/>
                  </a:lnTo>
                  <a:lnTo>
                    <a:pt x="1206" y="3517"/>
                  </a:lnTo>
                  <a:lnTo>
                    <a:pt x="1104" y="3797"/>
                  </a:lnTo>
                  <a:lnTo>
                    <a:pt x="1549" y="4889"/>
                  </a:lnTo>
                  <a:lnTo>
                    <a:pt x="2654" y="5346"/>
                  </a:lnTo>
                  <a:lnTo>
                    <a:pt x="3759" y="4889"/>
                  </a:lnTo>
                  <a:lnTo>
                    <a:pt x="4216" y="3797"/>
                  </a:lnTo>
                  <a:lnTo>
                    <a:pt x="4089" y="3517"/>
                  </a:lnTo>
                  <a:lnTo>
                    <a:pt x="4216" y="3238"/>
                  </a:lnTo>
                  <a:lnTo>
                    <a:pt x="3860" y="2400"/>
                  </a:lnTo>
                  <a:lnTo>
                    <a:pt x="4216" y="1562"/>
                  </a:lnTo>
                  <a:close/>
                </a:path>
              </a:pathLst>
            </a:custGeom>
            <a:solidFill>
              <a:srgbClr val="565658"/>
            </a:solidFill>
          </p:spPr>
          <p:txBody>
            <a:bodyPr wrap="square" lIns="0" tIns="0" rIns="0" bIns="0" rtlCol="0"/>
            <a:lstStyle/>
            <a:p/>
          </p:txBody>
        </p:sp>
        <p:sp>
          <p:nvSpPr>
            <p:cNvPr id="4804" name="object 4804" descr=""/>
            <p:cNvSpPr/>
            <p:nvPr/>
          </p:nvSpPr>
          <p:spPr>
            <a:xfrm>
              <a:off x="5977250" y="2534726"/>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805" name="object 4805" descr=""/>
            <p:cNvSpPr/>
            <p:nvPr/>
          </p:nvSpPr>
          <p:spPr>
            <a:xfrm>
              <a:off x="5856092" y="2501229"/>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806" name="object 4806" descr=""/>
            <p:cNvSpPr/>
            <p:nvPr/>
          </p:nvSpPr>
          <p:spPr>
            <a:xfrm>
              <a:off x="5857208" y="2501229"/>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807" name="object 4807" descr=""/>
            <p:cNvSpPr/>
            <p:nvPr/>
          </p:nvSpPr>
          <p:spPr>
            <a:xfrm>
              <a:off x="5857765" y="2504582"/>
              <a:ext cx="1270" cy="1905"/>
            </a:xfrm>
            <a:custGeom>
              <a:avLst/>
              <a:gdLst/>
              <a:ahLst/>
              <a:cxnLst/>
              <a:rect l="l" t="t" r="r" b="b"/>
              <a:pathLst>
                <a:path w="1270" h="1905">
                  <a:moveTo>
                    <a:pt x="0" y="1676"/>
                  </a:moveTo>
                  <a:lnTo>
                    <a:pt x="1117" y="0"/>
                  </a:lnTo>
                </a:path>
              </a:pathLst>
            </a:custGeom>
            <a:ln w="3175">
              <a:solidFill>
                <a:srgbClr val="565658"/>
              </a:solidFill>
            </a:ln>
          </p:spPr>
          <p:txBody>
            <a:bodyPr wrap="square" lIns="0" tIns="0" rIns="0" bIns="0" rtlCol="0"/>
            <a:lstStyle/>
            <a:p/>
          </p:txBody>
        </p:sp>
        <p:sp>
          <p:nvSpPr>
            <p:cNvPr id="4808" name="object 4808" descr=""/>
            <p:cNvSpPr/>
            <p:nvPr/>
          </p:nvSpPr>
          <p:spPr>
            <a:xfrm>
              <a:off x="5857764" y="2501234"/>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4809" name="object 4809" descr=""/>
            <p:cNvSpPr/>
            <p:nvPr/>
          </p:nvSpPr>
          <p:spPr>
            <a:xfrm>
              <a:off x="5858882" y="2503467"/>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4810" name="object 4810" descr=""/>
            <p:cNvSpPr/>
            <p:nvPr/>
          </p:nvSpPr>
          <p:spPr>
            <a:xfrm>
              <a:off x="5856090" y="2501229"/>
              <a:ext cx="1270" cy="5080"/>
            </a:xfrm>
            <a:custGeom>
              <a:avLst/>
              <a:gdLst/>
              <a:ahLst/>
              <a:cxnLst/>
              <a:rect l="l" t="t" r="r" b="b"/>
              <a:pathLst>
                <a:path w="1270" h="5080">
                  <a:moveTo>
                    <a:pt x="1117" y="5029"/>
                  </a:moveTo>
                  <a:lnTo>
                    <a:pt x="0" y="5029"/>
                  </a:lnTo>
                  <a:lnTo>
                    <a:pt x="0" y="0"/>
                  </a:lnTo>
                  <a:lnTo>
                    <a:pt x="1117" y="0"/>
                  </a:lnTo>
                </a:path>
              </a:pathLst>
            </a:custGeom>
            <a:ln w="3175">
              <a:solidFill>
                <a:srgbClr val="565658"/>
              </a:solidFill>
            </a:ln>
          </p:spPr>
          <p:txBody>
            <a:bodyPr wrap="square" lIns="0" tIns="0" rIns="0" bIns="0" rtlCol="0"/>
            <a:lstStyle/>
            <a:p/>
          </p:txBody>
        </p:sp>
        <p:sp>
          <p:nvSpPr>
            <p:cNvPr id="4811" name="object 4811" descr=""/>
            <p:cNvSpPr/>
            <p:nvPr/>
          </p:nvSpPr>
          <p:spPr>
            <a:xfrm>
              <a:off x="5858882" y="2502352"/>
              <a:ext cx="635" cy="1270"/>
            </a:xfrm>
            <a:custGeom>
              <a:avLst/>
              <a:gdLst/>
              <a:ahLst/>
              <a:cxnLst/>
              <a:rect l="l" t="t" r="r" b="b"/>
              <a:pathLst>
                <a:path w="635" h="1269">
                  <a:moveTo>
                    <a:pt x="0" y="0"/>
                  </a:moveTo>
                  <a:lnTo>
                    <a:pt x="558" y="1104"/>
                  </a:lnTo>
                </a:path>
              </a:pathLst>
            </a:custGeom>
            <a:ln w="3175">
              <a:solidFill>
                <a:srgbClr val="565658"/>
              </a:solidFill>
            </a:ln>
          </p:spPr>
          <p:txBody>
            <a:bodyPr wrap="square" lIns="0" tIns="0" rIns="0" bIns="0" rtlCol="0"/>
            <a:lstStyle/>
            <a:p/>
          </p:txBody>
        </p:sp>
        <p:sp>
          <p:nvSpPr>
            <p:cNvPr id="4812" name="object 4812" descr=""/>
            <p:cNvSpPr/>
            <p:nvPr/>
          </p:nvSpPr>
          <p:spPr>
            <a:xfrm>
              <a:off x="5854535" y="2499677"/>
              <a:ext cx="3175" cy="8255"/>
            </a:xfrm>
            <a:custGeom>
              <a:avLst/>
              <a:gdLst/>
              <a:ahLst/>
              <a:cxnLst/>
              <a:rect l="l" t="t" r="r" b="b"/>
              <a:pathLst>
                <a:path w="3175" h="8255">
                  <a:moveTo>
                    <a:pt x="3111" y="6591"/>
                  </a:moveTo>
                  <a:lnTo>
                    <a:pt x="2654" y="5486"/>
                  </a:lnTo>
                  <a:lnTo>
                    <a:pt x="1549" y="5029"/>
                  </a:lnTo>
                  <a:lnTo>
                    <a:pt x="444" y="5486"/>
                  </a:lnTo>
                  <a:lnTo>
                    <a:pt x="0" y="6591"/>
                  </a:lnTo>
                  <a:lnTo>
                    <a:pt x="444" y="7683"/>
                  </a:lnTo>
                  <a:lnTo>
                    <a:pt x="1549" y="8140"/>
                  </a:lnTo>
                  <a:lnTo>
                    <a:pt x="2654" y="7683"/>
                  </a:lnTo>
                  <a:lnTo>
                    <a:pt x="3111" y="6591"/>
                  </a:lnTo>
                  <a:close/>
                </a:path>
                <a:path w="3175" h="8255">
                  <a:moveTo>
                    <a:pt x="3111" y="1562"/>
                  </a:moveTo>
                  <a:lnTo>
                    <a:pt x="2654" y="457"/>
                  </a:lnTo>
                  <a:lnTo>
                    <a:pt x="1549" y="0"/>
                  </a:lnTo>
                  <a:lnTo>
                    <a:pt x="444" y="457"/>
                  </a:lnTo>
                  <a:lnTo>
                    <a:pt x="0" y="1562"/>
                  </a:lnTo>
                  <a:lnTo>
                    <a:pt x="444" y="2654"/>
                  </a:lnTo>
                  <a:lnTo>
                    <a:pt x="1549" y="3111"/>
                  </a:lnTo>
                  <a:lnTo>
                    <a:pt x="2654" y="2654"/>
                  </a:lnTo>
                  <a:lnTo>
                    <a:pt x="3111" y="1562"/>
                  </a:lnTo>
                  <a:close/>
                </a:path>
              </a:pathLst>
            </a:custGeom>
            <a:solidFill>
              <a:srgbClr val="565658"/>
            </a:solidFill>
          </p:spPr>
          <p:txBody>
            <a:bodyPr wrap="square" lIns="0" tIns="0" rIns="0" bIns="0" rtlCol="0"/>
            <a:lstStyle/>
            <a:p/>
          </p:txBody>
        </p:sp>
        <p:sp>
          <p:nvSpPr>
            <p:cNvPr id="4813" name="object 4813" descr=""/>
            <p:cNvSpPr/>
            <p:nvPr/>
          </p:nvSpPr>
          <p:spPr>
            <a:xfrm>
              <a:off x="5605415" y="2439265"/>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4814" name="object 4814" descr=""/>
            <p:cNvSpPr/>
            <p:nvPr/>
          </p:nvSpPr>
          <p:spPr>
            <a:xfrm>
              <a:off x="5593255" y="244384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15" name="object 4815" descr=""/>
            <p:cNvSpPr/>
            <p:nvPr/>
          </p:nvSpPr>
          <p:spPr>
            <a:xfrm>
              <a:off x="5606531" y="2439261"/>
              <a:ext cx="9525" cy="0"/>
            </a:xfrm>
            <a:custGeom>
              <a:avLst/>
              <a:gdLst/>
              <a:ahLst/>
              <a:cxnLst/>
              <a:rect l="l" t="t" r="r" b="b"/>
              <a:pathLst>
                <a:path w="9525" h="0">
                  <a:moveTo>
                    <a:pt x="0" y="0"/>
                  </a:moveTo>
                  <a:lnTo>
                    <a:pt x="8928" y="0"/>
                  </a:lnTo>
                </a:path>
              </a:pathLst>
            </a:custGeom>
            <a:ln w="3175">
              <a:solidFill>
                <a:srgbClr val="565658"/>
              </a:solidFill>
            </a:ln>
          </p:spPr>
          <p:txBody>
            <a:bodyPr wrap="square" lIns="0" tIns="0" rIns="0" bIns="0" rtlCol="0"/>
            <a:lstStyle/>
            <a:p/>
          </p:txBody>
        </p:sp>
        <p:sp>
          <p:nvSpPr>
            <p:cNvPr id="4816" name="object 4816" descr=""/>
            <p:cNvSpPr/>
            <p:nvPr/>
          </p:nvSpPr>
          <p:spPr>
            <a:xfrm>
              <a:off x="5613905" y="244496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17" name="object 4817" descr=""/>
            <p:cNvSpPr/>
            <p:nvPr/>
          </p:nvSpPr>
          <p:spPr>
            <a:xfrm>
              <a:off x="5531162" y="2444843"/>
              <a:ext cx="41910" cy="0"/>
            </a:xfrm>
            <a:custGeom>
              <a:avLst/>
              <a:gdLst/>
              <a:ahLst/>
              <a:cxnLst/>
              <a:rect l="l" t="t" r="r" b="b"/>
              <a:pathLst>
                <a:path w="41910" h="0">
                  <a:moveTo>
                    <a:pt x="0" y="0"/>
                  </a:moveTo>
                  <a:lnTo>
                    <a:pt x="41313" y="0"/>
                  </a:lnTo>
                </a:path>
              </a:pathLst>
            </a:custGeom>
            <a:ln w="3175">
              <a:solidFill>
                <a:srgbClr val="565658"/>
              </a:solidFill>
            </a:ln>
          </p:spPr>
          <p:txBody>
            <a:bodyPr wrap="square" lIns="0" tIns="0" rIns="0" bIns="0" rtlCol="0"/>
            <a:lstStyle/>
            <a:p/>
          </p:txBody>
        </p:sp>
        <p:sp>
          <p:nvSpPr>
            <p:cNvPr id="4818" name="object 4818" descr=""/>
            <p:cNvSpPr/>
            <p:nvPr/>
          </p:nvSpPr>
          <p:spPr>
            <a:xfrm>
              <a:off x="5604858" y="244651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819" name="object 4819" descr=""/>
            <p:cNvSpPr/>
            <p:nvPr/>
          </p:nvSpPr>
          <p:spPr>
            <a:xfrm>
              <a:off x="5474769" y="2444843"/>
              <a:ext cx="13970" cy="0"/>
            </a:xfrm>
            <a:custGeom>
              <a:avLst/>
              <a:gdLst/>
              <a:ahLst/>
              <a:cxnLst/>
              <a:rect l="l" t="t" r="r" b="b"/>
              <a:pathLst>
                <a:path w="13970" h="0">
                  <a:moveTo>
                    <a:pt x="0" y="0"/>
                  </a:moveTo>
                  <a:lnTo>
                    <a:pt x="13411" y="0"/>
                  </a:lnTo>
                </a:path>
              </a:pathLst>
            </a:custGeom>
            <a:ln w="3175">
              <a:solidFill>
                <a:srgbClr val="565658"/>
              </a:solidFill>
            </a:ln>
          </p:spPr>
          <p:txBody>
            <a:bodyPr wrap="square" lIns="0" tIns="0" rIns="0" bIns="0" rtlCol="0"/>
            <a:lstStyle/>
            <a:p/>
          </p:txBody>
        </p:sp>
        <p:sp>
          <p:nvSpPr>
            <p:cNvPr id="4820" name="object 4820" descr=""/>
            <p:cNvSpPr/>
            <p:nvPr/>
          </p:nvSpPr>
          <p:spPr>
            <a:xfrm>
              <a:off x="5605415" y="2439261"/>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821" name="object 4821" descr=""/>
            <p:cNvSpPr/>
            <p:nvPr/>
          </p:nvSpPr>
          <p:spPr>
            <a:xfrm>
              <a:off x="5537855" y="2571018"/>
              <a:ext cx="34290" cy="0"/>
            </a:xfrm>
            <a:custGeom>
              <a:avLst/>
              <a:gdLst/>
              <a:ahLst/>
              <a:cxnLst/>
              <a:rect l="l" t="t" r="r" b="b"/>
              <a:pathLst>
                <a:path w="34289" h="0">
                  <a:moveTo>
                    <a:pt x="34061" y="0"/>
                  </a:moveTo>
                  <a:lnTo>
                    <a:pt x="0" y="0"/>
                  </a:lnTo>
                </a:path>
              </a:pathLst>
            </a:custGeom>
            <a:ln w="3175">
              <a:solidFill>
                <a:srgbClr val="565658"/>
              </a:solidFill>
            </a:ln>
          </p:spPr>
          <p:txBody>
            <a:bodyPr wrap="square" lIns="0" tIns="0" rIns="0" bIns="0" rtlCol="0"/>
            <a:lstStyle/>
            <a:p/>
          </p:txBody>
        </p:sp>
        <p:sp>
          <p:nvSpPr>
            <p:cNvPr id="4822" name="object 4822" descr=""/>
            <p:cNvSpPr/>
            <p:nvPr/>
          </p:nvSpPr>
          <p:spPr>
            <a:xfrm>
              <a:off x="5615461" y="2446514"/>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823" name="object 4823" descr=""/>
            <p:cNvSpPr/>
            <p:nvPr/>
          </p:nvSpPr>
          <p:spPr>
            <a:xfrm>
              <a:off x="5525587" y="2442610"/>
              <a:ext cx="67310" cy="0"/>
            </a:xfrm>
            <a:custGeom>
              <a:avLst/>
              <a:gdLst/>
              <a:ahLst/>
              <a:cxnLst/>
              <a:rect l="l" t="t" r="r" b="b"/>
              <a:pathLst>
                <a:path w="67310" h="0">
                  <a:moveTo>
                    <a:pt x="66992" y="0"/>
                  </a:moveTo>
                  <a:lnTo>
                    <a:pt x="0" y="0"/>
                  </a:lnTo>
                </a:path>
              </a:pathLst>
            </a:custGeom>
            <a:ln w="3175">
              <a:solidFill>
                <a:srgbClr val="565658"/>
              </a:solidFill>
            </a:ln>
          </p:spPr>
          <p:txBody>
            <a:bodyPr wrap="square" lIns="0" tIns="0" rIns="0" bIns="0" rtlCol="0"/>
            <a:lstStyle/>
            <a:p/>
          </p:txBody>
        </p:sp>
        <p:sp>
          <p:nvSpPr>
            <p:cNvPr id="4824" name="object 4824" descr=""/>
            <p:cNvSpPr/>
            <p:nvPr/>
          </p:nvSpPr>
          <p:spPr>
            <a:xfrm>
              <a:off x="5473653" y="2443169"/>
              <a:ext cx="0" cy="6985"/>
            </a:xfrm>
            <a:custGeom>
              <a:avLst/>
              <a:gdLst/>
              <a:ahLst/>
              <a:cxnLst/>
              <a:rect l="l" t="t" r="r" b="b"/>
              <a:pathLst>
                <a:path w="0" h="6985">
                  <a:moveTo>
                    <a:pt x="0" y="0"/>
                  </a:moveTo>
                  <a:lnTo>
                    <a:pt x="0" y="6692"/>
                  </a:lnTo>
                </a:path>
              </a:pathLst>
            </a:custGeom>
            <a:ln w="3175">
              <a:solidFill>
                <a:srgbClr val="565658"/>
              </a:solidFill>
            </a:ln>
          </p:spPr>
          <p:txBody>
            <a:bodyPr wrap="square" lIns="0" tIns="0" rIns="0" bIns="0" rtlCol="0"/>
            <a:lstStyle/>
            <a:p/>
          </p:txBody>
        </p:sp>
        <p:sp>
          <p:nvSpPr>
            <p:cNvPr id="4825" name="object 4825" descr=""/>
            <p:cNvSpPr/>
            <p:nvPr/>
          </p:nvSpPr>
          <p:spPr>
            <a:xfrm>
              <a:off x="5593814" y="25683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26" name="object 4826" descr=""/>
            <p:cNvSpPr/>
            <p:nvPr/>
          </p:nvSpPr>
          <p:spPr>
            <a:xfrm>
              <a:off x="5604858" y="24465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827" name="object 4827" descr=""/>
            <p:cNvSpPr/>
            <p:nvPr/>
          </p:nvSpPr>
          <p:spPr>
            <a:xfrm>
              <a:off x="5473649" y="2446516"/>
              <a:ext cx="13335" cy="0"/>
            </a:xfrm>
            <a:custGeom>
              <a:avLst/>
              <a:gdLst/>
              <a:ahLst/>
              <a:cxnLst/>
              <a:rect l="l" t="t" r="r" b="b"/>
              <a:pathLst>
                <a:path w="13335" h="0">
                  <a:moveTo>
                    <a:pt x="12852" y="0"/>
                  </a:moveTo>
                  <a:lnTo>
                    <a:pt x="0" y="0"/>
                  </a:lnTo>
                </a:path>
              </a:pathLst>
            </a:custGeom>
            <a:ln w="3175">
              <a:solidFill>
                <a:srgbClr val="565658"/>
              </a:solidFill>
            </a:ln>
          </p:spPr>
          <p:txBody>
            <a:bodyPr wrap="square" lIns="0" tIns="0" rIns="0" bIns="0" rtlCol="0"/>
            <a:lstStyle/>
            <a:p/>
          </p:txBody>
        </p:sp>
        <p:sp>
          <p:nvSpPr>
            <p:cNvPr id="4828" name="object 4828" descr=""/>
            <p:cNvSpPr/>
            <p:nvPr/>
          </p:nvSpPr>
          <p:spPr>
            <a:xfrm>
              <a:off x="5500452" y="2569902"/>
              <a:ext cx="32384" cy="0"/>
            </a:xfrm>
            <a:custGeom>
              <a:avLst/>
              <a:gdLst/>
              <a:ahLst/>
              <a:cxnLst/>
              <a:rect l="l" t="t" r="r" b="b"/>
              <a:pathLst>
                <a:path w="32385" h="0">
                  <a:moveTo>
                    <a:pt x="32385" y="0"/>
                  </a:moveTo>
                  <a:lnTo>
                    <a:pt x="0" y="0"/>
                  </a:lnTo>
                </a:path>
              </a:pathLst>
            </a:custGeom>
            <a:ln w="3175">
              <a:solidFill>
                <a:srgbClr val="565658"/>
              </a:solidFill>
            </a:ln>
          </p:spPr>
          <p:txBody>
            <a:bodyPr wrap="square" lIns="0" tIns="0" rIns="0" bIns="0" rtlCol="0"/>
            <a:lstStyle/>
            <a:p/>
          </p:txBody>
        </p:sp>
        <p:sp>
          <p:nvSpPr>
            <p:cNvPr id="4829" name="object 4829" descr=""/>
            <p:cNvSpPr/>
            <p:nvPr/>
          </p:nvSpPr>
          <p:spPr>
            <a:xfrm>
              <a:off x="5530601" y="2444843"/>
              <a:ext cx="64135" cy="0"/>
            </a:xfrm>
            <a:custGeom>
              <a:avLst/>
              <a:gdLst/>
              <a:ahLst/>
              <a:cxnLst/>
              <a:rect l="l" t="t" r="r" b="b"/>
              <a:pathLst>
                <a:path w="64135" h="0">
                  <a:moveTo>
                    <a:pt x="63652" y="0"/>
                  </a:moveTo>
                  <a:lnTo>
                    <a:pt x="0" y="0"/>
                  </a:lnTo>
                </a:path>
              </a:pathLst>
            </a:custGeom>
            <a:ln w="3175">
              <a:solidFill>
                <a:srgbClr val="565658"/>
              </a:solidFill>
            </a:ln>
          </p:spPr>
          <p:txBody>
            <a:bodyPr wrap="square" lIns="0" tIns="0" rIns="0" bIns="0" rtlCol="0"/>
            <a:lstStyle/>
            <a:p/>
          </p:txBody>
        </p:sp>
        <p:sp>
          <p:nvSpPr>
            <p:cNvPr id="4830" name="object 4830" descr=""/>
            <p:cNvSpPr/>
            <p:nvPr/>
          </p:nvSpPr>
          <p:spPr>
            <a:xfrm>
              <a:off x="5597605" y="2439261"/>
              <a:ext cx="8255" cy="7620"/>
            </a:xfrm>
            <a:custGeom>
              <a:avLst/>
              <a:gdLst/>
              <a:ahLst/>
              <a:cxnLst/>
              <a:rect l="l" t="t" r="r" b="b"/>
              <a:pathLst>
                <a:path w="8254" h="7619">
                  <a:moveTo>
                    <a:pt x="7810" y="0"/>
                  </a:moveTo>
                  <a:lnTo>
                    <a:pt x="0" y="0"/>
                  </a:lnTo>
                  <a:lnTo>
                    <a:pt x="0" y="7251"/>
                  </a:lnTo>
                </a:path>
              </a:pathLst>
            </a:custGeom>
            <a:ln w="3175">
              <a:solidFill>
                <a:srgbClr val="565658"/>
              </a:solidFill>
            </a:ln>
          </p:spPr>
          <p:txBody>
            <a:bodyPr wrap="square" lIns="0" tIns="0" rIns="0" bIns="0" rtlCol="0"/>
            <a:lstStyle/>
            <a:p/>
          </p:txBody>
        </p:sp>
        <p:sp>
          <p:nvSpPr>
            <p:cNvPr id="4831" name="object 4831" descr=""/>
            <p:cNvSpPr/>
            <p:nvPr/>
          </p:nvSpPr>
          <p:spPr>
            <a:xfrm>
              <a:off x="5605974" y="2446516"/>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4832" name="object 4832" descr=""/>
            <p:cNvSpPr/>
            <p:nvPr/>
          </p:nvSpPr>
          <p:spPr>
            <a:xfrm>
              <a:off x="5477002" y="2442610"/>
              <a:ext cx="16510" cy="0"/>
            </a:xfrm>
            <a:custGeom>
              <a:avLst/>
              <a:gdLst/>
              <a:ahLst/>
              <a:cxnLst/>
              <a:rect l="l" t="t" r="r" b="b"/>
              <a:pathLst>
                <a:path w="16510" h="0">
                  <a:moveTo>
                    <a:pt x="0" y="0"/>
                  </a:moveTo>
                  <a:lnTo>
                    <a:pt x="16192" y="0"/>
                  </a:lnTo>
                </a:path>
              </a:pathLst>
            </a:custGeom>
            <a:ln w="3175">
              <a:solidFill>
                <a:srgbClr val="565658"/>
              </a:solidFill>
            </a:ln>
          </p:spPr>
          <p:txBody>
            <a:bodyPr wrap="square" lIns="0" tIns="0" rIns="0" bIns="0" rtlCol="0"/>
            <a:lstStyle/>
            <a:p/>
          </p:txBody>
        </p:sp>
        <p:sp>
          <p:nvSpPr>
            <p:cNvPr id="4833" name="object 4833" descr=""/>
            <p:cNvSpPr/>
            <p:nvPr/>
          </p:nvSpPr>
          <p:spPr>
            <a:xfrm>
              <a:off x="5615461" y="2439265"/>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4834" name="object 4834" descr=""/>
            <p:cNvSpPr/>
            <p:nvPr/>
          </p:nvSpPr>
          <p:spPr>
            <a:xfrm>
              <a:off x="5605973" y="244651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835" name="object 4835" descr=""/>
            <p:cNvSpPr/>
            <p:nvPr/>
          </p:nvSpPr>
          <p:spPr>
            <a:xfrm>
              <a:off x="5473653" y="2571576"/>
              <a:ext cx="121920" cy="0"/>
            </a:xfrm>
            <a:custGeom>
              <a:avLst/>
              <a:gdLst/>
              <a:ahLst/>
              <a:cxnLst/>
              <a:rect l="l" t="t" r="r" b="b"/>
              <a:pathLst>
                <a:path w="121920" h="0">
                  <a:moveTo>
                    <a:pt x="121716" y="0"/>
                  </a:moveTo>
                  <a:lnTo>
                    <a:pt x="0" y="0"/>
                  </a:lnTo>
                </a:path>
              </a:pathLst>
            </a:custGeom>
            <a:ln w="3175">
              <a:solidFill>
                <a:srgbClr val="565658"/>
              </a:solidFill>
            </a:ln>
          </p:spPr>
          <p:txBody>
            <a:bodyPr wrap="square" lIns="0" tIns="0" rIns="0" bIns="0" rtlCol="0"/>
            <a:lstStyle/>
            <a:p/>
          </p:txBody>
        </p:sp>
        <p:sp>
          <p:nvSpPr>
            <p:cNvPr id="4836" name="object 4836" descr=""/>
            <p:cNvSpPr/>
            <p:nvPr/>
          </p:nvSpPr>
          <p:spPr>
            <a:xfrm>
              <a:off x="5597602" y="2446516"/>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4837" name="object 4837" descr=""/>
            <p:cNvSpPr/>
            <p:nvPr/>
          </p:nvSpPr>
          <p:spPr>
            <a:xfrm>
              <a:off x="5606531" y="2439261"/>
              <a:ext cx="0" cy="7620"/>
            </a:xfrm>
            <a:custGeom>
              <a:avLst/>
              <a:gdLst/>
              <a:ahLst/>
              <a:cxnLst/>
              <a:rect l="l" t="t" r="r" b="b"/>
              <a:pathLst>
                <a:path w="0" h="7619">
                  <a:moveTo>
                    <a:pt x="0" y="0"/>
                  </a:moveTo>
                  <a:lnTo>
                    <a:pt x="0" y="7251"/>
                  </a:lnTo>
                </a:path>
              </a:pathLst>
            </a:custGeom>
            <a:ln w="3175">
              <a:solidFill>
                <a:srgbClr val="565658"/>
              </a:solidFill>
            </a:ln>
          </p:spPr>
          <p:txBody>
            <a:bodyPr wrap="square" lIns="0" tIns="0" rIns="0" bIns="0" rtlCol="0"/>
            <a:lstStyle/>
            <a:p/>
          </p:txBody>
        </p:sp>
        <p:sp>
          <p:nvSpPr>
            <p:cNvPr id="4838" name="object 4838" descr=""/>
            <p:cNvSpPr/>
            <p:nvPr/>
          </p:nvSpPr>
          <p:spPr>
            <a:xfrm>
              <a:off x="5473653" y="2467737"/>
              <a:ext cx="0" cy="78740"/>
            </a:xfrm>
            <a:custGeom>
              <a:avLst/>
              <a:gdLst/>
              <a:ahLst/>
              <a:cxnLst/>
              <a:rect l="l" t="t" r="r" b="b"/>
              <a:pathLst>
                <a:path w="0" h="78739">
                  <a:moveTo>
                    <a:pt x="0" y="0"/>
                  </a:moveTo>
                  <a:lnTo>
                    <a:pt x="0" y="78714"/>
                  </a:lnTo>
                </a:path>
              </a:pathLst>
            </a:custGeom>
            <a:ln w="3175">
              <a:solidFill>
                <a:srgbClr val="565658"/>
              </a:solidFill>
            </a:ln>
          </p:spPr>
          <p:txBody>
            <a:bodyPr wrap="square" lIns="0" tIns="0" rIns="0" bIns="0" rtlCol="0"/>
            <a:lstStyle/>
            <a:p/>
          </p:txBody>
        </p:sp>
        <p:sp>
          <p:nvSpPr>
            <p:cNvPr id="4839" name="object 4839" descr=""/>
            <p:cNvSpPr/>
            <p:nvPr/>
          </p:nvSpPr>
          <p:spPr>
            <a:xfrm>
              <a:off x="5630542" y="252858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840" name="object 4840" descr=""/>
            <p:cNvSpPr/>
            <p:nvPr/>
          </p:nvSpPr>
          <p:spPr>
            <a:xfrm>
              <a:off x="5612231" y="252368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41" name="object 4841" descr=""/>
            <p:cNvSpPr/>
            <p:nvPr/>
          </p:nvSpPr>
          <p:spPr>
            <a:xfrm>
              <a:off x="5608762" y="2485597"/>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842" name="object 4842" descr=""/>
            <p:cNvSpPr/>
            <p:nvPr/>
          </p:nvSpPr>
          <p:spPr>
            <a:xfrm>
              <a:off x="5630103" y="248404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43" name="object 4843" descr=""/>
            <p:cNvSpPr/>
            <p:nvPr/>
          </p:nvSpPr>
          <p:spPr>
            <a:xfrm>
              <a:off x="5608764" y="2528589"/>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844" name="object 4844" descr=""/>
            <p:cNvSpPr/>
            <p:nvPr/>
          </p:nvSpPr>
          <p:spPr>
            <a:xfrm>
              <a:off x="5613784" y="2525241"/>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4845" name="object 4845" descr=""/>
            <p:cNvSpPr/>
            <p:nvPr/>
          </p:nvSpPr>
          <p:spPr>
            <a:xfrm>
              <a:off x="5626636" y="2488951"/>
              <a:ext cx="0" cy="36830"/>
            </a:xfrm>
            <a:custGeom>
              <a:avLst/>
              <a:gdLst/>
              <a:ahLst/>
              <a:cxnLst/>
              <a:rect l="l" t="t" r="r" b="b"/>
              <a:pathLst>
                <a:path w="0" h="36830">
                  <a:moveTo>
                    <a:pt x="0" y="0"/>
                  </a:moveTo>
                  <a:lnTo>
                    <a:pt x="0" y="36283"/>
                  </a:lnTo>
                </a:path>
              </a:pathLst>
            </a:custGeom>
            <a:ln w="3175">
              <a:solidFill>
                <a:srgbClr val="565658"/>
              </a:solidFill>
            </a:ln>
          </p:spPr>
          <p:txBody>
            <a:bodyPr wrap="square" lIns="0" tIns="0" rIns="0" bIns="0" rtlCol="0"/>
            <a:lstStyle/>
            <a:p/>
          </p:txBody>
        </p:sp>
        <p:sp>
          <p:nvSpPr>
            <p:cNvPr id="4846" name="object 4846" descr=""/>
            <p:cNvSpPr/>
            <p:nvPr/>
          </p:nvSpPr>
          <p:spPr>
            <a:xfrm>
              <a:off x="5613787" y="2488951"/>
              <a:ext cx="0" cy="36830"/>
            </a:xfrm>
            <a:custGeom>
              <a:avLst/>
              <a:gdLst/>
              <a:ahLst/>
              <a:cxnLst/>
              <a:rect l="l" t="t" r="r" b="b"/>
              <a:pathLst>
                <a:path w="0" h="36830">
                  <a:moveTo>
                    <a:pt x="0" y="0"/>
                  </a:moveTo>
                  <a:lnTo>
                    <a:pt x="0" y="0"/>
                  </a:lnTo>
                  <a:lnTo>
                    <a:pt x="0" y="36283"/>
                  </a:lnTo>
                </a:path>
              </a:pathLst>
            </a:custGeom>
            <a:ln w="3175">
              <a:solidFill>
                <a:srgbClr val="565658"/>
              </a:solidFill>
            </a:ln>
          </p:spPr>
          <p:txBody>
            <a:bodyPr wrap="square" lIns="0" tIns="0" rIns="0" bIns="0" rtlCol="0"/>
            <a:lstStyle/>
            <a:p/>
          </p:txBody>
        </p:sp>
        <p:sp>
          <p:nvSpPr>
            <p:cNvPr id="4847" name="object 4847" descr=""/>
            <p:cNvSpPr/>
            <p:nvPr/>
          </p:nvSpPr>
          <p:spPr>
            <a:xfrm>
              <a:off x="5630103" y="252703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48" name="object 4848" descr=""/>
            <p:cNvSpPr/>
            <p:nvPr/>
          </p:nvSpPr>
          <p:spPr>
            <a:xfrm>
              <a:off x="5608204" y="2531380"/>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849" name="object 4849" descr=""/>
            <p:cNvSpPr/>
            <p:nvPr/>
          </p:nvSpPr>
          <p:spPr>
            <a:xfrm>
              <a:off x="5630541" y="2485597"/>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850" name="object 4850" descr=""/>
            <p:cNvSpPr/>
            <p:nvPr/>
          </p:nvSpPr>
          <p:spPr>
            <a:xfrm>
              <a:off x="5605415" y="2488951"/>
              <a:ext cx="0" cy="36830"/>
            </a:xfrm>
            <a:custGeom>
              <a:avLst/>
              <a:gdLst/>
              <a:ahLst/>
              <a:cxnLst/>
              <a:rect l="l" t="t" r="r" b="b"/>
              <a:pathLst>
                <a:path w="0" h="36830">
                  <a:moveTo>
                    <a:pt x="0" y="0"/>
                  </a:moveTo>
                  <a:lnTo>
                    <a:pt x="0" y="36283"/>
                  </a:lnTo>
                </a:path>
              </a:pathLst>
            </a:custGeom>
            <a:ln w="3175">
              <a:solidFill>
                <a:srgbClr val="565658"/>
              </a:solidFill>
            </a:ln>
          </p:spPr>
          <p:txBody>
            <a:bodyPr wrap="square" lIns="0" tIns="0" rIns="0" bIns="0" rtlCol="0"/>
            <a:lstStyle/>
            <a:p/>
          </p:txBody>
        </p:sp>
        <p:sp>
          <p:nvSpPr>
            <p:cNvPr id="4851" name="object 4851" descr=""/>
            <p:cNvSpPr/>
            <p:nvPr/>
          </p:nvSpPr>
          <p:spPr>
            <a:xfrm>
              <a:off x="5608205" y="2482807"/>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852" name="object 4852" descr=""/>
            <p:cNvSpPr/>
            <p:nvPr/>
          </p:nvSpPr>
          <p:spPr>
            <a:xfrm>
              <a:off x="5613787" y="2488957"/>
              <a:ext cx="0" cy="36830"/>
            </a:xfrm>
            <a:custGeom>
              <a:avLst/>
              <a:gdLst/>
              <a:ahLst/>
              <a:cxnLst/>
              <a:rect l="l" t="t" r="r" b="b"/>
              <a:pathLst>
                <a:path w="0" h="36830">
                  <a:moveTo>
                    <a:pt x="0" y="36283"/>
                  </a:moveTo>
                  <a:lnTo>
                    <a:pt x="0" y="0"/>
                  </a:lnTo>
                </a:path>
              </a:pathLst>
            </a:custGeom>
            <a:ln w="3175">
              <a:solidFill>
                <a:srgbClr val="565658"/>
              </a:solidFill>
            </a:ln>
          </p:spPr>
          <p:txBody>
            <a:bodyPr wrap="square" lIns="0" tIns="0" rIns="0" bIns="0" rtlCol="0"/>
            <a:lstStyle/>
            <a:p/>
          </p:txBody>
        </p:sp>
        <p:sp>
          <p:nvSpPr>
            <p:cNvPr id="4853" name="object 4853" descr=""/>
            <p:cNvSpPr/>
            <p:nvPr/>
          </p:nvSpPr>
          <p:spPr>
            <a:xfrm>
              <a:off x="5635565" y="2488957"/>
              <a:ext cx="0" cy="36830"/>
            </a:xfrm>
            <a:custGeom>
              <a:avLst/>
              <a:gdLst/>
              <a:ahLst/>
              <a:cxnLst/>
              <a:rect l="l" t="t" r="r" b="b"/>
              <a:pathLst>
                <a:path w="0" h="36830">
                  <a:moveTo>
                    <a:pt x="0" y="36283"/>
                  </a:moveTo>
                  <a:lnTo>
                    <a:pt x="0" y="0"/>
                  </a:lnTo>
                </a:path>
              </a:pathLst>
            </a:custGeom>
            <a:ln w="3175">
              <a:solidFill>
                <a:srgbClr val="565658"/>
              </a:solidFill>
            </a:ln>
          </p:spPr>
          <p:txBody>
            <a:bodyPr wrap="square" lIns="0" tIns="0" rIns="0" bIns="0" rtlCol="0"/>
            <a:lstStyle/>
            <a:p/>
          </p:txBody>
        </p:sp>
        <p:sp>
          <p:nvSpPr>
            <p:cNvPr id="4854" name="object 4854" descr=""/>
            <p:cNvSpPr/>
            <p:nvPr/>
          </p:nvSpPr>
          <p:spPr>
            <a:xfrm>
              <a:off x="5602062" y="2488957"/>
              <a:ext cx="3810" cy="36830"/>
            </a:xfrm>
            <a:custGeom>
              <a:avLst/>
              <a:gdLst/>
              <a:ahLst/>
              <a:cxnLst/>
              <a:rect l="l" t="t" r="r" b="b"/>
              <a:pathLst>
                <a:path w="3810" h="36830">
                  <a:moveTo>
                    <a:pt x="3352" y="36283"/>
                  </a:moveTo>
                  <a:lnTo>
                    <a:pt x="0" y="36283"/>
                  </a:lnTo>
                  <a:lnTo>
                    <a:pt x="0" y="0"/>
                  </a:lnTo>
                  <a:lnTo>
                    <a:pt x="3352" y="0"/>
                  </a:lnTo>
                </a:path>
              </a:pathLst>
            </a:custGeom>
            <a:ln w="3175">
              <a:solidFill>
                <a:srgbClr val="565658"/>
              </a:solidFill>
            </a:ln>
          </p:spPr>
          <p:txBody>
            <a:bodyPr wrap="square" lIns="0" tIns="0" rIns="0" bIns="0" rtlCol="0"/>
            <a:lstStyle/>
            <a:p/>
          </p:txBody>
        </p:sp>
        <p:sp>
          <p:nvSpPr>
            <p:cNvPr id="4855" name="object 4855" descr=""/>
            <p:cNvSpPr/>
            <p:nvPr/>
          </p:nvSpPr>
          <p:spPr>
            <a:xfrm>
              <a:off x="5635565" y="2488957"/>
              <a:ext cx="0" cy="36830"/>
            </a:xfrm>
            <a:custGeom>
              <a:avLst/>
              <a:gdLst/>
              <a:ahLst/>
              <a:cxnLst/>
              <a:rect l="l" t="t" r="r" b="b"/>
              <a:pathLst>
                <a:path w="0" h="36830">
                  <a:moveTo>
                    <a:pt x="0" y="36283"/>
                  </a:moveTo>
                  <a:lnTo>
                    <a:pt x="0" y="36283"/>
                  </a:lnTo>
                  <a:lnTo>
                    <a:pt x="0" y="0"/>
                  </a:lnTo>
                </a:path>
              </a:pathLst>
            </a:custGeom>
            <a:ln w="3175">
              <a:solidFill>
                <a:srgbClr val="565658"/>
              </a:solidFill>
            </a:ln>
          </p:spPr>
          <p:txBody>
            <a:bodyPr wrap="square" lIns="0" tIns="0" rIns="0" bIns="0" rtlCol="0"/>
            <a:lstStyle/>
            <a:p/>
          </p:txBody>
        </p:sp>
        <p:sp>
          <p:nvSpPr>
            <p:cNvPr id="4856" name="object 4856" descr=""/>
            <p:cNvSpPr/>
            <p:nvPr/>
          </p:nvSpPr>
          <p:spPr>
            <a:xfrm>
              <a:off x="5613784" y="2488951"/>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4857" name="object 4857" descr=""/>
            <p:cNvSpPr/>
            <p:nvPr/>
          </p:nvSpPr>
          <p:spPr>
            <a:xfrm>
              <a:off x="5699771" y="2509606"/>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4858" name="object 4858" descr=""/>
            <p:cNvSpPr/>
            <p:nvPr/>
          </p:nvSpPr>
          <p:spPr>
            <a:xfrm>
              <a:off x="5597043" y="2439265"/>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4859" name="object 4859" descr=""/>
            <p:cNvSpPr/>
            <p:nvPr/>
          </p:nvSpPr>
          <p:spPr>
            <a:xfrm>
              <a:off x="5699328" y="2509177"/>
              <a:ext cx="240029" cy="5080"/>
            </a:xfrm>
            <a:custGeom>
              <a:avLst/>
              <a:gdLst/>
              <a:ahLst/>
              <a:cxnLst/>
              <a:rect l="l" t="t" r="r" b="b"/>
              <a:pathLst>
                <a:path w="240029" h="5080">
                  <a:moveTo>
                    <a:pt x="3111" y="1549"/>
                  </a:moveTo>
                  <a:lnTo>
                    <a:pt x="2654" y="457"/>
                  </a:lnTo>
                  <a:lnTo>
                    <a:pt x="1549" y="0"/>
                  </a:lnTo>
                  <a:lnTo>
                    <a:pt x="457" y="457"/>
                  </a:lnTo>
                  <a:lnTo>
                    <a:pt x="0" y="1549"/>
                  </a:lnTo>
                  <a:lnTo>
                    <a:pt x="457" y="2654"/>
                  </a:lnTo>
                  <a:lnTo>
                    <a:pt x="1549" y="3111"/>
                  </a:lnTo>
                  <a:lnTo>
                    <a:pt x="2654" y="2654"/>
                  </a:lnTo>
                  <a:lnTo>
                    <a:pt x="3111" y="1549"/>
                  </a:lnTo>
                  <a:close/>
                </a:path>
                <a:path w="240029" h="5080">
                  <a:moveTo>
                    <a:pt x="239826" y="3225"/>
                  </a:moveTo>
                  <a:lnTo>
                    <a:pt x="239369" y="2120"/>
                  </a:lnTo>
                  <a:lnTo>
                    <a:pt x="238264" y="1676"/>
                  </a:lnTo>
                  <a:lnTo>
                    <a:pt x="237159" y="2120"/>
                  </a:lnTo>
                  <a:lnTo>
                    <a:pt x="236715" y="3225"/>
                  </a:lnTo>
                  <a:lnTo>
                    <a:pt x="237159" y="4330"/>
                  </a:lnTo>
                  <a:lnTo>
                    <a:pt x="238264" y="4787"/>
                  </a:lnTo>
                  <a:lnTo>
                    <a:pt x="239369" y="4330"/>
                  </a:lnTo>
                  <a:lnTo>
                    <a:pt x="239826" y="3225"/>
                  </a:lnTo>
                  <a:close/>
                </a:path>
              </a:pathLst>
            </a:custGeom>
            <a:solidFill>
              <a:srgbClr val="565658"/>
            </a:solidFill>
          </p:spPr>
          <p:txBody>
            <a:bodyPr wrap="square" lIns="0" tIns="0" rIns="0" bIns="0" rtlCol="0"/>
            <a:lstStyle/>
            <a:p/>
          </p:txBody>
        </p:sp>
        <p:sp>
          <p:nvSpPr>
            <p:cNvPr id="4860" name="object 4860" descr=""/>
            <p:cNvSpPr/>
            <p:nvPr/>
          </p:nvSpPr>
          <p:spPr>
            <a:xfrm>
              <a:off x="5697540" y="2508486"/>
              <a:ext cx="0" cy="5080"/>
            </a:xfrm>
            <a:custGeom>
              <a:avLst/>
              <a:gdLst/>
              <a:ahLst/>
              <a:cxnLst/>
              <a:rect l="l" t="t" r="r" b="b"/>
              <a:pathLst>
                <a:path w="0" h="5080">
                  <a:moveTo>
                    <a:pt x="0" y="4470"/>
                  </a:moveTo>
                  <a:lnTo>
                    <a:pt x="0" y="4470"/>
                  </a:lnTo>
                  <a:lnTo>
                    <a:pt x="0" y="0"/>
                  </a:lnTo>
                </a:path>
              </a:pathLst>
            </a:custGeom>
            <a:ln w="3175">
              <a:solidFill>
                <a:srgbClr val="565658"/>
              </a:solidFill>
            </a:ln>
          </p:spPr>
          <p:txBody>
            <a:bodyPr wrap="square" lIns="0" tIns="0" rIns="0" bIns="0" rtlCol="0"/>
            <a:lstStyle/>
            <a:p/>
          </p:txBody>
        </p:sp>
        <p:sp>
          <p:nvSpPr>
            <p:cNvPr id="4861" name="object 4861" descr=""/>
            <p:cNvSpPr/>
            <p:nvPr/>
          </p:nvSpPr>
          <p:spPr>
            <a:xfrm>
              <a:off x="5695984" y="250637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62" name="object 4862" descr=""/>
            <p:cNvSpPr/>
            <p:nvPr/>
          </p:nvSpPr>
          <p:spPr>
            <a:xfrm>
              <a:off x="5597043" y="243926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4863" name="object 4863" descr=""/>
            <p:cNvSpPr/>
            <p:nvPr/>
          </p:nvSpPr>
          <p:spPr>
            <a:xfrm>
              <a:off x="5937599" y="250235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864" name="object 4864" descr=""/>
            <p:cNvSpPr/>
            <p:nvPr/>
          </p:nvSpPr>
          <p:spPr>
            <a:xfrm>
              <a:off x="5697540" y="250793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865" name="object 4865" descr=""/>
            <p:cNvSpPr/>
            <p:nvPr/>
          </p:nvSpPr>
          <p:spPr>
            <a:xfrm>
              <a:off x="5938728" y="2510723"/>
              <a:ext cx="1905" cy="1270"/>
            </a:xfrm>
            <a:custGeom>
              <a:avLst/>
              <a:gdLst/>
              <a:ahLst/>
              <a:cxnLst/>
              <a:rect l="l" t="t" r="r" b="b"/>
              <a:pathLst>
                <a:path w="1904" h="1269">
                  <a:moveTo>
                    <a:pt x="0" y="1117"/>
                  </a:moveTo>
                  <a:lnTo>
                    <a:pt x="1663" y="0"/>
                  </a:lnTo>
                </a:path>
              </a:pathLst>
            </a:custGeom>
            <a:ln w="3175">
              <a:solidFill>
                <a:srgbClr val="565658"/>
              </a:solidFill>
            </a:ln>
          </p:spPr>
          <p:txBody>
            <a:bodyPr wrap="square" lIns="0" tIns="0" rIns="0" bIns="0" rtlCol="0"/>
            <a:lstStyle/>
            <a:p/>
          </p:txBody>
        </p:sp>
        <p:sp>
          <p:nvSpPr>
            <p:cNvPr id="4866" name="object 4866" descr=""/>
            <p:cNvSpPr/>
            <p:nvPr/>
          </p:nvSpPr>
          <p:spPr>
            <a:xfrm>
              <a:off x="5698098" y="250849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4867" name="object 4867" descr=""/>
            <p:cNvSpPr/>
            <p:nvPr/>
          </p:nvSpPr>
          <p:spPr>
            <a:xfrm>
              <a:off x="5613895" y="2444965"/>
              <a:ext cx="3175" cy="5715"/>
            </a:xfrm>
            <a:custGeom>
              <a:avLst/>
              <a:gdLst/>
              <a:ahLst/>
              <a:cxnLst/>
              <a:rect l="l" t="t" r="r" b="b"/>
              <a:pathLst>
                <a:path w="3175" h="5714">
                  <a:moveTo>
                    <a:pt x="3111" y="1562"/>
                  </a:moveTo>
                  <a:lnTo>
                    <a:pt x="2654" y="457"/>
                  </a:lnTo>
                  <a:lnTo>
                    <a:pt x="1562" y="0"/>
                  </a:lnTo>
                  <a:lnTo>
                    <a:pt x="457" y="457"/>
                  </a:lnTo>
                  <a:lnTo>
                    <a:pt x="0" y="1562"/>
                  </a:lnTo>
                  <a:lnTo>
                    <a:pt x="457" y="2654"/>
                  </a:lnTo>
                  <a:lnTo>
                    <a:pt x="0" y="3784"/>
                  </a:lnTo>
                  <a:lnTo>
                    <a:pt x="457" y="4889"/>
                  </a:lnTo>
                  <a:lnTo>
                    <a:pt x="1562" y="5346"/>
                  </a:lnTo>
                  <a:lnTo>
                    <a:pt x="2654" y="4889"/>
                  </a:lnTo>
                  <a:lnTo>
                    <a:pt x="3111" y="3784"/>
                  </a:lnTo>
                  <a:lnTo>
                    <a:pt x="2654" y="2692"/>
                  </a:lnTo>
                  <a:lnTo>
                    <a:pt x="3111" y="1562"/>
                  </a:lnTo>
                  <a:close/>
                </a:path>
              </a:pathLst>
            </a:custGeom>
            <a:solidFill>
              <a:srgbClr val="565658"/>
            </a:solidFill>
          </p:spPr>
          <p:txBody>
            <a:bodyPr wrap="square" lIns="0" tIns="0" rIns="0" bIns="0" rtlCol="0"/>
            <a:lstStyle/>
            <a:p/>
          </p:txBody>
        </p:sp>
        <p:sp>
          <p:nvSpPr>
            <p:cNvPr id="4868" name="object 4868" descr=""/>
            <p:cNvSpPr/>
            <p:nvPr/>
          </p:nvSpPr>
          <p:spPr>
            <a:xfrm>
              <a:off x="5699213" y="2507931"/>
              <a:ext cx="635" cy="1905"/>
            </a:xfrm>
            <a:custGeom>
              <a:avLst/>
              <a:gdLst/>
              <a:ahLst/>
              <a:cxnLst/>
              <a:rect l="l" t="t" r="r" b="b"/>
              <a:pathLst>
                <a:path w="635" h="1905">
                  <a:moveTo>
                    <a:pt x="558" y="1676"/>
                  </a:moveTo>
                  <a:lnTo>
                    <a:pt x="0" y="0"/>
                  </a:lnTo>
                </a:path>
              </a:pathLst>
            </a:custGeom>
            <a:ln w="3175">
              <a:solidFill>
                <a:srgbClr val="565658"/>
              </a:solidFill>
            </a:ln>
          </p:spPr>
          <p:txBody>
            <a:bodyPr wrap="square" lIns="0" tIns="0" rIns="0" bIns="0" rtlCol="0"/>
            <a:lstStyle/>
            <a:p/>
          </p:txBody>
        </p:sp>
        <p:sp>
          <p:nvSpPr>
            <p:cNvPr id="4869" name="object 4869" descr=""/>
            <p:cNvSpPr/>
            <p:nvPr/>
          </p:nvSpPr>
          <p:spPr>
            <a:xfrm>
              <a:off x="5937731" y="250972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70" name="object 4870" descr=""/>
            <p:cNvSpPr/>
            <p:nvPr/>
          </p:nvSpPr>
          <p:spPr>
            <a:xfrm>
              <a:off x="5699213" y="2510721"/>
              <a:ext cx="1905" cy="2540"/>
            </a:xfrm>
            <a:custGeom>
              <a:avLst/>
              <a:gdLst/>
              <a:ahLst/>
              <a:cxnLst/>
              <a:rect l="l" t="t" r="r" b="b"/>
              <a:pathLst>
                <a:path w="1904" h="2539">
                  <a:moveTo>
                    <a:pt x="0" y="2235"/>
                  </a:moveTo>
                  <a:lnTo>
                    <a:pt x="558" y="1117"/>
                  </a:lnTo>
                  <a:lnTo>
                    <a:pt x="1676" y="0"/>
                  </a:lnTo>
                </a:path>
              </a:pathLst>
            </a:custGeom>
            <a:ln w="3175">
              <a:solidFill>
                <a:srgbClr val="565658"/>
              </a:solidFill>
            </a:ln>
          </p:spPr>
          <p:txBody>
            <a:bodyPr wrap="square" lIns="0" tIns="0" rIns="0" bIns="0" rtlCol="0"/>
            <a:lstStyle/>
            <a:p/>
          </p:txBody>
        </p:sp>
        <p:sp>
          <p:nvSpPr>
            <p:cNvPr id="4871" name="object 4871" descr=""/>
            <p:cNvSpPr/>
            <p:nvPr/>
          </p:nvSpPr>
          <p:spPr>
            <a:xfrm>
              <a:off x="6154350" y="251251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72" name="object 4872" descr=""/>
            <p:cNvSpPr/>
            <p:nvPr/>
          </p:nvSpPr>
          <p:spPr>
            <a:xfrm>
              <a:off x="6157022" y="2510166"/>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873" name="object 4873" descr=""/>
            <p:cNvSpPr/>
            <p:nvPr/>
          </p:nvSpPr>
          <p:spPr>
            <a:xfrm>
              <a:off x="6154350" y="249855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74" name="object 4874" descr=""/>
            <p:cNvSpPr/>
            <p:nvPr/>
          </p:nvSpPr>
          <p:spPr>
            <a:xfrm>
              <a:off x="6121289" y="2479458"/>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4875" name="object 4875" descr=""/>
            <p:cNvSpPr/>
            <p:nvPr/>
          </p:nvSpPr>
          <p:spPr>
            <a:xfrm>
              <a:off x="6119735" y="248515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76" name="object 4876" descr=""/>
            <p:cNvSpPr/>
            <p:nvPr/>
          </p:nvSpPr>
          <p:spPr>
            <a:xfrm>
              <a:off x="6158133" y="2506258"/>
              <a:ext cx="4445" cy="0"/>
            </a:xfrm>
            <a:custGeom>
              <a:avLst/>
              <a:gdLst/>
              <a:ahLst/>
              <a:cxnLst/>
              <a:rect l="l" t="t" r="r" b="b"/>
              <a:pathLst>
                <a:path w="4445" h="0">
                  <a:moveTo>
                    <a:pt x="3911" y="0"/>
                  </a:moveTo>
                  <a:lnTo>
                    <a:pt x="3911" y="0"/>
                  </a:lnTo>
                  <a:lnTo>
                    <a:pt x="0" y="0"/>
                  </a:lnTo>
                </a:path>
              </a:pathLst>
            </a:custGeom>
            <a:ln w="3175">
              <a:solidFill>
                <a:srgbClr val="565658"/>
              </a:solidFill>
            </a:ln>
          </p:spPr>
          <p:txBody>
            <a:bodyPr wrap="square" lIns="0" tIns="0" rIns="0" bIns="0" rtlCol="0"/>
            <a:lstStyle/>
            <a:p/>
          </p:txBody>
        </p:sp>
        <p:sp>
          <p:nvSpPr>
            <p:cNvPr id="4877" name="object 4877" descr=""/>
            <p:cNvSpPr/>
            <p:nvPr/>
          </p:nvSpPr>
          <p:spPr>
            <a:xfrm>
              <a:off x="6155906" y="250011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878" name="object 4878" descr=""/>
            <p:cNvSpPr/>
            <p:nvPr/>
          </p:nvSpPr>
          <p:spPr>
            <a:xfrm>
              <a:off x="6162045" y="25079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879" name="object 4879" descr=""/>
            <p:cNvSpPr/>
            <p:nvPr/>
          </p:nvSpPr>
          <p:spPr>
            <a:xfrm>
              <a:off x="6155906" y="2500669"/>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880" name="object 4880" descr=""/>
            <p:cNvSpPr/>
            <p:nvPr/>
          </p:nvSpPr>
          <p:spPr>
            <a:xfrm>
              <a:off x="6162045" y="2504022"/>
              <a:ext cx="0" cy="4445"/>
            </a:xfrm>
            <a:custGeom>
              <a:avLst/>
              <a:gdLst/>
              <a:ahLst/>
              <a:cxnLst/>
              <a:rect l="l" t="t" r="r" b="b"/>
              <a:pathLst>
                <a:path w="0" h="4444">
                  <a:moveTo>
                    <a:pt x="0" y="3911"/>
                  </a:moveTo>
                  <a:lnTo>
                    <a:pt x="0" y="2235"/>
                  </a:lnTo>
                  <a:lnTo>
                    <a:pt x="0" y="0"/>
                  </a:lnTo>
                </a:path>
              </a:pathLst>
            </a:custGeom>
            <a:ln w="3175">
              <a:solidFill>
                <a:srgbClr val="565658"/>
              </a:solidFill>
            </a:ln>
          </p:spPr>
          <p:txBody>
            <a:bodyPr wrap="square" lIns="0" tIns="0" rIns="0" bIns="0" rtlCol="0"/>
            <a:lstStyle/>
            <a:p/>
          </p:txBody>
        </p:sp>
        <p:sp>
          <p:nvSpPr>
            <p:cNvPr id="4881" name="object 4881" descr=""/>
            <p:cNvSpPr/>
            <p:nvPr/>
          </p:nvSpPr>
          <p:spPr>
            <a:xfrm>
              <a:off x="6148637" y="250011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882" name="object 4882" descr=""/>
            <p:cNvSpPr/>
            <p:nvPr/>
          </p:nvSpPr>
          <p:spPr>
            <a:xfrm>
              <a:off x="6148637" y="251351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883" name="object 4883" descr=""/>
            <p:cNvSpPr/>
            <p:nvPr/>
          </p:nvSpPr>
          <p:spPr>
            <a:xfrm>
              <a:off x="6157015" y="2504027"/>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4884" name="object 4884" descr=""/>
            <p:cNvSpPr/>
            <p:nvPr/>
          </p:nvSpPr>
          <p:spPr>
            <a:xfrm>
              <a:off x="6155906" y="251351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885" name="object 4885" descr=""/>
            <p:cNvSpPr/>
            <p:nvPr/>
          </p:nvSpPr>
          <p:spPr>
            <a:xfrm>
              <a:off x="6122965" y="2479458"/>
              <a:ext cx="26034" cy="0"/>
            </a:xfrm>
            <a:custGeom>
              <a:avLst/>
              <a:gdLst/>
              <a:ahLst/>
              <a:cxnLst/>
              <a:rect l="l" t="t" r="r" b="b"/>
              <a:pathLst>
                <a:path w="26035" h="0">
                  <a:moveTo>
                    <a:pt x="0" y="0"/>
                  </a:moveTo>
                  <a:lnTo>
                    <a:pt x="25666" y="0"/>
                  </a:lnTo>
                </a:path>
              </a:pathLst>
            </a:custGeom>
            <a:ln w="3175">
              <a:solidFill>
                <a:srgbClr val="565658"/>
              </a:solidFill>
            </a:ln>
          </p:spPr>
          <p:txBody>
            <a:bodyPr wrap="square" lIns="0" tIns="0" rIns="0" bIns="0" rtlCol="0"/>
            <a:lstStyle/>
            <a:p/>
          </p:txBody>
        </p:sp>
        <p:sp>
          <p:nvSpPr>
            <p:cNvPr id="4886" name="object 4886" descr=""/>
            <p:cNvSpPr/>
            <p:nvPr/>
          </p:nvSpPr>
          <p:spPr>
            <a:xfrm>
              <a:off x="6158138" y="2507934"/>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4887" name="object 4887" descr=""/>
            <p:cNvSpPr/>
            <p:nvPr/>
          </p:nvSpPr>
          <p:spPr>
            <a:xfrm>
              <a:off x="6087792" y="2536403"/>
              <a:ext cx="67945" cy="0"/>
            </a:xfrm>
            <a:custGeom>
              <a:avLst/>
              <a:gdLst/>
              <a:ahLst/>
              <a:cxnLst/>
              <a:rect l="l" t="t" r="r" b="b"/>
              <a:pathLst>
                <a:path w="67945" h="0">
                  <a:moveTo>
                    <a:pt x="0" y="0"/>
                  </a:moveTo>
                  <a:lnTo>
                    <a:pt x="67538" y="0"/>
                  </a:lnTo>
                </a:path>
              </a:pathLst>
            </a:custGeom>
            <a:ln w="3175">
              <a:solidFill>
                <a:srgbClr val="565658"/>
              </a:solidFill>
            </a:ln>
          </p:spPr>
          <p:txBody>
            <a:bodyPr wrap="square" lIns="0" tIns="0" rIns="0" bIns="0" rtlCol="0"/>
            <a:lstStyle/>
            <a:p/>
          </p:txBody>
        </p:sp>
        <p:sp>
          <p:nvSpPr>
            <p:cNvPr id="4888" name="object 4888" descr=""/>
            <p:cNvSpPr/>
            <p:nvPr/>
          </p:nvSpPr>
          <p:spPr>
            <a:xfrm>
              <a:off x="6121290" y="2479462"/>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4889" name="object 4889" descr=""/>
            <p:cNvSpPr/>
            <p:nvPr/>
          </p:nvSpPr>
          <p:spPr>
            <a:xfrm>
              <a:off x="6155906" y="2511279"/>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4890" name="object 4890" descr=""/>
            <p:cNvSpPr/>
            <p:nvPr/>
          </p:nvSpPr>
          <p:spPr>
            <a:xfrm>
              <a:off x="6087792" y="2479458"/>
              <a:ext cx="33655" cy="0"/>
            </a:xfrm>
            <a:custGeom>
              <a:avLst/>
              <a:gdLst/>
              <a:ahLst/>
              <a:cxnLst/>
              <a:rect l="l" t="t" r="r" b="b"/>
              <a:pathLst>
                <a:path w="33654" h="0">
                  <a:moveTo>
                    <a:pt x="0" y="0"/>
                  </a:moveTo>
                  <a:lnTo>
                    <a:pt x="33502" y="0"/>
                  </a:lnTo>
                </a:path>
              </a:pathLst>
            </a:custGeom>
            <a:ln w="3175">
              <a:solidFill>
                <a:srgbClr val="565658"/>
              </a:solidFill>
            </a:ln>
          </p:spPr>
          <p:txBody>
            <a:bodyPr wrap="square" lIns="0" tIns="0" rIns="0" bIns="0" rtlCol="0"/>
            <a:lstStyle/>
            <a:p/>
          </p:txBody>
        </p:sp>
        <p:sp>
          <p:nvSpPr>
            <p:cNvPr id="4891" name="object 4891" descr=""/>
            <p:cNvSpPr/>
            <p:nvPr/>
          </p:nvSpPr>
          <p:spPr>
            <a:xfrm>
              <a:off x="6148637" y="2500672"/>
              <a:ext cx="0" cy="13335"/>
            </a:xfrm>
            <a:custGeom>
              <a:avLst/>
              <a:gdLst/>
              <a:ahLst/>
              <a:cxnLst/>
              <a:rect l="l" t="t" r="r" b="b"/>
              <a:pathLst>
                <a:path w="0" h="13335">
                  <a:moveTo>
                    <a:pt x="0" y="0"/>
                  </a:moveTo>
                  <a:lnTo>
                    <a:pt x="0" y="12839"/>
                  </a:lnTo>
                </a:path>
              </a:pathLst>
            </a:custGeom>
            <a:ln w="3175">
              <a:solidFill>
                <a:srgbClr val="565658"/>
              </a:solidFill>
            </a:ln>
          </p:spPr>
          <p:txBody>
            <a:bodyPr wrap="square" lIns="0" tIns="0" rIns="0" bIns="0" rtlCol="0"/>
            <a:lstStyle/>
            <a:p/>
          </p:txBody>
        </p:sp>
        <p:sp>
          <p:nvSpPr>
            <p:cNvPr id="4892" name="object 4892" descr=""/>
            <p:cNvSpPr/>
            <p:nvPr/>
          </p:nvSpPr>
          <p:spPr>
            <a:xfrm>
              <a:off x="6160489" y="253484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893" name="object 4893" descr=""/>
            <p:cNvSpPr/>
            <p:nvPr/>
          </p:nvSpPr>
          <p:spPr>
            <a:xfrm>
              <a:off x="6150316" y="2487277"/>
              <a:ext cx="6985" cy="0"/>
            </a:xfrm>
            <a:custGeom>
              <a:avLst/>
              <a:gdLst/>
              <a:ahLst/>
              <a:cxnLst/>
              <a:rect l="l" t="t" r="r" b="b"/>
              <a:pathLst>
                <a:path w="6985" h="0">
                  <a:moveTo>
                    <a:pt x="6705" y="0"/>
                  </a:moveTo>
                  <a:lnTo>
                    <a:pt x="0" y="0"/>
                  </a:lnTo>
                </a:path>
              </a:pathLst>
            </a:custGeom>
            <a:ln w="3175">
              <a:solidFill>
                <a:srgbClr val="565658"/>
              </a:solidFill>
            </a:ln>
          </p:spPr>
          <p:txBody>
            <a:bodyPr wrap="square" lIns="0" tIns="0" rIns="0" bIns="0" rtlCol="0"/>
            <a:lstStyle/>
            <a:p/>
          </p:txBody>
        </p:sp>
        <p:sp>
          <p:nvSpPr>
            <p:cNvPr id="4894" name="object 4894" descr=""/>
            <p:cNvSpPr/>
            <p:nvPr/>
          </p:nvSpPr>
          <p:spPr>
            <a:xfrm>
              <a:off x="6157579" y="2478341"/>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4895" name="object 4895" descr=""/>
            <p:cNvSpPr/>
            <p:nvPr/>
          </p:nvSpPr>
          <p:spPr>
            <a:xfrm>
              <a:off x="6155335" y="2480015"/>
              <a:ext cx="3175" cy="0"/>
            </a:xfrm>
            <a:custGeom>
              <a:avLst/>
              <a:gdLst/>
              <a:ahLst/>
              <a:cxnLst/>
              <a:rect l="l" t="t" r="r" b="b"/>
              <a:pathLst>
                <a:path w="3175" h="0">
                  <a:moveTo>
                    <a:pt x="0" y="0"/>
                  </a:moveTo>
                  <a:lnTo>
                    <a:pt x="2806" y="0"/>
                  </a:lnTo>
                </a:path>
              </a:pathLst>
            </a:custGeom>
            <a:ln w="3175">
              <a:solidFill>
                <a:srgbClr val="565658"/>
              </a:solidFill>
            </a:ln>
          </p:spPr>
          <p:txBody>
            <a:bodyPr wrap="square" lIns="0" tIns="0" rIns="0" bIns="0" rtlCol="0"/>
            <a:lstStyle/>
            <a:p/>
          </p:txBody>
        </p:sp>
        <p:sp>
          <p:nvSpPr>
            <p:cNvPr id="4896" name="object 4896" descr=""/>
            <p:cNvSpPr/>
            <p:nvPr/>
          </p:nvSpPr>
          <p:spPr>
            <a:xfrm>
              <a:off x="6157684" y="2478468"/>
              <a:ext cx="6350" cy="31115"/>
            </a:xfrm>
            <a:custGeom>
              <a:avLst/>
              <a:gdLst/>
              <a:ahLst/>
              <a:cxnLst/>
              <a:rect l="l" t="t" r="r" b="b"/>
              <a:pathLst>
                <a:path w="6350" h="31114">
                  <a:moveTo>
                    <a:pt x="3111" y="1549"/>
                  </a:moveTo>
                  <a:lnTo>
                    <a:pt x="2654" y="457"/>
                  </a:lnTo>
                  <a:lnTo>
                    <a:pt x="1549" y="0"/>
                  </a:lnTo>
                  <a:lnTo>
                    <a:pt x="457" y="457"/>
                  </a:lnTo>
                  <a:lnTo>
                    <a:pt x="0" y="1549"/>
                  </a:lnTo>
                  <a:lnTo>
                    <a:pt x="457" y="2654"/>
                  </a:lnTo>
                  <a:lnTo>
                    <a:pt x="1549" y="3111"/>
                  </a:lnTo>
                  <a:lnTo>
                    <a:pt x="2654" y="2654"/>
                  </a:lnTo>
                  <a:lnTo>
                    <a:pt x="3111" y="1549"/>
                  </a:lnTo>
                  <a:close/>
                </a:path>
                <a:path w="6350" h="31114">
                  <a:moveTo>
                    <a:pt x="5905" y="29476"/>
                  </a:moveTo>
                  <a:lnTo>
                    <a:pt x="5461" y="28371"/>
                  </a:lnTo>
                  <a:lnTo>
                    <a:pt x="4356" y="27914"/>
                  </a:lnTo>
                  <a:lnTo>
                    <a:pt x="3251" y="28371"/>
                  </a:lnTo>
                  <a:lnTo>
                    <a:pt x="2794" y="29476"/>
                  </a:lnTo>
                  <a:lnTo>
                    <a:pt x="3251" y="30568"/>
                  </a:lnTo>
                  <a:lnTo>
                    <a:pt x="4356" y="31026"/>
                  </a:lnTo>
                  <a:lnTo>
                    <a:pt x="5461" y="30568"/>
                  </a:lnTo>
                  <a:lnTo>
                    <a:pt x="5905" y="29476"/>
                  </a:lnTo>
                  <a:close/>
                </a:path>
              </a:pathLst>
            </a:custGeom>
            <a:solidFill>
              <a:srgbClr val="565658"/>
            </a:solidFill>
          </p:spPr>
          <p:txBody>
            <a:bodyPr wrap="square" lIns="0" tIns="0" rIns="0" bIns="0" rtlCol="0"/>
            <a:lstStyle/>
            <a:p/>
          </p:txBody>
        </p:sp>
        <p:sp>
          <p:nvSpPr>
            <p:cNvPr id="4897" name="object 4897" descr=""/>
            <p:cNvSpPr/>
            <p:nvPr/>
          </p:nvSpPr>
          <p:spPr>
            <a:xfrm>
              <a:off x="6157022" y="2502904"/>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898" name="object 4898" descr=""/>
            <p:cNvSpPr/>
            <p:nvPr/>
          </p:nvSpPr>
          <p:spPr>
            <a:xfrm>
              <a:off x="6149214" y="2479458"/>
              <a:ext cx="5715" cy="0"/>
            </a:xfrm>
            <a:custGeom>
              <a:avLst/>
              <a:gdLst/>
              <a:ahLst/>
              <a:cxnLst/>
              <a:rect l="l" t="t" r="r" b="b"/>
              <a:pathLst>
                <a:path w="5714" h="0">
                  <a:moveTo>
                    <a:pt x="5562" y="0"/>
                  </a:moveTo>
                  <a:lnTo>
                    <a:pt x="0" y="0"/>
                  </a:lnTo>
                </a:path>
              </a:pathLst>
            </a:custGeom>
            <a:ln w="3175">
              <a:solidFill>
                <a:srgbClr val="565658"/>
              </a:solidFill>
            </a:ln>
          </p:spPr>
          <p:txBody>
            <a:bodyPr wrap="square" lIns="0" tIns="0" rIns="0" bIns="0" rtlCol="0"/>
            <a:lstStyle/>
            <a:p/>
          </p:txBody>
        </p:sp>
        <p:sp>
          <p:nvSpPr>
            <p:cNvPr id="4899" name="object 4899" descr=""/>
            <p:cNvSpPr/>
            <p:nvPr/>
          </p:nvSpPr>
          <p:spPr>
            <a:xfrm>
              <a:off x="6157022" y="2536403"/>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900" name="object 4900" descr=""/>
            <p:cNvSpPr/>
            <p:nvPr/>
          </p:nvSpPr>
          <p:spPr>
            <a:xfrm>
              <a:off x="6160489" y="247678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01" name="object 4901" descr=""/>
            <p:cNvSpPr/>
            <p:nvPr/>
          </p:nvSpPr>
          <p:spPr>
            <a:xfrm>
              <a:off x="6157015" y="2511281"/>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4902" name="object 4902" descr=""/>
            <p:cNvSpPr/>
            <p:nvPr/>
          </p:nvSpPr>
          <p:spPr>
            <a:xfrm>
              <a:off x="6155906" y="24794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03" name="object 4903" descr=""/>
            <p:cNvSpPr/>
            <p:nvPr/>
          </p:nvSpPr>
          <p:spPr>
            <a:xfrm>
              <a:off x="6160489" y="253484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04" name="object 4904" descr=""/>
            <p:cNvSpPr/>
            <p:nvPr/>
          </p:nvSpPr>
          <p:spPr>
            <a:xfrm>
              <a:off x="5503245" y="2614010"/>
              <a:ext cx="0" cy="12065"/>
            </a:xfrm>
            <a:custGeom>
              <a:avLst/>
              <a:gdLst/>
              <a:ahLst/>
              <a:cxnLst/>
              <a:rect l="l" t="t" r="r" b="b"/>
              <a:pathLst>
                <a:path w="0" h="12064">
                  <a:moveTo>
                    <a:pt x="0" y="0"/>
                  </a:moveTo>
                  <a:lnTo>
                    <a:pt x="0" y="11722"/>
                  </a:lnTo>
                </a:path>
              </a:pathLst>
            </a:custGeom>
            <a:ln w="3175">
              <a:solidFill>
                <a:srgbClr val="565658"/>
              </a:solidFill>
            </a:ln>
          </p:spPr>
          <p:txBody>
            <a:bodyPr wrap="square" lIns="0" tIns="0" rIns="0" bIns="0" rtlCol="0"/>
            <a:lstStyle/>
            <a:p/>
          </p:txBody>
        </p:sp>
        <p:sp>
          <p:nvSpPr>
            <p:cNvPr id="4905" name="object 4905" descr=""/>
            <p:cNvSpPr/>
            <p:nvPr/>
          </p:nvSpPr>
          <p:spPr>
            <a:xfrm>
              <a:off x="5493194" y="2614010"/>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4906" name="object 4906" descr=""/>
            <p:cNvSpPr/>
            <p:nvPr/>
          </p:nvSpPr>
          <p:spPr>
            <a:xfrm>
              <a:off x="5571913" y="2614010"/>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4907" name="object 4907" descr=""/>
            <p:cNvSpPr/>
            <p:nvPr/>
          </p:nvSpPr>
          <p:spPr>
            <a:xfrm>
              <a:off x="5501689" y="26124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08" name="object 4908" descr=""/>
            <p:cNvSpPr/>
            <p:nvPr/>
          </p:nvSpPr>
          <p:spPr>
            <a:xfrm>
              <a:off x="5565777" y="2614010"/>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4909" name="object 4909" descr=""/>
            <p:cNvSpPr/>
            <p:nvPr/>
          </p:nvSpPr>
          <p:spPr>
            <a:xfrm>
              <a:off x="5502127" y="261401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910" name="object 4910" descr=""/>
            <p:cNvSpPr/>
            <p:nvPr/>
          </p:nvSpPr>
          <p:spPr>
            <a:xfrm>
              <a:off x="5570800" y="2616801"/>
              <a:ext cx="0" cy="9525"/>
            </a:xfrm>
            <a:custGeom>
              <a:avLst/>
              <a:gdLst/>
              <a:ahLst/>
              <a:cxnLst/>
              <a:rect l="l" t="t" r="r" b="b"/>
              <a:pathLst>
                <a:path w="0" h="9525">
                  <a:moveTo>
                    <a:pt x="0" y="0"/>
                  </a:moveTo>
                  <a:lnTo>
                    <a:pt x="0" y="8940"/>
                  </a:lnTo>
                </a:path>
              </a:pathLst>
            </a:custGeom>
            <a:ln w="3175">
              <a:solidFill>
                <a:srgbClr val="565658"/>
              </a:solidFill>
            </a:ln>
          </p:spPr>
          <p:txBody>
            <a:bodyPr wrap="square" lIns="0" tIns="0" rIns="0" bIns="0" rtlCol="0"/>
            <a:lstStyle/>
            <a:p/>
          </p:txBody>
        </p:sp>
        <p:sp>
          <p:nvSpPr>
            <p:cNvPr id="4911" name="object 4911" descr=""/>
            <p:cNvSpPr/>
            <p:nvPr/>
          </p:nvSpPr>
          <p:spPr>
            <a:xfrm>
              <a:off x="5567566" y="2610777"/>
              <a:ext cx="35560" cy="36830"/>
            </a:xfrm>
            <a:custGeom>
              <a:avLst/>
              <a:gdLst/>
              <a:ahLst/>
              <a:cxnLst/>
              <a:rect l="l" t="t" r="r" b="b"/>
              <a:pathLst>
                <a:path w="35560" h="36830">
                  <a:moveTo>
                    <a:pt x="3111" y="35064"/>
                  </a:moveTo>
                  <a:lnTo>
                    <a:pt x="2654" y="33959"/>
                  </a:lnTo>
                  <a:lnTo>
                    <a:pt x="1549" y="33502"/>
                  </a:lnTo>
                  <a:lnTo>
                    <a:pt x="457" y="33959"/>
                  </a:lnTo>
                  <a:lnTo>
                    <a:pt x="0" y="35064"/>
                  </a:lnTo>
                  <a:lnTo>
                    <a:pt x="457" y="36169"/>
                  </a:lnTo>
                  <a:lnTo>
                    <a:pt x="1549" y="36614"/>
                  </a:lnTo>
                  <a:lnTo>
                    <a:pt x="2654" y="36169"/>
                  </a:lnTo>
                  <a:lnTo>
                    <a:pt x="3111" y="35064"/>
                  </a:lnTo>
                  <a:close/>
                </a:path>
                <a:path w="35560" h="36830">
                  <a:moveTo>
                    <a:pt x="26568" y="25006"/>
                  </a:moveTo>
                  <a:lnTo>
                    <a:pt x="26111" y="23914"/>
                  </a:lnTo>
                  <a:lnTo>
                    <a:pt x="25006" y="23456"/>
                  </a:lnTo>
                  <a:lnTo>
                    <a:pt x="23901" y="23914"/>
                  </a:lnTo>
                  <a:lnTo>
                    <a:pt x="23456" y="25006"/>
                  </a:lnTo>
                  <a:lnTo>
                    <a:pt x="23901" y="26111"/>
                  </a:lnTo>
                  <a:lnTo>
                    <a:pt x="25006" y="26568"/>
                  </a:lnTo>
                  <a:lnTo>
                    <a:pt x="26111" y="26111"/>
                  </a:lnTo>
                  <a:lnTo>
                    <a:pt x="26568" y="25006"/>
                  </a:lnTo>
                  <a:close/>
                </a:path>
                <a:path w="35560" h="36830">
                  <a:moveTo>
                    <a:pt x="34937" y="1562"/>
                  </a:moveTo>
                  <a:lnTo>
                    <a:pt x="34480" y="457"/>
                  </a:lnTo>
                  <a:lnTo>
                    <a:pt x="33375" y="0"/>
                  </a:lnTo>
                  <a:lnTo>
                    <a:pt x="32283" y="457"/>
                  </a:lnTo>
                  <a:lnTo>
                    <a:pt x="31826" y="1562"/>
                  </a:lnTo>
                  <a:lnTo>
                    <a:pt x="32283" y="2654"/>
                  </a:lnTo>
                  <a:lnTo>
                    <a:pt x="33375" y="3111"/>
                  </a:lnTo>
                  <a:lnTo>
                    <a:pt x="34480" y="2654"/>
                  </a:lnTo>
                  <a:lnTo>
                    <a:pt x="34937" y="1562"/>
                  </a:lnTo>
                  <a:close/>
                </a:path>
              </a:pathLst>
            </a:custGeom>
            <a:solidFill>
              <a:srgbClr val="565658"/>
            </a:solidFill>
          </p:spPr>
          <p:txBody>
            <a:bodyPr wrap="square" lIns="0" tIns="0" rIns="0" bIns="0" rtlCol="0"/>
            <a:lstStyle/>
            <a:p/>
          </p:txBody>
        </p:sp>
        <p:sp>
          <p:nvSpPr>
            <p:cNvPr id="4912" name="object 4912" descr=""/>
            <p:cNvSpPr/>
            <p:nvPr/>
          </p:nvSpPr>
          <p:spPr>
            <a:xfrm>
              <a:off x="5497663" y="2616801"/>
              <a:ext cx="0" cy="9525"/>
            </a:xfrm>
            <a:custGeom>
              <a:avLst/>
              <a:gdLst/>
              <a:ahLst/>
              <a:cxnLst/>
              <a:rect l="l" t="t" r="r" b="b"/>
              <a:pathLst>
                <a:path w="0" h="9525">
                  <a:moveTo>
                    <a:pt x="0" y="0"/>
                  </a:moveTo>
                  <a:lnTo>
                    <a:pt x="0" y="8940"/>
                  </a:lnTo>
                </a:path>
              </a:pathLst>
            </a:custGeom>
            <a:ln w="3175">
              <a:solidFill>
                <a:srgbClr val="565658"/>
              </a:solidFill>
            </a:ln>
          </p:spPr>
          <p:txBody>
            <a:bodyPr wrap="square" lIns="0" tIns="0" rIns="0" bIns="0" rtlCol="0"/>
            <a:lstStyle/>
            <a:p/>
          </p:txBody>
        </p:sp>
        <p:sp>
          <p:nvSpPr>
            <p:cNvPr id="4913" name="object 4913" descr=""/>
            <p:cNvSpPr/>
            <p:nvPr/>
          </p:nvSpPr>
          <p:spPr>
            <a:xfrm>
              <a:off x="5549025" y="2442052"/>
              <a:ext cx="7620" cy="0"/>
            </a:xfrm>
            <a:custGeom>
              <a:avLst/>
              <a:gdLst/>
              <a:ahLst/>
              <a:cxnLst/>
              <a:rect l="l" t="t" r="r" b="b"/>
              <a:pathLst>
                <a:path w="7620" h="0">
                  <a:moveTo>
                    <a:pt x="7264" y="0"/>
                  </a:moveTo>
                  <a:lnTo>
                    <a:pt x="0" y="0"/>
                  </a:lnTo>
                </a:path>
              </a:pathLst>
            </a:custGeom>
            <a:ln w="3175">
              <a:solidFill>
                <a:srgbClr val="565658"/>
              </a:solidFill>
            </a:ln>
          </p:spPr>
          <p:txBody>
            <a:bodyPr wrap="square" lIns="0" tIns="0" rIns="0" bIns="0" rtlCol="0"/>
            <a:lstStyle/>
            <a:p/>
          </p:txBody>
        </p:sp>
        <p:sp>
          <p:nvSpPr>
            <p:cNvPr id="4914" name="object 4914" descr=""/>
            <p:cNvSpPr/>
            <p:nvPr/>
          </p:nvSpPr>
          <p:spPr>
            <a:xfrm>
              <a:off x="6125196" y="2548129"/>
              <a:ext cx="32384" cy="0"/>
            </a:xfrm>
            <a:custGeom>
              <a:avLst/>
              <a:gdLst/>
              <a:ahLst/>
              <a:cxnLst/>
              <a:rect l="l" t="t" r="r" b="b"/>
              <a:pathLst>
                <a:path w="32385" h="0">
                  <a:moveTo>
                    <a:pt x="31826" y="0"/>
                  </a:moveTo>
                  <a:lnTo>
                    <a:pt x="0" y="0"/>
                  </a:lnTo>
                </a:path>
              </a:pathLst>
            </a:custGeom>
            <a:ln w="3175">
              <a:solidFill>
                <a:srgbClr val="565658"/>
              </a:solidFill>
            </a:ln>
          </p:spPr>
          <p:txBody>
            <a:bodyPr wrap="square" lIns="0" tIns="0" rIns="0" bIns="0" rtlCol="0"/>
            <a:lstStyle/>
            <a:p/>
          </p:txBody>
        </p:sp>
        <p:sp>
          <p:nvSpPr>
            <p:cNvPr id="4915" name="object 4915" descr=""/>
            <p:cNvSpPr/>
            <p:nvPr/>
          </p:nvSpPr>
          <p:spPr>
            <a:xfrm>
              <a:off x="5405537" y="2514073"/>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4916" name="object 4916" descr=""/>
            <p:cNvSpPr/>
            <p:nvPr/>
          </p:nvSpPr>
          <p:spPr>
            <a:xfrm>
              <a:off x="6042561" y="2539200"/>
              <a:ext cx="74295" cy="0"/>
            </a:xfrm>
            <a:custGeom>
              <a:avLst/>
              <a:gdLst/>
              <a:ahLst/>
              <a:cxnLst/>
              <a:rect l="l" t="t" r="r" b="b"/>
              <a:pathLst>
                <a:path w="74295" h="0">
                  <a:moveTo>
                    <a:pt x="0" y="0"/>
                  </a:moveTo>
                  <a:lnTo>
                    <a:pt x="74269" y="0"/>
                  </a:lnTo>
                </a:path>
              </a:pathLst>
            </a:custGeom>
            <a:ln w="3175">
              <a:solidFill>
                <a:srgbClr val="565658"/>
              </a:solidFill>
            </a:ln>
          </p:spPr>
          <p:txBody>
            <a:bodyPr wrap="square" lIns="0" tIns="0" rIns="0" bIns="0" rtlCol="0"/>
            <a:lstStyle/>
            <a:p/>
          </p:txBody>
        </p:sp>
        <p:sp>
          <p:nvSpPr>
            <p:cNvPr id="4917" name="object 4917" descr=""/>
            <p:cNvSpPr/>
            <p:nvPr/>
          </p:nvSpPr>
          <p:spPr>
            <a:xfrm>
              <a:off x="6032515"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918" name="object 4918" descr=""/>
            <p:cNvSpPr/>
            <p:nvPr/>
          </p:nvSpPr>
          <p:spPr>
            <a:xfrm>
              <a:off x="5926556" y="24890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19" name="object 4919" descr=""/>
            <p:cNvSpPr/>
            <p:nvPr/>
          </p:nvSpPr>
          <p:spPr>
            <a:xfrm>
              <a:off x="6125196" y="2539757"/>
              <a:ext cx="32384" cy="0"/>
            </a:xfrm>
            <a:custGeom>
              <a:avLst/>
              <a:gdLst/>
              <a:ahLst/>
              <a:cxnLst/>
              <a:rect l="l" t="t" r="r" b="b"/>
              <a:pathLst>
                <a:path w="32385" h="0">
                  <a:moveTo>
                    <a:pt x="31826" y="0"/>
                  </a:moveTo>
                  <a:lnTo>
                    <a:pt x="0" y="0"/>
                  </a:lnTo>
                </a:path>
              </a:pathLst>
            </a:custGeom>
            <a:ln w="3175">
              <a:solidFill>
                <a:srgbClr val="565658"/>
              </a:solidFill>
            </a:ln>
          </p:spPr>
          <p:txBody>
            <a:bodyPr wrap="square" lIns="0" tIns="0" rIns="0" bIns="0" rtlCol="0"/>
            <a:lstStyle/>
            <a:p/>
          </p:txBody>
        </p:sp>
        <p:sp>
          <p:nvSpPr>
            <p:cNvPr id="4920" name="object 4920" descr=""/>
            <p:cNvSpPr/>
            <p:nvPr/>
          </p:nvSpPr>
          <p:spPr>
            <a:xfrm>
              <a:off x="6095043" y="2536961"/>
              <a:ext cx="54610" cy="0"/>
            </a:xfrm>
            <a:custGeom>
              <a:avLst/>
              <a:gdLst/>
              <a:ahLst/>
              <a:cxnLst/>
              <a:rect l="l" t="t" r="r" b="b"/>
              <a:pathLst>
                <a:path w="54610" h="0">
                  <a:moveTo>
                    <a:pt x="54165" y="0"/>
                  </a:moveTo>
                  <a:lnTo>
                    <a:pt x="0" y="0"/>
                  </a:lnTo>
                </a:path>
              </a:pathLst>
            </a:custGeom>
            <a:ln w="3175">
              <a:solidFill>
                <a:srgbClr val="565658"/>
              </a:solidFill>
            </a:ln>
          </p:spPr>
          <p:txBody>
            <a:bodyPr wrap="square" lIns="0" tIns="0" rIns="0" bIns="0" rtlCol="0"/>
            <a:lstStyle/>
            <a:p/>
          </p:txBody>
        </p:sp>
        <p:sp>
          <p:nvSpPr>
            <p:cNvPr id="4921" name="object 4921" descr=""/>
            <p:cNvSpPr/>
            <p:nvPr/>
          </p:nvSpPr>
          <p:spPr>
            <a:xfrm>
              <a:off x="6002365" y="254812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922" name="object 4922" descr=""/>
            <p:cNvSpPr/>
            <p:nvPr/>
          </p:nvSpPr>
          <p:spPr>
            <a:xfrm>
              <a:off x="6036421" y="2538636"/>
              <a:ext cx="13335" cy="0"/>
            </a:xfrm>
            <a:custGeom>
              <a:avLst/>
              <a:gdLst/>
              <a:ahLst/>
              <a:cxnLst/>
              <a:rect l="l" t="t" r="r" b="b"/>
              <a:pathLst>
                <a:path w="13335" h="0">
                  <a:moveTo>
                    <a:pt x="0" y="0"/>
                  </a:moveTo>
                  <a:lnTo>
                    <a:pt x="12852" y="0"/>
                  </a:lnTo>
                </a:path>
              </a:pathLst>
            </a:custGeom>
            <a:ln w="3175">
              <a:solidFill>
                <a:srgbClr val="565658"/>
              </a:solidFill>
            </a:ln>
          </p:spPr>
          <p:txBody>
            <a:bodyPr wrap="square" lIns="0" tIns="0" rIns="0" bIns="0" rtlCol="0"/>
            <a:lstStyle/>
            <a:p/>
          </p:txBody>
        </p:sp>
        <p:sp>
          <p:nvSpPr>
            <p:cNvPr id="4923" name="object 4923" descr=""/>
            <p:cNvSpPr/>
            <p:nvPr/>
          </p:nvSpPr>
          <p:spPr>
            <a:xfrm>
              <a:off x="6125197" y="2540308"/>
              <a:ext cx="0" cy="6350"/>
            </a:xfrm>
            <a:custGeom>
              <a:avLst/>
              <a:gdLst/>
              <a:ahLst/>
              <a:cxnLst/>
              <a:rect l="l" t="t" r="r" b="b"/>
              <a:pathLst>
                <a:path w="0" h="6350">
                  <a:moveTo>
                    <a:pt x="0" y="6146"/>
                  </a:moveTo>
                  <a:lnTo>
                    <a:pt x="0" y="0"/>
                  </a:lnTo>
                </a:path>
              </a:pathLst>
            </a:custGeom>
            <a:ln w="3175">
              <a:solidFill>
                <a:srgbClr val="565658"/>
              </a:solidFill>
            </a:ln>
          </p:spPr>
          <p:txBody>
            <a:bodyPr wrap="square" lIns="0" tIns="0" rIns="0" bIns="0" rtlCol="0"/>
            <a:lstStyle/>
            <a:p/>
          </p:txBody>
        </p:sp>
        <p:sp>
          <p:nvSpPr>
            <p:cNvPr id="4924" name="object 4924" descr=""/>
            <p:cNvSpPr/>
            <p:nvPr/>
          </p:nvSpPr>
          <p:spPr>
            <a:xfrm>
              <a:off x="5928670" y="2488951"/>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4925" name="object 4925" descr=""/>
            <p:cNvSpPr/>
            <p:nvPr/>
          </p:nvSpPr>
          <p:spPr>
            <a:xfrm>
              <a:off x="6042558" y="2540310"/>
              <a:ext cx="83185" cy="0"/>
            </a:xfrm>
            <a:custGeom>
              <a:avLst/>
              <a:gdLst/>
              <a:ahLst/>
              <a:cxnLst/>
              <a:rect l="l" t="t" r="r" b="b"/>
              <a:pathLst>
                <a:path w="83185" h="0">
                  <a:moveTo>
                    <a:pt x="82638" y="0"/>
                  </a:moveTo>
                  <a:lnTo>
                    <a:pt x="0" y="0"/>
                  </a:lnTo>
                </a:path>
              </a:pathLst>
            </a:custGeom>
            <a:ln w="3175">
              <a:solidFill>
                <a:srgbClr val="565658"/>
              </a:solidFill>
            </a:ln>
          </p:spPr>
          <p:txBody>
            <a:bodyPr wrap="square" lIns="0" tIns="0" rIns="0" bIns="0" rtlCol="0"/>
            <a:lstStyle/>
            <a:p/>
          </p:txBody>
        </p:sp>
        <p:sp>
          <p:nvSpPr>
            <p:cNvPr id="4926" name="object 4926" descr=""/>
            <p:cNvSpPr/>
            <p:nvPr/>
          </p:nvSpPr>
          <p:spPr>
            <a:xfrm>
              <a:off x="5928670" y="249118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4927" name="object 4927" descr=""/>
            <p:cNvSpPr/>
            <p:nvPr/>
          </p:nvSpPr>
          <p:spPr>
            <a:xfrm>
              <a:off x="6087794" y="2538077"/>
              <a:ext cx="69215" cy="0"/>
            </a:xfrm>
            <a:custGeom>
              <a:avLst/>
              <a:gdLst/>
              <a:ahLst/>
              <a:cxnLst/>
              <a:rect l="l" t="t" r="r" b="b"/>
              <a:pathLst>
                <a:path w="69214" h="0">
                  <a:moveTo>
                    <a:pt x="29032" y="0"/>
                  </a:moveTo>
                  <a:lnTo>
                    <a:pt x="0" y="0"/>
                  </a:lnTo>
                  <a:lnTo>
                    <a:pt x="34048" y="0"/>
                  </a:lnTo>
                  <a:lnTo>
                    <a:pt x="68668" y="0"/>
                  </a:lnTo>
                </a:path>
              </a:pathLst>
            </a:custGeom>
            <a:ln w="3175">
              <a:solidFill>
                <a:srgbClr val="565658"/>
              </a:solidFill>
            </a:ln>
          </p:spPr>
          <p:txBody>
            <a:bodyPr wrap="square" lIns="0" tIns="0" rIns="0" bIns="0" rtlCol="0"/>
            <a:lstStyle/>
            <a:p/>
          </p:txBody>
        </p:sp>
        <p:sp>
          <p:nvSpPr>
            <p:cNvPr id="4928" name="object 4928" descr=""/>
            <p:cNvSpPr/>
            <p:nvPr/>
          </p:nvSpPr>
          <p:spPr>
            <a:xfrm>
              <a:off x="5928112" y="249062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4929" name="object 4929" descr=""/>
            <p:cNvSpPr/>
            <p:nvPr/>
          </p:nvSpPr>
          <p:spPr>
            <a:xfrm>
              <a:off x="6048700"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930" name="object 4930" descr=""/>
            <p:cNvSpPr/>
            <p:nvPr/>
          </p:nvSpPr>
          <p:spPr>
            <a:xfrm>
              <a:off x="6028050" y="254812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931" name="object 4931" descr=""/>
            <p:cNvSpPr/>
            <p:nvPr/>
          </p:nvSpPr>
          <p:spPr>
            <a:xfrm>
              <a:off x="5914160" y="2538636"/>
              <a:ext cx="0" cy="8255"/>
            </a:xfrm>
            <a:custGeom>
              <a:avLst/>
              <a:gdLst/>
              <a:ahLst/>
              <a:cxnLst/>
              <a:rect l="l" t="t" r="r" b="b"/>
              <a:pathLst>
                <a:path w="0" h="8255">
                  <a:moveTo>
                    <a:pt x="0" y="0"/>
                  </a:moveTo>
                  <a:lnTo>
                    <a:pt x="0" y="7823"/>
                  </a:lnTo>
                </a:path>
              </a:pathLst>
            </a:custGeom>
            <a:ln w="3175">
              <a:solidFill>
                <a:srgbClr val="565658"/>
              </a:solidFill>
            </a:ln>
          </p:spPr>
          <p:txBody>
            <a:bodyPr wrap="square" lIns="0" tIns="0" rIns="0" bIns="0" rtlCol="0"/>
            <a:lstStyle/>
            <a:p/>
          </p:txBody>
        </p:sp>
        <p:sp>
          <p:nvSpPr>
            <p:cNvPr id="4932" name="object 4932" descr=""/>
            <p:cNvSpPr/>
            <p:nvPr/>
          </p:nvSpPr>
          <p:spPr>
            <a:xfrm>
              <a:off x="5928111" y="248951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33" name="object 4933" descr=""/>
            <p:cNvSpPr/>
            <p:nvPr/>
          </p:nvSpPr>
          <p:spPr>
            <a:xfrm>
              <a:off x="5915827" y="2461034"/>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4934" name="object 4934" descr=""/>
            <p:cNvSpPr/>
            <p:nvPr/>
          </p:nvSpPr>
          <p:spPr>
            <a:xfrm>
              <a:off x="6125196" y="2540310"/>
              <a:ext cx="32384" cy="0"/>
            </a:xfrm>
            <a:custGeom>
              <a:avLst/>
              <a:gdLst/>
              <a:ahLst/>
              <a:cxnLst/>
              <a:rect l="l" t="t" r="r" b="b"/>
              <a:pathLst>
                <a:path w="32385" h="0">
                  <a:moveTo>
                    <a:pt x="31826" y="0"/>
                  </a:moveTo>
                  <a:lnTo>
                    <a:pt x="0" y="0"/>
                  </a:lnTo>
                </a:path>
              </a:pathLst>
            </a:custGeom>
            <a:ln w="3175">
              <a:solidFill>
                <a:srgbClr val="565658"/>
              </a:solidFill>
            </a:ln>
          </p:spPr>
          <p:txBody>
            <a:bodyPr wrap="square" lIns="0" tIns="0" rIns="0" bIns="0" rtlCol="0"/>
            <a:lstStyle/>
            <a:p/>
          </p:txBody>
        </p:sp>
        <p:sp>
          <p:nvSpPr>
            <p:cNvPr id="4935" name="object 4935" descr=""/>
            <p:cNvSpPr/>
            <p:nvPr/>
          </p:nvSpPr>
          <p:spPr>
            <a:xfrm>
              <a:off x="5916391" y="2460476"/>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4936" name="object 4936" descr=""/>
            <p:cNvSpPr/>
            <p:nvPr/>
          </p:nvSpPr>
          <p:spPr>
            <a:xfrm>
              <a:off x="6049270" y="2538636"/>
              <a:ext cx="12065" cy="0"/>
            </a:xfrm>
            <a:custGeom>
              <a:avLst/>
              <a:gdLst/>
              <a:ahLst/>
              <a:cxnLst/>
              <a:rect l="l" t="t" r="r" b="b"/>
              <a:pathLst>
                <a:path w="12064" h="0">
                  <a:moveTo>
                    <a:pt x="0" y="0"/>
                  </a:moveTo>
                  <a:lnTo>
                    <a:pt x="11722" y="0"/>
                  </a:lnTo>
                </a:path>
              </a:pathLst>
            </a:custGeom>
            <a:ln w="3175">
              <a:solidFill>
                <a:srgbClr val="565658"/>
              </a:solidFill>
            </a:ln>
          </p:spPr>
          <p:txBody>
            <a:bodyPr wrap="square" lIns="0" tIns="0" rIns="0" bIns="0" rtlCol="0"/>
            <a:lstStyle/>
            <a:p/>
          </p:txBody>
        </p:sp>
        <p:sp>
          <p:nvSpPr>
            <p:cNvPr id="4937" name="object 4937" descr=""/>
            <p:cNvSpPr/>
            <p:nvPr/>
          </p:nvSpPr>
          <p:spPr>
            <a:xfrm>
              <a:off x="6088354" y="2536961"/>
              <a:ext cx="67945" cy="0"/>
            </a:xfrm>
            <a:custGeom>
              <a:avLst/>
              <a:gdLst/>
              <a:ahLst/>
              <a:cxnLst/>
              <a:rect l="l" t="t" r="r" b="b"/>
              <a:pathLst>
                <a:path w="67945" h="0">
                  <a:moveTo>
                    <a:pt x="67551" y="0"/>
                  </a:moveTo>
                  <a:lnTo>
                    <a:pt x="33477" y="0"/>
                  </a:lnTo>
                  <a:lnTo>
                    <a:pt x="0" y="0"/>
                  </a:lnTo>
                </a:path>
              </a:pathLst>
            </a:custGeom>
            <a:ln w="3175">
              <a:solidFill>
                <a:srgbClr val="565658"/>
              </a:solidFill>
            </a:ln>
          </p:spPr>
          <p:txBody>
            <a:bodyPr wrap="square" lIns="0" tIns="0" rIns="0" bIns="0" rtlCol="0"/>
            <a:lstStyle/>
            <a:p/>
          </p:txBody>
        </p:sp>
        <p:sp>
          <p:nvSpPr>
            <p:cNvPr id="4938" name="object 4938" descr=""/>
            <p:cNvSpPr/>
            <p:nvPr/>
          </p:nvSpPr>
          <p:spPr>
            <a:xfrm>
              <a:off x="5405539" y="2500114"/>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4939" name="object 4939" descr=""/>
            <p:cNvSpPr/>
            <p:nvPr/>
          </p:nvSpPr>
          <p:spPr>
            <a:xfrm>
              <a:off x="5914161" y="2538636"/>
              <a:ext cx="120650" cy="0"/>
            </a:xfrm>
            <a:custGeom>
              <a:avLst/>
              <a:gdLst/>
              <a:ahLst/>
              <a:cxnLst/>
              <a:rect l="l" t="t" r="r" b="b"/>
              <a:pathLst>
                <a:path w="120650" h="0">
                  <a:moveTo>
                    <a:pt x="120027" y="0"/>
                  </a:moveTo>
                  <a:lnTo>
                    <a:pt x="0" y="0"/>
                  </a:lnTo>
                </a:path>
              </a:pathLst>
            </a:custGeom>
            <a:ln w="3175">
              <a:solidFill>
                <a:srgbClr val="565658"/>
              </a:solidFill>
            </a:ln>
          </p:spPr>
          <p:txBody>
            <a:bodyPr wrap="square" lIns="0" tIns="0" rIns="0" bIns="0" rtlCol="0"/>
            <a:lstStyle/>
            <a:p/>
          </p:txBody>
        </p:sp>
        <p:sp>
          <p:nvSpPr>
            <p:cNvPr id="4940" name="object 4940" descr=""/>
            <p:cNvSpPr/>
            <p:nvPr/>
          </p:nvSpPr>
          <p:spPr>
            <a:xfrm>
              <a:off x="5926556" y="248795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41" name="object 4941" descr=""/>
            <p:cNvSpPr/>
            <p:nvPr/>
          </p:nvSpPr>
          <p:spPr>
            <a:xfrm>
              <a:off x="6125197" y="2538636"/>
              <a:ext cx="31750" cy="0"/>
            </a:xfrm>
            <a:custGeom>
              <a:avLst/>
              <a:gdLst/>
              <a:ahLst/>
              <a:cxnLst/>
              <a:rect l="l" t="t" r="r" b="b"/>
              <a:pathLst>
                <a:path w="31750" h="0">
                  <a:moveTo>
                    <a:pt x="0" y="0"/>
                  </a:moveTo>
                  <a:lnTo>
                    <a:pt x="31267" y="0"/>
                  </a:lnTo>
                </a:path>
              </a:pathLst>
            </a:custGeom>
            <a:ln w="3175">
              <a:solidFill>
                <a:srgbClr val="565658"/>
              </a:solidFill>
            </a:ln>
          </p:spPr>
          <p:txBody>
            <a:bodyPr wrap="square" lIns="0" tIns="0" rIns="0" bIns="0" rtlCol="0"/>
            <a:lstStyle/>
            <a:p/>
          </p:txBody>
        </p:sp>
        <p:sp>
          <p:nvSpPr>
            <p:cNvPr id="4942" name="object 4942" descr=""/>
            <p:cNvSpPr/>
            <p:nvPr/>
          </p:nvSpPr>
          <p:spPr>
            <a:xfrm>
              <a:off x="6125196" y="2546455"/>
              <a:ext cx="32384" cy="0"/>
            </a:xfrm>
            <a:custGeom>
              <a:avLst/>
              <a:gdLst/>
              <a:ahLst/>
              <a:cxnLst/>
              <a:rect l="l" t="t" r="r" b="b"/>
              <a:pathLst>
                <a:path w="32385" h="0">
                  <a:moveTo>
                    <a:pt x="31826" y="0"/>
                  </a:moveTo>
                  <a:lnTo>
                    <a:pt x="0" y="0"/>
                  </a:lnTo>
                </a:path>
              </a:pathLst>
            </a:custGeom>
            <a:ln w="3175">
              <a:solidFill>
                <a:srgbClr val="565658"/>
              </a:solidFill>
            </a:ln>
          </p:spPr>
          <p:txBody>
            <a:bodyPr wrap="square" lIns="0" tIns="0" rIns="0" bIns="0" rtlCol="0"/>
            <a:lstStyle/>
            <a:p/>
          </p:txBody>
        </p:sp>
        <p:sp>
          <p:nvSpPr>
            <p:cNvPr id="4943" name="object 4943" descr=""/>
            <p:cNvSpPr/>
            <p:nvPr/>
          </p:nvSpPr>
          <p:spPr>
            <a:xfrm>
              <a:off x="5294997" y="254031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944" name="object 4944" descr=""/>
            <p:cNvSpPr/>
            <p:nvPr/>
          </p:nvSpPr>
          <p:spPr>
            <a:xfrm>
              <a:off x="5297788" y="253696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4945" name="object 4945" descr=""/>
            <p:cNvSpPr/>
            <p:nvPr/>
          </p:nvSpPr>
          <p:spPr>
            <a:xfrm>
              <a:off x="5301693" y="253696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46" name="object 4946" descr=""/>
            <p:cNvSpPr/>
            <p:nvPr/>
          </p:nvSpPr>
          <p:spPr>
            <a:xfrm>
              <a:off x="5299593" y="253540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47" name="object 4947" descr=""/>
            <p:cNvSpPr/>
            <p:nvPr/>
          </p:nvSpPr>
          <p:spPr>
            <a:xfrm>
              <a:off x="5301693" y="254087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48" name="object 4948" descr=""/>
            <p:cNvSpPr/>
            <p:nvPr/>
          </p:nvSpPr>
          <p:spPr>
            <a:xfrm>
              <a:off x="5291208" y="253875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49" name="object 4949" descr=""/>
            <p:cNvSpPr/>
            <p:nvPr/>
          </p:nvSpPr>
          <p:spPr>
            <a:xfrm>
              <a:off x="5295555" y="2540315"/>
              <a:ext cx="1270" cy="635"/>
            </a:xfrm>
            <a:custGeom>
              <a:avLst/>
              <a:gdLst/>
              <a:ahLst/>
              <a:cxnLst/>
              <a:rect l="l" t="t" r="r" b="b"/>
              <a:pathLst>
                <a:path w="1270" h="635">
                  <a:moveTo>
                    <a:pt x="0" y="558"/>
                  </a:moveTo>
                  <a:lnTo>
                    <a:pt x="0" y="0"/>
                  </a:lnTo>
                  <a:lnTo>
                    <a:pt x="1117" y="0"/>
                  </a:lnTo>
                </a:path>
              </a:pathLst>
            </a:custGeom>
            <a:ln w="3175">
              <a:solidFill>
                <a:srgbClr val="565658"/>
              </a:solidFill>
            </a:ln>
          </p:spPr>
          <p:txBody>
            <a:bodyPr wrap="square" lIns="0" tIns="0" rIns="0" bIns="0" rtlCol="0"/>
            <a:lstStyle/>
            <a:p/>
          </p:txBody>
        </p:sp>
        <p:sp>
          <p:nvSpPr>
            <p:cNvPr id="4950" name="object 4950" descr=""/>
            <p:cNvSpPr/>
            <p:nvPr/>
          </p:nvSpPr>
          <p:spPr>
            <a:xfrm>
              <a:off x="5292764" y="2529705"/>
              <a:ext cx="0" cy="8255"/>
            </a:xfrm>
            <a:custGeom>
              <a:avLst/>
              <a:gdLst/>
              <a:ahLst/>
              <a:cxnLst/>
              <a:rect l="l" t="t" r="r" b="b"/>
              <a:pathLst>
                <a:path w="0" h="8255">
                  <a:moveTo>
                    <a:pt x="0" y="0"/>
                  </a:moveTo>
                  <a:lnTo>
                    <a:pt x="0" y="7823"/>
                  </a:lnTo>
                </a:path>
              </a:pathLst>
            </a:custGeom>
            <a:ln w="3175">
              <a:solidFill>
                <a:srgbClr val="565658"/>
              </a:solidFill>
            </a:ln>
          </p:spPr>
          <p:txBody>
            <a:bodyPr wrap="square" lIns="0" tIns="0" rIns="0" bIns="0" rtlCol="0"/>
            <a:lstStyle/>
            <a:p/>
          </p:txBody>
        </p:sp>
        <p:sp>
          <p:nvSpPr>
            <p:cNvPr id="4951" name="object 4951" descr=""/>
            <p:cNvSpPr/>
            <p:nvPr/>
          </p:nvSpPr>
          <p:spPr>
            <a:xfrm>
              <a:off x="5295554" y="2529705"/>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952" name="object 4952" descr=""/>
            <p:cNvSpPr/>
            <p:nvPr/>
          </p:nvSpPr>
          <p:spPr>
            <a:xfrm>
              <a:off x="5294997" y="254031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953" name="object 4953" descr=""/>
            <p:cNvSpPr/>
            <p:nvPr/>
          </p:nvSpPr>
          <p:spPr>
            <a:xfrm>
              <a:off x="5301693" y="254031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54" name="object 4954" descr=""/>
            <p:cNvSpPr/>
            <p:nvPr/>
          </p:nvSpPr>
          <p:spPr>
            <a:xfrm>
              <a:off x="5301693" y="253920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55" name="object 4955" descr=""/>
            <p:cNvSpPr/>
            <p:nvPr/>
          </p:nvSpPr>
          <p:spPr>
            <a:xfrm>
              <a:off x="5296672" y="252914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956" name="object 4956" descr=""/>
            <p:cNvSpPr/>
            <p:nvPr/>
          </p:nvSpPr>
          <p:spPr>
            <a:xfrm>
              <a:off x="5301693" y="253807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57" name="object 4957" descr=""/>
            <p:cNvSpPr/>
            <p:nvPr/>
          </p:nvSpPr>
          <p:spPr>
            <a:xfrm>
              <a:off x="5297788" y="2536961"/>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4958" name="object 4958" descr=""/>
            <p:cNvSpPr/>
            <p:nvPr/>
          </p:nvSpPr>
          <p:spPr>
            <a:xfrm>
              <a:off x="5297229" y="253584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959" name="object 4959" descr=""/>
            <p:cNvSpPr/>
            <p:nvPr/>
          </p:nvSpPr>
          <p:spPr>
            <a:xfrm>
              <a:off x="5296672" y="25403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4960" name="object 4960" descr=""/>
            <p:cNvSpPr/>
            <p:nvPr/>
          </p:nvSpPr>
          <p:spPr>
            <a:xfrm>
              <a:off x="5292764" y="2537528"/>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4961" name="object 4961" descr=""/>
            <p:cNvSpPr/>
            <p:nvPr/>
          </p:nvSpPr>
          <p:spPr>
            <a:xfrm>
              <a:off x="5299462" y="25414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962" name="object 4962" descr=""/>
            <p:cNvSpPr/>
            <p:nvPr/>
          </p:nvSpPr>
          <p:spPr>
            <a:xfrm>
              <a:off x="5294000" y="253931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63" name="object 4963" descr=""/>
            <p:cNvSpPr/>
            <p:nvPr/>
          </p:nvSpPr>
          <p:spPr>
            <a:xfrm>
              <a:off x="5295555" y="252914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964" name="object 4964" descr=""/>
            <p:cNvSpPr/>
            <p:nvPr/>
          </p:nvSpPr>
          <p:spPr>
            <a:xfrm>
              <a:off x="5296113" y="2478341"/>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4965" name="object 4965" descr=""/>
            <p:cNvSpPr/>
            <p:nvPr/>
          </p:nvSpPr>
          <p:spPr>
            <a:xfrm>
              <a:off x="5296113" y="2492859"/>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4966" name="object 4966" descr=""/>
            <p:cNvSpPr/>
            <p:nvPr/>
          </p:nvSpPr>
          <p:spPr>
            <a:xfrm>
              <a:off x="6097832" y="2461034"/>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4967" name="object 4967" descr=""/>
            <p:cNvSpPr/>
            <p:nvPr/>
          </p:nvSpPr>
          <p:spPr>
            <a:xfrm>
              <a:off x="5483153" y="2411903"/>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4968" name="object 4968" descr=""/>
            <p:cNvSpPr/>
            <p:nvPr/>
          </p:nvSpPr>
          <p:spPr>
            <a:xfrm>
              <a:off x="5295116" y="253875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69" name="object 4969" descr=""/>
            <p:cNvSpPr/>
            <p:nvPr/>
          </p:nvSpPr>
          <p:spPr>
            <a:xfrm>
              <a:off x="6098396" y="2460476"/>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4970" name="object 4970" descr=""/>
            <p:cNvSpPr/>
            <p:nvPr/>
          </p:nvSpPr>
          <p:spPr>
            <a:xfrm>
              <a:off x="5599276" y="2467737"/>
              <a:ext cx="0" cy="78740"/>
            </a:xfrm>
            <a:custGeom>
              <a:avLst/>
              <a:gdLst/>
              <a:ahLst/>
              <a:cxnLst/>
              <a:rect l="l" t="t" r="r" b="b"/>
              <a:pathLst>
                <a:path w="0" h="78739">
                  <a:moveTo>
                    <a:pt x="0" y="0"/>
                  </a:moveTo>
                  <a:lnTo>
                    <a:pt x="0" y="78714"/>
                  </a:lnTo>
                </a:path>
              </a:pathLst>
            </a:custGeom>
            <a:ln w="3175">
              <a:solidFill>
                <a:srgbClr val="565658"/>
              </a:solidFill>
            </a:ln>
          </p:spPr>
          <p:txBody>
            <a:bodyPr wrap="square" lIns="0" tIns="0" rIns="0" bIns="0" rtlCol="0"/>
            <a:lstStyle/>
            <a:p/>
          </p:txBody>
        </p:sp>
        <p:sp>
          <p:nvSpPr>
            <p:cNvPr id="4971" name="object 4971" descr=""/>
            <p:cNvSpPr/>
            <p:nvPr/>
          </p:nvSpPr>
          <p:spPr>
            <a:xfrm>
              <a:off x="5296113" y="2488951"/>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4972" name="object 4972" descr=""/>
            <p:cNvSpPr/>
            <p:nvPr/>
          </p:nvSpPr>
          <p:spPr>
            <a:xfrm>
              <a:off x="5756711"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973" name="object 4973" descr=""/>
            <p:cNvSpPr/>
            <p:nvPr/>
          </p:nvSpPr>
          <p:spPr>
            <a:xfrm>
              <a:off x="5835994" y="2555385"/>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4974" name="object 4974" descr=""/>
            <p:cNvSpPr/>
            <p:nvPr/>
          </p:nvSpPr>
          <p:spPr>
            <a:xfrm>
              <a:off x="5403306" y="258553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75" name="object 4975" descr=""/>
            <p:cNvSpPr/>
            <p:nvPr/>
          </p:nvSpPr>
          <p:spPr>
            <a:xfrm>
              <a:off x="5493199" y="2442610"/>
              <a:ext cx="32384" cy="0"/>
            </a:xfrm>
            <a:custGeom>
              <a:avLst/>
              <a:gdLst/>
              <a:ahLst/>
              <a:cxnLst/>
              <a:rect l="l" t="t" r="r" b="b"/>
              <a:pathLst>
                <a:path w="32385" h="0">
                  <a:moveTo>
                    <a:pt x="0" y="0"/>
                  </a:moveTo>
                  <a:lnTo>
                    <a:pt x="32384" y="0"/>
                  </a:lnTo>
                </a:path>
              </a:pathLst>
            </a:custGeom>
            <a:ln w="3175">
              <a:solidFill>
                <a:srgbClr val="565658"/>
              </a:solidFill>
            </a:ln>
          </p:spPr>
          <p:txBody>
            <a:bodyPr wrap="square" lIns="0" tIns="0" rIns="0" bIns="0" rtlCol="0"/>
            <a:lstStyle/>
            <a:p/>
          </p:txBody>
        </p:sp>
        <p:sp>
          <p:nvSpPr>
            <p:cNvPr id="4976" name="object 4976" descr=""/>
            <p:cNvSpPr/>
            <p:nvPr/>
          </p:nvSpPr>
          <p:spPr>
            <a:xfrm>
              <a:off x="5294000" y="253875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77" name="object 4977" descr=""/>
            <p:cNvSpPr/>
            <p:nvPr/>
          </p:nvSpPr>
          <p:spPr>
            <a:xfrm>
              <a:off x="5836000" y="2552036"/>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978" name="object 4978" descr=""/>
            <p:cNvSpPr/>
            <p:nvPr/>
          </p:nvSpPr>
          <p:spPr>
            <a:xfrm>
              <a:off x="5295555" y="2479463"/>
              <a:ext cx="0" cy="6350"/>
            </a:xfrm>
            <a:custGeom>
              <a:avLst/>
              <a:gdLst/>
              <a:ahLst/>
              <a:cxnLst/>
              <a:rect l="l" t="t" r="r" b="b"/>
              <a:pathLst>
                <a:path w="0" h="6350">
                  <a:moveTo>
                    <a:pt x="0" y="6134"/>
                  </a:moveTo>
                  <a:lnTo>
                    <a:pt x="0" y="1104"/>
                  </a:lnTo>
                  <a:lnTo>
                    <a:pt x="0" y="0"/>
                  </a:lnTo>
                </a:path>
              </a:pathLst>
            </a:custGeom>
            <a:ln w="3175">
              <a:solidFill>
                <a:srgbClr val="565658"/>
              </a:solidFill>
            </a:ln>
          </p:spPr>
          <p:txBody>
            <a:bodyPr wrap="square" lIns="0" tIns="0" rIns="0" bIns="0" rtlCol="0"/>
            <a:lstStyle/>
            <a:p/>
          </p:txBody>
        </p:sp>
        <p:sp>
          <p:nvSpPr>
            <p:cNvPr id="4979" name="object 4979" descr=""/>
            <p:cNvSpPr/>
            <p:nvPr/>
          </p:nvSpPr>
          <p:spPr>
            <a:xfrm>
              <a:off x="5296113" y="2482248"/>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4980" name="object 4980" descr=""/>
            <p:cNvSpPr/>
            <p:nvPr/>
          </p:nvSpPr>
          <p:spPr>
            <a:xfrm>
              <a:off x="5295555" y="252914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4981" name="object 4981" descr=""/>
            <p:cNvSpPr/>
            <p:nvPr/>
          </p:nvSpPr>
          <p:spPr>
            <a:xfrm>
              <a:off x="5486501" y="2446520"/>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4982" name="object 4982" descr=""/>
            <p:cNvSpPr/>
            <p:nvPr/>
          </p:nvSpPr>
          <p:spPr>
            <a:xfrm>
              <a:off x="5756706" y="2553711"/>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4983" name="object 4983" descr=""/>
            <p:cNvSpPr/>
            <p:nvPr/>
          </p:nvSpPr>
          <p:spPr>
            <a:xfrm>
              <a:off x="5295555" y="2485596"/>
              <a:ext cx="0" cy="6350"/>
            </a:xfrm>
            <a:custGeom>
              <a:avLst/>
              <a:gdLst/>
              <a:ahLst/>
              <a:cxnLst/>
              <a:rect l="l" t="t" r="r" b="b"/>
              <a:pathLst>
                <a:path w="0" h="6350">
                  <a:moveTo>
                    <a:pt x="0" y="6146"/>
                  </a:moveTo>
                  <a:lnTo>
                    <a:pt x="0" y="5029"/>
                  </a:lnTo>
                  <a:lnTo>
                    <a:pt x="0" y="0"/>
                  </a:lnTo>
                </a:path>
              </a:pathLst>
            </a:custGeom>
            <a:ln w="3175">
              <a:solidFill>
                <a:srgbClr val="565658"/>
              </a:solidFill>
            </a:ln>
          </p:spPr>
          <p:txBody>
            <a:bodyPr wrap="square" lIns="0" tIns="0" rIns="0" bIns="0" rtlCol="0"/>
            <a:lstStyle/>
            <a:p/>
          </p:txBody>
        </p:sp>
        <p:sp>
          <p:nvSpPr>
            <p:cNvPr id="4984" name="object 4984" descr=""/>
            <p:cNvSpPr/>
            <p:nvPr/>
          </p:nvSpPr>
          <p:spPr>
            <a:xfrm>
              <a:off x="5582521" y="2442052"/>
              <a:ext cx="4445" cy="0"/>
            </a:xfrm>
            <a:custGeom>
              <a:avLst/>
              <a:gdLst/>
              <a:ahLst/>
              <a:cxnLst/>
              <a:rect l="l" t="t" r="r" b="b"/>
              <a:pathLst>
                <a:path w="4445" h="0">
                  <a:moveTo>
                    <a:pt x="0" y="0"/>
                  </a:moveTo>
                  <a:lnTo>
                    <a:pt x="1676" y="0"/>
                  </a:lnTo>
                  <a:lnTo>
                    <a:pt x="3924" y="0"/>
                  </a:lnTo>
                </a:path>
              </a:pathLst>
            </a:custGeom>
            <a:ln w="3175">
              <a:solidFill>
                <a:srgbClr val="565658"/>
              </a:solidFill>
            </a:ln>
          </p:spPr>
          <p:txBody>
            <a:bodyPr wrap="square" lIns="0" tIns="0" rIns="0" bIns="0" rtlCol="0"/>
            <a:lstStyle/>
            <a:p/>
          </p:txBody>
        </p:sp>
        <p:sp>
          <p:nvSpPr>
            <p:cNvPr id="4985" name="object 4985" descr=""/>
            <p:cNvSpPr/>
            <p:nvPr/>
          </p:nvSpPr>
          <p:spPr>
            <a:xfrm>
              <a:off x="5836000" y="2554827"/>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4986" name="object 4986" descr=""/>
            <p:cNvSpPr/>
            <p:nvPr/>
          </p:nvSpPr>
          <p:spPr>
            <a:xfrm>
              <a:off x="5483153" y="2411903"/>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4987" name="object 4987" descr=""/>
            <p:cNvSpPr/>
            <p:nvPr/>
          </p:nvSpPr>
          <p:spPr>
            <a:xfrm>
              <a:off x="6102303" y="24632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4988" name="object 4988" descr=""/>
            <p:cNvSpPr/>
            <p:nvPr/>
          </p:nvSpPr>
          <p:spPr>
            <a:xfrm>
              <a:off x="6097836" y="246326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989" name="object 4989" descr=""/>
            <p:cNvSpPr/>
            <p:nvPr/>
          </p:nvSpPr>
          <p:spPr>
            <a:xfrm>
              <a:off x="5874522" y="2504582"/>
              <a:ext cx="635" cy="1905"/>
            </a:xfrm>
            <a:custGeom>
              <a:avLst/>
              <a:gdLst/>
              <a:ahLst/>
              <a:cxnLst/>
              <a:rect l="l" t="t" r="r" b="b"/>
              <a:pathLst>
                <a:path w="635" h="1905">
                  <a:moveTo>
                    <a:pt x="0" y="1676"/>
                  </a:moveTo>
                  <a:lnTo>
                    <a:pt x="546" y="0"/>
                  </a:lnTo>
                </a:path>
              </a:pathLst>
            </a:custGeom>
            <a:ln w="3175">
              <a:solidFill>
                <a:srgbClr val="565658"/>
              </a:solidFill>
            </a:ln>
          </p:spPr>
          <p:txBody>
            <a:bodyPr wrap="square" lIns="0" tIns="0" rIns="0" bIns="0" rtlCol="0"/>
            <a:lstStyle/>
            <a:p/>
          </p:txBody>
        </p:sp>
        <p:sp>
          <p:nvSpPr>
            <p:cNvPr id="4990" name="object 4990" descr=""/>
            <p:cNvSpPr/>
            <p:nvPr/>
          </p:nvSpPr>
          <p:spPr>
            <a:xfrm>
              <a:off x="6176674" y="247845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91" name="object 4991" descr=""/>
            <p:cNvSpPr/>
            <p:nvPr/>
          </p:nvSpPr>
          <p:spPr>
            <a:xfrm>
              <a:off x="5875065" y="2502357"/>
              <a:ext cx="1270" cy="1270"/>
            </a:xfrm>
            <a:custGeom>
              <a:avLst/>
              <a:gdLst/>
              <a:ahLst/>
              <a:cxnLst/>
              <a:rect l="l" t="t" r="r" b="b"/>
              <a:pathLst>
                <a:path w="1270" h="1269">
                  <a:moveTo>
                    <a:pt x="1130" y="1104"/>
                  </a:moveTo>
                  <a:lnTo>
                    <a:pt x="0" y="0"/>
                  </a:lnTo>
                </a:path>
              </a:pathLst>
            </a:custGeom>
            <a:ln w="3175">
              <a:solidFill>
                <a:srgbClr val="565658"/>
              </a:solidFill>
            </a:ln>
          </p:spPr>
          <p:txBody>
            <a:bodyPr wrap="square" lIns="0" tIns="0" rIns="0" bIns="0" rtlCol="0"/>
            <a:lstStyle/>
            <a:p/>
          </p:txBody>
        </p:sp>
        <p:sp>
          <p:nvSpPr>
            <p:cNvPr id="4992" name="object 4992" descr=""/>
            <p:cNvSpPr/>
            <p:nvPr/>
          </p:nvSpPr>
          <p:spPr>
            <a:xfrm>
              <a:off x="5977802" y="2461034"/>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4993" name="object 4993" descr=""/>
            <p:cNvSpPr/>
            <p:nvPr/>
          </p:nvSpPr>
          <p:spPr>
            <a:xfrm>
              <a:off x="5703797"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94" name="object 4994" descr=""/>
            <p:cNvSpPr/>
            <p:nvPr/>
          </p:nvSpPr>
          <p:spPr>
            <a:xfrm>
              <a:off x="5496547" y="2442052"/>
              <a:ext cx="7620" cy="0"/>
            </a:xfrm>
            <a:custGeom>
              <a:avLst/>
              <a:gdLst/>
              <a:ahLst/>
              <a:cxnLst/>
              <a:rect l="l" t="t" r="r" b="b"/>
              <a:pathLst>
                <a:path w="7620" h="0">
                  <a:moveTo>
                    <a:pt x="0" y="0"/>
                  </a:moveTo>
                  <a:lnTo>
                    <a:pt x="6692" y="0"/>
                  </a:lnTo>
                  <a:lnTo>
                    <a:pt x="7251" y="0"/>
                  </a:lnTo>
                </a:path>
              </a:pathLst>
            </a:custGeom>
            <a:ln w="3175">
              <a:solidFill>
                <a:srgbClr val="565658"/>
              </a:solidFill>
            </a:ln>
          </p:spPr>
          <p:txBody>
            <a:bodyPr wrap="square" lIns="0" tIns="0" rIns="0" bIns="0" rtlCol="0"/>
            <a:lstStyle/>
            <a:p/>
          </p:txBody>
        </p:sp>
        <p:sp>
          <p:nvSpPr>
            <p:cNvPr id="4995" name="object 4995" descr=""/>
            <p:cNvSpPr/>
            <p:nvPr/>
          </p:nvSpPr>
          <p:spPr>
            <a:xfrm>
              <a:off x="5705351" y="2501229"/>
              <a:ext cx="1270" cy="5080"/>
            </a:xfrm>
            <a:custGeom>
              <a:avLst/>
              <a:gdLst/>
              <a:ahLst/>
              <a:cxnLst/>
              <a:rect l="l" t="t" r="r" b="b"/>
              <a:pathLst>
                <a:path w="1270" h="5080">
                  <a:moveTo>
                    <a:pt x="1117" y="0"/>
                  </a:moveTo>
                  <a:lnTo>
                    <a:pt x="1117" y="5029"/>
                  </a:lnTo>
                  <a:lnTo>
                    <a:pt x="0" y="5029"/>
                  </a:lnTo>
                  <a:lnTo>
                    <a:pt x="0" y="0"/>
                  </a:lnTo>
                </a:path>
              </a:pathLst>
            </a:custGeom>
            <a:ln w="3175">
              <a:solidFill>
                <a:srgbClr val="565658"/>
              </a:solidFill>
            </a:ln>
          </p:spPr>
          <p:txBody>
            <a:bodyPr wrap="square" lIns="0" tIns="0" rIns="0" bIns="0" rtlCol="0"/>
            <a:lstStyle/>
            <a:p/>
          </p:txBody>
        </p:sp>
        <p:sp>
          <p:nvSpPr>
            <p:cNvPr id="4996" name="object 4996" descr=""/>
            <p:cNvSpPr/>
            <p:nvPr/>
          </p:nvSpPr>
          <p:spPr>
            <a:xfrm>
              <a:off x="5873405" y="2501229"/>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4997" name="object 4997" descr=""/>
            <p:cNvSpPr/>
            <p:nvPr/>
          </p:nvSpPr>
          <p:spPr>
            <a:xfrm>
              <a:off x="5874640" y="25019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4998" name="object 4998" descr=""/>
            <p:cNvSpPr/>
            <p:nvPr/>
          </p:nvSpPr>
          <p:spPr>
            <a:xfrm>
              <a:off x="5977794" y="246326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4999" name="object 4999" descr=""/>
            <p:cNvSpPr/>
            <p:nvPr/>
          </p:nvSpPr>
          <p:spPr>
            <a:xfrm>
              <a:off x="5875067" y="2503467"/>
              <a:ext cx="1270" cy="1270"/>
            </a:xfrm>
            <a:custGeom>
              <a:avLst/>
              <a:gdLst/>
              <a:ahLst/>
              <a:cxnLst/>
              <a:rect l="l" t="t" r="r" b="b"/>
              <a:pathLst>
                <a:path w="1270" h="1269">
                  <a:moveTo>
                    <a:pt x="0" y="1117"/>
                  </a:moveTo>
                  <a:lnTo>
                    <a:pt x="1130" y="0"/>
                  </a:lnTo>
                </a:path>
              </a:pathLst>
            </a:custGeom>
            <a:ln w="3175">
              <a:solidFill>
                <a:srgbClr val="565658"/>
              </a:solidFill>
            </a:ln>
          </p:spPr>
          <p:txBody>
            <a:bodyPr wrap="square" lIns="0" tIns="0" rIns="0" bIns="0" rtlCol="0"/>
            <a:lstStyle/>
            <a:p/>
          </p:txBody>
        </p:sp>
        <p:sp>
          <p:nvSpPr>
            <p:cNvPr id="5000" name="object 5000" descr=""/>
            <p:cNvSpPr/>
            <p:nvPr/>
          </p:nvSpPr>
          <p:spPr>
            <a:xfrm>
              <a:off x="5874520" y="2501234"/>
              <a:ext cx="635" cy="1270"/>
            </a:xfrm>
            <a:custGeom>
              <a:avLst/>
              <a:gdLst/>
              <a:ahLst/>
              <a:cxnLst/>
              <a:rect l="l" t="t" r="r" b="b"/>
              <a:pathLst>
                <a:path w="635" h="1269">
                  <a:moveTo>
                    <a:pt x="546" y="1117"/>
                  </a:moveTo>
                  <a:lnTo>
                    <a:pt x="0" y="0"/>
                  </a:lnTo>
                </a:path>
              </a:pathLst>
            </a:custGeom>
            <a:ln w="3175">
              <a:solidFill>
                <a:srgbClr val="565658"/>
              </a:solidFill>
            </a:ln>
          </p:spPr>
          <p:txBody>
            <a:bodyPr wrap="square" lIns="0" tIns="0" rIns="0" bIns="0" rtlCol="0"/>
            <a:lstStyle/>
            <a:p/>
          </p:txBody>
        </p:sp>
        <p:sp>
          <p:nvSpPr>
            <p:cNvPr id="5001" name="object 5001" descr=""/>
            <p:cNvSpPr/>
            <p:nvPr/>
          </p:nvSpPr>
          <p:spPr>
            <a:xfrm>
              <a:off x="5977796" y="2460476"/>
              <a:ext cx="5080" cy="0"/>
            </a:xfrm>
            <a:custGeom>
              <a:avLst/>
              <a:gdLst/>
              <a:ahLst/>
              <a:cxnLst/>
              <a:rect l="l" t="t" r="r" b="b"/>
              <a:pathLst>
                <a:path w="5079" h="0">
                  <a:moveTo>
                    <a:pt x="0" y="0"/>
                  </a:moveTo>
                  <a:lnTo>
                    <a:pt x="4483" y="0"/>
                  </a:lnTo>
                </a:path>
              </a:pathLst>
            </a:custGeom>
            <a:ln w="3175">
              <a:solidFill>
                <a:srgbClr val="565658"/>
              </a:solidFill>
            </a:ln>
          </p:spPr>
          <p:txBody>
            <a:bodyPr wrap="square" lIns="0" tIns="0" rIns="0" bIns="0" rtlCol="0"/>
            <a:lstStyle/>
            <a:p/>
          </p:txBody>
        </p:sp>
        <p:sp>
          <p:nvSpPr>
            <p:cNvPr id="5002" name="object 5002" descr=""/>
            <p:cNvSpPr/>
            <p:nvPr/>
          </p:nvSpPr>
          <p:spPr>
            <a:xfrm>
              <a:off x="5705353" y="2501229"/>
              <a:ext cx="1270" cy="5080"/>
            </a:xfrm>
            <a:custGeom>
              <a:avLst/>
              <a:gdLst/>
              <a:ahLst/>
              <a:cxnLst/>
              <a:rect l="l" t="t" r="r" b="b"/>
              <a:pathLst>
                <a:path w="1270" h="5080">
                  <a:moveTo>
                    <a:pt x="0" y="5029"/>
                  </a:moveTo>
                  <a:lnTo>
                    <a:pt x="0" y="0"/>
                  </a:lnTo>
                  <a:lnTo>
                    <a:pt x="1117" y="0"/>
                  </a:lnTo>
                </a:path>
              </a:pathLst>
            </a:custGeom>
            <a:ln w="3175">
              <a:solidFill>
                <a:srgbClr val="565658"/>
              </a:solidFill>
            </a:ln>
          </p:spPr>
          <p:txBody>
            <a:bodyPr wrap="square" lIns="0" tIns="0" rIns="0" bIns="0" rtlCol="0"/>
            <a:lstStyle/>
            <a:p/>
          </p:txBody>
        </p:sp>
        <p:sp>
          <p:nvSpPr>
            <p:cNvPr id="5003" name="object 5003" descr=""/>
            <p:cNvSpPr/>
            <p:nvPr/>
          </p:nvSpPr>
          <p:spPr>
            <a:xfrm>
              <a:off x="5614454" y="2448318"/>
              <a:ext cx="35560" cy="40005"/>
            </a:xfrm>
            <a:custGeom>
              <a:avLst/>
              <a:gdLst/>
              <a:ahLst/>
              <a:cxnLst/>
              <a:rect l="l" t="t" r="r" b="b"/>
              <a:pathLst>
                <a:path w="35560" h="40005">
                  <a:moveTo>
                    <a:pt x="3111" y="1549"/>
                  </a:moveTo>
                  <a:lnTo>
                    <a:pt x="2654" y="457"/>
                  </a:lnTo>
                  <a:lnTo>
                    <a:pt x="1562" y="0"/>
                  </a:lnTo>
                  <a:lnTo>
                    <a:pt x="457" y="457"/>
                  </a:lnTo>
                  <a:lnTo>
                    <a:pt x="0" y="1549"/>
                  </a:lnTo>
                  <a:lnTo>
                    <a:pt x="457" y="2654"/>
                  </a:lnTo>
                  <a:lnTo>
                    <a:pt x="1562" y="3111"/>
                  </a:lnTo>
                  <a:lnTo>
                    <a:pt x="2654" y="2654"/>
                  </a:lnTo>
                  <a:lnTo>
                    <a:pt x="3111" y="1549"/>
                  </a:lnTo>
                  <a:close/>
                </a:path>
                <a:path w="35560" h="40005">
                  <a:moveTo>
                    <a:pt x="26568" y="36169"/>
                  </a:moveTo>
                  <a:lnTo>
                    <a:pt x="26111" y="35064"/>
                  </a:lnTo>
                  <a:lnTo>
                    <a:pt x="25006" y="34607"/>
                  </a:lnTo>
                  <a:lnTo>
                    <a:pt x="23914" y="35064"/>
                  </a:lnTo>
                  <a:lnTo>
                    <a:pt x="23456" y="36169"/>
                  </a:lnTo>
                  <a:lnTo>
                    <a:pt x="23914" y="37274"/>
                  </a:lnTo>
                  <a:lnTo>
                    <a:pt x="25006" y="37719"/>
                  </a:lnTo>
                  <a:lnTo>
                    <a:pt x="26111" y="37274"/>
                  </a:lnTo>
                  <a:lnTo>
                    <a:pt x="26568" y="36169"/>
                  </a:lnTo>
                  <a:close/>
                </a:path>
                <a:path w="35560" h="40005">
                  <a:moveTo>
                    <a:pt x="35496" y="37846"/>
                  </a:moveTo>
                  <a:lnTo>
                    <a:pt x="35039" y="36753"/>
                  </a:lnTo>
                  <a:lnTo>
                    <a:pt x="33947" y="36296"/>
                  </a:lnTo>
                  <a:lnTo>
                    <a:pt x="32842" y="36753"/>
                  </a:lnTo>
                  <a:lnTo>
                    <a:pt x="32385" y="37846"/>
                  </a:lnTo>
                  <a:lnTo>
                    <a:pt x="32842" y="38950"/>
                  </a:lnTo>
                  <a:lnTo>
                    <a:pt x="33947" y="39408"/>
                  </a:lnTo>
                  <a:lnTo>
                    <a:pt x="35039" y="38950"/>
                  </a:lnTo>
                  <a:lnTo>
                    <a:pt x="35496" y="37846"/>
                  </a:lnTo>
                  <a:close/>
                </a:path>
                <a:path w="35560" h="40005">
                  <a:moveTo>
                    <a:pt x="35496" y="8813"/>
                  </a:moveTo>
                  <a:lnTo>
                    <a:pt x="35039" y="7708"/>
                  </a:lnTo>
                  <a:lnTo>
                    <a:pt x="33947" y="7264"/>
                  </a:lnTo>
                  <a:lnTo>
                    <a:pt x="32842" y="7708"/>
                  </a:lnTo>
                  <a:lnTo>
                    <a:pt x="32385" y="8813"/>
                  </a:lnTo>
                  <a:lnTo>
                    <a:pt x="32842" y="9918"/>
                  </a:lnTo>
                  <a:lnTo>
                    <a:pt x="33947" y="10375"/>
                  </a:lnTo>
                  <a:lnTo>
                    <a:pt x="35039" y="9918"/>
                  </a:lnTo>
                  <a:lnTo>
                    <a:pt x="35496" y="8813"/>
                  </a:lnTo>
                  <a:close/>
                </a:path>
              </a:pathLst>
            </a:custGeom>
            <a:solidFill>
              <a:srgbClr val="565658"/>
            </a:solidFill>
          </p:spPr>
          <p:txBody>
            <a:bodyPr wrap="square" lIns="0" tIns="0" rIns="0" bIns="0" rtlCol="0"/>
            <a:lstStyle/>
            <a:p/>
          </p:txBody>
        </p:sp>
        <p:sp>
          <p:nvSpPr>
            <p:cNvPr id="5004" name="object 5004" descr=""/>
            <p:cNvSpPr/>
            <p:nvPr/>
          </p:nvSpPr>
          <p:spPr>
            <a:xfrm>
              <a:off x="5641147" y="2486161"/>
              <a:ext cx="7620" cy="60325"/>
            </a:xfrm>
            <a:custGeom>
              <a:avLst/>
              <a:gdLst/>
              <a:ahLst/>
              <a:cxnLst/>
              <a:rect l="l" t="t" r="r" b="b"/>
              <a:pathLst>
                <a:path w="7620" h="60325">
                  <a:moveTo>
                    <a:pt x="0" y="0"/>
                  </a:moveTo>
                  <a:lnTo>
                    <a:pt x="7251" y="0"/>
                  </a:lnTo>
                  <a:lnTo>
                    <a:pt x="7251" y="60299"/>
                  </a:lnTo>
                </a:path>
              </a:pathLst>
            </a:custGeom>
            <a:ln w="3175">
              <a:solidFill>
                <a:srgbClr val="565658"/>
              </a:solidFill>
            </a:ln>
          </p:spPr>
          <p:txBody>
            <a:bodyPr wrap="square" lIns="0" tIns="0" rIns="0" bIns="0" rtlCol="0"/>
            <a:lstStyle/>
            <a:p/>
          </p:txBody>
        </p:sp>
        <p:sp>
          <p:nvSpPr>
            <p:cNvPr id="5005" name="object 5005" descr=""/>
            <p:cNvSpPr/>
            <p:nvPr/>
          </p:nvSpPr>
          <p:spPr>
            <a:xfrm>
              <a:off x="5641147" y="2482805"/>
              <a:ext cx="7620" cy="635"/>
            </a:xfrm>
            <a:custGeom>
              <a:avLst/>
              <a:gdLst/>
              <a:ahLst/>
              <a:cxnLst/>
              <a:rect l="l" t="t" r="r" b="b"/>
              <a:pathLst>
                <a:path w="7620" h="635">
                  <a:moveTo>
                    <a:pt x="0" y="558"/>
                  </a:moveTo>
                  <a:lnTo>
                    <a:pt x="7251" y="558"/>
                  </a:lnTo>
                  <a:lnTo>
                    <a:pt x="7251" y="0"/>
                  </a:lnTo>
                </a:path>
              </a:pathLst>
            </a:custGeom>
            <a:ln w="3175">
              <a:solidFill>
                <a:srgbClr val="565658"/>
              </a:solidFill>
            </a:ln>
          </p:spPr>
          <p:txBody>
            <a:bodyPr wrap="square" lIns="0" tIns="0" rIns="0" bIns="0" rtlCol="0"/>
            <a:lstStyle/>
            <a:p/>
          </p:txBody>
        </p:sp>
        <p:sp>
          <p:nvSpPr>
            <p:cNvPr id="5006" name="object 5006" descr=""/>
            <p:cNvSpPr/>
            <p:nvPr/>
          </p:nvSpPr>
          <p:spPr>
            <a:xfrm>
              <a:off x="5623287" y="248895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007" name="object 5007" descr=""/>
            <p:cNvSpPr/>
            <p:nvPr/>
          </p:nvSpPr>
          <p:spPr>
            <a:xfrm>
              <a:off x="5638470" y="2481808"/>
              <a:ext cx="12065" cy="4445"/>
            </a:xfrm>
            <a:custGeom>
              <a:avLst/>
              <a:gdLst/>
              <a:ahLst/>
              <a:cxnLst/>
              <a:rect l="l" t="t" r="r" b="b"/>
              <a:pathLst>
                <a:path w="12064" h="4444">
                  <a:moveTo>
                    <a:pt x="3111" y="2679"/>
                  </a:moveTo>
                  <a:lnTo>
                    <a:pt x="2654" y="1574"/>
                  </a:lnTo>
                  <a:lnTo>
                    <a:pt x="1549" y="1117"/>
                  </a:lnTo>
                  <a:lnTo>
                    <a:pt x="457" y="1574"/>
                  </a:lnTo>
                  <a:lnTo>
                    <a:pt x="0" y="2679"/>
                  </a:lnTo>
                  <a:lnTo>
                    <a:pt x="457" y="3784"/>
                  </a:lnTo>
                  <a:lnTo>
                    <a:pt x="1549" y="4229"/>
                  </a:lnTo>
                  <a:lnTo>
                    <a:pt x="2654" y="3784"/>
                  </a:lnTo>
                  <a:lnTo>
                    <a:pt x="3111" y="2679"/>
                  </a:lnTo>
                  <a:close/>
                </a:path>
                <a:path w="12064" h="4444">
                  <a:moveTo>
                    <a:pt x="11480" y="1562"/>
                  </a:moveTo>
                  <a:lnTo>
                    <a:pt x="11023" y="457"/>
                  </a:lnTo>
                  <a:lnTo>
                    <a:pt x="9931" y="0"/>
                  </a:lnTo>
                  <a:lnTo>
                    <a:pt x="8826" y="457"/>
                  </a:lnTo>
                  <a:lnTo>
                    <a:pt x="8369" y="1562"/>
                  </a:lnTo>
                  <a:lnTo>
                    <a:pt x="8826" y="2667"/>
                  </a:lnTo>
                  <a:lnTo>
                    <a:pt x="9931" y="3111"/>
                  </a:lnTo>
                  <a:lnTo>
                    <a:pt x="11023" y="2667"/>
                  </a:lnTo>
                  <a:lnTo>
                    <a:pt x="11480" y="1562"/>
                  </a:lnTo>
                  <a:close/>
                </a:path>
              </a:pathLst>
            </a:custGeom>
            <a:solidFill>
              <a:srgbClr val="565658"/>
            </a:solidFill>
          </p:spPr>
          <p:txBody>
            <a:bodyPr wrap="square" lIns="0" tIns="0" rIns="0" bIns="0" rtlCol="0"/>
            <a:lstStyle/>
            <a:p/>
          </p:txBody>
        </p:sp>
        <p:sp>
          <p:nvSpPr>
            <p:cNvPr id="5008" name="object 5008" descr=""/>
            <p:cNvSpPr/>
            <p:nvPr/>
          </p:nvSpPr>
          <p:spPr>
            <a:xfrm>
              <a:off x="5629424" y="2531380"/>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009" name="object 5009" descr=""/>
            <p:cNvSpPr/>
            <p:nvPr/>
          </p:nvSpPr>
          <p:spPr>
            <a:xfrm>
              <a:off x="5641147" y="2485597"/>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5010" name="object 5010" descr=""/>
            <p:cNvSpPr/>
            <p:nvPr/>
          </p:nvSpPr>
          <p:spPr>
            <a:xfrm>
              <a:off x="5623287" y="252524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011" name="object 5011" descr=""/>
            <p:cNvSpPr/>
            <p:nvPr/>
          </p:nvSpPr>
          <p:spPr>
            <a:xfrm>
              <a:off x="5641147" y="2482807"/>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5012" name="object 5012" descr=""/>
            <p:cNvSpPr/>
            <p:nvPr/>
          </p:nvSpPr>
          <p:spPr>
            <a:xfrm>
              <a:off x="5623287" y="2488957"/>
              <a:ext cx="0" cy="36830"/>
            </a:xfrm>
            <a:custGeom>
              <a:avLst/>
              <a:gdLst/>
              <a:ahLst/>
              <a:cxnLst/>
              <a:rect l="l" t="t" r="r" b="b"/>
              <a:pathLst>
                <a:path w="0" h="36830">
                  <a:moveTo>
                    <a:pt x="0" y="36283"/>
                  </a:moveTo>
                  <a:lnTo>
                    <a:pt x="0" y="0"/>
                  </a:lnTo>
                </a:path>
              </a:pathLst>
            </a:custGeom>
            <a:ln w="3175">
              <a:solidFill>
                <a:srgbClr val="565658"/>
              </a:solidFill>
            </a:ln>
          </p:spPr>
          <p:txBody>
            <a:bodyPr wrap="square" lIns="0" tIns="0" rIns="0" bIns="0" rtlCol="0"/>
            <a:lstStyle/>
            <a:p/>
          </p:txBody>
        </p:sp>
        <p:sp>
          <p:nvSpPr>
            <p:cNvPr id="5013" name="object 5013" descr=""/>
            <p:cNvSpPr/>
            <p:nvPr/>
          </p:nvSpPr>
          <p:spPr>
            <a:xfrm>
              <a:off x="5635565" y="2525241"/>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014" name="object 5014" descr=""/>
            <p:cNvSpPr/>
            <p:nvPr/>
          </p:nvSpPr>
          <p:spPr>
            <a:xfrm>
              <a:off x="5648402" y="2467737"/>
              <a:ext cx="0" cy="15240"/>
            </a:xfrm>
            <a:custGeom>
              <a:avLst/>
              <a:gdLst/>
              <a:ahLst/>
              <a:cxnLst/>
              <a:rect l="l" t="t" r="r" b="b"/>
              <a:pathLst>
                <a:path w="0" h="15239">
                  <a:moveTo>
                    <a:pt x="0" y="0"/>
                  </a:moveTo>
                  <a:lnTo>
                    <a:pt x="0" y="15074"/>
                  </a:lnTo>
                </a:path>
              </a:pathLst>
            </a:custGeom>
            <a:ln w="3175">
              <a:solidFill>
                <a:srgbClr val="565658"/>
              </a:solidFill>
            </a:ln>
          </p:spPr>
          <p:txBody>
            <a:bodyPr wrap="square" lIns="0" tIns="0" rIns="0" bIns="0" rtlCol="0"/>
            <a:lstStyle/>
            <a:p/>
          </p:txBody>
        </p:sp>
        <p:sp>
          <p:nvSpPr>
            <p:cNvPr id="5015" name="object 5015" descr=""/>
            <p:cNvSpPr/>
            <p:nvPr/>
          </p:nvSpPr>
          <p:spPr>
            <a:xfrm>
              <a:off x="5616020" y="2488951"/>
              <a:ext cx="0" cy="36830"/>
            </a:xfrm>
            <a:custGeom>
              <a:avLst/>
              <a:gdLst/>
              <a:ahLst/>
              <a:cxnLst/>
              <a:rect l="l" t="t" r="r" b="b"/>
              <a:pathLst>
                <a:path w="0" h="36830">
                  <a:moveTo>
                    <a:pt x="0" y="0"/>
                  </a:moveTo>
                  <a:lnTo>
                    <a:pt x="0" y="36283"/>
                  </a:lnTo>
                </a:path>
              </a:pathLst>
            </a:custGeom>
            <a:ln w="3175">
              <a:solidFill>
                <a:srgbClr val="565658"/>
              </a:solidFill>
            </a:ln>
          </p:spPr>
          <p:txBody>
            <a:bodyPr wrap="square" lIns="0" tIns="0" rIns="0" bIns="0" rtlCol="0"/>
            <a:lstStyle/>
            <a:p/>
          </p:txBody>
        </p:sp>
        <p:sp>
          <p:nvSpPr>
            <p:cNvPr id="5016" name="object 5016" descr=""/>
            <p:cNvSpPr/>
            <p:nvPr/>
          </p:nvSpPr>
          <p:spPr>
            <a:xfrm>
              <a:off x="5646846" y="24812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17" name="object 5017" descr=""/>
            <p:cNvSpPr/>
            <p:nvPr/>
          </p:nvSpPr>
          <p:spPr>
            <a:xfrm>
              <a:off x="5629426" y="2482807"/>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018" name="object 5018" descr=""/>
            <p:cNvSpPr/>
            <p:nvPr/>
          </p:nvSpPr>
          <p:spPr>
            <a:xfrm>
              <a:off x="5619939" y="2467737"/>
              <a:ext cx="0" cy="78740"/>
            </a:xfrm>
            <a:custGeom>
              <a:avLst/>
              <a:gdLst/>
              <a:ahLst/>
              <a:cxnLst/>
              <a:rect l="l" t="t" r="r" b="b"/>
              <a:pathLst>
                <a:path w="0" h="78739">
                  <a:moveTo>
                    <a:pt x="0" y="0"/>
                  </a:moveTo>
                  <a:lnTo>
                    <a:pt x="0" y="78714"/>
                  </a:lnTo>
                </a:path>
              </a:pathLst>
            </a:custGeom>
            <a:ln w="3175">
              <a:solidFill>
                <a:srgbClr val="565658"/>
              </a:solidFill>
            </a:ln>
          </p:spPr>
          <p:txBody>
            <a:bodyPr wrap="square" lIns="0" tIns="0" rIns="0" bIns="0" rtlCol="0"/>
            <a:lstStyle/>
            <a:p/>
          </p:txBody>
        </p:sp>
        <p:sp>
          <p:nvSpPr>
            <p:cNvPr id="5019" name="object 5019" descr=""/>
            <p:cNvSpPr/>
            <p:nvPr/>
          </p:nvSpPr>
          <p:spPr>
            <a:xfrm>
              <a:off x="5648402" y="2483367"/>
              <a:ext cx="0" cy="3175"/>
            </a:xfrm>
            <a:custGeom>
              <a:avLst/>
              <a:gdLst/>
              <a:ahLst/>
              <a:cxnLst/>
              <a:rect l="l" t="t" r="r" b="b"/>
              <a:pathLst>
                <a:path w="0" h="3175">
                  <a:moveTo>
                    <a:pt x="0" y="2794"/>
                  </a:moveTo>
                  <a:lnTo>
                    <a:pt x="0" y="2235"/>
                  </a:lnTo>
                  <a:lnTo>
                    <a:pt x="0" y="0"/>
                  </a:lnTo>
                </a:path>
              </a:pathLst>
            </a:custGeom>
            <a:ln w="3175">
              <a:solidFill>
                <a:srgbClr val="565658"/>
              </a:solidFill>
            </a:ln>
          </p:spPr>
          <p:txBody>
            <a:bodyPr wrap="square" lIns="0" tIns="0" rIns="0" bIns="0" rtlCol="0"/>
            <a:lstStyle/>
            <a:p/>
          </p:txBody>
        </p:sp>
        <p:sp>
          <p:nvSpPr>
            <p:cNvPr id="5020" name="object 5020" descr=""/>
            <p:cNvSpPr/>
            <p:nvPr/>
          </p:nvSpPr>
          <p:spPr>
            <a:xfrm>
              <a:off x="5646839" y="2484043"/>
              <a:ext cx="3175" cy="74930"/>
            </a:xfrm>
            <a:custGeom>
              <a:avLst/>
              <a:gdLst/>
              <a:ahLst/>
              <a:cxnLst/>
              <a:rect l="l" t="t" r="r" b="b"/>
              <a:pathLst>
                <a:path w="3175" h="74930">
                  <a:moveTo>
                    <a:pt x="3111" y="73025"/>
                  </a:moveTo>
                  <a:lnTo>
                    <a:pt x="2654" y="71920"/>
                  </a:lnTo>
                  <a:lnTo>
                    <a:pt x="1562" y="71462"/>
                  </a:lnTo>
                  <a:lnTo>
                    <a:pt x="457" y="71920"/>
                  </a:lnTo>
                  <a:lnTo>
                    <a:pt x="0" y="73025"/>
                  </a:lnTo>
                  <a:lnTo>
                    <a:pt x="457" y="74117"/>
                  </a:lnTo>
                  <a:lnTo>
                    <a:pt x="1562" y="74574"/>
                  </a:lnTo>
                  <a:lnTo>
                    <a:pt x="2654" y="74117"/>
                  </a:lnTo>
                  <a:lnTo>
                    <a:pt x="3111" y="73025"/>
                  </a:lnTo>
                  <a:close/>
                </a:path>
                <a:path w="3175" h="74930">
                  <a:moveTo>
                    <a:pt x="3111" y="1562"/>
                  </a:moveTo>
                  <a:lnTo>
                    <a:pt x="2654" y="457"/>
                  </a:lnTo>
                  <a:lnTo>
                    <a:pt x="1562" y="0"/>
                  </a:lnTo>
                  <a:lnTo>
                    <a:pt x="457" y="457"/>
                  </a:lnTo>
                  <a:lnTo>
                    <a:pt x="0" y="1562"/>
                  </a:lnTo>
                  <a:lnTo>
                    <a:pt x="457" y="2654"/>
                  </a:lnTo>
                  <a:lnTo>
                    <a:pt x="1562" y="3111"/>
                  </a:lnTo>
                  <a:lnTo>
                    <a:pt x="2654" y="2654"/>
                  </a:lnTo>
                  <a:lnTo>
                    <a:pt x="3111" y="1562"/>
                  </a:lnTo>
                  <a:close/>
                </a:path>
              </a:pathLst>
            </a:custGeom>
            <a:solidFill>
              <a:srgbClr val="565658"/>
            </a:solidFill>
          </p:spPr>
          <p:txBody>
            <a:bodyPr wrap="square" lIns="0" tIns="0" rIns="0" bIns="0" rtlCol="0"/>
            <a:lstStyle/>
            <a:p/>
          </p:txBody>
        </p:sp>
        <p:sp>
          <p:nvSpPr>
            <p:cNvPr id="5021" name="object 5021" descr=""/>
            <p:cNvSpPr/>
            <p:nvPr/>
          </p:nvSpPr>
          <p:spPr>
            <a:xfrm>
              <a:off x="5635565" y="2488951"/>
              <a:ext cx="1905" cy="36830"/>
            </a:xfrm>
            <a:custGeom>
              <a:avLst/>
              <a:gdLst/>
              <a:ahLst/>
              <a:cxnLst/>
              <a:rect l="l" t="t" r="r" b="b"/>
              <a:pathLst>
                <a:path w="1904" h="36830">
                  <a:moveTo>
                    <a:pt x="0" y="0"/>
                  </a:moveTo>
                  <a:lnTo>
                    <a:pt x="1676" y="0"/>
                  </a:lnTo>
                  <a:lnTo>
                    <a:pt x="1676" y="36283"/>
                  </a:lnTo>
                </a:path>
              </a:pathLst>
            </a:custGeom>
            <a:ln w="3175">
              <a:solidFill>
                <a:srgbClr val="565658"/>
              </a:solidFill>
            </a:ln>
          </p:spPr>
          <p:txBody>
            <a:bodyPr wrap="square" lIns="0" tIns="0" rIns="0" bIns="0" rtlCol="0"/>
            <a:lstStyle/>
            <a:p/>
          </p:txBody>
        </p:sp>
        <p:sp>
          <p:nvSpPr>
            <p:cNvPr id="5022" name="object 5022" descr=""/>
            <p:cNvSpPr/>
            <p:nvPr/>
          </p:nvSpPr>
          <p:spPr>
            <a:xfrm>
              <a:off x="5594253" y="25073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023" name="object 5023" descr=""/>
            <p:cNvSpPr/>
            <p:nvPr/>
          </p:nvSpPr>
          <p:spPr>
            <a:xfrm>
              <a:off x="5496551" y="2442052"/>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024" name="object 5024" descr=""/>
            <p:cNvSpPr/>
            <p:nvPr/>
          </p:nvSpPr>
          <p:spPr>
            <a:xfrm>
              <a:off x="5565223" y="2442052"/>
              <a:ext cx="6985" cy="0"/>
            </a:xfrm>
            <a:custGeom>
              <a:avLst/>
              <a:gdLst/>
              <a:ahLst/>
              <a:cxnLst/>
              <a:rect l="l" t="t" r="r" b="b"/>
              <a:pathLst>
                <a:path w="6985" h="0">
                  <a:moveTo>
                    <a:pt x="6692" y="0"/>
                  </a:moveTo>
                  <a:lnTo>
                    <a:pt x="0" y="0"/>
                  </a:lnTo>
                </a:path>
              </a:pathLst>
            </a:custGeom>
            <a:ln w="3175">
              <a:solidFill>
                <a:srgbClr val="565658"/>
              </a:solidFill>
            </a:ln>
          </p:spPr>
          <p:txBody>
            <a:bodyPr wrap="square" lIns="0" tIns="0" rIns="0" bIns="0" rtlCol="0"/>
            <a:lstStyle/>
            <a:p/>
          </p:txBody>
        </p:sp>
        <p:sp>
          <p:nvSpPr>
            <p:cNvPr id="5025" name="object 5025" descr=""/>
            <p:cNvSpPr/>
            <p:nvPr/>
          </p:nvSpPr>
          <p:spPr>
            <a:xfrm>
              <a:off x="5765654"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026" name="object 5026" descr=""/>
            <p:cNvSpPr/>
            <p:nvPr/>
          </p:nvSpPr>
          <p:spPr>
            <a:xfrm>
              <a:off x="5765648" y="2553711"/>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5027" name="object 5027" descr=""/>
            <p:cNvSpPr/>
            <p:nvPr/>
          </p:nvSpPr>
          <p:spPr>
            <a:xfrm>
              <a:off x="6151424" y="2553711"/>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5028" name="object 5028" descr=""/>
            <p:cNvSpPr/>
            <p:nvPr/>
          </p:nvSpPr>
          <p:spPr>
            <a:xfrm>
              <a:off x="5275023" y="254378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29" name="object 5029" descr=""/>
            <p:cNvSpPr/>
            <p:nvPr/>
          </p:nvSpPr>
          <p:spPr>
            <a:xfrm>
              <a:off x="5274346" y="2545339"/>
              <a:ext cx="1905" cy="1270"/>
            </a:xfrm>
            <a:custGeom>
              <a:avLst/>
              <a:gdLst/>
              <a:ahLst/>
              <a:cxnLst/>
              <a:rect l="l" t="t" r="r" b="b"/>
              <a:pathLst>
                <a:path w="1904" h="1269">
                  <a:moveTo>
                    <a:pt x="0" y="0"/>
                  </a:moveTo>
                  <a:lnTo>
                    <a:pt x="1676" y="1117"/>
                  </a:lnTo>
                </a:path>
              </a:pathLst>
            </a:custGeom>
            <a:ln w="3175">
              <a:solidFill>
                <a:srgbClr val="565658"/>
              </a:solidFill>
            </a:ln>
          </p:spPr>
          <p:txBody>
            <a:bodyPr wrap="square" lIns="0" tIns="0" rIns="0" bIns="0" rtlCol="0"/>
            <a:lstStyle/>
            <a:p/>
          </p:txBody>
        </p:sp>
        <p:sp>
          <p:nvSpPr>
            <p:cNvPr id="5030" name="object 5030" descr=""/>
            <p:cNvSpPr/>
            <p:nvPr/>
          </p:nvSpPr>
          <p:spPr>
            <a:xfrm>
              <a:off x="5376518" y="2502352"/>
              <a:ext cx="0" cy="10160"/>
            </a:xfrm>
            <a:custGeom>
              <a:avLst/>
              <a:gdLst/>
              <a:ahLst/>
              <a:cxnLst/>
              <a:rect l="l" t="t" r="r" b="b"/>
              <a:pathLst>
                <a:path w="0" h="10160">
                  <a:moveTo>
                    <a:pt x="0" y="0"/>
                  </a:moveTo>
                  <a:lnTo>
                    <a:pt x="0" y="5029"/>
                  </a:lnTo>
                  <a:lnTo>
                    <a:pt x="0" y="10045"/>
                  </a:lnTo>
                </a:path>
              </a:pathLst>
            </a:custGeom>
            <a:ln w="3175">
              <a:solidFill>
                <a:srgbClr val="565658"/>
              </a:solidFill>
            </a:ln>
          </p:spPr>
          <p:txBody>
            <a:bodyPr wrap="square" lIns="0" tIns="0" rIns="0" bIns="0" rtlCol="0"/>
            <a:lstStyle/>
            <a:p/>
          </p:txBody>
        </p:sp>
        <p:sp>
          <p:nvSpPr>
            <p:cNvPr id="5031" name="object 5031" descr=""/>
            <p:cNvSpPr/>
            <p:nvPr/>
          </p:nvSpPr>
          <p:spPr>
            <a:xfrm>
              <a:off x="5274346" y="254366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032" name="object 5032" descr=""/>
            <p:cNvSpPr/>
            <p:nvPr/>
          </p:nvSpPr>
          <p:spPr>
            <a:xfrm>
              <a:off x="5276020" y="2467184"/>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5033" name="object 5033" descr=""/>
            <p:cNvSpPr/>
            <p:nvPr/>
          </p:nvSpPr>
          <p:spPr>
            <a:xfrm>
              <a:off x="6040887"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034" name="object 5034" descr=""/>
            <p:cNvSpPr/>
            <p:nvPr/>
          </p:nvSpPr>
          <p:spPr>
            <a:xfrm>
              <a:off x="5274346" y="2468844"/>
              <a:ext cx="0" cy="8255"/>
            </a:xfrm>
            <a:custGeom>
              <a:avLst/>
              <a:gdLst/>
              <a:ahLst/>
              <a:cxnLst/>
              <a:rect l="l" t="t" r="r" b="b"/>
              <a:pathLst>
                <a:path w="0" h="8255">
                  <a:moveTo>
                    <a:pt x="0" y="7823"/>
                  </a:moveTo>
                  <a:lnTo>
                    <a:pt x="0" y="0"/>
                  </a:lnTo>
                </a:path>
              </a:pathLst>
            </a:custGeom>
            <a:ln w="3175">
              <a:solidFill>
                <a:srgbClr val="565658"/>
              </a:solidFill>
            </a:ln>
          </p:spPr>
          <p:txBody>
            <a:bodyPr wrap="square" lIns="0" tIns="0" rIns="0" bIns="0" rtlCol="0"/>
            <a:lstStyle/>
            <a:p/>
          </p:txBody>
        </p:sp>
        <p:sp>
          <p:nvSpPr>
            <p:cNvPr id="5035" name="object 5035" descr=""/>
            <p:cNvSpPr/>
            <p:nvPr/>
          </p:nvSpPr>
          <p:spPr>
            <a:xfrm>
              <a:off x="5497106" y="2614010"/>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036" name="object 5036" descr=""/>
            <p:cNvSpPr/>
            <p:nvPr/>
          </p:nvSpPr>
          <p:spPr>
            <a:xfrm>
              <a:off x="5497106" y="2616243"/>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037" name="object 5037" descr=""/>
            <p:cNvSpPr/>
            <p:nvPr/>
          </p:nvSpPr>
          <p:spPr>
            <a:xfrm>
              <a:off x="5497106" y="2616801"/>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038" name="object 5038" descr=""/>
            <p:cNvSpPr/>
            <p:nvPr/>
          </p:nvSpPr>
          <p:spPr>
            <a:xfrm>
              <a:off x="5276579" y="2537528"/>
              <a:ext cx="0" cy="8255"/>
            </a:xfrm>
            <a:custGeom>
              <a:avLst/>
              <a:gdLst/>
              <a:ahLst/>
              <a:cxnLst/>
              <a:rect l="l" t="t" r="r" b="b"/>
              <a:pathLst>
                <a:path w="0" h="8255">
                  <a:moveTo>
                    <a:pt x="0" y="7810"/>
                  </a:moveTo>
                  <a:lnTo>
                    <a:pt x="0" y="0"/>
                  </a:lnTo>
                </a:path>
              </a:pathLst>
            </a:custGeom>
            <a:ln w="3175">
              <a:solidFill>
                <a:srgbClr val="565658"/>
              </a:solidFill>
            </a:ln>
          </p:spPr>
          <p:txBody>
            <a:bodyPr wrap="square" lIns="0" tIns="0" rIns="0" bIns="0" rtlCol="0"/>
            <a:lstStyle/>
            <a:p/>
          </p:txBody>
        </p:sp>
        <p:sp>
          <p:nvSpPr>
            <p:cNvPr id="5039" name="object 5039" descr=""/>
            <p:cNvSpPr/>
            <p:nvPr/>
          </p:nvSpPr>
          <p:spPr>
            <a:xfrm>
              <a:off x="6040880" y="2553711"/>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5040" name="object 5040" descr=""/>
            <p:cNvSpPr/>
            <p:nvPr/>
          </p:nvSpPr>
          <p:spPr>
            <a:xfrm>
              <a:off x="6151986" y="2553152"/>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041" name="object 5041" descr=""/>
            <p:cNvSpPr/>
            <p:nvPr/>
          </p:nvSpPr>
          <p:spPr>
            <a:xfrm>
              <a:off x="5379308" y="2506258"/>
              <a:ext cx="0" cy="1905"/>
            </a:xfrm>
            <a:custGeom>
              <a:avLst/>
              <a:gdLst/>
              <a:ahLst/>
              <a:cxnLst/>
              <a:rect l="l" t="t" r="r" b="b"/>
              <a:pathLst>
                <a:path w="0" h="1905">
                  <a:moveTo>
                    <a:pt x="0" y="0"/>
                  </a:moveTo>
                  <a:lnTo>
                    <a:pt x="0" y="1117"/>
                  </a:lnTo>
                  <a:lnTo>
                    <a:pt x="0" y="1676"/>
                  </a:lnTo>
                </a:path>
              </a:pathLst>
            </a:custGeom>
            <a:ln w="3175">
              <a:solidFill>
                <a:srgbClr val="565658"/>
              </a:solidFill>
            </a:ln>
          </p:spPr>
          <p:txBody>
            <a:bodyPr wrap="square" lIns="0" tIns="0" rIns="0" bIns="0" rtlCol="0"/>
            <a:lstStyle/>
            <a:p/>
          </p:txBody>
        </p:sp>
        <p:sp>
          <p:nvSpPr>
            <p:cNvPr id="5042" name="object 5042" descr=""/>
            <p:cNvSpPr/>
            <p:nvPr/>
          </p:nvSpPr>
          <p:spPr>
            <a:xfrm>
              <a:off x="5284951" y="253249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043" name="object 5043" descr=""/>
            <p:cNvSpPr/>
            <p:nvPr/>
          </p:nvSpPr>
          <p:spPr>
            <a:xfrm>
              <a:off x="5274346" y="2543665"/>
              <a:ext cx="2540" cy="1905"/>
            </a:xfrm>
            <a:custGeom>
              <a:avLst/>
              <a:gdLst/>
              <a:ahLst/>
              <a:cxnLst/>
              <a:rect l="l" t="t" r="r" b="b"/>
              <a:pathLst>
                <a:path w="2539" h="1905">
                  <a:moveTo>
                    <a:pt x="0" y="0"/>
                  </a:moveTo>
                  <a:lnTo>
                    <a:pt x="2235" y="1676"/>
                  </a:lnTo>
                </a:path>
              </a:pathLst>
            </a:custGeom>
            <a:ln w="3175">
              <a:solidFill>
                <a:srgbClr val="565658"/>
              </a:solidFill>
            </a:ln>
          </p:spPr>
          <p:txBody>
            <a:bodyPr wrap="square" lIns="0" tIns="0" rIns="0" bIns="0" rtlCol="0"/>
            <a:lstStyle/>
            <a:p/>
          </p:txBody>
        </p:sp>
        <p:sp>
          <p:nvSpPr>
            <p:cNvPr id="5044" name="object 5044" descr=""/>
            <p:cNvSpPr/>
            <p:nvPr/>
          </p:nvSpPr>
          <p:spPr>
            <a:xfrm>
              <a:off x="5591581" y="243714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45" name="object 5045" descr=""/>
            <p:cNvSpPr/>
            <p:nvPr/>
          </p:nvSpPr>
          <p:spPr>
            <a:xfrm>
              <a:off x="5276022" y="2545338"/>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5046" name="object 5046" descr=""/>
            <p:cNvSpPr/>
            <p:nvPr/>
          </p:nvSpPr>
          <p:spPr>
            <a:xfrm>
              <a:off x="6154776" y="255091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047" name="object 5047" descr=""/>
            <p:cNvSpPr/>
            <p:nvPr/>
          </p:nvSpPr>
          <p:spPr>
            <a:xfrm>
              <a:off x="5276579" y="2468286"/>
              <a:ext cx="0" cy="8890"/>
            </a:xfrm>
            <a:custGeom>
              <a:avLst/>
              <a:gdLst/>
              <a:ahLst/>
              <a:cxnLst/>
              <a:rect l="l" t="t" r="r" b="b"/>
              <a:pathLst>
                <a:path w="0" h="8889">
                  <a:moveTo>
                    <a:pt x="0" y="8381"/>
                  </a:moveTo>
                  <a:lnTo>
                    <a:pt x="0" y="0"/>
                  </a:lnTo>
                </a:path>
              </a:pathLst>
            </a:custGeom>
            <a:ln w="3175">
              <a:solidFill>
                <a:srgbClr val="565658"/>
              </a:solidFill>
            </a:ln>
          </p:spPr>
          <p:txBody>
            <a:bodyPr wrap="square" lIns="0" tIns="0" rIns="0" bIns="0" rtlCol="0"/>
            <a:lstStyle/>
            <a:p/>
          </p:txBody>
        </p:sp>
        <p:sp>
          <p:nvSpPr>
            <p:cNvPr id="5048" name="object 5048" descr=""/>
            <p:cNvSpPr/>
            <p:nvPr/>
          </p:nvSpPr>
          <p:spPr>
            <a:xfrm>
              <a:off x="5376518" y="2502352"/>
              <a:ext cx="0" cy="9525"/>
            </a:xfrm>
            <a:custGeom>
              <a:avLst/>
              <a:gdLst/>
              <a:ahLst/>
              <a:cxnLst/>
              <a:rect l="l" t="t" r="r" b="b"/>
              <a:pathLst>
                <a:path w="0" h="9525">
                  <a:moveTo>
                    <a:pt x="0" y="0"/>
                  </a:moveTo>
                  <a:lnTo>
                    <a:pt x="0" y="5029"/>
                  </a:lnTo>
                  <a:lnTo>
                    <a:pt x="0" y="9486"/>
                  </a:lnTo>
                </a:path>
              </a:pathLst>
            </a:custGeom>
            <a:ln w="3175">
              <a:solidFill>
                <a:srgbClr val="565658"/>
              </a:solidFill>
            </a:ln>
          </p:spPr>
          <p:txBody>
            <a:bodyPr wrap="square" lIns="0" tIns="0" rIns="0" bIns="0" rtlCol="0"/>
            <a:lstStyle/>
            <a:p/>
          </p:txBody>
        </p:sp>
        <p:sp>
          <p:nvSpPr>
            <p:cNvPr id="5049" name="object 5049" descr=""/>
            <p:cNvSpPr/>
            <p:nvPr/>
          </p:nvSpPr>
          <p:spPr>
            <a:xfrm>
              <a:off x="5274346" y="2537531"/>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5050" name="object 5050" descr=""/>
            <p:cNvSpPr/>
            <p:nvPr/>
          </p:nvSpPr>
          <p:spPr>
            <a:xfrm>
              <a:off x="5274345" y="2467179"/>
              <a:ext cx="1905" cy="1905"/>
            </a:xfrm>
            <a:custGeom>
              <a:avLst/>
              <a:gdLst/>
              <a:ahLst/>
              <a:cxnLst/>
              <a:rect l="l" t="t" r="r" b="b"/>
              <a:pathLst>
                <a:path w="1904" h="1905">
                  <a:moveTo>
                    <a:pt x="1676" y="0"/>
                  </a:moveTo>
                  <a:lnTo>
                    <a:pt x="0" y="1663"/>
                  </a:lnTo>
                </a:path>
              </a:pathLst>
            </a:custGeom>
            <a:ln w="3175">
              <a:solidFill>
                <a:srgbClr val="565658"/>
              </a:solidFill>
            </a:ln>
          </p:spPr>
          <p:txBody>
            <a:bodyPr wrap="square" lIns="0" tIns="0" rIns="0" bIns="0" rtlCol="0"/>
            <a:lstStyle/>
            <a:p/>
          </p:txBody>
        </p:sp>
        <p:sp>
          <p:nvSpPr>
            <p:cNvPr id="5051" name="object 5051" descr=""/>
            <p:cNvSpPr/>
            <p:nvPr/>
          </p:nvSpPr>
          <p:spPr>
            <a:xfrm>
              <a:off x="5712169" y="250637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52" name="object 5052" descr=""/>
            <p:cNvSpPr/>
            <p:nvPr/>
          </p:nvSpPr>
          <p:spPr>
            <a:xfrm>
              <a:off x="5713725" y="250848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053" name="object 5053" descr=""/>
            <p:cNvSpPr/>
            <p:nvPr/>
          </p:nvSpPr>
          <p:spPr>
            <a:xfrm>
              <a:off x="5531721" y="2602284"/>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054" name="object 5054" descr=""/>
            <p:cNvSpPr/>
            <p:nvPr/>
          </p:nvSpPr>
          <p:spPr>
            <a:xfrm>
              <a:off x="5531721" y="2599493"/>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055" name="object 5055" descr=""/>
            <p:cNvSpPr/>
            <p:nvPr/>
          </p:nvSpPr>
          <p:spPr>
            <a:xfrm>
              <a:off x="5713725" y="250793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056" name="object 5056" descr=""/>
            <p:cNvSpPr/>
            <p:nvPr/>
          </p:nvSpPr>
          <p:spPr>
            <a:xfrm>
              <a:off x="5532278" y="2602284"/>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057" name="object 5057" descr=""/>
            <p:cNvSpPr/>
            <p:nvPr/>
          </p:nvSpPr>
          <p:spPr>
            <a:xfrm>
              <a:off x="5715957" y="2507929"/>
              <a:ext cx="1270" cy="4445"/>
            </a:xfrm>
            <a:custGeom>
              <a:avLst/>
              <a:gdLst/>
              <a:ahLst/>
              <a:cxnLst/>
              <a:rect l="l" t="t" r="r" b="b"/>
              <a:pathLst>
                <a:path w="1270" h="4444">
                  <a:moveTo>
                    <a:pt x="558" y="3911"/>
                  </a:moveTo>
                  <a:lnTo>
                    <a:pt x="1117" y="2793"/>
                  </a:lnTo>
                  <a:lnTo>
                    <a:pt x="558" y="1676"/>
                  </a:lnTo>
                  <a:lnTo>
                    <a:pt x="0" y="0"/>
                  </a:lnTo>
                </a:path>
              </a:pathLst>
            </a:custGeom>
            <a:ln w="3175">
              <a:solidFill>
                <a:srgbClr val="565658"/>
              </a:solidFill>
            </a:ln>
          </p:spPr>
          <p:txBody>
            <a:bodyPr wrap="square" lIns="0" tIns="0" rIns="0" bIns="0" rtlCol="0"/>
            <a:lstStyle/>
            <a:p/>
          </p:txBody>
        </p:sp>
        <p:sp>
          <p:nvSpPr>
            <p:cNvPr id="5058" name="object 5058" descr=""/>
            <p:cNvSpPr/>
            <p:nvPr/>
          </p:nvSpPr>
          <p:spPr>
            <a:xfrm>
              <a:off x="5712169"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59" name="object 5059" descr=""/>
            <p:cNvSpPr/>
            <p:nvPr/>
          </p:nvSpPr>
          <p:spPr>
            <a:xfrm>
              <a:off x="5715957" y="2511839"/>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5060" name="object 5060" descr=""/>
            <p:cNvSpPr/>
            <p:nvPr/>
          </p:nvSpPr>
          <p:spPr>
            <a:xfrm>
              <a:off x="5715518" y="250916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61" name="object 5061" descr=""/>
            <p:cNvSpPr/>
            <p:nvPr/>
          </p:nvSpPr>
          <p:spPr>
            <a:xfrm>
              <a:off x="5714841" y="250849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5062" name="object 5062" descr=""/>
            <p:cNvSpPr/>
            <p:nvPr/>
          </p:nvSpPr>
          <p:spPr>
            <a:xfrm>
              <a:off x="5429551" y="2611220"/>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5063" name="object 5063" descr=""/>
            <p:cNvSpPr/>
            <p:nvPr/>
          </p:nvSpPr>
          <p:spPr>
            <a:xfrm>
              <a:off x="6182695" y="2504585"/>
              <a:ext cx="3810" cy="0"/>
            </a:xfrm>
            <a:custGeom>
              <a:avLst/>
              <a:gdLst/>
              <a:ahLst/>
              <a:cxnLst/>
              <a:rect l="l" t="t" r="r" b="b"/>
              <a:pathLst>
                <a:path w="3810" h="0">
                  <a:moveTo>
                    <a:pt x="0" y="0"/>
                  </a:moveTo>
                  <a:lnTo>
                    <a:pt x="3365" y="0"/>
                  </a:lnTo>
                </a:path>
              </a:pathLst>
            </a:custGeom>
            <a:ln w="3175">
              <a:solidFill>
                <a:srgbClr val="565658"/>
              </a:solidFill>
            </a:ln>
          </p:spPr>
          <p:txBody>
            <a:bodyPr wrap="square" lIns="0" tIns="0" rIns="0" bIns="0" rtlCol="0"/>
            <a:lstStyle/>
            <a:p/>
          </p:txBody>
        </p:sp>
        <p:sp>
          <p:nvSpPr>
            <p:cNvPr id="5064" name="object 5064" descr=""/>
            <p:cNvSpPr/>
            <p:nvPr/>
          </p:nvSpPr>
          <p:spPr>
            <a:xfrm>
              <a:off x="6122394" y="2555385"/>
              <a:ext cx="1905" cy="0"/>
            </a:xfrm>
            <a:custGeom>
              <a:avLst/>
              <a:gdLst/>
              <a:ahLst/>
              <a:cxnLst/>
              <a:rect l="l" t="t" r="r" b="b"/>
              <a:pathLst>
                <a:path w="1904" h="0">
                  <a:moveTo>
                    <a:pt x="0" y="0"/>
                  </a:moveTo>
                  <a:lnTo>
                    <a:pt x="1689" y="0"/>
                  </a:lnTo>
                </a:path>
              </a:pathLst>
            </a:custGeom>
            <a:ln w="3175">
              <a:solidFill>
                <a:srgbClr val="565658"/>
              </a:solidFill>
            </a:ln>
          </p:spPr>
          <p:txBody>
            <a:bodyPr wrap="square" lIns="0" tIns="0" rIns="0" bIns="0" rtlCol="0"/>
            <a:lstStyle/>
            <a:p/>
          </p:txBody>
        </p:sp>
        <p:sp>
          <p:nvSpPr>
            <p:cNvPr id="5065" name="object 5065" descr=""/>
            <p:cNvSpPr/>
            <p:nvPr/>
          </p:nvSpPr>
          <p:spPr>
            <a:xfrm>
              <a:off x="6182695" y="2504583"/>
              <a:ext cx="3810" cy="635"/>
            </a:xfrm>
            <a:custGeom>
              <a:avLst/>
              <a:gdLst/>
              <a:ahLst/>
              <a:cxnLst/>
              <a:rect l="l" t="t" r="r" b="b"/>
              <a:pathLst>
                <a:path w="3810" h="635">
                  <a:moveTo>
                    <a:pt x="0" y="558"/>
                  </a:moveTo>
                  <a:lnTo>
                    <a:pt x="3365" y="558"/>
                  </a:lnTo>
                  <a:lnTo>
                    <a:pt x="3365" y="0"/>
                  </a:lnTo>
                </a:path>
              </a:pathLst>
            </a:custGeom>
            <a:ln w="3175">
              <a:solidFill>
                <a:srgbClr val="565658"/>
              </a:solidFill>
            </a:ln>
          </p:spPr>
          <p:txBody>
            <a:bodyPr wrap="square" lIns="0" tIns="0" rIns="0" bIns="0" rtlCol="0"/>
            <a:lstStyle/>
            <a:p/>
          </p:txBody>
        </p:sp>
        <p:sp>
          <p:nvSpPr>
            <p:cNvPr id="5066" name="object 5066" descr=""/>
            <p:cNvSpPr/>
            <p:nvPr/>
          </p:nvSpPr>
          <p:spPr>
            <a:xfrm>
              <a:off x="6182690" y="2506816"/>
              <a:ext cx="3810" cy="635"/>
            </a:xfrm>
            <a:custGeom>
              <a:avLst/>
              <a:gdLst/>
              <a:ahLst/>
              <a:cxnLst/>
              <a:rect l="l" t="t" r="r" b="b"/>
              <a:pathLst>
                <a:path w="3810" h="635">
                  <a:moveTo>
                    <a:pt x="3365" y="558"/>
                  </a:moveTo>
                  <a:lnTo>
                    <a:pt x="3365" y="0"/>
                  </a:lnTo>
                  <a:lnTo>
                    <a:pt x="0" y="0"/>
                  </a:lnTo>
                </a:path>
              </a:pathLst>
            </a:custGeom>
            <a:ln w="3175">
              <a:solidFill>
                <a:srgbClr val="565658"/>
              </a:solidFill>
            </a:ln>
          </p:spPr>
          <p:txBody>
            <a:bodyPr wrap="square" lIns="0" tIns="0" rIns="0" bIns="0" rtlCol="0"/>
            <a:lstStyle/>
            <a:p/>
          </p:txBody>
        </p:sp>
        <p:sp>
          <p:nvSpPr>
            <p:cNvPr id="5067" name="object 5067" descr=""/>
            <p:cNvSpPr/>
            <p:nvPr/>
          </p:nvSpPr>
          <p:spPr>
            <a:xfrm>
              <a:off x="6182695" y="250458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068" name="object 5068" descr=""/>
            <p:cNvSpPr/>
            <p:nvPr/>
          </p:nvSpPr>
          <p:spPr>
            <a:xfrm>
              <a:off x="5487612" y="2602284"/>
              <a:ext cx="5080" cy="0"/>
            </a:xfrm>
            <a:custGeom>
              <a:avLst/>
              <a:gdLst/>
              <a:ahLst/>
              <a:cxnLst/>
              <a:rect l="l" t="t" r="r" b="b"/>
              <a:pathLst>
                <a:path w="5079" h="0">
                  <a:moveTo>
                    <a:pt x="4470" y="0"/>
                  </a:moveTo>
                  <a:lnTo>
                    <a:pt x="0" y="0"/>
                  </a:lnTo>
                  <a:lnTo>
                    <a:pt x="3911" y="0"/>
                  </a:lnTo>
                  <a:lnTo>
                    <a:pt x="4470" y="0"/>
                  </a:lnTo>
                </a:path>
              </a:pathLst>
            </a:custGeom>
            <a:ln w="3175">
              <a:solidFill>
                <a:srgbClr val="565658"/>
              </a:solidFill>
            </a:ln>
          </p:spPr>
          <p:txBody>
            <a:bodyPr wrap="square" lIns="0" tIns="0" rIns="0" bIns="0" rtlCol="0"/>
            <a:lstStyle/>
            <a:p/>
          </p:txBody>
        </p:sp>
        <p:sp>
          <p:nvSpPr>
            <p:cNvPr id="5069" name="object 5069" descr=""/>
            <p:cNvSpPr/>
            <p:nvPr/>
          </p:nvSpPr>
          <p:spPr>
            <a:xfrm>
              <a:off x="5455234" y="261401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070" name="object 5070" descr=""/>
            <p:cNvSpPr/>
            <p:nvPr/>
          </p:nvSpPr>
          <p:spPr>
            <a:xfrm>
              <a:off x="5459700" y="2622940"/>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071" name="object 5071" descr=""/>
            <p:cNvSpPr/>
            <p:nvPr/>
          </p:nvSpPr>
          <p:spPr>
            <a:xfrm>
              <a:off x="5432338" y="2614010"/>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072" name="object 5072" descr=""/>
            <p:cNvSpPr/>
            <p:nvPr/>
          </p:nvSpPr>
          <p:spPr>
            <a:xfrm>
              <a:off x="5431224" y="2611220"/>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5073" name="object 5073" descr=""/>
            <p:cNvSpPr/>
            <p:nvPr/>
          </p:nvSpPr>
          <p:spPr>
            <a:xfrm>
              <a:off x="5427995" y="26107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74" name="object 5074" descr=""/>
            <p:cNvSpPr/>
            <p:nvPr/>
          </p:nvSpPr>
          <p:spPr>
            <a:xfrm>
              <a:off x="5436805" y="261680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075" name="object 5075" descr=""/>
            <p:cNvSpPr/>
            <p:nvPr/>
          </p:nvSpPr>
          <p:spPr>
            <a:xfrm>
              <a:off x="5434685" y="2555506"/>
              <a:ext cx="481330" cy="60960"/>
            </a:xfrm>
            <a:custGeom>
              <a:avLst/>
              <a:gdLst/>
              <a:ahLst/>
              <a:cxnLst/>
              <a:rect l="l" t="t" r="r" b="b"/>
              <a:pathLst>
                <a:path w="481329" h="60960">
                  <a:moveTo>
                    <a:pt x="3111" y="59067"/>
                  </a:moveTo>
                  <a:lnTo>
                    <a:pt x="2654" y="57962"/>
                  </a:lnTo>
                  <a:lnTo>
                    <a:pt x="1562" y="57518"/>
                  </a:lnTo>
                  <a:lnTo>
                    <a:pt x="457" y="57962"/>
                  </a:lnTo>
                  <a:lnTo>
                    <a:pt x="0" y="59067"/>
                  </a:lnTo>
                  <a:lnTo>
                    <a:pt x="457" y="60172"/>
                  </a:lnTo>
                  <a:lnTo>
                    <a:pt x="1562" y="60629"/>
                  </a:lnTo>
                  <a:lnTo>
                    <a:pt x="2654" y="60172"/>
                  </a:lnTo>
                  <a:lnTo>
                    <a:pt x="3111" y="59067"/>
                  </a:lnTo>
                  <a:close/>
                </a:path>
                <a:path w="481329" h="60960">
                  <a:moveTo>
                    <a:pt x="24892" y="59067"/>
                  </a:moveTo>
                  <a:lnTo>
                    <a:pt x="24434" y="57962"/>
                  </a:lnTo>
                  <a:lnTo>
                    <a:pt x="23329" y="57518"/>
                  </a:lnTo>
                  <a:lnTo>
                    <a:pt x="22237" y="57962"/>
                  </a:lnTo>
                  <a:lnTo>
                    <a:pt x="21780" y="59067"/>
                  </a:lnTo>
                  <a:lnTo>
                    <a:pt x="22237" y="60172"/>
                  </a:lnTo>
                  <a:lnTo>
                    <a:pt x="23329" y="60629"/>
                  </a:lnTo>
                  <a:lnTo>
                    <a:pt x="24434" y="60172"/>
                  </a:lnTo>
                  <a:lnTo>
                    <a:pt x="24892" y="59067"/>
                  </a:lnTo>
                  <a:close/>
                </a:path>
                <a:path w="481329" h="60960">
                  <a:moveTo>
                    <a:pt x="30467" y="56832"/>
                  </a:moveTo>
                  <a:lnTo>
                    <a:pt x="30010" y="55727"/>
                  </a:lnTo>
                  <a:lnTo>
                    <a:pt x="28917" y="55270"/>
                  </a:lnTo>
                  <a:lnTo>
                    <a:pt x="27813" y="55727"/>
                  </a:lnTo>
                  <a:lnTo>
                    <a:pt x="27355" y="56832"/>
                  </a:lnTo>
                  <a:lnTo>
                    <a:pt x="27813" y="57924"/>
                  </a:lnTo>
                  <a:lnTo>
                    <a:pt x="28917" y="58381"/>
                  </a:lnTo>
                  <a:lnTo>
                    <a:pt x="30010" y="57924"/>
                  </a:lnTo>
                  <a:lnTo>
                    <a:pt x="30467" y="56832"/>
                  </a:lnTo>
                  <a:close/>
                </a:path>
                <a:path w="481329" h="60960">
                  <a:moveTo>
                    <a:pt x="481025" y="1562"/>
                  </a:moveTo>
                  <a:lnTo>
                    <a:pt x="480568" y="457"/>
                  </a:lnTo>
                  <a:lnTo>
                    <a:pt x="479463" y="0"/>
                  </a:lnTo>
                  <a:lnTo>
                    <a:pt x="478370" y="457"/>
                  </a:lnTo>
                  <a:lnTo>
                    <a:pt x="477913" y="1562"/>
                  </a:lnTo>
                  <a:lnTo>
                    <a:pt x="478370" y="2654"/>
                  </a:lnTo>
                  <a:lnTo>
                    <a:pt x="479463" y="3111"/>
                  </a:lnTo>
                  <a:lnTo>
                    <a:pt x="480568" y="2654"/>
                  </a:lnTo>
                  <a:lnTo>
                    <a:pt x="481025" y="1562"/>
                  </a:lnTo>
                  <a:close/>
                </a:path>
              </a:pathLst>
            </a:custGeom>
            <a:solidFill>
              <a:srgbClr val="565658"/>
            </a:solidFill>
          </p:spPr>
          <p:txBody>
            <a:bodyPr wrap="square" lIns="0" tIns="0" rIns="0" bIns="0" rtlCol="0"/>
            <a:lstStyle/>
            <a:p/>
          </p:txBody>
        </p:sp>
        <p:sp>
          <p:nvSpPr>
            <p:cNvPr id="5076" name="object 5076" descr=""/>
            <p:cNvSpPr/>
            <p:nvPr/>
          </p:nvSpPr>
          <p:spPr>
            <a:xfrm>
              <a:off x="5909694" y="255371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077" name="object 5077" descr=""/>
            <p:cNvSpPr/>
            <p:nvPr/>
          </p:nvSpPr>
          <p:spPr>
            <a:xfrm>
              <a:off x="5913601" y="255147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078" name="object 5078" descr=""/>
            <p:cNvSpPr/>
            <p:nvPr/>
          </p:nvSpPr>
          <p:spPr>
            <a:xfrm>
              <a:off x="5832647" y="2551478"/>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079" name="object 5079" descr=""/>
            <p:cNvSpPr/>
            <p:nvPr/>
          </p:nvSpPr>
          <p:spPr>
            <a:xfrm>
              <a:off x="5906349" y="2550919"/>
              <a:ext cx="7620" cy="0"/>
            </a:xfrm>
            <a:custGeom>
              <a:avLst/>
              <a:gdLst/>
              <a:ahLst/>
              <a:cxnLst/>
              <a:rect l="l" t="t" r="r" b="b"/>
              <a:pathLst>
                <a:path w="7620" h="0">
                  <a:moveTo>
                    <a:pt x="7251" y="0"/>
                  </a:moveTo>
                  <a:lnTo>
                    <a:pt x="7251" y="0"/>
                  </a:lnTo>
                  <a:lnTo>
                    <a:pt x="0" y="0"/>
                  </a:lnTo>
                </a:path>
              </a:pathLst>
            </a:custGeom>
            <a:ln w="3175">
              <a:solidFill>
                <a:srgbClr val="565658"/>
              </a:solidFill>
            </a:ln>
          </p:spPr>
          <p:txBody>
            <a:bodyPr wrap="square" lIns="0" tIns="0" rIns="0" bIns="0" rtlCol="0"/>
            <a:lstStyle/>
            <a:p/>
          </p:txBody>
        </p:sp>
        <p:sp>
          <p:nvSpPr>
            <p:cNvPr id="5080" name="object 5080" descr=""/>
            <p:cNvSpPr/>
            <p:nvPr/>
          </p:nvSpPr>
          <p:spPr>
            <a:xfrm>
              <a:off x="5914160" y="255147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5081" name="object 5081" descr=""/>
            <p:cNvSpPr/>
            <p:nvPr/>
          </p:nvSpPr>
          <p:spPr>
            <a:xfrm>
              <a:off x="5841578" y="2551478"/>
              <a:ext cx="2540" cy="3175"/>
            </a:xfrm>
            <a:custGeom>
              <a:avLst/>
              <a:gdLst/>
              <a:ahLst/>
              <a:cxnLst/>
              <a:rect l="l" t="t" r="r" b="b"/>
              <a:pathLst>
                <a:path w="2539" h="3175">
                  <a:moveTo>
                    <a:pt x="2235" y="0"/>
                  </a:moveTo>
                  <a:lnTo>
                    <a:pt x="0" y="0"/>
                  </a:lnTo>
                  <a:lnTo>
                    <a:pt x="0" y="2794"/>
                  </a:lnTo>
                </a:path>
              </a:pathLst>
            </a:custGeom>
            <a:ln w="3175">
              <a:solidFill>
                <a:srgbClr val="565658"/>
              </a:solidFill>
            </a:ln>
          </p:spPr>
          <p:txBody>
            <a:bodyPr wrap="square" lIns="0" tIns="0" rIns="0" bIns="0" rtlCol="0"/>
            <a:lstStyle/>
            <a:p/>
          </p:txBody>
        </p:sp>
        <p:sp>
          <p:nvSpPr>
            <p:cNvPr id="5082" name="object 5082" descr=""/>
            <p:cNvSpPr/>
            <p:nvPr/>
          </p:nvSpPr>
          <p:spPr>
            <a:xfrm>
              <a:off x="5905787" y="255147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083" name="object 5083" descr=""/>
            <p:cNvSpPr/>
            <p:nvPr/>
          </p:nvSpPr>
          <p:spPr>
            <a:xfrm>
              <a:off x="5832650" y="2550919"/>
              <a:ext cx="11430" cy="0"/>
            </a:xfrm>
            <a:custGeom>
              <a:avLst/>
              <a:gdLst/>
              <a:ahLst/>
              <a:cxnLst/>
              <a:rect l="l" t="t" r="r" b="b"/>
              <a:pathLst>
                <a:path w="11429" h="0">
                  <a:moveTo>
                    <a:pt x="11163" y="0"/>
                  </a:moveTo>
                  <a:lnTo>
                    <a:pt x="0" y="0"/>
                  </a:lnTo>
                </a:path>
              </a:pathLst>
            </a:custGeom>
            <a:ln w="3175">
              <a:solidFill>
                <a:srgbClr val="565658"/>
              </a:solidFill>
            </a:ln>
          </p:spPr>
          <p:txBody>
            <a:bodyPr wrap="square" lIns="0" tIns="0" rIns="0" bIns="0" rtlCol="0"/>
            <a:lstStyle/>
            <a:p/>
          </p:txBody>
        </p:sp>
        <p:sp>
          <p:nvSpPr>
            <p:cNvPr id="5084" name="object 5084" descr=""/>
            <p:cNvSpPr/>
            <p:nvPr/>
          </p:nvSpPr>
          <p:spPr>
            <a:xfrm>
              <a:off x="5913601" y="2551474"/>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5085" name="object 5085" descr=""/>
            <p:cNvSpPr/>
            <p:nvPr/>
          </p:nvSpPr>
          <p:spPr>
            <a:xfrm>
              <a:off x="5906349" y="2550919"/>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086" name="object 5086" descr=""/>
            <p:cNvSpPr/>
            <p:nvPr/>
          </p:nvSpPr>
          <p:spPr>
            <a:xfrm>
              <a:off x="5913601" y="255482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087" name="object 5087" descr=""/>
            <p:cNvSpPr/>
            <p:nvPr/>
          </p:nvSpPr>
          <p:spPr>
            <a:xfrm>
              <a:off x="5835441" y="255147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088" name="object 5088" descr=""/>
            <p:cNvSpPr/>
            <p:nvPr/>
          </p:nvSpPr>
          <p:spPr>
            <a:xfrm>
              <a:off x="5841022"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089" name="object 5089" descr=""/>
            <p:cNvSpPr/>
            <p:nvPr/>
          </p:nvSpPr>
          <p:spPr>
            <a:xfrm>
              <a:off x="5835441"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090" name="object 5090" descr=""/>
            <p:cNvSpPr/>
            <p:nvPr/>
          </p:nvSpPr>
          <p:spPr>
            <a:xfrm>
              <a:off x="5832651" y="2550919"/>
              <a:ext cx="11430" cy="0"/>
            </a:xfrm>
            <a:custGeom>
              <a:avLst/>
              <a:gdLst/>
              <a:ahLst/>
              <a:cxnLst/>
              <a:rect l="l" t="t" r="r" b="b"/>
              <a:pathLst>
                <a:path w="11429" h="0">
                  <a:moveTo>
                    <a:pt x="0" y="0"/>
                  </a:moveTo>
                  <a:lnTo>
                    <a:pt x="11163" y="0"/>
                  </a:lnTo>
                </a:path>
              </a:pathLst>
            </a:custGeom>
            <a:ln w="3175">
              <a:solidFill>
                <a:srgbClr val="565658"/>
              </a:solidFill>
            </a:ln>
          </p:spPr>
          <p:txBody>
            <a:bodyPr wrap="square" lIns="0" tIns="0" rIns="0" bIns="0" rtlCol="0"/>
            <a:lstStyle/>
            <a:p/>
          </p:txBody>
        </p:sp>
        <p:sp>
          <p:nvSpPr>
            <p:cNvPr id="5091" name="object 5091" descr=""/>
            <p:cNvSpPr/>
            <p:nvPr/>
          </p:nvSpPr>
          <p:spPr>
            <a:xfrm>
              <a:off x="5911925" y="2551478"/>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092" name="object 5092" descr=""/>
            <p:cNvSpPr/>
            <p:nvPr/>
          </p:nvSpPr>
          <p:spPr>
            <a:xfrm>
              <a:off x="5909694" y="2554827"/>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5093" name="object 5093" descr=""/>
            <p:cNvSpPr/>
            <p:nvPr/>
          </p:nvSpPr>
          <p:spPr>
            <a:xfrm>
              <a:off x="5912045"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94" name="object 5094" descr=""/>
            <p:cNvSpPr/>
            <p:nvPr/>
          </p:nvSpPr>
          <p:spPr>
            <a:xfrm>
              <a:off x="5914160" y="2551478"/>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5095" name="object 5095" descr=""/>
            <p:cNvSpPr/>
            <p:nvPr/>
          </p:nvSpPr>
          <p:spPr>
            <a:xfrm>
              <a:off x="5485944" y="2442052"/>
              <a:ext cx="7620" cy="0"/>
            </a:xfrm>
            <a:custGeom>
              <a:avLst/>
              <a:gdLst/>
              <a:ahLst/>
              <a:cxnLst/>
              <a:rect l="l" t="t" r="r" b="b"/>
              <a:pathLst>
                <a:path w="7620" h="0">
                  <a:moveTo>
                    <a:pt x="0" y="0"/>
                  </a:moveTo>
                  <a:lnTo>
                    <a:pt x="6134" y="0"/>
                  </a:lnTo>
                  <a:lnTo>
                    <a:pt x="7251" y="0"/>
                  </a:lnTo>
                </a:path>
              </a:pathLst>
            </a:custGeom>
            <a:ln w="3175">
              <a:solidFill>
                <a:srgbClr val="565658"/>
              </a:solidFill>
            </a:ln>
          </p:spPr>
          <p:txBody>
            <a:bodyPr wrap="square" lIns="0" tIns="0" rIns="0" bIns="0" rtlCol="0"/>
            <a:lstStyle/>
            <a:p/>
          </p:txBody>
        </p:sp>
        <p:sp>
          <p:nvSpPr>
            <p:cNvPr id="5096" name="object 5096" descr=""/>
            <p:cNvSpPr/>
            <p:nvPr/>
          </p:nvSpPr>
          <p:spPr>
            <a:xfrm>
              <a:off x="5912045" y="254936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097" name="object 5097" descr=""/>
            <p:cNvSpPr/>
            <p:nvPr/>
          </p:nvSpPr>
          <p:spPr>
            <a:xfrm>
              <a:off x="5799707" y="2548129"/>
              <a:ext cx="114300" cy="0"/>
            </a:xfrm>
            <a:custGeom>
              <a:avLst/>
              <a:gdLst/>
              <a:ahLst/>
              <a:cxnLst/>
              <a:rect l="l" t="t" r="r" b="b"/>
              <a:pathLst>
                <a:path w="114300" h="0">
                  <a:moveTo>
                    <a:pt x="113893" y="0"/>
                  </a:moveTo>
                  <a:lnTo>
                    <a:pt x="0" y="0"/>
                  </a:lnTo>
                </a:path>
              </a:pathLst>
            </a:custGeom>
            <a:ln w="3175">
              <a:solidFill>
                <a:srgbClr val="565658"/>
              </a:solidFill>
            </a:ln>
          </p:spPr>
          <p:txBody>
            <a:bodyPr wrap="square" lIns="0" tIns="0" rIns="0" bIns="0" rtlCol="0"/>
            <a:lstStyle/>
            <a:p/>
          </p:txBody>
        </p:sp>
        <p:sp>
          <p:nvSpPr>
            <p:cNvPr id="5098" name="object 5098" descr=""/>
            <p:cNvSpPr/>
            <p:nvPr/>
          </p:nvSpPr>
          <p:spPr>
            <a:xfrm>
              <a:off x="6103419" y="246326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099" name="object 5099" descr=""/>
            <p:cNvSpPr/>
            <p:nvPr/>
          </p:nvSpPr>
          <p:spPr>
            <a:xfrm>
              <a:off x="6154776" y="24632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100" name="object 5100" descr=""/>
            <p:cNvSpPr/>
            <p:nvPr/>
          </p:nvSpPr>
          <p:spPr>
            <a:xfrm>
              <a:off x="6097280"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01" name="object 5101" descr=""/>
            <p:cNvSpPr/>
            <p:nvPr/>
          </p:nvSpPr>
          <p:spPr>
            <a:xfrm>
              <a:off x="6102861"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02" name="object 5102" descr=""/>
            <p:cNvSpPr/>
            <p:nvPr/>
          </p:nvSpPr>
          <p:spPr>
            <a:xfrm>
              <a:off x="6125197" y="2465505"/>
              <a:ext cx="32384" cy="0"/>
            </a:xfrm>
            <a:custGeom>
              <a:avLst/>
              <a:gdLst/>
              <a:ahLst/>
              <a:cxnLst/>
              <a:rect l="l" t="t" r="r" b="b"/>
              <a:pathLst>
                <a:path w="32385" h="0">
                  <a:moveTo>
                    <a:pt x="0" y="0"/>
                  </a:moveTo>
                  <a:lnTo>
                    <a:pt x="31826" y="0"/>
                  </a:lnTo>
                </a:path>
              </a:pathLst>
            </a:custGeom>
            <a:ln w="3175">
              <a:solidFill>
                <a:srgbClr val="565658"/>
              </a:solidFill>
            </a:ln>
          </p:spPr>
          <p:txBody>
            <a:bodyPr wrap="square" lIns="0" tIns="0" rIns="0" bIns="0" rtlCol="0"/>
            <a:lstStyle/>
            <a:p/>
          </p:txBody>
        </p:sp>
        <p:sp>
          <p:nvSpPr>
            <p:cNvPr id="5103" name="object 5103" descr=""/>
            <p:cNvSpPr/>
            <p:nvPr/>
          </p:nvSpPr>
          <p:spPr>
            <a:xfrm>
              <a:off x="6040328"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04" name="object 5104" descr=""/>
            <p:cNvSpPr/>
            <p:nvPr/>
          </p:nvSpPr>
          <p:spPr>
            <a:xfrm>
              <a:off x="6045922"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05" name="object 5105" descr=""/>
            <p:cNvSpPr/>
            <p:nvPr/>
          </p:nvSpPr>
          <p:spPr>
            <a:xfrm>
              <a:off x="6103419"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106" name="object 5106" descr=""/>
            <p:cNvSpPr/>
            <p:nvPr/>
          </p:nvSpPr>
          <p:spPr>
            <a:xfrm>
              <a:off x="6121833" y="2457127"/>
              <a:ext cx="23495" cy="0"/>
            </a:xfrm>
            <a:custGeom>
              <a:avLst/>
              <a:gdLst/>
              <a:ahLst/>
              <a:cxnLst/>
              <a:rect l="l" t="t" r="r" b="b"/>
              <a:pathLst>
                <a:path w="23495" h="0">
                  <a:moveTo>
                    <a:pt x="23456" y="0"/>
                  </a:moveTo>
                  <a:lnTo>
                    <a:pt x="0" y="0"/>
                  </a:lnTo>
                </a:path>
              </a:pathLst>
            </a:custGeom>
            <a:ln w="3175">
              <a:solidFill>
                <a:srgbClr val="565658"/>
              </a:solidFill>
            </a:ln>
          </p:spPr>
          <p:txBody>
            <a:bodyPr wrap="square" lIns="0" tIns="0" rIns="0" bIns="0" rtlCol="0"/>
            <a:lstStyle/>
            <a:p/>
          </p:txBody>
        </p:sp>
        <p:sp>
          <p:nvSpPr>
            <p:cNvPr id="5107" name="object 5107" descr=""/>
            <p:cNvSpPr/>
            <p:nvPr/>
          </p:nvSpPr>
          <p:spPr>
            <a:xfrm>
              <a:off x="6097280"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108" name="object 5108" descr=""/>
            <p:cNvSpPr/>
            <p:nvPr/>
          </p:nvSpPr>
          <p:spPr>
            <a:xfrm>
              <a:off x="6152663" y="246115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109" name="object 5109" descr=""/>
            <p:cNvSpPr/>
            <p:nvPr/>
          </p:nvSpPr>
          <p:spPr>
            <a:xfrm>
              <a:off x="6096163"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110" name="object 5110" descr=""/>
            <p:cNvSpPr/>
            <p:nvPr/>
          </p:nvSpPr>
          <p:spPr>
            <a:xfrm>
              <a:off x="6148637" y="246159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111" name="object 5111" descr=""/>
            <p:cNvSpPr/>
            <p:nvPr/>
          </p:nvSpPr>
          <p:spPr>
            <a:xfrm>
              <a:off x="6098950" y="2463824"/>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5112" name="object 5112" descr=""/>
            <p:cNvSpPr/>
            <p:nvPr/>
          </p:nvSpPr>
          <p:spPr>
            <a:xfrm>
              <a:off x="6098954" y="2463266"/>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113" name="object 5113" descr=""/>
            <p:cNvSpPr/>
            <p:nvPr/>
          </p:nvSpPr>
          <p:spPr>
            <a:xfrm>
              <a:off x="5456351" y="2614010"/>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114" name="object 5114" descr=""/>
            <p:cNvSpPr/>
            <p:nvPr/>
          </p:nvSpPr>
          <p:spPr>
            <a:xfrm>
              <a:off x="5475884"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115" name="object 5115" descr=""/>
            <p:cNvSpPr/>
            <p:nvPr/>
          </p:nvSpPr>
          <p:spPr>
            <a:xfrm>
              <a:off x="5958821"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16" name="object 5116" descr=""/>
            <p:cNvSpPr/>
            <p:nvPr/>
          </p:nvSpPr>
          <p:spPr>
            <a:xfrm>
              <a:off x="6097278" y="255147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117" name="object 5117" descr=""/>
            <p:cNvSpPr/>
            <p:nvPr/>
          </p:nvSpPr>
          <p:spPr>
            <a:xfrm>
              <a:off x="5921973" y="255426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18" name="object 5118" descr=""/>
            <p:cNvSpPr/>
            <p:nvPr/>
          </p:nvSpPr>
          <p:spPr>
            <a:xfrm>
              <a:off x="5456351" y="2616243"/>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119" name="object 5119" descr=""/>
            <p:cNvSpPr/>
            <p:nvPr/>
          </p:nvSpPr>
          <p:spPr>
            <a:xfrm>
              <a:off x="5996783"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20" name="object 5120" descr=""/>
            <p:cNvSpPr/>
            <p:nvPr/>
          </p:nvSpPr>
          <p:spPr>
            <a:xfrm>
              <a:off x="6097280" y="255147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5121" name="object 5121" descr=""/>
            <p:cNvSpPr/>
            <p:nvPr/>
          </p:nvSpPr>
          <p:spPr>
            <a:xfrm>
              <a:off x="5921414"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22" name="object 5122" descr=""/>
            <p:cNvSpPr/>
            <p:nvPr/>
          </p:nvSpPr>
          <p:spPr>
            <a:xfrm>
              <a:off x="6148637" y="254868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5123" name="object 5123" descr=""/>
            <p:cNvSpPr/>
            <p:nvPr/>
          </p:nvSpPr>
          <p:spPr>
            <a:xfrm>
              <a:off x="5487612" y="2411903"/>
              <a:ext cx="5080" cy="0"/>
            </a:xfrm>
            <a:custGeom>
              <a:avLst/>
              <a:gdLst/>
              <a:ahLst/>
              <a:cxnLst/>
              <a:rect l="l" t="t" r="r" b="b"/>
              <a:pathLst>
                <a:path w="5079" h="0">
                  <a:moveTo>
                    <a:pt x="4470" y="0"/>
                  </a:moveTo>
                  <a:lnTo>
                    <a:pt x="3911" y="0"/>
                  </a:lnTo>
                  <a:lnTo>
                    <a:pt x="0" y="0"/>
                  </a:lnTo>
                </a:path>
              </a:pathLst>
            </a:custGeom>
            <a:ln w="3175">
              <a:solidFill>
                <a:srgbClr val="565658"/>
              </a:solidFill>
            </a:ln>
          </p:spPr>
          <p:txBody>
            <a:bodyPr wrap="square" lIns="0" tIns="0" rIns="0" bIns="0" rtlCol="0"/>
            <a:lstStyle/>
            <a:p/>
          </p:txBody>
        </p:sp>
        <p:sp>
          <p:nvSpPr>
            <p:cNvPr id="5124" name="object 5124" descr=""/>
            <p:cNvSpPr/>
            <p:nvPr/>
          </p:nvSpPr>
          <p:spPr>
            <a:xfrm>
              <a:off x="5475326" y="2507934"/>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5125" name="object 5125" descr=""/>
            <p:cNvSpPr/>
            <p:nvPr/>
          </p:nvSpPr>
          <p:spPr>
            <a:xfrm>
              <a:off x="5475326" y="250625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26" name="object 5126" descr=""/>
            <p:cNvSpPr/>
            <p:nvPr/>
          </p:nvSpPr>
          <p:spPr>
            <a:xfrm>
              <a:off x="6101744" y="254812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127" name="object 5127" descr=""/>
            <p:cNvSpPr/>
            <p:nvPr/>
          </p:nvSpPr>
          <p:spPr>
            <a:xfrm>
              <a:off x="6098954" y="254812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128" name="object 5128" descr=""/>
            <p:cNvSpPr/>
            <p:nvPr/>
          </p:nvSpPr>
          <p:spPr>
            <a:xfrm>
              <a:off x="5954355"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29" name="object 5129" descr=""/>
            <p:cNvSpPr/>
            <p:nvPr/>
          </p:nvSpPr>
          <p:spPr>
            <a:xfrm>
              <a:off x="5487618" y="2411903"/>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130" name="object 5130" descr=""/>
            <p:cNvSpPr/>
            <p:nvPr/>
          </p:nvSpPr>
          <p:spPr>
            <a:xfrm>
              <a:off x="5456908" y="2616801"/>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131" name="object 5131" descr=""/>
            <p:cNvSpPr/>
            <p:nvPr/>
          </p:nvSpPr>
          <p:spPr>
            <a:xfrm>
              <a:off x="5475885" y="25073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132" name="object 5132" descr=""/>
            <p:cNvSpPr/>
            <p:nvPr/>
          </p:nvSpPr>
          <p:spPr>
            <a:xfrm>
              <a:off x="6153221" y="254936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133" name="object 5133" descr=""/>
            <p:cNvSpPr/>
            <p:nvPr/>
          </p:nvSpPr>
          <p:spPr>
            <a:xfrm>
              <a:off x="5931461"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34" name="object 5134" descr=""/>
            <p:cNvSpPr/>
            <p:nvPr/>
          </p:nvSpPr>
          <p:spPr>
            <a:xfrm>
              <a:off x="5915834" y="2548129"/>
              <a:ext cx="0" cy="635"/>
            </a:xfrm>
            <a:custGeom>
              <a:avLst/>
              <a:gdLst/>
              <a:ahLst/>
              <a:cxnLst/>
              <a:rect l="l" t="t" r="r" b="b"/>
              <a:pathLst>
                <a:path w="0" h="635">
                  <a:moveTo>
                    <a:pt x="0" y="0"/>
                  </a:moveTo>
                  <a:lnTo>
                    <a:pt x="0" y="558"/>
                  </a:lnTo>
                  <a:lnTo>
                    <a:pt x="0" y="0"/>
                  </a:lnTo>
                </a:path>
              </a:pathLst>
            </a:custGeom>
            <a:ln w="3175">
              <a:solidFill>
                <a:srgbClr val="565658"/>
              </a:solidFill>
            </a:ln>
          </p:spPr>
          <p:txBody>
            <a:bodyPr wrap="square" lIns="0" tIns="0" rIns="0" bIns="0" rtlCol="0"/>
            <a:lstStyle/>
            <a:p/>
          </p:txBody>
        </p:sp>
        <p:sp>
          <p:nvSpPr>
            <p:cNvPr id="5135" name="object 5135" descr=""/>
            <p:cNvSpPr/>
            <p:nvPr/>
          </p:nvSpPr>
          <p:spPr>
            <a:xfrm>
              <a:off x="5969424"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36" name="object 5136" descr=""/>
            <p:cNvSpPr/>
            <p:nvPr/>
          </p:nvSpPr>
          <p:spPr>
            <a:xfrm>
              <a:off x="5475885" y="250625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137" name="object 5137" descr=""/>
            <p:cNvSpPr/>
            <p:nvPr/>
          </p:nvSpPr>
          <p:spPr>
            <a:xfrm>
              <a:off x="5977796"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38" name="object 5138" descr=""/>
            <p:cNvSpPr/>
            <p:nvPr/>
          </p:nvSpPr>
          <p:spPr>
            <a:xfrm>
              <a:off x="5945983"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39" name="object 5139" descr=""/>
            <p:cNvSpPr/>
            <p:nvPr/>
          </p:nvSpPr>
          <p:spPr>
            <a:xfrm>
              <a:off x="5994551"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40" name="object 5140" descr=""/>
            <p:cNvSpPr/>
            <p:nvPr/>
          </p:nvSpPr>
          <p:spPr>
            <a:xfrm>
              <a:off x="5921414"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41" name="object 5141" descr=""/>
            <p:cNvSpPr/>
            <p:nvPr/>
          </p:nvSpPr>
          <p:spPr>
            <a:xfrm>
              <a:off x="5575265" y="2442052"/>
              <a:ext cx="7620" cy="0"/>
            </a:xfrm>
            <a:custGeom>
              <a:avLst/>
              <a:gdLst/>
              <a:ahLst/>
              <a:cxnLst/>
              <a:rect l="l" t="t" r="r" b="b"/>
              <a:pathLst>
                <a:path w="7620" h="0">
                  <a:moveTo>
                    <a:pt x="0" y="0"/>
                  </a:moveTo>
                  <a:lnTo>
                    <a:pt x="3911" y="0"/>
                  </a:lnTo>
                  <a:lnTo>
                    <a:pt x="7251" y="0"/>
                  </a:lnTo>
                </a:path>
              </a:pathLst>
            </a:custGeom>
            <a:ln w="3175">
              <a:solidFill>
                <a:srgbClr val="565658"/>
              </a:solidFill>
            </a:ln>
          </p:spPr>
          <p:txBody>
            <a:bodyPr wrap="square" lIns="0" tIns="0" rIns="0" bIns="0" rtlCol="0"/>
            <a:lstStyle/>
            <a:p/>
          </p:txBody>
        </p:sp>
        <p:sp>
          <p:nvSpPr>
            <p:cNvPr id="5142" name="object 5142" descr=""/>
            <p:cNvSpPr/>
            <p:nvPr/>
          </p:nvSpPr>
          <p:spPr>
            <a:xfrm>
              <a:off x="5967191"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43" name="object 5143" descr=""/>
            <p:cNvSpPr/>
            <p:nvPr/>
          </p:nvSpPr>
          <p:spPr>
            <a:xfrm>
              <a:off x="5483829" y="23718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144" name="object 5144" descr=""/>
            <p:cNvSpPr/>
            <p:nvPr/>
          </p:nvSpPr>
          <p:spPr>
            <a:xfrm>
              <a:off x="5489293" y="237058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45" name="object 5145" descr=""/>
            <p:cNvSpPr/>
            <p:nvPr/>
          </p:nvSpPr>
          <p:spPr>
            <a:xfrm>
              <a:off x="5531723" y="2373938"/>
              <a:ext cx="8255" cy="0"/>
            </a:xfrm>
            <a:custGeom>
              <a:avLst/>
              <a:gdLst/>
              <a:ahLst/>
              <a:cxnLst/>
              <a:rect l="l" t="t" r="r" b="b"/>
              <a:pathLst>
                <a:path w="8254" h="0">
                  <a:moveTo>
                    <a:pt x="7810" y="0"/>
                  </a:moveTo>
                  <a:lnTo>
                    <a:pt x="0" y="0"/>
                  </a:lnTo>
                  <a:lnTo>
                    <a:pt x="7810" y="0"/>
                  </a:lnTo>
                </a:path>
              </a:pathLst>
            </a:custGeom>
            <a:ln w="3175">
              <a:solidFill>
                <a:srgbClr val="565658"/>
              </a:solidFill>
            </a:ln>
          </p:spPr>
          <p:txBody>
            <a:bodyPr wrap="square" lIns="0" tIns="0" rIns="0" bIns="0" rtlCol="0"/>
            <a:lstStyle/>
            <a:p/>
          </p:txBody>
        </p:sp>
        <p:sp>
          <p:nvSpPr>
            <p:cNvPr id="5146" name="object 5146" descr=""/>
            <p:cNvSpPr/>
            <p:nvPr/>
          </p:nvSpPr>
          <p:spPr>
            <a:xfrm>
              <a:off x="5531162" y="237170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147" name="object 5147" descr=""/>
            <p:cNvSpPr/>
            <p:nvPr/>
          </p:nvSpPr>
          <p:spPr>
            <a:xfrm>
              <a:off x="5529488" y="2373938"/>
              <a:ext cx="2540" cy="0"/>
            </a:xfrm>
            <a:custGeom>
              <a:avLst/>
              <a:gdLst/>
              <a:ahLst/>
              <a:cxnLst/>
              <a:rect l="l" t="t" r="r" b="b"/>
              <a:pathLst>
                <a:path w="2539" h="0">
                  <a:moveTo>
                    <a:pt x="0" y="0"/>
                  </a:moveTo>
                  <a:lnTo>
                    <a:pt x="1117" y="0"/>
                  </a:lnTo>
                  <a:lnTo>
                    <a:pt x="2235" y="0"/>
                  </a:lnTo>
                </a:path>
              </a:pathLst>
            </a:custGeom>
            <a:ln w="3175">
              <a:solidFill>
                <a:srgbClr val="565658"/>
              </a:solidFill>
            </a:ln>
          </p:spPr>
          <p:txBody>
            <a:bodyPr wrap="square" lIns="0" tIns="0" rIns="0" bIns="0" rtlCol="0"/>
            <a:lstStyle/>
            <a:p/>
          </p:txBody>
        </p:sp>
        <p:sp>
          <p:nvSpPr>
            <p:cNvPr id="5148" name="object 5148" descr=""/>
            <p:cNvSpPr/>
            <p:nvPr/>
          </p:nvSpPr>
          <p:spPr>
            <a:xfrm>
              <a:off x="5537301" y="237170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149" name="object 5149" descr=""/>
            <p:cNvSpPr/>
            <p:nvPr/>
          </p:nvSpPr>
          <p:spPr>
            <a:xfrm>
              <a:off x="5531162" y="237338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50" name="object 5150" descr=""/>
            <p:cNvSpPr/>
            <p:nvPr/>
          </p:nvSpPr>
          <p:spPr>
            <a:xfrm>
              <a:off x="5536744" y="237338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51" name="object 5151" descr=""/>
            <p:cNvSpPr/>
            <p:nvPr/>
          </p:nvSpPr>
          <p:spPr>
            <a:xfrm>
              <a:off x="5483829" y="23718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152" name="object 5152" descr=""/>
            <p:cNvSpPr/>
            <p:nvPr/>
          </p:nvSpPr>
          <p:spPr>
            <a:xfrm>
              <a:off x="5528929" y="2373380"/>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153" name="object 5153" descr=""/>
            <p:cNvSpPr/>
            <p:nvPr/>
          </p:nvSpPr>
          <p:spPr>
            <a:xfrm>
              <a:off x="5537301" y="2373380"/>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154" name="object 5154" descr=""/>
            <p:cNvSpPr/>
            <p:nvPr/>
          </p:nvSpPr>
          <p:spPr>
            <a:xfrm>
              <a:off x="5483829" y="237070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155" name="object 5155" descr=""/>
            <p:cNvSpPr/>
            <p:nvPr/>
          </p:nvSpPr>
          <p:spPr>
            <a:xfrm>
              <a:off x="5697540" y="25129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156" name="object 5156" descr=""/>
            <p:cNvSpPr/>
            <p:nvPr/>
          </p:nvSpPr>
          <p:spPr>
            <a:xfrm>
              <a:off x="6090024" y="2478899"/>
              <a:ext cx="64769" cy="635"/>
            </a:xfrm>
            <a:custGeom>
              <a:avLst/>
              <a:gdLst/>
              <a:ahLst/>
              <a:cxnLst/>
              <a:rect l="l" t="t" r="r" b="b"/>
              <a:pathLst>
                <a:path w="64770" h="635">
                  <a:moveTo>
                    <a:pt x="0" y="558"/>
                  </a:moveTo>
                  <a:lnTo>
                    <a:pt x="0" y="0"/>
                  </a:lnTo>
                  <a:lnTo>
                    <a:pt x="64198" y="0"/>
                  </a:lnTo>
                  <a:lnTo>
                    <a:pt x="64198" y="558"/>
                  </a:lnTo>
                </a:path>
              </a:pathLst>
            </a:custGeom>
            <a:ln w="3175">
              <a:solidFill>
                <a:srgbClr val="565658"/>
              </a:solidFill>
            </a:ln>
          </p:spPr>
          <p:txBody>
            <a:bodyPr wrap="square" lIns="0" tIns="0" rIns="0" bIns="0" rtlCol="0"/>
            <a:lstStyle/>
            <a:p/>
          </p:txBody>
        </p:sp>
        <p:sp>
          <p:nvSpPr>
            <p:cNvPr id="5157" name="object 5157" descr=""/>
            <p:cNvSpPr/>
            <p:nvPr/>
          </p:nvSpPr>
          <p:spPr>
            <a:xfrm>
              <a:off x="5697540" y="25079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158" name="object 5158" descr=""/>
            <p:cNvSpPr/>
            <p:nvPr/>
          </p:nvSpPr>
          <p:spPr>
            <a:xfrm>
              <a:off x="5512174" y="2442052"/>
              <a:ext cx="7620" cy="0"/>
            </a:xfrm>
            <a:custGeom>
              <a:avLst/>
              <a:gdLst/>
              <a:ahLst/>
              <a:cxnLst/>
              <a:rect l="l" t="t" r="r" b="b"/>
              <a:pathLst>
                <a:path w="7620" h="0">
                  <a:moveTo>
                    <a:pt x="0" y="0"/>
                  </a:moveTo>
                  <a:lnTo>
                    <a:pt x="7264" y="0"/>
                  </a:lnTo>
                </a:path>
              </a:pathLst>
            </a:custGeom>
            <a:ln w="3175">
              <a:solidFill>
                <a:srgbClr val="565658"/>
              </a:solidFill>
            </a:ln>
          </p:spPr>
          <p:txBody>
            <a:bodyPr wrap="square" lIns="0" tIns="0" rIns="0" bIns="0" rtlCol="0"/>
            <a:lstStyle/>
            <a:p/>
          </p:txBody>
        </p:sp>
        <p:sp>
          <p:nvSpPr>
            <p:cNvPr id="5159" name="object 5159" descr=""/>
            <p:cNvSpPr/>
            <p:nvPr/>
          </p:nvSpPr>
          <p:spPr>
            <a:xfrm>
              <a:off x="6185603" y="248572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160" name="object 5160" descr=""/>
            <p:cNvSpPr/>
            <p:nvPr/>
          </p:nvSpPr>
          <p:spPr>
            <a:xfrm>
              <a:off x="5971656" y="2507934"/>
              <a:ext cx="5715" cy="0"/>
            </a:xfrm>
            <a:custGeom>
              <a:avLst/>
              <a:gdLst/>
              <a:ahLst/>
              <a:cxnLst/>
              <a:rect l="l" t="t" r="r" b="b"/>
              <a:pathLst>
                <a:path w="5714" h="0">
                  <a:moveTo>
                    <a:pt x="0" y="0"/>
                  </a:moveTo>
                  <a:lnTo>
                    <a:pt x="5588" y="0"/>
                  </a:lnTo>
                </a:path>
              </a:pathLst>
            </a:custGeom>
            <a:ln w="3175">
              <a:solidFill>
                <a:srgbClr val="565658"/>
              </a:solidFill>
            </a:ln>
          </p:spPr>
          <p:txBody>
            <a:bodyPr wrap="square" lIns="0" tIns="0" rIns="0" bIns="0" rtlCol="0"/>
            <a:lstStyle/>
            <a:p/>
          </p:txBody>
        </p:sp>
        <p:sp>
          <p:nvSpPr>
            <p:cNvPr id="5161" name="object 5161" descr=""/>
            <p:cNvSpPr/>
            <p:nvPr/>
          </p:nvSpPr>
          <p:spPr>
            <a:xfrm>
              <a:off x="5974444" y="2529148"/>
              <a:ext cx="2540" cy="0"/>
            </a:xfrm>
            <a:custGeom>
              <a:avLst/>
              <a:gdLst/>
              <a:ahLst/>
              <a:cxnLst/>
              <a:rect l="l" t="t" r="r" b="b"/>
              <a:pathLst>
                <a:path w="2539" h="0">
                  <a:moveTo>
                    <a:pt x="2247" y="0"/>
                  </a:moveTo>
                  <a:lnTo>
                    <a:pt x="0" y="0"/>
                  </a:lnTo>
                </a:path>
              </a:pathLst>
            </a:custGeom>
            <a:ln w="3175">
              <a:solidFill>
                <a:srgbClr val="565658"/>
              </a:solidFill>
            </a:ln>
          </p:spPr>
          <p:txBody>
            <a:bodyPr wrap="square" lIns="0" tIns="0" rIns="0" bIns="0" rtlCol="0"/>
            <a:lstStyle/>
            <a:p/>
          </p:txBody>
        </p:sp>
        <p:sp>
          <p:nvSpPr>
            <p:cNvPr id="5162" name="object 5162" descr=""/>
            <p:cNvSpPr/>
            <p:nvPr/>
          </p:nvSpPr>
          <p:spPr>
            <a:xfrm>
              <a:off x="5976692" y="2497318"/>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163" name="object 5163" descr=""/>
            <p:cNvSpPr/>
            <p:nvPr/>
          </p:nvSpPr>
          <p:spPr>
            <a:xfrm>
              <a:off x="5976692" y="2498995"/>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164" name="object 5164" descr=""/>
            <p:cNvSpPr/>
            <p:nvPr/>
          </p:nvSpPr>
          <p:spPr>
            <a:xfrm>
              <a:off x="5975576"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165" name="object 5165" descr=""/>
            <p:cNvSpPr/>
            <p:nvPr/>
          </p:nvSpPr>
          <p:spPr>
            <a:xfrm>
              <a:off x="5971656" y="252803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166" name="object 5166" descr=""/>
            <p:cNvSpPr/>
            <p:nvPr/>
          </p:nvSpPr>
          <p:spPr>
            <a:xfrm>
              <a:off x="5966075" y="2510166"/>
              <a:ext cx="11430" cy="0"/>
            </a:xfrm>
            <a:custGeom>
              <a:avLst/>
              <a:gdLst/>
              <a:ahLst/>
              <a:cxnLst/>
              <a:rect l="l" t="t" r="r" b="b"/>
              <a:pathLst>
                <a:path w="11429" h="0">
                  <a:moveTo>
                    <a:pt x="0" y="0"/>
                  </a:moveTo>
                  <a:lnTo>
                    <a:pt x="11176" y="0"/>
                  </a:lnTo>
                </a:path>
              </a:pathLst>
            </a:custGeom>
            <a:ln w="3175">
              <a:solidFill>
                <a:srgbClr val="565658"/>
              </a:solidFill>
            </a:ln>
          </p:spPr>
          <p:txBody>
            <a:bodyPr wrap="square" lIns="0" tIns="0" rIns="0" bIns="0" rtlCol="0"/>
            <a:lstStyle/>
            <a:p/>
          </p:txBody>
        </p:sp>
        <p:sp>
          <p:nvSpPr>
            <p:cNvPr id="5167" name="object 5167" descr=""/>
            <p:cNvSpPr/>
            <p:nvPr/>
          </p:nvSpPr>
          <p:spPr>
            <a:xfrm>
              <a:off x="5969424"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168" name="object 5168" descr=""/>
            <p:cNvSpPr/>
            <p:nvPr/>
          </p:nvSpPr>
          <p:spPr>
            <a:xfrm>
              <a:off x="5971656" y="2529148"/>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169" name="object 5169" descr=""/>
            <p:cNvSpPr/>
            <p:nvPr/>
          </p:nvSpPr>
          <p:spPr>
            <a:xfrm>
              <a:off x="5966075" y="2516868"/>
              <a:ext cx="635" cy="11430"/>
            </a:xfrm>
            <a:custGeom>
              <a:avLst/>
              <a:gdLst/>
              <a:ahLst/>
              <a:cxnLst/>
              <a:rect l="l" t="t" r="r" b="b"/>
              <a:pathLst>
                <a:path w="635" h="11430">
                  <a:moveTo>
                    <a:pt x="558" y="11163"/>
                  </a:moveTo>
                  <a:lnTo>
                    <a:pt x="0" y="0"/>
                  </a:lnTo>
                </a:path>
              </a:pathLst>
            </a:custGeom>
            <a:ln w="3175">
              <a:solidFill>
                <a:srgbClr val="565658"/>
              </a:solidFill>
            </a:ln>
          </p:spPr>
          <p:txBody>
            <a:bodyPr wrap="square" lIns="0" tIns="0" rIns="0" bIns="0" rtlCol="0"/>
            <a:lstStyle/>
            <a:p/>
          </p:txBody>
        </p:sp>
        <p:sp>
          <p:nvSpPr>
            <p:cNvPr id="5170" name="object 5170" descr=""/>
            <p:cNvSpPr/>
            <p:nvPr/>
          </p:nvSpPr>
          <p:spPr>
            <a:xfrm>
              <a:off x="5969423" y="2529705"/>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171" name="object 5171" descr=""/>
            <p:cNvSpPr/>
            <p:nvPr/>
          </p:nvSpPr>
          <p:spPr>
            <a:xfrm>
              <a:off x="5976692"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172" name="object 5172" descr=""/>
            <p:cNvSpPr/>
            <p:nvPr/>
          </p:nvSpPr>
          <p:spPr>
            <a:xfrm>
              <a:off x="5968862" y="2529148"/>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173" name="object 5173" descr=""/>
            <p:cNvSpPr/>
            <p:nvPr/>
          </p:nvSpPr>
          <p:spPr>
            <a:xfrm>
              <a:off x="5976692" y="2516868"/>
              <a:ext cx="635" cy="11430"/>
            </a:xfrm>
            <a:custGeom>
              <a:avLst/>
              <a:gdLst/>
              <a:ahLst/>
              <a:cxnLst/>
              <a:rect l="l" t="t" r="r" b="b"/>
              <a:pathLst>
                <a:path w="635" h="11430">
                  <a:moveTo>
                    <a:pt x="0" y="11163"/>
                  </a:moveTo>
                  <a:lnTo>
                    <a:pt x="558" y="0"/>
                  </a:lnTo>
                </a:path>
              </a:pathLst>
            </a:custGeom>
            <a:ln w="3175">
              <a:solidFill>
                <a:srgbClr val="565658"/>
              </a:solidFill>
            </a:ln>
          </p:spPr>
          <p:txBody>
            <a:bodyPr wrap="square" lIns="0" tIns="0" rIns="0" bIns="0" rtlCol="0"/>
            <a:lstStyle/>
            <a:p/>
          </p:txBody>
        </p:sp>
        <p:sp>
          <p:nvSpPr>
            <p:cNvPr id="5174" name="object 5174" descr=""/>
            <p:cNvSpPr/>
            <p:nvPr/>
          </p:nvSpPr>
          <p:spPr>
            <a:xfrm>
              <a:off x="5972225" y="2529705"/>
              <a:ext cx="1905" cy="0"/>
            </a:xfrm>
            <a:custGeom>
              <a:avLst/>
              <a:gdLst/>
              <a:ahLst/>
              <a:cxnLst/>
              <a:rect l="l" t="t" r="r" b="b"/>
              <a:pathLst>
                <a:path w="1904" h="0">
                  <a:moveTo>
                    <a:pt x="1663" y="0"/>
                  </a:moveTo>
                  <a:lnTo>
                    <a:pt x="0" y="0"/>
                  </a:lnTo>
                </a:path>
              </a:pathLst>
            </a:custGeom>
            <a:ln w="3175">
              <a:solidFill>
                <a:srgbClr val="565658"/>
              </a:solidFill>
            </a:ln>
          </p:spPr>
          <p:txBody>
            <a:bodyPr wrap="square" lIns="0" tIns="0" rIns="0" bIns="0" rtlCol="0"/>
            <a:lstStyle/>
            <a:p/>
          </p:txBody>
        </p:sp>
        <p:sp>
          <p:nvSpPr>
            <p:cNvPr id="5175" name="object 5175" descr=""/>
            <p:cNvSpPr/>
            <p:nvPr/>
          </p:nvSpPr>
          <p:spPr>
            <a:xfrm>
              <a:off x="5966081" y="2507934"/>
              <a:ext cx="5715" cy="0"/>
            </a:xfrm>
            <a:custGeom>
              <a:avLst/>
              <a:gdLst/>
              <a:ahLst/>
              <a:cxnLst/>
              <a:rect l="l" t="t" r="r" b="b"/>
              <a:pathLst>
                <a:path w="5714" h="0">
                  <a:moveTo>
                    <a:pt x="5575" y="0"/>
                  </a:moveTo>
                  <a:lnTo>
                    <a:pt x="0" y="0"/>
                  </a:lnTo>
                </a:path>
              </a:pathLst>
            </a:custGeom>
            <a:ln w="3175">
              <a:solidFill>
                <a:srgbClr val="565658"/>
              </a:solidFill>
            </a:ln>
          </p:spPr>
          <p:txBody>
            <a:bodyPr wrap="square" lIns="0" tIns="0" rIns="0" bIns="0" rtlCol="0"/>
            <a:lstStyle/>
            <a:p/>
          </p:txBody>
        </p:sp>
        <p:sp>
          <p:nvSpPr>
            <p:cNvPr id="5176" name="object 5176" descr=""/>
            <p:cNvSpPr/>
            <p:nvPr/>
          </p:nvSpPr>
          <p:spPr>
            <a:xfrm>
              <a:off x="5967191" y="2505142"/>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177" name="object 5177" descr=""/>
            <p:cNvSpPr/>
            <p:nvPr/>
          </p:nvSpPr>
          <p:spPr>
            <a:xfrm>
              <a:off x="5966634"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178" name="object 5178" descr=""/>
            <p:cNvSpPr/>
            <p:nvPr/>
          </p:nvSpPr>
          <p:spPr>
            <a:xfrm>
              <a:off x="5975136" y="250023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179" name="object 5179" descr=""/>
            <p:cNvSpPr/>
            <p:nvPr/>
          </p:nvSpPr>
          <p:spPr>
            <a:xfrm>
              <a:off x="5971656" y="2505142"/>
              <a:ext cx="5080" cy="0"/>
            </a:xfrm>
            <a:custGeom>
              <a:avLst/>
              <a:gdLst/>
              <a:ahLst/>
              <a:cxnLst/>
              <a:rect l="l" t="t" r="r" b="b"/>
              <a:pathLst>
                <a:path w="5079" h="0">
                  <a:moveTo>
                    <a:pt x="0" y="0"/>
                  </a:moveTo>
                  <a:lnTo>
                    <a:pt x="4483" y="0"/>
                  </a:lnTo>
                </a:path>
              </a:pathLst>
            </a:custGeom>
            <a:ln w="3175">
              <a:solidFill>
                <a:srgbClr val="565658"/>
              </a:solidFill>
            </a:ln>
          </p:spPr>
          <p:txBody>
            <a:bodyPr wrap="square" lIns="0" tIns="0" rIns="0" bIns="0" rtlCol="0"/>
            <a:lstStyle/>
            <a:p/>
          </p:txBody>
        </p:sp>
        <p:sp>
          <p:nvSpPr>
            <p:cNvPr id="5180" name="object 5180" descr=""/>
            <p:cNvSpPr/>
            <p:nvPr/>
          </p:nvSpPr>
          <p:spPr>
            <a:xfrm>
              <a:off x="5975574" y="2529705"/>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181" name="object 5181" descr=""/>
            <p:cNvSpPr/>
            <p:nvPr/>
          </p:nvSpPr>
          <p:spPr>
            <a:xfrm>
              <a:off x="5975136" y="249576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182" name="object 5182" descr=""/>
            <p:cNvSpPr/>
            <p:nvPr/>
          </p:nvSpPr>
          <p:spPr>
            <a:xfrm>
              <a:off x="5973889"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183" name="object 5183" descr=""/>
            <p:cNvSpPr/>
            <p:nvPr/>
          </p:nvSpPr>
          <p:spPr>
            <a:xfrm>
              <a:off x="5966075" y="2507934"/>
              <a:ext cx="5715" cy="0"/>
            </a:xfrm>
            <a:custGeom>
              <a:avLst/>
              <a:gdLst/>
              <a:ahLst/>
              <a:cxnLst/>
              <a:rect l="l" t="t" r="r" b="b"/>
              <a:pathLst>
                <a:path w="5714" h="0">
                  <a:moveTo>
                    <a:pt x="0" y="0"/>
                  </a:moveTo>
                  <a:lnTo>
                    <a:pt x="5575" y="0"/>
                  </a:lnTo>
                </a:path>
              </a:pathLst>
            </a:custGeom>
            <a:ln w="3175">
              <a:solidFill>
                <a:srgbClr val="565658"/>
              </a:solidFill>
            </a:ln>
          </p:spPr>
          <p:txBody>
            <a:bodyPr wrap="square" lIns="0" tIns="0" rIns="0" bIns="0" rtlCol="0"/>
            <a:lstStyle/>
            <a:p/>
          </p:txBody>
        </p:sp>
        <p:sp>
          <p:nvSpPr>
            <p:cNvPr id="5184" name="object 5184" descr=""/>
            <p:cNvSpPr/>
            <p:nvPr/>
          </p:nvSpPr>
          <p:spPr>
            <a:xfrm>
              <a:off x="5966631" y="2529148"/>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5185" name="object 5185" descr=""/>
            <p:cNvSpPr/>
            <p:nvPr/>
          </p:nvSpPr>
          <p:spPr>
            <a:xfrm>
              <a:off x="5970092" y="2498001"/>
              <a:ext cx="8890" cy="8890"/>
            </a:xfrm>
            <a:custGeom>
              <a:avLst/>
              <a:gdLst/>
              <a:ahLst/>
              <a:cxnLst/>
              <a:rect l="l" t="t" r="r" b="b"/>
              <a:pathLst>
                <a:path w="8889" h="8889">
                  <a:moveTo>
                    <a:pt x="3111" y="7150"/>
                  </a:moveTo>
                  <a:lnTo>
                    <a:pt x="2654" y="6045"/>
                  </a:lnTo>
                  <a:lnTo>
                    <a:pt x="1562" y="5588"/>
                  </a:lnTo>
                  <a:lnTo>
                    <a:pt x="457" y="6045"/>
                  </a:lnTo>
                  <a:lnTo>
                    <a:pt x="0" y="7150"/>
                  </a:lnTo>
                  <a:lnTo>
                    <a:pt x="457" y="8242"/>
                  </a:lnTo>
                  <a:lnTo>
                    <a:pt x="1562" y="8699"/>
                  </a:lnTo>
                  <a:lnTo>
                    <a:pt x="2654" y="8242"/>
                  </a:lnTo>
                  <a:lnTo>
                    <a:pt x="3111" y="7150"/>
                  </a:lnTo>
                  <a:close/>
                </a:path>
                <a:path w="8889" h="8889">
                  <a:moveTo>
                    <a:pt x="8712" y="1562"/>
                  </a:moveTo>
                  <a:lnTo>
                    <a:pt x="8255" y="457"/>
                  </a:lnTo>
                  <a:lnTo>
                    <a:pt x="7150" y="0"/>
                  </a:lnTo>
                  <a:lnTo>
                    <a:pt x="6045" y="457"/>
                  </a:lnTo>
                  <a:lnTo>
                    <a:pt x="5600" y="1562"/>
                  </a:lnTo>
                  <a:lnTo>
                    <a:pt x="6045" y="2667"/>
                  </a:lnTo>
                  <a:lnTo>
                    <a:pt x="7150" y="3111"/>
                  </a:lnTo>
                  <a:lnTo>
                    <a:pt x="8255" y="2667"/>
                  </a:lnTo>
                  <a:lnTo>
                    <a:pt x="8712" y="1562"/>
                  </a:lnTo>
                  <a:close/>
                </a:path>
              </a:pathLst>
            </a:custGeom>
            <a:solidFill>
              <a:srgbClr val="565658"/>
            </a:solidFill>
          </p:spPr>
          <p:txBody>
            <a:bodyPr wrap="square" lIns="0" tIns="0" rIns="0" bIns="0" rtlCol="0"/>
            <a:lstStyle/>
            <a:p/>
          </p:txBody>
        </p:sp>
        <p:sp>
          <p:nvSpPr>
            <p:cNvPr id="5186" name="object 5186" descr=""/>
            <p:cNvSpPr/>
            <p:nvPr/>
          </p:nvSpPr>
          <p:spPr>
            <a:xfrm>
              <a:off x="5966632" y="2529709"/>
              <a:ext cx="1270" cy="7620"/>
            </a:xfrm>
            <a:custGeom>
              <a:avLst/>
              <a:gdLst/>
              <a:ahLst/>
              <a:cxnLst/>
              <a:rect l="l" t="t" r="r" b="b"/>
              <a:pathLst>
                <a:path w="1270" h="7619">
                  <a:moveTo>
                    <a:pt x="1117" y="7251"/>
                  </a:moveTo>
                  <a:lnTo>
                    <a:pt x="1117" y="0"/>
                  </a:lnTo>
                  <a:lnTo>
                    <a:pt x="0" y="0"/>
                  </a:lnTo>
                </a:path>
              </a:pathLst>
            </a:custGeom>
            <a:ln w="3175">
              <a:solidFill>
                <a:srgbClr val="565658"/>
              </a:solidFill>
            </a:ln>
          </p:spPr>
          <p:txBody>
            <a:bodyPr wrap="square" lIns="0" tIns="0" rIns="0" bIns="0" rtlCol="0"/>
            <a:lstStyle/>
            <a:p/>
          </p:txBody>
        </p:sp>
        <p:sp>
          <p:nvSpPr>
            <p:cNvPr id="5187" name="object 5187" descr=""/>
            <p:cNvSpPr/>
            <p:nvPr/>
          </p:nvSpPr>
          <p:spPr>
            <a:xfrm>
              <a:off x="5977250" y="25079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188" name="object 5188" descr=""/>
            <p:cNvSpPr/>
            <p:nvPr/>
          </p:nvSpPr>
          <p:spPr>
            <a:xfrm>
              <a:off x="5971656" y="250737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189" name="object 5189" descr=""/>
            <p:cNvSpPr/>
            <p:nvPr/>
          </p:nvSpPr>
          <p:spPr>
            <a:xfrm>
              <a:off x="5966634" y="249899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5190" name="object 5190" descr=""/>
            <p:cNvSpPr/>
            <p:nvPr/>
          </p:nvSpPr>
          <p:spPr>
            <a:xfrm>
              <a:off x="5971656" y="2507375"/>
              <a:ext cx="5715" cy="635"/>
            </a:xfrm>
            <a:custGeom>
              <a:avLst/>
              <a:gdLst/>
              <a:ahLst/>
              <a:cxnLst/>
              <a:rect l="l" t="t" r="r" b="b"/>
              <a:pathLst>
                <a:path w="5714" h="635">
                  <a:moveTo>
                    <a:pt x="0" y="558"/>
                  </a:moveTo>
                  <a:lnTo>
                    <a:pt x="0" y="0"/>
                  </a:lnTo>
                  <a:lnTo>
                    <a:pt x="5588" y="0"/>
                  </a:lnTo>
                </a:path>
              </a:pathLst>
            </a:custGeom>
            <a:ln w="3175">
              <a:solidFill>
                <a:srgbClr val="565658"/>
              </a:solidFill>
            </a:ln>
          </p:spPr>
          <p:txBody>
            <a:bodyPr wrap="square" lIns="0" tIns="0" rIns="0" bIns="0" rtlCol="0"/>
            <a:lstStyle/>
            <a:p/>
          </p:txBody>
        </p:sp>
        <p:sp>
          <p:nvSpPr>
            <p:cNvPr id="5191" name="object 5191" descr=""/>
            <p:cNvSpPr/>
            <p:nvPr/>
          </p:nvSpPr>
          <p:spPr>
            <a:xfrm>
              <a:off x="5966075" y="25079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192" name="object 5192" descr=""/>
            <p:cNvSpPr/>
            <p:nvPr/>
          </p:nvSpPr>
          <p:spPr>
            <a:xfrm>
              <a:off x="5966634" y="2528031"/>
              <a:ext cx="10160" cy="0"/>
            </a:xfrm>
            <a:custGeom>
              <a:avLst/>
              <a:gdLst/>
              <a:ahLst/>
              <a:cxnLst/>
              <a:rect l="l" t="t" r="r" b="b"/>
              <a:pathLst>
                <a:path w="10160" h="0">
                  <a:moveTo>
                    <a:pt x="10058" y="0"/>
                  </a:moveTo>
                  <a:lnTo>
                    <a:pt x="5029" y="0"/>
                  </a:lnTo>
                  <a:lnTo>
                    <a:pt x="0" y="0"/>
                  </a:lnTo>
                </a:path>
              </a:pathLst>
            </a:custGeom>
            <a:ln w="3175">
              <a:solidFill>
                <a:srgbClr val="565658"/>
              </a:solidFill>
            </a:ln>
          </p:spPr>
          <p:txBody>
            <a:bodyPr wrap="square" lIns="0" tIns="0" rIns="0" bIns="0" rtlCol="0"/>
            <a:lstStyle/>
            <a:p/>
          </p:txBody>
        </p:sp>
        <p:sp>
          <p:nvSpPr>
            <p:cNvPr id="5193" name="object 5193" descr=""/>
            <p:cNvSpPr/>
            <p:nvPr/>
          </p:nvSpPr>
          <p:spPr>
            <a:xfrm>
              <a:off x="5972227"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194" name="object 5194" descr=""/>
            <p:cNvSpPr/>
            <p:nvPr/>
          </p:nvSpPr>
          <p:spPr>
            <a:xfrm>
              <a:off x="5451886" y="243256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195" name="object 5195" descr=""/>
            <p:cNvSpPr/>
            <p:nvPr/>
          </p:nvSpPr>
          <p:spPr>
            <a:xfrm>
              <a:off x="5284392" y="248113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196" name="object 5196" descr=""/>
            <p:cNvSpPr/>
            <p:nvPr/>
          </p:nvSpPr>
          <p:spPr>
            <a:xfrm>
              <a:off x="5453002" y="2444843"/>
              <a:ext cx="8255" cy="0"/>
            </a:xfrm>
            <a:custGeom>
              <a:avLst/>
              <a:gdLst/>
              <a:ahLst/>
              <a:cxnLst/>
              <a:rect l="l" t="t" r="r" b="b"/>
              <a:pathLst>
                <a:path w="8254" h="0">
                  <a:moveTo>
                    <a:pt x="0" y="0"/>
                  </a:moveTo>
                  <a:lnTo>
                    <a:pt x="7810" y="0"/>
                  </a:lnTo>
                </a:path>
              </a:pathLst>
            </a:custGeom>
            <a:ln w="3175">
              <a:solidFill>
                <a:srgbClr val="565658"/>
              </a:solidFill>
            </a:ln>
          </p:spPr>
          <p:txBody>
            <a:bodyPr wrap="square" lIns="0" tIns="0" rIns="0" bIns="0" rtlCol="0"/>
            <a:lstStyle/>
            <a:p/>
          </p:txBody>
        </p:sp>
        <p:sp>
          <p:nvSpPr>
            <p:cNvPr id="5197" name="object 5197" descr=""/>
            <p:cNvSpPr/>
            <p:nvPr/>
          </p:nvSpPr>
          <p:spPr>
            <a:xfrm>
              <a:off x="5890148" y="2501229"/>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198" name="object 5198" descr=""/>
            <p:cNvSpPr/>
            <p:nvPr/>
          </p:nvSpPr>
          <p:spPr>
            <a:xfrm>
              <a:off x="5890705" y="2501234"/>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5199" name="object 5199" descr=""/>
            <p:cNvSpPr/>
            <p:nvPr/>
          </p:nvSpPr>
          <p:spPr>
            <a:xfrm>
              <a:off x="5465840" y="2430337"/>
              <a:ext cx="0" cy="1905"/>
            </a:xfrm>
            <a:custGeom>
              <a:avLst/>
              <a:gdLst/>
              <a:ahLst/>
              <a:cxnLst/>
              <a:rect l="l" t="t" r="r" b="b"/>
              <a:pathLst>
                <a:path w="0" h="1905">
                  <a:moveTo>
                    <a:pt x="0" y="1663"/>
                  </a:moveTo>
                  <a:lnTo>
                    <a:pt x="0" y="0"/>
                  </a:lnTo>
                </a:path>
              </a:pathLst>
            </a:custGeom>
            <a:ln w="3175">
              <a:solidFill>
                <a:srgbClr val="565658"/>
              </a:solidFill>
            </a:ln>
          </p:spPr>
          <p:txBody>
            <a:bodyPr wrap="square" lIns="0" tIns="0" rIns="0" bIns="0" rtlCol="0"/>
            <a:lstStyle/>
            <a:p/>
          </p:txBody>
        </p:sp>
        <p:sp>
          <p:nvSpPr>
            <p:cNvPr id="5200" name="object 5200" descr=""/>
            <p:cNvSpPr/>
            <p:nvPr/>
          </p:nvSpPr>
          <p:spPr>
            <a:xfrm>
              <a:off x="5891823" y="2503467"/>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5201" name="object 5201" descr=""/>
            <p:cNvSpPr/>
            <p:nvPr/>
          </p:nvSpPr>
          <p:spPr>
            <a:xfrm>
              <a:off x="5447540" y="242877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02" name="object 5202" descr=""/>
            <p:cNvSpPr/>
            <p:nvPr/>
          </p:nvSpPr>
          <p:spPr>
            <a:xfrm>
              <a:off x="5601509" y="2430337"/>
              <a:ext cx="0" cy="1905"/>
            </a:xfrm>
            <a:custGeom>
              <a:avLst/>
              <a:gdLst/>
              <a:ahLst/>
              <a:cxnLst/>
              <a:rect l="l" t="t" r="r" b="b"/>
              <a:pathLst>
                <a:path w="0" h="1905">
                  <a:moveTo>
                    <a:pt x="0" y="1663"/>
                  </a:moveTo>
                  <a:lnTo>
                    <a:pt x="0" y="0"/>
                  </a:lnTo>
                </a:path>
              </a:pathLst>
            </a:custGeom>
            <a:ln w="3175">
              <a:solidFill>
                <a:srgbClr val="565658"/>
              </a:solidFill>
            </a:ln>
          </p:spPr>
          <p:txBody>
            <a:bodyPr wrap="square" lIns="0" tIns="0" rIns="0" bIns="0" rtlCol="0"/>
            <a:lstStyle/>
            <a:p/>
          </p:txBody>
        </p:sp>
        <p:sp>
          <p:nvSpPr>
            <p:cNvPr id="5203" name="object 5203" descr=""/>
            <p:cNvSpPr/>
            <p:nvPr/>
          </p:nvSpPr>
          <p:spPr>
            <a:xfrm>
              <a:off x="5889032" y="2501229"/>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5204" name="object 5204" descr=""/>
            <p:cNvSpPr/>
            <p:nvPr/>
          </p:nvSpPr>
          <p:spPr>
            <a:xfrm>
              <a:off x="5286067" y="2481690"/>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205" name="object 5205" descr=""/>
            <p:cNvSpPr/>
            <p:nvPr/>
          </p:nvSpPr>
          <p:spPr>
            <a:xfrm>
              <a:off x="5889032" y="2501229"/>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206" name="object 5206" descr=""/>
            <p:cNvSpPr/>
            <p:nvPr/>
          </p:nvSpPr>
          <p:spPr>
            <a:xfrm>
              <a:off x="5891822" y="2502357"/>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5207" name="object 5207" descr=""/>
            <p:cNvSpPr/>
            <p:nvPr/>
          </p:nvSpPr>
          <p:spPr>
            <a:xfrm>
              <a:off x="5453002" y="2432564"/>
              <a:ext cx="0" cy="12700"/>
            </a:xfrm>
            <a:custGeom>
              <a:avLst/>
              <a:gdLst/>
              <a:ahLst/>
              <a:cxnLst/>
              <a:rect l="l" t="t" r="r" b="b"/>
              <a:pathLst>
                <a:path w="0" h="12700">
                  <a:moveTo>
                    <a:pt x="0" y="0"/>
                  </a:moveTo>
                  <a:lnTo>
                    <a:pt x="0" y="12280"/>
                  </a:lnTo>
                </a:path>
              </a:pathLst>
            </a:custGeom>
            <a:ln w="3175">
              <a:solidFill>
                <a:srgbClr val="565658"/>
              </a:solidFill>
            </a:ln>
          </p:spPr>
          <p:txBody>
            <a:bodyPr wrap="square" lIns="0" tIns="0" rIns="0" bIns="0" rtlCol="0"/>
            <a:lstStyle/>
            <a:p/>
          </p:txBody>
        </p:sp>
        <p:sp>
          <p:nvSpPr>
            <p:cNvPr id="5208" name="object 5208" descr=""/>
            <p:cNvSpPr/>
            <p:nvPr/>
          </p:nvSpPr>
          <p:spPr>
            <a:xfrm>
              <a:off x="5449096" y="2430332"/>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209" name="object 5209" descr=""/>
            <p:cNvSpPr/>
            <p:nvPr/>
          </p:nvSpPr>
          <p:spPr>
            <a:xfrm>
              <a:off x="5451886" y="2432562"/>
              <a:ext cx="0" cy="12700"/>
            </a:xfrm>
            <a:custGeom>
              <a:avLst/>
              <a:gdLst/>
              <a:ahLst/>
              <a:cxnLst/>
              <a:rect l="l" t="t" r="r" b="b"/>
              <a:pathLst>
                <a:path w="0" h="12700">
                  <a:moveTo>
                    <a:pt x="0" y="12280"/>
                  </a:moveTo>
                  <a:lnTo>
                    <a:pt x="0" y="0"/>
                  </a:lnTo>
                </a:path>
              </a:pathLst>
            </a:custGeom>
            <a:ln w="3175">
              <a:solidFill>
                <a:srgbClr val="565658"/>
              </a:solidFill>
            </a:ln>
          </p:spPr>
          <p:txBody>
            <a:bodyPr wrap="square" lIns="0" tIns="0" rIns="0" bIns="0" rtlCol="0"/>
            <a:lstStyle/>
            <a:p/>
          </p:txBody>
        </p:sp>
        <p:sp>
          <p:nvSpPr>
            <p:cNvPr id="5210" name="object 5210" descr=""/>
            <p:cNvSpPr/>
            <p:nvPr/>
          </p:nvSpPr>
          <p:spPr>
            <a:xfrm>
              <a:off x="5298916" y="2541990"/>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5211" name="object 5211" descr=""/>
            <p:cNvSpPr/>
            <p:nvPr/>
          </p:nvSpPr>
          <p:spPr>
            <a:xfrm>
              <a:off x="5887466" y="2499677"/>
              <a:ext cx="3175" cy="8255"/>
            </a:xfrm>
            <a:custGeom>
              <a:avLst/>
              <a:gdLst/>
              <a:ahLst/>
              <a:cxnLst/>
              <a:rect l="l" t="t" r="r" b="b"/>
              <a:pathLst>
                <a:path w="3175" h="8255">
                  <a:moveTo>
                    <a:pt x="3111" y="6591"/>
                  </a:moveTo>
                  <a:lnTo>
                    <a:pt x="2654" y="5486"/>
                  </a:lnTo>
                  <a:lnTo>
                    <a:pt x="1562" y="5029"/>
                  </a:lnTo>
                  <a:lnTo>
                    <a:pt x="457" y="5486"/>
                  </a:lnTo>
                  <a:lnTo>
                    <a:pt x="0" y="6591"/>
                  </a:lnTo>
                  <a:lnTo>
                    <a:pt x="457" y="7683"/>
                  </a:lnTo>
                  <a:lnTo>
                    <a:pt x="1562" y="8140"/>
                  </a:lnTo>
                  <a:lnTo>
                    <a:pt x="2654" y="7683"/>
                  </a:lnTo>
                  <a:lnTo>
                    <a:pt x="3111" y="6591"/>
                  </a:lnTo>
                  <a:close/>
                </a:path>
                <a:path w="3175" h="8255">
                  <a:moveTo>
                    <a:pt x="3111" y="1562"/>
                  </a:moveTo>
                  <a:lnTo>
                    <a:pt x="2654" y="457"/>
                  </a:lnTo>
                  <a:lnTo>
                    <a:pt x="1562" y="0"/>
                  </a:lnTo>
                  <a:lnTo>
                    <a:pt x="457" y="457"/>
                  </a:lnTo>
                  <a:lnTo>
                    <a:pt x="0" y="1562"/>
                  </a:lnTo>
                  <a:lnTo>
                    <a:pt x="457" y="2654"/>
                  </a:lnTo>
                  <a:lnTo>
                    <a:pt x="1562" y="3111"/>
                  </a:lnTo>
                  <a:lnTo>
                    <a:pt x="2654" y="2654"/>
                  </a:lnTo>
                  <a:lnTo>
                    <a:pt x="3111" y="1562"/>
                  </a:lnTo>
                  <a:close/>
                </a:path>
              </a:pathLst>
            </a:custGeom>
            <a:solidFill>
              <a:srgbClr val="565658"/>
            </a:solidFill>
          </p:spPr>
          <p:txBody>
            <a:bodyPr wrap="square" lIns="0" tIns="0" rIns="0" bIns="0" rtlCol="0"/>
            <a:lstStyle/>
            <a:p/>
          </p:txBody>
        </p:sp>
        <p:sp>
          <p:nvSpPr>
            <p:cNvPr id="5212" name="object 5212" descr=""/>
            <p:cNvSpPr/>
            <p:nvPr/>
          </p:nvSpPr>
          <p:spPr>
            <a:xfrm>
              <a:off x="5447980" y="2430332"/>
              <a:ext cx="0" cy="14604"/>
            </a:xfrm>
            <a:custGeom>
              <a:avLst/>
              <a:gdLst/>
              <a:ahLst/>
              <a:cxnLst/>
              <a:rect l="l" t="t" r="r" b="b"/>
              <a:pathLst>
                <a:path w="0" h="14605">
                  <a:moveTo>
                    <a:pt x="0" y="0"/>
                  </a:moveTo>
                  <a:lnTo>
                    <a:pt x="0" y="14516"/>
                  </a:lnTo>
                </a:path>
              </a:pathLst>
            </a:custGeom>
            <a:ln w="3175">
              <a:solidFill>
                <a:srgbClr val="565658"/>
              </a:solidFill>
            </a:ln>
          </p:spPr>
          <p:txBody>
            <a:bodyPr wrap="square" lIns="0" tIns="0" rIns="0" bIns="0" rtlCol="0"/>
            <a:lstStyle/>
            <a:p/>
          </p:txBody>
        </p:sp>
        <p:sp>
          <p:nvSpPr>
            <p:cNvPr id="5213" name="object 5213" descr=""/>
            <p:cNvSpPr/>
            <p:nvPr/>
          </p:nvSpPr>
          <p:spPr>
            <a:xfrm>
              <a:off x="5284393" y="253305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214" name="object 5214" descr=""/>
            <p:cNvSpPr/>
            <p:nvPr/>
          </p:nvSpPr>
          <p:spPr>
            <a:xfrm>
              <a:off x="5299462" y="25414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215" name="object 5215" descr=""/>
            <p:cNvSpPr/>
            <p:nvPr/>
          </p:nvSpPr>
          <p:spPr>
            <a:xfrm>
              <a:off x="5449092" y="2432564"/>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216" name="object 5216" descr=""/>
            <p:cNvSpPr/>
            <p:nvPr/>
          </p:nvSpPr>
          <p:spPr>
            <a:xfrm>
              <a:off x="5447422" y="244484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217" name="object 5217" descr=""/>
            <p:cNvSpPr/>
            <p:nvPr/>
          </p:nvSpPr>
          <p:spPr>
            <a:xfrm>
              <a:off x="5447421" y="243033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218" name="object 5218" descr=""/>
            <p:cNvSpPr/>
            <p:nvPr/>
          </p:nvSpPr>
          <p:spPr>
            <a:xfrm>
              <a:off x="5286067" y="253082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219" name="object 5219" descr=""/>
            <p:cNvSpPr/>
            <p:nvPr/>
          </p:nvSpPr>
          <p:spPr>
            <a:xfrm>
              <a:off x="5298916" y="254143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220" name="object 5220" descr=""/>
            <p:cNvSpPr/>
            <p:nvPr/>
          </p:nvSpPr>
          <p:spPr>
            <a:xfrm>
              <a:off x="5282161" y="2496212"/>
              <a:ext cx="0" cy="22225"/>
            </a:xfrm>
            <a:custGeom>
              <a:avLst/>
              <a:gdLst/>
              <a:ahLst/>
              <a:cxnLst/>
              <a:rect l="l" t="t" r="r" b="b"/>
              <a:pathLst>
                <a:path w="0" h="22225">
                  <a:moveTo>
                    <a:pt x="0" y="21767"/>
                  </a:moveTo>
                  <a:lnTo>
                    <a:pt x="0" y="0"/>
                  </a:lnTo>
                </a:path>
              </a:pathLst>
            </a:custGeom>
            <a:ln w="3175">
              <a:solidFill>
                <a:srgbClr val="565658"/>
              </a:solidFill>
            </a:ln>
          </p:spPr>
          <p:txBody>
            <a:bodyPr wrap="square" lIns="0" tIns="0" rIns="0" bIns="0" rtlCol="0"/>
            <a:lstStyle/>
            <a:p/>
          </p:txBody>
        </p:sp>
        <p:sp>
          <p:nvSpPr>
            <p:cNvPr id="5221" name="object 5221" descr=""/>
            <p:cNvSpPr/>
            <p:nvPr/>
          </p:nvSpPr>
          <p:spPr>
            <a:xfrm>
              <a:off x="5447973" y="2444843"/>
              <a:ext cx="5080" cy="0"/>
            </a:xfrm>
            <a:custGeom>
              <a:avLst/>
              <a:gdLst/>
              <a:ahLst/>
              <a:cxnLst/>
              <a:rect l="l" t="t" r="r" b="b"/>
              <a:pathLst>
                <a:path w="5079" h="0">
                  <a:moveTo>
                    <a:pt x="5029" y="0"/>
                  </a:moveTo>
                  <a:lnTo>
                    <a:pt x="3911" y="0"/>
                  </a:lnTo>
                  <a:lnTo>
                    <a:pt x="0" y="0"/>
                  </a:lnTo>
                </a:path>
              </a:pathLst>
            </a:custGeom>
            <a:ln w="3175">
              <a:solidFill>
                <a:srgbClr val="565658"/>
              </a:solidFill>
            </a:ln>
          </p:spPr>
          <p:txBody>
            <a:bodyPr wrap="square" lIns="0" tIns="0" rIns="0" bIns="0" rtlCol="0"/>
            <a:lstStyle/>
            <a:p/>
          </p:txBody>
        </p:sp>
        <p:sp>
          <p:nvSpPr>
            <p:cNvPr id="5222" name="object 5222" descr=""/>
            <p:cNvSpPr/>
            <p:nvPr/>
          </p:nvSpPr>
          <p:spPr>
            <a:xfrm>
              <a:off x="5299462" y="2514070"/>
              <a:ext cx="0" cy="7620"/>
            </a:xfrm>
            <a:custGeom>
              <a:avLst/>
              <a:gdLst/>
              <a:ahLst/>
              <a:cxnLst/>
              <a:rect l="l" t="t" r="r" b="b"/>
              <a:pathLst>
                <a:path w="0" h="7619">
                  <a:moveTo>
                    <a:pt x="0" y="7264"/>
                  </a:moveTo>
                  <a:lnTo>
                    <a:pt x="0" y="0"/>
                  </a:lnTo>
                </a:path>
              </a:pathLst>
            </a:custGeom>
            <a:ln w="3175">
              <a:solidFill>
                <a:srgbClr val="565658"/>
              </a:solidFill>
            </a:ln>
          </p:spPr>
          <p:txBody>
            <a:bodyPr wrap="square" lIns="0" tIns="0" rIns="0" bIns="0" rtlCol="0"/>
            <a:lstStyle/>
            <a:p/>
          </p:txBody>
        </p:sp>
        <p:sp>
          <p:nvSpPr>
            <p:cNvPr id="5223" name="object 5223" descr=""/>
            <p:cNvSpPr/>
            <p:nvPr/>
          </p:nvSpPr>
          <p:spPr>
            <a:xfrm>
              <a:off x="5299462" y="2492863"/>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224" name="object 5224" descr=""/>
            <p:cNvSpPr/>
            <p:nvPr/>
          </p:nvSpPr>
          <p:spPr>
            <a:xfrm>
              <a:off x="5453006" y="2432564"/>
              <a:ext cx="8255" cy="0"/>
            </a:xfrm>
            <a:custGeom>
              <a:avLst/>
              <a:gdLst/>
              <a:ahLst/>
              <a:cxnLst/>
              <a:rect l="l" t="t" r="r" b="b"/>
              <a:pathLst>
                <a:path w="8254" h="0">
                  <a:moveTo>
                    <a:pt x="7810" y="0"/>
                  </a:moveTo>
                  <a:lnTo>
                    <a:pt x="0" y="0"/>
                  </a:lnTo>
                </a:path>
              </a:pathLst>
            </a:custGeom>
            <a:ln w="3175">
              <a:solidFill>
                <a:srgbClr val="565658"/>
              </a:solidFill>
            </a:ln>
          </p:spPr>
          <p:txBody>
            <a:bodyPr wrap="square" lIns="0" tIns="0" rIns="0" bIns="0" rtlCol="0"/>
            <a:lstStyle/>
            <a:p/>
          </p:txBody>
        </p:sp>
        <p:sp>
          <p:nvSpPr>
            <p:cNvPr id="5225" name="object 5225" descr=""/>
            <p:cNvSpPr/>
            <p:nvPr/>
          </p:nvSpPr>
          <p:spPr>
            <a:xfrm>
              <a:off x="5447980" y="2430332"/>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226" name="object 5226" descr=""/>
            <p:cNvSpPr/>
            <p:nvPr/>
          </p:nvSpPr>
          <p:spPr>
            <a:xfrm>
              <a:off x="5890707" y="2504582"/>
              <a:ext cx="1270" cy="1905"/>
            </a:xfrm>
            <a:custGeom>
              <a:avLst/>
              <a:gdLst/>
              <a:ahLst/>
              <a:cxnLst/>
              <a:rect l="l" t="t" r="r" b="b"/>
              <a:pathLst>
                <a:path w="1270" h="1905">
                  <a:moveTo>
                    <a:pt x="0" y="1676"/>
                  </a:moveTo>
                  <a:lnTo>
                    <a:pt x="1117" y="0"/>
                  </a:lnTo>
                </a:path>
              </a:pathLst>
            </a:custGeom>
            <a:ln w="3175">
              <a:solidFill>
                <a:srgbClr val="565658"/>
              </a:solidFill>
            </a:ln>
          </p:spPr>
          <p:txBody>
            <a:bodyPr wrap="square" lIns="0" tIns="0" rIns="0" bIns="0" rtlCol="0"/>
            <a:lstStyle/>
            <a:p/>
          </p:txBody>
        </p:sp>
        <p:sp>
          <p:nvSpPr>
            <p:cNvPr id="5227" name="object 5227" descr=""/>
            <p:cNvSpPr/>
            <p:nvPr/>
          </p:nvSpPr>
          <p:spPr>
            <a:xfrm>
              <a:off x="5297906" y="2501912"/>
              <a:ext cx="596265" cy="41910"/>
            </a:xfrm>
            <a:custGeom>
              <a:avLst/>
              <a:gdLst/>
              <a:ahLst/>
              <a:cxnLst/>
              <a:rect l="l" t="t" r="r" b="b"/>
              <a:pathLst>
                <a:path w="596264" h="41910">
                  <a:moveTo>
                    <a:pt x="3111" y="40081"/>
                  </a:moveTo>
                  <a:lnTo>
                    <a:pt x="2654" y="38989"/>
                  </a:lnTo>
                  <a:lnTo>
                    <a:pt x="1549" y="38531"/>
                  </a:lnTo>
                  <a:lnTo>
                    <a:pt x="444" y="38989"/>
                  </a:lnTo>
                  <a:lnTo>
                    <a:pt x="0" y="40081"/>
                  </a:lnTo>
                  <a:lnTo>
                    <a:pt x="444" y="41186"/>
                  </a:lnTo>
                  <a:lnTo>
                    <a:pt x="1549" y="41643"/>
                  </a:lnTo>
                  <a:lnTo>
                    <a:pt x="2654" y="41186"/>
                  </a:lnTo>
                  <a:lnTo>
                    <a:pt x="3111" y="40081"/>
                  </a:lnTo>
                  <a:close/>
                </a:path>
                <a:path w="596264" h="41910">
                  <a:moveTo>
                    <a:pt x="596023" y="1549"/>
                  </a:moveTo>
                  <a:lnTo>
                    <a:pt x="595566" y="457"/>
                  </a:lnTo>
                  <a:lnTo>
                    <a:pt x="594474" y="0"/>
                  </a:lnTo>
                  <a:lnTo>
                    <a:pt x="593369" y="457"/>
                  </a:lnTo>
                  <a:lnTo>
                    <a:pt x="592912" y="1549"/>
                  </a:lnTo>
                  <a:lnTo>
                    <a:pt x="593369" y="2654"/>
                  </a:lnTo>
                  <a:lnTo>
                    <a:pt x="594474" y="3111"/>
                  </a:lnTo>
                  <a:lnTo>
                    <a:pt x="595566" y="2654"/>
                  </a:lnTo>
                  <a:lnTo>
                    <a:pt x="596023" y="1549"/>
                  </a:lnTo>
                  <a:close/>
                </a:path>
              </a:pathLst>
            </a:custGeom>
            <a:solidFill>
              <a:srgbClr val="565658"/>
            </a:solidFill>
          </p:spPr>
          <p:txBody>
            <a:bodyPr wrap="square" lIns="0" tIns="0" rIns="0" bIns="0" rtlCol="0"/>
            <a:lstStyle/>
            <a:p/>
          </p:txBody>
        </p:sp>
        <p:sp>
          <p:nvSpPr>
            <p:cNvPr id="5228" name="object 5228" descr=""/>
            <p:cNvSpPr/>
            <p:nvPr/>
          </p:nvSpPr>
          <p:spPr>
            <a:xfrm>
              <a:off x="5301149" y="2541990"/>
              <a:ext cx="1270" cy="0"/>
            </a:xfrm>
            <a:custGeom>
              <a:avLst/>
              <a:gdLst/>
              <a:ahLst/>
              <a:cxnLst/>
              <a:rect l="l" t="t" r="r" b="b"/>
              <a:pathLst>
                <a:path w="1270" h="0">
                  <a:moveTo>
                    <a:pt x="0" y="0"/>
                  </a:moveTo>
                  <a:lnTo>
                    <a:pt x="546" y="0"/>
                  </a:lnTo>
                  <a:lnTo>
                    <a:pt x="1104" y="0"/>
                  </a:lnTo>
                </a:path>
              </a:pathLst>
            </a:custGeom>
            <a:ln w="3175">
              <a:solidFill>
                <a:srgbClr val="565658"/>
              </a:solidFill>
            </a:ln>
          </p:spPr>
          <p:txBody>
            <a:bodyPr wrap="square" lIns="0" tIns="0" rIns="0" bIns="0" rtlCol="0"/>
            <a:lstStyle/>
            <a:p/>
          </p:txBody>
        </p:sp>
        <p:sp>
          <p:nvSpPr>
            <p:cNvPr id="5229" name="object 5229" descr=""/>
            <p:cNvSpPr/>
            <p:nvPr/>
          </p:nvSpPr>
          <p:spPr>
            <a:xfrm>
              <a:off x="6120174" y="2506817"/>
              <a:ext cx="635" cy="1270"/>
            </a:xfrm>
            <a:custGeom>
              <a:avLst/>
              <a:gdLst/>
              <a:ahLst/>
              <a:cxnLst/>
              <a:rect l="l" t="t" r="r" b="b"/>
              <a:pathLst>
                <a:path w="635" h="1269">
                  <a:moveTo>
                    <a:pt x="0" y="0"/>
                  </a:moveTo>
                  <a:lnTo>
                    <a:pt x="0" y="0"/>
                  </a:lnTo>
                  <a:lnTo>
                    <a:pt x="558" y="1117"/>
                  </a:lnTo>
                </a:path>
              </a:pathLst>
            </a:custGeom>
            <a:ln w="3175">
              <a:solidFill>
                <a:srgbClr val="565658"/>
              </a:solidFill>
            </a:ln>
          </p:spPr>
          <p:txBody>
            <a:bodyPr wrap="square" lIns="0" tIns="0" rIns="0" bIns="0" rtlCol="0"/>
            <a:lstStyle/>
            <a:p/>
          </p:txBody>
        </p:sp>
        <p:sp>
          <p:nvSpPr>
            <p:cNvPr id="5230" name="object 5230" descr=""/>
            <p:cNvSpPr/>
            <p:nvPr/>
          </p:nvSpPr>
          <p:spPr>
            <a:xfrm>
              <a:off x="5301693" y="253640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231" name="object 5231" descr=""/>
            <p:cNvSpPr/>
            <p:nvPr/>
          </p:nvSpPr>
          <p:spPr>
            <a:xfrm>
              <a:off x="5300018" y="2539200"/>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5232" name="object 5232" descr=""/>
            <p:cNvSpPr/>
            <p:nvPr/>
          </p:nvSpPr>
          <p:spPr>
            <a:xfrm>
              <a:off x="5301695" y="2535844"/>
              <a:ext cx="0" cy="6350"/>
            </a:xfrm>
            <a:custGeom>
              <a:avLst/>
              <a:gdLst/>
              <a:ahLst/>
              <a:cxnLst/>
              <a:rect l="l" t="t" r="r" b="b"/>
              <a:pathLst>
                <a:path w="0" h="6350">
                  <a:moveTo>
                    <a:pt x="0" y="0"/>
                  </a:moveTo>
                  <a:lnTo>
                    <a:pt x="0" y="6146"/>
                  </a:lnTo>
                </a:path>
              </a:pathLst>
            </a:custGeom>
            <a:ln w="3175">
              <a:solidFill>
                <a:srgbClr val="565658"/>
              </a:solidFill>
            </a:ln>
          </p:spPr>
          <p:txBody>
            <a:bodyPr wrap="square" lIns="0" tIns="0" rIns="0" bIns="0" rtlCol="0"/>
            <a:lstStyle/>
            <a:p/>
          </p:txBody>
        </p:sp>
        <p:sp>
          <p:nvSpPr>
            <p:cNvPr id="5233" name="object 5233" descr=""/>
            <p:cNvSpPr/>
            <p:nvPr/>
          </p:nvSpPr>
          <p:spPr>
            <a:xfrm>
              <a:off x="5301149" y="2535844"/>
              <a:ext cx="0" cy="6350"/>
            </a:xfrm>
            <a:custGeom>
              <a:avLst/>
              <a:gdLst/>
              <a:ahLst/>
              <a:cxnLst/>
              <a:rect l="l" t="t" r="r" b="b"/>
              <a:pathLst>
                <a:path w="0" h="6350">
                  <a:moveTo>
                    <a:pt x="0" y="0"/>
                  </a:moveTo>
                  <a:lnTo>
                    <a:pt x="0" y="3352"/>
                  </a:lnTo>
                  <a:lnTo>
                    <a:pt x="0" y="6146"/>
                  </a:lnTo>
                </a:path>
              </a:pathLst>
            </a:custGeom>
            <a:ln w="3175">
              <a:solidFill>
                <a:srgbClr val="565658"/>
              </a:solidFill>
            </a:ln>
          </p:spPr>
          <p:txBody>
            <a:bodyPr wrap="square" lIns="0" tIns="0" rIns="0" bIns="0" rtlCol="0"/>
            <a:lstStyle/>
            <a:p/>
          </p:txBody>
        </p:sp>
        <p:sp>
          <p:nvSpPr>
            <p:cNvPr id="5234" name="object 5234" descr=""/>
            <p:cNvSpPr/>
            <p:nvPr/>
          </p:nvSpPr>
          <p:spPr>
            <a:xfrm>
              <a:off x="6120733" y="2509050"/>
              <a:ext cx="1270" cy="0"/>
            </a:xfrm>
            <a:custGeom>
              <a:avLst/>
              <a:gdLst/>
              <a:ahLst/>
              <a:cxnLst/>
              <a:rect l="l" t="t" r="r" b="b"/>
              <a:pathLst>
                <a:path w="1270" h="0">
                  <a:moveTo>
                    <a:pt x="0" y="0"/>
                  </a:moveTo>
                  <a:lnTo>
                    <a:pt x="0" y="0"/>
                  </a:lnTo>
                  <a:lnTo>
                    <a:pt x="1104" y="0"/>
                  </a:lnTo>
                </a:path>
              </a:pathLst>
            </a:custGeom>
            <a:ln w="3175">
              <a:solidFill>
                <a:srgbClr val="565658"/>
              </a:solidFill>
            </a:ln>
          </p:spPr>
          <p:txBody>
            <a:bodyPr wrap="square" lIns="0" tIns="0" rIns="0" bIns="0" rtlCol="0"/>
            <a:lstStyle/>
            <a:p/>
          </p:txBody>
        </p:sp>
        <p:sp>
          <p:nvSpPr>
            <p:cNvPr id="5235" name="object 5235" descr=""/>
            <p:cNvSpPr/>
            <p:nvPr/>
          </p:nvSpPr>
          <p:spPr>
            <a:xfrm>
              <a:off x="5928112" y="24900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236" name="object 5236" descr=""/>
            <p:cNvSpPr/>
            <p:nvPr/>
          </p:nvSpPr>
          <p:spPr>
            <a:xfrm>
              <a:off x="6120173" y="2505142"/>
              <a:ext cx="1270" cy="1905"/>
            </a:xfrm>
            <a:custGeom>
              <a:avLst/>
              <a:gdLst/>
              <a:ahLst/>
              <a:cxnLst/>
              <a:rect l="l" t="t" r="r" b="b"/>
              <a:pathLst>
                <a:path w="1270" h="1905">
                  <a:moveTo>
                    <a:pt x="1117" y="0"/>
                  </a:moveTo>
                  <a:lnTo>
                    <a:pt x="558" y="1117"/>
                  </a:lnTo>
                  <a:lnTo>
                    <a:pt x="0" y="1676"/>
                  </a:lnTo>
                </a:path>
              </a:pathLst>
            </a:custGeom>
            <a:ln w="3175">
              <a:solidFill>
                <a:srgbClr val="565658"/>
              </a:solidFill>
            </a:ln>
          </p:spPr>
          <p:txBody>
            <a:bodyPr wrap="square" lIns="0" tIns="0" rIns="0" bIns="0" rtlCol="0"/>
            <a:lstStyle/>
            <a:p/>
          </p:txBody>
        </p:sp>
        <p:sp>
          <p:nvSpPr>
            <p:cNvPr id="5237" name="object 5237" descr=""/>
            <p:cNvSpPr/>
            <p:nvPr/>
          </p:nvSpPr>
          <p:spPr>
            <a:xfrm>
              <a:off x="5301695" y="2535843"/>
              <a:ext cx="0" cy="6350"/>
            </a:xfrm>
            <a:custGeom>
              <a:avLst/>
              <a:gdLst/>
              <a:ahLst/>
              <a:cxnLst/>
              <a:rect l="l" t="t" r="r" b="b"/>
              <a:pathLst>
                <a:path w="0" h="6350">
                  <a:moveTo>
                    <a:pt x="0" y="6146"/>
                  </a:moveTo>
                  <a:lnTo>
                    <a:pt x="0" y="0"/>
                  </a:lnTo>
                </a:path>
              </a:pathLst>
            </a:custGeom>
            <a:ln w="3175">
              <a:solidFill>
                <a:srgbClr val="565658"/>
              </a:solidFill>
            </a:ln>
          </p:spPr>
          <p:txBody>
            <a:bodyPr wrap="square" lIns="0" tIns="0" rIns="0" bIns="0" rtlCol="0"/>
            <a:lstStyle/>
            <a:p/>
          </p:txBody>
        </p:sp>
        <p:sp>
          <p:nvSpPr>
            <p:cNvPr id="5238" name="object 5238" descr=""/>
            <p:cNvSpPr/>
            <p:nvPr/>
          </p:nvSpPr>
          <p:spPr>
            <a:xfrm>
              <a:off x="6120733" y="2507934"/>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239" name="object 5239" descr=""/>
            <p:cNvSpPr/>
            <p:nvPr/>
          </p:nvSpPr>
          <p:spPr>
            <a:xfrm>
              <a:off x="5928112" y="24895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240" name="object 5240" descr=""/>
            <p:cNvSpPr/>
            <p:nvPr/>
          </p:nvSpPr>
          <p:spPr>
            <a:xfrm>
              <a:off x="5299462" y="2535844"/>
              <a:ext cx="0" cy="5715"/>
            </a:xfrm>
            <a:custGeom>
              <a:avLst/>
              <a:gdLst/>
              <a:ahLst/>
              <a:cxnLst/>
              <a:rect l="l" t="t" r="r" b="b"/>
              <a:pathLst>
                <a:path w="0" h="5714">
                  <a:moveTo>
                    <a:pt x="0" y="5588"/>
                  </a:moveTo>
                  <a:lnTo>
                    <a:pt x="0" y="0"/>
                  </a:lnTo>
                </a:path>
              </a:pathLst>
            </a:custGeom>
            <a:ln w="3175">
              <a:solidFill>
                <a:srgbClr val="565658"/>
              </a:solidFill>
            </a:ln>
          </p:spPr>
          <p:txBody>
            <a:bodyPr wrap="square" lIns="0" tIns="0" rIns="0" bIns="0" rtlCol="0"/>
            <a:lstStyle/>
            <a:p/>
          </p:txBody>
        </p:sp>
        <p:sp>
          <p:nvSpPr>
            <p:cNvPr id="5241" name="object 5241" descr=""/>
            <p:cNvSpPr/>
            <p:nvPr/>
          </p:nvSpPr>
          <p:spPr>
            <a:xfrm>
              <a:off x="6121836" y="2509050"/>
              <a:ext cx="1270" cy="0"/>
            </a:xfrm>
            <a:custGeom>
              <a:avLst/>
              <a:gdLst/>
              <a:ahLst/>
              <a:cxnLst/>
              <a:rect l="l" t="t" r="r" b="b"/>
              <a:pathLst>
                <a:path w="1270" h="0">
                  <a:moveTo>
                    <a:pt x="0" y="0"/>
                  </a:moveTo>
                  <a:lnTo>
                    <a:pt x="1130" y="0"/>
                  </a:lnTo>
                </a:path>
              </a:pathLst>
            </a:custGeom>
            <a:ln w="3175">
              <a:solidFill>
                <a:srgbClr val="565658"/>
              </a:solidFill>
            </a:ln>
          </p:spPr>
          <p:txBody>
            <a:bodyPr wrap="square" lIns="0" tIns="0" rIns="0" bIns="0" rtlCol="0"/>
            <a:lstStyle/>
            <a:p/>
          </p:txBody>
        </p:sp>
        <p:sp>
          <p:nvSpPr>
            <p:cNvPr id="5242" name="object 5242" descr=""/>
            <p:cNvSpPr/>
            <p:nvPr/>
          </p:nvSpPr>
          <p:spPr>
            <a:xfrm>
              <a:off x="5975694" y="253540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43" name="object 5243" descr=""/>
            <p:cNvSpPr/>
            <p:nvPr/>
          </p:nvSpPr>
          <p:spPr>
            <a:xfrm>
              <a:off x="5685244" y="2553711"/>
              <a:ext cx="5080" cy="0"/>
            </a:xfrm>
            <a:custGeom>
              <a:avLst/>
              <a:gdLst/>
              <a:ahLst/>
              <a:cxnLst/>
              <a:rect l="l" t="t" r="r" b="b"/>
              <a:pathLst>
                <a:path w="5079" h="0">
                  <a:moveTo>
                    <a:pt x="4483" y="0"/>
                  </a:moveTo>
                  <a:lnTo>
                    <a:pt x="0" y="0"/>
                  </a:lnTo>
                </a:path>
              </a:pathLst>
            </a:custGeom>
            <a:ln w="3175">
              <a:solidFill>
                <a:srgbClr val="565658"/>
              </a:solidFill>
            </a:ln>
          </p:spPr>
          <p:txBody>
            <a:bodyPr wrap="square" lIns="0" tIns="0" rIns="0" bIns="0" rtlCol="0"/>
            <a:lstStyle/>
            <a:p/>
          </p:txBody>
        </p:sp>
        <p:sp>
          <p:nvSpPr>
            <p:cNvPr id="5244" name="object 5244" descr=""/>
            <p:cNvSpPr/>
            <p:nvPr/>
          </p:nvSpPr>
          <p:spPr>
            <a:xfrm>
              <a:off x="5975574" y="2536961"/>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245" name="object 5245" descr=""/>
            <p:cNvSpPr/>
            <p:nvPr/>
          </p:nvSpPr>
          <p:spPr>
            <a:xfrm>
              <a:off x="5685249"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246" name="object 5246" descr=""/>
            <p:cNvSpPr/>
            <p:nvPr/>
          </p:nvSpPr>
          <p:spPr>
            <a:xfrm>
              <a:off x="5970540" y="252970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247" name="object 5247" descr=""/>
            <p:cNvSpPr/>
            <p:nvPr/>
          </p:nvSpPr>
          <p:spPr>
            <a:xfrm>
              <a:off x="5971663" y="2538077"/>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5248" name="object 5248" descr=""/>
            <p:cNvSpPr/>
            <p:nvPr/>
          </p:nvSpPr>
          <p:spPr>
            <a:xfrm>
              <a:off x="5972225" y="2536961"/>
              <a:ext cx="1905" cy="0"/>
            </a:xfrm>
            <a:custGeom>
              <a:avLst/>
              <a:gdLst/>
              <a:ahLst/>
              <a:cxnLst/>
              <a:rect l="l" t="t" r="r" b="b"/>
              <a:pathLst>
                <a:path w="1904" h="0">
                  <a:moveTo>
                    <a:pt x="1663" y="0"/>
                  </a:moveTo>
                  <a:lnTo>
                    <a:pt x="0" y="0"/>
                  </a:lnTo>
                </a:path>
              </a:pathLst>
            </a:custGeom>
            <a:ln w="3175">
              <a:solidFill>
                <a:srgbClr val="565658"/>
              </a:solidFill>
            </a:ln>
          </p:spPr>
          <p:txBody>
            <a:bodyPr wrap="square" lIns="0" tIns="0" rIns="0" bIns="0" rtlCol="0"/>
            <a:lstStyle/>
            <a:p/>
          </p:txBody>
        </p:sp>
        <p:sp>
          <p:nvSpPr>
            <p:cNvPr id="5249" name="object 5249" descr=""/>
            <p:cNvSpPr/>
            <p:nvPr/>
          </p:nvSpPr>
          <p:spPr>
            <a:xfrm>
              <a:off x="5969423" y="2536961"/>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250" name="object 5250" descr=""/>
            <p:cNvSpPr/>
            <p:nvPr/>
          </p:nvSpPr>
          <p:spPr>
            <a:xfrm>
              <a:off x="5478675" y="2559298"/>
              <a:ext cx="1905" cy="0"/>
            </a:xfrm>
            <a:custGeom>
              <a:avLst/>
              <a:gdLst/>
              <a:ahLst/>
              <a:cxnLst/>
              <a:rect l="l" t="t" r="r" b="b"/>
              <a:pathLst>
                <a:path w="1904" h="0">
                  <a:moveTo>
                    <a:pt x="0" y="0"/>
                  </a:moveTo>
                  <a:lnTo>
                    <a:pt x="1689" y="0"/>
                  </a:lnTo>
                </a:path>
              </a:pathLst>
            </a:custGeom>
            <a:ln w="3175">
              <a:solidFill>
                <a:srgbClr val="565658"/>
              </a:solidFill>
            </a:ln>
          </p:spPr>
          <p:txBody>
            <a:bodyPr wrap="square" lIns="0" tIns="0" rIns="0" bIns="0" rtlCol="0"/>
            <a:lstStyle/>
            <a:p/>
          </p:txBody>
        </p:sp>
        <p:sp>
          <p:nvSpPr>
            <p:cNvPr id="5251" name="object 5251" descr=""/>
            <p:cNvSpPr/>
            <p:nvPr/>
          </p:nvSpPr>
          <p:spPr>
            <a:xfrm>
              <a:off x="5583637" y="2602284"/>
              <a:ext cx="1905" cy="0"/>
            </a:xfrm>
            <a:custGeom>
              <a:avLst/>
              <a:gdLst/>
              <a:ahLst/>
              <a:cxnLst/>
              <a:rect l="l" t="t" r="r" b="b"/>
              <a:pathLst>
                <a:path w="1904" h="0">
                  <a:moveTo>
                    <a:pt x="0" y="0"/>
                  </a:moveTo>
                  <a:lnTo>
                    <a:pt x="1689" y="0"/>
                  </a:lnTo>
                </a:path>
              </a:pathLst>
            </a:custGeom>
            <a:ln w="3175">
              <a:solidFill>
                <a:srgbClr val="565658"/>
              </a:solidFill>
            </a:ln>
          </p:spPr>
          <p:txBody>
            <a:bodyPr wrap="square" lIns="0" tIns="0" rIns="0" bIns="0" rtlCol="0"/>
            <a:lstStyle/>
            <a:p/>
          </p:txBody>
        </p:sp>
        <p:sp>
          <p:nvSpPr>
            <p:cNvPr id="5252" name="object 5252" descr=""/>
            <p:cNvSpPr/>
            <p:nvPr/>
          </p:nvSpPr>
          <p:spPr>
            <a:xfrm>
              <a:off x="5976692" y="2537531"/>
              <a:ext cx="635" cy="635"/>
            </a:xfrm>
            <a:custGeom>
              <a:avLst/>
              <a:gdLst/>
              <a:ahLst/>
              <a:cxnLst/>
              <a:rect l="l" t="t" r="r" b="b"/>
              <a:pathLst>
                <a:path w="635" h="635">
                  <a:moveTo>
                    <a:pt x="0" y="546"/>
                  </a:moveTo>
                  <a:lnTo>
                    <a:pt x="558" y="0"/>
                  </a:lnTo>
                </a:path>
              </a:pathLst>
            </a:custGeom>
            <a:ln w="3175">
              <a:solidFill>
                <a:srgbClr val="565658"/>
              </a:solidFill>
            </a:ln>
          </p:spPr>
          <p:txBody>
            <a:bodyPr wrap="square" lIns="0" tIns="0" rIns="0" bIns="0" rtlCol="0"/>
            <a:lstStyle/>
            <a:p/>
          </p:txBody>
        </p:sp>
        <p:sp>
          <p:nvSpPr>
            <p:cNvPr id="5253" name="object 5253" descr=""/>
            <p:cNvSpPr/>
            <p:nvPr/>
          </p:nvSpPr>
          <p:spPr>
            <a:xfrm>
              <a:off x="5964519" y="253540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54" name="object 5254" descr=""/>
            <p:cNvSpPr/>
            <p:nvPr/>
          </p:nvSpPr>
          <p:spPr>
            <a:xfrm>
              <a:off x="5583078" y="2602284"/>
              <a:ext cx="2540" cy="0"/>
            </a:xfrm>
            <a:custGeom>
              <a:avLst/>
              <a:gdLst/>
              <a:ahLst/>
              <a:cxnLst/>
              <a:rect l="l" t="t" r="r" b="b"/>
              <a:pathLst>
                <a:path w="2539" h="0">
                  <a:moveTo>
                    <a:pt x="0" y="0"/>
                  </a:moveTo>
                  <a:lnTo>
                    <a:pt x="1689" y="0"/>
                  </a:lnTo>
                  <a:lnTo>
                    <a:pt x="2247" y="0"/>
                  </a:lnTo>
                </a:path>
              </a:pathLst>
            </a:custGeom>
            <a:ln w="3175">
              <a:solidFill>
                <a:srgbClr val="565658"/>
              </a:solidFill>
            </a:ln>
          </p:spPr>
          <p:txBody>
            <a:bodyPr wrap="square" lIns="0" tIns="0" rIns="0" bIns="0" rtlCol="0"/>
            <a:lstStyle/>
            <a:p/>
          </p:txBody>
        </p:sp>
        <p:sp>
          <p:nvSpPr>
            <p:cNvPr id="5255" name="object 5255" descr=""/>
            <p:cNvSpPr/>
            <p:nvPr/>
          </p:nvSpPr>
          <p:spPr>
            <a:xfrm>
              <a:off x="5530604" y="2442052"/>
              <a:ext cx="7620" cy="0"/>
            </a:xfrm>
            <a:custGeom>
              <a:avLst/>
              <a:gdLst/>
              <a:ahLst/>
              <a:cxnLst/>
              <a:rect l="l" t="t" r="r" b="b"/>
              <a:pathLst>
                <a:path w="7620" h="0">
                  <a:moveTo>
                    <a:pt x="0" y="0"/>
                  </a:moveTo>
                  <a:lnTo>
                    <a:pt x="558" y="0"/>
                  </a:lnTo>
                  <a:lnTo>
                    <a:pt x="7251" y="0"/>
                  </a:lnTo>
                </a:path>
              </a:pathLst>
            </a:custGeom>
            <a:ln w="3175">
              <a:solidFill>
                <a:srgbClr val="565658"/>
              </a:solidFill>
            </a:ln>
          </p:spPr>
          <p:txBody>
            <a:bodyPr wrap="square" lIns="0" tIns="0" rIns="0" bIns="0" rtlCol="0"/>
            <a:lstStyle/>
            <a:p/>
          </p:txBody>
        </p:sp>
        <p:sp>
          <p:nvSpPr>
            <p:cNvPr id="5256" name="object 5256" descr=""/>
            <p:cNvSpPr/>
            <p:nvPr/>
          </p:nvSpPr>
          <p:spPr>
            <a:xfrm>
              <a:off x="5966081" y="2538077"/>
              <a:ext cx="5715" cy="0"/>
            </a:xfrm>
            <a:custGeom>
              <a:avLst/>
              <a:gdLst/>
              <a:ahLst/>
              <a:cxnLst/>
              <a:rect l="l" t="t" r="r" b="b"/>
              <a:pathLst>
                <a:path w="5714" h="0">
                  <a:moveTo>
                    <a:pt x="5575" y="0"/>
                  </a:moveTo>
                  <a:lnTo>
                    <a:pt x="0" y="0"/>
                  </a:lnTo>
                </a:path>
              </a:pathLst>
            </a:custGeom>
            <a:ln w="3175">
              <a:solidFill>
                <a:srgbClr val="565658"/>
              </a:solidFill>
            </a:ln>
          </p:spPr>
          <p:txBody>
            <a:bodyPr wrap="square" lIns="0" tIns="0" rIns="0" bIns="0" rtlCol="0"/>
            <a:lstStyle/>
            <a:p/>
          </p:txBody>
        </p:sp>
        <p:sp>
          <p:nvSpPr>
            <p:cNvPr id="5257" name="object 5257" descr=""/>
            <p:cNvSpPr/>
            <p:nvPr/>
          </p:nvSpPr>
          <p:spPr>
            <a:xfrm>
              <a:off x="6121836" y="246605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258" name="object 5258" descr=""/>
            <p:cNvSpPr/>
            <p:nvPr/>
          </p:nvSpPr>
          <p:spPr>
            <a:xfrm>
              <a:off x="5966632" y="2536961"/>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259" name="object 5259" descr=""/>
            <p:cNvSpPr/>
            <p:nvPr/>
          </p:nvSpPr>
          <p:spPr>
            <a:xfrm>
              <a:off x="5575269" y="2442052"/>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260" name="object 5260" descr=""/>
            <p:cNvSpPr/>
            <p:nvPr/>
          </p:nvSpPr>
          <p:spPr>
            <a:xfrm>
              <a:off x="5649518" y="2550919"/>
              <a:ext cx="7620" cy="0"/>
            </a:xfrm>
            <a:custGeom>
              <a:avLst/>
              <a:gdLst/>
              <a:ahLst/>
              <a:cxnLst/>
              <a:rect l="l" t="t" r="r" b="b"/>
              <a:pathLst>
                <a:path w="7620" h="0">
                  <a:moveTo>
                    <a:pt x="0" y="0"/>
                  </a:moveTo>
                  <a:lnTo>
                    <a:pt x="7264" y="0"/>
                  </a:lnTo>
                </a:path>
              </a:pathLst>
            </a:custGeom>
            <a:ln w="3175">
              <a:solidFill>
                <a:srgbClr val="565658"/>
              </a:solidFill>
            </a:ln>
          </p:spPr>
          <p:txBody>
            <a:bodyPr wrap="square" lIns="0" tIns="0" rIns="0" bIns="0" rtlCol="0"/>
            <a:lstStyle/>
            <a:p/>
          </p:txBody>
        </p:sp>
        <p:sp>
          <p:nvSpPr>
            <p:cNvPr id="5261" name="object 5261" descr=""/>
            <p:cNvSpPr/>
            <p:nvPr/>
          </p:nvSpPr>
          <p:spPr>
            <a:xfrm>
              <a:off x="5761308"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62" name="object 5262" descr=""/>
            <p:cNvSpPr/>
            <p:nvPr/>
          </p:nvSpPr>
          <p:spPr>
            <a:xfrm>
              <a:off x="5682458" y="2550919"/>
              <a:ext cx="10795" cy="0"/>
            </a:xfrm>
            <a:custGeom>
              <a:avLst/>
              <a:gdLst/>
              <a:ahLst/>
              <a:cxnLst/>
              <a:rect l="l" t="t" r="r" b="b"/>
              <a:pathLst>
                <a:path w="10795" h="0">
                  <a:moveTo>
                    <a:pt x="0" y="0"/>
                  </a:moveTo>
                  <a:lnTo>
                    <a:pt x="10604" y="0"/>
                  </a:lnTo>
                </a:path>
              </a:pathLst>
            </a:custGeom>
            <a:ln w="3175">
              <a:solidFill>
                <a:srgbClr val="565658"/>
              </a:solidFill>
            </a:ln>
          </p:spPr>
          <p:txBody>
            <a:bodyPr wrap="square" lIns="0" tIns="0" rIns="0" bIns="0" rtlCol="0"/>
            <a:lstStyle/>
            <a:p/>
          </p:txBody>
        </p:sp>
        <p:sp>
          <p:nvSpPr>
            <p:cNvPr id="5263" name="object 5263" descr=""/>
            <p:cNvSpPr/>
            <p:nvPr/>
          </p:nvSpPr>
          <p:spPr>
            <a:xfrm>
              <a:off x="5755599" y="2550919"/>
              <a:ext cx="7620" cy="0"/>
            </a:xfrm>
            <a:custGeom>
              <a:avLst/>
              <a:gdLst/>
              <a:ahLst/>
              <a:cxnLst/>
              <a:rect l="l" t="t" r="r" b="b"/>
              <a:pathLst>
                <a:path w="7620" h="0">
                  <a:moveTo>
                    <a:pt x="7264" y="0"/>
                  </a:moveTo>
                  <a:lnTo>
                    <a:pt x="0" y="0"/>
                  </a:lnTo>
                </a:path>
              </a:pathLst>
            </a:custGeom>
            <a:ln w="3175">
              <a:solidFill>
                <a:srgbClr val="565658"/>
              </a:solidFill>
            </a:ln>
          </p:spPr>
          <p:txBody>
            <a:bodyPr wrap="square" lIns="0" tIns="0" rIns="0" bIns="0" rtlCol="0"/>
            <a:lstStyle/>
            <a:p/>
          </p:txBody>
        </p:sp>
        <p:sp>
          <p:nvSpPr>
            <p:cNvPr id="5264" name="object 5264" descr=""/>
            <p:cNvSpPr/>
            <p:nvPr/>
          </p:nvSpPr>
          <p:spPr>
            <a:xfrm>
              <a:off x="5758938" y="2555385"/>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5265" name="object 5265" descr=""/>
            <p:cNvSpPr/>
            <p:nvPr/>
          </p:nvSpPr>
          <p:spPr>
            <a:xfrm>
              <a:off x="5649516" y="2548129"/>
              <a:ext cx="113664" cy="0"/>
            </a:xfrm>
            <a:custGeom>
              <a:avLst/>
              <a:gdLst/>
              <a:ahLst/>
              <a:cxnLst/>
              <a:rect l="l" t="t" r="r" b="b"/>
              <a:pathLst>
                <a:path w="113664" h="0">
                  <a:moveTo>
                    <a:pt x="113347" y="0"/>
                  </a:moveTo>
                  <a:lnTo>
                    <a:pt x="0" y="0"/>
                  </a:lnTo>
                </a:path>
              </a:pathLst>
            </a:custGeom>
            <a:ln w="3175">
              <a:solidFill>
                <a:srgbClr val="565658"/>
              </a:solidFill>
            </a:ln>
          </p:spPr>
          <p:txBody>
            <a:bodyPr wrap="square" lIns="0" tIns="0" rIns="0" bIns="0" rtlCol="0"/>
            <a:lstStyle/>
            <a:p/>
          </p:txBody>
        </p:sp>
        <p:sp>
          <p:nvSpPr>
            <p:cNvPr id="5266" name="object 5266" descr=""/>
            <p:cNvSpPr/>
            <p:nvPr/>
          </p:nvSpPr>
          <p:spPr>
            <a:xfrm>
              <a:off x="5872847"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267" name="object 5267" descr=""/>
            <p:cNvSpPr/>
            <p:nvPr/>
          </p:nvSpPr>
          <p:spPr>
            <a:xfrm>
              <a:off x="5761852" y="25488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68" name="object 5268" descr=""/>
            <p:cNvSpPr/>
            <p:nvPr/>
          </p:nvSpPr>
          <p:spPr>
            <a:xfrm>
              <a:off x="5566893" y="2616801"/>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269" name="object 5269" descr=""/>
            <p:cNvSpPr/>
            <p:nvPr/>
          </p:nvSpPr>
          <p:spPr>
            <a:xfrm>
              <a:off x="5761852"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70" name="object 5270" descr=""/>
            <p:cNvSpPr/>
            <p:nvPr/>
          </p:nvSpPr>
          <p:spPr>
            <a:xfrm>
              <a:off x="5872847" y="2501229"/>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5271" name="object 5271" descr=""/>
            <p:cNvSpPr/>
            <p:nvPr/>
          </p:nvSpPr>
          <p:spPr>
            <a:xfrm>
              <a:off x="5648955" y="2555385"/>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5272" name="object 5272" descr=""/>
            <p:cNvSpPr/>
            <p:nvPr/>
          </p:nvSpPr>
          <p:spPr>
            <a:xfrm>
              <a:off x="5763408" y="255147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5273" name="object 5273" descr=""/>
            <p:cNvSpPr/>
            <p:nvPr/>
          </p:nvSpPr>
          <p:spPr>
            <a:xfrm>
              <a:off x="5761852" y="25488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74" name="object 5274" descr=""/>
            <p:cNvSpPr/>
            <p:nvPr/>
          </p:nvSpPr>
          <p:spPr>
            <a:xfrm>
              <a:off x="5872847" y="2501229"/>
              <a:ext cx="635" cy="5080"/>
            </a:xfrm>
            <a:custGeom>
              <a:avLst/>
              <a:gdLst/>
              <a:ahLst/>
              <a:cxnLst/>
              <a:rect l="l" t="t" r="r" b="b"/>
              <a:pathLst>
                <a:path w="635" h="5080">
                  <a:moveTo>
                    <a:pt x="558" y="0"/>
                  </a:moveTo>
                  <a:lnTo>
                    <a:pt x="0" y="0"/>
                  </a:lnTo>
                  <a:lnTo>
                    <a:pt x="0" y="5029"/>
                  </a:lnTo>
                </a:path>
              </a:pathLst>
            </a:custGeom>
            <a:ln w="3175">
              <a:solidFill>
                <a:srgbClr val="565658"/>
              </a:solidFill>
            </a:ln>
          </p:spPr>
          <p:txBody>
            <a:bodyPr wrap="square" lIns="0" tIns="0" rIns="0" bIns="0" rtlCol="0"/>
            <a:lstStyle/>
            <a:p/>
          </p:txBody>
        </p:sp>
        <p:sp>
          <p:nvSpPr>
            <p:cNvPr id="5275" name="object 5275" descr=""/>
            <p:cNvSpPr/>
            <p:nvPr/>
          </p:nvSpPr>
          <p:spPr>
            <a:xfrm>
              <a:off x="5566893" y="2614010"/>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276" name="object 5276" descr=""/>
            <p:cNvSpPr/>
            <p:nvPr/>
          </p:nvSpPr>
          <p:spPr>
            <a:xfrm>
              <a:off x="5566893" y="2616243"/>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277" name="object 5277" descr=""/>
            <p:cNvSpPr/>
            <p:nvPr/>
          </p:nvSpPr>
          <p:spPr>
            <a:xfrm>
              <a:off x="5763408" y="2551478"/>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5278" name="object 5278" descr=""/>
            <p:cNvSpPr/>
            <p:nvPr/>
          </p:nvSpPr>
          <p:spPr>
            <a:xfrm>
              <a:off x="5871291"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79" name="object 5279" descr=""/>
            <p:cNvSpPr/>
            <p:nvPr/>
          </p:nvSpPr>
          <p:spPr>
            <a:xfrm>
              <a:off x="5270999" y="2511840"/>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280" name="object 5280" descr=""/>
            <p:cNvSpPr/>
            <p:nvPr/>
          </p:nvSpPr>
          <p:spPr>
            <a:xfrm>
              <a:off x="5272111" y="2530822"/>
              <a:ext cx="13970" cy="0"/>
            </a:xfrm>
            <a:custGeom>
              <a:avLst/>
              <a:gdLst/>
              <a:ahLst/>
              <a:cxnLst/>
              <a:rect l="l" t="t" r="r" b="b"/>
              <a:pathLst>
                <a:path w="13970" h="0">
                  <a:moveTo>
                    <a:pt x="13398" y="0"/>
                  </a:moveTo>
                  <a:lnTo>
                    <a:pt x="0" y="0"/>
                  </a:lnTo>
                </a:path>
              </a:pathLst>
            </a:custGeom>
            <a:ln w="3175">
              <a:solidFill>
                <a:srgbClr val="565658"/>
              </a:solidFill>
            </a:ln>
          </p:spPr>
          <p:txBody>
            <a:bodyPr wrap="square" lIns="0" tIns="0" rIns="0" bIns="0" rtlCol="0"/>
            <a:lstStyle/>
            <a:p/>
          </p:txBody>
        </p:sp>
        <p:sp>
          <p:nvSpPr>
            <p:cNvPr id="5281" name="object 5281" descr=""/>
            <p:cNvSpPr/>
            <p:nvPr/>
          </p:nvSpPr>
          <p:spPr>
            <a:xfrm>
              <a:off x="5284951" y="2500674"/>
              <a:ext cx="0" cy="13335"/>
            </a:xfrm>
            <a:custGeom>
              <a:avLst/>
              <a:gdLst/>
              <a:ahLst/>
              <a:cxnLst/>
              <a:rect l="l" t="t" r="r" b="b"/>
              <a:pathLst>
                <a:path w="0" h="13335">
                  <a:moveTo>
                    <a:pt x="0" y="12839"/>
                  </a:moveTo>
                  <a:lnTo>
                    <a:pt x="0" y="0"/>
                  </a:lnTo>
                </a:path>
              </a:pathLst>
            </a:custGeom>
            <a:ln w="3175">
              <a:solidFill>
                <a:srgbClr val="565658"/>
              </a:solidFill>
            </a:ln>
          </p:spPr>
          <p:txBody>
            <a:bodyPr wrap="square" lIns="0" tIns="0" rIns="0" bIns="0" rtlCol="0"/>
            <a:lstStyle/>
            <a:p/>
          </p:txBody>
        </p:sp>
        <p:sp>
          <p:nvSpPr>
            <p:cNvPr id="5282" name="object 5282" descr=""/>
            <p:cNvSpPr/>
            <p:nvPr/>
          </p:nvSpPr>
          <p:spPr>
            <a:xfrm>
              <a:off x="5273349" y="250079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83" name="object 5283" descr=""/>
            <p:cNvSpPr/>
            <p:nvPr/>
          </p:nvSpPr>
          <p:spPr>
            <a:xfrm>
              <a:off x="5278254" y="249564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284" name="object 5284" descr=""/>
            <p:cNvSpPr/>
            <p:nvPr/>
          </p:nvSpPr>
          <p:spPr>
            <a:xfrm>
              <a:off x="5275463" y="2497323"/>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5285" name="object 5285" descr=""/>
            <p:cNvSpPr/>
            <p:nvPr/>
          </p:nvSpPr>
          <p:spPr>
            <a:xfrm>
              <a:off x="5275582" y="251028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286" name="object 5286" descr=""/>
            <p:cNvSpPr/>
            <p:nvPr/>
          </p:nvSpPr>
          <p:spPr>
            <a:xfrm>
              <a:off x="5281602" y="2514073"/>
              <a:ext cx="3175" cy="5080"/>
            </a:xfrm>
            <a:custGeom>
              <a:avLst/>
              <a:gdLst/>
              <a:ahLst/>
              <a:cxnLst/>
              <a:rect l="l" t="t" r="r" b="b"/>
              <a:pathLst>
                <a:path w="3175" h="5080">
                  <a:moveTo>
                    <a:pt x="0" y="5029"/>
                  </a:moveTo>
                  <a:lnTo>
                    <a:pt x="2794" y="0"/>
                  </a:lnTo>
                </a:path>
              </a:pathLst>
            </a:custGeom>
            <a:ln w="3175">
              <a:solidFill>
                <a:srgbClr val="565658"/>
              </a:solidFill>
            </a:ln>
          </p:spPr>
          <p:txBody>
            <a:bodyPr wrap="square" lIns="0" tIns="0" rIns="0" bIns="0" rtlCol="0"/>
            <a:lstStyle/>
            <a:p/>
          </p:txBody>
        </p:sp>
        <p:sp>
          <p:nvSpPr>
            <p:cNvPr id="5287" name="object 5287" descr=""/>
            <p:cNvSpPr/>
            <p:nvPr/>
          </p:nvSpPr>
          <p:spPr>
            <a:xfrm>
              <a:off x="5287741" y="2528031"/>
              <a:ext cx="9525" cy="0"/>
            </a:xfrm>
            <a:custGeom>
              <a:avLst/>
              <a:gdLst/>
              <a:ahLst/>
              <a:cxnLst/>
              <a:rect l="l" t="t" r="r" b="b"/>
              <a:pathLst>
                <a:path w="9525" h="0">
                  <a:moveTo>
                    <a:pt x="0" y="0"/>
                  </a:moveTo>
                  <a:lnTo>
                    <a:pt x="8928" y="0"/>
                  </a:lnTo>
                </a:path>
              </a:pathLst>
            </a:custGeom>
            <a:ln w="3175">
              <a:solidFill>
                <a:srgbClr val="565658"/>
              </a:solidFill>
            </a:ln>
          </p:spPr>
          <p:txBody>
            <a:bodyPr wrap="square" lIns="0" tIns="0" rIns="0" bIns="0" rtlCol="0"/>
            <a:lstStyle/>
            <a:p/>
          </p:txBody>
        </p:sp>
        <p:sp>
          <p:nvSpPr>
            <p:cNvPr id="5288" name="object 5288" descr=""/>
            <p:cNvSpPr/>
            <p:nvPr/>
          </p:nvSpPr>
          <p:spPr>
            <a:xfrm>
              <a:off x="5277690" y="2495090"/>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5289" name="object 5289" descr=""/>
            <p:cNvSpPr/>
            <p:nvPr/>
          </p:nvSpPr>
          <p:spPr>
            <a:xfrm>
              <a:off x="5268766" y="2482809"/>
              <a:ext cx="3810" cy="12700"/>
            </a:xfrm>
            <a:custGeom>
              <a:avLst/>
              <a:gdLst/>
              <a:ahLst/>
              <a:cxnLst/>
              <a:rect l="l" t="t" r="r" b="b"/>
              <a:pathLst>
                <a:path w="3810" h="12700">
                  <a:moveTo>
                    <a:pt x="0" y="12280"/>
                  </a:moveTo>
                  <a:lnTo>
                    <a:pt x="3352" y="0"/>
                  </a:lnTo>
                </a:path>
              </a:pathLst>
            </a:custGeom>
            <a:ln w="3175">
              <a:solidFill>
                <a:srgbClr val="565658"/>
              </a:solidFill>
            </a:ln>
          </p:spPr>
          <p:txBody>
            <a:bodyPr wrap="square" lIns="0" tIns="0" rIns="0" bIns="0" rtlCol="0"/>
            <a:lstStyle/>
            <a:p/>
          </p:txBody>
        </p:sp>
        <p:sp>
          <p:nvSpPr>
            <p:cNvPr id="5290" name="object 5290" descr=""/>
            <p:cNvSpPr/>
            <p:nvPr/>
          </p:nvSpPr>
          <p:spPr>
            <a:xfrm>
              <a:off x="5281599" y="2495085"/>
              <a:ext cx="3175" cy="5080"/>
            </a:xfrm>
            <a:custGeom>
              <a:avLst/>
              <a:gdLst/>
              <a:ahLst/>
              <a:cxnLst/>
              <a:rect l="l" t="t" r="r" b="b"/>
              <a:pathLst>
                <a:path w="3175" h="5080">
                  <a:moveTo>
                    <a:pt x="2794" y="5029"/>
                  </a:moveTo>
                  <a:lnTo>
                    <a:pt x="0" y="0"/>
                  </a:lnTo>
                </a:path>
              </a:pathLst>
            </a:custGeom>
            <a:ln w="3175">
              <a:solidFill>
                <a:srgbClr val="565658"/>
              </a:solidFill>
            </a:ln>
          </p:spPr>
          <p:txBody>
            <a:bodyPr wrap="square" lIns="0" tIns="0" rIns="0" bIns="0" rtlCol="0"/>
            <a:lstStyle/>
            <a:p/>
          </p:txBody>
        </p:sp>
        <p:sp>
          <p:nvSpPr>
            <p:cNvPr id="5291" name="object 5291" descr=""/>
            <p:cNvSpPr/>
            <p:nvPr/>
          </p:nvSpPr>
          <p:spPr>
            <a:xfrm>
              <a:off x="5278812"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292" name="object 5292" descr=""/>
            <p:cNvSpPr/>
            <p:nvPr/>
          </p:nvSpPr>
          <p:spPr>
            <a:xfrm>
              <a:off x="5270995" y="2502352"/>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293" name="object 5293" descr=""/>
            <p:cNvSpPr/>
            <p:nvPr/>
          </p:nvSpPr>
          <p:spPr>
            <a:xfrm>
              <a:off x="5299462" y="2514070"/>
              <a:ext cx="0" cy="7620"/>
            </a:xfrm>
            <a:custGeom>
              <a:avLst/>
              <a:gdLst/>
              <a:ahLst/>
              <a:cxnLst/>
              <a:rect l="l" t="t" r="r" b="b"/>
              <a:pathLst>
                <a:path w="0" h="7619">
                  <a:moveTo>
                    <a:pt x="0" y="7264"/>
                  </a:moveTo>
                  <a:lnTo>
                    <a:pt x="0" y="0"/>
                  </a:lnTo>
                </a:path>
              </a:pathLst>
            </a:custGeom>
            <a:ln w="3175">
              <a:solidFill>
                <a:srgbClr val="565658"/>
              </a:solidFill>
            </a:ln>
          </p:spPr>
          <p:txBody>
            <a:bodyPr wrap="square" lIns="0" tIns="0" rIns="0" bIns="0" rtlCol="0"/>
            <a:lstStyle/>
            <a:p/>
          </p:txBody>
        </p:sp>
        <p:sp>
          <p:nvSpPr>
            <p:cNvPr id="5294" name="object 5294" descr=""/>
            <p:cNvSpPr/>
            <p:nvPr/>
          </p:nvSpPr>
          <p:spPr>
            <a:xfrm>
              <a:off x="5299462" y="2492863"/>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295" name="object 5295" descr=""/>
            <p:cNvSpPr/>
            <p:nvPr/>
          </p:nvSpPr>
          <p:spPr>
            <a:xfrm>
              <a:off x="5276579" y="251518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5296" name="object 5296" descr=""/>
            <p:cNvSpPr/>
            <p:nvPr/>
          </p:nvSpPr>
          <p:spPr>
            <a:xfrm>
              <a:off x="5285510" y="2482807"/>
              <a:ext cx="8255" cy="12700"/>
            </a:xfrm>
            <a:custGeom>
              <a:avLst/>
              <a:gdLst/>
              <a:ahLst/>
              <a:cxnLst/>
              <a:rect l="l" t="t" r="r" b="b"/>
              <a:pathLst>
                <a:path w="8254" h="12700">
                  <a:moveTo>
                    <a:pt x="0" y="0"/>
                  </a:moveTo>
                  <a:lnTo>
                    <a:pt x="7810" y="12280"/>
                  </a:lnTo>
                </a:path>
              </a:pathLst>
            </a:custGeom>
            <a:ln w="3175">
              <a:solidFill>
                <a:srgbClr val="565658"/>
              </a:solidFill>
            </a:ln>
          </p:spPr>
          <p:txBody>
            <a:bodyPr wrap="square" lIns="0" tIns="0" rIns="0" bIns="0" rtlCol="0"/>
            <a:lstStyle/>
            <a:p/>
          </p:txBody>
        </p:sp>
        <p:sp>
          <p:nvSpPr>
            <p:cNvPr id="5297" name="object 5297" descr=""/>
            <p:cNvSpPr/>
            <p:nvPr/>
          </p:nvSpPr>
          <p:spPr>
            <a:xfrm>
              <a:off x="5278253" y="251853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298" name="object 5298" descr=""/>
            <p:cNvSpPr/>
            <p:nvPr/>
          </p:nvSpPr>
          <p:spPr>
            <a:xfrm>
              <a:off x="5287741" y="2486161"/>
              <a:ext cx="8255" cy="0"/>
            </a:xfrm>
            <a:custGeom>
              <a:avLst/>
              <a:gdLst/>
              <a:ahLst/>
              <a:cxnLst/>
              <a:rect l="l" t="t" r="r" b="b"/>
              <a:pathLst>
                <a:path w="8254" h="0">
                  <a:moveTo>
                    <a:pt x="0" y="0"/>
                  </a:moveTo>
                  <a:lnTo>
                    <a:pt x="7810" y="0"/>
                  </a:lnTo>
                </a:path>
              </a:pathLst>
            </a:custGeom>
            <a:ln w="3175">
              <a:solidFill>
                <a:srgbClr val="565658"/>
              </a:solidFill>
            </a:ln>
          </p:spPr>
          <p:txBody>
            <a:bodyPr wrap="square" lIns="0" tIns="0" rIns="0" bIns="0" rtlCol="0"/>
            <a:lstStyle/>
            <a:p/>
          </p:txBody>
        </p:sp>
        <p:sp>
          <p:nvSpPr>
            <p:cNvPr id="5299" name="object 5299" descr=""/>
            <p:cNvSpPr/>
            <p:nvPr/>
          </p:nvSpPr>
          <p:spPr>
            <a:xfrm>
              <a:off x="5284951" y="2480574"/>
              <a:ext cx="10795" cy="0"/>
            </a:xfrm>
            <a:custGeom>
              <a:avLst/>
              <a:gdLst/>
              <a:ahLst/>
              <a:cxnLst/>
              <a:rect l="l" t="t" r="r" b="b"/>
              <a:pathLst>
                <a:path w="10795" h="0">
                  <a:moveTo>
                    <a:pt x="0" y="0"/>
                  </a:moveTo>
                  <a:lnTo>
                    <a:pt x="10604" y="0"/>
                  </a:lnTo>
                </a:path>
              </a:pathLst>
            </a:custGeom>
            <a:ln w="3175">
              <a:solidFill>
                <a:srgbClr val="565658"/>
              </a:solidFill>
            </a:ln>
          </p:spPr>
          <p:txBody>
            <a:bodyPr wrap="square" lIns="0" tIns="0" rIns="0" bIns="0" rtlCol="0"/>
            <a:lstStyle/>
            <a:p/>
          </p:txBody>
        </p:sp>
        <p:sp>
          <p:nvSpPr>
            <p:cNvPr id="5300" name="object 5300" descr=""/>
            <p:cNvSpPr/>
            <p:nvPr/>
          </p:nvSpPr>
          <p:spPr>
            <a:xfrm>
              <a:off x="5297906" y="254043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01" name="object 5301" descr=""/>
            <p:cNvSpPr/>
            <p:nvPr/>
          </p:nvSpPr>
          <p:spPr>
            <a:xfrm>
              <a:off x="5301149" y="2541990"/>
              <a:ext cx="1270" cy="0"/>
            </a:xfrm>
            <a:custGeom>
              <a:avLst/>
              <a:gdLst/>
              <a:ahLst/>
              <a:cxnLst/>
              <a:rect l="l" t="t" r="r" b="b"/>
              <a:pathLst>
                <a:path w="1270" h="0">
                  <a:moveTo>
                    <a:pt x="0" y="0"/>
                  </a:moveTo>
                  <a:lnTo>
                    <a:pt x="546" y="0"/>
                  </a:lnTo>
                  <a:lnTo>
                    <a:pt x="1104" y="0"/>
                  </a:lnTo>
                </a:path>
              </a:pathLst>
            </a:custGeom>
            <a:ln w="3175">
              <a:solidFill>
                <a:srgbClr val="565658"/>
              </a:solidFill>
            </a:ln>
          </p:spPr>
          <p:txBody>
            <a:bodyPr wrap="square" lIns="0" tIns="0" rIns="0" bIns="0" rtlCol="0"/>
            <a:lstStyle/>
            <a:p/>
          </p:txBody>
        </p:sp>
        <p:sp>
          <p:nvSpPr>
            <p:cNvPr id="5302" name="object 5302" descr=""/>
            <p:cNvSpPr/>
            <p:nvPr/>
          </p:nvSpPr>
          <p:spPr>
            <a:xfrm>
              <a:off x="5284951" y="2480573"/>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303" name="object 5303" descr=""/>
            <p:cNvSpPr/>
            <p:nvPr/>
          </p:nvSpPr>
          <p:spPr>
            <a:xfrm>
              <a:off x="5285512" y="2519102"/>
              <a:ext cx="8255" cy="12065"/>
            </a:xfrm>
            <a:custGeom>
              <a:avLst/>
              <a:gdLst/>
              <a:ahLst/>
              <a:cxnLst/>
              <a:rect l="l" t="t" r="r" b="b"/>
              <a:pathLst>
                <a:path w="8254" h="12064">
                  <a:moveTo>
                    <a:pt x="7810" y="0"/>
                  </a:moveTo>
                  <a:lnTo>
                    <a:pt x="0" y="11722"/>
                  </a:lnTo>
                </a:path>
              </a:pathLst>
            </a:custGeom>
            <a:ln w="3175">
              <a:solidFill>
                <a:srgbClr val="565658"/>
              </a:solidFill>
            </a:ln>
          </p:spPr>
          <p:txBody>
            <a:bodyPr wrap="square" lIns="0" tIns="0" rIns="0" bIns="0" rtlCol="0"/>
            <a:lstStyle/>
            <a:p/>
          </p:txBody>
        </p:sp>
        <p:sp>
          <p:nvSpPr>
            <p:cNvPr id="5304" name="object 5304" descr=""/>
            <p:cNvSpPr/>
            <p:nvPr/>
          </p:nvSpPr>
          <p:spPr>
            <a:xfrm>
              <a:off x="5268762" y="2519100"/>
              <a:ext cx="3810" cy="12065"/>
            </a:xfrm>
            <a:custGeom>
              <a:avLst/>
              <a:gdLst/>
              <a:ahLst/>
              <a:cxnLst/>
              <a:rect l="l" t="t" r="r" b="b"/>
              <a:pathLst>
                <a:path w="3810" h="12064">
                  <a:moveTo>
                    <a:pt x="3352" y="11722"/>
                  </a:moveTo>
                  <a:lnTo>
                    <a:pt x="0" y="0"/>
                  </a:lnTo>
                </a:path>
              </a:pathLst>
            </a:custGeom>
            <a:ln w="3175">
              <a:solidFill>
                <a:srgbClr val="565658"/>
              </a:solidFill>
            </a:ln>
          </p:spPr>
          <p:txBody>
            <a:bodyPr wrap="square" lIns="0" tIns="0" rIns="0" bIns="0" rtlCol="0"/>
            <a:lstStyle/>
            <a:p/>
          </p:txBody>
        </p:sp>
        <p:sp>
          <p:nvSpPr>
            <p:cNvPr id="5305" name="object 5305" descr=""/>
            <p:cNvSpPr/>
            <p:nvPr/>
          </p:nvSpPr>
          <p:spPr>
            <a:xfrm>
              <a:off x="5278812" y="249509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306" name="object 5306" descr=""/>
            <p:cNvSpPr/>
            <p:nvPr/>
          </p:nvSpPr>
          <p:spPr>
            <a:xfrm>
              <a:off x="5284951" y="2533612"/>
              <a:ext cx="8255" cy="0"/>
            </a:xfrm>
            <a:custGeom>
              <a:avLst/>
              <a:gdLst/>
              <a:ahLst/>
              <a:cxnLst/>
              <a:rect l="l" t="t" r="r" b="b"/>
              <a:pathLst>
                <a:path w="8254" h="0">
                  <a:moveTo>
                    <a:pt x="0" y="0"/>
                  </a:moveTo>
                  <a:lnTo>
                    <a:pt x="7810" y="0"/>
                  </a:lnTo>
                </a:path>
              </a:pathLst>
            </a:custGeom>
            <a:ln w="3175">
              <a:solidFill>
                <a:srgbClr val="565658"/>
              </a:solidFill>
            </a:ln>
          </p:spPr>
          <p:txBody>
            <a:bodyPr wrap="square" lIns="0" tIns="0" rIns="0" bIns="0" rtlCol="0"/>
            <a:lstStyle/>
            <a:p/>
          </p:txBody>
        </p:sp>
        <p:sp>
          <p:nvSpPr>
            <p:cNvPr id="5307" name="object 5307" descr=""/>
            <p:cNvSpPr/>
            <p:nvPr/>
          </p:nvSpPr>
          <p:spPr>
            <a:xfrm>
              <a:off x="5277695" y="2519102"/>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5308" name="object 5308" descr=""/>
            <p:cNvSpPr/>
            <p:nvPr/>
          </p:nvSpPr>
          <p:spPr>
            <a:xfrm>
              <a:off x="5273349" y="251028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09" name="object 5309" descr=""/>
            <p:cNvSpPr/>
            <p:nvPr/>
          </p:nvSpPr>
          <p:spPr>
            <a:xfrm>
              <a:off x="5274346" y="2537526"/>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5310" name="object 5310" descr=""/>
            <p:cNvSpPr/>
            <p:nvPr/>
          </p:nvSpPr>
          <p:spPr>
            <a:xfrm>
              <a:off x="5275461" y="2502358"/>
              <a:ext cx="1905" cy="635"/>
            </a:xfrm>
            <a:custGeom>
              <a:avLst/>
              <a:gdLst/>
              <a:ahLst/>
              <a:cxnLst/>
              <a:rect l="l" t="t" r="r" b="b"/>
              <a:pathLst>
                <a:path w="1904" h="635">
                  <a:moveTo>
                    <a:pt x="1676" y="546"/>
                  </a:moveTo>
                  <a:lnTo>
                    <a:pt x="0" y="0"/>
                  </a:lnTo>
                </a:path>
              </a:pathLst>
            </a:custGeom>
            <a:ln w="3175">
              <a:solidFill>
                <a:srgbClr val="565658"/>
              </a:solidFill>
            </a:ln>
          </p:spPr>
          <p:txBody>
            <a:bodyPr wrap="square" lIns="0" tIns="0" rIns="0" bIns="0" rtlCol="0"/>
            <a:lstStyle/>
            <a:p/>
          </p:txBody>
        </p:sp>
        <p:sp>
          <p:nvSpPr>
            <p:cNvPr id="5311" name="object 5311" descr=""/>
            <p:cNvSpPr/>
            <p:nvPr/>
          </p:nvSpPr>
          <p:spPr>
            <a:xfrm>
              <a:off x="5268766" y="2495644"/>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312" name="object 5312" descr=""/>
            <p:cNvSpPr/>
            <p:nvPr/>
          </p:nvSpPr>
          <p:spPr>
            <a:xfrm>
              <a:off x="5275582" y="250079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13" name="object 5313" descr=""/>
            <p:cNvSpPr/>
            <p:nvPr/>
          </p:nvSpPr>
          <p:spPr>
            <a:xfrm>
              <a:off x="5276579" y="249843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5314" name="object 5314" descr=""/>
            <p:cNvSpPr/>
            <p:nvPr/>
          </p:nvSpPr>
          <p:spPr>
            <a:xfrm>
              <a:off x="5275463" y="2512956"/>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5315" name="object 5315" descr=""/>
            <p:cNvSpPr/>
            <p:nvPr/>
          </p:nvSpPr>
          <p:spPr>
            <a:xfrm>
              <a:off x="5272115" y="2482807"/>
              <a:ext cx="13970" cy="0"/>
            </a:xfrm>
            <a:custGeom>
              <a:avLst/>
              <a:gdLst/>
              <a:ahLst/>
              <a:cxnLst/>
              <a:rect l="l" t="t" r="r" b="b"/>
              <a:pathLst>
                <a:path w="13970" h="0">
                  <a:moveTo>
                    <a:pt x="0" y="0"/>
                  </a:moveTo>
                  <a:lnTo>
                    <a:pt x="13398" y="0"/>
                  </a:lnTo>
                </a:path>
              </a:pathLst>
            </a:custGeom>
            <a:ln w="3175">
              <a:solidFill>
                <a:srgbClr val="565658"/>
              </a:solidFill>
            </a:ln>
          </p:spPr>
          <p:txBody>
            <a:bodyPr wrap="square" lIns="0" tIns="0" rIns="0" bIns="0" rtlCol="0"/>
            <a:lstStyle/>
            <a:p/>
          </p:txBody>
        </p:sp>
        <p:sp>
          <p:nvSpPr>
            <p:cNvPr id="5316" name="object 5316" descr=""/>
            <p:cNvSpPr/>
            <p:nvPr/>
          </p:nvSpPr>
          <p:spPr>
            <a:xfrm>
              <a:off x="5268766" y="2513508"/>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5317" name="object 5317" descr=""/>
            <p:cNvSpPr/>
            <p:nvPr/>
          </p:nvSpPr>
          <p:spPr>
            <a:xfrm>
              <a:off x="5274350" y="2476668"/>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318" name="object 5318" descr=""/>
            <p:cNvSpPr/>
            <p:nvPr/>
          </p:nvSpPr>
          <p:spPr>
            <a:xfrm>
              <a:off x="5275461" y="2511281"/>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319" name="object 5319" descr=""/>
            <p:cNvSpPr/>
            <p:nvPr/>
          </p:nvSpPr>
          <p:spPr>
            <a:xfrm>
              <a:off x="5299462" y="25414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320" name="object 5320" descr=""/>
            <p:cNvSpPr/>
            <p:nvPr/>
          </p:nvSpPr>
          <p:spPr>
            <a:xfrm>
              <a:off x="5978908" y="2463824"/>
              <a:ext cx="3175" cy="0"/>
            </a:xfrm>
            <a:custGeom>
              <a:avLst/>
              <a:gdLst/>
              <a:ahLst/>
              <a:cxnLst/>
              <a:rect l="l" t="t" r="r" b="b"/>
              <a:pathLst>
                <a:path w="3175" h="0">
                  <a:moveTo>
                    <a:pt x="2806" y="0"/>
                  </a:moveTo>
                  <a:lnTo>
                    <a:pt x="0" y="0"/>
                  </a:lnTo>
                </a:path>
              </a:pathLst>
            </a:custGeom>
            <a:ln w="3175">
              <a:solidFill>
                <a:srgbClr val="565658"/>
              </a:solidFill>
            </a:ln>
          </p:spPr>
          <p:txBody>
            <a:bodyPr wrap="square" lIns="0" tIns="0" rIns="0" bIns="0" rtlCol="0"/>
            <a:lstStyle/>
            <a:p/>
          </p:txBody>
        </p:sp>
        <p:sp>
          <p:nvSpPr>
            <p:cNvPr id="5321" name="object 5321" descr=""/>
            <p:cNvSpPr/>
            <p:nvPr/>
          </p:nvSpPr>
          <p:spPr>
            <a:xfrm>
              <a:off x="5983389" y="246326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322" name="object 5322" descr=""/>
            <p:cNvSpPr/>
            <p:nvPr/>
          </p:nvSpPr>
          <p:spPr>
            <a:xfrm>
              <a:off x="5914717"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323" name="object 5323" descr=""/>
            <p:cNvSpPr/>
            <p:nvPr/>
          </p:nvSpPr>
          <p:spPr>
            <a:xfrm>
              <a:off x="5914160" y="2459356"/>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324" name="object 5324" descr=""/>
            <p:cNvSpPr/>
            <p:nvPr/>
          </p:nvSpPr>
          <p:spPr>
            <a:xfrm>
              <a:off x="6038654" y="246326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325" name="object 5325" descr=""/>
            <p:cNvSpPr/>
            <p:nvPr/>
          </p:nvSpPr>
          <p:spPr>
            <a:xfrm>
              <a:off x="6046480" y="246159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326" name="object 5326" descr=""/>
            <p:cNvSpPr/>
            <p:nvPr/>
          </p:nvSpPr>
          <p:spPr>
            <a:xfrm>
              <a:off x="6041444" y="2463266"/>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5327" name="object 5327" descr=""/>
            <p:cNvSpPr/>
            <p:nvPr/>
          </p:nvSpPr>
          <p:spPr>
            <a:xfrm>
              <a:off x="5918624" y="2459359"/>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328" name="object 5328" descr=""/>
            <p:cNvSpPr/>
            <p:nvPr/>
          </p:nvSpPr>
          <p:spPr>
            <a:xfrm>
              <a:off x="6041439" y="2463824"/>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5329" name="object 5329" descr=""/>
            <p:cNvSpPr/>
            <p:nvPr/>
          </p:nvSpPr>
          <p:spPr>
            <a:xfrm>
              <a:off x="5975005" y="2463266"/>
              <a:ext cx="3175" cy="0"/>
            </a:xfrm>
            <a:custGeom>
              <a:avLst/>
              <a:gdLst/>
              <a:ahLst/>
              <a:cxnLst/>
              <a:rect l="l" t="t" r="r" b="b"/>
              <a:pathLst>
                <a:path w="3175" h="0">
                  <a:moveTo>
                    <a:pt x="0" y="0"/>
                  </a:moveTo>
                  <a:lnTo>
                    <a:pt x="2247" y="0"/>
                  </a:lnTo>
                  <a:lnTo>
                    <a:pt x="2794" y="0"/>
                  </a:lnTo>
                </a:path>
              </a:pathLst>
            </a:custGeom>
            <a:ln w="3175">
              <a:solidFill>
                <a:srgbClr val="565658"/>
              </a:solidFill>
            </a:ln>
          </p:spPr>
          <p:txBody>
            <a:bodyPr wrap="square" lIns="0" tIns="0" rIns="0" bIns="0" rtlCol="0"/>
            <a:lstStyle/>
            <a:p/>
          </p:txBody>
        </p:sp>
        <p:sp>
          <p:nvSpPr>
            <p:cNvPr id="5330" name="object 5330" descr=""/>
            <p:cNvSpPr/>
            <p:nvPr/>
          </p:nvSpPr>
          <p:spPr>
            <a:xfrm>
              <a:off x="5982831"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331" name="object 5331" descr=""/>
            <p:cNvSpPr/>
            <p:nvPr/>
          </p:nvSpPr>
          <p:spPr>
            <a:xfrm>
              <a:off x="5977250"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332" name="object 5332" descr=""/>
            <p:cNvSpPr/>
            <p:nvPr/>
          </p:nvSpPr>
          <p:spPr>
            <a:xfrm>
              <a:off x="5983389"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333" name="object 5333" descr=""/>
            <p:cNvSpPr/>
            <p:nvPr/>
          </p:nvSpPr>
          <p:spPr>
            <a:xfrm>
              <a:off x="6040328" y="246159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334" name="object 5334" descr=""/>
            <p:cNvSpPr/>
            <p:nvPr/>
          </p:nvSpPr>
          <p:spPr>
            <a:xfrm>
              <a:off x="5978912" y="2463266"/>
              <a:ext cx="3175" cy="0"/>
            </a:xfrm>
            <a:custGeom>
              <a:avLst/>
              <a:gdLst/>
              <a:ahLst/>
              <a:cxnLst/>
              <a:rect l="l" t="t" r="r" b="b"/>
              <a:pathLst>
                <a:path w="3175" h="0">
                  <a:moveTo>
                    <a:pt x="0" y="0"/>
                  </a:moveTo>
                  <a:lnTo>
                    <a:pt x="2806" y="0"/>
                  </a:lnTo>
                </a:path>
              </a:pathLst>
            </a:custGeom>
            <a:ln w="3175">
              <a:solidFill>
                <a:srgbClr val="565658"/>
              </a:solidFill>
            </a:ln>
          </p:spPr>
          <p:txBody>
            <a:bodyPr wrap="square" lIns="0" tIns="0" rIns="0" bIns="0" rtlCol="0"/>
            <a:lstStyle/>
            <a:p/>
          </p:txBody>
        </p:sp>
        <p:sp>
          <p:nvSpPr>
            <p:cNvPr id="5335" name="object 5335" descr=""/>
            <p:cNvSpPr/>
            <p:nvPr/>
          </p:nvSpPr>
          <p:spPr>
            <a:xfrm>
              <a:off x="6046480" y="2463266"/>
              <a:ext cx="1905" cy="0"/>
            </a:xfrm>
            <a:custGeom>
              <a:avLst/>
              <a:gdLst/>
              <a:ahLst/>
              <a:cxnLst/>
              <a:rect l="l" t="t" r="r" b="b"/>
              <a:pathLst>
                <a:path w="1904" h="0">
                  <a:moveTo>
                    <a:pt x="0" y="0"/>
                  </a:moveTo>
                  <a:lnTo>
                    <a:pt x="1663" y="0"/>
                  </a:lnTo>
                </a:path>
              </a:pathLst>
            </a:custGeom>
            <a:ln w="3175">
              <a:solidFill>
                <a:srgbClr val="565658"/>
              </a:solidFill>
            </a:ln>
          </p:spPr>
          <p:txBody>
            <a:bodyPr wrap="square" lIns="0" tIns="0" rIns="0" bIns="0" rtlCol="0"/>
            <a:lstStyle/>
            <a:p/>
          </p:txBody>
        </p:sp>
        <p:sp>
          <p:nvSpPr>
            <p:cNvPr id="5336" name="object 5336" descr=""/>
            <p:cNvSpPr/>
            <p:nvPr/>
          </p:nvSpPr>
          <p:spPr>
            <a:xfrm>
              <a:off x="5920856"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337" name="object 5337" descr=""/>
            <p:cNvSpPr/>
            <p:nvPr/>
          </p:nvSpPr>
          <p:spPr>
            <a:xfrm>
              <a:off x="5473771" y="250023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38" name="object 5338" descr=""/>
            <p:cNvSpPr/>
            <p:nvPr/>
          </p:nvSpPr>
          <p:spPr>
            <a:xfrm>
              <a:off x="5475326" y="2510724"/>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5339" name="object 5339" descr=""/>
            <p:cNvSpPr/>
            <p:nvPr/>
          </p:nvSpPr>
          <p:spPr>
            <a:xfrm>
              <a:off x="5473771" y="254210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40" name="object 5340" descr=""/>
            <p:cNvSpPr/>
            <p:nvPr/>
          </p:nvSpPr>
          <p:spPr>
            <a:xfrm>
              <a:off x="5474769" y="2467737"/>
              <a:ext cx="0" cy="37465"/>
            </a:xfrm>
            <a:custGeom>
              <a:avLst/>
              <a:gdLst/>
              <a:ahLst/>
              <a:cxnLst/>
              <a:rect l="l" t="t" r="r" b="b"/>
              <a:pathLst>
                <a:path w="0" h="37464">
                  <a:moveTo>
                    <a:pt x="0" y="0"/>
                  </a:moveTo>
                  <a:lnTo>
                    <a:pt x="0" y="37401"/>
                  </a:lnTo>
                </a:path>
              </a:pathLst>
            </a:custGeom>
            <a:ln w="3175">
              <a:solidFill>
                <a:srgbClr val="565658"/>
              </a:solidFill>
            </a:ln>
          </p:spPr>
          <p:txBody>
            <a:bodyPr wrap="square" lIns="0" tIns="0" rIns="0" bIns="0" rtlCol="0"/>
            <a:lstStyle/>
            <a:p/>
          </p:txBody>
        </p:sp>
        <p:sp>
          <p:nvSpPr>
            <p:cNvPr id="5341" name="object 5341" descr=""/>
            <p:cNvSpPr/>
            <p:nvPr/>
          </p:nvSpPr>
          <p:spPr>
            <a:xfrm>
              <a:off x="5473771" y="251084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42" name="object 5342" descr=""/>
            <p:cNvSpPr/>
            <p:nvPr/>
          </p:nvSpPr>
          <p:spPr>
            <a:xfrm>
              <a:off x="5475326" y="2467737"/>
              <a:ext cx="635" cy="635"/>
            </a:xfrm>
            <a:custGeom>
              <a:avLst/>
              <a:gdLst/>
              <a:ahLst/>
              <a:cxnLst/>
              <a:rect l="l" t="t" r="r" b="b"/>
              <a:pathLst>
                <a:path w="635" h="635">
                  <a:moveTo>
                    <a:pt x="558" y="0"/>
                  </a:moveTo>
                  <a:lnTo>
                    <a:pt x="0" y="546"/>
                  </a:lnTo>
                </a:path>
              </a:pathLst>
            </a:custGeom>
            <a:ln w="3175">
              <a:solidFill>
                <a:srgbClr val="565658"/>
              </a:solidFill>
            </a:ln>
          </p:spPr>
          <p:txBody>
            <a:bodyPr wrap="square" lIns="0" tIns="0" rIns="0" bIns="0" rtlCol="0"/>
            <a:lstStyle/>
            <a:p/>
          </p:txBody>
        </p:sp>
        <p:sp>
          <p:nvSpPr>
            <p:cNvPr id="5343" name="object 5343" descr=""/>
            <p:cNvSpPr/>
            <p:nvPr/>
          </p:nvSpPr>
          <p:spPr>
            <a:xfrm>
              <a:off x="5473771" y="254210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44" name="object 5344" descr=""/>
            <p:cNvSpPr/>
            <p:nvPr/>
          </p:nvSpPr>
          <p:spPr>
            <a:xfrm>
              <a:off x="5475326" y="2501788"/>
              <a:ext cx="0" cy="3175"/>
            </a:xfrm>
            <a:custGeom>
              <a:avLst/>
              <a:gdLst/>
              <a:ahLst/>
              <a:cxnLst/>
              <a:rect l="l" t="t" r="r" b="b"/>
              <a:pathLst>
                <a:path w="0" h="3175">
                  <a:moveTo>
                    <a:pt x="0" y="0"/>
                  </a:moveTo>
                  <a:lnTo>
                    <a:pt x="0" y="0"/>
                  </a:lnTo>
                  <a:lnTo>
                    <a:pt x="0" y="2794"/>
                  </a:lnTo>
                </a:path>
              </a:pathLst>
            </a:custGeom>
            <a:ln w="3175">
              <a:solidFill>
                <a:srgbClr val="565658"/>
              </a:solidFill>
            </a:ln>
          </p:spPr>
          <p:txBody>
            <a:bodyPr wrap="square" lIns="0" tIns="0" rIns="0" bIns="0" rtlCol="0"/>
            <a:lstStyle/>
            <a:p/>
          </p:txBody>
        </p:sp>
        <p:sp>
          <p:nvSpPr>
            <p:cNvPr id="5345" name="object 5345" descr=""/>
            <p:cNvSpPr/>
            <p:nvPr/>
          </p:nvSpPr>
          <p:spPr>
            <a:xfrm>
              <a:off x="5475326" y="2467737"/>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5346" name="object 5346" descr=""/>
            <p:cNvSpPr/>
            <p:nvPr/>
          </p:nvSpPr>
          <p:spPr>
            <a:xfrm>
              <a:off x="5475326" y="2543665"/>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347" name="object 5347" descr=""/>
            <p:cNvSpPr/>
            <p:nvPr/>
          </p:nvSpPr>
          <p:spPr>
            <a:xfrm>
              <a:off x="5473771" y="251084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48" name="object 5348" descr=""/>
            <p:cNvSpPr/>
            <p:nvPr/>
          </p:nvSpPr>
          <p:spPr>
            <a:xfrm>
              <a:off x="5475326" y="250178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5349" name="object 5349" descr=""/>
            <p:cNvSpPr/>
            <p:nvPr/>
          </p:nvSpPr>
          <p:spPr>
            <a:xfrm>
              <a:off x="5864463" y="250793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350" name="object 5350" descr=""/>
            <p:cNvSpPr/>
            <p:nvPr/>
          </p:nvSpPr>
          <p:spPr>
            <a:xfrm>
              <a:off x="5862904" y="2484615"/>
              <a:ext cx="326390" cy="27305"/>
            </a:xfrm>
            <a:custGeom>
              <a:avLst/>
              <a:gdLst/>
              <a:ahLst/>
              <a:cxnLst/>
              <a:rect l="l" t="t" r="r" b="b"/>
              <a:pathLst>
                <a:path w="326389" h="27305">
                  <a:moveTo>
                    <a:pt x="3111" y="23329"/>
                  </a:moveTo>
                  <a:lnTo>
                    <a:pt x="2654" y="22225"/>
                  </a:lnTo>
                  <a:lnTo>
                    <a:pt x="1549" y="21767"/>
                  </a:lnTo>
                  <a:lnTo>
                    <a:pt x="457" y="22225"/>
                  </a:lnTo>
                  <a:lnTo>
                    <a:pt x="0" y="23329"/>
                  </a:lnTo>
                  <a:lnTo>
                    <a:pt x="457" y="24422"/>
                  </a:lnTo>
                  <a:lnTo>
                    <a:pt x="1549" y="24879"/>
                  </a:lnTo>
                  <a:lnTo>
                    <a:pt x="2654" y="24422"/>
                  </a:lnTo>
                  <a:lnTo>
                    <a:pt x="3111" y="23329"/>
                  </a:lnTo>
                  <a:close/>
                </a:path>
                <a:path w="326389" h="27305">
                  <a:moveTo>
                    <a:pt x="224193" y="1549"/>
                  </a:moveTo>
                  <a:lnTo>
                    <a:pt x="223735" y="457"/>
                  </a:lnTo>
                  <a:lnTo>
                    <a:pt x="222643" y="0"/>
                  </a:lnTo>
                  <a:lnTo>
                    <a:pt x="221538" y="457"/>
                  </a:lnTo>
                  <a:lnTo>
                    <a:pt x="221081" y="1549"/>
                  </a:lnTo>
                  <a:lnTo>
                    <a:pt x="221538" y="2654"/>
                  </a:lnTo>
                  <a:lnTo>
                    <a:pt x="222643" y="3111"/>
                  </a:lnTo>
                  <a:lnTo>
                    <a:pt x="223735" y="2654"/>
                  </a:lnTo>
                  <a:lnTo>
                    <a:pt x="224193" y="1549"/>
                  </a:lnTo>
                  <a:close/>
                </a:path>
                <a:path w="326389" h="27305">
                  <a:moveTo>
                    <a:pt x="325805" y="25552"/>
                  </a:moveTo>
                  <a:lnTo>
                    <a:pt x="325348" y="24460"/>
                  </a:lnTo>
                  <a:lnTo>
                    <a:pt x="324243" y="24003"/>
                  </a:lnTo>
                  <a:lnTo>
                    <a:pt x="323151" y="24460"/>
                  </a:lnTo>
                  <a:lnTo>
                    <a:pt x="322694" y="25552"/>
                  </a:lnTo>
                  <a:lnTo>
                    <a:pt x="323151" y="26657"/>
                  </a:lnTo>
                  <a:lnTo>
                    <a:pt x="324243" y="27114"/>
                  </a:lnTo>
                  <a:lnTo>
                    <a:pt x="325348" y="26657"/>
                  </a:lnTo>
                  <a:lnTo>
                    <a:pt x="325805" y="25552"/>
                  </a:lnTo>
                  <a:close/>
                </a:path>
              </a:pathLst>
            </a:custGeom>
            <a:solidFill>
              <a:srgbClr val="565658"/>
            </a:solidFill>
          </p:spPr>
          <p:txBody>
            <a:bodyPr wrap="square" lIns="0" tIns="0" rIns="0" bIns="0" rtlCol="0"/>
            <a:lstStyle/>
            <a:p/>
          </p:txBody>
        </p:sp>
        <p:sp>
          <p:nvSpPr>
            <p:cNvPr id="5351" name="object 5351" descr=""/>
            <p:cNvSpPr/>
            <p:nvPr/>
          </p:nvSpPr>
          <p:spPr>
            <a:xfrm>
              <a:off x="6084989" y="248616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352" name="object 5352" descr=""/>
            <p:cNvSpPr/>
            <p:nvPr/>
          </p:nvSpPr>
          <p:spPr>
            <a:xfrm>
              <a:off x="5565220" y="2442052"/>
              <a:ext cx="6985" cy="0"/>
            </a:xfrm>
            <a:custGeom>
              <a:avLst/>
              <a:gdLst/>
              <a:ahLst/>
              <a:cxnLst/>
              <a:rect l="l" t="t" r="r" b="b"/>
              <a:pathLst>
                <a:path w="6985" h="0">
                  <a:moveTo>
                    <a:pt x="0" y="0"/>
                  </a:moveTo>
                  <a:lnTo>
                    <a:pt x="2235" y="0"/>
                  </a:lnTo>
                  <a:lnTo>
                    <a:pt x="6692" y="0"/>
                  </a:lnTo>
                </a:path>
              </a:pathLst>
            </a:custGeom>
            <a:ln w="3175">
              <a:solidFill>
                <a:srgbClr val="565658"/>
              </a:solidFill>
            </a:ln>
          </p:spPr>
          <p:txBody>
            <a:bodyPr wrap="square" lIns="0" tIns="0" rIns="0" bIns="0" rtlCol="0"/>
            <a:lstStyle/>
            <a:p/>
          </p:txBody>
        </p:sp>
        <p:sp>
          <p:nvSpPr>
            <p:cNvPr id="5353" name="object 5353" descr=""/>
            <p:cNvSpPr/>
            <p:nvPr/>
          </p:nvSpPr>
          <p:spPr>
            <a:xfrm>
              <a:off x="5862908"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54" name="object 5354" descr=""/>
            <p:cNvSpPr/>
            <p:nvPr/>
          </p:nvSpPr>
          <p:spPr>
            <a:xfrm>
              <a:off x="5866136" y="2507931"/>
              <a:ext cx="635" cy="1905"/>
            </a:xfrm>
            <a:custGeom>
              <a:avLst/>
              <a:gdLst/>
              <a:ahLst/>
              <a:cxnLst/>
              <a:rect l="l" t="t" r="r" b="b"/>
              <a:pathLst>
                <a:path w="635" h="1905">
                  <a:moveTo>
                    <a:pt x="558" y="1676"/>
                  </a:moveTo>
                  <a:lnTo>
                    <a:pt x="0" y="0"/>
                  </a:lnTo>
                </a:path>
              </a:pathLst>
            </a:custGeom>
            <a:ln w="3175">
              <a:solidFill>
                <a:srgbClr val="565658"/>
              </a:solidFill>
            </a:ln>
          </p:spPr>
          <p:txBody>
            <a:bodyPr wrap="square" lIns="0" tIns="0" rIns="0" bIns="0" rtlCol="0"/>
            <a:lstStyle/>
            <a:p/>
          </p:txBody>
        </p:sp>
        <p:sp>
          <p:nvSpPr>
            <p:cNvPr id="5355" name="object 5355" descr=""/>
            <p:cNvSpPr/>
            <p:nvPr/>
          </p:nvSpPr>
          <p:spPr>
            <a:xfrm>
              <a:off x="5864463" y="250848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356" name="object 5356" descr=""/>
            <p:cNvSpPr/>
            <p:nvPr/>
          </p:nvSpPr>
          <p:spPr>
            <a:xfrm>
              <a:off x="5300578" y="2554263"/>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357" name="object 5357" descr=""/>
            <p:cNvSpPr/>
            <p:nvPr/>
          </p:nvSpPr>
          <p:spPr>
            <a:xfrm>
              <a:off x="6083992" y="247734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58" name="object 5358" descr=""/>
            <p:cNvSpPr/>
            <p:nvPr/>
          </p:nvSpPr>
          <p:spPr>
            <a:xfrm>
              <a:off x="5865034" y="250849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5359" name="object 5359" descr=""/>
            <p:cNvSpPr/>
            <p:nvPr/>
          </p:nvSpPr>
          <p:spPr>
            <a:xfrm>
              <a:off x="5866137" y="2511839"/>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5360" name="object 5360" descr=""/>
            <p:cNvSpPr/>
            <p:nvPr/>
          </p:nvSpPr>
          <p:spPr>
            <a:xfrm>
              <a:off x="6086115" y="2478899"/>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361" name="object 5361" descr=""/>
            <p:cNvSpPr/>
            <p:nvPr/>
          </p:nvSpPr>
          <p:spPr>
            <a:xfrm>
              <a:off x="5301149" y="2554268"/>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362" name="object 5362" descr=""/>
            <p:cNvSpPr/>
            <p:nvPr/>
          </p:nvSpPr>
          <p:spPr>
            <a:xfrm>
              <a:off x="5866693" y="2509606"/>
              <a:ext cx="1270" cy="1270"/>
            </a:xfrm>
            <a:custGeom>
              <a:avLst/>
              <a:gdLst/>
              <a:ahLst/>
              <a:cxnLst/>
              <a:rect l="l" t="t" r="r" b="b"/>
              <a:pathLst>
                <a:path w="1270" h="1269">
                  <a:moveTo>
                    <a:pt x="1117" y="1117"/>
                  </a:moveTo>
                  <a:lnTo>
                    <a:pt x="1117" y="1117"/>
                  </a:lnTo>
                  <a:lnTo>
                    <a:pt x="0" y="0"/>
                  </a:lnTo>
                </a:path>
              </a:pathLst>
            </a:custGeom>
            <a:ln w="3175">
              <a:solidFill>
                <a:srgbClr val="565658"/>
              </a:solidFill>
            </a:ln>
          </p:spPr>
          <p:txBody>
            <a:bodyPr wrap="square" lIns="0" tIns="0" rIns="0" bIns="0" rtlCol="0"/>
            <a:lstStyle/>
            <a:p/>
          </p:txBody>
        </p:sp>
        <p:sp>
          <p:nvSpPr>
            <p:cNvPr id="5363" name="object 5363" descr=""/>
            <p:cNvSpPr/>
            <p:nvPr/>
          </p:nvSpPr>
          <p:spPr>
            <a:xfrm>
              <a:off x="5864463" y="2507934"/>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5364" name="object 5364" descr=""/>
            <p:cNvSpPr/>
            <p:nvPr/>
          </p:nvSpPr>
          <p:spPr>
            <a:xfrm>
              <a:off x="5866695" y="2510723"/>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5365" name="object 5365" descr=""/>
            <p:cNvSpPr/>
            <p:nvPr/>
          </p:nvSpPr>
          <p:spPr>
            <a:xfrm>
              <a:off x="5864462" y="2512956"/>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5366" name="object 5366" descr=""/>
            <p:cNvSpPr/>
            <p:nvPr/>
          </p:nvSpPr>
          <p:spPr>
            <a:xfrm>
              <a:off x="6059435" y="248628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67" name="object 5367" descr=""/>
            <p:cNvSpPr/>
            <p:nvPr/>
          </p:nvSpPr>
          <p:spPr>
            <a:xfrm>
              <a:off x="6122965" y="2471638"/>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368" name="object 5368" descr=""/>
            <p:cNvSpPr/>
            <p:nvPr/>
          </p:nvSpPr>
          <p:spPr>
            <a:xfrm>
              <a:off x="6125197" y="2467739"/>
              <a:ext cx="0" cy="8890"/>
            </a:xfrm>
            <a:custGeom>
              <a:avLst/>
              <a:gdLst/>
              <a:ahLst/>
              <a:cxnLst/>
              <a:rect l="l" t="t" r="r" b="b"/>
              <a:pathLst>
                <a:path w="0" h="8889">
                  <a:moveTo>
                    <a:pt x="0" y="8369"/>
                  </a:moveTo>
                  <a:lnTo>
                    <a:pt x="0" y="0"/>
                  </a:lnTo>
                </a:path>
              </a:pathLst>
            </a:custGeom>
            <a:ln w="3175">
              <a:solidFill>
                <a:srgbClr val="565658"/>
              </a:solidFill>
            </a:ln>
          </p:spPr>
          <p:txBody>
            <a:bodyPr wrap="square" lIns="0" tIns="0" rIns="0" bIns="0" rtlCol="0"/>
            <a:lstStyle/>
            <a:p/>
          </p:txBody>
        </p:sp>
        <p:sp>
          <p:nvSpPr>
            <p:cNvPr id="5369" name="object 5369" descr=""/>
            <p:cNvSpPr/>
            <p:nvPr/>
          </p:nvSpPr>
          <p:spPr>
            <a:xfrm>
              <a:off x="6119735" y="247008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70" name="object 5370" descr=""/>
            <p:cNvSpPr/>
            <p:nvPr/>
          </p:nvSpPr>
          <p:spPr>
            <a:xfrm>
              <a:off x="6014640" y="2524125"/>
              <a:ext cx="3175" cy="0"/>
            </a:xfrm>
            <a:custGeom>
              <a:avLst/>
              <a:gdLst/>
              <a:ahLst/>
              <a:cxnLst/>
              <a:rect l="l" t="t" r="r" b="b"/>
              <a:pathLst>
                <a:path w="3175" h="0">
                  <a:moveTo>
                    <a:pt x="2806" y="0"/>
                  </a:moveTo>
                  <a:lnTo>
                    <a:pt x="0" y="0"/>
                  </a:lnTo>
                </a:path>
              </a:pathLst>
            </a:custGeom>
            <a:ln w="3175">
              <a:solidFill>
                <a:srgbClr val="565658"/>
              </a:solidFill>
            </a:ln>
          </p:spPr>
          <p:txBody>
            <a:bodyPr wrap="square" lIns="0" tIns="0" rIns="0" bIns="0" rtlCol="0"/>
            <a:lstStyle/>
            <a:p/>
          </p:txBody>
        </p:sp>
        <p:sp>
          <p:nvSpPr>
            <p:cNvPr id="5371" name="object 5371" descr=""/>
            <p:cNvSpPr/>
            <p:nvPr/>
          </p:nvSpPr>
          <p:spPr>
            <a:xfrm>
              <a:off x="6002923" y="2490063"/>
              <a:ext cx="0" cy="34290"/>
            </a:xfrm>
            <a:custGeom>
              <a:avLst/>
              <a:gdLst/>
              <a:ahLst/>
              <a:cxnLst/>
              <a:rect l="l" t="t" r="r" b="b"/>
              <a:pathLst>
                <a:path w="0" h="34289">
                  <a:moveTo>
                    <a:pt x="0" y="34061"/>
                  </a:moveTo>
                  <a:lnTo>
                    <a:pt x="0" y="0"/>
                  </a:lnTo>
                </a:path>
              </a:pathLst>
            </a:custGeom>
            <a:ln w="3175">
              <a:solidFill>
                <a:srgbClr val="565658"/>
              </a:solidFill>
            </a:ln>
          </p:spPr>
          <p:txBody>
            <a:bodyPr wrap="square" lIns="0" tIns="0" rIns="0" bIns="0" rtlCol="0"/>
            <a:lstStyle/>
            <a:p/>
          </p:txBody>
        </p:sp>
        <p:sp>
          <p:nvSpPr>
            <p:cNvPr id="5372" name="object 5372" descr=""/>
            <p:cNvSpPr/>
            <p:nvPr/>
          </p:nvSpPr>
          <p:spPr>
            <a:xfrm>
              <a:off x="5924762" y="2524125"/>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373" name="object 5373" descr=""/>
            <p:cNvSpPr/>
            <p:nvPr/>
          </p:nvSpPr>
          <p:spPr>
            <a:xfrm>
              <a:off x="6017446" y="2490067"/>
              <a:ext cx="0" cy="34290"/>
            </a:xfrm>
            <a:custGeom>
              <a:avLst/>
              <a:gdLst/>
              <a:ahLst/>
              <a:cxnLst/>
              <a:rect l="l" t="t" r="r" b="b"/>
              <a:pathLst>
                <a:path w="0" h="34289">
                  <a:moveTo>
                    <a:pt x="0" y="0"/>
                  </a:moveTo>
                  <a:lnTo>
                    <a:pt x="0" y="34061"/>
                  </a:lnTo>
                </a:path>
              </a:pathLst>
            </a:custGeom>
            <a:ln w="3175">
              <a:solidFill>
                <a:srgbClr val="565658"/>
              </a:solidFill>
            </a:ln>
          </p:spPr>
          <p:txBody>
            <a:bodyPr wrap="square" lIns="0" tIns="0" rIns="0" bIns="0" rtlCol="0"/>
            <a:lstStyle/>
            <a:p/>
          </p:txBody>
        </p:sp>
        <p:sp>
          <p:nvSpPr>
            <p:cNvPr id="5374" name="object 5374" descr=""/>
            <p:cNvSpPr/>
            <p:nvPr/>
          </p:nvSpPr>
          <p:spPr>
            <a:xfrm>
              <a:off x="5912604"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75" name="object 5375" descr=""/>
            <p:cNvSpPr/>
            <p:nvPr/>
          </p:nvSpPr>
          <p:spPr>
            <a:xfrm>
              <a:off x="5924763" y="2490063"/>
              <a:ext cx="0" cy="34290"/>
            </a:xfrm>
            <a:custGeom>
              <a:avLst/>
              <a:gdLst/>
              <a:ahLst/>
              <a:cxnLst/>
              <a:rect l="l" t="t" r="r" b="b"/>
              <a:pathLst>
                <a:path w="0" h="34289">
                  <a:moveTo>
                    <a:pt x="0" y="34061"/>
                  </a:moveTo>
                  <a:lnTo>
                    <a:pt x="0" y="0"/>
                  </a:lnTo>
                </a:path>
              </a:pathLst>
            </a:custGeom>
            <a:ln w="3175">
              <a:solidFill>
                <a:srgbClr val="565658"/>
              </a:solidFill>
            </a:ln>
          </p:spPr>
          <p:txBody>
            <a:bodyPr wrap="square" lIns="0" tIns="0" rIns="0" bIns="0" rtlCol="0"/>
            <a:lstStyle/>
            <a:p/>
          </p:txBody>
        </p:sp>
        <p:sp>
          <p:nvSpPr>
            <p:cNvPr id="5376" name="object 5376" descr=""/>
            <p:cNvSpPr/>
            <p:nvPr/>
          </p:nvSpPr>
          <p:spPr>
            <a:xfrm>
              <a:off x="5914160" y="2467737"/>
              <a:ext cx="0" cy="18415"/>
            </a:xfrm>
            <a:custGeom>
              <a:avLst/>
              <a:gdLst/>
              <a:ahLst/>
              <a:cxnLst/>
              <a:rect l="l" t="t" r="r" b="b"/>
              <a:pathLst>
                <a:path w="0" h="18414">
                  <a:moveTo>
                    <a:pt x="0" y="0"/>
                  </a:moveTo>
                  <a:lnTo>
                    <a:pt x="0" y="15621"/>
                  </a:lnTo>
                  <a:lnTo>
                    <a:pt x="0" y="17856"/>
                  </a:lnTo>
                </a:path>
              </a:pathLst>
            </a:custGeom>
            <a:ln w="3175">
              <a:solidFill>
                <a:srgbClr val="565658"/>
              </a:solidFill>
            </a:ln>
          </p:spPr>
          <p:txBody>
            <a:bodyPr wrap="square" lIns="0" tIns="0" rIns="0" bIns="0" rtlCol="0"/>
            <a:lstStyle/>
            <a:p/>
          </p:txBody>
        </p:sp>
        <p:sp>
          <p:nvSpPr>
            <p:cNvPr id="5377" name="object 5377" descr=""/>
            <p:cNvSpPr/>
            <p:nvPr/>
          </p:nvSpPr>
          <p:spPr>
            <a:xfrm>
              <a:off x="6053174" y="2477225"/>
              <a:ext cx="64135" cy="0"/>
            </a:xfrm>
            <a:custGeom>
              <a:avLst/>
              <a:gdLst/>
              <a:ahLst/>
              <a:cxnLst/>
              <a:rect l="l" t="t" r="r" b="b"/>
              <a:pathLst>
                <a:path w="64135" h="0">
                  <a:moveTo>
                    <a:pt x="63652" y="0"/>
                  </a:moveTo>
                  <a:lnTo>
                    <a:pt x="0" y="0"/>
                  </a:lnTo>
                </a:path>
              </a:pathLst>
            </a:custGeom>
            <a:ln w="3175">
              <a:solidFill>
                <a:srgbClr val="565658"/>
              </a:solidFill>
            </a:ln>
          </p:spPr>
          <p:txBody>
            <a:bodyPr wrap="square" lIns="0" tIns="0" rIns="0" bIns="0" rtlCol="0"/>
            <a:lstStyle/>
            <a:p/>
          </p:txBody>
        </p:sp>
        <p:sp>
          <p:nvSpPr>
            <p:cNvPr id="5378" name="object 5378" descr=""/>
            <p:cNvSpPr/>
            <p:nvPr/>
          </p:nvSpPr>
          <p:spPr>
            <a:xfrm>
              <a:off x="5988970" y="2490067"/>
              <a:ext cx="0" cy="34290"/>
            </a:xfrm>
            <a:custGeom>
              <a:avLst/>
              <a:gdLst/>
              <a:ahLst/>
              <a:cxnLst/>
              <a:rect l="l" t="t" r="r" b="b"/>
              <a:pathLst>
                <a:path w="0" h="34289">
                  <a:moveTo>
                    <a:pt x="0" y="0"/>
                  </a:moveTo>
                  <a:lnTo>
                    <a:pt x="0" y="34061"/>
                  </a:lnTo>
                </a:path>
              </a:pathLst>
            </a:custGeom>
            <a:ln w="3175">
              <a:solidFill>
                <a:srgbClr val="565658"/>
              </a:solidFill>
            </a:ln>
          </p:spPr>
          <p:txBody>
            <a:bodyPr wrap="square" lIns="0" tIns="0" rIns="0" bIns="0" rtlCol="0"/>
            <a:lstStyle/>
            <a:p/>
          </p:txBody>
        </p:sp>
        <p:sp>
          <p:nvSpPr>
            <p:cNvPr id="5379" name="object 5379" descr=""/>
            <p:cNvSpPr/>
            <p:nvPr/>
          </p:nvSpPr>
          <p:spPr>
            <a:xfrm>
              <a:off x="6053176" y="2476109"/>
              <a:ext cx="68580" cy="0"/>
            </a:xfrm>
            <a:custGeom>
              <a:avLst/>
              <a:gdLst/>
              <a:ahLst/>
              <a:cxnLst/>
              <a:rect l="l" t="t" r="r" b="b"/>
              <a:pathLst>
                <a:path w="68579" h="0">
                  <a:moveTo>
                    <a:pt x="0" y="0"/>
                  </a:moveTo>
                  <a:lnTo>
                    <a:pt x="68110" y="0"/>
                  </a:lnTo>
                </a:path>
              </a:pathLst>
            </a:custGeom>
            <a:ln w="3175">
              <a:solidFill>
                <a:srgbClr val="565658"/>
              </a:solidFill>
            </a:ln>
          </p:spPr>
          <p:txBody>
            <a:bodyPr wrap="square" lIns="0" tIns="0" rIns="0" bIns="0" rtlCol="0"/>
            <a:lstStyle/>
            <a:p/>
          </p:txBody>
        </p:sp>
        <p:sp>
          <p:nvSpPr>
            <p:cNvPr id="5380" name="object 5380" descr=""/>
            <p:cNvSpPr/>
            <p:nvPr/>
          </p:nvSpPr>
          <p:spPr>
            <a:xfrm>
              <a:off x="5924762" y="2490067"/>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381" name="object 5381" descr=""/>
            <p:cNvSpPr/>
            <p:nvPr/>
          </p:nvSpPr>
          <p:spPr>
            <a:xfrm>
              <a:off x="5914160" y="2485597"/>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5382" name="object 5382" descr=""/>
            <p:cNvSpPr/>
            <p:nvPr/>
          </p:nvSpPr>
          <p:spPr>
            <a:xfrm>
              <a:off x="6014640" y="2490067"/>
              <a:ext cx="3175" cy="0"/>
            </a:xfrm>
            <a:custGeom>
              <a:avLst/>
              <a:gdLst/>
              <a:ahLst/>
              <a:cxnLst/>
              <a:rect l="l" t="t" r="r" b="b"/>
              <a:pathLst>
                <a:path w="3175" h="0">
                  <a:moveTo>
                    <a:pt x="2806" y="0"/>
                  </a:moveTo>
                  <a:lnTo>
                    <a:pt x="0" y="0"/>
                  </a:lnTo>
                </a:path>
              </a:pathLst>
            </a:custGeom>
            <a:ln w="3175">
              <a:solidFill>
                <a:srgbClr val="565658"/>
              </a:solidFill>
            </a:ln>
          </p:spPr>
          <p:txBody>
            <a:bodyPr wrap="square" lIns="0" tIns="0" rIns="0" bIns="0" rtlCol="0"/>
            <a:lstStyle/>
            <a:p/>
          </p:txBody>
        </p:sp>
        <p:sp>
          <p:nvSpPr>
            <p:cNvPr id="5383" name="object 5383" descr=""/>
            <p:cNvSpPr/>
            <p:nvPr/>
          </p:nvSpPr>
          <p:spPr>
            <a:xfrm>
              <a:off x="6036418" y="2538636"/>
              <a:ext cx="13335" cy="0"/>
            </a:xfrm>
            <a:custGeom>
              <a:avLst/>
              <a:gdLst/>
              <a:ahLst/>
              <a:cxnLst/>
              <a:rect l="l" t="t" r="r" b="b"/>
              <a:pathLst>
                <a:path w="13335" h="0">
                  <a:moveTo>
                    <a:pt x="12852" y="0"/>
                  </a:moveTo>
                  <a:lnTo>
                    <a:pt x="0" y="0"/>
                  </a:lnTo>
                </a:path>
              </a:pathLst>
            </a:custGeom>
            <a:ln w="3175">
              <a:solidFill>
                <a:srgbClr val="565658"/>
              </a:solidFill>
            </a:ln>
          </p:spPr>
          <p:txBody>
            <a:bodyPr wrap="square" lIns="0" tIns="0" rIns="0" bIns="0" rtlCol="0"/>
            <a:lstStyle/>
            <a:p/>
          </p:txBody>
        </p:sp>
        <p:sp>
          <p:nvSpPr>
            <p:cNvPr id="5384" name="object 5384" descr=""/>
            <p:cNvSpPr/>
            <p:nvPr/>
          </p:nvSpPr>
          <p:spPr>
            <a:xfrm>
              <a:off x="5914162" y="2483364"/>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385" name="object 5385" descr=""/>
            <p:cNvSpPr/>
            <p:nvPr/>
          </p:nvSpPr>
          <p:spPr>
            <a:xfrm>
              <a:off x="6035863" y="24878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386" name="object 5386" descr=""/>
            <p:cNvSpPr/>
            <p:nvPr/>
          </p:nvSpPr>
          <p:spPr>
            <a:xfrm>
              <a:off x="6121290" y="2471645"/>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5387" name="object 5387" descr=""/>
            <p:cNvSpPr/>
            <p:nvPr/>
          </p:nvSpPr>
          <p:spPr>
            <a:xfrm>
              <a:off x="5914160" y="2485597"/>
              <a:ext cx="0" cy="53340"/>
            </a:xfrm>
            <a:custGeom>
              <a:avLst/>
              <a:gdLst/>
              <a:ahLst/>
              <a:cxnLst/>
              <a:rect l="l" t="t" r="r" b="b"/>
              <a:pathLst>
                <a:path w="0" h="53339">
                  <a:moveTo>
                    <a:pt x="0" y="0"/>
                  </a:moveTo>
                  <a:lnTo>
                    <a:pt x="0" y="53035"/>
                  </a:lnTo>
                </a:path>
              </a:pathLst>
            </a:custGeom>
            <a:ln w="3175">
              <a:solidFill>
                <a:srgbClr val="565658"/>
              </a:solidFill>
            </a:ln>
          </p:spPr>
          <p:txBody>
            <a:bodyPr wrap="square" lIns="0" tIns="0" rIns="0" bIns="0" rtlCol="0"/>
            <a:lstStyle/>
            <a:p/>
          </p:txBody>
        </p:sp>
        <p:sp>
          <p:nvSpPr>
            <p:cNvPr id="5388" name="object 5388" descr=""/>
            <p:cNvSpPr/>
            <p:nvPr/>
          </p:nvSpPr>
          <p:spPr>
            <a:xfrm>
              <a:off x="6036418" y="2487836"/>
              <a:ext cx="13335" cy="0"/>
            </a:xfrm>
            <a:custGeom>
              <a:avLst/>
              <a:gdLst/>
              <a:ahLst/>
              <a:cxnLst/>
              <a:rect l="l" t="t" r="r" b="b"/>
              <a:pathLst>
                <a:path w="13335" h="0">
                  <a:moveTo>
                    <a:pt x="12852" y="0"/>
                  </a:moveTo>
                  <a:lnTo>
                    <a:pt x="0" y="0"/>
                  </a:lnTo>
                </a:path>
              </a:pathLst>
            </a:custGeom>
            <a:ln w="3175">
              <a:solidFill>
                <a:srgbClr val="565658"/>
              </a:solidFill>
            </a:ln>
          </p:spPr>
          <p:txBody>
            <a:bodyPr wrap="square" lIns="0" tIns="0" rIns="0" bIns="0" rtlCol="0"/>
            <a:lstStyle/>
            <a:p/>
          </p:txBody>
        </p:sp>
        <p:sp>
          <p:nvSpPr>
            <p:cNvPr id="5389" name="object 5389" descr=""/>
            <p:cNvSpPr/>
            <p:nvPr/>
          </p:nvSpPr>
          <p:spPr>
            <a:xfrm>
              <a:off x="6122965" y="247610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390" name="object 5390" descr=""/>
            <p:cNvSpPr/>
            <p:nvPr/>
          </p:nvSpPr>
          <p:spPr>
            <a:xfrm>
              <a:off x="5914160" y="2538636"/>
              <a:ext cx="121920" cy="0"/>
            </a:xfrm>
            <a:custGeom>
              <a:avLst/>
              <a:gdLst/>
              <a:ahLst/>
              <a:cxnLst/>
              <a:rect l="l" t="t" r="r" b="b"/>
              <a:pathLst>
                <a:path w="121920" h="0">
                  <a:moveTo>
                    <a:pt x="0" y="0"/>
                  </a:moveTo>
                  <a:lnTo>
                    <a:pt x="121704" y="0"/>
                  </a:lnTo>
                </a:path>
              </a:pathLst>
            </a:custGeom>
            <a:ln w="3175">
              <a:solidFill>
                <a:srgbClr val="565658"/>
              </a:solidFill>
            </a:ln>
          </p:spPr>
          <p:txBody>
            <a:bodyPr wrap="square" lIns="0" tIns="0" rIns="0" bIns="0" rtlCol="0"/>
            <a:lstStyle/>
            <a:p/>
          </p:txBody>
        </p:sp>
        <p:sp>
          <p:nvSpPr>
            <p:cNvPr id="5391" name="object 5391" descr=""/>
            <p:cNvSpPr/>
            <p:nvPr/>
          </p:nvSpPr>
          <p:spPr>
            <a:xfrm>
              <a:off x="6002919" y="2524125"/>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392" name="object 5392" descr=""/>
            <p:cNvSpPr/>
            <p:nvPr/>
          </p:nvSpPr>
          <p:spPr>
            <a:xfrm>
              <a:off x="6119735" y="247734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393" name="object 5393" descr=""/>
            <p:cNvSpPr/>
            <p:nvPr/>
          </p:nvSpPr>
          <p:spPr>
            <a:xfrm>
              <a:off x="6002919" y="2490067"/>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394" name="object 5394" descr=""/>
            <p:cNvSpPr/>
            <p:nvPr/>
          </p:nvSpPr>
          <p:spPr>
            <a:xfrm>
              <a:off x="5912599" y="2493543"/>
              <a:ext cx="3175" cy="20955"/>
            </a:xfrm>
            <a:custGeom>
              <a:avLst/>
              <a:gdLst/>
              <a:ahLst/>
              <a:cxnLst/>
              <a:rect l="l" t="t" r="r" b="b"/>
              <a:pathLst>
                <a:path w="3175" h="20955">
                  <a:moveTo>
                    <a:pt x="3111" y="18859"/>
                  </a:moveTo>
                  <a:lnTo>
                    <a:pt x="2654" y="17754"/>
                  </a:lnTo>
                  <a:lnTo>
                    <a:pt x="1549" y="17310"/>
                  </a:lnTo>
                  <a:lnTo>
                    <a:pt x="457" y="17754"/>
                  </a:lnTo>
                  <a:lnTo>
                    <a:pt x="0" y="18859"/>
                  </a:lnTo>
                  <a:lnTo>
                    <a:pt x="457" y="19964"/>
                  </a:lnTo>
                  <a:lnTo>
                    <a:pt x="1549" y="20421"/>
                  </a:lnTo>
                  <a:lnTo>
                    <a:pt x="2654" y="19964"/>
                  </a:lnTo>
                  <a:lnTo>
                    <a:pt x="3111" y="18859"/>
                  </a:lnTo>
                  <a:close/>
                </a:path>
                <a:path w="3175" h="20955">
                  <a:moveTo>
                    <a:pt x="3111" y="1549"/>
                  </a:moveTo>
                  <a:lnTo>
                    <a:pt x="2654" y="457"/>
                  </a:lnTo>
                  <a:lnTo>
                    <a:pt x="1549" y="0"/>
                  </a:lnTo>
                  <a:lnTo>
                    <a:pt x="457" y="457"/>
                  </a:lnTo>
                  <a:lnTo>
                    <a:pt x="0" y="1549"/>
                  </a:lnTo>
                  <a:lnTo>
                    <a:pt x="457" y="2654"/>
                  </a:lnTo>
                  <a:lnTo>
                    <a:pt x="1549" y="3111"/>
                  </a:lnTo>
                  <a:lnTo>
                    <a:pt x="2654" y="2654"/>
                  </a:lnTo>
                  <a:lnTo>
                    <a:pt x="3111" y="1549"/>
                  </a:lnTo>
                  <a:close/>
                </a:path>
              </a:pathLst>
            </a:custGeom>
            <a:solidFill>
              <a:srgbClr val="565658"/>
            </a:solidFill>
          </p:spPr>
          <p:txBody>
            <a:bodyPr wrap="square" lIns="0" tIns="0" rIns="0" bIns="0" rtlCol="0"/>
            <a:lstStyle/>
            <a:p/>
          </p:txBody>
        </p:sp>
        <p:sp>
          <p:nvSpPr>
            <p:cNvPr id="5395" name="object 5395" descr=""/>
            <p:cNvSpPr/>
            <p:nvPr/>
          </p:nvSpPr>
          <p:spPr>
            <a:xfrm>
              <a:off x="5355855" y="2523565"/>
              <a:ext cx="10160" cy="1905"/>
            </a:xfrm>
            <a:custGeom>
              <a:avLst/>
              <a:gdLst/>
              <a:ahLst/>
              <a:cxnLst/>
              <a:rect l="l" t="t" r="r" b="b"/>
              <a:pathLst>
                <a:path w="10160" h="1905">
                  <a:moveTo>
                    <a:pt x="0" y="1676"/>
                  </a:moveTo>
                  <a:lnTo>
                    <a:pt x="8369" y="1676"/>
                  </a:lnTo>
                  <a:lnTo>
                    <a:pt x="10045" y="0"/>
                  </a:lnTo>
                </a:path>
              </a:pathLst>
            </a:custGeom>
            <a:ln w="3175">
              <a:solidFill>
                <a:srgbClr val="565658"/>
              </a:solidFill>
            </a:ln>
          </p:spPr>
          <p:txBody>
            <a:bodyPr wrap="square" lIns="0" tIns="0" rIns="0" bIns="0" rtlCol="0"/>
            <a:lstStyle/>
            <a:p/>
          </p:txBody>
        </p:sp>
        <p:sp>
          <p:nvSpPr>
            <p:cNvPr id="5396" name="object 5396" descr=""/>
            <p:cNvSpPr/>
            <p:nvPr/>
          </p:nvSpPr>
          <p:spPr>
            <a:xfrm>
              <a:off x="5353065" y="2515747"/>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5397" name="object 5397" descr=""/>
            <p:cNvSpPr/>
            <p:nvPr/>
          </p:nvSpPr>
          <p:spPr>
            <a:xfrm>
              <a:off x="5353061" y="2488951"/>
              <a:ext cx="3175" cy="3810"/>
            </a:xfrm>
            <a:custGeom>
              <a:avLst/>
              <a:gdLst/>
              <a:ahLst/>
              <a:cxnLst/>
              <a:rect l="l" t="t" r="r" b="b"/>
              <a:pathLst>
                <a:path w="3175" h="3810">
                  <a:moveTo>
                    <a:pt x="2794" y="0"/>
                  </a:moveTo>
                  <a:lnTo>
                    <a:pt x="0" y="3352"/>
                  </a:lnTo>
                </a:path>
              </a:pathLst>
            </a:custGeom>
            <a:ln w="3175">
              <a:solidFill>
                <a:srgbClr val="565658"/>
              </a:solidFill>
            </a:ln>
          </p:spPr>
          <p:txBody>
            <a:bodyPr wrap="square" lIns="0" tIns="0" rIns="0" bIns="0" rtlCol="0"/>
            <a:lstStyle/>
            <a:p/>
          </p:txBody>
        </p:sp>
        <p:sp>
          <p:nvSpPr>
            <p:cNvPr id="5398" name="object 5398" descr=""/>
            <p:cNvSpPr/>
            <p:nvPr/>
          </p:nvSpPr>
          <p:spPr>
            <a:xfrm>
              <a:off x="5306171" y="2472202"/>
              <a:ext cx="0" cy="69850"/>
            </a:xfrm>
            <a:custGeom>
              <a:avLst/>
              <a:gdLst/>
              <a:ahLst/>
              <a:cxnLst/>
              <a:rect l="l" t="t" r="r" b="b"/>
              <a:pathLst>
                <a:path w="0" h="69850">
                  <a:moveTo>
                    <a:pt x="0" y="0"/>
                  </a:moveTo>
                  <a:lnTo>
                    <a:pt x="0" y="69786"/>
                  </a:lnTo>
                </a:path>
              </a:pathLst>
            </a:custGeom>
            <a:ln w="3175">
              <a:solidFill>
                <a:srgbClr val="565658"/>
              </a:solidFill>
            </a:ln>
          </p:spPr>
          <p:txBody>
            <a:bodyPr wrap="square" lIns="0" tIns="0" rIns="0" bIns="0" rtlCol="0"/>
            <a:lstStyle/>
            <a:p/>
          </p:txBody>
        </p:sp>
        <p:sp>
          <p:nvSpPr>
            <p:cNvPr id="5399" name="object 5399" descr=""/>
            <p:cNvSpPr/>
            <p:nvPr/>
          </p:nvSpPr>
          <p:spPr>
            <a:xfrm>
              <a:off x="5353064" y="2497882"/>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5400" name="object 5400" descr=""/>
            <p:cNvSpPr/>
            <p:nvPr/>
          </p:nvSpPr>
          <p:spPr>
            <a:xfrm>
              <a:off x="5306171" y="2464383"/>
              <a:ext cx="0" cy="8255"/>
            </a:xfrm>
            <a:custGeom>
              <a:avLst/>
              <a:gdLst/>
              <a:ahLst/>
              <a:cxnLst/>
              <a:rect l="l" t="t" r="r" b="b"/>
              <a:pathLst>
                <a:path w="0" h="8255">
                  <a:moveTo>
                    <a:pt x="0" y="0"/>
                  </a:moveTo>
                  <a:lnTo>
                    <a:pt x="0" y="7823"/>
                  </a:lnTo>
                </a:path>
              </a:pathLst>
            </a:custGeom>
            <a:ln w="3175">
              <a:solidFill>
                <a:srgbClr val="565658"/>
              </a:solidFill>
            </a:ln>
          </p:spPr>
          <p:txBody>
            <a:bodyPr wrap="square" lIns="0" tIns="0" rIns="0" bIns="0" rtlCol="0"/>
            <a:lstStyle/>
            <a:p/>
          </p:txBody>
        </p:sp>
        <p:sp>
          <p:nvSpPr>
            <p:cNvPr id="5401" name="object 5401" descr=""/>
            <p:cNvSpPr/>
            <p:nvPr/>
          </p:nvSpPr>
          <p:spPr>
            <a:xfrm>
              <a:off x="5353065" y="2492305"/>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5402" name="object 5402" descr=""/>
            <p:cNvSpPr/>
            <p:nvPr/>
          </p:nvSpPr>
          <p:spPr>
            <a:xfrm>
              <a:off x="5353622" y="2497882"/>
              <a:ext cx="6350" cy="1270"/>
            </a:xfrm>
            <a:custGeom>
              <a:avLst/>
              <a:gdLst/>
              <a:ahLst/>
              <a:cxnLst/>
              <a:rect l="l" t="t" r="r" b="b"/>
              <a:pathLst>
                <a:path w="6350" h="1269">
                  <a:moveTo>
                    <a:pt x="0" y="0"/>
                  </a:moveTo>
                  <a:lnTo>
                    <a:pt x="6134" y="1117"/>
                  </a:lnTo>
                </a:path>
              </a:pathLst>
            </a:custGeom>
            <a:ln w="3175">
              <a:solidFill>
                <a:srgbClr val="565658"/>
              </a:solidFill>
            </a:ln>
          </p:spPr>
          <p:txBody>
            <a:bodyPr wrap="square" lIns="0" tIns="0" rIns="0" bIns="0" rtlCol="0"/>
            <a:lstStyle/>
            <a:p/>
          </p:txBody>
        </p:sp>
        <p:sp>
          <p:nvSpPr>
            <p:cNvPr id="5403" name="object 5403" descr=""/>
            <p:cNvSpPr/>
            <p:nvPr/>
          </p:nvSpPr>
          <p:spPr>
            <a:xfrm>
              <a:off x="5359756" y="2514630"/>
              <a:ext cx="5080" cy="635"/>
            </a:xfrm>
            <a:custGeom>
              <a:avLst/>
              <a:gdLst/>
              <a:ahLst/>
              <a:cxnLst/>
              <a:rect l="l" t="t" r="r" b="b"/>
              <a:pathLst>
                <a:path w="5079" h="635">
                  <a:moveTo>
                    <a:pt x="4470" y="0"/>
                  </a:moveTo>
                  <a:lnTo>
                    <a:pt x="0" y="558"/>
                  </a:lnTo>
                </a:path>
              </a:pathLst>
            </a:custGeom>
            <a:ln w="3175">
              <a:solidFill>
                <a:srgbClr val="565658"/>
              </a:solidFill>
            </a:ln>
          </p:spPr>
          <p:txBody>
            <a:bodyPr wrap="square" lIns="0" tIns="0" rIns="0" bIns="0" rtlCol="0"/>
            <a:lstStyle/>
            <a:p/>
          </p:txBody>
        </p:sp>
        <p:sp>
          <p:nvSpPr>
            <p:cNvPr id="5404" name="object 5404" descr=""/>
            <p:cNvSpPr/>
            <p:nvPr/>
          </p:nvSpPr>
          <p:spPr>
            <a:xfrm>
              <a:off x="5305614" y="247220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405" name="object 5405" descr=""/>
            <p:cNvSpPr/>
            <p:nvPr/>
          </p:nvSpPr>
          <p:spPr>
            <a:xfrm>
              <a:off x="5308404" y="2472203"/>
              <a:ext cx="0" cy="69850"/>
            </a:xfrm>
            <a:custGeom>
              <a:avLst/>
              <a:gdLst/>
              <a:ahLst/>
              <a:cxnLst/>
              <a:rect l="l" t="t" r="r" b="b"/>
              <a:pathLst>
                <a:path w="0" h="69850">
                  <a:moveTo>
                    <a:pt x="0" y="69786"/>
                  </a:moveTo>
                  <a:lnTo>
                    <a:pt x="0" y="0"/>
                  </a:lnTo>
                </a:path>
              </a:pathLst>
            </a:custGeom>
            <a:ln w="3175">
              <a:solidFill>
                <a:srgbClr val="565658"/>
              </a:solidFill>
            </a:ln>
          </p:spPr>
          <p:txBody>
            <a:bodyPr wrap="square" lIns="0" tIns="0" rIns="0" bIns="0" rtlCol="0"/>
            <a:lstStyle/>
            <a:p/>
          </p:txBody>
        </p:sp>
        <p:sp>
          <p:nvSpPr>
            <p:cNvPr id="5406" name="object 5406" descr=""/>
            <p:cNvSpPr/>
            <p:nvPr/>
          </p:nvSpPr>
          <p:spPr>
            <a:xfrm>
              <a:off x="5364227" y="2500114"/>
              <a:ext cx="0" cy="14604"/>
            </a:xfrm>
            <a:custGeom>
              <a:avLst/>
              <a:gdLst/>
              <a:ahLst/>
              <a:cxnLst/>
              <a:rect l="l" t="t" r="r" b="b"/>
              <a:pathLst>
                <a:path w="0" h="14605">
                  <a:moveTo>
                    <a:pt x="0" y="14516"/>
                  </a:moveTo>
                  <a:lnTo>
                    <a:pt x="0" y="0"/>
                  </a:lnTo>
                </a:path>
              </a:pathLst>
            </a:custGeom>
            <a:ln w="3175">
              <a:solidFill>
                <a:srgbClr val="565658"/>
              </a:solidFill>
            </a:ln>
          </p:spPr>
          <p:txBody>
            <a:bodyPr wrap="square" lIns="0" tIns="0" rIns="0" bIns="0" rtlCol="0"/>
            <a:lstStyle/>
            <a:p/>
          </p:txBody>
        </p:sp>
        <p:sp>
          <p:nvSpPr>
            <p:cNvPr id="5407" name="object 5407" descr=""/>
            <p:cNvSpPr/>
            <p:nvPr/>
          </p:nvSpPr>
          <p:spPr>
            <a:xfrm>
              <a:off x="5353065" y="2515744"/>
              <a:ext cx="0" cy="6985"/>
            </a:xfrm>
            <a:custGeom>
              <a:avLst/>
              <a:gdLst/>
              <a:ahLst/>
              <a:cxnLst/>
              <a:rect l="l" t="t" r="r" b="b"/>
              <a:pathLst>
                <a:path w="0" h="6985">
                  <a:moveTo>
                    <a:pt x="0" y="6705"/>
                  </a:moveTo>
                  <a:lnTo>
                    <a:pt x="0" y="0"/>
                  </a:lnTo>
                </a:path>
              </a:pathLst>
            </a:custGeom>
            <a:ln w="3175">
              <a:solidFill>
                <a:srgbClr val="565658"/>
              </a:solidFill>
            </a:ln>
          </p:spPr>
          <p:txBody>
            <a:bodyPr wrap="square" lIns="0" tIns="0" rIns="0" bIns="0" rtlCol="0"/>
            <a:lstStyle/>
            <a:p/>
          </p:txBody>
        </p:sp>
        <p:sp>
          <p:nvSpPr>
            <p:cNvPr id="5408" name="object 5408" descr=""/>
            <p:cNvSpPr/>
            <p:nvPr/>
          </p:nvSpPr>
          <p:spPr>
            <a:xfrm>
              <a:off x="5308404" y="2549804"/>
              <a:ext cx="0" cy="15240"/>
            </a:xfrm>
            <a:custGeom>
              <a:avLst/>
              <a:gdLst/>
              <a:ahLst/>
              <a:cxnLst/>
              <a:rect l="l" t="t" r="r" b="b"/>
              <a:pathLst>
                <a:path w="0" h="15239">
                  <a:moveTo>
                    <a:pt x="0" y="15074"/>
                  </a:moveTo>
                  <a:lnTo>
                    <a:pt x="0" y="0"/>
                  </a:lnTo>
                </a:path>
              </a:pathLst>
            </a:custGeom>
            <a:ln w="3175">
              <a:solidFill>
                <a:srgbClr val="565658"/>
              </a:solidFill>
            </a:ln>
          </p:spPr>
          <p:txBody>
            <a:bodyPr wrap="square" lIns="0" tIns="0" rIns="0" bIns="0" rtlCol="0"/>
            <a:lstStyle/>
            <a:p/>
          </p:txBody>
        </p:sp>
        <p:sp>
          <p:nvSpPr>
            <p:cNvPr id="5409" name="object 5409" descr=""/>
            <p:cNvSpPr/>
            <p:nvPr/>
          </p:nvSpPr>
          <p:spPr>
            <a:xfrm>
              <a:off x="5305614" y="2541990"/>
              <a:ext cx="3175" cy="0"/>
            </a:xfrm>
            <a:custGeom>
              <a:avLst/>
              <a:gdLst/>
              <a:ahLst/>
              <a:cxnLst/>
              <a:rect l="l" t="t" r="r" b="b"/>
              <a:pathLst>
                <a:path w="3175" h="0">
                  <a:moveTo>
                    <a:pt x="0" y="0"/>
                  </a:moveTo>
                  <a:lnTo>
                    <a:pt x="558" y="0"/>
                  </a:lnTo>
                  <a:lnTo>
                    <a:pt x="2794" y="0"/>
                  </a:lnTo>
                </a:path>
              </a:pathLst>
            </a:custGeom>
            <a:ln w="3175">
              <a:solidFill>
                <a:srgbClr val="565658"/>
              </a:solidFill>
            </a:ln>
          </p:spPr>
          <p:txBody>
            <a:bodyPr wrap="square" lIns="0" tIns="0" rIns="0" bIns="0" rtlCol="0"/>
            <a:lstStyle/>
            <a:p/>
          </p:txBody>
        </p:sp>
        <p:sp>
          <p:nvSpPr>
            <p:cNvPr id="5410" name="object 5410" descr=""/>
            <p:cNvSpPr/>
            <p:nvPr/>
          </p:nvSpPr>
          <p:spPr>
            <a:xfrm>
              <a:off x="5836000"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411" name="object 5411" descr=""/>
            <p:cNvSpPr/>
            <p:nvPr/>
          </p:nvSpPr>
          <p:spPr>
            <a:xfrm>
              <a:off x="5353627" y="2515189"/>
              <a:ext cx="6350" cy="1270"/>
            </a:xfrm>
            <a:custGeom>
              <a:avLst/>
              <a:gdLst/>
              <a:ahLst/>
              <a:cxnLst/>
              <a:rect l="l" t="t" r="r" b="b"/>
              <a:pathLst>
                <a:path w="6350" h="1269">
                  <a:moveTo>
                    <a:pt x="6134" y="0"/>
                  </a:moveTo>
                  <a:lnTo>
                    <a:pt x="0" y="1117"/>
                  </a:lnTo>
                </a:path>
              </a:pathLst>
            </a:custGeom>
            <a:ln w="3175">
              <a:solidFill>
                <a:srgbClr val="565658"/>
              </a:solidFill>
            </a:ln>
          </p:spPr>
          <p:txBody>
            <a:bodyPr wrap="square" lIns="0" tIns="0" rIns="0" bIns="0" rtlCol="0"/>
            <a:lstStyle/>
            <a:p/>
          </p:txBody>
        </p:sp>
        <p:sp>
          <p:nvSpPr>
            <p:cNvPr id="5412" name="object 5412" descr=""/>
            <p:cNvSpPr/>
            <p:nvPr/>
          </p:nvSpPr>
          <p:spPr>
            <a:xfrm>
              <a:off x="5365899" y="2490624"/>
              <a:ext cx="1270" cy="1905"/>
            </a:xfrm>
            <a:custGeom>
              <a:avLst/>
              <a:gdLst/>
              <a:ahLst/>
              <a:cxnLst/>
              <a:rect l="l" t="t" r="r" b="b"/>
              <a:pathLst>
                <a:path w="1270" h="1905">
                  <a:moveTo>
                    <a:pt x="1117" y="1676"/>
                  </a:moveTo>
                  <a:lnTo>
                    <a:pt x="0" y="0"/>
                  </a:lnTo>
                </a:path>
              </a:pathLst>
            </a:custGeom>
            <a:ln w="3175">
              <a:solidFill>
                <a:srgbClr val="565658"/>
              </a:solidFill>
            </a:ln>
          </p:spPr>
          <p:txBody>
            <a:bodyPr wrap="square" lIns="0" tIns="0" rIns="0" bIns="0" rtlCol="0"/>
            <a:lstStyle/>
            <a:p/>
          </p:txBody>
        </p:sp>
        <p:sp>
          <p:nvSpPr>
            <p:cNvPr id="5413" name="object 5413" descr=""/>
            <p:cNvSpPr/>
            <p:nvPr/>
          </p:nvSpPr>
          <p:spPr>
            <a:xfrm>
              <a:off x="5308404" y="2449317"/>
              <a:ext cx="0" cy="23495"/>
            </a:xfrm>
            <a:custGeom>
              <a:avLst/>
              <a:gdLst/>
              <a:ahLst/>
              <a:cxnLst/>
              <a:rect l="l" t="t" r="r" b="b"/>
              <a:pathLst>
                <a:path w="0" h="23494">
                  <a:moveTo>
                    <a:pt x="0" y="22885"/>
                  </a:moveTo>
                  <a:lnTo>
                    <a:pt x="0" y="15062"/>
                  </a:lnTo>
                  <a:lnTo>
                    <a:pt x="0" y="0"/>
                  </a:lnTo>
                </a:path>
              </a:pathLst>
            </a:custGeom>
            <a:ln w="3175">
              <a:solidFill>
                <a:srgbClr val="565658"/>
              </a:solidFill>
            </a:ln>
          </p:spPr>
          <p:txBody>
            <a:bodyPr wrap="square" lIns="0" tIns="0" rIns="0" bIns="0" rtlCol="0"/>
            <a:lstStyle/>
            <a:p/>
          </p:txBody>
        </p:sp>
        <p:sp>
          <p:nvSpPr>
            <p:cNvPr id="5414" name="object 5414" descr=""/>
            <p:cNvSpPr/>
            <p:nvPr/>
          </p:nvSpPr>
          <p:spPr>
            <a:xfrm>
              <a:off x="5305614" y="2549245"/>
              <a:ext cx="0" cy="15875"/>
            </a:xfrm>
            <a:custGeom>
              <a:avLst/>
              <a:gdLst/>
              <a:ahLst/>
              <a:cxnLst/>
              <a:rect l="l" t="t" r="r" b="b"/>
              <a:pathLst>
                <a:path w="0" h="15875">
                  <a:moveTo>
                    <a:pt x="0" y="15633"/>
                  </a:moveTo>
                  <a:lnTo>
                    <a:pt x="0" y="0"/>
                  </a:lnTo>
                </a:path>
              </a:pathLst>
            </a:custGeom>
            <a:ln w="3175">
              <a:solidFill>
                <a:srgbClr val="565658"/>
              </a:solidFill>
            </a:ln>
          </p:spPr>
          <p:txBody>
            <a:bodyPr wrap="square" lIns="0" tIns="0" rIns="0" bIns="0" rtlCol="0"/>
            <a:lstStyle/>
            <a:p/>
          </p:txBody>
        </p:sp>
        <p:sp>
          <p:nvSpPr>
            <p:cNvPr id="5415" name="object 5415" descr=""/>
            <p:cNvSpPr/>
            <p:nvPr/>
          </p:nvSpPr>
          <p:spPr>
            <a:xfrm>
              <a:off x="5306848" y="24706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416" name="object 5416" descr=""/>
            <p:cNvSpPr/>
            <p:nvPr/>
          </p:nvSpPr>
          <p:spPr>
            <a:xfrm>
              <a:off x="5355855" y="2488951"/>
              <a:ext cx="8890" cy="0"/>
            </a:xfrm>
            <a:custGeom>
              <a:avLst/>
              <a:gdLst/>
              <a:ahLst/>
              <a:cxnLst/>
              <a:rect l="l" t="t" r="r" b="b"/>
              <a:pathLst>
                <a:path w="8889" h="0">
                  <a:moveTo>
                    <a:pt x="0" y="0"/>
                  </a:moveTo>
                  <a:lnTo>
                    <a:pt x="8369" y="0"/>
                  </a:lnTo>
                </a:path>
              </a:pathLst>
            </a:custGeom>
            <a:ln w="3175">
              <a:solidFill>
                <a:srgbClr val="565658"/>
              </a:solidFill>
            </a:ln>
          </p:spPr>
          <p:txBody>
            <a:bodyPr wrap="square" lIns="0" tIns="0" rIns="0" bIns="0" rtlCol="0"/>
            <a:lstStyle/>
            <a:p/>
          </p:txBody>
        </p:sp>
        <p:sp>
          <p:nvSpPr>
            <p:cNvPr id="5417" name="object 5417" descr=""/>
            <p:cNvSpPr/>
            <p:nvPr/>
          </p:nvSpPr>
          <p:spPr>
            <a:xfrm>
              <a:off x="5305614" y="2464938"/>
              <a:ext cx="0" cy="7620"/>
            </a:xfrm>
            <a:custGeom>
              <a:avLst/>
              <a:gdLst/>
              <a:ahLst/>
              <a:cxnLst/>
              <a:rect l="l" t="t" r="r" b="b"/>
              <a:pathLst>
                <a:path w="0" h="7619">
                  <a:moveTo>
                    <a:pt x="0" y="7264"/>
                  </a:moveTo>
                  <a:lnTo>
                    <a:pt x="0" y="0"/>
                  </a:lnTo>
                </a:path>
              </a:pathLst>
            </a:custGeom>
            <a:ln w="3175">
              <a:solidFill>
                <a:srgbClr val="565658"/>
              </a:solidFill>
            </a:ln>
          </p:spPr>
          <p:txBody>
            <a:bodyPr wrap="square" lIns="0" tIns="0" rIns="0" bIns="0" rtlCol="0"/>
            <a:lstStyle/>
            <a:p/>
          </p:txBody>
        </p:sp>
        <p:sp>
          <p:nvSpPr>
            <p:cNvPr id="5418" name="object 5418" descr=""/>
            <p:cNvSpPr/>
            <p:nvPr/>
          </p:nvSpPr>
          <p:spPr>
            <a:xfrm>
              <a:off x="5359762" y="2498998"/>
              <a:ext cx="0" cy="16510"/>
            </a:xfrm>
            <a:custGeom>
              <a:avLst/>
              <a:gdLst/>
              <a:ahLst/>
              <a:cxnLst/>
              <a:rect l="l" t="t" r="r" b="b"/>
              <a:pathLst>
                <a:path w="0" h="16510">
                  <a:moveTo>
                    <a:pt x="0" y="0"/>
                  </a:moveTo>
                  <a:lnTo>
                    <a:pt x="0" y="16192"/>
                  </a:lnTo>
                </a:path>
              </a:pathLst>
            </a:custGeom>
            <a:ln w="3175">
              <a:solidFill>
                <a:srgbClr val="565658"/>
              </a:solidFill>
            </a:ln>
          </p:spPr>
          <p:txBody>
            <a:bodyPr wrap="square" lIns="0" tIns="0" rIns="0" bIns="0" rtlCol="0"/>
            <a:lstStyle/>
            <a:p/>
          </p:txBody>
        </p:sp>
        <p:sp>
          <p:nvSpPr>
            <p:cNvPr id="5419" name="object 5419" descr=""/>
            <p:cNvSpPr/>
            <p:nvPr/>
          </p:nvSpPr>
          <p:spPr>
            <a:xfrm>
              <a:off x="5305614" y="2472203"/>
              <a:ext cx="0" cy="69850"/>
            </a:xfrm>
            <a:custGeom>
              <a:avLst/>
              <a:gdLst/>
              <a:ahLst/>
              <a:cxnLst/>
              <a:rect l="l" t="t" r="r" b="b"/>
              <a:pathLst>
                <a:path w="0" h="69850">
                  <a:moveTo>
                    <a:pt x="0" y="69786"/>
                  </a:moveTo>
                  <a:lnTo>
                    <a:pt x="0" y="0"/>
                  </a:lnTo>
                </a:path>
              </a:pathLst>
            </a:custGeom>
            <a:ln w="3175">
              <a:solidFill>
                <a:srgbClr val="565658"/>
              </a:solidFill>
            </a:ln>
          </p:spPr>
          <p:txBody>
            <a:bodyPr wrap="square" lIns="0" tIns="0" rIns="0" bIns="0" rtlCol="0"/>
            <a:lstStyle/>
            <a:p/>
          </p:txBody>
        </p:sp>
        <p:sp>
          <p:nvSpPr>
            <p:cNvPr id="5420" name="object 5420" descr=""/>
            <p:cNvSpPr/>
            <p:nvPr/>
          </p:nvSpPr>
          <p:spPr>
            <a:xfrm>
              <a:off x="5308404" y="2541992"/>
              <a:ext cx="0" cy="8255"/>
            </a:xfrm>
            <a:custGeom>
              <a:avLst/>
              <a:gdLst/>
              <a:ahLst/>
              <a:cxnLst/>
              <a:rect l="l" t="t" r="r" b="b"/>
              <a:pathLst>
                <a:path w="0" h="8255">
                  <a:moveTo>
                    <a:pt x="0" y="7810"/>
                  </a:moveTo>
                  <a:lnTo>
                    <a:pt x="0" y="0"/>
                  </a:lnTo>
                </a:path>
              </a:pathLst>
            </a:custGeom>
            <a:ln w="3175">
              <a:solidFill>
                <a:srgbClr val="565658"/>
              </a:solidFill>
            </a:ln>
          </p:spPr>
          <p:txBody>
            <a:bodyPr wrap="square" lIns="0" tIns="0" rIns="0" bIns="0" rtlCol="0"/>
            <a:lstStyle/>
            <a:p/>
          </p:txBody>
        </p:sp>
        <p:sp>
          <p:nvSpPr>
            <p:cNvPr id="5421" name="object 5421" descr=""/>
            <p:cNvSpPr/>
            <p:nvPr/>
          </p:nvSpPr>
          <p:spPr>
            <a:xfrm>
              <a:off x="5359762" y="2498998"/>
              <a:ext cx="5080" cy="1270"/>
            </a:xfrm>
            <a:custGeom>
              <a:avLst/>
              <a:gdLst/>
              <a:ahLst/>
              <a:cxnLst/>
              <a:rect l="l" t="t" r="r" b="b"/>
              <a:pathLst>
                <a:path w="5079" h="1269">
                  <a:moveTo>
                    <a:pt x="0" y="0"/>
                  </a:moveTo>
                  <a:lnTo>
                    <a:pt x="4470" y="1117"/>
                  </a:lnTo>
                </a:path>
              </a:pathLst>
            </a:custGeom>
            <a:ln w="3175">
              <a:solidFill>
                <a:srgbClr val="565658"/>
              </a:solidFill>
            </a:ln>
          </p:spPr>
          <p:txBody>
            <a:bodyPr wrap="square" lIns="0" tIns="0" rIns="0" bIns="0" rtlCol="0"/>
            <a:lstStyle/>
            <a:p/>
          </p:txBody>
        </p:sp>
        <p:sp>
          <p:nvSpPr>
            <p:cNvPr id="5422" name="object 5422" descr=""/>
            <p:cNvSpPr/>
            <p:nvPr/>
          </p:nvSpPr>
          <p:spPr>
            <a:xfrm>
              <a:off x="5305614" y="2541994"/>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423" name="object 5423" descr=""/>
            <p:cNvSpPr/>
            <p:nvPr/>
          </p:nvSpPr>
          <p:spPr>
            <a:xfrm>
              <a:off x="5306171" y="2464383"/>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424" name="object 5424" descr=""/>
            <p:cNvSpPr/>
            <p:nvPr/>
          </p:nvSpPr>
          <p:spPr>
            <a:xfrm>
              <a:off x="5306171" y="2472202"/>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425" name="object 5425" descr=""/>
            <p:cNvSpPr/>
            <p:nvPr/>
          </p:nvSpPr>
          <p:spPr>
            <a:xfrm>
              <a:off x="5353065" y="2498439"/>
              <a:ext cx="0" cy="17780"/>
            </a:xfrm>
            <a:custGeom>
              <a:avLst/>
              <a:gdLst/>
              <a:ahLst/>
              <a:cxnLst/>
              <a:rect l="l" t="t" r="r" b="b"/>
              <a:pathLst>
                <a:path w="0" h="17780">
                  <a:moveTo>
                    <a:pt x="0" y="0"/>
                  </a:moveTo>
                  <a:lnTo>
                    <a:pt x="0" y="17310"/>
                  </a:lnTo>
                </a:path>
              </a:pathLst>
            </a:custGeom>
            <a:ln w="3175">
              <a:solidFill>
                <a:srgbClr val="565658"/>
              </a:solidFill>
            </a:ln>
          </p:spPr>
          <p:txBody>
            <a:bodyPr wrap="square" lIns="0" tIns="0" rIns="0" bIns="0" rtlCol="0"/>
            <a:lstStyle/>
            <a:p/>
          </p:txBody>
        </p:sp>
        <p:sp>
          <p:nvSpPr>
            <p:cNvPr id="5426" name="object 5426" descr=""/>
            <p:cNvSpPr/>
            <p:nvPr/>
          </p:nvSpPr>
          <p:spPr>
            <a:xfrm>
              <a:off x="5365901" y="2490622"/>
              <a:ext cx="0" cy="33020"/>
            </a:xfrm>
            <a:custGeom>
              <a:avLst/>
              <a:gdLst/>
              <a:ahLst/>
              <a:cxnLst/>
              <a:rect l="l" t="t" r="r" b="b"/>
              <a:pathLst>
                <a:path w="0" h="33019">
                  <a:moveTo>
                    <a:pt x="0" y="32943"/>
                  </a:moveTo>
                  <a:lnTo>
                    <a:pt x="0" y="0"/>
                  </a:lnTo>
                </a:path>
              </a:pathLst>
            </a:custGeom>
            <a:ln w="3175">
              <a:solidFill>
                <a:srgbClr val="565658"/>
              </a:solidFill>
            </a:ln>
          </p:spPr>
          <p:txBody>
            <a:bodyPr wrap="square" lIns="0" tIns="0" rIns="0" bIns="0" rtlCol="0"/>
            <a:lstStyle/>
            <a:p/>
          </p:txBody>
        </p:sp>
        <p:sp>
          <p:nvSpPr>
            <p:cNvPr id="5427" name="object 5427" descr=""/>
            <p:cNvSpPr/>
            <p:nvPr/>
          </p:nvSpPr>
          <p:spPr>
            <a:xfrm>
              <a:off x="5367017" y="2492300"/>
              <a:ext cx="0" cy="30480"/>
            </a:xfrm>
            <a:custGeom>
              <a:avLst/>
              <a:gdLst/>
              <a:ahLst/>
              <a:cxnLst/>
              <a:rect l="l" t="t" r="r" b="b"/>
              <a:pathLst>
                <a:path w="0" h="30480">
                  <a:moveTo>
                    <a:pt x="0" y="0"/>
                  </a:moveTo>
                  <a:lnTo>
                    <a:pt x="0" y="30149"/>
                  </a:lnTo>
                </a:path>
              </a:pathLst>
            </a:custGeom>
            <a:ln w="3175">
              <a:solidFill>
                <a:srgbClr val="565658"/>
              </a:solidFill>
            </a:ln>
          </p:spPr>
          <p:txBody>
            <a:bodyPr wrap="square" lIns="0" tIns="0" rIns="0" bIns="0" rtlCol="0"/>
            <a:lstStyle/>
            <a:p/>
          </p:txBody>
        </p:sp>
        <p:sp>
          <p:nvSpPr>
            <p:cNvPr id="5428" name="object 5428" descr=""/>
            <p:cNvSpPr/>
            <p:nvPr/>
          </p:nvSpPr>
          <p:spPr>
            <a:xfrm>
              <a:off x="5306171" y="2549803"/>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429" name="object 5429" descr=""/>
            <p:cNvSpPr/>
            <p:nvPr/>
          </p:nvSpPr>
          <p:spPr>
            <a:xfrm>
              <a:off x="5364224" y="2488950"/>
              <a:ext cx="1905" cy="1905"/>
            </a:xfrm>
            <a:custGeom>
              <a:avLst/>
              <a:gdLst/>
              <a:ahLst/>
              <a:cxnLst/>
              <a:rect l="l" t="t" r="r" b="b"/>
              <a:pathLst>
                <a:path w="1904" h="1905">
                  <a:moveTo>
                    <a:pt x="1676" y="1676"/>
                  </a:moveTo>
                  <a:lnTo>
                    <a:pt x="0" y="0"/>
                  </a:lnTo>
                </a:path>
              </a:pathLst>
            </a:custGeom>
            <a:ln w="3175">
              <a:solidFill>
                <a:srgbClr val="565658"/>
              </a:solidFill>
            </a:ln>
          </p:spPr>
          <p:txBody>
            <a:bodyPr wrap="square" lIns="0" tIns="0" rIns="0" bIns="0" rtlCol="0"/>
            <a:lstStyle/>
            <a:p/>
          </p:txBody>
        </p:sp>
        <p:sp>
          <p:nvSpPr>
            <p:cNvPr id="5430" name="object 5430" descr=""/>
            <p:cNvSpPr/>
            <p:nvPr/>
          </p:nvSpPr>
          <p:spPr>
            <a:xfrm>
              <a:off x="5306848" y="254043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431" name="object 5431" descr=""/>
            <p:cNvSpPr/>
            <p:nvPr/>
          </p:nvSpPr>
          <p:spPr>
            <a:xfrm>
              <a:off x="5365901" y="2522448"/>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5432" name="object 5432" descr=""/>
            <p:cNvSpPr/>
            <p:nvPr/>
          </p:nvSpPr>
          <p:spPr>
            <a:xfrm>
              <a:off x="5353065" y="2522450"/>
              <a:ext cx="3175" cy="3175"/>
            </a:xfrm>
            <a:custGeom>
              <a:avLst/>
              <a:gdLst/>
              <a:ahLst/>
              <a:cxnLst/>
              <a:rect l="l" t="t" r="r" b="b"/>
              <a:pathLst>
                <a:path w="3175" h="3175">
                  <a:moveTo>
                    <a:pt x="0" y="0"/>
                  </a:moveTo>
                  <a:lnTo>
                    <a:pt x="2794" y="2794"/>
                  </a:lnTo>
                </a:path>
              </a:pathLst>
            </a:custGeom>
            <a:ln w="3175">
              <a:solidFill>
                <a:srgbClr val="565658"/>
              </a:solidFill>
            </a:ln>
          </p:spPr>
          <p:txBody>
            <a:bodyPr wrap="square" lIns="0" tIns="0" rIns="0" bIns="0" rtlCol="0"/>
            <a:lstStyle/>
            <a:p/>
          </p:txBody>
        </p:sp>
        <p:sp>
          <p:nvSpPr>
            <p:cNvPr id="5433" name="object 5433" descr=""/>
            <p:cNvSpPr/>
            <p:nvPr/>
          </p:nvSpPr>
          <p:spPr>
            <a:xfrm>
              <a:off x="5306171" y="2541990"/>
              <a:ext cx="0" cy="23495"/>
            </a:xfrm>
            <a:custGeom>
              <a:avLst/>
              <a:gdLst/>
              <a:ahLst/>
              <a:cxnLst/>
              <a:rect l="l" t="t" r="r" b="b"/>
              <a:pathLst>
                <a:path w="0" h="23494">
                  <a:moveTo>
                    <a:pt x="0" y="0"/>
                  </a:moveTo>
                  <a:lnTo>
                    <a:pt x="0" y="7810"/>
                  </a:lnTo>
                  <a:lnTo>
                    <a:pt x="0" y="22885"/>
                  </a:lnTo>
                </a:path>
              </a:pathLst>
            </a:custGeom>
            <a:ln w="3175">
              <a:solidFill>
                <a:srgbClr val="565658"/>
              </a:solidFill>
            </a:ln>
          </p:spPr>
          <p:txBody>
            <a:bodyPr wrap="square" lIns="0" tIns="0" rIns="0" bIns="0" rtlCol="0"/>
            <a:lstStyle/>
            <a:p/>
          </p:txBody>
        </p:sp>
        <p:sp>
          <p:nvSpPr>
            <p:cNvPr id="5434" name="object 5434" descr=""/>
            <p:cNvSpPr/>
            <p:nvPr/>
          </p:nvSpPr>
          <p:spPr>
            <a:xfrm>
              <a:off x="5304498" y="2468847"/>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435" name="object 5435" descr=""/>
            <p:cNvSpPr/>
            <p:nvPr/>
          </p:nvSpPr>
          <p:spPr>
            <a:xfrm>
              <a:off x="5306171" y="256487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436" name="object 5436" descr=""/>
            <p:cNvSpPr/>
            <p:nvPr/>
          </p:nvSpPr>
          <p:spPr>
            <a:xfrm>
              <a:off x="5304498" y="254533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437" name="object 5437" descr=""/>
            <p:cNvSpPr/>
            <p:nvPr/>
          </p:nvSpPr>
          <p:spPr>
            <a:xfrm>
              <a:off x="5306171" y="244595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438" name="object 5438" descr=""/>
            <p:cNvSpPr/>
            <p:nvPr/>
          </p:nvSpPr>
          <p:spPr>
            <a:xfrm>
              <a:off x="5303381" y="2509614"/>
              <a:ext cx="0" cy="36195"/>
            </a:xfrm>
            <a:custGeom>
              <a:avLst/>
              <a:gdLst/>
              <a:ahLst/>
              <a:cxnLst/>
              <a:rect l="l" t="t" r="r" b="b"/>
              <a:pathLst>
                <a:path w="0" h="36194">
                  <a:moveTo>
                    <a:pt x="0" y="35725"/>
                  </a:moveTo>
                  <a:lnTo>
                    <a:pt x="0" y="0"/>
                  </a:lnTo>
                </a:path>
              </a:pathLst>
            </a:custGeom>
            <a:ln w="3175">
              <a:solidFill>
                <a:srgbClr val="565658"/>
              </a:solidFill>
            </a:ln>
          </p:spPr>
          <p:txBody>
            <a:bodyPr wrap="square" lIns="0" tIns="0" rIns="0" bIns="0" rtlCol="0"/>
            <a:lstStyle/>
            <a:p/>
          </p:txBody>
        </p:sp>
        <p:sp>
          <p:nvSpPr>
            <p:cNvPr id="5439" name="object 5439" descr=""/>
            <p:cNvSpPr/>
            <p:nvPr/>
          </p:nvSpPr>
          <p:spPr>
            <a:xfrm>
              <a:off x="5303381" y="2468847"/>
              <a:ext cx="0" cy="36195"/>
            </a:xfrm>
            <a:custGeom>
              <a:avLst/>
              <a:gdLst/>
              <a:ahLst/>
              <a:cxnLst/>
              <a:rect l="l" t="t" r="r" b="b"/>
              <a:pathLst>
                <a:path w="0" h="36194">
                  <a:moveTo>
                    <a:pt x="0" y="35737"/>
                  </a:moveTo>
                  <a:lnTo>
                    <a:pt x="0" y="0"/>
                  </a:lnTo>
                </a:path>
              </a:pathLst>
            </a:custGeom>
            <a:ln w="3175">
              <a:solidFill>
                <a:srgbClr val="565658"/>
              </a:solidFill>
            </a:ln>
          </p:spPr>
          <p:txBody>
            <a:bodyPr wrap="square" lIns="0" tIns="0" rIns="0" bIns="0" rtlCol="0"/>
            <a:lstStyle/>
            <a:p/>
          </p:txBody>
        </p:sp>
        <p:sp>
          <p:nvSpPr>
            <p:cNvPr id="5440" name="object 5440" descr=""/>
            <p:cNvSpPr/>
            <p:nvPr/>
          </p:nvSpPr>
          <p:spPr>
            <a:xfrm>
              <a:off x="5471420" y="2472202"/>
              <a:ext cx="0" cy="70485"/>
            </a:xfrm>
            <a:custGeom>
              <a:avLst/>
              <a:gdLst/>
              <a:ahLst/>
              <a:cxnLst/>
              <a:rect l="l" t="t" r="r" b="b"/>
              <a:pathLst>
                <a:path w="0" h="70485">
                  <a:moveTo>
                    <a:pt x="0" y="0"/>
                  </a:moveTo>
                  <a:lnTo>
                    <a:pt x="0" y="70345"/>
                  </a:lnTo>
                </a:path>
              </a:pathLst>
            </a:custGeom>
            <a:ln w="3175">
              <a:solidFill>
                <a:srgbClr val="565658"/>
              </a:solidFill>
            </a:ln>
          </p:spPr>
          <p:txBody>
            <a:bodyPr wrap="square" lIns="0" tIns="0" rIns="0" bIns="0" rtlCol="0"/>
            <a:lstStyle/>
            <a:p/>
          </p:txBody>
        </p:sp>
        <p:sp>
          <p:nvSpPr>
            <p:cNvPr id="5441" name="object 5441" descr=""/>
            <p:cNvSpPr/>
            <p:nvPr/>
          </p:nvSpPr>
          <p:spPr>
            <a:xfrm>
              <a:off x="5305614" y="2564875"/>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442" name="object 5442" descr=""/>
            <p:cNvSpPr/>
            <p:nvPr/>
          </p:nvSpPr>
          <p:spPr>
            <a:xfrm>
              <a:off x="5303926" y="2466053"/>
              <a:ext cx="635" cy="3175"/>
            </a:xfrm>
            <a:custGeom>
              <a:avLst/>
              <a:gdLst/>
              <a:ahLst/>
              <a:cxnLst/>
              <a:rect l="l" t="t" r="r" b="b"/>
              <a:pathLst>
                <a:path w="635" h="3175">
                  <a:moveTo>
                    <a:pt x="571" y="2794"/>
                  </a:moveTo>
                  <a:lnTo>
                    <a:pt x="0" y="2794"/>
                  </a:lnTo>
                  <a:lnTo>
                    <a:pt x="0" y="0"/>
                  </a:lnTo>
                </a:path>
              </a:pathLst>
            </a:custGeom>
            <a:ln w="3175">
              <a:solidFill>
                <a:srgbClr val="565658"/>
              </a:solidFill>
            </a:ln>
          </p:spPr>
          <p:txBody>
            <a:bodyPr wrap="square" lIns="0" tIns="0" rIns="0" bIns="0" rtlCol="0"/>
            <a:lstStyle/>
            <a:p/>
          </p:txBody>
        </p:sp>
        <p:sp>
          <p:nvSpPr>
            <p:cNvPr id="5443" name="object 5443" descr=""/>
            <p:cNvSpPr/>
            <p:nvPr/>
          </p:nvSpPr>
          <p:spPr>
            <a:xfrm>
              <a:off x="5306171" y="2564879"/>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5444" name="object 5444" descr=""/>
            <p:cNvSpPr/>
            <p:nvPr/>
          </p:nvSpPr>
          <p:spPr>
            <a:xfrm>
              <a:off x="5418382" y="2471642"/>
              <a:ext cx="5080" cy="1270"/>
            </a:xfrm>
            <a:custGeom>
              <a:avLst/>
              <a:gdLst/>
              <a:ahLst/>
              <a:cxnLst/>
              <a:rect l="l" t="t" r="r" b="b"/>
              <a:pathLst>
                <a:path w="5079" h="1269">
                  <a:moveTo>
                    <a:pt x="5029" y="1117"/>
                  </a:moveTo>
                  <a:lnTo>
                    <a:pt x="0" y="0"/>
                  </a:lnTo>
                </a:path>
              </a:pathLst>
            </a:custGeom>
            <a:ln w="3175">
              <a:solidFill>
                <a:srgbClr val="565658"/>
              </a:solidFill>
            </a:ln>
          </p:spPr>
          <p:txBody>
            <a:bodyPr wrap="square" lIns="0" tIns="0" rIns="0" bIns="0" rtlCol="0"/>
            <a:lstStyle/>
            <a:p/>
          </p:txBody>
        </p:sp>
        <p:sp>
          <p:nvSpPr>
            <p:cNvPr id="5445" name="object 5445" descr=""/>
            <p:cNvSpPr/>
            <p:nvPr/>
          </p:nvSpPr>
          <p:spPr>
            <a:xfrm>
              <a:off x="5303926" y="2545339"/>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446" name="object 5446" descr=""/>
            <p:cNvSpPr/>
            <p:nvPr/>
          </p:nvSpPr>
          <p:spPr>
            <a:xfrm>
              <a:off x="5306171" y="2568227"/>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447" name="object 5447" descr=""/>
            <p:cNvSpPr/>
            <p:nvPr/>
          </p:nvSpPr>
          <p:spPr>
            <a:xfrm>
              <a:off x="5306171" y="2449314"/>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448" name="object 5448" descr=""/>
            <p:cNvSpPr/>
            <p:nvPr/>
          </p:nvSpPr>
          <p:spPr>
            <a:xfrm>
              <a:off x="5303926" y="2545339"/>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5449" name="object 5449" descr=""/>
            <p:cNvSpPr/>
            <p:nvPr/>
          </p:nvSpPr>
          <p:spPr>
            <a:xfrm>
              <a:off x="5303926" y="2468847"/>
              <a:ext cx="0" cy="36195"/>
            </a:xfrm>
            <a:custGeom>
              <a:avLst/>
              <a:gdLst/>
              <a:ahLst/>
              <a:cxnLst/>
              <a:rect l="l" t="t" r="r" b="b"/>
              <a:pathLst>
                <a:path w="0" h="36194">
                  <a:moveTo>
                    <a:pt x="0" y="0"/>
                  </a:moveTo>
                  <a:lnTo>
                    <a:pt x="0" y="35737"/>
                  </a:lnTo>
                </a:path>
              </a:pathLst>
            </a:custGeom>
            <a:ln w="3175">
              <a:solidFill>
                <a:srgbClr val="565658"/>
              </a:solidFill>
            </a:ln>
          </p:spPr>
          <p:txBody>
            <a:bodyPr wrap="square" lIns="0" tIns="0" rIns="0" bIns="0" rtlCol="0"/>
            <a:lstStyle/>
            <a:p/>
          </p:txBody>
        </p:sp>
        <p:sp>
          <p:nvSpPr>
            <p:cNvPr id="5450" name="object 5450" descr=""/>
            <p:cNvSpPr/>
            <p:nvPr/>
          </p:nvSpPr>
          <p:spPr>
            <a:xfrm>
              <a:off x="5303926" y="2509608"/>
              <a:ext cx="0" cy="36195"/>
            </a:xfrm>
            <a:custGeom>
              <a:avLst/>
              <a:gdLst/>
              <a:ahLst/>
              <a:cxnLst/>
              <a:rect l="l" t="t" r="r" b="b"/>
              <a:pathLst>
                <a:path w="0" h="36194">
                  <a:moveTo>
                    <a:pt x="0" y="0"/>
                  </a:moveTo>
                  <a:lnTo>
                    <a:pt x="0" y="35725"/>
                  </a:lnTo>
                </a:path>
              </a:pathLst>
            </a:custGeom>
            <a:ln w="3175">
              <a:solidFill>
                <a:srgbClr val="565658"/>
              </a:solidFill>
            </a:ln>
          </p:spPr>
          <p:txBody>
            <a:bodyPr wrap="square" lIns="0" tIns="0" rIns="0" bIns="0" rtlCol="0"/>
            <a:lstStyle/>
            <a:p/>
          </p:txBody>
        </p:sp>
        <p:sp>
          <p:nvSpPr>
            <p:cNvPr id="5451" name="object 5451" descr=""/>
            <p:cNvSpPr/>
            <p:nvPr/>
          </p:nvSpPr>
          <p:spPr>
            <a:xfrm>
              <a:off x="5303926" y="2548129"/>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5452" name="object 5452" descr=""/>
            <p:cNvSpPr/>
            <p:nvPr/>
          </p:nvSpPr>
          <p:spPr>
            <a:xfrm>
              <a:off x="5426759" y="2463266"/>
              <a:ext cx="1905" cy="5080"/>
            </a:xfrm>
            <a:custGeom>
              <a:avLst/>
              <a:gdLst/>
              <a:ahLst/>
              <a:cxnLst/>
              <a:rect l="l" t="t" r="r" b="b"/>
              <a:pathLst>
                <a:path w="1904" h="5080">
                  <a:moveTo>
                    <a:pt x="0" y="0"/>
                  </a:moveTo>
                  <a:lnTo>
                    <a:pt x="1676" y="5029"/>
                  </a:lnTo>
                </a:path>
              </a:pathLst>
            </a:custGeom>
            <a:ln w="3175">
              <a:solidFill>
                <a:srgbClr val="565658"/>
              </a:solidFill>
            </a:ln>
          </p:spPr>
          <p:txBody>
            <a:bodyPr wrap="square" lIns="0" tIns="0" rIns="0" bIns="0" rtlCol="0"/>
            <a:lstStyle/>
            <a:p/>
          </p:txBody>
        </p:sp>
        <p:sp>
          <p:nvSpPr>
            <p:cNvPr id="5453" name="object 5453" descr=""/>
            <p:cNvSpPr/>
            <p:nvPr/>
          </p:nvSpPr>
          <p:spPr>
            <a:xfrm>
              <a:off x="5426758" y="2545896"/>
              <a:ext cx="1905" cy="5080"/>
            </a:xfrm>
            <a:custGeom>
              <a:avLst/>
              <a:gdLst/>
              <a:ahLst/>
              <a:cxnLst/>
              <a:rect l="l" t="t" r="r" b="b"/>
              <a:pathLst>
                <a:path w="1904" h="5080">
                  <a:moveTo>
                    <a:pt x="1676" y="0"/>
                  </a:moveTo>
                  <a:lnTo>
                    <a:pt x="0" y="5029"/>
                  </a:lnTo>
                </a:path>
              </a:pathLst>
            </a:custGeom>
            <a:ln w="3175">
              <a:solidFill>
                <a:srgbClr val="565658"/>
              </a:solidFill>
            </a:ln>
          </p:spPr>
          <p:txBody>
            <a:bodyPr wrap="square" lIns="0" tIns="0" rIns="0" bIns="0" rtlCol="0"/>
            <a:lstStyle/>
            <a:p/>
          </p:txBody>
        </p:sp>
        <p:sp>
          <p:nvSpPr>
            <p:cNvPr id="5454" name="object 5454" descr=""/>
            <p:cNvSpPr/>
            <p:nvPr/>
          </p:nvSpPr>
          <p:spPr>
            <a:xfrm>
              <a:off x="5308404" y="2564874"/>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5455" name="object 5455" descr=""/>
            <p:cNvSpPr/>
            <p:nvPr/>
          </p:nvSpPr>
          <p:spPr>
            <a:xfrm>
              <a:off x="5303381" y="2468847"/>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5456" name="object 5456" descr=""/>
            <p:cNvSpPr/>
            <p:nvPr/>
          </p:nvSpPr>
          <p:spPr>
            <a:xfrm>
              <a:off x="5434573" y="2457682"/>
              <a:ext cx="0" cy="99060"/>
            </a:xfrm>
            <a:custGeom>
              <a:avLst/>
              <a:gdLst/>
              <a:ahLst/>
              <a:cxnLst/>
              <a:rect l="l" t="t" r="r" b="b"/>
              <a:pathLst>
                <a:path w="0" h="99060">
                  <a:moveTo>
                    <a:pt x="0" y="98818"/>
                  </a:moveTo>
                  <a:lnTo>
                    <a:pt x="0" y="0"/>
                  </a:lnTo>
                </a:path>
              </a:pathLst>
            </a:custGeom>
            <a:ln w="3175">
              <a:solidFill>
                <a:srgbClr val="565658"/>
              </a:solidFill>
            </a:ln>
          </p:spPr>
          <p:txBody>
            <a:bodyPr wrap="square" lIns="0" tIns="0" rIns="0" bIns="0" rtlCol="0"/>
            <a:lstStyle/>
            <a:p/>
          </p:txBody>
        </p:sp>
        <p:sp>
          <p:nvSpPr>
            <p:cNvPr id="5457" name="object 5457" descr=""/>
            <p:cNvSpPr/>
            <p:nvPr/>
          </p:nvSpPr>
          <p:spPr>
            <a:xfrm>
              <a:off x="5306171" y="2445959"/>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5458" name="object 5458" descr=""/>
            <p:cNvSpPr/>
            <p:nvPr/>
          </p:nvSpPr>
          <p:spPr>
            <a:xfrm>
              <a:off x="5304498" y="2545335"/>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459" name="object 5459" descr=""/>
            <p:cNvSpPr/>
            <p:nvPr/>
          </p:nvSpPr>
          <p:spPr>
            <a:xfrm>
              <a:off x="5305614" y="2446513"/>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5460" name="object 5460" descr=""/>
            <p:cNvSpPr/>
            <p:nvPr/>
          </p:nvSpPr>
          <p:spPr>
            <a:xfrm>
              <a:off x="5304498" y="2509614"/>
              <a:ext cx="0" cy="36195"/>
            </a:xfrm>
            <a:custGeom>
              <a:avLst/>
              <a:gdLst/>
              <a:ahLst/>
              <a:cxnLst/>
              <a:rect l="l" t="t" r="r" b="b"/>
              <a:pathLst>
                <a:path w="0" h="36194">
                  <a:moveTo>
                    <a:pt x="0" y="35725"/>
                  </a:moveTo>
                  <a:lnTo>
                    <a:pt x="0" y="0"/>
                  </a:lnTo>
                </a:path>
              </a:pathLst>
            </a:custGeom>
            <a:ln w="3175">
              <a:solidFill>
                <a:srgbClr val="565658"/>
              </a:solidFill>
            </a:ln>
          </p:spPr>
          <p:txBody>
            <a:bodyPr wrap="square" lIns="0" tIns="0" rIns="0" bIns="0" rtlCol="0"/>
            <a:lstStyle/>
            <a:p/>
          </p:txBody>
        </p:sp>
        <p:sp>
          <p:nvSpPr>
            <p:cNvPr id="5461" name="object 5461" descr=""/>
            <p:cNvSpPr/>
            <p:nvPr/>
          </p:nvSpPr>
          <p:spPr>
            <a:xfrm>
              <a:off x="5304498" y="2468847"/>
              <a:ext cx="0" cy="36195"/>
            </a:xfrm>
            <a:custGeom>
              <a:avLst/>
              <a:gdLst/>
              <a:ahLst/>
              <a:cxnLst/>
              <a:rect l="l" t="t" r="r" b="b"/>
              <a:pathLst>
                <a:path w="0" h="36194">
                  <a:moveTo>
                    <a:pt x="0" y="35737"/>
                  </a:moveTo>
                  <a:lnTo>
                    <a:pt x="0" y="0"/>
                  </a:lnTo>
                </a:path>
              </a:pathLst>
            </a:custGeom>
            <a:ln w="3175">
              <a:solidFill>
                <a:srgbClr val="565658"/>
              </a:solidFill>
            </a:ln>
          </p:spPr>
          <p:txBody>
            <a:bodyPr wrap="square" lIns="0" tIns="0" rIns="0" bIns="0" rtlCol="0"/>
            <a:lstStyle/>
            <a:p/>
          </p:txBody>
        </p:sp>
        <p:sp>
          <p:nvSpPr>
            <p:cNvPr id="5462" name="object 5462" descr=""/>
            <p:cNvSpPr/>
            <p:nvPr/>
          </p:nvSpPr>
          <p:spPr>
            <a:xfrm>
              <a:off x="5418387" y="2541431"/>
              <a:ext cx="5080" cy="1270"/>
            </a:xfrm>
            <a:custGeom>
              <a:avLst/>
              <a:gdLst/>
              <a:ahLst/>
              <a:cxnLst/>
              <a:rect l="l" t="t" r="r" b="b"/>
              <a:pathLst>
                <a:path w="5079" h="1269">
                  <a:moveTo>
                    <a:pt x="0" y="1117"/>
                  </a:moveTo>
                  <a:lnTo>
                    <a:pt x="5029" y="0"/>
                  </a:lnTo>
                </a:path>
              </a:pathLst>
            </a:custGeom>
            <a:ln w="3175">
              <a:solidFill>
                <a:srgbClr val="565658"/>
              </a:solidFill>
            </a:ln>
          </p:spPr>
          <p:txBody>
            <a:bodyPr wrap="square" lIns="0" tIns="0" rIns="0" bIns="0" rtlCol="0"/>
            <a:lstStyle/>
            <a:p/>
          </p:txBody>
        </p:sp>
        <p:sp>
          <p:nvSpPr>
            <p:cNvPr id="5463" name="object 5463" descr=""/>
            <p:cNvSpPr/>
            <p:nvPr/>
          </p:nvSpPr>
          <p:spPr>
            <a:xfrm>
              <a:off x="5303381" y="2545335"/>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464" name="object 5464" descr=""/>
            <p:cNvSpPr/>
            <p:nvPr/>
          </p:nvSpPr>
          <p:spPr>
            <a:xfrm>
              <a:off x="5304498" y="2466053"/>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465" name="object 5465" descr=""/>
            <p:cNvSpPr/>
            <p:nvPr/>
          </p:nvSpPr>
          <p:spPr>
            <a:xfrm>
              <a:off x="5303381" y="2545339"/>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5466" name="object 5466" descr=""/>
            <p:cNvSpPr/>
            <p:nvPr/>
          </p:nvSpPr>
          <p:spPr>
            <a:xfrm>
              <a:off x="5306171" y="2449314"/>
              <a:ext cx="0" cy="15240"/>
            </a:xfrm>
            <a:custGeom>
              <a:avLst/>
              <a:gdLst/>
              <a:ahLst/>
              <a:cxnLst/>
              <a:rect l="l" t="t" r="r" b="b"/>
              <a:pathLst>
                <a:path w="0" h="15239">
                  <a:moveTo>
                    <a:pt x="0" y="0"/>
                  </a:moveTo>
                  <a:lnTo>
                    <a:pt x="0" y="15074"/>
                  </a:lnTo>
                </a:path>
              </a:pathLst>
            </a:custGeom>
            <a:ln w="3175">
              <a:solidFill>
                <a:srgbClr val="565658"/>
              </a:solidFill>
            </a:ln>
          </p:spPr>
          <p:txBody>
            <a:bodyPr wrap="square" lIns="0" tIns="0" rIns="0" bIns="0" rtlCol="0"/>
            <a:lstStyle/>
            <a:p/>
          </p:txBody>
        </p:sp>
        <p:sp>
          <p:nvSpPr>
            <p:cNvPr id="5467" name="object 5467" descr=""/>
            <p:cNvSpPr/>
            <p:nvPr/>
          </p:nvSpPr>
          <p:spPr>
            <a:xfrm>
              <a:off x="5303381" y="2466053"/>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468" name="object 5468" descr=""/>
            <p:cNvSpPr/>
            <p:nvPr/>
          </p:nvSpPr>
          <p:spPr>
            <a:xfrm>
              <a:off x="5305614" y="2449865"/>
              <a:ext cx="0" cy="15240"/>
            </a:xfrm>
            <a:custGeom>
              <a:avLst/>
              <a:gdLst/>
              <a:ahLst/>
              <a:cxnLst/>
              <a:rect l="l" t="t" r="r" b="b"/>
              <a:pathLst>
                <a:path w="0" h="15239">
                  <a:moveTo>
                    <a:pt x="0" y="15074"/>
                  </a:moveTo>
                  <a:lnTo>
                    <a:pt x="0" y="0"/>
                  </a:lnTo>
                </a:path>
              </a:pathLst>
            </a:custGeom>
            <a:ln w="3175">
              <a:solidFill>
                <a:srgbClr val="565658"/>
              </a:solidFill>
            </a:ln>
          </p:spPr>
          <p:txBody>
            <a:bodyPr wrap="square" lIns="0" tIns="0" rIns="0" bIns="0" rtlCol="0"/>
            <a:lstStyle/>
            <a:p/>
          </p:txBody>
        </p:sp>
        <p:sp>
          <p:nvSpPr>
            <p:cNvPr id="5469" name="object 5469" descr=""/>
            <p:cNvSpPr/>
            <p:nvPr/>
          </p:nvSpPr>
          <p:spPr>
            <a:xfrm>
              <a:off x="5303926" y="2466057"/>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5470" name="object 5470" descr=""/>
            <p:cNvSpPr/>
            <p:nvPr/>
          </p:nvSpPr>
          <p:spPr>
            <a:xfrm>
              <a:off x="5308404" y="2445961"/>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5471" name="object 5471" descr=""/>
            <p:cNvSpPr/>
            <p:nvPr/>
          </p:nvSpPr>
          <p:spPr>
            <a:xfrm>
              <a:off x="6121835" y="2478899"/>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5472" name="object 5472" descr=""/>
            <p:cNvSpPr/>
            <p:nvPr/>
          </p:nvSpPr>
          <p:spPr>
            <a:xfrm>
              <a:off x="6077733" y="247834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473" name="object 5473" descr=""/>
            <p:cNvSpPr/>
            <p:nvPr/>
          </p:nvSpPr>
          <p:spPr>
            <a:xfrm>
              <a:off x="6087788" y="2478899"/>
              <a:ext cx="33655" cy="0"/>
            </a:xfrm>
            <a:custGeom>
              <a:avLst/>
              <a:gdLst/>
              <a:ahLst/>
              <a:cxnLst/>
              <a:rect l="l" t="t" r="r" b="b"/>
              <a:pathLst>
                <a:path w="33654" h="0">
                  <a:moveTo>
                    <a:pt x="33502" y="0"/>
                  </a:moveTo>
                  <a:lnTo>
                    <a:pt x="0" y="0"/>
                  </a:lnTo>
                </a:path>
              </a:pathLst>
            </a:custGeom>
            <a:ln w="3175">
              <a:solidFill>
                <a:srgbClr val="565658"/>
              </a:solidFill>
            </a:ln>
          </p:spPr>
          <p:txBody>
            <a:bodyPr wrap="square" lIns="0" tIns="0" rIns="0" bIns="0" rtlCol="0"/>
            <a:lstStyle/>
            <a:p/>
          </p:txBody>
        </p:sp>
        <p:sp>
          <p:nvSpPr>
            <p:cNvPr id="5474" name="object 5474" descr=""/>
            <p:cNvSpPr/>
            <p:nvPr/>
          </p:nvSpPr>
          <p:spPr>
            <a:xfrm>
              <a:off x="6081640" y="248616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475" name="object 5475" descr=""/>
            <p:cNvSpPr/>
            <p:nvPr/>
          </p:nvSpPr>
          <p:spPr>
            <a:xfrm>
              <a:off x="6087792" y="247834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476" name="object 5476" descr=""/>
            <p:cNvSpPr/>
            <p:nvPr/>
          </p:nvSpPr>
          <p:spPr>
            <a:xfrm>
              <a:off x="6121290" y="2477784"/>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477" name="object 5477" descr=""/>
            <p:cNvSpPr/>
            <p:nvPr/>
          </p:nvSpPr>
          <p:spPr>
            <a:xfrm>
              <a:off x="6078291" y="248616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478" name="object 5478" descr=""/>
            <p:cNvSpPr/>
            <p:nvPr/>
          </p:nvSpPr>
          <p:spPr>
            <a:xfrm>
              <a:off x="6081641" y="2478338"/>
              <a:ext cx="635" cy="8255"/>
            </a:xfrm>
            <a:custGeom>
              <a:avLst/>
              <a:gdLst/>
              <a:ahLst/>
              <a:cxnLst/>
              <a:rect l="l" t="t" r="r" b="b"/>
              <a:pathLst>
                <a:path w="635" h="8255">
                  <a:moveTo>
                    <a:pt x="0" y="7823"/>
                  </a:moveTo>
                  <a:lnTo>
                    <a:pt x="558" y="7823"/>
                  </a:lnTo>
                  <a:lnTo>
                    <a:pt x="558" y="0"/>
                  </a:lnTo>
                </a:path>
              </a:pathLst>
            </a:custGeom>
            <a:ln w="3175">
              <a:solidFill>
                <a:srgbClr val="565658"/>
              </a:solidFill>
            </a:ln>
          </p:spPr>
          <p:txBody>
            <a:bodyPr wrap="square" lIns="0" tIns="0" rIns="0" bIns="0" rtlCol="0"/>
            <a:lstStyle/>
            <a:p/>
          </p:txBody>
        </p:sp>
        <p:sp>
          <p:nvSpPr>
            <p:cNvPr id="5479" name="object 5479" descr=""/>
            <p:cNvSpPr/>
            <p:nvPr/>
          </p:nvSpPr>
          <p:spPr>
            <a:xfrm>
              <a:off x="6078849" y="2478341"/>
              <a:ext cx="3175" cy="8255"/>
            </a:xfrm>
            <a:custGeom>
              <a:avLst/>
              <a:gdLst/>
              <a:ahLst/>
              <a:cxnLst/>
              <a:rect l="l" t="t" r="r" b="b"/>
              <a:pathLst>
                <a:path w="3175" h="8255">
                  <a:moveTo>
                    <a:pt x="0" y="0"/>
                  </a:moveTo>
                  <a:lnTo>
                    <a:pt x="0" y="7823"/>
                  </a:lnTo>
                  <a:lnTo>
                    <a:pt x="2794" y="7823"/>
                  </a:lnTo>
                  <a:lnTo>
                    <a:pt x="0" y="7823"/>
                  </a:lnTo>
                </a:path>
              </a:pathLst>
            </a:custGeom>
            <a:ln w="3175">
              <a:solidFill>
                <a:srgbClr val="565658"/>
              </a:solidFill>
            </a:ln>
          </p:spPr>
          <p:txBody>
            <a:bodyPr wrap="square" lIns="0" tIns="0" rIns="0" bIns="0" rtlCol="0"/>
            <a:lstStyle/>
            <a:p/>
          </p:txBody>
        </p:sp>
        <p:sp>
          <p:nvSpPr>
            <p:cNvPr id="5480" name="object 5480" descr=""/>
            <p:cNvSpPr/>
            <p:nvPr/>
          </p:nvSpPr>
          <p:spPr>
            <a:xfrm>
              <a:off x="6121290" y="2478899"/>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5481" name="object 5481" descr=""/>
            <p:cNvSpPr/>
            <p:nvPr/>
          </p:nvSpPr>
          <p:spPr>
            <a:xfrm>
              <a:off x="6086118" y="247834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482" name="object 5482" descr=""/>
            <p:cNvSpPr/>
            <p:nvPr/>
          </p:nvSpPr>
          <p:spPr>
            <a:xfrm>
              <a:off x="6125197" y="2476668"/>
              <a:ext cx="32384" cy="0"/>
            </a:xfrm>
            <a:custGeom>
              <a:avLst/>
              <a:gdLst/>
              <a:ahLst/>
              <a:cxnLst/>
              <a:rect l="l" t="t" r="r" b="b"/>
              <a:pathLst>
                <a:path w="32385" h="0">
                  <a:moveTo>
                    <a:pt x="0" y="0"/>
                  </a:moveTo>
                  <a:lnTo>
                    <a:pt x="31826" y="0"/>
                  </a:lnTo>
                </a:path>
              </a:pathLst>
            </a:custGeom>
            <a:ln w="3175">
              <a:solidFill>
                <a:srgbClr val="565658"/>
              </a:solidFill>
            </a:ln>
          </p:spPr>
          <p:txBody>
            <a:bodyPr wrap="square" lIns="0" tIns="0" rIns="0" bIns="0" rtlCol="0"/>
            <a:lstStyle/>
            <a:p/>
          </p:txBody>
        </p:sp>
        <p:sp>
          <p:nvSpPr>
            <p:cNvPr id="5483" name="object 5483" descr=""/>
            <p:cNvSpPr/>
            <p:nvPr/>
          </p:nvSpPr>
          <p:spPr>
            <a:xfrm>
              <a:off x="6125197" y="2476109"/>
              <a:ext cx="32384" cy="0"/>
            </a:xfrm>
            <a:custGeom>
              <a:avLst/>
              <a:gdLst/>
              <a:ahLst/>
              <a:cxnLst/>
              <a:rect l="l" t="t" r="r" b="b"/>
              <a:pathLst>
                <a:path w="32385" h="0">
                  <a:moveTo>
                    <a:pt x="0" y="0"/>
                  </a:moveTo>
                  <a:lnTo>
                    <a:pt x="31826" y="0"/>
                  </a:lnTo>
                </a:path>
              </a:pathLst>
            </a:custGeom>
            <a:ln w="3175">
              <a:solidFill>
                <a:srgbClr val="565658"/>
              </a:solidFill>
            </a:ln>
          </p:spPr>
          <p:txBody>
            <a:bodyPr wrap="square" lIns="0" tIns="0" rIns="0" bIns="0" rtlCol="0"/>
            <a:lstStyle/>
            <a:p/>
          </p:txBody>
        </p:sp>
        <p:sp>
          <p:nvSpPr>
            <p:cNvPr id="5484" name="object 5484" descr=""/>
            <p:cNvSpPr/>
            <p:nvPr/>
          </p:nvSpPr>
          <p:spPr>
            <a:xfrm>
              <a:off x="6087794" y="2478341"/>
              <a:ext cx="29209" cy="0"/>
            </a:xfrm>
            <a:custGeom>
              <a:avLst/>
              <a:gdLst/>
              <a:ahLst/>
              <a:cxnLst/>
              <a:rect l="l" t="t" r="r" b="b"/>
              <a:pathLst>
                <a:path w="29210" h="0">
                  <a:moveTo>
                    <a:pt x="29032" y="0"/>
                  </a:moveTo>
                  <a:lnTo>
                    <a:pt x="0" y="0"/>
                  </a:lnTo>
                </a:path>
              </a:pathLst>
            </a:custGeom>
            <a:ln w="3175">
              <a:solidFill>
                <a:srgbClr val="565658"/>
              </a:solidFill>
            </a:ln>
          </p:spPr>
          <p:txBody>
            <a:bodyPr wrap="square" lIns="0" tIns="0" rIns="0" bIns="0" rtlCol="0"/>
            <a:lstStyle/>
            <a:p/>
          </p:txBody>
        </p:sp>
        <p:sp>
          <p:nvSpPr>
            <p:cNvPr id="5485" name="object 5485" descr=""/>
            <p:cNvSpPr/>
            <p:nvPr/>
          </p:nvSpPr>
          <p:spPr>
            <a:xfrm>
              <a:off x="6125196" y="2467737"/>
              <a:ext cx="32384" cy="0"/>
            </a:xfrm>
            <a:custGeom>
              <a:avLst/>
              <a:gdLst/>
              <a:ahLst/>
              <a:cxnLst/>
              <a:rect l="l" t="t" r="r" b="b"/>
              <a:pathLst>
                <a:path w="32385" h="0">
                  <a:moveTo>
                    <a:pt x="31826" y="0"/>
                  </a:moveTo>
                  <a:lnTo>
                    <a:pt x="0" y="0"/>
                  </a:lnTo>
                </a:path>
              </a:pathLst>
            </a:custGeom>
            <a:ln w="3175">
              <a:solidFill>
                <a:srgbClr val="565658"/>
              </a:solidFill>
            </a:ln>
          </p:spPr>
          <p:txBody>
            <a:bodyPr wrap="square" lIns="0" tIns="0" rIns="0" bIns="0" rtlCol="0"/>
            <a:lstStyle/>
            <a:p/>
          </p:txBody>
        </p:sp>
        <p:sp>
          <p:nvSpPr>
            <p:cNvPr id="5486" name="object 5486" descr=""/>
            <p:cNvSpPr/>
            <p:nvPr/>
          </p:nvSpPr>
          <p:spPr>
            <a:xfrm>
              <a:off x="6049269" y="2538636"/>
              <a:ext cx="12065" cy="0"/>
            </a:xfrm>
            <a:custGeom>
              <a:avLst/>
              <a:gdLst/>
              <a:ahLst/>
              <a:cxnLst/>
              <a:rect l="l" t="t" r="r" b="b"/>
              <a:pathLst>
                <a:path w="12064" h="0">
                  <a:moveTo>
                    <a:pt x="11722" y="0"/>
                  </a:moveTo>
                  <a:lnTo>
                    <a:pt x="0" y="0"/>
                  </a:lnTo>
                </a:path>
              </a:pathLst>
            </a:custGeom>
            <a:ln w="3175">
              <a:solidFill>
                <a:srgbClr val="565658"/>
              </a:solidFill>
            </a:ln>
          </p:spPr>
          <p:txBody>
            <a:bodyPr wrap="square" lIns="0" tIns="0" rIns="0" bIns="0" rtlCol="0"/>
            <a:lstStyle/>
            <a:p/>
          </p:txBody>
        </p:sp>
        <p:sp>
          <p:nvSpPr>
            <p:cNvPr id="5487" name="object 5487" descr=""/>
            <p:cNvSpPr/>
            <p:nvPr/>
          </p:nvSpPr>
          <p:spPr>
            <a:xfrm>
              <a:off x="6084562" y="247734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488" name="object 5488" descr=""/>
            <p:cNvSpPr/>
            <p:nvPr/>
          </p:nvSpPr>
          <p:spPr>
            <a:xfrm>
              <a:off x="6085548" y="2478896"/>
              <a:ext cx="0" cy="7620"/>
            </a:xfrm>
            <a:custGeom>
              <a:avLst/>
              <a:gdLst/>
              <a:ahLst/>
              <a:cxnLst/>
              <a:rect l="l" t="t" r="r" b="b"/>
              <a:pathLst>
                <a:path w="0" h="7619">
                  <a:moveTo>
                    <a:pt x="0" y="7264"/>
                  </a:moveTo>
                  <a:lnTo>
                    <a:pt x="0" y="0"/>
                  </a:lnTo>
                </a:path>
              </a:pathLst>
            </a:custGeom>
            <a:ln w="3175">
              <a:solidFill>
                <a:srgbClr val="565658"/>
              </a:solidFill>
            </a:ln>
          </p:spPr>
          <p:txBody>
            <a:bodyPr wrap="square" lIns="0" tIns="0" rIns="0" bIns="0" rtlCol="0"/>
            <a:lstStyle/>
            <a:p/>
          </p:txBody>
        </p:sp>
        <p:sp>
          <p:nvSpPr>
            <p:cNvPr id="5489" name="object 5489" descr=""/>
            <p:cNvSpPr/>
            <p:nvPr/>
          </p:nvSpPr>
          <p:spPr>
            <a:xfrm>
              <a:off x="5912604" y="253708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490" name="object 5490" descr=""/>
            <p:cNvSpPr/>
            <p:nvPr/>
          </p:nvSpPr>
          <p:spPr>
            <a:xfrm>
              <a:off x="6078292" y="2478338"/>
              <a:ext cx="0" cy="8255"/>
            </a:xfrm>
            <a:custGeom>
              <a:avLst/>
              <a:gdLst/>
              <a:ahLst/>
              <a:cxnLst/>
              <a:rect l="l" t="t" r="r" b="b"/>
              <a:pathLst>
                <a:path w="0" h="8255">
                  <a:moveTo>
                    <a:pt x="0" y="7823"/>
                  </a:moveTo>
                  <a:lnTo>
                    <a:pt x="0" y="0"/>
                  </a:lnTo>
                </a:path>
              </a:pathLst>
            </a:custGeom>
            <a:ln w="3175">
              <a:solidFill>
                <a:srgbClr val="565658"/>
              </a:solidFill>
            </a:ln>
          </p:spPr>
          <p:txBody>
            <a:bodyPr wrap="square" lIns="0" tIns="0" rIns="0" bIns="0" rtlCol="0"/>
            <a:lstStyle/>
            <a:p/>
          </p:txBody>
        </p:sp>
        <p:sp>
          <p:nvSpPr>
            <p:cNvPr id="5491" name="object 5491" descr=""/>
            <p:cNvSpPr/>
            <p:nvPr/>
          </p:nvSpPr>
          <p:spPr>
            <a:xfrm>
              <a:off x="6081641" y="2478338"/>
              <a:ext cx="635" cy="8255"/>
            </a:xfrm>
            <a:custGeom>
              <a:avLst/>
              <a:gdLst/>
              <a:ahLst/>
              <a:cxnLst/>
              <a:rect l="l" t="t" r="r" b="b"/>
              <a:pathLst>
                <a:path w="635" h="8255">
                  <a:moveTo>
                    <a:pt x="0" y="7823"/>
                  </a:moveTo>
                  <a:lnTo>
                    <a:pt x="0" y="0"/>
                  </a:lnTo>
                  <a:lnTo>
                    <a:pt x="558" y="0"/>
                  </a:lnTo>
                </a:path>
              </a:pathLst>
            </a:custGeom>
            <a:ln w="3175">
              <a:solidFill>
                <a:srgbClr val="565658"/>
              </a:solidFill>
            </a:ln>
          </p:spPr>
          <p:txBody>
            <a:bodyPr wrap="square" lIns="0" tIns="0" rIns="0" bIns="0" rtlCol="0"/>
            <a:lstStyle/>
            <a:p/>
          </p:txBody>
        </p:sp>
        <p:sp>
          <p:nvSpPr>
            <p:cNvPr id="5492" name="object 5492" descr=""/>
            <p:cNvSpPr/>
            <p:nvPr/>
          </p:nvSpPr>
          <p:spPr>
            <a:xfrm>
              <a:off x="6078291" y="247834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493" name="object 5493" descr=""/>
            <p:cNvSpPr/>
            <p:nvPr/>
          </p:nvSpPr>
          <p:spPr>
            <a:xfrm>
              <a:off x="6077733" y="248616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494" name="object 5494" descr=""/>
            <p:cNvSpPr/>
            <p:nvPr/>
          </p:nvSpPr>
          <p:spPr>
            <a:xfrm>
              <a:off x="6122962" y="2477781"/>
              <a:ext cx="33655" cy="1270"/>
            </a:xfrm>
            <a:custGeom>
              <a:avLst/>
              <a:gdLst/>
              <a:ahLst/>
              <a:cxnLst/>
              <a:rect l="l" t="t" r="r" b="b"/>
              <a:pathLst>
                <a:path w="33654" h="1269">
                  <a:moveTo>
                    <a:pt x="33502" y="1117"/>
                  </a:moveTo>
                  <a:lnTo>
                    <a:pt x="0" y="1117"/>
                  </a:lnTo>
                  <a:lnTo>
                    <a:pt x="0" y="0"/>
                  </a:lnTo>
                </a:path>
              </a:pathLst>
            </a:custGeom>
            <a:ln w="3175">
              <a:solidFill>
                <a:srgbClr val="565658"/>
              </a:solidFill>
            </a:ln>
          </p:spPr>
          <p:txBody>
            <a:bodyPr wrap="square" lIns="0" tIns="0" rIns="0" bIns="0" rtlCol="0"/>
            <a:lstStyle/>
            <a:p/>
          </p:txBody>
        </p:sp>
        <p:sp>
          <p:nvSpPr>
            <p:cNvPr id="5495" name="object 5495" descr=""/>
            <p:cNvSpPr/>
            <p:nvPr/>
          </p:nvSpPr>
          <p:spPr>
            <a:xfrm>
              <a:off x="6125197" y="2477784"/>
              <a:ext cx="31750" cy="0"/>
            </a:xfrm>
            <a:custGeom>
              <a:avLst/>
              <a:gdLst/>
              <a:ahLst/>
              <a:cxnLst/>
              <a:rect l="l" t="t" r="r" b="b"/>
              <a:pathLst>
                <a:path w="31750" h="0">
                  <a:moveTo>
                    <a:pt x="31267" y="0"/>
                  </a:moveTo>
                  <a:lnTo>
                    <a:pt x="0" y="0"/>
                  </a:lnTo>
                </a:path>
              </a:pathLst>
            </a:custGeom>
            <a:ln w="3175">
              <a:solidFill>
                <a:srgbClr val="565658"/>
              </a:solidFill>
            </a:ln>
          </p:spPr>
          <p:txBody>
            <a:bodyPr wrap="square" lIns="0" tIns="0" rIns="0" bIns="0" rtlCol="0"/>
            <a:lstStyle/>
            <a:p/>
          </p:txBody>
        </p:sp>
        <p:sp>
          <p:nvSpPr>
            <p:cNvPr id="5496" name="object 5496" descr=""/>
            <p:cNvSpPr/>
            <p:nvPr/>
          </p:nvSpPr>
          <p:spPr>
            <a:xfrm>
              <a:off x="6082193" y="2478341"/>
              <a:ext cx="4445" cy="0"/>
            </a:xfrm>
            <a:custGeom>
              <a:avLst/>
              <a:gdLst/>
              <a:ahLst/>
              <a:cxnLst/>
              <a:rect l="l" t="t" r="r" b="b"/>
              <a:pathLst>
                <a:path w="4445" h="0">
                  <a:moveTo>
                    <a:pt x="3924" y="0"/>
                  </a:moveTo>
                  <a:lnTo>
                    <a:pt x="0" y="0"/>
                  </a:lnTo>
                </a:path>
              </a:pathLst>
            </a:custGeom>
            <a:ln w="3175">
              <a:solidFill>
                <a:srgbClr val="565658"/>
              </a:solidFill>
            </a:ln>
          </p:spPr>
          <p:txBody>
            <a:bodyPr wrap="square" lIns="0" tIns="0" rIns="0" bIns="0" rtlCol="0"/>
            <a:lstStyle/>
            <a:p/>
          </p:txBody>
        </p:sp>
        <p:sp>
          <p:nvSpPr>
            <p:cNvPr id="5497" name="object 5497" descr=""/>
            <p:cNvSpPr/>
            <p:nvPr/>
          </p:nvSpPr>
          <p:spPr>
            <a:xfrm>
              <a:off x="5912604" y="249297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498" name="object 5498" descr=""/>
            <p:cNvSpPr/>
            <p:nvPr/>
          </p:nvSpPr>
          <p:spPr>
            <a:xfrm>
              <a:off x="6125197" y="2466057"/>
              <a:ext cx="32384" cy="0"/>
            </a:xfrm>
            <a:custGeom>
              <a:avLst/>
              <a:gdLst/>
              <a:ahLst/>
              <a:cxnLst/>
              <a:rect l="l" t="t" r="r" b="b"/>
              <a:pathLst>
                <a:path w="32385" h="0">
                  <a:moveTo>
                    <a:pt x="0" y="0"/>
                  </a:moveTo>
                  <a:lnTo>
                    <a:pt x="31826" y="0"/>
                  </a:lnTo>
                </a:path>
              </a:pathLst>
            </a:custGeom>
            <a:ln w="3175">
              <a:solidFill>
                <a:srgbClr val="565658"/>
              </a:solidFill>
            </a:ln>
          </p:spPr>
          <p:txBody>
            <a:bodyPr wrap="square" lIns="0" tIns="0" rIns="0" bIns="0" rtlCol="0"/>
            <a:lstStyle/>
            <a:p/>
          </p:txBody>
        </p:sp>
        <p:sp>
          <p:nvSpPr>
            <p:cNvPr id="5499" name="object 5499" descr=""/>
            <p:cNvSpPr/>
            <p:nvPr/>
          </p:nvSpPr>
          <p:spPr>
            <a:xfrm>
              <a:off x="6086115" y="2478341"/>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500" name="object 5500" descr=""/>
            <p:cNvSpPr/>
            <p:nvPr/>
          </p:nvSpPr>
          <p:spPr>
            <a:xfrm>
              <a:off x="6078292" y="2486161"/>
              <a:ext cx="635" cy="0"/>
            </a:xfrm>
            <a:custGeom>
              <a:avLst/>
              <a:gdLst/>
              <a:ahLst/>
              <a:cxnLst/>
              <a:rect l="l" t="t" r="r" b="b"/>
              <a:pathLst>
                <a:path w="635" h="0">
                  <a:moveTo>
                    <a:pt x="0" y="0"/>
                  </a:moveTo>
                  <a:lnTo>
                    <a:pt x="0" y="0"/>
                  </a:lnTo>
                  <a:lnTo>
                    <a:pt x="558" y="0"/>
                  </a:lnTo>
                </a:path>
              </a:pathLst>
            </a:custGeom>
            <a:ln w="3175">
              <a:solidFill>
                <a:srgbClr val="565658"/>
              </a:solidFill>
            </a:ln>
          </p:spPr>
          <p:txBody>
            <a:bodyPr wrap="square" lIns="0" tIns="0" rIns="0" bIns="0" rtlCol="0"/>
            <a:lstStyle/>
            <a:p/>
          </p:txBody>
        </p:sp>
        <p:sp>
          <p:nvSpPr>
            <p:cNvPr id="5501" name="object 5501" descr=""/>
            <p:cNvSpPr/>
            <p:nvPr/>
          </p:nvSpPr>
          <p:spPr>
            <a:xfrm>
              <a:off x="6082199" y="248616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502" name="object 5502" descr=""/>
            <p:cNvSpPr/>
            <p:nvPr/>
          </p:nvSpPr>
          <p:spPr>
            <a:xfrm>
              <a:off x="6121290" y="2471647"/>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503" name="object 5503" descr=""/>
            <p:cNvSpPr/>
            <p:nvPr/>
          </p:nvSpPr>
          <p:spPr>
            <a:xfrm>
              <a:off x="6082195" y="2486161"/>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504" name="object 5504" descr=""/>
            <p:cNvSpPr/>
            <p:nvPr/>
          </p:nvSpPr>
          <p:spPr>
            <a:xfrm>
              <a:off x="6078847" y="2478341"/>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505" name="object 5505" descr=""/>
            <p:cNvSpPr/>
            <p:nvPr/>
          </p:nvSpPr>
          <p:spPr>
            <a:xfrm>
              <a:off x="5576382" y="2411903"/>
              <a:ext cx="5080" cy="0"/>
            </a:xfrm>
            <a:custGeom>
              <a:avLst/>
              <a:gdLst/>
              <a:ahLst/>
              <a:cxnLst/>
              <a:rect l="l" t="t" r="r" b="b"/>
              <a:pathLst>
                <a:path w="5079" h="0">
                  <a:moveTo>
                    <a:pt x="0" y="0"/>
                  </a:moveTo>
                  <a:lnTo>
                    <a:pt x="4470" y="0"/>
                  </a:lnTo>
                  <a:lnTo>
                    <a:pt x="5029" y="0"/>
                  </a:lnTo>
                </a:path>
              </a:pathLst>
            </a:custGeom>
            <a:ln w="3175">
              <a:solidFill>
                <a:srgbClr val="565658"/>
              </a:solidFill>
            </a:ln>
          </p:spPr>
          <p:txBody>
            <a:bodyPr wrap="square" lIns="0" tIns="0" rIns="0" bIns="0" rtlCol="0"/>
            <a:lstStyle/>
            <a:p/>
          </p:txBody>
        </p:sp>
        <p:sp>
          <p:nvSpPr>
            <p:cNvPr id="5506" name="object 5506" descr=""/>
            <p:cNvSpPr/>
            <p:nvPr/>
          </p:nvSpPr>
          <p:spPr>
            <a:xfrm>
              <a:off x="5485385" y="2371148"/>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507" name="object 5507" descr=""/>
            <p:cNvSpPr/>
            <p:nvPr/>
          </p:nvSpPr>
          <p:spPr>
            <a:xfrm>
              <a:off x="5532278" y="2371148"/>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508" name="object 5508" descr=""/>
            <p:cNvSpPr/>
            <p:nvPr/>
          </p:nvSpPr>
          <p:spPr>
            <a:xfrm>
              <a:off x="5576382" y="2411903"/>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509" name="object 5509" descr=""/>
            <p:cNvSpPr/>
            <p:nvPr/>
          </p:nvSpPr>
          <p:spPr>
            <a:xfrm>
              <a:off x="5584764" y="2555949"/>
              <a:ext cx="1270" cy="1270"/>
            </a:xfrm>
            <a:custGeom>
              <a:avLst/>
              <a:gdLst/>
              <a:ahLst/>
              <a:cxnLst/>
              <a:rect l="l" t="t" r="r" b="b"/>
              <a:pathLst>
                <a:path w="1270" h="1269">
                  <a:moveTo>
                    <a:pt x="1104" y="0"/>
                  </a:moveTo>
                  <a:lnTo>
                    <a:pt x="1104" y="546"/>
                  </a:lnTo>
                  <a:lnTo>
                    <a:pt x="1104" y="1104"/>
                  </a:lnTo>
                  <a:lnTo>
                    <a:pt x="0" y="1104"/>
                  </a:lnTo>
                </a:path>
              </a:pathLst>
            </a:custGeom>
            <a:ln w="3175">
              <a:solidFill>
                <a:srgbClr val="565658"/>
              </a:solidFill>
            </a:ln>
          </p:spPr>
          <p:txBody>
            <a:bodyPr wrap="square" lIns="0" tIns="0" rIns="0" bIns="0" rtlCol="0"/>
            <a:lstStyle/>
            <a:p/>
          </p:txBody>
        </p:sp>
        <p:sp>
          <p:nvSpPr>
            <p:cNvPr id="5510" name="object 5510" descr=""/>
            <p:cNvSpPr/>
            <p:nvPr/>
          </p:nvSpPr>
          <p:spPr>
            <a:xfrm>
              <a:off x="5585869" y="2557059"/>
              <a:ext cx="635" cy="635"/>
            </a:xfrm>
            <a:custGeom>
              <a:avLst/>
              <a:gdLst/>
              <a:ahLst/>
              <a:cxnLst/>
              <a:rect l="l" t="t" r="r" b="b"/>
              <a:pathLst>
                <a:path w="635" h="635">
                  <a:moveTo>
                    <a:pt x="0" y="0"/>
                  </a:moveTo>
                  <a:lnTo>
                    <a:pt x="571" y="558"/>
                  </a:lnTo>
                </a:path>
              </a:pathLst>
            </a:custGeom>
            <a:ln w="3175">
              <a:solidFill>
                <a:srgbClr val="565658"/>
              </a:solidFill>
            </a:ln>
          </p:spPr>
          <p:txBody>
            <a:bodyPr wrap="square" lIns="0" tIns="0" rIns="0" bIns="0" rtlCol="0"/>
            <a:lstStyle/>
            <a:p/>
          </p:txBody>
        </p:sp>
        <p:sp>
          <p:nvSpPr>
            <p:cNvPr id="5511" name="object 5511" descr=""/>
            <p:cNvSpPr/>
            <p:nvPr/>
          </p:nvSpPr>
          <p:spPr>
            <a:xfrm>
              <a:off x="5531714" y="2373938"/>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5512" name="object 5512" descr=""/>
            <p:cNvSpPr/>
            <p:nvPr/>
          </p:nvSpPr>
          <p:spPr>
            <a:xfrm>
              <a:off x="5746665"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513" name="object 5513" descr=""/>
            <p:cNvSpPr/>
            <p:nvPr/>
          </p:nvSpPr>
          <p:spPr>
            <a:xfrm>
              <a:off x="5584765" y="2555949"/>
              <a:ext cx="1270" cy="0"/>
            </a:xfrm>
            <a:custGeom>
              <a:avLst/>
              <a:gdLst/>
              <a:ahLst/>
              <a:cxnLst/>
              <a:rect l="l" t="t" r="r" b="b"/>
              <a:pathLst>
                <a:path w="1270" h="0">
                  <a:moveTo>
                    <a:pt x="0" y="0"/>
                  </a:moveTo>
                  <a:lnTo>
                    <a:pt x="1104" y="0"/>
                  </a:lnTo>
                </a:path>
              </a:pathLst>
            </a:custGeom>
            <a:ln w="3175">
              <a:solidFill>
                <a:srgbClr val="565658"/>
              </a:solidFill>
            </a:ln>
          </p:spPr>
          <p:txBody>
            <a:bodyPr wrap="square" lIns="0" tIns="0" rIns="0" bIns="0" rtlCol="0"/>
            <a:lstStyle/>
            <a:p/>
          </p:txBody>
        </p:sp>
        <p:sp>
          <p:nvSpPr>
            <p:cNvPr id="5514" name="object 5514" descr=""/>
            <p:cNvSpPr/>
            <p:nvPr/>
          </p:nvSpPr>
          <p:spPr>
            <a:xfrm>
              <a:off x="5485381" y="2371148"/>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5515" name="object 5515" descr=""/>
            <p:cNvSpPr/>
            <p:nvPr/>
          </p:nvSpPr>
          <p:spPr>
            <a:xfrm>
              <a:off x="5531714" y="2371148"/>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5516" name="object 5516" descr=""/>
            <p:cNvSpPr/>
            <p:nvPr/>
          </p:nvSpPr>
          <p:spPr>
            <a:xfrm>
              <a:off x="5585869" y="2555949"/>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5517" name="object 5517" descr=""/>
            <p:cNvSpPr/>
            <p:nvPr/>
          </p:nvSpPr>
          <p:spPr>
            <a:xfrm>
              <a:off x="5746666"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518" name="object 5518" descr=""/>
            <p:cNvSpPr/>
            <p:nvPr/>
          </p:nvSpPr>
          <p:spPr>
            <a:xfrm>
              <a:off x="6040893" y="2461034"/>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5519" name="object 5519" descr=""/>
            <p:cNvSpPr/>
            <p:nvPr/>
          </p:nvSpPr>
          <p:spPr>
            <a:xfrm>
              <a:off x="5749455" y="2509606"/>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5520" name="object 5520" descr=""/>
            <p:cNvSpPr/>
            <p:nvPr/>
          </p:nvSpPr>
          <p:spPr>
            <a:xfrm>
              <a:off x="5748898" y="2511839"/>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5521" name="object 5521" descr=""/>
            <p:cNvSpPr/>
            <p:nvPr/>
          </p:nvSpPr>
          <p:spPr>
            <a:xfrm>
              <a:off x="5747782" y="250849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5522" name="object 5522" descr=""/>
            <p:cNvSpPr/>
            <p:nvPr/>
          </p:nvSpPr>
          <p:spPr>
            <a:xfrm>
              <a:off x="5748897" y="2507931"/>
              <a:ext cx="635" cy="1905"/>
            </a:xfrm>
            <a:custGeom>
              <a:avLst/>
              <a:gdLst/>
              <a:ahLst/>
              <a:cxnLst/>
              <a:rect l="l" t="t" r="r" b="b"/>
              <a:pathLst>
                <a:path w="635" h="1905">
                  <a:moveTo>
                    <a:pt x="558" y="1676"/>
                  </a:moveTo>
                  <a:lnTo>
                    <a:pt x="0" y="0"/>
                  </a:lnTo>
                </a:path>
              </a:pathLst>
            </a:custGeom>
            <a:ln w="3175">
              <a:solidFill>
                <a:srgbClr val="565658"/>
              </a:solidFill>
            </a:ln>
          </p:spPr>
          <p:txBody>
            <a:bodyPr wrap="square" lIns="0" tIns="0" rIns="0" bIns="0" rtlCol="0"/>
            <a:lstStyle/>
            <a:p/>
          </p:txBody>
        </p:sp>
        <p:sp>
          <p:nvSpPr>
            <p:cNvPr id="5523" name="object 5523" descr=""/>
            <p:cNvSpPr/>
            <p:nvPr/>
          </p:nvSpPr>
          <p:spPr>
            <a:xfrm>
              <a:off x="6151429" y="2460476"/>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524" name="object 5524" descr=""/>
            <p:cNvSpPr/>
            <p:nvPr/>
          </p:nvSpPr>
          <p:spPr>
            <a:xfrm>
              <a:off x="6153221"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25" name="object 5525" descr=""/>
            <p:cNvSpPr/>
            <p:nvPr/>
          </p:nvSpPr>
          <p:spPr>
            <a:xfrm>
              <a:off x="6040887" y="2460476"/>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526" name="object 5526" descr=""/>
            <p:cNvSpPr/>
            <p:nvPr/>
          </p:nvSpPr>
          <p:spPr>
            <a:xfrm>
              <a:off x="5746666" y="250793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527" name="object 5527" descr=""/>
            <p:cNvSpPr/>
            <p:nvPr/>
          </p:nvSpPr>
          <p:spPr>
            <a:xfrm>
              <a:off x="6045351" y="2463266"/>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5528" name="object 5528" descr=""/>
            <p:cNvSpPr/>
            <p:nvPr/>
          </p:nvSpPr>
          <p:spPr>
            <a:xfrm>
              <a:off x="6040885" y="24632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529" name="object 5529" descr=""/>
            <p:cNvSpPr/>
            <p:nvPr/>
          </p:nvSpPr>
          <p:spPr>
            <a:xfrm>
              <a:off x="5745110"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30" name="object 5530" descr=""/>
            <p:cNvSpPr/>
            <p:nvPr/>
          </p:nvSpPr>
          <p:spPr>
            <a:xfrm>
              <a:off x="6151983" y="2461034"/>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5531" name="object 5531" descr=""/>
            <p:cNvSpPr/>
            <p:nvPr/>
          </p:nvSpPr>
          <p:spPr>
            <a:xfrm>
              <a:off x="5746666" y="250848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532" name="object 5532" descr=""/>
            <p:cNvSpPr/>
            <p:nvPr/>
          </p:nvSpPr>
          <p:spPr>
            <a:xfrm>
              <a:off x="5749456" y="2510723"/>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5533" name="object 5533" descr=""/>
            <p:cNvSpPr/>
            <p:nvPr/>
          </p:nvSpPr>
          <p:spPr>
            <a:xfrm>
              <a:off x="5745099" y="2506383"/>
              <a:ext cx="6985" cy="6350"/>
            </a:xfrm>
            <a:custGeom>
              <a:avLst/>
              <a:gdLst/>
              <a:ahLst/>
              <a:cxnLst/>
              <a:rect l="l" t="t" r="r" b="b"/>
              <a:pathLst>
                <a:path w="6985" h="6350">
                  <a:moveTo>
                    <a:pt x="3111" y="1562"/>
                  </a:moveTo>
                  <a:lnTo>
                    <a:pt x="2667" y="457"/>
                  </a:lnTo>
                  <a:lnTo>
                    <a:pt x="1562" y="0"/>
                  </a:lnTo>
                  <a:lnTo>
                    <a:pt x="457" y="457"/>
                  </a:lnTo>
                  <a:lnTo>
                    <a:pt x="0" y="1562"/>
                  </a:lnTo>
                  <a:lnTo>
                    <a:pt x="457" y="2654"/>
                  </a:lnTo>
                  <a:lnTo>
                    <a:pt x="1562" y="3111"/>
                  </a:lnTo>
                  <a:lnTo>
                    <a:pt x="2667" y="2654"/>
                  </a:lnTo>
                  <a:lnTo>
                    <a:pt x="3111" y="1562"/>
                  </a:lnTo>
                  <a:close/>
                </a:path>
                <a:path w="6985" h="6350">
                  <a:moveTo>
                    <a:pt x="6464" y="4343"/>
                  </a:moveTo>
                  <a:lnTo>
                    <a:pt x="6007" y="3251"/>
                  </a:lnTo>
                  <a:lnTo>
                    <a:pt x="4914" y="2794"/>
                  </a:lnTo>
                  <a:lnTo>
                    <a:pt x="3810" y="3251"/>
                  </a:lnTo>
                  <a:lnTo>
                    <a:pt x="3352" y="4343"/>
                  </a:lnTo>
                  <a:lnTo>
                    <a:pt x="3810" y="5448"/>
                  </a:lnTo>
                  <a:lnTo>
                    <a:pt x="4914" y="5905"/>
                  </a:lnTo>
                  <a:lnTo>
                    <a:pt x="6007" y="5448"/>
                  </a:lnTo>
                  <a:lnTo>
                    <a:pt x="6464" y="4343"/>
                  </a:lnTo>
                  <a:close/>
                </a:path>
              </a:pathLst>
            </a:custGeom>
            <a:solidFill>
              <a:srgbClr val="565658"/>
            </a:solidFill>
          </p:spPr>
          <p:txBody>
            <a:bodyPr wrap="square" lIns="0" tIns="0" rIns="0" bIns="0" rtlCol="0"/>
            <a:lstStyle/>
            <a:p/>
          </p:txBody>
        </p:sp>
        <p:sp>
          <p:nvSpPr>
            <p:cNvPr id="5534" name="object 5534" descr=""/>
            <p:cNvSpPr/>
            <p:nvPr/>
          </p:nvSpPr>
          <p:spPr>
            <a:xfrm>
              <a:off x="5426758" y="2463260"/>
              <a:ext cx="1270" cy="5080"/>
            </a:xfrm>
            <a:custGeom>
              <a:avLst/>
              <a:gdLst/>
              <a:ahLst/>
              <a:cxnLst/>
              <a:rect l="l" t="t" r="r" b="b"/>
              <a:pathLst>
                <a:path w="1270" h="5080">
                  <a:moveTo>
                    <a:pt x="1117" y="5029"/>
                  </a:moveTo>
                  <a:lnTo>
                    <a:pt x="0" y="0"/>
                  </a:lnTo>
                </a:path>
              </a:pathLst>
            </a:custGeom>
            <a:ln w="3175">
              <a:solidFill>
                <a:srgbClr val="565658"/>
              </a:solidFill>
            </a:ln>
          </p:spPr>
          <p:txBody>
            <a:bodyPr wrap="square" lIns="0" tIns="0" rIns="0" bIns="0" rtlCol="0"/>
            <a:lstStyle/>
            <a:p/>
          </p:txBody>
        </p:sp>
        <p:sp>
          <p:nvSpPr>
            <p:cNvPr id="5535" name="object 5535" descr=""/>
            <p:cNvSpPr/>
            <p:nvPr/>
          </p:nvSpPr>
          <p:spPr>
            <a:xfrm>
              <a:off x="5426759" y="2545890"/>
              <a:ext cx="1270" cy="5080"/>
            </a:xfrm>
            <a:custGeom>
              <a:avLst/>
              <a:gdLst/>
              <a:ahLst/>
              <a:cxnLst/>
              <a:rect l="l" t="t" r="r" b="b"/>
              <a:pathLst>
                <a:path w="1270" h="5080">
                  <a:moveTo>
                    <a:pt x="0" y="5029"/>
                  </a:moveTo>
                  <a:lnTo>
                    <a:pt x="1117" y="0"/>
                  </a:lnTo>
                </a:path>
              </a:pathLst>
            </a:custGeom>
            <a:ln w="3175">
              <a:solidFill>
                <a:srgbClr val="565658"/>
              </a:solidFill>
            </a:ln>
          </p:spPr>
          <p:txBody>
            <a:bodyPr wrap="square" lIns="0" tIns="0" rIns="0" bIns="0" rtlCol="0"/>
            <a:lstStyle/>
            <a:p/>
          </p:txBody>
        </p:sp>
        <p:sp>
          <p:nvSpPr>
            <p:cNvPr id="5536" name="object 5536" descr=""/>
            <p:cNvSpPr/>
            <p:nvPr/>
          </p:nvSpPr>
          <p:spPr>
            <a:xfrm>
              <a:off x="5418946" y="2471086"/>
              <a:ext cx="5080" cy="1905"/>
            </a:xfrm>
            <a:custGeom>
              <a:avLst/>
              <a:gdLst/>
              <a:ahLst/>
              <a:cxnLst/>
              <a:rect l="l" t="t" r="r" b="b"/>
              <a:pathLst>
                <a:path w="5079" h="1905">
                  <a:moveTo>
                    <a:pt x="0" y="0"/>
                  </a:moveTo>
                  <a:lnTo>
                    <a:pt x="5029" y="1676"/>
                  </a:lnTo>
                </a:path>
              </a:pathLst>
            </a:custGeom>
            <a:ln w="3175">
              <a:solidFill>
                <a:srgbClr val="565658"/>
              </a:solidFill>
            </a:ln>
          </p:spPr>
          <p:txBody>
            <a:bodyPr wrap="square" lIns="0" tIns="0" rIns="0" bIns="0" rtlCol="0"/>
            <a:lstStyle/>
            <a:p/>
          </p:txBody>
        </p:sp>
        <p:sp>
          <p:nvSpPr>
            <p:cNvPr id="5537" name="object 5537" descr=""/>
            <p:cNvSpPr/>
            <p:nvPr/>
          </p:nvSpPr>
          <p:spPr>
            <a:xfrm>
              <a:off x="5418940" y="2541432"/>
              <a:ext cx="5080" cy="1905"/>
            </a:xfrm>
            <a:custGeom>
              <a:avLst/>
              <a:gdLst/>
              <a:ahLst/>
              <a:cxnLst/>
              <a:rect l="l" t="t" r="r" b="b"/>
              <a:pathLst>
                <a:path w="5079" h="1905">
                  <a:moveTo>
                    <a:pt x="5029" y="0"/>
                  </a:moveTo>
                  <a:lnTo>
                    <a:pt x="0" y="1676"/>
                  </a:lnTo>
                </a:path>
              </a:pathLst>
            </a:custGeom>
            <a:ln w="3175">
              <a:solidFill>
                <a:srgbClr val="565658"/>
              </a:solidFill>
            </a:ln>
          </p:spPr>
          <p:txBody>
            <a:bodyPr wrap="square" lIns="0" tIns="0" rIns="0" bIns="0" rtlCol="0"/>
            <a:lstStyle/>
            <a:p/>
          </p:txBody>
        </p:sp>
        <p:sp>
          <p:nvSpPr>
            <p:cNvPr id="5538" name="object 5538" descr=""/>
            <p:cNvSpPr/>
            <p:nvPr/>
          </p:nvSpPr>
          <p:spPr>
            <a:xfrm>
              <a:off x="5426202" y="2463266"/>
              <a:ext cx="635" cy="0"/>
            </a:xfrm>
            <a:custGeom>
              <a:avLst/>
              <a:gdLst/>
              <a:ahLst/>
              <a:cxnLst/>
              <a:rect l="l" t="t" r="r" b="b"/>
              <a:pathLst>
                <a:path w="635" h="0">
                  <a:moveTo>
                    <a:pt x="0" y="0"/>
                  </a:moveTo>
                  <a:lnTo>
                    <a:pt x="0" y="0"/>
                  </a:lnTo>
                  <a:lnTo>
                    <a:pt x="558" y="0"/>
                  </a:lnTo>
                </a:path>
              </a:pathLst>
            </a:custGeom>
            <a:ln w="3175">
              <a:solidFill>
                <a:srgbClr val="565658"/>
              </a:solidFill>
            </a:ln>
          </p:spPr>
          <p:txBody>
            <a:bodyPr wrap="square" lIns="0" tIns="0" rIns="0" bIns="0" rtlCol="0"/>
            <a:lstStyle/>
            <a:p/>
          </p:txBody>
        </p:sp>
        <p:sp>
          <p:nvSpPr>
            <p:cNvPr id="5539" name="object 5539" descr=""/>
            <p:cNvSpPr/>
            <p:nvPr/>
          </p:nvSpPr>
          <p:spPr>
            <a:xfrm>
              <a:off x="5418946" y="2543106"/>
              <a:ext cx="0" cy="635"/>
            </a:xfrm>
            <a:custGeom>
              <a:avLst/>
              <a:gdLst/>
              <a:ahLst/>
              <a:cxnLst/>
              <a:rect l="l" t="t" r="r" b="b"/>
              <a:pathLst>
                <a:path w="0" h="635">
                  <a:moveTo>
                    <a:pt x="0" y="558"/>
                  </a:moveTo>
                  <a:lnTo>
                    <a:pt x="0" y="558"/>
                  </a:lnTo>
                  <a:lnTo>
                    <a:pt x="0" y="0"/>
                  </a:lnTo>
                </a:path>
              </a:pathLst>
            </a:custGeom>
            <a:ln w="3175">
              <a:solidFill>
                <a:srgbClr val="565658"/>
              </a:solidFill>
            </a:ln>
          </p:spPr>
          <p:txBody>
            <a:bodyPr wrap="square" lIns="0" tIns="0" rIns="0" bIns="0" rtlCol="0"/>
            <a:lstStyle/>
            <a:p/>
          </p:txBody>
        </p:sp>
        <p:sp>
          <p:nvSpPr>
            <p:cNvPr id="5540" name="object 5540" descr=""/>
            <p:cNvSpPr/>
            <p:nvPr/>
          </p:nvSpPr>
          <p:spPr>
            <a:xfrm>
              <a:off x="5426202" y="255091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541" name="object 5541" descr=""/>
            <p:cNvSpPr/>
            <p:nvPr/>
          </p:nvSpPr>
          <p:spPr>
            <a:xfrm>
              <a:off x="5418946" y="247052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542" name="object 5542" descr=""/>
            <p:cNvSpPr/>
            <p:nvPr/>
          </p:nvSpPr>
          <p:spPr>
            <a:xfrm>
              <a:off x="5423969" y="254143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543" name="object 5543" descr=""/>
            <p:cNvSpPr/>
            <p:nvPr/>
          </p:nvSpPr>
          <p:spPr>
            <a:xfrm>
              <a:off x="5976133" y="2503466"/>
              <a:ext cx="3175" cy="1905"/>
            </a:xfrm>
            <a:custGeom>
              <a:avLst/>
              <a:gdLst/>
              <a:ahLst/>
              <a:cxnLst/>
              <a:rect l="l" t="t" r="r" b="b"/>
              <a:pathLst>
                <a:path w="3175" h="1905">
                  <a:moveTo>
                    <a:pt x="0" y="1676"/>
                  </a:moveTo>
                  <a:lnTo>
                    <a:pt x="2781" y="0"/>
                  </a:lnTo>
                </a:path>
              </a:pathLst>
            </a:custGeom>
            <a:ln w="3175">
              <a:solidFill>
                <a:srgbClr val="565658"/>
              </a:solidFill>
            </a:ln>
          </p:spPr>
          <p:txBody>
            <a:bodyPr wrap="square" lIns="0" tIns="0" rIns="0" bIns="0" rtlCol="0"/>
            <a:lstStyle/>
            <a:p/>
          </p:txBody>
        </p:sp>
        <p:sp>
          <p:nvSpPr>
            <p:cNvPr id="5544" name="object 5544" descr=""/>
            <p:cNvSpPr/>
            <p:nvPr/>
          </p:nvSpPr>
          <p:spPr>
            <a:xfrm>
              <a:off x="5970101" y="24896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45" name="object 5545" descr=""/>
            <p:cNvSpPr/>
            <p:nvPr/>
          </p:nvSpPr>
          <p:spPr>
            <a:xfrm>
              <a:off x="5978912" y="2495651"/>
              <a:ext cx="0" cy="8255"/>
            </a:xfrm>
            <a:custGeom>
              <a:avLst/>
              <a:gdLst/>
              <a:ahLst/>
              <a:cxnLst/>
              <a:rect l="l" t="t" r="r" b="b"/>
              <a:pathLst>
                <a:path w="0" h="8255">
                  <a:moveTo>
                    <a:pt x="0" y="7810"/>
                  </a:moveTo>
                  <a:lnTo>
                    <a:pt x="0" y="7810"/>
                  </a:lnTo>
                  <a:lnTo>
                    <a:pt x="0" y="0"/>
                  </a:lnTo>
                </a:path>
              </a:pathLst>
            </a:custGeom>
            <a:ln w="3175">
              <a:solidFill>
                <a:srgbClr val="565658"/>
              </a:solidFill>
            </a:ln>
          </p:spPr>
          <p:txBody>
            <a:bodyPr wrap="square" lIns="0" tIns="0" rIns="0" bIns="0" rtlCol="0"/>
            <a:lstStyle/>
            <a:p/>
          </p:txBody>
        </p:sp>
        <p:sp>
          <p:nvSpPr>
            <p:cNvPr id="5546" name="object 5546" descr=""/>
            <p:cNvSpPr/>
            <p:nvPr/>
          </p:nvSpPr>
          <p:spPr>
            <a:xfrm>
              <a:off x="5423969" y="247220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547" name="object 5547" descr=""/>
            <p:cNvSpPr/>
            <p:nvPr/>
          </p:nvSpPr>
          <p:spPr>
            <a:xfrm>
              <a:off x="5426759" y="2545890"/>
              <a:ext cx="1270" cy="5080"/>
            </a:xfrm>
            <a:custGeom>
              <a:avLst/>
              <a:gdLst/>
              <a:ahLst/>
              <a:cxnLst/>
              <a:rect l="l" t="t" r="r" b="b"/>
              <a:pathLst>
                <a:path w="1270" h="5080">
                  <a:moveTo>
                    <a:pt x="0" y="5029"/>
                  </a:moveTo>
                  <a:lnTo>
                    <a:pt x="1117" y="0"/>
                  </a:lnTo>
                </a:path>
              </a:pathLst>
            </a:custGeom>
            <a:ln w="3175">
              <a:solidFill>
                <a:srgbClr val="565658"/>
              </a:solidFill>
            </a:ln>
          </p:spPr>
          <p:txBody>
            <a:bodyPr wrap="square" lIns="0" tIns="0" rIns="0" bIns="0" rtlCol="0"/>
            <a:lstStyle/>
            <a:p/>
          </p:txBody>
        </p:sp>
        <p:sp>
          <p:nvSpPr>
            <p:cNvPr id="5548" name="object 5548" descr=""/>
            <p:cNvSpPr/>
            <p:nvPr/>
          </p:nvSpPr>
          <p:spPr>
            <a:xfrm>
              <a:off x="5426758" y="2463260"/>
              <a:ext cx="1270" cy="5080"/>
            </a:xfrm>
            <a:custGeom>
              <a:avLst/>
              <a:gdLst/>
              <a:ahLst/>
              <a:cxnLst/>
              <a:rect l="l" t="t" r="r" b="b"/>
              <a:pathLst>
                <a:path w="1270" h="5080">
                  <a:moveTo>
                    <a:pt x="1117" y="5029"/>
                  </a:moveTo>
                  <a:lnTo>
                    <a:pt x="1117" y="5029"/>
                  </a:lnTo>
                  <a:lnTo>
                    <a:pt x="0" y="0"/>
                  </a:lnTo>
                </a:path>
              </a:pathLst>
            </a:custGeom>
            <a:ln w="3175">
              <a:solidFill>
                <a:srgbClr val="565658"/>
              </a:solidFill>
            </a:ln>
          </p:spPr>
          <p:txBody>
            <a:bodyPr wrap="square" lIns="0" tIns="0" rIns="0" bIns="0" rtlCol="0"/>
            <a:lstStyle/>
            <a:p/>
          </p:txBody>
        </p:sp>
        <p:sp>
          <p:nvSpPr>
            <p:cNvPr id="5549" name="object 5549" descr=""/>
            <p:cNvSpPr/>
            <p:nvPr/>
          </p:nvSpPr>
          <p:spPr>
            <a:xfrm>
              <a:off x="5418940" y="2541990"/>
              <a:ext cx="5080" cy="1270"/>
            </a:xfrm>
            <a:custGeom>
              <a:avLst/>
              <a:gdLst/>
              <a:ahLst/>
              <a:cxnLst/>
              <a:rect l="l" t="t" r="r" b="b"/>
              <a:pathLst>
                <a:path w="5079" h="1269">
                  <a:moveTo>
                    <a:pt x="5029" y="0"/>
                  </a:moveTo>
                  <a:lnTo>
                    <a:pt x="0" y="1117"/>
                  </a:lnTo>
                </a:path>
              </a:pathLst>
            </a:custGeom>
            <a:ln w="3175">
              <a:solidFill>
                <a:srgbClr val="565658"/>
              </a:solidFill>
            </a:ln>
          </p:spPr>
          <p:txBody>
            <a:bodyPr wrap="square" lIns="0" tIns="0" rIns="0" bIns="0" rtlCol="0"/>
            <a:lstStyle/>
            <a:p/>
          </p:txBody>
        </p:sp>
        <p:sp>
          <p:nvSpPr>
            <p:cNvPr id="5550" name="object 5550" descr=""/>
            <p:cNvSpPr/>
            <p:nvPr/>
          </p:nvSpPr>
          <p:spPr>
            <a:xfrm>
              <a:off x="5418946" y="2471086"/>
              <a:ext cx="5080" cy="1270"/>
            </a:xfrm>
            <a:custGeom>
              <a:avLst/>
              <a:gdLst/>
              <a:ahLst/>
              <a:cxnLst/>
              <a:rect l="l" t="t" r="r" b="b"/>
              <a:pathLst>
                <a:path w="5079" h="1269">
                  <a:moveTo>
                    <a:pt x="0" y="0"/>
                  </a:moveTo>
                  <a:lnTo>
                    <a:pt x="5029" y="1117"/>
                  </a:lnTo>
                </a:path>
              </a:pathLst>
            </a:custGeom>
            <a:ln w="3175">
              <a:solidFill>
                <a:srgbClr val="565658"/>
              </a:solidFill>
            </a:ln>
          </p:spPr>
          <p:txBody>
            <a:bodyPr wrap="square" lIns="0" tIns="0" rIns="0" bIns="0" rtlCol="0"/>
            <a:lstStyle/>
            <a:p/>
          </p:txBody>
        </p:sp>
        <p:sp>
          <p:nvSpPr>
            <p:cNvPr id="5551" name="object 5551" descr=""/>
            <p:cNvSpPr/>
            <p:nvPr/>
          </p:nvSpPr>
          <p:spPr>
            <a:xfrm>
              <a:off x="5594252" y="2504585"/>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552" name="object 5552" descr=""/>
            <p:cNvSpPr/>
            <p:nvPr/>
          </p:nvSpPr>
          <p:spPr>
            <a:xfrm>
              <a:off x="5571916" y="24420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553" name="object 5553" descr=""/>
            <p:cNvSpPr/>
            <p:nvPr/>
          </p:nvSpPr>
          <p:spPr>
            <a:xfrm>
              <a:off x="5765214" y="25521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54" name="object 5554" descr=""/>
            <p:cNvSpPr/>
            <p:nvPr/>
          </p:nvSpPr>
          <p:spPr>
            <a:xfrm>
              <a:off x="5460817" y="2561530"/>
              <a:ext cx="0" cy="20955"/>
            </a:xfrm>
            <a:custGeom>
              <a:avLst/>
              <a:gdLst/>
              <a:ahLst/>
              <a:cxnLst/>
              <a:rect l="l" t="t" r="r" b="b"/>
              <a:pathLst>
                <a:path w="0" h="20955">
                  <a:moveTo>
                    <a:pt x="0" y="0"/>
                  </a:moveTo>
                  <a:lnTo>
                    <a:pt x="0" y="20650"/>
                  </a:lnTo>
                </a:path>
              </a:pathLst>
            </a:custGeom>
            <a:ln w="3175">
              <a:solidFill>
                <a:srgbClr val="565658"/>
              </a:solidFill>
            </a:ln>
          </p:spPr>
          <p:txBody>
            <a:bodyPr wrap="square" lIns="0" tIns="0" rIns="0" bIns="0" rtlCol="0"/>
            <a:lstStyle/>
            <a:p/>
          </p:txBody>
        </p:sp>
        <p:sp>
          <p:nvSpPr>
            <p:cNvPr id="5555" name="object 5555" descr=""/>
            <p:cNvSpPr/>
            <p:nvPr/>
          </p:nvSpPr>
          <p:spPr>
            <a:xfrm>
              <a:off x="5502129" y="2614008"/>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556" name="object 5556" descr=""/>
            <p:cNvSpPr/>
            <p:nvPr/>
          </p:nvSpPr>
          <p:spPr>
            <a:xfrm>
              <a:off x="6040887"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557" name="object 5557" descr=""/>
            <p:cNvSpPr/>
            <p:nvPr/>
          </p:nvSpPr>
          <p:spPr>
            <a:xfrm>
              <a:off x="5607089" y="2611225"/>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5558" name="object 5558" descr=""/>
            <p:cNvSpPr/>
            <p:nvPr/>
          </p:nvSpPr>
          <p:spPr>
            <a:xfrm>
              <a:off x="5536744" y="2599490"/>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559" name="object 5559" descr=""/>
            <p:cNvSpPr/>
            <p:nvPr/>
          </p:nvSpPr>
          <p:spPr>
            <a:xfrm>
              <a:off x="5531721" y="2599493"/>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560" name="object 5560" descr=""/>
            <p:cNvSpPr/>
            <p:nvPr/>
          </p:nvSpPr>
          <p:spPr>
            <a:xfrm>
              <a:off x="5428992" y="2611220"/>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5561" name="object 5561" descr=""/>
            <p:cNvSpPr/>
            <p:nvPr/>
          </p:nvSpPr>
          <p:spPr>
            <a:xfrm>
              <a:off x="6186055" y="252691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562" name="object 5562" descr=""/>
            <p:cNvSpPr/>
            <p:nvPr/>
          </p:nvSpPr>
          <p:spPr>
            <a:xfrm>
              <a:off x="6040447" y="25521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63" name="object 5563" descr=""/>
            <p:cNvSpPr/>
            <p:nvPr/>
          </p:nvSpPr>
          <p:spPr>
            <a:xfrm>
              <a:off x="5607648" y="2565435"/>
              <a:ext cx="0" cy="17145"/>
            </a:xfrm>
            <a:custGeom>
              <a:avLst/>
              <a:gdLst/>
              <a:ahLst/>
              <a:cxnLst/>
              <a:rect l="l" t="t" r="r" b="b"/>
              <a:pathLst>
                <a:path w="0" h="17144">
                  <a:moveTo>
                    <a:pt x="0" y="16751"/>
                  </a:moveTo>
                  <a:lnTo>
                    <a:pt x="0" y="0"/>
                  </a:lnTo>
                </a:path>
              </a:pathLst>
            </a:custGeom>
            <a:ln w="3175">
              <a:solidFill>
                <a:srgbClr val="565658"/>
              </a:solidFill>
            </a:ln>
          </p:spPr>
          <p:txBody>
            <a:bodyPr wrap="square" lIns="0" tIns="0" rIns="0" bIns="0" rtlCol="0"/>
            <a:lstStyle/>
            <a:p/>
          </p:txBody>
        </p:sp>
        <p:sp>
          <p:nvSpPr>
            <p:cNvPr id="5564" name="object 5564" descr=""/>
            <p:cNvSpPr/>
            <p:nvPr/>
          </p:nvSpPr>
          <p:spPr>
            <a:xfrm>
              <a:off x="5769001" y="255371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565" name="object 5565" descr=""/>
            <p:cNvSpPr/>
            <p:nvPr/>
          </p:nvSpPr>
          <p:spPr>
            <a:xfrm>
              <a:off x="5594253" y="2509608"/>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566" name="object 5566" descr=""/>
            <p:cNvSpPr/>
            <p:nvPr/>
          </p:nvSpPr>
          <p:spPr>
            <a:xfrm>
              <a:off x="5463167" y="26107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67" name="object 5567" descr=""/>
            <p:cNvSpPr/>
            <p:nvPr/>
          </p:nvSpPr>
          <p:spPr>
            <a:xfrm>
              <a:off x="5770676"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568" name="object 5568" descr=""/>
            <p:cNvSpPr/>
            <p:nvPr/>
          </p:nvSpPr>
          <p:spPr>
            <a:xfrm>
              <a:off x="5503802" y="2441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569" name="object 5569" descr=""/>
            <p:cNvSpPr/>
            <p:nvPr/>
          </p:nvSpPr>
          <p:spPr>
            <a:xfrm>
              <a:off x="6042003" y="254812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570" name="object 5570" descr=""/>
            <p:cNvSpPr/>
            <p:nvPr/>
          </p:nvSpPr>
          <p:spPr>
            <a:xfrm>
              <a:off x="6175997" y="2534728"/>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571" name="object 5571" descr=""/>
            <p:cNvSpPr/>
            <p:nvPr/>
          </p:nvSpPr>
          <p:spPr>
            <a:xfrm>
              <a:off x="6175996" y="2530822"/>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572" name="object 5572" descr=""/>
            <p:cNvSpPr/>
            <p:nvPr/>
          </p:nvSpPr>
          <p:spPr>
            <a:xfrm>
              <a:off x="5592579" y="2440376"/>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573" name="object 5573" descr=""/>
            <p:cNvSpPr/>
            <p:nvPr/>
          </p:nvSpPr>
          <p:spPr>
            <a:xfrm>
              <a:off x="6045922"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574" name="object 5574" descr=""/>
            <p:cNvSpPr/>
            <p:nvPr/>
          </p:nvSpPr>
          <p:spPr>
            <a:xfrm>
              <a:off x="6044234" y="255371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575" name="object 5575" descr=""/>
            <p:cNvSpPr/>
            <p:nvPr/>
          </p:nvSpPr>
          <p:spPr>
            <a:xfrm>
              <a:off x="6044793"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576" name="object 5576" descr=""/>
            <p:cNvSpPr/>
            <p:nvPr/>
          </p:nvSpPr>
          <p:spPr>
            <a:xfrm>
              <a:off x="5460817" y="2432000"/>
              <a:ext cx="0" cy="20955"/>
            </a:xfrm>
            <a:custGeom>
              <a:avLst/>
              <a:gdLst/>
              <a:ahLst/>
              <a:cxnLst/>
              <a:rect l="l" t="t" r="r" b="b"/>
              <a:pathLst>
                <a:path w="0" h="20955">
                  <a:moveTo>
                    <a:pt x="0" y="0"/>
                  </a:moveTo>
                  <a:lnTo>
                    <a:pt x="0" y="20662"/>
                  </a:lnTo>
                </a:path>
              </a:pathLst>
            </a:custGeom>
            <a:ln w="3175">
              <a:solidFill>
                <a:srgbClr val="565658"/>
              </a:solidFill>
            </a:ln>
          </p:spPr>
          <p:txBody>
            <a:bodyPr wrap="square" lIns="0" tIns="0" rIns="0" bIns="0" rtlCol="0"/>
            <a:lstStyle/>
            <a:p/>
          </p:txBody>
        </p:sp>
        <p:sp>
          <p:nvSpPr>
            <p:cNvPr id="5577" name="object 5577" descr=""/>
            <p:cNvSpPr/>
            <p:nvPr/>
          </p:nvSpPr>
          <p:spPr>
            <a:xfrm>
              <a:off x="5497106" y="2614010"/>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578" name="object 5578" descr=""/>
            <p:cNvSpPr/>
            <p:nvPr/>
          </p:nvSpPr>
          <p:spPr>
            <a:xfrm>
              <a:off x="5565220"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579" name="object 5579" descr=""/>
            <p:cNvSpPr/>
            <p:nvPr/>
          </p:nvSpPr>
          <p:spPr>
            <a:xfrm>
              <a:off x="5765654"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580" name="object 5580" descr=""/>
            <p:cNvSpPr/>
            <p:nvPr/>
          </p:nvSpPr>
          <p:spPr>
            <a:xfrm>
              <a:off x="5496547" y="244149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581" name="object 5581" descr=""/>
            <p:cNvSpPr/>
            <p:nvPr/>
          </p:nvSpPr>
          <p:spPr>
            <a:xfrm>
              <a:off x="5584195" y="2558181"/>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582" name="object 5582" descr=""/>
            <p:cNvSpPr/>
            <p:nvPr/>
          </p:nvSpPr>
          <p:spPr>
            <a:xfrm>
              <a:off x="5590347" y="2458801"/>
              <a:ext cx="1270" cy="635"/>
            </a:xfrm>
            <a:custGeom>
              <a:avLst/>
              <a:gdLst/>
              <a:ahLst/>
              <a:cxnLst/>
              <a:rect l="l" t="t" r="r" b="b"/>
              <a:pathLst>
                <a:path w="1270" h="635">
                  <a:moveTo>
                    <a:pt x="0" y="558"/>
                  </a:moveTo>
                  <a:lnTo>
                    <a:pt x="1117" y="0"/>
                  </a:lnTo>
                </a:path>
              </a:pathLst>
            </a:custGeom>
            <a:ln w="3175">
              <a:solidFill>
                <a:srgbClr val="565658"/>
              </a:solidFill>
            </a:ln>
          </p:spPr>
          <p:txBody>
            <a:bodyPr wrap="square" lIns="0" tIns="0" rIns="0" bIns="0" rtlCol="0"/>
            <a:lstStyle/>
            <a:p/>
          </p:txBody>
        </p:sp>
        <p:sp>
          <p:nvSpPr>
            <p:cNvPr id="5583" name="object 5583" descr=""/>
            <p:cNvSpPr/>
            <p:nvPr/>
          </p:nvSpPr>
          <p:spPr>
            <a:xfrm>
              <a:off x="5589907" y="245780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84" name="object 5584" descr=""/>
            <p:cNvSpPr/>
            <p:nvPr/>
          </p:nvSpPr>
          <p:spPr>
            <a:xfrm>
              <a:off x="5598718" y="2467737"/>
              <a:ext cx="0" cy="37465"/>
            </a:xfrm>
            <a:custGeom>
              <a:avLst/>
              <a:gdLst/>
              <a:ahLst/>
              <a:cxnLst/>
              <a:rect l="l" t="t" r="r" b="b"/>
              <a:pathLst>
                <a:path w="0" h="37464">
                  <a:moveTo>
                    <a:pt x="0" y="0"/>
                  </a:moveTo>
                  <a:lnTo>
                    <a:pt x="0" y="37401"/>
                  </a:lnTo>
                </a:path>
              </a:pathLst>
            </a:custGeom>
            <a:ln w="3175">
              <a:solidFill>
                <a:srgbClr val="565658"/>
              </a:solidFill>
            </a:ln>
          </p:spPr>
          <p:txBody>
            <a:bodyPr wrap="square" lIns="0" tIns="0" rIns="0" bIns="0" rtlCol="0"/>
            <a:lstStyle/>
            <a:p/>
          </p:txBody>
        </p:sp>
        <p:sp>
          <p:nvSpPr>
            <p:cNvPr id="5585" name="object 5585" descr=""/>
            <p:cNvSpPr/>
            <p:nvPr/>
          </p:nvSpPr>
          <p:spPr>
            <a:xfrm>
              <a:off x="5584195" y="2453216"/>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5586" name="object 5586" descr=""/>
            <p:cNvSpPr/>
            <p:nvPr/>
          </p:nvSpPr>
          <p:spPr>
            <a:xfrm>
              <a:off x="5590345" y="2554826"/>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5587" name="object 5587" descr=""/>
            <p:cNvSpPr/>
            <p:nvPr/>
          </p:nvSpPr>
          <p:spPr>
            <a:xfrm>
              <a:off x="5584195" y="2453221"/>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588" name="object 5588" descr=""/>
            <p:cNvSpPr/>
            <p:nvPr/>
          </p:nvSpPr>
          <p:spPr>
            <a:xfrm>
              <a:off x="5584195" y="2557619"/>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5589" name="object 5589" descr=""/>
            <p:cNvSpPr/>
            <p:nvPr/>
          </p:nvSpPr>
          <p:spPr>
            <a:xfrm>
              <a:off x="5589907" y="255327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90" name="object 5590" descr=""/>
            <p:cNvSpPr/>
            <p:nvPr/>
          </p:nvSpPr>
          <p:spPr>
            <a:xfrm>
              <a:off x="5928111" y="2522450"/>
              <a:ext cx="1270" cy="2540"/>
            </a:xfrm>
            <a:custGeom>
              <a:avLst/>
              <a:gdLst/>
              <a:ahLst/>
              <a:cxnLst/>
              <a:rect l="l" t="t" r="r" b="b"/>
              <a:pathLst>
                <a:path w="1270" h="2539">
                  <a:moveTo>
                    <a:pt x="1117" y="0"/>
                  </a:moveTo>
                  <a:lnTo>
                    <a:pt x="558" y="558"/>
                  </a:lnTo>
                  <a:lnTo>
                    <a:pt x="0" y="1117"/>
                  </a:lnTo>
                  <a:lnTo>
                    <a:pt x="0" y="1676"/>
                  </a:lnTo>
                  <a:lnTo>
                    <a:pt x="0" y="2235"/>
                  </a:lnTo>
                </a:path>
              </a:pathLst>
            </a:custGeom>
            <a:ln w="3175">
              <a:solidFill>
                <a:srgbClr val="565658"/>
              </a:solidFill>
            </a:ln>
          </p:spPr>
          <p:txBody>
            <a:bodyPr wrap="square" lIns="0" tIns="0" rIns="0" bIns="0" rtlCol="0"/>
            <a:lstStyle/>
            <a:p/>
          </p:txBody>
        </p:sp>
        <p:sp>
          <p:nvSpPr>
            <p:cNvPr id="5591" name="object 5591" descr=""/>
            <p:cNvSpPr/>
            <p:nvPr/>
          </p:nvSpPr>
          <p:spPr>
            <a:xfrm>
              <a:off x="5928670" y="252468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5592" name="object 5592" descr=""/>
            <p:cNvSpPr/>
            <p:nvPr/>
          </p:nvSpPr>
          <p:spPr>
            <a:xfrm>
              <a:off x="5926556" y="252201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593" name="object 5593" descr=""/>
            <p:cNvSpPr/>
            <p:nvPr/>
          </p:nvSpPr>
          <p:spPr>
            <a:xfrm>
              <a:off x="5928111" y="252468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594" name="object 5594" descr=""/>
            <p:cNvSpPr/>
            <p:nvPr/>
          </p:nvSpPr>
          <p:spPr>
            <a:xfrm>
              <a:off x="6097280"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595" name="object 5595" descr=""/>
            <p:cNvSpPr/>
            <p:nvPr/>
          </p:nvSpPr>
          <p:spPr>
            <a:xfrm>
              <a:off x="6102861"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596" name="object 5596" descr=""/>
            <p:cNvSpPr/>
            <p:nvPr/>
          </p:nvSpPr>
          <p:spPr>
            <a:xfrm>
              <a:off x="6097280"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597" name="object 5597" descr=""/>
            <p:cNvSpPr/>
            <p:nvPr/>
          </p:nvSpPr>
          <p:spPr>
            <a:xfrm>
              <a:off x="6125197" y="2465505"/>
              <a:ext cx="32384" cy="0"/>
            </a:xfrm>
            <a:custGeom>
              <a:avLst/>
              <a:gdLst/>
              <a:ahLst/>
              <a:cxnLst/>
              <a:rect l="l" t="t" r="r" b="b"/>
              <a:pathLst>
                <a:path w="32385" h="0">
                  <a:moveTo>
                    <a:pt x="0" y="0"/>
                  </a:moveTo>
                  <a:lnTo>
                    <a:pt x="31826" y="0"/>
                  </a:lnTo>
                </a:path>
              </a:pathLst>
            </a:custGeom>
            <a:ln w="3175">
              <a:solidFill>
                <a:srgbClr val="565658"/>
              </a:solidFill>
            </a:ln>
          </p:spPr>
          <p:txBody>
            <a:bodyPr wrap="square" lIns="0" tIns="0" rIns="0" bIns="0" rtlCol="0"/>
            <a:lstStyle/>
            <a:p/>
          </p:txBody>
        </p:sp>
        <p:sp>
          <p:nvSpPr>
            <p:cNvPr id="5598" name="object 5598" descr=""/>
            <p:cNvSpPr/>
            <p:nvPr/>
          </p:nvSpPr>
          <p:spPr>
            <a:xfrm>
              <a:off x="6040328"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599" name="object 5599" descr=""/>
            <p:cNvSpPr/>
            <p:nvPr/>
          </p:nvSpPr>
          <p:spPr>
            <a:xfrm>
              <a:off x="6045922" y="2461590"/>
              <a:ext cx="635" cy="1905"/>
            </a:xfrm>
            <a:custGeom>
              <a:avLst/>
              <a:gdLst/>
              <a:ahLst/>
              <a:cxnLst/>
              <a:rect l="l" t="t" r="r" b="b"/>
              <a:pathLst>
                <a:path w="635" h="1905">
                  <a:moveTo>
                    <a:pt x="0" y="1676"/>
                  </a:moveTo>
                  <a:lnTo>
                    <a:pt x="558" y="1676"/>
                  </a:lnTo>
                  <a:lnTo>
                    <a:pt x="558" y="0"/>
                  </a:lnTo>
                </a:path>
              </a:pathLst>
            </a:custGeom>
            <a:ln w="3175">
              <a:solidFill>
                <a:srgbClr val="565658"/>
              </a:solidFill>
            </a:ln>
          </p:spPr>
          <p:txBody>
            <a:bodyPr wrap="square" lIns="0" tIns="0" rIns="0" bIns="0" rtlCol="0"/>
            <a:lstStyle/>
            <a:p/>
          </p:txBody>
        </p:sp>
        <p:sp>
          <p:nvSpPr>
            <p:cNvPr id="5600" name="object 5600" descr=""/>
            <p:cNvSpPr/>
            <p:nvPr/>
          </p:nvSpPr>
          <p:spPr>
            <a:xfrm>
              <a:off x="6103419" y="246326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601" name="object 5601" descr=""/>
            <p:cNvSpPr/>
            <p:nvPr/>
          </p:nvSpPr>
          <p:spPr>
            <a:xfrm>
              <a:off x="6148637" y="246159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602" name="object 5602" descr=""/>
            <p:cNvSpPr/>
            <p:nvPr/>
          </p:nvSpPr>
          <p:spPr>
            <a:xfrm>
              <a:off x="6152663" y="246115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03" name="object 5603" descr=""/>
            <p:cNvSpPr/>
            <p:nvPr/>
          </p:nvSpPr>
          <p:spPr>
            <a:xfrm>
              <a:off x="6103419"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604" name="object 5604" descr=""/>
            <p:cNvSpPr/>
            <p:nvPr/>
          </p:nvSpPr>
          <p:spPr>
            <a:xfrm>
              <a:off x="6096163"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605" name="object 5605" descr=""/>
            <p:cNvSpPr/>
            <p:nvPr/>
          </p:nvSpPr>
          <p:spPr>
            <a:xfrm>
              <a:off x="6121833" y="2457127"/>
              <a:ext cx="23495" cy="0"/>
            </a:xfrm>
            <a:custGeom>
              <a:avLst/>
              <a:gdLst/>
              <a:ahLst/>
              <a:cxnLst/>
              <a:rect l="l" t="t" r="r" b="b"/>
              <a:pathLst>
                <a:path w="23495" h="0">
                  <a:moveTo>
                    <a:pt x="23456" y="0"/>
                  </a:moveTo>
                  <a:lnTo>
                    <a:pt x="0" y="0"/>
                  </a:lnTo>
                </a:path>
              </a:pathLst>
            </a:custGeom>
            <a:ln w="3175">
              <a:solidFill>
                <a:srgbClr val="565658"/>
              </a:solidFill>
            </a:ln>
          </p:spPr>
          <p:txBody>
            <a:bodyPr wrap="square" lIns="0" tIns="0" rIns="0" bIns="0" rtlCol="0"/>
            <a:lstStyle/>
            <a:p/>
          </p:txBody>
        </p:sp>
        <p:sp>
          <p:nvSpPr>
            <p:cNvPr id="5606" name="object 5606" descr=""/>
            <p:cNvSpPr/>
            <p:nvPr/>
          </p:nvSpPr>
          <p:spPr>
            <a:xfrm>
              <a:off x="6098954" y="2463266"/>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607" name="object 5607" descr=""/>
            <p:cNvSpPr/>
            <p:nvPr/>
          </p:nvSpPr>
          <p:spPr>
            <a:xfrm>
              <a:off x="6176674" y="251084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08" name="object 5608" descr=""/>
            <p:cNvSpPr/>
            <p:nvPr/>
          </p:nvSpPr>
          <p:spPr>
            <a:xfrm>
              <a:off x="6098950" y="2463824"/>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5609" name="object 5609" descr=""/>
            <p:cNvSpPr/>
            <p:nvPr/>
          </p:nvSpPr>
          <p:spPr>
            <a:xfrm>
              <a:off x="6154776" y="24632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610" name="object 5610" descr=""/>
            <p:cNvSpPr/>
            <p:nvPr/>
          </p:nvSpPr>
          <p:spPr>
            <a:xfrm>
              <a:off x="5880661" y="250848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611" name="object 5611" descr=""/>
            <p:cNvSpPr/>
            <p:nvPr/>
          </p:nvSpPr>
          <p:spPr>
            <a:xfrm>
              <a:off x="5372597" y="2443726"/>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5612" name="object 5612" descr=""/>
            <p:cNvSpPr/>
            <p:nvPr/>
          </p:nvSpPr>
          <p:spPr>
            <a:xfrm>
              <a:off x="5880658"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613" name="object 5613" descr=""/>
            <p:cNvSpPr/>
            <p:nvPr/>
          </p:nvSpPr>
          <p:spPr>
            <a:xfrm>
              <a:off x="5883450" y="2509606"/>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5614" name="object 5614" descr=""/>
            <p:cNvSpPr/>
            <p:nvPr/>
          </p:nvSpPr>
          <p:spPr>
            <a:xfrm>
              <a:off x="5880661"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615" name="object 5615" descr=""/>
            <p:cNvSpPr/>
            <p:nvPr/>
          </p:nvSpPr>
          <p:spPr>
            <a:xfrm>
              <a:off x="6097280" y="2536403"/>
              <a:ext cx="50165" cy="0"/>
            </a:xfrm>
            <a:custGeom>
              <a:avLst/>
              <a:gdLst/>
              <a:ahLst/>
              <a:cxnLst/>
              <a:rect l="l" t="t" r="r" b="b"/>
              <a:pathLst>
                <a:path w="50164" h="0">
                  <a:moveTo>
                    <a:pt x="0" y="0"/>
                  </a:moveTo>
                  <a:lnTo>
                    <a:pt x="49682" y="0"/>
                  </a:lnTo>
                </a:path>
              </a:pathLst>
            </a:custGeom>
            <a:ln w="3175">
              <a:solidFill>
                <a:srgbClr val="565658"/>
              </a:solidFill>
            </a:ln>
          </p:spPr>
          <p:txBody>
            <a:bodyPr wrap="square" lIns="0" tIns="0" rIns="0" bIns="0" rtlCol="0"/>
            <a:lstStyle/>
            <a:p/>
          </p:txBody>
        </p:sp>
        <p:sp>
          <p:nvSpPr>
            <p:cNvPr id="5616" name="object 5616" descr=""/>
            <p:cNvSpPr/>
            <p:nvPr/>
          </p:nvSpPr>
          <p:spPr>
            <a:xfrm>
              <a:off x="5882892" y="2507931"/>
              <a:ext cx="635" cy="1905"/>
            </a:xfrm>
            <a:custGeom>
              <a:avLst/>
              <a:gdLst/>
              <a:ahLst/>
              <a:cxnLst/>
              <a:rect l="l" t="t" r="r" b="b"/>
              <a:pathLst>
                <a:path w="635" h="1905">
                  <a:moveTo>
                    <a:pt x="558" y="1676"/>
                  </a:moveTo>
                  <a:lnTo>
                    <a:pt x="0" y="0"/>
                  </a:lnTo>
                </a:path>
              </a:pathLst>
            </a:custGeom>
            <a:ln w="3175">
              <a:solidFill>
                <a:srgbClr val="565658"/>
              </a:solidFill>
            </a:ln>
          </p:spPr>
          <p:txBody>
            <a:bodyPr wrap="square" lIns="0" tIns="0" rIns="0" bIns="0" rtlCol="0"/>
            <a:lstStyle/>
            <a:p/>
          </p:txBody>
        </p:sp>
        <p:sp>
          <p:nvSpPr>
            <p:cNvPr id="5617" name="object 5617" descr=""/>
            <p:cNvSpPr/>
            <p:nvPr/>
          </p:nvSpPr>
          <p:spPr>
            <a:xfrm>
              <a:off x="5880661" y="250793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618" name="object 5618" descr=""/>
            <p:cNvSpPr/>
            <p:nvPr/>
          </p:nvSpPr>
          <p:spPr>
            <a:xfrm>
              <a:off x="5371033" y="2511412"/>
              <a:ext cx="511175" cy="60960"/>
            </a:xfrm>
            <a:custGeom>
              <a:avLst/>
              <a:gdLst/>
              <a:ahLst/>
              <a:cxnLst/>
              <a:rect l="l" t="t" r="r" b="b"/>
              <a:pathLst>
                <a:path w="511175" h="60960">
                  <a:moveTo>
                    <a:pt x="3111" y="59055"/>
                  </a:moveTo>
                  <a:lnTo>
                    <a:pt x="2654" y="57950"/>
                  </a:lnTo>
                  <a:lnTo>
                    <a:pt x="1562" y="57492"/>
                  </a:lnTo>
                  <a:lnTo>
                    <a:pt x="457" y="57950"/>
                  </a:lnTo>
                  <a:lnTo>
                    <a:pt x="0" y="59055"/>
                  </a:lnTo>
                  <a:lnTo>
                    <a:pt x="457" y="60159"/>
                  </a:lnTo>
                  <a:lnTo>
                    <a:pt x="1562" y="60604"/>
                  </a:lnTo>
                  <a:lnTo>
                    <a:pt x="2654" y="60159"/>
                  </a:lnTo>
                  <a:lnTo>
                    <a:pt x="3111" y="59055"/>
                  </a:lnTo>
                  <a:close/>
                </a:path>
                <a:path w="511175" h="60960">
                  <a:moveTo>
                    <a:pt x="511175" y="1549"/>
                  </a:moveTo>
                  <a:lnTo>
                    <a:pt x="510717" y="444"/>
                  </a:lnTo>
                  <a:lnTo>
                    <a:pt x="509625" y="0"/>
                  </a:lnTo>
                  <a:lnTo>
                    <a:pt x="508520" y="444"/>
                  </a:lnTo>
                  <a:lnTo>
                    <a:pt x="508063" y="1549"/>
                  </a:lnTo>
                  <a:lnTo>
                    <a:pt x="508520" y="2654"/>
                  </a:lnTo>
                  <a:lnTo>
                    <a:pt x="509625" y="3111"/>
                  </a:lnTo>
                  <a:lnTo>
                    <a:pt x="510717" y="2654"/>
                  </a:lnTo>
                  <a:lnTo>
                    <a:pt x="511175" y="1549"/>
                  </a:lnTo>
                  <a:close/>
                </a:path>
              </a:pathLst>
            </a:custGeom>
            <a:solidFill>
              <a:srgbClr val="565658"/>
            </a:solidFill>
          </p:spPr>
          <p:txBody>
            <a:bodyPr wrap="square" lIns="0" tIns="0" rIns="0" bIns="0" rtlCol="0"/>
            <a:lstStyle/>
            <a:p/>
          </p:txBody>
        </p:sp>
        <p:sp>
          <p:nvSpPr>
            <p:cNvPr id="5619" name="object 5619" descr=""/>
            <p:cNvSpPr/>
            <p:nvPr/>
          </p:nvSpPr>
          <p:spPr>
            <a:xfrm>
              <a:off x="5512178" y="2442052"/>
              <a:ext cx="7620" cy="0"/>
            </a:xfrm>
            <a:custGeom>
              <a:avLst/>
              <a:gdLst/>
              <a:ahLst/>
              <a:cxnLst/>
              <a:rect l="l" t="t" r="r" b="b"/>
              <a:pathLst>
                <a:path w="7620" h="0">
                  <a:moveTo>
                    <a:pt x="7264" y="0"/>
                  </a:moveTo>
                  <a:lnTo>
                    <a:pt x="0" y="0"/>
                  </a:lnTo>
                </a:path>
              </a:pathLst>
            </a:custGeom>
            <a:ln w="3175">
              <a:solidFill>
                <a:srgbClr val="565658"/>
              </a:solidFill>
            </a:ln>
          </p:spPr>
          <p:txBody>
            <a:bodyPr wrap="square" lIns="0" tIns="0" rIns="0" bIns="0" rtlCol="0"/>
            <a:lstStyle/>
            <a:p/>
          </p:txBody>
        </p:sp>
        <p:sp>
          <p:nvSpPr>
            <p:cNvPr id="5620" name="object 5620" descr=""/>
            <p:cNvSpPr/>
            <p:nvPr/>
          </p:nvSpPr>
          <p:spPr>
            <a:xfrm>
              <a:off x="5881776" y="250849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5621" name="object 5621" descr=""/>
            <p:cNvSpPr/>
            <p:nvPr/>
          </p:nvSpPr>
          <p:spPr>
            <a:xfrm>
              <a:off x="5371043" y="24421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22" name="object 5622" descr=""/>
            <p:cNvSpPr/>
            <p:nvPr/>
          </p:nvSpPr>
          <p:spPr>
            <a:xfrm>
              <a:off x="5372599" y="2570460"/>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5623" name="object 5623" descr=""/>
            <p:cNvSpPr/>
            <p:nvPr/>
          </p:nvSpPr>
          <p:spPr>
            <a:xfrm>
              <a:off x="5882892" y="2510721"/>
              <a:ext cx="1270" cy="2540"/>
            </a:xfrm>
            <a:custGeom>
              <a:avLst/>
              <a:gdLst/>
              <a:ahLst/>
              <a:cxnLst/>
              <a:rect l="l" t="t" r="r" b="b"/>
              <a:pathLst>
                <a:path w="1270" h="2539">
                  <a:moveTo>
                    <a:pt x="0" y="2235"/>
                  </a:moveTo>
                  <a:lnTo>
                    <a:pt x="558" y="1117"/>
                  </a:lnTo>
                  <a:lnTo>
                    <a:pt x="1117" y="0"/>
                  </a:lnTo>
                </a:path>
              </a:pathLst>
            </a:custGeom>
            <a:ln w="3175">
              <a:solidFill>
                <a:srgbClr val="565658"/>
              </a:solidFill>
            </a:ln>
          </p:spPr>
          <p:txBody>
            <a:bodyPr wrap="square" lIns="0" tIns="0" rIns="0" bIns="0" rtlCol="0"/>
            <a:lstStyle/>
            <a:p/>
          </p:txBody>
        </p:sp>
        <p:sp>
          <p:nvSpPr>
            <p:cNvPr id="5624" name="object 5624" descr=""/>
            <p:cNvSpPr/>
            <p:nvPr/>
          </p:nvSpPr>
          <p:spPr>
            <a:xfrm>
              <a:off x="5879105" y="250637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25" name="object 5625" descr=""/>
            <p:cNvSpPr/>
            <p:nvPr/>
          </p:nvSpPr>
          <p:spPr>
            <a:xfrm>
              <a:off x="5648960" y="2483364"/>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626" name="object 5626" descr=""/>
            <p:cNvSpPr/>
            <p:nvPr/>
          </p:nvSpPr>
          <p:spPr>
            <a:xfrm>
              <a:off x="5694868"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27" name="object 5627" descr=""/>
            <p:cNvSpPr/>
            <p:nvPr/>
          </p:nvSpPr>
          <p:spPr>
            <a:xfrm>
              <a:off x="5907457" y="2553711"/>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5628" name="object 5628" descr=""/>
            <p:cNvSpPr/>
            <p:nvPr/>
          </p:nvSpPr>
          <p:spPr>
            <a:xfrm>
              <a:off x="5576375" y="2602284"/>
              <a:ext cx="5080" cy="0"/>
            </a:xfrm>
            <a:custGeom>
              <a:avLst/>
              <a:gdLst/>
              <a:ahLst/>
              <a:cxnLst/>
              <a:rect l="l" t="t" r="r" b="b"/>
              <a:pathLst>
                <a:path w="5079" h="0">
                  <a:moveTo>
                    <a:pt x="5029" y="0"/>
                  </a:moveTo>
                  <a:lnTo>
                    <a:pt x="4470" y="0"/>
                  </a:lnTo>
                  <a:lnTo>
                    <a:pt x="0" y="0"/>
                  </a:lnTo>
                </a:path>
              </a:pathLst>
            </a:custGeom>
            <a:ln w="3175">
              <a:solidFill>
                <a:srgbClr val="565658"/>
              </a:solidFill>
            </a:ln>
          </p:spPr>
          <p:txBody>
            <a:bodyPr wrap="square" lIns="0" tIns="0" rIns="0" bIns="0" rtlCol="0"/>
            <a:lstStyle/>
            <a:p/>
          </p:txBody>
        </p:sp>
        <p:sp>
          <p:nvSpPr>
            <p:cNvPr id="5629" name="object 5629" descr=""/>
            <p:cNvSpPr/>
            <p:nvPr/>
          </p:nvSpPr>
          <p:spPr>
            <a:xfrm>
              <a:off x="5697658"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30" name="object 5630" descr=""/>
            <p:cNvSpPr/>
            <p:nvPr/>
          </p:nvSpPr>
          <p:spPr>
            <a:xfrm>
              <a:off x="6162045" y="247945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631" name="object 5631" descr=""/>
            <p:cNvSpPr/>
            <p:nvPr/>
          </p:nvSpPr>
          <p:spPr>
            <a:xfrm>
              <a:off x="5697658"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32" name="object 5632" descr=""/>
            <p:cNvSpPr/>
            <p:nvPr/>
          </p:nvSpPr>
          <p:spPr>
            <a:xfrm>
              <a:off x="5906904"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633" name="object 5633" descr=""/>
            <p:cNvSpPr/>
            <p:nvPr/>
          </p:nvSpPr>
          <p:spPr>
            <a:xfrm>
              <a:off x="5695975" y="2492984"/>
              <a:ext cx="10160" cy="29209"/>
            </a:xfrm>
            <a:custGeom>
              <a:avLst/>
              <a:gdLst/>
              <a:ahLst/>
              <a:cxnLst/>
              <a:rect l="l" t="t" r="r" b="b"/>
              <a:pathLst>
                <a:path w="10160" h="29210">
                  <a:moveTo>
                    <a:pt x="3111" y="27228"/>
                  </a:moveTo>
                  <a:lnTo>
                    <a:pt x="2654" y="26136"/>
                  </a:lnTo>
                  <a:lnTo>
                    <a:pt x="1562" y="25679"/>
                  </a:lnTo>
                  <a:lnTo>
                    <a:pt x="457" y="26136"/>
                  </a:lnTo>
                  <a:lnTo>
                    <a:pt x="0" y="27228"/>
                  </a:lnTo>
                  <a:lnTo>
                    <a:pt x="457" y="28333"/>
                  </a:lnTo>
                  <a:lnTo>
                    <a:pt x="1562" y="28790"/>
                  </a:lnTo>
                  <a:lnTo>
                    <a:pt x="2654" y="28333"/>
                  </a:lnTo>
                  <a:lnTo>
                    <a:pt x="3111" y="27228"/>
                  </a:lnTo>
                  <a:close/>
                </a:path>
                <a:path w="10160" h="29210">
                  <a:moveTo>
                    <a:pt x="9817" y="1549"/>
                  </a:moveTo>
                  <a:lnTo>
                    <a:pt x="9359" y="457"/>
                  </a:lnTo>
                  <a:lnTo>
                    <a:pt x="8255" y="0"/>
                  </a:lnTo>
                  <a:lnTo>
                    <a:pt x="7150" y="457"/>
                  </a:lnTo>
                  <a:lnTo>
                    <a:pt x="6705" y="1549"/>
                  </a:lnTo>
                  <a:lnTo>
                    <a:pt x="7150" y="2654"/>
                  </a:lnTo>
                  <a:lnTo>
                    <a:pt x="8255" y="3111"/>
                  </a:lnTo>
                  <a:lnTo>
                    <a:pt x="9359" y="2654"/>
                  </a:lnTo>
                  <a:lnTo>
                    <a:pt x="9817" y="1549"/>
                  </a:lnTo>
                  <a:close/>
                </a:path>
              </a:pathLst>
            </a:custGeom>
            <a:solidFill>
              <a:srgbClr val="565658"/>
            </a:solidFill>
          </p:spPr>
          <p:txBody>
            <a:bodyPr wrap="square" lIns="0" tIns="0" rIns="0" bIns="0" rtlCol="0"/>
            <a:lstStyle/>
            <a:p/>
          </p:txBody>
        </p:sp>
        <p:sp>
          <p:nvSpPr>
            <p:cNvPr id="5634" name="object 5634" descr=""/>
            <p:cNvSpPr/>
            <p:nvPr/>
          </p:nvSpPr>
          <p:spPr>
            <a:xfrm>
              <a:off x="6119615" y="251407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635" name="object 5635" descr=""/>
            <p:cNvSpPr/>
            <p:nvPr/>
          </p:nvSpPr>
          <p:spPr>
            <a:xfrm>
              <a:off x="5694299" y="2477909"/>
              <a:ext cx="471805" cy="42545"/>
            </a:xfrm>
            <a:custGeom>
              <a:avLst/>
              <a:gdLst/>
              <a:ahLst/>
              <a:cxnLst/>
              <a:rect l="l" t="t" r="r" b="b"/>
              <a:pathLst>
                <a:path w="471804" h="42544">
                  <a:moveTo>
                    <a:pt x="6464" y="40627"/>
                  </a:moveTo>
                  <a:lnTo>
                    <a:pt x="6007" y="39535"/>
                  </a:lnTo>
                  <a:lnTo>
                    <a:pt x="4927" y="39090"/>
                  </a:lnTo>
                  <a:lnTo>
                    <a:pt x="3797" y="38519"/>
                  </a:lnTo>
                  <a:lnTo>
                    <a:pt x="3505" y="38646"/>
                  </a:lnTo>
                  <a:lnTo>
                    <a:pt x="3238" y="38519"/>
                  </a:lnTo>
                  <a:lnTo>
                    <a:pt x="2133" y="38976"/>
                  </a:lnTo>
                  <a:lnTo>
                    <a:pt x="2006" y="39268"/>
                  </a:lnTo>
                  <a:lnTo>
                    <a:pt x="1562" y="39077"/>
                  </a:lnTo>
                  <a:lnTo>
                    <a:pt x="457" y="39535"/>
                  </a:lnTo>
                  <a:lnTo>
                    <a:pt x="0" y="40627"/>
                  </a:lnTo>
                  <a:lnTo>
                    <a:pt x="457" y="41732"/>
                  </a:lnTo>
                  <a:lnTo>
                    <a:pt x="1562" y="42189"/>
                  </a:lnTo>
                  <a:lnTo>
                    <a:pt x="2667" y="41732"/>
                  </a:lnTo>
                  <a:lnTo>
                    <a:pt x="2781" y="41452"/>
                  </a:lnTo>
                  <a:lnTo>
                    <a:pt x="3238" y="41630"/>
                  </a:lnTo>
                  <a:lnTo>
                    <a:pt x="3517" y="41529"/>
                  </a:lnTo>
                  <a:lnTo>
                    <a:pt x="3746" y="41617"/>
                  </a:lnTo>
                  <a:lnTo>
                    <a:pt x="4914" y="42189"/>
                  </a:lnTo>
                  <a:lnTo>
                    <a:pt x="6007" y="41732"/>
                  </a:lnTo>
                  <a:lnTo>
                    <a:pt x="6464" y="40627"/>
                  </a:lnTo>
                  <a:close/>
                </a:path>
                <a:path w="471804" h="42544">
                  <a:moveTo>
                    <a:pt x="12052" y="16624"/>
                  </a:moveTo>
                  <a:lnTo>
                    <a:pt x="11595" y="15532"/>
                  </a:lnTo>
                  <a:lnTo>
                    <a:pt x="10490" y="15074"/>
                  </a:lnTo>
                  <a:lnTo>
                    <a:pt x="9385" y="15532"/>
                  </a:lnTo>
                  <a:lnTo>
                    <a:pt x="8940" y="16624"/>
                  </a:lnTo>
                  <a:lnTo>
                    <a:pt x="9385" y="17729"/>
                  </a:lnTo>
                  <a:lnTo>
                    <a:pt x="10490" y="18186"/>
                  </a:lnTo>
                  <a:lnTo>
                    <a:pt x="11595" y="17729"/>
                  </a:lnTo>
                  <a:lnTo>
                    <a:pt x="12052" y="16624"/>
                  </a:lnTo>
                  <a:close/>
                </a:path>
                <a:path w="471804" h="42544">
                  <a:moveTo>
                    <a:pt x="471525" y="1549"/>
                  </a:moveTo>
                  <a:lnTo>
                    <a:pt x="471068" y="457"/>
                  </a:lnTo>
                  <a:lnTo>
                    <a:pt x="469976" y="0"/>
                  </a:lnTo>
                  <a:lnTo>
                    <a:pt x="468871" y="457"/>
                  </a:lnTo>
                  <a:lnTo>
                    <a:pt x="468414" y="1549"/>
                  </a:lnTo>
                  <a:lnTo>
                    <a:pt x="468871" y="2654"/>
                  </a:lnTo>
                  <a:lnTo>
                    <a:pt x="469976" y="3111"/>
                  </a:lnTo>
                  <a:lnTo>
                    <a:pt x="471068" y="2654"/>
                  </a:lnTo>
                  <a:lnTo>
                    <a:pt x="471525" y="1549"/>
                  </a:lnTo>
                  <a:close/>
                </a:path>
              </a:pathLst>
            </a:custGeom>
            <a:solidFill>
              <a:srgbClr val="565658"/>
            </a:solidFill>
          </p:spPr>
          <p:txBody>
            <a:bodyPr wrap="square" lIns="0" tIns="0" rIns="0" bIns="0" rtlCol="0"/>
            <a:lstStyle/>
            <a:p/>
          </p:txBody>
        </p:sp>
        <p:sp>
          <p:nvSpPr>
            <p:cNvPr id="5636" name="object 5636" descr=""/>
            <p:cNvSpPr/>
            <p:nvPr/>
          </p:nvSpPr>
          <p:spPr>
            <a:xfrm>
              <a:off x="5485947" y="2442052"/>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637" name="object 5637" descr=""/>
            <p:cNvSpPr/>
            <p:nvPr/>
          </p:nvSpPr>
          <p:spPr>
            <a:xfrm>
              <a:off x="5697100" y="25175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38" name="object 5638" descr=""/>
            <p:cNvSpPr/>
            <p:nvPr/>
          </p:nvSpPr>
          <p:spPr>
            <a:xfrm>
              <a:off x="5576382" y="2602284"/>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5639" name="object 5639" descr=""/>
            <p:cNvSpPr/>
            <p:nvPr/>
          </p:nvSpPr>
          <p:spPr>
            <a:xfrm>
              <a:off x="6162603" y="2479458"/>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640" name="object 5640" descr=""/>
            <p:cNvSpPr/>
            <p:nvPr/>
          </p:nvSpPr>
          <p:spPr>
            <a:xfrm>
              <a:off x="5696543" y="25175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41" name="object 5641" descr=""/>
            <p:cNvSpPr/>
            <p:nvPr/>
          </p:nvSpPr>
          <p:spPr>
            <a:xfrm>
              <a:off x="5535627" y="2445959"/>
              <a:ext cx="6985" cy="0"/>
            </a:xfrm>
            <a:custGeom>
              <a:avLst/>
              <a:gdLst/>
              <a:ahLst/>
              <a:cxnLst/>
              <a:rect l="l" t="t" r="r" b="b"/>
              <a:pathLst>
                <a:path w="6985" h="0">
                  <a:moveTo>
                    <a:pt x="0" y="0"/>
                  </a:moveTo>
                  <a:lnTo>
                    <a:pt x="6692" y="0"/>
                  </a:lnTo>
                </a:path>
              </a:pathLst>
            </a:custGeom>
            <a:ln w="3175">
              <a:solidFill>
                <a:srgbClr val="565658"/>
              </a:solidFill>
            </a:ln>
          </p:spPr>
          <p:txBody>
            <a:bodyPr wrap="square" lIns="0" tIns="0" rIns="0" bIns="0" rtlCol="0"/>
            <a:lstStyle/>
            <a:p/>
          </p:txBody>
        </p:sp>
        <p:sp>
          <p:nvSpPr>
            <p:cNvPr id="5642" name="object 5642" descr=""/>
            <p:cNvSpPr/>
            <p:nvPr/>
          </p:nvSpPr>
          <p:spPr>
            <a:xfrm>
              <a:off x="5474769" y="2509050"/>
              <a:ext cx="0" cy="37465"/>
            </a:xfrm>
            <a:custGeom>
              <a:avLst/>
              <a:gdLst/>
              <a:ahLst/>
              <a:cxnLst/>
              <a:rect l="l" t="t" r="r" b="b"/>
              <a:pathLst>
                <a:path w="0" h="37464">
                  <a:moveTo>
                    <a:pt x="0" y="0"/>
                  </a:moveTo>
                  <a:lnTo>
                    <a:pt x="0" y="36842"/>
                  </a:lnTo>
                </a:path>
              </a:pathLst>
            </a:custGeom>
            <a:ln w="3175">
              <a:solidFill>
                <a:srgbClr val="565658"/>
              </a:solidFill>
            </a:ln>
          </p:spPr>
          <p:txBody>
            <a:bodyPr wrap="square" lIns="0" tIns="0" rIns="0" bIns="0" rtlCol="0"/>
            <a:lstStyle/>
            <a:p/>
          </p:txBody>
        </p:sp>
        <p:sp>
          <p:nvSpPr>
            <p:cNvPr id="5643" name="object 5643" descr=""/>
            <p:cNvSpPr/>
            <p:nvPr/>
          </p:nvSpPr>
          <p:spPr>
            <a:xfrm>
              <a:off x="5528372" y="2445959"/>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5644" name="object 5644" descr=""/>
            <p:cNvSpPr/>
            <p:nvPr/>
          </p:nvSpPr>
          <p:spPr>
            <a:xfrm>
              <a:off x="5535626" y="2564879"/>
              <a:ext cx="5080" cy="2540"/>
            </a:xfrm>
            <a:custGeom>
              <a:avLst/>
              <a:gdLst/>
              <a:ahLst/>
              <a:cxnLst/>
              <a:rect l="l" t="t" r="r" b="b"/>
              <a:pathLst>
                <a:path w="5079" h="2539">
                  <a:moveTo>
                    <a:pt x="1117" y="0"/>
                  </a:moveTo>
                  <a:lnTo>
                    <a:pt x="0" y="2235"/>
                  </a:lnTo>
                  <a:lnTo>
                    <a:pt x="5029" y="2235"/>
                  </a:lnTo>
                </a:path>
              </a:pathLst>
            </a:custGeom>
            <a:ln w="3175">
              <a:solidFill>
                <a:srgbClr val="565658"/>
              </a:solidFill>
            </a:ln>
          </p:spPr>
          <p:txBody>
            <a:bodyPr wrap="square" lIns="0" tIns="0" rIns="0" bIns="0" rtlCol="0"/>
            <a:lstStyle/>
            <a:p/>
          </p:txBody>
        </p:sp>
        <p:sp>
          <p:nvSpPr>
            <p:cNvPr id="5645" name="object 5645" descr=""/>
            <p:cNvSpPr/>
            <p:nvPr/>
          </p:nvSpPr>
          <p:spPr>
            <a:xfrm>
              <a:off x="5535621" y="2447075"/>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5646" name="object 5646" descr=""/>
            <p:cNvSpPr/>
            <p:nvPr/>
          </p:nvSpPr>
          <p:spPr>
            <a:xfrm>
              <a:off x="5535631" y="2568227"/>
              <a:ext cx="6985" cy="0"/>
            </a:xfrm>
            <a:custGeom>
              <a:avLst/>
              <a:gdLst/>
              <a:ahLst/>
              <a:cxnLst/>
              <a:rect l="l" t="t" r="r" b="b"/>
              <a:pathLst>
                <a:path w="6985" h="0">
                  <a:moveTo>
                    <a:pt x="6692" y="0"/>
                  </a:moveTo>
                  <a:lnTo>
                    <a:pt x="0" y="0"/>
                  </a:lnTo>
                </a:path>
              </a:pathLst>
            </a:custGeom>
            <a:ln w="3175">
              <a:solidFill>
                <a:srgbClr val="565658"/>
              </a:solidFill>
            </a:ln>
          </p:spPr>
          <p:txBody>
            <a:bodyPr wrap="square" lIns="0" tIns="0" rIns="0" bIns="0" rtlCol="0"/>
            <a:lstStyle/>
            <a:p/>
          </p:txBody>
        </p:sp>
        <p:sp>
          <p:nvSpPr>
            <p:cNvPr id="5647" name="object 5647" descr=""/>
            <p:cNvSpPr/>
            <p:nvPr/>
          </p:nvSpPr>
          <p:spPr>
            <a:xfrm>
              <a:off x="5526702" y="2562646"/>
              <a:ext cx="6985" cy="0"/>
            </a:xfrm>
            <a:custGeom>
              <a:avLst/>
              <a:gdLst/>
              <a:ahLst/>
              <a:cxnLst/>
              <a:rect l="l" t="t" r="r" b="b"/>
              <a:pathLst>
                <a:path w="6985" h="0">
                  <a:moveTo>
                    <a:pt x="6692" y="0"/>
                  </a:moveTo>
                  <a:lnTo>
                    <a:pt x="0" y="0"/>
                  </a:lnTo>
                </a:path>
              </a:pathLst>
            </a:custGeom>
            <a:ln w="3175">
              <a:solidFill>
                <a:srgbClr val="565658"/>
              </a:solidFill>
            </a:ln>
          </p:spPr>
          <p:txBody>
            <a:bodyPr wrap="square" lIns="0" tIns="0" rIns="0" bIns="0" rtlCol="0"/>
            <a:lstStyle/>
            <a:p/>
          </p:txBody>
        </p:sp>
        <p:sp>
          <p:nvSpPr>
            <p:cNvPr id="5648" name="object 5648" descr=""/>
            <p:cNvSpPr/>
            <p:nvPr/>
          </p:nvSpPr>
          <p:spPr>
            <a:xfrm>
              <a:off x="5528377" y="2568227"/>
              <a:ext cx="6350" cy="0"/>
            </a:xfrm>
            <a:custGeom>
              <a:avLst/>
              <a:gdLst/>
              <a:ahLst/>
              <a:cxnLst/>
              <a:rect l="l" t="t" r="r" b="b"/>
              <a:pathLst>
                <a:path w="6350" h="0">
                  <a:moveTo>
                    <a:pt x="6134" y="0"/>
                  </a:moveTo>
                  <a:lnTo>
                    <a:pt x="0" y="0"/>
                  </a:lnTo>
                </a:path>
              </a:pathLst>
            </a:custGeom>
            <a:ln w="3175">
              <a:solidFill>
                <a:srgbClr val="565658"/>
              </a:solidFill>
            </a:ln>
          </p:spPr>
          <p:txBody>
            <a:bodyPr wrap="square" lIns="0" tIns="0" rIns="0" bIns="0" rtlCol="0"/>
            <a:lstStyle/>
            <a:p/>
          </p:txBody>
        </p:sp>
        <p:sp>
          <p:nvSpPr>
            <p:cNvPr id="5649" name="object 5649" descr=""/>
            <p:cNvSpPr/>
            <p:nvPr/>
          </p:nvSpPr>
          <p:spPr>
            <a:xfrm>
              <a:off x="5475326" y="2467743"/>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5650" name="object 5650" descr=""/>
            <p:cNvSpPr/>
            <p:nvPr/>
          </p:nvSpPr>
          <p:spPr>
            <a:xfrm>
              <a:off x="5534511" y="244595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651" name="object 5651" descr=""/>
            <p:cNvSpPr/>
            <p:nvPr/>
          </p:nvSpPr>
          <p:spPr>
            <a:xfrm>
              <a:off x="5535069" y="2564875"/>
              <a:ext cx="1905" cy="3175"/>
            </a:xfrm>
            <a:custGeom>
              <a:avLst/>
              <a:gdLst/>
              <a:ahLst/>
              <a:cxnLst/>
              <a:rect l="l" t="t" r="r" b="b"/>
              <a:pathLst>
                <a:path w="1904" h="3175">
                  <a:moveTo>
                    <a:pt x="0" y="2794"/>
                  </a:moveTo>
                  <a:lnTo>
                    <a:pt x="1676" y="0"/>
                  </a:lnTo>
                </a:path>
              </a:pathLst>
            </a:custGeom>
            <a:ln w="3175">
              <a:solidFill>
                <a:srgbClr val="565658"/>
              </a:solidFill>
            </a:ln>
          </p:spPr>
          <p:txBody>
            <a:bodyPr wrap="square" lIns="0" tIns="0" rIns="0" bIns="0" rtlCol="0"/>
            <a:lstStyle/>
            <a:p/>
          </p:txBody>
        </p:sp>
        <p:sp>
          <p:nvSpPr>
            <p:cNvPr id="5652" name="object 5652" descr=""/>
            <p:cNvSpPr/>
            <p:nvPr/>
          </p:nvSpPr>
          <p:spPr>
            <a:xfrm>
              <a:off x="5528934" y="2446516"/>
              <a:ext cx="6350" cy="0"/>
            </a:xfrm>
            <a:custGeom>
              <a:avLst/>
              <a:gdLst/>
              <a:ahLst/>
              <a:cxnLst/>
              <a:rect l="l" t="t" r="r" b="b"/>
              <a:pathLst>
                <a:path w="6350" h="0">
                  <a:moveTo>
                    <a:pt x="6134" y="0"/>
                  </a:moveTo>
                  <a:lnTo>
                    <a:pt x="0" y="0"/>
                  </a:lnTo>
                </a:path>
              </a:pathLst>
            </a:custGeom>
            <a:ln w="3175">
              <a:solidFill>
                <a:srgbClr val="565658"/>
              </a:solidFill>
            </a:ln>
          </p:spPr>
          <p:txBody>
            <a:bodyPr wrap="square" lIns="0" tIns="0" rIns="0" bIns="0" rtlCol="0"/>
            <a:lstStyle/>
            <a:p/>
          </p:txBody>
        </p:sp>
        <p:sp>
          <p:nvSpPr>
            <p:cNvPr id="5653" name="object 5653" descr=""/>
            <p:cNvSpPr/>
            <p:nvPr/>
          </p:nvSpPr>
          <p:spPr>
            <a:xfrm>
              <a:off x="5475326" y="254366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654" name="object 5654" descr=""/>
            <p:cNvSpPr/>
            <p:nvPr/>
          </p:nvSpPr>
          <p:spPr>
            <a:xfrm>
              <a:off x="5526702" y="2451546"/>
              <a:ext cx="6985" cy="0"/>
            </a:xfrm>
            <a:custGeom>
              <a:avLst/>
              <a:gdLst/>
              <a:ahLst/>
              <a:cxnLst/>
              <a:rect l="l" t="t" r="r" b="b"/>
              <a:pathLst>
                <a:path w="6985" h="0">
                  <a:moveTo>
                    <a:pt x="6692" y="0"/>
                  </a:moveTo>
                  <a:lnTo>
                    <a:pt x="0" y="0"/>
                  </a:lnTo>
                </a:path>
              </a:pathLst>
            </a:custGeom>
            <a:ln w="3175">
              <a:solidFill>
                <a:srgbClr val="565658"/>
              </a:solidFill>
            </a:ln>
          </p:spPr>
          <p:txBody>
            <a:bodyPr wrap="square" lIns="0" tIns="0" rIns="0" bIns="0" rtlCol="0"/>
            <a:lstStyle/>
            <a:p/>
          </p:txBody>
        </p:sp>
        <p:sp>
          <p:nvSpPr>
            <p:cNvPr id="5655" name="object 5655" descr=""/>
            <p:cNvSpPr/>
            <p:nvPr/>
          </p:nvSpPr>
          <p:spPr>
            <a:xfrm>
              <a:off x="5528929" y="2567669"/>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5656" name="object 5656" descr=""/>
            <p:cNvSpPr/>
            <p:nvPr/>
          </p:nvSpPr>
          <p:spPr>
            <a:xfrm>
              <a:off x="5534510" y="2568227"/>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657" name="object 5657" descr=""/>
            <p:cNvSpPr/>
            <p:nvPr/>
          </p:nvSpPr>
          <p:spPr>
            <a:xfrm>
              <a:off x="5475326" y="2509604"/>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658" name="object 5658" descr=""/>
            <p:cNvSpPr/>
            <p:nvPr/>
          </p:nvSpPr>
          <p:spPr>
            <a:xfrm>
              <a:off x="5535069" y="2446516"/>
              <a:ext cx="1905" cy="3175"/>
            </a:xfrm>
            <a:custGeom>
              <a:avLst/>
              <a:gdLst/>
              <a:ahLst/>
              <a:cxnLst/>
              <a:rect l="l" t="t" r="r" b="b"/>
              <a:pathLst>
                <a:path w="1904" h="3175">
                  <a:moveTo>
                    <a:pt x="558" y="558"/>
                  </a:moveTo>
                  <a:lnTo>
                    <a:pt x="1676" y="2793"/>
                  </a:lnTo>
                  <a:lnTo>
                    <a:pt x="0" y="0"/>
                  </a:lnTo>
                </a:path>
              </a:pathLst>
            </a:custGeom>
            <a:ln w="3175">
              <a:solidFill>
                <a:srgbClr val="565658"/>
              </a:solidFill>
            </a:ln>
          </p:spPr>
          <p:txBody>
            <a:bodyPr wrap="square" lIns="0" tIns="0" rIns="0" bIns="0" rtlCol="0"/>
            <a:lstStyle/>
            <a:p/>
          </p:txBody>
        </p:sp>
        <p:sp>
          <p:nvSpPr>
            <p:cNvPr id="5659" name="object 5659" descr=""/>
            <p:cNvSpPr/>
            <p:nvPr/>
          </p:nvSpPr>
          <p:spPr>
            <a:xfrm>
              <a:off x="5705462" y="2492984"/>
              <a:ext cx="25400" cy="29209"/>
            </a:xfrm>
            <a:custGeom>
              <a:avLst/>
              <a:gdLst/>
              <a:ahLst/>
              <a:cxnLst/>
              <a:rect l="l" t="t" r="r" b="b"/>
              <a:pathLst>
                <a:path w="25400" h="29210">
                  <a:moveTo>
                    <a:pt x="3111" y="1549"/>
                  </a:moveTo>
                  <a:lnTo>
                    <a:pt x="2654" y="457"/>
                  </a:lnTo>
                  <a:lnTo>
                    <a:pt x="1562" y="0"/>
                  </a:lnTo>
                  <a:lnTo>
                    <a:pt x="457" y="457"/>
                  </a:lnTo>
                  <a:lnTo>
                    <a:pt x="0" y="1549"/>
                  </a:lnTo>
                  <a:lnTo>
                    <a:pt x="457" y="2654"/>
                  </a:lnTo>
                  <a:lnTo>
                    <a:pt x="1562" y="3111"/>
                  </a:lnTo>
                  <a:lnTo>
                    <a:pt x="2654" y="2654"/>
                  </a:lnTo>
                  <a:lnTo>
                    <a:pt x="3111" y="1549"/>
                  </a:lnTo>
                  <a:close/>
                </a:path>
                <a:path w="25400" h="29210">
                  <a:moveTo>
                    <a:pt x="12039" y="25552"/>
                  </a:moveTo>
                  <a:lnTo>
                    <a:pt x="11595" y="24460"/>
                  </a:lnTo>
                  <a:lnTo>
                    <a:pt x="11188" y="24307"/>
                  </a:lnTo>
                  <a:lnTo>
                    <a:pt x="11036" y="23901"/>
                  </a:lnTo>
                  <a:lnTo>
                    <a:pt x="9931" y="23444"/>
                  </a:lnTo>
                  <a:lnTo>
                    <a:pt x="9652" y="23571"/>
                  </a:lnTo>
                  <a:lnTo>
                    <a:pt x="9372" y="23444"/>
                  </a:lnTo>
                  <a:lnTo>
                    <a:pt x="9093" y="23571"/>
                  </a:lnTo>
                  <a:lnTo>
                    <a:pt x="8813" y="23444"/>
                  </a:lnTo>
                  <a:lnTo>
                    <a:pt x="7708" y="23901"/>
                  </a:lnTo>
                  <a:lnTo>
                    <a:pt x="7505" y="24396"/>
                  </a:lnTo>
                  <a:lnTo>
                    <a:pt x="6578" y="24003"/>
                  </a:lnTo>
                  <a:lnTo>
                    <a:pt x="5486" y="24460"/>
                  </a:lnTo>
                  <a:lnTo>
                    <a:pt x="5029" y="25552"/>
                  </a:lnTo>
                  <a:lnTo>
                    <a:pt x="5372" y="26403"/>
                  </a:lnTo>
                  <a:lnTo>
                    <a:pt x="5029" y="27228"/>
                  </a:lnTo>
                  <a:lnTo>
                    <a:pt x="5486" y="28333"/>
                  </a:lnTo>
                  <a:lnTo>
                    <a:pt x="6578" y="28790"/>
                  </a:lnTo>
                  <a:lnTo>
                    <a:pt x="7683" y="28333"/>
                  </a:lnTo>
                  <a:lnTo>
                    <a:pt x="8813" y="28790"/>
                  </a:lnTo>
                  <a:lnTo>
                    <a:pt x="9918" y="28333"/>
                  </a:lnTo>
                  <a:lnTo>
                    <a:pt x="10236" y="27559"/>
                  </a:lnTo>
                  <a:lnTo>
                    <a:pt x="11036" y="27228"/>
                  </a:lnTo>
                  <a:lnTo>
                    <a:pt x="11201" y="26822"/>
                  </a:lnTo>
                  <a:lnTo>
                    <a:pt x="11595" y="26657"/>
                  </a:lnTo>
                  <a:lnTo>
                    <a:pt x="12039" y="25552"/>
                  </a:lnTo>
                  <a:close/>
                </a:path>
                <a:path w="25400" h="29210">
                  <a:moveTo>
                    <a:pt x="19862" y="1549"/>
                  </a:moveTo>
                  <a:lnTo>
                    <a:pt x="19405" y="457"/>
                  </a:lnTo>
                  <a:lnTo>
                    <a:pt x="18300" y="0"/>
                  </a:lnTo>
                  <a:lnTo>
                    <a:pt x="17195" y="457"/>
                  </a:lnTo>
                  <a:lnTo>
                    <a:pt x="16992" y="952"/>
                  </a:lnTo>
                  <a:lnTo>
                    <a:pt x="16090" y="584"/>
                  </a:lnTo>
                  <a:lnTo>
                    <a:pt x="16052" y="457"/>
                  </a:lnTo>
                  <a:lnTo>
                    <a:pt x="14960" y="0"/>
                  </a:lnTo>
                  <a:lnTo>
                    <a:pt x="13855" y="457"/>
                  </a:lnTo>
                  <a:lnTo>
                    <a:pt x="13398" y="1549"/>
                  </a:lnTo>
                  <a:lnTo>
                    <a:pt x="13627" y="2120"/>
                  </a:lnTo>
                  <a:lnTo>
                    <a:pt x="13398" y="2667"/>
                  </a:lnTo>
                  <a:lnTo>
                    <a:pt x="13512" y="2959"/>
                  </a:lnTo>
                  <a:lnTo>
                    <a:pt x="13398" y="3225"/>
                  </a:lnTo>
                  <a:lnTo>
                    <a:pt x="13855" y="4330"/>
                  </a:lnTo>
                  <a:lnTo>
                    <a:pt x="14960" y="4787"/>
                  </a:lnTo>
                  <a:lnTo>
                    <a:pt x="16052" y="4330"/>
                  </a:lnTo>
                  <a:lnTo>
                    <a:pt x="16370" y="3543"/>
                  </a:lnTo>
                  <a:lnTo>
                    <a:pt x="17170" y="3213"/>
                  </a:lnTo>
                  <a:lnTo>
                    <a:pt x="17360" y="2730"/>
                  </a:lnTo>
                  <a:lnTo>
                    <a:pt x="18300" y="3111"/>
                  </a:lnTo>
                  <a:lnTo>
                    <a:pt x="19405" y="2654"/>
                  </a:lnTo>
                  <a:lnTo>
                    <a:pt x="19862" y="1549"/>
                  </a:lnTo>
                  <a:close/>
                </a:path>
                <a:path w="25400" h="29210">
                  <a:moveTo>
                    <a:pt x="24892" y="26670"/>
                  </a:moveTo>
                  <a:lnTo>
                    <a:pt x="24434" y="25577"/>
                  </a:lnTo>
                  <a:lnTo>
                    <a:pt x="23342" y="25120"/>
                  </a:lnTo>
                  <a:lnTo>
                    <a:pt x="22237" y="25577"/>
                  </a:lnTo>
                  <a:lnTo>
                    <a:pt x="21780" y="26670"/>
                  </a:lnTo>
                  <a:lnTo>
                    <a:pt x="22237" y="27774"/>
                  </a:lnTo>
                  <a:lnTo>
                    <a:pt x="23342" y="28232"/>
                  </a:lnTo>
                  <a:lnTo>
                    <a:pt x="24434" y="27774"/>
                  </a:lnTo>
                  <a:lnTo>
                    <a:pt x="24892" y="26670"/>
                  </a:lnTo>
                  <a:close/>
                </a:path>
              </a:pathLst>
            </a:custGeom>
            <a:solidFill>
              <a:srgbClr val="565658"/>
            </a:solidFill>
          </p:spPr>
          <p:txBody>
            <a:bodyPr wrap="square" lIns="0" tIns="0" rIns="0" bIns="0" rtlCol="0"/>
            <a:lstStyle/>
            <a:p/>
          </p:txBody>
        </p:sp>
        <p:sp>
          <p:nvSpPr>
            <p:cNvPr id="5660" name="object 5660" descr=""/>
            <p:cNvSpPr/>
            <p:nvPr/>
          </p:nvSpPr>
          <p:spPr>
            <a:xfrm>
              <a:off x="5537301" y="2410229"/>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5661" name="object 5661" descr=""/>
            <p:cNvSpPr/>
            <p:nvPr/>
          </p:nvSpPr>
          <p:spPr>
            <a:xfrm>
              <a:off x="5531162" y="2410229"/>
              <a:ext cx="635" cy="4445"/>
            </a:xfrm>
            <a:custGeom>
              <a:avLst/>
              <a:gdLst/>
              <a:ahLst/>
              <a:cxnLst/>
              <a:rect l="l" t="t" r="r" b="b"/>
              <a:pathLst>
                <a:path w="635" h="4444">
                  <a:moveTo>
                    <a:pt x="558" y="3911"/>
                  </a:moveTo>
                  <a:lnTo>
                    <a:pt x="0" y="3911"/>
                  </a:lnTo>
                  <a:lnTo>
                    <a:pt x="0" y="0"/>
                  </a:lnTo>
                </a:path>
              </a:pathLst>
            </a:custGeom>
            <a:ln w="3175">
              <a:solidFill>
                <a:srgbClr val="565658"/>
              </a:solidFill>
            </a:ln>
          </p:spPr>
          <p:txBody>
            <a:bodyPr wrap="square" lIns="0" tIns="0" rIns="0" bIns="0" rtlCol="0"/>
            <a:lstStyle/>
            <a:p/>
          </p:txBody>
        </p:sp>
        <p:sp>
          <p:nvSpPr>
            <p:cNvPr id="5662" name="object 5662" descr=""/>
            <p:cNvSpPr/>
            <p:nvPr/>
          </p:nvSpPr>
          <p:spPr>
            <a:xfrm>
              <a:off x="5536744" y="2414140"/>
              <a:ext cx="3175" cy="0"/>
            </a:xfrm>
            <a:custGeom>
              <a:avLst/>
              <a:gdLst/>
              <a:ahLst/>
              <a:cxnLst/>
              <a:rect l="l" t="t" r="r" b="b"/>
              <a:pathLst>
                <a:path w="3175" h="0">
                  <a:moveTo>
                    <a:pt x="0" y="0"/>
                  </a:moveTo>
                  <a:lnTo>
                    <a:pt x="558" y="0"/>
                  </a:lnTo>
                  <a:lnTo>
                    <a:pt x="2794" y="0"/>
                  </a:lnTo>
                </a:path>
              </a:pathLst>
            </a:custGeom>
            <a:ln w="3175">
              <a:solidFill>
                <a:srgbClr val="565658"/>
              </a:solidFill>
            </a:ln>
          </p:spPr>
          <p:txBody>
            <a:bodyPr wrap="square" lIns="0" tIns="0" rIns="0" bIns="0" rtlCol="0"/>
            <a:lstStyle/>
            <a:p/>
          </p:txBody>
        </p:sp>
        <p:sp>
          <p:nvSpPr>
            <p:cNvPr id="5663" name="object 5663" descr=""/>
            <p:cNvSpPr/>
            <p:nvPr/>
          </p:nvSpPr>
          <p:spPr>
            <a:xfrm>
              <a:off x="5529488" y="2414140"/>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664" name="object 5664" descr=""/>
            <p:cNvSpPr/>
            <p:nvPr/>
          </p:nvSpPr>
          <p:spPr>
            <a:xfrm>
              <a:off x="5985182" y="252256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65" name="object 5665" descr=""/>
            <p:cNvSpPr/>
            <p:nvPr/>
          </p:nvSpPr>
          <p:spPr>
            <a:xfrm>
              <a:off x="5763408" y="2539204"/>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666" name="object 5666" descr=""/>
            <p:cNvSpPr/>
            <p:nvPr/>
          </p:nvSpPr>
          <p:spPr>
            <a:xfrm>
              <a:off x="5763408" y="2467741"/>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667" name="object 5667" descr=""/>
            <p:cNvSpPr/>
            <p:nvPr/>
          </p:nvSpPr>
          <p:spPr>
            <a:xfrm>
              <a:off x="5763408" y="2483362"/>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668" name="object 5668" descr=""/>
            <p:cNvSpPr/>
            <p:nvPr/>
          </p:nvSpPr>
          <p:spPr>
            <a:xfrm>
              <a:off x="5981275" y="252591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69" name="object 5669" descr=""/>
            <p:cNvSpPr/>
            <p:nvPr/>
          </p:nvSpPr>
          <p:spPr>
            <a:xfrm>
              <a:off x="5986738" y="2490067"/>
              <a:ext cx="0" cy="34290"/>
            </a:xfrm>
            <a:custGeom>
              <a:avLst/>
              <a:gdLst/>
              <a:ahLst/>
              <a:cxnLst/>
              <a:rect l="l" t="t" r="r" b="b"/>
              <a:pathLst>
                <a:path w="0" h="34289">
                  <a:moveTo>
                    <a:pt x="0" y="0"/>
                  </a:moveTo>
                  <a:lnTo>
                    <a:pt x="0" y="0"/>
                  </a:lnTo>
                  <a:lnTo>
                    <a:pt x="0" y="34061"/>
                  </a:lnTo>
                </a:path>
              </a:pathLst>
            </a:custGeom>
            <a:ln w="3175">
              <a:solidFill>
                <a:srgbClr val="565658"/>
              </a:solidFill>
            </a:ln>
          </p:spPr>
          <p:txBody>
            <a:bodyPr wrap="square" lIns="0" tIns="0" rIns="0" bIns="0" rtlCol="0"/>
            <a:lstStyle/>
            <a:p/>
          </p:txBody>
        </p:sp>
        <p:sp>
          <p:nvSpPr>
            <p:cNvPr id="5670" name="object 5670" descr=""/>
            <p:cNvSpPr/>
            <p:nvPr/>
          </p:nvSpPr>
          <p:spPr>
            <a:xfrm>
              <a:off x="5763408" y="249341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671" name="object 5671" descr=""/>
            <p:cNvSpPr/>
            <p:nvPr/>
          </p:nvSpPr>
          <p:spPr>
            <a:xfrm>
              <a:off x="5761850" y="2481808"/>
              <a:ext cx="222885" cy="67945"/>
            </a:xfrm>
            <a:custGeom>
              <a:avLst/>
              <a:gdLst/>
              <a:ahLst/>
              <a:cxnLst/>
              <a:rect l="l" t="t" r="r" b="b"/>
              <a:pathLst>
                <a:path w="222885" h="67944">
                  <a:moveTo>
                    <a:pt x="3111" y="66332"/>
                  </a:moveTo>
                  <a:lnTo>
                    <a:pt x="2654" y="65227"/>
                  </a:lnTo>
                  <a:lnTo>
                    <a:pt x="1549" y="64770"/>
                  </a:lnTo>
                  <a:lnTo>
                    <a:pt x="457" y="65227"/>
                  </a:lnTo>
                  <a:lnTo>
                    <a:pt x="0" y="66332"/>
                  </a:lnTo>
                  <a:lnTo>
                    <a:pt x="457" y="67424"/>
                  </a:lnTo>
                  <a:lnTo>
                    <a:pt x="1549" y="67881"/>
                  </a:lnTo>
                  <a:lnTo>
                    <a:pt x="2654" y="67424"/>
                  </a:lnTo>
                  <a:lnTo>
                    <a:pt x="3111" y="66332"/>
                  </a:lnTo>
                  <a:close/>
                </a:path>
                <a:path w="222885" h="67944">
                  <a:moveTo>
                    <a:pt x="3111" y="1562"/>
                  </a:moveTo>
                  <a:lnTo>
                    <a:pt x="2654" y="457"/>
                  </a:lnTo>
                  <a:lnTo>
                    <a:pt x="1549" y="0"/>
                  </a:lnTo>
                  <a:lnTo>
                    <a:pt x="457" y="457"/>
                  </a:lnTo>
                  <a:lnTo>
                    <a:pt x="0" y="1562"/>
                  </a:lnTo>
                  <a:lnTo>
                    <a:pt x="457" y="2667"/>
                  </a:lnTo>
                  <a:lnTo>
                    <a:pt x="1549" y="3111"/>
                  </a:lnTo>
                  <a:lnTo>
                    <a:pt x="2654" y="2667"/>
                  </a:lnTo>
                  <a:lnTo>
                    <a:pt x="3111" y="1562"/>
                  </a:lnTo>
                  <a:close/>
                </a:path>
                <a:path w="222885" h="67944">
                  <a:moveTo>
                    <a:pt x="222529" y="4914"/>
                  </a:moveTo>
                  <a:lnTo>
                    <a:pt x="222072" y="3810"/>
                  </a:lnTo>
                  <a:lnTo>
                    <a:pt x="220980" y="3352"/>
                  </a:lnTo>
                  <a:lnTo>
                    <a:pt x="219875" y="3810"/>
                  </a:lnTo>
                  <a:lnTo>
                    <a:pt x="219417" y="4914"/>
                  </a:lnTo>
                  <a:lnTo>
                    <a:pt x="219875" y="6007"/>
                  </a:lnTo>
                  <a:lnTo>
                    <a:pt x="220980" y="6464"/>
                  </a:lnTo>
                  <a:lnTo>
                    <a:pt x="222072" y="6007"/>
                  </a:lnTo>
                  <a:lnTo>
                    <a:pt x="222529" y="4914"/>
                  </a:lnTo>
                  <a:close/>
                </a:path>
              </a:pathLst>
            </a:custGeom>
            <a:solidFill>
              <a:srgbClr val="565658"/>
            </a:solidFill>
          </p:spPr>
          <p:txBody>
            <a:bodyPr wrap="square" lIns="0" tIns="0" rIns="0" bIns="0" rtlCol="0"/>
            <a:lstStyle/>
            <a:p/>
          </p:txBody>
        </p:sp>
        <p:sp>
          <p:nvSpPr>
            <p:cNvPr id="5672" name="object 5672" descr=""/>
            <p:cNvSpPr/>
            <p:nvPr/>
          </p:nvSpPr>
          <p:spPr>
            <a:xfrm>
              <a:off x="5763408" y="2467737"/>
              <a:ext cx="0" cy="15875"/>
            </a:xfrm>
            <a:custGeom>
              <a:avLst/>
              <a:gdLst/>
              <a:ahLst/>
              <a:cxnLst/>
              <a:rect l="l" t="t" r="r" b="b"/>
              <a:pathLst>
                <a:path w="0" h="15875">
                  <a:moveTo>
                    <a:pt x="0" y="0"/>
                  </a:moveTo>
                  <a:lnTo>
                    <a:pt x="0" y="15621"/>
                  </a:lnTo>
                </a:path>
              </a:pathLst>
            </a:custGeom>
            <a:ln w="3175">
              <a:solidFill>
                <a:srgbClr val="565658"/>
              </a:solidFill>
            </a:ln>
          </p:spPr>
          <p:txBody>
            <a:bodyPr wrap="square" lIns="0" tIns="0" rIns="0" bIns="0" rtlCol="0"/>
            <a:lstStyle/>
            <a:p/>
          </p:txBody>
        </p:sp>
        <p:sp>
          <p:nvSpPr>
            <p:cNvPr id="5673" name="object 5673" descr=""/>
            <p:cNvSpPr/>
            <p:nvPr/>
          </p:nvSpPr>
          <p:spPr>
            <a:xfrm>
              <a:off x="5924324" y="248851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674" name="object 5674" descr=""/>
            <p:cNvSpPr/>
            <p:nvPr/>
          </p:nvSpPr>
          <p:spPr>
            <a:xfrm>
              <a:off x="5763408" y="251351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675" name="object 5675" descr=""/>
            <p:cNvSpPr/>
            <p:nvPr/>
          </p:nvSpPr>
          <p:spPr>
            <a:xfrm>
              <a:off x="5925879" y="2490063"/>
              <a:ext cx="0" cy="34290"/>
            </a:xfrm>
            <a:custGeom>
              <a:avLst/>
              <a:gdLst/>
              <a:ahLst/>
              <a:cxnLst/>
              <a:rect l="l" t="t" r="r" b="b"/>
              <a:pathLst>
                <a:path w="0" h="34289">
                  <a:moveTo>
                    <a:pt x="0" y="34061"/>
                  </a:moveTo>
                  <a:lnTo>
                    <a:pt x="0" y="0"/>
                  </a:lnTo>
                </a:path>
              </a:pathLst>
            </a:custGeom>
            <a:ln w="3175">
              <a:solidFill>
                <a:srgbClr val="565658"/>
              </a:solidFill>
            </a:ln>
          </p:spPr>
          <p:txBody>
            <a:bodyPr wrap="square" lIns="0" tIns="0" rIns="0" bIns="0" rtlCol="0"/>
            <a:lstStyle/>
            <a:p/>
          </p:txBody>
        </p:sp>
        <p:sp>
          <p:nvSpPr>
            <p:cNvPr id="5676" name="object 5676" descr=""/>
            <p:cNvSpPr/>
            <p:nvPr/>
          </p:nvSpPr>
          <p:spPr>
            <a:xfrm>
              <a:off x="5763408" y="2485597"/>
              <a:ext cx="0" cy="60960"/>
            </a:xfrm>
            <a:custGeom>
              <a:avLst/>
              <a:gdLst/>
              <a:ahLst/>
              <a:cxnLst/>
              <a:rect l="l" t="t" r="r" b="b"/>
              <a:pathLst>
                <a:path w="0" h="60960">
                  <a:moveTo>
                    <a:pt x="0" y="0"/>
                  </a:moveTo>
                  <a:lnTo>
                    <a:pt x="0" y="0"/>
                  </a:lnTo>
                  <a:lnTo>
                    <a:pt x="0" y="60858"/>
                  </a:lnTo>
                </a:path>
              </a:pathLst>
            </a:custGeom>
            <a:ln w="3175">
              <a:solidFill>
                <a:srgbClr val="565658"/>
              </a:solidFill>
            </a:ln>
          </p:spPr>
          <p:txBody>
            <a:bodyPr wrap="square" lIns="0" tIns="0" rIns="0" bIns="0" rtlCol="0"/>
            <a:lstStyle/>
            <a:p/>
          </p:txBody>
        </p:sp>
        <p:sp>
          <p:nvSpPr>
            <p:cNvPr id="5677" name="object 5677" descr=""/>
            <p:cNvSpPr/>
            <p:nvPr/>
          </p:nvSpPr>
          <p:spPr>
            <a:xfrm>
              <a:off x="5727243" y="2492984"/>
              <a:ext cx="24130" cy="29209"/>
            </a:xfrm>
            <a:custGeom>
              <a:avLst/>
              <a:gdLst/>
              <a:ahLst/>
              <a:cxnLst/>
              <a:rect l="l" t="t" r="r" b="b"/>
              <a:pathLst>
                <a:path w="24129" h="29210">
                  <a:moveTo>
                    <a:pt x="6464" y="25006"/>
                  </a:moveTo>
                  <a:lnTo>
                    <a:pt x="6007" y="23901"/>
                  </a:lnTo>
                  <a:lnTo>
                    <a:pt x="4902" y="23444"/>
                  </a:lnTo>
                  <a:lnTo>
                    <a:pt x="4330" y="23685"/>
                  </a:lnTo>
                  <a:lnTo>
                    <a:pt x="3771" y="23444"/>
                  </a:lnTo>
                  <a:lnTo>
                    <a:pt x="2679" y="23901"/>
                  </a:lnTo>
                  <a:lnTo>
                    <a:pt x="2476" y="24396"/>
                  </a:lnTo>
                  <a:lnTo>
                    <a:pt x="1562" y="24003"/>
                  </a:lnTo>
                  <a:lnTo>
                    <a:pt x="457" y="24460"/>
                  </a:lnTo>
                  <a:lnTo>
                    <a:pt x="0" y="25552"/>
                  </a:lnTo>
                  <a:lnTo>
                    <a:pt x="342" y="26403"/>
                  </a:lnTo>
                  <a:lnTo>
                    <a:pt x="0" y="27228"/>
                  </a:lnTo>
                  <a:lnTo>
                    <a:pt x="457" y="28333"/>
                  </a:lnTo>
                  <a:lnTo>
                    <a:pt x="1562" y="28790"/>
                  </a:lnTo>
                  <a:lnTo>
                    <a:pt x="2654" y="28333"/>
                  </a:lnTo>
                  <a:lnTo>
                    <a:pt x="3771" y="28790"/>
                  </a:lnTo>
                  <a:lnTo>
                    <a:pt x="4876" y="28333"/>
                  </a:lnTo>
                  <a:lnTo>
                    <a:pt x="5194" y="27559"/>
                  </a:lnTo>
                  <a:lnTo>
                    <a:pt x="6007" y="27228"/>
                  </a:lnTo>
                  <a:lnTo>
                    <a:pt x="6464" y="26123"/>
                  </a:lnTo>
                  <a:lnTo>
                    <a:pt x="6337" y="25844"/>
                  </a:lnTo>
                  <a:lnTo>
                    <a:pt x="6464" y="25552"/>
                  </a:lnTo>
                  <a:lnTo>
                    <a:pt x="6350" y="25285"/>
                  </a:lnTo>
                  <a:lnTo>
                    <a:pt x="6464" y="25006"/>
                  </a:lnTo>
                  <a:close/>
                </a:path>
                <a:path w="24129" h="29210">
                  <a:moveTo>
                    <a:pt x="14274" y="1549"/>
                  </a:moveTo>
                  <a:lnTo>
                    <a:pt x="13817" y="457"/>
                  </a:lnTo>
                  <a:lnTo>
                    <a:pt x="12725" y="0"/>
                  </a:lnTo>
                  <a:lnTo>
                    <a:pt x="11620" y="457"/>
                  </a:lnTo>
                  <a:lnTo>
                    <a:pt x="11315" y="1181"/>
                  </a:lnTo>
                  <a:lnTo>
                    <a:pt x="11023" y="457"/>
                  </a:lnTo>
                  <a:lnTo>
                    <a:pt x="9931" y="0"/>
                  </a:lnTo>
                  <a:lnTo>
                    <a:pt x="8826" y="457"/>
                  </a:lnTo>
                  <a:lnTo>
                    <a:pt x="8369" y="1549"/>
                  </a:lnTo>
                  <a:lnTo>
                    <a:pt x="8597" y="2120"/>
                  </a:lnTo>
                  <a:lnTo>
                    <a:pt x="8369" y="2667"/>
                  </a:lnTo>
                  <a:lnTo>
                    <a:pt x="8483" y="2959"/>
                  </a:lnTo>
                  <a:lnTo>
                    <a:pt x="8369" y="3225"/>
                  </a:lnTo>
                  <a:lnTo>
                    <a:pt x="8826" y="4330"/>
                  </a:lnTo>
                  <a:lnTo>
                    <a:pt x="9931" y="4787"/>
                  </a:lnTo>
                  <a:lnTo>
                    <a:pt x="11023" y="4330"/>
                  </a:lnTo>
                  <a:lnTo>
                    <a:pt x="11480" y="3225"/>
                  </a:lnTo>
                  <a:lnTo>
                    <a:pt x="11353" y="2959"/>
                  </a:lnTo>
                  <a:lnTo>
                    <a:pt x="11480" y="2667"/>
                  </a:lnTo>
                  <a:lnTo>
                    <a:pt x="11239" y="2120"/>
                  </a:lnTo>
                  <a:lnTo>
                    <a:pt x="11315" y="1943"/>
                  </a:lnTo>
                  <a:lnTo>
                    <a:pt x="11620" y="2654"/>
                  </a:lnTo>
                  <a:lnTo>
                    <a:pt x="12725" y="3111"/>
                  </a:lnTo>
                  <a:lnTo>
                    <a:pt x="13817" y="2654"/>
                  </a:lnTo>
                  <a:lnTo>
                    <a:pt x="14274" y="1549"/>
                  </a:lnTo>
                  <a:close/>
                </a:path>
                <a:path w="24129" h="29210">
                  <a:moveTo>
                    <a:pt x="23761" y="25552"/>
                  </a:moveTo>
                  <a:lnTo>
                    <a:pt x="23304" y="24460"/>
                  </a:lnTo>
                  <a:lnTo>
                    <a:pt x="22898" y="24295"/>
                  </a:lnTo>
                  <a:lnTo>
                    <a:pt x="22745" y="23901"/>
                  </a:lnTo>
                  <a:lnTo>
                    <a:pt x="21653" y="23444"/>
                  </a:lnTo>
                  <a:lnTo>
                    <a:pt x="20548" y="23901"/>
                  </a:lnTo>
                  <a:lnTo>
                    <a:pt x="20129" y="24892"/>
                  </a:lnTo>
                  <a:lnTo>
                    <a:pt x="19964" y="24460"/>
                  </a:lnTo>
                  <a:lnTo>
                    <a:pt x="18859" y="24003"/>
                  </a:lnTo>
                  <a:lnTo>
                    <a:pt x="17754" y="24460"/>
                  </a:lnTo>
                  <a:lnTo>
                    <a:pt x="17297" y="25552"/>
                  </a:lnTo>
                  <a:lnTo>
                    <a:pt x="17754" y="26657"/>
                  </a:lnTo>
                  <a:lnTo>
                    <a:pt x="18859" y="27114"/>
                  </a:lnTo>
                  <a:lnTo>
                    <a:pt x="19964" y="26657"/>
                  </a:lnTo>
                  <a:lnTo>
                    <a:pt x="20358" y="25666"/>
                  </a:lnTo>
                  <a:lnTo>
                    <a:pt x="20548" y="26098"/>
                  </a:lnTo>
                  <a:lnTo>
                    <a:pt x="20942" y="26263"/>
                  </a:lnTo>
                  <a:lnTo>
                    <a:pt x="21107" y="26657"/>
                  </a:lnTo>
                  <a:lnTo>
                    <a:pt x="22212" y="27114"/>
                  </a:lnTo>
                  <a:lnTo>
                    <a:pt x="23304" y="26657"/>
                  </a:lnTo>
                  <a:lnTo>
                    <a:pt x="23761" y="25552"/>
                  </a:lnTo>
                  <a:close/>
                </a:path>
              </a:pathLst>
            </a:custGeom>
            <a:solidFill>
              <a:srgbClr val="565658"/>
            </a:solidFill>
          </p:spPr>
          <p:txBody>
            <a:bodyPr wrap="square" lIns="0" tIns="0" rIns="0" bIns="0" rtlCol="0"/>
            <a:lstStyle/>
            <a:p/>
          </p:txBody>
        </p:sp>
        <p:sp>
          <p:nvSpPr>
            <p:cNvPr id="5678" name="object 5678" descr=""/>
            <p:cNvSpPr/>
            <p:nvPr/>
          </p:nvSpPr>
          <p:spPr>
            <a:xfrm>
              <a:off x="5906904" y="2485597"/>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5679" name="object 5679" descr=""/>
            <p:cNvSpPr/>
            <p:nvPr/>
          </p:nvSpPr>
          <p:spPr>
            <a:xfrm>
              <a:off x="5799707" y="2548129"/>
              <a:ext cx="114935" cy="0"/>
            </a:xfrm>
            <a:custGeom>
              <a:avLst/>
              <a:gdLst/>
              <a:ahLst/>
              <a:cxnLst/>
              <a:rect l="l" t="t" r="r" b="b"/>
              <a:pathLst>
                <a:path w="114935" h="0">
                  <a:moveTo>
                    <a:pt x="114452" y="0"/>
                  </a:moveTo>
                  <a:lnTo>
                    <a:pt x="0" y="0"/>
                  </a:lnTo>
                </a:path>
              </a:pathLst>
            </a:custGeom>
            <a:ln w="3175">
              <a:solidFill>
                <a:srgbClr val="565658"/>
              </a:solidFill>
            </a:ln>
          </p:spPr>
          <p:txBody>
            <a:bodyPr wrap="square" lIns="0" tIns="0" rIns="0" bIns="0" rtlCol="0"/>
            <a:lstStyle/>
            <a:p/>
          </p:txBody>
        </p:sp>
        <p:sp>
          <p:nvSpPr>
            <p:cNvPr id="5680" name="object 5680" descr=""/>
            <p:cNvSpPr/>
            <p:nvPr/>
          </p:nvSpPr>
          <p:spPr>
            <a:xfrm>
              <a:off x="5906908" y="2483364"/>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681" name="object 5681" descr=""/>
            <p:cNvSpPr/>
            <p:nvPr/>
          </p:nvSpPr>
          <p:spPr>
            <a:xfrm>
              <a:off x="5514407" y="2401856"/>
              <a:ext cx="2540" cy="0"/>
            </a:xfrm>
            <a:custGeom>
              <a:avLst/>
              <a:gdLst/>
              <a:ahLst/>
              <a:cxnLst/>
              <a:rect l="l" t="t" r="r" b="b"/>
              <a:pathLst>
                <a:path w="2539" h="0">
                  <a:moveTo>
                    <a:pt x="0" y="0"/>
                  </a:moveTo>
                  <a:lnTo>
                    <a:pt x="2247" y="0"/>
                  </a:lnTo>
                </a:path>
              </a:pathLst>
            </a:custGeom>
            <a:ln w="3175">
              <a:solidFill>
                <a:srgbClr val="565658"/>
              </a:solidFill>
            </a:ln>
          </p:spPr>
          <p:txBody>
            <a:bodyPr wrap="square" lIns="0" tIns="0" rIns="0" bIns="0" rtlCol="0"/>
            <a:lstStyle/>
            <a:p/>
          </p:txBody>
        </p:sp>
        <p:sp>
          <p:nvSpPr>
            <p:cNvPr id="5682" name="object 5682" descr=""/>
            <p:cNvSpPr/>
            <p:nvPr/>
          </p:nvSpPr>
          <p:spPr>
            <a:xfrm>
              <a:off x="5485944" y="2414140"/>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683" name="object 5683" descr=""/>
            <p:cNvSpPr/>
            <p:nvPr/>
          </p:nvSpPr>
          <p:spPr>
            <a:xfrm>
              <a:off x="5299462" y="2542542"/>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684" name="object 5684" descr=""/>
            <p:cNvSpPr/>
            <p:nvPr/>
          </p:nvSpPr>
          <p:spPr>
            <a:xfrm>
              <a:off x="5489850" y="241078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685" name="object 5685" descr=""/>
            <p:cNvSpPr/>
            <p:nvPr/>
          </p:nvSpPr>
          <p:spPr>
            <a:xfrm>
              <a:off x="5516654" y="2401856"/>
              <a:ext cx="9525" cy="0"/>
            </a:xfrm>
            <a:custGeom>
              <a:avLst/>
              <a:gdLst/>
              <a:ahLst/>
              <a:cxnLst/>
              <a:rect l="l" t="t" r="r" b="b"/>
              <a:pathLst>
                <a:path w="9525" h="0">
                  <a:moveTo>
                    <a:pt x="8928" y="0"/>
                  </a:moveTo>
                  <a:lnTo>
                    <a:pt x="0" y="0"/>
                  </a:lnTo>
                </a:path>
              </a:pathLst>
            </a:custGeom>
            <a:ln w="3175">
              <a:solidFill>
                <a:srgbClr val="565658"/>
              </a:solidFill>
            </a:ln>
          </p:spPr>
          <p:txBody>
            <a:bodyPr wrap="square" lIns="0" tIns="0" rIns="0" bIns="0" rtlCol="0"/>
            <a:lstStyle/>
            <a:p/>
          </p:txBody>
        </p:sp>
        <p:sp>
          <p:nvSpPr>
            <p:cNvPr id="5686" name="object 5686" descr=""/>
            <p:cNvSpPr/>
            <p:nvPr/>
          </p:nvSpPr>
          <p:spPr>
            <a:xfrm>
              <a:off x="5515537" y="2401298"/>
              <a:ext cx="9525" cy="0"/>
            </a:xfrm>
            <a:custGeom>
              <a:avLst/>
              <a:gdLst/>
              <a:ahLst/>
              <a:cxnLst/>
              <a:rect l="l" t="t" r="r" b="b"/>
              <a:pathLst>
                <a:path w="9525" h="0">
                  <a:moveTo>
                    <a:pt x="8928" y="0"/>
                  </a:moveTo>
                  <a:lnTo>
                    <a:pt x="4457" y="0"/>
                  </a:lnTo>
                  <a:lnTo>
                    <a:pt x="0" y="0"/>
                  </a:lnTo>
                </a:path>
              </a:pathLst>
            </a:custGeom>
            <a:ln w="3175">
              <a:solidFill>
                <a:srgbClr val="565658"/>
              </a:solidFill>
            </a:ln>
          </p:spPr>
          <p:txBody>
            <a:bodyPr wrap="square" lIns="0" tIns="0" rIns="0" bIns="0" rtlCol="0"/>
            <a:lstStyle/>
            <a:p/>
          </p:txBody>
        </p:sp>
        <p:sp>
          <p:nvSpPr>
            <p:cNvPr id="5687" name="object 5687" descr=""/>
            <p:cNvSpPr/>
            <p:nvPr/>
          </p:nvSpPr>
          <p:spPr>
            <a:xfrm>
              <a:off x="5543440" y="2401856"/>
              <a:ext cx="8890" cy="0"/>
            </a:xfrm>
            <a:custGeom>
              <a:avLst/>
              <a:gdLst/>
              <a:ahLst/>
              <a:cxnLst/>
              <a:rect l="l" t="t" r="r" b="b"/>
              <a:pathLst>
                <a:path w="8889" h="0">
                  <a:moveTo>
                    <a:pt x="0" y="0"/>
                  </a:moveTo>
                  <a:lnTo>
                    <a:pt x="8382" y="0"/>
                  </a:lnTo>
                </a:path>
              </a:pathLst>
            </a:custGeom>
            <a:ln w="3175">
              <a:solidFill>
                <a:srgbClr val="565658"/>
              </a:solidFill>
            </a:ln>
          </p:spPr>
          <p:txBody>
            <a:bodyPr wrap="square" lIns="0" tIns="0" rIns="0" bIns="0" rtlCol="0"/>
            <a:lstStyle/>
            <a:p/>
          </p:txBody>
        </p:sp>
        <p:sp>
          <p:nvSpPr>
            <p:cNvPr id="5688" name="object 5688" descr=""/>
            <p:cNvSpPr/>
            <p:nvPr/>
          </p:nvSpPr>
          <p:spPr>
            <a:xfrm>
              <a:off x="5544559" y="2401298"/>
              <a:ext cx="8890" cy="0"/>
            </a:xfrm>
            <a:custGeom>
              <a:avLst/>
              <a:gdLst/>
              <a:ahLst/>
              <a:cxnLst/>
              <a:rect l="l" t="t" r="r" b="b"/>
              <a:pathLst>
                <a:path w="8889" h="0">
                  <a:moveTo>
                    <a:pt x="8382" y="0"/>
                  </a:moveTo>
                  <a:lnTo>
                    <a:pt x="3898" y="0"/>
                  </a:lnTo>
                  <a:lnTo>
                    <a:pt x="0" y="0"/>
                  </a:lnTo>
                </a:path>
              </a:pathLst>
            </a:custGeom>
            <a:ln w="3175">
              <a:solidFill>
                <a:srgbClr val="565658"/>
              </a:solidFill>
            </a:ln>
          </p:spPr>
          <p:txBody>
            <a:bodyPr wrap="square" lIns="0" tIns="0" rIns="0" bIns="0" rtlCol="0"/>
            <a:lstStyle/>
            <a:p/>
          </p:txBody>
        </p:sp>
        <p:sp>
          <p:nvSpPr>
            <p:cNvPr id="5689" name="object 5689" descr=""/>
            <p:cNvSpPr/>
            <p:nvPr/>
          </p:nvSpPr>
          <p:spPr>
            <a:xfrm>
              <a:off x="5578614" y="241078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690" name="object 5690" descr=""/>
            <p:cNvSpPr/>
            <p:nvPr/>
          </p:nvSpPr>
          <p:spPr>
            <a:xfrm>
              <a:off x="5581404" y="2414140"/>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691" name="object 5691" descr=""/>
            <p:cNvSpPr/>
            <p:nvPr/>
          </p:nvSpPr>
          <p:spPr>
            <a:xfrm>
              <a:off x="5299462" y="2541984"/>
              <a:ext cx="0" cy="5080"/>
            </a:xfrm>
            <a:custGeom>
              <a:avLst/>
              <a:gdLst/>
              <a:ahLst/>
              <a:cxnLst/>
              <a:rect l="l" t="t" r="r" b="b"/>
              <a:pathLst>
                <a:path w="0" h="5080">
                  <a:moveTo>
                    <a:pt x="0" y="5029"/>
                  </a:moveTo>
                  <a:lnTo>
                    <a:pt x="0" y="558"/>
                  </a:lnTo>
                  <a:lnTo>
                    <a:pt x="0" y="0"/>
                  </a:lnTo>
                </a:path>
              </a:pathLst>
            </a:custGeom>
            <a:ln w="3175">
              <a:solidFill>
                <a:srgbClr val="565658"/>
              </a:solidFill>
            </a:ln>
          </p:spPr>
          <p:txBody>
            <a:bodyPr wrap="square" lIns="0" tIns="0" rIns="0" bIns="0" rtlCol="0"/>
            <a:lstStyle/>
            <a:p/>
          </p:txBody>
        </p:sp>
        <p:sp>
          <p:nvSpPr>
            <p:cNvPr id="5692" name="object 5692" descr=""/>
            <p:cNvSpPr/>
            <p:nvPr/>
          </p:nvSpPr>
          <p:spPr>
            <a:xfrm>
              <a:off x="5551825" y="240185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693" name="object 5693" descr=""/>
            <p:cNvSpPr/>
            <p:nvPr/>
          </p:nvSpPr>
          <p:spPr>
            <a:xfrm>
              <a:off x="5383775" y="2417489"/>
              <a:ext cx="29209" cy="0"/>
            </a:xfrm>
            <a:custGeom>
              <a:avLst/>
              <a:gdLst/>
              <a:ahLst/>
              <a:cxnLst/>
              <a:rect l="l" t="t" r="r" b="b"/>
              <a:pathLst>
                <a:path w="29210" h="0">
                  <a:moveTo>
                    <a:pt x="29032" y="0"/>
                  </a:moveTo>
                  <a:lnTo>
                    <a:pt x="0" y="0"/>
                  </a:lnTo>
                </a:path>
              </a:pathLst>
            </a:custGeom>
            <a:ln w="3175">
              <a:solidFill>
                <a:srgbClr val="565658"/>
              </a:solidFill>
            </a:ln>
          </p:spPr>
          <p:txBody>
            <a:bodyPr wrap="square" lIns="0" tIns="0" rIns="0" bIns="0" rtlCol="0"/>
            <a:lstStyle/>
            <a:p/>
          </p:txBody>
        </p:sp>
        <p:sp>
          <p:nvSpPr>
            <p:cNvPr id="5694" name="object 5694" descr=""/>
            <p:cNvSpPr/>
            <p:nvPr/>
          </p:nvSpPr>
          <p:spPr>
            <a:xfrm>
              <a:off x="5383773" y="2596703"/>
              <a:ext cx="29845" cy="0"/>
            </a:xfrm>
            <a:custGeom>
              <a:avLst/>
              <a:gdLst/>
              <a:ahLst/>
              <a:cxnLst/>
              <a:rect l="l" t="t" r="r" b="b"/>
              <a:pathLst>
                <a:path w="29845" h="0">
                  <a:moveTo>
                    <a:pt x="29590" y="0"/>
                  </a:moveTo>
                  <a:lnTo>
                    <a:pt x="0" y="0"/>
                  </a:lnTo>
                </a:path>
              </a:pathLst>
            </a:custGeom>
            <a:ln w="3175">
              <a:solidFill>
                <a:srgbClr val="565658"/>
              </a:solidFill>
            </a:ln>
          </p:spPr>
          <p:txBody>
            <a:bodyPr wrap="square" lIns="0" tIns="0" rIns="0" bIns="0" rtlCol="0"/>
            <a:lstStyle/>
            <a:p/>
          </p:txBody>
        </p:sp>
        <p:sp>
          <p:nvSpPr>
            <p:cNvPr id="5695" name="object 5695" descr=""/>
            <p:cNvSpPr/>
            <p:nvPr/>
          </p:nvSpPr>
          <p:spPr>
            <a:xfrm>
              <a:off x="5981715" y="252412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696" name="object 5696" descr=""/>
            <p:cNvSpPr/>
            <p:nvPr/>
          </p:nvSpPr>
          <p:spPr>
            <a:xfrm>
              <a:off x="5373169" y="2428094"/>
              <a:ext cx="0" cy="14604"/>
            </a:xfrm>
            <a:custGeom>
              <a:avLst/>
              <a:gdLst/>
              <a:ahLst/>
              <a:cxnLst/>
              <a:rect l="l" t="t" r="r" b="b"/>
              <a:pathLst>
                <a:path w="0" h="14605">
                  <a:moveTo>
                    <a:pt x="0" y="0"/>
                  </a:moveTo>
                  <a:lnTo>
                    <a:pt x="0" y="14516"/>
                  </a:lnTo>
                </a:path>
              </a:pathLst>
            </a:custGeom>
            <a:ln w="3175">
              <a:solidFill>
                <a:srgbClr val="565658"/>
              </a:solidFill>
            </a:ln>
          </p:spPr>
          <p:txBody>
            <a:bodyPr wrap="square" lIns="0" tIns="0" rIns="0" bIns="0" rtlCol="0"/>
            <a:lstStyle/>
            <a:p/>
          </p:txBody>
        </p:sp>
        <p:sp>
          <p:nvSpPr>
            <p:cNvPr id="5697" name="object 5697" descr=""/>
            <p:cNvSpPr/>
            <p:nvPr/>
          </p:nvSpPr>
          <p:spPr>
            <a:xfrm>
              <a:off x="5302822" y="245824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698" name="object 5698" descr=""/>
            <p:cNvSpPr/>
            <p:nvPr/>
          </p:nvSpPr>
          <p:spPr>
            <a:xfrm>
              <a:off x="5371482" y="2568786"/>
              <a:ext cx="19685" cy="0"/>
            </a:xfrm>
            <a:custGeom>
              <a:avLst/>
              <a:gdLst/>
              <a:ahLst/>
              <a:cxnLst/>
              <a:rect l="l" t="t" r="r" b="b"/>
              <a:pathLst>
                <a:path w="19685" h="0">
                  <a:moveTo>
                    <a:pt x="19545" y="0"/>
                  </a:moveTo>
                  <a:lnTo>
                    <a:pt x="0" y="0"/>
                  </a:lnTo>
                </a:path>
              </a:pathLst>
            </a:custGeom>
            <a:ln w="3175">
              <a:solidFill>
                <a:srgbClr val="565658"/>
              </a:solidFill>
            </a:ln>
          </p:spPr>
          <p:txBody>
            <a:bodyPr wrap="square" lIns="0" tIns="0" rIns="0" bIns="0" rtlCol="0"/>
            <a:lstStyle/>
            <a:p/>
          </p:txBody>
        </p:sp>
        <p:sp>
          <p:nvSpPr>
            <p:cNvPr id="5699" name="object 5699" descr=""/>
            <p:cNvSpPr/>
            <p:nvPr/>
          </p:nvSpPr>
          <p:spPr>
            <a:xfrm>
              <a:off x="5980159" y="252312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00" name="object 5700" descr=""/>
            <p:cNvSpPr/>
            <p:nvPr/>
          </p:nvSpPr>
          <p:spPr>
            <a:xfrm>
              <a:off x="5982272" y="2522450"/>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5701" name="object 5701" descr=""/>
            <p:cNvSpPr/>
            <p:nvPr/>
          </p:nvSpPr>
          <p:spPr>
            <a:xfrm>
              <a:off x="5981715" y="25235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702" name="object 5702" descr=""/>
            <p:cNvSpPr/>
            <p:nvPr/>
          </p:nvSpPr>
          <p:spPr>
            <a:xfrm>
              <a:off x="5982272" y="252468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5703" name="object 5703" descr=""/>
            <p:cNvSpPr/>
            <p:nvPr/>
          </p:nvSpPr>
          <p:spPr>
            <a:xfrm>
              <a:off x="5302822" y="2458237"/>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704" name="object 5704" descr=""/>
            <p:cNvSpPr/>
            <p:nvPr/>
          </p:nvSpPr>
          <p:spPr>
            <a:xfrm>
              <a:off x="5371482" y="2445400"/>
              <a:ext cx="19685" cy="0"/>
            </a:xfrm>
            <a:custGeom>
              <a:avLst/>
              <a:gdLst/>
              <a:ahLst/>
              <a:cxnLst/>
              <a:rect l="l" t="t" r="r" b="b"/>
              <a:pathLst>
                <a:path w="19685" h="0">
                  <a:moveTo>
                    <a:pt x="0" y="0"/>
                  </a:moveTo>
                  <a:lnTo>
                    <a:pt x="19545" y="0"/>
                  </a:lnTo>
                </a:path>
              </a:pathLst>
            </a:custGeom>
            <a:ln w="3175">
              <a:solidFill>
                <a:srgbClr val="565658"/>
              </a:solidFill>
            </a:ln>
          </p:spPr>
          <p:txBody>
            <a:bodyPr wrap="square" lIns="0" tIns="0" rIns="0" bIns="0" rtlCol="0"/>
            <a:lstStyle/>
            <a:p/>
          </p:txBody>
        </p:sp>
        <p:sp>
          <p:nvSpPr>
            <p:cNvPr id="5705" name="object 5705" descr=""/>
            <p:cNvSpPr/>
            <p:nvPr/>
          </p:nvSpPr>
          <p:spPr>
            <a:xfrm>
              <a:off x="5373169" y="2571577"/>
              <a:ext cx="0" cy="14604"/>
            </a:xfrm>
            <a:custGeom>
              <a:avLst/>
              <a:gdLst/>
              <a:ahLst/>
              <a:cxnLst/>
              <a:rect l="l" t="t" r="r" b="b"/>
              <a:pathLst>
                <a:path w="0" h="14605">
                  <a:moveTo>
                    <a:pt x="0" y="14516"/>
                  </a:moveTo>
                  <a:lnTo>
                    <a:pt x="0" y="0"/>
                  </a:lnTo>
                </a:path>
              </a:pathLst>
            </a:custGeom>
            <a:ln w="3175">
              <a:solidFill>
                <a:srgbClr val="565658"/>
              </a:solidFill>
            </a:ln>
          </p:spPr>
          <p:txBody>
            <a:bodyPr wrap="square" lIns="0" tIns="0" rIns="0" bIns="0" rtlCol="0"/>
            <a:lstStyle/>
            <a:p/>
          </p:txBody>
        </p:sp>
        <p:sp>
          <p:nvSpPr>
            <p:cNvPr id="5706" name="object 5706" descr=""/>
            <p:cNvSpPr/>
            <p:nvPr/>
          </p:nvSpPr>
          <p:spPr>
            <a:xfrm>
              <a:off x="5420062" y="2586093"/>
              <a:ext cx="6350" cy="5715"/>
            </a:xfrm>
            <a:custGeom>
              <a:avLst/>
              <a:gdLst/>
              <a:ahLst/>
              <a:cxnLst/>
              <a:rect l="l" t="t" r="r" b="b"/>
              <a:pathLst>
                <a:path w="6350" h="5714">
                  <a:moveTo>
                    <a:pt x="0" y="0"/>
                  </a:moveTo>
                  <a:lnTo>
                    <a:pt x="6134" y="5575"/>
                  </a:lnTo>
                </a:path>
              </a:pathLst>
            </a:custGeom>
            <a:ln w="3175">
              <a:solidFill>
                <a:srgbClr val="565658"/>
              </a:solidFill>
            </a:ln>
          </p:spPr>
          <p:txBody>
            <a:bodyPr wrap="square" lIns="0" tIns="0" rIns="0" bIns="0" rtlCol="0"/>
            <a:lstStyle/>
            <a:p/>
          </p:txBody>
        </p:sp>
        <p:sp>
          <p:nvSpPr>
            <p:cNvPr id="5707" name="object 5707" descr=""/>
            <p:cNvSpPr/>
            <p:nvPr/>
          </p:nvSpPr>
          <p:spPr>
            <a:xfrm>
              <a:off x="5981714" y="252300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5708" name="object 5708" descr=""/>
            <p:cNvSpPr/>
            <p:nvPr/>
          </p:nvSpPr>
          <p:spPr>
            <a:xfrm>
              <a:off x="5981715" y="252468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709" name="object 5709" descr=""/>
            <p:cNvSpPr/>
            <p:nvPr/>
          </p:nvSpPr>
          <p:spPr>
            <a:xfrm>
              <a:off x="5912599" y="2473439"/>
              <a:ext cx="99695" cy="67945"/>
            </a:xfrm>
            <a:custGeom>
              <a:avLst/>
              <a:gdLst/>
              <a:ahLst/>
              <a:cxnLst/>
              <a:rect l="l" t="t" r="r" b="b"/>
              <a:pathLst>
                <a:path w="99695" h="67944">
                  <a:moveTo>
                    <a:pt x="3111" y="65760"/>
                  </a:moveTo>
                  <a:lnTo>
                    <a:pt x="2654" y="64668"/>
                  </a:lnTo>
                  <a:lnTo>
                    <a:pt x="1549" y="64211"/>
                  </a:lnTo>
                  <a:lnTo>
                    <a:pt x="457" y="64668"/>
                  </a:lnTo>
                  <a:lnTo>
                    <a:pt x="0" y="65760"/>
                  </a:lnTo>
                  <a:lnTo>
                    <a:pt x="457" y="66865"/>
                  </a:lnTo>
                  <a:lnTo>
                    <a:pt x="1549" y="67322"/>
                  </a:lnTo>
                  <a:lnTo>
                    <a:pt x="2654" y="66865"/>
                  </a:lnTo>
                  <a:lnTo>
                    <a:pt x="3111" y="65760"/>
                  </a:lnTo>
                  <a:close/>
                </a:path>
                <a:path w="99695" h="67944">
                  <a:moveTo>
                    <a:pt x="3111" y="1562"/>
                  </a:moveTo>
                  <a:lnTo>
                    <a:pt x="2654" y="457"/>
                  </a:lnTo>
                  <a:lnTo>
                    <a:pt x="1549" y="0"/>
                  </a:lnTo>
                  <a:lnTo>
                    <a:pt x="457" y="457"/>
                  </a:lnTo>
                  <a:lnTo>
                    <a:pt x="0" y="1562"/>
                  </a:lnTo>
                  <a:lnTo>
                    <a:pt x="457" y="2654"/>
                  </a:lnTo>
                  <a:lnTo>
                    <a:pt x="1549" y="3111"/>
                  </a:lnTo>
                  <a:lnTo>
                    <a:pt x="2654" y="2654"/>
                  </a:lnTo>
                  <a:lnTo>
                    <a:pt x="3111" y="1562"/>
                  </a:lnTo>
                  <a:close/>
                </a:path>
                <a:path w="99695" h="67944">
                  <a:moveTo>
                    <a:pt x="99123" y="12166"/>
                  </a:moveTo>
                  <a:lnTo>
                    <a:pt x="98679" y="11061"/>
                  </a:lnTo>
                  <a:lnTo>
                    <a:pt x="97574" y="10604"/>
                  </a:lnTo>
                  <a:lnTo>
                    <a:pt x="96469" y="11061"/>
                  </a:lnTo>
                  <a:lnTo>
                    <a:pt x="96012" y="12166"/>
                  </a:lnTo>
                  <a:lnTo>
                    <a:pt x="96469" y="13258"/>
                  </a:lnTo>
                  <a:lnTo>
                    <a:pt x="97574" y="13716"/>
                  </a:lnTo>
                  <a:lnTo>
                    <a:pt x="98679" y="13258"/>
                  </a:lnTo>
                  <a:lnTo>
                    <a:pt x="99123" y="12166"/>
                  </a:lnTo>
                  <a:close/>
                </a:path>
              </a:pathLst>
            </a:custGeom>
            <a:solidFill>
              <a:srgbClr val="565658"/>
            </a:solidFill>
          </p:spPr>
          <p:txBody>
            <a:bodyPr wrap="square" lIns="0" tIns="0" rIns="0" bIns="0" rtlCol="0"/>
            <a:lstStyle/>
            <a:p/>
          </p:txBody>
        </p:sp>
        <p:sp>
          <p:nvSpPr>
            <p:cNvPr id="5710" name="object 5710" descr=""/>
            <p:cNvSpPr/>
            <p:nvPr/>
          </p:nvSpPr>
          <p:spPr>
            <a:xfrm>
              <a:off x="6157022" y="2467739"/>
              <a:ext cx="0" cy="8890"/>
            </a:xfrm>
            <a:custGeom>
              <a:avLst/>
              <a:gdLst/>
              <a:ahLst/>
              <a:cxnLst/>
              <a:rect l="l" t="t" r="r" b="b"/>
              <a:pathLst>
                <a:path w="0" h="8889">
                  <a:moveTo>
                    <a:pt x="0" y="8369"/>
                  </a:moveTo>
                  <a:lnTo>
                    <a:pt x="0" y="0"/>
                  </a:lnTo>
                </a:path>
              </a:pathLst>
            </a:custGeom>
            <a:ln w="3175">
              <a:solidFill>
                <a:srgbClr val="565658"/>
              </a:solidFill>
            </a:ln>
          </p:spPr>
          <p:txBody>
            <a:bodyPr wrap="square" lIns="0" tIns="0" rIns="0" bIns="0" rtlCol="0"/>
            <a:lstStyle/>
            <a:p/>
          </p:txBody>
        </p:sp>
        <p:sp>
          <p:nvSpPr>
            <p:cNvPr id="5711" name="object 5711" descr=""/>
            <p:cNvSpPr/>
            <p:nvPr/>
          </p:nvSpPr>
          <p:spPr>
            <a:xfrm>
              <a:off x="6156464" y="247778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712" name="object 5712" descr=""/>
            <p:cNvSpPr/>
            <p:nvPr/>
          </p:nvSpPr>
          <p:spPr>
            <a:xfrm>
              <a:off x="6008622" y="252703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13" name="object 5713" descr=""/>
            <p:cNvSpPr/>
            <p:nvPr/>
          </p:nvSpPr>
          <p:spPr>
            <a:xfrm>
              <a:off x="6077733" y="2478341"/>
              <a:ext cx="0" cy="8255"/>
            </a:xfrm>
            <a:custGeom>
              <a:avLst/>
              <a:gdLst/>
              <a:ahLst/>
              <a:cxnLst/>
              <a:rect l="l" t="t" r="r" b="b"/>
              <a:pathLst>
                <a:path w="0" h="8255">
                  <a:moveTo>
                    <a:pt x="0" y="0"/>
                  </a:moveTo>
                  <a:lnTo>
                    <a:pt x="0" y="7823"/>
                  </a:lnTo>
                </a:path>
              </a:pathLst>
            </a:custGeom>
            <a:ln w="3175">
              <a:solidFill>
                <a:srgbClr val="565658"/>
              </a:solidFill>
            </a:ln>
          </p:spPr>
          <p:txBody>
            <a:bodyPr wrap="square" lIns="0" tIns="0" rIns="0" bIns="0" rtlCol="0"/>
            <a:lstStyle/>
            <a:p/>
          </p:txBody>
        </p:sp>
        <p:sp>
          <p:nvSpPr>
            <p:cNvPr id="5714" name="object 5714" descr=""/>
            <p:cNvSpPr/>
            <p:nvPr/>
          </p:nvSpPr>
          <p:spPr>
            <a:xfrm>
              <a:off x="5920856"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715" name="object 5715" descr=""/>
            <p:cNvSpPr/>
            <p:nvPr/>
          </p:nvSpPr>
          <p:spPr>
            <a:xfrm>
              <a:off x="6040328" y="246159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5716" name="object 5716" descr=""/>
            <p:cNvSpPr/>
            <p:nvPr/>
          </p:nvSpPr>
          <p:spPr>
            <a:xfrm>
              <a:off x="5978912" y="2463266"/>
              <a:ext cx="3175" cy="0"/>
            </a:xfrm>
            <a:custGeom>
              <a:avLst/>
              <a:gdLst/>
              <a:ahLst/>
              <a:cxnLst/>
              <a:rect l="l" t="t" r="r" b="b"/>
              <a:pathLst>
                <a:path w="3175" h="0">
                  <a:moveTo>
                    <a:pt x="0" y="0"/>
                  </a:moveTo>
                  <a:lnTo>
                    <a:pt x="2806" y="0"/>
                  </a:lnTo>
                </a:path>
              </a:pathLst>
            </a:custGeom>
            <a:ln w="3175">
              <a:solidFill>
                <a:srgbClr val="565658"/>
              </a:solidFill>
            </a:ln>
          </p:spPr>
          <p:txBody>
            <a:bodyPr wrap="square" lIns="0" tIns="0" rIns="0" bIns="0" rtlCol="0"/>
            <a:lstStyle/>
            <a:p/>
          </p:txBody>
        </p:sp>
        <p:sp>
          <p:nvSpPr>
            <p:cNvPr id="5717" name="object 5717" descr=""/>
            <p:cNvSpPr/>
            <p:nvPr/>
          </p:nvSpPr>
          <p:spPr>
            <a:xfrm>
              <a:off x="5918624" y="2459359"/>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718" name="object 5718" descr=""/>
            <p:cNvSpPr/>
            <p:nvPr/>
          </p:nvSpPr>
          <p:spPr>
            <a:xfrm>
              <a:off x="6046480" y="2463266"/>
              <a:ext cx="1905" cy="0"/>
            </a:xfrm>
            <a:custGeom>
              <a:avLst/>
              <a:gdLst/>
              <a:ahLst/>
              <a:cxnLst/>
              <a:rect l="l" t="t" r="r" b="b"/>
              <a:pathLst>
                <a:path w="1904" h="0">
                  <a:moveTo>
                    <a:pt x="0" y="0"/>
                  </a:moveTo>
                  <a:lnTo>
                    <a:pt x="1663" y="0"/>
                  </a:lnTo>
                </a:path>
              </a:pathLst>
            </a:custGeom>
            <a:ln w="3175">
              <a:solidFill>
                <a:srgbClr val="565658"/>
              </a:solidFill>
            </a:ln>
          </p:spPr>
          <p:txBody>
            <a:bodyPr wrap="square" lIns="0" tIns="0" rIns="0" bIns="0" rtlCol="0"/>
            <a:lstStyle/>
            <a:p/>
          </p:txBody>
        </p:sp>
        <p:sp>
          <p:nvSpPr>
            <p:cNvPr id="5719" name="object 5719" descr=""/>
            <p:cNvSpPr/>
            <p:nvPr/>
          </p:nvSpPr>
          <p:spPr>
            <a:xfrm>
              <a:off x="5978908" y="2463824"/>
              <a:ext cx="3175" cy="0"/>
            </a:xfrm>
            <a:custGeom>
              <a:avLst/>
              <a:gdLst/>
              <a:ahLst/>
              <a:cxnLst/>
              <a:rect l="l" t="t" r="r" b="b"/>
              <a:pathLst>
                <a:path w="3175" h="0">
                  <a:moveTo>
                    <a:pt x="2806" y="0"/>
                  </a:moveTo>
                  <a:lnTo>
                    <a:pt x="0" y="0"/>
                  </a:lnTo>
                </a:path>
              </a:pathLst>
            </a:custGeom>
            <a:ln w="3175">
              <a:solidFill>
                <a:srgbClr val="565658"/>
              </a:solidFill>
            </a:ln>
          </p:spPr>
          <p:txBody>
            <a:bodyPr wrap="square" lIns="0" tIns="0" rIns="0" bIns="0" rtlCol="0"/>
            <a:lstStyle/>
            <a:p/>
          </p:txBody>
        </p:sp>
        <p:sp>
          <p:nvSpPr>
            <p:cNvPr id="5720" name="object 5720" descr=""/>
            <p:cNvSpPr/>
            <p:nvPr/>
          </p:nvSpPr>
          <p:spPr>
            <a:xfrm>
              <a:off x="5983389" y="246326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721" name="object 5721" descr=""/>
            <p:cNvSpPr/>
            <p:nvPr/>
          </p:nvSpPr>
          <p:spPr>
            <a:xfrm>
              <a:off x="5914717"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722" name="object 5722" descr=""/>
            <p:cNvSpPr/>
            <p:nvPr/>
          </p:nvSpPr>
          <p:spPr>
            <a:xfrm>
              <a:off x="5975005" y="2463266"/>
              <a:ext cx="2540" cy="0"/>
            </a:xfrm>
            <a:custGeom>
              <a:avLst/>
              <a:gdLst/>
              <a:ahLst/>
              <a:cxnLst/>
              <a:rect l="l" t="t" r="r" b="b"/>
              <a:pathLst>
                <a:path w="2539" h="0">
                  <a:moveTo>
                    <a:pt x="0" y="0"/>
                  </a:moveTo>
                  <a:lnTo>
                    <a:pt x="2247" y="0"/>
                  </a:lnTo>
                </a:path>
              </a:pathLst>
            </a:custGeom>
            <a:ln w="3175">
              <a:solidFill>
                <a:srgbClr val="565658"/>
              </a:solidFill>
            </a:ln>
          </p:spPr>
          <p:txBody>
            <a:bodyPr wrap="square" lIns="0" tIns="0" rIns="0" bIns="0" rtlCol="0"/>
            <a:lstStyle/>
            <a:p/>
          </p:txBody>
        </p:sp>
        <p:sp>
          <p:nvSpPr>
            <p:cNvPr id="5723" name="object 5723" descr=""/>
            <p:cNvSpPr/>
            <p:nvPr/>
          </p:nvSpPr>
          <p:spPr>
            <a:xfrm>
              <a:off x="6041439" y="2463824"/>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5724" name="object 5724" descr=""/>
            <p:cNvSpPr/>
            <p:nvPr/>
          </p:nvSpPr>
          <p:spPr>
            <a:xfrm>
              <a:off x="5983389"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725" name="object 5725" descr=""/>
            <p:cNvSpPr/>
            <p:nvPr/>
          </p:nvSpPr>
          <p:spPr>
            <a:xfrm>
              <a:off x="5977250" y="2463266"/>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5726" name="object 5726" descr=""/>
            <p:cNvSpPr/>
            <p:nvPr/>
          </p:nvSpPr>
          <p:spPr>
            <a:xfrm>
              <a:off x="5982831" y="24632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727" name="object 5727" descr=""/>
            <p:cNvSpPr/>
            <p:nvPr/>
          </p:nvSpPr>
          <p:spPr>
            <a:xfrm>
              <a:off x="5977250"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728" name="object 5728" descr=""/>
            <p:cNvSpPr/>
            <p:nvPr/>
          </p:nvSpPr>
          <p:spPr>
            <a:xfrm>
              <a:off x="6038654" y="246326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729" name="object 5729" descr=""/>
            <p:cNvSpPr/>
            <p:nvPr/>
          </p:nvSpPr>
          <p:spPr>
            <a:xfrm>
              <a:off x="5914160" y="2459356"/>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730" name="object 5730" descr=""/>
            <p:cNvSpPr/>
            <p:nvPr/>
          </p:nvSpPr>
          <p:spPr>
            <a:xfrm>
              <a:off x="6041444" y="2463266"/>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5731" name="object 5731" descr=""/>
            <p:cNvSpPr/>
            <p:nvPr/>
          </p:nvSpPr>
          <p:spPr>
            <a:xfrm>
              <a:off x="5899078" y="2511839"/>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5732" name="object 5732" descr=""/>
            <p:cNvSpPr/>
            <p:nvPr/>
          </p:nvSpPr>
          <p:spPr>
            <a:xfrm>
              <a:off x="5895848" y="2485161"/>
              <a:ext cx="88900" cy="24765"/>
            </a:xfrm>
            <a:custGeom>
              <a:avLst/>
              <a:gdLst/>
              <a:ahLst/>
              <a:cxnLst/>
              <a:rect l="l" t="t" r="r" b="b"/>
              <a:pathLst>
                <a:path w="88900" h="24764">
                  <a:moveTo>
                    <a:pt x="3111" y="22783"/>
                  </a:moveTo>
                  <a:lnTo>
                    <a:pt x="2654" y="21678"/>
                  </a:lnTo>
                  <a:lnTo>
                    <a:pt x="1549" y="21221"/>
                  </a:lnTo>
                  <a:lnTo>
                    <a:pt x="444" y="21678"/>
                  </a:lnTo>
                  <a:lnTo>
                    <a:pt x="0" y="22783"/>
                  </a:lnTo>
                  <a:lnTo>
                    <a:pt x="444" y="23876"/>
                  </a:lnTo>
                  <a:lnTo>
                    <a:pt x="1549" y="24333"/>
                  </a:lnTo>
                  <a:lnTo>
                    <a:pt x="2654" y="23876"/>
                  </a:lnTo>
                  <a:lnTo>
                    <a:pt x="3111" y="22783"/>
                  </a:lnTo>
                  <a:close/>
                </a:path>
                <a:path w="88900" h="24764">
                  <a:moveTo>
                    <a:pt x="88531" y="1562"/>
                  </a:moveTo>
                  <a:lnTo>
                    <a:pt x="88074" y="457"/>
                  </a:lnTo>
                  <a:lnTo>
                    <a:pt x="86982" y="0"/>
                  </a:lnTo>
                  <a:lnTo>
                    <a:pt x="85877" y="457"/>
                  </a:lnTo>
                  <a:lnTo>
                    <a:pt x="85420" y="1562"/>
                  </a:lnTo>
                  <a:lnTo>
                    <a:pt x="85877" y="2654"/>
                  </a:lnTo>
                  <a:lnTo>
                    <a:pt x="86982" y="3111"/>
                  </a:lnTo>
                  <a:lnTo>
                    <a:pt x="88074" y="2654"/>
                  </a:lnTo>
                  <a:lnTo>
                    <a:pt x="88531" y="1562"/>
                  </a:lnTo>
                  <a:close/>
                </a:path>
              </a:pathLst>
            </a:custGeom>
            <a:solidFill>
              <a:srgbClr val="565658"/>
            </a:solidFill>
          </p:spPr>
          <p:txBody>
            <a:bodyPr wrap="square" lIns="0" tIns="0" rIns="0" bIns="0" rtlCol="0"/>
            <a:lstStyle/>
            <a:p/>
          </p:txBody>
        </p:sp>
        <p:sp>
          <p:nvSpPr>
            <p:cNvPr id="5733" name="object 5733" descr=""/>
            <p:cNvSpPr/>
            <p:nvPr/>
          </p:nvSpPr>
          <p:spPr>
            <a:xfrm>
              <a:off x="5986738" y="2490063"/>
              <a:ext cx="0" cy="34290"/>
            </a:xfrm>
            <a:custGeom>
              <a:avLst/>
              <a:gdLst/>
              <a:ahLst/>
              <a:cxnLst/>
              <a:rect l="l" t="t" r="r" b="b"/>
              <a:pathLst>
                <a:path w="0" h="34289">
                  <a:moveTo>
                    <a:pt x="0" y="34061"/>
                  </a:moveTo>
                  <a:lnTo>
                    <a:pt x="0" y="0"/>
                  </a:lnTo>
                </a:path>
              </a:pathLst>
            </a:custGeom>
            <a:ln w="3175">
              <a:solidFill>
                <a:srgbClr val="565658"/>
              </a:solidFill>
            </a:ln>
          </p:spPr>
          <p:txBody>
            <a:bodyPr wrap="square" lIns="0" tIns="0" rIns="0" bIns="0" rtlCol="0"/>
            <a:lstStyle/>
            <a:p/>
          </p:txBody>
        </p:sp>
        <p:sp>
          <p:nvSpPr>
            <p:cNvPr id="5734" name="object 5734" descr=""/>
            <p:cNvSpPr/>
            <p:nvPr/>
          </p:nvSpPr>
          <p:spPr>
            <a:xfrm>
              <a:off x="6121836" y="254757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735" name="object 5735" descr=""/>
            <p:cNvSpPr/>
            <p:nvPr/>
          </p:nvSpPr>
          <p:spPr>
            <a:xfrm>
              <a:off x="5899197" y="250916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36" name="object 5736" descr=""/>
            <p:cNvSpPr/>
            <p:nvPr/>
          </p:nvSpPr>
          <p:spPr>
            <a:xfrm>
              <a:off x="5899076" y="2507931"/>
              <a:ext cx="1270" cy="1905"/>
            </a:xfrm>
            <a:custGeom>
              <a:avLst/>
              <a:gdLst/>
              <a:ahLst/>
              <a:cxnLst/>
              <a:rect l="l" t="t" r="r" b="b"/>
              <a:pathLst>
                <a:path w="1270" h="1905">
                  <a:moveTo>
                    <a:pt x="1117" y="1676"/>
                  </a:moveTo>
                  <a:lnTo>
                    <a:pt x="0" y="0"/>
                  </a:lnTo>
                </a:path>
              </a:pathLst>
            </a:custGeom>
            <a:ln w="3175">
              <a:solidFill>
                <a:srgbClr val="565658"/>
              </a:solidFill>
            </a:ln>
          </p:spPr>
          <p:txBody>
            <a:bodyPr wrap="square" lIns="0" tIns="0" rIns="0" bIns="0" rtlCol="0"/>
            <a:lstStyle/>
            <a:p/>
          </p:txBody>
        </p:sp>
        <p:sp>
          <p:nvSpPr>
            <p:cNvPr id="5737" name="object 5737" descr=""/>
            <p:cNvSpPr/>
            <p:nvPr/>
          </p:nvSpPr>
          <p:spPr>
            <a:xfrm>
              <a:off x="5936044" y="252033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38" name="object 5738" descr=""/>
            <p:cNvSpPr/>
            <p:nvPr/>
          </p:nvSpPr>
          <p:spPr>
            <a:xfrm>
              <a:off x="5897962" y="2508491"/>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5739" name="object 5739" descr=""/>
            <p:cNvSpPr/>
            <p:nvPr/>
          </p:nvSpPr>
          <p:spPr>
            <a:xfrm>
              <a:off x="5895848"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40" name="object 5740" descr=""/>
            <p:cNvSpPr/>
            <p:nvPr/>
          </p:nvSpPr>
          <p:spPr>
            <a:xfrm>
              <a:off x="5925879" y="2490063"/>
              <a:ext cx="0" cy="34290"/>
            </a:xfrm>
            <a:custGeom>
              <a:avLst/>
              <a:gdLst/>
              <a:ahLst/>
              <a:cxnLst/>
              <a:rect l="l" t="t" r="r" b="b"/>
              <a:pathLst>
                <a:path w="0" h="34289">
                  <a:moveTo>
                    <a:pt x="0" y="34061"/>
                  </a:moveTo>
                  <a:lnTo>
                    <a:pt x="0" y="0"/>
                  </a:lnTo>
                </a:path>
              </a:pathLst>
            </a:custGeom>
            <a:ln w="3175">
              <a:solidFill>
                <a:srgbClr val="565658"/>
              </a:solidFill>
            </a:ln>
          </p:spPr>
          <p:txBody>
            <a:bodyPr wrap="square" lIns="0" tIns="0" rIns="0" bIns="0" rtlCol="0"/>
            <a:lstStyle/>
            <a:p/>
          </p:txBody>
        </p:sp>
        <p:sp>
          <p:nvSpPr>
            <p:cNvPr id="5741" name="object 5741" descr=""/>
            <p:cNvSpPr/>
            <p:nvPr/>
          </p:nvSpPr>
          <p:spPr>
            <a:xfrm>
              <a:off x="5897403" y="250793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742" name="object 5742" descr=""/>
            <p:cNvSpPr/>
            <p:nvPr/>
          </p:nvSpPr>
          <p:spPr>
            <a:xfrm>
              <a:off x="5981275" y="252591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43" name="object 5743" descr=""/>
            <p:cNvSpPr/>
            <p:nvPr/>
          </p:nvSpPr>
          <p:spPr>
            <a:xfrm>
              <a:off x="5897403" y="250848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5744" name="object 5744" descr=""/>
            <p:cNvSpPr/>
            <p:nvPr/>
          </p:nvSpPr>
          <p:spPr>
            <a:xfrm>
              <a:off x="5924321" y="2488514"/>
              <a:ext cx="64135" cy="37465"/>
            </a:xfrm>
            <a:custGeom>
              <a:avLst/>
              <a:gdLst/>
              <a:ahLst/>
              <a:cxnLst/>
              <a:rect l="l" t="t" r="r" b="b"/>
              <a:pathLst>
                <a:path w="64135" h="37464">
                  <a:moveTo>
                    <a:pt x="3111" y="35610"/>
                  </a:moveTo>
                  <a:lnTo>
                    <a:pt x="2654" y="34518"/>
                  </a:lnTo>
                  <a:lnTo>
                    <a:pt x="1549" y="34061"/>
                  </a:lnTo>
                  <a:lnTo>
                    <a:pt x="457" y="34518"/>
                  </a:lnTo>
                  <a:lnTo>
                    <a:pt x="0" y="35610"/>
                  </a:lnTo>
                  <a:lnTo>
                    <a:pt x="457" y="36715"/>
                  </a:lnTo>
                  <a:lnTo>
                    <a:pt x="1549" y="37172"/>
                  </a:lnTo>
                  <a:lnTo>
                    <a:pt x="2654" y="36715"/>
                  </a:lnTo>
                  <a:lnTo>
                    <a:pt x="3111" y="35610"/>
                  </a:lnTo>
                  <a:close/>
                </a:path>
                <a:path w="64135" h="37464">
                  <a:moveTo>
                    <a:pt x="3111" y="1562"/>
                  </a:moveTo>
                  <a:lnTo>
                    <a:pt x="2654" y="457"/>
                  </a:lnTo>
                  <a:lnTo>
                    <a:pt x="1549" y="0"/>
                  </a:lnTo>
                  <a:lnTo>
                    <a:pt x="457" y="457"/>
                  </a:lnTo>
                  <a:lnTo>
                    <a:pt x="0" y="1562"/>
                  </a:lnTo>
                  <a:lnTo>
                    <a:pt x="457" y="2654"/>
                  </a:lnTo>
                  <a:lnTo>
                    <a:pt x="1549" y="3111"/>
                  </a:lnTo>
                  <a:lnTo>
                    <a:pt x="2654" y="2654"/>
                  </a:lnTo>
                  <a:lnTo>
                    <a:pt x="3111" y="1562"/>
                  </a:lnTo>
                  <a:close/>
                </a:path>
                <a:path w="64135" h="37464">
                  <a:moveTo>
                    <a:pt x="63969" y="35610"/>
                  </a:moveTo>
                  <a:lnTo>
                    <a:pt x="63512" y="34518"/>
                  </a:lnTo>
                  <a:lnTo>
                    <a:pt x="62407" y="34061"/>
                  </a:lnTo>
                  <a:lnTo>
                    <a:pt x="61315" y="34518"/>
                  </a:lnTo>
                  <a:lnTo>
                    <a:pt x="60858" y="35610"/>
                  </a:lnTo>
                  <a:lnTo>
                    <a:pt x="61315" y="36715"/>
                  </a:lnTo>
                  <a:lnTo>
                    <a:pt x="62407" y="37172"/>
                  </a:lnTo>
                  <a:lnTo>
                    <a:pt x="63512" y="36715"/>
                  </a:lnTo>
                  <a:lnTo>
                    <a:pt x="63969" y="35610"/>
                  </a:lnTo>
                  <a:close/>
                </a:path>
              </a:pathLst>
            </a:custGeom>
            <a:solidFill>
              <a:srgbClr val="565658"/>
            </a:solidFill>
          </p:spPr>
          <p:txBody>
            <a:bodyPr wrap="square" lIns="0" tIns="0" rIns="0" bIns="0" rtlCol="0"/>
            <a:lstStyle/>
            <a:p/>
          </p:txBody>
        </p:sp>
        <p:sp>
          <p:nvSpPr>
            <p:cNvPr id="5745" name="object 5745" descr=""/>
            <p:cNvSpPr/>
            <p:nvPr/>
          </p:nvSpPr>
          <p:spPr>
            <a:xfrm>
              <a:off x="5907457" y="2553711"/>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5746" name="object 5746" descr=""/>
            <p:cNvSpPr/>
            <p:nvPr/>
          </p:nvSpPr>
          <p:spPr>
            <a:xfrm>
              <a:off x="5936044" y="248851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47" name="object 5747" descr=""/>
            <p:cNvSpPr/>
            <p:nvPr/>
          </p:nvSpPr>
          <p:spPr>
            <a:xfrm>
              <a:off x="5897403" y="25079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748" name="object 5748" descr=""/>
            <p:cNvSpPr/>
            <p:nvPr/>
          </p:nvSpPr>
          <p:spPr>
            <a:xfrm>
              <a:off x="5900194" y="2510723"/>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5749" name="object 5749" descr=""/>
            <p:cNvSpPr/>
            <p:nvPr/>
          </p:nvSpPr>
          <p:spPr>
            <a:xfrm>
              <a:off x="5985182" y="248851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50" name="object 5750" descr=""/>
            <p:cNvSpPr/>
            <p:nvPr/>
          </p:nvSpPr>
          <p:spPr>
            <a:xfrm>
              <a:off x="5897403" y="25129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751" name="object 5751" descr=""/>
            <p:cNvSpPr/>
            <p:nvPr/>
          </p:nvSpPr>
          <p:spPr>
            <a:xfrm>
              <a:off x="5906904"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752" name="object 5752" descr=""/>
            <p:cNvSpPr/>
            <p:nvPr/>
          </p:nvSpPr>
          <p:spPr>
            <a:xfrm>
              <a:off x="5900194" y="2509606"/>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5753" name="object 5753" descr=""/>
            <p:cNvSpPr/>
            <p:nvPr/>
          </p:nvSpPr>
          <p:spPr>
            <a:xfrm>
              <a:off x="5575265"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754" name="object 5754" descr=""/>
            <p:cNvSpPr/>
            <p:nvPr/>
          </p:nvSpPr>
          <p:spPr>
            <a:xfrm>
              <a:off x="5592579" y="257157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755" name="object 5755" descr=""/>
            <p:cNvSpPr/>
            <p:nvPr/>
          </p:nvSpPr>
          <p:spPr>
            <a:xfrm>
              <a:off x="5476443" y="2571576"/>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756" name="object 5756" descr=""/>
            <p:cNvSpPr/>
            <p:nvPr/>
          </p:nvSpPr>
          <p:spPr>
            <a:xfrm>
              <a:off x="5302820" y="2504585"/>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757" name="object 5757" descr=""/>
            <p:cNvSpPr/>
            <p:nvPr/>
          </p:nvSpPr>
          <p:spPr>
            <a:xfrm>
              <a:off x="5976133" y="2505140"/>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758" name="object 5758" descr=""/>
            <p:cNvSpPr/>
            <p:nvPr/>
          </p:nvSpPr>
          <p:spPr>
            <a:xfrm>
              <a:off x="5302822" y="2509608"/>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759" name="object 5759" descr=""/>
            <p:cNvSpPr/>
            <p:nvPr/>
          </p:nvSpPr>
          <p:spPr>
            <a:xfrm>
              <a:off x="5967191" y="2505142"/>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760" name="object 5760" descr=""/>
            <p:cNvSpPr/>
            <p:nvPr/>
          </p:nvSpPr>
          <p:spPr>
            <a:xfrm>
              <a:off x="5911927"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761" name="object 5761" descr=""/>
            <p:cNvSpPr/>
            <p:nvPr/>
          </p:nvSpPr>
          <p:spPr>
            <a:xfrm>
              <a:off x="5687601" y="25521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62" name="object 5762" descr=""/>
            <p:cNvSpPr/>
            <p:nvPr/>
          </p:nvSpPr>
          <p:spPr>
            <a:xfrm>
              <a:off x="5582521" y="24420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763" name="object 5763" descr=""/>
            <p:cNvSpPr/>
            <p:nvPr/>
          </p:nvSpPr>
          <p:spPr>
            <a:xfrm>
              <a:off x="5976133" y="2502348"/>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764" name="object 5764" descr=""/>
            <p:cNvSpPr/>
            <p:nvPr/>
          </p:nvSpPr>
          <p:spPr>
            <a:xfrm>
              <a:off x="5530604" y="244149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765" name="object 5765" descr=""/>
            <p:cNvSpPr/>
            <p:nvPr/>
          </p:nvSpPr>
          <p:spPr>
            <a:xfrm>
              <a:off x="5967191" y="2502352"/>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766" name="object 5766" descr=""/>
            <p:cNvSpPr/>
            <p:nvPr/>
          </p:nvSpPr>
          <p:spPr>
            <a:xfrm>
              <a:off x="5585869" y="2459917"/>
              <a:ext cx="1270" cy="0"/>
            </a:xfrm>
            <a:custGeom>
              <a:avLst/>
              <a:gdLst/>
              <a:ahLst/>
              <a:cxnLst/>
              <a:rect l="l" t="t" r="r" b="b"/>
              <a:pathLst>
                <a:path w="1270" h="0">
                  <a:moveTo>
                    <a:pt x="0" y="0"/>
                  </a:moveTo>
                  <a:lnTo>
                    <a:pt x="1130" y="0"/>
                  </a:lnTo>
                </a:path>
              </a:pathLst>
            </a:custGeom>
            <a:ln w="3175">
              <a:solidFill>
                <a:srgbClr val="565658"/>
              </a:solidFill>
            </a:ln>
          </p:spPr>
          <p:txBody>
            <a:bodyPr wrap="square" lIns="0" tIns="0" rIns="0" bIns="0" rtlCol="0"/>
            <a:lstStyle/>
            <a:p/>
          </p:txBody>
        </p:sp>
        <p:sp>
          <p:nvSpPr>
            <p:cNvPr id="5767" name="object 5767" descr=""/>
            <p:cNvSpPr/>
            <p:nvPr/>
          </p:nvSpPr>
          <p:spPr>
            <a:xfrm>
              <a:off x="5964517" y="2486291"/>
              <a:ext cx="20320" cy="22860"/>
            </a:xfrm>
            <a:custGeom>
              <a:avLst/>
              <a:gdLst/>
              <a:ahLst/>
              <a:cxnLst/>
              <a:rect l="l" t="t" r="r" b="b"/>
              <a:pathLst>
                <a:path w="20320" h="22860">
                  <a:moveTo>
                    <a:pt x="3111" y="21094"/>
                  </a:moveTo>
                  <a:lnTo>
                    <a:pt x="2654" y="19989"/>
                  </a:lnTo>
                  <a:lnTo>
                    <a:pt x="1549" y="19532"/>
                  </a:lnTo>
                  <a:lnTo>
                    <a:pt x="457" y="19989"/>
                  </a:lnTo>
                  <a:lnTo>
                    <a:pt x="0" y="21094"/>
                  </a:lnTo>
                  <a:lnTo>
                    <a:pt x="457" y="22186"/>
                  </a:lnTo>
                  <a:lnTo>
                    <a:pt x="1549" y="22644"/>
                  </a:lnTo>
                  <a:lnTo>
                    <a:pt x="2654" y="22186"/>
                  </a:lnTo>
                  <a:lnTo>
                    <a:pt x="3111" y="21094"/>
                  </a:lnTo>
                  <a:close/>
                </a:path>
                <a:path w="20320" h="22860">
                  <a:moveTo>
                    <a:pt x="8686" y="7683"/>
                  </a:moveTo>
                  <a:lnTo>
                    <a:pt x="8229" y="6591"/>
                  </a:lnTo>
                  <a:lnTo>
                    <a:pt x="7137" y="6134"/>
                  </a:lnTo>
                  <a:lnTo>
                    <a:pt x="6032" y="6591"/>
                  </a:lnTo>
                  <a:lnTo>
                    <a:pt x="5575" y="7683"/>
                  </a:lnTo>
                  <a:lnTo>
                    <a:pt x="6032" y="8788"/>
                  </a:lnTo>
                  <a:lnTo>
                    <a:pt x="7137" y="9245"/>
                  </a:lnTo>
                  <a:lnTo>
                    <a:pt x="8229" y="8788"/>
                  </a:lnTo>
                  <a:lnTo>
                    <a:pt x="8686" y="7683"/>
                  </a:lnTo>
                  <a:close/>
                </a:path>
                <a:path w="20320" h="22860">
                  <a:moveTo>
                    <a:pt x="14287" y="21094"/>
                  </a:moveTo>
                  <a:lnTo>
                    <a:pt x="13830" y="19989"/>
                  </a:lnTo>
                  <a:lnTo>
                    <a:pt x="12725" y="19532"/>
                  </a:lnTo>
                  <a:lnTo>
                    <a:pt x="11620" y="19989"/>
                  </a:lnTo>
                  <a:lnTo>
                    <a:pt x="11176" y="21094"/>
                  </a:lnTo>
                  <a:lnTo>
                    <a:pt x="11620" y="22186"/>
                  </a:lnTo>
                  <a:lnTo>
                    <a:pt x="12725" y="22644"/>
                  </a:lnTo>
                  <a:lnTo>
                    <a:pt x="13830" y="22186"/>
                  </a:lnTo>
                  <a:lnTo>
                    <a:pt x="14287" y="21094"/>
                  </a:lnTo>
                  <a:close/>
                </a:path>
                <a:path w="20320" h="22860">
                  <a:moveTo>
                    <a:pt x="19862" y="1549"/>
                  </a:moveTo>
                  <a:lnTo>
                    <a:pt x="19405" y="444"/>
                  </a:lnTo>
                  <a:lnTo>
                    <a:pt x="18313" y="0"/>
                  </a:lnTo>
                  <a:lnTo>
                    <a:pt x="17208" y="444"/>
                  </a:lnTo>
                  <a:lnTo>
                    <a:pt x="16751" y="1549"/>
                  </a:lnTo>
                  <a:lnTo>
                    <a:pt x="17208" y="2654"/>
                  </a:lnTo>
                  <a:lnTo>
                    <a:pt x="18313" y="3111"/>
                  </a:lnTo>
                  <a:lnTo>
                    <a:pt x="19405" y="2654"/>
                  </a:lnTo>
                  <a:lnTo>
                    <a:pt x="19862" y="1549"/>
                  </a:lnTo>
                  <a:close/>
                </a:path>
              </a:pathLst>
            </a:custGeom>
            <a:solidFill>
              <a:srgbClr val="565658"/>
            </a:solidFill>
          </p:spPr>
          <p:txBody>
            <a:bodyPr wrap="square" lIns="0" tIns="0" rIns="0" bIns="0" rtlCol="0"/>
            <a:lstStyle/>
            <a:p/>
          </p:txBody>
        </p:sp>
        <p:sp>
          <p:nvSpPr>
            <p:cNvPr id="5768" name="object 5768" descr=""/>
            <p:cNvSpPr/>
            <p:nvPr/>
          </p:nvSpPr>
          <p:spPr>
            <a:xfrm>
              <a:off x="5959378" y="246605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769" name="object 5769" descr=""/>
            <p:cNvSpPr/>
            <p:nvPr/>
          </p:nvSpPr>
          <p:spPr>
            <a:xfrm>
              <a:off x="5582628" y="2491308"/>
              <a:ext cx="401955" cy="113030"/>
            </a:xfrm>
            <a:custGeom>
              <a:avLst/>
              <a:gdLst/>
              <a:ahLst/>
              <a:cxnLst/>
              <a:rect l="l" t="t" r="r" b="b"/>
              <a:pathLst>
                <a:path w="401954" h="113030">
                  <a:moveTo>
                    <a:pt x="3111" y="110985"/>
                  </a:moveTo>
                  <a:lnTo>
                    <a:pt x="2667" y="109880"/>
                  </a:lnTo>
                  <a:lnTo>
                    <a:pt x="1562" y="109423"/>
                  </a:lnTo>
                  <a:lnTo>
                    <a:pt x="457" y="109880"/>
                  </a:lnTo>
                  <a:lnTo>
                    <a:pt x="0" y="110985"/>
                  </a:lnTo>
                  <a:lnTo>
                    <a:pt x="457" y="112077"/>
                  </a:lnTo>
                  <a:lnTo>
                    <a:pt x="1562" y="112534"/>
                  </a:lnTo>
                  <a:lnTo>
                    <a:pt x="2667" y="112077"/>
                  </a:lnTo>
                  <a:lnTo>
                    <a:pt x="3111" y="110985"/>
                  </a:lnTo>
                  <a:close/>
                </a:path>
                <a:path w="401954" h="113030">
                  <a:moveTo>
                    <a:pt x="329730" y="62407"/>
                  </a:moveTo>
                  <a:lnTo>
                    <a:pt x="329272" y="61302"/>
                  </a:lnTo>
                  <a:lnTo>
                    <a:pt x="328180" y="60858"/>
                  </a:lnTo>
                  <a:lnTo>
                    <a:pt x="327075" y="61302"/>
                  </a:lnTo>
                  <a:lnTo>
                    <a:pt x="326618" y="62407"/>
                  </a:lnTo>
                  <a:lnTo>
                    <a:pt x="327075" y="63512"/>
                  </a:lnTo>
                  <a:lnTo>
                    <a:pt x="328180" y="63969"/>
                  </a:lnTo>
                  <a:lnTo>
                    <a:pt x="329272" y="63512"/>
                  </a:lnTo>
                  <a:lnTo>
                    <a:pt x="329730" y="62407"/>
                  </a:lnTo>
                  <a:close/>
                </a:path>
                <a:path w="401954" h="113030">
                  <a:moveTo>
                    <a:pt x="401751" y="1562"/>
                  </a:moveTo>
                  <a:lnTo>
                    <a:pt x="401294" y="457"/>
                  </a:lnTo>
                  <a:lnTo>
                    <a:pt x="400202" y="0"/>
                  </a:lnTo>
                  <a:lnTo>
                    <a:pt x="399097" y="457"/>
                  </a:lnTo>
                  <a:lnTo>
                    <a:pt x="398640" y="1562"/>
                  </a:lnTo>
                  <a:lnTo>
                    <a:pt x="399097" y="2654"/>
                  </a:lnTo>
                  <a:lnTo>
                    <a:pt x="400202" y="3111"/>
                  </a:lnTo>
                  <a:lnTo>
                    <a:pt x="401294" y="2654"/>
                  </a:lnTo>
                  <a:lnTo>
                    <a:pt x="401751" y="1562"/>
                  </a:lnTo>
                  <a:close/>
                </a:path>
              </a:pathLst>
            </a:custGeom>
            <a:solidFill>
              <a:srgbClr val="565658"/>
            </a:solidFill>
          </p:spPr>
          <p:txBody>
            <a:bodyPr wrap="square" lIns="0" tIns="0" rIns="0" bIns="0" rtlCol="0"/>
            <a:lstStyle/>
            <a:p/>
          </p:txBody>
        </p:sp>
        <p:sp>
          <p:nvSpPr>
            <p:cNvPr id="5770" name="object 5770" descr=""/>
            <p:cNvSpPr/>
            <p:nvPr/>
          </p:nvSpPr>
          <p:spPr>
            <a:xfrm>
              <a:off x="5537860" y="2441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771" name="object 5771" descr=""/>
            <p:cNvSpPr/>
            <p:nvPr/>
          </p:nvSpPr>
          <p:spPr>
            <a:xfrm>
              <a:off x="5906904"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772" name="object 5772" descr=""/>
            <p:cNvSpPr/>
            <p:nvPr/>
          </p:nvSpPr>
          <p:spPr>
            <a:xfrm>
              <a:off x="5906998" y="2491866"/>
              <a:ext cx="66675" cy="63500"/>
            </a:xfrm>
            <a:custGeom>
              <a:avLst/>
              <a:gdLst/>
              <a:ahLst/>
              <a:cxnLst/>
              <a:rect l="l" t="t" r="r" b="b"/>
              <a:pathLst>
                <a:path w="66675" h="63500">
                  <a:moveTo>
                    <a:pt x="3111" y="61849"/>
                  </a:moveTo>
                  <a:lnTo>
                    <a:pt x="2667" y="60744"/>
                  </a:lnTo>
                  <a:lnTo>
                    <a:pt x="1562" y="60299"/>
                  </a:lnTo>
                  <a:lnTo>
                    <a:pt x="457" y="60744"/>
                  </a:lnTo>
                  <a:lnTo>
                    <a:pt x="0" y="61849"/>
                  </a:lnTo>
                  <a:lnTo>
                    <a:pt x="457" y="62953"/>
                  </a:lnTo>
                  <a:lnTo>
                    <a:pt x="1562" y="63411"/>
                  </a:lnTo>
                  <a:lnTo>
                    <a:pt x="2667" y="62953"/>
                  </a:lnTo>
                  <a:lnTo>
                    <a:pt x="3111" y="61849"/>
                  </a:lnTo>
                  <a:close/>
                </a:path>
                <a:path w="66675" h="63500">
                  <a:moveTo>
                    <a:pt x="66205" y="1549"/>
                  </a:moveTo>
                  <a:lnTo>
                    <a:pt x="65747" y="457"/>
                  </a:lnTo>
                  <a:lnTo>
                    <a:pt x="64655" y="0"/>
                  </a:lnTo>
                  <a:lnTo>
                    <a:pt x="63550" y="457"/>
                  </a:lnTo>
                  <a:lnTo>
                    <a:pt x="63093" y="1549"/>
                  </a:lnTo>
                  <a:lnTo>
                    <a:pt x="63550" y="2654"/>
                  </a:lnTo>
                  <a:lnTo>
                    <a:pt x="64655" y="3111"/>
                  </a:lnTo>
                  <a:lnTo>
                    <a:pt x="65747" y="2654"/>
                  </a:lnTo>
                  <a:lnTo>
                    <a:pt x="66205" y="1549"/>
                  </a:lnTo>
                  <a:close/>
                </a:path>
              </a:pathLst>
            </a:custGeom>
            <a:solidFill>
              <a:srgbClr val="565658"/>
            </a:solidFill>
          </p:spPr>
          <p:txBody>
            <a:bodyPr wrap="square" lIns="0" tIns="0" rIns="0" bIns="0" rtlCol="0"/>
            <a:lstStyle/>
            <a:p/>
          </p:txBody>
        </p:sp>
        <p:sp>
          <p:nvSpPr>
            <p:cNvPr id="5773" name="object 5773" descr=""/>
            <p:cNvSpPr/>
            <p:nvPr/>
          </p:nvSpPr>
          <p:spPr>
            <a:xfrm>
              <a:off x="5976692" y="2537531"/>
              <a:ext cx="635" cy="635"/>
            </a:xfrm>
            <a:custGeom>
              <a:avLst/>
              <a:gdLst/>
              <a:ahLst/>
              <a:cxnLst/>
              <a:rect l="l" t="t" r="r" b="b"/>
              <a:pathLst>
                <a:path w="635" h="635">
                  <a:moveTo>
                    <a:pt x="0" y="546"/>
                  </a:moveTo>
                  <a:lnTo>
                    <a:pt x="558" y="0"/>
                  </a:lnTo>
                </a:path>
              </a:pathLst>
            </a:custGeom>
            <a:ln w="3175">
              <a:solidFill>
                <a:srgbClr val="565658"/>
              </a:solidFill>
            </a:ln>
          </p:spPr>
          <p:txBody>
            <a:bodyPr wrap="square" lIns="0" tIns="0" rIns="0" bIns="0" rtlCol="0"/>
            <a:lstStyle/>
            <a:p/>
          </p:txBody>
        </p:sp>
        <p:sp>
          <p:nvSpPr>
            <p:cNvPr id="5774" name="object 5774" descr=""/>
            <p:cNvSpPr/>
            <p:nvPr/>
          </p:nvSpPr>
          <p:spPr>
            <a:xfrm>
              <a:off x="5970101" y="250358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75" name="object 5775" descr=""/>
            <p:cNvSpPr/>
            <p:nvPr/>
          </p:nvSpPr>
          <p:spPr>
            <a:xfrm>
              <a:off x="5585324" y="2600049"/>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776" name="object 5776" descr=""/>
            <p:cNvSpPr/>
            <p:nvPr/>
          </p:nvSpPr>
          <p:spPr>
            <a:xfrm>
              <a:off x="6186055" y="252412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777" name="object 5777" descr=""/>
            <p:cNvSpPr/>
            <p:nvPr/>
          </p:nvSpPr>
          <p:spPr>
            <a:xfrm>
              <a:off x="5966634" y="252803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778" name="object 5778" descr=""/>
            <p:cNvSpPr/>
            <p:nvPr/>
          </p:nvSpPr>
          <p:spPr>
            <a:xfrm>
              <a:off x="5966075" y="2537526"/>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5779" name="object 5779" descr=""/>
            <p:cNvSpPr/>
            <p:nvPr/>
          </p:nvSpPr>
          <p:spPr>
            <a:xfrm>
              <a:off x="5684809" y="25521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80" name="object 5780" descr=""/>
            <p:cNvSpPr/>
            <p:nvPr/>
          </p:nvSpPr>
          <p:spPr>
            <a:xfrm>
              <a:off x="6186055"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781" name="object 5781" descr=""/>
            <p:cNvSpPr/>
            <p:nvPr/>
          </p:nvSpPr>
          <p:spPr>
            <a:xfrm>
              <a:off x="5976692" y="252803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782" name="object 5782" descr=""/>
            <p:cNvSpPr/>
            <p:nvPr/>
          </p:nvSpPr>
          <p:spPr>
            <a:xfrm>
              <a:off x="5585867" y="2454895"/>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5783" name="object 5783" descr=""/>
            <p:cNvSpPr/>
            <p:nvPr/>
          </p:nvSpPr>
          <p:spPr>
            <a:xfrm>
              <a:off x="5970101" y="249186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784" name="object 5784" descr=""/>
            <p:cNvSpPr/>
            <p:nvPr/>
          </p:nvSpPr>
          <p:spPr>
            <a:xfrm>
              <a:off x="6005713" y="254757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785" name="object 5785" descr=""/>
            <p:cNvSpPr/>
            <p:nvPr/>
          </p:nvSpPr>
          <p:spPr>
            <a:xfrm>
              <a:off x="5978912" y="254812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786" name="object 5786" descr=""/>
            <p:cNvSpPr/>
            <p:nvPr/>
          </p:nvSpPr>
          <p:spPr>
            <a:xfrm>
              <a:off x="5482595"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787" name="object 5787" descr=""/>
            <p:cNvSpPr/>
            <p:nvPr/>
          </p:nvSpPr>
          <p:spPr>
            <a:xfrm>
              <a:off x="6176554" y="248559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5788" name="object 5788" descr=""/>
            <p:cNvSpPr/>
            <p:nvPr/>
          </p:nvSpPr>
          <p:spPr>
            <a:xfrm>
              <a:off x="5982831"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789" name="object 5789" descr=""/>
            <p:cNvSpPr/>
            <p:nvPr/>
          </p:nvSpPr>
          <p:spPr>
            <a:xfrm>
              <a:off x="6175996" y="2498439"/>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790" name="object 5790" descr=""/>
            <p:cNvSpPr/>
            <p:nvPr/>
          </p:nvSpPr>
          <p:spPr>
            <a:xfrm>
              <a:off x="5474769" y="2509050"/>
              <a:ext cx="0" cy="37465"/>
            </a:xfrm>
            <a:custGeom>
              <a:avLst/>
              <a:gdLst/>
              <a:ahLst/>
              <a:cxnLst/>
              <a:rect l="l" t="t" r="r" b="b"/>
              <a:pathLst>
                <a:path w="0" h="37464">
                  <a:moveTo>
                    <a:pt x="0" y="0"/>
                  </a:moveTo>
                  <a:lnTo>
                    <a:pt x="0" y="36842"/>
                  </a:lnTo>
                </a:path>
              </a:pathLst>
            </a:custGeom>
            <a:ln w="3175">
              <a:solidFill>
                <a:srgbClr val="565658"/>
              </a:solidFill>
            </a:ln>
          </p:spPr>
          <p:txBody>
            <a:bodyPr wrap="square" lIns="0" tIns="0" rIns="0" bIns="0" rtlCol="0"/>
            <a:lstStyle/>
            <a:p/>
          </p:txBody>
        </p:sp>
        <p:sp>
          <p:nvSpPr>
            <p:cNvPr id="5791" name="object 5791" descr=""/>
            <p:cNvSpPr/>
            <p:nvPr/>
          </p:nvSpPr>
          <p:spPr>
            <a:xfrm>
              <a:off x="5406109" y="2592232"/>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5792" name="object 5792" descr=""/>
            <p:cNvSpPr/>
            <p:nvPr/>
          </p:nvSpPr>
          <p:spPr>
            <a:xfrm>
              <a:off x="5841023"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793" name="object 5793" descr=""/>
            <p:cNvSpPr/>
            <p:nvPr/>
          </p:nvSpPr>
          <p:spPr>
            <a:xfrm>
              <a:off x="5736171" y="2492425"/>
              <a:ext cx="154305" cy="3175"/>
            </a:xfrm>
            <a:custGeom>
              <a:avLst/>
              <a:gdLst/>
              <a:ahLst/>
              <a:cxnLst/>
              <a:rect l="l" t="t" r="r" b="b"/>
              <a:pathLst>
                <a:path w="154304" h="3175">
                  <a:moveTo>
                    <a:pt x="3111" y="1549"/>
                  </a:moveTo>
                  <a:lnTo>
                    <a:pt x="2654" y="457"/>
                  </a:lnTo>
                  <a:lnTo>
                    <a:pt x="1562" y="0"/>
                  </a:lnTo>
                  <a:lnTo>
                    <a:pt x="457" y="457"/>
                  </a:lnTo>
                  <a:lnTo>
                    <a:pt x="0" y="1549"/>
                  </a:lnTo>
                  <a:lnTo>
                    <a:pt x="457" y="2654"/>
                  </a:lnTo>
                  <a:lnTo>
                    <a:pt x="1562" y="3111"/>
                  </a:lnTo>
                  <a:lnTo>
                    <a:pt x="2654" y="2654"/>
                  </a:lnTo>
                  <a:lnTo>
                    <a:pt x="3111" y="1549"/>
                  </a:lnTo>
                  <a:close/>
                </a:path>
                <a:path w="154304" h="3175">
                  <a:moveTo>
                    <a:pt x="153847" y="1549"/>
                  </a:moveTo>
                  <a:lnTo>
                    <a:pt x="153403" y="457"/>
                  </a:lnTo>
                  <a:lnTo>
                    <a:pt x="152298" y="0"/>
                  </a:lnTo>
                  <a:lnTo>
                    <a:pt x="151193" y="457"/>
                  </a:lnTo>
                  <a:lnTo>
                    <a:pt x="150736" y="1549"/>
                  </a:lnTo>
                  <a:lnTo>
                    <a:pt x="151193" y="2654"/>
                  </a:lnTo>
                  <a:lnTo>
                    <a:pt x="152298" y="3111"/>
                  </a:lnTo>
                  <a:lnTo>
                    <a:pt x="153403" y="2654"/>
                  </a:lnTo>
                  <a:lnTo>
                    <a:pt x="153847" y="1549"/>
                  </a:lnTo>
                  <a:close/>
                </a:path>
              </a:pathLst>
            </a:custGeom>
            <a:solidFill>
              <a:srgbClr val="565658"/>
            </a:solidFill>
          </p:spPr>
          <p:txBody>
            <a:bodyPr wrap="square" lIns="0" tIns="0" rIns="0" bIns="0" rtlCol="0"/>
            <a:lstStyle/>
            <a:p/>
          </p:txBody>
        </p:sp>
        <p:sp>
          <p:nvSpPr>
            <p:cNvPr id="5794" name="object 5794" descr=""/>
            <p:cNvSpPr/>
            <p:nvPr/>
          </p:nvSpPr>
          <p:spPr>
            <a:xfrm>
              <a:off x="5299458" y="2467179"/>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795" name="object 5795" descr=""/>
            <p:cNvSpPr/>
            <p:nvPr/>
          </p:nvSpPr>
          <p:spPr>
            <a:xfrm>
              <a:off x="6175997" y="250235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796" name="object 5796" descr=""/>
            <p:cNvSpPr/>
            <p:nvPr/>
          </p:nvSpPr>
          <p:spPr>
            <a:xfrm>
              <a:off x="5531721" y="2411903"/>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797" name="object 5797" descr=""/>
            <p:cNvSpPr/>
            <p:nvPr/>
          </p:nvSpPr>
          <p:spPr>
            <a:xfrm>
              <a:off x="5977796"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798" name="object 5798" descr=""/>
            <p:cNvSpPr/>
            <p:nvPr/>
          </p:nvSpPr>
          <p:spPr>
            <a:xfrm>
              <a:off x="5474769" y="2468289"/>
              <a:ext cx="0" cy="37465"/>
            </a:xfrm>
            <a:custGeom>
              <a:avLst/>
              <a:gdLst/>
              <a:ahLst/>
              <a:cxnLst/>
              <a:rect l="l" t="t" r="r" b="b"/>
              <a:pathLst>
                <a:path w="0" h="37464">
                  <a:moveTo>
                    <a:pt x="0" y="0"/>
                  </a:moveTo>
                  <a:lnTo>
                    <a:pt x="0" y="36855"/>
                  </a:lnTo>
                </a:path>
              </a:pathLst>
            </a:custGeom>
            <a:ln w="3175">
              <a:solidFill>
                <a:srgbClr val="565658"/>
              </a:solidFill>
            </a:ln>
          </p:spPr>
          <p:txBody>
            <a:bodyPr wrap="square" lIns="0" tIns="0" rIns="0" bIns="0" rtlCol="0"/>
            <a:lstStyle/>
            <a:p/>
          </p:txBody>
        </p:sp>
        <p:sp>
          <p:nvSpPr>
            <p:cNvPr id="5799" name="object 5799" descr=""/>
            <p:cNvSpPr/>
            <p:nvPr/>
          </p:nvSpPr>
          <p:spPr>
            <a:xfrm>
              <a:off x="5736181" y="249353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00" name="object 5800" descr=""/>
            <p:cNvSpPr/>
            <p:nvPr/>
          </p:nvSpPr>
          <p:spPr>
            <a:xfrm>
              <a:off x="5586440" y="24420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01" name="object 5801" descr=""/>
            <p:cNvSpPr/>
            <p:nvPr/>
          </p:nvSpPr>
          <p:spPr>
            <a:xfrm>
              <a:off x="6176556" y="2528031"/>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5802" name="object 5802" descr=""/>
            <p:cNvSpPr/>
            <p:nvPr/>
          </p:nvSpPr>
          <p:spPr>
            <a:xfrm>
              <a:off x="5531281" y="241034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03" name="object 5803" descr=""/>
            <p:cNvSpPr/>
            <p:nvPr/>
          </p:nvSpPr>
          <p:spPr>
            <a:xfrm>
              <a:off x="5763408" y="24749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804" name="object 5804" descr=""/>
            <p:cNvSpPr/>
            <p:nvPr/>
          </p:nvSpPr>
          <p:spPr>
            <a:xfrm>
              <a:off x="5404422" y="2586651"/>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5805" name="object 5805" descr=""/>
            <p:cNvSpPr/>
            <p:nvPr/>
          </p:nvSpPr>
          <p:spPr>
            <a:xfrm>
              <a:off x="5607648" y="2583863"/>
              <a:ext cx="0" cy="8255"/>
            </a:xfrm>
            <a:custGeom>
              <a:avLst/>
              <a:gdLst/>
              <a:ahLst/>
              <a:cxnLst/>
              <a:rect l="l" t="t" r="r" b="b"/>
              <a:pathLst>
                <a:path w="0" h="8255">
                  <a:moveTo>
                    <a:pt x="0" y="7810"/>
                  </a:moveTo>
                  <a:lnTo>
                    <a:pt x="0" y="0"/>
                  </a:lnTo>
                </a:path>
              </a:pathLst>
            </a:custGeom>
            <a:ln w="3175">
              <a:solidFill>
                <a:srgbClr val="565658"/>
              </a:solidFill>
            </a:ln>
          </p:spPr>
          <p:txBody>
            <a:bodyPr wrap="square" lIns="0" tIns="0" rIns="0" bIns="0" rtlCol="0"/>
            <a:lstStyle/>
            <a:p/>
          </p:txBody>
        </p:sp>
        <p:sp>
          <p:nvSpPr>
            <p:cNvPr id="5806" name="object 5806" descr=""/>
            <p:cNvSpPr/>
            <p:nvPr/>
          </p:nvSpPr>
          <p:spPr>
            <a:xfrm>
              <a:off x="5763408" y="253920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807" name="object 5807" descr=""/>
            <p:cNvSpPr/>
            <p:nvPr/>
          </p:nvSpPr>
          <p:spPr>
            <a:xfrm>
              <a:off x="5746784"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08" name="object 5808" descr=""/>
            <p:cNvSpPr/>
            <p:nvPr/>
          </p:nvSpPr>
          <p:spPr>
            <a:xfrm>
              <a:off x="5299462" y="2472202"/>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809" name="object 5809" descr=""/>
            <p:cNvSpPr/>
            <p:nvPr/>
          </p:nvSpPr>
          <p:spPr>
            <a:xfrm>
              <a:off x="5534063" y="2410358"/>
              <a:ext cx="215900" cy="111760"/>
            </a:xfrm>
            <a:custGeom>
              <a:avLst/>
              <a:gdLst/>
              <a:ahLst/>
              <a:cxnLst/>
              <a:rect l="l" t="t" r="r" b="b"/>
              <a:pathLst>
                <a:path w="215900" h="111760">
                  <a:moveTo>
                    <a:pt x="3111" y="1549"/>
                  </a:moveTo>
                  <a:lnTo>
                    <a:pt x="2654" y="444"/>
                  </a:lnTo>
                  <a:lnTo>
                    <a:pt x="1562" y="0"/>
                  </a:lnTo>
                  <a:lnTo>
                    <a:pt x="457" y="444"/>
                  </a:lnTo>
                  <a:lnTo>
                    <a:pt x="0" y="1549"/>
                  </a:lnTo>
                  <a:lnTo>
                    <a:pt x="457" y="2654"/>
                  </a:lnTo>
                  <a:lnTo>
                    <a:pt x="1562" y="3111"/>
                  </a:lnTo>
                  <a:lnTo>
                    <a:pt x="2654" y="2654"/>
                  </a:lnTo>
                  <a:lnTo>
                    <a:pt x="3111" y="1549"/>
                  </a:lnTo>
                  <a:close/>
                </a:path>
                <a:path w="215900" h="111760">
                  <a:moveTo>
                    <a:pt x="215823" y="109855"/>
                  </a:moveTo>
                  <a:lnTo>
                    <a:pt x="215366" y="108762"/>
                  </a:lnTo>
                  <a:lnTo>
                    <a:pt x="214274" y="108305"/>
                  </a:lnTo>
                  <a:lnTo>
                    <a:pt x="213169" y="108762"/>
                  </a:lnTo>
                  <a:lnTo>
                    <a:pt x="212712" y="109855"/>
                  </a:lnTo>
                  <a:lnTo>
                    <a:pt x="213169" y="110959"/>
                  </a:lnTo>
                  <a:lnTo>
                    <a:pt x="214274" y="111417"/>
                  </a:lnTo>
                  <a:lnTo>
                    <a:pt x="215366" y="110959"/>
                  </a:lnTo>
                  <a:lnTo>
                    <a:pt x="215823" y="109855"/>
                  </a:lnTo>
                  <a:close/>
                </a:path>
              </a:pathLst>
            </a:custGeom>
            <a:solidFill>
              <a:srgbClr val="565658"/>
            </a:solidFill>
          </p:spPr>
          <p:txBody>
            <a:bodyPr wrap="square" lIns="0" tIns="0" rIns="0" bIns="0" rtlCol="0"/>
            <a:lstStyle/>
            <a:p/>
          </p:txBody>
        </p:sp>
        <p:sp>
          <p:nvSpPr>
            <p:cNvPr id="5810" name="object 5810" descr=""/>
            <p:cNvSpPr/>
            <p:nvPr/>
          </p:nvSpPr>
          <p:spPr>
            <a:xfrm>
              <a:off x="5981715"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11" name="object 5811" descr=""/>
            <p:cNvSpPr/>
            <p:nvPr/>
          </p:nvSpPr>
          <p:spPr>
            <a:xfrm>
              <a:off x="5474769" y="2467737"/>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5812" name="object 5812" descr=""/>
            <p:cNvSpPr/>
            <p:nvPr/>
          </p:nvSpPr>
          <p:spPr>
            <a:xfrm>
              <a:off x="5727809"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13" name="object 5813" descr=""/>
            <p:cNvSpPr/>
            <p:nvPr/>
          </p:nvSpPr>
          <p:spPr>
            <a:xfrm>
              <a:off x="5836000"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814" name="object 5814" descr=""/>
            <p:cNvSpPr/>
            <p:nvPr/>
          </p:nvSpPr>
          <p:spPr>
            <a:xfrm>
              <a:off x="5536744" y="2411899"/>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815" name="object 5815" descr=""/>
            <p:cNvSpPr/>
            <p:nvPr/>
          </p:nvSpPr>
          <p:spPr>
            <a:xfrm>
              <a:off x="6177113" y="252858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5816" name="object 5816" descr=""/>
            <p:cNvSpPr/>
            <p:nvPr/>
          </p:nvSpPr>
          <p:spPr>
            <a:xfrm>
              <a:off x="5736171" y="2493543"/>
              <a:ext cx="3175" cy="4445"/>
            </a:xfrm>
            <a:custGeom>
              <a:avLst/>
              <a:gdLst/>
              <a:ahLst/>
              <a:cxnLst/>
              <a:rect l="l" t="t" r="r" b="b"/>
              <a:pathLst>
                <a:path w="3175" h="4444">
                  <a:moveTo>
                    <a:pt x="3111" y="1549"/>
                  </a:moveTo>
                  <a:lnTo>
                    <a:pt x="2654" y="457"/>
                  </a:lnTo>
                  <a:lnTo>
                    <a:pt x="1562" y="0"/>
                  </a:lnTo>
                  <a:lnTo>
                    <a:pt x="457" y="457"/>
                  </a:lnTo>
                  <a:lnTo>
                    <a:pt x="0" y="1549"/>
                  </a:lnTo>
                  <a:lnTo>
                    <a:pt x="228" y="2120"/>
                  </a:lnTo>
                  <a:lnTo>
                    <a:pt x="0" y="2667"/>
                  </a:lnTo>
                  <a:lnTo>
                    <a:pt x="457" y="3771"/>
                  </a:lnTo>
                  <a:lnTo>
                    <a:pt x="1562" y="4229"/>
                  </a:lnTo>
                  <a:lnTo>
                    <a:pt x="2654" y="3771"/>
                  </a:lnTo>
                  <a:lnTo>
                    <a:pt x="3111" y="2667"/>
                  </a:lnTo>
                  <a:lnTo>
                    <a:pt x="2870" y="2120"/>
                  </a:lnTo>
                  <a:lnTo>
                    <a:pt x="3111" y="1549"/>
                  </a:lnTo>
                  <a:close/>
                </a:path>
              </a:pathLst>
            </a:custGeom>
            <a:solidFill>
              <a:srgbClr val="565658"/>
            </a:solidFill>
          </p:spPr>
          <p:txBody>
            <a:bodyPr wrap="square" lIns="0" tIns="0" rIns="0" bIns="0" rtlCol="0"/>
            <a:lstStyle/>
            <a:p/>
          </p:txBody>
        </p:sp>
        <p:sp>
          <p:nvSpPr>
            <p:cNvPr id="5817" name="object 5817" descr=""/>
            <p:cNvSpPr/>
            <p:nvPr/>
          </p:nvSpPr>
          <p:spPr>
            <a:xfrm>
              <a:off x="5981156" y="255371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818" name="object 5818" descr=""/>
            <p:cNvSpPr/>
            <p:nvPr/>
          </p:nvSpPr>
          <p:spPr>
            <a:xfrm>
              <a:off x="5460817" y="2583861"/>
              <a:ext cx="0" cy="5715"/>
            </a:xfrm>
            <a:custGeom>
              <a:avLst/>
              <a:gdLst/>
              <a:ahLst/>
              <a:cxnLst/>
              <a:rect l="l" t="t" r="r" b="b"/>
              <a:pathLst>
                <a:path w="0" h="5714">
                  <a:moveTo>
                    <a:pt x="0" y="0"/>
                  </a:moveTo>
                  <a:lnTo>
                    <a:pt x="0" y="5575"/>
                  </a:lnTo>
                </a:path>
              </a:pathLst>
            </a:custGeom>
            <a:ln w="3175">
              <a:solidFill>
                <a:srgbClr val="565658"/>
              </a:solidFill>
            </a:ln>
          </p:spPr>
          <p:txBody>
            <a:bodyPr wrap="square" lIns="0" tIns="0" rIns="0" bIns="0" rtlCol="0"/>
            <a:lstStyle/>
            <a:p/>
          </p:txBody>
        </p:sp>
        <p:sp>
          <p:nvSpPr>
            <p:cNvPr id="5819" name="object 5819" descr=""/>
            <p:cNvSpPr/>
            <p:nvPr/>
          </p:nvSpPr>
          <p:spPr>
            <a:xfrm>
              <a:off x="6177112" y="2485597"/>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5820" name="object 5820" descr=""/>
            <p:cNvSpPr/>
            <p:nvPr/>
          </p:nvSpPr>
          <p:spPr>
            <a:xfrm>
              <a:off x="5583637" y="2371144"/>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821" name="object 5821" descr=""/>
            <p:cNvSpPr/>
            <p:nvPr/>
          </p:nvSpPr>
          <p:spPr>
            <a:xfrm>
              <a:off x="5977356" y="25521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22" name="object 5822" descr=""/>
            <p:cNvSpPr/>
            <p:nvPr/>
          </p:nvSpPr>
          <p:spPr>
            <a:xfrm>
              <a:off x="6175996" y="2479458"/>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823" name="object 5823" descr=""/>
            <p:cNvSpPr/>
            <p:nvPr/>
          </p:nvSpPr>
          <p:spPr>
            <a:xfrm>
              <a:off x="5476999" y="2461591"/>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5824" name="object 5824" descr=""/>
            <p:cNvSpPr/>
            <p:nvPr/>
          </p:nvSpPr>
          <p:spPr>
            <a:xfrm>
              <a:off x="6186055" y="251574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825" name="object 5825" descr=""/>
            <p:cNvSpPr/>
            <p:nvPr/>
          </p:nvSpPr>
          <p:spPr>
            <a:xfrm>
              <a:off x="5554058" y="240185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826" name="object 5826" descr=""/>
            <p:cNvSpPr/>
            <p:nvPr/>
          </p:nvSpPr>
          <p:spPr>
            <a:xfrm>
              <a:off x="5652986" y="25521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27" name="object 5827" descr=""/>
            <p:cNvSpPr/>
            <p:nvPr/>
          </p:nvSpPr>
          <p:spPr>
            <a:xfrm>
              <a:off x="5585324" y="2411905"/>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828" name="object 5828" descr=""/>
            <p:cNvSpPr/>
            <p:nvPr/>
          </p:nvSpPr>
          <p:spPr>
            <a:xfrm>
              <a:off x="5482595" y="244149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829" name="object 5829" descr=""/>
            <p:cNvSpPr/>
            <p:nvPr/>
          </p:nvSpPr>
          <p:spPr>
            <a:xfrm>
              <a:off x="5975693" y="2455583"/>
              <a:ext cx="18415" cy="3175"/>
            </a:xfrm>
            <a:custGeom>
              <a:avLst/>
              <a:gdLst/>
              <a:ahLst/>
              <a:cxnLst/>
              <a:rect l="l" t="t" r="r" b="b"/>
              <a:pathLst>
                <a:path w="18414" h="3175">
                  <a:moveTo>
                    <a:pt x="3111" y="1549"/>
                  </a:moveTo>
                  <a:lnTo>
                    <a:pt x="2654" y="444"/>
                  </a:lnTo>
                  <a:lnTo>
                    <a:pt x="1549" y="0"/>
                  </a:lnTo>
                  <a:lnTo>
                    <a:pt x="444" y="444"/>
                  </a:lnTo>
                  <a:lnTo>
                    <a:pt x="0" y="1549"/>
                  </a:lnTo>
                  <a:lnTo>
                    <a:pt x="444" y="2654"/>
                  </a:lnTo>
                  <a:lnTo>
                    <a:pt x="1549" y="3111"/>
                  </a:lnTo>
                  <a:lnTo>
                    <a:pt x="2654" y="2654"/>
                  </a:lnTo>
                  <a:lnTo>
                    <a:pt x="3111" y="1549"/>
                  </a:lnTo>
                  <a:close/>
                </a:path>
                <a:path w="18414" h="3175">
                  <a:moveTo>
                    <a:pt x="18173" y="1549"/>
                  </a:moveTo>
                  <a:lnTo>
                    <a:pt x="17716" y="444"/>
                  </a:lnTo>
                  <a:lnTo>
                    <a:pt x="16624" y="0"/>
                  </a:lnTo>
                  <a:lnTo>
                    <a:pt x="15519" y="444"/>
                  </a:lnTo>
                  <a:lnTo>
                    <a:pt x="15062" y="1549"/>
                  </a:lnTo>
                  <a:lnTo>
                    <a:pt x="15519" y="2654"/>
                  </a:lnTo>
                  <a:lnTo>
                    <a:pt x="16624" y="3111"/>
                  </a:lnTo>
                  <a:lnTo>
                    <a:pt x="17716" y="2654"/>
                  </a:lnTo>
                  <a:lnTo>
                    <a:pt x="18173" y="1549"/>
                  </a:lnTo>
                  <a:close/>
                </a:path>
              </a:pathLst>
            </a:custGeom>
            <a:solidFill>
              <a:srgbClr val="565658"/>
            </a:solidFill>
          </p:spPr>
          <p:txBody>
            <a:bodyPr wrap="square" lIns="0" tIns="0" rIns="0" bIns="0" rtlCol="0"/>
            <a:lstStyle/>
            <a:p/>
          </p:txBody>
        </p:sp>
        <p:sp>
          <p:nvSpPr>
            <p:cNvPr id="5830" name="object 5830" descr=""/>
            <p:cNvSpPr/>
            <p:nvPr/>
          </p:nvSpPr>
          <p:spPr>
            <a:xfrm>
              <a:off x="5549022" y="244149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831" name="object 5831" descr=""/>
            <p:cNvSpPr/>
            <p:nvPr/>
          </p:nvSpPr>
          <p:spPr>
            <a:xfrm>
              <a:off x="5655658"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832" name="object 5832" descr=""/>
            <p:cNvSpPr/>
            <p:nvPr/>
          </p:nvSpPr>
          <p:spPr>
            <a:xfrm>
              <a:off x="5886907" y="2492425"/>
              <a:ext cx="69215" cy="62865"/>
            </a:xfrm>
            <a:custGeom>
              <a:avLst/>
              <a:gdLst/>
              <a:ahLst/>
              <a:cxnLst/>
              <a:rect l="l" t="t" r="r" b="b"/>
              <a:pathLst>
                <a:path w="69214" h="62864">
                  <a:moveTo>
                    <a:pt x="3111" y="1549"/>
                  </a:moveTo>
                  <a:lnTo>
                    <a:pt x="2667" y="457"/>
                  </a:lnTo>
                  <a:lnTo>
                    <a:pt x="1562" y="0"/>
                  </a:lnTo>
                  <a:lnTo>
                    <a:pt x="457" y="457"/>
                  </a:lnTo>
                  <a:lnTo>
                    <a:pt x="0" y="1549"/>
                  </a:lnTo>
                  <a:lnTo>
                    <a:pt x="457" y="2654"/>
                  </a:lnTo>
                  <a:lnTo>
                    <a:pt x="1562" y="3111"/>
                  </a:lnTo>
                  <a:lnTo>
                    <a:pt x="2667" y="2654"/>
                  </a:lnTo>
                  <a:lnTo>
                    <a:pt x="3111" y="1549"/>
                  </a:lnTo>
                  <a:close/>
                </a:path>
                <a:path w="69214" h="62864">
                  <a:moveTo>
                    <a:pt x="34378" y="61290"/>
                  </a:moveTo>
                  <a:lnTo>
                    <a:pt x="33921" y="60185"/>
                  </a:lnTo>
                  <a:lnTo>
                    <a:pt x="32829" y="59740"/>
                  </a:lnTo>
                  <a:lnTo>
                    <a:pt x="31724" y="60185"/>
                  </a:lnTo>
                  <a:lnTo>
                    <a:pt x="31267" y="61290"/>
                  </a:lnTo>
                  <a:lnTo>
                    <a:pt x="31724" y="62395"/>
                  </a:lnTo>
                  <a:lnTo>
                    <a:pt x="32829" y="62852"/>
                  </a:lnTo>
                  <a:lnTo>
                    <a:pt x="33921" y="62395"/>
                  </a:lnTo>
                  <a:lnTo>
                    <a:pt x="34378" y="61290"/>
                  </a:lnTo>
                  <a:close/>
                </a:path>
                <a:path w="69214" h="62864">
                  <a:moveTo>
                    <a:pt x="68999" y="11607"/>
                  </a:moveTo>
                  <a:lnTo>
                    <a:pt x="68541" y="10502"/>
                  </a:lnTo>
                  <a:lnTo>
                    <a:pt x="67437" y="10045"/>
                  </a:lnTo>
                  <a:lnTo>
                    <a:pt x="66344" y="10502"/>
                  </a:lnTo>
                  <a:lnTo>
                    <a:pt x="65887" y="11607"/>
                  </a:lnTo>
                  <a:lnTo>
                    <a:pt x="66344" y="12712"/>
                  </a:lnTo>
                  <a:lnTo>
                    <a:pt x="67437" y="13157"/>
                  </a:lnTo>
                  <a:lnTo>
                    <a:pt x="68541" y="12712"/>
                  </a:lnTo>
                  <a:lnTo>
                    <a:pt x="68999" y="11607"/>
                  </a:lnTo>
                  <a:close/>
                </a:path>
              </a:pathLst>
            </a:custGeom>
            <a:solidFill>
              <a:srgbClr val="565658"/>
            </a:solidFill>
          </p:spPr>
          <p:txBody>
            <a:bodyPr wrap="square" lIns="0" tIns="0" rIns="0" bIns="0" rtlCol="0"/>
            <a:lstStyle/>
            <a:p/>
          </p:txBody>
        </p:sp>
        <p:sp>
          <p:nvSpPr>
            <p:cNvPr id="5833" name="object 5833" descr=""/>
            <p:cNvSpPr/>
            <p:nvPr/>
          </p:nvSpPr>
          <p:spPr>
            <a:xfrm>
              <a:off x="6175997" y="2483364"/>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834" name="object 5834" descr=""/>
            <p:cNvSpPr/>
            <p:nvPr/>
          </p:nvSpPr>
          <p:spPr>
            <a:xfrm>
              <a:off x="5916950" y="254812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835" name="object 5835" descr=""/>
            <p:cNvSpPr/>
            <p:nvPr/>
          </p:nvSpPr>
          <p:spPr>
            <a:xfrm>
              <a:off x="5919740"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36" name="object 5836" descr=""/>
            <p:cNvSpPr/>
            <p:nvPr/>
          </p:nvSpPr>
          <p:spPr>
            <a:xfrm>
              <a:off x="5476443" y="255036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837" name="object 5837" descr=""/>
            <p:cNvSpPr/>
            <p:nvPr/>
          </p:nvSpPr>
          <p:spPr>
            <a:xfrm>
              <a:off x="5433568" y="2410358"/>
              <a:ext cx="558165" cy="208279"/>
            </a:xfrm>
            <a:custGeom>
              <a:avLst/>
              <a:gdLst/>
              <a:ahLst/>
              <a:cxnLst/>
              <a:rect l="l" t="t" r="r" b="b"/>
              <a:pathLst>
                <a:path w="558164" h="208280">
                  <a:moveTo>
                    <a:pt x="3111" y="206451"/>
                  </a:moveTo>
                  <a:lnTo>
                    <a:pt x="2654" y="205346"/>
                  </a:lnTo>
                  <a:lnTo>
                    <a:pt x="1562" y="204889"/>
                  </a:lnTo>
                  <a:lnTo>
                    <a:pt x="457" y="205346"/>
                  </a:lnTo>
                  <a:lnTo>
                    <a:pt x="0" y="206451"/>
                  </a:lnTo>
                  <a:lnTo>
                    <a:pt x="457" y="207543"/>
                  </a:lnTo>
                  <a:lnTo>
                    <a:pt x="1562" y="208000"/>
                  </a:lnTo>
                  <a:lnTo>
                    <a:pt x="2654" y="207543"/>
                  </a:lnTo>
                  <a:lnTo>
                    <a:pt x="3111" y="206451"/>
                  </a:lnTo>
                  <a:close/>
                </a:path>
                <a:path w="558164" h="208280">
                  <a:moveTo>
                    <a:pt x="152171" y="1549"/>
                  </a:moveTo>
                  <a:lnTo>
                    <a:pt x="151726" y="444"/>
                  </a:lnTo>
                  <a:lnTo>
                    <a:pt x="150622" y="0"/>
                  </a:lnTo>
                  <a:lnTo>
                    <a:pt x="149517" y="444"/>
                  </a:lnTo>
                  <a:lnTo>
                    <a:pt x="149059" y="1549"/>
                  </a:lnTo>
                  <a:lnTo>
                    <a:pt x="149517" y="2654"/>
                  </a:lnTo>
                  <a:lnTo>
                    <a:pt x="150622" y="3111"/>
                  </a:lnTo>
                  <a:lnTo>
                    <a:pt x="151726" y="2654"/>
                  </a:lnTo>
                  <a:lnTo>
                    <a:pt x="152171" y="1549"/>
                  </a:lnTo>
                  <a:close/>
                </a:path>
                <a:path w="558164" h="208280">
                  <a:moveTo>
                    <a:pt x="537400" y="46774"/>
                  </a:moveTo>
                  <a:lnTo>
                    <a:pt x="536956" y="45669"/>
                  </a:lnTo>
                  <a:lnTo>
                    <a:pt x="535851" y="45224"/>
                  </a:lnTo>
                  <a:lnTo>
                    <a:pt x="534746" y="45669"/>
                  </a:lnTo>
                  <a:lnTo>
                    <a:pt x="534289" y="46774"/>
                  </a:lnTo>
                  <a:lnTo>
                    <a:pt x="534746" y="47879"/>
                  </a:lnTo>
                  <a:lnTo>
                    <a:pt x="535851" y="48336"/>
                  </a:lnTo>
                  <a:lnTo>
                    <a:pt x="536956" y="47879"/>
                  </a:lnTo>
                  <a:lnTo>
                    <a:pt x="537400" y="46774"/>
                  </a:lnTo>
                  <a:close/>
                </a:path>
                <a:path w="558164" h="208280">
                  <a:moveTo>
                    <a:pt x="550811" y="116001"/>
                  </a:moveTo>
                  <a:lnTo>
                    <a:pt x="550354" y="114909"/>
                  </a:lnTo>
                  <a:lnTo>
                    <a:pt x="549262" y="114452"/>
                  </a:lnTo>
                  <a:lnTo>
                    <a:pt x="548157" y="114909"/>
                  </a:lnTo>
                  <a:lnTo>
                    <a:pt x="547700" y="116001"/>
                  </a:lnTo>
                  <a:lnTo>
                    <a:pt x="548157" y="117106"/>
                  </a:lnTo>
                  <a:lnTo>
                    <a:pt x="549262" y="117563"/>
                  </a:lnTo>
                  <a:lnTo>
                    <a:pt x="550354" y="117106"/>
                  </a:lnTo>
                  <a:lnTo>
                    <a:pt x="550811" y="116001"/>
                  </a:lnTo>
                  <a:close/>
                </a:path>
                <a:path w="558164" h="208280">
                  <a:moveTo>
                    <a:pt x="558063" y="46774"/>
                  </a:moveTo>
                  <a:lnTo>
                    <a:pt x="557618" y="45669"/>
                  </a:lnTo>
                  <a:lnTo>
                    <a:pt x="556514" y="45224"/>
                  </a:lnTo>
                  <a:lnTo>
                    <a:pt x="555409" y="45669"/>
                  </a:lnTo>
                  <a:lnTo>
                    <a:pt x="554951" y="46774"/>
                  </a:lnTo>
                  <a:lnTo>
                    <a:pt x="555409" y="47879"/>
                  </a:lnTo>
                  <a:lnTo>
                    <a:pt x="556514" y="48336"/>
                  </a:lnTo>
                  <a:lnTo>
                    <a:pt x="557618" y="47879"/>
                  </a:lnTo>
                  <a:lnTo>
                    <a:pt x="558063" y="46774"/>
                  </a:lnTo>
                  <a:close/>
                </a:path>
              </a:pathLst>
            </a:custGeom>
            <a:solidFill>
              <a:srgbClr val="565658"/>
            </a:solidFill>
          </p:spPr>
          <p:txBody>
            <a:bodyPr wrap="square" lIns="0" tIns="0" rIns="0" bIns="0" rtlCol="0"/>
            <a:lstStyle/>
            <a:p/>
          </p:txBody>
        </p:sp>
        <p:sp>
          <p:nvSpPr>
            <p:cNvPr id="5838" name="object 5838" descr=""/>
            <p:cNvSpPr/>
            <p:nvPr/>
          </p:nvSpPr>
          <p:spPr>
            <a:xfrm>
              <a:off x="5434015" y="2614010"/>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839" name="object 5839" descr=""/>
            <p:cNvSpPr/>
            <p:nvPr/>
          </p:nvSpPr>
          <p:spPr>
            <a:xfrm>
              <a:off x="6175997" y="2515747"/>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840" name="object 5840" descr=""/>
            <p:cNvSpPr/>
            <p:nvPr/>
          </p:nvSpPr>
          <p:spPr>
            <a:xfrm>
              <a:off x="5556289" y="2441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41" name="object 5841" descr=""/>
            <p:cNvSpPr/>
            <p:nvPr/>
          </p:nvSpPr>
          <p:spPr>
            <a:xfrm>
              <a:off x="5299462" y="2547013"/>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842" name="object 5842" descr=""/>
            <p:cNvSpPr/>
            <p:nvPr/>
          </p:nvSpPr>
          <p:spPr>
            <a:xfrm>
              <a:off x="5981275" y="251977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43" name="object 5843" descr=""/>
            <p:cNvSpPr/>
            <p:nvPr/>
          </p:nvSpPr>
          <p:spPr>
            <a:xfrm>
              <a:off x="5302822" y="2463266"/>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844" name="object 5844" descr=""/>
            <p:cNvSpPr/>
            <p:nvPr/>
          </p:nvSpPr>
          <p:spPr>
            <a:xfrm>
              <a:off x="5302820" y="2458244"/>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845" name="object 5845" descr=""/>
            <p:cNvSpPr/>
            <p:nvPr/>
          </p:nvSpPr>
          <p:spPr>
            <a:xfrm>
              <a:off x="6175996" y="2511840"/>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846" name="object 5846" descr=""/>
            <p:cNvSpPr/>
            <p:nvPr/>
          </p:nvSpPr>
          <p:spPr>
            <a:xfrm>
              <a:off x="5299458" y="2541990"/>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847" name="object 5847" descr=""/>
            <p:cNvSpPr/>
            <p:nvPr/>
          </p:nvSpPr>
          <p:spPr>
            <a:xfrm>
              <a:off x="5915952" y="25521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48" name="object 5848" descr=""/>
            <p:cNvSpPr/>
            <p:nvPr/>
          </p:nvSpPr>
          <p:spPr>
            <a:xfrm>
              <a:off x="5920856"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849" name="object 5849" descr=""/>
            <p:cNvSpPr/>
            <p:nvPr/>
          </p:nvSpPr>
          <p:spPr>
            <a:xfrm>
              <a:off x="5514407" y="2401856"/>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850" name="object 5850" descr=""/>
            <p:cNvSpPr/>
            <p:nvPr/>
          </p:nvSpPr>
          <p:spPr>
            <a:xfrm>
              <a:off x="5650635"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851" name="object 5851" descr=""/>
            <p:cNvSpPr/>
            <p:nvPr/>
          </p:nvSpPr>
          <p:spPr>
            <a:xfrm>
              <a:off x="6186055" y="251965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852" name="object 5852" descr=""/>
            <p:cNvSpPr/>
            <p:nvPr/>
          </p:nvSpPr>
          <p:spPr>
            <a:xfrm>
              <a:off x="6127430" y="251184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853" name="object 5853" descr=""/>
            <p:cNvSpPr/>
            <p:nvPr/>
          </p:nvSpPr>
          <p:spPr>
            <a:xfrm>
              <a:off x="5915834"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854" name="object 5854" descr=""/>
            <p:cNvSpPr/>
            <p:nvPr/>
          </p:nvSpPr>
          <p:spPr>
            <a:xfrm>
              <a:off x="5650753" y="25521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55" name="object 5855" descr=""/>
            <p:cNvSpPr/>
            <p:nvPr/>
          </p:nvSpPr>
          <p:spPr>
            <a:xfrm>
              <a:off x="6146963" y="253640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56" name="object 5856" descr=""/>
            <p:cNvSpPr/>
            <p:nvPr/>
          </p:nvSpPr>
          <p:spPr>
            <a:xfrm>
              <a:off x="5516093" y="2609546"/>
              <a:ext cx="0" cy="3175"/>
            </a:xfrm>
            <a:custGeom>
              <a:avLst/>
              <a:gdLst/>
              <a:ahLst/>
              <a:cxnLst/>
              <a:rect l="l" t="t" r="r" b="b"/>
              <a:pathLst>
                <a:path w="0" h="3175">
                  <a:moveTo>
                    <a:pt x="0" y="0"/>
                  </a:moveTo>
                  <a:lnTo>
                    <a:pt x="0" y="2781"/>
                  </a:lnTo>
                </a:path>
              </a:pathLst>
            </a:custGeom>
            <a:ln w="3175">
              <a:solidFill>
                <a:srgbClr val="565658"/>
              </a:solidFill>
            </a:ln>
          </p:spPr>
          <p:txBody>
            <a:bodyPr wrap="square" lIns="0" tIns="0" rIns="0" bIns="0" rtlCol="0"/>
            <a:lstStyle/>
            <a:p/>
          </p:txBody>
        </p:sp>
        <p:sp>
          <p:nvSpPr>
            <p:cNvPr id="5857" name="object 5857" descr=""/>
            <p:cNvSpPr/>
            <p:nvPr/>
          </p:nvSpPr>
          <p:spPr>
            <a:xfrm>
              <a:off x="6162603" y="2535844"/>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858" name="object 5858" descr=""/>
            <p:cNvSpPr/>
            <p:nvPr/>
          </p:nvSpPr>
          <p:spPr>
            <a:xfrm>
              <a:off x="5646846" y="254489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59" name="object 5859" descr=""/>
            <p:cNvSpPr/>
            <p:nvPr/>
          </p:nvSpPr>
          <p:spPr>
            <a:xfrm>
              <a:off x="5581404" y="2599490"/>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860" name="object 5860" descr=""/>
            <p:cNvSpPr/>
            <p:nvPr/>
          </p:nvSpPr>
          <p:spPr>
            <a:xfrm>
              <a:off x="5648401" y="2467743"/>
              <a:ext cx="635" cy="635"/>
            </a:xfrm>
            <a:custGeom>
              <a:avLst/>
              <a:gdLst/>
              <a:ahLst/>
              <a:cxnLst/>
              <a:rect l="l" t="t" r="r" b="b"/>
              <a:pathLst>
                <a:path w="635" h="635">
                  <a:moveTo>
                    <a:pt x="558" y="546"/>
                  </a:moveTo>
                  <a:lnTo>
                    <a:pt x="0" y="0"/>
                  </a:lnTo>
                </a:path>
              </a:pathLst>
            </a:custGeom>
            <a:ln w="3175">
              <a:solidFill>
                <a:srgbClr val="565658"/>
              </a:solidFill>
            </a:ln>
          </p:spPr>
          <p:txBody>
            <a:bodyPr wrap="square" lIns="0" tIns="0" rIns="0" bIns="0" rtlCol="0"/>
            <a:lstStyle/>
            <a:p/>
          </p:txBody>
        </p:sp>
        <p:sp>
          <p:nvSpPr>
            <p:cNvPr id="5861" name="object 5861" descr=""/>
            <p:cNvSpPr/>
            <p:nvPr/>
          </p:nvSpPr>
          <p:spPr>
            <a:xfrm>
              <a:off x="5578732" y="260072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62" name="object 5862" descr=""/>
            <p:cNvSpPr/>
            <p:nvPr/>
          </p:nvSpPr>
          <p:spPr>
            <a:xfrm>
              <a:off x="6162045" y="2478341"/>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5863" name="object 5863" descr=""/>
            <p:cNvSpPr/>
            <p:nvPr/>
          </p:nvSpPr>
          <p:spPr>
            <a:xfrm>
              <a:off x="5519442" y="24420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64" name="object 5864" descr=""/>
            <p:cNvSpPr/>
            <p:nvPr/>
          </p:nvSpPr>
          <p:spPr>
            <a:xfrm>
              <a:off x="6164277" y="247834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65" name="object 5865" descr=""/>
            <p:cNvSpPr/>
            <p:nvPr/>
          </p:nvSpPr>
          <p:spPr>
            <a:xfrm>
              <a:off x="5575935" y="2466187"/>
              <a:ext cx="589915" cy="137795"/>
            </a:xfrm>
            <a:custGeom>
              <a:avLst/>
              <a:gdLst/>
              <a:ahLst/>
              <a:cxnLst/>
              <a:rect l="l" t="t" r="r" b="b"/>
              <a:pathLst>
                <a:path w="589914" h="137794">
                  <a:moveTo>
                    <a:pt x="3111" y="136105"/>
                  </a:moveTo>
                  <a:lnTo>
                    <a:pt x="2654" y="135001"/>
                  </a:lnTo>
                  <a:lnTo>
                    <a:pt x="1562" y="134543"/>
                  </a:lnTo>
                  <a:lnTo>
                    <a:pt x="457" y="135001"/>
                  </a:lnTo>
                  <a:lnTo>
                    <a:pt x="0" y="136105"/>
                  </a:lnTo>
                  <a:lnTo>
                    <a:pt x="457" y="137198"/>
                  </a:lnTo>
                  <a:lnTo>
                    <a:pt x="1562" y="137655"/>
                  </a:lnTo>
                  <a:lnTo>
                    <a:pt x="2654" y="137198"/>
                  </a:lnTo>
                  <a:lnTo>
                    <a:pt x="3111" y="136105"/>
                  </a:lnTo>
                  <a:close/>
                </a:path>
                <a:path w="589914" h="137794">
                  <a:moveTo>
                    <a:pt x="74015" y="1549"/>
                  </a:moveTo>
                  <a:lnTo>
                    <a:pt x="73558" y="457"/>
                  </a:lnTo>
                  <a:lnTo>
                    <a:pt x="72466" y="0"/>
                  </a:lnTo>
                  <a:lnTo>
                    <a:pt x="71361" y="457"/>
                  </a:lnTo>
                  <a:lnTo>
                    <a:pt x="70904" y="1549"/>
                  </a:lnTo>
                  <a:lnTo>
                    <a:pt x="71361" y="2654"/>
                  </a:lnTo>
                  <a:lnTo>
                    <a:pt x="72466" y="3111"/>
                  </a:lnTo>
                  <a:lnTo>
                    <a:pt x="73558" y="2654"/>
                  </a:lnTo>
                  <a:lnTo>
                    <a:pt x="74015" y="1549"/>
                  </a:lnTo>
                  <a:close/>
                </a:path>
                <a:path w="589914" h="137794">
                  <a:moveTo>
                    <a:pt x="138785" y="51803"/>
                  </a:moveTo>
                  <a:lnTo>
                    <a:pt x="138328" y="50698"/>
                  </a:lnTo>
                  <a:lnTo>
                    <a:pt x="137223" y="50241"/>
                  </a:lnTo>
                  <a:lnTo>
                    <a:pt x="136131" y="50698"/>
                  </a:lnTo>
                  <a:lnTo>
                    <a:pt x="135674" y="51803"/>
                  </a:lnTo>
                  <a:lnTo>
                    <a:pt x="136131" y="52895"/>
                  </a:lnTo>
                  <a:lnTo>
                    <a:pt x="137223" y="53352"/>
                  </a:lnTo>
                  <a:lnTo>
                    <a:pt x="138328" y="52895"/>
                  </a:lnTo>
                  <a:lnTo>
                    <a:pt x="138785" y="51803"/>
                  </a:lnTo>
                  <a:close/>
                </a:path>
                <a:path w="589914" h="137794">
                  <a:moveTo>
                    <a:pt x="154978" y="51803"/>
                  </a:moveTo>
                  <a:lnTo>
                    <a:pt x="154520" y="50698"/>
                  </a:lnTo>
                  <a:lnTo>
                    <a:pt x="153428" y="50241"/>
                  </a:lnTo>
                  <a:lnTo>
                    <a:pt x="152323" y="50698"/>
                  </a:lnTo>
                  <a:lnTo>
                    <a:pt x="151866" y="51803"/>
                  </a:lnTo>
                  <a:lnTo>
                    <a:pt x="152095" y="52362"/>
                  </a:lnTo>
                  <a:lnTo>
                    <a:pt x="151866" y="52920"/>
                  </a:lnTo>
                  <a:lnTo>
                    <a:pt x="152323" y="54025"/>
                  </a:lnTo>
                  <a:lnTo>
                    <a:pt x="153428" y="54470"/>
                  </a:lnTo>
                  <a:lnTo>
                    <a:pt x="154520" y="54025"/>
                  </a:lnTo>
                  <a:lnTo>
                    <a:pt x="154978" y="52920"/>
                  </a:lnTo>
                  <a:lnTo>
                    <a:pt x="154736" y="52362"/>
                  </a:lnTo>
                  <a:lnTo>
                    <a:pt x="154978" y="51803"/>
                  </a:lnTo>
                  <a:close/>
                </a:path>
                <a:path w="589914" h="137794">
                  <a:moveTo>
                    <a:pt x="522897" y="70218"/>
                  </a:moveTo>
                  <a:lnTo>
                    <a:pt x="522439" y="69126"/>
                  </a:lnTo>
                  <a:lnTo>
                    <a:pt x="521335" y="68668"/>
                  </a:lnTo>
                  <a:lnTo>
                    <a:pt x="520242" y="69126"/>
                  </a:lnTo>
                  <a:lnTo>
                    <a:pt x="519785" y="70218"/>
                  </a:lnTo>
                  <a:lnTo>
                    <a:pt x="520242" y="71323"/>
                  </a:lnTo>
                  <a:lnTo>
                    <a:pt x="521335" y="71780"/>
                  </a:lnTo>
                  <a:lnTo>
                    <a:pt x="522439" y="71323"/>
                  </a:lnTo>
                  <a:lnTo>
                    <a:pt x="522897" y="70218"/>
                  </a:lnTo>
                  <a:close/>
                </a:path>
                <a:path w="589914" h="137794">
                  <a:moveTo>
                    <a:pt x="589889" y="69659"/>
                  </a:moveTo>
                  <a:lnTo>
                    <a:pt x="589432" y="68567"/>
                  </a:lnTo>
                  <a:lnTo>
                    <a:pt x="588340" y="68110"/>
                  </a:lnTo>
                  <a:lnTo>
                    <a:pt x="587235" y="68567"/>
                  </a:lnTo>
                  <a:lnTo>
                    <a:pt x="586778" y="69659"/>
                  </a:lnTo>
                  <a:lnTo>
                    <a:pt x="587235" y="70764"/>
                  </a:lnTo>
                  <a:lnTo>
                    <a:pt x="588340" y="71221"/>
                  </a:lnTo>
                  <a:lnTo>
                    <a:pt x="589432" y="70764"/>
                  </a:lnTo>
                  <a:lnTo>
                    <a:pt x="589889" y="69659"/>
                  </a:lnTo>
                  <a:close/>
                </a:path>
              </a:pathLst>
            </a:custGeom>
            <a:solidFill>
              <a:srgbClr val="565658"/>
            </a:solidFill>
          </p:spPr>
          <p:txBody>
            <a:bodyPr wrap="square" lIns="0" tIns="0" rIns="0" bIns="0" rtlCol="0"/>
            <a:lstStyle/>
            <a:p/>
          </p:txBody>
        </p:sp>
        <p:sp>
          <p:nvSpPr>
            <p:cNvPr id="5866" name="object 5866" descr=""/>
            <p:cNvSpPr/>
            <p:nvPr/>
          </p:nvSpPr>
          <p:spPr>
            <a:xfrm>
              <a:off x="6162045" y="253584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867" name="object 5867" descr=""/>
            <p:cNvSpPr/>
            <p:nvPr/>
          </p:nvSpPr>
          <p:spPr>
            <a:xfrm>
              <a:off x="5648402" y="254645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868" name="object 5868" descr=""/>
            <p:cNvSpPr/>
            <p:nvPr/>
          </p:nvSpPr>
          <p:spPr>
            <a:xfrm>
              <a:off x="5485944" y="244149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869" name="object 5869" descr=""/>
            <p:cNvSpPr/>
            <p:nvPr/>
          </p:nvSpPr>
          <p:spPr>
            <a:xfrm>
              <a:off x="5493199" y="2441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70" name="object 5870" descr=""/>
            <p:cNvSpPr/>
            <p:nvPr/>
          </p:nvSpPr>
          <p:spPr>
            <a:xfrm>
              <a:off x="5911927"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871" name="object 5871" descr=""/>
            <p:cNvSpPr/>
            <p:nvPr/>
          </p:nvSpPr>
          <p:spPr>
            <a:xfrm>
              <a:off x="5727801" y="2517546"/>
              <a:ext cx="203200" cy="5715"/>
            </a:xfrm>
            <a:custGeom>
              <a:avLst/>
              <a:gdLst/>
              <a:ahLst/>
              <a:cxnLst/>
              <a:rect l="l" t="t" r="r" b="b"/>
              <a:pathLst>
                <a:path w="203200" h="5714">
                  <a:moveTo>
                    <a:pt x="3111" y="1562"/>
                  </a:moveTo>
                  <a:lnTo>
                    <a:pt x="2654" y="457"/>
                  </a:lnTo>
                  <a:lnTo>
                    <a:pt x="1562" y="0"/>
                  </a:lnTo>
                  <a:lnTo>
                    <a:pt x="457" y="457"/>
                  </a:lnTo>
                  <a:lnTo>
                    <a:pt x="0" y="1562"/>
                  </a:lnTo>
                  <a:lnTo>
                    <a:pt x="457" y="2667"/>
                  </a:lnTo>
                  <a:lnTo>
                    <a:pt x="1562" y="3111"/>
                  </a:lnTo>
                  <a:lnTo>
                    <a:pt x="2654" y="2667"/>
                  </a:lnTo>
                  <a:lnTo>
                    <a:pt x="3111" y="1562"/>
                  </a:lnTo>
                  <a:close/>
                </a:path>
                <a:path w="203200" h="5714">
                  <a:moveTo>
                    <a:pt x="202971" y="3797"/>
                  </a:moveTo>
                  <a:lnTo>
                    <a:pt x="202526" y="2692"/>
                  </a:lnTo>
                  <a:lnTo>
                    <a:pt x="201422" y="2235"/>
                  </a:lnTo>
                  <a:lnTo>
                    <a:pt x="200317" y="2692"/>
                  </a:lnTo>
                  <a:lnTo>
                    <a:pt x="199859" y="3797"/>
                  </a:lnTo>
                  <a:lnTo>
                    <a:pt x="200317" y="4889"/>
                  </a:lnTo>
                  <a:lnTo>
                    <a:pt x="201422" y="5346"/>
                  </a:lnTo>
                  <a:lnTo>
                    <a:pt x="202526" y="4889"/>
                  </a:lnTo>
                  <a:lnTo>
                    <a:pt x="202971" y="3797"/>
                  </a:lnTo>
                  <a:close/>
                </a:path>
              </a:pathLst>
            </a:custGeom>
            <a:solidFill>
              <a:srgbClr val="565658"/>
            </a:solidFill>
          </p:spPr>
          <p:txBody>
            <a:bodyPr wrap="square" lIns="0" tIns="0" rIns="0" bIns="0" rtlCol="0"/>
            <a:lstStyle/>
            <a:p/>
          </p:txBody>
        </p:sp>
        <p:sp>
          <p:nvSpPr>
            <p:cNvPr id="5872" name="object 5872" descr=""/>
            <p:cNvSpPr/>
            <p:nvPr/>
          </p:nvSpPr>
          <p:spPr>
            <a:xfrm>
              <a:off x="6162601" y="2478341"/>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873" name="object 5873" descr=""/>
            <p:cNvSpPr/>
            <p:nvPr/>
          </p:nvSpPr>
          <p:spPr>
            <a:xfrm>
              <a:off x="5512174"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874" name="object 5874" descr=""/>
            <p:cNvSpPr/>
            <p:nvPr/>
          </p:nvSpPr>
          <p:spPr>
            <a:xfrm>
              <a:off x="5927673" y="252480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75" name="object 5875" descr=""/>
            <p:cNvSpPr/>
            <p:nvPr/>
          </p:nvSpPr>
          <p:spPr>
            <a:xfrm>
              <a:off x="6097280" y="253640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876" name="object 5876" descr=""/>
            <p:cNvSpPr/>
            <p:nvPr/>
          </p:nvSpPr>
          <p:spPr>
            <a:xfrm>
              <a:off x="5719983" y="24924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77" name="object 5877" descr=""/>
            <p:cNvSpPr/>
            <p:nvPr/>
          </p:nvSpPr>
          <p:spPr>
            <a:xfrm>
              <a:off x="5906904"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878" name="object 5878" descr=""/>
            <p:cNvSpPr/>
            <p:nvPr/>
          </p:nvSpPr>
          <p:spPr>
            <a:xfrm>
              <a:off x="5914160" y="2467737"/>
              <a:ext cx="0" cy="15875"/>
            </a:xfrm>
            <a:custGeom>
              <a:avLst/>
              <a:gdLst/>
              <a:ahLst/>
              <a:cxnLst/>
              <a:rect l="l" t="t" r="r" b="b"/>
              <a:pathLst>
                <a:path w="0" h="15875">
                  <a:moveTo>
                    <a:pt x="0" y="0"/>
                  </a:moveTo>
                  <a:lnTo>
                    <a:pt x="0" y="15621"/>
                  </a:lnTo>
                </a:path>
              </a:pathLst>
            </a:custGeom>
            <a:ln w="3175">
              <a:solidFill>
                <a:srgbClr val="565658"/>
              </a:solidFill>
            </a:ln>
          </p:spPr>
          <p:txBody>
            <a:bodyPr wrap="square" lIns="0" tIns="0" rIns="0" bIns="0" rtlCol="0"/>
            <a:lstStyle/>
            <a:p/>
          </p:txBody>
        </p:sp>
        <p:sp>
          <p:nvSpPr>
            <p:cNvPr id="5879" name="object 5879" descr=""/>
            <p:cNvSpPr/>
            <p:nvPr/>
          </p:nvSpPr>
          <p:spPr>
            <a:xfrm>
              <a:off x="5914160" y="251351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80" name="object 5880" descr=""/>
            <p:cNvSpPr/>
            <p:nvPr/>
          </p:nvSpPr>
          <p:spPr>
            <a:xfrm>
              <a:off x="5914160" y="249341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5881" name="object 5881" descr=""/>
            <p:cNvSpPr/>
            <p:nvPr/>
          </p:nvSpPr>
          <p:spPr>
            <a:xfrm>
              <a:off x="5582516" y="2442052"/>
              <a:ext cx="4445" cy="0"/>
            </a:xfrm>
            <a:custGeom>
              <a:avLst/>
              <a:gdLst/>
              <a:ahLst/>
              <a:cxnLst/>
              <a:rect l="l" t="t" r="r" b="b"/>
              <a:pathLst>
                <a:path w="4445" h="0">
                  <a:moveTo>
                    <a:pt x="3924" y="0"/>
                  </a:moveTo>
                  <a:lnTo>
                    <a:pt x="0" y="0"/>
                  </a:lnTo>
                </a:path>
              </a:pathLst>
            </a:custGeom>
            <a:ln w="3175">
              <a:solidFill>
                <a:srgbClr val="565658"/>
              </a:solidFill>
            </a:ln>
          </p:spPr>
          <p:txBody>
            <a:bodyPr wrap="square" lIns="0" tIns="0" rIns="0" bIns="0" rtlCol="0"/>
            <a:lstStyle/>
            <a:p/>
          </p:txBody>
        </p:sp>
        <p:sp>
          <p:nvSpPr>
            <p:cNvPr id="5882" name="object 5882" descr=""/>
            <p:cNvSpPr/>
            <p:nvPr/>
          </p:nvSpPr>
          <p:spPr>
            <a:xfrm>
              <a:off x="5914160" y="2483364"/>
              <a:ext cx="0" cy="63500"/>
            </a:xfrm>
            <a:custGeom>
              <a:avLst/>
              <a:gdLst/>
              <a:ahLst/>
              <a:cxnLst/>
              <a:rect l="l" t="t" r="r" b="b"/>
              <a:pathLst>
                <a:path w="0" h="63500">
                  <a:moveTo>
                    <a:pt x="0" y="0"/>
                  </a:moveTo>
                  <a:lnTo>
                    <a:pt x="0" y="2235"/>
                  </a:lnTo>
                  <a:lnTo>
                    <a:pt x="0" y="63093"/>
                  </a:lnTo>
                </a:path>
              </a:pathLst>
            </a:custGeom>
            <a:ln w="3175">
              <a:solidFill>
                <a:srgbClr val="565658"/>
              </a:solidFill>
            </a:ln>
          </p:spPr>
          <p:txBody>
            <a:bodyPr wrap="square" lIns="0" tIns="0" rIns="0" bIns="0" rtlCol="0"/>
            <a:lstStyle/>
            <a:p/>
          </p:txBody>
        </p:sp>
        <p:sp>
          <p:nvSpPr>
            <p:cNvPr id="5883" name="object 5883" descr=""/>
            <p:cNvSpPr/>
            <p:nvPr/>
          </p:nvSpPr>
          <p:spPr>
            <a:xfrm>
              <a:off x="5912599" y="2484043"/>
              <a:ext cx="3175" cy="66040"/>
            </a:xfrm>
            <a:custGeom>
              <a:avLst/>
              <a:gdLst/>
              <a:ahLst/>
              <a:cxnLst/>
              <a:rect l="l" t="t" r="r" b="b"/>
              <a:pathLst>
                <a:path w="3175" h="66039">
                  <a:moveTo>
                    <a:pt x="3111" y="64096"/>
                  </a:moveTo>
                  <a:lnTo>
                    <a:pt x="2654" y="62992"/>
                  </a:lnTo>
                  <a:lnTo>
                    <a:pt x="1549" y="62534"/>
                  </a:lnTo>
                  <a:lnTo>
                    <a:pt x="457" y="62992"/>
                  </a:lnTo>
                  <a:lnTo>
                    <a:pt x="0" y="64096"/>
                  </a:lnTo>
                  <a:lnTo>
                    <a:pt x="457" y="65189"/>
                  </a:lnTo>
                  <a:lnTo>
                    <a:pt x="1549" y="65646"/>
                  </a:lnTo>
                  <a:lnTo>
                    <a:pt x="2654" y="65189"/>
                  </a:lnTo>
                  <a:lnTo>
                    <a:pt x="3111" y="64096"/>
                  </a:lnTo>
                  <a:close/>
                </a:path>
                <a:path w="3175" h="66039">
                  <a:moveTo>
                    <a:pt x="3111" y="1562"/>
                  </a:moveTo>
                  <a:lnTo>
                    <a:pt x="2654" y="457"/>
                  </a:lnTo>
                  <a:lnTo>
                    <a:pt x="1549" y="0"/>
                  </a:lnTo>
                  <a:lnTo>
                    <a:pt x="457" y="457"/>
                  </a:lnTo>
                  <a:lnTo>
                    <a:pt x="0" y="1562"/>
                  </a:lnTo>
                  <a:lnTo>
                    <a:pt x="457" y="2654"/>
                  </a:lnTo>
                  <a:lnTo>
                    <a:pt x="1549" y="3111"/>
                  </a:lnTo>
                  <a:lnTo>
                    <a:pt x="2654" y="2654"/>
                  </a:lnTo>
                  <a:lnTo>
                    <a:pt x="3111" y="1562"/>
                  </a:lnTo>
                  <a:close/>
                </a:path>
              </a:pathLst>
            </a:custGeom>
            <a:solidFill>
              <a:srgbClr val="565658"/>
            </a:solidFill>
          </p:spPr>
          <p:txBody>
            <a:bodyPr wrap="square" lIns="0" tIns="0" rIns="0" bIns="0" rtlCol="0"/>
            <a:lstStyle/>
            <a:p/>
          </p:txBody>
        </p:sp>
        <p:sp>
          <p:nvSpPr>
            <p:cNvPr id="5884" name="object 5884" descr=""/>
            <p:cNvSpPr/>
            <p:nvPr/>
          </p:nvSpPr>
          <p:spPr>
            <a:xfrm>
              <a:off x="5914160" y="2538632"/>
              <a:ext cx="0" cy="8255"/>
            </a:xfrm>
            <a:custGeom>
              <a:avLst/>
              <a:gdLst/>
              <a:ahLst/>
              <a:cxnLst/>
              <a:rect l="l" t="t" r="r" b="b"/>
              <a:pathLst>
                <a:path w="0" h="8255">
                  <a:moveTo>
                    <a:pt x="0" y="7823"/>
                  </a:moveTo>
                  <a:lnTo>
                    <a:pt x="0" y="0"/>
                  </a:lnTo>
                </a:path>
              </a:pathLst>
            </a:custGeom>
            <a:ln w="3175">
              <a:solidFill>
                <a:srgbClr val="565658"/>
              </a:solidFill>
            </a:ln>
          </p:spPr>
          <p:txBody>
            <a:bodyPr wrap="square" lIns="0" tIns="0" rIns="0" bIns="0" rtlCol="0"/>
            <a:lstStyle/>
            <a:p/>
          </p:txBody>
        </p:sp>
        <p:sp>
          <p:nvSpPr>
            <p:cNvPr id="5885" name="object 5885" descr=""/>
            <p:cNvSpPr/>
            <p:nvPr/>
          </p:nvSpPr>
          <p:spPr>
            <a:xfrm>
              <a:off x="5914160" y="2467741"/>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5886" name="object 5886" descr=""/>
            <p:cNvSpPr/>
            <p:nvPr/>
          </p:nvSpPr>
          <p:spPr>
            <a:xfrm>
              <a:off x="5912599" y="2458923"/>
              <a:ext cx="67945" cy="26034"/>
            </a:xfrm>
            <a:custGeom>
              <a:avLst/>
              <a:gdLst/>
              <a:ahLst/>
              <a:cxnLst/>
              <a:rect l="l" t="t" r="r" b="b"/>
              <a:pathLst>
                <a:path w="67945" h="26035">
                  <a:moveTo>
                    <a:pt x="3111" y="24447"/>
                  </a:moveTo>
                  <a:lnTo>
                    <a:pt x="2654" y="23342"/>
                  </a:lnTo>
                  <a:lnTo>
                    <a:pt x="1549" y="22885"/>
                  </a:lnTo>
                  <a:lnTo>
                    <a:pt x="457" y="23342"/>
                  </a:lnTo>
                  <a:lnTo>
                    <a:pt x="0" y="24447"/>
                  </a:lnTo>
                  <a:lnTo>
                    <a:pt x="457" y="25552"/>
                  </a:lnTo>
                  <a:lnTo>
                    <a:pt x="1549" y="25996"/>
                  </a:lnTo>
                  <a:lnTo>
                    <a:pt x="2654" y="25552"/>
                  </a:lnTo>
                  <a:lnTo>
                    <a:pt x="3111" y="24447"/>
                  </a:lnTo>
                  <a:close/>
                </a:path>
                <a:path w="67945" h="26035">
                  <a:moveTo>
                    <a:pt x="67868" y="1562"/>
                  </a:moveTo>
                  <a:lnTo>
                    <a:pt x="67411" y="457"/>
                  </a:lnTo>
                  <a:lnTo>
                    <a:pt x="66306" y="0"/>
                  </a:lnTo>
                  <a:lnTo>
                    <a:pt x="65201" y="457"/>
                  </a:lnTo>
                  <a:lnTo>
                    <a:pt x="64757" y="1562"/>
                  </a:lnTo>
                  <a:lnTo>
                    <a:pt x="65201" y="2654"/>
                  </a:lnTo>
                  <a:lnTo>
                    <a:pt x="66306" y="3111"/>
                  </a:lnTo>
                  <a:lnTo>
                    <a:pt x="67411" y="2654"/>
                  </a:lnTo>
                  <a:lnTo>
                    <a:pt x="67868" y="1562"/>
                  </a:lnTo>
                  <a:close/>
                </a:path>
              </a:pathLst>
            </a:custGeom>
            <a:solidFill>
              <a:srgbClr val="565658"/>
            </a:solidFill>
          </p:spPr>
          <p:txBody>
            <a:bodyPr wrap="square" lIns="0" tIns="0" rIns="0" bIns="0" rtlCol="0"/>
            <a:lstStyle/>
            <a:p/>
          </p:txBody>
        </p:sp>
        <p:sp>
          <p:nvSpPr>
            <p:cNvPr id="5887" name="object 5887" descr=""/>
            <p:cNvSpPr/>
            <p:nvPr/>
          </p:nvSpPr>
          <p:spPr>
            <a:xfrm>
              <a:off x="6087233" y="24794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888" name="object 5888" descr=""/>
            <p:cNvSpPr/>
            <p:nvPr/>
          </p:nvSpPr>
          <p:spPr>
            <a:xfrm>
              <a:off x="5496547"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889" name="object 5889" descr=""/>
            <p:cNvSpPr/>
            <p:nvPr/>
          </p:nvSpPr>
          <p:spPr>
            <a:xfrm>
              <a:off x="6176116" y="248180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90" name="object 5890" descr=""/>
            <p:cNvSpPr/>
            <p:nvPr/>
          </p:nvSpPr>
          <p:spPr>
            <a:xfrm>
              <a:off x="6087234" y="253584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5891" name="object 5891" descr=""/>
            <p:cNvSpPr/>
            <p:nvPr/>
          </p:nvSpPr>
          <p:spPr>
            <a:xfrm>
              <a:off x="5483153" y="2600052"/>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892" name="object 5892" descr=""/>
            <p:cNvSpPr/>
            <p:nvPr/>
          </p:nvSpPr>
          <p:spPr>
            <a:xfrm>
              <a:off x="5685249"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893" name="object 5893" descr=""/>
            <p:cNvSpPr/>
            <p:nvPr/>
          </p:nvSpPr>
          <p:spPr>
            <a:xfrm>
              <a:off x="5554058" y="2611225"/>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5894" name="object 5894" descr=""/>
            <p:cNvSpPr/>
            <p:nvPr/>
          </p:nvSpPr>
          <p:spPr>
            <a:xfrm>
              <a:off x="5478806" y="259514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95" name="object 5895" descr=""/>
            <p:cNvSpPr/>
            <p:nvPr/>
          </p:nvSpPr>
          <p:spPr>
            <a:xfrm>
              <a:off x="5566893" y="2614010"/>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896" name="object 5896" descr=""/>
            <p:cNvSpPr/>
            <p:nvPr/>
          </p:nvSpPr>
          <p:spPr>
            <a:xfrm>
              <a:off x="5503802" y="24420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897" name="object 5897" descr=""/>
            <p:cNvSpPr/>
            <p:nvPr/>
          </p:nvSpPr>
          <p:spPr>
            <a:xfrm>
              <a:off x="5982831"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898" name="object 5898" descr=""/>
            <p:cNvSpPr/>
            <p:nvPr/>
          </p:nvSpPr>
          <p:spPr>
            <a:xfrm>
              <a:off x="5482713" y="260072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899" name="object 5899" descr=""/>
            <p:cNvSpPr/>
            <p:nvPr/>
          </p:nvSpPr>
          <p:spPr>
            <a:xfrm>
              <a:off x="6175997" y="2528031"/>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900" name="object 5900" descr=""/>
            <p:cNvSpPr/>
            <p:nvPr/>
          </p:nvSpPr>
          <p:spPr>
            <a:xfrm>
              <a:off x="6150419" y="2477909"/>
              <a:ext cx="29209" cy="20320"/>
            </a:xfrm>
            <a:custGeom>
              <a:avLst/>
              <a:gdLst/>
              <a:ahLst/>
              <a:cxnLst/>
              <a:rect l="l" t="t" r="r" b="b"/>
              <a:pathLst>
                <a:path w="29210" h="20319">
                  <a:moveTo>
                    <a:pt x="3111" y="18300"/>
                  </a:moveTo>
                  <a:lnTo>
                    <a:pt x="2667" y="17208"/>
                  </a:lnTo>
                  <a:lnTo>
                    <a:pt x="1562" y="16751"/>
                  </a:lnTo>
                  <a:lnTo>
                    <a:pt x="457" y="17208"/>
                  </a:lnTo>
                  <a:lnTo>
                    <a:pt x="0" y="18300"/>
                  </a:lnTo>
                  <a:lnTo>
                    <a:pt x="457" y="19405"/>
                  </a:lnTo>
                  <a:lnTo>
                    <a:pt x="1562" y="19862"/>
                  </a:lnTo>
                  <a:lnTo>
                    <a:pt x="2667" y="19405"/>
                  </a:lnTo>
                  <a:lnTo>
                    <a:pt x="3111" y="18300"/>
                  </a:lnTo>
                  <a:close/>
                </a:path>
                <a:path w="29210" h="20319">
                  <a:moveTo>
                    <a:pt x="28803" y="1549"/>
                  </a:moveTo>
                  <a:lnTo>
                    <a:pt x="28346" y="457"/>
                  </a:lnTo>
                  <a:lnTo>
                    <a:pt x="27241" y="0"/>
                  </a:lnTo>
                  <a:lnTo>
                    <a:pt x="26149" y="457"/>
                  </a:lnTo>
                  <a:lnTo>
                    <a:pt x="25692" y="1549"/>
                  </a:lnTo>
                  <a:lnTo>
                    <a:pt x="26149" y="2654"/>
                  </a:lnTo>
                  <a:lnTo>
                    <a:pt x="27241" y="3111"/>
                  </a:lnTo>
                  <a:lnTo>
                    <a:pt x="28346" y="2654"/>
                  </a:lnTo>
                  <a:lnTo>
                    <a:pt x="28803" y="1549"/>
                  </a:lnTo>
                  <a:close/>
                </a:path>
              </a:pathLst>
            </a:custGeom>
            <a:solidFill>
              <a:srgbClr val="565658"/>
            </a:solidFill>
          </p:spPr>
          <p:txBody>
            <a:bodyPr wrap="square" lIns="0" tIns="0" rIns="0" bIns="0" rtlCol="0"/>
            <a:lstStyle/>
            <a:p/>
          </p:txBody>
        </p:sp>
        <p:sp>
          <p:nvSpPr>
            <p:cNvPr id="5901" name="object 5901" descr=""/>
            <p:cNvSpPr/>
            <p:nvPr/>
          </p:nvSpPr>
          <p:spPr>
            <a:xfrm>
              <a:off x="5302820" y="2551478"/>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902" name="object 5902" descr=""/>
            <p:cNvSpPr/>
            <p:nvPr/>
          </p:nvSpPr>
          <p:spPr>
            <a:xfrm>
              <a:off x="6087234" y="2507934"/>
              <a:ext cx="0" cy="27940"/>
            </a:xfrm>
            <a:custGeom>
              <a:avLst/>
              <a:gdLst/>
              <a:ahLst/>
              <a:cxnLst/>
              <a:rect l="l" t="t" r="r" b="b"/>
              <a:pathLst>
                <a:path w="0" h="27939">
                  <a:moveTo>
                    <a:pt x="0" y="0"/>
                  </a:moveTo>
                  <a:lnTo>
                    <a:pt x="0" y="27914"/>
                  </a:lnTo>
                </a:path>
              </a:pathLst>
            </a:custGeom>
            <a:ln w="3175">
              <a:solidFill>
                <a:srgbClr val="565658"/>
              </a:solidFill>
            </a:ln>
          </p:spPr>
          <p:txBody>
            <a:bodyPr wrap="square" lIns="0" tIns="0" rIns="0" bIns="0" rtlCol="0"/>
            <a:lstStyle/>
            <a:p/>
          </p:txBody>
        </p:sp>
        <p:sp>
          <p:nvSpPr>
            <p:cNvPr id="5903" name="object 5903" descr=""/>
            <p:cNvSpPr/>
            <p:nvPr/>
          </p:nvSpPr>
          <p:spPr>
            <a:xfrm>
              <a:off x="5302820" y="2448749"/>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904" name="object 5904" descr=""/>
            <p:cNvSpPr/>
            <p:nvPr/>
          </p:nvSpPr>
          <p:spPr>
            <a:xfrm>
              <a:off x="5302822" y="2453778"/>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905" name="object 5905" descr=""/>
            <p:cNvSpPr/>
            <p:nvPr/>
          </p:nvSpPr>
          <p:spPr>
            <a:xfrm>
              <a:off x="5981156" y="246047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906" name="object 5906" descr=""/>
            <p:cNvSpPr/>
            <p:nvPr/>
          </p:nvSpPr>
          <p:spPr>
            <a:xfrm>
              <a:off x="5571916" y="2614008"/>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907" name="object 5907" descr=""/>
            <p:cNvSpPr/>
            <p:nvPr/>
          </p:nvSpPr>
          <p:spPr>
            <a:xfrm>
              <a:off x="5302822" y="2555949"/>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908" name="object 5908" descr=""/>
            <p:cNvSpPr/>
            <p:nvPr/>
          </p:nvSpPr>
          <p:spPr>
            <a:xfrm>
              <a:off x="6150431"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09" name="object 5909" descr=""/>
            <p:cNvSpPr/>
            <p:nvPr/>
          </p:nvSpPr>
          <p:spPr>
            <a:xfrm>
              <a:off x="5690271"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910" name="object 5910" descr=""/>
            <p:cNvSpPr/>
            <p:nvPr/>
          </p:nvSpPr>
          <p:spPr>
            <a:xfrm>
              <a:off x="5514407" y="2611220"/>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5911" name="object 5911" descr=""/>
            <p:cNvSpPr/>
            <p:nvPr/>
          </p:nvSpPr>
          <p:spPr>
            <a:xfrm>
              <a:off x="5977796" y="2461034"/>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912" name="object 5912" descr=""/>
            <p:cNvSpPr/>
            <p:nvPr/>
          </p:nvSpPr>
          <p:spPr>
            <a:xfrm>
              <a:off x="6087234" y="2479458"/>
              <a:ext cx="0" cy="27305"/>
            </a:xfrm>
            <a:custGeom>
              <a:avLst/>
              <a:gdLst/>
              <a:ahLst/>
              <a:cxnLst/>
              <a:rect l="l" t="t" r="r" b="b"/>
              <a:pathLst>
                <a:path w="0" h="27305">
                  <a:moveTo>
                    <a:pt x="0" y="0"/>
                  </a:moveTo>
                  <a:lnTo>
                    <a:pt x="0" y="26797"/>
                  </a:lnTo>
                </a:path>
              </a:pathLst>
            </a:custGeom>
            <a:ln w="3175">
              <a:solidFill>
                <a:srgbClr val="565658"/>
              </a:solidFill>
            </a:ln>
          </p:spPr>
          <p:txBody>
            <a:bodyPr wrap="square" lIns="0" tIns="0" rIns="0" bIns="0" rtlCol="0"/>
            <a:lstStyle/>
            <a:p/>
          </p:txBody>
        </p:sp>
        <p:sp>
          <p:nvSpPr>
            <p:cNvPr id="5913" name="object 5913" descr=""/>
            <p:cNvSpPr/>
            <p:nvPr/>
          </p:nvSpPr>
          <p:spPr>
            <a:xfrm>
              <a:off x="6175996" y="2524125"/>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914" name="object 5914" descr=""/>
            <p:cNvSpPr/>
            <p:nvPr/>
          </p:nvSpPr>
          <p:spPr>
            <a:xfrm>
              <a:off x="5756153" y="2485597"/>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5915" name="object 5915" descr=""/>
            <p:cNvSpPr/>
            <p:nvPr/>
          </p:nvSpPr>
          <p:spPr>
            <a:xfrm>
              <a:off x="5648963" y="2467743"/>
              <a:ext cx="7620" cy="15875"/>
            </a:xfrm>
            <a:custGeom>
              <a:avLst/>
              <a:gdLst/>
              <a:ahLst/>
              <a:cxnLst/>
              <a:rect l="l" t="t" r="r" b="b"/>
              <a:pathLst>
                <a:path w="7620" h="15875">
                  <a:moveTo>
                    <a:pt x="7251" y="15621"/>
                  </a:moveTo>
                  <a:lnTo>
                    <a:pt x="0" y="15621"/>
                  </a:lnTo>
                  <a:lnTo>
                    <a:pt x="0" y="0"/>
                  </a:lnTo>
                </a:path>
              </a:pathLst>
            </a:custGeom>
            <a:ln w="3175">
              <a:solidFill>
                <a:srgbClr val="565658"/>
              </a:solidFill>
            </a:ln>
          </p:spPr>
          <p:txBody>
            <a:bodyPr wrap="square" lIns="0" tIns="0" rIns="0" bIns="0" rtlCol="0"/>
            <a:lstStyle/>
            <a:p/>
          </p:txBody>
        </p:sp>
        <p:sp>
          <p:nvSpPr>
            <p:cNvPr id="5916" name="object 5916" descr=""/>
            <p:cNvSpPr/>
            <p:nvPr/>
          </p:nvSpPr>
          <p:spPr>
            <a:xfrm>
              <a:off x="5648963" y="2485597"/>
              <a:ext cx="7620" cy="60960"/>
            </a:xfrm>
            <a:custGeom>
              <a:avLst/>
              <a:gdLst/>
              <a:ahLst/>
              <a:cxnLst/>
              <a:rect l="l" t="t" r="r" b="b"/>
              <a:pathLst>
                <a:path w="7620" h="60960">
                  <a:moveTo>
                    <a:pt x="7251" y="0"/>
                  </a:moveTo>
                  <a:lnTo>
                    <a:pt x="0" y="0"/>
                  </a:lnTo>
                  <a:lnTo>
                    <a:pt x="0" y="60858"/>
                  </a:lnTo>
                </a:path>
              </a:pathLst>
            </a:custGeom>
            <a:ln w="3175">
              <a:solidFill>
                <a:srgbClr val="565658"/>
              </a:solidFill>
            </a:ln>
          </p:spPr>
          <p:txBody>
            <a:bodyPr wrap="square" lIns="0" tIns="0" rIns="0" bIns="0" rtlCol="0"/>
            <a:lstStyle/>
            <a:p/>
          </p:txBody>
        </p:sp>
        <p:sp>
          <p:nvSpPr>
            <p:cNvPr id="5917" name="object 5917" descr=""/>
            <p:cNvSpPr/>
            <p:nvPr/>
          </p:nvSpPr>
          <p:spPr>
            <a:xfrm>
              <a:off x="5756156" y="2483364"/>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918" name="object 5918" descr=""/>
            <p:cNvSpPr/>
            <p:nvPr/>
          </p:nvSpPr>
          <p:spPr>
            <a:xfrm>
              <a:off x="5648956" y="2548129"/>
              <a:ext cx="114935" cy="0"/>
            </a:xfrm>
            <a:custGeom>
              <a:avLst/>
              <a:gdLst/>
              <a:ahLst/>
              <a:cxnLst/>
              <a:rect l="l" t="t" r="r" b="b"/>
              <a:pathLst>
                <a:path w="114935" h="0">
                  <a:moveTo>
                    <a:pt x="114452" y="0"/>
                  </a:moveTo>
                  <a:lnTo>
                    <a:pt x="0" y="0"/>
                  </a:lnTo>
                </a:path>
              </a:pathLst>
            </a:custGeom>
            <a:ln w="3175">
              <a:solidFill>
                <a:srgbClr val="565658"/>
              </a:solidFill>
            </a:ln>
          </p:spPr>
          <p:txBody>
            <a:bodyPr wrap="square" lIns="0" tIns="0" rIns="0" bIns="0" rtlCol="0"/>
            <a:lstStyle/>
            <a:p/>
          </p:txBody>
        </p:sp>
        <p:sp>
          <p:nvSpPr>
            <p:cNvPr id="5919" name="object 5919" descr=""/>
            <p:cNvSpPr/>
            <p:nvPr/>
          </p:nvSpPr>
          <p:spPr>
            <a:xfrm>
              <a:off x="6097837" y="255315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920" name="object 5920" descr=""/>
            <p:cNvSpPr/>
            <p:nvPr/>
          </p:nvSpPr>
          <p:spPr>
            <a:xfrm>
              <a:off x="6098391" y="2553711"/>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5921" name="object 5921" descr=""/>
            <p:cNvSpPr/>
            <p:nvPr/>
          </p:nvSpPr>
          <p:spPr>
            <a:xfrm>
              <a:off x="5585869" y="2559298"/>
              <a:ext cx="1270" cy="0"/>
            </a:xfrm>
            <a:custGeom>
              <a:avLst/>
              <a:gdLst/>
              <a:ahLst/>
              <a:cxnLst/>
              <a:rect l="l" t="t" r="r" b="b"/>
              <a:pathLst>
                <a:path w="1270" h="0">
                  <a:moveTo>
                    <a:pt x="0" y="0"/>
                  </a:moveTo>
                  <a:lnTo>
                    <a:pt x="1130" y="0"/>
                  </a:lnTo>
                </a:path>
              </a:pathLst>
            </a:custGeom>
            <a:ln w="3175">
              <a:solidFill>
                <a:srgbClr val="565658"/>
              </a:solidFill>
            </a:ln>
          </p:spPr>
          <p:txBody>
            <a:bodyPr wrap="square" lIns="0" tIns="0" rIns="0" bIns="0" rtlCol="0"/>
            <a:lstStyle/>
            <a:p/>
          </p:txBody>
        </p:sp>
        <p:sp>
          <p:nvSpPr>
            <p:cNvPr id="5922" name="object 5922" descr=""/>
            <p:cNvSpPr/>
            <p:nvPr/>
          </p:nvSpPr>
          <p:spPr>
            <a:xfrm>
              <a:off x="5304053" y="2369604"/>
              <a:ext cx="233679" cy="158115"/>
            </a:xfrm>
            <a:custGeom>
              <a:avLst/>
              <a:gdLst/>
              <a:ahLst/>
              <a:cxnLst/>
              <a:rect l="l" t="t" r="r" b="b"/>
              <a:pathLst>
                <a:path w="233679" h="158114">
                  <a:moveTo>
                    <a:pt x="3111" y="156197"/>
                  </a:moveTo>
                  <a:lnTo>
                    <a:pt x="2654" y="155105"/>
                  </a:lnTo>
                  <a:lnTo>
                    <a:pt x="1549" y="154647"/>
                  </a:lnTo>
                  <a:lnTo>
                    <a:pt x="457" y="155105"/>
                  </a:lnTo>
                  <a:lnTo>
                    <a:pt x="0" y="156197"/>
                  </a:lnTo>
                  <a:lnTo>
                    <a:pt x="457" y="157302"/>
                  </a:lnTo>
                  <a:lnTo>
                    <a:pt x="1549" y="157759"/>
                  </a:lnTo>
                  <a:lnTo>
                    <a:pt x="2654" y="157302"/>
                  </a:lnTo>
                  <a:lnTo>
                    <a:pt x="3111" y="156197"/>
                  </a:lnTo>
                  <a:close/>
                </a:path>
                <a:path w="233679" h="158114">
                  <a:moveTo>
                    <a:pt x="233121" y="1549"/>
                  </a:moveTo>
                  <a:lnTo>
                    <a:pt x="232664" y="444"/>
                  </a:lnTo>
                  <a:lnTo>
                    <a:pt x="231571" y="0"/>
                  </a:lnTo>
                  <a:lnTo>
                    <a:pt x="230466" y="444"/>
                  </a:lnTo>
                  <a:lnTo>
                    <a:pt x="230009" y="1549"/>
                  </a:lnTo>
                  <a:lnTo>
                    <a:pt x="230466" y="2654"/>
                  </a:lnTo>
                  <a:lnTo>
                    <a:pt x="231571" y="3111"/>
                  </a:lnTo>
                  <a:lnTo>
                    <a:pt x="232664" y="2654"/>
                  </a:lnTo>
                  <a:lnTo>
                    <a:pt x="233121" y="1549"/>
                  </a:lnTo>
                  <a:close/>
                </a:path>
              </a:pathLst>
            </a:custGeom>
            <a:solidFill>
              <a:srgbClr val="565658"/>
            </a:solidFill>
          </p:spPr>
          <p:txBody>
            <a:bodyPr wrap="square" lIns="0" tIns="0" rIns="0" bIns="0" rtlCol="0"/>
            <a:lstStyle/>
            <a:p/>
          </p:txBody>
        </p:sp>
        <p:sp>
          <p:nvSpPr>
            <p:cNvPr id="5923" name="object 5923" descr=""/>
            <p:cNvSpPr/>
            <p:nvPr/>
          </p:nvSpPr>
          <p:spPr>
            <a:xfrm>
              <a:off x="6175996" y="2486161"/>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924" name="object 5924" descr=""/>
            <p:cNvSpPr/>
            <p:nvPr/>
          </p:nvSpPr>
          <p:spPr>
            <a:xfrm>
              <a:off x="5301146" y="2554268"/>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5925" name="object 5925" descr=""/>
            <p:cNvSpPr/>
            <p:nvPr/>
          </p:nvSpPr>
          <p:spPr>
            <a:xfrm>
              <a:off x="5578732" y="241034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26" name="object 5926" descr=""/>
            <p:cNvSpPr/>
            <p:nvPr/>
          </p:nvSpPr>
          <p:spPr>
            <a:xfrm>
              <a:off x="5841023" y="255091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927" name="object 5927" descr=""/>
            <p:cNvSpPr/>
            <p:nvPr/>
          </p:nvSpPr>
          <p:spPr>
            <a:xfrm>
              <a:off x="6085548" y="2478896"/>
              <a:ext cx="0" cy="7620"/>
            </a:xfrm>
            <a:custGeom>
              <a:avLst/>
              <a:gdLst/>
              <a:ahLst/>
              <a:cxnLst/>
              <a:rect l="l" t="t" r="r" b="b"/>
              <a:pathLst>
                <a:path w="0" h="7619">
                  <a:moveTo>
                    <a:pt x="0" y="7264"/>
                  </a:moveTo>
                  <a:lnTo>
                    <a:pt x="0" y="0"/>
                  </a:lnTo>
                </a:path>
              </a:pathLst>
            </a:custGeom>
            <a:ln w="3175">
              <a:solidFill>
                <a:srgbClr val="565658"/>
              </a:solidFill>
            </a:ln>
          </p:spPr>
          <p:txBody>
            <a:bodyPr wrap="square" lIns="0" tIns="0" rIns="0" bIns="0" rtlCol="0"/>
            <a:lstStyle/>
            <a:p/>
          </p:txBody>
        </p:sp>
        <p:sp>
          <p:nvSpPr>
            <p:cNvPr id="5928" name="object 5928" descr=""/>
            <p:cNvSpPr/>
            <p:nvPr/>
          </p:nvSpPr>
          <p:spPr>
            <a:xfrm>
              <a:off x="6040887" y="2461034"/>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929" name="object 5929" descr=""/>
            <p:cNvSpPr/>
            <p:nvPr/>
          </p:nvSpPr>
          <p:spPr>
            <a:xfrm>
              <a:off x="6085548" y="2478896"/>
              <a:ext cx="0" cy="7620"/>
            </a:xfrm>
            <a:custGeom>
              <a:avLst/>
              <a:gdLst/>
              <a:ahLst/>
              <a:cxnLst/>
              <a:rect l="l" t="t" r="r" b="b"/>
              <a:pathLst>
                <a:path w="0" h="7619">
                  <a:moveTo>
                    <a:pt x="0" y="7264"/>
                  </a:moveTo>
                  <a:lnTo>
                    <a:pt x="0" y="0"/>
                  </a:lnTo>
                </a:path>
              </a:pathLst>
            </a:custGeom>
            <a:ln w="3175">
              <a:solidFill>
                <a:srgbClr val="565658"/>
              </a:solidFill>
            </a:ln>
          </p:spPr>
          <p:txBody>
            <a:bodyPr wrap="square" lIns="0" tIns="0" rIns="0" bIns="0" rtlCol="0"/>
            <a:lstStyle/>
            <a:p/>
          </p:txBody>
        </p:sp>
        <p:sp>
          <p:nvSpPr>
            <p:cNvPr id="5930" name="object 5930" descr=""/>
            <p:cNvSpPr/>
            <p:nvPr/>
          </p:nvSpPr>
          <p:spPr>
            <a:xfrm>
              <a:off x="5565220" y="244149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931" name="object 5931" descr=""/>
            <p:cNvSpPr/>
            <p:nvPr/>
          </p:nvSpPr>
          <p:spPr>
            <a:xfrm>
              <a:off x="5575942" y="241034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32" name="object 5932" descr=""/>
            <p:cNvSpPr/>
            <p:nvPr/>
          </p:nvSpPr>
          <p:spPr>
            <a:xfrm>
              <a:off x="5581404" y="2411899"/>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933" name="object 5933" descr=""/>
            <p:cNvSpPr/>
            <p:nvPr/>
          </p:nvSpPr>
          <p:spPr>
            <a:xfrm>
              <a:off x="5530604"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934" name="object 5934" descr=""/>
            <p:cNvSpPr/>
            <p:nvPr/>
          </p:nvSpPr>
          <p:spPr>
            <a:xfrm>
              <a:off x="5305055" y="254924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935" name="object 5935" descr=""/>
            <p:cNvSpPr/>
            <p:nvPr/>
          </p:nvSpPr>
          <p:spPr>
            <a:xfrm>
              <a:off x="5585867" y="2554268"/>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5936" name="object 5936" descr=""/>
            <p:cNvSpPr/>
            <p:nvPr/>
          </p:nvSpPr>
          <p:spPr>
            <a:xfrm>
              <a:off x="5301818" y="2524252"/>
              <a:ext cx="5715" cy="26670"/>
            </a:xfrm>
            <a:custGeom>
              <a:avLst/>
              <a:gdLst/>
              <a:ahLst/>
              <a:cxnLst/>
              <a:rect l="l" t="t" r="r" b="b"/>
              <a:pathLst>
                <a:path w="5714" h="26669">
                  <a:moveTo>
                    <a:pt x="3111" y="24993"/>
                  </a:moveTo>
                  <a:lnTo>
                    <a:pt x="2654" y="23901"/>
                  </a:lnTo>
                  <a:lnTo>
                    <a:pt x="1562" y="23444"/>
                  </a:lnTo>
                  <a:lnTo>
                    <a:pt x="457" y="23901"/>
                  </a:lnTo>
                  <a:lnTo>
                    <a:pt x="0" y="24993"/>
                  </a:lnTo>
                  <a:lnTo>
                    <a:pt x="457" y="26098"/>
                  </a:lnTo>
                  <a:lnTo>
                    <a:pt x="1562" y="26555"/>
                  </a:lnTo>
                  <a:lnTo>
                    <a:pt x="2654" y="26098"/>
                  </a:lnTo>
                  <a:lnTo>
                    <a:pt x="3111" y="24993"/>
                  </a:lnTo>
                  <a:close/>
                </a:path>
                <a:path w="5714" h="26669">
                  <a:moveTo>
                    <a:pt x="5346" y="1549"/>
                  </a:moveTo>
                  <a:lnTo>
                    <a:pt x="4889" y="457"/>
                  </a:lnTo>
                  <a:lnTo>
                    <a:pt x="3784" y="0"/>
                  </a:lnTo>
                  <a:lnTo>
                    <a:pt x="2692" y="457"/>
                  </a:lnTo>
                  <a:lnTo>
                    <a:pt x="2235" y="1549"/>
                  </a:lnTo>
                  <a:lnTo>
                    <a:pt x="2692" y="2654"/>
                  </a:lnTo>
                  <a:lnTo>
                    <a:pt x="3784" y="3111"/>
                  </a:lnTo>
                  <a:lnTo>
                    <a:pt x="4889" y="2654"/>
                  </a:lnTo>
                  <a:lnTo>
                    <a:pt x="5346" y="1549"/>
                  </a:lnTo>
                  <a:close/>
                </a:path>
              </a:pathLst>
            </a:custGeom>
            <a:solidFill>
              <a:srgbClr val="565658"/>
            </a:solidFill>
          </p:spPr>
          <p:txBody>
            <a:bodyPr wrap="square" lIns="0" tIns="0" rIns="0" bIns="0" rtlCol="0"/>
            <a:lstStyle/>
            <a:p/>
          </p:txBody>
        </p:sp>
        <p:sp>
          <p:nvSpPr>
            <p:cNvPr id="5937" name="object 5937" descr=""/>
            <p:cNvSpPr/>
            <p:nvPr/>
          </p:nvSpPr>
          <p:spPr>
            <a:xfrm>
              <a:off x="5836000" y="255091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938" name="object 5938" descr=""/>
            <p:cNvSpPr/>
            <p:nvPr/>
          </p:nvSpPr>
          <p:spPr>
            <a:xfrm>
              <a:off x="5485385" y="237114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5939" name="object 5939" descr=""/>
            <p:cNvSpPr/>
            <p:nvPr/>
          </p:nvSpPr>
          <p:spPr>
            <a:xfrm>
              <a:off x="5304058" y="251363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40" name="object 5940" descr=""/>
            <p:cNvSpPr/>
            <p:nvPr/>
          </p:nvSpPr>
          <p:spPr>
            <a:xfrm>
              <a:off x="5301149" y="2559298"/>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5941" name="object 5941" descr=""/>
            <p:cNvSpPr/>
            <p:nvPr/>
          </p:nvSpPr>
          <p:spPr>
            <a:xfrm>
              <a:off x="5302820" y="2560414"/>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5942" name="object 5942" descr=""/>
            <p:cNvSpPr/>
            <p:nvPr/>
          </p:nvSpPr>
          <p:spPr>
            <a:xfrm>
              <a:off x="5531721" y="237114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5943" name="object 5943" descr=""/>
            <p:cNvSpPr/>
            <p:nvPr/>
          </p:nvSpPr>
          <p:spPr>
            <a:xfrm>
              <a:off x="5537860" y="24420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944" name="object 5944" descr=""/>
            <p:cNvSpPr/>
            <p:nvPr/>
          </p:nvSpPr>
          <p:spPr>
            <a:xfrm>
              <a:off x="5304058" y="25359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45" name="object 5945" descr=""/>
            <p:cNvSpPr/>
            <p:nvPr/>
          </p:nvSpPr>
          <p:spPr>
            <a:xfrm>
              <a:off x="5302822" y="2565437"/>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5946" name="object 5946" descr=""/>
            <p:cNvSpPr/>
            <p:nvPr/>
          </p:nvSpPr>
          <p:spPr>
            <a:xfrm>
              <a:off x="5571916" y="2441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947" name="object 5947" descr=""/>
            <p:cNvSpPr/>
            <p:nvPr/>
          </p:nvSpPr>
          <p:spPr>
            <a:xfrm>
              <a:off x="6186055" y="25101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948" name="object 5948" descr=""/>
            <p:cNvSpPr/>
            <p:nvPr/>
          </p:nvSpPr>
          <p:spPr>
            <a:xfrm>
              <a:off x="6186055" y="250235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949" name="object 5949" descr=""/>
            <p:cNvSpPr/>
            <p:nvPr/>
          </p:nvSpPr>
          <p:spPr>
            <a:xfrm>
              <a:off x="6186055" y="249843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5950" name="object 5950" descr=""/>
            <p:cNvSpPr/>
            <p:nvPr/>
          </p:nvSpPr>
          <p:spPr>
            <a:xfrm>
              <a:off x="5536744" y="2371144"/>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5951" name="object 5951" descr=""/>
            <p:cNvSpPr/>
            <p:nvPr/>
          </p:nvSpPr>
          <p:spPr>
            <a:xfrm>
              <a:off x="6045922"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952" name="object 5952" descr=""/>
            <p:cNvSpPr/>
            <p:nvPr/>
          </p:nvSpPr>
          <p:spPr>
            <a:xfrm>
              <a:off x="6155335" y="246103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5953" name="object 5953" descr=""/>
            <p:cNvSpPr/>
            <p:nvPr/>
          </p:nvSpPr>
          <p:spPr>
            <a:xfrm>
              <a:off x="5531281" y="236959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54" name="object 5954" descr=""/>
            <p:cNvSpPr/>
            <p:nvPr/>
          </p:nvSpPr>
          <p:spPr>
            <a:xfrm>
              <a:off x="6044234" y="246047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955" name="object 5955" descr=""/>
            <p:cNvSpPr/>
            <p:nvPr/>
          </p:nvSpPr>
          <p:spPr>
            <a:xfrm>
              <a:off x="6040447" y="245892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56" name="object 5956" descr=""/>
            <p:cNvSpPr/>
            <p:nvPr/>
          </p:nvSpPr>
          <p:spPr>
            <a:xfrm>
              <a:off x="6186055" y="251407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5957" name="object 5957" descr=""/>
            <p:cNvSpPr/>
            <p:nvPr/>
          </p:nvSpPr>
          <p:spPr>
            <a:xfrm>
              <a:off x="5613228" y="248671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5958" name="object 5958" descr=""/>
            <p:cNvSpPr/>
            <p:nvPr/>
          </p:nvSpPr>
          <p:spPr>
            <a:xfrm>
              <a:off x="6153673" y="2460476"/>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5959" name="object 5959" descr=""/>
            <p:cNvSpPr/>
            <p:nvPr/>
          </p:nvSpPr>
          <p:spPr>
            <a:xfrm>
              <a:off x="6175997" y="2490067"/>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5960" name="object 5960" descr=""/>
            <p:cNvSpPr/>
            <p:nvPr/>
          </p:nvSpPr>
          <p:spPr>
            <a:xfrm>
              <a:off x="5297229" y="2510724"/>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961" name="object 5961" descr=""/>
            <p:cNvSpPr/>
            <p:nvPr/>
          </p:nvSpPr>
          <p:spPr>
            <a:xfrm>
              <a:off x="5305055" y="254868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5962" name="object 5962" descr=""/>
            <p:cNvSpPr/>
            <p:nvPr/>
          </p:nvSpPr>
          <p:spPr>
            <a:xfrm>
              <a:off x="5297229" y="2503462"/>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963" name="object 5963" descr=""/>
            <p:cNvSpPr/>
            <p:nvPr/>
          </p:nvSpPr>
          <p:spPr>
            <a:xfrm>
              <a:off x="5296677" y="2500114"/>
              <a:ext cx="5715" cy="1270"/>
            </a:xfrm>
            <a:custGeom>
              <a:avLst/>
              <a:gdLst/>
              <a:ahLst/>
              <a:cxnLst/>
              <a:rect l="l" t="t" r="r" b="b"/>
              <a:pathLst>
                <a:path w="5714" h="1269">
                  <a:moveTo>
                    <a:pt x="5575" y="0"/>
                  </a:moveTo>
                  <a:lnTo>
                    <a:pt x="546" y="0"/>
                  </a:lnTo>
                  <a:lnTo>
                    <a:pt x="0" y="1117"/>
                  </a:lnTo>
                </a:path>
              </a:pathLst>
            </a:custGeom>
            <a:ln w="3175">
              <a:solidFill>
                <a:srgbClr val="565658"/>
              </a:solidFill>
            </a:ln>
          </p:spPr>
          <p:txBody>
            <a:bodyPr wrap="square" lIns="0" tIns="0" rIns="0" bIns="0" rtlCol="0"/>
            <a:lstStyle/>
            <a:p/>
          </p:txBody>
        </p:sp>
        <p:sp>
          <p:nvSpPr>
            <p:cNvPr id="5964" name="object 5964" descr=""/>
            <p:cNvSpPr/>
            <p:nvPr/>
          </p:nvSpPr>
          <p:spPr>
            <a:xfrm>
              <a:off x="5296672" y="2507368"/>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5965" name="object 5965" descr=""/>
            <p:cNvSpPr/>
            <p:nvPr/>
          </p:nvSpPr>
          <p:spPr>
            <a:xfrm>
              <a:off x="5297229" y="2514073"/>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5966" name="object 5966" descr=""/>
            <p:cNvSpPr/>
            <p:nvPr/>
          </p:nvSpPr>
          <p:spPr>
            <a:xfrm>
              <a:off x="5296672" y="2501228"/>
              <a:ext cx="0" cy="6350"/>
            </a:xfrm>
            <a:custGeom>
              <a:avLst/>
              <a:gdLst/>
              <a:ahLst/>
              <a:cxnLst/>
              <a:rect l="l" t="t" r="r" b="b"/>
              <a:pathLst>
                <a:path w="0" h="6350">
                  <a:moveTo>
                    <a:pt x="0" y="6146"/>
                  </a:moveTo>
                  <a:lnTo>
                    <a:pt x="0" y="558"/>
                  </a:lnTo>
                  <a:lnTo>
                    <a:pt x="0" y="0"/>
                  </a:lnTo>
                </a:path>
              </a:pathLst>
            </a:custGeom>
            <a:ln w="3175">
              <a:solidFill>
                <a:srgbClr val="565658"/>
              </a:solidFill>
            </a:ln>
          </p:spPr>
          <p:txBody>
            <a:bodyPr wrap="square" lIns="0" tIns="0" rIns="0" bIns="0" rtlCol="0"/>
            <a:lstStyle/>
            <a:p/>
          </p:txBody>
        </p:sp>
        <p:sp>
          <p:nvSpPr>
            <p:cNvPr id="5967" name="object 5967" descr=""/>
            <p:cNvSpPr/>
            <p:nvPr/>
          </p:nvSpPr>
          <p:spPr>
            <a:xfrm>
              <a:off x="5296672" y="2512398"/>
              <a:ext cx="635" cy="1905"/>
            </a:xfrm>
            <a:custGeom>
              <a:avLst/>
              <a:gdLst/>
              <a:ahLst/>
              <a:cxnLst/>
              <a:rect l="l" t="t" r="r" b="b"/>
              <a:pathLst>
                <a:path w="635" h="1905">
                  <a:moveTo>
                    <a:pt x="0" y="0"/>
                  </a:moveTo>
                  <a:lnTo>
                    <a:pt x="0" y="558"/>
                  </a:lnTo>
                  <a:lnTo>
                    <a:pt x="558" y="1676"/>
                  </a:lnTo>
                </a:path>
              </a:pathLst>
            </a:custGeom>
            <a:ln w="3175">
              <a:solidFill>
                <a:srgbClr val="565658"/>
              </a:solidFill>
            </a:ln>
          </p:spPr>
          <p:txBody>
            <a:bodyPr wrap="square" lIns="0" tIns="0" rIns="0" bIns="0" rtlCol="0"/>
            <a:lstStyle/>
            <a:p/>
          </p:txBody>
        </p:sp>
        <p:sp>
          <p:nvSpPr>
            <p:cNvPr id="5968" name="object 5968" descr=""/>
            <p:cNvSpPr/>
            <p:nvPr/>
          </p:nvSpPr>
          <p:spPr>
            <a:xfrm>
              <a:off x="5302822" y="2560414"/>
              <a:ext cx="0" cy="5080"/>
            </a:xfrm>
            <a:custGeom>
              <a:avLst/>
              <a:gdLst/>
              <a:ahLst/>
              <a:cxnLst/>
              <a:rect l="l" t="t" r="r" b="b"/>
              <a:pathLst>
                <a:path w="0" h="5080">
                  <a:moveTo>
                    <a:pt x="0" y="0"/>
                  </a:moveTo>
                  <a:lnTo>
                    <a:pt x="0" y="5029"/>
                  </a:lnTo>
                  <a:lnTo>
                    <a:pt x="0" y="558"/>
                  </a:lnTo>
                </a:path>
              </a:pathLst>
            </a:custGeom>
            <a:ln w="3175">
              <a:solidFill>
                <a:srgbClr val="565658"/>
              </a:solidFill>
            </a:ln>
          </p:spPr>
          <p:txBody>
            <a:bodyPr wrap="square" lIns="0" tIns="0" rIns="0" bIns="0" rtlCol="0"/>
            <a:lstStyle/>
            <a:p/>
          </p:txBody>
        </p:sp>
        <p:sp>
          <p:nvSpPr>
            <p:cNvPr id="5969" name="object 5969" descr=""/>
            <p:cNvSpPr/>
            <p:nvPr/>
          </p:nvSpPr>
          <p:spPr>
            <a:xfrm>
              <a:off x="5303379" y="2548687"/>
              <a:ext cx="1905" cy="635"/>
            </a:xfrm>
            <a:custGeom>
              <a:avLst/>
              <a:gdLst/>
              <a:ahLst/>
              <a:cxnLst/>
              <a:rect l="l" t="t" r="r" b="b"/>
              <a:pathLst>
                <a:path w="1904" h="635">
                  <a:moveTo>
                    <a:pt x="1676" y="558"/>
                  </a:moveTo>
                  <a:lnTo>
                    <a:pt x="0" y="558"/>
                  </a:lnTo>
                  <a:lnTo>
                    <a:pt x="0" y="0"/>
                  </a:lnTo>
                </a:path>
              </a:pathLst>
            </a:custGeom>
            <a:ln w="3175">
              <a:solidFill>
                <a:srgbClr val="565658"/>
              </a:solidFill>
            </a:ln>
          </p:spPr>
          <p:txBody>
            <a:bodyPr wrap="square" lIns="0" tIns="0" rIns="0" bIns="0" rtlCol="0"/>
            <a:lstStyle/>
            <a:p/>
          </p:txBody>
        </p:sp>
        <p:sp>
          <p:nvSpPr>
            <p:cNvPr id="5970" name="object 5970" descr=""/>
            <p:cNvSpPr/>
            <p:nvPr/>
          </p:nvSpPr>
          <p:spPr>
            <a:xfrm>
              <a:off x="5530608" y="2442052"/>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5971" name="object 5971" descr=""/>
            <p:cNvSpPr/>
            <p:nvPr/>
          </p:nvSpPr>
          <p:spPr>
            <a:xfrm>
              <a:off x="5303381"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5972" name="object 5972" descr=""/>
            <p:cNvSpPr/>
            <p:nvPr/>
          </p:nvSpPr>
          <p:spPr>
            <a:xfrm>
              <a:off x="6014643" y="2490067"/>
              <a:ext cx="0" cy="34290"/>
            </a:xfrm>
            <a:custGeom>
              <a:avLst/>
              <a:gdLst/>
              <a:ahLst/>
              <a:cxnLst/>
              <a:rect l="l" t="t" r="r" b="b"/>
              <a:pathLst>
                <a:path w="0" h="34289">
                  <a:moveTo>
                    <a:pt x="0" y="0"/>
                  </a:moveTo>
                  <a:lnTo>
                    <a:pt x="0" y="34061"/>
                  </a:lnTo>
                </a:path>
              </a:pathLst>
            </a:custGeom>
            <a:ln w="3175">
              <a:solidFill>
                <a:srgbClr val="565658"/>
              </a:solidFill>
            </a:ln>
          </p:spPr>
          <p:txBody>
            <a:bodyPr wrap="square" lIns="0" tIns="0" rIns="0" bIns="0" rtlCol="0"/>
            <a:lstStyle/>
            <a:p/>
          </p:txBody>
        </p:sp>
        <p:sp>
          <p:nvSpPr>
            <p:cNvPr id="5973" name="object 5973" descr=""/>
            <p:cNvSpPr/>
            <p:nvPr/>
          </p:nvSpPr>
          <p:spPr>
            <a:xfrm>
              <a:off x="5985182" y="252256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74" name="object 5974" descr=""/>
            <p:cNvSpPr/>
            <p:nvPr/>
          </p:nvSpPr>
          <p:spPr>
            <a:xfrm>
              <a:off x="5986738" y="2490067"/>
              <a:ext cx="2540" cy="0"/>
            </a:xfrm>
            <a:custGeom>
              <a:avLst/>
              <a:gdLst/>
              <a:ahLst/>
              <a:cxnLst/>
              <a:rect l="l" t="t" r="r" b="b"/>
              <a:pathLst>
                <a:path w="2539" h="0">
                  <a:moveTo>
                    <a:pt x="0" y="0"/>
                  </a:moveTo>
                  <a:lnTo>
                    <a:pt x="0" y="0"/>
                  </a:lnTo>
                  <a:lnTo>
                    <a:pt x="2235" y="0"/>
                  </a:lnTo>
                </a:path>
              </a:pathLst>
            </a:custGeom>
            <a:ln w="3175">
              <a:solidFill>
                <a:srgbClr val="565658"/>
              </a:solidFill>
            </a:ln>
          </p:spPr>
          <p:txBody>
            <a:bodyPr wrap="square" lIns="0" tIns="0" rIns="0" bIns="0" rtlCol="0"/>
            <a:lstStyle/>
            <a:p/>
          </p:txBody>
        </p:sp>
        <p:sp>
          <p:nvSpPr>
            <p:cNvPr id="5975" name="object 5975" descr=""/>
            <p:cNvSpPr/>
            <p:nvPr/>
          </p:nvSpPr>
          <p:spPr>
            <a:xfrm>
              <a:off x="6014643" y="2490063"/>
              <a:ext cx="0" cy="34290"/>
            </a:xfrm>
            <a:custGeom>
              <a:avLst/>
              <a:gdLst/>
              <a:ahLst/>
              <a:cxnLst/>
              <a:rect l="l" t="t" r="r" b="b"/>
              <a:pathLst>
                <a:path w="0" h="34289">
                  <a:moveTo>
                    <a:pt x="0" y="34061"/>
                  </a:moveTo>
                  <a:lnTo>
                    <a:pt x="0" y="0"/>
                  </a:lnTo>
                </a:path>
              </a:pathLst>
            </a:custGeom>
            <a:ln w="3175">
              <a:solidFill>
                <a:srgbClr val="565658"/>
              </a:solidFill>
            </a:ln>
          </p:spPr>
          <p:txBody>
            <a:bodyPr wrap="square" lIns="0" tIns="0" rIns="0" bIns="0" rtlCol="0"/>
            <a:lstStyle/>
            <a:p/>
          </p:txBody>
        </p:sp>
        <p:sp>
          <p:nvSpPr>
            <p:cNvPr id="5976" name="object 5976" descr=""/>
            <p:cNvSpPr/>
            <p:nvPr/>
          </p:nvSpPr>
          <p:spPr>
            <a:xfrm>
              <a:off x="5986735" y="2524125"/>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5977" name="object 5977" descr=""/>
            <p:cNvSpPr/>
            <p:nvPr/>
          </p:nvSpPr>
          <p:spPr>
            <a:xfrm>
              <a:off x="6013088" y="248851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5978" name="object 5978" descr=""/>
            <p:cNvSpPr/>
            <p:nvPr/>
          </p:nvSpPr>
          <p:spPr>
            <a:xfrm>
              <a:off x="6005713" y="2490067"/>
              <a:ext cx="0" cy="34290"/>
            </a:xfrm>
            <a:custGeom>
              <a:avLst/>
              <a:gdLst/>
              <a:ahLst/>
              <a:cxnLst/>
              <a:rect l="l" t="t" r="r" b="b"/>
              <a:pathLst>
                <a:path w="0" h="34289">
                  <a:moveTo>
                    <a:pt x="0" y="0"/>
                  </a:moveTo>
                  <a:lnTo>
                    <a:pt x="0" y="34061"/>
                  </a:lnTo>
                </a:path>
              </a:pathLst>
            </a:custGeom>
            <a:ln w="3175">
              <a:solidFill>
                <a:srgbClr val="565658"/>
              </a:solidFill>
            </a:ln>
          </p:spPr>
          <p:txBody>
            <a:bodyPr wrap="square" lIns="0" tIns="0" rIns="0" bIns="0" rtlCol="0"/>
            <a:lstStyle/>
            <a:p/>
          </p:txBody>
        </p:sp>
        <p:sp>
          <p:nvSpPr>
            <p:cNvPr id="5979" name="object 5979" descr=""/>
            <p:cNvSpPr/>
            <p:nvPr/>
          </p:nvSpPr>
          <p:spPr>
            <a:xfrm>
              <a:off x="5925882" y="2486713"/>
              <a:ext cx="3175" cy="3175"/>
            </a:xfrm>
            <a:custGeom>
              <a:avLst/>
              <a:gdLst/>
              <a:ahLst/>
              <a:cxnLst/>
              <a:rect l="l" t="t" r="r" b="b"/>
              <a:pathLst>
                <a:path w="3175" h="3175">
                  <a:moveTo>
                    <a:pt x="3060" y="0"/>
                  </a:moveTo>
                  <a:lnTo>
                    <a:pt x="1371" y="0"/>
                  </a:lnTo>
                  <a:lnTo>
                    <a:pt x="0" y="1384"/>
                  </a:lnTo>
                  <a:lnTo>
                    <a:pt x="0" y="3073"/>
                  </a:lnTo>
                </a:path>
              </a:pathLst>
            </a:custGeom>
            <a:ln w="3175">
              <a:solidFill>
                <a:srgbClr val="565658"/>
              </a:solidFill>
            </a:ln>
          </p:spPr>
          <p:txBody>
            <a:bodyPr wrap="square" lIns="0" tIns="0" rIns="0" bIns="0" rtlCol="0"/>
            <a:lstStyle/>
            <a:p/>
          </p:txBody>
        </p:sp>
        <p:sp>
          <p:nvSpPr>
            <p:cNvPr id="5980" name="object 5980" descr=""/>
            <p:cNvSpPr/>
            <p:nvPr/>
          </p:nvSpPr>
          <p:spPr>
            <a:xfrm>
              <a:off x="5943107" y="2498947"/>
              <a:ext cx="635" cy="1270"/>
            </a:xfrm>
            <a:custGeom>
              <a:avLst/>
              <a:gdLst/>
              <a:ahLst/>
              <a:cxnLst/>
              <a:rect l="l" t="t" r="r" b="b"/>
              <a:pathLst>
                <a:path w="635" h="1269">
                  <a:moveTo>
                    <a:pt x="0" y="1066"/>
                  </a:moveTo>
                  <a:lnTo>
                    <a:pt x="76" y="711"/>
                  </a:lnTo>
                  <a:lnTo>
                    <a:pt x="101" y="355"/>
                  </a:lnTo>
                  <a:lnTo>
                    <a:pt x="63" y="0"/>
                  </a:lnTo>
                </a:path>
              </a:pathLst>
            </a:custGeom>
            <a:ln w="3175">
              <a:solidFill>
                <a:srgbClr val="565658"/>
              </a:solidFill>
            </a:ln>
          </p:spPr>
          <p:txBody>
            <a:bodyPr wrap="square" lIns="0" tIns="0" rIns="0" bIns="0" rtlCol="0"/>
            <a:lstStyle/>
            <a:p/>
          </p:txBody>
        </p:sp>
        <p:sp>
          <p:nvSpPr>
            <p:cNvPr id="5981" name="object 5981" descr=""/>
            <p:cNvSpPr/>
            <p:nvPr/>
          </p:nvSpPr>
          <p:spPr>
            <a:xfrm>
              <a:off x="5938951" y="2501687"/>
              <a:ext cx="3810" cy="1905"/>
            </a:xfrm>
            <a:custGeom>
              <a:avLst/>
              <a:gdLst/>
              <a:ahLst/>
              <a:cxnLst/>
              <a:rect l="l" t="t" r="r" b="b"/>
              <a:pathLst>
                <a:path w="3810" h="1905">
                  <a:moveTo>
                    <a:pt x="0" y="1168"/>
                  </a:moveTo>
                  <a:lnTo>
                    <a:pt x="1244" y="1384"/>
                  </a:lnTo>
                  <a:lnTo>
                    <a:pt x="2489" y="939"/>
                  </a:lnTo>
                  <a:lnTo>
                    <a:pt x="3327" y="0"/>
                  </a:lnTo>
                </a:path>
              </a:pathLst>
            </a:custGeom>
            <a:ln w="3175">
              <a:solidFill>
                <a:srgbClr val="565658"/>
              </a:solidFill>
            </a:ln>
          </p:spPr>
          <p:txBody>
            <a:bodyPr wrap="square" lIns="0" tIns="0" rIns="0" bIns="0" rtlCol="0"/>
            <a:lstStyle/>
            <a:p/>
          </p:txBody>
        </p:sp>
        <p:sp>
          <p:nvSpPr>
            <p:cNvPr id="5982" name="object 5982" descr=""/>
            <p:cNvSpPr/>
            <p:nvPr/>
          </p:nvSpPr>
          <p:spPr>
            <a:xfrm>
              <a:off x="5936372" y="2501013"/>
              <a:ext cx="2540" cy="1905"/>
            </a:xfrm>
            <a:custGeom>
              <a:avLst/>
              <a:gdLst/>
              <a:ahLst/>
              <a:cxnLst/>
              <a:rect l="l" t="t" r="r" b="b"/>
              <a:pathLst>
                <a:path w="2539" h="1905">
                  <a:moveTo>
                    <a:pt x="0" y="0"/>
                  </a:moveTo>
                  <a:lnTo>
                    <a:pt x="495" y="901"/>
                  </a:lnTo>
                  <a:lnTo>
                    <a:pt x="1333" y="1562"/>
                  </a:lnTo>
                  <a:lnTo>
                    <a:pt x="2336" y="1790"/>
                  </a:lnTo>
                </a:path>
              </a:pathLst>
            </a:custGeom>
            <a:ln w="3175">
              <a:solidFill>
                <a:srgbClr val="565658"/>
              </a:solidFill>
            </a:ln>
          </p:spPr>
          <p:txBody>
            <a:bodyPr wrap="square" lIns="0" tIns="0" rIns="0" bIns="0" rtlCol="0"/>
            <a:lstStyle/>
            <a:p/>
          </p:txBody>
        </p:sp>
        <p:sp>
          <p:nvSpPr>
            <p:cNvPr id="5983" name="object 5983" descr=""/>
            <p:cNvSpPr/>
            <p:nvPr/>
          </p:nvSpPr>
          <p:spPr>
            <a:xfrm>
              <a:off x="5936820" y="2510616"/>
              <a:ext cx="3175" cy="1905"/>
            </a:xfrm>
            <a:custGeom>
              <a:avLst/>
              <a:gdLst/>
              <a:ahLst/>
              <a:cxnLst/>
              <a:rect l="l" t="t" r="r" b="b"/>
              <a:pathLst>
                <a:path w="3175" h="1905">
                  <a:moveTo>
                    <a:pt x="3111" y="126"/>
                  </a:moveTo>
                  <a:lnTo>
                    <a:pt x="1930" y="0"/>
                  </a:lnTo>
                  <a:lnTo>
                    <a:pt x="762" y="469"/>
                  </a:lnTo>
                  <a:lnTo>
                    <a:pt x="0" y="1358"/>
                  </a:lnTo>
                </a:path>
              </a:pathLst>
            </a:custGeom>
            <a:ln w="3175">
              <a:solidFill>
                <a:srgbClr val="565658"/>
              </a:solidFill>
            </a:ln>
          </p:spPr>
          <p:txBody>
            <a:bodyPr wrap="square" lIns="0" tIns="0" rIns="0" bIns="0" rtlCol="0"/>
            <a:lstStyle/>
            <a:p/>
          </p:txBody>
        </p:sp>
        <p:sp>
          <p:nvSpPr>
            <p:cNvPr id="5984" name="object 5984" descr=""/>
            <p:cNvSpPr/>
            <p:nvPr/>
          </p:nvSpPr>
          <p:spPr>
            <a:xfrm>
              <a:off x="5940398" y="2510824"/>
              <a:ext cx="1905" cy="1270"/>
            </a:xfrm>
            <a:custGeom>
              <a:avLst/>
              <a:gdLst/>
              <a:ahLst/>
              <a:cxnLst/>
              <a:rect l="l" t="t" r="r" b="b"/>
              <a:pathLst>
                <a:path w="1904" h="1269">
                  <a:moveTo>
                    <a:pt x="1765" y="1003"/>
                  </a:moveTo>
                  <a:lnTo>
                    <a:pt x="1295" y="507"/>
                  </a:lnTo>
                  <a:lnTo>
                    <a:pt x="673" y="165"/>
                  </a:lnTo>
                  <a:lnTo>
                    <a:pt x="0" y="0"/>
                  </a:lnTo>
                </a:path>
              </a:pathLst>
            </a:custGeom>
            <a:ln w="3175">
              <a:solidFill>
                <a:srgbClr val="565658"/>
              </a:solidFill>
            </a:ln>
          </p:spPr>
          <p:txBody>
            <a:bodyPr wrap="square" lIns="0" tIns="0" rIns="0" bIns="0" rtlCol="0"/>
            <a:lstStyle/>
            <a:p/>
          </p:txBody>
        </p:sp>
        <p:sp>
          <p:nvSpPr>
            <p:cNvPr id="5985" name="object 5985" descr=""/>
            <p:cNvSpPr/>
            <p:nvPr/>
          </p:nvSpPr>
          <p:spPr>
            <a:xfrm>
              <a:off x="5925879" y="2523839"/>
              <a:ext cx="3175" cy="3175"/>
            </a:xfrm>
            <a:custGeom>
              <a:avLst/>
              <a:gdLst/>
              <a:ahLst/>
              <a:cxnLst/>
              <a:rect l="l" t="t" r="r" b="b"/>
              <a:pathLst>
                <a:path w="3175" h="3175">
                  <a:moveTo>
                    <a:pt x="0" y="0"/>
                  </a:moveTo>
                  <a:lnTo>
                    <a:pt x="0" y="1701"/>
                  </a:lnTo>
                  <a:lnTo>
                    <a:pt x="1371" y="3073"/>
                  </a:lnTo>
                  <a:lnTo>
                    <a:pt x="3060" y="3073"/>
                  </a:lnTo>
                </a:path>
              </a:pathLst>
            </a:custGeom>
            <a:ln w="3175">
              <a:solidFill>
                <a:srgbClr val="565658"/>
              </a:solidFill>
            </a:ln>
          </p:spPr>
          <p:txBody>
            <a:bodyPr wrap="square" lIns="0" tIns="0" rIns="0" bIns="0" rtlCol="0"/>
            <a:lstStyle/>
            <a:p/>
          </p:txBody>
        </p:sp>
        <p:sp>
          <p:nvSpPr>
            <p:cNvPr id="5986" name="object 5986" descr=""/>
            <p:cNvSpPr/>
            <p:nvPr/>
          </p:nvSpPr>
          <p:spPr>
            <a:xfrm>
              <a:off x="5936979" y="2501831"/>
              <a:ext cx="1905" cy="1270"/>
            </a:xfrm>
            <a:custGeom>
              <a:avLst/>
              <a:gdLst/>
              <a:ahLst/>
              <a:cxnLst/>
              <a:rect l="l" t="t" r="r" b="b"/>
              <a:pathLst>
                <a:path w="1904" h="1269">
                  <a:moveTo>
                    <a:pt x="0" y="0"/>
                  </a:moveTo>
                  <a:lnTo>
                    <a:pt x="495" y="508"/>
                  </a:lnTo>
                  <a:lnTo>
                    <a:pt x="1130" y="850"/>
                  </a:lnTo>
                  <a:lnTo>
                    <a:pt x="1828" y="990"/>
                  </a:lnTo>
                </a:path>
              </a:pathLst>
            </a:custGeom>
            <a:ln w="3175">
              <a:solidFill>
                <a:srgbClr val="565658"/>
              </a:solidFill>
            </a:ln>
          </p:spPr>
          <p:txBody>
            <a:bodyPr wrap="square" lIns="0" tIns="0" rIns="0" bIns="0" rtlCol="0"/>
            <a:lstStyle/>
            <a:p/>
          </p:txBody>
        </p:sp>
        <p:sp>
          <p:nvSpPr>
            <p:cNvPr id="5987" name="object 5987" descr=""/>
            <p:cNvSpPr/>
            <p:nvPr/>
          </p:nvSpPr>
          <p:spPr>
            <a:xfrm>
              <a:off x="5939014" y="2502866"/>
              <a:ext cx="635" cy="635"/>
            </a:xfrm>
            <a:custGeom>
              <a:avLst/>
              <a:gdLst/>
              <a:ahLst/>
              <a:cxnLst/>
              <a:rect l="l" t="t" r="r" b="b"/>
              <a:pathLst>
                <a:path w="635" h="635">
                  <a:moveTo>
                    <a:pt x="0" y="0"/>
                  </a:moveTo>
                  <a:lnTo>
                    <a:pt x="177" y="25"/>
                  </a:lnTo>
                  <a:lnTo>
                    <a:pt x="355" y="38"/>
                  </a:lnTo>
                  <a:lnTo>
                    <a:pt x="546" y="38"/>
                  </a:lnTo>
                </a:path>
              </a:pathLst>
            </a:custGeom>
            <a:ln w="3175">
              <a:solidFill>
                <a:srgbClr val="565658"/>
              </a:solidFill>
            </a:ln>
          </p:spPr>
          <p:txBody>
            <a:bodyPr wrap="square" lIns="0" tIns="0" rIns="0" bIns="0" rtlCol="0"/>
            <a:lstStyle/>
            <a:p/>
          </p:txBody>
        </p:sp>
        <p:sp>
          <p:nvSpPr>
            <p:cNvPr id="5988" name="object 5988" descr=""/>
            <p:cNvSpPr/>
            <p:nvPr/>
          </p:nvSpPr>
          <p:spPr>
            <a:xfrm>
              <a:off x="5936778" y="2510724"/>
              <a:ext cx="3175" cy="1905"/>
            </a:xfrm>
            <a:custGeom>
              <a:avLst/>
              <a:gdLst/>
              <a:ahLst/>
              <a:cxnLst/>
              <a:rect l="l" t="t" r="r" b="b"/>
              <a:pathLst>
                <a:path w="3175" h="1905">
                  <a:moveTo>
                    <a:pt x="2781" y="0"/>
                  </a:moveTo>
                  <a:lnTo>
                    <a:pt x="1701" y="0"/>
                  </a:lnTo>
                  <a:lnTo>
                    <a:pt x="698" y="469"/>
                  </a:lnTo>
                  <a:lnTo>
                    <a:pt x="0" y="1295"/>
                  </a:lnTo>
                </a:path>
              </a:pathLst>
            </a:custGeom>
            <a:ln w="3175">
              <a:solidFill>
                <a:srgbClr val="565658"/>
              </a:solidFill>
            </a:ln>
          </p:spPr>
          <p:txBody>
            <a:bodyPr wrap="square" lIns="0" tIns="0" rIns="0" bIns="0" rtlCol="0"/>
            <a:lstStyle/>
            <a:p/>
          </p:txBody>
        </p:sp>
        <p:sp>
          <p:nvSpPr>
            <p:cNvPr id="5989" name="object 5989" descr=""/>
            <p:cNvSpPr/>
            <p:nvPr/>
          </p:nvSpPr>
          <p:spPr>
            <a:xfrm>
              <a:off x="5720199" y="2504442"/>
              <a:ext cx="1905" cy="1270"/>
            </a:xfrm>
            <a:custGeom>
              <a:avLst/>
              <a:gdLst/>
              <a:ahLst/>
              <a:cxnLst/>
              <a:rect l="l" t="t" r="r" b="b"/>
              <a:pathLst>
                <a:path w="1904" h="1269">
                  <a:moveTo>
                    <a:pt x="0" y="0"/>
                  </a:moveTo>
                  <a:lnTo>
                    <a:pt x="368" y="647"/>
                  </a:lnTo>
                  <a:lnTo>
                    <a:pt x="1016" y="1092"/>
                  </a:lnTo>
                  <a:lnTo>
                    <a:pt x="1752" y="1219"/>
                  </a:lnTo>
                </a:path>
              </a:pathLst>
            </a:custGeom>
            <a:ln w="3175">
              <a:solidFill>
                <a:srgbClr val="565658"/>
              </a:solidFill>
            </a:ln>
          </p:spPr>
          <p:txBody>
            <a:bodyPr wrap="square" lIns="0" tIns="0" rIns="0" bIns="0" rtlCol="0"/>
            <a:lstStyle/>
            <a:p/>
          </p:txBody>
        </p:sp>
        <p:sp>
          <p:nvSpPr>
            <p:cNvPr id="5990" name="object 5990" descr=""/>
            <p:cNvSpPr/>
            <p:nvPr/>
          </p:nvSpPr>
          <p:spPr>
            <a:xfrm>
              <a:off x="5982548" y="2486716"/>
              <a:ext cx="3175" cy="3175"/>
            </a:xfrm>
            <a:custGeom>
              <a:avLst/>
              <a:gdLst/>
              <a:ahLst/>
              <a:cxnLst/>
              <a:rect l="l" t="t" r="r" b="b"/>
              <a:pathLst>
                <a:path w="3175" h="3175">
                  <a:moveTo>
                    <a:pt x="3073" y="3073"/>
                  </a:moveTo>
                  <a:lnTo>
                    <a:pt x="3073" y="1371"/>
                  </a:lnTo>
                  <a:lnTo>
                    <a:pt x="1701" y="0"/>
                  </a:lnTo>
                  <a:lnTo>
                    <a:pt x="0" y="0"/>
                  </a:lnTo>
                </a:path>
              </a:pathLst>
            </a:custGeom>
            <a:ln w="3175">
              <a:solidFill>
                <a:srgbClr val="565658"/>
              </a:solidFill>
            </a:ln>
          </p:spPr>
          <p:txBody>
            <a:bodyPr wrap="square" lIns="0" tIns="0" rIns="0" bIns="0" rtlCol="0"/>
            <a:lstStyle/>
            <a:p/>
          </p:txBody>
        </p:sp>
        <p:sp>
          <p:nvSpPr>
            <p:cNvPr id="5991" name="object 5991" descr=""/>
            <p:cNvSpPr/>
            <p:nvPr/>
          </p:nvSpPr>
          <p:spPr>
            <a:xfrm>
              <a:off x="5720195" y="2500709"/>
              <a:ext cx="1905" cy="1270"/>
            </a:xfrm>
            <a:custGeom>
              <a:avLst/>
              <a:gdLst/>
              <a:ahLst/>
              <a:cxnLst/>
              <a:rect l="l" t="t" r="r" b="b"/>
              <a:pathLst>
                <a:path w="1904" h="1269">
                  <a:moveTo>
                    <a:pt x="1752" y="0"/>
                  </a:moveTo>
                  <a:lnTo>
                    <a:pt x="1015" y="127"/>
                  </a:lnTo>
                  <a:lnTo>
                    <a:pt x="380" y="571"/>
                  </a:lnTo>
                  <a:lnTo>
                    <a:pt x="0" y="1219"/>
                  </a:lnTo>
                </a:path>
              </a:pathLst>
            </a:custGeom>
            <a:ln w="3175">
              <a:solidFill>
                <a:srgbClr val="565658"/>
              </a:solidFill>
            </a:ln>
          </p:spPr>
          <p:txBody>
            <a:bodyPr wrap="square" lIns="0" tIns="0" rIns="0" bIns="0" rtlCol="0"/>
            <a:lstStyle/>
            <a:p/>
          </p:txBody>
        </p:sp>
        <p:sp>
          <p:nvSpPr>
            <p:cNvPr id="5992" name="object 5992" descr=""/>
            <p:cNvSpPr/>
            <p:nvPr/>
          </p:nvSpPr>
          <p:spPr>
            <a:xfrm>
              <a:off x="5719754"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5993" name="object 5993" descr=""/>
            <p:cNvSpPr/>
            <p:nvPr/>
          </p:nvSpPr>
          <p:spPr>
            <a:xfrm>
              <a:off x="5982545" y="2523842"/>
              <a:ext cx="3175" cy="3175"/>
            </a:xfrm>
            <a:custGeom>
              <a:avLst/>
              <a:gdLst/>
              <a:ahLst/>
              <a:cxnLst/>
              <a:rect l="l" t="t" r="r" b="b"/>
              <a:pathLst>
                <a:path w="3175" h="3175">
                  <a:moveTo>
                    <a:pt x="0" y="3073"/>
                  </a:moveTo>
                  <a:lnTo>
                    <a:pt x="1701" y="3073"/>
                  </a:lnTo>
                  <a:lnTo>
                    <a:pt x="3073" y="1701"/>
                  </a:lnTo>
                  <a:lnTo>
                    <a:pt x="3073" y="0"/>
                  </a:lnTo>
                </a:path>
              </a:pathLst>
            </a:custGeom>
            <a:ln w="3175">
              <a:solidFill>
                <a:srgbClr val="565658"/>
              </a:solidFill>
            </a:ln>
          </p:spPr>
          <p:txBody>
            <a:bodyPr wrap="square" lIns="0" tIns="0" rIns="0" bIns="0" rtlCol="0"/>
            <a:lstStyle/>
            <a:p/>
          </p:txBody>
        </p:sp>
        <p:sp>
          <p:nvSpPr>
            <p:cNvPr id="5994" name="object 5994" descr=""/>
            <p:cNvSpPr/>
            <p:nvPr/>
          </p:nvSpPr>
          <p:spPr>
            <a:xfrm>
              <a:off x="5982545" y="2523840"/>
              <a:ext cx="3810" cy="3810"/>
            </a:xfrm>
            <a:custGeom>
              <a:avLst/>
              <a:gdLst/>
              <a:ahLst/>
              <a:cxnLst/>
              <a:rect l="l" t="t" r="r" b="b"/>
              <a:pathLst>
                <a:path w="3810" h="3810">
                  <a:moveTo>
                    <a:pt x="0" y="3632"/>
                  </a:moveTo>
                  <a:lnTo>
                    <a:pt x="2006" y="3632"/>
                  </a:lnTo>
                  <a:lnTo>
                    <a:pt x="3632" y="2006"/>
                  </a:lnTo>
                  <a:lnTo>
                    <a:pt x="3632" y="0"/>
                  </a:lnTo>
                </a:path>
              </a:pathLst>
            </a:custGeom>
            <a:ln w="3175">
              <a:solidFill>
                <a:srgbClr val="565658"/>
              </a:solidFill>
            </a:ln>
          </p:spPr>
          <p:txBody>
            <a:bodyPr wrap="square" lIns="0" tIns="0" rIns="0" bIns="0" rtlCol="0"/>
            <a:lstStyle/>
            <a:p/>
          </p:txBody>
        </p:sp>
        <p:sp>
          <p:nvSpPr>
            <p:cNvPr id="5995" name="object 5995" descr=""/>
            <p:cNvSpPr/>
            <p:nvPr/>
          </p:nvSpPr>
          <p:spPr>
            <a:xfrm>
              <a:off x="5982548" y="2486157"/>
              <a:ext cx="3810" cy="3810"/>
            </a:xfrm>
            <a:custGeom>
              <a:avLst/>
              <a:gdLst/>
              <a:ahLst/>
              <a:cxnLst/>
              <a:rect l="l" t="t" r="r" b="b"/>
              <a:pathLst>
                <a:path w="3810" h="3810">
                  <a:moveTo>
                    <a:pt x="3632" y="3632"/>
                  </a:moveTo>
                  <a:lnTo>
                    <a:pt x="3632" y="1625"/>
                  </a:lnTo>
                  <a:lnTo>
                    <a:pt x="2006" y="0"/>
                  </a:lnTo>
                  <a:lnTo>
                    <a:pt x="0" y="0"/>
                  </a:lnTo>
                </a:path>
              </a:pathLst>
            </a:custGeom>
            <a:ln w="3175">
              <a:solidFill>
                <a:srgbClr val="565658"/>
              </a:solidFill>
            </a:ln>
          </p:spPr>
          <p:txBody>
            <a:bodyPr wrap="square" lIns="0" tIns="0" rIns="0" bIns="0" rtlCol="0"/>
            <a:lstStyle/>
            <a:p/>
          </p:txBody>
        </p:sp>
        <p:sp>
          <p:nvSpPr>
            <p:cNvPr id="5996" name="object 5996" descr=""/>
            <p:cNvSpPr/>
            <p:nvPr/>
          </p:nvSpPr>
          <p:spPr>
            <a:xfrm>
              <a:off x="5594461" y="2444069"/>
              <a:ext cx="1270" cy="1270"/>
            </a:xfrm>
            <a:custGeom>
              <a:avLst/>
              <a:gdLst/>
              <a:ahLst/>
              <a:cxnLst/>
              <a:rect l="l" t="t" r="r" b="b"/>
              <a:pathLst>
                <a:path w="1270" h="1269">
                  <a:moveTo>
                    <a:pt x="660" y="977"/>
                  </a:moveTo>
                  <a:lnTo>
                    <a:pt x="508" y="609"/>
                  </a:lnTo>
                  <a:lnTo>
                    <a:pt x="292" y="279"/>
                  </a:lnTo>
                  <a:lnTo>
                    <a:pt x="0" y="0"/>
                  </a:lnTo>
                </a:path>
              </a:pathLst>
            </a:custGeom>
            <a:ln w="3175">
              <a:solidFill>
                <a:srgbClr val="565658"/>
              </a:solidFill>
            </a:ln>
          </p:spPr>
          <p:txBody>
            <a:bodyPr wrap="square" lIns="0" tIns="0" rIns="0" bIns="0" rtlCol="0"/>
            <a:lstStyle/>
            <a:p/>
          </p:txBody>
        </p:sp>
        <p:sp>
          <p:nvSpPr>
            <p:cNvPr id="5997" name="object 5997" descr=""/>
            <p:cNvSpPr/>
            <p:nvPr/>
          </p:nvSpPr>
          <p:spPr>
            <a:xfrm>
              <a:off x="5481587" y="2410358"/>
              <a:ext cx="676910" cy="144780"/>
            </a:xfrm>
            <a:custGeom>
              <a:avLst/>
              <a:gdLst/>
              <a:ahLst/>
              <a:cxnLst/>
              <a:rect l="l" t="t" r="r" b="b"/>
              <a:pathLst>
                <a:path w="676910" h="144780">
                  <a:moveTo>
                    <a:pt x="3111" y="1549"/>
                  </a:moveTo>
                  <a:lnTo>
                    <a:pt x="2667" y="444"/>
                  </a:lnTo>
                  <a:lnTo>
                    <a:pt x="1562" y="0"/>
                  </a:lnTo>
                  <a:lnTo>
                    <a:pt x="457" y="444"/>
                  </a:lnTo>
                  <a:lnTo>
                    <a:pt x="0" y="1549"/>
                  </a:lnTo>
                  <a:lnTo>
                    <a:pt x="457" y="2654"/>
                  </a:lnTo>
                  <a:lnTo>
                    <a:pt x="1562" y="3111"/>
                  </a:lnTo>
                  <a:lnTo>
                    <a:pt x="2667" y="2654"/>
                  </a:lnTo>
                  <a:lnTo>
                    <a:pt x="3111" y="1549"/>
                  </a:lnTo>
                  <a:close/>
                </a:path>
                <a:path w="676910" h="144780">
                  <a:moveTo>
                    <a:pt x="276669" y="142798"/>
                  </a:moveTo>
                  <a:lnTo>
                    <a:pt x="276225" y="141693"/>
                  </a:lnTo>
                  <a:lnTo>
                    <a:pt x="275120" y="141249"/>
                  </a:lnTo>
                  <a:lnTo>
                    <a:pt x="274015" y="141693"/>
                  </a:lnTo>
                  <a:lnTo>
                    <a:pt x="273558" y="142798"/>
                  </a:lnTo>
                  <a:lnTo>
                    <a:pt x="274015" y="143903"/>
                  </a:lnTo>
                  <a:lnTo>
                    <a:pt x="275120" y="144360"/>
                  </a:lnTo>
                  <a:lnTo>
                    <a:pt x="276225" y="143903"/>
                  </a:lnTo>
                  <a:lnTo>
                    <a:pt x="276669" y="142798"/>
                  </a:lnTo>
                  <a:close/>
                </a:path>
                <a:path w="676910" h="144780">
                  <a:moveTo>
                    <a:pt x="281139" y="142798"/>
                  </a:moveTo>
                  <a:lnTo>
                    <a:pt x="280682" y="141693"/>
                  </a:lnTo>
                  <a:lnTo>
                    <a:pt x="279590" y="141249"/>
                  </a:lnTo>
                  <a:lnTo>
                    <a:pt x="278485" y="141693"/>
                  </a:lnTo>
                  <a:lnTo>
                    <a:pt x="278028" y="142798"/>
                  </a:lnTo>
                  <a:lnTo>
                    <a:pt x="278485" y="143903"/>
                  </a:lnTo>
                  <a:lnTo>
                    <a:pt x="279590" y="144360"/>
                  </a:lnTo>
                  <a:lnTo>
                    <a:pt x="280682" y="143903"/>
                  </a:lnTo>
                  <a:lnTo>
                    <a:pt x="281139" y="142798"/>
                  </a:lnTo>
                  <a:close/>
                </a:path>
                <a:path w="676910" h="144780">
                  <a:moveTo>
                    <a:pt x="618363" y="50685"/>
                  </a:moveTo>
                  <a:lnTo>
                    <a:pt x="617905" y="49580"/>
                  </a:lnTo>
                  <a:lnTo>
                    <a:pt x="616800" y="49123"/>
                  </a:lnTo>
                  <a:lnTo>
                    <a:pt x="615708" y="49580"/>
                  </a:lnTo>
                  <a:lnTo>
                    <a:pt x="615251" y="50685"/>
                  </a:lnTo>
                  <a:lnTo>
                    <a:pt x="615708" y="51777"/>
                  </a:lnTo>
                  <a:lnTo>
                    <a:pt x="616800" y="52235"/>
                  </a:lnTo>
                  <a:lnTo>
                    <a:pt x="617905" y="51777"/>
                  </a:lnTo>
                  <a:lnTo>
                    <a:pt x="618363" y="50685"/>
                  </a:lnTo>
                  <a:close/>
                </a:path>
                <a:path w="676910" h="144780">
                  <a:moveTo>
                    <a:pt x="622820" y="50685"/>
                  </a:moveTo>
                  <a:lnTo>
                    <a:pt x="622363" y="49580"/>
                  </a:lnTo>
                  <a:lnTo>
                    <a:pt x="621271" y="49123"/>
                  </a:lnTo>
                  <a:lnTo>
                    <a:pt x="620166" y="49580"/>
                  </a:lnTo>
                  <a:lnTo>
                    <a:pt x="619709" y="50685"/>
                  </a:lnTo>
                  <a:lnTo>
                    <a:pt x="620166" y="51777"/>
                  </a:lnTo>
                  <a:lnTo>
                    <a:pt x="621271" y="52235"/>
                  </a:lnTo>
                  <a:lnTo>
                    <a:pt x="622363" y="51777"/>
                  </a:lnTo>
                  <a:lnTo>
                    <a:pt x="622820" y="50685"/>
                  </a:lnTo>
                  <a:close/>
                </a:path>
                <a:path w="676910" h="144780">
                  <a:moveTo>
                    <a:pt x="674738" y="142798"/>
                  </a:moveTo>
                  <a:lnTo>
                    <a:pt x="674281" y="141693"/>
                  </a:lnTo>
                  <a:lnTo>
                    <a:pt x="673188" y="141249"/>
                  </a:lnTo>
                  <a:lnTo>
                    <a:pt x="672084" y="141693"/>
                  </a:lnTo>
                  <a:lnTo>
                    <a:pt x="671626" y="142798"/>
                  </a:lnTo>
                  <a:lnTo>
                    <a:pt x="672084" y="143903"/>
                  </a:lnTo>
                  <a:lnTo>
                    <a:pt x="673188" y="144360"/>
                  </a:lnTo>
                  <a:lnTo>
                    <a:pt x="674281" y="143903"/>
                  </a:lnTo>
                  <a:lnTo>
                    <a:pt x="674738" y="142798"/>
                  </a:lnTo>
                  <a:close/>
                </a:path>
                <a:path w="676910" h="144780">
                  <a:moveTo>
                    <a:pt x="676427" y="55702"/>
                  </a:moveTo>
                  <a:lnTo>
                    <a:pt x="675970" y="54610"/>
                  </a:lnTo>
                  <a:lnTo>
                    <a:pt x="674878" y="54152"/>
                  </a:lnTo>
                  <a:lnTo>
                    <a:pt x="673773" y="54610"/>
                  </a:lnTo>
                  <a:lnTo>
                    <a:pt x="673315" y="55702"/>
                  </a:lnTo>
                  <a:lnTo>
                    <a:pt x="673773" y="56807"/>
                  </a:lnTo>
                  <a:lnTo>
                    <a:pt x="674878" y="57264"/>
                  </a:lnTo>
                  <a:lnTo>
                    <a:pt x="675970" y="56807"/>
                  </a:lnTo>
                  <a:lnTo>
                    <a:pt x="676427" y="55702"/>
                  </a:lnTo>
                  <a:close/>
                </a:path>
              </a:pathLst>
            </a:custGeom>
            <a:solidFill>
              <a:srgbClr val="565658"/>
            </a:solidFill>
          </p:spPr>
          <p:txBody>
            <a:bodyPr wrap="square" lIns="0" tIns="0" rIns="0" bIns="0" rtlCol="0"/>
            <a:lstStyle/>
            <a:p/>
          </p:txBody>
        </p:sp>
        <p:sp>
          <p:nvSpPr>
            <p:cNvPr id="5998" name="object 5998" descr=""/>
            <p:cNvSpPr/>
            <p:nvPr/>
          </p:nvSpPr>
          <p:spPr>
            <a:xfrm>
              <a:off x="5975441" y="2494293"/>
              <a:ext cx="635" cy="635"/>
            </a:xfrm>
            <a:custGeom>
              <a:avLst/>
              <a:gdLst/>
              <a:ahLst/>
              <a:cxnLst/>
              <a:rect l="l" t="t" r="r" b="b"/>
              <a:pathLst>
                <a:path w="635" h="635">
                  <a:moveTo>
                    <a:pt x="469" y="431"/>
                  </a:moveTo>
                  <a:lnTo>
                    <a:pt x="317" y="279"/>
                  </a:lnTo>
                  <a:lnTo>
                    <a:pt x="165" y="139"/>
                  </a:lnTo>
                  <a:lnTo>
                    <a:pt x="0" y="0"/>
                  </a:lnTo>
                </a:path>
              </a:pathLst>
            </a:custGeom>
            <a:ln w="3175">
              <a:solidFill>
                <a:srgbClr val="565658"/>
              </a:solidFill>
            </a:ln>
          </p:spPr>
          <p:txBody>
            <a:bodyPr wrap="square" lIns="0" tIns="0" rIns="0" bIns="0" rtlCol="0"/>
            <a:lstStyle/>
            <a:p/>
          </p:txBody>
        </p:sp>
        <p:sp>
          <p:nvSpPr>
            <p:cNvPr id="5999" name="object 5999" descr=""/>
            <p:cNvSpPr/>
            <p:nvPr/>
          </p:nvSpPr>
          <p:spPr>
            <a:xfrm>
              <a:off x="5974311" y="2493564"/>
              <a:ext cx="635" cy="635"/>
            </a:xfrm>
            <a:custGeom>
              <a:avLst/>
              <a:gdLst/>
              <a:ahLst/>
              <a:cxnLst/>
              <a:rect l="l" t="t" r="r" b="b"/>
              <a:pathLst>
                <a:path w="635" h="635">
                  <a:moveTo>
                    <a:pt x="546" y="317"/>
                  </a:moveTo>
                  <a:lnTo>
                    <a:pt x="368" y="203"/>
                  </a:lnTo>
                  <a:lnTo>
                    <a:pt x="190" y="88"/>
                  </a:lnTo>
                  <a:lnTo>
                    <a:pt x="0" y="0"/>
                  </a:lnTo>
                </a:path>
              </a:pathLst>
            </a:custGeom>
            <a:ln w="3175">
              <a:solidFill>
                <a:srgbClr val="565658"/>
              </a:solidFill>
            </a:ln>
          </p:spPr>
          <p:txBody>
            <a:bodyPr wrap="square" lIns="0" tIns="0" rIns="0" bIns="0" rtlCol="0"/>
            <a:lstStyle/>
            <a:p/>
          </p:txBody>
        </p:sp>
        <p:sp>
          <p:nvSpPr>
            <p:cNvPr id="6000" name="object 6000" descr=""/>
            <p:cNvSpPr/>
            <p:nvPr/>
          </p:nvSpPr>
          <p:spPr>
            <a:xfrm>
              <a:off x="5966001" y="2502786"/>
              <a:ext cx="635" cy="635"/>
            </a:xfrm>
            <a:custGeom>
              <a:avLst/>
              <a:gdLst/>
              <a:ahLst/>
              <a:cxnLst/>
              <a:rect l="l" t="t" r="r" b="b"/>
              <a:pathLst>
                <a:path w="635" h="635">
                  <a:moveTo>
                    <a:pt x="0" y="0"/>
                  </a:moveTo>
                  <a:lnTo>
                    <a:pt x="127" y="177"/>
                  </a:lnTo>
                  <a:lnTo>
                    <a:pt x="254" y="355"/>
                  </a:lnTo>
                  <a:lnTo>
                    <a:pt x="381" y="520"/>
                  </a:lnTo>
                </a:path>
              </a:pathLst>
            </a:custGeom>
            <a:ln w="3175">
              <a:solidFill>
                <a:srgbClr val="565658"/>
              </a:solidFill>
            </a:ln>
          </p:spPr>
          <p:txBody>
            <a:bodyPr wrap="square" lIns="0" tIns="0" rIns="0" bIns="0" rtlCol="0"/>
            <a:lstStyle/>
            <a:p/>
          </p:txBody>
        </p:sp>
        <p:sp>
          <p:nvSpPr>
            <p:cNvPr id="6001" name="object 6001" descr=""/>
            <p:cNvSpPr/>
            <p:nvPr/>
          </p:nvSpPr>
          <p:spPr>
            <a:xfrm>
              <a:off x="5969158" y="2492722"/>
              <a:ext cx="4445" cy="635"/>
            </a:xfrm>
            <a:custGeom>
              <a:avLst/>
              <a:gdLst/>
              <a:ahLst/>
              <a:cxnLst/>
              <a:rect l="l" t="t" r="r" b="b"/>
              <a:pathLst>
                <a:path w="4445" h="635">
                  <a:moveTo>
                    <a:pt x="4445" y="533"/>
                  </a:moveTo>
                  <a:lnTo>
                    <a:pt x="3009" y="0"/>
                  </a:lnTo>
                  <a:lnTo>
                    <a:pt x="1435" y="0"/>
                  </a:lnTo>
                  <a:lnTo>
                    <a:pt x="0" y="533"/>
                  </a:lnTo>
                </a:path>
              </a:pathLst>
            </a:custGeom>
            <a:ln w="3175">
              <a:solidFill>
                <a:srgbClr val="565658"/>
              </a:solidFill>
            </a:ln>
          </p:spPr>
          <p:txBody>
            <a:bodyPr wrap="square" lIns="0" tIns="0" rIns="0" bIns="0" rtlCol="0"/>
            <a:lstStyle/>
            <a:p/>
          </p:txBody>
        </p:sp>
        <p:sp>
          <p:nvSpPr>
            <p:cNvPr id="6002" name="object 6002" descr=""/>
            <p:cNvSpPr/>
            <p:nvPr/>
          </p:nvSpPr>
          <p:spPr>
            <a:xfrm>
              <a:off x="5965046" y="2500293"/>
              <a:ext cx="635" cy="635"/>
            </a:xfrm>
            <a:custGeom>
              <a:avLst/>
              <a:gdLst/>
              <a:ahLst/>
              <a:cxnLst/>
              <a:rect l="l" t="t" r="r" b="b"/>
              <a:pathLst>
                <a:path w="635" h="635">
                  <a:moveTo>
                    <a:pt x="0" y="0"/>
                  </a:moveTo>
                  <a:lnTo>
                    <a:pt x="38" y="215"/>
                  </a:lnTo>
                  <a:lnTo>
                    <a:pt x="76" y="431"/>
                  </a:lnTo>
                  <a:lnTo>
                    <a:pt x="127" y="635"/>
                  </a:lnTo>
                </a:path>
              </a:pathLst>
            </a:custGeom>
            <a:ln w="3175">
              <a:solidFill>
                <a:srgbClr val="565658"/>
              </a:solidFill>
            </a:ln>
          </p:spPr>
          <p:txBody>
            <a:bodyPr wrap="square" lIns="0" tIns="0" rIns="0" bIns="0" rtlCol="0"/>
            <a:lstStyle/>
            <a:p/>
          </p:txBody>
        </p:sp>
        <p:sp>
          <p:nvSpPr>
            <p:cNvPr id="6003" name="object 6003" descr=""/>
            <p:cNvSpPr/>
            <p:nvPr/>
          </p:nvSpPr>
          <p:spPr>
            <a:xfrm>
              <a:off x="5976386" y="2495246"/>
              <a:ext cx="635" cy="635"/>
            </a:xfrm>
            <a:custGeom>
              <a:avLst/>
              <a:gdLst/>
              <a:ahLst/>
              <a:cxnLst/>
              <a:rect l="l" t="t" r="r" b="b"/>
              <a:pathLst>
                <a:path w="635" h="635">
                  <a:moveTo>
                    <a:pt x="368" y="520"/>
                  </a:moveTo>
                  <a:lnTo>
                    <a:pt x="253" y="342"/>
                  </a:lnTo>
                  <a:lnTo>
                    <a:pt x="126" y="165"/>
                  </a:lnTo>
                  <a:lnTo>
                    <a:pt x="0" y="0"/>
                  </a:lnTo>
                </a:path>
              </a:pathLst>
            </a:custGeom>
            <a:ln w="3175">
              <a:solidFill>
                <a:srgbClr val="565658"/>
              </a:solidFill>
            </a:ln>
          </p:spPr>
          <p:txBody>
            <a:bodyPr wrap="square" lIns="0" tIns="0" rIns="0" bIns="0" rtlCol="0"/>
            <a:lstStyle/>
            <a:p/>
          </p:txBody>
        </p:sp>
        <p:sp>
          <p:nvSpPr>
            <p:cNvPr id="6004" name="object 6004" descr=""/>
            <p:cNvSpPr/>
            <p:nvPr/>
          </p:nvSpPr>
          <p:spPr>
            <a:xfrm>
              <a:off x="5965386" y="2496374"/>
              <a:ext cx="635" cy="635"/>
            </a:xfrm>
            <a:custGeom>
              <a:avLst/>
              <a:gdLst/>
              <a:ahLst/>
              <a:cxnLst/>
              <a:rect l="l" t="t" r="r" b="b"/>
              <a:pathLst>
                <a:path w="635" h="635">
                  <a:moveTo>
                    <a:pt x="266" y="0"/>
                  </a:moveTo>
                  <a:lnTo>
                    <a:pt x="165" y="203"/>
                  </a:lnTo>
                  <a:lnTo>
                    <a:pt x="76" y="393"/>
                  </a:lnTo>
                  <a:lnTo>
                    <a:pt x="0" y="584"/>
                  </a:lnTo>
                </a:path>
              </a:pathLst>
            </a:custGeom>
            <a:ln w="3175">
              <a:solidFill>
                <a:srgbClr val="565658"/>
              </a:solidFill>
            </a:ln>
          </p:spPr>
          <p:txBody>
            <a:bodyPr wrap="square" lIns="0" tIns="0" rIns="0" bIns="0" rtlCol="0"/>
            <a:lstStyle/>
            <a:p/>
          </p:txBody>
        </p:sp>
        <p:sp>
          <p:nvSpPr>
            <p:cNvPr id="6005" name="object 6005" descr=""/>
            <p:cNvSpPr/>
            <p:nvPr/>
          </p:nvSpPr>
          <p:spPr>
            <a:xfrm>
              <a:off x="5964958" y="2498953"/>
              <a:ext cx="635" cy="1270"/>
            </a:xfrm>
            <a:custGeom>
              <a:avLst/>
              <a:gdLst/>
              <a:ahLst/>
              <a:cxnLst/>
              <a:rect l="l" t="t" r="r" b="b"/>
              <a:pathLst>
                <a:path w="635" h="1269">
                  <a:moveTo>
                    <a:pt x="12" y="0"/>
                  </a:moveTo>
                  <a:lnTo>
                    <a:pt x="0" y="215"/>
                  </a:lnTo>
                  <a:lnTo>
                    <a:pt x="0" y="431"/>
                  </a:lnTo>
                  <a:lnTo>
                    <a:pt x="12" y="647"/>
                  </a:lnTo>
                </a:path>
              </a:pathLst>
            </a:custGeom>
            <a:ln w="3175">
              <a:solidFill>
                <a:srgbClr val="565658"/>
              </a:solidFill>
            </a:ln>
          </p:spPr>
          <p:txBody>
            <a:bodyPr wrap="square" lIns="0" tIns="0" rIns="0" bIns="0" rtlCol="0"/>
            <a:lstStyle/>
            <a:p/>
          </p:txBody>
        </p:sp>
        <p:sp>
          <p:nvSpPr>
            <p:cNvPr id="6006" name="object 6006" descr=""/>
            <p:cNvSpPr/>
            <p:nvPr/>
          </p:nvSpPr>
          <p:spPr>
            <a:xfrm>
              <a:off x="5966005" y="2495251"/>
              <a:ext cx="635" cy="635"/>
            </a:xfrm>
            <a:custGeom>
              <a:avLst/>
              <a:gdLst/>
              <a:ahLst/>
              <a:cxnLst/>
              <a:rect l="l" t="t" r="r" b="b"/>
              <a:pathLst>
                <a:path w="635" h="635">
                  <a:moveTo>
                    <a:pt x="380" y="0"/>
                  </a:moveTo>
                  <a:lnTo>
                    <a:pt x="241" y="165"/>
                  </a:lnTo>
                  <a:lnTo>
                    <a:pt x="114" y="342"/>
                  </a:lnTo>
                  <a:lnTo>
                    <a:pt x="0" y="520"/>
                  </a:lnTo>
                </a:path>
              </a:pathLst>
            </a:custGeom>
            <a:ln w="3175">
              <a:solidFill>
                <a:srgbClr val="565658"/>
              </a:solidFill>
            </a:ln>
          </p:spPr>
          <p:txBody>
            <a:bodyPr wrap="square" lIns="0" tIns="0" rIns="0" bIns="0" rtlCol="0"/>
            <a:lstStyle/>
            <a:p/>
          </p:txBody>
        </p:sp>
        <p:sp>
          <p:nvSpPr>
            <p:cNvPr id="6007" name="object 6007" descr=""/>
            <p:cNvSpPr/>
            <p:nvPr/>
          </p:nvSpPr>
          <p:spPr>
            <a:xfrm>
              <a:off x="5965393" y="2501590"/>
              <a:ext cx="635" cy="635"/>
            </a:xfrm>
            <a:custGeom>
              <a:avLst/>
              <a:gdLst/>
              <a:ahLst/>
              <a:cxnLst/>
              <a:rect l="l" t="t" r="r" b="b"/>
              <a:pathLst>
                <a:path w="635" h="635">
                  <a:moveTo>
                    <a:pt x="0" y="0"/>
                  </a:moveTo>
                  <a:lnTo>
                    <a:pt x="76" y="203"/>
                  </a:lnTo>
                  <a:lnTo>
                    <a:pt x="165" y="393"/>
                  </a:lnTo>
                  <a:lnTo>
                    <a:pt x="266" y="584"/>
                  </a:lnTo>
                </a:path>
              </a:pathLst>
            </a:custGeom>
            <a:ln w="3175">
              <a:solidFill>
                <a:srgbClr val="565658"/>
              </a:solidFill>
            </a:ln>
          </p:spPr>
          <p:txBody>
            <a:bodyPr wrap="square" lIns="0" tIns="0" rIns="0" bIns="0" rtlCol="0"/>
            <a:lstStyle/>
            <a:p/>
          </p:txBody>
        </p:sp>
        <p:sp>
          <p:nvSpPr>
            <p:cNvPr id="6008" name="object 6008" descr=""/>
            <p:cNvSpPr/>
            <p:nvPr/>
          </p:nvSpPr>
          <p:spPr>
            <a:xfrm>
              <a:off x="5977796" y="2498951"/>
              <a:ext cx="635" cy="1270"/>
            </a:xfrm>
            <a:custGeom>
              <a:avLst/>
              <a:gdLst/>
              <a:ahLst/>
              <a:cxnLst/>
              <a:rect l="l" t="t" r="r" b="b"/>
              <a:pathLst>
                <a:path w="635" h="1269">
                  <a:moveTo>
                    <a:pt x="0" y="647"/>
                  </a:moveTo>
                  <a:lnTo>
                    <a:pt x="12" y="431"/>
                  </a:lnTo>
                  <a:lnTo>
                    <a:pt x="12" y="215"/>
                  </a:lnTo>
                  <a:lnTo>
                    <a:pt x="0" y="0"/>
                  </a:lnTo>
                </a:path>
              </a:pathLst>
            </a:custGeom>
            <a:ln w="3175">
              <a:solidFill>
                <a:srgbClr val="565658"/>
              </a:solidFill>
            </a:ln>
          </p:spPr>
          <p:txBody>
            <a:bodyPr wrap="square" lIns="0" tIns="0" rIns="0" bIns="0" rtlCol="0"/>
            <a:lstStyle/>
            <a:p/>
          </p:txBody>
        </p:sp>
        <p:sp>
          <p:nvSpPr>
            <p:cNvPr id="6009" name="object 6009" descr=""/>
            <p:cNvSpPr/>
            <p:nvPr/>
          </p:nvSpPr>
          <p:spPr>
            <a:xfrm>
              <a:off x="5967899" y="2493565"/>
              <a:ext cx="635" cy="635"/>
            </a:xfrm>
            <a:custGeom>
              <a:avLst/>
              <a:gdLst/>
              <a:ahLst/>
              <a:cxnLst/>
              <a:rect l="l" t="t" r="r" b="b"/>
              <a:pathLst>
                <a:path w="635" h="635">
                  <a:moveTo>
                    <a:pt x="546" y="0"/>
                  </a:moveTo>
                  <a:lnTo>
                    <a:pt x="355" y="101"/>
                  </a:lnTo>
                  <a:lnTo>
                    <a:pt x="177" y="203"/>
                  </a:lnTo>
                  <a:lnTo>
                    <a:pt x="0" y="317"/>
                  </a:lnTo>
                </a:path>
              </a:pathLst>
            </a:custGeom>
            <a:ln w="3175">
              <a:solidFill>
                <a:srgbClr val="565658"/>
              </a:solidFill>
            </a:ln>
          </p:spPr>
          <p:txBody>
            <a:bodyPr wrap="square" lIns="0" tIns="0" rIns="0" bIns="0" rtlCol="0"/>
            <a:lstStyle/>
            <a:p/>
          </p:txBody>
        </p:sp>
        <p:sp>
          <p:nvSpPr>
            <p:cNvPr id="6010" name="object 6010" descr=""/>
            <p:cNvSpPr/>
            <p:nvPr/>
          </p:nvSpPr>
          <p:spPr>
            <a:xfrm>
              <a:off x="5966858" y="2494303"/>
              <a:ext cx="635" cy="635"/>
            </a:xfrm>
            <a:custGeom>
              <a:avLst/>
              <a:gdLst/>
              <a:ahLst/>
              <a:cxnLst/>
              <a:rect l="l" t="t" r="r" b="b"/>
              <a:pathLst>
                <a:path w="635" h="635">
                  <a:moveTo>
                    <a:pt x="469" y="0"/>
                  </a:moveTo>
                  <a:lnTo>
                    <a:pt x="292" y="127"/>
                  </a:lnTo>
                  <a:lnTo>
                    <a:pt x="152" y="266"/>
                  </a:lnTo>
                  <a:lnTo>
                    <a:pt x="0" y="431"/>
                  </a:lnTo>
                </a:path>
              </a:pathLst>
            </a:custGeom>
            <a:ln w="3175">
              <a:solidFill>
                <a:srgbClr val="565658"/>
              </a:solidFill>
            </a:ln>
          </p:spPr>
          <p:txBody>
            <a:bodyPr wrap="square" lIns="0" tIns="0" rIns="0" bIns="0" rtlCol="0"/>
            <a:lstStyle/>
            <a:p/>
          </p:txBody>
        </p:sp>
        <p:sp>
          <p:nvSpPr>
            <p:cNvPr id="6011" name="object 6011" descr=""/>
            <p:cNvSpPr/>
            <p:nvPr/>
          </p:nvSpPr>
          <p:spPr>
            <a:xfrm>
              <a:off x="5965044" y="2497633"/>
              <a:ext cx="635" cy="635"/>
            </a:xfrm>
            <a:custGeom>
              <a:avLst/>
              <a:gdLst/>
              <a:ahLst/>
              <a:cxnLst/>
              <a:rect l="l" t="t" r="r" b="b"/>
              <a:pathLst>
                <a:path w="635" h="635">
                  <a:moveTo>
                    <a:pt x="126" y="0"/>
                  </a:moveTo>
                  <a:lnTo>
                    <a:pt x="76" y="203"/>
                  </a:lnTo>
                  <a:lnTo>
                    <a:pt x="38" y="419"/>
                  </a:lnTo>
                  <a:lnTo>
                    <a:pt x="0" y="622"/>
                  </a:lnTo>
                </a:path>
              </a:pathLst>
            </a:custGeom>
            <a:ln w="3175">
              <a:solidFill>
                <a:srgbClr val="565658"/>
              </a:solidFill>
            </a:ln>
          </p:spPr>
          <p:txBody>
            <a:bodyPr wrap="square" lIns="0" tIns="0" rIns="0" bIns="0" rtlCol="0"/>
            <a:lstStyle/>
            <a:p/>
          </p:txBody>
        </p:sp>
        <p:sp>
          <p:nvSpPr>
            <p:cNvPr id="6012" name="object 6012" descr=""/>
            <p:cNvSpPr/>
            <p:nvPr/>
          </p:nvSpPr>
          <p:spPr>
            <a:xfrm>
              <a:off x="5974311" y="2493564"/>
              <a:ext cx="635" cy="635"/>
            </a:xfrm>
            <a:custGeom>
              <a:avLst/>
              <a:gdLst/>
              <a:ahLst/>
              <a:cxnLst/>
              <a:rect l="l" t="t" r="r" b="b"/>
              <a:pathLst>
                <a:path w="635" h="635">
                  <a:moveTo>
                    <a:pt x="546" y="317"/>
                  </a:moveTo>
                  <a:lnTo>
                    <a:pt x="368" y="203"/>
                  </a:lnTo>
                  <a:lnTo>
                    <a:pt x="190" y="88"/>
                  </a:lnTo>
                  <a:lnTo>
                    <a:pt x="0" y="0"/>
                  </a:lnTo>
                </a:path>
              </a:pathLst>
            </a:custGeom>
            <a:ln w="3175">
              <a:solidFill>
                <a:srgbClr val="565658"/>
              </a:solidFill>
            </a:ln>
          </p:spPr>
          <p:txBody>
            <a:bodyPr wrap="square" lIns="0" tIns="0" rIns="0" bIns="0" rtlCol="0"/>
            <a:lstStyle/>
            <a:p/>
          </p:txBody>
        </p:sp>
        <p:sp>
          <p:nvSpPr>
            <p:cNvPr id="6013" name="object 6013" descr=""/>
            <p:cNvSpPr/>
            <p:nvPr/>
          </p:nvSpPr>
          <p:spPr>
            <a:xfrm>
              <a:off x="5981717" y="2489063"/>
              <a:ext cx="635" cy="1270"/>
            </a:xfrm>
            <a:custGeom>
              <a:avLst/>
              <a:gdLst/>
              <a:ahLst/>
              <a:cxnLst/>
              <a:rect l="l" t="t" r="r" b="b"/>
              <a:pathLst>
                <a:path w="635" h="1269">
                  <a:moveTo>
                    <a:pt x="406" y="0"/>
                  </a:moveTo>
                  <a:lnTo>
                    <a:pt x="139" y="152"/>
                  </a:lnTo>
                  <a:lnTo>
                    <a:pt x="0" y="431"/>
                  </a:lnTo>
                  <a:lnTo>
                    <a:pt x="0" y="723"/>
                  </a:lnTo>
                </a:path>
              </a:pathLst>
            </a:custGeom>
            <a:ln w="3175">
              <a:solidFill>
                <a:srgbClr val="565658"/>
              </a:solidFill>
            </a:ln>
          </p:spPr>
          <p:txBody>
            <a:bodyPr wrap="square" lIns="0" tIns="0" rIns="0" bIns="0" rtlCol="0"/>
            <a:lstStyle/>
            <a:p/>
          </p:txBody>
        </p:sp>
        <p:sp>
          <p:nvSpPr>
            <p:cNvPr id="6014" name="object 6014" descr=""/>
            <p:cNvSpPr/>
            <p:nvPr/>
          </p:nvSpPr>
          <p:spPr>
            <a:xfrm>
              <a:off x="5724553" y="2501928"/>
              <a:ext cx="635" cy="2540"/>
            </a:xfrm>
            <a:custGeom>
              <a:avLst/>
              <a:gdLst/>
              <a:ahLst/>
              <a:cxnLst/>
              <a:rect l="l" t="t" r="r" b="b"/>
              <a:pathLst>
                <a:path w="635" h="2539">
                  <a:moveTo>
                    <a:pt x="0" y="2514"/>
                  </a:moveTo>
                  <a:lnTo>
                    <a:pt x="444" y="1739"/>
                  </a:lnTo>
                  <a:lnTo>
                    <a:pt x="444" y="774"/>
                  </a:lnTo>
                  <a:lnTo>
                    <a:pt x="0" y="0"/>
                  </a:lnTo>
                </a:path>
              </a:pathLst>
            </a:custGeom>
            <a:ln w="3175">
              <a:solidFill>
                <a:srgbClr val="565658"/>
              </a:solidFill>
            </a:ln>
          </p:spPr>
          <p:txBody>
            <a:bodyPr wrap="square" lIns="0" tIns="0" rIns="0" bIns="0" rtlCol="0"/>
            <a:lstStyle/>
            <a:p/>
          </p:txBody>
        </p:sp>
        <p:sp>
          <p:nvSpPr>
            <p:cNvPr id="6015" name="object 6015" descr=""/>
            <p:cNvSpPr/>
            <p:nvPr/>
          </p:nvSpPr>
          <p:spPr>
            <a:xfrm>
              <a:off x="5971368" y="2492861"/>
              <a:ext cx="2540" cy="635"/>
            </a:xfrm>
            <a:custGeom>
              <a:avLst/>
              <a:gdLst/>
              <a:ahLst/>
              <a:cxnLst/>
              <a:rect l="l" t="t" r="r" b="b"/>
              <a:pathLst>
                <a:path w="2539" h="635">
                  <a:moveTo>
                    <a:pt x="2235" y="393"/>
                  </a:moveTo>
                  <a:lnTo>
                    <a:pt x="1511" y="126"/>
                  </a:lnTo>
                  <a:lnTo>
                    <a:pt x="774" y="0"/>
                  </a:lnTo>
                  <a:lnTo>
                    <a:pt x="0" y="0"/>
                  </a:lnTo>
                </a:path>
              </a:pathLst>
            </a:custGeom>
            <a:ln w="3175">
              <a:solidFill>
                <a:srgbClr val="565658"/>
              </a:solidFill>
            </a:ln>
          </p:spPr>
          <p:txBody>
            <a:bodyPr wrap="square" lIns="0" tIns="0" rIns="0" bIns="0" rtlCol="0"/>
            <a:lstStyle/>
            <a:p/>
          </p:txBody>
        </p:sp>
        <p:sp>
          <p:nvSpPr>
            <p:cNvPr id="6016" name="object 6016" descr=""/>
            <p:cNvSpPr/>
            <p:nvPr/>
          </p:nvSpPr>
          <p:spPr>
            <a:xfrm>
              <a:off x="5977581" y="2497625"/>
              <a:ext cx="635" cy="635"/>
            </a:xfrm>
            <a:custGeom>
              <a:avLst/>
              <a:gdLst/>
              <a:ahLst/>
              <a:cxnLst/>
              <a:rect l="l" t="t" r="r" b="b"/>
              <a:pathLst>
                <a:path w="635" h="635">
                  <a:moveTo>
                    <a:pt x="139" y="634"/>
                  </a:moveTo>
                  <a:lnTo>
                    <a:pt x="101" y="419"/>
                  </a:lnTo>
                  <a:lnTo>
                    <a:pt x="63" y="215"/>
                  </a:lnTo>
                  <a:lnTo>
                    <a:pt x="0" y="0"/>
                  </a:lnTo>
                </a:path>
              </a:pathLst>
            </a:custGeom>
            <a:ln w="3175">
              <a:solidFill>
                <a:srgbClr val="565658"/>
              </a:solidFill>
            </a:ln>
          </p:spPr>
          <p:txBody>
            <a:bodyPr wrap="square" lIns="0" tIns="0" rIns="0" bIns="0" rtlCol="0"/>
            <a:lstStyle/>
            <a:p/>
          </p:txBody>
        </p:sp>
        <p:sp>
          <p:nvSpPr>
            <p:cNvPr id="6017" name="object 6017" descr=""/>
            <p:cNvSpPr/>
            <p:nvPr/>
          </p:nvSpPr>
          <p:spPr>
            <a:xfrm>
              <a:off x="5982142" y="2488917"/>
              <a:ext cx="1270" cy="635"/>
            </a:xfrm>
            <a:custGeom>
              <a:avLst/>
              <a:gdLst/>
              <a:ahLst/>
              <a:cxnLst/>
              <a:rect l="l" t="t" r="r" b="b"/>
              <a:pathLst>
                <a:path w="1270" h="635">
                  <a:moveTo>
                    <a:pt x="825" y="139"/>
                  </a:moveTo>
                  <a:lnTo>
                    <a:pt x="558" y="0"/>
                  </a:lnTo>
                  <a:lnTo>
                    <a:pt x="241" y="0"/>
                  </a:lnTo>
                  <a:lnTo>
                    <a:pt x="0" y="139"/>
                  </a:lnTo>
                </a:path>
              </a:pathLst>
            </a:custGeom>
            <a:ln w="3175">
              <a:solidFill>
                <a:srgbClr val="565658"/>
              </a:solidFill>
            </a:ln>
          </p:spPr>
          <p:txBody>
            <a:bodyPr wrap="square" lIns="0" tIns="0" rIns="0" bIns="0" rtlCol="0"/>
            <a:lstStyle/>
            <a:p/>
          </p:txBody>
        </p:sp>
        <p:sp>
          <p:nvSpPr>
            <p:cNvPr id="6018" name="object 6018" descr=""/>
            <p:cNvSpPr/>
            <p:nvPr/>
          </p:nvSpPr>
          <p:spPr>
            <a:xfrm>
              <a:off x="5981343" y="2490484"/>
              <a:ext cx="1270" cy="1270"/>
            </a:xfrm>
            <a:custGeom>
              <a:avLst/>
              <a:gdLst/>
              <a:ahLst/>
              <a:cxnLst/>
              <a:rect l="l" t="t" r="r" b="b"/>
              <a:pathLst>
                <a:path w="1270" h="1269">
                  <a:moveTo>
                    <a:pt x="0" y="0"/>
                  </a:moveTo>
                  <a:lnTo>
                    <a:pt x="254" y="431"/>
                  </a:lnTo>
                  <a:lnTo>
                    <a:pt x="711" y="698"/>
                  </a:lnTo>
                  <a:lnTo>
                    <a:pt x="1193" y="698"/>
                  </a:lnTo>
                </a:path>
              </a:pathLst>
            </a:custGeom>
            <a:ln w="3175">
              <a:solidFill>
                <a:srgbClr val="565658"/>
              </a:solidFill>
            </a:ln>
          </p:spPr>
          <p:txBody>
            <a:bodyPr wrap="square" lIns="0" tIns="0" rIns="0" bIns="0" rtlCol="0"/>
            <a:lstStyle/>
            <a:p/>
          </p:txBody>
        </p:sp>
        <p:sp>
          <p:nvSpPr>
            <p:cNvPr id="6019" name="object 6019" descr=""/>
            <p:cNvSpPr/>
            <p:nvPr/>
          </p:nvSpPr>
          <p:spPr>
            <a:xfrm>
              <a:off x="5976382" y="2502786"/>
              <a:ext cx="635" cy="635"/>
            </a:xfrm>
            <a:custGeom>
              <a:avLst/>
              <a:gdLst/>
              <a:ahLst/>
              <a:cxnLst/>
              <a:rect l="l" t="t" r="r" b="b"/>
              <a:pathLst>
                <a:path w="635" h="635">
                  <a:moveTo>
                    <a:pt x="0" y="520"/>
                  </a:moveTo>
                  <a:lnTo>
                    <a:pt x="139" y="355"/>
                  </a:lnTo>
                  <a:lnTo>
                    <a:pt x="266" y="190"/>
                  </a:lnTo>
                  <a:lnTo>
                    <a:pt x="368" y="0"/>
                  </a:lnTo>
                </a:path>
              </a:pathLst>
            </a:custGeom>
            <a:ln w="3175">
              <a:solidFill>
                <a:srgbClr val="565658"/>
              </a:solidFill>
            </a:ln>
          </p:spPr>
          <p:txBody>
            <a:bodyPr wrap="square" lIns="0" tIns="0" rIns="0" bIns="0" rtlCol="0"/>
            <a:lstStyle/>
            <a:p/>
          </p:txBody>
        </p:sp>
        <p:sp>
          <p:nvSpPr>
            <p:cNvPr id="6020" name="object 6020" descr=""/>
            <p:cNvSpPr/>
            <p:nvPr/>
          </p:nvSpPr>
          <p:spPr>
            <a:xfrm>
              <a:off x="5982970" y="2489065"/>
              <a:ext cx="635" cy="1270"/>
            </a:xfrm>
            <a:custGeom>
              <a:avLst/>
              <a:gdLst/>
              <a:ahLst/>
              <a:cxnLst/>
              <a:rect l="l" t="t" r="r" b="b"/>
              <a:pathLst>
                <a:path w="635" h="1269">
                  <a:moveTo>
                    <a:pt x="419" y="723"/>
                  </a:moveTo>
                  <a:lnTo>
                    <a:pt x="419" y="419"/>
                  </a:lnTo>
                  <a:lnTo>
                    <a:pt x="254" y="152"/>
                  </a:lnTo>
                  <a:lnTo>
                    <a:pt x="0" y="0"/>
                  </a:lnTo>
                </a:path>
              </a:pathLst>
            </a:custGeom>
            <a:ln w="3175">
              <a:solidFill>
                <a:srgbClr val="565658"/>
              </a:solidFill>
            </a:ln>
          </p:spPr>
          <p:txBody>
            <a:bodyPr wrap="square" lIns="0" tIns="0" rIns="0" bIns="0" rtlCol="0"/>
            <a:lstStyle/>
            <a:p/>
          </p:txBody>
        </p:sp>
        <p:sp>
          <p:nvSpPr>
            <p:cNvPr id="6021" name="object 6021" descr=""/>
            <p:cNvSpPr/>
            <p:nvPr/>
          </p:nvSpPr>
          <p:spPr>
            <a:xfrm>
              <a:off x="5982545" y="2490485"/>
              <a:ext cx="1270" cy="1270"/>
            </a:xfrm>
            <a:custGeom>
              <a:avLst/>
              <a:gdLst/>
              <a:ahLst/>
              <a:cxnLst/>
              <a:rect l="l" t="t" r="r" b="b"/>
              <a:pathLst>
                <a:path w="1270" h="1269">
                  <a:moveTo>
                    <a:pt x="0" y="698"/>
                  </a:moveTo>
                  <a:lnTo>
                    <a:pt x="495" y="698"/>
                  </a:lnTo>
                  <a:lnTo>
                    <a:pt x="965" y="431"/>
                  </a:lnTo>
                  <a:lnTo>
                    <a:pt x="1206" y="0"/>
                  </a:lnTo>
                </a:path>
              </a:pathLst>
            </a:custGeom>
            <a:ln w="3175">
              <a:solidFill>
                <a:srgbClr val="565658"/>
              </a:solidFill>
            </a:ln>
          </p:spPr>
          <p:txBody>
            <a:bodyPr wrap="square" lIns="0" tIns="0" rIns="0" bIns="0" rtlCol="0"/>
            <a:lstStyle/>
            <a:p/>
          </p:txBody>
        </p:sp>
        <p:sp>
          <p:nvSpPr>
            <p:cNvPr id="6022" name="object 6022" descr=""/>
            <p:cNvSpPr/>
            <p:nvPr/>
          </p:nvSpPr>
          <p:spPr>
            <a:xfrm>
              <a:off x="5980593" y="2487833"/>
              <a:ext cx="4445" cy="4445"/>
            </a:xfrm>
            <a:custGeom>
              <a:avLst/>
              <a:gdLst/>
              <a:ahLst/>
              <a:cxnLst/>
              <a:rect l="l" t="t" r="r" b="b"/>
              <a:pathLst>
                <a:path w="4445"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6023" name="object 6023" descr=""/>
            <p:cNvSpPr/>
            <p:nvPr/>
          </p:nvSpPr>
          <p:spPr>
            <a:xfrm>
              <a:off x="5982136" y="2490514"/>
              <a:ext cx="1270" cy="635"/>
            </a:xfrm>
            <a:custGeom>
              <a:avLst/>
              <a:gdLst/>
              <a:ahLst/>
              <a:cxnLst/>
              <a:rect l="l" t="t" r="r" b="b"/>
              <a:pathLst>
                <a:path w="1270" h="635">
                  <a:moveTo>
                    <a:pt x="0" y="0"/>
                  </a:moveTo>
                  <a:lnTo>
                    <a:pt x="254" y="152"/>
                  </a:lnTo>
                  <a:lnTo>
                    <a:pt x="571" y="152"/>
                  </a:lnTo>
                  <a:lnTo>
                    <a:pt x="825" y="0"/>
                  </a:lnTo>
                </a:path>
              </a:pathLst>
            </a:custGeom>
            <a:ln w="3175">
              <a:solidFill>
                <a:srgbClr val="565658"/>
              </a:solidFill>
            </a:ln>
          </p:spPr>
          <p:txBody>
            <a:bodyPr wrap="square" lIns="0" tIns="0" rIns="0" bIns="0" rtlCol="0"/>
            <a:lstStyle/>
            <a:p/>
          </p:txBody>
        </p:sp>
        <p:sp>
          <p:nvSpPr>
            <p:cNvPr id="6024" name="object 6024" descr=""/>
            <p:cNvSpPr/>
            <p:nvPr/>
          </p:nvSpPr>
          <p:spPr>
            <a:xfrm>
              <a:off x="5983761" y="2489087"/>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6025" name="object 6025" descr=""/>
            <p:cNvSpPr/>
            <p:nvPr/>
          </p:nvSpPr>
          <p:spPr>
            <a:xfrm>
              <a:off x="5980035" y="2487275"/>
              <a:ext cx="5080" cy="5080"/>
            </a:xfrm>
            <a:custGeom>
              <a:avLst/>
              <a:gdLst/>
              <a:ahLst/>
              <a:cxnLst/>
              <a:rect l="l" t="t" r="r" b="b"/>
              <a:pathLst>
                <a:path w="5079" h="5080">
                  <a:moveTo>
                    <a:pt x="5029" y="2514"/>
                  </a:moveTo>
                  <a:lnTo>
                    <a:pt x="5029" y="1130"/>
                  </a:lnTo>
                  <a:lnTo>
                    <a:pt x="3898" y="0"/>
                  </a:lnTo>
                  <a:lnTo>
                    <a:pt x="2514" y="0"/>
                  </a:lnTo>
                  <a:lnTo>
                    <a:pt x="1117" y="0"/>
                  </a:lnTo>
                  <a:lnTo>
                    <a:pt x="0" y="1130"/>
                  </a:lnTo>
                  <a:lnTo>
                    <a:pt x="0" y="2514"/>
                  </a:lnTo>
                  <a:lnTo>
                    <a:pt x="0" y="3898"/>
                  </a:lnTo>
                  <a:lnTo>
                    <a:pt x="1117"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6026" name="object 6026" descr=""/>
            <p:cNvSpPr/>
            <p:nvPr/>
          </p:nvSpPr>
          <p:spPr>
            <a:xfrm>
              <a:off x="5981089" y="2489094"/>
              <a:ext cx="635" cy="1905"/>
            </a:xfrm>
            <a:custGeom>
              <a:avLst/>
              <a:gdLst/>
              <a:ahLst/>
              <a:cxnLst/>
              <a:rect l="l" t="t" r="r" b="b"/>
              <a:pathLst>
                <a:path w="635" h="1905">
                  <a:moveTo>
                    <a:pt x="241" y="0"/>
                  </a:moveTo>
                  <a:lnTo>
                    <a:pt x="0" y="431"/>
                  </a:lnTo>
                  <a:lnTo>
                    <a:pt x="0" y="965"/>
                  </a:lnTo>
                  <a:lnTo>
                    <a:pt x="241" y="1384"/>
                  </a:lnTo>
                </a:path>
              </a:pathLst>
            </a:custGeom>
            <a:ln w="3175">
              <a:solidFill>
                <a:srgbClr val="565658"/>
              </a:solidFill>
            </a:ln>
          </p:spPr>
          <p:txBody>
            <a:bodyPr wrap="square" lIns="0" tIns="0" rIns="0" bIns="0" rtlCol="0"/>
            <a:lstStyle/>
            <a:p/>
          </p:txBody>
        </p:sp>
        <p:sp>
          <p:nvSpPr>
            <p:cNvPr id="6027" name="object 6027" descr=""/>
            <p:cNvSpPr/>
            <p:nvPr/>
          </p:nvSpPr>
          <p:spPr>
            <a:xfrm>
              <a:off x="5982533" y="2487271"/>
              <a:ext cx="3175" cy="5080"/>
            </a:xfrm>
            <a:custGeom>
              <a:avLst/>
              <a:gdLst/>
              <a:ahLst/>
              <a:cxnLst/>
              <a:rect l="l" t="t" r="r" b="b"/>
              <a:pathLst>
                <a:path w="3175" h="5080">
                  <a:moveTo>
                    <a:pt x="0" y="5029"/>
                  </a:moveTo>
                  <a:lnTo>
                    <a:pt x="901" y="5029"/>
                  </a:lnTo>
                  <a:lnTo>
                    <a:pt x="1739" y="4546"/>
                  </a:lnTo>
                  <a:lnTo>
                    <a:pt x="2197" y="3771"/>
                  </a:lnTo>
                  <a:lnTo>
                    <a:pt x="2641" y="2997"/>
                  </a:lnTo>
                  <a:lnTo>
                    <a:pt x="2641" y="2031"/>
                  </a:lnTo>
                  <a:lnTo>
                    <a:pt x="2197" y="1257"/>
                  </a:lnTo>
                  <a:lnTo>
                    <a:pt x="1739" y="482"/>
                  </a:lnTo>
                  <a:lnTo>
                    <a:pt x="901" y="0"/>
                  </a:lnTo>
                  <a:lnTo>
                    <a:pt x="0" y="0"/>
                  </a:lnTo>
                </a:path>
              </a:pathLst>
            </a:custGeom>
            <a:ln w="3175">
              <a:solidFill>
                <a:srgbClr val="565658"/>
              </a:solidFill>
            </a:ln>
          </p:spPr>
          <p:txBody>
            <a:bodyPr wrap="square" lIns="0" tIns="0" rIns="0" bIns="0" rtlCol="0"/>
            <a:lstStyle/>
            <a:p/>
          </p:txBody>
        </p:sp>
        <p:sp>
          <p:nvSpPr>
            <p:cNvPr id="6028" name="object 6028" descr=""/>
            <p:cNvSpPr/>
            <p:nvPr/>
          </p:nvSpPr>
          <p:spPr>
            <a:xfrm>
              <a:off x="5722815" y="2504445"/>
              <a:ext cx="1905" cy="1270"/>
            </a:xfrm>
            <a:custGeom>
              <a:avLst/>
              <a:gdLst/>
              <a:ahLst/>
              <a:cxnLst/>
              <a:rect l="l" t="t" r="r" b="b"/>
              <a:pathLst>
                <a:path w="1904" h="1269">
                  <a:moveTo>
                    <a:pt x="0" y="1219"/>
                  </a:moveTo>
                  <a:lnTo>
                    <a:pt x="736" y="1092"/>
                  </a:lnTo>
                  <a:lnTo>
                    <a:pt x="1358" y="647"/>
                  </a:lnTo>
                  <a:lnTo>
                    <a:pt x="1739" y="0"/>
                  </a:lnTo>
                </a:path>
              </a:pathLst>
            </a:custGeom>
            <a:ln w="3175">
              <a:solidFill>
                <a:srgbClr val="565658"/>
              </a:solidFill>
            </a:ln>
          </p:spPr>
          <p:txBody>
            <a:bodyPr wrap="square" lIns="0" tIns="0" rIns="0" bIns="0" rtlCol="0"/>
            <a:lstStyle/>
            <a:p/>
          </p:txBody>
        </p:sp>
        <p:sp>
          <p:nvSpPr>
            <p:cNvPr id="6029" name="object 6029" descr=""/>
            <p:cNvSpPr/>
            <p:nvPr/>
          </p:nvSpPr>
          <p:spPr>
            <a:xfrm>
              <a:off x="5977114" y="2501594"/>
              <a:ext cx="635" cy="635"/>
            </a:xfrm>
            <a:custGeom>
              <a:avLst/>
              <a:gdLst/>
              <a:ahLst/>
              <a:cxnLst/>
              <a:rect l="l" t="t" r="r" b="b"/>
              <a:pathLst>
                <a:path w="635" h="635">
                  <a:moveTo>
                    <a:pt x="0" y="584"/>
                  </a:moveTo>
                  <a:lnTo>
                    <a:pt x="88" y="393"/>
                  </a:lnTo>
                  <a:lnTo>
                    <a:pt x="177" y="203"/>
                  </a:lnTo>
                  <a:lnTo>
                    <a:pt x="266" y="0"/>
                  </a:lnTo>
                </a:path>
              </a:pathLst>
            </a:custGeom>
            <a:ln w="3175">
              <a:solidFill>
                <a:srgbClr val="565658"/>
              </a:solidFill>
            </a:ln>
          </p:spPr>
          <p:txBody>
            <a:bodyPr wrap="square" lIns="0" tIns="0" rIns="0" bIns="0" rtlCol="0"/>
            <a:lstStyle/>
            <a:p/>
          </p:txBody>
        </p:sp>
        <p:sp>
          <p:nvSpPr>
            <p:cNvPr id="6030" name="object 6030" descr=""/>
            <p:cNvSpPr/>
            <p:nvPr/>
          </p:nvSpPr>
          <p:spPr>
            <a:xfrm>
              <a:off x="5722813" y="2500705"/>
              <a:ext cx="1905" cy="1270"/>
            </a:xfrm>
            <a:custGeom>
              <a:avLst/>
              <a:gdLst/>
              <a:ahLst/>
              <a:cxnLst/>
              <a:rect l="l" t="t" r="r" b="b"/>
              <a:pathLst>
                <a:path w="1904" h="1269">
                  <a:moveTo>
                    <a:pt x="1739" y="1219"/>
                  </a:moveTo>
                  <a:lnTo>
                    <a:pt x="1371" y="584"/>
                  </a:lnTo>
                  <a:lnTo>
                    <a:pt x="736" y="139"/>
                  </a:lnTo>
                  <a:lnTo>
                    <a:pt x="0" y="0"/>
                  </a:lnTo>
                </a:path>
              </a:pathLst>
            </a:custGeom>
            <a:ln w="3175">
              <a:solidFill>
                <a:srgbClr val="565658"/>
              </a:solidFill>
            </a:ln>
          </p:spPr>
          <p:txBody>
            <a:bodyPr wrap="square" lIns="0" tIns="0" rIns="0" bIns="0" rtlCol="0"/>
            <a:lstStyle/>
            <a:p/>
          </p:txBody>
        </p:sp>
        <p:sp>
          <p:nvSpPr>
            <p:cNvPr id="6031" name="object 6031" descr=""/>
            <p:cNvSpPr/>
            <p:nvPr/>
          </p:nvSpPr>
          <p:spPr>
            <a:xfrm>
              <a:off x="5977585" y="2500303"/>
              <a:ext cx="635" cy="635"/>
            </a:xfrm>
            <a:custGeom>
              <a:avLst/>
              <a:gdLst/>
              <a:ahLst/>
              <a:cxnLst/>
              <a:rect l="l" t="t" r="r" b="b"/>
              <a:pathLst>
                <a:path w="635" h="635">
                  <a:moveTo>
                    <a:pt x="0" y="622"/>
                  </a:moveTo>
                  <a:lnTo>
                    <a:pt x="63" y="419"/>
                  </a:lnTo>
                  <a:lnTo>
                    <a:pt x="101" y="203"/>
                  </a:lnTo>
                  <a:lnTo>
                    <a:pt x="139" y="0"/>
                  </a:lnTo>
                </a:path>
              </a:pathLst>
            </a:custGeom>
            <a:ln w="3175">
              <a:solidFill>
                <a:srgbClr val="565658"/>
              </a:solidFill>
            </a:ln>
          </p:spPr>
          <p:txBody>
            <a:bodyPr wrap="square" lIns="0" tIns="0" rIns="0" bIns="0" rtlCol="0"/>
            <a:lstStyle/>
            <a:p/>
          </p:txBody>
        </p:sp>
        <p:sp>
          <p:nvSpPr>
            <p:cNvPr id="6032" name="object 6032" descr=""/>
            <p:cNvSpPr/>
            <p:nvPr/>
          </p:nvSpPr>
          <p:spPr>
            <a:xfrm>
              <a:off x="5975441" y="2494293"/>
              <a:ext cx="635" cy="635"/>
            </a:xfrm>
            <a:custGeom>
              <a:avLst/>
              <a:gdLst/>
              <a:ahLst/>
              <a:cxnLst/>
              <a:rect l="l" t="t" r="r" b="b"/>
              <a:pathLst>
                <a:path w="635" h="635">
                  <a:moveTo>
                    <a:pt x="469" y="431"/>
                  </a:moveTo>
                  <a:lnTo>
                    <a:pt x="317" y="279"/>
                  </a:lnTo>
                  <a:lnTo>
                    <a:pt x="165" y="139"/>
                  </a:lnTo>
                  <a:lnTo>
                    <a:pt x="0" y="0"/>
                  </a:lnTo>
                </a:path>
              </a:pathLst>
            </a:custGeom>
            <a:ln w="3175">
              <a:solidFill>
                <a:srgbClr val="565658"/>
              </a:solidFill>
            </a:ln>
          </p:spPr>
          <p:txBody>
            <a:bodyPr wrap="square" lIns="0" tIns="0" rIns="0" bIns="0" rtlCol="0"/>
            <a:lstStyle/>
            <a:p/>
          </p:txBody>
        </p:sp>
        <p:sp>
          <p:nvSpPr>
            <p:cNvPr id="6033" name="object 6033" descr=""/>
            <p:cNvSpPr/>
            <p:nvPr/>
          </p:nvSpPr>
          <p:spPr>
            <a:xfrm>
              <a:off x="5982542" y="2488390"/>
              <a:ext cx="1270" cy="1270"/>
            </a:xfrm>
            <a:custGeom>
              <a:avLst/>
              <a:gdLst/>
              <a:ahLst/>
              <a:cxnLst/>
              <a:rect l="l" t="t" r="r" b="b"/>
              <a:pathLst>
                <a:path w="1270" h="1269">
                  <a:moveTo>
                    <a:pt x="1206" y="698"/>
                  </a:moveTo>
                  <a:lnTo>
                    <a:pt x="965" y="266"/>
                  </a:lnTo>
                  <a:lnTo>
                    <a:pt x="495" y="0"/>
                  </a:lnTo>
                  <a:lnTo>
                    <a:pt x="0" y="0"/>
                  </a:lnTo>
                </a:path>
              </a:pathLst>
            </a:custGeom>
            <a:ln w="3175">
              <a:solidFill>
                <a:srgbClr val="565658"/>
              </a:solidFill>
            </a:ln>
          </p:spPr>
          <p:txBody>
            <a:bodyPr wrap="square" lIns="0" tIns="0" rIns="0" bIns="0" rtlCol="0"/>
            <a:lstStyle/>
            <a:p/>
          </p:txBody>
        </p:sp>
        <p:sp>
          <p:nvSpPr>
            <p:cNvPr id="6034" name="object 6034" descr=""/>
            <p:cNvSpPr/>
            <p:nvPr/>
          </p:nvSpPr>
          <p:spPr>
            <a:xfrm>
              <a:off x="5982967" y="2489790"/>
              <a:ext cx="635" cy="1270"/>
            </a:xfrm>
            <a:custGeom>
              <a:avLst/>
              <a:gdLst/>
              <a:ahLst/>
              <a:cxnLst/>
              <a:rect l="l" t="t" r="r" b="b"/>
              <a:pathLst>
                <a:path w="635" h="1269">
                  <a:moveTo>
                    <a:pt x="0" y="723"/>
                  </a:moveTo>
                  <a:lnTo>
                    <a:pt x="266" y="571"/>
                  </a:lnTo>
                  <a:lnTo>
                    <a:pt x="419" y="292"/>
                  </a:lnTo>
                  <a:lnTo>
                    <a:pt x="419" y="0"/>
                  </a:lnTo>
                </a:path>
              </a:pathLst>
            </a:custGeom>
            <a:ln w="3175">
              <a:solidFill>
                <a:srgbClr val="565658"/>
              </a:solidFill>
            </a:ln>
          </p:spPr>
          <p:txBody>
            <a:bodyPr wrap="square" lIns="0" tIns="0" rIns="0" bIns="0" rtlCol="0"/>
            <a:lstStyle/>
            <a:p/>
          </p:txBody>
        </p:sp>
        <p:sp>
          <p:nvSpPr>
            <p:cNvPr id="6035" name="object 6035" descr=""/>
            <p:cNvSpPr/>
            <p:nvPr/>
          </p:nvSpPr>
          <p:spPr>
            <a:xfrm>
              <a:off x="5977107" y="2496379"/>
              <a:ext cx="635" cy="635"/>
            </a:xfrm>
            <a:custGeom>
              <a:avLst/>
              <a:gdLst/>
              <a:ahLst/>
              <a:cxnLst/>
              <a:rect l="l" t="t" r="r" b="b"/>
              <a:pathLst>
                <a:path w="635" h="635">
                  <a:moveTo>
                    <a:pt x="266" y="584"/>
                  </a:moveTo>
                  <a:lnTo>
                    <a:pt x="177" y="381"/>
                  </a:lnTo>
                  <a:lnTo>
                    <a:pt x="88" y="190"/>
                  </a:lnTo>
                  <a:lnTo>
                    <a:pt x="0" y="0"/>
                  </a:lnTo>
                </a:path>
              </a:pathLst>
            </a:custGeom>
            <a:ln w="3175">
              <a:solidFill>
                <a:srgbClr val="565658"/>
              </a:solidFill>
            </a:ln>
          </p:spPr>
          <p:txBody>
            <a:bodyPr wrap="square" lIns="0" tIns="0" rIns="0" bIns="0" rtlCol="0"/>
            <a:lstStyle/>
            <a:p/>
          </p:txBody>
        </p:sp>
        <p:sp>
          <p:nvSpPr>
            <p:cNvPr id="6036" name="object 6036" descr=""/>
            <p:cNvSpPr/>
            <p:nvPr/>
          </p:nvSpPr>
          <p:spPr>
            <a:xfrm>
              <a:off x="5976386" y="2495246"/>
              <a:ext cx="635" cy="635"/>
            </a:xfrm>
            <a:custGeom>
              <a:avLst/>
              <a:gdLst/>
              <a:ahLst/>
              <a:cxnLst/>
              <a:rect l="l" t="t" r="r" b="b"/>
              <a:pathLst>
                <a:path w="635" h="635">
                  <a:moveTo>
                    <a:pt x="368" y="520"/>
                  </a:moveTo>
                  <a:lnTo>
                    <a:pt x="253" y="342"/>
                  </a:lnTo>
                  <a:lnTo>
                    <a:pt x="126" y="165"/>
                  </a:lnTo>
                  <a:lnTo>
                    <a:pt x="0" y="0"/>
                  </a:lnTo>
                </a:path>
              </a:pathLst>
            </a:custGeom>
            <a:ln w="3175">
              <a:solidFill>
                <a:srgbClr val="565658"/>
              </a:solidFill>
            </a:ln>
          </p:spPr>
          <p:txBody>
            <a:bodyPr wrap="square" lIns="0" tIns="0" rIns="0" bIns="0" rtlCol="0"/>
            <a:lstStyle/>
            <a:p/>
          </p:txBody>
        </p:sp>
        <p:sp>
          <p:nvSpPr>
            <p:cNvPr id="6037" name="object 6037" descr=""/>
            <p:cNvSpPr/>
            <p:nvPr/>
          </p:nvSpPr>
          <p:spPr>
            <a:xfrm>
              <a:off x="5981339" y="2488393"/>
              <a:ext cx="1270" cy="1270"/>
            </a:xfrm>
            <a:custGeom>
              <a:avLst/>
              <a:gdLst/>
              <a:ahLst/>
              <a:cxnLst/>
              <a:rect l="l" t="t" r="r" b="b"/>
              <a:pathLst>
                <a:path w="1270" h="1269">
                  <a:moveTo>
                    <a:pt x="1193" y="0"/>
                  </a:moveTo>
                  <a:lnTo>
                    <a:pt x="711" y="0"/>
                  </a:lnTo>
                  <a:lnTo>
                    <a:pt x="253" y="266"/>
                  </a:lnTo>
                  <a:lnTo>
                    <a:pt x="0" y="698"/>
                  </a:lnTo>
                </a:path>
              </a:pathLst>
            </a:custGeom>
            <a:ln w="3175">
              <a:solidFill>
                <a:srgbClr val="565658"/>
              </a:solidFill>
            </a:ln>
          </p:spPr>
          <p:txBody>
            <a:bodyPr wrap="square" lIns="0" tIns="0" rIns="0" bIns="0" rtlCol="0"/>
            <a:lstStyle/>
            <a:p/>
          </p:txBody>
        </p:sp>
        <p:sp>
          <p:nvSpPr>
            <p:cNvPr id="6038" name="object 6038" descr=""/>
            <p:cNvSpPr/>
            <p:nvPr/>
          </p:nvSpPr>
          <p:spPr>
            <a:xfrm>
              <a:off x="5981715" y="2489789"/>
              <a:ext cx="635" cy="1270"/>
            </a:xfrm>
            <a:custGeom>
              <a:avLst/>
              <a:gdLst/>
              <a:ahLst/>
              <a:cxnLst/>
              <a:rect l="l" t="t" r="r" b="b"/>
              <a:pathLst>
                <a:path w="635" h="1269">
                  <a:moveTo>
                    <a:pt x="0" y="0"/>
                  </a:moveTo>
                  <a:lnTo>
                    <a:pt x="0" y="292"/>
                  </a:lnTo>
                  <a:lnTo>
                    <a:pt x="152" y="571"/>
                  </a:lnTo>
                  <a:lnTo>
                    <a:pt x="406" y="723"/>
                  </a:lnTo>
                </a:path>
              </a:pathLst>
            </a:custGeom>
            <a:ln w="3175">
              <a:solidFill>
                <a:srgbClr val="565658"/>
              </a:solidFill>
            </a:ln>
          </p:spPr>
          <p:txBody>
            <a:bodyPr wrap="square" lIns="0" tIns="0" rIns="0" bIns="0" rtlCol="0"/>
            <a:lstStyle/>
            <a:p/>
          </p:txBody>
        </p:sp>
        <p:sp>
          <p:nvSpPr>
            <p:cNvPr id="6039" name="object 6039" descr=""/>
            <p:cNvSpPr/>
            <p:nvPr/>
          </p:nvSpPr>
          <p:spPr>
            <a:xfrm>
              <a:off x="5517018" y="2367263"/>
              <a:ext cx="52705" cy="1270"/>
            </a:xfrm>
            <a:custGeom>
              <a:avLst/>
              <a:gdLst/>
              <a:ahLst/>
              <a:cxnLst/>
              <a:rect l="l" t="t" r="r" b="b"/>
              <a:pathLst>
                <a:path w="52704" h="1269">
                  <a:moveTo>
                    <a:pt x="52120" y="1255"/>
                  </a:moveTo>
                  <a:lnTo>
                    <a:pt x="39108" y="481"/>
                  </a:lnTo>
                  <a:lnTo>
                    <a:pt x="26079" y="63"/>
                  </a:lnTo>
                  <a:lnTo>
                    <a:pt x="13040" y="0"/>
                  </a:lnTo>
                  <a:lnTo>
                    <a:pt x="0" y="290"/>
                  </a:lnTo>
                </a:path>
              </a:pathLst>
            </a:custGeom>
            <a:ln w="3175">
              <a:solidFill>
                <a:srgbClr val="565658"/>
              </a:solidFill>
            </a:ln>
          </p:spPr>
          <p:txBody>
            <a:bodyPr wrap="square" lIns="0" tIns="0" rIns="0" bIns="0" rtlCol="0"/>
            <a:lstStyle/>
            <a:p/>
          </p:txBody>
        </p:sp>
        <p:sp>
          <p:nvSpPr>
            <p:cNvPr id="6040" name="object 6040" descr=""/>
            <p:cNvSpPr/>
            <p:nvPr/>
          </p:nvSpPr>
          <p:spPr>
            <a:xfrm>
              <a:off x="5455348" y="2372385"/>
              <a:ext cx="702945" cy="245745"/>
            </a:xfrm>
            <a:custGeom>
              <a:avLst/>
              <a:gdLst/>
              <a:ahLst/>
              <a:cxnLst/>
              <a:rect l="l" t="t" r="r" b="b"/>
              <a:pathLst>
                <a:path w="702945" h="245744">
                  <a:moveTo>
                    <a:pt x="3670" y="241630"/>
                  </a:moveTo>
                  <a:lnTo>
                    <a:pt x="3213" y="240525"/>
                  </a:lnTo>
                  <a:lnTo>
                    <a:pt x="2108" y="240080"/>
                  </a:lnTo>
                  <a:lnTo>
                    <a:pt x="1016" y="240525"/>
                  </a:lnTo>
                  <a:lnTo>
                    <a:pt x="558" y="241630"/>
                  </a:lnTo>
                  <a:lnTo>
                    <a:pt x="939" y="242570"/>
                  </a:lnTo>
                  <a:lnTo>
                    <a:pt x="457" y="242760"/>
                  </a:lnTo>
                  <a:lnTo>
                    <a:pt x="0" y="243865"/>
                  </a:lnTo>
                  <a:lnTo>
                    <a:pt x="457" y="244970"/>
                  </a:lnTo>
                  <a:lnTo>
                    <a:pt x="1549" y="245414"/>
                  </a:lnTo>
                  <a:lnTo>
                    <a:pt x="2654" y="244970"/>
                  </a:lnTo>
                  <a:lnTo>
                    <a:pt x="3111" y="243865"/>
                  </a:lnTo>
                  <a:lnTo>
                    <a:pt x="2717" y="242938"/>
                  </a:lnTo>
                  <a:lnTo>
                    <a:pt x="3213" y="242735"/>
                  </a:lnTo>
                  <a:lnTo>
                    <a:pt x="3670" y="241630"/>
                  </a:lnTo>
                  <a:close/>
                </a:path>
                <a:path w="702945" h="245744">
                  <a:moveTo>
                    <a:pt x="31584" y="1562"/>
                  </a:moveTo>
                  <a:lnTo>
                    <a:pt x="31127" y="457"/>
                  </a:lnTo>
                  <a:lnTo>
                    <a:pt x="30035" y="0"/>
                  </a:lnTo>
                  <a:lnTo>
                    <a:pt x="28930" y="457"/>
                  </a:lnTo>
                  <a:lnTo>
                    <a:pt x="28473" y="1562"/>
                  </a:lnTo>
                  <a:lnTo>
                    <a:pt x="28930" y="2654"/>
                  </a:lnTo>
                  <a:lnTo>
                    <a:pt x="30035" y="3111"/>
                  </a:lnTo>
                  <a:lnTo>
                    <a:pt x="31127" y="2654"/>
                  </a:lnTo>
                  <a:lnTo>
                    <a:pt x="31584" y="1562"/>
                  </a:lnTo>
                  <a:close/>
                </a:path>
                <a:path w="702945" h="245744">
                  <a:moveTo>
                    <a:pt x="33820" y="229908"/>
                  </a:moveTo>
                  <a:lnTo>
                    <a:pt x="33362" y="228803"/>
                  </a:lnTo>
                  <a:lnTo>
                    <a:pt x="32258" y="228346"/>
                  </a:lnTo>
                  <a:lnTo>
                    <a:pt x="31165" y="228803"/>
                  </a:lnTo>
                  <a:lnTo>
                    <a:pt x="30708" y="229908"/>
                  </a:lnTo>
                  <a:lnTo>
                    <a:pt x="31165" y="231000"/>
                  </a:lnTo>
                  <a:lnTo>
                    <a:pt x="32258" y="231457"/>
                  </a:lnTo>
                  <a:lnTo>
                    <a:pt x="33362" y="231000"/>
                  </a:lnTo>
                  <a:lnTo>
                    <a:pt x="33820" y="229908"/>
                  </a:lnTo>
                  <a:close/>
                </a:path>
                <a:path w="702945" h="245744">
                  <a:moveTo>
                    <a:pt x="33820" y="39522"/>
                  </a:moveTo>
                  <a:lnTo>
                    <a:pt x="33362" y="38417"/>
                  </a:lnTo>
                  <a:lnTo>
                    <a:pt x="32258" y="37973"/>
                  </a:lnTo>
                  <a:lnTo>
                    <a:pt x="31165" y="38417"/>
                  </a:lnTo>
                  <a:lnTo>
                    <a:pt x="30708" y="39522"/>
                  </a:lnTo>
                  <a:lnTo>
                    <a:pt x="31165" y="40627"/>
                  </a:lnTo>
                  <a:lnTo>
                    <a:pt x="32258" y="41084"/>
                  </a:lnTo>
                  <a:lnTo>
                    <a:pt x="33362" y="40627"/>
                  </a:lnTo>
                  <a:lnTo>
                    <a:pt x="33820" y="39522"/>
                  </a:lnTo>
                  <a:close/>
                </a:path>
                <a:path w="702945" h="245744">
                  <a:moveTo>
                    <a:pt x="38290" y="229908"/>
                  </a:moveTo>
                  <a:lnTo>
                    <a:pt x="37833" y="228803"/>
                  </a:lnTo>
                  <a:lnTo>
                    <a:pt x="36728" y="228346"/>
                  </a:lnTo>
                  <a:lnTo>
                    <a:pt x="35623" y="228803"/>
                  </a:lnTo>
                  <a:lnTo>
                    <a:pt x="35179" y="229908"/>
                  </a:lnTo>
                  <a:lnTo>
                    <a:pt x="35623" y="231000"/>
                  </a:lnTo>
                  <a:lnTo>
                    <a:pt x="36728" y="231457"/>
                  </a:lnTo>
                  <a:lnTo>
                    <a:pt x="37833" y="231000"/>
                  </a:lnTo>
                  <a:lnTo>
                    <a:pt x="38290" y="229908"/>
                  </a:lnTo>
                  <a:close/>
                </a:path>
                <a:path w="702945" h="245744">
                  <a:moveTo>
                    <a:pt x="38290" y="39522"/>
                  </a:moveTo>
                  <a:lnTo>
                    <a:pt x="37833" y="38417"/>
                  </a:lnTo>
                  <a:lnTo>
                    <a:pt x="36728" y="37973"/>
                  </a:lnTo>
                  <a:lnTo>
                    <a:pt x="35623" y="38417"/>
                  </a:lnTo>
                  <a:lnTo>
                    <a:pt x="35179" y="39522"/>
                  </a:lnTo>
                  <a:lnTo>
                    <a:pt x="35623" y="40627"/>
                  </a:lnTo>
                  <a:lnTo>
                    <a:pt x="36728" y="41084"/>
                  </a:lnTo>
                  <a:lnTo>
                    <a:pt x="37833" y="40627"/>
                  </a:lnTo>
                  <a:lnTo>
                    <a:pt x="38290" y="39522"/>
                  </a:lnTo>
                  <a:close/>
                </a:path>
                <a:path w="702945" h="245744">
                  <a:moveTo>
                    <a:pt x="129844" y="1562"/>
                  </a:moveTo>
                  <a:lnTo>
                    <a:pt x="129387" y="457"/>
                  </a:lnTo>
                  <a:lnTo>
                    <a:pt x="128282" y="0"/>
                  </a:lnTo>
                  <a:lnTo>
                    <a:pt x="127177" y="457"/>
                  </a:lnTo>
                  <a:lnTo>
                    <a:pt x="126733" y="1562"/>
                  </a:lnTo>
                  <a:lnTo>
                    <a:pt x="127177" y="2654"/>
                  </a:lnTo>
                  <a:lnTo>
                    <a:pt x="128282" y="3111"/>
                  </a:lnTo>
                  <a:lnTo>
                    <a:pt x="129387" y="2654"/>
                  </a:lnTo>
                  <a:lnTo>
                    <a:pt x="129844" y="1562"/>
                  </a:lnTo>
                  <a:close/>
                </a:path>
                <a:path w="702945" h="245744">
                  <a:moveTo>
                    <a:pt x="644601" y="180771"/>
                  </a:moveTo>
                  <a:lnTo>
                    <a:pt x="644144" y="179666"/>
                  </a:lnTo>
                  <a:lnTo>
                    <a:pt x="643039" y="179222"/>
                  </a:lnTo>
                  <a:lnTo>
                    <a:pt x="641946" y="179666"/>
                  </a:lnTo>
                  <a:lnTo>
                    <a:pt x="641489" y="180771"/>
                  </a:lnTo>
                  <a:lnTo>
                    <a:pt x="641946" y="181876"/>
                  </a:lnTo>
                  <a:lnTo>
                    <a:pt x="643039" y="182333"/>
                  </a:lnTo>
                  <a:lnTo>
                    <a:pt x="644144" y="181876"/>
                  </a:lnTo>
                  <a:lnTo>
                    <a:pt x="644601" y="180771"/>
                  </a:lnTo>
                  <a:close/>
                </a:path>
                <a:path w="702945" h="245744">
                  <a:moveTo>
                    <a:pt x="649058" y="180771"/>
                  </a:moveTo>
                  <a:lnTo>
                    <a:pt x="648601" y="179666"/>
                  </a:lnTo>
                  <a:lnTo>
                    <a:pt x="647509" y="179222"/>
                  </a:lnTo>
                  <a:lnTo>
                    <a:pt x="646404" y="179666"/>
                  </a:lnTo>
                  <a:lnTo>
                    <a:pt x="645947" y="180771"/>
                  </a:lnTo>
                  <a:lnTo>
                    <a:pt x="646404" y="181876"/>
                  </a:lnTo>
                  <a:lnTo>
                    <a:pt x="647509" y="182333"/>
                  </a:lnTo>
                  <a:lnTo>
                    <a:pt x="648601" y="181876"/>
                  </a:lnTo>
                  <a:lnTo>
                    <a:pt x="649058" y="180771"/>
                  </a:lnTo>
                  <a:close/>
                </a:path>
                <a:path w="702945" h="245744">
                  <a:moveTo>
                    <a:pt x="702665" y="175755"/>
                  </a:moveTo>
                  <a:lnTo>
                    <a:pt x="702208" y="174650"/>
                  </a:lnTo>
                  <a:lnTo>
                    <a:pt x="701116" y="174193"/>
                  </a:lnTo>
                  <a:lnTo>
                    <a:pt x="700011" y="174650"/>
                  </a:lnTo>
                  <a:lnTo>
                    <a:pt x="699554" y="175755"/>
                  </a:lnTo>
                  <a:lnTo>
                    <a:pt x="699922" y="176644"/>
                  </a:lnTo>
                  <a:lnTo>
                    <a:pt x="699427" y="176428"/>
                  </a:lnTo>
                  <a:lnTo>
                    <a:pt x="698322" y="176885"/>
                  </a:lnTo>
                  <a:lnTo>
                    <a:pt x="697865" y="177977"/>
                  </a:lnTo>
                  <a:lnTo>
                    <a:pt x="698322" y="179082"/>
                  </a:lnTo>
                  <a:lnTo>
                    <a:pt x="699427" y="179539"/>
                  </a:lnTo>
                  <a:lnTo>
                    <a:pt x="700519" y="179082"/>
                  </a:lnTo>
                  <a:lnTo>
                    <a:pt x="700976" y="177977"/>
                  </a:lnTo>
                  <a:lnTo>
                    <a:pt x="700595" y="177101"/>
                  </a:lnTo>
                  <a:lnTo>
                    <a:pt x="701116" y="177304"/>
                  </a:lnTo>
                  <a:lnTo>
                    <a:pt x="702208" y="176847"/>
                  </a:lnTo>
                  <a:lnTo>
                    <a:pt x="702665" y="175755"/>
                  </a:lnTo>
                  <a:close/>
                </a:path>
              </a:pathLst>
            </a:custGeom>
            <a:solidFill>
              <a:srgbClr val="565658"/>
            </a:solidFill>
          </p:spPr>
          <p:txBody>
            <a:bodyPr wrap="square" lIns="0" tIns="0" rIns="0" bIns="0" rtlCol="0"/>
            <a:lstStyle/>
            <a:p/>
          </p:txBody>
        </p:sp>
        <p:sp>
          <p:nvSpPr>
            <p:cNvPr id="6041" name="object 6041" descr=""/>
            <p:cNvSpPr/>
            <p:nvPr/>
          </p:nvSpPr>
          <p:spPr>
            <a:xfrm>
              <a:off x="5738022" y="2500577"/>
              <a:ext cx="2540" cy="635"/>
            </a:xfrm>
            <a:custGeom>
              <a:avLst/>
              <a:gdLst/>
              <a:ahLst/>
              <a:cxnLst/>
              <a:rect l="l" t="t" r="r" b="b"/>
              <a:pathLst>
                <a:path w="2539" h="635">
                  <a:moveTo>
                    <a:pt x="2070" y="609"/>
                  </a:moveTo>
                  <a:lnTo>
                    <a:pt x="1485" y="165"/>
                  </a:lnTo>
                  <a:lnTo>
                    <a:pt x="723" y="0"/>
                  </a:lnTo>
                  <a:lnTo>
                    <a:pt x="0" y="152"/>
                  </a:lnTo>
                </a:path>
              </a:pathLst>
            </a:custGeom>
            <a:ln w="3175">
              <a:solidFill>
                <a:srgbClr val="565658"/>
              </a:solidFill>
            </a:ln>
          </p:spPr>
          <p:txBody>
            <a:bodyPr wrap="square" lIns="0" tIns="0" rIns="0" bIns="0" rtlCol="0"/>
            <a:lstStyle/>
            <a:p/>
          </p:txBody>
        </p:sp>
        <p:sp>
          <p:nvSpPr>
            <p:cNvPr id="6042" name="object 6042" descr=""/>
            <p:cNvSpPr/>
            <p:nvPr/>
          </p:nvSpPr>
          <p:spPr>
            <a:xfrm>
              <a:off x="5736071" y="2501068"/>
              <a:ext cx="1270" cy="1905"/>
            </a:xfrm>
            <a:custGeom>
              <a:avLst/>
              <a:gdLst/>
              <a:ahLst/>
              <a:cxnLst/>
              <a:rect l="l" t="t" r="r" b="b"/>
              <a:pathLst>
                <a:path w="1270" h="1905">
                  <a:moveTo>
                    <a:pt x="1142" y="0"/>
                  </a:moveTo>
                  <a:lnTo>
                    <a:pt x="520" y="393"/>
                  </a:lnTo>
                  <a:lnTo>
                    <a:pt x="101" y="1054"/>
                  </a:lnTo>
                  <a:lnTo>
                    <a:pt x="0" y="1790"/>
                  </a:lnTo>
                </a:path>
              </a:pathLst>
            </a:custGeom>
            <a:ln w="3175">
              <a:solidFill>
                <a:srgbClr val="565658"/>
              </a:solidFill>
            </a:ln>
          </p:spPr>
          <p:txBody>
            <a:bodyPr wrap="square" lIns="0" tIns="0" rIns="0" bIns="0" rtlCol="0"/>
            <a:lstStyle/>
            <a:p/>
          </p:txBody>
        </p:sp>
        <p:sp>
          <p:nvSpPr>
            <p:cNvPr id="6043" name="object 6043" descr=""/>
            <p:cNvSpPr/>
            <p:nvPr/>
          </p:nvSpPr>
          <p:spPr>
            <a:xfrm>
              <a:off x="5737042" y="2505180"/>
              <a:ext cx="2540" cy="635"/>
            </a:xfrm>
            <a:custGeom>
              <a:avLst/>
              <a:gdLst/>
              <a:ahLst/>
              <a:cxnLst/>
              <a:rect l="l" t="t" r="r" b="b"/>
              <a:pathLst>
                <a:path w="2539" h="635">
                  <a:moveTo>
                    <a:pt x="0" y="0"/>
                  </a:moveTo>
                  <a:lnTo>
                    <a:pt x="596" y="457"/>
                  </a:lnTo>
                  <a:lnTo>
                    <a:pt x="1346" y="622"/>
                  </a:lnTo>
                  <a:lnTo>
                    <a:pt x="2070" y="457"/>
                  </a:lnTo>
                </a:path>
              </a:pathLst>
            </a:custGeom>
            <a:ln w="3175">
              <a:solidFill>
                <a:srgbClr val="565658"/>
              </a:solidFill>
            </a:ln>
          </p:spPr>
          <p:txBody>
            <a:bodyPr wrap="square" lIns="0" tIns="0" rIns="0" bIns="0" rtlCol="0"/>
            <a:lstStyle/>
            <a:p/>
          </p:txBody>
        </p:sp>
        <p:sp>
          <p:nvSpPr>
            <p:cNvPr id="6044" name="object 6044" descr=""/>
            <p:cNvSpPr/>
            <p:nvPr/>
          </p:nvSpPr>
          <p:spPr>
            <a:xfrm>
              <a:off x="5740108" y="2501187"/>
              <a:ext cx="1270" cy="2540"/>
            </a:xfrm>
            <a:custGeom>
              <a:avLst/>
              <a:gdLst/>
              <a:ahLst/>
              <a:cxnLst/>
              <a:rect l="l" t="t" r="r" b="b"/>
              <a:pathLst>
                <a:path w="1270" h="2539">
                  <a:moveTo>
                    <a:pt x="952" y="2324"/>
                  </a:moveTo>
                  <a:lnTo>
                    <a:pt x="1066" y="1435"/>
                  </a:lnTo>
                  <a:lnTo>
                    <a:pt x="698" y="546"/>
                  </a:lnTo>
                  <a:lnTo>
                    <a:pt x="0" y="0"/>
                  </a:lnTo>
                </a:path>
              </a:pathLst>
            </a:custGeom>
            <a:ln w="3175">
              <a:solidFill>
                <a:srgbClr val="565658"/>
              </a:solidFill>
            </a:ln>
          </p:spPr>
          <p:txBody>
            <a:bodyPr wrap="square" lIns="0" tIns="0" rIns="0" bIns="0" rtlCol="0"/>
            <a:lstStyle/>
            <a:p/>
          </p:txBody>
        </p:sp>
        <p:sp>
          <p:nvSpPr>
            <p:cNvPr id="6045" name="object 6045" descr=""/>
            <p:cNvSpPr/>
            <p:nvPr/>
          </p:nvSpPr>
          <p:spPr>
            <a:xfrm>
              <a:off x="5739918" y="2503506"/>
              <a:ext cx="1270" cy="1905"/>
            </a:xfrm>
            <a:custGeom>
              <a:avLst/>
              <a:gdLst/>
              <a:ahLst/>
              <a:cxnLst/>
              <a:rect l="l" t="t" r="r" b="b"/>
              <a:pathLst>
                <a:path w="1270" h="1905">
                  <a:moveTo>
                    <a:pt x="0" y="1803"/>
                  </a:moveTo>
                  <a:lnTo>
                    <a:pt x="635" y="1397"/>
                  </a:lnTo>
                  <a:lnTo>
                    <a:pt x="1041" y="749"/>
                  </a:lnTo>
                  <a:lnTo>
                    <a:pt x="1143" y="0"/>
                  </a:lnTo>
                </a:path>
              </a:pathLst>
            </a:custGeom>
            <a:ln w="3175">
              <a:solidFill>
                <a:srgbClr val="565658"/>
              </a:solidFill>
            </a:ln>
          </p:spPr>
          <p:txBody>
            <a:bodyPr wrap="square" lIns="0" tIns="0" rIns="0" bIns="0" rtlCol="0"/>
            <a:lstStyle/>
            <a:p/>
          </p:txBody>
        </p:sp>
        <p:sp>
          <p:nvSpPr>
            <p:cNvPr id="6046" name="object 6046" descr=""/>
            <p:cNvSpPr/>
            <p:nvPr/>
          </p:nvSpPr>
          <p:spPr>
            <a:xfrm>
              <a:off x="5735960" y="2502861"/>
              <a:ext cx="1270" cy="2540"/>
            </a:xfrm>
            <a:custGeom>
              <a:avLst/>
              <a:gdLst/>
              <a:ahLst/>
              <a:cxnLst/>
              <a:rect l="l" t="t" r="r" b="b"/>
              <a:pathLst>
                <a:path w="1270" h="2539">
                  <a:moveTo>
                    <a:pt x="114" y="0"/>
                  </a:moveTo>
                  <a:lnTo>
                    <a:pt x="0" y="889"/>
                  </a:lnTo>
                  <a:lnTo>
                    <a:pt x="381" y="1765"/>
                  </a:lnTo>
                  <a:lnTo>
                    <a:pt x="1079" y="2324"/>
                  </a:lnTo>
                </a:path>
              </a:pathLst>
            </a:custGeom>
            <a:ln w="3175">
              <a:solidFill>
                <a:srgbClr val="565658"/>
              </a:solidFill>
            </a:ln>
          </p:spPr>
          <p:txBody>
            <a:bodyPr wrap="square" lIns="0" tIns="0" rIns="0" bIns="0" rtlCol="0"/>
            <a:lstStyle/>
            <a:p/>
          </p:txBody>
        </p:sp>
        <p:sp>
          <p:nvSpPr>
            <p:cNvPr id="6047" name="object 6047" descr=""/>
            <p:cNvSpPr/>
            <p:nvPr/>
          </p:nvSpPr>
          <p:spPr>
            <a:xfrm>
              <a:off x="6148749" y="2536545"/>
              <a:ext cx="1270" cy="635"/>
            </a:xfrm>
            <a:custGeom>
              <a:avLst/>
              <a:gdLst/>
              <a:ahLst/>
              <a:cxnLst/>
              <a:rect l="l" t="t" r="r" b="b"/>
              <a:pathLst>
                <a:path w="1270" h="635">
                  <a:moveTo>
                    <a:pt x="0" y="0"/>
                  </a:moveTo>
                  <a:lnTo>
                    <a:pt x="152" y="266"/>
                  </a:lnTo>
                  <a:lnTo>
                    <a:pt x="431" y="419"/>
                  </a:lnTo>
                  <a:lnTo>
                    <a:pt x="736" y="419"/>
                  </a:lnTo>
                </a:path>
              </a:pathLst>
            </a:custGeom>
            <a:ln w="3175">
              <a:solidFill>
                <a:srgbClr val="565658"/>
              </a:solidFill>
            </a:ln>
          </p:spPr>
          <p:txBody>
            <a:bodyPr wrap="square" lIns="0" tIns="0" rIns="0" bIns="0" rtlCol="0"/>
            <a:lstStyle/>
            <a:p/>
          </p:txBody>
        </p:sp>
        <p:sp>
          <p:nvSpPr>
            <p:cNvPr id="6048" name="object 6048" descr=""/>
            <p:cNvSpPr/>
            <p:nvPr/>
          </p:nvSpPr>
          <p:spPr>
            <a:xfrm>
              <a:off x="6087239" y="2536961"/>
              <a:ext cx="1270" cy="1270"/>
            </a:xfrm>
            <a:custGeom>
              <a:avLst/>
              <a:gdLst/>
              <a:ahLst/>
              <a:cxnLst/>
              <a:rect l="l" t="t" r="r" b="b"/>
              <a:pathLst>
                <a:path w="1270" h="1269">
                  <a:moveTo>
                    <a:pt x="825" y="0"/>
                  </a:moveTo>
                  <a:lnTo>
                    <a:pt x="368" y="0"/>
                  </a:lnTo>
                  <a:lnTo>
                    <a:pt x="0" y="381"/>
                  </a:lnTo>
                  <a:lnTo>
                    <a:pt x="0" y="838"/>
                  </a:lnTo>
                </a:path>
              </a:pathLst>
            </a:custGeom>
            <a:ln w="3175">
              <a:solidFill>
                <a:srgbClr val="565658"/>
              </a:solidFill>
            </a:ln>
          </p:spPr>
          <p:txBody>
            <a:bodyPr wrap="square" lIns="0" tIns="0" rIns="0" bIns="0" rtlCol="0"/>
            <a:lstStyle/>
            <a:p/>
          </p:txBody>
        </p:sp>
        <p:sp>
          <p:nvSpPr>
            <p:cNvPr id="6049" name="object 6049" descr=""/>
            <p:cNvSpPr/>
            <p:nvPr/>
          </p:nvSpPr>
          <p:spPr>
            <a:xfrm>
              <a:off x="6086391" y="2537798"/>
              <a:ext cx="1270" cy="1270"/>
            </a:xfrm>
            <a:custGeom>
              <a:avLst/>
              <a:gdLst/>
              <a:ahLst/>
              <a:cxnLst/>
              <a:rect l="l" t="t" r="r" b="b"/>
              <a:pathLst>
                <a:path w="1270" h="1269">
                  <a:moveTo>
                    <a:pt x="0" y="838"/>
                  </a:moveTo>
                  <a:lnTo>
                    <a:pt x="457" y="838"/>
                  </a:lnTo>
                  <a:lnTo>
                    <a:pt x="838" y="469"/>
                  </a:lnTo>
                  <a:lnTo>
                    <a:pt x="838" y="0"/>
                  </a:lnTo>
                </a:path>
              </a:pathLst>
            </a:custGeom>
            <a:ln w="3175">
              <a:solidFill>
                <a:srgbClr val="565658"/>
              </a:solidFill>
            </a:ln>
          </p:spPr>
          <p:txBody>
            <a:bodyPr wrap="square" lIns="0" tIns="0" rIns="0" bIns="0" rtlCol="0"/>
            <a:lstStyle/>
            <a:p/>
          </p:txBody>
        </p:sp>
        <p:sp>
          <p:nvSpPr>
            <p:cNvPr id="6050" name="object 6050" descr=""/>
            <p:cNvSpPr/>
            <p:nvPr/>
          </p:nvSpPr>
          <p:spPr>
            <a:xfrm>
              <a:off x="6156464" y="2538356"/>
              <a:ext cx="635" cy="1270"/>
            </a:xfrm>
            <a:custGeom>
              <a:avLst/>
              <a:gdLst/>
              <a:ahLst/>
              <a:cxnLst/>
              <a:rect l="l" t="t" r="r" b="b"/>
              <a:pathLst>
                <a:path w="635" h="1269">
                  <a:moveTo>
                    <a:pt x="0" y="0"/>
                  </a:moveTo>
                  <a:lnTo>
                    <a:pt x="0" y="266"/>
                  </a:lnTo>
                  <a:lnTo>
                    <a:pt x="114" y="520"/>
                  </a:lnTo>
                  <a:lnTo>
                    <a:pt x="330" y="673"/>
                  </a:lnTo>
                </a:path>
              </a:pathLst>
            </a:custGeom>
            <a:ln w="3175">
              <a:solidFill>
                <a:srgbClr val="565658"/>
              </a:solidFill>
            </a:ln>
          </p:spPr>
          <p:txBody>
            <a:bodyPr wrap="square" lIns="0" tIns="0" rIns="0" bIns="0" rtlCol="0"/>
            <a:lstStyle/>
            <a:p/>
          </p:txBody>
        </p:sp>
        <p:sp>
          <p:nvSpPr>
            <p:cNvPr id="6051" name="object 6051" descr=""/>
            <p:cNvSpPr/>
            <p:nvPr/>
          </p:nvSpPr>
          <p:spPr>
            <a:xfrm>
              <a:off x="5834443" y="2553271"/>
              <a:ext cx="7620" cy="3175"/>
            </a:xfrm>
            <a:custGeom>
              <a:avLst/>
              <a:gdLst/>
              <a:ahLst/>
              <a:cxnLst/>
              <a:rect l="l" t="t" r="r" b="b"/>
              <a:pathLst>
                <a:path w="7620" h="3175">
                  <a:moveTo>
                    <a:pt x="3111" y="1562"/>
                  </a:moveTo>
                  <a:lnTo>
                    <a:pt x="2654" y="457"/>
                  </a:lnTo>
                  <a:lnTo>
                    <a:pt x="1549" y="0"/>
                  </a:lnTo>
                  <a:lnTo>
                    <a:pt x="444" y="457"/>
                  </a:lnTo>
                  <a:lnTo>
                    <a:pt x="0" y="1562"/>
                  </a:lnTo>
                  <a:lnTo>
                    <a:pt x="444" y="2667"/>
                  </a:lnTo>
                  <a:lnTo>
                    <a:pt x="1549" y="3111"/>
                  </a:lnTo>
                  <a:lnTo>
                    <a:pt x="2654" y="2667"/>
                  </a:lnTo>
                  <a:lnTo>
                    <a:pt x="3111" y="1562"/>
                  </a:lnTo>
                  <a:close/>
                </a:path>
                <a:path w="7620" h="3175">
                  <a:moveTo>
                    <a:pt x="7569" y="1562"/>
                  </a:moveTo>
                  <a:lnTo>
                    <a:pt x="7112" y="457"/>
                  </a:lnTo>
                  <a:lnTo>
                    <a:pt x="6019" y="0"/>
                  </a:lnTo>
                  <a:lnTo>
                    <a:pt x="4914" y="457"/>
                  </a:lnTo>
                  <a:lnTo>
                    <a:pt x="4457" y="1562"/>
                  </a:lnTo>
                  <a:lnTo>
                    <a:pt x="4914" y="2667"/>
                  </a:lnTo>
                  <a:lnTo>
                    <a:pt x="6019" y="3111"/>
                  </a:lnTo>
                  <a:lnTo>
                    <a:pt x="7112" y="2667"/>
                  </a:lnTo>
                  <a:lnTo>
                    <a:pt x="7569" y="1562"/>
                  </a:lnTo>
                  <a:close/>
                </a:path>
              </a:pathLst>
            </a:custGeom>
            <a:solidFill>
              <a:srgbClr val="565658"/>
            </a:solidFill>
          </p:spPr>
          <p:txBody>
            <a:bodyPr wrap="square" lIns="0" tIns="0" rIns="0" bIns="0" rtlCol="0"/>
            <a:lstStyle/>
            <a:p/>
          </p:txBody>
        </p:sp>
        <p:sp>
          <p:nvSpPr>
            <p:cNvPr id="6052" name="object 6052" descr=""/>
            <p:cNvSpPr/>
            <p:nvPr/>
          </p:nvSpPr>
          <p:spPr>
            <a:xfrm>
              <a:off x="6156692" y="2539364"/>
              <a:ext cx="635" cy="1270"/>
            </a:xfrm>
            <a:custGeom>
              <a:avLst/>
              <a:gdLst/>
              <a:ahLst/>
              <a:cxnLst/>
              <a:rect l="l" t="t" r="r" b="b"/>
              <a:pathLst>
                <a:path w="635" h="1269">
                  <a:moveTo>
                    <a:pt x="330" y="673"/>
                  </a:moveTo>
                  <a:lnTo>
                    <a:pt x="330" y="406"/>
                  </a:lnTo>
                  <a:lnTo>
                    <a:pt x="203" y="152"/>
                  </a:lnTo>
                  <a:lnTo>
                    <a:pt x="0" y="0"/>
                  </a:lnTo>
                </a:path>
              </a:pathLst>
            </a:custGeom>
            <a:ln w="3175">
              <a:solidFill>
                <a:srgbClr val="565658"/>
              </a:solidFill>
            </a:ln>
          </p:spPr>
          <p:txBody>
            <a:bodyPr wrap="square" lIns="0" tIns="0" rIns="0" bIns="0" rtlCol="0"/>
            <a:lstStyle/>
            <a:p/>
          </p:txBody>
        </p:sp>
        <p:sp>
          <p:nvSpPr>
            <p:cNvPr id="6053" name="object 6053" descr=""/>
            <p:cNvSpPr/>
            <p:nvPr/>
          </p:nvSpPr>
          <p:spPr>
            <a:xfrm>
              <a:off x="5914834" y="2459481"/>
              <a:ext cx="7620" cy="3175"/>
            </a:xfrm>
            <a:custGeom>
              <a:avLst/>
              <a:gdLst/>
              <a:ahLst/>
              <a:cxnLst/>
              <a:rect l="l" t="t" r="r" b="b"/>
              <a:pathLst>
                <a:path w="7620" h="3175">
                  <a:moveTo>
                    <a:pt x="3111" y="1562"/>
                  </a:moveTo>
                  <a:lnTo>
                    <a:pt x="2654" y="457"/>
                  </a:lnTo>
                  <a:lnTo>
                    <a:pt x="1549" y="0"/>
                  </a:lnTo>
                  <a:lnTo>
                    <a:pt x="444" y="457"/>
                  </a:lnTo>
                  <a:lnTo>
                    <a:pt x="0" y="1562"/>
                  </a:lnTo>
                  <a:lnTo>
                    <a:pt x="444" y="2654"/>
                  </a:lnTo>
                  <a:lnTo>
                    <a:pt x="1549" y="3111"/>
                  </a:lnTo>
                  <a:lnTo>
                    <a:pt x="2654" y="2654"/>
                  </a:lnTo>
                  <a:lnTo>
                    <a:pt x="3111" y="1562"/>
                  </a:lnTo>
                  <a:close/>
                </a:path>
                <a:path w="7620" h="3175">
                  <a:moveTo>
                    <a:pt x="7569" y="1562"/>
                  </a:moveTo>
                  <a:lnTo>
                    <a:pt x="7112" y="457"/>
                  </a:lnTo>
                  <a:lnTo>
                    <a:pt x="6019" y="0"/>
                  </a:lnTo>
                  <a:lnTo>
                    <a:pt x="4914" y="457"/>
                  </a:lnTo>
                  <a:lnTo>
                    <a:pt x="4457" y="1562"/>
                  </a:lnTo>
                  <a:lnTo>
                    <a:pt x="4914" y="2654"/>
                  </a:lnTo>
                  <a:lnTo>
                    <a:pt x="6019" y="3111"/>
                  </a:lnTo>
                  <a:lnTo>
                    <a:pt x="7112" y="2654"/>
                  </a:lnTo>
                  <a:lnTo>
                    <a:pt x="7569" y="1562"/>
                  </a:lnTo>
                  <a:close/>
                </a:path>
              </a:pathLst>
            </a:custGeom>
            <a:solidFill>
              <a:srgbClr val="565658"/>
            </a:solidFill>
          </p:spPr>
          <p:txBody>
            <a:bodyPr wrap="square" lIns="0" tIns="0" rIns="0" bIns="0" rtlCol="0"/>
            <a:lstStyle/>
            <a:p/>
          </p:txBody>
        </p:sp>
        <p:sp>
          <p:nvSpPr>
            <p:cNvPr id="6054" name="object 6054" descr=""/>
            <p:cNvSpPr/>
            <p:nvPr/>
          </p:nvSpPr>
          <p:spPr>
            <a:xfrm>
              <a:off x="6155626" y="2536959"/>
              <a:ext cx="1270" cy="1270"/>
            </a:xfrm>
            <a:custGeom>
              <a:avLst/>
              <a:gdLst/>
              <a:ahLst/>
              <a:cxnLst/>
              <a:rect l="l" t="t" r="r" b="b"/>
              <a:pathLst>
                <a:path w="1270" h="1269">
                  <a:moveTo>
                    <a:pt x="838" y="838"/>
                  </a:moveTo>
                  <a:lnTo>
                    <a:pt x="838" y="381"/>
                  </a:lnTo>
                  <a:lnTo>
                    <a:pt x="469" y="0"/>
                  </a:lnTo>
                  <a:lnTo>
                    <a:pt x="0" y="0"/>
                  </a:lnTo>
                </a:path>
              </a:pathLst>
            </a:custGeom>
            <a:ln w="3175">
              <a:solidFill>
                <a:srgbClr val="565658"/>
              </a:solidFill>
            </a:ln>
          </p:spPr>
          <p:txBody>
            <a:bodyPr wrap="square" lIns="0" tIns="0" rIns="0" bIns="0" rtlCol="0"/>
            <a:lstStyle/>
            <a:p/>
          </p:txBody>
        </p:sp>
        <p:sp>
          <p:nvSpPr>
            <p:cNvPr id="6055" name="object 6055" descr=""/>
            <p:cNvSpPr/>
            <p:nvPr/>
          </p:nvSpPr>
          <p:spPr>
            <a:xfrm>
              <a:off x="6094204" y="2536542"/>
              <a:ext cx="1270" cy="635"/>
            </a:xfrm>
            <a:custGeom>
              <a:avLst/>
              <a:gdLst/>
              <a:ahLst/>
              <a:cxnLst/>
              <a:rect l="l" t="t" r="r" b="b"/>
              <a:pathLst>
                <a:path w="1270" h="635">
                  <a:moveTo>
                    <a:pt x="0" y="419"/>
                  </a:moveTo>
                  <a:lnTo>
                    <a:pt x="304" y="419"/>
                  </a:lnTo>
                  <a:lnTo>
                    <a:pt x="584" y="266"/>
                  </a:lnTo>
                  <a:lnTo>
                    <a:pt x="736" y="0"/>
                  </a:lnTo>
                </a:path>
              </a:pathLst>
            </a:custGeom>
            <a:ln w="3175">
              <a:solidFill>
                <a:srgbClr val="565658"/>
              </a:solidFill>
            </a:ln>
          </p:spPr>
          <p:txBody>
            <a:bodyPr wrap="square" lIns="0" tIns="0" rIns="0" bIns="0" rtlCol="0"/>
            <a:lstStyle/>
            <a:p/>
          </p:txBody>
        </p:sp>
        <p:sp>
          <p:nvSpPr>
            <p:cNvPr id="6056" name="object 6056" descr=""/>
            <p:cNvSpPr/>
            <p:nvPr/>
          </p:nvSpPr>
          <p:spPr>
            <a:xfrm>
              <a:off x="5444907" y="2420836"/>
              <a:ext cx="2540" cy="2540"/>
            </a:xfrm>
            <a:custGeom>
              <a:avLst/>
              <a:gdLst/>
              <a:ahLst/>
              <a:cxnLst/>
              <a:rect l="l" t="t" r="r" b="b"/>
              <a:pathLst>
                <a:path w="2539" h="2539">
                  <a:moveTo>
                    <a:pt x="1955" y="1955"/>
                  </a:moveTo>
                  <a:lnTo>
                    <a:pt x="1955" y="876"/>
                  </a:lnTo>
                  <a:lnTo>
                    <a:pt x="1079" y="0"/>
                  </a:lnTo>
                  <a:lnTo>
                    <a:pt x="0" y="0"/>
                  </a:lnTo>
                </a:path>
              </a:pathLst>
            </a:custGeom>
            <a:ln w="3175">
              <a:solidFill>
                <a:srgbClr val="565658"/>
              </a:solidFill>
            </a:ln>
          </p:spPr>
          <p:txBody>
            <a:bodyPr wrap="square" lIns="0" tIns="0" rIns="0" bIns="0" rtlCol="0"/>
            <a:lstStyle/>
            <a:p/>
          </p:txBody>
        </p:sp>
        <p:sp>
          <p:nvSpPr>
            <p:cNvPr id="6057" name="object 6057" descr=""/>
            <p:cNvSpPr/>
            <p:nvPr/>
          </p:nvSpPr>
          <p:spPr>
            <a:xfrm>
              <a:off x="5868371" y="2498993"/>
              <a:ext cx="8890" cy="8890"/>
            </a:xfrm>
            <a:custGeom>
              <a:avLst/>
              <a:gdLst/>
              <a:ahLst/>
              <a:cxnLst/>
              <a:rect l="l" t="t" r="r" b="b"/>
              <a:pathLst>
                <a:path w="8889" h="8889">
                  <a:moveTo>
                    <a:pt x="8382" y="4191"/>
                  </a:moveTo>
                  <a:lnTo>
                    <a:pt x="8382" y="1879"/>
                  </a:lnTo>
                  <a:lnTo>
                    <a:pt x="6502" y="0"/>
                  </a:lnTo>
                  <a:lnTo>
                    <a:pt x="4191" y="0"/>
                  </a:lnTo>
                  <a:lnTo>
                    <a:pt x="1879" y="0"/>
                  </a:lnTo>
                  <a:lnTo>
                    <a:pt x="0" y="1879"/>
                  </a:lnTo>
                  <a:lnTo>
                    <a:pt x="0" y="4191"/>
                  </a:lnTo>
                  <a:lnTo>
                    <a:pt x="0" y="6502"/>
                  </a:lnTo>
                  <a:lnTo>
                    <a:pt x="1879" y="8382"/>
                  </a:lnTo>
                  <a:lnTo>
                    <a:pt x="4191" y="8382"/>
                  </a:lnTo>
                  <a:lnTo>
                    <a:pt x="6502" y="8382"/>
                  </a:lnTo>
                  <a:lnTo>
                    <a:pt x="8382" y="6502"/>
                  </a:lnTo>
                  <a:lnTo>
                    <a:pt x="8382" y="4191"/>
                  </a:lnTo>
                </a:path>
              </a:pathLst>
            </a:custGeom>
            <a:ln w="3175">
              <a:solidFill>
                <a:srgbClr val="565658"/>
              </a:solidFill>
            </a:ln>
          </p:spPr>
          <p:txBody>
            <a:bodyPr wrap="square" lIns="0" tIns="0" rIns="0" bIns="0" rtlCol="0"/>
            <a:lstStyle/>
            <a:p/>
          </p:txBody>
        </p:sp>
        <p:sp>
          <p:nvSpPr>
            <p:cNvPr id="6058" name="object 6058" descr=""/>
            <p:cNvSpPr/>
            <p:nvPr/>
          </p:nvSpPr>
          <p:spPr>
            <a:xfrm>
              <a:off x="5885128"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059" name="object 6059" descr=""/>
            <p:cNvSpPr/>
            <p:nvPr/>
          </p:nvSpPr>
          <p:spPr>
            <a:xfrm>
              <a:off x="5843816"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060" name="object 6060" descr=""/>
            <p:cNvSpPr/>
            <p:nvPr/>
          </p:nvSpPr>
          <p:spPr>
            <a:xfrm>
              <a:off x="5893499" y="2506253"/>
              <a:ext cx="8890" cy="8890"/>
            </a:xfrm>
            <a:custGeom>
              <a:avLst/>
              <a:gdLst/>
              <a:ahLst/>
              <a:cxnLst/>
              <a:rect l="l" t="t" r="r" b="b"/>
              <a:pathLst>
                <a:path w="8889" h="8889">
                  <a:moveTo>
                    <a:pt x="8382" y="4191"/>
                  </a:moveTo>
                  <a:lnTo>
                    <a:pt x="8382" y="1879"/>
                  </a:lnTo>
                  <a:lnTo>
                    <a:pt x="6502" y="0"/>
                  </a:lnTo>
                  <a:lnTo>
                    <a:pt x="4191" y="0"/>
                  </a:lnTo>
                  <a:lnTo>
                    <a:pt x="1866" y="0"/>
                  </a:lnTo>
                  <a:lnTo>
                    <a:pt x="0" y="1879"/>
                  </a:lnTo>
                  <a:lnTo>
                    <a:pt x="0" y="4191"/>
                  </a:lnTo>
                  <a:lnTo>
                    <a:pt x="0" y="6502"/>
                  </a:lnTo>
                  <a:lnTo>
                    <a:pt x="1866" y="8382"/>
                  </a:lnTo>
                  <a:lnTo>
                    <a:pt x="4191" y="8382"/>
                  </a:lnTo>
                  <a:lnTo>
                    <a:pt x="6502" y="8382"/>
                  </a:lnTo>
                  <a:lnTo>
                    <a:pt x="8382" y="6502"/>
                  </a:lnTo>
                  <a:lnTo>
                    <a:pt x="8382" y="4191"/>
                  </a:lnTo>
                </a:path>
              </a:pathLst>
            </a:custGeom>
            <a:ln w="3175">
              <a:solidFill>
                <a:srgbClr val="565658"/>
              </a:solidFill>
            </a:ln>
          </p:spPr>
          <p:txBody>
            <a:bodyPr wrap="square" lIns="0" tIns="0" rIns="0" bIns="0" rtlCol="0"/>
            <a:lstStyle/>
            <a:p/>
          </p:txBody>
        </p:sp>
        <p:sp>
          <p:nvSpPr>
            <p:cNvPr id="6061" name="object 6061" descr=""/>
            <p:cNvSpPr/>
            <p:nvPr/>
          </p:nvSpPr>
          <p:spPr>
            <a:xfrm>
              <a:off x="5876756"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062" name="object 6062" descr=""/>
            <p:cNvSpPr/>
            <p:nvPr/>
          </p:nvSpPr>
          <p:spPr>
            <a:xfrm>
              <a:off x="5860558" y="2506253"/>
              <a:ext cx="8890" cy="8890"/>
            </a:xfrm>
            <a:custGeom>
              <a:avLst/>
              <a:gdLst/>
              <a:ahLst/>
              <a:cxnLst/>
              <a:rect l="l" t="t" r="r" b="b"/>
              <a:pathLst>
                <a:path w="8889" h="8889">
                  <a:moveTo>
                    <a:pt x="8382" y="4191"/>
                  </a:moveTo>
                  <a:lnTo>
                    <a:pt x="8382" y="1879"/>
                  </a:lnTo>
                  <a:lnTo>
                    <a:pt x="6502" y="0"/>
                  </a:lnTo>
                  <a:lnTo>
                    <a:pt x="4191" y="0"/>
                  </a:lnTo>
                  <a:lnTo>
                    <a:pt x="1866" y="0"/>
                  </a:lnTo>
                  <a:lnTo>
                    <a:pt x="0" y="1879"/>
                  </a:lnTo>
                  <a:lnTo>
                    <a:pt x="0" y="4191"/>
                  </a:lnTo>
                  <a:lnTo>
                    <a:pt x="0" y="6502"/>
                  </a:lnTo>
                  <a:lnTo>
                    <a:pt x="1866" y="8382"/>
                  </a:lnTo>
                  <a:lnTo>
                    <a:pt x="4191" y="8382"/>
                  </a:lnTo>
                  <a:lnTo>
                    <a:pt x="6502" y="8382"/>
                  </a:lnTo>
                  <a:lnTo>
                    <a:pt x="8382" y="6502"/>
                  </a:lnTo>
                  <a:lnTo>
                    <a:pt x="8382" y="4191"/>
                  </a:lnTo>
                </a:path>
              </a:pathLst>
            </a:custGeom>
            <a:ln w="3175">
              <a:solidFill>
                <a:srgbClr val="565658"/>
              </a:solidFill>
            </a:ln>
          </p:spPr>
          <p:txBody>
            <a:bodyPr wrap="square" lIns="0" tIns="0" rIns="0" bIns="0" rtlCol="0"/>
            <a:lstStyle/>
            <a:p/>
          </p:txBody>
        </p:sp>
        <p:sp>
          <p:nvSpPr>
            <p:cNvPr id="6063" name="object 6063" descr=""/>
            <p:cNvSpPr/>
            <p:nvPr/>
          </p:nvSpPr>
          <p:spPr>
            <a:xfrm>
              <a:off x="5852188"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064" name="object 6064" descr=""/>
            <p:cNvSpPr/>
            <p:nvPr/>
          </p:nvSpPr>
          <p:spPr>
            <a:xfrm>
              <a:off x="5762409" y="2546578"/>
              <a:ext cx="153035" cy="5715"/>
            </a:xfrm>
            <a:custGeom>
              <a:avLst/>
              <a:gdLst/>
              <a:ahLst/>
              <a:cxnLst/>
              <a:rect l="l" t="t" r="r" b="b"/>
              <a:pathLst>
                <a:path w="153035" h="5714">
                  <a:moveTo>
                    <a:pt x="3111" y="3784"/>
                  </a:moveTo>
                  <a:lnTo>
                    <a:pt x="2654" y="2692"/>
                  </a:lnTo>
                  <a:lnTo>
                    <a:pt x="1549" y="2235"/>
                  </a:lnTo>
                  <a:lnTo>
                    <a:pt x="457" y="2692"/>
                  </a:lnTo>
                  <a:lnTo>
                    <a:pt x="0" y="3784"/>
                  </a:lnTo>
                  <a:lnTo>
                    <a:pt x="457" y="4889"/>
                  </a:lnTo>
                  <a:lnTo>
                    <a:pt x="1549" y="5346"/>
                  </a:lnTo>
                  <a:lnTo>
                    <a:pt x="2654" y="4889"/>
                  </a:lnTo>
                  <a:lnTo>
                    <a:pt x="3111" y="3784"/>
                  </a:lnTo>
                  <a:close/>
                </a:path>
                <a:path w="153035" h="5714">
                  <a:moveTo>
                    <a:pt x="152742" y="1562"/>
                  </a:moveTo>
                  <a:lnTo>
                    <a:pt x="152285" y="457"/>
                  </a:lnTo>
                  <a:lnTo>
                    <a:pt x="151180" y="0"/>
                  </a:lnTo>
                  <a:lnTo>
                    <a:pt x="150088" y="457"/>
                  </a:lnTo>
                  <a:lnTo>
                    <a:pt x="149631" y="1562"/>
                  </a:lnTo>
                  <a:lnTo>
                    <a:pt x="150088" y="2654"/>
                  </a:lnTo>
                  <a:lnTo>
                    <a:pt x="149631" y="3784"/>
                  </a:lnTo>
                  <a:lnTo>
                    <a:pt x="150088" y="4889"/>
                  </a:lnTo>
                  <a:lnTo>
                    <a:pt x="151180" y="5346"/>
                  </a:lnTo>
                  <a:lnTo>
                    <a:pt x="152285" y="4889"/>
                  </a:lnTo>
                  <a:lnTo>
                    <a:pt x="152742" y="3784"/>
                  </a:lnTo>
                  <a:lnTo>
                    <a:pt x="152285" y="2692"/>
                  </a:lnTo>
                  <a:lnTo>
                    <a:pt x="152742" y="1562"/>
                  </a:lnTo>
                  <a:close/>
                </a:path>
              </a:pathLst>
            </a:custGeom>
            <a:solidFill>
              <a:srgbClr val="565658"/>
            </a:solidFill>
          </p:spPr>
          <p:txBody>
            <a:bodyPr wrap="square" lIns="0" tIns="0" rIns="0" bIns="0" rtlCol="0"/>
            <a:lstStyle/>
            <a:p/>
          </p:txBody>
        </p:sp>
        <p:sp>
          <p:nvSpPr>
            <p:cNvPr id="6065" name="object 6065" descr=""/>
            <p:cNvSpPr/>
            <p:nvPr/>
          </p:nvSpPr>
          <p:spPr>
            <a:xfrm>
              <a:off x="5982545" y="2523842"/>
              <a:ext cx="3175" cy="3175"/>
            </a:xfrm>
            <a:custGeom>
              <a:avLst/>
              <a:gdLst/>
              <a:ahLst/>
              <a:cxnLst/>
              <a:rect l="l" t="t" r="r" b="b"/>
              <a:pathLst>
                <a:path w="3175" h="3175">
                  <a:moveTo>
                    <a:pt x="0" y="3073"/>
                  </a:moveTo>
                  <a:lnTo>
                    <a:pt x="1701" y="3073"/>
                  </a:lnTo>
                  <a:lnTo>
                    <a:pt x="3073" y="1701"/>
                  </a:lnTo>
                  <a:lnTo>
                    <a:pt x="3073" y="0"/>
                  </a:lnTo>
                </a:path>
              </a:pathLst>
            </a:custGeom>
            <a:ln w="3175">
              <a:solidFill>
                <a:srgbClr val="565658"/>
              </a:solidFill>
            </a:ln>
          </p:spPr>
          <p:txBody>
            <a:bodyPr wrap="square" lIns="0" tIns="0" rIns="0" bIns="0" rtlCol="0"/>
            <a:lstStyle/>
            <a:p/>
          </p:txBody>
        </p:sp>
        <p:sp>
          <p:nvSpPr>
            <p:cNvPr id="6066" name="object 6066" descr=""/>
            <p:cNvSpPr/>
            <p:nvPr/>
          </p:nvSpPr>
          <p:spPr>
            <a:xfrm>
              <a:off x="5982548" y="2486157"/>
              <a:ext cx="3810" cy="3810"/>
            </a:xfrm>
            <a:custGeom>
              <a:avLst/>
              <a:gdLst/>
              <a:ahLst/>
              <a:cxnLst/>
              <a:rect l="l" t="t" r="r" b="b"/>
              <a:pathLst>
                <a:path w="3810" h="3810">
                  <a:moveTo>
                    <a:pt x="3632" y="3632"/>
                  </a:moveTo>
                  <a:lnTo>
                    <a:pt x="3632" y="1625"/>
                  </a:lnTo>
                  <a:lnTo>
                    <a:pt x="2006" y="0"/>
                  </a:lnTo>
                  <a:lnTo>
                    <a:pt x="0" y="0"/>
                  </a:lnTo>
                </a:path>
              </a:pathLst>
            </a:custGeom>
            <a:ln w="3175">
              <a:solidFill>
                <a:srgbClr val="565658"/>
              </a:solidFill>
            </a:ln>
          </p:spPr>
          <p:txBody>
            <a:bodyPr wrap="square" lIns="0" tIns="0" rIns="0" bIns="0" rtlCol="0"/>
            <a:lstStyle/>
            <a:p/>
          </p:txBody>
        </p:sp>
        <p:sp>
          <p:nvSpPr>
            <p:cNvPr id="6067" name="object 6067" descr=""/>
            <p:cNvSpPr/>
            <p:nvPr/>
          </p:nvSpPr>
          <p:spPr>
            <a:xfrm>
              <a:off x="5982545" y="2523840"/>
              <a:ext cx="3810" cy="3810"/>
            </a:xfrm>
            <a:custGeom>
              <a:avLst/>
              <a:gdLst/>
              <a:ahLst/>
              <a:cxnLst/>
              <a:rect l="l" t="t" r="r" b="b"/>
              <a:pathLst>
                <a:path w="3810" h="3810">
                  <a:moveTo>
                    <a:pt x="0" y="3632"/>
                  </a:moveTo>
                  <a:lnTo>
                    <a:pt x="2006" y="3632"/>
                  </a:lnTo>
                  <a:lnTo>
                    <a:pt x="3632" y="2006"/>
                  </a:lnTo>
                  <a:lnTo>
                    <a:pt x="3632" y="0"/>
                  </a:lnTo>
                </a:path>
              </a:pathLst>
            </a:custGeom>
            <a:ln w="3175">
              <a:solidFill>
                <a:srgbClr val="565658"/>
              </a:solidFill>
            </a:ln>
          </p:spPr>
          <p:txBody>
            <a:bodyPr wrap="square" lIns="0" tIns="0" rIns="0" bIns="0" rtlCol="0"/>
            <a:lstStyle/>
            <a:p/>
          </p:txBody>
        </p:sp>
        <p:sp>
          <p:nvSpPr>
            <p:cNvPr id="6068" name="object 6068" descr=""/>
            <p:cNvSpPr/>
            <p:nvPr/>
          </p:nvSpPr>
          <p:spPr>
            <a:xfrm>
              <a:off x="5982548" y="2486716"/>
              <a:ext cx="3175" cy="3175"/>
            </a:xfrm>
            <a:custGeom>
              <a:avLst/>
              <a:gdLst/>
              <a:ahLst/>
              <a:cxnLst/>
              <a:rect l="l" t="t" r="r" b="b"/>
              <a:pathLst>
                <a:path w="3175" h="3175">
                  <a:moveTo>
                    <a:pt x="3073" y="3073"/>
                  </a:moveTo>
                  <a:lnTo>
                    <a:pt x="3073" y="1371"/>
                  </a:lnTo>
                  <a:lnTo>
                    <a:pt x="1701" y="0"/>
                  </a:lnTo>
                  <a:lnTo>
                    <a:pt x="0" y="0"/>
                  </a:lnTo>
                </a:path>
              </a:pathLst>
            </a:custGeom>
            <a:ln w="3175">
              <a:solidFill>
                <a:srgbClr val="565658"/>
              </a:solidFill>
            </a:ln>
          </p:spPr>
          <p:txBody>
            <a:bodyPr wrap="square" lIns="0" tIns="0" rIns="0" bIns="0" rtlCol="0"/>
            <a:lstStyle/>
            <a:p/>
          </p:txBody>
        </p:sp>
        <p:sp>
          <p:nvSpPr>
            <p:cNvPr id="6069" name="object 6069" descr=""/>
            <p:cNvSpPr/>
            <p:nvPr/>
          </p:nvSpPr>
          <p:spPr>
            <a:xfrm>
              <a:off x="5936815" y="2510583"/>
              <a:ext cx="3810" cy="1905"/>
            </a:xfrm>
            <a:custGeom>
              <a:avLst/>
              <a:gdLst/>
              <a:ahLst/>
              <a:cxnLst/>
              <a:rect l="l" t="t" r="r" b="b"/>
              <a:pathLst>
                <a:path w="3810" h="1905">
                  <a:moveTo>
                    <a:pt x="3276" y="177"/>
                  </a:moveTo>
                  <a:lnTo>
                    <a:pt x="2044" y="0"/>
                  </a:lnTo>
                  <a:lnTo>
                    <a:pt x="825" y="444"/>
                  </a:lnTo>
                  <a:lnTo>
                    <a:pt x="0" y="1397"/>
                  </a:lnTo>
                </a:path>
              </a:pathLst>
            </a:custGeom>
            <a:ln w="3175">
              <a:solidFill>
                <a:srgbClr val="565658"/>
              </a:solidFill>
            </a:ln>
          </p:spPr>
          <p:txBody>
            <a:bodyPr wrap="square" lIns="0" tIns="0" rIns="0" bIns="0" rtlCol="0"/>
            <a:lstStyle/>
            <a:p/>
          </p:txBody>
        </p:sp>
        <p:sp>
          <p:nvSpPr>
            <p:cNvPr id="6070" name="object 6070" descr=""/>
            <p:cNvSpPr/>
            <p:nvPr/>
          </p:nvSpPr>
          <p:spPr>
            <a:xfrm>
              <a:off x="5940398" y="2510827"/>
              <a:ext cx="2540" cy="1905"/>
            </a:xfrm>
            <a:custGeom>
              <a:avLst/>
              <a:gdLst/>
              <a:ahLst/>
              <a:cxnLst/>
              <a:rect l="l" t="t" r="r" b="b"/>
              <a:pathLst>
                <a:path w="2539" h="1905">
                  <a:moveTo>
                    <a:pt x="2286" y="1689"/>
                  </a:moveTo>
                  <a:lnTo>
                    <a:pt x="1790" y="838"/>
                  </a:lnTo>
                  <a:lnTo>
                    <a:pt x="965" y="228"/>
                  </a:lnTo>
                  <a:lnTo>
                    <a:pt x="0" y="0"/>
                  </a:lnTo>
                </a:path>
              </a:pathLst>
            </a:custGeom>
            <a:ln w="3175">
              <a:solidFill>
                <a:srgbClr val="565658"/>
              </a:solidFill>
            </a:ln>
          </p:spPr>
          <p:txBody>
            <a:bodyPr wrap="square" lIns="0" tIns="0" rIns="0" bIns="0" rtlCol="0"/>
            <a:lstStyle/>
            <a:p/>
          </p:txBody>
        </p:sp>
        <p:sp>
          <p:nvSpPr>
            <p:cNvPr id="6071" name="object 6071" descr=""/>
            <p:cNvSpPr/>
            <p:nvPr/>
          </p:nvSpPr>
          <p:spPr>
            <a:xfrm>
              <a:off x="5925879" y="2523839"/>
              <a:ext cx="3175" cy="3175"/>
            </a:xfrm>
            <a:custGeom>
              <a:avLst/>
              <a:gdLst/>
              <a:ahLst/>
              <a:cxnLst/>
              <a:rect l="l" t="t" r="r" b="b"/>
              <a:pathLst>
                <a:path w="3175" h="3175">
                  <a:moveTo>
                    <a:pt x="0" y="0"/>
                  </a:moveTo>
                  <a:lnTo>
                    <a:pt x="0" y="1701"/>
                  </a:lnTo>
                  <a:lnTo>
                    <a:pt x="1371" y="3073"/>
                  </a:lnTo>
                  <a:lnTo>
                    <a:pt x="3060" y="3073"/>
                  </a:lnTo>
                </a:path>
              </a:pathLst>
            </a:custGeom>
            <a:ln w="3175">
              <a:solidFill>
                <a:srgbClr val="565658"/>
              </a:solidFill>
            </a:ln>
          </p:spPr>
          <p:txBody>
            <a:bodyPr wrap="square" lIns="0" tIns="0" rIns="0" bIns="0" rtlCol="0"/>
            <a:lstStyle/>
            <a:p/>
          </p:txBody>
        </p:sp>
        <p:sp>
          <p:nvSpPr>
            <p:cNvPr id="6072" name="object 6072" descr=""/>
            <p:cNvSpPr/>
            <p:nvPr/>
          </p:nvSpPr>
          <p:spPr>
            <a:xfrm>
              <a:off x="5925882" y="2486713"/>
              <a:ext cx="3175" cy="3175"/>
            </a:xfrm>
            <a:custGeom>
              <a:avLst/>
              <a:gdLst/>
              <a:ahLst/>
              <a:cxnLst/>
              <a:rect l="l" t="t" r="r" b="b"/>
              <a:pathLst>
                <a:path w="3175" h="3175">
                  <a:moveTo>
                    <a:pt x="3060" y="0"/>
                  </a:moveTo>
                  <a:lnTo>
                    <a:pt x="1371" y="0"/>
                  </a:lnTo>
                  <a:lnTo>
                    <a:pt x="0" y="1384"/>
                  </a:lnTo>
                  <a:lnTo>
                    <a:pt x="0" y="3073"/>
                  </a:lnTo>
                </a:path>
              </a:pathLst>
            </a:custGeom>
            <a:ln w="3175">
              <a:solidFill>
                <a:srgbClr val="565658"/>
              </a:solidFill>
            </a:ln>
          </p:spPr>
          <p:txBody>
            <a:bodyPr wrap="square" lIns="0" tIns="0" rIns="0" bIns="0" rtlCol="0"/>
            <a:lstStyle/>
            <a:p/>
          </p:txBody>
        </p:sp>
        <p:sp>
          <p:nvSpPr>
            <p:cNvPr id="6073" name="object 6073" descr=""/>
            <p:cNvSpPr/>
            <p:nvPr/>
          </p:nvSpPr>
          <p:spPr>
            <a:xfrm>
              <a:off x="5943107" y="2498998"/>
              <a:ext cx="635" cy="1270"/>
            </a:xfrm>
            <a:custGeom>
              <a:avLst/>
              <a:gdLst/>
              <a:ahLst/>
              <a:cxnLst/>
              <a:rect l="l" t="t" r="r" b="b"/>
              <a:pathLst>
                <a:path w="635" h="1269">
                  <a:moveTo>
                    <a:pt x="0" y="1016"/>
                  </a:moveTo>
                  <a:lnTo>
                    <a:pt x="76" y="685"/>
                  </a:lnTo>
                  <a:lnTo>
                    <a:pt x="101" y="342"/>
                  </a:lnTo>
                  <a:lnTo>
                    <a:pt x="76" y="0"/>
                  </a:lnTo>
                </a:path>
              </a:pathLst>
            </a:custGeom>
            <a:ln w="3175">
              <a:solidFill>
                <a:srgbClr val="565658"/>
              </a:solidFill>
            </a:ln>
          </p:spPr>
          <p:txBody>
            <a:bodyPr wrap="square" lIns="0" tIns="0" rIns="0" bIns="0" rtlCol="0"/>
            <a:lstStyle/>
            <a:p/>
          </p:txBody>
        </p:sp>
        <p:sp>
          <p:nvSpPr>
            <p:cNvPr id="6074" name="object 6074" descr=""/>
            <p:cNvSpPr/>
            <p:nvPr/>
          </p:nvSpPr>
          <p:spPr>
            <a:xfrm>
              <a:off x="5939100" y="2501685"/>
              <a:ext cx="3175" cy="1905"/>
            </a:xfrm>
            <a:custGeom>
              <a:avLst/>
              <a:gdLst/>
              <a:ahLst/>
              <a:cxnLst/>
              <a:rect l="l" t="t" r="r" b="b"/>
              <a:pathLst>
                <a:path w="3175" h="1905">
                  <a:moveTo>
                    <a:pt x="0" y="1193"/>
                  </a:moveTo>
                  <a:lnTo>
                    <a:pt x="1193" y="1346"/>
                  </a:lnTo>
                  <a:lnTo>
                    <a:pt x="2374" y="901"/>
                  </a:lnTo>
                  <a:lnTo>
                    <a:pt x="3175" y="0"/>
                  </a:lnTo>
                </a:path>
              </a:pathLst>
            </a:custGeom>
            <a:ln w="3175">
              <a:solidFill>
                <a:srgbClr val="565658"/>
              </a:solidFill>
            </a:ln>
          </p:spPr>
          <p:txBody>
            <a:bodyPr wrap="square" lIns="0" tIns="0" rIns="0" bIns="0" rtlCol="0"/>
            <a:lstStyle/>
            <a:p/>
          </p:txBody>
        </p:sp>
        <p:sp>
          <p:nvSpPr>
            <p:cNvPr id="6075" name="object 6075" descr=""/>
            <p:cNvSpPr/>
            <p:nvPr/>
          </p:nvSpPr>
          <p:spPr>
            <a:xfrm>
              <a:off x="5936372" y="2501013"/>
              <a:ext cx="2540" cy="1905"/>
            </a:xfrm>
            <a:custGeom>
              <a:avLst/>
              <a:gdLst/>
              <a:ahLst/>
              <a:cxnLst/>
              <a:rect l="l" t="t" r="r" b="b"/>
              <a:pathLst>
                <a:path w="2539" h="1905">
                  <a:moveTo>
                    <a:pt x="0" y="0"/>
                  </a:moveTo>
                  <a:lnTo>
                    <a:pt x="495" y="901"/>
                  </a:lnTo>
                  <a:lnTo>
                    <a:pt x="1333" y="1562"/>
                  </a:lnTo>
                  <a:lnTo>
                    <a:pt x="2336" y="1790"/>
                  </a:lnTo>
                </a:path>
              </a:pathLst>
            </a:custGeom>
            <a:ln w="3175">
              <a:solidFill>
                <a:srgbClr val="565658"/>
              </a:solidFill>
            </a:ln>
          </p:spPr>
          <p:txBody>
            <a:bodyPr wrap="square" lIns="0" tIns="0" rIns="0" bIns="0" rtlCol="0"/>
            <a:lstStyle/>
            <a:p/>
          </p:txBody>
        </p:sp>
        <p:sp>
          <p:nvSpPr>
            <p:cNvPr id="6076" name="object 6076" descr=""/>
            <p:cNvSpPr/>
            <p:nvPr/>
          </p:nvSpPr>
          <p:spPr>
            <a:xfrm>
              <a:off x="5925322" y="2523839"/>
              <a:ext cx="3810" cy="3810"/>
            </a:xfrm>
            <a:custGeom>
              <a:avLst/>
              <a:gdLst/>
              <a:ahLst/>
              <a:cxnLst/>
              <a:rect l="l" t="t" r="r" b="b"/>
              <a:pathLst>
                <a:path w="3810" h="3810">
                  <a:moveTo>
                    <a:pt x="0" y="0"/>
                  </a:moveTo>
                  <a:lnTo>
                    <a:pt x="0" y="2006"/>
                  </a:lnTo>
                  <a:lnTo>
                    <a:pt x="1625" y="3632"/>
                  </a:lnTo>
                  <a:lnTo>
                    <a:pt x="3619" y="3632"/>
                  </a:lnTo>
                </a:path>
              </a:pathLst>
            </a:custGeom>
            <a:ln w="3175">
              <a:solidFill>
                <a:srgbClr val="565658"/>
              </a:solidFill>
            </a:ln>
          </p:spPr>
          <p:txBody>
            <a:bodyPr wrap="square" lIns="0" tIns="0" rIns="0" bIns="0" rtlCol="0"/>
            <a:lstStyle/>
            <a:p/>
          </p:txBody>
        </p:sp>
        <p:sp>
          <p:nvSpPr>
            <p:cNvPr id="6077" name="object 6077" descr=""/>
            <p:cNvSpPr/>
            <p:nvPr/>
          </p:nvSpPr>
          <p:spPr>
            <a:xfrm>
              <a:off x="5936778" y="2510724"/>
              <a:ext cx="3175" cy="1905"/>
            </a:xfrm>
            <a:custGeom>
              <a:avLst/>
              <a:gdLst/>
              <a:ahLst/>
              <a:cxnLst/>
              <a:rect l="l" t="t" r="r" b="b"/>
              <a:pathLst>
                <a:path w="3175" h="1905">
                  <a:moveTo>
                    <a:pt x="2781" y="0"/>
                  </a:moveTo>
                  <a:lnTo>
                    <a:pt x="1701" y="0"/>
                  </a:lnTo>
                  <a:lnTo>
                    <a:pt x="698" y="469"/>
                  </a:lnTo>
                  <a:lnTo>
                    <a:pt x="0" y="1295"/>
                  </a:lnTo>
                </a:path>
              </a:pathLst>
            </a:custGeom>
            <a:ln w="3175">
              <a:solidFill>
                <a:srgbClr val="565658"/>
              </a:solidFill>
            </a:ln>
          </p:spPr>
          <p:txBody>
            <a:bodyPr wrap="square" lIns="0" tIns="0" rIns="0" bIns="0" rtlCol="0"/>
            <a:lstStyle/>
            <a:p/>
          </p:txBody>
        </p:sp>
        <p:sp>
          <p:nvSpPr>
            <p:cNvPr id="6078" name="object 6078" descr=""/>
            <p:cNvSpPr/>
            <p:nvPr/>
          </p:nvSpPr>
          <p:spPr>
            <a:xfrm>
              <a:off x="5939014" y="2502866"/>
              <a:ext cx="635" cy="635"/>
            </a:xfrm>
            <a:custGeom>
              <a:avLst/>
              <a:gdLst/>
              <a:ahLst/>
              <a:cxnLst/>
              <a:rect l="l" t="t" r="r" b="b"/>
              <a:pathLst>
                <a:path w="635" h="635">
                  <a:moveTo>
                    <a:pt x="0" y="0"/>
                  </a:moveTo>
                  <a:lnTo>
                    <a:pt x="177" y="25"/>
                  </a:lnTo>
                  <a:lnTo>
                    <a:pt x="355" y="38"/>
                  </a:lnTo>
                  <a:lnTo>
                    <a:pt x="546" y="38"/>
                  </a:lnTo>
                </a:path>
              </a:pathLst>
            </a:custGeom>
            <a:ln w="3175">
              <a:solidFill>
                <a:srgbClr val="565658"/>
              </a:solidFill>
            </a:ln>
          </p:spPr>
          <p:txBody>
            <a:bodyPr wrap="square" lIns="0" tIns="0" rIns="0" bIns="0" rtlCol="0"/>
            <a:lstStyle/>
            <a:p/>
          </p:txBody>
        </p:sp>
        <p:sp>
          <p:nvSpPr>
            <p:cNvPr id="6079" name="object 6079" descr=""/>
            <p:cNvSpPr/>
            <p:nvPr/>
          </p:nvSpPr>
          <p:spPr>
            <a:xfrm>
              <a:off x="5905793" y="2483364"/>
              <a:ext cx="1270" cy="1905"/>
            </a:xfrm>
            <a:custGeom>
              <a:avLst/>
              <a:gdLst/>
              <a:ahLst/>
              <a:cxnLst/>
              <a:rect l="l" t="t" r="r" b="b"/>
              <a:pathLst>
                <a:path w="1270" h="1905">
                  <a:moveTo>
                    <a:pt x="825" y="0"/>
                  </a:moveTo>
                  <a:lnTo>
                    <a:pt x="368" y="0"/>
                  </a:lnTo>
                  <a:lnTo>
                    <a:pt x="0" y="381"/>
                  </a:lnTo>
                  <a:lnTo>
                    <a:pt x="0" y="838"/>
                  </a:lnTo>
                  <a:lnTo>
                    <a:pt x="0" y="1308"/>
                  </a:lnTo>
                  <a:lnTo>
                    <a:pt x="368" y="1676"/>
                  </a:lnTo>
                  <a:lnTo>
                    <a:pt x="825" y="1676"/>
                  </a:lnTo>
                </a:path>
              </a:pathLst>
            </a:custGeom>
            <a:ln w="3175">
              <a:solidFill>
                <a:srgbClr val="565658"/>
              </a:solidFill>
            </a:ln>
          </p:spPr>
          <p:txBody>
            <a:bodyPr wrap="square" lIns="0" tIns="0" rIns="0" bIns="0" rtlCol="0"/>
            <a:lstStyle/>
            <a:p/>
          </p:txBody>
        </p:sp>
        <p:sp>
          <p:nvSpPr>
            <p:cNvPr id="6080" name="object 6080" descr=""/>
            <p:cNvSpPr/>
            <p:nvPr/>
          </p:nvSpPr>
          <p:spPr>
            <a:xfrm>
              <a:off x="5762409" y="2546578"/>
              <a:ext cx="153035" cy="3175"/>
            </a:xfrm>
            <a:custGeom>
              <a:avLst/>
              <a:gdLst/>
              <a:ahLst/>
              <a:cxnLst/>
              <a:rect l="l" t="t" r="r" b="b"/>
              <a:pathLst>
                <a:path w="153035" h="3175">
                  <a:moveTo>
                    <a:pt x="3111" y="1562"/>
                  </a:moveTo>
                  <a:lnTo>
                    <a:pt x="2654" y="457"/>
                  </a:lnTo>
                  <a:lnTo>
                    <a:pt x="1549" y="0"/>
                  </a:lnTo>
                  <a:lnTo>
                    <a:pt x="457" y="457"/>
                  </a:lnTo>
                  <a:lnTo>
                    <a:pt x="0" y="1562"/>
                  </a:lnTo>
                  <a:lnTo>
                    <a:pt x="457" y="2654"/>
                  </a:lnTo>
                  <a:lnTo>
                    <a:pt x="1549" y="3111"/>
                  </a:lnTo>
                  <a:lnTo>
                    <a:pt x="2654" y="2654"/>
                  </a:lnTo>
                  <a:lnTo>
                    <a:pt x="3111" y="1562"/>
                  </a:lnTo>
                  <a:close/>
                </a:path>
                <a:path w="153035" h="3175">
                  <a:moveTo>
                    <a:pt x="152742" y="1562"/>
                  </a:moveTo>
                  <a:lnTo>
                    <a:pt x="152285" y="457"/>
                  </a:lnTo>
                  <a:lnTo>
                    <a:pt x="151180" y="0"/>
                  </a:lnTo>
                  <a:lnTo>
                    <a:pt x="150088" y="457"/>
                  </a:lnTo>
                  <a:lnTo>
                    <a:pt x="149631" y="1562"/>
                  </a:lnTo>
                  <a:lnTo>
                    <a:pt x="150088" y="2654"/>
                  </a:lnTo>
                  <a:lnTo>
                    <a:pt x="151180" y="3111"/>
                  </a:lnTo>
                  <a:lnTo>
                    <a:pt x="152285" y="2654"/>
                  </a:lnTo>
                  <a:lnTo>
                    <a:pt x="152742" y="1562"/>
                  </a:lnTo>
                  <a:close/>
                </a:path>
              </a:pathLst>
            </a:custGeom>
            <a:solidFill>
              <a:srgbClr val="565658"/>
            </a:solidFill>
          </p:spPr>
          <p:txBody>
            <a:bodyPr wrap="square" lIns="0" tIns="0" rIns="0" bIns="0" rtlCol="0"/>
            <a:lstStyle/>
            <a:p/>
          </p:txBody>
        </p:sp>
        <p:sp>
          <p:nvSpPr>
            <p:cNvPr id="6081" name="object 6081" descr=""/>
            <p:cNvSpPr/>
            <p:nvPr/>
          </p:nvSpPr>
          <p:spPr>
            <a:xfrm>
              <a:off x="5770391" y="2483362"/>
              <a:ext cx="1270" cy="1905"/>
            </a:xfrm>
            <a:custGeom>
              <a:avLst/>
              <a:gdLst/>
              <a:ahLst/>
              <a:cxnLst/>
              <a:rect l="l" t="t" r="r" b="b"/>
              <a:pathLst>
                <a:path w="1270" h="1905">
                  <a:moveTo>
                    <a:pt x="0" y="1676"/>
                  </a:moveTo>
                  <a:lnTo>
                    <a:pt x="457" y="1676"/>
                  </a:lnTo>
                  <a:lnTo>
                    <a:pt x="838" y="1308"/>
                  </a:lnTo>
                  <a:lnTo>
                    <a:pt x="838" y="850"/>
                  </a:lnTo>
                  <a:lnTo>
                    <a:pt x="838" y="380"/>
                  </a:lnTo>
                  <a:lnTo>
                    <a:pt x="457" y="0"/>
                  </a:lnTo>
                  <a:lnTo>
                    <a:pt x="0" y="0"/>
                  </a:lnTo>
                </a:path>
              </a:pathLst>
            </a:custGeom>
            <a:ln w="3175">
              <a:solidFill>
                <a:srgbClr val="565658"/>
              </a:solidFill>
            </a:ln>
          </p:spPr>
          <p:txBody>
            <a:bodyPr wrap="square" lIns="0" tIns="0" rIns="0" bIns="0" rtlCol="0"/>
            <a:lstStyle/>
            <a:p/>
          </p:txBody>
        </p:sp>
        <p:sp>
          <p:nvSpPr>
            <p:cNvPr id="6082" name="object 6082" descr=""/>
            <p:cNvSpPr/>
            <p:nvPr/>
          </p:nvSpPr>
          <p:spPr>
            <a:xfrm>
              <a:off x="5905793" y="2483364"/>
              <a:ext cx="1270" cy="1905"/>
            </a:xfrm>
            <a:custGeom>
              <a:avLst/>
              <a:gdLst/>
              <a:ahLst/>
              <a:cxnLst/>
              <a:rect l="l" t="t" r="r" b="b"/>
              <a:pathLst>
                <a:path w="1270" h="1905">
                  <a:moveTo>
                    <a:pt x="825" y="0"/>
                  </a:moveTo>
                  <a:lnTo>
                    <a:pt x="368" y="0"/>
                  </a:lnTo>
                  <a:lnTo>
                    <a:pt x="0" y="381"/>
                  </a:lnTo>
                  <a:lnTo>
                    <a:pt x="0" y="838"/>
                  </a:lnTo>
                  <a:lnTo>
                    <a:pt x="0" y="1308"/>
                  </a:lnTo>
                  <a:lnTo>
                    <a:pt x="368" y="1676"/>
                  </a:lnTo>
                  <a:lnTo>
                    <a:pt x="825" y="1676"/>
                  </a:lnTo>
                </a:path>
              </a:pathLst>
            </a:custGeom>
            <a:ln w="3175">
              <a:solidFill>
                <a:srgbClr val="565658"/>
              </a:solidFill>
            </a:ln>
          </p:spPr>
          <p:txBody>
            <a:bodyPr wrap="square" lIns="0" tIns="0" rIns="0" bIns="0" rtlCol="0"/>
            <a:lstStyle/>
            <a:p/>
          </p:txBody>
        </p:sp>
        <p:sp>
          <p:nvSpPr>
            <p:cNvPr id="6083" name="object 6083" descr=""/>
            <p:cNvSpPr/>
            <p:nvPr/>
          </p:nvSpPr>
          <p:spPr>
            <a:xfrm>
              <a:off x="5940948" y="2515382"/>
              <a:ext cx="2540" cy="3175"/>
            </a:xfrm>
            <a:custGeom>
              <a:avLst/>
              <a:gdLst/>
              <a:ahLst/>
              <a:cxnLst/>
              <a:rect l="l" t="t" r="r" b="b"/>
              <a:pathLst>
                <a:path w="2539" h="3175">
                  <a:moveTo>
                    <a:pt x="0" y="2882"/>
                  </a:moveTo>
                  <a:lnTo>
                    <a:pt x="1206" y="2387"/>
                  </a:lnTo>
                  <a:lnTo>
                    <a:pt x="2044" y="1295"/>
                  </a:lnTo>
                  <a:lnTo>
                    <a:pt x="2209" y="0"/>
                  </a:lnTo>
                </a:path>
              </a:pathLst>
            </a:custGeom>
            <a:ln w="3175">
              <a:solidFill>
                <a:srgbClr val="565658"/>
              </a:solidFill>
            </a:ln>
          </p:spPr>
          <p:txBody>
            <a:bodyPr wrap="square" lIns="0" tIns="0" rIns="0" bIns="0" rtlCol="0"/>
            <a:lstStyle/>
            <a:p/>
          </p:txBody>
        </p:sp>
        <p:sp>
          <p:nvSpPr>
            <p:cNvPr id="6084" name="object 6084" descr=""/>
            <p:cNvSpPr/>
            <p:nvPr/>
          </p:nvSpPr>
          <p:spPr>
            <a:xfrm>
              <a:off x="5369257" y="2455347"/>
              <a:ext cx="15875" cy="102870"/>
            </a:xfrm>
            <a:custGeom>
              <a:avLst/>
              <a:gdLst/>
              <a:ahLst/>
              <a:cxnLst/>
              <a:rect l="l" t="t" r="r" b="b"/>
              <a:pathLst>
                <a:path w="15875" h="102869">
                  <a:moveTo>
                    <a:pt x="15732" y="0"/>
                  </a:moveTo>
                  <a:lnTo>
                    <a:pt x="4020" y="24684"/>
                  </a:lnTo>
                  <a:lnTo>
                    <a:pt x="0" y="51155"/>
                  </a:lnTo>
                  <a:lnTo>
                    <a:pt x="3680" y="77673"/>
                  </a:lnTo>
                  <a:lnTo>
                    <a:pt x="15071" y="102501"/>
                  </a:lnTo>
                </a:path>
              </a:pathLst>
            </a:custGeom>
            <a:ln w="3175">
              <a:solidFill>
                <a:srgbClr val="565658"/>
              </a:solidFill>
            </a:ln>
          </p:spPr>
          <p:txBody>
            <a:bodyPr wrap="square" lIns="0" tIns="0" rIns="0" bIns="0" rtlCol="0"/>
            <a:lstStyle/>
            <a:p/>
          </p:txBody>
        </p:sp>
        <p:sp>
          <p:nvSpPr>
            <p:cNvPr id="6085" name="object 6085" descr=""/>
            <p:cNvSpPr/>
            <p:nvPr/>
          </p:nvSpPr>
          <p:spPr>
            <a:xfrm>
              <a:off x="5941772" y="2512028"/>
              <a:ext cx="1905" cy="3810"/>
            </a:xfrm>
            <a:custGeom>
              <a:avLst/>
              <a:gdLst/>
              <a:ahLst/>
              <a:cxnLst/>
              <a:rect l="l" t="t" r="r" b="b"/>
              <a:pathLst>
                <a:path w="1904" h="3810">
                  <a:moveTo>
                    <a:pt x="1384" y="3352"/>
                  </a:moveTo>
                  <a:lnTo>
                    <a:pt x="1562" y="2070"/>
                  </a:lnTo>
                  <a:lnTo>
                    <a:pt x="1028" y="787"/>
                  </a:lnTo>
                  <a:lnTo>
                    <a:pt x="0" y="0"/>
                  </a:lnTo>
                </a:path>
              </a:pathLst>
            </a:custGeom>
            <a:ln w="3175">
              <a:solidFill>
                <a:srgbClr val="565658"/>
              </a:solidFill>
            </a:ln>
          </p:spPr>
          <p:txBody>
            <a:bodyPr wrap="square" lIns="0" tIns="0" rIns="0" bIns="0" rtlCol="0"/>
            <a:lstStyle/>
            <a:p/>
          </p:txBody>
        </p:sp>
        <p:sp>
          <p:nvSpPr>
            <p:cNvPr id="6086" name="object 6086" descr=""/>
            <p:cNvSpPr/>
            <p:nvPr/>
          </p:nvSpPr>
          <p:spPr>
            <a:xfrm>
              <a:off x="5937351" y="2517793"/>
              <a:ext cx="3810" cy="1270"/>
            </a:xfrm>
            <a:custGeom>
              <a:avLst/>
              <a:gdLst/>
              <a:ahLst/>
              <a:cxnLst/>
              <a:rect l="l" t="t" r="r" b="b"/>
              <a:pathLst>
                <a:path w="3810" h="1269">
                  <a:moveTo>
                    <a:pt x="0" y="0"/>
                  </a:moveTo>
                  <a:lnTo>
                    <a:pt x="1028" y="787"/>
                  </a:lnTo>
                  <a:lnTo>
                    <a:pt x="2387" y="965"/>
                  </a:lnTo>
                  <a:lnTo>
                    <a:pt x="3594" y="469"/>
                  </a:lnTo>
                </a:path>
              </a:pathLst>
            </a:custGeom>
            <a:ln w="3175">
              <a:solidFill>
                <a:srgbClr val="565658"/>
              </a:solidFill>
            </a:ln>
          </p:spPr>
          <p:txBody>
            <a:bodyPr wrap="square" lIns="0" tIns="0" rIns="0" bIns="0" rtlCol="0"/>
            <a:lstStyle/>
            <a:p/>
          </p:txBody>
        </p:sp>
        <p:sp>
          <p:nvSpPr>
            <p:cNvPr id="6087" name="object 6087" descr=""/>
            <p:cNvSpPr/>
            <p:nvPr/>
          </p:nvSpPr>
          <p:spPr>
            <a:xfrm>
              <a:off x="5935961" y="2511561"/>
              <a:ext cx="2540" cy="3175"/>
            </a:xfrm>
            <a:custGeom>
              <a:avLst/>
              <a:gdLst/>
              <a:ahLst/>
              <a:cxnLst/>
              <a:rect l="l" t="t" r="r" b="b"/>
              <a:pathLst>
                <a:path w="2539" h="3175">
                  <a:moveTo>
                    <a:pt x="2197" y="0"/>
                  </a:moveTo>
                  <a:lnTo>
                    <a:pt x="1003" y="495"/>
                  </a:lnTo>
                  <a:lnTo>
                    <a:pt x="165" y="1587"/>
                  </a:lnTo>
                  <a:lnTo>
                    <a:pt x="0" y="2882"/>
                  </a:lnTo>
                </a:path>
              </a:pathLst>
            </a:custGeom>
            <a:ln w="3175">
              <a:solidFill>
                <a:srgbClr val="565658"/>
              </a:solidFill>
            </a:ln>
          </p:spPr>
          <p:txBody>
            <a:bodyPr wrap="square" lIns="0" tIns="0" rIns="0" bIns="0" rtlCol="0"/>
            <a:lstStyle/>
            <a:p/>
          </p:txBody>
        </p:sp>
        <p:sp>
          <p:nvSpPr>
            <p:cNvPr id="6088" name="object 6088" descr=""/>
            <p:cNvSpPr/>
            <p:nvPr/>
          </p:nvSpPr>
          <p:spPr>
            <a:xfrm>
              <a:off x="5935785" y="2514439"/>
              <a:ext cx="1905" cy="3810"/>
            </a:xfrm>
            <a:custGeom>
              <a:avLst/>
              <a:gdLst/>
              <a:ahLst/>
              <a:cxnLst/>
              <a:rect l="l" t="t" r="r" b="b"/>
              <a:pathLst>
                <a:path w="1904" h="3810">
                  <a:moveTo>
                    <a:pt x="177" y="0"/>
                  </a:moveTo>
                  <a:lnTo>
                    <a:pt x="0" y="1282"/>
                  </a:lnTo>
                  <a:lnTo>
                    <a:pt x="533" y="2565"/>
                  </a:lnTo>
                  <a:lnTo>
                    <a:pt x="1562" y="3352"/>
                  </a:lnTo>
                </a:path>
              </a:pathLst>
            </a:custGeom>
            <a:ln w="3175">
              <a:solidFill>
                <a:srgbClr val="565658"/>
              </a:solidFill>
            </a:ln>
          </p:spPr>
          <p:txBody>
            <a:bodyPr wrap="square" lIns="0" tIns="0" rIns="0" bIns="0" rtlCol="0"/>
            <a:lstStyle/>
            <a:p/>
          </p:txBody>
        </p:sp>
        <p:sp>
          <p:nvSpPr>
            <p:cNvPr id="6089" name="object 6089" descr=""/>
            <p:cNvSpPr/>
            <p:nvPr/>
          </p:nvSpPr>
          <p:spPr>
            <a:xfrm>
              <a:off x="5938173" y="2511060"/>
              <a:ext cx="3810" cy="1270"/>
            </a:xfrm>
            <a:custGeom>
              <a:avLst/>
              <a:gdLst/>
              <a:ahLst/>
              <a:cxnLst/>
              <a:rect l="l" t="t" r="r" b="b"/>
              <a:pathLst>
                <a:path w="3810" h="1269">
                  <a:moveTo>
                    <a:pt x="3594" y="965"/>
                  </a:moveTo>
                  <a:lnTo>
                    <a:pt x="2565" y="177"/>
                  </a:lnTo>
                  <a:lnTo>
                    <a:pt x="1193" y="0"/>
                  </a:lnTo>
                  <a:lnTo>
                    <a:pt x="0" y="495"/>
                  </a:lnTo>
                </a:path>
              </a:pathLst>
            </a:custGeom>
            <a:ln w="3175">
              <a:solidFill>
                <a:srgbClr val="565658"/>
              </a:solidFill>
            </a:ln>
          </p:spPr>
          <p:txBody>
            <a:bodyPr wrap="square" lIns="0" tIns="0" rIns="0" bIns="0" rtlCol="0"/>
            <a:lstStyle/>
            <a:p/>
          </p:txBody>
        </p:sp>
        <p:sp>
          <p:nvSpPr>
            <p:cNvPr id="6090" name="object 6090" descr=""/>
            <p:cNvSpPr/>
            <p:nvPr/>
          </p:nvSpPr>
          <p:spPr>
            <a:xfrm>
              <a:off x="5370863" y="2535777"/>
              <a:ext cx="2540" cy="6350"/>
            </a:xfrm>
            <a:custGeom>
              <a:avLst/>
              <a:gdLst/>
              <a:ahLst/>
              <a:cxnLst/>
              <a:rect l="l" t="t" r="r" b="b"/>
              <a:pathLst>
                <a:path w="2539" h="6350">
                  <a:moveTo>
                    <a:pt x="0" y="0"/>
                  </a:moveTo>
                  <a:lnTo>
                    <a:pt x="673" y="2120"/>
                  </a:lnTo>
                  <a:lnTo>
                    <a:pt x="1397" y="4229"/>
                  </a:lnTo>
                  <a:lnTo>
                    <a:pt x="2222" y="6299"/>
                  </a:lnTo>
                </a:path>
              </a:pathLst>
            </a:custGeom>
            <a:ln w="3175">
              <a:solidFill>
                <a:srgbClr val="565658"/>
              </a:solidFill>
            </a:ln>
          </p:spPr>
          <p:txBody>
            <a:bodyPr wrap="square" lIns="0" tIns="0" rIns="0" bIns="0" rtlCol="0"/>
            <a:lstStyle/>
            <a:p/>
          </p:txBody>
        </p:sp>
        <p:sp>
          <p:nvSpPr>
            <p:cNvPr id="6091" name="object 6091" descr=""/>
            <p:cNvSpPr/>
            <p:nvPr/>
          </p:nvSpPr>
          <p:spPr>
            <a:xfrm>
              <a:off x="5368975" y="2567671"/>
              <a:ext cx="2540" cy="1270"/>
            </a:xfrm>
            <a:custGeom>
              <a:avLst/>
              <a:gdLst/>
              <a:ahLst/>
              <a:cxnLst/>
              <a:rect l="l" t="t" r="r" b="b"/>
              <a:pathLst>
                <a:path w="2539" h="1269">
                  <a:moveTo>
                    <a:pt x="2171" y="723"/>
                  </a:moveTo>
                  <a:lnTo>
                    <a:pt x="1549" y="254"/>
                  </a:lnTo>
                  <a:lnTo>
                    <a:pt x="787" y="0"/>
                  </a:lnTo>
                  <a:lnTo>
                    <a:pt x="0" y="0"/>
                  </a:lnTo>
                </a:path>
              </a:pathLst>
            </a:custGeom>
            <a:ln w="3175">
              <a:solidFill>
                <a:srgbClr val="565658"/>
              </a:solidFill>
            </a:ln>
          </p:spPr>
          <p:txBody>
            <a:bodyPr wrap="square" lIns="0" tIns="0" rIns="0" bIns="0" rtlCol="0"/>
            <a:lstStyle/>
            <a:p/>
          </p:txBody>
        </p:sp>
        <p:sp>
          <p:nvSpPr>
            <p:cNvPr id="6092" name="object 6092" descr=""/>
            <p:cNvSpPr/>
            <p:nvPr/>
          </p:nvSpPr>
          <p:spPr>
            <a:xfrm>
              <a:off x="5348598" y="2477784"/>
              <a:ext cx="6350" cy="6350"/>
            </a:xfrm>
            <a:custGeom>
              <a:avLst/>
              <a:gdLst/>
              <a:ahLst/>
              <a:cxnLst/>
              <a:rect l="l" t="t" r="r" b="b"/>
              <a:pathLst>
                <a:path w="6350" h="6350">
                  <a:moveTo>
                    <a:pt x="5867" y="0"/>
                  </a:moveTo>
                  <a:lnTo>
                    <a:pt x="2628" y="0"/>
                  </a:lnTo>
                  <a:lnTo>
                    <a:pt x="0" y="2628"/>
                  </a:lnTo>
                  <a:lnTo>
                    <a:pt x="0" y="5854"/>
                  </a:lnTo>
                </a:path>
              </a:pathLst>
            </a:custGeom>
            <a:ln w="3175">
              <a:solidFill>
                <a:srgbClr val="565658"/>
              </a:solidFill>
            </a:ln>
          </p:spPr>
          <p:txBody>
            <a:bodyPr wrap="square" lIns="0" tIns="0" rIns="0" bIns="0" rtlCol="0"/>
            <a:lstStyle/>
            <a:p/>
          </p:txBody>
        </p:sp>
        <p:sp>
          <p:nvSpPr>
            <p:cNvPr id="6093" name="object 6093" descr=""/>
            <p:cNvSpPr/>
            <p:nvPr/>
          </p:nvSpPr>
          <p:spPr>
            <a:xfrm>
              <a:off x="5352510" y="2481690"/>
              <a:ext cx="2540" cy="2540"/>
            </a:xfrm>
            <a:custGeom>
              <a:avLst/>
              <a:gdLst/>
              <a:ahLst/>
              <a:cxnLst/>
              <a:rect l="l" t="t" r="r" b="b"/>
              <a:pathLst>
                <a:path w="2539" h="2539">
                  <a:moveTo>
                    <a:pt x="1955" y="0"/>
                  </a:moveTo>
                  <a:lnTo>
                    <a:pt x="876" y="0"/>
                  </a:lnTo>
                  <a:lnTo>
                    <a:pt x="0" y="876"/>
                  </a:lnTo>
                  <a:lnTo>
                    <a:pt x="0" y="1955"/>
                  </a:lnTo>
                </a:path>
              </a:pathLst>
            </a:custGeom>
            <a:ln w="3175">
              <a:solidFill>
                <a:srgbClr val="565658"/>
              </a:solidFill>
            </a:ln>
          </p:spPr>
          <p:txBody>
            <a:bodyPr wrap="square" lIns="0" tIns="0" rIns="0" bIns="0" rtlCol="0"/>
            <a:lstStyle/>
            <a:p/>
          </p:txBody>
        </p:sp>
        <p:sp>
          <p:nvSpPr>
            <p:cNvPr id="6094" name="object 6094" descr=""/>
            <p:cNvSpPr/>
            <p:nvPr/>
          </p:nvSpPr>
          <p:spPr>
            <a:xfrm>
              <a:off x="5364516" y="2488950"/>
              <a:ext cx="2540" cy="2540"/>
            </a:xfrm>
            <a:custGeom>
              <a:avLst/>
              <a:gdLst/>
              <a:ahLst/>
              <a:cxnLst/>
              <a:rect l="l" t="t" r="r" b="b"/>
              <a:pathLst>
                <a:path w="2539" h="2539">
                  <a:moveTo>
                    <a:pt x="1943" y="1955"/>
                  </a:moveTo>
                  <a:lnTo>
                    <a:pt x="1943" y="876"/>
                  </a:lnTo>
                  <a:lnTo>
                    <a:pt x="1079" y="0"/>
                  </a:lnTo>
                  <a:lnTo>
                    <a:pt x="0" y="0"/>
                  </a:lnTo>
                </a:path>
              </a:pathLst>
            </a:custGeom>
            <a:ln w="3175">
              <a:solidFill>
                <a:srgbClr val="565658"/>
              </a:solidFill>
            </a:ln>
          </p:spPr>
          <p:txBody>
            <a:bodyPr wrap="square" lIns="0" tIns="0" rIns="0" bIns="0" rtlCol="0"/>
            <a:lstStyle/>
            <a:p/>
          </p:txBody>
        </p:sp>
        <p:sp>
          <p:nvSpPr>
            <p:cNvPr id="6095" name="object 6095" descr=""/>
            <p:cNvSpPr/>
            <p:nvPr/>
          </p:nvSpPr>
          <p:spPr>
            <a:xfrm>
              <a:off x="5352506" y="2529985"/>
              <a:ext cx="2540" cy="2540"/>
            </a:xfrm>
            <a:custGeom>
              <a:avLst/>
              <a:gdLst/>
              <a:ahLst/>
              <a:cxnLst/>
              <a:rect l="l" t="t" r="r" b="b"/>
              <a:pathLst>
                <a:path w="2539" h="2539">
                  <a:moveTo>
                    <a:pt x="0" y="0"/>
                  </a:moveTo>
                  <a:lnTo>
                    <a:pt x="0" y="1079"/>
                  </a:lnTo>
                  <a:lnTo>
                    <a:pt x="876" y="1955"/>
                  </a:lnTo>
                  <a:lnTo>
                    <a:pt x="1955" y="1955"/>
                  </a:lnTo>
                </a:path>
              </a:pathLst>
            </a:custGeom>
            <a:ln w="3175">
              <a:solidFill>
                <a:srgbClr val="565658"/>
              </a:solidFill>
            </a:ln>
          </p:spPr>
          <p:txBody>
            <a:bodyPr wrap="square" lIns="0" tIns="0" rIns="0" bIns="0" rtlCol="0"/>
            <a:lstStyle/>
            <a:p/>
          </p:txBody>
        </p:sp>
        <p:sp>
          <p:nvSpPr>
            <p:cNvPr id="6096" name="object 6096" descr=""/>
            <p:cNvSpPr/>
            <p:nvPr/>
          </p:nvSpPr>
          <p:spPr>
            <a:xfrm>
              <a:off x="5366978" y="2484214"/>
              <a:ext cx="1905" cy="8890"/>
            </a:xfrm>
            <a:custGeom>
              <a:avLst/>
              <a:gdLst/>
              <a:ahLst/>
              <a:cxnLst/>
              <a:rect l="l" t="t" r="r" b="b"/>
              <a:pathLst>
                <a:path w="1904" h="8889">
                  <a:moveTo>
                    <a:pt x="1689" y="0"/>
                  </a:moveTo>
                  <a:lnTo>
                    <a:pt x="990" y="2819"/>
                  </a:lnTo>
                  <a:lnTo>
                    <a:pt x="431" y="5676"/>
                  </a:lnTo>
                  <a:lnTo>
                    <a:pt x="0" y="8547"/>
                  </a:lnTo>
                </a:path>
              </a:pathLst>
            </a:custGeom>
            <a:ln w="3175">
              <a:solidFill>
                <a:srgbClr val="565658"/>
              </a:solidFill>
            </a:ln>
          </p:spPr>
          <p:txBody>
            <a:bodyPr wrap="square" lIns="0" tIns="0" rIns="0" bIns="0" rtlCol="0"/>
            <a:lstStyle/>
            <a:p/>
          </p:txBody>
        </p:sp>
        <p:sp>
          <p:nvSpPr>
            <p:cNvPr id="6097" name="object 6097" descr=""/>
            <p:cNvSpPr/>
            <p:nvPr/>
          </p:nvSpPr>
          <p:spPr>
            <a:xfrm>
              <a:off x="5348600" y="2529985"/>
              <a:ext cx="6350" cy="6350"/>
            </a:xfrm>
            <a:custGeom>
              <a:avLst/>
              <a:gdLst/>
              <a:ahLst/>
              <a:cxnLst/>
              <a:rect l="l" t="t" r="r" b="b"/>
              <a:pathLst>
                <a:path w="6350" h="6350">
                  <a:moveTo>
                    <a:pt x="0" y="0"/>
                  </a:moveTo>
                  <a:lnTo>
                    <a:pt x="0" y="3238"/>
                  </a:lnTo>
                  <a:lnTo>
                    <a:pt x="2628" y="5854"/>
                  </a:lnTo>
                  <a:lnTo>
                    <a:pt x="5867" y="5854"/>
                  </a:lnTo>
                </a:path>
              </a:pathLst>
            </a:custGeom>
            <a:ln w="3175">
              <a:solidFill>
                <a:srgbClr val="565658"/>
              </a:solidFill>
            </a:ln>
          </p:spPr>
          <p:txBody>
            <a:bodyPr wrap="square" lIns="0" tIns="0" rIns="0" bIns="0" rtlCol="0"/>
            <a:lstStyle/>
            <a:p/>
          </p:txBody>
        </p:sp>
        <p:sp>
          <p:nvSpPr>
            <p:cNvPr id="6098" name="object 6098" descr=""/>
            <p:cNvSpPr/>
            <p:nvPr/>
          </p:nvSpPr>
          <p:spPr>
            <a:xfrm>
              <a:off x="5370860" y="2472116"/>
              <a:ext cx="2540" cy="6350"/>
            </a:xfrm>
            <a:custGeom>
              <a:avLst/>
              <a:gdLst/>
              <a:ahLst/>
              <a:cxnLst/>
              <a:rect l="l" t="t" r="r" b="b"/>
              <a:pathLst>
                <a:path w="2539" h="6350">
                  <a:moveTo>
                    <a:pt x="2222" y="0"/>
                  </a:moveTo>
                  <a:lnTo>
                    <a:pt x="1409" y="2070"/>
                  </a:lnTo>
                  <a:lnTo>
                    <a:pt x="673" y="4178"/>
                  </a:lnTo>
                  <a:lnTo>
                    <a:pt x="0" y="6299"/>
                  </a:lnTo>
                </a:path>
              </a:pathLst>
            </a:custGeom>
            <a:ln w="3175">
              <a:solidFill>
                <a:srgbClr val="565658"/>
              </a:solidFill>
            </a:ln>
          </p:spPr>
          <p:txBody>
            <a:bodyPr wrap="square" lIns="0" tIns="0" rIns="0" bIns="0" rtlCol="0"/>
            <a:lstStyle/>
            <a:p/>
          </p:txBody>
        </p:sp>
        <p:sp>
          <p:nvSpPr>
            <p:cNvPr id="6099" name="object 6099" descr=""/>
            <p:cNvSpPr/>
            <p:nvPr/>
          </p:nvSpPr>
          <p:spPr>
            <a:xfrm>
              <a:off x="5364513" y="2522727"/>
              <a:ext cx="2540" cy="2540"/>
            </a:xfrm>
            <a:custGeom>
              <a:avLst/>
              <a:gdLst/>
              <a:ahLst/>
              <a:cxnLst/>
              <a:rect l="l" t="t" r="r" b="b"/>
              <a:pathLst>
                <a:path w="2539" h="2539">
                  <a:moveTo>
                    <a:pt x="0" y="1955"/>
                  </a:moveTo>
                  <a:lnTo>
                    <a:pt x="1079" y="1955"/>
                  </a:lnTo>
                  <a:lnTo>
                    <a:pt x="1943" y="1079"/>
                  </a:lnTo>
                  <a:lnTo>
                    <a:pt x="1943" y="0"/>
                  </a:lnTo>
                </a:path>
              </a:pathLst>
            </a:custGeom>
            <a:ln w="3175">
              <a:solidFill>
                <a:srgbClr val="565658"/>
              </a:solidFill>
            </a:ln>
          </p:spPr>
          <p:txBody>
            <a:bodyPr wrap="square" lIns="0" tIns="0" rIns="0" bIns="0" rtlCol="0"/>
            <a:lstStyle/>
            <a:p/>
          </p:txBody>
        </p:sp>
        <p:sp>
          <p:nvSpPr>
            <p:cNvPr id="6100" name="object 6100" descr=""/>
            <p:cNvSpPr/>
            <p:nvPr/>
          </p:nvSpPr>
          <p:spPr>
            <a:xfrm>
              <a:off x="5366980" y="2521427"/>
              <a:ext cx="1905" cy="8890"/>
            </a:xfrm>
            <a:custGeom>
              <a:avLst/>
              <a:gdLst/>
              <a:ahLst/>
              <a:cxnLst/>
              <a:rect l="l" t="t" r="r" b="b"/>
              <a:pathLst>
                <a:path w="1904" h="8889">
                  <a:moveTo>
                    <a:pt x="0" y="0"/>
                  </a:moveTo>
                  <a:lnTo>
                    <a:pt x="431" y="2870"/>
                  </a:lnTo>
                  <a:lnTo>
                    <a:pt x="990" y="5727"/>
                  </a:lnTo>
                  <a:lnTo>
                    <a:pt x="1689" y="8547"/>
                  </a:lnTo>
                </a:path>
              </a:pathLst>
            </a:custGeom>
            <a:ln w="3175">
              <a:solidFill>
                <a:srgbClr val="565658"/>
              </a:solidFill>
            </a:ln>
          </p:spPr>
          <p:txBody>
            <a:bodyPr wrap="square" lIns="0" tIns="0" rIns="0" bIns="0" rtlCol="0"/>
            <a:lstStyle/>
            <a:p/>
          </p:txBody>
        </p:sp>
        <p:sp>
          <p:nvSpPr>
            <p:cNvPr id="6101" name="object 6101" descr=""/>
            <p:cNvSpPr/>
            <p:nvPr/>
          </p:nvSpPr>
          <p:spPr>
            <a:xfrm>
              <a:off x="5913158" y="2546578"/>
              <a:ext cx="3175" cy="5715"/>
            </a:xfrm>
            <a:custGeom>
              <a:avLst/>
              <a:gdLst/>
              <a:ahLst/>
              <a:cxnLst/>
              <a:rect l="l" t="t" r="r" b="b"/>
              <a:pathLst>
                <a:path w="3175" h="5714">
                  <a:moveTo>
                    <a:pt x="3111" y="1562"/>
                  </a:moveTo>
                  <a:lnTo>
                    <a:pt x="2654" y="457"/>
                  </a:lnTo>
                  <a:lnTo>
                    <a:pt x="1549" y="0"/>
                  </a:lnTo>
                  <a:lnTo>
                    <a:pt x="457" y="457"/>
                  </a:lnTo>
                  <a:lnTo>
                    <a:pt x="0" y="1562"/>
                  </a:lnTo>
                  <a:lnTo>
                    <a:pt x="457" y="2654"/>
                  </a:lnTo>
                  <a:lnTo>
                    <a:pt x="0" y="3784"/>
                  </a:lnTo>
                  <a:lnTo>
                    <a:pt x="457" y="4889"/>
                  </a:lnTo>
                  <a:lnTo>
                    <a:pt x="1549" y="5346"/>
                  </a:lnTo>
                  <a:lnTo>
                    <a:pt x="2654" y="4889"/>
                  </a:lnTo>
                  <a:lnTo>
                    <a:pt x="3111" y="3784"/>
                  </a:lnTo>
                  <a:lnTo>
                    <a:pt x="2654" y="2692"/>
                  </a:lnTo>
                  <a:lnTo>
                    <a:pt x="3111" y="1562"/>
                  </a:lnTo>
                  <a:close/>
                </a:path>
              </a:pathLst>
            </a:custGeom>
            <a:solidFill>
              <a:srgbClr val="565658"/>
            </a:solidFill>
          </p:spPr>
          <p:txBody>
            <a:bodyPr wrap="square" lIns="0" tIns="0" rIns="0" bIns="0" rtlCol="0"/>
            <a:lstStyle/>
            <a:p/>
          </p:txBody>
        </p:sp>
        <p:sp>
          <p:nvSpPr>
            <p:cNvPr id="6102" name="object 6102" descr=""/>
            <p:cNvSpPr/>
            <p:nvPr/>
          </p:nvSpPr>
          <p:spPr>
            <a:xfrm>
              <a:off x="5404421" y="2456594"/>
              <a:ext cx="29845" cy="101600"/>
            </a:xfrm>
            <a:custGeom>
              <a:avLst/>
              <a:gdLst/>
              <a:ahLst/>
              <a:cxnLst/>
              <a:rect l="l" t="t" r="r" b="b"/>
              <a:pathLst>
                <a:path w="29845" h="101600">
                  <a:moveTo>
                    <a:pt x="29705" y="0"/>
                  </a:moveTo>
                  <a:lnTo>
                    <a:pt x="17332" y="9243"/>
                  </a:lnTo>
                  <a:lnTo>
                    <a:pt x="7980" y="21210"/>
                  </a:lnTo>
                  <a:lnTo>
                    <a:pt x="2064" y="35199"/>
                  </a:lnTo>
                  <a:lnTo>
                    <a:pt x="0" y="50507"/>
                  </a:lnTo>
                  <a:lnTo>
                    <a:pt x="2064" y="65809"/>
                  </a:lnTo>
                  <a:lnTo>
                    <a:pt x="7980" y="79794"/>
                  </a:lnTo>
                  <a:lnTo>
                    <a:pt x="17332" y="91759"/>
                  </a:lnTo>
                  <a:lnTo>
                    <a:pt x="29705" y="101003"/>
                  </a:lnTo>
                </a:path>
              </a:pathLst>
            </a:custGeom>
            <a:ln w="3175">
              <a:solidFill>
                <a:srgbClr val="565658"/>
              </a:solidFill>
            </a:ln>
          </p:spPr>
          <p:txBody>
            <a:bodyPr wrap="square" lIns="0" tIns="0" rIns="0" bIns="0" rtlCol="0"/>
            <a:lstStyle/>
            <a:p/>
          </p:txBody>
        </p:sp>
        <p:sp>
          <p:nvSpPr>
            <p:cNvPr id="6103" name="object 6103" descr=""/>
            <p:cNvSpPr/>
            <p:nvPr/>
          </p:nvSpPr>
          <p:spPr>
            <a:xfrm>
              <a:off x="5732378"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65658"/>
              </a:solidFill>
            </a:ln>
          </p:spPr>
          <p:txBody>
            <a:bodyPr wrap="square" lIns="0" tIns="0" rIns="0" bIns="0" rtlCol="0"/>
            <a:lstStyle/>
            <a:p/>
          </p:txBody>
        </p:sp>
        <p:sp>
          <p:nvSpPr>
            <p:cNvPr id="6104" name="object 6104" descr=""/>
            <p:cNvSpPr/>
            <p:nvPr/>
          </p:nvSpPr>
          <p:spPr>
            <a:xfrm>
              <a:off x="5730626" y="2507967"/>
              <a:ext cx="1905" cy="1270"/>
            </a:xfrm>
            <a:custGeom>
              <a:avLst/>
              <a:gdLst/>
              <a:ahLst/>
              <a:cxnLst/>
              <a:rect l="l" t="t" r="r" b="b"/>
              <a:pathLst>
                <a:path w="1904" h="1269">
                  <a:moveTo>
                    <a:pt x="1752" y="1219"/>
                  </a:moveTo>
                  <a:lnTo>
                    <a:pt x="1371" y="571"/>
                  </a:lnTo>
                  <a:lnTo>
                    <a:pt x="736" y="127"/>
                  </a:lnTo>
                  <a:lnTo>
                    <a:pt x="0" y="0"/>
                  </a:lnTo>
                </a:path>
              </a:pathLst>
            </a:custGeom>
            <a:ln w="3175">
              <a:solidFill>
                <a:srgbClr val="565658"/>
              </a:solidFill>
            </a:ln>
          </p:spPr>
          <p:txBody>
            <a:bodyPr wrap="square" lIns="0" tIns="0" rIns="0" bIns="0" rtlCol="0"/>
            <a:lstStyle/>
            <a:p/>
          </p:txBody>
        </p:sp>
        <p:sp>
          <p:nvSpPr>
            <p:cNvPr id="6105" name="object 6105" descr=""/>
            <p:cNvSpPr/>
            <p:nvPr/>
          </p:nvSpPr>
          <p:spPr>
            <a:xfrm>
              <a:off x="5940948" y="2499190"/>
              <a:ext cx="2540" cy="3175"/>
            </a:xfrm>
            <a:custGeom>
              <a:avLst/>
              <a:gdLst/>
              <a:ahLst/>
              <a:cxnLst/>
              <a:rect l="l" t="t" r="r" b="b"/>
              <a:pathLst>
                <a:path w="2539" h="3175">
                  <a:moveTo>
                    <a:pt x="0" y="2882"/>
                  </a:moveTo>
                  <a:lnTo>
                    <a:pt x="1206" y="2387"/>
                  </a:lnTo>
                  <a:lnTo>
                    <a:pt x="2044" y="1295"/>
                  </a:lnTo>
                  <a:lnTo>
                    <a:pt x="2209" y="0"/>
                  </a:lnTo>
                </a:path>
              </a:pathLst>
            </a:custGeom>
            <a:ln w="3175">
              <a:solidFill>
                <a:srgbClr val="565658"/>
              </a:solidFill>
            </a:ln>
          </p:spPr>
          <p:txBody>
            <a:bodyPr wrap="square" lIns="0" tIns="0" rIns="0" bIns="0" rtlCol="0"/>
            <a:lstStyle/>
            <a:p/>
          </p:txBody>
        </p:sp>
        <p:sp>
          <p:nvSpPr>
            <p:cNvPr id="6106" name="object 6106" descr=""/>
            <p:cNvSpPr/>
            <p:nvPr/>
          </p:nvSpPr>
          <p:spPr>
            <a:xfrm>
              <a:off x="5935785" y="2498247"/>
              <a:ext cx="1905" cy="3810"/>
            </a:xfrm>
            <a:custGeom>
              <a:avLst/>
              <a:gdLst/>
              <a:ahLst/>
              <a:cxnLst/>
              <a:rect l="l" t="t" r="r" b="b"/>
              <a:pathLst>
                <a:path w="1904" h="3810">
                  <a:moveTo>
                    <a:pt x="177" y="0"/>
                  </a:moveTo>
                  <a:lnTo>
                    <a:pt x="0" y="1282"/>
                  </a:lnTo>
                  <a:lnTo>
                    <a:pt x="533" y="2565"/>
                  </a:lnTo>
                  <a:lnTo>
                    <a:pt x="1562" y="3352"/>
                  </a:lnTo>
                </a:path>
              </a:pathLst>
            </a:custGeom>
            <a:ln w="3175">
              <a:solidFill>
                <a:srgbClr val="565658"/>
              </a:solidFill>
            </a:ln>
          </p:spPr>
          <p:txBody>
            <a:bodyPr wrap="square" lIns="0" tIns="0" rIns="0" bIns="0" rtlCol="0"/>
            <a:lstStyle/>
            <a:p/>
          </p:txBody>
        </p:sp>
        <p:sp>
          <p:nvSpPr>
            <p:cNvPr id="6107" name="object 6107" descr=""/>
            <p:cNvSpPr/>
            <p:nvPr/>
          </p:nvSpPr>
          <p:spPr>
            <a:xfrm>
              <a:off x="5935961" y="2495370"/>
              <a:ext cx="2540" cy="3175"/>
            </a:xfrm>
            <a:custGeom>
              <a:avLst/>
              <a:gdLst/>
              <a:ahLst/>
              <a:cxnLst/>
              <a:rect l="l" t="t" r="r" b="b"/>
              <a:pathLst>
                <a:path w="2539" h="3175">
                  <a:moveTo>
                    <a:pt x="2197" y="0"/>
                  </a:moveTo>
                  <a:lnTo>
                    <a:pt x="1003" y="495"/>
                  </a:lnTo>
                  <a:lnTo>
                    <a:pt x="165" y="1587"/>
                  </a:lnTo>
                  <a:lnTo>
                    <a:pt x="0" y="2882"/>
                  </a:lnTo>
                </a:path>
              </a:pathLst>
            </a:custGeom>
            <a:ln w="3175">
              <a:solidFill>
                <a:srgbClr val="565658"/>
              </a:solidFill>
            </a:ln>
          </p:spPr>
          <p:txBody>
            <a:bodyPr wrap="square" lIns="0" tIns="0" rIns="0" bIns="0" rtlCol="0"/>
            <a:lstStyle/>
            <a:p/>
          </p:txBody>
        </p:sp>
        <p:sp>
          <p:nvSpPr>
            <p:cNvPr id="6108" name="object 6108" descr=""/>
            <p:cNvSpPr/>
            <p:nvPr/>
          </p:nvSpPr>
          <p:spPr>
            <a:xfrm>
              <a:off x="5941772" y="2495837"/>
              <a:ext cx="1905" cy="3810"/>
            </a:xfrm>
            <a:custGeom>
              <a:avLst/>
              <a:gdLst/>
              <a:ahLst/>
              <a:cxnLst/>
              <a:rect l="l" t="t" r="r" b="b"/>
              <a:pathLst>
                <a:path w="1904" h="3810">
                  <a:moveTo>
                    <a:pt x="1384" y="3352"/>
                  </a:moveTo>
                  <a:lnTo>
                    <a:pt x="1562" y="2070"/>
                  </a:lnTo>
                  <a:lnTo>
                    <a:pt x="1028" y="787"/>
                  </a:lnTo>
                  <a:lnTo>
                    <a:pt x="0" y="0"/>
                  </a:lnTo>
                </a:path>
              </a:pathLst>
            </a:custGeom>
            <a:ln w="3175">
              <a:solidFill>
                <a:srgbClr val="565658"/>
              </a:solidFill>
            </a:ln>
          </p:spPr>
          <p:txBody>
            <a:bodyPr wrap="square" lIns="0" tIns="0" rIns="0" bIns="0" rtlCol="0"/>
            <a:lstStyle/>
            <a:p/>
          </p:txBody>
        </p:sp>
        <p:sp>
          <p:nvSpPr>
            <p:cNvPr id="6109" name="object 6109" descr=""/>
            <p:cNvSpPr/>
            <p:nvPr/>
          </p:nvSpPr>
          <p:spPr>
            <a:xfrm>
              <a:off x="5730630" y="2511700"/>
              <a:ext cx="1905" cy="1270"/>
            </a:xfrm>
            <a:custGeom>
              <a:avLst/>
              <a:gdLst/>
              <a:ahLst/>
              <a:cxnLst/>
              <a:rect l="l" t="t" r="r" b="b"/>
              <a:pathLst>
                <a:path w="1904" h="1269">
                  <a:moveTo>
                    <a:pt x="0" y="1219"/>
                  </a:moveTo>
                  <a:lnTo>
                    <a:pt x="736" y="1092"/>
                  </a:lnTo>
                  <a:lnTo>
                    <a:pt x="1358" y="647"/>
                  </a:lnTo>
                  <a:lnTo>
                    <a:pt x="1752" y="0"/>
                  </a:lnTo>
                </a:path>
              </a:pathLst>
            </a:custGeom>
            <a:ln w="3175">
              <a:solidFill>
                <a:srgbClr val="565658"/>
              </a:solidFill>
            </a:ln>
          </p:spPr>
          <p:txBody>
            <a:bodyPr wrap="square" lIns="0" tIns="0" rIns="0" bIns="0" rtlCol="0"/>
            <a:lstStyle/>
            <a:p/>
          </p:txBody>
        </p:sp>
        <p:sp>
          <p:nvSpPr>
            <p:cNvPr id="6110" name="object 6110" descr=""/>
            <p:cNvSpPr/>
            <p:nvPr/>
          </p:nvSpPr>
          <p:spPr>
            <a:xfrm>
              <a:off x="5727580"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111" name="object 6111" descr=""/>
            <p:cNvSpPr/>
            <p:nvPr/>
          </p:nvSpPr>
          <p:spPr>
            <a:xfrm>
              <a:off x="5937351" y="2501601"/>
              <a:ext cx="3810" cy="1270"/>
            </a:xfrm>
            <a:custGeom>
              <a:avLst/>
              <a:gdLst/>
              <a:ahLst/>
              <a:cxnLst/>
              <a:rect l="l" t="t" r="r" b="b"/>
              <a:pathLst>
                <a:path w="3810" h="1269">
                  <a:moveTo>
                    <a:pt x="0" y="0"/>
                  </a:moveTo>
                  <a:lnTo>
                    <a:pt x="1028" y="787"/>
                  </a:lnTo>
                  <a:lnTo>
                    <a:pt x="2387" y="965"/>
                  </a:lnTo>
                  <a:lnTo>
                    <a:pt x="3594" y="469"/>
                  </a:lnTo>
                </a:path>
              </a:pathLst>
            </a:custGeom>
            <a:ln w="3175">
              <a:solidFill>
                <a:srgbClr val="565658"/>
              </a:solidFill>
            </a:ln>
          </p:spPr>
          <p:txBody>
            <a:bodyPr wrap="square" lIns="0" tIns="0" rIns="0" bIns="0" rtlCol="0"/>
            <a:lstStyle/>
            <a:p/>
          </p:txBody>
        </p:sp>
        <p:sp>
          <p:nvSpPr>
            <p:cNvPr id="6112" name="object 6112" descr=""/>
            <p:cNvSpPr/>
            <p:nvPr/>
          </p:nvSpPr>
          <p:spPr>
            <a:xfrm>
              <a:off x="5938173" y="2494869"/>
              <a:ext cx="3810" cy="1270"/>
            </a:xfrm>
            <a:custGeom>
              <a:avLst/>
              <a:gdLst/>
              <a:ahLst/>
              <a:cxnLst/>
              <a:rect l="l" t="t" r="r" b="b"/>
              <a:pathLst>
                <a:path w="3810" h="1269">
                  <a:moveTo>
                    <a:pt x="3594" y="965"/>
                  </a:moveTo>
                  <a:lnTo>
                    <a:pt x="2565" y="177"/>
                  </a:lnTo>
                  <a:lnTo>
                    <a:pt x="1193" y="0"/>
                  </a:lnTo>
                  <a:lnTo>
                    <a:pt x="0" y="495"/>
                  </a:lnTo>
                </a:path>
              </a:pathLst>
            </a:custGeom>
            <a:ln w="3175">
              <a:solidFill>
                <a:srgbClr val="565658"/>
              </a:solidFill>
            </a:ln>
          </p:spPr>
          <p:txBody>
            <a:bodyPr wrap="square" lIns="0" tIns="0" rIns="0" bIns="0" rtlCol="0"/>
            <a:lstStyle/>
            <a:p/>
          </p:txBody>
        </p:sp>
        <p:sp>
          <p:nvSpPr>
            <p:cNvPr id="6113" name="object 6113" descr=""/>
            <p:cNvSpPr/>
            <p:nvPr/>
          </p:nvSpPr>
          <p:spPr>
            <a:xfrm>
              <a:off x="5728021"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114" name="object 6114" descr=""/>
            <p:cNvSpPr/>
            <p:nvPr/>
          </p:nvSpPr>
          <p:spPr>
            <a:xfrm>
              <a:off x="5711383"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115" name="object 6115" descr=""/>
            <p:cNvSpPr/>
            <p:nvPr/>
          </p:nvSpPr>
          <p:spPr>
            <a:xfrm>
              <a:off x="5711827"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116" name="object 6116" descr=""/>
            <p:cNvSpPr/>
            <p:nvPr/>
          </p:nvSpPr>
          <p:spPr>
            <a:xfrm>
              <a:off x="5711823"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117" name="object 6117" descr=""/>
            <p:cNvSpPr/>
            <p:nvPr/>
          </p:nvSpPr>
          <p:spPr>
            <a:xfrm>
              <a:off x="5848423" y="2507967"/>
              <a:ext cx="1905" cy="1270"/>
            </a:xfrm>
            <a:custGeom>
              <a:avLst/>
              <a:gdLst/>
              <a:ahLst/>
              <a:cxnLst/>
              <a:rect l="l" t="t" r="r" b="b"/>
              <a:pathLst>
                <a:path w="1904" h="1269">
                  <a:moveTo>
                    <a:pt x="1752" y="1219"/>
                  </a:moveTo>
                  <a:lnTo>
                    <a:pt x="1384" y="571"/>
                  </a:lnTo>
                  <a:lnTo>
                    <a:pt x="736" y="127"/>
                  </a:lnTo>
                  <a:lnTo>
                    <a:pt x="0" y="0"/>
                  </a:lnTo>
                </a:path>
              </a:pathLst>
            </a:custGeom>
            <a:ln w="3175">
              <a:solidFill>
                <a:srgbClr val="565658"/>
              </a:solidFill>
            </a:ln>
          </p:spPr>
          <p:txBody>
            <a:bodyPr wrap="square" lIns="0" tIns="0" rIns="0" bIns="0" rtlCol="0"/>
            <a:lstStyle/>
            <a:p/>
          </p:txBody>
        </p:sp>
        <p:sp>
          <p:nvSpPr>
            <p:cNvPr id="6118" name="object 6118" descr=""/>
            <p:cNvSpPr/>
            <p:nvPr/>
          </p:nvSpPr>
          <p:spPr>
            <a:xfrm>
              <a:off x="5850176"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65658"/>
              </a:solidFill>
            </a:ln>
          </p:spPr>
          <p:txBody>
            <a:bodyPr wrap="square" lIns="0" tIns="0" rIns="0" bIns="0" rtlCol="0"/>
            <a:lstStyle/>
            <a:p/>
          </p:txBody>
        </p:sp>
        <p:sp>
          <p:nvSpPr>
            <p:cNvPr id="6119" name="object 6119" descr=""/>
            <p:cNvSpPr/>
            <p:nvPr/>
          </p:nvSpPr>
          <p:spPr>
            <a:xfrm>
              <a:off x="5845822"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120" name="object 6120" descr=""/>
            <p:cNvSpPr/>
            <p:nvPr/>
          </p:nvSpPr>
          <p:spPr>
            <a:xfrm>
              <a:off x="5848427" y="2511700"/>
              <a:ext cx="1905" cy="1270"/>
            </a:xfrm>
            <a:custGeom>
              <a:avLst/>
              <a:gdLst/>
              <a:ahLst/>
              <a:cxnLst/>
              <a:rect l="l" t="t" r="r" b="b"/>
              <a:pathLst>
                <a:path w="1904" h="1269">
                  <a:moveTo>
                    <a:pt x="0" y="1219"/>
                  </a:moveTo>
                  <a:lnTo>
                    <a:pt x="736" y="1092"/>
                  </a:lnTo>
                  <a:lnTo>
                    <a:pt x="1371" y="647"/>
                  </a:lnTo>
                  <a:lnTo>
                    <a:pt x="1752" y="0"/>
                  </a:lnTo>
                </a:path>
              </a:pathLst>
            </a:custGeom>
            <a:ln w="3175">
              <a:solidFill>
                <a:srgbClr val="565658"/>
              </a:solidFill>
            </a:ln>
          </p:spPr>
          <p:txBody>
            <a:bodyPr wrap="square" lIns="0" tIns="0" rIns="0" bIns="0" rtlCol="0"/>
            <a:lstStyle/>
            <a:p/>
          </p:txBody>
        </p:sp>
        <p:sp>
          <p:nvSpPr>
            <p:cNvPr id="6121" name="object 6121" descr=""/>
            <p:cNvSpPr/>
            <p:nvPr/>
          </p:nvSpPr>
          <p:spPr>
            <a:xfrm>
              <a:off x="5845378"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122" name="object 6122" descr=""/>
            <p:cNvSpPr/>
            <p:nvPr/>
          </p:nvSpPr>
          <p:spPr>
            <a:xfrm>
              <a:off x="5845819"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123" name="object 6123" descr=""/>
            <p:cNvSpPr/>
            <p:nvPr/>
          </p:nvSpPr>
          <p:spPr>
            <a:xfrm>
              <a:off x="6156582" y="247901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124" name="object 6124" descr=""/>
            <p:cNvSpPr/>
            <p:nvPr/>
          </p:nvSpPr>
          <p:spPr>
            <a:xfrm>
              <a:off x="5707809" y="2501928"/>
              <a:ext cx="635" cy="2540"/>
            </a:xfrm>
            <a:custGeom>
              <a:avLst/>
              <a:gdLst/>
              <a:ahLst/>
              <a:cxnLst/>
              <a:rect l="l" t="t" r="r" b="b"/>
              <a:pathLst>
                <a:path w="635" h="2539">
                  <a:moveTo>
                    <a:pt x="0" y="2514"/>
                  </a:moveTo>
                  <a:lnTo>
                    <a:pt x="444" y="1739"/>
                  </a:lnTo>
                  <a:lnTo>
                    <a:pt x="444" y="774"/>
                  </a:lnTo>
                  <a:lnTo>
                    <a:pt x="0" y="0"/>
                  </a:lnTo>
                </a:path>
              </a:pathLst>
            </a:custGeom>
            <a:ln w="3175">
              <a:solidFill>
                <a:srgbClr val="565658"/>
              </a:solidFill>
            </a:ln>
          </p:spPr>
          <p:txBody>
            <a:bodyPr wrap="square" lIns="0" tIns="0" rIns="0" bIns="0" rtlCol="0"/>
            <a:lstStyle/>
            <a:p/>
          </p:txBody>
        </p:sp>
        <p:sp>
          <p:nvSpPr>
            <p:cNvPr id="6125" name="object 6125" descr=""/>
            <p:cNvSpPr/>
            <p:nvPr/>
          </p:nvSpPr>
          <p:spPr>
            <a:xfrm>
              <a:off x="5728025"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126" name="object 6126" descr=""/>
            <p:cNvSpPr/>
            <p:nvPr/>
          </p:nvSpPr>
          <p:spPr>
            <a:xfrm>
              <a:off x="5647957" y="2548813"/>
              <a:ext cx="116839" cy="3175"/>
            </a:xfrm>
            <a:custGeom>
              <a:avLst/>
              <a:gdLst/>
              <a:ahLst/>
              <a:cxnLst/>
              <a:rect l="l" t="t" r="r" b="b"/>
              <a:pathLst>
                <a:path w="116839" h="3175">
                  <a:moveTo>
                    <a:pt x="3111" y="1549"/>
                  </a:moveTo>
                  <a:lnTo>
                    <a:pt x="2654" y="457"/>
                  </a:lnTo>
                  <a:lnTo>
                    <a:pt x="1562" y="0"/>
                  </a:lnTo>
                  <a:lnTo>
                    <a:pt x="457" y="457"/>
                  </a:lnTo>
                  <a:lnTo>
                    <a:pt x="0" y="1549"/>
                  </a:lnTo>
                  <a:lnTo>
                    <a:pt x="457" y="2654"/>
                  </a:lnTo>
                  <a:lnTo>
                    <a:pt x="1562" y="3111"/>
                  </a:lnTo>
                  <a:lnTo>
                    <a:pt x="2654" y="2654"/>
                  </a:lnTo>
                  <a:lnTo>
                    <a:pt x="3111" y="1549"/>
                  </a:lnTo>
                  <a:close/>
                </a:path>
                <a:path w="116839" h="3175">
                  <a:moveTo>
                    <a:pt x="116459" y="1549"/>
                  </a:moveTo>
                  <a:lnTo>
                    <a:pt x="116001" y="457"/>
                  </a:lnTo>
                  <a:lnTo>
                    <a:pt x="114896" y="0"/>
                  </a:lnTo>
                  <a:lnTo>
                    <a:pt x="113804" y="457"/>
                  </a:lnTo>
                  <a:lnTo>
                    <a:pt x="113347" y="1549"/>
                  </a:lnTo>
                  <a:lnTo>
                    <a:pt x="113804" y="2654"/>
                  </a:lnTo>
                  <a:lnTo>
                    <a:pt x="114896" y="3111"/>
                  </a:lnTo>
                  <a:lnTo>
                    <a:pt x="116001" y="2654"/>
                  </a:lnTo>
                  <a:lnTo>
                    <a:pt x="116459" y="1549"/>
                  </a:lnTo>
                  <a:close/>
                </a:path>
              </a:pathLst>
            </a:custGeom>
            <a:solidFill>
              <a:srgbClr val="565658"/>
            </a:solidFill>
          </p:spPr>
          <p:txBody>
            <a:bodyPr wrap="square" lIns="0" tIns="0" rIns="0" bIns="0" rtlCol="0"/>
            <a:lstStyle/>
            <a:p/>
          </p:txBody>
        </p:sp>
        <p:sp>
          <p:nvSpPr>
            <p:cNvPr id="6127" name="object 6127" descr=""/>
            <p:cNvSpPr/>
            <p:nvPr/>
          </p:nvSpPr>
          <p:spPr>
            <a:xfrm>
              <a:off x="5976382" y="2502786"/>
              <a:ext cx="635" cy="635"/>
            </a:xfrm>
            <a:custGeom>
              <a:avLst/>
              <a:gdLst/>
              <a:ahLst/>
              <a:cxnLst/>
              <a:rect l="l" t="t" r="r" b="b"/>
              <a:pathLst>
                <a:path w="635" h="635">
                  <a:moveTo>
                    <a:pt x="0" y="520"/>
                  </a:moveTo>
                  <a:lnTo>
                    <a:pt x="139" y="355"/>
                  </a:lnTo>
                  <a:lnTo>
                    <a:pt x="266" y="190"/>
                  </a:lnTo>
                  <a:lnTo>
                    <a:pt x="368" y="0"/>
                  </a:lnTo>
                </a:path>
              </a:pathLst>
            </a:custGeom>
            <a:ln w="3175">
              <a:solidFill>
                <a:srgbClr val="565658"/>
              </a:solidFill>
            </a:ln>
          </p:spPr>
          <p:txBody>
            <a:bodyPr wrap="square" lIns="0" tIns="0" rIns="0" bIns="0" rtlCol="0"/>
            <a:lstStyle/>
            <a:p/>
          </p:txBody>
        </p:sp>
        <p:sp>
          <p:nvSpPr>
            <p:cNvPr id="6128" name="object 6128" descr=""/>
            <p:cNvSpPr/>
            <p:nvPr/>
          </p:nvSpPr>
          <p:spPr>
            <a:xfrm>
              <a:off x="5971378" y="2493420"/>
              <a:ext cx="6350" cy="10160"/>
            </a:xfrm>
            <a:custGeom>
              <a:avLst/>
              <a:gdLst/>
              <a:ahLst/>
              <a:cxnLst/>
              <a:rect l="l" t="t" r="r" b="b"/>
              <a:pathLst>
                <a:path w="6350" h="10160">
                  <a:moveTo>
                    <a:pt x="4483" y="9639"/>
                  </a:moveTo>
                  <a:lnTo>
                    <a:pt x="5956" y="7899"/>
                  </a:lnTo>
                  <a:lnTo>
                    <a:pt x="6286" y="5448"/>
                  </a:lnTo>
                  <a:lnTo>
                    <a:pt x="5308" y="3390"/>
                  </a:lnTo>
                  <a:lnTo>
                    <a:pt x="4356" y="1320"/>
                  </a:lnTo>
                  <a:lnTo>
                    <a:pt x="2286" y="0"/>
                  </a:lnTo>
                  <a:lnTo>
                    <a:pt x="0" y="0"/>
                  </a:lnTo>
                </a:path>
              </a:pathLst>
            </a:custGeom>
            <a:ln w="3175">
              <a:solidFill>
                <a:srgbClr val="565658"/>
              </a:solidFill>
            </a:ln>
          </p:spPr>
          <p:txBody>
            <a:bodyPr wrap="square" lIns="0" tIns="0" rIns="0" bIns="0" rtlCol="0"/>
            <a:lstStyle/>
            <a:p/>
          </p:txBody>
        </p:sp>
        <p:sp>
          <p:nvSpPr>
            <p:cNvPr id="6129" name="object 6129" descr=""/>
            <p:cNvSpPr/>
            <p:nvPr/>
          </p:nvSpPr>
          <p:spPr>
            <a:xfrm>
              <a:off x="5976122" y="2500944"/>
              <a:ext cx="1905" cy="3175"/>
            </a:xfrm>
            <a:custGeom>
              <a:avLst/>
              <a:gdLst/>
              <a:ahLst/>
              <a:cxnLst/>
              <a:rect l="l" t="t" r="r" b="b"/>
              <a:pathLst>
                <a:path w="1904" h="3175">
                  <a:moveTo>
                    <a:pt x="0" y="2667"/>
                  </a:moveTo>
                  <a:lnTo>
                    <a:pt x="698" y="1905"/>
                  </a:lnTo>
                  <a:lnTo>
                    <a:pt x="1193" y="990"/>
                  </a:lnTo>
                  <a:lnTo>
                    <a:pt x="1460" y="0"/>
                  </a:lnTo>
                </a:path>
              </a:pathLst>
            </a:custGeom>
            <a:ln w="3175">
              <a:solidFill>
                <a:srgbClr val="565658"/>
              </a:solidFill>
            </a:ln>
          </p:spPr>
          <p:txBody>
            <a:bodyPr wrap="square" lIns="0" tIns="0" rIns="0" bIns="0" rtlCol="0"/>
            <a:lstStyle/>
            <a:p/>
          </p:txBody>
        </p:sp>
        <p:sp>
          <p:nvSpPr>
            <p:cNvPr id="6130" name="object 6130" descr=""/>
            <p:cNvSpPr/>
            <p:nvPr/>
          </p:nvSpPr>
          <p:spPr>
            <a:xfrm>
              <a:off x="5971375" y="2492852"/>
              <a:ext cx="6350" cy="5080"/>
            </a:xfrm>
            <a:custGeom>
              <a:avLst/>
              <a:gdLst/>
              <a:ahLst/>
              <a:cxnLst/>
              <a:rect l="l" t="t" r="r" b="b"/>
              <a:pathLst>
                <a:path w="6350" h="5080">
                  <a:moveTo>
                    <a:pt x="6210" y="4762"/>
                  </a:moveTo>
                  <a:lnTo>
                    <a:pt x="5448" y="1955"/>
                  </a:lnTo>
                  <a:lnTo>
                    <a:pt x="2908" y="0"/>
                  </a:lnTo>
                  <a:lnTo>
                    <a:pt x="0" y="0"/>
                  </a:lnTo>
                </a:path>
              </a:pathLst>
            </a:custGeom>
            <a:ln w="3175">
              <a:solidFill>
                <a:srgbClr val="565658"/>
              </a:solidFill>
            </a:ln>
          </p:spPr>
          <p:txBody>
            <a:bodyPr wrap="square" lIns="0" tIns="0" rIns="0" bIns="0" rtlCol="0"/>
            <a:lstStyle/>
            <a:p/>
          </p:txBody>
        </p:sp>
        <p:sp>
          <p:nvSpPr>
            <p:cNvPr id="6131" name="object 6131" descr=""/>
            <p:cNvSpPr/>
            <p:nvPr/>
          </p:nvSpPr>
          <p:spPr>
            <a:xfrm>
              <a:off x="5976122" y="2499280"/>
              <a:ext cx="1905" cy="4445"/>
            </a:xfrm>
            <a:custGeom>
              <a:avLst/>
              <a:gdLst/>
              <a:ahLst/>
              <a:cxnLst/>
              <a:rect l="l" t="t" r="r" b="b"/>
              <a:pathLst>
                <a:path w="1904" h="4444">
                  <a:moveTo>
                    <a:pt x="0" y="4330"/>
                  </a:moveTo>
                  <a:lnTo>
                    <a:pt x="1079" y="3149"/>
                  </a:lnTo>
                  <a:lnTo>
                    <a:pt x="1676" y="1600"/>
                  </a:lnTo>
                  <a:lnTo>
                    <a:pt x="1676" y="0"/>
                  </a:lnTo>
                </a:path>
              </a:pathLst>
            </a:custGeom>
            <a:ln w="3175">
              <a:solidFill>
                <a:srgbClr val="565658"/>
              </a:solidFill>
            </a:ln>
          </p:spPr>
          <p:txBody>
            <a:bodyPr wrap="square" lIns="0" tIns="0" rIns="0" bIns="0" rtlCol="0"/>
            <a:lstStyle/>
            <a:p/>
          </p:txBody>
        </p:sp>
        <p:sp>
          <p:nvSpPr>
            <p:cNvPr id="6132" name="object 6132" descr=""/>
            <p:cNvSpPr/>
            <p:nvPr/>
          </p:nvSpPr>
          <p:spPr>
            <a:xfrm>
              <a:off x="5971382" y="2492863"/>
              <a:ext cx="6985" cy="6985"/>
            </a:xfrm>
            <a:custGeom>
              <a:avLst/>
              <a:gdLst/>
              <a:ahLst/>
              <a:cxnLst/>
              <a:rect l="l" t="t" r="r" b="b"/>
              <a:pathLst>
                <a:path w="6985" h="6985">
                  <a:moveTo>
                    <a:pt x="6413" y="6413"/>
                  </a:moveTo>
                  <a:lnTo>
                    <a:pt x="6413" y="2870"/>
                  </a:lnTo>
                  <a:lnTo>
                    <a:pt x="3543" y="0"/>
                  </a:lnTo>
                  <a:lnTo>
                    <a:pt x="0" y="0"/>
                  </a:lnTo>
                </a:path>
              </a:pathLst>
            </a:custGeom>
            <a:ln w="3175">
              <a:solidFill>
                <a:srgbClr val="565658"/>
              </a:solidFill>
            </a:ln>
          </p:spPr>
          <p:txBody>
            <a:bodyPr wrap="square" lIns="0" tIns="0" rIns="0" bIns="0" rtlCol="0"/>
            <a:lstStyle/>
            <a:p/>
          </p:txBody>
        </p:sp>
        <p:sp>
          <p:nvSpPr>
            <p:cNvPr id="6133" name="object 6133" descr=""/>
            <p:cNvSpPr/>
            <p:nvPr/>
          </p:nvSpPr>
          <p:spPr>
            <a:xfrm>
              <a:off x="5977796" y="2498951"/>
              <a:ext cx="635" cy="1270"/>
            </a:xfrm>
            <a:custGeom>
              <a:avLst/>
              <a:gdLst/>
              <a:ahLst/>
              <a:cxnLst/>
              <a:rect l="l" t="t" r="r" b="b"/>
              <a:pathLst>
                <a:path w="635" h="1269">
                  <a:moveTo>
                    <a:pt x="0" y="647"/>
                  </a:moveTo>
                  <a:lnTo>
                    <a:pt x="12" y="431"/>
                  </a:lnTo>
                  <a:lnTo>
                    <a:pt x="12" y="215"/>
                  </a:lnTo>
                  <a:lnTo>
                    <a:pt x="0" y="0"/>
                  </a:lnTo>
                </a:path>
              </a:pathLst>
            </a:custGeom>
            <a:ln w="3175">
              <a:solidFill>
                <a:srgbClr val="565658"/>
              </a:solidFill>
            </a:ln>
          </p:spPr>
          <p:txBody>
            <a:bodyPr wrap="square" lIns="0" tIns="0" rIns="0" bIns="0" rtlCol="0"/>
            <a:lstStyle/>
            <a:p/>
          </p:txBody>
        </p:sp>
        <p:sp>
          <p:nvSpPr>
            <p:cNvPr id="6134" name="object 6134" descr=""/>
            <p:cNvSpPr/>
            <p:nvPr/>
          </p:nvSpPr>
          <p:spPr>
            <a:xfrm>
              <a:off x="5977585" y="2500303"/>
              <a:ext cx="635" cy="635"/>
            </a:xfrm>
            <a:custGeom>
              <a:avLst/>
              <a:gdLst/>
              <a:ahLst/>
              <a:cxnLst/>
              <a:rect l="l" t="t" r="r" b="b"/>
              <a:pathLst>
                <a:path w="635" h="635">
                  <a:moveTo>
                    <a:pt x="0" y="622"/>
                  </a:moveTo>
                  <a:lnTo>
                    <a:pt x="63" y="419"/>
                  </a:lnTo>
                  <a:lnTo>
                    <a:pt x="101" y="203"/>
                  </a:lnTo>
                  <a:lnTo>
                    <a:pt x="139" y="0"/>
                  </a:lnTo>
                </a:path>
              </a:pathLst>
            </a:custGeom>
            <a:ln w="3175">
              <a:solidFill>
                <a:srgbClr val="565658"/>
              </a:solidFill>
            </a:ln>
          </p:spPr>
          <p:txBody>
            <a:bodyPr wrap="square" lIns="0" tIns="0" rIns="0" bIns="0" rtlCol="0"/>
            <a:lstStyle/>
            <a:p/>
          </p:txBody>
        </p:sp>
        <p:sp>
          <p:nvSpPr>
            <p:cNvPr id="6135" name="object 6135" descr=""/>
            <p:cNvSpPr/>
            <p:nvPr/>
          </p:nvSpPr>
          <p:spPr>
            <a:xfrm>
              <a:off x="5964957" y="2492859"/>
              <a:ext cx="6985" cy="6985"/>
            </a:xfrm>
            <a:custGeom>
              <a:avLst/>
              <a:gdLst/>
              <a:ahLst/>
              <a:cxnLst/>
              <a:rect l="l" t="t" r="r" b="b"/>
              <a:pathLst>
                <a:path w="6985" h="6985">
                  <a:moveTo>
                    <a:pt x="6413" y="0"/>
                  </a:moveTo>
                  <a:lnTo>
                    <a:pt x="2882" y="0"/>
                  </a:lnTo>
                  <a:lnTo>
                    <a:pt x="0" y="2882"/>
                  </a:lnTo>
                  <a:lnTo>
                    <a:pt x="0" y="6413"/>
                  </a:lnTo>
                </a:path>
              </a:pathLst>
            </a:custGeom>
            <a:ln w="3175">
              <a:solidFill>
                <a:srgbClr val="565658"/>
              </a:solidFill>
            </a:ln>
          </p:spPr>
          <p:txBody>
            <a:bodyPr wrap="square" lIns="0" tIns="0" rIns="0" bIns="0" rtlCol="0"/>
            <a:lstStyle/>
            <a:p/>
          </p:txBody>
        </p:sp>
        <p:sp>
          <p:nvSpPr>
            <p:cNvPr id="6136" name="object 6136" descr=""/>
            <p:cNvSpPr/>
            <p:nvPr/>
          </p:nvSpPr>
          <p:spPr>
            <a:xfrm>
              <a:off x="5977114" y="2501594"/>
              <a:ext cx="635" cy="635"/>
            </a:xfrm>
            <a:custGeom>
              <a:avLst/>
              <a:gdLst/>
              <a:ahLst/>
              <a:cxnLst/>
              <a:rect l="l" t="t" r="r" b="b"/>
              <a:pathLst>
                <a:path w="635" h="635">
                  <a:moveTo>
                    <a:pt x="0" y="584"/>
                  </a:moveTo>
                  <a:lnTo>
                    <a:pt x="88" y="393"/>
                  </a:lnTo>
                  <a:lnTo>
                    <a:pt x="177" y="203"/>
                  </a:lnTo>
                  <a:lnTo>
                    <a:pt x="266" y="0"/>
                  </a:lnTo>
                </a:path>
              </a:pathLst>
            </a:custGeom>
            <a:ln w="3175">
              <a:solidFill>
                <a:srgbClr val="565658"/>
              </a:solidFill>
            </a:ln>
          </p:spPr>
          <p:txBody>
            <a:bodyPr wrap="square" lIns="0" tIns="0" rIns="0" bIns="0" rtlCol="0"/>
            <a:lstStyle/>
            <a:p/>
          </p:txBody>
        </p:sp>
        <p:sp>
          <p:nvSpPr>
            <p:cNvPr id="6137" name="object 6137" descr=""/>
            <p:cNvSpPr/>
            <p:nvPr/>
          </p:nvSpPr>
          <p:spPr>
            <a:xfrm>
              <a:off x="5977107" y="2496379"/>
              <a:ext cx="635" cy="635"/>
            </a:xfrm>
            <a:custGeom>
              <a:avLst/>
              <a:gdLst/>
              <a:ahLst/>
              <a:cxnLst/>
              <a:rect l="l" t="t" r="r" b="b"/>
              <a:pathLst>
                <a:path w="635" h="635">
                  <a:moveTo>
                    <a:pt x="266" y="584"/>
                  </a:moveTo>
                  <a:lnTo>
                    <a:pt x="177" y="381"/>
                  </a:lnTo>
                  <a:lnTo>
                    <a:pt x="88" y="190"/>
                  </a:lnTo>
                  <a:lnTo>
                    <a:pt x="0" y="0"/>
                  </a:lnTo>
                </a:path>
              </a:pathLst>
            </a:custGeom>
            <a:ln w="3175">
              <a:solidFill>
                <a:srgbClr val="565658"/>
              </a:solidFill>
            </a:ln>
          </p:spPr>
          <p:txBody>
            <a:bodyPr wrap="square" lIns="0" tIns="0" rIns="0" bIns="0" rtlCol="0"/>
            <a:lstStyle/>
            <a:p/>
          </p:txBody>
        </p:sp>
        <p:sp>
          <p:nvSpPr>
            <p:cNvPr id="6138" name="object 6138" descr=""/>
            <p:cNvSpPr/>
            <p:nvPr/>
          </p:nvSpPr>
          <p:spPr>
            <a:xfrm>
              <a:off x="5964960" y="2499276"/>
              <a:ext cx="1905" cy="4445"/>
            </a:xfrm>
            <a:custGeom>
              <a:avLst/>
              <a:gdLst/>
              <a:ahLst/>
              <a:cxnLst/>
              <a:rect l="l" t="t" r="r" b="b"/>
              <a:pathLst>
                <a:path w="1904" h="4444">
                  <a:moveTo>
                    <a:pt x="0" y="0"/>
                  </a:moveTo>
                  <a:lnTo>
                    <a:pt x="0" y="1600"/>
                  </a:lnTo>
                  <a:lnTo>
                    <a:pt x="596" y="3149"/>
                  </a:lnTo>
                  <a:lnTo>
                    <a:pt x="1676" y="4330"/>
                  </a:lnTo>
                </a:path>
              </a:pathLst>
            </a:custGeom>
            <a:ln w="3175">
              <a:solidFill>
                <a:srgbClr val="565658"/>
              </a:solidFill>
            </a:ln>
          </p:spPr>
          <p:txBody>
            <a:bodyPr wrap="square" lIns="0" tIns="0" rIns="0" bIns="0" rtlCol="0"/>
            <a:lstStyle/>
            <a:p/>
          </p:txBody>
        </p:sp>
        <p:sp>
          <p:nvSpPr>
            <p:cNvPr id="6139" name="object 6139" descr=""/>
            <p:cNvSpPr/>
            <p:nvPr/>
          </p:nvSpPr>
          <p:spPr>
            <a:xfrm>
              <a:off x="5977581" y="2497625"/>
              <a:ext cx="635" cy="635"/>
            </a:xfrm>
            <a:custGeom>
              <a:avLst/>
              <a:gdLst/>
              <a:ahLst/>
              <a:cxnLst/>
              <a:rect l="l" t="t" r="r" b="b"/>
              <a:pathLst>
                <a:path w="635" h="635">
                  <a:moveTo>
                    <a:pt x="139" y="634"/>
                  </a:moveTo>
                  <a:lnTo>
                    <a:pt x="101" y="419"/>
                  </a:lnTo>
                  <a:lnTo>
                    <a:pt x="63" y="215"/>
                  </a:lnTo>
                  <a:lnTo>
                    <a:pt x="0" y="0"/>
                  </a:lnTo>
                </a:path>
              </a:pathLst>
            </a:custGeom>
            <a:ln w="3175">
              <a:solidFill>
                <a:srgbClr val="565658"/>
              </a:solidFill>
            </a:ln>
          </p:spPr>
          <p:txBody>
            <a:bodyPr wrap="square" lIns="0" tIns="0" rIns="0" bIns="0" rtlCol="0"/>
            <a:lstStyle/>
            <a:p/>
          </p:txBody>
        </p:sp>
        <p:sp>
          <p:nvSpPr>
            <p:cNvPr id="6140" name="object 6140" descr=""/>
            <p:cNvSpPr/>
            <p:nvPr/>
          </p:nvSpPr>
          <p:spPr>
            <a:xfrm>
              <a:off x="5965110" y="2493416"/>
              <a:ext cx="6350" cy="10160"/>
            </a:xfrm>
            <a:custGeom>
              <a:avLst/>
              <a:gdLst/>
              <a:ahLst/>
              <a:cxnLst/>
              <a:rect l="l" t="t" r="r" b="b"/>
              <a:pathLst>
                <a:path w="6350" h="10160">
                  <a:moveTo>
                    <a:pt x="6261" y="0"/>
                  </a:moveTo>
                  <a:lnTo>
                    <a:pt x="3975" y="0"/>
                  </a:lnTo>
                  <a:lnTo>
                    <a:pt x="1917" y="1320"/>
                  </a:lnTo>
                  <a:lnTo>
                    <a:pt x="952" y="3390"/>
                  </a:lnTo>
                  <a:lnTo>
                    <a:pt x="0" y="5461"/>
                  </a:lnTo>
                  <a:lnTo>
                    <a:pt x="317" y="7899"/>
                  </a:lnTo>
                  <a:lnTo>
                    <a:pt x="1777" y="9639"/>
                  </a:lnTo>
                </a:path>
              </a:pathLst>
            </a:custGeom>
            <a:ln w="3175">
              <a:solidFill>
                <a:srgbClr val="565658"/>
              </a:solidFill>
            </a:ln>
          </p:spPr>
          <p:txBody>
            <a:bodyPr wrap="square" lIns="0" tIns="0" rIns="0" bIns="0" rtlCol="0"/>
            <a:lstStyle/>
            <a:p/>
          </p:txBody>
        </p:sp>
        <p:sp>
          <p:nvSpPr>
            <p:cNvPr id="6141" name="object 6141" descr=""/>
            <p:cNvSpPr/>
            <p:nvPr/>
          </p:nvSpPr>
          <p:spPr>
            <a:xfrm>
              <a:off x="5856799" y="2504445"/>
              <a:ext cx="1905" cy="1270"/>
            </a:xfrm>
            <a:custGeom>
              <a:avLst/>
              <a:gdLst/>
              <a:ahLst/>
              <a:cxnLst/>
              <a:rect l="l" t="t" r="r" b="b"/>
              <a:pathLst>
                <a:path w="1904" h="1269">
                  <a:moveTo>
                    <a:pt x="0" y="1219"/>
                  </a:moveTo>
                  <a:lnTo>
                    <a:pt x="736" y="1092"/>
                  </a:lnTo>
                  <a:lnTo>
                    <a:pt x="1371" y="647"/>
                  </a:lnTo>
                  <a:lnTo>
                    <a:pt x="1752" y="0"/>
                  </a:lnTo>
                </a:path>
              </a:pathLst>
            </a:custGeom>
            <a:ln w="3175">
              <a:solidFill>
                <a:srgbClr val="565658"/>
              </a:solidFill>
            </a:ln>
          </p:spPr>
          <p:txBody>
            <a:bodyPr wrap="square" lIns="0" tIns="0" rIns="0" bIns="0" rtlCol="0"/>
            <a:lstStyle/>
            <a:p/>
          </p:txBody>
        </p:sp>
        <p:sp>
          <p:nvSpPr>
            <p:cNvPr id="6142" name="object 6142" descr=""/>
            <p:cNvSpPr/>
            <p:nvPr/>
          </p:nvSpPr>
          <p:spPr>
            <a:xfrm>
              <a:off x="5355859" y="2489505"/>
              <a:ext cx="7620" cy="7620"/>
            </a:xfrm>
            <a:custGeom>
              <a:avLst/>
              <a:gdLst/>
              <a:ahLst/>
              <a:cxnLst/>
              <a:rect l="l" t="t" r="r" b="b"/>
              <a:pathLst>
                <a:path w="7620" h="7619">
                  <a:moveTo>
                    <a:pt x="7251" y="3632"/>
                  </a:moveTo>
                  <a:lnTo>
                    <a:pt x="7251" y="1625"/>
                  </a:lnTo>
                  <a:lnTo>
                    <a:pt x="5626" y="0"/>
                  </a:lnTo>
                  <a:lnTo>
                    <a:pt x="3632" y="0"/>
                  </a:lnTo>
                  <a:lnTo>
                    <a:pt x="1625" y="0"/>
                  </a:lnTo>
                  <a:lnTo>
                    <a:pt x="0" y="1625"/>
                  </a:lnTo>
                  <a:lnTo>
                    <a:pt x="0" y="3632"/>
                  </a:lnTo>
                  <a:lnTo>
                    <a:pt x="0" y="5638"/>
                  </a:lnTo>
                  <a:lnTo>
                    <a:pt x="1625" y="7264"/>
                  </a:lnTo>
                  <a:lnTo>
                    <a:pt x="3632" y="7264"/>
                  </a:lnTo>
                  <a:lnTo>
                    <a:pt x="5626" y="7264"/>
                  </a:lnTo>
                  <a:lnTo>
                    <a:pt x="7251" y="5638"/>
                  </a:lnTo>
                  <a:lnTo>
                    <a:pt x="7251" y="3632"/>
                  </a:lnTo>
                </a:path>
              </a:pathLst>
            </a:custGeom>
            <a:ln w="3175">
              <a:solidFill>
                <a:srgbClr val="565658"/>
              </a:solidFill>
            </a:ln>
          </p:spPr>
          <p:txBody>
            <a:bodyPr wrap="square" lIns="0" tIns="0" rIns="0" bIns="0" rtlCol="0"/>
            <a:lstStyle/>
            <a:p/>
          </p:txBody>
        </p:sp>
        <p:sp>
          <p:nvSpPr>
            <p:cNvPr id="6143" name="object 6143" descr=""/>
            <p:cNvSpPr/>
            <p:nvPr/>
          </p:nvSpPr>
          <p:spPr>
            <a:xfrm>
              <a:off x="5356419" y="2490063"/>
              <a:ext cx="6350" cy="6350"/>
            </a:xfrm>
            <a:custGeom>
              <a:avLst/>
              <a:gdLst/>
              <a:ahLst/>
              <a:cxnLst/>
              <a:rect l="l" t="t" r="r" b="b"/>
              <a:pathLst>
                <a:path w="6350" h="6350">
                  <a:moveTo>
                    <a:pt x="6134" y="3073"/>
                  </a:moveTo>
                  <a:lnTo>
                    <a:pt x="6134" y="1371"/>
                  </a:lnTo>
                  <a:lnTo>
                    <a:pt x="4762" y="0"/>
                  </a:lnTo>
                  <a:lnTo>
                    <a:pt x="3073" y="0"/>
                  </a:lnTo>
                  <a:lnTo>
                    <a:pt x="1371" y="0"/>
                  </a:lnTo>
                  <a:lnTo>
                    <a:pt x="0" y="1371"/>
                  </a:lnTo>
                  <a:lnTo>
                    <a:pt x="0" y="3073"/>
                  </a:lnTo>
                  <a:lnTo>
                    <a:pt x="0" y="4762"/>
                  </a:lnTo>
                  <a:lnTo>
                    <a:pt x="1371" y="6146"/>
                  </a:lnTo>
                  <a:lnTo>
                    <a:pt x="3073" y="6146"/>
                  </a:lnTo>
                  <a:lnTo>
                    <a:pt x="4762" y="6146"/>
                  </a:lnTo>
                  <a:lnTo>
                    <a:pt x="6134" y="4762"/>
                  </a:lnTo>
                  <a:lnTo>
                    <a:pt x="6134" y="3073"/>
                  </a:lnTo>
                </a:path>
              </a:pathLst>
            </a:custGeom>
            <a:ln w="3175">
              <a:solidFill>
                <a:srgbClr val="565658"/>
              </a:solidFill>
            </a:ln>
          </p:spPr>
          <p:txBody>
            <a:bodyPr wrap="square" lIns="0" tIns="0" rIns="0" bIns="0" rtlCol="0"/>
            <a:lstStyle/>
            <a:p/>
          </p:txBody>
        </p:sp>
        <p:sp>
          <p:nvSpPr>
            <p:cNvPr id="6144" name="object 6144" descr=""/>
            <p:cNvSpPr/>
            <p:nvPr/>
          </p:nvSpPr>
          <p:spPr>
            <a:xfrm>
              <a:off x="5856794" y="2500705"/>
              <a:ext cx="1905" cy="1270"/>
            </a:xfrm>
            <a:custGeom>
              <a:avLst/>
              <a:gdLst/>
              <a:ahLst/>
              <a:cxnLst/>
              <a:rect l="l" t="t" r="r" b="b"/>
              <a:pathLst>
                <a:path w="1904" h="1269">
                  <a:moveTo>
                    <a:pt x="1752" y="1219"/>
                  </a:moveTo>
                  <a:lnTo>
                    <a:pt x="1384" y="584"/>
                  </a:lnTo>
                  <a:lnTo>
                    <a:pt x="736" y="139"/>
                  </a:lnTo>
                  <a:lnTo>
                    <a:pt x="0" y="0"/>
                  </a:lnTo>
                </a:path>
              </a:pathLst>
            </a:custGeom>
            <a:ln w="3175">
              <a:solidFill>
                <a:srgbClr val="565658"/>
              </a:solidFill>
            </a:ln>
          </p:spPr>
          <p:txBody>
            <a:bodyPr wrap="square" lIns="0" tIns="0" rIns="0" bIns="0" rtlCol="0"/>
            <a:lstStyle/>
            <a:p/>
          </p:txBody>
        </p:sp>
        <p:sp>
          <p:nvSpPr>
            <p:cNvPr id="6145" name="object 6145" descr=""/>
            <p:cNvSpPr/>
            <p:nvPr/>
          </p:nvSpPr>
          <p:spPr>
            <a:xfrm>
              <a:off x="5361176" y="2492162"/>
              <a:ext cx="635" cy="2540"/>
            </a:xfrm>
            <a:custGeom>
              <a:avLst/>
              <a:gdLst/>
              <a:ahLst/>
              <a:cxnLst/>
              <a:rect l="l" t="t" r="r" b="b"/>
              <a:pathLst>
                <a:path w="635" h="2539">
                  <a:moveTo>
                    <a:pt x="0" y="1955"/>
                  </a:moveTo>
                  <a:lnTo>
                    <a:pt x="342" y="1346"/>
                  </a:lnTo>
                  <a:lnTo>
                    <a:pt x="342" y="609"/>
                  </a:lnTo>
                  <a:lnTo>
                    <a:pt x="0" y="0"/>
                  </a:lnTo>
                </a:path>
              </a:pathLst>
            </a:custGeom>
            <a:ln w="3175">
              <a:solidFill>
                <a:srgbClr val="565658"/>
              </a:solidFill>
            </a:ln>
          </p:spPr>
          <p:txBody>
            <a:bodyPr wrap="square" lIns="0" tIns="0" rIns="0" bIns="0" rtlCol="0"/>
            <a:lstStyle/>
            <a:p/>
          </p:txBody>
        </p:sp>
        <p:sp>
          <p:nvSpPr>
            <p:cNvPr id="6146" name="object 6146" descr=""/>
            <p:cNvSpPr/>
            <p:nvPr/>
          </p:nvSpPr>
          <p:spPr>
            <a:xfrm>
              <a:off x="5360459" y="2491448"/>
              <a:ext cx="1270" cy="1905"/>
            </a:xfrm>
            <a:custGeom>
              <a:avLst/>
              <a:gdLst/>
              <a:ahLst/>
              <a:cxnLst/>
              <a:rect l="l" t="t" r="r" b="b"/>
              <a:pathLst>
                <a:path w="1270" h="1905">
                  <a:moveTo>
                    <a:pt x="977" y="1689"/>
                  </a:moveTo>
                  <a:lnTo>
                    <a:pt x="977" y="990"/>
                  </a:lnTo>
                  <a:lnTo>
                    <a:pt x="609" y="342"/>
                  </a:lnTo>
                  <a:lnTo>
                    <a:pt x="0" y="0"/>
                  </a:lnTo>
                </a:path>
              </a:pathLst>
            </a:custGeom>
            <a:ln w="3175">
              <a:solidFill>
                <a:srgbClr val="565658"/>
              </a:solidFill>
            </a:ln>
          </p:spPr>
          <p:txBody>
            <a:bodyPr wrap="square" lIns="0" tIns="0" rIns="0" bIns="0" rtlCol="0"/>
            <a:lstStyle/>
            <a:p/>
          </p:txBody>
        </p:sp>
        <p:sp>
          <p:nvSpPr>
            <p:cNvPr id="6147" name="object 6147" descr=""/>
            <p:cNvSpPr/>
            <p:nvPr/>
          </p:nvSpPr>
          <p:spPr>
            <a:xfrm>
              <a:off x="5358509" y="2494830"/>
              <a:ext cx="2540" cy="635"/>
            </a:xfrm>
            <a:custGeom>
              <a:avLst/>
              <a:gdLst/>
              <a:ahLst/>
              <a:cxnLst/>
              <a:rect l="l" t="t" r="r" b="b"/>
              <a:pathLst>
                <a:path w="2539" h="635">
                  <a:moveTo>
                    <a:pt x="0" y="0"/>
                  </a:moveTo>
                  <a:lnTo>
                    <a:pt x="609" y="342"/>
                  </a:lnTo>
                  <a:lnTo>
                    <a:pt x="1346" y="342"/>
                  </a:lnTo>
                  <a:lnTo>
                    <a:pt x="1943" y="0"/>
                  </a:lnTo>
                </a:path>
              </a:pathLst>
            </a:custGeom>
            <a:ln w="3175">
              <a:solidFill>
                <a:srgbClr val="565658"/>
              </a:solidFill>
            </a:ln>
          </p:spPr>
          <p:txBody>
            <a:bodyPr wrap="square" lIns="0" tIns="0" rIns="0" bIns="0" rtlCol="0"/>
            <a:lstStyle/>
            <a:p/>
          </p:txBody>
        </p:sp>
        <p:sp>
          <p:nvSpPr>
            <p:cNvPr id="6148" name="object 6148" descr=""/>
            <p:cNvSpPr/>
            <p:nvPr/>
          </p:nvSpPr>
          <p:spPr>
            <a:xfrm>
              <a:off x="5854194" y="2504442"/>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149" name="object 6149" descr=""/>
            <p:cNvSpPr/>
            <p:nvPr/>
          </p:nvSpPr>
          <p:spPr>
            <a:xfrm>
              <a:off x="5357787" y="2491184"/>
              <a:ext cx="1905" cy="1270"/>
            </a:xfrm>
            <a:custGeom>
              <a:avLst/>
              <a:gdLst/>
              <a:ahLst/>
              <a:cxnLst/>
              <a:rect l="l" t="t" r="r" b="b"/>
              <a:pathLst>
                <a:path w="1904" h="1269">
                  <a:moveTo>
                    <a:pt x="1701" y="0"/>
                  </a:moveTo>
                  <a:lnTo>
                    <a:pt x="990" y="0"/>
                  </a:lnTo>
                  <a:lnTo>
                    <a:pt x="355" y="368"/>
                  </a:lnTo>
                  <a:lnTo>
                    <a:pt x="0" y="977"/>
                  </a:lnTo>
                </a:path>
              </a:pathLst>
            </a:custGeom>
            <a:ln w="3175">
              <a:solidFill>
                <a:srgbClr val="565658"/>
              </a:solidFill>
            </a:ln>
          </p:spPr>
          <p:txBody>
            <a:bodyPr wrap="square" lIns="0" tIns="0" rIns="0" bIns="0" rtlCol="0"/>
            <a:lstStyle/>
            <a:p/>
          </p:txBody>
        </p:sp>
        <p:sp>
          <p:nvSpPr>
            <p:cNvPr id="6150" name="object 6150" descr=""/>
            <p:cNvSpPr/>
            <p:nvPr/>
          </p:nvSpPr>
          <p:spPr>
            <a:xfrm>
              <a:off x="5357531" y="2491444"/>
              <a:ext cx="1270" cy="1905"/>
            </a:xfrm>
            <a:custGeom>
              <a:avLst/>
              <a:gdLst/>
              <a:ahLst/>
              <a:cxnLst/>
              <a:rect l="l" t="t" r="r" b="b"/>
              <a:pathLst>
                <a:path w="1270" h="1905">
                  <a:moveTo>
                    <a:pt x="977" y="0"/>
                  </a:moveTo>
                  <a:lnTo>
                    <a:pt x="368" y="342"/>
                  </a:lnTo>
                  <a:lnTo>
                    <a:pt x="0" y="990"/>
                  </a:lnTo>
                  <a:lnTo>
                    <a:pt x="0" y="1689"/>
                  </a:lnTo>
                </a:path>
              </a:pathLst>
            </a:custGeom>
            <a:ln w="3175">
              <a:solidFill>
                <a:srgbClr val="565658"/>
              </a:solidFill>
            </a:ln>
          </p:spPr>
          <p:txBody>
            <a:bodyPr wrap="square" lIns="0" tIns="0" rIns="0" bIns="0" rtlCol="0"/>
            <a:lstStyle/>
            <a:p/>
          </p:txBody>
        </p:sp>
        <p:sp>
          <p:nvSpPr>
            <p:cNvPr id="6151" name="object 6151" descr=""/>
            <p:cNvSpPr/>
            <p:nvPr/>
          </p:nvSpPr>
          <p:spPr>
            <a:xfrm>
              <a:off x="5357530" y="2493137"/>
              <a:ext cx="1270" cy="1905"/>
            </a:xfrm>
            <a:custGeom>
              <a:avLst/>
              <a:gdLst/>
              <a:ahLst/>
              <a:cxnLst/>
              <a:rect l="l" t="t" r="r" b="b"/>
              <a:pathLst>
                <a:path w="1270" h="1905">
                  <a:moveTo>
                    <a:pt x="0" y="0"/>
                  </a:moveTo>
                  <a:lnTo>
                    <a:pt x="0" y="698"/>
                  </a:lnTo>
                  <a:lnTo>
                    <a:pt x="368" y="1346"/>
                  </a:lnTo>
                  <a:lnTo>
                    <a:pt x="977" y="1689"/>
                  </a:lnTo>
                </a:path>
              </a:pathLst>
            </a:custGeom>
            <a:ln w="3175">
              <a:solidFill>
                <a:srgbClr val="565658"/>
              </a:solidFill>
            </a:ln>
          </p:spPr>
          <p:txBody>
            <a:bodyPr wrap="square" lIns="0" tIns="0" rIns="0" bIns="0" rtlCol="0"/>
            <a:lstStyle/>
            <a:p/>
          </p:txBody>
        </p:sp>
        <p:sp>
          <p:nvSpPr>
            <p:cNvPr id="6152" name="object 6152" descr=""/>
            <p:cNvSpPr/>
            <p:nvPr/>
          </p:nvSpPr>
          <p:spPr>
            <a:xfrm>
              <a:off x="5359487" y="2491186"/>
              <a:ext cx="1905" cy="1270"/>
            </a:xfrm>
            <a:custGeom>
              <a:avLst/>
              <a:gdLst/>
              <a:ahLst/>
              <a:cxnLst/>
              <a:rect l="l" t="t" r="r" b="b"/>
              <a:pathLst>
                <a:path w="1904" h="1269">
                  <a:moveTo>
                    <a:pt x="1689" y="977"/>
                  </a:moveTo>
                  <a:lnTo>
                    <a:pt x="1346" y="368"/>
                  </a:lnTo>
                  <a:lnTo>
                    <a:pt x="698" y="0"/>
                  </a:lnTo>
                  <a:lnTo>
                    <a:pt x="0" y="0"/>
                  </a:lnTo>
                </a:path>
              </a:pathLst>
            </a:custGeom>
            <a:ln w="3175">
              <a:solidFill>
                <a:srgbClr val="565658"/>
              </a:solidFill>
            </a:ln>
          </p:spPr>
          <p:txBody>
            <a:bodyPr wrap="square" lIns="0" tIns="0" rIns="0" bIns="0" rtlCol="0"/>
            <a:lstStyle/>
            <a:p/>
          </p:txBody>
        </p:sp>
        <p:sp>
          <p:nvSpPr>
            <p:cNvPr id="6153" name="object 6153" descr=""/>
            <p:cNvSpPr/>
            <p:nvPr/>
          </p:nvSpPr>
          <p:spPr>
            <a:xfrm>
              <a:off x="5357448" y="2492164"/>
              <a:ext cx="635" cy="2540"/>
            </a:xfrm>
            <a:custGeom>
              <a:avLst/>
              <a:gdLst/>
              <a:ahLst/>
              <a:cxnLst/>
              <a:rect l="l" t="t" r="r" b="b"/>
              <a:pathLst>
                <a:path w="635" h="2539">
                  <a:moveTo>
                    <a:pt x="342" y="0"/>
                  </a:moveTo>
                  <a:lnTo>
                    <a:pt x="0" y="596"/>
                  </a:lnTo>
                  <a:lnTo>
                    <a:pt x="0" y="1346"/>
                  </a:lnTo>
                  <a:lnTo>
                    <a:pt x="342" y="1955"/>
                  </a:lnTo>
                </a:path>
              </a:pathLst>
            </a:custGeom>
            <a:ln w="3175">
              <a:solidFill>
                <a:srgbClr val="565658"/>
              </a:solidFill>
            </a:ln>
          </p:spPr>
          <p:txBody>
            <a:bodyPr wrap="square" lIns="0" tIns="0" rIns="0" bIns="0" rtlCol="0"/>
            <a:lstStyle/>
            <a:p/>
          </p:txBody>
        </p:sp>
        <p:sp>
          <p:nvSpPr>
            <p:cNvPr id="6154" name="object 6154" descr=""/>
            <p:cNvSpPr/>
            <p:nvPr/>
          </p:nvSpPr>
          <p:spPr>
            <a:xfrm>
              <a:off x="5858546" y="2501928"/>
              <a:ext cx="635" cy="2540"/>
            </a:xfrm>
            <a:custGeom>
              <a:avLst/>
              <a:gdLst/>
              <a:ahLst/>
              <a:cxnLst/>
              <a:rect l="l" t="t" r="r" b="b"/>
              <a:pathLst>
                <a:path w="635" h="2539">
                  <a:moveTo>
                    <a:pt x="0" y="2514"/>
                  </a:moveTo>
                  <a:lnTo>
                    <a:pt x="444" y="1739"/>
                  </a:lnTo>
                  <a:lnTo>
                    <a:pt x="444" y="774"/>
                  </a:lnTo>
                  <a:lnTo>
                    <a:pt x="0" y="0"/>
                  </a:lnTo>
                </a:path>
              </a:pathLst>
            </a:custGeom>
            <a:ln w="3175">
              <a:solidFill>
                <a:srgbClr val="565658"/>
              </a:solidFill>
            </a:ln>
          </p:spPr>
          <p:txBody>
            <a:bodyPr wrap="square" lIns="0" tIns="0" rIns="0" bIns="0" rtlCol="0"/>
            <a:lstStyle/>
            <a:p/>
          </p:txBody>
        </p:sp>
        <p:sp>
          <p:nvSpPr>
            <p:cNvPr id="6155" name="object 6155" descr=""/>
            <p:cNvSpPr/>
            <p:nvPr/>
          </p:nvSpPr>
          <p:spPr>
            <a:xfrm>
              <a:off x="5358513" y="2491101"/>
              <a:ext cx="2540" cy="635"/>
            </a:xfrm>
            <a:custGeom>
              <a:avLst/>
              <a:gdLst/>
              <a:ahLst/>
              <a:cxnLst/>
              <a:rect l="l" t="t" r="r" b="b"/>
              <a:pathLst>
                <a:path w="2539" h="635">
                  <a:moveTo>
                    <a:pt x="1943" y="342"/>
                  </a:moveTo>
                  <a:lnTo>
                    <a:pt x="1346" y="0"/>
                  </a:lnTo>
                  <a:lnTo>
                    <a:pt x="609" y="0"/>
                  </a:lnTo>
                  <a:lnTo>
                    <a:pt x="0" y="342"/>
                  </a:lnTo>
                </a:path>
              </a:pathLst>
            </a:custGeom>
            <a:ln w="3175">
              <a:solidFill>
                <a:srgbClr val="565658"/>
              </a:solidFill>
            </a:ln>
          </p:spPr>
          <p:txBody>
            <a:bodyPr wrap="square" lIns="0" tIns="0" rIns="0" bIns="0" rtlCol="0"/>
            <a:lstStyle/>
            <a:p/>
          </p:txBody>
        </p:sp>
        <p:sp>
          <p:nvSpPr>
            <p:cNvPr id="6156" name="object 6156" descr=""/>
            <p:cNvSpPr/>
            <p:nvPr/>
          </p:nvSpPr>
          <p:spPr>
            <a:xfrm>
              <a:off x="5360456" y="2493141"/>
              <a:ext cx="1270" cy="1905"/>
            </a:xfrm>
            <a:custGeom>
              <a:avLst/>
              <a:gdLst/>
              <a:ahLst/>
              <a:cxnLst/>
              <a:rect l="l" t="t" r="r" b="b"/>
              <a:pathLst>
                <a:path w="1270" h="1905">
                  <a:moveTo>
                    <a:pt x="0" y="1689"/>
                  </a:moveTo>
                  <a:lnTo>
                    <a:pt x="609" y="1346"/>
                  </a:lnTo>
                  <a:lnTo>
                    <a:pt x="977" y="698"/>
                  </a:lnTo>
                  <a:lnTo>
                    <a:pt x="977" y="0"/>
                  </a:lnTo>
                </a:path>
              </a:pathLst>
            </a:custGeom>
            <a:ln w="3175">
              <a:solidFill>
                <a:srgbClr val="565658"/>
              </a:solidFill>
            </a:ln>
          </p:spPr>
          <p:txBody>
            <a:bodyPr wrap="square" lIns="0" tIns="0" rIns="0" bIns="0" rtlCol="0"/>
            <a:lstStyle/>
            <a:p/>
          </p:txBody>
        </p:sp>
        <p:sp>
          <p:nvSpPr>
            <p:cNvPr id="6157" name="object 6157" descr=""/>
            <p:cNvSpPr/>
            <p:nvPr/>
          </p:nvSpPr>
          <p:spPr>
            <a:xfrm>
              <a:off x="5357791" y="2494117"/>
              <a:ext cx="1905" cy="1270"/>
            </a:xfrm>
            <a:custGeom>
              <a:avLst/>
              <a:gdLst/>
              <a:ahLst/>
              <a:cxnLst/>
              <a:rect l="l" t="t" r="r" b="b"/>
              <a:pathLst>
                <a:path w="1904" h="1269">
                  <a:moveTo>
                    <a:pt x="0" y="0"/>
                  </a:moveTo>
                  <a:lnTo>
                    <a:pt x="342" y="596"/>
                  </a:lnTo>
                  <a:lnTo>
                    <a:pt x="990" y="977"/>
                  </a:lnTo>
                  <a:lnTo>
                    <a:pt x="1701" y="977"/>
                  </a:lnTo>
                </a:path>
              </a:pathLst>
            </a:custGeom>
            <a:ln w="3175">
              <a:solidFill>
                <a:srgbClr val="565658"/>
              </a:solidFill>
            </a:ln>
          </p:spPr>
          <p:txBody>
            <a:bodyPr wrap="square" lIns="0" tIns="0" rIns="0" bIns="0" rtlCol="0"/>
            <a:lstStyle/>
            <a:p/>
          </p:txBody>
        </p:sp>
        <p:sp>
          <p:nvSpPr>
            <p:cNvPr id="6158" name="object 6158" descr=""/>
            <p:cNvSpPr/>
            <p:nvPr/>
          </p:nvSpPr>
          <p:spPr>
            <a:xfrm>
              <a:off x="5854190" y="2500709"/>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159" name="object 6159" descr=""/>
            <p:cNvSpPr/>
            <p:nvPr/>
          </p:nvSpPr>
          <p:spPr>
            <a:xfrm>
              <a:off x="5359489" y="2494112"/>
              <a:ext cx="1905" cy="1270"/>
            </a:xfrm>
            <a:custGeom>
              <a:avLst/>
              <a:gdLst/>
              <a:ahLst/>
              <a:cxnLst/>
              <a:rect l="l" t="t" r="r" b="b"/>
              <a:pathLst>
                <a:path w="1904" h="1269">
                  <a:moveTo>
                    <a:pt x="0" y="977"/>
                  </a:moveTo>
                  <a:lnTo>
                    <a:pt x="698" y="977"/>
                  </a:lnTo>
                  <a:lnTo>
                    <a:pt x="1333" y="609"/>
                  </a:lnTo>
                  <a:lnTo>
                    <a:pt x="1689" y="0"/>
                  </a:lnTo>
                </a:path>
              </a:pathLst>
            </a:custGeom>
            <a:ln w="3175">
              <a:solidFill>
                <a:srgbClr val="565658"/>
              </a:solidFill>
            </a:ln>
          </p:spPr>
          <p:txBody>
            <a:bodyPr wrap="square" lIns="0" tIns="0" rIns="0" bIns="0" rtlCol="0"/>
            <a:lstStyle/>
            <a:p/>
          </p:txBody>
        </p:sp>
        <p:sp>
          <p:nvSpPr>
            <p:cNvPr id="6160" name="object 6160" descr=""/>
            <p:cNvSpPr/>
            <p:nvPr/>
          </p:nvSpPr>
          <p:spPr>
            <a:xfrm>
              <a:off x="5853750"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161" name="object 6161" descr=""/>
            <p:cNvSpPr/>
            <p:nvPr/>
          </p:nvSpPr>
          <p:spPr>
            <a:xfrm>
              <a:off x="5628863" y="2520773"/>
              <a:ext cx="4445" cy="4445"/>
            </a:xfrm>
            <a:custGeom>
              <a:avLst/>
              <a:gdLst/>
              <a:ahLst/>
              <a:cxnLst/>
              <a:rect l="l" t="t" r="r" b="b"/>
              <a:pathLst>
                <a:path w="4445"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6162" name="object 6162" descr=""/>
            <p:cNvSpPr/>
            <p:nvPr/>
          </p:nvSpPr>
          <p:spPr>
            <a:xfrm>
              <a:off x="5629423" y="2521332"/>
              <a:ext cx="3175" cy="3175"/>
            </a:xfrm>
            <a:custGeom>
              <a:avLst/>
              <a:gdLst/>
              <a:ahLst/>
              <a:cxnLst/>
              <a:rect l="l" t="t" r="r" b="b"/>
              <a:pathLst>
                <a:path w="3175" h="3175">
                  <a:moveTo>
                    <a:pt x="2794" y="1397"/>
                  </a:moveTo>
                  <a:lnTo>
                    <a:pt x="2794" y="622"/>
                  </a:lnTo>
                  <a:lnTo>
                    <a:pt x="2159" y="0"/>
                  </a:lnTo>
                  <a:lnTo>
                    <a:pt x="1397" y="0"/>
                  </a:lnTo>
                  <a:lnTo>
                    <a:pt x="622" y="0"/>
                  </a:lnTo>
                  <a:lnTo>
                    <a:pt x="0" y="622"/>
                  </a:lnTo>
                  <a:lnTo>
                    <a:pt x="0" y="1397"/>
                  </a:lnTo>
                  <a:lnTo>
                    <a:pt x="0" y="2171"/>
                  </a:lnTo>
                  <a:lnTo>
                    <a:pt x="622" y="2794"/>
                  </a:lnTo>
                  <a:lnTo>
                    <a:pt x="1397" y="2794"/>
                  </a:lnTo>
                  <a:lnTo>
                    <a:pt x="2159" y="2794"/>
                  </a:lnTo>
                  <a:lnTo>
                    <a:pt x="2794" y="2171"/>
                  </a:lnTo>
                  <a:lnTo>
                    <a:pt x="2794" y="1397"/>
                  </a:lnTo>
                </a:path>
              </a:pathLst>
            </a:custGeom>
            <a:ln w="3175">
              <a:solidFill>
                <a:srgbClr val="565658"/>
              </a:solidFill>
            </a:ln>
          </p:spPr>
          <p:txBody>
            <a:bodyPr wrap="square" lIns="0" tIns="0" rIns="0" bIns="0" rtlCol="0"/>
            <a:lstStyle/>
            <a:p/>
          </p:txBody>
        </p:sp>
        <p:sp>
          <p:nvSpPr>
            <p:cNvPr id="6163" name="object 6163" descr=""/>
            <p:cNvSpPr/>
            <p:nvPr/>
          </p:nvSpPr>
          <p:spPr>
            <a:xfrm>
              <a:off x="5610167" y="2485041"/>
              <a:ext cx="3810" cy="3810"/>
            </a:xfrm>
            <a:custGeom>
              <a:avLst/>
              <a:gdLst/>
              <a:ahLst/>
              <a:cxnLst/>
              <a:rect l="l" t="t" r="r" b="b"/>
              <a:pathLst>
                <a:path w="3810" h="3810">
                  <a:moveTo>
                    <a:pt x="3619" y="3632"/>
                  </a:moveTo>
                  <a:lnTo>
                    <a:pt x="3619" y="1625"/>
                  </a:lnTo>
                  <a:lnTo>
                    <a:pt x="1993" y="0"/>
                  </a:lnTo>
                  <a:lnTo>
                    <a:pt x="0" y="0"/>
                  </a:lnTo>
                </a:path>
              </a:pathLst>
            </a:custGeom>
            <a:ln w="3175">
              <a:solidFill>
                <a:srgbClr val="565658"/>
              </a:solidFill>
            </a:ln>
          </p:spPr>
          <p:txBody>
            <a:bodyPr wrap="square" lIns="0" tIns="0" rIns="0" bIns="0" rtlCol="0"/>
            <a:lstStyle/>
            <a:p/>
          </p:txBody>
        </p:sp>
        <p:sp>
          <p:nvSpPr>
            <p:cNvPr id="6164" name="object 6164" descr=""/>
            <p:cNvSpPr/>
            <p:nvPr/>
          </p:nvSpPr>
          <p:spPr>
            <a:xfrm>
              <a:off x="5610165" y="2524957"/>
              <a:ext cx="3810" cy="3810"/>
            </a:xfrm>
            <a:custGeom>
              <a:avLst/>
              <a:gdLst/>
              <a:ahLst/>
              <a:cxnLst/>
              <a:rect l="l" t="t" r="r" b="b"/>
              <a:pathLst>
                <a:path w="3810" h="3810">
                  <a:moveTo>
                    <a:pt x="0" y="3632"/>
                  </a:moveTo>
                  <a:lnTo>
                    <a:pt x="1993" y="3632"/>
                  </a:lnTo>
                  <a:lnTo>
                    <a:pt x="3619" y="2006"/>
                  </a:lnTo>
                  <a:lnTo>
                    <a:pt x="3619" y="0"/>
                  </a:lnTo>
                </a:path>
              </a:pathLst>
            </a:custGeom>
            <a:ln w="3175">
              <a:solidFill>
                <a:srgbClr val="565658"/>
              </a:solidFill>
            </a:ln>
          </p:spPr>
          <p:txBody>
            <a:bodyPr wrap="square" lIns="0" tIns="0" rIns="0" bIns="0" rtlCol="0"/>
            <a:lstStyle/>
            <a:p/>
          </p:txBody>
        </p:sp>
        <p:sp>
          <p:nvSpPr>
            <p:cNvPr id="6165" name="object 6165" descr=""/>
            <p:cNvSpPr/>
            <p:nvPr/>
          </p:nvSpPr>
          <p:spPr>
            <a:xfrm>
              <a:off x="5608203" y="2521332"/>
              <a:ext cx="3175" cy="3175"/>
            </a:xfrm>
            <a:custGeom>
              <a:avLst/>
              <a:gdLst/>
              <a:ahLst/>
              <a:cxnLst/>
              <a:rect l="l" t="t" r="r" b="b"/>
              <a:pathLst>
                <a:path w="3175" h="3175">
                  <a:moveTo>
                    <a:pt x="2794" y="1397"/>
                  </a:moveTo>
                  <a:lnTo>
                    <a:pt x="2794" y="622"/>
                  </a:lnTo>
                  <a:lnTo>
                    <a:pt x="2171" y="0"/>
                  </a:lnTo>
                  <a:lnTo>
                    <a:pt x="1409" y="0"/>
                  </a:lnTo>
                  <a:lnTo>
                    <a:pt x="635" y="0"/>
                  </a:lnTo>
                  <a:lnTo>
                    <a:pt x="0" y="622"/>
                  </a:lnTo>
                  <a:lnTo>
                    <a:pt x="0" y="1397"/>
                  </a:lnTo>
                  <a:lnTo>
                    <a:pt x="0" y="2171"/>
                  </a:lnTo>
                  <a:lnTo>
                    <a:pt x="635" y="2794"/>
                  </a:lnTo>
                  <a:lnTo>
                    <a:pt x="1409" y="2794"/>
                  </a:lnTo>
                  <a:lnTo>
                    <a:pt x="2171" y="2794"/>
                  </a:lnTo>
                  <a:lnTo>
                    <a:pt x="2794" y="2171"/>
                  </a:lnTo>
                  <a:lnTo>
                    <a:pt x="2794" y="1397"/>
                  </a:lnTo>
                </a:path>
              </a:pathLst>
            </a:custGeom>
            <a:ln w="3175">
              <a:solidFill>
                <a:srgbClr val="565658"/>
              </a:solidFill>
            </a:ln>
          </p:spPr>
          <p:txBody>
            <a:bodyPr wrap="square" lIns="0" tIns="0" rIns="0" bIns="0" rtlCol="0"/>
            <a:lstStyle/>
            <a:p/>
          </p:txBody>
        </p:sp>
        <p:sp>
          <p:nvSpPr>
            <p:cNvPr id="6166" name="object 6166" descr=""/>
            <p:cNvSpPr/>
            <p:nvPr/>
          </p:nvSpPr>
          <p:spPr>
            <a:xfrm>
              <a:off x="5629423" y="2489508"/>
              <a:ext cx="3175" cy="3175"/>
            </a:xfrm>
            <a:custGeom>
              <a:avLst/>
              <a:gdLst/>
              <a:ahLst/>
              <a:cxnLst/>
              <a:rect l="l" t="t" r="r" b="b"/>
              <a:pathLst>
                <a:path w="3175" h="3175">
                  <a:moveTo>
                    <a:pt x="2794" y="1397"/>
                  </a:moveTo>
                  <a:lnTo>
                    <a:pt x="2794" y="622"/>
                  </a:lnTo>
                  <a:lnTo>
                    <a:pt x="2159" y="0"/>
                  </a:lnTo>
                  <a:lnTo>
                    <a:pt x="1397" y="0"/>
                  </a:lnTo>
                  <a:lnTo>
                    <a:pt x="622" y="0"/>
                  </a:lnTo>
                  <a:lnTo>
                    <a:pt x="0" y="622"/>
                  </a:lnTo>
                  <a:lnTo>
                    <a:pt x="0" y="1397"/>
                  </a:lnTo>
                  <a:lnTo>
                    <a:pt x="0" y="2171"/>
                  </a:lnTo>
                  <a:lnTo>
                    <a:pt x="622" y="2794"/>
                  </a:lnTo>
                  <a:lnTo>
                    <a:pt x="1397" y="2794"/>
                  </a:lnTo>
                  <a:lnTo>
                    <a:pt x="2159" y="2794"/>
                  </a:lnTo>
                  <a:lnTo>
                    <a:pt x="2794" y="2171"/>
                  </a:lnTo>
                  <a:lnTo>
                    <a:pt x="2794" y="1397"/>
                  </a:lnTo>
                </a:path>
              </a:pathLst>
            </a:custGeom>
            <a:ln w="3175">
              <a:solidFill>
                <a:srgbClr val="565658"/>
              </a:solidFill>
            </a:ln>
          </p:spPr>
          <p:txBody>
            <a:bodyPr wrap="square" lIns="0" tIns="0" rIns="0" bIns="0" rtlCol="0"/>
            <a:lstStyle/>
            <a:p/>
          </p:txBody>
        </p:sp>
        <p:sp>
          <p:nvSpPr>
            <p:cNvPr id="6167" name="object 6167" descr=""/>
            <p:cNvSpPr/>
            <p:nvPr/>
          </p:nvSpPr>
          <p:spPr>
            <a:xfrm>
              <a:off x="5607643" y="252077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168" name="object 6168" descr=""/>
            <p:cNvSpPr/>
            <p:nvPr/>
          </p:nvSpPr>
          <p:spPr>
            <a:xfrm>
              <a:off x="5604858" y="2485070"/>
              <a:ext cx="3175" cy="3810"/>
            </a:xfrm>
            <a:custGeom>
              <a:avLst/>
              <a:gdLst/>
              <a:ahLst/>
              <a:cxnLst/>
              <a:rect l="l" t="t" r="r" b="b"/>
              <a:pathLst>
                <a:path w="3175" h="3810">
                  <a:moveTo>
                    <a:pt x="3175" y="0"/>
                  </a:moveTo>
                  <a:lnTo>
                    <a:pt x="1358" y="228"/>
                  </a:lnTo>
                  <a:lnTo>
                    <a:pt x="0" y="1778"/>
                  </a:lnTo>
                  <a:lnTo>
                    <a:pt x="0" y="3606"/>
                  </a:lnTo>
                </a:path>
              </a:pathLst>
            </a:custGeom>
            <a:ln w="3175">
              <a:solidFill>
                <a:srgbClr val="565658"/>
              </a:solidFill>
            </a:ln>
          </p:spPr>
          <p:txBody>
            <a:bodyPr wrap="square" lIns="0" tIns="0" rIns="0" bIns="0" rtlCol="0"/>
            <a:lstStyle/>
            <a:p/>
          </p:txBody>
        </p:sp>
        <p:sp>
          <p:nvSpPr>
            <p:cNvPr id="6169" name="object 6169" descr=""/>
            <p:cNvSpPr/>
            <p:nvPr/>
          </p:nvSpPr>
          <p:spPr>
            <a:xfrm>
              <a:off x="5608203" y="2489508"/>
              <a:ext cx="3175" cy="3175"/>
            </a:xfrm>
            <a:custGeom>
              <a:avLst/>
              <a:gdLst/>
              <a:ahLst/>
              <a:cxnLst/>
              <a:rect l="l" t="t" r="r" b="b"/>
              <a:pathLst>
                <a:path w="3175" h="3175">
                  <a:moveTo>
                    <a:pt x="2794" y="1397"/>
                  </a:moveTo>
                  <a:lnTo>
                    <a:pt x="2794" y="622"/>
                  </a:lnTo>
                  <a:lnTo>
                    <a:pt x="2171" y="0"/>
                  </a:lnTo>
                  <a:lnTo>
                    <a:pt x="1409" y="0"/>
                  </a:lnTo>
                  <a:lnTo>
                    <a:pt x="635" y="0"/>
                  </a:lnTo>
                  <a:lnTo>
                    <a:pt x="0" y="622"/>
                  </a:lnTo>
                  <a:lnTo>
                    <a:pt x="0" y="1397"/>
                  </a:lnTo>
                  <a:lnTo>
                    <a:pt x="0" y="2171"/>
                  </a:lnTo>
                  <a:lnTo>
                    <a:pt x="635" y="2794"/>
                  </a:lnTo>
                  <a:lnTo>
                    <a:pt x="1409" y="2794"/>
                  </a:lnTo>
                  <a:lnTo>
                    <a:pt x="2171" y="2794"/>
                  </a:lnTo>
                  <a:lnTo>
                    <a:pt x="2794" y="2171"/>
                  </a:lnTo>
                  <a:lnTo>
                    <a:pt x="2794" y="1397"/>
                  </a:lnTo>
                </a:path>
              </a:pathLst>
            </a:custGeom>
            <a:ln w="3175">
              <a:solidFill>
                <a:srgbClr val="565658"/>
              </a:solidFill>
            </a:ln>
          </p:spPr>
          <p:txBody>
            <a:bodyPr wrap="square" lIns="0" tIns="0" rIns="0" bIns="0" rtlCol="0"/>
            <a:lstStyle/>
            <a:p/>
          </p:txBody>
        </p:sp>
        <p:sp>
          <p:nvSpPr>
            <p:cNvPr id="6170" name="object 6170" descr=""/>
            <p:cNvSpPr/>
            <p:nvPr/>
          </p:nvSpPr>
          <p:spPr>
            <a:xfrm>
              <a:off x="5608047" y="2485038"/>
              <a:ext cx="635" cy="635"/>
            </a:xfrm>
            <a:custGeom>
              <a:avLst/>
              <a:gdLst/>
              <a:ahLst/>
              <a:cxnLst/>
              <a:rect l="l" t="t" r="r" b="b"/>
              <a:pathLst>
                <a:path w="635" h="635">
                  <a:moveTo>
                    <a:pt x="431" y="0"/>
                  </a:moveTo>
                  <a:lnTo>
                    <a:pt x="279" y="0"/>
                  </a:lnTo>
                  <a:lnTo>
                    <a:pt x="139" y="12"/>
                  </a:lnTo>
                  <a:lnTo>
                    <a:pt x="0" y="25"/>
                  </a:lnTo>
                </a:path>
              </a:pathLst>
            </a:custGeom>
            <a:ln w="3175">
              <a:solidFill>
                <a:srgbClr val="565658"/>
              </a:solidFill>
            </a:ln>
          </p:spPr>
          <p:txBody>
            <a:bodyPr wrap="square" lIns="0" tIns="0" rIns="0" bIns="0" rtlCol="0"/>
            <a:lstStyle/>
            <a:p/>
          </p:txBody>
        </p:sp>
        <p:sp>
          <p:nvSpPr>
            <p:cNvPr id="6171" name="object 6171" descr=""/>
            <p:cNvSpPr/>
            <p:nvPr/>
          </p:nvSpPr>
          <p:spPr>
            <a:xfrm>
              <a:off x="5631374" y="2524957"/>
              <a:ext cx="3810" cy="3810"/>
            </a:xfrm>
            <a:custGeom>
              <a:avLst/>
              <a:gdLst/>
              <a:ahLst/>
              <a:cxnLst/>
              <a:rect l="l" t="t" r="r" b="b"/>
              <a:pathLst>
                <a:path w="3810" h="3810">
                  <a:moveTo>
                    <a:pt x="0" y="3632"/>
                  </a:moveTo>
                  <a:lnTo>
                    <a:pt x="2006" y="3632"/>
                  </a:lnTo>
                  <a:lnTo>
                    <a:pt x="3632" y="2006"/>
                  </a:lnTo>
                  <a:lnTo>
                    <a:pt x="3632" y="0"/>
                  </a:lnTo>
                </a:path>
              </a:pathLst>
            </a:custGeom>
            <a:ln w="3175">
              <a:solidFill>
                <a:srgbClr val="565658"/>
              </a:solidFill>
            </a:ln>
          </p:spPr>
          <p:txBody>
            <a:bodyPr wrap="square" lIns="0" tIns="0" rIns="0" bIns="0" rtlCol="0"/>
            <a:lstStyle/>
            <a:p/>
          </p:txBody>
        </p:sp>
        <p:sp>
          <p:nvSpPr>
            <p:cNvPr id="6172" name="object 6172" descr=""/>
            <p:cNvSpPr/>
            <p:nvPr/>
          </p:nvSpPr>
          <p:spPr>
            <a:xfrm>
              <a:off x="5604858" y="2524962"/>
              <a:ext cx="3175" cy="3810"/>
            </a:xfrm>
            <a:custGeom>
              <a:avLst/>
              <a:gdLst/>
              <a:ahLst/>
              <a:cxnLst/>
              <a:rect l="l" t="t" r="r" b="b"/>
              <a:pathLst>
                <a:path w="3175" h="3810">
                  <a:moveTo>
                    <a:pt x="0" y="0"/>
                  </a:moveTo>
                  <a:lnTo>
                    <a:pt x="0" y="1828"/>
                  </a:lnTo>
                  <a:lnTo>
                    <a:pt x="1358" y="3378"/>
                  </a:lnTo>
                  <a:lnTo>
                    <a:pt x="3175" y="3594"/>
                  </a:lnTo>
                </a:path>
              </a:pathLst>
            </a:custGeom>
            <a:ln w="3175">
              <a:solidFill>
                <a:srgbClr val="565658"/>
              </a:solidFill>
            </a:ln>
          </p:spPr>
          <p:txBody>
            <a:bodyPr wrap="square" lIns="0" tIns="0" rIns="0" bIns="0" rtlCol="0"/>
            <a:lstStyle/>
            <a:p/>
          </p:txBody>
        </p:sp>
        <p:sp>
          <p:nvSpPr>
            <p:cNvPr id="6173" name="object 6173" descr=""/>
            <p:cNvSpPr/>
            <p:nvPr/>
          </p:nvSpPr>
          <p:spPr>
            <a:xfrm>
              <a:off x="5629426" y="2490905"/>
              <a:ext cx="1905" cy="1905"/>
            </a:xfrm>
            <a:custGeom>
              <a:avLst/>
              <a:gdLst/>
              <a:ahLst/>
              <a:cxnLst/>
              <a:rect l="l" t="t" r="r" b="b"/>
              <a:pathLst>
                <a:path w="1904" h="1905">
                  <a:moveTo>
                    <a:pt x="0" y="0"/>
                  </a:moveTo>
                  <a:lnTo>
                    <a:pt x="0" y="774"/>
                  </a:lnTo>
                  <a:lnTo>
                    <a:pt x="622" y="1384"/>
                  </a:lnTo>
                  <a:lnTo>
                    <a:pt x="1384" y="1397"/>
                  </a:lnTo>
                </a:path>
              </a:pathLst>
            </a:custGeom>
            <a:ln w="3175">
              <a:solidFill>
                <a:srgbClr val="565658"/>
              </a:solidFill>
            </a:ln>
          </p:spPr>
          <p:txBody>
            <a:bodyPr wrap="square" lIns="0" tIns="0" rIns="0" bIns="0" rtlCol="0"/>
            <a:lstStyle/>
            <a:p/>
          </p:txBody>
        </p:sp>
        <p:sp>
          <p:nvSpPr>
            <p:cNvPr id="6174" name="object 6174" descr=""/>
            <p:cNvSpPr/>
            <p:nvPr/>
          </p:nvSpPr>
          <p:spPr>
            <a:xfrm>
              <a:off x="5629431" y="2489510"/>
              <a:ext cx="1905" cy="1905"/>
            </a:xfrm>
            <a:custGeom>
              <a:avLst/>
              <a:gdLst/>
              <a:ahLst/>
              <a:cxnLst/>
              <a:rect l="l" t="t" r="r" b="b"/>
              <a:pathLst>
                <a:path w="1904" h="1905">
                  <a:moveTo>
                    <a:pt x="1384" y="0"/>
                  </a:moveTo>
                  <a:lnTo>
                    <a:pt x="609" y="0"/>
                  </a:lnTo>
                  <a:lnTo>
                    <a:pt x="0" y="622"/>
                  </a:lnTo>
                  <a:lnTo>
                    <a:pt x="0" y="1397"/>
                  </a:lnTo>
                </a:path>
              </a:pathLst>
            </a:custGeom>
            <a:ln w="3175">
              <a:solidFill>
                <a:srgbClr val="565658"/>
              </a:solidFill>
            </a:ln>
          </p:spPr>
          <p:txBody>
            <a:bodyPr wrap="square" lIns="0" tIns="0" rIns="0" bIns="0" rtlCol="0"/>
            <a:lstStyle/>
            <a:p/>
          </p:txBody>
        </p:sp>
        <p:sp>
          <p:nvSpPr>
            <p:cNvPr id="6175" name="object 6175" descr=""/>
            <p:cNvSpPr/>
            <p:nvPr/>
          </p:nvSpPr>
          <p:spPr>
            <a:xfrm>
              <a:off x="5628863" y="2488950"/>
              <a:ext cx="4445" cy="4445"/>
            </a:xfrm>
            <a:custGeom>
              <a:avLst/>
              <a:gdLst/>
              <a:ahLst/>
              <a:cxnLst/>
              <a:rect l="l" t="t" r="r" b="b"/>
              <a:pathLst>
                <a:path w="4445"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6176" name="object 6176" descr=""/>
            <p:cNvSpPr/>
            <p:nvPr/>
          </p:nvSpPr>
          <p:spPr>
            <a:xfrm>
              <a:off x="5608044" y="2528558"/>
              <a:ext cx="635" cy="635"/>
            </a:xfrm>
            <a:custGeom>
              <a:avLst/>
              <a:gdLst/>
              <a:ahLst/>
              <a:cxnLst/>
              <a:rect l="l" t="t" r="r" b="b"/>
              <a:pathLst>
                <a:path w="635" h="635">
                  <a:moveTo>
                    <a:pt x="0" y="0"/>
                  </a:moveTo>
                  <a:lnTo>
                    <a:pt x="139" y="12"/>
                  </a:lnTo>
                  <a:lnTo>
                    <a:pt x="279" y="25"/>
                  </a:lnTo>
                  <a:lnTo>
                    <a:pt x="431" y="25"/>
                  </a:lnTo>
                </a:path>
              </a:pathLst>
            </a:custGeom>
            <a:ln w="3175">
              <a:solidFill>
                <a:srgbClr val="565658"/>
              </a:solidFill>
            </a:ln>
          </p:spPr>
          <p:txBody>
            <a:bodyPr wrap="square" lIns="0" tIns="0" rIns="0" bIns="0" rtlCol="0"/>
            <a:lstStyle/>
            <a:p/>
          </p:txBody>
        </p:sp>
        <p:sp>
          <p:nvSpPr>
            <p:cNvPr id="6177" name="object 6177" descr=""/>
            <p:cNvSpPr/>
            <p:nvPr/>
          </p:nvSpPr>
          <p:spPr>
            <a:xfrm>
              <a:off x="5626636" y="2524962"/>
              <a:ext cx="3810" cy="3810"/>
            </a:xfrm>
            <a:custGeom>
              <a:avLst/>
              <a:gdLst/>
              <a:ahLst/>
              <a:cxnLst/>
              <a:rect l="l" t="t" r="r" b="b"/>
              <a:pathLst>
                <a:path w="3810" h="3810">
                  <a:moveTo>
                    <a:pt x="0" y="0"/>
                  </a:moveTo>
                  <a:lnTo>
                    <a:pt x="0" y="1993"/>
                  </a:lnTo>
                  <a:lnTo>
                    <a:pt x="1612" y="3619"/>
                  </a:lnTo>
                  <a:lnTo>
                    <a:pt x="3619" y="3632"/>
                  </a:lnTo>
                </a:path>
              </a:pathLst>
            </a:custGeom>
            <a:ln w="3175">
              <a:solidFill>
                <a:srgbClr val="565658"/>
              </a:solidFill>
            </a:ln>
          </p:spPr>
          <p:txBody>
            <a:bodyPr wrap="square" lIns="0" tIns="0" rIns="0" bIns="0" rtlCol="0"/>
            <a:lstStyle/>
            <a:p/>
          </p:txBody>
        </p:sp>
        <p:sp>
          <p:nvSpPr>
            <p:cNvPr id="6178" name="object 6178" descr=""/>
            <p:cNvSpPr/>
            <p:nvPr/>
          </p:nvSpPr>
          <p:spPr>
            <a:xfrm>
              <a:off x="5629426" y="2522729"/>
              <a:ext cx="1905" cy="1905"/>
            </a:xfrm>
            <a:custGeom>
              <a:avLst/>
              <a:gdLst/>
              <a:ahLst/>
              <a:cxnLst/>
              <a:rect l="l" t="t" r="r" b="b"/>
              <a:pathLst>
                <a:path w="1904" h="1905">
                  <a:moveTo>
                    <a:pt x="0" y="0"/>
                  </a:moveTo>
                  <a:lnTo>
                    <a:pt x="0" y="762"/>
                  </a:lnTo>
                  <a:lnTo>
                    <a:pt x="622" y="1384"/>
                  </a:lnTo>
                  <a:lnTo>
                    <a:pt x="1384" y="1397"/>
                  </a:lnTo>
                </a:path>
              </a:pathLst>
            </a:custGeom>
            <a:ln w="3175">
              <a:solidFill>
                <a:srgbClr val="565658"/>
              </a:solidFill>
            </a:ln>
          </p:spPr>
          <p:txBody>
            <a:bodyPr wrap="square" lIns="0" tIns="0" rIns="0" bIns="0" rtlCol="0"/>
            <a:lstStyle/>
            <a:p/>
          </p:txBody>
        </p:sp>
        <p:sp>
          <p:nvSpPr>
            <p:cNvPr id="6179" name="object 6179" descr=""/>
            <p:cNvSpPr/>
            <p:nvPr/>
          </p:nvSpPr>
          <p:spPr>
            <a:xfrm>
              <a:off x="5629431" y="2521335"/>
              <a:ext cx="1905" cy="1905"/>
            </a:xfrm>
            <a:custGeom>
              <a:avLst/>
              <a:gdLst/>
              <a:ahLst/>
              <a:cxnLst/>
              <a:rect l="l" t="t" r="r" b="b"/>
              <a:pathLst>
                <a:path w="1904" h="1905">
                  <a:moveTo>
                    <a:pt x="1384" y="0"/>
                  </a:moveTo>
                  <a:lnTo>
                    <a:pt x="609" y="0"/>
                  </a:lnTo>
                  <a:lnTo>
                    <a:pt x="0" y="622"/>
                  </a:lnTo>
                  <a:lnTo>
                    <a:pt x="0" y="1397"/>
                  </a:lnTo>
                </a:path>
              </a:pathLst>
            </a:custGeom>
            <a:ln w="3175">
              <a:solidFill>
                <a:srgbClr val="565658"/>
              </a:solidFill>
            </a:ln>
          </p:spPr>
          <p:txBody>
            <a:bodyPr wrap="square" lIns="0" tIns="0" rIns="0" bIns="0" rtlCol="0"/>
            <a:lstStyle/>
            <a:p/>
          </p:txBody>
        </p:sp>
        <p:sp>
          <p:nvSpPr>
            <p:cNvPr id="6180" name="object 6180" descr=""/>
            <p:cNvSpPr/>
            <p:nvPr/>
          </p:nvSpPr>
          <p:spPr>
            <a:xfrm>
              <a:off x="5626638" y="2485038"/>
              <a:ext cx="3810" cy="3810"/>
            </a:xfrm>
            <a:custGeom>
              <a:avLst/>
              <a:gdLst/>
              <a:ahLst/>
              <a:cxnLst/>
              <a:rect l="l" t="t" r="r" b="b"/>
              <a:pathLst>
                <a:path w="3810" h="3810">
                  <a:moveTo>
                    <a:pt x="3619" y="0"/>
                  </a:moveTo>
                  <a:lnTo>
                    <a:pt x="1612" y="0"/>
                  </a:lnTo>
                  <a:lnTo>
                    <a:pt x="0" y="1625"/>
                  </a:lnTo>
                  <a:lnTo>
                    <a:pt x="0" y="3632"/>
                  </a:lnTo>
                </a:path>
              </a:pathLst>
            </a:custGeom>
            <a:ln w="3175">
              <a:solidFill>
                <a:srgbClr val="565658"/>
              </a:solidFill>
            </a:ln>
          </p:spPr>
          <p:txBody>
            <a:bodyPr wrap="square" lIns="0" tIns="0" rIns="0" bIns="0" rtlCol="0"/>
            <a:lstStyle/>
            <a:p/>
          </p:txBody>
        </p:sp>
        <p:sp>
          <p:nvSpPr>
            <p:cNvPr id="6181" name="object 6181" descr=""/>
            <p:cNvSpPr/>
            <p:nvPr/>
          </p:nvSpPr>
          <p:spPr>
            <a:xfrm>
              <a:off x="5631375" y="2485041"/>
              <a:ext cx="3810" cy="3810"/>
            </a:xfrm>
            <a:custGeom>
              <a:avLst/>
              <a:gdLst/>
              <a:ahLst/>
              <a:cxnLst/>
              <a:rect l="l" t="t" r="r" b="b"/>
              <a:pathLst>
                <a:path w="3810" h="3810">
                  <a:moveTo>
                    <a:pt x="3632" y="3632"/>
                  </a:moveTo>
                  <a:lnTo>
                    <a:pt x="3632" y="1625"/>
                  </a:lnTo>
                  <a:lnTo>
                    <a:pt x="2006" y="0"/>
                  </a:lnTo>
                  <a:lnTo>
                    <a:pt x="0" y="0"/>
                  </a:lnTo>
                </a:path>
              </a:pathLst>
            </a:custGeom>
            <a:ln w="3175">
              <a:solidFill>
                <a:srgbClr val="565658"/>
              </a:solidFill>
            </a:ln>
          </p:spPr>
          <p:txBody>
            <a:bodyPr wrap="square" lIns="0" tIns="0" rIns="0" bIns="0" rtlCol="0"/>
            <a:lstStyle/>
            <a:p/>
          </p:txBody>
        </p:sp>
        <p:sp>
          <p:nvSpPr>
            <p:cNvPr id="6182" name="object 6182" descr=""/>
            <p:cNvSpPr/>
            <p:nvPr/>
          </p:nvSpPr>
          <p:spPr>
            <a:xfrm>
              <a:off x="5607643" y="2488950"/>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183" name="object 6183" descr=""/>
            <p:cNvSpPr/>
            <p:nvPr/>
          </p:nvSpPr>
          <p:spPr>
            <a:xfrm>
              <a:off x="5699437"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65658"/>
              </a:solidFill>
            </a:ln>
          </p:spPr>
          <p:txBody>
            <a:bodyPr wrap="square" lIns="0" tIns="0" rIns="0" bIns="0" rtlCol="0"/>
            <a:lstStyle/>
            <a:p/>
          </p:txBody>
        </p:sp>
        <p:sp>
          <p:nvSpPr>
            <p:cNvPr id="6184" name="object 6184" descr=""/>
            <p:cNvSpPr/>
            <p:nvPr/>
          </p:nvSpPr>
          <p:spPr>
            <a:xfrm>
              <a:off x="5695081"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185" name="object 6185" descr=""/>
            <p:cNvSpPr/>
            <p:nvPr/>
          </p:nvSpPr>
          <p:spPr>
            <a:xfrm>
              <a:off x="5697688" y="2511700"/>
              <a:ext cx="1905" cy="1270"/>
            </a:xfrm>
            <a:custGeom>
              <a:avLst/>
              <a:gdLst/>
              <a:ahLst/>
              <a:cxnLst/>
              <a:rect l="l" t="t" r="r" b="b"/>
              <a:pathLst>
                <a:path w="1904" h="1269">
                  <a:moveTo>
                    <a:pt x="0" y="1219"/>
                  </a:moveTo>
                  <a:lnTo>
                    <a:pt x="736" y="1092"/>
                  </a:lnTo>
                  <a:lnTo>
                    <a:pt x="1371" y="647"/>
                  </a:lnTo>
                  <a:lnTo>
                    <a:pt x="1752" y="0"/>
                  </a:lnTo>
                </a:path>
              </a:pathLst>
            </a:custGeom>
            <a:ln w="3175">
              <a:solidFill>
                <a:srgbClr val="565658"/>
              </a:solidFill>
            </a:ln>
          </p:spPr>
          <p:txBody>
            <a:bodyPr wrap="square" lIns="0" tIns="0" rIns="0" bIns="0" rtlCol="0"/>
            <a:lstStyle/>
            <a:p/>
          </p:txBody>
        </p:sp>
        <p:sp>
          <p:nvSpPr>
            <p:cNvPr id="6186" name="object 6186" descr=""/>
            <p:cNvSpPr/>
            <p:nvPr/>
          </p:nvSpPr>
          <p:spPr>
            <a:xfrm>
              <a:off x="5697686" y="2507967"/>
              <a:ext cx="1905" cy="1270"/>
            </a:xfrm>
            <a:custGeom>
              <a:avLst/>
              <a:gdLst/>
              <a:ahLst/>
              <a:cxnLst/>
              <a:rect l="l" t="t" r="r" b="b"/>
              <a:pathLst>
                <a:path w="1904" h="1269">
                  <a:moveTo>
                    <a:pt x="1739" y="1219"/>
                  </a:moveTo>
                  <a:lnTo>
                    <a:pt x="1371" y="571"/>
                  </a:lnTo>
                  <a:lnTo>
                    <a:pt x="736" y="127"/>
                  </a:lnTo>
                  <a:lnTo>
                    <a:pt x="0" y="0"/>
                  </a:lnTo>
                </a:path>
              </a:pathLst>
            </a:custGeom>
            <a:ln w="3175">
              <a:solidFill>
                <a:srgbClr val="565658"/>
              </a:solidFill>
            </a:ln>
          </p:spPr>
          <p:txBody>
            <a:bodyPr wrap="square" lIns="0" tIns="0" rIns="0" bIns="0" rtlCol="0"/>
            <a:lstStyle/>
            <a:p/>
          </p:txBody>
        </p:sp>
        <p:sp>
          <p:nvSpPr>
            <p:cNvPr id="6187" name="object 6187" descr=""/>
            <p:cNvSpPr/>
            <p:nvPr/>
          </p:nvSpPr>
          <p:spPr>
            <a:xfrm>
              <a:off x="5694628" y="2509192"/>
              <a:ext cx="635" cy="2540"/>
            </a:xfrm>
            <a:custGeom>
              <a:avLst/>
              <a:gdLst/>
              <a:ahLst/>
              <a:cxnLst/>
              <a:rect l="l" t="t" r="r" b="b"/>
              <a:pathLst>
                <a:path w="635" h="2539">
                  <a:moveTo>
                    <a:pt x="457" y="0"/>
                  </a:moveTo>
                  <a:lnTo>
                    <a:pt x="0" y="774"/>
                  </a:lnTo>
                  <a:lnTo>
                    <a:pt x="0" y="1727"/>
                  </a:lnTo>
                  <a:lnTo>
                    <a:pt x="457" y="2501"/>
                  </a:lnTo>
                </a:path>
              </a:pathLst>
            </a:custGeom>
            <a:ln w="3175">
              <a:solidFill>
                <a:srgbClr val="565658"/>
              </a:solidFill>
            </a:ln>
          </p:spPr>
          <p:txBody>
            <a:bodyPr wrap="square" lIns="0" tIns="0" rIns="0" bIns="0" rtlCol="0"/>
            <a:lstStyle/>
            <a:p/>
          </p:txBody>
        </p:sp>
        <p:sp>
          <p:nvSpPr>
            <p:cNvPr id="6188" name="object 6188" descr=""/>
            <p:cNvSpPr/>
            <p:nvPr/>
          </p:nvSpPr>
          <p:spPr>
            <a:xfrm>
              <a:off x="6148080" y="2513793"/>
              <a:ext cx="7620" cy="3810"/>
            </a:xfrm>
            <a:custGeom>
              <a:avLst/>
              <a:gdLst/>
              <a:ahLst/>
              <a:cxnLst/>
              <a:rect l="l" t="t" r="r" b="b"/>
              <a:pathLst>
                <a:path w="7620" h="3810">
                  <a:moveTo>
                    <a:pt x="0" y="0"/>
                  </a:moveTo>
                  <a:lnTo>
                    <a:pt x="0" y="2006"/>
                  </a:lnTo>
                  <a:lnTo>
                    <a:pt x="1625" y="3632"/>
                  </a:lnTo>
                  <a:lnTo>
                    <a:pt x="3632" y="3632"/>
                  </a:lnTo>
                  <a:lnTo>
                    <a:pt x="5638" y="3632"/>
                  </a:lnTo>
                  <a:lnTo>
                    <a:pt x="7251" y="2006"/>
                  </a:lnTo>
                  <a:lnTo>
                    <a:pt x="7251" y="0"/>
                  </a:lnTo>
                </a:path>
              </a:pathLst>
            </a:custGeom>
            <a:ln w="3175">
              <a:solidFill>
                <a:srgbClr val="565658"/>
              </a:solidFill>
            </a:ln>
          </p:spPr>
          <p:txBody>
            <a:bodyPr wrap="square" lIns="0" tIns="0" rIns="0" bIns="0" rtlCol="0"/>
            <a:lstStyle/>
            <a:p/>
          </p:txBody>
        </p:sp>
        <p:sp>
          <p:nvSpPr>
            <p:cNvPr id="6189" name="object 6189" descr=""/>
            <p:cNvSpPr/>
            <p:nvPr/>
          </p:nvSpPr>
          <p:spPr>
            <a:xfrm>
              <a:off x="6148084" y="2496203"/>
              <a:ext cx="7620" cy="3810"/>
            </a:xfrm>
            <a:custGeom>
              <a:avLst/>
              <a:gdLst/>
              <a:ahLst/>
              <a:cxnLst/>
              <a:rect l="l" t="t" r="r" b="b"/>
              <a:pathLst>
                <a:path w="7620" h="3810">
                  <a:moveTo>
                    <a:pt x="7251" y="3632"/>
                  </a:moveTo>
                  <a:lnTo>
                    <a:pt x="7251" y="1625"/>
                  </a:lnTo>
                  <a:lnTo>
                    <a:pt x="5638" y="0"/>
                  </a:lnTo>
                  <a:lnTo>
                    <a:pt x="3632" y="0"/>
                  </a:lnTo>
                  <a:lnTo>
                    <a:pt x="1625" y="0"/>
                  </a:lnTo>
                  <a:lnTo>
                    <a:pt x="0" y="1625"/>
                  </a:lnTo>
                  <a:lnTo>
                    <a:pt x="0" y="3632"/>
                  </a:lnTo>
                </a:path>
              </a:pathLst>
            </a:custGeom>
            <a:ln w="3175">
              <a:solidFill>
                <a:srgbClr val="565658"/>
              </a:solidFill>
            </a:ln>
          </p:spPr>
          <p:txBody>
            <a:bodyPr wrap="square" lIns="0" tIns="0" rIns="0" bIns="0" rtlCol="0"/>
            <a:lstStyle/>
            <a:p/>
          </p:txBody>
        </p:sp>
        <p:sp>
          <p:nvSpPr>
            <p:cNvPr id="6190" name="object 6190" descr=""/>
            <p:cNvSpPr/>
            <p:nvPr/>
          </p:nvSpPr>
          <p:spPr>
            <a:xfrm>
              <a:off x="6155339" y="2509608"/>
              <a:ext cx="1905" cy="1905"/>
            </a:xfrm>
            <a:custGeom>
              <a:avLst/>
              <a:gdLst/>
              <a:ahLst/>
              <a:cxnLst/>
              <a:rect l="l" t="t" r="r" b="b"/>
              <a:pathLst>
                <a:path w="1904" h="1905">
                  <a:moveTo>
                    <a:pt x="1397" y="0"/>
                  </a:moveTo>
                  <a:lnTo>
                    <a:pt x="622" y="0"/>
                  </a:lnTo>
                  <a:lnTo>
                    <a:pt x="0" y="622"/>
                  </a:lnTo>
                  <a:lnTo>
                    <a:pt x="0" y="1397"/>
                  </a:lnTo>
                </a:path>
              </a:pathLst>
            </a:custGeom>
            <a:ln w="3175">
              <a:solidFill>
                <a:srgbClr val="565658"/>
              </a:solidFill>
            </a:ln>
          </p:spPr>
          <p:txBody>
            <a:bodyPr wrap="square" lIns="0" tIns="0" rIns="0" bIns="0" rtlCol="0"/>
            <a:lstStyle/>
            <a:p/>
          </p:txBody>
        </p:sp>
        <p:sp>
          <p:nvSpPr>
            <p:cNvPr id="6191" name="object 6191" descr=""/>
            <p:cNvSpPr/>
            <p:nvPr/>
          </p:nvSpPr>
          <p:spPr>
            <a:xfrm>
              <a:off x="6157027" y="2506258"/>
              <a:ext cx="1270" cy="1905"/>
            </a:xfrm>
            <a:custGeom>
              <a:avLst/>
              <a:gdLst/>
              <a:ahLst/>
              <a:cxnLst/>
              <a:rect l="l" t="t" r="r" b="b"/>
              <a:pathLst>
                <a:path w="1270" h="1905">
                  <a:moveTo>
                    <a:pt x="825" y="0"/>
                  </a:moveTo>
                  <a:lnTo>
                    <a:pt x="368" y="0"/>
                  </a:lnTo>
                  <a:lnTo>
                    <a:pt x="0" y="368"/>
                  </a:lnTo>
                  <a:lnTo>
                    <a:pt x="0" y="838"/>
                  </a:lnTo>
                  <a:lnTo>
                    <a:pt x="0" y="1295"/>
                  </a:lnTo>
                  <a:lnTo>
                    <a:pt x="368" y="1663"/>
                  </a:lnTo>
                  <a:lnTo>
                    <a:pt x="825" y="1676"/>
                  </a:lnTo>
                </a:path>
              </a:pathLst>
            </a:custGeom>
            <a:ln w="3175">
              <a:solidFill>
                <a:srgbClr val="565658"/>
              </a:solidFill>
            </a:ln>
          </p:spPr>
          <p:txBody>
            <a:bodyPr wrap="square" lIns="0" tIns="0" rIns="0" bIns="0" rtlCol="0"/>
            <a:lstStyle/>
            <a:p/>
          </p:txBody>
        </p:sp>
        <p:sp>
          <p:nvSpPr>
            <p:cNvPr id="6192" name="object 6192" descr=""/>
            <p:cNvSpPr/>
            <p:nvPr/>
          </p:nvSpPr>
          <p:spPr>
            <a:xfrm>
              <a:off x="6121290" y="2486440"/>
              <a:ext cx="1270" cy="1270"/>
            </a:xfrm>
            <a:custGeom>
              <a:avLst/>
              <a:gdLst/>
              <a:ahLst/>
              <a:cxnLst/>
              <a:rect l="l" t="t" r="r" b="b"/>
              <a:pathLst>
                <a:path w="1270" h="1269">
                  <a:moveTo>
                    <a:pt x="0" y="0"/>
                  </a:moveTo>
                  <a:lnTo>
                    <a:pt x="0" y="457"/>
                  </a:lnTo>
                  <a:lnTo>
                    <a:pt x="355" y="825"/>
                  </a:lnTo>
                  <a:lnTo>
                    <a:pt x="825" y="838"/>
                  </a:lnTo>
                </a:path>
              </a:pathLst>
            </a:custGeom>
            <a:ln w="3175">
              <a:solidFill>
                <a:srgbClr val="565658"/>
              </a:solidFill>
            </a:ln>
          </p:spPr>
          <p:txBody>
            <a:bodyPr wrap="square" lIns="0" tIns="0" rIns="0" bIns="0" rtlCol="0"/>
            <a:lstStyle/>
            <a:p/>
          </p:txBody>
        </p:sp>
        <p:sp>
          <p:nvSpPr>
            <p:cNvPr id="6193" name="object 6193" descr=""/>
            <p:cNvSpPr/>
            <p:nvPr/>
          </p:nvSpPr>
          <p:spPr>
            <a:xfrm>
              <a:off x="6155335" y="2502631"/>
              <a:ext cx="1905" cy="1905"/>
            </a:xfrm>
            <a:custGeom>
              <a:avLst/>
              <a:gdLst/>
              <a:ahLst/>
              <a:cxnLst/>
              <a:rect l="l" t="t" r="r" b="b"/>
              <a:pathLst>
                <a:path w="1904" h="1905">
                  <a:moveTo>
                    <a:pt x="0" y="0"/>
                  </a:moveTo>
                  <a:lnTo>
                    <a:pt x="0" y="762"/>
                  </a:lnTo>
                  <a:lnTo>
                    <a:pt x="635" y="1384"/>
                  </a:lnTo>
                  <a:lnTo>
                    <a:pt x="1397" y="1397"/>
                  </a:lnTo>
                </a:path>
              </a:pathLst>
            </a:custGeom>
            <a:ln w="3175">
              <a:solidFill>
                <a:srgbClr val="565658"/>
              </a:solidFill>
            </a:ln>
          </p:spPr>
          <p:txBody>
            <a:bodyPr wrap="square" lIns="0" tIns="0" rIns="0" bIns="0" rtlCol="0"/>
            <a:lstStyle/>
            <a:p/>
          </p:txBody>
        </p:sp>
        <p:sp>
          <p:nvSpPr>
            <p:cNvPr id="6194" name="object 6194" descr=""/>
            <p:cNvSpPr/>
            <p:nvPr/>
          </p:nvSpPr>
          <p:spPr>
            <a:xfrm>
              <a:off x="6150309" y="2498438"/>
              <a:ext cx="3175" cy="3175"/>
            </a:xfrm>
            <a:custGeom>
              <a:avLst/>
              <a:gdLst/>
              <a:ahLst/>
              <a:cxnLst/>
              <a:rect l="l" t="t" r="r" b="b"/>
              <a:pathLst>
                <a:path w="3175" h="3175">
                  <a:moveTo>
                    <a:pt x="2806" y="1397"/>
                  </a:moveTo>
                  <a:lnTo>
                    <a:pt x="2806" y="622"/>
                  </a:lnTo>
                  <a:lnTo>
                    <a:pt x="2171" y="0"/>
                  </a:lnTo>
                  <a:lnTo>
                    <a:pt x="1409" y="0"/>
                  </a:lnTo>
                  <a:lnTo>
                    <a:pt x="635" y="0"/>
                  </a:lnTo>
                  <a:lnTo>
                    <a:pt x="0" y="622"/>
                  </a:lnTo>
                  <a:lnTo>
                    <a:pt x="0" y="1397"/>
                  </a:lnTo>
                  <a:lnTo>
                    <a:pt x="0" y="2171"/>
                  </a:lnTo>
                  <a:lnTo>
                    <a:pt x="635" y="2794"/>
                  </a:lnTo>
                  <a:lnTo>
                    <a:pt x="1409" y="2794"/>
                  </a:lnTo>
                  <a:lnTo>
                    <a:pt x="2171" y="2794"/>
                  </a:lnTo>
                  <a:lnTo>
                    <a:pt x="2806" y="2171"/>
                  </a:lnTo>
                  <a:lnTo>
                    <a:pt x="2806" y="1397"/>
                  </a:lnTo>
                </a:path>
              </a:pathLst>
            </a:custGeom>
            <a:ln w="3175">
              <a:solidFill>
                <a:srgbClr val="565658"/>
              </a:solidFill>
            </a:ln>
          </p:spPr>
          <p:txBody>
            <a:bodyPr wrap="square" lIns="0" tIns="0" rIns="0" bIns="0" rtlCol="0"/>
            <a:lstStyle/>
            <a:p/>
          </p:txBody>
        </p:sp>
        <p:sp>
          <p:nvSpPr>
            <p:cNvPr id="6195" name="object 6195" descr=""/>
            <p:cNvSpPr/>
            <p:nvPr/>
          </p:nvSpPr>
          <p:spPr>
            <a:xfrm>
              <a:off x="6150309" y="2512396"/>
              <a:ext cx="3175" cy="3175"/>
            </a:xfrm>
            <a:custGeom>
              <a:avLst/>
              <a:gdLst/>
              <a:ahLst/>
              <a:cxnLst/>
              <a:rect l="l" t="t" r="r" b="b"/>
              <a:pathLst>
                <a:path w="3175" h="3175">
                  <a:moveTo>
                    <a:pt x="2806" y="1397"/>
                  </a:moveTo>
                  <a:lnTo>
                    <a:pt x="2806" y="622"/>
                  </a:lnTo>
                  <a:lnTo>
                    <a:pt x="2171" y="0"/>
                  </a:lnTo>
                  <a:lnTo>
                    <a:pt x="1409" y="0"/>
                  </a:lnTo>
                  <a:lnTo>
                    <a:pt x="635" y="0"/>
                  </a:lnTo>
                  <a:lnTo>
                    <a:pt x="0" y="622"/>
                  </a:lnTo>
                  <a:lnTo>
                    <a:pt x="0" y="1397"/>
                  </a:lnTo>
                  <a:lnTo>
                    <a:pt x="0" y="2171"/>
                  </a:lnTo>
                  <a:lnTo>
                    <a:pt x="635" y="2794"/>
                  </a:lnTo>
                  <a:lnTo>
                    <a:pt x="1409" y="2794"/>
                  </a:lnTo>
                  <a:lnTo>
                    <a:pt x="2171" y="2794"/>
                  </a:lnTo>
                  <a:lnTo>
                    <a:pt x="2806" y="2171"/>
                  </a:lnTo>
                  <a:lnTo>
                    <a:pt x="2806" y="1397"/>
                  </a:lnTo>
                </a:path>
              </a:pathLst>
            </a:custGeom>
            <a:ln w="3175">
              <a:solidFill>
                <a:srgbClr val="565658"/>
              </a:solidFill>
            </a:ln>
          </p:spPr>
          <p:txBody>
            <a:bodyPr wrap="square" lIns="0" tIns="0" rIns="0" bIns="0" rtlCol="0"/>
            <a:lstStyle/>
            <a:p/>
          </p:txBody>
        </p:sp>
        <p:sp>
          <p:nvSpPr>
            <p:cNvPr id="6196" name="object 6196" descr=""/>
            <p:cNvSpPr/>
            <p:nvPr/>
          </p:nvSpPr>
          <p:spPr>
            <a:xfrm>
              <a:off x="6150312" y="2499835"/>
              <a:ext cx="1905" cy="1905"/>
            </a:xfrm>
            <a:custGeom>
              <a:avLst/>
              <a:gdLst/>
              <a:ahLst/>
              <a:cxnLst/>
              <a:rect l="l" t="t" r="r" b="b"/>
              <a:pathLst>
                <a:path w="1904" h="1905">
                  <a:moveTo>
                    <a:pt x="0" y="0"/>
                  </a:moveTo>
                  <a:lnTo>
                    <a:pt x="0" y="774"/>
                  </a:lnTo>
                  <a:lnTo>
                    <a:pt x="622" y="1397"/>
                  </a:lnTo>
                  <a:lnTo>
                    <a:pt x="1384" y="1397"/>
                  </a:lnTo>
                </a:path>
              </a:pathLst>
            </a:custGeom>
            <a:ln w="3175">
              <a:solidFill>
                <a:srgbClr val="565658"/>
              </a:solidFill>
            </a:ln>
          </p:spPr>
          <p:txBody>
            <a:bodyPr wrap="square" lIns="0" tIns="0" rIns="0" bIns="0" rtlCol="0"/>
            <a:lstStyle/>
            <a:p/>
          </p:txBody>
        </p:sp>
        <p:sp>
          <p:nvSpPr>
            <p:cNvPr id="6197" name="object 6197" descr=""/>
            <p:cNvSpPr/>
            <p:nvPr/>
          </p:nvSpPr>
          <p:spPr>
            <a:xfrm>
              <a:off x="6150318" y="2498439"/>
              <a:ext cx="1905" cy="1905"/>
            </a:xfrm>
            <a:custGeom>
              <a:avLst/>
              <a:gdLst/>
              <a:ahLst/>
              <a:cxnLst/>
              <a:rect l="l" t="t" r="r" b="b"/>
              <a:pathLst>
                <a:path w="1904" h="1905">
                  <a:moveTo>
                    <a:pt x="1384" y="0"/>
                  </a:moveTo>
                  <a:lnTo>
                    <a:pt x="609" y="0"/>
                  </a:lnTo>
                  <a:lnTo>
                    <a:pt x="0" y="635"/>
                  </a:lnTo>
                  <a:lnTo>
                    <a:pt x="0" y="1397"/>
                  </a:lnTo>
                </a:path>
              </a:pathLst>
            </a:custGeom>
            <a:ln w="3175">
              <a:solidFill>
                <a:srgbClr val="565658"/>
              </a:solidFill>
            </a:ln>
          </p:spPr>
          <p:txBody>
            <a:bodyPr wrap="square" lIns="0" tIns="0" rIns="0" bIns="0" rtlCol="0"/>
            <a:lstStyle/>
            <a:p/>
          </p:txBody>
        </p:sp>
        <p:sp>
          <p:nvSpPr>
            <p:cNvPr id="6198" name="object 6198" descr=""/>
            <p:cNvSpPr/>
            <p:nvPr/>
          </p:nvSpPr>
          <p:spPr>
            <a:xfrm>
              <a:off x="6157027" y="2506258"/>
              <a:ext cx="1270" cy="1905"/>
            </a:xfrm>
            <a:custGeom>
              <a:avLst/>
              <a:gdLst/>
              <a:ahLst/>
              <a:cxnLst/>
              <a:rect l="l" t="t" r="r" b="b"/>
              <a:pathLst>
                <a:path w="1270" h="1905">
                  <a:moveTo>
                    <a:pt x="825" y="0"/>
                  </a:moveTo>
                  <a:lnTo>
                    <a:pt x="368" y="0"/>
                  </a:lnTo>
                  <a:lnTo>
                    <a:pt x="0" y="368"/>
                  </a:lnTo>
                  <a:lnTo>
                    <a:pt x="0" y="838"/>
                  </a:lnTo>
                  <a:lnTo>
                    <a:pt x="0" y="1295"/>
                  </a:lnTo>
                  <a:lnTo>
                    <a:pt x="368" y="1663"/>
                  </a:lnTo>
                  <a:lnTo>
                    <a:pt x="825" y="1676"/>
                  </a:lnTo>
                </a:path>
              </a:pathLst>
            </a:custGeom>
            <a:ln w="3175">
              <a:solidFill>
                <a:srgbClr val="565658"/>
              </a:solidFill>
            </a:ln>
          </p:spPr>
          <p:txBody>
            <a:bodyPr wrap="square" lIns="0" tIns="0" rIns="0" bIns="0" rtlCol="0"/>
            <a:lstStyle/>
            <a:p/>
          </p:txBody>
        </p:sp>
        <p:sp>
          <p:nvSpPr>
            <p:cNvPr id="6199" name="object 6199" descr=""/>
            <p:cNvSpPr/>
            <p:nvPr/>
          </p:nvSpPr>
          <p:spPr>
            <a:xfrm>
              <a:off x="6150312" y="2513793"/>
              <a:ext cx="1905" cy="1905"/>
            </a:xfrm>
            <a:custGeom>
              <a:avLst/>
              <a:gdLst/>
              <a:ahLst/>
              <a:cxnLst/>
              <a:rect l="l" t="t" r="r" b="b"/>
              <a:pathLst>
                <a:path w="1904" h="1905">
                  <a:moveTo>
                    <a:pt x="0" y="0"/>
                  </a:moveTo>
                  <a:lnTo>
                    <a:pt x="0" y="774"/>
                  </a:lnTo>
                  <a:lnTo>
                    <a:pt x="622" y="1384"/>
                  </a:lnTo>
                  <a:lnTo>
                    <a:pt x="1384" y="1397"/>
                  </a:lnTo>
                </a:path>
              </a:pathLst>
            </a:custGeom>
            <a:ln w="3175">
              <a:solidFill>
                <a:srgbClr val="565658"/>
              </a:solidFill>
            </a:ln>
          </p:spPr>
          <p:txBody>
            <a:bodyPr wrap="square" lIns="0" tIns="0" rIns="0" bIns="0" rtlCol="0"/>
            <a:lstStyle/>
            <a:p/>
          </p:txBody>
        </p:sp>
        <p:sp>
          <p:nvSpPr>
            <p:cNvPr id="6200" name="object 6200" descr=""/>
            <p:cNvSpPr/>
            <p:nvPr/>
          </p:nvSpPr>
          <p:spPr>
            <a:xfrm>
              <a:off x="6150318" y="2512398"/>
              <a:ext cx="1905" cy="1905"/>
            </a:xfrm>
            <a:custGeom>
              <a:avLst/>
              <a:gdLst/>
              <a:ahLst/>
              <a:cxnLst/>
              <a:rect l="l" t="t" r="r" b="b"/>
              <a:pathLst>
                <a:path w="1904" h="1905">
                  <a:moveTo>
                    <a:pt x="1384" y="0"/>
                  </a:moveTo>
                  <a:lnTo>
                    <a:pt x="609" y="0"/>
                  </a:lnTo>
                  <a:lnTo>
                    <a:pt x="0" y="622"/>
                  </a:lnTo>
                  <a:lnTo>
                    <a:pt x="0" y="1397"/>
                  </a:lnTo>
                </a:path>
              </a:pathLst>
            </a:custGeom>
            <a:ln w="3175">
              <a:solidFill>
                <a:srgbClr val="565658"/>
              </a:solidFill>
            </a:ln>
          </p:spPr>
          <p:txBody>
            <a:bodyPr wrap="square" lIns="0" tIns="0" rIns="0" bIns="0" rtlCol="0"/>
            <a:lstStyle/>
            <a:p/>
          </p:txBody>
        </p:sp>
        <p:sp>
          <p:nvSpPr>
            <p:cNvPr id="6201" name="object 6201" descr=""/>
            <p:cNvSpPr/>
            <p:nvPr/>
          </p:nvSpPr>
          <p:spPr>
            <a:xfrm>
              <a:off x="6150309" y="2512396"/>
              <a:ext cx="3175" cy="3175"/>
            </a:xfrm>
            <a:custGeom>
              <a:avLst/>
              <a:gdLst/>
              <a:ahLst/>
              <a:cxnLst/>
              <a:rect l="l" t="t" r="r" b="b"/>
              <a:pathLst>
                <a:path w="3175" h="3175">
                  <a:moveTo>
                    <a:pt x="2806" y="1397"/>
                  </a:moveTo>
                  <a:lnTo>
                    <a:pt x="2806" y="622"/>
                  </a:lnTo>
                  <a:lnTo>
                    <a:pt x="2171" y="0"/>
                  </a:lnTo>
                  <a:lnTo>
                    <a:pt x="1409" y="0"/>
                  </a:lnTo>
                  <a:lnTo>
                    <a:pt x="635" y="0"/>
                  </a:lnTo>
                  <a:lnTo>
                    <a:pt x="0" y="622"/>
                  </a:lnTo>
                  <a:lnTo>
                    <a:pt x="0" y="1397"/>
                  </a:lnTo>
                  <a:lnTo>
                    <a:pt x="0" y="2171"/>
                  </a:lnTo>
                  <a:lnTo>
                    <a:pt x="635" y="2794"/>
                  </a:lnTo>
                  <a:lnTo>
                    <a:pt x="1409" y="2794"/>
                  </a:lnTo>
                  <a:lnTo>
                    <a:pt x="2171" y="2794"/>
                  </a:lnTo>
                  <a:lnTo>
                    <a:pt x="2806" y="2171"/>
                  </a:lnTo>
                  <a:lnTo>
                    <a:pt x="2806" y="1397"/>
                  </a:lnTo>
                </a:path>
              </a:pathLst>
            </a:custGeom>
            <a:ln w="3175">
              <a:solidFill>
                <a:srgbClr val="565658"/>
              </a:solidFill>
            </a:ln>
          </p:spPr>
          <p:txBody>
            <a:bodyPr wrap="square" lIns="0" tIns="0" rIns="0" bIns="0" rtlCol="0"/>
            <a:lstStyle/>
            <a:p/>
          </p:txBody>
        </p:sp>
        <p:sp>
          <p:nvSpPr>
            <p:cNvPr id="6202" name="object 6202" descr=""/>
            <p:cNvSpPr/>
            <p:nvPr/>
          </p:nvSpPr>
          <p:spPr>
            <a:xfrm>
              <a:off x="6150309" y="2498438"/>
              <a:ext cx="3175" cy="3175"/>
            </a:xfrm>
            <a:custGeom>
              <a:avLst/>
              <a:gdLst/>
              <a:ahLst/>
              <a:cxnLst/>
              <a:rect l="l" t="t" r="r" b="b"/>
              <a:pathLst>
                <a:path w="3175" h="3175">
                  <a:moveTo>
                    <a:pt x="2806" y="1397"/>
                  </a:moveTo>
                  <a:lnTo>
                    <a:pt x="2806" y="622"/>
                  </a:lnTo>
                  <a:lnTo>
                    <a:pt x="2171" y="0"/>
                  </a:lnTo>
                  <a:lnTo>
                    <a:pt x="1409" y="0"/>
                  </a:lnTo>
                  <a:lnTo>
                    <a:pt x="635" y="0"/>
                  </a:lnTo>
                  <a:lnTo>
                    <a:pt x="0" y="622"/>
                  </a:lnTo>
                  <a:lnTo>
                    <a:pt x="0" y="1397"/>
                  </a:lnTo>
                  <a:lnTo>
                    <a:pt x="0" y="2171"/>
                  </a:lnTo>
                  <a:lnTo>
                    <a:pt x="635" y="2794"/>
                  </a:lnTo>
                  <a:lnTo>
                    <a:pt x="1409" y="2794"/>
                  </a:lnTo>
                  <a:lnTo>
                    <a:pt x="2171" y="2794"/>
                  </a:lnTo>
                  <a:lnTo>
                    <a:pt x="2806" y="2171"/>
                  </a:lnTo>
                  <a:lnTo>
                    <a:pt x="2806" y="1397"/>
                  </a:lnTo>
                </a:path>
              </a:pathLst>
            </a:custGeom>
            <a:ln w="3175">
              <a:solidFill>
                <a:srgbClr val="565658"/>
              </a:solidFill>
            </a:ln>
          </p:spPr>
          <p:txBody>
            <a:bodyPr wrap="square" lIns="0" tIns="0" rIns="0" bIns="0" rtlCol="0"/>
            <a:lstStyle/>
            <a:p/>
          </p:txBody>
        </p:sp>
        <p:sp>
          <p:nvSpPr>
            <p:cNvPr id="6203" name="object 6203" descr=""/>
            <p:cNvSpPr/>
            <p:nvPr/>
          </p:nvSpPr>
          <p:spPr>
            <a:xfrm>
              <a:off x="6060705" y="2538468"/>
              <a:ext cx="4445" cy="1270"/>
            </a:xfrm>
            <a:custGeom>
              <a:avLst/>
              <a:gdLst/>
              <a:ahLst/>
              <a:cxnLst/>
              <a:rect l="l" t="t" r="r" b="b"/>
              <a:pathLst>
                <a:path w="4445" h="1269">
                  <a:moveTo>
                    <a:pt x="0" y="0"/>
                  </a:moveTo>
                  <a:lnTo>
                    <a:pt x="1257" y="482"/>
                  </a:lnTo>
                  <a:lnTo>
                    <a:pt x="2565" y="736"/>
                  </a:lnTo>
                  <a:lnTo>
                    <a:pt x="3911" y="736"/>
                  </a:lnTo>
                </a:path>
              </a:pathLst>
            </a:custGeom>
            <a:ln w="3175">
              <a:solidFill>
                <a:srgbClr val="565658"/>
              </a:solidFill>
            </a:ln>
          </p:spPr>
          <p:txBody>
            <a:bodyPr wrap="square" lIns="0" tIns="0" rIns="0" bIns="0" rtlCol="0"/>
            <a:lstStyle/>
            <a:p/>
          </p:txBody>
        </p:sp>
        <p:sp>
          <p:nvSpPr>
            <p:cNvPr id="6204" name="object 6204" descr=""/>
            <p:cNvSpPr/>
            <p:nvPr/>
          </p:nvSpPr>
          <p:spPr>
            <a:xfrm>
              <a:off x="5416454" y="2457084"/>
              <a:ext cx="18415" cy="15875"/>
            </a:xfrm>
            <a:custGeom>
              <a:avLst/>
              <a:gdLst/>
              <a:ahLst/>
              <a:cxnLst/>
              <a:rect l="l" t="t" r="r" b="b"/>
              <a:pathLst>
                <a:path w="18414" h="15875">
                  <a:moveTo>
                    <a:pt x="17945" y="0"/>
                  </a:moveTo>
                  <a:lnTo>
                    <a:pt x="10922" y="3898"/>
                  </a:lnTo>
                  <a:lnTo>
                    <a:pt x="4813" y="9232"/>
                  </a:lnTo>
                  <a:lnTo>
                    <a:pt x="0" y="15646"/>
                  </a:lnTo>
                </a:path>
              </a:pathLst>
            </a:custGeom>
            <a:ln w="3175">
              <a:solidFill>
                <a:srgbClr val="565658"/>
              </a:solidFill>
            </a:ln>
          </p:spPr>
          <p:txBody>
            <a:bodyPr wrap="square" lIns="0" tIns="0" rIns="0" bIns="0" rtlCol="0"/>
            <a:lstStyle/>
            <a:p/>
          </p:txBody>
        </p:sp>
        <p:sp>
          <p:nvSpPr>
            <p:cNvPr id="6205" name="object 6205" descr=""/>
            <p:cNvSpPr/>
            <p:nvPr/>
          </p:nvSpPr>
          <p:spPr>
            <a:xfrm>
              <a:off x="5417905" y="2543311"/>
              <a:ext cx="16510" cy="13970"/>
            </a:xfrm>
            <a:custGeom>
              <a:avLst/>
              <a:gdLst/>
              <a:ahLst/>
              <a:cxnLst/>
              <a:rect l="l" t="t" r="r" b="b"/>
              <a:pathLst>
                <a:path w="16510" h="13969">
                  <a:moveTo>
                    <a:pt x="0" y="0"/>
                  </a:moveTo>
                  <a:lnTo>
                    <a:pt x="4572" y="5600"/>
                  </a:lnTo>
                  <a:lnTo>
                    <a:pt x="10172" y="10287"/>
                  </a:lnTo>
                  <a:lnTo>
                    <a:pt x="16497" y="13792"/>
                  </a:lnTo>
                </a:path>
              </a:pathLst>
            </a:custGeom>
            <a:ln w="3175">
              <a:solidFill>
                <a:srgbClr val="565658"/>
              </a:solidFill>
            </a:ln>
          </p:spPr>
          <p:txBody>
            <a:bodyPr wrap="square" lIns="0" tIns="0" rIns="0" bIns="0" rtlCol="0"/>
            <a:lstStyle/>
            <a:p/>
          </p:txBody>
        </p:sp>
        <p:sp>
          <p:nvSpPr>
            <p:cNvPr id="6206" name="object 6206" descr=""/>
            <p:cNvSpPr/>
            <p:nvPr/>
          </p:nvSpPr>
          <p:spPr>
            <a:xfrm>
              <a:off x="5927740" y="2490484"/>
              <a:ext cx="1270" cy="1270"/>
            </a:xfrm>
            <a:custGeom>
              <a:avLst/>
              <a:gdLst/>
              <a:ahLst/>
              <a:cxnLst/>
              <a:rect l="l" t="t" r="r" b="b"/>
              <a:pathLst>
                <a:path w="1270" h="1269">
                  <a:moveTo>
                    <a:pt x="0" y="0"/>
                  </a:moveTo>
                  <a:lnTo>
                    <a:pt x="254" y="431"/>
                  </a:lnTo>
                  <a:lnTo>
                    <a:pt x="711" y="698"/>
                  </a:lnTo>
                  <a:lnTo>
                    <a:pt x="1206" y="698"/>
                  </a:lnTo>
                </a:path>
              </a:pathLst>
            </a:custGeom>
            <a:ln w="3175">
              <a:solidFill>
                <a:srgbClr val="565658"/>
              </a:solidFill>
            </a:ln>
          </p:spPr>
          <p:txBody>
            <a:bodyPr wrap="square" lIns="0" tIns="0" rIns="0" bIns="0" rtlCol="0"/>
            <a:lstStyle/>
            <a:p/>
          </p:txBody>
        </p:sp>
        <p:sp>
          <p:nvSpPr>
            <p:cNvPr id="6207" name="object 6207" descr=""/>
            <p:cNvSpPr/>
            <p:nvPr/>
          </p:nvSpPr>
          <p:spPr>
            <a:xfrm>
              <a:off x="5928955" y="2490485"/>
              <a:ext cx="1270" cy="1270"/>
            </a:xfrm>
            <a:custGeom>
              <a:avLst/>
              <a:gdLst/>
              <a:ahLst/>
              <a:cxnLst/>
              <a:rect l="l" t="t" r="r" b="b"/>
              <a:pathLst>
                <a:path w="1270" h="1269">
                  <a:moveTo>
                    <a:pt x="0" y="698"/>
                  </a:moveTo>
                  <a:lnTo>
                    <a:pt x="495" y="698"/>
                  </a:lnTo>
                  <a:lnTo>
                    <a:pt x="952" y="431"/>
                  </a:lnTo>
                  <a:lnTo>
                    <a:pt x="1206" y="0"/>
                  </a:lnTo>
                </a:path>
              </a:pathLst>
            </a:custGeom>
            <a:ln w="3175">
              <a:solidFill>
                <a:srgbClr val="565658"/>
              </a:solidFill>
            </a:ln>
          </p:spPr>
          <p:txBody>
            <a:bodyPr wrap="square" lIns="0" tIns="0" rIns="0" bIns="0" rtlCol="0"/>
            <a:lstStyle/>
            <a:p/>
          </p:txBody>
        </p:sp>
        <p:sp>
          <p:nvSpPr>
            <p:cNvPr id="6208" name="object 6208" descr=""/>
            <p:cNvSpPr/>
            <p:nvPr/>
          </p:nvSpPr>
          <p:spPr>
            <a:xfrm>
              <a:off x="5928951" y="2488390"/>
              <a:ext cx="1270" cy="1270"/>
            </a:xfrm>
            <a:custGeom>
              <a:avLst/>
              <a:gdLst/>
              <a:ahLst/>
              <a:cxnLst/>
              <a:rect l="l" t="t" r="r" b="b"/>
              <a:pathLst>
                <a:path w="1270" h="1269">
                  <a:moveTo>
                    <a:pt x="1206" y="698"/>
                  </a:moveTo>
                  <a:lnTo>
                    <a:pt x="952" y="266"/>
                  </a:lnTo>
                  <a:lnTo>
                    <a:pt x="495" y="0"/>
                  </a:lnTo>
                  <a:lnTo>
                    <a:pt x="0" y="0"/>
                  </a:lnTo>
                </a:path>
              </a:pathLst>
            </a:custGeom>
            <a:ln w="3175">
              <a:solidFill>
                <a:srgbClr val="565658"/>
              </a:solidFill>
            </a:ln>
          </p:spPr>
          <p:txBody>
            <a:bodyPr wrap="square" lIns="0" tIns="0" rIns="0" bIns="0" rtlCol="0"/>
            <a:lstStyle/>
            <a:p/>
          </p:txBody>
        </p:sp>
        <p:sp>
          <p:nvSpPr>
            <p:cNvPr id="6209" name="object 6209" descr=""/>
            <p:cNvSpPr/>
            <p:nvPr/>
          </p:nvSpPr>
          <p:spPr>
            <a:xfrm>
              <a:off x="6060705" y="2538468"/>
              <a:ext cx="4445" cy="1270"/>
            </a:xfrm>
            <a:custGeom>
              <a:avLst/>
              <a:gdLst/>
              <a:ahLst/>
              <a:cxnLst/>
              <a:rect l="l" t="t" r="r" b="b"/>
              <a:pathLst>
                <a:path w="4445" h="1269">
                  <a:moveTo>
                    <a:pt x="0" y="0"/>
                  </a:moveTo>
                  <a:lnTo>
                    <a:pt x="1257" y="482"/>
                  </a:lnTo>
                  <a:lnTo>
                    <a:pt x="2565" y="736"/>
                  </a:lnTo>
                  <a:lnTo>
                    <a:pt x="3911" y="736"/>
                  </a:lnTo>
                </a:path>
              </a:pathLst>
            </a:custGeom>
            <a:ln w="3175">
              <a:solidFill>
                <a:srgbClr val="565658"/>
              </a:solidFill>
            </a:ln>
          </p:spPr>
          <p:txBody>
            <a:bodyPr wrap="square" lIns="0" tIns="0" rIns="0" bIns="0" rtlCol="0"/>
            <a:lstStyle/>
            <a:p/>
          </p:txBody>
        </p:sp>
        <p:sp>
          <p:nvSpPr>
            <p:cNvPr id="6210" name="object 6210" descr=""/>
            <p:cNvSpPr/>
            <p:nvPr/>
          </p:nvSpPr>
          <p:spPr>
            <a:xfrm>
              <a:off x="5872993" y="2500705"/>
              <a:ext cx="1905" cy="1270"/>
            </a:xfrm>
            <a:custGeom>
              <a:avLst/>
              <a:gdLst/>
              <a:ahLst/>
              <a:cxnLst/>
              <a:rect l="l" t="t" r="r" b="b"/>
              <a:pathLst>
                <a:path w="1904" h="1269">
                  <a:moveTo>
                    <a:pt x="1739" y="1219"/>
                  </a:moveTo>
                  <a:lnTo>
                    <a:pt x="1371" y="584"/>
                  </a:lnTo>
                  <a:lnTo>
                    <a:pt x="736" y="139"/>
                  </a:lnTo>
                  <a:lnTo>
                    <a:pt x="0" y="0"/>
                  </a:lnTo>
                </a:path>
              </a:pathLst>
            </a:custGeom>
            <a:ln w="3175">
              <a:solidFill>
                <a:srgbClr val="565658"/>
              </a:solidFill>
            </a:ln>
          </p:spPr>
          <p:txBody>
            <a:bodyPr wrap="square" lIns="0" tIns="0" rIns="0" bIns="0" rtlCol="0"/>
            <a:lstStyle/>
            <a:p/>
          </p:txBody>
        </p:sp>
        <p:sp>
          <p:nvSpPr>
            <p:cNvPr id="6211" name="object 6211" descr=""/>
            <p:cNvSpPr/>
            <p:nvPr/>
          </p:nvSpPr>
          <p:spPr>
            <a:xfrm>
              <a:off x="5703455" y="2504442"/>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212" name="object 6212" descr=""/>
            <p:cNvSpPr/>
            <p:nvPr/>
          </p:nvSpPr>
          <p:spPr>
            <a:xfrm>
              <a:off x="5870388" y="2500709"/>
              <a:ext cx="1905" cy="1270"/>
            </a:xfrm>
            <a:custGeom>
              <a:avLst/>
              <a:gdLst/>
              <a:ahLst/>
              <a:cxnLst/>
              <a:rect l="l" t="t" r="r" b="b"/>
              <a:pathLst>
                <a:path w="1904" h="1269">
                  <a:moveTo>
                    <a:pt x="1739" y="0"/>
                  </a:moveTo>
                  <a:lnTo>
                    <a:pt x="1003" y="127"/>
                  </a:lnTo>
                  <a:lnTo>
                    <a:pt x="368" y="571"/>
                  </a:lnTo>
                  <a:lnTo>
                    <a:pt x="0" y="1219"/>
                  </a:lnTo>
                </a:path>
              </a:pathLst>
            </a:custGeom>
            <a:ln w="3175">
              <a:solidFill>
                <a:srgbClr val="565658"/>
              </a:solidFill>
            </a:ln>
          </p:spPr>
          <p:txBody>
            <a:bodyPr wrap="square" lIns="0" tIns="0" rIns="0" bIns="0" rtlCol="0"/>
            <a:lstStyle/>
            <a:p/>
          </p:txBody>
        </p:sp>
        <p:sp>
          <p:nvSpPr>
            <p:cNvPr id="6213" name="object 6213" descr=""/>
            <p:cNvSpPr/>
            <p:nvPr/>
          </p:nvSpPr>
          <p:spPr>
            <a:xfrm>
              <a:off x="5872995" y="2504445"/>
              <a:ext cx="1905" cy="1270"/>
            </a:xfrm>
            <a:custGeom>
              <a:avLst/>
              <a:gdLst/>
              <a:ahLst/>
              <a:cxnLst/>
              <a:rect l="l" t="t" r="r" b="b"/>
              <a:pathLst>
                <a:path w="1904" h="1269">
                  <a:moveTo>
                    <a:pt x="0" y="1219"/>
                  </a:moveTo>
                  <a:lnTo>
                    <a:pt x="736" y="1092"/>
                  </a:lnTo>
                  <a:lnTo>
                    <a:pt x="1358" y="647"/>
                  </a:lnTo>
                  <a:lnTo>
                    <a:pt x="1739" y="0"/>
                  </a:lnTo>
                </a:path>
              </a:pathLst>
            </a:custGeom>
            <a:ln w="3175">
              <a:solidFill>
                <a:srgbClr val="565658"/>
              </a:solidFill>
            </a:ln>
          </p:spPr>
          <p:txBody>
            <a:bodyPr wrap="square" lIns="0" tIns="0" rIns="0" bIns="0" rtlCol="0"/>
            <a:lstStyle/>
            <a:p/>
          </p:txBody>
        </p:sp>
        <p:sp>
          <p:nvSpPr>
            <p:cNvPr id="6214" name="object 6214" descr=""/>
            <p:cNvSpPr/>
            <p:nvPr/>
          </p:nvSpPr>
          <p:spPr>
            <a:xfrm>
              <a:off x="5870392" y="2504442"/>
              <a:ext cx="1905" cy="1270"/>
            </a:xfrm>
            <a:custGeom>
              <a:avLst/>
              <a:gdLst/>
              <a:ahLst/>
              <a:cxnLst/>
              <a:rect l="l" t="t" r="r" b="b"/>
              <a:pathLst>
                <a:path w="1904" h="1269">
                  <a:moveTo>
                    <a:pt x="0" y="0"/>
                  </a:moveTo>
                  <a:lnTo>
                    <a:pt x="355" y="647"/>
                  </a:lnTo>
                  <a:lnTo>
                    <a:pt x="1003" y="1092"/>
                  </a:lnTo>
                  <a:lnTo>
                    <a:pt x="1739" y="1219"/>
                  </a:lnTo>
                </a:path>
              </a:pathLst>
            </a:custGeom>
            <a:ln w="3175">
              <a:solidFill>
                <a:srgbClr val="565658"/>
              </a:solidFill>
            </a:ln>
          </p:spPr>
          <p:txBody>
            <a:bodyPr wrap="square" lIns="0" tIns="0" rIns="0" bIns="0" rtlCol="0"/>
            <a:lstStyle/>
            <a:p/>
          </p:txBody>
        </p:sp>
        <p:sp>
          <p:nvSpPr>
            <p:cNvPr id="6215" name="object 6215" descr=""/>
            <p:cNvSpPr/>
            <p:nvPr/>
          </p:nvSpPr>
          <p:spPr>
            <a:xfrm>
              <a:off x="5706056" y="2500705"/>
              <a:ext cx="1905" cy="1270"/>
            </a:xfrm>
            <a:custGeom>
              <a:avLst/>
              <a:gdLst/>
              <a:ahLst/>
              <a:cxnLst/>
              <a:rect l="l" t="t" r="r" b="b"/>
              <a:pathLst>
                <a:path w="1904" h="1269">
                  <a:moveTo>
                    <a:pt x="1752" y="1219"/>
                  </a:moveTo>
                  <a:lnTo>
                    <a:pt x="1384" y="584"/>
                  </a:lnTo>
                  <a:lnTo>
                    <a:pt x="736" y="139"/>
                  </a:lnTo>
                  <a:lnTo>
                    <a:pt x="0" y="0"/>
                  </a:lnTo>
                </a:path>
              </a:pathLst>
            </a:custGeom>
            <a:ln w="3175">
              <a:solidFill>
                <a:srgbClr val="565658"/>
              </a:solidFill>
            </a:ln>
          </p:spPr>
          <p:txBody>
            <a:bodyPr wrap="square" lIns="0" tIns="0" rIns="0" bIns="0" rtlCol="0"/>
            <a:lstStyle/>
            <a:p/>
          </p:txBody>
        </p:sp>
        <p:sp>
          <p:nvSpPr>
            <p:cNvPr id="6216" name="object 6216" descr=""/>
            <p:cNvSpPr/>
            <p:nvPr/>
          </p:nvSpPr>
          <p:spPr>
            <a:xfrm>
              <a:off x="5869935"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217" name="object 6217" descr=""/>
            <p:cNvSpPr/>
            <p:nvPr/>
          </p:nvSpPr>
          <p:spPr>
            <a:xfrm>
              <a:off x="5703011"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218" name="object 6218" descr=""/>
            <p:cNvSpPr/>
            <p:nvPr/>
          </p:nvSpPr>
          <p:spPr>
            <a:xfrm>
              <a:off x="5703453" y="2500709"/>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219" name="object 6219" descr=""/>
            <p:cNvSpPr/>
            <p:nvPr/>
          </p:nvSpPr>
          <p:spPr>
            <a:xfrm>
              <a:off x="5706060" y="2504445"/>
              <a:ext cx="1905" cy="1270"/>
            </a:xfrm>
            <a:custGeom>
              <a:avLst/>
              <a:gdLst/>
              <a:ahLst/>
              <a:cxnLst/>
              <a:rect l="l" t="t" r="r" b="b"/>
              <a:pathLst>
                <a:path w="1904" h="1269">
                  <a:moveTo>
                    <a:pt x="0" y="1219"/>
                  </a:moveTo>
                  <a:lnTo>
                    <a:pt x="736" y="1092"/>
                  </a:lnTo>
                  <a:lnTo>
                    <a:pt x="1371" y="647"/>
                  </a:lnTo>
                  <a:lnTo>
                    <a:pt x="1752" y="0"/>
                  </a:lnTo>
                </a:path>
              </a:pathLst>
            </a:custGeom>
            <a:ln w="3175">
              <a:solidFill>
                <a:srgbClr val="565658"/>
              </a:solidFill>
            </a:ln>
          </p:spPr>
          <p:txBody>
            <a:bodyPr wrap="square" lIns="0" tIns="0" rIns="0" bIns="0" rtlCol="0"/>
            <a:lstStyle/>
            <a:p/>
          </p:txBody>
        </p:sp>
        <p:sp>
          <p:nvSpPr>
            <p:cNvPr id="6220" name="object 6220" descr=""/>
            <p:cNvSpPr/>
            <p:nvPr/>
          </p:nvSpPr>
          <p:spPr>
            <a:xfrm>
              <a:off x="5874733" y="2501928"/>
              <a:ext cx="635" cy="2540"/>
            </a:xfrm>
            <a:custGeom>
              <a:avLst/>
              <a:gdLst/>
              <a:ahLst/>
              <a:cxnLst/>
              <a:rect l="l" t="t" r="r" b="b"/>
              <a:pathLst>
                <a:path w="635" h="2539">
                  <a:moveTo>
                    <a:pt x="0" y="2514"/>
                  </a:moveTo>
                  <a:lnTo>
                    <a:pt x="457" y="1739"/>
                  </a:lnTo>
                  <a:lnTo>
                    <a:pt x="457" y="774"/>
                  </a:lnTo>
                  <a:lnTo>
                    <a:pt x="0" y="0"/>
                  </a:lnTo>
                </a:path>
              </a:pathLst>
            </a:custGeom>
            <a:ln w="3175">
              <a:solidFill>
                <a:srgbClr val="565658"/>
              </a:solidFill>
            </a:ln>
          </p:spPr>
          <p:txBody>
            <a:bodyPr wrap="square" lIns="0" tIns="0" rIns="0" bIns="0" rtlCol="0"/>
            <a:lstStyle/>
            <a:p/>
          </p:txBody>
        </p:sp>
        <p:sp>
          <p:nvSpPr>
            <p:cNvPr id="6221" name="object 6221" descr=""/>
            <p:cNvSpPr/>
            <p:nvPr/>
          </p:nvSpPr>
          <p:spPr>
            <a:xfrm>
              <a:off x="5640035" y="2483364"/>
              <a:ext cx="1270" cy="1270"/>
            </a:xfrm>
            <a:custGeom>
              <a:avLst/>
              <a:gdLst/>
              <a:ahLst/>
              <a:cxnLst/>
              <a:rect l="l" t="t" r="r" b="b"/>
              <a:pathLst>
                <a:path w="1270" h="1269">
                  <a:moveTo>
                    <a:pt x="825" y="0"/>
                  </a:moveTo>
                  <a:lnTo>
                    <a:pt x="368" y="0"/>
                  </a:lnTo>
                  <a:lnTo>
                    <a:pt x="0" y="381"/>
                  </a:lnTo>
                  <a:lnTo>
                    <a:pt x="0" y="838"/>
                  </a:lnTo>
                </a:path>
              </a:pathLst>
            </a:custGeom>
            <a:ln w="3175">
              <a:solidFill>
                <a:srgbClr val="565658"/>
              </a:solidFill>
            </a:ln>
          </p:spPr>
          <p:txBody>
            <a:bodyPr wrap="square" lIns="0" tIns="0" rIns="0" bIns="0" rtlCol="0"/>
            <a:lstStyle/>
            <a:p/>
          </p:txBody>
        </p:sp>
        <p:sp>
          <p:nvSpPr>
            <p:cNvPr id="6222" name="object 6222" descr=""/>
            <p:cNvSpPr/>
            <p:nvPr/>
          </p:nvSpPr>
          <p:spPr>
            <a:xfrm>
              <a:off x="5640030" y="2484208"/>
              <a:ext cx="1270" cy="1270"/>
            </a:xfrm>
            <a:custGeom>
              <a:avLst/>
              <a:gdLst/>
              <a:ahLst/>
              <a:cxnLst/>
              <a:rect l="l" t="t" r="r" b="b"/>
              <a:pathLst>
                <a:path w="1270" h="1269">
                  <a:moveTo>
                    <a:pt x="0" y="0"/>
                  </a:moveTo>
                  <a:lnTo>
                    <a:pt x="0" y="457"/>
                  </a:lnTo>
                  <a:lnTo>
                    <a:pt x="368" y="825"/>
                  </a:lnTo>
                  <a:lnTo>
                    <a:pt x="825" y="825"/>
                  </a:lnTo>
                </a:path>
              </a:pathLst>
            </a:custGeom>
            <a:ln w="3175">
              <a:solidFill>
                <a:srgbClr val="565658"/>
              </a:solidFill>
            </a:ln>
          </p:spPr>
          <p:txBody>
            <a:bodyPr wrap="square" lIns="0" tIns="0" rIns="0" bIns="0" rtlCol="0"/>
            <a:lstStyle/>
            <a:p/>
          </p:txBody>
        </p:sp>
        <p:sp>
          <p:nvSpPr>
            <p:cNvPr id="6223" name="object 6223" descr=""/>
            <p:cNvSpPr/>
            <p:nvPr/>
          </p:nvSpPr>
          <p:spPr>
            <a:xfrm>
              <a:off x="5638914" y="2484208"/>
              <a:ext cx="2540" cy="2540"/>
            </a:xfrm>
            <a:custGeom>
              <a:avLst/>
              <a:gdLst/>
              <a:ahLst/>
              <a:cxnLst/>
              <a:rect l="l" t="t" r="r" b="b"/>
              <a:pathLst>
                <a:path w="2539" h="2539">
                  <a:moveTo>
                    <a:pt x="0" y="0"/>
                  </a:moveTo>
                  <a:lnTo>
                    <a:pt x="0" y="1066"/>
                  </a:lnTo>
                  <a:lnTo>
                    <a:pt x="863" y="1943"/>
                  </a:lnTo>
                  <a:lnTo>
                    <a:pt x="1943" y="1955"/>
                  </a:lnTo>
                </a:path>
              </a:pathLst>
            </a:custGeom>
            <a:ln w="3175">
              <a:solidFill>
                <a:srgbClr val="565658"/>
              </a:solidFill>
            </a:ln>
          </p:spPr>
          <p:txBody>
            <a:bodyPr wrap="square" lIns="0" tIns="0" rIns="0" bIns="0" rtlCol="0"/>
            <a:lstStyle/>
            <a:p/>
          </p:txBody>
        </p:sp>
        <p:sp>
          <p:nvSpPr>
            <p:cNvPr id="6224" name="object 6224" descr=""/>
            <p:cNvSpPr/>
            <p:nvPr/>
          </p:nvSpPr>
          <p:spPr>
            <a:xfrm>
              <a:off x="5608205" y="2490905"/>
              <a:ext cx="1905" cy="1905"/>
            </a:xfrm>
            <a:custGeom>
              <a:avLst/>
              <a:gdLst/>
              <a:ahLst/>
              <a:cxnLst/>
              <a:rect l="l" t="t" r="r" b="b"/>
              <a:pathLst>
                <a:path w="1904" h="1905">
                  <a:moveTo>
                    <a:pt x="0" y="0"/>
                  </a:moveTo>
                  <a:lnTo>
                    <a:pt x="0" y="774"/>
                  </a:lnTo>
                  <a:lnTo>
                    <a:pt x="622" y="1384"/>
                  </a:lnTo>
                  <a:lnTo>
                    <a:pt x="1384" y="1397"/>
                  </a:lnTo>
                </a:path>
              </a:pathLst>
            </a:custGeom>
            <a:ln w="3175">
              <a:solidFill>
                <a:srgbClr val="565658"/>
              </a:solidFill>
            </a:ln>
          </p:spPr>
          <p:txBody>
            <a:bodyPr wrap="square" lIns="0" tIns="0" rIns="0" bIns="0" rtlCol="0"/>
            <a:lstStyle/>
            <a:p/>
          </p:txBody>
        </p:sp>
        <p:sp>
          <p:nvSpPr>
            <p:cNvPr id="6225" name="object 6225" descr=""/>
            <p:cNvSpPr/>
            <p:nvPr/>
          </p:nvSpPr>
          <p:spPr>
            <a:xfrm>
              <a:off x="5608210" y="2489510"/>
              <a:ext cx="1905" cy="1905"/>
            </a:xfrm>
            <a:custGeom>
              <a:avLst/>
              <a:gdLst/>
              <a:ahLst/>
              <a:cxnLst/>
              <a:rect l="l" t="t" r="r" b="b"/>
              <a:pathLst>
                <a:path w="1904" h="1905">
                  <a:moveTo>
                    <a:pt x="1384" y="0"/>
                  </a:moveTo>
                  <a:lnTo>
                    <a:pt x="609" y="0"/>
                  </a:lnTo>
                  <a:lnTo>
                    <a:pt x="0" y="622"/>
                  </a:lnTo>
                  <a:lnTo>
                    <a:pt x="0" y="1397"/>
                  </a:lnTo>
                </a:path>
              </a:pathLst>
            </a:custGeom>
            <a:ln w="3175">
              <a:solidFill>
                <a:srgbClr val="565658"/>
              </a:solidFill>
            </a:ln>
          </p:spPr>
          <p:txBody>
            <a:bodyPr wrap="square" lIns="0" tIns="0" rIns="0" bIns="0" rtlCol="0"/>
            <a:lstStyle/>
            <a:p/>
          </p:txBody>
        </p:sp>
        <p:sp>
          <p:nvSpPr>
            <p:cNvPr id="6226" name="object 6226" descr=""/>
            <p:cNvSpPr/>
            <p:nvPr/>
          </p:nvSpPr>
          <p:spPr>
            <a:xfrm>
              <a:off x="5640030" y="2484208"/>
              <a:ext cx="1270" cy="1270"/>
            </a:xfrm>
            <a:custGeom>
              <a:avLst/>
              <a:gdLst/>
              <a:ahLst/>
              <a:cxnLst/>
              <a:rect l="l" t="t" r="r" b="b"/>
              <a:pathLst>
                <a:path w="1270" h="1269">
                  <a:moveTo>
                    <a:pt x="0" y="0"/>
                  </a:moveTo>
                  <a:lnTo>
                    <a:pt x="0" y="457"/>
                  </a:lnTo>
                  <a:lnTo>
                    <a:pt x="368" y="825"/>
                  </a:lnTo>
                  <a:lnTo>
                    <a:pt x="825" y="825"/>
                  </a:lnTo>
                </a:path>
              </a:pathLst>
            </a:custGeom>
            <a:ln w="3175">
              <a:solidFill>
                <a:srgbClr val="565658"/>
              </a:solidFill>
            </a:ln>
          </p:spPr>
          <p:txBody>
            <a:bodyPr wrap="square" lIns="0" tIns="0" rIns="0" bIns="0" rtlCol="0"/>
            <a:lstStyle/>
            <a:p/>
          </p:txBody>
        </p:sp>
        <p:sp>
          <p:nvSpPr>
            <p:cNvPr id="6227" name="object 6227" descr=""/>
            <p:cNvSpPr/>
            <p:nvPr/>
          </p:nvSpPr>
          <p:spPr>
            <a:xfrm>
              <a:off x="5638918" y="2482248"/>
              <a:ext cx="2540" cy="2540"/>
            </a:xfrm>
            <a:custGeom>
              <a:avLst/>
              <a:gdLst/>
              <a:ahLst/>
              <a:cxnLst/>
              <a:rect l="l" t="t" r="r" b="b"/>
              <a:pathLst>
                <a:path w="2539" h="2539">
                  <a:moveTo>
                    <a:pt x="1943" y="0"/>
                  </a:moveTo>
                  <a:lnTo>
                    <a:pt x="863" y="0"/>
                  </a:lnTo>
                  <a:lnTo>
                    <a:pt x="0" y="876"/>
                  </a:lnTo>
                  <a:lnTo>
                    <a:pt x="0" y="1955"/>
                  </a:lnTo>
                </a:path>
              </a:pathLst>
            </a:custGeom>
            <a:ln w="3175">
              <a:solidFill>
                <a:srgbClr val="565658"/>
              </a:solidFill>
            </a:ln>
          </p:spPr>
          <p:txBody>
            <a:bodyPr wrap="square" lIns="0" tIns="0" rIns="0" bIns="0" rtlCol="0"/>
            <a:lstStyle/>
            <a:p/>
          </p:txBody>
        </p:sp>
        <p:sp>
          <p:nvSpPr>
            <p:cNvPr id="6228" name="object 6228" descr=""/>
            <p:cNvSpPr/>
            <p:nvPr/>
          </p:nvSpPr>
          <p:spPr>
            <a:xfrm>
              <a:off x="5640035" y="2483364"/>
              <a:ext cx="1270" cy="1270"/>
            </a:xfrm>
            <a:custGeom>
              <a:avLst/>
              <a:gdLst/>
              <a:ahLst/>
              <a:cxnLst/>
              <a:rect l="l" t="t" r="r" b="b"/>
              <a:pathLst>
                <a:path w="1270" h="1269">
                  <a:moveTo>
                    <a:pt x="825" y="0"/>
                  </a:moveTo>
                  <a:lnTo>
                    <a:pt x="368" y="0"/>
                  </a:lnTo>
                  <a:lnTo>
                    <a:pt x="0" y="381"/>
                  </a:lnTo>
                  <a:lnTo>
                    <a:pt x="0" y="838"/>
                  </a:lnTo>
                </a:path>
              </a:pathLst>
            </a:custGeom>
            <a:ln w="3175">
              <a:solidFill>
                <a:srgbClr val="565658"/>
              </a:solidFill>
            </a:ln>
          </p:spPr>
          <p:txBody>
            <a:bodyPr wrap="square" lIns="0" tIns="0" rIns="0" bIns="0" rtlCol="0"/>
            <a:lstStyle/>
            <a:p/>
          </p:txBody>
        </p:sp>
        <p:sp>
          <p:nvSpPr>
            <p:cNvPr id="6229" name="object 6229" descr=""/>
            <p:cNvSpPr/>
            <p:nvPr/>
          </p:nvSpPr>
          <p:spPr>
            <a:xfrm>
              <a:off x="5608205" y="2522729"/>
              <a:ext cx="1905" cy="1905"/>
            </a:xfrm>
            <a:custGeom>
              <a:avLst/>
              <a:gdLst/>
              <a:ahLst/>
              <a:cxnLst/>
              <a:rect l="l" t="t" r="r" b="b"/>
              <a:pathLst>
                <a:path w="1904" h="1905">
                  <a:moveTo>
                    <a:pt x="0" y="0"/>
                  </a:moveTo>
                  <a:lnTo>
                    <a:pt x="0" y="762"/>
                  </a:lnTo>
                  <a:lnTo>
                    <a:pt x="622" y="1384"/>
                  </a:lnTo>
                  <a:lnTo>
                    <a:pt x="1384" y="1397"/>
                  </a:lnTo>
                </a:path>
              </a:pathLst>
            </a:custGeom>
            <a:ln w="3175">
              <a:solidFill>
                <a:srgbClr val="565658"/>
              </a:solidFill>
            </a:ln>
          </p:spPr>
          <p:txBody>
            <a:bodyPr wrap="square" lIns="0" tIns="0" rIns="0" bIns="0" rtlCol="0"/>
            <a:lstStyle/>
            <a:p/>
          </p:txBody>
        </p:sp>
        <p:sp>
          <p:nvSpPr>
            <p:cNvPr id="6230" name="object 6230" descr=""/>
            <p:cNvSpPr/>
            <p:nvPr/>
          </p:nvSpPr>
          <p:spPr>
            <a:xfrm>
              <a:off x="5608210" y="2521335"/>
              <a:ext cx="1905" cy="1905"/>
            </a:xfrm>
            <a:custGeom>
              <a:avLst/>
              <a:gdLst/>
              <a:ahLst/>
              <a:cxnLst/>
              <a:rect l="l" t="t" r="r" b="b"/>
              <a:pathLst>
                <a:path w="1904" h="1905">
                  <a:moveTo>
                    <a:pt x="1384" y="0"/>
                  </a:moveTo>
                  <a:lnTo>
                    <a:pt x="609" y="0"/>
                  </a:lnTo>
                  <a:lnTo>
                    <a:pt x="0" y="622"/>
                  </a:lnTo>
                  <a:lnTo>
                    <a:pt x="0" y="1397"/>
                  </a:lnTo>
                </a:path>
              </a:pathLst>
            </a:custGeom>
            <a:ln w="3175">
              <a:solidFill>
                <a:srgbClr val="565658"/>
              </a:solidFill>
            </a:ln>
          </p:spPr>
          <p:txBody>
            <a:bodyPr wrap="square" lIns="0" tIns="0" rIns="0" bIns="0" rtlCol="0"/>
            <a:lstStyle/>
            <a:p/>
          </p:txBody>
        </p:sp>
        <p:sp>
          <p:nvSpPr>
            <p:cNvPr id="6231" name="object 6231" descr=""/>
            <p:cNvSpPr/>
            <p:nvPr/>
          </p:nvSpPr>
          <p:spPr>
            <a:xfrm>
              <a:off x="5714432" y="2511700"/>
              <a:ext cx="1905" cy="1270"/>
            </a:xfrm>
            <a:custGeom>
              <a:avLst/>
              <a:gdLst/>
              <a:ahLst/>
              <a:cxnLst/>
              <a:rect l="l" t="t" r="r" b="b"/>
              <a:pathLst>
                <a:path w="1904" h="1269">
                  <a:moveTo>
                    <a:pt x="0" y="1219"/>
                  </a:moveTo>
                  <a:lnTo>
                    <a:pt x="736" y="1092"/>
                  </a:lnTo>
                  <a:lnTo>
                    <a:pt x="1371" y="647"/>
                  </a:lnTo>
                  <a:lnTo>
                    <a:pt x="1752" y="0"/>
                  </a:lnTo>
                </a:path>
              </a:pathLst>
            </a:custGeom>
            <a:ln w="3175">
              <a:solidFill>
                <a:srgbClr val="565658"/>
              </a:solidFill>
            </a:ln>
          </p:spPr>
          <p:txBody>
            <a:bodyPr wrap="square" lIns="0" tIns="0" rIns="0" bIns="0" rtlCol="0"/>
            <a:lstStyle/>
            <a:p/>
          </p:txBody>
        </p:sp>
        <p:sp>
          <p:nvSpPr>
            <p:cNvPr id="6232" name="object 6232" descr=""/>
            <p:cNvSpPr/>
            <p:nvPr/>
          </p:nvSpPr>
          <p:spPr>
            <a:xfrm>
              <a:off x="5714428" y="2507967"/>
              <a:ext cx="1905" cy="1270"/>
            </a:xfrm>
            <a:custGeom>
              <a:avLst/>
              <a:gdLst/>
              <a:ahLst/>
              <a:cxnLst/>
              <a:rect l="l" t="t" r="r" b="b"/>
              <a:pathLst>
                <a:path w="1904" h="1269">
                  <a:moveTo>
                    <a:pt x="1752" y="1219"/>
                  </a:moveTo>
                  <a:lnTo>
                    <a:pt x="1384" y="571"/>
                  </a:lnTo>
                  <a:lnTo>
                    <a:pt x="736" y="127"/>
                  </a:lnTo>
                  <a:lnTo>
                    <a:pt x="0" y="0"/>
                  </a:lnTo>
                </a:path>
              </a:pathLst>
            </a:custGeom>
            <a:ln w="3175">
              <a:solidFill>
                <a:srgbClr val="565658"/>
              </a:solidFill>
            </a:ln>
          </p:spPr>
          <p:txBody>
            <a:bodyPr wrap="square" lIns="0" tIns="0" rIns="0" bIns="0" rtlCol="0"/>
            <a:lstStyle/>
            <a:p/>
          </p:txBody>
        </p:sp>
        <p:sp>
          <p:nvSpPr>
            <p:cNvPr id="6233" name="object 6233" descr=""/>
            <p:cNvSpPr/>
            <p:nvPr/>
          </p:nvSpPr>
          <p:spPr>
            <a:xfrm>
              <a:off x="5716181"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65658"/>
              </a:solidFill>
            </a:ln>
          </p:spPr>
          <p:txBody>
            <a:bodyPr wrap="square" lIns="0" tIns="0" rIns="0" bIns="0" rtlCol="0"/>
            <a:lstStyle/>
            <a:p/>
          </p:txBody>
        </p:sp>
        <p:sp>
          <p:nvSpPr>
            <p:cNvPr id="6234" name="object 6234" descr=""/>
            <p:cNvSpPr/>
            <p:nvPr/>
          </p:nvSpPr>
          <p:spPr>
            <a:xfrm>
              <a:off x="5912040" y="2462276"/>
              <a:ext cx="4445" cy="90170"/>
            </a:xfrm>
            <a:custGeom>
              <a:avLst/>
              <a:gdLst/>
              <a:ahLst/>
              <a:cxnLst/>
              <a:rect l="l" t="t" r="r" b="b"/>
              <a:pathLst>
                <a:path w="4445" h="90169">
                  <a:moveTo>
                    <a:pt x="3111" y="85864"/>
                  </a:moveTo>
                  <a:lnTo>
                    <a:pt x="2654" y="84759"/>
                  </a:lnTo>
                  <a:lnTo>
                    <a:pt x="1549" y="84302"/>
                  </a:lnTo>
                  <a:lnTo>
                    <a:pt x="457" y="84759"/>
                  </a:lnTo>
                  <a:lnTo>
                    <a:pt x="0" y="85864"/>
                  </a:lnTo>
                  <a:lnTo>
                    <a:pt x="457" y="86956"/>
                  </a:lnTo>
                  <a:lnTo>
                    <a:pt x="0" y="88087"/>
                  </a:lnTo>
                  <a:lnTo>
                    <a:pt x="457" y="89192"/>
                  </a:lnTo>
                  <a:lnTo>
                    <a:pt x="1549" y="89649"/>
                  </a:lnTo>
                  <a:lnTo>
                    <a:pt x="2654" y="89192"/>
                  </a:lnTo>
                  <a:lnTo>
                    <a:pt x="3111" y="88087"/>
                  </a:lnTo>
                  <a:lnTo>
                    <a:pt x="2654" y="86995"/>
                  </a:lnTo>
                  <a:lnTo>
                    <a:pt x="3111" y="85864"/>
                  </a:lnTo>
                  <a:close/>
                </a:path>
                <a:path w="4445" h="90169">
                  <a:moveTo>
                    <a:pt x="4229" y="1549"/>
                  </a:moveTo>
                  <a:lnTo>
                    <a:pt x="3771" y="457"/>
                  </a:lnTo>
                  <a:lnTo>
                    <a:pt x="2667" y="0"/>
                  </a:lnTo>
                  <a:lnTo>
                    <a:pt x="1574" y="457"/>
                  </a:lnTo>
                  <a:lnTo>
                    <a:pt x="1117" y="1549"/>
                  </a:lnTo>
                  <a:lnTo>
                    <a:pt x="1574" y="2654"/>
                  </a:lnTo>
                  <a:lnTo>
                    <a:pt x="1117" y="3784"/>
                  </a:lnTo>
                  <a:lnTo>
                    <a:pt x="1574" y="4889"/>
                  </a:lnTo>
                  <a:lnTo>
                    <a:pt x="2667" y="5346"/>
                  </a:lnTo>
                  <a:lnTo>
                    <a:pt x="3771" y="4889"/>
                  </a:lnTo>
                  <a:lnTo>
                    <a:pt x="4229" y="3784"/>
                  </a:lnTo>
                  <a:lnTo>
                    <a:pt x="3771" y="2692"/>
                  </a:lnTo>
                  <a:lnTo>
                    <a:pt x="4229" y="1549"/>
                  </a:lnTo>
                  <a:close/>
                </a:path>
              </a:pathLst>
            </a:custGeom>
            <a:solidFill>
              <a:srgbClr val="565658"/>
            </a:solidFill>
          </p:spPr>
          <p:txBody>
            <a:bodyPr wrap="square" lIns="0" tIns="0" rIns="0" bIns="0" rtlCol="0"/>
            <a:lstStyle/>
            <a:p/>
          </p:txBody>
        </p:sp>
        <p:sp>
          <p:nvSpPr>
            <p:cNvPr id="6235" name="object 6235" descr=""/>
            <p:cNvSpPr/>
            <p:nvPr/>
          </p:nvSpPr>
          <p:spPr>
            <a:xfrm>
              <a:off x="5695085"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236" name="object 6236" descr=""/>
            <p:cNvSpPr/>
            <p:nvPr/>
          </p:nvSpPr>
          <p:spPr>
            <a:xfrm>
              <a:off x="5966491" y="2493973"/>
              <a:ext cx="10160" cy="3810"/>
            </a:xfrm>
            <a:custGeom>
              <a:avLst/>
              <a:gdLst/>
              <a:ahLst/>
              <a:cxnLst/>
              <a:rect l="l" t="t" r="r" b="b"/>
              <a:pathLst>
                <a:path w="10160" h="3810">
                  <a:moveTo>
                    <a:pt x="9778" y="3238"/>
                  </a:moveTo>
                  <a:lnTo>
                    <a:pt x="8953" y="1269"/>
                  </a:lnTo>
                  <a:lnTo>
                    <a:pt x="7023" y="0"/>
                  </a:lnTo>
                  <a:lnTo>
                    <a:pt x="4889" y="0"/>
                  </a:lnTo>
                  <a:lnTo>
                    <a:pt x="2755" y="0"/>
                  </a:lnTo>
                  <a:lnTo>
                    <a:pt x="838" y="1282"/>
                  </a:lnTo>
                  <a:lnTo>
                    <a:pt x="0" y="3238"/>
                  </a:lnTo>
                </a:path>
              </a:pathLst>
            </a:custGeom>
            <a:ln w="3175">
              <a:solidFill>
                <a:srgbClr val="565658"/>
              </a:solidFill>
            </a:ln>
          </p:spPr>
          <p:txBody>
            <a:bodyPr wrap="square" lIns="0" tIns="0" rIns="0" bIns="0" rtlCol="0"/>
            <a:lstStyle/>
            <a:p/>
          </p:txBody>
        </p:sp>
        <p:sp>
          <p:nvSpPr>
            <p:cNvPr id="6237" name="object 6237" descr=""/>
            <p:cNvSpPr/>
            <p:nvPr/>
          </p:nvSpPr>
          <p:spPr>
            <a:xfrm>
              <a:off x="5966496" y="2501341"/>
              <a:ext cx="10160" cy="3810"/>
            </a:xfrm>
            <a:custGeom>
              <a:avLst/>
              <a:gdLst/>
              <a:ahLst/>
              <a:cxnLst/>
              <a:rect l="l" t="t" r="r" b="b"/>
              <a:pathLst>
                <a:path w="10160" h="3810">
                  <a:moveTo>
                    <a:pt x="0" y="0"/>
                  </a:moveTo>
                  <a:lnTo>
                    <a:pt x="825" y="1968"/>
                  </a:lnTo>
                  <a:lnTo>
                    <a:pt x="2755" y="3238"/>
                  </a:lnTo>
                  <a:lnTo>
                    <a:pt x="4889" y="3238"/>
                  </a:lnTo>
                  <a:lnTo>
                    <a:pt x="7023" y="3238"/>
                  </a:lnTo>
                  <a:lnTo>
                    <a:pt x="8940" y="1968"/>
                  </a:lnTo>
                  <a:lnTo>
                    <a:pt x="9779" y="0"/>
                  </a:lnTo>
                </a:path>
              </a:pathLst>
            </a:custGeom>
            <a:ln w="3175">
              <a:solidFill>
                <a:srgbClr val="565658"/>
              </a:solidFill>
            </a:ln>
          </p:spPr>
          <p:txBody>
            <a:bodyPr wrap="square" lIns="0" tIns="0" rIns="0" bIns="0" rtlCol="0"/>
            <a:lstStyle/>
            <a:p/>
          </p:txBody>
        </p:sp>
        <p:sp>
          <p:nvSpPr>
            <p:cNvPr id="6238" name="object 6238" descr=""/>
            <p:cNvSpPr/>
            <p:nvPr/>
          </p:nvSpPr>
          <p:spPr>
            <a:xfrm>
              <a:off x="5971371" y="2493980"/>
              <a:ext cx="5715" cy="5715"/>
            </a:xfrm>
            <a:custGeom>
              <a:avLst/>
              <a:gdLst/>
              <a:ahLst/>
              <a:cxnLst/>
              <a:rect l="l" t="t" r="r" b="b"/>
              <a:pathLst>
                <a:path w="5714" h="5714">
                  <a:moveTo>
                    <a:pt x="5321" y="5295"/>
                  </a:moveTo>
                  <a:lnTo>
                    <a:pt x="5321" y="3886"/>
                  </a:lnTo>
                  <a:lnTo>
                    <a:pt x="4749" y="2540"/>
                  </a:lnTo>
                  <a:lnTo>
                    <a:pt x="3759" y="1549"/>
                  </a:lnTo>
                  <a:lnTo>
                    <a:pt x="2768" y="546"/>
                  </a:lnTo>
                  <a:lnTo>
                    <a:pt x="1409" y="0"/>
                  </a:lnTo>
                  <a:lnTo>
                    <a:pt x="0" y="0"/>
                  </a:lnTo>
                </a:path>
              </a:pathLst>
            </a:custGeom>
            <a:ln w="3175">
              <a:solidFill>
                <a:srgbClr val="565658"/>
              </a:solidFill>
            </a:ln>
          </p:spPr>
          <p:txBody>
            <a:bodyPr wrap="square" lIns="0" tIns="0" rIns="0" bIns="0" rtlCol="0"/>
            <a:lstStyle/>
            <a:p/>
          </p:txBody>
        </p:sp>
        <p:sp>
          <p:nvSpPr>
            <p:cNvPr id="6239" name="object 6239" descr=""/>
            <p:cNvSpPr/>
            <p:nvPr/>
          </p:nvSpPr>
          <p:spPr>
            <a:xfrm>
              <a:off x="5966152" y="2493970"/>
              <a:ext cx="10795" cy="4445"/>
            </a:xfrm>
            <a:custGeom>
              <a:avLst/>
              <a:gdLst/>
              <a:ahLst/>
              <a:cxnLst/>
              <a:rect l="l" t="t" r="r" b="b"/>
              <a:pathLst>
                <a:path w="10795" h="4444">
                  <a:moveTo>
                    <a:pt x="10452" y="4419"/>
                  </a:moveTo>
                  <a:lnTo>
                    <a:pt x="10032" y="1866"/>
                  </a:lnTo>
                  <a:lnTo>
                    <a:pt x="7810" y="0"/>
                  </a:lnTo>
                  <a:lnTo>
                    <a:pt x="5232" y="0"/>
                  </a:lnTo>
                  <a:lnTo>
                    <a:pt x="2641" y="0"/>
                  </a:lnTo>
                  <a:lnTo>
                    <a:pt x="431" y="1866"/>
                  </a:lnTo>
                  <a:lnTo>
                    <a:pt x="0" y="4419"/>
                  </a:lnTo>
                </a:path>
              </a:pathLst>
            </a:custGeom>
            <a:ln w="3175">
              <a:solidFill>
                <a:srgbClr val="565658"/>
              </a:solidFill>
            </a:ln>
          </p:spPr>
          <p:txBody>
            <a:bodyPr wrap="square" lIns="0" tIns="0" rIns="0" bIns="0" rtlCol="0"/>
            <a:lstStyle/>
            <a:p/>
          </p:txBody>
        </p:sp>
        <p:sp>
          <p:nvSpPr>
            <p:cNvPr id="6240" name="object 6240" descr=""/>
            <p:cNvSpPr/>
            <p:nvPr/>
          </p:nvSpPr>
          <p:spPr>
            <a:xfrm>
              <a:off x="5966150" y="2500164"/>
              <a:ext cx="10795" cy="4445"/>
            </a:xfrm>
            <a:custGeom>
              <a:avLst/>
              <a:gdLst/>
              <a:ahLst/>
              <a:cxnLst/>
              <a:rect l="l" t="t" r="r" b="b"/>
              <a:pathLst>
                <a:path w="10795" h="4444">
                  <a:moveTo>
                    <a:pt x="0" y="0"/>
                  </a:moveTo>
                  <a:lnTo>
                    <a:pt x="431" y="2552"/>
                  </a:lnTo>
                  <a:lnTo>
                    <a:pt x="2641" y="4419"/>
                  </a:lnTo>
                  <a:lnTo>
                    <a:pt x="5232" y="4419"/>
                  </a:lnTo>
                  <a:lnTo>
                    <a:pt x="7810" y="4419"/>
                  </a:lnTo>
                  <a:lnTo>
                    <a:pt x="10033" y="2552"/>
                  </a:lnTo>
                  <a:lnTo>
                    <a:pt x="10452" y="0"/>
                  </a:lnTo>
                </a:path>
              </a:pathLst>
            </a:custGeom>
            <a:ln w="3175">
              <a:solidFill>
                <a:srgbClr val="565658"/>
              </a:solidFill>
            </a:ln>
          </p:spPr>
          <p:txBody>
            <a:bodyPr wrap="square" lIns="0" tIns="0" rIns="0" bIns="0" rtlCol="0"/>
            <a:lstStyle/>
            <a:p/>
          </p:txBody>
        </p:sp>
        <p:sp>
          <p:nvSpPr>
            <p:cNvPr id="6241" name="object 6241" descr=""/>
            <p:cNvSpPr/>
            <p:nvPr/>
          </p:nvSpPr>
          <p:spPr>
            <a:xfrm>
              <a:off x="5887134" y="2504442"/>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242" name="object 6242" descr=""/>
            <p:cNvSpPr/>
            <p:nvPr/>
          </p:nvSpPr>
          <p:spPr>
            <a:xfrm>
              <a:off x="5891488" y="2501928"/>
              <a:ext cx="635" cy="2540"/>
            </a:xfrm>
            <a:custGeom>
              <a:avLst/>
              <a:gdLst/>
              <a:ahLst/>
              <a:cxnLst/>
              <a:rect l="l" t="t" r="r" b="b"/>
              <a:pathLst>
                <a:path w="635" h="2539">
                  <a:moveTo>
                    <a:pt x="0" y="2514"/>
                  </a:moveTo>
                  <a:lnTo>
                    <a:pt x="444" y="1739"/>
                  </a:lnTo>
                  <a:lnTo>
                    <a:pt x="444" y="774"/>
                  </a:lnTo>
                  <a:lnTo>
                    <a:pt x="0" y="0"/>
                  </a:lnTo>
                </a:path>
              </a:pathLst>
            </a:custGeom>
            <a:ln w="3175">
              <a:solidFill>
                <a:srgbClr val="565658"/>
              </a:solidFill>
            </a:ln>
          </p:spPr>
          <p:txBody>
            <a:bodyPr wrap="square" lIns="0" tIns="0" rIns="0" bIns="0" rtlCol="0"/>
            <a:lstStyle/>
            <a:p/>
          </p:txBody>
        </p:sp>
        <p:sp>
          <p:nvSpPr>
            <p:cNvPr id="6243" name="object 6243" descr=""/>
            <p:cNvSpPr/>
            <p:nvPr/>
          </p:nvSpPr>
          <p:spPr>
            <a:xfrm>
              <a:off x="5889739" y="2504445"/>
              <a:ext cx="1905" cy="1270"/>
            </a:xfrm>
            <a:custGeom>
              <a:avLst/>
              <a:gdLst/>
              <a:ahLst/>
              <a:cxnLst/>
              <a:rect l="l" t="t" r="r" b="b"/>
              <a:pathLst>
                <a:path w="1904" h="1269">
                  <a:moveTo>
                    <a:pt x="0" y="1219"/>
                  </a:moveTo>
                  <a:lnTo>
                    <a:pt x="736" y="1092"/>
                  </a:lnTo>
                  <a:lnTo>
                    <a:pt x="1371" y="647"/>
                  </a:lnTo>
                  <a:lnTo>
                    <a:pt x="1752" y="0"/>
                  </a:lnTo>
                </a:path>
              </a:pathLst>
            </a:custGeom>
            <a:ln w="3175">
              <a:solidFill>
                <a:srgbClr val="565658"/>
              </a:solidFill>
            </a:ln>
          </p:spPr>
          <p:txBody>
            <a:bodyPr wrap="square" lIns="0" tIns="0" rIns="0" bIns="0" rtlCol="0"/>
            <a:lstStyle/>
            <a:p/>
          </p:txBody>
        </p:sp>
        <p:sp>
          <p:nvSpPr>
            <p:cNvPr id="6244" name="object 6244" descr=""/>
            <p:cNvSpPr/>
            <p:nvPr/>
          </p:nvSpPr>
          <p:spPr>
            <a:xfrm>
              <a:off x="5887130" y="2500709"/>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245" name="object 6245" descr=""/>
            <p:cNvSpPr/>
            <p:nvPr/>
          </p:nvSpPr>
          <p:spPr>
            <a:xfrm>
              <a:off x="5886690" y="2501937"/>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246" name="object 6246" descr=""/>
            <p:cNvSpPr/>
            <p:nvPr/>
          </p:nvSpPr>
          <p:spPr>
            <a:xfrm>
              <a:off x="5889735" y="2500705"/>
              <a:ext cx="1905" cy="1270"/>
            </a:xfrm>
            <a:custGeom>
              <a:avLst/>
              <a:gdLst/>
              <a:ahLst/>
              <a:cxnLst/>
              <a:rect l="l" t="t" r="r" b="b"/>
              <a:pathLst>
                <a:path w="1904" h="1269">
                  <a:moveTo>
                    <a:pt x="1752" y="1219"/>
                  </a:moveTo>
                  <a:lnTo>
                    <a:pt x="1384" y="584"/>
                  </a:lnTo>
                  <a:lnTo>
                    <a:pt x="736" y="139"/>
                  </a:lnTo>
                  <a:lnTo>
                    <a:pt x="0" y="0"/>
                  </a:lnTo>
                </a:path>
              </a:pathLst>
            </a:custGeom>
            <a:ln w="3175">
              <a:solidFill>
                <a:srgbClr val="565658"/>
              </a:solidFill>
            </a:ln>
          </p:spPr>
          <p:txBody>
            <a:bodyPr wrap="square" lIns="0" tIns="0" rIns="0" bIns="0" rtlCol="0"/>
            <a:lstStyle/>
            <a:p/>
          </p:txBody>
        </p:sp>
        <p:sp>
          <p:nvSpPr>
            <p:cNvPr id="6247" name="object 6247" descr=""/>
            <p:cNvSpPr/>
            <p:nvPr/>
          </p:nvSpPr>
          <p:spPr>
            <a:xfrm>
              <a:off x="5927486" y="2489094"/>
              <a:ext cx="635" cy="1905"/>
            </a:xfrm>
            <a:custGeom>
              <a:avLst/>
              <a:gdLst/>
              <a:ahLst/>
              <a:cxnLst/>
              <a:rect l="l" t="t" r="r" b="b"/>
              <a:pathLst>
                <a:path w="635" h="1905">
                  <a:moveTo>
                    <a:pt x="253" y="0"/>
                  </a:moveTo>
                  <a:lnTo>
                    <a:pt x="0" y="431"/>
                  </a:lnTo>
                  <a:lnTo>
                    <a:pt x="0" y="965"/>
                  </a:lnTo>
                  <a:lnTo>
                    <a:pt x="253" y="1384"/>
                  </a:lnTo>
                </a:path>
              </a:pathLst>
            </a:custGeom>
            <a:ln w="3175">
              <a:solidFill>
                <a:srgbClr val="565658"/>
              </a:solidFill>
            </a:ln>
          </p:spPr>
          <p:txBody>
            <a:bodyPr wrap="square" lIns="0" tIns="0" rIns="0" bIns="0" rtlCol="0"/>
            <a:lstStyle/>
            <a:p/>
          </p:txBody>
        </p:sp>
        <p:sp>
          <p:nvSpPr>
            <p:cNvPr id="6248" name="object 6248" descr=""/>
            <p:cNvSpPr/>
            <p:nvPr/>
          </p:nvSpPr>
          <p:spPr>
            <a:xfrm>
              <a:off x="5929377" y="2489790"/>
              <a:ext cx="635" cy="1270"/>
            </a:xfrm>
            <a:custGeom>
              <a:avLst/>
              <a:gdLst/>
              <a:ahLst/>
              <a:cxnLst/>
              <a:rect l="l" t="t" r="r" b="b"/>
              <a:pathLst>
                <a:path w="635" h="1269">
                  <a:moveTo>
                    <a:pt x="0" y="723"/>
                  </a:moveTo>
                  <a:lnTo>
                    <a:pt x="254" y="571"/>
                  </a:lnTo>
                  <a:lnTo>
                    <a:pt x="406" y="292"/>
                  </a:lnTo>
                  <a:lnTo>
                    <a:pt x="406" y="0"/>
                  </a:lnTo>
                </a:path>
              </a:pathLst>
            </a:custGeom>
            <a:ln w="3175">
              <a:solidFill>
                <a:srgbClr val="565658"/>
              </a:solidFill>
            </a:ln>
          </p:spPr>
          <p:txBody>
            <a:bodyPr wrap="square" lIns="0" tIns="0" rIns="0" bIns="0" rtlCol="0"/>
            <a:lstStyle/>
            <a:p/>
          </p:txBody>
        </p:sp>
        <p:sp>
          <p:nvSpPr>
            <p:cNvPr id="6249" name="object 6249" descr=""/>
            <p:cNvSpPr/>
            <p:nvPr/>
          </p:nvSpPr>
          <p:spPr>
            <a:xfrm>
              <a:off x="6117372" y="2502347"/>
              <a:ext cx="9525" cy="9525"/>
            </a:xfrm>
            <a:custGeom>
              <a:avLst/>
              <a:gdLst/>
              <a:ahLst/>
              <a:cxnLst/>
              <a:rect l="l" t="t" r="r" b="b"/>
              <a:pathLst>
                <a:path w="9525" h="9525">
                  <a:moveTo>
                    <a:pt x="9499" y="4749"/>
                  </a:moveTo>
                  <a:lnTo>
                    <a:pt x="9499" y="2120"/>
                  </a:lnTo>
                  <a:lnTo>
                    <a:pt x="7378" y="0"/>
                  </a:lnTo>
                  <a:lnTo>
                    <a:pt x="4749" y="0"/>
                  </a:lnTo>
                  <a:lnTo>
                    <a:pt x="2133" y="0"/>
                  </a:lnTo>
                  <a:lnTo>
                    <a:pt x="0" y="2120"/>
                  </a:lnTo>
                  <a:lnTo>
                    <a:pt x="0" y="4749"/>
                  </a:lnTo>
                  <a:lnTo>
                    <a:pt x="0" y="7366"/>
                  </a:lnTo>
                  <a:lnTo>
                    <a:pt x="2133" y="9499"/>
                  </a:lnTo>
                  <a:lnTo>
                    <a:pt x="4749" y="9499"/>
                  </a:lnTo>
                  <a:lnTo>
                    <a:pt x="7378" y="9499"/>
                  </a:lnTo>
                  <a:lnTo>
                    <a:pt x="9499" y="7366"/>
                  </a:lnTo>
                  <a:lnTo>
                    <a:pt x="9499" y="4749"/>
                  </a:lnTo>
                </a:path>
              </a:pathLst>
            </a:custGeom>
            <a:ln w="3175">
              <a:solidFill>
                <a:srgbClr val="565658"/>
              </a:solidFill>
            </a:ln>
          </p:spPr>
          <p:txBody>
            <a:bodyPr wrap="square" lIns="0" tIns="0" rIns="0" bIns="0" rtlCol="0"/>
            <a:lstStyle/>
            <a:p/>
          </p:txBody>
        </p:sp>
        <p:sp>
          <p:nvSpPr>
            <p:cNvPr id="6250" name="object 6250" descr=""/>
            <p:cNvSpPr/>
            <p:nvPr/>
          </p:nvSpPr>
          <p:spPr>
            <a:xfrm>
              <a:off x="6120481" y="2505104"/>
              <a:ext cx="1905" cy="1270"/>
            </a:xfrm>
            <a:custGeom>
              <a:avLst/>
              <a:gdLst/>
              <a:ahLst/>
              <a:cxnLst/>
              <a:rect l="l" t="t" r="r" b="b"/>
              <a:pathLst>
                <a:path w="1904" h="1269">
                  <a:moveTo>
                    <a:pt x="1739" y="38"/>
                  </a:moveTo>
                  <a:lnTo>
                    <a:pt x="1041" y="0"/>
                  </a:lnTo>
                  <a:lnTo>
                    <a:pt x="393" y="342"/>
                  </a:lnTo>
                  <a:lnTo>
                    <a:pt x="0" y="914"/>
                  </a:lnTo>
                </a:path>
              </a:pathLst>
            </a:custGeom>
            <a:ln w="3175">
              <a:solidFill>
                <a:srgbClr val="565658"/>
              </a:solidFill>
            </a:ln>
          </p:spPr>
          <p:txBody>
            <a:bodyPr wrap="square" lIns="0" tIns="0" rIns="0" bIns="0" rtlCol="0"/>
            <a:lstStyle/>
            <a:p/>
          </p:txBody>
        </p:sp>
        <p:sp>
          <p:nvSpPr>
            <p:cNvPr id="6251" name="object 6251" descr=""/>
            <p:cNvSpPr/>
            <p:nvPr/>
          </p:nvSpPr>
          <p:spPr>
            <a:xfrm>
              <a:off x="6122110" y="2502341"/>
              <a:ext cx="5080" cy="9525"/>
            </a:xfrm>
            <a:custGeom>
              <a:avLst/>
              <a:gdLst/>
              <a:ahLst/>
              <a:cxnLst/>
              <a:rect l="l" t="t" r="r" b="b"/>
              <a:pathLst>
                <a:path w="5079" h="9525">
                  <a:moveTo>
                    <a:pt x="0" y="9499"/>
                  </a:moveTo>
                  <a:lnTo>
                    <a:pt x="1701" y="9499"/>
                  </a:lnTo>
                  <a:lnTo>
                    <a:pt x="3276" y="8597"/>
                  </a:lnTo>
                  <a:lnTo>
                    <a:pt x="4114" y="7124"/>
                  </a:lnTo>
                  <a:lnTo>
                    <a:pt x="4978" y="5664"/>
                  </a:lnTo>
                  <a:lnTo>
                    <a:pt x="4978" y="3848"/>
                  </a:lnTo>
                  <a:lnTo>
                    <a:pt x="4114" y="2374"/>
                  </a:lnTo>
                  <a:lnTo>
                    <a:pt x="3276" y="914"/>
                  </a:lnTo>
                  <a:lnTo>
                    <a:pt x="1701" y="0"/>
                  </a:lnTo>
                  <a:lnTo>
                    <a:pt x="12" y="12"/>
                  </a:lnTo>
                </a:path>
              </a:pathLst>
            </a:custGeom>
            <a:ln w="3175">
              <a:solidFill>
                <a:srgbClr val="565658"/>
              </a:solidFill>
            </a:ln>
          </p:spPr>
          <p:txBody>
            <a:bodyPr wrap="square" lIns="0" tIns="0" rIns="0" bIns="0" rtlCol="0"/>
            <a:lstStyle/>
            <a:p/>
          </p:txBody>
        </p:sp>
        <p:sp>
          <p:nvSpPr>
            <p:cNvPr id="6252" name="object 6252" descr=""/>
            <p:cNvSpPr/>
            <p:nvPr/>
          </p:nvSpPr>
          <p:spPr>
            <a:xfrm>
              <a:off x="5928112" y="2489789"/>
              <a:ext cx="635" cy="1270"/>
            </a:xfrm>
            <a:custGeom>
              <a:avLst/>
              <a:gdLst/>
              <a:ahLst/>
              <a:cxnLst/>
              <a:rect l="l" t="t" r="r" b="b"/>
              <a:pathLst>
                <a:path w="635" h="1269">
                  <a:moveTo>
                    <a:pt x="0" y="0"/>
                  </a:moveTo>
                  <a:lnTo>
                    <a:pt x="0" y="292"/>
                  </a:lnTo>
                  <a:lnTo>
                    <a:pt x="165" y="571"/>
                  </a:lnTo>
                  <a:lnTo>
                    <a:pt x="406" y="723"/>
                  </a:lnTo>
                </a:path>
              </a:pathLst>
            </a:custGeom>
            <a:ln w="3175">
              <a:solidFill>
                <a:srgbClr val="565658"/>
              </a:solidFill>
            </a:ln>
          </p:spPr>
          <p:txBody>
            <a:bodyPr wrap="square" lIns="0" tIns="0" rIns="0" bIns="0" rtlCol="0"/>
            <a:lstStyle/>
            <a:p/>
          </p:txBody>
        </p:sp>
        <p:sp>
          <p:nvSpPr>
            <p:cNvPr id="6253" name="object 6253" descr=""/>
            <p:cNvSpPr/>
            <p:nvPr/>
          </p:nvSpPr>
          <p:spPr>
            <a:xfrm>
              <a:off x="5926991" y="248783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254" name="object 6254" descr=""/>
            <p:cNvSpPr/>
            <p:nvPr/>
          </p:nvSpPr>
          <p:spPr>
            <a:xfrm>
              <a:off x="5930158" y="2489087"/>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6255" name="object 6255" descr=""/>
            <p:cNvSpPr/>
            <p:nvPr/>
          </p:nvSpPr>
          <p:spPr>
            <a:xfrm>
              <a:off x="6121245" y="2505034"/>
              <a:ext cx="2540" cy="635"/>
            </a:xfrm>
            <a:custGeom>
              <a:avLst/>
              <a:gdLst/>
              <a:ahLst/>
              <a:cxnLst/>
              <a:rect l="l" t="t" r="r" b="b"/>
              <a:pathLst>
                <a:path w="2539" h="635">
                  <a:moveTo>
                    <a:pt x="1943" y="419"/>
                  </a:moveTo>
                  <a:lnTo>
                    <a:pt x="1358" y="38"/>
                  </a:lnTo>
                  <a:lnTo>
                    <a:pt x="622" y="0"/>
                  </a:lnTo>
                  <a:lnTo>
                    <a:pt x="0" y="317"/>
                  </a:lnTo>
                </a:path>
              </a:pathLst>
            </a:custGeom>
            <a:ln w="3175">
              <a:solidFill>
                <a:srgbClr val="565658"/>
              </a:solidFill>
            </a:ln>
          </p:spPr>
          <p:txBody>
            <a:bodyPr wrap="square" lIns="0" tIns="0" rIns="0" bIns="0" rtlCol="0"/>
            <a:lstStyle/>
            <a:p/>
          </p:txBody>
        </p:sp>
        <p:sp>
          <p:nvSpPr>
            <p:cNvPr id="6256" name="object 6256" descr=""/>
            <p:cNvSpPr/>
            <p:nvPr/>
          </p:nvSpPr>
          <p:spPr>
            <a:xfrm>
              <a:off x="5928943" y="2487271"/>
              <a:ext cx="3175" cy="5080"/>
            </a:xfrm>
            <a:custGeom>
              <a:avLst/>
              <a:gdLst/>
              <a:ahLst/>
              <a:cxnLst/>
              <a:rect l="l" t="t" r="r" b="b"/>
              <a:pathLst>
                <a:path w="3175" h="5080">
                  <a:moveTo>
                    <a:pt x="0" y="5029"/>
                  </a:moveTo>
                  <a:lnTo>
                    <a:pt x="901" y="5029"/>
                  </a:lnTo>
                  <a:lnTo>
                    <a:pt x="1739" y="4546"/>
                  </a:lnTo>
                  <a:lnTo>
                    <a:pt x="2184" y="3771"/>
                  </a:lnTo>
                  <a:lnTo>
                    <a:pt x="2628" y="2997"/>
                  </a:lnTo>
                  <a:lnTo>
                    <a:pt x="2628" y="2031"/>
                  </a:lnTo>
                  <a:lnTo>
                    <a:pt x="2184" y="1257"/>
                  </a:lnTo>
                  <a:lnTo>
                    <a:pt x="1739" y="482"/>
                  </a:lnTo>
                  <a:lnTo>
                    <a:pt x="901" y="0"/>
                  </a:lnTo>
                  <a:lnTo>
                    <a:pt x="0" y="0"/>
                  </a:lnTo>
                </a:path>
              </a:pathLst>
            </a:custGeom>
            <a:ln w="3175">
              <a:solidFill>
                <a:srgbClr val="565658"/>
              </a:solidFill>
            </a:ln>
          </p:spPr>
          <p:txBody>
            <a:bodyPr wrap="square" lIns="0" tIns="0" rIns="0" bIns="0" rtlCol="0"/>
            <a:lstStyle/>
            <a:p/>
          </p:txBody>
        </p:sp>
        <p:sp>
          <p:nvSpPr>
            <p:cNvPr id="6257" name="object 6257" descr=""/>
            <p:cNvSpPr/>
            <p:nvPr/>
          </p:nvSpPr>
          <p:spPr>
            <a:xfrm>
              <a:off x="6120065" y="2506030"/>
              <a:ext cx="635" cy="2540"/>
            </a:xfrm>
            <a:custGeom>
              <a:avLst/>
              <a:gdLst/>
              <a:ahLst/>
              <a:cxnLst/>
              <a:rect l="l" t="t" r="r" b="b"/>
              <a:pathLst>
                <a:path w="635" h="2539">
                  <a:moveTo>
                    <a:pt x="419" y="0"/>
                  </a:moveTo>
                  <a:lnTo>
                    <a:pt x="38" y="584"/>
                  </a:lnTo>
                  <a:lnTo>
                    <a:pt x="0" y="1320"/>
                  </a:lnTo>
                  <a:lnTo>
                    <a:pt x="304" y="1943"/>
                  </a:lnTo>
                </a:path>
              </a:pathLst>
            </a:custGeom>
            <a:ln w="3175">
              <a:solidFill>
                <a:srgbClr val="565658"/>
              </a:solidFill>
            </a:ln>
          </p:spPr>
          <p:txBody>
            <a:bodyPr wrap="square" lIns="0" tIns="0" rIns="0" bIns="0" rtlCol="0"/>
            <a:lstStyle/>
            <a:p/>
          </p:txBody>
        </p:sp>
        <p:sp>
          <p:nvSpPr>
            <p:cNvPr id="6258" name="object 6258" descr=""/>
            <p:cNvSpPr/>
            <p:nvPr/>
          </p:nvSpPr>
          <p:spPr>
            <a:xfrm>
              <a:off x="5928114" y="2489063"/>
              <a:ext cx="635" cy="1270"/>
            </a:xfrm>
            <a:custGeom>
              <a:avLst/>
              <a:gdLst/>
              <a:ahLst/>
              <a:cxnLst/>
              <a:rect l="l" t="t" r="r" b="b"/>
              <a:pathLst>
                <a:path w="635" h="1269">
                  <a:moveTo>
                    <a:pt x="406" y="0"/>
                  </a:moveTo>
                  <a:lnTo>
                    <a:pt x="152" y="152"/>
                  </a:lnTo>
                  <a:lnTo>
                    <a:pt x="0" y="431"/>
                  </a:lnTo>
                  <a:lnTo>
                    <a:pt x="0" y="723"/>
                  </a:lnTo>
                </a:path>
              </a:pathLst>
            </a:custGeom>
            <a:ln w="3175">
              <a:solidFill>
                <a:srgbClr val="565658"/>
              </a:solidFill>
            </a:ln>
          </p:spPr>
          <p:txBody>
            <a:bodyPr wrap="square" lIns="0" tIns="0" rIns="0" bIns="0" rtlCol="0"/>
            <a:lstStyle/>
            <a:p/>
          </p:txBody>
        </p:sp>
        <p:sp>
          <p:nvSpPr>
            <p:cNvPr id="6259" name="object 6259" descr=""/>
            <p:cNvSpPr/>
            <p:nvPr/>
          </p:nvSpPr>
          <p:spPr>
            <a:xfrm>
              <a:off x="6117372" y="2502347"/>
              <a:ext cx="9525" cy="9525"/>
            </a:xfrm>
            <a:custGeom>
              <a:avLst/>
              <a:gdLst/>
              <a:ahLst/>
              <a:cxnLst/>
              <a:rect l="l" t="t" r="r" b="b"/>
              <a:pathLst>
                <a:path w="9525" h="9525">
                  <a:moveTo>
                    <a:pt x="9499" y="4749"/>
                  </a:moveTo>
                  <a:lnTo>
                    <a:pt x="9499" y="2120"/>
                  </a:lnTo>
                  <a:lnTo>
                    <a:pt x="7378" y="0"/>
                  </a:lnTo>
                  <a:lnTo>
                    <a:pt x="4749" y="0"/>
                  </a:lnTo>
                  <a:lnTo>
                    <a:pt x="2133" y="0"/>
                  </a:lnTo>
                  <a:lnTo>
                    <a:pt x="0" y="2120"/>
                  </a:lnTo>
                  <a:lnTo>
                    <a:pt x="0" y="4749"/>
                  </a:lnTo>
                  <a:lnTo>
                    <a:pt x="0" y="7366"/>
                  </a:lnTo>
                  <a:lnTo>
                    <a:pt x="2133" y="9499"/>
                  </a:lnTo>
                  <a:lnTo>
                    <a:pt x="4749" y="9499"/>
                  </a:lnTo>
                  <a:lnTo>
                    <a:pt x="7378" y="9499"/>
                  </a:lnTo>
                  <a:lnTo>
                    <a:pt x="9499" y="7366"/>
                  </a:lnTo>
                  <a:lnTo>
                    <a:pt x="9499" y="4749"/>
                  </a:lnTo>
                </a:path>
              </a:pathLst>
            </a:custGeom>
            <a:ln w="3175">
              <a:solidFill>
                <a:srgbClr val="565658"/>
              </a:solidFill>
            </a:ln>
          </p:spPr>
          <p:txBody>
            <a:bodyPr wrap="square" lIns="0" tIns="0" rIns="0" bIns="0" rtlCol="0"/>
            <a:lstStyle/>
            <a:p/>
          </p:txBody>
        </p:sp>
        <p:sp>
          <p:nvSpPr>
            <p:cNvPr id="6260" name="object 6260" descr=""/>
            <p:cNvSpPr/>
            <p:nvPr/>
          </p:nvSpPr>
          <p:spPr>
            <a:xfrm>
              <a:off x="6123193" y="2505462"/>
              <a:ext cx="1270" cy="1905"/>
            </a:xfrm>
            <a:custGeom>
              <a:avLst/>
              <a:gdLst/>
              <a:ahLst/>
              <a:cxnLst/>
              <a:rect l="l" t="t" r="r" b="b"/>
              <a:pathLst>
                <a:path w="1270" h="1905">
                  <a:moveTo>
                    <a:pt x="876" y="1739"/>
                  </a:moveTo>
                  <a:lnTo>
                    <a:pt x="927" y="1041"/>
                  </a:lnTo>
                  <a:lnTo>
                    <a:pt x="584" y="380"/>
                  </a:lnTo>
                  <a:lnTo>
                    <a:pt x="0" y="0"/>
                  </a:lnTo>
                </a:path>
              </a:pathLst>
            </a:custGeom>
            <a:ln w="3175">
              <a:solidFill>
                <a:srgbClr val="565658"/>
              </a:solidFill>
            </a:ln>
          </p:spPr>
          <p:txBody>
            <a:bodyPr wrap="square" lIns="0" tIns="0" rIns="0" bIns="0" rtlCol="0"/>
            <a:lstStyle/>
            <a:p/>
          </p:txBody>
        </p:sp>
        <p:sp>
          <p:nvSpPr>
            <p:cNvPr id="6261" name="object 6261" descr=""/>
            <p:cNvSpPr/>
            <p:nvPr/>
          </p:nvSpPr>
          <p:spPr>
            <a:xfrm>
              <a:off x="6122233" y="2505142"/>
              <a:ext cx="1905" cy="1270"/>
            </a:xfrm>
            <a:custGeom>
              <a:avLst/>
              <a:gdLst/>
              <a:ahLst/>
              <a:cxnLst/>
              <a:rect l="l" t="t" r="r" b="b"/>
              <a:pathLst>
                <a:path w="1904" h="1269">
                  <a:moveTo>
                    <a:pt x="1625" y="1066"/>
                  </a:moveTo>
                  <a:lnTo>
                    <a:pt x="1320" y="444"/>
                  </a:lnTo>
                  <a:lnTo>
                    <a:pt x="698" y="38"/>
                  </a:lnTo>
                  <a:lnTo>
                    <a:pt x="0" y="0"/>
                  </a:lnTo>
                </a:path>
              </a:pathLst>
            </a:custGeom>
            <a:ln w="3175">
              <a:solidFill>
                <a:srgbClr val="565658"/>
              </a:solidFill>
            </a:ln>
          </p:spPr>
          <p:txBody>
            <a:bodyPr wrap="square" lIns="0" tIns="0" rIns="0" bIns="0" rtlCol="0"/>
            <a:lstStyle/>
            <a:p/>
          </p:txBody>
        </p:sp>
        <p:sp>
          <p:nvSpPr>
            <p:cNvPr id="6262" name="object 6262" descr=""/>
            <p:cNvSpPr/>
            <p:nvPr/>
          </p:nvSpPr>
          <p:spPr>
            <a:xfrm>
              <a:off x="6120373" y="2507977"/>
              <a:ext cx="1905" cy="1270"/>
            </a:xfrm>
            <a:custGeom>
              <a:avLst/>
              <a:gdLst/>
              <a:ahLst/>
              <a:cxnLst/>
              <a:rect l="l" t="t" r="r" b="b"/>
              <a:pathLst>
                <a:path w="1904" h="1269">
                  <a:moveTo>
                    <a:pt x="0" y="0"/>
                  </a:moveTo>
                  <a:lnTo>
                    <a:pt x="317" y="622"/>
                  </a:lnTo>
                  <a:lnTo>
                    <a:pt x="939" y="1028"/>
                  </a:lnTo>
                  <a:lnTo>
                    <a:pt x="1638" y="1066"/>
                  </a:lnTo>
                </a:path>
              </a:pathLst>
            </a:custGeom>
            <a:ln w="3175">
              <a:solidFill>
                <a:srgbClr val="565658"/>
              </a:solidFill>
            </a:ln>
          </p:spPr>
          <p:txBody>
            <a:bodyPr wrap="square" lIns="0" tIns="0" rIns="0" bIns="0" rtlCol="0"/>
            <a:lstStyle/>
            <a:p/>
          </p:txBody>
        </p:sp>
        <p:sp>
          <p:nvSpPr>
            <p:cNvPr id="6263" name="object 6263" descr=""/>
            <p:cNvSpPr/>
            <p:nvPr/>
          </p:nvSpPr>
          <p:spPr>
            <a:xfrm>
              <a:off x="6120136" y="2506985"/>
              <a:ext cx="1270" cy="1905"/>
            </a:xfrm>
            <a:custGeom>
              <a:avLst/>
              <a:gdLst/>
              <a:ahLst/>
              <a:cxnLst/>
              <a:rect l="l" t="t" r="r" b="b"/>
              <a:pathLst>
                <a:path w="1270" h="1905">
                  <a:moveTo>
                    <a:pt x="38" y="0"/>
                  </a:moveTo>
                  <a:lnTo>
                    <a:pt x="0" y="698"/>
                  </a:lnTo>
                  <a:lnTo>
                    <a:pt x="330" y="1358"/>
                  </a:lnTo>
                  <a:lnTo>
                    <a:pt x="914" y="1739"/>
                  </a:lnTo>
                </a:path>
              </a:pathLst>
            </a:custGeom>
            <a:ln w="3175">
              <a:solidFill>
                <a:srgbClr val="565658"/>
              </a:solidFill>
            </a:ln>
          </p:spPr>
          <p:txBody>
            <a:bodyPr wrap="square" lIns="0" tIns="0" rIns="0" bIns="0" rtlCol="0"/>
            <a:lstStyle/>
            <a:p/>
          </p:txBody>
        </p:sp>
        <p:sp>
          <p:nvSpPr>
            <p:cNvPr id="6264" name="object 6264" descr=""/>
            <p:cNvSpPr/>
            <p:nvPr/>
          </p:nvSpPr>
          <p:spPr>
            <a:xfrm>
              <a:off x="6123759" y="2506206"/>
              <a:ext cx="635" cy="2540"/>
            </a:xfrm>
            <a:custGeom>
              <a:avLst/>
              <a:gdLst/>
              <a:ahLst/>
              <a:cxnLst/>
              <a:rect l="l" t="t" r="r" b="b"/>
              <a:pathLst>
                <a:path w="635" h="2539">
                  <a:moveTo>
                    <a:pt x="0" y="1955"/>
                  </a:moveTo>
                  <a:lnTo>
                    <a:pt x="381" y="1371"/>
                  </a:lnTo>
                  <a:lnTo>
                    <a:pt x="419" y="634"/>
                  </a:lnTo>
                  <a:lnTo>
                    <a:pt x="114" y="0"/>
                  </a:lnTo>
                </a:path>
              </a:pathLst>
            </a:custGeom>
            <a:ln w="3175">
              <a:solidFill>
                <a:srgbClr val="565658"/>
              </a:solidFill>
            </a:ln>
          </p:spPr>
          <p:txBody>
            <a:bodyPr wrap="square" lIns="0" tIns="0" rIns="0" bIns="0" rtlCol="0"/>
            <a:lstStyle/>
            <a:p/>
          </p:txBody>
        </p:sp>
        <p:sp>
          <p:nvSpPr>
            <p:cNvPr id="6265" name="object 6265" descr=""/>
            <p:cNvSpPr/>
            <p:nvPr/>
          </p:nvSpPr>
          <p:spPr>
            <a:xfrm>
              <a:off x="5928534" y="2490514"/>
              <a:ext cx="1270" cy="635"/>
            </a:xfrm>
            <a:custGeom>
              <a:avLst/>
              <a:gdLst/>
              <a:ahLst/>
              <a:cxnLst/>
              <a:rect l="l" t="t" r="r" b="b"/>
              <a:pathLst>
                <a:path w="1270" h="635">
                  <a:moveTo>
                    <a:pt x="0" y="0"/>
                  </a:moveTo>
                  <a:lnTo>
                    <a:pt x="266" y="152"/>
                  </a:lnTo>
                  <a:lnTo>
                    <a:pt x="571" y="152"/>
                  </a:lnTo>
                  <a:lnTo>
                    <a:pt x="825" y="0"/>
                  </a:lnTo>
                </a:path>
              </a:pathLst>
            </a:custGeom>
            <a:ln w="3175">
              <a:solidFill>
                <a:srgbClr val="565658"/>
              </a:solidFill>
            </a:ln>
          </p:spPr>
          <p:txBody>
            <a:bodyPr wrap="square" lIns="0" tIns="0" rIns="0" bIns="0" rtlCol="0"/>
            <a:lstStyle/>
            <a:p/>
          </p:txBody>
        </p:sp>
        <p:sp>
          <p:nvSpPr>
            <p:cNvPr id="6266" name="object 6266" descr=""/>
            <p:cNvSpPr/>
            <p:nvPr/>
          </p:nvSpPr>
          <p:spPr>
            <a:xfrm>
              <a:off x="6123002" y="2507201"/>
              <a:ext cx="1270" cy="1905"/>
            </a:xfrm>
            <a:custGeom>
              <a:avLst/>
              <a:gdLst/>
              <a:ahLst/>
              <a:cxnLst/>
              <a:rect l="l" t="t" r="r" b="b"/>
              <a:pathLst>
                <a:path w="1270" h="1905">
                  <a:moveTo>
                    <a:pt x="0" y="1638"/>
                  </a:moveTo>
                  <a:lnTo>
                    <a:pt x="622" y="1320"/>
                  </a:lnTo>
                  <a:lnTo>
                    <a:pt x="1028" y="698"/>
                  </a:lnTo>
                  <a:lnTo>
                    <a:pt x="1066" y="0"/>
                  </a:lnTo>
                </a:path>
              </a:pathLst>
            </a:custGeom>
            <a:ln w="3175">
              <a:solidFill>
                <a:srgbClr val="565658"/>
              </a:solidFill>
            </a:ln>
          </p:spPr>
          <p:txBody>
            <a:bodyPr wrap="square" lIns="0" tIns="0" rIns="0" bIns="0" rtlCol="0"/>
            <a:lstStyle/>
            <a:p/>
          </p:txBody>
        </p:sp>
        <p:sp>
          <p:nvSpPr>
            <p:cNvPr id="6267" name="object 6267" descr=""/>
            <p:cNvSpPr/>
            <p:nvPr/>
          </p:nvSpPr>
          <p:spPr>
            <a:xfrm>
              <a:off x="6121055" y="2508734"/>
              <a:ext cx="2540" cy="635"/>
            </a:xfrm>
            <a:custGeom>
              <a:avLst/>
              <a:gdLst/>
              <a:ahLst/>
              <a:cxnLst/>
              <a:rect l="l" t="t" r="r" b="b"/>
              <a:pathLst>
                <a:path w="2539" h="635">
                  <a:moveTo>
                    <a:pt x="0" y="0"/>
                  </a:moveTo>
                  <a:lnTo>
                    <a:pt x="584" y="381"/>
                  </a:lnTo>
                  <a:lnTo>
                    <a:pt x="1320" y="419"/>
                  </a:lnTo>
                  <a:lnTo>
                    <a:pt x="1943" y="101"/>
                  </a:lnTo>
                </a:path>
              </a:pathLst>
            </a:custGeom>
            <a:ln w="3175">
              <a:solidFill>
                <a:srgbClr val="565658"/>
              </a:solidFill>
            </a:ln>
          </p:spPr>
          <p:txBody>
            <a:bodyPr wrap="square" lIns="0" tIns="0" rIns="0" bIns="0" rtlCol="0"/>
            <a:lstStyle/>
            <a:p/>
          </p:txBody>
        </p:sp>
        <p:sp>
          <p:nvSpPr>
            <p:cNvPr id="6268" name="object 6268" descr=""/>
            <p:cNvSpPr/>
            <p:nvPr/>
          </p:nvSpPr>
          <p:spPr>
            <a:xfrm>
              <a:off x="6122011" y="2508174"/>
              <a:ext cx="1905" cy="1270"/>
            </a:xfrm>
            <a:custGeom>
              <a:avLst/>
              <a:gdLst/>
              <a:ahLst/>
              <a:cxnLst/>
              <a:rect l="l" t="t" r="r" b="b"/>
              <a:pathLst>
                <a:path w="1904" h="1269">
                  <a:moveTo>
                    <a:pt x="0" y="876"/>
                  </a:moveTo>
                  <a:lnTo>
                    <a:pt x="698" y="901"/>
                  </a:lnTo>
                  <a:lnTo>
                    <a:pt x="1358" y="571"/>
                  </a:lnTo>
                  <a:lnTo>
                    <a:pt x="1752" y="0"/>
                  </a:lnTo>
                </a:path>
              </a:pathLst>
            </a:custGeom>
            <a:ln w="3175">
              <a:solidFill>
                <a:srgbClr val="565658"/>
              </a:solidFill>
            </a:ln>
          </p:spPr>
          <p:txBody>
            <a:bodyPr wrap="square" lIns="0" tIns="0" rIns="0" bIns="0" rtlCol="0"/>
            <a:lstStyle/>
            <a:p/>
          </p:txBody>
        </p:sp>
        <p:sp>
          <p:nvSpPr>
            <p:cNvPr id="6269" name="object 6269" descr=""/>
            <p:cNvSpPr/>
            <p:nvPr/>
          </p:nvSpPr>
          <p:spPr>
            <a:xfrm>
              <a:off x="5926432" y="2487275"/>
              <a:ext cx="5080" cy="5080"/>
            </a:xfrm>
            <a:custGeom>
              <a:avLst/>
              <a:gdLst/>
              <a:ahLst/>
              <a:cxnLst/>
              <a:rect l="l" t="t" r="r" b="b"/>
              <a:pathLst>
                <a:path w="5079"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6270" name="object 6270" descr=""/>
            <p:cNvSpPr/>
            <p:nvPr/>
          </p:nvSpPr>
          <p:spPr>
            <a:xfrm>
              <a:off x="5928539" y="2488917"/>
              <a:ext cx="1270" cy="635"/>
            </a:xfrm>
            <a:custGeom>
              <a:avLst/>
              <a:gdLst/>
              <a:ahLst/>
              <a:cxnLst/>
              <a:rect l="l" t="t" r="r" b="b"/>
              <a:pathLst>
                <a:path w="1270" h="635">
                  <a:moveTo>
                    <a:pt x="825" y="139"/>
                  </a:moveTo>
                  <a:lnTo>
                    <a:pt x="558" y="0"/>
                  </a:lnTo>
                  <a:lnTo>
                    <a:pt x="253" y="0"/>
                  </a:lnTo>
                  <a:lnTo>
                    <a:pt x="0" y="139"/>
                  </a:lnTo>
                </a:path>
              </a:pathLst>
            </a:custGeom>
            <a:ln w="3175">
              <a:solidFill>
                <a:srgbClr val="565658"/>
              </a:solidFill>
            </a:ln>
          </p:spPr>
          <p:txBody>
            <a:bodyPr wrap="square" lIns="0" tIns="0" rIns="0" bIns="0" rtlCol="0"/>
            <a:lstStyle/>
            <a:p/>
          </p:txBody>
        </p:sp>
        <p:sp>
          <p:nvSpPr>
            <p:cNvPr id="6271" name="object 6271" descr=""/>
            <p:cNvSpPr/>
            <p:nvPr/>
          </p:nvSpPr>
          <p:spPr>
            <a:xfrm>
              <a:off x="5929379" y="2489065"/>
              <a:ext cx="635" cy="1270"/>
            </a:xfrm>
            <a:custGeom>
              <a:avLst/>
              <a:gdLst/>
              <a:ahLst/>
              <a:cxnLst/>
              <a:rect l="l" t="t" r="r" b="b"/>
              <a:pathLst>
                <a:path w="635" h="1269">
                  <a:moveTo>
                    <a:pt x="406" y="723"/>
                  </a:moveTo>
                  <a:lnTo>
                    <a:pt x="406" y="419"/>
                  </a:lnTo>
                  <a:lnTo>
                    <a:pt x="241" y="152"/>
                  </a:lnTo>
                  <a:lnTo>
                    <a:pt x="0" y="0"/>
                  </a:lnTo>
                </a:path>
              </a:pathLst>
            </a:custGeom>
            <a:ln w="3175">
              <a:solidFill>
                <a:srgbClr val="565658"/>
              </a:solidFill>
            </a:ln>
          </p:spPr>
          <p:txBody>
            <a:bodyPr wrap="square" lIns="0" tIns="0" rIns="0" bIns="0" rtlCol="0"/>
            <a:lstStyle/>
            <a:p/>
          </p:txBody>
        </p:sp>
        <p:sp>
          <p:nvSpPr>
            <p:cNvPr id="6272" name="object 6272" descr=""/>
            <p:cNvSpPr/>
            <p:nvPr/>
          </p:nvSpPr>
          <p:spPr>
            <a:xfrm>
              <a:off x="5927736" y="2488393"/>
              <a:ext cx="1270" cy="1270"/>
            </a:xfrm>
            <a:custGeom>
              <a:avLst/>
              <a:gdLst/>
              <a:ahLst/>
              <a:cxnLst/>
              <a:rect l="l" t="t" r="r" b="b"/>
              <a:pathLst>
                <a:path w="1270" h="1269">
                  <a:moveTo>
                    <a:pt x="1206" y="0"/>
                  </a:moveTo>
                  <a:lnTo>
                    <a:pt x="711" y="0"/>
                  </a:lnTo>
                  <a:lnTo>
                    <a:pt x="254" y="266"/>
                  </a:lnTo>
                  <a:lnTo>
                    <a:pt x="0" y="698"/>
                  </a:lnTo>
                </a:path>
              </a:pathLst>
            </a:custGeom>
            <a:ln w="3175">
              <a:solidFill>
                <a:srgbClr val="565658"/>
              </a:solidFill>
            </a:ln>
          </p:spPr>
          <p:txBody>
            <a:bodyPr wrap="square" lIns="0" tIns="0" rIns="0" bIns="0" rtlCol="0"/>
            <a:lstStyle/>
            <a:p/>
          </p:txBody>
        </p:sp>
        <p:sp>
          <p:nvSpPr>
            <p:cNvPr id="6273" name="object 6273" descr=""/>
            <p:cNvSpPr/>
            <p:nvPr/>
          </p:nvSpPr>
          <p:spPr>
            <a:xfrm>
              <a:off x="6120174" y="2505353"/>
              <a:ext cx="1270" cy="1905"/>
            </a:xfrm>
            <a:custGeom>
              <a:avLst/>
              <a:gdLst/>
              <a:ahLst/>
              <a:cxnLst/>
              <a:rect l="l" t="t" r="r" b="b"/>
              <a:pathLst>
                <a:path w="1270" h="1905">
                  <a:moveTo>
                    <a:pt x="1066" y="0"/>
                  </a:moveTo>
                  <a:lnTo>
                    <a:pt x="444" y="317"/>
                  </a:lnTo>
                  <a:lnTo>
                    <a:pt x="38" y="939"/>
                  </a:lnTo>
                  <a:lnTo>
                    <a:pt x="0" y="1625"/>
                  </a:lnTo>
                </a:path>
              </a:pathLst>
            </a:custGeom>
            <a:ln w="3175">
              <a:solidFill>
                <a:srgbClr val="565658"/>
              </a:solidFill>
            </a:ln>
          </p:spPr>
          <p:txBody>
            <a:bodyPr wrap="square" lIns="0" tIns="0" rIns="0" bIns="0" rtlCol="0"/>
            <a:lstStyle/>
            <a:p/>
          </p:txBody>
        </p:sp>
        <p:sp>
          <p:nvSpPr>
            <p:cNvPr id="6274" name="object 6274" descr=""/>
            <p:cNvSpPr/>
            <p:nvPr/>
          </p:nvSpPr>
          <p:spPr>
            <a:xfrm>
              <a:off x="5647963"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275" name="object 6275" descr=""/>
            <p:cNvSpPr/>
            <p:nvPr/>
          </p:nvSpPr>
          <p:spPr>
            <a:xfrm>
              <a:off x="6009911" y="2490056"/>
              <a:ext cx="1905" cy="635"/>
            </a:xfrm>
            <a:custGeom>
              <a:avLst/>
              <a:gdLst/>
              <a:ahLst/>
              <a:cxnLst/>
              <a:rect l="l" t="t" r="r" b="b"/>
              <a:pathLst>
                <a:path w="1904" h="635">
                  <a:moveTo>
                    <a:pt x="1320" y="533"/>
                  </a:moveTo>
                  <a:lnTo>
                    <a:pt x="965" y="190"/>
                  </a:lnTo>
                  <a:lnTo>
                    <a:pt x="495" y="0"/>
                  </a:lnTo>
                  <a:lnTo>
                    <a:pt x="0" y="12"/>
                  </a:lnTo>
                </a:path>
              </a:pathLst>
            </a:custGeom>
            <a:ln w="3175">
              <a:solidFill>
                <a:srgbClr val="565658"/>
              </a:solidFill>
            </a:ln>
          </p:spPr>
          <p:txBody>
            <a:bodyPr wrap="square" lIns="0" tIns="0" rIns="0" bIns="0" rtlCol="0"/>
            <a:lstStyle/>
            <a:p/>
          </p:txBody>
        </p:sp>
        <p:sp>
          <p:nvSpPr>
            <p:cNvPr id="6276" name="object 6276" descr=""/>
            <p:cNvSpPr/>
            <p:nvPr/>
          </p:nvSpPr>
          <p:spPr>
            <a:xfrm>
              <a:off x="5761308"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277" name="object 6277" descr=""/>
            <p:cNvSpPr/>
            <p:nvPr/>
          </p:nvSpPr>
          <p:spPr>
            <a:xfrm>
              <a:off x="5276697" y="2498952"/>
              <a:ext cx="635" cy="3810"/>
            </a:xfrm>
            <a:custGeom>
              <a:avLst/>
              <a:gdLst/>
              <a:ahLst/>
              <a:cxnLst/>
              <a:rect l="l" t="t" r="r" b="b"/>
              <a:pathLst>
                <a:path w="635" h="3810">
                  <a:moveTo>
                    <a:pt x="279" y="3225"/>
                  </a:moveTo>
                  <a:lnTo>
                    <a:pt x="558" y="2159"/>
                  </a:lnTo>
                  <a:lnTo>
                    <a:pt x="469" y="1003"/>
                  </a:lnTo>
                  <a:lnTo>
                    <a:pt x="0" y="0"/>
                  </a:lnTo>
                </a:path>
              </a:pathLst>
            </a:custGeom>
            <a:ln w="3175">
              <a:solidFill>
                <a:srgbClr val="565658"/>
              </a:solidFill>
            </a:ln>
          </p:spPr>
          <p:txBody>
            <a:bodyPr wrap="square" lIns="0" tIns="0" rIns="0" bIns="0" rtlCol="0"/>
            <a:lstStyle/>
            <a:p/>
          </p:txBody>
        </p:sp>
        <p:sp>
          <p:nvSpPr>
            <p:cNvPr id="6278" name="object 6278" descr=""/>
            <p:cNvSpPr/>
            <p:nvPr/>
          </p:nvSpPr>
          <p:spPr>
            <a:xfrm>
              <a:off x="5276691" y="2511454"/>
              <a:ext cx="635" cy="3810"/>
            </a:xfrm>
            <a:custGeom>
              <a:avLst/>
              <a:gdLst/>
              <a:ahLst/>
              <a:cxnLst/>
              <a:rect l="l" t="t" r="r" b="b"/>
              <a:pathLst>
                <a:path w="635" h="3810">
                  <a:moveTo>
                    <a:pt x="0" y="3225"/>
                  </a:moveTo>
                  <a:lnTo>
                    <a:pt x="469" y="2209"/>
                  </a:lnTo>
                  <a:lnTo>
                    <a:pt x="571" y="1079"/>
                  </a:lnTo>
                  <a:lnTo>
                    <a:pt x="279" y="0"/>
                  </a:lnTo>
                </a:path>
              </a:pathLst>
            </a:custGeom>
            <a:ln w="3175">
              <a:solidFill>
                <a:srgbClr val="565658"/>
              </a:solidFill>
            </a:ln>
          </p:spPr>
          <p:txBody>
            <a:bodyPr wrap="square" lIns="0" tIns="0" rIns="0" bIns="0" rtlCol="0"/>
            <a:lstStyle/>
            <a:p/>
          </p:txBody>
        </p:sp>
        <p:sp>
          <p:nvSpPr>
            <p:cNvPr id="6279" name="object 6279" descr=""/>
            <p:cNvSpPr/>
            <p:nvPr/>
          </p:nvSpPr>
          <p:spPr>
            <a:xfrm>
              <a:off x="5275928" y="2515759"/>
              <a:ext cx="2540" cy="3175"/>
            </a:xfrm>
            <a:custGeom>
              <a:avLst/>
              <a:gdLst/>
              <a:ahLst/>
              <a:cxnLst/>
              <a:rect l="l" t="t" r="r" b="b"/>
              <a:pathLst>
                <a:path w="2539" h="3175">
                  <a:moveTo>
                    <a:pt x="279" y="0"/>
                  </a:moveTo>
                  <a:lnTo>
                    <a:pt x="0" y="609"/>
                  </a:lnTo>
                  <a:lnTo>
                    <a:pt x="25" y="1320"/>
                  </a:lnTo>
                  <a:lnTo>
                    <a:pt x="393" y="1879"/>
                  </a:lnTo>
                  <a:lnTo>
                    <a:pt x="749" y="2438"/>
                  </a:lnTo>
                  <a:lnTo>
                    <a:pt x="1384" y="2781"/>
                  </a:lnTo>
                  <a:lnTo>
                    <a:pt x="2044" y="2781"/>
                  </a:lnTo>
                </a:path>
              </a:pathLst>
            </a:custGeom>
            <a:ln w="3175">
              <a:solidFill>
                <a:srgbClr val="565658"/>
              </a:solidFill>
            </a:ln>
          </p:spPr>
          <p:txBody>
            <a:bodyPr wrap="square" lIns="0" tIns="0" rIns="0" bIns="0" rtlCol="0"/>
            <a:lstStyle/>
            <a:p/>
          </p:txBody>
        </p:sp>
        <p:sp>
          <p:nvSpPr>
            <p:cNvPr id="6280" name="object 6280" descr=""/>
            <p:cNvSpPr/>
            <p:nvPr/>
          </p:nvSpPr>
          <p:spPr>
            <a:xfrm>
              <a:off x="5275468" y="2495090"/>
              <a:ext cx="2540" cy="2540"/>
            </a:xfrm>
            <a:custGeom>
              <a:avLst/>
              <a:gdLst/>
              <a:ahLst/>
              <a:cxnLst/>
              <a:rect l="l" t="t" r="r" b="b"/>
              <a:pathLst>
                <a:path w="2539" h="2539">
                  <a:moveTo>
                    <a:pt x="1943" y="0"/>
                  </a:moveTo>
                  <a:lnTo>
                    <a:pt x="863" y="0"/>
                  </a:lnTo>
                  <a:lnTo>
                    <a:pt x="0" y="876"/>
                  </a:lnTo>
                  <a:lnTo>
                    <a:pt x="0" y="1955"/>
                  </a:lnTo>
                </a:path>
              </a:pathLst>
            </a:custGeom>
            <a:ln w="3175">
              <a:solidFill>
                <a:srgbClr val="565658"/>
              </a:solidFill>
            </a:ln>
          </p:spPr>
          <p:txBody>
            <a:bodyPr wrap="square" lIns="0" tIns="0" rIns="0" bIns="0" rtlCol="0"/>
            <a:lstStyle/>
            <a:p/>
          </p:txBody>
        </p:sp>
        <p:sp>
          <p:nvSpPr>
            <p:cNvPr id="6281" name="object 6281" descr=""/>
            <p:cNvSpPr/>
            <p:nvPr/>
          </p:nvSpPr>
          <p:spPr>
            <a:xfrm>
              <a:off x="5273508" y="2511280"/>
              <a:ext cx="1905" cy="1905"/>
            </a:xfrm>
            <a:custGeom>
              <a:avLst/>
              <a:gdLst/>
              <a:ahLst/>
              <a:cxnLst/>
              <a:rect l="l" t="t" r="r" b="b"/>
              <a:pathLst>
                <a:path w="1904" h="1905">
                  <a:moveTo>
                    <a:pt x="1397" y="1397"/>
                  </a:moveTo>
                  <a:lnTo>
                    <a:pt x="1397" y="622"/>
                  </a:lnTo>
                  <a:lnTo>
                    <a:pt x="762" y="0"/>
                  </a:lnTo>
                  <a:lnTo>
                    <a:pt x="0" y="0"/>
                  </a:lnTo>
                </a:path>
              </a:pathLst>
            </a:custGeom>
            <a:ln w="3175">
              <a:solidFill>
                <a:srgbClr val="565658"/>
              </a:solidFill>
            </a:ln>
          </p:spPr>
          <p:txBody>
            <a:bodyPr wrap="square" lIns="0" tIns="0" rIns="0" bIns="0" rtlCol="0"/>
            <a:lstStyle/>
            <a:p/>
          </p:txBody>
        </p:sp>
        <p:sp>
          <p:nvSpPr>
            <p:cNvPr id="6282" name="object 6282" descr=""/>
            <p:cNvSpPr/>
            <p:nvPr/>
          </p:nvSpPr>
          <p:spPr>
            <a:xfrm>
              <a:off x="5273503" y="2500955"/>
              <a:ext cx="1905" cy="1905"/>
            </a:xfrm>
            <a:custGeom>
              <a:avLst/>
              <a:gdLst/>
              <a:ahLst/>
              <a:cxnLst/>
              <a:rect l="l" t="t" r="r" b="b"/>
              <a:pathLst>
                <a:path w="1904" h="1905">
                  <a:moveTo>
                    <a:pt x="0" y="1397"/>
                  </a:moveTo>
                  <a:lnTo>
                    <a:pt x="774" y="1397"/>
                  </a:lnTo>
                  <a:lnTo>
                    <a:pt x="1397" y="774"/>
                  </a:lnTo>
                  <a:lnTo>
                    <a:pt x="1397" y="0"/>
                  </a:lnTo>
                </a:path>
              </a:pathLst>
            </a:custGeom>
            <a:ln w="3175">
              <a:solidFill>
                <a:srgbClr val="565658"/>
              </a:solidFill>
            </a:ln>
          </p:spPr>
          <p:txBody>
            <a:bodyPr wrap="square" lIns="0" tIns="0" rIns="0" bIns="0" rtlCol="0"/>
            <a:lstStyle/>
            <a:p/>
          </p:txBody>
        </p:sp>
        <p:sp>
          <p:nvSpPr>
            <p:cNvPr id="6283" name="object 6283" descr=""/>
            <p:cNvSpPr/>
            <p:nvPr/>
          </p:nvSpPr>
          <p:spPr>
            <a:xfrm>
              <a:off x="5268770" y="2511281"/>
              <a:ext cx="2540" cy="2540"/>
            </a:xfrm>
            <a:custGeom>
              <a:avLst/>
              <a:gdLst/>
              <a:ahLst/>
              <a:cxnLst/>
              <a:rect l="l" t="t" r="r" b="b"/>
              <a:pathLst>
                <a:path w="2539" h="2539">
                  <a:moveTo>
                    <a:pt x="1943" y="0"/>
                  </a:moveTo>
                  <a:lnTo>
                    <a:pt x="863" y="0"/>
                  </a:lnTo>
                  <a:lnTo>
                    <a:pt x="0" y="876"/>
                  </a:lnTo>
                  <a:lnTo>
                    <a:pt x="0" y="1955"/>
                  </a:lnTo>
                </a:path>
              </a:pathLst>
            </a:custGeom>
            <a:ln w="3175">
              <a:solidFill>
                <a:srgbClr val="565658"/>
              </a:solidFill>
            </a:ln>
          </p:spPr>
          <p:txBody>
            <a:bodyPr wrap="square" lIns="0" tIns="0" rIns="0" bIns="0" rtlCol="0"/>
            <a:lstStyle/>
            <a:p/>
          </p:txBody>
        </p:sp>
        <p:sp>
          <p:nvSpPr>
            <p:cNvPr id="6284" name="object 6284" descr=""/>
            <p:cNvSpPr/>
            <p:nvPr/>
          </p:nvSpPr>
          <p:spPr>
            <a:xfrm>
              <a:off x="5273907" y="251028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285" name="object 6285" descr=""/>
            <p:cNvSpPr/>
            <p:nvPr/>
          </p:nvSpPr>
          <p:spPr>
            <a:xfrm>
              <a:off x="5286621" y="2495089"/>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286" name="object 6286" descr=""/>
            <p:cNvSpPr/>
            <p:nvPr/>
          </p:nvSpPr>
          <p:spPr>
            <a:xfrm>
              <a:off x="5273907" y="250079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287" name="object 6287" descr=""/>
            <p:cNvSpPr/>
            <p:nvPr/>
          </p:nvSpPr>
          <p:spPr>
            <a:xfrm>
              <a:off x="5284555" y="2494710"/>
              <a:ext cx="9525" cy="8255"/>
            </a:xfrm>
            <a:custGeom>
              <a:avLst/>
              <a:gdLst/>
              <a:ahLst/>
              <a:cxnLst/>
              <a:rect l="l" t="t" r="r" b="b"/>
              <a:pathLst>
                <a:path w="9525" h="8255">
                  <a:moveTo>
                    <a:pt x="0" y="4851"/>
                  </a:moveTo>
                  <a:lnTo>
                    <a:pt x="1358" y="7035"/>
                  </a:lnTo>
                  <a:lnTo>
                    <a:pt x="4229" y="7734"/>
                  </a:lnTo>
                  <a:lnTo>
                    <a:pt x="6451" y="6413"/>
                  </a:lnTo>
                  <a:lnTo>
                    <a:pt x="8674" y="5092"/>
                  </a:lnTo>
                  <a:lnTo>
                    <a:pt x="9423" y="2247"/>
                  </a:lnTo>
                  <a:lnTo>
                    <a:pt x="8166" y="0"/>
                  </a:lnTo>
                </a:path>
              </a:pathLst>
            </a:custGeom>
            <a:ln w="3175">
              <a:solidFill>
                <a:srgbClr val="565658"/>
              </a:solidFill>
            </a:ln>
          </p:spPr>
          <p:txBody>
            <a:bodyPr wrap="square" lIns="0" tIns="0" rIns="0" bIns="0" rtlCol="0"/>
            <a:lstStyle/>
            <a:p/>
          </p:txBody>
        </p:sp>
        <p:sp>
          <p:nvSpPr>
            <p:cNvPr id="6288" name="object 6288" descr=""/>
            <p:cNvSpPr/>
            <p:nvPr/>
          </p:nvSpPr>
          <p:spPr>
            <a:xfrm>
              <a:off x="5275924" y="2495090"/>
              <a:ext cx="2540" cy="3175"/>
            </a:xfrm>
            <a:custGeom>
              <a:avLst/>
              <a:gdLst/>
              <a:ahLst/>
              <a:cxnLst/>
              <a:rect l="l" t="t" r="r" b="b"/>
              <a:pathLst>
                <a:path w="2539" h="3175">
                  <a:moveTo>
                    <a:pt x="2044" y="0"/>
                  </a:moveTo>
                  <a:lnTo>
                    <a:pt x="1384" y="0"/>
                  </a:lnTo>
                  <a:lnTo>
                    <a:pt x="749" y="342"/>
                  </a:lnTo>
                  <a:lnTo>
                    <a:pt x="393" y="901"/>
                  </a:lnTo>
                  <a:lnTo>
                    <a:pt x="38" y="1473"/>
                  </a:lnTo>
                  <a:lnTo>
                    <a:pt x="0" y="2171"/>
                  </a:lnTo>
                  <a:lnTo>
                    <a:pt x="279" y="2781"/>
                  </a:lnTo>
                </a:path>
              </a:pathLst>
            </a:custGeom>
            <a:ln w="3175">
              <a:solidFill>
                <a:srgbClr val="565658"/>
              </a:solidFill>
            </a:ln>
          </p:spPr>
          <p:txBody>
            <a:bodyPr wrap="square" lIns="0" tIns="0" rIns="0" bIns="0" rtlCol="0"/>
            <a:lstStyle/>
            <a:p/>
          </p:txBody>
        </p:sp>
        <p:sp>
          <p:nvSpPr>
            <p:cNvPr id="6289" name="object 6289" descr=""/>
            <p:cNvSpPr/>
            <p:nvPr/>
          </p:nvSpPr>
          <p:spPr>
            <a:xfrm>
              <a:off x="5268765" y="2494830"/>
              <a:ext cx="635" cy="635"/>
            </a:xfrm>
            <a:custGeom>
              <a:avLst/>
              <a:gdLst/>
              <a:ahLst/>
              <a:cxnLst/>
              <a:rect l="l" t="t" r="r" b="b"/>
              <a:pathLst>
                <a:path w="635" h="635">
                  <a:moveTo>
                    <a:pt x="76" y="0"/>
                  </a:moveTo>
                  <a:lnTo>
                    <a:pt x="25" y="177"/>
                  </a:lnTo>
                  <a:lnTo>
                    <a:pt x="0" y="355"/>
                  </a:lnTo>
                  <a:lnTo>
                    <a:pt x="0" y="533"/>
                  </a:lnTo>
                </a:path>
              </a:pathLst>
            </a:custGeom>
            <a:ln w="3175">
              <a:solidFill>
                <a:srgbClr val="565658"/>
              </a:solidFill>
            </a:ln>
          </p:spPr>
          <p:txBody>
            <a:bodyPr wrap="square" lIns="0" tIns="0" rIns="0" bIns="0" rtlCol="0"/>
            <a:lstStyle/>
            <a:p/>
          </p:txBody>
        </p:sp>
        <p:sp>
          <p:nvSpPr>
            <p:cNvPr id="6290" name="object 6290" descr=""/>
            <p:cNvSpPr/>
            <p:nvPr/>
          </p:nvSpPr>
          <p:spPr>
            <a:xfrm>
              <a:off x="5268766" y="2499835"/>
              <a:ext cx="2540" cy="2540"/>
            </a:xfrm>
            <a:custGeom>
              <a:avLst/>
              <a:gdLst/>
              <a:ahLst/>
              <a:cxnLst/>
              <a:rect l="l" t="t" r="r" b="b"/>
              <a:pathLst>
                <a:path w="2539" h="2539">
                  <a:moveTo>
                    <a:pt x="0" y="0"/>
                  </a:moveTo>
                  <a:lnTo>
                    <a:pt x="0" y="1079"/>
                  </a:lnTo>
                  <a:lnTo>
                    <a:pt x="863" y="1955"/>
                  </a:lnTo>
                  <a:lnTo>
                    <a:pt x="1943" y="1955"/>
                  </a:lnTo>
                </a:path>
              </a:pathLst>
            </a:custGeom>
            <a:ln w="3175">
              <a:solidFill>
                <a:srgbClr val="565658"/>
              </a:solidFill>
            </a:ln>
          </p:spPr>
          <p:txBody>
            <a:bodyPr wrap="square" lIns="0" tIns="0" rIns="0" bIns="0" rtlCol="0"/>
            <a:lstStyle/>
            <a:p/>
          </p:txBody>
        </p:sp>
        <p:sp>
          <p:nvSpPr>
            <p:cNvPr id="6291" name="object 6291" descr=""/>
            <p:cNvSpPr/>
            <p:nvPr/>
          </p:nvSpPr>
          <p:spPr>
            <a:xfrm>
              <a:off x="5284548" y="2511187"/>
              <a:ext cx="9525" cy="8255"/>
            </a:xfrm>
            <a:custGeom>
              <a:avLst/>
              <a:gdLst/>
              <a:ahLst/>
              <a:cxnLst/>
              <a:rect l="l" t="t" r="r" b="b"/>
              <a:pathLst>
                <a:path w="9525" h="8255">
                  <a:moveTo>
                    <a:pt x="8166" y="7734"/>
                  </a:moveTo>
                  <a:lnTo>
                    <a:pt x="9436" y="5486"/>
                  </a:lnTo>
                  <a:lnTo>
                    <a:pt x="8674" y="2641"/>
                  </a:lnTo>
                  <a:lnTo>
                    <a:pt x="6451" y="1320"/>
                  </a:lnTo>
                  <a:lnTo>
                    <a:pt x="4229" y="0"/>
                  </a:lnTo>
                  <a:lnTo>
                    <a:pt x="1371" y="698"/>
                  </a:lnTo>
                  <a:lnTo>
                    <a:pt x="0" y="2882"/>
                  </a:lnTo>
                </a:path>
              </a:pathLst>
            </a:custGeom>
            <a:ln w="3175">
              <a:solidFill>
                <a:srgbClr val="565658"/>
              </a:solidFill>
            </a:ln>
          </p:spPr>
          <p:txBody>
            <a:bodyPr wrap="square" lIns="0" tIns="0" rIns="0" bIns="0" rtlCol="0"/>
            <a:lstStyle/>
            <a:p/>
          </p:txBody>
        </p:sp>
        <p:sp>
          <p:nvSpPr>
            <p:cNvPr id="6292" name="object 6292" descr=""/>
            <p:cNvSpPr/>
            <p:nvPr/>
          </p:nvSpPr>
          <p:spPr>
            <a:xfrm>
              <a:off x="5286621" y="2514628"/>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293" name="object 6293" descr=""/>
            <p:cNvSpPr/>
            <p:nvPr/>
          </p:nvSpPr>
          <p:spPr>
            <a:xfrm>
              <a:off x="5275463" y="2516584"/>
              <a:ext cx="2540" cy="2540"/>
            </a:xfrm>
            <a:custGeom>
              <a:avLst/>
              <a:gdLst/>
              <a:ahLst/>
              <a:cxnLst/>
              <a:rect l="l" t="t" r="r" b="b"/>
              <a:pathLst>
                <a:path w="2539" h="2539">
                  <a:moveTo>
                    <a:pt x="0" y="0"/>
                  </a:moveTo>
                  <a:lnTo>
                    <a:pt x="0" y="1079"/>
                  </a:lnTo>
                  <a:lnTo>
                    <a:pt x="863" y="1955"/>
                  </a:lnTo>
                  <a:lnTo>
                    <a:pt x="1943" y="1955"/>
                  </a:lnTo>
                </a:path>
              </a:pathLst>
            </a:custGeom>
            <a:ln w="3175">
              <a:solidFill>
                <a:srgbClr val="565658"/>
              </a:solidFill>
            </a:ln>
          </p:spPr>
          <p:txBody>
            <a:bodyPr wrap="square" lIns="0" tIns="0" rIns="0" bIns="0" rtlCol="0"/>
            <a:lstStyle/>
            <a:p/>
          </p:txBody>
        </p:sp>
        <p:sp>
          <p:nvSpPr>
            <p:cNvPr id="6294" name="object 6294" descr=""/>
            <p:cNvSpPr/>
            <p:nvPr/>
          </p:nvSpPr>
          <p:spPr>
            <a:xfrm>
              <a:off x="5275582" y="250079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295" name="object 6295" descr=""/>
            <p:cNvSpPr/>
            <p:nvPr/>
          </p:nvSpPr>
          <p:spPr>
            <a:xfrm>
              <a:off x="5268766" y="2518259"/>
              <a:ext cx="635" cy="635"/>
            </a:xfrm>
            <a:custGeom>
              <a:avLst/>
              <a:gdLst/>
              <a:ahLst/>
              <a:cxnLst/>
              <a:rect l="l" t="t" r="r" b="b"/>
              <a:pathLst>
                <a:path w="635" h="635">
                  <a:moveTo>
                    <a:pt x="0" y="0"/>
                  </a:moveTo>
                  <a:lnTo>
                    <a:pt x="0" y="190"/>
                  </a:lnTo>
                  <a:lnTo>
                    <a:pt x="25" y="368"/>
                  </a:lnTo>
                  <a:lnTo>
                    <a:pt x="76" y="533"/>
                  </a:lnTo>
                </a:path>
              </a:pathLst>
            </a:custGeom>
            <a:ln w="3175">
              <a:solidFill>
                <a:srgbClr val="565658"/>
              </a:solidFill>
            </a:ln>
          </p:spPr>
          <p:txBody>
            <a:bodyPr wrap="square" lIns="0" tIns="0" rIns="0" bIns="0" rtlCol="0"/>
            <a:lstStyle/>
            <a:p/>
          </p:txBody>
        </p:sp>
        <p:sp>
          <p:nvSpPr>
            <p:cNvPr id="6296" name="object 6296" descr=""/>
            <p:cNvSpPr/>
            <p:nvPr/>
          </p:nvSpPr>
          <p:spPr>
            <a:xfrm>
              <a:off x="5275582" y="251028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297" name="object 6297" descr=""/>
            <p:cNvSpPr/>
            <p:nvPr/>
          </p:nvSpPr>
          <p:spPr>
            <a:xfrm>
              <a:off x="5862566" y="2511698"/>
              <a:ext cx="1905" cy="1270"/>
            </a:xfrm>
            <a:custGeom>
              <a:avLst/>
              <a:gdLst/>
              <a:ahLst/>
              <a:cxnLst/>
              <a:rect l="l" t="t" r="r" b="b"/>
              <a:pathLst>
                <a:path w="1904" h="1269">
                  <a:moveTo>
                    <a:pt x="0" y="0"/>
                  </a:moveTo>
                  <a:lnTo>
                    <a:pt x="368" y="647"/>
                  </a:lnTo>
                  <a:lnTo>
                    <a:pt x="1016" y="1092"/>
                  </a:lnTo>
                  <a:lnTo>
                    <a:pt x="1752" y="1219"/>
                  </a:lnTo>
                </a:path>
              </a:pathLst>
            </a:custGeom>
            <a:ln w="3175">
              <a:solidFill>
                <a:srgbClr val="565658"/>
              </a:solidFill>
            </a:ln>
          </p:spPr>
          <p:txBody>
            <a:bodyPr wrap="square" lIns="0" tIns="0" rIns="0" bIns="0" rtlCol="0"/>
            <a:lstStyle/>
            <a:p/>
          </p:txBody>
        </p:sp>
        <p:sp>
          <p:nvSpPr>
            <p:cNvPr id="6298" name="object 6298" descr=""/>
            <p:cNvSpPr/>
            <p:nvPr/>
          </p:nvSpPr>
          <p:spPr>
            <a:xfrm>
              <a:off x="6060996" y="2476668"/>
              <a:ext cx="11430" cy="11430"/>
            </a:xfrm>
            <a:custGeom>
              <a:avLst/>
              <a:gdLst/>
              <a:ahLst/>
              <a:cxnLst/>
              <a:rect l="l" t="t" r="r" b="b"/>
              <a:pathLst>
                <a:path w="11429" h="11430">
                  <a:moveTo>
                    <a:pt x="10871" y="0"/>
                  </a:moveTo>
                  <a:lnTo>
                    <a:pt x="4851" y="0"/>
                  </a:lnTo>
                  <a:lnTo>
                    <a:pt x="0" y="4876"/>
                  </a:lnTo>
                  <a:lnTo>
                    <a:pt x="0" y="10883"/>
                  </a:lnTo>
                </a:path>
              </a:pathLst>
            </a:custGeom>
            <a:ln w="3175">
              <a:solidFill>
                <a:srgbClr val="565658"/>
              </a:solidFill>
            </a:ln>
          </p:spPr>
          <p:txBody>
            <a:bodyPr wrap="square" lIns="0" tIns="0" rIns="0" bIns="0" rtlCol="0"/>
            <a:lstStyle/>
            <a:p/>
          </p:txBody>
        </p:sp>
        <p:sp>
          <p:nvSpPr>
            <p:cNvPr id="6299" name="object 6299" descr=""/>
            <p:cNvSpPr/>
            <p:nvPr/>
          </p:nvSpPr>
          <p:spPr>
            <a:xfrm>
              <a:off x="5865178" y="2507967"/>
              <a:ext cx="1905" cy="1270"/>
            </a:xfrm>
            <a:custGeom>
              <a:avLst/>
              <a:gdLst/>
              <a:ahLst/>
              <a:cxnLst/>
              <a:rect l="l" t="t" r="r" b="b"/>
              <a:pathLst>
                <a:path w="1904" h="1269">
                  <a:moveTo>
                    <a:pt x="1739" y="1219"/>
                  </a:moveTo>
                  <a:lnTo>
                    <a:pt x="1371" y="571"/>
                  </a:lnTo>
                  <a:lnTo>
                    <a:pt x="736" y="127"/>
                  </a:lnTo>
                  <a:lnTo>
                    <a:pt x="0" y="0"/>
                  </a:lnTo>
                </a:path>
              </a:pathLst>
            </a:custGeom>
            <a:ln w="3175">
              <a:solidFill>
                <a:srgbClr val="565658"/>
              </a:solidFill>
            </a:ln>
          </p:spPr>
          <p:txBody>
            <a:bodyPr wrap="square" lIns="0" tIns="0" rIns="0" bIns="0" rtlCol="0"/>
            <a:lstStyle/>
            <a:p/>
          </p:txBody>
        </p:sp>
        <p:sp>
          <p:nvSpPr>
            <p:cNvPr id="6300" name="object 6300" descr=""/>
            <p:cNvSpPr/>
            <p:nvPr/>
          </p:nvSpPr>
          <p:spPr>
            <a:xfrm>
              <a:off x="5862561" y="2507970"/>
              <a:ext cx="1905" cy="1270"/>
            </a:xfrm>
            <a:custGeom>
              <a:avLst/>
              <a:gdLst/>
              <a:ahLst/>
              <a:cxnLst/>
              <a:rect l="l" t="t" r="r" b="b"/>
              <a:pathLst>
                <a:path w="1904" h="1269">
                  <a:moveTo>
                    <a:pt x="1752" y="0"/>
                  </a:moveTo>
                  <a:lnTo>
                    <a:pt x="1015" y="127"/>
                  </a:lnTo>
                  <a:lnTo>
                    <a:pt x="380" y="571"/>
                  </a:lnTo>
                  <a:lnTo>
                    <a:pt x="0" y="1219"/>
                  </a:lnTo>
                </a:path>
              </a:pathLst>
            </a:custGeom>
            <a:ln w="3175">
              <a:solidFill>
                <a:srgbClr val="565658"/>
              </a:solidFill>
            </a:ln>
          </p:spPr>
          <p:txBody>
            <a:bodyPr wrap="square" lIns="0" tIns="0" rIns="0" bIns="0" rtlCol="0"/>
            <a:lstStyle/>
            <a:p/>
          </p:txBody>
        </p:sp>
        <p:sp>
          <p:nvSpPr>
            <p:cNvPr id="6301" name="object 6301" descr=""/>
            <p:cNvSpPr/>
            <p:nvPr/>
          </p:nvSpPr>
          <p:spPr>
            <a:xfrm>
              <a:off x="5865182" y="2511700"/>
              <a:ext cx="1905" cy="1270"/>
            </a:xfrm>
            <a:custGeom>
              <a:avLst/>
              <a:gdLst/>
              <a:ahLst/>
              <a:cxnLst/>
              <a:rect l="l" t="t" r="r" b="b"/>
              <a:pathLst>
                <a:path w="1904" h="1269">
                  <a:moveTo>
                    <a:pt x="0" y="1219"/>
                  </a:moveTo>
                  <a:lnTo>
                    <a:pt x="736" y="1092"/>
                  </a:lnTo>
                  <a:lnTo>
                    <a:pt x="1358" y="647"/>
                  </a:lnTo>
                  <a:lnTo>
                    <a:pt x="1739" y="0"/>
                  </a:lnTo>
                </a:path>
              </a:pathLst>
            </a:custGeom>
            <a:ln w="3175">
              <a:solidFill>
                <a:srgbClr val="565658"/>
              </a:solidFill>
            </a:ln>
          </p:spPr>
          <p:txBody>
            <a:bodyPr wrap="square" lIns="0" tIns="0" rIns="0" bIns="0" rtlCol="0"/>
            <a:lstStyle/>
            <a:p/>
          </p:txBody>
        </p:sp>
        <p:sp>
          <p:nvSpPr>
            <p:cNvPr id="6302" name="object 6302" descr=""/>
            <p:cNvSpPr/>
            <p:nvPr/>
          </p:nvSpPr>
          <p:spPr>
            <a:xfrm>
              <a:off x="5862121"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303" name="object 6303" descr=""/>
            <p:cNvSpPr/>
            <p:nvPr/>
          </p:nvSpPr>
          <p:spPr>
            <a:xfrm>
              <a:off x="5866918" y="2509183"/>
              <a:ext cx="635" cy="2540"/>
            </a:xfrm>
            <a:custGeom>
              <a:avLst/>
              <a:gdLst/>
              <a:ahLst/>
              <a:cxnLst/>
              <a:rect l="l" t="t" r="r" b="b"/>
              <a:pathLst>
                <a:path w="635" h="2539">
                  <a:moveTo>
                    <a:pt x="0" y="2514"/>
                  </a:moveTo>
                  <a:lnTo>
                    <a:pt x="457" y="1739"/>
                  </a:lnTo>
                  <a:lnTo>
                    <a:pt x="457" y="787"/>
                  </a:lnTo>
                  <a:lnTo>
                    <a:pt x="0" y="0"/>
                  </a:lnTo>
                </a:path>
              </a:pathLst>
            </a:custGeom>
            <a:ln w="3175">
              <a:solidFill>
                <a:srgbClr val="565658"/>
              </a:solidFill>
            </a:ln>
          </p:spPr>
          <p:txBody>
            <a:bodyPr wrap="square" lIns="0" tIns="0" rIns="0" bIns="0" rtlCol="0"/>
            <a:lstStyle/>
            <a:p/>
          </p:txBody>
        </p:sp>
        <p:sp>
          <p:nvSpPr>
            <p:cNvPr id="6304" name="object 6304" descr=""/>
            <p:cNvSpPr/>
            <p:nvPr/>
          </p:nvSpPr>
          <p:spPr>
            <a:xfrm>
              <a:off x="5982545" y="2527079"/>
              <a:ext cx="1905" cy="635"/>
            </a:xfrm>
            <a:custGeom>
              <a:avLst/>
              <a:gdLst/>
              <a:ahLst/>
              <a:cxnLst/>
              <a:rect l="l" t="t" r="r" b="b"/>
              <a:pathLst>
                <a:path w="1904" h="635">
                  <a:moveTo>
                    <a:pt x="0" y="393"/>
                  </a:moveTo>
                  <a:lnTo>
                    <a:pt x="571" y="393"/>
                  </a:lnTo>
                  <a:lnTo>
                    <a:pt x="1130" y="253"/>
                  </a:lnTo>
                  <a:lnTo>
                    <a:pt x="1638" y="0"/>
                  </a:lnTo>
                </a:path>
              </a:pathLst>
            </a:custGeom>
            <a:ln w="3175">
              <a:solidFill>
                <a:srgbClr val="565658"/>
              </a:solidFill>
            </a:ln>
          </p:spPr>
          <p:txBody>
            <a:bodyPr wrap="square" lIns="0" tIns="0" rIns="0" bIns="0" rtlCol="0"/>
            <a:lstStyle/>
            <a:p/>
          </p:txBody>
        </p:sp>
        <p:sp>
          <p:nvSpPr>
            <p:cNvPr id="6305" name="object 6305" descr=""/>
            <p:cNvSpPr/>
            <p:nvPr/>
          </p:nvSpPr>
          <p:spPr>
            <a:xfrm>
              <a:off x="6121297" y="2470522"/>
              <a:ext cx="1270" cy="1270"/>
            </a:xfrm>
            <a:custGeom>
              <a:avLst/>
              <a:gdLst/>
              <a:ahLst/>
              <a:cxnLst/>
              <a:rect l="l" t="t" r="r" b="b"/>
              <a:pathLst>
                <a:path w="1270" h="1269">
                  <a:moveTo>
                    <a:pt x="825" y="0"/>
                  </a:moveTo>
                  <a:lnTo>
                    <a:pt x="355" y="0"/>
                  </a:lnTo>
                  <a:lnTo>
                    <a:pt x="0" y="381"/>
                  </a:lnTo>
                  <a:lnTo>
                    <a:pt x="0" y="838"/>
                  </a:lnTo>
                </a:path>
              </a:pathLst>
            </a:custGeom>
            <a:ln w="3175">
              <a:solidFill>
                <a:srgbClr val="565658"/>
              </a:solidFill>
            </a:ln>
          </p:spPr>
          <p:txBody>
            <a:bodyPr wrap="square" lIns="0" tIns="0" rIns="0" bIns="0" rtlCol="0"/>
            <a:lstStyle/>
            <a:p/>
          </p:txBody>
        </p:sp>
        <p:sp>
          <p:nvSpPr>
            <p:cNvPr id="6306" name="object 6306" descr=""/>
            <p:cNvSpPr/>
            <p:nvPr/>
          </p:nvSpPr>
          <p:spPr>
            <a:xfrm>
              <a:off x="6060996" y="2476668"/>
              <a:ext cx="11430" cy="11430"/>
            </a:xfrm>
            <a:custGeom>
              <a:avLst/>
              <a:gdLst/>
              <a:ahLst/>
              <a:cxnLst/>
              <a:rect l="l" t="t" r="r" b="b"/>
              <a:pathLst>
                <a:path w="11429" h="11430">
                  <a:moveTo>
                    <a:pt x="10871" y="0"/>
                  </a:moveTo>
                  <a:lnTo>
                    <a:pt x="4851" y="0"/>
                  </a:lnTo>
                  <a:lnTo>
                    <a:pt x="0" y="4876"/>
                  </a:lnTo>
                  <a:lnTo>
                    <a:pt x="0" y="10883"/>
                  </a:lnTo>
                </a:path>
              </a:pathLst>
            </a:custGeom>
            <a:ln w="3175">
              <a:solidFill>
                <a:srgbClr val="565658"/>
              </a:solidFill>
            </a:ln>
          </p:spPr>
          <p:txBody>
            <a:bodyPr wrap="square" lIns="0" tIns="0" rIns="0" bIns="0" rtlCol="0"/>
            <a:lstStyle/>
            <a:p/>
          </p:txBody>
        </p:sp>
        <p:sp>
          <p:nvSpPr>
            <p:cNvPr id="6307" name="object 6307" descr=""/>
            <p:cNvSpPr/>
            <p:nvPr/>
          </p:nvSpPr>
          <p:spPr>
            <a:xfrm>
              <a:off x="5982544" y="2486158"/>
              <a:ext cx="1905" cy="635"/>
            </a:xfrm>
            <a:custGeom>
              <a:avLst/>
              <a:gdLst/>
              <a:ahLst/>
              <a:cxnLst/>
              <a:rect l="l" t="t" r="r" b="b"/>
              <a:pathLst>
                <a:path w="1904" h="635">
                  <a:moveTo>
                    <a:pt x="1638" y="393"/>
                  </a:moveTo>
                  <a:lnTo>
                    <a:pt x="1130" y="126"/>
                  </a:lnTo>
                  <a:lnTo>
                    <a:pt x="571" y="0"/>
                  </a:lnTo>
                  <a:lnTo>
                    <a:pt x="0" y="0"/>
                  </a:lnTo>
                </a:path>
              </a:pathLst>
            </a:custGeom>
            <a:ln w="3175">
              <a:solidFill>
                <a:srgbClr val="565658"/>
              </a:solidFill>
            </a:ln>
          </p:spPr>
          <p:txBody>
            <a:bodyPr wrap="square" lIns="0" tIns="0" rIns="0" bIns="0" rtlCol="0"/>
            <a:lstStyle/>
            <a:p/>
          </p:txBody>
        </p:sp>
        <p:sp>
          <p:nvSpPr>
            <p:cNvPr id="6308" name="object 6308" descr=""/>
            <p:cNvSpPr/>
            <p:nvPr/>
          </p:nvSpPr>
          <p:spPr>
            <a:xfrm>
              <a:off x="5355300" y="2516299"/>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309" name="object 6309" descr=""/>
            <p:cNvSpPr/>
            <p:nvPr/>
          </p:nvSpPr>
          <p:spPr>
            <a:xfrm>
              <a:off x="5355300" y="2488946"/>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310" name="object 6310" descr=""/>
            <p:cNvSpPr/>
            <p:nvPr/>
          </p:nvSpPr>
          <p:spPr>
            <a:xfrm>
              <a:off x="5423162" y="2467487"/>
              <a:ext cx="5715" cy="5715"/>
            </a:xfrm>
            <a:custGeom>
              <a:avLst/>
              <a:gdLst/>
              <a:ahLst/>
              <a:cxnLst/>
              <a:rect l="l" t="t" r="r" b="b"/>
              <a:pathLst>
                <a:path w="5714" h="5714">
                  <a:moveTo>
                    <a:pt x="0" y="5130"/>
                  </a:moveTo>
                  <a:lnTo>
                    <a:pt x="1447" y="5511"/>
                  </a:lnTo>
                  <a:lnTo>
                    <a:pt x="2984" y="5105"/>
                  </a:lnTo>
                  <a:lnTo>
                    <a:pt x="4038" y="4051"/>
                  </a:lnTo>
                  <a:lnTo>
                    <a:pt x="5105" y="2984"/>
                  </a:lnTo>
                  <a:lnTo>
                    <a:pt x="5524" y="1447"/>
                  </a:lnTo>
                  <a:lnTo>
                    <a:pt x="5130" y="0"/>
                  </a:lnTo>
                </a:path>
              </a:pathLst>
            </a:custGeom>
            <a:ln w="3175">
              <a:solidFill>
                <a:srgbClr val="565658"/>
              </a:solidFill>
            </a:ln>
          </p:spPr>
          <p:txBody>
            <a:bodyPr wrap="square" lIns="0" tIns="0" rIns="0" bIns="0" rtlCol="0"/>
            <a:lstStyle/>
            <a:p/>
          </p:txBody>
        </p:sp>
        <p:sp>
          <p:nvSpPr>
            <p:cNvPr id="6311" name="object 6311" descr=""/>
            <p:cNvSpPr/>
            <p:nvPr/>
          </p:nvSpPr>
          <p:spPr>
            <a:xfrm>
              <a:off x="5302370"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312" name="object 6312" descr=""/>
            <p:cNvSpPr/>
            <p:nvPr/>
          </p:nvSpPr>
          <p:spPr>
            <a:xfrm>
              <a:off x="5426271" y="2457381"/>
              <a:ext cx="7620" cy="5715"/>
            </a:xfrm>
            <a:custGeom>
              <a:avLst/>
              <a:gdLst/>
              <a:ahLst/>
              <a:cxnLst/>
              <a:rect l="l" t="t" r="r" b="b"/>
              <a:pathLst>
                <a:path w="7620" h="5714">
                  <a:moveTo>
                    <a:pt x="7594" y="0"/>
                  </a:moveTo>
                  <a:lnTo>
                    <a:pt x="4927" y="1524"/>
                  </a:lnTo>
                  <a:lnTo>
                    <a:pt x="2400" y="3251"/>
                  </a:lnTo>
                  <a:lnTo>
                    <a:pt x="0" y="5181"/>
                  </a:lnTo>
                </a:path>
              </a:pathLst>
            </a:custGeom>
            <a:ln w="3175">
              <a:solidFill>
                <a:srgbClr val="565658"/>
              </a:solidFill>
            </a:ln>
          </p:spPr>
          <p:txBody>
            <a:bodyPr wrap="square" lIns="0" tIns="0" rIns="0" bIns="0" rtlCol="0"/>
            <a:lstStyle/>
            <a:p/>
          </p:txBody>
        </p:sp>
        <p:sp>
          <p:nvSpPr>
            <p:cNvPr id="6313" name="object 6313" descr=""/>
            <p:cNvSpPr/>
            <p:nvPr/>
          </p:nvSpPr>
          <p:spPr>
            <a:xfrm>
              <a:off x="5304212" y="2464108"/>
              <a:ext cx="1905" cy="1905"/>
            </a:xfrm>
            <a:custGeom>
              <a:avLst/>
              <a:gdLst/>
              <a:ahLst/>
              <a:cxnLst/>
              <a:rect l="l" t="t" r="r" b="b"/>
              <a:pathLst>
                <a:path w="1904" h="1905">
                  <a:moveTo>
                    <a:pt x="0" y="1397"/>
                  </a:moveTo>
                  <a:lnTo>
                    <a:pt x="774" y="1397"/>
                  </a:lnTo>
                  <a:lnTo>
                    <a:pt x="1397" y="774"/>
                  </a:lnTo>
                  <a:lnTo>
                    <a:pt x="1397" y="0"/>
                  </a:lnTo>
                </a:path>
              </a:pathLst>
            </a:custGeom>
            <a:ln w="3175">
              <a:solidFill>
                <a:srgbClr val="565658"/>
              </a:solidFill>
            </a:ln>
          </p:spPr>
          <p:txBody>
            <a:bodyPr wrap="square" lIns="0" tIns="0" rIns="0" bIns="0" rtlCol="0"/>
            <a:lstStyle/>
            <a:p/>
          </p:txBody>
        </p:sp>
        <p:sp>
          <p:nvSpPr>
            <p:cNvPr id="6314" name="object 6314" descr=""/>
            <p:cNvSpPr/>
            <p:nvPr/>
          </p:nvSpPr>
          <p:spPr>
            <a:xfrm>
              <a:off x="5405552" y="2471508"/>
              <a:ext cx="12700" cy="71755"/>
            </a:xfrm>
            <a:custGeom>
              <a:avLst/>
              <a:gdLst/>
              <a:ahLst/>
              <a:cxnLst/>
              <a:rect l="l" t="t" r="r" b="b"/>
              <a:pathLst>
                <a:path w="12700" h="71755">
                  <a:moveTo>
                    <a:pt x="12563" y="0"/>
                  </a:moveTo>
                  <a:lnTo>
                    <a:pt x="3140" y="16960"/>
                  </a:lnTo>
                  <a:lnTo>
                    <a:pt x="0" y="35585"/>
                  </a:lnTo>
                  <a:lnTo>
                    <a:pt x="3140" y="54210"/>
                  </a:lnTo>
                  <a:lnTo>
                    <a:pt x="12563" y="71170"/>
                  </a:lnTo>
                </a:path>
              </a:pathLst>
            </a:custGeom>
            <a:ln w="3175">
              <a:solidFill>
                <a:srgbClr val="565658"/>
              </a:solidFill>
            </a:ln>
          </p:spPr>
          <p:txBody>
            <a:bodyPr wrap="square" lIns="0" tIns="0" rIns="0" bIns="0" rtlCol="0"/>
            <a:lstStyle/>
            <a:p/>
          </p:txBody>
        </p:sp>
        <p:sp>
          <p:nvSpPr>
            <p:cNvPr id="6315" name="object 6315" descr=""/>
            <p:cNvSpPr/>
            <p:nvPr/>
          </p:nvSpPr>
          <p:spPr>
            <a:xfrm>
              <a:off x="5306848" y="244496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316" name="object 6316" descr=""/>
            <p:cNvSpPr/>
            <p:nvPr/>
          </p:nvSpPr>
          <p:spPr>
            <a:xfrm>
              <a:off x="5426623" y="2551199"/>
              <a:ext cx="7620" cy="5715"/>
            </a:xfrm>
            <a:custGeom>
              <a:avLst/>
              <a:gdLst/>
              <a:ahLst/>
              <a:cxnLst/>
              <a:rect l="l" t="t" r="r" b="b"/>
              <a:pathLst>
                <a:path w="7620" h="5714">
                  <a:moveTo>
                    <a:pt x="0" y="0"/>
                  </a:moveTo>
                  <a:lnTo>
                    <a:pt x="2374" y="1905"/>
                  </a:lnTo>
                  <a:lnTo>
                    <a:pt x="4889" y="3619"/>
                  </a:lnTo>
                  <a:lnTo>
                    <a:pt x="7518" y="5118"/>
                  </a:lnTo>
                </a:path>
              </a:pathLst>
            </a:custGeom>
            <a:ln w="3175">
              <a:solidFill>
                <a:srgbClr val="565658"/>
              </a:solidFill>
            </a:ln>
          </p:spPr>
          <p:txBody>
            <a:bodyPr wrap="square" lIns="0" tIns="0" rIns="0" bIns="0" rtlCol="0"/>
            <a:lstStyle/>
            <a:p/>
          </p:txBody>
        </p:sp>
        <p:sp>
          <p:nvSpPr>
            <p:cNvPr id="6317" name="object 6317" descr=""/>
            <p:cNvSpPr/>
            <p:nvPr/>
          </p:nvSpPr>
          <p:spPr>
            <a:xfrm>
              <a:off x="5304217" y="2548128"/>
              <a:ext cx="1905" cy="1905"/>
            </a:xfrm>
            <a:custGeom>
              <a:avLst/>
              <a:gdLst/>
              <a:ahLst/>
              <a:cxnLst/>
              <a:rect l="l" t="t" r="r" b="b"/>
              <a:pathLst>
                <a:path w="1904" h="1905">
                  <a:moveTo>
                    <a:pt x="1397" y="1397"/>
                  </a:moveTo>
                  <a:lnTo>
                    <a:pt x="1397" y="622"/>
                  </a:lnTo>
                  <a:lnTo>
                    <a:pt x="762" y="0"/>
                  </a:lnTo>
                  <a:lnTo>
                    <a:pt x="0" y="0"/>
                  </a:lnTo>
                </a:path>
              </a:pathLst>
            </a:custGeom>
            <a:ln w="3175">
              <a:solidFill>
                <a:srgbClr val="565658"/>
              </a:solidFill>
            </a:ln>
          </p:spPr>
          <p:txBody>
            <a:bodyPr wrap="square" lIns="0" tIns="0" rIns="0" bIns="0" rtlCol="0"/>
            <a:lstStyle/>
            <a:p/>
          </p:txBody>
        </p:sp>
        <p:sp>
          <p:nvSpPr>
            <p:cNvPr id="6318" name="object 6318" descr=""/>
            <p:cNvSpPr/>
            <p:nvPr/>
          </p:nvSpPr>
          <p:spPr>
            <a:xfrm>
              <a:off x="5423166" y="2540627"/>
              <a:ext cx="5715" cy="5715"/>
            </a:xfrm>
            <a:custGeom>
              <a:avLst/>
              <a:gdLst/>
              <a:ahLst/>
              <a:cxnLst/>
              <a:rect l="l" t="t" r="r" b="b"/>
              <a:pathLst>
                <a:path w="5714" h="5714">
                  <a:moveTo>
                    <a:pt x="5130" y="5511"/>
                  </a:moveTo>
                  <a:lnTo>
                    <a:pt x="5511" y="4063"/>
                  </a:lnTo>
                  <a:lnTo>
                    <a:pt x="5105" y="2527"/>
                  </a:lnTo>
                  <a:lnTo>
                    <a:pt x="4038" y="1473"/>
                  </a:lnTo>
                  <a:lnTo>
                    <a:pt x="2984" y="419"/>
                  </a:lnTo>
                  <a:lnTo>
                    <a:pt x="1447" y="0"/>
                  </a:lnTo>
                  <a:lnTo>
                    <a:pt x="0" y="393"/>
                  </a:lnTo>
                </a:path>
              </a:pathLst>
            </a:custGeom>
            <a:ln w="3175">
              <a:solidFill>
                <a:srgbClr val="565658"/>
              </a:solidFill>
            </a:ln>
          </p:spPr>
          <p:txBody>
            <a:bodyPr wrap="square" lIns="0" tIns="0" rIns="0" bIns="0" rtlCol="0"/>
            <a:lstStyle/>
            <a:p/>
          </p:txBody>
        </p:sp>
        <p:sp>
          <p:nvSpPr>
            <p:cNvPr id="6319" name="object 6319" descr=""/>
            <p:cNvSpPr/>
            <p:nvPr/>
          </p:nvSpPr>
          <p:spPr>
            <a:xfrm>
              <a:off x="5426621" y="2457865"/>
              <a:ext cx="7620" cy="5715"/>
            </a:xfrm>
            <a:custGeom>
              <a:avLst/>
              <a:gdLst/>
              <a:ahLst/>
              <a:cxnLst/>
              <a:rect l="l" t="t" r="r" b="b"/>
              <a:pathLst>
                <a:path w="7620" h="5714">
                  <a:moveTo>
                    <a:pt x="7518" y="0"/>
                  </a:moveTo>
                  <a:lnTo>
                    <a:pt x="4889" y="1511"/>
                  </a:lnTo>
                  <a:lnTo>
                    <a:pt x="2374" y="3213"/>
                  </a:lnTo>
                  <a:lnTo>
                    <a:pt x="0" y="5130"/>
                  </a:lnTo>
                </a:path>
              </a:pathLst>
            </a:custGeom>
            <a:ln w="3175">
              <a:solidFill>
                <a:srgbClr val="565658"/>
              </a:solidFill>
            </a:ln>
          </p:spPr>
          <p:txBody>
            <a:bodyPr wrap="square" lIns="0" tIns="0" rIns="0" bIns="0" rtlCol="0"/>
            <a:lstStyle/>
            <a:p/>
          </p:txBody>
        </p:sp>
        <p:sp>
          <p:nvSpPr>
            <p:cNvPr id="6320" name="object 6320" descr=""/>
            <p:cNvSpPr/>
            <p:nvPr/>
          </p:nvSpPr>
          <p:spPr>
            <a:xfrm>
              <a:off x="5423311" y="2467633"/>
              <a:ext cx="5080" cy="5080"/>
            </a:xfrm>
            <a:custGeom>
              <a:avLst/>
              <a:gdLst/>
              <a:ahLst/>
              <a:cxnLst/>
              <a:rect l="l" t="t" r="r" b="b"/>
              <a:pathLst>
                <a:path w="5079" h="5080">
                  <a:moveTo>
                    <a:pt x="0" y="4445"/>
                  </a:moveTo>
                  <a:lnTo>
                    <a:pt x="1257" y="4775"/>
                  </a:lnTo>
                  <a:lnTo>
                    <a:pt x="2578" y="4419"/>
                  </a:lnTo>
                  <a:lnTo>
                    <a:pt x="3492" y="3505"/>
                  </a:lnTo>
                  <a:lnTo>
                    <a:pt x="4419" y="2590"/>
                  </a:lnTo>
                  <a:lnTo>
                    <a:pt x="4775" y="1257"/>
                  </a:lnTo>
                  <a:lnTo>
                    <a:pt x="4445" y="0"/>
                  </a:lnTo>
                </a:path>
              </a:pathLst>
            </a:custGeom>
            <a:ln w="3175">
              <a:solidFill>
                <a:srgbClr val="565658"/>
              </a:solidFill>
            </a:ln>
          </p:spPr>
          <p:txBody>
            <a:bodyPr wrap="square" lIns="0" tIns="0" rIns="0" bIns="0" rtlCol="0"/>
            <a:lstStyle/>
            <a:p/>
          </p:txBody>
        </p:sp>
        <p:sp>
          <p:nvSpPr>
            <p:cNvPr id="6321" name="object 6321" descr=""/>
            <p:cNvSpPr/>
            <p:nvPr/>
          </p:nvSpPr>
          <p:spPr>
            <a:xfrm>
              <a:off x="5426275" y="2551633"/>
              <a:ext cx="7620" cy="5715"/>
            </a:xfrm>
            <a:custGeom>
              <a:avLst/>
              <a:gdLst/>
              <a:ahLst/>
              <a:cxnLst/>
              <a:rect l="l" t="t" r="r" b="b"/>
              <a:pathLst>
                <a:path w="7620" h="5714">
                  <a:moveTo>
                    <a:pt x="0" y="0"/>
                  </a:moveTo>
                  <a:lnTo>
                    <a:pt x="2387" y="1917"/>
                  </a:lnTo>
                  <a:lnTo>
                    <a:pt x="4927" y="3657"/>
                  </a:lnTo>
                  <a:lnTo>
                    <a:pt x="7594" y="5168"/>
                  </a:lnTo>
                </a:path>
              </a:pathLst>
            </a:custGeom>
            <a:ln w="3175">
              <a:solidFill>
                <a:srgbClr val="565658"/>
              </a:solidFill>
            </a:ln>
          </p:spPr>
          <p:txBody>
            <a:bodyPr wrap="square" lIns="0" tIns="0" rIns="0" bIns="0" rtlCol="0"/>
            <a:lstStyle/>
            <a:p/>
          </p:txBody>
        </p:sp>
        <p:sp>
          <p:nvSpPr>
            <p:cNvPr id="6322" name="object 6322" descr=""/>
            <p:cNvSpPr/>
            <p:nvPr/>
          </p:nvSpPr>
          <p:spPr>
            <a:xfrm>
              <a:off x="5302364" y="2444965"/>
              <a:ext cx="7620" cy="124460"/>
            </a:xfrm>
            <a:custGeom>
              <a:avLst/>
              <a:gdLst/>
              <a:ahLst/>
              <a:cxnLst/>
              <a:rect l="l" t="t" r="r" b="b"/>
              <a:pathLst>
                <a:path w="7620" h="124460">
                  <a:moveTo>
                    <a:pt x="3111" y="21094"/>
                  </a:moveTo>
                  <a:lnTo>
                    <a:pt x="2654" y="20002"/>
                  </a:lnTo>
                  <a:lnTo>
                    <a:pt x="1562" y="19545"/>
                  </a:lnTo>
                  <a:lnTo>
                    <a:pt x="457" y="20002"/>
                  </a:lnTo>
                  <a:lnTo>
                    <a:pt x="0" y="21094"/>
                  </a:lnTo>
                  <a:lnTo>
                    <a:pt x="457" y="22199"/>
                  </a:lnTo>
                  <a:lnTo>
                    <a:pt x="1562" y="22656"/>
                  </a:lnTo>
                  <a:lnTo>
                    <a:pt x="2654" y="22199"/>
                  </a:lnTo>
                  <a:lnTo>
                    <a:pt x="3111" y="21094"/>
                  </a:lnTo>
                  <a:close/>
                </a:path>
                <a:path w="7620" h="124460">
                  <a:moveTo>
                    <a:pt x="5359" y="1562"/>
                  </a:moveTo>
                  <a:lnTo>
                    <a:pt x="4902" y="457"/>
                  </a:lnTo>
                  <a:lnTo>
                    <a:pt x="3797" y="0"/>
                  </a:lnTo>
                  <a:lnTo>
                    <a:pt x="2705" y="457"/>
                  </a:lnTo>
                  <a:lnTo>
                    <a:pt x="2247" y="1562"/>
                  </a:lnTo>
                  <a:lnTo>
                    <a:pt x="2705" y="2654"/>
                  </a:lnTo>
                  <a:lnTo>
                    <a:pt x="3797" y="3111"/>
                  </a:lnTo>
                  <a:lnTo>
                    <a:pt x="4902" y="2654"/>
                  </a:lnTo>
                  <a:lnTo>
                    <a:pt x="5359" y="1562"/>
                  </a:lnTo>
                  <a:close/>
                </a:path>
                <a:path w="7620" h="124460">
                  <a:moveTo>
                    <a:pt x="7594" y="122707"/>
                  </a:moveTo>
                  <a:lnTo>
                    <a:pt x="7137" y="121615"/>
                  </a:lnTo>
                  <a:lnTo>
                    <a:pt x="6032" y="121158"/>
                  </a:lnTo>
                  <a:lnTo>
                    <a:pt x="4927" y="121615"/>
                  </a:lnTo>
                  <a:lnTo>
                    <a:pt x="3797" y="121158"/>
                  </a:lnTo>
                  <a:lnTo>
                    <a:pt x="2705" y="121615"/>
                  </a:lnTo>
                  <a:lnTo>
                    <a:pt x="2247" y="122707"/>
                  </a:lnTo>
                  <a:lnTo>
                    <a:pt x="2705" y="123812"/>
                  </a:lnTo>
                  <a:lnTo>
                    <a:pt x="3797" y="124269"/>
                  </a:lnTo>
                  <a:lnTo>
                    <a:pt x="4902" y="123812"/>
                  </a:lnTo>
                  <a:lnTo>
                    <a:pt x="6032" y="124269"/>
                  </a:lnTo>
                  <a:lnTo>
                    <a:pt x="7137" y="123812"/>
                  </a:lnTo>
                  <a:lnTo>
                    <a:pt x="7594" y="122707"/>
                  </a:lnTo>
                  <a:close/>
                </a:path>
              </a:pathLst>
            </a:custGeom>
            <a:solidFill>
              <a:srgbClr val="565658"/>
            </a:solidFill>
          </p:spPr>
          <p:txBody>
            <a:bodyPr wrap="square" lIns="0" tIns="0" rIns="0" bIns="0" rtlCol="0"/>
            <a:lstStyle/>
            <a:p/>
          </p:txBody>
        </p:sp>
        <p:sp>
          <p:nvSpPr>
            <p:cNvPr id="6323" name="object 6323" descr=""/>
            <p:cNvSpPr/>
            <p:nvPr/>
          </p:nvSpPr>
          <p:spPr>
            <a:xfrm>
              <a:off x="5744765"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324" name="object 6324" descr=""/>
            <p:cNvSpPr/>
            <p:nvPr/>
          </p:nvSpPr>
          <p:spPr>
            <a:xfrm>
              <a:off x="5744324"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325" name="object 6325" descr=""/>
            <p:cNvSpPr/>
            <p:nvPr/>
          </p:nvSpPr>
          <p:spPr>
            <a:xfrm>
              <a:off x="5749121"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65658"/>
              </a:solidFill>
            </a:ln>
          </p:spPr>
          <p:txBody>
            <a:bodyPr wrap="square" lIns="0" tIns="0" rIns="0" bIns="0" rtlCol="0"/>
            <a:lstStyle/>
            <a:p/>
          </p:txBody>
        </p:sp>
        <p:sp>
          <p:nvSpPr>
            <p:cNvPr id="6326" name="object 6326" descr=""/>
            <p:cNvSpPr/>
            <p:nvPr/>
          </p:nvSpPr>
          <p:spPr>
            <a:xfrm>
              <a:off x="5421730" y="2466054"/>
              <a:ext cx="5080" cy="5080"/>
            </a:xfrm>
            <a:custGeom>
              <a:avLst/>
              <a:gdLst/>
              <a:ahLst/>
              <a:cxnLst/>
              <a:rect l="l" t="t" r="r" b="b"/>
              <a:pathLst>
                <a:path w="5079" h="5080">
                  <a:moveTo>
                    <a:pt x="5029" y="2514"/>
                  </a:moveTo>
                  <a:lnTo>
                    <a:pt x="5029" y="1130"/>
                  </a:lnTo>
                  <a:lnTo>
                    <a:pt x="3898" y="0"/>
                  </a:lnTo>
                  <a:lnTo>
                    <a:pt x="2514" y="0"/>
                  </a:lnTo>
                  <a:lnTo>
                    <a:pt x="1130" y="0"/>
                  </a:lnTo>
                  <a:lnTo>
                    <a:pt x="0" y="1130"/>
                  </a:lnTo>
                  <a:lnTo>
                    <a:pt x="0" y="2514"/>
                  </a:lnTo>
                  <a:lnTo>
                    <a:pt x="0" y="3898"/>
                  </a:lnTo>
                  <a:lnTo>
                    <a:pt x="1130"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6327" name="object 6327" descr=""/>
            <p:cNvSpPr/>
            <p:nvPr/>
          </p:nvSpPr>
          <p:spPr>
            <a:xfrm>
              <a:off x="5423370" y="2468153"/>
              <a:ext cx="635" cy="1270"/>
            </a:xfrm>
            <a:custGeom>
              <a:avLst/>
              <a:gdLst/>
              <a:ahLst/>
              <a:cxnLst/>
              <a:rect l="l" t="t" r="r" b="b"/>
              <a:pathLst>
                <a:path w="635" h="1269">
                  <a:moveTo>
                    <a:pt x="152" y="0"/>
                  </a:moveTo>
                  <a:lnTo>
                    <a:pt x="0" y="266"/>
                  </a:lnTo>
                  <a:lnTo>
                    <a:pt x="0" y="571"/>
                  </a:lnTo>
                  <a:lnTo>
                    <a:pt x="152" y="838"/>
                  </a:lnTo>
                </a:path>
              </a:pathLst>
            </a:custGeom>
            <a:ln w="3175">
              <a:solidFill>
                <a:srgbClr val="565658"/>
              </a:solidFill>
            </a:ln>
          </p:spPr>
          <p:txBody>
            <a:bodyPr wrap="square" lIns="0" tIns="0" rIns="0" bIns="0" rtlCol="0"/>
            <a:lstStyle/>
            <a:p/>
          </p:txBody>
        </p:sp>
        <p:sp>
          <p:nvSpPr>
            <p:cNvPr id="6328" name="object 6328" descr=""/>
            <p:cNvSpPr/>
            <p:nvPr/>
          </p:nvSpPr>
          <p:spPr>
            <a:xfrm>
              <a:off x="5747368" y="2507967"/>
              <a:ext cx="1905" cy="1270"/>
            </a:xfrm>
            <a:custGeom>
              <a:avLst/>
              <a:gdLst/>
              <a:ahLst/>
              <a:cxnLst/>
              <a:rect l="l" t="t" r="r" b="b"/>
              <a:pathLst>
                <a:path w="1904" h="1269">
                  <a:moveTo>
                    <a:pt x="1752" y="1219"/>
                  </a:moveTo>
                  <a:lnTo>
                    <a:pt x="1384" y="571"/>
                  </a:lnTo>
                  <a:lnTo>
                    <a:pt x="749" y="127"/>
                  </a:lnTo>
                  <a:lnTo>
                    <a:pt x="0" y="0"/>
                  </a:lnTo>
                </a:path>
              </a:pathLst>
            </a:custGeom>
            <a:ln w="3175">
              <a:solidFill>
                <a:srgbClr val="565658"/>
              </a:solidFill>
            </a:ln>
          </p:spPr>
          <p:txBody>
            <a:bodyPr wrap="square" lIns="0" tIns="0" rIns="0" bIns="0" rtlCol="0"/>
            <a:lstStyle/>
            <a:p/>
          </p:txBody>
        </p:sp>
        <p:sp>
          <p:nvSpPr>
            <p:cNvPr id="6329" name="object 6329" descr=""/>
            <p:cNvSpPr/>
            <p:nvPr/>
          </p:nvSpPr>
          <p:spPr>
            <a:xfrm>
              <a:off x="5747372" y="2511700"/>
              <a:ext cx="1905" cy="1270"/>
            </a:xfrm>
            <a:custGeom>
              <a:avLst/>
              <a:gdLst/>
              <a:ahLst/>
              <a:cxnLst/>
              <a:rect l="l" t="t" r="r" b="b"/>
              <a:pathLst>
                <a:path w="1904" h="1269">
                  <a:moveTo>
                    <a:pt x="0" y="1219"/>
                  </a:moveTo>
                  <a:lnTo>
                    <a:pt x="749" y="1092"/>
                  </a:lnTo>
                  <a:lnTo>
                    <a:pt x="1371" y="647"/>
                  </a:lnTo>
                  <a:lnTo>
                    <a:pt x="1752" y="0"/>
                  </a:lnTo>
                </a:path>
              </a:pathLst>
            </a:custGeom>
            <a:ln w="3175">
              <a:solidFill>
                <a:srgbClr val="565658"/>
              </a:solidFill>
            </a:ln>
          </p:spPr>
          <p:txBody>
            <a:bodyPr wrap="square" lIns="0" tIns="0" rIns="0" bIns="0" rtlCol="0"/>
            <a:lstStyle/>
            <a:p/>
          </p:txBody>
        </p:sp>
        <p:sp>
          <p:nvSpPr>
            <p:cNvPr id="6330" name="object 6330" descr=""/>
            <p:cNvSpPr/>
            <p:nvPr/>
          </p:nvSpPr>
          <p:spPr>
            <a:xfrm>
              <a:off x="5423522" y="2468990"/>
              <a:ext cx="1270" cy="635"/>
            </a:xfrm>
            <a:custGeom>
              <a:avLst/>
              <a:gdLst/>
              <a:ahLst/>
              <a:cxnLst/>
              <a:rect l="l" t="t" r="r" b="b"/>
              <a:pathLst>
                <a:path w="1270" h="635">
                  <a:moveTo>
                    <a:pt x="0" y="0"/>
                  </a:moveTo>
                  <a:lnTo>
                    <a:pt x="152" y="266"/>
                  </a:lnTo>
                  <a:lnTo>
                    <a:pt x="419" y="419"/>
                  </a:lnTo>
                  <a:lnTo>
                    <a:pt x="723" y="419"/>
                  </a:lnTo>
                </a:path>
              </a:pathLst>
            </a:custGeom>
            <a:ln w="3175">
              <a:solidFill>
                <a:srgbClr val="565658"/>
              </a:solidFill>
            </a:ln>
          </p:spPr>
          <p:txBody>
            <a:bodyPr wrap="square" lIns="0" tIns="0" rIns="0" bIns="0" rtlCol="0"/>
            <a:lstStyle/>
            <a:p/>
          </p:txBody>
        </p:sp>
        <p:sp>
          <p:nvSpPr>
            <p:cNvPr id="6331" name="object 6331" descr=""/>
            <p:cNvSpPr/>
            <p:nvPr/>
          </p:nvSpPr>
          <p:spPr>
            <a:xfrm>
              <a:off x="5424242" y="2468993"/>
              <a:ext cx="1270" cy="635"/>
            </a:xfrm>
            <a:custGeom>
              <a:avLst/>
              <a:gdLst/>
              <a:ahLst/>
              <a:cxnLst/>
              <a:rect l="l" t="t" r="r" b="b"/>
              <a:pathLst>
                <a:path w="1270" h="635">
                  <a:moveTo>
                    <a:pt x="0" y="419"/>
                  </a:moveTo>
                  <a:lnTo>
                    <a:pt x="304" y="419"/>
                  </a:lnTo>
                  <a:lnTo>
                    <a:pt x="584" y="254"/>
                  </a:lnTo>
                  <a:lnTo>
                    <a:pt x="736" y="0"/>
                  </a:lnTo>
                </a:path>
              </a:pathLst>
            </a:custGeom>
            <a:ln w="3175">
              <a:solidFill>
                <a:srgbClr val="565658"/>
              </a:solidFill>
            </a:ln>
          </p:spPr>
          <p:txBody>
            <a:bodyPr wrap="square" lIns="0" tIns="0" rIns="0" bIns="0" rtlCol="0"/>
            <a:lstStyle/>
            <a:p/>
          </p:txBody>
        </p:sp>
        <p:sp>
          <p:nvSpPr>
            <p:cNvPr id="6332" name="object 6332" descr=""/>
            <p:cNvSpPr/>
            <p:nvPr/>
          </p:nvSpPr>
          <p:spPr>
            <a:xfrm>
              <a:off x="5424974" y="2468152"/>
              <a:ext cx="635" cy="1270"/>
            </a:xfrm>
            <a:custGeom>
              <a:avLst/>
              <a:gdLst/>
              <a:ahLst/>
              <a:cxnLst/>
              <a:rect l="l" t="t" r="r" b="b"/>
              <a:pathLst>
                <a:path w="635" h="1269">
                  <a:moveTo>
                    <a:pt x="0" y="838"/>
                  </a:moveTo>
                  <a:lnTo>
                    <a:pt x="152" y="571"/>
                  </a:lnTo>
                  <a:lnTo>
                    <a:pt x="152" y="266"/>
                  </a:lnTo>
                  <a:lnTo>
                    <a:pt x="0" y="0"/>
                  </a:lnTo>
                </a:path>
              </a:pathLst>
            </a:custGeom>
            <a:ln w="3175">
              <a:solidFill>
                <a:srgbClr val="565658"/>
              </a:solidFill>
            </a:ln>
          </p:spPr>
          <p:txBody>
            <a:bodyPr wrap="square" lIns="0" tIns="0" rIns="0" bIns="0" rtlCol="0"/>
            <a:lstStyle/>
            <a:p/>
          </p:txBody>
        </p:sp>
        <p:sp>
          <p:nvSpPr>
            <p:cNvPr id="6333" name="object 6333" descr=""/>
            <p:cNvSpPr/>
            <p:nvPr/>
          </p:nvSpPr>
          <p:spPr>
            <a:xfrm>
              <a:off x="5422290" y="2466613"/>
              <a:ext cx="4445" cy="4445"/>
            </a:xfrm>
            <a:custGeom>
              <a:avLst/>
              <a:gdLst/>
              <a:ahLst/>
              <a:cxnLst/>
              <a:rect l="l" t="t" r="r" b="b"/>
              <a:pathLst>
                <a:path w="4445" h="4444">
                  <a:moveTo>
                    <a:pt x="3911" y="1955"/>
                  </a:moveTo>
                  <a:lnTo>
                    <a:pt x="3911" y="876"/>
                  </a:lnTo>
                  <a:lnTo>
                    <a:pt x="3047" y="0"/>
                  </a:lnTo>
                  <a:lnTo>
                    <a:pt x="1955" y="0"/>
                  </a:lnTo>
                  <a:lnTo>
                    <a:pt x="888" y="0"/>
                  </a:lnTo>
                  <a:lnTo>
                    <a:pt x="0" y="876"/>
                  </a:lnTo>
                  <a:lnTo>
                    <a:pt x="0" y="1955"/>
                  </a:lnTo>
                  <a:lnTo>
                    <a:pt x="0" y="3035"/>
                  </a:lnTo>
                  <a:lnTo>
                    <a:pt x="888" y="3911"/>
                  </a:lnTo>
                  <a:lnTo>
                    <a:pt x="1955"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334" name="object 6334" descr=""/>
            <p:cNvSpPr/>
            <p:nvPr/>
          </p:nvSpPr>
          <p:spPr>
            <a:xfrm>
              <a:off x="5423518" y="2467737"/>
              <a:ext cx="1270" cy="635"/>
            </a:xfrm>
            <a:custGeom>
              <a:avLst/>
              <a:gdLst/>
              <a:ahLst/>
              <a:cxnLst/>
              <a:rect l="l" t="t" r="r" b="b"/>
              <a:pathLst>
                <a:path w="1270" h="635">
                  <a:moveTo>
                    <a:pt x="723" y="0"/>
                  </a:moveTo>
                  <a:lnTo>
                    <a:pt x="431" y="0"/>
                  </a:lnTo>
                  <a:lnTo>
                    <a:pt x="152" y="152"/>
                  </a:lnTo>
                  <a:lnTo>
                    <a:pt x="0" y="419"/>
                  </a:lnTo>
                </a:path>
              </a:pathLst>
            </a:custGeom>
            <a:ln w="3175">
              <a:solidFill>
                <a:srgbClr val="565658"/>
              </a:solidFill>
            </a:ln>
          </p:spPr>
          <p:txBody>
            <a:bodyPr wrap="square" lIns="0" tIns="0" rIns="0" bIns="0" rtlCol="0"/>
            <a:lstStyle/>
            <a:p/>
          </p:txBody>
        </p:sp>
        <p:sp>
          <p:nvSpPr>
            <p:cNvPr id="6335" name="object 6335" descr=""/>
            <p:cNvSpPr/>
            <p:nvPr/>
          </p:nvSpPr>
          <p:spPr>
            <a:xfrm>
              <a:off x="5424237" y="2467734"/>
              <a:ext cx="1270" cy="635"/>
            </a:xfrm>
            <a:custGeom>
              <a:avLst/>
              <a:gdLst/>
              <a:ahLst/>
              <a:cxnLst/>
              <a:rect l="l" t="t" r="r" b="b"/>
              <a:pathLst>
                <a:path w="1270" h="635">
                  <a:moveTo>
                    <a:pt x="736" y="419"/>
                  </a:moveTo>
                  <a:lnTo>
                    <a:pt x="584" y="152"/>
                  </a:lnTo>
                  <a:lnTo>
                    <a:pt x="317" y="0"/>
                  </a:lnTo>
                  <a:lnTo>
                    <a:pt x="0" y="0"/>
                  </a:lnTo>
                </a:path>
              </a:pathLst>
            </a:custGeom>
            <a:ln w="3175">
              <a:solidFill>
                <a:srgbClr val="565658"/>
              </a:solidFill>
            </a:ln>
          </p:spPr>
          <p:txBody>
            <a:bodyPr wrap="square" lIns="0" tIns="0" rIns="0" bIns="0" rtlCol="0"/>
            <a:lstStyle/>
            <a:p/>
          </p:txBody>
        </p:sp>
        <p:sp>
          <p:nvSpPr>
            <p:cNvPr id="6336" name="object 6336" descr=""/>
            <p:cNvSpPr/>
            <p:nvPr/>
          </p:nvSpPr>
          <p:spPr>
            <a:xfrm>
              <a:off x="5424944" y="2467362"/>
              <a:ext cx="1270" cy="1270"/>
            </a:xfrm>
            <a:custGeom>
              <a:avLst/>
              <a:gdLst/>
              <a:ahLst/>
              <a:cxnLst/>
              <a:rect l="l" t="t" r="r" b="b"/>
              <a:pathLst>
                <a:path w="1270" h="1269">
                  <a:moveTo>
                    <a:pt x="698" y="1206"/>
                  </a:moveTo>
                  <a:lnTo>
                    <a:pt x="698" y="711"/>
                  </a:lnTo>
                  <a:lnTo>
                    <a:pt x="431" y="254"/>
                  </a:lnTo>
                  <a:lnTo>
                    <a:pt x="0" y="0"/>
                  </a:lnTo>
                </a:path>
              </a:pathLst>
            </a:custGeom>
            <a:ln w="3175">
              <a:solidFill>
                <a:srgbClr val="565658"/>
              </a:solidFill>
            </a:ln>
          </p:spPr>
          <p:txBody>
            <a:bodyPr wrap="square" lIns="0" tIns="0" rIns="0" bIns="0" rtlCol="0"/>
            <a:lstStyle/>
            <a:p/>
          </p:txBody>
        </p:sp>
        <p:sp>
          <p:nvSpPr>
            <p:cNvPr id="6337" name="object 6337" descr=""/>
            <p:cNvSpPr/>
            <p:nvPr/>
          </p:nvSpPr>
          <p:spPr>
            <a:xfrm>
              <a:off x="5424948" y="2468571"/>
              <a:ext cx="1270" cy="1270"/>
            </a:xfrm>
            <a:custGeom>
              <a:avLst/>
              <a:gdLst/>
              <a:ahLst/>
              <a:cxnLst/>
              <a:rect l="l" t="t" r="r" b="b"/>
              <a:pathLst>
                <a:path w="1270" h="1269">
                  <a:moveTo>
                    <a:pt x="0" y="1206"/>
                  </a:moveTo>
                  <a:lnTo>
                    <a:pt x="431" y="952"/>
                  </a:lnTo>
                  <a:lnTo>
                    <a:pt x="698" y="495"/>
                  </a:lnTo>
                  <a:lnTo>
                    <a:pt x="698" y="0"/>
                  </a:lnTo>
                </a:path>
              </a:pathLst>
            </a:custGeom>
            <a:ln w="3175">
              <a:solidFill>
                <a:srgbClr val="565658"/>
              </a:solidFill>
            </a:ln>
          </p:spPr>
          <p:txBody>
            <a:bodyPr wrap="square" lIns="0" tIns="0" rIns="0" bIns="0" rtlCol="0"/>
            <a:lstStyle/>
            <a:p/>
          </p:txBody>
        </p:sp>
        <p:sp>
          <p:nvSpPr>
            <p:cNvPr id="6338" name="object 6338" descr=""/>
            <p:cNvSpPr/>
            <p:nvPr/>
          </p:nvSpPr>
          <p:spPr>
            <a:xfrm>
              <a:off x="5422853" y="2468569"/>
              <a:ext cx="1270" cy="1270"/>
            </a:xfrm>
            <a:custGeom>
              <a:avLst/>
              <a:gdLst/>
              <a:ahLst/>
              <a:cxnLst/>
              <a:rect l="l" t="t" r="r" b="b"/>
              <a:pathLst>
                <a:path w="1270" h="1269">
                  <a:moveTo>
                    <a:pt x="0" y="0"/>
                  </a:moveTo>
                  <a:lnTo>
                    <a:pt x="0" y="508"/>
                  </a:lnTo>
                  <a:lnTo>
                    <a:pt x="266" y="965"/>
                  </a:lnTo>
                  <a:lnTo>
                    <a:pt x="698" y="1206"/>
                  </a:lnTo>
                </a:path>
              </a:pathLst>
            </a:custGeom>
            <a:ln w="3175">
              <a:solidFill>
                <a:srgbClr val="565658"/>
              </a:solidFill>
            </a:ln>
          </p:spPr>
          <p:txBody>
            <a:bodyPr wrap="square" lIns="0" tIns="0" rIns="0" bIns="0" rtlCol="0"/>
            <a:lstStyle/>
            <a:p/>
          </p:txBody>
        </p:sp>
        <p:sp>
          <p:nvSpPr>
            <p:cNvPr id="6339" name="object 6339" descr=""/>
            <p:cNvSpPr/>
            <p:nvPr/>
          </p:nvSpPr>
          <p:spPr>
            <a:xfrm>
              <a:off x="5423547" y="2469778"/>
              <a:ext cx="1905" cy="635"/>
            </a:xfrm>
            <a:custGeom>
              <a:avLst/>
              <a:gdLst/>
              <a:ahLst/>
              <a:cxnLst/>
              <a:rect l="l" t="t" r="r" b="b"/>
              <a:pathLst>
                <a:path w="1904" h="635">
                  <a:moveTo>
                    <a:pt x="0" y="0"/>
                  </a:moveTo>
                  <a:lnTo>
                    <a:pt x="431" y="254"/>
                  </a:lnTo>
                  <a:lnTo>
                    <a:pt x="965" y="254"/>
                  </a:lnTo>
                  <a:lnTo>
                    <a:pt x="1397" y="0"/>
                  </a:lnTo>
                </a:path>
              </a:pathLst>
            </a:custGeom>
            <a:ln w="3175">
              <a:solidFill>
                <a:srgbClr val="565658"/>
              </a:solidFill>
            </a:ln>
          </p:spPr>
          <p:txBody>
            <a:bodyPr wrap="square" lIns="0" tIns="0" rIns="0" bIns="0" rtlCol="0"/>
            <a:lstStyle/>
            <a:p/>
          </p:txBody>
        </p:sp>
        <p:sp>
          <p:nvSpPr>
            <p:cNvPr id="6340" name="object 6340" descr=""/>
            <p:cNvSpPr/>
            <p:nvPr/>
          </p:nvSpPr>
          <p:spPr>
            <a:xfrm>
              <a:off x="5744768"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341" name="object 6341" descr=""/>
            <p:cNvSpPr/>
            <p:nvPr/>
          </p:nvSpPr>
          <p:spPr>
            <a:xfrm>
              <a:off x="5423551" y="2467111"/>
              <a:ext cx="1905" cy="635"/>
            </a:xfrm>
            <a:custGeom>
              <a:avLst/>
              <a:gdLst/>
              <a:ahLst/>
              <a:cxnLst/>
              <a:rect l="l" t="t" r="r" b="b"/>
              <a:pathLst>
                <a:path w="1904" h="635">
                  <a:moveTo>
                    <a:pt x="1397" y="253"/>
                  </a:moveTo>
                  <a:lnTo>
                    <a:pt x="965" y="0"/>
                  </a:lnTo>
                  <a:lnTo>
                    <a:pt x="431" y="0"/>
                  </a:lnTo>
                  <a:lnTo>
                    <a:pt x="0" y="253"/>
                  </a:lnTo>
                </a:path>
              </a:pathLst>
            </a:custGeom>
            <a:ln w="3175">
              <a:solidFill>
                <a:srgbClr val="565658"/>
              </a:solidFill>
            </a:ln>
          </p:spPr>
          <p:txBody>
            <a:bodyPr wrap="square" lIns="0" tIns="0" rIns="0" bIns="0" rtlCol="0"/>
            <a:lstStyle/>
            <a:p/>
          </p:txBody>
        </p:sp>
        <p:sp>
          <p:nvSpPr>
            <p:cNvPr id="6342" name="object 6342" descr=""/>
            <p:cNvSpPr/>
            <p:nvPr/>
          </p:nvSpPr>
          <p:spPr>
            <a:xfrm>
              <a:off x="5422849" y="2467365"/>
              <a:ext cx="1270" cy="1270"/>
            </a:xfrm>
            <a:custGeom>
              <a:avLst/>
              <a:gdLst/>
              <a:ahLst/>
              <a:cxnLst/>
              <a:rect l="l" t="t" r="r" b="b"/>
              <a:pathLst>
                <a:path w="1270" h="1269">
                  <a:moveTo>
                    <a:pt x="698" y="0"/>
                  </a:moveTo>
                  <a:lnTo>
                    <a:pt x="266" y="254"/>
                  </a:lnTo>
                  <a:lnTo>
                    <a:pt x="0" y="711"/>
                  </a:lnTo>
                  <a:lnTo>
                    <a:pt x="0" y="1206"/>
                  </a:lnTo>
                </a:path>
              </a:pathLst>
            </a:custGeom>
            <a:ln w="3175">
              <a:solidFill>
                <a:srgbClr val="565658"/>
              </a:solidFill>
            </a:ln>
          </p:spPr>
          <p:txBody>
            <a:bodyPr wrap="square" lIns="0" tIns="0" rIns="0" bIns="0" rtlCol="0"/>
            <a:lstStyle/>
            <a:p/>
          </p:txBody>
        </p:sp>
        <p:sp>
          <p:nvSpPr>
            <p:cNvPr id="6343" name="object 6343" descr=""/>
            <p:cNvSpPr/>
            <p:nvPr/>
          </p:nvSpPr>
          <p:spPr>
            <a:xfrm>
              <a:off x="5416829" y="2461717"/>
              <a:ext cx="12065" cy="90805"/>
            </a:xfrm>
            <a:custGeom>
              <a:avLst/>
              <a:gdLst/>
              <a:ahLst/>
              <a:cxnLst/>
              <a:rect l="l" t="t" r="r" b="b"/>
              <a:pathLst>
                <a:path w="12064" h="90805">
                  <a:moveTo>
                    <a:pt x="3111" y="80835"/>
                  </a:moveTo>
                  <a:lnTo>
                    <a:pt x="2654" y="79743"/>
                  </a:lnTo>
                  <a:lnTo>
                    <a:pt x="1549" y="79286"/>
                  </a:lnTo>
                  <a:lnTo>
                    <a:pt x="457" y="79743"/>
                  </a:lnTo>
                  <a:lnTo>
                    <a:pt x="0" y="80835"/>
                  </a:lnTo>
                  <a:lnTo>
                    <a:pt x="457" y="81940"/>
                  </a:lnTo>
                  <a:lnTo>
                    <a:pt x="1549" y="82397"/>
                  </a:lnTo>
                  <a:lnTo>
                    <a:pt x="2654" y="81940"/>
                  </a:lnTo>
                  <a:lnTo>
                    <a:pt x="3111" y="80835"/>
                  </a:lnTo>
                  <a:close/>
                </a:path>
                <a:path w="12064" h="90805">
                  <a:moveTo>
                    <a:pt x="3111" y="9931"/>
                  </a:moveTo>
                  <a:lnTo>
                    <a:pt x="2654" y="8839"/>
                  </a:lnTo>
                  <a:lnTo>
                    <a:pt x="1549" y="8382"/>
                  </a:lnTo>
                  <a:lnTo>
                    <a:pt x="457" y="8839"/>
                  </a:lnTo>
                  <a:lnTo>
                    <a:pt x="0" y="9931"/>
                  </a:lnTo>
                  <a:lnTo>
                    <a:pt x="457" y="11036"/>
                  </a:lnTo>
                  <a:lnTo>
                    <a:pt x="1549" y="11493"/>
                  </a:lnTo>
                  <a:lnTo>
                    <a:pt x="2654" y="11036"/>
                  </a:lnTo>
                  <a:lnTo>
                    <a:pt x="3111" y="9931"/>
                  </a:lnTo>
                  <a:close/>
                </a:path>
                <a:path w="12064" h="90805">
                  <a:moveTo>
                    <a:pt x="12039" y="89204"/>
                  </a:moveTo>
                  <a:lnTo>
                    <a:pt x="11582" y="88112"/>
                  </a:lnTo>
                  <a:lnTo>
                    <a:pt x="10477" y="87655"/>
                  </a:lnTo>
                  <a:lnTo>
                    <a:pt x="9385" y="88112"/>
                  </a:lnTo>
                  <a:lnTo>
                    <a:pt x="8928" y="89204"/>
                  </a:lnTo>
                  <a:lnTo>
                    <a:pt x="9385" y="90309"/>
                  </a:lnTo>
                  <a:lnTo>
                    <a:pt x="10477" y="90766"/>
                  </a:lnTo>
                  <a:lnTo>
                    <a:pt x="11582" y="90309"/>
                  </a:lnTo>
                  <a:lnTo>
                    <a:pt x="12039" y="89204"/>
                  </a:lnTo>
                  <a:close/>
                </a:path>
                <a:path w="12064" h="90805">
                  <a:moveTo>
                    <a:pt x="12039" y="1549"/>
                  </a:moveTo>
                  <a:lnTo>
                    <a:pt x="11582" y="457"/>
                  </a:lnTo>
                  <a:lnTo>
                    <a:pt x="10477" y="0"/>
                  </a:lnTo>
                  <a:lnTo>
                    <a:pt x="9385" y="457"/>
                  </a:lnTo>
                  <a:lnTo>
                    <a:pt x="8928" y="1549"/>
                  </a:lnTo>
                  <a:lnTo>
                    <a:pt x="9385" y="2654"/>
                  </a:lnTo>
                  <a:lnTo>
                    <a:pt x="10477" y="3111"/>
                  </a:lnTo>
                  <a:lnTo>
                    <a:pt x="11582" y="2654"/>
                  </a:lnTo>
                  <a:lnTo>
                    <a:pt x="12039" y="1549"/>
                  </a:lnTo>
                  <a:close/>
                </a:path>
              </a:pathLst>
            </a:custGeom>
            <a:solidFill>
              <a:srgbClr val="565658"/>
            </a:solidFill>
          </p:spPr>
          <p:txBody>
            <a:bodyPr wrap="square" lIns="0" tIns="0" rIns="0" bIns="0" rtlCol="0"/>
            <a:lstStyle/>
            <a:p/>
          </p:txBody>
        </p:sp>
        <p:sp>
          <p:nvSpPr>
            <p:cNvPr id="6344" name="object 6344" descr=""/>
            <p:cNvSpPr/>
            <p:nvPr/>
          </p:nvSpPr>
          <p:spPr>
            <a:xfrm>
              <a:off x="5404981" y="2471161"/>
              <a:ext cx="12700" cy="72390"/>
            </a:xfrm>
            <a:custGeom>
              <a:avLst/>
              <a:gdLst/>
              <a:ahLst/>
              <a:cxnLst/>
              <a:rect l="l" t="t" r="r" b="b"/>
              <a:pathLst>
                <a:path w="12700" h="72389">
                  <a:moveTo>
                    <a:pt x="12687" y="0"/>
                  </a:moveTo>
                  <a:lnTo>
                    <a:pt x="3171" y="17126"/>
                  </a:lnTo>
                  <a:lnTo>
                    <a:pt x="0" y="35934"/>
                  </a:lnTo>
                  <a:lnTo>
                    <a:pt x="3171" y="54742"/>
                  </a:lnTo>
                  <a:lnTo>
                    <a:pt x="12687" y="71869"/>
                  </a:lnTo>
                </a:path>
              </a:pathLst>
            </a:custGeom>
            <a:ln w="3175">
              <a:solidFill>
                <a:srgbClr val="565658"/>
              </a:solidFill>
            </a:ln>
          </p:spPr>
          <p:txBody>
            <a:bodyPr wrap="square" lIns="0" tIns="0" rIns="0" bIns="0" rtlCol="0"/>
            <a:lstStyle/>
            <a:p/>
          </p:txBody>
        </p:sp>
        <p:sp>
          <p:nvSpPr>
            <p:cNvPr id="6345" name="object 6345" descr=""/>
            <p:cNvSpPr/>
            <p:nvPr/>
          </p:nvSpPr>
          <p:spPr>
            <a:xfrm>
              <a:off x="5967883" y="2491986"/>
              <a:ext cx="6985" cy="1270"/>
            </a:xfrm>
            <a:custGeom>
              <a:avLst/>
              <a:gdLst/>
              <a:ahLst/>
              <a:cxnLst/>
              <a:rect l="l" t="t" r="r" b="b"/>
              <a:pathLst>
                <a:path w="6985" h="1269">
                  <a:moveTo>
                    <a:pt x="6985" y="1244"/>
                  </a:moveTo>
                  <a:lnTo>
                    <a:pt x="4826" y="0"/>
                  </a:lnTo>
                  <a:lnTo>
                    <a:pt x="2159" y="0"/>
                  </a:lnTo>
                  <a:lnTo>
                    <a:pt x="0" y="1244"/>
                  </a:lnTo>
                </a:path>
              </a:pathLst>
            </a:custGeom>
            <a:ln w="3175">
              <a:solidFill>
                <a:srgbClr val="565658"/>
              </a:solidFill>
            </a:ln>
          </p:spPr>
          <p:txBody>
            <a:bodyPr wrap="square" lIns="0" tIns="0" rIns="0" bIns="0" rtlCol="0"/>
            <a:lstStyle/>
            <a:p/>
          </p:txBody>
        </p:sp>
        <p:sp>
          <p:nvSpPr>
            <p:cNvPr id="6346" name="object 6346" descr=""/>
            <p:cNvSpPr/>
            <p:nvPr/>
          </p:nvSpPr>
          <p:spPr>
            <a:xfrm>
              <a:off x="5964406" y="2493236"/>
              <a:ext cx="3810" cy="6350"/>
            </a:xfrm>
            <a:custGeom>
              <a:avLst/>
              <a:gdLst/>
              <a:ahLst/>
              <a:cxnLst/>
              <a:rect l="l" t="t" r="r" b="b"/>
              <a:pathLst>
                <a:path w="3810" h="6350">
                  <a:moveTo>
                    <a:pt x="3479" y="0"/>
                  </a:moveTo>
                  <a:lnTo>
                    <a:pt x="1320" y="1244"/>
                  </a:lnTo>
                  <a:lnTo>
                    <a:pt x="0" y="3543"/>
                  </a:lnTo>
                  <a:lnTo>
                    <a:pt x="0" y="6045"/>
                  </a:lnTo>
                </a:path>
              </a:pathLst>
            </a:custGeom>
            <a:ln w="3175">
              <a:solidFill>
                <a:srgbClr val="565658"/>
              </a:solidFill>
            </a:ln>
          </p:spPr>
          <p:txBody>
            <a:bodyPr wrap="square" lIns="0" tIns="0" rIns="0" bIns="0" rtlCol="0"/>
            <a:lstStyle/>
            <a:p/>
          </p:txBody>
        </p:sp>
        <p:sp>
          <p:nvSpPr>
            <p:cNvPr id="6347" name="object 6347" descr=""/>
            <p:cNvSpPr/>
            <p:nvPr/>
          </p:nvSpPr>
          <p:spPr>
            <a:xfrm>
              <a:off x="5964401" y="2499276"/>
              <a:ext cx="2540" cy="5715"/>
            </a:xfrm>
            <a:custGeom>
              <a:avLst/>
              <a:gdLst/>
              <a:ahLst/>
              <a:cxnLst/>
              <a:rect l="l" t="t" r="r" b="b"/>
              <a:pathLst>
                <a:path w="2539" h="5714">
                  <a:moveTo>
                    <a:pt x="0" y="0"/>
                  </a:moveTo>
                  <a:lnTo>
                    <a:pt x="0" y="2044"/>
                  </a:lnTo>
                  <a:lnTo>
                    <a:pt x="889" y="3975"/>
                  </a:lnTo>
                  <a:lnTo>
                    <a:pt x="2438" y="5295"/>
                  </a:lnTo>
                </a:path>
              </a:pathLst>
            </a:custGeom>
            <a:ln w="3175">
              <a:solidFill>
                <a:srgbClr val="565658"/>
              </a:solidFill>
            </a:ln>
          </p:spPr>
          <p:txBody>
            <a:bodyPr wrap="square" lIns="0" tIns="0" rIns="0" bIns="0" rtlCol="0"/>
            <a:lstStyle/>
            <a:p/>
          </p:txBody>
        </p:sp>
        <p:sp>
          <p:nvSpPr>
            <p:cNvPr id="6348" name="object 6348" descr=""/>
            <p:cNvSpPr/>
            <p:nvPr/>
          </p:nvSpPr>
          <p:spPr>
            <a:xfrm>
              <a:off x="5963815" y="2498254"/>
              <a:ext cx="635" cy="1905"/>
            </a:xfrm>
            <a:custGeom>
              <a:avLst/>
              <a:gdLst/>
              <a:ahLst/>
              <a:cxnLst/>
              <a:rect l="l" t="t" r="r" b="b"/>
              <a:pathLst>
                <a:path w="635" h="1905">
                  <a:moveTo>
                    <a:pt x="101" y="0"/>
                  </a:moveTo>
                  <a:lnTo>
                    <a:pt x="12" y="622"/>
                  </a:lnTo>
                  <a:lnTo>
                    <a:pt x="0" y="1244"/>
                  </a:lnTo>
                  <a:lnTo>
                    <a:pt x="76" y="1854"/>
                  </a:lnTo>
                </a:path>
              </a:pathLst>
            </a:custGeom>
            <a:ln w="3175">
              <a:solidFill>
                <a:srgbClr val="565658"/>
              </a:solidFill>
            </a:ln>
          </p:spPr>
          <p:txBody>
            <a:bodyPr wrap="square" lIns="0" tIns="0" rIns="0" bIns="0" rtlCol="0"/>
            <a:lstStyle/>
            <a:p/>
          </p:txBody>
        </p:sp>
        <p:sp>
          <p:nvSpPr>
            <p:cNvPr id="6349" name="object 6349" descr=""/>
            <p:cNvSpPr/>
            <p:nvPr/>
          </p:nvSpPr>
          <p:spPr>
            <a:xfrm>
              <a:off x="5966284" y="2492121"/>
              <a:ext cx="3175" cy="1905"/>
            </a:xfrm>
            <a:custGeom>
              <a:avLst/>
              <a:gdLst/>
              <a:ahLst/>
              <a:cxnLst/>
              <a:rect l="l" t="t" r="r" b="b"/>
              <a:pathLst>
                <a:path w="3175" h="1905">
                  <a:moveTo>
                    <a:pt x="2743" y="0"/>
                  </a:moveTo>
                  <a:lnTo>
                    <a:pt x="1727" y="330"/>
                  </a:lnTo>
                  <a:lnTo>
                    <a:pt x="800" y="876"/>
                  </a:lnTo>
                  <a:lnTo>
                    <a:pt x="0" y="1600"/>
                  </a:lnTo>
                </a:path>
              </a:pathLst>
            </a:custGeom>
            <a:ln w="3175">
              <a:solidFill>
                <a:srgbClr val="565658"/>
              </a:solidFill>
            </a:ln>
          </p:spPr>
          <p:txBody>
            <a:bodyPr wrap="square" lIns="0" tIns="0" rIns="0" bIns="0" rtlCol="0"/>
            <a:lstStyle/>
            <a:p/>
          </p:txBody>
        </p:sp>
        <p:sp>
          <p:nvSpPr>
            <p:cNvPr id="6350" name="object 6350" descr=""/>
            <p:cNvSpPr/>
            <p:nvPr/>
          </p:nvSpPr>
          <p:spPr>
            <a:xfrm>
              <a:off x="5975911" y="2499276"/>
              <a:ext cx="2540" cy="5715"/>
            </a:xfrm>
            <a:custGeom>
              <a:avLst/>
              <a:gdLst/>
              <a:ahLst/>
              <a:cxnLst/>
              <a:rect l="l" t="t" r="r" b="b"/>
              <a:pathLst>
                <a:path w="2539" h="5714">
                  <a:moveTo>
                    <a:pt x="0" y="5308"/>
                  </a:moveTo>
                  <a:lnTo>
                    <a:pt x="1562" y="3987"/>
                  </a:lnTo>
                  <a:lnTo>
                    <a:pt x="2438" y="2044"/>
                  </a:lnTo>
                  <a:lnTo>
                    <a:pt x="2438" y="0"/>
                  </a:lnTo>
                </a:path>
              </a:pathLst>
            </a:custGeom>
            <a:ln w="3175">
              <a:solidFill>
                <a:srgbClr val="565658"/>
              </a:solidFill>
            </a:ln>
          </p:spPr>
          <p:txBody>
            <a:bodyPr wrap="square" lIns="0" tIns="0" rIns="0" bIns="0" rtlCol="0"/>
            <a:lstStyle/>
            <a:p/>
          </p:txBody>
        </p:sp>
        <p:sp>
          <p:nvSpPr>
            <p:cNvPr id="6351" name="object 6351" descr=""/>
            <p:cNvSpPr/>
            <p:nvPr/>
          </p:nvSpPr>
          <p:spPr>
            <a:xfrm>
              <a:off x="5974873" y="2493231"/>
              <a:ext cx="3810" cy="6350"/>
            </a:xfrm>
            <a:custGeom>
              <a:avLst/>
              <a:gdLst/>
              <a:ahLst/>
              <a:cxnLst/>
              <a:rect l="l" t="t" r="r" b="b"/>
              <a:pathLst>
                <a:path w="3810" h="6350">
                  <a:moveTo>
                    <a:pt x="3479" y="6045"/>
                  </a:moveTo>
                  <a:lnTo>
                    <a:pt x="3479" y="3555"/>
                  </a:lnTo>
                  <a:lnTo>
                    <a:pt x="2159" y="1257"/>
                  </a:lnTo>
                  <a:lnTo>
                    <a:pt x="0" y="0"/>
                  </a:lnTo>
                </a:path>
              </a:pathLst>
            </a:custGeom>
            <a:ln w="3175">
              <a:solidFill>
                <a:srgbClr val="565658"/>
              </a:solidFill>
            </a:ln>
          </p:spPr>
          <p:txBody>
            <a:bodyPr wrap="square" lIns="0" tIns="0" rIns="0" bIns="0" rtlCol="0"/>
            <a:lstStyle/>
            <a:p/>
          </p:txBody>
        </p:sp>
        <p:sp>
          <p:nvSpPr>
            <p:cNvPr id="6352" name="object 6352" descr=""/>
            <p:cNvSpPr/>
            <p:nvPr/>
          </p:nvSpPr>
          <p:spPr>
            <a:xfrm>
              <a:off x="5418175" y="2463056"/>
              <a:ext cx="7620" cy="7620"/>
            </a:xfrm>
            <a:custGeom>
              <a:avLst/>
              <a:gdLst/>
              <a:ahLst/>
              <a:cxnLst/>
              <a:rect l="l" t="t" r="r" b="b"/>
              <a:pathLst>
                <a:path w="7620" h="7619">
                  <a:moveTo>
                    <a:pt x="7492" y="0"/>
                  </a:moveTo>
                  <a:lnTo>
                    <a:pt x="4762" y="2260"/>
                  </a:lnTo>
                  <a:lnTo>
                    <a:pt x="2260" y="4762"/>
                  </a:lnTo>
                  <a:lnTo>
                    <a:pt x="0" y="7493"/>
                  </a:lnTo>
                </a:path>
              </a:pathLst>
            </a:custGeom>
            <a:ln w="3175">
              <a:solidFill>
                <a:srgbClr val="565658"/>
              </a:solidFill>
            </a:ln>
          </p:spPr>
          <p:txBody>
            <a:bodyPr wrap="square" lIns="0" tIns="0" rIns="0" bIns="0" rtlCol="0"/>
            <a:lstStyle/>
            <a:p/>
          </p:txBody>
        </p:sp>
        <p:sp>
          <p:nvSpPr>
            <p:cNvPr id="6353" name="object 6353" descr=""/>
            <p:cNvSpPr/>
            <p:nvPr/>
          </p:nvSpPr>
          <p:spPr>
            <a:xfrm>
              <a:off x="5423306" y="2541220"/>
              <a:ext cx="5080" cy="5080"/>
            </a:xfrm>
            <a:custGeom>
              <a:avLst/>
              <a:gdLst/>
              <a:ahLst/>
              <a:cxnLst/>
              <a:rect l="l" t="t" r="r" b="b"/>
              <a:pathLst>
                <a:path w="5079" h="5080">
                  <a:moveTo>
                    <a:pt x="4445" y="4775"/>
                  </a:moveTo>
                  <a:lnTo>
                    <a:pt x="1257" y="0"/>
                  </a:lnTo>
                  <a:lnTo>
                    <a:pt x="0" y="330"/>
                  </a:lnTo>
                </a:path>
              </a:pathLst>
            </a:custGeom>
            <a:ln w="3175">
              <a:solidFill>
                <a:srgbClr val="565658"/>
              </a:solidFill>
            </a:ln>
          </p:spPr>
          <p:txBody>
            <a:bodyPr wrap="square" lIns="0" tIns="0" rIns="0" bIns="0" rtlCol="0"/>
            <a:lstStyle/>
            <a:p/>
          </p:txBody>
        </p:sp>
        <p:sp>
          <p:nvSpPr>
            <p:cNvPr id="6354" name="object 6354" descr=""/>
            <p:cNvSpPr/>
            <p:nvPr/>
          </p:nvSpPr>
          <p:spPr>
            <a:xfrm>
              <a:off x="5418598" y="2543287"/>
              <a:ext cx="7620" cy="7620"/>
            </a:xfrm>
            <a:custGeom>
              <a:avLst/>
              <a:gdLst/>
              <a:ahLst/>
              <a:cxnLst/>
              <a:rect l="l" t="t" r="r" b="b"/>
              <a:pathLst>
                <a:path w="7620" h="7619">
                  <a:moveTo>
                    <a:pt x="0" y="0"/>
                  </a:moveTo>
                  <a:lnTo>
                    <a:pt x="2247" y="2692"/>
                  </a:lnTo>
                  <a:lnTo>
                    <a:pt x="4724" y="5181"/>
                  </a:lnTo>
                  <a:lnTo>
                    <a:pt x="7429" y="7416"/>
                  </a:lnTo>
                </a:path>
              </a:pathLst>
            </a:custGeom>
            <a:ln w="3175">
              <a:solidFill>
                <a:srgbClr val="565658"/>
              </a:solidFill>
            </a:ln>
          </p:spPr>
          <p:txBody>
            <a:bodyPr wrap="square" lIns="0" tIns="0" rIns="0" bIns="0" rtlCol="0"/>
            <a:lstStyle/>
            <a:p/>
          </p:txBody>
        </p:sp>
        <p:sp>
          <p:nvSpPr>
            <p:cNvPr id="6355" name="object 6355" descr=""/>
            <p:cNvSpPr/>
            <p:nvPr/>
          </p:nvSpPr>
          <p:spPr>
            <a:xfrm>
              <a:off x="5418176" y="2543640"/>
              <a:ext cx="7620" cy="7620"/>
            </a:xfrm>
            <a:custGeom>
              <a:avLst/>
              <a:gdLst/>
              <a:ahLst/>
              <a:cxnLst/>
              <a:rect l="l" t="t" r="r" b="b"/>
              <a:pathLst>
                <a:path w="7620" h="7619">
                  <a:moveTo>
                    <a:pt x="0" y="0"/>
                  </a:moveTo>
                  <a:lnTo>
                    <a:pt x="2260" y="2717"/>
                  </a:lnTo>
                  <a:lnTo>
                    <a:pt x="4762" y="5232"/>
                  </a:lnTo>
                  <a:lnTo>
                    <a:pt x="7493" y="7493"/>
                  </a:lnTo>
                </a:path>
              </a:pathLst>
            </a:custGeom>
            <a:ln w="3175">
              <a:solidFill>
                <a:srgbClr val="565658"/>
              </a:solidFill>
            </a:ln>
          </p:spPr>
          <p:txBody>
            <a:bodyPr wrap="square" lIns="0" tIns="0" rIns="0" bIns="0" rtlCol="0"/>
            <a:lstStyle/>
            <a:p/>
          </p:txBody>
        </p:sp>
        <p:sp>
          <p:nvSpPr>
            <p:cNvPr id="6356" name="object 6356" descr=""/>
            <p:cNvSpPr/>
            <p:nvPr/>
          </p:nvSpPr>
          <p:spPr>
            <a:xfrm>
              <a:off x="5418598" y="2463490"/>
              <a:ext cx="7620" cy="7620"/>
            </a:xfrm>
            <a:custGeom>
              <a:avLst/>
              <a:gdLst/>
              <a:ahLst/>
              <a:cxnLst/>
              <a:rect l="l" t="t" r="r" b="b"/>
              <a:pathLst>
                <a:path w="7620" h="7619">
                  <a:moveTo>
                    <a:pt x="7429" y="0"/>
                  </a:moveTo>
                  <a:lnTo>
                    <a:pt x="4724" y="2235"/>
                  </a:lnTo>
                  <a:lnTo>
                    <a:pt x="2247" y="4724"/>
                  </a:lnTo>
                  <a:lnTo>
                    <a:pt x="0" y="7416"/>
                  </a:lnTo>
                </a:path>
              </a:pathLst>
            </a:custGeom>
            <a:ln w="3175">
              <a:solidFill>
                <a:srgbClr val="565658"/>
              </a:solidFill>
            </a:ln>
          </p:spPr>
          <p:txBody>
            <a:bodyPr wrap="square" lIns="0" tIns="0" rIns="0" bIns="0" rtlCol="0"/>
            <a:lstStyle/>
            <a:p/>
          </p:txBody>
        </p:sp>
        <p:sp>
          <p:nvSpPr>
            <p:cNvPr id="6357" name="object 6357" descr=""/>
            <p:cNvSpPr/>
            <p:nvPr/>
          </p:nvSpPr>
          <p:spPr>
            <a:xfrm>
              <a:off x="5423448" y="2467780"/>
              <a:ext cx="4445" cy="4445"/>
            </a:xfrm>
            <a:custGeom>
              <a:avLst/>
              <a:gdLst/>
              <a:ahLst/>
              <a:cxnLst/>
              <a:rect l="l" t="t" r="r" b="b"/>
              <a:pathLst>
                <a:path w="4445" h="4444">
                  <a:moveTo>
                    <a:pt x="0" y="3759"/>
                  </a:moveTo>
                  <a:lnTo>
                    <a:pt x="4038" y="1054"/>
                  </a:lnTo>
                  <a:lnTo>
                    <a:pt x="3771" y="0"/>
                  </a:lnTo>
                </a:path>
              </a:pathLst>
            </a:custGeom>
            <a:ln w="3175">
              <a:solidFill>
                <a:srgbClr val="565658"/>
              </a:solidFill>
            </a:ln>
          </p:spPr>
          <p:txBody>
            <a:bodyPr wrap="square" lIns="0" tIns="0" rIns="0" bIns="0" rtlCol="0"/>
            <a:lstStyle/>
            <a:p/>
          </p:txBody>
        </p:sp>
        <p:sp>
          <p:nvSpPr>
            <p:cNvPr id="6358" name="object 6358" descr=""/>
            <p:cNvSpPr/>
            <p:nvPr/>
          </p:nvSpPr>
          <p:spPr>
            <a:xfrm>
              <a:off x="5495544" y="2551607"/>
              <a:ext cx="547370" cy="66675"/>
            </a:xfrm>
            <a:custGeom>
              <a:avLst/>
              <a:gdLst/>
              <a:ahLst/>
              <a:cxnLst/>
              <a:rect l="l" t="t" r="r" b="b"/>
              <a:pathLst>
                <a:path w="547370" h="66675">
                  <a:moveTo>
                    <a:pt x="3111" y="64643"/>
                  </a:moveTo>
                  <a:lnTo>
                    <a:pt x="2654" y="63538"/>
                  </a:lnTo>
                  <a:lnTo>
                    <a:pt x="1562" y="63080"/>
                  </a:lnTo>
                  <a:lnTo>
                    <a:pt x="457" y="63538"/>
                  </a:lnTo>
                  <a:lnTo>
                    <a:pt x="0" y="64643"/>
                  </a:lnTo>
                  <a:lnTo>
                    <a:pt x="457" y="65747"/>
                  </a:lnTo>
                  <a:lnTo>
                    <a:pt x="1562" y="66192"/>
                  </a:lnTo>
                  <a:lnTo>
                    <a:pt x="2654" y="65747"/>
                  </a:lnTo>
                  <a:lnTo>
                    <a:pt x="3111" y="64643"/>
                  </a:lnTo>
                  <a:close/>
                </a:path>
                <a:path w="547370" h="66675">
                  <a:moveTo>
                    <a:pt x="546887" y="1549"/>
                  </a:moveTo>
                  <a:lnTo>
                    <a:pt x="546442" y="444"/>
                  </a:lnTo>
                  <a:lnTo>
                    <a:pt x="545338" y="0"/>
                  </a:lnTo>
                  <a:lnTo>
                    <a:pt x="544233" y="444"/>
                  </a:lnTo>
                  <a:lnTo>
                    <a:pt x="543775" y="1549"/>
                  </a:lnTo>
                  <a:lnTo>
                    <a:pt x="544233" y="2654"/>
                  </a:lnTo>
                  <a:lnTo>
                    <a:pt x="545338" y="3111"/>
                  </a:lnTo>
                  <a:lnTo>
                    <a:pt x="546442" y="2654"/>
                  </a:lnTo>
                  <a:lnTo>
                    <a:pt x="546887" y="1549"/>
                  </a:lnTo>
                  <a:close/>
                </a:path>
              </a:pathLst>
            </a:custGeom>
            <a:solidFill>
              <a:srgbClr val="565658"/>
            </a:solidFill>
          </p:spPr>
          <p:txBody>
            <a:bodyPr wrap="square" lIns="0" tIns="0" rIns="0" bIns="0" rtlCol="0"/>
            <a:lstStyle/>
            <a:p/>
          </p:txBody>
        </p:sp>
        <p:sp>
          <p:nvSpPr>
            <p:cNvPr id="6359" name="object 6359" descr=""/>
            <p:cNvSpPr/>
            <p:nvPr/>
          </p:nvSpPr>
          <p:spPr>
            <a:xfrm>
              <a:off x="5517023" y="2645663"/>
              <a:ext cx="52705" cy="1270"/>
            </a:xfrm>
            <a:custGeom>
              <a:avLst/>
              <a:gdLst/>
              <a:ahLst/>
              <a:cxnLst/>
              <a:rect l="l" t="t" r="r" b="b"/>
              <a:pathLst>
                <a:path w="52704" h="1269">
                  <a:moveTo>
                    <a:pt x="0" y="977"/>
                  </a:moveTo>
                  <a:lnTo>
                    <a:pt x="13033" y="1268"/>
                  </a:lnTo>
                  <a:lnTo>
                    <a:pt x="26069" y="1203"/>
                  </a:lnTo>
                  <a:lnTo>
                    <a:pt x="39101" y="781"/>
                  </a:lnTo>
                  <a:lnTo>
                    <a:pt x="52120" y="0"/>
                  </a:lnTo>
                </a:path>
              </a:pathLst>
            </a:custGeom>
            <a:ln w="3175">
              <a:solidFill>
                <a:srgbClr val="565658"/>
              </a:solidFill>
            </a:ln>
          </p:spPr>
          <p:txBody>
            <a:bodyPr wrap="square" lIns="0" tIns="0" rIns="0" bIns="0" rtlCol="0"/>
            <a:lstStyle/>
            <a:p/>
          </p:txBody>
        </p:sp>
        <p:sp>
          <p:nvSpPr>
            <p:cNvPr id="6360" name="object 6360" descr=""/>
            <p:cNvSpPr/>
            <p:nvPr/>
          </p:nvSpPr>
          <p:spPr>
            <a:xfrm>
              <a:off x="5500014" y="2551607"/>
              <a:ext cx="547370" cy="66675"/>
            </a:xfrm>
            <a:custGeom>
              <a:avLst/>
              <a:gdLst/>
              <a:ahLst/>
              <a:cxnLst/>
              <a:rect l="l" t="t" r="r" b="b"/>
              <a:pathLst>
                <a:path w="547370" h="66675">
                  <a:moveTo>
                    <a:pt x="3111" y="64643"/>
                  </a:moveTo>
                  <a:lnTo>
                    <a:pt x="2654" y="63538"/>
                  </a:lnTo>
                  <a:lnTo>
                    <a:pt x="1549" y="63080"/>
                  </a:lnTo>
                  <a:lnTo>
                    <a:pt x="444" y="63538"/>
                  </a:lnTo>
                  <a:lnTo>
                    <a:pt x="0" y="64643"/>
                  </a:lnTo>
                  <a:lnTo>
                    <a:pt x="444" y="65747"/>
                  </a:lnTo>
                  <a:lnTo>
                    <a:pt x="1549" y="66192"/>
                  </a:lnTo>
                  <a:lnTo>
                    <a:pt x="2654" y="65747"/>
                  </a:lnTo>
                  <a:lnTo>
                    <a:pt x="3111" y="64643"/>
                  </a:lnTo>
                  <a:close/>
                </a:path>
                <a:path w="547370" h="66675">
                  <a:moveTo>
                    <a:pt x="33820" y="50685"/>
                  </a:moveTo>
                  <a:lnTo>
                    <a:pt x="33362" y="49580"/>
                  </a:lnTo>
                  <a:lnTo>
                    <a:pt x="32258" y="49123"/>
                  </a:lnTo>
                  <a:lnTo>
                    <a:pt x="31153" y="49580"/>
                  </a:lnTo>
                  <a:lnTo>
                    <a:pt x="30708" y="50685"/>
                  </a:lnTo>
                  <a:lnTo>
                    <a:pt x="31153" y="51777"/>
                  </a:lnTo>
                  <a:lnTo>
                    <a:pt x="32258" y="52235"/>
                  </a:lnTo>
                  <a:lnTo>
                    <a:pt x="33362" y="51777"/>
                  </a:lnTo>
                  <a:lnTo>
                    <a:pt x="33820" y="50685"/>
                  </a:lnTo>
                  <a:close/>
                </a:path>
                <a:path w="547370" h="66675">
                  <a:moveTo>
                    <a:pt x="38277" y="50685"/>
                  </a:moveTo>
                  <a:lnTo>
                    <a:pt x="37820" y="49580"/>
                  </a:lnTo>
                  <a:lnTo>
                    <a:pt x="36728" y="49123"/>
                  </a:lnTo>
                  <a:lnTo>
                    <a:pt x="35623" y="49580"/>
                  </a:lnTo>
                  <a:lnTo>
                    <a:pt x="35166" y="50685"/>
                  </a:lnTo>
                  <a:lnTo>
                    <a:pt x="35623" y="51777"/>
                  </a:lnTo>
                  <a:lnTo>
                    <a:pt x="36728" y="52235"/>
                  </a:lnTo>
                  <a:lnTo>
                    <a:pt x="37820" y="51777"/>
                  </a:lnTo>
                  <a:lnTo>
                    <a:pt x="38277" y="50685"/>
                  </a:lnTo>
                  <a:close/>
                </a:path>
                <a:path w="547370" h="66675">
                  <a:moveTo>
                    <a:pt x="91884" y="45656"/>
                  </a:moveTo>
                  <a:lnTo>
                    <a:pt x="91427" y="44564"/>
                  </a:lnTo>
                  <a:lnTo>
                    <a:pt x="90322" y="44107"/>
                  </a:lnTo>
                  <a:lnTo>
                    <a:pt x="89230" y="44564"/>
                  </a:lnTo>
                  <a:lnTo>
                    <a:pt x="88773" y="45656"/>
                  </a:lnTo>
                  <a:lnTo>
                    <a:pt x="89230" y="46761"/>
                  </a:lnTo>
                  <a:lnTo>
                    <a:pt x="90322" y="47218"/>
                  </a:lnTo>
                  <a:lnTo>
                    <a:pt x="91427" y="46761"/>
                  </a:lnTo>
                  <a:lnTo>
                    <a:pt x="91884" y="45656"/>
                  </a:lnTo>
                  <a:close/>
                </a:path>
                <a:path w="547370" h="66675">
                  <a:moveTo>
                    <a:pt x="267195" y="1549"/>
                  </a:moveTo>
                  <a:lnTo>
                    <a:pt x="266738" y="444"/>
                  </a:lnTo>
                  <a:lnTo>
                    <a:pt x="265633" y="0"/>
                  </a:lnTo>
                  <a:lnTo>
                    <a:pt x="264528" y="444"/>
                  </a:lnTo>
                  <a:lnTo>
                    <a:pt x="264083" y="1549"/>
                  </a:lnTo>
                  <a:lnTo>
                    <a:pt x="264528" y="2654"/>
                  </a:lnTo>
                  <a:lnTo>
                    <a:pt x="265633" y="3111"/>
                  </a:lnTo>
                  <a:lnTo>
                    <a:pt x="266738" y="2654"/>
                  </a:lnTo>
                  <a:lnTo>
                    <a:pt x="267195" y="1549"/>
                  </a:lnTo>
                  <a:close/>
                </a:path>
                <a:path w="547370" h="66675">
                  <a:moveTo>
                    <a:pt x="271653" y="1549"/>
                  </a:moveTo>
                  <a:lnTo>
                    <a:pt x="271195" y="444"/>
                  </a:lnTo>
                  <a:lnTo>
                    <a:pt x="270103" y="0"/>
                  </a:lnTo>
                  <a:lnTo>
                    <a:pt x="268998" y="444"/>
                  </a:lnTo>
                  <a:lnTo>
                    <a:pt x="268541" y="1549"/>
                  </a:lnTo>
                  <a:lnTo>
                    <a:pt x="268998" y="2654"/>
                  </a:lnTo>
                  <a:lnTo>
                    <a:pt x="270103" y="3111"/>
                  </a:lnTo>
                  <a:lnTo>
                    <a:pt x="271195" y="2654"/>
                  </a:lnTo>
                  <a:lnTo>
                    <a:pt x="271653" y="1549"/>
                  </a:lnTo>
                  <a:close/>
                </a:path>
                <a:path w="547370" h="66675">
                  <a:moveTo>
                    <a:pt x="546887" y="1549"/>
                  </a:moveTo>
                  <a:lnTo>
                    <a:pt x="546430" y="444"/>
                  </a:lnTo>
                  <a:lnTo>
                    <a:pt x="545325" y="0"/>
                  </a:lnTo>
                  <a:lnTo>
                    <a:pt x="544233" y="444"/>
                  </a:lnTo>
                  <a:lnTo>
                    <a:pt x="543775" y="1549"/>
                  </a:lnTo>
                  <a:lnTo>
                    <a:pt x="544233" y="2654"/>
                  </a:lnTo>
                  <a:lnTo>
                    <a:pt x="545325" y="3111"/>
                  </a:lnTo>
                  <a:lnTo>
                    <a:pt x="546430" y="2654"/>
                  </a:lnTo>
                  <a:lnTo>
                    <a:pt x="546887" y="1549"/>
                  </a:lnTo>
                  <a:close/>
                </a:path>
              </a:pathLst>
            </a:custGeom>
            <a:solidFill>
              <a:srgbClr val="565658"/>
            </a:solidFill>
          </p:spPr>
          <p:txBody>
            <a:bodyPr wrap="square" lIns="0" tIns="0" rIns="0" bIns="0" rtlCol="0"/>
            <a:lstStyle/>
            <a:p/>
          </p:txBody>
        </p:sp>
        <p:sp>
          <p:nvSpPr>
            <p:cNvPr id="6361" name="object 6361" descr=""/>
            <p:cNvSpPr/>
            <p:nvPr/>
          </p:nvSpPr>
          <p:spPr>
            <a:xfrm>
              <a:off x="5928539" y="2522962"/>
              <a:ext cx="1270" cy="635"/>
            </a:xfrm>
            <a:custGeom>
              <a:avLst/>
              <a:gdLst/>
              <a:ahLst/>
              <a:cxnLst/>
              <a:rect l="l" t="t" r="r" b="b"/>
              <a:pathLst>
                <a:path w="1270" h="635">
                  <a:moveTo>
                    <a:pt x="825" y="152"/>
                  </a:moveTo>
                  <a:lnTo>
                    <a:pt x="558" y="0"/>
                  </a:lnTo>
                  <a:lnTo>
                    <a:pt x="253" y="12"/>
                  </a:lnTo>
                  <a:lnTo>
                    <a:pt x="0" y="152"/>
                  </a:lnTo>
                </a:path>
              </a:pathLst>
            </a:custGeom>
            <a:ln w="3175">
              <a:solidFill>
                <a:srgbClr val="565658"/>
              </a:solidFill>
            </a:ln>
          </p:spPr>
          <p:txBody>
            <a:bodyPr wrap="square" lIns="0" tIns="0" rIns="0" bIns="0" rtlCol="0"/>
            <a:lstStyle/>
            <a:p/>
          </p:txBody>
        </p:sp>
        <p:sp>
          <p:nvSpPr>
            <p:cNvPr id="6362" name="object 6362" descr=""/>
            <p:cNvSpPr/>
            <p:nvPr/>
          </p:nvSpPr>
          <p:spPr>
            <a:xfrm>
              <a:off x="5928112" y="2523839"/>
              <a:ext cx="635" cy="1270"/>
            </a:xfrm>
            <a:custGeom>
              <a:avLst/>
              <a:gdLst/>
              <a:ahLst/>
              <a:cxnLst/>
              <a:rect l="l" t="t" r="r" b="b"/>
              <a:pathLst>
                <a:path w="635" h="1269">
                  <a:moveTo>
                    <a:pt x="0" y="0"/>
                  </a:moveTo>
                  <a:lnTo>
                    <a:pt x="0" y="304"/>
                  </a:lnTo>
                  <a:lnTo>
                    <a:pt x="165" y="571"/>
                  </a:lnTo>
                  <a:lnTo>
                    <a:pt x="406" y="723"/>
                  </a:lnTo>
                </a:path>
              </a:pathLst>
            </a:custGeom>
            <a:ln w="3175">
              <a:solidFill>
                <a:srgbClr val="565658"/>
              </a:solidFill>
            </a:ln>
          </p:spPr>
          <p:txBody>
            <a:bodyPr wrap="square" lIns="0" tIns="0" rIns="0" bIns="0" rtlCol="0"/>
            <a:lstStyle/>
            <a:p/>
          </p:txBody>
        </p:sp>
        <p:sp>
          <p:nvSpPr>
            <p:cNvPr id="6363" name="object 6363" descr=""/>
            <p:cNvSpPr/>
            <p:nvPr/>
          </p:nvSpPr>
          <p:spPr>
            <a:xfrm>
              <a:off x="5930158" y="2523143"/>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6364" name="object 6364" descr=""/>
            <p:cNvSpPr/>
            <p:nvPr/>
          </p:nvSpPr>
          <p:spPr>
            <a:xfrm>
              <a:off x="5926991" y="252188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365" name="object 6365" descr=""/>
            <p:cNvSpPr/>
            <p:nvPr/>
          </p:nvSpPr>
          <p:spPr>
            <a:xfrm>
              <a:off x="5928534" y="2524571"/>
              <a:ext cx="1270" cy="635"/>
            </a:xfrm>
            <a:custGeom>
              <a:avLst/>
              <a:gdLst/>
              <a:ahLst/>
              <a:cxnLst/>
              <a:rect l="l" t="t" r="r" b="b"/>
              <a:pathLst>
                <a:path w="1270" h="635">
                  <a:moveTo>
                    <a:pt x="0" y="0"/>
                  </a:moveTo>
                  <a:lnTo>
                    <a:pt x="266" y="152"/>
                  </a:lnTo>
                  <a:lnTo>
                    <a:pt x="571" y="152"/>
                  </a:lnTo>
                  <a:lnTo>
                    <a:pt x="825" y="0"/>
                  </a:lnTo>
                </a:path>
              </a:pathLst>
            </a:custGeom>
            <a:ln w="3175">
              <a:solidFill>
                <a:srgbClr val="565658"/>
              </a:solidFill>
            </a:ln>
          </p:spPr>
          <p:txBody>
            <a:bodyPr wrap="square" lIns="0" tIns="0" rIns="0" bIns="0" rtlCol="0"/>
            <a:lstStyle/>
            <a:p/>
          </p:txBody>
        </p:sp>
        <p:sp>
          <p:nvSpPr>
            <p:cNvPr id="6366" name="object 6366" descr=""/>
            <p:cNvSpPr/>
            <p:nvPr/>
          </p:nvSpPr>
          <p:spPr>
            <a:xfrm>
              <a:off x="5928114" y="2523120"/>
              <a:ext cx="635" cy="1270"/>
            </a:xfrm>
            <a:custGeom>
              <a:avLst/>
              <a:gdLst/>
              <a:ahLst/>
              <a:cxnLst/>
              <a:rect l="l" t="t" r="r" b="b"/>
              <a:pathLst>
                <a:path w="635" h="1269">
                  <a:moveTo>
                    <a:pt x="406" y="0"/>
                  </a:moveTo>
                  <a:lnTo>
                    <a:pt x="152" y="152"/>
                  </a:lnTo>
                  <a:lnTo>
                    <a:pt x="0" y="431"/>
                  </a:lnTo>
                  <a:lnTo>
                    <a:pt x="0" y="723"/>
                  </a:lnTo>
                </a:path>
              </a:pathLst>
            </a:custGeom>
            <a:ln w="3175">
              <a:solidFill>
                <a:srgbClr val="565658"/>
              </a:solidFill>
            </a:ln>
          </p:spPr>
          <p:txBody>
            <a:bodyPr wrap="square" lIns="0" tIns="0" rIns="0" bIns="0" rtlCol="0"/>
            <a:lstStyle/>
            <a:p/>
          </p:txBody>
        </p:sp>
        <p:sp>
          <p:nvSpPr>
            <p:cNvPr id="6367" name="object 6367" descr=""/>
            <p:cNvSpPr/>
            <p:nvPr/>
          </p:nvSpPr>
          <p:spPr>
            <a:xfrm>
              <a:off x="5929377" y="2523834"/>
              <a:ext cx="635" cy="1270"/>
            </a:xfrm>
            <a:custGeom>
              <a:avLst/>
              <a:gdLst/>
              <a:ahLst/>
              <a:cxnLst/>
              <a:rect l="l" t="t" r="r" b="b"/>
              <a:pathLst>
                <a:path w="635" h="1269">
                  <a:moveTo>
                    <a:pt x="0" y="736"/>
                  </a:moveTo>
                  <a:lnTo>
                    <a:pt x="254" y="584"/>
                  </a:lnTo>
                  <a:lnTo>
                    <a:pt x="406" y="304"/>
                  </a:lnTo>
                  <a:lnTo>
                    <a:pt x="406" y="0"/>
                  </a:lnTo>
                </a:path>
              </a:pathLst>
            </a:custGeom>
            <a:ln w="3175">
              <a:solidFill>
                <a:srgbClr val="565658"/>
              </a:solidFill>
            </a:ln>
          </p:spPr>
          <p:txBody>
            <a:bodyPr wrap="square" lIns="0" tIns="0" rIns="0" bIns="0" rtlCol="0"/>
            <a:lstStyle/>
            <a:p/>
          </p:txBody>
        </p:sp>
        <p:sp>
          <p:nvSpPr>
            <p:cNvPr id="6368" name="object 6368" descr=""/>
            <p:cNvSpPr/>
            <p:nvPr/>
          </p:nvSpPr>
          <p:spPr>
            <a:xfrm>
              <a:off x="5927736" y="2522450"/>
              <a:ext cx="1270" cy="1270"/>
            </a:xfrm>
            <a:custGeom>
              <a:avLst/>
              <a:gdLst/>
              <a:ahLst/>
              <a:cxnLst/>
              <a:rect l="l" t="t" r="r" b="b"/>
              <a:pathLst>
                <a:path w="1270" h="1269">
                  <a:moveTo>
                    <a:pt x="1206" y="0"/>
                  </a:moveTo>
                  <a:lnTo>
                    <a:pt x="711" y="0"/>
                  </a:lnTo>
                  <a:lnTo>
                    <a:pt x="254" y="266"/>
                  </a:lnTo>
                  <a:lnTo>
                    <a:pt x="0" y="698"/>
                  </a:lnTo>
                </a:path>
              </a:pathLst>
            </a:custGeom>
            <a:ln w="3175">
              <a:solidFill>
                <a:srgbClr val="565658"/>
              </a:solidFill>
            </a:ln>
          </p:spPr>
          <p:txBody>
            <a:bodyPr wrap="square" lIns="0" tIns="0" rIns="0" bIns="0" rtlCol="0"/>
            <a:lstStyle/>
            <a:p/>
          </p:txBody>
        </p:sp>
        <p:sp>
          <p:nvSpPr>
            <p:cNvPr id="6369" name="object 6369" descr=""/>
            <p:cNvSpPr/>
            <p:nvPr/>
          </p:nvSpPr>
          <p:spPr>
            <a:xfrm>
              <a:off x="5927486" y="2523151"/>
              <a:ext cx="635" cy="1905"/>
            </a:xfrm>
            <a:custGeom>
              <a:avLst/>
              <a:gdLst/>
              <a:ahLst/>
              <a:cxnLst/>
              <a:rect l="l" t="t" r="r" b="b"/>
              <a:pathLst>
                <a:path w="635" h="1905">
                  <a:moveTo>
                    <a:pt x="253" y="0"/>
                  </a:moveTo>
                  <a:lnTo>
                    <a:pt x="0" y="431"/>
                  </a:lnTo>
                  <a:lnTo>
                    <a:pt x="0" y="952"/>
                  </a:lnTo>
                  <a:lnTo>
                    <a:pt x="253" y="1384"/>
                  </a:lnTo>
                </a:path>
              </a:pathLst>
            </a:custGeom>
            <a:ln w="3175">
              <a:solidFill>
                <a:srgbClr val="565658"/>
              </a:solidFill>
            </a:ln>
          </p:spPr>
          <p:txBody>
            <a:bodyPr wrap="square" lIns="0" tIns="0" rIns="0" bIns="0" rtlCol="0"/>
            <a:lstStyle/>
            <a:p/>
          </p:txBody>
        </p:sp>
        <p:sp>
          <p:nvSpPr>
            <p:cNvPr id="6370" name="object 6370" descr=""/>
            <p:cNvSpPr/>
            <p:nvPr/>
          </p:nvSpPr>
          <p:spPr>
            <a:xfrm>
              <a:off x="5928955" y="2524543"/>
              <a:ext cx="1270" cy="1270"/>
            </a:xfrm>
            <a:custGeom>
              <a:avLst/>
              <a:gdLst/>
              <a:ahLst/>
              <a:cxnLst/>
              <a:rect l="l" t="t" r="r" b="b"/>
              <a:pathLst>
                <a:path w="1270" h="1269">
                  <a:moveTo>
                    <a:pt x="0" y="698"/>
                  </a:moveTo>
                  <a:lnTo>
                    <a:pt x="495" y="698"/>
                  </a:lnTo>
                  <a:lnTo>
                    <a:pt x="952" y="431"/>
                  </a:lnTo>
                  <a:lnTo>
                    <a:pt x="1206" y="0"/>
                  </a:lnTo>
                </a:path>
              </a:pathLst>
            </a:custGeom>
            <a:ln w="3175">
              <a:solidFill>
                <a:srgbClr val="565658"/>
              </a:solidFill>
            </a:ln>
          </p:spPr>
          <p:txBody>
            <a:bodyPr wrap="square" lIns="0" tIns="0" rIns="0" bIns="0" rtlCol="0"/>
            <a:lstStyle/>
            <a:p/>
          </p:txBody>
        </p:sp>
        <p:sp>
          <p:nvSpPr>
            <p:cNvPr id="6371" name="object 6371" descr=""/>
            <p:cNvSpPr/>
            <p:nvPr/>
          </p:nvSpPr>
          <p:spPr>
            <a:xfrm>
              <a:off x="5926432" y="2521337"/>
              <a:ext cx="5080" cy="5080"/>
            </a:xfrm>
            <a:custGeom>
              <a:avLst/>
              <a:gdLst/>
              <a:ahLst/>
              <a:cxnLst/>
              <a:rect l="l" t="t" r="r" b="b"/>
              <a:pathLst>
                <a:path w="5079" h="5080">
                  <a:moveTo>
                    <a:pt x="5029" y="2501"/>
                  </a:moveTo>
                  <a:lnTo>
                    <a:pt x="5029" y="1117"/>
                  </a:lnTo>
                  <a:lnTo>
                    <a:pt x="3911" y="0"/>
                  </a:lnTo>
                  <a:lnTo>
                    <a:pt x="2527" y="0"/>
                  </a:lnTo>
                  <a:lnTo>
                    <a:pt x="1130" y="0"/>
                  </a:lnTo>
                  <a:lnTo>
                    <a:pt x="0" y="1117"/>
                  </a:lnTo>
                  <a:lnTo>
                    <a:pt x="0" y="2501"/>
                  </a:lnTo>
                  <a:lnTo>
                    <a:pt x="0" y="3886"/>
                  </a:lnTo>
                  <a:lnTo>
                    <a:pt x="1130" y="5016"/>
                  </a:lnTo>
                  <a:lnTo>
                    <a:pt x="2527" y="5016"/>
                  </a:lnTo>
                  <a:lnTo>
                    <a:pt x="3911" y="5016"/>
                  </a:lnTo>
                  <a:lnTo>
                    <a:pt x="5029" y="3886"/>
                  </a:lnTo>
                  <a:lnTo>
                    <a:pt x="5029" y="2501"/>
                  </a:lnTo>
                </a:path>
              </a:pathLst>
            </a:custGeom>
            <a:ln w="3175">
              <a:solidFill>
                <a:srgbClr val="565658"/>
              </a:solidFill>
            </a:ln>
          </p:spPr>
          <p:txBody>
            <a:bodyPr wrap="square" lIns="0" tIns="0" rIns="0" bIns="0" rtlCol="0"/>
            <a:lstStyle/>
            <a:p/>
          </p:txBody>
        </p:sp>
        <p:sp>
          <p:nvSpPr>
            <p:cNvPr id="6372" name="object 6372" descr=""/>
            <p:cNvSpPr/>
            <p:nvPr/>
          </p:nvSpPr>
          <p:spPr>
            <a:xfrm>
              <a:off x="5929379" y="2523115"/>
              <a:ext cx="635" cy="1270"/>
            </a:xfrm>
            <a:custGeom>
              <a:avLst/>
              <a:gdLst/>
              <a:ahLst/>
              <a:cxnLst/>
              <a:rect l="l" t="t" r="r" b="b"/>
              <a:pathLst>
                <a:path w="635" h="1269">
                  <a:moveTo>
                    <a:pt x="406" y="723"/>
                  </a:moveTo>
                  <a:lnTo>
                    <a:pt x="406" y="431"/>
                  </a:lnTo>
                  <a:lnTo>
                    <a:pt x="241" y="152"/>
                  </a:lnTo>
                  <a:lnTo>
                    <a:pt x="0" y="0"/>
                  </a:lnTo>
                </a:path>
              </a:pathLst>
            </a:custGeom>
            <a:ln w="3175">
              <a:solidFill>
                <a:srgbClr val="565658"/>
              </a:solidFill>
            </a:ln>
          </p:spPr>
          <p:txBody>
            <a:bodyPr wrap="square" lIns="0" tIns="0" rIns="0" bIns="0" rtlCol="0"/>
            <a:lstStyle/>
            <a:p/>
          </p:txBody>
        </p:sp>
        <p:sp>
          <p:nvSpPr>
            <p:cNvPr id="6373" name="object 6373" descr=""/>
            <p:cNvSpPr/>
            <p:nvPr/>
          </p:nvSpPr>
          <p:spPr>
            <a:xfrm>
              <a:off x="5928943" y="2521328"/>
              <a:ext cx="3175" cy="5080"/>
            </a:xfrm>
            <a:custGeom>
              <a:avLst/>
              <a:gdLst/>
              <a:ahLst/>
              <a:cxnLst/>
              <a:rect l="l" t="t" r="r" b="b"/>
              <a:pathLst>
                <a:path w="3175" h="5080">
                  <a:moveTo>
                    <a:pt x="0" y="5029"/>
                  </a:moveTo>
                  <a:lnTo>
                    <a:pt x="901" y="5029"/>
                  </a:lnTo>
                  <a:lnTo>
                    <a:pt x="1739" y="4546"/>
                  </a:lnTo>
                  <a:lnTo>
                    <a:pt x="2184" y="3771"/>
                  </a:lnTo>
                  <a:lnTo>
                    <a:pt x="2628" y="2997"/>
                  </a:lnTo>
                  <a:lnTo>
                    <a:pt x="2628" y="2031"/>
                  </a:lnTo>
                  <a:lnTo>
                    <a:pt x="2184" y="1257"/>
                  </a:lnTo>
                  <a:lnTo>
                    <a:pt x="1739" y="482"/>
                  </a:lnTo>
                  <a:lnTo>
                    <a:pt x="901" y="0"/>
                  </a:lnTo>
                  <a:lnTo>
                    <a:pt x="0" y="0"/>
                  </a:lnTo>
                </a:path>
              </a:pathLst>
            </a:custGeom>
            <a:ln w="3175">
              <a:solidFill>
                <a:srgbClr val="565658"/>
              </a:solidFill>
            </a:ln>
          </p:spPr>
          <p:txBody>
            <a:bodyPr wrap="square" lIns="0" tIns="0" rIns="0" bIns="0" rtlCol="0"/>
            <a:lstStyle/>
            <a:p/>
          </p:txBody>
        </p:sp>
        <p:sp>
          <p:nvSpPr>
            <p:cNvPr id="6374" name="object 6374" descr=""/>
            <p:cNvSpPr/>
            <p:nvPr/>
          </p:nvSpPr>
          <p:spPr>
            <a:xfrm>
              <a:off x="5927740" y="2524540"/>
              <a:ext cx="1270" cy="1270"/>
            </a:xfrm>
            <a:custGeom>
              <a:avLst/>
              <a:gdLst/>
              <a:ahLst/>
              <a:cxnLst/>
              <a:rect l="l" t="t" r="r" b="b"/>
              <a:pathLst>
                <a:path w="1270" h="1269">
                  <a:moveTo>
                    <a:pt x="0" y="0"/>
                  </a:moveTo>
                  <a:lnTo>
                    <a:pt x="254" y="431"/>
                  </a:lnTo>
                  <a:lnTo>
                    <a:pt x="711" y="698"/>
                  </a:lnTo>
                  <a:lnTo>
                    <a:pt x="1206" y="698"/>
                  </a:lnTo>
                </a:path>
              </a:pathLst>
            </a:custGeom>
            <a:ln w="3175">
              <a:solidFill>
                <a:srgbClr val="565658"/>
              </a:solidFill>
            </a:ln>
          </p:spPr>
          <p:txBody>
            <a:bodyPr wrap="square" lIns="0" tIns="0" rIns="0" bIns="0" rtlCol="0"/>
            <a:lstStyle/>
            <a:p/>
          </p:txBody>
        </p:sp>
        <p:sp>
          <p:nvSpPr>
            <p:cNvPr id="6375" name="object 6375" descr=""/>
            <p:cNvSpPr/>
            <p:nvPr/>
          </p:nvSpPr>
          <p:spPr>
            <a:xfrm>
              <a:off x="5928951" y="2522446"/>
              <a:ext cx="1270" cy="1270"/>
            </a:xfrm>
            <a:custGeom>
              <a:avLst/>
              <a:gdLst/>
              <a:ahLst/>
              <a:cxnLst/>
              <a:rect l="l" t="t" r="r" b="b"/>
              <a:pathLst>
                <a:path w="1270" h="1269">
                  <a:moveTo>
                    <a:pt x="1206" y="698"/>
                  </a:moveTo>
                  <a:lnTo>
                    <a:pt x="952" y="266"/>
                  </a:lnTo>
                  <a:lnTo>
                    <a:pt x="495" y="0"/>
                  </a:lnTo>
                  <a:lnTo>
                    <a:pt x="0" y="0"/>
                  </a:lnTo>
                </a:path>
              </a:pathLst>
            </a:custGeom>
            <a:ln w="3175">
              <a:solidFill>
                <a:srgbClr val="565658"/>
              </a:solidFill>
            </a:ln>
          </p:spPr>
          <p:txBody>
            <a:bodyPr wrap="square" lIns="0" tIns="0" rIns="0" bIns="0" rtlCol="0"/>
            <a:lstStyle/>
            <a:p/>
          </p:txBody>
        </p:sp>
        <p:sp>
          <p:nvSpPr>
            <p:cNvPr id="6376" name="object 6376" descr=""/>
            <p:cNvSpPr/>
            <p:nvPr/>
          </p:nvSpPr>
          <p:spPr>
            <a:xfrm>
              <a:off x="5878762" y="2511698"/>
              <a:ext cx="1905" cy="1270"/>
            </a:xfrm>
            <a:custGeom>
              <a:avLst/>
              <a:gdLst/>
              <a:ahLst/>
              <a:cxnLst/>
              <a:rect l="l" t="t" r="r" b="b"/>
              <a:pathLst>
                <a:path w="1904" h="1269">
                  <a:moveTo>
                    <a:pt x="0" y="0"/>
                  </a:moveTo>
                  <a:lnTo>
                    <a:pt x="368" y="647"/>
                  </a:lnTo>
                  <a:lnTo>
                    <a:pt x="1003" y="1092"/>
                  </a:lnTo>
                  <a:lnTo>
                    <a:pt x="1739" y="1219"/>
                  </a:lnTo>
                </a:path>
              </a:pathLst>
            </a:custGeom>
            <a:ln w="3175">
              <a:solidFill>
                <a:srgbClr val="565658"/>
              </a:solidFill>
            </a:ln>
          </p:spPr>
          <p:txBody>
            <a:bodyPr wrap="square" lIns="0" tIns="0" rIns="0" bIns="0" rtlCol="0"/>
            <a:lstStyle/>
            <a:p/>
          </p:txBody>
        </p:sp>
        <p:sp>
          <p:nvSpPr>
            <p:cNvPr id="6377" name="object 6377" descr=""/>
            <p:cNvSpPr/>
            <p:nvPr/>
          </p:nvSpPr>
          <p:spPr>
            <a:xfrm>
              <a:off x="5878760" y="2507970"/>
              <a:ext cx="1905" cy="1270"/>
            </a:xfrm>
            <a:custGeom>
              <a:avLst/>
              <a:gdLst/>
              <a:ahLst/>
              <a:cxnLst/>
              <a:rect l="l" t="t" r="r" b="b"/>
              <a:pathLst>
                <a:path w="1904" h="1269">
                  <a:moveTo>
                    <a:pt x="1739" y="0"/>
                  </a:moveTo>
                  <a:lnTo>
                    <a:pt x="1003" y="127"/>
                  </a:lnTo>
                  <a:lnTo>
                    <a:pt x="381" y="571"/>
                  </a:lnTo>
                  <a:lnTo>
                    <a:pt x="0" y="1219"/>
                  </a:lnTo>
                </a:path>
              </a:pathLst>
            </a:custGeom>
            <a:ln w="3175">
              <a:solidFill>
                <a:srgbClr val="565658"/>
              </a:solidFill>
            </a:ln>
          </p:spPr>
          <p:txBody>
            <a:bodyPr wrap="square" lIns="0" tIns="0" rIns="0" bIns="0" rtlCol="0"/>
            <a:lstStyle/>
            <a:p/>
          </p:txBody>
        </p:sp>
        <p:sp>
          <p:nvSpPr>
            <p:cNvPr id="6378" name="object 6378" descr=""/>
            <p:cNvSpPr/>
            <p:nvPr/>
          </p:nvSpPr>
          <p:spPr>
            <a:xfrm>
              <a:off x="5881363" y="2507967"/>
              <a:ext cx="1905" cy="1270"/>
            </a:xfrm>
            <a:custGeom>
              <a:avLst/>
              <a:gdLst/>
              <a:ahLst/>
              <a:cxnLst/>
              <a:rect l="l" t="t" r="r" b="b"/>
              <a:pathLst>
                <a:path w="1904" h="1269">
                  <a:moveTo>
                    <a:pt x="1752" y="1219"/>
                  </a:moveTo>
                  <a:lnTo>
                    <a:pt x="1371" y="571"/>
                  </a:lnTo>
                  <a:lnTo>
                    <a:pt x="736" y="127"/>
                  </a:lnTo>
                  <a:lnTo>
                    <a:pt x="0" y="0"/>
                  </a:lnTo>
                </a:path>
              </a:pathLst>
            </a:custGeom>
            <a:ln w="3175">
              <a:solidFill>
                <a:srgbClr val="565658"/>
              </a:solidFill>
            </a:ln>
          </p:spPr>
          <p:txBody>
            <a:bodyPr wrap="square" lIns="0" tIns="0" rIns="0" bIns="0" rtlCol="0"/>
            <a:lstStyle/>
            <a:p/>
          </p:txBody>
        </p:sp>
        <p:sp>
          <p:nvSpPr>
            <p:cNvPr id="6379" name="object 6379" descr=""/>
            <p:cNvSpPr/>
            <p:nvPr/>
          </p:nvSpPr>
          <p:spPr>
            <a:xfrm>
              <a:off x="5883116"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65658"/>
              </a:solidFill>
            </a:ln>
          </p:spPr>
          <p:txBody>
            <a:bodyPr wrap="square" lIns="0" tIns="0" rIns="0" bIns="0" rtlCol="0"/>
            <a:lstStyle/>
            <a:p/>
          </p:txBody>
        </p:sp>
        <p:sp>
          <p:nvSpPr>
            <p:cNvPr id="6380" name="object 6380" descr=""/>
            <p:cNvSpPr/>
            <p:nvPr/>
          </p:nvSpPr>
          <p:spPr>
            <a:xfrm>
              <a:off x="5878318"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381" name="object 6381" descr=""/>
            <p:cNvSpPr/>
            <p:nvPr/>
          </p:nvSpPr>
          <p:spPr>
            <a:xfrm>
              <a:off x="5881367" y="2511700"/>
              <a:ext cx="1905" cy="1270"/>
            </a:xfrm>
            <a:custGeom>
              <a:avLst/>
              <a:gdLst/>
              <a:ahLst/>
              <a:cxnLst/>
              <a:rect l="l" t="t" r="r" b="b"/>
              <a:pathLst>
                <a:path w="1904" h="1269">
                  <a:moveTo>
                    <a:pt x="0" y="1219"/>
                  </a:moveTo>
                  <a:lnTo>
                    <a:pt x="736" y="1092"/>
                  </a:lnTo>
                  <a:lnTo>
                    <a:pt x="1358" y="647"/>
                  </a:lnTo>
                  <a:lnTo>
                    <a:pt x="1752" y="0"/>
                  </a:lnTo>
                </a:path>
              </a:pathLst>
            </a:custGeom>
            <a:ln w="3175">
              <a:solidFill>
                <a:srgbClr val="565658"/>
              </a:solidFill>
            </a:ln>
          </p:spPr>
          <p:txBody>
            <a:bodyPr wrap="square" lIns="0" tIns="0" rIns="0" bIns="0" rtlCol="0"/>
            <a:lstStyle/>
            <a:p/>
          </p:txBody>
        </p:sp>
        <p:sp>
          <p:nvSpPr>
            <p:cNvPr id="6382" name="object 6382" descr=""/>
            <p:cNvSpPr/>
            <p:nvPr/>
          </p:nvSpPr>
          <p:spPr>
            <a:xfrm>
              <a:off x="5693064" y="2506258"/>
              <a:ext cx="4445" cy="8890"/>
            </a:xfrm>
            <a:custGeom>
              <a:avLst/>
              <a:gdLst/>
              <a:ahLst/>
              <a:cxnLst/>
              <a:rect l="l" t="t" r="r" b="b"/>
              <a:pathLst>
                <a:path w="4445" h="8889">
                  <a:moveTo>
                    <a:pt x="4190" y="0"/>
                  </a:moveTo>
                  <a:lnTo>
                    <a:pt x="1866" y="0"/>
                  </a:lnTo>
                  <a:lnTo>
                    <a:pt x="0" y="1879"/>
                  </a:lnTo>
                  <a:lnTo>
                    <a:pt x="0" y="4191"/>
                  </a:lnTo>
                  <a:lnTo>
                    <a:pt x="0" y="6489"/>
                  </a:lnTo>
                  <a:lnTo>
                    <a:pt x="1866" y="8369"/>
                  </a:lnTo>
                  <a:lnTo>
                    <a:pt x="4190" y="8369"/>
                  </a:lnTo>
                </a:path>
              </a:pathLst>
            </a:custGeom>
            <a:ln w="3175">
              <a:solidFill>
                <a:srgbClr val="565658"/>
              </a:solidFill>
            </a:ln>
          </p:spPr>
          <p:txBody>
            <a:bodyPr wrap="square" lIns="0" tIns="0" rIns="0" bIns="0" rtlCol="0"/>
            <a:lstStyle/>
            <a:p/>
          </p:txBody>
        </p:sp>
        <p:sp>
          <p:nvSpPr>
            <p:cNvPr id="6383" name="object 6383" descr=""/>
            <p:cNvSpPr/>
            <p:nvPr/>
          </p:nvSpPr>
          <p:spPr>
            <a:xfrm>
              <a:off x="5718191" y="2498998"/>
              <a:ext cx="4445" cy="8890"/>
            </a:xfrm>
            <a:custGeom>
              <a:avLst/>
              <a:gdLst/>
              <a:ahLst/>
              <a:cxnLst/>
              <a:rect l="l" t="t" r="r" b="b"/>
              <a:pathLst>
                <a:path w="4445" h="8889">
                  <a:moveTo>
                    <a:pt x="4178" y="0"/>
                  </a:moveTo>
                  <a:lnTo>
                    <a:pt x="1866" y="0"/>
                  </a:lnTo>
                  <a:lnTo>
                    <a:pt x="0" y="1879"/>
                  </a:lnTo>
                  <a:lnTo>
                    <a:pt x="0" y="4191"/>
                  </a:lnTo>
                  <a:lnTo>
                    <a:pt x="0" y="6502"/>
                  </a:lnTo>
                  <a:lnTo>
                    <a:pt x="1866" y="8369"/>
                  </a:lnTo>
                  <a:lnTo>
                    <a:pt x="4178" y="8382"/>
                  </a:lnTo>
                </a:path>
              </a:pathLst>
            </a:custGeom>
            <a:ln w="3175">
              <a:solidFill>
                <a:srgbClr val="565658"/>
              </a:solidFill>
            </a:ln>
          </p:spPr>
          <p:txBody>
            <a:bodyPr wrap="square" lIns="0" tIns="0" rIns="0" bIns="0" rtlCol="0"/>
            <a:lstStyle/>
            <a:p/>
          </p:txBody>
        </p:sp>
        <p:sp>
          <p:nvSpPr>
            <p:cNvPr id="6384" name="object 6384" descr=""/>
            <p:cNvSpPr/>
            <p:nvPr/>
          </p:nvSpPr>
          <p:spPr>
            <a:xfrm>
              <a:off x="5709819" y="2506258"/>
              <a:ext cx="4445" cy="8890"/>
            </a:xfrm>
            <a:custGeom>
              <a:avLst/>
              <a:gdLst/>
              <a:ahLst/>
              <a:cxnLst/>
              <a:rect l="l" t="t" r="r" b="b"/>
              <a:pathLst>
                <a:path w="4445" h="8889">
                  <a:moveTo>
                    <a:pt x="4178" y="0"/>
                  </a:moveTo>
                  <a:lnTo>
                    <a:pt x="1866" y="0"/>
                  </a:lnTo>
                  <a:lnTo>
                    <a:pt x="0" y="1879"/>
                  </a:lnTo>
                  <a:lnTo>
                    <a:pt x="0" y="4191"/>
                  </a:lnTo>
                  <a:lnTo>
                    <a:pt x="0" y="6489"/>
                  </a:lnTo>
                  <a:lnTo>
                    <a:pt x="1866" y="8369"/>
                  </a:lnTo>
                  <a:lnTo>
                    <a:pt x="4178" y="8369"/>
                  </a:lnTo>
                </a:path>
              </a:pathLst>
            </a:custGeom>
            <a:ln w="3175">
              <a:solidFill>
                <a:srgbClr val="565658"/>
              </a:solidFill>
            </a:ln>
          </p:spPr>
          <p:txBody>
            <a:bodyPr wrap="square" lIns="0" tIns="0" rIns="0" bIns="0" rtlCol="0"/>
            <a:lstStyle/>
            <a:p/>
          </p:txBody>
        </p:sp>
        <p:sp>
          <p:nvSpPr>
            <p:cNvPr id="6385" name="object 6385" descr=""/>
            <p:cNvSpPr/>
            <p:nvPr/>
          </p:nvSpPr>
          <p:spPr>
            <a:xfrm>
              <a:off x="5701447" y="2498998"/>
              <a:ext cx="4445" cy="8890"/>
            </a:xfrm>
            <a:custGeom>
              <a:avLst/>
              <a:gdLst/>
              <a:ahLst/>
              <a:cxnLst/>
              <a:rect l="l" t="t" r="r" b="b"/>
              <a:pathLst>
                <a:path w="4445" h="8889">
                  <a:moveTo>
                    <a:pt x="4178" y="0"/>
                  </a:moveTo>
                  <a:lnTo>
                    <a:pt x="1866" y="0"/>
                  </a:lnTo>
                  <a:lnTo>
                    <a:pt x="0" y="1879"/>
                  </a:lnTo>
                  <a:lnTo>
                    <a:pt x="0" y="4191"/>
                  </a:lnTo>
                  <a:lnTo>
                    <a:pt x="0" y="6502"/>
                  </a:lnTo>
                  <a:lnTo>
                    <a:pt x="1866" y="8369"/>
                  </a:lnTo>
                  <a:lnTo>
                    <a:pt x="4178" y="8382"/>
                  </a:lnTo>
                </a:path>
              </a:pathLst>
            </a:custGeom>
            <a:ln w="3175">
              <a:solidFill>
                <a:srgbClr val="565658"/>
              </a:solidFill>
            </a:ln>
          </p:spPr>
          <p:txBody>
            <a:bodyPr wrap="square" lIns="0" tIns="0" rIns="0" bIns="0" rtlCol="0"/>
            <a:lstStyle/>
            <a:p/>
          </p:txBody>
        </p:sp>
        <p:sp>
          <p:nvSpPr>
            <p:cNvPr id="6386" name="object 6386" descr=""/>
            <p:cNvSpPr/>
            <p:nvPr/>
          </p:nvSpPr>
          <p:spPr>
            <a:xfrm>
              <a:off x="5701449" y="249899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387" name="object 6387" descr=""/>
            <p:cNvSpPr/>
            <p:nvPr/>
          </p:nvSpPr>
          <p:spPr>
            <a:xfrm>
              <a:off x="5742761" y="250625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388" name="object 6388" descr=""/>
            <p:cNvSpPr/>
            <p:nvPr/>
          </p:nvSpPr>
          <p:spPr>
            <a:xfrm>
              <a:off x="5982551" y="2486154"/>
              <a:ext cx="1905" cy="635"/>
            </a:xfrm>
            <a:custGeom>
              <a:avLst/>
              <a:gdLst/>
              <a:ahLst/>
              <a:cxnLst/>
              <a:rect l="l" t="t" r="r" b="b"/>
              <a:pathLst>
                <a:path w="1904" h="635">
                  <a:moveTo>
                    <a:pt x="1358" y="266"/>
                  </a:moveTo>
                  <a:lnTo>
                    <a:pt x="927" y="88"/>
                  </a:lnTo>
                  <a:lnTo>
                    <a:pt x="469" y="0"/>
                  </a:lnTo>
                  <a:lnTo>
                    <a:pt x="0" y="0"/>
                  </a:lnTo>
                </a:path>
              </a:pathLst>
            </a:custGeom>
            <a:ln w="3175">
              <a:solidFill>
                <a:srgbClr val="565658"/>
              </a:solidFill>
            </a:ln>
          </p:spPr>
          <p:txBody>
            <a:bodyPr wrap="square" lIns="0" tIns="0" rIns="0" bIns="0" rtlCol="0"/>
            <a:lstStyle/>
            <a:p/>
          </p:txBody>
        </p:sp>
        <p:sp>
          <p:nvSpPr>
            <p:cNvPr id="6389" name="object 6389" descr=""/>
            <p:cNvSpPr/>
            <p:nvPr/>
          </p:nvSpPr>
          <p:spPr>
            <a:xfrm>
              <a:off x="5985907" y="2523838"/>
              <a:ext cx="635" cy="1905"/>
            </a:xfrm>
            <a:custGeom>
              <a:avLst/>
              <a:gdLst/>
              <a:ahLst/>
              <a:cxnLst/>
              <a:rect l="l" t="t" r="r" b="b"/>
              <a:pathLst>
                <a:path w="635" h="1905">
                  <a:moveTo>
                    <a:pt x="0" y="1371"/>
                  </a:moveTo>
                  <a:lnTo>
                    <a:pt x="190" y="939"/>
                  </a:lnTo>
                  <a:lnTo>
                    <a:pt x="266" y="469"/>
                  </a:lnTo>
                  <a:lnTo>
                    <a:pt x="266" y="0"/>
                  </a:lnTo>
                </a:path>
              </a:pathLst>
            </a:custGeom>
            <a:ln w="3175">
              <a:solidFill>
                <a:srgbClr val="565658"/>
              </a:solidFill>
            </a:ln>
          </p:spPr>
          <p:txBody>
            <a:bodyPr wrap="square" lIns="0" tIns="0" rIns="0" bIns="0" rtlCol="0"/>
            <a:lstStyle/>
            <a:p/>
          </p:txBody>
        </p:sp>
        <p:sp>
          <p:nvSpPr>
            <p:cNvPr id="6390" name="object 6390" descr=""/>
            <p:cNvSpPr/>
            <p:nvPr/>
          </p:nvSpPr>
          <p:spPr>
            <a:xfrm>
              <a:off x="5925323" y="2486161"/>
              <a:ext cx="3810" cy="3810"/>
            </a:xfrm>
            <a:custGeom>
              <a:avLst/>
              <a:gdLst/>
              <a:ahLst/>
              <a:cxnLst/>
              <a:rect l="l" t="t" r="r" b="b"/>
              <a:pathLst>
                <a:path w="3810" h="3810">
                  <a:moveTo>
                    <a:pt x="3619" y="0"/>
                  </a:moveTo>
                  <a:lnTo>
                    <a:pt x="1625" y="0"/>
                  </a:lnTo>
                  <a:lnTo>
                    <a:pt x="0" y="1625"/>
                  </a:lnTo>
                  <a:lnTo>
                    <a:pt x="0" y="3632"/>
                  </a:lnTo>
                </a:path>
              </a:pathLst>
            </a:custGeom>
            <a:ln w="3175">
              <a:solidFill>
                <a:srgbClr val="565658"/>
              </a:solidFill>
            </a:ln>
          </p:spPr>
          <p:txBody>
            <a:bodyPr wrap="square" lIns="0" tIns="0" rIns="0" bIns="0" rtlCol="0"/>
            <a:lstStyle/>
            <a:p/>
          </p:txBody>
        </p:sp>
        <p:sp>
          <p:nvSpPr>
            <p:cNvPr id="6391" name="object 6391" descr=""/>
            <p:cNvSpPr/>
            <p:nvPr/>
          </p:nvSpPr>
          <p:spPr>
            <a:xfrm>
              <a:off x="5709821" y="250625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392" name="object 6392" descr=""/>
            <p:cNvSpPr/>
            <p:nvPr/>
          </p:nvSpPr>
          <p:spPr>
            <a:xfrm>
              <a:off x="5693064" y="2506253"/>
              <a:ext cx="8890" cy="8890"/>
            </a:xfrm>
            <a:custGeom>
              <a:avLst/>
              <a:gdLst/>
              <a:ahLst/>
              <a:cxnLst/>
              <a:rect l="l" t="t" r="r" b="b"/>
              <a:pathLst>
                <a:path w="8889" h="8889">
                  <a:moveTo>
                    <a:pt x="8382" y="4191"/>
                  </a:moveTo>
                  <a:lnTo>
                    <a:pt x="8382" y="1879"/>
                  </a:lnTo>
                  <a:lnTo>
                    <a:pt x="6515" y="0"/>
                  </a:lnTo>
                  <a:lnTo>
                    <a:pt x="4191" y="0"/>
                  </a:lnTo>
                  <a:lnTo>
                    <a:pt x="1879" y="0"/>
                  </a:lnTo>
                  <a:lnTo>
                    <a:pt x="0" y="1879"/>
                  </a:lnTo>
                  <a:lnTo>
                    <a:pt x="0" y="4191"/>
                  </a:lnTo>
                  <a:lnTo>
                    <a:pt x="0" y="6502"/>
                  </a:lnTo>
                  <a:lnTo>
                    <a:pt x="1879" y="8382"/>
                  </a:lnTo>
                  <a:lnTo>
                    <a:pt x="4191" y="8382"/>
                  </a:lnTo>
                  <a:lnTo>
                    <a:pt x="6515" y="8382"/>
                  </a:lnTo>
                  <a:lnTo>
                    <a:pt x="8382" y="6502"/>
                  </a:lnTo>
                  <a:lnTo>
                    <a:pt x="8382" y="4191"/>
                  </a:lnTo>
                </a:path>
              </a:pathLst>
            </a:custGeom>
            <a:ln w="3175">
              <a:solidFill>
                <a:srgbClr val="565658"/>
              </a:solidFill>
            </a:ln>
          </p:spPr>
          <p:txBody>
            <a:bodyPr wrap="square" lIns="0" tIns="0" rIns="0" bIns="0" rtlCol="0"/>
            <a:lstStyle/>
            <a:p/>
          </p:txBody>
        </p:sp>
        <p:sp>
          <p:nvSpPr>
            <p:cNvPr id="6393" name="object 6393" descr=""/>
            <p:cNvSpPr/>
            <p:nvPr/>
          </p:nvSpPr>
          <p:spPr>
            <a:xfrm>
              <a:off x="5718192"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394" name="object 6394" descr=""/>
            <p:cNvSpPr/>
            <p:nvPr/>
          </p:nvSpPr>
          <p:spPr>
            <a:xfrm>
              <a:off x="5734390" y="249899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395" name="object 6395" descr=""/>
            <p:cNvSpPr/>
            <p:nvPr/>
          </p:nvSpPr>
          <p:spPr>
            <a:xfrm>
              <a:off x="5726018"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396" name="object 6396" descr=""/>
            <p:cNvSpPr/>
            <p:nvPr/>
          </p:nvSpPr>
          <p:spPr>
            <a:xfrm>
              <a:off x="5726017" y="2506258"/>
              <a:ext cx="4445" cy="8890"/>
            </a:xfrm>
            <a:custGeom>
              <a:avLst/>
              <a:gdLst/>
              <a:ahLst/>
              <a:cxnLst/>
              <a:rect l="l" t="t" r="r" b="b"/>
              <a:pathLst>
                <a:path w="4445" h="8889">
                  <a:moveTo>
                    <a:pt x="4178" y="0"/>
                  </a:moveTo>
                  <a:lnTo>
                    <a:pt x="1854" y="0"/>
                  </a:lnTo>
                  <a:lnTo>
                    <a:pt x="0" y="1879"/>
                  </a:lnTo>
                  <a:lnTo>
                    <a:pt x="0" y="4191"/>
                  </a:lnTo>
                  <a:lnTo>
                    <a:pt x="0" y="6489"/>
                  </a:lnTo>
                  <a:lnTo>
                    <a:pt x="1854" y="8369"/>
                  </a:lnTo>
                  <a:lnTo>
                    <a:pt x="4178" y="8369"/>
                  </a:lnTo>
                </a:path>
              </a:pathLst>
            </a:custGeom>
            <a:ln w="3175">
              <a:solidFill>
                <a:srgbClr val="565658"/>
              </a:solidFill>
            </a:ln>
          </p:spPr>
          <p:txBody>
            <a:bodyPr wrap="square" lIns="0" tIns="0" rIns="0" bIns="0" rtlCol="0"/>
            <a:lstStyle/>
            <a:p/>
          </p:txBody>
        </p:sp>
        <p:sp>
          <p:nvSpPr>
            <p:cNvPr id="6397" name="object 6397" descr=""/>
            <p:cNvSpPr/>
            <p:nvPr/>
          </p:nvSpPr>
          <p:spPr>
            <a:xfrm>
              <a:off x="5734389" y="2498998"/>
              <a:ext cx="4445" cy="8890"/>
            </a:xfrm>
            <a:custGeom>
              <a:avLst/>
              <a:gdLst/>
              <a:ahLst/>
              <a:cxnLst/>
              <a:rect l="l" t="t" r="r" b="b"/>
              <a:pathLst>
                <a:path w="4445" h="8889">
                  <a:moveTo>
                    <a:pt x="4178" y="0"/>
                  </a:moveTo>
                  <a:lnTo>
                    <a:pt x="1854" y="0"/>
                  </a:lnTo>
                  <a:lnTo>
                    <a:pt x="0" y="1879"/>
                  </a:lnTo>
                  <a:lnTo>
                    <a:pt x="0" y="4191"/>
                  </a:lnTo>
                  <a:lnTo>
                    <a:pt x="0" y="6502"/>
                  </a:lnTo>
                  <a:lnTo>
                    <a:pt x="1854" y="8369"/>
                  </a:lnTo>
                  <a:lnTo>
                    <a:pt x="4178" y="8382"/>
                  </a:lnTo>
                </a:path>
              </a:pathLst>
            </a:custGeom>
            <a:ln w="3175">
              <a:solidFill>
                <a:srgbClr val="565658"/>
              </a:solidFill>
            </a:ln>
          </p:spPr>
          <p:txBody>
            <a:bodyPr wrap="square" lIns="0" tIns="0" rIns="0" bIns="0" rtlCol="0"/>
            <a:lstStyle/>
            <a:p/>
          </p:txBody>
        </p:sp>
        <p:sp>
          <p:nvSpPr>
            <p:cNvPr id="6398" name="object 6398" descr=""/>
            <p:cNvSpPr/>
            <p:nvPr/>
          </p:nvSpPr>
          <p:spPr>
            <a:xfrm>
              <a:off x="5905793" y="2483364"/>
              <a:ext cx="1270" cy="1905"/>
            </a:xfrm>
            <a:custGeom>
              <a:avLst/>
              <a:gdLst/>
              <a:ahLst/>
              <a:cxnLst/>
              <a:rect l="l" t="t" r="r" b="b"/>
              <a:pathLst>
                <a:path w="1270" h="1905">
                  <a:moveTo>
                    <a:pt x="825" y="0"/>
                  </a:moveTo>
                  <a:lnTo>
                    <a:pt x="368" y="0"/>
                  </a:lnTo>
                  <a:lnTo>
                    <a:pt x="0" y="381"/>
                  </a:lnTo>
                  <a:lnTo>
                    <a:pt x="0" y="838"/>
                  </a:lnTo>
                  <a:lnTo>
                    <a:pt x="0" y="1308"/>
                  </a:lnTo>
                  <a:lnTo>
                    <a:pt x="368" y="1676"/>
                  </a:lnTo>
                  <a:lnTo>
                    <a:pt x="825" y="1676"/>
                  </a:lnTo>
                </a:path>
                <a:path w="1270" h="1905">
                  <a:moveTo>
                    <a:pt x="825" y="0"/>
                  </a:moveTo>
                  <a:lnTo>
                    <a:pt x="368" y="0"/>
                  </a:lnTo>
                  <a:lnTo>
                    <a:pt x="0" y="381"/>
                  </a:lnTo>
                  <a:lnTo>
                    <a:pt x="0" y="838"/>
                  </a:lnTo>
                  <a:lnTo>
                    <a:pt x="0" y="1308"/>
                  </a:lnTo>
                  <a:lnTo>
                    <a:pt x="368" y="1676"/>
                  </a:lnTo>
                  <a:lnTo>
                    <a:pt x="825" y="1676"/>
                  </a:lnTo>
                </a:path>
              </a:pathLst>
            </a:custGeom>
            <a:ln w="3175">
              <a:solidFill>
                <a:srgbClr val="565658"/>
              </a:solidFill>
            </a:ln>
          </p:spPr>
          <p:txBody>
            <a:bodyPr wrap="square" lIns="0" tIns="0" rIns="0" bIns="0" rtlCol="0"/>
            <a:lstStyle/>
            <a:p/>
          </p:txBody>
        </p:sp>
        <p:sp>
          <p:nvSpPr>
            <p:cNvPr id="6399" name="object 6399" descr=""/>
            <p:cNvSpPr/>
            <p:nvPr/>
          </p:nvSpPr>
          <p:spPr>
            <a:xfrm>
              <a:off x="5913158" y="2462276"/>
              <a:ext cx="3175" cy="5715"/>
            </a:xfrm>
            <a:custGeom>
              <a:avLst/>
              <a:gdLst/>
              <a:ahLst/>
              <a:cxnLst/>
              <a:rect l="l" t="t" r="r" b="b"/>
              <a:pathLst>
                <a:path w="3175" h="5714">
                  <a:moveTo>
                    <a:pt x="3111" y="1549"/>
                  </a:moveTo>
                  <a:lnTo>
                    <a:pt x="2654" y="457"/>
                  </a:lnTo>
                  <a:lnTo>
                    <a:pt x="1549" y="0"/>
                  </a:lnTo>
                  <a:lnTo>
                    <a:pt x="457" y="457"/>
                  </a:lnTo>
                  <a:lnTo>
                    <a:pt x="0" y="1549"/>
                  </a:lnTo>
                  <a:lnTo>
                    <a:pt x="457" y="2654"/>
                  </a:lnTo>
                  <a:lnTo>
                    <a:pt x="0" y="3784"/>
                  </a:lnTo>
                  <a:lnTo>
                    <a:pt x="457" y="4889"/>
                  </a:lnTo>
                  <a:lnTo>
                    <a:pt x="1549" y="5346"/>
                  </a:lnTo>
                  <a:lnTo>
                    <a:pt x="2654" y="4889"/>
                  </a:lnTo>
                  <a:lnTo>
                    <a:pt x="3111" y="3784"/>
                  </a:lnTo>
                  <a:lnTo>
                    <a:pt x="2654" y="2692"/>
                  </a:lnTo>
                  <a:lnTo>
                    <a:pt x="3111" y="1549"/>
                  </a:lnTo>
                  <a:close/>
                </a:path>
              </a:pathLst>
            </a:custGeom>
            <a:solidFill>
              <a:srgbClr val="565658"/>
            </a:solidFill>
          </p:spPr>
          <p:txBody>
            <a:bodyPr wrap="square" lIns="0" tIns="0" rIns="0" bIns="0" rtlCol="0"/>
            <a:lstStyle/>
            <a:p/>
          </p:txBody>
        </p:sp>
        <p:sp>
          <p:nvSpPr>
            <p:cNvPr id="6400" name="object 6400" descr=""/>
            <p:cNvSpPr/>
            <p:nvPr/>
          </p:nvSpPr>
          <p:spPr>
            <a:xfrm>
              <a:off x="5980035" y="2521337"/>
              <a:ext cx="5080" cy="5080"/>
            </a:xfrm>
            <a:custGeom>
              <a:avLst/>
              <a:gdLst/>
              <a:ahLst/>
              <a:cxnLst/>
              <a:rect l="l" t="t" r="r" b="b"/>
              <a:pathLst>
                <a:path w="5079" h="5080">
                  <a:moveTo>
                    <a:pt x="5029" y="2501"/>
                  </a:moveTo>
                  <a:lnTo>
                    <a:pt x="5029" y="1117"/>
                  </a:lnTo>
                  <a:lnTo>
                    <a:pt x="3898" y="0"/>
                  </a:lnTo>
                  <a:lnTo>
                    <a:pt x="2514" y="0"/>
                  </a:lnTo>
                  <a:lnTo>
                    <a:pt x="1117" y="0"/>
                  </a:lnTo>
                  <a:lnTo>
                    <a:pt x="0" y="1117"/>
                  </a:lnTo>
                  <a:lnTo>
                    <a:pt x="0" y="2501"/>
                  </a:lnTo>
                  <a:lnTo>
                    <a:pt x="0" y="3886"/>
                  </a:lnTo>
                  <a:lnTo>
                    <a:pt x="1117" y="5016"/>
                  </a:lnTo>
                  <a:lnTo>
                    <a:pt x="2514" y="5016"/>
                  </a:lnTo>
                  <a:lnTo>
                    <a:pt x="3898" y="5016"/>
                  </a:lnTo>
                  <a:lnTo>
                    <a:pt x="5029" y="3886"/>
                  </a:lnTo>
                  <a:lnTo>
                    <a:pt x="5029" y="2501"/>
                  </a:lnTo>
                </a:path>
              </a:pathLst>
            </a:custGeom>
            <a:ln w="3175">
              <a:solidFill>
                <a:srgbClr val="565658"/>
              </a:solidFill>
            </a:ln>
          </p:spPr>
          <p:txBody>
            <a:bodyPr wrap="square" lIns="0" tIns="0" rIns="0" bIns="0" rtlCol="0"/>
            <a:lstStyle/>
            <a:p/>
          </p:txBody>
        </p:sp>
        <p:sp>
          <p:nvSpPr>
            <p:cNvPr id="6401" name="object 6401" descr=""/>
            <p:cNvSpPr/>
            <p:nvPr/>
          </p:nvSpPr>
          <p:spPr>
            <a:xfrm>
              <a:off x="5982967" y="2523834"/>
              <a:ext cx="635" cy="1270"/>
            </a:xfrm>
            <a:custGeom>
              <a:avLst/>
              <a:gdLst/>
              <a:ahLst/>
              <a:cxnLst/>
              <a:rect l="l" t="t" r="r" b="b"/>
              <a:pathLst>
                <a:path w="635" h="1269">
                  <a:moveTo>
                    <a:pt x="0" y="736"/>
                  </a:moveTo>
                  <a:lnTo>
                    <a:pt x="266" y="584"/>
                  </a:lnTo>
                  <a:lnTo>
                    <a:pt x="419" y="304"/>
                  </a:lnTo>
                  <a:lnTo>
                    <a:pt x="419" y="0"/>
                  </a:lnTo>
                </a:path>
              </a:pathLst>
            </a:custGeom>
            <a:ln w="3175">
              <a:solidFill>
                <a:srgbClr val="565658"/>
              </a:solidFill>
            </a:ln>
          </p:spPr>
          <p:txBody>
            <a:bodyPr wrap="square" lIns="0" tIns="0" rIns="0" bIns="0" rtlCol="0"/>
            <a:lstStyle/>
            <a:p/>
          </p:txBody>
        </p:sp>
        <p:sp>
          <p:nvSpPr>
            <p:cNvPr id="6402" name="object 6402" descr=""/>
            <p:cNvSpPr/>
            <p:nvPr/>
          </p:nvSpPr>
          <p:spPr>
            <a:xfrm>
              <a:off x="5372599" y="2585814"/>
              <a:ext cx="11430" cy="11430"/>
            </a:xfrm>
            <a:custGeom>
              <a:avLst/>
              <a:gdLst/>
              <a:ahLst/>
              <a:cxnLst/>
              <a:rect l="l" t="t" r="r" b="b"/>
              <a:pathLst>
                <a:path w="11429" h="11430">
                  <a:moveTo>
                    <a:pt x="0" y="0"/>
                  </a:moveTo>
                  <a:lnTo>
                    <a:pt x="0" y="6019"/>
                  </a:lnTo>
                  <a:lnTo>
                    <a:pt x="4889" y="10883"/>
                  </a:lnTo>
                  <a:lnTo>
                    <a:pt x="10883" y="10883"/>
                  </a:lnTo>
                </a:path>
              </a:pathLst>
            </a:custGeom>
            <a:ln w="3175">
              <a:solidFill>
                <a:srgbClr val="565658"/>
              </a:solidFill>
            </a:ln>
          </p:spPr>
          <p:txBody>
            <a:bodyPr wrap="square" lIns="0" tIns="0" rIns="0" bIns="0" rtlCol="0"/>
            <a:lstStyle/>
            <a:p/>
          </p:txBody>
        </p:sp>
        <p:sp>
          <p:nvSpPr>
            <p:cNvPr id="6403" name="object 6403" descr=""/>
            <p:cNvSpPr/>
            <p:nvPr/>
          </p:nvSpPr>
          <p:spPr>
            <a:xfrm>
              <a:off x="5982533" y="2521328"/>
              <a:ext cx="3175" cy="5080"/>
            </a:xfrm>
            <a:custGeom>
              <a:avLst/>
              <a:gdLst/>
              <a:ahLst/>
              <a:cxnLst/>
              <a:rect l="l" t="t" r="r" b="b"/>
              <a:pathLst>
                <a:path w="3175" h="5080">
                  <a:moveTo>
                    <a:pt x="0" y="5029"/>
                  </a:moveTo>
                  <a:lnTo>
                    <a:pt x="901" y="5029"/>
                  </a:lnTo>
                  <a:lnTo>
                    <a:pt x="1739" y="4546"/>
                  </a:lnTo>
                  <a:lnTo>
                    <a:pt x="2197" y="3771"/>
                  </a:lnTo>
                  <a:lnTo>
                    <a:pt x="2641" y="2997"/>
                  </a:lnTo>
                  <a:lnTo>
                    <a:pt x="2641" y="2031"/>
                  </a:lnTo>
                  <a:lnTo>
                    <a:pt x="2197" y="1257"/>
                  </a:lnTo>
                  <a:lnTo>
                    <a:pt x="1739" y="482"/>
                  </a:lnTo>
                  <a:lnTo>
                    <a:pt x="901" y="0"/>
                  </a:lnTo>
                  <a:lnTo>
                    <a:pt x="0" y="0"/>
                  </a:lnTo>
                </a:path>
              </a:pathLst>
            </a:custGeom>
            <a:ln w="3175">
              <a:solidFill>
                <a:srgbClr val="565658"/>
              </a:solidFill>
            </a:ln>
          </p:spPr>
          <p:txBody>
            <a:bodyPr wrap="square" lIns="0" tIns="0" rIns="0" bIns="0" rtlCol="0"/>
            <a:lstStyle/>
            <a:p/>
          </p:txBody>
        </p:sp>
        <p:sp>
          <p:nvSpPr>
            <p:cNvPr id="6404" name="object 6404" descr=""/>
            <p:cNvSpPr/>
            <p:nvPr/>
          </p:nvSpPr>
          <p:spPr>
            <a:xfrm>
              <a:off x="5371147" y="2442325"/>
              <a:ext cx="1905" cy="3175"/>
            </a:xfrm>
            <a:custGeom>
              <a:avLst/>
              <a:gdLst/>
              <a:ahLst/>
              <a:cxnLst/>
              <a:rect l="l" t="t" r="r" b="b"/>
              <a:pathLst>
                <a:path w="1904" h="3175">
                  <a:moveTo>
                    <a:pt x="0" y="2908"/>
                  </a:moveTo>
                  <a:lnTo>
                    <a:pt x="914" y="2222"/>
                  </a:lnTo>
                  <a:lnTo>
                    <a:pt x="1447" y="1143"/>
                  </a:lnTo>
                  <a:lnTo>
                    <a:pt x="1447" y="0"/>
                  </a:lnTo>
                </a:path>
              </a:pathLst>
            </a:custGeom>
            <a:ln w="3175">
              <a:solidFill>
                <a:srgbClr val="565658"/>
              </a:solidFill>
            </a:ln>
          </p:spPr>
          <p:txBody>
            <a:bodyPr wrap="square" lIns="0" tIns="0" rIns="0" bIns="0" rtlCol="0"/>
            <a:lstStyle/>
            <a:p/>
          </p:txBody>
        </p:sp>
        <p:sp>
          <p:nvSpPr>
            <p:cNvPr id="6405" name="object 6405" descr=""/>
            <p:cNvSpPr/>
            <p:nvPr/>
          </p:nvSpPr>
          <p:spPr>
            <a:xfrm>
              <a:off x="5371151" y="2568388"/>
              <a:ext cx="1905" cy="3175"/>
            </a:xfrm>
            <a:custGeom>
              <a:avLst/>
              <a:gdLst/>
              <a:ahLst/>
              <a:cxnLst/>
              <a:rect l="l" t="t" r="r" b="b"/>
              <a:pathLst>
                <a:path w="1904" h="3175">
                  <a:moveTo>
                    <a:pt x="1447" y="2908"/>
                  </a:moveTo>
                  <a:lnTo>
                    <a:pt x="1447" y="1765"/>
                  </a:lnTo>
                  <a:lnTo>
                    <a:pt x="914" y="698"/>
                  </a:lnTo>
                  <a:lnTo>
                    <a:pt x="0" y="0"/>
                  </a:lnTo>
                </a:path>
              </a:pathLst>
            </a:custGeom>
            <a:ln w="3175">
              <a:solidFill>
                <a:srgbClr val="565658"/>
              </a:solidFill>
            </a:ln>
          </p:spPr>
          <p:txBody>
            <a:bodyPr wrap="square" lIns="0" tIns="0" rIns="0" bIns="0" rtlCol="0"/>
            <a:lstStyle/>
            <a:p/>
          </p:txBody>
        </p:sp>
        <p:sp>
          <p:nvSpPr>
            <p:cNvPr id="6406" name="object 6406" descr=""/>
            <p:cNvSpPr/>
            <p:nvPr/>
          </p:nvSpPr>
          <p:spPr>
            <a:xfrm>
              <a:off x="5981343" y="2524540"/>
              <a:ext cx="1270" cy="1270"/>
            </a:xfrm>
            <a:custGeom>
              <a:avLst/>
              <a:gdLst/>
              <a:ahLst/>
              <a:cxnLst/>
              <a:rect l="l" t="t" r="r" b="b"/>
              <a:pathLst>
                <a:path w="1270" h="1269">
                  <a:moveTo>
                    <a:pt x="0" y="0"/>
                  </a:moveTo>
                  <a:lnTo>
                    <a:pt x="254" y="431"/>
                  </a:lnTo>
                  <a:lnTo>
                    <a:pt x="711" y="698"/>
                  </a:lnTo>
                  <a:lnTo>
                    <a:pt x="1193" y="698"/>
                  </a:lnTo>
                </a:path>
              </a:pathLst>
            </a:custGeom>
            <a:ln w="3175">
              <a:solidFill>
                <a:srgbClr val="565658"/>
              </a:solidFill>
            </a:ln>
          </p:spPr>
          <p:txBody>
            <a:bodyPr wrap="square" lIns="0" tIns="0" rIns="0" bIns="0" rtlCol="0"/>
            <a:lstStyle/>
            <a:p/>
          </p:txBody>
        </p:sp>
        <p:sp>
          <p:nvSpPr>
            <p:cNvPr id="6407" name="object 6407" descr=""/>
            <p:cNvSpPr/>
            <p:nvPr/>
          </p:nvSpPr>
          <p:spPr>
            <a:xfrm>
              <a:off x="5982142" y="2522962"/>
              <a:ext cx="1270" cy="635"/>
            </a:xfrm>
            <a:custGeom>
              <a:avLst/>
              <a:gdLst/>
              <a:ahLst/>
              <a:cxnLst/>
              <a:rect l="l" t="t" r="r" b="b"/>
              <a:pathLst>
                <a:path w="1270" h="635">
                  <a:moveTo>
                    <a:pt x="825" y="152"/>
                  </a:moveTo>
                  <a:lnTo>
                    <a:pt x="558" y="0"/>
                  </a:lnTo>
                  <a:lnTo>
                    <a:pt x="241" y="12"/>
                  </a:lnTo>
                  <a:lnTo>
                    <a:pt x="0" y="152"/>
                  </a:lnTo>
                </a:path>
              </a:pathLst>
            </a:custGeom>
            <a:ln w="3175">
              <a:solidFill>
                <a:srgbClr val="565658"/>
              </a:solidFill>
            </a:ln>
          </p:spPr>
          <p:txBody>
            <a:bodyPr wrap="square" lIns="0" tIns="0" rIns="0" bIns="0" rtlCol="0"/>
            <a:lstStyle/>
            <a:p/>
          </p:txBody>
        </p:sp>
        <p:sp>
          <p:nvSpPr>
            <p:cNvPr id="6408" name="object 6408" descr=""/>
            <p:cNvSpPr/>
            <p:nvPr/>
          </p:nvSpPr>
          <p:spPr>
            <a:xfrm>
              <a:off x="5368977" y="2445235"/>
              <a:ext cx="2540" cy="1270"/>
            </a:xfrm>
            <a:custGeom>
              <a:avLst/>
              <a:gdLst/>
              <a:ahLst/>
              <a:cxnLst/>
              <a:rect l="l" t="t" r="r" b="b"/>
              <a:pathLst>
                <a:path w="2539" h="1269">
                  <a:moveTo>
                    <a:pt x="0" y="723"/>
                  </a:moveTo>
                  <a:lnTo>
                    <a:pt x="787" y="723"/>
                  </a:lnTo>
                  <a:lnTo>
                    <a:pt x="1549" y="469"/>
                  </a:lnTo>
                  <a:lnTo>
                    <a:pt x="2171" y="0"/>
                  </a:lnTo>
                </a:path>
              </a:pathLst>
            </a:custGeom>
            <a:ln w="3175">
              <a:solidFill>
                <a:srgbClr val="565658"/>
              </a:solidFill>
            </a:ln>
          </p:spPr>
          <p:txBody>
            <a:bodyPr wrap="square" lIns="0" tIns="0" rIns="0" bIns="0" rtlCol="0"/>
            <a:lstStyle/>
            <a:p/>
          </p:txBody>
        </p:sp>
        <p:sp>
          <p:nvSpPr>
            <p:cNvPr id="6409" name="object 6409" descr=""/>
            <p:cNvSpPr/>
            <p:nvPr/>
          </p:nvSpPr>
          <p:spPr>
            <a:xfrm>
              <a:off x="5980593" y="2521883"/>
              <a:ext cx="4445" cy="4445"/>
            </a:xfrm>
            <a:custGeom>
              <a:avLst/>
              <a:gdLst/>
              <a:ahLst/>
              <a:cxnLst/>
              <a:rect l="l" t="t" r="r" b="b"/>
              <a:pathLst>
                <a:path w="4445"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6410" name="object 6410" descr=""/>
            <p:cNvSpPr/>
            <p:nvPr/>
          </p:nvSpPr>
          <p:spPr>
            <a:xfrm>
              <a:off x="5396250" y="2582757"/>
              <a:ext cx="8255" cy="10160"/>
            </a:xfrm>
            <a:custGeom>
              <a:avLst/>
              <a:gdLst/>
              <a:ahLst/>
              <a:cxnLst/>
              <a:rect l="l" t="t" r="r" b="b"/>
              <a:pathLst>
                <a:path w="8254" h="10160">
                  <a:moveTo>
                    <a:pt x="4775" y="0"/>
                  </a:moveTo>
                  <a:lnTo>
                    <a:pt x="2806" y="139"/>
                  </a:lnTo>
                  <a:lnTo>
                    <a:pt x="1117" y="1485"/>
                  </a:lnTo>
                  <a:lnTo>
                    <a:pt x="558" y="3390"/>
                  </a:lnTo>
                  <a:lnTo>
                    <a:pt x="0" y="5295"/>
                  </a:lnTo>
                  <a:lnTo>
                    <a:pt x="673" y="7340"/>
                  </a:lnTo>
                  <a:lnTo>
                    <a:pt x="2260" y="8521"/>
                  </a:lnTo>
                  <a:lnTo>
                    <a:pt x="3835" y="9715"/>
                  </a:lnTo>
                  <a:lnTo>
                    <a:pt x="5994" y="9791"/>
                  </a:lnTo>
                  <a:lnTo>
                    <a:pt x="7670" y="8724"/>
                  </a:lnTo>
                </a:path>
              </a:pathLst>
            </a:custGeom>
            <a:ln w="3175">
              <a:solidFill>
                <a:srgbClr val="565658"/>
              </a:solidFill>
            </a:ln>
          </p:spPr>
          <p:txBody>
            <a:bodyPr wrap="square" lIns="0" tIns="0" rIns="0" bIns="0" rtlCol="0"/>
            <a:lstStyle/>
            <a:p/>
          </p:txBody>
        </p:sp>
        <p:sp>
          <p:nvSpPr>
            <p:cNvPr id="6411" name="object 6411" descr=""/>
            <p:cNvSpPr/>
            <p:nvPr/>
          </p:nvSpPr>
          <p:spPr>
            <a:xfrm>
              <a:off x="5981717" y="2523120"/>
              <a:ext cx="635" cy="1270"/>
            </a:xfrm>
            <a:custGeom>
              <a:avLst/>
              <a:gdLst/>
              <a:ahLst/>
              <a:cxnLst/>
              <a:rect l="l" t="t" r="r" b="b"/>
              <a:pathLst>
                <a:path w="635" h="1269">
                  <a:moveTo>
                    <a:pt x="406" y="0"/>
                  </a:moveTo>
                  <a:lnTo>
                    <a:pt x="139" y="152"/>
                  </a:lnTo>
                  <a:lnTo>
                    <a:pt x="0" y="431"/>
                  </a:lnTo>
                  <a:lnTo>
                    <a:pt x="0" y="723"/>
                  </a:lnTo>
                </a:path>
              </a:pathLst>
            </a:custGeom>
            <a:ln w="3175">
              <a:solidFill>
                <a:srgbClr val="565658"/>
              </a:solidFill>
            </a:ln>
          </p:spPr>
          <p:txBody>
            <a:bodyPr wrap="square" lIns="0" tIns="0" rIns="0" bIns="0" rtlCol="0"/>
            <a:lstStyle/>
            <a:p/>
          </p:txBody>
        </p:sp>
        <p:sp>
          <p:nvSpPr>
            <p:cNvPr id="6412" name="object 6412" descr=""/>
            <p:cNvSpPr/>
            <p:nvPr/>
          </p:nvSpPr>
          <p:spPr>
            <a:xfrm>
              <a:off x="5380421" y="2575481"/>
              <a:ext cx="13335" cy="13335"/>
            </a:xfrm>
            <a:custGeom>
              <a:avLst/>
              <a:gdLst/>
              <a:ahLst/>
              <a:cxnLst/>
              <a:rect l="l" t="t" r="r" b="b"/>
              <a:pathLst>
                <a:path w="13335" h="13335">
                  <a:moveTo>
                    <a:pt x="12839" y="6426"/>
                  </a:moveTo>
                  <a:lnTo>
                    <a:pt x="12839" y="2882"/>
                  </a:lnTo>
                  <a:lnTo>
                    <a:pt x="9956" y="0"/>
                  </a:lnTo>
                  <a:lnTo>
                    <a:pt x="6413" y="0"/>
                  </a:lnTo>
                  <a:lnTo>
                    <a:pt x="2882" y="0"/>
                  </a:lnTo>
                  <a:lnTo>
                    <a:pt x="0" y="2882"/>
                  </a:lnTo>
                  <a:lnTo>
                    <a:pt x="0" y="6426"/>
                  </a:lnTo>
                  <a:lnTo>
                    <a:pt x="0" y="9969"/>
                  </a:lnTo>
                  <a:lnTo>
                    <a:pt x="2882" y="12839"/>
                  </a:lnTo>
                  <a:lnTo>
                    <a:pt x="6413" y="12839"/>
                  </a:lnTo>
                  <a:lnTo>
                    <a:pt x="9956" y="12839"/>
                  </a:lnTo>
                  <a:lnTo>
                    <a:pt x="12839" y="9969"/>
                  </a:lnTo>
                  <a:lnTo>
                    <a:pt x="12839" y="6426"/>
                  </a:lnTo>
                </a:path>
              </a:pathLst>
            </a:custGeom>
            <a:ln w="3175">
              <a:solidFill>
                <a:srgbClr val="565658"/>
              </a:solidFill>
            </a:ln>
          </p:spPr>
          <p:txBody>
            <a:bodyPr wrap="square" lIns="0" tIns="0" rIns="0" bIns="0" rtlCol="0"/>
            <a:lstStyle/>
            <a:p/>
          </p:txBody>
        </p:sp>
        <p:sp>
          <p:nvSpPr>
            <p:cNvPr id="6413" name="object 6413" descr=""/>
            <p:cNvSpPr/>
            <p:nvPr/>
          </p:nvSpPr>
          <p:spPr>
            <a:xfrm>
              <a:off x="5982970" y="2523115"/>
              <a:ext cx="635" cy="1270"/>
            </a:xfrm>
            <a:custGeom>
              <a:avLst/>
              <a:gdLst/>
              <a:ahLst/>
              <a:cxnLst/>
              <a:rect l="l" t="t" r="r" b="b"/>
              <a:pathLst>
                <a:path w="635" h="1269">
                  <a:moveTo>
                    <a:pt x="419" y="723"/>
                  </a:moveTo>
                  <a:lnTo>
                    <a:pt x="419" y="431"/>
                  </a:lnTo>
                  <a:lnTo>
                    <a:pt x="254" y="152"/>
                  </a:lnTo>
                  <a:lnTo>
                    <a:pt x="0" y="0"/>
                  </a:lnTo>
                </a:path>
              </a:pathLst>
            </a:custGeom>
            <a:ln w="3175">
              <a:solidFill>
                <a:srgbClr val="565658"/>
              </a:solidFill>
            </a:ln>
          </p:spPr>
          <p:txBody>
            <a:bodyPr wrap="square" lIns="0" tIns="0" rIns="0" bIns="0" rtlCol="0"/>
            <a:lstStyle/>
            <a:p/>
          </p:txBody>
        </p:sp>
        <p:sp>
          <p:nvSpPr>
            <p:cNvPr id="6414" name="object 6414" descr=""/>
            <p:cNvSpPr/>
            <p:nvPr/>
          </p:nvSpPr>
          <p:spPr>
            <a:xfrm>
              <a:off x="5401377" y="2423896"/>
              <a:ext cx="5080" cy="6350"/>
            </a:xfrm>
            <a:custGeom>
              <a:avLst/>
              <a:gdLst/>
              <a:ahLst/>
              <a:cxnLst/>
              <a:rect l="l" t="t" r="r" b="b"/>
              <a:pathLst>
                <a:path w="5079" h="6350">
                  <a:moveTo>
                    <a:pt x="5054" y="482"/>
                  </a:moveTo>
                  <a:lnTo>
                    <a:pt x="3632" y="0"/>
                  </a:lnTo>
                  <a:lnTo>
                    <a:pt x="2044" y="457"/>
                  </a:lnTo>
                  <a:lnTo>
                    <a:pt x="1092" y="1612"/>
                  </a:lnTo>
                  <a:lnTo>
                    <a:pt x="114" y="2781"/>
                  </a:lnTo>
                  <a:lnTo>
                    <a:pt x="0" y="4432"/>
                  </a:lnTo>
                  <a:lnTo>
                    <a:pt x="736" y="5740"/>
                  </a:lnTo>
                </a:path>
              </a:pathLst>
            </a:custGeom>
            <a:ln w="3175">
              <a:solidFill>
                <a:srgbClr val="565658"/>
              </a:solidFill>
            </a:ln>
          </p:spPr>
          <p:txBody>
            <a:bodyPr wrap="square" lIns="0" tIns="0" rIns="0" bIns="0" rtlCol="0"/>
            <a:lstStyle/>
            <a:p/>
          </p:txBody>
        </p:sp>
        <p:sp>
          <p:nvSpPr>
            <p:cNvPr id="6415" name="object 6415" descr=""/>
            <p:cNvSpPr/>
            <p:nvPr/>
          </p:nvSpPr>
          <p:spPr>
            <a:xfrm>
              <a:off x="5372604" y="2416925"/>
              <a:ext cx="11430" cy="11430"/>
            </a:xfrm>
            <a:custGeom>
              <a:avLst/>
              <a:gdLst/>
              <a:ahLst/>
              <a:cxnLst/>
              <a:rect l="l" t="t" r="r" b="b"/>
              <a:pathLst>
                <a:path w="11429" h="11430">
                  <a:moveTo>
                    <a:pt x="10883" y="0"/>
                  </a:moveTo>
                  <a:lnTo>
                    <a:pt x="4876" y="0"/>
                  </a:lnTo>
                  <a:lnTo>
                    <a:pt x="0" y="4876"/>
                  </a:lnTo>
                  <a:lnTo>
                    <a:pt x="0" y="10883"/>
                  </a:lnTo>
                </a:path>
              </a:pathLst>
            </a:custGeom>
            <a:ln w="3175">
              <a:solidFill>
                <a:srgbClr val="565658"/>
              </a:solidFill>
            </a:ln>
          </p:spPr>
          <p:txBody>
            <a:bodyPr wrap="square" lIns="0" tIns="0" rIns="0" bIns="0" rtlCol="0"/>
            <a:lstStyle/>
            <a:p/>
          </p:txBody>
        </p:sp>
        <p:sp>
          <p:nvSpPr>
            <p:cNvPr id="6416" name="object 6416" descr=""/>
            <p:cNvSpPr/>
            <p:nvPr/>
          </p:nvSpPr>
          <p:spPr>
            <a:xfrm>
              <a:off x="5981089" y="2523151"/>
              <a:ext cx="635" cy="1905"/>
            </a:xfrm>
            <a:custGeom>
              <a:avLst/>
              <a:gdLst/>
              <a:ahLst/>
              <a:cxnLst/>
              <a:rect l="l" t="t" r="r" b="b"/>
              <a:pathLst>
                <a:path w="635" h="1905">
                  <a:moveTo>
                    <a:pt x="241" y="0"/>
                  </a:moveTo>
                  <a:lnTo>
                    <a:pt x="0" y="431"/>
                  </a:lnTo>
                  <a:lnTo>
                    <a:pt x="0" y="952"/>
                  </a:lnTo>
                  <a:lnTo>
                    <a:pt x="241" y="1384"/>
                  </a:lnTo>
                </a:path>
              </a:pathLst>
            </a:custGeom>
            <a:ln w="3175">
              <a:solidFill>
                <a:srgbClr val="565658"/>
              </a:solidFill>
            </a:ln>
          </p:spPr>
          <p:txBody>
            <a:bodyPr wrap="square" lIns="0" tIns="0" rIns="0" bIns="0" rtlCol="0"/>
            <a:lstStyle/>
            <a:p/>
          </p:txBody>
        </p:sp>
        <p:sp>
          <p:nvSpPr>
            <p:cNvPr id="6417" name="object 6417" descr=""/>
            <p:cNvSpPr/>
            <p:nvPr/>
          </p:nvSpPr>
          <p:spPr>
            <a:xfrm>
              <a:off x="5981339" y="2522450"/>
              <a:ext cx="1270" cy="1270"/>
            </a:xfrm>
            <a:custGeom>
              <a:avLst/>
              <a:gdLst/>
              <a:ahLst/>
              <a:cxnLst/>
              <a:rect l="l" t="t" r="r" b="b"/>
              <a:pathLst>
                <a:path w="1270" h="1269">
                  <a:moveTo>
                    <a:pt x="1193" y="0"/>
                  </a:moveTo>
                  <a:lnTo>
                    <a:pt x="711" y="0"/>
                  </a:lnTo>
                  <a:lnTo>
                    <a:pt x="253" y="266"/>
                  </a:lnTo>
                  <a:lnTo>
                    <a:pt x="0" y="698"/>
                  </a:lnTo>
                </a:path>
              </a:pathLst>
            </a:custGeom>
            <a:ln w="3175">
              <a:solidFill>
                <a:srgbClr val="565658"/>
              </a:solidFill>
            </a:ln>
          </p:spPr>
          <p:txBody>
            <a:bodyPr wrap="square" lIns="0" tIns="0" rIns="0" bIns="0" rtlCol="0"/>
            <a:lstStyle/>
            <a:p/>
          </p:txBody>
        </p:sp>
        <p:sp>
          <p:nvSpPr>
            <p:cNvPr id="6418" name="object 6418" descr=""/>
            <p:cNvSpPr/>
            <p:nvPr/>
          </p:nvSpPr>
          <p:spPr>
            <a:xfrm>
              <a:off x="5982136" y="2524571"/>
              <a:ext cx="1270" cy="635"/>
            </a:xfrm>
            <a:custGeom>
              <a:avLst/>
              <a:gdLst/>
              <a:ahLst/>
              <a:cxnLst/>
              <a:rect l="l" t="t" r="r" b="b"/>
              <a:pathLst>
                <a:path w="1270" h="635">
                  <a:moveTo>
                    <a:pt x="0" y="0"/>
                  </a:moveTo>
                  <a:lnTo>
                    <a:pt x="254" y="152"/>
                  </a:lnTo>
                  <a:lnTo>
                    <a:pt x="571" y="152"/>
                  </a:lnTo>
                  <a:lnTo>
                    <a:pt x="825" y="0"/>
                  </a:lnTo>
                </a:path>
              </a:pathLst>
            </a:custGeom>
            <a:ln w="3175">
              <a:solidFill>
                <a:srgbClr val="565658"/>
              </a:solidFill>
            </a:ln>
          </p:spPr>
          <p:txBody>
            <a:bodyPr wrap="square" lIns="0" tIns="0" rIns="0" bIns="0" rtlCol="0"/>
            <a:lstStyle/>
            <a:p/>
          </p:txBody>
        </p:sp>
        <p:sp>
          <p:nvSpPr>
            <p:cNvPr id="6419" name="object 6419" descr=""/>
            <p:cNvSpPr/>
            <p:nvPr/>
          </p:nvSpPr>
          <p:spPr>
            <a:xfrm>
              <a:off x="5982542" y="2522446"/>
              <a:ext cx="1270" cy="1270"/>
            </a:xfrm>
            <a:custGeom>
              <a:avLst/>
              <a:gdLst/>
              <a:ahLst/>
              <a:cxnLst/>
              <a:rect l="l" t="t" r="r" b="b"/>
              <a:pathLst>
                <a:path w="1270" h="1269">
                  <a:moveTo>
                    <a:pt x="1206" y="698"/>
                  </a:moveTo>
                  <a:lnTo>
                    <a:pt x="965" y="266"/>
                  </a:lnTo>
                  <a:lnTo>
                    <a:pt x="495" y="0"/>
                  </a:lnTo>
                  <a:lnTo>
                    <a:pt x="0" y="0"/>
                  </a:lnTo>
                </a:path>
              </a:pathLst>
            </a:custGeom>
            <a:ln w="3175">
              <a:solidFill>
                <a:srgbClr val="565658"/>
              </a:solidFill>
            </a:ln>
          </p:spPr>
          <p:txBody>
            <a:bodyPr wrap="square" lIns="0" tIns="0" rIns="0" bIns="0" rtlCol="0"/>
            <a:lstStyle/>
            <a:p/>
          </p:txBody>
        </p:sp>
        <p:sp>
          <p:nvSpPr>
            <p:cNvPr id="6420" name="object 6420" descr=""/>
            <p:cNvSpPr/>
            <p:nvPr/>
          </p:nvSpPr>
          <p:spPr>
            <a:xfrm>
              <a:off x="5981715" y="2523839"/>
              <a:ext cx="635" cy="1270"/>
            </a:xfrm>
            <a:custGeom>
              <a:avLst/>
              <a:gdLst/>
              <a:ahLst/>
              <a:cxnLst/>
              <a:rect l="l" t="t" r="r" b="b"/>
              <a:pathLst>
                <a:path w="635" h="1269">
                  <a:moveTo>
                    <a:pt x="0" y="0"/>
                  </a:moveTo>
                  <a:lnTo>
                    <a:pt x="0" y="304"/>
                  </a:lnTo>
                  <a:lnTo>
                    <a:pt x="152" y="571"/>
                  </a:lnTo>
                  <a:lnTo>
                    <a:pt x="406" y="723"/>
                  </a:lnTo>
                </a:path>
              </a:pathLst>
            </a:custGeom>
            <a:ln w="3175">
              <a:solidFill>
                <a:srgbClr val="565658"/>
              </a:solidFill>
            </a:ln>
          </p:spPr>
          <p:txBody>
            <a:bodyPr wrap="square" lIns="0" tIns="0" rIns="0" bIns="0" rtlCol="0"/>
            <a:lstStyle/>
            <a:p/>
          </p:txBody>
        </p:sp>
        <p:sp>
          <p:nvSpPr>
            <p:cNvPr id="6421" name="object 6421" descr=""/>
            <p:cNvSpPr/>
            <p:nvPr/>
          </p:nvSpPr>
          <p:spPr>
            <a:xfrm>
              <a:off x="5380421" y="2425307"/>
              <a:ext cx="13335" cy="13335"/>
            </a:xfrm>
            <a:custGeom>
              <a:avLst/>
              <a:gdLst/>
              <a:ahLst/>
              <a:cxnLst/>
              <a:rect l="l" t="t" r="r" b="b"/>
              <a:pathLst>
                <a:path w="13335" h="13335">
                  <a:moveTo>
                    <a:pt x="12839" y="6413"/>
                  </a:moveTo>
                  <a:lnTo>
                    <a:pt x="12839" y="2870"/>
                  </a:lnTo>
                  <a:lnTo>
                    <a:pt x="9956" y="0"/>
                  </a:lnTo>
                  <a:lnTo>
                    <a:pt x="6413" y="0"/>
                  </a:lnTo>
                  <a:lnTo>
                    <a:pt x="2882" y="0"/>
                  </a:lnTo>
                  <a:lnTo>
                    <a:pt x="0" y="2870"/>
                  </a:lnTo>
                  <a:lnTo>
                    <a:pt x="0" y="6413"/>
                  </a:lnTo>
                  <a:lnTo>
                    <a:pt x="0" y="9956"/>
                  </a:lnTo>
                  <a:lnTo>
                    <a:pt x="2882" y="12839"/>
                  </a:lnTo>
                  <a:lnTo>
                    <a:pt x="6413" y="12839"/>
                  </a:lnTo>
                  <a:lnTo>
                    <a:pt x="9956" y="12839"/>
                  </a:lnTo>
                  <a:lnTo>
                    <a:pt x="12839" y="9956"/>
                  </a:lnTo>
                  <a:lnTo>
                    <a:pt x="12839" y="6413"/>
                  </a:lnTo>
                </a:path>
              </a:pathLst>
            </a:custGeom>
            <a:ln w="3175">
              <a:solidFill>
                <a:srgbClr val="565658"/>
              </a:solidFill>
            </a:ln>
          </p:spPr>
          <p:txBody>
            <a:bodyPr wrap="square" lIns="0" tIns="0" rIns="0" bIns="0" rtlCol="0"/>
            <a:lstStyle/>
            <a:p/>
          </p:txBody>
        </p:sp>
        <p:sp>
          <p:nvSpPr>
            <p:cNvPr id="6422" name="object 6422" descr=""/>
            <p:cNvSpPr/>
            <p:nvPr/>
          </p:nvSpPr>
          <p:spPr>
            <a:xfrm>
              <a:off x="5982545" y="2524543"/>
              <a:ext cx="1270" cy="1270"/>
            </a:xfrm>
            <a:custGeom>
              <a:avLst/>
              <a:gdLst/>
              <a:ahLst/>
              <a:cxnLst/>
              <a:rect l="l" t="t" r="r" b="b"/>
              <a:pathLst>
                <a:path w="1270" h="1269">
                  <a:moveTo>
                    <a:pt x="0" y="698"/>
                  </a:moveTo>
                  <a:lnTo>
                    <a:pt x="495" y="698"/>
                  </a:lnTo>
                  <a:lnTo>
                    <a:pt x="965" y="431"/>
                  </a:lnTo>
                  <a:lnTo>
                    <a:pt x="1206" y="0"/>
                  </a:lnTo>
                </a:path>
              </a:pathLst>
            </a:custGeom>
            <a:ln w="3175">
              <a:solidFill>
                <a:srgbClr val="565658"/>
              </a:solidFill>
            </a:ln>
          </p:spPr>
          <p:txBody>
            <a:bodyPr wrap="square" lIns="0" tIns="0" rIns="0" bIns="0" rtlCol="0"/>
            <a:lstStyle/>
            <a:p/>
          </p:txBody>
        </p:sp>
        <p:sp>
          <p:nvSpPr>
            <p:cNvPr id="6423" name="object 6423" descr=""/>
            <p:cNvSpPr/>
            <p:nvPr/>
          </p:nvSpPr>
          <p:spPr>
            <a:xfrm>
              <a:off x="5398836" y="2584973"/>
              <a:ext cx="5080" cy="5080"/>
            </a:xfrm>
            <a:custGeom>
              <a:avLst/>
              <a:gdLst/>
              <a:ahLst/>
              <a:cxnLst/>
              <a:rect l="l" t="t" r="r" b="b"/>
              <a:pathLst>
                <a:path w="5079"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6424" name="object 6424" descr=""/>
            <p:cNvSpPr/>
            <p:nvPr/>
          </p:nvSpPr>
          <p:spPr>
            <a:xfrm>
              <a:off x="5983761" y="2523143"/>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6425" name="object 6425" descr=""/>
            <p:cNvSpPr/>
            <p:nvPr/>
          </p:nvSpPr>
          <p:spPr>
            <a:xfrm>
              <a:off x="6156468" y="2476834"/>
              <a:ext cx="635" cy="1270"/>
            </a:xfrm>
            <a:custGeom>
              <a:avLst/>
              <a:gdLst/>
              <a:ahLst/>
              <a:cxnLst/>
              <a:rect l="l" t="t" r="r" b="b"/>
              <a:pathLst>
                <a:path w="635" h="1269">
                  <a:moveTo>
                    <a:pt x="330" y="0"/>
                  </a:moveTo>
                  <a:lnTo>
                    <a:pt x="101" y="152"/>
                  </a:lnTo>
                  <a:lnTo>
                    <a:pt x="0" y="406"/>
                  </a:lnTo>
                  <a:lnTo>
                    <a:pt x="0" y="673"/>
                  </a:lnTo>
                </a:path>
              </a:pathLst>
            </a:custGeom>
            <a:ln w="3175">
              <a:solidFill>
                <a:srgbClr val="565658"/>
              </a:solidFill>
            </a:ln>
          </p:spPr>
          <p:txBody>
            <a:bodyPr wrap="square" lIns="0" tIns="0" rIns="0" bIns="0" rtlCol="0"/>
            <a:lstStyle/>
            <a:p/>
          </p:txBody>
        </p:sp>
        <p:sp>
          <p:nvSpPr>
            <p:cNvPr id="6426" name="object 6426" descr=""/>
            <p:cNvSpPr/>
            <p:nvPr/>
          </p:nvSpPr>
          <p:spPr>
            <a:xfrm>
              <a:off x="6156687" y="2475827"/>
              <a:ext cx="635" cy="1270"/>
            </a:xfrm>
            <a:custGeom>
              <a:avLst/>
              <a:gdLst/>
              <a:ahLst/>
              <a:cxnLst/>
              <a:rect l="l" t="t" r="r" b="b"/>
              <a:pathLst>
                <a:path w="635" h="1269">
                  <a:moveTo>
                    <a:pt x="0" y="673"/>
                  </a:moveTo>
                  <a:lnTo>
                    <a:pt x="215" y="507"/>
                  </a:lnTo>
                  <a:lnTo>
                    <a:pt x="330" y="266"/>
                  </a:lnTo>
                  <a:lnTo>
                    <a:pt x="330" y="0"/>
                  </a:lnTo>
                </a:path>
              </a:pathLst>
            </a:custGeom>
            <a:ln w="3175">
              <a:solidFill>
                <a:srgbClr val="565658"/>
              </a:solidFill>
            </a:ln>
          </p:spPr>
          <p:txBody>
            <a:bodyPr wrap="square" lIns="0" tIns="0" rIns="0" bIns="0" rtlCol="0"/>
            <a:lstStyle/>
            <a:p/>
          </p:txBody>
        </p:sp>
        <p:sp>
          <p:nvSpPr>
            <p:cNvPr id="6427" name="object 6427" descr=""/>
            <p:cNvSpPr/>
            <p:nvPr/>
          </p:nvSpPr>
          <p:spPr>
            <a:xfrm>
              <a:off x="6076736" y="248460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428" name="object 6428" descr=""/>
            <p:cNvSpPr/>
            <p:nvPr/>
          </p:nvSpPr>
          <p:spPr>
            <a:xfrm>
              <a:off x="6076350" y="2477224"/>
              <a:ext cx="1270" cy="1270"/>
            </a:xfrm>
            <a:custGeom>
              <a:avLst/>
              <a:gdLst/>
              <a:ahLst/>
              <a:cxnLst/>
              <a:rect l="l" t="t" r="r" b="b"/>
              <a:pathLst>
                <a:path w="1270" h="1269">
                  <a:moveTo>
                    <a:pt x="825" y="838"/>
                  </a:moveTo>
                  <a:lnTo>
                    <a:pt x="825" y="381"/>
                  </a:lnTo>
                  <a:lnTo>
                    <a:pt x="457" y="0"/>
                  </a:lnTo>
                  <a:lnTo>
                    <a:pt x="0" y="0"/>
                  </a:lnTo>
                </a:path>
              </a:pathLst>
            </a:custGeom>
            <a:ln w="3175">
              <a:solidFill>
                <a:srgbClr val="565658"/>
              </a:solidFill>
            </a:ln>
          </p:spPr>
          <p:txBody>
            <a:bodyPr wrap="square" lIns="0" tIns="0" rIns="0" bIns="0" rtlCol="0"/>
            <a:lstStyle/>
            <a:p/>
          </p:txBody>
        </p:sp>
        <p:sp>
          <p:nvSpPr>
            <p:cNvPr id="6429" name="object 6429" descr=""/>
            <p:cNvSpPr/>
            <p:nvPr/>
          </p:nvSpPr>
          <p:spPr>
            <a:xfrm>
              <a:off x="5925322" y="2523839"/>
              <a:ext cx="3810" cy="3810"/>
            </a:xfrm>
            <a:custGeom>
              <a:avLst/>
              <a:gdLst/>
              <a:ahLst/>
              <a:cxnLst/>
              <a:rect l="l" t="t" r="r" b="b"/>
              <a:pathLst>
                <a:path w="3810" h="3810">
                  <a:moveTo>
                    <a:pt x="0" y="0"/>
                  </a:moveTo>
                  <a:lnTo>
                    <a:pt x="0" y="2006"/>
                  </a:lnTo>
                  <a:lnTo>
                    <a:pt x="1625" y="3632"/>
                  </a:lnTo>
                  <a:lnTo>
                    <a:pt x="3619" y="3632"/>
                  </a:lnTo>
                </a:path>
              </a:pathLst>
            </a:custGeom>
            <a:ln w="3175">
              <a:solidFill>
                <a:srgbClr val="565658"/>
              </a:solidFill>
            </a:ln>
          </p:spPr>
          <p:txBody>
            <a:bodyPr wrap="square" lIns="0" tIns="0" rIns="0" bIns="0" rtlCol="0"/>
            <a:lstStyle/>
            <a:p/>
          </p:txBody>
        </p:sp>
        <p:sp>
          <p:nvSpPr>
            <p:cNvPr id="6430" name="object 6430" descr=""/>
            <p:cNvSpPr/>
            <p:nvPr/>
          </p:nvSpPr>
          <p:spPr>
            <a:xfrm>
              <a:off x="5898123" y="2511700"/>
              <a:ext cx="1905" cy="1270"/>
            </a:xfrm>
            <a:custGeom>
              <a:avLst/>
              <a:gdLst/>
              <a:ahLst/>
              <a:cxnLst/>
              <a:rect l="l" t="t" r="r" b="b"/>
              <a:pathLst>
                <a:path w="1904" h="1269">
                  <a:moveTo>
                    <a:pt x="0" y="1219"/>
                  </a:moveTo>
                  <a:lnTo>
                    <a:pt x="736" y="1092"/>
                  </a:lnTo>
                  <a:lnTo>
                    <a:pt x="1358" y="647"/>
                  </a:lnTo>
                  <a:lnTo>
                    <a:pt x="1739" y="0"/>
                  </a:lnTo>
                </a:path>
              </a:pathLst>
            </a:custGeom>
            <a:ln w="3175">
              <a:solidFill>
                <a:srgbClr val="565658"/>
              </a:solidFill>
            </a:ln>
          </p:spPr>
          <p:txBody>
            <a:bodyPr wrap="square" lIns="0" tIns="0" rIns="0" bIns="0" rtlCol="0"/>
            <a:lstStyle/>
            <a:p/>
          </p:txBody>
        </p:sp>
        <p:sp>
          <p:nvSpPr>
            <p:cNvPr id="6431" name="object 6431" descr=""/>
            <p:cNvSpPr/>
            <p:nvPr/>
          </p:nvSpPr>
          <p:spPr>
            <a:xfrm>
              <a:off x="5895506" y="2511698"/>
              <a:ext cx="1905" cy="1270"/>
            </a:xfrm>
            <a:custGeom>
              <a:avLst/>
              <a:gdLst/>
              <a:ahLst/>
              <a:cxnLst/>
              <a:rect l="l" t="t" r="r" b="b"/>
              <a:pathLst>
                <a:path w="1904" h="1269">
                  <a:moveTo>
                    <a:pt x="0" y="0"/>
                  </a:moveTo>
                  <a:lnTo>
                    <a:pt x="368" y="647"/>
                  </a:lnTo>
                  <a:lnTo>
                    <a:pt x="1016" y="1092"/>
                  </a:lnTo>
                  <a:lnTo>
                    <a:pt x="1752" y="1219"/>
                  </a:lnTo>
                </a:path>
              </a:pathLst>
            </a:custGeom>
            <a:ln w="3175">
              <a:solidFill>
                <a:srgbClr val="565658"/>
              </a:solidFill>
            </a:ln>
          </p:spPr>
          <p:txBody>
            <a:bodyPr wrap="square" lIns="0" tIns="0" rIns="0" bIns="0" rtlCol="0"/>
            <a:lstStyle/>
            <a:p/>
          </p:txBody>
        </p:sp>
        <p:sp>
          <p:nvSpPr>
            <p:cNvPr id="6432" name="object 6432" descr=""/>
            <p:cNvSpPr/>
            <p:nvPr/>
          </p:nvSpPr>
          <p:spPr>
            <a:xfrm>
              <a:off x="5895502" y="2507970"/>
              <a:ext cx="1905" cy="1270"/>
            </a:xfrm>
            <a:custGeom>
              <a:avLst/>
              <a:gdLst/>
              <a:ahLst/>
              <a:cxnLst/>
              <a:rect l="l" t="t" r="r" b="b"/>
              <a:pathLst>
                <a:path w="1904" h="1269">
                  <a:moveTo>
                    <a:pt x="1752" y="0"/>
                  </a:moveTo>
                  <a:lnTo>
                    <a:pt x="1015" y="127"/>
                  </a:lnTo>
                  <a:lnTo>
                    <a:pt x="380" y="571"/>
                  </a:lnTo>
                  <a:lnTo>
                    <a:pt x="0" y="1219"/>
                  </a:lnTo>
                </a:path>
              </a:pathLst>
            </a:custGeom>
            <a:ln w="3175">
              <a:solidFill>
                <a:srgbClr val="565658"/>
              </a:solidFill>
            </a:ln>
          </p:spPr>
          <p:txBody>
            <a:bodyPr wrap="square" lIns="0" tIns="0" rIns="0" bIns="0" rtlCol="0"/>
            <a:lstStyle/>
            <a:p/>
          </p:txBody>
        </p:sp>
        <p:sp>
          <p:nvSpPr>
            <p:cNvPr id="6433" name="object 6433" descr=""/>
            <p:cNvSpPr/>
            <p:nvPr/>
          </p:nvSpPr>
          <p:spPr>
            <a:xfrm>
              <a:off x="5898120" y="2507967"/>
              <a:ext cx="1905" cy="1270"/>
            </a:xfrm>
            <a:custGeom>
              <a:avLst/>
              <a:gdLst/>
              <a:ahLst/>
              <a:cxnLst/>
              <a:rect l="l" t="t" r="r" b="b"/>
              <a:pathLst>
                <a:path w="1904" h="1269">
                  <a:moveTo>
                    <a:pt x="1739" y="1219"/>
                  </a:moveTo>
                  <a:lnTo>
                    <a:pt x="1371" y="571"/>
                  </a:lnTo>
                  <a:lnTo>
                    <a:pt x="736" y="127"/>
                  </a:lnTo>
                  <a:lnTo>
                    <a:pt x="0" y="0"/>
                  </a:lnTo>
                </a:path>
              </a:pathLst>
            </a:custGeom>
            <a:ln w="3175">
              <a:solidFill>
                <a:srgbClr val="565658"/>
              </a:solidFill>
            </a:ln>
          </p:spPr>
          <p:txBody>
            <a:bodyPr wrap="square" lIns="0" tIns="0" rIns="0" bIns="0" rtlCol="0"/>
            <a:lstStyle/>
            <a:p/>
          </p:txBody>
        </p:sp>
        <p:sp>
          <p:nvSpPr>
            <p:cNvPr id="6434" name="object 6434" descr=""/>
            <p:cNvSpPr/>
            <p:nvPr/>
          </p:nvSpPr>
          <p:spPr>
            <a:xfrm>
              <a:off x="5899860" y="2509183"/>
              <a:ext cx="635" cy="2540"/>
            </a:xfrm>
            <a:custGeom>
              <a:avLst/>
              <a:gdLst/>
              <a:ahLst/>
              <a:cxnLst/>
              <a:rect l="l" t="t" r="r" b="b"/>
              <a:pathLst>
                <a:path w="635" h="2539">
                  <a:moveTo>
                    <a:pt x="0" y="2514"/>
                  </a:moveTo>
                  <a:lnTo>
                    <a:pt x="444" y="1739"/>
                  </a:lnTo>
                  <a:lnTo>
                    <a:pt x="444" y="787"/>
                  </a:lnTo>
                  <a:lnTo>
                    <a:pt x="0" y="0"/>
                  </a:lnTo>
                </a:path>
              </a:pathLst>
            </a:custGeom>
            <a:ln w="3175">
              <a:solidFill>
                <a:srgbClr val="565658"/>
              </a:solidFill>
            </a:ln>
          </p:spPr>
          <p:txBody>
            <a:bodyPr wrap="square" lIns="0" tIns="0" rIns="0" bIns="0" rtlCol="0"/>
            <a:lstStyle/>
            <a:p/>
          </p:txBody>
        </p:sp>
        <p:sp>
          <p:nvSpPr>
            <p:cNvPr id="6435" name="object 6435" descr=""/>
            <p:cNvSpPr/>
            <p:nvPr/>
          </p:nvSpPr>
          <p:spPr>
            <a:xfrm>
              <a:off x="5925323" y="2486161"/>
              <a:ext cx="3810" cy="3810"/>
            </a:xfrm>
            <a:custGeom>
              <a:avLst/>
              <a:gdLst/>
              <a:ahLst/>
              <a:cxnLst/>
              <a:rect l="l" t="t" r="r" b="b"/>
              <a:pathLst>
                <a:path w="3810" h="3810">
                  <a:moveTo>
                    <a:pt x="3619" y="0"/>
                  </a:moveTo>
                  <a:lnTo>
                    <a:pt x="1625" y="0"/>
                  </a:lnTo>
                  <a:lnTo>
                    <a:pt x="0" y="1625"/>
                  </a:lnTo>
                  <a:lnTo>
                    <a:pt x="0" y="3632"/>
                  </a:lnTo>
                </a:path>
              </a:pathLst>
            </a:custGeom>
            <a:ln w="3175">
              <a:solidFill>
                <a:srgbClr val="565658"/>
              </a:solidFill>
            </a:ln>
          </p:spPr>
          <p:txBody>
            <a:bodyPr wrap="square" lIns="0" tIns="0" rIns="0" bIns="0" rtlCol="0"/>
            <a:lstStyle/>
            <a:p/>
          </p:txBody>
        </p:sp>
        <p:sp>
          <p:nvSpPr>
            <p:cNvPr id="6436" name="object 6436" descr=""/>
            <p:cNvSpPr/>
            <p:nvPr/>
          </p:nvSpPr>
          <p:spPr>
            <a:xfrm>
              <a:off x="5982545" y="2523840"/>
              <a:ext cx="3810" cy="3810"/>
            </a:xfrm>
            <a:custGeom>
              <a:avLst/>
              <a:gdLst/>
              <a:ahLst/>
              <a:cxnLst/>
              <a:rect l="l" t="t" r="r" b="b"/>
              <a:pathLst>
                <a:path w="3810" h="3810">
                  <a:moveTo>
                    <a:pt x="0" y="3632"/>
                  </a:moveTo>
                  <a:lnTo>
                    <a:pt x="2006" y="3632"/>
                  </a:lnTo>
                  <a:lnTo>
                    <a:pt x="3632" y="2006"/>
                  </a:lnTo>
                  <a:lnTo>
                    <a:pt x="3632" y="0"/>
                  </a:lnTo>
                </a:path>
              </a:pathLst>
            </a:custGeom>
            <a:ln w="3175">
              <a:solidFill>
                <a:srgbClr val="565658"/>
              </a:solidFill>
            </a:ln>
          </p:spPr>
          <p:txBody>
            <a:bodyPr wrap="square" lIns="0" tIns="0" rIns="0" bIns="0" rtlCol="0"/>
            <a:lstStyle/>
            <a:p/>
          </p:txBody>
        </p:sp>
        <p:sp>
          <p:nvSpPr>
            <p:cNvPr id="6437" name="object 6437" descr=""/>
            <p:cNvSpPr/>
            <p:nvPr/>
          </p:nvSpPr>
          <p:spPr>
            <a:xfrm>
              <a:off x="5982548" y="2486157"/>
              <a:ext cx="3810" cy="3810"/>
            </a:xfrm>
            <a:custGeom>
              <a:avLst/>
              <a:gdLst/>
              <a:ahLst/>
              <a:cxnLst/>
              <a:rect l="l" t="t" r="r" b="b"/>
              <a:pathLst>
                <a:path w="3810" h="3810">
                  <a:moveTo>
                    <a:pt x="3632" y="3632"/>
                  </a:moveTo>
                  <a:lnTo>
                    <a:pt x="3632" y="1625"/>
                  </a:lnTo>
                  <a:lnTo>
                    <a:pt x="2006" y="0"/>
                  </a:lnTo>
                  <a:lnTo>
                    <a:pt x="0" y="0"/>
                  </a:lnTo>
                </a:path>
              </a:pathLst>
            </a:custGeom>
            <a:ln w="3175">
              <a:solidFill>
                <a:srgbClr val="565658"/>
              </a:solidFill>
            </a:ln>
          </p:spPr>
          <p:txBody>
            <a:bodyPr wrap="square" lIns="0" tIns="0" rIns="0" bIns="0" rtlCol="0"/>
            <a:lstStyle/>
            <a:p/>
          </p:txBody>
        </p:sp>
        <p:sp>
          <p:nvSpPr>
            <p:cNvPr id="6438" name="object 6438" descr=""/>
            <p:cNvSpPr/>
            <p:nvPr/>
          </p:nvSpPr>
          <p:spPr>
            <a:xfrm>
              <a:off x="5895061" y="2509192"/>
              <a:ext cx="635" cy="2540"/>
            </a:xfrm>
            <a:custGeom>
              <a:avLst/>
              <a:gdLst/>
              <a:ahLst/>
              <a:cxnLst/>
              <a:rect l="l" t="t" r="r" b="b"/>
              <a:pathLst>
                <a:path w="635" h="2539">
                  <a:moveTo>
                    <a:pt x="444" y="0"/>
                  </a:moveTo>
                  <a:lnTo>
                    <a:pt x="0" y="774"/>
                  </a:lnTo>
                  <a:lnTo>
                    <a:pt x="0" y="1727"/>
                  </a:lnTo>
                  <a:lnTo>
                    <a:pt x="444" y="2501"/>
                  </a:lnTo>
                </a:path>
              </a:pathLst>
            </a:custGeom>
            <a:ln w="3175">
              <a:solidFill>
                <a:srgbClr val="565658"/>
              </a:solidFill>
            </a:ln>
          </p:spPr>
          <p:txBody>
            <a:bodyPr wrap="square" lIns="0" tIns="0" rIns="0" bIns="0" rtlCol="0"/>
            <a:lstStyle/>
            <a:p/>
          </p:txBody>
        </p:sp>
        <p:sp>
          <p:nvSpPr>
            <p:cNvPr id="6439" name="object 6439" descr=""/>
            <p:cNvSpPr/>
            <p:nvPr/>
          </p:nvSpPr>
          <p:spPr>
            <a:xfrm>
              <a:off x="5524185" y="2400739"/>
              <a:ext cx="1270" cy="1270"/>
            </a:xfrm>
            <a:custGeom>
              <a:avLst/>
              <a:gdLst/>
              <a:ahLst/>
              <a:cxnLst/>
              <a:rect l="l" t="t" r="r" b="b"/>
              <a:pathLst>
                <a:path w="1270" h="1269">
                  <a:moveTo>
                    <a:pt x="838" y="838"/>
                  </a:moveTo>
                  <a:lnTo>
                    <a:pt x="838" y="368"/>
                  </a:lnTo>
                  <a:lnTo>
                    <a:pt x="457" y="0"/>
                  </a:lnTo>
                  <a:lnTo>
                    <a:pt x="0" y="0"/>
                  </a:lnTo>
                </a:path>
              </a:pathLst>
            </a:custGeom>
            <a:ln w="3175">
              <a:solidFill>
                <a:srgbClr val="565658"/>
              </a:solidFill>
            </a:ln>
          </p:spPr>
          <p:txBody>
            <a:bodyPr wrap="square" lIns="0" tIns="0" rIns="0" bIns="0" rtlCol="0"/>
            <a:lstStyle/>
            <a:p/>
          </p:txBody>
        </p:sp>
        <p:sp>
          <p:nvSpPr>
            <p:cNvPr id="6440" name="object 6440" descr=""/>
            <p:cNvSpPr/>
            <p:nvPr/>
          </p:nvSpPr>
          <p:spPr>
            <a:xfrm>
              <a:off x="5301259" y="2415374"/>
              <a:ext cx="612775" cy="188595"/>
            </a:xfrm>
            <a:custGeom>
              <a:avLst/>
              <a:gdLst/>
              <a:ahLst/>
              <a:cxnLst/>
              <a:rect l="l" t="t" r="r" b="b"/>
              <a:pathLst>
                <a:path w="612775" h="188594">
                  <a:moveTo>
                    <a:pt x="3111" y="89776"/>
                  </a:moveTo>
                  <a:lnTo>
                    <a:pt x="2654" y="88671"/>
                  </a:lnTo>
                  <a:lnTo>
                    <a:pt x="1562" y="88214"/>
                  </a:lnTo>
                  <a:lnTo>
                    <a:pt x="457" y="88671"/>
                  </a:lnTo>
                  <a:lnTo>
                    <a:pt x="0" y="89776"/>
                  </a:lnTo>
                  <a:lnTo>
                    <a:pt x="457" y="90868"/>
                  </a:lnTo>
                  <a:lnTo>
                    <a:pt x="1562" y="91325"/>
                  </a:lnTo>
                  <a:lnTo>
                    <a:pt x="2654" y="90868"/>
                  </a:lnTo>
                  <a:lnTo>
                    <a:pt x="3111" y="89776"/>
                  </a:lnTo>
                  <a:close/>
                </a:path>
                <a:path w="612775" h="188594">
                  <a:moveTo>
                    <a:pt x="178422" y="1562"/>
                  </a:moveTo>
                  <a:lnTo>
                    <a:pt x="177965" y="457"/>
                  </a:lnTo>
                  <a:lnTo>
                    <a:pt x="176860" y="0"/>
                  </a:lnTo>
                  <a:lnTo>
                    <a:pt x="175768" y="457"/>
                  </a:lnTo>
                  <a:lnTo>
                    <a:pt x="175310" y="1562"/>
                  </a:lnTo>
                  <a:lnTo>
                    <a:pt x="175768" y="2654"/>
                  </a:lnTo>
                  <a:lnTo>
                    <a:pt x="176860" y="3111"/>
                  </a:lnTo>
                  <a:lnTo>
                    <a:pt x="177965" y="2654"/>
                  </a:lnTo>
                  <a:lnTo>
                    <a:pt x="178422" y="1562"/>
                  </a:lnTo>
                  <a:close/>
                </a:path>
                <a:path w="612775" h="188594">
                  <a:moveTo>
                    <a:pt x="285610" y="186918"/>
                  </a:moveTo>
                  <a:lnTo>
                    <a:pt x="285153" y="185813"/>
                  </a:lnTo>
                  <a:lnTo>
                    <a:pt x="284060" y="185356"/>
                  </a:lnTo>
                  <a:lnTo>
                    <a:pt x="282956" y="185813"/>
                  </a:lnTo>
                  <a:lnTo>
                    <a:pt x="282498" y="186918"/>
                  </a:lnTo>
                  <a:lnTo>
                    <a:pt x="282956" y="188010"/>
                  </a:lnTo>
                  <a:lnTo>
                    <a:pt x="284060" y="188468"/>
                  </a:lnTo>
                  <a:lnTo>
                    <a:pt x="285153" y="188010"/>
                  </a:lnTo>
                  <a:lnTo>
                    <a:pt x="285610" y="186918"/>
                  </a:lnTo>
                  <a:close/>
                </a:path>
                <a:path w="612775" h="188594">
                  <a:moveTo>
                    <a:pt x="607758" y="137782"/>
                  </a:moveTo>
                  <a:lnTo>
                    <a:pt x="607301" y="136677"/>
                  </a:lnTo>
                  <a:lnTo>
                    <a:pt x="606196" y="136232"/>
                  </a:lnTo>
                  <a:lnTo>
                    <a:pt x="605091" y="136677"/>
                  </a:lnTo>
                  <a:lnTo>
                    <a:pt x="604647" y="137782"/>
                  </a:lnTo>
                  <a:lnTo>
                    <a:pt x="605091" y="138887"/>
                  </a:lnTo>
                  <a:lnTo>
                    <a:pt x="606196" y="139344"/>
                  </a:lnTo>
                  <a:lnTo>
                    <a:pt x="607301" y="138887"/>
                  </a:lnTo>
                  <a:lnTo>
                    <a:pt x="607758" y="137782"/>
                  </a:lnTo>
                  <a:close/>
                </a:path>
                <a:path w="612775" h="188594">
                  <a:moveTo>
                    <a:pt x="612216" y="137782"/>
                  </a:moveTo>
                  <a:lnTo>
                    <a:pt x="611759" y="136677"/>
                  </a:lnTo>
                  <a:lnTo>
                    <a:pt x="610666" y="136232"/>
                  </a:lnTo>
                  <a:lnTo>
                    <a:pt x="609561" y="136677"/>
                  </a:lnTo>
                  <a:lnTo>
                    <a:pt x="609104" y="137782"/>
                  </a:lnTo>
                  <a:lnTo>
                    <a:pt x="609561" y="138887"/>
                  </a:lnTo>
                  <a:lnTo>
                    <a:pt x="610666" y="139344"/>
                  </a:lnTo>
                  <a:lnTo>
                    <a:pt x="611759" y="138887"/>
                  </a:lnTo>
                  <a:lnTo>
                    <a:pt x="612216" y="137782"/>
                  </a:lnTo>
                  <a:close/>
                </a:path>
              </a:pathLst>
            </a:custGeom>
            <a:solidFill>
              <a:srgbClr val="565658"/>
            </a:solidFill>
          </p:spPr>
          <p:txBody>
            <a:bodyPr wrap="square" lIns="0" tIns="0" rIns="0" bIns="0" rtlCol="0"/>
            <a:lstStyle/>
            <a:p/>
          </p:txBody>
        </p:sp>
        <p:sp>
          <p:nvSpPr>
            <p:cNvPr id="6441" name="object 6441" descr=""/>
            <p:cNvSpPr/>
            <p:nvPr/>
          </p:nvSpPr>
          <p:spPr>
            <a:xfrm>
              <a:off x="5542051" y="2401576"/>
              <a:ext cx="1270" cy="1270"/>
            </a:xfrm>
            <a:custGeom>
              <a:avLst/>
              <a:gdLst/>
              <a:ahLst/>
              <a:cxnLst/>
              <a:rect l="l" t="t" r="r" b="b"/>
              <a:pathLst>
                <a:path w="1270" h="1269">
                  <a:moveTo>
                    <a:pt x="0" y="838"/>
                  </a:moveTo>
                  <a:lnTo>
                    <a:pt x="457" y="838"/>
                  </a:lnTo>
                  <a:lnTo>
                    <a:pt x="825" y="457"/>
                  </a:lnTo>
                  <a:lnTo>
                    <a:pt x="825" y="0"/>
                  </a:lnTo>
                </a:path>
              </a:pathLst>
            </a:custGeom>
            <a:ln w="3175">
              <a:solidFill>
                <a:srgbClr val="565658"/>
              </a:solidFill>
            </a:ln>
          </p:spPr>
          <p:txBody>
            <a:bodyPr wrap="square" lIns="0" tIns="0" rIns="0" bIns="0" rtlCol="0"/>
            <a:lstStyle/>
            <a:p/>
          </p:txBody>
        </p:sp>
        <p:sp>
          <p:nvSpPr>
            <p:cNvPr id="6442" name="object 6442" descr=""/>
            <p:cNvSpPr/>
            <p:nvPr/>
          </p:nvSpPr>
          <p:spPr>
            <a:xfrm>
              <a:off x="5525582" y="2401577"/>
              <a:ext cx="1270" cy="1270"/>
            </a:xfrm>
            <a:custGeom>
              <a:avLst/>
              <a:gdLst/>
              <a:ahLst/>
              <a:cxnLst/>
              <a:rect l="l" t="t" r="r" b="b"/>
              <a:pathLst>
                <a:path w="1270" h="1269">
                  <a:moveTo>
                    <a:pt x="0" y="0"/>
                  </a:moveTo>
                  <a:lnTo>
                    <a:pt x="0" y="457"/>
                  </a:lnTo>
                  <a:lnTo>
                    <a:pt x="368" y="838"/>
                  </a:lnTo>
                  <a:lnTo>
                    <a:pt x="825" y="838"/>
                  </a:lnTo>
                </a:path>
              </a:pathLst>
            </a:custGeom>
            <a:ln w="3175">
              <a:solidFill>
                <a:srgbClr val="565658"/>
              </a:solidFill>
            </a:ln>
          </p:spPr>
          <p:txBody>
            <a:bodyPr wrap="square" lIns="0" tIns="0" rIns="0" bIns="0" rtlCol="0"/>
            <a:lstStyle/>
            <a:p/>
          </p:txBody>
        </p:sp>
        <p:sp>
          <p:nvSpPr>
            <p:cNvPr id="6443" name="object 6443" descr=""/>
            <p:cNvSpPr/>
            <p:nvPr/>
          </p:nvSpPr>
          <p:spPr>
            <a:xfrm>
              <a:off x="5297906" y="2369604"/>
              <a:ext cx="287020" cy="141605"/>
            </a:xfrm>
            <a:custGeom>
              <a:avLst/>
              <a:gdLst/>
              <a:ahLst/>
              <a:cxnLst/>
              <a:rect l="l" t="t" r="r" b="b"/>
              <a:pathLst>
                <a:path w="287020" h="141605">
                  <a:moveTo>
                    <a:pt x="3111" y="102044"/>
                  </a:moveTo>
                  <a:lnTo>
                    <a:pt x="2654" y="100952"/>
                  </a:lnTo>
                  <a:lnTo>
                    <a:pt x="1549" y="100495"/>
                  </a:lnTo>
                  <a:lnTo>
                    <a:pt x="444" y="100952"/>
                  </a:lnTo>
                  <a:lnTo>
                    <a:pt x="0" y="102044"/>
                  </a:lnTo>
                  <a:lnTo>
                    <a:pt x="444" y="103149"/>
                  </a:lnTo>
                  <a:lnTo>
                    <a:pt x="1549" y="103606"/>
                  </a:lnTo>
                  <a:lnTo>
                    <a:pt x="2654" y="103149"/>
                  </a:lnTo>
                  <a:lnTo>
                    <a:pt x="3111" y="102044"/>
                  </a:lnTo>
                  <a:close/>
                </a:path>
                <a:path w="287020" h="141605">
                  <a:moveTo>
                    <a:pt x="3111" y="97586"/>
                  </a:moveTo>
                  <a:lnTo>
                    <a:pt x="2654" y="96481"/>
                  </a:lnTo>
                  <a:lnTo>
                    <a:pt x="1549" y="96024"/>
                  </a:lnTo>
                  <a:lnTo>
                    <a:pt x="444" y="96481"/>
                  </a:lnTo>
                  <a:lnTo>
                    <a:pt x="0" y="97586"/>
                  </a:lnTo>
                  <a:lnTo>
                    <a:pt x="444" y="98679"/>
                  </a:lnTo>
                  <a:lnTo>
                    <a:pt x="1549" y="99136"/>
                  </a:lnTo>
                  <a:lnTo>
                    <a:pt x="2654" y="98679"/>
                  </a:lnTo>
                  <a:lnTo>
                    <a:pt x="3111" y="97586"/>
                  </a:lnTo>
                  <a:close/>
                </a:path>
                <a:path w="287020" h="141605">
                  <a:moveTo>
                    <a:pt x="6464" y="140004"/>
                  </a:moveTo>
                  <a:lnTo>
                    <a:pt x="6007" y="138912"/>
                  </a:lnTo>
                  <a:lnTo>
                    <a:pt x="4914" y="138455"/>
                  </a:lnTo>
                  <a:lnTo>
                    <a:pt x="3810" y="138912"/>
                  </a:lnTo>
                  <a:lnTo>
                    <a:pt x="3352" y="140004"/>
                  </a:lnTo>
                  <a:lnTo>
                    <a:pt x="3810" y="141109"/>
                  </a:lnTo>
                  <a:lnTo>
                    <a:pt x="4914" y="141566"/>
                  </a:lnTo>
                  <a:lnTo>
                    <a:pt x="6007" y="141109"/>
                  </a:lnTo>
                  <a:lnTo>
                    <a:pt x="6464" y="140004"/>
                  </a:lnTo>
                  <a:close/>
                </a:path>
                <a:path w="287020" h="141605">
                  <a:moveTo>
                    <a:pt x="235927" y="42303"/>
                  </a:moveTo>
                  <a:lnTo>
                    <a:pt x="235470" y="41198"/>
                  </a:lnTo>
                  <a:lnTo>
                    <a:pt x="234365" y="40754"/>
                  </a:lnTo>
                  <a:lnTo>
                    <a:pt x="233260" y="41198"/>
                  </a:lnTo>
                  <a:lnTo>
                    <a:pt x="232816" y="42303"/>
                  </a:lnTo>
                  <a:lnTo>
                    <a:pt x="233260" y="43408"/>
                  </a:lnTo>
                  <a:lnTo>
                    <a:pt x="234365" y="43865"/>
                  </a:lnTo>
                  <a:lnTo>
                    <a:pt x="235470" y="43408"/>
                  </a:lnTo>
                  <a:lnTo>
                    <a:pt x="235927" y="42303"/>
                  </a:lnTo>
                  <a:close/>
                </a:path>
                <a:path w="287020" h="141605">
                  <a:moveTo>
                    <a:pt x="240385" y="42303"/>
                  </a:moveTo>
                  <a:lnTo>
                    <a:pt x="239928" y="41198"/>
                  </a:lnTo>
                  <a:lnTo>
                    <a:pt x="238836" y="40754"/>
                  </a:lnTo>
                  <a:lnTo>
                    <a:pt x="237731" y="41198"/>
                  </a:lnTo>
                  <a:lnTo>
                    <a:pt x="237274" y="42303"/>
                  </a:lnTo>
                  <a:lnTo>
                    <a:pt x="237731" y="43408"/>
                  </a:lnTo>
                  <a:lnTo>
                    <a:pt x="238836" y="43865"/>
                  </a:lnTo>
                  <a:lnTo>
                    <a:pt x="239928" y="43408"/>
                  </a:lnTo>
                  <a:lnTo>
                    <a:pt x="240385" y="42303"/>
                  </a:lnTo>
                  <a:close/>
                </a:path>
                <a:path w="287020" h="141605">
                  <a:moveTo>
                    <a:pt x="286727" y="1549"/>
                  </a:moveTo>
                  <a:lnTo>
                    <a:pt x="286270" y="444"/>
                  </a:lnTo>
                  <a:lnTo>
                    <a:pt x="285165" y="0"/>
                  </a:lnTo>
                  <a:lnTo>
                    <a:pt x="284060" y="444"/>
                  </a:lnTo>
                  <a:lnTo>
                    <a:pt x="283616" y="1549"/>
                  </a:lnTo>
                  <a:lnTo>
                    <a:pt x="284060" y="2654"/>
                  </a:lnTo>
                  <a:lnTo>
                    <a:pt x="285165" y="3111"/>
                  </a:lnTo>
                  <a:lnTo>
                    <a:pt x="286270" y="2654"/>
                  </a:lnTo>
                  <a:lnTo>
                    <a:pt x="286727" y="1549"/>
                  </a:lnTo>
                  <a:close/>
                </a:path>
              </a:pathLst>
            </a:custGeom>
            <a:solidFill>
              <a:srgbClr val="565658"/>
            </a:solidFill>
          </p:spPr>
          <p:txBody>
            <a:bodyPr wrap="square" lIns="0" tIns="0" rIns="0" bIns="0" rtlCol="0"/>
            <a:lstStyle/>
            <a:p/>
          </p:txBody>
        </p:sp>
        <p:sp>
          <p:nvSpPr>
            <p:cNvPr id="6444" name="object 6444" descr=""/>
            <p:cNvSpPr/>
            <p:nvPr/>
          </p:nvSpPr>
          <p:spPr>
            <a:xfrm>
              <a:off x="5403865" y="2591395"/>
              <a:ext cx="1270" cy="1270"/>
            </a:xfrm>
            <a:custGeom>
              <a:avLst/>
              <a:gdLst/>
              <a:ahLst/>
              <a:cxnLst/>
              <a:rect l="l" t="t" r="r" b="b"/>
              <a:pathLst>
                <a:path w="1270" h="1269">
                  <a:moveTo>
                    <a:pt x="0" y="0"/>
                  </a:moveTo>
                  <a:lnTo>
                    <a:pt x="0" y="469"/>
                  </a:lnTo>
                  <a:lnTo>
                    <a:pt x="381" y="838"/>
                  </a:lnTo>
                  <a:lnTo>
                    <a:pt x="838" y="838"/>
                  </a:lnTo>
                </a:path>
              </a:pathLst>
            </a:custGeom>
            <a:ln w="3175">
              <a:solidFill>
                <a:srgbClr val="565658"/>
              </a:solidFill>
            </a:ln>
          </p:spPr>
          <p:txBody>
            <a:bodyPr wrap="square" lIns="0" tIns="0" rIns="0" bIns="0" rtlCol="0"/>
            <a:lstStyle/>
            <a:p/>
          </p:txBody>
        </p:sp>
        <p:sp>
          <p:nvSpPr>
            <p:cNvPr id="6445" name="object 6445" descr=""/>
            <p:cNvSpPr/>
            <p:nvPr/>
          </p:nvSpPr>
          <p:spPr>
            <a:xfrm>
              <a:off x="5301259" y="2461158"/>
              <a:ext cx="857250" cy="93980"/>
            </a:xfrm>
            <a:custGeom>
              <a:avLst/>
              <a:gdLst/>
              <a:ahLst/>
              <a:cxnLst/>
              <a:rect l="l" t="t" r="r" b="b"/>
              <a:pathLst>
                <a:path w="857250" h="93980">
                  <a:moveTo>
                    <a:pt x="3111" y="1549"/>
                  </a:moveTo>
                  <a:lnTo>
                    <a:pt x="2654" y="457"/>
                  </a:lnTo>
                  <a:lnTo>
                    <a:pt x="1562" y="0"/>
                  </a:lnTo>
                  <a:lnTo>
                    <a:pt x="457" y="457"/>
                  </a:lnTo>
                  <a:lnTo>
                    <a:pt x="0" y="1549"/>
                  </a:lnTo>
                  <a:lnTo>
                    <a:pt x="457" y="2654"/>
                  </a:lnTo>
                  <a:lnTo>
                    <a:pt x="1562" y="3111"/>
                  </a:lnTo>
                  <a:lnTo>
                    <a:pt x="2654" y="2654"/>
                  </a:lnTo>
                  <a:lnTo>
                    <a:pt x="3111" y="1549"/>
                  </a:lnTo>
                  <a:close/>
                </a:path>
                <a:path w="857250" h="93980">
                  <a:moveTo>
                    <a:pt x="616686" y="91998"/>
                  </a:moveTo>
                  <a:lnTo>
                    <a:pt x="616229" y="90893"/>
                  </a:lnTo>
                  <a:lnTo>
                    <a:pt x="615124" y="90449"/>
                  </a:lnTo>
                  <a:lnTo>
                    <a:pt x="614019" y="90893"/>
                  </a:lnTo>
                  <a:lnTo>
                    <a:pt x="613575" y="91998"/>
                  </a:lnTo>
                  <a:lnTo>
                    <a:pt x="614019" y="93103"/>
                  </a:lnTo>
                  <a:lnTo>
                    <a:pt x="615124" y="93560"/>
                  </a:lnTo>
                  <a:lnTo>
                    <a:pt x="616229" y="93103"/>
                  </a:lnTo>
                  <a:lnTo>
                    <a:pt x="616686" y="91998"/>
                  </a:lnTo>
                  <a:close/>
                </a:path>
                <a:path w="857250" h="93980">
                  <a:moveTo>
                    <a:pt x="679208" y="89763"/>
                  </a:moveTo>
                  <a:lnTo>
                    <a:pt x="678751" y="88671"/>
                  </a:lnTo>
                  <a:lnTo>
                    <a:pt x="677646" y="88214"/>
                  </a:lnTo>
                  <a:lnTo>
                    <a:pt x="676541" y="88671"/>
                  </a:lnTo>
                  <a:lnTo>
                    <a:pt x="676097" y="89763"/>
                  </a:lnTo>
                  <a:lnTo>
                    <a:pt x="676389" y="90512"/>
                  </a:lnTo>
                  <a:lnTo>
                    <a:pt x="675424" y="90893"/>
                  </a:lnTo>
                  <a:lnTo>
                    <a:pt x="674979" y="91998"/>
                  </a:lnTo>
                  <a:lnTo>
                    <a:pt x="675424" y="93103"/>
                  </a:lnTo>
                  <a:lnTo>
                    <a:pt x="676529" y="93560"/>
                  </a:lnTo>
                  <a:lnTo>
                    <a:pt x="677633" y="93103"/>
                  </a:lnTo>
                  <a:lnTo>
                    <a:pt x="678091" y="91998"/>
                  </a:lnTo>
                  <a:lnTo>
                    <a:pt x="677786" y="91274"/>
                  </a:lnTo>
                  <a:lnTo>
                    <a:pt x="678751" y="90868"/>
                  </a:lnTo>
                  <a:lnTo>
                    <a:pt x="679208" y="89763"/>
                  </a:lnTo>
                  <a:close/>
                </a:path>
                <a:path w="857250" h="93980">
                  <a:moveTo>
                    <a:pt x="682561" y="91998"/>
                  </a:moveTo>
                  <a:lnTo>
                    <a:pt x="682104" y="90893"/>
                  </a:lnTo>
                  <a:lnTo>
                    <a:pt x="681012" y="90449"/>
                  </a:lnTo>
                  <a:lnTo>
                    <a:pt x="679907" y="90893"/>
                  </a:lnTo>
                  <a:lnTo>
                    <a:pt x="679450" y="91998"/>
                  </a:lnTo>
                  <a:lnTo>
                    <a:pt x="679907" y="93103"/>
                  </a:lnTo>
                  <a:lnTo>
                    <a:pt x="681012" y="93560"/>
                  </a:lnTo>
                  <a:lnTo>
                    <a:pt x="682104" y="93103"/>
                  </a:lnTo>
                  <a:lnTo>
                    <a:pt x="682561" y="91998"/>
                  </a:lnTo>
                  <a:close/>
                </a:path>
                <a:path w="857250" h="93980">
                  <a:moveTo>
                    <a:pt x="856754" y="4902"/>
                  </a:moveTo>
                  <a:lnTo>
                    <a:pt x="856297" y="3810"/>
                  </a:lnTo>
                  <a:lnTo>
                    <a:pt x="855205" y="3352"/>
                  </a:lnTo>
                  <a:lnTo>
                    <a:pt x="854100" y="3810"/>
                  </a:lnTo>
                  <a:lnTo>
                    <a:pt x="853643" y="4902"/>
                  </a:lnTo>
                  <a:lnTo>
                    <a:pt x="854100" y="6007"/>
                  </a:lnTo>
                  <a:lnTo>
                    <a:pt x="855205" y="6464"/>
                  </a:lnTo>
                  <a:lnTo>
                    <a:pt x="856297" y="6007"/>
                  </a:lnTo>
                  <a:lnTo>
                    <a:pt x="856754" y="4902"/>
                  </a:lnTo>
                  <a:close/>
                </a:path>
              </a:pathLst>
            </a:custGeom>
            <a:solidFill>
              <a:srgbClr val="565658"/>
            </a:solidFill>
          </p:spPr>
          <p:txBody>
            <a:bodyPr wrap="square" lIns="0" tIns="0" rIns="0" bIns="0" rtlCol="0"/>
            <a:lstStyle/>
            <a:p/>
          </p:txBody>
        </p:sp>
        <p:sp>
          <p:nvSpPr>
            <p:cNvPr id="6446" name="object 6446" descr=""/>
            <p:cNvSpPr/>
            <p:nvPr/>
          </p:nvSpPr>
          <p:spPr>
            <a:xfrm>
              <a:off x="5543445" y="2400739"/>
              <a:ext cx="1270" cy="1270"/>
            </a:xfrm>
            <a:custGeom>
              <a:avLst/>
              <a:gdLst/>
              <a:ahLst/>
              <a:cxnLst/>
              <a:rect l="l" t="t" r="r" b="b"/>
              <a:pathLst>
                <a:path w="1270" h="1269">
                  <a:moveTo>
                    <a:pt x="838" y="0"/>
                  </a:moveTo>
                  <a:lnTo>
                    <a:pt x="380" y="0"/>
                  </a:lnTo>
                  <a:lnTo>
                    <a:pt x="0" y="368"/>
                  </a:lnTo>
                  <a:lnTo>
                    <a:pt x="0" y="838"/>
                  </a:lnTo>
                </a:path>
              </a:pathLst>
            </a:custGeom>
            <a:ln w="3175">
              <a:solidFill>
                <a:srgbClr val="565658"/>
              </a:solidFill>
            </a:ln>
          </p:spPr>
          <p:txBody>
            <a:bodyPr wrap="square" lIns="0" tIns="0" rIns="0" bIns="0" rtlCol="0"/>
            <a:lstStyle/>
            <a:p/>
          </p:txBody>
        </p:sp>
        <p:sp>
          <p:nvSpPr>
            <p:cNvPr id="6447" name="object 6447" descr=""/>
            <p:cNvSpPr/>
            <p:nvPr/>
          </p:nvSpPr>
          <p:spPr>
            <a:xfrm>
              <a:off x="5297906" y="2410358"/>
              <a:ext cx="635000" cy="207645"/>
            </a:xfrm>
            <a:custGeom>
              <a:avLst/>
              <a:gdLst/>
              <a:ahLst/>
              <a:cxnLst/>
              <a:rect l="l" t="t" r="r" b="b"/>
              <a:pathLst>
                <a:path w="635000" h="207644">
                  <a:moveTo>
                    <a:pt x="3111" y="136664"/>
                  </a:moveTo>
                  <a:lnTo>
                    <a:pt x="2654" y="135559"/>
                  </a:lnTo>
                  <a:lnTo>
                    <a:pt x="1549" y="135102"/>
                  </a:lnTo>
                  <a:lnTo>
                    <a:pt x="444" y="135559"/>
                  </a:lnTo>
                  <a:lnTo>
                    <a:pt x="0" y="136664"/>
                  </a:lnTo>
                  <a:lnTo>
                    <a:pt x="444" y="137756"/>
                  </a:lnTo>
                  <a:lnTo>
                    <a:pt x="1549" y="138214"/>
                  </a:lnTo>
                  <a:lnTo>
                    <a:pt x="2654" y="137756"/>
                  </a:lnTo>
                  <a:lnTo>
                    <a:pt x="3111" y="136664"/>
                  </a:lnTo>
                  <a:close/>
                </a:path>
                <a:path w="635000" h="207644">
                  <a:moveTo>
                    <a:pt x="6464" y="47891"/>
                  </a:moveTo>
                  <a:lnTo>
                    <a:pt x="6007" y="46786"/>
                  </a:lnTo>
                  <a:lnTo>
                    <a:pt x="4914" y="46329"/>
                  </a:lnTo>
                  <a:lnTo>
                    <a:pt x="3810" y="46786"/>
                  </a:lnTo>
                  <a:lnTo>
                    <a:pt x="3352" y="47891"/>
                  </a:lnTo>
                  <a:lnTo>
                    <a:pt x="3810" y="48996"/>
                  </a:lnTo>
                  <a:lnTo>
                    <a:pt x="4914" y="49441"/>
                  </a:lnTo>
                  <a:lnTo>
                    <a:pt x="6007" y="48996"/>
                  </a:lnTo>
                  <a:lnTo>
                    <a:pt x="6464" y="47891"/>
                  </a:lnTo>
                  <a:close/>
                </a:path>
                <a:path w="635000" h="207644">
                  <a:moveTo>
                    <a:pt x="137655" y="205892"/>
                  </a:moveTo>
                  <a:lnTo>
                    <a:pt x="137198" y="204787"/>
                  </a:lnTo>
                  <a:lnTo>
                    <a:pt x="136105" y="204330"/>
                  </a:lnTo>
                  <a:lnTo>
                    <a:pt x="135001" y="204787"/>
                  </a:lnTo>
                  <a:lnTo>
                    <a:pt x="134543" y="205892"/>
                  </a:lnTo>
                  <a:lnTo>
                    <a:pt x="135001" y="206997"/>
                  </a:lnTo>
                  <a:lnTo>
                    <a:pt x="136105" y="207441"/>
                  </a:lnTo>
                  <a:lnTo>
                    <a:pt x="137198" y="206997"/>
                  </a:lnTo>
                  <a:lnTo>
                    <a:pt x="137655" y="205892"/>
                  </a:lnTo>
                  <a:close/>
                </a:path>
                <a:path w="635000" h="207644">
                  <a:moveTo>
                    <a:pt x="288963" y="1549"/>
                  </a:moveTo>
                  <a:lnTo>
                    <a:pt x="288505" y="444"/>
                  </a:lnTo>
                  <a:lnTo>
                    <a:pt x="287413" y="0"/>
                  </a:lnTo>
                  <a:lnTo>
                    <a:pt x="286308" y="444"/>
                  </a:lnTo>
                  <a:lnTo>
                    <a:pt x="285851" y="1549"/>
                  </a:lnTo>
                  <a:lnTo>
                    <a:pt x="286308" y="2654"/>
                  </a:lnTo>
                  <a:lnTo>
                    <a:pt x="287413" y="3111"/>
                  </a:lnTo>
                  <a:lnTo>
                    <a:pt x="288505" y="2654"/>
                  </a:lnTo>
                  <a:lnTo>
                    <a:pt x="288963" y="1549"/>
                  </a:lnTo>
                  <a:close/>
                </a:path>
                <a:path w="635000" h="207644">
                  <a:moveTo>
                    <a:pt x="359295" y="142798"/>
                  </a:moveTo>
                  <a:lnTo>
                    <a:pt x="358851" y="141693"/>
                  </a:lnTo>
                  <a:lnTo>
                    <a:pt x="357746" y="141249"/>
                  </a:lnTo>
                  <a:lnTo>
                    <a:pt x="356641" y="141693"/>
                  </a:lnTo>
                  <a:lnTo>
                    <a:pt x="356184" y="142798"/>
                  </a:lnTo>
                  <a:lnTo>
                    <a:pt x="356641" y="143903"/>
                  </a:lnTo>
                  <a:lnTo>
                    <a:pt x="357746" y="144360"/>
                  </a:lnTo>
                  <a:lnTo>
                    <a:pt x="358851" y="143903"/>
                  </a:lnTo>
                  <a:lnTo>
                    <a:pt x="359295" y="142798"/>
                  </a:lnTo>
                  <a:close/>
                </a:path>
                <a:path w="635000" h="207644">
                  <a:moveTo>
                    <a:pt x="634542" y="137223"/>
                  </a:moveTo>
                  <a:lnTo>
                    <a:pt x="634085" y="136118"/>
                  </a:lnTo>
                  <a:lnTo>
                    <a:pt x="632993" y="135661"/>
                  </a:lnTo>
                  <a:lnTo>
                    <a:pt x="631888" y="136118"/>
                  </a:lnTo>
                  <a:lnTo>
                    <a:pt x="631431" y="137223"/>
                  </a:lnTo>
                  <a:lnTo>
                    <a:pt x="631888" y="138315"/>
                  </a:lnTo>
                  <a:lnTo>
                    <a:pt x="632993" y="138772"/>
                  </a:lnTo>
                  <a:lnTo>
                    <a:pt x="634085" y="138315"/>
                  </a:lnTo>
                  <a:lnTo>
                    <a:pt x="634542" y="137223"/>
                  </a:lnTo>
                  <a:close/>
                </a:path>
              </a:pathLst>
            </a:custGeom>
            <a:solidFill>
              <a:srgbClr val="565658"/>
            </a:solidFill>
          </p:spPr>
          <p:txBody>
            <a:bodyPr wrap="square" lIns="0" tIns="0" rIns="0" bIns="0" rtlCol="0"/>
            <a:lstStyle/>
            <a:p/>
          </p:txBody>
        </p:sp>
        <p:sp>
          <p:nvSpPr>
            <p:cNvPr id="6448" name="object 6448" descr=""/>
            <p:cNvSpPr/>
            <p:nvPr/>
          </p:nvSpPr>
          <p:spPr>
            <a:xfrm>
              <a:off x="5552661" y="2400739"/>
              <a:ext cx="1270" cy="1270"/>
            </a:xfrm>
            <a:custGeom>
              <a:avLst/>
              <a:gdLst/>
              <a:ahLst/>
              <a:cxnLst/>
              <a:rect l="l" t="t" r="r" b="b"/>
              <a:pathLst>
                <a:path w="1270" h="1269">
                  <a:moveTo>
                    <a:pt x="838" y="838"/>
                  </a:moveTo>
                  <a:lnTo>
                    <a:pt x="838" y="368"/>
                  </a:lnTo>
                  <a:lnTo>
                    <a:pt x="457" y="0"/>
                  </a:lnTo>
                  <a:lnTo>
                    <a:pt x="0" y="0"/>
                  </a:lnTo>
                </a:path>
              </a:pathLst>
            </a:custGeom>
            <a:ln w="3175">
              <a:solidFill>
                <a:srgbClr val="565658"/>
              </a:solidFill>
            </a:ln>
          </p:spPr>
          <p:txBody>
            <a:bodyPr wrap="square" lIns="0" tIns="0" rIns="0" bIns="0" rtlCol="0"/>
            <a:lstStyle/>
            <a:p/>
          </p:txBody>
        </p:sp>
        <p:sp>
          <p:nvSpPr>
            <p:cNvPr id="6449" name="object 6449" descr=""/>
            <p:cNvSpPr/>
            <p:nvPr/>
          </p:nvSpPr>
          <p:spPr>
            <a:xfrm>
              <a:off x="5297906" y="2541003"/>
              <a:ext cx="624840" cy="13970"/>
            </a:xfrm>
            <a:custGeom>
              <a:avLst/>
              <a:gdLst/>
              <a:ahLst/>
              <a:cxnLst/>
              <a:rect l="l" t="t" r="r" b="b"/>
              <a:pathLst>
                <a:path w="624839" h="13969">
                  <a:moveTo>
                    <a:pt x="3111" y="1549"/>
                  </a:moveTo>
                  <a:lnTo>
                    <a:pt x="2654" y="457"/>
                  </a:lnTo>
                  <a:lnTo>
                    <a:pt x="1549" y="0"/>
                  </a:lnTo>
                  <a:lnTo>
                    <a:pt x="444" y="457"/>
                  </a:lnTo>
                  <a:lnTo>
                    <a:pt x="0" y="1549"/>
                  </a:lnTo>
                  <a:lnTo>
                    <a:pt x="444" y="2654"/>
                  </a:lnTo>
                  <a:lnTo>
                    <a:pt x="1549" y="3111"/>
                  </a:lnTo>
                  <a:lnTo>
                    <a:pt x="2654" y="2654"/>
                  </a:lnTo>
                  <a:lnTo>
                    <a:pt x="3111" y="1549"/>
                  </a:lnTo>
                  <a:close/>
                </a:path>
                <a:path w="624839" h="13969">
                  <a:moveTo>
                    <a:pt x="354838" y="12153"/>
                  </a:moveTo>
                  <a:lnTo>
                    <a:pt x="354380" y="11049"/>
                  </a:lnTo>
                  <a:lnTo>
                    <a:pt x="353275" y="10604"/>
                  </a:lnTo>
                  <a:lnTo>
                    <a:pt x="352183" y="11049"/>
                  </a:lnTo>
                  <a:lnTo>
                    <a:pt x="351726" y="12153"/>
                  </a:lnTo>
                  <a:lnTo>
                    <a:pt x="352183" y="13258"/>
                  </a:lnTo>
                  <a:lnTo>
                    <a:pt x="353275" y="13716"/>
                  </a:lnTo>
                  <a:lnTo>
                    <a:pt x="354380" y="13258"/>
                  </a:lnTo>
                  <a:lnTo>
                    <a:pt x="354838" y="12153"/>
                  </a:lnTo>
                  <a:close/>
                </a:path>
                <a:path w="624839" h="13969">
                  <a:moveTo>
                    <a:pt x="624497" y="12153"/>
                  </a:moveTo>
                  <a:lnTo>
                    <a:pt x="624039" y="11049"/>
                  </a:lnTo>
                  <a:lnTo>
                    <a:pt x="622947" y="10604"/>
                  </a:lnTo>
                  <a:lnTo>
                    <a:pt x="621842" y="11049"/>
                  </a:lnTo>
                  <a:lnTo>
                    <a:pt x="621385" y="12153"/>
                  </a:lnTo>
                  <a:lnTo>
                    <a:pt x="621842" y="13258"/>
                  </a:lnTo>
                  <a:lnTo>
                    <a:pt x="622947" y="13716"/>
                  </a:lnTo>
                  <a:lnTo>
                    <a:pt x="624039" y="13258"/>
                  </a:lnTo>
                  <a:lnTo>
                    <a:pt x="624497" y="12153"/>
                  </a:lnTo>
                  <a:close/>
                </a:path>
              </a:pathLst>
            </a:custGeom>
            <a:solidFill>
              <a:srgbClr val="565658"/>
            </a:solidFill>
          </p:spPr>
          <p:txBody>
            <a:bodyPr wrap="square" lIns="0" tIns="0" rIns="0" bIns="0" rtlCol="0"/>
            <a:lstStyle/>
            <a:p/>
          </p:txBody>
        </p:sp>
        <p:sp>
          <p:nvSpPr>
            <p:cNvPr id="6450" name="object 6450" descr=""/>
            <p:cNvSpPr/>
            <p:nvPr/>
          </p:nvSpPr>
          <p:spPr>
            <a:xfrm>
              <a:off x="5514412" y="2400739"/>
              <a:ext cx="1270" cy="1270"/>
            </a:xfrm>
            <a:custGeom>
              <a:avLst/>
              <a:gdLst/>
              <a:ahLst/>
              <a:cxnLst/>
              <a:rect l="l" t="t" r="r" b="b"/>
              <a:pathLst>
                <a:path w="1270" h="1269">
                  <a:moveTo>
                    <a:pt x="838" y="0"/>
                  </a:moveTo>
                  <a:lnTo>
                    <a:pt x="380" y="0"/>
                  </a:lnTo>
                  <a:lnTo>
                    <a:pt x="0" y="368"/>
                  </a:lnTo>
                  <a:lnTo>
                    <a:pt x="0" y="838"/>
                  </a:lnTo>
                </a:path>
              </a:pathLst>
            </a:custGeom>
            <a:ln w="3175">
              <a:solidFill>
                <a:srgbClr val="565658"/>
              </a:solidFill>
            </a:ln>
          </p:spPr>
          <p:txBody>
            <a:bodyPr wrap="square" lIns="0" tIns="0" rIns="0" bIns="0" rtlCol="0"/>
            <a:lstStyle/>
            <a:p/>
          </p:txBody>
        </p:sp>
        <p:sp>
          <p:nvSpPr>
            <p:cNvPr id="6451" name="object 6451" descr=""/>
            <p:cNvSpPr/>
            <p:nvPr/>
          </p:nvSpPr>
          <p:spPr>
            <a:xfrm>
              <a:off x="5574817" y="2546019"/>
              <a:ext cx="358140" cy="58419"/>
            </a:xfrm>
            <a:custGeom>
              <a:avLst/>
              <a:gdLst/>
              <a:ahLst/>
              <a:cxnLst/>
              <a:rect l="l" t="t" r="r" b="b"/>
              <a:pathLst>
                <a:path w="358139" h="58419">
                  <a:moveTo>
                    <a:pt x="3111" y="56273"/>
                  </a:moveTo>
                  <a:lnTo>
                    <a:pt x="2654" y="55168"/>
                  </a:lnTo>
                  <a:lnTo>
                    <a:pt x="1562" y="54711"/>
                  </a:lnTo>
                  <a:lnTo>
                    <a:pt x="457" y="55168"/>
                  </a:lnTo>
                  <a:lnTo>
                    <a:pt x="0" y="56273"/>
                  </a:lnTo>
                  <a:lnTo>
                    <a:pt x="457" y="57365"/>
                  </a:lnTo>
                  <a:lnTo>
                    <a:pt x="1562" y="57823"/>
                  </a:lnTo>
                  <a:lnTo>
                    <a:pt x="2654" y="57365"/>
                  </a:lnTo>
                  <a:lnTo>
                    <a:pt x="3111" y="56273"/>
                  </a:lnTo>
                  <a:close/>
                </a:path>
                <a:path w="358139" h="58419">
                  <a:moveTo>
                    <a:pt x="7581" y="56273"/>
                  </a:moveTo>
                  <a:lnTo>
                    <a:pt x="7124" y="55168"/>
                  </a:lnTo>
                  <a:lnTo>
                    <a:pt x="6019" y="54711"/>
                  </a:lnTo>
                  <a:lnTo>
                    <a:pt x="4927" y="55168"/>
                  </a:lnTo>
                  <a:lnTo>
                    <a:pt x="4470" y="56273"/>
                  </a:lnTo>
                  <a:lnTo>
                    <a:pt x="4927" y="57365"/>
                  </a:lnTo>
                  <a:lnTo>
                    <a:pt x="6019" y="57823"/>
                  </a:lnTo>
                  <a:lnTo>
                    <a:pt x="7124" y="57365"/>
                  </a:lnTo>
                  <a:lnTo>
                    <a:pt x="7581" y="56273"/>
                  </a:lnTo>
                  <a:close/>
                </a:path>
                <a:path w="358139" h="58419">
                  <a:moveTo>
                    <a:pt x="334200" y="7137"/>
                  </a:moveTo>
                  <a:lnTo>
                    <a:pt x="333743" y="6032"/>
                  </a:lnTo>
                  <a:lnTo>
                    <a:pt x="332638" y="5588"/>
                  </a:lnTo>
                  <a:lnTo>
                    <a:pt x="331533" y="6032"/>
                  </a:lnTo>
                  <a:lnTo>
                    <a:pt x="331089" y="7137"/>
                  </a:lnTo>
                  <a:lnTo>
                    <a:pt x="331533" y="8242"/>
                  </a:lnTo>
                  <a:lnTo>
                    <a:pt x="332638" y="8699"/>
                  </a:lnTo>
                  <a:lnTo>
                    <a:pt x="333743" y="8242"/>
                  </a:lnTo>
                  <a:lnTo>
                    <a:pt x="334200" y="7137"/>
                  </a:lnTo>
                  <a:close/>
                </a:path>
                <a:path w="358139" h="58419">
                  <a:moveTo>
                    <a:pt x="338658" y="7137"/>
                  </a:moveTo>
                  <a:lnTo>
                    <a:pt x="338201" y="6032"/>
                  </a:lnTo>
                  <a:lnTo>
                    <a:pt x="337108" y="5588"/>
                  </a:lnTo>
                  <a:lnTo>
                    <a:pt x="336003" y="6032"/>
                  </a:lnTo>
                  <a:lnTo>
                    <a:pt x="335546" y="7137"/>
                  </a:lnTo>
                  <a:lnTo>
                    <a:pt x="336003" y="8242"/>
                  </a:lnTo>
                  <a:lnTo>
                    <a:pt x="337108" y="8699"/>
                  </a:lnTo>
                  <a:lnTo>
                    <a:pt x="338201" y="8242"/>
                  </a:lnTo>
                  <a:lnTo>
                    <a:pt x="338658" y="7137"/>
                  </a:lnTo>
                  <a:close/>
                </a:path>
                <a:path w="358139" h="58419">
                  <a:moveTo>
                    <a:pt x="353174" y="1562"/>
                  </a:moveTo>
                  <a:lnTo>
                    <a:pt x="352717" y="457"/>
                  </a:lnTo>
                  <a:lnTo>
                    <a:pt x="351612" y="0"/>
                  </a:lnTo>
                  <a:lnTo>
                    <a:pt x="350520" y="457"/>
                  </a:lnTo>
                  <a:lnTo>
                    <a:pt x="350062" y="1562"/>
                  </a:lnTo>
                  <a:lnTo>
                    <a:pt x="350520" y="2654"/>
                  </a:lnTo>
                  <a:lnTo>
                    <a:pt x="351612" y="3111"/>
                  </a:lnTo>
                  <a:lnTo>
                    <a:pt x="352717" y="2654"/>
                  </a:lnTo>
                  <a:lnTo>
                    <a:pt x="353174" y="1562"/>
                  </a:lnTo>
                  <a:close/>
                </a:path>
                <a:path w="358139" h="58419">
                  <a:moveTo>
                    <a:pt x="357632" y="1562"/>
                  </a:moveTo>
                  <a:lnTo>
                    <a:pt x="357174" y="457"/>
                  </a:lnTo>
                  <a:lnTo>
                    <a:pt x="356082" y="0"/>
                  </a:lnTo>
                  <a:lnTo>
                    <a:pt x="354977" y="457"/>
                  </a:lnTo>
                  <a:lnTo>
                    <a:pt x="354520" y="1562"/>
                  </a:lnTo>
                  <a:lnTo>
                    <a:pt x="354977" y="2654"/>
                  </a:lnTo>
                  <a:lnTo>
                    <a:pt x="356082" y="3111"/>
                  </a:lnTo>
                  <a:lnTo>
                    <a:pt x="357174" y="2654"/>
                  </a:lnTo>
                  <a:lnTo>
                    <a:pt x="357632" y="1562"/>
                  </a:lnTo>
                  <a:close/>
                </a:path>
              </a:pathLst>
            </a:custGeom>
            <a:solidFill>
              <a:srgbClr val="565658"/>
            </a:solidFill>
          </p:spPr>
          <p:txBody>
            <a:bodyPr wrap="square" lIns="0" tIns="0" rIns="0" bIns="0" rtlCol="0"/>
            <a:lstStyle/>
            <a:p/>
          </p:txBody>
        </p:sp>
        <p:sp>
          <p:nvSpPr>
            <p:cNvPr id="6452" name="object 6452" descr=""/>
            <p:cNvSpPr/>
            <p:nvPr/>
          </p:nvSpPr>
          <p:spPr>
            <a:xfrm>
              <a:off x="5860558" y="2506253"/>
              <a:ext cx="8890" cy="8890"/>
            </a:xfrm>
            <a:custGeom>
              <a:avLst/>
              <a:gdLst/>
              <a:ahLst/>
              <a:cxnLst/>
              <a:rect l="l" t="t" r="r" b="b"/>
              <a:pathLst>
                <a:path w="8889" h="8889">
                  <a:moveTo>
                    <a:pt x="8382" y="4191"/>
                  </a:moveTo>
                  <a:lnTo>
                    <a:pt x="8382" y="1879"/>
                  </a:lnTo>
                  <a:lnTo>
                    <a:pt x="6502" y="0"/>
                  </a:lnTo>
                  <a:lnTo>
                    <a:pt x="4191" y="0"/>
                  </a:lnTo>
                  <a:lnTo>
                    <a:pt x="1866" y="0"/>
                  </a:lnTo>
                  <a:lnTo>
                    <a:pt x="0" y="1879"/>
                  </a:lnTo>
                  <a:lnTo>
                    <a:pt x="0" y="4191"/>
                  </a:lnTo>
                  <a:lnTo>
                    <a:pt x="0" y="6502"/>
                  </a:lnTo>
                  <a:lnTo>
                    <a:pt x="1866" y="8382"/>
                  </a:lnTo>
                  <a:lnTo>
                    <a:pt x="4191" y="8382"/>
                  </a:lnTo>
                  <a:lnTo>
                    <a:pt x="6502" y="8382"/>
                  </a:lnTo>
                  <a:lnTo>
                    <a:pt x="8382" y="6502"/>
                  </a:lnTo>
                  <a:lnTo>
                    <a:pt x="8382" y="4191"/>
                  </a:lnTo>
                </a:path>
              </a:pathLst>
            </a:custGeom>
            <a:ln w="3175">
              <a:solidFill>
                <a:srgbClr val="565658"/>
              </a:solidFill>
            </a:ln>
          </p:spPr>
          <p:txBody>
            <a:bodyPr wrap="square" lIns="0" tIns="0" rIns="0" bIns="0" rtlCol="0"/>
            <a:lstStyle/>
            <a:p/>
          </p:txBody>
        </p:sp>
        <p:sp>
          <p:nvSpPr>
            <p:cNvPr id="6453" name="object 6453" descr=""/>
            <p:cNvSpPr/>
            <p:nvPr/>
          </p:nvSpPr>
          <p:spPr>
            <a:xfrm>
              <a:off x="5885128"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454" name="object 6454" descr=""/>
            <p:cNvSpPr/>
            <p:nvPr/>
          </p:nvSpPr>
          <p:spPr>
            <a:xfrm>
              <a:off x="5852188" y="2498993"/>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455" name="object 6455" descr=""/>
            <p:cNvSpPr/>
            <p:nvPr/>
          </p:nvSpPr>
          <p:spPr>
            <a:xfrm>
              <a:off x="5868371" y="2498993"/>
              <a:ext cx="8890" cy="8890"/>
            </a:xfrm>
            <a:custGeom>
              <a:avLst/>
              <a:gdLst/>
              <a:ahLst/>
              <a:cxnLst/>
              <a:rect l="l" t="t" r="r" b="b"/>
              <a:pathLst>
                <a:path w="8889" h="8889">
                  <a:moveTo>
                    <a:pt x="8382" y="4191"/>
                  </a:moveTo>
                  <a:lnTo>
                    <a:pt x="8382" y="1879"/>
                  </a:lnTo>
                  <a:lnTo>
                    <a:pt x="6502" y="0"/>
                  </a:lnTo>
                  <a:lnTo>
                    <a:pt x="4191" y="0"/>
                  </a:lnTo>
                  <a:lnTo>
                    <a:pt x="1879" y="0"/>
                  </a:lnTo>
                  <a:lnTo>
                    <a:pt x="0" y="1879"/>
                  </a:lnTo>
                  <a:lnTo>
                    <a:pt x="0" y="4191"/>
                  </a:lnTo>
                  <a:lnTo>
                    <a:pt x="0" y="6502"/>
                  </a:lnTo>
                  <a:lnTo>
                    <a:pt x="1879" y="8382"/>
                  </a:lnTo>
                  <a:lnTo>
                    <a:pt x="4191" y="8382"/>
                  </a:lnTo>
                  <a:lnTo>
                    <a:pt x="6502" y="8382"/>
                  </a:lnTo>
                  <a:lnTo>
                    <a:pt x="8382" y="6502"/>
                  </a:lnTo>
                  <a:lnTo>
                    <a:pt x="8382" y="4191"/>
                  </a:lnTo>
                </a:path>
              </a:pathLst>
            </a:custGeom>
            <a:ln w="3175">
              <a:solidFill>
                <a:srgbClr val="565658"/>
              </a:solidFill>
            </a:ln>
          </p:spPr>
          <p:txBody>
            <a:bodyPr wrap="square" lIns="0" tIns="0" rIns="0" bIns="0" rtlCol="0"/>
            <a:lstStyle/>
            <a:p/>
          </p:txBody>
        </p:sp>
        <p:sp>
          <p:nvSpPr>
            <p:cNvPr id="6456" name="object 6456" descr=""/>
            <p:cNvSpPr/>
            <p:nvPr/>
          </p:nvSpPr>
          <p:spPr>
            <a:xfrm>
              <a:off x="5876756"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457" name="object 6457" descr=""/>
            <p:cNvSpPr/>
            <p:nvPr/>
          </p:nvSpPr>
          <p:spPr>
            <a:xfrm>
              <a:off x="5843816" y="2506253"/>
              <a:ext cx="8890" cy="8890"/>
            </a:xfrm>
            <a:custGeom>
              <a:avLst/>
              <a:gdLst/>
              <a:ahLst/>
              <a:cxnLst/>
              <a:rect l="l" t="t" r="r" b="b"/>
              <a:pathLst>
                <a:path w="8889" h="8889">
                  <a:moveTo>
                    <a:pt x="8369" y="4191"/>
                  </a:moveTo>
                  <a:lnTo>
                    <a:pt x="8369" y="1879"/>
                  </a:lnTo>
                  <a:lnTo>
                    <a:pt x="6502" y="0"/>
                  </a:lnTo>
                  <a:lnTo>
                    <a:pt x="4178" y="0"/>
                  </a:lnTo>
                  <a:lnTo>
                    <a:pt x="1866" y="0"/>
                  </a:lnTo>
                  <a:lnTo>
                    <a:pt x="0" y="1879"/>
                  </a:lnTo>
                  <a:lnTo>
                    <a:pt x="0" y="4191"/>
                  </a:lnTo>
                  <a:lnTo>
                    <a:pt x="0" y="6502"/>
                  </a:lnTo>
                  <a:lnTo>
                    <a:pt x="1866" y="8382"/>
                  </a:lnTo>
                  <a:lnTo>
                    <a:pt x="4178"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6458" name="object 6458" descr=""/>
            <p:cNvSpPr/>
            <p:nvPr/>
          </p:nvSpPr>
          <p:spPr>
            <a:xfrm>
              <a:off x="5893499" y="2506253"/>
              <a:ext cx="8890" cy="8890"/>
            </a:xfrm>
            <a:custGeom>
              <a:avLst/>
              <a:gdLst/>
              <a:ahLst/>
              <a:cxnLst/>
              <a:rect l="l" t="t" r="r" b="b"/>
              <a:pathLst>
                <a:path w="8889" h="8889">
                  <a:moveTo>
                    <a:pt x="8382" y="4191"/>
                  </a:moveTo>
                  <a:lnTo>
                    <a:pt x="8382" y="1879"/>
                  </a:lnTo>
                  <a:lnTo>
                    <a:pt x="6502" y="0"/>
                  </a:lnTo>
                  <a:lnTo>
                    <a:pt x="4191" y="0"/>
                  </a:lnTo>
                  <a:lnTo>
                    <a:pt x="1866" y="0"/>
                  </a:lnTo>
                  <a:lnTo>
                    <a:pt x="0" y="1879"/>
                  </a:lnTo>
                  <a:lnTo>
                    <a:pt x="0" y="4191"/>
                  </a:lnTo>
                  <a:lnTo>
                    <a:pt x="0" y="6502"/>
                  </a:lnTo>
                  <a:lnTo>
                    <a:pt x="1866" y="8382"/>
                  </a:lnTo>
                  <a:lnTo>
                    <a:pt x="4191" y="8382"/>
                  </a:lnTo>
                  <a:lnTo>
                    <a:pt x="6502" y="8382"/>
                  </a:lnTo>
                  <a:lnTo>
                    <a:pt x="8382" y="6502"/>
                  </a:lnTo>
                  <a:lnTo>
                    <a:pt x="8382" y="4191"/>
                  </a:lnTo>
                </a:path>
              </a:pathLst>
            </a:custGeom>
            <a:ln w="3175">
              <a:solidFill>
                <a:srgbClr val="565658"/>
              </a:solidFill>
            </a:ln>
          </p:spPr>
          <p:txBody>
            <a:bodyPr wrap="square" lIns="0" tIns="0" rIns="0" bIns="0" rtlCol="0"/>
            <a:lstStyle/>
            <a:p/>
          </p:txBody>
        </p:sp>
        <p:sp>
          <p:nvSpPr>
            <p:cNvPr id="6459" name="object 6459" descr=""/>
            <p:cNvSpPr/>
            <p:nvPr/>
          </p:nvSpPr>
          <p:spPr>
            <a:xfrm>
              <a:off x="5301259" y="2459481"/>
              <a:ext cx="679450" cy="158750"/>
            </a:xfrm>
            <a:custGeom>
              <a:avLst/>
              <a:gdLst/>
              <a:ahLst/>
              <a:cxnLst/>
              <a:rect l="l" t="t" r="r" b="b"/>
              <a:pathLst>
                <a:path w="679450" h="158750">
                  <a:moveTo>
                    <a:pt x="3111" y="96469"/>
                  </a:moveTo>
                  <a:lnTo>
                    <a:pt x="2654" y="95377"/>
                  </a:lnTo>
                  <a:lnTo>
                    <a:pt x="1562" y="94919"/>
                  </a:lnTo>
                  <a:lnTo>
                    <a:pt x="457" y="95377"/>
                  </a:lnTo>
                  <a:lnTo>
                    <a:pt x="0" y="96469"/>
                  </a:lnTo>
                  <a:lnTo>
                    <a:pt x="457" y="97574"/>
                  </a:lnTo>
                  <a:lnTo>
                    <a:pt x="1562" y="98031"/>
                  </a:lnTo>
                  <a:lnTo>
                    <a:pt x="2654" y="97574"/>
                  </a:lnTo>
                  <a:lnTo>
                    <a:pt x="3111" y="96469"/>
                  </a:lnTo>
                  <a:close/>
                </a:path>
                <a:path w="679450" h="158750">
                  <a:moveTo>
                    <a:pt x="271653" y="156768"/>
                  </a:moveTo>
                  <a:lnTo>
                    <a:pt x="271195" y="155663"/>
                  </a:lnTo>
                  <a:lnTo>
                    <a:pt x="270090" y="155206"/>
                  </a:lnTo>
                  <a:lnTo>
                    <a:pt x="268998" y="155663"/>
                  </a:lnTo>
                  <a:lnTo>
                    <a:pt x="268541" y="156768"/>
                  </a:lnTo>
                  <a:lnTo>
                    <a:pt x="268998" y="157873"/>
                  </a:lnTo>
                  <a:lnTo>
                    <a:pt x="270090" y="158318"/>
                  </a:lnTo>
                  <a:lnTo>
                    <a:pt x="271195" y="157873"/>
                  </a:lnTo>
                  <a:lnTo>
                    <a:pt x="271653" y="156768"/>
                  </a:lnTo>
                  <a:close/>
                </a:path>
                <a:path w="679450" h="158750">
                  <a:moveTo>
                    <a:pt x="679208" y="3784"/>
                  </a:moveTo>
                  <a:lnTo>
                    <a:pt x="678751" y="2692"/>
                  </a:lnTo>
                  <a:lnTo>
                    <a:pt x="677773" y="2298"/>
                  </a:lnTo>
                  <a:lnTo>
                    <a:pt x="678091" y="1562"/>
                  </a:lnTo>
                  <a:lnTo>
                    <a:pt x="677633" y="457"/>
                  </a:lnTo>
                  <a:lnTo>
                    <a:pt x="676529" y="0"/>
                  </a:lnTo>
                  <a:lnTo>
                    <a:pt x="675424" y="457"/>
                  </a:lnTo>
                  <a:lnTo>
                    <a:pt x="674979" y="1562"/>
                  </a:lnTo>
                  <a:lnTo>
                    <a:pt x="675424" y="2654"/>
                  </a:lnTo>
                  <a:lnTo>
                    <a:pt x="676389" y="3060"/>
                  </a:lnTo>
                  <a:lnTo>
                    <a:pt x="676097" y="3784"/>
                  </a:lnTo>
                  <a:lnTo>
                    <a:pt x="676541" y="4889"/>
                  </a:lnTo>
                  <a:lnTo>
                    <a:pt x="677646" y="5346"/>
                  </a:lnTo>
                  <a:lnTo>
                    <a:pt x="678751" y="4889"/>
                  </a:lnTo>
                  <a:lnTo>
                    <a:pt x="679208" y="3784"/>
                  </a:lnTo>
                  <a:close/>
                </a:path>
              </a:pathLst>
            </a:custGeom>
            <a:solidFill>
              <a:srgbClr val="565658"/>
            </a:solidFill>
          </p:spPr>
          <p:txBody>
            <a:bodyPr wrap="square" lIns="0" tIns="0" rIns="0" bIns="0" rtlCol="0"/>
            <a:lstStyle/>
            <a:p/>
          </p:txBody>
        </p:sp>
        <p:sp>
          <p:nvSpPr>
            <p:cNvPr id="6460" name="object 6460" descr=""/>
            <p:cNvSpPr/>
            <p:nvPr/>
          </p:nvSpPr>
          <p:spPr>
            <a:xfrm>
              <a:off x="5543440" y="2612057"/>
              <a:ext cx="1270" cy="1270"/>
            </a:xfrm>
            <a:custGeom>
              <a:avLst/>
              <a:gdLst/>
              <a:ahLst/>
              <a:cxnLst/>
              <a:rect l="l" t="t" r="r" b="b"/>
              <a:pathLst>
                <a:path w="1270" h="1269">
                  <a:moveTo>
                    <a:pt x="0" y="0"/>
                  </a:moveTo>
                  <a:lnTo>
                    <a:pt x="0" y="457"/>
                  </a:lnTo>
                  <a:lnTo>
                    <a:pt x="381" y="838"/>
                  </a:lnTo>
                  <a:lnTo>
                    <a:pt x="838" y="838"/>
                  </a:lnTo>
                </a:path>
              </a:pathLst>
            </a:custGeom>
            <a:ln w="3175">
              <a:solidFill>
                <a:srgbClr val="565658"/>
              </a:solidFill>
            </a:ln>
          </p:spPr>
          <p:txBody>
            <a:bodyPr wrap="square" lIns="0" tIns="0" rIns="0" bIns="0" rtlCol="0"/>
            <a:lstStyle/>
            <a:p/>
          </p:txBody>
        </p:sp>
        <p:sp>
          <p:nvSpPr>
            <p:cNvPr id="6461" name="object 6461" descr=""/>
            <p:cNvSpPr/>
            <p:nvPr/>
          </p:nvSpPr>
          <p:spPr>
            <a:xfrm>
              <a:off x="5542057" y="2611219"/>
              <a:ext cx="1270" cy="1270"/>
            </a:xfrm>
            <a:custGeom>
              <a:avLst/>
              <a:gdLst/>
              <a:ahLst/>
              <a:cxnLst/>
              <a:rect l="l" t="t" r="r" b="b"/>
              <a:pathLst>
                <a:path w="1270" h="1269">
                  <a:moveTo>
                    <a:pt x="825" y="838"/>
                  </a:moveTo>
                  <a:lnTo>
                    <a:pt x="825" y="368"/>
                  </a:lnTo>
                  <a:lnTo>
                    <a:pt x="457" y="0"/>
                  </a:lnTo>
                  <a:lnTo>
                    <a:pt x="0" y="0"/>
                  </a:lnTo>
                </a:path>
              </a:pathLst>
            </a:custGeom>
            <a:ln w="3175">
              <a:solidFill>
                <a:srgbClr val="565658"/>
              </a:solidFill>
            </a:ln>
          </p:spPr>
          <p:txBody>
            <a:bodyPr wrap="square" lIns="0" tIns="0" rIns="0" bIns="0" rtlCol="0"/>
            <a:lstStyle/>
            <a:p/>
          </p:txBody>
        </p:sp>
        <p:sp>
          <p:nvSpPr>
            <p:cNvPr id="6462" name="object 6462" descr=""/>
            <p:cNvSpPr/>
            <p:nvPr/>
          </p:nvSpPr>
          <p:spPr>
            <a:xfrm>
              <a:off x="6086675" y="2506464"/>
              <a:ext cx="0" cy="1270"/>
            </a:xfrm>
            <a:custGeom>
              <a:avLst/>
              <a:gdLst/>
              <a:ahLst/>
              <a:cxnLst/>
              <a:rect l="l" t="t" r="r" b="b"/>
              <a:pathLst>
                <a:path w="0" h="1269">
                  <a:moveTo>
                    <a:pt x="0" y="0"/>
                  </a:moveTo>
                  <a:lnTo>
                    <a:pt x="0" y="1257"/>
                  </a:lnTo>
                </a:path>
              </a:pathLst>
            </a:custGeom>
            <a:ln w="3175">
              <a:solidFill>
                <a:srgbClr val="565658"/>
              </a:solidFill>
            </a:ln>
          </p:spPr>
          <p:txBody>
            <a:bodyPr wrap="square" lIns="0" tIns="0" rIns="0" bIns="0" rtlCol="0"/>
            <a:lstStyle/>
            <a:p/>
          </p:txBody>
        </p:sp>
        <p:sp>
          <p:nvSpPr>
            <p:cNvPr id="6463" name="object 6463" descr=""/>
            <p:cNvSpPr/>
            <p:nvPr/>
          </p:nvSpPr>
          <p:spPr>
            <a:xfrm>
              <a:off x="5565330" y="2459481"/>
              <a:ext cx="419100" cy="158750"/>
            </a:xfrm>
            <a:custGeom>
              <a:avLst/>
              <a:gdLst/>
              <a:ahLst/>
              <a:cxnLst/>
              <a:rect l="l" t="t" r="r" b="b"/>
              <a:pathLst>
                <a:path w="419100" h="158750">
                  <a:moveTo>
                    <a:pt x="3111" y="156768"/>
                  </a:moveTo>
                  <a:lnTo>
                    <a:pt x="2654" y="155663"/>
                  </a:lnTo>
                  <a:lnTo>
                    <a:pt x="1562" y="155206"/>
                  </a:lnTo>
                  <a:lnTo>
                    <a:pt x="457" y="155663"/>
                  </a:lnTo>
                  <a:lnTo>
                    <a:pt x="0" y="156768"/>
                  </a:lnTo>
                  <a:lnTo>
                    <a:pt x="457" y="157873"/>
                  </a:lnTo>
                  <a:lnTo>
                    <a:pt x="1562" y="158318"/>
                  </a:lnTo>
                  <a:lnTo>
                    <a:pt x="2654" y="157873"/>
                  </a:lnTo>
                  <a:lnTo>
                    <a:pt x="3111" y="156768"/>
                  </a:lnTo>
                  <a:close/>
                </a:path>
                <a:path w="419100" h="158750">
                  <a:moveTo>
                    <a:pt x="121462" y="93675"/>
                  </a:moveTo>
                  <a:lnTo>
                    <a:pt x="121018" y="92570"/>
                  </a:lnTo>
                  <a:lnTo>
                    <a:pt x="119913" y="92125"/>
                  </a:lnTo>
                  <a:lnTo>
                    <a:pt x="118808" y="92570"/>
                  </a:lnTo>
                  <a:lnTo>
                    <a:pt x="118351" y="93675"/>
                  </a:lnTo>
                  <a:lnTo>
                    <a:pt x="118808" y="94780"/>
                  </a:lnTo>
                  <a:lnTo>
                    <a:pt x="119913" y="95237"/>
                  </a:lnTo>
                  <a:lnTo>
                    <a:pt x="121018" y="94780"/>
                  </a:lnTo>
                  <a:lnTo>
                    <a:pt x="121462" y="93675"/>
                  </a:lnTo>
                  <a:close/>
                </a:path>
                <a:path w="419100" h="158750">
                  <a:moveTo>
                    <a:pt x="418490" y="1562"/>
                  </a:moveTo>
                  <a:lnTo>
                    <a:pt x="418033" y="457"/>
                  </a:lnTo>
                  <a:lnTo>
                    <a:pt x="416941" y="0"/>
                  </a:lnTo>
                  <a:lnTo>
                    <a:pt x="415836" y="457"/>
                  </a:lnTo>
                  <a:lnTo>
                    <a:pt x="415378" y="1562"/>
                  </a:lnTo>
                  <a:lnTo>
                    <a:pt x="415836" y="2654"/>
                  </a:lnTo>
                  <a:lnTo>
                    <a:pt x="416941" y="3111"/>
                  </a:lnTo>
                  <a:lnTo>
                    <a:pt x="418033" y="2654"/>
                  </a:lnTo>
                  <a:lnTo>
                    <a:pt x="418490" y="1562"/>
                  </a:lnTo>
                  <a:close/>
                </a:path>
              </a:pathLst>
            </a:custGeom>
            <a:solidFill>
              <a:srgbClr val="565658"/>
            </a:solidFill>
          </p:spPr>
          <p:txBody>
            <a:bodyPr wrap="square" lIns="0" tIns="0" rIns="0" bIns="0" rtlCol="0"/>
            <a:lstStyle/>
            <a:p/>
          </p:txBody>
        </p:sp>
        <p:sp>
          <p:nvSpPr>
            <p:cNvPr id="6464" name="object 6464" descr=""/>
            <p:cNvSpPr/>
            <p:nvPr/>
          </p:nvSpPr>
          <p:spPr>
            <a:xfrm>
              <a:off x="5552656" y="2612056"/>
              <a:ext cx="1270" cy="1270"/>
            </a:xfrm>
            <a:custGeom>
              <a:avLst/>
              <a:gdLst/>
              <a:ahLst/>
              <a:cxnLst/>
              <a:rect l="l" t="t" r="r" b="b"/>
              <a:pathLst>
                <a:path w="1270" h="1269">
                  <a:moveTo>
                    <a:pt x="0" y="838"/>
                  </a:moveTo>
                  <a:lnTo>
                    <a:pt x="457" y="838"/>
                  </a:lnTo>
                  <a:lnTo>
                    <a:pt x="838" y="457"/>
                  </a:lnTo>
                  <a:lnTo>
                    <a:pt x="838" y="0"/>
                  </a:lnTo>
                </a:path>
              </a:pathLst>
            </a:custGeom>
            <a:ln w="3175">
              <a:solidFill>
                <a:srgbClr val="565658"/>
              </a:solidFill>
            </a:ln>
          </p:spPr>
          <p:txBody>
            <a:bodyPr wrap="square" lIns="0" tIns="0" rIns="0" bIns="0" rtlCol="0"/>
            <a:lstStyle/>
            <a:p/>
          </p:txBody>
        </p:sp>
        <p:sp>
          <p:nvSpPr>
            <p:cNvPr id="6465" name="object 6465" descr=""/>
            <p:cNvSpPr/>
            <p:nvPr/>
          </p:nvSpPr>
          <p:spPr>
            <a:xfrm>
              <a:off x="5301259" y="2447201"/>
              <a:ext cx="268605" cy="168910"/>
            </a:xfrm>
            <a:custGeom>
              <a:avLst/>
              <a:gdLst/>
              <a:ahLst/>
              <a:cxnLst/>
              <a:rect l="l" t="t" r="r" b="b"/>
              <a:pathLst>
                <a:path w="268604" h="168910">
                  <a:moveTo>
                    <a:pt x="3111" y="1549"/>
                  </a:moveTo>
                  <a:lnTo>
                    <a:pt x="2654" y="457"/>
                  </a:lnTo>
                  <a:lnTo>
                    <a:pt x="1562" y="0"/>
                  </a:lnTo>
                  <a:lnTo>
                    <a:pt x="457" y="457"/>
                  </a:lnTo>
                  <a:lnTo>
                    <a:pt x="0" y="1549"/>
                  </a:lnTo>
                  <a:lnTo>
                    <a:pt x="457" y="2654"/>
                  </a:lnTo>
                  <a:lnTo>
                    <a:pt x="1562" y="3111"/>
                  </a:lnTo>
                  <a:lnTo>
                    <a:pt x="2654" y="2654"/>
                  </a:lnTo>
                  <a:lnTo>
                    <a:pt x="3111" y="1549"/>
                  </a:lnTo>
                  <a:close/>
                </a:path>
                <a:path w="268604" h="168910">
                  <a:moveTo>
                    <a:pt x="268300" y="166814"/>
                  </a:moveTo>
                  <a:lnTo>
                    <a:pt x="267843" y="165709"/>
                  </a:lnTo>
                  <a:lnTo>
                    <a:pt x="266750" y="165265"/>
                  </a:lnTo>
                  <a:lnTo>
                    <a:pt x="265645" y="165709"/>
                  </a:lnTo>
                  <a:lnTo>
                    <a:pt x="265188" y="166814"/>
                  </a:lnTo>
                  <a:lnTo>
                    <a:pt x="265645" y="167919"/>
                  </a:lnTo>
                  <a:lnTo>
                    <a:pt x="266750" y="168376"/>
                  </a:lnTo>
                  <a:lnTo>
                    <a:pt x="267843" y="167919"/>
                  </a:lnTo>
                  <a:lnTo>
                    <a:pt x="268300" y="166814"/>
                  </a:lnTo>
                  <a:close/>
                </a:path>
              </a:pathLst>
            </a:custGeom>
            <a:solidFill>
              <a:srgbClr val="565658"/>
            </a:solidFill>
          </p:spPr>
          <p:txBody>
            <a:bodyPr wrap="square" lIns="0" tIns="0" rIns="0" bIns="0" rtlCol="0"/>
            <a:lstStyle/>
            <a:p/>
          </p:txBody>
        </p:sp>
        <p:sp>
          <p:nvSpPr>
            <p:cNvPr id="6466" name="object 6466" descr=""/>
            <p:cNvSpPr/>
            <p:nvPr/>
          </p:nvSpPr>
          <p:spPr>
            <a:xfrm>
              <a:off x="5514407" y="2612057"/>
              <a:ext cx="1270" cy="1270"/>
            </a:xfrm>
            <a:custGeom>
              <a:avLst/>
              <a:gdLst/>
              <a:ahLst/>
              <a:cxnLst/>
              <a:rect l="l" t="t" r="r" b="b"/>
              <a:pathLst>
                <a:path w="1270" h="1269">
                  <a:moveTo>
                    <a:pt x="0" y="0"/>
                  </a:moveTo>
                  <a:lnTo>
                    <a:pt x="0" y="457"/>
                  </a:lnTo>
                  <a:lnTo>
                    <a:pt x="381" y="838"/>
                  </a:lnTo>
                  <a:lnTo>
                    <a:pt x="838" y="838"/>
                  </a:lnTo>
                </a:path>
              </a:pathLst>
            </a:custGeom>
            <a:ln w="3175">
              <a:solidFill>
                <a:srgbClr val="565658"/>
              </a:solidFill>
            </a:ln>
          </p:spPr>
          <p:txBody>
            <a:bodyPr wrap="square" lIns="0" tIns="0" rIns="0" bIns="0" rtlCol="0"/>
            <a:lstStyle/>
            <a:p/>
          </p:txBody>
        </p:sp>
        <p:sp>
          <p:nvSpPr>
            <p:cNvPr id="6467" name="object 6467" descr=""/>
            <p:cNvSpPr/>
            <p:nvPr/>
          </p:nvSpPr>
          <p:spPr>
            <a:xfrm>
              <a:off x="5301259" y="2549931"/>
              <a:ext cx="390525" cy="53975"/>
            </a:xfrm>
            <a:custGeom>
              <a:avLst/>
              <a:gdLst/>
              <a:ahLst/>
              <a:cxnLst/>
              <a:rect l="l" t="t" r="r" b="b"/>
              <a:pathLst>
                <a:path w="390525" h="53975">
                  <a:moveTo>
                    <a:pt x="3111" y="1549"/>
                  </a:moveTo>
                  <a:lnTo>
                    <a:pt x="2654" y="457"/>
                  </a:lnTo>
                  <a:lnTo>
                    <a:pt x="1562" y="0"/>
                  </a:lnTo>
                  <a:lnTo>
                    <a:pt x="457" y="457"/>
                  </a:lnTo>
                  <a:lnTo>
                    <a:pt x="0" y="1549"/>
                  </a:lnTo>
                  <a:lnTo>
                    <a:pt x="457" y="2654"/>
                  </a:lnTo>
                  <a:lnTo>
                    <a:pt x="1562" y="3111"/>
                  </a:lnTo>
                  <a:lnTo>
                    <a:pt x="2654" y="2654"/>
                  </a:lnTo>
                  <a:lnTo>
                    <a:pt x="3111" y="1549"/>
                  </a:lnTo>
                  <a:close/>
                </a:path>
                <a:path w="390525" h="53975">
                  <a:moveTo>
                    <a:pt x="183438" y="52362"/>
                  </a:moveTo>
                  <a:lnTo>
                    <a:pt x="182994" y="51257"/>
                  </a:lnTo>
                  <a:lnTo>
                    <a:pt x="181889" y="50800"/>
                  </a:lnTo>
                  <a:lnTo>
                    <a:pt x="180784" y="51257"/>
                  </a:lnTo>
                  <a:lnTo>
                    <a:pt x="180327" y="52362"/>
                  </a:lnTo>
                  <a:lnTo>
                    <a:pt x="180784" y="53454"/>
                  </a:lnTo>
                  <a:lnTo>
                    <a:pt x="181889" y="53911"/>
                  </a:lnTo>
                  <a:lnTo>
                    <a:pt x="182994" y="53454"/>
                  </a:lnTo>
                  <a:lnTo>
                    <a:pt x="183438" y="52362"/>
                  </a:lnTo>
                  <a:close/>
                </a:path>
                <a:path w="390525" h="53975">
                  <a:moveTo>
                    <a:pt x="390017" y="3225"/>
                  </a:moveTo>
                  <a:lnTo>
                    <a:pt x="389559" y="2120"/>
                  </a:lnTo>
                  <a:lnTo>
                    <a:pt x="388467" y="1676"/>
                  </a:lnTo>
                  <a:lnTo>
                    <a:pt x="387362" y="2120"/>
                  </a:lnTo>
                  <a:lnTo>
                    <a:pt x="386905" y="3225"/>
                  </a:lnTo>
                  <a:lnTo>
                    <a:pt x="387362" y="4330"/>
                  </a:lnTo>
                  <a:lnTo>
                    <a:pt x="388467" y="4787"/>
                  </a:lnTo>
                  <a:lnTo>
                    <a:pt x="389559" y="4330"/>
                  </a:lnTo>
                  <a:lnTo>
                    <a:pt x="390017" y="3225"/>
                  </a:lnTo>
                  <a:close/>
                </a:path>
              </a:pathLst>
            </a:custGeom>
            <a:solidFill>
              <a:srgbClr val="565658"/>
            </a:solidFill>
          </p:spPr>
          <p:txBody>
            <a:bodyPr wrap="square" lIns="0" tIns="0" rIns="0" bIns="0" rtlCol="0"/>
            <a:lstStyle/>
            <a:p/>
          </p:txBody>
        </p:sp>
        <p:sp>
          <p:nvSpPr>
            <p:cNvPr id="6468" name="object 6468" descr=""/>
            <p:cNvSpPr/>
            <p:nvPr/>
          </p:nvSpPr>
          <p:spPr>
            <a:xfrm>
              <a:off x="5525587" y="2611220"/>
              <a:ext cx="1270" cy="1270"/>
            </a:xfrm>
            <a:custGeom>
              <a:avLst/>
              <a:gdLst/>
              <a:ahLst/>
              <a:cxnLst/>
              <a:rect l="l" t="t" r="r" b="b"/>
              <a:pathLst>
                <a:path w="1270" h="1269">
                  <a:moveTo>
                    <a:pt x="825" y="0"/>
                  </a:moveTo>
                  <a:lnTo>
                    <a:pt x="368" y="0"/>
                  </a:lnTo>
                  <a:lnTo>
                    <a:pt x="0" y="368"/>
                  </a:lnTo>
                  <a:lnTo>
                    <a:pt x="0" y="838"/>
                  </a:lnTo>
                </a:path>
              </a:pathLst>
            </a:custGeom>
            <a:ln w="3175">
              <a:solidFill>
                <a:srgbClr val="565658"/>
              </a:solidFill>
            </a:ln>
          </p:spPr>
          <p:txBody>
            <a:bodyPr wrap="square" lIns="0" tIns="0" rIns="0" bIns="0" rtlCol="0"/>
            <a:lstStyle/>
            <a:p/>
          </p:txBody>
        </p:sp>
        <p:sp>
          <p:nvSpPr>
            <p:cNvPr id="6469" name="object 6469" descr=""/>
            <p:cNvSpPr/>
            <p:nvPr/>
          </p:nvSpPr>
          <p:spPr>
            <a:xfrm>
              <a:off x="5301267" y="245166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470" name="object 6470" descr=""/>
            <p:cNvSpPr/>
            <p:nvPr/>
          </p:nvSpPr>
          <p:spPr>
            <a:xfrm>
              <a:off x="5524180" y="2612056"/>
              <a:ext cx="1270" cy="1270"/>
            </a:xfrm>
            <a:custGeom>
              <a:avLst/>
              <a:gdLst/>
              <a:ahLst/>
              <a:cxnLst/>
              <a:rect l="l" t="t" r="r" b="b"/>
              <a:pathLst>
                <a:path w="1270" h="1269">
                  <a:moveTo>
                    <a:pt x="0" y="838"/>
                  </a:moveTo>
                  <a:lnTo>
                    <a:pt x="457" y="838"/>
                  </a:lnTo>
                  <a:lnTo>
                    <a:pt x="838" y="457"/>
                  </a:lnTo>
                  <a:lnTo>
                    <a:pt x="838" y="0"/>
                  </a:lnTo>
                </a:path>
              </a:pathLst>
            </a:custGeom>
            <a:ln w="3175">
              <a:solidFill>
                <a:srgbClr val="565658"/>
              </a:solidFill>
            </a:ln>
          </p:spPr>
          <p:txBody>
            <a:bodyPr wrap="square" lIns="0" tIns="0" rIns="0" bIns="0" rtlCol="0"/>
            <a:lstStyle/>
            <a:p/>
          </p:txBody>
        </p:sp>
        <p:sp>
          <p:nvSpPr>
            <p:cNvPr id="6471" name="object 6471" descr=""/>
            <p:cNvSpPr/>
            <p:nvPr/>
          </p:nvSpPr>
          <p:spPr>
            <a:xfrm>
              <a:off x="5755043" y="2483364"/>
              <a:ext cx="1270" cy="1905"/>
            </a:xfrm>
            <a:custGeom>
              <a:avLst/>
              <a:gdLst/>
              <a:ahLst/>
              <a:cxnLst/>
              <a:rect l="l" t="t" r="r" b="b"/>
              <a:pathLst>
                <a:path w="1270" h="1905">
                  <a:moveTo>
                    <a:pt x="825" y="0"/>
                  </a:moveTo>
                  <a:lnTo>
                    <a:pt x="368" y="0"/>
                  </a:lnTo>
                  <a:lnTo>
                    <a:pt x="0" y="381"/>
                  </a:lnTo>
                  <a:lnTo>
                    <a:pt x="0" y="838"/>
                  </a:lnTo>
                  <a:lnTo>
                    <a:pt x="0" y="1308"/>
                  </a:lnTo>
                  <a:lnTo>
                    <a:pt x="368" y="1676"/>
                  </a:lnTo>
                  <a:lnTo>
                    <a:pt x="825" y="1676"/>
                  </a:lnTo>
                </a:path>
              </a:pathLst>
            </a:custGeom>
            <a:ln w="3175">
              <a:solidFill>
                <a:srgbClr val="565658"/>
              </a:solidFill>
            </a:ln>
          </p:spPr>
          <p:txBody>
            <a:bodyPr wrap="square" lIns="0" tIns="0" rIns="0" bIns="0" rtlCol="0"/>
            <a:lstStyle/>
            <a:p/>
          </p:txBody>
        </p:sp>
        <p:sp>
          <p:nvSpPr>
            <p:cNvPr id="6472" name="object 6472" descr=""/>
            <p:cNvSpPr/>
            <p:nvPr/>
          </p:nvSpPr>
          <p:spPr>
            <a:xfrm>
              <a:off x="5742761" y="2506258"/>
              <a:ext cx="4445" cy="8890"/>
            </a:xfrm>
            <a:custGeom>
              <a:avLst/>
              <a:gdLst/>
              <a:ahLst/>
              <a:cxnLst/>
              <a:rect l="l" t="t" r="r" b="b"/>
              <a:pathLst>
                <a:path w="4445" h="8889">
                  <a:moveTo>
                    <a:pt x="4178" y="0"/>
                  </a:moveTo>
                  <a:lnTo>
                    <a:pt x="1866" y="0"/>
                  </a:lnTo>
                  <a:lnTo>
                    <a:pt x="0" y="1879"/>
                  </a:lnTo>
                  <a:lnTo>
                    <a:pt x="0" y="4191"/>
                  </a:lnTo>
                  <a:lnTo>
                    <a:pt x="0" y="6489"/>
                  </a:lnTo>
                  <a:lnTo>
                    <a:pt x="1866" y="8369"/>
                  </a:lnTo>
                  <a:lnTo>
                    <a:pt x="4178" y="8369"/>
                  </a:lnTo>
                </a:path>
              </a:pathLst>
            </a:custGeom>
            <a:ln w="3175">
              <a:solidFill>
                <a:srgbClr val="565658"/>
              </a:solidFill>
            </a:ln>
          </p:spPr>
          <p:txBody>
            <a:bodyPr wrap="square" lIns="0" tIns="0" rIns="0" bIns="0" rtlCol="0"/>
            <a:lstStyle/>
            <a:p/>
          </p:txBody>
        </p:sp>
        <p:sp>
          <p:nvSpPr>
            <p:cNvPr id="6473" name="object 6473" descr=""/>
            <p:cNvSpPr/>
            <p:nvPr/>
          </p:nvSpPr>
          <p:spPr>
            <a:xfrm>
              <a:off x="5655942" y="2483362"/>
              <a:ext cx="1270" cy="1905"/>
            </a:xfrm>
            <a:custGeom>
              <a:avLst/>
              <a:gdLst/>
              <a:ahLst/>
              <a:cxnLst/>
              <a:rect l="l" t="t" r="r" b="b"/>
              <a:pathLst>
                <a:path w="1270" h="1905">
                  <a:moveTo>
                    <a:pt x="0" y="1676"/>
                  </a:moveTo>
                  <a:lnTo>
                    <a:pt x="457" y="1676"/>
                  </a:lnTo>
                  <a:lnTo>
                    <a:pt x="838" y="1308"/>
                  </a:lnTo>
                  <a:lnTo>
                    <a:pt x="838" y="850"/>
                  </a:lnTo>
                  <a:lnTo>
                    <a:pt x="838" y="380"/>
                  </a:lnTo>
                  <a:lnTo>
                    <a:pt x="457" y="0"/>
                  </a:lnTo>
                  <a:lnTo>
                    <a:pt x="0" y="0"/>
                  </a:lnTo>
                </a:path>
              </a:pathLst>
            </a:custGeom>
            <a:ln w="3175">
              <a:solidFill>
                <a:srgbClr val="565658"/>
              </a:solidFill>
            </a:ln>
          </p:spPr>
          <p:txBody>
            <a:bodyPr wrap="square" lIns="0" tIns="0" rIns="0" bIns="0" rtlCol="0"/>
            <a:lstStyle/>
            <a:p/>
          </p:txBody>
        </p:sp>
        <p:sp>
          <p:nvSpPr>
            <p:cNvPr id="6474" name="object 6474" descr=""/>
            <p:cNvSpPr/>
            <p:nvPr/>
          </p:nvSpPr>
          <p:spPr>
            <a:xfrm>
              <a:off x="5755043" y="2483364"/>
              <a:ext cx="1270" cy="1905"/>
            </a:xfrm>
            <a:custGeom>
              <a:avLst/>
              <a:gdLst/>
              <a:ahLst/>
              <a:cxnLst/>
              <a:rect l="l" t="t" r="r" b="b"/>
              <a:pathLst>
                <a:path w="1270" h="1905">
                  <a:moveTo>
                    <a:pt x="825" y="0"/>
                  </a:moveTo>
                  <a:lnTo>
                    <a:pt x="368" y="0"/>
                  </a:lnTo>
                  <a:lnTo>
                    <a:pt x="0" y="381"/>
                  </a:lnTo>
                  <a:lnTo>
                    <a:pt x="0" y="838"/>
                  </a:lnTo>
                  <a:lnTo>
                    <a:pt x="0" y="1308"/>
                  </a:lnTo>
                  <a:lnTo>
                    <a:pt x="368" y="1676"/>
                  </a:lnTo>
                  <a:lnTo>
                    <a:pt x="825" y="1676"/>
                  </a:lnTo>
                </a:path>
              </a:pathLst>
            </a:custGeom>
            <a:ln w="3175">
              <a:solidFill>
                <a:srgbClr val="565658"/>
              </a:solidFill>
            </a:ln>
          </p:spPr>
          <p:txBody>
            <a:bodyPr wrap="square" lIns="0" tIns="0" rIns="0" bIns="0" rtlCol="0"/>
            <a:lstStyle/>
            <a:p/>
          </p:txBody>
        </p:sp>
        <p:sp>
          <p:nvSpPr>
            <p:cNvPr id="6475" name="object 6475" descr=""/>
            <p:cNvSpPr/>
            <p:nvPr/>
          </p:nvSpPr>
          <p:spPr>
            <a:xfrm>
              <a:off x="5423414" y="2544334"/>
              <a:ext cx="635" cy="1270"/>
            </a:xfrm>
            <a:custGeom>
              <a:avLst/>
              <a:gdLst/>
              <a:ahLst/>
              <a:cxnLst/>
              <a:rect l="l" t="t" r="r" b="b"/>
              <a:pathLst>
                <a:path w="635" h="1269">
                  <a:moveTo>
                    <a:pt x="419" y="0"/>
                  </a:moveTo>
                  <a:lnTo>
                    <a:pt x="152" y="152"/>
                  </a:lnTo>
                  <a:lnTo>
                    <a:pt x="0" y="431"/>
                  </a:lnTo>
                  <a:lnTo>
                    <a:pt x="0" y="723"/>
                  </a:lnTo>
                </a:path>
              </a:pathLst>
            </a:custGeom>
            <a:ln w="3175">
              <a:solidFill>
                <a:srgbClr val="565658"/>
              </a:solidFill>
            </a:ln>
          </p:spPr>
          <p:txBody>
            <a:bodyPr wrap="square" lIns="0" tIns="0" rIns="0" bIns="0" rtlCol="0"/>
            <a:lstStyle/>
            <a:p/>
          </p:txBody>
        </p:sp>
        <p:sp>
          <p:nvSpPr>
            <p:cNvPr id="6476" name="object 6476" descr=""/>
            <p:cNvSpPr/>
            <p:nvPr/>
          </p:nvSpPr>
          <p:spPr>
            <a:xfrm>
              <a:off x="5424666" y="2544336"/>
              <a:ext cx="635" cy="1270"/>
            </a:xfrm>
            <a:custGeom>
              <a:avLst/>
              <a:gdLst/>
              <a:ahLst/>
              <a:cxnLst/>
              <a:rect l="l" t="t" r="r" b="b"/>
              <a:pathLst>
                <a:path w="635" h="1269">
                  <a:moveTo>
                    <a:pt x="419" y="723"/>
                  </a:moveTo>
                  <a:lnTo>
                    <a:pt x="419" y="431"/>
                  </a:lnTo>
                  <a:lnTo>
                    <a:pt x="254" y="152"/>
                  </a:lnTo>
                  <a:lnTo>
                    <a:pt x="0" y="0"/>
                  </a:lnTo>
                </a:path>
              </a:pathLst>
            </a:custGeom>
            <a:ln w="3175">
              <a:solidFill>
                <a:srgbClr val="565658"/>
              </a:solidFill>
            </a:ln>
          </p:spPr>
          <p:txBody>
            <a:bodyPr wrap="square" lIns="0" tIns="0" rIns="0" bIns="0" rtlCol="0"/>
            <a:lstStyle/>
            <a:p/>
          </p:txBody>
        </p:sp>
        <p:sp>
          <p:nvSpPr>
            <p:cNvPr id="6477" name="object 6477" descr=""/>
            <p:cNvSpPr/>
            <p:nvPr/>
          </p:nvSpPr>
          <p:spPr>
            <a:xfrm>
              <a:off x="5423035" y="2543665"/>
              <a:ext cx="1270" cy="1270"/>
            </a:xfrm>
            <a:custGeom>
              <a:avLst/>
              <a:gdLst/>
              <a:ahLst/>
              <a:cxnLst/>
              <a:rect l="l" t="t" r="r" b="b"/>
              <a:pathLst>
                <a:path w="1270" h="1269">
                  <a:moveTo>
                    <a:pt x="1206" y="0"/>
                  </a:moveTo>
                  <a:lnTo>
                    <a:pt x="711" y="0"/>
                  </a:lnTo>
                  <a:lnTo>
                    <a:pt x="254" y="266"/>
                  </a:lnTo>
                  <a:lnTo>
                    <a:pt x="0" y="698"/>
                  </a:lnTo>
                </a:path>
              </a:pathLst>
            </a:custGeom>
            <a:ln w="3175">
              <a:solidFill>
                <a:srgbClr val="565658"/>
              </a:solidFill>
            </a:ln>
          </p:spPr>
          <p:txBody>
            <a:bodyPr wrap="square" lIns="0" tIns="0" rIns="0" bIns="0" rtlCol="0"/>
            <a:lstStyle/>
            <a:p/>
          </p:txBody>
        </p:sp>
        <p:sp>
          <p:nvSpPr>
            <p:cNvPr id="6478" name="object 6478" descr=""/>
            <p:cNvSpPr/>
            <p:nvPr/>
          </p:nvSpPr>
          <p:spPr>
            <a:xfrm>
              <a:off x="5422785" y="2544359"/>
              <a:ext cx="635" cy="1905"/>
            </a:xfrm>
            <a:custGeom>
              <a:avLst/>
              <a:gdLst/>
              <a:ahLst/>
              <a:cxnLst/>
              <a:rect l="l" t="t" r="r" b="b"/>
              <a:pathLst>
                <a:path w="635" h="1905">
                  <a:moveTo>
                    <a:pt x="253" y="0"/>
                  </a:moveTo>
                  <a:lnTo>
                    <a:pt x="0" y="431"/>
                  </a:lnTo>
                  <a:lnTo>
                    <a:pt x="0" y="965"/>
                  </a:lnTo>
                  <a:lnTo>
                    <a:pt x="253" y="1397"/>
                  </a:lnTo>
                </a:path>
              </a:pathLst>
            </a:custGeom>
            <a:ln w="3175">
              <a:solidFill>
                <a:srgbClr val="565658"/>
              </a:solidFill>
            </a:ln>
          </p:spPr>
          <p:txBody>
            <a:bodyPr wrap="square" lIns="0" tIns="0" rIns="0" bIns="0" rtlCol="0"/>
            <a:lstStyle/>
            <a:p/>
          </p:txBody>
        </p:sp>
        <p:sp>
          <p:nvSpPr>
            <p:cNvPr id="6479" name="object 6479" descr=""/>
            <p:cNvSpPr/>
            <p:nvPr/>
          </p:nvSpPr>
          <p:spPr>
            <a:xfrm>
              <a:off x="5424664" y="2545061"/>
              <a:ext cx="635" cy="1270"/>
            </a:xfrm>
            <a:custGeom>
              <a:avLst/>
              <a:gdLst/>
              <a:ahLst/>
              <a:cxnLst/>
              <a:rect l="l" t="t" r="r" b="b"/>
              <a:pathLst>
                <a:path w="635" h="1269">
                  <a:moveTo>
                    <a:pt x="0" y="723"/>
                  </a:moveTo>
                  <a:lnTo>
                    <a:pt x="266" y="571"/>
                  </a:lnTo>
                  <a:lnTo>
                    <a:pt x="419" y="292"/>
                  </a:lnTo>
                  <a:lnTo>
                    <a:pt x="419" y="0"/>
                  </a:lnTo>
                </a:path>
              </a:pathLst>
            </a:custGeom>
            <a:ln w="3175">
              <a:solidFill>
                <a:srgbClr val="565658"/>
              </a:solidFill>
            </a:ln>
          </p:spPr>
          <p:txBody>
            <a:bodyPr wrap="square" lIns="0" tIns="0" rIns="0" bIns="0" rtlCol="0"/>
            <a:lstStyle/>
            <a:p/>
          </p:txBody>
        </p:sp>
        <p:sp>
          <p:nvSpPr>
            <p:cNvPr id="6480" name="object 6480" descr=""/>
            <p:cNvSpPr/>
            <p:nvPr/>
          </p:nvSpPr>
          <p:spPr>
            <a:xfrm>
              <a:off x="5425457" y="2544364"/>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6481" name="object 6481" descr=""/>
            <p:cNvSpPr/>
            <p:nvPr/>
          </p:nvSpPr>
          <p:spPr>
            <a:xfrm>
              <a:off x="5423411" y="2545060"/>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6482" name="object 6482" descr=""/>
            <p:cNvSpPr/>
            <p:nvPr/>
          </p:nvSpPr>
          <p:spPr>
            <a:xfrm>
              <a:off x="5422290" y="2543104"/>
              <a:ext cx="4445" cy="4445"/>
            </a:xfrm>
            <a:custGeom>
              <a:avLst/>
              <a:gdLst/>
              <a:ahLst/>
              <a:cxnLst/>
              <a:rect l="l" t="t" r="r" b="b"/>
              <a:pathLst>
                <a:path w="4445" h="4444">
                  <a:moveTo>
                    <a:pt x="3911" y="1955"/>
                  </a:moveTo>
                  <a:lnTo>
                    <a:pt x="3911" y="876"/>
                  </a:lnTo>
                  <a:lnTo>
                    <a:pt x="3047" y="0"/>
                  </a:lnTo>
                  <a:lnTo>
                    <a:pt x="1955" y="0"/>
                  </a:lnTo>
                  <a:lnTo>
                    <a:pt x="888" y="0"/>
                  </a:lnTo>
                  <a:lnTo>
                    <a:pt x="0" y="876"/>
                  </a:lnTo>
                  <a:lnTo>
                    <a:pt x="0" y="1955"/>
                  </a:lnTo>
                  <a:lnTo>
                    <a:pt x="0" y="3035"/>
                  </a:lnTo>
                  <a:lnTo>
                    <a:pt x="888" y="3911"/>
                  </a:lnTo>
                  <a:lnTo>
                    <a:pt x="1955"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483" name="object 6483" descr=""/>
            <p:cNvSpPr/>
            <p:nvPr/>
          </p:nvSpPr>
          <p:spPr>
            <a:xfrm>
              <a:off x="5423838" y="2544182"/>
              <a:ext cx="1270" cy="635"/>
            </a:xfrm>
            <a:custGeom>
              <a:avLst/>
              <a:gdLst/>
              <a:ahLst/>
              <a:cxnLst/>
              <a:rect l="l" t="t" r="r" b="b"/>
              <a:pathLst>
                <a:path w="1270" h="635">
                  <a:moveTo>
                    <a:pt x="825" y="152"/>
                  </a:moveTo>
                  <a:lnTo>
                    <a:pt x="558" y="0"/>
                  </a:lnTo>
                  <a:lnTo>
                    <a:pt x="253" y="0"/>
                  </a:lnTo>
                  <a:lnTo>
                    <a:pt x="0" y="152"/>
                  </a:lnTo>
                </a:path>
              </a:pathLst>
            </a:custGeom>
            <a:ln w="3175">
              <a:solidFill>
                <a:srgbClr val="565658"/>
              </a:solidFill>
            </a:ln>
          </p:spPr>
          <p:txBody>
            <a:bodyPr wrap="square" lIns="0" tIns="0" rIns="0" bIns="0" rtlCol="0"/>
            <a:lstStyle/>
            <a:p/>
          </p:txBody>
        </p:sp>
        <p:sp>
          <p:nvSpPr>
            <p:cNvPr id="6484" name="object 6484" descr=""/>
            <p:cNvSpPr/>
            <p:nvPr/>
          </p:nvSpPr>
          <p:spPr>
            <a:xfrm>
              <a:off x="5424242" y="2545757"/>
              <a:ext cx="1270" cy="1270"/>
            </a:xfrm>
            <a:custGeom>
              <a:avLst/>
              <a:gdLst/>
              <a:ahLst/>
              <a:cxnLst/>
              <a:rect l="l" t="t" r="r" b="b"/>
              <a:pathLst>
                <a:path w="1270" h="1269">
                  <a:moveTo>
                    <a:pt x="0" y="698"/>
                  </a:moveTo>
                  <a:lnTo>
                    <a:pt x="508" y="698"/>
                  </a:lnTo>
                  <a:lnTo>
                    <a:pt x="965" y="431"/>
                  </a:lnTo>
                  <a:lnTo>
                    <a:pt x="1219" y="0"/>
                  </a:lnTo>
                </a:path>
              </a:pathLst>
            </a:custGeom>
            <a:ln w="3175">
              <a:solidFill>
                <a:srgbClr val="565658"/>
              </a:solidFill>
            </a:ln>
          </p:spPr>
          <p:txBody>
            <a:bodyPr wrap="square" lIns="0" tIns="0" rIns="0" bIns="0" rtlCol="0"/>
            <a:lstStyle/>
            <a:p/>
          </p:txBody>
        </p:sp>
        <p:sp>
          <p:nvSpPr>
            <p:cNvPr id="6485" name="object 6485" descr=""/>
            <p:cNvSpPr/>
            <p:nvPr/>
          </p:nvSpPr>
          <p:spPr>
            <a:xfrm>
              <a:off x="5421730" y="2542545"/>
              <a:ext cx="5080" cy="5080"/>
            </a:xfrm>
            <a:custGeom>
              <a:avLst/>
              <a:gdLst/>
              <a:ahLst/>
              <a:cxnLst/>
              <a:rect l="l" t="t" r="r" b="b"/>
              <a:pathLst>
                <a:path w="5079" h="5080">
                  <a:moveTo>
                    <a:pt x="5029" y="2514"/>
                  </a:moveTo>
                  <a:lnTo>
                    <a:pt x="5029" y="1130"/>
                  </a:lnTo>
                  <a:lnTo>
                    <a:pt x="3898" y="0"/>
                  </a:lnTo>
                  <a:lnTo>
                    <a:pt x="2514" y="0"/>
                  </a:lnTo>
                  <a:lnTo>
                    <a:pt x="1130" y="0"/>
                  </a:lnTo>
                  <a:lnTo>
                    <a:pt x="0" y="1130"/>
                  </a:lnTo>
                  <a:lnTo>
                    <a:pt x="0" y="2514"/>
                  </a:lnTo>
                  <a:lnTo>
                    <a:pt x="0" y="3898"/>
                  </a:lnTo>
                  <a:lnTo>
                    <a:pt x="1130"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6486" name="object 6486" descr=""/>
            <p:cNvSpPr/>
            <p:nvPr/>
          </p:nvSpPr>
          <p:spPr>
            <a:xfrm>
              <a:off x="5424238" y="2543660"/>
              <a:ext cx="1270" cy="1270"/>
            </a:xfrm>
            <a:custGeom>
              <a:avLst/>
              <a:gdLst/>
              <a:ahLst/>
              <a:cxnLst/>
              <a:rect l="l" t="t" r="r" b="b"/>
              <a:pathLst>
                <a:path w="1270" h="1269">
                  <a:moveTo>
                    <a:pt x="1219" y="698"/>
                  </a:moveTo>
                  <a:lnTo>
                    <a:pt x="965" y="266"/>
                  </a:lnTo>
                  <a:lnTo>
                    <a:pt x="508" y="0"/>
                  </a:lnTo>
                  <a:lnTo>
                    <a:pt x="0" y="0"/>
                  </a:lnTo>
                </a:path>
              </a:pathLst>
            </a:custGeom>
            <a:ln w="3175">
              <a:solidFill>
                <a:srgbClr val="565658"/>
              </a:solidFill>
            </a:ln>
          </p:spPr>
          <p:txBody>
            <a:bodyPr wrap="square" lIns="0" tIns="0" rIns="0" bIns="0" rtlCol="0"/>
            <a:lstStyle/>
            <a:p/>
          </p:txBody>
        </p:sp>
        <p:sp>
          <p:nvSpPr>
            <p:cNvPr id="6487" name="object 6487" descr=""/>
            <p:cNvSpPr/>
            <p:nvPr/>
          </p:nvSpPr>
          <p:spPr>
            <a:xfrm>
              <a:off x="5423833" y="2545785"/>
              <a:ext cx="1270" cy="635"/>
            </a:xfrm>
            <a:custGeom>
              <a:avLst/>
              <a:gdLst/>
              <a:ahLst/>
              <a:cxnLst/>
              <a:rect l="l" t="t" r="r" b="b"/>
              <a:pathLst>
                <a:path w="1270" h="635">
                  <a:moveTo>
                    <a:pt x="0" y="0"/>
                  </a:moveTo>
                  <a:lnTo>
                    <a:pt x="266" y="152"/>
                  </a:lnTo>
                  <a:lnTo>
                    <a:pt x="571" y="152"/>
                  </a:lnTo>
                  <a:lnTo>
                    <a:pt x="825" y="0"/>
                  </a:lnTo>
                </a:path>
              </a:pathLst>
            </a:custGeom>
            <a:ln w="3175">
              <a:solidFill>
                <a:srgbClr val="565658"/>
              </a:solidFill>
            </a:ln>
          </p:spPr>
          <p:txBody>
            <a:bodyPr wrap="square" lIns="0" tIns="0" rIns="0" bIns="0" rtlCol="0"/>
            <a:lstStyle/>
            <a:p/>
          </p:txBody>
        </p:sp>
        <p:sp>
          <p:nvSpPr>
            <p:cNvPr id="6488" name="object 6488" descr=""/>
            <p:cNvSpPr/>
            <p:nvPr/>
          </p:nvSpPr>
          <p:spPr>
            <a:xfrm>
              <a:off x="5423039" y="2545761"/>
              <a:ext cx="1270" cy="1270"/>
            </a:xfrm>
            <a:custGeom>
              <a:avLst/>
              <a:gdLst/>
              <a:ahLst/>
              <a:cxnLst/>
              <a:rect l="l" t="t" r="r" b="b"/>
              <a:pathLst>
                <a:path w="1270" h="1269">
                  <a:moveTo>
                    <a:pt x="0" y="0"/>
                  </a:moveTo>
                  <a:lnTo>
                    <a:pt x="254" y="431"/>
                  </a:lnTo>
                  <a:lnTo>
                    <a:pt x="711" y="698"/>
                  </a:lnTo>
                  <a:lnTo>
                    <a:pt x="1206" y="698"/>
                  </a:lnTo>
                </a:path>
              </a:pathLst>
            </a:custGeom>
            <a:ln w="3175">
              <a:solidFill>
                <a:srgbClr val="565658"/>
              </a:solidFill>
            </a:ln>
          </p:spPr>
          <p:txBody>
            <a:bodyPr wrap="square" lIns="0" tIns="0" rIns="0" bIns="0" rtlCol="0"/>
            <a:lstStyle/>
            <a:p/>
          </p:txBody>
        </p:sp>
        <p:sp>
          <p:nvSpPr>
            <p:cNvPr id="6489" name="object 6489" descr=""/>
            <p:cNvSpPr/>
            <p:nvPr/>
          </p:nvSpPr>
          <p:spPr>
            <a:xfrm>
              <a:off x="5299583" y="2369604"/>
              <a:ext cx="857250" cy="197485"/>
            </a:xfrm>
            <a:custGeom>
              <a:avLst/>
              <a:gdLst/>
              <a:ahLst/>
              <a:cxnLst/>
              <a:rect l="l" t="t" r="r" b="b"/>
              <a:pathLst>
                <a:path w="857250" h="197485">
                  <a:moveTo>
                    <a:pt x="3111" y="184670"/>
                  </a:moveTo>
                  <a:lnTo>
                    <a:pt x="2654" y="183565"/>
                  </a:lnTo>
                  <a:lnTo>
                    <a:pt x="1562" y="183108"/>
                  </a:lnTo>
                  <a:lnTo>
                    <a:pt x="457" y="183565"/>
                  </a:lnTo>
                  <a:lnTo>
                    <a:pt x="0" y="184670"/>
                  </a:lnTo>
                  <a:lnTo>
                    <a:pt x="457" y="185775"/>
                  </a:lnTo>
                  <a:lnTo>
                    <a:pt x="1562" y="186220"/>
                  </a:lnTo>
                  <a:lnTo>
                    <a:pt x="2654" y="185775"/>
                  </a:lnTo>
                  <a:lnTo>
                    <a:pt x="3111" y="184670"/>
                  </a:lnTo>
                  <a:close/>
                </a:path>
                <a:path w="857250" h="197485">
                  <a:moveTo>
                    <a:pt x="4787" y="195834"/>
                  </a:moveTo>
                  <a:lnTo>
                    <a:pt x="4330" y="194741"/>
                  </a:lnTo>
                  <a:lnTo>
                    <a:pt x="3238" y="194284"/>
                  </a:lnTo>
                  <a:lnTo>
                    <a:pt x="2133" y="194741"/>
                  </a:lnTo>
                  <a:lnTo>
                    <a:pt x="1676" y="195834"/>
                  </a:lnTo>
                  <a:lnTo>
                    <a:pt x="2133" y="196938"/>
                  </a:lnTo>
                  <a:lnTo>
                    <a:pt x="3238" y="197396"/>
                  </a:lnTo>
                  <a:lnTo>
                    <a:pt x="4330" y="196938"/>
                  </a:lnTo>
                  <a:lnTo>
                    <a:pt x="4787" y="195834"/>
                  </a:lnTo>
                  <a:close/>
                </a:path>
                <a:path w="857250" h="197485">
                  <a:moveTo>
                    <a:pt x="4787" y="191376"/>
                  </a:moveTo>
                  <a:lnTo>
                    <a:pt x="4330" y="190271"/>
                  </a:lnTo>
                  <a:lnTo>
                    <a:pt x="3238" y="189814"/>
                  </a:lnTo>
                  <a:lnTo>
                    <a:pt x="2743" y="190030"/>
                  </a:lnTo>
                  <a:lnTo>
                    <a:pt x="3111" y="189141"/>
                  </a:lnTo>
                  <a:lnTo>
                    <a:pt x="2654" y="188036"/>
                  </a:lnTo>
                  <a:lnTo>
                    <a:pt x="1562" y="187579"/>
                  </a:lnTo>
                  <a:lnTo>
                    <a:pt x="457" y="188036"/>
                  </a:lnTo>
                  <a:lnTo>
                    <a:pt x="0" y="189141"/>
                  </a:lnTo>
                  <a:lnTo>
                    <a:pt x="457" y="190233"/>
                  </a:lnTo>
                  <a:lnTo>
                    <a:pt x="1562" y="190690"/>
                  </a:lnTo>
                  <a:lnTo>
                    <a:pt x="2032" y="190500"/>
                  </a:lnTo>
                  <a:lnTo>
                    <a:pt x="1676" y="191376"/>
                  </a:lnTo>
                  <a:lnTo>
                    <a:pt x="2133" y="192468"/>
                  </a:lnTo>
                  <a:lnTo>
                    <a:pt x="3238" y="192925"/>
                  </a:lnTo>
                  <a:lnTo>
                    <a:pt x="4330" y="192468"/>
                  </a:lnTo>
                  <a:lnTo>
                    <a:pt x="4787" y="191376"/>
                  </a:lnTo>
                  <a:close/>
                </a:path>
                <a:path w="857250" h="197485">
                  <a:moveTo>
                    <a:pt x="187350" y="1549"/>
                  </a:moveTo>
                  <a:lnTo>
                    <a:pt x="186893" y="444"/>
                  </a:lnTo>
                  <a:lnTo>
                    <a:pt x="185801" y="0"/>
                  </a:lnTo>
                  <a:lnTo>
                    <a:pt x="184696" y="444"/>
                  </a:lnTo>
                  <a:lnTo>
                    <a:pt x="184238" y="1549"/>
                  </a:lnTo>
                  <a:lnTo>
                    <a:pt x="184696" y="2654"/>
                  </a:lnTo>
                  <a:lnTo>
                    <a:pt x="185801" y="3111"/>
                  </a:lnTo>
                  <a:lnTo>
                    <a:pt x="186893" y="2654"/>
                  </a:lnTo>
                  <a:lnTo>
                    <a:pt x="187350" y="1549"/>
                  </a:lnTo>
                  <a:close/>
                </a:path>
                <a:path w="857250" h="197485">
                  <a:moveTo>
                    <a:pt x="234251" y="1549"/>
                  </a:moveTo>
                  <a:lnTo>
                    <a:pt x="233794" y="444"/>
                  </a:lnTo>
                  <a:lnTo>
                    <a:pt x="232689" y="0"/>
                  </a:lnTo>
                  <a:lnTo>
                    <a:pt x="231584" y="444"/>
                  </a:lnTo>
                  <a:lnTo>
                    <a:pt x="231140" y="1549"/>
                  </a:lnTo>
                  <a:lnTo>
                    <a:pt x="231584" y="2654"/>
                  </a:lnTo>
                  <a:lnTo>
                    <a:pt x="232689" y="3111"/>
                  </a:lnTo>
                  <a:lnTo>
                    <a:pt x="233794" y="2654"/>
                  </a:lnTo>
                  <a:lnTo>
                    <a:pt x="234251" y="1549"/>
                  </a:lnTo>
                  <a:close/>
                </a:path>
                <a:path w="857250" h="197485">
                  <a:moveTo>
                    <a:pt x="238709" y="1549"/>
                  </a:moveTo>
                  <a:lnTo>
                    <a:pt x="238252" y="444"/>
                  </a:lnTo>
                  <a:lnTo>
                    <a:pt x="237159" y="0"/>
                  </a:lnTo>
                  <a:lnTo>
                    <a:pt x="236054" y="444"/>
                  </a:lnTo>
                  <a:lnTo>
                    <a:pt x="235597" y="1549"/>
                  </a:lnTo>
                  <a:lnTo>
                    <a:pt x="236054" y="2654"/>
                  </a:lnTo>
                  <a:lnTo>
                    <a:pt x="237159" y="3111"/>
                  </a:lnTo>
                  <a:lnTo>
                    <a:pt x="238252" y="2654"/>
                  </a:lnTo>
                  <a:lnTo>
                    <a:pt x="238709" y="1549"/>
                  </a:lnTo>
                  <a:close/>
                </a:path>
                <a:path w="857250" h="197485">
                  <a:moveTo>
                    <a:pt x="278345" y="42303"/>
                  </a:moveTo>
                  <a:lnTo>
                    <a:pt x="277888" y="41198"/>
                  </a:lnTo>
                  <a:lnTo>
                    <a:pt x="276796" y="40754"/>
                  </a:lnTo>
                  <a:lnTo>
                    <a:pt x="275691" y="41198"/>
                  </a:lnTo>
                  <a:lnTo>
                    <a:pt x="275234" y="42303"/>
                  </a:lnTo>
                  <a:lnTo>
                    <a:pt x="275691" y="43408"/>
                  </a:lnTo>
                  <a:lnTo>
                    <a:pt x="276796" y="43865"/>
                  </a:lnTo>
                  <a:lnTo>
                    <a:pt x="277888" y="43408"/>
                  </a:lnTo>
                  <a:lnTo>
                    <a:pt x="278345" y="42303"/>
                  </a:lnTo>
                  <a:close/>
                </a:path>
                <a:path w="857250" h="197485">
                  <a:moveTo>
                    <a:pt x="282816" y="42303"/>
                  </a:moveTo>
                  <a:lnTo>
                    <a:pt x="282359" y="41198"/>
                  </a:lnTo>
                  <a:lnTo>
                    <a:pt x="281254" y="40754"/>
                  </a:lnTo>
                  <a:lnTo>
                    <a:pt x="280162" y="41198"/>
                  </a:lnTo>
                  <a:lnTo>
                    <a:pt x="279704" y="42303"/>
                  </a:lnTo>
                  <a:lnTo>
                    <a:pt x="280162" y="43408"/>
                  </a:lnTo>
                  <a:lnTo>
                    <a:pt x="281254" y="43865"/>
                  </a:lnTo>
                  <a:lnTo>
                    <a:pt x="282359" y="43408"/>
                  </a:lnTo>
                  <a:lnTo>
                    <a:pt x="282816" y="42303"/>
                  </a:lnTo>
                  <a:close/>
                </a:path>
                <a:path w="857250" h="197485">
                  <a:moveTo>
                    <a:pt x="742848" y="91440"/>
                  </a:moveTo>
                  <a:lnTo>
                    <a:pt x="742403" y="90335"/>
                  </a:lnTo>
                  <a:lnTo>
                    <a:pt x="741299" y="89877"/>
                  </a:lnTo>
                  <a:lnTo>
                    <a:pt x="740194" y="90335"/>
                  </a:lnTo>
                  <a:lnTo>
                    <a:pt x="739736" y="91440"/>
                  </a:lnTo>
                  <a:lnTo>
                    <a:pt x="740194" y="92532"/>
                  </a:lnTo>
                  <a:lnTo>
                    <a:pt x="741299" y="92989"/>
                  </a:lnTo>
                  <a:lnTo>
                    <a:pt x="742403" y="92532"/>
                  </a:lnTo>
                  <a:lnTo>
                    <a:pt x="742848" y="91440"/>
                  </a:lnTo>
                  <a:close/>
                </a:path>
                <a:path w="857250" h="197485">
                  <a:moveTo>
                    <a:pt x="747318" y="91440"/>
                  </a:moveTo>
                  <a:lnTo>
                    <a:pt x="746861" y="90335"/>
                  </a:lnTo>
                  <a:lnTo>
                    <a:pt x="745756" y="89877"/>
                  </a:lnTo>
                  <a:lnTo>
                    <a:pt x="744664" y="90335"/>
                  </a:lnTo>
                  <a:lnTo>
                    <a:pt x="744207" y="91440"/>
                  </a:lnTo>
                  <a:lnTo>
                    <a:pt x="744664" y="92532"/>
                  </a:lnTo>
                  <a:lnTo>
                    <a:pt x="745756" y="92989"/>
                  </a:lnTo>
                  <a:lnTo>
                    <a:pt x="746861" y="92532"/>
                  </a:lnTo>
                  <a:lnTo>
                    <a:pt x="747318" y="91440"/>
                  </a:lnTo>
                  <a:close/>
                </a:path>
                <a:path w="857250" h="197485">
                  <a:moveTo>
                    <a:pt x="787514" y="116560"/>
                  </a:moveTo>
                  <a:lnTo>
                    <a:pt x="787057" y="115468"/>
                  </a:lnTo>
                  <a:lnTo>
                    <a:pt x="785964" y="115011"/>
                  </a:lnTo>
                  <a:lnTo>
                    <a:pt x="784860" y="115468"/>
                  </a:lnTo>
                  <a:lnTo>
                    <a:pt x="784402" y="116560"/>
                  </a:lnTo>
                  <a:lnTo>
                    <a:pt x="784860" y="117665"/>
                  </a:lnTo>
                  <a:lnTo>
                    <a:pt x="785964" y="118122"/>
                  </a:lnTo>
                  <a:lnTo>
                    <a:pt x="787057" y="117665"/>
                  </a:lnTo>
                  <a:lnTo>
                    <a:pt x="787514" y="116560"/>
                  </a:lnTo>
                  <a:close/>
                </a:path>
                <a:path w="857250" h="197485">
                  <a:moveTo>
                    <a:pt x="788085" y="109296"/>
                  </a:moveTo>
                  <a:lnTo>
                    <a:pt x="787628" y="108204"/>
                  </a:lnTo>
                  <a:lnTo>
                    <a:pt x="786523" y="107746"/>
                  </a:lnTo>
                  <a:lnTo>
                    <a:pt x="785431" y="108204"/>
                  </a:lnTo>
                  <a:lnTo>
                    <a:pt x="784974" y="109296"/>
                  </a:lnTo>
                  <a:lnTo>
                    <a:pt x="785431" y="110401"/>
                  </a:lnTo>
                  <a:lnTo>
                    <a:pt x="786523" y="110858"/>
                  </a:lnTo>
                  <a:lnTo>
                    <a:pt x="787628" y="110401"/>
                  </a:lnTo>
                  <a:lnTo>
                    <a:pt x="788085" y="109296"/>
                  </a:lnTo>
                  <a:close/>
                </a:path>
                <a:path w="857250" h="197485">
                  <a:moveTo>
                    <a:pt x="856742" y="91440"/>
                  </a:moveTo>
                  <a:lnTo>
                    <a:pt x="856284" y="90335"/>
                  </a:lnTo>
                  <a:lnTo>
                    <a:pt x="855192" y="89877"/>
                  </a:lnTo>
                  <a:lnTo>
                    <a:pt x="854087" y="90335"/>
                  </a:lnTo>
                  <a:lnTo>
                    <a:pt x="853630" y="91440"/>
                  </a:lnTo>
                  <a:lnTo>
                    <a:pt x="854087" y="92532"/>
                  </a:lnTo>
                  <a:lnTo>
                    <a:pt x="855192" y="92989"/>
                  </a:lnTo>
                  <a:lnTo>
                    <a:pt x="856284" y="92532"/>
                  </a:lnTo>
                  <a:lnTo>
                    <a:pt x="856742" y="91440"/>
                  </a:lnTo>
                  <a:close/>
                </a:path>
              </a:pathLst>
            </a:custGeom>
            <a:solidFill>
              <a:srgbClr val="565658"/>
            </a:solidFill>
          </p:spPr>
          <p:txBody>
            <a:bodyPr wrap="square" lIns="0" tIns="0" rIns="0" bIns="0" rtlCol="0"/>
            <a:lstStyle/>
            <a:p/>
          </p:txBody>
        </p:sp>
        <p:sp>
          <p:nvSpPr>
            <p:cNvPr id="6490" name="object 6490" descr=""/>
            <p:cNvSpPr/>
            <p:nvPr/>
          </p:nvSpPr>
          <p:spPr>
            <a:xfrm>
              <a:off x="5357530" y="2520490"/>
              <a:ext cx="1270" cy="1905"/>
            </a:xfrm>
            <a:custGeom>
              <a:avLst/>
              <a:gdLst/>
              <a:ahLst/>
              <a:cxnLst/>
              <a:rect l="l" t="t" r="r" b="b"/>
              <a:pathLst>
                <a:path w="1270" h="1905">
                  <a:moveTo>
                    <a:pt x="0" y="0"/>
                  </a:moveTo>
                  <a:lnTo>
                    <a:pt x="0" y="698"/>
                  </a:lnTo>
                  <a:lnTo>
                    <a:pt x="368" y="1346"/>
                  </a:lnTo>
                  <a:lnTo>
                    <a:pt x="977" y="1689"/>
                  </a:lnTo>
                </a:path>
              </a:pathLst>
            </a:custGeom>
            <a:ln w="3175">
              <a:solidFill>
                <a:srgbClr val="565658"/>
              </a:solidFill>
            </a:ln>
          </p:spPr>
          <p:txBody>
            <a:bodyPr wrap="square" lIns="0" tIns="0" rIns="0" bIns="0" rtlCol="0"/>
            <a:lstStyle/>
            <a:p/>
          </p:txBody>
        </p:sp>
        <p:sp>
          <p:nvSpPr>
            <p:cNvPr id="6491" name="object 6491" descr=""/>
            <p:cNvSpPr/>
            <p:nvPr/>
          </p:nvSpPr>
          <p:spPr>
            <a:xfrm>
              <a:off x="5973611" y="2492081"/>
              <a:ext cx="3175" cy="1905"/>
            </a:xfrm>
            <a:custGeom>
              <a:avLst/>
              <a:gdLst/>
              <a:ahLst/>
              <a:cxnLst/>
              <a:rect l="l" t="t" r="r" b="b"/>
              <a:pathLst>
                <a:path w="3175" h="1905">
                  <a:moveTo>
                    <a:pt x="2882" y="1650"/>
                  </a:moveTo>
                  <a:lnTo>
                    <a:pt x="2057" y="888"/>
                  </a:lnTo>
                  <a:lnTo>
                    <a:pt x="1066" y="330"/>
                  </a:lnTo>
                  <a:lnTo>
                    <a:pt x="0" y="0"/>
                  </a:lnTo>
                </a:path>
              </a:pathLst>
            </a:custGeom>
            <a:ln w="3175">
              <a:solidFill>
                <a:srgbClr val="565658"/>
              </a:solidFill>
            </a:ln>
          </p:spPr>
          <p:txBody>
            <a:bodyPr wrap="square" lIns="0" tIns="0" rIns="0" bIns="0" rtlCol="0"/>
            <a:lstStyle/>
            <a:p/>
          </p:txBody>
        </p:sp>
        <p:sp>
          <p:nvSpPr>
            <p:cNvPr id="6492" name="object 6492" descr=""/>
            <p:cNvSpPr/>
            <p:nvPr/>
          </p:nvSpPr>
          <p:spPr>
            <a:xfrm>
              <a:off x="5978738" y="2497617"/>
              <a:ext cx="635" cy="3810"/>
            </a:xfrm>
            <a:custGeom>
              <a:avLst/>
              <a:gdLst/>
              <a:ahLst/>
              <a:cxnLst/>
              <a:rect l="l" t="t" r="r" b="b"/>
              <a:pathLst>
                <a:path w="635" h="3810">
                  <a:moveTo>
                    <a:pt x="0" y="3314"/>
                  </a:moveTo>
                  <a:lnTo>
                    <a:pt x="254" y="2222"/>
                  </a:lnTo>
                  <a:lnTo>
                    <a:pt x="254" y="1092"/>
                  </a:lnTo>
                  <a:lnTo>
                    <a:pt x="0" y="0"/>
                  </a:lnTo>
                </a:path>
              </a:pathLst>
            </a:custGeom>
            <a:ln w="3175">
              <a:solidFill>
                <a:srgbClr val="565658"/>
              </a:solidFill>
            </a:ln>
          </p:spPr>
          <p:txBody>
            <a:bodyPr wrap="square" lIns="0" tIns="0" rIns="0" bIns="0" rtlCol="0"/>
            <a:lstStyle/>
            <a:p/>
          </p:txBody>
        </p:sp>
        <p:sp>
          <p:nvSpPr>
            <p:cNvPr id="6493" name="object 6493" descr=""/>
            <p:cNvSpPr/>
            <p:nvPr/>
          </p:nvSpPr>
          <p:spPr>
            <a:xfrm>
              <a:off x="5976159" y="2504832"/>
              <a:ext cx="635" cy="635"/>
            </a:xfrm>
            <a:custGeom>
              <a:avLst/>
              <a:gdLst/>
              <a:ahLst/>
              <a:cxnLst/>
              <a:rect l="l" t="t" r="r" b="b"/>
              <a:pathLst>
                <a:path w="635" h="635">
                  <a:moveTo>
                    <a:pt x="0" y="279"/>
                  </a:moveTo>
                  <a:lnTo>
                    <a:pt x="228" y="88"/>
                  </a:lnTo>
                </a:path>
              </a:pathLst>
            </a:custGeom>
            <a:ln w="3175">
              <a:solidFill>
                <a:srgbClr val="565658"/>
              </a:solidFill>
            </a:ln>
          </p:spPr>
          <p:txBody>
            <a:bodyPr wrap="square" lIns="0" tIns="0" rIns="0" bIns="0" rtlCol="0"/>
            <a:lstStyle/>
            <a:p/>
          </p:txBody>
        </p:sp>
        <p:sp>
          <p:nvSpPr>
            <p:cNvPr id="6494" name="object 6494" descr=""/>
            <p:cNvSpPr/>
            <p:nvPr/>
          </p:nvSpPr>
          <p:spPr>
            <a:xfrm>
              <a:off x="5358513" y="2518448"/>
              <a:ext cx="2540" cy="635"/>
            </a:xfrm>
            <a:custGeom>
              <a:avLst/>
              <a:gdLst/>
              <a:ahLst/>
              <a:cxnLst/>
              <a:rect l="l" t="t" r="r" b="b"/>
              <a:pathLst>
                <a:path w="2539" h="635">
                  <a:moveTo>
                    <a:pt x="1943" y="355"/>
                  </a:moveTo>
                  <a:lnTo>
                    <a:pt x="1346" y="0"/>
                  </a:lnTo>
                  <a:lnTo>
                    <a:pt x="609" y="0"/>
                  </a:lnTo>
                  <a:lnTo>
                    <a:pt x="0" y="355"/>
                  </a:lnTo>
                </a:path>
              </a:pathLst>
            </a:custGeom>
            <a:ln w="3175">
              <a:solidFill>
                <a:srgbClr val="565658"/>
              </a:solidFill>
            </a:ln>
          </p:spPr>
          <p:txBody>
            <a:bodyPr wrap="square" lIns="0" tIns="0" rIns="0" bIns="0" rtlCol="0"/>
            <a:lstStyle/>
            <a:p/>
          </p:txBody>
        </p:sp>
        <p:sp>
          <p:nvSpPr>
            <p:cNvPr id="6495" name="object 6495" descr=""/>
            <p:cNvSpPr/>
            <p:nvPr/>
          </p:nvSpPr>
          <p:spPr>
            <a:xfrm>
              <a:off x="5360456" y="2520494"/>
              <a:ext cx="1270" cy="1905"/>
            </a:xfrm>
            <a:custGeom>
              <a:avLst/>
              <a:gdLst/>
              <a:ahLst/>
              <a:cxnLst/>
              <a:rect l="l" t="t" r="r" b="b"/>
              <a:pathLst>
                <a:path w="1270" h="1905">
                  <a:moveTo>
                    <a:pt x="0" y="1689"/>
                  </a:moveTo>
                  <a:lnTo>
                    <a:pt x="609" y="1346"/>
                  </a:lnTo>
                  <a:lnTo>
                    <a:pt x="977" y="698"/>
                  </a:lnTo>
                  <a:lnTo>
                    <a:pt x="977" y="0"/>
                  </a:lnTo>
                </a:path>
              </a:pathLst>
            </a:custGeom>
            <a:ln w="3175">
              <a:solidFill>
                <a:srgbClr val="565658"/>
              </a:solidFill>
            </a:ln>
          </p:spPr>
          <p:txBody>
            <a:bodyPr wrap="square" lIns="0" tIns="0" rIns="0" bIns="0" rtlCol="0"/>
            <a:lstStyle/>
            <a:p/>
          </p:txBody>
        </p:sp>
        <p:sp>
          <p:nvSpPr>
            <p:cNvPr id="6496" name="object 6496" descr=""/>
            <p:cNvSpPr/>
            <p:nvPr/>
          </p:nvSpPr>
          <p:spPr>
            <a:xfrm>
              <a:off x="5357531" y="2518804"/>
              <a:ext cx="1270" cy="1905"/>
            </a:xfrm>
            <a:custGeom>
              <a:avLst/>
              <a:gdLst/>
              <a:ahLst/>
              <a:cxnLst/>
              <a:rect l="l" t="t" r="r" b="b"/>
              <a:pathLst>
                <a:path w="1270" h="1905">
                  <a:moveTo>
                    <a:pt x="977" y="0"/>
                  </a:moveTo>
                  <a:lnTo>
                    <a:pt x="368" y="342"/>
                  </a:lnTo>
                  <a:lnTo>
                    <a:pt x="0" y="990"/>
                  </a:lnTo>
                  <a:lnTo>
                    <a:pt x="0" y="1689"/>
                  </a:lnTo>
                </a:path>
              </a:pathLst>
            </a:custGeom>
            <a:ln w="3175">
              <a:solidFill>
                <a:srgbClr val="565658"/>
              </a:solidFill>
            </a:ln>
          </p:spPr>
          <p:txBody>
            <a:bodyPr wrap="square" lIns="0" tIns="0" rIns="0" bIns="0" rtlCol="0"/>
            <a:lstStyle/>
            <a:p/>
          </p:txBody>
        </p:sp>
        <p:sp>
          <p:nvSpPr>
            <p:cNvPr id="6497" name="object 6497" descr=""/>
            <p:cNvSpPr/>
            <p:nvPr/>
          </p:nvSpPr>
          <p:spPr>
            <a:xfrm>
              <a:off x="5358509" y="2522183"/>
              <a:ext cx="2540" cy="635"/>
            </a:xfrm>
            <a:custGeom>
              <a:avLst/>
              <a:gdLst/>
              <a:ahLst/>
              <a:cxnLst/>
              <a:rect l="l" t="t" r="r" b="b"/>
              <a:pathLst>
                <a:path w="2539" h="635">
                  <a:moveTo>
                    <a:pt x="0" y="0"/>
                  </a:moveTo>
                  <a:lnTo>
                    <a:pt x="609" y="355"/>
                  </a:lnTo>
                  <a:lnTo>
                    <a:pt x="1346" y="355"/>
                  </a:lnTo>
                  <a:lnTo>
                    <a:pt x="1943" y="0"/>
                  </a:lnTo>
                </a:path>
              </a:pathLst>
            </a:custGeom>
            <a:ln w="3175">
              <a:solidFill>
                <a:srgbClr val="565658"/>
              </a:solidFill>
            </a:ln>
          </p:spPr>
          <p:txBody>
            <a:bodyPr wrap="square" lIns="0" tIns="0" rIns="0" bIns="0" rtlCol="0"/>
            <a:lstStyle/>
            <a:p/>
          </p:txBody>
        </p:sp>
        <p:sp>
          <p:nvSpPr>
            <p:cNvPr id="6498" name="object 6498" descr=""/>
            <p:cNvSpPr/>
            <p:nvPr/>
          </p:nvSpPr>
          <p:spPr>
            <a:xfrm>
              <a:off x="5356419" y="2517417"/>
              <a:ext cx="6350" cy="6350"/>
            </a:xfrm>
            <a:custGeom>
              <a:avLst/>
              <a:gdLst/>
              <a:ahLst/>
              <a:cxnLst/>
              <a:rect l="l" t="t" r="r" b="b"/>
              <a:pathLst>
                <a:path w="6350" h="6350">
                  <a:moveTo>
                    <a:pt x="6134" y="3073"/>
                  </a:moveTo>
                  <a:lnTo>
                    <a:pt x="6134" y="1384"/>
                  </a:lnTo>
                  <a:lnTo>
                    <a:pt x="4762" y="0"/>
                  </a:lnTo>
                  <a:lnTo>
                    <a:pt x="3073" y="0"/>
                  </a:lnTo>
                  <a:lnTo>
                    <a:pt x="1371" y="0"/>
                  </a:lnTo>
                  <a:lnTo>
                    <a:pt x="0" y="1384"/>
                  </a:lnTo>
                  <a:lnTo>
                    <a:pt x="0" y="3073"/>
                  </a:lnTo>
                  <a:lnTo>
                    <a:pt x="0" y="4775"/>
                  </a:lnTo>
                  <a:lnTo>
                    <a:pt x="1371" y="6146"/>
                  </a:lnTo>
                  <a:lnTo>
                    <a:pt x="3073" y="6146"/>
                  </a:lnTo>
                  <a:lnTo>
                    <a:pt x="4762" y="6146"/>
                  </a:lnTo>
                  <a:lnTo>
                    <a:pt x="6134" y="4775"/>
                  </a:lnTo>
                  <a:lnTo>
                    <a:pt x="6134" y="3073"/>
                  </a:lnTo>
                </a:path>
              </a:pathLst>
            </a:custGeom>
            <a:ln w="3175">
              <a:solidFill>
                <a:srgbClr val="565658"/>
              </a:solidFill>
            </a:ln>
          </p:spPr>
          <p:txBody>
            <a:bodyPr wrap="square" lIns="0" tIns="0" rIns="0" bIns="0" rtlCol="0"/>
            <a:lstStyle/>
            <a:p/>
          </p:txBody>
        </p:sp>
        <p:sp>
          <p:nvSpPr>
            <p:cNvPr id="6499" name="object 6499" descr=""/>
            <p:cNvSpPr/>
            <p:nvPr/>
          </p:nvSpPr>
          <p:spPr>
            <a:xfrm>
              <a:off x="5359487" y="2518539"/>
              <a:ext cx="1905" cy="1270"/>
            </a:xfrm>
            <a:custGeom>
              <a:avLst/>
              <a:gdLst/>
              <a:ahLst/>
              <a:cxnLst/>
              <a:rect l="l" t="t" r="r" b="b"/>
              <a:pathLst>
                <a:path w="1904" h="1269">
                  <a:moveTo>
                    <a:pt x="1689" y="977"/>
                  </a:moveTo>
                  <a:lnTo>
                    <a:pt x="1346" y="380"/>
                  </a:lnTo>
                  <a:lnTo>
                    <a:pt x="698" y="0"/>
                  </a:lnTo>
                  <a:lnTo>
                    <a:pt x="0" y="0"/>
                  </a:lnTo>
                </a:path>
              </a:pathLst>
            </a:custGeom>
            <a:ln w="3175">
              <a:solidFill>
                <a:srgbClr val="565658"/>
              </a:solidFill>
            </a:ln>
          </p:spPr>
          <p:txBody>
            <a:bodyPr wrap="square" lIns="0" tIns="0" rIns="0" bIns="0" rtlCol="0"/>
            <a:lstStyle/>
            <a:p/>
          </p:txBody>
        </p:sp>
        <p:sp>
          <p:nvSpPr>
            <p:cNvPr id="6500" name="object 6500" descr=""/>
            <p:cNvSpPr/>
            <p:nvPr/>
          </p:nvSpPr>
          <p:spPr>
            <a:xfrm>
              <a:off x="5357791" y="2521471"/>
              <a:ext cx="1905" cy="1270"/>
            </a:xfrm>
            <a:custGeom>
              <a:avLst/>
              <a:gdLst/>
              <a:ahLst/>
              <a:cxnLst/>
              <a:rect l="l" t="t" r="r" b="b"/>
              <a:pathLst>
                <a:path w="1904" h="1269">
                  <a:moveTo>
                    <a:pt x="0" y="0"/>
                  </a:moveTo>
                  <a:lnTo>
                    <a:pt x="342" y="596"/>
                  </a:lnTo>
                  <a:lnTo>
                    <a:pt x="990" y="977"/>
                  </a:lnTo>
                  <a:lnTo>
                    <a:pt x="1701" y="977"/>
                  </a:lnTo>
                </a:path>
              </a:pathLst>
            </a:custGeom>
            <a:ln w="3175">
              <a:solidFill>
                <a:srgbClr val="565658"/>
              </a:solidFill>
            </a:ln>
          </p:spPr>
          <p:txBody>
            <a:bodyPr wrap="square" lIns="0" tIns="0" rIns="0" bIns="0" rtlCol="0"/>
            <a:lstStyle/>
            <a:p/>
          </p:txBody>
        </p:sp>
        <p:sp>
          <p:nvSpPr>
            <p:cNvPr id="6501" name="object 6501" descr=""/>
            <p:cNvSpPr/>
            <p:nvPr/>
          </p:nvSpPr>
          <p:spPr>
            <a:xfrm>
              <a:off x="5355859" y="2516858"/>
              <a:ext cx="7620" cy="7620"/>
            </a:xfrm>
            <a:custGeom>
              <a:avLst/>
              <a:gdLst/>
              <a:ahLst/>
              <a:cxnLst/>
              <a:rect l="l" t="t" r="r" b="b"/>
              <a:pathLst>
                <a:path w="7620" h="7619">
                  <a:moveTo>
                    <a:pt x="7251" y="3632"/>
                  </a:moveTo>
                  <a:lnTo>
                    <a:pt x="7251" y="1625"/>
                  </a:lnTo>
                  <a:lnTo>
                    <a:pt x="5626" y="0"/>
                  </a:lnTo>
                  <a:lnTo>
                    <a:pt x="3632" y="0"/>
                  </a:lnTo>
                  <a:lnTo>
                    <a:pt x="1625" y="0"/>
                  </a:lnTo>
                  <a:lnTo>
                    <a:pt x="0" y="1625"/>
                  </a:lnTo>
                  <a:lnTo>
                    <a:pt x="0" y="3632"/>
                  </a:lnTo>
                  <a:lnTo>
                    <a:pt x="0" y="5638"/>
                  </a:lnTo>
                  <a:lnTo>
                    <a:pt x="1625" y="7264"/>
                  </a:lnTo>
                  <a:lnTo>
                    <a:pt x="3632" y="7264"/>
                  </a:lnTo>
                  <a:lnTo>
                    <a:pt x="5626" y="7264"/>
                  </a:lnTo>
                  <a:lnTo>
                    <a:pt x="7251" y="5638"/>
                  </a:lnTo>
                  <a:lnTo>
                    <a:pt x="7251" y="3632"/>
                  </a:lnTo>
                </a:path>
              </a:pathLst>
            </a:custGeom>
            <a:ln w="3175">
              <a:solidFill>
                <a:srgbClr val="565658"/>
              </a:solidFill>
            </a:ln>
          </p:spPr>
          <p:txBody>
            <a:bodyPr wrap="square" lIns="0" tIns="0" rIns="0" bIns="0" rtlCol="0"/>
            <a:lstStyle/>
            <a:p/>
          </p:txBody>
        </p:sp>
        <p:sp>
          <p:nvSpPr>
            <p:cNvPr id="6502" name="object 6502" descr=""/>
            <p:cNvSpPr/>
            <p:nvPr/>
          </p:nvSpPr>
          <p:spPr>
            <a:xfrm>
              <a:off x="5357787" y="2518537"/>
              <a:ext cx="1905" cy="1270"/>
            </a:xfrm>
            <a:custGeom>
              <a:avLst/>
              <a:gdLst/>
              <a:ahLst/>
              <a:cxnLst/>
              <a:rect l="l" t="t" r="r" b="b"/>
              <a:pathLst>
                <a:path w="1904" h="1269">
                  <a:moveTo>
                    <a:pt x="1701" y="0"/>
                  </a:moveTo>
                  <a:lnTo>
                    <a:pt x="990" y="0"/>
                  </a:lnTo>
                  <a:lnTo>
                    <a:pt x="355" y="381"/>
                  </a:lnTo>
                  <a:lnTo>
                    <a:pt x="0" y="977"/>
                  </a:lnTo>
                </a:path>
              </a:pathLst>
            </a:custGeom>
            <a:ln w="3175">
              <a:solidFill>
                <a:srgbClr val="565658"/>
              </a:solidFill>
            </a:ln>
          </p:spPr>
          <p:txBody>
            <a:bodyPr wrap="square" lIns="0" tIns="0" rIns="0" bIns="0" rtlCol="0"/>
            <a:lstStyle/>
            <a:p/>
          </p:txBody>
        </p:sp>
        <p:sp>
          <p:nvSpPr>
            <p:cNvPr id="6503" name="object 6503" descr=""/>
            <p:cNvSpPr/>
            <p:nvPr/>
          </p:nvSpPr>
          <p:spPr>
            <a:xfrm>
              <a:off x="5359489" y="2521472"/>
              <a:ext cx="1905" cy="1270"/>
            </a:xfrm>
            <a:custGeom>
              <a:avLst/>
              <a:gdLst/>
              <a:ahLst/>
              <a:cxnLst/>
              <a:rect l="l" t="t" r="r" b="b"/>
              <a:pathLst>
                <a:path w="1904" h="1269">
                  <a:moveTo>
                    <a:pt x="0" y="977"/>
                  </a:moveTo>
                  <a:lnTo>
                    <a:pt x="698" y="977"/>
                  </a:lnTo>
                  <a:lnTo>
                    <a:pt x="1333" y="596"/>
                  </a:lnTo>
                  <a:lnTo>
                    <a:pt x="1689" y="0"/>
                  </a:lnTo>
                </a:path>
              </a:pathLst>
            </a:custGeom>
            <a:ln w="3175">
              <a:solidFill>
                <a:srgbClr val="565658"/>
              </a:solidFill>
            </a:ln>
          </p:spPr>
          <p:txBody>
            <a:bodyPr wrap="square" lIns="0" tIns="0" rIns="0" bIns="0" rtlCol="0"/>
            <a:lstStyle/>
            <a:p/>
          </p:txBody>
        </p:sp>
        <p:sp>
          <p:nvSpPr>
            <p:cNvPr id="6504" name="object 6504" descr=""/>
            <p:cNvSpPr/>
            <p:nvPr/>
          </p:nvSpPr>
          <p:spPr>
            <a:xfrm>
              <a:off x="5973611" y="2492081"/>
              <a:ext cx="3175" cy="1905"/>
            </a:xfrm>
            <a:custGeom>
              <a:avLst/>
              <a:gdLst/>
              <a:ahLst/>
              <a:cxnLst/>
              <a:rect l="l" t="t" r="r" b="b"/>
              <a:pathLst>
                <a:path w="3175" h="1905">
                  <a:moveTo>
                    <a:pt x="2882" y="1650"/>
                  </a:moveTo>
                  <a:lnTo>
                    <a:pt x="2057" y="888"/>
                  </a:lnTo>
                  <a:lnTo>
                    <a:pt x="1066" y="330"/>
                  </a:lnTo>
                  <a:lnTo>
                    <a:pt x="0" y="0"/>
                  </a:lnTo>
                </a:path>
              </a:pathLst>
            </a:custGeom>
            <a:ln w="3175">
              <a:solidFill>
                <a:srgbClr val="565658"/>
              </a:solidFill>
            </a:ln>
          </p:spPr>
          <p:txBody>
            <a:bodyPr wrap="square" lIns="0" tIns="0" rIns="0" bIns="0" rtlCol="0"/>
            <a:lstStyle/>
            <a:p/>
          </p:txBody>
        </p:sp>
        <p:sp>
          <p:nvSpPr>
            <p:cNvPr id="6505" name="object 6505" descr=""/>
            <p:cNvSpPr/>
            <p:nvPr/>
          </p:nvSpPr>
          <p:spPr>
            <a:xfrm>
              <a:off x="5978738" y="2497617"/>
              <a:ext cx="635" cy="3810"/>
            </a:xfrm>
            <a:custGeom>
              <a:avLst/>
              <a:gdLst/>
              <a:ahLst/>
              <a:cxnLst/>
              <a:rect l="l" t="t" r="r" b="b"/>
              <a:pathLst>
                <a:path w="635" h="3810">
                  <a:moveTo>
                    <a:pt x="0" y="3314"/>
                  </a:moveTo>
                  <a:lnTo>
                    <a:pt x="254" y="2222"/>
                  </a:lnTo>
                  <a:lnTo>
                    <a:pt x="254" y="1092"/>
                  </a:lnTo>
                  <a:lnTo>
                    <a:pt x="0" y="0"/>
                  </a:lnTo>
                </a:path>
              </a:pathLst>
            </a:custGeom>
            <a:ln w="3175">
              <a:solidFill>
                <a:srgbClr val="565658"/>
              </a:solidFill>
            </a:ln>
          </p:spPr>
          <p:txBody>
            <a:bodyPr wrap="square" lIns="0" tIns="0" rIns="0" bIns="0" rtlCol="0"/>
            <a:lstStyle/>
            <a:p/>
          </p:txBody>
        </p:sp>
        <p:sp>
          <p:nvSpPr>
            <p:cNvPr id="6506" name="object 6506" descr=""/>
            <p:cNvSpPr/>
            <p:nvPr/>
          </p:nvSpPr>
          <p:spPr>
            <a:xfrm>
              <a:off x="5976159" y="2504832"/>
              <a:ext cx="635" cy="635"/>
            </a:xfrm>
            <a:custGeom>
              <a:avLst/>
              <a:gdLst/>
              <a:ahLst/>
              <a:cxnLst/>
              <a:rect l="l" t="t" r="r" b="b"/>
              <a:pathLst>
                <a:path w="635" h="635">
                  <a:moveTo>
                    <a:pt x="0" y="279"/>
                  </a:moveTo>
                  <a:lnTo>
                    <a:pt x="228" y="88"/>
                  </a:lnTo>
                </a:path>
              </a:pathLst>
            </a:custGeom>
            <a:ln w="3175">
              <a:solidFill>
                <a:srgbClr val="565658"/>
              </a:solidFill>
            </a:ln>
          </p:spPr>
          <p:txBody>
            <a:bodyPr wrap="square" lIns="0" tIns="0" rIns="0" bIns="0" rtlCol="0"/>
            <a:lstStyle/>
            <a:p/>
          </p:txBody>
        </p:sp>
        <p:sp>
          <p:nvSpPr>
            <p:cNvPr id="6507" name="object 6507" descr=""/>
            <p:cNvSpPr/>
            <p:nvPr/>
          </p:nvSpPr>
          <p:spPr>
            <a:xfrm>
              <a:off x="5360459" y="2518801"/>
              <a:ext cx="1270" cy="1905"/>
            </a:xfrm>
            <a:custGeom>
              <a:avLst/>
              <a:gdLst/>
              <a:ahLst/>
              <a:cxnLst/>
              <a:rect l="l" t="t" r="r" b="b"/>
              <a:pathLst>
                <a:path w="1270" h="1905">
                  <a:moveTo>
                    <a:pt x="977" y="1689"/>
                  </a:moveTo>
                  <a:lnTo>
                    <a:pt x="977" y="990"/>
                  </a:lnTo>
                  <a:lnTo>
                    <a:pt x="609" y="355"/>
                  </a:lnTo>
                  <a:lnTo>
                    <a:pt x="0" y="0"/>
                  </a:lnTo>
                </a:path>
              </a:pathLst>
            </a:custGeom>
            <a:ln w="3175">
              <a:solidFill>
                <a:srgbClr val="565658"/>
              </a:solidFill>
            </a:ln>
          </p:spPr>
          <p:txBody>
            <a:bodyPr wrap="square" lIns="0" tIns="0" rIns="0" bIns="0" rtlCol="0"/>
            <a:lstStyle/>
            <a:p/>
          </p:txBody>
        </p:sp>
        <p:sp>
          <p:nvSpPr>
            <p:cNvPr id="6508" name="object 6508" descr=""/>
            <p:cNvSpPr/>
            <p:nvPr/>
          </p:nvSpPr>
          <p:spPr>
            <a:xfrm>
              <a:off x="5361176" y="2519515"/>
              <a:ext cx="635" cy="2540"/>
            </a:xfrm>
            <a:custGeom>
              <a:avLst/>
              <a:gdLst/>
              <a:ahLst/>
              <a:cxnLst/>
              <a:rect l="l" t="t" r="r" b="b"/>
              <a:pathLst>
                <a:path w="635" h="2539">
                  <a:moveTo>
                    <a:pt x="0" y="1955"/>
                  </a:moveTo>
                  <a:lnTo>
                    <a:pt x="342" y="1358"/>
                  </a:lnTo>
                  <a:lnTo>
                    <a:pt x="342" y="609"/>
                  </a:lnTo>
                  <a:lnTo>
                    <a:pt x="0" y="0"/>
                  </a:lnTo>
                </a:path>
              </a:pathLst>
            </a:custGeom>
            <a:ln w="3175">
              <a:solidFill>
                <a:srgbClr val="565658"/>
              </a:solidFill>
            </a:ln>
          </p:spPr>
          <p:txBody>
            <a:bodyPr wrap="square" lIns="0" tIns="0" rIns="0" bIns="0" rtlCol="0"/>
            <a:lstStyle/>
            <a:p/>
          </p:txBody>
        </p:sp>
        <p:sp>
          <p:nvSpPr>
            <p:cNvPr id="6509" name="object 6509" descr=""/>
            <p:cNvSpPr/>
            <p:nvPr/>
          </p:nvSpPr>
          <p:spPr>
            <a:xfrm>
              <a:off x="5357448" y="2519517"/>
              <a:ext cx="635" cy="2540"/>
            </a:xfrm>
            <a:custGeom>
              <a:avLst/>
              <a:gdLst/>
              <a:ahLst/>
              <a:cxnLst/>
              <a:rect l="l" t="t" r="r" b="b"/>
              <a:pathLst>
                <a:path w="635" h="2539">
                  <a:moveTo>
                    <a:pt x="342" y="0"/>
                  </a:moveTo>
                  <a:lnTo>
                    <a:pt x="0" y="596"/>
                  </a:lnTo>
                  <a:lnTo>
                    <a:pt x="0" y="1346"/>
                  </a:lnTo>
                  <a:lnTo>
                    <a:pt x="342" y="1955"/>
                  </a:lnTo>
                </a:path>
              </a:pathLst>
            </a:custGeom>
            <a:ln w="3175">
              <a:solidFill>
                <a:srgbClr val="565658"/>
              </a:solidFill>
            </a:ln>
          </p:spPr>
          <p:txBody>
            <a:bodyPr wrap="square" lIns="0" tIns="0" rIns="0" bIns="0" rtlCol="0"/>
            <a:lstStyle/>
            <a:p/>
          </p:txBody>
        </p:sp>
        <p:sp>
          <p:nvSpPr>
            <p:cNvPr id="6510" name="object 6510" descr=""/>
            <p:cNvSpPr/>
            <p:nvPr/>
          </p:nvSpPr>
          <p:spPr>
            <a:xfrm>
              <a:off x="6005713" y="2523839"/>
              <a:ext cx="8890" cy="4445"/>
            </a:xfrm>
            <a:custGeom>
              <a:avLst/>
              <a:gdLst/>
              <a:ahLst/>
              <a:cxnLst/>
              <a:rect l="l" t="t" r="r" b="b"/>
              <a:pathLst>
                <a:path w="8889" h="4444">
                  <a:moveTo>
                    <a:pt x="0" y="0"/>
                  </a:moveTo>
                  <a:lnTo>
                    <a:pt x="0" y="2311"/>
                  </a:lnTo>
                  <a:lnTo>
                    <a:pt x="1866" y="4191"/>
                  </a:lnTo>
                  <a:lnTo>
                    <a:pt x="4191" y="4191"/>
                  </a:lnTo>
                  <a:lnTo>
                    <a:pt x="6502" y="4191"/>
                  </a:lnTo>
                  <a:lnTo>
                    <a:pt x="8382" y="2311"/>
                  </a:lnTo>
                  <a:lnTo>
                    <a:pt x="8382" y="0"/>
                  </a:lnTo>
                </a:path>
              </a:pathLst>
            </a:custGeom>
            <a:ln w="3175">
              <a:solidFill>
                <a:srgbClr val="565658"/>
              </a:solidFill>
            </a:ln>
          </p:spPr>
          <p:txBody>
            <a:bodyPr wrap="square" lIns="0" tIns="0" rIns="0" bIns="0" rtlCol="0"/>
            <a:lstStyle/>
            <a:p/>
          </p:txBody>
        </p:sp>
        <p:sp>
          <p:nvSpPr>
            <p:cNvPr id="6511" name="object 6511" descr=""/>
            <p:cNvSpPr/>
            <p:nvPr/>
          </p:nvSpPr>
          <p:spPr>
            <a:xfrm>
              <a:off x="5984195" y="2523838"/>
              <a:ext cx="2540" cy="3810"/>
            </a:xfrm>
            <a:custGeom>
              <a:avLst/>
              <a:gdLst/>
              <a:ahLst/>
              <a:cxnLst/>
              <a:rect l="l" t="t" r="r" b="b"/>
              <a:pathLst>
                <a:path w="2539" h="3810">
                  <a:moveTo>
                    <a:pt x="0" y="3238"/>
                  </a:moveTo>
                  <a:lnTo>
                    <a:pt x="1219" y="2628"/>
                  </a:lnTo>
                  <a:lnTo>
                    <a:pt x="1981" y="1371"/>
                  </a:lnTo>
                  <a:lnTo>
                    <a:pt x="1981" y="0"/>
                  </a:lnTo>
                </a:path>
              </a:pathLst>
            </a:custGeom>
            <a:ln w="3175">
              <a:solidFill>
                <a:srgbClr val="565658"/>
              </a:solidFill>
            </a:ln>
          </p:spPr>
          <p:txBody>
            <a:bodyPr wrap="square" lIns="0" tIns="0" rIns="0" bIns="0" rtlCol="0"/>
            <a:lstStyle/>
            <a:p/>
          </p:txBody>
        </p:sp>
        <p:sp>
          <p:nvSpPr>
            <p:cNvPr id="6512" name="object 6512" descr=""/>
            <p:cNvSpPr/>
            <p:nvPr/>
          </p:nvSpPr>
          <p:spPr>
            <a:xfrm>
              <a:off x="5984199" y="2486551"/>
              <a:ext cx="2540" cy="3810"/>
            </a:xfrm>
            <a:custGeom>
              <a:avLst/>
              <a:gdLst/>
              <a:ahLst/>
              <a:cxnLst/>
              <a:rect l="l" t="t" r="r" b="b"/>
              <a:pathLst>
                <a:path w="2539" h="3810">
                  <a:moveTo>
                    <a:pt x="1981" y="3238"/>
                  </a:moveTo>
                  <a:lnTo>
                    <a:pt x="1981" y="1879"/>
                  </a:lnTo>
                  <a:lnTo>
                    <a:pt x="1206" y="622"/>
                  </a:lnTo>
                  <a:lnTo>
                    <a:pt x="0" y="0"/>
                  </a:lnTo>
                </a:path>
              </a:pathLst>
            </a:custGeom>
            <a:ln w="3175">
              <a:solidFill>
                <a:srgbClr val="565658"/>
              </a:solidFill>
            </a:ln>
          </p:spPr>
          <p:txBody>
            <a:bodyPr wrap="square" lIns="0" tIns="0" rIns="0" bIns="0" rtlCol="0"/>
            <a:lstStyle/>
            <a:p/>
          </p:txBody>
        </p:sp>
        <p:sp>
          <p:nvSpPr>
            <p:cNvPr id="6513" name="object 6513" descr=""/>
            <p:cNvSpPr/>
            <p:nvPr/>
          </p:nvSpPr>
          <p:spPr>
            <a:xfrm>
              <a:off x="6005715" y="2485598"/>
              <a:ext cx="8890" cy="4445"/>
            </a:xfrm>
            <a:custGeom>
              <a:avLst/>
              <a:gdLst/>
              <a:ahLst/>
              <a:cxnLst/>
              <a:rect l="l" t="t" r="r" b="b"/>
              <a:pathLst>
                <a:path w="8889" h="4444">
                  <a:moveTo>
                    <a:pt x="8382" y="4191"/>
                  </a:moveTo>
                  <a:lnTo>
                    <a:pt x="8382" y="1879"/>
                  </a:lnTo>
                  <a:lnTo>
                    <a:pt x="6502" y="0"/>
                  </a:lnTo>
                  <a:lnTo>
                    <a:pt x="4191" y="0"/>
                  </a:lnTo>
                  <a:lnTo>
                    <a:pt x="1866" y="0"/>
                  </a:lnTo>
                  <a:lnTo>
                    <a:pt x="0" y="1879"/>
                  </a:lnTo>
                  <a:lnTo>
                    <a:pt x="0" y="4191"/>
                  </a:lnTo>
                </a:path>
              </a:pathLst>
            </a:custGeom>
            <a:ln w="3175">
              <a:solidFill>
                <a:srgbClr val="565658"/>
              </a:solidFill>
            </a:ln>
          </p:spPr>
          <p:txBody>
            <a:bodyPr wrap="square" lIns="0" tIns="0" rIns="0" bIns="0" rtlCol="0"/>
            <a:lstStyle/>
            <a:p/>
          </p:txBody>
        </p:sp>
        <p:sp>
          <p:nvSpPr>
            <p:cNvPr id="6514" name="object 6514" descr=""/>
            <p:cNvSpPr/>
            <p:nvPr/>
          </p:nvSpPr>
          <p:spPr>
            <a:xfrm>
              <a:off x="6008504" y="2489789"/>
              <a:ext cx="635" cy="635"/>
            </a:xfrm>
            <a:custGeom>
              <a:avLst/>
              <a:gdLst/>
              <a:ahLst/>
              <a:cxnLst/>
              <a:rect l="l" t="t" r="r" b="b"/>
              <a:pathLst>
                <a:path w="635" h="635">
                  <a:moveTo>
                    <a:pt x="0" y="0"/>
                  </a:moveTo>
                  <a:lnTo>
                    <a:pt x="0" y="177"/>
                  </a:lnTo>
                  <a:lnTo>
                    <a:pt x="38" y="355"/>
                  </a:lnTo>
                  <a:lnTo>
                    <a:pt x="114" y="533"/>
                  </a:lnTo>
                </a:path>
              </a:pathLst>
            </a:custGeom>
            <a:ln w="3175">
              <a:solidFill>
                <a:srgbClr val="565658"/>
              </a:solidFill>
            </a:ln>
          </p:spPr>
          <p:txBody>
            <a:bodyPr wrap="square" lIns="0" tIns="0" rIns="0" bIns="0" rtlCol="0"/>
            <a:lstStyle/>
            <a:p/>
          </p:txBody>
        </p:sp>
        <p:sp>
          <p:nvSpPr>
            <p:cNvPr id="6515" name="object 6515" descr=""/>
            <p:cNvSpPr/>
            <p:nvPr/>
          </p:nvSpPr>
          <p:spPr>
            <a:xfrm>
              <a:off x="6008508" y="2488393"/>
              <a:ext cx="1905" cy="1905"/>
            </a:xfrm>
            <a:custGeom>
              <a:avLst/>
              <a:gdLst/>
              <a:ahLst/>
              <a:cxnLst/>
              <a:rect l="l" t="t" r="r" b="b"/>
              <a:pathLst>
                <a:path w="1904" h="1905">
                  <a:moveTo>
                    <a:pt x="1397" y="0"/>
                  </a:moveTo>
                  <a:lnTo>
                    <a:pt x="622" y="0"/>
                  </a:lnTo>
                  <a:lnTo>
                    <a:pt x="0" y="622"/>
                  </a:lnTo>
                  <a:lnTo>
                    <a:pt x="0" y="1397"/>
                  </a:lnTo>
                </a:path>
              </a:pathLst>
            </a:custGeom>
            <a:ln w="3175">
              <a:solidFill>
                <a:srgbClr val="565658"/>
              </a:solidFill>
            </a:ln>
          </p:spPr>
          <p:txBody>
            <a:bodyPr wrap="square" lIns="0" tIns="0" rIns="0" bIns="0" rtlCol="0"/>
            <a:lstStyle/>
            <a:p/>
          </p:txBody>
        </p:sp>
        <p:sp>
          <p:nvSpPr>
            <p:cNvPr id="6516" name="object 6516" descr=""/>
            <p:cNvSpPr/>
            <p:nvPr/>
          </p:nvSpPr>
          <p:spPr>
            <a:xfrm>
              <a:off x="6008504" y="2523839"/>
              <a:ext cx="1905" cy="1905"/>
            </a:xfrm>
            <a:custGeom>
              <a:avLst/>
              <a:gdLst/>
              <a:ahLst/>
              <a:cxnLst/>
              <a:rect l="l" t="t" r="r" b="b"/>
              <a:pathLst>
                <a:path w="1904" h="1905">
                  <a:moveTo>
                    <a:pt x="0" y="0"/>
                  </a:moveTo>
                  <a:lnTo>
                    <a:pt x="0" y="774"/>
                  </a:lnTo>
                  <a:lnTo>
                    <a:pt x="635" y="1397"/>
                  </a:lnTo>
                  <a:lnTo>
                    <a:pt x="1397" y="1397"/>
                  </a:lnTo>
                </a:path>
              </a:pathLst>
            </a:custGeom>
            <a:ln w="3175">
              <a:solidFill>
                <a:srgbClr val="565658"/>
              </a:solidFill>
            </a:ln>
          </p:spPr>
          <p:txBody>
            <a:bodyPr wrap="square" lIns="0" tIns="0" rIns="0" bIns="0" rtlCol="0"/>
            <a:lstStyle/>
            <a:p/>
          </p:txBody>
        </p:sp>
        <p:sp>
          <p:nvSpPr>
            <p:cNvPr id="6517" name="object 6517" descr=""/>
            <p:cNvSpPr/>
            <p:nvPr/>
          </p:nvSpPr>
          <p:spPr>
            <a:xfrm>
              <a:off x="6008508" y="2522450"/>
              <a:ext cx="1905" cy="1905"/>
            </a:xfrm>
            <a:custGeom>
              <a:avLst/>
              <a:gdLst/>
              <a:ahLst/>
              <a:cxnLst/>
              <a:rect l="l" t="t" r="r" b="b"/>
              <a:pathLst>
                <a:path w="1904" h="1905">
                  <a:moveTo>
                    <a:pt x="1397" y="0"/>
                  </a:moveTo>
                  <a:lnTo>
                    <a:pt x="622" y="0"/>
                  </a:lnTo>
                  <a:lnTo>
                    <a:pt x="0" y="622"/>
                  </a:lnTo>
                  <a:lnTo>
                    <a:pt x="0" y="1384"/>
                  </a:lnTo>
                </a:path>
              </a:pathLst>
            </a:custGeom>
            <a:ln w="3175">
              <a:solidFill>
                <a:srgbClr val="565658"/>
              </a:solidFill>
            </a:ln>
          </p:spPr>
          <p:txBody>
            <a:bodyPr wrap="square" lIns="0" tIns="0" rIns="0" bIns="0" rtlCol="0"/>
            <a:lstStyle/>
            <a:p/>
          </p:txBody>
        </p:sp>
        <p:sp>
          <p:nvSpPr>
            <p:cNvPr id="6518" name="object 6518" descr=""/>
            <p:cNvSpPr/>
            <p:nvPr/>
          </p:nvSpPr>
          <p:spPr>
            <a:xfrm>
              <a:off x="6008500" y="2488392"/>
              <a:ext cx="3175" cy="3175"/>
            </a:xfrm>
            <a:custGeom>
              <a:avLst/>
              <a:gdLst/>
              <a:ahLst/>
              <a:cxnLst/>
              <a:rect l="l" t="t" r="r" b="b"/>
              <a:pathLst>
                <a:path w="3175" h="3175">
                  <a:moveTo>
                    <a:pt x="2794" y="1397"/>
                  </a:moveTo>
                  <a:lnTo>
                    <a:pt x="2794" y="622"/>
                  </a:lnTo>
                  <a:lnTo>
                    <a:pt x="2171" y="0"/>
                  </a:lnTo>
                  <a:lnTo>
                    <a:pt x="1409" y="0"/>
                  </a:lnTo>
                  <a:lnTo>
                    <a:pt x="635" y="0"/>
                  </a:lnTo>
                  <a:lnTo>
                    <a:pt x="0" y="622"/>
                  </a:lnTo>
                  <a:lnTo>
                    <a:pt x="0" y="1397"/>
                  </a:lnTo>
                  <a:lnTo>
                    <a:pt x="0" y="2171"/>
                  </a:lnTo>
                  <a:lnTo>
                    <a:pt x="635" y="2794"/>
                  </a:lnTo>
                  <a:lnTo>
                    <a:pt x="1409" y="2794"/>
                  </a:lnTo>
                  <a:lnTo>
                    <a:pt x="2171" y="2794"/>
                  </a:lnTo>
                  <a:lnTo>
                    <a:pt x="2794" y="2171"/>
                  </a:lnTo>
                  <a:lnTo>
                    <a:pt x="2794" y="1397"/>
                  </a:lnTo>
                </a:path>
              </a:pathLst>
            </a:custGeom>
            <a:ln w="3175">
              <a:solidFill>
                <a:srgbClr val="565658"/>
              </a:solidFill>
            </a:ln>
          </p:spPr>
          <p:txBody>
            <a:bodyPr wrap="square" lIns="0" tIns="0" rIns="0" bIns="0" rtlCol="0"/>
            <a:lstStyle/>
            <a:p/>
          </p:txBody>
        </p:sp>
        <p:sp>
          <p:nvSpPr>
            <p:cNvPr id="6519" name="object 6519" descr=""/>
            <p:cNvSpPr/>
            <p:nvPr/>
          </p:nvSpPr>
          <p:spPr>
            <a:xfrm>
              <a:off x="6008500" y="2522455"/>
              <a:ext cx="3175" cy="3175"/>
            </a:xfrm>
            <a:custGeom>
              <a:avLst/>
              <a:gdLst/>
              <a:ahLst/>
              <a:cxnLst/>
              <a:rect l="l" t="t" r="r" b="b"/>
              <a:pathLst>
                <a:path w="3175" h="3175">
                  <a:moveTo>
                    <a:pt x="2794" y="1384"/>
                  </a:moveTo>
                  <a:lnTo>
                    <a:pt x="2794" y="609"/>
                  </a:lnTo>
                  <a:lnTo>
                    <a:pt x="2171" y="0"/>
                  </a:lnTo>
                  <a:lnTo>
                    <a:pt x="1409" y="0"/>
                  </a:lnTo>
                  <a:lnTo>
                    <a:pt x="635" y="0"/>
                  </a:lnTo>
                  <a:lnTo>
                    <a:pt x="0" y="609"/>
                  </a:lnTo>
                  <a:lnTo>
                    <a:pt x="0" y="1384"/>
                  </a:lnTo>
                  <a:lnTo>
                    <a:pt x="0" y="2159"/>
                  </a:lnTo>
                  <a:lnTo>
                    <a:pt x="635" y="2781"/>
                  </a:lnTo>
                  <a:lnTo>
                    <a:pt x="1409" y="2781"/>
                  </a:lnTo>
                  <a:lnTo>
                    <a:pt x="2171" y="2781"/>
                  </a:lnTo>
                  <a:lnTo>
                    <a:pt x="2794" y="2159"/>
                  </a:lnTo>
                  <a:lnTo>
                    <a:pt x="2794" y="1384"/>
                  </a:lnTo>
                </a:path>
              </a:pathLst>
            </a:custGeom>
            <a:ln w="3175">
              <a:solidFill>
                <a:srgbClr val="565658"/>
              </a:solidFill>
            </a:ln>
          </p:spPr>
          <p:txBody>
            <a:bodyPr wrap="square" lIns="0" tIns="0" rIns="0" bIns="0" rtlCol="0"/>
            <a:lstStyle/>
            <a:p/>
          </p:txBody>
        </p:sp>
        <p:sp>
          <p:nvSpPr>
            <p:cNvPr id="6520" name="object 6520" descr=""/>
            <p:cNvSpPr/>
            <p:nvPr/>
          </p:nvSpPr>
          <p:spPr>
            <a:xfrm>
              <a:off x="6007940" y="252188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521" name="object 6521" descr=""/>
            <p:cNvSpPr/>
            <p:nvPr/>
          </p:nvSpPr>
          <p:spPr>
            <a:xfrm>
              <a:off x="6007940" y="2487833"/>
              <a:ext cx="4445" cy="4445"/>
            </a:xfrm>
            <a:custGeom>
              <a:avLst/>
              <a:gdLst/>
              <a:ahLst/>
              <a:cxnLst/>
              <a:rect l="l" t="t" r="r" b="b"/>
              <a:pathLst>
                <a:path w="4445"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6522" name="object 6522" descr=""/>
            <p:cNvSpPr/>
            <p:nvPr/>
          </p:nvSpPr>
          <p:spPr>
            <a:xfrm>
              <a:off x="5927661" y="2485732"/>
              <a:ext cx="3175" cy="43180"/>
            </a:xfrm>
            <a:custGeom>
              <a:avLst/>
              <a:gdLst/>
              <a:ahLst/>
              <a:cxnLst/>
              <a:rect l="l" t="t" r="r" b="b"/>
              <a:pathLst>
                <a:path w="3175" h="43180">
                  <a:moveTo>
                    <a:pt x="3111" y="41186"/>
                  </a:moveTo>
                  <a:lnTo>
                    <a:pt x="2667" y="40093"/>
                  </a:lnTo>
                  <a:lnTo>
                    <a:pt x="1562" y="39636"/>
                  </a:lnTo>
                  <a:lnTo>
                    <a:pt x="457" y="40093"/>
                  </a:lnTo>
                  <a:lnTo>
                    <a:pt x="0" y="41186"/>
                  </a:lnTo>
                  <a:lnTo>
                    <a:pt x="457" y="42291"/>
                  </a:lnTo>
                  <a:lnTo>
                    <a:pt x="1562" y="42748"/>
                  </a:lnTo>
                  <a:lnTo>
                    <a:pt x="2667" y="42291"/>
                  </a:lnTo>
                  <a:lnTo>
                    <a:pt x="3111" y="41186"/>
                  </a:lnTo>
                  <a:close/>
                </a:path>
                <a:path w="3175" h="43180">
                  <a:moveTo>
                    <a:pt x="3111" y="1549"/>
                  </a:moveTo>
                  <a:lnTo>
                    <a:pt x="2667" y="444"/>
                  </a:lnTo>
                  <a:lnTo>
                    <a:pt x="1562" y="0"/>
                  </a:lnTo>
                  <a:lnTo>
                    <a:pt x="457" y="444"/>
                  </a:lnTo>
                  <a:lnTo>
                    <a:pt x="0" y="1549"/>
                  </a:lnTo>
                  <a:lnTo>
                    <a:pt x="457" y="2654"/>
                  </a:lnTo>
                  <a:lnTo>
                    <a:pt x="1562" y="3111"/>
                  </a:lnTo>
                  <a:lnTo>
                    <a:pt x="2667" y="2654"/>
                  </a:lnTo>
                  <a:lnTo>
                    <a:pt x="3111" y="1549"/>
                  </a:lnTo>
                  <a:close/>
                </a:path>
              </a:pathLst>
            </a:custGeom>
            <a:solidFill>
              <a:srgbClr val="565658"/>
            </a:solidFill>
          </p:spPr>
          <p:txBody>
            <a:bodyPr wrap="square" lIns="0" tIns="0" rIns="0" bIns="0" rtlCol="0"/>
            <a:lstStyle/>
            <a:p/>
          </p:txBody>
        </p:sp>
        <p:sp>
          <p:nvSpPr>
            <p:cNvPr id="6523" name="object 6523" descr=""/>
            <p:cNvSpPr/>
            <p:nvPr/>
          </p:nvSpPr>
          <p:spPr>
            <a:xfrm>
              <a:off x="5585597" y="2458103"/>
              <a:ext cx="1270" cy="1270"/>
            </a:xfrm>
            <a:custGeom>
              <a:avLst/>
              <a:gdLst/>
              <a:ahLst/>
              <a:cxnLst/>
              <a:rect l="l" t="t" r="r" b="b"/>
              <a:pathLst>
                <a:path w="1270" h="1269">
                  <a:moveTo>
                    <a:pt x="0" y="698"/>
                  </a:moveTo>
                  <a:lnTo>
                    <a:pt x="292" y="698"/>
                  </a:lnTo>
                  <a:lnTo>
                    <a:pt x="571" y="431"/>
                  </a:lnTo>
                  <a:lnTo>
                    <a:pt x="736" y="0"/>
                  </a:lnTo>
                </a:path>
              </a:pathLst>
            </a:custGeom>
            <a:ln w="3175">
              <a:solidFill>
                <a:srgbClr val="565658"/>
              </a:solidFill>
            </a:ln>
          </p:spPr>
          <p:txBody>
            <a:bodyPr wrap="square" lIns="0" tIns="0" rIns="0" bIns="0" rtlCol="0"/>
            <a:lstStyle/>
            <a:p/>
          </p:txBody>
        </p:sp>
        <p:sp>
          <p:nvSpPr>
            <p:cNvPr id="6524" name="object 6524" descr=""/>
            <p:cNvSpPr/>
            <p:nvPr/>
          </p:nvSpPr>
          <p:spPr>
            <a:xfrm>
              <a:off x="5981275" y="248572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525" name="object 6525" descr=""/>
            <p:cNvSpPr/>
            <p:nvPr/>
          </p:nvSpPr>
          <p:spPr>
            <a:xfrm>
              <a:off x="5584712" y="2456706"/>
              <a:ext cx="635" cy="1905"/>
            </a:xfrm>
            <a:custGeom>
              <a:avLst/>
              <a:gdLst/>
              <a:ahLst/>
              <a:cxnLst/>
              <a:rect l="l" t="t" r="r" b="b"/>
              <a:pathLst>
                <a:path w="635" h="1905">
                  <a:moveTo>
                    <a:pt x="152" y="0"/>
                  </a:moveTo>
                  <a:lnTo>
                    <a:pt x="0" y="431"/>
                  </a:lnTo>
                  <a:lnTo>
                    <a:pt x="0" y="965"/>
                  </a:lnTo>
                  <a:lnTo>
                    <a:pt x="152" y="1397"/>
                  </a:lnTo>
                </a:path>
              </a:pathLst>
            </a:custGeom>
            <a:ln w="3175">
              <a:solidFill>
                <a:srgbClr val="565658"/>
              </a:solidFill>
            </a:ln>
          </p:spPr>
          <p:txBody>
            <a:bodyPr wrap="square" lIns="0" tIns="0" rIns="0" bIns="0" rtlCol="0"/>
            <a:lstStyle/>
            <a:p/>
          </p:txBody>
        </p:sp>
        <p:sp>
          <p:nvSpPr>
            <p:cNvPr id="6526" name="object 6526" descr=""/>
            <p:cNvSpPr/>
            <p:nvPr/>
          </p:nvSpPr>
          <p:spPr>
            <a:xfrm>
              <a:off x="5583641" y="2455448"/>
              <a:ext cx="4445" cy="4445"/>
            </a:xfrm>
            <a:custGeom>
              <a:avLst/>
              <a:gdLst/>
              <a:ahLst/>
              <a:cxnLst/>
              <a:rect l="l" t="t" r="r" b="b"/>
              <a:pathLst>
                <a:path w="4445" h="4444">
                  <a:moveTo>
                    <a:pt x="1955" y="3911"/>
                  </a:moveTo>
                  <a:lnTo>
                    <a:pt x="3035" y="3911"/>
                  </a:lnTo>
                  <a:lnTo>
                    <a:pt x="3911" y="3035"/>
                  </a:lnTo>
                  <a:lnTo>
                    <a:pt x="3911" y="1955"/>
                  </a:lnTo>
                  <a:lnTo>
                    <a:pt x="3911" y="876"/>
                  </a:lnTo>
                  <a:lnTo>
                    <a:pt x="3035" y="0"/>
                  </a:lnTo>
                  <a:lnTo>
                    <a:pt x="1955" y="0"/>
                  </a:lnTo>
                  <a:lnTo>
                    <a:pt x="876" y="0"/>
                  </a:lnTo>
                  <a:lnTo>
                    <a:pt x="0" y="876"/>
                  </a:lnTo>
                  <a:lnTo>
                    <a:pt x="0" y="1955"/>
                  </a:lnTo>
                  <a:lnTo>
                    <a:pt x="0" y="3035"/>
                  </a:lnTo>
                  <a:lnTo>
                    <a:pt x="876" y="3911"/>
                  </a:lnTo>
                  <a:lnTo>
                    <a:pt x="1955" y="3911"/>
                  </a:lnTo>
                </a:path>
              </a:pathLst>
            </a:custGeom>
            <a:ln w="3175">
              <a:solidFill>
                <a:srgbClr val="565658"/>
              </a:solidFill>
            </a:ln>
          </p:spPr>
          <p:txBody>
            <a:bodyPr wrap="square" lIns="0" tIns="0" rIns="0" bIns="0" rtlCol="0"/>
            <a:lstStyle/>
            <a:p/>
          </p:txBody>
        </p:sp>
        <p:sp>
          <p:nvSpPr>
            <p:cNvPr id="6527" name="object 6527" descr=""/>
            <p:cNvSpPr/>
            <p:nvPr/>
          </p:nvSpPr>
          <p:spPr>
            <a:xfrm>
              <a:off x="5584860" y="2456011"/>
              <a:ext cx="1270" cy="1270"/>
            </a:xfrm>
            <a:custGeom>
              <a:avLst/>
              <a:gdLst/>
              <a:ahLst/>
              <a:cxnLst/>
              <a:rect l="l" t="t" r="r" b="b"/>
              <a:pathLst>
                <a:path w="1270" h="1269">
                  <a:moveTo>
                    <a:pt x="736" y="0"/>
                  </a:moveTo>
                  <a:lnTo>
                    <a:pt x="444" y="0"/>
                  </a:lnTo>
                  <a:lnTo>
                    <a:pt x="165" y="266"/>
                  </a:lnTo>
                  <a:lnTo>
                    <a:pt x="0" y="698"/>
                  </a:lnTo>
                </a:path>
              </a:pathLst>
            </a:custGeom>
            <a:ln w="3175">
              <a:solidFill>
                <a:srgbClr val="565658"/>
              </a:solidFill>
            </a:ln>
          </p:spPr>
          <p:txBody>
            <a:bodyPr wrap="square" lIns="0" tIns="0" rIns="0" bIns="0" rtlCol="0"/>
            <a:lstStyle/>
            <a:p/>
          </p:txBody>
        </p:sp>
        <p:sp>
          <p:nvSpPr>
            <p:cNvPr id="6528" name="object 6528" descr=""/>
            <p:cNvSpPr/>
            <p:nvPr/>
          </p:nvSpPr>
          <p:spPr>
            <a:xfrm>
              <a:off x="5585592" y="2456007"/>
              <a:ext cx="1270" cy="1270"/>
            </a:xfrm>
            <a:custGeom>
              <a:avLst/>
              <a:gdLst/>
              <a:ahLst/>
              <a:cxnLst/>
              <a:rect l="l" t="t" r="r" b="b"/>
              <a:pathLst>
                <a:path w="1270" h="1269">
                  <a:moveTo>
                    <a:pt x="736" y="698"/>
                  </a:moveTo>
                  <a:lnTo>
                    <a:pt x="571" y="266"/>
                  </a:lnTo>
                  <a:lnTo>
                    <a:pt x="304" y="0"/>
                  </a:lnTo>
                  <a:lnTo>
                    <a:pt x="0" y="0"/>
                  </a:lnTo>
                </a:path>
              </a:pathLst>
            </a:custGeom>
            <a:ln w="3175">
              <a:solidFill>
                <a:srgbClr val="565658"/>
              </a:solidFill>
            </a:ln>
          </p:spPr>
          <p:txBody>
            <a:bodyPr wrap="square" lIns="0" tIns="0" rIns="0" bIns="0" rtlCol="0"/>
            <a:lstStyle/>
            <a:p/>
          </p:txBody>
        </p:sp>
        <p:sp>
          <p:nvSpPr>
            <p:cNvPr id="6529" name="object 6529" descr=""/>
            <p:cNvSpPr/>
            <p:nvPr/>
          </p:nvSpPr>
          <p:spPr>
            <a:xfrm>
              <a:off x="5585869" y="2457407"/>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6530" name="object 6530" descr=""/>
            <p:cNvSpPr/>
            <p:nvPr/>
          </p:nvSpPr>
          <p:spPr>
            <a:xfrm>
              <a:off x="5586328" y="2456703"/>
              <a:ext cx="635" cy="1905"/>
            </a:xfrm>
            <a:custGeom>
              <a:avLst/>
              <a:gdLst/>
              <a:ahLst/>
              <a:cxnLst/>
              <a:rect l="l" t="t" r="r" b="b"/>
              <a:pathLst>
                <a:path w="635" h="1905">
                  <a:moveTo>
                    <a:pt x="0" y="1397"/>
                  </a:moveTo>
                  <a:lnTo>
                    <a:pt x="152" y="965"/>
                  </a:lnTo>
                  <a:lnTo>
                    <a:pt x="152" y="431"/>
                  </a:lnTo>
                  <a:lnTo>
                    <a:pt x="0" y="0"/>
                  </a:lnTo>
                </a:path>
              </a:pathLst>
            </a:custGeom>
            <a:ln w="3175">
              <a:solidFill>
                <a:srgbClr val="565658"/>
              </a:solidFill>
            </a:ln>
          </p:spPr>
          <p:txBody>
            <a:bodyPr wrap="square" lIns="0" tIns="0" rIns="0" bIns="0" rtlCol="0"/>
            <a:lstStyle/>
            <a:p/>
          </p:txBody>
        </p:sp>
        <p:sp>
          <p:nvSpPr>
            <p:cNvPr id="6531" name="object 6531" descr=""/>
            <p:cNvSpPr/>
            <p:nvPr/>
          </p:nvSpPr>
          <p:spPr>
            <a:xfrm>
              <a:off x="5584864" y="2458100"/>
              <a:ext cx="1270" cy="1270"/>
            </a:xfrm>
            <a:custGeom>
              <a:avLst/>
              <a:gdLst/>
              <a:ahLst/>
              <a:cxnLst/>
              <a:rect l="l" t="t" r="r" b="b"/>
              <a:pathLst>
                <a:path w="1270" h="1269">
                  <a:moveTo>
                    <a:pt x="0" y="0"/>
                  </a:moveTo>
                  <a:lnTo>
                    <a:pt x="165" y="431"/>
                  </a:lnTo>
                  <a:lnTo>
                    <a:pt x="431" y="698"/>
                  </a:lnTo>
                  <a:lnTo>
                    <a:pt x="736" y="698"/>
                  </a:lnTo>
                </a:path>
              </a:pathLst>
            </a:custGeom>
            <a:ln w="3175">
              <a:solidFill>
                <a:srgbClr val="565658"/>
              </a:solidFill>
            </a:ln>
          </p:spPr>
          <p:txBody>
            <a:bodyPr wrap="square" lIns="0" tIns="0" rIns="0" bIns="0" rtlCol="0"/>
            <a:lstStyle/>
            <a:p/>
          </p:txBody>
        </p:sp>
        <p:sp>
          <p:nvSpPr>
            <p:cNvPr id="6532" name="object 6532" descr=""/>
            <p:cNvSpPr/>
            <p:nvPr/>
          </p:nvSpPr>
          <p:spPr>
            <a:xfrm>
              <a:off x="5585871" y="2456680"/>
              <a:ext cx="635" cy="1270"/>
            </a:xfrm>
            <a:custGeom>
              <a:avLst/>
              <a:gdLst/>
              <a:ahLst/>
              <a:cxnLst/>
              <a:rect l="l" t="t" r="r" b="b"/>
              <a:pathLst>
                <a:path w="635" h="1269">
                  <a:moveTo>
                    <a:pt x="419" y="0"/>
                  </a:moveTo>
                  <a:lnTo>
                    <a:pt x="152" y="152"/>
                  </a:lnTo>
                  <a:lnTo>
                    <a:pt x="0" y="431"/>
                  </a:lnTo>
                  <a:lnTo>
                    <a:pt x="0" y="723"/>
                  </a:lnTo>
                </a:path>
              </a:pathLst>
            </a:custGeom>
            <a:ln w="3175">
              <a:solidFill>
                <a:srgbClr val="565658"/>
              </a:solidFill>
            </a:ln>
          </p:spPr>
          <p:txBody>
            <a:bodyPr wrap="square" lIns="0" tIns="0" rIns="0" bIns="0" rtlCol="0"/>
            <a:lstStyle/>
            <a:p/>
          </p:txBody>
        </p:sp>
        <p:sp>
          <p:nvSpPr>
            <p:cNvPr id="6533" name="object 6533" descr=""/>
            <p:cNvSpPr/>
            <p:nvPr/>
          </p:nvSpPr>
          <p:spPr>
            <a:xfrm>
              <a:off x="5586713" y="2454888"/>
              <a:ext cx="2540" cy="5080"/>
            </a:xfrm>
            <a:custGeom>
              <a:avLst/>
              <a:gdLst/>
              <a:ahLst/>
              <a:cxnLst/>
              <a:rect l="l" t="t" r="r" b="b"/>
              <a:pathLst>
                <a:path w="2539" h="5080">
                  <a:moveTo>
                    <a:pt x="0" y="5029"/>
                  </a:moveTo>
                  <a:lnTo>
                    <a:pt x="1384" y="5029"/>
                  </a:lnTo>
                  <a:lnTo>
                    <a:pt x="2514" y="3911"/>
                  </a:lnTo>
                  <a:lnTo>
                    <a:pt x="2514" y="2514"/>
                  </a:lnTo>
                  <a:lnTo>
                    <a:pt x="2514" y="1130"/>
                  </a:lnTo>
                  <a:lnTo>
                    <a:pt x="1384" y="0"/>
                  </a:lnTo>
                  <a:lnTo>
                    <a:pt x="0" y="0"/>
                  </a:lnTo>
                </a:path>
              </a:pathLst>
            </a:custGeom>
            <a:ln w="3175">
              <a:solidFill>
                <a:srgbClr val="565658"/>
              </a:solidFill>
            </a:ln>
          </p:spPr>
          <p:txBody>
            <a:bodyPr wrap="square" lIns="0" tIns="0" rIns="0" bIns="0" rtlCol="0"/>
            <a:lstStyle/>
            <a:p/>
          </p:txBody>
        </p:sp>
        <p:sp>
          <p:nvSpPr>
            <p:cNvPr id="6534" name="object 6534" descr=""/>
            <p:cNvSpPr/>
            <p:nvPr/>
          </p:nvSpPr>
          <p:spPr>
            <a:xfrm>
              <a:off x="5583082" y="2454895"/>
              <a:ext cx="2540" cy="2540"/>
            </a:xfrm>
            <a:custGeom>
              <a:avLst/>
              <a:gdLst/>
              <a:ahLst/>
              <a:cxnLst/>
              <a:rect l="l" t="t" r="r" b="b"/>
              <a:pathLst>
                <a:path w="2539" h="2539">
                  <a:moveTo>
                    <a:pt x="2514" y="0"/>
                  </a:moveTo>
                  <a:lnTo>
                    <a:pt x="1130" y="0"/>
                  </a:lnTo>
                  <a:lnTo>
                    <a:pt x="0" y="1117"/>
                  </a:lnTo>
                  <a:lnTo>
                    <a:pt x="0" y="2514"/>
                  </a:lnTo>
                </a:path>
              </a:pathLst>
            </a:custGeom>
            <a:ln w="3175">
              <a:solidFill>
                <a:srgbClr val="565658"/>
              </a:solidFill>
            </a:ln>
          </p:spPr>
          <p:txBody>
            <a:bodyPr wrap="square" lIns="0" tIns="0" rIns="0" bIns="0" rtlCol="0"/>
            <a:lstStyle/>
            <a:p/>
          </p:txBody>
        </p:sp>
        <p:sp>
          <p:nvSpPr>
            <p:cNvPr id="6535" name="object 6535" descr=""/>
            <p:cNvSpPr/>
            <p:nvPr/>
          </p:nvSpPr>
          <p:spPr>
            <a:xfrm>
              <a:off x="5585597" y="2454888"/>
              <a:ext cx="2540" cy="5080"/>
            </a:xfrm>
            <a:custGeom>
              <a:avLst/>
              <a:gdLst/>
              <a:ahLst/>
              <a:cxnLst/>
              <a:rect l="l" t="t" r="r" b="b"/>
              <a:pathLst>
                <a:path w="2539" h="5080">
                  <a:moveTo>
                    <a:pt x="0" y="5029"/>
                  </a:moveTo>
                  <a:lnTo>
                    <a:pt x="1384" y="5029"/>
                  </a:lnTo>
                  <a:lnTo>
                    <a:pt x="2501" y="3911"/>
                  </a:lnTo>
                  <a:lnTo>
                    <a:pt x="2501" y="2514"/>
                  </a:lnTo>
                  <a:lnTo>
                    <a:pt x="2501" y="1130"/>
                  </a:lnTo>
                  <a:lnTo>
                    <a:pt x="1384" y="0"/>
                  </a:lnTo>
                  <a:lnTo>
                    <a:pt x="0" y="0"/>
                  </a:lnTo>
                </a:path>
              </a:pathLst>
            </a:custGeom>
            <a:ln w="3175">
              <a:solidFill>
                <a:srgbClr val="565658"/>
              </a:solidFill>
            </a:ln>
          </p:spPr>
          <p:txBody>
            <a:bodyPr wrap="square" lIns="0" tIns="0" rIns="0" bIns="0" rtlCol="0"/>
            <a:lstStyle/>
            <a:p/>
          </p:txBody>
        </p:sp>
        <p:sp>
          <p:nvSpPr>
            <p:cNvPr id="6536" name="object 6536" descr=""/>
            <p:cNvSpPr/>
            <p:nvPr/>
          </p:nvSpPr>
          <p:spPr>
            <a:xfrm>
              <a:off x="5583078" y="2457407"/>
              <a:ext cx="2540" cy="2540"/>
            </a:xfrm>
            <a:custGeom>
              <a:avLst/>
              <a:gdLst/>
              <a:ahLst/>
              <a:cxnLst/>
              <a:rect l="l" t="t" r="r" b="b"/>
              <a:pathLst>
                <a:path w="2539" h="2539">
                  <a:moveTo>
                    <a:pt x="0" y="0"/>
                  </a:moveTo>
                  <a:lnTo>
                    <a:pt x="0" y="1384"/>
                  </a:lnTo>
                  <a:lnTo>
                    <a:pt x="1130" y="2514"/>
                  </a:lnTo>
                  <a:lnTo>
                    <a:pt x="2514" y="2514"/>
                  </a:lnTo>
                </a:path>
              </a:pathLst>
            </a:custGeom>
            <a:ln w="3175">
              <a:solidFill>
                <a:srgbClr val="565658"/>
              </a:solidFill>
            </a:ln>
          </p:spPr>
          <p:txBody>
            <a:bodyPr wrap="square" lIns="0" tIns="0" rIns="0" bIns="0" rtlCol="0"/>
            <a:lstStyle/>
            <a:p/>
          </p:txBody>
        </p:sp>
        <p:sp>
          <p:nvSpPr>
            <p:cNvPr id="6537" name="object 6537" descr=""/>
            <p:cNvSpPr/>
            <p:nvPr/>
          </p:nvSpPr>
          <p:spPr>
            <a:xfrm>
              <a:off x="5981275" y="252535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538" name="object 6538" descr=""/>
            <p:cNvSpPr/>
            <p:nvPr/>
          </p:nvSpPr>
          <p:spPr>
            <a:xfrm>
              <a:off x="5615461" y="2448470"/>
              <a:ext cx="1270" cy="1270"/>
            </a:xfrm>
            <a:custGeom>
              <a:avLst/>
              <a:gdLst/>
              <a:ahLst/>
              <a:cxnLst/>
              <a:rect l="l" t="t" r="r" b="b"/>
              <a:pathLst>
                <a:path w="1270" h="1269">
                  <a:moveTo>
                    <a:pt x="0" y="0"/>
                  </a:moveTo>
                  <a:lnTo>
                    <a:pt x="0" y="406"/>
                  </a:lnTo>
                  <a:lnTo>
                    <a:pt x="292" y="762"/>
                  </a:lnTo>
                  <a:lnTo>
                    <a:pt x="711" y="825"/>
                  </a:lnTo>
                </a:path>
              </a:pathLst>
            </a:custGeom>
            <a:ln w="3175">
              <a:solidFill>
                <a:srgbClr val="565658"/>
              </a:solidFill>
            </a:ln>
          </p:spPr>
          <p:txBody>
            <a:bodyPr wrap="square" lIns="0" tIns="0" rIns="0" bIns="0" rtlCol="0"/>
            <a:lstStyle/>
            <a:p/>
          </p:txBody>
        </p:sp>
        <p:sp>
          <p:nvSpPr>
            <p:cNvPr id="6539" name="object 6539" descr=""/>
            <p:cNvSpPr/>
            <p:nvPr/>
          </p:nvSpPr>
          <p:spPr>
            <a:xfrm>
              <a:off x="6176220" y="2527616"/>
              <a:ext cx="635" cy="635"/>
            </a:xfrm>
            <a:custGeom>
              <a:avLst/>
              <a:gdLst/>
              <a:ahLst/>
              <a:cxnLst/>
              <a:rect l="l" t="t" r="r" b="b"/>
              <a:pathLst>
                <a:path w="635" h="635">
                  <a:moveTo>
                    <a:pt x="0" y="0"/>
                  </a:moveTo>
                  <a:lnTo>
                    <a:pt x="25" y="279"/>
                  </a:lnTo>
                  <a:lnTo>
                    <a:pt x="38" y="419"/>
                  </a:lnTo>
                </a:path>
              </a:pathLst>
            </a:custGeom>
            <a:ln w="3175">
              <a:solidFill>
                <a:srgbClr val="565658"/>
              </a:solidFill>
            </a:ln>
          </p:spPr>
          <p:txBody>
            <a:bodyPr wrap="square" lIns="0" tIns="0" rIns="0" bIns="0" rtlCol="0"/>
            <a:lstStyle/>
            <a:p/>
          </p:txBody>
        </p:sp>
        <p:sp>
          <p:nvSpPr>
            <p:cNvPr id="6540" name="object 6540" descr=""/>
            <p:cNvSpPr/>
            <p:nvPr/>
          </p:nvSpPr>
          <p:spPr>
            <a:xfrm>
              <a:off x="5592918" y="2501745"/>
              <a:ext cx="2540" cy="1270"/>
            </a:xfrm>
            <a:custGeom>
              <a:avLst/>
              <a:gdLst/>
              <a:ahLst/>
              <a:cxnLst/>
              <a:rect l="l" t="t" r="r" b="b"/>
              <a:pathLst>
                <a:path w="2539" h="1269">
                  <a:moveTo>
                    <a:pt x="1917" y="0"/>
                  </a:moveTo>
                  <a:lnTo>
                    <a:pt x="1282" y="304"/>
                  </a:lnTo>
                  <a:lnTo>
                    <a:pt x="635" y="609"/>
                  </a:lnTo>
                  <a:lnTo>
                    <a:pt x="0" y="927"/>
                  </a:lnTo>
                </a:path>
              </a:pathLst>
            </a:custGeom>
            <a:ln w="3175">
              <a:solidFill>
                <a:srgbClr val="565658"/>
              </a:solidFill>
            </a:ln>
          </p:spPr>
          <p:txBody>
            <a:bodyPr wrap="square" lIns="0" tIns="0" rIns="0" bIns="0" rtlCol="0"/>
            <a:lstStyle/>
            <a:p/>
          </p:txBody>
        </p:sp>
        <p:sp>
          <p:nvSpPr>
            <p:cNvPr id="6541" name="object 6541" descr=""/>
            <p:cNvSpPr/>
            <p:nvPr/>
          </p:nvSpPr>
          <p:spPr>
            <a:xfrm>
              <a:off x="6176741" y="2527163"/>
              <a:ext cx="635" cy="1270"/>
            </a:xfrm>
            <a:custGeom>
              <a:avLst/>
              <a:gdLst/>
              <a:ahLst/>
              <a:cxnLst/>
              <a:rect l="l" t="t" r="r" b="b"/>
              <a:pathLst>
                <a:path w="635" h="1269">
                  <a:moveTo>
                    <a:pt x="0" y="0"/>
                  </a:moveTo>
                  <a:lnTo>
                    <a:pt x="0" y="254"/>
                  </a:lnTo>
                  <a:lnTo>
                    <a:pt x="12" y="469"/>
                  </a:lnTo>
                  <a:lnTo>
                    <a:pt x="25" y="647"/>
                  </a:lnTo>
                </a:path>
              </a:pathLst>
            </a:custGeom>
            <a:ln w="3175">
              <a:solidFill>
                <a:srgbClr val="565658"/>
              </a:solidFill>
            </a:ln>
          </p:spPr>
          <p:txBody>
            <a:bodyPr wrap="square" lIns="0" tIns="0" rIns="0" bIns="0" rtlCol="0"/>
            <a:lstStyle/>
            <a:p/>
          </p:txBody>
        </p:sp>
        <p:sp>
          <p:nvSpPr>
            <p:cNvPr id="6542" name="object 6542" descr=""/>
            <p:cNvSpPr/>
            <p:nvPr/>
          </p:nvSpPr>
          <p:spPr>
            <a:xfrm>
              <a:off x="6176331" y="2486572"/>
              <a:ext cx="635" cy="1270"/>
            </a:xfrm>
            <a:custGeom>
              <a:avLst/>
              <a:gdLst/>
              <a:ahLst/>
              <a:cxnLst/>
              <a:rect l="l" t="t" r="r" b="b"/>
              <a:pathLst>
                <a:path w="635" h="1269">
                  <a:moveTo>
                    <a:pt x="50" y="977"/>
                  </a:moveTo>
                  <a:lnTo>
                    <a:pt x="25" y="558"/>
                  </a:lnTo>
                  <a:lnTo>
                    <a:pt x="12" y="228"/>
                  </a:lnTo>
                  <a:lnTo>
                    <a:pt x="0" y="0"/>
                  </a:lnTo>
                </a:path>
              </a:pathLst>
            </a:custGeom>
            <a:ln w="3175">
              <a:solidFill>
                <a:srgbClr val="565658"/>
              </a:solidFill>
            </a:ln>
          </p:spPr>
          <p:txBody>
            <a:bodyPr wrap="square" lIns="0" tIns="0" rIns="0" bIns="0" rtlCol="0"/>
            <a:lstStyle/>
            <a:p/>
          </p:txBody>
        </p:sp>
        <p:sp>
          <p:nvSpPr>
            <p:cNvPr id="6543" name="object 6543" descr=""/>
            <p:cNvSpPr/>
            <p:nvPr/>
          </p:nvSpPr>
          <p:spPr>
            <a:xfrm>
              <a:off x="6176020" y="2490477"/>
              <a:ext cx="635" cy="8255"/>
            </a:xfrm>
            <a:custGeom>
              <a:avLst/>
              <a:gdLst/>
              <a:ahLst/>
              <a:cxnLst/>
              <a:rect l="l" t="t" r="r" b="b"/>
              <a:pathLst>
                <a:path w="635" h="8255">
                  <a:moveTo>
                    <a:pt x="88" y="0"/>
                  </a:moveTo>
                  <a:lnTo>
                    <a:pt x="50" y="2082"/>
                  </a:lnTo>
                  <a:lnTo>
                    <a:pt x="25" y="4775"/>
                  </a:lnTo>
                  <a:lnTo>
                    <a:pt x="0" y="7874"/>
                  </a:lnTo>
                </a:path>
              </a:pathLst>
            </a:custGeom>
            <a:ln w="3175">
              <a:solidFill>
                <a:srgbClr val="565658"/>
              </a:solidFill>
            </a:ln>
          </p:spPr>
          <p:txBody>
            <a:bodyPr wrap="square" lIns="0" tIns="0" rIns="0" bIns="0" rtlCol="0"/>
            <a:lstStyle/>
            <a:p/>
          </p:txBody>
        </p:sp>
        <p:sp>
          <p:nvSpPr>
            <p:cNvPr id="6544" name="object 6544" descr=""/>
            <p:cNvSpPr/>
            <p:nvPr/>
          </p:nvSpPr>
          <p:spPr>
            <a:xfrm>
              <a:off x="6175997" y="2502247"/>
              <a:ext cx="635" cy="9525"/>
            </a:xfrm>
            <a:custGeom>
              <a:avLst/>
              <a:gdLst/>
              <a:ahLst/>
              <a:cxnLst/>
              <a:rect l="l" t="t" r="r" b="b"/>
              <a:pathLst>
                <a:path w="635" h="9525">
                  <a:moveTo>
                    <a:pt x="12" y="0"/>
                  </a:moveTo>
                  <a:lnTo>
                    <a:pt x="0" y="3060"/>
                  </a:lnTo>
                  <a:lnTo>
                    <a:pt x="0" y="6235"/>
                  </a:lnTo>
                  <a:lnTo>
                    <a:pt x="12" y="9309"/>
                  </a:lnTo>
                </a:path>
              </a:pathLst>
            </a:custGeom>
            <a:ln w="3175">
              <a:solidFill>
                <a:srgbClr val="565658"/>
              </a:solidFill>
            </a:ln>
          </p:spPr>
          <p:txBody>
            <a:bodyPr wrap="square" lIns="0" tIns="0" rIns="0" bIns="0" rtlCol="0"/>
            <a:lstStyle/>
            <a:p/>
          </p:txBody>
        </p:sp>
        <p:sp>
          <p:nvSpPr>
            <p:cNvPr id="6545" name="object 6545" descr=""/>
            <p:cNvSpPr/>
            <p:nvPr/>
          </p:nvSpPr>
          <p:spPr>
            <a:xfrm>
              <a:off x="6176022" y="2515839"/>
              <a:ext cx="635" cy="8255"/>
            </a:xfrm>
            <a:custGeom>
              <a:avLst/>
              <a:gdLst/>
              <a:ahLst/>
              <a:cxnLst/>
              <a:rect l="l" t="t" r="r" b="b"/>
              <a:pathLst>
                <a:path w="635" h="8255">
                  <a:moveTo>
                    <a:pt x="0" y="0"/>
                  </a:moveTo>
                  <a:lnTo>
                    <a:pt x="25" y="3098"/>
                  </a:lnTo>
                  <a:lnTo>
                    <a:pt x="50" y="5803"/>
                  </a:lnTo>
                  <a:lnTo>
                    <a:pt x="88" y="7874"/>
                  </a:lnTo>
                </a:path>
              </a:pathLst>
            </a:custGeom>
            <a:ln w="3175">
              <a:solidFill>
                <a:srgbClr val="565658"/>
              </a:solidFill>
            </a:ln>
          </p:spPr>
          <p:txBody>
            <a:bodyPr wrap="square" lIns="0" tIns="0" rIns="0" bIns="0" rtlCol="0"/>
            <a:lstStyle/>
            <a:p/>
          </p:txBody>
        </p:sp>
        <p:sp>
          <p:nvSpPr>
            <p:cNvPr id="6546" name="object 6546" descr=""/>
            <p:cNvSpPr/>
            <p:nvPr/>
          </p:nvSpPr>
          <p:spPr>
            <a:xfrm>
              <a:off x="6176839" y="2485591"/>
              <a:ext cx="635" cy="1270"/>
            </a:xfrm>
            <a:custGeom>
              <a:avLst/>
              <a:gdLst/>
              <a:ahLst/>
              <a:cxnLst/>
              <a:rect l="l" t="t" r="r" b="b"/>
              <a:pathLst>
                <a:path w="635" h="1269">
                  <a:moveTo>
                    <a:pt x="76" y="787"/>
                  </a:moveTo>
                  <a:lnTo>
                    <a:pt x="50" y="266"/>
                  </a:lnTo>
                  <a:lnTo>
                    <a:pt x="25" y="0"/>
                  </a:lnTo>
                </a:path>
              </a:pathLst>
            </a:custGeom>
            <a:ln w="3175">
              <a:solidFill>
                <a:srgbClr val="565658"/>
              </a:solidFill>
            </a:ln>
          </p:spPr>
          <p:txBody>
            <a:bodyPr wrap="square" lIns="0" tIns="0" rIns="0" bIns="0" rtlCol="0"/>
            <a:lstStyle/>
            <a:p/>
          </p:txBody>
        </p:sp>
        <p:sp>
          <p:nvSpPr>
            <p:cNvPr id="6547" name="object 6547" descr=""/>
            <p:cNvSpPr/>
            <p:nvPr/>
          </p:nvSpPr>
          <p:spPr>
            <a:xfrm>
              <a:off x="6176579" y="2490316"/>
              <a:ext cx="635" cy="8255"/>
            </a:xfrm>
            <a:custGeom>
              <a:avLst/>
              <a:gdLst/>
              <a:ahLst/>
              <a:cxnLst/>
              <a:rect l="l" t="t" r="r" b="b"/>
              <a:pathLst>
                <a:path w="635" h="8255">
                  <a:moveTo>
                    <a:pt x="88" y="0"/>
                  </a:moveTo>
                  <a:lnTo>
                    <a:pt x="50" y="2120"/>
                  </a:lnTo>
                  <a:lnTo>
                    <a:pt x="25" y="4851"/>
                  </a:lnTo>
                  <a:lnTo>
                    <a:pt x="0" y="7937"/>
                  </a:lnTo>
                </a:path>
              </a:pathLst>
            </a:custGeom>
            <a:ln w="3175">
              <a:solidFill>
                <a:srgbClr val="565658"/>
              </a:solidFill>
            </a:ln>
          </p:spPr>
          <p:txBody>
            <a:bodyPr wrap="square" lIns="0" tIns="0" rIns="0" bIns="0" rtlCol="0"/>
            <a:lstStyle/>
            <a:p/>
          </p:txBody>
        </p:sp>
        <p:sp>
          <p:nvSpPr>
            <p:cNvPr id="6548" name="object 6548" descr=""/>
            <p:cNvSpPr/>
            <p:nvPr/>
          </p:nvSpPr>
          <p:spPr>
            <a:xfrm>
              <a:off x="6176556" y="2502203"/>
              <a:ext cx="635" cy="10160"/>
            </a:xfrm>
            <a:custGeom>
              <a:avLst/>
              <a:gdLst/>
              <a:ahLst/>
              <a:cxnLst/>
              <a:rect l="l" t="t" r="r" b="b"/>
              <a:pathLst>
                <a:path w="635" h="10160">
                  <a:moveTo>
                    <a:pt x="12" y="0"/>
                  </a:moveTo>
                  <a:lnTo>
                    <a:pt x="0" y="3213"/>
                  </a:lnTo>
                  <a:lnTo>
                    <a:pt x="0" y="6565"/>
                  </a:lnTo>
                  <a:lnTo>
                    <a:pt x="12" y="9779"/>
                  </a:lnTo>
                </a:path>
              </a:pathLst>
            </a:custGeom>
            <a:ln w="3175">
              <a:solidFill>
                <a:srgbClr val="565658"/>
              </a:solidFill>
            </a:ln>
          </p:spPr>
          <p:txBody>
            <a:bodyPr wrap="square" lIns="0" tIns="0" rIns="0" bIns="0" rtlCol="0"/>
            <a:lstStyle/>
            <a:p/>
          </p:txBody>
        </p:sp>
        <p:sp>
          <p:nvSpPr>
            <p:cNvPr id="6549" name="object 6549" descr=""/>
            <p:cNvSpPr/>
            <p:nvPr/>
          </p:nvSpPr>
          <p:spPr>
            <a:xfrm>
              <a:off x="6176580" y="2515927"/>
              <a:ext cx="635" cy="8255"/>
            </a:xfrm>
            <a:custGeom>
              <a:avLst/>
              <a:gdLst/>
              <a:ahLst/>
              <a:cxnLst/>
              <a:rect l="l" t="t" r="r" b="b"/>
              <a:pathLst>
                <a:path w="635" h="8255">
                  <a:moveTo>
                    <a:pt x="0" y="0"/>
                  </a:moveTo>
                  <a:lnTo>
                    <a:pt x="25" y="3098"/>
                  </a:lnTo>
                  <a:lnTo>
                    <a:pt x="50" y="5816"/>
                  </a:lnTo>
                  <a:lnTo>
                    <a:pt x="88" y="7937"/>
                  </a:lnTo>
                </a:path>
              </a:pathLst>
            </a:custGeom>
            <a:ln w="3175">
              <a:solidFill>
                <a:srgbClr val="565658"/>
              </a:solidFill>
            </a:ln>
          </p:spPr>
          <p:txBody>
            <a:bodyPr wrap="square" lIns="0" tIns="0" rIns="0" bIns="0" rtlCol="0"/>
            <a:lstStyle/>
            <a:p/>
          </p:txBody>
        </p:sp>
        <p:sp>
          <p:nvSpPr>
            <p:cNvPr id="6550" name="object 6550" descr=""/>
            <p:cNvSpPr/>
            <p:nvPr/>
          </p:nvSpPr>
          <p:spPr>
            <a:xfrm>
              <a:off x="5592913" y="2510960"/>
              <a:ext cx="2540" cy="1270"/>
            </a:xfrm>
            <a:custGeom>
              <a:avLst/>
              <a:gdLst/>
              <a:ahLst/>
              <a:cxnLst/>
              <a:rect l="l" t="t" r="r" b="b"/>
              <a:pathLst>
                <a:path w="2539" h="1269">
                  <a:moveTo>
                    <a:pt x="0" y="0"/>
                  </a:moveTo>
                  <a:lnTo>
                    <a:pt x="647" y="304"/>
                  </a:lnTo>
                  <a:lnTo>
                    <a:pt x="1295" y="622"/>
                  </a:lnTo>
                  <a:lnTo>
                    <a:pt x="1917" y="927"/>
                  </a:lnTo>
                </a:path>
              </a:pathLst>
            </a:custGeom>
            <a:ln w="3175">
              <a:solidFill>
                <a:srgbClr val="565658"/>
              </a:solidFill>
            </a:ln>
          </p:spPr>
          <p:txBody>
            <a:bodyPr wrap="square" lIns="0" tIns="0" rIns="0" bIns="0" rtlCol="0"/>
            <a:lstStyle/>
            <a:p/>
          </p:txBody>
        </p:sp>
        <p:sp>
          <p:nvSpPr>
            <p:cNvPr id="6551" name="object 6551" descr=""/>
            <p:cNvSpPr/>
            <p:nvPr/>
          </p:nvSpPr>
          <p:spPr>
            <a:xfrm>
              <a:off x="5430046" y="2578384"/>
              <a:ext cx="4445" cy="12700"/>
            </a:xfrm>
            <a:custGeom>
              <a:avLst/>
              <a:gdLst/>
              <a:ahLst/>
              <a:cxnLst/>
              <a:rect l="l" t="t" r="r" b="b"/>
              <a:pathLst>
                <a:path w="4445" h="12700">
                  <a:moveTo>
                    <a:pt x="0" y="12433"/>
                  </a:moveTo>
                  <a:lnTo>
                    <a:pt x="1739" y="10083"/>
                  </a:lnTo>
                  <a:lnTo>
                    <a:pt x="3263" y="5753"/>
                  </a:lnTo>
                  <a:lnTo>
                    <a:pt x="4368" y="0"/>
                  </a:lnTo>
                </a:path>
              </a:pathLst>
            </a:custGeom>
            <a:ln w="3175">
              <a:solidFill>
                <a:srgbClr val="565658"/>
              </a:solidFill>
            </a:ln>
          </p:spPr>
          <p:txBody>
            <a:bodyPr wrap="square" lIns="0" tIns="0" rIns="0" bIns="0" rtlCol="0"/>
            <a:lstStyle/>
            <a:p/>
          </p:txBody>
        </p:sp>
        <p:sp>
          <p:nvSpPr>
            <p:cNvPr id="6552" name="object 6552" descr=""/>
            <p:cNvSpPr/>
            <p:nvPr/>
          </p:nvSpPr>
          <p:spPr>
            <a:xfrm>
              <a:off x="5459253" y="2589160"/>
              <a:ext cx="1905" cy="3175"/>
            </a:xfrm>
            <a:custGeom>
              <a:avLst/>
              <a:gdLst/>
              <a:ahLst/>
              <a:cxnLst/>
              <a:rect l="l" t="t" r="r" b="b"/>
              <a:pathLst>
                <a:path w="1904" h="3175">
                  <a:moveTo>
                    <a:pt x="0" y="2984"/>
                  </a:moveTo>
                  <a:lnTo>
                    <a:pt x="977" y="2311"/>
                  </a:lnTo>
                  <a:lnTo>
                    <a:pt x="1562" y="1193"/>
                  </a:lnTo>
                  <a:lnTo>
                    <a:pt x="1562" y="0"/>
                  </a:lnTo>
                </a:path>
              </a:pathLst>
            </a:custGeom>
            <a:ln w="3175">
              <a:solidFill>
                <a:srgbClr val="565658"/>
              </a:solidFill>
            </a:ln>
          </p:spPr>
          <p:txBody>
            <a:bodyPr wrap="square" lIns="0" tIns="0" rIns="0" bIns="0" rtlCol="0"/>
            <a:lstStyle/>
            <a:p/>
          </p:txBody>
        </p:sp>
        <p:sp>
          <p:nvSpPr>
            <p:cNvPr id="6553" name="object 6553" descr=""/>
            <p:cNvSpPr/>
            <p:nvPr/>
          </p:nvSpPr>
          <p:spPr>
            <a:xfrm>
              <a:off x="5605504" y="2393596"/>
              <a:ext cx="635" cy="1270"/>
            </a:xfrm>
            <a:custGeom>
              <a:avLst/>
              <a:gdLst/>
              <a:ahLst/>
              <a:cxnLst/>
              <a:rect l="l" t="t" r="r" b="b"/>
              <a:pathLst>
                <a:path w="635" h="1269">
                  <a:moveTo>
                    <a:pt x="457" y="1104"/>
                  </a:moveTo>
                  <a:lnTo>
                    <a:pt x="419" y="698"/>
                  </a:lnTo>
                  <a:lnTo>
                    <a:pt x="254" y="317"/>
                  </a:lnTo>
                  <a:lnTo>
                    <a:pt x="0" y="0"/>
                  </a:lnTo>
                </a:path>
              </a:pathLst>
            </a:custGeom>
            <a:ln w="3175">
              <a:solidFill>
                <a:srgbClr val="565658"/>
              </a:solidFill>
            </a:ln>
          </p:spPr>
          <p:txBody>
            <a:bodyPr wrap="square" lIns="0" tIns="0" rIns="0" bIns="0" rtlCol="0"/>
            <a:lstStyle/>
            <a:p/>
          </p:txBody>
        </p:sp>
        <p:sp>
          <p:nvSpPr>
            <p:cNvPr id="6554" name="object 6554" descr=""/>
            <p:cNvSpPr/>
            <p:nvPr/>
          </p:nvSpPr>
          <p:spPr>
            <a:xfrm>
              <a:off x="5913588" y="2493571"/>
              <a:ext cx="635" cy="20320"/>
            </a:xfrm>
            <a:custGeom>
              <a:avLst/>
              <a:gdLst/>
              <a:ahLst/>
              <a:cxnLst/>
              <a:rect l="l" t="t" r="r" b="b"/>
              <a:pathLst>
                <a:path w="635" h="20319">
                  <a:moveTo>
                    <a:pt x="25" y="0"/>
                  </a:moveTo>
                  <a:lnTo>
                    <a:pt x="12" y="6426"/>
                  </a:lnTo>
                  <a:lnTo>
                    <a:pt x="0" y="13423"/>
                  </a:lnTo>
                  <a:lnTo>
                    <a:pt x="12" y="20205"/>
                  </a:lnTo>
                </a:path>
              </a:pathLst>
            </a:custGeom>
            <a:ln w="3175">
              <a:solidFill>
                <a:srgbClr val="565658"/>
              </a:solidFill>
            </a:ln>
          </p:spPr>
          <p:txBody>
            <a:bodyPr wrap="square" lIns="0" tIns="0" rIns="0" bIns="0" rtlCol="0"/>
            <a:lstStyle/>
            <a:p/>
          </p:txBody>
        </p:sp>
        <p:sp>
          <p:nvSpPr>
            <p:cNvPr id="6555" name="object 6555" descr=""/>
            <p:cNvSpPr/>
            <p:nvPr/>
          </p:nvSpPr>
          <p:spPr>
            <a:xfrm>
              <a:off x="5913617" y="2492831"/>
              <a:ext cx="635" cy="635"/>
            </a:xfrm>
            <a:custGeom>
              <a:avLst/>
              <a:gdLst/>
              <a:ahLst/>
              <a:cxnLst/>
              <a:rect l="l" t="t" r="r" b="b"/>
              <a:pathLst>
                <a:path w="635" h="635">
                  <a:moveTo>
                    <a:pt x="368" y="88"/>
                  </a:moveTo>
                  <a:lnTo>
                    <a:pt x="215" y="12"/>
                  </a:lnTo>
                  <a:lnTo>
                    <a:pt x="88" y="177"/>
                  </a:lnTo>
                  <a:lnTo>
                    <a:pt x="25" y="355"/>
                  </a:lnTo>
                  <a:lnTo>
                    <a:pt x="0" y="558"/>
                  </a:lnTo>
                </a:path>
              </a:pathLst>
            </a:custGeom>
            <a:ln w="3175">
              <a:solidFill>
                <a:srgbClr val="565658"/>
              </a:solidFill>
            </a:ln>
          </p:spPr>
          <p:txBody>
            <a:bodyPr wrap="square" lIns="0" tIns="0" rIns="0" bIns="0" rtlCol="0"/>
            <a:lstStyle/>
            <a:p/>
          </p:txBody>
        </p:sp>
        <p:sp>
          <p:nvSpPr>
            <p:cNvPr id="6556" name="object 6556" descr=""/>
            <p:cNvSpPr/>
            <p:nvPr/>
          </p:nvSpPr>
          <p:spPr>
            <a:xfrm>
              <a:off x="5913601" y="2513384"/>
              <a:ext cx="635" cy="1270"/>
            </a:xfrm>
            <a:custGeom>
              <a:avLst/>
              <a:gdLst/>
              <a:ahLst/>
              <a:cxnLst/>
              <a:rect l="l" t="t" r="r" b="b"/>
              <a:pathLst>
                <a:path w="635" h="1269">
                  <a:moveTo>
                    <a:pt x="0" y="0"/>
                  </a:moveTo>
                  <a:lnTo>
                    <a:pt x="12" y="228"/>
                  </a:lnTo>
                  <a:lnTo>
                    <a:pt x="63" y="419"/>
                  </a:lnTo>
                  <a:lnTo>
                    <a:pt x="190" y="673"/>
                  </a:lnTo>
                  <a:lnTo>
                    <a:pt x="330" y="673"/>
                  </a:lnTo>
                </a:path>
              </a:pathLst>
            </a:custGeom>
            <a:ln w="3175">
              <a:solidFill>
                <a:srgbClr val="565658"/>
              </a:solidFill>
            </a:ln>
          </p:spPr>
          <p:txBody>
            <a:bodyPr wrap="square" lIns="0" tIns="0" rIns="0" bIns="0" rtlCol="0"/>
            <a:lstStyle/>
            <a:p/>
          </p:txBody>
        </p:sp>
        <p:sp>
          <p:nvSpPr>
            <p:cNvPr id="6557" name="object 6557" descr=""/>
            <p:cNvSpPr/>
            <p:nvPr/>
          </p:nvSpPr>
          <p:spPr>
            <a:xfrm>
              <a:off x="5913601" y="2513718"/>
              <a:ext cx="635" cy="27940"/>
            </a:xfrm>
            <a:custGeom>
              <a:avLst/>
              <a:gdLst/>
              <a:ahLst/>
              <a:cxnLst/>
              <a:rect l="l" t="t" r="r" b="b"/>
              <a:pathLst>
                <a:path w="635" h="27939">
                  <a:moveTo>
                    <a:pt x="0" y="0"/>
                  </a:moveTo>
                  <a:lnTo>
                    <a:pt x="12" y="9169"/>
                  </a:lnTo>
                  <a:lnTo>
                    <a:pt x="63" y="17132"/>
                  </a:lnTo>
                  <a:lnTo>
                    <a:pt x="139" y="21920"/>
                  </a:lnTo>
                  <a:lnTo>
                    <a:pt x="203" y="26708"/>
                  </a:lnTo>
                  <a:lnTo>
                    <a:pt x="279" y="27876"/>
                  </a:lnTo>
                  <a:lnTo>
                    <a:pt x="355" y="25146"/>
                  </a:lnTo>
                </a:path>
              </a:pathLst>
            </a:custGeom>
            <a:ln w="3175">
              <a:solidFill>
                <a:srgbClr val="565658"/>
              </a:solidFill>
            </a:ln>
          </p:spPr>
          <p:txBody>
            <a:bodyPr wrap="square" lIns="0" tIns="0" rIns="0" bIns="0" rtlCol="0"/>
            <a:lstStyle/>
            <a:p/>
          </p:txBody>
        </p:sp>
        <p:sp>
          <p:nvSpPr>
            <p:cNvPr id="6558" name="object 6558" descr=""/>
            <p:cNvSpPr/>
            <p:nvPr/>
          </p:nvSpPr>
          <p:spPr>
            <a:xfrm>
              <a:off x="5913619" y="2474211"/>
              <a:ext cx="635" cy="20320"/>
            </a:xfrm>
            <a:custGeom>
              <a:avLst/>
              <a:gdLst/>
              <a:ahLst/>
              <a:cxnLst/>
              <a:rect l="l" t="t" r="r" b="b"/>
              <a:pathLst>
                <a:path w="635" h="20319">
                  <a:moveTo>
                    <a:pt x="317" y="385"/>
                  </a:moveTo>
                  <a:lnTo>
                    <a:pt x="216" y="0"/>
                  </a:lnTo>
                  <a:lnTo>
                    <a:pt x="125" y="3492"/>
                  </a:lnTo>
                  <a:lnTo>
                    <a:pt x="51" y="10377"/>
                  </a:lnTo>
                  <a:lnTo>
                    <a:pt x="0" y="20172"/>
                  </a:lnTo>
                </a:path>
              </a:pathLst>
            </a:custGeom>
            <a:ln w="3175">
              <a:solidFill>
                <a:srgbClr val="565658"/>
              </a:solidFill>
            </a:ln>
          </p:spPr>
          <p:txBody>
            <a:bodyPr wrap="square" lIns="0" tIns="0" rIns="0" bIns="0" rtlCol="0"/>
            <a:lstStyle/>
            <a:p/>
          </p:txBody>
        </p:sp>
        <p:sp>
          <p:nvSpPr>
            <p:cNvPr id="6559" name="object 6559" descr=""/>
            <p:cNvSpPr/>
            <p:nvPr/>
          </p:nvSpPr>
          <p:spPr>
            <a:xfrm>
              <a:off x="5913607" y="2550362"/>
              <a:ext cx="635" cy="1270"/>
            </a:xfrm>
            <a:custGeom>
              <a:avLst/>
              <a:gdLst/>
              <a:ahLst/>
              <a:cxnLst/>
              <a:rect l="l" t="t" r="r" b="b"/>
              <a:pathLst>
                <a:path w="635" h="1269">
                  <a:moveTo>
                    <a:pt x="266" y="0"/>
                  </a:moveTo>
                  <a:lnTo>
                    <a:pt x="114" y="0"/>
                  </a:lnTo>
                  <a:lnTo>
                    <a:pt x="0" y="381"/>
                  </a:lnTo>
                  <a:lnTo>
                    <a:pt x="0" y="838"/>
                  </a:lnTo>
                </a:path>
              </a:pathLst>
            </a:custGeom>
            <a:ln w="3175">
              <a:solidFill>
                <a:srgbClr val="565658"/>
              </a:solidFill>
            </a:ln>
          </p:spPr>
          <p:txBody>
            <a:bodyPr wrap="square" lIns="0" tIns="0" rIns="0" bIns="0" rtlCol="0"/>
            <a:lstStyle/>
            <a:p/>
          </p:txBody>
        </p:sp>
        <p:sp>
          <p:nvSpPr>
            <p:cNvPr id="6560" name="object 6560" descr=""/>
            <p:cNvSpPr/>
            <p:nvPr/>
          </p:nvSpPr>
          <p:spPr>
            <a:xfrm>
              <a:off x="5762409" y="2548813"/>
              <a:ext cx="153035" cy="6350"/>
            </a:xfrm>
            <a:custGeom>
              <a:avLst/>
              <a:gdLst/>
              <a:ahLst/>
              <a:cxnLst/>
              <a:rect l="l" t="t" r="r" b="b"/>
              <a:pathLst>
                <a:path w="153035" h="6350">
                  <a:moveTo>
                    <a:pt x="3111" y="2667"/>
                  </a:moveTo>
                  <a:lnTo>
                    <a:pt x="2654" y="1574"/>
                  </a:lnTo>
                  <a:lnTo>
                    <a:pt x="1549" y="1117"/>
                  </a:lnTo>
                  <a:lnTo>
                    <a:pt x="457" y="1574"/>
                  </a:lnTo>
                  <a:lnTo>
                    <a:pt x="0" y="2667"/>
                  </a:lnTo>
                  <a:lnTo>
                    <a:pt x="457" y="3771"/>
                  </a:lnTo>
                  <a:lnTo>
                    <a:pt x="1549" y="4229"/>
                  </a:lnTo>
                  <a:lnTo>
                    <a:pt x="2654" y="3771"/>
                  </a:lnTo>
                  <a:lnTo>
                    <a:pt x="3111" y="2667"/>
                  </a:lnTo>
                  <a:close/>
                </a:path>
                <a:path w="153035" h="6350">
                  <a:moveTo>
                    <a:pt x="10934" y="2667"/>
                  </a:moveTo>
                  <a:lnTo>
                    <a:pt x="10477" y="1574"/>
                  </a:lnTo>
                  <a:lnTo>
                    <a:pt x="9918" y="457"/>
                  </a:lnTo>
                  <a:lnTo>
                    <a:pt x="8813" y="0"/>
                  </a:lnTo>
                  <a:lnTo>
                    <a:pt x="7721" y="457"/>
                  </a:lnTo>
                  <a:lnTo>
                    <a:pt x="7264" y="1549"/>
                  </a:lnTo>
                  <a:lnTo>
                    <a:pt x="7721" y="2654"/>
                  </a:lnTo>
                  <a:lnTo>
                    <a:pt x="8280" y="3771"/>
                  </a:lnTo>
                  <a:lnTo>
                    <a:pt x="9372" y="4229"/>
                  </a:lnTo>
                  <a:lnTo>
                    <a:pt x="10477" y="3771"/>
                  </a:lnTo>
                  <a:lnTo>
                    <a:pt x="10934" y="2667"/>
                  </a:lnTo>
                  <a:close/>
                </a:path>
                <a:path w="153035" h="6350">
                  <a:moveTo>
                    <a:pt x="71793" y="1549"/>
                  </a:moveTo>
                  <a:lnTo>
                    <a:pt x="71335" y="457"/>
                  </a:lnTo>
                  <a:lnTo>
                    <a:pt x="70231" y="0"/>
                  </a:lnTo>
                  <a:lnTo>
                    <a:pt x="69138" y="457"/>
                  </a:lnTo>
                  <a:lnTo>
                    <a:pt x="68681" y="1549"/>
                  </a:lnTo>
                  <a:lnTo>
                    <a:pt x="69138" y="2654"/>
                  </a:lnTo>
                  <a:lnTo>
                    <a:pt x="70231" y="3111"/>
                  </a:lnTo>
                  <a:lnTo>
                    <a:pt x="71335" y="2654"/>
                  </a:lnTo>
                  <a:lnTo>
                    <a:pt x="71793" y="1549"/>
                  </a:lnTo>
                  <a:close/>
                </a:path>
                <a:path w="153035" h="6350">
                  <a:moveTo>
                    <a:pt x="74587" y="2667"/>
                  </a:moveTo>
                  <a:lnTo>
                    <a:pt x="74129" y="1574"/>
                  </a:lnTo>
                  <a:lnTo>
                    <a:pt x="73025" y="1117"/>
                  </a:lnTo>
                  <a:lnTo>
                    <a:pt x="71920" y="1574"/>
                  </a:lnTo>
                  <a:lnTo>
                    <a:pt x="71475" y="2667"/>
                  </a:lnTo>
                  <a:lnTo>
                    <a:pt x="71920" y="3771"/>
                  </a:lnTo>
                  <a:lnTo>
                    <a:pt x="73025" y="4229"/>
                  </a:lnTo>
                  <a:lnTo>
                    <a:pt x="74129" y="3771"/>
                  </a:lnTo>
                  <a:lnTo>
                    <a:pt x="74587" y="2667"/>
                  </a:lnTo>
                  <a:close/>
                </a:path>
                <a:path w="153035" h="6350">
                  <a:moveTo>
                    <a:pt x="80162" y="2667"/>
                  </a:moveTo>
                  <a:lnTo>
                    <a:pt x="79705" y="1574"/>
                  </a:lnTo>
                  <a:lnTo>
                    <a:pt x="78613" y="1117"/>
                  </a:lnTo>
                  <a:lnTo>
                    <a:pt x="77508" y="1574"/>
                  </a:lnTo>
                  <a:lnTo>
                    <a:pt x="77050" y="2667"/>
                  </a:lnTo>
                  <a:lnTo>
                    <a:pt x="77508" y="3771"/>
                  </a:lnTo>
                  <a:lnTo>
                    <a:pt x="78613" y="4229"/>
                  </a:lnTo>
                  <a:lnTo>
                    <a:pt x="79705" y="3771"/>
                  </a:lnTo>
                  <a:lnTo>
                    <a:pt x="80162" y="2667"/>
                  </a:lnTo>
                  <a:close/>
                </a:path>
                <a:path w="153035" h="6350">
                  <a:moveTo>
                    <a:pt x="144932" y="4343"/>
                  </a:moveTo>
                  <a:lnTo>
                    <a:pt x="144475" y="3238"/>
                  </a:lnTo>
                  <a:lnTo>
                    <a:pt x="143370" y="2794"/>
                  </a:lnTo>
                  <a:lnTo>
                    <a:pt x="142278" y="3238"/>
                  </a:lnTo>
                  <a:lnTo>
                    <a:pt x="141820" y="4343"/>
                  </a:lnTo>
                  <a:lnTo>
                    <a:pt x="142278" y="5448"/>
                  </a:lnTo>
                  <a:lnTo>
                    <a:pt x="143370" y="5905"/>
                  </a:lnTo>
                  <a:lnTo>
                    <a:pt x="144475" y="5448"/>
                  </a:lnTo>
                  <a:lnTo>
                    <a:pt x="144932" y="4343"/>
                  </a:lnTo>
                  <a:close/>
                </a:path>
                <a:path w="153035" h="6350">
                  <a:moveTo>
                    <a:pt x="152742" y="2667"/>
                  </a:moveTo>
                  <a:lnTo>
                    <a:pt x="152285" y="1574"/>
                  </a:lnTo>
                  <a:lnTo>
                    <a:pt x="151180" y="1117"/>
                  </a:lnTo>
                  <a:lnTo>
                    <a:pt x="150088" y="1574"/>
                  </a:lnTo>
                  <a:lnTo>
                    <a:pt x="149631" y="2667"/>
                  </a:lnTo>
                  <a:lnTo>
                    <a:pt x="150088" y="3771"/>
                  </a:lnTo>
                  <a:lnTo>
                    <a:pt x="151180" y="4229"/>
                  </a:lnTo>
                  <a:lnTo>
                    <a:pt x="152285" y="3771"/>
                  </a:lnTo>
                  <a:lnTo>
                    <a:pt x="152742" y="2667"/>
                  </a:lnTo>
                  <a:close/>
                </a:path>
              </a:pathLst>
            </a:custGeom>
            <a:solidFill>
              <a:srgbClr val="565658"/>
            </a:solidFill>
          </p:spPr>
          <p:txBody>
            <a:bodyPr wrap="square" lIns="0" tIns="0" rIns="0" bIns="0" rtlCol="0"/>
            <a:lstStyle/>
            <a:p/>
          </p:txBody>
        </p:sp>
        <p:sp>
          <p:nvSpPr>
            <p:cNvPr id="6561" name="object 6561" descr=""/>
            <p:cNvSpPr/>
            <p:nvPr/>
          </p:nvSpPr>
          <p:spPr>
            <a:xfrm>
              <a:off x="5763726" y="2550373"/>
              <a:ext cx="635" cy="1270"/>
            </a:xfrm>
            <a:custGeom>
              <a:avLst/>
              <a:gdLst/>
              <a:ahLst/>
              <a:cxnLst/>
              <a:rect l="l" t="t" r="r" b="b"/>
              <a:pathLst>
                <a:path w="635" h="1269">
                  <a:moveTo>
                    <a:pt x="241" y="825"/>
                  </a:moveTo>
                  <a:lnTo>
                    <a:pt x="241" y="406"/>
                  </a:lnTo>
                  <a:lnTo>
                    <a:pt x="139" y="50"/>
                  </a:lnTo>
                  <a:lnTo>
                    <a:pt x="0" y="0"/>
                  </a:lnTo>
                </a:path>
              </a:pathLst>
            </a:custGeom>
            <a:ln w="3175">
              <a:solidFill>
                <a:srgbClr val="565658"/>
              </a:solidFill>
            </a:ln>
          </p:spPr>
          <p:txBody>
            <a:bodyPr wrap="square" lIns="0" tIns="0" rIns="0" bIns="0" rtlCol="0"/>
            <a:lstStyle/>
            <a:p/>
          </p:txBody>
        </p:sp>
        <p:sp>
          <p:nvSpPr>
            <p:cNvPr id="6562" name="object 6562" descr=""/>
            <p:cNvSpPr/>
            <p:nvPr/>
          </p:nvSpPr>
          <p:spPr>
            <a:xfrm>
              <a:off x="5842257" y="25488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563" name="object 6563" descr=""/>
            <p:cNvSpPr/>
            <p:nvPr/>
          </p:nvSpPr>
          <p:spPr>
            <a:xfrm>
              <a:off x="5913880" y="2550360"/>
              <a:ext cx="635" cy="1270"/>
            </a:xfrm>
            <a:custGeom>
              <a:avLst/>
              <a:gdLst/>
              <a:ahLst/>
              <a:cxnLst/>
              <a:rect l="l" t="t" r="r" b="b"/>
              <a:pathLst>
                <a:path w="635" h="1269">
                  <a:moveTo>
                    <a:pt x="279" y="838"/>
                  </a:moveTo>
                  <a:lnTo>
                    <a:pt x="279" y="381"/>
                  </a:lnTo>
                  <a:lnTo>
                    <a:pt x="152" y="0"/>
                  </a:lnTo>
                  <a:lnTo>
                    <a:pt x="0" y="0"/>
                  </a:lnTo>
                </a:path>
              </a:pathLst>
            </a:custGeom>
            <a:ln w="3175">
              <a:solidFill>
                <a:srgbClr val="565658"/>
              </a:solidFill>
            </a:ln>
          </p:spPr>
          <p:txBody>
            <a:bodyPr wrap="square" lIns="0" tIns="0" rIns="0" bIns="0" rtlCol="0"/>
            <a:lstStyle/>
            <a:p/>
          </p:txBody>
        </p:sp>
        <p:sp>
          <p:nvSpPr>
            <p:cNvPr id="6564" name="object 6564" descr=""/>
            <p:cNvSpPr/>
            <p:nvPr/>
          </p:nvSpPr>
          <p:spPr>
            <a:xfrm>
              <a:off x="5595480" y="2485732"/>
              <a:ext cx="389255" cy="71120"/>
            </a:xfrm>
            <a:custGeom>
              <a:avLst/>
              <a:gdLst/>
              <a:ahLst/>
              <a:cxnLst/>
              <a:rect l="l" t="t" r="r" b="b"/>
              <a:pathLst>
                <a:path w="389254" h="71119">
                  <a:moveTo>
                    <a:pt x="3111" y="23317"/>
                  </a:moveTo>
                  <a:lnTo>
                    <a:pt x="2654" y="22225"/>
                  </a:lnTo>
                  <a:lnTo>
                    <a:pt x="1562" y="21767"/>
                  </a:lnTo>
                  <a:lnTo>
                    <a:pt x="457" y="22225"/>
                  </a:lnTo>
                  <a:lnTo>
                    <a:pt x="0" y="23317"/>
                  </a:lnTo>
                  <a:lnTo>
                    <a:pt x="457" y="24422"/>
                  </a:lnTo>
                  <a:lnTo>
                    <a:pt x="1562" y="24879"/>
                  </a:lnTo>
                  <a:lnTo>
                    <a:pt x="2654" y="24422"/>
                  </a:lnTo>
                  <a:lnTo>
                    <a:pt x="3111" y="23317"/>
                  </a:lnTo>
                  <a:close/>
                </a:path>
                <a:path w="389254" h="71119">
                  <a:moveTo>
                    <a:pt x="170040" y="64630"/>
                  </a:moveTo>
                  <a:lnTo>
                    <a:pt x="169583" y="63538"/>
                  </a:lnTo>
                  <a:lnTo>
                    <a:pt x="168478" y="63080"/>
                  </a:lnTo>
                  <a:lnTo>
                    <a:pt x="167386" y="63538"/>
                  </a:lnTo>
                  <a:lnTo>
                    <a:pt x="166928" y="64630"/>
                  </a:lnTo>
                  <a:lnTo>
                    <a:pt x="167386" y="65735"/>
                  </a:lnTo>
                  <a:lnTo>
                    <a:pt x="168478" y="66192"/>
                  </a:lnTo>
                  <a:lnTo>
                    <a:pt x="169583" y="65735"/>
                  </a:lnTo>
                  <a:lnTo>
                    <a:pt x="170040" y="64630"/>
                  </a:lnTo>
                  <a:close/>
                </a:path>
                <a:path w="389254" h="71119">
                  <a:moveTo>
                    <a:pt x="173951" y="69100"/>
                  </a:moveTo>
                  <a:lnTo>
                    <a:pt x="173494" y="67995"/>
                  </a:lnTo>
                  <a:lnTo>
                    <a:pt x="172402" y="67538"/>
                  </a:lnTo>
                  <a:lnTo>
                    <a:pt x="171297" y="67995"/>
                  </a:lnTo>
                  <a:lnTo>
                    <a:pt x="170840" y="69100"/>
                  </a:lnTo>
                  <a:lnTo>
                    <a:pt x="171297" y="70205"/>
                  </a:lnTo>
                  <a:lnTo>
                    <a:pt x="172402" y="70650"/>
                  </a:lnTo>
                  <a:lnTo>
                    <a:pt x="173494" y="70205"/>
                  </a:lnTo>
                  <a:lnTo>
                    <a:pt x="173951" y="69100"/>
                  </a:lnTo>
                  <a:close/>
                </a:path>
                <a:path w="389254" h="71119">
                  <a:moveTo>
                    <a:pt x="177863" y="67424"/>
                  </a:moveTo>
                  <a:lnTo>
                    <a:pt x="177406" y="66319"/>
                  </a:lnTo>
                  <a:lnTo>
                    <a:pt x="176301" y="65874"/>
                  </a:lnTo>
                  <a:lnTo>
                    <a:pt x="175209" y="66319"/>
                  </a:lnTo>
                  <a:lnTo>
                    <a:pt x="174752" y="67424"/>
                  </a:lnTo>
                  <a:lnTo>
                    <a:pt x="175209" y="68529"/>
                  </a:lnTo>
                  <a:lnTo>
                    <a:pt x="176301" y="68986"/>
                  </a:lnTo>
                  <a:lnTo>
                    <a:pt x="177406" y="68529"/>
                  </a:lnTo>
                  <a:lnTo>
                    <a:pt x="177863" y="67424"/>
                  </a:lnTo>
                  <a:close/>
                </a:path>
                <a:path w="389254" h="71119">
                  <a:moveTo>
                    <a:pt x="238163" y="65747"/>
                  </a:moveTo>
                  <a:lnTo>
                    <a:pt x="237705" y="64655"/>
                  </a:lnTo>
                  <a:lnTo>
                    <a:pt x="236601" y="64198"/>
                  </a:lnTo>
                  <a:lnTo>
                    <a:pt x="235508" y="64655"/>
                  </a:lnTo>
                  <a:lnTo>
                    <a:pt x="235051" y="65747"/>
                  </a:lnTo>
                  <a:lnTo>
                    <a:pt x="235508" y="66852"/>
                  </a:lnTo>
                  <a:lnTo>
                    <a:pt x="236601" y="67310"/>
                  </a:lnTo>
                  <a:lnTo>
                    <a:pt x="237705" y="66852"/>
                  </a:lnTo>
                  <a:lnTo>
                    <a:pt x="238163" y="65747"/>
                  </a:lnTo>
                  <a:close/>
                </a:path>
                <a:path w="389254" h="71119">
                  <a:moveTo>
                    <a:pt x="250444" y="65747"/>
                  </a:moveTo>
                  <a:lnTo>
                    <a:pt x="249986" y="64655"/>
                  </a:lnTo>
                  <a:lnTo>
                    <a:pt x="248881" y="64198"/>
                  </a:lnTo>
                  <a:lnTo>
                    <a:pt x="247789" y="64655"/>
                  </a:lnTo>
                  <a:lnTo>
                    <a:pt x="247332" y="65747"/>
                  </a:lnTo>
                  <a:lnTo>
                    <a:pt x="247789" y="66852"/>
                  </a:lnTo>
                  <a:lnTo>
                    <a:pt x="248881" y="67310"/>
                  </a:lnTo>
                  <a:lnTo>
                    <a:pt x="249986" y="66852"/>
                  </a:lnTo>
                  <a:lnTo>
                    <a:pt x="250444" y="65747"/>
                  </a:lnTo>
                  <a:close/>
                </a:path>
                <a:path w="389254" h="71119">
                  <a:moveTo>
                    <a:pt x="312420" y="64630"/>
                  </a:moveTo>
                  <a:lnTo>
                    <a:pt x="311962" y="63538"/>
                  </a:lnTo>
                  <a:lnTo>
                    <a:pt x="310857" y="63080"/>
                  </a:lnTo>
                  <a:lnTo>
                    <a:pt x="309753" y="63538"/>
                  </a:lnTo>
                  <a:lnTo>
                    <a:pt x="309308" y="64617"/>
                  </a:lnTo>
                  <a:lnTo>
                    <a:pt x="308749" y="65747"/>
                  </a:lnTo>
                  <a:lnTo>
                    <a:pt x="309206" y="66852"/>
                  </a:lnTo>
                  <a:lnTo>
                    <a:pt x="310299" y="67310"/>
                  </a:lnTo>
                  <a:lnTo>
                    <a:pt x="311404" y="66852"/>
                  </a:lnTo>
                  <a:lnTo>
                    <a:pt x="311835" y="65786"/>
                  </a:lnTo>
                  <a:lnTo>
                    <a:pt x="311962" y="65735"/>
                  </a:lnTo>
                  <a:lnTo>
                    <a:pt x="312420" y="64630"/>
                  </a:lnTo>
                  <a:close/>
                </a:path>
                <a:path w="389254" h="71119">
                  <a:moveTo>
                    <a:pt x="315760" y="69100"/>
                  </a:moveTo>
                  <a:lnTo>
                    <a:pt x="315302" y="67995"/>
                  </a:lnTo>
                  <a:lnTo>
                    <a:pt x="314210" y="67538"/>
                  </a:lnTo>
                  <a:lnTo>
                    <a:pt x="313105" y="67995"/>
                  </a:lnTo>
                  <a:lnTo>
                    <a:pt x="312648" y="69100"/>
                  </a:lnTo>
                  <a:lnTo>
                    <a:pt x="313105" y="70205"/>
                  </a:lnTo>
                  <a:lnTo>
                    <a:pt x="314210" y="70650"/>
                  </a:lnTo>
                  <a:lnTo>
                    <a:pt x="315302" y="70205"/>
                  </a:lnTo>
                  <a:lnTo>
                    <a:pt x="315760" y="69100"/>
                  </a:lnTo>
                  <a:close/>
                </a:path>
                <a:path w="389254" h="71119">
                  <a:moveTo>
                    <a:pt x="319671" y="64630"/>
                  </a:moveTo>
                  <a:lnTo>
                    <a:pt x="319214" y="63538"/>
                  </a:lnTo>
                  <a:lnTo>
                    <a:pt x="318109" y="63080"/>
                  </a:lnTo>
                  <a:lnTo>
                    <a:pt x="317017" y="63538"/>
                  </a:lnTo>
                  <a:lnTo>
                    <a:pt x="316560" y="64630"/>
                  </a:lnTo>
                  <a:lnTo>
                    <a:pt x="317017" y="65735"/>
                  </a:lnTo>
                  <a:lnTo>
                    <a:pt x="318109" y="66192"/>
                  </a:lnTo>
                  <a:lnTo>
                    <a:pt x="319214" y="65735"/>
                  </a:lnTo>
                  <a:lnTo>
                    <a:pt x="319671" y="64630"/>
                  </a:lnTo>
                  <a:close/>
                </a:path>
                <a:path w="389254" h="71119">
                  <a:moveTo>
                    <a:pt x="335292" y="41186"/>
                  </a:moveTo>
                  <a:lnTo>
                    <a:pt x="334848" y="40093"/>
                  </a:lnTo>
                  <a:lnTo>
                    <a:pt x="333743" y="39636"/>
                  </a:lnTo>
                  <a:lnTo>
                    <a:pt x="332638" y="40093"/>
                  </a:lnTo>
                  <a:lnTo>
                    <a:pt x="332181" y="41186"/>
                  </a:lnTo>
                  <a:lnTo>
                    <a:pt x="332638" y="42291"/>
                  </a:lnTo>
                  <a:lnTo>
                    <a:pt x="333743" y="42748"/>
                  </a:lnTo>
                  <a:lnTo>
                    <a:pt x="334848" y="42291"/>
                  </a:lnTo>
                  <a:lnTo>
                    <a:pt x="335292" y="41186"/>
                  </a:lnTo>
                  <a:close/>
                </a:path>
                <a:path w="389254" h="71119">
                  <a:moveTo>
                    <a:pt x="335292" y="1549"/>
                  </a:moveTo>
                  <a:lnTo>
                    <a:pt x="334848" y="444"/>
                  </a:lnTo>
                  <a:lnTo>
                    <a:pt x="333743" y="0"/>
                  </a:lnTo>
                  <a:lnTo>
                    <a:pt x="332638" y="444"/>
                  </a:lnTo>
                  <a:lnTo>
                    <a:pt x="332181" y="1549"/>
                  </a:lnTo>
                  <a:lnTo>
                    <a:pt x="332638" y="2654"/>
                  </a:lnTo>
                  <a:lnTo>
                    <a:pt x="333743" y="3111"/>
                  </a:lnTo>
                  <a:lnTo>
                    <a:pt x="334848" y="2654"/>
                  </a:lnTo>
                  <a:lnTo>
                    <a:pt x="335292" y="1549"/>
                  </a:lnTo>
                  <a:close/>
                </a:path>
                <a:path w="389254" h="71119">
                  <a:moveTo>
                    <a:pt x="388899" y="41186"/>
                  </a:moveTo>
                  <a:lnTo>
                    <a:pt x="388442" y="40093"/>
                  </a:lnTo>
                  <a:lnTo>
                    <a:pt x="387350" y="39636"/>
                  </a:lnTo>
                  <a:lnTo>
                    <a:pt x="386245" y="40093"/>
                  </a:lnTo>
                  <a:lnTo>
                    <a:pt x="385787" y="41186"/>
                  </a:lnTo>
                  <a:lnTo>
                    <a:pt x="386245" y="42291"/>
                  </a:lnTo>
                  <a:lnTo>
                    <a:pt x="387350" y="42748"/>
                  </a:lnTo>
                  <a:lnTo>
                    <a:pt x="388442" y="42291"/>
                  </a:lnTo>
                  <a:lnTo>
                    <a:pt x="388899" y="41186"/>
                  </a:lnTo>
                  <a:close/>
                </a:path>
                <a:path w="389254" h="71119">
                  <a:moveTo>
                    <a:pt x="388899" y="1549"/>
                  </a:moveTo>
                  <a:lnTo>
                    <a:pt x="388442" y="444"/>
                  </a:lnTo>
                  <a:lnTo>
                    <a:pt x="387350" y="0"/>
                  </a:lnTo>
                  <a:lnTo>
                    <a:pt x="386245" y="444"/>
                  </a:lnTo>
                  <a:lnTo>
                    <a:pt x="385787" y="1549"/>
                  </a:lnTo>
                  <a:lnTo>
                    <a:pt x="386245" y="2654"/>
                  </a:lnTo>
                  <a:lnTo>
                    <a:pt x="387350" y="3111"/>
                  </a:lnTo>
                  <a:lnTo>
                    <a:pt x="388442" y="2654"/>
                  </a:lnTo>
                  <a:lnTo>
                    <a:pt x="388899" y="1549"/>
                  </a:lnTo>
                  <a:close/>
                </a:path>
              </a:pathLst>
            </a:custGeom>
            <a:solidFill>
              <a:srgbClr val="565658"/>
            </a:solidFill>
          </p:spPr>
          <p:txBody>
            <a:bodyPr wrap="square" lIns="0" tIns="0" rIns="0" bIns="0" rtlCol="0"/>
            <a:lstStyle/>
            <a:p/>
          </p:txBody>
        </p:sp>
        <p:sp>
          <p:nvSpPr>
            <p:cNvPr id="6565" name="object 6565" descr=""/>
            <p:cNvSpPr/>
            <p:nvPr/>
          </p:nvSpPr>
          <p:spPr>
            <a:xfrm>
              <a:off x="5593124" y="2509738"/>
              <a:ext cx="635" cy="1270"/>
            </a:xfrm>
            <a:custGeom>
              <a:avLst/>
              <a:gdLst/>
              <a:ahLst/>
              <a:cxnLst/>
              <a:rect l="l" t="t" r="r" b="b"/>
              <a:pathLst>
                <a:path w="635" h="1269">
                  <a:moveTo>
                    <a:pt x="0" y="787"/>
                  </a:moveTo>
                  <a:lnTo>
                    <a:pt x="165" y="444"/>
                  </a:lnTo>
                  <a:lnTo>
                    <a:pt x="215" y="127"/>
                  </a:lnTo>
                  <a:lnTo>
                    <a:pt x="139" y="0"/>
                  </a:lnTo>
                </a:path>
              </a:pathLst>
            </a:custGeom>
            <a:ln w="3175">
              <a:solidFill>
                <a:srgbClr val="565658"/>
              </a:solidFill>
            </a:ln>
          </p:spPr>
          <p:txBody>
            <a:bodyPr wrap="square" lIns="0" tIns="0" rIns="0" bIns="0" rtlCol="0"/>
            <a:lstStyle/>
            <a:p/>
          </p:txBody>
        </p:sp>
        <p:sp>
          <p:nvSpPr>
            <p:cNvPr id="6566" name="object 6566" descr=""/>
            <p:cNvSpPr/>
            <p:nvPr/>
          </p:nvSpPr>
          <p:spPr>
            <a:xfrm>
              <a:off x="5594921" y="2502471"/>
              <a:ext cx="3810" cy="4445"/>
            </a:xfrm>
            <a:custGeom>
              <a:avLst/>
              <a:gdLst/>
              <a:ahLst/>
              <a:cxnLst/>
              <a:rect l="l" t="t" r="r" b="b"/>
              <a:pathLst>
                <a:path w="3810" h="4444">
                  <a:moveTo>
                    <a:pt x="3670" y="2679"/>
                  </a:moveTo>
                  <a:lnTo>
                    <a:pt x="3213" y="1574"/>
                  </a:lnTo>
                  <a:lnTo>
                    <a:pt x="3086" y="1536"/>
                  </a:lnTo>
                  <a:lnTo>
                    <a:pt x="2654" y="457"/>
                  </a:lnTo>
                  <a:lnTo>
                    <a:pt x="1562" y="0"/>
                  </a:lnTo>
                  <a:lnTo>
                    <a:pt x="457" y="457"/>
                  </a:lnTo>
                  <a:lnTo>
                    <a:pt x="0" y="1562"/>
                  </a:lnTo>
                  <a:lnTo>
                    <a:pt x="457" y="2667"/>
                  </a:lnTo>
                  <a:lnTo>
                    <a:pt x="1016" y="3771"/>
                  </a:lnTo>
                  <a:lnTo>
                    <a:pt x="2120" y="4229"/>
                  </a:lnTo>
                  <a:lnTo>
                    <a:pt x="3213" y="3771"/>
                  </a:lnTo>
                  <a:lnTo>
                    <a:pt x="3670" y="2679"/>
                  </a:lnTo>
                  <a:close/>
                </a:path>
              </a:pathLst>
            </a:custGeom>
            <a:solidFill>
              <a:srgbClr val="565658"/>
            </a:solidFill>
          </p:spPr>
          <p:txBody>
            <a:bodyPr wrap="square" lIns="0" tIns="0" rIns="0" bIns="0" rtlCol="0"/>
            <a:lstStyle/>
            <a:p/>
          </p:txBody>
        </p:sp>
        <p:sp>
          <p:nvSpPr>
            <p:cNvPr id="6567" name="object 6567" descr=""/>
            <p:cNvSpPr/>
            <p:nvPr/>
          </p:nvSpPr>
          <p:spPr>
            <a:xfrm>
              <a:off x="5588504" y="2453909"/>
              <a:ext cx="635" cy="635"/>
            </a:xfrm>
            <a:custGeom>
              <a:avLst/>
              <a:gdLst/>
              <a:ahLst/>
              <a:cxnLst/>
              <a:rect l="l" t="t" r="r" b="b"/>
              <a:pathLst>
                <a:path w="635" h="635">
                  <a:moveTo>
                    <a:pt x="279" y="0"/>
                  </a:moveTo>
                  <a:lnTo>
                    <a:pt x="101" y="50"/>
                  </a:lnTo>
                </a:path>
              </a:pathLst>
            </a:custGeom>
            <a:ln w="3175">
              <a:solidFill>
                <a:srgbClr val="565658"/>
              </a:solidFill>
            </a:ln>
          </p:spPr>
          <p:txBody>
            <a:bodyPr wrap="square" lIns="0" tIns="0" rIns="0" bIns="0" rtlCol="0"/>
            <a:lstStyle/>
            <a:p/>
          </p:txBody>
        </p:sp>
        <p:sp>
          <p:nvSpPr>
            <p:cNvPr id="6568" name="object 6568" descr=""/>
            <p:cNvSpPr/>
            <p:nvPr/>
          </p:nvSpPr>
          <p:spPr>
            <a:xfrm>
              <a:off x="5596920" y="2505378"/>
              <a:ext cx="1270" cy="3810"/>
            </a:xfrm>
            <a:custGeom>
              <a:avLst/>
              <a:gdLst/>
              <a:ahLst/>
              <a:cxnLst/>
              <a:rect l="l" t="t" r="r" b="b"/>
              <a:pathLst>
                <a:path w="1270" h="3810">
                  <a:moveTo>
                    <a:pt x="0" y="3441"/>
                  </a:moveTo>
                  <a:lnTo>
                    <a:pt x="901" y="2463"/>
                  </a:lnTo>
                  <a:lnTo>
                    <a:pt x="901" y="965"/>
                  </a:lnTo>
                  <a:lnTo>
                    <a:pt x="0" y="0"/>
                  </a:lnTo>
                </a:path>
              </a:pathLst>
            </a:custGeom>
            <a:ln w="3175">
              <a:solidFill>
                <a:srgbClr val="565658"/>
              </a:solidFill>
            </a:ln>
          </p:spPr>
          <p:txBody>
            <a:bodyPr wrap="square" lIns="0" tIns="0" rIns="0" bIns="0" rtlCol="0"/>
            <a:lstStyle/>
            <a:p/>
          </p:txBody>
        </p:sp>
        <p:sp>
          <p:nvSpPr>
            <p:cNvPr id="6569" name="object 6569" descr=""/>
            <p:cNvSpPr/>
            <p:nvPr/>
          </p:nvSpPr>
          <p:spPr>
            <a:xfrm>
              <a:off x="5589620" y="2454479"/>
              <a:ext cx="635" cy="635"/>
            </a:xfrm>
            <a:custGeom>
              <a:avLst/>
              <a:gdLst/>
              <a:ahLst/>
              <a:cxnLst/>
              <a:rect l="l" t="t" r="r" b="b"/>
              <a:pathLst>
                <a:path w="635" h="635">
                  <a:moveTo>
                    <a:pt x="304" y="0"/>
                  </a:moveTo>
                  <a:lnTo>
                    <a:pt x="114" y="63"/>
                  </a:lnTo>
                </a:path>
              </a:pathLst>
            </a:custGeom>
            <a:ln w="3175">
              <a:solidFill>
                <a:srgbClr val="565658"/>
              </a:solidFill>
            </a:ln>
          </p:spPr>
          <p:txBody>
            <a:bodyPr wrap="square" lIns="0" tIns="0" rIns="0" bIns="0" rtlCol="0"/>
            <a:lstStyle/>
            <a:p/>
          </p:txBody>
        </p:sp>
        <p:sp>
          <p:nvSpPr>
            <p:cNvPr id="6570" name="object 6570" descr=""/>
            <p:cNvSpPr/>
            <p:nvPr/>
          </p:nvSpPr>
          <p:spPr>
            <a:xfrm>
              <a:off x="5596920" y="2504982"/>
              <a:ext cx="1270" cy="4445"/>
            </a:xfrm>
            <a:custGeom>
              <a:avLst/>
              <a:gdLst/>
              <a:ahLst/>
              <a:cxnLst/>
              <a:rect l="l" t="t" r="r" b="b"/>
              <a:pathLst>
                <a:path w="1270" h="4444">
                  <a:moveTo>
                    <a:pt x="0" y="4216"/>
                  </a:moveTo>
                  <a:lnTo>
                    <a:pt x="901" y="3035"/>
                  </a:lnTo>
                  <a:lnTo>
                    <a:pt x="901" y="1193"/>
                  </a:lnTo>
                  <a:lnTo>
                    <a:pt x="0" y="0"/>
                  </a:lnTo>
                </a:path>
              </a:pathLst>
            </a:custGeom>
            <a:ln w="3175">
              <a:solidFill>
                <a:srgbClr val="565658"/>
              </a:solidFill>
            </a:ln>
          </p:spPr>
          <p:txBody>
            <a:bodyPr wrap="square" lIns="0" tIns="0" rIns="0" bIns="0" rtlCol="0"/>
            <a:lstStyle/>
            <a:p/>
          </p:txBody>
        </p:sp>
        <p:sp>
          <p:nvSpPr>
            <p:cNvPr id="6571" name="object 6571" descr=""/>
            <p:cNvSpPr/>
            <p:nvPr/>
          </p:nvSpPr>
          <p:spPr>
            <a:xfrm>
              <a:off x="5592619" y="2503952"/>
              <a:ext cx="1270" cy="1270"/>
            </a:xfrm>
            <a:custGeom>
              <a:avLst/>
              <a:gdLst/>
              <a:ahLst/>
              <a:cxnLst/>
              <a:rect l="l" t="t" r="r" b="b"/>
              <a:pathLst>
                <a:path w="1270" h="1269">
                  <a:moveTo>
                    <a:pt x="939" y="0"/>
                  </a:moveTo>
                  <a:lnTo>
                    <a:pt x="571" y="254"/>
                  </a:lnTo>
                  <a:lnTo>
                    <a:pt x="241" y="584"/>
                  </a:lnTo>
                  <a:lnTo>
                    <a:pt x="0" y="990"/>
                  </a:lnTo>
                </a:path>
              </a:pathLst>
            </a:custGeom>
            <a:ln w="3175">
              <a:solidFill>
                <a:srgbClr val="565658"/>
              </a:solidFill>
            </a:ln>
          </p:spPr>
          <p:txBody>
            <a:bodyPr wrap="square" lIns="0" tIns="0" rIns="0" bIns="0" rtlCol="0"/>
            <a:lstStyle/>
            <a:p/>
          </p:txBody>
        </p:sp>
        <p:sp>
          <p:nvSpPr>
            <p:cNvPr id="6572" name="object 6572" descr=""/>
            <p:cNvSpPr/>
            <p:nvPr/>
          </p:nvSpPr>
          <p:spPr>
            <a:xfrm>
              <a:off x="5592616" y="2509254"/>
              <a:ext cx="1270" cy="1270"/>
            </a:xfrm>
            <a:custGeom>
              <a:avLst/>
              <a:gdLst/>
              <a:ahLst/>
              <a:cxnLst/>
              <a:rect l="l" t="t" r="r" b="b"/>
              <a:pathLst>
                <a:path w="1270" h="1269">
                  <a:moveTo>
                    <a:pt x="0" y="0"/>
                  </a:moveTo>
                  <a:lnTo>
                    <a:pt x="254" y="393"/>
                  </a:lnTo>
                  <a:lnTo>
                    <a:pt x="571" y="736"/>
                  </a:lnTo>
                  <a:lnTo>
                    <a:pt x="939" y="977"/>
                  </a:lnTo>
                </a:path>
              </a:pathLst>
            </a:custGeom>
            <a:ln w="3175">
              <a:solidFill>
                <a:srgbClr val="565658"/>
              </a:solidFill>
            </a:ln>
          </p:spPr>
          <p:txBody>
            <a:bodyPr wrap="square" lIns="0" tIns="0" rIns="0" bIns="0" rtlCol="0"/>
            <a:lstStyle/>
            <a:p/>
          </p:txBody>
        </p:sp>
        <p:sp>
          <p:nvSpPr>
            <p:cNvPr id="6573" name="object 6573" descr=""/>
            <p:cNvSpPr/>
            <p:nvPr/>
          </p:nvSpPr>
          <p:spPr>
            <a:xfrm>
              <a:off x="5592306" y="2508628"/>
              <a:ext cx="1270" cy="1905"/>
            </a:xfrm>
            <a:custGeom>
              <a:avLst/>
              <a:gdLst/>
              <a:ahLst/>
              <a:cxnLst/>
              <a:rect l="l" t="t" r="r" b="b"/>
              <a:pathLst>
                <a:path w="1270" h="1905">
                  <a:moveTo>
                    <a:pt x="0" y="0"/>
                  </a:moveTo>
                  <a:lnTo>
                    <a:pt x="266" y="673"/>
                  </a:lnTo>
                  <a:lnTo>
                    <a:pt x="698" y="1231"/>
                  </a:lnTo>
                  <a:lnTo>
                    <a:pt x="1257" y="1600"/>
                  </a:lnTo>
                </a:path>
              </a:pathLst>
            </a:custGeom>
            <a:ln w="3175">
              <a:solidFill>
                <a:srgbClr val="565658"/>
              </a:solidFill>
            </a:ln>
          </p:spPr>
          <p:txBody>
            <a:bodyPr wrap="square" lIns="0" tIns="0" rIns="0" bIns="0" rtlCol="0"/>
            <a:lstStyle/>
            <a:p/>
          </p:txBody>
        </p:sp>
        <p:sp>
          <p:nvSpPr>
            <p:cNvPr id="6574" name="object 6574" descr=""/>
            <p:cNvSpPr/>
            <p:nvPr/>
          </p:nvSpPr>
          <p:spPr>
            <a:xfrm>
              <a:off x="5592288" y="2503952"/>
              <a:ext cx="1270" cy="1905"/>
            </a:xfrm>
            <a:custGeom>
              <a:avLst/>
              <a:gdLst/>
              <a:ahLst/>
              <a:cxnLst/>
              <a:rect l="l" t="t" r="r" b="b"/>
              <a:pathLst>
                <a:path w="1270" h="1905">
                  <a:moveTo>
                    <a:pt x="1270" y="0"/>
                  </a:moveTo>
                  <a:lnTo>
                    <a:pt x="711" y="381"/>
                  </a:lnTo>
                  <a:lnTo>
                    <a:pt x="279" y="952"/>
                  </a:lnTo>
                  <a:lnTo>
                    <a:pt x="0" y="1625"/>
                  </a:lnTo>
                </a:path>
              </a:pathLst>
            </a:custGeom>
            <a:ln w="3175">
              <a:solidFill>
                <a:srgbClr val="565658"/>
              </a:solidFill>
            </a:ln>
          </p:spPr>
          <p:txBody>
            <a:bodyPr wrap="square" lIns="0" tIns="0" rIns="0" bIns="0" rtlCol="0"/>
            <a:lstStyle/>
            <a:p/>
          </p:txBody>
        </p:sp>
        <p:sp>
          <p:nvSpPr>
            <p:cNvPr id="6575" name="object 6575" descr=""/>
            <p:cNvSpPr/>
            <p:nvPr/>
          </p:nvSpPr>
          <p:spPr>
            <a:xfrm>
              <a:off x="5593122" y="2503109"/>
              <a:ext cx="635" cy="1270"/>
            </a:xfrm>
            <a:custGeom>
              <a:avLst/>
              <a:gdLst/>
              <a:ahLst/>
              <a:cxnLst/>
              <a:rect l="l" t="t" r="r" b="b"/>
              <a:pathLst>
                <a:path w="635" h="1269">
                  <a:moveTo>
                    <a:pt x="139" y="787"/>
                  </a:moveTo>
                  <a:lnTo>
                    <a:pt x="215" y="660"/>
                  </a:lnTo>
                  <a:lnTo>
                    <a:pt x="165" y="330"/>
                  </a:lnTo>
                  <a:lnTo>
                    <a:pt x="0" y="0"/>
                  </a:lnTo>
                </a:path>
              </a:pathLst>
            </a:custGeom>
            <a:ln w="3175">
              <a:solidFill>
                <a:srgbClr val="565658"/>
              </a:solidFill>
            </a:ln>
          </p:spPr>
          <p:txBody>
            <a:bodyPr wrap="square" lIns="0" tIns="0" rIns="0" bIns="0" rtlCol="0"/>
            <a:lstStyle/>
            <a:p/>
          </p:txBody>
        </p:sp>
        <p:sp>
          <p:nvSpPr>
            <p:cNvPr id="6576" name="object 6576" descr=""/>
            <p:cNvSpPr/>
            <p:nvPr/>
          </p:nvSpPr>
          <p:spPr>
            <a:xfrm>
              <a:off x="5474756" y="2504385"/>
              <a:ext cx="635" cy="635"/>
            </a:xfrm>
            <a:custGeom>
              <a:avLst/>
              <a:gdLst/>
              <a:ahLst/>
              <a:cxnLst/>
              <a:rect l="l" t="t" r="r" b="b"/>
              <a:pathLst>
                <a:path w="635" h="635">
                  <a:moveTo>
                    <a:pt x="0" y="63"/>
                  </a:moveTo>
                </a:path>
              </a:pathLst>
            </a:custGeom>
            <a:ln w="3175">
              <a:solidFill>
                <a:srgbClr val="565658"/>
              </a:solidFill>
            </a:ln>
          </p:spPr>
          <p:txBody>
            <a:bodyPr wrap="square" lIns="0" tIns="0" rIns="0" bIns="0" rtlCol="0"/>
            <a:lstStyle/>
            <a:p/>
          </p:txBody>
        </p:sp>
        <p:sp>
          <p:nvSpPr>
            <p:cNvPr id="6577" name="object 6577" descr=""/>
            <p:cNvSpPr/>
            <p:nvPr/>
          </p:nvSpPr>
          <p:spPr>
            <a:xfrm>
              <a:off x="5762411"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578" name="object 6578" descr=""/>
            <p:cNvSpPr/>
            <p:nvPr/>
          </p:nvSpPr>
          <p:spPr>
            <a:xfrm>
              <a:off x="6177672" y="2499835"/>
              <a:ext cx="635" cy="1270"/>
            </a:xfrm>
            <a:custGeom>
              <a:avLst/>
              <a:gdLst/>
              <a:ahLst/>
              <a:cxnLst/>
              <a:rect l="l" t="t" r="r" b="b"/>
              <a:pathLst>
                <a:path w="635" h="1269">
                  <a:moveTo>
                    <a:pt x="0" y="0"/>
                  </a:moveTo>
                  <a:lnTo>
                    <a:pt x="0" y="304"/>
                  </a:lnTo>
                  <a:lnTo>
                    <a:pt x="50" y="571"/>
                  </a:lnTo>
                  <a:lnTo>
                    <a:pt x="139" y="723"/>
                  </a:lnTo>
                </a:path>
              </a:pathLst>
            </a:custGeom>
            <a:ln w="3175">
              <a:solidFill>
                <a:srgbClr val="565658"/>
              </a:solidFill>
            </a:ln>
          </p:spPr>
          <p:txBody>
            <a:bodyPr wrap="square" lIns="0" tIns="0" rIns="0" bIns="0" rtlCol="0"/>
            <a:lstStyle/>
            <a:p/>
          </p:txBody>
        </p:sp>
        <p:sp>
          <p:nvSpPr>
            <p:cNvPr id="6579" name="object 6579" descr=""/>
            <p:cNvSpPr/>
            <p:nvPr/>
          </p:nvSpPr>
          <p:spPr>
            <a:xfrm>
              <a:off x="6177664" y="2497882"/>
              <a:ext cx="635" cy="4445"/>
            </a:xfrm>
            <a:custGeom>
              <a:avLst/>
              <a:gdLst/>
              <a:ahLst/>
              <a:cxnLst/>
              <a:rect l="l" t="t" r="r" b="b"/>
              <a:pathLst>
                <a:path w="635" h="4444">
                  <a:moveTo>
                    <a:pt x="292" y="0"/>
                  </a:moveTo>
                  <a:lnTo>
                    <a:pt x="152" y="0"/>
                  </a:lnTo>
                  <a:lnTo>
                    <a:pt x="38" y="685"/>
                  </a:lnTo>
                  <a:lnTo>
                    <a:pt x="12" y="1612"/>
                  </a:lnTo>
                  <a:lnTo>
                    <a:pt x="0" y="2552"/>
                  </a:lnTo>
                  <a:lnTo>
                    <a:pt x="63" y="3467"/>
                  </a:lnTo>
                  <a:lnTo>
                    <a:pt x="190" y="3784"/>
                  </a:lnTo>
                  <a:lnTo>
                    <a:pt x="317" y="4114"/>
                  </a:lnTo>
                  <a:lnTo>
                    <a:pt x="469" y="3746"/>
                  </a:lnTo>
                  <a:lnTo>
                    <a:pt x="533" y="2933"/>
                  </a:lnTo>
                </a:path>
              </a:pathLst>
            </a:custGeom>
            <a:ln w="3175">
              <a:solidFill>
                <a:srgbClr val="565658"/>
              </a:solidFill>
            </a:ln>
          </p:spPr>
          <p:txBody>
            <a:bodyPr wrap="square" lIns="0" tIns="0" rIns="0" bIns="0" rtlCol="0"/>
            <a:lstStyle/>
            <a:p/>
          </p:txBody>
        </p:sp>
        <p:sp>
          <p:nvSpPr>
            <p:cNvPr id="6580" name="object 6580" descr=""/>
            <p:cNvSpPr/>
            <p:nvPr/>
          </p:nvSpPr>
          <p:spPr>
            <a:xfrm>
              <a:off x="5762411"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581" name="object 6581" descr=""/>
            <p:cNvSpPr/>
            <p:nvPr/>
          </p:nvSpPr>
          <p:spPr>
            <a:xfrm>
              <a:off x="5474756" y="2509185"/>
              <a:ext cx="635" cy="635"/>
            </a:xfrm>
            <a:custGeom>
              <a:avLst/>
              <a:gdLst/>
              <a:ahLst/>
              <a:cxnLst/>
              <a:rect l="l" t="t" r="r" b="b"/>
              <a:pathLst>
                <a:path w="635" h="635">
                  <a:moveTo>
                    <a:pt x="0" y="63"/>
                  </a:moveTo>
                </a:path>
              </a:pathLst>
            </a:custGeom>
            <a:ln w="3175">
              <a:solidFill>
                <a:srgbClr val="565658"/>
              </a:solidFill>
            </a:ln>
          </p:spPr>
          <p:txBody>
            <a:bodyPr wrap="square" lIns="0" tIns="0" rIns="0" bIns="0" rtlCol="0"/>
            <a:lstStyle/>
            <a:p/>
          </p:txBody>
        </p:sp>
        <p:sp>
          <p:nvSpPr>
            <p:cNvPr id="6582" name="object 6582" descr=""/>
            <p:cNvSpPr/>
            <p:nvPr/>
          </p:nvSpPr>
          <p:spPr>
            <a:xfrm>
              <a:off x="6178094" y="2499836"/>
              <a:ext cx="635" cy="1270"/>
            </a:xfrm>
            <a:custGeom>
              <a:avLst/>
              <a:gdLst/>
              <a:ahLst/>
              <a:cxnLst/>
              <a:rect l="l" t="t" r="r" b="b"/>
              <a:pathLst>
                <a:path w="635" h="1269">
                  <a:moveTo>
                    <a:pt x="0" y="723"/>
                  </a:moveTo>
                  <a:lnTo>
                    <a:pt x="88" y="571"/>
                  </a:lnTo>
                  <a:lnTo>
                    <a:pt x="139" y="304"/>
                  </a:lnTo>
                  <a:lnTo>
                    <a:pt x="139" y="0"/>
                  </a:lnTo>
                </a:path>
              </a:pathLst>
            </a:custGeom>
            <a:ln w="3175">
              <a:solidFill>
                <a:srgbClr val="565658"/>
              </a:solidFill>
            </a:ln>
          </p:spPr>
          <p:txBody>
            <a:bodyPr wrap="square" lIns="0" tIns="0" rIns="0" bIns="0" rtlCol="0"/>
            <a:lstStyle/>
            <a:p/>
          </p:txBody>
        </p:sp>
        <p:sp>
          <p:nvSpPr>
            <p:cNvPr id="6583" name="object 6583" descr=""/>
            <p:cNvSpPr/>
            <p:nvPr/>
          </p:nvSpPr>
          <p:spPr>
            <a:xfrm>
              <a:off x="6177814" y="2498957"/>
              <a:ext cx="635" cy="635"/>
            </a:xfrm>
            <a:custGeom>
              <a:avLst/>
              <a:gdLst/>
              <a:ahLst/>
              <a:cxnLst/>
              <a:rect l="l" t="t" r="r" b="b"/>
              <a:pathLst>
                <a:path w="635" h="635">
                  <a:moveTo>
                    <a:pt x="279" y="152"/>
                  </a:moveTo>
                  <a:lnTo>
                    <a:pt x="190" y="0"/>
                  </a:lnTo>
                  <a:lnTo>
                    <a:pt x="0" y="152"/>
                  </a:lnTo>
                </a:path>
              </a:pathLst>
            </a:custGeom>
            <a:ln w="3175">
              <a:solidFill>
                <a:srgbClr val="565658"/>
              </a:solidFill>
            </a:ln>
          </p:spPr>
          <p:txBody>
            <a:bodyPr wrap="square" lIns="0" tIns="0" rIns="0" bIns="0" rtlCol="0"/>
            <a:lstStyle/>
            <a:p/>
          </p:txBody>
        </p:sp>
        <p:sp>
          <p:nvSpPr>
            <p:cNvPr id="6584" name="object 6584" descr=""/>
            <p:cNvSpPr/>
            <p:nvPr/>
          </p:nvSpPr>
          <p:spPr>
            <a:xfrm>
              <a:off x="6178090" y="2499111"/>
              <a:ext cx="635" cy="1270"/>
            </a:xfrm>
            <a:custGeom>
              <a:avLst/>
              <a:gdLst/>
              <a:ahLst/>
              <a:cxnLst/>
              <a:rect l="l" t="t" r="r" b="b"/>
              <a:pathLst>
                <a:path w="635" h="1269">
                  <a:moveTo>
                    <a:pt x="139" y="723"/>
                  </a:moveTo>
                  <a:lnTo>
                    <a:pt x="139" y="431"/>
                  </a:lnTo>
                  <a:lnTo>
                    <a:pt x="88" y="152"/>
                  </a:lnTo>
                  <a:lnTo>
                    <a:pt x="0" y="0"/>
                  </a:lnTo>
                </a:path>
              </a:pathLst>
            </a:custGeom>
            <a:ln w="3175">
              <a:solidFill>
                <a:srgbClr val="565658"/>
              </a:solidFill>
            </a:ln>
          </p:spPr>
          <p:txBody>
            <a:bodyPr wrap="square" lIns="0" tIns="0" rIns="0" bIns="0" rtlCol="0"/>
            <a:lstStyle/>
            <a:p/>
          </p:txBody>
        </p:sp>
        <p:sp>
          <p:nvSpPr>
            <p:cNvPr id="6585" name="object 6585" descr=""/>
            <p:cNvSpPr/>
            <p:nvPr/>
          </p:nvSpPr>
          <p:spPr>
            <a:xfrm>
              <a:off x="6177668" y="2499110"/>
              <a:ext cx="635" cy="1270"/>
            </a:xfrm>
            <a:custGeom>
              <a:avLst/>
              <a:gdLst/>
              <a:ahLst/>
              <a:cxnLst/>
              <a:rect l="l" t="t" r="r" b="b"/>
              <a:pathLst>
                <a:path w="635" h="1269">
                  <a:moveTo>
                    <a:pt x="139" y="0"/>
                  </a:moveTo>
                  <a:lnTo>
                    <a:pt x="50" y="152"/>
                  </a:lnTo>
                  <a:lnTo>
                    <a:pt x="0" y="431"/>
                  </a:lnTo>
                  <a:lnTo>
                    <a:pt x="0" y="723"/>
                  </a:lnTo>
                </a:path>
              </a:pathLst>
            </a:custGeom>
            <a:ln w="3175">
              <a:solidFill>
                <a:srgbClr val="565658"/>
              </a:solidFill>
            </a:ln>
          </p:spPr>
          <p:txBody>
            <a:bodyPr wrap="square" lIns="0" tIns="0" rIns="0" bIns="0" rtlCol="0"/>
            <a:lstStyle/>
            <a:p/>
          </p:txBody>
        </p:sp>
        <p:sp>
          <p:nvSpPr>
            <p:cNvPr id="6586" name="object 6586" descr=""/>
            <p:cNvSpPr/>
            <p:nvPr/>
          </p:nvSpPr>
          <p:spPr>
            <a:xfrm>
              <a:off x="6175446" y="2497882"/>
              <a:ext cx="635" cy="4445"/>
            </a:xfrm>
            <a:custGeom>
              <a:avLst/>
              <a:gdLst/>
              <a:ahLst/>
              <a:cxnLst/>
              <a:rect l="l" t="t" r="r" b="b"/>
              <a:pathLst>
                <a:path w="635" h="4444">
                  <a:moveTo>
                    <a:pt x="266" y="0"/>
                  </a:moveTo>
                  <a:lnTo>
                    <a:pt x="114" y="0"/>
                  </a:lnTo>
                  <a:lnTo>
                    <a:pt x="0" y="876"/>
                  </a:lnTo>
                  <a:lnTo>
                    <a:pt x="0" y="1955"/>
                  </a:lnTo>
                  <a:lnTo>
                    <a:pt x="0" y="3035"/>
                  </a:lnTo>
                  <a:lnTo>
                    <a:pt x="114" y="3911"/>
                  </a:lnTo>
                  <a:lnTo>
                    <a:pt x="266" y="3911"/>
                  </a:lnTo>
                </a:path>
              </a:pathLst>
            </a:custGeom>
            <a:ln w="3175">
              <a:solidFill>
                <a:srgbClr val="565658"/>
              </a:solidFill>
            </a:ln>
          </p:spPr>
          <p:txBody>
            <a:bodyPr wrap="square" lIns="0" tIns="0" rIns="0" bIns="0" rtlCol="0"/>
            <a:lstStyle/>
            <a:p/>
          </p:txBody>
        </p:sp>
        <p:sp>
          <p:nvSpPr>
            <p:cNvPr id="6587" name="object 6587" descr=""/>
            <p:cNvSpPr/>
            <p:nvPr/>
          </p:nvSpPr>
          <p:spPr>
            <a:xfrm>
              <a:off x="5912045"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588" name="object 6588" descr=""/>
            <p:cNvSpPr/>
            <p:nvPr/>
          </p:nvSpPr>
          <p:spPr>
            <a:xfrm>
              <a:off x="6177808" y="2500560"/>
              <a:ext cx="635" cy="635"/>
            </a:xfrm>
            <a:custGeom>
              <a:avLst/>
              <a:gdLst/>
              <a:ahLst/>
              <a:cxnLst/>
              <a:rect l="l" t="t" r="r" b="b"/>
              <a:pathLst>
                <a:path w="635" h="635">
                  <a:moveTo>
                    <a:pt x="0" y="0"/>
                  </a:moveTo>
                  <a:lnTo>
                    <a:pt x="88" y="152"/>
                  </a:lnTo>
                  <a:lnTo>
                    <a:pt x="279" y="0"/>
                  </a:lnTo>
                </a:path>
              </a:pathLst>
            </a:custGeom>
            <a:ln w="3175">
              <a:solidFill>
                <a:srgbClr val="565658"/>
              </a:solidFill>
            </a:ln>
          </p:spPr>
          <p:txBody>
            <a:bodyPr wrap="square" lIns="0" tIns="0" rIns="0" bIns="0" rtlCol="0"/>
            <a:lstStyle/>
            <a:p/>
          </p:txBody>
        </p:sp>
        <p:sp>
          <p:nvSpPr>
            <p:cNvPr id="6589" name="object 6589" descr=""/>
            <p:cNvSpPr/>
            <p:nvPr/>
          </p:nvSpPr>
          <p:spPr>
            <a:xfrm>
              <a:off x="5912045" y="25488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590" name="object 6590" descr=""/>
            <p:cNvSpPr/>
            <p:nvPr/>
          </p:nvSpPr>
          <p:spPr>
            <a:xfrm>
              <a:off x="6177120" y="2497882"/>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65658"/>
              </a:solidFill>
            </a:ln>
          </p:spPr>
          <p:txBody>
            <a:bodyPr wrap="square" lIns="0" tIns="0" rIns="0" bIns="0" rtlCol="0"/>
            <a:lstStyle/>
            <a:p/>
          </p:txBody>
        </p:sp>
        <p:sp>
          <p:nvSpPr>
            <p:cNvPr id="6591" name="object 6591" descr=""/>
            <p:cNvSpPr/>
            <p:nvPr/>
          </p:nvSpPr>
          <p:spPr>
            <a:xfrm>
              <a:off x="5912045"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592" name="object 6592" descr=""/>
            <p:cNvSpPr/>
            <p:nvPr/>
          </p:nvSpPr>
          <p:spPr>
            <a:xfrm>
              <a:off x="5370654" y="2531937"/>
              <a:ext cx="1905" cy="635"/>
            </a:xfrm>
            <a:custGeom>
              <a:avLst/>
              <a:gdLst/>
              <a:ahLst/>
              <a:cxnLst/>
              <a:rect l="l" t="t" r="r" b="b"/>
              <a:pathLst>
                <a:path w="1904" h="635">
                  <a:moveTo>
                    <a:pt x="1447" y="304"/>
                  </a:moveTo>
                  <a:lnTo>
                    <a:pt x="990" y="101"/>
                  </a:lnTo>
                  <a:lnTo>
                    <a:pt x="495" y="0"/>
                  </a:lnTo>
                  <a:lnTo>
                    <a:pt x="0" y="0"/>
                  </a:lnTo>
                </a:path>
              </a:pathLst>
            </a:custGeom>
            <a:ln w="3175">
              <a:solidFill>
                <a:srgbClr val="565658"/>
              </a:solidFill>
            </a:ln>
          </p:spPr>
          <p:txBody>
            <a:bodyPr wrap="square" lIns="0" tIns="0" rIns="0" bIns="0" rtlCol="0"/>
            <a:lstStyle/>
            <a:p/>
          </p:txBody>
        </p:sp>
        <p:sp>
          <p:nvSpPr>
            <p:cNvPr id="6593" name="object 6593" descr=""/>
            <p:cNvSpPr/>
            <p:nvPr/>
          </p:nvSpPr>
          <p:spPr>
            <a:xfrm>
              <a:off x="5370652" y="2481487"/>
              <a:ext cx="1270" cy="635"/>
            </a:xfrm>
            <a:custGeom>
              <a:avLst/>
              <a:gdLst/>
              <a:ahLst/>
              <a:cxnLst/>
              <a:rect l="l" t="t" r="r" b="b"/>
              <a:pathLst>
                <a:path w="1270" h="635">
                  <a:moveTo>
                    <a:pt x="0" y="203"/>
                  </a:moveTo>
                  <a:lnTo>
                    <a:pt x="406" y="203"/>
                  </a:lnTo>
                  <a:lnTo>
                    <a:pt x="800" y="139"/>
                  </a:lnTo>
                  <a:lnTo>
                    <a:pt x="1193" y="0"/>
                  </a:lnTo>
                </a:path>
              </a:pathLst>
            </a:custGeom>
            <a:ln w="3175">
              <a:solidFill>
                <a:srgbClr val="565658"/>
              </a:solidFill>
            </a:ln>
          </p:spPr>
          <p:txBody>
            <a:bodyPr wrap="square" lIns="0" tIns="0" rIns="0" bIns="0" rtlCol="0"/>
            <a:lstStyle/>
            <a:p/>
          </p:txBody>
        </p:sp>
        <p:sp>
          <p:nvSpPr>
            <p:cNvPr id="6594" name="object 6594" descr=""/>
            <p:cNvSpPr/>
            <p:nvPr/>
          </p:nvSpPr>
          <p:spPr>
            <a:xfrm>
              <a:off x="5474214" y="2461591"/>
              <a:ext cx="2540" cy="2540"/>
            </a:xfrm>
            <a:custGeom>
              <a:avLst/>
              <a:gdLst/>
              <a:ahLst/>
              <a:cxnLst/>
              <a:rect l="l" t="t" r="r" b="b"/>
              <a:pathLst>
                <a:path w="2539" h="2539">
                  <a:moveTo>
                    <a:pt x="2514" y="0"/>
                  </a:moveTo>
                  <a:lnTo>
                    <a:pt x="1130" y="0"/>
                  </a:lnTo>
                  <a:lnTo>
                    <a:pt x="0" y="1117"/>
                  </a:lnTo>
                  <a:lnTo>
                    <a:pt x="0" y="2514"/>
                  </a:lnTo>
                </a:path>
              </a:pathLst>
            </a:custGeom>
            <a:ln w="3175">
              <a:solidFill>
                <a:srgbClr val="565658"/>
              </a:solidFill>
            </a:ln>
          </p:spPr>
          <p:txBody>
            <a:bodyPr wrap="square" lIns="0" tIns="0" rIns="0" bIns="0" rtlCol="0"/>
            <a:lstStyle/>
            <a:p/>
          </p:txBody>
        </p:sp>
        <p:sp>
          <p:nvSpPr>
            <p:cNvPr id="6595" name="object 6595" descr=""/>
            <p:cNvSpPr/>
            <p:nvPr/>
          </p:nvSpPr>
          <p:spPr>
            <a:xfrm>
              <a:off x="5476723" y="2461596"/>
              <a:ext cx="1905" cy="635"/>
            </a:xfrm>
            <a:custGeom>
              <a:avLst/>
              <a:gdLst/>
              <a:ahLst/>
              <a:cxnLst/>
              <a:rect l="l" t="t" r="r" b="b"/>
              <a:pathLst>
                <a:path w="1904" h="635">
                  <a:moveTo>
                    <a:pt x="1295" y="355"/>
                  </a:moveTo>
                  <a:lnTo>
                    <a:pt x="901" y="114"/>
                  </a:lnTo>
                  <a:lnTo>
                    <a:pt x="469" y="0"/>
                  </a:lnTo>
                  <a:lnTo>
                    <a:pt x="0" y="0"/>
                  </a:lnTo>
                </a:path>
              </a:pathLst>
            </a:custGeom>
            <a:ln w="3175">
              <a:solidFill>
                <a:srgbClr val="565658"/>
              </a:solidFill>
            </a:ln>
          </p:spPr>
          <p:txBody>
            <a:bodyPr wrap="square" lIns="0" tIns="0" rIns="0" bIns="0" rtlCol="0"/>
            <a:lstStyle/>
            <a:p/>
          </p:txBody>
        </p:sp>
        <p:sp>
          <p:nvSpPr>
            <p:cNvPr id="6596" name="object 6596" descr=""/>
            <p:cNvSpPr/>
            <p:nvPr/>
          </p:nvSpPr>
          <p:spPr>
            <a:xfrm>
              <a:off x="5474211" y="2464103"/>
              <a:ext cx="2540" cy="2540"/>
            </a:xfrm>
            <a:custGeom>
              <a:avLst/>
              <a:gdLst/>
              <a:ahLst/>
              <a:cxnLst/>
              <a:rect l="l" t="t" r="r" b="b"/>
              <a:pathLst>
                <a:path w="2539" h="2539">
                  <a:moveTo>
                    <a:pt x="0" y="0"/>
                  </a:moveTo>
                  <a:lnTo>
                    <a:pt x="0" y="1384"/>
                  </a:lnTo>
                  <a:lnTo>
                    <a:pt x="1130" y="2514"/>
                  </a:lnTo>
                  <a:lnTo>
                    <a:pt x="2514" y="2514"/>
                  </a:lnTo>
                </a:path>
              </a:pathLst>
            </a:custGeom>
            <a:ln w="3175">
              <a:solidFill>
                <a:srgbClr val="565658"/>
              </a:solidFill>
            </a:ln>
          </p:spPr>
          <p:txBody>
            <a:bodyPr wrap="square" lIns="0" tIns="0" rIns="0" bIns="0" rtlCol="0"/>
            <a:lstStyle/>
            <a:p/>
          </p:txBody>
        </p:sp>
        <p:sp>
          <p:nvSpPr>
            <p:cNvPr id="6597" name="object 6597" descr=""/>
            <p:cNvSpPr/>
            <p:nvPr/>
          </p:nvSpPr>
          <p:spPr>
            <a:xfrm>
              <a:off x="5475845" y="2463409"/>
              <a:ext cx="635" cy="1905"/>
            </a:xfrm>
            <a:custGeom>
              <a:avLst/>
              <a:gdLst/>
              <a:ahLst/>
              <a:cxnLst/>
              <a:rect l="l" t="t" r="r" b="b"/>
              <a:pathLst>
                <a:path w="635" h="1905">
                  <a:moveTo>
                    <a:pt x="152" y="0"/>
                  </a:moveTo>
                  <a:lnTo>
                    <a:pt x="0" y="431"/>
                  </a:lnTo>
                  <a:lnTo>
                    <a:pt x="0" y="965"/>
                  </a:lnTo>
                  <a:lnTo>
                    <a:pt x="152" y="1397"/>
                  </a:lnTo>
                </a:path>
              </a:pathLst>
            </a:custGeom>
            <a:ln w="3175">
              <a:solidFill>
                <a:srgbClr val="565658"/>
              </a:solidFill>
            </a:ln>
          </p:spPr>
          <p:txBody>
            <a:bodyPr wrap="square" lIns="0" tIns="0" rIns="0" bIns="0" rtlCol="0"/>
            <a:lstStyle/>
            <a:p/>
          </p:txBody>
        </p:sp>
        <p:sp>
          <p:nvSpPr>
            <p:cNvPr id="6598" name="object 6598" descr=""/>
            <p:cNvSpPr/>
            <p:nvPr/>
          </p:nvSpPr>
          <p:spPr>
            <a:xfrm>
              <a:off x="5475992" y="2462708"/>
              <a:ext cx="1270" cy="1270"/>
            </a:xfrm>
            <a:custGeom>
              <a:avLst/>
              <a:gdLst/>
              <a:ahLst/>
              <a:cxnLst/>
              <a:rect l="l" t="t" r="r" b="b"/>
              <a:pathLst>
                <a:path w="1270" h="1269">
                  <a:moveTo>
                    <a:pt x="736" y="0"/>
                  </a:moveTo>
                  <a:lnTo>
                    <a:pt x="444" y="0"/>
                  </a:lnTo>
                  <a:lnTo>
                    <a:pt x="165" y="266"/>
                  </a:lnTo>
                  <a:lnTo>
                    <a:pt x="0" y="698"/>
                  </a:lnTo>
                </a:path>
              </a:pathLst>
            </a:custGeom>
            <a:ln w="3175">
              <a:solidFill>
                <a:srgbClr val="565658"/>
              </a:solidFill>
            </a:ln>
          </p:spPr>
          <p:txBody>
            <a:bodyPr wrap="square" lIns="0" tIns="0" rIns="0" bIns="0" rtlCol="0"/>
            <a:lstStyle/>
            <a:p/>
          </p:txBody>
        </p:sp>
        <p:sp>
          <p:nvSpPr>
            <p:cNvPr id="6599" name="object 6599" descr=""/>
            <p:cNvSpPr/>
            <p:nvPr/>
          </p:nvSpPr>
          <p:spPr>
            <a:xfrm>
              <a:off x="5475885" y="2547850"/>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6600" name="object 6600" descr=""/>
            <p:cNvSpPr/>
            <p:nvPr/>
          </p:nvSpPr>
          <p:spPr>
            <a:xfrm>
              <a:off x="5475286" y="2547150"/>
              <a:ext cx="635" cy="1905"/>
            </a:xfrm>
            <a:custGeom>
              <a:avLst/>
              <a:gdLst/>
              <a:ahLst/>
              <a:cxnLst/>
              <a:rect l="l" t="t" r="r" b="b"/>
              <a:pathLst>
                <a:path w="635" h="1905">
                  <a:moveTo>
                    <a:pt x="152" y="0"/>
                  </a:moveTo>
                  <a:lnTo>
                    <a:pt x="0" y="431"/>
                  </a:lnTo>
                  <a:lnTo>
                    <a:pt x="0" y="965"/>
                  </a:lnTo>
                  <a:lnTo>
                    <a:pt x="152" y="1397"/>
                  </a:lnTo>
                </a:path>
              </a:pathLst>
            </a:custGeom>
            <a:ln w="3175">
              <a:solidFill>
                <a:srgbClr val="565658"/>
              </a:solidFill>
            </a:ln>
          </p:spPr>
          <p:txBody>
            <a:bodyPr wrap="square" lIns="0" tIns="0" rIns="0" bIns="0" rtlCol="0"/>
            <a:lstStyle/>
            <a:p/>
          </p:txBody>
        </p:sp>
        <p:sp>
          <p:nvSpPr>
            <p:cNvPr id="6601" name="object 6601" descr=""/>
            <p:cNvSpPr/>
            <p:nvPr/>
          </p:nvSpPr>
          <p:spPr>
            <a:xfrm>
              <a:off x="5474211" y="2547850"/>
              <a:ext cx="2540" cy="2540"/>
            </a:xfrm>
            <a:custGeom>
              <a:avLst/>
              <a:gdLst/>
              <a:ahLst/>
              <a:cxnLst/>
              <a:rect l="l" t="t" r="r" b="b"/>
              <a:pathLst>
                <a:path w="2539" h="2539">
                  <a:moveTo>
                    <a:pt x="0" y="0"/>
                  </a:moveTo>
                  <a:lnTo>
                    <a:pt x="0" y="1079"/>
                  </a:lnTo>
                  <a:lnTo>
                    <a:pt x="876" y="1955"/>
                  </a:lnTo>
                  <a:lnTo>
                    <a:pt x="1955" y="1955"/>
                  </a:lnTo>
                </a:path>
              </a:pathLst>
            </a:custGeom>
            <a:ln w="3175">
              <a:solidFill>
                <a:srgbClr val="565658"/>
              </a:solidFill>
            </a:ln>
          </p:spPr>
          <p:txBody>
            <a:bodyPr wrap="square" lIns="0" tIns="0" rIns="0" bIns="0" rtlCol="0"/>
            <a:lstStyle/>
            <a:p/>
          </p:txBody>
        </p:sp>
        <p:sp>
          <p:nvSpPr>
            <p:cNvPr id="6602" name="object 6602" descr=""/>
            <p:cNvSpPr/>
            <p:nvPr/>
          </p:nvSpPr>
          <p:spPr>
            <a:xfrm>
              <a:off x="5476170" y="2549600"/>
              <a:ext cx="1270" cy="635"/>
            </a:xfrm>
            <a:custGeom>
              <a:avLst/>
              <a:gdLst/>
              <a:ahLst/>
              <a:cxnLst/>
              <a:rect l="l" t="t" r="r" b="b"/>
              <a:pathLst>
                <a:path w="1270" h="635">
                  <a:moveTo>
                    <a:pt x="0" y="203"/>
                  </a:moveTo>
                  <a:lnTo>
                    <a:pt x="292" y="203"/>
                  </a:lnTo>
                  <a:lnTo>
                    <a:pt x="609" y="139"/>
                  </a:lnTo>
                  <a:lnTo>
                    <a:pt x="863" y="0"/>
                  </a:lnTo>
                </a:path>
              </a:pathLst>
            </a:custGeom>
            <a:ln w="3175">
              <a:solidFill>
                <a:srgbClr val="565658"/>
              </a:solidFill>
            </a:ln>
          </p:spPr>
          <p:txBody>
            <a:bodyPr wrap="square" lIns="0" tIns="0" rIns="0" bIns="0" rtlCol="0"/>
            <a:lstStyle/>
            <a:p/>
          </p:txBody>
        </p:sp>
        <p:sp>
          <p:nvSpPr>
            <p:cNvPr id="6603" name="object 6603" descr=""/>
            <p:cNvSpPr/>
            <p:nvPr/>
          </p:nvSpPr>
          <p:spPr>
            <a:xfrm>
              <a:off x="5474214" y="2545806"/>
              <a:ext cx="2540" cy="2540"/>
            </a:xfrm>
            <a:custGeom>
              <a:avLst/>
              <a:gdLst/>
              <a:ahLst/>
              <a:cxnLst/>
              <a:rect l="l" t="t" r="r" b="b"/>
              <a:pathLst>
                <a:path w="2539" h="2539">
                  <a:moveTo>
                    <a:pt x="2489" y="165"/>
                  </a:moveTo>
                  <a:lnTo>
                    <a:pt x="1892" y="0"/>
                  </a:lnTo>
                  <a:lnTo>
                    <a:pt x="1257" y="114"/>
                  </a:lnTo>
                  <a:lnTo>
                    <a:pt x="774" y="482"/>
                  </a:lnTo>
                  <a:lnTo>
                    <a:pt x="279" y="850"/>
                  </a:lnTo>
                  <a:lnTo>
                    <a:pt x="0" y="1435"/>
                  </a:lnTo>
                  <a:lnTo>
                    <a:pt x="0" y="2044"/>
                  </a:lnTo>
                </a:path>
              </a:pathLst>
            </a:custGeom>
            <a:ln w="3175">
              <a:solidFill>
                <a:srgbClr val="565658"/>
              </a:solidFill>
            </a:ln>
          </p:spPr>
          <p:txBody>
            <a:bodyPr wrap="square" lIns="0" tIns="0" rIns="0" bIns="0" rtlCol="0"/>
            <a:lstStyle/>
            <a:p/>
          </p:txBody>
        </p:sp>
        <p:sp>
          <p:nvSpPr>
            <p:cNvPr id="6604" name="object 6604" descr=""/>
            <p:cNvSpPr/>
            <p:nvPr/>
          </p:nvSpPr>
          <p:spPr>
            <a:xfrm>
              <a:off x="5476445" y="2463378"/>
              <a:ext cx="635" cy="1270"/>
            </a:xfrm>
            <a:custGeom>
              <a:avLst/>
              <a:gdLst/>
              <a:ahLst/>
              <a:cxnLst/>
              <a:rect l="l" t="t" r="r" b="b"/>
              <a:pathLst>
                <a:path w="635" h="1269">
                  <a:moveTo>
                    <a:pt x="419" y="0"/>
                  </a:moveTo>
                  <a:lnTo>
                    <a:pt x="152" y="152"/>
                  </a:lnTo>
                  <a:lnTo>
                    <a:pt x="0" y="431"/>
                  </a:lnTo>
                  <a:lnTo>
                    <a:pt x="0" y="723"/>
                  </a:lnTo>
                </a:path>
              </a:pathLst>
            </a:custGeom>
            <a:ln w="3175">
              <a:solidFill>
                <a:srgbClr val="565658"/>
              </a:solidFill>
            </a:ln>
          </p:spPr>
          <p:txBody>
            <a:bodyPr wrap="square" lIns="0" tIns="0" rIns="0" bIns="0" rtlCol="0"/>
            <a:lstStyle/>
            <a:p/>
          </p:txBody>
        </p:sp>
        <p:sp>
          <p:nvSpPr>
            <p:cNvPr id="6605" name="object 6605" descr=""/>
            <p:cNvSpPr/>
            <p:nvPr/>
          </p:nvSpPr>
          <p:spPr>
            <a:xfrm>
              <a:off x="5476729" y="2465340"/>
              <a:ext cx="635" cy="635"/>
            </a:xfrm>
            <a:custGeom>
              <a:avLst/>
              <a:gdLst/>
              <a:ahLst/>
              <a:cxnLst/>
              <a:rect l="l" t="t" r="r" b="b"/>
              <a:pathLst>
                <a:path w="635" h="635">
                  <a:moveTo>
                    <a:pt x="0" y="165"/>
                  </a:moveTo>
                  <a:lnTo>
                    <a:pt x="139" y="165"/>
                  </a:lnTo>
                  <a:lnTo>
                    <a:pt x="266" y="114"/>
                  </a:lnTo>
                </a:path>
              </a:pathLst>
            </a:custGeom>
            <a:ln w="3175">
              <a:solidFill>
                <a:srgbClr val="565658"/>
              </a:solidFill>
            </a:ln>
          </p:spPr>
          <p:txBody>
            <a:bodyPr wrap="square" lIns="0" tIns="0" rIns="0" bIns="0" rtlCol="0"/>
            <a:lstStyle/>
            <a:p/>
          </p:txBody>
        </p:sp>
        <p:sp>
          <p:nvSpPr>
            <p:cNvPr id="6606" name="object 6606" descr=""/>
            <p:cNvSpPr/>
            <p:nvPr/>
          </p:nvSpPr>
          <p:spPr>
            <a:xfrm>
              <a:off x="5476170" y="2548547"/>
              <a:ext cx="1270" cy="1270"/>
            </a:xfrm>
            <a:custGeom>
              <a:avLst/>
              <a:gdLst/>
              <a:ahLst/>
              <a:cxnLst/>
              <a:rect l="l" t="t" r="r" b="b"/>
              <a:pathLst>
                <a:path w="1270" h="1269">
                  <a:moveTo>
                    <a:pt x="0" y="698"/>
                  </a:moveTo>
                  <a:lnTo>
                    <a:pt x="292" y="698"/>
                  </a:lnTo>
                  <a:lnTo>
                    <a:pt x="571" y="431"/>
                  </a:lnTo>
                  <a:lnTo>
                    <a:pt x="723" y="0"/>
                  </a:lnTo>
                </a:path>
              </a:pathLst>
            </a:custGeom>
            <a:ln w="3175">
              <a:solidFill>
                <a:srgbClr val="565658"/>
              </a:solidFill>
            </a:ln>
          </p:spPr>
          <p:txBody>
            <a:bodyPr wrap="square" lIns="0" tIns="0" rIns="0" bIns="0" rtlCol="0"/>
            <a:lstStyle/>
            <a:p/>
          </p:txBody>
        </p:sp>
        <p:sp>
          <p:nvSpPr>
            <p:cNvPr id="6607" name="object 6607" descr=""/>
            <p:cNvSpPr/>
            <p:nvPr/>
          </p:nvSpPr>
          <p:spPr>
            <a:xfrm>
              <a:off x="5476723" y="2462710"/>
              <a:ext cx="1270" cy="1270"/>
            </a:xfrm>
            <a:custGeom>
              <a:avLst/>
              <a:gdLst/>
              <a:ahLst/>
              <a:cxnLst/>
              <a:rect l="l" t="t" r="r" b="b"/>
              <a:pathLst>
                <a:path w="1270" h="1269">
                  <a:moveTo>
                    <a:pt x="723" y="698"/>
                  </a:moveTo>
                  <a:lnTo>
                    <a:pt x="571" y="266"/>
                  </a:lnTo>
                  <a:lnTo>
                    <a:pt x="304" y="0"/>
                  </a:lnTo>
                  <a:lnTo>
                    <a:pt x="0" y="0"/>
                  </a:lnTo>
                </a:path>
              </a:pathLst>
            </a:custGeom>
            <a:ln w="3175">
              <a:solidFill>
                <a:srgbClr val="565658"/>
              </a:solidFill>
            </a:ln>
          </p:spPr>
          <p:txBody>
            <a:bodyPr wrap="square" lIns="0" tIns="0" rIns="0" bIns="0" rtlCol="0"/>
            <a:lstStyle/>
            <a:p/>
          </p:txBody>
        </p:sp>
        <p:sp>
          <p:nvSpPr>
            <p:cNvPr id="6608" name="object 6608" descr=""/>
            <p:cNvSpPr/>
            <p:nvPr/>
          </p:nvSpPr>
          <p:spPr>
            <a:xfrm>
              <a:off x="5473655" y="2545339"/>
              <a:ext cx="2540" cy="2540"/>
            </a:xfrm>
            <a:custGeom>
              <a:avLst/>
              <a:gdLst/>
              <a:ahLst/>
              <a:cxnLst/>
              <a:rect l="l" t="t" r="r" b="b"/>
              <a:pathLst>
                <a:path w="2539" h="2539">
                  <a:moveTo>
                    <a:pt x="2514" y="0"/>
                  </a:moveTo>
                  <a:lnTo>
                    <a:pt x="1130" y="0"/>
                  </a:lnTo>
                  <a:lnTo>
                    <a:pt x="0" y="1117"/>
                  </a:lnTo>
                  <a:lnTo>
                    <a:pt x="0" y="2514"/>
                  </a:lnTo>
                </a:path>
              </a:pathLst>
            </a:custGeom>
            <a:ln w="3175">
              <a:solidFill>
                <a:srgbClr val="565658"/>
              </a:solidFill>
            </a:ln>
          </p:spPr>
          <p:txBody>
            <a:bodyPr wrap="square" lIns="0" tIns="0" rIns="0" bIns="0" rtlCol="0"/>
            <a:lstStyle/>
            <a:p/>
          </p:txBody>
        </p:sp>
        <p:sp>
          <p:nvSpPr>
            <p:cNvPr id="6609" name="object 6609" descr=""/>
            <p:cNvSpPr/>
            <p:nvPr/>
          </p:nvSpPr>
          <p:spPr>
            <a:xfrm>
              <a:off x="5476170" y="2550209"/>
              <a:ext cx="1270" cy="635"/>
            </a:xfrm>
            <a:custGeom>
              <a:avLst/>
              <a:gdLst/>
              <a:ahLst/>
              <a:cxnLst/>
              <a:rect l="l" t="t" r="r" b="b"/>
              <a:pathLst>
                <a:path w="1270" h="635">
                  <a:moveTo>
                    <a:pt x="0" y="152"/>
                  </a:moveTo>
                  <a:lnTo>
                    <a:pt x="279" y="152"/>
                  </a:lnTo>
                  <a:lnTo>
                    <a:pt x="571" y="101"/>
                  </a:lnTo>
                  <a:lnTo>
                    <a:pt x="838" y="0"/>
                  </a:lnTo>
                </a:path>
              </a:pathLst>
            </a:custGeom>
            <a:ln w="3175">
              <a:solidFill>
                <a:srgbClr val="565658"/>
              </a:solidFill>
            </a:ln>
          </p:spPr>
          <p:txBody>
            <a:bodyPr wrap="square" lIns="0" tIns="0" rIns="0" bIns="0" rtlCol="0"/>
            <a:lstStyle/>
            <a:p/>
          </p:txBody>
        </p:sp>
        <p:sp>
          <p:nvSpPr>
            <p:cNvPr id="6610" name="object 6610" descr=""/>
            <p:cNvSpPr/>
            <p:nvPr/>
          </p:nvSpPr>
          <p:spPr>
            <a:xfrm>
              <a:off x="5473653" y="2547850"/>
              <a:ext cx="2540" cy="2540"/>
            </a:xfrm>
            <a:custGeom>
              <a:avLst/>
              <a:gdLst/>
              <a:ahLst/>
              <a:cxnLst/>
              <a:rect l="l" t="t" r="r" b="b"/>
              <a:pathLst>
                <a:path w="2539" h="2539">
                  <a:moveTo>
                    <a:pt x="0" y="0"/>
                  </a:moveTo>
                  <a:lnTo>
                    <a:pt x="0" y="1384"/>
                  </a:lnTo>
                  <a:lnTo>
                    <a:pt x="1130" y="2514"/>
                  </a:lnTo>
                  <a:lnTo>
                    <a:pt x="2514" y="2514"/>
                  </a:lnTo>
                </a:path>
              </a:pathLst>
            </a:custGeom>
            <a:ln w="3175">
              <a:solidFill>
                <a:srgbClr val="565658"/>
              </a:solidFill>
            </a:ln>
          </p:spPr>
          <p:txBody>
            <a:bodyPr wrap="square" lIns="0" tIns="0" rIns="0" bIns="0" rtlCol="0"/>
            <a:lstStyle/>
            <a:p/>
          </p:txBody>
        </p:sp>
        <p:sp>
          <p:nvSpPr>
            <p:cNvPr id="6611" name="object 6611" descr=""/>
            <p:cNvSpPr/>
            <p:nvPr/>
          </p:nvSpPr>
          <p:spPr>
            <a:xfrm>
              <a:off x="5475438" y="2548544"/>
              <a:ext cx="1270" cy="1270"/>
            </a:xfrm>
            <a:custGeom>
              <a:avLst/>
              <a:gdLst/>
              <a:ahLst/>
              <a:cxnLst/>
              <a:rect l="l" t="t" r="r" b="b"/>
              <a:pathLst>
                <a:path w="1270" h="1269">
                  <a:moveTo>
                    <a:pt x="0" y="0"/>
                  </a:moveTo>
                  <a:lnTo>
                    <a:pt x="152" y="431"/>
                  </a:lnTo>
                  <a:lnTo>
                    <a:pt x="431" y="698"/>
                  </a:lnTo>
                  <a:lnTo>
                    <a:pt x="736" y="698"/>
                  </a:lnTo>
                </a:path>
              </a:pathLst>
            </a:custGeom>
            <a:ln w="3175">
              <a:solidFill>
                <a:srgbClr val="565658"/>
              </a:solidFill>
            </a:ln>
          </p:spPr>
          <p:txBody>
            <a:bodyPr wrap="square" lIns="0" tIns="0" rIns="0" bIns="0" rtlCol="0"/>
            <a:lstStyle/>
            <a:p/>
          </p:txBody>
        </p:sp>
        <p:sp>
          <p:nvSpPr>
            <p:cNvPr id="6612" name="object 6612" descr=""/>
            <p:cNvSpPr/>
            <p:nvPr/>
          </p:nvSpPr>
          <p:spPr>
            <a:xfrm>
              <a:off x="5474769" y="2464103"/>
              <a:ext cx="2540" cy="2540"/>
            </a:xfrm>
            <a:custGeom>
              <a:avLst/>
              <a:gdLst/>
              <a:ahLst/>
              <a:cxnLst/>
              <a:rect l="l" t="t" r="r" b="b"/>
              <a:pathLst>
                <a:path w="2539" h="2539">
                  <a:moveTo>
                    <a:pt x="0" y="0"/>
                  </a:moveTo>
                  <a:lnTo>
                    <a:pt x="0" y="1079"/>
                  </a:lnTo>
                  <a:lnTo>
                    <a:pt x="876" y="1955"/>
                  </a:lnTo>
                  <a:lnTo>
                    <a:pt x="1955" y="1955"/>
                  </a:lnTo>
                </a:path>
              </a:pathLst>
            </a:custGeom>
            <a:ln w="3175">
              <a:solidFill>
                <a:srgbClr val="565658"/>
              </a:solidFill>
            </a:ln>
          </p:spPr>
          <p:txBody>
            <a:bodyPr wrap="square" lIns="0" tIns="0" rIns="0" bIns="0" rtlCol="0"/>
            <a:lstStyle/>
            <a:p/>
          </p:txBody>
        </p:sp>
        <p:sp>
          <p:nvSpPr>
            <p:cNvPr id="6613" name="object 6613" descr=""/>
            <p:cNvSpPr/>
            <p:nvPr/>
          </p:nvSpPr>
          <p:spPr>
            <a:xfrm>
              <a:off x="5476729" y="2466044"/>
              <a:ext cx="635" cy="635"/>
            </a:xfrm>
            <a:custGeom>
              <a:avLst/>
              <a:gdLst/>
              <a:ahLst/>
              <a:cxnLst/>
              <a:rect l="l" t="t" r="r" b="b"/>
              <a:pathLst>
                <a:path w="635" h="635">
                  <a:moveTo>
                    <a:pt x="0" y="12"/>
                  </a:moveTo>
                  <a:lnTo>
                    <a:pt x="165" y="12"/>
                  </a:lnTo>
                </a:path>
              </a:pathLst>
            </a:custGeom>
            <a:ln w="3175">
              <a:solidFill>
                <a:srgbClr val="565658"/>
              </a:solidFill>
            </a:ln>
          </p:spPr>
          <p:txBody>
            <a:bodyPr wrap="square" lIns="0" tIns="0" rIns="0" bIns="0" rtlCol="0"/>
            <a:lstStyle/>
            <a:p/>
          </p:txBody>
        </p:sp>
        <p:sp>
          <p:nvSpPr>
            <p:cNvPr id="6614" name="object 6614" descr=""/>
            <p:cNvSpPr/>
            <p:nvPr/>
          </p:nvSpPr>
          <p:spPr>
            <a:xfrm>
              <a:off x="5474770" y="2462021"/>
              <a:ext cx="3175" cy="2540"/>
            </a:xfrm>
            <a:custGeom>
              <a:avLst/>
              <a:gdLst/>
              <a:ahLst/>
              <a:cxnLst/>
              <a:rect l="l" t="t" r="r" b="b"/>
              <a:pathLst>
                <a:path w="3175" h="2539">
                  <a:moveTo>
                    <a:pt x="3124" y="520"/>
                  </a:moveTo>
                  <a:lnTo>
                    <a:pt x="2539" y="76"/>
                  </a:lnTo>
                  <a:lnTo>
                    <a:pt x="1752" y="0"/>
                  </a:lnTo>
                  <a:lnTo>
                    <a:pt x="1079" y="330"/>
                  </a:lnTo>
                  <a:lnTo>
                    <a:pt x="419" y="673"/>
                  </a:lnTo>
                  <a:lnTo>
                    <a:pt x="0" y="1346"/>
                  </a:lnTo>
                  <a:lnTo>
                    <a:pt x="0" y="2082"/>
                  </a:lnTo>
                </a:path>
              </a:pathLst>
            </a:custGeom>
            <a:ln w="3175">
              <a:solidFill>
                <a:srgbClr val="565658"/>
              </a:solidFill>
            </a:ln>
          </p:spPr>
          <p:txBody>
            <a:bodyPr wrap="square" lIns="0" tIns="0" rIns="0" bIns="0" rtlCol="0"/>
            <a:lstStyle/>
            <a:p/>
          </p:txBody>
        </p:sp>
        <p:sp>
          <p:nvSpPr>
            <p:cNvPr id="6615" name="object 6615" descr=""/>
            <p:cNvSpPr/>
            <p:nvPr/>
          </p:nvSpPr>
          <p:spPr>
            <a:xfrm>
              <a:off x="5475888" y="2547125"/>
              <a:ext cx="635" cy="1270"/>
            </a:xfrm>
            <a:custGeom>
              <a:avLst/>
              <a:gdLst/>
              <a:ahLst/>
              <a:cxnLst/>
              <a:rect l="l" t="t" r="r" b="b"/>
              <a:pathLst>
                <a:path w="635" h="1269">
                  <a:moveTo>
                    <a:pt x="419" y="0"/>
                  </a:moveTo>
                  <a:lnTo>
                    <a:pt x="152" y="152"/>
                  </a:lnTo>
                  <a:lnTo>
                    <a:pt x="0" y="431"/>
                  </a:lnTo>
                  <a:lnTo>
                    <a:pt x="0" y="723"/>
                  </a:lnTo>
                </a:path>
              </a:pathLst>
            </a:custGeom>
            <a:ln w="3175">
              <a:solidFill>
                <a:srgbClr val="565658"/>
              </a:solidFill>
            </a:ln>
          </p:spPr>
          <p:txBody>
            <a:bodyPr wrap="square" lIns="0" tIns="0" rIns="0" bIns="0" rtlCol="0"/>
            <a:lstStyle/>
            <a:p/>
          </p:txBody>
        </p:sp>
        <p:sp>
          <p:nvSpPr>
            <p:cNvPr id="6616" name="object 6616" descr=""/>
            <p:cNvSpPr/>
            <p:nvPr/>
          </p:nvSpPr>
          <p:spPr>
            <a:xfrm>
              <a:off x="5476443" y="2464103"/>
              <a:ext cx="635" cy="1270"/>
            </a:xfrm>
            <a:custGeom>
              <a:avLst/>
              <a:gdLst/>
              <a:ahLst/>
              <a:cxnLst/>
              <a:rect l="l" t="t" r="r" b="b"/>
              <a:pathLst>
                <a:path w="635" h="1269">
                  <a:moveTo>
                    <a:pt x="0" y="0"/>
                  </a:moveTo>
                  <a:lnTo>
                    <a:pt x="0" y="304"/>
                  </a:lnTo>
                  <a:lnTo>
                    <a:pt x="165" y="571"/>
                  </a:lnTo>
                  <a:lnTo>
                    <a:pt x="419" y="723"/>
                  </a:lnTo>
                </a:path>
              </a:pathLst>
            </a:custGeom>
            <a:ln w="3175">
              <a:solidFill>
                <a:srgbClr val="565658"/>
              </a:solidFill>
            </a:ln>
          </p:spPr>
          <p:txBody>
            <a:bodyPr wrap="square" lIns="0" tIns="0" rIns="0" bIns="0" rtlCol="0"/>
            <a:lstStyle/>
            <a:p/>
          </p:txBody>
        </p:sp>
        <p:sp>
          <p:nvSpPr>
            <p:cNvPr id="6617" name="object 6617" descr=""/>
            <p:cNvSpPr/>
            <p:nvPr/>
          </p:nvSpPr>
          <p:spPr>
            <a:xfrm>
              <a:off x="5475433" y="2546455"/>
              <a:ext cx="1270" cy="1270"/>
            </a:xfrm>
            <a:custGeom>
              <a:avLst/>
              <a:gdLst/>
              <a:ahLst/>
              <a:cxnLst/>
              <a:rect l="l" t="t" r="r" b="b"/>
              <a:pathLst>
                <a:path w="1270" h="1269">
                  <a:moveTo>
                    <a:pt x="736" y="0"/>
                  </a:moveTo>
                  <a:lnTo>
                    <a:pt x="444" y="0"/>
                  </a:lnTo>
                  <a:lnTo>
                    <a:pt x="152" y="266"/>
                  </a:lnTo>
                  <a:lnTo>
                    <a:pt x="0" y="698"/>
                  </a:lnTo>
                </a:path>
              </a:pathLst>
            </a:custGeom>
            <a:ln w="3175">
              <a:solidFill>
                <a:srgbClr val="565658"/>
              </a:solidFill>
            </a:ln>
          </p:spPr>
          <p:txBody>
            <a:bodyPr wrap="square" lIns="0" tIns="0" rIns="0" bIns="0" rtlCol="0"/>
            <a:lstStyle/>
            <a:p/>
          </p:txBody>
        </p:sp>
        <p:sp>
          <p:nvSpPr>
            <p:cNvPr id="6618" name="object 6618" descr=""/>
            <p:cNvSpPr/>
            <p:nvPr/>
          </p:nvSpPr>
          <p:spPr>
            <a:xfrm>
              <a:off x="5475997" y="2464804"/>
              <a:ext cx="1270" cy="1270"/>
            </a:xfrm>
            <a:custGeom>
              <a:avLst/>
              <a:gdLst/>
              <a:ahLst/>
              <a:cxnLst/>
              <a:rect l="l" t="t" r="r" b="b"/>
              <a:pathLst>
                <a:path w="1270" h="1269">
                  <a:moveTo>
                    <a:pt x="0" y="0"/>
                  </a:moveTo>
                  <a:lnTo>
                    <a:pt x="165" y="431"/>
                  </a:lnTo>
                  <a:lnTo>
                    <a:pt x="431" y="698"/>
                  </a:lnTo>
                  <a:lnTo>
                    <a:pt x="736" y="698"/>
                  </a:lnTo>
                </a:path>
              </a:pathLst>
            </a:custGeom>
            <a:ln w="3175">
              <a:solidFill>
                <a:srgbClr val="565658"/>
              </a:solidFill>
            </a:ln>
          </p:spPr>
          <p:txBody>
            <a:bodyPr wrap="square" lIns="0" tIns="0" rIns="0" bIns="0" rtlCol="0"/>
            <a:lstStyle/>
            <a:p/>
          </p:txBody>
        </p:sp>
        <p:sp>
          <p:nvSpPr>
            <p:cNvPr id="6619" name="object 6619" descr=""/>
            <p:cNvSpPr/>
            <p:nvPr/>
          </p:nvSpPr>
          <p:spPr>
            <a:xfrm>
              <a:off x="5476170" y="2546454"/>
              <a:ext cx="635" cy="635"/>
            </a:xfrm>
            <a:custGeom>
              <a:avLst/>
              <a:gdLst/>
              <a:ahLst/>
              <a:cxnLst/>
              <a:rect l="l" t="t" r="r" b="b"/>
              <a:pathLst>
                <a:path w="635" h="635">
                  <a:moveTo>
                    <a:pt x="533" y="317"/>
                  </a:moveTo>
                  <a:lnTo>
                    <a:pt x="380" y="114"/>
                  </a:lnTo>
                  <a:lnTo>
                    <a:pt x="190" y="0"/>
                  </a:lnTo>
                  <a:lnTo>
                    <a:pt x="0" y="0"/>
                  </a:lnTo>
                </a:path>
              </a:pathLst>
            </a:custGeom>
            <a:ln w="3175">
              <a:solidFill>
                <a:srgbClr val="565658"/>
              </a:solidFill>
            </a:ln>
          </p:spPr>
          <p:txBody>
            <a:bodyPr wrap="square" lIns="0" tIns="0" rIns="0" bIns="0" rtlCol="0"/>
            <a:lstStyle/>
            <a:p/>
          </p:txBody>
        </p:sp>
        <p:sp>
          <p:nvSpPr>
            <p:cNvPr id="6620" name="object 6620" descr=""/>
            <p:cNvSpPr/>
            <p:nvPr/>
          </p:nvSpPr>
          <p:spPr>
            <a:xfrm>
              <a:off x="5378155" y="2451701"/>
              <a:ext cx="9525" cy="13335"/>
            </a:xfrm>
            <a:custGeom>
              <a:avLst/>
              <a:gdLst/>
              <a:ahLst/>
              <a:cxnLst/>
              <a:rect l="l" t="t" r="r" b="b"/>
              <a:pathLst>
                <a:path w="9525" h="13335">
                  <a:moveTo>
                    <a:pt x="8978" y="0"/>
                  </a:moveTo>
                  <a:lnTo>
                    <a:pt x="5638" y="4038"/>
                  </a:lnTo>
                  <a:lnTo>
                    <a:pt x="2641" y="8331"/>
                  </a:lnTo>
                  <a:lnTo>
                    <a:pt x="0" y="12852"/>
                  </a:lnTo>
                </a:path>
              </a:pathLst>
            </a:custGeom>
            <a:ln w="3175">
              <a:solidFill>
                <a:srgbClr val="565658"/>
              </a:solidFill>
            </a:ln>
          </p:spPr>
          <p:txBody>
            <a:bodyPr wrap="square" lIns="0" tIns="0" rIns="0" bIns="0" rtlCol="0"/>
            <a:lstStyle/>
            <a:p/>
          </p:txBody>
        </p:sp>
        <p:sp>
          <p:nvSpPr>
            <p:cNvPr id="6621" name="object 6621" descr=""/>
            <p:cNvSpPr/>
            <p:nvPr/>
          </p:nvSpPr>
          <p:spPr>
            <a:xfrm>
              <a:off x="5377845" y="2464550"/>
              <a:ext cx="1270" cy="635"/>
            </a:xfrm>
            <a:custGeom>
              <a:avLst/>
              <a:gdLst/>
              <a:ahLst/>
              <a:cxnLst/>
              <a:rect l="l" t="t" r="r" b="b"/>
              <a:pathLst>
                <a:path w="1270" h="635">
                  <a:moveTo>
                    <a:pt x="0" y="0"/>
                  </a:moveTo>
                  <a:lnTo>
                    <a:pt x="419" y="114"/>
                  </a:lnTo>
                  <a:lnTo>
                    <a:pt x="838" y="177"/>
                  </a:lnTo>
                  <a:lnTo>
                    <a:pt x="1257" y="165"/>
                  </a:lnTo>
                </a:path>
              </a:pathLst>
            </a:custGeom>
            <a:ln w="3175">
              <a:solidFill>
                <a:srgbClr val="565658"/>
              </a:solidFill>
            </a:ln>
          </p:spPr>
          <p:txBody>
            <a:bodyPr wrap="square" lIns="0" tIns="0" rIns="0" bIns="0" rtlCol="0"/>
            <a:lstStyle/>
            <a:p/>
          </p:txBody>
        </p:sp>
        <p:sp>
          <p:nvSpPr>
            <p:cNvPr id="6622" name="object 6622" descr=""/>
            <p:cNvSpPr/>
            <p:nvPr/>
          </p:nvSpPr>
          <p:spPr>
            <a:xfrm>
              <a:off x="5378155" y="2549078"/>
              <a:ext cx="8255" cy="12065"/>
            </a:xfrm>
            <a:custGeom>
              <a:avLst/>
              <a:gdLst/>
              <a:ahLst/>
              <a:cxnLst/>
              <a:rect l="l" t="t" r="r" b="b"/>
              <a:pathLst>
                <a:path w="8254" h="12064">
                  <a:moveTo>
                    <a:pt x="0" y="0"/>
                  </a:moveTo>
                  <a:lnTo>
                    <a:pt x="2387" y="4102"/>
                  </a:lnTo>
                  <a:lnTo>
                    <a:pt x="5080" y="8013"/>
                  </a:lnTo>
                  <a:lnTo>
                    <a:pt x="8064" y="11709"/>
                  </a:lnTo>
                </a:path>
              </a:pathLst>
            </a:custGeom>
            <a:ln w="3175">
              <a:solidFill>
                <a:srgbClr val="565658"/>
              </a:solidFill>
            </a:ln>
          </p:spPr>
          <p:txBody>
            <a:bodyPr wrap="square" lIns="0" tIns="0" rIns="0" bIns="0" rtlCol="0"/>
            <a:lstStyle/>
            <a:p/>
          </p:txBody>
        </p:sp>
        <p:sp>
          <p:nvSpPr>
            <p:cNvPr id="6623" name="object 6623" descr=""/>
            <p:cNvSpPr/>
            <p:nvPr/>
          </p:nvSpPr>
          <p:spPr>
            <a:xfrm>
              <a:off x="5377840" y="2548910"/>
              <a:ext cx="1270" cy="635"/>
            </a:xfrm>
            <a:custGeom>
              <a:avLst/>
              <a:gdLst/>
              <a:ahLst/>
              <a:cxnLst/>
              <a:rect l="l" t="t" r="r" b="b"/>
              <a:pathLst>
                <a:path w="1270" h="635">
                  <a:moveTo>
                    <a:pt x="1257" y="12"/>
                  </a:moveTo>
                  <a:lnTo>
                    <a:pt x="850" y="0"/>
                  </a:lnTo>
                  <a:lnTo>
                    <a:pt x="431" y="50"/>
                  </a:lnTo>
                  <a:lnTo>
                    <a:pt x="0" y="165"/>
                  </a:lnTo>
                </a:path>
              </a:pathLst>
            </a:custGeom>
            <a:ln w="3175">
              <a:solidFill>
                <a:srgbClr val="565658"/>
              </a:solidFill>
            </a:ln>
          </p:spPr>
          <p:txBody>
            <a:bodyPr wrap="square" lIns="0" tIns="0" rIns="0" bIns="0" rtlCol="0"/>
            <a:lstStyle/>
            <a:p/>
          </p:txBody>
        </p:sp>
        <p:sp>
          <p:nvSpPr>
            <p:cNvPr id="6624" name="object 6624" descr=""/>
            <p:cNvSpPr/>
            <p:nvPr/>
          </p:nvSpPr>
          <p:spPr>
            <a:xfrm>
              <a:off x="5581106" y="2556646"/>
              <a:ext cx="1270" cy="635"/>
            </a:xfrm>
            <a:custGeom>
              <a:avLst/>
              <a:gdLst/>
              <a:ahLst/>
              <a:cxnLst/>
              <a:rect l="l" t="t" r="r" b="b"/>
              <a:pathLst>
                <a:path w="1270" h="635">
                  <a:moveTo>
                    <a:pt x="0" y="444"/>
                  </a:moveTo>
                  <a:lnTo>
                    <a:pt x="304" y="330"/>
                  </a:lnTo>
                  <a:lnTo>
                    <a:pt x="596" y="165"/>
                  </a:lnTo>
                  <a:lnTo>
                    <a:pt x="736" y="0"/>
                  </a:lnTo>
                </a:path>
              </a:pathLst>
            </a:custGeom>
            <a:ln w="3175">
              <a:solidFill>
                <a:srgbClr val="565658"/>
              </a:solidFill>
            </a:ln>
          </p:spPr>
          <p:txBody>
            <a:bodyPr wrap="square" lIns="0" tIns="0" rIns="0" bIns="0" rtlCol="0"/>
            <a:lstStyle/>
            <a:p/>
          </p:txBody>
        </p:sp>
        <p:sp>
          <p:nvSpPr>
            <p:cNvPr id="6625" name="object 6625" descr=""/>
            <p:cNvSpPr/>
            <p:nvPr/>
          </p:nvSpPr>
          <p:spPr>
            <a:xfrm>
              <a:off x="5597707" y="2505385"/>
              <a:ext cx="635" cy="635"/>
            </a:xfrm>
            <a:custGeom>
              <a:avLst/>
              <a:gdLst/>
              <a:ahLst/>
              <a:cxnLst/>
              <a:rect l="l" t="t" r="r" b="b"/>
              <a:pathLst>
                <a:path w="635" h="635">
                  <a:moveTo>
                    <a:pt x="266" y="0"/>
                  </a:moveTo>
                  <a:lnTo>
                    <a:pt x="38" y="203"/>
                  </a:lnTo>
                </a:path>
              </a:pathLst>
            </a:custGeom>
            <a:ln w="3175">
              <a:solidFill>
                <a:srgbClr val="565658"/>
              </a:solidFill>
            </a:ln>
          </p:spPr>
          <p:txBody>
            <a:bodyPr wrap="square" lIns="0" tIns="0" rIns="0" bIns="0" rtlCol="0"/>
            <a:lstStyle/>
            <a:p/>
          </p:txBody>
        </p:sp>
        <p:sp>
          <p:nvSpPr>
            <p:cNvPr id="6626" name="object 6626" descr=""/>
            <p:cNvSpPr/>
            <p:nvPr/>
          </p:nvSpPr>
          <p:spPr>
            <a:xfrm>
              <a:off x="5581102" y="2457092"/>
              <a:ext cx="1270" cy="635"/>
            </a:xfrm>
            <a:custGeom>
              <a:avLst/>
              <a:gdLst/>
              <a:ahLst/>
              <a:cxnLst/>
              <a:rect l="l" t="t" r="r" b="b"/>
              <a:pathLst>
                <a:path w="1270" h="635">
                  <a:moveTo>
                    <a:pt x="736" y="444"/>
                  </a:moveTo>
                  <a:lnTo>
                    <a:pt x="596" y="292"/>
                  </a:lnTo>
                  <a:lnTo>
                    <a:pt x="317" y="114"/>
                  </a:lnTo>
                  <a:lnTo>
                    <a:pt x="0" y="0"/>
                  </a:lnTo>
                </a:path>
              </a:pathLst>
            </a:custGeom>
            <a:ln w="3175">
              <a:solidFill>
                <a:srgbClr val="565658"/>
              </a:solidFill>
            </a:ln>
          </p:spPr>
          <p:txBody>
            <a:bodyPr wrap="square" lIns="0" tIns="0" rIns="0" bIns="0" rtlCol="0"/>
            <a:lstStyle/>
            <a:p/>
          </p:txBody>
        </p:sp>
        <p:sp>
          <p:nvSpPr>
            <p:cNvPr id="6627" name="object 6627" descr=""/>
            <p:cNvSpPr/>
            <p:nvPr/>
          </p:nvSpPr>
          <p:spPr>
            <a:xfrm>
              <a:off x="5586911" y="2552685"/>
              <a:ext cx="635" cy="635"/>
            </a:xfrm>
            <a:custGeom>
              <a:avLst/>
              <a:gdLst/>
              <a:ahLst/>
              <a:cxnLst/>
              <a:rect l="l" t="t" r="r" b="b"/>
              <a:pathLst>
                <a:path w="635" h="635">
                  <a:moveTo>
                    <a:pt x="0" y="368"/>
                  </a:moveTo>
                  <a:lnTo>
                    <a:pt x="101" y="507"/>
                  </a:lnTo>
                  <a:lnTo>
                    <a:pt x="304" y="342"/>
                  </a:lnTo>
                  <a:lnTo>
                    <a:pt x="495" y="0"/>
                  </a:lnTo>
                </a:path>
              </a:pathLst>
            </a:custGeom>
            <a:ln w="3175">
              <a:solidFill>
                <a:srgbClr val="565658"/>
              </a:solidFill>
            </a:ln>
          </p:spPr>
          <p:txBody>
            <a:bodyPr wrap="square" lIns="0" tIns="0" rIns="0" bIns="0" rtlCol="0"/>
            <a:lstStyle/>
            <a:p/>
          </p:txBody>
        </p:sp>
        <p:sp>
          <p:nvSpPr>
            <p:cNvPr id="6628" name="object 6628" descr=""/>
            <p:cNvSpPr/>
            <p:nvPr/>
          </p:nvSpPr>
          <p:spPr>
            <a:xfrm>
              <a:off x="5598259" y="2508252"/>
              <a:ext cx="635" cy="635"/>
            </a:xfrm>
            <a:custGeom>
              <a:avLst/>
              <a:gdLst/>
              <a:ahLst/>
              <a:cxnLst/>
              <a:rect l="l" t="t" r="r" b="b"/>
              <a:pathLst>
                <a:path w="635" h="635">
                  <a:moveTo>
                    <a:pt x="0" y="165"/>
                  </a:moveTo>
                  <a:lnTo>
                    <a:pt x="165" y="127"/>
                  </a:lnTo>
                  <a:lnTo>
                    <a:pt x="368" y="0"/>
                  </a:lnTo>
                </a:path>
              </a:pathLst>
            </a:custGeom>
            <a:ln w="3175">
              <a:solidFill>
                <a:srgbClr val="565658"/>
              </a:solidFill>
            </a:ln>
          </p:spPr>
          <p:txBody>
            <a:bodyPr wrap="square" lIns="0" tIns="0" rIns="0" bIns="0" rtlCol="0"/>
            <a:lstStyle/>
            <a:p/>
          </p:txBody>
        </p:sp>
        <p:sp>
          <p:nvSpPr>
            <p:cNvPr id="6629" name="object 6629" descr=""/>
            <p:cNvSpPr/>
            <p:nvPr/>
          </p:nvSpPr>
          <p:spPr>
            <a:xfrm>
              <a:off x="5592140" y="25086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630" name="object 6630" descr=""/>
            <p:cNvSpPr/>
            <p:nvPr/>
          </p:nvSpPr>
          <p:spPr>
            <a:xfrm>
              <a:off x="5583922" y="2458919"/>
              <a:ext cx="1905" cy="2540"/>
            </a:xfrm>
            <a:custGeom>
              <a:avLst/>
              <a:gdLst/>
              <a:ahLst/>
              <a:cxnLst/>
              <a:rect l="l" t="t" r="r" b="b"/>
              <a:pathLst>
                <a:path w="1904" h="2539">
                  <a:moveTo>
                    <a:pt x="0" y="0"/>
                  </a:moveTo>
                  <a:lnTo>
                    <a:pt x="368" y="952"/>
                  </a:lnTo>
                  <a:lnTo>
                    <a:pt x="1066" y="1663"/>
                  </a:lnTo>
                  <a:lnTo>
                    <a:pt x="1905" y="1955"/>
                  </a:lnTo>
                </a:path>
              </a:pathLst>
            </a:custGeom>
            <a:ln w="3175">
              <a:solidFill>
                <a:srgbClr val="565658"/>
              </a:solidFill>
            </a:ln>
          </p:spPr>
          <p:txBody>
            <a:bodyPr wrap="square" lIns="0" tIns="0" rIns="0" bIns="0" rtlCol="0"/>
            <a:lstStyle/>
            <a:p/>
          </p:txBody>
        </p:sp>
        <p:sp>
          <p:nvSpPr>
            <p:cNvPr id="6631" name="object 6631" descr=""/>
            <p:cNvSpPr/>
            <p:nvPr/>
          </p:nvSpPr>
          <p:spPr>
            <a:xfrm>
              <a:off x="5583924" y="2552713"/>
              <a:ext cx="2540" cy="2540"/>
            </a:xfrm>
            <a:custGeom>
              <a:avLst/>
              <a:gdLst/>
              <a:ahLst/>
              <a:cxnLst/>
              <a:rect l="l" t="t" r="r" b="b"/>
              <a:pathLst>
                <a:path w="2539" h="2539">
                  <a:moveTo>
                    <a:pt x="2032" y="0"/>
                  </a:moveTo>
                  <a:lnTo>
                    <a:pt x="1130" y="266"/>
                  </a:lnTo>
                  <a:lnTo>
                    <a:pt x="381" y="1003"/>
                  </a:lnTo>
                  <a:lnTo>
                    <a:pt x="0" y="2006"/>
                  </a:lnTo>
                </a:path>
              </a:pathLst>
            </a:custGeom>
            <a:ln w="3175">
              <a:solidFill>
                <a:srgbClr val="565658"/>
              </a:solidFill>
            </a:ln>
          </p:spPr>
          <p:txBody>
            <a:bodyPr wrap="square" lIns="0" tIns="0" rIns="0" bIns="0" rtlCol="0"/>
            <a:lstStyle/>
            <a:p/>
          </p:txBody>
        </p:sp>
        <p:sp>
          <p:nvSpPr>
            <p:cNvPr id="6632" name="object 6632" descr=""/>
            <p:cNvSpPr/>
            <p:nvPr/>
          </p:nvSpPr>
          <p:spPr>
            <a:xfrm>
              <a:off x="5589615" y="2558988"/>
              <a:ext cx="635" cy="635"/>
            </a:xfrm>
            <a:custGeom>
              <a:avLst/>
              <a:gdLst/>
              <a:ahLst/>
              <a:cxnLst/>
              <a:rect l="l" t="t" r="r" b="b"/>
              <a:pathLst>
                <a:path w="635" h="635">
                  <a:moveTo>
                    <a:pt x="0" y="0"/>
                  </a:moveTo>
                  <a:lnTo>
                    <a:pt x="241" y="152"/>
                  </a:lnTo>
                </a:path>
              </a:pathLst>
            </a:custGeom>
            <a:ln w="3175">
              <a:solidFill>
                <a:srgbClr val="565658"/>
              </a:solidFill>
            </a:ln>
          </p:spPr>
          <p:txBody>
            <a:bodyPr wrap="square" lIns="0" tIns="0" rIns="0" bIns="0" rtlCol="0"/>
            <a:lstStyle/>
            <a:p/>
          </p:txBody>
        </p:sp>
        <p:sp>
          <p:nvSpPr>
            <p:cNvPr id="6633" name="object 6633" descr=""/>
            <p:cNvSpPr/>
            <p:nvPr/>
          </p:nvSpPr>
          <p:spPr>
            <a:xfrm>
              <a:off x="5594799" y="2510848"/>
              <a:ext cx="635" cy="1270"/>
            </a:xfrm>
            <a:custGeom>
              <a:avLst/>
              <a:gdLst/>
              <a:ahLst/>
              <a:cxnLst/>
              <a:rect l="l" t="t" r="r" b="b"/>
              <a:pathLst>
                <a:path w="635" h="1269">
                  <a:moveTo>
                    <a:pt x="0" y="787"/>
                  </a:moveTo>
                  <a:lnTo>
                    <a:pt x="165" y="457"/>
                  </a:lnTo>
                  <a:lnTo>
                    <a:pt x="215" y="127"/>
                  </a:lnTo>
                  <a:lnTo>
                    <a:pt x="139" y="0"/>
                  </a:lnTo>
                </a:path>
              </a:pathLst>
            </a:custGeom>
            <a:ln w="3175">
              <a:solidFill>
                <a:srgbClr val="565658"/>
              </a:solidFill>
            </a:ln>
          </p:spPr>
          <p:txBody>
            <a:bodyPr wrap="square" lIns="0" tIns="0" rIns="0" bIns="0" rtlCol="0"/>
            <a:lstStyle/>
            <a:p/>
          </p:txBody>
        </p:sp>
        <p:sp>
          <p:nvSpPr>
            <p:cNvPr id="6634" name="object 6634" descr=""/>
            <p:cNvSpPr/>
            <p:nvPr/>
          </p:nvSpPr>
          <p:spPr>
            <a:xfrm>
              <a:off x="5586911" y="2460439"/>
              <a:ext cx="635" cy="635"/>
            </a:xfrm>
            <a:custGeom>
              <a:avLst/>
              <a:gdLst/>
              <a:ahLst/>
              <a:cxnLst/>
              <a:rect l="l" t="t" r="r" b="b"/>
              <a:pathLst>
                <a:path w="635" h="635">
                  <a:moveTo>
                    <a:pt x="495" y="507"/>
                  </a:moveTo>
                  <a:lnTo>
                    <a:pt x="304" y="165"/>
                  </a:lnTo>
                  <a:lnTo>
                    <a:pt x="101" y="0"/>
                  </a:lnTo>
                  <a:lnTo>
                    <a:pt x="0" y="139"/>
                  </a:lnTo>
                </a:path>
              </a:pathLst>
            </a:custGeom>
            <a:ln w="3175">
              <a:solidFill>
                <a:srgbClr val="565658"/>
              </a:solidFill>
            </a:ln>
          </p:spPr>
          <p:txBody>
            <a:bodyPr wrap="square" lIns="0" tIns="0" rIns="0" bIns="0" rtlCol="0"/>
            <a:lstStyle/>
            <a:p/>
          </p:txBody>
        </p:sp>
        <p:sp>
          <p:nvSpPr>
            <p:cNvPr id="6635" name="object 6635" descr=""/>
            <p:cNvSpPr/>
            <p:nvPr/>
          </p:nvSpPr>
          <p:spPr>
            <a:xfrm>
              <a:off x="5597714" y="2507958"/>
              <a:ext cx="635" cy="635"/>
            </a:xfrm>
            <a:custGeom>
              <a:avLst/>
              <a:gdLst/>
              <a:ahLst/>
              <a:cxnLst/>
              <a:rect l="l" t="t" r="r" b="b"/>
              <a:pathLst>
                <a:path w="635" h="635">
                  <a:moveTo>
                    <a:pt x="0" y="0"/>
                  </a:moveTo>
                  <a:lnTo>
                    <a:pt x="139" y="190"/>
                  </a:lnTo>
                  <a:lnTo>
                    <a:pt x="266" y="292"/>
                  </a:lnTo>
                </a:path>
              </a:pathLst>
            </a:custGeom>
            <a:ln w="3175">
              <a:solidFill>
                <a:srgbClr val="565658"/>
              </a:solidFill>
            </a:ln>
          </p:spPr>
          <p:txBody>
            <a:bodyPr wrap="square" lIns="0" tIns="0" rIns="0" bIns="0" rtlCol="0"/>
            <a:lstStyle/>
            <a:p/>
          </p:txBody>
        </p:sp>
        <p:sp>
          <p:nvSpPr>
            <p:cNvPr id="6636" name="object 6636" descr=""/>
            <p:cNvSpPr/>
            <p:nvPr/>
          </p:nvSpPr>
          <p:spPr>
            <a:xfrm>
              <a:off x="5598262" y="2505213"/>
              <a:ext cx="635" cy="635"/>
            </a:xfrm>
            <a:custGeom>
              <a:avLst/>
              <a:gdLst/>
              <a:ahLst/>
              <a:cxnLst/>
              <a:rect l="l" t="t" r="r" b="b"/>
              <a:pathLst>
                <a:path w="635" h="635">
                  <a:moveTo>
                    <a:pt x="368" y="165"/>
                  </a:moveTo>
                  <a:lnTo>
                    <a:pt x="152" y="38"/>
                  </a:lnTo>
                  <a:lnTo>
                    <a:pt x="0" y="0"/>
                  </a:lnTo>
                </a:path>
              </a:pathLst>
            </a:custGeom>
            <a:ln w="3175">
              <a:solidFill>
                <a:srgbClr val="565658"/>
              </a:solidFill>
            </a:ln>
          </p:spPr>
          <p:txBody>
            <a:bodyPr wrap="square" lIns="0" tIns="0" rIns="0" bIns="0" rtlCol="0"/>
            <a:lstStyle/>
            <a:p/>
          </p:txBody>
        </p:sp>
        <p:sp>
          <p:nvSpPr>
            <p:cNvPr id="6637" name="object 6637" descr=""/>
            <p:cNvSpPr/>
            <p:nvPr/>
          </p:nvSpPr>
          <p:spPr>
            <a:xfrm>
              <a:off x="5592827" y="2510451"/>
              <a:ext cx="1905" cy="1270"/>
            </a:xfrm>
            <a:custGeom>
              <a:avLst/>
              <a:gdLst/>
              <a:ahLst/>
              <a:cxnLst/>
              <a:rect l="l" t="t" r="r" b="b"/>
              <a:pathLst>
                <a:path w="1904" h="1269">
                  <a:moveTo>
                    <a:pt x="0" y="0"/>
                  </a:moveTo>
                  <a:lnTo>
                    <a:pt x="635" y="304"/>
                  </a:lnTo>
                  <a:lnTo>
                    <a:pt x="1270" y="609"/>
                  </a:lnTo>
                  <a:lnTo>
                    <a:pt x="1892" y="914"/>
                  </a:lnTo>
                </a:path>
              </a:pathLst>
            </a:custGeom>
            <a:ln w="3175">
              <a:solidFill>
                <a:srgbClr val="565658"/>
              </a:solidFill>
            </a:ln>
          </p:spPr>
          <p:txBody>
            <a:bodyPr wrap="square" lIns="0" tIns="0" rIns="0" bIns="0" rtlCol="0"/>
            <a:lstStyle/>
            <a:p/>
          </p:txBody>
        </p:sp>
        <p:sp>
          <p:nvSpPr>
            <p:cNvPr id="6638" name="object 6638" descr=""/>
            <p:cNvSpPr/>
            <p:nvPr/>
          </p:nvSpPr>
          <p:spPr>
            <a:xfrm>
              <a:off x="5592140" y="2502471"/>
              <a:ext cx="6350" cy="9525"/>
            </a:xfrm>
            <a:custGeom>
              <a:avLst/>
              <a:gdLst/>
              <a:ahLst/>
              <a:cxnLst/>
              <a:rect l="l" t="t" r="r" b="b"/>
              <a:pathLst>
                <a:path w="6350" h="9525">
                  <a:moveTo>
                    <a:pt x="3111" y="1562"/>
                  </a:moveTo>
                  <a:lnTo>
                    <a:pt x="2654" y="457"/>
                  </a:lnTo>
                  <a:lnTo>
                    <a:pt x="1549" y="0"/>
                  </a:lnTo>
                  <a:lnTo>
                    <a:pt x="444" y="457"/>
                  </a:lnTo>
                  <a:lnTo>
                    <a:pt x="0" y="1562"/>
                  </a:lnTo>
                  <a:lnTo>
                    <a:pt x="444" y="2667"/>
                  </a:lnTo>
                  <a:lnTo>
                    <a:pt x="1549" y="3111"/>
                  </a:lnTo>
                  <a:lnTo>
                    <a:pt x="2654" y="2667"/>
                  </a:lnTo>
                  <a:lnTo>
                    <a:pt x="3111" y="1562"/>
                  </a:lnTo>
                  <a:close/>
                </a:path>
                <a:path w="6350" h="9525">
                  <a:moveTo>
                    <a:pt x="5892" y="7696"/>
                  </a:moveTo>
                  <a:lnTo>
                    <a:pt x="5435" y="6604"/>
                  </a:lnTo>
                  <a:lnTo>
                    <a:pt x="4343" y="6146"/>
                  </a:lnTo>
                  <a:lnTo>
                    <a:pt x="3238" y="6604"/>
                  </a:lnTo>
                  <a:lnTo>
                    <a:pt x="2781" y="7696"/>
                  </a:lnTo>
                  <a:lnTo>
                    <a:pt x="3238" y="8801"/>
                  </a:lnTo>
                  <a:lnTo>
                    <a:pt x="4343" y="9258"/>
                  </a:lnTo>
                  <a:lnTo>
                    <a:pt x="5435" y="8801"/>
                  </a:lnTo>
                  <a:lnTo>
                    <a:pt x="5892" y="7696"/>
                  </a:lnTo>
                  <a:close/>
                </a:path>
              </a:pathLst>
            </a:custGeom>
            <a:solidFill>
              <a:srgbClr val="565658"/>
            </a:solidFill>
          </p:spPr>
          <p:txBody>
            <a:bodyPr wrap="square" lIns="0" tIns="0" rIns="0" bIns="0" rtlCol="0"/>
            <a:lstStyle/>
            <a:p/>
          </p:txBody>
        </p:sp>
        <p:sp>
          <p:nvSpPr>
            <p:cNvPr id="6639" name="object 6639" descr=""/>
            <p:cNvSpPr/>
            <p:nvPr/>
          </p:nvSpPr>
          <p:spPr>
            <a:xfrm>
              <a:off x="5595877" y="2509775"/>
              <a:ext cx="635" cy="635"/>
            </a:xfrm>
            <a:custGeom>
              <a:avLst/>
              <a:gdLst/>
              <a:ahLst/>
              <a:cxnLst/>
              <a:rect l="l" t="t" r="r" b="b"/>
              <a:pathLst>
                <a:path w="635" h="635">
                  <a:moveTo>
                    <a:pt x="0" y="0"/>
                  </a:moveTo>
                  <a:lnTo>
                    <a:pt x="50" y="165"/>
                  </a:lnTo>
                </a:path>
              </a:pathLst>
            </a:custGeom>
            <a:ln w="3175">
              <a:solidFill>
                <a:srgbClr val="565658"/>
              </a:solidFill>
            </a:ln>
          </p:spPr>
          <p:txBody>
            <a:bodyPr wrap="square" lIns="0" tIns="0" rIns="0" bIns="0" rtlCol="0"/>
            <a:lstStyle/>
            <a:p/>
          </p:txBody>
        </p:sp>
        <p:sp>
          <p:nvSpPr>
            <p:cNvPr id="6640" name="object 6640" descr=""/>
            <p:cNvSpPr/>
            <p:nvPr/>
          </p:nvSpPr>
          <p:spPr>
            <a:xfrm>
              <a:off x="5592832" y="2502823"/>
              <a:ext cx="1905" cy="1270"/>
            </a:xfrm>
            <a:custGeom>
              <a:avLst/>
              <a:gdLst/>
              <a:ahLst/>
              <a:cxnLst/>
              <a:rect l="l" t="t" r="r" b="b"/>
              <a:pathLst>
                <a:path w="1904" h="1269">
                  <a:moveTo>
                    <a:pt x="1892" y="0"/>
                  </a:moveTo>
                  <a:lnTo>
                    <a:pt x="0" y="914"/>
                  </a:lnTo>
                </a:path>
              </a:pathLst>
            </a:custGeom>
            <a:ln w="3175">
              <a:solidFill>
                <a:srgbClr val="565658"/>
              </a:solidFill>
            </a:ln>
          </p:spPr>
          <p:txBody>
            <a:bodyPr wrap="square" lIns="0" tIns="0" rIns="0" bIns="0" rtlCol="0"/>
            <a:lstStyle/>
            <a:p/>
          </p:txBody>
        </p:sp>
        <p:sp>
          <p:nvSpPr>
            <p:cNvPr id="6641" name="object 6641" descr=""/>
            <p:cNvSpPr/>
            <p:nvPr/>
          </p:nvSpPr>
          <p:spPr>
            <a:xfrm>
              <a:off x="5595876" y="2503685"/>
              <a:ext cx="635" cy="635"/>
            </a:xfrm>
            <a:custGeom>
              <a:avLst/>
              <a:gdLst/>
              <a:ahLst/>
              <a:cxnLst/>
              <a:rect l="l" t="t" r="r" b="b"/>
              <a:pathLst>
                <a:path w="635" h="635">
                  <a:moveTo>
                    <a:pt x="50" y="0"/>
                  </a:moveTo>
                  <a:lnTo>
                    <a:pt x="0" y="177"/>
                  </a:lnTo>
                </a:path>
              </a:pathLst>
            </a:custGeom>
            <a:ln w="3175">
              <a:solidFill>
                <a:srgbClr val="565658"/>
              </a:solidFill>
            </a:ln>
          </p:spPr>
          <p:txBody>
            <a:bodyPr wrap="square" lIns="0" tIns="0" rIns="0" bIns="0" rtlCol="0"/>
            <a:lstStyle/>
            <a:p/>
          </p:txBody>
        </p:sp>
        <p:sp>
          <p:nvSpPr>
            <p:cNvPr id="6642" name="object 6642" descr=""/>
            <p:cNvSpPr/>
            <p:nvPr/>
          </p:nvSpPr>
          <p:spPr>
            <a:xfrm>
              <a:off x="5594795" y="2501993"/>
              <a:ext cx="635" cy="1270"/>
            </a:xfrm>
            <a:custGeom>
              <a:avLst/>
              <a:gdLst/>
              <a:ahLst/>
              <a:cxnLst/>
              <a:rect l="l" t="t" r="r" b="b"/>
              <a:pathLst>
                <a:path w="635" h="1269">
                  <a:moveTo>
                    <a:pt x="139" y="787"/>
                  </a:moveTo>
                  <a:lnTo>
                    <a:pt x="215" y="660"/>
                  </a:lnTo>
                  <a:lnTo>
                    <a:pt x="165" y="342"/>
                  </a:lnTo>
                  <a:lnTo>
                    <a:pt x="0" y="0"/>
                  </a:lnTo>
                </a:path>
              </a:pathLst>
            </a:custGeom>
            <a:ln w="3175">
              <a:solidFill>
                <a:srgbClr val="565658"/>
              </a:solidFill>
            </a:ln>
          </p:spPr>
          <p:txBody>
            <a:bodyPr wrap="square" lIns="0" tIns="0" rIns="0" bIns="0" rtlCol="0"/>
            <a:lstStyle/>
            <a:p/>
          </p:txBody>
        </p:sp>
        <p:sp>
          <p:nvSpPr>
            <p:cNvPr id="6643" name="object 6643" descr=""/>
            <p:cNvSpPr/>
            <p:nvPr/>
          </p:nvSpPr>
          <p:spPr>
            <a:xfrm>
              <a:off x="5433009" y="2455024"/>
              <a:ext cx="554355" cy="104775"/>
            </a:xfrm>
            <a:custGeom>
              <a:avLst/>
              <a:gdLst/>
              <a:ahLst/>
              <a:cxnLst/>
              <a:rect l="l" t="t" r="r" b="b"/>
              <a:pathLst>
                <a:path w="554354" h="104775">
                  <a:moveTo>
                    <a:pt x="3111" y="102603"/>
                  </a:moveTo>
                  <a:lnTo>
                    <a:pt x="2654" y="101511"/>
                  </a:lnTo>
                  <a:lnTo>
                    <a:pt x="1562" y="101053"/>
                  </a:lnTo>
                  <a:lnTo>
                    <a:pt x="457" y="101511"/>
                  </a:lnTo>
                  <a:lnTo>
                    <a:pt x="0" y="102603"/>
                  </a:lnTo>
                  <a:lnTo>
                    <a:pt x="457" y="103708"/>
                  </a:lnTo>
                  <a:lnTo>
                    <a:pt x="1562" y="104165"/>
                  </a:lnTo>
                  <a:lnTo>
                    <a:pt x="2654" y="103708"/>
                  </a:lnTo>
                  <a:lnTo>
                    <a:pt x="3111" y="102603"/>
                  </a:lnTo>
                  <a:close/>
                </a:path>
                <a:path w="554354" h="104775">
                  <a:moveTo>
                    <a:pt x="3111" y="1549"/>
                  </a:moveTo>
                  <a:lnTo>
                    <a:pt x="2654" y="444"/>
                  </a:lnTo>
                  <a:lnTo>
                    <a:pt x="1562" y="0"/>
                  </a:lnTo>
                  <a:lnTo>
                    <a:pt x="457" y="444"/>
                  </a:lnTo>
                  <a:lnTo>
                    <a:pt x="0" y="1549"/>
                  </a:lnTo>
                  <a:lnTo>
                    <a:pt x="457" y="2654"/>
                  </a:lnTo>
                  <a:lnTo>
                    <a:pt x="1562" y="3111"/>
                  </a:lnTo>
                  <a:lnTo>
                    <a:pt x="2654" y="2654"/>
                  </a:lnTo>
                  <a:lnTo>
                    <a:pt x="3111" y="1549"/>
                  </a:lnTo>
                  <a:close/>
                </a:path>
                <a:path w="554354" h="104775">
                  <a:moveTo>
                    <a:pt x="483260" y="93116"/>
                  </a:moveTo>
                  <a:lnTo>
                    <a:pt x="482803" y="92011"/>
                  </a:lnTo>
                  <a:lnTo>
                    <a:pt x="481698" y="91554"/>
                  </a:lnTo>
                  <a:lnTo>
                    <a:pt x="480606" y="92011"/>
                  </a:lnTo>
                  <a:lnTo>
                    <a:pt x="480148" y="93116"/>
                  </a:lnTo>
                  <a:lnTo>
                    <a:pt x="480606" y="94208"/>
                  </a:lnTo>
                  <a:lnTo>
                    <a:pt x="480148" y="95338"/>
                  </a:lnTo>
                  <a:lnTo>
                    <a:pt x="480606" y="96443"/>
                  </a:lnTo>
                  <a:lnTo>
                    <a:pt x="481698" y="96901"/>
                  </a:lnTo>
                  <a:lnTo>
                    <a:pt x="482803" y="96443"/>
                  </a:lnTo>
                  <a:lnTo>
                    <a:pt x="483260" y="95338"/>
                  </a:lnTo>
                  <a:lnTo>
                    <a:pt x="482803" y="94246"/>
                  </a:lnTo>
                  <a:lnTo>
                    <a:pt x="483260" y="93116"/>
                  </a:lnTo>
                  <a:close/>
                </a:path>
                <a:path w="554354" h="104775">
                  <a:moveTo>
                    <a:pt x="487159" y="99809"/>
                  </a:moveTo>
                  <a:lnTo>
                    <a:pt x="486714" y="98704"/>
                  </a:lnTo>
                  <a:lnTo>
                    <a:pt x="485609" y="98247"/>
                  </a:lnTo>
                  <a:lnTo>
                    <a:pt x="484505" y="98704"/>
                  </a:lnTo>
                  <a:lnTo>
                    <a:pt x="484047" y="99809"/>
                  </a:lnTo>
                  <a:lnTo>
                    <a:pt x="484505" y="100914"/>
                  </a:lnTo>
                  <a:lnTo>
                    <a:pt x="485609" y="101358"/>
                  </a:lnTo>
                  <a:lnTo>
                    <a:pt x="486714" y="100914"/>
                  </a:lnTo>
                  <a:lnTo>
                    <a:pt x="487159" y="99809"/>
                  </a:lnTo>
                  <a:close/>
                </a:path>
                <a:path w="554354" h="104775">
                  <a:moveTo>
                    <a:pt x="491070" y="96456"/>
                  </a:moveTo>
                  <a:lnTo>
                    <a:pt x="490613" y="95364"/>
                  </a:lnTo>
                  <a:lnTo>
                    <a:pt x="490054" y="94246"/>
                  </a:lnTo>
                  <a:lnTo>
                    <a:pt x="488962" y="93789"/>
                  </a:lnTo>
                  <a:lnTo>
                    <a:pt x="487857" y="94246"/>
                  </a:lnTo>
                  <a:lnTo>
                    <a:pt x="487400" y="95338"/>
                  </a:lnTo>
                  <a:lnTo>
                    <a:pt x="487857" y="96443"/>
                  </a:lnTo>
                  <a:lnTo>
                    <a:pt x="488302" y="97294"/>
                  </a:lnTo>
                  <a:lnTo>
                    <a:pt x="487959" y="98132"/>
                  </a:lnTo>
                  <a:lnTo>
                    <a:pt x="488416" y="99237"/>
                  </a:lnTo>
                  <a:lnTo>
                    <a:pt x="489521" y="99695"/>
                  </a:lnTo>
                  <a:lnTo>
                    <a:pt x="490613" y="99237"/>
                  </a:lnTo>
                  <a:lnTo>
                    <a:pt x="491070" y="98132"/>
                  </a:lnTo>
                  <a:lnTo>
                    <a:pt x="490715" y="97294"/>
                  </a:lnTo>
                  <a:lnTo>
                    <a:pt x="491070" y="96456"/>
                  </a:lnTo>
                  <a:close/>
                </a:path>
                <a:path w="554354" h="104775">
                  <a:moveTo>
                    <a:pt x="554164" y="96456"/>
                  </a:moveTo>
                  <a:lnTo>
                    <a:pt x="553707" y="95364"/>
                  </a:lnTo>
                  <a:lnTo>
                    <a:pt x="553148" y="94246"/>
                  </a:lnTo>
                  <a:lnTo>
                    <a:pt x="552043" y="93789"/>
                  </a:lnTo>
                  <a:lnTo>
                    <a:pt x="550951" y="94246"/>
                  </a:lnTo>
                  <a:lnTo>
                    <a:pt x="549821" y="93789"/>
                  </a:lnTo>
                  <a:lnTo>
                    <a:pt x="549249" y="94030"/>
                  </a:lnTo>
                  <a:lnTo>
                    <a:pt x="548703" y="93789"/>
                  </a:lnTo>
                  <a:lnTo>
                    <a:pt x="547598" y="94246"/>
                  </a:lnTo>
                  <a:lnTo>
                    <a:pt x="547293" y="94970"/>
                  </a:lnTo>
                  <a:lnTo>
                    <a:pt x="547001" y="94246"/>
                  </a:lnTo>
                  <a:lnTo>
                    <a:pt x="545896" y="93789"/>
                  </a:lnTo>
                  <a:lnTo>
                    <a:pt x="545338" y="94030"/>
                  </a:lnTo>
                  <a:lnTo>
                    <a:pt x="544779" y="93789"/>
                  </a:lnTo>
                  <a:lnTo>
                    <a:pt x="543674" y="94246"/>
                  </a:lnTo>
                  <a:lnTo>
                    <a:pt x="543382" y="94957"/>
                  </a:lnTo>
                  <a:lnTo>
                    <a:pt x="543090" y="94246"/>
                  </a:lnTo>
                  <a:lnTo>
                    <a:pt x="541985" y="93789"/>
                  </a:lnTo>
                  <a:lnTo>
                    <a:pt x="540893" y="94246"/>
                  </a:lnTo>
                  <a:lnTo>
                    <a:pt x="540435" y="95338"/>
                  </a:lnTo>
                  <a:lnTo>
                    <a:pt x="540664" y="95910"/>
                  </a:lnTo>
                  <a:lnTo>
                    <a:pt x="540435" y="96456"/>
                  </a:lnTo>
                  <a:lnTo>
                    <a:pt x="540893" y="97561"/>
                  </a:lnTo>
                  <a:lnTo>
                    <a:pt x="541985" y="98018"/>
                  </a:lnTo>
                  <a:lnTo>
                    <a:pt x="542201" y="97929"/>
                  </a:lnTo>
                  <a:lnTo>
                    <a:pt x="542124" y="98132"/>
                  </a:lnTo>
                  <a:lnTo>
                    <a:pt x="542582" y="99237"/>
                  </a:lnTo>
                  <a:lnTo>
                    <a:pt x="543674" y="99695"/>
                  </a:lnTo>
                  <a:lnTo>
                    <a:pt x="544779" y="99237"/>
                  </a:lnTo>
                  <a:lnTo>
                    <a:pt x="545236" y="98132"/>
                  </a:lnTo>
                  <a:lnTo>
                    <a:pt x="545045" y="97688"/>
                  </a:lnTo>
                  <a:lnTo>
                    <a:pt x="545338" y="97561"/>
                  </a:lnTo>
                  <a:lnTo>
                    <a:pt x="545642" y="96812"/>
                  </a:lnTo>
                  <a:lnTo>
                    <a:pt x="545896" y="96901"/>
                  </a:lnTo>
                  <a:lnTo>
                    <a:pt x="547001" y="96443"/>
                  </a:lnTo>
                  <a:lnTo>
                    <a:pt x="547293" y="95732"/>
                  </a:lnTo>
                  <a:lnTo>
                    <a:pt x="547598" y="96443"/>
                  </a:lnTo>
                  <a:lnTo>
                    <a:pt x="548386" y="96774"/>
                  </a:lnTo>
                  <a:lnTo>
                    <a:pt x="548716" y="97561"/>
                  </a:lnTo>
                  <a:lnTo>
                    <a:pt x="549821" y="98018"/>
                  </a:lnTo>
                  <a:lnTo>
                    <a:pt x="550913" y="97561"/>
                  </a:lnTo>
                  <a:lnTo>
                    <a:pt x="551205" y="96850"/>
                  </a:lnTo>
                  <a:lnTo>
                    <a:pt x="551510" y="97561"/>
                  </a:lnTo>
                  <a:lnTo>
                    <a:pt x="552602" y="98018"/>
                  </a:lnTo>
                  <a:lnTo>
                    <a:pt x="553707" y="97561"/>
                  </a:lnTo>
                  <a:lnTo>
                    <a:pt x="554164" y="96456"/>
                  </a:lnTo>
                  <a:close/>
                </a:path>
              </a:pathLst>
            </a:custGeom>
            <a:solidFill>
              <a:srgbClr val="565658"/>
            </a:solidFill>
          </p:spPr>
          <p:txBody>
            <a:bodyPr wrap="square" lIns="0" tIns="0" rIns="0" bIns="0" rtlCol="0"/>
            <a:lstStyle/>
            <a:p/>
          </p:txBody>
        </p:sp>
        <p:sp>
          <p:nvSpPr>
            <p:cNvPr id="6644" name="object 6644" descr=""/>
            <p:cNvSpPr/>
            <p:nvPr/>
          </p:nvSpPr>
          <p:spPr>
            <a:xfrm>
              <a:off x="5446024" y="2420836"/>
              <a:ext cx="2540" cy="2540"/>
            </a:xfrm>
            <a:custGeom>
              <a:avLst/>
              <a:gdLst/>
              <a:ahLst/>
              <a:cxnLst/>
              <a:rect l="l" t="t" r="r" b="b"/>
              <a:pathLst>
                <a:path w="2539" h="2539">
                  <a:moveTo>
                    <a:pt x="1955" y="1955"/>
                  </a:moveTo>
                  <a:lnTo>
                    <a:pt x="1955" y="876"/>
                  </a:lnTo>
                  <a:lnTo>
                    <a:pt x="1079" y="0"/>
                  </a:lnTo>
                  <a:lnTo>
                    <a:pt x="0" y="0"/>
                  </a:lnTo>
                </a:path>
              </a:pathLst>
            </a:custGeom>
            <a:ln w="3175">
              <a:solidFill>
                <a:srgbClr val="565658"/>
              </a:solidFill>
            </a:ln>
          </p:spPr>
          <p:txBody>
            <a:bodyPr wrap="square" lIns="0" tIns="0" rIns="0" bIns="0" rtlCol="0"/>
            <a:lstStyle/>
            <a:p/>
          </p:txBody>
        </p:sp>
        <p:sp>
          <p:nvSpPr>
            <p:cNvPr id="6645" name="object 6645" descr=""/>
            <p:cNvSpPr/>
            <p:nvPr/>
          </p:nvSpPr>
          <p:spPr>
            <a:xfrm>
              <a:off x="5452164" y="2420836"/>
              <a:ext cx="1270" cy="2540"/>
            </a:xfrm>
            <a:custGeom>
              <a:avLst/>
              <a:gdLst/>
              <a:ahLst/>
              <a:cxnLst/>
              <a:rect l="l" t="t" r="r" b="b"/>
              <a:pathLst>
                <a:path w="1270" h="2539">
                  <a:moveTo>
                    <a:pt x="838" y="1955"/>
                  </a:moveTo>
                  <a:lnTo>
                    <a:pt x="838" y="876"/>
                  </a:lnTo>
                  <a:lnTo>
                    <a:pt x="457" y="0"/>
                  </a:lnTo>
                  <a:lnTo>
                    <a:pt x="0" y="0"/>
                  </a:lnTo>
                </a:path>
              </a:pathLst>
            </a:custGeom>
            <a:ln w="3175">
              <a:solidFill>
                <a:srgbClr val="565658"/>
              </a:solidFill>
            </a:ln>
          </p:spPr>
          <p:txBody>
            <a:bodyPr wrap="square" lIns="0" tIns="0" rIns="0" bIns="0" rtlCol="0"/>
            <a:lstStyle/>
            <a:p/>
          </p:txBody>
        </p:sp>
        <p:sp>
          <p:nvSpPr>
            <p:cNvPr id="6646" name="object 6646" descr=""/>
            <p:cNvSpPr/>
            <p:nvPr/>
          </p:nvSpPr>
          <p:spPr>
            <a:xfrm>
              <a:off x="5399077" y="2449108"/>
              <a:ext cx="1905" cy="635"/>
            </a:xfrm>
            <a:custGeom>
              <a:avLst/>
              <a:gdLst/>
              <a:ahLst/>
              <a:cxnLst/>
              <a:rect l="l" t="t" r="r" b="b"/>
              <a:pathLst>
                <a:path w="1904" h="635">
                  <a:moveTo>
                    <a:pt x="0" y="0"/>
                  </a:moveTo>
                  <a:lnTo>
                    <a:pt x="381" y="152"/>
                  </a:lnTo>
                  <a:lnTo>
                    <a:pt x="838" y="304"/>
                  </a:lnTo>
                  <a:lnTo>
                    <a:pt x="1333" y="482"/>
                  </a:lnTo>
                </a:path>
              </a:pathLst>
            </a:custGeom>
            <a:ln w="3175">
              <a:solidFill>
                <a:srgbClr val="565658"/>
              </a:solidFill>
            </a:ln>
          </p:spPr>
          <p:txBody>
            <a:bodyPr wrap="square" lIns="0" tIns="0" rIns="0" bIns="0" rtlCol="0"/>
            <a:lstStyle/>
            <a:p/>
          </p:txBody>
        </p:sp>
        <p:sp>
          <p:nvSpPr>
            <p:cNvPr id="6647" name="object 6647" descr=""/>
            <p:cNvSpPr/>
            <p:nvPr/>
          </p:nvSpPr>
          <p:spPr>
            <a:xfrm>
              <a:off x="5427181" y="2420236"/>
              <a:ext cx="3175" cy="3810"/>
            </a:xfrm>
            <a:custGeom>
              <a:avLst/>
              <a:gdLst/>
              <a:ahLst/>
              <a:cxnLst/>
              <a:rect l="l" t="t" r="r" b="b"/>
              <a:pathLst>
                <a:path w="3175" h="3810">
                  <a:moveTo>
                    <a:pt x="0" y="0"/>
                  </a:moveTo>
                  <a:lnTo>
                    <a:pt x="76" y="1625"/>
                  </a:lnTo>
                  <a:lnTo>
                    <a:pt x="1181" y="3149"/>
                  </a:lnTo>
                  <a:lnTo>
                    <a:pt x="2667" y="3657"/>
                  </a:lnTo>
                </a:path>
              </a:pathLst>
            </a:custGeom>
            <a:ln w="3175">
              <a:solidFill>
                <a:srgbClr val="565658"/>
              </a:solidFill>
            </a:ln>
          </p:spPr>
          <p:txBody>
            <a:bodyPr wrap="square" lIns="0" tIns="0" rIns="0" bIns="0" rtlCol="0"/>
            <a:lstStyle/>
            <a:p/>
          </p:txBody>
        </p:sp>
        <p:sp>
          <p:nvSpPr>
            <p:cNvPr id="6648" name="object 6648" descr=""/>
            <p:cNvSpPr/>
            <p:nvPr/>
          </p:nvSpPr>
          <p:spPr>
            <a:xfrm>
              <a:off x="5454081" y="2417068"/>
              <a:ext cx="3810" cy="3810"/>
            </a:xfrm>
            <a:custGeom>
              <a:avLst/>
              <a:gdLst/>
              <a:ahLst/>
              <a:cxnLst/>
              <a:rect l="l" t="t" r="r" b="b"/>
              <a:pathLst>
                <a:path w="3810" h="3810">
                  <a:moveTo>
                    <a:pt x="38" y="0"/>
                  </a:moveTo>
                  <a:lnTo>
                    <a:pt x="0" y="990"/>
                  </a:lnTo>
                  <a:lnTo>
                    <a:pt x="355" y="1943"/>
                  </a:lnTo>
                  <a:lnTo>
                    <a:pt x="1054" y="2654"/>
                  </a:lnTo>
                  <a:lnTo>
                    <a:pt x="1739" y="3365"/>
                  </a:lnTo>
                  <a:lnTo>
                    <a:pt x="2679" y="3771"/>
                  </a:lnTo>
                  <a:lnTo>
                    <a:pt x="3657" y="3771"/>
                  </a:lnTo>
                </a:path>
              </a:pathLst>
            </a:custGeom>
            <a:ln w="3175">
              <a:solidFill>
                <a:srgbClr val="565658"/>
              </a:solidFill>
            </a:ln>
          </p:spPr>
          <p:txBody>
            <a:bodyPr wrap="square" lIns="0" tIns="0" rIns="0" bIns="0" rtlCol="0"/>
            <a:lstStyle/>
            <a:p/>
          </p:txBody>
        </p:sp>
        <p:sp>
          <p:nvSpPr>
            <p:cNvPr id="6649" name="object 6649" descr=""/>
            <p:cNvSpPr/>
            <p:nvPr/>
          </p:nvSpPr>
          <p:spPr>
            <a:xfrm>
              <a:off x="5436741" y="2416870"/>
              <a:ext cx="3175" cy="4445"/>
            </a:xfrm>
            <a:custGeom>
              <a:avLst/>
              <a:gdLst/>
              <a:ahLst/>
              <a:cxnLst/>
              <a:rect l="l" t="t" r="r" b="b"/>
              <a:pathLst>
                <a:path w="3175" h="4444">
                  <a:moveTo>
                    <a:pt x="76" y="0"/>
                  </a:moveTo>
                  <a:lnTo>
                    <a:pt x="2273" y="3962"/>
                  </a:lnTo>
                  <a:lnTo>
                    <a:pt x="3136" y="3962"/>
                  </a:lnTo>
                </a:path>
              </a:pathLst>
            </a:custGeom>
            <a:ln w="3175">
              <a:solidFill>
                <a:srgbClr val="565658"/>
              </a:solidFill>
            </a:ln>
          </p:spPr>
          <p:txBody>
            <a:bodyPr wrap="square" lIns="0" tIns="0" rIns="0" bIns="0" rtlCol="0"/>
            <a:lstStyle/>
            <a:p/>
          </p:txBody>
        </p:sp>
        <p:sp>
          <p:nvSpPr>
            <p:cNvPr id="6650" name="object 6650" descr=""/>
            <p:cNvSpPr/>
            <p:nvPr/>
          </p:nvSpPr>
          <p:spPr>
            <a:xfrm>
              <a:off x="5430370" y="2423792"/>
              <a:ext cx="4445" cy="26034"/>
            </a:xfrm>
            <a:custGeom>
              <a:avLst/>
              <a:gdLst/>
              <a:ahLst/>
              <a:cxnLst/>
              <a:rect l="l" t="t" r="r" b="b"/>
              <a:pathLst>
                <a:path w="4445" h="26035">
                  <a:moveTo>
                    <a:pt x="4203" y="25793"/>
                  </a:moveTo>
                  <a:lnTo>
                    <a:pt x="3909" y="17820"/>
                  </a:lnTo>
                  <a:lnTo>
                    <a:pt x="3068" y="10601"/>
                  </a:lnTo>
                  <a:lnTo>
                    <a:pt x="1744" y="4530"/>
                  </a:lnTo>
                  <a:lnTo>
                    <a:pt x="0" y="0"/>
                  </a:lnTo>
                </a:path>
              </a:pathLst>
            </a:custGeom>
            <a:ln w="3175">
              <a:solidFill>
                <a:srgbClr val="565658"/>
              </a:solidFill>
            </a:ln>
          </p:spPr>
          <p:txBody>
            <a:bodyPr wrap="square" lIns="0" tIns="0" rIns="0" bIns="0" rtlCol="0"/>
            <a:lstStyle/>
            <a:p/>
          </p:txBody>
        </p:sp>
        <p:sp>
          <p:nvSpPr>
            <p:cNvPr id="6651" name="object 6651" descr=""/>
            <p:cNvSpPr/>
            <p:nvPr/>
          </p:nvSpPr>
          <p:spPr>
            <a:xfrm>
              <a:off x="5454796" y="244831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652" name="object 6652" descr=""/>
            <p:cNvSpPr/>
            <p:nvPr/>
          </p:nvSpPr>
          <p:spPr>
            <a:xfrm>
              <a:off x="5449373" y="2420836"/>
              <a:ext cx="2540" cy="2540"/>
            </a:xfrm>
            <a:custGeom>
              <a:avLst/>
              <a:gdLst/>
              <a:ahLst/>
              <a:cxnLst/>
              <a:rect l="l" t="t" r="r" b="b"/>
              <a:pathLst>
                <a:path w="2539" h="2539">
                  <a:moveTo>
                    <a:pt x="1955" y="1955"/>
                  </a:moveTo>
                  <a:lnTo>
                    <a:pt x="1955" y="876"/>
                  </a:lnTo>
                  <a:lnTo>
                    <a:pt x="1079" y="0"/>
                  </a:lnTo>
                  <a:lnTo>
                    <a:pt x="0" y="0"/>
                  </a:lnTo>
                </a:path>
              </a:pathLst>
            </a:custGeom>
            <a:ln w="3175">
              <a:solidFill>
                <a:srgbClr val="565658"/>
              </a:solidFill>
            </a:ln>
          </p:spPr>
          <p:txBody>
            <a:bodyPr wrap="square" lIns="0" tIns="0" rIns="0" bIns="0" rtlCol="0"/>
            <a:lstStyle/>
            <a:p/>
          </p:txBody>
        </p:sp>
        <p:sp>
          <p:nvSpPr>
            <p:cNvPr id="6653" name="object 6653" descr=""/>
            <p:cNvSpPr/>
            <p:nvPr/>
          </p:nvSpPr>
          <p:spPr>
            <a:xfrm>
              <a:off x="6044920" y="2548813"/>
              <a:ext cx="59055" cy="5715"/>
            </a:xfrm>
            <a:custGeom>
              <a:avLst/>
              <a:gdLst/>
              <a:ahLst/>
              <a:cxnLst/>
              <a:rect l="l" t="t" r="r" b="b"/>
              <a:pathLst>
                <a:path w="59054" h="5714">
                  <a:moveTo>
                    <a:pt x="3111" y="3784"/>
                  </a:moveTo>
                  <a:lnTo>
                    <a:pt x="2654" y="2692"/>
                  </a:lnTo>
                  <a:lnTo>
                    <a:pt x="1549" y="2235"/>
                  </a:lnTo>
                  <a:lnTo>
                    <a:pt x="457" y="2692"/>
                  </a:lnTo>
                  <a:lnTo>
                    <a:pt x="0" y="3784"/>
                  </a:lnTo>
                  <a:lnTo>
                    <a:pt x="457" y="4889"/>
                  </a:lnTo>
                  <a:lnTo>
                    <a:pt x="1549" y="5346"/>
                  </a:lnTo>
                  <a:lnTo>
                    <a:pt x="2654" y="4889"/>
                  </a:lnTo>
                  <a:lnTo>
                    <a:pt x="3111" y="3784"/>
                  </a:lnTo>
                  <a:close/>
                </a:path>
                <a:path w="59054" h="5714">
                  <a:moveTo>
                    <a:pt x="52235" y="2667"/>
                  </a:moveTo>
                  <a:lnTo>
                    <a:pt x="51777" y="1574"/>
                  </a:lnTo>
                  <a:lnTo>
                    <a:pt x="50685" y="1117"/>
                  </a:lnTo>
                  <a:lnTo>
                    <a:pt x="49580" y="1574"/>
                  </a:lnTo>
                  <a:lnTo>
                    <a:pt x="49123" y="2667"/>
                  </a:lnTo>
                  <a:lnTo>
                    <a:pt x="49580" y="3771"/>
                  </a:lnTo>
                  <a:lnTo>
                    <a:pt x="50685" y="4229"/>
                  </a:lnTo>
                  <a:lnTo>
                    <a:pt x="51777" y="3771"/>
                  </a:lnTo>
                  <a:lnTo>
                    <a:pt x="52235" y="2667"/>
                  </a:lnTo>
                  <a:close/>
                </a:path>
                <a:path w="59054" h="5714">
                  <a:moveTo>
                    <a:pt x="55587" y="1549"/>
                  </a:moveTo>
                  <a:lnTo>
                    <a:pt x="55130" y="457"/>
                  </a:lnTo>
                  <a:lnTo>
                    <a:pt x="54025" y="0"/>
                  </a:lnTo>
                  <a:lnTo>
                    <a:pt x="52920" y="457"/>
                  </a:lnTo>
                  <a:lnTo>
                    <a:pt x="52476" y="1549"/>
                  </a:lnTo>
                  <a:lnTo>
                    <a:pt x="52920" y="2654"/>
                  </a:lnTo>
                  <a:lnTo>
                    <a:pt x="54025" y="3111"/>
                  </a:lnTo>
                  <a:lnTo>
                    <a:pt x="55130" y="2654"/>
                  </a:lnTo>
                  <a:lnTo>
                    <a:pt x="55587" y="1549"/>
                  </a:lnTo>
                  <a:close/>
                </a:path>
                <a:path w="59054" h="5714">
                  <a:moveTo>
                    <a:pt x="58928" y="1549"/>
                  </a:moveTo>
                  <a:lnTo>
                    <a:pt x="58470" y="457"/>
                  </a:lnTo>
                  <a:lnTo>
                    <a:pt x="57378" y="0"/>
                  </a:lnTo>
                  <a:lnTo>
                    <a:pt x="56273" y="457"/>
                  </a:lnTo>
                  <a:lnTo>
                    <a:pt x="55816" y="1549"/>
                  </a:lnTo>
                  <a:lnTo>
                    <a:pt x="56273" y="2654"/>
                  </a:lnTo>
                  <a:lnTo>
                    <a:pt x="57378" y="3111"/>
                  </a:lnTo>
                  <a:lnTo>
                    <a:pt x="58470" y="2654"/>
                  </a:lnTo>
                  <a:lnTo>
                    <a:pt x="58928" y="1549"/>
                  </a:lnTo>
                  <a:close/>
                </a:path>
              </a:pathLst>
            </a:custGeom>
            <a:solidFill>
              <a:srgbClr val="565658"/>
            </a:solidFill>
          </p:spPr>
          <p:txBody>
            <a:bodyPr wrap="square" lIns="0" tIns="0" rIns="0" bIns="0" rtlCol="0"/>
            <a:lstStyle/>
            <a:p/>
          </p:txBody>
        </p:sp>
        <p:sp>
          <p:nvSpPr>
            <p:cNvPr id="6654" name="object 6654" descr=""/>
            <p:cNvSpPr/>
            <p:nvPr/>
          </p:nvSpPr>
          <p:spPr>
            <a:xfrm>
              <a:off x="5913906" y="2550373"/>
              <a:ext cx="635" cy="1270"/>
            </a:xfrm>
            <a:custGeom>
              <a:avLst/>
              <a:gdLst/>
              <a:ahLst/>
              <a:cxnLst/>
              <a:rect l="l" t="t" r="r" b="b"/>
              <a:pathLst>
                <a:path w="635" h="1269">
                  <a:moveTo>
                    <a:pt x="253" y="825"/>
                  </a:moveTo>
                  <a:lnTo>
                    <a:pt x="253" y="406"/>
                  </a:lnTo>
                  <a:lnTo>
                    <a:pt x="139" y="50"/>
                  </a:lnTo>
                  <a:lnTo>
                    <a:pt x="0" y="0"/>
                  </a:lnTo>
                </a:path>
              </a:pathLst>
            </a:custGeom>
            <a:ln w="3175">
              <a:solidFill>
                <a:srgbClr val="565658"/>
              </a:solidFill>
            </a:ln>
          </p:spPr>
          <p:txBody>
            <a:bodyPr wrap="square" lIns="0" tIns="0" rIns="0" bIns="0" rtlCol="0"/>
            <a:lstStyle/>
            <a:p/>
          </p:txBody>
        </p:sp>
        <p:sp>
          <p:nvSpPr>
            <p:cNvPr id="6655" name="object 6655" descr=""/>
            <p:cNvSpPr/>
            <p:nvPr/>
          </p:nvSpPr>
          <p:spPr>
            <a:xfrm>
              <a:off x="5913158" y="2548813"/>
              <a:ext cx="192405" cy="6350"/>
            </a:xfrm>
            <a:custGeom>
              <a:avLst/>
              <a:gdLst/>
              <a:ahLst/>
              <a:cxnLst/>
              <a:rect l="l" t="t" r="r" b="b"/>
              <a:pathLst>
                <a:path w="192404" h="6350">
                  <a:moveTo>
                    <a:pt x="3111" y="2667"/>
                  </a:moveTo>
                  <a:lnTo>
                    <a:pt x="2654" y="1574"/>
                  </a:lnTo>
                  <a:lnTo>
                    <a:pt x="1549" y="1117"/>
                  </a:lnTo>
                  <a:lnTo>
                    <a:pt x="457" y="1574"/>
                  </a:lnTo>
                  <a:lnTo>
                    <a:pt x="0" y="2667"/>
                  </a:lnTo>
                  <a:lnTo>
                    <a:pt x="457" y="3771"/>
                  </a:lnTo>
                  <a:lnTo>
                    <a:pt x="1549" y="4229"/>
                  </a:lnTo>
                  <a:lnTo>
                    <a:pt x="2654" y="3771"/>
                  </a:lnTo>
                  <a:lnTo>
                    <a:pt x="3111" y="2667"/>
                  </a:lnTo>
                  <a:close/>
                </a:path>
                <a:path w="192404" h="6350">
                  <a:moveTo>
                    <a:pt x="71780" y="4343"/>
                  </a:moveTo>
                  <a:lnTo>
                    <a:pt x="71323" y="3238"/>
                  </a:lnTo>
                  <a:lnTo>
                    <a:pt x="70231" y="2794"/>
                  </a:lnTo>
                  <a:lnTo>
                    <a:pt x="69126" y="3238"/>
                  </a:lnTo>
                  <a:lnTo>
                    <a:pt x="68668" y="4343"/>
                  </a:lnTo>
                  <a:lnTo>
                    <a:pt x="69126" y="5448"/>
                  </a:lnTo>
                  <a:lnTo>
                    <a:pt x="70231" y="5905"/>
                  </a:lnTo>
                  <a:lnTo>
                    <a:pt x="71323" y="5448"/>
                  </a:lnTo>
                  <a:lnTo>
                    <a:pt x="71780" y="4343"/>
                  </a:lnTo>
                  <a:close/>
                </a:path>
                <a:path w="192404" h="6350">
                  <a:moveTo>
                    <a:pt x="129832" y="1549"/>
                  </a:moveTo>
                  <a:lnTo>
                    <a:pt x="129374" y="457"/>
                  </a:lnTo>
                  <a:lnTo>
                    <a:pt x="128282" y="0"/>
                  </a:lnTo>
                  <a:lnTo>
                    <a:pt x="127723" y="241"/>
                  </a:lnTo>
                  <a:lnTo>
                    <a:pt x="127165" y="0"/>
                  </a:lnTo>
                  <a:lnTo>
                    <a:pt x="126326" y="355"/>
                  </a:lnTo>
                  <a:lnTo>
                    <a:pt x="125488" y="0"/>
                  </a:lnTo>
                  <a:lnTo>
                    <a:pt x="124383" y="457"/>
                  </a:lnTo>
                  <a:lnTo>
                    <a:pt x="123939" y="1549"/>
                  </a:lnTo>
                  <a:lnTo>
                    <a:pt x="124155" y="2120"/>
                  </a:lnTo>
                  <a:lnTo>
                    <a:pt x="123939" y="2667"/>
                  </a:lnTo>
                  <a:lnTo>
                    <a:pt x="124383" y="3771"/>
                  </a:lnTo>
                  <a:lnTo>
                    <a:pt x="125183" y="4114"/>
                  </a:lnTo>
                  <a:lnTo>
                    <a:pt x="125501" y="4889"/>
                  </a:lnTo>
                  <a:lnTo>
                    <a:pt x="126606" y="5346"/>
                  </a:lnTo>
                  <a:lnTo>
                    <a:pt x="127711" y="4889"/>
                  </a:lnTo>
                  <a:lnTo>
                    <a:pt x="128168" y="3784"/>
                  </a:lnTo>
                  <a:lnTo>
                    <a:pt x="127800" y="2921"/>
                  </a:lnTo>
                  <a:lnTo>
                    <a:pt x="128282" y="3111"/>
                  </a:lnTo>
                  <a:lnTo>
                    <a:pt x="129374" y="2654"/>
                  </a:lnTo>
                  <a:lnTo>
                    <a:pt x="129832" y="1549"/>
                  </a:lnTo>
                  <a:close/>
                </a:path>
                <a:path w="192404" h="6350">
                  <a:moveTo>
                    <a:pt x="136537" y="1549"/>
                  </a:moveTo>
                  <a:lnTo>
                    <a:pt x="136080" y="457"/>
                  </a:lnTo>
                  <a:lnTo>
                    <a:pt x="134975" y="0"/>
                  </a:lnTo>
                  <a:lnTo>
                    <a:pt x="134137" y="355"/>
                  </a:lnTo>
                  <a:lnTo>
                    <a:pt x="133311" y="0"/>
                  </a:lnTo>
                  <a:lnTo>
                    <a:pt x="132740" y="241"/>
                  </a:lnTo>
                  <a:lnTo>
                    <a:pt x="132181" y="0"/>
                  </a:lnTo>
                  <a:lnTo>
                    <a:pt x="131089" y="457"/>
                  </a:lnTo>
                  <a:lnTo>
                    <a:pt x="130632" y="1549"/>
                  </a:lnTo>
                  <a:lnTo>
                    <a:pt x="131089" y="2654"/>
                  </a:lnTo>
                  <a:lnTo>
                    <a:pt x="132181" y="3111"/>
                  </a:lnTo>
                  <a:lnTo>
                    <a:pt x="132740" y="2882"/>
                  </a:lnTo>
                  <a:lnTo>
                    <a:pt x="133311" y="3111"/>
                  </a:lnTo>
                  <a:lnTo>
                    <a:pt x="133565" y="3009"/>
                  </a:lnTo>
                  <a:lnTo>
                    <a:pt x="133883" y="3771"/>
                  </a:lnTo>
                  <a:lnTo>
                    <a:pt x="134975" y="4229"/>
                  </a:lnTo>
                  <a:lnTo>
                    <a:pt x="136080" y="3771"/>
                  </a:lnTo>
                  <a:lnTo>
                    <a:pt x="136537" y="2667"/>
                  </a:lnTo>
                  <a:lnTo>
                    <a:pt x="136296" y="2120"/>
                  </a:lnTo>
                  <a:lnTo>
                    <a:pt x="136537" y="1549"/>
                  </a:lnTo>
                  <a:close/>
                </a:path>
                <a:path w="192404" h="6350">
                  <a:moveTo>
                    <a:pt x="186232" y="2667"/>
                  </a:moveTo>
                  <a:lnTo>
                    <a:pt x="185775" y="1574"/>
                  </a:lnTo>
                  <a:lnTo>
                    <a:pt x="184670" y="1117"/>
                  </a:lnTo>
                  <a:lnTo>
                    <a:pt x="184416" y="1231"/>
                  </a:lnTo>
                  <a:lnTo>
                    <a:pt x="184099" y="457"/>
                  </a:lnTo>
                  <a:lnTo>
                    <a:pt x="182994" y="0"/>
                  </a:lnTo>
                  <a:lnTo>
                    <a:pt x="181902" y="457"/>
                  </a:lnTo>
                  <a:lnTo>
                    <a:pt x="181444" y="1549"/>
                  </a:lnTo>
                  <a:lnTo>
                    <a:pt x="181902" y="2654"/>
                  </a:lnTo>
                  <a:lnTo>
                    <a:pt x="182994" y="3111"/>
                  </a:lnTo>
                  <a:lnTo>
                    <a:pt x="183248" y="3009"/>
                  </a:lnTo>
                  <a:lnTo>
                    <a:pt x="183578" y="3771"/>
                  </a:lnTo>
                  <a:lnTo>
                    <a:pt x="184670" y="4229"/>
                  </a:lnTo>
                  <a:lnTo>
                    <a:pt x="185775" y="3771"/>
                  </a:lnTo>
                  <a:lnTo>
                    <a:pt x="186232" y="2667"/>
                  </a:lnTo>
                  <a:close/>
                </a:path>
                <a:path w="192404" h="6350">
                  <a:moveTo>
                    <a:pt x="191808" y="1549"/>
                  </a:moveTo>
                  <a:lnTo>
                    <a:pt x="191350" y="457"/>
                  </a:lnTo>
                  <a:lnTo>
                    <a:pt x="190258" y="0"/>
                  </a:lnTo>
                  <a:lnTo>
                    <a:pt x="189153" y="457"/>
                  </a:lnTo>
                  <a:lnTo>
                    <a:pt x="188696" y="1549"/>
                  </a:lnTo>
                  <a:lnTo>
                    <a:pt x="189153" y="2654"/>
                  </a:lnTo>
                  <a:lnTo>
                    <a:pt x="190258" y="3111"/>
                  </a:lnTo>
                  <a:lnTo>
                    <a:pt x="191350" y="2654"/>
                  </a:lnTo>
                  <a:lnTo>
                    <a:pt x="191808" y="1549"/>
                  </a:lnTo>
                  <a:close/>
                </a:path>
              </a:pathLst>
            </a:custGeom>
            <a:solidFill>
              <a:srgbClr val="565658"/>
            </a:solidFill>
          </p:spPr>
          <p:txBody>
            <a:bodyPr wrap="square" lIns="0" tIns="0" rIns="0" bIns="0" rtlCol="0"/>
            <a:lstStyle/>
            <a:p/>
          </p:txBody>
        </p:sp>
        <p:sp>
          <p:nvSpPr>
            <p:cNvPr id="6656" name="object 6656" descr=""/>
            <p:cNvSpPr/>
            <p:nvPr/>
          </p:nvSpPr>
          <p:spPr>
            <a:xfrm>
              <a:off x="6186664" y="2495307"/>
              <a:ext cx="635" cy="635"/>
            </a:xfrm>
            <a:custGeom>
              <a:avLst/>
              <a:gdLst/>
              <a:ahLst/>
              <a:cxnLst/>
              <a:rect l="l" t="t" r="r" b="b"/>
              <a:pathLst>
                <a:path w="635" h="635">
                  <a:moveTo>
                    <a:pt x="0" y="0"/>
                  </a:moveTo>
                  <a:lnTo>
                    <a:pt x="50" y="241"/>
                  </a:lnTo>
                  <a:lnTo>
                    <a:pt x="152" y="368"/>
                  </a:lnTo>
                </a:path>
              </a:pathLst>
            </a:custGeom>
            <a:ln w="3175">
              <a:solidFill>
                <a:srgbClr val="565658"/>
              </a:solidFill>
            </a:ln>
          </p:spPr>
          <p:txBody>
            <a:bodyPr wrap="square" lIns="0" tIns="0" rIns="0" bIns="0" rtlCol="0"/>
            <a:lstStyle/>
            <a:p/>
          </p:txBody>
        </p:sp>
        <p:sp>
          <p:nvSpPr>
            <p:cNvPr id="6657" name="object 6657" descr=""/>
            <p:cNvSpPr/>
            <p:nvPr/>
          </p:nvSpPr>
          <p:spPr>
            <a:xfrm>
              <a:off x="6187109" y="2494327"/>
              <a:ext cx="635" cy="1270"/>
            </a:xfrm>
            <a:custGeom>
              <a:avLst/>
              <a:gdLst/>
              <a:ahLst/>
              <a:cxnLst/>
              <a:rect l="l" t="t" r="r" b="b"/>
              <a:pathLst>
                <a:path w="635" h="1269">
                  <a:moveTo>
                    <a:pt x="25" y="825"/>
                  </a:moveTo>
                  <a:lnTo>
                    <a:pt x="76" y="558"/>
                  </a:lnTo>
                  <a:lnTo>
                    <a:pt x="63" y="241"/>
                  </a:lnTo>
                  <a:lnTo>
                    <a:pt x="0" y="0"/>
                  </a:lnTo>
                </a:path>
              </a:pathLst>
            </a:custGeom>
            <a:ln w="3175">
              <a:solidFill>
                <a:srgbClr val="565658"/>
              </a:solidFill>
            </a:ln>
          </p:spPr>
          <p:txBody>
            <a:bodyPr wrap="square" lIns="0" tIns="0" rIns="0" bIns="0" rtlCol="0"/>
            <a:lstStyle/>
            <a:p/>
          </p:txBody>
        </p:sp>
        <p:sp>
          <p:nvSpPr>
            <p:cNvPr id="6658" name="object 6658" descr=""/>
            <p:cNvSpPr/>
            <p:nvPr/>
          </p:nvSpPr>
          <p:spPr>
            <a:xfrm>
              <a:off x="6186911" y="2495147"/>
              <a:ext cx="635" cy="635"/>
            </a:xfrm>
            <a:custGeom>
              <a:avLst/>
              <a:gdLst/>
              <a:ahLst/>
              <a:cxnLst/>
              <a:rect l="l" t="t" r="r" b="b"/>
              <a:pathLst>
                <a:path w="635" h="635">
                  <a:moveTo>
                    <a:pt x="0" y="495"/>
                  </a:moveTo>
                  <a:lnTo>
                    <a:pt x="190" y="279"/>
                  </a:lnTo>
                  <a:lnTo>
                    <a:pt x="228" y="0"/>
                  </a:lnTo>
                </a:path>
              </a:pathLst>
            </a:custGeom>
            <a:ln w="3175">
              <a:solidFill>
                <a:srgbClr val="565658"/>
              </a:solidFill>
            </a:ln>
          </p:spPr>
          <p:txBody>
            <a:bodyPr wrap="square" lIns="0" tIns="0" rIns="0" bIns="0" rtlCol="0"/>
            <a:lstStyle/>
            <a:p/>
          </p:txBody>
        </p:sp>
        <p:sp>
          <p:nvSpPr>
            <p:cNvPr id="6659" name="object 6659" descr=""/>
            <p:cNvSpPr/>
            <p:nvPr/>
          </p:nvSpPr>
          <p:spPr>
            <a:xfrm>
              <a:off x="6186062" y="2492859"/>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65658"/>
              </a:solidFill>
            </a:ln>
          </p:spPr>
          <p:txBody>
            <a:bodyPr wrap="square" lIns="0" tIns="0" rIns="0" bIns="0" rtlCol="0"/>
            <a:lstStyle/>
            <a:p/>
          </p:txBody>
        </p:sp>
        <p:sp>
          <p:nvSpPr>
            <p:cNvPr id="6660" name="object 6660" descr=""/>
            <p:cNvSpPr/>
            <p:nvPr/>
          </p:nvSpPr>
          <p:spPr>
            <a:xfrm>
              <a:off x="6186589" y="2494470"/>
              <a:ext cx="635" cy="1270"/>
            </a:xfrm>
            <a:custGeom>
              <a:avLst/>
              <a:gdLst/>
              <a:ahLst/>
              <a:cxnLst/>
              <a:rect l="l" t="t" r="r" b="b"/>
              <a:pathLst>
                <a:path w="635" h="1269">
                  <a:moveTo>
                    <a:pt x="38" y="0"/>
                  </a:moveTo>
                  <a:lnTo>
                    <a:pt x="0" y="266"/>
                  </a:lnTo>
                  <a:lnTo>
                    <a:pt x="12" y="584"/>
                  </a:lnTo>
                  <a:lnTo>
                    <a:pt x="76" y="838"/>
                  </a:lnTo>
                </a:path>
              </a:pathLst>
            </a:custGeom>
            <a:ln w="3175">
              <a:solidFill>
                <a:srgbClr val="565658"/>
              </a:solidFill>
            </a:ln>
          </p:spPr>
          <p:txBody>
            <a:bodyPr wrap="square" lIns="0" tIns="0" rIns="0" bIns="0" rtlCol="0"/>
            <a:lstStyle/>
            <a:p/>
          </p:txBody>
        </p:sp>
        <p:sp>
          <p:nvSpPr>
            <p:cNvPr id="6661" name="object 6661" descr=""/>
            <p:cNvSpPr/>
            <p:nvPr/>
          </p:nvSpPr>
          <p:spPr>
            <a:xfrm>
              <a:off x="6186620" y="2493980"/>
              <a:ext cx="635" cy="635"/>
            </a:xfrm>
            <a:custGeom>
              <a:avLst/>
              <a:gdLst/>
              <a:ahLst/>
              <a:cxnLst/>
              <a:rect l="l" t="t" r="r" b="b"/>
              <a:pathLst>
                <a:path w="635" h="635">
                  <a:moveTo>
                    <a:pt x="241" y="0"/>
                  </a:moveTo>
                  <a:lnTo>
                    <a:pt x="50" y="215"/>
                  </a:lnTo>
                  <a:lnTo>
                    <a:pt x="0" y="495"/>
                  </a:lnTo>
                </a:path>
              </a:pathLst>
            </a:custGeom>
            <a:ln w="3175">
              <a:solidFill>
                <a:srgbClr val="565658"/>
              </a:solidFill>
            </a:ln>
          </p:spPr>
          <p:txBody>
            <a:bodyPr wrap="square" lIns="0" tIns="0" rIns="0" bIns="0" rtlCol="0"/>
            <a:lstStyle/>
            <a:p/>
          </p:txBody>
        </p:sp>
        <p:sp>
          <p:nvSpPr>
            <p:cNvPr id="6662" name="object 6662" descr=""/>
            <p:cNvSpPr/>
            <p:nvPr/>
          </p:nvSpPr>
          <p:spPr>
            <a:xfrm>
              <a:off x="6186855" y="2493953"/>
              <a:ext cx="635" cy="635"/>
            </a:xfrm>
            <a:custGeom>
              <a:avLst/>
              <a:gdLst/>
              <a:ahLst/>
              <a:cxnLst/>
              <a:rect l="l" t="t" r="r" b="b"/>
              <a:pathLst>
                <a:path w="635" h="635">
                  <a:moveTo>
                    <a:pt x="253" y="368"/>
                  </a:moveTo>
                  <a:lnTo>
                    <a:pt x="203" y="126"/>
                  </a:lnTo>
                  <a:lnTo>
                    <a:pt x="88" y="0"/>
                  </a:lnTo>
                </a:path>
              </a:pathLst>
            </a:custGeom>
            <a:ln w="3175">
              <a:solidFill>
                <a:srgbClr val="565658"/>
              </a:solidFill>
            </a:ln>
          </p:spPr>
          <p:txBody>
            <a:bodyPr wrap="square" lIns="0" tIns="0" rIns="0" bIns="0" rtlCol="0"/>
            <a:lstStyle/>
            <a:p/>
          </p:txBody>
        </p:sp>
        <p:sp>
          <p:nvSpPr>
            <p:cNvPr id="6663" name="object 6663" descr=""/>
            <p:cNvSpPr/>
            <p:nvPr/>
          </p:nvSpPr>
          <p:spPr>
            <a:xfrm>
              <a:off x="6187048" y="2495885"/>
              <a:ext cx="635" cy="635"/>
            </a:xfrm>
            <a:custGeom>
              <a:avLst/>
              <a:gdLst/>
              <a:ahLst/>
              <a:cxnLst/>
              <a:rect l="l" t="t" r="r" b="b"/>
              <a:pathLst>
                <a:path w="635" h="635">
                  <a:moveTo>
                    <a:pt x="0" y="507"/>
                  </a:moveTo>
                  <a:lnTo>
                    <a:pt x="25" y="368"/>
                  </a:lnTo>
                  <a:lnTo>
                    <a:pt x="50" y="190"/>
                  </a:lnTo>
                  <a:lnTo>
                    <a:pt x="76" y="0"/>
                  </a:lnTo>
                </a:path>
              </a:pathLst>
            </a:custGeom>
            <a:ln w="3175">
              <a:solidFill>
                <a:srgbClr val="565658"/>
              </a:solidFill>
            </a:ln>
          </p:spPr>
          <p:txBody>
            <a:bodyPr wrap="square" lIns="0" tIns="0" rIns="0" bIns="0" rtlCol="0"/>
            <a:lstStyle/>
            <a:p/>
          </p:txBody>
        </p:sp>
        <p:sp>
          <p:nvSpPr>
            <p:cNvPr id="6664" name="object 6664" descr=""/>
            <p:cNvSpPr/>
            <p:nvPr/>
          </p:nvSpPr>
          <p:spPr>
            <a:xfrm>
              <a:off x="6186882" y="2492857"/>
              <a:ext cx="635" cy="635"/>
            </a:xfrm>
            <a:custGeom>
              <a:avLst/>
              <a:gdLst/>
              <a:ahLst/>
              <a:cxnLst/>
              <a:rect l="l" t="t" r="r" b="b"/>
              <a:pathLst>
                <a:path w="635" h="635">
                  <a:moveTo>
                    <a:pt x="190" y="546"/>
                  </a:moveTo>
                  <a:lnTo>
                    <a:pt x="139" y="190"/>
                  </a:lnTo>
                  <a:lnTo>
                    <a:pt x="76" y="0"/>
                  </a:lnTo>
                </a:path>
              </a:pathLst>
            </a:custGeom>
            <a:ln w="3175">
              <a:solidFill>
                <a:srgbClr val="565658"/>
              </a:solidFill>
            </a:ln>
          </p:spPr>
          <p:txBody>
            <a:bodyPr wrap="square" lIns="0" tIns="0" rIns="0" bIns="0" rtlCol="0"/>
            <a:lstStyle/>
            <a:p/>
          </p:txBody>
        </p:sp>
        <p:sp>
          <p:nvSpPr>
            <p:cNvPr id="6665" name="object 6665" descr=""/>
            <p:cNvSpPr/>
            <p:nvPr/>
          </p:nvSpPr>
          <p:spPr>
            <a:xfrm>
              <a:off x="6186582" y="2492859"/>
              <a:ext cx="635" cy="4445"/>
            </a:xfrm>
            <a:custGeom>
              <a:avLst/>
              <a:gdLst/>
              <a:ahLst/>
              <a:cxnLst/>
              <a:rect l="l" t="t" r="r" b="b"/>
              <a:pathLst>
                <a:path w="635" h="4444">
                  <a:moveTo>
                    <a:pt x="304" y="0"/>
                  </a:moveTo>
                  <a:lnTo>
                    <a:pt x="76" y="546"/>
                  </a:lnTo>
                  <a:lnTo>
                    <a:pt x="38" y="1346"/>
                  </a:lnTo>
                  <a:lnTo>
                    <a:pt x="0" y="2159"/>
                  </a:lnTo>
                  <a:lnTo>
                    <a:pt x="38" y="3035"/>
                  </a:lnTo>
                  <a:lnTo>
                    <a:pt x="139" y="3530"/>
                  </a:lnTo>
                  <a:lnTo>
                    <a:pt x="228" y="4025"/>
                  </a:lnTo>
                  <a:lnTo>
                    <a:pt x="368" y="4025"/>
                  </a:lnTo>
                  <a:lnTo>
                    <a:pt x="469" y="3530"/>
                  </a:lnTo>
                </a:path>
              </a:pathLst>
            </a:custGeom>
            <a:ln w="3175">
              <a:solidFill>
                <a:srgbClr val="565658"/>
              </a:solidFill>
            </a:ln>
          </p:spPr>
          <p:txBody>
            <a:bodyPr wrap="square" lIns="0" tIns="0" rIns="0" bIns="0" rtlCol="0"/>
            <a:lstStyle/>
            <a:p/>
          </p:txBody>
        </p:sp>
        <p:sp>
          <p:nvSpPr>
            <p:cNvPr id="6666" name="object 6666" descr=""/>
            <p:cNvSpPr/>
            <p:nvPr/>
          </p:nvSpPr>
          <p:spPr>
            <a:xfrm>
              <a:off x="6128645" y="2509037"/>
              <a:ext cx="635" cy="635"/>
            </a:xfrm>
            <a:custGeom>
              <a:avLst/>
              <a:gdLst/>
              <a:ahLst/>
              <a:cxnLst/>
              <a:rect l="l" t="t" r="r" b="b"/>
              <a:pathLst>
                <a:path w="635" h="635">
                  <a:moveTo>
                    <a:pt x="0" y="0"/>
                  </a:moveTo>
                  <a:lnTo>
                    <a:pt x="50" y="368"/>
                  </a:lnTo>
                  <a:lnTo>
                    <a:pt x="114" y="571"/>
                  </a:lnTo>
                </a:path>
              </a:pathLst>
            </a:custGeom>
            <a:ln w="3175">
              <a:solidFill>
                <a:srgbClr val="565658"/>
              </a:solidFill>
            </a:ln>
          </p:spPr>
          <p:txBody>
            <a:bodyPr wrap="square" lIns="0" tIns="0" rIns="0" bIns="0" rtlCol="0"/>
            <a:lstStyle/>
            <a:p/>
          </p:txBody>
        </p:sp>
        <p:sp>
          <p:nvSpPr>
            <p:cNvPr id="6667" name="object 6667" descr=""/>
            <p:cNvSpPr/>
            <p:nvPr/>
          </p:nvSpPr>
          <p:spPr>
            <a:xfrm>
              <a:off x="6128520" y="2503685"/>
              <a:ext cx="635" cy="4445"/>
            </a:xfrm>
            <a:custGeom>
              <a:avLst/>
              <a:gdLst/>
              <a:ahLst/>
              <a:cxnLst/>
              <a:rect l="l" t="t" r="r" b="b"/>
              <a:pathLst>
                <a:path w="635" h="4444">
                  <a:moveTo>
                    <a:pt x="546" y="1854"/>
                  </a:moveTo>
                  <a:lnTo>
                    <a:pt x="469" y="558"/>
                  </a:lnTo>
                  <a:lnTo>
                    <a:pt x="317" y="0"/>
                  </a:lnTo>
                  <a:lnTo>
                    <a:pt x="203" y="546"/>
                  </a:lnTo>
                  <a:lnTo>
                    <a:pt x="76" y="1092"/>
                  </a:lnTo>
                  <a:lnTo>
                    <a:pt x="0" y="2578"/>
                  </a:lnTo>
                  <a:lnTo>
                    <a:pt x="25" y="4051"/>
                  </a:lnTo>
                </a:path>
              </a:pathLst>
            </a:custGeom>
            <a:ln w="3175">
              <a:solidFill>
                <a:srgbClr val="565658"/>
              </a:solidFill>
            </a:ln>
          </p:spPr>
          <p:txBody>
            <a:bodyPr wrap="square" lIns="0" tIns="0" rIns="0" bIns="0" rtlCol="0"/>
            <a:lstStyle/>
            <a:p/>
          </p:txBody>
        </p:sp>
        <p:sp>
          <p:nvSpPr>
            <p:cNvPr id="6668" name="object 6668" descr=""/>
            <p:cNvSpPr/>
            <p:nvPr/>
          </p:nvSpPr>
          <p:spPr>
            <a:xfrm>
              <a:off x="6175648" y="2485928"/>
              <a:ext cx="635" cy="1270"/>
            </a:xfrm>
            <a:custGeom>
              <a:avLst/>
              <a:gdLst/>
              <a:ahLst/>
              <a:cxnLst/>
              <a:rect l="l" t="t" r="r" b="b"/>
              <a:pathLst>
                <a:path w="635" h="1269">
                  <a:moveTo>
                    <a:pt x="126" y="647"/>
                  </a:moveTo>
                  <a:lnTo>
                    <a:pt x="88" y="0"/>
                  </a:lnTo>
                  <a:lnTo>
                    <a:pt x="0" y="939"/>
                  </a:lnTo>
                </a:path>
              </a:pathLst>
            </a:custGeom>
            <a:ln w="3175">
              <a:solidFill>
                <a:srgbClr val="565658"/>
              </a:solidFill>
            </a:ln>
          </p:spPr>
          <p:txBody>
            <a:bodyPr wrap="square" lIns="0" tIns="0" rIns="0" bIns="0" rtlCol="0"/>
            <a:lstStyle/>
            <a:p/>
          </p:txBody>
        </p:sp>
        <p:sp>
          <p:nvSpPr>
            <p:cNvPr id="6669" name="object 6669" descr=""/>
            <p:cNvSpPr/>
            <p:nvPr/>
          </p:nvSpPr>
          <p:spPr>
            <a:xfrm>
              <a:off x="6176022" y="2516013"/>
              <a:ext cx="635" cy="8255"/>
            </a:xfrm>
            <a:custGeom>
              <a:avLst/>
              <a:gdLst/>
              <a:ahLst/>
              <a:cxnLst/>
              <a:rect l="l" t="t" r="r" b="b"/>
              <a:pathLst>
                <a:path w="635" h="8255">
                  <a:moveTo>
                    <a:pt x="0" y="0"/>
                  </a:moveTo>
                  <a:lnTo>
                    <a:pt x="25" y="3200"/>
                  </a:lnTo>
                  <a:lnTo>
                    <a:pt x="50" y="5956"/>
                  </a:lnTo>
                  <a:lnTo>
                    <a:pt x="88" y="8026"/>
                  </a:lnTo>
                </a:path>
              </a:pathLst>
            </a:custGeom>
            <a:ln w="3175">
              <a:solidFill>
                <a:srgbClr val="565658"/>
              </a:solidFill>
            </a:ln>
          </p:spPr>
          <p:txBody>
            <a:bodyPr wrap="square" lIns="0" tIns="0" rIns="0" bIns="0" rtlCol="0"/>
            <a:lstStyle/>
            <a:p/>
          </p:txBody>
        </p:sp>
        <p:sp>
          <p:nvSpPr>
            <p:cNvPr id="6670" name="object 6670" descr=""/>
            <p:cNvSpPr/>
            <p:nvPr/>
          </p:nvSpPr>
          <p:spPr>
            <a:xfrm>
              <a:off x="6175997" y="2502154"/>
              <a:ext cx="635" cy="10160"/>
            </a:xfrm>
            <a:custGeom>
              <a:avLst/>
              <a:gdLst/>
              <a:ahLst/>
              <a:cxnLst/>
              <a:rect l="l" t="t" r="r" b="b"/>
              <a:pathLst>
                <a:path w="635" h="10160">
                  <a:moveTo>
                    <a:pt x="12" y="0"/>
                  </a:moveTo>
                  <a:lnTo>
                    <a:pt x="0" y="3251"/>
                  </a:lnTo>
                  <a:lnTo>
                    <a:pt x="0" y="6629"/>
                  </a:lnTo>
                  <a:lnTo>
                    <a:pt x="12" y="9880"/>
                  </a:lnTo>
                </a:path>
              </a:pathLst>
            </a:custGeom>
            <a:ln w="3175">
              <a:solidFill>
                <a:srgbClr val="565658"/>
              </a:solidFill>
            </a:ln>
          </p:spPr>
          <p:txBody>
            <a:bodyPr wrap="square" lIns="0" tIns="0" rIns="0" bIns="0" rtlCol="0"/>
            <a:lstStyle/>
            <a:p/>
          </p:txBody>
        </p:sp>
        <p:sp>
          <p:nvSpPr>
            <p:cNvPr id="6671" name="object 6671" descr=""/>
            <p:cNvSpPr/>
            <p:nvPr/>
          </p:nvSpPr>
          <p:spPr>
            <a:xfrm>
              <a:off x="6176020" y="2490149"/>
              <a:ext cx="635" cy="8255"/>
            </a:xfrm>
            <a:custGeom>
              <a:avLst/>
              <a:gdLst/>
              <a:ahLst/>
              <a:cxnLst/>
              <a:rect l="l" t="t" r="r" b="b"/>
              <a:pathLst>
                <a:path w="635" h="8255">
                  <a:moveTo>
                    <a:pt x="88" y="0"/>
                  </a:moveTo>
                  <a:lnTo>
                    <a:pt x="50" y="2070"/>
                  </a:lnTo>
                  <a:lnTo>
                    <a:pt x="25" y="4826"/>
                  </a:lnTo>
                  <a:lnTo>
                    <a:pt x="0" y="8026"/>
                  </a:lnTo>
                </a:path>
              </a:pathLst>
            </a:custGeom>
            <a:ln w="3175">
              <a:solidFill>
                <a:srgbClr val="565658"/>
              </a:solidFill>
            </a:ln>
          </p:spPr>
          <p:txBody>
            <a:bodyPr wrap="square" lIns="0" tIns="0" rIns="0" bIns="0" rtlCol="0"/>
            <a:lstStyle/>
            <a:p/>
          </p:txBody>
        </p:sp>
        <p:sp>
          <p:nvSpPr>
            <p:cNvPr id="6672" name="object 6672" descr=""/>
            <p:cNvSpPr/>
            <p:nvPr/>
          </p:nvSpPr>
          <p:spPr>
            <a:xfrm>
              <a:off x="6175663" y="2527324"/>
              <a:ext cx="635" cy="1270"/>
            </a:xfrm>
            <a:custGeom>
              <a:avLst/>
              <a:gdLst/>
              <a:ahLst/>
              <a:cxnLst/>
              <a:rect l="l" t="t" r="r" b="b"/>
              <a:pathLst>
                <a:path w="635" h="1269">
                  <a:moveTo>
                    <a:pt x="0" y="292"/>
                  </a:moveTo>
                  <a:lnTo>
                    <a:pt x="38" y="927"/>
                  </a:lnTo>
                  <a:lnTo>
                    <a:pt x="127" y="0"/>
                  </a:lnTo>
                </a:path>
              </a:pathLst>
            </a:custGeom>
            <a:ln w="3175">
              <a:solidFill>
                <a:srgbClr val="565658"/>
              </a:solidFill>
            </a:ln>
          </p:spPr>
          <p:txBody>
            <a:bodyPr wrap="square" lIns="0" tIns="0" rIns="0" bIns="0" rtlCol="0"/>
            <a:lstStyle/>
            <a:p/>
          </p:txBody>
        </p:sp>
        <p:sp>
          <p:nvSpPr>
            <p:cNvPr id="6673" name="object 6673" descr=""/>
            <p:cNvSpPr/>
            <p:nvPr/>
          </p:nvSpPr>
          <p:spPr>
            <a:xfrm>
              <a:off x="6175464" y="2515839"/>
              <a:ext cx="635" cy="8255"/>
            </a:xfrm>
            <a:custGeom>
              <a:avLst/>
              <a:gdLst/>
              <a:ahLst/>
              <a:cxnLst/>
              <a:rect l="l" t="t" r="r" b="b"/>
              <a:pathLst>
                <a:path w="635" h="8255">
                  <a:moveTo>
                    <a:pt x="0" y="0"/>
                  </a:moveTo>
                  <a:lnTo>
                    <a:pt x="25" y="3098"/>
                  </a:lnTo>
                  <a:lnTo>
                    <a:pt x="50" y="5803"/>
                  </a:lnTo>
                  <a:lnTo>
                    <a:pt x="88" y="7874"/>
                  </a:lnTo>
                </a:path>
              </a:pathLst>
            </a:custGeom>
            <a:ln w="3175">
              <a:solidFill>
                <a:srgbClr val="565658"/>
              </a:solidFill>
            </a:ln>
          </p:spPr>
          <p:txBody>
            <a:bodyPr wrap="square" lIns="0" tIns="0" rIns="0" bIns="0" rtlCol="0"/>
            <a:lstStyle/>
            <a:p/>
          </p:txBody>
        </p:sp>
        <p:sp>
          <p:nvSpPr>
            <p:cNvPr id="6674" name="object 6674" descr=""/>
            <p:cNvSpPr/>
            <p:nvPr/>
          </p:nvSpPr>
          <p:spPr>
            <a:xfrm>
              <a:off x="6175439" y="2502253"/>
              <a:ext cx="635" cy="10160"/>
            </a:xfrm>
            <a:custGeom>
              <a:avLst/>
              <a:gdLst/>
              <a:ahLst/>
              <a:cxnLst/>
              <a:rect l="l" t="t" r="r" b="b"/>
              <a:pathLst>
                <a:path w="635" h="10160">
                  <a:moveTo>
                    <a:pt x="12" y="0"/>
                  </a:moveTo>
                  <a:lnTo>
                    <a:pt x="0" y="3175"/>
                  </a:lnTo>
                  <a:lnTo>
                    <a:pt x="0" y="6502"/>
                  </a:lnTo>
                  <a:lnTo>
                    <a:pt x="12" y="9690"/>
                  </a:lnTo>
                </a:path>
              </a:pathLst>
            </a:custGeom>
            <a:ln w="3175">
              <a:solidFill>
                <a:srgbClr val="565658"/>
              </a:solidFill>
            </a:ln>
          </p:spPr>
          <p:txBody>
            <a:bodyPr wrap="square" lIns="0" tIns="0" rIns="0" bIns="0" rtlCol="0"/>
            <a:lstStyle/>
            <a:p/>
          </p:txBody>
        </p:sp>
        <p:sp>
          <p:nvSpPr>
            <p:cNvPr id="6675" name="object 6675" descr=""/>
            <p:cNvSpPr/>
            <p:nvPr/>
          </p:nvSpPr>
          <p:spPr>
            <a:xfrm>
              <a:off x="6175462" y="2490477"/>
              <a:ext cx="635" cy="8255"/>
            </a:xfrm>
            <a:custGeom>
              <a:avLst/>
              <a:gdLst/>
              <a:ahLst/>
              <a:cxnLst/>
              <a:rect l="l" t="t" r="r" b="b"/>
              <a:pathLst>
                <a:path w="635" h="8255">
                  <a:moveTo>
                    <a:pt x="88" y="0"/>
                  </a:moveTo>
                  <a:lnTo>
                    <a:pt x="50" y="2082"/>
                  </a:lnTo>
                  <a:lnTo>
                    <a:pt x="25" y="4775"/>
                  </a:lnTo>
                  <a:lnTo>
                    <a:pt x="0" y="7874"/>
                  </a:lnTo>
                </a:path>
              </a:pathLst>
            </a:custGeom>
            <a:ln w="3175">
              <a:solidFill>
                <a:srgbClr val="565658"/>
              </a:solidFill>
            </a:ln>
          </p:spPr>
          <p:txBody>
            <a:bodyPr wrap="square" lIns="0" tIns="0" rIns="0" bIns="0" rtlCol="0"/>
            <a:lstStyle/>
            <a:p/>
          </p:txBody>
        </p:sp>
        <p:sp>
          <p:nvSpPr>
            <p:cNvPr id="6676" name="object 6676" descr=""/>
            <p:cNvSpPr/>
            <p:nvPr/>
          </p:nvSpPr>
          <p:spPr>
            <a:xfrm>
              <a:off x="5538703" y="2599188"/>
              <a:ext cx="635" cy="635"/>
            </a:xfrm>
            <a:custGeom>
              <a:avLst/>
              <a:gdLst/>
              <a:ahLst/>
              <a:cxnLst/>
              <a:rect l="l" t="t" r="r" b="b"/>
              <a:pathLst>
                <a:path w="635" h="635">
                  <a:moveTo>
                    <a:pt x="0" y="304"/>
                  </a:moveTo>
                  <a:lnTo>
                    <a:pt x="165" y="190"/>
                  </a:lnTo>
                  <a:lnTo>
                    <a:pt x="215" y="0"/>
                  </a:lnTo>
                </a:path>
              </a:pathLst>
            </a:custGeom>
            <a:ln w="3175">
              <a:solidFill>
                <a:srgbClr val="565658"/>
              </a:solidFill>
            </a:ln>
          </p:spPr>
          <p:txBody>
            <a:bodyPr wrap="square" lIns="0" tIns="0" rIns="0" bIns="0" rtlCol="0"/>
            <a:lstStyle/>
            <a:p/>
          </p:txBody>
        </p:sp>
        <p:sp>
          <p:nvSpPr>
            <p:cNvPr id="6677" name="object 6677" descr=""/>
            <p:cNvSpPr/>
            <p:nvPr/>
          </p:nvSpPr>
          <p:spPr>
            <a:xfrm>
              <a:off x="6186614" y="2492108"/>
              <a:ext cx="635" cy="635"/>
            </a:xfrm>
            <a:custGeom>
              <a:avLst/>
              <a:gdLst/>
              <a:ahLst/>
              <a:cxnLst/>
              <a:rect l="l" t="t" r="r" b="b"/>
              <a:pathLst>
                <a:path w="635" h="635">
                  <a:moveTo>
                    <a:pt x="0" y="0"/>
                  </a:moveTo>
                  <a:lnTo>
                    <a:pt x="0" y="177"/>
                  </a:lnTo>
                  <a:lnTo>
                    <a:pt x="25" y="355"/>
                  </a:lnTo>
                </a:path>
              </a:pathLst>
            </a:custGeom>
            <a:ln w="3175">
              <a:solidFill>
                <a:srgbClr val="565658"/>
              </a:solidFill>
            </a:ln>
          </p:spPr>
          <p:txBody>
            <a:bodyPr wrap="square" lIns="0" tIns="0" rIns="0" bIns="0" rtlCol="0"/>
            <a:lstStyle/>
            <a:p/>
          </p:txBody>
        </p:sp>
        <p:sp>
          <p:nvSpPr>
            <p:cNvPr id="6678" name="object 6678" descr=""/>
            <p:cNvSpPr/>
            <p:nvPr/>
          </p:nvSpPr>
          <p:spPr>
            <a:xfrm>
              <a:off x="6186614" y="2492603"/>
              <a:ext cx="635" cy="635"/>
            </a:xfrm>
            <a:custGeom>
              <a:avLst/>
              <a:gdLst/>
              <a:ahLst/>
              <a:cxnLst/>
              <a:rect l="l" t="t" r="r" b="b"/>
              <a:pathLst>
                <a:path w="635" h="635">
                  <a:moveTo>
                    <a:pt x="0" y="0"/>
                  </a:moveTo>
                  <a:lnTo>
                    <a:pt x="12" y="139"/>
                  </a:lnTo>
                </a:path>
              </a:pathLst>
            </a:custGeom>
            <a:ln w="3175">
              <a:solidFill>
                <a:srgbClr val="565658"/>
              </a:solidFill>
            </a:ln>
          </p:spPr>
          <p:txBody>
            <a:bodyPr wrap="square" lIns="0" tIns="0" rIns="0" bIns="0" rtlCol="0"/>
            <a:lstStyle/>
            <a:p/>
          </p:txBody>
        </p:sp>
        <p:sp>
          <p:nvSpPr>
            <p:cNvPr id="6679" name="object 6679" descr=""/>
            <p:cNvSpPr/>
            <p:nvPr/>
          </p:nvSpPr>
          <p:spPr>
            <a:xfrm>
              <a:off x="6187085" y="2491932"/>
              <a:ext cx="635" cy="1270"/>
            </a:xfrm>
            <a:custGeom>
              <a:avLst/>
              <a:gdLst/>
              <a:ahLst/>
              <a:cxnLst/>
              <a:rect l="l" t="t" r="r" b="b"/>
              <a:pathLst>
                <a:path w="635" h="1269">
                  <a:moveTo>
                    <a:pt x="0" y="660"/>
                  </a:moveTo>
                  <a:lnTo>
                    <a:pt x="63" y="482"/>
                  </a:lnTo>
                  <a:lnTo>
                    <a:pt x="88" y="241"/>
                  </a:lnTo>
                  <a:lnTo>
                    <a:pt x="76" y="0"/>
                  </a:lnTo>
                </a:path>
              </a:pathLst>
            </a:custGeom>
            <a:ln w="3175">
              <a:solidFill>
                <a:srgbClr val="565658"/>
              </a:solidFill>
            </a:ln>
          </p:spPr>
          <p:txBody>
            <a:bodyPr wrap="square" lIns="0" tIns="0" rIns="0" bIns="0" rtlCol="0"/>
            <a:lstStyle/>
            <a:p/>
          </p:txBody>
        </p:sp>
        <p:sp>
          <p:nvSpPr>
            <p:cNvPr id="6680" name="object 6680" descr=""/>
            <p:cNvSpPr/>
            <p:nvPr/>
          </p:nvSpPr>
          <p:spPr>
            <a:xfrm>
              <a:off x="6158223" y="2480785"/>
              <a:ext cx="635" cy="4445"/>
            </a:xfrm>
            <a:custGeom>
              <a:avLst/>
              <a:gdLst/>
              <a:ahLst/>
              <a:cxnLst/>
              <a:rect l="l" t="t" r="r" b="b"/>
              <a:pathLst>
                <a:path w="635" h="4444">
                  <a:moveTo>
                    <a:pt x="50" y="0"/>
                  </a:moveTo>
                  <a:lnTo>
                    <a:pt x="38" y="1104"/>
                  </a:lnTo>
                  <a:lnTo>
                    <a:pt x="25" y="2476"/>
                  </a:lnTo>
                  <a:lnTo>
                    <a:pt x="0" y="4038"/>
                  </a:lnTo>
                </a:path>
              </a:pathLst>
            </a:custGeom>
            <a:ln w="3175">
              <a:solidFill>
                <a:srgbClr val="565658"/>
              </a:solidFill>
            </a:ln>
          </p:spPr>
          <p:txBody>
            <a:bodyPr wrap="square" lIns="0" tIns="0" rIns="0" bIns="0" rtlCol="0"/>
            <a:lstStyle/>
            <a:p/>
          </p:txBody>
        </p:sp>
        <p:sp>
          <p:nvSpPr>
            <p:cNvPr id="6681" name="object 6681" descr=""/>
            <p:cNvSpPr/>
            <p:nvPr/>
          </p:nvSpPr>
          <p:spPr>
            <a:xfrm>
              <a:off x="6148757" y="247901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682" name="object 6682" descr=""/>
            <p:cNvSpPr/>
            <p:nvPr/>
          </p:nvSpPr>
          <p:spPr>
            <a:xfrm>
              <a:off x="6154281" y="2479501"/>
              <a:ext cx="1270" cy="635"/>
            </a:xfrm>
            <a:custGeom>
              <a:avLst/>
              <a:gdLst/>
              <a:ahLst/>
              <a:cxnLst/>
              <a:rect l="l" t="t" r="r" b="b"/>
              <a:pathLst>
                <a:path w="1270" h="635">
                  <a:moveTo>
                    <a:pt x="0" y="0"/>
                  </a:moveTo>
                  <a:lnTo>
                    <a:pt x="127" y="292"/>
                  </a:lnTo>
                  <a:lnTo>
                    <a:pt x="406" y="495"/>
                  </a:lnTo>
                  <a:lnTo>
                    <a:pt x="736" y="520"/>
                  </a:lnTo>
                </a:path>
              </a:pathLst>
            </a:custGeom>
            <a:ln w="3175">
              <a:solidFill>
                <a:srgbClr val="565658"/>
              </a:solidFill>
            </a:ln>
          </p:spPr>
          <p:txBody>
            <a:bodyPr wrap="square" lIns="0" tIns="0" rIns="0" bIns="0" rtlCol="0"/>
            <a:lstStyle/>
            <a:p/>
          </p:txBody>
        </p:sp>
        <p:sp>
          <p:nvSpPr>
            <p:cNvPr id="6683" name="object 6683" descr=""/>
            <p:cNvSpPr/>
            <p:nvPr/>
          </p:nvSpPr>
          <p:spPr>
            <a:xfrm>
              <a:off x="6155461" y="2479027"/>
              <a:ext cx="5080" cy="3175"/>
            </a:xfrm>
            <a:custGeom>
              <a:avLst/>
              <a:gdLst/>
              <a:ahLst/>
              <a:cxnLst/>
              <a:rect l="l" t="t" r="r" b="b"/>
              <a:pathLst>
                <a:path w="5079" h="3175">
                  <a:moveTo>
                    <a:pt x="4787" y="1549"/>
                  </a:moveTo>
                  <a:lnTo>
                    <a:pt x="4330" y="457"/>
                  </a:lnTo>
                  <a:lnTo>
                    <a:pt x="3225" y="0"/>
                  </a:lnTo>
                  <a:lnTo>
                    <a:pt x="2387" y="355"/>
                  </a:lnTo>
                  <a:lnTo>
                    <a:pt x="1549" y="0"/>
                  </a:lnTo>
                  <a:lnTo>
                    <a:pt x="457" y="457"/>
                  </a:lnTo>
                  <a:lnTo>
                    <a:pt x="0" y="1549"/>
                  </a:lnTo>
                  <a:lnTo>
                    <a:pt x="457" y="2654"/>
                  </a:lnTo>
                  <a:lnTo>
                    <a:pt x="1549" y="3111"/>
                  </a:lnTo>
                  <a:lnTo>
                    <a:pt x="2387" y="2768"/>
                  </a:lnTo>
                  <a:lnTo>
                    <a:pt x="3225" y="3111"/>
                  </a:lnTo>
                  <a:lnTo>
                    <a:pt x="4330" y="2654"/>
                  </a:lnTo>
                  <a:lnTo>
                    <a:pt x="4787" y="1549"/>
                  </a:lnTo>
                  <a:close/>
                </a:path>
              </a:pathLst>
            </a:custGeom>
            <a:solidFill>
              <a:srgbClr val="565658"/>
            </a:solidFill>
          </p:spPr>
          <p:txBody>
            <a:bodyPr wrap="square" lIns="0" tIns="0" rIns="0" bIns="0" rtlCol="0"/>
            <a:lstStyle/>
            <a:p/>
          </p:txBody>
        </p:sp>
        <p:sp>
          <p:nvSpPr>
            <p:cNvPr id="6684" name="object 6684" descr=""/>
            <p:cNvSpPr/>
            <p:nvPr/>
          </p:nvSpPr>
          <p:spPr>
            <a:xfrm>
              <a:off x="5607648" y="2422245"/>
              <a:ext cx="1270" cy="635"/>
            </a:xfrm>
            <a:custGeom>
              <a:avLst/>
              <a:gdLst/>
              <a:ahLst/>
              <a:cxnLst/>
              <a:rect l="l" t="t" r="r" b="b"/>
              <a:pathLst>
                <a:path w="1270" h="635">
                  <a:moveTo>
                    <a:pt x="0" y="0"/>
                  </a:moveTo>
                  <a:lnTo>
                    <a:pt x="546" y="241"/>
                  </a:lnTo>
                  <a:lnTo>
                    <a:pt x="1206" y="266"/>
                  </a:lnTo>
                </a:path>
              </a:pathLst>
            </a:custGeom>
            <a:ln w="3175">
              <a:solidFill>
                <a:srgbClr val="565658"/>
              </a:solidFill>
            </a:ln>
          </p:spPr>
          <p:txBody>
            <a:bodyPr wrap="square" lIns="0" tIns="0" rIns="0" bIns="0" rtlCol="0"/>
            <a:lstStyle/>
            <a:p/>
          </p:txBody>
        </p:sp>
        <p:sp>
          <p:nvSpPr>
            <p:cNvPr id="6685" name="object 6685" descr=""/>
            <p:cNvSpPr/>
            <p:nvPr/>
          </p:nvSpPr>
          <p:spPr>
            <a:xfrm>
              <a:off x="6175423" y="2486868"/>
              <a:ext cx="635" cy="2540"/>
            </a:xfrm>
            <a:custGeom>
              <a:avLst/>
              <a:gdLst/>
              <a:ahLst/>
              <a:cxnLst/>
              <a:rect l="l" t="t" r="r" b="b"/>
              <a:pathLst>
                <a:path w="635" h="2539">
                  <a:moveTo>
                    <a:pt x="165" y="0"/>
                  </a:moveTo>
                  <a:lnTo>
                    <a:pt x="88" y="203"/>
                  </a:lnTo>
                  <a:lnTo>
                    <a:pt x="38" y="584"/>
                  </a:lnTo>
                  <a:lnTo>
                    <a:pt x="25" y="1028"/>
                  </a:lnTo>
                  <a:lnTo>
                    <a:pt x="0" y="1473"/>
                  </a:lnTo>
                  <a:lnTo>
                    <a:pt x="38" y="1917"/>
                  </a:lnTo>
                  <a:lnTo>
                    <a:pt x="101" y="2235"/>
                  </a:lnTo>
                </a:path>
              </a:pathLst>
            </a:custGeom>
            <a:ln w="3175">
              <a:solidFill>
                <a:srgbClr val="565658"/>
              </a:solidFill>
            </a:ln>
          </p:spPr>
          <p:txBody>
            <a:bodyPr wrap="square" lIns="0" tIns="0" rIns="0" bIns="0" rtlCol="0"/>
            <a:lstStyle/>
            <a:p/>
          </p:txBody>
        </p:sp>
        <p:sp>
          <p:nvSpPr>
            <p:cNvPr id="6686" name="object 6686" descr=""/>
            <p:cNvSpPr/>
            <p:nvPr/>
          </p:nvSpPr>
          <p:spPr>
            <a:xfrm>
              <a:off x="6175650" y="2479619"/>
              <a:ext cx="635" cy="635"/>
            </a:xfrm>
            <a:custGeom>
              <a:avLst/>
              <a:gdLst/>
              <a:ahLst/>
              <a:cxnLst/>
              <a:rect l="l" t="t" r="r" b="b"/>
              <a:pathLst>
                <a:path w="635" h="635">
                  <a:moveTo>
                    <a:pt x="12" y="0"/>
                  </a:moveTo>
                  <a:lnTo>
                    <a:pt x="0" y="152"/>
                  </a:lnTo>
                </a:path>
              </a:pathLst>
            </a:custGeom>
            <a:ln w="3175">
              <a:solidFill>
                <a:srgbClr val="565658"/>
              </a:solidFill>
            </a:ln>
          </p:spPr>
          <p:txBody>
            <a:bodyPr wrap="square" lIns="0" tIns="0" rIns="0" bIns="0" rtlCol="0"/>
            <a:lstStyle/>
            <a:p/>
          </p:txBody>
        </p:sp>
        <p:sp>
          <p:nvSpPr>
            <p:cNvPr id="6687" name="object 6687" descr=""/>
            <p:cNvSpPr/>
            <p:nvPr/>
          </p:nvSpPr>
          <p:spPr>
            <a:xfrm>
              <a:off x="6175872" y="2483541"/>
              <a:ext cx="635" cy="2540"/>
            </a:xfrm>
            <a:custGeom>
              <a:avLst/>
              <a:gdLst/>
              <a:ahLst/>
              <a:cxnLst/>
              <a:rect l="l" t="t" r="r" b="b"/>
              <a:pathLst>
                <a:path w="635" h="2539">
                  <a:moveTo>
                    <a:pt x="38" y="2501"/>
                  </a:moveTo>
                  <a:lnTo>
                    <a:pt x="25" y="1587"/>
                  </a:lnTo>
                  <a:lnTo>
                    <a:pt x="12" y="762"/>
                  </a:lnTo>
                  <a:lnTo>
                    <a:pt x="0" y="0"/>
                  </a:lnTo>
                </a:path>
              </a:pathLst>
            </a:custGeom>
            <a:ln w="3175">
              <a:solidFill>
                <a:srgbClr val="565658"/>
              </a:solidFill>
            </a:ln>
          </p:spPr>
          <p:txBody>
            <a:bodyPr wrap="square" lIns="0" tIns="0" rIns="0" bIns="0" rtlCol="0"/>
            <a:lstStyle/>
            <a:p/>
          </p:txBody>
        </p:sp>
        <p:sp>
          <p:nvSpPr>
            <p:cNvPr id="6688" name="object 6688" descr=""/>
            <p:cNvSpPr/>
            <p:nvPr/>
          </p:nvSpPr>
          <p:spPr>
            <a:xfrm>
              <a:off x="6175874" y="2528077"/>
              <a:ext cx="635" cy="3175"/>
            </a:xfrm>
            <a:custGeom>
              <a:avLst/>
              <a:gdLst/>
              <a:ahLst/>
              <a:cxnLst/>
              <a:rect l="l" t="t" r="r" b="b"/>
              <a:pathLst>
                <a:path w="635" h="3175">
                  <a:moveTo>
                    <a:pt x="0" y="2565"/>
                  </a:moveTo>
                  <a:lnTo>
                    <a:pt x="12" y="1790"/>
                  </a:lnTo>
                  <a:lnTo>
                    <a:pt x="25" y="939"/>
                  </a:lnTo>
                  <a:lnTo>
                    <a:pt x="38" y="0"/>
                  </a:lnTo>
                </a:path>
              </a:pathLst>
            </a:custGeom>
            <a:ln w="3175">
              <a:solidFill>
                <a:srgbClr val="565658"/>
              </a:solidFill>
            </a:ln>
          </p:spPr>
          <p:txBody>
            <a:bodyPr wrap="square" lIns="0" tIns="0" rIns="0" bIns="0" rtlCol="0"/>
            <a:lstStyle/>
            <a:p/>
          </p:txBody>
        </p:sp>
        <p:sp>
          <p:nvSpPr>
            <p:cNvPr id="6689" name="object 6689" descr=""/>
            <p:cNvSpPr/>
            <p:nvPr/>
          </p:nvSpPr>
          <p:spPr>
            <a:xfrm>
              <a:off x="6177957" y="2533942"/>
              <a:ext cx="635" cy="635"/>
            </a:xfrm>
            <a:custGeom>
              <a:avLst/>
              <a:gdLst/>
              <a:ahLst/>
              <a:cxnLst/>
              <a:rect l="l" t="t" r="r" b="b"/>
              <a:pathLst>
                <a:path w="635" h="635">
                  <a:moveTo>
                    <a:pt x="0" y="228"/>
                  </a:moveTo>
                  <a:lnTo>
                    <a:pt x="127" y="0"/>
                  </a:lnTo>
                </a:path>
              </a:pathLst>
            </a:custGeom>
            <a:ln w="3175">
              <a:solidFill>
                <a:srgbClr val="565658"/>
              </a:solidFill>
            </a:ln>
          </p:spPr>
          <p:txBody>
            <a:bodyPr wrap="square" lIns="0" tIns="0" rIns="0" bIns="0" rtlCol="0"/>
            <a:lstStyle/>
            <a:p/>
          </p:txBody>
        </p:sp>
        <p:sp>
          <p:nvSpPr>
            <p:cNvPr id="6690" name="object 6690" descr=""/>
            <p:cNvSpPr/>
            <p:nvPr/>
          </p:nvSpPr>
          <p:spPr>
            <a:xfrm>
              <a:off x="6177951" y="2530264"/>
              <a:ext cx="635" cy="1270"/>
            </a:xfrm>
            <a:custGeom>
              <a:avLst/>
              <a:gdLst/>
              <a:ahLst/>
              <a:cxnLst/>
              <a:rect l="l" t="t" r="r" b="b"/>
              <a:pathLst>
                <a:path w="635" h="1269">
                  <a:moveTo>
                    <a:pt x="253" y="1066"/>
                  </a:moveTo>
                  <a:lnTo>
                    <a:pt x="203" y="406"/>
                  </a:lnTo>
                  <a:lnTo>
                    <a:pt x="101" y="0"/>
                  </a:lnTo>
                </a:path>
              </a:pathLst>
            </a:custGeom>
            <a:ln w="3175">
              <a:solidFill>
                <a:srgbClr val="565658"/>
              </a:solidFill>
            </a:ln>
          </p:spPr>
          <p:txBody>
            <a:bodyPr wrap="square" lIns="0" tIns="0" rIns="0" bIns="0" rtlCol="0"/>
            <a:lstStyle/>
            <a:p/>
          </p:txBody>
        </p:sp>
        <p:sp>
          <p:nvSpPr>
            <p:cNvPr id="6691" name="object 6691" descr=""/>
            <p:cNvSpPr/>
            <p:nvPr/>
          </p:nvSpPr>
          <p:spPr>
            <a:xfrm>
              <a:off x="6175410" y="2498594"/>
              <a:ext cx="635" cy="3175"/>
            </a:xfrm>
            <a:custGeom>
              <a:avLst/>
              <a:gdLst/>
              <a:ahLst/>
              <a:cxnLst/>
              <a:rect l="l" t="t" r="r" b="b"/>
              <a:pathLst>
                <a:path w="635" h="3175">
                  <a:moveTo>
                    <a:pt x="177" y="0"/>
                  </a:moveTo>
                  <a:lnTo>
                    <a:pt x="50" y="317"/>
                  </a:lnTo>
                  <a:lnTo>
                    <a:pt x="0" y="1079"/>
                  </a:lnTo>
                  <a:lnTo>
                    <a:pt x="50" y="1739"/>
                  </a:lnTo>
                  <a:lnTo>
                    <a:pt x="101" y="2413"/>
                  </a:lnTo>
                  <a:lnTo>
                    <a:pt x="241" y="2781"/>
                  </a:lnTo>
                  <a:lnTo>
                    <a:pt x="381" y="2590"/>
                  </a:lnTo>
                </a:path>
              </a:pathLst>
            </a:custGeom>
            <a:ln w="3175">
              <a:solidFill>
                <a:srgbClr val="565658"/>
              </a:solidFill>
            </a:ln>
          </p:spPr>
          <p:txBody>
            <a:bodyPr wrap="square" lIns="0" tIns="0" rIns="0" bIns="0" rtlCol="0"/>
            <a:lstStyle/>
            <a:p/>
          </p:txBody>
        </p:sp>
        <p:sp>
          <p:nvSpPr>
            <p:cNvPr id="6692" name="object 6692" descr=""/>
            <p:cNvSpPr/>
            <p:nvPr/>
          </p:nvSpPr>
          <p:spPr>
            <a:xfrm>
              <a:off x="5607721" y="2421210"/>
              <a:ext cx="1270" cy="1270"/>
            </a:xfrm>
            <a:custGeom>
              <a:avLst/>
              <a:gdLst/>
              <a:ahLst/>
              <a:cxnLst/>
              <a:rect l="l" t="t" r="r" b="b"/>
              <a:pathLst>
                <a:path w="1270" h="1269">
                  <a:moveTo>
                    <a:pt x="12" y="0"/>
                  </a:moveTo>
                  <a:lnTo>
                    <a:pt x="0" y="139"/>
                  </a:lnTo>
                  <a:lnTo>
                    <a:pt x="444" y="419"/>
                  </a:lnTo>
                  <a:lnTo>
                    <a:pt x="1054" y="660"/>
                  </a:lnTo>
                </a:path>
              </a:pathLst>
            </a:custGeom>
            <a:ln w="3175">
              <a:solidFill>
                <a:srgbClr val="565658"/>
              </a:solidFill>
            </a:ln>
          </p:spPr>
          <p:txBody>
            <a:bodyPr wrap="square" lIns="0" tIns="0" rIns="0" bIns="0" rtlCol="0"/>
            <a:lstStyle/>
            <a:p/>
          </p:txBody>
        </p:sp>
        <p:sp>
          <p:nvSpPr>
            <p:cNvPr id="6693" name="object 6693" descr=""/>
            <p:cNvSpPr/>
            <p:nvPr/>
          </p:nvSpPr>
          <p:spPr>
            <a:xfrm>
              <a:off x="6175409" y="2512447"/>
              <a:ext cx="635" cy="3175"/>
            </a:xfrm>
            <a:custGeom>
              <a:avLst/>
              <a:gdLst/>
              <a:ahLst/>
              <a:cxnLst/>
              <a:rect l="l" t="t" r="r" b="b"/>
              <a:pathLst>
                <a:path w="635" h="3175">
                  <a:moveTo>
                    <a:pt x="241" y="0"/>
                  </a:moveTo>
                  <a:lnTo>
                    <a:pt x="88" y="203"/>
                  </a:lnTo>
                  <a:lnTo>
                    <a:pt x="0" y="965"/>
                  </a:lnTo>
                  <a:lnTo>
                    <a:pt x="38" y="1701"/>
                  </a:lnTo>
                  <a:lnTo>
                    <a:pt x="76" y="2451"/>
                  </a:lnTo>
                  <a:lnTo>
                    <a:pt x="228" y="2895"/>
                  </a:lnTo>
                  <a:lnTo>
                    <a:pt x="381" y="2692"/>
                  </a:lnTo>
                </a:path>
              </a:pathLst>
            </a:custGeom>
            <a:ln w="3175">
              <a:solidFill>
                <a:srgbClr val="565658"/>
              </a:solidFill>
            </a:ln>
          </p:spPr>
          <p:txBody>
            <a:bodyPr wrap="square" lIns="0" tIns="0" rIns="0" bIns="0" rtlCol="0"/>
            <a:lstStyle/>
            <a:p/>
          </p:txBody>
        </p:sp>
        <p:sp>
          <p:nvSpPr>
            <p:cNvPr id="6694" name="object 6694" descr=""/>
            <p:cNvSpPr/>
            <p:nvPr/>
          </p:nvSpPr>
          <p:spPr>
            <a:xfrm>
              <a:off x="6175650" y="2483532"/>
              <a:ext cx="0" cy="635"/>
            </a:xfrm>
            <a:custGeom>
              <a:avLst/>
              <a:gdLst/>
              <a:ahLst/>
              <a:cxnLst/>
              <a:rect l="l" t="t" r="r" b="b"/>
              <a:pathLst>
                <a:path w="0" h="635">
                  <a:moveTo>
                    <a:pt x="0" y="0"/>
                  </a:moveTo>
                  <a:lnTo>
                    <a:pt x="0" y="101"/>
                  </a:lnTo>
                </a:path>
              </a:pathLst>
            </a:custGeom>
            <a:ln w="3175">
              <a:solidFill>
                <a:srgbClr val="565658"/>
              </a:solidFill>
            </a:ln>
          </p:spPr>
          <p:txBody>
            <a:bodyPr wrap="square" lIns="0" tIns="0" rIns="0" bIns="0" rtlCol="0"/>
            <a:lstStyle/>
            <a:p/>
          </p:txBody>
        </p:sp>
        <p:sp>
          <p:nvSpPr>
            <p:cNvPr id="6695" name="object 6695" descr=""/>
            <p:cNvSpPr/>
            <p:nvPr/>
          </p:nvSpPr>
          <p:spPr>
            <a:xfrm>
              <a:off x="6175645" y="2482012"/>
              <a:ext cx="635" cy="4445"/>
            </a:xfrm>
            <a:custGeom>
              <a:avLst/>
              <a:gdLst/>
              <a:ahLst/>
              <a:cxnLst/>
              <a:rect l="l" t="t" r="r" b="b"/>
              <a:pathLst>
                <a:path w="635" h="4444">
                  <a:moveTo>
                    <a:pt x="215" y="4013"/>
                  </a:moveTo>
                  <a:lnTo>
                    <a:pt x="152" y="889"/>
                  </a:lnTo>
                  <a:lnTo>
                    <a:pt x="76" y="0"/>
                  </a:lnTo>
                  <a:lnTo>
                    <a:pt x="0" y="1524"/>
                  </a:lnTo>
                </a:path>
              </a:pathLst>
            </a:custGeom>
            <a:ln w="3175">
              <a:solidFill>
                <a:srgbClr val="565658"/>
              </a:solidFill>
            </a:ln>
          </p:spPr>
          <p:txBody>
            <a:bodyPr wrap="square" lIns="0" tIns="0" rIns="0" bIns="0" rtlCol="0"/>
            <a:lstStyle/>
            <a:p/>
          </p:txBody>
        </p:sp>
        <p:sp>
          <p:nvSpPr>
            <p:cNvPr id="6696" name="object 6696" descr=""/>
            <p:cNvSpPr/>
            <p:nvPr/>
          </p:nvSpPr>
          <p:spPr>
            <a:xfrm>
              <a:off x="6175786" y="2528129"/>
              <a:ext cx="635" cy="2540"/>
            </a:xfrm>
            <a:custGeom>
              <a:avLst/>
              <a:gdLst/>
              <a:ahLst/>
              <a:cxnLst/>
              <a:rect l="l" t="t" r="r" b="b"/>
              <a:pathLst>
                <a:path w="635" h="2539">
                  <a:moveTo>
                    <a:pt x="0" y="2425"/>
                  </a:moveTo>
                  <a:lnTo>
                    <a:pt x="25" y="1879"/>
                  </a:lnTo>
                  <a:lnTo>
                    <a:pt x="50" y="1054"/>
                  </a:lnTo>
                  <a:lnTo>
                    <a:pt x="76" y="0"/>
                  </a:lnTo>
                </a:path>
              </a:pathLst>
            </a:custGeom>
            <a:ln w="3175">
              <a:solidFill>
                <a:srgbClr val="565658"/>
              </a:solidFill>
            </a:ln>
          </p:spPr>
          <p:txBody>
            <a:bodyPr wrap="square" lIns="0" tIns="0" rIns="0" bIns="0" rtlCol="0"/>
            <a:lstStyle/>
            <a:p/>
          </p:txBody>
        </p:sp>
        <p:sp>
          <p:nvSpPr>
            <p:cNvPr id="6697" name="object 6697" descr=""/>
            <p:cNvSpPr/>
            <p:nvPr/>
          </p:nvSpPr>
          <p:spPr>
            <a:xfrm>
              <a:off x="6175422" y="2524168"/>
              <a:ext cx="635" cy="2540"/>
            </a:xfrm>
            <a:custGeom>
              <a:avLst/>
              <a:gdLst/>
              <a:ahLst/>
              <a:cxnLst/>
              <a:rect l="l" t="t" r="r" b="b"/>
              <a:pathLst>
                <a:path w="635" h="2539">
                  <a:moveTo>
                    <a:pt x="228" y="0"/>
                  </a:moveTo>
                  <a:lnTo>
                    <a:pt x="76" y="419"/>
                  </a:lnTo>
                  <a:lnTo>
                    <a:pt x="38" y="812"/>
                  </a:lnTo>
                  <a:lnTo>
                    <a:pt x="0" y="1206"/>
                  </a:lnTo>
                  <a:lnTo>
                    <a:pt x="12" y="1663"/>
                  </a:lnTo>
                  <a:lnTo>
                    <a:pt x="50" y="2044"/>
                  </a:lnTo>
                </a:path>
              </a:pathLst>
            </a:custGeom>
            <a:ln w="3175">
              <a:solidFill>
                <a:srgbClr val="565658"/>
              </a:solidFill>
            </a:ln>
          </p:spPr>
          <p:txBody>
            <a:bodyPr wrap="square" lIns="0" tIns="0" rIns="0" bIns="0" rtlCol="0"/>
            <a:lstStyle/>
            <a:p/>
          </p:txBody>
        </p:sp>
        <p:sp>
          <p:nvSpPr>
            <p:cNvPr id="6698" name="object 6698" descr=""/>
            <p:cNvSpPr/>
            <p:nvPr/>
          </p:nvSpPr>
          <p:spPr>
            <a:xfrm>
              <a:off x="5457392" y="2418096"/>
              <a:ext cx="1905" cy="3810"/>
            </a:xfrm>
            <a:custGeom>
              <a:avLst/>
              <a:gdLst/>
              <a:ahLst/>
              <a:cxnLst/>
              <a:rect l="l" t="t" r="r" b="b"/>
              <a:pathLst>
                <a:path w="1904" h="3810">
                  <a:moveTo>
                    <a:pt x="88" y="0"/>
                  </a:moveTo>
                  <a:lnTo>
                    <a:pt x="0" y="1320"/>
                  </a:lnTo>
                  <a:lnTo>
                    <a:pt x="647" y="2590"/>
                  </a:lnTo>
                  <a:lnTo>
                    <a:pt x="1765" y="3289"/>
                  </a:lnTo>
                </a:path>
              </a:pathLst>
            </a:custGeom>
            <a:ln w="3175">
              <a:solidFill>
                <a:srgbClr val="565658"/>
              </a:solidFill>
            </a:ln>
          </p:spPr>
          <p:txBody>
            <a:bodyPr wrap="square" lIns="0" tIns="0" rIns="0" bIns="0" rtlCol="0"/>
            <a:lstStyle/>
            <a:p/>
          </p:txBody>
        </p:sp>
        <p:sp>
          <p:nvSpPr>
            <p:cNvPr id="6699" name="object 6699" descr=""/>
            <p:cNvSpPr/>
            <p:nvPr/>
          </p:nvSpPr>
          <p:spPr>
            <a:xfrm>
              <a:off x="5607648" y="2420045"/>
              <a:ext cx="1270" cy="1270"/>
            </a:xfrm>
            <a:custGeom>
              <a:avLst/>
              <a:gdLst/>
              <a:ahLst/>
              <a:cxnLst/>
              <a:rect l="l" t="t" r="r" b="b"/>
              <a:pathLst>
                <a:path w="1270" h="1269">
                  <a:moveTo>
                    <a:pt x="0" y="0"/>
                  </a:moveTo>
                  <a:lnTo>
                    <a:pt x="38" y="292"/>
                  </a:lnTo>
                  <a:lnTo>
                    <a:pt x="317" y="558"/>
                  </a:lnTo>
                  <a:lnTo>
                    <a:pt x="762" y="698"/>
                  </a:lnTo>
                </a:path>
              </a:pathLst>
            </a:custGeom>
            <a:ln w="3175">
              <a:solidFill>
                <a:srgbClr val="565658"/>
              </a:solidFill>
            </a:ln>
          </p:spPr>
          <p:txBody>
            <a:bodyPr wrap="square" lIns="0" tIns="0" rIns="0" bIns="0" rtlCol="0"/>
            <a:lstStyle/>
            <a:p/>
          </p:txBody>
        </p:sp>
        <p:sp>
          <p:nvSpPr>
            <p:cNvPr id="6700" name="object 6700" descr=""/>
            <p:cNvSpPr/>
            <p:nvPr/>
          </p:nvSpPr>
          <p:spPr>
            <a:xfrm>
              <a:off x="6175786" y="2530559"/>
              <a:ext cx="0" cy="635"/>
            </a:xfrm>
            <a:custGeom>
              <a:avLst/>
              <a:gdLst/>
              <a:ahLst/>
              <a:cxnLst/>
              <a:rect l="l" t="t" r="r" b="b"/>
              <a:pathLst>
                <a:path w="0" h="635">
                  <a:moveTo>
                    <a:pt x="0" y="101"/>
                  </a:moveTo>
                  <a:lnTo>
                    <a:pt x="0" y="0"/>
                  </a:lnTo>
                </a:path>
              </a:pathLst>
            </a:custGeom>
            <a:ln w="3175">
              <a:solidFill>
                <a:srgbClr val="565658"/>
              </a:solidFill>
            </a:ln>
          </p:spPr>
          <p:txBody>
            <a:bodyPr wrap="square" lIns="0" tIns="0" rIns="0" bIns="0" rtlCol="0"/>
            <a:lstStyle/>
            <a:p/>
          </p:txBody>
        </p:sp>
        <p:sp>
          <p:nvSpPr>
            <p:cNvPr id="6701" name="object 6701" descr=""/>
            <p:cNvSpPr/>
            <p:nvPr/>
          </p:nvSpPr>
          <p:spPr>
            <a:xfrm>
              <a:off x="6175575" y="2527821"/>
              <a:ext cx="635" cy="4445"/>
            </a:xfrm>
            <a:custGeom>
              <a:avLst/>
              <a:gdLst/>
              <a:ahLst/>
              <a:cxnLst/>
              <a:rect l="l" t="t" r="r" b="b"/>
              <a:pathLst>
                <a:path w="635" h="4444">
                  <a:moveTo>
                    <a:pt x="0" y="0"/>
                  </a:moveTo>
                  <a:lnTo>
                    <a:pt x="63" y="3390"/>
                  </a:lnTo>
                  <a:lnTo>
                    <a:pt x="139" y="4406"/>
                  </a:lnTo>
                  <a:lnTo>
                    <a:pt x="215" y="2832"/>
                  </a:lnTo>
                </a:path>
              </a:pathLst>
            </a:custGeom>
            <a:ln w="3175">
              <a:solidFill>
                <a:srgbClr val="565658"/>
              </a:solidFill>
            </a:ln>
          </p:spPr>
          <p:txBody>
            <a:bodyPr wrap="square" lIns="0" tIns="0" rIns="0" bIns="0" rtlCol="0"/>
            <a:lstStyle/>
            <a:p/>
          </p:txBody>
        </p:sp>
        <p:sp>
          <p:nvSpPr>
            <p:cNvPr id="6702" name="object 6702" descr=""/>
            <p:cNvSpPr/>
            <p:nvPr/>
          </p:nvSpPr>
          <p:spPr>
            <a:xfrm>
              <a:off x="6175464" y="2515895"/>
              <a:ext cx="635" cy="8255"/>
            </a:xfrm>
            <a:custGeom>
              <a:avLst/>
              <a:gdLst/>
              <a:ahLst/>
              <a:cxnLst/>
              <a:rect l="l" t="t" r="r" b="b"/>
              <a:pathLst>
                <a:path w="635" h="8255">
                  <a:moveTo>
                    <a:pt x="0" y="0"/>
                  </a:moveTo>
                  <a:lnTo>
                    <a:pt x="12" y="2946"/>
                  </a:lnTo>
                  <a:lnTo>
                    <a:pt x="25" y="5638"/>
                  </a:lnTo>
                  <a:lnTo>
                    <a:pt x="50" y="7924"/>
                  </a:lnTo>
                </a:path>
              </a:pathLst>
            </a:custGeom>
            <a:ln w="3175">
              <a:solidFill>
                <a:srgbClr val="565658"/>
              </a:solidFill>
            </a:ln>
          </p:spPr>
          <p:txBody>
            <a:bodyPr wrap="square" lIns="0" tIns="0" rIns="0" bIns="0" rtlCol="0"/>
            <a:lstStyle/>
            <a:p/>
          </p:txBody>
        </p:sp>
        <p:sp>
          <p:nvSpPr>
            <p:cNvPr id="6703" name="object 6703" descr=""/>
            <p:cNvSpPr/>
            <p:nvPr/>
          </p:nvSpPr>
          <p:spPr>
            <a:xfrm>
              <a:off x="6175439" y="2502222"/>
              <a:ext cx="635" cy="10160"/>
            </a:xfrm>
            <a:custGeom>
              <a:avLst/>
              <a:gdLst/>
              <a:ahLst/>
              <a:cxnLst/>
              <a:rect l="l" t="t" r="r" b="b"/>
              <a:pathLst>
                <a:path w="635" h="10160">
                  <a:moveTo>
                    <a:pt x="12" y="0"/>
                  </a:moveTo>
                  <a:lnTo>
                    <a:pt x="0" y="3213"/>
                  </a:lnTo>
                  <a:lnTo>
                    <a:pt x="0" y="6527"/>
                  </a:lnTo>
                  <a:lnTo>
                    <a:pt x="12" y="9753"/>
                  </a:lnTo>
                </a:path>
              </a:pathLst>
            </a:custGeom>
            <a:ln w="3175">
              <a:solidFill>
                <a:srgbClr val="565658"/>
              </a:solidFill>
            </a:ln>
          </p:spPr>
          <p:txBody>
            <a:bodyPr wrap="square" lIns="0" tIns="0" rIns="0" bIns="0" rtlCol="0"/>
            <a:lstStyle/>
            <a:p/>
          </p:txBody>
        </p:sp>
        <p:sp>
          <p:nvSpPr>
            <p:cNvPr id="6704" name="object 6704" descr=""/>
            <p:cNvSpPr/>
            <p:nvPr/>
          </p:nvSpPr>
          <p:spPr>
            <a:xfrm>
              <a:off x="6175464" y="2490372"/>
              <a:ext cx="635" cy="8255"/>
            </a:xfrm>
            <a:custGeom>
              <a:avLst/>
              <a:gdLst/>
              <a:ahLst/>
              <a:cxnLst/>
              <a:rect l="l" t="t" r="r" b="b"/>
              <a:pathLst>
                <a:path w="635" h="8255">
                  <a:moveTo>
                    <a:pt x="50" y="0"/>
                  </a:moveTo>
                  <a:lnTo>
                    <a:pt x="25" y="2286"/>
                  </a:lnTo>
                  <a:lnTo>
                    <a:pt x="12" y="4978"/>
                  </a:lnTo>
                  <a:lnTo>
                    <a:pt x="0" y="7924"/>
                  </a:lnTo>
                </a:path>
              </a:pathLst>
            </a:custGeom>
            <a:ln w="3175">
              <a:solidFill>
                <a:srgbClr val="565658"/>
              </a:solidFill>
            </a:ln>
          </p:spPr>
          <p:txBody>
            <a:bodyPr wrap="square" lIns="0" tIns="0" rIns="0" bIns="0" rtlCol="0"/>
            <a:lstStyle/>
            <a:p/>
          </p:txBody>
        </p:sp>
        <p:sp>
          <p:nvSpPr>
            <p:cNvPr id="6705" name="object 6705" descr=""/>
            <p:cNvSpPr/>
            <p:nvPr/>
          </p:nvSpPr>
          <p:spPr>
            <a:xfrm>
              <a:off x="6175574" y="2483637"/>
              <a:ext cx="635" cy="3175"/>
            </a:xfrm>
            <a:custGeom>
              <a:avLst/>
              <a:gdLst/>
              <a:ahLst/>
              <a:cxnLst/>
              <a:rect l="l" t="t" r="r" b="b"/>
              <a:pathLst>
                <a:path w="635" h="3175">
                  <a:moveTo>
                    <a:pt x="76" y="0"/>
                  </a:moveTo>
                  <a:lnTo>
                    <a:pt x="50" y="609"/>
                  </a:lnTo>
                  <a:lnTo>
                    <a:pt x="25" y="1562"/>
                  </a:lnTo>
                  <a:lnTo>
                    <a:pt x="0" y="2806"/>
                  </a:lnTo>
                </a:path>
              </a:pathLst>
            </a:custGeom>
            <a:ln w="3175">
              <a:solidFill>
                <a:srgbClr val="565658"/>
              </a:solidFill>
            </a:ln>
          </p:spPr>
          <p:txBody>
            <a:bodyPr wrap="square" lIns="0" tIns="0" rIns="0" bIns="0" rtlCol="0"/>
            <a:lstStyle/>
            <a:p/>
          </p:txBody>
        </p:sp>
        <p:sp>
          <p:nvSpPr>
            <p:cNvPr id="6706" name="object 6706" descr=""/>
            <p:cNvSpPr/>
            <p:nvPr/>
          </p:nvSpPr>
          <p:spPr>
            <a:xfrm>
              <a:off x="6175434" y="2479860"/>
              <a:ext cx="635" cy="55244"/>
            </a:xfrm>
            <a:custGeom>
              <a:avLst/>
              <a:gdLst/>
              <a:ahLst/>
              <a:cxnLst/>
              <a:rect l="l" t="t" r="r" b="b"/>
              <a:pathLst>
                <a:path w="635" h="55244">
                  <a:moveTo>
                    <a:pt x="215" y="0"/>
                  </a:moveTo>
                  <a:lnTo>
                    <a:pt x="128" y="3926"/>
                  </a:lnTo>
                  <a:lnTo>
                    <a:pt x="60" y="10266"/>
                  </a:lnTo>
                  <a:lnTo>
                    <a:pt x="15" y="18404"/>
                  </a:lnTo>
                  <a:lnTo>
                    <a:pt x="0" y="27724"/>
                  </a:lnTo>
                  <a:lnTo>
                    <a:pt x="16" y="36996"/>
                  </a:lnTo>
                  <a:lnTo>
                    <a:pt x="61" y="44984"/>
                  </a:lnTo>
                  <a:lnTo>
                    <a:pt x="133" y="51089"/>
                  </a:lnTo>
                  <a:lnTo>
                    <a:pt x="228" y="54711"/>
                  </a:lnTo>
                </a:path>
              </a:pathLst>
            </a:custGeom>
            <a:ln w="3175">
              <a:solidFill>
                <a:srgbClr val="565658"/>
              </a:solidFill>
            </a:ln>
          </p:spPr>
          <p:txBody>
            <a:bodyPr wrap="square" lIns="0" tIns="0" rIns="0" bIns="0" rtlCol="0"/>
            <a:lstStyle/>
            <a:p/>
          </p:txBody>
        </p:sp>
        <p:sp>
          <p:nvSpPr>
            <p:cNvPr id="6707" name="object 6707" descr=""/>
            <p:cNvSpPr/>
            <p:nvPr/>
          </p:nvSpPr>
          <p:spPr>
            <a:xfrm>
              <a:off x="6174878" y="2479321"/>
              <a:ext cx="635" cy="56515"/>
            </a:xfrm>
            <a:custGeom>
              <a:avLst/>
              <a:gdLst/>
              <a:ahLst/>
              <a:cxnLst/>
              <a:rect l="l" t="t" r="r" b="b"/>
              <a:pathLst>
                <a:path w="635" h="56514">
                  <a:moveTo>
                    <a:pt x="214" y="0"/>
                  </a:moveTo>
                  <a:lnTo>
                    <a:pt x="111" y="5081"/>
                  </a:lnTo>
                  <a:lnTo>
                    <a:pt x="36" y="13398"/>
                  </a:lnTo>
                  <a:lnTo>
                    <a:pt x="0" y="23820"/>
                  </a:lnTo>
                  <a:lnTo>
                    <a:pt x="11" y="35217"/>
                  </a:lnTo>
                  <a:lnTo>
                    <a:pt x="61" y="45437"/>
                  </a:lnTo>
                  <a:lnTo>
                    <a:pt x="144" y="52670"/>
                  </a:lnTo>
                  <a:lnTo>
                    <a:pt x="246" y="56259"/>
                  </a:lnTo>
                  <a:lnTo>
                    <a:pt x="354" y="55549"/>
                  </a:lnTo>
                </a:path>
              </a:pathLst>
            </a:custGeom>
            <a:ln w="3175">
              <a:solidFill>
                <a:srgbClr val="565658"/>
              </a:solidFill>
            </a:ln>
          </p:spPr>
          <p:txBody>
            <a:bodyPr wrap="square" lIns="0" tIns="0" rIns="0" bIns="0" rtlCol="0"/>
            <a:lstStyle/>
            <a:p/>
          </p:txBody>
        </p:sp>
        <p:sp>
          <p:nvSpPr>
            <p:cNvPr id="6708" name="object 6708" descr=""/>
            <p:cNvSpPr/>
            <p:nvPr/>
          </p:nvSpPr>
          <p:spPr>
            <a:xfrm>
              <a:off x="5459128" y="2421392"/>
              <a:ext cx="1905" cy="3175"/>
            </a:xfrm>
            <a:custGeom>
              <a:avLst/>
              <a:gdLst/>
              <a:ahLst/>
              <a:cxnLst/>
              <a:rect l="l" t="t" r="r" b="b"/>
              <a:pathLst>
                <a:path w="1904" h="3175">
                  <a:moveTo>
                    <a:pt x="1689" y="3073"/>
                  </a:moveTo>
                  <a:lnTo>
                    <a:pt x="1689" y="1828"/>
                  </a:lnTo>
                  <a:lnTo>
                    <a:pt x="1054" y="673"/>
                  </a:lnTo>
                  <a:lnTo>
                    <a:pt x="0" y="0"/>
                  </a:lnTo>
                </a:path>
              </a:pathLst>
            </a:custGeom>
            <a:ln w="3175">
              <a:solidFill>
                <a:srgbClr val="565658"/>
              </a:solidFill>
            </a:ln>
          </p:spPr>
          <p:txBody>
            <a:bodyPr wrap="square" lIns="0" tIns="0" rIns="0" bIns="0" rtlCol="0"/>
            <a:lstStyle/>
            <a:p/>
          </p:txBody>
        </p:sp>
        <p:sp>
          <p:nvSpPr>
            <p:cNvPr id="6709" name="object 6709" descr=""/>
            <p:cNvSpPr/>
            <p:nvPr/>
          </p:nvSpPr>
          <p:spPr>
            <a:xfrm>
              <a:off x="6175423" y="2530977"/>
              <a:ext cx="635" cy="2540"/>
            </a:xfrm>
            <a:custGeom>
              <a:avLst/>
              <a:gdLst/>
              <a:ahLst/>
              <a:cxnLst/>
              <a:rect l="l" t="t" r="r" b="b"/>
              <a:pathLst>
                <a:path w="635" h="2539">
                  <a:moveTo>
                    <a:pt x="165" y="0"/>
                  </a:moveTo>
                  <a:lnTo>
                    <a:pt x="88" y="203"/>
                  </a:lnTo>
                  <a:lnTo>
                    <a:pt x="38" y="584"/>
                  </a:lnTo>
                  <a:lnTo>
                    <a:pt x="25" y="1028"/>
                  </a:lnTo>
                  <a:lnTo>
                    <a:pt x="0" y="1460"/>
                  </a:lnTo>
                  <a:lnTo>
                    <a:pt x="38" y="1917"/>
                  </a:lnTo>
                  <a:lnTo>
                    <a:pt x="101" y="2235"/>
                  </a:lnTo>
                </a:path>
              </a:pathLst>
            </a:custGeom>
            <a:ln w="3175">
              <a:solidFill>
                <a:srgbClr val="565658"/>
              </a:solidFill>
            </a:ln>
          </p:spPr>
          <p:txBody>
            <a:bodyPr wrap="square" lIns="0" tIns="0" rIns="0" bIns="0" rtlCol="0"/>
            <a:lstStyle/>
            <a:p/>
          </p:txBody>
        </p:sp>
        <p:sp>
          <p:nvSpPr>
            <p:cNvPr id="6710" name="object 6710" descr=""/>
            <p:cNvSpPr/>
            <p:nvPr/>
          </p:nvSpPr>
          <p:spPr>
            <a:xfrm>
              <a:off x="6164267" y="2479321"/>
              <a:ext cx="635" cy="56515"/>
            </a:xfrm>
            <a:custGeom>
              <a:avLst/>
              <a:gdLst/>
              <a:ahLst/>
              <a:cxnLst/>
              <a:rect l="l" t="t" r="r" b="b"/>
              <a:pathLst>
                <a:path w="635" h="56514">
                  <a:moveTo>
                    <a:pt x="221" y="0"/>
                  </a:moveTo>
                  <a:lnTo>
                    <a:pt x="112" y="5081"/>
                  </a:lnTo>
                  <a:lnTo>
                    <a:pt x="37" y="13398"/>
                  </a:lnTo>
                  <a:lnTo>
                    <a:pt x="0" y="23820"/>
                  </a:lnTo>
                  <a:lnTo>
                    <a:pt x="5" y="35217"/>
                  </a:lnTo>
                  <a:lnTo>
                    <a:pt x="61" y="45437"/>
                  </a:lnTo>
                  <a:lnTo>
                    <a:pt x="145" y="52670"/>
                  </a:lnTo>
                  <a:lnTo>
                    <a:pt x="248" y="56259"/>
                  </a:lnTo>
                  <a:lnTo>
                    <a:pt x="361" y="55549"/>
                  </a:lnTo>
                </a:path>
              </a:pathLst>
            </a:custGeom>
            <a:ln w="3175">
              <a:solidFill>
                <a:srgbClr val="565658"/>
              </a:solidFill>
            </a:ln>
          </p:spPr>
          <p:txBody>
            <a:bodyPr wrap="square" lIns="0" tIns="0" rIns="0" bIns="0" rtlCol="0"/>
            <a:lstStyle/>
            <a:p/>
          </p:txBody>
        </p:sp>
        <p:sp>
          <p:nvSpPr>
            <p:cNvPr id="6711" name="object 6711" descr=""/>
            <p:cNvSpPr/>
            <p:nvPr/>
          </p:nvSpPr>
          <p:spPr>
            <a:xfrm>
              <a:off x="6163714" y="2479860"/>
              <a:ext cx="635" cy="55244"/>
            </a:xfrm>
            <a:custGeom>
              <a:avLst/>
              <a:gdLst/>
              <a:ahLst/>
              <a:cxnLst/>
              <a:rect l="l" t="t" r="r" b="b"/>
              <a:pathLst>
                <a:path w="635" h="55244">
                  <a:moveTo>
                    <a:pt x="203" y="0"/>
                  </a:moveTo>
                  <a:lnTo>
                    <a:pt x="102" y="4979"/>
                  </a:lnTo>
                  <a:lnTo>
                    <a:pt x="32" y="13136"/>
                  </a:lnTo>
                  <a:lnTo>
                    <a:pt x="0" y="23358"/>
                  </a:lnTo>
                  <a:lnTo>
                    <a:pt x="13" y="34531"/>
                  </a:lnTo>
                  <a:lnTo>
                    <a:pt x="61" y="44556"/>
                  </a:lnTo>
                  <a:lnTo>
                    <a:pt x="141" y="51649"/>
                  </a:lnTo>
                  <a:lnTo>
                    <a:pt x="243" y="55167"/>
                  </a:lnTo>
                  <a:lnTo>
                    <a:pt x="355" y="54470"/>
                  </a:lnTo>
                </a:path>
              </a:pathLst>
            </a:custGeom>
            <a:ln w="3175">
              <a:solidFill>
                <a:srgbClr val="565658"/>
              </a:solidFill>
            </a:ln>
          </p:spPr>
          <p:txBody>
            <a:bodyPr wrap="square" lIns="0" tIns="0" rIns="0" bIns="0" rtlCol="0"/>
            <a:lstStyle/>
            <a:p/>
          </p:txBody>
        </p:sp>
        <p:sp>
          <p:nvSpPr>
            <p:cNvPr id="6712" name="object 6712" descr=""/>
            <p:cNvSpPr/>
            <p:nvPr/>
          </p:nvSpPr>
          <p:spPr>
            <a:xfrm>
              <a:off x="6175409" y="2480065"/>
              <a:ext cx="635" cy="3175"/>
            </a:xfrm>
            <a:custGeom>
              <a:avLst/>
              <a:gdLst/>
              <a:ahLst/>
              <a:cxnLst/>
              <a:rect l="l" t="t" r="r" b="b"/>
              <a:pathLst>
                <a:path w="635" h="3175">
                  <a:moveTo>
                    <a:pt x="241" y="0"/>
                  </a:moveTo>
                  <a:lnTo>
                    <a:pt x="88" y="203"/>
                  </a:lnTo>
                  <a:lnTo>
                    <a:pt x="0" y="965"/>
                  </a:lnTo>
                  <a:lnTo>
                    <a:pt x="38" y="1714"/>
                  </a:lnTo>
                  <a:lnTo>
                    <a:pt x="76" y="2451"/>
                  </a:lnTo>
                  <a:lnTo>
                    <a:pt x="228" y="2895"/>
                  </a:lnTo>
                  <a:lnTo>
                    <a:pt x="381" y="2692"/>
                  </a:lnTo>
                </a:path>
              </a:pathLst>
            </a:custGeom>
            <a:ln w="3175">
              <a:solidFill>
                <a:srgbClr val="565658"/>
              </a:solidFill>
            </a:ln>
          </p:spPr>
          <p:txBody>
            <a:bodyPr wrap="square" lIns="0" tIns="0" rIns="0" bIns="0" rtlCol="0"/>
            <a:lstStyle/>
            <a:p/>
          </p:txBody>
        </p:sp>
        <p:sp>
          <p:nvSpPr>
            <p:cNvPr id="6713" name="object 6713" descr=""/>
            <p:cNvSpPr/>
            <p:nvPr/>
          </p:nvSpPr>
          <p:spPr>
            <a:xfrm>
              <a:off x="5647963" y="254992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714" name="object 6714" descr=""/>
            <p:cNvSpPr/>
            <p:nvPr/>
          </p:nvSpPr>
          <p:spPr>
            <a:xfrm>
              <a:off x="5648718" y="2550373"/>
              <a:ext cx="635" cy="1270"/>
            </a:xfrm>
            <a:custGeom>
              <a:avLst/>
              <a:gdLst/>
              <a:ahLst/>
              <a:cxnLst/>
              <a:rect l="l" t="t" r="r" b="b"/>
              <a:pathLst>
                <a:path w="635" h="1269">
                  <a:moveTo>
                    <a:pt x="241" y="825"/>
                  </a:moveTo>
                  <a:lnTo>
                    <a:pt x="241" y="406"/>
                  </a:lnTo>
                  <a:lnTo>
                    <a:pt x="139" y="50"/>
                  </a:lnTo>
                  <a:lnTo>
                    <a:pt x="0" y="0"/>
                  </a:lnTo>
                </a:path>
              </a:pathLst>
            </a:custGeom>
            <a:ln w="3175">
              <a:solidFill>
                <a:srgbClr val="565658"/>
              </a:solidFill>
            </a:ln>
          </p:spPr>
          <p:txBody>
            <a:bodyPr wrap="square" lIns="0" tIns="0" rIns="0" bIns="0" rtlCol="0"/>
            <a:lstStyle/>
            <a:p/>
          </p:txBody>
        </p:sp>
        <p:sp>
          <p:nvSpPr>
            <p:cNvPr id="6715" name="object 6715" descr=""/>
            <p:cNvSpPr/>
            <p:nvPr/>
          </p:nvSpPr>
          <p:spPr>
            <a:xfrm>
              <a:off x="5647957" y="2548813"/>
              <a:ext cx="116839" cy="7620"/>
            </a:xfrm>
            <a:custGeom>
              <a:avLst/>
              <a:gdLst/>
              <a:ahLst/>
              <a:cxnLst/>
              <a:rect l="l" t="t" r="r" b="b"/>
              <a:pathLst>
                <a:path w="116839" h="7619">
                  <a:moveTo>
                    <a:pt x="3111" y="1549"/>
                  </a:moveTo>
                  <a:lnTo>
                    <a:pt x="2654" y="457"/>
                  </a:lnTo>
                  <a:lnTo>
                    <a:pt x="1562" y="0"/>
                  </a:lnTo>
                  <a:lnTo>
                    <a:pt x="457" y="457"/>
                  </a:lnTo>
                  <a:lnTo>
                    <a:pt x="0" y="1549"/>
                  </a:lnTo>
                  <a:lnTo>
                    <a:pt x="457" y="2654"/>
                  </a:lnTo>
                  <a:lnTo>
                    <a:pt x="1562" y="3111"/>
                  </a:lnTo>
                  <a:lnTo>
                    <a:pt x="2654" y="2654"/>
                  </a:lnTo>
                  <a:lnTo>
                    <a:pt x="3111" y="1549"/>
                  </a:lnTo>
                  <a:close/>
                </a:path>
                <a:path w="116839" h="7619">
                  <a:moveTo>
                    <a:pt x="7023" y="6019"/>
                  </a:moveTo>
                  <a:lnTo>
                    <a:pt x="6565" y="4914"/>
                  </a:lnTo>
                  <a:lnTo>
                    <a:pt x="5461" y="4457"/>
                  </a:lnTo>
                  <a:lnTo>
                    <a:pt x="4356" y="4914"/>
                  </a:lnTo>
                  <a:lnTo>
                    <a:pt x="3911" y="6019"/>
                  </a:lnTo>
                  <a:lnTo>
                    <a:pt x="4356" y="7124"/>
                  </a:lnTo>
                  <a:lnTo>
                    <a:pt x="5461" y="7569"/>
                  </a:lnTo>
                  <a:lnTo>
                    <a:pt x="6565" y="7124"/>
                  </a:lnTo>
                  <a:lnTo>
                    <a:pt x="7023" y="6019"/>
                  </a:lnTo>
                  <a:close/>
                </a:path>
                <a:path w="116839" h="7619">
                  <a:moveTo>
                    <a:pt x="10934" y="2667"/>
                  </a:moveTo>
                  <a:lnTo>
                    <a:pt x="10477" y="1574"/>
                  </a:lnTo>
                  <a:lnTo>
                    <a:pt x="9918" y="457"/>
                  </a:lnTo>
                  <a:lnTo>
                    <a:pt x="8826" y="0"/>
                  </a:lnTo>
                  <a:lnTo>
                    <a:pt x="7721" y="457"/>
                  </a:lnTo>
                  <a:lnTo>
                    <a:pt x="7264" y="1549"/>
                  </a:lnTo>
                  <a:lnTo>
                    <a:pt x="7721" y="2654"/>
                  </a:lnTo>
                  <a:lnTo>
                    <a:pt x="8166" y="3505"/>
                  </a:lnTo>
                  <a:lnTo>
                    <a:pt x="7823" y="4343"/>
                  </a:lnTo>
                  <a:lnTo>
                    <a:pt x="8280" y="5448"/>
                  </a:lnTo>
                  <a:lnTo>
                    <a:pt x="9385" y="5905"/>
                  </a:lnTo>
                  <a:lnTo>
                    <a:pt x="10477" y="5448"/>
                  </a:lnTo>
                  <a:lnTo>
                    <a:pt x="10934" y="4343"/>
                  </a:lnTo>
                  <a:lnTo>
                    <a:pt x="10579" y="3505"/>
                  </a:lnTo>
                  <a:lnTo>
                    <a:pt x="10934" y="2667"/>
                  </a:lnTo>
                  <a:close/>
                </a:path>
                <a:path w="116839" h="7619">
                  <a:moveTo>
                    <a:pt x="38290" y="2667"/>
                  </a:moveTo>
                  <a:lnTo>
                    <a:pt x="37833" y="1574"/>
                  </a:lnTo>
                  <a:lnTo>
                    <a:pt x="36728" y="1117"/>
                  </a:lnTo>
                  <a:lnTo>
                    <a:pt x="35991" y="1422"/>
                  </a:lnTo>
                  <a:lnTo>
                    <a:pt x="35598" y="457"/>
                  </a:lnTo>
                  <a:lnTo>
                    <a:pt x="34493" y="0"/>
                  </a:lnTo>
                  <a:lnTo>
                    <a:pt x="33401" y="457"/>
                  </a:lnTo>
                  <a:lnTo>
                    <a:pt x="32943" y="1536"/>
                  </a:lnTo>
                  <a:lnTo>
                    <a:pt x="32385" y="2667"/>
                  </a:lnTo>
                  <a:lnTo>
                    <a:pt x="32842" y="3771"/>
                  </a:lnTo>
                  <a:lnTo>
                    <a:pt x="33934" y="4229"/>
                  </a:lnTo>
                  <a:lnTo>
                    <a:pt x="35039" y="3771"/>
                  </a:lnTo>
                  <a:lnTo>
                    <a:pt x="35331" y="3060"/>
                  </a:lnTo>
                  <a:lnTo>
                    <a:pt x="35623" y="3771"/>
                  </a:lnTo>
                  <a:lnTo>
                    <a:pt x="36042" y="3949"/>
                  </a:lnTo>
                  <a:lnTo>
                    <a:pt x="35064" y="4356"/>
                  </a:lnTo>
                  <a:lnTo>
                    <a:pt x="34620" y="5461"/>
                  </a:lnTo>
                  <a:lnTo>
                    <a:pt x="35064" y="6565"/>
                  </a:lnTo>
                  <a:lnTo>
                    <a:pt x="36169" y="7010"/>
                  </a:lnTo>
                  <a:lnTo>
                    <a:pt x="37274" y="6565"/>
                  </a:lnTo>
                  <a:lnTo>
                    <a:pt x="37731" y="5461"/>
                  </a:lnTo>
                  <a:lnTo>
                    <a:pt x="37274" y="4356"/>
                  </a:lnTo>
                  <a:lnTo>
                    <a:pt x="36842" y="4191"/>
                  </a:lnTo>
                  <a:lnTo>
                    <a:pt x="37833" y="3771"/>
                  </a:lnTo>
                  <a:lnTo>
                    <a:pt x="38290" y="2667"/>
                  </a:lnTo>
                  <a:close/>
                </a:path>
                <a:path w="116839" h="7619">
                  <a:moveTo>
                    <a:pt x="43865" y="2667"/>
                  </a:moveTo>
                  <a:lnTo>
                    <a:pt x="43408" y="1574"/>
                  </a:lnTo>
                  <a:lnTo>
                    <a:pt x="42303" y="1117"/>
                  </a:lnTo>
                  <a:lnTo>
                    <a:pt x="41211" y="1574"/>
                  </a:lnTo>
                  <a:lnTo>
                    <a:pt x="40754" y="2667"/>
                  </a:lnTo>
                  <a:lnTo>
                    <a:pt x="41211" y="3771"/>
                  </a:lnTo>
                  <a:lnTo>
                    <a:pt x="42303" y="4229"/>
                  </a:lnTo>
                  <a:lnTo>
                    <a:pt x="43408" y="3771"/>
                  </a:lnTo>
                  <a:lnTo>
                    <a:pt x="43865" y="2667"/>
                  </a:lnTo>
                  <a:close/>
                </a:path>
                <a:path w="116839" h="7619">
                  <a:moveTo>
                    <a:pt x="44983" y="5461"/>
                  </a:moveTo>
                  <a:lnTo>
                    <a:pt x="44526" y="4356"/>
                  </a:lnTo>
                  <a:lnTo>
                    <a:pt x="43421" y="3898"/>
                  </a:lnTo>
                  <a:lnTo>
                    <a:pt x="42329" y="4356"/>
                  </a:lnTo>
                  <a:lnTo>
                    <a:pt x="41871" y="5461"/>
                  </a:lnTo>
                  <a:lnTo>
                    <a:pt x="42329" y="6565"/>
                  </a:lnTo>
                  <a:lnTo>
                    <a:pt x="43421" y="7010"/>
                  </a:lnTo>
                  <a:lnTo>
                    <a:pt x="44526" y="6565"/>
                  </a:lnTo>
                  <a:lnTo>
                    <a:pt x="44983" y="5461"/>
                  </a:lnTo>
                  <a:close/>
                </a:path>
                <a:path w="116839" h="7619">
                  <a:moveTo>
                    <a:pt x="47231" y="2667"/>
                  </a:moveTo>
                  <a:lnTo>
                    <a:pt x="46774" y="1574"/>
                  </a:lnTo>
                  <a:lnTo>
                    <a:pt x="46647" y="1524"/>
                  </a:lnTo>
                  <a:lnTo>
                    <a:pt x="46202" y="457"/>
                  </a:lnTo>
                  <a:lnTo>
                    <a:pt x="45097" y="0"/>
                  </a:lnTo>
                  <a:lnTo>
                    <a:pt x="44005" y="457"/>
                  </a:lnTo>
                  <a:lnTo>
                    <a:pt x="43548" y="1549"/>
                  </a:lnTo>
                  <a:lnTo>
                    <a:pt x="44005" y="2654"/>
                  </a:lnTo>
                  <a:lnTo>
                    <a:pt x="44132" y="2717"/>
                  </a:lnTo>
                  <a:lnTo>
                    <a:pt x="44564" y="3771"/>
                  </a:lnTo>
                  <a:lnTo>
                    <a:pt x="45669" y="4229"/>
                  </a:lnTo>
                  <a:lnTo>
                    <a:pt x="46774" y="3771"/>
                  </a:lnTo>
                  <a:lnTo>
                    <a:pt x="47231" y="2667"/>
                  </a:lnTo>
                  <a:close/>
                </a:path>
                <a:path w="116839" h="7619">
                  <a:moveTo>
                    <a:pt x="109194" y="1549"/>
                  </a:moveTo>
                  <a:lnTo>
                    <a:pt x="108737" y="457"/>
                  </a:lnTo>
                  <a:lnTo>
                    <a:pt x="107632" y="0"/>
                  </a:lnTo>
                  <a:lnTo>
                    <a:pt x="106527" y="457"/>
                  </a:lnTo>
                  <a:lnTo>
                    <a:pt x="106083" y="1524"/>
                  </a:lnTo>
                  <a:lnTo>
                    <a:pt x="105524" y="2667"/>
                  </a:lnTo>
                  <a:lnTo>
                    <a:pt x="105854" y="3505"/>
                  </a:lnTo>
                  <a:lnTo>
                    <a:pt x="105524" y="4343"/>
                  </a:lnTo>
                  <a:lnTo>
                    <a:pt x="105968" y="5448"/>
                  </a:lnTo>
                  <a:lnTo>
                    <a:pt x="107073" y="5905"/>
                  </a:lnTo>
                  <a:lnTo>
                    <a:pt x="108178" y="5448"/>
                  </a:lnTo>
                  <a:lnTo>
                    <a:pt x="108635" y="4343"/>
                  </a:lnTo>
                  <a:lnTo>
                    <a:pt x="108280" y="3505"/>
                  </a:lnTo>
                  <a:lnTo>
                    <a:pt x="108610" y="2705"/>
                  </a:lnTo>
                  <a:lnTo>
                    <a:pt x="108737" y="2654"/>
                  </a:lnTo>
                  <a:lnTo>
                    <a:pt x="109194" y="1549"/>
                  </a:lnTo>
                  <a:close/>
                </a:path>
                <a:path w="116839" h="7619">
                  <a:moveTo>
                    <a:pt x="112534" y="6019"/>
                  </a:moveTo>
                  <a:lnTo>
                    <a:pt x="112077" y="4914"/>
                  </a:lnTo>
                  <a:lnTo>
                    <a:pt x="110985" y="4457"/>
                  </a:lnTo>
                  <a:lnTo>
                    <a:pt x="109880" y="4914"/>
                  </a:lnTo>
                  <a:lnTo>
                    <a:pt x="109423" y="6019"/>
                  </a:lnTo>
                  <a:lnTo>
                    <a:pt x="109880" y="7124"/>
                  </a:lnTo>
                  <a:lnTo>
                    <a:pt x="110985" y="7569"/>
                  </a:lnTo>
                  <a:lnTo>
                    <a:pt x="112077" y="7124"/>
                  </a:lnTo>
                  <a:lnTo>
                    <a:pt x="112534" y="6019"/>
                  </a:lnTo>
                  <a:close/>
                </a:path>
                <a:path w="116839" h="7619">
                  <a:moveTo>
                    <a:pt x="116459" y="1549"/>
                  </a:moveTo>
                  <a:lnTo>
                    <a:pt x="116001" y="457"/>
                  </a:lnTo>
                  <a:lnTo>
                    <a:pt x="114896" y="0"/>
                  </a:lnTo>
                  <a:lnTo>
                    <a:pt x="113804" y="457"/>
                  </a:lnTo>
                  <a:lnTo>
                    <a:pt x="113347" y="1549"/>
                  </a:lnTo>
                  <a:lnTo>
                    <a:pt x="113576" y="2120"/>
                  </a:lnTo>
                  <a:lnTo>
                    <a:pt x="113347" y="2667"/>
                  </a:lnTo>
                  <a:lnTo>
                    <a:pt x="113804" y="3771"/>
                  </a:lnTo>
                  <a:lnTo>
                    <a:pt x="114896" y="4229"/>
                  </a:lnTo>
                  <a:lnTo>
                    <a:pt x="116001" y="3771"/>
                  </a:lnTo>
                  <a:lnTo>
                    <a:pt x="116459" y="2667"/>
                  </a:lnTo>
                  <a:lnTo>
                    <a:pt x="116217" y="2120"/>
                  </a:lnTo>
                  <a:lnTo>
                    <a:pt x="116459" y="1549"/>
                  </a:lnTo>
                  <a:close/>
                </a:path>
              </a:pathLst>
            </a:custGeom>
            <a:solidFill>
              <a:srgbClr val="565658"/>
            </a:solidFill>
          </p:spPr>
          <p:txBody>
            <a:bodyPr wrap="square" lIns="0" tIns="0" rIns="0" bIns="0" rtlCol="0"/>
            <a:lstStyle/>
            <a:p/>
          </p:txBody>
        </p:sp>
        <p:sp>
          <p:nvSpPr>
            <p:cNvPr id="6716" name="object 6716" descr=""/>
            <p:cNvSpPr/>
            <p:nvPr/>
          </p:nvSpPr>
          <p:spPr>
            <a:xfrm>
              <a:off x="5593964" y="2505697"/>
              <a:ext cx="1270" cy="1270"/>
            </a:xfrm>
            <a:custGeom>
              <a:avLst/>
              <a:gdLst/>
              <a:ahLst/>
              <a:cxnLst/>
              <a:rect l="l" t="t" r="r" b="b"/>
              <a:pathLst>
                <a:path w="1270" h="1269">
                  <a:moveTo>
                    <a:pt x="736" y="698"/>
                  </a:moveTo>
                  <a:lnTo>
                    <a:pt x="584" y="266"/>
                  </a:lnTo>
                  <a:lnTo>
                    <a:pt x="304" y="0"/>
                  </a:lnTo>
                  <a:lnTo>
                    <a:pt x="0" y="0"/>
                  </a:lnTo>
                </a:path>
              </a:pathLst>
            </a:custGeom>
            <a:ln w="3175">
              <a:solidFill>
                <a:srgbClr val="565658"/>
              </a:solidFill>
            </a:ln>
          </p:spPr>
          <p:txBody>
            <a:bodyPr wrap="square" lIns="0" tIns="0" rIns="0" bIns="0" rtlCol="0"/>
            <a:lstStyle/>
            <a:p/>
          </p:txBody>
        </p:sp>
        <p:sp>
          <p:nvSpPr>
            <p:cNvPr id="6717" name="object 6717" descr=""/>
            <p:cNvSpPr/>
            <p:nvPr/>
          </p:nvSpPr>
          <p:spPr>
            <a:xfrm>
              <a:off x="5592024" y="2505138"/>
              <a:ext cx="4445" cy="4445"/>
            </a:xfrm>
            <a:custGeom>
              <a:avLst/>
              <a:gdLst/>
              <a:ahLst/>
              <a:cxnLst/>
              <a:rect l="l" t="t" r="r" b="b"/>
              <a:pathLst>
                <a:path w="4445" h="4444">
                  <a:moveTo>
                    <a:pt x="1943" y="3911"/>
                  </a:moveTo>
                  <a:lnTo>
                    <a:pt x="3022" y="3911"/>
                  </a:lnTo>
                  <a:lnTo>
                    <a:pt x="3898" y="3035"/>
                  </a:lnTo>
                  <a:lnTo>
                    <a:pt x="3898" y="1955"/>
                  </a:lnTo>
                  <a:lnTo>
                    <a:pt x="3898" y="876"/>
                  </a:lnTo>
                  <a:lnTo>
                    <a:pt x="3022" y="0"/>
                  </a:lnTo>
                  <a:lnTo>
                    <a:pt x="1943" y="0"/>
                  </a:lnTo>
                  <a:lnTo>
                    <a:pt x="863" y="0"/>
                  </a:lnTo>
                  <a:lnTo>
                    <a:pt x="0" y="876"/>
                  </a:lnTo>
                  <a:lnTo>
                    <a:pt x="0" y="1955"/>
                  </a:lnTo>
                  <a:lnTo>
                    <a:pt x="0" y="3035"/>
                  </a:lnTo>
                  <a:lnTo>
                    <a:pt x="863" y="3911"/>
                  </a:lnTo>
                  <a:lnTo>
                    <a:pt x="1943" y="3911"/>
                  </a:lnTo>
                </a:path>
              </a:pathLst>
            </a:custGeom>
            <a:ln w="3175">
              <a:solidFill>
                <a:srgbClr val="565658"/>
              </a:solidFill>
            </a:ln>
          </p:spPr>
          <p:txBody>
            <a:bodyPr wrap="square" lIns="0" tIns="0" rIns="0" bIns="0" rtlCol="0"/>
            <a:lstStyle/>
            <a:p/>
          </p:txBody>
        </p:sp>
        <p:sp>
          <p:nvSpPr>
            <p:cNvPr id="6718" name="object 6718" descr=""/>
            <p:cNvSpPr/>
            <p:nvPr/>
          </p:nvSpPr>
          <p:spPr>
            <a:xfrm>
              <a:off x="5474413" y="2437261"/>
              <a:ext cx="635" cy="635"/>
            </a:xfrm>
            <a:custGeom>
              <a:avLst/>
              <a:gdLst/>
              <a:ahLst/>
              <a:cxnLst/>
              <a:rect l="l" t="t" r="r" b="b"/>
              <a:pathLst>
                <a:path w="635" h="635">
                  <a:moveTo>
                    <a:pt x="342" y="177"/>
                  </a:moveTo>
                  <a:lnTo>
                    <a:pt x="203" y="63"/>
                  </a:lnTo>
                  <a:lnTo>
                    <a:pt x="0" y="0"/>
                  </a:lnTo>
                </a:path>
              </a:pathLst>
            </a:custGeom>
            <a:ln w="3175">
              <a:solidFill>
                <a:srgbClr val="565658"/>
              </a:solidFill>
            </a:ln>
          </p:spPr>
          <p:txBody>
            <a:bodyPr wrap="square" lIns="0" tIns="0" rIns="0" bIns="0" rtlCol="0"/>
            <a:lstStyle/>
            <a:p/>
          </p:txBody>
        </p:sp>
        <p:sp>
          <p:nvSpPr>
            <p:cNvPr id="6719" name="object 6719" descr=""/>
            <p:cNvSpPr/>
            <p:nvPr/>
          </p:nvSpPr>
          <p:spPr>
            <a:xfrm>
              <a:off x="5593967" y="2507793"/>
              <a:ext cx="1270" cy="1270"/>
            </a:xfrm>
            <a:custGeom>
              <a:avLst/>
              <a:gdLst/>
              <a:ahLst/>
              <a:cxnLst/>
              <a:rect l="l" t="t" r="r" b="b"/>
              <a:pathLst>
                <a:path w="1270" h="1269">
                  <a:moveTo>
                    <a:pt x="0" y="698"/>
                  </a:moveTo>
                  <a:lnTo>
                    <a:pt x="292" y="698"/>
                  </a:lnTo>
                  <a:lnTo>
                    <a:pt x="584" y="431"/>
                  </a:lnTo>
                  <a:lnTo>
                    <a:pt x="736" y="0"/>
                  </a:lnTo>
                </a:path>
              </a:pathLst>
            </a:custGeom>
            <a:ln w="3175">
              <a:solidFill>
                <a:srgbClr val="565658"/>
              </a:solidFill>
            </a:ln>
          </p:spPr>
          <p:txBody>
            <a:bodyPr wrap="square" lIns="0" tIns="0" rIns="0" bIns="0" rtlCol="0"/>
            <a:lstStyle/>
            <a:p/>
          </p:txBody>
        </p:sp>
        <p:sp>
          <p:nvSpPr>
            <p:cNvPr id="6720" name="object 6720" descr=""/>
            <p:cNvSpPr/>
            <p:nvPr/>
          </p:nvSpPr>
          <p:spPr>
            <a:xfrm>
              <a:off x="5474197" y="2433874"/>
              <a:ext cx="635" cy="635"/>
            </a:xfrm>
            <a:custGeom>
              <a:avLst/>
              <a:gdLst/>
              <a:ahLst/>
              <a:cxnLst/>
              <a:rect l="l" t="t" r="r" b="b"/>
              <a:pathLst>
                <a:path w="635" h="635">
                  <a:moveTo>
                    <a:pt x="558" y="228"/>
                  </a:moveTo>
                  <a:lnTo>
                    <a:pt x="317" y="76"/>
                  </a:lnTo>
                  <a:lnTo>
                    <a:pt x="0" y="0"/>
                  </a:lnTo>
                </a:path>
              </a:pathLst>
            </a:custGeom>
            <a:ln w="3175">
              <a:solidFill>
                <a:srgbClr val="565658"/>
              </a:solidFill>
            </a:ln>
          </p:spPr>
          <p:txBody>
            <a:bodyPr wrap="square" lIns="0" tIns="0" rIns="0" bIns="0" rtlCol="0"/>
            <a:lstStyle/>
            <a:p/>
          </p:txBody>
        </p:sp>
        <p:sp>
          <p:nvSpPr>
            <p:cNvPr id="6721" name="object 6721" descr=""/>
            <p:cNvSpPr/>
            <p:nvPr/>
          </p:nvSpPr>
          <p:spPr>
            <a:xfrm>
              <a:off x="5594700" y="2506393"/>
              <a:ext cx="635" cy="1905"/>
            </a:xfrm>
            <a:custGeom>
              <a:avLst/>
              <a:gdLst/>
              <a:ahLst/>
              <a:cxnLst/>
              <a:rect l="l" t="t" r="r" b="b"/>
              <a:pathLst>
                <a:path w="635" h="1905">
                  <a:moveTo>
                    <a:pt x="0" y="1397"/>
                  </a:moveTo>
                  <a:lnTo>
                    <a:pt x="152" y="965"/>
                  </a:lnTo>
                  <a:lnTo>
                    <a:pt x="152" y="431"/>
                  </a:lnTo>
                  <a:lnTo>
                    <a:pt x="0" y="0"/>
                  </a:lnTo>
                </a:path>
              </a:pathLst>
            </a:custGeom>
            <a:ln w="3175">
              <a:solidFill>
                <a:srgbClr val="565658"/>
              </a:solidFill>
            </a:ln>
          </p:spPr>
          <p:txBody>
            <a:bodyPr wrap="square" lIns="0" tIns="0" rIns="0" bIns="0" rtlCol="0"/>
            <a:lstStyle/>
            <a:p/>
          </p:txBody>
        </p:sp>
        <p:sp>
          <p:nvSpPr>
            <p:cNvPr id="6722" name="object 6722" descr=""/>
            <p:cNvSpPr/>
            <p:nvPr/>
          </p:nvSpPr>
          <p:spPr>
            <a:xfrm>
              <a:off x="5593243" y="2505701"/>
              <a:ext cx="1270" cy="1270"/>
            </a:xfrm>
            <a:custGeom>
              <a:avLst/>
              <a:gdLst/>
              <a:ahLst/>
              <a:cxnLst/>
              <a:rect l="l" t="t" r="r" b="b"/>
              <a:pathLst>
                <a:path w="1270" h="1269">
                  <a:moveTo>
                    <a:pt x="723" y="0"/>
                  </a:moveTo>
                  <a:lnTo>
                    <a:pt x="431" y="0"/>
                  </a:lnTo>
                  <a:lnTo>
                    <a:pt x="152" y="266"/>
                  </a:lnTo>
                  <a:lnTo>
                    <a:pt x="0" y="698"/>
                  </a:lnTo>
                </a:path>
              </a:pathLst>
            </a:custGeom>
            <a:ln w="3175">
              <a:solidFill>
                <a:srgbClr val="565658"/>
              </a:solidFill>
            </a:ln>
          </p:spPr>
          <p:txBody>
            <a:bodyPr wrap="square" lIns="0" tIns="0" rIns="0" bIns="0" rtlCol="0"/>
            <a:lstStyle/>
            <a:p/>
          </p:txBody>
        </p:sp>
        <p:sp>
          <p:nvSpPr>
            <p:cNvPr id="6723" name="object 6723" descr=""/>
            <p:cNvSpPr/>
            <p:nvPr/>
          </p:nvSpPr>
          <p:spPr>
            <a:xfrm>
              <a:off x="5593096" y="2506396"/>
              <a:ext cx="635" cy="1905"/>
            </a:xfrm>
            <a:custGeom>
              <a:avLst/>
              <a:gdLst/>
              <a:ahLst/>
              <a:cxnLst/>
              <a:rect l="l" t="t" r="r" b="b"/>
              <a:pathLst>
                <a:path w="635" h="1905">
                  <a:moveTo>
                    <a:pt x="152" y="0"/>
                  </a:moveTo>
                  <a:lnTo>
                    <a:pt x="0" y="431"/>
                  </a:lnTo>
                  <a:lnTo>
                    <a:pt x="0" y="965"/>
                  </a:lnTo>
                  <a:lnTo>
                    <a:pt x="152" y="1397"/>
                  </a:lnTo>
                </a:path>
              </a:pathLst>
            </a:custGeom>
            <a:ln w="3175">
              <a:solidFill>
                <a:srgbClr val="565658"/>
              </a:solidFill>
            </a:ln>
          </p:spPr>
          <p:txBody>
            <a:bodyPr wrap="square" lIns="0" tIns="0" rIns="0" bIns="0" rtlCol="0"/>
            <a:lstStyle/>
            <a:p/>
          </p:txBody>
        </p:sp>
        <p:sp>
          <p:nvSpPr>
            <p:cNvPr id="6724" name="object 6724" descr=""/>
            <p:cNvSpPr/>
            <p:nvPr/>
          </p:nvSpPr>
          <p:spPr>
            <a:xfrm>
              <a:off x="5474322" y="2438626"/>
              <a:ext cx="1270" cy="1905"/>
            </a:xfrm>
            <a:custGeom>
              <a:avLst/>
              <a:gdLst/>
              <a:ahLst/>
              <a:cxnLst/>
              <a:rect l="l" t="t" r="r" b="b"/>
              <a:pathLst>
                <a:path w="1270" h="1905">
                  <a:moveTo>
                    <a:pt x="0" y="1447"/>
                  </a:moveTo>
                  <a:lnTo>
                    <a:pt x="584" y="736"/>
                  </a:lnTo>
                  <a:lnTo>
                    <a:pt x="952" y="127"/>
                  </a:lnTo>
                  <a:lnTo>
                    <a:pt x="889" y="0"/>
                  </a:lnTo>
                </a:path>
              </a:pathLst>
            </a:custGeom>
            <a:ln w="3175">
              <a:solidFill>
                <a:srgbClr val="565658"/>
              </a:solidFill>
            </a:ln>
          </p:spPr>
          <p:txBody>
            <a:bodyPr wrap="square" lIns="0" tIns="0" rIns="0" bIns="0" rtlCol="0"/>
            <a:lstStyle/>
            <a:p/>
          </p:txBody>
        </p:sp>
        <p:sp>
          <p:nvSpPr>
            <p:cNvPr id="6725" name="object 6725" descr=""/>
            <p:cNvSpPr/>
            <p:nvPr/>
          </p:nvSpPr>
          <p:spPr>
            <a:xfrm>
              <a:off x="5595084" y="2504578"/>
              <a:ext cx="2540" cy="5080"/>
            </a:xfrm>
            <a:custGeom>
              <a:avLst/>
              <a:gdLst/>
              <a:ahLst/>
              <a:cxnLst/>
              <a:rect l="l" t="t" r="r" b="b"/>
              <a:pathLst>
                <a:path w="2539" h="5080">
                  <a:moveTo>
                    <a:pt x="0" y="5029"/>
                  </a:moveTo>
                  <a:lnTo>
                    <a:pt x="1384" y="5029"/>
                  </a:lnTo>
                  <a:lnTo>
                    <a:pt x="2514" y="3898"/>
                  </a:lnTo>
                  <a:lnTo>
                    <a:pt x="2514" y="2514"/>
                  </a:lnTo>
                  <a:lnTo>
                    <a:pt x="2514" y="1130"/>
                  </a:lnTo>
                  <a:lnTo>
                    <a:pt x="1384" y="0"/>
                  </a:lnTo>
                  <a:lnTo>
                    <a:pt x="0" y="0"/>
                  </a:lnTo>
                </a:path>
              </a:pathLst>
            </a:custGeom>
            <a:ln w="3175">
              <a:solidFill>
                <a:srgbClr val="565658"/>
              </a:solidFill>
            </a:ln>
          </p:spPr>
          <p:txBody>
            <a:bodyPr wrap="square" lIns="0" tIns="0" rIns="0" bIns="0" rtlCol="0"/>
            <a:lstStyle/>
            <a:p/>
          </p:txBody>
        </p:sp>
        <p:sp>
          <p:nvSpPr>
            <p:cNvPr id="6726" name="object 6726" descr=""/>
            <p:cNvSpPr/>
            <p:nvPr/>
          </p:nvSpPr>
          <p:spPr>
            <a:xfrm>
              <a:off x="5591465" y="2504585"/>
              <a:ext cx="2540" cy="2540"/>
            </a:xfrm>
            <a:custGeom>
              <a:avLst/>
              <a:gdLst/>
              <a:ahLst/>
              <a:cxnLst/>
              <a:rect l="l" t="t" r="r" b="b"/>
              <a:pathLst>
                <a:path w="2539" h="2539">
                  <a:moveTo>
                    <a:pt x="2501" y="0"/>
                  </a:moveTo>
                  <a:lnTo>
                    <a:pt x="1117" y="0"/>
                  </a:lnTo>
                  <a:lnTo>
                    <a:pt x="0" y="1117"/>
                  </a:lnTo>
                  <a:lnTo>
                    <a:pt x="0" y="2514"/>
                  </a:lnTo>
                </a:path>
              </a:pathLst>
            </a:custGeom>
            <a:ln w="3175">
              <a:solidFill>
                <a:srgbClr val="565658"/>
              </a:solidFill>
            </a:ln>
          </p:spPr>
          <p:txBody>
            <a:bodyPr wrap="square" lIns="0" tIns="0" rIns="0" bIns="0" rtlCol="0"/>
            <a:lstStyle/>
            <a:p/>
          </p:txBody>
        </p:sp>
        <p:sp>
          <p:nvSpPr>
            <p:cNvPr id="6727" name="object 6727" descr=""/>
            <p:cNvSpPr/>
            <p:nvPr/>
          </p:nvSpPr>
          <p:spPr>
            <a:xfrm>
              <a:off x="5593967" y="2504578"/>
              <a:ext cx="2540" cy="5080"/>
            </a:xfrm>
            <a:custGeom>
              <a:avLst/>
              <a:gdLst/>
              <a:ahLst/>
              <a:cxnLst/>
              <a:rect l="l" t="t" r="r" b="b"/>
              <a:pathLst>
                <a:path w="2539" h="5080">
                  <a:moveTo>
                    <a:pt x="0" y="5029"/>
                  </a:moveTo>
                  <a:lnTo>
                    <a:pt x="1384" y="5029"/>
                  </a:lnTo>
                  <a:lnTo>
                    <a:pt x="2514" y="3898"/>
                  </a:lnTo>
                  <a:lnTo>
                    <a:pt x="2514" y="2514"/>
                  </a:lnTo>
                  <a:lnTo>
                    <a:pt x="2514" y="1130"/>
                  </a:lnTo>
                  <a:lnTo>
                    <a:pt x="1384" y="0"/>
                  </a:lnTo>
                  <a:lnTo>
                    <a:pt x="0" y="0"/>
                  </a:lnTo>
                </a:path>
              </a:pathLst>
            </a:custGeom>
            <a:ln w="3175">
              <a:solidFill>
                <a:srgbClr val="565658"/>
              </a:solidFill>
            </a:ln>
          </p:spPr>
          <p:txBody>
            <a:bodyPr wrap="square" lIns="0" tIns="0" rIns="0" bIns="0" rtlCol="0"/>
            <a:lstStyle/>
            <a:p/>
          </p:txBody>
        </p:sp>
        <p:sp>
          <p:nvSpPr>
            <p:cNvPr id="6728" name="object 6728" descr=""/>
            <p:cNvSpPr/>
            <p:nvPr/>
          </p:nvSpPr>
          <p:spPr>
            <a:xfrm>
              <a:off x="5591463" y="2507097"/>
              <a:ext cx="2540" cy="2540"/>
            </a:xfrm>
            <a:custGeom>
              <a:avLst/>
              <a:gdLst/>
              <a:ahLst/>
              <a:cxnLst/>
              <a:rect l="l" t="t" r="r" b="b"/>
              <a:pathLst>
                <a:path w="2539" h="2539">
                  <a:moveTo>
                    <a:pt x="0" y="0"/>
                  </a:moveTo>
                  <a:lnTo>
                    <a:pt x="0" y="1384"/>
                  </a:lnTo>
                  <a:lnTo>
                    <a:pt x="1117" y="2514"/>
                  </a:lnTo>
                  <a:lnTo>
                    <a:pt x="2501" y="2514"/>
                  </a:lnTo>
                </a:path>
              </a:pathLst>
            </a:custGeom>
            <a:ln w="3175">
              <a:solidFill>
                <a:srgbClr val="565658"/>
              </a:solidFill>
            </a:ln>
          </p:spPr>
          <p:txBody>
            <a:bodyPr wrap="square" lIns="0" tIns="0" rIns="0" bIns="0" rtlCol="0"/>
            <a:lstStyle/>
            <a:p/>
          </p:txBody>
        </p:sp>
        <p:sp>
          <p:nvSpPr>
            <p:cNvPr id="6729" name="object 6729" descr=""/>
            <p:cNvSpPr/>
            <p:nvPr/>
          </p:nvSpPr>
          <p:spPr>
            <a:xfrm>
              <a:off x="5593249" y="2507790"/>
              <a:ext cx="1270" cy="1270"/>
            </a:xfrm>
            <a:custGeom>
              <a:avLst/>
              <a:gdLst/>
              <a:ahLst/>
              <a:cxnLst/>
              <a:rect l="l" t="t" r="r" b="b"/>
              <a:pathLst>
                <a:path w="1270" h="1269">
                  <a:moveTo>
                    <a:pt x="0" y="0"/>
                  </a:moveTo>
                  <a:lnTo>
                    <a:pt x="152" y="431"/>
                  </a:lnTo>
                  <a:lnTo>
                    <a:pt x="419" y="698"/>
                  </a:lnTo>
                  <a:lnTo>
                    <a:pt x="723" y="698"/>
                  </a:lnTo>
                </a:path>
              </a:pathLst>
            </a:custGeom>
            <a:ln w="3175">
              <a:solidFill>
                <a:srgbClr val="565658"/>
              </a:solidFill>
            </a:ln>
          </p:spPr>
          <p:txBody>
            <a:bodyPr wrap="square" lIns="0" tIns="0" rIns="0" bIns="0" rtlCol="0"/>
            <a:lstStyle/>
            <a:p/>
          </p:txBody>
        </p:sp>
        <p:sp>
          <p:nvSpPr>
            <p:cNvPr id="6730" name="object 6730" descr=""/>
            <p:cNvSpPr/>
            <p:nvPr/>
          </p:nvSpPr>
          <p:spPr>
            <a:xfrm>
              <a:off x="5528992" y="2599183"/>
              <a:ext cx="635" cy="635"/>
            </a:xfrm>
            <a:custGeom>
              <a:avLst/>
              <a:gdLst/>
              <a:ahLst/>
              <a:cxnLst/>
              <a:rect l="l" t="t" r="r" b="b"/>
              <a:pathLst>
                <a:path w="635" h="635">
                  <a:moveTo>
                    <a:pt x="0" y="0"/>
                  </a:moveTo>
                  <a:lnTo>
                    <a:pt x="50" y="190"/>
                  </a:lnTo>
                  <a:lnTo>
                    <a:pt x="215" y="304"/>
                  </a:lnTo>
                </a:path>
              </a:pathLst>
            </a:custGeom>
            <a:ln w="3175">
              <a:solidFill>
                <a:srgbClr val="565658"/>
              </a:solidFill>
            </a:ln>
          </p:spPr>
          <p:txBody>
            <a:bodyPr wrap="square" lIns="0" tIns="0" rIns="0" bIns="0" rtlCol="0"/>
            <a:lstStyle/>
            <a:p/>
          </p:txBody>
        </p:sp>
        <p:sp>
          <p:nvSpPr>
            <p:cNvPr id="6731" name="object 6731" descr=""/>
            <p:cNvSpPr/>
            <p:nvPr/>
          </p:nvSpPr>
          <p:spPr>
            <a:xfrm>
              <a:off x="5578341" y="2599239"/>
              <a:ext cx="635" cy="635"/>
            </a:xfrm>
            <a:custGeom>
              <a:avLst/>
              <a:gdLst/>
              <a:ahLst/>
              <a:cxnLst/>
              <a:rect l="l" t="t" r="r" b="b"/>
              <a:pathLst>
                <a:path w="635" h="635">
                  <a:moveTo>
                    <a:pt x="0" y="253"/>
                  </a:moveTo>
                  <a:lnTo>
                    <a:pt x="228" y="253"/>
                  </a:lnTo>
                  <a:lnTo>
                    <a:pt x="444" y="165"/>
                  </a:lnTo>
                  <a:lnTo>
                    <a:pt x="596" y="0"/>
                  </a:lnTo>
                </a:path>
              </a:pathLst>
            </a:custGeom>
            <a:ln w="3175">
              <a:solidFill>
                <a:srgbClr val="565658"/>
              </a:solidFill>
            </a:ln>
          </p:spPr>
          <p:txBody>
            <a:bodyPr wrap="square" lIns="0" tIns="0" rIns="0" bIns="0" rtlCol="0"/>
            <a:lstStyle/>
            <a:p/>
          </p:txBody>
        </p:sp>
        <p:sp>
          <p:nvSpPr>
            <p:cNvPr id="6732" name="object 6732" descr=""/>
            <p:cNvSpPr/>
            <p:nvPr/>
          </p:nvSpPr>
          <p:spPr>
            <a:xfrm>
              <a:off x="5578105" y="2603283"/>
              <a:ext cx="1270" cy="635"/>
            </a:xfrm>
            <a:custGeom>
              <a:avLst/>
              <a:gdLst/>
              <a:ahLst/>
              <a:cxnLst/>
              <a:rect l="l" t="t" r="r" b="b"/>
              <a:pathLst>
                <a:path w="1270" h="635">
                  <a:moveTo>
                    <a:pt x="0" y="0"/>
                  </a:moveTo>
                  <a:lnTo>
                    <a:pt x="228" y="292"/>
                  </a:lnTo>
                  <a:lnTo>
                    <a:pt x="495" y="520"/>
                  </a:lnTo>
                  <a:lnTo>
                    <a:pt x="660" y="533"/>
                  </a:lnTo>
                </a:path>
              </a:pathLst>
            </a:custGeom>
            <a:ln w="3175">
              <a:solidFill>
                <a:srgbClr val="565658"/>
              </a:solidFill>
            </a:ln>
          </p:spPr>
          <p:txBody>
            <a:bodyPr wrap="square" lIns="0" tIns="0" rIns="0" bIns="0" rtlCol="0"/>
            <a:lstStyle/>
            <a:p/>
          </p:txBody>
        </p:sp>
        <p:sp>
          <p:nvSpPr>
            <p:cNvPr id="6733" name="object 6733" descr=""/>
            <p:cNvSpPr/>
            <p:nvPr/>
          </p:nvSpPr>
          <p:spPr>
            <a:xfrm>
              <a:off x="5485199" y="2599941"/>
              <a:ext cx="1270" cy="635"/>
            </a:xfrm>
            <a:custGeom>
              <a:avLst/>
              <a:gdLst/>
              <a:ahLst/>
              <a:cxnLst/>
              <a:rect l="l" t="t" r="r" b="b"/>
              <a:pathLst>
                <a:path w="1270" h="635">
                  <a:moveTo>
                    <a:pt x="0" y="495"/>
                  </a:moveTo>
                  <a:lnTo>
                    <a:pt x="165" y="495"/>
                  </a:lnTo>
                  <a:lnTo>
                    <a:pt x="431" y="292"/>
                  </a:lnTo>
                  <a:lnTo>
                    <a:pt x="685" y="0"/>
                  </a:lnTo>
                </a:path>
              </a:pathLst>
            </a:custGeom>
            <a:ln w="3175">
              <a:solidFill>
                <a:srgbClr val="565658"/>
              </a:solidFill>
            </a:ln>
          </p:spPr>
          <p:txBody>
            <a:bodyPr wrap="square" lIns="0" tIns="0" rIns="0" bIns="0" rtlCol="0"/>
            <a:lstStyle/>
            <a:p/>
          </p:txBody>
        </p:sp>
        <p:sp>
          <p:nvSpPr>
            <p:cNvPr id="6734" name="object 6734" descr=""/>
            <p:cNvSpPr/>
            <p:nvPr/>
          </p:nvSpPr>
          <p:spPr>
            <a:xfrm>
              <a:off x="5528484" y="2599643"/>
              <a:ext cx="1270" cy="635"/>
            </a:xfrm>
            <a:custGeom>
              <a:avLst/>
              <a:gdLst/>
              <a:ahLst/>
              <a:cxnLst/>
              <a:rect l="l" t="t" r="r" b="b"/>
              <a:pathLst>
                <a:path w="1270" h="635">
                  <a:moveTo>
                    <a:pt x="0" y="495"/>
                  </a:moveTo>
                  <a:lnTo>
                    <a:pt x="330" y="393"/>
                  </a:lnTo>
                  <a:lnTo>
                    <a:pt x="673" y="190"/>
                  </a:lnTo>
                  <a:lnTo>
                    <a:pt x="825" y="0"/>
                  </a:lnTo>
                </a:path>
              </a:pathLst>
            </a:custGeom>
            <a:ln w="3175">
              <a:solidFill>
                <a:srgbClr val="565658"/>
              </a:solidFill>
            </a:ln>
          </p:spPr>
          <p:txBody>
            <a:bodyPr wrap="square" lIns="0" tIns="0" rIns="0" bIns="0" rtlCol="0"/>
            <a:lstStyle/>
            <a:p/>
          </p:txBody>
        </p:sp>
        <p:sp>
          <p:nvSpPr>
            <p:cNvPr id="6735" name="object 6735" descr=""/>
            <p:cNvSpPr/>
            <p:nvPr/>
          </p:nvSpPr>
          <p:spPr>
            <a:xfrm>
              <a:off x="5484517" y="2599252"/>
              <a:ext cx="635" cy="635"/>
            </a:xfrm>
            <a:custGeom>
              <a:avLst/>
              <a:gdLst/>
              <a:ahLst/>
              <a:cxnLst/>
              <a:rect l="l" t="t" r="r" b="b"/>
              <a:pathLst>
                <a:path w="635" h="635">
                  <a:moveTo>
                    <a:pt x="0" y="0"/>
                  </a:moveTo>
                  <a:lnTo>
                    <a:pt x="152" y="152"/>
                  </a:lnTo>
                  <a:lnTo>
                    <a:pt x="355" y="241"/>
                  </a:lnTo>
                  <a:lnTo>
                    <a:pt x="584" y="241"/>
                  </a:lnTo>
                </a:path>
              </a:pathLst>
            </a:custGeom>
            <a:ln w="3175">
              <a:solidFill>
                <a:srgbClr val="565658"/>
              </a:solidFill>
            </a:ln>
          </p:spPr>
          <p:txBody>
            <a:bodyPr wrap="square" lIns="0" tIns="0" rIns="0" bIns="0" rtlCol="0"/>
            <a:lstStyle/>
            <a:p/>
          </p:txBody>
        </p:sp>
        <p:sp>
          <p:nvSpPr>
            <p:cNvPr id="6736" name="object 6736" descr=""/>
            <p:cNvSpPr/>
            <p:nvPr/>
          </p:nvSpPr>
          <p:spPr>
            <a:xfrm>
              <a:off x="5530133" y="2603516"/>
              <a:ext cx="1270" cy="635"/>
            </a:xfrm>
            <a:custGeom>
              <a:avLst/>
              <a:gdLst/>
              <a:ahLst/>
              <a:cxnLst/>
              <a:rect l="l" t="t" r="r" b="b"/>
              <a:pathLst>
                <a:path w="1270" h="635">
                  <a:moveTo>
                    <a:pt x="0" y="584"/>
                  </a:moveTo>
                  <a:lnTo>
                    <a:pt x="304" y="444"/>
                  </a:lnTo>
                  <a:lnTo>
                    <a:pt x="647" y="203"/>
                  </a:lnTo>
                  <a:lnTo>
                    <a:pt x="800" y="0"/>
                  </a:lnTo>
                </a:path>
              </a:pathLst>
            </a:custGeom>
            <a:ln w="3175">
              <a:solidFill>
                <a:srgbClr val="565658"/>
              </a:solidFill>
            </a:ln>
          </p:spPr>
          <p:txBody>
            <a:bodyPr wrap="square" lIns="0" tIns="0" rIns="0" bIns="0" rtlCol="0"/>
            <a:lstStyle/>
            <a:p/>
          </p:txBody>
        </p:sp>
        <p:sp>
          <p:nvSpPr>
            <p:cNvPr id="6737" name="object 6737" descr=""/>
            <p:cNvSpPr/>
            <p:nvPr/>
          </p:nvSpPr>
          <p:spPr>
            <a:xfrm>
              <a:off x="5489143" y="2603276"/>
              <a:ext cx="1270" cy="635"/>
            </a:xfrm>
            <a:custGeom>
              <a:avLst/>
              <a:gdLst/>
              <a:ahLst/>
              <a:cxnLst/>
              <a:rect l="l" t="t" r="r" b="b"/>
              <a:pathLst>
                <a:path w="1270" h="635">
                  <a:moveTo>
                    <a:pt x="0" y="533"/>
                  </a:moveTo>
                  <a:lnTo>
                    <a:pt x="165" y="520"/>
                  </a:lnTo>
                  <a:lnTo>
                    <a:pt x="431" y="304"/>
                  </a:lnTo>
                  <a:lnTo>
                    <a:pt x="660" y="0"/>
                  </a:lnTo>
                </a:path>
              </a:pathLst>
            </a:custGeom>
            <a:ln w="3175">
              <a:solidFill>
                <a:srgbClr val="565658"/>
              </a:solidFill>
            </a:ln>
          </p:spPr>
          <p:txBody>
            <a:bodyPr wrap="square" lIns="0" tIns="0" rIns="0" bIns="0" rtlCol="0"/>
            <a:lstStyle/>
            <a:p/>
          </p:txBody>
        </p:sp>
        <p:sp>
          <p:nvSpPr>
            <p:cNvPr id="6738" name="object 6738" descr=""/>
            <p:cNvSpPr/>
            <p:nvPr/>
          </p:nvSpPr>
          <p:spPr>
            <a:xfrm>
              <a:off x="5515813" y="2611219"/>
              <a:ext cx="1270" cy="1270"/>
            </a:xfrm>
            <a:custGeom>
              <a:avLst/>
              <a:gdLst/>
              <a:ahLst/>
              <a:cxnLst/>
              <a:rect l="l" t="t" r="r" b="b"/>
              <a:pathLst>
                <a:path w="1270" h="1269">
                  <a:moveTo>
                    <a:pt x="838" y="838"/>
                  </a:moveTo>
                  <a:lnTo>
                    <a:pt x="838" y="368"/>
                  </a:lnTo>
                  <a:lnTo>
                    <a:pt x="457" y="0"/>
                  </a:lnTo>
                  <a:lnTo>
                    <a:pt x="0" y="0"/>
                  </a:lnTo>
                </a:path>
              </a:pathLst>
            </a:custGeom>
            <a:ln w="3175">
              <a:solidFill>
                <a:srgbClr val="565658"/>
              </a:solidFill>
            </a:ln>
          </p:spPr>
          <p:txBody>
            <a:bodyPr wrap="square" lIns="0" tIns="0" rIns="0" bIns="0" rtlCol="0"/>
            <a:lstStyle/>
            <a:p/>
          </p:txBody>
        </p:sp>
        <p:sp>
          <p:nvSpPr>
            <p:cNvPr id="6739" name="object 6739" descr=""/>
            <p:cNvSpPr/>
            <p:nvPr/>
          </p:nvSpPr>
          <p:spPr>
            <a:xfrm>
              <a:off x="5577200" y="2600161"/>
              <a:ext cx="635" cy="635"/>
            </a:xfrm>
            <a:custGeom>
              <a:avLst/>
              <a:gdLst/>
              <a:ahLst/>
              <a:cxnLst/>
              <a:rect l="l" t="t" r="r" b="b"/>
              <a:pathLst>
                <a:path w="635" h="635">
                  <a:moveTo>
                    <a:pt x="0" y="76"/>
                  </a:moveTo>
                  <a:lnTo>
                    <a:pt x="190" y="50"/>
                  </a:lnTo>
                </a:path>
              </a:pathLst>
            </a:custGeom>
            <a:ln w="3175">
              <a:solidFill>
                <a:srgbClr val="565658"/>
              </a:solidFill>
            </a:ln>
          </p:spPr>
          <p:txBody>
            <a:bodyPr wrap="square" lIns="0" tIns="0" rIns="0" bIns="0" rtlCol="0"/>
            <a:lstStyle/>
            <a:p/>
          </p:txBody>
        </p:sp>
        <p:sp>
          <p:nvSpPr>
            <p:cNvPr id="6740" name="object 6740" descr=""/>
            <p:cNvSpPr/>
            <p:nvPr/>
          </p:nvSpPr>
          <p:spPr>
            <a:xfrm>
              <a:off x="5534014" y="2599177"/>
              <a:ext cx="635" cy="635"/>
            </a:xfrm>
            <a:custGeom>
              <a:avLst/>
              <a:gdLst/>
              <a:ahLst/>
              <a:cxnLst/>
              <a:rect l="l" t="t" r="r" b="b"/>
              <a:pathLst>
                <a:path w="635" h="635">
                  <a:moveTo>
                    <a:pt x="0" y="0"/>
                  </a:moveTo>
                  <a:lnTo>
                    <a:pt x="50" y="203"/>
                  </a:lnTo>
                  <a:lnTo>
                    <a:pt x="215" y="317"/>
                  </a:lnTo>
                </a:path>
              </a:pathLst>
            </a:custGeom>
            <a:ln w="3175">
              <a:solidFill>
                <a:srgbClr val="565658"/>
              </a:solidFill>
            </a:ln>
          </p:spPr>
          <p:txBody>
            <a:bodyPr wrap="square" lIns="0" tIns="0" rIns="0" bIns="0" rtlCol="0"/>
            <a:lstStyle/>
            <a:p/>
          </p:txBody>
        </p:sp>
        <p:sp>
          <p:nvSpPr>
            <p:cNvPr id="6741" name="object 6741" descr=""/>
            <p:cNvSpPr/>
            <p:nvPr/>
          </p:nvSpPr>
          <p:spPr>
            <a:xfrm>
              <a:off x="5536501" y="2598934"/>
              <a:ext cx="1270" cy="1270"/>
            </a:xfrm>
            <a:custGeom>
              <a:avLst/>
              <a:gdLst/>
              <a:ahLst/>
              <a:cxnLst/>
              <a:rect l="l" t="t" r="r" b="b"/>
              <a:pathLst>
                <a:path w="1270" h="1269">
                  <a:moveTo>
                    <a:pt x="800" y="838"/>
                  </a:moveTo>
                  <a:lnTo>
                    <a:pt x="800" y="381"/>
                  </a:lnTo>
                  <a:lnTo>
                    <a:pt x="457" y="25"/>
                  </a:lnTo>
                  <a:lnTo>
                    <a:pt x="0" y="0"/>
                  </a:lnTo>
                </a:path>
              </a:pathLst>
            </a:custGeom>
            <a:ln w="3175">
              <a:solidFill>
                <a:srgbClr val="565658"/>
              </a:solidFill>
            </a:ln>
          </p:spPr>
          <p:txBody>
            <a:bodyPr wrap="square" lIns="0" tIns="0" rIns="0" bIns="0" rtlCol="0"/>
            <a:lstStyle/>
            <a:p/>
          </p:txBody>
        </p:sp>
        <p:sp>
          <p:nvSpPr>
            <p:cNvPr id="6742" name="object 6742" descr=""/>
            <p:cNvSpPr/>
            <p:nvPr/>
          </p:nvSpPr>
          <p:spPr>
            <a:xfrm>
              <a:off x="5536967" y="2603513"/>
              <a:ext cx="1270" cy="635"/>
            </a:xfrm>
            <a:custGeom>
              <a:avLst/>
              <a:gdLst/>
              <a:ahLst/>
              <a:cxnLst/>
              <a:rect l="l" t="t" r="r" b="b"/>
              <a:pathLst>
                <a:path w="1270" h="635">
                  <a:moveTo>
                    <a:pt x="0" y="0"/>
                  </a:moveTo>
                  <a:lnTo>
                    <a:pt x="177" y="215"/>
                  </a:lnTo>
                  <a:lnTo>
                    <a:pt x="495" y="457"/>
                  </a:lnTo>
                  <a:lnTo>
                    <a:pt x="800" y="584"/>
                  </a:lnTo>
                </a:path>
              </a:pathLst>
            </a:custGeom>
            <a:ln w="3175">
              <a:solidFill>
                <a:srgbClr val="565658"/>
              </a:solidFill>
            </a:ln>
          </p:spPr>
          <p:txBody>
            <a:bodyPr wrap="square" lIns="0" tIns="0" rIns="0" bIns="0" rtlCol="0"/>
            <a:lstStyle/>
            <a:p/>
          </p:txBody>
        </p:sp>
        <p:sp>
          <p:nvSpPr>
            <p:cNvPr id="6743" name="object 6743" descr=""/>
            <p:cNvSpPr/>
            <p:nvPr/>
          </p:nvSpPr>
          <p:spPr>
            <a:xfrm>
              <a:off x="5583364" y="2599252"/>
              <a:ext cx="635" cy="635"/>
            </a:xfrm>
            <a:custGeom>
              <a:avLst/>
              <a:gdLst/>
              <a:ahLst/>
              <a:cxnLst/>
              <a:rect l="l" t="t" r="r" b="b"/>
              <a:pathLst>
                <a:path w="635" h="635">
                  <a:moveTo>
                    <a:pt x="0" y="241"/>
                  </a:moveTo>
                  <a:lnTo>
                    <a:pt x="228" y="241"/>
                  </a:lnTo>
                  <a:lnTo>
                    <a:pt x="431" y="152"/>
                  </a:lnTo>
                  <a:lnTo>
                    <a:pt x="584" y="0"/>
                  </a:lnTo>
                </a:path>
              </a:pathLst>
            </a:custGeom>
            <a:ln w="3175">
              <a:solidFill>
                <a:srgbClr val="565658"/>
              </a:solidFill>
            </a:ln>
          </p:spPr>
          <p:txBody>
            <a:bodyPr wrap="square" lIns="0" tIns="0" rIns="0" bIns="0" rtlCol="0"/>
            <a:lstStyle/>
            <a:p/>
          </p:txBody>
        </p:sp>
        <p:sp>
          <p:nvSpPr>
            <p:cNvPr id="6744" name="object 6744" descr=""/>
            <p:cNvSpPr/>
            <p:nvPr/>
          </p:nvSpPr>
          <p:spPr>
            <a:xfrm>
              <a:off x="5491066" y="2600164"/>
              <a:ext cx="635" cy="635"/>
            </a:xfrm>
            <a:custGeom>
              <a:avLst/>
              <a:gdLst/>
              <a:ahLst/>
              <a:cxnLst/>
              <a:rect l="l" t="t" r="r" b="b"/>
              <a:pathLst>
                <a:path w="635" h="635">
                  <a:moveTo>
                    <a:pt x="0" y="0"/>
                  </a:moveTo>
                  <a:lnTo>
                    <a:pt x="203" y="76"/>
                  </a:lnTo>
                </a:path>
              </a:pathLst>
            </a:custGeom>
            <a:ln w="3175">
              <a:solidFill>
                <a:srgbClr val="565658"/>
              </a:solidFill>
            </a:ln>
          </p:spPr>
          <p:txBody>
            <a:bodyPr wrap="square" lIns="0" tIns="0" rIns="0" bIns="0" rtlCol="0"/>
            <a:lstStyle/>
            <a:p/>
          </p:txBody>
        </p:sp>
        <p:sp>
          <p:nvSpPr>
            <p:cNvPr id="6745" name="object 6745" descr=""/>
            <p:cNvSpPr/>
            <p:nvPr/>
          </p:nvSpPr>
          <p:spPr>
            <a:xfrm>
              <a:off x="5582024" y="2599940"/>
              <a:ext cx="1270" cy="635"/>
            </a:xfrm>
            <a:custGeom>
              <a:avLst/>
              <a:gdLst/>
              <a:ahLst/>
              <a:cxnLst/>
              <a:rect l="l" t="t" r="r" b="b"/>
              <a:pathLst>
                <a:path w="1270" h="635">
                  <a:moveTo>
                    <a:pt x="0" y="0"/>
                  </a:moveTo>
                  <a:lnTo>
                    <a:pt x="254" y="292"/>
                  </a:lnTo>
                  <a:lnTo>
                    <a:pt x="520" y="495"/>
                  </a:lnTo>
                  <a:lnTo>
                    <a:pt x="685" y="495"/>
                  </a:lnTo>
                </a:path>
              </a:pathLst>
            </a:custGeom>
            <a:ln w="3175">
              <a:solidFill>
                <a:srgbClr val="565658"/>
              </a:solidFill>
            </a:ln>
          </p:spPr>
          <p:txBody>
            <a:bodyPr wrap="square" lIns="0" tIns="0" rIns="0" bIns="0" rtlCol="0"/>
            <a:lstStyle/>
            <a:p/>
          </p:txBody>
        </p:sp>
        <p:sp>
          <p:nvSpPr>
            <p:cNvPr id="6746" name="object 6746" descr=""/>
            <p:cNvSpPr/>
            <p:nvPr/>
          </p:nvSpPr>
          <p:spPr>
            <a:xfrm>
              <a:off x="5539149" y="2599643"/>
              <a:ext cx="1270" cy="635"/>
            </a:xfrm>
            <a:custGeom>
              <a:avLst/>
              <a:gdLst/>
              <a:ahLst/>
              <a:cxnLst/>
              <a:rect l="l" t="t" r="r" b="b"/>
              <a:pathLst>
                <a:path w="1270" h="635">
                  <a:moveTo>
                    <a:pt x="0" y="0"/>
                  </a:moveTo>
                  <a:lnTo>
                    <a:pt x="177" y="190"/>
                  </a:lnTo>
                  <a:lnTo>
                    <a:pt x="508" y="393"/>
                  </a:lnTo>
                  <a:lnTo>
                    <a:pt x="825" y="495"/>
                  </a:lnTo>
                </a:path>
              </a:pathLst>
            </a:custGeom>
            <a:ln w="3175">
              <a:solidFill>
                <a:srgbClr val="565658"/>
              </a:solidFill>
            </a:ln>
          </p:spPr>
          <p:txBody>
            <a:bodyPr wrap="square" lIns="0" tIns="0" rIns="0" bIns="0" rtlCol="0"/>
            <a:lstStyle/>
            <a:p/>
          </p:txBody>
        </p:sp>
        <p:sp>
          <p:nvSpPr>
            <p:cNvPr id="6747" name="object 6747" descr=""/>
            <p:cNvSpPr/>
            <p:nvPr/>
          </p:nvSpPr>
          <p:spPr>
            <a:xfrm>
              <a:off x="5551260" y="2611220"/>
              <a:ext cx="1270" cy="1270"/>
            </a:xfrm>
            <a:custGeom>
              <a:avLst/>
              <a:gdLst/>
              <a:ahLst/>
              <a:cxnLst/>
              <a:rect l="l" t="t" r="r" b="b"/>
              <a:pathLst>
                <a:path w="1270" h="1269">
                  <a:moveTo>
                    <a:pt x="838" y="0"/>
                  </a:moveTo>
                  <a:lnTo>
                    <a:pt x="380" y="0"/>
                  </a:lnTo>
                  <a:lnTo>
                    <a:pt x="0" y="368"/>
                  </a:lnTo>
                  <a:lnTo>
                    <a:pt x="0" y="838"/>
                  </a:lnTo>
                </a:path>
              </a:pathLst>
            </a:custGeom>
            <a:ln w="3175">
              <a:solidFill>
                <a:srgbClr val="565658"/>
              </a:solidFill>
            </a:ln>
          </p:spPr>
          <p:txBody>
            <a:bodyPr wrap="square" lIns="0" tIns="0" rIns="0" bIns="0" rtlCol="0"/>
            <a:lstStyle/>
            <a:p/>
          </p:txBody>
        </p:sp>
        <p:sp>
          <p:nvSpPr>
            <p:cNvPr id="6748" name="object 6748" descr=""/>
            <p:cNvSpPr/>
            <p:nvPr/>
          </p:nvSpPr>
          <p:spPr>
            <a:xfrm>
              <a:off x="5530611" y="2598935"/>
              <a:ext cx="1270" cy="1270"/>
            </a:xfrm>
            <a:custGeom>
              <a:avLst/>
              <a:gdLst/>
              <a:ahLst/>
              <a:cxnLst/>
              <a:rect l="l" t="t" r="r" b="b"/>
              <a:pathLst>
                <a:path w="1270" h="1269">
                  <a:moveTo>
                    <a:pt x="800" y="0"/>
                  </a:moveTo>
                  <a:lnTo>
                    <a:pt x="355" y="12"/>
                  </a:lnTo>
                  <a:lnTo>
                    <a:pt x="0" y="381"/>
                  </a:lnTo>
                  <a:lnTo>
                    <a:pt x="0" y="838"/>
                  </a:lnTo>
                </a:path>
              </a:pathLst>
            </a:custGeom>
            <a:ln w="3175">
              <a:solidFill>
                <a:srgbClr val="565658"/>
              </a:solidFill>
            </a:ln>
          </p:spPr>
          <p:txBody>
            <a:bodyPr wrap="square" lIns="0" tIns="0" rIns="0" bIns="0" rtlCol="0"/>
            <a:lstStyle/>
            <a:p/>
          </p:txBody>
        </p:sp>
        <p:sp>
          <p:nvSpPr>
            <p:cNvPr id="6749" name="object 6749" descr=""/>
            <p:cNvSpPr/>
            <p:nvPr/>
          </p:nvSpPr>
          <p:spPr>
            <a:xfrm>
              <a:off x="5977585" y="2499275"/>
              <a:ext cx="635" cy="1905"/>
            </a:xfrm>
            <a:custGeom>
              <a:avLst/>
              <a:gdLst/>
              <a:ahLst/>
              <a:cxnLst/>
              <a:rect l="l" t="t" r="r" b="b"/>
              <a:pathLst>
                <a:path w="635" h="1905">
                  <a:moveTo>
                    <a:pt x="0" y="1663"/>
                  </a:moveTo>
                  <a:lnTo>
                    <a:pt x="152" y="1130"/>
                  </a:lnTo>
                  <a:lnTo>
                    <a:pt x="215" y="571"/>
                  </a:lnTo>
                  <a:lnTo>
                    <a:pt x="215" y="0"/>
                  </a:lnTo>
                </a:path>
              </a:pathLst>
            </a:custGeom>
            <a:ln w="3175">
              <a:solidFill>
                <a:srgbClr val="565658"/>
              </a:solidFill>
            </a:ln>
          </p:spPr>
          <p:txBody>
            <a:bodyPr wrap="square" lIns="0" tIns="0" rIns="0" bIns="0" rtlCol="0"/>
            <a:lstStyle/>
            <a:p/>
          </p:txBody>
        </p:sp>
        <p:sp>
          <p:nvSpPr>
            <p:cNvPr id="6750" name="object 6750" descr=""/>
            <p:cNvSpPr/>
            <p:nvPr/>
          </p:nvSpPr>
          <p:spPr>
            <a:xfrm>
              <a:off x="5977580" y="2497612"/>
              <a:ext cx="635" cy="1905"/>
            </a:xfrm>
            <a:custGeom>
              <a:avLst/>
              <a:gdLst/>
              <a:ahLst/>
              <a:cxnLst/>
              <a:rect l="l" t="t" r="r" b="b"/>
              <a:pathLst>
                <a:path w="635" h="1905">
                  <a:moveTo>
                    <a:pt x="215" y="1663"/>
                  </a:moveTo>
                  <a:lnTo>
                    <a:pt x="215" y="1104"/>
                  </a:lnTo>
                  <a:lnTo>
                    <a:pt x="152" y="546"/>
                  </a:lnTo>
                  <a:lnTo>
                    <a:pt x="0" y="0"/>
                  </a:lnTo>
                </a:path>
              </a:pathLst>
            </a:custGeom>
            <a:ln w="3175">
              <a:solidFill>
                <a:srgbClr val="565658"/>
              </a:solidFill>
            </a:ln>
          </p:spPr>
          <p:txBody>
            <a:bodyPr wrap="square" lIns="0" tIns="0" rIns="0" bIns="0" rtlCol="0"/>
            <a:lstStyle/>
            <a:p/>
          </p:txBody>
        </p:sp>
        <p:sp>
          <p:nvSpPr>
            <p:cNvPr id="6751" name="object 6751" descr=""/>
            <p:cNvSpPr/>
            <p:nvPr/>
          </p:nvSpPr>
          <p:spPr>
            <a:xfrm>
              <a:off x="5571363" y="2567669"/>
              <a:ext cx="2540" cy="3175"/>
            </a:xfrm>
            <a:custGeom>
              <a:avLst/>
              <a:gdLst/>
              <a:ahLst/>
              <a:cxnLst/>
              <a:rect l="l" t="t" r="r" b="b"/>
              <a:pathLst>
                <a:path w="2539" h="3175">
                  <a:moveTo>
                    <a:pt x="1955" y="0"/>
                  </a:moveTo>
                  <a:lnTo>
                    <a:pt x="876" y="0"/>
                  </a:lnTo>
                  <a:lnTo>
                    <a:pt x="0" y="1371"/>
                  </a:lnTo>
                  <a:lnTo>
                    <a:pt x="0" y="3073"/>
                  </a:lnTo>
                </a:path>
              </a:pathLst>
            </a:custGeom>
            <a:ln w="3175">
              <a:solidFill>
                <a:srgbClr val="565658"/>
              </a:solidFill>
            </a:ln>
          </p:spPr>
          <p:txBody>
            <a:bodyPr wrap="square" lIns="0" tIns="0" rIns="0" bIns="0" rtlCol="0"/>
            <a:lstStyle/>
            <a:p/>
          </p:txBody>
        </p:sp>
        <p:sp>
          <p:nvSpPr>
            <p:cNvPr id="6752" name="object 6752" descr=""/>
            <p:cNvSpPr/>
            <p:nvPr/>
          </p:nvSpPr>
          <p:spPr>
            <a:xfrm>
              <a:off x="5473206" y="2442864"/>
              <a:ext cx="635" cy="635"/>
            </a:xfrm>
            <a:custGeom>
              <a:avLst/>
              <a:gdLst/>
              <a:ahLst/>
              <a:cxnLst/>
              <a:rect l="l" t="t" r="r" b="b"/>
              <a:pathLst>
                <a:path w="635" h="635">
                  <a:moveTo>
                    <a:pt x="25" y="0"/>
                  </a:moveTo>
                  <a:lnTo>
                    <a:pt x="0" y="228"/>
                  </a:lnTo>
                </a:path>
              </a:pathLst>
            </a:custGeom>
            <a:ln w="3175">
              <a:solidFill>
                <a:srgbClr val="565658"/>
              </a:solidFill>
            </a:ln>
          </p:spPr>
          <p:txBody>
            <a:bodyPr wrap="square" lIns="0" tIns="0" rIns="0" bIns="0" rtlCol="0"/>
            <a:lstStyle/>
            <a:p/>
          </p:txBody>
        </p:sp>
        <p:sp>
          <p:nvSpPr>
            <p:cNvPr id="6753" name="object 6753" descr=""/>
            <p:cNvSpPr/>
            <p:nvPr/>
          </p:nvSpPr>
          <p:spPr>
            <a:xfrm>
              <a:off x="5532761" y="2567591"/>
              <a:ext cx="635" cy="2540"/>
            </a:xfrm>
            <a:custGeom>
              <a:avLst/>
              <a:gdLst/>
              <a:ahLst/>
              <a:cxnLst/>
              <a:rect l="l" t="t" r="r" b="b"/>
              <a:pathLst>
                <a:path w="635" h="2539">
                  <a:moveTo>
                    <a:pt x="76" y="2031"/>
                  </a:moveTo>
                  <a:lnTo>
                    <a:pt x="76" y="1282"/>
                  </a:lnTo>
                  <a:lnTo>
                    <a:pt x="50" y="558"/>
                  </a:lnTo>
                  <a:lnTo>
                    <a:pt x="0" y="0"/>
                  </a:lnTo>
                </a:path>
              </a:pathLst>
            </a:custGeom>
            <a:ln w="3175">
              <a:solidFill>
                <a:srgbClr val="565658"/>
              </a:solidFill>
            </a:ln>
          </p:spPr>
          <p:txBody>
            <a:bodyPr wrap="square" lIns="0" tIns="0" rIns="0" bIns="0" rtlCol="0"/>
            <a:lstStyle/>
            <a:p/>
          </p:txBody>
        </p:sp>
        <p:sp>
          <p:nvSpPr>
            <p:cNvPr id="6754" name="object 6754" descr=""/>
            <p:cNvSpPr/>
            <p:nvPr/>
          </p:nvSpPr>
          <p:spPr>
            <a:xfrm>
              <a:off x="5605415" y="2447342"/>
              <a:ext cx="1270" cy="1270"/>
            </a:xfrm>
            <a:custGeom>
              <a:avLst/>
              <a:gdLst/>
              <a:ahLst/>
              <a:cxnLst/>
              <a:rect l="l" t="t" r="r" b="b"/>
              <a:pathLst>
                <a:path w="1270" h="1269">
                  <a:moveTo>
                    <a:pt x="0" y="0"/>
                  </a:moveTo>
                  <a:lnTo>
                    <a:pt x="0" y="431"/>
                  </a:lnTo>
                  <a:lnTo>
                    <a:pt x="304" y="787"/>
                  </a:lnTo>
                  <a:lnTo>
                    <a:pt x="736" y="838"/>
                  </a:lnTo>
                </a:path>
              </a:pathLst>
            </a:custGeom>
            <a:ln w="3175">
              <a:solidFill>
                <a:srgbClr val="565658"/>
              </a:solidFill>
            </a:ln>
          </p:spPr>
          <p:txBody>
            <a:bodyPr wrap="square" lIns="0" tIns="0" rIns="0" bIns="0" rtlCol="0"/>
            <a:lstStyle/>
            <a:p/>
          </p:txBody>
        </p:sp>
        <p:sp>
          <p:nvSpPr>
            <p:cNvPr id="6755" name="object 6755" descr=""/>
            <p:cNvSpPr/>
            <p:nvPr/>
          </p:nvSpPr>
          <p:spPr>
            <a:xfrm>
              <a:off x="5597546" y="2446475"/>
              <a:ext cx="7620" cy="1270"/>
            </a:xfrm>
            <a:custGeom>
              <a:avLst/>
              <a:gdLst/>
              <a:ahLst/>
              <a:cxnLst/>
              <a:rect l="l" t="t" r="r" b="b"/>
              <a:pathLst>
                <a:path w="7620" h="1269">
                  <a:moveTo>
                    <a:pt x="7137" y="749"/>
                  </a:moveTo>
                  <a:lnTo>
                    <a:pt x="4762" y="469"/>
                  </a:lnTo>
                  <a:lnTo>
                    <a:pt x="2374" y="215"/>
                  </a:lnTo>
                  <a:lnTo>
                    <a:pt x="0" y="0"/>
                  </a:lnTo>
                </a:path>
              </a:pathLst>
            </a:custGeom>
            <a:ln w="3175">
              <a:solidFill>
                <a:srgbClr val="565658"/>
              </a:solidFill>
            </a:ln>
          </p:spPr>
          <p:txBody>
            <a:bodyPr wrap="square" lIns="0" tIns="0" rIns="0" bIns="0" rtlCol="0"/>
            <a:lstStyle/>
            <a:p/>
          </p:txBody>
        </p:sp>
        <p:sp>
          <p:nvSpPr>
            <p:cNvPr id="6756" name="object 6756" descr=""/>
            <p:cNvSpPr/>
            <p:nvPr/>
          </p:nvSpPr>
          <p:spPr>
            <a:xfrm>
              <a:off x="5614903" y="2448470"/>
              <a:ext cx="1270" cy="1270"/>
            </a:xfrm>
            <a:custGeom>
              <a:avLst/>
              <a:gdLst/>
              <a:ahLst/>
              <a:cxnLst/>
              <a:rect l="l" t="t" r="r" b="b"/>
              <a:pathLst>
                <a:path w="1270" h="1269">
                  <a:moveTo>
                    <a:pt x="0" y="0"/>
                  </a:moveTo>
                  <a:lnTo>
                    <a:pt x="0" y="406"/>
                  </a:lnTo>
                  <a:lnTo>
                    <a:pt x="292" y="762"/>
                  </a:lnTo>
                  <a:lnTo>
                    <a:pt x="711" y="825"/>
                  </a:lnTo>
                </a:path>
              </a:pathLst>
            </a:custGeom>
            <a:ln w="3175">
              <a:solidFill>
                <a:srgbClr val="565658"/>
              </a:solidFill>
            </a:ln>
          </p:spPr>
          <p:txBody>
            <a:bodyPr wrap="square" lIns="0" tIns="0" rIns="0" bIns="0" rtlCol="0"/>
            <a:lstStyle/>
            <a:p/>
          </p:txBody>
        </p:sp>
        <p:sp>
          <p:nvSpPr>
            <p:cNvPr id="6757" name="object 6757" descr=""/>
            <p:cNvSpPr/>
            <p:nvPr/>
          </p:nvSpPr>
          <p:spPr>
            <a:xfrm>
              <a:off x="5533382" y="2567563"/>
              <a:ext cx="1270" cy="2540"/>
            </a:xfrm>
            <a:custGeom>
              <a:avLst/>
              <a:gdLst/>
              <a:ahLst/>
              <a:cxnLst/>
              <a:rect l="l" t="t" r="r" b="b"/>
              <a:pathLst>
                <a:path w="1270" h="2539">
                  <a:moveTo>
                    <a:pt x="0" y="2158"/>
                  </a:moveTo>
                  <a:lnTo>
                    <a:pt x="368" y="1346"/>
                  </a:lnTo>
                  <a:lnTo>
                    <a:pt x="698" y="558"/>
                  </a:lnTo>
                  <a:lnTo>
                    <a:pt x="876" y="0"/>
                  </a:lnTo>
                </a:path>
              </a:pathLst>
            </a:custGeom>
            <a:ln w="3175">
              <a:solidFill>
                <a:srgbClr val="565658"/>
              </a:solidFill>
            </a:ln>
          </p:spPr>
          <p:txBody>
            <a:bodyPr wrap="square" lIns="0" tIns="0" rIns="0" bIns="0" rtlCol="0"/>
            <a:lstStyle/>
            <a:p/>
          </p:txBody>
        </p:sp>
        <p:sp>
          <p:nvSpPr>
            <p:cNvPr id="6758" name="object 6758" descr=""/>
            <p:cNvSpPr/>
            <p:nvPr/>
          </p:nvSpPr>
          <p:spPr>
            <a:xfrm>
              <a:off x="5483717" y="2561171"/>
              <a:ext cx="635" cy="2540"/>
            </a:xfrm>
            <a:custGeom>
              <a:avLst/>
              <a:gdLst/>
              <a:ahLst/>
              <a:cxnLst/>
              <a:rect l="l" t="t" r="r" b="b"/>
              <a:pathLst>
                <a:path w="635" h="2539">
                  <a:moveTo>
                    <a:pt x="266" y="2120"/>
                  </a:moveTo>
                  <a:lnTo>
                    <a:pt x="520" y="1257"/>
                  </a:lnTo>
                  <a:lnTo>
                    <a:pt x="419" y="469"/>
                  </a:lnTo>
                  <a:lnTo>
                    <a:pt x="0" y="0"/>
                  </a:lnTo>
                </a:path>
              </a:pathLst>
            </a:custGeom>
            <a:ln w="3175">
              <a:solidFill>
                <a:srgbClr val="565658"/>
              </a:solidFill>
            </a:ln>
          </p:spPr>
          <p:txBody>
            <a:bodyPr wrap="square" lIns="0" tIns="0" rIns="0" bIns="0" rtlCol="0"/>
            <a:lstStyle/>
            <a:p/>
          </p:txBody>
        </p:sp>
        <p:sp>
          <p:nvSpPr>
            <p:cNvPr id="6759" name="object 6759" descr=""/>
            <p:cNvSpPr/>
            <p:nvPr/>
          </p:nvSpPr>
          <p:spPr>
            <a:xfrm>
              <a:off x="5603927" y="2446782"/>
              <a:ext cx="635" cy="1270"/>
            </a:xfrm>
            <a:custGeom>
              <a:avLst/>
              <a:gdLst/>
              <a:ahLst/>
              <a:cxnLst/>
              <a:rect l="l" t="t" r="r" b="b"/>
              <a:pathLst>
                <a:path w="635" h="1269">
                  <a:moveTo>
                    <a:pt x="0" y="850"/>
                  </a:moveTo>
                  <a:lnTo>
                    <a:pt x="165" y="774"/>
                  </a:lnTo>
                  <a:lnTo>
                    <a:pt x="228" y="609"/>
                  </a:lnTo>
                  <a:lnTo>
                    <a:pt x="292" y="444"/>
                  </a:lnTo>
                  <a:lnTo>
                    <a:pt x="342" y="228"/>
                  </a:lnTo>
                  <a:lnTo>
                    <a:pt x="368" y="0"/>
                  </a:lnTo>
                </a:path>
              </a:pathLst>
            </a:custGeom>
            <a:ln w="3175">
              <a:solidFill>
                <a:srgbClr val="565658"/>
              </a:solidFill>
            </a:ln>
          </p:spPr>
          <p:txBody>
            <a:bodyPr wrap="square" lIns="0" tIns="0" rIns="0" bIns="0" rtlCol="0"/>
            <a:lstStyle/>
            <a:p/>
          </p:txBody>
        </p:sp>
        <p:sp>
          <p:nvSpPr>
            <p:cNvPr id="6760" name="object 6760" descr=""/>
            <p:cNvSpPr/>
            <p:nvPr/>
          </p:nvSpPr>
          <p:spPr>
            <a:xfrm>
              <a:off x="5571731" y="2444675"/>
              <a:ext cx="1905" cy="1905"/>
            </a:xfrm>
            <a:custGeom>
              <a:avLst/>
              <a:gdLst/>
              <a:ahLst/>
              <a:cxnLst/>
              <a:rect l="l" t="t" r="r" b="b"/>
              <a:pathLst>
                <a:path w="1904" h="1905">
                  <a:moveTo>
                    <a:pt x="0" y="0"/>
                  </a:moveTo>
                  <a:lnTo>
                    <a:pt x="355" y="800"/>
                  </a:lnTo>
                  <a:lnTo>
                    <a:pt x="952" y="1282"/>
                  </a:lnTo>
                  <a:lnTo>
                    <a:pt x="1587" y="1282"/>
                  </a:lnTo>
                </a:path>
              </a:pathLst>
            </a:custGeom>
            <a:ln w="3175">
              <a:solidFill>
                <a:srgbClr val="565658"/>
              </a:solidFill>
            </a:ln>
          </p:spPr>
          <p:txBody>
            <a:bodyPr wrap="square" lIns="0" tIns="0" rIns="0" bIns="0" rtlCol="0"/>
            <a:lstStyle/>
            <a:p/>
          </p:txBody>
        </p:sp>
        <p:sp>
          <p:nvSpPr>
            <p:cNvPr id="6761" name="object 6761" descr=""/>
            <p:cNvSpPr/>
            <p:nvPr/>
          </p:nvSpPr>
          <p:spPr>
            <a:xfrm>
              <a:off x="5485013" y="2562052"/>
              <a:ext cx="635" cy="1905"/>
            </a:xfrm>
            <a:custGeom>
              <a:avLst/>
              <a:gdLst/>
              <a:ahLst/>
              <a:cxnLst/>
              <a:rect l="l" t="t" r="r" b="b"/>
              <a:pathLst>
                <a:path w="635" h="1905">
                  <a:moveTo>
                    <a:pt x="38" y="1816"/>
                  </a:moveTo>
                  <a:lnTo>
                    <a:pt x="228" y="1130"/>
                  </a:lnTo>
                  <a:lnTo>
                    <a:pt x="215" y="495"/>
                  </a:lnTo>
                  <a:lnTo>
                    <a:pt x="0" y="0"/>
                  </a:lnTo>
                </a:path>
              </a:pathLst>
            </a:custGeom>
            <a:ln w="3175">
              <a:solidFill>
                <a:srgbClr val="565658"/>
              </a:solidFill>
            </a:ln>
          </p:spPr>
          <p:txBody>
            <a:bodyPr wrap="square" lIns="0" tIns="0" rIns="0" bIns="0" rtlCol="0"/>
            <a:lstStyle/>
            <a:p/>
          </p:txBody>
        </p:sp>
        <p:sp>
          <p:nvSpPr>
            <p:cNvPr id="6762" name="object 6762" descr=""/>
            <p:cNvSpPr/>
            <p:nvPr/>
          </p:nvSpPr>
          <p:spPr>
            <a:xfrm>
              <a:off x="5537308" y="2567669"/>
              <a:ext cx="635" cy="3175"/>
            </a:xfrm>
            <a:custGeom>
              <a:avLst/>
              <a:gdLst/>
              <a:ahLst/>
              <a:cxnLst/>
              <a:rect l="l" t="t" r="r" b="b"/>
              <a:pathLst>
                <a:path w="635" h="3175">
                  <a:moveTo>
                    <a:pt x="279" y="0"/>
                  </a:moveTo>
                  <a:lnTo>
                    <a:pt x="114" y="0"/>
                  </a:lnTo>
                  <a:lnTo>
                    <a:pt x="0" y="1371"/>
                  </a:lnTo>
                  <a:lnTo>
                    <a:pt x="0" y="3073"/>
                  </a:lnTo>
                </a:path>
              </a:pathLst>
            </a:custGeom>
            <a:ln w="3175">
              <a:solidFill>
                <a:srgbClr val="565658"/>
              </a:solidFill>
            </a:ln>
          </p:spPr>
          <p:txBody>
            <a:bodyPr wrap="square" lIns="0" tIns="0" rIns="0" bIns="0" rtlCol="0"/>
            <a:lstStyle/>
            <a:p/>
          </p:txBody>
        </p:sp>
        <p:sp>
          <p:nvSpPr>
            <p:cNvPr id="6763" name="object 6763" descr=""/>
            <p:cNvSpPr/>
            <p:nvPr/>
          </p:nvSpPr>
          <p:spPr>
            <a:xfrm>
              <a:off x="5607089" y="2482558"/>
              <a:ext cx="1270" cy="3175"/>
            </a:xfrm>
            <a:custGeom>
              <a:avLst/>
              <a:gdLst/>
              <a:ahLst/>
              <a:cxnLst/>
              <a:rect l="l" t="t" r="r" b="b"/>
              <a:pathLst>
                <a:path w="1270" h="3175">
                  <a:moveTo>
                    <a:pt x="0" y="0"/>
                  </a:moveTo>
                  <a:lnTo>
                    <a:pt x="101" y="812"/>
                  </a:lnTo>
                  <a:lnTo>
                    <a:pt x="266" y="1600"/>
                  </a:lnTo>
                  <a:lnTo>
                    <a:pt x="508" y="2171"/>
                  </a:lnTo>
                  <a:lnTo>
                    <a:pt x="736" y="2743"/>
                  </a:lnTo>
                  <a:lnTo>
                    <a:pt x="990" y="3048"/>
                  </a:lnTo>
                  <a:lnTo>
                    <a:pt x="1219" y="3022"/>
                  </a:lnTo>
                </a:path>
              </a:pathLst>
            </a:custGeom>
            <a:ln w="3175">
              <a:solidFill>
                <a:srgbClr val="565658"/>
              </a:solidFill>
            </a:ln>
          </p:spPr>
          <p:txBody>
            <a:bodyPr wrap="square" lIns="0" tIns="0" rIns="0" bIns="0" rtlCol="0"/>
            <a:lstStyle/>
            <a:p/>
          </p:txBody>
        </p:sp>
        <p:sp>
          <p:nvSpPr>
            <p:cNvPr id="6764" name="object 6764" descr=""/>
            <p:cNvSpPr/>
            <p:nvPr/>
          </p:nvSpPr>
          <p:spPr>
            <a:xfrm>
              <a:off x="5631375" y="2485041"/>
              <a:ext cx="3810" cy="3810"/>
            </a:xfrm>
            <a:custGeom>
              <a:avLst/>
              <a:gdLst/>
              <a:ahLst/>
              <a:cxnLst/>
              <a:rect l="l" t="t" r="r" b="b"/>
              <a:pathLst>
                <a:path w="3810" h="3810">
                  <a:moveTo>
                    <a:pt x="3632" y="3632"/>
                  </a:moveTo>
                  <a:lnTo>
                    <a:pt x="3632" y="1625"/>
                  </a:lnTo>
                  <a:lnTo>
                    <a:pt x="2006" y="0"/>
                  </a:lnTo>
                  <a:lnTo>
                    <a:pt x="0" y="0"/>
                  </a:lnTo>
                </a:path>
              </a:pathLst>
            </a:custGeom>
            <a:ln w="3175">
              <a:solidFill>
                <a:srgbClr val="565658"/>
              </a:solidFill>
            </a:ln>
          </p:spPr>
          <p:txBody>
            <a:bodyPr wrap="square" lIns="0" tIns="0" rIns="0" bIns="0" rtlCol="0"/>
            <a:lstStyle/>
            <a:p/>
          </p:txBody>
        </p:sp>
        <p:sp>
          <p:nvSpPr>
            <p:cNvPr id="6765" name="object 6765" descr=""/>
            <p:cNvSpPr/>
            <p:nvPr/>
          </p:nvSpPr>
          <p:spPr>
            <a:xfrm>
              <a:off x="5609327" y="2528031"/>
              <a:ext cx="1270" cy="3175"/>
            </a:xfrm>
            <a:custGeom>
              <a:avLst/>
              <a:gdLst/>
              <a:ahLst/>
              <a:cxnLst/>
              <a:rect l="l" t="t" r="r" b="b"/>
              <a:pathLst>
                <a:path w="1270" h="3175">
                  <a:moveTo>
                    <a:pt x="838" y="0"/>
                  </a:moveTo>
                  <a:lnTo>
                    <a:pt x="368" y="0"/>
                  </a:lnTo>
                  <a:lnTo>
                    <a:pt x="0" y="1371"/>
                  </a:lnTo>
                  <a:lnTo>
                    <a:pt x="0" y="3073"/>
                  </a:lnTo>
                </a:path>
              </a:pathLst>
            </a:custGeom>
            <a:ln w="3175">
              <a:solidFill>
                <a:srgbClr val="565658"/>
              </a:solidFill>
            </a:ln>
          </p:spPr>
          <p:txBody>
            <a:bodyPr wrap="square" lIns="0" tIns="0" rIns="0" bIns="0" rtlCol="0"/>
            <a:lstStyle/>
            <a:p/>
          </p:txBody>
        </p:sp>
        <p:sp>
          <p:nvSpPr>
            <p:cNvPr id="6766" name="object 6766" descr=""/>
            <p:cNvSpPr/>
            <p:nvPr/>
          </p:nvSpPr>
          <p:spPr>
            <a:xfrm>
              <a:off x="5609322" y="2482527"/>
              <a:ext cx="1270" cy="3175"/>
            </a:xfrm>
            <a:custGeom>
              <a:avLst/>
              <a:gdLst/>
              <a:ahLst/>
              <a:cxnLst/>
              <a:rect l="l" t="t" r="r" b="b"/>
              <a:pathLst>
                <a:path w="1270" h="3175">
                  <a:moveTo>
                    <a:pt x="0" y="0"/>
                  </a:moveTo>
                  <a:lnTo>
                    <a:pt x="0" y="1701"/>
                  </a:lnTo>
                  <a:lnTo>
                    <a:pt x="368" y="3073"/>
                  </a:lnTo>
                  <a:lnTo>
                    <a:pt x="838" y="3073"/>
                  </a:lnTo>
                </a:path>
              </a:pathLst>
            </a:custGeom>
            <a:ln w="3175">
              <a:solidFill>
                <a:srgbClr val="565658"/>
              </a:solidFill>
            </a:ln>
          </p:spPr>
          <p:txBody>
            <a:bodyPr wrap="square" lIns="0" tIns="0" rIns="0" bIns="0" rtlCol="0"/>
            <a:lstStyle/>
            <a:p/>
          </p:txBody>
        </p:sp>
        <p:sp>
          <p:nvSpPr>
            <p:cNvPr id="6767" name="object 6767" descr=""/>
            <p:cNvSpPr/>
            <p:nvPr/>
          </p:nvSpPr>
          <p:spPr>
            <a:xfrm>
              <a:off x="5607648" y="2482527"/>
              <a:ext cx="1270" cy="3175"/>
            </a:xfrm>
            <a:custGeom>
              <a:avLst/>
              <a:gdLst/>
              <a:ahLst/>
              <a:cxnLst/>
              <a:rect l="l" t="t" r="r" b="b"/>
              <a:pathLst>
                <a:path w="1270" h="3175">
                  <a:moveTo>
                    <a:pt x="0" y="0"/>
                  </a:moveTo>
                  <a:lnTo>
                    <a:pt x="0" y="1701"/>
                  </a:lnTo>
                  <a:lnTo>
                    <a:pt x="368" y="3073"/>
                  </a:lnTo>
                  <a:lnTo>
                    <a:pt x="838" y="3073"/>
                  </a:lnTo>
                </a:path>
              </a:pathLst>
            </a:custGeom>
            <a:ln w="3175">
              <a:solidFill>
                <a:srgbClr val="565658"/>
              </a:solidFill>
            </a:ln>
          </p:spPr>
          <p:txBody>
            <a:bodyPr wrap="square" lIns="0" tIns="0" rIns="0" bIns="0" rtlCol="0"/>
            <a:lstStyle/>
            <a:p/>
          </p:txBody>
        </p:sp>
        <p:sp>
          <p:nvSpPr>
            <p:cNvPr id="6768" name="object 6768" descr=""/>
            <p:cNvSpPr/>
            <p:nvPr/>
          </p:nvSpPr>
          <p:spPr>
            <a:xfrm>
              <a:off x="5631374" y="2524957"/>
              <a:ext cx="3810" cy="3810"/>
            </a:xfrm>
            <a:custGeom>
              <a:avLst/>
              <a:gdLst/>
              <a:ahLst/>
              <a:cxnLst/>
              <a:rect l="l" t="t" r="r" b="b"/>
              <a:pathLst>
                <a:path w="3810" h="3810">
                  <a:moveTo>
                    <a:pt x="0" y="3632"/>
                  </a:moveTo>
                  <a:lnTo>
                    <a:pt x="2006" y="3632"/>
                  </a:lnTo>
                  <a:lnTo>
                    <a:pt x="3632" y="2006"/>
                  </a:lnTo>
                  <a:lnTo>
                    <a:pt x="3632" y="0"/>
                  </a:lnTo>
                </a:path>
              </a:pathLst>
            </a:custGeom>
            <a:ln w="3175">
              <a:solidFill>
                <a:srgbClr val="565658"/>
              </a:solidFill>
            </a:ln>
          </p:spPr>
          <p:txBody>
            <a:bodyPr wrap="square" lIns="0" tIns="0" rIns="0" bIns="0" rtlCol="0"/>
            <a:lstStyle/>
            <a:p/>
          </p:txBody>
        </p:sp>
        <p:sp>
          <p:nvSpPr>
            <p:cNvPr id="6769" name="object 6769" descr=""/>
            <p:cNvSpPr/>
            <p:nvPr/>
          </p:nvSpPr>
          <p:spPr>
            <a:xfrm>
              <a:off x="5607085" y="2528030"/>
              <a:ext cx="1270" cy="3175"/>
            </a:xfrm>
            <a:custGeom>
              <a:avLst/>
              <a:gdLst/>
              <a:ahLst/>
              <a:cxnLst/>
              <a:rect l="l" t="t" r="r" b="b"/>
              <a:pathLst>
                <a:path w="1270" h="3175">
                  <a:moveTo>
                    <a:pt x="1219" y="25"/>
                  </a:moveTo>
                  <a:lnTo>
                    <a:pt x="101" y="2222"/>
                  </a:lnTo>
                  <a:lnTo>
                    <a:pt x="0" y="3047"/>
                  </a:lnTo>
                </a:path>
              </a:pathLst>
            </a:custGeom>
            <a:ln w="3175">
              <a:solidFill>
                <a:srgbClr val="565658"/>
              </a:solidFill>
            </a:ln>
          </p:spPr>
          <p:txBody>
            <a:bodyPr wrap="square" lIns="0" tIns="0" rIns="0" bIns="0" rtlCol="0"/>
            <a:lstStyle/>
            <a:p/>
          </p:txBody>
        </p:sp>
        <p:sp>
          <p:nvSpPr>
            <p:cNvPr id="6770" name="object 6770" descr=""/>
            <p:cNvSpPr/>
            <p:nvPr/>
          </p:nvSpPr>
          <p:spPr>
            <a:xfrm>
              <a:off x="5607653" y="2528031"/>
              <a:ext cx="1270" cy="3175"/>
            </a:xfrm>
            <a:custGeom>
              <a:avLst/>
              <a:gdLst/>
              <a:ahLst/>
              <a:cxnLst/>
              <a:rect l="l" t="t" r="r" b="b"/>
              <a:pathLst>
                <a:path w="1270" h="3175">
                  <a:moveTo>
                    <a:pt x="838" y="0"/>
                  </a:moveTo>
                  <a:lnTo>
                    <a:pt x="368" y="0"/>
                  </a:lnTo>
                  <a:lnTo>
                    <a:pt x="0" y="1371"/>
                  </a:lnTo>
                  <a:lnTo>
                    <a:pt x="0" y="3073"/>
                  </a:lnTo>
                </a:path>
              </a:pathLst>
            </a:custGeom>
            <a:ln w="3175">
              <a:solidFill>
                <a:srgbClr val="565658"/>
              </a:solidFill>
            </a:ln>
          </p:spPr>
          <p:txBody>
            <a:bodyPr wrap="square" lIns="0" tIns="0" rIns="0" bIns="0" rtlCol="0"/>
            <a:lstStyle/>
            <a:p/>
          </p:txBody>
        </p:sp>
        <p:sp>
          <p:nvSpPr>
            <p:cNvPr id="6771" name="object 6771" descr=""/>
            <p:cNvSpPr/>
            <p:nvPr/>
          </p:nvSpPr>
          <p:spPr>
            <a:xfrm>
              <a:off x="5473099" y="2444068"/>
              <a:ext cx="1270" cy="2540"/>
            </a:xfrm>
            <a:custGeom>
              <a:avLst/>
              <a:gdLst/>
              <a:ahLst/>
              <a:cxnLst/>
              <a:rect l="l" t="t" r="r" b="b"/>
              <a:pathLst>
                <a:path w="1270" h="2539">
                  <a:moveTo>
                    <a:pt x="901" y="0"/>
                  </a:moveTo>
                  <a:lnTo>
                    <a:pt x="317" y="571"/>
                  </a:lnTo>
                  <a:lnTo>
                    <a:pt x="0" y="1358"/>
                  </a:lnTo>
                  <a:lnTo>
                    <a:pt x="0" y="2171"/>
                  </a:lnTo>
                </a:path>
              </a:pathLst>
            </a:custGeom>
            <a:ln w="3175">
              <a:solidFill>
                <a:srgbClr val="565658"/>
              </a:solidFill>
            </a:ln>
          </p:spPr>
          <p:txBody>
            <a:bodyPr wrap="square" lIns="0" tIns="0" rIns="0" bIns="0" rtlCol="0"/>
            <a:lstStyle/>
            <a:p/>
          </p:txBody>
        </p:sp>
        <p:sp>
          <p:nvSpPr>
            <p:cNvPr id="6772" name="object 6772" descr=""/>
            <p:cNvSpPr/>
            <p:nvPr/>
          </p:nvSpPr>
          <p:spPr>
            <a:xfrm>
              <a:off x="6186646" y="2487277"/>
              <a:ext cx="635" cy="635"/>
            </a:xfrm>
            <a:custGeom>
              <a:avLst/>
              <a:gdLst/>
              <a:ahLst/>
              <a:cxnLst/>
              <a:rect l="l" t="t" r="r" b="b"/>
              <a:pathLst>
                <a:path w="635" h="635">
                  <a:moveTo>
                    <a:pt x="241" y="0"/>
                  </a:moveTo>
                  <a:lnTo>
                    <a:pt x="50" y="165"/>
                  </a:lnTo>
                  <a:lnTo>
                    <a:pt x="0" y="419"/>
                  </a:lnTo>
                </a:path>
              </a:pathLst>
            </a:custGeom>
            <a:ln w="3175">
              <a:solidFill>
                <a:srgbClr val="565658"/>
              </a:solidFill>
            </a:ln>
          </p:spPr>
          <p:txBody>
            <a:bodyPr wrap="square" lIns="0" tIns="0" rIns="0" bIns="0" rtlCol="0"/>
            <a:lstStyle/>
            <a:p/>
          </p:txBody>
        </p:sp>
        <p:sp>
          <p:nvSpPr>
            <p:cNvPr id="6773" name="object 6773" descr=""/>
            <p:cNvSpPr/>
            <p:nvPr/>
          </p:nvSpPr>
          <p:spPr>
            <a:xfrm>
              <a:off x="6186614" y="2488114"/>
              <a:ext cx="635" cy="1905"/>
            </a:xfrm>
            <a:custGeom>
              <a:avLst/>
              <a:gdLst/>
              <a:ahLst/>
              <a:cxnLst/>
              <a:rect l="l" t="t" r="r" b="b"/>
              <a:pathLst>
                <a:path w="635" h="1905">
                  <a:moveTo>
                    <a:pt x="0" y="0"/>
                  </a:moveTo>
                  <a:lnTo>
                    <a:pt x="0" y="711"/>
                  </a:lnTo>
                  <a:lnTo>
                    <a:pt x="50" y="1358"/>
                  </a:lnTo>
                  <a:lnTo>
                    <a:pt x="139" y="1714"/>
                  </a:lnTo>
                </a:path>
              </a:pathLst>
            </a:custGeom>
            <a:ln w="3175">
              <a:solidFill>
                <a:srgbClr val="565658"/>
              </a:solidFill>
            </a:ln>
          </p:spPr>
          <p:txBody>
            <a:bodyPr wrap="square" lIns="0" tIns="0" rIns="0" bIns="0" rtlCol="0"/>
            <a:lstStyle/>
            <a:p/>
          </p:txBody>
        </p:sp>
        <p:sp>
          <p:nvSpPr>
            <p:cNvPr id="6774" name="object 6774" descr=""/>
            <p:cNvSpPr/>
            <p:nvPr/>
          </p:nvSpPr>
          <p:spPr>
            <a:xfrm>
              <a:off x="6187036" y="2489446"/>
              <a:ext cx="635" cy="635"/>
            </a:xfrm>
            <a:custGeom>
              <a:avLst/>
              <a:gdLst/>
              <a:ahLst/>
              <a:cxnLst/>
              <a:rect l="l" t="t" r="r" b="b"/>
              <a:pathLst>
                <a:path w="635" h="635">
                  <a:moveTo>
                    <a:pt x="0" y="342"/>
                  </a:moveTo>
                  <a:lnTo>
                    <a:pt x="38" y="139"/>
                  </a:lnTo>
                  <a:lnTo>
                    <a:pt x="50" y="0"/>
                  </a:lnTo>
                </a:path>
              </a:pathLst>
            </a:custGeom>
            <a:ln w="3175">
              <a:solidFill>
                <a:srgbClr val="565658"/>
              </a:solidFill>
            </a:ln>
          </p:spPr>
          <p:txBody>
            <a:bodyPr wrap="square" lIns="0" tIns="0" rIns="0" bIns="0" rtlCol="0"/>
            <a:lstStyle/>
            <a:p/>
          </p:txBody>
        </p:sp>
        <p:sp>
          <p:nvSpPr>
            <p:cNvPr id="6775" name="object 6775" descr=""/>
            <p:cNvSpPr/>
            <p:nvPr/>
          </p:nvSpPr>
          <p:spPr>
            <a:xfrm>
              <a:off x="6186892" y="2486156"/>
              <a:ext cx="635" cy="1905"/>
            </a:xfrm>
            <a:custGeom>
              <a:avLst/>
              <a:gdLst/>
              <a:ahLst/>
              <a:cxnLst/>
              <a:rect l="l" t="t" r="r" b="b"/>
              <a:pathLst>
                <a:path w="635" h="1905">
                  <a:moveTo>
                    <a:pt x="266" y="1574"/>
                  </a:moveTo>
                  <a:lnTo>
                    <a:pt x="241" y="660"/>
                  </a:lnTo>
                  <a:lnTo>
                    <a:pt x="127" y="0"/>
                  </a:lnTo>
                  <a:lnTo>
                    <a:pt x="0" y="0"/>
                  </a:lnTo>
                </a:path>
              </a:pathLst>
            </a:custGeom>
            <a:ln w="3175">
              <a:solidFill>
                <a:srgbClr val="565658"/>
              </a:solidFill>
            </a:ln>
          </p:spPr>
          <p:txBody>
            <a:bodyPr wrap="square" lIns="0" tIns="0" rIns="0" bIns="0" rtlCol="0"/>
            <a:lstStyle/>
            <a:p/>
          </p:txBody>
        </p:sp>
        <p:sp>
          <p:nvSpPr>
            <p:cNvPr id="6776" name="object 6776" descr=""/>
            <p:cNvSpPr/>
            <p:nvPr/>
          </p:nvSpPr>
          <p:spPr>
            <a:xfrm>
              <a:off x="6186620" y="2486161"/>
              <a:ext cx="635" cy="2540"/>
            </a:xfrm>
            <a:custGeom>
              <a:avLst/>
              <a:gdLst/>
              <a:ahLst/>
              <a:cxnLst/>
              <a:rect l="l" t="t" r="r" b="b"/>
              <a:pathLst>
                <a:path w="635" h="2539">
                  <a:moveTo>
                    <a:pt x="266" y="0"/>
                  </a:moveTo>
                  <a:lnTo>
                    <a:pt x="101" y="0"/>
                  </a:lnTo>
                  <a:lnTo>
                    <a:pt x="0" y="876"/>
                  </a:lnTo>
                  <a:lnTo>
                    <a:pt x="0" y="1955"/>
                  </a:lnTo>
                </a:path>
              </a:pathLst>
            </a:custGeom>
            <a:ln w="3175">
              <a:solidFill>
                <a:srgbClr val="565658"/>
              </a:solidFill>
            </a:ln>
          </p:spPr>
          <p:txBody>
            <a:bodyPr wrap="square" lIns="0" tIns="0" rIns="0" bIns="0" rtlCol="0"/>
            <a:lstStyle/>
            <a:p/>
          </p:txBody>
        </p:sp>
        <p:sp>
          <p:nvSpPr>
            <p:cNvPr id="6777" name="object 6777" descr=""/>
            <p:cNvSpPr/>
            <p:nvPr/>
          </p:nvSpPr>
          <p:spPr>
            <a:xfrm>
              <a:off x="6186587" y="2487692"/>
              <a:ext cx="635" cy="1270"/>
            </a:xfrm>
            <a:custGeom>
              <a:avLst/>
              <a:gdLst/>
              <a:ahLst/>
              <a:cxnLst/>
              <a:rect l="l" t="t" r="r" b="b"/>
              <a:pathLst>
                <a:path w="635" h="1269">
                  <a:moveTo>
                    <a:pt x="63" y="0"/>
                  </a:moveTo>
                  <a:lnTo>
                    <a:pt x="0" y="266"/>
                  </a:lnTo>
                  <a:lnTo>
                    <a:pt x="0" y="571"/>
                  </a:lnTo>
                  <a:lnTo>
                    <a:pt x="63" y="838"/>
                  </a:lnTo>
                </a:path>
              </a:pathLst>
            </a:custGeom>
            <a:ln w="3175">
              <a:solidFill>
                <a:srgbClr val="565658"/>
              </a:solidFill>
            </a:ln>
          </p:spPr>
          <p:txBody>
            <a:bodyPr wrap="square" lIns="0" tIns="0" rIns="0" bIns="0" rtlCol="0"/>
            <a:lstStyle/>
            <a:p/>
          </p:txBody>
        </p:sp>
        <p:sp>
          <p:nvSpPr>
            <p:cNvPr id="6778" name="object 6778" descr=""/>
            <p:cNvSpPr/>
            <p:nvPr/>
          </p:nvSpPr>
          <p:spPr>
            <a:xfrm>
              <a:off x="5452999" y="2590830"/>
              <a:ext cx="7620" cy="5080"/>
            </a:xfrm>
            <a:custGeom>
              <a:avLst/>
              <a:gdLst/>
              <a:ahLst/>
              <a:cxnLst/>
              <a:rect l="l" t="t" r="r" b="b"/>
              <a:pathLst>
                <a:path w="7620" h="5080">
                  <a:moveTo>
                    <a:pt x="7061" y="0"/>
                  </a:moveTo>
                  <a:lnTo>
                    <a:pt x="2844" y="723"/>
                  </a:lnTo>
                  <a:lnTo>
                    <a:pt x="0" y="2755"/>
                  </a:lnTo>
                  <a:lnTo>
                    <a:pt x="0" y="5029"/>
                  </a:lnTo>
                </a:path>
              </a:pathLst>
            </a:custGeom>
            <a:ln w="3175">
              <a:solidFill>
                <a:srgbClr val="565658"/>
              </a:solidFill>
            </a:ln>
          </p:spPr>
          <p:txBody>
            <a:bodyPr wrap="square" lIns="0" tIns="0" rIns="0" bIns="0" rtlCol="0"/>
            <a:lstStyle/>
            <a:p/>
          </p:txBody>
        </p:sp>
        <p:sp>
          <p:nvSpPr>
            <p:cNvPr id="6779" name="object 6779" descr=""/>
            <p:cNvSpPr/>
            <p:nvPr/>
          </p:nvSpPr>
          <p:spPr>
            <a:xfrm>
              <a:off x="6186651" y="2488529"/>
              <a:ext cx="635" cy="635"/>
            </a:xfrm>
            <a:custGeom>
              <a:avLst/>
              <a:gdLst/>
              <a:ahLst/>
              <a:cxnLst/>
              <a:rect l="l" t="t" r="r" b="b"/>
              <a:pathLst>
                <a:path w="635" h="635">
                  <a:moveTo>
                    <a:pt x="0" y="0"/>
                  </a:moveTo>
                  <a:lnTo>
                    <a:pt x="50" y="266"/>
                  </a:lnTo>
                  <a:lnTo>
                    <a:pt x="139" y="419"/>
                  </a:lnTo>
                </a:path>
              </a:pathLst>
            </a:custGeom>
            <a:ln w="3175">
              <a:solidFill>
                <a:srgbClr val="565658"/>
              </a:solidFill>
            </a:ln>
          </p:spPr>
          <p:txBody>
            <a:bodyPr wrap="square" lIns="0" tIns="0" rIns="0" bIns="0" rtlCol="0"/>
            <a:lstStyle/>
            <a:p/>
          </p:txBody>
        </p:sp>
        <p:sp>
          <p:nvSpPr>
            <p:cNvPr id="6780" name="object 6780" descr=""/>
            <p:cNvSpPr/>
            <p:nvPr/>
          </p:nvSpPr>
          <p:spPr>
            <a:xfrm>
              <a:off x="5483693" y="2561754"/>
              <a:ext cx="635" cy="2540"/>
            </a:xfrm>
            <a:custGeom>
              <a:avLst/>
              <a:gdLst/>
              <a:ahLst/>
              <a:cxnLst/>
              <a:rect l="l" t="t" r="r" b="b"/>
              <a:pathLst>
                <a:path w="635" h="2539">
                  <a:moveTo>
                    <a:pt x="228" y="2095"/>
                  </a:moveTo>
                  <a:lnTo>
                    <a:pt x="444" y="1269"/>
                  </a:lnTo>
                  <a:lnTo>
                    <a:pt x="355" y="507"/>
                  </a:lnTo>
                  <a:lnTo>
                    <a:pt x="0" y="0"/>
                  </a:lnTo>
                </a:path>
              </a:pathLst>
            </a:custGeom>
            <a:ln w="3175">
              <a:solidFill>
                <a:srgbClr val="565658"/>
              </a:solidFill>
            </a:ln>
          </p:spPr>
          <p:txBody>
            <a:bodyPr wrap="square" lIns="0" tIns="0" rIns="0" bIns="0" rtlCol="0"/>
            <a:lstStyle/>
            <a:p/>
          </p:txBody>
        </p:sp>
        <p:sp>
          <p:nvSpPr>
            <p:cNvPr id="6781" name="object 6781" descr=""/>
            <p:cNvSpPr/>
            <p:nvPr/>
          </p:nvSpPr>
          <p:spPr>
            <a:xfrm>
              <a:off x="6186881" y="2487273"/>
              <a:ext cx="635" cy="635"/>
            </a:xfrm>
            <a:custGeom>
              <a:avLst/>
              <a:gdLst/>
              <a:ahLst/>
              <a:cxnLst/>
              <a:rect l="l" t="t" r="r" b="b"/>
              <a:pathLst>
                <a:path w="635" h="635">
                  <a:moveTo>
                    <a:pt x="241" y="419"/>
                  </a:moveTo>
                  <a:lnTo>
                    <a:pt x="190" y="165"/>
                  </a:lnTo>
                  <a:lnTo>
                    <a:pt x="101" y="0"/>
                  </a:lnTo>
                </a:path>
              </a:pathLst>
            </a:custGeom>
            <a:ln w="3175">
              <a:solidFill>
                <a:srgbClr val="565658"/>
              </a:solidFill>
            </a:ln>
          </p:spPr>
          <p:txBody>
            <a:bodyPr wrap="square" lIns="0" tIns="0" rIns="0" bIns="0" rtlCol="0"/>
            <a:lstStyle/>
            <a:p/>
          </p:txBody>
        </p:sp>
        <p:sp>
          <p:nvSpPr>
            <p:cNvPr id="6782" name="object 6782" descr=""/>
            <p:cNvSpPr/>
            <p:nvPr/>
          </p:nvSpPr>
          <p:spPr>
            <a:xfrm>
              <a:off x="6186062" y="2486161"/>
              <a:ext cx="635" cy="2540"/>
            </a:xfrm>
            <a:custGeom>
              <a:avLst/>
              <a:gdLst/>
              <a:ahLst/>
              <a:cxnLst/>
              <a:rect l="l" t="t" r="r" b="b"/>
              <a:pathLst>
                <a:path w="635" h="2539">
                  <a:moveTo>
                    <a:pt x="266" y="0"/>
                  </a:moveTo>
                  <a:lnTo>
                    <a:pt x="101" y="0"/>
                  </a:lnTo>
                  <a:lnTo>
                    <a:pt x="0" y="876"/>
                  </a:lnTo>
                  <a:lnTo>
                    <a:pt x="0" y="1955"/>
                  </a:lnTo>
                </a:path>
              </a:pathLst>
            </a:custGeom>
            <a:ln w="3175">
              <a:solidFill>
                <a:srgbClr val="565658"/>
              </a:solidFill>
            </a:ln>
          </p:spPr>
          <p:txBody>
            <a:bodyPr wrap="square" lIns="0" tIns="0" rIns="0" bIns="0" rtlCol="0"/>
            <a:lstStyle/>
            <a:p/>
          </p:txBody>
        </p:sp>
        <p:sp>
          <p:nvSpPr>
            <p:cNvPr id="6783" name="object 6783" descr=""/>
            <p:cNvSpPr/>
            <p:nvPr/>
          </p:nvSpPr>
          <p:spPr>
            <a:xfrm>
              <a:off x="6186055" y="2488114"/>
              <a:ext cx="0" cy="635"/>
            </a:xfrm>
            <a:custGeom>
              <a:avLst/>
              <a:gdLst/>
              <a:ahLst/>
              <a:cxnLst/>
              <a:rect l="l" t="t" r="r" b="b"/>
              <a:pathLst>
                <a:path w="0" h="635">
                  <a:moveTo>
                    <a:pt x="0" y="0"/>
                  </a:moveTo>
                  <a:lnTo>
                    <a:pt x="0" y="508"/>
                  </a:lnTo>
                </a:path>
              </a:pathLst>
            </a:custGeom>
            <a:ln w="3175">
              <a:solidFill>
                <a:srgbClr val="565658"/>
              </a:solidFill>
            </a:ln>
          </p:spPr>
          <p:txBody>
            <a:bodyPr wrap="square" lIns="0" tIns="0" rIns="0" bIns="0" rtlCol="0"/>
            <a:lstStyle/>
            <a:p/>
          </p:txBody>
        </p:sp>
        <p:sp>
          <p:nvSpPr>
            <p:cNvPr id="6784" name="object 6784" descr=""/>
            <p:cNvSpPr/>
            <p:nvPr/>
          </p:nvSpPr>
          <p:spPr>
            <a:xfrm>
              <a:off x="6187122" y="2487691"/>
              <a:ext cx="635" cy="1270"/>
            </a:xfrm>
            <a:custGeom>
              <a:avLst/>
              <a:gdLst/>
              <a:ahLst/>
              <a:cxnLst/>
              <a:rect l="l" t="t" r="r" b="b"/>
              <a:pathLst>
                <a:path w="635" h="1269">
                  <a:moveTo>
                    <a:pt x="0" y="838"/>
                  </a:moveTo>
                  <a:lnTo>
                    <a:pt x="50" y="571"/>
                  </a:lnTo>
                  <a:lnTo>
                    <a:pt x="50" y="266"/>
                  </a:lnTo>
                  <a:lnTo>
                    <a:pt x="0" y="0"/>
                  </a:lnTo>
                </a:path>
              </a:pathLst>
            </a:custGeom>
            <a:ln w="3175">
              <a:solidFill>
                <a:srgbClr val="565658"/>
              </a:solidFill>
            </a:ln>
          </p:spPr>
          <p:txBody>
            <a:bodyPr wrap="square" lIns="0" tIns="0" rIns="0" bIns="0" rtlCol="0"/>
            <a:lstStyle/>
            <a:p/>
          </p:txBody>
        </p:sp>
        <p:sp>
          <p:nvSpPr>
            <p:cNvPr id="6785" name="object 6785" descr=""/>
            <p:cNvSpPr/>
            <p:nvPr/>
          </p:nvSpPr>
          <p:spPr>
            <a:xfrm>
              <a:off x="6186887" y="2488532"/>
              <a:ext cx="635" cy="635"/>
            </a:xfrm>
            <a:custGeom>
              <a:avLst/>
              <a:gdLst/>
              <a:ahLst/>
              <a:cxnLst/>
              <a:rect l="l" t="t" r="r" b="b"/>
              <a:pathLst>
                <a:path w="635" h="635">
                  <a:moveTo>
                    <a:pt x="0" y="419"/>
                  </a:moveTo>
                  <a:lnTo>
                    <a:pt x="190" y="254"/>
                  </a:lnTo>
                  <a:lnTo>
                    <a:pt x="241" y="0"/>
                  </a:lnTo>
                </a:path>
              </a:pathLst>
            </a:custGeom>
            <a:ln w="3175">
              <a:solidFill>
                <a:srgbClr val="565658"/>
              </a:solidFill>
            </a:ln>
          </p:spPr>
          <p:txBody>
            <a:bodyPr wrap="square" lIns="0" tIns="0" rIns="0" bIns="0" rtlCol="0"/>
            <a:lstStyle/>
            <a:p/>
          </p:txBody>
        </p:sp>
        <p:sp>
          <p:nvSpPr>
            <p:cNvPr id="6786" name="object 6786" descr=""/>
            <p:cNvSpPr/>
            <p:nvPr/>
          </p:nvSpPr>
          <p:spPr>
            <a:xfrm>
              <a:off x="6140650" y="2506209"/>
              <a:ext cx="635" cy="635"/>
            </a:xfrm>
            <a:custGeom>
              <a:avLst/>
              <a:gdLst/>
              <a:ahLst/>
              <a:cxnLst/>
              <a:rect l="l" t="t" r="r" b="b"/>
              <a:pathLst>
                <a:path w="635" h="635">
                  <a:moveTo>
                    <a:pt x="0" y="0"/>
                  </a:moveTo>
                  <a:lnTo>
                    <a:pt x="139" y="25"/>
                  </a:lnTo>
                  <a:lnTo>
                    <a:pt x="292" y="50"/>
                  </a:lnTo>
                  <a:lnTo>
                    <a:pt x="457" y="50"/>
                  </a:lnTo>
                </a:path>
              </a:pathLst>
            </a:custGeom>
            <a:ln w="3175">
              <a:solidFill>
                <a:srgbClr val="565658"/>
              </a:solidFill>
            </a:ln>
          </p:spPr>
          <p:txBody>
            <a:bodyPr wrap="square" lIns="0" tIns="0" rIns="0" bIns="0" rtlCol="0"/>
            <a:lstStyle/>
            <a:p/>
          </p:txBody>
        </p:sp>
        <p:sp>
          <p:nvSpPr>
            <p:cNvPr id="6787" name="object 6787" descr=""/>
            <p:cNvSpPr/>
            <p:nvPr/>
          </p:nvSpPr>
          <p:spPr>
            <a:xfrm>
              <a:off x="6155339" y="2513514"/>
              <a:ext cx="1905" cy="635"/>
            </a:xfrm>
            <a:custGeom>
              <a:avLst/>
              <a:gdLst/>
              <a:ahLst/>
              <a:cxnLst/>
              <a:rect l="l" t="t" r="r" b="b"/>
              <a:pathLst>
                <a:path w="1904" h="635">
                  <a:moveTo>
                    <a:pt x="1397" y="0"/>
                  </a:moveTo>
                  <a:lnTo>
                    <a:pt x="622" y="0"/>
                  </a:lnTo>
                  <a:lnTo>
                    <a:pt x="0" y="127"/>
                  </a:lnTo>
                  <a:lnTo>
                    <a:pt x="0" y="279"/>
                  </a:lnTo>
                </a:path>
              </a:pathLst>
            </a:custGeom>
            <a:ln w="3175">
              <a:solidFill>
                <a:srgbClr val="565658"/>
              </a:solidFill>
            </a:ln>
          </p:spPr>
          <p:txBody>
            <a:bodyPr wrap="square" lIns="0" tIns="0" rIns="0" bIns="0" rtlCol="0"/>
            <a:lstStyle/>
            <a:p/>
          </p:txBody>
        </p:sp>
        <p:sp>
          <p:nvSpPr>
            <p:cNvPr id="6788" name="object 6788" descr=""/>
            <p:cNvSpPr/>
            <p:nvPr/>
          </p:nvSpPr>
          <p:spPr>
            <a:xfrm>
              <a:off x="6113540" y="2507357"/>
              <a:ext cx="1270" cy="635"/>
            </a:xfrm>
            <a:custGeom>
              <a:avLst/>
              <a:gdLst/>
              <a:ahLst/>
              <a:cxnLst/>
              <a:rect l="l" t="t" r="r" b="b"/>
              <a:pathLst>
                <a:path w="1270" h="635">
                  <a:moveTo>
                    <a:pt x="1041" y="228"/>
                  </a:moveTo>
                  <a:lnTo>
                    <a:pt x="914" y="76"/>
                  </a:lnTo>
                  <a:lnTo>
                    <a:pt x="711" y="38"/>
                  </a:lnTo>
                  <a:lnTo>
                    <a:pt x="507" y="0"/>
                  </a:lnTo>
                  <a:lnTo>
                    <a:pt x="253" y="0"/>
                  </a:lnTo>
                  <a:lnTo>
                    <a:pt x="0" y="38"/>
                  </a:lnTo>
                </a:path>
              </a:pathLst>
            </a:custGeom>
            <a:ln w="3175">
              <a:solidFill>
                <a:srgbClr val="565658"/>
              </a:solidFill>
            </a:ln>
          </p:spPr>
          <p:txBody>
            <a:bodyPr wrap="square" lIns="0" tIns="0" rIns="0" bIns="0" rtlCol="0"/>
            <a:lstStyle/>
            <a:p/>
          </p:txBody>
        </p:sp>
        <p:sp>
          <p:nvSpPr>
            <p:cNvPr id="6789" name="object 6789" descr=""/>
            <p:cNvSpPr/>
            <p:nvPr/>
          </p:nvSpPr>
          <p:spPr>
            <a:xfrm>
              <a:off x="6161847" y="2502822"/>
              <a:ext cx="635" cy="1270"/>
            </a:xfrm>
            <a:custGeom>
              <a:avLst/>
              <a:gdLst/>
              <a:ahLst/>
              <a:cxnLst/>
              <a:rect l="l" t="t" r="r" b="b"/>
              <a:pathLst>
                <a:path w="635" h="1269">
                  <a:moveTo>
                    <a:pt x="0" y="1143"/>
                  </a:moveTo>
                  <a:lnTo>
                    <a:pt x="101" y="977"/>
                  </a:lnTo>
                  <a:lnTo>
                    <a:pt x="177" y="533"/>
                  </a:lnTo>
                  <a:lnTo>
                    <a:pt x="190" y="0"/>
                  </a:lnTo>
                </a:path>
              </a:pathLst>
            </a:custGeom>
            <a:ln w="3175">
              <a:solidFill>
                <a:srgbClr val="565658"/>
              </a:solidFill>
            </a:ln>
          </p:spPr>
          <p:txBody>
            <a:bodyPr wrap="square" lIns="0" tIns="0" rIns="0" bIns="0" rtlCol="0"/>
            <a:lstStyle/>
            <a:p/>
          </p:txBody>
        </p:sp>
        <p:sp>
          <p:nvSpPr>
            <p:cNvPr id="6790" name="object 6790" descr=""/>
            <p:cNvSpPr/>
            <p:nvPr/>
          </p:nvSpPr>
          <p:spPr>
            <a:xfrm>
              <a:off x="6155335" y="2499835"/>
              <a:ext cx="1905" cy="635"/>
            </a:xfrm>
            <a:custGeom>
              <a:avLst/>
              <a:gdLst/>
              <a:ahLst/>
              <a:cxnLst/>
              <a:rect l="l" t="t" r="r" b="b"/>
              <a:pathLst>
                <a:path w="1904" h="635">
                  <a:moveTo>
                    <a:pt x="0" y="0"/>
                  </a:moveTo>
                  <a:lnTo>
                    <a:pt x="0" y="152"/>
                  </a:lnTo>
                  <a:lnTo>
                    <a:pt x="635" y="279"/>
                  </a:lnTo>
                  <a:lnTo>
                    <a:pt x="1397" y="279"/>
                  </a:lnTo>
                </a:path>
              </a:pathLst>
            </a:custGeom>
            <a:ln w="3175">
              <a:solidFill>
                <a:srgbClr val="565658"/>
              </a:solidFill>
            </a:ln>
          </p:spPr>
          <p:txBody>
            <a:bodyPr wrap="square" lIns="0" tIns="0" rIns="0" bIns="0" rtlCol="0"/>
            <a:lstStyle/>
            <a:p/>
          </p:txBody>
        </p:sp>
        <p:sp>
          <p:nvSpPr>
            <p:cNvPr id="6791" name="object 6791" descr=""/>
            <p:cNvSpPr/>
            <p:nvPr/>
          </p:nvSpPr>
          <p:spPr>
            <a:xfrm>
              <a:off x="6148936" y="2486874"/>
              <a:ext cx="1270" cy="635"/>
            </a:xfrm>
            <a:custGeom>
              <a:avLst/>
              <a:gdLst/>
              <a:ahLst/>
              <a:cxnLst/>
              <a:rect l="l" t="t" r="r" b="b"/>
              <a:pathLst>
                <a:path w="1270" h="635">
                  <a:moveTo>
                    <a:pt x="0" y="0"/>
                  </a:moveTo>
                  <a:lnTo>
                    <a:pt x="152" y="190"/>
                  </a:lnTo>
                  <a:lnTo>
                    <a:pt x="406" y="381"/>
                  </a:lnTo>
                  <a:lnTo>
                    <a:pt x="660" y="520"/>
                  </a:lnTo>
                </a:path>
              </a:pathLst>
            </a:custGeom>
            <a:ln w="3175">
              <a:solidFill>
                <a:srgbClr val="565658"/>
              </a:solidFill>
            </a:ln>
          </p:spPr>
          <p:txBody>
            <a:bodyPr wrap="square" lIns="0" tIns="0" rIns="0" bIns="0" rtlCol="0"/>
            <a:lstStyle/>
            <a:p/>
          </p:txBody>
        </p:sp>
        <p:sp>
          <p:nvSpPr>
            <p:cNvPr id="6792" name="object 6792" descr=""/>
            <p:cNvSpPr/>
            <p:nvPr/>
          </p:nvSpPr>
          <p:spPr>
            <a:xfrm>
              <a:off x="6161482" y="2478496"/>
              <a:ext cx="635" cy="24765"/>
            </a:xfrm>
            <a:custGeom>
              <a:avLst/>
              <a:gdLst/>
              <a:ahLst/>
              <a:cxnLst/>
              <a:rect l="l" t="t" r="r" b="b"/>
              <a:pathLst>
                <a:path w="635" h="24764">
                  <a:moveTo>
                    <a:pt x="215" y="0"/>
                  </a:moveTo>
                  <a:lnTo>
                    <a:pt x="101" y="2679"/>
                  </a:lnTo>
                  <a:lnTo>
                    <a:pt x="12" y="12471"/>
                  </a:lnTo>
                  <a:lnTo>
                    <a:pt x="0" y="24574"/>
                  </a:lnTo>
                </a:path>
              </a:pathLst>
            </a:custGeom>
            <a:ln w="3175">
              <a:solidFill>
                <a:srgbClr val="565658"/>
              </a:solidFill>
            </a:ln>
          </p:spPr>
          <p:txBody>
            <a:bodyPr wrap="square" lIns="0" tIns="0" rIns="0" bIns="0" rtlCol="0"/>
            <a:lstStyle/>
            <a:p/>
          </p:txBody>
        </p:sp>
        <p:sp>
          <p:nvSpPr>
            <p:cNvPr id="6793" name="object 6793" descr=""/>
            <p:cNvSpPr/>
            <p:nvPr/>
          </p:nvSpPr>
          <p:spPr>
            <a:xfrm>
              <a:off x="6129105" y="2507362"/>
              <a:ext cx="1270" cy="635"/>
            </a:xfrm>
            <a:custGeom>
              <a:avLst/>
              <a:gdLst/>
              <a:ahLst/>
              <a:cxnLst/>
              <a:rect l="l" t="t" r="r" b="b"/>
              <a:pathLst>
                <a:path w="1270" h="635">
                  <a:moveTo>
                    <a:pt x="1041" y="38"/>
                  </a:moveTo>
                  <a:lnTo>
                    <a:pt x="800" y="0"/>
                  </a:lnTo>
                  <a:lnTo>
                    <a:pt x="533" y="0"/>
                  </a:lnTo>
                  <a:lnTo>
                    <a:pt x="330" y="38"/>
                  </a:lnTo>
                  <a:lnTo>
                    <a:pt x="126" y="63"/>
                  </a:lnTo>
                  <a:lnTo>
                    <a:pt x="0" y="228"/>
                  </a:lnTo>
                </a:path>
              </a:pathLst>
            </a:custGeom>
            <a:ln w="3175">
              <a:solidFill>
                <a:srgbClr val="565658"/>
              </a:solidFill>
            </a:ln>
          </p:spPr>
          <p:txBody>
            <a:bodyPr wrap="square" lIns="0" tIns="0" rIns="0" bIns="0" rtlCol="0"/>
            <a:lstStyle/>
            <a:p/>
          </p:txBody>
        </p:sp>
        <p:sp>
          <p:nvSpPr>
            <p:cNvPr id="6794" name="object 6794" descr=""/>
            <p:cNvSpPr/>
            <p:nvPr/>
          </p:nvSpPr>
          <p:spPr>
            <a:xfrm>
              <a:off x="6140653" y="2507375"/>
              <a:ext cx="635" cy="635"/>
            </a:xfrm>
            <a:custGeom>
              <a:avLst/>
              <a:gdLst/>
              <a:ahLst/>
              <a:cxnLst/>
              <a:rect l="l" t="t" r="r" b="b"/>
              <a:pathLst>
                <a:path w="635" h="635">
                  <a:moveTo>
                    <a:pt x="457" y="0"/>
                  </a:moveTo>
                  <a:lnTo>
                    <a:pt x="292" y="0"/>
                  </a:lnTo>
                  <a:lnTo>
                    <a:pt x="139" y="12"/>
                  </a:lnTo>
                  <a:lnTo>
                    <a:pt x="0" y="38"/>
                  </a:lnTo>
                </a:path>
              </a:pathLst>
            </a:custGeom>
            <a:ln w="3175">
              <a:solidFill>
                <a:srgbClr val="565658"/>
              </a:solidFill>
            </a:ln>
          </p:spPr>
          <p:txBody>
            <a:bodyPr wrap="square" lIns="0" tIns="0" rIns="0" bIns="0" rtlCol="0"/>
            <a:lstStyle/>
            <a:p/>
          </p:txBody>
        </p:sp>
        <p:sp>
          <p:nvSpPr>
            <p:cNvPr id="6795" name="object 6795" descr=""/>
            <p:cNvSpPr/>
            <p:nvPr/>
          </p:nvSpPr>
          <p:spPr>
            <a:xfrm>
              <a:off x="6161842" y="2509667"/>
              <a:ext cx="635" cy="1270"/>
            </a:xfrm>
            <a:custGeom>
              <a:avLst/>
              <a:gdLst/>
              <a:ahLst/>
              <a:cxnLst/>
              <a:rect l="l" t="t" r="r" b="b"/>
              <a:pathLst>
                <a:path w="635" h="1269">
                  <a:moveTo>
                    <a:pt x="190" y="1143"/>
                  </a:moveTo>
                  <a:lnTo>
                    <a:pt x="177" y="609"/>
                  </a:lnTo>
                  <a:lnTo>
                    <a:pt x="101" y="165"/>
                  </a:lnTo>
                  <a:lnTo>
                    <a:pt x="0" y="0"/>
                  </a:lnTo>
                </a:path>
              </a:pathLst>
            </a:custGeom>
            <a:ln w="3175">
              <a:solidFill>
                <a:srgbClr val="565658"/>
              </a:solidFill>
            </a:ln>
          </p:spPr>
          <p:txBody>
            <a:bodyPr wrap="square" lIns="0" tIns="0" rIns="0" bIns="0" rtlCol="0"/>
            <a:lstStyle/>
            <a:p/>
          </p:txBody>
        </p:sp>
        <p:sp>
          <p:nvSpPr>
            <p:cNvPr id="6796" name="object 6796" descr=""/>
            <p:cNvSpPr/>
            <p:nvPr/>
          </p:nvSpPr>
          <p:spPr>
            <a:xfrm>
              <a:off x="6146690" y="2499835"/>
              <a:ext cx="1905" cy="635"/>
            </a:xfrm>
            <a:custGeom>
              <a:avLst/>
              <a:gdLst/>
              <a:ahLst/>
              <a:cxnLst/>
              <a:rect l="l" t="t" r="r" b="b"/>
              <a:pathLst>
                <a:path w="1904" h="635">
                  <a:moveTo>
                    <a:pt x="0" y="279"/>
                  </a:moveTo>
                  <a:lnTo>
                    <a:pt x="774" y="279"/>
                  </a:lnTo>
                  <a:lnTo>
                    <a:pt x="1384" y="152"/>
                  </a:lnTo>
                  <a:lnTo>
                    <a:pt x="1384" y="0"/>
                  </a:lnTo>
                </a:path>
              </a:pathLst>
            </a:custGeom>
            <a:ln w="3175">
              <a:solidFill>
                <a:srgbClr val="565658"/>
              </a:solidFill>
            </a:ln>
          </p:spPr>
          <p:txBody>
            <a:bodyPr wrap="square" lIns="0" tIns="0" rIns="0" bIns="0" rtlCol="0"/>
            <a:lstStyle/>
            <a:p/>
          </p:txBody>
        </p:sp>
        <p:sp>
          <p:nvSpPr>
            <p:cNvPr id="6797" name="object 6797" descr=""/>
            <p:cNvSpPr/>
            <p:nvPr/>
          </p:nvSpPr>
          <p:spPr>
            <a:xfrm>
              <a:off x="6129105" y="2506041"/>
              <a:ext cx="1270" cy="635"/>
            </a:xfrm>
            <a:custGeom>
              <a:avLst/>
              <a:gdLst/>
              <a:ahLst/>
              <a:cxnLst/>
              <a:rect l="l" t="t" r="r" b="b"/>
              <a:pathLst>
                <a:path w="1270" h="635">
                  <a:moveTo>
                    <a:pt x="0" y="0"/>
                  </a:moveTo>
                  <a:lnTo>
                    <a:pt x="127" y="165"/>
                  </a:lnTo>
                  <a:lnTo>
                    <a:pt x="330" y="190"/>
                  </a:lnTo>
                  <a:lnTo>
                    <a:pt x="533" y="228"/>
                  </a:lnTo>
                  <a:lnTo>
                    <a:pt x="800" y="228"/>
                  </a:lnTo>
                  <a:lnTo>
                    <a:pt x="1041" y="190"/>
                  </a:lnTo>
                </a:path>
              </a:pathLst>
            </a:custGeom>
            <a:ln w="3175">
              <a:solidFill>
                <a:srgbClr val="565658"/>
              </a:solidFill>
            </a:ln>
          </p:spPr>
          <p:txBody>
            <a:bodyPr wrap="square" lIns="0" tIns="0" rIns="0" bIns="0" rtlCol="0"/>
            <a:lstStyle/>
            <a:p/>
          </p:txBody>
        </p:sp>
        <p:sp>
          <p:nvSpPr>
            <p:cNvPr id="6798" name="object 6798" descr=""/>
            <p:cNvSpPr/>
            <p:nvPr/>
          </p:nvSpPr>
          <p:spPr>
            <a:xfrm>
              <a:off x="6146695" y="2513514"/>
              <a:ext cx="1905" cy="635"/>
            </a:xfrm>
            <a:custGeom>
              <a:avLst/>
              <a:gdLst/>
              <a:ahLst/>
              <a:cxnLst/>
              <a:rect l="l" t="t" r="r" b="b"/>
              <a:pathLst>
                <a:path w="1904" h="635">
                  <a:moveTo>
                    <a:pt x="1384" y="279"/>
                  </a:moveTo>
                  <a:lnTo>
                    <a:pt x="1384" y="127"/>
                  </a:lnTo>
                  <a:lnTo>
                    <a:pt x="761" y="0"/>
                  </a:lnTo>
                  <a:lnTo>
                    <a:pt x="0" y="0"/>
                  </a:lnTo>
                </a:path>
              </a:pathLst>
            </a:custGeom>
            <a:ln w="3175">
              <a:solidFill>
                <a:srgbClr val="565658"/>
              </a:solidFill>
            </a:ln>
          </p:spPr>
          <p:txBody>
            <a:bodyPr wrap="square" lIns="0" tIns="0" rIns="0" bIns="0" rtlCol="0"/>
            <a:lstStyle/>
            <a:p/>
          </p:txBody>
        </p:sp>
        <p:sp>
          <p:nvSpPr>
            <p:cNvPr id="6799" name="object 6799" descr=""/>
            <p:cNvSpPr/>
            <p:nvPr/>
          </p:nvSpPr>
          <p:spPr>
            <a:xfrm>
              <a:off x="6161487" y="2529985"/>
              <a:ext cx="635" cy="2540"/>
            </a:xfrm>
            <a:custGeom>
              <a:avLst/>
              <a:gdLst/>
              <a:ahLst/>
              <a:cxnLst/>
              <a:rect l="l" t="t" r="r" b="b"/>
              <a:pathLst>
                <a:path w="635" h="2539">
                  <a:moveTo>
                    <a:pt x="0" y="0"/>
                  </a:moveTo>
                  <a:lnTo>
                    <a:pt x="0" y="1384"/>
                  </a:lnTo>
                  <a:lnTo>
                    <a:pt x="127" y="2514"/>
                  </a:lnTo>
                  <a:lnTo>
                    <a:pt x="266" y="2514"/>
                  </a:lnTo>
                </a:path>
              </a:pathLst>
            </a:custGeom>
            <a:ln w="3175">
              <a:solidFill>
                <a:srgbClr val="565658"/>
              </a:solidFill>
            </a:ln>
          </p:spPr>
          <p:txBody>
            <a:bodyPr wrap="square" lIns="0" tIns="0" rIns="0" bIns="0" rtlCol="0"/>
            <a:lstStyle/>
            <a:p/>
          </p:txBody>
        </p:sp>
        <p:sp>
          <p:nvSpPr>
            <p:cNvPr id="6800" name="object 6800" descr=""/>
            <p:cNvSpPr/>
            <p:nvPr/>
          </p:nvSpPr>
          <p:spPr>
            <a:xfrm>
              <a:off x="6113540" y="2506044"/>
              <a:ext cx="1270" cy="635"/>
            </a:xfrm>
            <a:custGeom>
              <a:avLst/>
              <a:gdLst/>
              <a:ahLst/>
              <a:cxnLst/>
              <a:rect l="l" t="t" r="r" b="b"/>
              <a:pathLst>
                <a:path w="1270" h="635">
                  <a:moveTo>
                    <a:pt x="0" y="190"/>
                  </a:moveTo>
                  <a:lnTo>
                    <a:pt x="254" y="228"/>
                  </a:lnTo>
                  <a:lnTo>
                    <a:pt x="508" y="228"/>
                  </a:lnTo>
                  <a:lnTo>
                    <a:pt x="711" y="190"/>
                  </a:lnTo>
                  <a:lnTo>
                    <a:pt x="914" y="165"/>
                  </a:lnTo>
                  <a:lnTo>
                    <a:pt x="1041" y="88"/>
                  </a:lnTo>
                </a:path>
              </a:pathLst>
            </a:custGeom>
            <a:ln w="3175">
              <a:solidFill>
                <a:srgbClr val="565658"/>
              </a:solidFill>
            </a:ln>
          </p:spPr>
          <p:txBody>
            <a:bodyPr wrap="square" lIns="0" tIns="0" rIns="0" bIns="0" rtlCol="0"/>
            <a:lstStyle/>
            <a:p/>
          </p:txBody>
        </p:sp>
        <p:sp>
          <p:nvSpPr>
            <p:cNvPr id="6801" name="object 6801" descr=""/>
            <p:cNvSpPr/>
            <p:nvPr/>
          </p:nvSpPr>
          <p:spPr>
            <a:xfrm>
              <a:off x="6148092" y="249989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6802" name="object 6802" descr=""/>
            <p:cNvSpPr/>
            <p:nvPr/>
          </p:nvSpPr>
          <p:spPr>
            <a:xfrm>
              <a:off x="6155339" y="2512956"/>
              <a:ext cx="1905" cy="635"/>
            </a:xfrm>
            <a:custGeom>
              <a:avLst/>
              <a:gdLst/>
              <a:ahLst/>
              <a:cxnLst/>
              <a:rect l="l" t="t" r="r" b="b"/>
              <a:pathLst>
                <a:path w="1904" h="635">
                  <a:moveTo>
                    <a:pt x="1397" y="0"/>
                  </a:moveTo>
                  <a:lnTo>
                    <a:pt x="622" y="0"/>
                  </a:lnTo>
                  <a:lnTo>
                    <a:pt x="0" y="127"/>
                  </a:lnTo>
                  <a:lnTo>
                    <a:pt x="0" y="279"/>
                  </a:lnTo>
                </a:path>
              </a:pathLst>
            </a:custGeom>
            <a:ln w="3175">
              <a:solidFill>
                <a:srgbClr val="565658"/>
              </a:solidFill>
            </a:ln>
          </p:spPr>
          <p:txBody>
            <a:bodyPr wrap="square" lIns="0" tIns="0" rIns="0" bIns="0" rtlCol="0"/>
            <a:lstStyle/>
            <a:p/>
          </p:txBody>
        </p:sp>
        <p:sp>
          <p:nvSpPr>
            <p:cNvPr id="6803" name="object 6803" descr=""/>
            <p:cNvSpPr/>
            <p:nvPr/>
          </p:nvSpPr>
          <p:spPr>
            <a:xfrm>
              <a:off x="6146690" y="2500392"/>
              <a:ext cx="1905" cy="635"/>
            </a:xfrm>
            <a:custGeom>
              <a:avLst/>
              <a:gdLst/>
              <a:ahLst/>
              <a:cxnLst/>
              <a:rect l="l" t="t" r="r" b="b"/>
              <a:pathLst>
                <a:path w="1904" h="635">
                  <a:moveTo>
                    <a:pt x="0" y="279"/>
                  </a:moveTo>
                  <a:lnTo>
                    <a:pt x="774" y="279"/>
                  </a:lnTo>
                  <a:lnTo>
                    <a:pt x="1384" y="152"/>
                  </a:lnTo>
                  <a:lnTo>
                    <a:pt x="1384" y="0"/>
                  </a:lnTo>
                </a:path>
              </a:pathLst>
            </a:custGeom>
            <a:ln w="3175">
              <a:solidFill>
                <a:srgbClr val="565658"/>
              </a:solidFill>
            </a:ln>
          </p:spPr>
          <p:txBody>
            <a:bodyPr wrap="square" lIns="0" tIns="0" rIns="0" bIns="0" rtlCol="0"/>
            <a:lstStyle/>
            <a:p/>
          </p:txBody>
        </p:sp>
        <p:sp>
          <p:nvSpPr>
            <p:cNvPr id="6804" name="object 6804" descr=""/>
            <p:cNvSpPr/>
            <p:nvPr/>
          </p:nvSpPr>
          <p:spPr>
            <a:xfrm>
              <a:off x="6156947" y="2486445"/>
              <a:ext cx="635" cy="635"/>
            </a:xfrm>
            <a:custGeom>
              <a:avLst/>
              <a:gdLst/>
              <a:ahLst/>
              <a:cxnLst/>
              <a:rect l="l" t="t" r="r" b="b"/>
              <a:pathLst>
                <a:path w="635" h="635">
                  <a:moveTo>
                    <a:pt x="0" y="558"/>
                  </a:moveTo>
                  <a:lnTo>
                    <a:pt x="38" y="406"/>
                  </a:lnTo>
                  <a:lnTo>
                    <a:pt x="76" y="203"/>
                  </a:lnTo>
                  <a:lnTo>
                    <a:pt x="76" y="0"/>
                  </a:lnTo>
                </a:path>
              </a:pathLst>
            </a:custGeom>
            <a:ln w="3175">
              <a:solidFill>
                <a:srgbClr val="565658"/>
              </a:solidFill>
            </a:ln>
          </p:spPr>
          <p:txBody>
            <a:bodyPr wrap="square" lIns="0" tIns="0" rIns="0" bIns="0" rtlCol="0"/>
            <a:lstStyle/>
            <a:p/>
          </p:txBody>
        </p:sp>
        <p:sp>
          <p:nvSpPr>
            <p:cNvPr id="6805" name="object 6805" descr=""/>
            <p:cNvSpPr/>
            <p:nvPr/>
          </p:nvSpPr>
          <p:spPr>
            <a:xfrm>
              <a:off x="6155398" y="2502650"/>
              <a:ext cx="1905" cy="635"/>
            </a:xfrm>
            <a:custGeom>
              <a:avLst/>
              <a:gdLst/>
              <a:ahLst/>
              <a:cxnLst/>
              <a:rect l="l" t="t" r="r" b="b"/>
              <a:pathLst>
                <a:path w="1904" h="635">
                  <a:moveTo>
                    <a:pt x="0" y="0"/>
                  </a:moveTo>
                  <a:lnTo>
                    <a:pt x="177" y="127"/>
                  </a:lnTo>
                  <a:lnTo>
                    <a:pt x="723" y="228"/>
                  </a:lnTo>
                  <a:lnTo>
                    <a:pt x="1333" y="266"/>
                  </a:lnTo>
                </a:path>
              </a:pathLst>
            </a:custGeom>
            <a:ln w="3175">
              <a:solidFill>
                <a:srgbClr val="565658"/>
              </a:solidFill>
            </a:ln>
          </p:spPr>
          <p:txBody>
            <a:bodyPr wrap="square" lIns="0" tIns="0" rIns="0" bIns="0" rtlCol="0"/>
            <a:lstStyle/>
            <a:p/>
          </p:txBody>
        </p:sp>
        <p:sp>
          <p:nvSpPr>
            <p:cNvPr id="6806" name="object 6806" descr=""/>
            <p:cNvSpPr/>
            <p:nvPr/>
          </p:nvSpPr>
          <p:spPr>
            <a:xfrm>
              <a:off x="6155348" y="249989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6807" name="object 6807" descr=""/>
            <p:cNvSpPr/>
            <p:nvPr/>
          </p:nvSpPr>
          <p:spPr>
            <a:xfrm>
              <a:off x="6158781" y="2480170"/>
              <a:ext cx="635" cy="5080"/>
            </a:xfrm>
            <a:custGeom>
              <a:avLst/>
              <a:gdLst/>
              <a:ahLst/>
              <a:cxnLst/>
              <a:rect l="l" t="t" r="r" b="b"/>
              <a:pathLst>
                <a:path w="635" h="5080">
                  <a:moveTo>
                    <a:pt x="76" y="0"/>
                  </a:moveTo>
                  <a:lnTo>
                    <a:pt x="50" y="1244"/>
                  </a:lnTo>
                  <a:lnTo>
                    <a:pt x="25" y="2959"/>
                  </a:lnTo>
                  <a:lnTo>
                    <a:pt x="0" y="5080"/>
                  </a:lnTo>
                </a:path>
              </a:pathLst>
            </a:custGeom>
            <a:ln w="3175">
              <a:solidFill>
                <a:srgbClr val="565658"/>
              </a:solidFill>
            </a:ln>
          </p:spPr>
          <p:txBody>
            <a:bodyPr wrap="square" lIns="0" tIns="0" rIns="0" bIns="0" rtlCol="0"/>
            <a:lstStyle/>
            <a:p/>
          </p:txBody>
        </p:sp>
        <p:sp>
          <p:nvSpPr>
            <p:cNvPr id="6808" name="object 6808" descr=""/>
            <p:cNvSpPr/>
            <p:nvPr/>
          </p:nvSpPr>
          <p:spPr>
            <a:xfrm>
              <a:off x="6158138" y="2484208"/>
              <a:ext cx="1270" cy="635"/>
            </a:xfrm>
            <a:custGeom>
              <a:avLst/>
              <a:gdLst/>
              <a:ahLst/>
              <a:cxnLst/>
              <a:rect l="l" t="t" r="r" b="b"/>
              <a:pathLst>
                <a:path w="1270" h="635">
                  <a:moveTo>
                    <a:pt x="0" y="0"/>
                  </a:moveTo>
                  <a:lnTo>
                    <a:pt x="0" y="152"/>
                  </a:lnTo>
                  <a:lnTo>
                    <a:pt x="368" y="266"/>
                  </a:lnTo>
                  <a:lnTo>
                    <a:pt x="825" y="266"/>
                  </a:lnTo>
                </a:path>
              </a:pathLst>
            </a:custGeom>
            <a:ln w="3175">
              <a:solidFill>
                <a:srgbClr val="565658"/>
              </a:solidFill>
            </a:ln>
          </p:spPr>
          <p:txBody>
            <a:bodyPr wrap="square" lIns="0" tIns="0" rIns="0" bIns="0" rtlCol="0"/>
            <a:lstStyle/>
            <a:p/>
          </p:txBody>
        </p:sp>
        <p:sp>
          <p:nvSpPr>
            <p:cNvPr id="6809" name="object 6809" descr=""/>
            <p:cNvSpPr/>
            <p:nvPr/>
          </p:nvSpPr>
          <p:spPr>
            <a:xfrm>
              <a:off x="6156464" y="2513378"/>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6810" name="object 6810" descr=""/>
            <p:cNvSpPr/>
            <p:nvPr/>
          </p:nvSpPr>
          <p:spPr>
            <a:xfrm>
              <a:off x="6156464" y="2500274"/>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6811" name="object 6811" descr=""/>
            <p:cNvSpPr/>
            <p:nvPr/>
          </p:nvSpPr>
          <p:spPr>
            <a:xfrm>
              <a:off x="6156819" y="2509667"/>
              <a:ext cx="635" cy="1270"/>
            </a:xfrm>
            <a:custGeom>
              <a:avLst/>
              <a:gdLst/>
              <a:ahLst/>
              <a:cxnLst/>
              <a:rect l="l" t="t" r="r" b="b"/>
              <a:pathLst>
                <a:path w="635" h="1269">
                  <a:moveTo>
                    <a:pt x="190" y="1143"/>
                  </a:moveTo>
                  <a:lnTo>
                    <a:pt x="177" y="609"/>
                  </a:lnTo>
                  <a:lnTo>
                    <a:pt x="101" y="165"/>
                  </a:lnTo>
                  <a:lnTo>
                    <a:pt x="0" y="0"/>
                  </a:lnTo>
                </a:path>
              </a:pathLst>
            </a:custGeom>
            <a:ln w="3175">
              <a:solidFill>
                <a:srgbClr val="565658"/>
              </a:solidFill>
            </a:ln>
          </p:spPr>
          <p:txBody>
            <a:bodyPr wrap="square" lIns="0" tIns="0" rIns="0" bIns="0" rtlCol="0"/>
            <a:lstStyle/>
            <a:p/>
          </p:txBody>
        </p:sp>
        <p:sp>
          <p:nvSpPr>
            <p:cNvPr id="6812" name="object 6812" descr=""/>
            <p:cNvSpPr/>
            <p:nvPr/>
          </p:nvSpPr>
          <p:spPr>
            <a:xfrm>
              <a:off x="6154256" y="2479376"/>
              <a:ext cx="1270" cy="635"/>
            </a:xfrm>
            <a:custGeom>
              <a:avLst/>
              <a:gdLst/>
              <a:ahLst/>
              <a:cxnLst/>
              <a:rect l="l" t="t" r="r" b="b"/>
              <a:pathLst>
                <a:path w="1270" h="635">
                  <a:moveTo>
                    <a:pt x="0" y="0"/>
                  </a:moveTo>
                  <a:lnTo>
                    <a:pt x="88" y="381"/>
                  </a:lnTo>
                  <a:lnTo>
                    <a:pt x="419" y="635"/>
                  </a:lnTo>
                  <a:lnTo>
                    <a:pt x="800" y="635"/>
                  </a:lnTo>
                </a:path>
              </a:pathLst>
            </a:custGeom>
            <a:ln w="3175">
              <a:solidFill>
                <a:srgbClr val="565658"/>
              </a:solidFill>
            </a:ln>
          </p:spPr>
          <p:txBody>
            <a:bodyPr wrap="square" lIns="0" tIns="0" rIns="0" bIns="0" rtlCol="0"/>
            <a:lstStyle/>
            <a:p/>
          </p:txBody>
        </p:sp>
        <p:sp>
          <p:nvSpPr>
            <p:cNvPr id="6813" name="object 6813" descr=""/>
            <p:cNvSpPr/>
            <p:nvPr/>
          </p:nvSpPr>
          <p:spPr>
            <a:xfrm>
              <a:off x="6148092" y="251373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6814" name="object 6814" descr=""/>
            <p:cNvSpPr/>
            <p:nvPr/>
          </p:nvSpPr>
          <p:spPr>
            <a:xfrm>
              <a:off x="6155335" y="2500392"/>
              <a:ext cx="1905" cy="635"/>
            </a:xfrm>
            <a:custGeom>
              <a:avLst/>
              <a:gdLst/>
              <a:ahLst/>
              <a:cxnLst/>
              <a:rect l="l" t="t" r="r" b="b"/>
              <a:pathLst>
                <a:path w="1904" h="635">
                  <a:moveTo>
                    <a:pt x="0" y="0"/>
                  </a:moveTo>
                  <a:lnTo>
                    <a:pt x="0" y="152"/>
                  </a:lnTo>
                  <a:lnTo>
                    <a:pt x="635" y="279"/>
                  </a:lnTo>
                  <a:lnTo>
                    <a:pt x="1397" y="279"/>
                  </a:lnTo>
                </a:path>
              </a:pathLst>
            </a:custGeom>
            <a:ln w="3175">
              <a:solidFill>
                <a:srgbClr val="565658"/>
              </a:solidFill>
            </a:ln>
          </p:spPr>
          <p:txBody>
            <a:bodyPr wrap="square" lIns="0" tIns="0" rIns="0" bIns="0" rtlCol="0"/>
            <a:lstStyle/>
            <a:p/>
          </p:txBody>
        </p:sp>
        <p:sp>
          <p:nvSpPr>
            <p:cNvPr id="6815" name="object 6815" descr=""/>
            <p:cNvSpPr/>
            <p:nvPr/>
          </p:nvSpPr>
          <p:spPr>
            <a:xfrm>
              <a:off x="6150237" y="2486445"/>
              <a:ext cx="635" cy="635"/>
            </a:xfrm>
            <a:custGeom>
              <a:avLst/>
              <a:gdLst/>
              <a:ahLst/>
              <a:cxnLst/>
              <a:rect l="l" t="t" r="r" b="b"/>
              <a:pathLst>
                <a:path w="635" h="635">
                  <a:moveTo>
                    <a:pt x="0" y="558"/>
                  </a:moveTo>
                  <a:lnTo>
                    <a:pt x="50" y="406"/>
                  </a:lnTo>
                  <a:lnTo>
                    <a:pt x="76" y="203"/>
                  </a:lnTo>
                  <a:lnTo>
                    <a:pt x="76" y="0"/>
                  </a:lnTo>
                </a:path>
              </a:pathLst>
            </a:custGeom>
            <a:ln w="3175">
              <a:solidFill>
                <a:srgbClr val="565658"/>
              </a:solidFill>
            </a:ln>
          </p:spPr>
          <p:txBody>
            <a:bodyPr wrap="square" lIns="0" tIns="0" rIns="0" bIns="0" rtlCol="0"/>
            <a:lstStyle/>
            <a:p/>
          </p:txBody>
        </p:sp>
        <p:sp>
          <p:nvSpPr>
            <p:cNvPr id="6816" name="object 6816" descr=""/>
            <p:cNvSpPr/>
            <p:nvPr/>
          </p:nvSpPr>
          <p:spPr>
            <a:xfrm>
              <a:off x="6148198" y="247901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817" name="object 6817" descr=""/>
            <p:cNvSpPr/>
            <p:nvPr/>
          </p:nvSpPr>
          <p:spPr>
            <a:xfrm>
              <a:off x="6156824" y="2502822"/>
              <a:ext cx="635" cy="1270"/>
            </a:xfrm>
            <a:custGeom>
              <a:avLst/>
              <a:gdLst/>
              <a:ahLst/>
              <a:cxnLst/>
              <a:rect l="l" t="t" r="r" b="b"/>
              <a:pathLst>
                <a:path w="635" h="1269">
                  <a:moveTo>
                    <a:pt x="0" y="1143"/>
                  </a:moveTo>
                  <a:lnTo>
                    <a:pt x="101" y="977"/>
                  </a:lnTo>
                  <a:lnTo>
                    <a:pt x="177" y="533"/>
                  </a:lnTo>
                  <a:lnTo>
                    <a:pt x="190" y="0"/>
                  </a:lnTo>
                </a:path>
              </a:pathLst>
            </a:custGeom>
            <a:ln w="3175">
              <a:solidFill>
                <a:srgbClr val="565658"/>
              </a:solidFill>
            </a:ln>
          </p:spPr>
          <p:txBody>
            <a:bodyPr wrap="square" lIns="0" tIns="0" rIns="0" bIns="0" rtlCol="0"/>
            <a:lstStyle/>
            <a:p/>
          </p:txBody>
        </p:sp>
        <p:sp>
          <p:nvSpPr>
            <p:cNvPr id="6818" name="object 6818" descr=""/>
            <p:cNvSpPr/>
            <p:nvPr/>
          </p:nvSpPr>
          <p:spPr>
            <a:xfrm>
              <a:off x="6161810" y="2535485"/>
              <a:ext cx="635" cy="635"/>
            </a:xfrm>
            <a:custGeom>
              <a:avLst/>
              <a:gdLst/>
              <a:ahLst/>
              <a:cxnLst/>
              <a:rect l="l" t="t" r="r" b="b"/>
              <a:pathLst>
                <a:path w="635" h="635">
                  <a:moveTo>
                    <a:pt x="0" y="558"/>
                  </a:moveTo>
                  <a:lnTo>
                    <a:pt x="0" y="419"/>
                  </a:lnTo>
                  <a:lnTo>
                    <a:pt x="12" y="228"/>
                  </a:lnTo>
                  <a:lnTo>
                    <a:pt x="25" y="0"/>
                  </a:lnTo>
                </a:path>
              </a:pathLst>
            </a:custGeom>
            <a:ln w="3175">
              <a:solidFill>
                <a:srgbClr val="565658"/>
              </a:solidFill>
            </a:ln>
          </p:spPr>
          <p:txBody>
            <a:bodyPr wrap="square" lIns="0" tIns="0" rIns="0" bIns="0" rtlCol="0"/>
            <a:lstStyle/>
            <a:p/>
          </p:txBody>
        </p:sp>
        <p:sp>
          <p:nvSpPr>
            <p:cNvPr id="6819" name="object 6819" descr=""/>
            <p:cNvSpPr/>
            <p:nvPr/>
          </p:nvSpPr>
          <p:spPr>
            <a:xfrm>
              <a:off x="6161821" y="2478498"/>
              <a:ext cx="635" cy="635"/>
            </a:xfrm>
            <a:custGeom>
              <a:avLst/>
              <a:gdLst/>
              <a:ahLst/>
              <a:cxnLst/>
              <a:rect l="l" t="t" r="r" b="b"/>
              <a:pathLst>
                <a:path w="635" h="635">
                  <a:moveTo>
                    <a:pt x="12" y="215"/>
                  </a:moveTo>
                  <a:lnTo>
                    <a:pt x="0" y="63"/>
                  </a:lnTo>
                </a:path>
              </a:pathLst>
            </a:custGeom>
            <a:ln w="3175">
              <a:solidFill>
                <a:srgbClr val="565658"/>
              </a:solidFill>
            </a:ln>
          </p:spPr>
          <p:txBody>
            <a:bodyPr wrap="square" lIns="0" tIns="0" rIns="0" bIns="0" rtlCol="0"/>
            <a:lstStyle/>
            <a:p/>
          </p:txBody>
        </p:sp>
        <p:sp>
          <p:nvSpPr>
            <p:cNvPr id="6820" name="object 6820" descr=""/>
            <p:cNvSpPr/>
            <p:nvPr/>
          </p:nvSpPr>
          <p:spPr>
            <a:xfrm>
              <a:off x="6146417" y="2500274"/>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6821" name="object 6821" descr=""/>
            <p:cNvSpPr/>
            <p:nvPr/>
          </p:nvSpPr>
          <p:spPr>
            <a:xfrm>
              <a:off x="6155403" y="2510724"/>
              <a:ext cx="1905" cy="635"/>
            </a:xfrm>
            <a:custGeom>
              <a:avLst/>
              <a:gdLst/>
              <a:ahLst/>
              <a:cxnLst/>
              <a:rect l="l" t="t" r="r" b="b"/>
              <a:pathLst>
                <a:path w="1904" h="635">
                  <a:moveTo>
                    <a:pt x="1333" y="0"/>
                  </a:moveTo>
                  <a:lnTo>
                    <a:pt x="711" y="25"/>
                  </a:lnTo>
                  <a:lnTo>
                    <a:pt x="165" y="127"/>
                  </a:lnTo>
                  <a:lnTo>
                    <a:pt x="0" y="254"/>
                  </a:lnTo>
                </a:path>
              </a:pathLst>
            </a:custGeom>
            <a:ln w="3175">
              <a:solidFill>
                <a:srgbClr val="565658"/>
              </a:solidFill>
            </a:ln>
          </p:spPr>
          <p:txBody>
            <a:bodyPr wrap="square" lIns="0" tIns="0" rIns="0" bIns="0" rtlCol="0"/>
            <a:lstStyle/>
            <a:p/>
          </p:txBody>
        </p:sp>
        <p:sp>
          <p:nvSpPr>
            <p:cNvPr id="6822" name="object 6822" descr=""/>
            <p:cNvSpPr/>
            <p:nvPr/>
          </p:nvSpPr>
          <p:spPr>
            <a:xfrm>
              <a:off x="6146417" y="2513378"/>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6823" name="object 6823" descr=""/>
            <p:cNvSpPr/>
            <p:nvPr/>
          </p:nvSpPr>
          <p:spPr>
            <a:xfrm>
              <a:off x="6146695" y="2512956"/>
              <a:ext cx="1905" cy="635"/>
            </a:xfrm>
            <a:custGeom>
              <a:avLst/>
              <a:gdLst/>
              <a:ahLst/>
              <a:cxnLst/>
              <a:rect l="l" t="t" r="r" b="b"/>
              <a:pathLst>
                <a:path w="1904" h="635">
                  <a:moveTo>
                    <a:pt x="1384" y="279"/>
                  </a:moveTo>
                  <a:lnTo>
                    <a:pt x="1384" y="127"/>
                  </a:lnTo>
                  <a:lnTo>
                    <a:pt x="761" y="0"/>
                  </a:lnTo>
                  <a:lnTo>
                    <a:pt x="0" y="0"/>
                  </a:lnTo>
                </a:path>
              </a:pathLst>
            </a:custGeom>
            <a:ln w="3175">
              <a:solidFill>
                <a:srgbClr val="565658"/>
              </a:solidFill>
            </a:ln>
          </p:spPr>
          <p:txBody>
            <a:bodyPr wrap="square" lIns="0" tIns="0" rIns="0" bIns="0" rtlCol="0"/>
            <a:lstStyle/>
            <a:p/>
          </p:txBody>
        </p:sp>
        <p:sp>
          <p:nvSpPr>
            <p:cNvPr id="6824" name="object 6824" descr=""/>
            <p:cNvSpPr/>
            <p:nvPr/>
          </p:nvSpPr>
          <p:spPr>
            <a:xfrm>
              <a:off x="6155348" y="251373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6825" name="object 6825" descr=""/>
            <p:cNvSpPr/>
            <p:nvPr/>
          </p:nvSpPr>
          <p:spPr>
            <a:xfrm>
              <a:off x="6161487" y="2511121"/>
              <a:ext cx="635" cy="25400"/>
            </a:xfrm>
            <a:custGeom>
              <a:avLst/>
              <a:gdLst/>
              <a:ahLst/>
              <a:cxnLst/>
              <a:rect l="l" t="t" r="r" b="b"/>
              <a:pathLst>
                <a:path w="635" h="25400">
                  <a:moveTo>
                    <a:pt x="0" y="0"/>
                  </a:moveTo>
                  <a:lnTo>
                    <a:pt x="12" y="12788"/>
                  </a:lnTo>
                  <a:lnTo>
                    <a:pt x="114" y="22910"/>
                  </a:lnTo>
                  <a:lnTo>
                    <a:pt x="241" y="24917"/>
                  </a:lnTo>
                </a:path>
              </a:pathLst>
            </a:custGeom>
            <a:ln w="3175">
              <a:solidFill>
                <a:srgbClr val="565658"/>
              </a:solidFill>
            </a:ln>
          </p:spPr>
          <p:txBody>
            <a:bodyPr wrap="square" lIns="0" tIns="0" rIns="0" bIns="0" rtlCol="0"/>
            <a:lstStyle/>
            <a:p/>
          </p:txBody>
        </p:sp>
        <p:sp>
          <p:nvSpPr>
            <p:cNvPr id="6826" name="object 6826" descr=""/>
            <p:cNvSpPr/>
            <p:nvPr/>
          </p:nvSpPr>
          <p:spPr>
            <a:xfrm>
              <a:off x="5491632" y="2611907"/>
              <a:ext cx="86360" cy="15875"/>
            </a:xfrm>
            <a:custGeom>
              <a:avLst/>
              <a:gdLst/>
              <a:ahLst/>
              <a:cxnLst/>
              <a:rect l="l" t="t" r="r" b="b"/>
              <a:pathLst>
                <a:path w="86360" h="15875">
                  <a:moveTo>
                    <a:pt x="3670" y="8801"/>
                  </a:moveTo>
                  <a:lnTo>
                    <a:pt x="3213" y="7708"/>
                  </a:lnTo>
                  <a:lnTo>
                    <a:pt x="2120" y="7251"/>
                  </a:lnTo>
                  <a:lnTo>
                    <a:pt x="1016" y="7708"/>
                  </a:lnTo>
                  <a:lnTo>
                    <a:pt x="558" y="8801"/>
                  </a:lnTo>
                  <a:lnTo>
                    <a:pt x="787" y="9372"/>
                  </a:lnTo>
                  <a:lnTo>
                    <a:pt x="558" y="9918"/>
                  </a:lnTo>
                  <a:lnTo>
                    <a:pt x="1016" y="11023"/>
                  </a:lnTo>
                  <a:lnTo>
                    <a:pt x="2120" y="11480"/>
                  </a:lnTo>
                  <a:lnTo>
                    <a:pt x="3213" y="11023"/>
                  </a:lnTo>
                  <a:lnTo>
                    <a:pt x="3670" y="9918"/>
                  </a:lnTo>
                  <a:lnTo>
                    <a:pt x="3429" y="9372"/>
                  </a:lnTo>
                  <a:lnTo>
                    <a:pt x="3670" y="8801"/>
                  </a:lnTo>
                  <a:close/>
                </a:path>
                <a:path w="86360" h="15875">
                  <a:moveTo>
                    <a:pt x="3670" y="1549"/>
                  </a:moveTo>
                  <a:lnTo>
                    <a:pt x="3213" y="457"/>
                  </a:lnTo>
                  <a:lnTo>
                    <a:pt x="2120" y="0"/>
                  </a:lnTo>
                  <a:lnTo>
                    <a:pt x="1016" y="457"/>
                  </a:lnTo>
                  <a:lnTo>
                    <a:pt x="850" y="850"/>
                  </a:lnTo>
                  <a:lnTo>
                    <a:pt x="457" y="1003"/>
                  </a:lnTo>
                  <a:lnTo>
                    <a:pt x="0" y="2108"/>
                  </a:lnTo>
                  <a:lnTo>
                    <a:pt x="457" y="3213"/>
                  </a:lnTo>
                  <a:lnTo>
                    <a:pt x="1562" y="3670"/>
                  </a:lnTo>
                  <a:lnTo>
                    <a:pt x="2667" y="3213"/>
                  </a:lnTo>
                  <a:lnTo>
                    <a:pt x="2819" y="2819"/>
                  </a:lnTo>
                  <a:lnTo>
                    <a:pt x="3213" y="2654"/>
                  </a:lnTo>
                  <a:lnTo>
                    <a:pt x="3670" y="1549"/>
                  </a:lnTo>
                  <a:close/>
                </a:path>
                <a:path w="86360" h="15875">
                  <a:moveTo>
                    <a:pt x="7581" y="13830"/>
                  </a:moveTo>
                  <a:lnTo>
                    <a:pt x="7124" y="12738"/>
                  </a:lnTo>
                  <a:lnTo>
                    <a:pt x="6019" y="12280"/>
                  </a:lnTo>
                  <a:lnTo>
                    <a:pt x="4927" y="12738"/>
                  </a:lnTo>
                  <a:lnTo>
                    <a:pt x="4470" y="13830"/>
                  </a:lnTo>
                  <a:lnTo>
                    <a:pt x="4927" y="14935"/>
                  </a:lnTo>
                  <a:lnTo>
                    <a:pt x="6019" y="15392"/>
                  </a:lnTo>
                  <a:lnTo>
                    <a:pt x="7124" y="14935"/>
                  </a:lnTo>
                  <a:lnTo>
                    <a:pt x="7581" y="13830"/>
                  </a:lnTo>
                  <a:close/>
                </a:path>
                <a:path w="86360" h="15875">
                  <a:moveTo>
                    <a:pt x="13157" y="13830"/>
                  </a:moveTo>
                  <a:lnTo>
                    <a:pt x="12712" y="12738"/>
                  </a:lnTo>
                  <a:lnTo>
                    <a:pt x="11607" y="12280"/>
                  </a:lnTo>
                  <a:lnTo>
                    <a:pt x="10502" y="12738"/>
                  </a:lnTo>
                  <a:lnTo>
                    <a:pt x="10045" y="13830"/>
                  </a:lnTo>
                  <a:lnTo>
                    <a:pt x="10502" y="14935"/>
                  </a:lnTo>
                  <a:lnTo>
                    <a:pt x="11607" y="15392"/>
                  </a:lnTo>
                  <a:lnTo>
                    <a:pt x="12712" y="14935"/>
                  </a:lnTo>
                  <a:lnTo>
                    <a:pt x="13157" y="13830"/>
                  </a:lnTo>
                  <a:close/>
                </a:path>
                <a:path w="86360" h="15875">
                  <a:moveTo>
                    <a:pt x="13157" y="8801"/>
                  </a:moveTo>
                  <a:lnTo>
                    <a:pt x="12712" y="7708"/>
                  </a:lnTo>
                  <a:lnTo>
                    <a:pt x="11607" y="7251"/>
                  </a:lnTo>
                  <a:lnTo>
                    <a:pt x="10502" y="7708"/>
                  </a:lnTo>
                  <a:lnTo>
                    <a:pt x="10045" y="8801"/>
                  </a:lnTo>
                  <a:lnTo>
                    <a:pt x="10274" y="9372"/>
                  </a:lnTo>
                  <a:lnTo>
                    <a:pt x="10045" y="9918"/>
                  </a:lnTo>
                  <a:lnTo>
                    <a:pt x="10502" y="11023"/>
                  </a:lnTo>
                  <a:lnTo>
                    <a:pt x="11607" y="11480"/>
                  </a:lnTo>
                  <a:lnTo>
                    <a:pt x="12712" y="11023"/>
                  </a:lnTo>
                  <a:lnTo>
                    <a:pt x="13157" y="9918"/>
                  </a:lnTo>
                  <a:lnTo>
                    <a:pt x="12928" y="9372"/>
                  </a:lnTo>
                  <a:lnTo>
                    <a:pt x="13157" y="8801"/>
                  </a:lnTo>
                  <a:close/>
                </a:path>
                <a:path w="86360" h="15875">
                  <a:moveTo>
                    <a:pt x="13157" y="2108"/>
                  </a:moveTo>
                  <a:lnTo>
                    <a:pt x="12712" y="1003"/>
                  </a:lnTo>
                  <a:lnTo>
                    <a:pt x="12306" y="850"/>
                  </a:lnTo>
                  <a:lnTo>
                    <a:pt x="12153" y="457"/>
                  </a:lnTo>
                  <a:lnTo>
                    <a:pt x="11049" y="0"/>
                  </a:lnTo>
                  <a:lnTo>
                    <a:pt x="9944" y="457"/>
                  </a:lnTo>
                  <a:lnTo>
                    <a:pt x="9486" y="1549"/>
                  </a:lnTo>
                  <a:lnTo>
                    <a:pt x="9944" y="2654"/>
                  </a:lnTo>
                  <a:lnTo>
                    <a:pt x="10337" y="2819"/>
                  </a:lnTo>
                  <a:lnTo>
                    <a:pt x="10502" y="3213"/>
                  </a:lnTo>
                  <a:lnTo>
                    <a:pt x="11607" y="3670"/>
                  </a:lnTo>
                  <a:lnTo>
                    <a:pt x="12712" y="3213"/>
                  </a:lnTo>
                  <a:lnTo>
                    <a:pt x="13157" y="2108"/>
                  </a:lnTo>
                  <a:close/>
                </a:path>
                <a:path w="86360" h="15875">
                  <a:moveTo>
                    <a:pt x="75133" y="13830"/>
                  </a:moveTo>
                  <a:lnTo>
                    <a:pt x="74676" y="12738"/>
                  </a:lnTo>
                  <a:lnTo>
                    <a:pt x="73583" y="12280"/>
                  </a:lnTo>
                  <a:lnTo>
                    <a:pt x="72478" y="12738"/>
                  </a:lnTo>
                  <a:lnTo>
                    <a:pt x="72021" y="13830"/>
                  </a:lnTo>
                  <a:lnTo>
                    <a:pt x="72478" y="14935"/>
                  </a:lnTo>
                  <a:lnTo>
                    <a:pt x="73583" y="15392"/>
                  </a:lnTo>
                  <a:lnTo>
                    <a:pt x="74676" y="14935"/>
                  </a:lnTo>
                  <a:lnTo>
                    <a:pt x="75133" y="13830"/>
                  </a:lnTo>
                  <a:close/>
                </a:path>
                <a:path w="86360" h="15875">
                  <a:moveTo>
                    <a:pt x="75133" y="8801"/>
                  </a:moveTo>
                  <a:lnTo>
                    <a:pt x="74676" y="7708"/>
                  </a:lnTo>
                  <a:lnTo>
                    <a:pt x="73583" y="7251"/>
                  </a:lnTo>
                  <a:lnTo>
                    <a:pt x="72478" y="7708"/>
                  </a:lnTo>
                  <a:lnTo>
                    <a:pt x="72021" y="8801"/>
                  </a:lnTo>
                  <a:lnTo>
                    <a:pt x="72250" y="9372"/>
                  </a:lnTo>
                  <a:lnTo>
                    <a:pt x="72021" y="9918"/>
                  </a:lnTo>
                  <a:lnTo>
                    <a:pt x="72478" y="11023"/>
                  </a:lnTo>
                  <a:lnTo>
                    <a:pt x="73583" y="11480"/>
                  </a:lnTo>
                  <a:lnTo>
                    <a:pt x="74676" y="11023"/>
                  </a:lnTo>
                  <a:lnTo>
                    <a:pt x="75133" y="9918"/>
                  </a:lnTo>
                  <a:lnTo>
                    <a:pt x="74891" y="9372"/>
                  </a:lnTo>
                  <a:lnTo>
                    <a:pt x="75133" y="8801"/>
                  </a:lnTo>
                  <a:close/>
                </a:path>
                <a:path w="86360" h="15875">
                  <a:moveTo>
                    <a:pt x="75692" y="1549"/>
                  </a:moveTo>
                  <a:lnTo>
                    <a:pt x="75234" y="457"/>
                  </a:lnTo>
                  <a:lnTo>
                    <a:pt x="74142" y="0"/>
                  </a:lnTo>
                  <a:lnTo>
                    <a:pt x="73037" y="457"/>
                  </a:lnTo>
                  <a:lnTo>
                    <a:pt x="72872" y="850"/>
                  </a:lnTo>
                  <a:lnTo>
                    <a:pt x="72478" y="1003"/>
                  </a:lnTo>
                  <a:lnTo>
                    <a:pt x="72021" y="2108"/>
                  </a:lnTo>
                  <a:lnTo>
                    <a:pt x="72478" y="3213"/>
                  </a:lnTo>
                  <a:lnTo>
                    <a:pt x="73583" y="3670"/>
                  </a:lnTo>
                  <a:lnTo>
                    <a:pt x="74676" y="3213"/>
                  </a:lnTo>
                  <a:lnTo>
                    <a:pt x="74828" y="2832"/>
                  </a:lnTo>
                  <a:lnTo>
                    <a:pt x="75234" y="2654"/>
                  </a:lnTo>
                  <a:lnTo>
                    <a:pt x="75692" y="1549"/>
                  </a:lnTo>
                  <a:close/>
                </a:path>
                <a:path w="86360" h="15875">
                  <a:moveTo>
                    <a:pt x="81280" y="13830"/>
                  </a:moveTo>
                  <a:lnTo>
                    <a:pt x="80822" y="12738"/>
                  </a:lnTo>
                  <a:lnTo>
                    <a:pt x="79717" y="12280"/>
                  </a:lnTo>
                  <a:lnTo>
                    <a:pt x="78625" y="12738"/>
                  </a:lnTo>
                  <a:lnTo>
                    <a:pt x="78168" y="13830"/>
                  </a:lnTo>
                  <a:lnTo>
                    <a:pt x="78625" y="14935"/>
                  </a:lnTo>
                  <a:lnTo>
                    <a:pt x="79717" y="15392"/>
                  </a:lnTo>
                  <a:lnTo>
                    <a:pt x="80822" y="14935"/>
                  </a:lnTo>
                  <a:lnTo>
                    <a:pt x="81280" y="13830"/>
                  </a:lnTo>
                  <a:close/>
                </a:path>
                <a:path w="86360" h="15875">
                  <a:moveTo>
                    <a:pt x="85178" y="8801"/>
                  </a:moveTo>
                  <a:lnTo>
                    <a:pt x="84721" y="7708"/>
                  </a:lnTo>
                  <a:lnTo>
                    <a:pt x="83629" y="7251"/>
                  </a:lnTo>
                  <a:lnTo>
                    <a:pt x="82524" y="7708"/>
                  </a:lnTo>
                  <a:lnTo>
                    <a:pt x="82067" y="8788"/>
                  </a:lnTo>
                  <a:lnTo>
                    <a:pt x="81508" y="9918"/>
                  </a:lnTo>
                  <a:lnTo>
                    <a:pt x="81965" y="11023"/>
                  </a:lnTo>
                  <a:lnTo>
                    <a:pt x="83070" y="11480"/>
                  </a:lnTo>
                  <a:lnTo>
                    <a:pt x="84162" y="11023"/>
                  </a:lnTo>
                  <a:lnTo>
                    <a:pt x="84594" y="9956"/>
                  </a:lnTo>
                  <a:lnTo>
                    <a:pt x="84721" y="9906"/>
                  </a:lnTo>
                  <a:lnTo>
                    <a:pt x="85178" y="8801"/>
                  </a:lnTo>
                  <a:close/>
                </a:path>
                <a:path w="86360" h="15875">
                  <a:moveTo>
                    <a:pt x="85737" y="2108"/>
                  </a:moveTo>
                  <a:lnTo>
                    <a:pt x="85280" y="1003"/>
                  </a:lnTo>
                  <a:lnTo>
                    <a:pt x="84874" y="850"/>
                  </a:lnTo>
                  <a:lnTo>
                    <a:pt x="84721" y="457"/>
                  </a:lnTo>
                  <a:lnTo>
                    <a:pt x="83629" y="0"/>
                  </a:lnTo>
                  <a:lnTo>
                    <a:pt x="82524" y="457"/>
                  </a:lnTo>
                  <a:lnTo>
                    <a:pt x="82067" y="1549"/>
                  </a:lnTo>
                  <a:lnTo>
                    <a:pt x="82524" y="2654"/>
                  </a:lnTo>
                  <a:lnTo>
                    <a:pt x="82918" y="2819"/>
                  </a:lnTo>
                  <a:lnTo>
                    <a:pt x="83083" y="3213"/>
                  </a:lnTo>
                  <a:lnTo>
                    <a:pt x="84188" y="3670"/>
                  </a:lnTo>
                  <a:lnTo>
                    <a:pt x="85280" y="3213"/>
                  </a:lnTo>
                  <a:lnTo>
                    <a:pt x="85737" y="2108"/>
                  </a:lnTo>
                  <a:close/>
                </a:path>
              </a:pathLst>
            </a:custGeom>
            <a:solidFill>
              <a:srgbClr val="565658"/>
            </a:solidFill>
          </p:spPr>
          <p:txBody>
            <a:bodyPr wrap="square" lIns="0" tIns="0" rIns="0" bIns="0" rtlCol="0"/>
            <a:lstStyle/>
            <a:p/>
          </p:txBody>
        </p:sp>
        <p:sp>
          <p:nvSpPr>
            <p:cNvPr id="6827" name="object 6827" descr=""/>
            <p:cNvSpPr/>
            <p:nvPr/>
          </p:nvSpPr>
          <p:spPr>
            <a:xfrm>
              <a:off x="6125083" y="2539364"/>
              <a:ext cx="635" cy="1270"/>
            </a:xfrm>
            <a:custGeom>
              <a:avLst/>
              <a:gdLst/>
              <a:ahLst/>
              <a:cxnLst/>
              <a:rect l="l" t="t" r="r" b="b"/>
              <a:pathLst>
                <a:path w="635" h="1269">
                  <a:moveTo>
                    <a:pt x="114" y="673"/>
                  </a:moveTo>
                  <a:lnTo>
                    <a:pt x="114" y="406"/>
                  </a:lnTo>
                  <a:lnTo>
                    <a:pt x="63" y="152"/>
                  </a:lnTo>
                  <a:lnTo>
                    <a:pt x="0" y="0"/>
                  </a:lnTo>
                </a:path>
              </a:pathLst>
            </a:custGeom>
            <a:ln w="3175">
              <a:solidFill>
                <a:srgbClr val="565658"/>
              </a:solidFill>
            </a:ln>
          </p:spPr>
          <p:txBody>
            <a:bodyPr wrap="square" lIns="0" tIns="0" rIns="0" bIns="0" rtlCol="0"/>
            <a:lstStyle/>
            <a:p/>
          </p:txBody>
        </p:sp>
        <p:sp>
          <p:nvSpPr>
            <p:cNvPr id="6828" name="object 6828" descr=""/>
            <p:cNvSpPr/>
            <p:nvPr/>
          </p:nvSpPr>
          <p:spPr>
            <a:xfrm>
              <a:off x="6124639" y="2538356"/>
              <a:ext cx="635" cy="1270"/>
            </a:xfrm>
            <a:custGeom>
              <a:avLst/>
              <a:gdLst/>
              <a:ahLst/>
              <a:cxnLst/>
              <a:rect l="l" t="t" r="r" b="b"/>
              <a:pathLst>
                <a:path w="635" h="1269">
                  <a:moveTo>
                    <a:pt x="0" y="0"/>
                  </a:moveTo>
                  <a:lnTo>
                    <a:pt x="0" y="266"/>
                  </a:lnTo>
                  <a:lnTo>
                    <a:pt x="38" y="520"/>
                  </a:lnTo>
                  <a:lnTo>
                    <a:pt x="114" y="673"/>
                  </a:lnTo>
                </a:path>
              </a:pathLst>
            </a:custGeom>
            <a:ln w="3175">
              <a:solidFill>
                <a:srgbClr val="565658"/>
              </a:solidFill>
            </a:ln>
          </p:spPr>
          <p:txBody>
            <a:bodyPr wrap="square" lIns="0" tIns="0" rIns="0" bIns="0" rtlCol="0"/>
            <a:lstStyle/>
            <a:p/>
          </p:txBody>
        </p:sp>
        <p:sp>
          <p:nvSpPr>
            <p:cNvPr id="6829" name="object 6829" descr=""/>
            <p:cNvSpPr/>
            <p:nvPr/>
          </p:nvSpPr>
          <p:spPr>
            <a:xfrm>
              <a:off x="6042294" y="2539198"/>
              <a:ext cx="635" cy="1270"/>
            </a:xfrm>
            <a:custGeom>
              <a:avLst/>
              <a:gdLst/>
              <a:ahLst/>
              <a:cxnLst/>
              <a:rect l="l" t="t" r="r" b="b"/>
              <a:pathLst>
                <a:path w="635" h="1269">
                  <a:moveTo>
                    <a:pt x="266" y="838"/>
                  </a:moveTo>
                  <a:lnTo>
                    <a:pt x="266" y="368"/>
                  </a:lnTo>
                  <a:lnTo>
                    <a:pt x="139" y="0"/>
                  </a:lnTo>
                  <a:lnTo>
                    <a:pt x="0" y="0"/>
                  </a:lnTo>
                </a:path>
              </a:pathLst>
            </a:custGeom>
            <a:ln w="3175">
              <a:solidFill>
                <a:srgbClr val="565658"/>
              </a:solidFill>
            </a:ln>
          </p:spPr>
          <p:txBody>
            <a:bodyPr wrap="square" lIns="0" tIns="0" rIns="0" bIns="0" rtlCol="0"/>
            <a:lstStyle/>
            <a:p/>
          </p:txBody>
        </p:sp>
        <p:sp>
          <p:nvSpPr>
            <p:cNvPr id="6830" name="object 6830" descr=""/>
            <p:cNvSpPr/>
            <p:nvPr/>
          </p:nvSpPr>
          <p:spPr>
            <a:xfrm>
              <a:off x="6116541" y="2537798"/>
              <a:ext cx="635" cy="1270"/>
            </a:xfrm>
            <a:custGeom>
              <a:avLst/>
              <a:gdLst/>
              <a:ahLst/>
              <a:cxnLst/>
              <a:rect l="l" t="t" r="r" b="b"/>
              <a:pathLst>
                <a:path w="635" h="1269">
                  <a:moveTo>
                    <a:pt x="0" y="838"/>
                  </a:moveTo>
                  <a:lnTo>
                    <a:pt x="152" y="838"/>
                  </a:lnTo>
                  <a:lnTo>
                    <a:pt x="279" y="469"/>
                  </a:lnTo>
                  <a:lnTo>
                    <a:pt x="279" y="0"/>
                  </a:lnTo>
                </a:path>
              </a:pathLst>
            </a:custGeom>
            <a:ln w="3175">
              <a:solidFill>
                <a:srgbClr val="565658"/>
              </a:solidFill>
            </a:ln>
          </p:spPr>
          <p:txBody>
            <a:bodyPr wrap="square" lIns="0" tIns="0" rIns="0" bIns="0" rtlCol="0"/>
            <a:lstStyle/>
            <a:p/>
          </p:txBody>
        </p:sp>
        <p:sp>
          <p:nvSpPr>
            <p:cNvPr id="6831" name="object 6831" descr=""/>
            <p:cNvSpPr/>
            <p:nvPr/>
          </p:nvSpPr>
          <p:spPr>
            <a:xfrm>
              <a:off x="6052624" y="2547534"/>
              <a:ext cx="635" cy="1270"/>
            </a:xfrm>
            <a:custGeom>
              <a:avLst/>
              <a:gdLst/>
              <a:ahLst/>
              <a:cxnLst/>
              <a:rect l="l" t="t" r="r" b="b"/>
              <a:pathLst>
                <a:path w="635" h="1269">
                  <a:moveTo>
                    <a:pt x="292" y="0"/>
                  </a:moveTo>
                  <a:lnTo>
                    <a:pt x="88" y="254"/>
                  </a:lnTo>
                  <a:lnTo>
                    <a:pt x="0" y="558"/>
                  </a:lnTo>
                  <a:lnTo>
                    <a:pt x="0" y="876"/>
                  </a:lnTo>
                </a:path>
              </a:pathLst>
            </a:custGeom>
            <a:ln w="3175">
              <a:solidFill>
                <a:srgbClr val="565658"/>
              </a:solidFill>
            </a:ln>
          </p:spPr>
          <p:txBody>
            <a:bodyPr wrap="square" lIns="0" tIns="0" rIns="0" bIns="0" rtlCol="0"/>
            <a:lstStyle/>
            <a:p/>
          </p:txBody>
        </p:sp>
        <p:sp>
          <p:nvSpPr>
            <p:cNvPr id="6832" name="object 6832" descr=""/>
            <p:cNvSpPr/>
            <p:nvPr/>
          </p:nvSpPr>
          <p:spPr>
            <a:xfrm>
              <a:off x="6049072" y="2538468"/>
              <a:ext cx="3175" cy="1270"/>
            </a:xfrm>
            <a:custGeom>
              <a:avLst/>
              <a:gdLst/>
              <a:ahLst/>
              <a:cxnLst/>
              <a:rect l="l" t="t" r="r" b="b"/>
              <a:pathLst>
                <a:path w="3175" h="1269">
                  <a:moveTo>
                    <a:pt x="0" y="0"/>
                  </a:moveTo>
                  <a:lnTo>
                    <a:pt x="863" y="482"/>
                  </a:lnTo>
                  <a:lnTo>
                    <a:pt x="1778" y="736"/>
                  </a:lnTo>
                  <a:lnTo>
                    <a:pt x="2705" y="736"/>
                  </a:lnTo>
                </a:path>
              </a:pathLst>
            </a:custGeom>
            <a:ln w="3175">
              <a:solidFill>
                <a:srgbClr val="565658"/>
              </a:solidFill>
            </a:ln>
          </p:spPr>
          <p:txBody>
            <a:bodyPr wrap="square" lIns="0" tIns="0" rIns="0" bIns="0" rtlCol="0"/>
            <a:lstStyle/>
            <a:p/>
          </p:txBody>
        </p:sp>
        <p:sp>
          <p:nvSpPr>
            <p:cNvPr id="6833" name="object 6833" descr=""/>
            <p:cNvSpPr/>
            <p:nvPr/>
          </p:nvSpPr>
          <p:spPr>
            <a:xfrm>
              <a:off x="5301099" y="2540574"/>
              <a:ext cx="635" cy="635"/>
            </a:xfrm>
            <a:custGeom>
              <a:avLst/>
              <a:gdLst/>
              <a:ahLst/>
              <a:cxnLst/>
              <a:rect l="l" t="t" r="r" b="b"/>
              <a:pathLst>
                <a:path w="635" h="635">
                  <a:moveTo>
                    <a:pt x="0" y="114"/>
                  </a:moveTo>
                  <a:lnTo>
                    <a:pt x="139" y="0"/>
                  </a:lnTo>
                </a:path>
              </a:pathLst>
            </a:custGeom>
            <a:ln w="3175">
              <a:solidFill>
                <a:srgbClr val="565658"/>
              </a:solidFill>
            </a:ln>
          </p:spPr>
          <p:txBody>
            <a:bodyPr wrap="square" lIns="0" tIns="0" rIns="0" bIns="0" rtlCol="0"/>
            <a:lstStyle/>
            <a:p/>
          </p:txBody>
        </p:sp>
        <p:sp>
          <p:nvSpPr>
            <p:cNvPr id="6834" name="object 6834" descr=""/>
            <p:cNvSpPr/>
            <p:nvPr/>
          </p:nvSpPr>
          <p:spPr>
            <a:xfrm>
              <a:off x="5301323" y="2541302"/>
              <a:ext cx="635" cy="635"/>
            </a:xfrm>
            <a:custGeom>
              <a:avLst/>
              <a:gdLst/>
              <a:ahLst/>
              <a:cxnLst/>
              <a:rect l="l" t="t" r="r" b="b"/>
              <a:pathLst>
                <a:path w="635" h="635">
                  <a:moveTo>
                    <a:pt x="0" y="0"/>
                  </a:moveTo>
                  <a:lnTo>
                    <a:pt x="165" y="38"/>
                  </a:lnTo>
                </a:path>
              </a:pathLst>
            </a:custGeom>
            <a:ln w="3175">
              <a:solidFill>
                <a:srgbClr val="565658"/>
              </a:solidFill>
            </a:ln>
          </p:spPr>
          <p:txBody>
            <a:bodyPr wrap="square" lIns="0" tIns="0" rIns="0" bIns="0" rtlCol="0"/>
            <a:lstStyle/>
            <a:p/>
          </p:txBody>
        </p:sp>
        <p:sp>
          <p:nvSpPr>
            <p:cNvPr id="6835" name="object 6835" descr=""/>
            <p:cNvSpPr/>
            <p:nvPr/>
          </p:nvSpPr>
          <p:spPr>
            <a:xfrm>
              <a:off x="5301471" y="2536948"/>
              <a:ext cx="635" cy="635"/>
            </a:xfrm>
            <a:custGeom>
              <a:avLst/>
              <a:gdLst/>
              <a:ahLst/>
              <a:cxnLst/>
              <a:rect l="l" t="t" r="r" b="b"/>
              <a:pathLst>
                <a:path w="635" h="635">
                  <a:moveTo>
                    <a:pt x="0" y="0"/>
                  </a:moveTo>
                  <a:lnTo>
                    <a:pt x="165" y="88"/>
                  </a:lnTo>
                </a:path>
              </a:pathLst>
            </a:custGeom>
            <a:ln w="3175">
              <a:solidFill>
                <a:srgbClr val="565658"/>
              </a:solidFill>
            </a:ln>
          </p:spPr>
          <p:txBody>
            <a:bodyPr wrap="square" lIns="0" tIns="0" rIns="0" bIns="0" rtlCol="0"/>
            <a:lstStyle/>
            <a:p/>
          </p:txBody>
        </p:sp>
        <p:sp>
          <p:nvSpPr>
            <p:cNvPr id="6836" name="object 6836" descr=""/>
            <p:cNvSpPr/>
            <p:nvPr/>
          </p:nvSpPr>
          <p:spPr>
            <a:xfrm>
              <a:off x="5301781" y="2540949"/>
              <a:ext cx="635" cy="635"/>
            </a:xfrm>
            <a:custGeom>
              <a:avLst/>
              <a:gdLst/>
              <a:ahLst/>
              <a:cxnLst/>
              <a:rect l="l" t="t" r="r" b="b"/>
              <a:pathLst>
                <a:path w="635" h="635">
                  <a:moveTo>
                    <a:pt x="0" y="0"/>
                  </a:moveTo>
                  <a:lnTo>
                    <a:pt x="203" y="63"/>
                  </a:lnTo>
                </a:path>
              </a:pathLst>
            </a:custGeom>
            <a:ln w="3175">
              <a:solidFill>
                <a:srgbClr val="565658"/>
              </a:solidFill>
            </a:ln>
          </p:spPr>
          <p:txBody>
            <a:bodyPr wrap="square" lIns="0" tIns="0" rIns="0" bIns="0" rtlCol="0"/>
            <a:lstStyle/>
            <a:p/>
          </p:txBody>
        </p:sp>
        <p:sp>
          <p:nvSpPr>
            <p:cNvPr id="6837" name="object 6837" descr=""/>
            <p:cNvSpPr/>
            <p:nvPr/>
          </p:nvSpPr>
          <p:spPr>
            <a:xfrm>
              <a:off x="5301968" y="2539348"/>
              <a:ext cx="635" cy="635"/>
            </a:xfrm>
            <a:custGeom>
              <a:avLst/>
              <a:gdLst/>
              <a:ahLst/>
              <a:cxnLst/>
              <a:rect l="l" t="t" r="r" b="b"/>
              <a:pathLst>
                <a:path w="635" h="635">
                  <a:moveTo>
                    <a:pt x="0" y="0"/>
                  </a:moveTo>
                  <a:lnTo>
                    <a:pt x="139" y="63"/>
                  </a:lnTo>
                </a:path>
              </a:pathLst>
            </a:custGeom>
            <a:ln w="3175">
              <a:solidFill>
                <a:srgbClr val="565658"/>
              </a:solidFill>
            </a:ln>
          </p:spPr>
          <p:txBody>
            <a:bodyPr wrap="square" lIns="0" tIns="0" rIns="0" bIns="0" rtlCol="0"/>
            <a:lstStyle/>
            <a:p/>
          </p:txBody>
        </p:sp>
        <p:sp>
          <p:nvSpPr>
            <p:cNvPr id="6838" name="object 6838" descr=""/>
            <p:cNvSpPr/>
            <p:nvPr/>
          </p:nvSpPr>
          <p:spPr>
            <a:xfrm>
              <a:off x="5301248" y="2540716"/>
              <a:ext cx="635" cy="635"/>
            </a:xfrm>
            <a:custGeom>
              <a:avLst/>
              <a:gdLst/>
              <a:ahLst/>
              <a:cxnLst/>
              <a:rect l="l" t="t" r="r" b="b"/>
              <a:pathLst>
                <a:path w="635" h="635">
                  <a:moveTo>
                    <a:pt x="0" y="126"/>
                  </a:moveTo>
                  <a:lnTo>
                    <a:pt x="152" y="0"/>
                  </a:lnTo>
                </a:path>
              </a:pathLst>
            </a:custGeom>
            <a:ln w="3175">
              <a:solidFill>
                <a:srgbClr val="565658"/>
              </a:solidFill>
            </a:ln>
          </p:spPr>
          <p:txBody>
            <a:bodyPr wrap="square" lIns="0" tIns="0" rIns="0" bIns="0" rtlCol="0"/>
            <a:lstStyle/>
            <a:p/>
          </p:txBody>
        </p:sp>
        <p:sp>
          <p:nvSpPr>
            <p:cNvPr id="6839" name="object 6839" descr=""/>
            <p:cNvSpPr/>
            <p:nvPr/>
          </p:nvSpPr>
          <p:spPr>
            <a:xfrm>
              <a:off x="5301347" y="2539660"/>
              <a:ext cx="635" cy="635"/>
            </a:xfrm>
            <a:custGeom>
              <a:avLst/>
              <a:gdLst/>
              <a:ahLst/>
              <a:cxnLst/>
              <a:rect l="l" t="t" r="r" b="b"/>
              <a:pathLst>
                <a:path w="635" h="635">
                  <a:moveTo>
                    <a:pt x="0" y="241"/>
                  </a:moveTo>
                  <a:lnTo>
                    <a:pt x="190" y="0"/>
                  </a:lnTo>
                </a:path>
              </a:pathLst>
            </a:custGeom>
            <a:ln w="3175">
              <a:solidFill>
                <a:srgbClr val="565658"/>
              </a:solidFill>
            </a:ln>
          </p:spPr>
          <p:txBody>
            <a:bodyPr wrap="square" lIns="0" tIns="0" rIns="0" bIns="0" rtlCol="0"/>
            <a:lstStyle/>
            <a:p/>
          </p:txBody>
        </p:sp>
        <p:sp>
          <p:nvSpPr>
            <p:cNvPr id="6840" name="object 6840" descr=""/>
            <p:cNvSpPr/>
            <p:nvPr/>
          </p:nvSpPr>
          <p:spPr>
            <a:xfrm>
              <a:off x="5301396" y="2541605"/>
              <a:ext cx="635" cy="635"/>
            </a:xfrm>
            <a:custGeom>
              <a:avLst/>
              <a:gdLst/>
              <a:ahLst/>
              <a:cxnLst/>
              <a:rect l="l" t="t" r="r" b="b"/>
              <a:pathLst>
                <a:path w="635" h="635">
                  <a:moveTo>
                    <a:pt x="0" y="0"/>
                  </a:moveTo>
                  <a:lnTo>
                    <a:pt x="165" y="12"/>
                  </a:lnTo>
                </a:path>
              </a:pathLst>
            </a:custGeom>
            <a:ln w="3175">
              <a:solidFill>
                <a:srgbClr val="565658"/>
              </a:solidFill>
            </a:ln>
          </p:spPr>
          <p:txBody>
            <a:bodyPr wrap="square" lIns="0" tIns="0" rIns="0" bIns="0" rtlCol="0"/>
            <a:lstStyle/>
            <a:p/>
          </p:txBody>
        </p:sp>
        <p:sp>
          <p:nvSpPr>
            <p:cNvPr id="6841" name="object 6841" descr=""/>
            <p:cNvSpPr/>
            <p:nvPr/>
          </p:nvSpPr>
          <p:spPr>
            <a:xfrm>
              <a:off x="5301385" y="2536439"/>
              <a:ext cx="635" cy="635"/>
            </a:xfrm>
            <a:custGeom>
              <a:avLst/>
              <a:gdLst/>
              <a:ahLst/>
              <a:cxnLst/>
              <a:rect l="l" t="t" r="r" b="b"/>
              <a:pathLst>
                <a:path w="635" h="635">
                  <a:moveTo>
                    <a:pt x="0" y="304"/>
                  </a:moveTo>
                  <a:lnTo>
                    <a:pt x="114" y="101"/>
                  </a:lnTo>
                </a:path>
              </a:pathLst>
            </a:custGeom>
            <a:ln w="3175">
              <a:solidFill>
                <a:srgbClr val="565658"/>
              </a:solidFill>
            </a:ln>
          </p:spPr>
          <p:txBody>
            <a:bodyPr wrap="square" lIns="0" tIns="0" rIns="0" bIns="0" rtlCol="0"/>
            <a:lstStyle/>
            <a:p/>
          </p:txBody>
        </p:sp>
        <p:sp>
          <p:nvSpPr>
            <p:cNvPr id="6842" name="object 6842" descr=""/>
            <p:cNvSpPr/>
            <p:nvPr/>
          </p:nvSpPr>
          <p:spPr>
            <a:xfrm>
              <a:off x="5301024" y="2539519"/>
              <a:ext cx="635" cy="635"/>
            </a:xfrm>
            <a:custGeom>
              <a:avLst/>
              <a:gdLst/>
              <a:ahLst/>
              <a:cxnLst/>
              <a:rect l="l" t="t" r="r" b="b"/>
              <a:pathLst>
                <a:path w="635" h="635">
                  <a:moveTo>
                    <a:pt x="0" y="165"/>
                  </a:moveTo>
                  <a:lnTo>
                    <a:pt x="127" y="0"/>
                  </a:lnTo>
                </a:path>
              </a:pathLst>
            </a:custGeom>
            <a:ln w="3175">
              <a:solidFill>
                <a:srgbClr val="565658"/>
              </a:solidFill>
            </a:ln>
          </p:spPr>
          <p:txBody>
            <a:bodyPr wrap="square" lIns="0" tIns="0" rIns="0" bIns="0" rtlCol="0"/>
            <a:lstStyle/>
            <a:p/>
          </p:txBody>
        </p:sp>
        <p:sp>
          <p:nvSpPr>
            <p:cNvPr id="6843" name="object 6843" descr=""/>
            <p:cNvSpPr/>
            <p:nvPr/>
          </p:nvSpPr>
          <p:spPr>
            <a:xfrm>
              <a:off x="5301347" y="2540590"/>
              <a:ext cx="635" cy="635"/>
            </a:xfrm>
            <a:custGeom>
              <a:avLst/>
              <a:gdLst/>
              <a:ahLst/>
              <a:cxnLst/>
              <a:rect l="l" t="t" r="r" b="b"/>
              <a:pathLst>
                <a:path w="635" h="635">
                  <a:moveTo>
                    <a:pt x="0" y="165"/>
                  </a:moveTo>
                  <a:lnTo>
                    <a:pt x="190" y="0"/>
                  </a:lnTo>
                </a:path>
              </a:pathLst>
            </a:custGeom>
            <a:ln w="3175">
              <a:solidFill>
                <a:srgbClr val="565658"/>
              </a:solidFill>
            </a:ln>
          </p:spPr>
          <p:txBody>
            <a:bodyPr wrap="square" lIns="0" tIns="0" rIns="0" bIns="0" rtlCol="0"/>
            <a:lstStyle/>
            <a:p/>
          </p:txBody>
        </p:sp>
        <p:sp>
          <p:nvSpPr>
            <p:cNvPr id="6844" name="object 6844" descr=""/>
            <p:cNvSpPr/>
            <p:nvPr/>
          </p:nvSpPr>
          <p:spPr>
            <a:xfrm>
              <a:off x="5301334" y="2538697"/>
              <a:ext cx="635" cy="635"/>
            </a:xfrm>
            <a:custGeom>
              <a:avLst/>
              <a:gdLst/>
              <a:ahLst/>
              <a:cxnLst/>
              <a:rect l="l" t="t" r="r" b="b"/>
              <a:pathLst>
                <a:path w="635" h="635">
                  <a:moveTo>
                    <a:pt x="0" y="0"/>
                  </a:moveTo>
                  <a:lnTo>
                    <a:pt x="165" y="76"/>
                  </a:lnTo>
                </a:path>
              </a:pathLst>
            </a:custGeom>
            <a:ln w="3175">
              <a:solidFill>
                <a:srgbClr val="565658"/>
              </a:solidFill>
            </a:ln>
          </p:spPr>
          <p:txBody>
            <a:bodyPr wrap="square" lIns="0" tIns="0" rIns="0" bIns="0" rtlCol="0"/>
            <a:lstStyle/>
            <a:p/>
          </p:txBody>
        </p:sp>
        <p:sp>
          <p:nvSpPr>
            <p:cNvPr id="6845" name="object 6845" descr=""/>
            <p:cNvSpPr/>
            <p:nvPr/>
          </p:nvSpPr>
          <p:spPr>
            <a:xfrm>
              <a:off x="5301867" y="2541420"/>
              <a:ext cx="635" cy="635"/>
            </a:xfrm>
            <a:custGeom>
              <a:avLst/>
              <a:gdLst/>
              <a:ahLst/>
              <a:cxnLst/>
              <a:rect l="l" t="t" r="r" b="b"/>
              <a:pathLst>
                <a:path w="635" h="635">
                  <a:moveTo>
                    <a:pt x="0" y="0"/>
                  </a:moveTo>
                  <a:lnTo>
                    <a:pt x="203" y="38"/>
                  </a:lnTo>
                </a:path>
              </a:pathLst>
            </a:custGeom>
            <a:ln w="3175">
              <a:solidFill>
                <a:srgbClr val="565658"/>
              </a:solidFill>
            </a:ln>
          </p:spPr>
          <p:txBody>
            <a:bodyPr wrap="square" lIns="0" tIns="0" rIns="0" bIns="0" rtlCol="0"/>
            <a:lstStyle/>
            <a:p/>
          </p:txBody>
        </p:sp>
        <p:sp>
          <p:nvSpPr>
            <p:cNvPr id="6846" name="object 6846" descr=""/>
            <p:cNvSpPr/>
            <p:nvPr/>
          </p:nvSpPr>
          <p:spPr>
            <a:xfrm>
              <a:off x="5301484" y="2538412"/>
              <a:ext cx="635" cy="635"/>
            </a:xfrm>
            <a:custGeom>
              <a:avLst/>
              <a:gdLst/>
              <a:ahLst/>
              <a:cxnLst/>
              <a:rect l="l" t="t" r="r" b="b"/>
              <a:pathLst>
                <a:path w="635" h="635">
                  <a:moveTo>
                    <a:pt x="0" y="241"/>
                  </a:moveTo>
                  <a:lnTo>
                    <a:pt x="101" y="88"/>
                  </a:lnTo>
                </a:path>
              </a:pathLst>
            </a:custGeom>
            <a:ln w="3175">
              <a:solidFill>
                <a:srgbClr val="565658"/>
              </a:solidFill>
            </a:ln>
          </p:spPr>
          <p:txBody>
            <a:bodyPr wrap="square" lIns="0" tIns="0" rIns="0" bIns="0" rtlCol="0"/>
            <a:lstStyle/>
            <a:p/>
          </p:txBody>
        </p:sp>
        <p:sp>
          <p:nvSpPr>
            <p:cNvPr id="6847" name="object 6847" descr=""/>
            <p:cNvSpPr/>
            <p:nvPr/>
          </p:nvSpPr>
          <p:spPr>
            <a:xfrm>
              <a:off x="5301248" y="2541617"/>
              <a:ext cx="635" cy="635"/>
            </a:xfrm>
            <a:custGeom>
              <a:avLst/>
              <a:gdLst/>
              <a:ahLst/>
              <a:cxnLst/>
              <a:rect l="l" t="t" r="r" b="b"/>
              <a:pathLst>
                <a:path w="635" h="635">
                  <a:moveTo>
                    <a:pt x="0" y="76"/>
                  </a:moveTo>
                  <a:lnTo>
                    <a:pt x="152" y="0"/>
                  </a:lnTo>
                </a:path>
              </a:pathLst>
            </a:custGeom>
            <a:ln w="3175">
              <a:solidFill>
                <a:srgbClr val="565658"/>
              </a:solidFill>
            </a:ln>
          </p:spPr>
          <p:txBody>
            <a:bodyPr wrap="square" lIns="0" tIns="0" rIns="0" bIns="0" rtlCol="0"/>
            <a:lstStyle/>
            <a:p/>
          </p:txBody>
        </p:sp>
        <p:sp>
          <p:nvSpPr>
            <p:cNvPr id="6848" name="object 6848" descr=""/>
            <p:cNvSpPr/>
            <p:nvPr/>
          </p:nvSpPr>
          <p:spPr>
            <a:xfrm>
              <a:off x="5301521" y="2539856"/>
              <a:ext cx="635" cy="635"/>
            </a:xfrm>
            <a:custGeom>
              <a:avLst/>
              <a:gdLst/>
              <a:ahLst/>
              <a:cxnLst/>
              <a:rect l="l" t="t" r="r" b="b"/>
              <a:pathLst>
                <a:path w="635" h="635">
                  <a:moveTo>
                    <a:pt x="0" y="0"/>
                  </a:moveTo>
                  <a:lnTo>
                    <a:pt x="165" y="63"/>
                  </a:lnTo>
                </a:path>
              </a:pathLst>
            </a:custGeom>
            <a:ln w="3175">
              <a:solidFill>
                <a:srgbClr val="565658"/>
              </a:solidFill>
            </a:ln>
          </p:spPr>
          <p:txBody>
            <a:bodyPr wrap="square" lIns="0" tIns="0" rIns="0" bIns="0" rtlCol="0"/>
            <a:lstStyle/>
            <a:p/>
          </p:txBody>
        </p:sp>
        <p:sp>
          <p:nvSpPr>
            <p:cNvPr id="6849" name="object 6849" descr=""/>
            <p:cNvSpPr/>
            <p:nvPr/>
          </p:nvSpPr>
          <p:spPr>
            <a:xfrm>
              <a:off x="5301583" y="2538219"/>
              <a:ext cx="635" cy="635"/>
            </a:xfrm>
            <a:custGeom>
              <a:avLst/>
              <a:gdLst/>
              <a:ahLst/>
              <a:cxnLst/>
              <a:rect l="l" t="t" r="r" b="b"/>
              <a:pathLst>
                <a:path w="635" h="635">
                  <a:moveTo>
                    <a:pt x="0" y="279"/>
                  </a:moveTo>
                  <a:lnTo>
                    <a:pt x="139" y="88"/>
                  </a:lnTo>
                </a:path>
              </a:pathLst>
            </a:custGeom>
            <a:ln w="3175">
              <a:solidFill>
                <a:srgbClr val="565658"/>
              </a:solidFill>
            </a:ln>
          </p:spPr>
          <p:txBody>
            <a:bodyPr wrap="square" lIns="0" tIns="0" rIns="0" bIns="0" rtlCol="0"/>
            <a:lstStyle/>
            <a:p/>
          </p:txBody>
        </p:sp>
        <p:sp>
          <p:nvSpPr>
            <p:cNvPr id="6850" name="object 6850" descr=""/>
            <p:cNvSpPr/>
            <p:nvPr/>
          </p:nvSpPr>
          <p:spPr>
            <a:xfrm>
              <a:off x="5301347" y="2541554"/>
              <a:ext cx="635" cy="635"/>
            </a:xfrm>
            <a:custGeom>
              <a:avLst/>
              <a:gdLst/>
              <a:ahLst/>
              <a:cxnLst/>
              <a:rect l="l" t="t" r="r" b="b"/>
              <a:pathLst>
                <a:path w="635" h="635">
                  <a:moveTo>
                    <a:pt x="0" y="88"/>
                  </a:moveTo>
                  <a:lnTo>
                    <a:pt x="190" y="0"/>
                  </a:lnTo>
                </a:path>
              </a:pathLst>
            </a:custGeom>
            <a:ln w="3175">
              <a:solidFill>
                <a:srgbClr val="565658"/>
              </a:solidFill>
            </a:ln>
          </p:spPr>
          <p:txBody>
            <a:bodyPr wrap="square" lIns="0" tIns="0" rIns="0" bIns="0" rtlCol="0"/>
            <a:lstStyle/>
            <a:p/>
          </p:txBody>
        </p:sp>
        <p:sp>
          <p:nvSpPr>
            <p:cNvPr id="6851" name="object 6851" descr=""/>
            <p:cNvSpPr/>
            <p:nvPr/>
          </p:nvSpPr>
          <p:spPr>
            <a:xfrm>
              <a:off x="5301074" y="2537650"/>
              <a:ext cx="635" cy="635"/>
            </a:xfrm>
            <a:custGeom>
              <a:avLst/>
              <a:gdLst/>
              <a:ahLst/>
              <a:cxnLst/>
              <a:rect l="l" t="t" r="r" b="b"/>
              <a:pathLst>
                <a:path w="635" h="635">
                  <a:moveTo>
                    <a:pt x="0" y="203"/>
                  </a:moveTo>
                  <a:lnTo>
                    <a:pt x="127" y="0"/>
                  </a:lnTo>
                </a:path>
              </a:pathLst>
            </a:custGeom>
            <a:ln w="3175">
              <a:solidFill>
                <a:srgbClr val="565658"/>
              </a:solidFill>
            </a:ln>
          </p:spPr>
          <p:txBody>
            <a:bodyPr wrap="square" lIns="0" tIns="0" rIns="0" bIns="0" rtlCol="0"/>
            <a:lstStyle/>
            <a:p/>
          </p:txBody>
        </p:sp>
        <p:sp>
          <p:nvSpPr>
            <p:cNvPr id="6852" name="object 6852" descr=""/>
            <p:cNvSpPr/>
            <p:nvPr/>
          </p:nvSpPr>
          <p:spPr>
            <a:xfrm>
              <a:off x="5301235" y="2539834"/>
              <a:ext cx="635" cy="635"/>
            </a:xfrm>
            <a:custGeom>
              <a:avLst/>
              <a:gdLst/>
              <a:ahLst/>
              <a:cxnLst/>
              <a:rect l="l" t="t" r="r" b="b"/>
              <a:pathLst>
                <a:path w="635" h="635">
                  <a:moveTo>
                    <a:pt x="0" y="190"/>
                  </a:moveTo>
                  <a:lnTo>
                    <a:pt x="165" y="0"/>
                  </a:lnTo>
                </a:path>
              </a:pathLst>
            </a:custGeom>
            <a:ln w="3175">
              <a:solidFill>
                <a:srgbClr val="565658"/>
              </a:solidFill>
            </a:ln>
          </p:spPr>
          <p:txBody>
            <a:bodyPr wrap="square" lIns="0" tIns="0" rIns="0" bIns="0" rtlCol="0"/>
            <a:lstStyle/>
            <a:p/>
          </p:txBody>
        </p:sp>
        <p:sp>
          <p:nvSpPr>
            <p:cNvPr id="6853" name="object 6853" descr=""/>
            <p:cNvSpPr/>
            <p:nvPr/>
          </p:nvSpPr>
          <p:spPr>
            <a:xfrm>
              <a:off x="5301284" y="2541984"/>
              <a:ext cx="635" cy="0"/>
            </a:xfrm>
            <a:custGeom>
              <a:avLst/>
              <a:gdLst/>
              <a:ahLst/>
              <a:cxnLst/>
              <a:rect l="l" t="t" r="r" b="b"/>
              <a:pathLst>
                <a:path w="635" h="0">
                  <a:moveTo>
                    <a:pt x="0" y="0"/>
                  </a:moveTo>
                  <a:lnTo>
                    <a:pt x="165" y="0"/>
                  </a:lnTo>
                </a:path>
              </a:pathLst>
            </a:custGeom>
            <a:ln w="3175">
              <a:solidFill>
                <a:srgbClr val="565658"/>
              </a:solidFill>
            </a:ln>
          </p:spPr>
          <p:txBody>
            <a:bodyPr wrap="square" lIns="0" tIns="0" rIns="0" bIns="0" rtlCol="0"/>
            <a:lstStyle/>
            <a:p/>
          </p:txBody>
        </p:sp>
        <p:sp>
          <p:nvSpPr>
            <p:cNvPr id="6854" name="object 6854" descr=""/>
            <p:cNvSpPr/>
            <p:nvPr/>
          </p:nvSpPr>
          <p:spPr>
            <a:xfrm>
              <a:off x="5301223" y="2541233"/>
              <a:ext cx="635" cy="635"/>
            </a:xfrm>
            <a:custGeom>
              <a:avLst/>
              <a:gdLst/>
              <a:ahLst/>
              <a:cxnLst/>
              <a:rect l="l" t="t" r="r" b="b"/>
              <a:pathLst>
                <a:path w="635" h="635">
                  <a:moveTo>
                    <a:pt x="0" y="50"/>
                  </a:moveTo>
                  <a:lnTo>
                    <a:pt x="139" y="0"/>
                  </a:lnTo>
                </a:path>
              </a:pathLst>
            </a:custGeom>
            <a:ln w="3175">
              <a:solidFill>
                <a:srgbClr val="565658"/>
              </a:solidFill>
            </a:ln>
          </p:spPr>
          <p:txBody>
            <a:bodyPr wrap="square" lIns="0" tIns="0" rIns="0" bIns="0" rtlCol="0"/>
            <a:lstStyle/>
            <a:p/>
          </p:txBody>
        </p:sp>
        <p:sp>
          <p:nvSpPr>
            <p:cNvPr id="6855" name="object 6855" descr=""/>
            <p:cNvSpPr/>
            <p:nvPr/>
          </p:nvSpPr>
          <p:spPr>
            <a:xfrm>
              <a:off x="5301831" y="2538103"/>
              <a:ext cx="635" cy="635"/>
            </a:xfrm>
            <a:custGeom>
              <a:avLst/>
              <a:gdLst/>
              <a:ahLst/>
              <a:cxnLst/>
              <a:rect l="l" t="t" r="r" b="b"/>
              <a:pathLst>
                <a:path w="635" h="635">
                  <a:moveTo>
                    <a:pt x="0" y="0"/>
                  </a:moveTo>
                  <a:lnTo>
                    <a:pt x="190" y="101"/>
                  </a:lnTo>
                </a:path>
              </a:pathLst>
            </a:custGeom>
            <a:ln w="3175">
              <a:solidFill>
                <a:srgbClr val="565658"/>
              </a:solidFill>
            </a:ln>
          </p:spPr>
          <p:txBody>
            <a:bodyPr wrap="square" lIns="0" tIns="0" rIns="0" bIns="0" rtlCol="0"/>
            <a:lstStyle/>
            <a:p/>
          </p:txBody>
        </p:sp>
        <p:sp>
          <p:nvSpPr>
            <p:cNvPr id="6856" name="object 6856" descr=""/>
            <p:cNvSpPr/>
            <p:nvPr/>
          </p:nvSpPr>
          <p:spPr>
            <a:xfrm>
              <a:off x="6161537" y="2531144"/>
              <a:ext cx="635" cy="1270"/>
            </a:xfrm>
            <a:custGeom>
              <a:avLst/>
              <a:gdLst/>
              <a:ahLst/>
              <a:cxnLst/>
              <a:rect l="l" t="t" r="r" b="b"/>
              <a:pathLst>
                <a:path w="635" h="1269">
                  <a:moveTo>
                    <a:pt x="0" y="0"/>
                  </a:moveTo>
                  <a:lnTo>
                    <a:pt x="50" y="495"/>
                  </a:lnTo>
                  <a:lnTo>
                    <a:pt x="139" y="787"/>
                  </a:lnTo>
                </a:path>
              </a:pathLst>
            </a:custGeom>
            <a:ln w="3175">
              <a:solidFill>
                <a:srgbClr val="565658"/>
              </a:solidFill>
            </a:ln>
          </p:spPr>
          <p:txBody>
            <a:bodyPr wrap="square" lIns="0" tIns="0" rIns="0" bIns="0" rtlCol="0"/>
            <a:lstStyle/>
            <a:p/>
          </p:txBody>
        </p:sp>
        <p:sp>
          <p:nvSpPr>
            <p:cNvPr id="6857" name="object 6857" descr=""/>
            <p:cNvSpPr/>
            <p:nvPr/>
          </p:nvSpPr>
          <p:spPr>
            <a:xfrm>
              <a:off x="5301396" y="2541990"/>
              <a:ext cx="635" cy="0"/>
            </a:xfrm>
            <a:custGeom>
              <a:avLst/>
              <a:gdLst/>
              <a:ahLst/>
              <a:cxnLst/>
              <a:rect l="l" t="t" r="r" b="b"/>
              <a:pathLst>
                <a:path w="635" h="0">
                  <a:moveTo>
                    <a:pt x="0" y="0"/>
                  </a:moveTo>
                  <a:lnTo>
                    <a:pt x="139" y="0"/>
                  </a:lnTo>
                </a:path>
              </a:pathLst>
            </a:custGeom>
            <a:ln w="3175">
              <a:solidFill>
                <a:srgbClr val="565658"/>
              </a:solidFill>
            </a:ln>
          </p:spPr>
          <p:txBody>
            <a:bodyPr wrap="square" lIns="0" tIns="0" rIns="0" bIns="0" rtlCol="0"/>
            <a:lstStyle/>
            <a:p/>
          </p:txBody>
        </p:sp>
        <p:sp>
          <p:nvSpPr>
            <p:cNvPr id="6858" name="object 6858" descr=""/>
            <p:cNvSpPr/>
            <p:nvPr/>
          </p:nvSpPr>
          <p:spPr>
            <a:xfrm>
              <a:off x="5301843" y="2541977"/>
              <a:ext cx="635" cy="0"/>
            </a:xfrm>
            <a:custGeom>
              <a:avLst/>
              <a:gdLst/>
              <a:ahLst/>
              <a:cxnLst/>
              <a:rect l="l" t="t" r="r" b="b"/>
              <a:pathLst>
                <a:path w="635" h="0">
                  <a:moveTo>
                    <a:pt x="0" y="0"/>
                  </a:moveTo>
                  <a:lnTo>
                    <a:pt x="139" y="0"/>
                  </a:lnTo>
                </a:path>
              </a:pathLst>
            </a:custGeom>
            <a:ln w="3175">
              <a:solidFill>
                <a:srgbClr val="565658"/>
              </a:solidFill>
            </a:ln>
          </p:spPr>
          <p:txBody>
            <a:bodyPr wrap="square" lIns="0" tIns="0" rIns="0" bIns="0" rtlCol="0"/>
            <a:lstStyle/>
            <a:p/>
          </p:txBody>
        </p:sp>
        <p:sp>
          <p:nvSpPr>
            <p:cNvPr id="6859" name="object 6859" descr=""/>
            <p:cNvSpPr/>
            <p:nvPr/>
          </p:nvSpPr>
          <p:spPr>
            <a:xfrm>
              <a:off x="6177808" y="2483104"/>
              <a:ext cx="635" cy="635"/>
            </a:xfrm>
            <a:custGeom>
              <a:avLst/>
              <a:gdLst/>
              <a:ahLst/>
              <a:cxnLst/>
              <a:rect l="l" t="t" r="r" b="b"/>
              <a:pathLst>
                <a:path w="635" h="635">
                  <a:moveTo>
                    <a:pt x="0" y="0"/>
                  </a:moveTo>
                  <a:lnTo>
                    <a:pt x="50" y="177"/>
                  </a:lnTo>
                </a:path>
              </a:pathLst>
            </a:custGeom>
            <a:ln w="3175">
              <a:solidFill>
                <a:srgbClr val="565658"/>
              </a:solidFill>
            </a:ln>
          </p:spPr>
          <p:txBody>
            <a:bodyPr wrap="square" lIns="0" tIns="0" rIns="0" bIns="0" rtlCol="0"/>
            <a:lstStyle/>
            <a:p/>
          </p:txBody>
        </p:sp>
        <p:sp>
          <p:nvSpPr>
            <p:cNvPr id="6860" name="object 6860" descr=""/>
            <p:cNvSpPr/>
            <p:nvPr/>
          </p:nvSpPr>
          <p:spPr>
            <a:xfrm>
              <a:off x="6177957" y="2483250"/>
              <a:ext cx="635" cy="635"/>
            </a:xfrm>
            <a:custGeom>
              <a:avLst/>
              <a:gdLst/>
              <a:ahLst/>
              <a:cxnLst/>
              <a:rect l="l" t="t" r="r" b="b"/>
              <a:pathLst>
                <a:path w="635" h="635">
                  <a:moveTo>
                    <a:pt x="0" y="114"/>
                  </a:moveTo>
                </a:path>
              </a:pathLst>
            </a:custGeom>
            <a:ln w="3175">
              <a:solidFill>
                <a:srgbClr val="565658"/>
              </a:solidFill>
            </a:ln>
          </p:spPr>
          <p:txBody>
            <a:bodyPr wrap="square" lIns="0" tIns="0" rIns="0" bIns="0" rtlCol="0"/>
            <a:lstStyle/>
            <a:p/>
          </p:txBody>
        </p:sp>
        <p:sp>
          <p:nvSpPr>
            <p:cNvPr id="6861" name="object 6861" descr=""/>
            <p:cNvSpPr/>
            <p:nvPr/>
          </p:nvSpPr>
          <p:spPr>
            <a:xfrm>
              <a:off x="6177705" y="2479501"/>
              <a:ext cx="635" cy="1270"/>
            </a:xfrm>
            <a:custGeom>
              <a:avLst/>
              <a:gdLst/>
              <a:ahLst/>
              <a:cxnLst/>
              <a:rect l="l" t="t" r="r" b="b"/>
              <a:pathLst>
                <a:path w="635" h="1269">
                  <a:moveTo>
                    <a:pt x="190" y="0"/>
                  </a:moveTo>
                  <a:lnTo>
                    <a:pt x="50" y="431"/>
                  </a:lnTo>
                  <a:lnTo>
                    <a:pt x="0" y="889"/>
                  </a:lnTo>
                </a:path>
              </a:pathLst>
            </a:custGeom>
            <a:ln w="3175">
              <a:solidFill>
                <a:srgbClr val="565658"/>
              </a:solidFill>
            </a:ln>
          </p:spPr>
          <p:txBody>
            <a:bodyPr wrap="square" lIns="0" tIns="0" rIns="0" bIns="0" rtlCol="0"/>
            <a:lstStyle/>
            <a:p/>
          </p:txBody>
        </p:sp>
        <p:sp>
          <p:nvSpPr>
            <p:cNvPr id="6862" name="object 6862" descr=""/>
            <p:cNvSpPr/>
            <p:nvPr/>
          </p:nvSpPr>
          <p:spPr>
            <a:xfrm>
              <a:off x="6177709" y="2482428"/>
              <a:ext cx="635" cy="1270"/>
            </a:xfrm>
            <a:custGeom>
              <a:avLst/>
              <a:gdLst/>
              <a:ahLst/>
              <a:cxnLst/>
              <a:rect l="l" t="t" r="r" b="b"/>
              <a:pathLst>
                <a:path w="635" h="1269">
                  <a:moveTo>
                    <a:pt x="0" y="0"/>
                  </a:moveTo>
                  <a:lnTo>
                    <a:pt x="25" y="279"/>
                  </a:lnTo>
                  <a:lnTo>
                    <a:pt x="63" y="520"/>
                  </a:lnTo>
                  <a:lnTo>
                    <a:pt x="101" y="673"/>
                  </a:lnTo>
                </a:path>
              </a:pathLst>
            </a:custGeom>
            <a:ln w="3175">
              <a:solidFill>
                <a:srgbClr val="565658"/>
              </a:solidFill>
            </a:ln>
          </p:spPr>
          <p:txBody>
            <a:bodyPr wrap="square" lIns="0" tIns="0" rIns="0" bIns="0" rtlCol="0"/>
            <a:lstStyle/>
            <a:p/>
          </p:txBody>
        </p:sp>
        <p:sp>
          <p:nvSpPr>
            <p:cNvPr id="6863" name="object 6863" descr=""/>
            <p:cNvSpPr/>
            <p:nvPr/>
          </p:nvSpPr>
          <p:spPr>
            <a:xfrm>
              <a:off x="6177668" y="2524794"/>
              <a:ext cx="635" cy="1270"/>
            </a:xfrm>
            <a:custGeom>
              <a:avLst/>
              <a:gdLst/>
              <a:ahLst/>
              <a:cxnLst/>
              <a:rect l="l" t="t" r="r" b="b"/>
              <a:pathLst>
                <a:path w="635" h="1269">
                  <a:moveTo>
                    <a:pt x="139" y="0"/>
                  </a:moveTo>
                  <a:lnTo>
                    <a:pt x="50" y="152"/>
                  </a:lnTo>
                  <a:lnTo>
                    <a:pt x="0" y="431"/>
                  </a:lnTo>
                  <a:lnTo>
                    <a:pt x="0" y="723"/>
                  </a:lnTo>
                </a:path>
              </a:pathLst>
            </a:custGeom>
            <a:ln w="3175">
              <a:solidFill>
                <a:srgbClr val="565658"/>
              </a:solidFill>
            </a:ln>
          </p:spPr>
          <p:txBody>
            <a:bodyPr wrap="square" lIns="0" tIns="0" rIns="0" bIns="0" rtlCol="0"/>
            <a:lstStyle/>
            <a:p/>
          </p:txBody>
        </p:sp>
        <p:sp>
          <p:nvSpPr>
            <p:cNvPr id="6864" name="object 6864" descr=""/>
            <p:cNvSpPr/>
            <p:nvPr/>
          </p:nvSpPr>
          <p:spPr>
            <a:xfrm>
              <a:off x="6177672" y="2525519"/>
              <a:ext cx="635" cy="1270"/>
            </a:xfrm>
            <a:custGeom>
              <a:avLst/>
              <a:gdLst/>
              <a:ahLst/>
              <a:cxnLst/>
              <a:rect l="l" t="t" r="r" b="b"/>
              <a:pathLst>
                <a:path w="635" h="1269">
                  <a:moveTo>
                    <a:pt x="0" y="0"/>
                  </a:moveTo>
                  <a:lnTo>
                    <a:pt x="0" y="292"/>
                  </a:lnTo>
                  <a:lnTo>
                    <a:pt x="50" y="571"/>
                  </a:lnTo>
                  <a:lnTo>
                    <a:pt x="139" y="723"/>
                  </a:lnTo>
                </a:path>
              </a:pathLst>
            </a:custGeom>
            <a:ln w="3175">
              <a:solidFill>
                <a:srgbClr val="565658"/>
              </a:solidFill>
            </a:ln>
          </p:spPr>
          <p:txBody>
            <a:bodyPr wrap="square" lIns="0" tIns="0" rIns="0" bIns="0" rtlCol="0"/>
            <a:lstStyle/>
            <a:p/>
          </p:txBody>
        </p:sp>
        <p:sp>
          <p:nvSpPr>
            <p:cNvPr id="6865" name="object 6865" descr=""/>
            <p:cNvSpPr/>
            <p:nvPr/>
          </p:nvSpPr>
          <p:spPr>
            <a:xfrm>
              <a:off x="6178090" y="2524795"/>
              <a:ext cx="635" cy="1270"/>
            </a:xfrm>
            <a:custGeom>
              <a:avLst/>
              <a:gdLst/>
              <a:ahLst/>
              <a:cxnLst/>
              <a:rect l="l" t="t" r="r" b="b"/>
              <a:pathLst>
                <a:path w="635" h="1269">
                  <a:moveTo>
                    <a:pt x="139" y="723"/>
                  </a:moveTo>
                  <a:lnTo>
                    <a:pt x="139" y="431"/>
                  </a:lnTo>
                  <a:lnTo>
                    <a:pt x="88" y="152"/>
                  </a:lnTo>
                  <a:lnTo>
                    <a:pt x="0" y="0"/>
                  </a:lnTo>
                </a:path>
              </a:pathLst>
            </a:custGeom>
            <a:ln w="3175">
              <a:solidFill>
                <a:srgbClr val="565658"/>
              </a:solidFill>
            </a:ln>
          </p:spPr>
          <p:txBody>
            <a:bodyPr wrap="square" lIns="0" tIns="0" rIns="0" bIns="0" rtlCol="0"/>
            <a:lstStyle/>
            <a:p/>
          </p:txBody>
        </p:sp>
        <p:sp>
          <p:nvSpPr>
            <p:cNvPr id="6866" name="object 6866" descr=""/>
            <p:cNvSpPr/>
            <p:nvPr/>
          </p:nvSpPr>
          <p:spPr>
            <a:xfrm>
              <a:off x="6177808" y="2526246"/>
              <a:ext cx="635" cy="635"/>
            </a:xfrm>
            <a:custGeom>
              <a:avLst/>
              <a:gdLst/>
              <a:ahLst/>
              <a:cxnLst/>
              <a:rect l="l" t="t" r="r" b="b"/>
              <a:pathLst>
                <a:path w="635" h="635">
                  <a:moveTo>
                    <a:pt x="0" y="0"/>
                  </a:moveTo>
                  <a:lnTo>
                    <a:pt x="88" y="152"/>
                  </a:lnTo>
                  <a:lnTo>
                    <a:pt x="279" y="0"/>
                  </a:lnTo>
                </a:path>
              </a:pathLst>
            </a:custGeom>
            <a:ln w="3175">
              <a:solidFill>
                <a:srgbClr val="565658"/>
              </a:solidFill>
            </a:ln>
          </p:spPr>
          <p:txBody>
            <a:bodyPr wrap="square" lIns="0" tIns="0" rIns="0" bIns="0" rtlCol="0"/>
            <a:lstStyle/>
            <a:p/>
          </p:txBody>
        </p:sp>
        <p:sp>
          <p:nvSpPr>
            <p:cNvPr id="6867" name="object 6867" descr=""/>
            <p:cNvSpPr/>
            <p:nvPr/>
          </p:nvSpPr>
          <p:spPr>
            <a:xfrm>
              <a:off x="6177814" y="2524642"/>
              <a:ext cx="635" cy="635"/>
            </a:xfrm>
            <a:custGeom>
              <a:avLst/>
              <a:gdLst/>
              <a:ahLst/>
              <a:cxnLst/>
              <a:rect l="l" t="t" r="r" b="b"/>
              <a:pathLst>
                <a:path w="635" h="635">
                  <a:moveTo>
                    <a:pt x="279" y="152"/>
                  </a:moveTo>
                  <a:lnTo>
                    <a:pt x="190" y="0"/>
                  </a:lnTo>
                  <a:lnTo>
                    <a:pt x="0" y="152"/>
                  </a:lnTo>
                </a:path>
              </a:pathLst>
            </a:custGeom>
            <a:ln w="3175">
              <a:solidFill>
                <a:srgbClr val="565658"/>
              </a:solidFill>
            </a:ln>
          </p:spPr>
          <p:txBody>
            <a:bodyPr wrap="square" lIns="0" tIns="0" rIns="0" bIns="0" rtlCol="0"/>
            <a:lstStyle/>
            <a:p/>
          </p:txBody>
        </p:sp>
        <p:sp>
          <p:nvSpPr>
            <p:cNvPr id="6868" name="object 6868" descr=""/>
            <p:cNvSpPr/>
            <p:nvPr/>
          </p:nvSpPr>
          <p:spPr>
            <a:xfrm>
              <a:off x="6175411" y="2524919"/>
              <a:ext cx="635" cy="1270"/>
            </a:xfrm>
            <a:custGeom>
              <a:avLst/>
              <a:gdLst/>
              <a:ahLst/>
              <a:cxnLst/>
              <a:rect l="l" t="t" r="r" b="b"/>
              <a:pathLst>
                <a:path w="635" h="1269">
                  <a:moveTo>
                    <a:pt x="114" y="0"/>
                  </a:moveTo>
                  <a:lnTo>
                    <a:pt x="12" y="266"/>
                  </a:lnTo>
                  <a:lnTo>
                    <a:pt x="0" y="685"/>
                  </a:lnTo>
                  <a:lnTo>
                    <a:pt x="63" y="1016"/>
                  </a:lnTo>
                </a:path>
              </a:pathLst>
            </a:custGeom>
            <a:ln w="3175">
              <a:solidFill>
                <a:srgbClr val="565658"/>
              </a:solidFill>
            </a:ln>
          </p:spPr>
          <p:txBody>
            <a:bodyPr wrap="square" lIns="0" tIns="0" rIns="0" bIns="0" rtlCol="0"/>
            <a:lstStyle/>
            <a:p/>
          </p:txBody>
        </p:sp>
        <p:sp>
          <p:nvSpPr>
            <p:cNvPr id="6869" name="object 6869" descr=""/>
            <p:cNvSpPr/>
            <p:nvPr/>
          </p:nvSpPr>
          <p:spPr>
            <a:xfrm>
              <a:off x="6177677" y="2523566"/>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lnTo>
                    <a:pt x="431" y="3911"/>
                  </a:lnTo>
                  <a:lnTo>
                    <a:pt x="546" y="3035"/>
                  </a:lnTo>
                  <a:lnTo>
                    <a:pt x="546" y="1955"/>
                  </a:lnTo>
                  <a:lnTo>
                    <a:pt x="546" y="876"/>
                  </a:lnTo>
                  <a:lnTo>
                    <a:pt x="431" y="0"/>
                  </a:lnTo>
                  <a:lnTo>
                    <a:pt x="279" y="0"/>
                  </a:lnTo>
                </a:path>
              </a:pathLst>
            </a:custGeom>
            <a:ln w="3175">
              <a:solidFill>
                <a:srgbClr val="565658"/>
              </a:solidFill>
            </a:ln>
          </p:spPr>
          <p:txBody>
            <a:bodyPr wrap="square" lIns="0" tIns="0" rIns="0" bIns="0" rtlCol="0"/>
            <a:lstStyle/>
            <a:p/>
          </p:txBody>
        </p:sp>
        <p:sp>
          <p:nvSpPr>
            <p:cNvPr id="6870" name="object 6870" descr=""/>
            <p:cNvSpPr/>
            <p:nvPr/>
          </p:nvSpPr>
          <p:spPr>
            <a:xfrm>
              <a:off x="6178094" y="2525522"/>
              <a:ext cx="635" cy="1270"/>
            </a:xfrm>
            <a:custGeom>
              <a:avLst/>
              <a:gdLst/>
              <a:ahLst/>
              <a:cxnLst/>
              <a:rect l="l" t="t" r="r" b="b"/>
              <a:pathLst>
                <a:path w="635" h="1269">
                  <a:moveTo>
                    <a:pt x="0" y="723"/>
                  </a:moveTo>
                  <a:lnTo>
                    <a:pt x="88" y="571"/>
                  </a:lnTo>
                  <a:lnTo>
                    <a:pt x="139" y="292"/>
                  </a:lnTo>
                  <a:lnTo>
                    <a:pt x="139" y="0"/>
                  </a:lnTo>
                </a:path>
              </a:pathLst>
            </a:custGeom>
            <a:ln w="3175">
              <a:solidFill>
                <a:srgbClr val="565658"/>
              </a:solidFill>
            </a:ln>
          </p:spPr>
          <p:txBody>
            <a:bodyPr wrap="square" lIns="0" tIns="0" rIns="0" bIns="0" rtlCol="0"/>
            <a:lstStyle/>
            <a:p/>
          </p:txBody>
        </p:sp>
        <p:sp>
          <p:nvSpPr>
            <p:cNvPr id="6871" name="object 6871" descr=""/>
            <p:cNvSpPr/>
            <p:nvPr/>
          </p:nvSpPr>
          <p:spPr>
            <a:xfrm>
              <a:off x="6177120" y="2523566"/>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65658"/>
              </a:solidFill>
            </a:ln>
          </p:spPr>
          <p:txBody>
            <a:bodyPr wrap="square" lIns="0" tIns="0" rIns="0" bIns="0" rtlCol="0"/>
            <a:lstStyle/>
            <a:p/>
          </p:txBody>
        </p:sp>
        <p:sp>
          <p:nvSpPr>
            <p:cNvPr id="6872" name="object 6872" descr=""/>
            <p:cNvSpPr/>
            <p:nvPr/>
          </p:nvSpPr>
          <p:spPr>
            <a:xfrm>
              <a:off x="5638914" y="2484208"/>
              <a:ext cx="2540" cy="2540"/>
            </a:xfrm>
            <a:custGeom>
              <a:avLst/>
              <a:gdLst/>
              <a:ahLst/>
              <a:cxnLst/>
              <a:rect l="l" t="t" r="r" b="b"/>
              <a:pathLst>
                <a:path w="2539" h="2539">
                  <a:moveTo>
                    <a:pt x="0" y="0"/>
                  </a:moveTo>
                  <a:lnTo>
                    <a:pt x="0" y="1079"/>
                  </a:lnTo>
                  <a:lnTo>
                    <a:pt x="876" y="1955"/>
                  </a:lnTo>
                  <a:lnTo>
                    <a:pt x="1955" y="1955"/>
                  </a:lnTo>
                </a:path>
              </a:pathLst>
            </a:custGeom>
            <a:ln w="3175">
              <a:solidFill>
                <a:srgbClr val="565658"/>
              </a:solidFill>
            </a:ln>
          </p:spPr>
          <p:txBody>
            <a:bodyPr wrap="square" lIns="0" tIns="0" rIns="0" bIns="0" rtlCol="0"/>
            <a:lstStyle/>
            <a:p/>
          </p:txBody>
        </p:sp>
        <p:sp>
          <p:nvSpPr>
            <p:cNvPr id="6873" name="object 6873" descr=""/>
            <p:cNvSpPr/>
            <p:nvPr/>
          </p:nvSpPr>
          <p:spPr>
            <a:xfrm>
              <a:off x="5630542" y="2482527"/>
              <a:ext cx="1270" cy="3175"/>
            </a:xfrm>
            <a:custGeom>
              <a:avLst/>
              <a:gdLst/>
              <a:ahLst/>
              <a:cxnLst/>
              <a:rect l="l" t="t" r="r" b="b"/>
              <a:pathLst>
                <a:path w="1270" h="3175">
                  <a:moveTo>
                    <a:pt x="0" y="0"/>
                  </a:moveTo>
                  <a:lnTo>
                    <a:pt x="0" y="1701"/>
                  </a:lnTo>
                  <a:lnTo>
                    <a:pt x="368" y="3073"/>
                  </a:lnTo>
                  <a:lnTo>
                    <a:pt x="825" y="3073"/>
                  </a:lnTo>
                </a:path>
              </a:pathLst>
            </a:custGeom>
            <a:ln w="3175">
              <a:solidFill>
                <a:srgbClr val="565658"/>
              </a:solidFill>
            </a:ln>
          </p:spPr>
          <p:txBody>
            <a:bodyPr wrap="square" lIns="0" tIns="0" rIns="0" bIns="0" rtlCol="0"/>
            <a:lstStyle/>
            <a:p/>
          </p:txBody>
        </p:sp>
        <p:sp>
          <p:nvSpPr>
            <p:cNvPr id="6874" name="object 6874" descr=""/>
            <p:cNvSpPr/>
            <p:nvPr/>
          </p:nvSpPr>
          <p:spPr>
            <a:xfrm>
              <a:off x="5630814" y="2482247"/>
              <a:ext cx="6985" cy="6985"/>
            </a:xfrm>
            <a:custGeom>
              <a:avLst/>
              <a:gdLst/>
              <a:ahLst/>
              <a:cxnLst/>
              <a:rect l="l" t="t" r="r" b="b"/>
              <a:pathLst>
                <a:path w="6985" h="6985">
                  <a:moveTo>
                    <a:pt x="6426" y="6426"/>
                  </a:moveTo>
                  <a:lnTo>
                    <a:pt x="6426" y="2882"/>
                  </a:lnTo>
                  <a:lnTo>
                    <a:pt x="3543" y="0"/>
                  </a:lnTo>
                  <a:lnTo>
                    <a:pt x="0" y="0"/>
                  </a:lnTo>
                </a:path>
              </a:pathLst>
            </a:custGeom>
            <a:ln w="3175">
              <a:solidFill>
                <a:srgbClr val="565658"/>
              </a:solidFill>
            </a:ln>
          </p:spPr>
          <p:txBody>
            <a:bodyPr wrap="square" lIns="0" tIns="0" rIns="0" bIns="0" rtlCol="0"/>
            <a:lstStyle/>
            <a:p/>
          </p:txBody>
        </p:sp>
        <p:sp>
          <p:nvSpPr>
            <p:cNvPr id="6875" name="object 6875" descr=""/>
            <p:cNvSpPr/>
            <p:nvPr/>
          </p:nvSpPr>
          <p:spPr>
            <a:xfrm>
              <a:off x="5647846" y="2459559"/>
              <a:ext cx="635" cy="47625"/>
            </a:xfrm>
            <a:custGeom>
              <a:avLst/>
              <a:gdLst/>
              <a:ahLst/>
              <a:cxnLst/>
              <a:rect l="l" t="t" r="r" b="b"/>
              <a:pathLst>
                <a:path w="635" h="47625">
                  <a:moveTo>
                    <a:pt x="419" y="8127"/>
                  </a:moveTo>
                  <a:lnTo>
                    <a:pt x="330" y="0"/>
                  </a:lnTo>
                  <a:lnTo>
                    <a:pt x="152" y="8127"/>
                  </a:lnTo>
                  <a:lnTo>
                    <a:pt x="91" y="15428"/>
                  </a:lnTo>
                  <a:lnTo>
                    <a:pt x="42" y="24784"/>
                  </a:lnTo>
                  <a:lnTo>
                    <a:pt x="11" y="35663"/>
                  </a:lnTo>
                  <a:lnTo>
                    <a:pt x="0" y="47536"/>
                  </a:lnTo>
                </a:path>
              </a:pathLst>
            </a:custGeom>
            <a:ln w="3175">
              <a:solidFill>
                <a:srgbClr val="565658"/>
              </a:solidFill>
            </a:ln>
          </p:spPr>
          <p:txBody>
            <a:bodyPr wrap="square" lIns="0" tIns="0" rIns="0" bIns="0" rtlCol="0"/>
            <a:lstStyle/>
            <a:p/>
          </p:txBody>
        </p:sp>
        <p:sp>
          <p:nvSpPr>
            <p:cNvPr id="6876" name="object 6876" descr=""/>
            <p:cNvSpPr/>
            <p:nvPr/>
          </p:nvSpPr>
          <p:spPr>
            <a:xfrm>
              <a:off x="5647843" y="2507097"/>
              <a:ext cx="635" cy="45720"/>
            </a:xfrm>
            <a:custGeom>
              <a:avLst/>
              <a:gdLst/>
              <a:ahLst/>
              <a:cxnLst/>
              <a:rect l="l" t="t" r="r" b="b"/>
              <a:pathLst>
                <a:path w="635" h="45719">
                  <a:moveTo>
                    <a:pt x="0" y="0"/>
                  </a:moveTo>
                  <a:lnTo>
                    <a:pt x="22" y="17713"/>
                  </a:lnTo>
                  <a:lnTo>
                    <a:pt x="82" y="32177"/>
                  </a:lnTo>
                  <a:lnTo>
                    <a:pt x="171" y="41928"/>
                  </a:lnTo>
                  <a:lnTo>
                    <a:pt x="279" y="45504"/>
                  </a:lnTo>
                </a:path>
              </a:pathLst>
            </a:custGeom>
            <a:ln w="3175">
              <a:solidFill>
                <a:srgbClr val="565658"/>
              </a:solidFill>
            </a:ln>
          </p:spPr>
          <p:txBody>
            <a:bodyPr wrap="square" lIns="0" tIns="0" rIns="0" bIns="0" rtlCol="0"/>
            <a:lstStyle/>
            <a:p/>
          </p:txBody>
        </p:sp>
        <p:sp>
          <p:nvSpPr>
            <p:cNvPr id="6877" name="object 6877" descr=""/>
            <p:cNvSpPr/>
            <p:nvPr/>
          </p:nvSpPr>
          <p:spPr>
            <a:xfrm>
              <a:off x="5648129" y="2546511"/>
              <a:ext cx="635" cy="6350"/>
            </a:xfrm>
            <a:custGeom>
              <a:avLst/>
              <a:gdLst/>
              <a:ahLst/>
              <a:cxnLst/>
              <a:rect l="l" t="t" r="r" b="b"/>
              <a:pathLst>
                <a:path w="635" h="6350">
                  <a:moveTo>
                    <a:pt x="0" y="6083"/>
                  </a:moveTo>
                  <a:lnTo>
                    <a:pt x="101" y="3975"/>
                  </a:lnTo>
                  <a:lnTo>
                    <a:pt x="139" y="0"/>
                  </a:lnTo>
                </a:path>
              </a:pathLst>
            </a:custGeom>
            <a:ln w="3175">
              <a:solidFill>
                <a:srgbClr val="565658"/>
              </a:solidFill>
            </a:ln>
          </p:spPr>
          <p:txBody>
            <a:bodyPr wrap="square" lIns="0" tIns="0" rIns="0" bIns="0" rtlCol="0"/>
            <a:lstStyle/>
            <a:p/>
          </p:txBody>
        </p:sp>
        <p:sp>
          <p:nvSpPr>
            <p:cNvPr id="6878" name="object 6878" descr=""/>
            <p:cNvSpPr/>
            <p:nvPr/>
          </p:nvSpPr>
          <p:spPr>
            <a:xfrm>
              <a:off x="5629432" y="2528031"/>
              <a:ext cx="1270" cy="3175"/>
            </a:xfrm>
            <a:custGeom>
              <a:avLst/>
              <a:gdLst/>
              <a:ahLst/>
              <a:cxnLst/>
              <a:rect l="l" t="t" r="r" b="b"/>
              <a:pathLst>
                <a:path w="1270" h="3175">
                  <a:moveTo>
                    <a:pt x="825" y="0"/>
                  </a:moveTo>
                  <a:lnTo>
                    <a:pt x="368" y="0"/>
                  </a:lnTo>
                  <a:lnTo>
                    <a:pt x="0" y="1371"/>
                  </a:lnTo>
                  <a:lnTo>
                    <a:pt x="0" y="3073"/>
                  </a:lnTo>
                </a:path>
              </a:pathLst>
            </a:custGeom>
            <a:ln w="3175">
              <a:solidFill>
                <a:srgbClr val="565658"/>
              </a:solidFill>
            </a:ln>
          </p:spPr>
          <p:txBody>
            <a:bodyPr wrap="square" lIns="0" tIns="0" rIns="0" bIns="0" rtlCol="0"/>
            <a:lstStyle/>
            <a:p/>
          </p:txBody>
        </p:sp>
        <p:sp>
          <p:nvSpPr>
            <p:cNvPr id="6879" name="object 6879" descr=""/>
            <p:cNvSpPr/>
            <p:nvPr/>
          </p:nvSpPr>
          <p:spPr>
            <a:xfrm>
              <a:off x="5594666" y="2446842"/>
              <a:ext cx="9525" cy="1270"/>
            </a:xfrm>
            <a:custGeom>
              <a:avLst/>
              <a:gdLst/>
              <a:ahLst/>
              <a:cxnLst/>
              <a:rect l="l" t="t" r="r" b="b"/>
              <a:pathLst>
                <a:path w="9525" h="1269">
                  <a:moveTo>
                    <a:pt x="9385" y="939"/>
                  </a:moveTo>
                  <a:lnTo>
                    <a:pt x="6261" y="571"/>
                  </a:lnTo>
                  <a:lnTo>
                    <a:pt x="3136" y="253"/>
                  </a:lnTo>
                  <a:lnTo>
                    <a:pt x="0" y="0"/>
                  </a:lnTo>
                </a:path>
              </a:pathLst>
            </a:custGeom>
            <a:ln w="3175">
              <a:solidFill>
                <a:srgbClr val="565658"/>
              </a:solidFill>
            </a:ln>
          </p:spPr>
          <p:txBody>
            <a:bodyPr wrap="square" lIns="0" tIns="0" rIns="0" bIns="0" rtlCol="0"/>
            <a:lstStyle/>
            <a:p/>
          </p:txBody>
        </p:sp>
        <p:sp>
          <p:nvSpPr>
            <p:cNvPr id="6880" name="object 6880" descr=""/>
            <p:cNvSpPr/>
            <p:nvPr/>
          </p:nvSpPr>
          <p:spPr>
            <a:xfrm>
              <a:off x="5638918" y="2482248"/>
              <a:ext cx="2540" cy="2540"/>
            </a:xfrm>
            <a:custGeom>
              <a:avLst/>
              <a:gdLst/>
              <a:ahLst/>
              <a:cxnLst/>
              <a:rect l="l" t="t" r="r" b="b"/>
              <a:pathLst>
                <a:path w="2539" h="2539">
                  <a:moveTo>
                    <a:pt x="1955" y="0"/>
                  </a:moveTo>
                  <a:lnTo>
                    <a:pt x="876" y="0"/>
                  </a:lnTo>
                  <a:lnTo>
                    <a:pt x="0" y="876"/>
                  </a:lnTo>
                  <a:lnTo>
                    <a:pt x="0" y="1955"/>
                  </a:lnTo>
                </a:path>
              </a:pathLst>
            </a:custGeom>
            <a:ln w="3175">
              <a:solidFill>
                <a:srgbClr val="565658"/>
              </a:solidFill>
            </a:ln>
          </p:spPr>
          <p:txBody>
            <a:bodyPr wrap="square" lIns="0" tIns="0" rIns="0" bIns="0" rtlCol="0"/>
            <a:lstStyle/>
            <a:p/>
          </p:txBody>
        </p:sp>
        <p:sp>
          <p:nvSpPr>
            <p:cNvPr id="6881" name="object 6881" descr=""/>
            <p:cNvSpPr/>
            <p:nvPr/>
          </p:nvSpPr>
          <p:spPr>
            <a:xfrm>
              <a:off x="5622715" y="2482248"/>
              <a:ext cx="6985" cy="6985"/>
            </a:xfrm>
            <a:custGeom>
              <a:avLst/>
              <a:gdLst/>
              <a:ahLst/>
              <a:cxnLst/>
              <a:rect l="l" t="t" r="r" b="b"/>
              <a:pathLst>
                <a:path w="6985" h="6985">
                  <a:moveTo>
                    <a:pt x="6426" y="0"/>
                  </a:moveTo>
                  <a:lnTo>
                    <a:pt x="2882" y="0"/>
                  </a:lnTo>
                  <a:lnTo>
                    <a:pt x="0" y="2882"/>
                  </a:lnTo>
                  <a:lnTo>
                    <a:pt x="0" y="6426"/>
                  </a:lnTo>
                </a:path>
              </a:pathLst>
            </a:custGeom>
            <a:ln w="3175">
              <a:solidFill>
                <a:srgbClr val="565658"/>
              </a:solidFill>
            </a:ln>
          </p:spPr>
          <p:txBody>
            <a:bodyPr wrap="square" lIns="0" tIns="0" rIns="0" bIns="0" rtlCol="0"/>
            <a:lstStyle/>
            <a:p/>
          </p:txBody>
        </p:sp>
        <p:sp>
          <p:nvSpPr>
            <p:cNvPr id="6882" name="object 6882" descr=""/>
            <p:cNvSpPr/>
            <p:nvPr/>
          </p:nvSpPr>
          <p:spPr>
            <a:xfrm>
              <a:off x="5622716" y="2524962"/>
              <a:ext cx="6985" cy="6985"/>
            </a:xfrm>
            <a:custGeom>
              <a:avLst/>
              <a:gdLst/>
              <a:ahLst/>
              <a:cxnLst/>
              <a:rect l="l" t="t" r="r" b="b"/>
              <a:pathLst>
                <a:path w="6985" h="6985">
                  <a:moveTo>
                    <a:pt x="0" y="0"/>
                  </a:moveTo>
                  <a:lnTo>
                    <a:pt x="0" y="3543"/>
                  </a:lnTo>
                  <a:lnTo>
                    <a:pt x="2882" y="6413"/>
                  </a:lnTo>
                  <a:lnTo>
                    <a:pt x="6426" y="6413"/>
                  </a:lnTo>
                </a:path>
              </a:pathLst>
            </a:custGeom>
            <a:ln w="3175">
              <a:solidFill>
                <a:srgbClr val="565658"/>
              </a:solidFill>
            </a:ln>
          </p:spPr>
          <p:txBody>
            <a:bodyPr wrap="square" lIns="0" tIns="0" rIns="0" bIns="0" rtlCol="0"/>
            <a:lstStyle/>
            <a:p/>
          </p:txBody>
        </p:sp>
        <p:sp>
          <p:nvSpPr>
            <p:cNvPr id="6883" name="object 6883" descr=""/>
            <p:cNvSpPr/>
            <p:nvPr/>
          </p:nvSpPr>
          <p:spPr>
            <a:xfrm>
              <a:off x="5629426" y="2482527"/>
              <a:ext cx="1270" cy="3175"/>
            </a:xfrm>
            <a:custGeom>
              <a:avLst/>
              <a:gdLst/>
              <a:ahLst/>
              <a:cxnLst/>
              <a:rect l="l" t="t" r="r" b="b"/>
              <a:pathLst>
                <a:path w="1270" h="3175">
                  <a:moveTo>
                    <a:pt x="0" y="0"/>
                  </a:moveTo>
                  <a:lnTo>
                    <a:pt x="0" y="1701"/>
                  </a:lnTo>
                  <a:lnTo>
                    <a:pt x="368" y="3073"/>
                  </a:lnTo>
                  <a:lnTo>
                    <a:pt x="825" y="3073"/>
                  </a:lnTo>
                </a:path>
              </a:pathLst>
            </a:custGeom>
            <a:ln w="3175">
              <a:solidFill>
                <a:srgbClr val="565658"/>
              </a:solidFill>
            </a:ln>
          </p:spPr>
          <p:txBody>
            <a:bodyPr wrap="square" lIns="0" tIns="0" rIns="0" bIns="0" rtlCol="0"/>
            <a:lstStyle/>
            <a:p/>
          </p:txBody>
        </p:sp>
        <p:sp>
          <p:nvSpPr>
            <p:cNvPr id="6884" name="object 6884" descr=""/>
            <p:cNvSpPr/>
            <p:nvPr/>
          </p:nvSpPr>
          <p:spPr>
            <a:xfrm>
              <a:off x="5630815" y="2524967"/>
              <a:ext cx="6985" cy="6985"/>
            </a:xfrm>
            <a:custGeom>
              <a:avLst/>
              <a:gdLst/>
              <a:ahLst/>
              <a:cxnLst/>
              <a:rect l="l" t="t" r="r" b="b"/>
              <a:pathLst>
                <a:path w="6985" h="6985">
                  <a:moveTo>
                    <a:pt x="0" y="6413"/>
                  </a:moveTo>
                  <a:lnTo>
                    <a:pt x="3543" y="6413"/>
                  </a:lnTo>
                  <a:lnTo>
                    <a:pt x="6426" y="3543"/>
                  </a:lnTo>
                  <a:lnTo>
                    <a:pt x="6426" y="0"/>
                  </a:lnTo>
                </a:path>
              </a:pathLst>
            </a:custGeom>
            <a:ln w="3175">
              <a:solidFill>
                <a:srgbClr val="565658"/>
              </a:solidFill>
            </a:ln>
          </p:spPr>
          <p:txBody>
            <a:bodyPr wrap="square" lIns="0" tIns="0" rIns="0" bIns="0" rtlCol="0"/>
            <a:lstStyle/>
            <a:p/>
          </p:txBody>
        </p:sp>
        <p:sp>
          <p:nvSpPr>
            <p:cNvPr id="6885" name="object 6885" descr=""/>
            <p:cNvSpPr/>
            <p:nvPr/>
          </p:nvSpPr>
          <p:spPr>
            <a:xfrm>
              <a:off x="5630548" y="2528031"/>
              <a:ext cx="1270" cy="3175"/>
            </a:xfrm>
            <a:custGeom>
              <a:avLst/>
              <a:gdLst/>
              <a:ahLst/>
              <a:cxnLst/>
              <a:rect l="l" t="t" r="r" b="b"/>
              <a:pathLst>
                <a:path w="1270" h="3175">
                  <a:moveTo>
                    <a:pt x="825" y="0"/>
                  </a:moveTo>
                  <a:lnTo>
                    <a:pt x="368" y="0"/>
                  </a:lnTo>
                  <a:lnTo>
                    <a:pt x="0" y="1371"/>
                  </a:lnTo>
                  <a:lnTo>
                    <a:pt x="0" y="3073"/>
                  </a:lnTo>
                </a:path>
              </a:pathLst>
            </a:custGeom>
            <a:ln w="3175">
              <a:solidFill>
                <a:srgbClr val="565658"/>
              </a:solidFill>
            </a:ln>
          </p:spPr>
          <p:txBody>
            <a:bodyPr wrap="square" lIns="0" tIns="0" rIns="0" bIns="0" rtlCol="0"/>
            <a:lstStyle/>
            <a:p/>
          </p:txBody>
        </p:sp>
        <p:sp>
          <p:nvSpPr>
            <p:cNvPr id="6886" name="object 6886" descr=""/>
            <p:cNvSpPr/>
            <p:nvPr/>
          </p:nvSpPr>
          <p:spPr>
            <a:xfrm>
              <a:off x="5593698" y="2506370"/>
              <a:ext cx="635" cy="1270"/>
            </a:xfrm>
            <a:custGeom>
              <a:avLst/>
              <a:gdLst/>
              <a:ahLst/>
              <a:cxnLst/>
              <a:rect l="l" t="t" r="r" b="b"/>
              <a:pathLst>
                <a:path w="635" h="1269">
                  <a:moveTo>
                    <a:pt x="406" y="0"/>
                  </a:moveTo>
                  <a:lnTo>
                    <a:pt x="152" y="152"/>
                  </a:lnTo>
                  <a:lnTo>
                    <a:pt x="0" y="419"/>
                  </a:lnTo>
                  <a:lnTo>
                    <a:pt x="0" y="723"/>
                  </a:lnTo>
                </a:path>
              </a:pathLst>
            </a:custGeom>
            <a:ln w="3175">
              <a:solidFill>
                <a:srgbClr val="565658"/>
              </a:solidFill>
            </a:ln>
          </p:spPr>
          <p:txBody>
            <a:bodyPr wrap="square" lIns="0" tIns="0" rIns="0" bIns="0" rtlCol="0"/>
            <a:lstStyle/>
            <a:p/>
          </p:txBody>
        </p:sp>
        <p:sp>
          <p:nvSpPr>
            <p:cNvPr id="6887" name="object 6887" descr=""/>
            <p:cNvSpPr/>
            <p:nvPr/>
          </p:nvSpPr>
          <p:spPr>
            <a:xfrm>
              <a:off x="5593696" y="2507097"/>
              <a:ext cx="635" cy="1270"/>
            </a:xfrm>
            <a:custGeom>
              <a:avLst/>
              <a:gdLst/>
              <a:ahLst/>
              <a:cxnLst/>
              <a:rect l="l" t="t" r="r" b="b"/>
              <a:pathLst>
                <a:path w="635" h="1269">
                  <a:moveTo>
                    <a:pt x="0" y="0"/>
                  </a:moveTo>
                  <a:lnTo>
                    <a:pt x="0" y="292"/>
                  </a:lnTo>
                  <a:lnTo>
                    <a:pt x="165" y="571"/>
                  </a:lnTo>
                  <a:lnTo>
                    <a:pt x="406" y="723"/>
                  </a:lnTo>
                </a:path>
              </a:pathLst>
            </a:custGeom>
            <a:ln w="3175">
              <a:solidFill>
                <a:srgbClr val="565658"/>
              </a:solidFill>
            </a:ln>
          </p:spPr>
          <p:txBody>
            <a:bodyPr wrap="square" lIns="0" tIns="0" rIns="0" bIns="0" rtlCol="0"/>
            <a:lstStyle/>
            <a:p/>
          </p:txBody>
        </p:sp>
        <p:sp>
          <p:nvSpPr>
            <p:cNvPr id="6888" name="object 6888" descr=""/>
            <p:cNvSpPr/>
            <p:nvPr/>
          </p:nvSpPr>
          <p:spPr>
            <a:xfrm>
              <a:off x="6186944" y="2489528"/>
              <a:ext cx="635" cy="635"/>
            </a:xfrm>
            <a:custGeom>
              <a:avLst/>
              <a:gdLst/>
              <a:ahLst/>
              <a:cxnLst/>
              <a:rect l="l" t="t" r="r" b="b"/>
              <a:pathLst>
                <a:path w="635" h="635">
                  <a:moveTo>
                    <a:pt x="203" y="558"/>
                  </a:moveTo>
                  <a:lnTo>
                    <a:pt x="177" y="279"/>
                  </a:lnTo>
                  <a:lnTo>
                    <a:pt x="88" y="63"/>
                  </a:lnTo>
                </a:path>
              </a:pathLst>
            </a:custGeom>
            <a:ln w="3175">
              <a:solidFill>
                <a:srgbClr val="565658"/>
              </a:solidFill>
            </a:ln>
          </p:spPr>
          <p:txBody>
            <a:bodyPr wrap="square" lIns="0" tIns="0" rIns="0" bIns="0" rtlCol="0"/>
            <a:lstStyle/>
            <a:p/>
          </p:txBody>
        </p:sp>
        <p:sp>
          <p:nvSpPr>
            <p:cNvPr id="6889" name="object 6889" descr=""/>
            <p:cNvSpPr/>
            <p:nvPr/>
          </p:nvSpPr>
          <p:spPr>
            <a:xfrm>
              <a:off x="6178193" y="2531801"/>
              <a:ext cx="635" cy="1270"/>
            </a:xfrm>
            <a:custGeom>
              <a:avLst/>
              <a:gdLst/>
              <a:ahLst/>
              <a:cxnLst/>
              <a:rect l="l" t="t" r="r" b="b"/>
              <a:pathLst>
                <a:path w="635" h="1269">
                  <a:moveTo>
                    <a:pt x="0" y="838"/>
                  </a:moveTo>
                  <a:lnTo>
                    <a:pt x="50" y="571"/>
                  </a:lnTo>
                  <a:lnTo>
                    <a:pt x="50" y="266"/>
                  </a:lnTo>
                  <a:lnTo>
                    <a:pt x="0" y="0"/>
                  </a:lnTo>
                </a:path>
              </a:pathLst>
            </a:custGeom>
            <a:ln w="3175">
              <a:solidFill>
                <a:srgbClr val="565658"/>
              </a:solidFill>
            </a:ln>
          </p:spPr>
          <p:txBody>
            <a:bodyPr wrap="square" lIns="0" tIns="0" rIns="0" bIns="0" rtlCol="0"/>
            <a:lstStyle/>
            <a:p/>
          </p:txBody>
        </p:sp>
        <p:sp>
          <p:nvSpPr>
            <p:cNvPr id="6890" name="object 6890" descr=""/>
            <p:cNvSpPr/>
            <p:nvPr/>
          </p:nvSpPr>
          <p:spPr>
            <a:xfrm>
              <a:off x="6175420" y="2531380"/>
              <a:ext cx="635" cy="1905"/>
            </a:xfrm>
            <a:custGeom>
              <a:avLst/>
              <a:gdLst/>
              <a:ahLst/>
              <a:cxnLst/>
              <a:rect l="l" t="t" r="r" b="b"/>
              <a:pathLst>
                <a:path w="635" h="1905">
                  <a:moveTo>
                    <a:pt x="292" y="0"/>
                  </a:moveTo>
                  <a:lnTo>
                    <a:pt x="50" y="254"/>
                  </a:lnTo>
                  <a:lnTo>
                    <a:pt x="25" y="622"/>
                  </a:lnTo>
                  <a:lnTo>
                    <a:pt x="0" y="990"/>
                  </a:lnTo>
                  <a:lnTo>
                    <a:pt x="50" y="1371"/>
                  </a:lnTo>
                  <a:lnTo>
                    <a:pt x="165" y="1562"/>
                  </a:lnTo>
                </a:path>
              </a:pathLst>
            </a:custGeom>
            <a:ln w="3175">
              <a:solidFill>
                <a:srgbClr val="565658"/>
              </a:solidFill>
            </a:ln>
          </p:spPr>
          <p:txBody>
            <a:bodyPr wrap="square" lIns="0" tIns="0" rIns="0" bIns="0" rtlCol="0"/>
            <a:lstStyle/>
            <a:p/>
          </p:txBody>
        </p:sp>
        <p:sp>
          <p:nvSpPr>
            <p:cNvPr id="6891" name="object 6891" descr=""/>
            <p:cNvSpPr/>
            <p:nvPr/>
          </p:nvSpPr>
          <p:spPr>
            <a:xfrm>
              <a:off x="6177120" y="2530264"/>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65658"/>
              </a:solidFill>
            </a:ln>
          </p:spPr>
          <p:txBody>
            <a:bodyPr wrap="square" lIns="0" tIns="0" rIns="0" bIns="0" rtlCol="0"/>
            <a:lstStyle/>
            <a:p/>
          </p:txBody>
        </p:sp>
        <p:sp>
          <p:nvSpPr>
            <p:cNvPr id="6892" name="object 6892" descr=""/>
            <p:cNvSpPr/>
            <p:nvPr/>
          </p:nvSpPr>
          <p:spPr>
            <a:xfrm>
              <a:off x="6186062" y="2488393"/>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65658"/>
              </a:solidFill>
            </a:ln>
          </p:spPr>
          <p:txBody>
            <a:bodyPr wrap="square" lIns="0" tIns="0" rIns="0" bIns="0" rtlCol="0"/>
            <a:lstStyle/>
            <a:p/>
          </p:txBody>
        </p:sp>
        <p:sp>
          <p:nvSpPr>
            <p:cNvPr id="6893" name="object 6893" descr=""/>
            <p:cNvSpPr/>
            <p:nvPr/>
          </p:nvSpPr>
          <p:spPr>
            <a:xfrm>
              <a:off x="6187098" y="2490093"/>
              <a:ext cx="635" cy="1270"/>
            </a:xfrm>
            <a:custGeom>
              <a:avLst/>
              <a:gdLst/>
              <a:ahLst/>
              <a:cxnLst/>
              <a:rect l="l" t="t" r="r" b="b"/>
              <a:pathLst>
                <a:path w="635" h="1269">
                  <a:moveTo>
                    <a:pt x="0" y="812"/>
                  </a:moveTo>
                  <a:lnTo>
                    <a:pt x="63" y="584"/>
                  </a:lnTo>
                  <a:lnTo>
                    <a:pt x="88" y="279"/>
                  </a:lnTo>
                  <a:lnTo>
                    <a:pt x="50" y="0"/>
                  </a:lnTo>
                </a:path>
              </a:pathLst>
            </a:custGeom>
            <a:ln w="3175">
              <a:solidFill>
                <a:srgbClr val="565658"/>
              </a:solidFill>
            </a:ln>
          </p:spPr>
          <p:txBody>
            <a:bodyPr wrap="square" lIns="0" tIns="0" rIns="0" bIns="0" rtlCol="0"/>
            <a:lstStyle/>
            <a:p/>
          </p:txBody>
        </p:sp>
        <p:sp>
          <p:nvSpPr>
            <p:cNvPr id="6894" name="object 6894" descr=""/>
            <p:cNvSpPr/>
            <p:nvPr/>
          </p:nvSpPr>
          <p:spPr>
            <a:xfrm>
              <a:off x="6177957" y="2532635"/>
              <a:ext cx="635" cy="635"/>
            </a:xfrm>
            <a:custGeom>
              <a:avLst/>
              <a:gdLst/>
              <a:ahLst/>
              <a:cxnLst/>
              <a:rect l="l" t="t" r="r" b="b"/>
              <a:pathLst>
                <a:path w="635" h="635">
                  <a:moveTo>
                    <a:pt x="0" y="419"/>
                  </a:moveTo>
                  <a:lnTo>
                    <a:pt x="190" y="254"/>
                  </a:lnTo>
                  <a:lnTo>
                    <a:pt x="241" y="0"/>
                  </a:lnTo>
                </a:path>
              </a:pathLst>
            </a:custGeom>
            <a:ln w="3175">
              <a:solidFill>
                <a:srgbClr val="565658"/>
              </a:solidFill>
            </a:ln>
          </p:spPr>
          <p:txBody>
            <a:bodyPr wrap="square" lIns="0" tIns="0" rIns="0" bIns="0" rtlCol="0"/>
            <a:lstStyle/>
            <a:p/>
          </p:txBody>
        </p:sp>
        <p:sp>
          <p:nvSpPr>
            <p:cNvPr id="6895" name="object 6895" descr=""/>
            <p:cNvSpPr/>
            <p:nvPr/>
          </p:nvSpPr>
          <p:spPr>
            <a:xfrm>
              <a:off x="6177951" y="2531383"/>
              <a:ext cx="635" cy="635"/>
            </a:xfrm>
            <a:custGeom>
              <a:avLst/>
              <a:gdLst/>
              <a:ahLst/>
              <a:cxnLst/>
              <a:rect l="l" t="t" r="r" b="b"/>
              <a:pathLst>
                <a:path w="635" h="635">
                  <a:moveTo>
                    <a:pt x="241" y="419"/>
                  </a:moveTo>
                  <a:lnTo>
                    <a:pt x="190" y="152"/>
                  </a:lnTo>
                  <a:lnTo>
                    <a:pt x="101" y="0"/>
                  </a:lnTo>
                </a:path>
              </a:pathLst>
            </a:custGeom>
            <a:ln w="3175">
              <a:solidFill>
                <a:srgbClr val="565658"/>
              </a:solidFill>
            </a:ln>
          </p:spPr>
          <p:txBody>
            <a:bodyPr wrap="square" lIns="0" tIns="0" rIns="0" bIns="0" rtlCol="0"/>
            <a:lstStyle/>
            <a:p/>
          </p:txBody>
        </p:sp>
        <p:sp>
          <p:nvSpPr>
            <p:cNvPr id="6896" name="object 6896" descr=""/>
            <p:cNvSpPr/>
            <p:nvPr/>
          </p:nvSpPr>
          <p:spPr>
            <a:xfrm>
              <a:off x="6177703" y="2531380"/>
              <a:ext cx="635" cy="635"/>
            </a:xfrm>
            <a:custGeom>
              <a:avLst/>
              <a:gdLst/>
              <a:ahLst/>
              <a:cxnLst/>
              <a:rect l="l" t="t" r="r" b="b"/>
              <a:pathLst>
                <a:path w="635" h="635">
                  <a:moveTo>
                    <a:pt x="253" y="0"/>
                  </a:moveTo>
                  <a:lnTo>
                    <a:pt x="50" y="165"/>
                  </a:lnTo>
                  <a:lnTo>
                    <a:pt x="0" y="419"/>
                  </a:lnTo>
                </a:path>
              </a:pathLst>
            </a:custGeom>
            <a:ln w="3175">
              <a:solidFill>
                <a:srgbClr val="565658"/>
              </a:solidFill>
            </a:ln>
          </p:spPr>
          <p:txBody>
            <a:bodyPr wrap="square" lIns="0" tIns="0" rIns="0" bIns="0" rtlCol="0"/>
            <a:lstStyle/>
            <a:p/>
          </p:txBody>
        </p:sp>
        <p:sp>
          <p:nvSpPr>
            <p:cNvPr id="6897" name="object 6897" descr=""/>
            <p:cNvSpPr/>
            <p:nvPr/>
          </p:nvSpPr>
          <p:spPr>
            <a:xfrm>
              <a:off x="6186974" y="2491871"/>
              <a:ext cx="635" cy="635"/>
            </a:xfrm>
            <a:custGeom>
              <a:avLst/>
              <a:gdLst/>
              <a:ahLst/>
              <a:cxnLst/>
              <a:rect l="l" t="t" r="r" b="b"/>
              <a:pathLst>
                <a:path w="635" h="635">
                  <a:moveTo>
                    <a:pt x="0" y="330"/>
                  </a:moveTo>
                  <a:lnTo>
                    <a:pt x="63" y="139"/>
                  </a:lnTo>
                  <a:lnTo>
                    <a:pt x="88" y="0"/>
                  </a:lnTo>
                </a:path>
              </a:pathLst>
            </a:custGeom>
            <a:ln w="3175">
              <a:solidFill>
                <a:srgbClr val="565658"/>
              </a:solidFill>
            </a:ln>
          </p:spPr>
          <p:txBody>
            <a:bodyPr wrap="square" lIns="0" tIns="0" rIns="0" bIns="0" rtlCol="0"/>
            <a:lstStyle/>
            <a:p/>
          </p:txBody>
        </p:sp>
        <p:sp>
          <p:nvSpPr>
            <p:cNvPr id="6898" name="object 6898" descr=""/>
            <p:cNvSpPr/>
            <p:nvPr/>
          </p:nvSpPr>
          <p:spPr>
            <a:xfrm>
              <a:off x="6186883" y="2488388"/>
              <a:ext cx="635" cy="635"/>
            </a:xfrm>
            <a:custGeom>
              <a:avLst/>
              <a:gdLst/>
              <a:ahLst/>
              <a:cxnLst/>
              <a:rect l="l" t="t" r="r" b="b"/>
              <a:pathLst>
                <a:path w="635" h="635">
                  <a:moveTo>
                    <a:pt x="139" y="241"/>
                  </a:moveTo>
                  <a:lnTo>
                    <a:pt x="88" y="88"/>
                  </a:lnTo>
                </a:path>
              </a:pathLst>
            </a:custGeom>
            <a:ln w="3175">
              <a:solidFill>
                <a:srgbClr val="565658"/>
              </a:solidFill>
            </a:ln>
          </p:spPr>
          <p:txBody>
            <a:bodyPr wrap="square" lIns="0" tIns="0" rIns="0" bIns="0" rtlCol="0"/>
            <a:lstStyle/>
            <a:p/>
          </p:txBody>
        </p:sp>
        <p:sp>
          <p:nvSpPr>
            <p:cNvPr id="6899" name="object 6899" descr=""/>
            <p:cNvSpPr/>
            <p:nvPr/>
          </p:nvSpPr>
          <p:spPr>
            <a:xfrm>
              <a:off x="6186595" y="2488393"/>
              <a:ext cx="635" cy="4445"/>
            </a:xfrm>
            <a:custGeom>
              <a:avLst/>
              <a:gdLst/>
              <a:ahLst/>
              <a:cxnLst/>
              <a:rect l="l" t="t" r="r" b="b"/>
              <a:pathLst>
                <a:path w="635" h="4444">
                  <a:moveTo>
                    <a:pt x="292" y="0"/>
                  </a:moveTo>
                  <a:lnTo>
                    <a:pt x="76" y="457"/>
                  </a:lnTo>
                  <a:lnTo>
                    <a:pt x="25" y="1155"/>
                  </a:lnTo>
                  <a:lnTo>
                    <a:pt x="0" y="1854"/>
                  </a:lnTo>
                  <a:lnTo>
                    <a:pt x="12" y="2679"/>
                  </a:lnTo>
                  <a:lnTo>
                    <a:pt x="76" y="3251"/>
                  </a:lnTo>
                  <a:lnTo>
                    <a:pt x="152" y="3835"/>
                  </a:lnTo>
                  <a:lnTo>
                    <a:pt x="266" y="4051"/>
                  </a:lnTo>
                  <a:lnTo>
                    <a:pt x="381" y="3810"/>
                  </a:lnTo>
                </a:path>
              </a:pathLst>
            </a:custGeom>
            <a:ln w="3175">
              <a:solidFill>
                <a:srgbClr val="565658"/>
              </a:solidFill>
            </a:ln>
          </p:spPr>
          <p:txBody>
            <a:bodyPr wrap="square" lIns="0" tIns="0" rIns="0" bIns="0" rtlCol="0"/>
            <a:lstStyle/>
            <a:p/>
          </p:txBody>
        </p:sp>
        <p:sp>
          <p:nvSpPr>
            <p:cNvPr id="6900" name="object 6900" descr=""/>
            <p:cNvSpPr/>
            <p:nvPr/>
          </p:nvSpPr>
          <p:spPr>
            <a:xfrm>
              <a:off x="6186681" y="2489465"/>
              <a:ext cx="635" cy="635"/>
            </a:xfrm>
            <a:custGeom>
              <a:avLst/>
              <a:gdLst/>
              <a:ahLst/>
              <a:cxnLst/>
              <a:rect l="l" t="t" r="r" b="b"/>
              <a:pathLst>
                <a:path w="635" h="635">
                  <a:moveTo>
                    <a:pt x="266" y="63"/>
                  </a:moveTo>
                  <a:lnTo>
                    <a:pt x="63" y="88"/>
                  </a:lnTo>
                  <a:lnTo>
                    <a:pt x="0" y="317"/>
                  </a:lnTo>
                </a:path>
              </a:pathLst>
            </a:custGeom>
            <a:ln w="3175">
              <a:solidFill>
                <a:srgbClr val="565658"/>
              </a:solidFill>
            </a:ln>
          </p:spPr>
          <p:txBody>
            <a:bodyPr wrap="square" lIns="0" tIns="0" rIns="0" bIns="0" rtlCol="0"/>
            <a:lstStyle/>
            <a:p/>
          </p:txBody>
        </p:sp>
        <p:sp>
          <p:nvSpPr>
            <p:cNvPr id="6901" name="object 6901" descr=""/>
            <p:cNvSpPr/>
            <p:nvPr/>
          </p:nvSpPr>
          <p:spPr>
            <a:xfrm>
              <a:off x="6177709" y="2532639"/>
              <a:ext cx="635" cy="635"/>
            </a:xfrm>
            <a:custGeom>
              <a:avLst/>
              <a:gdLst/>
              <a:ahLst/>
              <a:cxnLst/>
              <a:rect l="l" t="t" r="r" b="b"/>
              <a:pathLst>
                <a:path w="635" h="635">
                  <a:moveTo>
                    <a:pt x="0" y="0"/>
                  </a:moveTo>
                  <a:lnTo>
                    <a:pt x="50" y="254"/>
                  </a:lnTo>
                  <a:lnTo>
                    <a:pt x="152" y="419"/>
                  </a:lnTo>
                </a:path>
              </a:pathLst>
            </a:custGeom>
            <a:ln w="3175">
              <a:solidFill>
                <a:srgbClr val="565658"/>
              </a:solidFill>
            </a:ln>
          </p:spPr>
          <p:txBody>
            <a:bodyPr wrap="square" lIns="0" tIns="0" rIns="0" bIns="0" rtlCol="0"/>
            <a:lstStyle/>
            <a:p/>
          </p:txBody>
        </p:sp>
        <p:sp>
          <p:nvSpPr>
            <p:cNvPr id="6902" name="object 6902" descr=""/>
            <p:cNvSpPr/>
            <p:nvPr/>
          </p:nvSpPr>
          <p:spPr>
            <a:xfrm>
              <a:off x="6186587" y="2489783"/>
              <a:ext cx="635" cy="1270"/>
            </a:xfrm>
            <a:custGeom>
              <a:avLst/>
              <a:gdLst/>
              <a:ahLst/>
              <a:cxnLst/>
              <a:rect l="l" t="t" r="r" b="b"/>
              <a:pathLst>
                <a:path w="635" h="1269">
                  <a:moveTo>
                    <a:pt x="88" y="0"/>
                  </a:moveTo>
                  <a:lnTo>
                    <a:pt x="25" y="228"/>
                  </a:lnTo>
                  <a:lnTo>
                    <a:pt x="0" y="533"/>
                  </a:lnTo>
                  <a:lnTo>
                    <a:pt x="38" y="825"/>
                  </a:lnTo>
                </a:path>
              </a:pathLst>
            </a:custGeom>
            <a:ln w="3175">
              <a:solidFill>
                <a:srgbClr val="565658"/>
              </a:solidFill>
            </a:ln>
          </p:spPr>
          <p:txBody>
            <a:bodyPr wrap="square" lIns="0" tIns="0" rIns="0" bIns="0" rtlCol="0"/>
            <a:lstStyle/>
            <a:p/>
          </p:txBody>
        </p:sp>
        <p:sp>
          <p:nvSpPr>
            <p:cNvPr id="6903" name="object 6903" descr=""/>
            <p:cNvSpPr/>
            <p:nvPr/>
          </p:nvSpPr>
          <p:spPr>
            <a:xfrm>
              <a:off x="6175446" y="2530264"/>
              <a:ext cx="635" cy="4445"/>
            </a:xfrm>
            <a:custGeom>
              <a:avLst/>
              <a:gdLst/>
              <a:ahLst/>
              <a:cxnLst/>
              <a:rect l="l" t="t" r="r" b="b"/>
              <a:pathLst>
                <a:path w="635" h="4444">
                  <a:moveTo>
                    <a:pt x="266" y="0"/>
                  </a:moveTo>
                  <a:lnTo>
                    <a:pt x="114" y="0"/>
                  </a:lnTo>
                  <a:lnTo>
                    <a:pt x="0" y="876"/>
                  </a:lnTo>
                  <a:lnTo>
                    <a:pt x="0" y="1955"/>
                  </a:lnTo>
                  <a:lnTo>
                    <a:pt x="0" y="3035"/>
                  </a:lnTo>
                  <a:lnTo>
                    <a:pt x="114" y="3911"/>
                  </a:lnTo>
                  <a:lnTo>
                    <a:pt x="266" y="3911"/>
                  </a:lnTo>
                </a:path>
              </a:pathLst>
            </a:custGeom>
            <a:ln w="3175">
              <a:solidFill>
                <a:srgbClr val="565658"/>
              </a:solidFill>
            </a:ln>
          </p:spPr>
          <p:txBody>
            <a:bodyPr wrap="square" lIns="0" tIns="0" rIns="0" bIns="0" rtlCol="0"/>
            <a:lstStyle/>
            <a:p/>
          </p:txBody>
        </p:sp>
        <p:sp>
          <p:nvSpPr>
            <p:cNvPr id="6904" name="object 6904" descr=""/>
            <p:cNvSpPr/>
            <p:nvPr/>
          </p:nvSpPr>
          <p:spPr>
            <a:xfrm>
              <a:off x="5475212" y="2438626"/>
              <a:ext cx="1270" cy="1905"/>
            </a:xfrm>
            <a:custGeom>
              <a:avLst/>
              <a:gdLst/>
              <a:ahLst/>
              <a:cxnLst/>
              <a:rect l="l" t="t" r="r" b="b"/>
              <a:pathLst>
                <a:path w="1270" h="1905">
                  <a:moveTo>
                    <a:pt x="673" y="1473"/>
                  </a:moveTo>
                  <a:lnTo>
                    <a:pt x="673" y="914"/>
                  </a:lnTo>
                  <a:lnTo>
                    <a:pt x="431" y="368"/>
                  </a:lnTo>
                  <a:lnTo>
                    <a:pt x="0" y="0"/>
                  </a:lnTo>
                </a:path>
              </a:pathLst>
            </a:custGeom>
            <a:ln w="3175">
              <a:solidFill>
                <a:srgbClr val="565658"/>
              </a:solidFill>
            </a:ln>
          </p:spPr>
          <p:txBody>
            <a:bodyPr wrap="square" lIns="0" tIns="0" rIns="0" bIns="0" rtlCol="0"/>
            <a:lstStyle/>
            <a:p/>
          </p:txBody>
        </p:sp>
        <p:sp>
          <p:nvSpPr>
            <p:cNvPr id="6905" name="object 6905" descr=""/>
            <p:cNvSpPr/>
            <p:nvPr/>
          </p:nvSpPr>
          <p:spPr>
            <a:xfrm>
              <a:off x="6177658" y="2531802"/>
              <a:ext cx="635" cy="1270"/>
            </a:xfrm>
            <a:custGeom>
              <a:avLst/>
              <a:gdLst/>
              <a:ahLst/>
              <a:cxnLst/>
              <a:rect l="l" t="t" r="r" b="b"/>
              <a:pathLst>
                <a:path w="635" h="1269">
                  <a:moveTo>
                    <a:pt x="50" y="0"/>
                  </a:moveTo>
                  <a:lnTo>
                    <a:pt x="0" y="266"/>
                  </a:lnTo>
                  <a:lnTo>
                    <a:pt x="0" y="571"/>
                  </a:lnTo>
                  <a:lnTo>
                    <a:pt x="50" y="838"/>
                  </a:lnTo>
                </a:path>
              </a:pathLst>
            </a:custGeom>
            <a:ln w="3175">
              <a:solidFill>
                <a:srgbClr val="565658"/>
              </a:solidFill>
            </a:ln>
          </p:spPr>
          <p:txBody>
            <a:bodyPr wrap="square" lIns="0" tIns="0" rIns="0" bIns="0" rtlCol="0"/>
            <a:lstStyle/>
            <a:p/>
          </p:txBody>
        </p:sp>
        <p:sp>
          <p:nvSpPr>
            <p:cNvPr id="6906" name="object 6906" descr=""/>
            <p:cNvSpPr/>
            <p:nvPr/>
          </p:nvSpPr>
          <p:spPr>
            <a:xfrm>
              <a:off x="6177954" y="2530258"/>
              <a:ext cx="635" cy="635"/>
            </a:xfrm>
            <a:custGeom>
              <a:avLst/>
              <a:gdLst/>
              <a:ahLst/>
              <a:cxnLst/>
              <a:rect l="l" t="t" r="r" b="b"/>
              <a:pathLst>
                <a:path w="635" h="635">
                  <a:moveTo>
                    <a:pt x="139" y="266"/>
                  </a:moveTo>
                  <a:lnTo>
                    <a:pt x="88" y="88"/>
                  </a:lnTo>
                </a:path>
              </a:pathLst>
            </a:custGeom>
            <a:ln w="3175">
              <a:solidFill>
                <a:srgbClr val="565658"/>
              </a:solidFill>
            </a:ln>
          </p:spPr>
          <p:txBody>
            <a:bodyPr wrap="square" lIns="0" tIns="0" rIns="0" bIns="0" rtlCol="0"/>
            <a:lstStyle/>
            <a:p/>
          </p:txBody>
        </p:sp>
        <p:sp>
          <p:nvSpPr>
            <p:cNvPr id="6907" name="object 6907" descr=""/>
            <p:cNvSpPr/>
            <p:nvPr/>
          </p:nvSpPr>
          <p:spPr>
            <a:xfrm>
              <a:off x="6177664" y="2530264"/>
              <a:ext cx="635" cy="4445"/>
            </a:xfrm>
            <a:custGeom>
              <a:avLst/>
              <a:gdLst/>
              <a:ahLst/>
              <a:cxnLst/>
              <a:rect l="l" t="t" r="r" b="b"/>
              <a:pathLst>
                <a:path w="635" h="4444">
                  <a:moveTo>
                    <a:pt x="292" y="0"/>
                  </a:moveTo>
                  <a:lnTo>
                    <a:pt x="139" y="0"/>
                  </a:lnTo>
                  <a:lnTo>
                    <a:pt x="25" y="723"/>
                  </a:lnTo>
                  <a:lnTo>
                    <a:pt x="12" y="1701"/>
                  </a:lnTo>
                  <a:lnTo>
                    <a:pt x="0" y="2667"/>
                  </a:lnTo>
                  <a:lnTo>
                    <a:pt x="76" y="3581"/>
                  </a:lnTo>
                  <a:lnTo>
                    <a:pt x="215" y="3835"/>
                  </a:lnTo>
                  <a:lnTo>
                    <a:pt x="355" y="4102"/>
                  </a:lnTo>
                  <a:lnTo>
                    <a:pt x="495" y="3606"/>
                  </a:lnTo>
                  <a:lnTo>
                    <a:pt x="558" y="2705"/>
                  </a:lnTo>
                </a:path>
              </a:pathLst>
            </a:custGeom>
            <a:ln w="3175">
              <a:solidFill>
                <a:srgbClr val="565658"/>
              </a:solidFill>
            </a:ln>
          </p:spPr>
          <p:txBody>
            <a:bodyPr wrap="square" lIns="0" tIns="0" rIns="0" bIns="0" rtlCol="0"/>
            <a:lstStyle/>
            <a:p/>
          </p:txBody>
        </p:sp>
        <p:sp>
          <p:nvSpPr>
            <p:cNvPr id="6908" name="object 6908" descr=""/>
            <p:cNvSpPr/>
            <p:nvPr/>
          </p:nvSpPr>
          <p:spPr>
            <a:xfrm>
              <a:off x="6178092" y="2530523"/>
              <a:ext cx="635" cy="635"/>
            </a:xfrm>
            <a:custGeom>
              <a:avLst/>
              <a:gdLst/>
              <a:ahLst/>
              <a:cxnLst/>
              <a:rect l="l" t="t" r="r" b="b"/>
              <a:pathLst>
                <a:path w="635" h="635">
                  <a:moveTo>
                    <a:pt x="63" y="330"/>
                  </a:moveTo>
                  <a:lnTo>
                    <a:pt x="38" y="203"/>
                  </a:lnTo>
                  <a:lnTo>
                    <a:pt x="0" y="0"/>
                  </a:lnTo>
                </a:path>
              </a:pathLst>
            </a:custGeom>
            <a:ln w="3175">
              <a:solidFill>
                <a:srgbClr val="565658"/>
              </a:solidFill>
            </a:ln>
          </p:spPr>
          <p:txBody>
            <a:bodyPr wrap="square" lIns="0" tIns="0" rIns="0" bIns="0" rtlCol="0"/>
            <a:lstStyle/>
            <a:p/>
          </p:txBody>
        </p:sp>
        <p:sp>
          <p:nvSpPr>
            <p:cNvPr id="6909" name="object 6909" descr=""/>
            <p:cNvSpPr/>
            <p:nvPr/>
          </p:nvSpPr>
          <p:spPr>
            <a:xfrm>
              <a:off x="6186627" y="2490607"/>
              <a:ext cx="635" cy="635"/>
            </a:xfrm>
            <a:custGeom>
              <a:avLst/>
              <a:gdLst/>
              <a:ahLst/>
              <a:cxnLst/>
              <a:rect l="l" t="t" r="r" b="b"/>
              <a:pathLst>
                <a:path w="635" h="635">
                  <a:moveTo>
                    <a:pt x="0" y="0"/>
                  </a:moveTo>
                  <a:lnTo>
                    <a:pt x="25" y="279"/>
                  </a:lnTo>
                  <a:lnTo>
                    <a:pt x="101" y="495"/>
                  </a:lnTo>
                </a:path>
              </a:pathLst>
            </a:custGeom>
            <a:ln w="3175">
              <a:solidFill>
                <a:srgbClr val="565658"/>
              </a:solidFill>
            </a:ln>
          </p:spPr>
          <p:txBody>
            <a:bodyPr wrap="square" lIns="0" tIns="0" rIns="0" bIns="0" rtlCol="0"/>
            <a:lstStyle/>
            <a:p/>
          </p:txBody>
        </p:sp>
        <p:sp>
          <p:nvSpPr>
            <p:cNvPr id="6910" name="object 6910" descr=""/>
            <p:cNvSpPr/>
            <p:nvPr/>
          </p:nvSpPr>
          <p:spPr>
            <a:xfrm>
              <a:off x="6186627" y="2525303"/>
              <a:ext cx="635" cy="635"/>
            </a:xfrm>
            <a:custGeom>
              <a:avLst/>
              <a:gdLst/>
              <a:ahLst/>
              <a:cxnLst/>
              <a:rect l="l" t="t" r="r" b="b"/>
              <a:pathLst>
                <a:path w="635" h="635">
                  <a:moveTo>
                    <a:pt x="0" y="0"/>
                  </a:moveTo>
                  <a:lnTo>
                    <a:pt x="50" y="266"/>
                  </a:lnTo>
                  <a:lnTo>
                    <a:pt x="139" y="457"/>
                  </a:lnTo>
                </a:path>
              </a:pathLst>
            </a:custGeom>
            <a:ln w="3175">
              <a:solidFill>
                <a:srgbClr val="565658"/>
              </a:solidFill>
            </a:ln>
          </p:spPr>
          <p:txBody>
            <a:bodyPr wrap="square" lIns="0" tIns="0" rIns="0" bIns="0" rtlCol="0"/>
            <a:lstStyle/>
            <a:p/>
          </p:txBody>
        </p:sp>
        <p:sp>
          <p:nvSpPr>
            <p:cNvPr id="6911" name="object 6911" descr=""/>
            <p:cNvSpPr/>
            <p:nvPr/>
          </p:nvSpPr>
          <p:spPr>
            <a:xfrm>
              <a:off x="6186883" y="2523012"/>
              <a:ext cx="635" cy="635"/>
            </a:xfrm>
            <a:custGeom>
              <a:avLst/>
              <a:gdLst/>
              <a:ahLst/>
              <a:cxnLst/>
              <a:rect l="l" t="t" r="r" b="b"/>
              <a:pathLst>
                <a:path w="635" h="635">
                  <a:moveTo>
                    <a:pt x="165" y="368"/>
                  </a:moveTo>
                  <a:lnTo>
                    <a:pt x="114" y="126"/>
                  </a:lnTo>
                  <a:lnTo>
                    <a:pt x="63" y="0"/>
                  </a:lnTo>
                </a:path>
              </a:pathLst>
            </a:custGeom>
            <a:ln w="3175">
              <a:solidFill>
                <a:srgbClr val="565658"/>
              </a:solidFill>
            </a:ln>
          </p:spPr>
          <p:txBody>
            <a:bodyPr wrap="square" lIns="0" tIns="0" rIns="0" bIns="0" rtlCol="0"/>
            <a:lstStyle/>
            <a:p/>
          </p:txBody>
        </p:sp>
        <p:sp>
          <p:nvSpPr>
            <p:cNvPr id="6912" name="object 6912" descr=""/>
            <p:cNvSpPr/>
            <p:nvPr/>
          </p:nvSpPr>
          <p:spPr>
            <a:xfrm>
              <a:off x="6186608" y="2523009"/>
              <a:ext cx="635" cy="4445"/>
            </a:xfrm>
            <a:custGeom>
              <a:avLst/>
              <a:gdLst/>
              <a:ahLst/>
              <a:cxnLst/>
              <a:rect l="l" t="t" r="r" b="b"/>
              <a:pathLst>
                <a:path w="635" h="4444">
                  <a:moveTo>
                    <a:pt x="279" y="0"/>
                  </a:moveTo>
                  <a:lnTo>
                    <a:pt x="126" y="0"/>
                  </a:lnTo>
                  <a:lnTo>
                    <a:pt x="12" y="838"/>
                  </a:lnTo>
                  <a:lnTo>
                    <a:pt x="12" y="1905"/>
                  </a:lnTo>
                  <a:lnTo>
                    <a:pt x="0" y="2959"/>
                  </a:lnTo>
                  <a:lnTo>
                    <a:pt x="114" y="3848"/>
                  </a:lnTo>
                  <a:lnTo>
                    <a:pt x="266" y="3898"/>
                  </a:lnTo>
                  <a:lnTo>
                    <a:pt x="419" y="3949"/>
                  </a:lnTo>
                  <a:lnTo>
                    <a:pt x="546" y="3149"/>
                  </a:lnTo>
                  <a:lnTo>
                    <a:pt x="546" y="2095"/>
                  </a:lnTo>
                </a:path>
              </a:pathLst>
            </a:custGeom>
            <a:ln w="3175">
              <a:solidFill>
                <a:srgbClr val="565658"/>
              </a:solidFill>
            </a:ln>
          </p:spPr>
          <p:txBody>
            <a:bodyPr wrap="square" lIns="0" tIns="0" rIns="0" bIns="0" rtlCol="0"/>
            <a:lstStyle/>
            <a:p/>
          </p:txBody>
        </p:sp>
        <p:sp>
          <p:nvSpPr>
            <p:cNvPr id="6913" name="object 6913" descr=""/>
            <p:cNvSpPr/>
            <p:nvPr/>
          </p:nvSpPr>
          <p:spPr>
            <a:xfrm>
              <a:off x="6187046" y="2523376"/>
              <a:ext cx="635" cy="635"/>
            </a:xfrm>
            <a:custGeom>
              <a:avLst/>
              <a:gdLst/>
              <a:ahLst/>
              <a:cxnLst/>
              <a:rect l="l" t="t" r="r" b="b"/>
              <a:pathLst>
                <a:path w="635" h="635">
                  <a:moveTo>
                    <a:pt x="63" y="457"/>
                  </a:moveTo>
                  <a:lnTo>
                    <a:pt x="50" y="279"/>
                  </a:lnTo>
                  <a:lnTo>
                    <a:pt x="25" y="126"/>
                  </a:lnTo>
                </a:path>
              </a:pathLst>
            </a:custGeom>
            <a:ln w="3175">
              <a:solidFill>
                <a:srgbClr val="565658"/>
              </a:solidFill>
            </a:ln>
          </p:spPr>
          <p:txBody>
            <a:bodyPr wrap="square" lIns="0" tIns="0" rIns="0" bIns="0" rtlCol="0"/>
            <a:lstStyle/>
            <a:p/>
          </p:txBody>
        </p:sp>
        <p:sp>
          <p:nvSpPr>
            <p:cNvPr id="6914" name="object 6914" descr=""/>
            <p:cNvSpPr/>
            <p:nvPr/>
          </p:nvSpPr>
          <p:spPr>
            <a:xfrm>
              <a:off x="5428552" y="26107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915" name="object 6915" descr=""/>
            <p:cNvSpPr/>
            <p:nvPr/>
          </p:nvSpPr>
          <p:spPr>
            <a:xfrm>
              <a:off x="6186906" y="2524125"/>
              <a:ext cx="635" cy="635"/>
            </a:xfrm>
            <a:custGeom>
              <a:avLst/>
              <a:gdLst/>
              <a:ahLst/>
              <a:cxnLst/>
              <a:rect l="l" t="t" r="r" b="b"/>
              <a:pathLst>
                <a:path w="635" h="635">
                  <a:moveTo>
                    <a:pt x="228" y="495"/>
                  </a:moveTo>
                  <a:lnTo>
                    <a:pt x="190" y="228"/>
                  </a:lnTo>
                  <a:lnTo>
                    <a:pt x="101" y="25"/>
                  </a:lnTo>
                </a:path>
              </a:pathLst>
            </a:custGeom>
            <a:ln w="3175">
              <a:solidFill>
                <a:srgbClr val="565658"/>
              </a:solidFill>
            </a:ln>
          </p:spPr>
          <p:txBody>
            <a:bodyPr wrap="square" lIns="0" tIns="0" rIns="0" bIns="0" rtlCol="0"/>
            <a:lstStyle/>
            <a:p/>
          </p:txBody>
        </p:sp>
        <p:sp>
          <p:nvSpPr>
            <p:cNvPr id="6916" name="object 6916" descr=""/>
            <p:cNvSpPr/>
            <p:nvPr/>
          </p:nvSpPr>
          <p:spPr>
            <a:xfrm>
              <a:off x="6187109" y="2524627"/>
              <a:ext cx="635" cy="1270"/>
            </a:xfrm>
            <a:custGeom>
              <a:avLst/>
              <a:gdLst/>
              <a:ahLst/>
              <a:cxnLst/>
              <a:rect l="l" t="t" r="r" b="b"/>
              <a:pathLst>
                <a:path w="635" h="1269">
                  <a:moveTo>
                    <a:pt x="0" y="825"/>
                  </a:moveTo>
                  <a:lnTo>
                    <a:pt x="63" y="584"/>
                  </a:lnTo>
                  <a:lnTo>
                    <a:pt x="76" y="266"/>
                  </a:lnTo>
                  <a:lnTo>
                    <a:pt x="25" y="0"/>
                  </a:lnTo>
                </a:path>
              </a:pathLst>
            </a:custGeom>
            <a:ln w="3175">
              <a:solidFill>
                <a:srgbClr val="565658"/>
              </a:solidFill>
            </a:ln>
          </p:spPr>
          <p:txBody>
            <a:bodyPr wrap="square" lIns="0" tIns="0" rIns="0" bIns="0" rtlCol="0"/>
            <a:lstStyle/>
            <a:p/>
          </p:txBody>
        </p:sp>
        <p:sp>
          <p:nvSpPr>
            <p:cNvPr id="6917" name="object 6917" descr=""/>
            <p:cNvSpPr/>
            <p:nvPr/>
          </p:nvSpPr>
          <p:spPr>
            <a:xfrm>
              <a:off x="5430226" y="26118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918" name="object 6918" descr=""/>
            <p:cNvSpPr/>
            <p:nvPr/>
          </p:nvSpPr>
          <p:spPr>
            <a:xfrm>
              <a:off x="6186587" y="2524465"/>
              <a:ext cx="635" cy="1270"/>
            </a:xfrm>
            <a:custGeom>
              <a:avLst/>
              <a:gdLst/>
              <a:ahLst/>
              <a:cxnLst/>
              <a:rect l="l" t="t" r="r" b="b"/>
              <a:pathLst>
                <a:path w="635" h="1269">
                  <a:moveTo>
                    <a:pt x="76" y="0"/>
                  </a:moveTo>
                  <a:lnTo>
                    <a:pt x="12" y="241"/>
                  </a:lnTo>
                  <a:lnTo>
                    <a:pt x="0" y="558"/>
                  </a:lnTo>
                  <a:lnTo>
                    <a:pt x="38" y="838"/>
                  </a:lnTo>
                </a:path>
              </a:pathLst>
            </a:custGeom>
            <a:ln w="3175">
              <a:solidFill>
                <a:srgbClr val="565658"/>
              </a:solidFill>
            </a:ln>
          </p:spPr>
          <p:txBody>
            <a:bodyPr wrap="square" lIns="0" tIns="0" rIns="0" bIns="0" rtlCol="0"/>
            <a:lstStyle/>
            <a:p/>
          </p:txBody>
        </p:sp>
        <p:sp>
          <p:nvSpPr>
            <p:cNvPr id="6919" name="object 6919" descr=""/>
            <p:cNvSpPr/>
            <p:nvPr/>
          </p:nvSpPr>
          <p:spPr>
            <a:xfrm>
              <a:off x="6186030" y="2523889"/>
              <a:ext cx="635" cy="3175"/>
            </a:xfrm>
            <a:custGeom>
              <a:avLst/>
              <a:gdLst/>
              <a:ahLst/>
              <a:cxnLst/>
              <a:rect l="l" t="t" r="r" b="b"/>
              <a:pathLst>
                <a:path w="635" h="3175">
                  <a:moveTo>
                    <a:pt x="63" y="0"/>
                  </a:moveTo>
                  <a:lnTo>
                    <a:pt x="0" y="596"/>
                  </a:lnTo>
                  <a:lnTo>
                    <a:pt x="0" y="1371"/>
                  </a:lnTo>
                  <a:lnTo>
                    <a:pt x="50" y="2006"/>
                  </a:lnTo>
                  <a:lnTo>
                    <a:pt x="101" y="2628"/>
                  </a:lnTo>
                  <a:lnTo>
                    <a:pt x="203" y="3022"/>
                  </a:lnTo>
                </a:path>
              </a:pathLst>
            </a:custGeom>
            <a:ln w="3175">
              <a:solidFill>
                <a:srgbClr val="565658"/>
              </a:solidFill>
            </a:ln>
          </p:spPr>
          <p:txBody>
            <a:bodyPr wrap="square" lIns="0" tIns="0" rIns="0" bIns="0" rtlCol="0"/>
            <a:lstStyle/>
            <a:p/>
          </p:txBody>
        </p:sp>
        <p:sp>
          <p:nvSpPr>
            <p:cNvPr id="6920" name="object 6920" descr=""/>
            <p:cNvSpPr/>
            <p:nvPr/>
          </p:nvSpPr>
          <p:spPr>
            <a:xfrm>
              <a:off x="5427993" y="2610777"/>
              <a:ext cx="5080" cy="3175"/>
            </a:xfrm>
            <a:custGeom>
              <a:avLst/>
              <a:gdLst/>
              <a:ahLst/>
              <a:cxnLst/>
              <a:rect l="l" t="t" r="r" b="b"/>
              <a:pathLst>
                <a:path w="5079" h="3175">
                  <a:moveTo>
                    <a:pt x="4787" y="1562"/>
                  </a:moveTo>
                  <a:lnTo>
                    <a:pt x="4330" y="457"/>
                  </a:lnTo>
                  <a:lnTo>
                    <a:pt x="3225" y="0"/>
                  </a:lnTo>
                  <a:lnTo>
                    <a:pt x="2387" y="355"/>
                  </a:lnTo>
                  <a:lnTo>
                    <a:pt x="1549" y="0"/>
                  </a:lnTo>
                  <a:lnTo>
                    <a:pt x="457" y="457"/>
                  </a:lnTo>
                  <a:lnTo>
                    <a:pt x="0" y="1562"/>
                  </a:lnTo>
                  <a:lnTo>
                    <a:pt x="457" y="2654"/>
                  </a:lnTo>
                  <a:lnTo>
                    <a:pt x="1549" y="3111"/>
                  </a:lnTo>
                  <a:lnTo>
                    <a:pt x="2387" y="2768"/>
                  </a:lnTo>
                  <a:lnTo>
                    <a:pt x="3225" y="3111"/>
                  </a:lnTo>
                  <a:lnTo>
                    <a:pt x="4330" y="2654"/>
                  </a:lnTo>
                  <a:lnTo>
                    <a:pt x="4787" y="1562"/>
                  </a:lnTo>
                  <a:close/>
                </a:path>
              </a:pathLst>
            </a:custGeom>
            <a:solidFill>
              <a:srgbClr val="565658"/>
            </a:solidFill>
          </p:spPr>
          <p:txBody>
            <a:bodyPr wrap="square" lIns="0" tIns="0" rIns="0" bIns="0" rtlCol="0"/>
            <a:lstStyle/>
            <a:p/>
          </p:txBody>
        </p:sp>
        <p:sp>
          <p:nvSpPr>
            <p:cNvPr id="6921" name="object 6921" descr=""/>
            <p:cNvSpPr/>
            <p:nvPr/>
          </p:nvSpPr>
          <p:spPr>
            <a:xfrm>
              <a:off x="6186862" y="2525450"/>
              <a:ext cx="635" cy="635"/>
            </a:xfrm>
            <a:custGeom>
              <a:avLst/>
              <a:gdLst/>
              <a:ahLst/>
              <a:cxnLst/>
              <a:rect l="l" t="t" r="r" b="b"/>
              <a:pathLst>
                <a:path w="635" h="635">
                  <a:moveTo>
                    <a:pt x="0" y="342"/>
                  </a:moveTo>
                  <a:lnTo>
                    <a:pt x="203" y="241"/>
                  </a:lnTo>
                  <a:lnTo>
                    <a:pt x="254" y="0"/>
                  </a:lnTo>
                </a:path>
              </a:pathLst>
            </a:custGeom>
            <a:ln w="3175">
              <a:solidFill>
                <a:srgbClr val="565658"/>
              </a:solidFill>
            </a:ln>
          </p:spPr>
          <p:txBody>
            <a:bodyPr wrap="square" lIns="0" tIns="0" rIns="0" bIns="0" rtlCol="0"/>
            <a:lstStyle/>
            <a:p/>
          </p:txBody>
        </p:sp>
        <p:sp>
          <p:nvSpPr>
            <p:cNvPr id="6922" name="object 6922" descr=""/>
            <p:cNvSpPr/>
            <p:nvPr/>
          </p:nvSpPr>
          <p:spPr>
            <a:xfrm>
              <a:off x="5431343" y="26124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923" name="object 6923" descr=""/>
            <p:cNvSpPr/>
            <p:nvPr/>
          </p:nvSpPr>
          <p:spPr>
            <a:xfrm>
              <a:off x="6186657" y="2524100"/>
              <a:ext cx="635" cy="635"/>
            </a:xfrm>
            <a:custGeom>
              <a:avLst/>
              <a:gdLst/>
              <a:ahLst/>
              <a:cxnLst/>
              <a:rect l="l" t="t" r="r" b="b"/>
              <a:pathLst>
                <a:path w="635" h="635">
                  <a:moveTo>
                    <a:pt x="253" y="25"/>
                  </a:moveTo>
                  <a:lnTo>
                    <a:pt x="50" y="126"/>
                  </a:lnTo>
                  <a:lnTo>
                    <a:pt x="0" y="368"/>
                  </a:lnTo>
                </a:path>
              </a:pathLst>
            </a:custGeom>
            <a:ln w="3175">
              <a:solidFill>
                <a:srgbClr val="565658"/>
              </a:solidFill>
            </a:ln>
          </p:spPr>
          <p:txBody>
            <a:bodyPr wrap="square" lIns="0" tIns="0" rIns="0" bIns="0" rtlCol="0"/>
            <a:lstStyle/>
            <a:p/>
          </p:txBody>
        </p:sp>
        <p:sp>
          <p:nvSpPr>
            <p:cNvPr id="6924" name="object 6924" descr=""/>
            <p:cNvSpPr/>
            <p:nvPr/>
          </p:nvSpPr>
          <p:spPr>
            <a:xfrm>
              <a:off x="5427995" y="260966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925" name="object 6925" descr=""/>
            <p:cNvSpPr/>
            <p:nvPr/>
          </p:nvSpPr>
          <p:spPr>
            <a:xfrm>
              <a:off x="6185470" y="2497888"/>
              <a:ext cx="635" cy="5080"/>
            </a:xfrm>
            <a:custGeom>
              <a:avLst/>
              <a:gdLst/>
              <a:ahLst/>
              <a:cxnLst/>
              <a:rect l="l" t="t" r="r" b="b"/>
              <a:pathLst>
                <a:path w="635" h="5080">
                  <a:moveTo>
                    <a:pt x="126" y="0"/>
                  </a:moveTo>
                  <a:lnTo>
                    <a:pt x="25" y="673"/>
                  </a:lnTo>
                  <a:lnTo>
                    <a:pt x="0" y="1790"/>
                  </a:lnTo>
                  <a:lnTo>
                    <a:pt x="38" y="2794"/>
                  </a:lnTo>
                  <a:lnTo>
                    <a:pt x="76" y="3797"/>
                  </a:lnTo>
                  <a:lnTo>
                    <a:pt x="177" y="4470"/>
                  </a:lnTo>
                </a:path>
              </a:pathLst>
            </a:custGeom>
            <a:ln w="3175">
              <a:solidFill>
                <a:srgbClr val="565658"/>
              </a:solidFill>
            </a:ln>
          </p:spPr>
          <p:txBody>
            <a:bodyPr wrap="square" lIns="0" tIns="0" rIns="0" bIns="0" rtlCol="0"/>
            <a:lstStyle/>
            <a:p/>
          </p:txBody>
        </p:sp>
        <p:sp>
          <p:nvSpPr>
            <p:cNvPr id="6926" name="object 6926" descr=""/>
            <p:cNvSpPr/>
            <p:nvPr/>
          </p:nvSpPr>
          <p:spPr>
            <a:xfrm>
              <a:off x="6185466" y="2497056"/>
              <a:ext cx="635" cy="5715"/>
            </a:xfrm>
            <a:custGeom>
              <a:avLst/>
              <a:gdLst/>
              <a:ahLst/>
              <a:cxnLst/>
              <a:rect l="l" t="t" r="r" b="b"/>
              <a:pathLst>
                <a:path w="635" h="5714">
                  <a:moveTo>
                    <a:pt x="304" y="5295"/>
                  </a:moveTo>
                  <a:lnTo>
                    <a:pt x="444" y="5295"/>
                  </a:lnTo>
                  <a:lnTo>
                    <a:pt x="558" y="4419"/>
                  </a:lnTo>
                  <a:lnTo>
                    <a:pt x="571" y="3200"/>
                  </a:lnTo>
                  <a:lnTo>
                    <a:pt x="596" y="2006"/>
                  </a:lnTo>
                  <a:lnTo>
                    <a:pt x="533" y="825"/>
                  </a:lnTo>
                  <a:lnTo>
                    <a:pt x="406" y="419"/>
                  </a:lnTo>
                  <a:lnTo>
                    <a:pt x="266" y="0"/>
                  </a:lnTo>
                  <a:lnTo>
                    <a:pt x="127" y="482"/>
                  </a:lnTo>
                  <a:lnTo>
                    <a:pt x="50" y="1549"/>
                  </a:lnTo>
                  <a:lnTo>
                    <a:pt x="0" y="2616"/>
                  </a:lnTo>
                  <a:lnTo>
                    <a:pt x="25" y="3949"/>
                  </a:lnTo>
                  <a:lnTo>
                    <a:pt x="127" y="4724"/>
                  </a:lnTo>
                </a:path>
              </a:pathLst>
            </a:custGeom>
            <a:ln w="3175">
              <a:solidFill>
                <a:srgbClr val="565658"/>
              </a:solidFill>
            </a:ln>
          </p:spPr>
          <p:txBody>
            <a:bodyPr wrap="square" lIns="0" tIns="0" rIns="0" bIns="0" rtlCol="0"/>
            <a:lstStyle/>
            <a:p/>
          </p:txBody>
        </p:sp>
        <p:sp>
          <p:nvSpPr>
            <p:cNvPr id="6927" name="object 6927" descr=""/>
            <p:cNvSpPr/>
            <p:nvPr/>
          </p:nvSpPr>
          <p:spPr>
            <a:xfrm>
              <a:off x="6185472" y="2523920"/>
              <a:ext cx="635" cy="3810"/>
            </a:xfrm>
            <a:custGeom>
              <a:avLst/>
              <a:gdLst/>
              <a:ahLst/>
              <a:cxnLst/>
              <a:rect l="l" t="t" r="r" b="b"/>
              <a:pathLst>
                <a:path w="635" h="3810">
                  <a:moveTo>
                    <a:pt x="38" y="0"/>
                  </a:moveTo>
                  <a:lnTo>
                    <a:pt x="0" y="774"/>
                  </a:lnTo>
                  <a:lnTo>
                    <a:pt x="12" y="1676"/>
                  </a:lnTo>
                  <a:lnTo>
                    <a:pt x="63" y="2400"/>
                  </a:lnTo>
                  <a:lnTo>
                    <a:pt x="114" y="3124"/>
                  </a:lnTo>
                  <a:lnTo>
                    <a:pt x="203" y="3556"/>
                  </a:lnTo>
                </a:path>
              </a:pathLst>
            </a:custGeom>
            <a:ln w="3175">
              <a:solidFill>
                <a:srgbClr val="565658"/>
              </a:solidFill>
            </a:ln>
          </p:spPr>
          <p:txBody>
            <a:bodyPr wrap="square" lIns="0" tIns="0" rIns="0" bIns="0" rtlCol="0"/>
            <a:lstStyle/>
            <a:p/>
          </p:txBody>
        </p:sp>
        <p:sp>
          <p:nvSpPr>
            <p:cNvPr id="6928" name="object 6928" descr=""/>
            <p:cNvSpPr/>
            <p:nvPr/>
          </p:nvSpPr>
          <p:spPr>
            <a:xfrm>
              <a:off x="6185466" y="2522177"/>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37"/>
                  </a:lnTo>
                </a:path>
              </a:pathLst>
            </a:custGeom>
            <a:ln w="3175">
              <a:solidFill>
                <a:srgbClr val="565658"/>
              </a:solidFill>
            </a:ln>
          </p:spPr>
          <p:txBody>
            <a:bodyPr wrap="square" lIns="0" tIns="0" rIns="0" bIns="0" rtlCol="0"/>
            <a:lstStyle/>
            <a:p/>
          </p:txBody>
        </p:sp>
        <p:sp>
          <p:nvSpPr>
            <p:cNvPr id="6929" name="object 6929" descr=""/>
            <p:cNvSpPr/>
            <p:nvPr/>
          </p:nvSpPr>
          <p:spPr>
            <a:xfrm>
              <a:off x="6182418" y="2505137"/>
              <a:ext cx="635" cy="1905"/>
            </a:xfrm>
            <a:custGeom>
              <a:avLst/>
              <a:gdLst/>
              <a:ahLst/>
              <a:cxnLst/>
              <a:rect l="l" t="t" r="r" b="b"/>
              <a:pathLst>
                <a:path w="635" h="1905">
                  <a:moveTo>
                    <a:pt x="139" y="1562"/>
                  </a:moveTo>
                  <a:lnTo>
                    <a:pt x="254" y="1371"/>
                  </a:lnTo>
                  <a:lnTo>
                    <a:pt x="304" y="990"/>
                  </a:lnTo>
                  <a:lnTo>
                    <a:pt x="266" y="622"/>
                  </a:lnTo>
                  <a:lnTo>
                    <a:pt x="241" y="254"/>
                  </a:lnTo>
                  <a:lnTo>
                    <a:pt x="127" y="0"/>
                  </a:lnTo>
                </a:path>
              </a:pathLst>
            </a:custGeom>
            <a:ln w="3175">
              <a:solidFill>
                <a:srgbClr val="565658"/>
              </a:solidFill>
            </a:ln>
          </p:spPr>
          <p:txBody>
            <a:bodyPr wrap="square" lIns="0" tIns="0" rIns="0" bIns="0" rtlCol="0"/>
            <a:lstStyle/>
            <a:p/>
          </p:txBody>
        </p:sp>
        <p:sp>
          <p:nvSpPr>
            <p:cNvPr id="6930" name="object 6930" descr=""/>
            <p:cNvSpPr/>
            <p:nvPr/>
          </p:nvSpPr>
          <p:spPr>
            <a:xfrm>
              <a:off x="6185485" y="2506966"/>
              <a:ext cx="635" cy="24765"/>
            </a:xfrm>
            <a:custGeom>
              <a:avLst/>
              <a:gdLst/>
              <a:ahLst/>
              <a:cxnLst/>
              <a:rect l="l" t="t" r="r" b="b"/>
              <a:pathLst>
                <a:path w="635" h="24764">
                  <a:moveTo>
                    <a:pt x="0" y="0"/>
                  </a:moveTo>
                  <a:lnTo>
                    <a:pt x="0" y="7988"/>
                  </a:lnTo>
                  <a:lnTo>
                    <a:pt x="50" y="15443"/>
                  </a:lnTo>
                  <a:lnTo>
                    <a:pt x="139" y="19710"/>
                  </a:lnTo>
                  <a:lnTo>
                    <a:pt x="215" y="23990"/>
                  </a:lnTo>
                  <a:lnTo>
                    <a:pt x="317" y="24472"/>
                  </a:lnTo>
                  <a:lnTo>
                    <a:pt x="406" y="21005"/>
                  </a:lnTo>
                </a:path>
              </a:pathLst>
            </a:custGeom>
            <a:ln w="3175">
              <a:solidFill>
                <a:srgbClr val="565658"/>
              </a:solidFill>
            </a:ln>
          </p:spPr>
          <p:txBody>
            <a:bodyPr wrap="square" lIns="0" tIns="0" rIns="0" bIns="0" rtlCol="0"/>
            <a:lstStyle/>
            <a:p/>
          </p:txBody>
        </p:sp>
        <p:sp>
          <p:nvSpPr>
            <p:cNvPr id="6931" name="object 6931" descr=""/>
            <p:cNvSpPr/>
            <p:nvPr/>
          </p:nvSpPr>
          <p:spPr>
            <a:xfrm>
              <a:off x="6185481" y="2486223"/>
              <a:ext cx="635" cy="19050"/>
            </a:xfrm>
            <a:custGeom>
              <a:avLst/>
              <a:gdLst/>
              <a:ahLst/>
              <a:cxnLst/>
              <a:rect l="l" t="t" r="r" b="b"/>
              <a:pathLst>
                <a:path w="635" h="19050">
                  <a:moveTo>
                    <a:pt x="165" y="0"/>
                  </a:moveTo>
                  <a:lnTo>
                    <a:pt x="76" y="3505"/>
                  </a:lnTo>
                  <a:lnTo>
                    <a:pt x="12" y="10541"/>
                  </a:lnTo>
                  <a:lnTo>
                    <a:pt x="0" y="18567"/>
                  </a:lnTo>
                </a:path>
              </a:pathLst>
            </a:custGeom>
            <a:ln w="3175">
              <a:solidFill>
                <a:srgbClr val="565658"/>
              </a:solidFill>
            </a:ln>
          </p:spPr>
          <p:txBody>
            <a:bodyPr wrap="square" lIns="0" tIns="0" rIns="0" bIns="0" rtlCol="0"/>
            <a:lstStyle/>
            <a:p/>
          </p:txBody>
        </p:sp>
        <p:sp>
          <p:nvSpPr>
            <p:cNvPr id="6932" name="object 6932" descr=""/>
            <p:cNvSpPr/>
            <p:nvPr/>
          </p:nvSpPr>
          <p:spPr>
            <a:xfrm>
              <a:off x="6191631" y="2492859"/>
              <a:ext cx="635" cy="28575"/>
            </a:xfrm>
            <a:custGeom>
              <a:avLst/>
              <a:gdLst/>
              <a:ahLst/>
              <a:cxnLst/>
              <a:rect l="l" t="t" r="r" b="b"/>
              <a:pathLst>
                <a:path w="635" h="28575">
                  <a:moveTo>
                    <a:pt x="279" y="0"/>
                  </a:moveTo>
                  <a:lnTo>
                    <a:pt x="126" y="0"/>
                  </a:lnTo>
                  <a:lnTo>
                    <a:pt x="0" y="6375"/>
                  </a:lnTo>
                  <a:lnTo>
                    <a:pt x="0" y="14236"/>
                  </a:lnTo>
                  <a:lnTo>
                    <a:pt x="0" y="22098"/>
                  </a:lnTo>
                  <a:lnTo>
                    <a:pt x="126" y="28473"/>
                  </a:lnTo>
                  <a:lnTo>
                    <a:pt x="279" y="28473"/>
                  </a:lnTo>
                  <a:lnTo>
                    <a:pt x="444" y="28473"/>
                  </a:lnTo>
                  <a:lnTo>
                    <a:pt x="546" y="22098"/>
                  </a:lnTo>
                  <a:lnTo>
                    <a:pt x="546" y="14236"/>
                  </a:lnTo>
                  <a:lnTo>
                    <a:pt x="546" y="6375"/>
                  </a:lnTo>
                  <a:lnTo>
                    <a:pt x="444" y="0"/>
                  </a:lnTo>
                  <a:lnTo>
                    <a:pt x="279" y="0"/>
                  </a:lnTo>
                </a:path>
              </a:pathLst>
            </a:custGeom>
            <a:ln w="3175">
              <a:solidFill>
                <a:srgbClr val="565658"/>
              </a:solidFill>
            </a:ln>
          </p:spPr>
          <p:txBody>
            <a:bodyPr wrap="square" lIns="0" tIns="0" rIns="0" bIns="0" rtlCol="0"/>
            <a:lstStyle/>
            <a:p/>
          </p:txBody>
        </p:sp>
        <p:sp>
          <p:nvSpPr>
            <p:cNvPr id="6933" name="object 6933" descr=""/>
            <p:cNvSpPr/>
            <p:nvPr/>
          </p:nvSpPr>
          <p:spPr>
            <a:xfrm>
              <a:off x="6185771" y="2505141"/>
              <a:ext cx="635" cy="1905"/>
            </a:xfrm>
            <a:custGeom>
              <a:avLst/>
              <a:gdLst/>
              <a:ahLst/>
              <a:cxnLst/>
              <a:rect l="l" t="t" r="r" b="b"/>
              <a:pathLst>
                <a:path w="635" h="1905">
                  <a:moveTo>
                    <a:pt x="0" y="1676"/>
                  </a:moveTo>
                  <a:lnTo>
                    <a:pt x="152" y="1676"/>
                  </a:lnTo>
                  <a:lnTo>
                    <a:pt x="279" y="1295"/>
                  </a:lnTo>
                  <a:lnTo>
                    <a:pt x="279" y="838"/>
                  </a:lnTo>
                  <a:lnTo>
                    <a:pt x="279" y="368"/>
                  </a:lnTo>
                  <a:lnTo>
                    <a:pt x="152" y="0"/>
                  </a:lnTo>
                  <a:lnTo>
                    <a:pt x="0" y="0"/>
                  </a:lnTo>
                </a:path>
              </a:pathLst>
            </a:custGeom>
            <a:ln w="3175">
              <a:solidFill>
                <a:srgbClr val="565658"/>
              </a:solidFill>
            </a:ln>
          </p:spPr>
          <p:txBody>
            <a:bodyPr wrap="square" lIns="0" tIns="0" rIns="0" bIns="0" rtlCol="0"/>
            <a:lstStyle/>
            <a:p/>
          </p:txBody>
        </p:sp>
        <p:sp>
          <p:nvSpPr>
            <p:cNvPr id="6934" name="object 6934" descr=""/>
            <p:cNvSpPr/>
            <p:nvPr/>
          </p:nvSpPr>
          <p:spPr>
            <a:xfrm>
              <a:off x="6185470" y="2515201"/>
              <a:ext cx="635" cy="5080"/>
            </a:xfrm>
            <a:custGeom>
              <a:avLst/>
              <a:gdLst/>
              <a:ahLst/>
              <a:cxnLst/>
              <a:rect l="l" t="t" r="r" b="b"/>
              <a:pathLst>
                <a:path w="635" h="5080">
                  <a:moveTo>
                    <a:pt x="126" y="0"/>
                  </a:moveTo>
                  <a:lnTo>
                    <a:pt x="25" y="673"/>
                  </a:lnTo>
                  <a:lnTo>
                    <a:pt x="0" y="1790"/>
                  </a:lnTo>
                  <a:lnTo>
                    <a:pt x="38" y="2781"/>
                  </a:lnTo>
                  <a:lnTo>
                    <a:pt x="76" y="3784"/>
                  </a:lnTo>
                  <a:lnTo>
                    <a:pt x="177" y="4457"/>
                  </a:lnTo>
                </a:path>
              </a:pathLst>
            </a:custGeom>
            <a:ln w="3175">
              <a:solidFill>
                <a:srgbClr val="565658"/>
              </a:solidFill>
            </a:ln>
          </p:spPr>
          <p:txBody>
            <a:bodyPr wrap="square" lIns="0" tIns="0" rIns="0" bIns="0" rtlCol="0"/>
            <a:lstStyle/>
            <a:p/>
          </p:txBody>
        </p:sp>
        <p:sp>
          <p:nvSpPr>
            <p:cNvPr id="6935" name="object 6935" descr=""/>
            <p:cNvSpPr/>
            <p:nvPr/>
          </p:nvSpPr>
          <p:spPr>
            <a:xfrm>
              <a:off x="6185466" y="2514357"/>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37"/>
                  </a:lnTo>
                </a:path>
              </a:pathLst>
            </a:custGeom>
            <a:ln w="3175">
              <a:solidFill>
                <a:srgbClr val="565658"/>
              </a:solidFill>
            </a:ln>
          </p:spPr>
          <p:txBody>
            <a:bodyPr wrap="square" lIns="0" tIns="0" rIns="0" bIns="0" rtlCol="0"/>
            <a:lstStyle/>
            <a:p/>
          </p:txBody>
        </p:sp>
        <p:sp>
          <p:nvSpPr>
            <p:cNvPr id="6936" name="object 6936" descr=""/>
            <p:cNvSpPr/>
            <p:nvPr/>
          </p:nvSpPr>
          <p:spPr>
            <a:xfrm>
              <a:off x="6185491" y="2519102"/>
              <a:ext cx="635" cy="5080"/>
            </a:xfrm>
            <a:custGeom>
              <a:avLst/>
              <a:gdLst/>
              <a:ahLst/>
              <a:cxnLst/>
              <a:rect l="l" t="t" r="r" b="b"/>
              <a:pathLst>
                <a:path w="635" h="5080">
                  <a:moveTo>
                    <a:pt x="279" y="0"/>
                  </a:moveTo>
                  <a:lnTo>
                    <a:pt x="114" y="0"/>
                  </a:lnTo>
                  <a:lnTo>
                    <a:pt x="0" y="1117"/>
                  </a:lnTo>
                  <a:lnTo>
                    <a:pt x="0" y="2501"/>
                  </a:lnTo>
                  <a:lnTo>
                    <a:pt x="0" y="3898"/>
                  </a:lnTo>
                  <a:lnTo>
                    <a:pt x="114" y="5029"/>
                  </a:lnTo>
                  <a:lnTo>
                    <a:pt x="279" y="5029"/>
                  </a:lnTo>
                </a:path>
              </a:pathLst>
            </a:custGeom>
            <a:ln w="3175">
              <a:solidFill>
                <a:srgbClr val="565658"/>
              </a:solidFill>
            </a:ln>
          </p:spPr>
          <p:txBody>
            <a:bodyPr wrap="square" lIns="0" tIns="0" rIns="0" bIns="0" rtlCol="0"/>
            <a:lstStyle/>
            <a:p/>
          </p:txBody>
        </p:sp>
        <p:sp>
          <p:nvSpPr>
            <p:cNvPr id="6937" name="object 6937" descr=""/>
            <p:cNvSpPr/>
            <p:nvPr/>
          </p:nvSpPr>
          <p:spPr>
            <a:xfrm>
              <a:off x="6185470" y="2519666"/>
              <a:ext cx="635" cy="5080"/>
            </a:xfrm>
            <a:custGeom>
              <a:avLst/>
              <a:gdLst/>
              <a:ahLst/>
              <a:cxnLst/>
              <a:rect l="l" t="t" r="r" b="b"/>
              <a:pathLst>
                <a:path w="635" h="5080">
                  <a:moveTo>
                    <a:pt x="126" y="0"/>
                  </a:moveTo>
                  <a:lnTo>
                    <a:pt x="25" y="673"/>
                  </a:lnTo>
                  <a:lnTo>
                    <a:pt x="0" y="1790"/>
                  </a:lnTo>
                  <a:lnTo>
                    <a:pt x="38" y="2794"/>
                  </a:lnTo>
                  <a:lnTo>
                    <a:pt x="76" y="3784"/>
                  </a:lnTo>
                  <a:lnTo>
                    <a:pt x="177" y="4457"/>
                  </a:lnTo>
                </a:path>
              </a:pathLst>
            </a:custGeom>
            <a:ln w="3175">
              <a:solidFill>
                <a:srgbClr val="565658"/>
              </a:solidFill>
            </a:ln>
          </p:spPr>
          <p:txBody>
            <a:bodyPr wrap="square" lIns="0" tIns="0" rIns="0" bIns="0" rtlCol="0"/>
            <a:lstStyle/>
            <a:p/>
          </p:txBody>
        </p:sp>
        <p:sp>
          <p:nvSpPr>
            <p:cNvPr id="6938" name="object 6938" descr=""/>
            <p:cNvSpPr/>
            <p:nvPr/>
          </p:nvSpPr>
          <p:spPr>
            <a:xfrm>
              <a:off x="6185466" y="2518829"/>
              <a:ext cx="635" cy="5715"/>
            </a:xfrm>
            <a:custGeom>
              <a:avLst/>
              <a:gdLst/>
              <a:ahLst/>
              <a:cxnLst/>
              <a:rect l="l" t="t" r="r" b="b"/>
              <a:pathLst>
                <a:path w="635" h="5714">
                  <a:moveTo>
                    <a:pt x="304" y="5295"/>
                  </a:moveTo>
                  <a:lnTo>
                    <a:pt x="457" y="5295"/>
                  </a:lnTo>
                  <a:lnTo>
                    <a:pt x="584" y="4165"/>
                  </a:lnTo>
                  <a:lnTo>
                    <a:pt x="584" y="2781"/>
                  </a:lnTo>
                  <a:lnTo>
                    <a:pt x="584" y="1397"/>
                  </a:lnTo>
                  <a:lnTo>
                    <a:pt x="457" y="266"/>
                  </a:lnTo>
                  <a:lnTo>
                    <a:pt x="304" y="266"/>
                  </a:lnTo>
                </a:path>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24"/>
                  </a:lnTo>
                </a:path>
              </a:pathLst>
            </a:custGeom>
            <a:ln w="3175">
              <a:solidFill>
                <a:srgbClr val="565658"/>
              </a:solidFill>
            </a:ln>
          </p:spPr>
          <p:txBody>
            <a:bodyPr wrap="square" lIns="0" tIns="0" rIns="0" bIns="0" rtlCol="0"/>
            <a:lstStyle/>
            <a:p/>
          </p:txBody>
        </p:sp>
        <p:sp>
          <p:nvSpPr>
            <p:cNvPr id="6939" name="object 6939" descr=""/>
            <p:cNvSpPr/>
            <p:nvPr/>
          </p:nvSpPr>
          <p:spPr>
            <a:xfrm>
              <a:off x="6191631" y="2516300"/>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65658"/>
              </a:solidFill>
            </a:ln>
          </p:spPr>
          <p:txBody>
            <a:bodyPr wrap="square" lIns="0" tIns="0" rIns="0" bIns="0" rtlCol="0"/>
            <a:lstStyle/>
            <a:p/>
          </p:txBody>
        </p:sp>
        <p:sp>
          <p:nvSpPr>
            <p:cNvPr id="6940" name="object 6940" descr=""/>
            <p:cNvSpPr/>
            <p:nvPr/>
          </p:nvSpPr>
          <p:spPr>
            <a:xfrm>
              <a:off x="6185474" y="2485405"/>
              <a:ext cx="635" cy="3810"/>
            </a:xfrm>
            <a:custGeom>
              <a:avLst/>
              <a:gdLst/>
              <a:ahLst/>
              <a:cxnLst/>
              <a:rect l="l" t="t" r="r" b="b"/>
              <a:pathLst>
                <a:path w="635" h="3810">
                  <a:moveTo>
                    <a:pt x="469" y="761"/>
                  </a:moveTo>
                  <a:lnTo>
                    <a:pt x="380" y="88"/>
                  </a:lnTo>
                  <a:lnTo>
                    <a:pt x="253" y="0"/>
                  </a:lnTo>
                  <a:lnTo>
                    <a:pt x="152" y="546"/>
                  </a:lnTo>
                  <a:lnTo>
                    <a:pt x="50" y="1092"/>
                  </a:lnTo>
                  <a:lnTo>
                    <a:pt x="0" y="2146"/>
                  </a:lnTo>
                  <a:lnTo>
                    <a:pt x="25" y="3187"/>
                  </a:lnTo>
                </a:path>
              </a:pathLst>
            </a:custGeom>
            <a:ln w="3175">
              <a:solidFill>
                <a:srgbClr val="565658"/>
              </a:solidFill>
            </a:ln>
          </p:spPr>
          <p:txBody>
            <a:bodyPr wrap="square" lIns="0" tIns="0" rIns="0" bIns="0" rtlCol="0"/>
            <a:lstStyle/>
            <a:p/>
          </p:txBody>
        </p:sp>
        <p:sp>
          <p:nvSpPr>
            <p:cNvPr id="6941" name="object 6941" descr=""/>
            <p:cNvSpPr/>
            <p:nvPr/>
          </p:nvSpPr>
          <p:spPr>
            <a:xfrm>
              <a:off x="6191631" y="2513509"/>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65658"/>
              </a:solidFill>
            </a:ln>
          </p:spPr>
          <p:txBody>
            <a:bodyPr wrap="square" lIns="0" tIns="0" rIns="0" bIns="0" rtlCol="0"/>
            <a:lstStyle/>
            <a:p/>
          </p:txBody>
        </p:sp>
        <p:sp>
          <p:nvSpPr>
            <p:cNvPr id="6942" name="object 6942" descr=""/>
            <p:cNvSpPr/>
            <p:nvPr/>
          </p:nvSpPr>
          <p:spPr>
            <a:xfrm>
              <a:off x="6191631" y="2496760"/>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65658"/>
              </a:solidFill>
            </a:ln>
          </p:spPr>
          <p:txBody>
            <a:bodyPr wrap="square" lIns="0" tIns="0" rIns="0" bIns="0" rtlCol="0"/>
            <a:lstStyle/>
            <a:p/>
          </p:txBody>
        </p:sp>
        <p:sp>
          <p:nvSpPr>
            <p:cNvPr id="6943" name="object 6943" descr=""/>
            <p:cNvSpPr/>
            <p:nvPr/>
          </p:nvSpPr>
          <p:spPr>
            <a:xfrm>
              <a:off x="6182136" y="2504821"/>
              <a:ext cx="0" cy="2540"/>
            </a:xfrm>
            <a:custGeom>
              <a:avLst/>
              <a:gdLst/>
              <a:ahLst/>
              <a:cxnLst/>
              <a:rect l="l" t="t" r="r" b="b"/>
              <a:pathLst>
                <a:path w="0" h="2539">
                  <a:moveTo>
                    <a:pt x="0" y="0"/>
                  </a:moveTo>
                  <a:lnTo>
                    <a:pt x="0" y="2120"/>
                  </a:lnTo>
                </a:path>
              </a:pathLst>
            </a:custGeom>
            <a:ln w="3175">
              <a:solidFill>
                <a:srgbClr val="565658"/>
              </a:solidFill>
            </a:ln>
          </p:spPr>
          <p:txBody>
            <a:bodyPr wrap="square" lIns="0" tIns="0" rIns="0" bIns="0" rtlCol="0"/>
            <a:lstStyle/>
            <a:p/>
          </p:txBody>
        </p:sp>
        <p:sp>
          <p:nvSpPr>
            <p:cNvPr id="6944" name="object 6944" descr=""/>
            <p:cNvSpPr/>
            <p:nvPr/>
          </p:nvSpPr>
          <p:spPr>
            <a:xfrm>
              <a:off x="6185491" y="2483928"/>
              <a:ext cx="635" cy="20955"/>
            </a:xfrm>
            <a:custGeom>
              <a:avLst/>
              <a:gdLst/>
              <a:ahLst/>
              <a:cxnLst/>
              <a:rect l="l" t="t" r="r" b="b"/>
              <a:pathLst>
                <a:path w="635" h="20955">
                  <a:moveTo>
                    <a:pt x="279" y="0"/>
                  </a:moveTo>
                  <a:lnTo>
                    <a:pt x="126" y="0"/>
                  </a:lnTo>
                  <a:lnTo>
                    <a:pt x="12" y="9029"/>
                  </a:lnTo>
                  <a:lnTo>
                    <a:pt x="0" y="20891"/>
                  </a:lnTo>
                </a:path>
              </a:pathLst>
            </a:custGeom>
            <a:ln w="3175">
              <a:solidFill>
                <a:srgbClr val="565658"/>
              </a:solidFill>
            </a:ln>
          </p:spPr>
          <p:txBody>
            <a:bodyPr wrap="square" lIns="0" tIns="0" rIns="0" bIns="0" rtlCol="0"/>
            <a:lstStyle/>
            <a:p/>
          </p:txBody>
        </p:sp>
        <p:sp>
          <p:nvSpPr>
            <p:cNvPr id="6945" name="object 6945" descr=""/>
            <p:cNvSpPr/>
            <p:nvPr/>
          </p:nvSpPr>
          <p:spPr>
            <a:xfrm>
              <a:off x="6185485" y="2506947"/>
              <a:ext cx="635" cy="23495"/>
            </a:xfrm>
            <a:custGeom>
              <a:avLst/>
              <a:gdLst/>
              <a:ahLst/>
              <a:cxnLst/>
              <a:rect l="l" t="t" r="r" b="b"/>
              <a:pathLst>
                <a:path w="635" h="23494">
                  <a:moveTo>
                    <a:pt x="0" y="0"/>
                  </a:moveTo>
                  <a:lnTo>
                    <a:pt x="0" y="6184"/>
                  </a:lnTo>
                  <a:lnTo>
                    <a:pt x="38" y="12141"/>
                  </a:lnTo>
                  <a:lnTo>
                    <a:pt x="88" y="16510"/>
                  </a:lnTo>
                  <a:lnTo>
                    <a:pt x="139" y="20891"/>
                  </a:lnTo>
                  <a:lnTo>
                    <a:pt x="215" y="23342"/>
                  </a:lnTo>
                </a:path>
              </a:pathLst>
            </a:custGeom>
            <a:ln w="3175">
              <a:solidFill>
                <a:srgbClr val="565658"/>
              </a:solidFill>
            </a:ln>
          </p:spPr>
          <p:txBody>
            <a:bodyPr wrap="square" lIns="0" tIns="0" rIns="0" bIns="0" rtlCol="0"/>
            <a:lstStyle/>
            <a:p/>
          </p:txBody>
        </p:sp>
        <p:sp>
          <p:nvSpPr>
            <p:cNvPr id="6946" name="object 6946" descr=""/>
            <p:cNvSpPr/>
            <p:nvPr/>
          </p:nvSpPr>
          <p:spPr>
            <a:xfrm>
              <a:off x="6185535" y="2526846"/>
              <a:ext cx="635" cy="1270"/>
            </a:xfrm>
            <a:custGeom>
              <a:avLst/>
              <a:gdLst/>
              <a:ahLst/>
              <a:cxnLst/>
              <a:rect l="l" t="t" r="r" b="b"/>
              <a:pathLst>
                <a:path w="635" h="1269">
                  <a:moveTo>
                    <a:pt x="0" y="0"/>
                  </a:moveTo>
                  <a:lnTo>
                    <a:pt x="50" y="736"/>
                  </a:lnTo>
                  <a:lnTo>
                    <a:pt x="139" y="1181"/>
                  </a:lnTo>
                </a:path>
              </a:pathLst>
            </a:custGeom>
            <a:ln w="3175">
              <a:solidFill>
                <a:srgbClr val="565658"/>
              </a:solidFill>
            </a:ln>
          </p:spPr>
          <p:txBody>
            <a:bodyPr wrap="square" lIns="0" tIns="0" rIns="0" bIns="0" rtlCol="0"/>
            <a:lstStyle/>
            <a:p/>
          </p:txBody>
        </p:sp>
        <p:sp>
          <p:nvSpPr>
            <p:cNvPr id="6947" name="object 6947" descr=""/>
            <p:cNvSpPr/>
            <p:nvPr/>
          </p:nvSpPr>
          <p:spPr>
            <a:xfrm>
              <a:off x="6185466" y="2522735"/>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24"/>
                  </a:lnTo>
                </a:path>
              </a:pathLst>
            </a:custGeom>
            <a:ln w="3175">
              <a:solidFill>
                <a:srgbClr val="565658"/>
              </a:solidFill>
            </a:ln>
          </p:spPr>
          <p:txBody>
            <a:bodyPr wrap="square" lIns="0" tIns="0" rIns="0" bIns="0" rtlCol="0"/>
            <a:lstStyle/>
            <a:p/>
          </p:txBody>
        </p:sp>
        <p:sp>
          <p:nvSpPr>
            <p:cNvPr id="6948" name="object 6948" descr=""/>
            <p:cNvSpPr/>
            <p:nvPr/>
          </p:nvSpPr>
          <p:spPr>
            <a:xfrm>
              <a:off x="6185486" y="2487676"/>
              <a:ext cx="635" cy="5080"/>
            </a:xfrm>
            <a:custGeom>
              <a:avLst/>
              <a:gdLst/>
              <a:ahLst/>
              <a:cxnLst/>
              <a:rect l="l" t="t" r="r" b="b"/>
              <a:pathLst>
                <a:path w="635" h="5080">
                  <a:moveTo>
                    <a:pt x="457" y="723"/>
                  </a:moveTo>
                  <a:lnTo>
                    <a:pt x="381" y="139"/>
                  </a:lnTo>
                  <a:lnTo>
                    <a:pt x="266" y="0"/>
                  </a:lnTo>
                  <a:lnTo>
                    <a:pt x="177" y="342"/>
                  </a:lnTo>
                  <a:lnTo>
                    <a:pt x="88" y="685"/>
                  </a:lnTo>
                  <a:lnTo>
                    <a:pt x="25" y="1473"/>
                  </a:lnTo>
                  <a:lnTo>
                    <a:pt x="0" y="2387"/>
                  </a:lnTo>
                  <a:lnTo>
                    <a:pt x="0" y="3302"/>
                  </a:lnTo>
                  <a:lnTo>
                    <a:pt x="38" y="4191"/>
                  </a:lnTo>
                  <a:lnTo>
                    <a:pt x="127" y="4724"/>
                  </a:lnTo>
                </a:path>
              </a:pathLst>
            </a:custGeom>
            <a:ln w="3175">
              <a:solidFill>
                <a:srgbClr val="565658"/>
              </a:solidFill>
            </a:ln>
          </p:spPr>
          <p:txBody>
            <a:bodyPr wrap="square" lIns="0" tIns="0" rIns="0" bIns="0" rtlCol="0"/>
            <a:lstStyle/>
            <a:p/>
          </p:txBody>
        </p:sp>
        <p:sp>
          <p:nvSpPr>
            <p:cNvPr id="6949" name="object 6949" descr=""/>
            <p:cNvSpPr/>
            <p:nvPr/>
          </p:nvSpPr>
          <p:spPr>
            <a:xfrm>
              <a:off x="6185610" y="2492399"/>
              <a:ext cx="635" cy="635"/>
            </a:xfrm>
            <a:custGeom>
              <a:avLst/>
              <a:gdLst/>
              <a:ahLst/>
              <a:cxnLst/>
              <a:rect l="l" t="t" r="r" b="b"/>
              <a:pathLst>
                <a:path w="635" h="635">
                  <a:moveTo>
                    <a:pt x="0" y="0"/>
                  </a:moveTo>
                  <a:lnTo>
                    <a:pt x="50" y="292"/>
                  </a:lnTo>
                  <a:lnTo>
                    <a:pt x="101" y="457"/>
                  </a:lnTo>
                </a:path>
              </a:pathLst>
            </a:custGeom>
            <a:ln w="3175">
              <a:solidFill>
                <a:srgbClr val="565658"/>
              </a:solidFill>
            </a:ln>
          </p:spPr>
          <p:txBody>
            <a:bodyPr wrap="square" lIns="0" tIns="0" rIns="0" bIns="0" rtlCol="0"/>
            <a:lstStyle/>
            <a:p/>
          </p:txBody>
        </p:sp>
        <p:sp>
          <p:nvSpPr>
            <p:cNvPr id="6950" name="object 6950" descr=""/>
            <p:cNvSpPr/>
            <p:nvPr/>
          </p:nvSpPr>
          <p:spPr>
            <a:xfrm>
              <a:off x="6185771" y="2492287"/>
              <a:ext cx="635" cy="635"/>
            </a:xfrm>
            <a:custGeom>
              <a:avLst/>
              <a:gdLst/>
              <a:ahLst/>
              <a:cxnLst/>
              <a:rect l="l" t="t" r="r" b="b"/>
              <a:pathLst>
                <a:path w="635" h="635">
                  <a:moveTo>
                    <a:pt x="0" y="571"/>
                  </a:moveTo>
                  <a:lnTo>
                    <a:pt x="127" y="368"/>
                  </a:lnTo>
                  <a:lnTo>
                    <a:pt x="177" y="0"/>
                  </a:lnTo>
                </a:path>
              </a:pathLst>
            </a:custGeom>
            <a:ln w="3175">
              <a:solidFill>
                <a:srgbClr val="565658"/>
              </a:solidFill>
            </a:ln>
          </p:spPr>
          <p:txBody>
            <a:bodyPr wrap="square" lIns="0" tIns="0" rIns="0" bIns="0" rtlCol="0"/>
            <a:lstStyle/>
            <a:p/>
          </p:txBody>
        </p:sp>
        <p:sp>
          <p:nvSpPr>
            <p:cNvPr id="6951" name="object 6951" descr=""/>
            <p:cNvSpPr/>
            <p:nvPr/>
          </p:nvSpPr>
          <p:spPr>
            <a:xfrm>
              <a:off x="6178236" y="2483928"/>
              <a:ext cx="635" cy="46355"/>
            </a:xfrm>
            <a:custGeom>
              <a:avLst/>
              <a:gdLst/>
              <a:ahLst/>
              <a:cxnLst/>
              <a:rect l="l" t="t" r="r" b="b"/>
              <a:pathLst>
                <a:path w="635" h="46355">
                  <a:moveTo>
                    <a:pt x="279" y="0"/>
                  </a:moveTo>
                  <a:lnTo>
                    <a:pt x="114" y="0"/>
                  </a:lnTo>
                  <a:lnTo>
                    <a:pt x="0" y="10363"/>
                  </a:lnTo>
                  <a:lnTo>
                    <a:pt x="0" y="23164"/>
                  </a:lnTo>
                  <a:lnTo>
                    <a:pt x="0" y="35966"/>
                  </a:lnTo>
                  <a:lnTo>
                    <a:pt x="114" y="46329"/>
                  </a:lnTo>
                  <a:lnTo>
                    <a:pt x="279" y="46329"/>
                  </a:lnTo>
                  <a:lnTo>
                    <a:pt x="431" y="46329"/>
                  </a:lnTo>
                  <a:lnTo>
                    <a:pt x="546" y="35966"/>
                  </a:lnTo>
                  <a:lnTo>
                    <a:pt x="546" y="23164"/>
                  </a:lnTo>
                  <a:lnTo>
                    <a:pt x="546" y="10363"/>
                  </a:lnTo>
                  <a:lnTo>
                    <a:pt x="431" y="0"/>
                  </a:lnTo>
                  <a:lnTo>
                    <a:pt x="279" y="0"/>
                  </a:lnTo>
                </a:path>
                <a:path w="635" h="46355">
                  <a:moveTo>
                    <a:pt x="279" y="0"/>
                  </a:moveTo>
                  <a:lnTo>
                    <a:pt x="114" y="0"/>
                  </a:lnTo>
                  <a:lnTo>
                    <a:pt x="0" y="10363"/>
                  </a:lnTo>
                  <a:lnTo>
                    <a:pt x="0" y="23164"/>
                  </a:lnTo>
                  <a:lnTo>
                    <a:pt x="0" y="35966"/>
                  </a:lnTo>
                  <a:lnTo>
                    <a:pt x="114" y="46329"/>
                  </a:lnTo>
                  <a:lnTo>
                    <a:pt x="279" y="46329"/>
                  </a:lnTo>
                </a:path>
              </a:pathLst>
            </a:custGeom>
            <a:ln w="3175">
              <a:solidFill>
                <a:srgbClr val="565658"/>
              </a:solidFill>
            </a:ln>
          </p:spPr>
          <p:txBody>
            <a:bodyPr wrap="square" lIns="0" tIns="0" rIns="0" bIns="0" rtlCol="0"/>
            <a:lstStyle/>
            <a:p/>
          </p:txBody>
        </p:sp>
        <p:sp>
          <p:nvSpPr>
            <p:cNvPr id="6952" name="object 6952" descr=""/>
            <p:cNvSpPr/>
            <p:nvPr/>
          </p:nvSpPr>
          <p:spPr>
            <a:xfrm>
              <a:off x="6185720" y="2492859"/>
              <a:ext cx="635" cy="635"/>
            </a:xfrm>
            <a:custGeom>
              <a:avLst/>
              <a:gdLst/>
              <a:ahLst/>
              <a:cxnLst/>
              <a:rect l="l" t="t" r="r" b="b"/>
              <a:pathLst>
                <a:path w="635" h="635">
                  <a:moveTo>
                    <a:pt x="50" y="0"/>
                  </a:moveTo>
                  <a:lnTo>
                    <a:pt x="0" y="190"/>
                  </a:lnTo>
                </a:path>
              </a:pathLst>
            </a:custGeom>
            <a:ln w="3175">
              <a:solidFill>
                <a:srgbClr val="565658"/>
              </a:solidFill>
            </a:ln>
          </p:spPr>
          <p:txBody>
            <a:bodyPr wrap="square" lIns="0" tIns="0" rIns="0" bIns="0" rtlCol="0"/>
            <a:lstStyle/>
            <a:p/>
          </p:txBody>
        </p:sp>
        <p:sp>
          <p:nvSpPr>
            <p:cNvPr id="6953" name="object 6953" descr=""/>
            <p:cNvSpPr/>
            <p:nvPr/>
          </p:nvSpPr>
          <p:spPr>
            <a:xfrm>
              <a:off x="6185546" y="2496957"/>
              <a:ext cx="635" cy="1905"/>
            </a:xfrm>
            <a:custGeom>
              <a:avLst/>
              <a:gdLst/>
              <a:ahLst/>
              <a:cxnLst/>
              <a:rect l="l" t="t" r="r" b="b"/>
              <a:pathLst>
                <a:path w="635" h="1905">
                  <a:moveTo>
                    <a:pt x="25" y="0"/>
                  </a:moveTo>
                  <a:lnTo>
                    <a:pt x="12" y="406"/>
                  </a:lnTo>
                  <a:lnTo>
                    <a:pt x="12" y="838"/>
                  </a:lnTo>
                  <a:lnTo>
                    <a:pt x="0" y="1295"/>
                  </a:lnTo>
                </a:path>
              </a:pathLst>
            </a:custGeom>
            <a:ln w="3175">
              <a:solidFill>
                <a:srgbClr val="565658"/>
              </a:solidFill>
            </a:ln>
          </p:spPr>
          <p:txBody>
            <a:bodyPr wrap="square" lIns="0" tIns="0" rIns="0" bIns="0" rtlCol="0"/>
            <a:lstStyle/>
            <a:p/>
          </p:txBody>
        </p:sp>
        <p:sp>
          <p:nvSpPr>
            <p:cNvPr id="6954" name="object 6954" descr=""/>
            <p:cNvSpPr/>
            <p:nvPr/>
          </p:nvSpPr>
          <p:spPr>
            <a:xfrm>
              <a:off x="6185485" y="2502167"/>
              <a:ext cx="635" cy="8255"/>
            </a:xfrm>
            <a:custGeom>
              <a:avLst/>
              <a:gdLst/>
              <a:ahLst/>
              <a:cxnLst/>
              <a:rect l="l" t="t" r="r" b="b"/>
              <a:pathLst>
                <a:path w="635" h="8255">
                  <a:moveTo>
                    <a:pt x="25" y="0"/>
                  </a:moveTo>
                  <a:lnTo>
                    <a:pt x="0" y="2540"/>
                  </a:lnTo>
                  <a:lnTo>
                    <a:pt x="0" y="5295"/>
                  </a:lnTo>
                  <a:lnTo>
                    <a:pt x="12" y="7937"/>
                  </a:lnTo>
                </a:path>
              </a:pathLst>
            </a:custGeom>
            <a:ln w="3175">
              <a:solidFill>
                <a:srgbClr val="565658"/>
              </a:solidFill>
            </a:ln>
          </p:spPr>
          <p:txBody>
            <a:bodyPr wrap="square" lIns="0" tIns="0" rIns="0" bIns="0" rtlCol="0"/>
            <a:lstStyle/>
            <a:p/>
          </p:txBody>
        </p:sp>
        <p:sp>
          <p:nvSpPr>
            <p:cNvPr id="6955" name="object 6955" descr=""/>
            <p:cNvSpPr/>
            <p:nvPr/>
          </p:nvSpPr>
          <p:spPr>
            <a:xfrm>
              <a:off x="6185522" y="2514030"/>
              <a:ext cx="635" cy="1905"/>
            </a:xfrm>
            <a:custGeom>
              <a:avLst/>
              <a:gdLst/>
              <a:ahLst/>
              <a:cxnLst/>
              <a:rect l="l" t="t" r="r" b="b"/>
              <a:pathLst>
                <a:path w="635" h="1905">
                  <a:moveTo>
                    <a:pt x="0" y="0"/>
                  </a:moveTo>
                  <a:lnTo>
                    <a:pt x="12" y="546"/>
                  </a:lnTo>
                  <a:lnTo>
                    <a:pt x="12" y="1066"/>
                  </a:lnTo>
                  <a:lnTo>
                    <a:pt x="25" y="1574"/>
                  </a:lnTo>
                </a:path>
              </a:pathLst>
            </a:custGeom>
            <a:ln w="3175">
              <a:solidFill>
                <a:srgbClr val="565658"/>
              </a:solidFill>
            </a:ln>
          </p:spPr>
          <p:txBody>
            <a:bodyPr wrap="square" lIns="0" tIns="0" rIns="0" bIns="0" rtlCol="0"/>
            <a:lstStyle/>
            <a:p/>
          </p:txBody>
        </p:sp>
        <p:sp>
          <p:nvSpPr>
            <p:cNvPr id="6956" name="object 6956" descr=""/>
            <p:cNvSpPr/>
            <p:nvPr/>
          </p:nvSpPr>
          <p:spPr>
            <a:xfrm>
              <a:off x="6185634" y="2519517"/>
              <a:ext cx="635" cy="635"/>
            </a:xfrm>
            <a:custGeom>
              <a:avLst/>
              <a:gdLst/>
              <a:ahLst/>
              <a:cxnLst/>
              <a:rect l="l" t="t" r="r" b="b"/>
              <a:pathLst>
                <a:path w="635" h="635">
                  <a:moveTo>
                    <a:pt x="0" y="0"/>
                  </a:moveTo>
                  <a:lnTo>
                    <a:pt x="12" y="203"/>
                  </a:lnTo>
                  <a:lnTo>
                    <a:pt x="12" y="381"/>
                  </a:lnTo>
                  <a:lnTo>
                    <a:pt x="25" y="558"/>
                  </a:lnTo>
                </a:path>
              </a:pathLst>
            </a:custGeom>
            <a:ln w="3175">
              <a:solidFill>
                <a:srgbClr val="565658"/>
              </a:solidFill>
            </a:ln>
          </p:spPr>
          <p:txBody>
            <a:bodyPr wrap="square" lIns="0" tIns="0" rIns="0" bIns="0" rtlCol="0"/>
            <a:lstStyle/>
            <a:p/>
          </p:txBody>
        </p:sp>
        <p:sp>
          <p:nvSpPr>
            <p:cNvPr id="6957" name="object 6957" descr=""/>
            <p:cNvSpPr/>
            <p:nvPr/>
          </p:nvSpPr>
          <p:spPr>
            <a:xfrm>
              <a:off x="6191631" y="2504022"/>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65658"/>
              </a:solidFill>
            </a:ln>
          </p:spPr>
          <p:txBody>
            <a:bodyPr wrap="square" lIns="0" tIns="0" rIns="0" bIns="0" rtlCol="0"/>
            <a:lstStyle/>
            <a:p/>
          </p:txBody>
        </p:sp>
        <p:sp>
          <p:nvSpPr>
            <p:cNvPr id="6958" name="object 6958" descr=""/>
            <p:cNvSpPr/>
            <p:nvPr/>
          </p:nvSpPr>
          <p:spPr>
            <a:xfrm>
              <a:off x="6191631" y="2505696"/>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65658"/>
              </a:solidFill>
            </a:ln>
          </p:spPr>
          <p:txBody>
            <a:bodyPr wrap="square" lIns="0" tIns="0" rIns="0" bIns="0" rtlCol="0"/>
            <a:lstStyle/>
            <a:p/>
          </p:txBody>
        </p:sp>
        <p:sp>
          <p:nvSpPr>
            <p:cNvPr id="6959" name="object 6959" descr=""/>
            <p:cNvSpPr/>
            <p:nvPr/>
          </p:nvSpPr>
          <p:spPr>
            <a:xfrm>
              <a:off x="6177677" y="2483928"/>
              <a:ext cx="635" cy="46355"/>
            </a:xfrm>
            <a:custGeom>
              <a:avLst/>
              <a:gdLst/>
              <a:ahLst/>
              <a:cxnLst/>
              <a:rect l="l" t="t" r="r" b="b"/>
              <a:pathLst>
                <a:path w="635" h="46355">
                  <a:moveTo>
                    <a:pt x="279" y="0"/>
                  </a:moveTo>
                  <a:lnTo>
                    <a:pt x="114" y="0"/>
                  </a:lnTo>
                  <a:lnTo>
                    <a:pt x="0" y="10363"/>
                  </a:lnTo>
                  <a:lnTo>
                    <a:pt x="0" y="23164"/>
                  </a:lnTo>
                  <a:lnTo>
                    <a:pt x="0" y="35966"/>
                  </a:lnTo>
                  <a:lnTo>
                    <a:pt x="114" y="46329"/>
                  </a:lnTo>
                  <a:lnTo>
                    <a:pt x="279" y="46329"/>
                  </a:lnTo>
                </a:path>
              </a:pathLst>
            </a:custGeom>
            <a:ln w="3175">
              <a:solidFill>
                <a:srgbClr val="565658"/>
              </a:solidFill>
            </a:ln>
          </p:spPr>
          <p:txBody>
            <a:bodyPr wrap="square" lIns="0" tIns="0" rIns="0" bIns="0" rtlCol="0"/>
            <a:lstStyle/>
            <a:p/>
          </p:txBody>
        </p:sp>
        <p:sp>
          <p:nvSpPr>
            <p:cNvPr id="6960" name="object 6960" descr=""/>
            <p:cNvSpPr/>
            <p:nvPr/>
          </p:nvSpPr>
          <p:spPr>
            <a:xfrm>
              <a:off x="6191631" y="2492859"/>
              <a:ext cx="635" cy="28575"/>
            </a:xfrm>
            <a:custGeom>
              <a:avLst/>
              <a:gdLst/>
              <a:ahLst/>
              <a:cxnLst/>
              <a:rect l="l" t="t" r="r" b="b"/>
              <a:pathLst>
                <a:path w="635" h="28575">
                  <a:moveTo>
                    <a:pt x="279" y="0"/>
                  </a:moveTo>
                  <a:lnTo>
                    <a:pt x="126" y="0"/>
                  </a:lnTo>
                  <a:lnTo>
                    <a:pt x="0" y="6375"/>
                  </a:lnTo>
                  <a:lnTo>
                    <a:pt x="0" y="14236"/>
                  </a:lnTo>
                  <a:lnTo>
                    <a:pt x="0" y="22098"/>
                  </a:lnTo>
                  <a:lnTo>
                    <a:pt x="126" y="28473"/>
                  </a:lnTo>
                  <a:lnTo>
                    <a:pt x="279" y="28473"/>
                  </a:lnTo>
                </a:path>
              </a:pathLst>
            </a:custGeom>
            <a:ln w="3175">
              <a:solidFill>
                <a:srgbClr val="565658"/>
              </a:solidFill>
            </a:ln>
          </p:spPr>
          <p:txBody>
            <a:bodyPr wrap="square" lIns="0" tIns="0" rIns="0" bIns="0" rtlCol="0"/>
            <a:lstStyle/>
            <a:p/>
          </p:txBody>
        </p:sp>
        <p:sp>
          <p:nvSpPr>
            <p:cNvPr id="6961" name="object 6961" descr=""/>
            <p:cNvSpPr/>
            <p:nvPr/>
          </p:nvSpPr>
          <p:spPr>
            <a:xfrm>
              <a:off x="6185470" y="2492865"/>
              <a:ext cx="635" cy="5080"/>
            </a:xfrm>
            <a:custGeom>
              <a:avLst/>
              <a:gdLst/>
              <a:ahLst/>
              <a:cxnLst/>
              <a:rect l="l" t="t" r="r" b="b"/>
              <a:pathLst>
                <a:path w="635" h="5080">
                  <a:moveTo>
                    <a:pt x="126" y="0"/>
                  </a:moveTo>
                  <a:lnTo>
                    <a:pt x="25" y="673"/>
                  </a:lnTo>
                  <a:lnTo>
                    <a:pt x="0" y="1790"/>
                  </a:lnTo>
                  <a:lnTo>
                    <a:pt x="38" y="2794"/>
                  </a:lnTo>
                  <a:lnTo>
                    <a:pt x="76" y="3784"/>
                  </a:lnTo>
                  <a:lnTo>
                    <a:pt x="177" y="4457"/>
                  </a:lnTo>
                </a:path>
              </a:pathLst>
            </a:custGeom>
            <a:ln w="3175">
              <a:solidFill>
                <a:srgbClr val="565658"/>
              </a:solidFill>
            </a:ln>
          </p:spPr>
          <p:txBody>
            <a:bodyPr wrap="square" lIns="0" tIns="0" rIns="0" bIns="0" rtlCol="0"/>
            <a:lstStyle/>
            <a:p/>
          </p:txBody>
        </p:sp>
        <p:sp>
          <p:nvSpPr>
            <p:cNvPr id="6962" name="object 6962" descr=""/>
            <p:cNvSpPr/>
            <p:nvPr/>
          </p:nvSpPr>
          <p:spPr>
            <a:xfrm>
              <a:off x="6185466" y="2492027"/>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37"/>
                  </a:lnTo>
                </a:path>
              </a:pathLst>
            </a:custGeom>
            <a:ln w="3175">
              <a:solidFill>
                <a:srgbClr val="565658"/>
              </a:solidFill>
            </a:ln>
          </p:spPr>
          <p:txBody>
            <a:bodyPr wrap="square" lIns="0" tIns="0" rIns="0" bIns="0" rtlCol="0"/>
            <a:lstStyle/>
            <a:p/>
          </p:txBody>
        </p:sp>
        <p:sp>
          <p:nvSpPr>
            <p:cNvPr id="6963" name="object 6963" descr=""/>
            <p:cNvSpPr/>
            <p:nvPr/>
          </p:nvSpPr>
          <p:spPr>
            <a:xfrm>
              <a:off x="6191631" y="2512394"/>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65658"/>
              </a:solidFill>
            </a:ln>
          </p:spPr>
          <p:txBody>
            <a:bodyPr wrap="square" lIns="0" tIns="0" rIns="0" bIns="0" rtlCol="0"/>
            <a:lstStyle/>
            <a:p/>
          </p:txBody>
        </p:sp>
        <p:sp>
          <p:nvSpPr>
            <p:cNvPr id="6964" name="object 6964" descr=""/>
            <p:cNvSpPr/>
            <p:nvPr/>
          </p:nvSpPr>
          <p:spPr>
            <a:xfrm>
              <a:off x="6191631" y="2497318"/>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65658"/>
              </a:solidFill>
            </a:ln>
          </p:spPr>
          <p:txBody>
            <a:bodyPr wrap="square" lIns="0" tIns="0" rIns="0" bIns="0" rtlCol="0"/>
            <a:lstStyle/>
            <a:p/>
          </p:txBody>
        </p:sp>
        <p:sp>
          <p:nvSpPr>
            <p:cNvPr id="6965" name="object 6965" descr=""/>
            <p:cNvSpPr/>
            <p:nvPr/>
          </p:nvSpPr>
          <p:spPr>
            <a:xfrm>
              <a:off x="6191631" y="2499555"/>
              <a:ext cx="635" cy="15240"/>
            </a:xfrm>
            <a:custGeom>
              <a:avLst/>
              <a:gdLst/>
              <a:ahLst/>
              <a:cxnLst/>
              <a:rect l="l" t="t" r="r" b="b"/>
              <a:pathLst>
                <a:path w="635" h="15239">
                  <a:moveTo>
                    <a:pt x="279" y="15074"/>
                  </a:moveTo>
                  <a:lnTo>
                    <a:pt x="444" y="15074"/>
                  </a:lnTo>
                  <a:lnTo>
                    <a:pt x="546" y="11696"/>
                  </a:lnTo>
                  <a:lnTo>
                    <a:pt x="546" y="7543"/>
                  </a:lnTo>
                  <a:lnTo>
                    <a:pt x="546" y="3378"/>
                  </a:lnTo>
                  <a:lnTo>
                    <a:pt x="444" y="0"/>
                  </a:lnTo>
                  <a:lnTo>
                    <a:pt x="279" y="0"/>
                  </a:lnTo>
                  <a:lnTo>
                    <a:pt x="126" y="0"/>
                  </a:lnTo>
                  <a:lnTo>
                    <a:pt x="0" y="3378"/>
                  </a:lnTo>
                  <a:lnTo>
                    <a:pt x="0" y="7543"/>
                  </a:lnTo>
                  <a:lnTo>
                    <a:pt x="0" y="11696"/>
                  </a:lnTo>
                  <a:lnTo>
                    <a:pt x="126" y="15074"/>
                  </a:lnTo>
                  <a:lnTo>
                    <a:pt x="279" y="15074"/>
                  </a:lnTo>
                </a:path>
              </a:pathLst>
            </a:custGeom>
            <a:ln w="3175">
              <a:solidFill>
                <a:srgbClr val="565658"/>
              </a:solidFill>
            </a:ln>
          </p:spPr>
          <p:txBody>
            <a:bodyPr wrap="square" lIns="0" tIns="0" rIns="0" bIns="0" rtlCol="0"/>
            <a:lstStyle/>
            <a:p/>
          </p:txBody>
        </p:sp>
        <p:sp>
          <p:nvSpPr>
            <p:cNvPr id="6966" name="object 6966" descr=""/>
            <p:cNvSpPr/>
            <p:nvPr/>
          </p:nvSpPr>
          <p:spPr>
            <a:xfrm>
              <a:off x="6185470" y="2510171"/>
              <a:ext cx="635" cy="5080"/>
            </a:xfrm>
            <a:custGeom>
              <a:avLst/>
              <a:gdLst/>
              <a:ahLst/>
              <a:cxnLst/>
              <a:rect l="l" t="t" r="r" b="b"/>
              <a:pathLst>
                <a:path w="635" h="5080">
                  <a:moveTo>
                    <a:pt x="126" y="0"/>
                  </a:moveTo>
                  <a:lnTo>
                    <a:pt x="25" y="673"/>
                  </a:lnTo>
                  <a:lnTo>
                    <a:pt x="0" y="1790"/>
                  </a:lnTo>
                  <a:lnTo>
                    <a:pt x="38" y="2794"/>
                  </a:lnTo>
                  <a:lnTo>
                    <a:pt x="76" y="3784"/>
                  </a:lnTo>
                  <a:lnTo>
                    <a:pt x="177" y="4457"/>
                  </a:lnTo>
                </a:path>
              </a:pathLst>
            </a:custGeom>
            <a:ln w="3175">
              <a:solidFill>
                <a:srgbClr val="565658"/>
              </a:solidFill>
            </a:ln>
          </p:spPr>
          <p:txBody>
            <a:bodyPr wrap="square" lIns="0" tIns="0" rIns="0" bIns="0" rtlCol="0"/>
            <a:lstStyle/>
            <a:p/>
          </p:txBody>
        </p:sp>
        <p:sp>
          <p:nvSpPr>
            <p:cNvPr id="6967" name="object 6967" descr=""/>
            <p:cNvSpPr/>
            <p:nvPr/>
          </p:nvSpPr>
          <p:spPr>
            <a:xfrm>
              <a:off x="6185466" y="2509334"/>
              <a:ext cx="635" cy="5715"/>
            </a:xfrm>
            <a:custGeom>
              <a:avLst/>
              <a:gdLst/>
              <a:ahLst/>
              <a:cxnLst/>
              <a:rect l="l" t="t" r="r" b="b"/>
              <a:pathLst>
                <a:path w="635" h="5714">
                  <a:moveTo>
                    <a:pt x="304" y="5295"/>
                  </a:moveTo>
                  <a:lnTo>
                    <a:pt x="444" y="5295"/>
                  </a:lnTo>
                  <a:lnTo>
                    <a:pt x="558" y="4419"/>
                  </a:lnTo>
                  <a:lnTo>
                    <a:pt x="571" y="3213"/>
                  </a:lnTo>
                  <a:lnTo>
                    <a:pt x="596" y="2006"/>
                  </a:lnTo>
                  <a:lnTo>
                    <a:pt x="533" y="825"/>
                  </a:lnTo>
                  <a:lnTo>
                    <a:pt x="406" y="419"/>
                  </a:lnTo>
                  <a:lnTo>
                    <a:pt x="266" y="0"/>
                  </a:lnTo>
                  <a:lnTo>
                    <a:pt x="127" y="482"/>
                  </a:lnTo>
                  <a:lnTo>
                    <a:pt x="50" y="1549"/>
                  </a:lnTo>
                  <a:lnTo>
                    <a:pt x="0" y="2616"/>
                  </a:lnTo>
                  <a:lnTo>
                    <a:pt x="25" y="3962"/>
                  </a:lnTo>
                  <a:lnTo>
                    <a:pt x="127" y="4737"/>
                  </a:lnTo>
                </a:path>
              </a:pathLst>
            </a:custGeom>
            <a:ln w="3175">
              <a:solidFill>
                <a:srgbClr val="565658"/>
              </a:solidFill>
            </a:ln>
          </p:spPr>
          <p:txBody>
            <a:bodyPr wrap="square" lIns="0" tIns="0" rIns="0" bIns="0" rtlCol="0"/>
            <a:lstStyle/>
            <a:p/>
          </p:txBody>
        </p:sp>
        <p:sp>
          <p:nvSpPr>
            <p:cNvPr id="6968" name="object 6968" descr=""/>
            <p:cNvSpPr/>
            <p:nvPr/>
          </p:nvSpPr>
          <p:spPr>
            <a:xfrm>
              <a:off x="6191631" y="2493411"/>
              <a:ext cx="635" cy="4445"/>
            </a:xfrm>
            <a:custGeom>
              <a:avLst/>
              <a:gdLst/>
              <a:ahLst/>
              <a:cxnLst/>
              <a:rect l="l" t="t" r="r" b="b"/>
              <a:pathLst>
                <a:path w="635" h="4444">
                  <a:moveTo>
                    <a:pt x="279" y="3911"/>
                  </a:moveTo>
                  <a:lnTo>
                    <a:pt x="444" y="3911"/>
                  </a:lnTo>
                  <a:lnTo>
                    <a:pt x="546" y="3035"/>
                  </a:lnTo>
                  <a:lnTo>
                    <a:pt x="546" y="1955"/>
                  </a:lnTo>
                  <a:lnTo>
                    <a:pt x="546" y="876"/>
                  </a:lnTo>
                  <a:lnTo>
                    <a:pt x="444" y="0"/>
                  </a:lnTo>
                  <a:lnTo>
                    <a:pt x="279" y="0"/>
                  </a:lnTo>
                  <a:lnTo>
                    <a:pt x="126" y="0"/>
                  </a:lnTo>
                  <a:lnTo>
                    <a:pt x="0" y="876"/>
                  </a:lnTo>
                  <a:lnTo>
                    <a:pt x="0" y="1955"/>
                  </a:lnTo>
                  <a:lnTo>
                    <a:pt x="0" y="3035"/>
                  </a:lnTo>
                  <a:lnTo>
                    <a:pt x="126" y="3911"/>
                  </a:lnTo>
                  <a:lnTo>
                    <a:pt x="279" y="3911"/>
                  </a:lnTo>
                </a:path>
              </a:pathLst>
            </a:custGeom>
            <a:ln w="3175">
              <a:solidFill>
                <a:srgbClr val="565658"/>
              </a:solidFill>
            </a:ln>
          </p:spPr>
          <p:txBody>
            <a:bodyPr wrap="square" lIns="0" tIns="0" rIns="0" bIns="0" rtlCol="0"/>
            <a:lstStyle/>
            <a:p/>
          </p:txBody>
        </p:sp>
        <p:sp>
          <p:nvSpPr>
            <p:cNvPr id="6969" name="object 6969" descr=""/>
            <p:cNvSpPr/>
            <p:nvPr/>
          </p:nvSpPr>
          <p:spPr>
            <a:xfrm>
              <a:off x="5429669" y="2549931"/>
              <a:ext cx="485775" cy="77470"/>
            </a:xfrm>
            <a:custGeom>
              <a:avLst/>
              <a:gdLst/>
              <a:ahLst/>
              <a:cxnLst/>
              <a:rect l="l" t="t" r="r" b="b"/>
              <a:pathLst>
                <a:path w="485775" h="77469">
                  <a:moveTo>
                    <a:pt x="4775" y="63525"/>
                  </a:moveTo>
                  <a:lnTo>
                    <a:pt x="4318" y="62433"/>
                  </a:lnTo>
                  <a:lnTo>
                    <a:pt x="3225" y="61976"/>
                  </a:lnTo>
                  <a:lnTo>
                    <a:pt x="2959" y="62090"/>
                  </a:lnTo>
                  <a:lnTo>
                    <a:pt x="2870" y="61861"/>
                  </a:lnTo>
                  <a:lnTo>
                    <a:pt x="3111" y="61290"/>
                  </a:lnTo>
                  <a:lnTo>
                    <a:pt x="2654" y="60198"/>
                  </a:lnTo>
                  <a:lnTo>
                    <a:pt x="1549" y="59740"/>
                  </a:lnTo>
                  <a:lnTo>
                    <a:pt x="444" y="60198"/>
                  </a:lnTo>
                  <a:lnTo>
                    <a:pt x="0" y="61290"/>
                  </a:lnTo>
                  <a:lnTo>
                    <a:pt x="215" y="61849"/>
                  </a:lnTo>
                  <a:lnTo>
                    <a:pt x="0" y="62407"/>
                  </a:lnTo>
                  <a:lnTo>
                    <a:pt x="444" y="63500"/>
                  </a:lnTo>
                  <a:lnTo>
                    <a:pt x="1003" y="64630"/>
                  </a:lnTo>
                  <a:lnTo>
                    <a:pt x="2108" y="65087"/>
                  </a:lnTo>
                  <a:lnTo>
                    <a:pt x="2667" y="64858"/>
                  </a:lnTo>
                  <a:lnTo>
                    <a:pt x="3225" y="65087"/>
                  </a:lnTo>
                  <a:lnTo>
                    <a:pt x="4318" y="64630"/>
                  </a:lnTo>
                  <a:lnTo>
                    <a:pt x="4775" y="63525"/>
                  </a:lnTo>
                  <a:close/>
                </a:path>
                <a:path w="485775" h="77469">
                  <a:moveTo>
                    <a:pt x="9245" y="67995"/>
                  </a:moveTo>
                  <a:lnTo>
                    <a:pt x="8788" y="66890"/>
                  </a:lnTo>
                  <a:lnTo>
                    <a:pt x="8293" y="66700"/>
                  </a:lnTo>
                  <a:lnTo>
                    <a:pt x="8686" y="65760"/>
                  </a:lnTo>
                  <a:lnTo>
                    <a:pt x="8229" y="64655"/>
                  </a:lnTo>
                  <a:lnTo>
                    <a:pt x="7734" y="64465"/>
                  </a:lnTo>
                  <a:lnTo>
                    <a:pt x="8128" y="63525"/>
                  </a:lnTo>
                  <a:lnTo>
                    <a:pt x="7670" y="62433"/>
                  </a:lnTo>
                  <a:lnTo>
                    <a:pt x="6578" y="61976"/>
                  </a:lnTo>
                  <a:lnTo>
                    <a:pt x="5473" y="62433"/>
                  </a:lnTo>
                  <a:lnTo>
                    <a:pt x="5016" y="63525"/>
                  </a:lnTo>
                  <a:lnTo>
                    <a:pt x="5473" y="64630"/>
                  </a:lnTo>
                  <a:lnTo>
                    <a:pt x="5956" y="64833"/>
                  </a:lnTo>
                  <a:lnTo>
                    <a:pt x="5575" y="65760"/>
                  </a:lnTo>
                  <a:lnTo>
                    <a:pt x="6032" y="66865"/>
                  </a:lnTo>
                  <a:lnTo>
                    <a:pt x="6515" y="67068"/>
                  </a:lnTo>
                  <a:lnTo>
                    <a:pt x="6134" y="67995"/>
                  </a:lnTo>
                  <a:lnTo>
                    <a:pt x="6591" y="69088"/>
                  </a:lnTo>
                  <a:lnTo>
                    <a:pt x="7683" y="69545"/>
                  </a:lnTo>
                  <a:lnTo>
                    <a:pt x="8788" y="69088"/>
                  </a:lnTo>
                  <a:lnTo>
                    <a:pt x="9245" y="67995"/>
                  </a:lnTo>
                  <a:close/>
                </a:path>
                <a:path w="485775" h="77469">
                  <a:moveTo>
                    <a:pt x="28232" y="71894"/>
                  </a:moveTo>
                  <a:lnTo>
                    <a:pt x="27774" y="70802"/>
                  </a:lnTo>
                  <a:lnTo>
                    <a:pt x="27216" y="69684"/>
                  </a:lnTo>
                  <a:lnTo>
                    <a:pt x="26123" y="69227"/>
                  </a:lnTo>
                  <a:lnTo>
                    <a:pt x="25019" y="69684"/>
                  </a:lnTo>
                  <a:lnTo>
                    <a:pt x="24561" y="70777"/>
                  </a:lnTo>
                  <a:lnTo>
                    <a:pt x="25019" y="71882"/>
                  </a:lnTo>
                  <a:lnTo>
                    <a:pt x="25577" y="72999"/>
                  </a:lnTo>
                  <a:lnTo>
                    <a:pt x="26682" y="73456"/>
                  </a:lnTo>
                  <a:lnTo>
                    <a:pt x="27774" y="72999"/>
                  </a:lnTo>
                  <a:lnTo>
                    <a:pt x="28232" y="71894"/>
                  </a:lnTo>
                  <a:close/>
                </a:path>
                <a:path w="485775" h="77469">
                  <a:moveTo>
                    <a:pt x="29908" y="63525"/>
                  </a:moveTo>
                  <a:lnTo>
                    <a:pt x="29451" y="62433"/>
                  </a:lnTo>
                  <a:lnTo>
                    <a:pt x="28346" y="61976"/>
                  </a:lnTo>
                  <a:lnTo>
                    <a:pt x="27254" y="62433"/>
                  </a:lnTo>
                  <a:lnTo>
                    <a:pt x="26949" y="63157"/>
                  </a:lnTo>
                  <a:lnTo>
                    <a:pt x="26657" y="62433"/>
                  </a:lnTo>
                  <a:lnTo>
                    <a:pt x="25565" y="61976"/>
                  </a:lnTo>
                  <a:lnTo>
                    <a:pt x="24460" y="62433"/>
                  </a:lnTo>
                  <a:lnTo>
                    <a:pt x="24003" y="63525"/>
                  </a:lnTo>
                  <a:lnTo>
                    <a:pt x="24117" y="63804"/>
                  </a:lnTo>
                  <a:lnTo>
                    <a:pt x="24003" y="64084"/>
                  </a:lnTo>
                  <a:lnTo>
                    <a:pt x="24460" y="65189"/>
                  </a:lnTo>
                  <a:lnTo>
                    <a:pt x="25565" y="65646"/>
                  </a:lnTo>
                  <a:lnTo>
                    <a:pt x="26657" y="65189"/>
                  </a:lnTo>
                  <a:lnTo>
                    <a:pt x="27063" y="64198"/>
                  </a:lnTo>
                  <a:lnTo>
                    <a:pt x="27254" y="64630"/>
                  </a:lnTo>
                  <a:lnTo>
                    <a:pt x="28346" y="65087"/>
                  </a:lnTo>
                  <a:lnTo>
                    <a:pt x="29451" y="64630"/>
                  </a:lnTo>
                  <a:lnTo>
                    <a:pt x="29908" y="63525"/>
                  </a:lnTo>
                  <a:close/>
                </a:path>
                <a:path w="485775" h="77469">
                  <a:moveTo>
                    <a:pt x="31584" y="75806"/>
                  </a:moveTo>
                  <a:lnTo>
                    <a:pt x="31127" y="74714"/>
                  </a:lnTo>
                  <a:lnTo>
                    <a:pt x="30022" y="74256"/>
                  </a:lnTo>
                  <a:lnTo>
                    <a:pt x="28930" y="74714"/>
                  </a:lnTo>
                  <a:lnTo>
                    <a:pt x="28473" y="75806"/>
                  </a:lnTo>
                  <a:lnTo>
                    <a:pt x="28930" y="76911"/>
                  </a:lnTo>
                  <a:lnTo>
                    <a:pt x="30022" y="77368"/>
                  </a:lnTo>
                  <a:lnTo>
                    <a:pt x="31127" y="76911"/>
                  </a:lnTo>
                  <a:lnTo>
                    <a:pt x="31584" y="75806"/>
                  </a:lnTo>
                  <a:close/>
                </a:path>
                <a:path w="485775" h="77469">
                  <a:moveTo>
                    <a:pt x="178409" y="63525"/>
                  </a:moveTo>
                  <a:lnTo>
                    <a:pt x="177952" y="62433"/>
                  </a:lnTo>
                  <a:lnTo>
                    <a:pt x="176860" y="61976"/>
                  </a:lnTo>
                  <a:lnTo>
                    <a:pt x="175755" y="62433"/>
                  </a:lnTo>
                  <a:lnTo>
                    <a:pt x="175298" y="63525"/>
                  </a:lnTo>
                  <a:lnTo>
                    <a:pt x="175755" y="64630"/>
                  </a:lnTo>
                  <a:lnTo>
                    <a:pt x="176860" y="65087"/>
                  </a:lnTo>
                  <a:lnTo>
                    <a:pt x="177952" y="64630"/>
                  </a:lnTo>
                  <a:lnTo>
                    <a:pt x="178409" y="63525"/>
                  </a:lnTo>
                  <a:close/>
                </a:path>
                <a:path w="485775" h="77469">
                  <a:moveTo>
                    <a:pt x="403974" y="1549"/>
                  </a:moveTo>
                  <a:lnTo>
                    <a:pt x="403517" y="457"/>
                  </a:lnTo>
                  <a:lnTo>
                    <a:pt x="402412" y="0"/>
                  </a:lnTo>
                  <a:lnTo>
                    <a:pt x="401320" y="457"/>
                  </a:lnTo>
                  <a:lnTo>
                    <a:pt x="400862" y="1549"/>
                  </a:lnTo>
                  <a:lnTo>
                    <a:pt x="401320" y="2654"/>
                  </a:lnTo>
                  <a:lnTo>
                    <a:pt x="402412" y="3111"/>
                  </a:lnTo>
                  <a:lnTo>
                    <a:pt x="403517" y="2654"/>
                  </a:lnTo>
                  <a:lnTo>
                    <a:pt x="403974" y="1549"/>
                  </a:lnTo>
                  <a:close/>
                </a:path>
                <a:path w="485775" h="77469">
                  <a:moveTo>
                    <a:pt x="412902" y="1549"/>
                  </a:moveTo>
                  <a:lnTo>
                    <a:pt x="412445" y="457"/>
                  </a:lnTo>
                  <a:lnTo>
                    <a:pt x="411353" y="0"/>
                  </a:lnTo>
                  <a:lnTo>
                    <a:pt x="410248" y="457"/>
                  </a:lnTo>
                  <a:lnTo>
                    <a:pt x="409790" y="1549"/>
                  </a:lnTo>
                  <a:lnTo>
                    <a:pt x="410248" y="2654"/>
                  </a:lnTo>
                  <a:lnTo>
                    <a:pt x="411353" y="3111"/>
                  </a:lnTo>
                  <a:lnTo>
                    <a:pt x="412445" y="2654"/>
                  </a:lnTo>
                  <a:lnTo>
                    <a:pt x="412902" y="1549"/>
                  </a:lnTo>
                  <a:close/>
                </a:path>
                <a:path w="485775" h="77469">
                  <a:moveTo>
                    <a:pt x="485482" y="1549"/>
                  </a:moveTo>
                  <a:lnTo>
                    <a:pt x="485025" y="457"/>
                  </a:lnTo>
                  <a:lnTo>
                    <a:pt x="483920" y="0"/>
                  </a:lnTo>
                  <a:lnTo>
                    <a:pt x="482828" y="457"/>
                  </a:lnTo>
                  <a:lnTo>
                    <a:pt x="482371" y="1549"/>
                  </a:lnTo>
                  <a:lnTo>
                    <a:pt x="482828" y="2654"/>
                  </a:lnTo>
                  <a:lnTo>
                    <a:pt x="483920" y="3111"/>
                  </a:lnTo>
                  <a:lnTo>
                    <a:pt x="485025" y="2654"/>
                  </a:lnTo>
                  <a:lnTo>
                    <a:pt x="485482" y="1549"/>
                  </a:lnTo>
                  <a:close/>
                </a:path>
              </a:pathLst>
            </a:custGeom>
            <a:solidFill>
              <a:srgbClr val="565658"/>
            </a:solidFill>
          </p:spPr>
          <p:txBody>
            <a:bodyPr wrap="square" lIns="0" tIns="0" rIns="0" bIns="0" rtlCol="0"/>
            <a:lstStyle/>
            <a:p/>
          </p:txBody>
        </p:sp>
        <p:sp>
          <p:nvSpPr>
            <p:cNvPr id="6970" name="object 6970" descr=""/>
            <p:cNvSpPr/>
            <p:nvPr/>
          </p:nvSpPr>
          <p:spPr>
            <a:xfrm>
              <a:off x="5913880" y="2550360"/>
              <a:ext cx="635" cy="1270"/>
            </a:xfrm>
            <a:custGeom>
              <a:avLst/>
              <a:gdLst/>
              <a:ahLst/>
              <a:cxnLst/>
              <a:rect l="l" t="t" r="r" b="b"/>
              <a:pathLst>
                <a:path w="635" h="1269">
                  <a:moveTo>
                    <a:pt x="279" y="838"/>
                  </a:moveTo>
                  <a:lnTo>
                    <a:pt x="279" y="381"/>
                  </a:lnTo>
                  <a:lnTo>
                    <a:pt x="152" y="0"/>
                  </a:lnTo>
                  <a:lnTo>
                    <a:pt x="0" y="0"/>
                  </a:lnTo>
                </a:path>
              </a:pathLst>
            </a:custGeom>
            <a:ln w="3175">
              <a:solidFill>
                <a:srgbClr val="565658"/>
              </a:solidFill>
            </a:ln>
          </p:spPr>
          <p:txBody>
            <a:bodyPr wrap="square" lIns="0" tIns="0" rIns="0" bIns="0" rtlCol="0"/>
            <a:lstStyle/>
            <a:p/>
          </p:txBody>
        </p:sp>
        <p:sp>
          <p:nvSpPr>
            <p:cNvPr id="6971" name="object 6971" descr=""/>
            <p:cNvSpPr/>
            <p:nvPr/>
          </p:nvSpPr>
          <p:spPr>
            <a:xfrm>
              <a:off x="5831095" y="25488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972" name="object 6972" descr=""/>
            <p:cNvSpPr/>
            <p:nvPr/>
          </p:nvSpPr>
          <p:spPr>
            <a:xfrm>
              <a:off x="5913607" y="2550362"/>
              <a:ext cx="635" cy="1270"/>
            </a:xfrm>
            <a:custGeom>
              <a:avLst/>
              <a:gdLst/>
              <a:ahLst/>
              <a:cxnLst/>
              <a:rect l="l" t="t" r="r" b="b"/>
              <a:pathLst>
                <a:path w="635" h="1269">
                  <a:moveTo>
                    <a:pt x="266" y="0"/>
                  </a:moveTo>
                  <a:lnTo>
                    <a:pt x="114" y="0"/>
                  </a:lnTo>
                  <a:lnTo>
                    <a:pt x="0" y="381"/>
                  </a:lnTo>
                  <a:lnTo>
                    <a:pt x="0" y="838"/>
                  </a:lnTo>
                </a:path>
              </a:pathLst>
            </a:custGeom>
            <a:ln w="3175">
              <a:solidFill>
                <a:srgbClr val="565658"/>
              </a:solidFill>
            </a:ln>
          </p:spPr>
          <p:txBody>
            <a:bodyPr wrap="square" lIns="0" tIns="0" rIns="0" bIns="0" rtlCol="0"/>
            <a:lstStyle/>
            <a:p/>
          </p:txBody>
        </p:sp>
        <p:sp>
          <p:nvSpPr>
            <p:cNvPr id="6973" name="object 6973" descr=""/>
            <p:cNvSpPr/>
            <p:nvPr/>
          </p:nvSpPr>
          <p:spPr>
            <a:xfrm>
              <a:off x="5833885" y="2546578"/>
              <a:ext cx="81280" cy="6985"/>
            </a:xfrm>
            <a:custGeom>
              <a:avLst/>
              <a:gdLst/>
              <a:ahLst/>
              <a:cxnLst/>
              <a:rect l="l" t="t" r="r" b="b"/>
              <a:pathLst>
                <a:path w="81279" h="6985">
                  <a:moveTo>
                    <a:pt x="3111" y="4902"/>
                  </a:moveTo>
                  <a:lnTo>
                    <a:pt x="2654" y="3810"/>
                  </a:lnTo>
                  <a:lnTo>
                    <a:pt x="1549" y="3352"/>
                  </a:lnTo>
                  <a:lnTo>
                    <a:pt x="444" y="3810"/>
                  </a:lnTo>
                  <a:lnTo>
                    <a:pt x="0" y="4902"/>
                  </a:lnTo>
                  <a:lnTo>
                    <a:pt x="444" y="6007"/>
                  </a:lnTo>
                  <a:lnTo>
                    <a:pt x="1549" y="6464"/>
                  </a:lnTo>
                  <a:lnTo>
                    <a:pt x="2654" y="6007"/>
                  </a:lnTo>
                  <a:lnTo>
                    <a:pt x="3111" y="4902"/>
                  </a:lnTo>
                  <a:close/>
                </a:path>
                <a:path w="81279" h="6985">
                  <a:moveTo>
                    <a:pt x="12039" y="4902"/>
                  </a:moveTo>
                  <a:lnTo>
                    <a:pt x="11582" y="3810"/>
                  </a:lnTo>
                  <a:lnTo>
                    <a:pt x="11023" y="2692"/>
                  </a:lnTo>
                  <a:lnTo>
                    <a:pt x="9918" y="2235"/>
                  </a:lnTo>
                  <a:lnTo>
                    <a:pt x="8826" y="2692"/>
                  </a:lnTo>
                  <a:lnTo>
                    <a:pt x="8369" y="3784"/>
                  </a:lnTo>
                  <a:lnTo>
                    <a:pt x="8826" y="4889"/>
                  </a:lnTo>
                  <a:lnTo>
                    <a:pt x="9385" y="6007"/>
                  </a:lnTo>
                  <a:lnTo>
                    <a:pt x="10477" y="6464"/>
                  </a:lnTo>
                  <a:lnTo>
                    <a:pt x="11582" y="6007"/>
                  </a:lnTo>
                  <a:lnTo>
                    <a:pt x="12039" y="4902"/>
                  </a:lnTo>
                  <a:close/>
                </a:path>
                <a:path w="81279" h="6985">
                  <a:moveTo>
                    <a:pt x="74015" y="3784"/>
                  </a:moveTo>
                  <a:lnTo>
                    <a:pt x="73558" y="2692"/>
                  </a:lnTo>
                  <a:lnTo>
                    <a:pt x="72453" y="2235"/>
                  </a:lnTo>
                  <a:lnTo>
                    <a:pt x="71348" y="2692"/>
                  </a:lnTo>
                  <a:lnTo>
                    <a:pt x="70904" y="3784"/>
                  </a:lnTo>
                  <a:lnTo>
                    <a:pt x="71348" y="4889"/>
                  </a:lnTo>
                  <a:lnTo>
                    <a:pt x="72453" y="5346"/>
                  </a:lnTo>
                  <a:lnTo>
                    <a:pt x="73558" y="4889"/>
                  </a:lnTo>
                  <a:lnTo>
                    <a:pt x="74015" y="3784"/>
                  </a:lnTo>
                  <a:close/>
                </a:path>
                <a:path w="81279" h="6985">
                  <a:moveTo>
                    <a:pt x="81267" y="1562"/>
                  </a:moveTo>
                  <a:lnTo>
                    <a:pt x="80810" y="457"/>
                  </a:lnTo>
                  <a:lnTo>
                    <a:pt x="79705" y="0"/>
                  </a:lnTo>
                  <a:lnTo>
                    <a:pt x="78613" y="457"/>
                  </a:lnTo>
                  <a:lnTo>
                    <a:pt x="78155" y="1562"/>
                  </a:lnTo>
                  <a:lnTo>
                    <a:pt x="78613" y="2654"/>
                  </a:lnTo>
                  <a:lnTo>
                    <a:pt x="78155" y="3784"/>
                  </a:lnTo>
                  <a:lnTo>
                    <a:pt x="78613" y="4889"/>
                  </a:lnTo>
                  <a:lnTo>
                    <a:pt x="79705" y="5346"/>
                  </a:lnTo>
                  <a:lnTo>
                    <a:pt x="80810" y="4889"/>
                  </a:lnTo>
                  <a:lnTo>
                    <a:pt x="81267" y="3784"/>
                  </a:lnTo>
                  <a:lnTo>
                    <a:pt x="80810" y="2692"/>
                  </a:lnTo>
                  <a:lnTo>
                    <a:pt x="81267" y="1562"/>
                  </a:lnTo>
                  <a:close/>
                </a:path>
              </a:pathLst>
            </a:custGeom>
            <a:solidFill>
              <a:srgbClr val="565658"/>
            </a:solidFill>
          </p:spPr>
          <p:txBody>
            <a:bodyPr wrap="square" lIns="0" tIns="0" rIns="0" bIns="0" rtlCol="0"/>
            <a:lstStyle/>
            <a:p/>
          </p:txBody>
        </p:sp>
        <p:sp>
          <p:nvSpPr>
            <p:cNvPr id="6974" name="object 6974" descr=""/>
            <p:cNvSpPr/>
            <p:nvPr/>
          </p:nvSpPr>
          <p:spPr>
            <a:xfrm>
              <a:off x="6186750" y="2526246"/>
              <a:ext cx="635" cy="635"/>
            </a:xfrm>
            <a:custGeom>
              <a:avLst/>
              <a:gdLst/>
              <a:ahLst/>
              <a:cxnLst/>
              <a:rect l="l" t="t" r="r" b="b"/>
              <a:pathLst>
                <a:path w="635" h="635">
                  <a:moveTo>
                    <a:pt x="0" y="0"/>
                  </a:moveTo>
                  <a:lnTo>
                    <a:pt x="88" y="152"/>
                  </a:lnTo>
                  <a:lnTo>
                    <a:pt x="266" y="0"/>
                  </a:lnTo>
                </a:path>
              </a:pathLst>
            </a:custGeom>
            <a:ln w="3175">
              <a:solidFill>
                <a:srgbClr val="565658"/>
              </a:solidFill>
            </a:ln>
          </p:spPr>
          <p:txBody>
            <a:bodyPr wrap="square" lIns="0" tIns="0" rIns="0" bIns="0" rtlCol="0"/>
            <a:lstStyle/>
            <a:p/>
          </p:txBody>
        </p:sp>
        <p:sp>
          <p:nvSpPr>
            <p:cNvPr id="6975" name="object 6975" descr=""/>
            <p:cNvSpPr/>
            <p:nvPr/>
          </p:nvSpPr>
          <p:spPr>
            <a:xfrm>
              <a:off x="6094044" y="2461717"/>
              <a:ext cx="13970" cy="3175"/>
            </a:xfrm>
            <a:custGeom>
              <a:avLst/>
              <a:gdLst/>
              <a:ahLst/>
              <a:cxnLst/>
              <a:rect l="l" t="t" r="r" b="b"/>
              <a:pathLst>
                <a:path w="13970" h="3175">
                  <a:moveTo>
                    <a:pt x="3111" y="1549"/>
                  </a:moveTo>
                  <a:lnTo>
                    <a:pt x="2654" y="457"/>
                  </a:lnTo>
                  <a:lnTo>
                    <a:pt x="1562" y="0"/>
                  </a:lnTo>
                  <a:lnTo>
                    <a:pt x="457" y="457"/>
                  </a:lnTo>
                  <a:lnTo>
                    <a:pt x="0" y="1549"/>
                  </a:lnTo>
                  <a:lnTo>
                    <a:pt x="457" y="2654"/>
                  </a:lnTo>
                  <a:lnTo>
                    <a:pt x="1562" y="3111"/>
                  </a:lnTo>
                  <a:lnTo>
                    <a:pt x="2654" y="2654"/>
                  </a:lnTo>
                  <a:lnTo>
                    <a:pt x="3111" y="1549"/>
                  </a:lnTo>
                  <a:close/>
                </a:path>
                <a:path w="13970" h="3175">
                  <a:moveTo>
                    <a:pt x="13716" y="1549"/>
                  </a:moveTo>
                  <a:lnTo>
                    <a:pt x="13258" y="457"/>
                  </a:lnTo>
                  <a:lnTo>
                    <a:pt x="12153" y="0"/>
                  </a:lnTo>
                  <a:lnTo>
                    <a:pt x="11061" y="457"/>
                  </a:lnTo>
                  <a:lnTo>
                    <a:pt x="10604" y="1549"/>
                  </a:lnTo>
                  <a:lnTo>
                    <a:pt x="11061" y="2654"/>
                  </a:lnTo>
                  <a:lnTo>
                    <a:pt x="12153" y="3111"/>
                  </a:lnTo>
                  <a:lnTo>
                    <a:pt x="13258" y="2654"/>
                  </a:lnTo>
                  <a:lnTo>
                    <a:pt x="13716" y="1549"/>
                  </a:lnTo>
                  <a:close/>
                </a:path>
              </a:pathLst>
            </a:custGeom>
            <a:solidFill>
              <a:srgbClr val="565658"/>
            </a:solidFill>
          </p:spPr>
          <p:txBody>
            <a:bodyPr wrap="square" lIns="0" tIns="0" rIns="0" bIns="0" rtlCol="0"/>
            <a:lstStyle/>
            <a:p/>
          </p:txBody>
        </p:sp>
        <p:sp>
          <p:nvSpPr>
            <p:cNvPr id="6976" name="object 6976" descr=""/>
            <p:cNvSpPr/>
            <p:nvPr/>
          </p:nvSpPr>
          <p:spPr>
            <a:xfrm>
              <a:off x="6187023" y="2525827"/>
              <a:ext cx="635" cy="635"/>
            </a:xfrm>
            <a:custGeom>
              <a:avLst/>
              <a:gdLst/>
              <a:ahLst/>
              <a:cxnLst/>
              <a:rect l="l" t="t" r="r" b="b"/>
              <a:pathLst>
                <a:path w="635" h="635">
                  <a:moveTo>
                    <a:pt x="0" y="419"/>
                  </a:moveTo>
                  <a:lnTo>
                    <a:pt x="101" y="177"/>
                  </a:lnTo>
                  <a:lnTo>
                    <a:pt x="127" y="0"/>
                  </a:lnTo>
                </a:path>
              </a:pathLst>
            </a:custGeom>
            <a:ln w="3175">
              <a:solidFill>
                <a:srgbClr val="565658"/>
              </a:solidFill>
            </a:ln>
          </p:spPr>
          <p:txBody>
            <a:bodyPr wrap="square" lIns="0" tIns="0" rIns="0" bIns="0" rtlCol="0"/>
            <a:lstStyle/>
            <a:p/>
          </p:txBody>
        </p:sp>
        <p:sp>
          <p:nvSpPr>
            <p:cNvPr id="6977" name="object 6977" descr=""/>
            <p:cNvSpPr/>
            <p:nvPr/>
          </p:nvSpPr>
          <p:spPr>
            <a:xfrm>
              <a:off x="5912040" y="2459481"/>
              <a:ext cx="193675" cy="90805"/>
            </a:xfrm>
            <a:custGeom>
              <a:avLst/>
              <a:gdLst/>
              <a:ahLst/>
              <a:cxnLst/>
              <a:rect l="l" t="t" r="r" b="b"/>
              <a:pathLst>
                <a:path w="193675" h="90805">
                  <a:moveTo>
                    <a:pt x="3111" y="88658"/>
                  </a:moveTo>
                  <a:lnTo>
                    <a:pt x="2654" y="87553"/>
                  </a:lnTo>
                  <a:lnTo>
                    <a:pt x="1549" y="87096"/>
                  </a:lnTo>
                  <a:lnTo>
                    <a:pt x="457" y="87553"/>
                  </a:lnTo>
                  <a:lnTo>
                    <a:pt x="0" y="88658"/>
                  </a:lnTo>
                  <a:lnTo>
                    <a:pt x="457" y="89750"/>
                  </a:lnTo>
                  <a:lnTo>
                    <a:pt x="1549" y="90208"/>
                  </a:lnTo>
                  <a:lnTo>
                    <a:pt x="2654" y="89750"/>
                  </a:lnTo>
                  <a:lnTo>
                    <a:pt x="3111" y="88658"/>
                  </a:lnTo>
                  <a:close/>
                </a:path>
                <a:path w="193675" h="90805">
                  <a:moveTo>
                    <a:pt x="188468" y="4343"/>
                  </a:moveTo>
                  <a:lnTo>
                    <a:pt x="188010" y="3251"/>
                  </a:lnTo>
                  <a:lnTo>
                    <a:pt x="186905" y="2794"/>
                  </a:lnTo>
                  <a:lnTo>
                    <a:pt x="186347" y="3035"/>
                  </a:lnTo>
                  <a:lnTo>
                    <a:pt x="185788" y="2794"/>
                  </a:lnTo>
                  <a:lnTo>
                    <a:pt x="184696" y="3251"/>
                  </a:lnTo>
                  <a:lnTo>
                    <a:pt x="184238" y="4343"/>
                  </a:lnTo>
                  <a:lnTo>
                    <a:pt x="184696" y="5448"/>
                  </a:lnTo>
                  <a:lnTo>
                    <a:pt x="185788" y="5905"/>
                  </a:lnTo>
                  <a:lnTo>
                    <a:pt x="186347" y="5676"/>
                  </a:lnTo>
                  <a:lnTo>
                    <a:pt x="186905" y="5905"/>
                  </a:lnTo>
                  <a:lnTo>
                    <a:pt x="188010" y="5448"/>
                  </a:lnTo>
                  <a:lnTo>
                    <a:pt x="188468" y="4343"/>
                  </a:lnTo>
                  <a:close/>
                </a:path>
                <a:path w="193675" h="90805">
                  <a:moveTo>
                    <a:pt x="193484" y="1562"/>
                  </a:moveTo>
                  <a:lnTo>
                    <a:pt x="193027" y="457"/>
                  </a:lnTo>
                  <a:lnTo>
                    <a:pt x="191935" y="0"/>
                  </a:lnTo>
                  <a:lnTo>
                    <a:pt x="190830" y="457"/>
                  </a:lnTo>
                  <a:lnTo>
                    <a:pt x="190373" y="1562"/>
                  </a:lnTo>
                  <a:lnTo>
                    <a:pt x="190830" y="2654"/>
                  </a:lnTo>
                  <a:lnTo>
                    <a:pt x="191935" y="3111"/>
                  </a:lnTo>
                  <a:lnTo>
                    <a:pt x="193027" y="2654"/>
                  </a:lnTo>
                  <a:lnTo>
                    <a:pt x="193484" y="1562"/>
                  </a:lnTo>
                  <a:close/>
                </a:path>
              </a:pathLst>
            </a:custGeom>
            <a:solidFill>
              <a:srgbClr val="565658"/>
            </a:solidFill>
          </p:spPr>
          <p:txBody>
            <a:bodyPr wrap="square" lIns="0" tIns="0" rIns="0" bIns="0" rtlCol="0"/>
            <a:lstStyle/>
            <a:p/>
          </p:txBody>
        </p:sp>
        <p:sp>
          <p:nvSpPr>
            <p:cNvPr id="6978" name="object 6978" descr=""/>
            <p:cNvSpPr/>
            <p:nvPr/>
          </p:nvSpPr>
          <p:spPr>
            <a:xfrm>
              <a:off x="6186627" y="2525831"/>
              <a:ext cx="635" cy="635"/>
            </a:xfrm>
            <a:custGeom>
              <a:avLst/>
              <a:gdLst/>
              <a:ahLst/>
              <a:cxnLst/>
              <a:rect l="l" t="t" r="r" b="b"/>
              <a:pathLst>
                <a:path w="635" h="635">
                  <a:moveTo>
                    <a:pt x="0" y="0"/>
                  </a:moveTo>
                  <a:lnTo>
                    <a:pt x="25" y="177"/>
                  </a:lnTo>
                  <a:lnTo>
                    <a:pt x="63" y="317"/>
                  </a:lnTo>
                </a:path>
              </a:pathLst>
            </a:custGeom>
            <a:ln w="3175">
              <a:solidFill>
                <a:srgbClr val="565658"/>
              </a:solidFill>
            </a:ln>
          </p:spPr>
          <p:txBody>
            <a:bodyPr wrap="square" lIns="0" tIns="0" rIns="0" bIns="0" rtlCol="0"/>
            <a:lstStyle/>
            <a:p/>
          </p:txBody>
        </p:sp>
        <p:sp>
          <p:nvSpPr>
            <p:cNvPr id="6979" name="object 6979" descr=""/>
            <p:cNvSpPr/>
            <p:nvPr/>
          </p:nvSpPr>
          <p:spPr>
            <a:xfrm>
              <a:off x="6147925" y="2460107"/>
              <a:ext cx="635" cy="1270"/>
            </a:xfrm>
            <a:custGeom>
              <a:avLst/>
              <a:gdLst/>
              <a:ahLst/>
              <a:cxnLst/>
              <a:rect l="l" t="t" r="r" b="b"/>
              <a:pathLst>
                <a:path w="635" h="1269">
                  <a:moveTo>
                    <a:pt x="266" y="1181"/>
                  </a:moveTo>
                  <a:lnTo>
                    <a:pt x="469" y="622"/>
                  </a:lnTo>
                  <a:lnTo>
                    <a:pt x="355" y="126"/>
                  </a:lnTo>
                  <a:lnTo>
                    <a:pt x="0" y="0"/>
                  </a:lnTo>
                </a:path>
              </a:pathLst>
            </a:custGeom>
            <a:ln w="3175">
              <a:solidFill>
                <a:srgbClr val="565658"/>
              </a:solidFill>
            </a:ln>
          </p:spPr>
          <p:txBody>
            <a:bodyPr wrap="square" lIns="0" tIns="0" rIns="0" bIns="0" rtlCol="0"/>
            <a:lstStyle/>
            <a:p/>
          </p:txBody>
        </p:sp>
        <p:sp>
          <p:nvSpPr>
            <p:cNvPr id="6980" name="object 6980" descr=""/>
            <p:cNvSpPr/>
            <p:nvPr/>
          </p:nvSpPr>
          <p:spPr>
            <a:xfrm>
              <a:off x="6096279" y="2461717"/>
              <a:ext cx="7620" cy="3810"/>
            </a:xfrm>
            <a:custGeom>
              <a:avLst/>
              <a:gdLst/>
              <a:ahLst/>
              <a:cxnLst/>
              <a:rect l="l" t="t" r="r" b="b"/>
              <a:pathLst>
                <a:path w="7620" h="3810">
                  <a:moveTo>
                    <a:pt x="3111" y="1549"/>
                  </a:moveTo>
                  <a:lnTo>
                    <a:pt x="2654" y="457"/>
                  </a:lnTo>
                  <a:lnTo>
                    <a:pt x="1549" y="0"/>
                  </a:lnTo>
                  <a:lnTo>
                    <a:pt x="457" y="457"/>
                  </a:lnTo>
                  <a:lnTo>
                    <a:pt x="0" y="1549"/>
                  </a:lnTo>
                  <a:lnTo>
                    <a:pt x="457" y="2654"/>
                  </a:lnTo>
                  <a:lnTo>
                    <a:pt x="1549" y="3111"/>
                  </a:lnTo>
                  <a:lnTo>
                    <a:pt x="2654" y="2654"/>
                  </a:lnTo>
                  <a:lnTo>
                    <a:pt x="3111" y="1549"/>
                  </a:lnTo>
                  <a:close/>
                </a:path>
                <a:path w="7620" h="3810">
                  <a:moveTo>
                    <a:pt x="7569" y="2108"/>
                  </a:moveTo>
                  <a:lnTo>
                    <a:pt x="7112" y="1016"/>
                  </a:lnTo>
                  <a:lnTo>
                    <a:pt x="6019" y="558"/>
                  </a:lnTo>
                  <a:lnTo>
                    <a:pt x="4914" y="1016"/>
                  </a:lnTo>
                  <a:lnTo>
                    <a:pt x="4457" y="2108"/>
                  </a:lnTo>
                  <a:lnTo>
                    <a:pt x="4914" y="3213"/>
                  </a:lnTo>
                  <a:lnTo>
                    <a:pt x="6019" y="3670"/>
                  </a:lnTo>
                  <a:lnTo>
                    <a:pt x="7112" y="3213"/>
                  </a:lnTo>
                  <a:lnTo>
                    <a:pt x="7569" y="2108"/>
                  </a:lnTo>
                  <a:close/>
                </a:path>
              </a:pathLst>
            </a:custGeom>
            <a:solidFill>
              <a:srgbClr val="565658"/>
            </a:solidFill>
          </p:spPr>
          <p:txBody>
            <a:bodyPr wrap="square" lIns="0" tIns="0" rIns="0" bIns="0" rtlCol="0"/>
            <a:lstStyle/>
            <a:p/>
          </p:txBody>
        </p:sp>
        <p:sp>
          <p:nvSpPr>
            <p:cNvPr id="6981" name="object 6981" descr=""/>
            <p:cNvSpPr/>
            <p:nvPr/>
          </p:nvSpPr>
          <p:spPr>
            <a:xfrm>
              <a:off x="6186614" y="2525947"/>
              <a:ext cx="635" cy="1905"/>
            </a:xfrm>
            <a:custGeom>
              <a:avLst/>
              <a:gdLst/>
              <a:ahLst/>
              <a:cxnLst/>
              <a:rect l="l" t="t" r="r" b="b"/>
              <a:pathLst>
                <a:path w="635" h="1905">
                  <a:moveTo>
                    <a:pt x="0" y="0"/>
                  </a:moveTo>
                  <a:lnTo>
                    <a:pt x="25" y="685"/>
                  </a:lnTo>
                  <a:lnTo>
                    <a:pt x="101" y="1231"/>
                  </a:lnTo>
                  <a:lnTo>
                    <a:pt x="190" y="1435"/>
                  </a:lnTo>
                  <a:lnTo>
                    <a:pt x="279" y="1638"/>
                  </a:lnTo>
                  <a:lnTo>
                    <a:pt x="381" y="1473"/>
                  </a:lnTo>
                  <a:lnTo>
                    <a:pt x="457" y="990"/>
                  </a:lnTo>
                </a:path>
              </a:pathLst>
            </a:custGeom>
            <a:ln w="3175">
              <a:solidFill>
                <a:srgbClr val="565658"/>
              </a:solidFill>
            </a:ln>
          </p:spPr>
          <p:txBody>
            <a:bodyPr wrap="square" lIns="0" tIns="0" rIns="0" bIns="0" rtlCol="0"/>
            <a:lstStyle/>
            <a:p/>
          </p:txBody>
        </p:sp>
        <p:sp>
          <p:nvSpPr>
            <p:cNvPr id="6982" name="object 6982" descr=""/>
            <p:cNvSpPr/>
            <p:nvPr/>
          </p:nvSpPr>
          <p:spPr>
            <a:xfrm>
              <a:off x="6095720" y="2459481"/>
              <a:ext cx="9525" cy="6350"/>
            </a:xfrm>
            <a:custGeom>
              <a:avLst/>
              <a:gdLst/>
              <a:ahLst/>
              <a:cxnLst/>
              <a:rect l="l" t="t" r="r" b="b"/>
              <a:pathLst>
                <a:path w="9525" h="6350">
                  <a:moveTo>
                    <a:pt x="3111" y="1562"/>
                  </a:moveTo>
                  <a:lnTo>
                    <a:pt x="2654" y="457"/>
                  </a:lnTo>
                  <a:lnTo>
                    <a:pt x="1549" y="0"/>
                  </a:lnTo>
                  <a:lnTo>
                    <a:pt x="457" y="457"/>
                  </a:lnTo>
                  <a:lnTo>
                    <a:pt x="0" y="1562"/>
                  </a:lnTo>
                  <a:lnTo>
                    <a:pt x="457" y="2654"/>
                  </a:lnTo>
                  <a:lnTo>
                    <a:pt x="1549" y="3111"/>
                  </a:lnTo>
                  <a:lnTo>
                    <a:pt x="2654" y="2654"/>
                  </a:lnTo>
                  <a:lnTo>
                    <a:pt x="3111" y="1562"/>
                  </a:lnTo>
                  <a:close/>
                </a:path>
                <a:path w="9525" h="6350">
                  <a:moveTo>
                    <a:pt x="9245" y="3784"/>
                  </a:moveTo>
                  <a:lnTo>
                    <a:pt x="8788" y="2692"/>
                  </a:lnTo>
                  <a:lnTo>
                    <a:pt x="7696" y="2235"/>
                  </a:lnTo>
                  <a:lnTo>
                    <a:pt x="6591" y="2692"/>
                  </a:lnTo>
                  <a:lnTo>
                    <a:pt x="6134" y="3784"/>
                  </a:lnTo>
                  <a:lnTo>
                    <a:pt x="6248" y="4076"/>
                  </a:lnTo>
                  <a:lnTo>
                    <a:pt x="6134" y="4343"/>
                  </a:lnTo>
                  <a:lnTo>
                    <a:pt x="6591" y="5448"/>
                  </a:lnTo>
                  <a:lnTo>
                    <a:pt x="7696" y="5905"/>
                  </a:lnTo>
                  <a:lnTo>
                    <a:pt x="8788" y="5448"/>
                  </a:lnTo>
                  <a:lnTo>
                    <a:pt x="9245" y="4343"/>
                  </a:lnTo>
                  <a:lnTo>
                    <a:pt x="9118" y="4076"/>
                  </a:lnTo>
                  <a:lnTo>
                    <a:pt x="9245" y="3784"/>
                  </a:lnTo>
                  <a:close/>
                </a:path>
              </a:pathLst>
            </a:custGeom>
            <a:solidFill>
              <a:srgbClr val="565658"/>
            </a:solidFill>
          </p:spPr>
          <p:txBody>
            <a:bodyPr wrap="square" lIns="0" tIns="0" rIns="0" bIns="0" rtlCol="0"/>
            <a:lstStyle/>
            <a:p/>
          </p:txBody>
        </p:sp>
        <p:sp>
          <p:nvSpPr>
            <p:cNvPr id="6983" name="object 6983" descr=""/>
            <p:cNvSpPr/>
            <p:nvPr/>
          </p:nvSpPr>
          <p:spPr>
            <a:xfrm>
              <a:off x="6186118" y="2526859"/>
              <a:ext cx="635" cy="635"/>
            </a:xfrm>
            <a:custGeom>
              <a:avLst/>
              <a:gdLst/>
              <a:ahLst/>
              <a:cxnLst/>
              <a:rect l="l" t="t" r="r" b="b"/>
              <a:pathLst>
                <a:path w="635" h="635">
                  <a:moveTo>
                    <a:pt x="0" y="0"/>
                  </a:moveTo>
                  <a:lnTo>
                    <a:pt x="63" y="393"/>
                  </a:lnTo>
                  <a:lnTo>
                    <a:pt x="139" y="609"/>
                  </a:lnTo>
                </a:path>
              </a:pathLst>
            </a:custGeom>
            <a:ln w="3175">
              <a:solidFill>
                <a:srgbClr val="565658"/>
              </a:solidFill>
            </a:ln>
          </p:spPr>
          <p:txBody>
            <a:bodyPr wrap="square" lIns="0" tIns="0" rIns="0" bIns="0" rtlCol="0"/>
            <a:lstStyle/>
            <a:p/>
          </p:txBody>
        </p:sp>
        <p:sp>
          <p:nvSpPr>
            <p:cNvPr id="6984" name="object 6984" descr=""/>
            <p:cNvSpPr/>
            <p:nvPr/>
          </p:nvSpPr>
          <p:spPr>
            <a:xfrm>
              <a:off x="5475612" y="2507793"/>
              <a:ext cx="1270" cy="1270"/>
            </a:xfrm>
            <a:custGeom>
              <a:avLst/>
              <a:gdLst/>
              <a:ahLst/>
              <a:cxnLst/>
              <a:rect l="l" t="t" r="r" b="b"/>
              <a:pathLst>
                <a:path w="1270" h="1269">
                  <a:moveTo>
                    <a:pt x="0" y="698"/>
                  </a:moveTo>
                  <a:lnTo>
                    <a:pt x="292" y="698"/>
                  </a:lnTo>
                  <a:lnTo>
                    <a:pt x="571" y="431"/>
                  </a:lnTo>
                  <a:lnTo>
                    <a:pt x="723" y="0"/>
                  </a:lnTo>
                </a:path>
              </a:pathLst>
            </a:custGeom>
            <a:ln w="3175">
              <a:solidFill>
                <a:srgbClr val="565658"/>
              </a:solidFill>
            </a:ln>
          </p:spPr>
          <p:txBody>
            <a:bodyPr wrap="square" lIns="0" tIns="0" rIns="0" bIns="0" rtlCol="0"/>
            <a:lstStyle/>
            <a:p/>
          </p:txBody>
        </p:sp>
        <p:sp>
          <p:nvSpPr>
            <p:cNvPr id="6985" name="object 6985" descr=""/>
            <p:cNvSpPr/>
            <p:nvPr/>
          </p:nvSpPr>
          <p:spPr>
            <a:xfrm>
              <a:off x="5475885" y="2507097"/>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6986" name="object 6986" descr=""/>
            <p:cNvSpPr/>
            <p:nvPr/>
          </p:nvSpPr>
          <p:spPr>
            <a:xfrm>
              <a:off x="6095720" y="2548813"/>
              <a:ext cx="12065" cy="6350"/>
            </a:xfrm>
            <a:custGeom>
              <a:avLst/>
              <a:gdLst/>
              <a:ahLst/>
              <a:cxnLst/>
              <a:rect l="l" t="t" r="r" b="b"/>
              <a:pathLst>
                <a:path w="12064" h="6350">
                  <a:moveTo>
                    <a:pt x="3111" y="4343"/>
                  </a:moveTo>
                  <a:lnTo>
                    <a:pt x="2654" y="3238"/>
                  </a:lnTo>
                  <a:lnTo>
                    <a:pt x="1549" y="2794"/>
                  </a:lnTo>
                  <a:lnTo>
                    <a:pt x="457" y="3238"/>
                  </a:lnTo>
                  <a:lnTo>
                    <a:pt x="0" y="4343"/>
                  </a:lnTo>
                  <a:lnTo>
                    <a:pt x="457" y="5448"/>
                  </a:lnTo>
                  <a:lnTo>
                    <a:pt x="1549" y="5905"/>
                  </a:lnTo>
                  <a:lnTo>
                    <a:pt x="2654" y="5448"/>
                  </a:lnTo>
                  <a:lnTo>
                    <a:pt x="3111" y="4343"/>
                  </a:lnTo>
                  <a:close/>
                </a:path>
                <a:path w="12064" h="6350">
                  <a:moveTo>
                    <a:pt x="9804" y="4343"/>
                  </a:moveTo>
                  <a:lnTo>
                    <a:pt x="9347" y="3238"/>
                  </a:lnTo>
                  <a:lnTo>
                    <a:pt x="8255" y="2794"/>
                  </a:lnTo>
                  <a:lnTo>
                    <a:pt x="7150" y="3238"/>
                  </a:lnTo>
                  <a:lnTo>
                    <a:pt x="6692" y="4343"/>
                  </a:lnTo>
                  <a:lnTo>
                    <a:pt x="7150" y="5448"/>
                  </a:lnTo>
                  <a:lnTo>
                    <a:pt x="8255" y="5905"/>
                  </a:lnTo>
                  <a:lnTo>
                    <a:pt x="9347" y="5448"/>
                  </a:lnTo>
                  <a:lnTo>
                    <a:pt x="9804" y="4343"/>
                  </a:lnTo>
                  <a:close/>
                </a:path>
                <a:path w="12064" h="6350">
                  <a:moveTo>
                    <a:pt x="11480" y="1549"/>
                  </a:moveTo>
                  <a:lnTo>
                    <a:pt x="11023" y="457"/>
                  </a:lnTo>
                  <a:lnTo>
                    <a:pt x="9931" y="0"/>
                  </a:lnTo>
                  <a:lnTo>
                    <a:pt x="8826" y="457"/>
                  </a:lnTo>
                  <a:lnTo>
                    <a:pt x="8369" y="1549"/>
                  </a:lnTo>
                  <a:lnTo>
                    <a:pt x="8826" y="2654"/>
                  </a:lnTo>
                  <a:lnTo>
                    <a:pt x="9931" y="3111"/>
                  </a:lnTo>
                  <a:lnTo>
                    <a:pt x="11023" y="2654"/>
                  </a:lnTo>
                  <a:lnTo>
                    <a:pt x="11480" y="1549"/>
                  </a:lnTo>
                  <a:close/>
                </a:path>
              </a:pathLst>
            </a:custGeom>
            <a:solidFill>
              <a:srgbClr val="565658"/>
            </a:solidFill>
          </p:spPr>
          <p:txBody>
            <a:bodyPr wrap="square" lIns="0" tIns="0" rIns="0" bIns="0" rtlCol="0"/>
            <a:lstStyle/>
            <a:p/>
          </p:txBody>
        </p:sp>
        <p:sp>
          <p:nvSpPr>
            <p:cNvPr id="6987" name="object 6987" descr=""/>
            <p:cNvSpPr/>
            <p:nvPr/>
          </p:nvSpPr>
          <p:spPr>
            <a:xfrm>
              <a:off x="6147931" y="2552343"/>
              <a:ext cx="635" cy="1270"/>
            </a:xfrm>
            <a:custGeom>
              <a:avLst/>
              <a:gdLst/>
              <a:ahLst/>
              <a:cxnLst/>
              <a:rect l="l" t="t" r="r" b="b"/>
              <a:pathLst>
                <a:path w="635" h="1269">
                  <a:moveTo>
                    <a:pt x="0" y="1181"/>
                  </a:moveTo>
                  <a:lnTo>
                    <a:pt x="342" y="1041"/>
                  </a:lnTo>
                  <a:lnTo>
                    <a:pt x="457" y="558"/>
                  </a:lnTo>
                  <a:lnTo>
                    <a:pt x="266" y="0"/>
                  </a:lnTo>
                </a:path>
              </a:pathLst>
            </a:custGeom>
            <a:ln w="3175">
              <a:solidFill>
                <a:srgbClr val="565658"/>
              </a:solidFill>
            </a:ln>
          </p:spPr>
          <p:txBody>
            <a:bodyPr wrap="square" lIns="0" tIns="0" rIns="0" bIns="0" rtlCol="0"/>
            <a:lstStyle/>
            <a:p/>
          </p:txBody>
        </p:sp>
        <p:sp>
          <p:nvSpPr>
            <p:cNvPr id="6988" name="object 6988" descr=""/>
            <p:cNvSpPr/>
            <p:nvPr/>
          </p:nvSpPr>
          <p:spPr>
            <a:xfrm>
              <a:off x="6153221" y="25488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6989" name="object 6989" descr=""/>
            <p:cNvSpPr/>
            <p:nvPr/>
          </p:nvSpPr>
          <p:spPr>
            <a:xfrm>
              <a:off x="5473655" y="2504585"/>
              <a:ext cx="2540" cy="2540"/>
            </a:xfrm>
            <a:custGeom>
              <a:avLst/>
              <a:gdLst/>
              <a:ahLst/>
              <a:cxnLst/>
              <a:rect l="l" t="t" r="r" b="b"/>
              <a:pathLst>
                <a:path w="2539" h="2539">
                  <a:moveTo>
                    <a:pt x="2514" y="0"/>
                  </a:moveTo>
                  <a:lnTo>
                    <a:pt x="1130" y="0"/>
                  </a:lnTo>
                  <a:lnTo>
                    <a:pt x="0" y="1117"/>
                  </a:lnTo>
                  <a:lnTo>
                    <a:pt x="0" y="2514"/>
                  </a:lnTo>
                </a:path>
              </a:pathLst>
            </a:custGeom>
            <a:ln w="3175">
              <a:solidFill>
                <a:srgbClr val="565658"/>
              </a:solidFill>
            </a:ln>
          </p:spPr>
          <p:txBody>
            <a:bodyPr wrap="square" lIns="0" tIns="0" rIns="0" bIns="0" rtlCol="0"/>
            <a:lstStyle/>
            <a:p/>
          </p:txBody>
        </p:sp>
        <p:sp>
          <p:nvSpPr>
            <p:cNvPr id="6990" name="object 6990" descr=""/>
            <p:cNvSpPr/>
            <p:nvPr/>
          </p:nvSpPr>
          <p:spPr>
            <a:xfrm>
              <a:off x="5476172" y="2504590"/>
              <a:ext cx="635" cy="635"/>
            </a:xfrm>
            <a:custGeom>
              <a:avLst/>
              <a:gdLst/>
              <a:ahLst/>
              <a:cxnLst/>
              <a:rect l="l" t="t" r="r" b="b"/>
              <a:pathLst>
                <a:path w="635" h="635">
                  <a:moveTo>
                    <a:pt x="469" y="38"/>
                  </a:moveTo>
                  <a:lnTo>
                    <a:pt x="317" y="12"/>
                  </a:lnTo>
                  <a:lnTo>
                    <a:pt x="165" y="0"/>
                  </a:lnTo>
                  <a:lnTo>
                    <a:pt x="0" y="0"/>
                  </a:lnTo>
                </a:path>
              </a:pathLst>
            </a:custGeom>
            <a:ln w="3175">
              <a:solidFill>
                <a:srgbClr val="565658"/>
              </a:solidFill>
            </a:ln>
          </p:spPr>
          <p:txBody>
            <a:bodyPr wrap="square" lIns="0" tIns="0" rIns="0" bIns="0" rtlCol="0"/>
            <a:lstStyle/>
            <a:p/>
          </p:txBody>
        </p:sp>
        <p:sp>
          <p:nvSpPr>
            <p:cNvPr id="6991" name="object 6991" descr=""/>
            <p:cNvSpPr/>
            <p:nvPr/>
          </p:nvSpPr>
          <p:spPr>
            <a:xfrm>
              <a:off x="5476170" y="2509569"/>
              <a:ext cx="635" cy="635"/>
            </a:xfrm>
            <a:custGeom>
              <a:avLst/>
              <a:gdLst/>
              <a:ahLst/>
              <a:cxnLst/>
              <a:rect l="l" t="t" r="r" b="b"/>
              <a:pathLst>
                <a:path w="635" h="635">
                  <a:moveTo>
                    <a:pt x="0" y="38"/>
                  </a:moveTo>
                  <a:lnTo>
                    <a:pt x="165" y="38"/>
                  </a:lnTo>
                  <a:lnTo>
                    <a:pt x="304" y="25"/>
                  </a:lnTo>
                  <a:lnTo>
                    <a:pt x="469" y="0"/>
                  </a:lnTo>
                </a:path>
              </a:pathLst>
            </a:custGeom>
            <a:ln w="3175">
              <a:solidFill>
                <a:srgbClr val="565658"/>
              </a:solidFill>
            </a:ln>
          </p:spPr>
          <p:txBody>
            <a:bodyPr wrap="square" lIns="0" tIns="0" rIns="0" bIns="0" rtlCol="0"/>
            <a:lstStyle/>
            <a:p/>
          </p:txBody>
        </p:sp>
        <p:sp>
          <p:nvSpPr>
            <p:cNvPr id="6992" name="object 6992" descr=""/>
            <p:cNvSpPr/>
            <p:nvPr/>
          </p:nvSpPr>
          <p:spPr>
            <a:xfrm>
              <a:off x="5473653" y="2507097"/>
              <a:ext cx="2540" cy="2540"/>
            </a:xfrm>
            <a:custGeom>
              <a:avLst/>
              <a:gdLst/>
              <a:ahLst/>
              <a:cxnLst/>
              <a:rect l="l" t="t" r="r" b="b"/>
              <a:pathLst>
                <a:path w="2539" h="2539">
                  <a:moveTo>
                    <a:pt x="0" y="0"/>
                  </a:moveTo>
                  <a:lnTo>
                    <a:pt x="0" y="1384"/>
                  </a:lnTo>
                  <a:lnTo>
                    <a:pt x="1130" y="2514"/>
                  </a:lnTo>
                  <a:lnTo>
                    <a:pt x="2514" y="2514"/>
                  </a:lnTo>
                </a:path>
              </a:pathLst>
            </a:custGeom>
            <a:ln w="3175">
              <a:solidFill>
                <a:srgbClr val="565658"/>
              </a:solidFill>
            </a:ln>
          </p:spPr>
          <p:txBody>
            <a:bodyPr wrap="square" lIns="0" tIns="0" rIns="0" bIns="0" rtlCol="0"/>
            <a:lstStyle/>
            <a:p/>
          </p:txBody>
        </p:sp>
        <p:sp>
          <p:nvSpPr>
            <p:cNvPr id="6993" name="object 6993" descr=""/>
            <p:cNvSpPr/>
            <p:nvPr/>
          </p:nvSpPr>
          <p:spPr>
            <a:xfrm>
              <a:off x="5475583" y="2505672"/>
              <a:ext cx="1270" cy="1905"/>
            </a:xfrm>
            <a:custGeom>
              <a:avLst/>
              <a:gdLst/>
              <a:ahLst/>
              <a:cxnLst/>
              <a:rect l="l" t="t" r="r" b="b"/>
              <a:pathLst>
                <a:path w="1270" h="1905">
                  <a:moveTo>
                    <a:pt x="723" y="698"/>
                  </a:moveTo>
                  <a:lnTo>
                    <a:pt x="457" y="850"/>
                  </a:lnTo>
                  <a:lnTo>
                    <a:pt x="304" y="1117"/>
                  </a:lnTo>
                  <a:lnTo>
                    <a:pt x="304" y="1422"/>
                  </a:lnTo>
                </a:path>
                <a:path w="1270" h="1905">
                  <a:moveTo>
                    <a:pt x="723" y="698"/>
                  </a:moveTo>
                  <a:lnTo>
                    <a:pt x="571" y="266"/>
                  </a:lnTo>
                  <a:lnTo>
                    <a:pt x="304" y="0"/>
                  </a:lnTo>
                  <a:lnTo>
                    <a:pt x="0" y="0"/>
                  </a:lnTo>
                </a:path>
              </a:pathLst>
            </a:custGeom>
            <a:ln w="3175">
              <a:solidFill>
                <a:srgbClr val="565658"/>
              </a:solidFill>
            </a:ln>
          </p:spPr>
          <p:txBody>
            <a:bodyPr wrap="square" lIns="0" tIns="0" rIns="0" bIns="0" rtlCol="0"/>
            <a:lstStyle/>
            <a:p/>
          </p:txBody>
        </p:sp>
        <p:sp>
          <p:nvSpPr>
            <p:cNvPr id="6994" name="object 6994" descr=""/>
            <p:cNvSpPr/>
            <p:nvPr/>
          </p:nvSpPr>
          <p:spPr>
            <a:xfrm>
              <a:off x="5473653" y="2507097"/>
              <a:ext cx="2540" cy="2540"/>
            </a:xfrm>
            <a:custGeom>
              <a:avLst/>
              <a:gdLst/>
              <a:ahLst/>
              <a:cxnLst/>
              <a:rect l="l" t="t" r="r" b="b"/>
              <a:pathLst>
                <a:path w="2539" h="2539">
                  <a:moveTo>
                    <a:pt x="0" y="0"/>
                  </a:moveTo>
                  <a:lnTo>
                    <a:pt x="0" y="1079"/>
                  </a:lnTo>
                  <a:lnTo>
                    <a:pt x="876" y="1955"/>
                  </a:lnTo>
                  <a:lnTo>
                    <a:pt x="1955" y="1955"/>
                  </a:lnTo>
                </a:path>
              </a:pathLst>
            </a:custGeom>
            <a:ln w="3175">
              <a:solidFill>
                <a:srgbClr val="565658"/>
              </a:solidFill>
            </a:ln>
          </p:spPr>
          <p:txBody>
            <a:bodyPr wrap="square" lIns="0" tIns="0" rIns="0" bIns="0" rtlCol="0"/>
            <a:lstStyle/>
            <a:p/>
          </p:txBody>
        </p:sp>
        <p:sp>
          <p:nvSpPr>
            <p:cNvPr id="6995" name="object 6995" descr=""/>
            <p:cNvSpPr/>
            <p:nvPr/>
          </p:nvSpPr>
          <p:spPr>
            <a:xfrm>
              <a:off x="5475612" y="2508948"/>
              <a:ext cx="635" cy="635"/>
            </a:xfrm>
            <a:custGeom>
              <a:avLst/>
              <a:gdLst/>
              <a:ahLst/>
              <a:cxnLst/>
              <a:rect l="l" t="t" r="r" b="b"/>
              <a:pathLst>
                <a:path w="635" h="635">
                  <a:moveTo>
                    <a:pt x="0" y="101"/>
                  </a:moveTo>
                  <a:lnTo>
                    <a:pt x="215" y="101"/>
                  </a:lnTo>
                  <a:lnTo>
                    <a:pt x="406" y="63"/>
                  </a:lnTo>
                  <a:lnTo>
                    <a:pt x="609" y="0"/>
                  </a:lnTo>
                </a:path>
              </a:pathLst>
            </a:custGeom>
            <a:ln w="3175">
              <a:solidFill>
                <a:srgbClr val="565658"/>
              </a:solidFill>
            </a:ln>
          </p:spPr>
          <p:txBody>
            <a:bodyPr wrap="square" lIns="0" tIns="0" rIns="0" bIns="0" rtlCol="0"/>
            <a:lstStyle/>
            <a:p/>
          </p:txBody>
        </p:sp>
        <p:sp>
          <p:nvSpPr>
            <p:cNvPr id="6996" name="object 6996" descr=""/>
            <p:cNvSpPr/>
            <p:nvPr/>
          </p:nvSpPr>
          <p:spPr>
            <a:xfrm>
              <a:off x="5473655" y="2505046"/>
              <a:ext cx="3175" cy="2540"/>
            </a:xfrm>
            <a:custGeom>
              <a:avLst/>
              <a:gdLst/>
              <a:ahLst/>
              <a:cxnLst/>
              <a:rect l="l" t="t" r="r" b="b"/>
              <a:pathLst>
                <a:path w="3175" h="2539">
                  <a:moveTo>
                    <a:pt x="2552" y="190"/>
                  </a:moveTo>
                  <a:lnTo>
                    <a:pt x="1955" y="0"/>
                  </a:lnTo>
                  <a:lnTo>
                    <a:pt x="1308" y="101"/>
                  </a:lnTo>
                  <a:lnTo>
                    <a:pt x="800" y="469"/>
                  </a:lnTo>
                  <a:lnTo>
                    <a:pt x="292" y="838"/>
                  </a:lnTo>
                  <a:lnTo>
                    <a:pt x="0" y="1422"/>
                  </a:lnTo>
                  <a:lnTo>
                    <a:pt x="0" y="2044"/>
                  </a:lnTo>
                </a:path>
              </a:pathLst>
            </a:custGeom>
            <a:ln w="3175">
              <a:solidFill>
                <a:srgbClr val="565658"/>
              </a:solidFill>
            </a:ln>
          </p:spPr>
          <p:txBody>
            <a:bodyPr wrap="square" lIns="0" tIns="0" rIns="0" bIns="0" rtlCol="0"/>
            <a:lstStyle/>
            <a:p/>
          </p:txBody>
        </p:sp>
        <p:sp>
          <p:nvSpPr>
            <p:cNvPr id="6997" name="object 6997" descr=""/>
            <p:cNvSpPr/>
            <p:nvPr/>
          </p:nvSpPr>
          <p:spPr>
            <a:xfrm>
              <a:off x="5474881" y="2507790"/>
              <a:ext cx="1270" cy="1270"/>
            </a:xfrm>
            <a:custGeom>
              <a:avLst/>
              <a:gdLst/>
              <a:ahLst/>
              <a:cxnLst/>
              <a:rect l="l" t="t" r="r" b="b"/>
              <a:pathLst>
                <a:path w="1270" h="1269">
                  <a:moveTo>
                    <a:pt x="0" y="0"/>
                  </a:moveTo>
                  <a:lnTo>
                    <a:pt x="152" y="431"/>
                  </a:lnTo>
                  <a:lnTo>
                    <a:pt x="431" y="698"/>
                  </a:lnTo>
                  <a:lnTo>
                    <a:pt x="736" y="698"/>
                  </a:lnTo>
                </a:path>
              </a:pathLst>
            </a:custGeom>
            <a:ln w="3175">
              <a:solidFill>
                <a:srgbClr val="565658"/>
              </a:solidFill>
            </a:ln>
          </p:spPr>
          <p:txBody>
            <a:bodyPr wrap="square" lIns="0" tIns="0" rIns="0" bIns="0" rtlCol="0"/>
            <a:lstStyle/>
            <a:p/>
          </p:txBody>
        </p:sp>
        <p:sp>
          <p:nvSpPr>
            <p:cNvPr id="6998" name="object 6998" descr=""/>
            <p:cNvSpPr/>
            <p:nvPr/>
          </p:nvSpPr>
          <p:spPr>
            <a:xfrm>
              <a:off x="5474876" y="2505701"/>
              <a:ext cx="1270" cy="1270"/>
            </a:xfrm>
            <a:custGeom>
              <a:avLst/>
              <a:gdLst/>
              <a:ahLst/>
              <a:cxnLst/>
              <a:rect l="l" t="t" r="r" b="b"/>
              <a:pathLst>
                <a:path w="1270" h="1269">
                  <a:moveTo>
                    <a:pt x="736" y="0"/>
                  </a:moveTo>
                  <a:lnTo>
                    <a:pt x="444" y="0"/>
                  </a:lnTo>
                  <a:lnTo>
                    <a:pt x="152" y="266"/>
                  </a:lnTo>
                  <a:lnTo>
                    <a:pt x="0" y="698"/>
                  </a:lnTo>
                </a:path>
              </a:pathLst>
            </a:custGeom>
            <a:ln w="3175">
              <a:solidFill>
                <a:srgbClr val="565658"/>
              </a:solidFill>
            </a:ln>
          </p:spPr>
          <p:txBody>
            <a:bodyPr wrap="square" lIns="0" tIns="0" rIns="0" bIns="0" rtlCol="0"/>
            <a:lstStyle/>
            <a:p/>
          </p:txBody>
        </p:sp>
        <p:sp>
          <p:nvSpPr>
            <p:cNvPr id="6999" name="object 6999" descr=""/>
            <p:cNvSpPr/>
            <p:nvPr/>
          </p:nvSpPr>
          <p:spPr>
            <a:xfrm>
              <a:off x="5474728" y="2506396"/>
              <a:ext cx="635" cy="1905"/>
            </a:xfrm>
            <a:custGeom>
              <a:avLst/>
              <a:gdLst/>
              <a:ahLst/>
              <a:cxnLst/>
              <a:rect l="l" t="t" r="r" b="b"/>
              <a:pathLst>
                <a:path w="635" h="1905">
                  <a:moveTo>
                    <a:pt x="152" y="0"/>
                  </a:moveTo>
                  <a:lnTo>
                    <a:pt x="0" y="431"/>
                  </a:lnTo>
                  <a:lnTo>
                    <a:pt x="0" y="965"/>
                  </a:lnTo>
                  <a:lnTo>
                    <a:pt x="152" y="1397"/>
                  </a:lnTo>
                </a:path>
              </a:pathLst>
            </a:custGeom>
            <a:ln w="3175">
              <a:solidFill>
                <a:srgbClr val="565658"/>
              </a:solidFill>
            </a:ln>
          </p:spPr>
          <p:txBody>
            <a:bodyPr wrap="square" lIns="0" tIns="0" rIns="0" bIns="0" rtlCol="0"/>
            <a:lstStyle/>
            <a:p/>
          </p:txBody>
        </p:sp>
        <p:sp>
          <p:nvSpPr>
            <p:cNvPr id="7000" name="object 7000" descr=""/>
            <p:cNvSpPr/>
            <p:nvPr/>
          </p:nvSpPr>
          <p:spPr>
            <a:xfrm>
              <a:off x="5526811" y="2372385"/>
              <a:ext cx="15240" cy="3175"/>
            </a:xfrm>
            <a:custGeom>
              <a:avLst/>
              <a:gdLst/>
              <a:ahLst/>
              <a:cxnLst/>
              <a:rect l="l" t="t" r="r" b="b"/>
              <a:pathLst>
                <a:path w="15239" h="3175">
                  <a:moveTo>
                    <a:pt x="3111" y="1562"/>
                  </a:moveTo>
                  <a:lnTo>
                    <a:pt x="2654" y="457"/>
                  </a:lnTo>
                  <a:lnTo>
                    <a:pt x="1549" y="0"/>
                  </a:lnTo>
                  <a:lnTo>
                    <a:pt x="457" y="457"/>
                  </a:lnTo>
                  <a:lnTo>
                    <a:pt x="0" y="1562"/>
                  </a:lnTo>
                  <a:lnTo>
                    <a:pt x="457" y="2654"/>
                  </a:lnTo>
                  <a:lnTo>
                    <a:pt x="1549" y="3111"/>
                  </a:lnTo>
                  <a:lnTo>
                    <a:pt x="2654" y="2654"/>
                  </a:lnTo>
                  <a:lnTo>
                    <a:pt x="3111" y="1562"/>
                  </a:lnTo>
                  <a:close/>
                </a:path>
                <a:path w="15239" h="3175">
                  <a:moveTo>
                    <a:pt x="14833" y="1562"/>
                  </a:moveTo>
                  <a:lnTo>
                    <a:pt x="14376" y="457"/>
                  </a:lnTo>
                  <a:lnTo>
                    <a:pt x="13271" y="0"/>
                  </a:lnTo>
                  <a:lnTo>
                    <a:pt x="12179" y="457"/>
                  </a:lnTo>
                  <a:lnTo>
                    <a:pt x="11722" y="1562"/>
                  </a:lnTo>
                  <a:lnTo>
                    <a:pt x="12179" y="2654"/>
                  </a:lnTo>
                  <a:lnTo>
                    <a:pt x="13271" y="3111"/>
                  </a:lnTo>
                  <a:lnTo>
                    <a:pt x="14376" y="2654"/>
                  </a:lnTo>
                  <a:lnTo>
                    <a:pt x="14833" y="1562"/>
                  </a:lnTo>
                  <a:close/>
                </a:path>
              </a:pathLst>
            </a:custGeom>
            <a:solidFill>
              <a:srgbClr val="565658"/>
            </a:solidFill>
          </p:spPr>
          <p:txBody>
            <a:bodyPr wrap="square" lIns="0" tIns="0" rIns="0" bIns="0" rtlCol="0"/>
            <a:lstStyle/>
            <a:p/>
          </p:txBody>
        </p:sp>
        <p:sp>
          <p:nvSpPr>
            <p:cNvPr id="7001" name="object 7001" descr=""/>
            <p:cNvSpPr/>
            <p:nvPr/>
          </p:nvSpPr>
          <p:spPr>
            <a:xfrm>
              <a:off x="6186601" y="2523077"/>
              <a:ext cx="635" cy="1270"/>
            </a:xfrm>
            <a:custGeom>
              <a:avLst/>
              <a:gdLst/>
              <a:ahLst/>
              <a:cxnLst/>
              <a:rect l="l" t="t" r="r" b="b"/>
              <a:pathLst>
                <a:path w="635" h="1269">
                  <a:moveTo>
                    <a:pt x="12" y="0"/>
                  </a:moveTo>
                  <a:lnTo>
                    <a:pt x="0" y="152"/>
                  </a:lnTo>
                  <a:lnTo>
                    <a:pt x="0" y="317"/>
                  </a:lnTo>
                  <a:lnTo>
                    <a:pt x="25" y="469"/>
                  </a:lnTo>
                </a:path>
                <a:path w="635" h="1269">
                  <a:moveTo>
                    <a:pt x="12" y="0"/>
                  </a:moveTo>
                  <a:lnTo>
                    <a:pt x="0" y="393"/>
                  </a:lnTo>
                  <a:lnTo>
                    <a:pt x="12" y="787"/>
                  </a:lnTo>
                  <a:lnTo>
                    <a:pt x="38" y="1130"/>
                  </a:lnTo>
                </a:path>
              </a:pathLst>
            </a:custGeom>
            <a:ln w="3175">
              <a:solidFill>
                <a:srgbClr val="565658"/>
              </a:solidFill>
            </a:ln>
          </p:spPr>
          <p:txBody>
            <a:bodyPr wrap="square" lIns="0" tIns="0" rIns="0" bIns="0" rtlCol="0"/>
            <a:lstStyle/>
            <a:p/>
          </p:txBody>
        </p:sp>
        <p:sp>
          <p:nvSpPr>
            <p:cNvPr id="7002" name="object 7002" descr=""/>
            <p:cNvSpPr/>
            <p:nvPr/>
          </p:nvSpPr>
          <p:spPr>
            <a:xfrm>
              <a:off x="5527370" y="2370150"/>
              <a:ext cx="5715" cy="4445"/>
            </a:xfrm>
            <a:custGeom>
              <a:avLst/>
              <a:gdLst/>
              <a:ahLst/>
              <a:cxnLst/>
              <a:rect l="l" t="t" r="r" b="b"/>
              <a:pathLst>
                <a:path w="5714" h="4444">
                  <a:moveTo>
                    <a:pt x="5346" y="1562"/>
                  </a:moveTo>
                  <a:lnTo>
                    <a:pt x="4889" y="457"/>
                  </a:lnTo>
                  <a:lnTo>
                    <a:pt x="3784" y="0"/>
                  </a:lnTo>
                  <a:lnTo>
                    <a:pt x="2679" y="457"/>
                  </a:lnTo>
                  <a:lnTo>
                    <a:pt x="2286" y="1435"/>
                  </a:lnTo>
                  <a:lnTo>
                    <a:pt x="1549" y="1117"/>
                  </a:lnTo>
                  <a:lnTo>
                    <a:pt x="457" y="1574"/>
                  </a:lnTo>
                  <a:lnTo>
                    <a:pt x="0" y="2679"/>
                  </a:lnTo>
                  <a:lnTo>
                    <a:pt x="457" y="3784"/>
                  </a:lnTo>
                  <a:lnTo>
                    <a:pt x="1549" y="4229"/>
                  </a:lnTo>
                  <a:lnTo>
                    <a:pt x="2654" y="3784"/>
                  </a:lnTo>
                  <a:lnTo>
                    <a:pt x="3048" y="2819"/>
                  </a:lnTo>
                  <a:lnTo>
                    <a:pt x="3784" y="3111"/>
                  </a:lnTo>
                  <a:lnTo>
                    <a:pt x="4889" y="2667"/>
                  </a:lnTo>
                  <a:lnTo>
                    <a:pt x="5346" y="1562"/>
                  </a:lnTo>
                  <a:close/>
                </a:path>
              </a:pathLst>
            </a:custGeom>
            <a:solidFill>
              <a:srgbClr val="565658"/>
            </a:solidFill>
          </p:spPr>
          <p:txBody>
            <a:bodyPr wrap="square" lIns="0" tIns="0" rIns="0" bIns="0" rtlCol="0"/>
            <a:lstStyle/>
            <a:p/>
          </p:txBody>
        </p:sp>
        <p:sp>
          <p:nvSpPr>
            <p:cNvPr id="7003" name="object 7003" descr=""/>
            <p:cNvSpPr/>
            <p:nvPr/>
          </p:nvSpPr>
          <p:spPr>
            <a:xfrm>
              <a:off x="6187036" y="2523842"/>
              <a:ext cx="635" cy="635"/>
            </a:xfrm>
            <a:custGeom>
              <a:avLst/>
              <a:gdLst/>
              <a:ahLst/>
              <a:cxnLst/>
              <a:rect l="l" t="t" r="r" b="b"/>
              <a:pathLst>
                <a:path w="635" h="635">
                  <a:moveTo>
                    <a:pt x="0" y="152"/>
                  </a:moveTo>
                  <a:lnTo>
                    <a:pt x="63" y="0"/>
                  </a:lnTo>
                </a:path>
              </a:pathLst>
            </a:custGeom>
            <a:ln w="3175">
              <a:solidFill>
                <a:srgbClr val="565658"/>
              </a:solidFill>
            </a:ln>
          </p:spPr>
          <p:txBody>
            <a:bodyPr wrap="square" lIns="0" tIns="0" rIns="0" bIns="0" rtlCol="0"/>
            <a:lstStyle/>
            <a:p/>
          </p:txBody>
        </p:sp>
        <p:sp>
          <p:nvSpPr>
            <p:cNvPr id="7004" name="object 7004" descr=""/>
            <p:cNvSpPr/>
            <p:nvPr/>
          </p:nvSpPr>
          <p:spPr>
            <a:xfrm>
              <a:off x="5488292" y="2369045"/>
              <a:ext cx="96520" cy="6985"/>
            </a:xfrm>
            <a:custGeom>
              <a:avLst/>
              <a:gdLst/>
              <a:ahLst/>
              <a:cxnLst/>
              <a:rect l="l" t="t" r="r" b="b"/>
              <a:pathLst>
                <a:path w="96520" h="6985">
                  <a:moveTo>
                    <a:pt x="3111" y="1549"/>
                  </a:moveTo>
                  <a:lnTo>
                    <a:pt x="2654" y="444"/>
                  </a:lnTo>
                  <a:lnTo>
                    <a:pt x="1549" y="0"/>
                  </a:lnTo>
                  <a:lnTo>
                    <a:pt x="457" y="444"/>
                  </a:lnTo>
                  <a:lnTo>
                    <a:pt x="0" y="1549"/>
                  </a:lnTo>
                  <a:lnTo>
                    <a:pt x="457" y="2654"/>
                  </a:lnTo>
                  <a:lnTo>
                    <a:pt x="1549" y="3111"/>
                  </a:lnTo>
                  <a:lnTo>
                    <a:pt x="2654" y="2654"/>
                  </a:lnTo>
                  <a:lnTo>
                    <a:pt x="3111" y="1549"/>
                  </a:lnTo>
                  <a:close/>
                </a:path>
                <a:path w="96520" h="6985">
                  <a:moveTo>
                    <a:pt x="44983" y="4343"/>
                  </a:moveTo>
                  <a:lnTo>
                    <a:pt x="44526" y="3238"/>
                  </a:lnTo>
                  <a:lnTo>
                    <a:pt x="43421" y="2781"/>
                  </a:lnTo>
                  <a:lnTo>
                    <a:pt x="42316" y="3238"/>
                  </a:lnTo>
                  <a:lnTo>
                    <a:pt x="41871" y="4343"/>
                  </a:lnTo>
                  <a:lnTo>
                    <a:pt x="41973" y="4622"/>
                  </a:lnTo>
                  <a:lnTo>
                    <a:pt x="41871" y="4902"/>
                  </a:lnTo>
                  <a:lnTo>
                    <a:pt x="42316" y="5994"/>
                  </a:lnTo>
                  <a:lnTo>
                    <a:pt x="43421" y="6451"/>
                  </a:lnTo>
                  <a:lnTo>
                    <a:pt x="44526" y="5994"/>
                  </a:lnTo>
                  <a:lnTo>
                    <a:pt x="44983" y="4902"/>
                  </a:lnTo>
                  <a:lnTo>
                    <a:pt x="44856" y="4622"/>
                  </a:lnTo>
                  <a:lnTo>
                    <a:pt x="44983" y="4343"/>
                  </a:lnTo>
                  <a:close/>
                </a:path>
                <a:path w="96520" h="6985">
                  <a:moveTo>
                    <a:pt x="53352" y="3784"/>
                  </a:moveTo>
                  <a:lnTo>
                    <a:pt x="52895" y="2679"/>
                  </a:lnTo>
                  <a:lnTo>
                    <a:pt x="51790" y="2222"/>
                  </a:lnTo>
                  <a:lnTo>
                    <a:pt x="51054" y="2540"/>
                  </a:lnTo>
                  <a:lnTo>
                    <a:pt x="50660" y="1562"/>
                  </a:lnTo>
                  <a:lnTo>
                    <a:pt x="49568" y="1104"/>
                  </a:lnTo>
                  <a:lnTo>
                    <a:pt x="48463" y="1562"/>
                  </a:lnTo>
                  <a:lnTo>
                    <a:pt x="48006" y="2667"/>
                  </a:lnTo>
                  <a:lnTo>
                    <a:pt x="48183" y="3124"/>
                  </a:lnTo>
                  <a:lnTo>
                    <a:pt x="47904" y="3238"/>
                  </a:lnTo>
                  <a:lnTo>
                    <a:pt x="47447" y="4343"/>
                  </a:lnTo>
                  <a:lnTo>
                    <a:pt x="47904" y="5435"/>
                  </a:lnTo>
                  <a:lnTo>
                    <a:pt x="49009" y="5892"/>
                  </a:lnTo>
                  <a:lnTo>
                    <a:pt x="50101" y="5435"/>
                  </a:lnTo>
                  <a:lnTo>
                    <a:pt x="50393" y="4724"/>
                  </a:lnTo>
                  <a:lnTo>
                    <a:pt x="50698" y="5435"/>
                  </a:lnTo>
                  <a:lnTo>
                    <a:pt x="51790" y="5892"/>
                  </a:lnTo>
                  <a:lnTo>
                    <a:pt x="52895" y="5435"/>
                  </a:lnTo>
                  <a:lnTo>
                    <a:pt x="53352" y="4343"/>
                  </a:lnTo>
                  <a:lnTo>
                    <a:pt x="53225" y="4064"/>
                  </a:lnTo>
                  <a:lnTo>
                    <a:pt x="53352" y="3784"/>
                  </a:lnTo>
                  <a:close/>
                </a:path>
                <a:path w="96520" h="6985">
                  <a:moveTo>
                    <a:pt x="96342" y="4902"/>
                  </a:moveTo>
                  <a:lnTo>
                    <a:pt x="95885" y="3797"/>
                  </a:lnTo>
                  <a:lnTo>
                    <a:pt x="94780" y="3340"/>
                  </a:lnTo>
                  <a:lnTo>
                    <a:pt x="93675" y="3797"/>
                  </a:lnTo>
                  <a:lnTo>
                    <a:pt x="93230" y="4902"/>
                  </a:lnTo>
                  <a:lnTo>
                    <a:pt x="93675" y="5994"/>
                  </a:lnTo>
                  <a:lnTo>
                    <a:pt x="94780" y="6451"/>
                  </a:lnTo>
                  <a:lnTo>
                    <a:pt x="95885" y="5994"/>
                  </a:lnTo>
                  <a:lnTo>
                    <a:pt x="96342" y="4902"/>
                  </a:lnTo>
                  <a:close/>
                </a:path>
              </a:pathLst>
            </a:custGeom>
            <a:solidFill>
              <a:srgbClr val="565658"/>
            </a:solidFill>
          </p:spPr>
          <p:txBody>
            <a:bodyPr wrap="square" lIns="0" tIns="0" rIns="0" bIns="0" rtlCol="0"/>
            <a:lstStyle/>
            <a:p/>
          </p:txBody>
        </p:sp>
        <p:sp>
          <p:nvSpPr>
            <p:cNvPr id="7005" name="object 7005" descr=""/>
            <p:cNvSpPr/>
            <p:nvPr/>
          </p:nvSpPr>
          <p:spPr>
            <a:xfrm>
              <a:off x="6186627" y="2523542"/>
              <a:ext cx="635" cy="635"/>
            </a:xfrm>
            <a:custGeom>
              <a:avLst/>
              <a:gdLst/>
              <a:ahLst/>
              <a:cxnLst/>
              <a:rect l="l" t="t" r="r" b="b"/>
              <a:pathLst>
                <a:path w="635" h="635">
                  <a:moveTo>
                    <a:pt x="0" y="0"/>
                  </a:moveTo>
                  <a:lnTo>
                    <a:pt x="12" y="190"/>
                  </a:lnTo>
                  <a:lnTo>
                    <a:pt x="50" y="342"/>
                  </a:lnTo>
                </a:path>
              </a:pathLst>
            </a:custGeom>
            <a:ln w="3175">
              <a:solidFill>
                <a:srgbClr val="565658"/>
              </a:solidFill>
            </a:ln>
          </p:spPr>
          <p:txBody>
            <a:bodyPr wrap="square" lIns="0" tIns="0" rIns="0" bIns="0" rtlCol="0"/>
            <a:lstStyle/>
            <a:p/>
          </p:txBody>
        </p:sp>
        <p:sp>
          <p:nvSpPr>
            <p:cNvPr id="7006" name="object 7006" descr=""/>
            <p:cNvSpPr/>
            <p:nvPr/>
          </p:nvSpPr>
          <p:spPr>
            <a:xfrm>
              <a:off x="5526811" y="2371826"/>
              <a:ext cx="14604" cy="3810"/>
            </a:xfrm>
            <a:custGeom>
              <a:avLst/>
              <a:gdLst/>
              <a:ahLst/>
              <a:cxnLst/>
              <a:rect l="l" t="t" r="r" b="b"/>
              <a:pathLst>
                <a:path w="14604" h="3810">
                  <a:moveTo>
                    <a:pt x="5346" y="2120"/>
                  </a:moveTo>
                  <a:lnTo>
                    <a:pt x="4889" y="1016"/>
                  </a:lnTo>
                  <a:lnTo>
                    <a:pt x="3784" y="558"/>
                  </a:lnTo>
                  <a:lnTo>
                    <a:pt x="2844" y="952"/>
                  </a:lnTo>
                  <a:lnTo>
                    <a:pt x="2654" y="457"/>
                  </a:lnTo>
                  <a:lnTo>
                    <a:pt x="1549" y="0"/>
                  </a:lnTo>
                  <a:lnTo>
                    <a:pt x="457" y="457"/>
                  </a:lnTo>
                  <a:lnTo>
                    <a:pt x="0" y="1562"/>
                  </a:lnTo>
                  <a:lnTo>
                    <a:pt x="457" y="2654"/>
                  </a:lnTo>
                  <a:lnTo>
                    <a:pt x="1549" y="3111"/>
                  </a:lnTo>
                  <a:lnTo>
                    <a:pt x="2476" y="2730"/>
                  </a:lnTo>
                  <a:lnTo>
                    <a:pt x="2692" y="3213"/>
                  </a:lnTo>
                  <a:lnTo>
                    <a:pt x="3784" y="3670"/>
                  </a:lnTo>
                  <a:lnTo>
                    <a:pt x="4889" y="3213"/>
                  </a:lnTo>
                  <a:lnTo>
                    <a:pt x="5346" y="2120"/>
                  </a:lnTo>
                  <a:close/>
                </a:path>
                <a:path w="14604" h="3810">
                  <a:moveTo>
                    <a:pt x="14274" y="2120"/>
                  </a:moveTo>
                  <a:lnTo>
                    <a:pt x="13817" y="1016"/>
                  </a:lnTo>
                  <a:lnTo>
                    <a:pt x="12712" y="558"/>
                  </a:lnTo>
                  <a:lnTo>
                    <a:pt x="11620" y="1016"/>
                  </a:lnTo>
                  <a:lnTo>
                    <a:pt x="11163" y="2120"/>
                  </a:lnTo>
                  <a:lnTo>
                    <a:pt x="11620" y="3213"/>
                  </a:lnTo>
                  <a:lnTo>
                    <a:pt x="12712" y="3670"/>
                  </a:lnTo>
                  <a:lnTo>
                    <a:pt x="13817" y="3213"/>
                  </a:lnTo>
                  <a:lnTo>
                    <a:pt x="14274" y="2120"/>
                  </a:lnTo>
                  <a:close/>
                </a:path>
              </a:pathLst>
            </a:custGeom>
            <a:solidFill>
              <a:srgbClr val="565658"/>
            </a:solidFill>
          </p:spPr>
          <p:txBody>
            <a:bodyPr wrap="square" lIns="0" tIns="0" rIns="0" bIns="0" rtlCol="0"/>
            <a:lstStyle/>
            <a:p/>
          </p:txBody>
        </p:sp>
        <p:sp>
          <p:nvSpPr>
            <p:cNvPr id="7007" name="object 7007" descr=""/>
            <p:cNvSpPr/>
            <p:nvPr/>
          </p:nvSpPr>
          <p:spPr>
            <a:xfrm>
              <a:off x="6187098" y="2523147"/>
              <a:ext cx="635" cy="1270"/>
            </a:xfrm>
            <a:custGeom>
              <a:avLst/>
              <a:gdLst/>
              <a:ahLst/>
              <a:cxnLst/>
              <a:rect l="l" t="t" r="r" b="b"/>
              <a:pathLst>
                <a:path w="635" h="1269">
                  <a:moveTo>
                    <a:pt x="0" y="698"/>
                  </a:moveTo>
                  <a:lnTo>
                    <a:pt x="50" y="507"/>
                  </a:lnTo>
                  <a:lnTo>
                    <a:pt x="76" y="241"/>
                  </a:lnTo>
                  <a:lnTo>
                    <a:pt x="63" y="0"/>
                  </a:lnTo>
                </a:path>
              </a:pathLst>
            </a:custGeom>
            <a:ln w="3175">
              <a:solidFill>
                <a:srgbClr val="565658"/>
              </a:solidFill>
            </a:ln>
          </p:spPr>
          <p:txBody>
            <a:bodyPr wrap="square" lIns="0" tIns="0" rIns="0" bIns="0" rtlCol="0"/>
            <a:lstStyle/>
            <a:p/>
          </p:txBody>
        </p:sp>
        <p:sp>
          <p:nvSpPr>
            <p:cNvPr id="7008" name="object 7008" descr=""/>
            <p:cNvSpPr/>
            <p:nvPr/>
          </p:nvSpPr>
          <p:spPr>
            <a:xfrm>
              <a:off x="5483822" y="2372385"/>
              <a:ext cx="433070" cy="95250"/>
            </a:xfrm>
            <a:custGeom>
              <a:avLst/>
              <a:gdLst/>
              <a:ahLst/>
              <a:cxnLst/>
              <a:rect l="l" t="t" r="r" b="b"/>
              <a:pathLst>
                <a:path w="433070" h="95250">
                  <a:moveTo>
                    <a:pt x="3111" y="1562"/>
                  </a:moveTo>
                  <a:lnTo>
                    <a:pt x="2654" y="457"/>
                  </a:lnTo>
                  <a:lnTo>
                    <a:pt x="1562" y="0"/>
                  </a:lnTo>
                  <a:lnTo>
                    <a:pt x="457" y="457"/>
                  </a:lnTo>
                  <a:lnTo>
                    <a:pt x="0" y="1562"/>
                  </a:lnTo>
                  <a:lnTo>
                    <a:pt x="457" y="2654"/>
                  </a:lnTo>
                  <a:lnTo>
                    <a:pt x="1562" y="3111"/>
                  </a:lnTo>
                  <a:lnTo>
                    <a:pt x="2654" y="2654"/>
                  </a:lnTo>
                  <a:lnTo>
                    <a:pt x="3111" y="1562"/>
                  </a:lnTo>
                  <a:close/>
                </a:path>
                <a:path w="433070" h="95250">
                  <a:moveTo>
                    <a:pt x="47218" y="1562"/>
                  </a:moveTo>
                  <a:lnTo>
                    <a:pt x="46761" y="457"/>
                  </a:lnTo>
                  <a:lnTo>
                    <a:pt x="45656" y="0"/>
                  </a:lnTo>
                  <a:lnTo>
                    <a:pt x="44564" y="457"/>
                  </a:lnTo>
                  <a:lnTo>
                    <a:pt x="44107" y="1562"/>
                  </a:lnTo>
                  <a:lnTo>
                    <a:pt x="44564" y="2654"/>
                  </a:lnTo>
                  <a:lnTo>
                    <a:pt x="45656" y="3111"/>
                  </a:lnTo>
                  <a:lnTo>
                    <a:pt x="46761" y="2654"/>
                  </a:lnTo>
                  <a:lnTo>
                    <a:pt x="47218" y="1562"/>
                  </a:lnTo>
                  <a:close/>
                </a:path>
                <a:path w="433070" h="95250">
                  <a:moveTo>
                    <a:pt x="432447" y="93675"/>
                  </a:moveTo>
                  <a:lnTo>
                    <a:pt x="431990" y="92583"/>
                  </a:lnTo>
                  <a:lnTo>
                    <a:pt x="430885" y="92125"/>
                  </a:lnTo>
                  <a:lnTo>
                    <a:pt x="429793" y="92583"/>
                  </a:lnTo>
                  <a:lnTo>
                    <a:pt x="429336" y="93675"/>
                  </a:lnTo>
                  <a:lnTo>
                    <a:pt x="429793" y="94780"/>
                  </a:lnTo>
                  <a:lnTo>
                    <a:pt x="430885" y="95237"/>
                  </a:lnTo>
                  <a:lnTo>
                    <a:pt x="431990" y="94780"/>
                  </a:lnTo>
                  <a:lnTo>
                    <a:pt x="432447" y="93675"/>
                  </a:lnTo>
                  <a:close/>
                </a:path>
              </a:pathLst>
            </a:custGeom>
            <a:solidFill>
              <a:srgbClr val="565658"/>
            </a:solidFill>
          </p:spPr>
          <p:txBody>
            <a:bodyPr wrap="square" lIns="0" tIns="0" rIns="0" bIns="0" rtlCol="0"/>
            <a:lstStyle/>
            <a:p/>
          </p:txBody>
        </p:sp>
        <p:sp>
          <p:nvSpPr>
            <p:cNvPr id="7009" name="object 7009" descr=""/>
            <p:cNvSpPr/>
            <p:nvPr/>
          </p:nvSpPr>
          <p:spPr>
            <a:xfrm>
              <a:off x="5471984" y="2462150"/>
              <a:ext cx="635" cy="5080"/>
            </a:xfrm>
            <a:custGeom>
              <a:avLst/>
              <a:gdLst/>
              <a:ahLst/>
              <a:cxnLst/>
              <a:rect l="l" t="t" r="r" b="b"/>
              <a:pathLst>
                <a:path w="635" h="5080">
                  <a:moveTo>
                    <a:pt x="279" y="0"/>
                  </a:moveTo>
                  <a:lnTo>
                    <a:pt x="114" y="0"/>
                  </a:lnTo>
                  <a:lnTo>
                    <a:pt x="0" y="2120"/>
                  </a:lnTo>
                  <a:lnTo>
                    <a:pt x="0" y="4749"/>
                  </a:lnTo>
                </a:path>
              </a:pathLst>
            </a:custGeom>
            <a:ln w="3175">
              <a:solidFill>
                <a:srgbClr val="565658"/>
              </a:solidFill>
            </a:ln>
          </p:spPr>
          <p:txBody>
            <a:bodyPr wrap="square" lIns="0" tIns="0" rIns="0" bIns="0" rtlCol="0"/>
            <a:lstStyle/>
            <a:p/>
          </p:txBody>
        </p:sp>
        <p:sp>
          <p:nvSpPr>
            <p:cNvPr id="7010" name="object 7010" descr=""/>
            <p:cNvSpPr/>
            <p:nvPr/>
          </p:nvSpPr>
          <p:spPr>
            <a:xfrm>
              <a:off x="5471979" y="2466894"/>
              <a:ext cx="635" cy="5080"/>
            </a:xfrm>
            <a:custGeom>
              <a:avLst/>
              <a:gdLst/>
              <a:ahLst/>
              <a:cxnLst/>
              <a:rect l="l" t="t" r="r" b="b"/>
              <a:pathLst>
                <a:path w="635" h="5080">
                  <a:moveTo>
                    <a:pt x="0" y="0"/>
                  </a:moveTo>
                  <a:lnTo>
                    <a:pt x="0" y="2628"/>
                  </a:lnTo>
                  <a:lnTo>
                    <a:pt x="127" y="4749"/>
                  </a:lnTo>
                  <a:lnTo>
                    <a:pt x="279" y="4749"/>
                  </a:lnTo>
                </a:path>
              </a:pathLst>
            </a:custGeom>
            <a:ln w="3175">
              <a:solidFill>
                <a:srgbClr val="565658"/>
              </a:solidFill>
            </a:ln>
          </p:spPr>
          <p:txBody>
            <a:bodyPr wrap="square" lIns="0" tIns="0" rIns="0" bIns="0" rtlCol="0"/>
            <a:lstStyle/>
            <a:p/>
          </p:txBody>
        </p:sp>
        <p:sp>
          <p:nvSpPr>
            <p:cNvPr id="7011" name="object 7011" descr=""/>
            <p:cNvSpPr/>
            <p:nvPr/>
          </p:nvSpPr>
          <p:spPr>
            <a:xfrm>
              <a:off x="5471984" y="2462150"/>
              <a:ext cx="635" cy="5080"/>
            </a:xfrm>
            <a:custGeom>
              <a:avLst/>
              <a:gdLst/>
              <a:ahLst/>
              <a:cxnLst/>
              <a:rect l="l" t="t" r="r" b="b"/>
              <a:pathLst>
                <a:path w="635" h="5080">
                  <a:moveTo>
                    <a:pt x="279" y="0"/>
                  </a:moveTo>
                  <a:lnTo>
                    <a:pt x="114" y="0"/>
                  </a:lnTo>
                  <a:lnTo>
                    <a:pt x="0" y="2120"/>
                  </a:lnTo>
                  <a:lnTo>
                    <a:pt x="0" y="4749"/>
                  </a:lnTo>
                </a:path>
              </a:pathLst>
            </a:custGeom>
            <a:ln w="3175">
              <a:solidFill>
                <a:srgbClr val="565658"/>
              </a:solidFill>
            </a:ln>
          </p:spPr>
          <p:txBody>
            <a:bodyPr wrap="square" lIns="0" tIns="0" rIns="0" bIns="0" rtlCol="0"/>
            <a:lstStyle/>
            <a:p/>
          </p:txBody>
        </p:sp>
        <p:sp>
          <p:nvSpPr>
            <p:cNvPr id="7012" name="object 7012" descr=""/>
            <p:cNvSpPr/>
            <p:nvPr/>
          </p:nvSpPr>
          <p:spPr>
            <a:xfrm>
              <a:off x="5471979" y="2466894"/>
              <a:ext cx="635" cy="5080"/>
            </a:xfrm>
            <a:custGeom>
              <a:avLst/>
              <a:gdLst/>
              <a:ahLst/>
              <a:cxnLst/>
              <a:rect l="l" t="t" r="r" b="b"/>
              <a:pathLst>
                <a:path w="635" h="5080">
                  <a:moveTo>
                    <a:pt x="0" y="0"/>
                  </a:moveTo>
                  <a:lnTo>
                    <a:pt x="0" y="2628"/>
                  </a:lnTo>
                  <a:lnTo>
                    <a:pt x="127" y="4749"/>
                  </a:lnTo>
                  <a:lnTo>
                    <a:pt x="279" y="4749"/>
                  </a:lnTo>
                </a:path>
              </a:pathLst>
            </a:custGeom>
            <a:ln w="3175">
              <a:solidFill>
                <a:srgbClr val="565658"/>
              </a:solidFill>
            </a:ln>
          </p:spPr>
          <p:txBody>
            <a:bodyPr wrap="square" lIns="0" tIns="0" rIns="0" bIns="0" rtlCol="0"/>
            <a:lstStyle/>
            <a:p/>
          </p:txBody>
        </p:sp>
        <p:sp>
          <p:nvSpPr>
            <p:cNvPr id="7013" name="object 7013" descr=""/>
            <p:cNvSpPr/>
            <p:nvPr/>
          </p:nvSpPr>
          <p:spPr>
            <a:xfrm>
              <a:off x="5913158" y="2462276"/>
              <a:ext cx="3175" cy="5715"/>
            </a:xfrm>
            <a:custGeom>
              <a:avLst/>
              <a:gdLst/>
              <a:ahLst/>
              <a:cxnLst/>
              <a:rect l="l" t="t" r="r" b="b"/>
              <a:pathLst>
                <a:path w="3175" h="5714">
                  <a:moveTo>
                    <a:pt x="3111" y="1549"/>
                  </a:moveTo>
                  <a:lnTo>
                    <a:pt x="2654" y="457"/>
                  </a:lnTo>
                  <a:lnTo>
                    <a:pt x="1549" y="0"/>
                  </a:lnTo>
                  <a:lnTo>
                    <a:pt x="457" y="457"/>
                  </a:lnTo>
                  <a:lnTo>
                    <a:pt x="0" y="1549"/>
                  </a:lnTo>
                  <a:lnTo>
                    <a:pt x="457" y="2654"/>
                  </a:lnTo>
                  <a:lnTo>
                    <a:pt x="0" y="3784"/>
                  </a:lnTo>
                  <a:lnTo>
                    <a:pt x="457" y="4889"/>
                  </a:lnTo>
                  <a:lnTo>
                    <a:pt x="1549" y="5346"/>
                  </a:lnTo>
                  <a:lnTo>
                    <a:pt x="2654" y="4889"/>
                  </a:lnTo>
                  <a:lnTo>
                    <a:pt x="3111" y="3784"/>
                  </a:lnTo>
                  <a:lnTo>
                    <a:pt x="2654" y="2692"/>
                  </a:lnTo>
                  <a:lnTo>
                    <a:pt x="3111" y="1549"/>
                  </a:lnTo>
                  <a:close/>
                </a:path>
              </a:pathLst>
            </a:custGeom>
            <a:solidFill>
              <a:srgbClr val="565658"/>
            </a:solidFill>
          </p:spPr>
          <p:txBody>
            <a:bodyPr wrap="square" lIns="0" tIns="0" rIns="0" bIns="0" rtlCol="0"/>
            <a:lstStyle/>
            <a:p/>
          </p:txBody>
        </p:sp>
        <p:sp>
          <p:nvSpPr>
            <p:cNvPr id="7014" name="object 7014" descr=""/>
            <p:cNvSpPr/>
            <p:nvPr/>
          </p:nvSpPr>
          <p:spPr>
            <a:xfrm>
              <a:off x="6187109" y="2489009"/>
              <a:ext cx="635" cy="635"/>
            </a:xfrm>
            <a:custGeom>
              <a:avLst/>
              <a:gdLst/>
              <a:ahLst/>
              <a:cxnLst/>
              <a:rect l="l" t="t" r="r" b="b"/>
              <a:pathLst>
                <a:path w="635" h="635">
                  <a:moveTo>
                    <a:pt x="0" y="152"/>
                  </a:moveTo>
                  <a:lnTo>
                    <a:pt x="25" y="0"/>
                  </a:lnTo>
                </a:path>
              </a:pathLst>
            </a:custGeom>
            <a:ln w="3175">
              <a:solidFill>
                <a:srgbClr val="565658"/>
              </a:solidFill>
            </a:ln>
          </p:spPr>
          <p:txBody>
            <a:bodyPr wrap="square" lIns="0" tIns="0" rIns="0" bIns="0" rtlCol="0"/>
            <a:lstStyle/>
            <a:p/>
          </p:txBody>
        </p:sp>
        <p:sp>
          <p:nvSpPr>
            <p:cNvPr id="7015" name="object 7015" descr=""/>
            <p:cNvSpPr/>
            <p:nvPr/>
          </p:nvSpPr>
          <p:spPr>
            <a:xfrm>
              <a:off x="5913158" y="2462276"/>
              <a:ext cx="10795" cy="3175"/>
            </a:xfrm>
            <a:custGeom>
              <a:avLst/>
              <a:gdLst/>
              <a:ahLst/>
              <a:cxnLst/>
              <a:rect l="l" t="t" r="r" b="b"/>
              <a:pathLst>
                <a:path w="10795" h="3175">
                  <a:moveTo>
                    <a:pt x="3111" y="1549"/>
                  </a:moveTo>
                  <a:lnTo>
                    <a:pt x="2654" y="457"/>
                  </a:lnTo>
                  <a:lnTo>
                    <a:pt x="1549" y="0"/>
                  </a:lnTo>
                  <a:lnTo>
                    <a:pt x="457" y="457"/>
                  </a:lnTo>
                  <a:lnTo>
                    <a:pt x="0" y="1549"/>
                  </a:lnTo>
                  <a:lnTo>
                    <a:pt x="457" y="2654"/>
                  </a:lnTo>
                  <a:lnTo>
                    <a:pt x="1549" y="3111"/>
                  </a:lnTo>
                  <a:lnTo>
                    <a:pt x="2654" y="2654"/>
                  </a:lnTo>
                  <a:lnTo>
                    <a:pt x="3111" y="1549"/>
                  </a:lnTo>
                  <a:close/>
                </a:path>
                <a:path w="10795" h="3175">
                  <a:moveTo>
                    <a:pt x="10363" y="1549"/>
                  </a:moveTo>
                  <a:lnTo>
                    <a:pt x="9906" y="457"/>
                  </a:lnTo>
                  <a:lnTo>
                    <a:pt x="8813" y="0"/>
                  </a:lnTo>
                  <a:lnTo>
                    <a:pt x="7708" y="457"/>
                  </a:lnTo>
                  <a:lnTo>
                    <a:pt x="7251" y="1549"/>
                  </a:lnTo>
                  <a:lnTo>
                    <a:pt x="7708" y="2654"/>
                  </a:lnTo>
                  <a:lnTo>
                    <a:pt x="8813" y="3111"/>
                  </a:lnTo>
                  <a:lnTo>
                    <a:pt x="9906" y="2654"/>
                  </a:lnTo>
                  <a:lnTo>
                    <a:pt x="10363" y="1549"/>
                  </a:lnTo>
                  <a:close/>
                </a:path>
              </a:pathLst>
            </a:custGeom>
            <a:solidFill>
              <a:srgbClr val="565658"/>
            </a:solidFill>
          </p:spPr>
          <p:txBody>
            <a:bodyPr wrap="square" lIns="0" tIns="0" rIns="0" bIns="0" rtlCol="0"/>
            <a:lstStyle/>
            <a:p/>
          </p:txBody>
        </p:sp>
        <p:sp>
          <p:nvSpPr>
            <p:cNvPr id="7016" name="object 7016" descr=""/>
            <p:cNvSpPr/>
            <p:nvPr/>
          </p:nvSpPr>
          <p:spPr>
            <a:xfrm>
              <a:off x="6186627" y="2489013"/>
              <a:ext cx="635" cy="635"/>
            </a:xfrm>
            <a:custGeom>
              <a:avLst/>
              <a:gdLst/>
              <a:ahLst/>
              <a:cxnLst/>
              <a:rect l="l" t="t" r="r" b="b"/>
              <a:pathLst>
                <a:path w="635" h="635">
                  <a:moveTo>
                    <a:pt x="0" y="0"/>
                  </a:moveTo>
                  <a:lnTo>
                    <a:pt x="50" y="266"/>
                  </a:lnTo>
                  <a:lnTo>
                    <a:pt x="139" y="457"/>
                  </a:lnTo>
                </a:path>
              </a:pathLst>
            </a:custGeom>
            <a:ln w="3175">
              <a:solidFill>
                <a:srgbClr val="565658"/>
              </a:solidFill>
            </a:ln>
          </p:spPr>
          <p:txBody>
            <a:bodyPr wrap="square" lIns="0" tIns="0" rIns="0" bIns="0" rtlCol="0"/>
            <a:lstStyle/>
            <a:p/>
          </p:txBody>
        </p:sp>
        <p:sp>
          <p:nvSpPr>
            <p:cNvPr id="7017" name="object 7017" descr=""/>
            <p:cNvSpPr/>
            <p:nvPr/>
          </p:nvSpPr>
          <p:spPr>
            <a:xfrm>
              <a:off x="5976273" y="2497206"/>
              <a:ext cx="635" cy="2540"/>
            </a:xfrm>
            <a:custGeom>
              <a:avLst/>
              <a:gdLst/>
              <a:ahLst/>
              <a:cxnLst/>
              <a:rect l="l" t="t" r="r" b="b"/>
              <a:pathLst>
                <a:path w="635" h="2539">
                  <a:moveTo>
                    <a:pt x="419" y="2070"/>
                  </a:moveTo>
                  <a:lnTo>
                    <a:pt x="419" y="1358"/>
                  </a:lnTo>
                  <a:lnTo>
                    <a:pt x="266" y="660"/>
                  </a:lnTo>
                  <a:lnTo>
                    <a:pt x="0" y="0"/>
                  </a:lnTo>
                </a:path>
              </a:pathLst>
            </a:custGeom>
            <a:ln w="3175">
              <a:solidFill>
                <a:srgbClr val="565658"/>
              </a:solidFill>
            </a:ln>
          </p:spPr>
          <p:txBody>
            <a:bodyPr wrap="square" lIns="0" tIns="0" rIns="0" bIns="0" rtlCol="0"/>
            <a:lstStyle/>
            <a:p/>
          </p:txBody>
        </p:sp>
        <p:sp>
          <p:nvSpPr>
            <p:cNvPr id="7018" name="object 7018" descr=""/>
            <p:cNvSpPr/>
            <p:nvPr/>
          </p:nvSpPr>
          <p:spPr>
            <a:xfrm>
              <a:off x="5966075" y="2499276"/>
              <a:ext cx="635" cy="2540"/>
            </a:xfrm>
            <a:custGeom>
              <a:avLst/>
              <a:gdLst/>
              <a:ahLst/>
              <a:cxnLst/>
              <a:rect l="l" t="t" r="r" b="b"/>
              <a:pathLst>
                <a:path w="635" h="2539">
                  <a:moveTo>
                    <a:pt x="0" y="0"/>
                  </a:moveTo>
                  <a:lnTo>
                    <a:pt x="0" y="711"/>
                  </a:lnTo>
                  <a:lnTo>
                    <a:pt x="152" y="1409"/>
                  </a:lnTo>
                  <a:lnTo>
                    <a:pt x="419" y="2070"/>
                  </a:lnTo>
                </a:path>
              </a:pathLst>
            </a:custGeom>
            <a:ln w="3175">
              <a:solidFill>
                <a:srgbClr val="565658"/>
              </a:solidFill>
            </a:ln>
          </p:spPr>
          <p:txBody>
            <a:bodyPr wrap="square" lIns="0" tIns="0" rIns="0" bIns="0" rtlCol="0"/>
            <a:lstStyle/>
            <a:p/>
          </p:txBody>
        </p:sp>
        <p:sp>
          <p:nvSpPr>
            <p:cNvPr id="7019" name="object 7019" descr=""/>
            <p:cNvSpPr/>
            <p:nvPr/>
          </p:nvSpPr>
          <p:spPr>
            <a:xfrm>
              <a:off x="5966077" y="2497211"/>
              <a:ext cx="635" cy="2540"/>
            </a:xfrm>
            <a:custGeom>
              <a:avLst/>
              <a:gdLst/>
              <a:ahLst/>
              <a:cxnLst/>
              <a:rect l="l" t="t" r="r" b="b"/>
              <a:pathLst>
                <a:path w="635" h="2539">
                  <a:moveTo>
                    <a:pt x="419" y="0"/>
                  </a:moveTo>
                  <a:lnTo>
                    <a:pt x="152" y="660"/>
                  </a:lnTo>
                  <a:lnTo>
                    <a:pt x="0" y="1358"/>
                  </a:lnTo>
                  <a:lnTo>
                    <a:pt x="0" y="2070"/>
                  </a:lnTo>
                </a:path>
              </a:pathLst>
            </a:custGeom>
            <a:ln w="3175">
              <a:solidFill>
                <a:srgbClr val="565658"/>
              </a:solidFill>
            </a:ln>
          </p:spPr>
          <p:txBody>
            <a:bodyPr wrap="square" lIns="0" tIns="0" rIns="0" bIns="0" rtlCol="0"/>
            <a:lstStyle/>
            <a:p/>
          </p:txBody>
        </p:sp>
        <p:sp>
          <p:nvSpPr>
            <p:cNvPr id="7020" name="object 7020" descr=""/>
            <p:cNvSpPr/>
            <p:nvPr/>
          </p:nvSpPr>
          <p:spPr>
            <a:xfrm>
              <a:off x="5976270" y="2499271"/>
              <a:ext cx="635" cy="2540"/>
            </a:xfrm>
            <a:custGeom>
              <a:avLst/>
              <a:gdLst/>
              <a:ahLst/>
              <a:cxnLst/>
              <a:rect l="l" t="t" r="r" b="b"/>
              <a:pathLst>
                <a:path w="635" h="2539">
                  <a:moveTo>
                    <a:pt x="0" y="2070"/>
                  </a:moveTo>
                  <a:lnTo>
                    <a:pt x="266" y="1422"/>
                  </a:lnTo>
                  <a:lnTo>
                    <a:pt x="419" y="723"/>
                  </a:lnTo>
                  <a:lnTo>
                    <a:pt x="419" y="0"/>
                  </a:lnTo>
                </a:path>
              </a:pathLst>
            </a:custGeom>
            <a:ln w="3175">
              <a:solidFill>
                <a:srgbClr val="565658"/>
              </a:solidFill>
            </a:ln>
          </p:spPr>
          <p:txBody>
            <a:bodyPr wrap="square" lIns="0" tIns="0" rIns="0" bIns="0" rtlCol="0"/>
            <a:lstStyle/>
            <a:p/>
          </p:txBody>
        </p:sp>
        <p:sp>
          <p:nvSpPr>
            <p:cNvPr id="7021" name="object 7021" descr=""/>
            <p:cNvSpPr/>
            <p:nvPr/>
          </p:nvSpPr>
          <p:spPr>
            <a:xfrm>
              <a:off x="6175663" y="2527324"/>
              <a:ext cx="635" cy="1270"/>
            </a:xfrm>
            <a:custGeom>
              <a:avLst/>
              <a:gdLst/>
              <a:ahLst/>
              <a:cxnLst/>
              <a:rect l="l" t="t" r="r" b="b"/>
              <a:pathLst>
                <a:path w="635" h="1269">
                  <a:moveTo>
                    <a:pt x="0" y="292"/>
                  </a:moveTo>
                  <a:lnTo>
                    <a:pt x="38" y="927"/>
                  </a:lnTo>
                  <a:lnTo>
                    <a:pt x="127" y="0"/>
                  </a:lnTo>
                </a:path>
              </a:pathLst>
            </a:custGeom>
            <a:ln w="3175">
              <a:solidFill>
                <a:srgbClr val="565658"/>
              </a:solidFill>
            </a:ln>
          </p:spPr>
          <p:txBody>
            <a:bodyPr wrap="square" lIns="0" tIns="0" rIns="0" bIns="0" rtlCol="0"/>
            <a:lstStyle/>
            <a:p/>
          </p:txBody>
        </p:sp>
        <p:sp>
          <p:nvSpPr>
            <p:cNvPr id="7022" name="object 7022" descr=""/>
            <p:cNvSpPr/>
            <p:nvPr/>
          </p:nvSpPr>
          <p:spPr>
            <a:xfrm>
              <a:off x="6175464" y="2515839"/>
              <a:ext cx="635" cy="8255"/>
            </a:xfrm>
            <a:custGeom>
              <a:avLst/>
              <a:gdLst/>
              <a:ahLst/>
              <a:cxnLst/>
              <a:rect l="l" t="t" r="r" b="b"/>
              <a:pathLst>
                <a:path w="635" h="8255">
                  <a:moveTo>
                    <a:pt x="0" y="0"/>
                  </a:moveTo>
                  <a:lnTo>
                    <a:pt x="25" y="3098"/>
                  </a:lnTo>
                  <a:lnTo>
                    <a:pt x="50" y="5803"/>
                  </a:lnTo>
                  <a:lnTo>
                    <a:pt x="88" y="7874"/>
                  </a:lnTo>
                </a:path>
              </a:pathLst>
            </a:custGeom>
            <a:ln w="3175">
              <a:solidFill>
                <a:srgbClr val="565658"/>
              </a:solidFill>
            </a:ln>
          </p:spPr>
          <p:txBody>
            <a:bodyPr wrap="square" lIns="0" tIns="0" rIns="0" bIns="0" rtlCol="0"/>
            <a:lstStyle/>
            <a:p/>
          </p:txBody>
        </p:sp>
        <p:sp>
          <p:nvSpPr>
            <p:cNvPr id="7023" name="object 7023" descr=""/>
            <p:cNvSpPr/>
            <p:nvPr/>
          </p:nvSpPr>
          <p:spPr>
            <a:xfrm>
              <a:off x="6175439" y="2502253"/>
              <a:ext cx="635" cy="10160"/>
            </a:xfrm>
            <a:custGeom>
              <a:avLst/>
              <a:gdLst/>
              <a:ahLst/>
              <a:cxnLst/>
              <a:rect l="l" t="t" r="r" b="b"/>
              <a:pathLst>
                <a:path w="635" h="10160">
                  <a:moveTo>
                    <a:pt x="12" y="0"/>
                  </a:moveTo>
                  <a:lnTo>
                    <a:pt x="0" y="3175"/>
                  </a:lnTo>
                  <a:lnTo>
                    <a:pt x="0" y="6502"/>
                  </a:lnTo>
                  <a:lnTo>
                    <a:pt x="12" y="9690"/>
                  </a:lnTo>
                </a:path>
              </a:pathLst>
            </a:custGeom>
            <a:ln w="3175">
              <a:solidFill>
                <a:srgbClr val="565658"/>
              </a:solidFill>
            </a:ln>
          </p:spPr>
          <p:txBody>
            <a:bodyPr wrap="square" lIns="0" tIns="0" rIns="0" bIns="0" rtlCol="0"/>
            <a:lstStyle/>
            <a:p/>
          </p:txBody>
        </p:sp>
        <p:sp>
          <p:nvSpPr>
            <p:cNvPr id="7024" name="object 7024" descr=""/>
            <p:cNvSpPr/>
            <p:nvPr/>
          </p:nvSpPr>
          <p:spPr>
            <a:xfrm>
              <a:off x="6175462" y="2490477"/>
              <a:ext cx="635" cy="8255"/>
            </a:xfrm>
            <a:custGeom>
              <a:avLst/>
              <a:gdLst/>
              <a:ahLst/>
              <a:cxnLst/>
              <a:rect l="l" t="t" r="r" b="b"/>
              <a:pathLst>
                <a:path w="635" h="8255">
                  <a:moveTo>
                    <a:pt x="88" y="0"/>
                  </a:moveTo>
                  <a:lnTo>
                    <a:pt x="50" y="2082"/>
                  </a:lnTo>
                  <a:lnTo>
                    <a:pt x="25" y="4775"/>
                  </a:lnTo>
                  <a:lnTo>
                    <a:pt x="0" y="7874"/>
                  </a:lnTo>
                </a:path>
              </a:pathLst>
            </a:custGeom>
            <a:ln w="3175">
              <a:solidFill>
                <a:srgbClr val="565658"/>
              </a:solidFill>
            </a:ln>
          </p:spPr>
          <p:txBody>
            <a:bodyPr wrap="square" lIns="0" tIns="0" rIns="0" bIns="0" rtlCol="0"/>
            <a:lstStyle/>
            <a:p/>
          </p:txBody>
        </p:sp>
        <p:sp>
          <p:nvSpPr>
            <p:cNvPr id="7025" name="object 7025" descr=""/>
            <p:cNvSpPr/>
            <p:nvPr/>
          </p:nvSpPr>
          <p:spPr>
            <a:xfrm>
              <a:off x="6175648" y="2485928"/>
              <a:ext cx="635" cy="1270"/>
            </a:xfrm>
            <a:custGeom>
              <a:avLst/>
              <a:gdLst/>
              <a:ahLst/>
              <a:cxnLst/>
              <a:rect l="l" t="t" r="r" b="b"/>
              <a:pathLst>
                <a:path w="635" h="1269">
                  <a:moveTo>
                    <a:pt x="126" y="647"/>
                  </a:moveTo>
                  <a:lnTo>
                    <a:pt x="88" y="0"/>
                  </a:lnTo>
                  <a:lnTo>
                    <a:pt x="0" y="939"/>
                  </a:lnTo>
                </a:path>
              </a:pathLst>
            </a:custGeom>
            <a:ln w="3175">
              <a:solidFill>
                <a:srgbClr val="565658"/>
              </a:solidFill>
            </a:ln>
          </p:spPr>
          <p:txBody>
            <a:bodyPr wrap="square" lIns="0" tIns="0" rIns="0" bIns="0" rtlCol="0"/>
            <a:lstStyle/>
            <a:p/>
          </p:txBody>
        </p:sp>
        <p:sp>
          <p:nvSpPr>
            <p:cNvPr id="7026" name="object 7026" descr=""/>
            <p:cNvSpPr/>
            <p:nvPr/>
          </p:nvSpPr>
          <p:spPr>
            <a:xfrm>
              <a:off x="6175650" y="2483532"/>
              <a:ext cx="0" cy="635"/>
            </a:xfrm>
            <a:custGeom>
              <a:avLst/>
              <a:gdLst/>
              <a:ahLst/>
              <a:cxnLst/>
              <a:rect l="l" t="t" r="r" b="b"/>
              <a:pathLst>
                <a:path w="0" h="635">
                  <a:moveTo>
                    <a:pt x="0" y="0"/>
                  </a:moveTo>
                  <a:lnTo>
                    <a:pt x="0" y="101"/>
                  </a:lnTo>
                </a:path>
              </a:pathLst>
            </a:custGeom>
            <a:ln w="3175">
              <a:solidFill>
                <a:srgbClr val="565658"/>
              </a:solidFill>
            </a:ln>
          </p:spPr>
          <p:txBody>
            <a:bodyPr wrap="square" lIns="0" tIns="0" rIns="0" bIns="0" rtlCol="0"/>
            <a:lstStyle/>
            <a:p/>
          </p:txBody>
        </p:sp>
        <p:sp>
          <p:nvSpPr>
            <p:cNvPr id="7027" name="object 7027" descr=""/>
            <p:cNvSpPr/>
            <p:nvPr/>
          </p:nvSpPr>
          <p:spPr>
            <a:xfrm>
              <a:off x="6175645" y="2482012"/>
              <a:ext cx="635" cy="4445"/>
            </a:xfrm>
            <a:custGeom>
              <a:avLst/>
              <a:gdLst/>
              <a:ahLst/>
              <a:cxnLst/>
              <a:rect l="l" t="t" r="r" b="b"/>
              <a:pathLst>
                <a:path w="635" h="4444">
                  <a:moveTo>
                    <a:pt x="215" y="4013"/>
                  </a:moveTo>
                  <a:lnTo>
                    <a:pt x="152" y="889"/>
                  </a:lnTo>
                  <a:lnTo>
                    <a:pt x="76" y="0"/>
                  </a:lnTo>
                  <a:lnTo>
                    <a:pt x="0" y="1524"/>
                  </a:lnTo>
                </a:path>
              </a:pathLst>
            </a:custGeom>
            <a:ln w="3175">
              <a:solidFill>
                <a:srgbClr val="565658"/>
              </a:solidFill>
            </a:ln>
          </p:spPr>
          <p:txBody>
            <a:bodyPr wrap="square" lIns="0" tIns="0" rIns="0" bIns="0" rtlCol="0"/>
            <a:lstStyle/>
            <a:p/>
          </p:txBody>
        </p:sp>
        <p:sp>
          <p:nvSpPr>
            <p:cNvPr id="7028" name="object 7028" descr=""/>
            <p:cNvSpPr/>
            <p:nvPr/>
          </p:nvSpPr>
          <p:spPr>
            <a:xfrm>
              <a:off x="6175786" y="2528167"/>
              <a:ext cx="635" cy="2540"/>
            </a:xfrm>
            <a:custGeom>
              <a:avLst/>
              <a:gdLst/>
              <a:ahLst/>
              <a:cxnLst/>
              <a:rect l="l" t="t" r="r" b="b"/>
              <a:pathLst>
                <a:path w="635" h="2539">
                  <a:moveTo>
                    <a:pt x="0" y="2387"/>
                  </a:moveTo>
                  <a:lnTo>
                    <a:pt x="25" y="1841"/>
                  </a:lnTo>
                  <a:lnTo>
                    <a:pt x="50" y="1041"/>
                  </a:lnTo>
                  <a:lnTo>
                    <a:pt x="76" y="0"/>
                  </a:lnTo>
                </a:path>
                <a:path w="635" h="2539">
                  <a:moveTo>
                    <a:pt x="0" y="2387"/>
                  </a:moveTo>
                  <a:lnTo>
                    <a:pt x="0" y="2285"/>
                  </a:lnTo>
                </a:path>
              </a:pathLst>
            </a:custGeom>
            <a:ln w="3175">
              <a:solidFill>
                <a:srgbClr val="565658"/>
              </a:solidFill>
            </a:ln>
          </p:spPr>
          <p:txBody>
            <a:bodyPr wrap="square" lIns="0" tIns="0" rIns="0" bIns="0" rtlCol="0"/>
            <a:lstStyle/>
            <a:p/>
          </p:txBody>
        </p:sp>
        <p:sp>
          <p:nvSpPr>
            <p:cNvPr id="7029" name="object 7029" descr=""/>
            <p:cNvSpPr/>
            <p:nvPr/>
          </p:nvSpPr>
          <p:spPr>
            <a:xfrm>
              <a:off x="6175575" y="2527746"/>
              <a:ext cx="635" cy="5080"/>
            </a:xfrm>
            <a:custGeom>
              <a:avLst/>
              <a:gdLst/>
              <a:ahLst/>
              <a:cxnLst/>
              <a:rect l="l" t="t" r="r" b="b"/>
              <a:pathLst>
                <a:path w="635" h="5080">
                  <a:moveTo>
                    <a:pt x="0" y="0"/>
                  </a:moveTo>
                  <a:lnTo>
                    <a:pt x="63" y="3441"/>
                  </a:lnTo>
                  <a:lnTo>
                    <a:pt x="139" y="4495"/>
                  </a:lnTo>
                  <a:lnTo>
                    <a:pt x="215" y="2908"/>
                  </a:lnTo>
                </a:path>
              </a:pathLst>
            </a:custGeom>
            <a:ln w="3175">
              <a:solidFill>
                <a:srgbClr val="565658"/>
              </a:solidFill>
            </a:ln>
          </p:spPr>
          <p:txBody>
            <a:bodyPr wrap="square" lIns="0" tIns="0" rIns="0" bIns="0" rtlCol="0"/>
            <a:lstStyle/>
            <a:p/>
          </p:txBody>
        </p:sp>
        <p:sp>
          <p:nvSpPr>
            <p:cNvPr id="7030" name="object 7030" descr=""/>
            <p:cNvSpPr/>
            <p:nvPr/>
          </p:nvSpPr>
          <p:spPr>
            <a:xfrm>
              <a:off x="6175464" y="2515895"/>
              <a:ext cx="635" cy="8255"/>
            </a:xfrm>
            <a:custGeom>
              <a:avLst/>
              <a:gdLst/>
              <a:ahLst/>
              <a:cxnLst/>
              <a:rect l="l" t="t" r="r" b="b"/>
              <a:pathLst>
                <a:path w="635" h="8255">
                  <a:moveTo>
                    <a:pt x="0" y="0"/>
                  </a:moveTo>
                  <a:lnTo>
                    <a:pt x="12" y="2946"/>
                  </a:lnTo>
                  <a:lnTo>
                    <a:pt x="25" y="5638"/>
                  </a:lnTo>
                  <a:lnTo>
                    <a:pt x="50" y="7924"/>
                  </a:lnTo>
                </a:path>
              </a:pathLst>
            </a:custGeom>
            <a:ln w="3175">
              <a:solidFill>
                <a:srgbClr val="565658"/>
              </a:solidFill>
            </a:ln>
          </p:spPr>
          <p:txBody>
            <a:bodyPr wrap="square" lIns="0" tIns="0" rIns="0" bIns="0" rtlCol="0"/>
            <a:lstStyle/>
            <a:p/>
          </p:txBody>
        </p:sp>
        <p:sp>
          <p:nvSpPr>
            <p:cNvPr id="7031" name="object 7031" descr=""/>
            <p:cNvSpPr/>
            <p:nvPr/>
          </p:nvSpPr>
          <p:spPr>
            <a:xfrm>
              <a:off x="6175439" y="2502222"/>
              <a:ext cx="635" cy="10160"/>
            </a:xfrm>
            <a:custGeom>
              <a:avLst/>
              <a:gdLst/>
              <a:ahLst/>
              <a:cxnLst/>
              <a:rect l="l" t="t" r="r" b="b"/>
              <a:pathLst>
                <a:path w="635" h="10160">
                  <a:moveTo>
                    <a:pt x="12" y="0"/>
                  </a:moveTo>
                  <a:lnTo>
                    <a:pt x="0" y="3213"/>
                  </a:lnTo>
                  <a:lnTo>
                    <a:pt x="0" y="6527"/>
                  </a:lnTo>
                  <a:lnTo>
                    <a:pt x="12" y="9753"/>
                  </a:lnTo>
                </a:path>
              </a:pathLst>
            </a:custGeom>
            <a:ln w="3175">
              <a:solidFill>
                <a:srgbClr val="565658"/>
              </a:solidFill>
            </a:ln>
          </p:spPr>
          <p:txBody>
            <a:bodyPr wrap="square" lIns="0" tIns="0" rIns="0" bIns="0" rtlCol="0"/>
            <a:lstStyle/>
            <a:p/>
          </p:txBody>
        </p:sp>
        <p:sp>
          <p:nvSpPr>
            <p:cNvPr id="7032" name="object 7032" descr=""/>
            <p:cNvSpPr/>
            <p:nvPr/>
          </p:nvSpPr>
          <p:spPr>
            <a:xfrm>
              <a:off x="6175464" y="2490372"/>
              <a:ext cx="635" cy="8255"/>
            </a:xfrm>
            <a:custGeom>
              <a:avLst/>
              <a:gdLst/>
              <a:ahLst/>
              <a:cxnLst/>
              <a:rect l="l" t="t" r="r" b="b"/>
              <a:pathLst>
                <a:path w="635" h="8255">
                  <a:moveTo>
                    <a:pt x="50" y="0"/>
                  </a:moveTo>
                  <a:lnTo>
                    <a:pt x="25" y="2286"/>
                  </a:lnTo>
                  <a:lnTo>
                    <a:pt x="12" y="4978"/>
                  </a:lnTo>
                  <a:lnTo>
                    <a:pt x="0" y="7924"/>
                  </a:lnTo>
                </a:path>
              </a:pathLst>
            </a:custGeom>
            <a:ln w="3175">
              <a:solidFill>
                <a:srgbClr val="565658"/>
              </a:solidFill>
            </a:ln>
          </p:spPr>
          <p:txBody>
            <a:bodyPr wrap="square" lIns="0" tIns="0" rIns="0" bIns="0" rtlCol="0"/>
            <a:lstStyle/>
            <a:p/>
          </p:txBody>
        </p:sp>
        <p:sp>
          <p:nvSpPr>
            <p:cNvPr id="7033" name="object 7033" descr=""/>
            <p:cNvSpPr/>
            <p:nvPr/>
          </p:nvSpPr>
          <p:spPr>
            <a:xfrm>
              <a:off x="6175574" y="2483637"/>
              <a:ext cx="635" cy="3175"/>
            </a:xfrm>
            <a:custGeom>
              <a:avLst/>
              <a:gdLst/>
              <a:ahLst/>
              <a:cxnLst/>
              <a:rect l="l" t="t" r="r" b="b"/>
              <a:pathLst>
                <a:path w="635" h="3175">
                  <a:moveTo>
                    <a:pt x="76" y="0"/>
                  </a:moveTo>
                  <a:lnTo>
                    <a:pt x="50" y="609"/>
                  </a:lnTo>
                  <a:lnTo>
                    <a:pt x="25" y="1562"/>
                  </a:lnTo>
                  <a:lnTo>
                    <a:pt x="0" y="2806"/>
                  </a:lnTo>
                </a:path>
              </a:pathLst>
            </a:custGeom>
            <a:ln w="3175">
              <a:solidFill>
                <a:srgbClr val="565658"/>
              </a:solidFill>
            </a:ln>
          </p:spPr>
          <p:txBody>
            <a:bodyPr wrap="square" lIns="0" tIns="0" rIns="0" bIns="0" rtlCol="0"/>
            <a:lstStyle/>
            <a:p/>
          </p:txBody>
        </p:sp>
        <p:sp>
          <p:nvSpPr>
            <p:cNvPr id="7034" name="object 7034" descr=""/>
            <p:cNvSpPr/>
            <p:nvPr/>
          </p:nvSpPr>
          <p:spPr>
            <a:xfrm>
              <a:off x="5301235" y="2536161"/>
              <a:ext cx="635" cy="635"/>
            </a:xfrm>
            <a:custGeom>
              <a:avLst/>
              <a:gdLst/>
              <a:ahLst/>
              <a:cxnLst/>
              <a:rect l="l" t="t" r="r" b="b"/>
              <a:pathLst>
                <a:path w="635" h="635">
                  <a:moveTo>
                    <a:pt x="0" y="266"/>
                  </a:moveTo>
                  <a:lnTo>
                    <a:pt x="114" y="88"/>
                  </a:lnTo>
                </a:path>
              </a:pathLst>
            </a:custGeom>
            <a:ln w="3175">
              <a:solidFill>
                <a:srgbClr val="565658"/>
              </a:solidFill>
            </a:ln>
          </p:spPr>
          <p:txBody>
            <a:bodyPr wrap="square" lIns="0" tIns="0" rIns="0" bIns="0" rtlCol="0"/>
            <a:lstStyle/>
            <a:p/>
          </p:txBody>
        </p:sp>
        <p:sp>
          <p:nvSpPr>
            <p:cNvPr id="7035" name="object 7035" descr=""/>
            <p:cNvSpPr/>
            <p:nvPr/>
          </p:nvSpPr>
          <p:spPr>
            <a:xfrm>
              <a:off x="5301284" y="2536657"/>
              <a:ext cx="635" cy="635"/>
            </a:xfrm>
            <a:custGeom>
              <a:avLst/>
              <a:gdLst/>
              <a:ahLst/>
              <a:cxnLst/>
              <a:rect l="l" t="t" r="r" b="b"/>
              <a:pathLst>
                <a:path w="635" h="635">
                  <a:moveTo>
                    <a:pt x="0" y="253"/>
                  </a:moveTo>
                  <a:lnTo>
                    <a:pt x="101" y="88"/>
                  </a:lnTo>
                </a:path>
              </a:pathLst>
            </a:custGeom>
            <a:ln w="3175">
              <a:solidFill>
                <a:srgbClr val="565658"/>
              </a:solidFill>
            </a:ln>
          </p:spPr>
          <p:txBody>
            <a:bodyPr wrap="square" lIns="0" tIns="0" rIns="0" bIns="0" rtlCol="0"/>
            <a:lstStyle/>
            <a:p/>
          </p:txBody>
        </p:sp>
        <p:sp>
          <p:nvSpPr>
            <p:cNvPr id="7036" name="object 7036" descr=""/>
            <p:cNvSpPr/>
            <p:nvPr/>
          </p:nvSpPr>
          <p:spPr>
            <a:xfrm>
              <a:off x="5301930" y="2536266"/>
              <a:ext cx="635" cy="635"/>
            </a:xfrm>
            <a:custGeom>
              <a:avLst/>
              <a:gdLst/>
              <a:ahLst/>
              <a:cxnLst/>
              <a:rect l="l" t="t" r="r" b="b"/>
              <a:pathLst>
                <a:path w="635" h="635">
                  <a:moveTo>
                    <a:pt x="0" y="0"/>
                  </a:moveTo>
                  <a:lnTo>
                    <a:pt x="190" y="114"/>
                  </a:lnTo>
                </a:path>
              </a:pathLst>
            </a:custGeom>
            <a:ln w="3175">
              <a:solidFill>
                <a:srgbClr val="565658"/>
              </a:solidFill>
            </a:ln>
          </p:spPr>
          <p:txBody>
            <a:bodyPr wrap="square" lIns="0" tIns="0" rIns="0" bIns="0" rtlCol="0"/>
            <a:lstStyle/>
            <a:p/>
          </p:txBody>
        </p:sp>
        <p:sp>
          <p:nvSpPr>
            <p:cNvPr id="7037" name="object 7037" descr=""/>
            <p:cNvSpPr/>
            <p:nvPr/>
          </p:nvSpPr>
          <p:spPr>
            <a:xfrm>
              <a:off x="5647957" y="2546578"/>
              <a:ext cx="116839" cy="5715"/>
            </a:xfrm>
            <a:custGeom>
              <a:avLst/>
              <a:gdLst/>
              <a:ahLst/>
              <a:cxnLst/>
              <a:rect l="l" t="t" r="r" b="b"/>
              <a:pathLst>
                <a:path w="116839" h="5714">
                  <a:moveTo>
                    <a:pt x="3111" y="3784"/>
                  </a:moveTo>
                  <a:lnTo>
                    <a:pt x="2654" y="2692"/>
                  </a:lnTo>
                  <a:lnTo>
                    <a:pt x="1562" y="2235"/>
                  </a:lnTo>
                  <a:lnTo>
                    <a:pt x="457" y="2692"/>
                  </a:lnTo>
                  <a:lnTo>
                    <a:pt x="0" y="3784"/>
                  </a:lnTo>
                  <a:lnTo>
                    <a:pt x="457" y="4889"/>
                  </a:lnTo>
                  <a:lnTo>
                    <a:pt x="1562" y="5346"/>
                  </a:lnTo>
                  <a:lnTo>
                    <a:pt x="2654" y="4889"/>
                  </a:lnTo>
                  <a:lnTo>
                    <a:pt x="3111" y="3784"/>
                  </a:lnTo>
                  <a:close/>
                </a:path>
                <a:path w="116839" h="5714">
                  <a:moveTo>
                    <a:pt x="116459" y="1562"/>
                  </a:moveTo>
                  <a:lnTo>
                    <a:pt x="116001" y="457"/>
                  </a:lnTo>
                  <a:lnTo>
                    <a:pt x="114896" y="0"/>
                  </a:lnTo>
                  <a:lnTo>
                    <a:pt x="113804" y="457"/>
                  </a:lnTo>
                  <a:lnTo>
                    <a:pt x="113347" y="1562"/>
                  </a:lnTo>
                  <a:lnTo>
                    <a:pt x="113804" y="2654"/>
                  </a:lnTo>
                  <a:lnTo>
                    <a:pt x="113347" y="3784"/>
                  </a:lnTo>
                  <a:lnTo>
                    <a:pt x="113804" y="4889"/>
                  </a:lnTo>
                  <a:lnTo>
                    <a:pt x="114896" y="5346"/>
                  </a:lnTo>
                  <a:lnTo>
                    <a:pt x="116001" y="4889"/>
                  </a:lnTo>
                  <a:lnTo>
                    <a:pt x="116459" y="3784"/>
                  </a:lnTo>
                  <a:lnTo>
                    <a:pt x="116001" y="2692"/>
                  </a:lnTo>
                  <a:lnTo>
                    <a:pt x="116459" y="1562"/>
                  </a:lnTo>
                  <a:close/>
                </a:path>
              </a:pathLst>
            </a:custGeom>
            <a:solidFill>
              <a:srgbClr val="565658"/>
            </a:solidFill>
          </p:spPr>
          <p:txBody>
            <a:bodyPr wrap="square" lIns="0" tIns="0" rIns="0" bIns="0" rtlCol="0"/>
            <a:lstStyle/>
            <a:p/>
          </p:txBody>
        </p:sp>
        <p:sp>
          <p:nvSpPr>
            <p:cNvPr id="7038" name="object 7038" descr=""/>
            <p:cNvSpPr/>
            <p:nvPr/>
          </p:nvSpPr>
          <p:spPr>
            <a:xfrm>
              <a:off x="5536746" y="2447075"/>
              <a:ext cx="2540" cy="2540"/>
            </a:xfrm>
            <a:custGeom>
              <a:avLst/>
              <a:gdLst/>
              <a:ahLst/>
              <a:cxnLst/>
              <a:rect l="l" t="t" r="r" b="b"/>
              <a:pathLst>
                <a:path w="2539" h="2539">
                  <a:moveTo>
                    <a:pt x="2514" y="0"/>
                  </a:moveTo>
                  <a:lnTo>
                    <a:pt x="1130" y="0"/>
                  </a:lnTo>
                  <a:lnTo>
                    <a:pt x="0" y="1130"/>
                  </a:lnTo>
                  <a:lnTo>
                    <a:pt x="0" y="2514"/>
                  </a:lnTo>
                </a:path>
              </a:pathLst>
            </a:custGeom>
            <a:ln w="3175">
              <a:solidFill>
                <a:srgbClr val="565658"/>
              </a:solidFill>
            </a:ln>
          </p:spPr>
          <p:txBody>
            <a:bodyPr wrap="square" lIns="0" tIns="0" rIns="0" bIns="0" rtlCol="0"/>
            <a:lstStyle/>
            <a:p/>
          </p:txBody>
        </p:sp>
        <p:sp>
          <p:nvSpPr>
            <p:cNvPr id="7039" name="object 7039" descr=""/>
            <p:cNvSpPr/>
            <p:nvPr/>
          </p:nvSpPr>
          <p:spPr>
            <a:xfrm>
              <a:off x="5761308" y="254657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040" name="object 7040" descr=""/>
            <p:cNvSpPr/>
            <p:nvPr/>
          </p:nvSpPr>
          <p:spPr>
            <a:xfrm>
              <a:off x="5762870" y="2550362"/>
              <a:ext cx="635" cy="1270"/>
            </a:xfrm>
            <a:custGeom>
              <a:avLst/>
              <a:gdLst/>
              <a:ahLst/>
              <a:cxnLst/>
              <a:rect l="l" t="t" r="r" b="b"/>
              <a:pathLst>
                <a:path w="635" h="1269">
                  <a:moveTo>
                    <a:pt x="266" y="0"/>
                  </a:moveTo>
                  <a:lnTo>
                    <a:pt x="114" y="0"/>
                  </a:lnTo>
                  <a:lnTo>
                    <a:pt x="0" y="381"/>
                  </a:lnTo>
                  <a:lnTo>
                    <a:pt x="0" y="838"/>
                  </a:lnTo>
                </a:path>
              </a:pathLst>
            </a:custGeom>
            <a:ln w="3175">
              <a:solidFill>
                <a:srgbClr val="565658"/>
              </a:solidFill>
            </a:ln>
          </p:spPr>
          <p:txBody>
            <a:bodyPr wrap="square" lIns="0" tIns="0" rIns="0" bIns="0" rtlCol="0"/>
            <a:lstStyle/>
            <a:p/>
          </p:txBody>
        </p:sp>
        <p:sp>
          <p:nvSpPr>
            <p:cNvPr id="7041" name="object 7041" descr=""/>
            <p:cNvSpPr/>
            <p:nvPr/>
          </p:nvSpPr>
          <p:spPr>
            <a:xfrm>
              <a:off x="5763141" y="2550360"/>
              <a:ext cx="635" cy="1270"/>
            </a:xfrm>
            <a:custGeom>
              <a:avLst/>
              <a:gdLst/>
              <a:ahLst/>
              <a:cxnLst/>
              <a:rect l="l" t="t" r="r" b="b"/>
              <a:pathLst>
                <a:path w="635" h="1269">
                  <a:moveTo>
                    <a:pt x="266" y="838"/>
                  </a:moveTo>
                  <a:lnTo>
                    <a:pt x="266" y="381"/>
                  </a:lnTo>
                  <a:lnTo>
                    <a:pt x="139" y="0"/>
                  </a:lnTo>
                  <a:lnTo>
                    <a:pt x="0" y="0"/>
                  </a:lnTo>
                </a:path>
              </a:pathLst>
            </a:custGeom>
            <a:ln w="3175">
              <a:solidFill>
                <a:srgbClr val="565658"/>
              </a:solidFill>
            </a:ln>
          </p:spPr>
          <p:txBody>
            <a:bodyPr wrap="square" lIns="0" tIns="0" rIns="0" bIns="0" rtlCol="0"/>
            <a:lstStyle/>
            <a:p/>
          </p:txBody>
        </p:sp>
        <p:sp>
          <p:nvSpPr>
            <p:cNvPr id="7042" name="object 7042" descr=""/>
            <p:cNvSpPr/>
            <p:nvPr/>
          </p:nvSpPr>
          <p:spPr>
            <a:xfrm>
              <a:off x="5647957" y="2457805"/>
              <a:ext cx="401955" cy="92075"/>
            </a:xfrm>
            <a:custGeom>
              <a:avLst/>
              <a:gdLst/>
              <a:ahLst/>
              <a:cxnLst/>
              <a:rect l="l" t="t" r="r" b="b"/>
              <a:pathLst>
                <a:path w="401954" h="92075">
                  <a:moveTo>
                    <a:pt x="3111" y="90335"/>
                  </a:moveTo>
                  <a:lnTo>
                    <a:pt x="2654" y="89230"/>
                  </a:lnTo>
                  <a:lnTo>
                    <a:pt x="1562" y="88773"/>
                  </a:lnTo>
                  <a:lnTo>
                    <a:pt x="457" y="89230"/>
                  </a:lnTo>
                  <a:lnTo>
                    <a:pt x="0" y="90335"/>
                  </a:lnTo>
                  <a:lnTo>
                    <a:pt x="457" y="91427"/>
                  </a:lnTo>
                  <a:lnTo>
                    <a:pt x="1562" y="91884"/>
                  </a:lnTo>
                  <a:lnTo>
                    <a:pt x="2654" y="91427"/>
                  </a:lnTo>
                  <a:lnTo>
                    <a:pt x="3111" y="90335"/>
                  </a:lnTo>
                  <a:close/>
                </a:path>
                <a:path w="401954" h="92075">
                  <a:moveTo>
                    <a:pt x="268312" y="5461"/>
                  </a:moveTo>
                  <a:lnTo>
                    <a:pt x="267855" y="4368"/>
                  </a:lnTo>
                  <a:lnTo>
                    <a:pt x="266750" y="3911"/>
                  </a:lnTo>
                  <a:lnTo>
                    <a:pt x="265658" y="4368"/>
                  </a:lnTo>
                  <a:lnTo>
                    <a:pt x="265201" y="5461"/>
                  </a:lnTo>
                  <a:lnTo>
                    <a:pt x="265658" y="6565"/>
                  </a:lnTo>
                  <a:lnTo>
                    <a:pt x="266750" y="7023"/>
                  </a:lnTo>
                  <a:lnTo>
                    <a:pt x="267855" y="6565"/>
                  </a:lnTo>
                  <a:lnTo>
                    <a:pt x="268312" y="5461"/>
                  </a:lnTo>
                  <a:close/>
                </a:path>
                <a:path w="401954" h="92075">
                  <a:moveTo>
                    <a:pt x="272211" y="1562"/>
                  </a:moveTo>
                  <a:lnTo>
                    <a:pt x="271767" y="457"/>
                  </a:lnTo>
                  <a:lnTo>
                    <a:pt x="270662" y="0"/>
                  </a:lnTo>
                  <a:lnTo>
                    <a:pt x="269557" y="457"/>
                  </a:lnTo>
                  <a:lnTo>
                    <a:pt x="269100" y="1562"/>
                  </a:lnTo>
                  <a:lnTo>
                    <a:pt x="269557" y="2667"/>
                  </a:lnTo>
                  <a:lnTo>
                    <a:pt x="270662" y="3111"/>
                  </a:lnTo>
                  <a:lnTo>
                    <a:pt x="271767" y="2667"/>
                  </a:lnTo>
                  <a:lnTo>
                    <a:pt x="272211" y="1562"/>
                  </a:lnTo>
                  <a:close/>
                </a:path>
                <a:path w="401954" h="92075">
                  <a:moveTo>
                    <a:pt x="339217" y="5461"/>
                  </a:moveTo>
                  <a:lnTo>
                    <a:pt x="338759" y="4368"/>
                  </a:lnTo>
                  <a:lnTo>
                    <a:pt x="337654" y="3911"/>
                  </a:lnTo>
                  <a:lnTo>
                    <a:pt x="336562" y="4368"/>
                  </a:lnTo>
                  <a:lnTo>
                    <a:pt x="336257" y="5092"/>
                  </a:lnTo>
                  <a:lnTo>
                    <a:pt x="335965" y="4368"/>
                  </a:lnTo>
                  <a:lnTo>
                    <a:pt x="334873" y="3911"/>
                  </a:lnTo>
                  <a:lnTo>
                    <a:pt x="333768" y="4368"/>
                  </a:lnTo>
                  <a:lnTo>
                    <a:pt x="333717" y="4495"/>
                  </a:lnTo>
                  <a:lnTo>
                    <a:pt x="332651" y="4927"/>
                  </a:lnTo>
                  <a:lnTo>
                    <a:pt x="332346" y="5651"/>
                  </a:lnTo>
                  <a:lnTo>
                    <a:pt x="332054" y="4927"/>
                  </a:lnTo>
                  <a:lnTo>
                    <a:pt x="330949" y="4470"/>
                  </a:lnTo>
                  <a:lnTo>
                    <a:pt x="330504" y="4660"/>
                  </a:lnTo>
                  <a:lnTo>
                    <a:pt x="330390" y="4368"/>
                  </a:lnTo>
                  <a:lnTo>
                    <a:pt x="329895" y="4178"/>
                  </a:lnTo>
                  <a:lnTo>
                    <a:pt x="330288" y="3238"/>
                  </a:lnTo>
                  <a:lnTo>
                    <a:pt x="329831" y="2133"/>
                  </a:lnTo>
                  <a:lnTo>
                    <a:pt x="328726" y="1676"/>
                  </a:lnTo>
                  <a:lnTo>
                    <a:pt x="327634" y="2133"/>
                  </a:lnTo>
                  <a:lnTo>
                    <a:pt x="327177" y="3238"/>
                  </a:lnTo>
                  <a:lnTo>
                    <a:pt x="327545" y="4127"/>
                  </a:lnTo>
                  <a:lnTo>
                    <a:pt x="327037" y="3911"/>
                  </a:lnTo>
                  <a:lnTo>
                    <a:pt x="325945" y="4368"/>
                  </a:lnTo>
                  <a:lnTo>
                    <a:pt x="325488" y="5461"/>
                  </a:lnTo>
                  <a:lnTo>
                    <a:pt x="325945" y="6565"/>
                  </a:lnTo>
                  <a:lnTo>
                    <a:pt x="327037" y="7023"/>
                  </a:lnTo>
                  <a:lnTo>
                    <a:pt x="328142" y="6565"/>
                  </a:lnTo>
                  <a:lnTo>
                    <a:pt x="329285" y="7023"/>
                  </a:lnTo>
                  <a:lnTo>
                    <a:pt x="329717" y="6845"/>
                  </a:lnTo>
                  <a:lnTo>
                    <a:pt x="329844" y="7124"/>
                  </a:lnTo>
                  <a:lnTo>
                    <a:pt x="330949" y="7581"/>
                  </a:lnTo>
                  <a:lnTo>
                    <a:pt x="332054" y="7124"/>
                  </a:lnTo>
                  <a:lnTo>
                    <a:pt x="332346" y="6413"/>
                  </a:lnTo>
                  <a:lnTo>
                    <a:pt x="332651" y="7124"/>
                  </a:lnTo>
                  <a:lnTo>
                    <a:pt x="333756" y="7581"/>
                  </a:lnTo>
                  <a:lnTo>
                    <a:pt x="334848" y="7124"/>
                  </a:lnTo>
                  <a:lnTo>
                    <a:pt x="335965" y="6565"/>
                  </a:lnTo>
                  <a:lnTo>
                    <a:pt x="336257" y="5854"/>
                  </a:lnTo>
                  <a:lnTo>
                    <a:pt x="336562" y="6565"/>
                  </a:lnTo>
                  <a:lnTo>
                    <a:pt x="337654" y="7023"/>
                  </a:lnTo>
                  <a:lnTo>
                    <a:pt x="338759" y="6565"/>
                  </a:lnTo>
                  <a:lnTo>
                    <a:pt x="339217" y="5461"/>
                  </a:lnTo>
                  <a:close/>
                </a:path>
                <a:path w="401954" h="92075">
                  <a:moveTo>
                    <a:pt x="395033" y="6019"/>
                  </a:moveTo>
                  <a:lnTo>
                    <a:pt x="394576" y="4927"/>
                  </a:lnTo>
                  <a:lnTo>
                    <a:pt x="393509" y="4495"/>
                  </a:lnTo>
                  <a:lnTo>
                    <a:pt x="393471" y="4368"/>
                  </a:lnTo>
                  <a:lnTo>
                    <a:pt x="393179" y="4254"/>
                  </a:lnTo>
                  <a:lnTo>
                    <a:pt x="393369" y="3797"/>
                  </a:lnTo>
                  <a:lnTo>
                    <a:pt x="392912" y="2692"/>
                  </a:lnTo>
                  <a:lnTo>
                    <a:pt x="391807" y="2235"/>
                  </a:lnTo>
                  <a:lnTo>
                    <a:pt x="390702" y="2692"/>
                  </a:lnTo>
                  <a:lnTo>
                    <a:pt x="390258" y="3797"/>
                  </a:lnTo>
                  <a:lnTo>
                    <a:pt x="390359" y="4051"/>
                  </a:lnTo>
                  <a:lnTo>
                    <a:pt x="389585" y="4368"/>
                  </a:lnTo>
                  <a:lnTo>
                    <a:pt x="389140" y="5461"/>
                  </a:lnTo>
                  <a:lnTo>
                    <a:pt x="389585" y="6565"/>
                  </a:lnTo>
                  <a:lnTo>
                    <a:pt x="390690" y="7023"/>
                  </a:lnTo>
                  <a:lnTo>
                    <a:pt x="391134" y="6845"/>
                  </a:lnTo>
                  <a:lnTo>
                    <a:pt x="391261" y="7124"/>
                  </a:lnTo>
                  <a:lnTo>
                    <a:pt x="392366" y="7581"/>
                  </a:lnTo>
                  <a:lnTo>
                    <a:pt x="392925" y="7353"/>
                  </a:lnTo>
                  <a:lnTo>
                    <a:pt x="393484" y="7581"/>
                  </a:lnTo>
                  <a:lnTo>
                    <a:pt x="394576" y="7124"/>
                  </a:lnTo>
                  <a:lnTo>
                    <a:pt x="395033" y="6019"/>
                  </a:lnTo>
                  <a:close/>
                </a:path>
                <a:path w="401954" h="92075">
                  <a:moveTo>
                    <a:pt x="401739" y="5461"/>
                  </a:moveTo>
                  <a:lnTo>
                    <a:pt x="401281" y="4368"/>
                  </a:lnTo>
                  <a:lnTo>
                    <a:pt x="400177" y="3911"/>
                  </a:lnTo>
                  <a:lnTo>
                    <a:pt x="399986" y="3987"/>
                  </a:lnTo>
                  <a:lnTo>
                    <a:pt x="400075" y="3797"/>
                  </a:lnTo>
                  <a:lnTo>
                    <a:pt x="399618" y="2692"/>
                  </a:lnTo>
                  <a:lnTo>
                    <a:pt x="398513" y="2235"/>
                  </a:lnTo>
                  <a:lnTo>
                    <a:pt x="397421" y="2692"/>
                  </a:lnTo>
                  <a:lnTo>
                    <a:pt x="396963" y="3797"/>
                  </a:lnTo>
                  <a:lnTo>
                    <a:pt x="397141" y="4254"/>
                  </a:lnTo>
                  <a:lnTo>
                    <a:pt x="396862" y="4368"/>
                  </a:lnTo>
                  <a:lnTo>
                    <a:pt x="396697" y="4762"/>
                  </a:lnTo>
                  <a:lnTo>
                    <a:pt x="396290" y="4927"/>
                  </a:lnTo>
                  <a:lnTo>
                    <a:pt x="395833" y="6019"/>
                  </a:lnTo>
                  <a:lnTo>
                    <a:pt x="396290" y="7124"/>
                  </a:lnTo>
                  <a:lnTo>
                    <a:pt x="397383" y="7581"/>
                  </a:lnTo>
                  <a:lnTo>
                    <a:pt x="397941" y="7353"/>
                  </a:lnTo>
                  <a:lnTo>
                    <a:pt x="398513" y="7581"/>
                  </a:lnTo>
                  <a:lnTo>
                    <a:pt x="399618" y="7124"/>
                  </a:lnTo>
                  <a:lnTo>
                    <a:pt x="399732" y="6845"/>
                  </a:lnTo>
                  <a:lnTo>
                    <a:pt x="400177" y="7023"/>
                  </a:lnTo>
                  <a:lnTo>
                    <a:pt x="401281" y="6565"/>
                  </a:lnTo>
                  <a:lnTo>
                    <a:pt x="401739" y="5461"/>
                  </a:lnTo>
                  <a:close/>
                </a:path>
              </a:pathLst>
            </a:custGeom>
            <a:solidFill>
              <a:srgbClr val="565658"/>
            </a:solidFill>
          </p:spPr>
          <p:txBody>
            <a:bodyPr wrap="square" lIns="0" tIns="0" rIns="0" bIns="0" rtlCol="0"/>
            <a:lstStyle/>
            <a:p/>
          </p:txBody>
        </p:sp>
        <p:sp>
          <p:nvSpPr>
            <p:cNvPr id="7043" name="object 7043" descr=""/>
            <p:cNvSpPr/>
            <p:nvPr/>
          </p:nvSpPr>
          <p:spPr>
            <a:xfrm>
              <a:off x="5474768" y="2512337"/>
              <a:ext cx="635" cy="635"/>
            </a:xfrm>
            <a:custGeom>
              <a:avLst/>
              <a:gdLst/>
              <a:ahLst/>
              <a:cxnLst/>
              <a:rect l="l" t="t" r="r" b="b"/>
              <a:pathLst>
                <a:path w="635" h="635">
                  <a:moveTo>
                    <a:pt x="76" y="0"/>
                  </a:moveTo>
                  <a:lnTo>
                    <a:pt x="0" y="241"/>
                  </a:lnTo>
                </a:path>
              </a:pathLst>
            </a:custGeom>
            <a:ln w="3175">
              <a:solidFill>
                <a:srgbClr val="565658"/>
              </a:solidFill>
            </a:ln>
          </p:spPr>
          <p:txBody>
            <a:bodyPr wrap="square" lIns="0" tIns="0" rIns="0" bIns="0" rtlCol="0"/>
            <a:lstStyle/>
            <a:p/>
          </p:txBody>
        </p:sp>
        <p:sp>
          <p:nvSpPr>
            <p:cNvPr id="7044" name="object 7044" descr=""/>
            <p:cNvSpPr/>
            <p:nvPr/>
          </p:nvSpPr>
          <p:spPr>
            <a:xfrm>
              <a:off x="5474887" y="246059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045" name="object 7045" descr=""/>
            <p:cNvSpPr/>
            <p:nvPr/>
          </p:nvSpPr>
          <p:spPr>
            <a:xfrm>
              <a:off x="5474764" y="2467743"/>
              <a:ext cx="1270" cy="1270"/>
            </a:xfrm>
            <a:custGeom>
              <a:avLst/>
              <a:gdLst/>
              <a:ahLst/>
              <a:cxnLst/>
              <a:rect l="l" t="t" r="r" b="b"/>
              <a:pathLst>
                <a:path w="1270" h="1269">
                  <a:moveTo>
                    <a:pt x="723" y="0"/>
                  </a:moveTo>
                  <a:lnTo>
                    <a:pt x="317" y="63"/>
                  </a:lnTo>
                  <a:lnTo>
                    <a:pt x="0" y="419"/>
                  </a:lnTo>
                  <a:lnTo>
                    <a:pt x="0" y="838"/>
                  </a:lnTo>
                </a:path>
              </a:pathLst>
            </a:custGeom>
            <a:ln w="3175">
              <a:solidFill>
                <a:srgbClr val="565658"/>
              </a:solidFill>
            </a:ln>
          </p:spPr>
          <p:txBody>
            <a:bodyPr wrap="square" lIns="0" tIns="0" rIns="0" bIns="0" rtlCol="0"/>
            <a:lstStyle/>
            <a:p/>
          </p:txBody>
        </p:sp>
        <p:sp>
          <p:nvSpPr>
            <p:cNvPr id="7046" name="object 7046" descr=""/>
            <p:cNvSpPr/>
            <p:nvPr/>
          </p:nvSpPr>
          <p:spPr>
            <a:xfrm>
              <a:off x="5477582" y="2458070"/>
              <a:ext cx="635" cy="635"/>
            </a:xfrm>
            <a:custGeom>
              <a:avLst/>
              <a:gdLst/>
              <a:ahLst/>
              <a:cxnLst/>
              <a:rect l="l" t="t" r="r" b="b"/>
              <a:pathLst>
                <a:path w="635" h="635">
                  <a:moveTo>
                    <a:pt x="114" y="0"/>
                  </a:moveTo>
                  <a:lnTo>
                    <a:pt x="25" y="177"/>
                  </a:lnTo>
                </a:path>
              </a:pathLst>
            </a:custGeom>
            <a:ln w="3175">
              <a:solidFill>
                <a:srgbClr val="565658"/>
              </a:solidFill>
            </a:ln>
          </p:spPr>
          <p:txBody>
            <a:bodyPr wrap="square" lIns="0" tIns="0" rIns="0" bIns="0" rtlCol="0"/>
            <a:lstStyle/>
            <a:p/>
          </p:txBody>
        </p:sp>
        <p:sp>
          <p:nvSpPr>
            <p:cNvPr id="7047" name="object 7047" descr=""/>
            <p:cNvSpPr/>
            <p:nvPr/>
          </p:nvSpPr>
          <p:spPr>
            <a:xfrm>
              <a:off x="5475880" y="2467186"/>
              <a:ext cx="1270" cy="1270"/>
            </a:xfrm>
            <a:custGeom>
              <a:avLst/>
              <a:gdLst/>
              <a:ahLst/>
              <a:cxnLst/>
              <a:rect l="l" t="t" r="r" b="b"/>
              <a:pathLst>
                <a:path w="1270" h="1269">
                  <a:moveTo>
                    <a:pt x="723" y="0"/>
                  </a:moveTo>
                  <a:lnTo>
                    <a:pt x="317" y="63"/>
                  </a:lnTo>
                  <a:lnTo>
                    <a:pt x="0" y="419"/>
                  </a:lnTo>
                  <a:lnTo>
                    <a:pt x="0" y="838"/>
                  </a:lnTo>
                </a:path>
              </a:pathLst>
            </a:custGeom>
            <a:ln w="3175">
              <a:solidFill>
                <a:srgbClr val="565658"/>
              </a:solidFill>
            </a:ln>
          </p:spPr>
          <p:txBody>
            <a:bodyPr wrap="square" lIns="0" tIns="0" rIns="0" bIns="0" rtlCol="0"/>
            <a:lstStyle/>
            <a:p/>
          </p:txBody>
        </p:sp>
        <p:sp>
          <p:nvSpPr>
            <p:cNvPr id="7048" name="object 7048" descr=""/>
            <p:cNvSpPr/>
            <p:nvPr/>
          </p:nvSpPr>
          <p:spPr>
            <a:xfrm>
              <a:off x="5475252" y="2550283"/>
              <a:ext cx="635" cy="635"/>
            </a:xfrm>
            <a:custGeom>
              <a:avLst/>
              <a:gdLst/>
              <a:ahLst/>
              <a:cxnLst/>
              <a:rect l="l" t="t" r="r" b="b"/>
              <a:pathLst>
                <a:path w="635" h="635">
                  <a:moveTo>
                    <a:pt x="63" y="177"/>
                  </a:moveTo>
                  <a:lnTo>
                    <a:pt x="0" y="0"/>
                  </a:lnTo>
                </a:path>
              </a:pathLst>
            </a:custGeom>
            <a:ln w="3175">
              <a:solidFill>
                <a:srgbClr val="565658"/>
              </a:solidFill>
            </a:ln>
          </p:spPr>
          <p:txBody>
            <a:bodyPr wrap="square" lIns="0" tIns="0" rIns="0" bIns="0" rtlCol="0"/>
            <a:lstStyle/>
            <a:p/>
          </p:txBody>
        </p:sp>
        <p:sp>
          <p:nvSpPr>
            <p:cNvPr id="7049" name="object 7049" descr=""/>
            <p:cNvSpPr/>
            <p:nvPr/>
          </p:nvSpPr>
          <p:spPr>
            <a:xfrm>
              <a:off x="5475446" y="246003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050" name="object 7050" descr=""/>
            <p:cNvSpPr/>
            <p:nvPr/>
          </p:nvSpPr>
          <p:spPr>
            <a:xfrm>
              <a:off x="5476443" y="2552879"/>
              <a:ext cx="635" cy="635"/>
            </a:xfrm>
            <a:custGeom>
              <a:avLst/>
              <a:gdLst/>
              <a:ahLst/>
              <a:cxnLst/>
              <a:rect l="l" t="t" r="r" b="b"/>
              <a:pathLst>
                <a:path w="635" h="635">
                  <a:moveTo>
                    <a:pt x="0" y="0"/>
                  </a:moveTo>
                  <a:lnTo>
                    <a:pt x="38" y="241"/>
                  </a:lnTo>
                </a:path>
              </a:pathLst>
            </a:custGeom>
            <a:ln w="3175">
              <a:solidFill>
                <a:srgbClr val="565658"/>
              </a:solidFill>
            </a:ln>
          </p:spPr>
          <p:txBody>
            <a:bodyPr wrap="square" lIns="0" tIns="0" rIns="0" bIns="0" rtlCol="0"/>
            <a:lstStyle/>
            <a:p/>
          </p:txBody>
        </p:sp>
        <p:sp>
          <p:nvSpPr>
            <p:cNvPr id="7051" name="object 7051" descr=""/>
            <p:cNvSpPr/>
            <p:nvPr/>
          </p:nvSpPr>
          <p:spPr>
            <a:xfrm>
              <a:off x="5474756" y="2545679"/>
              <a:ext cx="635" cy="635"/>
            </a:xfrm>
            <a:custGeom>
              <a:avLst/>
              <a:gdLst/>
              <a:ahLst/>
              <a:cxnLst/>
              <a:rect l="l" t="t" r="r" b="b"/>
              <a:pathLst>
                <a:path w="635" h="635">
                  <a:moveTo>
                    <a:pt x="12" y="38"/>
                  </a:moveTo>
                </a:path>
              </a:pathLst>
            </a:custGeom>
            <a:ln w="3175">
              <a:solidFill>
                <a:srgbClr val="565658"/>
              </a:solidFill>
            </a:ln>
          </p:spPr>
          <p:txBody>
            <a:bodyPr wrap="square" lIns="0" tIns="0" rIns="0" bIns="0" rtlCol="0"/>
            <a:lstStyle/>
            <a:p/>
          </p:txBody>
        </p:sp>
        <p:sp>
          <p:nvSpPr>
            <p:cNvPr id="7052" name="object 7052" descr=""/>
            <p:cNvSpPr/>
            <p:nvPr/>
          </p:nvSpPr>
          <p:spPr>
            <a:xfrm>
              <a:off x="5475621" y="2461449"/>
              <a:ext cx="635" cy="635"/>
            </a:xfrm>
            <a:custGeom>
              <a:avLst/>
              <a:gdLst/>
              <a:ahLst/>
              <a:cxnLst/>
              <a:rect l="l" t="t" r="r" b="b"/>
              <a:pathLst>
                <a:path w="635" h="635">
                  <a:moveTo>
                    <a:pt x="126" y="0"/>
                  </a:moveTo>
                  <a:lnTo>
                    <a:pt x="0" y="152"/>
                  </a:lnTo>
                </a:path>
              </a:pathLst>
            </a:custGeom>
            <a:ln w="3175">
              <a:solidFill>
                <a:srgbClr val="565658"/>
              </a:solidFill>
            </a:ln>
          </p:spPr>
          <p:txBody>
            <a:bodyPr wrap="square" lIns="0" tIns="0" rIns="0" bIns="0" rtlCol="0"/>
            <a:lstStyle/>
            <a:p/>
          </p:txBody>
        </p:sp>
        <p:sp>
          <p:nvSpPr>
            <p:cNvPr id="7053" name="object 7053" descr=""/>
            <p:cNvSpPr/>
            <p:nvPr/>
          </p:nvSpPr>
          <p:spPr>
            <a:xfrm>
              <a:off x="5474769" y="2500932"/>
              <a:ext cx="635" cy="635"/>
            </a:xfrm>
            <a:custGeom>
              <a:avLst/>
              <a:gdLst/>
              <a:ahLst/>
              <a:cxnLst/>
              <a:rect l="l" t="t" r="r" b="b"/>
              <a:pathLst>
                <a:path w="635" h="635">
                  <a:moveTo>
                    <a:pt x="0" y="0"/>
                  </a:moveTo>
                  <a:lnTo>
                    <a:pt x="25" y="254"/>
                  </a:lnTo>
                </a:path>
              </a:pathLst>
            </a:custGeom>
            <a:ln w="3175">
              <a:solidFill>
                <a:srgbClr val="565658"/>
              </a:solidFill>
            </a:ln>
          </p:spPr>
          <p:txBody>
            <a:bodyPr wrap="square" lIns="0" tIns="0" rIns="0" bIns="0" rtlCol="0"/>
            <a:lstStyle/>
            <a:p/>
          </p:txBody>
        </p:sp>
        <p:sp>
          <p:nvSpPr>
            <p:cNvPr id="7054" name="object 7054" descr=""/>
            <p:cNvSpPr/>
            <p:nvPr/>
          </p:nvSpPr>
          <p:spPr>
            <a:xfrm>
              <a:off x="5476522" y="2552786"/>
              <a:ext cx="635" cy="635"/>
            </a:xfrm>
            <a:custGeom>
              <a:avLst/>
              <a:gdLst/>
              <a:ahLst/>
              <a:cxnLst/>
              <a:rect l="l" t="t" r="r" b="b"/>
              <a:pathLst>
                <a:path w="635" h="635">
                  <a:moveTo>
                    <a:pt x="342" y="0"/>
                  </a:moveTo>
                  <a:lnTo>
                    <a:pt x="114" y="139"/>
                  </a:lnTo>
                  <a:lnTo>
                    <a:pt x="0" y="292"/>
                  </a:lnTo>
                </a:path>
              </a:pathLst>
            </a:custGeom>
            <a:ln w="3175">
              <a:solidFill>
                <a:srgbClr val="565658"/>
              </a:solidFill>
            </a:ln>
          </p:spPr>
          <p:txBody>
            <a:bodyPr wrap="square" lIns="0" tIns="0" rIns="0" bIns="0" rtlCol="0"/>
            <a:lstStyle/>
            <a:p/>
          </p:txBody>
        </p:sp>
        <p:sp>
          <p:nvSpPr>
            <p:cNvPr id="7055" name="object 7055" descr=""/>
            <p:cNvSpPr/>
            <p:nvPr/>
          </p:nvSpPr>
          <p:spPr>
            <a:xfrm>
              <a:off x="5474330" y="25488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056" name="object 7056" descr=""/>
            <p:cNvSpPr/>
            <p:nvPr/>
          </p:nvSpPr>
          <p:spPr>
            <a:xfrm>
              <a:off x="5474769" y="2542250"/>
              <a:ext cx="635" cy="635"/>
            </a:xfrm>
            <a:custGeom>
              <a:avLst/>
              <a:gdLst/>
              <a:ahLst/>
              <a:cxnLst/>
              <a:rect l="l" t="t" r="r" b="b"/>
              <a:pathLst>
                <a:path w="635" h="635">
                  <a:moveTo>
                    <a:pt x="0" y="0"/>
                  </a:moveTo>
                  <a:lnTo>
                    <a:pt x="0" y="177"/>
                  </a:lnTo>
                  <a:lnTo>
                    <a:pt x="50" y="342"/>
                  </a:lnTo>
                  <a:lnTo>
                    <a:pt x="152" y="482"/>
                  </a:lnTo>
                </a:path>
              </a:pathLst>
            </a:custGeom>
            <a:ln w="3175">
              <a:solidFill>
                <a:srgbClr val="565658"/>
              </a:solidFill>
            </a:ln>
          </p:spPr>
          <p:txBody>
            <a:bodyPr wrap="square" lIns="0" tIns="0" rIns="0" bIns="0" rtlCol="0"/>
            <a:lstStyle/>
            <a:p/>
          </p:txBody>
        </p:sp>
        <p:sp>
          <p:nvSpPr>
            <p:cNvPr id="7057" name="object 7057" descr=""/>
            <p:cNvSpPr/>
            <p:nvPr/>
          </p:nvSpPr>
          <p:spPr>
            <a:xfrm>
              <a:off x="5476307" y="2460490"/>
              <a:ext cx="635" cy="635"/>
            </a:xfrm>
            <a:custGeom>
              <a:avLst/>
              <a:gdLst/>
              <a:ahLst/>
              <a:cxnLst/>
              <a:rect l="l" t="t" r="r" b="b"/>
              <a:pathLst>
                <a:path w="635" h="635">
                  <a:moveTo>
                    <a:pt x="0" y="177"/>
                  </a:moveTo>
                  <a:lnTo>
                    <a:pt x="88" y="0"/>
                  </a:lnTo>
                </a:path>
              </a:pathLst>
            </a:custGeom>
            <a:ln w="3175">
              <a:solidFill>
                <a:srgbClr val="565658"/>
              </a:solidFill>
            </a:ln>
          </p:spPr>
          <p:txBody>
            <a:bodyPr wrap="square" lIns="0" tIns="0" rIns="0" bIns="0" rtlCol="0"/>
            <a:lstStyle/>
            <a:p/>
          </p:txBody>
        </p:sp>
        <p:sp>
          <p:nvSpPr>
            <p:cNvPr id="7058" name="object 7058" descr=""/>
            <p:cNvSpPr/>
            <p:nvPr/>
          </p:nvSpPr>
          <p:spPr>
            <a:xfrm>
              <a:off x="5477658" y="2458113"/>
              <a:ext cx="635" cy="635"/>
            </a:xfrm>
            <a:custGeom>
              <a:avLst/>
              <a:gdLst/>
              <a:ahLst/>
              <a:cxnLst/>
              <a:rect l="l" t="t" r="r" b="b"/>
              <a:pathLst>
                <a:path w="635" h="635">
                  <a:moveTo>
                    <a:pt x="25" y="0"/>
                  </a:moveTo>
                  <a:lnTo>
                    <a:pt x="127" y="279"/>
                  </a:lnTo>
                  <a:lnTo>
                    <a:pt x="330" y="457"/>
                  </a:lnTo>
                </a:path>
              </a:pathLst>
            </a:custGeom>
            <a:ln w="3175">
              <a:solidFill>
                <a:srgbClr val="565658"/>
              </a:solidFill>
            </a:ln>
          </p:spPr>
          <p:txBody>
            <a:bodyPr wrap="square" lIns="0" tIns="0" rIns="0" bIns="0" rtlCol="0"/>
            <a:lstStyle/>
            <a:p/>
          </p:txBody>
        </p:sp>
        <p:sp>
          <p:nvSpPr>
            <p:cNvPr id="7059" name="object 7059" descr=""/>
            <p:cNvSpPr/>
            <p:nvPr/>
          </p:nvSpPr>
          <p:spPr>
            <a:xfrm>
              <a:off x="6186062" y="2510166"/>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65658"/>
              </a:solidFill>
            </a:ln>
          </p:spPr>
          <p:txBody>
            <a:bodyPr wrap="square" lIns="0" tIns="0" rIns="0" bIns="0" rtlCol="0"/>
            <a:lstStyle/>
            <a:p/>
          </p:txBody>
        </p:sp>
        <p:sp>
          <p:nvSpPr>
            <p:cNvPr id="7060" name="object 7060" descr=""/>
            <p:cNvSpPr/>
            <p:nvPr/>
          </p:nvSpPr>
          <p:spPr>
            <a:xfrm>
              <a:off x="6187146" y="2511421"/>
              <a:ext cx="635" cy="1270"/>
            </a:xfrm>
            <a:custGeom>
              <a:avLst/>
              <a:gdLst/>
              <a:ahLst/>
              <a:cxnLst/>
              <a:rect l="l" t="t" r="r" b="b"/>
              <a:pathLst>
                <a:path w="635" h="1269">
                  <a:moveTo>
                    <a:pt x="12" y="698"/>
                  </a:moveTo>
                  <a:lnTo>
                    <a:pt x="12" y="457"/>
                  </a:lnTo>
                  <a:lnTo>
                    <a:pt x="12" y="228"/>
                  </a:lnTo>
                  <a:lnTo>
                    <a:pt x="0" y="0"/>
                  </a:lnTo>
                </a:path>
              </a:pathLst>
            </a:custGeom>
            <a:ln w="3175">
              <a:solidFill>
                <a:srgbClr val="565658"/>
              </a:solidFill>
            </a:ln>
          </p:spPr>
          <p:txBody>
            <a:bodyPr wrap="square" lIns="0" tIns="0" rIns="0" bIns="0" rtlCol="0"/>
            <a:lstStyle/>
            <a:p/>
          </p:txBody>
        </p:sp>
        <p:sp>
          <p:nvSpPr>
            <p:cNvPr id="7061" name="object 7061" descr=""/>
            <p:cNvSpPr/>
            <p:nvPr/>
          </p:nvSpPr>
          <p:spPr>
            <a:xfrm>
              <a:off x="6186620" y="2510166"/>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65658"/>
              </a:solidFill>
            </a:ln>
          </p:spPr>
          <p:txBody>
            <a:bodyPr wrap="square" lIns="0" tIns="0" rIns="0" bIns="0" rtlCol="0"/>
            <a:lstStyle/>
            <a:p/>
          </p:txBody>
        </p:sp>
        <p:sp>
          <p:nvSpPr>
            <p:cNvPr id="7062" name="object 7062" descr=""/>
            <p:cNvSpPr/>
            <p:nvPr/>
          </p:nvSpPr>
          <p:spPr>
            <a:xfrm>
              <a:off x="6186646" y="2511281"/>
              <a:ext cx="635" cy="635"/>
            </a:xfrm>
            <a:custGeom>
              <a:avLst/>
              <a:gdLst/>
              <a:ahLst/>
              <a:cxnLst/>
              <a:rect l="l" t="t" r="r" b="b"/>
              <a:pathLst>
                <a:path w="635" h="635">
                  <a:moveTo>
                    <a:pt x="241" y="0"/>
                  </a:moveTo>
                  <a:lnTo>
                    <a:pt x="50" y="165"/>
                  </a:lnTo>
                  <a:lnTo>
                    <a:pt x="0" y="419"/>
                  </a:lnTo>
                </a:path>
              </a:pathLst>
            </a:custGeom>
            <a:ln w="3175">
              <a:solidFill>
                <a:srgbClr val="565658"/>
              </a:solidFill>
            </a:ln>
          </p:spPr>
          <p:txBody>
            <a:bodyPr wrap="square" lIns="0" tIns="0" rIns="0" bIns="0" rtlCol="0"/>
            <a:lstStyle/>
            <a:p/>
          </p:txBody>
        </p:sp>
        <p:sp>
          <p:nvSpPr>
            <p:cNvPr id="7063" name="object 7063" descr=""/>
            <p:cNvSpPr/>
            <p:nvPr/>
          </p:nvSpPr>
          <p:spPr>
            <a:xfrm>
              <a:off x="6186881" y="2511279"/>
              <a:ext cx="635" cy="635"/>
            </a:xfrm>
            <a:custGeom>
              <a:avLst/>
              <a:gdLst/>
              <a:ahLst/>
              <a:cxnLst/>
              <a:rect l="l" t="t" r="r" b="b"/>
              <a:pathLst>
                <a:path w="635" h="635">
                  <a:moveTo>
                    <a:pt x="241" y="419"/>
                  </a:moveTo>
                  <a:lnTo>
                    <a:pt x="190" y="165"/>
                  </a:lnTo>
                  <a:lnTo>
                    <a:pt x="101" y="0"/>
                  </a:lnTo>
                </a:path>
              </a:pathLst>
            </a:custGeom>
            <a:ln w="3175">
              <a:solidFill>
                <a:srgbClr val="565658"/>
              </a:solidFill>
            </a:ln>
          </p:spPr>
          <p:txBody>
            <a:bodyPr wrap="square" lIns="0" tIns="0" rIns="0" bIns="0" rtlCol="0"/>
            <a:lstStyle/>
            <a:p/>
          </p:txBody>
        </p:sp>
        <p:sp>
          <p:nvSpPr>
            <p:cNvPr id="7064" name="object 7064" descr=""/>
            <p:cNvSpPr/>
            <p:nvPr/>
          </p:nvSpPr>
          <p:spPr>
            <a:xfrm>
              <a:off x="6049267" y="2476668"/>
              <a:ext cx="7620" cy="11430"/>
            </a:xfrm>
            <a:custGeom>
              <a:avLst/>
              <a:gdLst/>
              <a:ahLst/>
              <a:cxnLst/>
              <a:rect l="l" t="t" r="r" b="b"/>
              <a:pathLst>
                <a:path w="7620" h="11430">
                  <a:moveTo>
                    <a:pt x="7531" y="0"/>
                  </a:moveTo>
                  <a:lnTo>
                    <a:pt x="3378" y="0"/>
                  </a:lnTo>
                  <a:lnTo>
                    <a:pt x="0" y="4876"/>
                  </a:lnTo>
                  <a:lnTo>
                    <a:pt x="0" y="10883"/>
                  </a:lnTo>
                </a:path>
              </a:pathLst>
            </a:custGeom>
            <a:ln w="3175">
              <a:solidFill>
                <a:srgbClr val="565658"/>
              </a:solidFill>
            </a:ln>
          </p:spPr>
          <p:txBody>
            <a:bodyPr wrap="square" lIns="0" tIns="0" rIns="0" bIns="0" rtlCol="0"/>
            <a:lstStyle/>
            <a:p/>
          </p:txBody>
        </p:sp>
        <p:sp>
          <p:nvSpPr>
            <p:cNvPr id="7065" name="object 7065" descr=""/>
            <p:cNvSpPr/>
            <p:nvPr/>
          </p:nvSpPr>
          <p:spPr>
            <a:xfrm>
              <a:off x="5928668" y="2527300"/>
              <a:ext cx="635" cy="1270"/>
            </a:xfrm>
            <a:custGeom>
              <a:avLst/>
              <a:gdLst/>
              <a:ahLst/>
              <a:cxnLst/>
              <a:rect l="l" t="t" r="r" b="b"/>
              <a:pathLst>
                <a:path w="635" h="1269">
                  <a:moveTo>
                    <a:pt x="76" y="0"/>
                  </a:moveTo>
                  <a:lnTo>
                    <a:pt x="38" y="304"/>
                  </a:lnTo>
                  <a:lnTo>
                    <a:pt x="12" y="647"/>
                  </a:lnTo>
                  <a:lnTo>
                    <a:pt x="0" y="1003"/>
                  </a:lnTo>
                </a:path>
              </a:pathLst>
            </a:custGeom>
            <a:ln w="3175">
              <a:solidFill>
                <a:srgbClr val="565658"/>
              </a:solidFill>
            </a:ln>
          </p:spPr>
          <p:txBody>
            <a:bodyPr wrap="square" lIns="0" tIns="0" rIns="0" bIns="0" rtlCol="0"/>
            <a:lstStyle/>
            <a:p/>
          </p:txBody>
        </p:sp>
        <p:sp>
          <p:nvSpPr>
            <p:cNvPr id="7066" name="object 7066" descr=""/>
            <p:cNvSpPr/>
            <p:nvPr/>
          </p:nvSpPr>
          <p:spPr>
            <a:xfrm>
              <a:off x="6052892" y="2475829"/>
              <a:ext cx="635" cy="1270"/>
            </a:xfrm>
            <a:custGeom>
              <a:avLst/>
              <a:gdLst/>
              <a:ahLst/>
              <a:cxnLst/>
              <a:rect l="l" t="t" r="r" b="b"/>
              <a:pathLst>
                <a:path w="635" h="1269">
                  <a:moveTo>
                    <a:pt x="0" y="838"/>
                  </a:moveTo>
                  <a:lnTo>
                    <a:pt x="165" y="838"/>
                  </a:lnTo>
                  <a:lnTo>
                    <a:pt x="279" y="469"/>
                  </a:lnTo>
                  <a:lnTo>
                    <a:pt x="279" y="0"/>
                  </a:lnTo>
                </a:path>
              </a:pathLst>
            </a:custGeom>
            <a:ln w="3175">
              <a:solidFill>
                <a:srgbClr val="565658"/>
              </a:solidFill>
            </a:ln>
          </p:spPr>
          <p:txBody>
            <a:bodyPr wrap="square" lIns="0" tIns="0" rIns="0" bIns="0" rtlCol="0"/>
            <a:lstStyle/>
            <a:p/>
          </p:txBody>
        </p:sp>
        <p:sp>
          <p:nvSpPr>
            <p:cNvPr id="7067" name="object 7067" descr=""/>
            <p:cNvSpPr/>
            <p:nvPr/>
          </p:nvSpPr>
          <p:spPr>
            <a:xfrm>
              <a:off x="5982272" y="2484208"/>
              <a:ext cx="635" cy="2540"/>
            </a:xfrm>
            <a:custGeom>
              <a:avLst/>
              <a:gdLst/>
              <a:ahLst/>
              <a:cxnLst/>
              <a:rect l="l" t="t" r="r" b="b"/>
              <a:pathLst>
                <a:path w="635" h="2539">
                  <a:moveTo>
                    <a:pt x="0" y="0"/>
                  </a:moveTo>
                  <a:lnTo>
                    <a:pt x="0" y="1041"/>
                  </a:lnTo>
                  <a:lnTo>
                    <a:pt x="114" y="1892"/>
                  </a:lnTo>
                  <a:lnTo>
                    <a:pt x="266" y="1943"/>
                  </a:lnTo>
                </a:path>
              </a:pathLst>
            </a:custGeom>
            <a:ln w="3175">
              <a:solidFill>
                <a:srgbClr val="565658"/>
              </a:solidFill>
            </a:ln>
          </p:spPr>
          <p:txBody>
            <a:bodyPr wrap="square" lIns="0" tIns="0" rIns="0" bIns="0" rtlCol="0"/>
            <a:lstStyle/>
            <a:p/>
          </p:txBody>
        </p:sp>
        <p:sp>
          <p:nvSpPr>
            <p:cNvPr id="7068" name="object 7068" descr=""/>
            <p:cNvSpPr/>
            <p:nvPr/>
          </p:nvSpPr>
          <p:spPr>
            <a:xfrm>
              <a:off x="5982266" y="2527473"/>
              <a:ext cx="635" cy="2540"/>
            </a:xfrm>
            <a:custGeom>
              <a:avLst/>
              <a:gdLst/>
              <a:ahLst/>
              <a:cxnLst/>
              <a:rect l="l" t="t" r="r" b="b"/>
              <a:pathLst>
                <a:path w="635" h="2539">
                  <a:moveTo>
                    <a:pt x="266" y="0"/>
                  </a:moveTo>
                  <a:lnTo>
                    <a:pt x="114" y="50"/>
                  </a:lnTo>
                  <a:lnTo>
                    <a:pt x="0" y="914"/>
                  </a:lnTo>
                  <a:lnTo>
                    <a:pt x="0" y="1955"/>
                  </a:lnTo>
                </a:path>
              </a:pathLst>
            </a:custGeom>
            <a:ln w="3175">
              <a:solidFill>
                <a:srgbClr val="565658"/>
              </a:solidFill>
            </a:ln>
          </p:spPr>
          <p:txBody>
            <a:bodyPr wrap="square" lIns="0" tIns="0" rIns="0" bIns="0" rtlCol="0"/>
            <a:lstStyle/>
            <a:p/>
          </p:txBody>
        </p:sp>
        <p:sp>
          <p:nvSpPr>
            <p:cNvPr id="7069" name="object 7069" descr=""/>
            <p:cNvSpPr/>
            <p:nvPr/>
          </p:nvSpPr>
          <p:spPr>
            <a:xfrm>
              <a:off x="5928670" y="2485330"/>
              <a:ext cx="635" cy="1270"/>
            </a:xfrm>
            <a:custGeom>
              <a:avLst/>
              <a:gdLst/>
              <a:ahLst/>
              <a:cxnLst/>
              <a:rect l="l" t="t" r="r" b="b"/>
              <a:pathLst>
                <a:path w="635" h="1269">
                  <a:moveTo>
                    <a:pt x="0" y="0"/>
                  </a:moveTo>
                  <a:lnTo>
                    <a:pt x="12" y="355"/>
                  </a:lnTo>
                  <a:lnTo>
                    <a:pt x="38" y="698"/>
                  </a:lnTo>
                  <a:lnTo>
                    <a:pt x="76" y="1003"/>
                  </a:lnTo>
                </a:path>
              </a:pathLst>
            </a:custGeom>
            <a:ln w="3175">
              <a:solidFill>
                <a:srgbClr val="565658"/>
              </a:solidFill>
            </a:ln>
          </p:spPr>
          <p:txBody>
            <a:bodyPr wrap="square" lIns="0" tIns="0" rIns="0" bIns="0" rtlCol="0"/>
            <a:lstStyle/>
            <a:p/>
          </p:txBody>
        </p:sp>
        <p:sp>
          <p:nvSpPr>
            <p:cNvPr id="7070" name="object 7070" descr=""/>
            <p:cNvSpPr/>
            <p:nvPr/>
          </p:nvSpPr>
          <p:spPr>
            <a:xfrm>
              <a:off x="5304612" y="2448318"/>
              <a:ext cx="782320" cy="118745"/>
            </a:xfrm>
            <a:custGeom>
              <a:avLst/>
              <a:gdLst/>
              <a:ahLst/>
              <a:cxnLst/>
              <a:rect l="l" t="t" r="r" b="b"/>
              <a:pathLst>
                <a:path w="782320" h="118744">
                  <a:moveTo>
                    <a:pt x="5346" y="116560"/>
                  </a:moveTo>
                  <a:lnTo>
                    <a:pt x="4889" y="115468"/>
                  </a:lnTo>
                  <a:lnTo>
                    <a:pt x="3784" y="115011"/>
                  </a:lnTo>
                  <a:lnTo>
                    <a:pt x="2679" y="115468"/>
                  </a:lnTo>
                  <a:lnTo>
                    <a:pt x="1549" y="115011"/>
                  </a:lnTo>
                  <a:lnTo>
                    <a:pt x="457" y="115468"/>
                  </a:lnTo>
                  <a:lnTo>
                    <a:pt x="0" y="116560"/>
                  </a:lnTo>
                  <a:lnTo>
                    <a:pt x="457" y="117665"/>
                  </a:lnTo>
                  <a:lnTo>
                    <a:pt x="1549" y="118122"/>
                  </a:lnTo>
                  <a:lnTo>
                    <a:pt x="2654" y="117665"/>
                  </a:lnTo>
                  <a:lnTo>
                    <a:pt x="3784" y="118122"/>
                  </a:lnTo>
                  <a:lnTo>
                    <a:pt x="4889" y="117665"/>
                  </a:lnTo>
                  <a:lnTo>
                    <a:pt x="5346" y="116560"/>
                  </a:lnTo>
                  <a:close/>
                </a:path>
                <a:path w="782320" h="118744">
                  <a:moveTo>
                    <a:pt x="5346" y="100926"/>
                  </a:moveTo>
                  <a:lnTo>
                    <a:pt x="4889" y="99834"/>
                  </a:lnTo>
                  <a:lnTo>
                    <a:pt x="3784" y="99377"/>
                  </a:lnTo>
                  <a:lnTo>
                    <a:pt x="2679" y="99834"/>
                  </a:lnTo>
                  <a:lnTo>
                    <a:pt x="1549" y="99377"/>
                  </a:lnTo>
                  <a:lnTo>
                    <a:pt x="457" y="99834"/>
                  </a:lnTo>
                  <a:lnTo>
                    <a:pt x="0" y="100926"/>
                  </a:lnTo>
                  <a:lnTo>
                    <a:pt x="457" y="102031"/>
                  </a:lnTo>
                  <a:lnTo>
                    <a:pt x="1549" y="102489"/>
                  </a:lnTo>
                  <a:lnTo>
                    <a:pt x="2654" y="102031"/>
                  </a:lnTo>
                  <a:lnTo>
                    <a:pt x="3784" y="102489"/>
                  </a:lnTo>
                  <a:lnTo>
                    <a:pt x="4889" y="102031"/>
                  </a:lnTo>
                  <a:lnTo>
                    <a:pt x="5346" y="100926"/>
                  </a:lnTo>
                  <a:close/>
                </a:path>
                <a:path w="782320" h="118744">
                  <a:moveTo>
                    <a:pt x="5346" y="16624"/>
                  </a:moveTo>
                  <a:lnTo>
                    <a:pt x="4889" y="15532"/>
                  </a:lnTo>
                  <a:lnTo>
                    <a:pt x="3784" y="15074"/>
                  </a:lnTo>
                  <a:lnTo>
                    <a:pt x="2679" y="15532"/>
                  </a:lnTo>
                  <a:lnTo>
                    <a:pt x="1549" y="15074"/>
                  </a:lnTo>
                  <a:lnTo>
                    <a:pt x="457" y="15532"/>
                  </a:lnTo>
                  <a:lnTo>
                    <a:pt x="0" y="16624"/>
                  </a:lnTo>
                  <a:lnTo>
                    <a:pt x="457" y="17729"/>
                  </a:lnTo>
                  <a:lnTo>
                    <a:pt x="1549" y="18186"/>
                  </a:lnTo>
                  <a:lnTo>
                    <a:pt x="2654" y="17729"/>
                  </a:lnTo>
                  <a:lnTo>
                    <a:pt x="3784" y="18186"/>
                  </a:lnTo>
                  <a:lnTo>
                    <a:pt x="4889" y="17729"/>
                  </a:lnTo>
                  <a:lnTo>
                    <a:pt x="5346" y="16624"/>
                  </a:lnTo>
                  <a:close/>
                </a:path>
                <a:path w="782320" h="118744">
                  <a:moveTo>
                    <a:pt x="5346" y="1549"/>
                  </a:moveTo>
                  <a:lnTo>
                    <a:pt x="4889" y="457"/>
                  </a:lnTo>
                  <a:lnTo>
                    <a:pt x="3784" y="0"/>
                  </a:lnTo>
                  <a:lnTo>
                    <a:pt x="2679" y="457"/>
                  </a:lnTo>
                  <a:lnTo>
                    <a:pt x="1549" y="0"/>
                  </a:lnTo>
                  <a:lnTo>
                    <a:pt x="457" y="457"/>
                  </a:lnTo>
                  <a:lnTo>
                    <a:pt x="0" y="1549"/>
                  </a:lnTo>
                  <a:lnTo>
                    <a:pt x="457" y="2654"/>
                  </a:lnTo>
                  <a:lnTo>
                    <a:pt x="1549" y="3111"/>
                  </a:lnTo>
                  <a:lnTo>
                    <a:pt x="2654" y="2654"/>
                  </a:lnTo>
                  <a:lnTo>
                    <a:pt x="3784" y="3111"/>
                  </a:lnTo>
                  <a:lnTo>
                    <a:pt x="4889" y="2654"/>
                  </a:lnTo>
                  <a:lnTo>
                    <a:pt x="5346" y="1549"/>
                  </a:lnTo>
                  <a:close/>
                </a:path>
                <a:path w="782320" h="118744">
                  <a:moveTo>
                    <a:pt x="124256" y="102603"/>
                  </a:moveTo>
                  <a:lnTo>
                    <a:pt x="123799" y="101511"/>
                  </a:lnTo>
                  <a:lnTo>
                    <a:pt x="122694" y="101053"/>
                  </a:lnTo>
                  <a:lnTo>
                    <a:pt x="121602" y="101511"/>
                  </a:lnTo>
                  <a:lnTo>
                    <a:pt x="121145" y="102603"/>
                  </a:lnTo>
                  <a:lnTo>
                    <a:pt x="121602" y="103708"/>
                  </a:lnTo>
                  <a:lnTo>
                    <a:pt x="122694" y="104165"/>
                  </a:lnTo>
                  <a:lnTo>
                    <a:pt x="123799" y="103708"/>
                  </a:lnTo>
                  <a:lnTo>
                    <a:pt x="124256" y="102603"/>
                  </a:lnTo>
                  <a:close/>
                </a:path>
                <a:path w="782320" h="118744">
                  <a:moveTo>
                    <a:pt x="124256" y="14947"/>
                  </a:moveTo>
                  <a:lnTo>
                    <a:pt x="123799" y="13855"/>
                  </a:lnTo>
                  <a:lnTo>
                    <a:pt x="122694" y="13398"/>
                  </a:lnTo>
                  <a:lnTo>
                    <a:pt x="121602" y="13855"/>
                  </a:lnTo>
                  <a:lnTo>
                    <a:pt x="121145" y="14947"/>
                  </a:lnTo>
                  <a:lnTo>
                    <a:pt x="121602" y="16052"/>
                  </a:lnTo>
                  <a:lnTo>
                    <a:pt x="122694" y="16510"/>
                  </a:lnTo>
                  <a:lnTo>
                    <a:pt x="123799" y="16052"/>
                  </a:lnTo>
                  <a:lnTo>
                    <a:pt x="124256" y="14947"/>
                  </a:lnTo>
                  <a:close/>
                </a:path>
                <a:path w="782320" h="118744">
                  <a:moveTo>
                    <a:pt x="125374" y="19977"/>
                  </a:moveTo>
                  <a:lnTo>
                    <a:pt x="124917" y="18872"/>
                  </a:lnTo>
                  <a:lnTo>
                    <a:pt x="123812" y="18415"/>
                  </a:lnTo>
                  <a:lnTo>
                    <a:pt x="122720" y="18872"/>
                  </a:lnTo>
                  <a:lnTo>
                    <a:pt x="122262" y="19977"/>
                  </a:lnTo>
                  <a:lnTo>
                    <a:pt x="122720" y="21082"/>
                  </a:lnTo>
                  <a:lnTo>
                    <a:pt x="123812" y="21526"/>
                  </a:lnTo>
                  <a:lnTo>
                    <a:pt x="124917" y="21082"/>
                  </a:lnTo>
                  <a:lnTo>
                    <a:pt x="125374" y="19977"/>
                  </a:lnTo>
                  <a:close/>
                </a:path>
                <a:path w="782320" h="118744">
                  <a:moveTo>
                    <a:pt x="131508" y="108191"/>
                  </a:moveTo>
                  <a:lnTo>
                    <a:pt x="131051" y="107086"/>
                  </a:lnTo>
                  <a:lnTo>
                    <a:pt x="129959" y="106629"/>
                  </a:lnTo>
                  <a:lnTo>
                    <a:pt x="128854" y="107086"/>
                  </a:lnTo>
                  <a:lnTo>
                    <a:pt x="128397" y="108191"/>
                  </a:lnTo>
                  <a:lnTo>
                    <a:pt x="128854" y="109283"/>
                  </a:lnTo>
                  <a:lnTo>
                    <a:pt x="129959" y="109740"/>
                  </a:lnTo>
                  <a:lnTo>
                    <a:pt x="131051" y="109283"/>
                  </a:lnTo>
                  <a:lnTo>
                    <a:pt x="131508" y="108191"/>
                  </a:lnTo>
                  <a:close/>
                </a:path>
                <a:path w="782320" h="118744">
                  <a:moveTo>
                    <a:pt x="131508" y="9372"/>
                  </a:moveTo>
                  <a:lnTo>
                    <a:pt x="131051" y="8267"/>
                  </a:lnTo>
                  <a:lnTo>
                    <a:pt x="129959" y="7810"/>
                  </a:lnTo>
                  <a:lnTo>
                    <a:pt x="128854" y="8267"/>
                  </a:lnTo>
                  <a:lnTo>
                    <a:pt x="128397" y="9372"/>
                  </a:lnTo>
                  <a:lnTo>
                    <a:pt x="128854" y="10477"/>
                  </a:lnTo>
                  <a:lnTo>
                    <a:pt x="129959" y="10922"/>
                  </a:lnTo>
                  <a:lnTo>
                    <a:pt x="131051" y="10477"/>
                  </a:lnTo>
                  <a:lnTo>
                    <a:pt x="131508" y="9372"/>
                  </a:lnTo>
                  <a:close/>
                </a:path>
                <a:path w="782320" h="118744">
                  <a:moveTo>
                    <a:pt x="781926" y="37846"/>
                  </a:moveTo>
                  <a:lnTo>
                    <a:pt x="781469" y="36753"/>
                  </a:lnTo>
                  <a:lnTo>
                    <a:pt x="780376" y="36296"/>
                  </a:lnTo>
                  <a:lnTo>
                    <a:pt x="779272" y="36753"/>
                  </a:lnTo>
                  <a:lnTo>
                    <a:pt x="778814" y="37846"/>
                  </a:lnTo>
                  <a:lnTo>
                    <a:pt x="779272" y="38950"/>
                  </a:lnTo>
                  <a:lnTo>
                    <a:pt x="780376" y="39408"/>
                  </a:lnTo>
                  <a:lnTo>
                    <a:pt x="781469" y="38950"/>
                  </a:lnTo>
                  <a:lnTo>
                    <a:pt x="781926" y="37846"/>
                  </a:lnTo>
                  <a:close/>
                </a:path>
              </a:pathLst>
            </a:custGeom>
            <a:solidFill>
              <a:srgbClr val="565658"/>
            </a:solidFill>
          </p:spPr>
          <p:txBody>
            <a:bodyPr wrap="square" lIns="0" tIns="0" rIns="0" bIns="0" rtlCol="0"/>
            <a:lstStyle/>
            <a:p/>
          </p:txBody>
        </p:sp>
        <p:sp>
          <p:nvSpPr>
            <p:cNvPr id="7071" name="object 7071" descr=""/>
            <p:cNvSpPr/>
            <p:nvPr/>
          </p:nvSpPr>
          <p:spPr>
            <a:xfrm>
              <a:off x="6124637" y="2476834"/>
              <a:ext cx="635" cy="1270"/>
            </a:xfrm>
            <a:custGeom>
              <a:avLst/>
              <a:gdLst/>
              <a:ahLst/>
              <a:cxnLst/>
              <a:rect l="l" t="t" r="r" b="b"/>
              <a:pathLst>
                <a:path w="635" h="1269">
                  <a:moveTo>
                    <a:pt x="114" y="0"/>
                  </a:moveTo>
                  <a:lnTo>
                    <a:pt x="38" y="152"/>
                  </a:lnTo>
                  <a:lnTo>
                    <a:pt x="0" y="406"/>
                  </a:lnTo>
                  <a:lnTo>
                    <a:pt x="0" y="673"/>
                  </a:lnTo>
                </a:path>
              </a:pathLst>
            </a:custGeom>
            <a:ln w="3175">
              <a:solidFill>
                <a:srgbClr val="565658"/>
              </a:solidFill>
            </a:ln>
          </p:spPr>
          <p:txBody>
            <a:bodyPr wrap="square" lIns="0" tIns="0" rIns="0" bIns="0" rtlCol="0"/>
            <a:lstStyle/>
            <a:p/>
          </p:txBody>
        </p:sp>
        <p:sp>
          <p:nvSpPr>
            <p:cNvPr id="7072" name="object 7072" descr=""/>
            <p:cNvSpPr/>
            <p:nvPr/>
          </p:nvSpPr>
          <p:spPr>
            <a:xfrm>
              <a:off x="6077293" y="2484615"/>
              <a:ext cx="6985" cy="3175"/>
            </a:xfrm>
            <a:custGeom>
              <a:avLst/>
              <a:gdLst/>
              <a:ahLst/>
              <a:cxnLst/>
              <a:rect l="l" t="t" r="r" b="b"/>
              <a:pathLst>
                <a:path w="6985" h="3175">
                  <a:moveTo>
                    <a:pt x="3111" y="1549"/>
                  </a:moveTo>
                  <a:lnTo>
                    <a:pt x="2654" y="457"/>
                  </a:lnTo>
                  <a:lnTo>
                    <a:pt x="1549" y="0"/>
                  </a:lnTo>
                  <a:lnTo>
                    <a:pt x="444" y="457"/>
                  </a:lnTo>
                  <a:lnTo>
                    <a:pt x="0" y="1549"/>
                  </a:lnTo>
                  <a:lnTo>
                    <a:pt x="444" y="2654"/>
                  </a:lnTo>
                  <a:lnTo>
                    <a:pt x="1549" y="3111"/>
                  </a:lnTo>
                  <a:lnTo>
                    <a:pt x="2654" y="2654"/>
                  </a:lnTo>
                  <a:lnTo>
                    <a:pt x="3111" y="1549"/>
                  </a:lnTo>
                  <a:close/>
                </a:path>
                <a:path w="6985" h="3175">
                  <a:moveTo>
                    <a:pt x="6451" y="1549"/>
                  </a:moveTo>
                  <a:lnTo>
                    <a:pt x="5994" y="457"/>
                  </a:lnTo>
                  <a:lnTo>
                    <a:pt x="4902" y="0"/>
                  </a:lnTo>
                  <a:lnTo>
                    <a:pt x="3797" y="457"/>
                  </a:lnTo>
                  <a:lnTo>
                    <a:pt x="3340" y="1549"/>
                  </a:lnTo>
                  <a:lnTo>
                    <a:pt x="3797" y="2654"/>
                  </a:lnTo>
                  <a:lnTo>
                    <a:pt x="4902" y="3111"/>
                  </a:lnTo>
                  <a:lnTo>
                    <a:pt x="5994" y="2654"/>
                  </a:lnTo>
                  <a:lnTo>
                    <a:pt x="6451" y="1549"/>
                  </a:lnTo>
                  <a:close/>
                </a:path>
              </a:pathLst>
            </a:custGeom>
            <a:solidFill>
              <a:srgbClr val="565658"/>
            </a:solidFill>
          </p:spPr>
          <p:txBody>
            <a:bodyPr wrap="square" lIns="0" tIns="0" rIns="0" bIns="0" rtlCol="0"/>
            <a:lstStyle/>
            <a:p/>
          </p:txBody>
        </p:sp>
        <p:sp>
          <p:nvSpPr>
            <p:cNvPr id="7073" name="object 7073" descr=""/>
            <p:cNvSpPr/>
            <p:nvPr/>
          </p:nvSpPr>
          <p:spPr>
            <a:xfrm>
              <a:off x="5913824" y="2538480"/>
              <a:ext cx="635" cy="1270"/>
            </a:xfrm>
            <a:custGeom>
              <a:avLst/>
              <a:gdLst/>
              <a:ahLst/>
              <a:cxnLst/>
              <a:rect l="l" t="t" r="r" b="b"/>
              <a:pathLst>
                <a:path w="635" h="1269">
                  <a:moveTo>
                    <a:pt x="0" y="0"/>
                  </a:moveTo>
                  <a:lnTo>
                    <a:pt x="38" y="952"/>
                  </a:lnTo>
                  <a:lnTo>
                    <a:pt x="114" y="0"/>
                  </a:lnTo>
                </a:path>
              </a:pathLst>
            </a:custGeom>
            <a:ln w="3175">
              <a:solidFill>
                <a:srgbClr val="565658"/>
              </a:solidFill>
            </a:ln>
          </p:spPr>
          <p:txBody>
            <a:bodyPr wrap="square" lIns="0" tIns="0" rIns="0" bIns="0" rtlCol="0"/>
            <a:lstStyle/>
            <a:p/>
          </p:txBody>
        </p:sp>
        <p:sp>
          <p:nvSpPr>
            <p:cNvPr id="7074" name="object 7074" descr=""/>
            <p:cNvSpPr/>
            <p:nvPr/>
          </p:nvSpPr>
          <p:spPr>
            <a:xfrm>
              <a:off x="6078583" y="2477224"/>
              <a:ext cx="635" cy="1270"/>
            </a:xfrm>
            <a:custGeom>
              <a:avLst/>
              <a:gdLst/>
              <a:ahLst/>
              <a:cxnLst/>
              <a:rect l="l" t="t" r="r" b="b"/>
              <a:pathLst>
                <a:path w="635" h="1269">
                  <a:moveTo>
                    <a:pt x="266" y="838"/>
                  </a:moveTo>
                  <a:lnTo>
                    <a:pt x="266" y="381"/>
                  </a:lnTo>
                  <a:lnTo>
                    <a:pt x="139" y="0"/>
                  </a:lnTo>
                  <a:lnTo>
                    <a:pt x="0" y="0"/>
                  </a:lnTo>
                </a:path>
              </a:pathLst>
            </a:custGeom>
            <a:ln w="3175">
              <a:solidFill>
                <a:srgbClr val="565658"/>
              </a:solidFill>
            </a:ln>
          </p:spPr>
          <p:txBody>
            <a:bodyPr wrap="square" lIns="0" tIns="0" rIns="0" bIns="0" rtlCol="0"/>
            <a:lstStyle/>
            <a:p/>
          </p:txBody>
        </p:sp>
        <p:sp>
          <p:nvSpPr>
            <p:cNvPr id="7075" name="object 7075" descr=""/>
            <p:cNvSpPr/>
            <p:nvPr/>
          </p:nvSpPr>
          <p:spPr>
            <a:xfrm>
              <a:off x="6081374" y="2477224"/>
              <a:ext cx="635" cy="1270"/>
            </a:xfrm>
            <a:custGeom>
              <a:avLst/>
              <a:gdLst/>
              <a:ahLst/>
              <a:cxnLst/>
              <a:rect l="l" t="t" r="r" b="b"/>
              <a:pathLst>
                <a:path w="635" h="1269">
                  <a:moveTo>
                    <a:pt x="266" y="838"/>
                  </a:moveTo>
                  <a:lnTo>
                    <a:pt x="266" y="381"/>
                  </a:lnTo>
                  <a:lnTo>
                    <a:pt x="152" y="0"/>
                  </a:lnTo>
                  <a:lnTo>
                    <a:pt x="0" y="0"/>
                  </a:lnTo>
                </a:path>
              </a:pathLst>
            </a:custGeom>
            <a:ln w="3175">
              <a:solidFill>
                <a:srgbClr val="565658"/>
              </a:solidFill>
            </a:ln>
          </p:spPr>
          <p:txBody>
            <a:bodyPr wrap="square" lIns="0" tIns="0" rIns="0" bIns="0" rtlCol="0"/>
            <a:lstStyle/>
            <a:p/>
          </p:txBody>
        </p:sp>
        <p:sp>
          <p:nvSpPr>
            <p:cNvPr id="7076" name="object 7076" descr=""/>
            <p:cNvSpPr/>
            <p:nvPr/>
          </p:nvSpPr>
          <p:spPr>
            <a:xfrm>
              <a:off x="6076908" y="2477224"/>
              <a:ext cx="1270" cy="1270"/>
            </a:xfrm>
            <a:custGeom>
              <a:avLst/>
              <a:gdLst/>
              <a:ahLst/>
              <a:cxnLst/>
              <a:rect l="l" t="t" r="r" b="b"/>
              <a:pathLst>
                <a:path w="1270" h="1269">
                  <a:moveTo>
                    <a:pt x="825" y="838"/>
                  </a:moveTo>
                  <a:lnTo>
                    <a:pt x="825" y="381"/>
                  </a:lnTo>
                  <a:lnTo>
                    <a:pt x="457" y="0"/>
                  </a:lnTo>
                  <a:lnTo>
                    <a:pt x="0" y="0"/>
                  </a:lnTo>
                </a:path>
              </a:pathLst>
            </a:custGeom>
            <a:ln w="3175">
              <a:solidFill>
                <a:srgbClr val="565658"/>
              </a:solidFill>
            </a:ln>
          </p:spPr>
          <p:txBody>
            <a:bodyPr wrap="square" lIns="0" tIns="0" rIns="0" bIns="0" rtlCol="0"/>
            <a:lstStyle/>
            <a:p/>
          </p:txBody>
        </p:sp>
        <p:sp>
          <p:nvSpPr>
            <p:cNvPr id="7077" name="object 7077" descr=""/>
            <p:cNvSpPr/>
            <p:nvPr/>
          </p:nvSpPr>
          <p:spPr>
            <a:xfrm>
              <a:off x="6076734" y="2484615"/>
              <a:ext cx="6985" cy="3175"/>
            </a:xfrm>
            <a:custGeom>
              <a:avLst/>
              <a:gdLst/>
              <a:ahLst/>
              <a:cxnLst/>
              <a:rect l="l" t="t" r="r" b="b"/>
              <a:pathLst>
                <a:path w="6985" h="3175">
                  <a:moveTo>
                    <a:pt x="3111" y="1549"/>
                  </a:moveTo>
                  <a:lnTo>
                    <a:pt x="2654" y="457"/>
                  </a:lnTo>
                  <a:lnTo>
                    <a:pt x="1549" y="0"/>
                  </a:lnTo>
                  <a:lnTo>
                    <a:pt x="457" y="457"/>
                  </a:lnTo>
                  <a:lnTo>
                    <a:pt x="0" y="1549"/>
                  </a:lnTo>
                  <a:lnTo>
                    <a:pt x="457" y="2654"/>
                  </a:lnTo>
                  <a:lnTo>
                    <a:pt x="1549" y="3111"/>
                  </a:lnTo>
                  <a:lnTo>
                    <a:pt x="2654" y="2654"/>
                  </a:lnTo>
                  <a:lnTo>
                    <a:pt x="3111" y="1549"/>
                  </a:lnTo>
                  <a:close/>
                </a:path>
                <a:path w="6985" h="3175">
                  <a:moveTo>
                    <a:pt x="6451" y="1549"/>
                  </a:moveTo>
                  <a:lnTo>
                    <a:pt x="6007" y="457"/>
                  </a:lnTo>
                  <a:lnTo>
                    <a:pt x="4902" y="0"/>
                  </a:lnTo>
                  <a:lnTo>
                    <a:pt x="3797" y="457"/>
                  </a:lnTo>
                  <a:lnTo>
                    <a:pt x="3340" y="1549"/>
                  </a:lnTo>
                  <a:lnTo>
                    <a:pt x="3797" y="2654"/>
                  </a:lnTo>
                  <a:lnTo>
                    <a:pt x="4902" y="3111"/>
                  </a:lnTo>
                  <a:lnTo>
                    <a:pt x="6007" y="2654"/>
                  </a:lnTo>
                  <a:lnTo>
                    <a:pt x="6451" y="1549"/>
                  </a:lnTo>
                  <a:close/>
                </a:path>
              </a:pathLst>
            </a:custGeom>
            <a:solidFill>
              <a:srgbClr val="565658"/>
            </a:solidFill>
          </p:spPr>
          <p:txBody>
            <a:bodyPr wrap="square" lIns="0" tIns="0" rIns="0" bIns="0" rtlCol="0"/>
            <a:lstStyle/>
            <a:p/>
          </p:txBody>
        </p:sp>
        <p:sp>
          <p:nvSpPr>
            <p:cNvPr id="7078" name="object 7078" descr=""/>
            <p:cNvSpPr/>
            <p:nvPr/>
          </p:nvSpPr>
          <p:spPr>
            <a:xfrm>
              <a:off x="6125086" y="2475827"/>
              <a:ext cx="635" cy="1270"/>
            </a:xfrm>
            <a:custGeom>
              <a:avLst/>
              <a:gdLst/>
              <a:ahLst/>
              <a:cxnLst/>
              <a:rect l="l" t="t" r="r" b="b"/>
              <a:pathLst>
                <a:path w="635" h="1269">
                  <a:moveTo>
                    <a:pt x="0" y="673"/>
                  </a:moveTo>
                  <a:lnTo>
                    <a:pt x="63" y="507"/>
                  </a:lnTo>
                  <a:lnTo>
                    <a:pt x="114" y="266"/>
                  </a:lnTo>
                  <a:lnTo>
                    <a:pt x="114" y="0"/>
                  </a:lnTo>
                </a:path>
              </a:pathLst>
            </a:custGeom>
            <a:ln w="3175">
              <a:solidFill>
                <a:srgbClr val="565658"/>
              </a:solidFill>
            </a:ln>
          </p:spPr>
          <p:txBody>
            <a:bodyPr wrap="square" lIns="0" tIns="0" rIns="0" bIns="0" rtlCol="0"/>
            <a:lstStyle/>
            <a:p/>
          </p:txBody>
        </p:sp>
        <p:sp>
          <p:nvSpPr>
            <p:cNvPr id="7079" name="object 7079" descr=""/>
            <p:cNvSpPr/>
            <p:nvPr/>
          </p:nvSpPr>
          <p:spPr>
            <a:xfrm>
              <a:off x="6085553" y="2477225"/>
              <a:ext cx="1270" cy="1270"/>
            </a:xfrm>
            <a:custGeom>
              <a:avLst/>
              <a:gdLst/>
              <a:ahLst/>
              <a:cxnLst/>
              <a:rect l="l" t="t" r="r" b="b"/>
              <a:pathLst>
                <a:path w="1270" h="1269">
                  <a:moveTo>
                    <a:pt x="838" y="0"/>
                  </a:moveTo>
                  <a:lnTo>
                    <a:pt x="380" y="0"/>
                  </a:lnTo>
                  <a:lnTo>
                    <a:pt x="0" y="381"/>
                  </a:lnTo>
                  <a:lnTo>
                    <a:pt x="0" y="838"/>
                  </a:lnTo>
                </a:path>
              </a:pathLst>
            </a:custGeom>
            <a:ln w="3175">
              <a:solidFill>
                <a:srgbClr val="565658"/>
              </a:solidFill>
            </a:ln>
          </p:spPr>
          <p:txBody>
            <a:bodyPr wrap="square" lIns="0" tIns="0" rIns="0" bIns="0" rtlCol="0"/>
            <a:lstStyle/>
            <a:p/>
          </p:txBody>
        </p:sp>
        <p:sp>
          <p:nvSpPr>
            <p:cNvPr id="7080" name="object 7080" descr=""/>
            <p:cNvSpPr/>
            <p:nvPr/>
          </p:nvSpPr>
          <p:spPr>
            <a:xfrm>
              <a:off x="6086396" y="2477224"/>
              <a:ext cx="1270" cy="1270"/>
            </a:xfrm>
            <a:custGeom>
              <a:avLst/>
              <a:gdLst/>
              <a:ahLst/>
              <a:cxnLst/>
              <a:rect l="l" t="t" r="r" b="b"/>
              <a:pathLst>
                <a:path w="1270" h="1269">
                  <a:moveTo>
                    <a:pt x="838" y="838"/>
                  </a:moveTo>
                  <a:lnTo>
                    <a:pt x="838" y="381"/>
                  </a:lnTo>
                  <a:lnTo>
                    <a:pt x="457" y="0"/>
                  </a:lnTo>
                  <a:lnTo>
                    <a:pt x="0" y="0"/>
                  </a:lnTo>
                </a:path>
              </a:pathLst>
            </a:custGeom>
            <a:ln w="3175">
              <a:solidFill>
                <a:srgbClr val="565658"/>
              </a:solidFill>
            </a:ln>
          </p:spPr>
          <p:txBody>
            <a:bodyPr wrap="square" lIns="0" tIns="0" rIns="0" bIns="0" rtlCol="0"/>
            <a:lstStyle/>
            <a:p/>
          </p:txBody>
        </p:sp>
        <p:sp>
          <p:nvSpPr>
            <p:cNvPr id="7081" name="object 7081" descr=""/>
            <p:cNvSpPr/>
            <p:nvPr/>
          </p:nvSpPr>
          <p:spPr>
            <a:xfrm>
              <a:off x="6081646" y="2477225"/>
              <a:ext cx="1270" cy="1270"/>
            </a:xfrm>
            <a:custGeom>
              <a:avLst/>
              <a:gdLst/>
              <a:ahLst/>
              <a:cxnLst/>
              <a:rect l="l" t="t" r="r" b="b"/>
              <a:pathLst>
                <a:path w="1270" h="1269">
                  <a:moveTo>
                    <a:pt x="838" y="0"/>
                  </a:moveTo>
                  <a:lnTo>
                    <a:pt x="380" y="0"/>
                  </a:lnTo>
                  <a:lnTo>
                    <a:pt x="0" y="381"/>
                  </a:lnTo>
                  <a:lnTo>
                    <a:pt x="0" y="838"/>
                  </a:lnTo>
                </a:path>
              </a:pathLst>
            </a:custGeom>
            <a:ln w="3175">
              <a:solidFill>
                <a:srgbClr val="565658"/>
              </a:solidFill>
            </a:ln>
          </p:spPr>
          <p:txBody>
            <a:bodyPr wrap="square" lIns="0" tIns="0" rIns="0" bIns="0" rtlCol="0"/>
            <a:lstStyle/>
            <a:p/>
          </p:txBody>
        </p:sp>
        <p:sp>
          <p:nvSpPr>
            <p:cNvPr id="7082" name="object 7082" descr=""/>
            <p:cNvSpPr/>
            <p:nvPr/>
          </p:nvSpPr>
          <p:spPr>
            <a:xfrm>
              <a:off x="6116547" y="2477224"/>
              <a:ext cx="635" cy="1270"/>
            </a:xfrm>
            <a:custGeom>
              <a:avLst/>
              <a:gdLst/>
              <a:ahLst/>
              <a:cxnLst/>
              <a:rect l="l" t="t" r="r" b="b"/>
              <a:pathLst>
                <a:path w="635" h="1269">
                  <a:moveTo>
                    <a:pt x="279" y="838"/>
                  </a:moveTo>
                  <a:lnTo>
                    <a:pt x="279" y="381"/>
                  </a:lnTo>
                  <a:lnTo>
                    <a:pt x="139" y="0"/>
                  </a:lnTo>
                  <a:lnTo>
                    <a:pt x="0" y="0"/>
                  </a:lnTo>
                </a:path>
              </a:pathLst>
            </a:custGeom>
            <a:ln w="3175">
              <a:solidFill>
                <a:srgbClr val="565658"/>
              </a:solidFill>
            </a:ln>
          </p:spPr>
          <p:txBody>
            <a:bodyPr wrap="square" lIns="0" tIns="0" rIns="0" bIns="0" rtlCol="0"/>
            <a:lstStyle/>
            <a:p/>
          </p:txBody>
        </p:sp>
        <p:sp>
          <p:nvSpPr>
            <p:cNvPr id="7083" name="object 7083" descr=""/>
            <p:cNvSpPr/>
            <p:nvPr/>
          </p:nvSpPr>
          <p:spPr>
            <a:xfrm>
              <a:off x="5585597" y="2556925"/>
              <a:ext cx="1270" cy="1270"/>
            </a:xfrm>
            <a:custGeom>
              <a:avLst/>
              <a:gdLst/>
              <a:ahLst/>
              <a:cxnLst/>
              <a:rect l="l" t="t" r="r" b="b"/>
              <a:pathLst>
                <a:path w="1270" h="1269">
                  <a:moveTo>
                    <a:pt x="0" y="698"/>
                  </a:moveTo>
                  <a:lnTo>
                    <a:pt x="292" y="698"/>
                  </a:lnTo>
                  <a:lnTo>
                    <a:pt x="571" y="431"/>
                  </a:lnTo>
                  <a:lnTo>
                    <a:pt x="736" y="0"/>
                  </a:lnTo>
                </a:path>
              </a:pathLst>
            </a:custGeom>
            <a:ln w="3175">
              <a:solidFill>
                <a:srgbClr val="565658"/>
              </a:solidFill>
            </a:ln>
          </p:spPr>
          <p:txBody>
            <a:bodyPr wrap="square" lIns="0" tIns="0" rIns="0" bIns="0" rtlCol="0"/>
            <a:lstStyle/>
            <a:p/>
          </p:txBody>
        </p:sp>
        <p:sp>
          <p:nvSpPr>
            <p:cNvPr id="7084" name="object 7084" descr=""/>
            <p:cNvSpPr/>
            <p:nvPr/>
          </p:nvSpPr>
          <p:spPr>
            <a:xfrm>
              <a:off x="5585869" y="2556228"/>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7085" name="object 7085" descr=""/>
            <p:cNvSpPr/>
            <p:nvPr/>
          </p:nvSpPr>
          <p:spPr>
            <a:xfrm>
              <a:off x="6177957" y="2488532"/>
              <a:ext cx="635" cy="635"/>
            </a:xfrm>
            <a:custGeom>
              <a:avLst/>
              <a:gdLst/>
              <a:ahLst/>
              <a:cxnLst/>
              <a:rect l="l" t="t" r="r" b="b"/>
              <a:pathLst>
                <a:path w="635" h="635">
                  <a:moveTo>
                    <a:pt x="0" y="419"/>
                  </a:moveTo>
                  <a:lnTo>
                    <a:pt x="190" y="254"/>
                  </a:lnTo>
                  <a:lnTo>
                    <a:pt x="241" y="0"/>
                  </a:lnTo>
                </a:path>
              </a:pathLst>
            </a:custGeom>
            <a:ln w="3175">
              <a:solidFill>
                <a:srgbClr val="565658"/>
              </a:solidFill>
            </a:ln>
          </p:spPr>
          <p:txBody>
            <a:bodyPr wrap="square" lIns="0" tIns="0" rIns="0" bIns="0" rtlCol="0"/>
            <a:lstStyle/>
            <a:p/>
          </p:txBody>
        </p:sp>
        <p:sp>
          <p:nvSpPr>
            <p:cNvPr id="7086" name="object 7086" descr=""/>
            <p:cNvSpPr/>
            <p:nvPr/>
          </p:nvSpPr>
          <p:spPr>
            <a:xfrm>
              <a:off x="5585592" y="2554828"/>
              <a:ext cx="1270" cy="1270"/>
            </a:xfrm>
            <a:custGeom>
              <a:avLst/>
              <a:gdLst/>
              <a:ahLst/>
              <a:cxnLst/>
              <a:rect l="l" t="t" r="r" b="b"/>
              <a:pathLst>
                <a:path w="1270" h="1269">
                  <a:moveTo>
                    <a:pt x="736" y="698"/>
                  </a:moveTo>
                  <a:lnTo>
                    <a:pt x="571" y="266"/>
                  </a:lnTo>
                  <a:lnTo>
                    <a:pt x="304" y="0"/>
                  </a:lnTo>
                  <a:lnTo>
                    <a:pt x="0" y="0"/>
                  </a:lnTo>
                </a:path>
              </a:pathLst>
            </a:custGeom>
            <a:ln w="3175">
              <a:solidFill>
                <a:srgbClr val="565658"/>
              </a:solidFill>
            </a:ln>
          </p:spPr>
          <p:txBody>
            <a:bodyPr wrap="square" lIns="0" tIns="0" rIns="0" bIns="0" rtlCol="0"/>
            <a:lstStyle/>
            <a:p/>
          </p:txBody>
        </p:sp>
        <p:sp>
          <p:nvSpPr>
            <p:cNvPr id="7087" name="object 7087" descr=""/>
            <p:cNvSpPr/>
            <p:nvPr/>
          </p:nvSpPr>
          <p:spPr>
            <a:xfrm>
              <a:off x="5583082" y="2553711"/>
              <a:ext cx="2540" cy="2540"/>
            </a:xfrm>
            <a:custGeom>
              <a:avLst/>
              <a:gdLst/>
              <a:ahLst/>
              <a:cxnLst/>
              <a:rect l="l" t="t" r="r" b="b"/>
              <a:pathLst>
                <a:path w="2539" h="2539">
                  <a:moveTo>
                    <a:pt x="2514" y="0"/>
                  </a:moveTo>
                  <a:lnTo>
                    <a:pt x="1130" y="0"/>
                  </a:lnTo>
                  <a:lnTo>
                    <a:pt x="0" y="1130"/>
                  </a:lnTo>
                  <a:lnTo>
                    <a:pt x="0" y="2514"/>
                  </a:lnTo>
                </a:path>
              </a:pathLst>
            </a:custGeom>
            <a:ln w="3175">
              <a:solidFill>
                <a:srgbClr val="565658"/>
              </a:solidFill>
            </a:ln>
          </p:spPr>
          <p:txBody>
            <a:bodyPr wrap="square" lIns="0" tIns="0" rIns="0" bIns="0" rtlCol="0"/>
            <a:lstStyle/>
            <a:p/>
          </p:txBody>
        </p:sp>
        <p:sp>
          <p:nvSpPr>
            <p:cNvPr id="7088" name="object 7088" descr=""/>
            <p:cNvSpPr/>
            <p:nvPr/>
          </p:nvSpPr>
          <p:spPr>
            <a:xfrm>
              <a:off x="5585597" y="2553704"/>
              <a:ext cx="2540" cy="5080"/>
            </a:xfrm>
            <a:custGeom>
              <a:avLst/>
              <a:gdLst/>
              <a:ahLst/>
              <a:cxnLst/>
              <a:rect l="l" t="t" r="r" b="b"/>
              <a:pathLst>
                <a:path w="2539" h="5080">
                  <a:moveTo>
                    <a:pt x="0" y="5029"/>
                  </a:moveTo>
                  <a:lnTo>
                    <a:pt x="1384" y="5029"/>
                  </a:lnTo>
                  <a:lnTo>
                    <a:pt x="2501" y="3911"/>
                  </a:lnTo>
                  <a:lnTo>
                    <a:pt x="2501" y="2527"/>
                  </a:lnTo>
                  <a:lnTo>
                    <a:pt x="2501" y="1130"/>
                  </a:lnTo>
                  <a:lnTo>
                    <a:pt x="1384" y="0"/>
                  </a:lnTo>
                  <a:lnTo>
                    <a:pt x="0" y="0"/>
                  </a:lnTo>
                </a:path>
              </a:pathLst>
            </a:custGeom>
            <a:ln w="3175">
              <a:solidFill>
                <a:srgbClr val="565658"/>
              </a:solidFill>
            </a:ln>
          </p:spPr>
          <p:txBody>
            <a:bodyPr wrap="square" lIns="0" tIns="0" rIns="0" bIns="0" rtlCol="0"/>
            <a:lstStyle/>
            <a:p/>
          </p:txBody>
        </p:sp>
        <p:sp>
          <p:nvSpPr>
            <p:cNvPr id="7089" name="object 7089" descr=""/>
            <p:cNvSpPr/>
            <p:nvPr/>
          </p:nvSpPr>
          <p:spPr>
            <a:xfrm>
              <a:off x="5583078" y="2556228"/>
              <a:ext cx="2540" cy="2540"/>
            </a:xfrm>
            <a:custGeom>
              <a:avLst/>
              <a:gdLst/>
              <a:ahLst/>
              <a:cxnLst/>
              <a:rect l="l" t="t" r="r" b="b"/>
              <a:pathLst>
                <a:path w="2539" h="2539">
                  <a:moveTo>
                    <a:pt x="0" y="0"/>
                  </a:moveTo>
                  <a:lnTo>
                    <a:pt x="0" y="1384"/>
                  </a:lnTo>
                  <a:lnTo>
                    <a:pt x="1130" y="2501"/>
                  </a:lnTo>
                  <a:lnTo>
                    <a:pt x="2514" y="2501"/>
                  </a:lnTo>
                </a:path>
              </a:pathLst>
            </a:custGeom>
            <a:ln w="3175">
              <a:solidFill>
                <a:srgbClr val="565658"/>
              </a:solidFill>
            </a:ln>
          </p:spPr>
          <p:txBody>
            <a:bodyPr wrap="square" lIns="0" tIns="0" rIns="0" bIns="0" rtlCol="0"/>
            <a:lstStyle/>
            <a:p/>
          </p:txBody>
        </p:sp>
        <p:sp>
          <p:nvSpPr>
            <p:cNvPr id="7090" name="object 7090" descr=""/>
            <p:cNvSpPr/>
            <p:nvPr/>
          </p:nvSpPr>
          <p:spPr>
            <a:xfrm>
              <a:off x="5584712" y="2555527"/>
              <a:ext cx="635" cy="1905"/>
            </a:xfrm>
            <a:custGeom>
              <a:avLst/>
              <a:gdLst/>
              <a:ahLst/>
              <a:cxnLst/>
              <a:rect l="l" t="t" r="r" b="b"/>
              <a:pathLst>
                <a:path w="635" h="1905">
                  <a:moveTo>
                    <a:pt x="152" y="0"/>
                  </a:moveTo>
                  <a:lnTo>
                    <a:pt x="0" y="431"/>
                  </a:lnTo>
                  <a:lnTo>
                    <a:pt x="0" y="965"/>
                  </a:lnTo>
                  <a:lnTo>
                    <a:pt x="152" y="1397"/>
                  </a:lnTo>
                </a:path>
              </a:pathLst>
            </a:custGeom>
            <a:ln w="3175">
              <a:solidFill>
                <a:srgbClr val="565658"/>
              </a:solidFill>
            </a:ln>
          </p:spPr>
          <p:txBody>
            <a:bodyPr wrap="square" lIns="0" tIns="0" rIns="0" bIns="0" rtlCol="0"/>
            <a:lstStyle/>
            <a:p/>
          </p:txBody>
        </p:sp>
        <p:sp>
          <p:nvSpPr>
            <p:cNvPr id="7091" name="object 7091" descr=""/>
            <p:cNvSpPr/>
            <p:nvPr/>
          </p:nvSpPr>
          <p:spPr>
            <a:xfrm>
              <a:off x="5586713" y="2553704"/>
              <a:ext cx="2540" cy="5080"/>
            </a:xfrm>
            <a:custGeom>
              <a:avLst/>
              <a:gdLst/>
              <a:ahLst/>
              <a:cxnLst/>
              <a:rect l="l" t="t" r="r" b="b"/>
              <a:pathLst>
                <a:path w="2539" h="5080">
                  <a:moveTo>
                    <a:pt x="0" y="5029"/>
                  </a:moveTo>
                  <a:lnTo>
                    <a:pt x="1384" y="5029"/>
                  </a:lnTo>
                  <a:lnTo>
                    <a:pt x="2514" y="3911"/>
                  </a:lnTo>
                  <a:lnTo>
                    <a:pt x="2514" y="2527"/>
                  </a:lnTo>
                  <a:lnTo>
                    <a:pt x="2514" y="1130"/>
                  </a:lnTo>
                  <a:lnTo>
                    <a:pt x="1384" y="0"/>
                  </a:lnTo>
                  <a:lnTo>
                    <a:pt x="0" y="0"/>
                  </a:lnTo>
                </a:path>
              </a:pathLst>
            </a:custGeom>
            <a:ln w="3175">
              <a:solidFill>
                <a:srgbClr val="565658"/>
              </a:solidFill>
            </a:ln>
          </p:spPr>
          <p:txBody>
            <a:bodyPr wrap="square" lIns="0" tIns="0" rIns="0" bIns="0" rtlCol="0"/>
            <a:lstStyle/>
            <a:p/>
          </p:txBody>
        </p:sp>
        <p:sp>
          <p:nvSpPr>
            <p:cNvPr id="7092" name="object 7092" descr=""/>
            <p:cNvSpPr/>
            <p:nvPr/>
          </p:nvSpPr>
          <p:spPr>
            <a:xfrm>
              <a:off x="6177951" y="2487273"/>
              <a:ext cx="635" cy="635"/>
            </a:xfrm>
            <a:custGeom>
              <a:avLst/>
              <a:gdLst/>
              <a:ahLst/>
              <a:cxnLst/>
              <a:rect l="l" t="t" r="r" b="b"/>
              <a:pathLst>
                <a:path w="635" h="635">
                  <a:moveTo>
                    <a:pt x="241" y="419"/>
                  </a:moveTo>
                  <a:lnTo>
                    <a:pt x="190" y="165"/>
                  </a:lnTo>
                  <a:lnTo>
                    <a:pt x="101" y="0"/>
                  </a:lnTo>
                </a:path>
              </a:pathLst>
            </a:custGeom>
            <a:ln w="3175">
              <a:solidFill>
                <a:srgbClr val="565658"/>
              </a:solidFill>
            </a:ln>
          </p:spPr>
          <p:txBody>
            <a:bodyPr wrap="square" lIns="0" tIns="0" rIns="0" bIns="0" rtlCol="0"/>
            <a:lstStyle/>
            <a:p/>
          </p:txBody>
        </p:sp>
        <p:sp>
          <p:nvSpPr>
            <p:cNvPr id="7093" name="object 7093" descr=""/>
            <p:cNvSpPr/>
            <p:nvPr/>
          </p:nvSpPr>
          <p:spPr>
            <a:xfrm>
              <a:off x="6177120" y="2486161"/>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65658"/>
              </a:solidFill>
            </a:ln>
          </p:spPr>
          <p:txBody>
            <a:bodyPr wrap="square" lIns="0" tIns="0" rIns="0" bIns="0" rtlCol="0"/>
            <a:lstStyle/>
            <a:p/>
          </p:txBody>
        </p:sp>
        <p:sp>
          <p:nvSpPr>
            <p:cNvPr id="7094" name="object 7094" descr=""/>
            <p:cNvSpPr/>
            <p:nvPr/>
          </p:nvSpPr>
          <p:spPr>
            <a:xfrm>
              <a:off x="6177709" y="2488529"/>
              <a:ext cx="635" cy="635"/>
            </a:xfrm>
            <a:custGeom>
              <a:avLst/>
              <a:gdLst/>
              <a:ahLst/>
              <a:cxnLst/>
              <a:rect l="l" t="t" r="r" b="b"/>
              <a:pathLst>
                <a:path w="635" h="635">
                  <a:moveTo>
                    <a:pt x="0" y="0"/>
                  </a:moveTo>
                  <a:lnTo>
                    <a:pt x="50" y="266"/>
                  </a:lnTo>
                  <a:lnTo>
                    <a:pt x="152" y="419"/>
                  </a:lnTo>
                </a:path>
              </a:pathLst>
            </a:custGeom>
            <a:ln w="3175">
              <a:solidFill>
                <a:srgbClr val="565658"/>
              </a:solidFill>
            </a:ln>
          </p:spPr>
          <p:txBody>
            <a:bodyPr wrap="square" lIns="0" tIns="0" rIns="0" bIns="0" rtlCol="0"/>
            <a:lstStyle/>
            <a:p/>
          </p:txBody>
        </p:sp>
        <p:sp>
          <p:nvSpPr>
            <p:cNvPr id="7095" name="object 7095" descr=""/>
            <p:cNvSpPr/>
            <p:nvPr/>
          </p:nvSpPr>
          <p:spPr>
            <a:xfrm>
              <a:off x="6177677" y="2486161"/>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lnTo>
                    <a:pt x="431" y="3911"/>
                  </a:lnTo>
                  <a:lnTo>
                    <a:pt x="546" y="3035"/>
                  </a:lnTo>
                  <a:lnTo>
                    <a:pt x="546" y="1955"/>
                  </a:lnTo>
                  <a:lnTo>
                    <a:pt x="546" y="876"/>
                  </a:lnTo>
                  <a:lnTo>
                    <a:pt x="431" y="0"/>
                  </a:lnTo>
                  <a:lnTo>
                    <a:pt x="279" y="0"/>
                  </a:lnTo>
                </a:path>
              </a:pathLst>
            </a:custGeom>
            <a:ln w="3175">
              <a:solidFill>
                <a:srgbClr val="565658"/>
              </a:solidFill>
            </a:ln>
          </p:spPr>
          <p:txBody>
            <a:bodyPr wrap="square" lIns="0" tIns="0" rIns="0" bIns="0" rtlCol="0"/>
            <a:lstStyle/>
            <a:p/>
          </p:txBody>
        </p:sp>
        <p:sp>
          <p:nvSpPr>
            <p:cNvPr id="7096" name="object 7096" descr=""/>
            <p:cNvSpPr/>
            <p:nvPr/>
          </p:nvSpPr>
          <p:spPr>
            <a:xfrm>
              <a:off x="5586328" y="2555526"/>
              <a:ext cx="635" cy="1905"/>
            </a:xfrm>
            <a:custGeom>
              <a:avLst/>
              <a:gdLst/>
              <a:ahLst/>
              <a:cxnLst/>
              <a:rect l="l" t="t" r="r" b="b"/>
              <a:pathLst>
                <a:path w="635" h="1905">
                  <a:moveTo>
                    <a:pt x="0" y="1397"/>
                  </a:moveTo>
                  <a:lnTo>
                    <a:pt x="152" y="965"/>
                  </a:lnTo>
                  <a:lnTo>
                    <a:pt x="152" y="431"/>
                  </a:lnTo>
                  <a:lnTo>
                    <a:pt x="0" y="0"/>
                  </a:lnTo>
                </a:path>
              </a:pathLst>
            </a:custGeom>
            <a:ln w="3175">
              <a:solidFill>
                <a:srgbClr val="565658"/>
              </a:solidFill>
            </a:ln>
          </p:spPr>
          <p:txBody>
            <a:bodyPr wrap="square" lIns="0" tIns="0" rIns="0" bIns="0" rtlCol="0"/>
            <a:lstStyle/>
            <a:p/>
          </p:txBody>
        </p:sp>
        <p:sp>
          <p:nvSpPr>
            <p:cNvPr id="7097" name="object 7097" descr=""/>
            <p:cNvSpPr/>
            <p:nvPr/>
          </p:nvSpPr>
          <p:spPr>
            <a:xfrm>
              <a:off x="6178193" y="2487691"/>
              <a:ext cx="635" cy="1270"/>
            </a:xfrm>
            <a:custGeom>
              <a:avLst/>
              <a:gdLst/>
              <a:ahLst/>
              <a:cxnLst/>
              <a:rect l="l" t="t" r="r" b="b"/>
              <a:pathLst>
                <a:path w="635" h="1269">
                  <a:moveTo>
                    <a:pt x="0" y="838"/>
                  </a:moveTo>
                  <a:lnTo>
                    <a:pt x="50" y="571"/>
                  </a:lnTo>
                  <a:lnTo>
                    <a:pt x="50" y="266"/>
                  </a:lnTo>
                  <a:lnTo>
                    <a:pt x="0" y="0"/>
                  </a:lnTo>
                </a:path>
              </a:pathLst>
            </a:custGeom>
            <a:ln w="3175">
              <a:solidFill>
                <a:srgbClr val="565658"/>
              </a:solidFill>
            </a:ln>
          </p:spPr>
          <p:txBody>
            <a:bodyPr wrap="square" lIns="0" tIns="0" rIns="0" bIns="0" rtlCol="0"/>
            <a:lstStyle/>
            <a:p/>
          </p:txBody>
        </p:sp>
        <p:sp>
          <p:nvSpPr>
            <p:cNvPr id="7098" name="object 7098" descr=""/>
            <p:cNvSpPr/>
            <p:nvPr/>
          </p:nvSpPr>
          <p:spPr>
            <a:xfrm>
              <a:off x="6177703" y="2487277"/>
              <a:ext cx="635" cy="635"/>
            </a:xfrm>
            <a:custGeom>
              <a:avLst/>
              <a:gdLst/>
              <a:ahLst/>
              <a:cxnLst/>
              <a:rect l="l" t="t" r="r" b="b"/>
              <a:pathLst>
                <a:path w="635" h="635">
                  <a:moveTo>
                    <a:pt x="253" y="0"/>
                  </a:moveTo>
                  <a:lnTo>
                    <a:pt x="50" y="165"/>
                  </a:lnTo>
                  <a:lnTo>
                    <a:pt x="0" y="419"/>
                  </a:lnTo>
                </a:path>
              </a:pathLst>
            </a:custGeom>
            <a:ln w="3175">
              <a:solidFill>
                <a:srgbClr val="565658"/>
              </a:solidFill>
            </a:ln>
          </p:spPr>
          <p:txBody>
            <a:bodyPr wrap="square" lIns="0" tIns="0" rIns="0" bIns="0" rtlCol="0"/>
            <a:lstStyle/>
            <a:p/>
          </p:txBody>
        </p:sp>
        <p:sp>
          <p:nvSpPr>
            <p:cNvPr id="7099" name="object 7099" descr=""/>
            <p:cNvSpPr/>
            <p:nvPr/>
          </p:nvSpPr>
          <p:spPr>
            <a:xfrm>
              <a:off x="5584860" y="2554827"/>
              <a:ext cx="1270" cy="1270"/>
            </a:xfrm>
            <a:custGeom>
              <a:avLst/>
              <a:gdLst/>
              <a:ahLst/>
              <a:cxnLst/>
              <a:rect l="l" t="t" r="r" b="b"/>
              <a:pathLst>
                <a:path w="1270" h="1269">
                  <a:moveTo>
                    <a:pt x="736" y="0"/>
                  </a:moveTo>
                  <a:lnTo>
                    <a:pt x="444" y="0"/>
                  </a:lnTo>
                  <a:lnTo>
                    <a:pt x="165" y="266"/>
                  </a:lnTo>
                  <a:lnTo>
                    <a:pt x="0" y="698"/>
                  </a:lnTo>
                </a:path>
              </a:pathLst>
            </a:custGeom>
            <a:ln w="3175">
              <a:solidFill>
                <a:srgbClr val="565658"/>
              </a:solidFill>
            </a:ln>
          </p:spPr>
          <p:txBody>
            <a:bodyPr wrap="square" lIns="0" tIns="0" rIns="0" bIns="0" rtlCol="0"/>
            <a:lstStyle/>
            <a:p/>
          </p:txBody>
        </p:sp>
        <p:sp>
          <p:nvSpPr>
            <p:cNvPr id="7100" name="object 7100" descr=""/>
            <p:cNvSpPr/>
            <p:nvPr/>
          </p:nvSpPr>
          <p:spPr>
            <a:xfrm>
              <a:off x="5585871" y="2555496"/>
              <a:ext cx="635" cy="1270"/>
            </a:xfrm>
            <a:custGeom>
              <a:avLst/>
              <a:gdLst/>
              <a:ahLst/>
              <a:cxnLst/>
              <a:rect l="l" t="t" r="r" b="b"/>
              <a:pathLst>
                <a:path w="635" h="1269">
                  <a:moveTo>
                    <a:pt x="419" y="0"/>
                  </a:moveTo>
                  <a:lnTo>
                    <a:pt x="152" y="152"/>
                  </a:lnTo>
                  <a:lnTo>
                    <a:pt x="0" y="431"/>
                  </a:lnTo>
                  <a:lnTo>
                    <a:pt x="0" y="736"/>
                  </a:lnTo>
                </a:path>
              </a:pathLst>
            </a:custGeom>
            <a:ln w="3175">
              <a:solidFill>
                <a:srgbClr val="565658"/>
              </a:solidFill>
            </a:ln>
          </p:spPr>
          <p:txBody>
            <a:bodyPr wrap="square" lIns="0" tIns="0" rIns="0" bIns="0" rtlCol="0"/>
            <a:lstStyle/>
            <a:p/>
          </p:txBody>
        </p:sp>
        <p:sp>
          <p:nvSpPr>
            <p:cNvPr id="7101" name="object 7101" descr=""/>
            <p:cNvSpPr/>
            <p:nvPr/>
          </p:nvSpPr>
          <p:spPr>
            <a:xfrm>
              <a:off x="6177658" y="2487692"/>
              <a:ext cx="635" cy="1270"/>
            </a:xfrm>
            <a:custGeom>
              <a:avLst/>
              <a:gdLst/>
              <a:ahLst/>
              <a:cxnLst/>
              <a:rect l="l" t="t" r="r" b="b"/>
              <a:pathLst>
                <a:path w="635" h="1269">
                  <a:moveTo>
                    <a:pt x="50" y="0"/>
                  </a:moveTo>
                  <a:lnTo>
                    <a:pt x="0" y="266"/>
                  </a:lnTo>
                  <a:lnTo>
                    <a:pt x="0" y="571"/>
                  </a:lnTo>
                  <a:lnTo>
                    <a:pt x="50" y="838"/>
                  </a:lnTo>
                </a:path>
              </a:pathLst>
            </a:custGeom>
            <a:ln w="3175">
              <a:solidFill>
                <a:srgbClr val="565658"/>
              </a:solidFill>
            </a:ln>
          </p:spPr>
          <p:txBody>
            <a:bodyPr wrap="square" lIns="0" tIns="0" rIns="0" bIns="0" rtlCol="0"/>
            <a:lstStyle/>
            <a:p/>
          </p:txBody>
        </p:sp>
        <p:sp>
          <p:nvSpPr>
            <p:cNvPr id="7102" name="object 7102" descr=""/>
            <p:cNvSpPr/>
            <p:nvPr/>
          </p:nvSpPr>
          <p:spPr>
            <a:xfrm>
              <a:off x="5584864" y="2556923"/>
              <a:ext cx="1270" cy="1270"/>
            </a:xfrm>
            <a:custGeom>
              <a:avLst/>
              <a:gdLst/>
              <a:ahLst/>
              <a:cxnLst/>
              <a:rect l="l" t="t" r="r" b="b"/>
              <a:pathLst>
                <a:path w="1270" h="1269">
                  <a:moveTo>
                    <a:pt x="0" y="0"/>
                  </a:moveTo>
                  <a:lnTo>
                    <a:pt x="165" y="431"/>
                  </a:lnTo>
                  <a:lnTo>
                    <a:pt x="431" y="698"/>
                  </a:lnTo>
                  <a:lnTo>
                    <a:pt x="736" y="698"/>
                  </a:lnTo>
                </a:path>
              </a:pathLst>
            </a:custGeom>
            <a:ln w="3175">
              <a:solidFill>
                <a:srgbClr val="565658"/>
              </a:solidFill>
            </a:ln>
          </p:spPr>
          <p:txBody>
            <a:bodyPr wrap="square" lIns="0" tIns="0" rIns="0" bIns="0" rtlCol="0"/>
            <a:lstStyle/>
            <a:p/>
          </p:txBody>
        </p:sp>
        <p:sp>
          <p:nvSpPr>
            <p:cNvPr id="7103" name="object 7103" descr=""/>
            <p:cNvSpPr/>
            <p:nvPr/>
          </p:nvSpPr>
          <p:spPr>
            <a:xfrm>
              <a:off x="5583641" y="2554270"/>
              <a:ext cx="4445" cy="4445"/>
            </a:xfrm>
            <a:custGeom>
              <a:avLst/>
              <a:gdLst/>
              <a:ahLst/>
              <a:cxnLst/>
              <a:rect l="l" t="t" r="r" b="b"/>
              <a:pathLst>
                <a:path w="4445" h="4444">
                  <a:moveTo>
                    <a:pt x="1955" y="3911"/>
                  </a:moveTo>
                  <a:lnTo>
                    <a:pt x="3035" y="3911"/>
                  </a:lnTo>
                  <a:lnTo>
                    <a:pt x="3911" y="3035"/>
                  </a:lnTo>
                  <a:lnTo>
                    <a:pt x="3911" y="1955"/>
                  </a:lnTo>
                  <a:lnTo>
                    <a:pt x="3911" y="876"/>
                  </a:lnTo>
                  <a:lnTo>
                    <a:pt x="3035" y="0"/>
                  </a:lnTo>
                  <a:lnTo>
                    <a:pt x="1955" y="0"/>
                  </a:lnTo>
                  <a:lnTo>
                    <a:pt x="876" y="0"/>
                  </a:lnTo>
                  <a:lnTo>
                    <a:pt x="0" y="876"/>
                  </a:lnTo>
                  <a:lnTo>
                    <a:pt x="0" y="1955"/>
                  </a:lnTo>
                  <a:lnTo>
                    <a:pt x="0" y="3035"/>
                  </a:lnTo>
                  <a:lnTo>
                    <a:pt x="876" y="3911"/>
                  </a:lnTo>
                  <a:lnTo>
                    <a:pt x="1955" y="3911"/>
                  </a:lnTo>
                </a:path>
              </a:pathLst>
            </a:custGeom>
            <a:ln w="3175">
              <a:solidFill>
                <a:srgbClr val="565658"/>
              </a:solidFill>
            </a:ln>
          </p:spPr>
          <p:txBody>
            <a:bodyPr wrap="square" lIns="0" tIns="0" rIns="0" bIns="0" rtlCol="0"/>
            <a:lstStyle/>
            <a:p/>
          </p:txBody>
        </p:sp>
        <p:sp>
          <p:nvSpPr>
            <p:cNvPr id="7104" name="object 7104" descr=""/>
            <p:cNvSpPr/>
            <p:nvPr/>
          </p:nvSpPr>
          <p:spPr>
            <a:xfrm>
              <a:off x="6186587" y="2511698"/>
              <a:ext cx="635" cy="1270"/>
            </a:xfrm>
            <a:custGeom>
              <a:avLst/>
              <a:gdLst/>
              <a:ahLst/>
              <a:cxnLst/>
              <a:rect l="l" t="t" r="r" b="b"/>
              <a:pathLst>
                <a:path w="635" h="1269">
                  <a:moveTo>
                    <a:pt x="63" y="0"/>
                  </a:moveTo>
                  <a:lnTo>
                    <a:pt x="0" y="266"/>
                  </a:lnTo>
                  <a:lnTo>
                    <a:pt x="0" y="584"/>
                  </a:lnTo>
                  <a:lnTo>
                    <a:pt x="63" y="838"/>
                  </a:lnTo>
                </a:path>
              </a:pathLst>
            </a:custGeom>
            <a:ln w="3175">
              <a:solidFill>
                <a:srgbClr val="565658"/>
              </a:solidFill>
            </a:ln>
          </p:spPr>
          <p:txBody>
            <a:bodyPr wrap="square" lIns="0" tIns="0" rIns="0" bIns="0" rtlCol="0"/>
            <a:lstStyle/>
            <a:p/>
          </p:txBody>
        </p:sp>
        <p:sp>
          <p:nvSpPr>
            <p:cNvPr id="7105" name="object 7105" descr=""/>
            <p:cNvSpPr/>
            <p:nvPr/>
          </p:nvSpPr>
          <p:spPr>
            <a:xfrm>
              <a:off x="6187122" y="2511703"/>
              <a:ext cx="635" cy="1270"/>
            </a:xfrm>
            <a:custGeom>
              <a:avLst/>
              <a:gdLst/>
              <a:ahLst/>
              <a:cxnLst/>
              <a:rect l="l" t="t" r="r" b="b"/>
              <a:pathLst>
                <a:path w="635" h="1269">
                  <a:moveTo>
                    <a:pt x="0" y="838"/>
                  </a:moveTo>
                  <a:lnTo>
                    <a:pt x="50" y="571"/>
                  </a:lnTo>
                  <a:lnTo>
                    <a:pt x="50" y="254"/>
                  </a:lnTo>
                  <a:lnTo>
                    <a:pt x="0" y="0"/>
                  </a:lnTo>
                </a:path>
              </a:pathLst>
            </a:custGeom>
            <a:ln w="3175">
              <a:solidFill>
                <a:srgbClr val="565658"/>
              </a:solidFill>
            </a:ln>
          </p:spPr>
          <p:txBody>
            <a:bodyPr wrap="square" lIns="0" tIns="0" rIns="0" bIns="0" rtlCol="0"/>
            <a:lstStyle/>
            <a:p/>
          </p:txBody>
        </p:sp>
        <p:sp>
          <p:nvSpPr>
            <p:cNvPr id="7106" name="object 7106" descr=""/>
            <p:cNvSpPr/>
            <p:nvPr/>
          </p:nvSpPr>
          <p:spPr>
            <a:xfrm>
              <a:off x="6186887" y="2512537"/>
              <a:ext cx="635" cy="635"/>
            </a:xfrm>
            <a:custGeom>
              <a:avLst/>
              <a:gdLst/>
              <a:ahLst/>
              <a:cxnLst/>
              <a:rect l="l" t="t" r="r" b="b"/>
              <a:pathLst>
                <a:path w="635" h="635">
                  <a:moveTo>
                    <a:pt x="0" y="419"/>
                  </a:moveTo>
                  <a:lnTo>
                    <a:pt x="190" y="254"/>
                  </a:lnTo>
                  <a:lnTo>
                    <a:pt x="241" y="0"/>
                  </a:lnTo>
                </a:path>
              </a:pathLst>
            </a:custGeom>
            <a:ln w="3175">
              <a:solidFill>
                <a:srgbClr val="565658"/>
              </a:solidFill>
            </a:ln>
          </p:spPr>
          <p:txBody>
            <a:bodyPr wrap="square" lIns="0" tIns="0" rIns="0" bIns="0" rtlCol="0"/>
            <a:lstStyle/>
            <a:p/>
          </p:txBody>
        </p:sp>
        <p:sp>
          <p:nvSpPr>
            <p:cNvPr id="7107" name="object 7107" descr=""/>
            <p:cNvSpPr/>
            <p:nvPr/>
          </p:nvSpPr>
          <p:spPr>
            <a:xfrm>
              <a:off x="6186651" y="2512541"/>
              <a:ext cx="635" cy="635"/>
            </a:xfrm>
            <a:custGeom>
              <a:avLst/>
              <a:gdLst/>
              <a:ahLst/>
              <a:cxnLst/>
              <a:rect l="l" t="t" r="r" b="b"/>
              <a:pathLst>
                <a:path w="635" h="635">
                  <a:moveTo>
                    <a:pt x="0" y="0"/>
                  </a:moveTo>
                  <a:lnTo>
                    <a:pt x="50" y="254"/>
                  </a:lnTo>
                  <a:lnTo>
                    <a:pt x="139" y="419"/>
                  </a:lnTo>
                </a:path>
              </a:pathLst>
            </a:custGeom>
            <a:ln w="3175">
              <a:solidFill>
                <a:srgbClr val="565658"/>
              </a:solidFill>
            </a:ln>
          </p:spPr>
          <p:txBody>
            <a:bodyPr wrap="square" lIns="0" tIns="0" rIns="0" bIns="0" rtlCol="0"/>
            <a:lstStyle/>
            <a:p/>
          </p:txBody>
        </p:sp>
        <p:sp>
          <p:nvSpPr>
            <p:cNvPr id="7108" name="object 7108" descr=""/>
            <p:cNvSpPr/>
            <p:nvPr/>
          </p:nvSpPr>
          <p:spPr>
            <a:xfrm>
              <a:off x="5416829" y="2461717"/>
              <a:ext cx="13335" cy="90805"/>
            </a:xfrm>
            <a:custGeom>
              <a:avLst/>
              <a:gdLst/>
              <a:ahLst/>
              <a:cxnLst/>
              <a:rect l="l" t="t" r="r" b="b"/>
              <a:pathLst>
                <a:path w="13335" h="90805">
                  <a:moveTo>
                    <a:pt x="3111" y="80835"/>
                  </a:moveTo>
                  <a:lnTo>
                    <a:pt x="2654" y="79743"/>
                  </a:lnTo>
                  <a:lnTo>
                    <a:pt x="1549" y="79286"/>
                  </a:lnTo>
                  <a:lnTo>
                    <a:pt x="457" y="79743"/>
                  </a:lnTo>
                  <a:lnTo>
                    <a:pt x="0" y="80835"/>
                  </a:lnTo>
                  <a:lnTo>
                    <a:pt x="457" y="81940"/>
                  </a:lnTo>
                  <a:lnTo>
                    <a:pt x="1549" y="82397"/>
                  </a:lnTo>
                  <a:lnTo>
                    <a:pt x="2654" y="81940"/>
                  </a:lnTo>
                  <a:lnTo>
                    <a:pt x="3111" y="80835"/>
                  </a:lnTo>
                  <a:close/>
                </a:path>
                <a:path w="13335" h="90805">
                  <a:moveTo>
                    <a:pt x="3111" y="9931"/>
                  </a:moveTo>
                  <a:lnTo>
                    <a:pt x="2654" y="8839"/>
                  </a:lnTo>
                  <a:lnTo>
                    <a:pt x="1549" y="8382"/>
                  </a:lnTo>
                  <a:lnTo>
                    <a:pt x="457" y="8839"/>
                  </a:lnTo>
                  <a:lnTo>
                    <a:pt x="0" y="9931"/>
                  </a:lnTo>
                  <a:lnTo>
                    <a:pt x="457" y="11036"/>
                  </a:lnTo>
                  <a:lnTo>
                    <a:pt x="1549" y="11493"/>
                  </a:lnTo>
                  <a:lnTo>
                    <a:pt x="2654" y="11036"/>
                  </a:lnTo>
                  <a:lnTo>
                    <a:pt x="3111" y="9931"/>
                  </a:lnTo>
                  <a:close/>
                </a:path>
                <a:path w="13335" h="90805">
                  <a:moveTo>
                    <a:pt x="8128" y="79717"/>
                  </a:moveTo>
                  <a:lnTo>
                    <a:pt x="7670" y="78625"/>
                  </a:lnTo>
                  <a:lnTo>
                    <a:pt x="6578" y="78168"/>
                  </a:lnTo>
                  <a:lnTo>
                    <a:pt x="5473" y="78625"/>
                  </a:lnTo>
                  <a:lnTo>
                    <a:pt x="5016" y="79717"/>
                  </a:lnTo>
                  <a:lnTo>
                    <a:pt x="5473" y="80822"/>
                  </a:lnTo>
                  <a:lnTo>
                    <a:pt x="6578" y="81280"/>
                  </a:lnTo>
                  <a:lnTo>
                    <a:pt x="7670" y="80822"/>
                  </a:lnTo>
                  <a:lnTo>
                    <a:pt x="8128" y="79717"/>
                  </a:lnTo>
                  <a:close/>
                </a:path>
                <a:path w="13335" h="90805">
                  <a:moveTo>
                    <a:pt x="8128" y="11049"/>
                  </a:moveTo>
                  <a:lnTo>
                    <a:pt x="7670" y="9944"/>
                  </a:lnTo>
                  <a:lnTo>
                    <a:pt x="6578" y="9486"/>
                  </a:lnTo>
                  <a:lnTo>
                    <a:pt x="5473" y="9944"/>
                  </a:lnTo>
                  <a:lnTo>
                    <a:pt x="5016" y="11049"/>
                  </a:lnTo>
                  <a:lnTo>
                    <a:pt x="5473" y="12153"/>
                  </a:lnTo>
                  <a:lnTo>
                    <a:pt x="6578" y="12598"/>
                  </a:lnTo>
                  <a:lnTo>
                    <a:pt x="7670" y="12153"/>
                  </a:lnTo>
                  <a:lnTo>
                    <a:pt x="8128" y="11049"/>
                  </a:lnTo>
                  <a:close/>
                </a:path>
                <a:path w="13335" h="90805">
                  <a:moveTo>
                    <a:pt x="12039" y="89204"/>
                  </a:moveTo>
                  <a:lnTo>
                    <a:pt x="11582" y="88112"/>
                  </a:lnTo>
                  <a:lnTo>
                    <a:pt x="10477" y="87655"/>
                  </a:lnTo>
                  <a:lnTo>
                    <a:pt x="9385" y="88112"/>
                  </a:lnTo>
                  <a:lnTo>
                    <a:pt x="8928" y="89204"/>
                  </a:lnTo>
                  <a:lnTo>
                    <a:pt x="9385" y="90309"/>
                  </a:lnTo>
                  <a:lnTo>
                    <a:pt x="10477" y="90766"/>
                  </a:lnTo>
                  <a:lnTo>
                    <a:pt x="11582" y="90309"/>
                  </a:lnTo>
                  <a:lnTo>
                    <a:pt x="12039" y="89204"/>
                  </a:lnTo>
                  <a:close/>
                </a:path>
                <a:path w="13335" h="90805">
                  <a:moveTo>
                    <a:pt x="12039" y="1549"/>
                  </a:moveTo>
                  <a:lnTo>
                    <a:pt x="11582" y="457"/>
                  </a:lnTo>
                  <a:lnTo>
                    <a:pt x="10477" y="0"/>
                  </a:lnTo>
                  <a:lnTo>
                    <a:pt x="9385" y="457"/>
                  </a:lnTo>
                  <a:lnTo>
                    <a:pt x="8928" y="1549"/>
                  </a:lnTo>
                  <a:lnTo>
                    <a:pt x="9385" y="2654"/>
                  </a:lnTo>
                  <a:lnTo>
                    <a:pt x="10477" y="3111"/>
                  </a:lnTo>
                  <a:lnTo>
                    <a:pt x="11582" y="2654"/>
                  </a:lnTo>
                  <a:lnTo>
                    <a:pt x="12039" y="1549"/>
                  </a:lnTo>
                  <a:close/>
                </a:path>
                <a:path w="13335" h="90805">
                  <a:moveTo>
                    <a:pt x="13157" y="84188"/>
                  </a:moveTo>
                  <a:lnTo>
                    <a:pt x="12700" y="83083"/>
                  </a:lnTo>
                  <a:lnTo>
                    <a:pt x="11595" y="82626"/>
                  </a:lnTo>
                  <a:lnTo>
                    <a:pt x="10502" y="83083"/>
                  </a:lnTo>
                  <a:lnTo>
                    <a:pt x="10045" y="84188"/>
                  </a:lnTo>
                  <a:lnTo>
                    <a:pt x="10502" y="85280"/>
                  </a:lnTo>
                  <a:lnTo>
                    <a:pt x="11595" y="85737"/>
                  </a:lnTo>
                  <a:lnTo>
                    <a:pt x="12700" y="85280"/>
                  </a:lnTo>
                  <a:lnTo>
                    <a:pt x="13157" y="84188"/>
                  </a:lnTo>
                  <a:close/>
                </a:path>
              </a:pathLst>
            </a:custGeom>
            <a:solidFill>
              <a:srgbClr val="565658"/>
            </a:solidFill>
          </p:spPr>
          <p:txBody>
            <a:bodyPr wrap="square" lIns="0" tIns="0" rIns="0" bIns="0" rtlCol="0"/>
            <a:lstStyle/>
            <a:p/>
          </p:txBody>
        </p:sp>
        <p:sp>
          <p:nvSpPr>
            <p:cNvPr id="7109" name="object 7109" descr=""/>
            <p:cNvSpPr/>
            <p:nvPr/>
          </p:nvSpPr>
          <p:spPr>
            <a:xfrm>
              <a:off x="5469345" y="2469383"/>
              <a:ext cx="4445" cy="5715"/>
            </a:xfrm>
            <a:custGeom>
              <a:avLst/>
              <a:gdLst/>
              <a:ahLst/>
              <a:cxnLst/>
              <a:rect l="l" t="t" r="r" b="b"/>
              <a:pathLst>
                <a:path w="4445" h="5714">
                  <a:moveTo>
                    <a:pt x="3898" y="5702"/>
                  </a:moveTo>
                  <a:lnTo>
                    <a:pt x="3251" y="3428"/>
                  </a:lnTo>
                  <a:lnTo>
                    <a:pt x="1892" y="1435"/>
                  </a:lnTo>
                  <a:lnTo>
                    <a:pt x="0" y="0"/>
                  </a:lnTo>
                </a:path>
              </a:pathLst>
            </a:custGeom>
            <a:ln w="3175">
              <a:solidFill>
                <a:srgbClr val="565658"/>
              </a:solidFill>
            </a:ln>
          </p:spPr>
          <p:txBody>
            <a:bodyPr wrap="square" lIns="0" tIns="0" rIns="0" bIns="0" rtlCol="0"/>
            <a:lstStyle/>
            <a:p/>
          </p:txBody>
        </p:sp>
        <p:sp>
          <p:nvSpPr>
            <p:cNvPr id="7110" name="object 7110" descr=""/>
            <p:cNvSpPr/>
            <p:nvPr/>
          </p:nvSpPr>
          <p:spPr>
            <a:xfrm>
              <a:off x="5469449" y="2538541"/>
              <a:ext cx="3810" cy="5715"/>
            </a:xfrm>
            <a:custGeom>
              <a:avLst/>
              <a:gdLst/>
              <a:ahLst/>
              <a:cxnLst/>
              <a:rect l="l" t="t" r="r" b="b"/>
              <a:pathLst>
                <a:path w="3810" h="5714">
                  <a:moveTo>
                    <a:pt x="0" y="5626"/>
                  </a:moveTo>
                  <a:lnTo>
                    <a:pt x="1828" y="4203"/>
                  </a:lnTo>
                  <a:lnTo>
                    <a:pt x="3162" y="2235"/>
                  </a:lnTo>
                  <a:lnTo>
                    <a:pt x="3797" y="0"/>
                  </a:lnTo>
                </a:path>
              </a:pathLst>
            </a:custGeom>
            <a:ln w="3175">
              <a:solidFill>
                <a:srgbClr val="565658"/>
              </a:solidFill>
            </a:ln>
          </p:spPr>
          <p:txBody>
            <a:bodyPr wrap="square" lIns="0" tIns="0" rIns="0" bIns="0" rtlCol="0"/>
            <a:lstStyle/>
            <a:p/>
          </p:txBody>
        </p:sp>
        <p:sp>
          <p:nvSpPr>
            <p:cNvPr id="7111" name="object 7111" descr=""/>
            <p:cNvSpPr/>
            <p:nvPr/>
          </p:nvSpPr>
          <p:spPr>
            <a:xfrm>
              <a:off x="5592530" y="2437205"/>
              <a:ext cx="635" cy="1270"/>
            </a:xfrm>
            <a:custGeom>
              <a:avLst/>
              <a:gdLst/>
              <a:ahLst/>
              <a:cxnLst/>
              <a:rect l="l" t="t" r="r" b="b"/>
              <a:pathLst>
                <a:path w="635" h="1269">
                  <a:moveTo>
                    <a:pt x="0" y="1257"/>
                  </a:moveTo>
                  <a:lnTo>
                    <a:pt x="406" y="977"/>
                  </a:lnTo>
                  <a:lnTo>
                    <a:pt x="635" y="495"/>
                  </a:lnTo>
                  <a:lnTo>
                    <a:pt x="596" y="0"/>
                  </a:lnTo>
                </a:path>
              </a:pathLst>
            </a:custGeom>
            <a:ln w="3175">
              <a:solidFill>
                <a:srgbClr val="565658"/>
              </a:solidFill>
            </a:ln>
          </p:spPr>
          <p:txBody>
            <a:bodyPr wrap="square" lIns="0" tIns="0" rIns="0" bIns="0" rtlCol="0"/>
            <a:lstStyle/>
            <a:p/>
          </p:txBody>
        </p:sp>
        <p:sp>
          <p:nvSpPr>
            <p:cNvPr id="7112" name="object 7112" descr=""/>
            <p:cNvSpPr/>
            <p:nvPr/>
          </p:nvSpPr>
          <p:spPr>
            <a:xfrm>
              <a:off x="5476570" y="2595714"/>
              <a:ext cx="132080" cy="19685"/>
            </a:xfrm>
            <a:custGeom>
              <a:avLst/>
              <a:gdLst/>
              <a:ahLst/>
              <a:cxnLst/>
              <a:rect l="l" t="t" r="r" b="b"/>
              <a:pathLst>
                <a:path w="132079" h="19685">
                  <a:moveTo>
                    <a:pt x="3111" y="1549"/>
                  </a:moveTo>
                  <a:lnTo>
                    <a:pt x="2654" y="457"/>
                  </a:lnTo>
                  <a:lnTo>
                    <a:pt x="1549" y="0"/>
                  </a:lnTo>
                  <a:lnTo>
                    <a:pt x="457" y="457"/>
                  </a:lnTo>
                  <a:lnTo>
                    <a:pt x="0" y="1549"/>
                  </a:lnTo>
                  <a:lnTo>
                    <a:pt x="457" y="2654"/>
                  </a:lnTo>
                  <a:lnTo>
                    <a:pt x="1549" y="3111"/>
                  </a:lnTo>
                  <a:lnTo>
                    <a:pt x="2654" y="2654"/>
                  </a:lnTo>
                  <a:lnTo>
                    <a:pt x="3111" y="1549"/>
                  </a:lnTo>
                  <a:close/>
                </a:path>
                <a:path w="132079" h="19685">
                  <a:moveTo>
                    <a:pt x="132067" y="15506"/>
                  </a:moveTo>
                  <a:lnTo>
                    <a:pt x="131610" y="14414"/>
                  </a:lnTo>
                  <a:lnTo>
                    <a:pt x="130517" y="13957"/>
                  </a:lnTo>
                  <a:lnTo>
                    <a:pt x="129413" y="14414"/>
                  </a:lnTo>
                  <a:lnTo>
                    <a:pt x="128955" y="15506"/>
                  </a:lnTo>
                  <a:lnTo>
                    <a:pt x="129413" y="16611"/>
                  </a:lnTo>
                  <a:lnTo>
                    <a:pt x="128955" y="17741"/>
                  </a:lnTo>
                  <a:lnTo>
                    <a:pt x="129413" y="18846"/>
                  </a:lnTo>
                  <a:lnTo>
                    <a:pt x="130517" y="19304"/>
                  </a:lnTo>
                  <a:lnTo>
                    <a:pt x="131610" y="18846"/>
                  </a:lnTo>
                  <a:lnTo>
                    <a:pt x="132067" y="17741"/>
                  </a:lnTo>
                  <a:lnTo>
                    <a:pt x="131610" y="16649"/>
                  </a:lnTo>
                  <a:lnTo>
                    <a:pt x="132067" y="15506"/>
                  </a:lnTo>
                  <a:close/>
                </a:path>
              </a:pathLst>
            </a:custGeom>
            <a:solidFill>
              <a:srgbClr val="565658"/>
            </a:solidFill>
          </p:spPr>
          <p:txBody>
            <a:bodyPr wrap="square" lIns="0" tIns="0" rIns="0" bIns="0" rtlCol="0"/>
            <a:lstStyle/>
            <a:p/>
          </p:txBody>
        </p:sp>
        <p:sp>
          <p:nvSpPr>
            <p:cNvPr id="7113" name="object 7113" descr=""/>
            <p:cNvSpPr/>
            <p:nvPr/>
          </p:nvSpPr>
          <p:spPr>
            <a:xfrm>
              <a:off x="5586539" y="2454077"/>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114" name="object 7114" descr=""/>
            <p:cNvSpPr/>
            <p:nvPr/>
          </p:nvSpPr>
          <p:spPr>
            <a:xfrm>
              <a:off x="5588791" y="245557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15" name="object 7115" descr=""/>
            <p:cNvSpPr/>
            <p:nvPr/>
          </p:nvSpPr>
          <p:spPr>
            <a:xfrm>
              <a:off x="5586961" y="2557716"/>
              <a:ext cx="2540" cy="1905"/>
            </a:xfrm>
            <a:custGeom>
              <a:avLst/>
              <a:gdLst/>
              <a:ahLst/>
              <a:cxnLst/>
              <a:rect l="l" t="t" r="r" b="b"/>
              <a:pathLst>
                <a:path w="2539" h="1905">
                  <a:moveTo>
                    <a:pt x="0" y="1562"/>
                  </a:moveTo>
                  <a:lnTo>
                    <a:pt x="812" y="1460"/>
                  </a:lnTo>
                  <a:lnTo>
                    <a:pt x="1549" y="876"/>
                  </a:lnTo>
                  <a:lnTo>
                    <a:pt x="1943" y="0"/>
                  </a:lnTo>
                </a:path>
              </a:pathLst>
            </a:custGeom>
            <a:ln w="3175">
              <a:solidFill>
                <a:srgbClr val="565658"/>
              </a:solidFill>
            </a:ln>
          </p:spPr>
          <p:txBody>
            <a:bodyPr wrap="square" lIns="0" tIns="0" rIns="0" bIns="0" rtlCol="0"/>
            <a:lstStyle/>
            <a:p/>
          </p:txBody>
        </p:sp>
        <p:sp>
          <p:nvSpPr>
            <p:cNvPr id="7116" name="object 7116" descr=""/>
            <p:cNvSpPr/>
            <p:nvPr/>
          </p:nvSpPr>
          <p:spPr>
            <a:xfrm>
              <a:off x="5586001" y="24527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17" name="object 7117" descr=""/>
            <p:cNvSpPr/>
            <p:nvPr/>
          </p:nvSpPr>
          <p:spPr>
            <a:xfrm>
              <a:off x="5533075" y="2451095"/>
              <a:ext cx="635" cy="635"/>
            </a:xfrm>
            <a:custGeom>
              <a:avLst/>
              <a:gdLst/>
              <a:ahLst/>
              <a:cxnLst/>
              <a:rect l="l" t="t" r="r" b="b"/>
              <a:pathLst>
                <a:path w="635" h="635">
                  <a:moveTo>
                    <a:pt x="444" y="190"/>
                  </a:moveTo>
                  <a:lnTo>
                    <a:pt x="177" y="0"/>
                  </a:lnTo>
                  <a:lnTo>
                    <a:pt x="0" y="12"/>
                  </a:lnTo>
                  <a:lnTo>
                    <a:pt x="25" y="241"/>
                  </a:lnTo>
                </a:path>
              </a:pathLst>
            </a:custGeom>
            <a:ln w="3175">
              <a:solidFill>
                <a:srgbClr val="565658"/>
              </a:solidFill>
            </a:ln>
          </p:spPr>
          <p:txBody>
            <a:bodyPr wrap="square" lIns="0" tIns="0" rIns="0" bIns="0" rtlCol="0"/>
            <a:lstStyle/>
            <a:p/>
          </p:txBody>
        </p:sp>
        <p:sp>
          <p:nvSpPr>
            <p:cNvPr id="7118" name="object 7118" descr=""/>
            <p:cNvSpPr/>
            <p:nvPr/>
          </p:nvSpPr>
          <p:spPr>
            <a:xfrm>
              <a:off x="5585442" y="24527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19" name="object 7119" descr=""/>
            <p:cNvSpPr/>
            <p:nvPr/>
          </p:nvSpPr>
          <p:spPr>
            <a:xfrm>
              <a:off x="5584244" y="2459564"/>
              <a:ext cx="2540" cy="1905"/>
            </a:xfrm>
            <a:custGeom>
              <a:avLst/>
              <a:gdLst/>
              <a:ahLst/>
              <a:cxnLst/>
              <a:rect l="l" t="t" r="r" b="b"/>
              <a:pathLst>
                <a:path w="2539" h="1905">
                  <a:moveTo>
                    <a:pt x="0" y="0"/>
                  </a:moveTo>
                  <a:lnTo>
                    <a:pt x="457" y="749"/>
                  </a:lnTo>
                  <a:lnTo>
                    <a:pt x="1155" y="1244"/>
                  </a:lnTo>
                  <a:lnTo>
                    <a:pt x="1917" y="1409"/>
                  </a:lnTo>
                </a:path>
              </a:pathLst>
            </a:custGeom>
            <a:ln w="3175">
              <a:solidFill>
                <a:srgbClr val="565658"/>
              </a:solidFill>
            </a:ln>
          </p:spPr>
          <p:txBody>
            <a:bodyPr wrap="square" lIns="0" tIns="0" rIns="0" bIns="0" rtlCol="0"/>
            <a:lstStyle/>
            <a:p/>
          </p:txBody>
        </p:sp>
        <p:sp>
          <p:nvSpPr>
            <p:cNvPr id="7120" name="object 7120" descr=""/>
            <p:cNvSpPr/>
            <p:nvPr/>
          </p:nvSpPr>
          <p:spPr>
            <a:xfrm>
              <a:off x="5589822" y="2557071"/>
              <a:ext cx="635" cy="635"/>
            </a:xfrm>
            <a:custGeom>
              <a:avLst/>
              <a:gdLst/>
              <a:ahLst/>
              <a:cxnLst/>
              <a:rect l="l" t="t" r="r" b="b"/>
              <a:pathLst>
                <a:path w="635" h="635">
                  <a:moveTo>
                    <a:pt x="165" y="0"/>
                  </a:moveTo>
                  <a:lnTo>
                    <a:pt x="0" y="12"/>
                  </a:lnTo>
                </a:path>
              </a:pathLst>
            </a:custGeom>
            <a:ln w="3175">
              <a:solidFill>
                <a:srgbClr val="565658"/>
              </a:solidFill>
            </a:ln>
          </p:spPr>
          <p:txBody>
            <a:bodyPr wrap="square" lIns="0" tIns="0" rIns="0" bIns="0" rtlCol="0"/>
            <a:lstStyle/>
            <a:p/>
          </p:txBody>
        </p:sp>
        <p:sp>
          <p:nvSpPr>
            <p:cNvPr id="7121" name="object 7121" descr=""/>
            <p:cNvSpPr/>
            <p:nvPr/>
          </p:nvSpPr>
          <p:spPr>
            <a:xfrm>
              <a:off x="5584245" y="2552631"/>
              <a:ext cx="2540" cy="1905"/>
            </a:xfrm>
            <a:custGeom>
              <a:avLst/>
              <a:gdLst/>
              <a:ahLst/>
              <a:cxnLst/>
              <a:rect l="l" t="t" r="r" b="b"/>
              <a:pathLst>
                <a:path w="2539" h="1905">
                  <a:moveTo>
                    <a:pt x="2044" y="0"/>
                  </a:moveTo>
                  <a:lnTo>
                    <a:pt x="1231" y="127"/>
                  </a:lnTo>
                  <a:lnTo>
                    <a:pt x="495" y="647"/>
                  </a:lnTo>
                  <a:lnTo>
                    <a:pt x="0" y="1435"/>
                  </a:lnTo>
                </a:path>
              </a:pathLst>
            </a:custGeom>
            <a:ln w="3175">
              <a:solidFill>
                <a:srgbClr val="565658"/>
              </a:solidFill>
            </a:ln>
          </p:spPr>
          <p:txBody>
            <a:bodyPr wrap="square" lIns="0" tIns="0" rIns="0" bIns="0" rtlCol="0"/>
            <a:lstStyle/>
            <a:p/>
          </p:txBody>
        </p:sp>
        <p:sp>
          <p:nvSpPr>
            <p:cNvPr id="7122" name="object 7122" descr=""/>
            <p:cNvSpPr/>
            <p:nvPr/>
          </p:nvSpPr>
          <p:spPr>
            <a:xfrm>
              <a:off x="5590883" y="2458816"/>
              <a:ext cx="635" cy="635"/>
            </a:xfrm>
            <a:custGeom>
              <a:avLst/>
              <a:gdLst/>
              <a:ahLst/>
              <a:cxnLst/>
              <a:rect l="l" t="t" r="r" b="b"/>
              <a:pathLst>
                <a:path w="635" h="635">
                  <a:moveTo>
                    <a:pt x="406" y="406"/>
                  </a:moveTo>
                  <a:lnTo>
                    <a:pt x="253" y="139"/>
                  </a:lnTo>
                  <a:lnTo>
                    <a:pt x="101" y="0"/>
                  </a:lnTo>
                </a:path>
              </a:pathLst>
            </a:custGeom>
            <a:ln w="3175">
              <a:solidFill>
                <a:srgbClr val="565658"/>
              </a:solidFill>
            </a:ln>
          </p:spPr>
          <p:txBody>
            <a:bodyPr wrap="square" lIns="0" tIns="0" rIns="0" bIns="0" rtlCol="0"/>
            <a:lstStyle/>
            <a:p/>
          </p:txBody>
        </p:sp>
        <p:sp>
          <p:nvSpPr>
            <p:cNvPr id="7123" name="object 7123" descr=""/>
            <p:cNvSpPr/>
            <p:nvPr/>
          </p:nvSpPr>
          <p:spPr>
            <a:xfrm>
              <a:off x="5589826" y="2456538"/>
              <a:ext cx="635" cy="635"/>
            </a:xfrm>
            <a:custGeom>
              <a:avLst/>
              <a:gdLst/>
              <a:ahLst/>
              <a:cxnLst/>
              <a:rect l="l" t="t" r="r" b="b"/>
              <a:pathLst>
                <a:path w="635" h="635">
                  <a:moveTo>
                    <a:pt x="0" y="0"/>
                  </a:moveTo>
                  <a:lnTo>
                    <a:pt x="165" y="25"/>
                  </a:lnTo>
                </a:path>
              </a:pathLst>
            </a:custGeom>
            <a:ln w="3175">
              <a:solidFill>
                <a:srgbClr val="565658"/>
              </a:solidFill>
            </a:ln>
          </p:spPr>
          <p:txBody>
            <a:bodyPr wrap="square" lIns="0" tIns="0" rIns="0" bIns="0" rtlCol="0"/>
            <a:lstStyle/>
            <a:p/>
          </p:txBody>
        </p:sp>
        <p:sp>
          <p:nvSpPr>
            <p:cNvPr id="7124" name="object 7124" descr=""/>
            <p:cNvSpPr/>
            <p:nvPr/>
          </p:nvSpPr>
          <p:spPr>
            <a:xfrm>
              <a:off x="5591365" y="2458076"/>
              <a:ext cx="635" cy="635"/>
            </a:xfrm>
            <a:custGeom>
              <a:avLst/>
              <a:gdLst/>
              <a:ahLst/>
              <a:cxnLst/>
              <a:rect l="l" t="t" r="r" b="b"/>
              <a:pathLst>
                <a:path w="635" h="635">
                  <a:moveTo>
                    <a:pt x="469" y="0"/>
                  </a:moveTo>
                  <a:lnTo>
                    <a:pt x="304" y="114"/>
                  </a:lnTo>
                  <a:lnTo>
                    <a:pt x="139" y="279"/>
                  </a:lnTo>
                  <a:lnTo>
                    <a:pt x="0" y="444"/>
                  </a:lnTo>
                </a:path>
              </a:pathLst>
            </a:custGeom>
            <a:ln w="3175">
              <a:solidFill>
                <a:srgbClr val="565658"/>
              </a:solidFill>
            </a:ln>
          </p:spPr>
          <p:txBody>
            <a:bodyPr wrap="square" lIns="0" tIns="0" rIns="0" bIns="0" rtlCol="0"/>
            <a:lstStyle/>
            <a:p/>
          </p:txBody>
        </p:sp>
        <p:sp>
          <p:nvSpPr>
            <p:cNvPr id="7125" name="object 7125" descr=""/>
            <p:cNvSpPr/>
            <p:nvPr/>
          </p:nvSpPr>
          <p:spPr>
            <a:xfrm>
              <a:off x="5583276" y="2560500"/>
              <a:ext cx="1270" cy="635"/>
            </a:xfrm>
            <a:custGeom>
              <a:avLst/>
              <a:gdLst/>
              <a:ahLst/>
              <a:cxnLst/>
              <a:rect l="l" t="t" r="r" b="b"/>
              <a:pathLst>
                <a:path w="1270" h="635">
                  <a:moveTo>
                    <a:pt x="0" y="546"/>
                  </a:moveTo>
                  <a:lnTo>
                    <a:pt x="304" y="406"/>
                  </a:lnTo>
                  <a:lnTo>
                    <a:pt x="596" y="190"/>
                  </a:lnTo>
                  <a:lnTo>
                    <a:pt x="749" y="0"/>
                  </a:lnTo>
                </a:path>
              </a:pathLst>
            </a:custGeom>
            <a:ln w="3175">
              <a:solidFill>
                <a:srgbClr val="565658"/>
              </a:solidFill>
            </a:ln>
          </p:spPr>
          <p:txBody>
            <a:bodyPr wrap="square" lIns="0" tIns="0" rIns="0" bIns="0" rtlCol="0"/>
            <a:lstStyle/>
            <a:p/>
          </p:txBody>
        </p:sp>
        <p:sp>
          <p:nvSpPr>
            <p:cNvPr id="7126" name="object 7126" descr=""/>
            <p:cNvSpPr/>
            <p:nvPr/>
          </p:nvSpPr>
          <p:spPr>
            <a:xfrm>
              <a:off x="5585434" y="2558300"/>
              <a:ext cx="3810" cy="3175"/>
            </a:xfrm>
            <a:custGeom>
              <a:avLst/>
              <a:gdLst/>
              <a:ahLst/>
              <a:cxnLst/>
              <a:rect l="l" t="t" r="r" b="b"/>
              <a:pathLst>
                <a:path w="3810" h="3175">
                  <a:moveTo>
                    <a:pt x="3670" y="1562"/>
                  </a:moveTo>
                  <a:lnTo>
                    <a:pt x="3213" y="457"/>
                  </a:lnTo>
                  <a:lnTo>
                    <a:pt x="2120" y="0"/>
                  </a:lnTo>
                  <a:lnTo>
                    <a:pt x="1828" y="127"/>
                  </a:lnTo>
                  <a:lnTo>
                    <a:pt x="1562" y="0"/>
                  </a:lnTo>
                  <a:lnTo>
                    <a:pt x="457" y="457"/>
                  </a:lnTo>
                  <a:lnTo>
                    <a:pt x="0" y="1562"/>
                  </a:lnTo>
                  <a:lnTo>
                    <a:pt x="457" y="2667"/>
                  </a:lnTo>
                  <a:lnTo>
                    <a:pt x="1562" y="3111"/>
                  </a:lnTo>
                  <a:lnTo>
                    <a:pt x="1828" y="3009"/>
                  </a:lnTo>
                  <a:lnTo>
                    <a:pt x="2120" y="3111"/>
                  </a:lnTo>
                  <a:lnTo>
                    <a:pt x="3213" y="2667"/>
                  </a:lnTo>
                  <a:lnTo>
                    <a:pt x="3670" y="1562"/>
                  </a:lnTo>
                  <a:close/>
                </a:path>
              </a:pathLst>
            </a:custGeom>
            <a:solidFill>
              <a:srgbClr val="565658"/>
            </a:solidFill>
          </p:spPr>
          <p:txBody>
            <a:bodyPr wrap="square" lIns="0" tIns="0" rIns="0" bIns="0" rtlCol="0"/>
            <a:lstStyle/>
            <a:p/>
          </p:txBody>
        </p:sp>
        <p:sp>
          <p:nvSpPr>
            <p:cNvPr id="7127" name="object 7127" descr=""/>
            <p:cNvSpPr/>
            <p:nvPr/>
          </p:nvSpPr>
          <p:spPr>
            <a:xfrm>
              <a:off x="5525775" y="2451525"/>
              <a:ext cx="1270" cy="635"/>
            </a:xfrm>
            <a:custGeom>
              <a:avLst/>
              <a:gdLst/>
              <a:ahLst/>
              <a:cxnLst/>
              <a:rect l="l" t="t" r="r" b="b"/>
              <a:pathLst>
                <a:path w="1270" h="635">
                  <a:moveTo>
                    <a:pt x="736" y="101"/>
                  </a:moveTo>
                  <a:lnTo>
                    <a:pt x="558" y="38"/>
                  </a:lnTo>
                  <a:lnTo>
                    <a:pt x="292" y="0"/>
                  </a:lnTo>
                  <a:lnTo>
                    <a:pt x="0" y="25"/>
                  </a:lnTo>
                </a:path>
              </a:pathLst>
            </a:custGeom>
            <a:ln w="3175">
              <a:solidFill>
                <a:srgbClr val="565658"/>
              </a:solidFill>
            </a:ln>
          </p:spPr>
          <p:txBody>
            <a:bodyPr wrap="square" lIns="0" tIns="0" rIns="0" bIns="0" rtlCol="0"/>
            <a:lstStyle/>
            <a:p/>
          </p:txBody>
        </p:sp>
        <p:sp>
          <p:nvSpPr>
            <p:cNvPr id="7128" name="object 7128" descr=""/>
            <p:cNvSpPr/>
            <p:nvPr/>
          </p:nvSpPr>
          <p:spPr>
            <a:xfrm>
              <a:off x="5591364" y="2555105"/>
              <a:ext cx="635" cy="635"/>
            </a:xfrm>
            <a:custGeom>
              <a:avLst/>
              <a:gdLst/>
              <a:ahLst/>
              <a:cxnLst/>
              <a:rect l="l" t="t" r="r" b="b"/>
              <a:pathLst>
                <a:path w="635" h="635">
                  <a:moveTo>
                    <a:pt x="0" y="0"/>
                  </a:moveTo>
                  <a:lnTo>
                    <a:pt x="139" y="165"/>
                  </a:lnTo>
                  <a:lnTo>
                    <a:pt x="304" y="330"/>
                  </a:lnTo>
                  <a:lnTo>
                    <a:pt x="469" y="457"/>
                  </a:lnTo>
                </a:path>
              </a:pathLst>
            </a:custGeom>
            <a:ln w="3175">
              <a:solidFill>
                <a:srgbClr val="565658"/>
              </a:solidFill>
            </a:ln>
          </p:spPr>
          <p:txBody>
            <a:bodyPr wrap="square" lIns="0" tIns="0" rIns="0" bIns="0" rtlCol="0"/>
            <a:lstStyle/>
            <a:p/>
          </p:txBody>
        </p:sp>
        <p:sp>
          <p:nvSpPr>
            <p:cNvPr id="7129" name="object 7129" descr=""/>
            <p:cNvSpPr/>
            <p:nvPr/>
          </p:nvSpPr>
          <p:spPr>
            <a:xfrm>
              <a:off x="5588232" y="24544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30" name="object 7130" descr=""/>
            <p:cNvSpPr/>
            <p:nvPr/>
          </p:nvSpPr>
          <p:spPr>
            <a:xfrm>
              <a:off x="5587581" y="2557983"/>
              <a:ext cx="2540" cy="1905"/>
            </a:xfrm>
            <a:custGeom>
              <a:avLst/>
              <a:gdLst/>
              <a:ahLst/>
              <a:cxnLst/>
              <a:rect l="l" t="t" r="r" b="b"/>
              <a:pathLst>
                <a:path w="2539" h="1905">
                  <a:moveTo>
                    <a:pt x="0" y="1854"/>
                  </a:moveTo>
                  <a:lnTo>
                    <a:pt x="990" y="1739"/>
                  </a:lnTo>
                  <a:lnTo>
                    <a:pt x="1879" y="1041"/>
                  </a:lnTo>
                  <a:lnTo>
                    <a:pt x="2374" y="0"/>
                  </a:lnTo>
                </a:path>
              </a:pathLst>
            </a:custGeom>
            <a:ln w="3175">
              <a:solidFill>
                <a:srgbClr val="565658"/>
              </a:solidFill>
            </a:ln>
          </p:spPr>
          <p:txBody>
            <a:bodyPr wrap="square" lIns="0" tIns="0" rIns="0" bIns="0" rtlCol="0"/>
            <a:lstStyle/>
            <a:p/>
          </p:txBody>
        </p:sp>
        <p:sp>
          <p:nvSpPr>
            <p:cNvPr id="7131" name="object 7131" descr=""/>
            <p:cNvSpPr/>
            <p:nvPr/>
          </p:nvSpPr>
          <p:spPr>
            <a:xfrm>
              <a:off x="5583271" y="2452581"/>
              <a:ext cx="1270" cy="635"/>
            </a:xfrm>
            <a:custGeom>
              <a:avLst/>
              <a:gdLst/>
              <a:ahLst/>
              <a:cxnLst/>
              <a:rect l="l" t="t" r="r" b="b"/>
              <a:pathLst>
                <a:path w="1270" h="635">
                  <a:moveTo>
                    <a:pt x="749" y="546"/>
                  </a:moveTo>
                  <a:lnTo>
                    <a:pt x="596" y="355"/>
                  </a:lnTo>
                  <a:lnTo>
                    <a:pt x="317" y="139"/>
                  </a:lnTo>
                  <a:lnTo>
                    <a:pt x="0" y="0"/>
                  </a:lnTo>
                </a:path>
              </a:pathLst>
            </a:custGeom>
            <a:ln w="3175">
              <a:solidFill>
                <a:srgbClr val="565658"/>
              </a:solidFill>
            </a:ln>
          </p:spPr>
          <p:txBody>
            <a:bodyPr wrap="square" lIns="0" tIns="0" rIns="0" bIns="0" rtlCol="0"/>
            <a:lstStyle/>
            <a:p/>
          </p:txBody>
        </p:sp>
        <p:sp>
          <p:nvSpPr>
            <p:cNvPr id="7132" name="object 7132" descr=""/>
            <p:cNvSpPr/>
            <p:nvPr/>
          </p:nvSpPr>
          <p:spPr>
            <a:xfrm>
              <a:off x="5586965" y="2454343"/>
              <a:ext cx="2540" cy="1905"/>
            </a:xfrm>
            <a:custGeom>
              <a:avLst/>
              <a:gdLst/>
              <a:ahLst/>
              <a:cxnLst/>
              <a:rect l="l" t="t" r="r" b="b"/>
              <a:pathLst>
                <a:path w="2539" h="1905">
                  <a:moveTo>
                    <a:pt x="1943" y="1574"/>
                  </a:moveTo>
                  <a:lnTo>
                    <a:pt x="1549" y="698"/>
                  </a:lnTo>
                  <a:lnTo>
                    <a:pt x="812" y="101"/>
                  </a:lnTo>
                  <a:lnTo>
                    <a:pt x="0" y="0"/>
                  </a:lnTo>
                </a:path>
              </a:pathLst>
            </a:custGeom>
            <a:ln w="3175">
              <a:solidFill>
                <a:srgbClr val="565658"/>
              </a:solidFill>
            </a:ln>
          </p:spPr>
          <p:txBody>
            <a:bodyPr wrap="square" lIns="0" tIns="0" rIns="0" bIns="0" rtlCol="0"/>
            <a:lstStyle/>
            <a:p/>
          </p:txBody>
        </p:sp>
        <p:sp>
          <p:nvSpPr>
            <p:cNvPr id="7133" name="object 7133" descr=""/>
            <p:cNvSpPr/>
            <p:nvPr/>
          </p:nvSpPr>
          <p:spPr>
            <a:xfrm>
              <a:off x="5588228" y="2555506"/>
              <a:ext cx="3810" cy="4445"/>
            </a:xfrm>
            <a:custGeom>
              <a:avLst/>
              <a:gdLst/>
              <a:ahLst/>
              <a:cxnLst/>
              <a:rect l="l" t="t" r="r" b="b"/>
              <a:pathLst>
                <a:path w="3810" h="4444">
                  <a:moveTo>
                    <a:pt x="3670" y="1562"/>
                  </a:moveTo>
                  <a:lnTo>
                    <a:pt x="3213" y="457"/>
                  </a:lnTo>
                  <a:lnTo>
                    <a:pt x="2108" y="0"/>
                  </a:lnTo>
                  <a:lnTo>
                    <a:pt x="1016" y="457"/>
                  </a:lnTo>
                  <a:lnTo>
                    <a:pt x="571" y="1536"/>
                  </a:lnTo>
                  <a:lnTo>
                    <a:pt x="0" y="2679"/>
                  </a:lnTo>
                  <a:lnTo>
                    <a:pt x="457" y="3784"/>
                  </a:lnTo>
                  <a:lnTo>
                    <a:pt x="1549" y="4241"/>
                  </a:lnTo>
                  <a:lnTo>
                    <a:pt x="2654" y="3784"/>
                  </a:lnTo>
                  <a:lnTo>
                    <a:pt x="3098" y="2705"/>
                  </a:lnTo>
                  <a:lnTo>
                    <a:pt x="3670" y="1562"/>
                  </a:lnTo>
                  <a:close/>
                </a:path>
              </a:pathLst>
            </a:custGeom>
            <a:solidFill>
              <a:srgbClr val="565658"/>
            </a:solidFill>
          </p:spPr>
          <p:txBody>
            <a:bodyPr wrap="square" lIns="0" tIns="0" rIns="0" bIns="0" rtlCol="0"/>
            <a:lstStyle/>
            <a:p/>
          </p:txBody>
        </p:sp>
        <p:sp>
          <p:nvSpPr>
            <p:cNvPr id="7134" name="object 7134" descr=""/>
            <p:cNvSpPr/>
            <p:nvPr/>
          </p:nvSpPr>
          <p:spPr>
            <a:xfrm>
              <a:off x="5586538" y="2559992"/>
              <a:ext cx="635" cy="635"/>
            </a:xfrm>
            <a:custGeom>
              <a:avLst/>
              <a:gdLst/>
              <a:ahLst/>
              <a:cxnLst/>
              <a:rect l="l" t="t" r="r" b="b"/>
              <a:pathLst>
                <a:path w="635" h="635">
                  <a:moveTo>
                    <a:pt x="63" y="0"/>
                  </a:moveTo>
                </a:path>
              </a:pathLst>
            </a:custGeom>
            <a:ln w="3175">
              <a:solidFill>
                <a:srgbClr val="565658"/>
              </a:solidFill>
            </a:ln>
          </p:spPr>
          <p:txBody>
            <a:bodyPr wrap="square" lIns="0" tIns="0" rIns="0" bIns="0" rtlCol="0"/>
            <a:lstStyle/>
            <a:p/>
          </p:txBody>
        </p:sp>
        <p:sp>
          <p:nvSpPr>
            <p:cNvPr id="7135" name="object 7135" descr=""/>
            <p:cNvSpPr/>
            <p:nvPr/>
          </p:nvSpPr>
          <p:spPr>
            <a:xfrm>
              <a:off x="5590880" y="2554416"/>
              <a:ext cx="635" cy="635"/>
            </a:xfrm>
            <a:custGeom>
              <a:avLst/>
              <a:gdLst/>
              <a:ahLst/>
              <a:cxnLst/>
              <a:rect l="l" t="t" r="r" b="b"/>
              <a:pathLst>
                <a:path w="635" h="635">
                  <a:moveTo>
                    <a:pt x="0" y="355"/>
                  </a:moveTo>
                  <a:lnTo>
                    <a:pt x="266" y="254"/>
                  </a:lnTo>
                  <a:lnTo>
                    <a:pt x="406" y="0"/>
                  </a:lnTo>
                </a:path>
              </a:pathLst>
            </a:custGeom>
            <a:ln w="3175">
              <a:solidFill>
                <a:srgbClr val="565658"/>
              </a:solidFill>
            </a:ln>
          </p:spPr>
          <p:txBody>
            <a:bodyPr wrap="square" lIns="0" tIns="0" rIns="0" bIns="0" rtlCol="0"/>
            <a:lstStyle/>
            <a:p/>
          </p:txBody>
        </p:sp>
        <p:sp>
          <p:nvSpPr>
            <p:cNvPr id="7136" name="object 7136" descr=""/>
            <p:cNvSpPr/>
            <p:nvPr/>
          </p:nvSpPr>
          <p:spPr>
            <a:xfrm>
              <a:off x="5587587" y="2453791"/>
              <a:ext cx="2540" cy="1905"/>
            </a:xfrm>
            <a:custGeom>
              <a:avLst/>
              <a:gdLst/>
              <a:ahLst/>
              <a:cxnLst/>
              <a:rect l="l" t="t" r="r" b="b"/>
              <a:pathLst>
                <a:path w="2539" h="1905">
                  <a:moveTo>
                    <a:pt x="2374" y="1854"/>
                  </a:moveTo>
                  <a:lnTo>
                    <a:pt x="1879" y="812"/>
                  </a:lnTo>
                  <a:lnTo>
                    <a:pt x="990" y="126"/>
                  </a:lnTo>
                  <a:lnTo>
                    <a:pt x="0" y="0"/>
                  </a:lnTo>
                </a:path>
              </a:pathLst>
            </a:custGeom>
            <a:ln w="3175">
              <a:solidFill>
                <a:srgbClr val="565658"/>
              </a:solidFill>
            </a:ln>
          </p:spPr>
          <p:txBody>
            <a:bodyPr wrap="square" lIns="0" tIns="0" rIns="0" bIns="0" rtlCol="0"/>
            <a:lstStyle/>
            <a:p/>
          </p:txBody>
        </p:sp>
        <p:sp>
          <p:nvSpPr>
            <p:cNvPr id="7137" name="object 7137" descr=""/>
            <p:cNvSpPr/>
            <p:nvPr/>
          </p:nvSpPr>
          <p:spPr>
            <a:xfrm>
              <a:off x="6186589" y="2516968"/>
              <a:ext cx="635" cy="1270"/>
            </a:xfrm>
            <a:custGeom>
              <a:avLst/>
              <a:gdLst/>
              <a:ahLst/>
              <a:cxnLst/>
              <a:rect l="l" t="t" r="r" b="b"/>
              <a:pathLst>
                <a:path w="635" h="1269">
                  <a:moveTo>
                    <a:pt x="25" y="0"/>
                  </a:moveTo>
                  <a:lnTo>
                    <a:pt x="0" y="292"/>
                  </a:lnTo>
                  <a:lnTo>
                    <a:pt x="38" y="596"/>
                  </a:lnTo>
                  <a:lnTo>
                    <a:pt x="114" y="800"/>
                  </a:lnTo>
                </a:path>
              </a:pathLst>
            </a:custGeom>
            <a:ln w="3175">
              <a:solidFill>
                <a:srgbClr val="565658"/>
              </a:solidFill>
            </a:ln>
          </p:spPr>
          <p:txBody>
            <a:bodyPr wrap="square" lIns="0" tIns="0" rIns="0" bIns="0" rtlCol="0"/>
            <a:lstStyle/>
            <a:p/>
          </p:txBody>
        </p:sp>
        <p:sp>
          <p:nvSpPr>
            <p:cNvPr id="7138" name="object 7138" descr=""/>
            <p:cNvSpPr/>
            <p:nvPr/>
          </p:nvSpPr>
          <p:spPr>
            <a:xfrm>
              <a:off x="6177120" y="2511840"/>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65658"/>
              </a:solidFill>
            </a:ln>
          </p:spPr>
          <p:txBody>
            <a:bodyPr wrap="square" lIns="0" tIns="0" rIns="0" bIns="0" rtlCol="0"/>
            <a:lstStyle/>
            <a:p/>
          </p:txBody>
        </p:sp>
        <p:sp>
          <p:nvSpPr>
            <p:cNvPr id="7139" name="object 7139" descr=""/>
            <p:cNvSpPr/>
            <p:nvPr/>
          </p:nvSpPr>
          <p:spPr>
            <a:xfrm>
              <a:off x="6187070" y="2516528"/>
              <a:ext cx="635" cy="1270"/>
            </a:xfrm>
            <a:custGeom>
              <a:avLst/>
              <a:gdLst/>
              <a:ahLst/>
              <a:cxnLst/>
              <a:rect l="l" t="t" r="r" b="b"/>
              <a:pathLst>
                <a:path w="635" h="1269">
                  <a:moveTo>
                    <a:pt x="88" y="787"/>
                  </a:moveTo>
                  <a:lnTo>
                    <a:pt x="114" y="495"/>
                  </a:lnTo>
                  <a:lnTo>
                    <a:pt x="76" y="190"/>
                  </a:lnTo>
                  <a:lnTo>
                    <a:pt x="0" y="0"/>
                  </a:lnTo>
                </a:path>
              </a:pathLst>
            </a:custGeom>
            <a:ln w="3175">
              <a:solidFill>
                <a:srgbClr val="565658"/>
              </a:solidFill>
            </a:ln>
          </p:spPr>
          <p:txBody>
            <a:bodyPr wrap="square" lIns="0" tIns="0" rIns="0" bIns="0" rtlCol="0"/>
            <a:lstStyle/>
            <a:p/>
          </p:txBody>
        </p:sp>
        <p:sp>
          <p:nvSpPr>
            <p:cNvPr id="7140" name="object 7140" descr=""/>
            <p:cNvSpPr/>
            <p:nvPr/>
          </p:nvSpPr>
          <p:spPr>
            <a:xfrm>
              <a:off x="6147925" y="2460107"/>
              <a:ext cx="635" cy="1270"/>
            </a:xfrm>
            <a:custGeom>
              <a:avLst/>
              <a:gdLst/>
              <a:ahLst/>
              <a:cxnLst/>
              <a:rect l="l" t="t" r="r" b="b"/>
              <a:pathLst>
                <a:path w="635" h="1269">
                  <a:moveTo>
                    <a:pt x="266" y="1181"/>
                  </a:moveTo>
                  <a:lnTo>
                    <a:pt x="469" y="622"/>
                  </a:lnTo>
                  <a:lnTo>
                    <a:pt x="355" y="126"/>
                  </a:lnTo>
                  <a:lnTo>
                    <a:pt x="0" y="0"/>
                  </a:lnTo>
                </a:path>
              </a:pathLst>
            </a:custGeom>
            <a:ln w="3175">
              <a:solidFill>
                <a:srgbClr val="565658"/>
              </a:solidFill>
            </a:ln>
          </p:spPr>
          <p:txBody>
            <a:bodyPr wrap="square" lIns="0" tIns="0" rIns="0" bIns="0" rtlCol="0"/>
            <a:lstStyle/>
            <a:p/>
          </p:txBody>
        </p:sp>
        <p:sp>
          <p:nvSpPr>
            <p:cNvPr id="7141" name="object 7141" descr=""/>
            <p:cNvSpPr/>
            <p:nvPr/>
          </p:nvSpPr>
          <p:spPr>
            <a:xfrm>
              <a:off x="6102421" y="245947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42" name="object 7142" descr=""/>
            <p:cNvSpPr/>
            <p:nvPr/>
          </p:nvSpPr>
          <p:spPr>
            <a:xfrm>
              <a:off x="6177658" y="2513378"/>
              <a:ext cx="635" cy="1270"/>
            </a:xfrm>
            <a:custGeom>
              <a:avLst/>
              <a:gdLst/>
              <a:ahLst/>
              <a:cxnLst/>
              <a:rect l="l" t="t" r="r" b="b"/>
              <a:pathLst>
                <a:path w="635" h="1269">
                  <a:moveTo>
                    <a:pt x="50" y="0"/>
                  </a:moveTo>
                  <a:lnTo>
                    <a:pt x="0" y="254"/>
                  </a:lnTo>
                  <a:lnTo>
                    <a:pt x="0" y="571"/>
                  </a:lnTo>
                  <a:lnTo>
                    <a:pt x="50" y="838"/>
                  </a:lnTo>
                </a:path>
              </a:pathLst>
            </a:custGeom>
            <a:ln w="3175">
              <a:solidFill>
                <a:srgbClr val="565658"/>
              </a:solidFill>
            </a:ln>
          </p:spPr>
          <p:txBody>
            <a:bodyPr wrap="square" lIns="0" tIns="0" rIns="0" bIns="0" rtlCol="0"/>
            <a:lstStyle/>
            <a:p/>
          </p:txBody>
        </p:sp>
        <p:sp>
          <p:nvSpPr>
            <p:cNvPr id="7143" name="object 7143" descr=""/>
            <p:cNvSpPr/>
            <p:nvPr/>
          </p:nvSpPr>
          <p:spPr>
            <a:xfrm>
              <a:off x="6100747" y="246226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44" name="object 7144" descr=""/>
            <p:cNvSpPr/>
            <p:nvPr/>
          </p:nvSpPr>
          <p:spPr>
            <a:xfrm>
              <a:off x="6177951" y="2512959"/>
              <a:ext cx="635" cy="635"/>
            </a:xfrm>
            <a:custGeom>
              <a:avLst/>
              <a:gdLst/>
              <a:ahLst/>
              <a:cxnLst/>
              <a:rect l="l" t="t" r="r" b="b"/>
              <a:pathLst>
                <a:path w="635" h="635">
                  <a:moveTo>
                    <a:pt x="241" y="419"/>
                  </a:moveTo>
                  <a:lnTo>
                    <a:pt x="190" y="152"/>
                  </a:lnTo>
                  <a:lnTo>
                    <a:pt x="101" y="0"/>
                  </a:lnTo>
                </a:path>
              </a:pathLst>
            </a:custGeom>
            <a:ln w="3175">
              <a:solidFill>
                <a:srgbClr val="565658"/>
              </a:solidFill>
            </a:ln>
          </p:spPr>
          <p:txBody>
            <a:bodyPr wrap="square" lIns="0" tIns="0" rIns="0" bIns="0" rtlCol="0"/>
            <a:lstStyle/>
            <a:p/>
          </p:txBody>
        </p:sp>
        <p:sp>
          <p:nvSpPr>
            <p:cNvPr id="7145" name="object 7145" descr=""/>
            <p:cNvSpPr/>
            <p:nvPr/>
          </p:nvSpPr>
          <p:spPr>
            <a:xfrm>
              <a:off x="6095724" y="245947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46" name="object 7146" descr=""/>
            <p:cNvSpPr/>
            <p:nvPr/>
          </p:nvSpPr>
          <p:spPr>
            <a:xfrm>
              <a:off x="6177709" y="2514215"/>
              <a:ext cx="635" cy="635"/>
            </a:xfrm>
            <a:custGeom>
              <a:avLst/>
              <a:gdLst/>
              <a:ahLst/>
              <a:cxnLst/>
              <a:rect l="l" t="t" r="r" b="b"/>
              <a:pathLst>
                <a:path w="635" h="635">
                  <a:moveTo>
                    <a:pt x="0" y="0"/>
                  </a:moveTo>
                  <a:lnTo>
                    <a:pt x="50" y="254"/>
                  </a:lnTo>
                  <a:lnTo>
                    <a:pt x="152" y="419"/>
                  </a:lnTo>
                </a:path>
              </a:pathLst>
            </a:custGeom>
            <a:ln w="3175">
              <a:solidFill>
                <a:srgbClr val="565658"/>
              </a:solidFill>
            </a:ln>
          </p:spPr>
          <p:txBody>
            <a:bodyPr wrap="square" lIns="0" tIns="0" rIns="0" bIns="0" rtlCol="0"/>
            <a:lstStyle/>
            <a:p/>
          </p:txBody>
        </p:sp>
        <p:sp>
          <p:nvSpPr>
            <p:cNvPr id="7147" name="object 7147" descr=""/>
            <p:cNvSpPr/>
            <p:nvPr/>
          </p:nvSpPr>
          <p:spPr>
            <a:xfrm>
              <a:off x="6096282"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48" name="object 7148" descr=""/>
            <p:cNvSpPr/>
            <p:nvPr/>
          </p:nvSpPr>
          <p:spPr>
            <a:xfrm>
              <a:off x="6186609" y="2516349"/>
              <a:ext cx="635" cy="635"/>
            </a:xfrm>
            <a:custGeom>
              <a:avLst/>
              <a:gdLst/>
              <a:ahLst/>
              <a:cxnLst/>
              <a:rect l="l" t="t" r="r" b="b"/>
              <a:pathLst>
                <a:path w="635" h="635">
                  <a:moveTo>
                    <a:pt x="190" y="0"/>
                  </a:moveTo>
                  <a:lnTo>
                    <a:pt x="12" y="330"/>
                  </a:lnTo>
                  <a:lnTo>
                    <a:pt x="0" y="622"/>
                  </a:lnTo>
                </a:path>
              </a:pathLst>
            </a:custGeom>
            <a:ln w="3175">
              <a:solidFill>
                <a:srgbClr val="565658"/>
              </a:solidFill>
            </a:ln>
          </p:spPr>
          <p:txBody>
            <a:bodyPr wrap="square" lIns="0" tIns="0" rIns="0" bIns="0" rtlCol="0"/>
            <a:lstStyle/>
            <a:p/>
          </p:txBody>
        </p:sp>
        <p:sp>
          <p:nvSpPr>
            <p:cNvPr id="7149" name="object 7149" descr=""/>
            <p:cNvSpPr/>
            <p:nvPr/>
          </p:nvSpPr>
          <p:spPr>
            <a:xfrm>
              <a:off x="6177703" y="2512956"/>
              <a:ext cx="635" cy="635"/>
            </a:xfrm>
            <a:custGeom>
              <a:avLst/>
              <a:gdLst/>
              <a:ahLst/>
              <a:cxnLst/>
              <a:rect l="l" t="t" r="r" b="b"/>
              <a:pathLst>
                <a:path w="635" h="635">
                  <a:moveTo>
                    <a:pt x="253" y="0"/>
                  </a:moveTo>
                  <a:lnTo>
                    <a:pt x="50" y="165"/>
                  </a:lnTo>
                  <a:lnTo>
                    <a:pt x="0" y="419"/>
                  </a:lnTo>
                </a:path>
              </a:pathLst>
            </a:custGeom>
            <a:ln w="3175">
              <a:solidFill>
                <a:srgbClr val="565658"/>
              </a:solidFill>
            </a:ln>
          </p:spPr>
          <p:txBody>
            <a:bodyPr wrap="square" lIns="0" tIns="0" rIns="0" bIns="0" rtlCol="0"/>
            <a:lstStyle/>
            <a:p/>
          </p:txBody>
        </p:sp>
        <p:sp>
          <p:nvSpPr>
            <p:cNvPr id="7150" name="object 7150" descr=""/>
            <p:cNvSpPr/>
            <p:nvPr/>
          </p:nvSpPr>
          <p:spPr>
            <a:xfrm>
              <a:off x="6186700" y="2517768"/>
              <a:ext cx="635" cy="635"/>
            </a:xfrm>
            <a:custGeom>
              <a:avLst/>
              <a:gdLst/>
              <a:ahLst/>
              <a:cxnLst/>
              <a:rect l="l" t="t" r="r" b="b"/>
              <a:pathLst>
                <a:path w="635" h="635">
                  <a:moveTo>
                    <a:pt x="0" y="0"/>
                  </a:moveTo>
                  <a:lnTo>
                    <a:pt x="76" y="203"/>
                  </a:lnTo>
                  <a:lnTo>
                    <a:pt x="266" y="177"/>
                  </a:lnTo>
                </a:path>
              </a:pathLst>
            </a:custGeom>
            <a:ln w="3175">
              <a:solidFill>
                <a:srgbClr val="565658"/>
              </a:solidFill>
            </a:ln>
          </p:spPr>
          <p:txBody>
            <a:bodyPr wrap="square" lIns="0" tIns="0" rIns="0" bIns="0" rtlCol="0"/>
            <a:lstStyle/>
            <a:p/>
          </p:txBody>
        </p:sp>
        <p:sp>
          <p:nvSpPr>
            <p:cNvPr id="7151" name="object 7151" descr=""/>
            <p:cNvSpPr/>
            <p:nvPr/>
          </p:nvSpPr>
          <p:spPr>
            <a:xfrm>
              <a:off x="6097398" y="246226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52" name="object 7152" descr=""/>
            <p:cNvSpPr/>
            <p:nvPr/>
          </p:nvSpPr>
          <p:spPr>
            <a:xfrm>
              <a:off x="6177957" y="2514211"/>
              <a:ext cx="635" cy="635"/>
            </a:xfrm>
            <a:custGeom>
              <a:avLst/>
              <a:gdLst/>
              <a:ahLst/>
              <a:cxnLst/>
              <a:rect l="l" t="t" r="r" b="b"/>
              <a:pathLst>
                <a:path w="635" h="635">
                  <a:moveTo>
                    <a:pt x="0" y="419"/>
                  </a:moveTo>
                  <a:lnTo>
                    <a:pt x="190" y="254"/>
                  </a:lnTo>
                  <a:lnTo>
                    <a:pt x="241" y="0"/>
                  </a:lnTo>
                </a:path>
              </a:pathLst>
            </a:custGeom>
            <a:ln w="3175">
              <a:solidFill>
                <a:srgbClr val="565658"/>
              </a:solidFill>
            </a:ln>
          </p:spPr>
          <p:txBody>
            <a:bodyPr wrap="square" lIns="0" tIns="0" rIns="0" bIns="0" rtlCol="0"/>
            <a:lstStyle/>
            <a:p/>
          </p:txBody>
        </p:sp>
        <p:sp>
          <p:nvSpPr>
            <p:cNvPr id="7153" name="object 7153" descr=""/>
            <p:cNvSpPr/>
            <p:nvPr/>
          </p:nvSpPr>
          <p:spPr>
            <a:xfrm>
              <a:off x="6186620" y="2515189"/>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lnTo>
                    <a:pt x="419" y="3911"/>
                  </a:lnTo>
                  <a:lnTo>
                    <a:pt x="533" y="3035"/>
                  </a:lnTo>
                  <a:lnTo>
                    <a:pt x="533" y="1955"/>
                  </a:lnTo>
                  <a:lnTo>
                    <a:pt x="533" y="876"/>
                  </a:lnTo>
                  <a:lnTo>
                    <a:pt x="419" y="0"/>
                  </a:lnTo>
                  <a:lnTo>
                    <a:pt x="266" y="0"/>
                  </a:lnTo>
                </a:path>
              </a:pathLst>
            </a:custGeom>
            <a:ln w="3175">
              <a:solidFill>
                <a:srgbClr val="565658"/>
              </a:solidFill>
            </a:ln>
          </p:spPr>
          <p:txBody>
            <a:bodyPr wrap="square" lIns="0" tIns="0" rIns="0" bIns="0" rtlCol="0"/>
            <a:lstStyle/>
            <a:p/>
          </p:txBody>
        </p:sp>
        <p:sp>
          <p:nvSpPr>
            <p:cNvPr id="7154" name="object 7154" descr=""/>
            <p:cNvSpPr/>
            <p:nvPr/>
          </p:nvSpPr>
          <p:spPr>
            <a:xfrm>
              <a:off x="6175446" y="2511840"/>
              <a:ext cx="635" cy="4445"/>
            </a:xfrm>
            <a:custGeom>
              <a:avLst/>
              <a:gdLst/>
              <a:ahLst/>
              <a:cxnLst/>
              <a:rect l="l" t="t" r="r" b="b"/>
              <a:pathLst>
                <a:path w="635" h="4444">
                  <a:moveTo>
                    <a:pt x="266" y="0"/>
                  </a:moveTo>
                  <a:lnTo>
                    <a:pt x="114" y="0"/>
                  </a:lnTo>
                  <a:lnTo>
                    <a:pt x="0" y="876"/>
                  </a:lnTo>
                  <a:lnTo>
                    <a:pt x="0" y="1955"/>
                  </a:lnTo>
                  <a:lnTo>
                    <a:pt x="0" y="3035"/>
                  </a:lnTo>
                  <a:lnTo>
                    <a:pt x="114" y="3911"/>
                  </a:lnTo>
                  <a:lnTo>
                    <a:pt x="266" y="3911"/>
                  </a:lnTo>
                </a:path>
              </a:pathLst>
            </a:custGeom>
            <a:ln w="3175">
              <a:solidFill>
                <a:srgbClr val="565658"/>
              </a:solidFill>
            </a:ln>
          </p:spPr>
          <p:txBody>
            <a:bodyPr wrap="square" lIns="0" tIns="0" rIns="0" bIns="0" rtlCol="0"/>
            <a:lstStyle/>
            <a:p/>
          </p:txBody>
        </p:sp>
        <p:sp>
          <p:nvSpPr>
            <p:cNvPr id="7155" name="object 7155" descr=""/>
            <p:cNvSpPr/>
            <p:nvPr/>
          </p:nvSpPr>
          <p:spPr>
            <a:xfrm>
              <a:off x="6096279" y="2461717"/>
              <a:ext cx="12065" cy="3810"/>
            </a:xfrm>
            <a:custGeom>
              <a:avLst/>
              <a:gdLst/>
              <a:ahLst/>
              <a:cxnLst/>
              <a:rect l="l" t="t" r="r" b="b"/>
              <a:pathLst>
                <a:path w="12064" h="3810">
                  <a:moveTo>
                    <a:pt x="3111" y="2108"/>
                  </a:moveTo>
                  <a:lnTo>
                    <a:pt x="2654" y="1016"/>
                  </a:lnTo>
                  <a:lnTo>
                    <a:pt x="1549" y="558"/>
                  </a:lnTo>
                  <a:lnTo>
                    <a:pt x="457" y="1016"/>
                  </a:lnTo>
                  <a:lnTo>
                    <a:pt x="0" y="2108"/>
                  </a:lnTo>
                  <a:lnTo>
                    <a:pt x="457" y="3213"/>
                  </a:lnTo>
                  <a:lnTo>
                    <a:pt x="1549" y="3670"/>
                  </a:lnTo>
                  <a:lnTo>
                    <a:pt x="2654" y="3213"/>
                  </a:lnTo>
                  <a:lnTo>
                    <a:pt x="3111" y="2108"/>
                  </a:lnTo>
                  <a:close/>
                </a:path>
                <a:path w="12064" h="3810">
                  <a:moveTo>
                    <a:pt x="11480" y="1549"/>
                  </a:moveTo>
                  <a:lnTo>
                    <a:pt x="11023" y="457"/>
                  </a:lnTo>
                  <a:lnTo>
                    <a:pt x="9918" y="0"/>
                  </a:lnTo>
                  <a:lnTo>
                    <a:pt x="8826" y="457"/>
                  </a:lnTo>
                  <a:lnTo>
                    <a:pt x="8521" y="1181"/>
                  </a:lnTo>
                  <a:lnTo>
                    <a:pt x="8229" y="457"/>
                  </a:lnTo>
                  <a:lnTo>
                    <a:pt x="7137" y="0"/>
                  </a:lnTo>
                  <a:lnTo>
                    <a:pt x="6032" y="457"/>
                  </a:lnTo>
                  <a:lnTo>
                    <a:pt x="5575" y="1549"/>
                  </a:lnTo>
                  <a:lnTo>
                    <a:pt x="5689" y="1841"/>
                  </a:lnTo>
                  <a:lnTo>
                    <a:pt x="5575" y="2108"/>
                  </a:lnTo>
                  <a:lnTo>
                    <a:pt x="6032" y="3213"/>
                  </a:lnTo>
                  <a:lnTo>
                    <a:pt x="7137" y="3670"/>
                  </a:lnTo>
                  <a:lnTo>
                    <a:pt x="8229" y="3213"/>
                  </a:lnTo>
                  <a:lnTo>
                    <a:pt x="8636" y="2222"/>
                  </a:lnTo>
                  <a:lnTo>
                    <a:pt x="8826" y="2654"/>
                  </a:lnTo>
                  <a:lnTo>
                    <a:pt x="9918" y="3111"/>
                  </a:lnTo>
                  <a:lnTo>
                    <a:pt x="11023" y="2654"/>
                  </a:lnTo>
                  <a:lnTo>
                    <a:pt x="11480" y="1549"/>
                  </a:lnTo>
                  <a:close/>
                </a:path>
              </a:pathLst>
            </a:custGeom>
            <a:solidFill>
              <a:srgbClr val="565658"/>
            </a:solidFill>
          </p:spPr>
          <p:txBody>
            <a:bodyPr wrap="square" lIns="0" tIns="0" rIns="0" bIns="0" rtlCol="0"/>
            <a:lstStyle/>
            <a:p/>
          </p:txBody>
        </p:sp>
        <p:sp>
          <p:nvSpPr>
            <p:cNvPr id="7156" name="object 7156" descr=""/>
            <p:cNvSpPr/>
            <p:nvPr/>
          </p:nvSpPr>
          <p:spPr>
            <a:xfrm>
              <a:off x="6186062" y="2515189"/>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65658"/>
              </a:solidFill>
            </a:ln>
          </p:spPr>
          <p:txBody>
            <a:bodyPr wrap="square" lIns="0" tIns="0" rIns="0" bIns="0" rtlCol="0"/>
            <a:lstStyle/>
            <a:p/>
          </p:txBody>
        </p:sp>
        <p:sp>
          <p:nvSpPr>
            <p:cNvPr id="7157" name="object 7157" descr=""/>
            <p:cNvSpPr/>
            <p:nvPr/>
          </p:nvSpPr>
          <p:spPr>
            <a:xfrm>
              <a:off x="6177677" y="2511840"/>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65658"/>
              </a:solidFill>
            </a:ln>
          </p:spPr>
          <p:txBody>
            <a:bodyPr wrap="square" lIns="0" tIns="0" rIns="0" bIns="0" rtlCol="0"/>
            <a:lstStyle/>
            <a:p/>
          </p:txBody>
        </p:sp>
        <p:sp>
          <p:nvSpPr>
            <p:cNvPr id="7158" name="object 7158" descr=""/>
            <p:cNvSpPr/>
            <p:nvPr/>
          </p:nvSpPr>
          <p:spPr>
            <a:xfrm>
              <a:off x="6186974" y="2517320"/>
              <a:ext cx="635" cy="635"/>
            </a:xfrm>
            <a:custGeom>
              <a:avLst/>
              <a:gdLst/>
              <a:ahLst/>
              <a:cxnLst/>
              <a:rect l="l" t="t" r="r" b="b"/>
              <a:pathLst>
                <a:path w="635" h="635">
                  <a:moveTo>
                    <a:pt x="0" y="622"/>
                  </a:moveTo>
                  <a:lnTo>
                    <a:pt x="165" y="292"/>
                  </a:lnTo>
                  <a:lnTo>
                    <a:pt x="190" y="0"/>
                  </a:lnTo>
                </a:path>
              </a:pathLst>
            </a:custGeom>
            <a:ln w="3175">
              <a:solidFill>
                <a:srgbClr val="565658"/>
              </a:solidFill>
            </a:ln>
          </p:spPr>
          <p:txBody>
            <a:bodyPr wrap="square" lIns="0" tIns="0" rIns="0" bIns="0" rtlCol="0"/>
            <a:lstStyle/>
            <a:p/>
          </p:txBody>
        </p:sp>
        <p:sp>
          <p:nvSpPr>
            <p:cNvPr id="7159" name="object 7159" descr=""/>
            <p:cNvSpPr/>
            <p:nvPr/>
          </p:nvSpPr>
          <p:spPr>
            <a:xfrm>
              <a:off x="6094050"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60" name="object 7160" descr=""/>
            <p:cNvSpPr/>
            <p:nvPr/>
          </p:nvSpPr>
          <p:spPr>
            <a:xfrm>
              <a:off x="6178193" y="2513377"/>
              <a:ext cx="635" cy="1270"/>
            </a:xfrm>
            <a:custGeom>
              <a:avLst/>
              <a:gdLst/>
              <a:ahLst/>
              <a:cxnLst/>
              <a:rect l="l" t="t" r="r" b="b"/>
              <a:pathLst>
                <a:path w="635" h="1269">
                  <a:moveTo>
                    <a:pt x="0" y="838"/>
                  </a:moveTo>
                  <a:lnTo>
                    <a:pt x="50" y="571"/>
                  </a:lnTo>
                  <a:lnTo>
                    <a:pt x="50" y="254"/>
                  </a:lnTo>
                  <a:lnTo>
                    <a:pt x="0" y="0"/>
                  </a:lnTo>
                </a:path>
              </a:pathLst>
            </a:custGeom>
            <a:ln w="3175">
              <a:solidFill>
                <a:srgbClr val="565658"/>
              </a:solidFill>
            </a:ln>
          </p:spPr>
          <p:txBody>
            <a:bodyPr wrap="square" lIns="0" tIns="0" rIns="0" bIns="0" rtlCol="0"/>
            <a:lstStyle/>
            <a:p/>
          </p:txBody>
        </p:sp>
        <p:sp>
          <p:nvSpPr>
            <p:cNvPr id="7161" name="object 7161" descr=""/>
            <p:cNvSpPr/>
            <p:nvPr/>
          </p:nvSpPr>
          <p:spPr>
            <a:xfrm>
              <a:off x="6163917" y="2479042"/>
              <a:ext cx="635" cy="1270"/>
            </a:xfrm>
            <a:custGeom>
              <a:avLst/>
              <a:gdLst/>
              <a:ahLst/>
              <a:cxnLst/>
              <a:rect l="l" t="t" r="r" b="b"/>
              <a:pathLst>
                <a:path w="635" h="1269">
                  <a:moveTo>
                    <a:pt x="50" y="0"/>
                  </a:moveTo>
                  <a:lnTo>
                    <a:pt x="38" y="152"/>
                  </a:lnTo>
                  <a:lnTo>
                    <a:pt x="25" y="431"/>
                  </a:lnTo>
                  <a:lnTo>
                    <a:pt x="0" y="812"/>
                  </a:lnTo>
                </a:path>
              </a:pathLst>
            </a:custGeom>
            <a:ln w="3175">
              <a:solidFill>
                <a:srgbClr val="565658"/>
              </a:solidFill>
            </a:ln>
          </p:spPr>
          <p:txBody>
            <a:bodyPr wrap="square" lIns="0" tIns="0" rIns="0" bIns="0" rtlCol="0"/>
            <a:lstStyle/>
            <a:p/>
          </p:txBody>
        </p:sp>
        <p:sp>
          <p:nvSpPr>
            <p:cNvPr id="7162" name="object 7162" descr=""/>
            <p:cNvSpPr/>
            <p:nvPr/>
          </p:nvSpPr>
          <p:spPr>
            <a:xfrm>
              <a:off x="5647850" y="2467737"/>
              <a:ext cx="635" cy="78740"/>
            </a:xfrm>
            <a:custGeom>
              <a:avLst/>
              <a:gdLst/>
              <a:ahLst/>
              <a:cxnLst/>
              <a:rect l="l" t="t" r="r" b="b"/>
              <a:pathLst>
                <a:path w="635" h="78739">
                  <a:moveTo>
                    <a:pt x="279" y="0"/>
                  </a:moveTo>
                  <a:lnTo>
                    <a:pt x="166" y="3092"/>
                  </a:lnTo>
                  <a:lnTo>
                    <a:pt x="77" y="11525"/>
                  </a:lnTo>
                  <a:lnTo>
                    <a:pt x="20" y="24035"/>
                  </a:lnTo>
                  <a:lnTo>
                    <a:pt x="0" y="39357"/>
                  </a:lnTo>
                  <a:lnTo>
                    <a:pt x="20" y="54679"/>
                  </a:lnTo>
                  <a:lnTo>
                    <a:pt x="77" y="67189"/>
                  </a:lnTo>
                  <a:lnTo>
                    <a:pt x="166" y="75622"/>
                  </a:lnTo>
                  <a:lnTo>
                    <a:pt x="279" y="78714"/>
                  </a:lnTo>
                </a:path>
              </a:pathLst>
            </a:custGeom>
            <a:ln w="3175">
              <a:solidFill>
                <a:srgbClr val="565658"/>
              </a:solidFill>
            </a:ln>
          </p:spPr>
          <p:txBody>
            <a:bodyPr wrap="square" lIns="0" tIns="0" rIns="0" bIns="0" rtlCol="0"/>
            <a:lstStyle/>
            <a:p/>
          </p:txBody>
        </p:sp>
        <p:sp>
          <p:nvSpPr>
            <p:cNvPr id="7163" name="object 7163" descr=""/>
            <p:cNvSpPr/>
            <p:nvPr/>
          </p:nvSpPr>
          <p:spPr>
            <a:xfrm>
              <a:off x="6163714" y="2479321"/>
              <a:ext cx="635" cy="56515"/>
            </a:xfrm>
            <a:custGeom>
              <a:avLst/>
              <a:gdLst/>
              <a:ahLst/>
              <a:cxnLst/>
              <a:rect l="l" t="t" r="r" b="b"/>
              <a:pathLst>
                <a:path w="635" h="56514">
                  <a:moveTo>
                    <a:pt x="203" y="0"/>
                  </a:moveTo>
                  <a:lnTo>
                    <a:pt x="102" y="5081"/>
                  </a:lnTo>
                  <a:lnTo>
                    <a:pt x="32" y="13398"/>
                  </a:lnTo>
                  <a:lnTo>
                    <a:pt x="0" y="23820"/>
                  </a:lnTo>
                  <a:lnTo>
                    <a:pt x="13" y="35217"/>
                  </a:lnTo>
                  <a:lnTo>
                    <a:pt x="61" y="45437"/>
                  </a:lnTo>
                  <a:lnTo>
                    <a:pt x="141" y="52670"/>
                  </a:lnTo>
                  <a:lnTo>
                    <a:pt x="243" y="56259"/>
                  </a:lnTo>
                  <a:lnTo>
                    <a:pt x="355" y="55549"/>
                  </a:lnTo>
                </a:path>
              </a:pathLst>
            </a:custGeom>
            <a:ln w="3175">
              <a:solidFill>
                <a:srgbClr val="565658"/>
              </a:solidFill>
            </a:ln>
          </p:spPr>
          <p:txBody>
            <a:bodyPr wrap="square" lIns="0" tIns="0" rIns="0" bIns="0" rtlCol="0"/>
            <a:lstStyle/>
            <a:p/>
          </p:txBody>
        </p:sp>
        <p:sp>
          <p:nvSpPr>
            <p:cNvPr id="7164" name="object 7164" descr=""/>
            <p:cNvSpPr/>
            <p:nvPr/>
          </p:nvSpPr>
          <p:spPr>
            <a:xfrm>
              <a:off x="6161574" y="2527603"/>
              <a:ext cx="635" cy="9525"/>
            </a:xfrm>
            <a:custGeom>
              <a:avLst/>
              <a:gdLst/>
              <a:ahLst/>
              <a:cxnLst/>
              <a:rect l="l" t="t" r="r" b="b"/>
              <a:pathLst>
                <a:path w="635" h="9525">
                  <a:moveTo>
                    <a:pt x="0" y="0"/>
                  </a:moveTo>
                  <a:lnTo>
                    <a:pt x="76" y="6705"/>
                  </a:lnTo>
                  <a:lnTo>
                    <a:pt x="177" y="9258"/>
                  </a:lnTo>
                  <a:lnTo>
                    <a:pt x="266" y="6731"/>
                  </a:lnTo>
                </a:path>
              </a:pathLst>
            </a:custGeom>
            <a:ln w="3175">
              <a:solidFill>
                <a:srgbClr val="565658"/>
              </a:solidFill>
            </a:ln>
          </p:spPr>
          <p:txBody>
            <a:bodyPr wrap="square" lIns="0" tIns="0" rIns="0" bIns="0" rtlCol="0"/>
            <a:lstStyle/>
            <a:p/>
          </p:txBody>
        </p:sp>
        <p:sp>
          <p:nvSpPr>
            <p:cNvPr id="7165" name="object 7165" descr=""/>
            <p:cNvSpPr/>
            <p:nvPr/>
          </p:nvSpPr>
          <p:spPr>
            <a:xfrm>
              <a:off x="6161520" y="2479860"/>
              <a:ext cx="635" cy="13335"/>
            </a:xfrm>
            <a:custGeom>
              <a:avLst/>
              <a:gdLst/>
              <a:ahLst/>
              <a:cxnLst/>
              <a:rect l="l" t="t" r="r" b="b"/>
              <a:pathLst>
                <a:path w="635" h="13335">
                  <a:moveTo>
                    <a:pt x="165" y="0"/>
                  </a:moveTo>
                  <a:lnTo>
                    <a:pt x="101" y="1943"/>
                  </a:lnTo>
                  <a:lnTo>
                    <a:pt x="38" y="6705"/>
                  </a:lnTo>
                  <a:lnTo>
                    <a:pt x="0" y="13233"/>
                  </a:lnTo>
                </a:path>
              </a:pathLst>
            </a:custGeom>
            <a:ln w="3175">
              <a:solidFill>
                <a:srgbClr val="565658"/>
              </a:solidFill>
            </a:ln>
          </p:spPr>
          <p:txBody>
            <a:bodyPr wrap="square" lIns="0" tIns="0" rIns="0" bIns="0" rtlCol="0"/>
            <a:lstStyle/>
            <a:p/>
          </p:txBody>
        </p:sp>
        <p:sp>
          <p:nvSpPr>
            <p:cNvPr id="7166" name="object 7166" descr=""/>
            <p:cNvSpPr/>
            <p:nvPr/>
          </p:nvSpPr>
          <p:spPr>
            <a:xfrm>
              <a:off x="6162041" y="2479321"/>
              <a:ext cx="635" cy="56515"/>
            </a:xfrm>
            <a:custGeom>
              <a:avLst/>
              <a:gdLst/>
              <a:ahLst/>
              <a:cxnLst/>
              <a:rect l="l" t="t" r="r" b="b"/>
              <a:pathLst>
                <a:path w="635" h="56514">
                  <a:moveTo>
                    <a:pt x="201" y="0"/>
                  </a:moveTo>
                  <a:lnTo>
                    <a:pt x="105" y="5081"/>
                  </a:lnTo>
                  <a:lnTo>
                    <a:pt x="35" y="13398"/>
                  </a:lnTo>
                  <a:lnTo>
                    <a:pt x="0" y="23820"/>
                  </a:lnTo>
                  <a:lnTo>
                    <a:pt x="11" y="35217"/>
                  </a:lnTo>
                  <a:lnTo>
                    <a:pt x="59" y="45437"/>
                  </a:lnTo>
                  <a:lnTo>
                    <a:pt x="139" y="52670"/>
                  </a:lnTo>
                  <a:lnTo>
                    <a:pt x="241" y="56259"/>
                  </a:lnTo>
                  <a:lnTo>
                    <a:pt x="354" y="55549"/>
                  </a:lnTo>
                </a:path>
              </a:pathLst>
            </a:custGeom>
            <a:ln w="3175">
              <a:solidFill>
                <a:srgbClr val="565658"/>
              </a:solidFill>
            </a:ln>
          </p:spPr>
          <p:txBody>
            <a:bodyPr wrap="square" lIns="0" tIns="0" rIns="0" bIns="0" rtlCol="0"/>
            <a:lstStyle/>
            <a:p/>
          </p:txBody>
        </p:sp>
        <p:sp>
          <p:nvSpPr>
            <p:cNvPr id="7167" name="object 7167" descr=""/>
            <p:cNvSpPr/>
            <p:nvPr/>
          </p:nvSpPr>
          <p:spPr>
            <a:xfrm>
              <a:off x="6163715" y="2479860"/>
              <a:ext cx="635" cy="55880"/>
            </a:xfrm>
            <a:custGeom>
              <a:avLst/>
              <a:gdLst/>
              <a:ahLst/>
              <a:cxnLst/>
              <a:rect l="l" t="t" r="r" b="b"/>
              <a:pathLst>
                <a:path w="635" h="55880">
                  <a:moveTo>
                    <a:pt x="203" y="0"/>
                  </a:moveTo>
                  <a:lnTo>
                    <a:pt x="108" y="4619"/>
                  </a:lnTo>
                  <a:lnTo>
                    <a:pt x="39" y="12163"/>
                  </a:lnTo>
                  <a:lnTo>
                    <a:pt x="1" y="21702"/>
                  </a:lnTo>
                  <a:lnTo>
                    <a:pt x="0" y="32308"/>
                  </a:lnTo>
                  <a:lnTo>
                    <a:pt x="38" y="42202"/>
                  </a:lnTo>
                  <a:lnTo>
                    <a:pt x="111" y="49768"/>
                  </a:lnTo>
                  <a:lnTo>
                    <a:pt x="207" y="54347"/>
                  </a:lnTo>
                  <a:lnTo>
                    <a:pt x="317" y="55283"/>
                  </a:lnTo>
                </a:path>
              </a:pathLst>
            </a:custGeom>
            <a:ln w="3175">
              <a:solidFill>
                <a:srgbClr val="565658"/>
              </a:solidFill>
            </a:ln>
          </p:spPr>
          <p:txBody>
            <a:bodyPr wrap="square" lIns="0" tIns="0" rIns="0" bIns="0" rtlCol="0"/>
            <a:lstStyle/>
            <a:p/>
          </p:txBody>
        </p:sp>
        <p:sp>
          <p:nvSpPr>
            <p:cNvPr id="7168" name="object 7168" descr=""/>
            <p:cNvSpPr/>
            <p:nvPr/>
          </p:nvSpPr>
          <p:spPr>
            <a:xfrm>
              <a:off x="5475072" y="2468203"/>
              <a:ext cx="1270" cy="635"/>
            </a:xfrm>
            <a:custGeom>
              <a:avLst/>
              <a:gdLst/>
              <a:ahLst/>
              <a:cxnLst/>
              <a:rect l="l" t="t" r="r" b="b"/>
              <a:pathLst>
                <a:path w="1270" h="635">
                  <a:moveTo>
                    <a:pt x="800" y="0"/>
                  </a:moveTo>
                  <a:lnTo>
                    <a:pt x="520" y="177"/>
                  </a:lnTo>
                  <a:lnTo>
                    <a:pt x="241" y="355"/>
                  </a:lnTo>
                  <a:lnTo>
                    <a:pt x="0" y="520"/>
                  </a:lnTo>
                </a:path>
              </a:pathLst>
            </a:custGeom>
            <a:ln w="3175">
              <a:solidFill>
                <a:srgbClr val="565658"/>
              </a:solidFill>
            </a:ln>
          </p:spPr>
          <p:txBody>
            <a:bodyPr wrap="square" lIns="0" tIns="0" rIns="0" bIns="0" rtlCol="0"/>
            <a:lstStyle/>
            <a:p/>
          </p:txBody>
        </p:sp>
        <p:sp>
          <p:nvSpPr>
            <p:cNvPr id="7169" name="object 7169" descr=""/>
            <p:cNvSpPr/>
            <p:nvPr/>
          </p:nvSpPr>
          <p:spPr>
            <a:xfrm>
              <a:off x="5534072" y="25655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70" name="object 7170" descr=""/>
            <p:cNvSpPr/>
            <p:nvPr/>
          </p:nvSpPr>
          <p:spPr>
            <a:xfrm>
              <a:off x="5525780" y="2562005"/>
              <a:ext cx="1270" cy="635"/>
            </a:xfrm>
            <a:custGeom>
              <a:avLst/>
              <a:gdLst/>
              <a:ahLst/>
              <a:cxnLst/>
              <a:rect l="l" t="t" r="r" b="b"/>
              <a:pathLst>
                <a:path w="1270" h="635">
                  <a:moveTo>
                    <a:pt x="0" y="76"/>
                  </a:moveTo>
                  <a:lnTo>
                    <a:pt x="279" y="88"/>
                  </a:lnTo>
                  <a:lnTo>
                    <a:pt x="558" y="76"/>
                  </a:lnTo>
                  <a:lnTo>
                    <a:pt x="736" y="0"/>
                  </a:lnTo>
                </a:path>
              </a:pathLst>
            </a:custGeom>
            <a:ln w="3175">
              <a:solidFill>
                <a:srgbClr val="565658"/>
              </a:solidFill>
            </a:ln>
          </p:spPr>
          <p:txBody>
            <a:bodyPr wrap="square" lIns="0" tIns="0" rIns="0" bIns="0" rtlCol="0"/>
            <a:lstStyle/>
            <a:p/>
          </p:txBody>
        </p:sp>
        <p:sp>
          <p:nvSpPr>
            <p:cNvPr id="7171" name="object 7171" descr=""/>
            <p:cNvSpPr/>
            <p:nvPr/>
          </p:nvSpPr>
          <p:spPr>
            <a:xfrm>
              <a:off x="5474818" y="2542685"/>
              <a:ext cx="1270" cy="1270"/>
            </a:xfrm>
            <a:custGeom>
              <a:avLst/>
              <a:gdLst/>
              <a:ahLst/>
              <a:cxnLst/>
              <a:rect l="l" t="t" r="r" b="b"/>
              <a:pathLst>
                <a:path w="1270" h="1269">
                  <a:moveTo>
                    <a:pt x="0" y="0"/>
                  </a:moveTo>
                  <a:lnTo>
                    <a:pt x="279" y="419"/>
                  </a:lnTo>
                  <a:lnTo>
                    <a:pt x="571" y="838"/>
                  </a:lnTo>
                  <a:lnTo>
                    <a:pt x="889" y="1270"/>
                  </a:lnTo>
                </a:path>
              </a:pathLst>
            </a:custGeom>
            <a:ln w="3175">
              <a:solidFill>
                <a:srgbClr val="565658"/>
              </a:solidFill>
            </a:ln>
          </p:spPr>
          <p:txBody>
            <a:bodyPr wrap="square" lIns="0" tIns="0" rIns="0" bIns="0" rtlCol="0"/>
            <a:lstStyle/>
            <a:p/>
          </p:txBody>
        </p:sp>
        <p:sp>
          <p:nvSpPr>
            <p:cNvPr id="7172" name="object 7172" descr=""/>
            <p:cNvSpPr/>
            <p:nvPr/>
          </p:nvSpPr>
          <p:spPr>
            <a:xfrm>
              <a:off x="5534225" y="2567250"/>
              <a:ext cx="1270" cy="635"/>
            </a:xfrm>
            <a:custGeom>
              <a:avLst/>
              <a:gdLst/>
              <a:ahLst/>
              <a:cxnLst/>
              <a:rect l="l" t="t" r="r" b="b"/>
              <a:pathLst>
                <a:path w="1270" h="635">
                  <a:moveTo>
                    <a:pt x="0" y="419"/>
                  </a:moveTo>
                  <a:lnTo>
                    <a:pt x="304" y="419"/>
                  </a:lnTo>
                  <a:lnTo>
                    <a:pt x="584" y="254"/>
                  </a:lnTo>
                  <a:lnTo>
                    <a:pt x="736" y="0"/>
                  </a:lnTo>
                </a:path>
              </a:pathLst>
            </a:custGeom>
            <a:ln w="3175">
              <a:solidFill>
                <a:srgbClr val="565658"/>
              </a:solidFill>
            </a:ln>
          </p:spPr>
          <p:txBody>
            <a:bodyPr wrap="square" lIns="0" tIns="0" rIns="0" bIns="0" rtlCol="0"/>
            <a:lstStyle/>
            <a:p/>
          </p:txBody>
        </p:sp>
        <p:sp>
          <p:nvSpPr>
            <p:cNvPr id="7173" name="object 7173" descr=""/>
            <p:cNvSpPr/>
            <p:nvPr/>
          </p:nvSpPr>
          <p:spPr>
            <a:xfrm>
              <a:off x="5533072" y="2562287"/>
              <a:ext cx="635" cy="635"/>
            </a:xfrm>
            <a:custGeom>
              <a:avLst/>
              <a:gdLst/>
              <a:ahLst/>
              <a:cxnLst/>
              <a:rect l="l" t="t" r="r" b="b"/>
              <a:pathLst>
                <a:path w="635" h="635">
                  <a:moveTo>
                    <a:pt x="25" y="0"/>
                  </a:moveTo>
                  <a:lnTo>
                    <a:pt x="0" y="228"/>
                  </a:lnTo>
                  <a:lnTo>
                    <a:pt x="177" y="254"/>
                  </a:lnTo>
                  <a:lnTo>
                    <a:pt x="444" y="50"/>
                  </a:lnTo>
                </a:path>
              </a:pathLst>
            </a:custGeom>
            <a:ln w="3175">
              <a:solidFill>
                <a:srgbClr val="565658"/>
              </a:solidFill>
            </a:ln>
          </p:spPr>
          <p:txBody>
            <a:bodyPr wrap="square" lIns="0" tIns="0" rIns="0" bIns="0" rtlCol="0"/>
            <a:lstStyle/>
            <a:p/>
          </p:txBody>
        </p:sp>
        <p:sp>
          <p:nvSpPr>
            <p:cNvPr id="7174" name="object 7174" descr=""/>
            <p:cNvSpPr/>
            <p:nvPr/>
          </p:nvSpPr>
          <p:spPr>
            <a:xfrm>
              <a:off x="5588499" y="2559571"/>
              <a:ext cx="635" cy="635"/>
            </a:xfrm>
            <a:custGeom>
              <a:avLst/>
              <a:gdLst/>
              <a:ahLst/>
              <a:cxnLst/>
              <a:rect l="l" t="t" r="r" b="b"/>
              <a:pathLst>
                <a:path w="635" h="635">
                  <a:moveTo>
                    <a:pt x="0" y="0"/>
                  </a:moveTo>
                  <a:lnTo>
                    <a:pt x="215" y="152"/>
                  </a:lnTo>
                </a:path>
              </a:pathLst>
            </a:custGeom>
            <a:ln w="3175">
              <a:solidFill>
                <a:srgbClr val="565658"/>
              </a:solidFill>
            </a:ln>
          </p:spPr>
          <p:txBody>
            <a:bodyPr wrap="square" lIns="0" tIns="0" rIns="0" bIns="0" rtlCol="0"/>
            <a:lstStyle/>
            <a:p/>
          </p:txBody>
        </p:sp>
        <p:sp>
          <p:nvSpPr>
            <p:cNvPr id="7175" name="object 7175" descr=""/>
            <p:cNvSpPr/>
            <p:nvPr/>
          </p:nvSpPr>
          <p:spPr>
            <a:xfrm>
              <a:off x="5474683" y="2510866"/>
              <a:ext cx="1270" cy="2540"/>
            </a:xfrm>
            <a:custGeom>
              <a:avLst/>
              <a:gdLst/>
              <a:ahLst/>
              <a:cxnLst/>
              <a:rect l="l" t="t" r="r" b="b"/>
              <a:pathLst>
                <a:path w="1270" h="2539">
                  <a:moveTo>
                    <a:pt x="1041" y="0"/>
                  </a:moveTo>
                  <a:lnTo>
                    <a:pt x="673" y="736"/>
                  </a:lnTo>
                  <a:lnTo>
                    <a:pt x="317" y="1447"/>
                  </a:lnTo>
                  <a:lnTo>
                    <a:pt x="0" y="2159"/>
                  </a:lnTo>
                </a:path>
              </a:pathLst>
            </a:custGeom>
            <a:ln w="3175">
              <a:solidFill>
                <a:srgbClr val="565658"/>
              </a:solidFill>
            </a:ln>
          </p:spPr>
          <p:txBody>
            <a:bodyPr wrap="square" lIns="0" tIns="0" rIns="0" bIns="0" rtlCol="0"/>
            <a:lstStyle/>
            <a:p/>
          </p:txBody>
        </p:sp>
        <p:sp>
          <p:nvSpPr>
            <p:cNvPr id="7176" name="object 7176" descr=""/>
            <p:cNvSpPr/>
            <p:nvPr/>
          </p:nvSpPr>
          <p:spPr>
            <a:xfrm>
              <a:off x="5535075" y="2445959"/>
              <a:ext cx="635" cy="1270"/>
            </a:xfrm>
            <a:custGeom>
              <a:avLst/>
              <a:gdLst/>
              <a:ahLst/>
              <a:cxnLst/>
              <a:rect l="l" t="t" r="r" b="b"/>
              <a:pathLst>
                <a:path w="635" h="1269">
                  <a:moveTo>
                    <a:pt x="279" y="0"/>
                  </a:moveTo>
                  <a:lnTo>
                    <a:pt x="114" y="0"/>
                  </a:lnTo>
                  <a:lnTo>
                    <a:pt x="0" y="381"/>
                  </a:lnTo>
                  <a:lnTo>
                    <a:pt x="0" y="838"/>
                  </a:lnTo>
                </a:path>
              </a:pathLst>
            </a:custGeom>
            <a:ln w="3175">
              <a:solidFill>
                <a:srgbClr val="565658"/>
              </a:solidFill>
            </a:ln>
          </p:spPr>
          <p:txBody>
            <a:bodyPr wrap="square" lIns="0" tIns="0" rIns="0" bIns="0" rtlCol="0"/>
            <a:lstStyle/>
            <a:p/>
          </p:txBody>
        </p:sp>
        <p:sp>
          <p:nvSpPr>
            <p:cNvPr id="7177" name="object 7177" descr=""/>
            <p:cNvSpPr/>
            <p:nvPr/>
          </p:nvSpPr>
          <p:spPr>
            <a:xfrm>
              <a:off x="5535069" y="2566832"/>
              <a:ext cx="635" cy="1270"/>
            </a:xfrm>
            <a:custGeom>
              <a:avLst/>
              <a:gdLst/>
              <a:ahLst/>
              <a:cxnLst/>
              <a:rect l="l" t="t" r="r" b="b"/>
              <a:pathLst>
                <a:path w="635" h="1269">
                  <a:moveTo>
                    <a:pt x="0" y="0"/>
                  </a:moveTo>
                  <a:lnTo>
                    <a:pt x="0" y="469"/>
                  </a:lnTo>
                  <a:lnTo>
                    <a:pt x="127" y="838"/>
                  </a:lnTo>
                  <a:lnTo>
                    <a:pt x="279" y="838"/>
                  </a:lnTo>
                </a:path>
              </a:pathLst>
            </a:custGeom>
            <a:ln w="3175">
              <a:solidFill>
                <a:srgbClr val="565658"/>
              </a:solidFill>
            </a:ln>
          </p:spPr>
          <p:txBody>
            <a:bodyPr wrap="square" lIns="0" tIns="0" rIns="0" bIns="0" rtlCol="0"/>
            <a:lstStyle/>
            <a:p/>
          </p:txBody>
        </p:sp>
        <p:sp>
          <p:nvSpPr>
            <p:cNvPr id="7178" name="object 7178" descr=""/>
            <p:cNvSpPr/>
            <p:nvPr/>
          </p:nvSpPr>
          <p:spPr>
            <a:xfrm>
              <a:off x="5572236" y="2446535"/>
              <a:ext cx="635" cy="635"/>
            </a:xfrm>
            <a:custGeom>
              <a:avLst/>
              <a:gdLst/>
              <a:ahLst/>
              <a:cxnLst/>
              <a:rect l="l" t="t" r="r" b="b"/>
              <a:pathLst>
                <a:path w="635" h="635">
                  <a:moveTo>
                    <a:pt x="101" y="0"/>
                  </a:moveTo>
                </a:path>
              </a:pathLst>
            </a:custGeom>
            <a:ln w="3175">
              <a:solidFill>
                <a:srgbClr val="565658"/>
              </a:solidFill>
            </a:ln>
          </p:spPr>
          <p:txBody>
            <a:bodyPr wrap="square" lIns="0" tIns="0" rIns="0" bIns="0" rtlCol="0"/>
            <a:lstStyle/>
            <a:p/>
          </p:txBody>
        </p:sp>
        <p:sp>
          <p:nvSpPr>
            <p:cNvPr id="7179" name="object 7179" descr=""/>
            <p:cNvSpPr/>
            <p:nvPr/>
          </p:nvSpPr>
          <p:spPr>
            <a:xfrm>
              <a:off x="5534221" y="2445961"/>
              <a:ext cx="1270" cy="635"/>
            </a:xfrm>
            <a:custGeom>
              <a:avLst/>
              <a:gdLst/>
              <a:ahLst/>
              <a:cxnLst/>
              <a:rect l="l" t="t" r="r" b="b"/>
              <a:pathLst>
                <a:path w="1270" h="635">
                  <a:moveTo>
                    <a:pt x="736" y="419"/>
                  </a:moveTo>
                  <a:lnTo>
                    <a:pt x="584" y="152"/>
                  </a:lnTo>
                  <a:lnTo>
                    <a:pt x="317" y="0"/>
                  </a:lnTo>
                  <a:lnTo>
                    <a:pt x="0" y="0"/>
                  </a:lnTo>
                </a:path>
              </a:pathLst>
            </a:custGeom>
            <a:ln w="3175">
              <a:solidFill>
                <a:srgbClr val="565658"/>
              </a:solidFill>
            </a:ln>
          </p:spPr>
          <p:txBody>
            <a:bodyPr wrap="square" lIns="0" tIns="0" rIns="0" bIns="0" rtlCol="0"/>
            <a:lstStyle/>
            <a:p/>
          </p:txBody>
        </p:sp>
        <p:sp>
          <p:nvSpPr>
            <p:cNvPr id="7180" name="object 7180" descr=""/>
            <p:cNvSpPr/>
            <p:nvPr/>
          </p:nvSpPr>
          <p:spPr>
            <a:xfrm>
              <a:off x="5474683" y="2500610"/>
              <a:ext cx="1270" cy="2540"/>
            </a:xfrm>
            <a:custGeom>
              <a:avLst/>
              <a:gdLst/>
              <a:ahLst/>
              <a:cxnLst/>
              <a:rect l="l" t="t" r="r" b="b"/>
              <a:pathLst>
                <a:path w="1270" h="2539">
                  <a:moveTo>
                    <a:pt x="0" y="0"/>
                  </a:moveTo>
                  <a:lnTo>
                    <a:pt x="317" y="711"/>
                  </a:lnTo>
                  <a:lnTo>
                    <a:pt x="673" y="1422"/>
                  </a:lnTo>
                  <a:lnTo>
                    <a:pt x="1041" y="2159"/>
                  </a:lnTo>
                </a:path>
              </a:pathLst>
            </a:custGeom>
            <a:ln w="3175">
              <a:solidFill>
                <a:srgbClr val="565658"/>
              </a:solidFill>
            </a:ln>
          </p:spPr>
          <p:txBody>
            <a:bodyPr wrap="square" lIns="0" tIns="0" rIns="0" bIns="0" rtlCol="0"/>
            <a:lstStyle/>
            <a:p/>
          </p:txBody>
        </p:sp>
        <p:sp>
          <p:nvSpPr>
            <p:cNvPr id="7181" name="object 7181" descr=""/>
            <p:cNvSpPr/>
            <p:nvPr/>
          </p:nvSpPr>
          <p:spPr>
            <a:xfrm>
              <a:off x="5572239" y="2567050"/>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182" name="object 7182" descr=""/>
            <p:cNvSpPr/>
            <p:nvPr/>
          </p:nvSpPr>
          <p:spPr>
            <a:xfrm>
              <a:off x="5584148" y="2452358"/>
              <a:ext cx="635" cy="635"/>
            </a:xfrm>
            <a:custGeom>
              <a:avLst/>
              <a:gdLst/>
              <a:ahLst/>
              <a:cxnLst/>
              <a:rect l="l" t="t" r="r" b="b"/>
              <a:pathLst>
                <a:path w="635" h="635">
                  <a:moveTo>
                    <a:pt x="431" y="0"/>
                  </a:moveTo>
                  <a:lnTo>
                    <a:pt x="279" y="139"/>
                  </a:lnTo>
                  <a:lnTo>
                    <a:pt x="126" y="368"/>
                  </a:lnTo>
                  <a:lnTo>
                    <a:pt x="0" y="609"/>
                  </a:lnTo>
                </a:path>
              </a:pathLst>
            </a:custGeom>
            <a:ln w="3175">
              <a:solidFill>
                <a:srgbClr val="565658"/>
              </a:solidFill>
            </a:ln>
          </p:spPr>
          <p:txBody>
            <a:bodyPr wrap="square" lIns="0" tIns="0" rIns="0" bIns="0" rtlCol="0"/>
            <a:lstStyle/>
            <a:p/>
          </p:txBody>
        </p:sp>
        <p:sp>
          <p:nvSpPr>
            <p:cNvPr id="7183" name="object 7183" descr=""/>
            <p:cNvSpPr/>
            <p:nvPr/>
          </p:nvSpPr>
          <p:spPr>
            <a:xfrm>
              <a:off x="5534072" y="24455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184" name="object 7184" descr=""/>
            <p:cNvSpPr/>
            <p:nvPr/>
          </p:nvSpPr>
          <p:spPr>
            <a:xfrm>
              <a:off x="5584145" y="2560662"/>
              <a:ext cx="635" cy="635"/>
            </a:xfrm>
            <a:custGeom>
              <a:avLst/>
              <a:gdLst/>
              <a:ahLst/>
              <a:cxnLst/>
              <a:rect l="l" t="t" r="r" b="b"/>
              <a:pathLst>
                <a:path w="635" h="635">
                  <a:moveTo>
                    <a:pt x="0" y="0"/>
                  </a:moveTo>
                  <a:lnTo>
                    <a:pt x="127" y="241"/>
                  </a:lnTo>
                  <a:lnTo>
                    <a:pt x="279" y="469"/>
                  </a:lnTo>
                  <a:lnTo>
                    <a:pt x="431" y="609"/>
                  </a:lnTo>
                </a:path>
              </a:pathLst>
            </a:custGeom>
            <a:ln w="3175">
              <a:solidFill>
                <a:srgbClr val="565658"/>
              </a:solidFill>
            </a:ln>
          </p:spPr>
          <p:txBody>
            <a:bodyPr wrap="square" lIns="0" tIns="0" rIns="0" bIns="0" rtlCol="0"/>
            <a:lstStyle/>
            <a:p/>
          </p:txBody>
        </p:sp>
        <p:sp>
          <p:nvSpPr>
            <p:cNvPr id="7185" name="object 7185" descr=""/>
            <p:cNvSpPr/>
            <p:nvPr/>
          </p:nvSpPr>
          <p:spPr>
            <a:xfrm>
              <a:off x="5538698" y="2414145"/>
              <a:ext cx="635" cy="635"/>
            </a:xfrm>
            <a:custGeom>
              <a:avLst/>
              <a:gdLst/>
              <a:ahLst/>
              <a:cxnLst/>
              <a:rect l="l" t="t" r="r" b="b"/>
              <a:pathLst>
                <a:path w="635" h="635">
                  <a:moveTo>
                    <a:pt x="215" y="304"/>
                  </a:moveTo>
                  <a:lnTo>
                    <a:pt x="165" y="101"/>
                  </a:lnTo>
                  <a:lnTo>
                    <a:pt x="0" y="0"/>
                  </a:lnTo>
                </a:path>
              </a:pathLst>
            </a:custGeom>
            <a:ln w="3175">
              <a:solidFill>
                <a:srgbClr val="565658"/>
              </a:solidFill>
            </a:ln>
          </p:spPr>
          <p:txBody>
            <a:bodyPr wrap="square" lIns="0" tIns="0" rIns="0" bIns="0" rtlCol="0"/>
            <a:lstStyle/>
            <a:p/>
          </p:txBody>
        </p:sp>
        <p:sp>
          <p:nvSpPr>
            <p:cNvPr id="7186" name="object 7186" descr=""/>
            <p:cNvSpPr/>
            <p:nvPr/>
          </p:nvSpPr>
          <p:spPr>
            <a:xfrm>
              <a:off x="5528987" y="2414140"/>
              <a:ext cx="635" cy="635"/>
            </a:xfrm>
            <a:custGeom>
              <a:avLst/>
              <a:gdLst/>
              <a:ahLst/>
              <a:cxnLst/>
              <a:rect l="l" t="t" r="r" b="b"/>
              <a:pathLst>
                <a:path w="635" h="635">
                  <a:moveTo>
                    <a:pt x="215" y="0"/>
                  </a:moveTo>
                  <a:lnTo>
                    <a:pt x="50" y="114"/>
                  </a:lnTo>
                  <a:lnTo>
                    <a:pt x="0" y="304"/>
                  </a:lnTo>
                </a:path>
              </a:pathLst>
            </a:custGeom>
            <a:ln w="3175">
              <a:solidFill>
                <a:srgbClr val="565658"/>
              </a:solidFill>
            </a:ln>
          </p:spPr>
          <p:txBody>
            <a:bodyPr wrap="square" lIns="0" tIns="0" rIns="0" bIns="0" rtlCol="0"/>
            <a:lstStyle/>
            <a:p/>
          </p:txBody>
        </p:sp>
        <p:sp>
          <p:nvSpPr>
            <p:cNvPr id="7187" name="object 7187" descr=""/>
            <p:cNvSpPr/>
            <p:nvPr/>
          </p:nvSpPr>
          <p:spPr>
            <a:xfrm>
              <a:off x="5536972" y="2409533"/>
              <a:ext cx="1270" cy="635"/>
            </a:xfrm>
            <a:custGeom>
              <a:avLst/>
              <a:gdLst/>
              <a:ahLst/>
              <a:cxnLst/>
              <a:rect l="l" t="t" r="r" b="b"/>
              <a:pathLst>
                <a:path w="1270" h="635">
                  <a:moveTo>
                    <a:pt x="800" y="0"/>
                  </a:moveTo>
                  <a:lnTo>
                    <a:pt x="495" y="127"/>
                  </a:lnTo>
                  <a:lnTo>
                    <a:pt x="165" y="368"/>
                  </a:lnTo>
                  <a:lnTo>
                    <a:pt x="0" y="584"/>
                  </a:lnTo>
                </a:path>
              </a:pathLst>
            </a:custGeom>
            <a:ln w="3175">
              <a:solidFill>
                <a:srgbClr val="565658"/>
              </a:solidFill>
            </a:ln>
          </p:spPr>
          <p:txBody>
            <a:bodyPr wrap="square" lIns="0" tIns="0" rIns="0" bIns="0" rtlCol="0"/>
            <a:lstStyle/>
            <a:p/>
          </p:txBody>
        </p:sp>
        <p:sp>
          <p:nvSpPr>
            <p:cNvPr id="7188" name="object 7188" descr=""/>
            <p:cNvSpPr/>
            <p:nvPr/>
          </p:nvSpPr>
          <p:spPr>
            <a:xfrm>
              <a:off x="5530138" y="2409538"/>
              <a:ext cx="1270" cy="635"/>
            </a:xfrm>
            <a:custGeom>
              <a:avLst/>
              <a:gdLst/>
              <a:ahLst/>
              <a:cxnLst/>
              <a:rect l="l" t="t" r="r" b="b"/>
              <a:pathLst>
                <a:path w="1270" h="635">
                  <a:moveTo>
                    <a:pt x="800" y="584"/>
                  </a:moveTo>
                  <a:lnTo>
                    <a:pt x="634" y="368"/>
                  </a:lnTo>
                  <a:lnTo>
                    <a:pt x="304" y="127"/>
                  </a:lnTo>
                  <a:lnTo>
                    <a:pt x="0" y="0"/>
                  </a:lnTo>
                </a:path>
              </a:pathLst>
            </a:custGeom>
            <a:ln w="3175">
              <a:solidFill>
                <a:srgbClr val="565658"/>
              </a:solidFill>
            </a:ln>
          </p:spPr>
          <p:txBody>
            <a:bodyPr wrap="square" lIns="0" tIns="0" rIns="0" bIns="0" rtlCol="0"/>
            <a:lstStyle/>
            <a:p/>
          </p:txBody>
        </p:sp>
        <p:sp>
          <p:nvSpPr>
            <p:cNvPr id="7189" name="object 7189" descr=""/>
            <p:cNvSpPr/>
            <p:nvPr/>
          </p:nvSpPr>
          <p:spPr>
            <a:xfrm>
              <a:off x="5530604" y="2413861"/>
              <a:ext cx="1270" cy="1270"/>
            </a:xfrm>
            <a:custGeom>
              <a:avLst/>
              <a:gdLst/>
              <a:ahLst/>
              <a:cxnLst/>
              <a:rect l="l" t="t" r="r" b="b"/>
              <a:pathLst>
                <a:path w="1270" h="1269">
                  <a:moveTo>
                    <a:pt x="0" y="0"/>
                  </a:moveTo>
                  <a:lnTo>
                    <a:pt x="0" y="444"/>
                  </a:lnTo>
                  <a:lnTo>
                    <a:pt x="355" y="812"/>
                  </a:lnTo>
                  <a:lnTo>
                    <a:pt x="800" y="825"/>
                  </a:lnTo>
                </a:path>
              </a:pathLst>
            </a:custGeom>
            <a:ln w="3175">
              <a:solidFill>
                <a:srgbClr val="565658"/>
              </a:solidFill>
            </a:ln>
          </p:spPr>
          <p:txBody>
            <a:bodyPr wrap="square" lIns="0" tIns="0" rIns="0" bIns="0" rtlCol="0"/>
            <a:lstStyle/>
            <a:p/>
          </p:txBody>
        </p:sp>
        <p:sp>
          <p:nvSpPr>
            <p:cNvPr id="7190" name="object 7190" descr=""/>
            <p:cNvSpPr/>
            <p:nvPr/>
          </p:nvSpPr>
          <p:spPr>
            <a:xfrm>
              <a:off x="5528489" y="2413490"/>
              <a:ext cx="1270" cy="635"/>
            </a:xfrm>
            <a:custGeom>
              <a:avLst/>
              <a:gdLst/>
              <a:ahLst/>
              <a:cxnLst/>
              <a:rect l="l" t="t" r="r" b="b"/>
              <a:pathLst>
                <a:path w="1270" h="635">
                  <a:moveTo>
                    <a:pt x="825" y="495"/>
                  </a:moveTo>
                  <a:lnTo>
                    <a:pt x="660" y="304"/>
                  </a:lnTo>
                  <a:lnTo>
                    <a:pt x="330" y="114"/>
                  </a:lnTo>
                  <a:lnTo>
                    <a:pt x="0" y="0"/>
                  </a:lnTo>
                </a:path>
              </a:pathLst>
            </a:custGeom>
            <a:ln w="3175">
              <a:solidFill>
                <a:srgbClr val="565658"/>
              </a:solidFill>
            </a:ln>
          </p:spPr>
          <p:txBody>
            <a:bodyPr wrap="square" lIns="0" tIns="0" rIns="0" bIns="0" rtlCol="0"/>
            <a:lstStyle/>
            <a:p/>
          </p:txBody>
        </p:sp>
        <p:sp>
          <p:nvSpPr>
            <p:cNvPr id="7191" name="object 7191" descr=""/>
            <p:cNvSpPr/>
            <p:nvPr/>
          </p:nvSpPr>
          <p:spPr>
            <a:xfrm>
              <a:off x="5539155" y="2413490"/>
              <a:ext cx="1270" cy="635"/>
            </a:xfrm>
            <a:custGeom>
              <a:avLst/>
              <a:gdLst/>
              <a:ahLst/>
              <a:cxnLst/>
              <a:rect l="l" t="t" r="r" b="b"/>
              <a:pathLst>
                <a:path w="1270" h="635">
                  <a:moveTo>
                    <a:pt x="825" y="0"/>
                  </a:moveTo>
                  <a:lnTo>
                    <a:pt x="507" y="114"/>
                  </a:lnTo>
                  <a:lnTo>
                    <a:pt x="165" y="304"/>
                  </a:lnTo>
                  <a:lnTo>
                    <a:pt x="0" y="495"/>
                  </a:lnTo>
                </a:path>
              </a:pathLst>
            </a:custGeom>
            <a:ln w="3175">
              <a:solidFill>
                <a:srgbClr val="565658"/>
              </a:solidFill>
            </a:ln>
          </p:spPr>
          <p:txBody>
            <a:bodyPr wrap="square" lIns="0" tIns="0" rIns="0" bIns="0" rtlCol="0"/>
            <a:lstStyle/>
            <a:p/>
          </p:txBody>
        </p:sp>
        <p:sp>
          <p:nvSpPr>
            <p:cNvPr id="7192" name="object 7192" descr=""/>
            <p:cNvSpPr/>
            <p:nvPr/>
          </p:nvSpPr>
          <p:spPr>
            <a:xfrm>
              <a:off x="5536495" y="2413867"/>
              <a:ext cx="1270" cy="1270"/>
            </a:xfrm>
            <a:custGeom>
              <a:avLst/>
              <a:gdLst/>
              <a:ahLst/>
              <a:cxnLst/>
              <a:rect l="l" t="t" r="r" b="b"/>
              <a:pathLst>
                <a:path w="1270" h="1269">
                  <a:moveTo>
                    <a:pt x="0" y="825"/>
                  </a:moveTo>
                  <a:lnTo>
                    <a:pt x="457" y="812"/>
                  </a:lnTo>
                  <a:lnTo>
                    <a:pt x="800" y="444"/>
                  </a:lnTo>
                  <a:lnTo>
                    <a:pt x="800" y="0"/>
                  </a:lnTo>
                </a:path>
              </a:pathLst>
            </a:custGeom>
            <a:ln w="3175">
              <a:solidFill>
                <a:srgbClr val="565658"/>
              </a:solidFill>
            </a:ln>
          </p:spPr>
          <p:txBody>
            <a:bodyPr wrap="square" lIns="0" tIns="0" rIns="0" bIns="0" rtlCol="0"/>
            <a:lstStyle/>
            <a:p/>
          </p:txBody>
        </p:sp>
        <p:sp>
          <p:nvSpPr>
            <p:cNvPr id="7193" name="object 7193" descr=""/>
            <p:cNvSpPr/>
            <p:nvPr/>
          </p:nvSpPr>
          <p:spPr>
            <a:xfrm>
              <a:off x="5534220" y="2414145"/>
              <a:ext cx="635" cy="635"/>
            </a:xfrm>
            <a:custGeom>
              <a:avLst/>
              <a:gdLst/>
              <a:ahLst/>
              <a:cxnLst/>
              <a:rect l="l" t="t" r="r" b="b"/>
              <a:pathLst>
                <a:path w="635" h="635">
                  <a:moveTo>
                    <a:pt x="228" y="304"/>
                  </a:moveTo>
                  <a:lnTo>
                    <a:pt x="177" y="101"/>
                  </a:lnTo>
                  <a:lnTo>
                    <a:pt x="0" y="0"/>
                  </a:lnTo>
                </a:path>
              </a:pathLst>
            </a:custGeom>
            <a:ln w="3175">
              <a:solidFill>
                <a:srgbClr val="565658"/>
              </a:solidFill>
            </a:ln>
          </p:spPr>
          <p:txBody>
            <a:bodyPr wrap="square" lIns="0" tIns="0" rIns="0" bIns="0" rtlCol="0"/>
            <a:lstStyle/>
            <a:p/>
          </p:txBody>
        </p:sp>
        <p:sp>
          <p:nvSpPr>
            <p:cNvPr id="7194" name="object 7194" descr=""/>
            <p:cNvSpPr/>
            <p:nvPr/>
          </p:nvSpPr>
          <p:spPr>
            <a:xfrm>
              <a:off x="5762863" y="2513718"/>
              <a:ext cx="635" cy="27940"/>
            </a:xfrm>
            <a:custGeom>
              <a:avLst/>
              <a:gdLst/>
              <a:ahLst/>
              <a:cxnLst/>
              <a:rect l="l" t="t" r="r" b="b"/>
              <a:pathLst>
                <a:path w="635" h="27939">
                  <a:moveTo>
                    <a:pt x="0" y="0"/>
                  </a:moveTo>
                  <a:lnTo>
                    <a:pt x="266" y="27711"/>
                  </a:lnTo>
                  <a:lnTo>
                    <a:pt x="330" y="25869"/>
                  </a:lnTo>
                </a:path>
              </a:pathLst>
            </a:custGeom>
            <a:ln w="3175">
              <a:solidFill>
                <a:srgbClr val="565658"/>
              </a:solidFill>
            </a:ln>
          </p:spPr>
          <p:txBody>
            <a:bodyPr wrap="square" lIns="0" tIns="0" rIns="0" bIns="0" rtlCol="0"/>
            <a:lstStyle/>
            <a:p/>
          </p:txBody>
        </p:sp>
        <p:sp>
          <p:nvSpPr>
            <p:cNvPr id="7195" name="object 7195" descr=""/>
            <p:cNvSpPr/>
            <p:nvPr/>
          </p:nvSpPr>
          <p:spPr>
            <a:xfrm>
              <a:off x="5762880" y="2474211"/>
              <a:ext cx="635" cy="20320"/>
            </a:xfrm>
            <a:custGeom>
              <a:avLst/>
              <a:gdLst/>
              <a:ahLst/>
              <a:cxnLst/>
              <a:rect l="l" t="t" r="r" b="b"/>
              <a:pathLst>
                <a:path w="635" h="20319">
                  <a:moveTo>
                    <a:pt x="317" y="385"/>
                  </a:moveTo>
                  <a:lnTo>
                    <a:pt x="216" y="0"/>
                  </a:lnTo>
                  <a:lnTo>
                    <a:pt x="125" y="3492"/>
                  </a:lnTo>
                  <a:lnTo>
                    <a:pt x="51" y="10377"/>
                  </a:lnTo>
                  <a:lnTo>
                    <a:pt x="0" y="20172"/>
                  </a:lnTo>
                </a:path>
              </a:pathLst>
            </a:custGeom>
            <a:ln w="3175">
              <a:solidFill>
                <a:srgbClr val="565658"/>
              </a:solidFill>
            </a:ln>
          </p:spPr>
          <p:txBody>
            <a:bodyPr wrap="square" lIns="0" tIns="0" rIns="0" bIns="0" rtlCol="0"/>
            <a:lstStyle/>
            <a:p/>
          </p:txBody>
        </p:sp>
        <p:sp>
          <p:nvSpPr>
            <p:cNvPr id="7196" name="object 7196" descr=""/>
            <p:cNvSpPr/>
            <p:nvPr/>
          </p:nvSpPr>
          <p:spPr>
            <a:xfrm>
              <a:off x="5762849" y="2493571"/>
              <a:ext cx="635" cy="20320"/>
            </a:xfrm>
            <a:custGeom>
              <a:avLst/>
              <a:gdLst/>
              <a:ahLst/>
              <a:cxnLst/>
              <a:rect l="l" t="t" r="r" b="b"/>
              <a:pathLst>
                <a:path w="635" h="20319">
                  <a:moveTo>
                    <a:pt x="25" y="0"/>
                  </a:moveTo>
                  <a:lnTo>
                    <a:pt x="12" y="6426"/>
                  </a:lnTo>
                  <a:lnTo>
                    <a:pt x="0" y="13423"/>
                  </a:lnTo>
                  <a:lnTo>
                    <a:pt x="12" y="20205"/>
                  </a:lnTo>
                </a:path>
              </a:pathLst>
            </a:custGeom>
            <a:ln w="3175">
              <a:solidFill>
                <a:srgbClr val="565658"/>
              </a:solidFill>
            </a:ln>
          </p:spPr>
          <p:txBody>
            <a:bodyPr wrap="square" lIns="0" tIns="0" rIns="0" bIns="0" rtlCol="0"/>
            <a:lstStyle/>
            <a:p/>
          </p:txBody>
        </p:sp>
        <p:sp>
          <p:nvSpPr>
            <p:cNvPr id="7197" name="object 7197" descr=""/>
            <p:cNvSpPr/>
            <p:nvPr/>
          </p:nvSpPr>
          <p:spPr>
            <a:xfrm>
              <a:off x="5762863" y="2513384"/>
              <a:ext cx="635" cy="1270"/>
            </a:xfrm>
            <a:custGeom>
              <a:avLst/>
              <a:gdLst/>
              <a:ahLst/>
              <a:cxnLst/>
              <a:rect l="l" t="t" r="r" b="b"/>
              <a:pathLst>
                <a:path w="635" h="1269">
                  <a:moveTo>
                    <a:pt x="0" y="0"/>
                  </a:moveTo>
                  <a:lnTo>
                    <a:pt x="12" y="228"/>
                  </a:lnTo>
                  <a:lnTo>
                    <a:pt x="50" y="419"/>
                  </a:lnTo>
                  <a:lnTo>
                    <a:pt x="177" y="673"/>
                  </a:lnTo>
                  <a:lnTo>
                    <a:pt x="317" y="673"/>
                  </a:lnTo>
                </a:path>
              </a:pathLst>
            </a:custGeom>
            <a:ln w="3175">
              <a:solidFill>
                <a:srgbClr val="565658"/>
              </a:solidFill>
            </a:ln>
          </p:spPr>
          <p:txBody>
            <a:bodyPr wrap="square" lIns="0" tIns="0" rIns="0" bIns="0" rtlCol="0"/>
            <a:lstStyle/>
            <a:p/>
          </p:txBody>
        </p:sp>
        <p:sp>
          <p:nvSpPr>
            <p:cNvPr id="7198" name="object 7198" descr=""/>
            <p:cNvSpPr/>
            <p:nvPr/>
          </p:nvSpPr>
          <p:spPr>
            <a:xfrm>
              <a:off x="5762879" y="2492831"/>
              <a:ext cx="635" cy="635"/>
            </a:xfrm>
            <a:custGeom>
              <a:avLst/>
              <a:gdLst/>
              <a:ahLst/>
              <a:cxnLst/>
              <a:rect l="l" t="t" r="r" b="b"/>
              <a:pathLst>
                <a:path w="635" h="635">
                  <a:moveTo>
                    <a:pt x="368" y="88"/>
                  </a:moveTo>
                  <a:lnTo>
                    <a:pt x="215" y="12"/>
                  </a:lnTo>
                  <a:lnTo>
                    <a:pt x="88" y="177"/>
                  </a:lnTo>
                  <a:lnTo>
                    <a:pt x="25" y="355"/>
                  </a:lnTo>
                  <a:lnTo>
                    <a:pt x="0" y="558"/>
                  </a:lnTo>
                </a:path>
              </a:pathLst>
            </a:custGeom>
            <a:ln w="3175">
              <a:solidFill>
                <a:srgbClr val="565658"/>
              </a:solidFill>
            </a:ln>
          </p:spPr>
          <p:txBody>
            <a:bodyPr wrap="square" lIns="0" tIns="0" rIns="0" bIns="0" rtlCol="0"/>
            <a:lstStyle/>
            <a:p/>
          </p:txBody>
        </p:sp>
        <p:sp>
          <p:nvSpPr>
            <p:cNvPr id="7199" name="object 7199" descr=""/>
            <p:cNvSpPr/>
            <p:nvPr/>
          </p:nvSpPr>
          <p:spPr>
            <a:xfrm>
              <a:off x="5489526" y="2414140"/>
              <a:ext cx="635" cy="635"/>
            </a:xfrm>
            <a:custGeom>
              <a:avLst/>
              <a:gdLst/>
              <a:ahLst/>
              <a:cxnLst/>
              <a:rect l="l" t="t" r="r" b="b"/>
              <a:pathLst>
                <a:path w="635" h="635">
                  <a:moveTo>
                    <a:pt x="596" y="0"/>
                  </a:moveTo>
                  <a:lnTo>
                    <a:pt x="368" y="0"/>
                  </a:lnTo>
                  <a:lnTo>
                    <a:pt x="165" y="88"/>
                  </a:lnTo>
                  <a:lnTo>
                    <a:pt x="0" y="254"/>
                  </a:lnTo>
                </a:path>
              </a:pathLst>
            </a:custGeom>
            <a:ln w="3175">
              <a:solidFill>
                <a:srgbClr val="565658"/>
              </a:solidFill>
            </a:ln>
          </p:spPr>
          <p:txBody>
            <a:bodyPr wrap="square" lIns="0" tIns="0" rIns="0" bIns="0" rtlCol="0"/>
            <a:lstStyle/>
            <a:p/>
          </p:txBody>
        </p:sp>
        <p:sp>
          <p:nvSpPr>
            <p:cNvPr id="7200" name="object 7200" descr=""/>
            <p:cNvSpPr/>
            <p:nvPr/>
          </p:nvSpPr>
          <p:spPr>
            <a:xfrm>
              <a:off x="5491061" y="2413390"/>
              <a:ext cx="635" cy="635"/>
            </a:xfrm>
            <a:custGeom>
              <a:avLst/>
              <a:gdLst/>
              <a:ahLst/>
              <a:cxnLst/>
              <a:rect l="l" t="t" r="r" b="b"/>
              <a:pathLst>
                <a:path w="635" h="635">
                  <a:moveTo>
                    <a:pt x="203" y="0"/>
                  </a:moveTo>
                  <a:lnTo>
                    <a:pt x="25" y="25"/>
                  </a:lnTo>
                </a:path>
              </a:pathLst>
            </a:custGeom>
            <a:ln w="3175">
              <a:solidFill>
                <a:srgbClr val="565658"/>
              </a:solidFill>
            </a:ln>
          </p:spPr>
          <p:txBody>
            <a:bodyPr wrap="square" lIns="0" tIns="0" rIns="0" bIns="0" rtlCol="0"/>
            <a:lstStyle/>
            <a:p/>
          </p:txBody>
        </p:sp>
        <p:sp>
          <p:nvSpPr>
            <p:cNvPr id="7201" name="object 7201" descr=""/>
            <p:cNvSpPr/>
            <p:nvPr/>
          </p:nvSpPr>
          <p:spPr>
            <a:xfrm>
              <a:off x="5577196" y="2413395"/>
              <a:ext cx="635" cy="635"/>
            </a:xfrm>
            <a:custGeom>
              <a:avLst/>
              <a:gdLst/>
              <a:ahLst/>
              <a:cxnLst/>
              <a:rect l="l" t="t" r="r" b="b"/>
              <a:pathLst>
                <a:path w="635" h="635">
                  <a:moveTo>
                    <a:pt x="203" y="76"/>
                  </a:moveTo>
                  <a:lnTo>
                    <a:pt x="0" y="0"/>
                  </a:lnTo>
                </a:path>
              </a:pathLst>
            </a:custGeom>
            <a:ln w="3175">
              <a:solidFill>
                <a:srgbClr val="565658"/>
              </a:solidFill>
            </a:ln>
          </p:spPr>
          <p:txBody>
            <a:bodyPr wrap="square" lIns="0" tIns="0" rIns="0" bIns="0" rtlCol="0"/>
            <a:lstStyle/>
            <a:p/>
          </p:txBody>
        </p:sp>
        <p:sp>
          <p:nvSpPr>
            <p:cNvPr id="7202" name="object 7202" descr=""/>
            <p:cNvSpPr/>
            <p:nvPr/>
          </p:nvSpPr>
          <p:spPr>
            <a:xfrm>
              <a:off x="5913158" y="2462276"/>
              <a:ext cx="10795" cy="5715"/>
            </a:xfrm>
            <a:custGeom>
              <a:avLst/>
              <a:gdLst/>
              <a:ahLst/>
              <a:cxnLst/>
              <a:rect l="l" t="t" r="r" b="b"/>
              <a:pathLst>
                <a:path w="10795" h="5714">
                  <a:moveTo>
                    <a:pt x="3111" y="1549"/>
                  </a:moveTo>
                  <a:lnTo>
                    <a:pt x="2654" y="457"/>
                  </a:lnTo>
                  <a:lnTo>
                    <a:pt x="1549" y="0"/>
                  </a:lnTo>
                  <a:lnTo>
                    <a:pt x="457" y="457"/>
                  </a:lnTo>
                  <a:lnTo>
                    <a:pt x="0" y="1549"/>
                  </a:lnTo>
                  <a:lnTo>
                    <a:pt x="457" y="2654"/>
                  </a:lnTo>
                  <a:lnTo>
                    <a:pt x="0" y="3784"/>
                  </a:lnTo>
                  <a:lnTo>
                    <a:pt x="457" y="4889"/>
                  </a:lnTo>
                  <a:lnTo>
                    <a:pt x="1549" y="5346"/>
                  </a:lnTo>
                  <a:lnTo>
                    <a:pt x="2654" y="4889"/>
                  </a:lnTo>
                  <a:lnTo>
                    <a:pt x="3111" y="3784"/>
                  </a:lnTo>
                  <a:lnTo>
                    <a:pt x="2654" y="2692"/>
                  </a:lnTo>
                  <a:lnTo>
                    <a:pt x="3111" y="1549"/>
                  </a:lnTo>
                  <a:close/>
                </a:path>
                <a:path w="10795" h="5714">
                  <a:moveTo>
                    <a:pt x="10363" y="1549"/>
                  </a:moveTo>
                  <a:lnTo>
                    <a:pt x="9906" y="457"/>
                  </a:lnTo>
                  <a:lnTo>
                    <a:pt x="8813" y="0"/>
                  </a:lnTo>
                  <a:lnTo>
                    <a:pt x="7708" y="457"/>
                  </a:lnTo>
                  <a:lnTo>
                    <a:pt x="7251" y="1549"/>
                  </a:lnTo>
                  <a:lnTo>
                    <a:pt x="7708" y="2654"/>
                  </a:lnTo>
                  <a:lnTo>
                    <a:pt x="8813" y="3111"/>
                  </a:lnTo>
                  <a:lnTo>
                    <a:pt x="9906" y="2654"/>
                  </a:lnTo>
                  <a:lnTo>
                    <a:pt x="10363" y="1549"/>
                  </a:lnTo>
                  <a:close/>
                </a:path>
              </a:pathLst>
            </a:custGeom>
            <a:solidFill>
              <a:srgbClr val="565658"/>
            </a:solidFill>
          </p:spPr>
          <p:txBody>
            <a:bodyPr wrap="square" lIns="0" tIns="0" rIns="0" bIns="0" rtlCol="0"/>
            <a:lstStyle/>
            <a:p/>
          </p:txBody>
        </p:sp>
        <p:sp>
          <p:nvSpPr>
            <p:cNvPr id="7203" name="object 7203" descr=""/>
            <p:cNvSpPr/>
            <p:nvPr/>
          </p:nvSpPr>
          <p:spPr>
            <a:xfrm>
              <a:off x="5578103" y="2409818"/>
              <a:ext cx="1270" cy="635"/>
            </a:xfrm>
            <a:custGeom>
              <a:avLst/>
              <a:gdLst/>
              <a:ahLst/>
              <a:cxnLst/>
              <a:rect l="l" t="t" r="r" b="b"/>
              <a:pathLst>
                <a:path w="1270" h="635">
                  <a:moveTo>
                    <a:pt x="660" y="0"/>
                  </a:moveTo>
                  <a:lnTo>
                    <a:pt x="495" y="12"/>
                  </a:lnTo>
                  <a:lnTo>
                    <a:pt x="228" y="228"/>
                  </a:lnTo>
                  <a:lnTo>
                    <a:pt x="0" y="533"/>
                  </a:lnTo>
                </a:path>
              </a:pathLst>
            </a:custGeom>
            <a:ln w="3175">
              <a:solidFill>
                <a:srgbClr val="565658"/>
              </a:solidFill>
            </a:ln>
          </p:spPr>
          <p:txBody>
            <a:bodyPr wrap="square" lIns="0" tIns="0" rIns="0" bIns="0" rtlCol="0"/>
            <a:lstStyle/>
            <a:p/>
          </p:txBody>
        </p:sp>
        <p:sp>
          <p:nvSpPr>
            <p:cNvPr id="7204" name="object 7204" descr=""/>
            <p:cNvSpPr/>
            <p:nvPr/>
          </p:nvSpPr>
          <p:spPr>
            <a:xfrm>
              <a:off x="5913162" y="246226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05" name="object 7205" descr=""/>
            <p:cNvSpPr/>
            <p:nvPr/>
          </p:nvSpPr>
          <p:spPr>
            <a:xfrm>
              <a:off x="5583363" y="2414135"/>
              <a:ext cx="635" cy="635"/>
            </a:xfrm>
            <a:custGeom>
              <a:avLst/>
              <a:gdLst/>
              <a:ahLst/>
              <a:cxnLst/>
              <a:rect l="l" t="t" r="r" b="b"/>
              <a:pathLst>
                <a:path w="635" h="635">
                  <a:moveTo>
                    <a:pt x="584" y="241"/>
                  </a:moveTo>
                  <a:lnTo>
                    <a:pt x="431" y="88"/>
                  </a:lnTo>
                  <a:lnTo>
                    <a:pt x="228" y="0"/>
                  </a:lnTo>
                  <a:lnTo>
                    <a:pt x="0" y="0"/>
                  </a:lnTo>
                </a:path>
              </a:pathLst>
            </a:custGeom>
            <a:ln w="3175">
              <a:solidFill>
                <a:srgbClr val="565658"/>
              </a:solidFill>
            </a:ln>
          </p:spPr>
          <p:txBody>
            <a:bodyPr wrap="square" lIns="0" tIns="0" rIns="0" bIns="0" rtlCol="0"/>
            <a:lstStyle/>
            <a:p/>
          </p:txBody>
        </p:sp>
        <p:sp>
          <p:nvSpPr>
            <p:cNvPr id="7206" name="object 7206" descr=""/>
            <p:cNvSpPr/>
            <p:nvPr/>
          </p:nvSpPr>
          <p:spPr>
            <a:xfrm>
              <a:off x="5485196" y="2413193"/>
              <a:ext cx="1270" cy="635"/>
            </a:xfrm>
            <a:custGeom>
              <a:avLst/>
              <a:gdLst/>
              <a:ahLst/>
              <a:cxnLst/>
              <a:rect l="l" t="t" r="r" b="b"/>
              <a:pathLst>
                <a:path w="1270" h="635">
                  <a:moveTo>
                    <a:pt x="685" y="495"/>
                  </a:moveTo>
                  <a:lnTo>
                    <a:pt x="431" y="215"/>
                  </a:lnTo>
                  <a:lnTo>
                    <a:pt x="165" y="12"/>
                  </a:lnTo>
                  <a:lnTo>
                    <a:pt x="0" y="0"/>
                  </a:lnTo>
                </a:path>
              </a:pathLst>
            </a:custGeom>
            <a:ln w="3175">
              <a:solidFill>
                <a:srgbClr val="565658"/>
              </a:solidFill>
            </a:ln>
          </p:spPr>
          <p:txBody>
            <a:bodyPr wrap="square" lIns="0" tIns="0" rIns="0" bIns="0" rtlCol="0"/>
            <a:lstStyle/>
            <a:p/>
          </p:txBody>
        </p:sp>
        <p:sp>
          <p:nvSpPr>
            <p:cNvPr id="7207" name="object 7207" descr=""/>
            <p:cNvSpPr/>
            <p:nvPr/>
          </p:nvSpPr>
          <p:spPr>
            <a:xfrm>
              <a:off x="5515808" y="2401576"/>
              <a:ext cx="1270" cy="1270"/>
            </a:xfrm>
            <a:custGeom>
              <a:avLst/>
              <a:gdLst/>
              <a:ahLst/>
              <a:cxnLst/>
              <a:rect l="l" t="t" r="r" b="b"/>
              <a:pathLst>
                <a:path w="1270" h="1269">
                  <a:moveTo>
                    <a:pt x="0" y="838"/>
                  </a:moveTo>
                  <a:lnTo>
                    <a:pt x="457" y="838"/>
                  </a:lnTo>
                  <a:lnTo>
                    <a:pt x="838" y="457"/>
                  </a:lnTo>
                  <a:lnTo>
                    <a:pt x="838" y="0"/>
                  </a:lnTo>
                </a:path>
              </a:pathLst>
            </a:custGeom>
            <a:ln w="3175">
              <a:solidFill>
                <a:srgbClr val="565658"/>
              </a:solidFill>
            </a:ln>
          </p:spPr>
          <p:txBody>
            <a:bodyPr wrap="square" lIns="0" tIns="0" rIns="0" bIns="0" rtlCol="0"/>
            <a:lstStyle/>
            <a:p/>
          </p:txBody>
        </p:sp>
        <p:sp>
          <p:nvSpPr>
            <p:cNvPr id="7208" name="object 7208" descr=""/>
            <p:cNvSpPr/>
            <p:nvPr/>
          </p:nvSpPr>
          <p:spPr>
            <a:xfrm>
              <a:off x="5582020" y="2413198"/>
              <a:ext cx="1270" cy="635"/>
            </a:xfrm>
            <a:custGeom>
              <a:avLst/>
              <a:gdLst/>
              <a:ahLst/>
              <a:cxnLst/>
              <a:rect l="l" t="t" r="r" b="b"/>
              <a:pathLst>
                <a:path w="1270" h="635">
                  <a:moveTo>
                    <a:pt x="685" y="0"/>
                  </a:moveTo>
                  <a:lnTo>
                    <a:pt x="520" y="0"/>
                  </a:lnTo>
                  <a:lnTo>
                    <a:pt x="253" y="203"/>
                  </a:lnTo>
                  <a:lnTo>
                    <a:pt x="0" y="495"/>
                  </a:lnTo>
                </a:path>
              </a:pathLst>
            </a:custGeom>
            <a:ln w="3175">
              <a:solidFill>
                <a:srgbClr val="565658"/>
              </a:solidFill>
            </a:ln>
          </p:spPr>
          <p:txBody>
            <a:bodyPr wrap="square" lIns="0" tIns="0" rIns="0" bIns="0" rtlCol="0"/>
            <a:lstStyle/>
            <a:p/>
          </p:txBody>
        </p:sp>
        <p:sp>
          <p:nvSpPr>
            <p:cNvPr id="7209" name="object 7209" descr=""/>
            <p:cNvSpPr/>
            <p:nvPr/>
          </p:nvSpPr>
          <p:spPr>
            <a:xfrm>
              <a:off x="5489140" y="2409818"/>
              <a:ext cx="1270" cy="635"/>
            </a:xfrm>
            <a:custGeom>
              <a:avLst/>
              <a:gdLst/>
              <a:ahLst/>
              <a:cxnLst/>
              <a:rect l="l" t="t" r="r" b="b"/>
              <a:pathLst>
                <a:path w="1270" h="635">
                  <a:moveTo>
                    <a:pt x="660" y="533"/>
                  </a:moveTo>
                  <a:lnTo>
                    <a:pt x="431" y="228"/>
                  </a:lnTo>
                  <a:lnTo>
                    <a:pt x="165" y="12"/>
                  </a:lnTo>
                  <a:lnTo>
                    <a:pt x="0" y="0"/>
                  </a:lnTo>
                </a:path>
              </a:pathLst>
            </a:custGeom>
            <a:ln w="3175">
              <a:solidFill>
                <a:srgbClr val="565658"/>
              </a:solidFill>
            </a:ln>
          </p:spPr>
          <p:txBody>
            <a:bodyPr wrap="square" lIns="0" tIns="0" rIns="0" bIns="0" rtlCol="0"/>
            <a:lstStyle/>
            <a:p/>
          </p:txBody>
        </p:sp>
        <p:sp>
          <p:nvSpPr>
            <p:cNvPr id="7210" name="object 7210" descr=""/>
            <p:cNvSpPr/>
            <p:nvPr/>
          </p:nvSpPr>
          <p:spPr>
            <a:xfrm>
              <a:off x="5484516" y="2414140"/>
              <a:ext cx="635" cy="635"/>
            </a:xfrm>
            <a:custGeom>
              <a:avLst/>
              <a:gdLst/>
              <a:ahLst/>
              <a:cxnLst/>
              <a:rect l="l" t="t" r="r" b="b"/>
              <a:pathLst>
                <a:path w="635" h="635">
                  <a:moveTo>
                    <a:pt x="584" y="0"/>
                  </a:moveTo>
                  <a:lnTo>
                    <a:pt x="355" y="0"/>
                  </a:lnTo>
                  <a:lnTo>
                    <a:pt x="152" y="88"/>
                  </a:lnTo>
                  <a:lnTo>
                    <a:pt x="0" y="241"/>
                  </a:lnTo>
                </a:path>
              </a:pathLst>
            </a:custGeom>
            <a:ln w="3175">
              <a:solidFill>
                <a:srgbClr val="565658"/>
              </a:solidFill>
            </a:ln>
          </p:spPr>
          <p:txBody>
            <a:bodyPr wrap="square" lIns="0" tIns="0" rIns="0" bIns="0" rtlCol="0"/>
            <a:lstStyle/>
            <a:p/>
          </p:txBody>
        </p:sp>
        <p:sp>
          <p:nvSpPr>
            <p:cNvPr id="7211" name="object 7211" descr=""/>
            <p:cNvSpPr/>
            <p:nvPr/>
          </p:nvSpPr>
          <p:spPr>
            <a:xfrm>
              <a:off x="5551255" y="2401577"/>
              <a:ext cx="1270" cy="1270"/>
            </a:xfrm>
            <a:custGeom>
              <a:avLst/>
              <a:gdLst/>
              <a:ahLst/>
              <a:cxnLst/>
              <a:rect l="l" t="t" r="r" b="b"/>
              <a:pathLst>
                <a:path w="1270" h="1269">
                  <a:moveTo>
                    <a:pt x="0" y="0"/>
                  </a:moveTo>
                  <a:lnTo>
                    <a:pt x="0" y="457"/>
                  </a:lnTo>
                  <a:lnTo>
                    <a:pt x="381" y="838"/>
                  </a:lnTo>
                  <a:lnTo>
                    <a:pt x="838" y="838"/>
                  </a:lnTo>
                </a:path>
              </a:pathLst>
            </a:custGeom>
            <a:ln w="3175">
              <a:solidFill>
                <a:srgbClr val="565658"/>
              </a:solidFill>
            </a:ln>
          </p:spPr>
          <p:txBody>
            <a:bodyPr wrap="square" lIns="0" tIns="0" rIns="0" bIns="0" rtlCol="0"/>
            <a:lstStyle/>
            <a:p/>
          </p:txBody>
        </p:sp>
        <p:sp>
          <p:nvSpPr>
            <p:cNvPr id="7212" name="object 7212" descr=""/>
            <p:cNvSpPr/>
            <p:nvPr/>
          </p:nvSpPr>
          <p:spPr>
            <a:xfrm>
              <a:off x="6178090" y="2480687"/>
              <a:ext cx="635" cy="1270"/>
            </a:xfrm>
            <a:custGeom>
              <a:avLst/>
              <a:gdLst/>
              <a:ahLst/>
              <a:cxnLst/>
              <a:rect l="l" t="t" r="r" b="b"/>
              <a:pathLst>
                <a:path w="635" h="1269">
                  <a:moveTo>
                    <a:pt x="139" y="723"/>
                  </a:moveTo>
                  <a:lnTo>
                    <a:pt x="139" y="431"/>
                  </a:lnTo>
                  <a:lnTo>
                    <a:pt x="88" y="152"/>
                  </a:lnTo>
                  <a:lnTo>
                    <a:pt x="0" y="0"/>
                  </a:lnTo>
                </a:path>
              </a:pathLst>
            </a:custGeom>
            <a:ln w="3175">
              <a:solidFill>
                <a:srgbClr val="565658"/>
              </a:solidFill>
            </a:ln>
          </p:spPr>
          <p:txBody>
            <a:bodyPr wrap="square" lIns="0" tIns="0" rIns="0" bIns="0" rtlCol="0"/>
            <a:lstStyle/>
            <a:p/>
          </p:txBody>
        </p:sp>
        <p:sp>
          <p:nvSpPr>
            <p:cNvPr id="7213" name="object 7213" descr=""/>
            <p:cNvSpPr/>
            <p:nvPr/>
          </p:nvSpPr>
          <p:spPr>
            <a:xfrm>
              <a:off x="6178094" y="2481412"/>
              <a:ext cx="635" cy="1270"/>
            </a:xfrm>
            <a:custGeom>
              <a:avLst/>
              <a:gdLst/>
              <a:ahLst/>
              <a:cxnLst/>
              <a:rect l="l" t="t" r="r" b="b"/>
              <a:pathLst>
                <a:path w="635" h="1269">
                  <a:moveTo>
                    <a:pt x="0" y="723"/>
                  </a:moveTo>
                  <a:lnTo>
                    <a:pt x="88" y="571"/>
                  </a:lnTo>
                  <a:lnTo>
                    <a:pt x="139" y="292"/>
                  </a:lnTo>
                  <a:lnTo>
                    <a:pt x="139" y="0"/>
                  </a:lnTo>
                </a:path>
              </a:pathLst>
            </a:custGeom>
            <a:ln w="3175">
              <a:solidFill>
                <a:srgbClr val="565658"/>
              </a:solidFill>
            </a:ln>
          </p:spPr>
          <p:txBody>
            <a:bodyPr wrap="square" lIns="0" tIns="0" rIns="0" bIns="0" rtlCol="0"/>
            <a:lstStyle/>
            <a:p/>
          </p:txBody>
        </p:sp>
        <p:sp>
          <p:nvSpPr>
            <p:cNvPr id="7214" name="object 7214" descr=""/>
            <p:cNvSpPr/>
            <p:nvPr/>
          </p:nvSpPr>
          <p:spPr>
            <a:xfrm>
              <a:off x="6177668" y="2480692"/>
              <a:ext cx="635" cy="1270"/>
            </a:xfrm>
            <a:custGeom>
              <a:avLst/>
              <a:gdLst/>
              <a:ahLst/>
              <a:cxnLst/>
              <a:rect l="l" t="t" r="r" b="b"/>
              <a:pathLst>
                <a:path w="635" h="1269">
                  <a:moveTo>
                    <a:pt x="139" y="0"/>
                  </a:moveTo>
                  <a:lnTo>
                    <a:pt x="50" y="139"/>
                  </a:lnTo>
                  <a:lnTo>
                    <a:pt x="0" y="419"/>
                  </a:lnTo>
                  <a:lnTo>
                    <a:pt x="0" y="723"/>
                  </a:lnTo>
                </a:path>
              </a:pathLst>
            </a:custGeom>
            <a:ln w="3175">
              <a:solidFill>
                <a:srgbClr val="565658"/>
              </a:solidFill>
            </a:ln>
          </p:spPr>
          <p:txBody>
            <a:bodyPr wrap="square" lIns="0" tIns="0" rIns="0" bIns="0" rtlCol="0"/>
            <a:lstStyle/>
            <a:p/>
          </p:txBody>
        </p:sp>
        <p:sp>
          <p:nvSpPr>
            <p:cNvPr id="7215" name="object 7215" descr=""/>
            <p:cNvSpPr/>
            <p:nvPr/>
          </p:nvSpPr>
          <p:spPr>
            <a:xfrm>
              <a:off x="6177120" y="2479458"/>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65658"/>
              </a:solidFill>
            </a:ln>
          </p:spPr>
          <p:txBody>
            <a:bodyPr wrap="square" lIns="0" tIns="0" rIns="0" bIns="0" rtlCol="0"/>
            <a:lstStyle/>
            <a:p/>
          </p:txBody>
        </p:sp>
        <p:sp>
          <p:nvSpPr>
            <p:cNvPr id="7216" name="object 7216" descr=""/>
            <p:cNvSpPr/>
            <p:nvPr/>
          </p:nvSpPr>
          <p:spPr>
            <a:xfrm>
              <a:off x="6177399" y="2482310"/>
              <a:ext cx="635" cy="1270"/>
            </a:xfrm>
            <a:custGeom>
              <a:avLst/>
              <a:gdLst/>
              <a:ahLst/>
              <a:cxnLst/>
              <a:rect l="l" t="t" r="r" b="b"/>
              <a:pathLst>
                <a:path w="635" h="1269">
                  <a:moveTo>
                    <a:pt x="0" y="1054"/>
                  </a:moveTo>
                  <a:lnTo>
                    <a:pt x="203" y="647"/>
                  </a:lnTo>
                  <a:lnTo>
                    <a:pt x="254" y="0"/>
                  </a:lnTo>
                </a:path>
              </a:pathLst>
            </a:custGeom>
            <a:ln w="3175">
              <a:solidFill>
                <a:srgbClr val="565658"/>
              </a:solidFill>
            </a:ln>
          </p:spPr>
          <p:txBody>
            <a:bodyPr wrap="square" lIns="0" tIns="0" rIns="0" bIns="0" rtlCol="0"/>
            <a:lstStyle/>
            <a:p/>
          </p:txBody>
        </p:sp>
        <p:sp>
          <p:nvSpPr>
            <p:cNvPr id="7217" name="object 7217" descr=""/>
            <p:cNvSpPr/>
            <p:nvPr/>
          </p:nvSpPr>
          <p:spPr>
            <a:xfrm>
              <a:off x="6177808" y="2482136"/>
              <a:ext cx="635" cy="635"/>
            </a:xfrm>
            <a:custGeom>
              <a:avLst/>
              <a:gdLst/>
              <a:ahLst/>
              <a:cxnLst/>
              <a:rect l="l" t="t" r="r" b="b"/>
              <a:pathLst>
                <a:path w="635" h="635">
                  <a:moveTo>
                    <a:pt x="0" y="0"/>
                  </a:moveTo>
                  <a:lnTo>
                    <a:pt x="88" y="152"/>
                  </a:lnTo>
                  <a:lnTo>
                    <a:pt x="279" y="0"/>
                  </a:lnTo>
                </a:path>
              </a:pathLst>
            </a:custGeom>
            <a:ln w="3175">
              <a:solidFill>
                <a:srgbClr val="565658"/>
              </a:solidFill>
            </a:ln>
          </p:spPr>
          <p:txBody>
            <a:bodyPr wrap="square" lIns="0" tIns="0" rIns="0" bIns="0" rtlCol="0"/>
            <a:lstStyle/>
            <a:p/>
          </p:txBody>
        </p:sp>
        <p:sp>
          <p:nvSpPr>
            <p:cNvPr id="7218" name="object 7218" descr=""/>
            <p:cNvSpPr/>
            <p:nvPr/>
          </p:nvSpPr>
          <p:spPr>
            <a:xfrm>
              <a:off x="6177957" y="2483212"/>
              <a:ext cx="635" cy="635"/>
            </a:xfrm>
            <a:custGeom>
              <a:avLst/>
              <a:gdLst/>
              <a:ahLst/>
              <a:cxnLst/>
              <a:rect l="l" t="t" r="r" b="b"/>
              <a:pathLst>
                <a:path w="635" h="635">
                  <a:moveTo>
                    <a:pt x="0" y="152"/>
                  </a:moveTo>
                  <a:lnTo>
                    <a:pt x="114" y="0"/>
                  </a:lnTo>
                </a:path>
              </a:pathLst>
            </a:custGeom>
            <a:ln w="3175">
              <a:solidFill>
                <a:srgbClr val="565658"/>
              </a:solidFill>
            </a:ln>
          </p:spPr>
          <p:txBody>
            <a:bodyPr wrap="square" lIns="0" tIns="0" rIns="0" bIns="0" rtlCol="0"/>
            <a:lstStyle/>
            <a:p/>
          </p:txBody>
        </p:sp>
        <p:sp>
          <p:nvSpPr>
            <p:cNvPr id="7219" name="object 7219" descr=""/>
            <p:cNvSpPr/>
            <p:nvPr/>
          </p:nvSpPr>
          <p:spPr>
            <a:xfrm>
              <a:off x="6177954" y="2479460"/>
              <a:ext cx="635" cy="635"/>
            </a:xfrm>
            <a:custGeom>
              <a:avLst/>
              <a:gdLst/>
              <a:ahLst/>
              <a:cxnLst/>
              <a:rect l="l" t="t" r="r" b="b"/>
              <a:pathLst>
                <a:path w="635" h="635">
                  <a:moveTo>
                    <a:pt x="114" y="152"/>
                  </a:moveTo>
                  <a:lnTo>
                    <a:pt x="38" y="0"/>
                  </a:lnTo>
                </a:path>
              </a:pathLst>
            </a:custGeom>
            <a:ln w="3175">
              <a:solidFill>
                <a:srgbClr val="565658"/>
              </a:solidFill>
            </a:ln>
          </p:spPr>
          <p:txBody>
            <a:bodyPr wrap="square" lIns="0" tIns="0" rIns="0" bIns="0" rtlCol="0"/>
            <a:lstStyle/>
            <a:p/>
          </p:txBody>
        </p:sp>
        <p:sp>
          <p:nvSpPr>
            <p:cNvPr id="7220" name="object 7220" descr=""/>
            <p:cNvSpPr/>
            <p:nvPr/>
          </p:nvSpPr>
          <p:spPr>
            <a:xfrm>
              <a:off x="6177677" y="2479458"/>
              <a:ext cx="635" cy="4445"/>
            </a:xfrm>
            <a:custGeom>
              <a:avLst/>
              <a:gdLst/>
              <a:ahLst/>
              <a:cxnLst/>
              <a:rect l="l" t="t" r="r" b="b"/>
              <a:pathLst>
                <a:path w="635" h="4444">
                  <a:moveTo>
                    <a:pt x="279" y="0"/>
                  </a:moveTo>
                  <a:lnTo>
                    <a:pt x="114" y="0"/>
                  </a:lnTo>
                  <a:lnTo>
                    <a:pt x="0" y="876"/>
                  </a:lnTo>
                  <a:lnTo>
                    <a:pt x="0" y="1955"/>
                  </a:lnTo>
                  <a:lnTo>
                    <a:pt x="0" y="3035"/>
                  </a:lnTo>
                  <a:lnTo>
                    <a:pt x="114" y="3911"/>
                  </a:lnTo>
                  <a:lnTo>
                    <a:pt x="279" y="3911"/>
                  </a:lnTo>
                </a:path>
              </a:pathLst>
            </a:custGeom>
            <a:ln w="3175">
              <a:solidFill>
                <a:srgbClr val="565658"/>
              </a:solidFill>
            </a:ln>
          </p:spPr>
          <p:txBody>
            <a:bodyPr wrap="square" lIns="0" tIns="0" rIns="0" bIns="0" rtlCol="0"/>
            <a:lstStyle/>
            <a:p/>
          </p:txBody>
        </p:sp>
        <p:sp>
          <p:nvSpPr>
            <p:cNvPr id="7221" name="object 7221" descr=""/>
            <p:cNvSpPr/>
            <p:nvPr/>
          </p:nvSpPr>
          <p:spPr>
            <a:xfrm>
              <a:off x="6175446" y="2479458"/>
              <a:ext cx="635" cy="4445"/>
            </a:xfrm>
            <a:custGeom>
              <a:avLst/>
              <a:gdLst/>
              <a:ahLst/>
              <a:cxnLst/>
              <a:rect l="l" t="t" r="r" b="b"/>
              <a:pathLst>
                <a:path w="635" h="4444">
                  <a:moveTo>
                    <a:pt x="266" y="0"/>
                  </a:moveTo>
                  <a:lnTo>
                    <a:pt x="114" y="0"/>
                  </a:lnTo>
                  <a:lnTo>
                    <a:pt x="0" y="876"/>
                  </a:lnTo>
                  <a:lnTo>
                    <a:pt x="0" y="1955"/>
                  </a:lnTo>
                  <a:lnTo>
                    <a:pt x="0" y="3035"/>
                  </a:lnTo>
                  <a:lnTo>
                    <a:pt x="114" y="3911"/>
                  </a:lnTo>
                  <a:lnTo>
                    <a:pt x="266" y="3911"/>
                  </a:lnTo>
                </a:path>
              </a:pathLst>
            </a:custGeom>
            <a:ln w="3175">
              <a:solidFill>
                <a:srgbClr val="565658"/>
              </a:solidFill>
            </a:ln>
          </p:spPr>
          <p:txBody>
            <a:bodyPr wrap="square" lIns="0" tIns="0" rIns="0" bIns="0" rtlCol="0"/>
            <a:lstStyle/>
            <a:p/>
          </p:txBody>
        </p:sp>
        <p:sp>
          <p:nvSpPr>
            <p:cNvPr id="7222" name="object 7222" descr=""/>
            <p:cNvSpPr/>
            <p:nvPr/>
          </p:nvSpPr>
          <p:spPr>
            <a:xfrm>
              <a:off x="6177672" y="2481411"/>
              <a:ext cx="635" cy="1270"/>
            </a:xfrm>
            <a:custGeom>
              <a:avLst/>
              <a:gdLst/>
              <a:ahLst/>
              <a:cxnLst/>
              <a:rect l="l" t="t" r="r" b="b"/>
              <a:pathLst>
                <a:path w="635" h="1269">
                  <a:moveTo>
                    <a:pt x="0" y="0"/>
                  </a:moveTo>
                  <a:lnTo>
                    <a:pt x="0" y="292"/>
                  </a:lnTo>
                  <a:lnTo>
                    <a:pt x="50" y="571"/>
                  </a:lnTo>
                  <a:lnTo>
                    <a:pt x="139" y="723"/>
                  </a:lnTo>
                </a:path>
              </a:pathLst>
            </a:custGeom>
            <a:ln w="3175">
              <a:solidFill>
                <a:srgbClr val="565658"/>
              </a:solidFill>
            </a:ln>
          </p:spPr>
          <p:txBody>
            <a:bodyPr wrap="square" lIns="0" tIns="0" rIns="0" bIns="0" rtlCol="0"/>
            <a:lstStyle/>
            <a:p/>
          </p:txBody>
        </p:sp>
        <p:sp>
          <p:nvSpPr>
            <p:cNvPr id="7223" name="object 7223" descr=""/>
            <p:cNvSpPr/>
            <p:nvPr/>
          </p:nvSpPr>
          <p:spPr>
            <a:xfrm>
              <a:off x="6177814" y="2480540"/>
              <a:ext cx="635" cy="635"/>
            </a:xfrm>
            <a:custGeom>
              <a:avLst/>
              <a:gdLst/>
              <a:ahLst/>
              <a:cxnLst/>
              <a:rect l="l" t="t" r="r" b="b"/>
              <a:pathLst>
                <a:path w="635" h="635">
                  <a:moveTo>
                    <a:pt x="279" y="152"/>
                  </a:moveTo>
                  <a:lnTo>
                    <a:pt x="190" y="0"/>
                  </a:lnTo>
                  <a:lnTo>
                    <a:pt x="0" y="152"/>
                  </a:lnTo>
                </a:path>
              </a:pathLst>
            </a:custGeom>
            <a:ln w="3175">
              <a:solidFill>
                <a:srgbClr val="565658"/>
              </a:solidFill>
            </a:ln>
          </p:spPr>
          <p:txBody>
            <a:bodyPr wrap="square" lIns="0" tIns="0" rIns="0" bIns="0" rtlCol="0"/>
            <a:lstStyle/>
            <a:p/>
          </p:txBody>
        </p:sp>
        <p:sp>
          <p:nvSpPr>
            <p:cNvPr id="7224" name="object 7224" descr=""/>
            <p:cNvSpPr/>
            <p:nvPr/>
          </p:nvSpPr>
          <p:spPr>
            <a:xfrm>
              <a:off x="5913158" y="2457805"/>
              <a:ext cx="137160" cy="7620"/>
            </a:xfrm>
            <a:custGeom>
              <a:avLst/>
              <a:gdLst/>
              <a:ahLst/>
              <a:cxnLst/>
              <a:rect l="l" t="t" r="r" b="b"/>
              <a:pathLst>
                <a:path w="137160" h="7619">
                  <a:moveTo>
                    <a:pt x="3111" y="5461"/>
                  </a:moveTo>
                  <a:lnTo>
                    <a:pt x="2654" y="4368"/>
                  </a:lnTo>
                  <a:lnTo>
                    <a:pt x="1549" y="3911"/>
                  </a:lnTo>
                  <a:lnTo>
                    <a:pt x="457" y="4368"/>
                  </a:lnTo>
                  <a:lnTo>
                    <a:pt x="0" y="5461"/>
                  </a:lnTo>
                  <a:lnTo>
                    <a:pt x="457" y="6565"/>
                  </a:lnTo>
                  <a:lnTo>
                    <a:pt x="1549" y="7023"/>
                  </a:lnTo>
                  <a:lnTo>
                    <a:pt x="2654" y="6565"/>
                  </a:lnTo>
                  <a:lnTo>
                    <a:pt x="3111" y="5461"/>
                  </a:lnTo>
                  <a:close/>
                </a:path>
                <a:path w="137160" h="7619">
                  <a:moveTo>
                    <a:pt x="7010" y="1562"/>
                  </a:moveTo>
                  <a:lnTo>
                    <a:pt x="6565" y="457"/>
                  </a:lnTo>
                  <a:lnTo>
                    <a:pt x="5461" y="0"/>
                  </a:lnTo>
                  <a:lnTo>
                    <a:pt x="4356" y="457"/>
                  </a:lnTo>
                  <a:lnTo>
                    <a:pt x="3898" y="1562"/>
                  </a:lnTo>
                  <a:lnTo>
                    <a:pt x="4356" y="2667"/>
                  </a:lnTo>
                  <a:lnTo>
                    <a:pt x="5461" y="3111"/>
                  </a:lnTo>
                  <a:lnTo>
                    <a:pt x="6565" y="2667"/>
                  </a:lnTo>
                  <a:lnTo>
                    <a:pt x="7010" y="1562"/>
                  </a:lnTo>
                  <a:close/>
                </a:path>
                <a:path w="137160" h="7619">
                  <a:moveTo>
                    <a:pt x="74015" y="5461"/>
                  </a:moveTo>
                  <a:lnTo>
                    <a:pt x="73558" y="4368"/>
                  </a:lnTo>
                  <a:lnTo>
                    <a:pt x="72453" y="3911"/>
                  </a:lnTo>
                  <a:lnTo>
                    <a:pt x="71361" y="4368"/>
                  </a:lnTo>
                  <a:lnTo>
                    <a:pt x="71056" y="5092"/>
                  </a:lnTo>
                  <a:lnTo>
                    <a:pt x="70764" y="4368"/>
                  </a:lnTo>
                  <a:lnTo>
                    <a:pt x="69672" y="3911"/>
                  </a:lnTo>
                  <a:lnTo>
                    <a:pt x="68567" y="4368"/>
                  </a:lnTo>
                  <a:lnTo>
                    <a:pt x="68516" y="4495"/>
                  </a:lnTo>
                  <a:lnTo>
                    <a:pt x="67449" y="4927"/>
                  </a:lnTo>
                  <a:lnTo>
                    <a:pt x="67144" y="5651"/>
                  </a:lnTo>
                  <a:lnTo>
                    <a:pt x="66852" y="4927"/>
                  </a:lnTo>
                  <a:lnTo>
                    <a:pt x="65747" y="4470"/>
                  </a:lnTo>
                  <a:lnTo>
                    <a:pt x="65303" y="4660"/>
                  </a:lnTo>
                  <a:lnTo>
                    <a:pt x="65189" y="4368"/>
                  </a:lnTo>
                  <a:lnTo>
                    <a:pt x="64693" y="4178"/>
                  </a:lnTo>
                  <a:lnTo>
                    <a:pt x="65087" y="3238"/>
                  </a:lnTo>
                  <a:lnTo>
                    <a:pt x="64630" y="2133"/>
                  </a:lnTo>
                  <a:lnTo>
                    <a:pt x="63525" y="1676"/>
                  </a:lnTo>
                  <a:lnTo>
                    <a:pt x="62433" y="2133"/>
                  </a:lnTo>
                  <a:lnTo>
                    <a:pt x="61976" y="3238"/>
                  </a:lnTo>
                  <a:lnTo>
                    <a:pt x="62344" y="4127"/>
                  </a:lnTo>
                  <a:lnTo>
                    <a:pt x="61836" y="3911"/>
                  </a:lnTo>
                  <a:lnTo>
                    <a:pt x="60744" y="4368"/>
                  </a:lnTo>
                  <a:lnTo>
                    <a:pt x="60286" y="5461"/>
                  </a:lnTo>
                  <a:lnTo>
                    <a:pt x="60744" y="6565"/>
                  </a:lnTo>
                  <a:lnTo>
                    <a:pt x="61836" y="7023"/>
                  </a:lnTo>
                  <a:lnTo>
                    <a:pt x="62941" y="6565"/>
                  </a:lnTo>
                  <a:lnTo>
                    <a:pt x="64084" y="7023"/>
                  </a:lnTo>
                  <a:lnTo>
                    <a:pt x="64516" y="6845"/>
                  </a:lnTo>
                  <a:lnTo>
                    <a:pt x="64643" y="7124"/>
                  </a:lnTo>
                  <a:lnTo>
                    <a:pt x="65747" y="7581"/>
                  </a:lnTo>
                  <a:lnTo>
                    <a:pt x="66852" y="7124"/>
                  </a:lnTo>
                  <a:lnTo>
                    <a:pt x="67144" y="6413"/>
                  </a:lnTo>
                  <a:lnTo>
                    <a:pt x="67449" y="7124"/>
                  </a:lnTo>
                  <a:lnTo>
                    <a:pt x="68554" y="7581"/>
                  </a:lnTo>
                  <a:lnTo>
                    <a:pt x="69646" y="7124"/>
                  </a:lnTo>
                  <a:lnTo>
                    <a:pt x="70764" y="6565"/>
                  </a:lnTo>
                  <a:lnTo>
                    <a:pt x="71056" y="5854"/>
                  </a:lnTo>
                  <a:lnTo>
                    <a:pt x="71361" y="6565"/>
                  </a:lnTo>
                  <a:lnTo>
                    <a:pt x="72453" y="7023"/>
                  </a:lnTo>
                  <a:lnTo>
                    <a:pt x="73558" y="6565"/>
                  </a:lnTo>
                  <a:lnTo>
                    <a:pt x="74015" y="5461"/>
                  </a:lnTo>
                  <a:close/>
                </a:path>
                <a:path w="137160" h="7619">
                  <a:moveTo>
                    <a:pt x="129832" y="6019"/>
                  </a:moveTo>
                  <a:lnTo>
                    <a:pt x="129374" y="4927"/>
                  </a:lnTo>
                  <a:lnTo>
                    <a:pt x="128308" y="4495"/>
                  </a:lnTo>
                  <a:lnTo>
                    <a:pt x="128270" y="4368"/>
                  </a:lnTo>
                  <a:lnTo>
                    <a:pt x="127977" y="4254"/>
                  </a:lnTo>
                  <a:lnTo>
                    <a:pt x="128168" y="3797"/>
                  </a:lnTo>
                  <a:lnTo>
                    <a:pt x="127711" y="2692"/>
                  </a:lnTo>
                  <a:lnTo>
                    <a:pt x="126606" y="2235"/>
                  </a:lnTo>
                  <a:lnTo>
                    <a:pt x="125501" y="2692"/>
                  </a:lnTo>
                  <a:lnTo>
                    <a:pt x="125056" y="3797"/>
                  </a:lnTo>
                  <a:lnTo>
                    <a:pt x="125158" y="4051"/>
                  </a:lnTo>
                  <a:lnTo>
                    <a:pt x="124383" y="4368"/>
                  </a:lnTo>
                  <a:lnTo>
                    <a:pt x="123939" y="5461"/>
                  </a:lnTo>
                  <a:lnTo>
                    <a:pt x="124383" y="6565"/>
                  </a:lnTo>
                  <a:lnTo>
                    <a:pt x="125488" y="7023"/>
                  </a:lnTo>
                  <a:lnTo>
                    <a:pt x="125933" y="6845"/>
                  </a:lnTo>
                  <a:lnTo>
                    <a:pt x="126060" y="7124"/>
                  </a:lnTo>
                  <a:lnTo>
                    <a:pt x="127165" y="7581"/>
                  </a:lnTo>
                  <a:lnTo>
                    <a:pt x="127723" y="7353"/>
                  </a:lnTo>
                  <a:lnTo>
                    <a:pt x="128282" y="7581"/>
                  </a:lnTo>
                  <a:lnTo>
                    <a:pt x="129374" y="7124"/>
                  </a:lnTo>
                  <a:lnTo>
                    <a:pt x="129832" y="6019"/>
                  </a:lnTo>
                  <a:close/>
                </a:path>
                <a:path w="137160" h="7619">
                  <a:moveTo>
                    <a:pt x="136537" y="5461"/>
                  </a:moveTo>
                  <a:lnTo>
                    <a:pt x="136080" y="4368"/>
                  </a:lnTo>
                  <a:lnTo>
                    <a:pt x="134975" y="3911"/>
                  </a:lnTo>
                  <a:lnTo>
                    <a:pt x="134785" y="3987"/>
                  </a:lnTo>
                  <a:lnTo>
                    <a:pt x="134874" y="3797"/>
                  </a:lnTo>
                  <a:lnTo>
                    <a:pt x="134416" y="2692"/>
                  </a:lnTo>
                  <a:lnTo>
                    <a:pt x="133311" y="2235"/>
                  </a:lnTo>
                  <a:lnTo>
                    <a:pt x="132219" y="2692"/>
                  </a:lnTo>
                  <a:lnTo>
                    <a:pt x="131762" y="3797"/>
                  </a:lnTo>
                  <a:lnTo>
                    <a:pt x="131940" y="4254"/>
                  </a:lnTo>
                  <a:lnTo>
                    <a:pt x="131660" y="4368"/>
                  </a:lnTo>
                  <a:lnTo>
                    <a:pt x="131495" y="4762"/>
                  </a:lnTo>
                  <a:lnTo>
                    <a:pt x="131089" y="4927"/>
                  </a:lnTo>
                  <a:lnTo>
                    <a:pt x="130632" y="6019"/>
                  </a:lnTo>
                  <a:lnTo>
                    <a:pt x="131089" y="7124"/>
                  </a:lnTo>
                  <a:lnTo>
                    <a:pt x="132181" y="7581"/>
                  </a:lnTo>
                  <a:lnTo>
                    <a:pt x="132740" y="7353"/>
                  </a:lnTo>
                  <a:lnTo>
                    <a:pt x="133311" y="7581"/>
                  </a:lnTo>
                  <a:lnTo>
                    <a:pt x="134416" y="7124"/>
                  </a:lnTo>
                  <a:lnTo>
                    <a:pt x="134531" y="6845"/>
                  </a:lnTo>
                  <a:lnTo>
                    <a:pt x="134975" y="7023"/>
                  </a:lnTo>
                  <a:lnTo>
                    <a:pt x="136080" y="6565"/>
                  </a:lnTo>
                  <a:lnTo>
                    <a:pt x="136537" y="5461"/>
                  </a:lnTo>
                  <a:close/>
                </a:path>
              </a:pathLst>
            </a:custGeom>
            <a:solidFill>
              <a:srgbClr val="565658"/>
            </a:solidFill>
          </p:spPr>
          <p:txBody>
            <a:bodyPr wrap="square" lIns="0" tIns="0" rIns="0" bIns="0" rtlCol="0"/>
            <a:lstStyle/>
            <a:p/>
          </p:txBody>
        </p:sp>
        <p:sp>
          <p:nvSpPr>
            <p:cNvPr id="7225" name="object 7225" descr=""/>
            <p:cNvSpPr/>
            <p:nvPr/>
          </p:nvSpPr>
          <p:spPr>
            <a:xfrm>
              <a:off x="6186775" y="2522287"/>
              <a:ext cx="635" cy="635"/>
            </a:xfrm>
            <a:custGeom>
              <a:avLst/>
              <a:gdLst/>
              <a:ahLst/>
              <a:cxnLst/>
              <a:rect l="l" t="t" r="r" b="b"/>
              <a:pathLst>
                <a:path w="635" h="635">
                  <a:moveTo>
                    <a:pt x="0" y="88"/>
                  </a:moveTo>
                  <a:lnTo>
                    <a:pt x="88" y="215"/>
                  </a:lnTo>
                  <a:lnTo>
                    <a:pt x="266" y="0"/>
                  </a:lnTo>
                </a:path>
              </a:pathLst>
            </a:custGeom>
            <a:ln w="3175">
              <a:solidFill>
                <a:srgbClr val="565658"/>
              </a:solidFill>
            </a:ln>
          </p:spPr>
          <p:txBody>
            <a:bodyPr wrap="square" lIns="0" tIns="0" rIns="0" bIns="0" rtlCol="0"/>
            <a:lstStyle/>
            <a:p/>
          </p:txBody>
        </p:sp>
        <p:sp>
          <p:nvSpPr>
            <p:cNvPr id="7226" name="object 7226" descr=""/>
            <p:cNvSpPr/>
            <p:nvPr/>
          </p:nvSpPr>
          <p:spPr>
            <a:xfrm>
              <a:off x="6186062" y="2519653"/>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65658"/>
              </a:solidFill>
            </a:ln>
          </p:spPr>
          <p:txBody>
            <a:bodyPr wrap="square" lIns="0" tIns="0" rIns="0" bIns="0" rtlCol="0"/>
            <a:lstStyle/>
            <a:p/>
          </p:txBody>
        </p:sp>
        <p:sp>
          <p:nvSpPr>
            <p:cNvPr id="7227" name="object 7227" descr=""/>
            <p:cNvSpPr/>
            <p:nvPr/>
          </p:nvSpPr>
          <p:spPr>
            <a:xfrm>
              <a:off x="6187048" y="2521514"/>
              <a:ext cx="635" cy="1270"/>
            </a:xfrm>
            <a:custGeom>
              <a:avLst/>
              <a:gdLst/>
              <a:ahLst/>
              <a:cxnLst/>
              <a:rect l="l" t="t" r="r" b="b"/>
              <a:pathLst>
                <a:path w="635" h="1269">
                  <a:moveTo>
                    <a:pt x="0" y="774"/>
                  </a:moveTo>
                  <a:lnTo>
                    <a:pt x="88" y="596"/>
                  </a:lnTo>
                  <a:lnTo>
                    <a:pt x="127" y="304"/>
                  </a:lnTo>
                  <a:lnTo>
                    <a:pt x="114" y="0"/>
                  </a:lnTo>
                </a:path>
              </a:pathLst>
            </a:custGeom>
            <a:ln w="3175">
              <a:solidFill>
                <a:srgbClr val="565658"/>
              </a:solidFill>
            </a:ln>
          </p:spPr>
          <p:txBody>
            <a:bodyPr wrap="square" lIns="0" tIns="0" rIns="0" bIns="0" rtlCol="0"/>
            <a:lstStyle/>
            <a:p/>
          </p:txBody>
        </p:sp>
        <p:sp>
          <p:nvSpPr>
            <p:cNvPr id="7228" name="object 7228" descr=""/>
            <p:cNvSpPr/>
            <p:nvPr/>
          </p:nvSpPr>
          <p:spPr>
            <a:xfrm>
              <a:off x="6186620" y="2519653"/>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lnTo>
                    <a:pt x="419" y="3911"/>
                  </a:lnTo>
                  <a:lnTo>
                    <a:pt x="533" y="3035"/>
                  </a:lnTo>
                  <a:lnTo>
                    <a:pt x="533" y="1955"/>
                  </a:lnTo>
                  <a:lnTo>
                    <a:pt x="533" y="876"/>
                  </a:lnTo>
                  <a:lnTo>
                    <a:pt x="419" y="0"/>
                  </a:lnTo>
                  <a:lnTo>
                    <a:pt x="266" y="0"/>
                  </a:lnTo>
                </a:path>
              </a:pathLst>
            </a:custGeom>
            <a:ln w="3175">
              <a:solidFill>
                <a:srgbClr val="565658"/>
              </a:solidFill>
            </a:ln>
          </p:spPr>
          <p:txBody>
            <a:bodyPr wrap="square" lIns="0" tIns="0" rIns="0" bIns="0" rtlCol="0"/>
            <a:lstStyle/>
            <a:p/>
          </p:txBody>
        </p:sp>
        <p:sp>
          <p:nvSpPr>
            <p:cNvPr id="7229" name="object 7229" descr=""/>
            <p:cNvSpPr/>
            <p:nvPr/>
          </p:nvSpPr>
          <p:spPr>
            <a:xfrm>
              <a:off x="6186614" y="2521700"/>
              <a:ext cx="635" cy="1270"/>
            </a:xfrm>
            <a:custGeom>
              <a:avLst/>
              <a:gdLst/>
              <a:ahLst/>
              <a:cxnLst/>
              <a:rect l="l" t="t" r="r" b="b"/>
              <a:pathLst>
                <a:path w="635" h="1269">
                  <a:moveTo>
                    <a:pt x="0" y="0"/>
                  </a:moveTo>
                  <a:lnTo>
                    <a:pt x="0" y="292"/>
                  </a:lnTo>
                  <a:lnTo>
                    <a:pt x="63" y="546"/>
                  </a:lnTo>
                  <a:lnTo>
                    <a:pt x="165" y="673"/>
                  </a:lnTo>
                </a:path>
              </a:pathLst>
            </a:custGeom>
            <a:ln w="3175">
              <a:solidFill>
                <a:srgbClr val="565658"/>
              </a:solidFill>
            </a:ln>
          </p:spPr>
          <p:txBody>
            <a:bodyPr wrap="square" lIns="0" tIns="0" rIns="0" bIns="0" rtlCol="0"/>
            <a:lstStyle/>
            <a:p/>
          </p:txBody>
        </p:sp>
        <p:sp>
          <p:nvSpPr>
            <p:cNvPr id="7230" name="object 7230" descr=""/>
            <p:cNvSpPr/>
            <p:nvPr/>
          </p:nvSpPr>
          <p:spPr>
            <a:xfrm>
              <a:off x="6186599" y="2520931"/>
              <a:ext cx="635" cy="1270"/>
            </a:xfrm>
            <a:custGeom>
              <a:avLst/>
              <a:gdLst/>
              <a:ahLst/>
              <a:cxnLst/>
              <a:rect l="l" t="t" r="r" b="b"/>
              <a:pathLst>
                <a:path w="635" h="1269">
                  <a:moveTo>
                    <a:pt x="126" y="0"/>
                  </a:moveTo>
                  <a:lnTo>
                    <a:pt x="38" y="177"/>
                  </a:lnTo>
                  <a:lnTo>
                    <a:pt x="0" y="469"/>
                  </a:lnTo>
                  <a:lnTo>
                    <a:pt x="12" y="774"/>
                  </a:lnTo>
                </a:path>
              </a:pathLst>
            </a:custGeom>
            <a:ln w="3175">
              <a:solidFill>
                <a:srgbClr val="565658"/>
              </a:solidFill>
            </a:ln>
          </p:spPr>
          <p:txBody>
            <a:bodyPr wrap="square" lIns="0" tIns="0" rIns="0" bIns="0" rtlCol="0"/>
            <a:lstStyle/>
            <a:p/>
          </p:txBody>
        </p:sp>
        <p:sp>
          <p:nvSpPr>
            <p:cNvPr id="7231" name="object 7231" descr=""/>
            <p:cNvSpPr/>
            <p:nvPr/>
          </p:nvSpPr>
          <p:spPr>
            <a:xfrm>
              <a:off x="6186732" y="2520730"/>
              <a:ext cx="635" cy="635"/>
            </a:xfrm>
            <a:custGeom>
              <a:avLst/>
              <a:gdLst/>
              <a:ahLst/>
              <a:cxnLst/>
              <a:rect l="l" t="t" r="r" b="b"/>
              <a:pathLst>
                <a:path w="635" h="635">
                  <a:moveTo>
                    <a:pt x="266" y="114"/>
                  </a:moveTo>
                  <a:lnTo>
                    <a:pt x="63" y="25"/>
                  </a:lnTo>
                  <a:lnTo>
                    <a:pt x="0" y="203"/>
                  </a:lnTo>
                </a:path>
              </a:pathLst>
            </a:custGeom>
            <a:ln w="3175">
              <a:solidFill>
                <a:srgbClr val="565658"/>
              </a:solidFill>
            </a:ln>
          </p:spPr>
          <p:txBody>
            <a:bodyPr wrap="square" lIns="0" tIns="0" rIns="0" bIns="0" rtlCol="0"/>
            <a:lstStyle/>
            <a:p/>
          </p:txBody>
        </p:sp>
        <p:sp>
          <p:nvSpPr>
            <p:cNvPr id="7232" name="object 7232" descr=""/>
            <p:cNvSpPr/>
            <p:nvPr/>
          </p:nvSpPr>
          <p:spPr>
            <a:xfrm>
              <a:off x="6186994" y="2520847"/>
              <a:ext cx="635" cy="1270"/>
            </a:xfrm>
            <a:custGeom>
              <a:avLst/>
              <a:gdLst/>
              <a:ahLst/>
              <a:cxnLst/>
              <a:rect l="l" t="t" r="r" b="b"/>
              <a:pathLst>
                <a:path w="635" h="1269">
                  <a:moveTo>
                    <a:pt x="165" y="673"/>
                  </a:moveTo>
                  <a:lnTo>
                    <a:pt x="165" y="380"/>
                  </a:lnTo>
                  <a:lnTo>
                    <a:pt x="88" y="126"/>
                  </a:lnTo>
                  <a:lnTo>
                    <a:pt x="0" y="0"/>
                  </a:lnTo>
                </a:path>
              </a:pathLst>
            </a:custGeom>
            <a:ln w="3175">
              <a:solidFill>
                <a:srgbClr val="565658"/>
              </a:solidFill>
            </a:ln>
          </p:spPr>
          <p:txBody>
            <a:bodyPr wrap="square" lIns="0" tIns="0" rIns="0" bIns="0" rtlCol="0"/>
            <a:lstStyle/>
            <a:p/>
          </p:txBody>
        </p:sp>
        <p:sp>
          <p:nvSpPr>
            <p:cNvPr id="7233" name="object 7233" descr=""/>
            <p:cNvSpPr/>
            <p:nvPr/>
          </p:nvSpPr>
          <p:spPr>
            <a:xfrm>
              <a:off x="5588791" y="24153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34" name="object 7234" descr=""/>
            <p:cNvSpPr/>
            <p:nvPr/>
          </p:nvSpPr>
          <p:spPr>
            <a:xfrm>
              <a:off x="5491894" y="2402972"/>
              <a:ext cx="7620" cy="2540"/>
            </a:xfrm>
            <a:custGeom>
              <a:avLst/>
              <a:gdLst/>
              <a:ahLst/>
              <a:cxnLst/>
              <a:rect l="l" t="t" r="r" b="b"/>
              <a:pathLst>
                <a:path w="7620" h="2539">
                  <a:moveTo>
                    <a:pt x="7010" y="0"/>
                  </a:moveTo>
                  <a:lnTo>
                    <a:pt x="4546" y="25"/>
                  </a:lnTo>
                  <a:lnTo>
                    <a:pt x="2120" y="698"/>
                  </a:lnTo>
                  <a:lnTo>
                    <a:pt x="0" y="1930"/>
                  </a:lnTo>
                </a:path>
              </a:pathLst>
            </a:custGeom>
            <a:ln w="3175">
              <a:solidFill>
                <a:srgbClr val="565658"/>
              </a:solidFill>
            </a:ln>
          </p:spPr>
          <p:txBody>
            <a:bodyPr wrap="square" lIns="0" tIns="0" rIns="0" bIns="0" rtlCol="0"/>
            <a:lstStyle/>
            <a:p/>
          </p:txBody>
        </p:sp>
        <p:sp>
          <p:nvSpPr>
            <p:cNvPr id="7235" name="object 7235" descr=""/>
            <p:cNvSpPr/>
            <p:nvPr/>
          </p:nvSpPr>
          <p:spPr>
            <a:xfrm>
              <a:off x="5569558" y="2402977"/>
              <a:ext cx="6985" cy="2540"/>
            </a:xfrm>
            <a:custGeom>
              <a:avLst/>
              <a:gdLst/>
              <a:ahLst/>
              <a:cxnLst/>
              <a:rect l="l" t="t" r="r" b="b"/>
              <a:pathLst>
                <a:path w="6985" h="2539">
                  <a:moveTo>
                    <a:pt x="6985" y="1917"/>
                  </a:moveTo>
                  <a:lnTo>
                    <a:pt x="4864" y="685"/>
                  </a:lnTo>
                  <a:lnTo>
                    <a:pt x="2463" y="25"/>
                  </a:lnTo>
                  <a:lnTo>
                    <a:pt x="0" y="0"/>
                  </a:lnTo>
                </a:path>
              </a:pathLst>
            </a:custGeom>
            <a:ln w="3175">
              <a:solidFill>
                <a:srgbClr val="565658"/>
              </a:solidFill>
            </a:ln>
          </p:spPr>
          <p:txBody>
            <a:bodyPr wrap="square" lIns="0" tIns="0" rIns="0" bIns="0" rtlCol="0"/>
            <a:lstStyle/>
            <a:p/>
          </p:txBody>
        </p:sp>
        <p:sp>
          <p:nvSpPr>
            <p:cNvPr id="7236" name="object 7236" descr=""/>
            <p:cNvSpPr/>
            <p:nvPr/>
          </p:nvSpPr>
          <p:spPr>
            <a:xfrm>
              <a:off x="5403041" y="2584082"/>
              <a:ext cx="635" cy="635"/>
            </a:xfrm>
            <a:custGeom>
              <a:avLst/>
              <a:gdLst/>
              <a:ahLst/>
              <a:cxnLst/>
              <a:rect l="l" t="t" r="r" b="b"/>
              <a:pathLst>
                <a:path w="635" h="635">
                  <a:moveTo>
                    <a:pt x="228" y="368"/>
                  </a:moveTo>
                  <a:lnTo>
                    <a:pt x="190" y="228"/>
                  </a:lnTo>
                  <a:lnTo>
                    <a:pt x="101" y="101"/>
                  </a:lnTo>
                </a:path>
              </a:pathLst>
            </a:custGeom>
            <a:ln w="3175">
              <a:solidFill>
                <a:srgbClr val="565658"/>
              </a:solidFill>
            </a:ln>
          </p:spPr>
          <p:txBody>
            <a:bodyPr wrap="square" lIns="0" tIns="0" rIns="0" bIns="0" rtlCol="0"/>
            <a:lstStyle/>
            <a:p/>
          </p:txBody>
        </p:sp>
        <p:sp>
          <p:nvSpPr>
            <p:cNvPr id="7237" name="object 7237" descr=""/>
            <p:cNvSpPr/>
            <p:nvPr/>
          </p:nvSpPr>
          <p:spPr>
            <a:xfrm>
              <a:off x="5913601" y="2513384"/>
              <a:ext cx="635" cy="1270"/>
            </a:xfrm>
            <a:custGeom>
              <a:avLst/>
              <a:gdLst/>
              <a:ahLst/>
              <a:cxnLst/>
              <a:rect l="l" t="t" r="r" b="b"/>
              <a:pathLst>
                <a:path w="635" h="1269">
                  <a:moveTo>
                    <a:pt x="0" y="0"/>
                  </a:moveTo>
                  <a:lnTo>
                    <a:pt x="12" y="228"/>
                  </a:lnTo>
                  <a:lnTo>
                    <a:pt x="63" y="419"/>
                  </a:lnTo>
                  <a:lnTo>
                    <a:pt x="190" y="673"/>
                  </a:lnTo>
                  <a:lnTo>
                    <a:pt x="330" y="673"/>
                  </a:lnTo>
                </a:path>
              </a:pathLst>
            </a:custGeom>
            <a:ln w="3175">
              <a:solidFill>
                <a:srgbClr val="565658"/>
              </a:solidFill>
            </a:ln>
          </p:spPr>
          <p:txBody>
            <a:bodyPr wrap="square" lIns="0" tIns="0" rIns="0" bIns="0" rtlCol="0"/>
            <a:lstStyle/>
            <a:p/>
          </p:txBody>
        </p:sp>
        <p:sp>
          <p:nvSpPr>
            <p:cNvPr id="7238" name="object 7238" descr=""/>
            <p:cNvSpPr/>
            <p:nvPr/>
          </p:nvSpPr>
          <p:spPr>
            <a:xfrm>
              <a:off x="5913588" y="2493571"/>
              <a:ext cx="635" cy="20320"/>
            </a:xfrm>
            <a:custGeom>
              <a:avLst/>
              <a:gdLst/>
              <a:ahLst/>
              <a:cxnLst/>
              <a:rect l="l" t="t" r="r" b="b"/>
              <a:pathLst>
                <a:path w="635" h="20319">
                  <a:moveTo>
                    <a:pt x="25" y="0"/>
                  </a:moveTo>
                  <a:lnTo>
                    <a:pt x="12" y="6426"/>
                  </a:lnTo>
                  <a:lnTo>
                    <a:pt x="0" y="13423"/>
                  </a:lnTo>
                  <a:lnTo>
                    <a:pt x="12" y="20205"/>
                  </a:lnTo>
                </a:path>
              </a:pathLst>
            </a:custGeom>
            <a:ln w="3175">
              <a:solidFill>
                <a:srgbClr val="565658"/>
              </a:solidFill>
            </a:ln>
          </p:spPr>
          <p:txBody>
            <a:bodyPr wrap="square" lIns="0" tIns="0" rIns="0" bIns="0" rtlCol="0"/>
            <a:lstStyle/>
            <a:p/>
          </p:txBody>
        </p:sp>
        <p:sp>
          <p:nvSpPr>
            <p:cNvPr id="7239" name="object 7239" descr=""/>
            <p:cNvSpPr/>
            <p:nvPr/>
          </p:nvSpPr>
          <p:spPr>
            <a:xfrm>
              <a:off x="5913617" y="2492831"/>
              <a:ext cx="635" cy="635"/>
            </a:xfrm>
            <a:custGeom>
              <a:avLst/>
              <a:gdLst/>
              <a:ahLst/>
              <a:cxnLst/>
              <a:rect l="l" t="t" r="r" b="b"/>
              <a:pathLst>
                <a:path w="635" h="635">
                  <a:moveTo>
                    <a:pt x="368" y="88"/>
                  </a:moveTo>
                  <a:lnTo>
                    <a:pt x="215" y="12"/>
                  </a:lnTo>
                  <a:lnTo>
                    <a:pt x="88" y="177"/>
                  </a:lnTo>
                  <a:lnTo>
                    <a:pt x="25" y="355"/>
                  </a:lnTo>
                  <a:lnTo>
                    <a:pt x="0" y="558"/>
                  </a:lnTo>
                </a:path>
              </a:pathLst>
            </a:custGeom>
            <a:ln w="3175">
              <a:solidFill>
                <a:srgbClr val="565658"/>
              </a:solidFill>
            </a:ln>
          </p:spPr>
          <p:txBody>
            <a:bodyPr wrap="square" lIns="0" tIns="0" rIns="0" bIns="0" rtlCol="0"/>
            <a:lstStyle/>
            <a:p/>
          </p:txBody>
        </p:sp>
        <p:sp>
          <p:nvSpPr>
            <p:cNvPr id="7240" name="object 7240" descr=""/>
            <p:cNvSpPr/>
            <p:nvPr/>
          </p:nvSpPr>
          <p:spPr>
            <a:xfrm>
              <a:off x="5913601" y="2513718"/>
              <a:ext cx="635" cy="27940"/>
            </a:xfrm>
            <a:custGeom>
              <a:avLst/>
              <a:gdLst/>
              <a:ahLst/>
              <a:cxnLst/>
              <a:rect l="l" t="t" r="r" b="b"/>
              <a:pathLst>
                <a:path w="635" h="27939">
                  <a:moveTo>
                    <a:pt x="0" y="0"/>
                  </a:moveTo>
                  <a:lnTo>
                    <a:pt x="12" y="9169"/>
                  </a:lnTo>
                  <a:lnTo>
                    <a:pt x="63" y="17132"/>
                  </a:lnTo>
                  <a:lnTo>
                    <a:pt x="139" y="21920"/>
                  </a:lnTo>
                  <a:lnTo>
                    <a:pt x="203" y="26708"/>
                  </a:lnTo>
                  <a:lnTo>
                    <a:pt x="279" y="27876"/>
                  </a:lnTo>
                  <a:lnTo>
                    <a:pt x="355" y="25146"/>
                  </a:lnTo>
                </a:path>
              </a:pathLst>
            </a:custGeom>
            <a:ln w="3175">
              <a:solidFill>
                <a:srgbClr val="565658"/>
              </a:solidFill>
            </a:ln>
          </p:spPr>
          <p:txBody>
            <a:bodyPr wrap="square" lIns="0" tIns="0" rIns="0" bIns="0" rtlCol="0"/>
            <a:lstStyle/>
            <a:p/>
          </p:txBody>
        </p:sp>
        <p:sp>
          <p:nvSpPr>
            <p:cNvPr id="7241" name="object 7241" descr=""/>
            <p:cNvSpPr/>
            <p:nvPr/>
          </p:nvSpPr>
          <p:spPr>
            <a:xfrm>
              <a:off x="5913619" y="2474211"/>
              <a:ext cx="635" cy="20320"/>
            </a:xfrm>
            <a:custGeom>
              <a:avLst/>
              <a:gdLst/>
              <a:ahLst/>
              <a:cxnLst/>
              <a:rect l="l" t="t" r="r" b="b"/>
              <a:pathLst>
                <a:path w="635" h="20319">
                  <a:moveTo>
                    <a:pt x="317" y="385"/>
                  </a:moveTo>
                  <a:lnTo>
                    <a:pt x="216" y="0"/>
                  </a:lnTo>
                  <a:lnTo>
                    <a:pt x="125" y="3492"/>
                  </a:lnTo>
                  <a:lnTo>
                    <a:pt x="51" y="10377"/>
                  </a:lnTo>
                  <a:lnTo>
                    <a:pt x="0" y="20172"/>
                  </a:lnTo>
                </a:path>
              </a:pathLst>
            </a:custGeom>
            <a:ln w="3175">
              <a:solidFill>
                <a:srgbClr val="565658"/>
              </a:solidFill>
            </a:ln>
          </p:spPr>
          <p:txBody>
            <a:bodyPr wrap="square" lIns="0" tIns="0" rIns="0" bIns="0" rtlCol="0"/>
            <a:lstStyle/>
            <a:p/>
          </p:txBody>
        </p:sp>
        <p:sp>
          <p:nvSpPr>
            <p:cNvPr id="7242" name="object 7242" descr=""/>
            <p:cNvSpPr/>
            <p:nvPr/>
          </p:nvSpPr>
          <p:spPr>
            <a:xfrm>
              <a:off x="5569560" y="2608726"/>
              <a:ext cx="7620" cy="2540"/>
            </a:xfrm>
            <a:custGeom>
              <a:avLst/>
              <a:gdLst/>
              <a:ahLst/>
              <a:cxnLst/>
              <a:rect l="l" t="t" r="r" b="b"/>
              <a:pathLst>
                <a:path w="7620" h="2539">
                  <a:moveTo>
                    <a:pt x="0" y="1930"/>
                  </a:moveTo>
                  <a:lnTo>
                    <a:pt x="2463" y="1905"/>
                  </a:lnTo>
                  <a:lnTo>
                    <a:pt x="4889" y="1231"/>
                  </a:lnTo>
                  <a:lnTo>
                    <a:pt x="7010" y="0"/>
                  </a:lnTo>
                </a:path>
              </a:pathLst>
            </a:custGeom>
            <a:ln w="3175">
              <a:solidFill>
                <a:srgbClr val="565658"/>
              </a:solidFill>
            </a:ln>
          </p:spPr>
          <p:txBody>
            <a:bodyPr wrap="square" lIns="0" tIns="0" rIns="0" bIns="0" rtlCol="0"/>
            <a:lstStyle/>
            <a:p/>
          </p:txBody>
        </p:sp>
        <p:sp>
          <p:nvSpPr>
            <p:cNvPr id="7243" name="object 7243" descr=""/>
            <p:cNvSpPr/>
            <p:nvPr/>
          </p:nvSpPr>
          <p:spPr>
            <a:xfrm>
              <a:off x="5491922" y="2608740"/>
              <a:ext cx="6985" cy="2540"/>
            </a:xfrm>
            <a:custGeom>
              <a:avLst/>
              <a:gdLst/>
              <a:ahLst/>
              <a:cxnLst/>
              <a:rect l="l" t="t" r="r" b="b"/>
              <a:pathLst>
                <a:path w="6985" h="2539">
                  <a:moveTo>
                    <a:pt x="0" y="0"/>
                  </a:moveTo>
                  <a:lnTo>
                    <a:pt x="2120" y="1231"/>
                  </a:lnTo>
                  <a:lnTo>
                    <a:pt x="4521" y="1892"/>
                  </a:lnTo>
                  <a:lnTo>
                    <a:pt x="6985" y="1917"/>
                  </a:lnTo>
                </a:path>
              </a:pathLst>
            </a:custGeom>
            <a:ln w="3175">
              <a:solidFill>
                <a:srgbClr val="565658"/>
              </a:solidFill>
            </a:ln>
          </p:spPr>
          <p:txBody>
            <a:bodyPr wrap="square" lIns="0" tIns="0" rIns="0" bIns="0" rtlCol="0"/>
            <a:lstStyle/>
            <a:p/>
          </p:txBody>
        </p:sp>
        <p:sp>
          <p:nvSpPr>
            <p:cNvPr id="7244" name="object 7244" descr=""/>
            <p:cNvSpPr/>
            <p:nvPr/>
          </p:nvSpPr>
          <p:spPr>
            <a:xfrm>
              <a:off x="6186782" y="2498943"/>
              <a:ext cx="635" cy="635"/>
            </a:xfrm>
            <a:custGeom>
              <a:avLst/>
              <a:gdLst/>
              <a:ahLst/>
              <a:cxnLst/>
              <a:rect l="l" t="t" r="r" b="b"/>
              <a:pathLst>
                <a:path w="635" h="635">
                  <a:moveTo>
                    <a:pt x="266" y="215"/>
                  </a:moveTo>
                  <a:lnTo>
                    <a:pt x="190" y="38"/>
                  </a:lnTo>
                  <a:lnTo>
                    <a:pt x="0" y="127"/>
                  </a:lnTo>
                </a:path>
              </a:pathLst>
            </a:custGeom>
            <a:ln w="3175">
              <a:solidFill>
                <a:srgbClr val="565658"/>
              </a:solidFill>
            </a:ln>
          </p:spPr>
          <p:txBody>
            <a:bodyPr wrap="square" lIns="0" tIns="0" rIns="0" bIns="0" rtlCol="0"/>
            <a:lstStyle/>
            <a:p/>
          </p:txBody>
        </p:sp>
        <p:sp>
          <p:nvSpPr>
            <p:cNvPr id="7245" name="object 7245" descr=""/>
            <p:cNvSpPr/>
            <p:nvPr/>
          </p:nvSpPr>
          <p:spPr>
            <a:xfrm>
              <a:off x="6186610" y="2499072"/>
              <a:ext cx="635" cy="1270"/>
            </a:xfrm>
            <a:custGeom>
              <a:avLst/>
              <a:gdLst/>
              <a:ahLst/>
              <a:cxnLst/>
              <a:rect l="l" t="t" r="r" b="b"/>
              <a:pathLst>
                <a:path w="635" h="1269">
                  <a:moveTo>
                    <a:pt x="165" y="0"/>
                  </a:moveTo>
                  <a:lnTo>
                    <a:pt x="0" y="381"/>
                  </a:lnTo>
                  <a:lnTo>
                    <a:pt x="0" y="673"/>
                  </a:lnTo>
                </a:path>
              </a:pathLst>
            </a:custGeom>
            <a:ln w="3175">
              <a:solidFill>
                <a:srgbClr val="565658"/>
              </a:solidFill>
            </a:ln>
          </p:spPr>
          <p:txBody>
            <a:bodyPr wrap="square" lIns="0" tIns="0" rIns="0" bIns="0" rtlCol="0"/>
            <a:lstStyle/>
            <a:p/>
          </p:txBody>
        </p:sp>
        <p:sp>
          <p:nvSpPr>
            <p:cNvPr id="7246" name="object 7246" descr=""/>
            <p:cNvSpPr/>
            <p:nvPr/>
          </p:nvSpPr>
          <p:spPr>
            <a:xfrm>
              <a:off x="6186999" y="2499917"/>
              <a:ext cx="635" cy="1270"/>
            </a:xfrm>
            <a:custGeom>
              <a:avLst/>
              <a:gdLst/>
              <a:ahLst/>
              <a:cxnLst/>
              <a:rect l="l" t="t" r="r" b="b"/>
              <a:pathLst>
                <a:path w="635" h="1269">
                  <a:moveTo>
                    <a:pt x="0" y="685"/>
                  </a:moveTo>
                  <a:lnTo>
                    <a:pt x="88" y="558"/>
                  </a:lnTo>
                  <a:lnTo>
                    <a:pt x="165" y="304"/>
                  </a:lnTo>
                  <a:lnTo>
                    <a:pt x="165" y="0"/>
                  </a:lnTo>
                </a:path>
              </a:pathLst>
            </a:custGeom>
            <a:ln w="3175">
              <a:solidFill>
                <a:srgbClr val="565658"/>
              </a:solidFill>
            </a:ln>
          </p:spPr>
          <p:txBody>
            <a:bodyPr wrap="square" lIns="0" tIns="0" rIns="0" bIns="0" rtlCol="0"/>
            <a:lstStyle/>
            <a:p/>
          </p:txBody>
        </p:sp>
        <p:sp>
          <p:nvSpPr>
            <p:cNvPr id="7247" name="object 7247" descr=""/>
            <p:cNvSpPr/>
            <p:nvPr/>
          </p:nvSpPr>
          <p:spPr>
            <a:xfrm>
              <a:off x="6187045" y="2499159"/>
              <a:ext cx="635" cy="1270"/>
            </a:xfrm>
            <a:custGeom>
              <a:avLst/>
              <a:gdLst/>
              <a:ahLst/>
              <a:cxnLst/>
              <a:rect l="l" t="t" r="r" b="b"/>
              <a:pathLst>
                <a:path w="635" h="1269">
                  <a:moveTo>
                    <a:pt x="114" y="761"/>
                  </a:moveTo>
                  <a:lnTo>
                    <a:pt x="127" y="469"/>
                  </a:lnTo>
                  <a:lnTo>
                    <a:pt x="88" y="177"/>
                  </a:lnTo>
                  <a:lnTo>
                    <a:pt x="0" y="0"/>
                  </a:lnTo>
                </a:path>
              </a:pathLst>
            </a:custGeom>
            <a:ln w="3175">
              <a:solidFill>
                <a:srgbClr val="565658"/>
              </a:solidFill>
            </a:ln>
          </p:spPr>
          <p:txBody>
            <a:bodyPr wrap="square" lIns="0" tIns="0" rIns="0" bIns="0" rtlCol="0"/>
            <a:lstStyle/>
            <a:p/>
          </p:txBody>
        </p:sp>
        <p:sp>
          <p:nvSpPr>
            <p:cNvPr id="7248" name="object 7248" descr=""/>
            <p:cNvSpPr/>
            <p:nvPr/>
          </p:nvSpPr>
          <p:spPr>
            <a:xfrm>
              <a:off x="6186601" y="2499747"/>
              <a:ext cx="635" cy="1270"/>
            </a:xfrm>
            <a:custGeom>
              <a:avLst/>
              <a:gdLst/>
              <a:ahLst/>
              <a:cxnLst/>
              <a:rect l="l" t="t" r="r" b="b"/>
              <a:pathLst>
                <a:path w="635" h="1269">
                  <a:moveTo>
                    <a:pt x="12" y="0"/>
                  </a:moveTo>
                  <a:lnTo>
                    <a:pt x="0" y="292"/>
                  </a:lnTo>
                  <a:lnTo>
                    <a:pt x="38" y="584"/>
                  </a:lnTo>
                  <a:lnTo>
                    <a:pt x="126" y="774"/>
                  </a:lnTo>
                </a:path>
              </a:pathLst>
            </a:custGeom>
            <a:ln w="3175">
              <a:solidFill>
                <a:srgbClr val="565658"/>
              </a:solidFill>
            </a:ln>
          </p:spPr>
          <p:txBody>
            <a:bodyPr wrap="square" lIns="0" tIns="0" rIns="0" bIns="0" rtlCol="0"/>
            <a:lstStyle/>
            <a:p/>
          </p:txBody>
        </p:sp>
        <p:sp>
          <p:nvSpPr>
            <p:cNvPr id="7249" name="object 7249" descr=""/>
            <p:cNvSpPr/>
            <p:nvPr/>
          </p:nvSpPr>
          <p:spPr>
            <a:xfrm>
              <a:off x="6186726" y="2500517"/>
              <a:ext cx="635" cy="635"/>
            </a:xfrm>
            <a:custGeom>
              <a:avLst/>
              <a:gdLst/>
              <a:ahLst/>
              <a:cxnLst/>
              <a:rect l="l" t="t" r="r" b="b"/>
              <a:pathLst>
                <a:path w="635" h="635">
                  <a:moveTo>
                    <a:pt x="0" y="0"/>
                  </a:moveTo>
                  <a:lnTo>
                    <a:pt x="76" y="177"/>
                  </a:lnTo>
                  <a:lnTo>
                    <a:pt x="266" y="88"/>
                  </a:lnTo>
                </a:path>
              </a:pathLst>
            </a:custGeom>
            <a:ln w="3175">
              <a:solidFill>
                <a:srgbClr val="565658"/>
              </a:solidFill>
            </a:ln>
          </p:spPr>
          <p:txBody>
            <a:bodyPr wrap="square" lIns="0" tIns="0" rIns="0" bIns="0" rtlCol="0"/>
            <a:lstStyle/>
            <a:p/>
          </p:txBody>
        </p:sp>
        <p:sp>
          <p:nvSpPr>
            <p:cNvPr id="7250" name="object 7250" descr=""/>
            <p:cNvSpPr/>
            <p:nvPr/>
          </p:nvSpPr>
          <p:spPr>
            <a:xfrm>
              <a:off x="5539261" y="2566464"/>
              <a:ext cx="1270" cy="635"/>
            </a:xfrm>
            <a:custGeom>
              <a:avLst/>
              <a:gdLst/>
              <a:ahLst/>
              <a:cxnLst/>
              <a:rect l="l" t="t" r="r" b="b"/>
              <a:pathLst>
                <a:path w="1270" h="635">
                  <a:moveTo>
                    <a:pt x="0" y="88"/>
                  </a:moveTo>
                  <a:lnTo>
                    <a:pt x="215" y="88"/>
                  </a:lnTo>
                  <a:lnTo>
                    <a:pt x="431" y="63"/>
                  </a:lnTo>
                  <a:lnTo>
                    <a:pt x="647" y="0"/>
                  </a:lnTo>
                </a:path>
              </a:pathLst>
            </a:custGeom>
            <a:ln w="3175">
              <a:solidFill>
                <a:srgbClr val="565658"/>
              </a:solidFill>
            </a:ln>
          </p:spPr>
          <p:txBody>
            <a:bodyPr wrap="square" lIns="0" tIns="0" rIns="0" bIns="0" rtlCol="0"/>
            <a:lstStyle/>
            <a:p/>
          </p:txBody>
        </p:sp>
        <p:sp>
          <p:nvSpPr>
            <p:cNvPr id="7251" name="object 7251" descr=""/>
            <p:cNvSpPr/>
            <p:nvPr/>
          </p:nvSpPr>
          <p:spPr>
            <a:xfrm>
              <a:off x="5536744" y="2564041"/>
              <a:ext cx="635" cy="1270"/>
            </a:xfrm>
            <a:custGeom>
              <a:avLst/>
              <a:gdLst/>
              <a:ahLst/>
              <a:cxnLst/>
              <a:rect l="l" t="t" r="r" b="b"/>
              <a:pathLst>
                <a:path w="635" h="1269">
                  <a:moveTo>
                    <a:pt x="0" y="0"/>
                  </a:moveTo>
                  <a:lnTo>
                    <a:pt x="0" y="368"/>
                  </a:lnTo>
                  <a:lnTo>
                    <a:pt x="88" y="736"/>
                  </a:lnTo>
                  <a:lnTo>
                    <a:pt x="254" y="1079"/>
                  </a:lnTo>
                </a:path>
              </a:pathLst>
            </a:custGeom>
            <a:ln w="3175">
              <a:solidFill>
                <a:srgbClr val="565658"/>
              </a:solidFill>
            </a:ln>
          </p:spPr>
          <p:txBody>
            <a:bodyPr wrap="square" lIns="0" tIns="0" rIns="0" bIns="0" rtlCol="0"/>
            <a:lstStyle/>
            <a:p/>
          </p:txBody>
        </p:sp>
        <p:sp>
          <p:nvSpPr>
            <p:cNvPr id="7252" name="object 7252" descr=""/>
            <p:cNvSpPr/>
            <p:nvPr/>
          </p:nvSpPr>
          <p:spPr>
            <a:xfrm>
              <a:off x="6186062" y="2497882"/>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path>
              </a:pathLst>
            </a:custGeom>
            <a:ln w="3175">
              <a:solidFill>
                <a:srgbClr val="565658"/>
              </a:solidFill>
            </a:ln>
          </p:spPr>
          <p:txBody>
            <a:bodyPr wrap="square" lIns="0" tIns="0" rIns="0" bIns="0" rtlCol="0"/>
            <a:lstStyle/>
            <a:p/>
          </p:txBody>
        </p:sp>
        <p:sp>
          <p:nvSpPr>
            <p:cNvPr id="7253" name="object 7253" descr=""/>
            <p:cNvSpPr/>
            <p:nvPr/>
          </p:nvSpPr>
          <p:spPr>
            <a:xfrm>
              <a:off x="6186620" y="2497882"/>
              <a:ext cx="635" cy="4445"/>
            </a:xfrm>
            <a:custGeom>
              <a:avLst/>
              <a:gdLst/>
              <a:ahLst/>
              <a:cxnLst/>
              <a:rect l="l" t="t" r="r" b="b"/>
              <a:pathLst>
                <a:path w="635" h="4444">
                  <a:moveTo>
                    <a:pt x="266" y="0"/>
                  </a:moveTo>
                  <a:lnTo>
                    <a:pt x="101" y="0"/>
                  </a:lnTo>
                  <a:lnTo>
                    <a:pt x="0" y="876"/>
                  </a:lnTo>
                  <a:lnTo>
                    <a:pt x="0" y="1955"/>
                  </a:lnTo>
                  <a:lnTo>
                    <a:pt x="0" y="3035"/>
                  </a:lnTo>
                  <a:lnTo>
                    <a:pt x="101" y="3911"/>
                  </a:lnTo>
                  <a:lnTo>
                    <a:pt x="266" y="3911"/>
                  </a:lnTo>
                  <a:lnTo>
                    <a:pt x="419" y="3911"/>
                  </a:lnTo>
                  <a:lnTo>
                    <a:pt x="533" y="3035"/>
                  </a:lnTo>
                  <a:lnTo>
                    <a:pt x="533" y="1955"/>
                  </a:lnTo>
                  <a:lnTo>
                    <a:pt x="533" y="876"/>
                  </a:lnTo>
                  <a:lnTo>
                    <a:pt x="419" y="0"/>
                  </a:lnTo>
                  <a:lnTo>
                    <a:pt x="266" y="0"/>
                  </a:lnTo>
                </a:path>
              </a:pathLst>
            </a:custGeom>
            <a:ln w="3175">
              <a:solidFill>
                <a:srgbClr val="565658"/>
              </a:solidFill>
            </a:ln>
          </p:spPr>
          <p:txBody>
            <a:bodyPr wrap="square" lIns="0" tIns="0" rIns="0" bIns="0" rtlCol="0"/>
            <a:lstStyle/>
            <a:p/>
          </p:txBody>
        </p:sp>
        <p:sp>
          <p:nvSpPr>
            <p:cNvPr id="7254" name="object 7254" descr=""/>
            <p:cNvSpPr/>
            <p:nvPr/>
          </p:nvSpPr>
          <p:spPr>
            <a:xfrm>
              <a:off x="5984313" y="2484666"/>
              <a:ext cx="1270" cy="1905"/>
            </a:xfrm>
            <a:custGeom>
              <a:avLst/>
              <a:gdLst/>
              <a:ahLst/>
              <a:cxnLst/>
              <a:rect l="l" t="t" r="r" b="b"/>
              <a:pathLst>
                <a:path w="1270" h="1905">
                  <a:moveTo>
                    <a:pt x="762" y="0"/>
                  </a:moveTo>
                  <a:lnTo>
                    <a:pt x="279" y="952"/>
                  </a:lnTo>
                  <a:lnTo>
                    <a:pt x="0" y="1765"/>
                  </a:lnTo>
                  <a:lnTo>
                    <a:pt x="139" y="1841"/>
                  </a:lnTo>
                </a:path>
              </a:pathLst>
            </a:custGeom>
            <a:ln w="3175">
              <a:solidFill>
                <a:srgbClr val="565658"/>
              </a:solidFill>
            </a:ln>
          </p:spPr>
          <p:txBody>
            <a:bodyPr wrap="square" lIns="0" tIns="0" rIns="0" bIns="0" rtlCol="0"/>
            <a:lstStyle/>
            <a:p/>
          </p:txBody>
        </p:sp>
        <p:sp>
          <p:nvSpPr>
            <p:cNvPr id="7255" name="object 7255" descr=""/>
            <p:cNvSpPr/>
            <p:nvPr/>
          </p:nvSpPr>
          <p:spPr>
            <a:xfrm>
              <a:off x="5984316" y="2527126"/>
              <a:ext cx="1270" cy="1905"/>
            </a:xfrm>
            <a:custGeom>
              <a:avLst/>
              <a:gdLst/>
              <a:ahLst/>
              <a:cxnLst/>
              <a:rect l="l" t="t" r="r" b="b"/>
              <a:pathLst>
                <a:path w="1270" h="1905">
                  <a:moveTo>
                    <a:pt x="139" y="0"/>
                  </a:moveTo>
                  <a:lnTo>
                    <a:pt x="0" y="63"/>
                  </a:lnTo>
                  <a:lnTo>
                    <a:pt x="279" y="889"/>
                  </a:lnTo>
                  <a:lnTo>
                    <a:pt x="762" y="1841"/>
                  </a:lnTo>
                </a:path>
              </a:pathLst>
            </a:custGeom>
            <a:ln w="3175">
              <a:solidFill>
                <a:srgbClr val="565658"/>
              </a:solidFill>
            </a:ln>
          </p:spPr>
          <p:txBody>
            <a:bodyPr wrap="square" lIns="0" tIns="0" rIns="0" bIns="0" rtlCol="0"/>
            <a:lstStyle/>
            <a:p/>
          </p:txBody>
        </p:sp>
        <p:sp>
          <p:nvSpPr>
            <p:cNvPr id="7256" name="object 7256" descr=""/>
            <p:cNvSpPr/>
            <p:nvPr/>
          </p:nvSpPr>
          <p:spPr>
            <a:xfrm>
              <a:off x="5970540" y="24900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257" name="object 7257" descr=""/>
            <p:cNvSpPr/>
            <p:nvPr/>
          </p:nvSpPr>
          <p:spPr>
            <a:xfrm>
              <a:off x="5971775" y="248739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58" name="object 7258" descr=""/>
            <p:cNvSpPr/>
            <p:nvPr/>
          </p:nvSpPr>
          <p:spPr>
            <a:xfrm>
              <a:off x="5973330" y="24900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259" name="object 7259" descr=""/>
            <p:cNvSpPr/>
            <p:nvPr/>
          </p:nvSpPr>
          <p:spPr>
            <a:xfrm>
              <a:off x="5973330" y="248839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260" name="object 7260" descr=""/>
            <p:cNvSpPr/>
            <p:nvPr/>
          </p:nvSpPr>
          <p:spPr>
            <a:xfrm>
              <a:off x="5940390" y="249118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261" name="object 7261" descr=""/>
            <p:cNvSpPr/>
            <p:nvPr/>
          </p:nvSpPr>
          <p:spPr>
            <a:xfrm>
              <a:off x="5971099" y="2488392"/>
              <a:ext cx="1270" cy="635"/>
            </a:xfrm>
            <a:custGeom>
              <a:avLst/>
              <a:gdLst/>
              <a:ahLst/>
              <a:cxnLst/>
              <a:rect l="l" t="t" r="r" b="b"/>
              <a:pathLst>
                <a:path w="1270" h="635">
                  <a:moveTo>
                    <a:pt x="0" y="558"/>
                  </a:moveTo>
                  <a:lnTo>
                    <a:pt x="0" y="0"/>
                  </a:lnTo>
                  <a:lnTo>
                    <a:pt x="558" y="0"/>
                  </a:lnTo>
                  <a:lnTo>
                    <a:pt x="1130" y="0"/>
                  </a:lnTo>
                </a:path>
              </a:pathLst>
            </a:custGeom>
            <a:ln w="3175">
              <a:solidFill>
                <a:srgbClr val="565658"/>
              </a:solidFill>
            </a:ln>
          </p:spPr>
          <p:txBody>
            <a:bodyPr wrap="square" lIns="0" tIns="0" rIns="0" bIns="0" rtlCol="0"/>
            <a:lstStyle/>
            <a:p/>
          </p:txBody>
        </p:sp>
        <p:sp>
          <p:nvSpPr>
            <p:cNvPr id="7262" name="object 7262" descr=""/>
            <p:cNvSpPr/>
            <p:nvPr/>
          </p:nvSpPr>
          <p:spPr>
            <a:xfrm>
              <a:off x="5973329" y="2488393"/>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7263" name="object 7263" descr=""/>
            <p:cNvSpPr/>
            <p:nvPr/>
          </p:nvSpPr>
          <p:spPr>
            <a:xfrm>
              <a:off x="5971096" y="2487833"/>
              <a:ext cx="1905" cy="1270"/>
            </a:xfrm>
            <a:custGeom>
              <a:avLst/>
              <a:gdLst/>
              <a:ahLst/>
              <a:cxnLst/>
              <a:rect l="l" t="t" r="r" b="b"/>
              <a:pathLst>
                <a:path w="1904" h="1269">
                  <a:moveTo>
                    <a:pt x="1676" y="1117"/>
                  </a:moveTo>
                  <a:lnTo>
                    <a:pt x="1676" y="558"/>
                  </a:lnTo>
                  <a:lnTo>
                    <a:pt x="1130" y="558"/>
                  </a:lnTo>
                  <a:lnTo>
                    <a:pt x="1130" y="0"/>
                  </a:lnTo>
                  <a:lnTo>
                    <a:pt x="558" y="0"/>
                  </a:lnTo>
                  <a:lnTo>
                    <a:pt x="0" y="558"/>
                  </a:lnTo>
                </a:path>
              </a:pathLst>
            </a:custGeom>
            <a:ln w="3175">
              <a:solidFill>
                <a:srgbClr val="565658"/>
              </a:solidFill>
            </a:ln>
          </p:spPr>
          <p:txBody>
            <a:bodyPr wrap="square" lIns="0" tIns="0" rIns="0" bIns="0" rtlCol="0"/>
            <a:lstStyle/>
            <a:p/>
          </p:txBody>
        </p:sp>
        <p:sp>
          <p:nvSpPr>
            <p:cNvPr id="7264" name="object 7264" descr=""/>
            <p:cNvSpPr/>
            <p:nvPr/>
          </p:nvSpPr>
          <p:spPr>
            <a:xfrm>
              <a:off x="5971099" y="24900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265" name="object 7265" descr=""/>
            <p:cNvSpPr/>
            <p:nvPr/>
          </p:nvSpPr>
          <p:spPr>
            <a:xfrm>
              <a:off x="5972227" y="24895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266" name="object 7266" descr=""/>
            <p:cNvSpPr/>
            <p:nvPr/>
          </p:nvSpPr>
          <p:spPr>
            <a:xfrm>
              <a:off x="5954354" y="2495646"/>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7267" name="object 7267" descr=""/>
            <p:cNvSpPr/>
            <p:nvPr/>
          </p:nvSpPr>
          <p:spPr>
            <a:xfrm>
              <a:off x="5971098" y="24900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268" name="object 7268" descr=""/>
            <p:cNvSpPr/>
            <p:nvPr/>
          </p:nvSpPr>
          <p:spPr>
            <a:xfrm>
              <a:off x="5953796" y="249732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269" name="object 7269" descr=""/>
            <p:cNvSpPr/>
            <p:nvPr/>
          </p:nvSpPr>
          <p:spPr>
            <a:xfrm>
              <a:off x="5973889" y="248950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270" name="object 7270" descr=""/>
            <p:cNvSpPr/>
            <p:nvPr/>
          </p:nvSpPr>
          <p:spPr>
            <a:xfrm>
              <a:off x="5939392" y="24896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71" name="object 7271" descr=""/>
            <p:cNvSpPr/>
            <p:nvPr/>
          </p:nvSpPr>
          <p:spPr>
            <a:xfrm>
              <a:off x="5954913" y="249788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272" name="object 7272" descr=""/>
            <p:cNvSpPr/>
            <p:nvPr/>
          </p:nvSpPr>
          <p:spPr>
            <a:xfrm>
              <a:off x="5953239" y="249732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273" name="object 7273" descr=""/>
            <p:cNvSpPr/>
            <p:nvPr/>
          </p:nvSpPr>
          <p:spPr>
            <a:xfrm>
              <a:off x="5970671" y="248795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74" name="object 7274" descr=""/>
            <p:cNvSpPr/>
            <p:nvPr/>
          </p:nvSpPr>
          <p:spPr>
            <a:xfrm>
              <a:off x="5940390" y="249118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275" name="object 7275" descr=""/>
            <p:cNvSpPr/>
            <p:nvPr/>
          </p:nvSpPr>
          <p:spPr>
            <a:xfrm>
              <a:off x="5942634" y="249062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276" name="object 7276" descr=""/>
            <p:cNvSpPr/>
            <p:nvPr/>
          </p:nvSpPr>
          <p:spPr>
            <a:xfrm>
              <a:off x="5954355" y="2497323"/>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277" name="object 7277" descr=""/>
            <p:cNvSpPr/>
            <p:nvPr/>
          </p:nvSpPr>
          <p:spPr>
            <a:xfrm>
              <a:off x="5943751" y="2490065"/>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278" name="object 7278" descr=""/>
            <p:cNvSpPr/>
            <p:nvPr/>
          </p:nvSpPr>
          <p:spPr>
            <a:xfrm>
              <a:off x="5971217" y="24890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79" name="object 7279" descr=""/>
            <p:cNvSpPr/>
            <p:nvPr/>
          </p:nvSpPr>
          <p:spPr>
            <a:xfrm>
              <a:off x="5973330" y="2488392"/>
              <a:ext cx="1270" cy="635"/>
            </a:xfrm>
            <a:custGeom>
              <a:avLst/>
              <a:gdLst/>
              <a:ahLst/>
              <a:cxnLst/>
              <a:rect l="l" t="t" r="r" b="b"/>
              <a:pathLst>
                <a:path w="1270" h="635">
                  <a:moveTo>
                    <a:pt x="0" y="558"/>
                  </a:moveTo>
                  <a:lnTo>
                    <a:pt x="0" y="0"/>
                  </a:lnTo>
                  <a:lnTo>
                    <a:pt x="558" y="0"/>
                  </a:lnTo>
                  <a:lnTo>
                    <a:pt x="1117" y="0"/>
                  </a:lnTo>
                  <a:lnTo>
                    <a:pt x="1117" y="558"/>
                  </a:lnTo>
                </a:path>
              </a:pathLst>
            </a:custGeom>
            <a:ln w="3175">
              <a:solidFill>
                <a:srgbClr val="565658"/>
              </a:solidFill>
            </a:ln>
          </p:spPr>
          <p:txBody>
            <a:bodyPr wrap="square" lIns="0" tIns="0" rIns="0" bIns="0" rtlCol="0"/>
            <a:lstStyle/>
            <a:p/>
          </p:txBody>
        </p:sp>
        <p:sp>
          <p:nvSpPr>
            <p:cNvPr id="7280" name="object 7280" descr=""/>
            <p:cNvSpPr/>
            <p:nvPr/>
          </p:nvSpPr>
          <p:spPr>
            <a:xfrm>
              <a:off x="5939844" y="2492300"/>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7281" name="object 7281" descr=""/>
            <p:cNvSpPr/>
            <p:nvPr/>
          </p:nvSpPr>
          <p:spPr>
            <a:xfrm>
              <a:off x="5943192" y="24900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282" name="object 7282" descr=""/>
            <p:cNvSpPr/>
            <p:nvPr/>
          </p:nvSpPr>
          <p:spPr>
            <a:xfrm>
              <a:off x="5953796" y="249564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283" name="object 7283" descr=""/>
            <p:cNvSpPr/>
            <p:nvPr/>
          </p:nvSpPr>
          <p:spPr>
            <a:xfrm>
              <a:off x="5971775" y="248851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84" name="object 7284" descr=""/>
            <p:cNvSpPr/>
            <p:nvPr/>
          </p:nvSpPr>
          <p:spPr>
            <a:xfrm>
              <a:off x="5943193" y="2490626"/>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7285" name="object 7285" descr=""/>
            <p:cNvSpPr/>
            <p:nvPr/>
          </p:nvSpPr>
          <p:spPr>
            <a:xfrm>
              <a:off x="5969543" y="248683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86" name="object 7286" descr=""/>
            <p:cNvSpPr/>
            <p:nvPr/>
          </p:nvSpPr>
          <p:spPr>
            <a:xfrm>
              <a:off x="5972773" y="24895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287" name="object 7287" descr=""/>
            <p:cNvSpPr/>
            <p:nvPr/>
          </p:nvSpPr>
          <p:spPr>
            <a:xfrm>
              <a:off x="5970540" y="24900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288" name="object 7288" descr=""/>
            <p:cNvSpPr/>
            <p:nvPr/>
          </p:nvSpPr>
          <p:spPr>
            <a:xfrm>
              <a:off x="5952681" y="249788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289" name="object 7289" descr=""/>
            <p:cNvSpPr/>
            <p:nvPr/>
          </p:nvSpPr>
          <p:spPr>
            <a:xfrm>
              <a:off x="5972227" y="2489510"/>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7290" name="object 7290" descr=""/>
            <p:cNvSpPr/>
            <p:nvPr/>
          </p:nvSpPr>
          <p:spPr>
            <a:xfrm>
              <a:off x="5971099" y="248895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291" name="object 7291" descr=""/>
            <p:cNvSpPr/>
            <p:nvPr/>
          </p:nvSpPr>
          <p:spPr>
            <a:xfrm>
              <a:off x="5972772" y="249006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292" name="object 7292" descr=""/>
            <p:cNvSpPr/>
            <p:nvPr/>
          </p:nvSpPr>
          <p:spPr>
            <a:xfrm>
              <a:off x="5972227" y="2488951"/>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7293" name="object 7293" descr=""/>
            <p:cNvSpPr/>
            <p:nvPr/>
          </p:nvSpPr>
          <p:spPr>
            <a:xfrm>
              <a:off x="5952679" y="2495649"/>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7294" name="object 7294" descr=""/>
            <p:cNvSpPr/>
            <p:nvPr/>
          </p:nvSpPr>
          <p:spPr>
            <a:xfrm>
              <a:off x="5971655" y="2490067"/>
              <a:ext cx="635" cy="635"/>
            </a:xfrm>
            <a:custGeom>
              <a:avLst/>
              <a:gdLst/>
              <a:ahLst/>
              <a:cxnLst/>
              <a:rect l="l" t="t" r="r" b="b"/>
              <a:pathLst>
                <a:path w="635" h="635">
                  <a:moveTo>
                    <a:pt x="571" y="0"/>
                  </a:moveTo>
                  <a:lnTo>
                    <a:pt x="0" y="558"/>
                  </a:lnTo>
                  <a:lnTo>
                    <a:pt x="0" y="0"/>
                  </a:lnTo>
                </a:path>
              </a:pathLst>
            </a:custGeom>
            <a:ln w="3175">
              <a:solidFill>
                <a:srgbClr val="565658"/>
              </a:solidFill>
            </a:ln>
          </p:spPr>
          <p:txBody>
            <a:bodyPr wrap="square" lIns="0" tIns="0" rIns="0" bIns="0" rtlCol="0"/>
            <a:lstStyle/>
            <a:p/>
          </p:txBody>
        </p:sp>
        <p:sp>
          <p:nvSpPr>
            <p:cNvPr id="7295" name="object 7295" descr=""/>
            <p:cNvSpPr/>
            <p:nvPr/>
          </p:nvSpPr>
          <p:spPr>
            <a:xfrm>
              <a:off x="5972773" y="249062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7296" name="object 7296" descr=""/>
            <p:cNvSpPr/>
            <p:nvPr/>
          </p:nvSpPr>
          <p:spPr>
            <a:xfrm>
              <a:off x="5941637" y="24890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297" name="object 7297" descr=""/>
            <p:cNvSpPr/>
            <p:nvPr/>
          </p:nvSpPr>
          <p:spPr>
            <a:xfrm>
              <a:off x="5943193" y="249230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298" name="object 7298" descr=""/>
            <p:cNvSpPr/>
            <p:nvPr/>
          </p:nvSpPr>
          <p:spPr>
            <a:xfrm>
              <a:off x="5971099" y="2490067"/>
              <a:ext cx="1905" cy="635"/>
            </a:xfrm>
            <a:custGeom>
              <a:avLst/>
              <a:gdLst/>
              <a:ahLst/>
              <a:cxnLst/>
              <a:rect l="l" t="t" r="r" b="b"/>
              <a:pathLst>
                <a:path w="1904" h="635">
                  <a:moveTo>
                    <a:pt x="0" y="558"/>
                  </a:moveTo>
                  <a:lnTo>
                    <a:pt x="558" y="558"/>
                  </a:lnTo>
                  <a:lnTo>
                    <a:pt x="1130" y="558"/>
                  </a:lnTo>
                  <a:lnTo>
                    <a:pt x="1676" y="558"/>
                  </a:lnTo>
                  <a:lnTo>
                    <a:pt x="1676" y="0"/>
                  </a:lnTo>
                </a:path>
              </a:pathLst>
            </a:custGeom>
            <a:ln w="3175">
              <a:solidFill>
                <a:srgbClr val="565658"/>
              </a:solidFill>
            </a:ln>
          </p:spPr>
          <p:txBody>
            <a:bodyPr wrap="square" lIns="0" tIns="0" rIns="0" bIns="0" rtlCol="0"/>
            <a:lstStyle/>
            <a:p/>
          </p:txBody>
        </p:sp>
        <p:sp>
          <p:nvSpPr>
            <p:cNvPr id="7299" name="object 7299" descr=""/>
            <p:cNvSpPr/>
            <p:nvPr/>
          </p:nvSpPr>
          <p:spPr>
            <a:xfrm>
              <a:off x="5941073" y="2488514"/>
              <a:ext cx="31750" cy="3810"/>
            </a:xfrm>
            <a:custGeom>
              <a:avLst/>
              <a:gdLst/>
              <a:ahLst/>
              <a:cxnLst/>
              <a:rect l="l" t="t" r="r" b="b"/>
              <a:pathLst>
                <a:path w="31750" h="3810">
                  <a:moveTo>
                    <a:pt x="3111" y="2120"/>
                  </a:moveTo>
                  <a:lnTo>
                    <a:pt x="2654" y="1016"/>
                  </a:lnTo>
                  <a:lnTo>
                    <a:pt x="1562" y="558"/>
                  </a:lnTo>
                  <a:lnTo>
                    <a:pt x="457" y="1016"/>
                  </a:lnTo>
                  <a:lnTo>
                    <a:pt x="0" y="2120"/>
                  </a:lnTo>
                  <a:lnTo>
                    <a:pt x="457" y="3213"/>
                  </a:lnTo>
                  <a:lnTo>
                    <a:pt x="1562" y="3670"/>
                  </a:lnTo>
                  <a:lnTo>
                    <a:pt x="2654" y="3213"/>
                  </a:lnTo>
                  <a:lnTo>
                    <a:pt x="3111" y="2120"/>
                  </a:lnTo>
                  <a:close/>
                </a:path>
                <a:path w="31750" h="3810">
                  <a:moveTo>
                    <a:pt x="31572" y="1562"/>
                  </a:moveTo>
                  <a:lnTo>
                    <a:pt x="31115" y="457"/>
                  </a:lnTo>
                  <a:lnTo>
                    <a:pt x="30022" y="0"/>
                  </a:lnTo>
                  <a:lnTo>
                    <a:pt x="28917" y="457"/>
                  </a:lnTo>
                  <a:lnTo>
                    <a:pt x="28460" y="1562"/>
                  </a:lnTo>
                  <a:lnTo>
                    <a:pt x="28917" y="2654"/>
                  </a:lnTo>
                  <a:lnTo>
                    <a:pt x="30022" y="3111"/>
                  </a:lnTo>
                  <a:lnTo>
                    <a:pt x="31115" y="2654"/>
                  </a:lnTo>
                  <a:lnTo>
                    <a:pt x="31572" y="1562"/>
                  </a:lnTo>
                  <a:close/>
                </a:path>
              </a:pathLst>
            </a:custGeom>
            <a:solidFill>
              <a:srgbClr val="565658"/>
            </a:solidFill>
          </p:spPr>
          <p:txBody>
            <a:bodyPr wrap="square" lIns="0" tIns="0" rIns="0" bIns="0" rtlCol="0"/>
            <a:lstStyle/>
            <a:p/>
          </p:txBody>
        </p:sp>
        <p:sp>
          <p:nvSpPr>
            <p:cNvPr id="7300" name="object 7300" descr=""/>
            <p:cNvSpPr/>
            <p:nvPr/>
          </p:nvSpPr>
          <p:spPr>
            <a:xfrm>
              <a:off x="5970540" y="2488393"/>
              <a:ext cx="635" cy="635"/>
            </a:xfrm>
            <a:custGeom>
              <a:avLst/>
              <a:gdLst/>
              <a:ahLst/>
              <a:cxnLst/>
              <a:rect l="l" t="t" r="r" b="b"/>
              <a:pathLst>
                <a:path w="635" h="635">
                  <a:moveTo>
                    <a:pt x="558" y="0"/>
                  </a:moveTo>
                  <a:lnTo>
                    <a:pt x="0" y="558"/>
                  </a:lnTo>
                  <a:lnTo>
                    <a:pt x="558" y="558"/>
                  </a:lnTo>
                </a:path>
              </a:pathLst>
            </a:custGeom>
            <a:ln w="3175">
              <a:solidFill>
                <a:srgbClr val="565658"/>
              </a:solidFill>
            </a:ln>
          </p:spPr>
          <p:txBody>
            <a:bodyPr wrap="square" lIns="0" tIns="0" rIns="0" bIns="0" rtlCol="0"/>
            <a:lstStyle/>
            <a:p/>
          </p:txBody>
        </p:sp>
        <p:sp>
          <p:nvSpPr>
            <p:cNvPr id="7301" name="object 7301" descr=""/>
            <p:cNvSpPr/>
            <p:nvPr/>
          </p:nvSpPr>
          <p:spPr>
            <a:xfrm>
              <a:off x="5940948" y="249118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302" name="object 7302" descr=""/>
            <p:cNvSpPr/>
            <p:nvPr/>
          </p:nvSpPr>
          <p:spPr>
            <a:xfrm>
              <a:off x="5973329" y="2490067"/>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303" name="object 7303" descr=""/>
            <p:cNvSpPr/>
            <p:nvPr/>
          </p:nvSpPr>
          <p:spPr>
            <a:xfrm>
              <a:off x="5968306" y="2488393"/>
              <a:ext cx="1905" cy="0"/>
            </a:xfrm>
            <a:custGeom>
              <a:avLst/>
              <a:gdLst/>
              <a:ahLst/>
              <a:cxnLst/>
              <a:rect l="l" t="t" r="r" b="b"/>
              <a:pathLst>
                <a:path w="1904" h="0">
                  <a:moveTo>
                    <a:pt x="1676" y="0"/>
                  </a:moveTo>
                  <a:lnTo>
                    <a:pt x="1117" y="0"/>
                  </a:lnTo>
                  <a:lnTo>
                    <a:pt x="0" y="0"/>
                  </a:lnTo>
                </a:path>
              </a:pathLst>
            </a:custGeom>
            <a:ln w="3175">
              <a:solidFill>
                <a:srgbClr val="565658"/>
              </a:solidFill>
            </a:ln>
          </p:spPr>
          <p:txBody>
            <a:bodyPr wrap="square" lIns="0" tIns="0" rIns="0" bIns="0" rtlCol="0"/>
            <a:lstStyle/>
            <a:p/>
          </p:txBody>
        </p:sp>
        <p:sp>
          <p:nvSpPr>
            <p:cNvPr id="7304" name="object 7304" descr=""/>
            <p:cNvSpPr/>
            <p:nvPr/>
          </p:nvSpPr>
          <p:spPr>
            <a:xfrm>
              <a:off x="5971096" y="2488951"/>
              <a:ext cx="1270" cy="635"/>
            </a:xfrm>
            <a:custGeom>
              <a:avLst/>
              <a:gdLst/>
              <a:ahLst/>
              <a:cxnLst/>
              <a:rect l="l" t="t" r="r" b="b"/>
              <a:pathLst>
                <a:path w="1270" h="635">
                  <a:moveTo>
                    <a:pt x="1130" y="558"/>
                  </a:moveTo>
                  <a:lnTo>
                    <a:pt x="558" y="0"/>
                  </a:lnTo>
                  <a:lnTo>
                    <a:pt x="0" y="0"/>
                  </a:lnTo>
                </a:path>
              </a:pathLst>
            </a:custGeom>
            <a:ln w="3175">
              <a:solidFill>
                <a:srgbClr val="565658"/>
              </a:solidFill>
            </a:ln>
          </p:spPr>
          <p:txBody>
            <a:bodyPr wrap="square" lIns="0" tIns="0" rIns="0" bIns="0" rtlCol="0"/>
            <a:lstStyle/>
            <a:p/>
          </p:txBody>
        </p:sp>
        <p:sp>
          <p:nvSpPr>
            <p:cNvPr id="7305" name="object 7305" descr=""/>
            <p:cNvSpPr/>
            <p:nvPr/>
          </p:nvSpPr>
          <p:spPr>
            <a:xfrm>
              <a:off x="5942634" y="249006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306" name="object 7306" descr=""/>
            <p:cNvSpPr/>
            <p:nvPr/>
          </p:nvSpPr>
          <p:spPr>
            <a:xfrm>
              <a:off x="5972227" y="248839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307" name="object 7307" descr=""/>
            <p:cNvSpPr/>
            <p:nvPr/>
          </p:nvSpPr>
          <p:spPr>
            <a:xfrm>
              <a:off x="5968307" y="2488393"/>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308" name="object 7308" descr=""/>
            <p:cNvSpPr/>
            <p:nvPr/>
          </p:nvSpPr>
          <p:spPr>
            <a:xfrm>
              <a:off x="5973329" y="2488951"/>
              <a:ext cx="1270" cy="1270"/>
            </a:xfrm>
            <a:custGeom>
              <a:avLst/>
              <a:gdLst/>
              <a:ahLst/>
              <a:cxnLst/>
              <a:rect l="l" t="t" r="r" b="b"/>
              <a:pathLst>
                <a:path w="1270" h="1269">
                  <a:moveTo>
                    <a:pt x="1117" y="0"/>
                  </a:moveTo>
                  <a:lnTo>
                    <a:pt x="558" y="558"/>
                  </a:lnTo>
                  <a:lnTo>
                    <a:pt x="0" y="1117"/>
                  </a:lnTo>
                </a:path>
              </a:pathLst>
            </a:custGeom>
            <a:ln w="3175">
              <a:solidFill>
                <a:srgbClr val="565658"/>
              </a:solidFill>
            </a:ln>
          </p:spPr>
          <p:txBody>
            <a:bodyPr wrap="square" lIns="0" tIns="0" rIns="0" bIns="0" rtlCol="0"/>
            <a:lstStyle/>
            <a:p/>
          </p:txBody>
        </p:sp>
        <p:sp>
          <p:nvSpPr>
            <p:cNvPr id="7309" name="object 7309" descr=""/>
            <p:cNvSpPr/>
            <p:nvPr/>
          </p:nvSpPr>
          <p:spPr>
            <a:xfrm>
              <a:off x="5971099" y="2489510"/>
              <a:ext cx="1270" cy="0"/>
            </a:xfrm>
            <a:custGeom>
              <a:avLst/>
              <a:gdLst/>
              <a:ahLst/>
              <a:cxnLst/>
              <a:rect l="l" t="t" r="r" b="b"/>
              <a:pathLst>
                <a:path w="1270" h="0">
                  <a:moveTo>
                    <a:pt x="0" y="0"/>
                  </a:moveTo>
                  <a:lnTo>
                    <a:pt x="558" y="0"/>
                  </a:lnTo>
                  <a:lnTo>
                    <a:pt x="1130" y="0"/>
                  </a:lnTo>
                </a:path>
              </a:pathLst>
            </a:custGeom>
            <a:ln w="3175">
              <a:solidFill>
                <a:srgbClr val="565658"/>
              </a:solidFill>
            </a:ln>
          </p:spPr>
          <p:txBody>
            <a:bodyPr wrap="square" lIns="0" tIns="0" rIns="0" bIns="0" rtlCol="0"/>
            <a:lstStyle/>
            <a:p/>
          </p:txBody>
        </p:sp>
        <p:sp>
          <p:nvSpPr>
            <p:cNvPr id="7310" name="object 7310" descr=""/>
            <p:cNvSpPr/>
            <p:nvPr/>
          </p:nvSpPr>
          <p:spPr>
            <a:xfrm>
              <a:off x="5974447" y="2488392"/>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7311" name="object 7311" descr=""/>
            <p:cNvSpPr/>
            <p:nvPr/>
          </p:nvSpPr>
          <p:spPr>
            <a:xfrm>
              <a:off x="5974447" y="249006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312" name="object 7312" descr=""/>
            <p:cNvSpPr/>
            <p:nvPr/>
          </p:nvSpPr>
          <p:spPr>
            <a:xfrm>
              <a:off x="5937600" y="249062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313" name="object 7313" descr=""/>
            <p:cNvSpPr/>
            <p:nvPr/>
          </p:nvSpPr>
          <p:spPr>
            <a:xfrm>
              <a:off x="5937598" y="2490065"/>
              <a:ext cx="1270" cy="2540"/>
            </a:xfrm>
            <a:custGeom>
              <a:avLst/>
              <a:gdLst/>
              <a:ahLst/>
              <a:cxnLst/>
              <a:rect l="l" t="t" r="r" b="b"/>
              <a:pathLst>
                <a:path w="1270" h="2539">
                  <a:moveTo>
                    <a:pt x="1130" y="2235"/>
                  </a:moveTo>
                  <a:lnTo>
                    <a:pt x="0" y="0"/>
                  </a:lnTo>
                </a:path>
              </a:pathLst>
            </a:custGeom>
            <a:ln w="3175">
              <a:solidFill>
                <a:srgbClr val="565658"/>
              </a:solidFill>
            </a:ln>
          </p:spPr>
          <p:txBody>
            <a:bodyPr wrap="square" lIns="0" tIns="0" rIns="0" bIns="0" rtlCol="0"/>
            <a:lstStyle/>
            <a:p/>
          </p:txBody>
        </p:sp>
        <p:sp>
          <p:nvSpPr>
            <p:cNvPr id="7314" name="object 7314" descr=""/>
            <p:cNvSpPr/>
            <p:nvPr/>
          </p:nvSpPr>
          <p:spPr>
            <a:xfrm>
              <a:off x="5937731" y="249074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315" name="object 7315" descr=""/>
            <p:cNvSpPr/>
            <p:nvPr/>
          </p:nvSpPr>
          <p:spPr>
            <a:xfrm>
              <a:off x="5968866" y="248839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316" name="object 7316" descr=""/>
            <p:cNvSpPr/>
            <p:nvPr/>
          </p:nvSpPr>
          <p:spPr>
            <a:xfrm>
              <a:off x="5941505" y="2491184"/>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7317" name="object 7317" descr=""/>
            <p:cNvSpPr/>
            <p:nvPr/>
          </p:nvSpPr>
          <p:spPr>
            <a:xfrm>
              <a:off x="5937041" y="252244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318" name="object 7318" descr=""/>
            <p:cNvSpPr/>
            <p:nvPr/>
          </p:nvSpPr>
          <p:spPr>
            <a:xfrm>
              <a:off x="5937720" y="2486837"/>
              <a:ext cx="34290" cy="5080"/>
            </a:xfrm>
            <a:custGeom>
              <a:avLst/>
              <a:gdLst/>
              <a:ahLst/>
              <a:cxnLst/>
              <a:rect l="l" t="t" r="r" b="b"/>
              <a:pathLst>
                <a:path w="34289" h="5080">
                  <a:moveTo>
                    <a:pt x="3111" y="3238"/>
                  </a:moveTo>
                  <a:lnTo>
                    <a:pt x="2667" y="2133"/>
                  </a:lnTo>
                  <a:lnTo>
                    <a:pt x="1562" y="1676"/>
                  </a:lnTo>
                  <a:lnTo>
                    <a:pt x="457" y="2133"/>
                  </a:lnTo>
                  <a:lnTo>
                    <a:pt x="0" y="3238"/>
                  </a:lnTo>
                  <a:lnTo>
                    <a:pt x="457" y="4330"/>
                  </a:lnTo>
                  <a:lnTo>
                    <a:pt x="1562" y="4787"/>
                  </a:lnTo>
                  <a:lnTo>
                    <a:pt x="2667" y="4330"/>
                  </a:lnTo>
                  <a:lnTo>
                    <a:pt x="3111" y="3238"/>
                  </a:lnTo>
                  <a:close/>
                </a:path>
                <a:path w="34289" h="5080">
                  <a:moveTo>
                    <a:pt x="33807" y="1562"/>
                  </a:moveTo>
                  <a:lnTo>
                    <a:pt x="33362" y="457"/>
                  </a:lnTo>
                  <a:lnTo>
                    <a:pt x="32258" y="0"/>
                  </a:lnTo>
                  <a:lnTo>
                    <a:pt x="31153" y="457"/>
                  </a:lnTo>
                  <a:lnTo>
                    <a:pt x="30695" y="1562"/>
                  </a:lnTo>
                  <a:lnTo>
                    <a:pt x="31153" y="2667"/>
                  </a:lnTo>
                  <a:lnTo>
                    <a:pt x="32258" y="3111"/>
                  </a:lnTo>
                  <a:lnTo>
                    <a:pt x="33362" y="2667"/>
                  </a:lnTo>
                  <a:lnTo>
                    <a:pt x="33807" y="1562"/>
                  </a:lnTo>
                  <a:close/>
                </a:path>
              </a:pathLst>
            </a:custGeom>
            <a:solidFill>
              <a:srgbClr val="565658"/>
            </a:solidFill>
          </p:spPr>
          <p:txBody>
            <a:bodyPr wrap="square" lIns="0" tIns="0" rIns="0" bIns="0" rtlCol="0"/>
            <a:lstStyle/>
            <a:p/>
          </p:txBody>
        </p:sp>
        <p:sp>
          <p:nvSpPr>
            <p:cNvPr id="7319" name="object 7319" descr=""/>
            <p:cNvSpPr/>
            <p:nvPr/>
          </p:nvSpPr>
          <p:spPr>
            <a:xfrm>
              <a:off x="5936484" y="2490065"/>
              <a:ext cx="1270" cy="2540"/>
            </a:xfrm>
            <a:custGeom>
              <a:avLst/>
              <a:gdLst/>
              <a:ahLst/>
              <a:cxnLst/>
              <a:rect l="l" t="t" r="r" b="b"/>
              <a:pathLst>
                <a:path w="1270" h="2539">
                  <a:moveTo>
                    <a:pt x="0" y="2235"/>
                  </a:moveTo>
                  <a:lnTo>
                    <a:pt x="1117" y="0"/>
                  </a:lnTo>
                  <a:lnTo>
                    <a:pt x="1117" y="558"/>
                  </a:lnTo>
                </a:path>
              </a:pathLst>
            </a:custGeom>
            <a:ln w="3175">
              <a:solidFill>
                <a:srgbClr val="565658"/>
              </a:solidFill>
            </a:ln>
          </p:spPr>
          <p:txBody>
            <a:bodyPr wrap="square" lIns="0" tIns="0" rIns="0" bIns="0" rtlCol="0"/>
            <a:lstStyle/>
            <a:p/>
          </p:txBody>
        </p:sp>
        <p:sp>
          <p:nvSpPr>
            <p:cNvPr id="7320" name="object 7320" descr=""/>
            <p:cNvSpPr/>
            <p:nvPr/>
          </p:nvSpPr>
          <p:spPr>
            <a:xfrm>
              <a:off x="5939287" y="2490065"/>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321" name="object 7321" descr=""/>
            <p:cNvSpPr/>
            <p:nvPr/>
          </p:nvSpPr>
          <p:spPr>
            <a:xfrm>
              <a:off x="5937041" y="252189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322" name="object 7322" descr=""/>
            <p:cNvSpPr/>
            <p:nvPr/>
          </p:nvSpPr>
          <p:spPr>
            <a:xfrm>
              <a:off x="5937041" y="25235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323" name="object 7323" descr=""/>
            <p:cNvSpPr/>
            <p:nvPr/>
          </p:nvSpPr>
          <p:spPr>
            <a:xfrm>
              <a:off x="5969424" y="2488393"/>
              <a:ext cx="635" cy="1270"/>
            </a:xfrm>
            <a:custGeom>
              <a:avLst/>
              <a:gdLst/>
              <a:ahLst/>
              <a:cxnLst/>
              <a:rect l="l" t="t" r="r" b="b"/>
              <a:pathLst>
                <a:path w="635" h="1269">
                  <a:moveTo>
                    <a:pt x="558" y="0"/>
                  </a:moveTo>
                  <a:lnTo>
                    <a:pt x="558" y="558"/>
                  </a:lnTo>
                  <a:lnTo>
                    <a:pt x="558" y="1117"/>
                  </a:lnTo>
                  <a:lnTo>
                    <a:pt x="0" y="1117"/>
                  </a:lnTo>
                </a:path>
              </a:pathLst>
            </a:custGeom>
            <a:ln w="3175">
              <a:solidFill>
                <a:srgbClr val="565658"/>
              </a:solidFill>
            </a:ln>
          </p:spPr>
          <p:txBody>
            <a:bodyPr wrap="square" lIns="0" tIns="0" rIns="0" bIns="0" rtlCol="0"/>
            <a:lstStyle/>
            <a:p/>
          </p:txBody>
        </p:sp>
        <p:sp>
          <p:nvSpPr>
            <p:cNvPr id="7324" name="object 7324" descr=""/>
            <p:cNvSpPr/>
            <p:nvPr/>
          </p:nvSpPr>
          <p:spPr>
            <a:xfrm>
              <a:off x="5971217" y="24890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325" name="object 7325" descr=""/>
            <p:cNvSpPr/>
            <p:nvPr/>
          </p:nvSpPr>
          <p:spPr>
            <a:xfrm>
              <a:off x="5940389" y="252300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326" name="object 7326" descr=""/>
            <p:cNvSpPr/>
            <p:nvPr/>
          </p:nvSpPr>
          <p:spPr>
            <a:xfrm>
              <a:off x="5937041" y="2491742"/>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7327" name="object 7327" descr=""/>
            <p:cNvSpPr/>
            <p:nvPr/>
          </p:nvSpPr>
          <p:spPr>
            <a:xfrm>
              <a:off x="5937041" y="249062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328" name="object 7328" descr=""/>
            <p:cNvSpPr/>
            <p:nvPr/>
          </p:nvSpPr>
          <p:spPr>
            <a:xfrm>
              <a:off x="5953796"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329" name="object 7329" descr=""/>
            <p:cNvSpPr/>
            <p:nvPr/>
          </p:nvSpPr>
          <p:spPr>
            <a:xfrm>
              <a:off x="5968865" y="248951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330" name="object 7330" descr=""/>
            <p:cNvSpPr/>
            <p:nvPr/>
          </p:nvSpPr>
          <p:spPr>
            <a:xfrm>
              <a:off x="5940390" y="2490067"/>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331" name="object 7331" descr=""/>
            <p:cNvSpPr/>
            <p:nvPr/>
          </p:nvSpPr>
          <p:spPr>
            <a:xfrm>
              <a:off x="5937040" y="2491184"/>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332" name="object 7332" descr=""/>
            <p:cNvSpPr/>
            <p:nvPr/>
          </p:nvSpPr>
          <p:spPr>
            <a:xfrm>
              <a:off x="5940389" y="249118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333" name="object 7333" descr=""/>
            <p:cNvSpPr/>
            <p:nvPr/>
          </p:nvSpPr>
          <p:spPr>
            <a:xfrm>
              <a:off x="5953796" y="249732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334" name="object 7334" descr=""/>
            <p:cNvSpPr/>
            <p:nvPr/>
          </p:nvSpPr>
          <p:spPr>
            <a:xfrm>
              <a:off x="5939842" y="2490067"/>
              <a:ext cx="2540" cy="0"/>
            </a:xfrm>
            <a:custGeom>
              <a:avLst/>
              <a:gdLst/>
              <a:ahLst/>
              <a:cxnLst/>
              <a:rect l="l" t="t" r="r" b="b"/>
              <a:pathLst>
                <a:path w="2539" h="0">
                  <a:moveTo>
                    <a:pt x="2222" y="0"/>
                  </a:moveTo>
                  <a:lnTo>
                    <a:pt x="1663" y="0"/>
                  </a:lnTo>
                  <a:lnTo>
                    <a:pt x="0" y="0"/>
                  </a:lnTo>
                </a:path>
              </a:pathLst>
            </a:custGeom>
            <a:ln w="3175">
              <a:solidFill>
                <a:srgbClr val="565658"/>
              </a:solidFill>
            </a:ln>
          </p:spPr>
          <p:txBody>
            <a:bodyPr wrap="square" lIns="0" tIns="0" rIns="0" bIns="0" rtlCol="0"/>
            <a:lstStyle/>
            <a:p/>
          </p:txBody>
        </p:sp>
        <p:sp>
          <p:nvSpPr>
            <p:cNvPr id="7335" name="object 7335" descr=""/>
            <p:cNvSpPr/>
            <p:nvPr/>
          </p:nvSpPr>
          <p:spPr>
            <a:xfrm>
              <a:off x="5936044" y="248851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336" name="object 7336" descr=""/>
            <p:cNvSpPr/>
            <p:nvPr/>
          </p:nvSpPr>
          <p:spPr>
            <a:xfrm>
              <a:off x="5968866" y="2488393"/>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337" name="object 7337" descr=""/>
            <p:cNvSpPr/>
            <p:nvPr/>
          </p:nvSpPr>
          <p:spPr>
            <a:xfrm>
              <a:off x="5937041" y="249174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338" name="object 7338" descr=""/>
            <p:cNvSpPr/>
            <p:nvPr/>
          </p:nvSpPr>
          <p:spPr>
            <a:xfrm>
              <a:off x="5941507" y="2490066"/>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7339" name="object 7339" descr=""/>
            <p:cNvSpPr/>
            <p:nvPr/>
          </p:nvSpPr>
          <p:spPr>
            <a:xfrm>
              <a:off x="5953796" y="249620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340" name="object 7340" descr=""/>
            <p:cNvSpPr/>
            <p:nvPr/>
          </p:nvSpPr>
          <p:spPr>
            <a:xfrm>
              <a:off x="5942064" y="249174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341" name="object 7341" descr=""/>
            <p:cNvSpPr/>
            <p:nvPr/>
          </p:nvSpPr>
          <p:spPr>
            <a:xfrm>
              <a:off x="5937600" y="2522450"/>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7342" name="object 7342" descr=""/>
            <p:cNvSpPr/>
            <p:nvPr/>
          </p:nvSpPr>
          <p:spPr>
            <a:xfrm>
              <a:off x="5940948" y="2522450"/>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7343" name="object 7343" descr=""/>
            <p:cNvSpPr/>
            <p:nvPr/>
          </p:nvSpPr>
          <p:spPr>
            <a:xfrm>
              <a:off x="5954355" y="2496206"/>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7344" name="object 7344" descr=""/>
            <p:cNvSpPr/>
            <p:nvPr/>
          </p:nvSpPr>
          <p:spPr>
            <a:xfrm>
              <a:off x="5940948" y="2490067"/>
              <a:ext cx="635" cy="1270"/>
            </a:xfrm>
            <a:custGeom>
              <a:avLst/>
              <a:gdLst/>
              <a:ahLst/>
              <a:cxnLst/>
              <a:rect l="l" t="t" r="r" b="b"/>
              <a:pathLst>
                <a:path w="635" h="1269">
                  <a:moveTo>
                    <a:pt x="558" y="0"/>
                  </a:moveTo>
                  <a:lnTo>
                    <a:pt x="558" y="558"/>
                  </a:lnTo>
                  <a:lnTo>
                    <a:pt x="558" y="1117"/>
                  </a:lnTo>
                  <a:lnTo>
                    <a:pt x="0" y="1117"/>
                  </a:lnTo>
                </a:path>
              </a:pathLst>
            </a:custGeom>
            <a:ln w="3175">
              <a:solidFill>
                <a:srgbClr val="565658"/>
              </a:solidFill>
            </a:ln>
          </p:spPr>
          <p:txBody>
            <a:bodyPr wrap="square" lIns="0" tIns="0" rIns="0" bIns="0" rtlCol="0"/>
            <a:lstStyle/>
            <a:p/>
          </p:txBody>
        </p:sp>
        <p:sp>
          <p:nvSpPr>
            <p:cNvPr id="7345" name="object 7345" descr=""/>
            <p:cNvSpPr/>
            <p:nvPr/>
          </p:nvSpPr>
          <p:spPr>
            <a:xfrm>
              <a:off x="5939844" y="2490067"/>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346" name="object 7346" descr=""/>
            <p:cNvSpPr/>
            <p:nvPr/>
          </p:nvSpPr>
          <p:spPr>
            <a:xfrm>
              <a:off x="5936484" y="249230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347" name="object 7347" descr=""/>
            <p:cNvSpPr/>
            <p:nvPr/>
          </p:nvSpPr>
          <p:spPr>
            <a:xfrm>
              <a:off x="5937600" y="252188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348" name="object 7348" descr=""/>
            <p:cNvSpPr/>
            <p:nvPr/>
          </p:nvSpPr>
          <p:spPr>
            <a:xfrm>
              <a:off x="5940390" y="2490066"/>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349" name="object 7349" descr=""/>
            <p:cNvSpPr/>
            <p:nvPr/>
          </p:nvSpPr>
          <p:spPr>
            <a:xfrm>
              <a:off x="5940390" y="25218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350" name="object 7350" descr=""/>
            <p:cNvSpPr/>
            <p:nvPr/>
          </p:nvSpPr>
          <p:spPr>
            <a:xfrm>
              <a:off x="5939951" y="249018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351" name="object 7351" descr=""/>
            <p:cNvSpPr/>
            <p:nvPr/>
          </p:nvSpPr>
          <p:spPr>
            <a:xfrm>
              <a:off x="5953796" y="249564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352" name="object 7352" descr=""/>
            <p:cNvSpPr/>
            <p:nvPr/>
          </p:nvSpPr>
          <p:spPr>
            <a:xfrm>
              <a:off x="5941507" y="249174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353" name="object 7353" descr=""/>
            <p:cNvSpPr/>
            <p:nvPr/>
          </p:nvSpPr>
          <p:spPr>
            <a:xfrm>
              <a:off x="5940390" y="2521886"/>
              <a:ext cx="1270" cy="635"/>
            </a:xfrm>
            <a:custGeom>
              <a:avLst/>
              <a:gdLst/>
              <a:ahLst/>
              <a:cxnLst/>
              <a:rect l="l" t="t" r="r" b="b"/>
              <a:pathLst>
                <a:path w="1270" h="635">
                  <a:moveTo>
                    <a:pt x="0" y="0"/>
                  </a:moveTo>
                  <a:lnTo>
                    <a:pt x="558" y="0"/>
                  </a:lnTo>
                  <a:lnTo>
                    <a:pt x="1117" y="558"/>
                  </a:lnTo>
                </a:path>
              </a:pathLst>
            </a:custGeom>
            <a:ln w="3175">
              <a:solidFill>
                <a:srgbClr val="565658"/>
              </a:solidFill>
            </a:ln>
          </p:spPr>
          <p:txBody>
            <a:bodyPr wrap="square" lIns="0" tIns="0" rIns="0" bIns="0" rtlCol="0"/>
            <a:lstStyle/>
            <a:p/>
          </p:txBody>
        </p:sp>
        <p:sp>
          <p:nvSpPr>
            <p:cNvPr id="7354" name="object 7354" descr=""/>
            <p:cNvSpPr/>
            <p:nvPr/>
          </p:nvSpPr>
          <p:spPr>
            <a:xfrm>
              <a:off x="5938158" y="2492300"/>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7355" name="object 7355" descr=""/>
            <p:cNvSpPr/>
            <p:nvPr/>
          </p:nvSpPr>
          <p:spPr>
            <a:xfrm>
              <a:off x="5939287" y="2490067"/>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356" name="object 7356" descr=""/>
            <p:cNvSpPr/>
            <p:nvPr/>
          </p:nvSpPr>
          <p:spPr>
            <a:xfrm>
              <a:off x="5937600" y="249006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357" name="object 7357" descr=""/>
            <p:cNvSpPr/>
            <p:nvPr/>
          </p:nvSpPr>
          <p:spPr>
            <a:xfrm>
              <a:off x="5939951" y="24896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358" name="object 7358" descr=""/>
            <p:cNvSpPr/>
            <p:nvPr/>
          </p:nvSpPr>
          <p:spPr>
            <a:xfrm>
              <a:off x="5938158" y="249174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359" name="object 7359" descr=""/>
            <p:cNvSpPr/>
            <p:nvPr/>
          </p:nvSpPr>
          <p:spPr>
            <a:xfrm>
              <a:off x="5721096" y="2490749"/>
              <a:ext cx="222885" cy="12065"/>
            </a:xfrm>
            <a:custGeom>
              <a:avLst/>
              <a:gdLst/>
              <a:ahLst/>
              <a:cxnLst/>
              <a:rect l="l" t="t" r="r" b="b"/>
              <a:pathLst>
                <a:path w="222885" h="12064">
                  <a:moveTo>
                    <a:pt x="3111" y="10490"/>
                  </a:moveTo>
                  <a:lnTo>
                    <a:pt x="2654" y="9385"/>
                  </a:lnTo>
                  <a:lnTo>
                    <a:pt x="1549" y="8928"/>
                  </a:lnTo>
                  <a:lnTo>
                    <a:pt x="457" y="9385"/>
                  </a:lnTo>
                  <a:lnTo>
                    <a:pt x="0" y="10490"/>
                  </a:lnTo>
                  <a:lnTo>
                    <a:pt x="457" y="11582"/>
                  </a:lnTo>
                  <a:lnTo>
                    <a:pt x="1549" y="12039"/>
                  </a:lnTo>
                  <a:lnTo>
                    <a:pt x="2654" y="11582"/>
                  </a:lnTo>
                  <a:lnTo>
                    <a:pt x="3111" y="10490"/>
                  </a:lnTo>
                  <a:close/>
                </a:path>
                <a:path w="222885" h="12064">
                  <a:moveTo>
                    <a:pt x="222516" y="1562"/>
                  </a:moveTo>
                  <a:lnTo>
                    <a:pt x="222059" y="457"/>
                  </a:lnTo>
                  <a:lnTo>
                    <a:pt x="220967" y="0"/>
                  </a:lnTo>
                  <a:lnTo>
                    <a:pt x="219862" y="457"/>
                  </a:lnTo>
                  <a:lnTo>
                    <a:pt x="219405" y="1562"/>
                  </a:lnTo>
                  <a:lnTo>
                    <a:pt x="219862" y="2654"/>
                  </a:lnTo>
                  <a:lnTo>
                    <a:pt x="220967" y="3111"/>
                  </a:lnTo>
                  <a:lnTo>
                    <a:pt x="222059" y="2654"/>
                  </a:lnTo>
                  <a:lnTo>
                    <a:pt x="222516" y="1562"/>
                  </a:lnTo>
                  <a:close/>
                </a:path>
              </a:pathLst>
            </a:custGeom>
            <a:solidFill>
              <a:srgbClr val="565658"/>
            </a:solidFill>
          </p:spPr>
          <p:txBody>
            <a:bodyPr wrap="square" lIns="0" tIns="0" rIns="0" bIns="0" rtlCol="0"/>
            <a:lstStyle/>
            <a:p/>
          </p:txBody>
        </p:sp>
        <p:sp>
          <p:nvSpPr>
            <p:cNvPr id="7360" name="object 7360" descr=""/>
            <p:cNvSpPr/>
            <p:nvPr/>
          </p:nvSpPr>
          <p:spPr>
            <a:xfrm>
              <a:off x="5719864" y="250346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7361" name="object 7361" descr=""/>
            <p:cNvSpPr/>
            <p:nvPr/>
          </p:nvSpPr>
          <p:spPr>
            <a:xfrm>
              <a:off x="5720423" y="2501234"/>
              <a:ext cx="1905" cy="1270"/>
            </a:xfrm>
            <a:custGeom>
              <a:avLst/>
              <a:gdLst/>
              <a:ahLst/>
              <a:cxnLst/>
              <a:rect l="l" t="t" r="r" b="b"/>
              <a:pathLst>
                <a:path w="1904" h="1269">
                  <a:moveTo>
                    <a:pt x="0" y="1117"/>
                  </a:moveTo>
                  <a:lnTo>
                    <a:pt x="558" y="0"/>
                  </a:lnTo>
                  <a:lnTo>
                    <a:pt x="1676" y="0"/>
                  </a:lnTo>
                </a:path>
              </a:pathLst>
            </a:custGeom>
            <a:ln w="3175">
              <a:solidFill>
                <a:srgbClr val="565658"/>
              </a:solidFill>
            </a:ln>
          </p:spPr>
          <p:txBody>
            <a:bodyPr wrap="square" lIns="0" tIns="0" rIns="0" bIns="0" rtlCol="0"/>
            <a:lstStyle/>
            <a:p/>
          </p:txBody>
        </p:sp>
        <p:sp>
          <p:nvSpPr>
            <p:cNvPr id="7362" name="object 7362" descr=""/>
            <p:cNvSpPr/>
            <p:nvPr/>
          </p:nvSpPr>
          <p:spPr>
            <a:xfrm>
              <a:off x="5722653" y="250625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363" name="object 7363" descr=""/>
            <p:cNvSpPr/>
            <p:nvPr/>
          </p:nvSpPr>
          <p:spPr>
            <a:xfrm>
              <a:off x="5720541"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364" name="object 7364" descr=""/>
            <p:cNvSpPr/>
            <p:nvPr/>
          </p:nvSpPr>
          <p:spPr>
            <a:xfrm>
              <a:off x="5584765" y="2457126"/>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7365" name="object 7365" descr=""/>
            <p:cNvSpPr/>
            <p:nvPr/>
          </p:nvSpPr>
          <p:spPr>
            <a:xfrm>
              <a:off x="5720421" y="2504582"/>
              <a:ext cx="635" cy="1905"/>
            </a:xfrm>
            <a:custGeom>
              <a:avLst/>
              <a:gdLst/>
              <a:ahLst/>
              <a:cxnLst/>
              <a:rect l="l" t="t" r="r" b="b"/>
              <a:pathLst>
                <a:path w="635" h="1905">
                  <a:moveTo>
                    <a:pt x="558" y="1676"/>
                  </a:moveTo>
                  <a:lnTo>
                    <a:pt x="0" y="0"/>
                  </a:lnTo>
                </a:path>
              </a:pathLst>
            </a:custGeom>
            <a:ln w="3175">
              <a:solidFill>
                <a:srgbClr val="565658"/>
              </a:solidFill>
            </a:ln>
          </p:spPr>
          <p:txBody>
            <a:bodyPr wrap="square" lIns="0" tIns="0" rIns="0" bIns="0" rtlCol="0"/>
            <a:lstStyle/>
            <a:p/>
          </p:txBody>
        </p:sp>
        <p:sp>
          <p:nvSpPr>
            <p:cNvPr id="7366" name="object 7366" descr=""/>
            <p:cNvSpPr/>
            <p:nvPr/>
          </p:nvSpPr>
          <p:spPr>
            <a:xfrm>
              <a:off x="5719864" y="2502357"/>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7367" name="object 7367" descr=""/>
            <p:cNvSpPr/>
            <p:nvPr/>
          </p:nvSpPr>
          <p:spPr>
            <a:xfrm>
              <a:off x="5586998" y="2457126"/>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7368" name="object 7368" descr=""/>
            <p:cNvSpPr/>
            <p:nvPr/>
          </p:nvSpPr>
          <p:spPr>
            <a:xfrm>
              <a:off x="5952799"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369" name="object 7369" descr=""/>
            <p:cNvSpPr/>
            <p:nvPr/>
          </p:nvSpPr>
          <p:spPr>
            <a:xfrm>
              <a:off x="5959936" y="2504027"/>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370" name="object 7370" descr=""/>
            <p:cNvSpPr/>
            <p:nvPr/>
          </p:nvSpPr>
          <p:spPr>
            <a:xfrm>
              <a:off x="5721096" y="2504706"/>
              <a:ext cx="234950" cy="10160"/>
            </a:xfrm>
            <a:custGeom>
              <a:avLst/>
              <a:gdLst/>
              <a:ahLst/>
              <a:cxnLst/>
              <a:rect l="l" t="t" r="r" b="b"/>
              <a:pathLst>
                <a:path w="234950" h="10160">
                  <a:moveTo>
                    <a:pt x="3111" y="1562"/>
                  </a:moveTo>
                  <a:lnTo>
                    <a:pt x="2654" y="457"/>
                  </a:lnTo>
                  <a:lnTo>
                    <a:pt x="1549" y="0"/>
                  </a:lnTo>
                  <a:lnTo>
                    <a:pt x="457" y="457"/>
                  </a:lnTo>
                  <a:lnTo>
                    <a:pt x="0" y="1562"/>
                  </a:lnTo>
                  <a:lnTo>
                    <a:pt x="457" y="2654"/>
                  </a:lnTo>
                  <a:lnTo>
                    <a:pt x="1549" y="3111"/>
                  </a:lnTo>
                  <a:lnTo>
                    <a:pt x="2654" y="2654"/>
                  </a:lnTo>
                  <a:lnTo>
                    <a:pt x="3111" y="1562"/>
                  </a:lnTo>
                  <a:close/>
                </a:path>
                <a:path w="234950" h="10160">
                  <a:moveTo>
                    <a:pt x="234810" y="8255"/>
                  </a:moveTo>
                  <a:lnTo>
                    <a:pt x="234353" y="7150"/>
                  </a:lnTo>
                  <a:lnTo>
                    <a:pt x="233248" y="6705"/>
                  </a:lnTo>
                  <a:lnTo>
                    <a:pt x="232156" y="7150"/>
                  </a:lnTo>
                  <a:lnTo>
                    <a:pt x="231698" y="8255"/>
                  </a:lnTo>
                  <a:lnTo>
                    <a:pt x="232156" y="9359"/>
                  </a:lnTo>
                  <a:lnTo>
                    <a:pt x="233248" y="9817"/>
                  </a:lnTo>
                  <a:lnTo>
                    <a:pt x="234353" y="9359"/>
                  </a:lnTo>
                  <a:lnTo>
                    <a:pt x="234810" y="8255"/>
                  </a:lnTo>
                  <a:close/>
                </a:path>
              </a:pathLst>
            </a:custGeom>
            <a:solidFill>
              <a:srgbClr val="565658"/>
            </a:solidFill>
          </p:spPr>
          <p:txBody>
            <a:bodyPr wrap="square" lIns="0" tIns="0" rIns="0" bIns="0" rtlCol="0"/>
            <a:lstStyle/>
            <a:p/>
          </p:txBody>
        </p:sp>
        <p:sp>
          <p:nvSpPr>
            <p:cNvPr id="7371" name="object 7371" descr=""/>
            <p:cNvSpPr/>
            <p:nvPr/>
          </p:nvSpPr>
          <p:spPr>
            <a:xfrm>
              <a:off x="5954351" y="2501229"/>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7372" name="object 7372" descr=""/>
            <p:cNvSpPr/>
            <p:nvPr/>
          </p:nvSpPr>
          <p:spPr>
            <a:xfrm>
              <a:off x="5952120" y="2512956"/>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7373" name="object 7373" descr=""/>
            <p:cNvSpPr/>
            <p:nvPr/>
          </p:nvSpPr>
          <p:spPr>
            <a:xfrm>
              <a:off x="5584765" y="2456568"/>
              <a:ext cx="1270" cy="635"/>
            </a:xfrm>
            <a:custGeom>
              <a:avLst/>
              <a:gdLst/>
              <a:ahLst/>
              <a:cxnLst/>
              <a:rect l="l" t="t" r="r" b="b"/>
              <a:pathLst>
                <a:path w="1270" h="635">
                  <a:moveTo>
                    <a:pt x="0" y="558"/>
                  </a:moveTo>
                  <a:lnTo>
                    <a:pt x="558" y="0"/>
                  </a:lnTo>
                  <a:lnTo>
                    <a:pt x="1104" y="0"/>
                  </a:lnTo>
                </a:path>
              </a:pathLst>
            </a:custGeom>
            <a:ln w="3175">
              <a:solidFill>
                <a:srgbClr val="565658"/>
              </a:solidFill>
            </a:ln>
          </p:spPr>
          <p:txBody>
            <a:bodyPr wrap="square" lIns="0" tIns="0" rIns="0" bIns="0" rtlCol="0"/>
            <a:lstStyle/>
            <a:p/>
          </p:txBody>
        </p:sp>
        <p:sp>
          <p:nvSpPr>
            <p:cNvPr id="7374" name="object 7374" descr=""/>
            <p:cNvSpPr/>
            <p:nvPr/>
          </p:nvSpPr>
          <p:spPr>
            <a:xfrm>
              <a:off x="5954355" y="2501229"/>
              <a:ext cx="6350" cy="12065"/>
            </a:xfrm>
            <a:custGeom>
              <a:avLst/>
              <a:gdLst/>
              <a:ahLst/>
              <a:cxnLst/>
              <a:rect l="l" t="t" r="r" b="b"/>
              <a:pathLst>
                <a:path w="6350" h="12064">
                  <a:moveTo>
                    <a:pt x="0" y="0"/>
                  </a:moveTo>
                  <a:lnTo>
                    <a:pt x="558" y="0"/>
                  </a:lnTo>
                  <a:lnTo>
                    <a:pt x="1117" y="0"/>
                  </a:lnTo>
                  <a:lnTo>
                    <a:pt x="1676" y="0"/>
                  </a:lnTo>
                  <a:lnTo>
                    <a:pt x="2235" y="558"/>
                  </a:lnTo>
                  <a:lnTo>
                    <a:pt x="2794" y="558"/>
                  </a:lnTo>
                  <a:lnTo>
                    <a:pt x="3352" y="1117"/>
                  </a:lnTo>
                  <a:lnTo>
                    <a:pt x="3911" y="1117"/>
                  </a:lnTo>
                  <a:lnTo>
                    <a:pt x="4470" y="1676"/>
                  </a:lnTo>
                  <a:lnTo>
                    <a:pt x="4470" y="2235"/>
                  </a:lnTo>
                  <a:lnTo>
                    <a:pt x="5029" y="2794"/>
                  </a:lnTo>
                  <a:lnTo>
                    <a:pt x="5029" y="3352"/>
                  </a:lnTo>
                  <a:lnTo>
                    <a:pt x="5575" y="3352"/>
                  </a:lnTo>
                  <a:lnTo>
                    <a:pt x="5575" y="3911"/>
                  </a:lnTo>
                  <a:lnTo>
                    <a:pt x="5575" y="4470"/>
                  </a:lnTo>
                  <a:lnTo>
                    <a:pt x="6134" y="5588"/>
                  </a:lnTo>
                  <a:lnTo>
                    <a:pt x="6134" y="6146"/>
                  </a:lnTo>
                  <a:lnTo>
                    <a:pt x="6134" y="6705"/>
                  </a:lnTo>
                  <a:lnTo>
                    <a:pt x="5575" y="7264"/>
                  </a:lnTo>
                  <a:lnTo>
                    <a:pt x="5575" y="7823"/>
                  </a:lnTo>
                  <a:lnTo>
                    <a:pt x="5575" y="8382"/>
                  </a:lnTo>
                  <a:lnTo>
                    <a:pt x="5029" y="8940"/>
                  </a:lnTo>
                  <a:lnTo>
                    <a:pt x="4470" y="9499"/>
                  </a:lnTo>
                  <a:lnTo>
                    <a:pt x="4470" y="10058"/>
                  </a:lnTo>
                  <a:lnTo>
                    <a:pt x="3911" y="10604"/>
                  </a:lnTo>
                  <a:lnTo>
                    <a:pt x="3352" y="10604"/>
                  </a:lnTo>
                  <a:lnTo>
                    <a:pt x="2794" y="11163"/>
                  </a:lnTo>
                  <a:lnTo>
                    <a:pt x="2235" y="11163"/>
                  </a:lnTo>
                  <a:lnTo>
                    <a:pt x="1676" y="11722"/>
                  </a:lnTo>
                  <a:lnTo>
                    <a:pt x="1117" y="11722"/>
                  </a:lnTo>
                  <a:lnTo>
                    <a:pt x="558" y="11722"/>
                  </a:lnTo>
                  <a:lnTo>
                    <a:pt x="0" y="11722"/>
                  </a:lnTo>
                </a:path>
              </a:pathLst>
            </a:custGeom>
            <a:ln w="3175">
              <a:solidFill>
                <a:srgbClr val="565658"/>
              </a:solidFill>
            </a:ln>
          </p:spPr>
          <p:txBody>
            <a:bodyPr wrap="square" lIns="0" tIns="0" rIns="0" bIns="0" rtlCol="0"/>
            <a:lstStyle/>
            <a:p/>
          </p:txBody>
        </p:sp>
        <p:sp>
          <p:nvSpPr>
            <p:cNvPr id="7375" name="object 7375" descr=""/>
            <p:cNvSpPr/>
            <p:nvPr/>
          </p:nvSpPr>
          <p:spPr>
            <a:xfrm>
              <a:off x="5957145" y="2504587"/>
              <a:ext cx="3810" cy="8890"/>
            </a:xfrm>
            <a:custGeom>
              <a:avLst/>
              <a:gdLst/>
              <a:ahLst/>
              <a:cxnLst/>
              <a:rect l="l" t="t" r="r" b="b"/>
              <a:pathLst>
                <a:path w="3810" h="8889">
                  <a:moveTo>
                    <a:pt x="0" y="8369"/>
                  </a:moveTo>
                  <a:lnTo>
                    <a:pt x="3352" y="5016"/>
                  </a:lnTo>
                  <a:lnTo>
                    <a:pt x="3352" y="0"/>
                  </a:lnTo>
                </a:path>
              </a:pathLst>
            </a:custGeom>
            <a:ln w="3175">
              <a:solidFill>
                <a:srgbClr val="565658"/>
              </a:solidFill>
            </a:ln>
          </p:spPr>
          <p:txBody>
            <a:bodyPr wrap="square" lIns="0" tIns="0" rIns="0" bIns="0" rtlCol="0"/>
            <a:lstStyle/>
            <a:p/>
          </p:txBody>
        </p:sp>
        <p:sp>
          <p:nvSpPr>
            <p:cNvPr id="7376" name="object 7376" descr=""/>
            <p:cNvSpPr/>
            <p:nvPr/>
          </p:nvSpPr>
          <p:spPr>
            <a:xfrm>
              <a:off x="5585867" y="2458244"/>
              <a:ext cx="1270" cy="635"/>
            </a:xfrm>
            <a:custGeom>
              <a:avLst/>
              <a:gdLst/>
              <a:ahLst/>
              <a:cxnLst/>
              <a:rect l="l" t="t" r="r" b="b"/>
              <a:pathLst>
                <a:path w="1270" h="635">
                  <a:moveTo>
                    <a:pt x="1130" y="0"/>
                  </a:moveTo>
                  <a:lnTo>
                    <a:pt x="571" y="558"/>
                  </a:lnTo>
                  <a:lnTo>
                    <a:pt x="0" y="558"/>
                  </a:lnTo>
                </a:path>
              </a:pathLst>
            </a:custGeom>
            <a:ln w="3175">
              <a:solidFill>
                <a:srgbClr val="565658"/>
              </a:solidFill>
            </a:ln>
          </p:spPr>
          <p:txBody>
            <a:bodyPr wrap="square" lIns="0" tIns="0" rIns="0" bIns="0" rtlCol="0"/>
            <a:lstStyle/>
            <a:p/>
          </p:txBody>
        </p:sp>
        <p:sp>
          <p:nvSpPr>
            <p:cNvPr id="7377" name="object 7377" descr=""/>
            <p:cNvSpPr/>
            <p:nvPr/>
          </p:nvSpPr>
          <p:spPr>
            <a:xfrm>
              <a:off x="5585869" y="2456568"/>
              <a:ext cx="1270" cy="635"/>
            </a:xfrm>
            <a:custGeom>
              <a:avLst/>
              <a:gdLst/>
              <a:ahLst/>
              <a:cxnLst/>
              <a:rect l="l" t="t" r="r" b="b"/>
              <a:pathLst>
                <a:path w="1270" h="635">
                  <a:moveTo>
                    <a:pt x="0" y="0"/>
                  </a:moveTo>
                  <a:lnTo>
                    <a:pt x="571" y="0"/>
                  </a:lnTo>
                  <a:lnTo>
                    <a:pt x="1130" y="558"/>
                  </a:lnTo>
                </a:path>
              </a:pathLst>
            </a:custGeom>
            <a:ln w="3175">
              <a:solidFill>
                <a:srgbClr val="565658"/>
              </a:solidFill>
            </a:ln>
          </p:spPr>
          <p:txBody>
            <a:bodyPr wrap="square" lIns="0" tIns="0" rIns="0" bIns="0" rtlCol="0"/>
            <a:lstStyle/>
            <a:p/>
          </p:txBody>
        </p:sp>
        <p:sp>
          <p:nvSpPr>
            <p:cNvPr id="7378" name="object 7378" descr=""/>
            <p:cNvSpPr/>
            <p:nvPr/>
          </p:nvSpPr>
          <p:spPr>
            <a:xfrm>
              <a:off x="5954355" y="2512956"/>
              <a:ext cx="3175" cy="0"/>
            </a:xfrm>
            <a:custGeom>
              <a:avLst/>
              <a:gdLst/>
              <a:ahLst/>
              <a:cxnLst/>
              <a:rect l="l" t="t" r="r" b="b"/>
              <a:pathLst>
                <a:path w="3175" h="0">
                  <a:moveTo>
                    <a:pt x="0" y="0"/>
                  </a:moveTo>
                  <a:lnTo>
                    <a:pt x="2794" y="0"/>
                  </a:lnTo>
                  <a:lnTo>
                    <a:pt x="0" y="0"/>
                  </a:lnTo>
                </a:path>
              </a:pathLst>
            </a:custGeom>
            <a:ln w="3175">
              <a:solidFill>
                <a:srgbClr val="565658"/>
              </a:solidFill>
            </a:ln>
          </p:spPr>
          <p:txBody>
            <a:bodyPr wrap="square" lIns="0" tIns="0" rIns="0" bIns="0" rtlCol="0"/>
            <a:lstStyle/>
            <a:p/>
          </p:txBody>
        </p:sp>
        <p:sp>
          <p:nvSpPr>
            <p:cNvPr id="7379" name="object 7379" descr=""/>
            <p:cNvSpPr/>
            <p:nvPr/>
          </p:nvSpPr>
          <p:spPr>
            <a:xfrm>
              <a:off x="5722655" y="250122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7380" name="object 7380" descr=""/>
            <p:cNvSpPr/>
            <p:nvPr/>
          </p:nvSpPr>
          <p:spPr>
            <a:xfrm>
              <a:off x="5720979" y="250625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381" name="object 7381" descr=""/>
            <p:cNvSpPr/>
            <p:nvPr/>
          </p:nvSpPr>
          <p:spPr>
            <a:xfrm>
              <a:off x="5957142" y="2501232"/>
              <a:ext cx="3810" cy="3810"/>
            </a:xfrm>
            <a:custGeom>
              <a:avLst/>
              <a:gdLst/>
              <a:ahLst/>
              <a:cxnLst/>
              <a:rect l="l" t="t" r="r" b="b"/>
              <a:pathLst>
                <a:path w="3810" h="3810">
                  <a:moveTo>
                    <a:pt x="3352" y="3352"/>
                  </a:moveTo>
                  <a:lnTo>
                    <a:pt x="0" y="0"/>
                  </a:lnTo>
                </a:path>
              </a:pathLst>
            </a:custGeom>
            <a:ln w="3175">
              <a:solidFill>
                <a:srgbClr val="565658"/>
              </a:solidFill>
            </a:ln>
          </p:spPr>
          <p:txBody>
            <a:bodyPr wrap="square" lIns="0" tIns="0" rIns="0" bIns="0" rtlCol="0"/>
            <a:lstStyle/>
            <a:p/>
          </p:txBody>
        </p:sp>
        <p:sp>
          <p:nvSpPr>
            <p:cNvPr id="7382" name="object 7382" descr=""/>
            <p:cNvSpPr/>
            <p:nvPr/>
          </p:nvSpPr>
          <p:spPr>
            <a:xfrm>
              <a:off x="5584764" y="2458242"/>
              <a:ext cx="1270" cy="635"/>
            </a:xfrm>
            <a:custGeom>
              <a:avLst/>
              <a:gdLst/>
              <a:ahLst/>
              <a:cxnLst/>
              <a:rect l="l" t="t" r="r" b="b"/>
              <a:pathLst>
                <a:path w="1270" h="635">
                  <a:moveTo>
                    <a:pt x="1104" y="558"/>
                  </a:moveTo>
                  <a:lnTo>
                    <a:pt x="558" y="558"/>
                  </a:lnTo>
                  <a:lnTo>
                    <a:pt x="0" y="0"/>
                  </a:lnTo>
                </a:path>
              </a:pathLst>
            </a:custGeom>
            <a:ln w="3175">
              <a:solidFill>
                <a:srgbClr val="565658"/>
              </a:solidFill>
            </a:ln>
          </p:spPr>
          <p:txBody>
            <a:bodyPr wrap="square" lIns="0" tIns="0" rIns="0" bIns="0" rtlCol="0"/>
            <a:lstStyle/>
            <a:p/>
          </p:txBody>
        </p:sp>
        <p:sp>
          <p:nvSpPr>
            <p:cNvPr id="7383" name="object 7383" descr=""/>
            <p:cNvSpPr/>
            <p:nvPr/>
          </p:nvSpPr>
          <p:spPr>
            <a:xfrm>
              <a:off x="5720541"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384" name="object 7384" descr=""/>
            <p:cNvSpPr/>
            <p:nvPr/>
          </p:nvSpPr>
          <p:spPr>
            <a:xfrm>
              <a:off x="5939844" y="2521886"/>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385" name="object 7385" descr=""/>
            <p:cNvSpPr/>
            <p:nvPr/>
          </p:nvSpPr>
          <p:spPr>
            <a:xfrm>
              <a:off x="5938158" y="2524125"/>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7386" name="object 7386" descr=""/>
            <p:cNvSpPr/>
            <p:nvPr/>
          </p:nvSpPr>
          <p:spPr>
            <a:xfrm>
              <a:off x="5956029" y="2496205"/>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7387" name="object 7387" descr=""/>
            <p:cNvSpPr/>
            <p:nvPr/>
          </p:nvSpPr>
          <p:spPr>
            <a:xfrm>
              <a:off x="5951006" y="249788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7388" name="object 7388" descr=""/>
            <p:cNvSpPr/>
            <p:nvPr/>
          </p:nvSpPr>
          <p:spPr>
            <a:xfrm>
              <a:off x="5957145" y="249564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389" name="object 7389" descr=""/>
            <p:cNvSpPr/>
            <p:nvPr/>
          </p:nvSpPr>
          <p:spPr>
            <a:xfrm>
              <a:off x="5943751" y="2521891"/>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7390" name="object 7390" descr=""/>
            <p:cNvSpPr/>
            <p:nvPr/>
          </p:nvSpPr>
          <p:spPr>
            <a:xfrm>
              <a:off x="5942064" y="2524125"/>
              <a:ext cx="1905" cy="0"/>
            </a:xfrm>
            <a:custGeom>
              <a:avLst/>
              <a:gdLst/>
              <a:ahLst/>
              <a:cxnLst/>
              <a:rect l="l" t="t" r="r" b="b"/>
              <a:pathLst>
                <a:path w="1904" h="0">
                  <a:moveTo>
                    <a:pt x="0" y="0"/>
                  </a:moveTo>
                  <a:lnTo>
                    <a:pt x="1689" y="0"/>
                  </a:lnTo>
                </a:path>
              </a:pathLst>
            </a:custGeom>
            <a:ln w="3175">
              <a:solidFill>
                <a:srgbClr val="565658"/>
              </a:solidFill>
            </a:ln>
          </p:spPr>
          <p:txBody>
            <a:bodyPr wrap="square" lIns="0" tIns="0" rIns="0" bIns="0" rtlCol="0"/>
            <a:lstStyle/>
            <a:p/>
          </p:txBody>
        </p:sp>
        <p:sp>
          <p:nvSpPr>
            <p:cNvPr id="7391" name="object 7391" descr=""/>
            <p:cNvSpPr/>
            <p:nvPr/>
          </p:nvSpPr>
          <p:spPr>
            <a:xfrm>
              <a:off x="5942633" y="2521886"/>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7392" name="object 7392" descr=""/>
            <p:cNvSpPr/>
            <p:nvPr/>
          </p:nvSpPr>
          <p:spPr>
            <a:xfrm>
              <a:off x="5941505" y="252356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7393" name="object 7393" descr=""/>
            <p:cNvSpPr/>
            <p:nvPr/>
          </p:nvSpPr>
          <p:spPr>
            <a:xfrm>
              <a:off x="5940948" y="2521891"/>
              <a:ext cx="1270" cy="1270"/>
            </a:xfrm>
            <a:custGeom>
              <a:avLst/>
              <a:gdLst/>
              <a:ahLst/>
              <a:cxnLst/>
              <a:rect l="l" t="t" r="r" b="b"/>
              <a:pathLst>
                <a:path w="1270" h="1269">
                  <a:moveTo>
                    <a:pt x="0" y="1117"/>
                  </a:moveTo>
                  <a:lnTo>
                    <a:pt x="558" y="1117"/>
                  </a:lnTo>
                  <a:lnTo>
                    <a:pt x="1117" y="558"/>
                  </a:lnTo>
                  <a:lnTo>
                    <a:pt x="558" y="0"/>
                  </a:lnTo>
                </a:path>
              </a:pathLst>
            </a:custGeom>
            <a:ln w="3175">
              <a:solidFill>
                <a:srgbClr val="565658"/>
              </a:solidFill>
            </a:ln>
          </p:spPr>
          <p:txBody>
            <a:bodyPr wrap="square" lIns="0" tIns="0" rIns="0" bIns="0" rtlCol="0"/>
            <a:lstStyle/>
            <a:p/>
          </p:txBody>
        </p:sp>
        <p:sp>
          <p:nvSpPr>
            <p:cNvPr id="7394" name="object 7394" descr=""/>
            <p:cNvSpPr/>
            <p:nvPr/>
          </p:nvSpPr>
          <p:spPr>
            <a:xfrm>
              <a:off x="5939942" y="2522016"/>
              <a:ext cx="4445" cy="3810"/>
            </a:xfrm>
            <a:custGeom>
              <a:avLst/>
              <a:gdLst/>
              <a:ahLst/>
              <a:cxnLst/>
              <a:rect l="l" t="t" r="r" b="b"/>
              <a:pathLst>
                <a:path w="4445" h="3810">
                  <a:moveTo>
                    <a:pt x="4241" y="2108"/>
                  </a:moveTo>
                  <a:lnTo>
                    <a:pt x="3784" y="1016"/>
                  </a:lnTo>
                  <a:lnTo>
                    <a:pt x="2692" y="571"/>
                  </a:lnTo>
                  <a:lnTo>
                    <a:pt x="1562" y="0"/>
                  </a:lnTo>
                  <a:lnTo>
                    <a:pt x="457" y="457"/>
                  </a:lnTo>
                  <a:lnTo>
                    <a:pt x="0" y="1549"/>
                  </a:lnTo>
                  <a:lnTo>
                    <a:pt x="457" y="2654"/>
                  </a:lnTo>
                  <a:lnTo>
                    <a:pt x="1536" y="3111"/>
                  </a:lnTo>
                  <a:lnTo>
                    <a:pt x="2692" y="3670"/>
                  </a:lnTo>
                  <a:lnTo>
                    <a:pt x="3784" y="3213"/>
                  </a:lnTo>
                  <a:lnTo>
                    <a:pt x="4241" y="2108"/>
                  </a:lnTo>
                  <a:close/>
                </a:path>
              </a:pathLst>
            </a:custGeom>
            <a:solidFill>
              <a:srgbClr val="565658"/>
            </a:solidFill>
          </p:spPr>
          <p:txBody>
            <a:bodyPr wrap="square" lIns="0" tIns="0" rIns="0" bIns="0" rtlCol="0"/>
            <a:lstStyle/>
            <a:p/>
          </p:txBody>
        </p:sp>
        <p:sp>
          <p:nvSpPr>
            <p:cNvPr id="7395" name="object 7395" descr=""/>
            <p:cNvSpPr/>
            <p:nvPr/>
          </p:nvSpPr>
          <p:spPr>
            <a:xfrm>
              <a:off x="5939843" y="2521886"/>
              <a:ext cx="1905" cy="0"/>
            </a:xfrm>
            <a:custGeom>
              <a:avLst/>
              <a:gdLst/>
              <a:ahLst/>
              <a:cxnLst/>
              <a:rect l="l" t="t" r="r" b="b"/>
              <a:pathLst>
                <a:path w="1904" h="0">
                  <a:moveTo>
                    <a:pt x="1663" y="0"/>
                  </a:moveTo>
                  <a:lnTo>
                    <a:pt x="1104" y="0"/>
                  </a:lnTo>
                  <a:lnTo>
                    <a:pt x="0" y="0"/>
                  </a:lnTo>
                </a:path>
              </a:pathLst>
            </a:custGeom>
            <a:ln w="3175">
              <a:solidFill>
                <a:srgbClr val="565658"/>
              </a:solidFill>
            </a:ln>
          </p:spPr>
          <p:txBody>
            <a:bodyPr wrap="square" lIns="0" tIns="0" rIns="0" bIns="0" rtlCol="0"/>
            <a:lstStyle/>
            <a:p/>
          </p:txBody>
        </p:sp>
        <p:sp>
          <p:nvSpPr>
            <p:cNvPr id="7396" name="object 7396" descr=""/>
            <p:cNvSpPr/>
            <p:nvPr/>
          </p:nvSpPr>
          <p:spPr>
            <a:xfrm>
              <a:off x="5938728" y="2521886"/>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397" name="object 7397" descr=""/>
            <p:cNvSpPr/>
            <p:nvPr/>
          </p:nvSpPr>
          <p:spPr>
            <a:xfrm>
              <a:off x="5955470" y="249564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398" name="object 7398" descr=""/>
            <p:cNvSpPr/>
            <p:nvPr/>
          </p:nvSpPr>
          <p:spPr>
            <a:xfrm>
              <a:off x="5936484" y="252356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399" name="object 7399" descr=""/>
            <p:cNvSpPr/>
            <p:nvPr/>
          </p:nvSpPr>
          <p:spPr>
            <a:xfrm>
              <a:off x="5969981" y="248839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400" name="object 7400" descr=""/>
            <p:cNvSpPr/>
            <p:nvPr/>
          </p:nvSpPr>
          <p:spPr>
            <a:xfrm>
              <a:off x="5951006" y="249564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401" name="object 7401" descr=""/>
            <p:cNvSpPr/>
            <p:nvPr/>
          </p:nvSpPr>
          <p:spPr>
            <a:xfrm>
              <a:off x="5942064" y="2522450"/>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7402" name="object 7402" descr=""/>
            <p:cNvSpPr/>
            <p:nvPr/>
          </p:nvSpPr>
          <p:spPr>
            <a:xfrm>
              <a:off x="5937041" y="252188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403" name="object 7403" descr=""/>
            <p:cNvSpPr/>
            <p:nvPr/>
          </p:nvSpPr>
          <p:spPr>
            <a:xfrm>
              <a:off x="5940948" y="2523007"/>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7404" name="object 7404" descr=""/>
            <p:cNvSpPr/>
            <p:nvPr/>
          </p:nvSpPr>
          <p:spPr>
            <a:xfrm>
              <a:off x="5936483" y="2521886"/>
              <a:ext cx="635" cy="2540"/>
            </a:xfrm>
            <a:custGeom>
              <a:avLst/>
              <a:gdLst/>
              <a:ahLst/>
              <a:cxnLst/>
              <a:rect l="l" t="t" r="r" b="b"/>
              <a:pathLst>
                <a:path w="635" h="2539">
                  <a:moveTo>
                    <a:pt x="558" y="0"/>
                  </a:moveTo>
                  <a:lnTo>
                    <a:pt x="0" y="2235"/>
                  </a:lnTo>
                </a:path>
              </a:pathLst>
            </a:custGeom>
            <a:ln w="3175">
              <a:solidFill>
                <a:srgbClr val="565658"/>
              </a:solidFill>
            </a:ln>
          </p:spPr>
          <p:txBody>
            <a:bodyPr wrap="square" lIns="0" tIns="0" rIns="0" bIns="0" rtlCol="0"/>
            <a:lstStyle/>
            <a:p/>
          </p:txBody>
        </p:sp>
        <p:sp>
          <p:nvSpPr>
            <p:cNvPr id="7405" name="object 7405" descr=""/>
            <p:cNvSpPr/>
            <p:nvPr/>
          </p:nvSpPr>
          <p:spPr>
            <a:xfrm>
              <a:off x="5937598" y="2521890"/>
              <a:ext cx="1270" cy="2540"/>
            </a:xfrm>
            <a:custGeom>
              <a:avLst/>
              <a:gdLst/>
              <a:ahLst/>
              <a:cxnLst/>
              <a:rect l="l" t="t" r="r" b="b"/>
              <a:pathLst>
                <a:path w="1270" h="2539">
                  <a:moveTo>
                    <a:pt x="1130" y="2235"/>
                  </a:moveTo>
                  <a:lnTo>
                    <a:pt x="0" y="0"/>
                  </a:lnTo>
                </a:path>
              </a:pathLst>
            </a:custGeom>
            <a:ln w="3175">
              <a:solidFill>
                <a:srgbClr val="565658"/>
              </a:solidFill>
            </a:ln>
          </p:spPr>
          <p:txBody>
            <a:bodyPr wrap="square" lIns="0" tIns="0" rIns="0" bIns="0" rtlCol="0"/>
            <a:lstStyle/>
            <a:p/>
          </p:txBody>
        </p:sp>
        <p:sp>
          <p:nvSpPr>
            <p:cNvPr id="7406" name="object 7406" descr=""/>
            <p:cNvSpPr/>
            <p:nvPr/>
          </p:nvSpPr>
          <p:spPr>
            <a:xfrm>
              <a:off x="5939844" y="2524125"/>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7407" name="object 7407" descr=""/>
            <p:cNvSpPr/>
            <p:nvPr/>
          </p:nvSpPr>
          <p:spPr>
            <a:xfrm>
              <a:off x="5942633" y="2524125"/>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408" name="object 7408" descr=""/>
            <p:cNvSpPr/>
            <p:nvPr/>
          </p:nvSpPr>
          <p:spPr>
            <a:xfrm>
              <a:off x="5940390" y="2523007"/>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409" name="object 7409" descr=""/>
            <p:cNvSpPr/>
            <p:nvPr/>
          </p:nvSpPr>
          <p:spPr>
            <a:xfrm>
              <a:off x="5939392" y="252201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410" name="object 7410" descr=""/>
            <p:cNvSpPr/>
            <p:nvPr/>
          </p:nvSpPr>
          <p:spPr>
            <a:xfrm>
              <a:off x="5956028" y="2495646"/>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7411" name="object 7411" descr=""/>
            <p:cNvSpPr/>
            <p:nvPr/>
          </p:nvSpPr>
          <p:spPr>
            <a:xfrm>
              <a:off x="5942634" y="2521891"/>
              <a:ext cx="1270" cy="1270"/>
            </a:xfrm>
            <a:custGeom>
              <a:avLst/>
              <a:gdLst/>
              <a:ahLst/>
              <a:cxnLst/>
              <a:rect l="l" t="t" r="r" b="b"/>
              <a:pathLst>
                <a:path w="1270" h="1269">
                  <a:moveTo>
                    <a:pt x="0" y="558"/>
                  </a:moveTo>
                  <a:lnTo>
                    <a:pt x="0" y="0"/>
                  </a:lnTo>
                  <a:lnTo>
                    <a:pt x="558" y="0"/>
                  </a:lnTo>
                  <a:lnTo>
                    <a:pt x="558" y="558"/>
                  </a:lnTo>
                  <a:lnTo>
                    <a:pt x="1117" y="558"/>
                  </a:lnTo>
                  <a:lnTo>
                    <a:pt x="558" y="1117"/>
                  </a:lnTo>
                </a:path>
              </a:pathLst>
            </a:custGeom>
            <a:ln w="3175">
              <a:solidFill>
                <a:srgbClr val="565658"/>
              </a:solidFill>
            </a:ln>
          </p:spPr>
          <p:txBody>
            <a:bodyPr wrap="square" lIns="0" tIns="0" rIns="0" bIns="0" rtlCol="0"/>
            <a:lstStyle/>
            <a:p/>
          </p:txBody>
        </p:sp>
        <p:sp>
          <p:nvSpPr>
            <p:cNvPr id="7412" name="object 7412" descr=""/>
            <p:cNvSpPr/>
            <p:nvPr/>
          </p:nvSpPr>
          <p:spPr>
            <a:xfrm>
              <a:off x="5941507" y="252412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413" name="object 7413" descr=""/>
            <p:cNvSpPr/>
            <p:nvPr/>
          </p:nvSpPr>
          <p:spPr>
            <a:xfrm>
              <a:off x="5957145" y="249564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414" name="object 7414" descr=""/>
            <p:cNvSpPr/>
            <p:nvPr/>
          </p:nvSpPr>
          <p:spPr>
            <a:xfrm>
              <a:off x="5955472" y="249564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415" name="object 7415" descr=""/>
            <p:cNvSpPr/>
            <p:nvPr/>
          </p:nvSpPr>
          <p:spPr>
            <a:xfrm>
              <a:off x="5942063" y="2521886"/>
              <a:ext cx="635" cy="635"/>
            </a:xfrm>
            <a:custGeom>
              <a:avLst/>
              <a:gdLst/>
              <a:ahLst/>
              <a:cxnLst/>
              <a:rect l="l" t="t" r="r" b="b"/>
              <a:pathLst>
                <a:path w="635" h="635">
                  <a:moveTo>
                    <a:pt x="571" y="0"/>
                  </a:moveTo>
                  <a:lnTo>
                    <a:pt x="0" y="558"/>
                  </a:lnTo>
                </a:path>
              </a:pathLst>
            </a:custGeom>
            <a:ln w="3175">
              <a:solidFill>
                <a:srgbClr val="565658"/>
              </a:solidFill>
            </a:ln>
          </p:spPr>
          <p:txBody>
            <a:bodyPr wrap="square" lIns="0" tIns="0" rIns="0" bIns="0" rtlCol="0"/>
            <a:lstStyle/>
            <a:p/>
          </p:txBody>
        </p:sp>
        <p:sp>
          <p:nvSpPr>
            <p:cNvPr id="7416" name="object 7416" descr=""/>
            <p:cNvSpPr/>
            <p:nvPr/>
          </p:nvSpPr>
          <p:spPr>
            <a:xfrm>
              <a:off x="5942195" y="252256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417" name="object 7417" descr=""/>
            <p:cNvSpPr/>
            <p:nvPr/>
          </p:nvSpPr>
          <p:spPr>
            <a:xfrm>
              <a:off x="5939287" y="2521890"/>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418" name="object 7418" descr=""/>
            <p:cNvSpPr/>
            <p:nvPr/>
          </p:nvSpPr>
          <p:spPr>
            <a:xfrm>
              <a:off x="5957704" y="2495646"/>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419" name="object 7419" descr=""/>
            <p:cNvSpPr/>
            <p:nvPr/>
          </p:nvSpPr>
          <p:spPr>
            <a:xfrm>
              <a:off x="5934928" y="252256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420" name="object 7420" descr=""/>
            <p:cNvSpPr/>
            <p:nvPr/>
          </p:nvSpPr>
          <p:spPr>
            <a:xfrm>
              <a:off x="5940948" y="252356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421" name="object 7421" descr=""/>
            <p:cNvSpPr/>
            <p:nvPr/>
          </p:nvSpPr>
          <p:spPr>
            <a:xfrm>
              <a:off x="5938728" y="252412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422" name="object 7422" descr=""/>
            <p:cNvSpPr/>
            <p:nvPr/>
          </p:nvSpPr>
          <p:spPr>
            <a:xfrm>
              <a:off x="5937041" y="25235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7423" name="object 7423" descr=""/>
            <p:cNvSpPr/>
            <p:nvPr/>
          </p:nvSpPr>
          <p:spPr>
            <a:xfrm>
              <a:off x="5951564" y="249788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424" name="object 7424" descr=""/>
            <p:cNvSpPr/>
            <p:nvPr/>
          </p:nvSpPr>
          <p:spPr>
            <a:xfrm>
              <a:off x="5955472" y="249788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425" name="object 7425" descr=""/>
            <p:cNvSpPr/>
            <p:nvPr/>
          </p:nvSpPr>
          <p:spPr>
            <a:xfrm>
              <a:off x="5951565" y="2495646"/>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426" name="object 7426" descr=""/>
            <p:cNvSpPr/>
            <p:nvPr/>
          </p:nvSpPr>
          <p:spPr>
            <a:xfrm>
              <a:off x="5940390" y="252300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427" name="object 7427" descr=""/>
            <p:cNvSpPr/>
            <p:nvPr/>
          </p:nvSpPr>
          <p:spPr>
            <a:xfrm>
              <a:off x="5956029" y="2496206"/>
              <a:ext cx="1905" cy="1905"/>
            </a:xfrm>
            <a:custGeom>
              <a:avLst/>
              <a:gdLst/>
              <a:ahLst/>
              <a:cxnLst/>
              <a:rect l="l" t="t" r="r" b="b"/>
              <a:pathLst>
                <a:path w="1904" h="1905">
                  <a:moveTo>
                    <a:pt x="0" y="0"/>
                  </a:moveTo>
                  <a:lnTo>
                    <a:pt x="1117" y="1676"/>
                  </a:lnTo>
                  <a:lnTo>
                    <a:pt x="1676" y="1676"/>
                  </a:lnTo>
                </a:path>
              </a:pathLst>
            </a:custGeom>
            <a:ln w="3175">
              <a:solidFill>
                <a:srgbClr val="565658"/>
              </a:solidFill>
            </a:ln>
          </p:spPr>
          <p:txBody>
            <a:bodyPr wrap="square" lIns="0" tIns="0" rIns="0" bIns="0" rtlCol="0"/>
            <a:lstStyle/>
            <a:p/>
          </p:txBody>
        </p:sp>
        <p:sp>
          <p:nvSpPr>
            <p:cNvPr id="7428" name="object 7428" descr=""/>
            <p:cNvSpPr/>
            <p:nvPr/>
          </p:nvSpPr>
          <p:spPr>
            <a:xfrm>
              <a:off x="5942063" y="2523566"/>
              <a:ext cx="635" cy="635"/>
            </a:xfrm>
            <a:custGeom>
              <a:avLst/>
              <a:gdLst/>
              <a:ahLst/>
              <a:cxnLst/>
              <a:rect l="l" t="t" r="r" b="b"/>
              <a:pathLst>
                <a:path w="635" h="635">
                  <a:moveTo>
                    <a:pt x="571" y="0"/>
                  </a:moveTo>
                  <a:lnTo>
                    <a:pt x="0" y="558"/>
                  </a:lnTo>
                </a:path>
              </a:pathLst>
            </a:custGeom>
            <a:ln w="3175">
              <a:solidFill>
                <a:srgbClr val="565658"/>
              </a:solidFill>
            </a:ln>
          </p:spPr>
          <p:txBody>
            <a:bodyPr wrap="square" lIns="0" tIns="0" rIns="0" bIns="0" rtlCol="0"/>
            <a:lstStyle/>
            <a:p/>
          </p:txBody>
        </p:sp>
        <p:sp>
          <p:nvSpPr>
            <p:cNvPr id="7429" name="object 7429" descr=""/>
            <p:cNvSpPr/>
            <p:nvPr/>
          </p:nvSpPr>
          <p:spPr>
            <a:xfrm>
              <a:off x="5968866" y="248950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430" name="object 7430" descr=""/>
            <p:cNvSpPr/>
            <p:nvPr/>
          </p:nvSpPr>
          <p:spPr>
            <a:xfrm>
              <a:off x="5940508" y="252256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431" name="object 7431" descr=""/>
            <p:cNvSpPr/>
            <p:nvPr/>
          </p:nvSpPr>
          <p:spPr>
            <a:xfrm>
              <a:off x="5938158" y="252356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432" name="object 7432" descr=""/>
            <p:cNvSpPr/>
            <p:nvPr/>
          </p:nvSpPr>
          <p:spPr>
            <a:xfrm>
              <a:off x="5942634" y="252300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433" name="object 7433" descr=""/>
            <p:cNvSpPr/>
            <p:nvPr/>
          </p:nvSpPr>
          <p:spPr>
            <a:xfrm>
              <a:off x="5951126" y="249632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434" name="object 7434" descr=""/>
            <p:cNvSpPr/>
            <p:nvPr/>
          </p:nvSpPr>
          <p:spPr>
            <a:xfrm>
              <a:off x="5942634" y="2523566"/>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7435" name="object 7435" descr=""/>
            <p:cNvSpPr/>
            <p:nvPr/>
          </p:nvSpPr>
          <p:spPr>
            <a:xfrm>
              <a:off x="5938728" y="252188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436" name="object 7436" descr=""/>
            <p:cNvSpPr/>
            <p:nvPr/>
          </p:nvSpPr>
          <p:spPr>
            <a:xfrm>
              <a:off x="5968866" y="2488392"/>
              <a:ext cx="1905" cy="1270"/>
            </a:xfrm>
            <a:custGeom>
              <a:avLst/>
              <a:gdLst/>
              <a:ahLst/>
              <a:cxnLst/>
              <a:rect l="l" t="t" r="r" b="b"/>
              <a:pathLst>
                <a:path w="1904" h="1269">
                  <a:moveTo>
                    <a:pt x="0" y="1117"/>
                  </a:moveTo>
                  <a:lnTo>
                    <a:pt x="558" y="1117"/>
                  </a:lnTo>
                  <a:lnTo>
                    <a:pt x="1117" y="1117"/>
                  </a:lnTo>
                  <a:lnTo>
                    <a:pt x="1676" y="558"/>
                  </a:lnTo>
                  <a:lnTo>
                    <a:pt x="1676" y="0"/>
                  </a:lnTo>
                </a:path>
              </a:pathLst>
            </a:custGeom>
            <a:ln w="3175">
              <a:solidFill>
                <a:srgbClr val="565658"/>
              </a:solidFill>
            </a:ln>
          </p:spPr>
          <p:txBody>
            <a:bodyPr wrap="square" lIns="0" tIns="0" rIns="0" bIns="0" rtlCol="0"/>
            <a:lstStyle/>
            <a:p/>
          </p:txBody>
        </p:sp>
        <p:sp>
          <p:nvSpPr>
            <p:cNvPr id="7437" name="object 7437" descr=""/>
            <p:cNvSpPr/>
            <p:nvPr/>
          </p:nvSpPr>
          <p:spPr>
            <a:xfrm>
              <a:off x="5951006" y="249564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438" name="object 7438" descr=""/>
            <p:cNvSpPr/>
            <p:nvPr/>
          </p:nvSpPr>
          <p:spPr>
            <a:xfrm>
              <a:off x="5943193" y="2523007"/>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439" name="object 7439" descr=""/>
            <p:cNvSpPr/>
            <p:nvPr/>
          </p:nvSpPr>
          <p:spPr>
            <a:xfrm>
              <a:off x="5968307" y="249062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440" name="object 7440" descr=""/>
            <p:cNvSpPr/>
            <p:nvPr/>
          </p:nvSpPr>
          <p:spPr>
            <a:xfrm>
              <a:off x="5940948" y="252300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441" name="object 7441" descr=""/>
            <p:cNvSpPr/>
            <p:nvPr/>
          </p:nvSpPr>
          <p:spPr>
            <a:xfrm>
              <a:off x="5941507" y="252356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442" name="object 7442" descr=""/>
            <p:cNvSpPr/>
            <p:nvPr/>
          </p:nvSpPr>
          <p:spPr>
            <a:xfrm>
              <a:off x="5272673" y="253138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443" name="object 7443" descr=""/>
            <p:cNvSpPr/>
            <p:nvPr/>
          </p:nvSpPr>
          <p:spPr>
            <a:xfrm>
              <a:off x="6186614" y="2492300"/>
              <a:ext cx="635" cy="635"/>
            </a:xfrm>
            <a:custGeom>
              <a:avLst/>
              <a:gdLst/>
              <a:ahLst/>
              <a:cxnLst/>
              <a:rect l="l" t="t" r="r" b="b"/>
              <a:pathLst>
                <a:path w="635" h="635">
                  <a:moveTo>
                    <a:pt x="0" y="558"/>
                  </a:moveTo>
                  <a:lnTo>
                    <a:pt x="546" y="558"/>
                  </a:lnTo>
                  <a:lnTo>
                    <a:pt x="546" y="0"/>
                  </a:lnTo>
                </a:path>
              </a:pathLst>
            </a:custGeom>
            <a:ln w="3175">
              <a:solidFill>
                <a:srgbClr val="565658"/>
              </a:solidFill>
            </a:ln>
          </p:spPr>
          <p:txBody>
            <a:bodyPr wrap="square" lIns="0" tIns="0" rIns="0" bIns="0" rtlCol="0"/>
            <a:lstStyle/>
            <a:p/>
          </p:txBody>
        </p:sp>
        <p:sp>
          <p:nvSpPr>
            <p:cNvPr id="7444" name="object 7444" descr=""/>
            <p:cNvSpPr/>
            <p:nvPr/>
          </p:nvSpPr>
          <p:spPr>
            <a:xfrm>
              <a:off x="6187159" y="24895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445" name="object 7445" descr=""/>
            <p:cNvSpPr/>
            <p:nvPr/>
          </p:nvSpPr>
          <p:spPr>
            <a:xfrm>
              <a:off x="6147520" y="2458242"/>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7446" name="object 7446" descr=""/>
            <p:cNvSpPr/>
            <p:nvPr/>
          </p:nvSpPr>
          <p:spPr>
            <a:xfrm>
              <a:off x="6186614" y="2526914"/>
              <a:ext cx="635" cy="1270"/>
            </a:xfrm>
            <a:custGeom>
              <a:avLst/>
              <a:gdLst/>
              <a:ahLst/>
              <a:cxnLst/>
              <a:rect l="l" t="t" r="r" b="b"/>
              <a:pathLst>
                <a:path w="635" h="1269">
                  <a:moveTo>
                    <a:pt x="0" y="1117"/>
                  </a:moveTo>
                  <a:lnTo>
                    <a:pt x="546" y="558"/>
                  </a:lnTo>
                  <a:lnTo>
                    <a:pt x="546" y="0"/>
                  </a:lnTo>
                </a:path>
              </a:pathLst>
            </a:custGeom>
            <a:ln w="3175">
              <a:solidFill>
                <a:srgbClr val="565658"/>
              </a:solidFill>
            </a:ln>
          </p:spPr>
          <p:txBody>
            <a:bodyPr wrap="square" lIns="0" tIns="0" rIns="0" bIns="0" rtlCol="0"/>
            <a:lstStyle/>
            <a:p/>
          </p:txBody>
        </p:sp>
        <p:sp>
          <p:nvSpPr>
            <p:cNvPr id="7447" name="object 7447" descr=""/>
            <p:cNvSpPr/>
            <p:nvPr/>
          </p:nvSpPr>
          <p:spPr>
            <a:xfrm>
              <a:off x="5595368" y="2446516"/>
              <a:ext cx="1270" cy="635"/>
            </a:xfrm>
            <a:custGeom>
              <a:avLst/>
              <a:gdLst/>
              <a:ahLst/>
              <a:cxnLst/>
              <a:rect l="l" t="t" r="r" b="b"/>
              <a:pathLst>
                <a:path w="1270" h="635">
                  <a:moveTo>
                    <a:pt x="1117" y="0"/>
                  </a:moveTo>
                  <a:lnTo>
                    <a:pt x="558" y="558"/>
                  </a:lnTo>
                  <a:lnTo>
                    <a:pt x="0" y="558"/>
                  </a:lnTo>
                </a:path>
              </a:pathLst>
            </a:custGeom>
            <a:ln w="3175">
              <a:solidFill>
                <a:srgbClr val="565658"/>
              </a:solidFill>
            </a:ln>
          </p:spPr>
          <p:txBody>
            <a:bodyPr wrap="square" lIns="0" tIns="0" rIns="0" bIns="0" rtlCol="0"/>
            <a:lstStyle/>
            <a:p/>
          </p:txBody>
        </p:sp>
        <p:sp>
          <p:nvSpPr>
            <p:cNvPr id="7448" name="object 7448" descr=""/>
            <p:cNvSpPr/>
            <p:nvPr/>
          </p:nvSpPr>
          <p:spPr>
            <a:xfrm>
              <a:off x="6187159" y="249174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449" name="object 7449" descr=""/>
            <p:cNvSpPr/>
            <p:nvPr/>
          </p:nvSpPr>
          <p:spPr>
            <a:xfrm>
              <a:off x="6186613" y="2488950"/>
              <a:ext cx="635" cy="1270"/>
            </a:xfrm>
            <a:custGeom>
              <a:avLst/>
              <a:gdLst/>
              <a:ahLst/>
              <a:cxnLst/>
              <a:rect l="l" t="t" r="r" b="b"/>
              <a:pathLst>
                <a:path w="635" h="1269">
                  <a:moveTo>
                    <a:pt x="546" y="1117"/>
                  </a:moveTo>
                  <a:lnTo>
                    <a:pt x="546" y="558"/>
                  </a:lnTo>
                  <a:lnTo>
                    <a:pt x="546" y="0"/>
                  </a:lnTo>
                  <a:lnTo>
                    <a:pt x="0" y="0"/>
                  </a:lnTo>
                </a:path>
              </a:pathLst>
            </a:custGeom>
            <a:ln w="3175">
              <a:solidFill>
                <a:srgbClr val="565658"/>
              </a:solidFill>
            </a:ln>
          </p:spPr>
          <p:txBody>
            <a:bodyPr wrap="square" lIns="0" tIns="0" rIns="0" bIns="0" rtlCol="0"/>
            <a:lstStyle/>
            <a:p/>
          </p:txBody>
        </p:sp>
        <p:sp>
          <p:nvSpPr>
            <p:cNvPr id="7450" name="object 7450" descr=""/>
            <p:cNvSpPr/>
            <p:nvPr/>
          </p:nvSpPr>
          <p:spPr>
            <a:xfrm>
              <a:off x="5271117" y="248069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451" name="object 7451" descr=""/>
            <p:cNvSpPr/>
            <p:nvPr/>
          </p:nvSpPr>
          <p:spPr>
            <a:xfrm>
              <a:off x="6155334" y="2463270"/>
              <a:ext cx="1270" cy="2540"/>
            </a:xfrm>
            <a:custGeom>
              <a:avLst/>
              <a:gdLst/>
              <a:ahLst/>
              <a:cxnLst/>
              <a:rect l="l" t="t" r="r" b="b"/>
              <a:pathLst>
                <a:path w="1270" h="2539">
                  <a:moveTo>
                    <a:pt x="1130" y="2235"/>
                  </a:moveTo>
                  <a:lnTo>
                    <a:pt x="1130" y="1676"/>
                  </a:lnTo>
                  <a:lnTo>
                    <a:pt x="571" y="1117"/>
                  </a:lnTo>
                  <a:lnTo>
                    <a:pt x="571" y="558"/>
                  </a:lnTo>
                  <a:lnTo>
                    <a:pt x="0" y="0"/>
                  </a:lnTo>
                </a:path>
              </a:pathLst>
            </a:custGeom>
            <a:ln w="3175">
              <a:solidFill>
                <a:srgbClr val="565658"/>
              </a:solidFill>
            </a:ln>
          </p:spPr>
          <p:txBody>
            <a:bodyPr wrap="square" lIns="0" tIns="0" rIns="0" bIns="0" rtlCol="0"/>
            <a:lstStyle/>
            <a:p/>
          </p:txBody>
        </p:sp>
        <p:sp>
          <p:nvSpPr>
            <p:cNvPr id="7452" name="object 7452" descr=""/>
            <p:cNvSpPr/>
            <p:nvPr/>
          </p:nvSpPr>
          <p:spPr>
            <a:xfrm>
              <a:off x="5597043" y="256711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453" name="object 7453" descr=""/>
            <p:cNvSpPr/>
            <p:nvPr/>
          </p:nvSpPr>
          <p:spPr>
            <a:xfrm>
              <a:off x="6186613" y="2486718"/>
              <a:ext cx="635" cy="1270"/>
            </a:xfrm>
            <a:custGeom>
              <a:avLst/>
              <a:gdLst/>
              <a:ahLst/>
              <a:cxnLst/>
              <a:rect l="l" t="t" r="r" b="b"/>
              <a:pathLst>
                <a:path w="635" h="1269">
                  <a:moveTo>
                    <a:pt x="546" y="1117"/>
                  </a:moveTo>
                  <a:lnTo>
                    <a:pt x="546" y="558"/>
                  </a:lnTo>
                  <a:lnTo>
                    <a:pt x="546" y="0"/>
                  </a:lnTo>
                  <a:lnTo>
                    <a:pt x="0" y="0"/>
                  </a:lnTo>
                </a:path>
              </a:pathLst>
            </a:custGeom>
            <a:ln w="3175">
              <a:solidFill>
                <a:srgbClr val="565658"/>
              </a:solidFill>
            </a:ln>
          </p:spPr>
          <p:txBody>
            <a:bodyPr wrap="square" lIns="0" tIns="0" rIns="0" bIns="0" rtlCol="0"/>
            <a:lstStyle/>
            <a:p/>
          </p:txBody>
        </p:sp>
        <p:sp>
          <p:nvSpPr>
            <p:cNvPr id="7454" name="object 7454" descr=""/>
            <p:cNvSpPr/>
            <p:nvPr/>
          </p:nvSpPr>
          <p:spPr>
            <a:xfrm>
              <a:off x="5595369" y="2567108"/>
              <a:ext cx="1905" cy="3175"/>
            </a:xfrm>
            <a:custGeom>
              <a:avLst/>
              <a:gdLst/>
              <a:ahLst/>
              <a:cxnLst/>
              <a:rect l="l" t="t" r="r" b="b"/>
              <a:pathLst>
                <a:path w="1904" h="3175">
                  <a:moveTo>
                    <a:pt x="0" y="2794"/>
                  </a:moveTo>
                  <a:lnTo>
                    <a:pt x="0" y="2235"/>
                  </a:lnTo>
                  <a:lnTo>
                    <a:pt x="0" y="1676"/>
                  </a:lnTo>
                  <a:lnTo>
                    <a:pt x="558" y="1117"/>
                  </a:lnTo>
                  <a:lnTo>
                    <a:pt x="558" y="558"/>
                  </a:lnTo>
                  <a:lnTo>
                    <a:pt x="1117" y="558"/>
                  </a:lnTo>
                  <a:lnTo>
                    <a:pt x="1117" y="0"/>
                  </a:lnTo>
                  <a:lnTo>
                    <a:pt x="1676" y="0"/>
                  </a:lnTo>
                </a:path>
              </a:pathLst>
            </a:custGeom>
            <a:ln w="3175">
              <a:solidFill>
                <a:srgbClr val="565658"/>
              </a:solidFill>
            </a:ln>
          </p:spPr>
          <p:txBody>
            <a:bodyPr wrap="square" lIns="0" tIns="0" rIns="0" bIns="0" rtlCol="0"/>
            <a:lstStyle/>
            <a:p/>
          </p:txBody>
        </p:sp>
        <p:sp>
          <p:nvSpPr>
            <p:cNvPr id="7455" name="object 7455" descr=""/>
            <p:cNvSpPr/>
            <p:nvPr/>
          </p:nvSpPr>
          <p:spPr>
            <a:xfrm>
              <a:off x="5300019" y="2476109"/>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7456" name="object 7456" descr=""/>
            <p:cNvSpPr/>
            <p:nvPr/>
          </p:nvSpPr>
          <p:spPr>
            <a:xfrm>
              <a:off x="5724887" y="2502352"/>
              <a:ext cx="635" cy="1270"/>
            </a:xfrm>
            <a:custGeom>
              <a:avLst/>
              <a:gdLst/>
              <a:ahLst/>
              <a:cxnLst/>
              <a:rect l="l" t="t" r="r" b="b"/>
              <a:pathLst>
                <a:path w="635" h="1269">
                  <a:moveTo>
                    <a:pt x="0" y="0"/>
                  </a:moveTo>
                  <a:lnTo>
                    <a:pt x="571" y="1104"/>
                  </a:lnTo>
                </a:path>
              </a:pathLst>
            </a:custGeom>
            <a:ln w="3175">
              <a:solidFill>
                <a:srgbClr val="565658"/>
              </a:solidFill>
            </a:ln>
          </p:spPr>
          <p:txBody>
            <a:bodyPr wrap="square" lIns="0" tIns="0" rIns="0" bIns="0" rtlCol="0"/>
            <a:lstStyle/>
            <a:p/>
          </p:txBody>
        </p:sp>
        <p:sp>
          <p:nvSpPr>
            <p:cNvPr id="7457" name="object 7457" descr=""/>
            <p:cNvSpPr/>
            <p:nvPr/>
          </p:nvSpPr>
          <p:spPr>
            <a:xfrm>
              <a:off x="5300019" y="2471645"/>
              <a:ext cx="0" cy="5080"/>
            </a:xfrm>
            <a:custGeom>
              <a:avLst/>
              <a:gdLst/>
              <a:ahLst/>
              <a:cxnLst/>
              <a:rect l="l" t="t" r="r" b="b"/>
              <a:pathLst>
                <a:path w="0" h="5080">
                  <a:moveTo>
                    <a:pt x="0" y="0"/>
                  </a:moveTo>
                  <a:lnTo>
                    <a:pt x="0" y="558"/>
                  </a:lnTo>
                  <a:lnTo>
                    <a:pt x="0" y="1117"/>
                  </a:lnTo>
                  <a:lnTo>
                    <a:pt x="0" y="2235"/>
                  </a:lnTo>
                  <a:lnTo>
                    <a:pt x="0" y="3352"/>
                  </a:lnTo>
                  <a:lnTo>
                    <a:pt x="0" y="4470"/>
                  </a:lnTo>
                </a:path>
              </a:pathLst>
            </a:custGeom>
            <a:ln w="3175">
              <a:solidFill>
                <a:srgbClr val="565658"/>
              </a:solidFill>
            </a:ln>
          </p:spPr>
          <p:txBody>
            <a:bodyPr wrap="square" lIns="0" tIns="0" rIns="0" bIns="0" rtlCol="0"/>
            <a:lstStyle/>
            <a:p/>
          </p:txBody>
        </p:sp>
        <p:sp>
          <p:nvSpPr>
            <p:cNvPr id="7458" name="object 7458" descr=""/>
            <p:cNvSpPr/>
            <p:nvPr/>
          </p:nvSpPr>
          <p:spPr>
            <a:xfrm>
              <a:off x="5301695" y="2472197"/>
              <a:ext cx="0" cy="4445"/>
            </a:xfrm>
            <a:custGeom>
              <a:avLst/>
              <a:gdLst/>
              <a:ahLst/>
              <a:cxnLst/>
              <a:rect l="l" t="t" r="r" b="b"/>
              <a:pathLst>
                <a:path w="0" h="4444">
                  <a:moveTo>
                    <a:pt x="0" y="3911"/>
                  </a:moveTo>
                  <a:lnTo>
                    <a:pt x="0" y="2793"/>
                  </a:lnTo>
                  <a:lnTo>
                    <a:pt x="0" y="1676"/>
                  </a:lnTo>
                  <a:lnTo>
                    <a:pt x="0" y="558"/>
                  </a:lnTo>
                  <a:lnTo>
                    <a:pt x="0" y="0"/>
                  </a:lnTo>
                </a:path>
              </a:pathLst>
            </a:custGeom>
            <a:ln w="3175">
              <a:solidFill>
                <a:srgbClr val="565658"/>
              </a:solidFill>
            </a:ln>
          </p:spPr>
          <p:txBody>
            <a:bodyPr wrap="square" lIns="0" tIns="0" rIns="0" bIns="0" rtlCol="0"/>
            <a:lstStyle/>
            <a:p/>
          </p:txBody>
        </p:sp>
        <p:sp>
          <p:nvSpPr>
            <p:cNvPr id="7459" name="object 7459" descr=""/>
            <p:cNvSpPr/>
            <p:nvPr/>
          </p:nvSpPr>
          <p:spPr>
            <a:xfrm>
              <a:off x="5981714" y="2489507"/>
              <a:ext cx="1270" cy="2540"/>
            </a:xfrm>
            <a:custGeom>
              <a:avLst/>
              <a:gdLst/>
              <a:ahLst/>
              <a:cxnLst/>
              <a:rect l="l" t="t" r="r" b="b"/>
              <a:pathLst>
                <a:path w="1270" h="2539">
                  <a:moveTo>
                    <a:pt x="1117" y="2235"/>
                  </a:moveTo>
                  <a:lnTo>
                    <a:pt x="0" y="1117"/>
                  </a:lnTo>
                  <a:lnTo>
                    <a:pt x="0" y="0"/>
                  </a:lnTo>
                </a:path>
              </a:pathLst>
            </a:custGeom>
            <a:ln w="3175">
              <a:solidFill>
                <a:srgbClr val="565658"/>
              </a:solidFill>
            </a:ln>
          </p:spPr>
          <p:txBody>
            <a:bodyPr wrap="square" lIns="0" tIns="0" rIns="0" bIns="0" rtlCol="0"/>
            <a:lstStyle/>
            <a:p/>
          </p:txBody>
        </p:sp>
        <p:sp>
          <p:nvSpPr>
            <p:cNvPr id="7460" name="object 7460" descr=""/>
            <p:cNvSpPr/>
            <p:nvPr/>
          </p:nvSpPr>
          <p:spPr>
            <a:xfrm>
              <a:off x="5723769" y="2503462"/>
              <a:ext cx="1905" cy="3175"/>
            </a:xfrm>
            <a:custGeom>
              <a:avLst/>
              <a:gdLst/>
              <a:ahLst/>
              <a:cxnLst/>
              <a:rect l="l" t="t" r="r" b="b"/>
              <a:pathLst>
                <a:path w="1904" h="3175">
                  <a:moveTo>
                    <a:pt x="1689" y="0"/>
                  </a:moveTo>
                  <a:lnTo>
                    <a:pt x="1117" y="1117"/>
                  </a:lnTo>
                  <a:lnTo>
                    <a:pt x="0" y="2794"/>
                  </a:lnTo>
                </a:path>
              </a:pathLst>
            </a:custGeom>
            <a:ln w="3175">
              <a:solidFill>
                <a:srgbClr val="565658"/>
              </a:solidFill>
            </a:ln>
          </p:spPr>
          <p:txBody>
            <a:bodyPr wrap="square" lIns="0" tIns="0" rIns="0" bIns="0" rtlCol="0"/>
            <a:lstStyle/>
            <a:p/>
          </p:txBody>
        </p:sp>
        <p:sp>
          <p:nvSpPr>
            <p:cNvPr id="7461" name="object 7461" descr=""/>
            <p:cNvSpPr/>
            <p:nvPr/>
          </p:nvSpPr>
          <p:spPr>
            <a:xfrm>
              <a:off x="5982830" y="2490626"/>
              <a:ext cx="1270" cy="1270"/>
            </a:xfrm>
            <a:custGeom>
              <a:avLst/>
              <a:gdLst/>
              <a:ahLst/>
              <a:cxnLst/>
              <a:rect l="l" t="t" r="r" b="b"/>
              <a:pathLst>
                <a:path w="1270" h="1269">
                  <a:moveTo>
                    <a:pt x="1117" y="0"/>
                  </a:moveTo>
                  <a:lnTo>
                    <a:pt x="0" y="1117"/>
                  </a:lnTo>
                </a:path>
              </a:pathLst>
            </a:custGeom>
            <a:ln w="3175">
              <a:solidFill>
                <a:srgbClr val="565658"/>
              </a:solidFill>
            </a:ln>
          </p:spPr>
          <p:txBody>
            <a:bodyPr wrap="square" lIns="0" tIns="0" rIns="0" bIns="0" rtlCol="0"/>
            <a:lstStyle/>
            <a:p/>
          </p:txBody>
        </p:sp>
        <p:sp>
          <p:nvSpPr>
            <p:cNvPr id="7462" name="object 7462" descr=""/>
            <p:cNvSpPr/>
            <p:nvPr/>
          </p:nvSpPr>
          <p:spPr>
            <a:xfrm>
              <a:off x="5301695" y="247220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463" name="object 7463" descr=""/>
            <p:cNvSpPr/>
            <p:nvPr/>
          </p:nvSpPr>
          <p:spPr>
            <a:xfrm>
              <a:off x="5981715" y="2488951"/>
              <a:ext cx="2540" cy="1905"/>
            </a:xfrm>
            <a:custGeom>
              <a:avLst/>
              <a:gdLst/>
              <a:ahLst/>
              <a:cxnLst/>
              <a:rect l="l" t="t" r="r" b="b"/>
              <a:pathLst>
                <a:path w="2539" h="1905">
                  <a:moveTo>
                    <a:pt x="0" y="558"/>
                  </a:moveTo>
                  <a:lnTo>
                    <a:pt x="1117" y="0"/>
                  </a:lnTo>
                  <a:lnTo>
                    <a:pt x="2235" y="558"/>
                  </a:lnTo>
                  <a:lnTo>
                    <a:pt x="2235" y="1676"/>
                  </a:lnTo>
                </a:path>
              </a:pathLst>
            </a:custGeom>
            <a:ln w="3175">
              <a:solidFill>
                <a:srgbClr val="565658"/>
              </a:solidFill>
            </a:ln>
          </p:spPr>
          <p:txBody>
            <a:bodyPr wrap="square" lIns="0" tIns="0" rIns="0" bIns="0" rtlCol="0"/>
            <a:lstStyle/>
            <a:p/>
          </p:txBody>
        </p:sp>
        <p:sp>
          <p:nvSpPr>
            <p:cNvPr id="7464" name="object 7464" descr=""/>
            <p:cNvSpPr/>
            <p:nvPr/>
          </p:nvSpPr>
          <p:spPr>
            <a:xfrm>
              <a:off x="5723770" y="2501229"/>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7465" name="object 7465" descr=""/>
            <p:cNvSpPr/>
            <p:nvPr/>
          </p:nvSpPr>
          <p:spPr>
            <a:xfrm>
              <a:off x="5499898" y="2568227"/>
              <a:ext cx="28575" cy="0"/>
            </a:xfrm>
            <a:custGeom>
              <a:avLst/>
              <a:gdLst/>
              <a:ahLst/>
              <a:cxnLst/>
              <a:rect l="l" t="t" r="r" b="b"/>
              <a:pathLst>
                <a:path w="28575" h="0">
                  <a:moveTo>
                    <a:pt x="28473" y="0"/>
                  </a:moveTo>
                  <a:lnTo>
                    <a:pt x="28473" y="0"/>
                  </a:lnTo>
                  <a:lnTo>
                    <a:pt x="558" y="0"/>
                  </a:lnTo>
                  <a:lnTo>
                    <a:pt x="0" y="0"/>
                  </a:lnTo>
                </a:path>
              </a:pathLst>
            </a:custGeom>
            <a:ln w="3175">
              <a:solidFill>
                <a:srgbClr val="565658"/>
              </a:solidFill>
            </a:ln>
          </p:spPr>
          <p:txBody>
            <a:bodyPr wrap="square" lIns="0" tIns="0" rIns="0" bIns="0" rtlCol="0"/>
            <a:lstStyle/>
            <a:p/>
          </p:txBody>
        </p:sp>
        <p:sp>
          <p:nvSpPr>
            <p:cNvPr id="7466" name="object 7466" descr=""/>
            <p:cNvSpPr/>
            <p:nvPr/>
          </p:nvSpPr>
          <p:spPr>
            <a:xfrm>
              <a:off x="5563544" y="2567109"/>
              <a:ext cx="9525" cy="1270"/>
            </a:xfrm>
            <a:custGeom>
              <a:avLst/>
              <a:gdLst/>
              <a:ahLst/>
              <a:cxnLst/>
              <a:rect l="l" t="t" r="r" b="b"/>
              <a:pathLst>
                <a:path w="9525" h="1269">
                  <a:moveTo>
                    <a:pt x="0" y="1117"/>
                  </a:moveTo>
                  <a:lnTo>
                    <a:pt x="2235" y="1117"/>
                  </a:lnTo>
                  <a:lnTo>
                    <a:pt x="4470" y="558"/>
                  </a:lnTo>
                  <a:lnTo>
                    <a:pt x="6692" y="558"/>
                  </a:lnTo>
                  <a:lnTo>
                    <a:pt x="8928" y="0"/>
                  </a:lnTo>
                </a:path>
              </a:pathLst>
            </a:custGeom>
            <a:ln w="3175">
              <a:solidFill>
                <a:srgbClr val="565658"/>
              </a:solidFill>
            </a:ln>
          </p:spPr>
          <p:txBody>
            <a:bodyPr wrap="square" lIns="0" tIns="0" rIns="0" bIns="0" rtlCol="0"/>
            <a:lstStyle/>
            <a:p/>
          </p:txBody>
        </p:sp>
        <p:sp>
          <p:nvSpPr>
            <p:cNvPr id="7467" name="object 7467" descr=""/>
            <p:cNvSpPr/>
            <p:nvPr/>
          </p:nvSpPr>
          <p:spPr>
            <a:xfrm>
              <a:off x="5475885" y="255036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468" name="object 7468" descr=""/>
            <p:cNvSpPr/>
            <p:nvPr/>
          </p:nvSpPr>
          <p:spPr>
            <a:xfrm>
              <a:off x="5590343" y="2503459"/>
              <a:ext cx="3175" cy="7620"/>
            </a:xfrm>
            <a:custGeom>
              <a:avLst/>
              <a:gdLst/>
              <a:ahLst/>
              <a:cxnLst/>
              <a:rect l="l" t="t" r="r" b="b"/>
              <a:pathLst>
                <a:path w="3175" h="7619">
                  <a:moveTo>
                    <a:pt x="2794" y="7264"/>
                  </a:moveTo>
                  <a:lnTo>
                    <a:pt x="2235" y="7264"/>
                  </a:lnTo>
                  <a:lnTo>
                    <a:pt x="1676" y="6705"/>
                  </a:lnTo>
                  <a:lnTo>
                    <a:pt x="1117" y="6146"/>
                  </a:lnTo>
                  <a:lnTo>
                    <a:pt x="558" y="5588"/>
                  </a:lnTo>
                  <a:lnTo>
                    <a:pt x="558" y="5029"/>
                  </a:lnTo>
                  <a:lnTo>
                    <a:pt x="0" y="4470"/>
                  </a:lnTo>
                  <a:lnTo>
                    <a:pt x="0" y="3911"/>
                  </a:lnTo>
                  <a:lnTo>
                    <a:pt x="0" y="2794"/>
                  </a:lnTo>
                  <a:lnTo>
                    <a:pt x="558" y="2235"/>
                  </a:lnTo>
                  <a:lnTo>
                    <a:pt x="558" y="1689"/>
                  </a:lnTo>
                  <a:lnTo>
                    <a:pt x="1117" y="1689"/>
                  </a:lnTo>
                  <a:lnTo>
                    <a:pt x="1117" y="1130"/>
                  </a:lnTo>
                  <a:lnTo>
                    <a:pt x="1676" y="571"/>
                  </a:lnTo>
                  <a:lnTo>
                    <a:pt x="2235" y="0"/>
                  </a:lnTo>
                  <a:lnTo>
                    <a:pt x="2794" y="0"/>
                  </a:lnTo>
                </a:path>
              </a:pathLst>
            </a:custGeom>
            <a:ln w="3175">
              <a:solidFill>
                <a:srgbClr val="565658"/>
              </a:solidFill>
            </a:ln>
          </p:spPr>
          <p:txBody>
            <a:bodyPr wrap="square" lIns="0" tIns="0" rIns="0" bIns="0" rtlCol="0"/>
            <a:lstStyle/>
            <a:p/>
          </p:txBody>
        </p:sp>
        <p:sp>
          <p:nvSpPr>
            <p:cNvPr id="7469" name="object 7469" descr=""/>
            <p:cNvSpPr/>
            <p:nvPr/>
          </p:nvSpPr>
          <p:spPr>
            <a:xfrm>
              <a:off x="5954355" y="2511840"/>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7470" name="object 7470" descr=""/>
            <p:cNvSpPr/>
            <p:nvPr/>
          </p:nvSpPr>
          <p:spPr>
            <a:xfrm>
              <a:off x="5951006" y="2507375"/>
              <a:ext cx="7620" cy="3810"/>
            </a:xfrm>
            <a:custGeom>
              <a:avLst/>
              <a:gdLst/>
              <a:ahLst/>
              <a:cxnLst/>
              <a:rect l="l" t="t" r="r" b="b"/>
              <a:pathLst>
                <a:path w="7620" h="3810">
                  <a:moveTo>
                    <a:pt x="0" y="0"/>
                  </a:moveTo>
                  <a:lnTo>
                    <a:pt x="0" y="558"/>
                  </a:lnTo>
                  <a:lnTo>
                    <a:pt x="0" y="1117"/>
                  </a:lnTo>
                  <a:lnTo>
                    <a:pt x="558" y="1676"/>
                  </a:lnTo>
                  <a:lnTo>
                    <a:pt x="558" y="2235"/>
                  </a:lnTo>
                  <a:lnTo>
                    <a:pt x="1117" y="2794"/>
                  </a:lnTo>
                  <a:lnTo>
                    <a:pt x="2235" y="3352"/>
                  </a:lnTo>
                  <a:lnTo>
                    <a:pt x="2794" y="3352"/>
                  </a:lnTo>
                  <a:lnTo>
                    <a:pt x="3352" y="3352"/>
                  </a:lnTo>
                  <a:lnTo>
                    <a:pt x="3911" y="3352"/>
                  </a:lnTo>
                  <a:lnTo>
                    <a:pt x="5029" y="3352"/>
                  </a:lnTo>
                  <a:lnTo>
                    <a:pt x="5575" y="2794"/>
                  </a:lnTo>
                  <a:lnTo>
                    <a:pt x="6134" y="2235"/>
                  </a:lnTo>
                  <a:lnTo>
                    <a:pt x="6134" y="1676"/>
                  </a:lnTo>
                  <a:lnTo>
                    <a:pt x="6692" y="1117"/>
                  </a:lnTo>
                  <a:lnTo>
                    <a:pt x="6692" y="558"/>
                  </a:lnTo>
                  <a:lnTo>
                    <a:pt x="7251" y="0"/>
                  </a:lnTo>
                </a:path>
              </a:pathLst>
            </a:custGeom>
            <a:ln w="3175">
              <a:solidFill>
                <a:srgbClr val="565658"/>
              </a:solidFill>
            </a:ln>
          </p:spPr>
          <p:txBody>
            <a:bodyPr wrap="square" lIns="0" tIns="0" rIns="0" bIns="0" rtlCol="0"/>
            <a:lstStyle/>
            <a:p/>
          </p:txBody>
        </p:sp>
        <p:sp>
          <p:nvSpPr>
            <p:cNvPr id="7471" name="object 7471" descr=""/>
            <p:cNvSpPr/>
            <p:nvPr/>
          </p:nvSpPr>
          <p:spPr>
            <a:xfrm>
              <a:off x="5526143" y="2451546"/>
              <a:ext cx="8255" cy="2540"/>
            </a:xfrm>
            <a:custGeom>
              <a:avLst/>
              <a:gdLst/>
              <a:ahLst/>
              <a:cxnLst/>
              <a:rect l="l" t="t" r="r" b="b"/>
              <a:pathLst>
                <a:path w="8254" h="2539">
                  <a:moveTo>
                    <a:pt x="7810" y="0"/>
                  </a:moveTo>
                  <a:lnTo>
                    <a:pt x="6692" y="546"/>
                  </a:lnTo>
                  <a:lnTo>
                    <a:pt x="6692" y="1117"/>
                  </a:lnTo>
                  <a:lnTo>
                    <a:pt x="6134" y="1117"/>
                  </a:lnTo>
                  <a:lnTo>
                    <a:pt x="5575" y="1676"/>
                  </a:lnTo>
                  <a:lnTo>
                    <a:pt x="4457" y="1676"/>
                  </a:lnTo>
                  <a:lnTo>
                    <a:pt x="3898" y="1676"/>
                  </a:lnTo>
                  <a:lnTo>
                    <a:pt x="3340" y="2235"/>
                  </a:lnTo>
                  <a:lnTo>
                    <a:pt x="2781" y="2235"/>
                  </a:lnTo>
                  <a:lnTo>
                    <a:pt x="2235" y="2235"/>
                  </a:lnTo>
                  <a:lnTo>
                    <a:pt x="1117" y="1676"/>
                  </a:lnTo>
                  <a:lnTo>
                    <a:pt x="558" y="1117"/>
                  </a:lnTo>
                  <a:lnTo>
                    <a:pt x="0" y="546"/>
                  </a:lnTo>
                  <a:lnTo>
                    <a:pt x="0" y="0"/>
                  </a:lnTo>
                </a:path>
              </a:pathLst>
            </a:custGeom>
            <a:ln w="3175">
              <a:solidFill>
                <a:srgbClr val="565658"/>
              </a:solidFill>
            </a:ln>
          </p:spPr>
          <p:txBody>
            <a:bodyPr wrap="square" lIns="0" tIns="0" rIns="0" bIns="0" rtlCol="0"/>
            <a:lstStyle/>
            <a:p/>
          </p:txBody>
        </p:sp>
        <p:sp>
          <p:nvSpPr>
            <p:cNvPr id="7472" name="object 7472" descr=""/>
            <p:cNvSpPr/>
            <p:nvPr/>
          </p:nvSpPr>
          <p:spPr>
            <a:xfrm>
              <a:off x="5475326" y="2549803"/>
              <a:ext cx="1270" cy="3175"/>
            </a:xfrm>
            <a:custGeom>
              <a:avLst/>
              <a:gdLst/>
              <a:ahLst/>
              <a:cxnLst/>
              <a:rect l="l" t="t" r="r" b="b"/>
              <a:pathLst>
                <a:path w="1270" h="3175">
                  <a:moveTo>
                    <a:pt x="0" y="0"/>
                  </a:moveTo>
                  <a:lnTo>
                    <a:pt x="558" y="1676"/>
                  </a:lnTo>
                  <a:lnTo>
                    <a:pt x="1117" y="2794"/>
                  </a:lnTo>
                </a:path>
              </a:pathLst>
            </a:custGeom>
            <a:ln w="3175">
              <a:solidFill>
                <a:srgbClr val="565658"/>
              </a:solidFill>
            </a:ln>
          </p:spPr>
          <p:txBody>
            <a:bodyPr wrap="square" lIns="0" tIns="0" rIns="0" bIns="0" rtlCol="0"/>
            <a:lstStyle/>
            <a:p/>
          </p:txBody>
        </p:sp>
        <p:sp>
          <p:nvSpPr>
            <p:cNvPr id="7473" name="object 7473" descr=""/>
            <p:cNvSpPr/>
            <p:nvPr/>
          </p:nvSpPr>
          <p:spPr>
            <a:xfrm>
              <a:off x="5476443" y="2553711"/>
              <a:ext cx="6985" cy="8255"/>
            </a:xfrm>
            <a:custGeom>
              <a:avLst/>
              <a:gdLst/>
              <a:ahLst/>
              <a:cxnLst/>
              <a:rect l="l" t="t" r="r" b="b"/>
              <a:pathLst>
                <a:path w="6985" h="8255">
                  <a:moveTo>
                    <a:pt x="0" y="0"/>
                  </a:moveTo>
                  <a:lnTo>
                    <a:pt x="558" y="1117"/>
                  </a:lnTo>
                  <a:lnTo>
                    <a:pt x="1689" y="2235"/>
                  </a:lnTo>
                  <a:lnTo>
                    <a:pt x="2235" y="3352"/>
                  </a:lnTo>
                  <a:lnTo>
                    <a:pt x="2794" y="4470"/>
                  </a:lnTo>
                  <a:lnTo>
                    <a:pt x="3924" y="5029"/>
                  </a:lnTo>
                  <a:lnTo>
                    <a:pt x="5029" y="6146"/>
                  </a:lnTo>
                  <a:lnTo>
                    <a:pt x="5588" y="7264"/>
                  </a:lnTo>
                  <a:lnTo>
                    <a:pt x="6705" y="7823"/>
                  </a:lnTo>
                </a:path>
              </a:pathLst>
            </a:custGeom>
            <a:ln w="3175">
              <a:solidFill>
                <a:srgbClr val="565658"/>
              </a:solidFill>
            </a:ln>
          </p:spPr>
          <p:txBody>
            <a:bodyPr wrap="square" lIns="0" tIns="0" rIns="0" bIns="0" rtlCol="0"/>
            <a:lstStyle/>
            <a:p/>
          </p:txBody>
        </p:sp>
        <p:sp>
          <p:nvSpPr>
            <p:cNvPr id="7474" name="object 7474" descr=""/>
            <p:cNvSpPr/>
            <p:nvPr/>
          </p:nvSpPr>
          <p:spPr>
            <a:xfrm>
              <a:off x="5534506" y="2546455"/>
              <a:ext cx="34925" cy="0"/>
            </a:xfrm>
            <a:custGeom>
              <a:avLst/>
              <a:gdLst/>
              <a:ahLst/>
              <a:cxnLst/>
              <a:rect l="l" t="t" r="r" b="b"/>
              <a:pathLst>
                <a:path w="34925" h="0">
                  <a:moveTo>
                    <a:pt x="34620" y="0"/>
                  </a:moveTo>
                  <a:lnTo>
                    <a:pt x="0" y="0"/>
                  </a:lnTo>
                </a:path>
              </a:pathLst>
            </a:custGeom>
            <a:ln w="3175">
              <a:solidFill>
                <a:srgbClr val="565658"/>
              </a:solidFill>
            </a:ln>
          </p:spPr>
          <p:txBody>
            <a:bodyPr wrap="square" lIns="0" tIns="0" rIns="0" bIns="0" rtlCol="0"/>
            <a:lstStyle/>
            <a:p/>
          </p:txBody>
        </p:sp>
        <p:sp>
          <p:nvSpPr>
            <p:cNvPr id="7475" name="object 7475" descr=""/>
            <p:cNvSpPr/>
            <p:nvPr/>
          </p:nvSpPr>
          <p:spPr>
            <a:xfrm>
              <a:off x="5953239" y="2510166"/>
              <a:ext cx="1270" cy="635"/>
            </a:xfrm>
            <a:custGeom>
              <a:avLst/>
              <a:gdLst/>
              <a:ahLst/>
              <a:cxnLst/>
              <a:rect l="l" t="t" r="r" b="b"/>
              <a:pathLst>
                <a:path w="1270" h="635">
                  <a:moveTo>
                    <a:pt x="0" y="0"/>
                  </a:moveTo>
                  <a:lnTo>
                    <a:pt x="558" y="558"/>
                  </a:lnTo>
                  <a:lnTo>
                    <a:pt x="1117" y="558"/>
                  </a:lnTo>
                </a:path>
              </a:pathLst>
            </a:custGeom>
            <a:ln w="3175">
              <a:solidFill>
                <a:srgbClr val="565658"/>
              </a:solidFill>
            </a:ln>
          </p:spPr>
          <p:txBody>
            <a:bodyPr wrap="square" lIns="0" tIns="0" rIns="0" bIns="0" rtlCol="0"/>
            <a:lstStyle/>
            <a:p/>
          </p:txBody>
        </p:sp>
        <p:sp>
          <p:nvSpPr>
            <p:cNvPr id="7476" name="object 7476" descr=""/>
            <p:cNvSpPr/>
            <p:nvPr/>
          </p:nvSpPr>
          <p:spPr>
            <a:xfrm>
              <a:off x="5954913" y="2507371"/>
              <a:ext cx="3175" cy="3810"/>
            </a:xfrm>
            <a:custGeom>
              <a:avLst/>
              <a:gdLst/>
              <a:ahLst/>
              <a:cxnLst/>
              <a:rect l="l" t="t" r="r" b="b"/>
              <a:pathLst>
                <a:path w="3175" h="3810">
                  <a:moveTo>
                    <a:pt x="0" y="3352"/>
                  </a:moveTo>
                  <a:lnTo>
                    <a:pt x="558" y="2794"/>
                  </a:lnTo>
                  <a:lnTo>
                    <a:pt x="1117" y="2794"/>
                  </a:lnTo>
                  <a:lnTo>
                    <a:pt x="1676" y="2235"/>
                  </a:lnTo>
                  <a:lnTo>
                    <a:pt x="2235" y="2235"/>
                  </a:lnTo>
                  <a:lnTo>
                    <a:pt x="2235" y="1676"/>
                  </a:lnTo>
                  <a:lnTo>
                    <a:pt x="2794" y="1117"/>
                  </a:lnTo>
                  <a:lnTo>
                    <a:pt x="2794" y="558"/>
                  </a:lnTo>
                  <a:lnTo>
                    <a:pt x="2794" y="0"/>
                  </a:lnTo>
                </a:path>
              </a:pathLst>
            </a:custGeom>
            <a:ln w="3175">
              <a:solidFill>
                <a:srgbClr val="565658"/>
              </a:solidFill>
            </a:ln>
          </p:spPr>
          <p:txBody>
            <a:bodyPr wrap="square" lIns="0" tIns="0" rIns="0" bIns="0" rtlCol="0"/>
            <a:lstStyle/>
            <a:p/>
          </p:txBody>
        </p:sp>
        <p:sp>
          <p:nvSpPr>
            <p:cNvPr id="7477" name="object 7477" descr=""/>
            <p:cNvSpPr/>
            <p:nvPr/>
          </p:nvSpPr>
          <p:spPr>
            <a:xfrm>
              <a:off x="5596483" y="2509050"/>
              <a:ext cx="1905" cy="1270"/>
            </a:xfrm>
            <a:custGeom>
              <a:avLst/>
              <a:gdLst/>
              <a:ahLst/>
              <a:cxnLst/>
              <a:rect l="l" t="t" r="r" b="b"/>
              <a:pathLst>
                <a:path w="1904" h="1269">
                  <a:moveTo>
                    <a:pt x="1676" y="0"/>
                  </a:moveTo>
                  <a:lnTo>
                    <a:pt x="1676" y="558"/>
                  </a:lnTo>
                  <a:lnTo>
                    <a:pt x="1117" y="558"/>
                  </a:lnTo>
                  <a:lnTo>
                    <a:pt x="558" y="1117"/>
                  </a:lnTo>
                  <a:lnTo>
                    <a:pt x="0" y="1117"/>
                  </a:lnTo>
                </a:path>
              </a:pathLst>
            </a:custGeom>
            <a:ln w="3175">
              <a:solidFill>
                <a:srgbClr val="565658"/>
              </a:solidFill>
            </a:ln>
          </p:spPr>
          <p:txBody>
            <a:bodyPr wrap="square" lIns="0" tIns="0" rIns="0" bIns="0" rtlCol="0"/>
            <a:lstStyle/>
            <a:p/>
          </p:txBody>
        </p:sp>
        <p:sp>
          <p:nvSpPr>
            <p:cNvPr id="7478" name="object 7478" descr=""/>
            <p:cNvSpPr/>
            <p:nvPr/>
          </p:nvSpPr>
          <p:spPr>
            <a:xfrm>
              <a:off x="5475884" y="2550917"/>
              <a:ext cx="635" cy="2540"/>
            </a:xfrm>
            <a:custGeom>
              <a:avLst/>
              <a:gdLst/>
              <a:ahLst/>
              <a:cxnLst/>
              <a:rect l="l" t="t" r="r" b="b"/>
              <a:pathLst>
                <a:path w="635" h="2539">
                  <a:moveTo>
                    <a:pt x="558" y="2235"/>
                  </a:moveTo>
                  <a:lnTo>
                    <a:pt x="0" y="1117"/>
                  </a:lnTo>
                  <a:lnTo>
                    <a:pt x="0" y="0"/>
                  </a:lnTo>
                </a:path>
              </a:pathLst>
            </a:custGeom>
            <a:ln w="3175">
              <a:solidFill>
                <a:srgbClr val="565658"/>
              </a:solidFill>
            </a:ln>
          </p:spPr>
          <p:txBody>
            <a:bodyPr wrap="square" lIns="0" tIns="0" rIns="0" bIns="0" rtlCol="0"/>
            <a:lstStyle/>
            <a:p/>
          </p:txBody>
        </p:sp>
        <p:sp>
          <p:nvSpPr>
            <p:cNvPr id="7479" name="object 7479" descr=""/>
            <p:cNvSpPr/>
            <p:nvPr/>
          </p:nvSpPr>
          <p:spPr>
            <a:xfrm>
              <a:off x="5295555" y="2473315"/>
              <a:ext cx="0" cy="3175"/>
            </a:xfrm>
            <a:custGeom>
              <a:avLst/>
              <a:gdLst/>
              <a:ahLst/>
              <a:cxnLst/>
              <a:rect l="l" t="t" r="r" b="b"/>
              <a:pathLst>
                <a:path w="0" h="3175">
                  <a:moveTo>
                    <a:pt x="0" y="2794"/>
                  </a:moveTo>
                  <a:lnTo>
                    <a:pt x="0" y="1117"/>
                  </a:lnTo>
                  <a:lnTo>
                    <a:pt x="0" y="558"/>
                  </a:lnTo>
                  <a:lnTo>
                    <a:pt x="0" y="0"/>
                  </a:lnTo>
                </a:path>
              </a:pathLst>
            </a:custGeom>
            <a:ln w="3175">
              <a:solidFill>
                <a:srgbClr val="565658"/>
              </a:solidFill>
            </a:ln>
          </p:spPr>
          <p:txBody>
            <a:bodyPr wrap="square" lIns="0" tIns="0" rIns="0" bIns="0" rtlCol="0"/>
            <a:lstStyle/>
            <a:p/>
          </p:txBody>
        </p:sp>
        <p:sp>
          <p:nvSpPr>
            <p:cNvPr id="7480" name="object 7480" descr=""/>
            <p:cNvSpPr/>
            <p:nvPr/>
          </p:nvSpPr>
          <p:spPr>
            <a:xfrm>
              <a:off x="5295554" y="2474991"/>
              <a:ext cx="1905" cy="3175"/>
            </a:xfrm>
            <a:custGeom>
              <a:avLst/>
              <a:gdLst/>
              <a:ahLst/>
              <a:cxnLst/>
              <a:rect l="l" t="t" r="r" b="b"/>
              <a:pathLst>
                <a:path w="1904" h="3175">
                  <a:moveTo>
                    <a:pt x="1117" y="1117"/>
                  </a:moveTo>
                  <a:lnTo>
                    <a:pt x="1676" y="0"/>
                  </a:lnTo>
                  <a:lnTo>
                    <a:pt x="558" y="1117"/>
                  </a:lnTo>
                  <a:lnTo>
                    <a:pt x="0" y="2793"/>
                  </a:lnTo>
                </a:path>
              </a:pathLst>
            </a:custGeom>
            <a:ln w="3175">
              <a:solidFill>
                <a:srgbClr val="565658"/>
              </a:solidFill>
            </a:ln>
          </p:spPr>
          <p:txBody>
            <a:bodyPr wrap="square" lIns="0" tIns="0" rIns="0" bIns="0" rtlCol="0"/>
            <a:lstStyle/>
            <a:p/>
          </p:txBody>
        </p:sp>
        <p:sp>
          <p:nvSpPr>
            <p:cNvPr id="7481" name="object 7481" descr=""/>
            <p:cNvSpPr/>
            <p:nvPr/>
          </p:nvSpPr>
          <p:spPr>
            <a:xfrm>
              <a:off x="5533955" y="2445959"/>
              <a:ext cx="9525" cy="5715"/>
            </a:xfrm>
            <a:custGeom>
              <a:avLst/>
              <a:gdLst/>
              <a:ahLst/>
              <a:cxnLst/>
              <a:rect l="l" t="t" r="r" b="b"/>
              <a:pathLst>
                <a:path w="9525" h="5714">
                  <a:moveTo>
                    <a:pt x="8928" y="0"/>
                  </a:moveTo>
                  <a:lnTo>
                    <a:pt x="8369" y="0"/>
                  </a:lnTo>
                  <a:lnTo>
                    <a:pt x="7810" y="558"/>
                  </a:lnTo>
                  <a:lnTo>
                    <a:pt x="7251" y="558"/>
                  </a:lnTo>
                  <a:lnTo>
                    <a:pt x="6134" y="1117"/>
                  </a:lnTo>
                  <a:lnTo>
                    <a:pt x="5016" y="1676"/>
                  </a:lnTo>
                  <a:lnTo>
                    <a:pt x="3898" y="2794"/>
                  </a:lnTo>
                  <a:lnTo>
                    <a:pt x="2235" y="3352"/>
                  </a:lnTo>
                  <a:lnTo>
                    <a:pt x="1117" y="4470"/>
                  </a:lnTo>
                  <a:lnTo>
                    <a:pt x="0" y="5588"/>
                  </a:lnTo>
                </a:path>
              </a:pathLst>
            </a:custGeom>
            <a:ln w="3175">
              <a:solidFill>
                <a:srgbClr val="565658"/>
              </a:solidFill>
            </a:ln>
          </p:spPr>
          <p:txBody>
            <a:bodyPr wrap="square" lIns="0" tIns="0" rIns="0" bIns="0" rtlCol="0"/>
            <a:lstStyle/>
            <a:p/>
          </p:txBody>
        </p:sp>
        <p:sp>
          <p:nvSpPr>
            <p:cNvPr id="7482" name="object 7482" descr=""/>
            <p:cNvSpPr/>
            <p:nvPr/>
          </p:nvSpPr>
          <p:spPr>
            <a:xfrm>
              <a:off x="5477002" y="2546455"/>
              <a:ext cx="1905" cy="0"/>
            </a:xfrm>
            <a:custGeom>
              <a:avLst/>
              <a:gdLst/>
              <a:ahLst/>
              <a:cxnLst/>
              <a:rect l="l" t="t" r="r" b="b"/>
              <a:pathLst>
                <a:path w="1904" h="0">
                  <a:moveTo>
                    <a:pt x="0" y="0"/>
                  </a:moveTo>
                  <a:lnTo>
                    <a:pt x="1130" y="0"/>
                  </a:lnTo>
                  <a:lnTo>
                    <a:pt x="1676" y="0"/>
                  </a:lnTo>
                </a:path>
              </a:pathLst>
            </a:custGeom>
            <a:ln w="3175">
              <a:solidFill>
                <a:srgbClr val="565658"/>
              </a:solidFill>
            </a:ln>
          </p:spPr>
          <p:txBody>
            <a:bodyPr wrap="square" lIns="0" tIns="0" rIns="0" bIns="0" rtlCol="0"/>
            <a:lstStyle/>
            <a:p/>
          </p:txBody>
        </p:sp>
        <p:sp>
          <p:nvSpPr>
            <p:cNvPr id="7483" name="object 7483" descr=""/>
            <p:cNvSpPr/>
            <p:nvPr/>
          </p:nvSpPr>
          <p:spPr>
            <a:xfrm>
              <a:off x="5533953" y="2562646"/>
              <a:ext cx="9525" cy="5715"/>
            </a:xfrm>
            <a:custGeom>
              <a:avLst/>
              <a:gdLst/>
              <a:ahLst/>
              <a:cxnLst/>
              <a:rect l="l" t="t" r="r" b="b"/>
              <a:pathLst>
                <a:path w="9525" h="5714">
                  <a:moveTo>
                    <a:pt x="0" y="0"/>
                  </a:moveTo>
                  <a:lnTo>
                    <a:pt x="1117" y="1117"/>
                  </a:lnTo>
                  <a:lnTo>
                    <a:pt x="2235" y="2235"/>
                  </a:lnTo>
                  <a:lnTo>
                    <a:pt x="3911" y="2794"/>
                  </a:lnTo>
                  <a:lnTo>
                    <a:pt x="5029" y="3911"/>
                  </a:lnTo>
                  <a:lnTo>
                    <a:pt x="6134" y="4470"/>
                  </a:lnTo>
                  <a:lnTo>
                    <a:pt x="7251" y="5029"/>
                  </a:lnTo>
                  <a:lnTo>
                    <a:pt x="7810" y="5029"/>
                  </a:lnTo>
                  <a:lnTo>
                    <a:pt x="8369" y="5575"/>
                  </a:lnTo>
                  <a:lnTo>
                    <a:pt x="8928" y="5575"/>
                  </a:lnTo>
                </a:path>
              </a:pathLst>
            </a:custGeom>
            <a:ln w="3175">
              <a:solidFill>
                <a:srgbClr val="565658"/>
              </a:solidFill>
            </a:ln>
          </p:spPr>
          <p:txBody>
            <a:bodyPr wrap="square" lIns="0" tIns="0" rIns="0" bIns="0" rtlCol="0"/>
            <a:lstStyle/>
            <a:p/>
          </p:txBody>
        </p:sp>
        <p:sp>
          <p:nvSpPr>
            <p:cNvPr id="7484" name="object 7484" descr=""/>
            <p:cNvSpPr/>
            <p:nvPr/>
          </p:nvSpPr>
          <p:spPr>
            <a:xfrm>
              <a:off x="5477002" y="2546455"/>
              <a:ext cx="0" cy="5080"/>
            </a:xfrm>
            <a:custGeom>
              <a:avLst/>
              <a:gdLst/>
              <a:ahLst/>
              <a:cxnLst/>
              <a:rect l="l" t="t" r="r" b="b"/>
              <a:pathLst>
                <a:path w="0" h="5080">
                  <a:moveTo>
                    <a:pt x="0" y="0"/>
                  </a:moveTo>
                  <a:lnTo>
                    <a:pt x="0" y="0"/>
                  </a:lnTo>
                  <a:lnTo>
                    <a:pt x="0" y="4470"/>
                  </a:lnTo>
                  <a:lnTo>
                    <a:pt x="0" y="5029"/>
                  </a:lnTo>
                </a:path>
              </a:pathLst>
            </a:custGeom>
            <a:ln w="3175">
              <a:solidFill>
                <a:srgbClr val="565658"/>
              </a:solidFill>
            </a:ln>
          </p:spPr>
          <p:txBody>
            <a:bodyPr wrap="square" lIns="0" tIns="0" rIns="0" bIns="0" rtlCol="0"/>
            <a:lstStyle/>
            <a:p/>
          </p:txBody>
        </p:sp>
        <p:sp>
          <p:nvSpPr>
            <p:cNvPr id="7485" name="object 7485" descr=""/>
            <p:cNvSpPr/>
            <p:nvPr/>
          </p:nvSpPr>
          <p:spPr>
            <a:xfrm>
              <a:off x="5594811" y="2502352"/>
              <a:ext cx="1905" cy="635"/>
            </a:xfrm>
            <a:custGeom>
              <a:avLst/>
              <a:gdLst/>
              <a:ahLst/>
              <a:cxnLst/>
              <a:rect l="l" t="t" r="r" b="b"/>
              <a:pathLst>
                <a:path w="1904" h="635">
                  <a:moveTo>
                    <a:pt x="0" y="0"/>
                  </a:moveTo>
                  <a:lnTo>
                    <a:pt x="558" y="0"/>
                  </a:lnTo>
                  <a:lnTo>
                    <a:pt x="1117" y="0"/>
                  </a:lnTo>
                  <a:lnTo>
                    <a:pt x="1676" y="0"/>
                  </a:lnTo>
                  <a:lnTo>
                    <a:pt x="1676" y="546"/>
                  </a:lnTo>
                </a:path>
              </a:pathLst>
            </a:custGeom>
            <a:ln w="3175">
              <a:solidFill>
                <a:srgbClr val="565658"/>
              </a:solidFill>
            </a:ln>
          </p:spPr>
          <p:txBody>
            <a:bodyPr wrap="square" lIns="0" tIns="0" rIns="0" bIns="0" rtlCol="0"/>
            <a:lstStyle/>
            <a:p/>
          </p:txBody>
        </p:sp>
        <p:sp>
          <p:nvSpPr>
            <p:cNvPr id="7486" name="object 7486" descr=""/>
            <p:cNvSpPr/>
            <p:nvPr/>
          </p:nvSpPr>
          <p:spPr>
            <a:xfrm>
              <a:off x="5526139" y="2445958"/>
              <a:ext cx="2540" cy="5715"/>
            </a:xfrm>
            <a:custGeom>
              <a:avLst/>
              <a:gdLst/>
              <a:ahLst/>
              <a:cxnLst/>
              <a:rect l="l" t="t" r="r" b="b"/>
              <a:pathLst>
                <a:path w="2539" h="5714">
                  <a:moveTo>
                    <a:pt x="0" y="5588"/>
                  </a:moveTo>
                  <a:lnTo>
                    <a:pt x="0" y="4470"/>
                  </a:lnTo>
                  <a:lnTo>
                    <a:pt x="0" y="3352"/>
                  </a:lnTo>
                  <a:lnTo>
                    <a:pt x="0" y="2794"/>
                  </a:lnTo>
                  <a:lnTo>
                    <a:pt x="558" y="1676"/>
                  </a:lnTo>
                  <a:lnTo>
                    <a:pt x="558" y="1117"/>
                  </a:lnTo>
                  <a:lnTo>
                    <a:pt x="1117" y="558"/>
                  </a:lnTo>
                  <a:lnTo>
                    <a:pt x="1676" y="558"/>
                  </a:lnTo>
                  <a:lnTo>
                    <a:pt x="1676" y="0"/>
                  </a:lnTo>
                  <a:lnTo>
                    <a:pt x="2235" y="0"/>
                  </a:lnTo>
                </a:path>
              </a:pathLst>
            </a:custGeom>
            <a:ln w="3175">
              <a:solidFill>
                <a:srgbClr val="565658"/>
              </a:solidFill>
            </a:ln>
          </p:spPr>
          <p:txBody>
            <a:bodyPr wrap="square" lIns="0" tIns="0" rIns="0" bIns="0" rtlCol="0"/>
            <a:lstStyle/>
            <a:p/>
          </p:txBody>
        </p:sp>
        <p:sp>
          <p:nvSpPr>
            <p:cNvPr id="7487" name="object 7487" descr=""/>
            <p:cNvSpPr/>
            <p:nvPr/>
          </p:nvSpPr>
          <p:spPr>
            <a:xfrm>
              <a:off x="5956029" y="2507370"/>
              <a:ext cx="3810" cy="5080"/>
            </a:xfrm>
            <a:custGeom>
              <a:avLst/>
              <a:gdLst/>
              <a:ahLst/>
              <a:cxnLst/>
              <a:rect l="l" t="t" r="r" b="b"/>
              <a:pathLst>
                <a:path w="3810" h="5080">
                  <a:moveTo>
                    <a:pt x="0" y="4470"/>
                  </a:moveTo>
                  <a:lnTo>
                    <a:pt x="1117" y="3911"/>
                  </a:lnTo>
                  <a:lnTo>
                    <a:pt x="1676" y="3911"/>
                  </a:lnTo>
                  <a:lnTo>
                    <a:pt x="2235" y="3352"/>
                  </a:lnTo>
                  <a:lnTo>
                    <a:pt x="2235" y="2793"/>
                  </a:lnTo>
                  <a:lnTo>
                    <a:pt x="2794" y="1676"/>
                  </a:lnTo>
                  <a:lnTo>
                    <a:pt x="3352" y="1117"/>
                  </a:lnTo>
                  <a:lnTo>
                    <a:pt x="3352" y="558"/>
                  </a:lnTo>
                  <a:lnTo>
                    <a:pt x="3352" y="0"/>
                  </a:lnTo>
                </a:path>
              </a:pathLst>
            </a:custGeom>
            <a:ln w="3175">
              <a:solidFill>
                <a:srgbClr val="565658"/>
              </a:solidFill>
            </a:ln>
          </p:spPr>
          <p:txBody>
            <a:bodyPr wrap="square" lIns="0" tIns="0" rIns="0" bIns="0" rtlCol="0"/>
            <a:lstStyle/>
            <a:p/>
          </p:txBody>
        </p:sp>
        <p:sp>
          <p:nvSpPr>
            <p:cNvPr id="7488" name="object 7488" descr=""/>
            <p:cNvSpPr/>
            <p:nvPr/>
          </p:nvSpPr>
          <p:spPr>
            <a:xfrm>
              <a:off x="5569126" y="2546455"/>
              <a:ext cx="3810" cy="20955"/>
            </a:xfrm>
            <a:custGeom>
              <a:avLst/>
              <a:gdLst/>
              <a:ahLst/>
              <a:cxnLst/>
              <a:rect l="l" t="t" r="r" b="b"/>
              <a:pathLst>
                <a:path w="3810" h="20955">
                  <a:moveTo>
                    <a:pt x="0" y="0"/>
                  </a:moveTo>
                  <a:lnTo>
                    <a:pt x="0" y="1676"/>
                  </a:lnTo>
                  <a:lnTo>
                    <a:pt x="0" y="3352"/>
                  </a:lnTo>
                  <a:lnTo>
                    <a:pt x="0" y="5029"/>
                  </a:lnTo>
                  <a:lnTo>
                    <a:pt x="558" y="6692"/>
                  </a:lnTo>
                  <a:lnTo>
                    <a:pt x="558" y="8369"/>
                  </a:lnTo>
                  <a:lnTo>
                    <a:pt x="558" y="9499"/>
                  </a:lnTo>
                  <a:lnTo>
                    <a:pt x="1117" y="11163"/>
                  </a:lnTo>
                  <a:lnTo>
                    <a:pt x="1676" y="12280"/>
                  </a:lnTo>
                  <a:lnTo>
                    <a:pt x="1676" y="13398"/>
                  </a:lnTo>
                  <a:lnTo>
                    <a:pt x="2235" y="15074"/>
                  </a:lnTo>
                  <a:lnTo>
                    <a:pt x="2235" y="16192"/>
                  </a:lnTo>
                  <a:lnTo>
                    <a:pt x="2794" y="17310"/>
                  </a:lnTo>
                  <a:lnTo>
                    <a:pt x="2794" y="18427"/>
                  </a:lnTo>
                  <a:lnTo>
                    <a:pt x="3352" y="18986"/>
                  </a:lnTo>
                  <a:lnTo>
                    <a:pt x="3352" y="20104"/>
                  </a:lnTo>
                  <a:lnTo>
                    <a:pt x="3352" y="20650"/>
                  </a:lnTo>
                </a:path>
              </a:pathLst>
            </a:custGeom>
            <a:ln w="3175">
              <a:solidFill>
                <a:srgbClr val="565658"/>
              </a:solidFill>
            </a:ln>
          </p:spPr>
          <p:txBody>
            <a:bodyPr wrap="square" lIns="0" tIns="0" rIns="0" bIns="0" rtlCol="0"/>
            <a:lstStyle/>
            <a:p/>
          </p:txBody>
        </p:sp>
        <p:sp>
          <p:nvSpPr>
            <p:cNvPr id="7489" name="object 7489" descr=""/>
            <p:cNvSpPr/>
            <p:nvPr/>
          </p:nvSpPr>
          <p:spPr>
            <a:xfrm>
              <a:off x="5478682" y="2546455"/>
              <a:ext cx="55880" cy="0"/>
            </a:xfrm>
            <a:custGeom>
              <a:avLst/>
              <a:gdLst/>
              <a:ahLst/>
              <a:cxnLst/>
              <a:rect l="l" t="t" r="r" b="b"/>
              <a:pathLst>
                <a:path w="55879" h="0">
                  <a:moveTo>
                    <a:pt x="55829" y="0"/>
                  </a:moveTo>
                  <a:lnTo>
                    <a:pt x="55829" y="0"/>
                  </a:lnTo>
                  <a:lnTo>
                    <a:pt x="546" y="0"/>
                  </a:lnTo>
                  <a:lnTo>
                    <a:pt x="0" y="0"/>
                  </a:lnTo>
                </a:path>
              </a:pathLst>
            </a:custGeom>
            <a:ln w="3175">
              <a:solidFill>
                <a:srgbClr val="565658"/>
              </a:solidFill>
            </a:ln>
          </p:spPr>
          <p:txBody>
            <a:bodyPr wrap="square" lIns="0" tIns="0" rIns="0" bIns="0" rtlCol="0"/>
            <a:lstStyle/>
            <a:p/>
          </p:txBody>
        </p:sp>
        <p:sp>
          <p:nvSpPr>
            <p:cNvPr id="7490" name="object 7490" descr=""/>
            <p:cNvSpPr/>
            <p:nvPr/>
          </p:nvSpPr>
          <p:spPr>
            <a:xfrm>
              <a:off x="5594809" y="2511281"/>
              <a:ext cx="1905" cy="635"/>
            </a:xfrm>
            <a:custGeom>
              <a:avLst/>
              <a:gdLst/>
              <a:ahLst/>
              <a:cxnLst/>
              <a:rect l="l" t="t" r="r" b="b"/>
              <a:pathLst>
                <a:path w="1904" h="635">
                  <a:moveTo>
                    <a:pt x="1676" y="0"/>
                  </a:moveTo>
                  <a:lnTo>
                    <a:pt x="1676" y="558"/>
                  </a:lnTo>
                  <a:lnTo>
                    <a:pt x="1117" y="558"/>
                  </a:lnTo>
                  <a:lnTo>
                    <a:pt x="558" y="558"/>
                  </a:lnTo>
                  <a:lnTo>
                    <a:pt x="0" y="558"/>
                  </a:lnTo>
                </a:path>
              </a:pathLst>
            </a:custGeom>
            <a:ln w="3175">
              <a:solidFill>
                <a:srgbClr val="565658"/>
              </a:solidFill>
            </a:ln>
          </p:spPr>
          <p:txBody>
            <a:bodyPr wrap="square" lIns="0" tIns="0" rIns="0" bIns="0" rtlCol="0"/>
            <a:lstStyle/>
            <a:p/>
          </p:txBody>
        </p:sp>
        <p:sp>
          <p:nvSpPr>
            <p:cNvPr id="7491" name="object 7491" descr=""/>
            <p:cNvSpPr/>
            <p:nvPr/>
          </p:nvSpPr>
          <p:spPr>
            <a:xfrm>
              <a:off x="5499338" y="2445959"/>
              <a:ext cx="29209" cy="0"/>
            </a:xfrm>
            <a:custGeom>
              <a:avLst/>
              <a:gdLst/>
              <a:ahLst/>
              <a:cxnLst/>
              <a:rect l="l" t="t" r="r" b="b"/>
              <a:pathLst>
                <a:path w="29210" h="0">
                  <a:moveTo>
                    <a:pt x="0" y="0"/>
                  </a:moveTo>
                  <a:lnTo>
                    <a:pt x="0" y="0"/>
                  </a:lnTo>
                  <a:lnTo>
                    <a:pt x="26238" y="0"/>
                  </a:lnTo>
                  <a:lnTo>
                    <a:pt x="29032" y="0"/>
                  </a:lnTo>
                </a:path>
              </a:pathLst>
            </a:custGeom>
            <a:ln w="3175">
              <a:solidFill>
                <a:srgbClr val="565658"/>
              </a:solidFill>
            </a:ln>
          </p:spPr>
          <p:txBody>
            <a:bodyPr wrap="square" lIns="0" tIns="0" rIns="0" bIns="0" rtlCol="0"/>
            <a:lstStyle/>
            <a:p/>
          </p:txBody>
        </p:sp>
        <p:sp>
          <p:nvSpPr>
            <p:cNvPr id="7492" name="object 7492" descr=""/>
            <p:cNvSpPr/>
            <p:nvPr/>
          </p:nvSpPr>
          <p:spPr>
            <a:xfrm>
              <a:off x="5293995" y="2473439"/>
              <a:ext cx="5080" cy="6350"/>
            </a:xfrm>
            <a:custGeom>
              <a:avLst/>
              <a:gdLst/>
              <a:ahLst/>
              <a:cxnLst/>
              <a:rect l="l" t="t" r="r" b="b"/>
              <a:pathLst>
                <a:path w="5079" h="6350">
                  <a:moveTo>
                    <a:pt x="3111" y="4356"/>
                  </a:moveTo>
                  <a:lnTo>
                    <a:pt x="2654" y="3251"/>
                  </a:lnTo>
                  <a:lnTo>
                    <a:pt x="1549" y="2794"/>
                  </a:lnTo>
                  <a:lnTo>
                    <a:pt x="457" y="3251"/>
                  </a:lnTo>
                  <a:lnTo>
                    <a:pt x="0" y="4356"/>
                  </a:lnTo>
                  <a:lnTo>
                    <a:pt x="457" y="5448"/>
                  </a:lnTo>
                  <a:lnTo>
                    <a:pt x="1549" y="5905"/>
                  </a:lnTo>
                  <a:lnTo>
                    <a:pt x="2654" y="5448"/>
                  </a:lnTo>
                  <a:lnTo>
                    <a:pt x="3111" y="4356"/>
                  </a:lnTo>
                  <a:close/>
                </a:path>
                <a:path w="5079" h="6350">
                  <a:moveTo>
                    <a:pt x="4787" y="1562"/>
                  </a:moveTo>
                  <a:lnTo>
                    <a:pt x="4330" y="457"/>
                  </a:lnTo>
                  <a:lnTo>
                    <a:pt x="3225" y="0"/>
                  </a:lnTo>
                  <a:lnTo>
                    <a:pt x="2133" y="457"/>
                  </a:lnTo>
                  <a:lnTo>
                    <a:pt x="1676" y="1562"/>
                  </a:lnTo>
                  <a:lnTo>
                    <a:pt x="2133" y="2654"/>
                  </a:lnTo>
                  <a:lnTo>
                    <a:pt x="3225" y="3111"/>
                  </a:lnTo>
                  <a:lnTo>
                    <a:pt x="4330" y="2654"/>
                  </a:lnTo>
                  <a:lnTo>
                    <a:pt x="4787" y="1562"/>
                  </a:lnTo>
                  <a:close/>
                </a:path>
              </a:pathLst>
            </a:custGeom>
            <a:solidFill>
              <a:srgbClr val="565658"/>
            </a:solidFill>
          </p:spPr>
          <p:txBody>
            <a:bodyPr wrap="square" lIns="0" tIns="0" rIns="0" bIns="0" rtlCol="0"/>
            <a:lstStyle/>
            <a:p/>
          </p:txBody>
        </p:sp>
        <p:sp>
          <p:nvSpPr>
            <p:cNvPr id="7493" name="object 7493" descr=""/>
            <p:cNvSpPr/>
            <p:nvPr/>
          </p:nvSpPr>
          <p:spPr>
            <a:xfrm>
              <a:off x="5596486" y="2504027"/>
              <a:ext cx="1905" cy="1270"/>
            </a:xfrm>
            <a:custGeom>
              <a:avLst/>
              <a:gdLst/>
              <a:ahLst/>
              <a:cxnLst/>
              <a:rect l="l" t="t" r="r" b="b"/>
              <a:pathLst>
                <a:path w="1904" h="1269">
                  <a:moveTo>
                    <a:pt x="0" y="0"/>
                  </a:moveTo>
                  <a:lnTo>
                    <a:pt x="558" y="0"/>
                  </a:lnTo>
                  <a:lnTo>
                    <a:pt x="1117" y="558"/>
                  </a:lnTo>
                  <a:lnTo>
                    <a:pt x="1676" y="558"/>
                  </a:lnTo>
                  <a:lnTo>
                    <a:pt x="1676" y="1117"/>
                  </a:lnTo>
                </a:path>
              </a:pathLst>
            </a:custGeom>
            <a:ln w="3175">
              <a:solidFill>
                <a:srgbClr val="565658"/>
              </a:solidFill>
            </a:ln>
          </p:spPr>
          <p:txBody>
            <a:bodyPr wrap="square" lIns="0" tIns="0" rIns="0" bIns="0" rtlCol="0"/>
            <a:lstStyle/>
            <a:p/>
          </p:txBody>
        </p:sp>
        <p:sp>
          <p:nvSpPr>
            <p:cNvPr id="7494" name="object 7494" descr=""/>
            <p:cNvSpPr/>
            <p:nvPr/>
          </p:nvSpPr>
          <p:spPr>
            <a:xfrm>
              <a:off x="5958819" y="25073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495" name="object 7495" descr=""/>
            <p:cNvSpPr/>
            <p:nvPr/>
          </p:nvSpPr>
          <p:spPr>
            <a:xfrm>
              <a:off x="5295555" y="2473315"/>
              <a:ext cx="0" cy="3175"/>
            </a:xfrm>
            <a:custGeom>
              <a:avLst/>
              <a:gdLst/>
              <a:ahLst/>
              <a:cxnLst/>
              <a:rect l="l" t="t" r="r" b="b"/>
              <a:pathLst>
                <a:path w="0" h="3175">
                  <a:moveTo>
                    <a:pt x="0" y="2794"/>
                  </a:moveTo>
                  <a:lnTo>
                    <a:pt x="0" y="1117"/>
                  </a:lnTo>
                  <a:lnTo>
                    <a:pt x="0" y="558"/>
                  </a:lnTo>
                  <a:lnTo>
                    <a:pt x="0" y="0"/>
                  </a:lnTo>
                </a:path>
              </a:pathLst>
            </a:custGeom>
            <a:ln w="3175">
              <a:solidFill>
                <a:srgbClr val="565658"/>
              </a:solidFill>
            </a:ln>
          </p:spPr>
          <p:txBody>
            <a:bodyPr wrap="square" lIns="0" tIns="0" rIns="0" bIns="0" rtlCol="0"/>
            <a:lstStyle/>
            <a:p/>
          </p:txBody>
        </p:sp>
        <p:sp>
          <p:nvSpPr>
            <p:cNvPr id="7496" name="object 7496" descr=""/>
            <p:cNvSpPr/>
            <p:nvPr/>
          </p:nvSpPr>
          <p:spPr>
            <a:xfrm>
              <a:off x="5569127" y="2546455"/>
              <a:ext cx="29209" cy="0"/>
            </a:xfrm>
            <a:custGeom>
              <a:avLst/>
              <a:gdLst/>
              <a:ahLst/>
              <a:cxnLst/>
              <a:rect l="l" t="t" r="r" b="b"/>
              <a:pathLst>
                <a:path w="29210" h="0">
                  <a:moveTo>
                    <a:pt x="29032" y="0"/>
                  </a:moveTo>
                  <a:lnTo>
                    <a:pt x="14503" y="0"/>
                  </a:lnTo>
                  <a:lnTo>
                    <a:pt x="0" y="0"/>
                  </a:lnTo>
                </a:path>
              </a:pathLst>
            </a:custGeom>
            <a:ln w="3175">
              <a:solidFill>
                <a:srgbClr val="565658"/>
              </a:solidFill>
            </a:ln>
          </p:spPr>
          <p:txBody>
            <a:bodyPr wrap="square" lIns="0" tIns="0" rIns="0" bIns="0" rtlCol="0"/>
            <a:lstStyle/>
            <a:p/>
          </p:txBody>
        </p:sp>
        <p:sp>
          <p:nvSpPr>
            <p:cNvPr id="7497" name="object 7497" descr=""/>
            <p:cNvSpPr/>
            <p:nvPr/>
          </p:nvSpPr>
          <p:spPr>
            <a:xfrm>
              <a:off x="5295555" y="2476107"/>
              <a:ext cx="1270" cy="1905"/>
            </a:xfrm>
            <a:custGeom>
              <a:avLst/>
              <a:gdLst/>
              <a:ahLst/>
              <a:cxnLst/>
              <a:rect l="l" t="t" r="r" b="b"/>
              <a:pathLst>
                <a:path w="1270" h="1905">
                  <a:moveTo>
                    <a:pt x="0" y="1676"/>
                  </a:moveTo>
                  <a:lnTo>
                    <a:pt x="558" y="558"/>
                  </a:lnTo>
                  <a:lnTo>
                    <a:pt x="1117" y="0"/>
                  </a:lnTo>
                </a:path>
              </a:pathLst>
            </a:custGeom>
            <a:ln w="3175">
              <a:solidFill>
                <a:srgbClr val="565658"/>
              </a:solidFill>
            </a:ln>
          </p:spPr>
          <p:txBody>
            <a:bodyPr wrap="square" lIns="0" tIns="0" rIns="0" bIns="0" rtlCol="0"/>
            <a:lstStyle/>
            <a:p/>
          </p:txBody>
        </p:sp>
        <p:sp>
          <p:nvSpPr>
            <p:cNvPr id="7498" name="object 7498" descr=""/>
            <p:cNvSpPr/>
            <p:nvPr/>
          </p:nvSpPr>
          <p:spPr>
            <a:xfrm>
              <a:off x="5526137" y="2562652"/>
              <a:ext cx="2540" cy="5715"/>
            </a:xfrm>
            <a:custGeom>
              <a:avLst/>
              <a:gdLst/>
              <a:ahLst/>
              <a:cxnLst/>
              <a:rect l="l" t="t" r="r" b="b"/>
              <a:pathLst>
                <a:path w="2539" h="5714">
                  <a:moveTo>
                    <a:pt x="2235" y="5575"/>
                  </a:moveTo>
                  <a:lnTo>
                    <a:pt x="1676" y="5575"/>
                  </a:lnTo>
                  <a:lnTo>
                    <a:pt x="1676" y="5016"/>
                  </a:lnTo>
                  <a:lnTo>
                    <a:pt x="1117" y="5016"/>
                  </a:lnTo>
                  <a:lnTo>
                    <a:pt x="558" y="4457"/>
                  </a:lnTo>
                  <a:lnTo>
                    <a:pt x="558" y="3898"/>
                  </a:lnTo>
                  <a:lnTo>
                    <a:pt x="0" y="2781"/>
                  </a:lnTo>
                  <a:lnTo>
                    <a:pt x="0" y="2222"/>
                  </a:lnTo>
                  <a:lnTo>
                    <a:pt x="0" y="1104"/>
                  </a:lnTo>
                  <a:lnTo>
                    <a:pt x="0" y="0"/>
                  </a:lnTo>
                </a:path>
              </a:pathLst>
            </a:custGeom>
            <a:ln w="3175">
              <a:solidFill>
                <a:srgbClr val="565658"/>
              </a:solidFill>
            </a:ln>
          </p:spPr>
          <p:txBody>
            <a:bodyPr wrap="square" lIns="0" tIns="0" rIns="0" bIns="0" rtlCol="0"/>
            <a:lstStyle/>
            <a:p/>
          </p:txBody>
        </p:sp>
        <p:sp>
          <p:nvSpPr>
            <p:cNvPr id="7499" name="object 7499" descr=""/>
            <p:cNvSpPr/>
            <p:nvPr/>
          </p:nvSpPr>
          <p:spPr>
            <a:xfrm>
              <a:off x="5477002" y="2551478"/>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7500" name="object 7500" descr=""/>
            <p:cNvSpPr/>
            <p:nvPr/>
          </p:nvSpPr>
          <p:spPr>
            <a:xfrm>
              <a:off x="5526139" y="2560411"/>
              <a:ext cx="8255" cy="2540"/>
            </a:xfrm>
            <a:custGeom>
              <a:avLst/>
              <a:gdLst/>
              <a:ahLst/>
              <a:cxnLst/>
              <a:rect l="l" t="t" r="r" b="b"/>
              <a:pathLst>
                <a:path w="8254" h="2539">
                  <a:moveTo>
                    <a:pt x="0" y="2235"/>
                  </a:moveTo>
                  <a:lnTo>
                    <a:pt x="0" y="1676"/>
                  </a:lnTo>
                  <a:lnTo>
                    <a:pt x="558" y="1117"/>
                  </a:lnTo>
                  <a:lnTo>
                    <a:pt x="1117" y="558"/>
                  </a:lnTo>
                  <a:lnTo>
                    <a:pt x="2235" y="558"/>
                  </a:lnTo>
                  <a:lnTo>
                    <a:pt x="2794" y="0"/>
                  </a:lnTo>
                  <a:lnTo>
                    <a:pt x="3352" y="0"/>
                  </a:lnTo>
                  <a:lnTo>
                    <a:pt x="3911" y="558"/>
                  </a:lnTo>
                  <a:lnTo>
                    <a:pt x="4470" y="558"/>
                  </a:lnTo>
                  <a:lnTo>
                    <a:pt x="5575" y="558"/>
                  </a:lnTo>
                  <a:lnTo>
                    <a:pt x="6134" y="1117"/>
                  </a:lnTo>
                  <a:lnTo>
                    <a:pt x="6692" y="1676"/>
                  </a:lnTo>
                  <a:lnTo>
                    <a:pt x="7810" y="2235"/>
                  </a:lnTo>
                </a:path>
              </a:pathLst>
            </a:custGeom>
            <a:ln w="3175">
              <a:solidFill>
                <a:srgbClr val="565658"/>
              </a:solidFill>
            </a:ln>
          </p:spPr>
          <p:txBody>
            <a:bodyPr wrap="square" lIns="0" tIns="0" rIns="0" bIns="0" rtlCol="0"/>
            <a:lstStyle/>
            <a:p/>
          </p:txBody>
        </p:sp>
        <p:sp>
          <p:nvSpPr>
            <p:cNvPr id="7501" name="object 7501" descr=""/>
            <p:cNvSpPr/>
            <p:nvPr/>
          </p:nvSpPr>
          <p:spPr>
            <a:xfrm>
              <a:off x="5483153" y="2561530"/>
              <a:ext cx="17145" cy="6985"/>
            </a:xfrm>
            <a:custGeom>
              <a:avLst/>
              <a:gdLst/>
              <a:ahLst/>
              <a:cxnLst/>
              <a:rect l="l" t="t" r="r" b="b"/>
              <a:pathLst>
                <a:path w="17145" h="6985">
                  <a:moveTo>
                    <a:pt x="0" y="0"/>
                  </a:moveTo>
                  <a:lnTo>
                    <a:pt x="1676" y="1117"/>
                  </a:lnTo>
                  <a:lnTo>
                    <a:pt x="3352" y="2235"/>
                  </a:lnTo>
                  <a:lnTo>
                    <a:pt x="5575" y="3352"/>
                  </a:lnTo>
                  <a:lnTo>
                    <a:pt x="7251" y="4470"/>
                  </a:lnTo>
                  <a:lnTo>
                    <a:pt x="9486" y="5029"/>
                  </a:lnTo>
                  <a:lnTo>
                    <a:pt x="10604" y="5575"/>
                  </a:lnTo>
                  <a:lnTo>
                    <a:pt x="11722" y="5575"/>
                  </a:lnTo>
                  <a:lnTo>
                    <a:pt x="12839" y="6134"/>
                  </a:lnTo>
                  <a:lnTo>
                    <a:pt x="13957" y="6134"/>
                  </a:lnTo>
                  <a:lnTo>
                    <a:pt x="15074" y="6692"/>
                  </a:lnTo>
                  <a:lnTo>
                    <a:pt x="16738" y="6692"/>
                  </a:lnTo>
                </a:path>
              </a:pathLst>
            </a:custGeom>
            <a:ln w="3175">
              <a:solidFill>
                <a:srgbClr val="565658"/>
              </a:solidFill>
            </a:ln>
          </p:spPr>
          <p:txBody>
            <a:bodyPr wrap="square" lIns="0" tIns="0" rIns="0" bIns="0" rtlCol="0"/>
            <a:lstStyle/>
            <a:p/>
          </p:txBody>
        </p:sp>
        <p:sp>
          <p:nvSpPr>
            <p:cNvPr id="7502" name="object 7502" descr=""/>
            <p:cNvSpPr/>
            <p:nvPr/>
          </p:nvSpPr>
          <p:spPr>
            <a:xfrm>
              <a:off x="5542882" y="2568227"/>
              <a:ext cx="20955" cy="0"/>
            </a:xfrm>
            <a:custGeom>
              <a:avLst/>
              <a:gdLst/>
              <a:ahLst/>
              <a:cxnLst/>
              <a:rect l="l" t="t" r="r" b="b"/>
              <a:pathLst>
                <a:path w="20954" h="0">
                  <a:moveTo>
                    <a:pt x="20662" y="0"/>
                  </a:moveTo>
                  <a:lnTo>
                    <a:pt x="0" y="0"/>
                  </a:lnTo>
                </a:path>
              </a:pathLst>
            </a:custGeom>
            <a:ln w="3175">
              <a:solidFill>
                <a:srgbClr val="565658"/>
              </a:solidFill>
            </a:ln>
          </p:spPr>
          <p:txBody>
            <a:bodyPr wrap="square" lIns="0" tIns="0" rIns="0" bIns="0" rtlCol="0"/>
            <a:lstStyle/>
            <a:p/>
          </p:txBody>
        </p:sp>
        <p:sp>
          <p:nvSpPr>
            <p:cNvPr id="7503" name="object 7503" descr=""/>
            <p:cNvSpPr/>
            <p:nvPr/>
          </p:nvSpPr>
          <p:spPr>
            <a:xfrm>
              <a:off x="5476443" y="2553152"/>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7504" name="object 7504" descr=""/>
            <p:cNvSpPr/>
            <p:nvPr/>
          </p:nvSpPr>
          <p:spPr>
            <a:xfrm>
              <a:off x="5569126" y="2467737"/>
              <a:ext cx="29209" cy="0"/>
            </a:xfrm>
            <a:custGeom>
              <a:avLst/>
              <a:gdLst/>
              <a:ahLst/>
              <a:cxnLst/>
              <a:rect l="l" t="t" r="r" b="b"/>
              <a:pathLst>
                <a:path w="29210" h="0">
                  <a:moveTo>
                    <a:pt x="0" y="0"/>
                  </a:moveTo>
                  <a:lnTo>
                    <a:pt x="14516" y="0"/>
                  </a:lnTo>
                  <a:lnTo>
                    <a:pt x="29032" y="0"/>
                  </a:lnTo>
                </a:path>
              </a:pathLst>
            </a:custGeom>
            <a:ln w="3175">
              <a:solidFill>
                <a:srgbClr val="565658"/>
              </a:solidFill>
            </a:ln>
          </p:spPr>
          <p:txBody>
            <a:bodyPr wrap="square" lIns="0" tIns="0" rIns="0" bIns="0" rtlCol="0"/>
            <a:lstStyle/>
            <a:p/>
          </p:txBody>
        </p:sp>
        <p:sp>
          <p:nvSpPr>
            <p:cNvPr id="7505" name="object 7505" descr=""/>
            <p:cNvSpPr/>
            <p:nvPr/>
          </p:nvSpPr>
          <p:spPr>
            <a:xfrm>
              <a:off x="5485385" y="237338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506" name="object 7506" descr=""/>
            <p:cNvSpPr/>
            <p:nvPr/>
          </p:nvSpPr>
          <p:spPr>
            <a:xfrm>
              <a:off x="6147522" y="2555390"/>
              <a:ext cx="1905" cy="635"/>
            </a:xfrm>
            <a:custGeom>
              <a:avLst/>
              <a:gdLst/>
              <a:ahLst/>
              <a:cxnLst/>
              <a:rect l="l" t="t" r="r" b="b"/>
              <a:pathLst>
                <a:path w="1904" h="635">
                  <a:moveTo>
                    <a:pt x="0" y="558"/>
                  </a:moveTo>
                  <a:lnTo>
                    <a:pt x="1689" y="0"/>
                  </a:lnTo>
                </a:path>
              </a:pathLst>
            </a:custGeom>
            <a:ln w="3175">
              <a:solidFill>
                <a:srgbClr val="565658"/>
              </a:solidFill>
            </a:ln>
          </p:spPr>
          <p:txBody>
            <a:bodyPr wrap="square" lIns="0" tIns="0" rIns="0" bIns="0" rtlCol="0"/>
            <a:lstStyle/>
            <a:p/>
          </p:txBody>
        </p:sp>
        <p:sp>
          <p:nvSpPr>
            <p:cNvPr id="7507" name="object 7507" descr=""/>
            <p:cNvSpPr/>
            <p:nvPr/>
          </p:nvSpPr>
          <p:spPr>
            <a:xfrm>
              <a:off x="6185603"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508" name="object 7508" descr=""/>
            <p:cNvSpPr/>
            <p:nvPr/>
          </p:nvSpPr>
          <p:spPr>
            <a:xfrm>
              <a:off x="6186613" y="2492857"/>
              <a:ext cx="635" cy="1270"/>
            </a:xfrm>
            <a:custGeom>
              <a:avLst/>
              <a:gdLst/>
              <a:ahLst/>
              <a:cxnLst/>
              <a:rect l="l" t="t" r="r" b="b"/>
              <a:pathLst>
                <a:path w="635" h="1269">
                  <a:moveTo>
                    <a:pt x="546" y="1117"/>
                  </a:moveTo>
                  <a:lnTo>
                    <a:pt x="546" y="558"/>
                  </a:lnTo>
                  <a:lnTo>
                    <a:pt x="546" y="0"/>
                  </a:lnTo>
                  <a:lnTo>
                    <a:pt x="0" y="0"/>
                  </a:lnTo>
                </a:path>
              </a:pathLst>
            </a:custGeom>
            <a:ln w="3175">
              <a:solidFill>
                <a:srgbClr val="565658"/>
              </a:solidFill>
            </a:ln>
          </p:spPr>
          <p:txBody>
            <a:bodyPr wrap="square" lIns="0" tIns="0" rIns="0" bIns="0" rtlCol="0"/>
            <a:lstStyle/>
            <a:p/>
          </p:txBody>
        </p:sp>
        <p:sp>
          <p:nvSpPr>
            <p:cNvPr id="7509" name="object 7509" descr=""/>
            <p:cNvSpPr/>
            <p:nvPr/>
          </p:nvSpPr>
          <p:spPr>
            <a:xfrm>
              <a:off x="6186614" y="2496206"/>
              <a:ext cx="635" cy="635"/>
            </a:xfrm>
            <a:custGeom>
              <a:avLst/>
              <a:gdLst/>
              <a:ahLst/>
              <a:cxnLst/>
              <a:rect l="l" t="t" r="r" b="b"/>
              <a:pathLst>
                <a:path w="635" h="635">
                  <a:moveTo>
                    <a:pt x="0" y="558"/>
                  </a:moveTo>
                  <a:lnTo>
                    <a:pt x="546" y="558"/>
                  </a:lnTo>
                  <a:lnTo>
                    <a:pt x="546" y="0"/>
                  </a:lnTo>
                </a:path>
              </a:pathLst>
            </a:custGeom>
            <a:ln w="3175">
              <a:solidFill>
                <a:srgbClr val="565658"/>
              </a:solidFill>
            </a:ln>
          </p:spPr>
          <p:txBody>
            <a:bodyPr wrap="square" lIns="0" tIns="0" rIns="0" bIns="0" rtlCol="0"/>
            <a:lstStyle/>
            <a:p/>
          </p:txBody>
        </p:sp>
        <p:sp>
          <p:nvSpPr>
            <p:cNvPr id="7510" name="object 7510" descr=""/>
            <p:cNvSpPr/>
            <p:nvPr/>
          </p:nvSpPr>
          <p:spPr>
            <a:xfrm>
              <a:off x="6154776" y="2548684"/>
              <a:ext cx="1905" cy="2540"/>
            </a:xfrm>
            <a:custGeom>
              <a:avLst/>
              <a:gdLst/>
              <a:ahLst/>
              <a:cxnLst/>
              <a:rect l="l" t="t" r="r" b="b"/>
              <a:pathLst>
                <a:path w="1904" h="2539">
                  <a:moveTo>
                    <a:pt x="0" y="2235"/>
                  </a:moveTo>
                  <a:lnTo>
                    <a:pt x="558" y="1676"/>
                  </a:lnTo>
                  <a:lnTo>
                    <a:pt x="1130" y="1117"/>
                  </a:lnTo>
                  <a:lnTo>
                    <a:pt x="1689" y="558"/>
                  </a:lnTo>
                  <a:lnTo>
                    <a:pt x="1689" y="0"/>
                  </a:lnTo>
                </a:path>
              </a:pathLst>
            </a:custGeom>
            <a:ln w="3175">
              <a:solidFill>
                <a:srgbClr val="565658"/>
              </a:solidFill>
            </a:ln>
          </p:spPr>
          <p:txBody>
            <a:bodyPr wrap="square" lIns="0" tIns="0" rIns="0" bIns="0" rtlCol="0"/>
            <a:lstStyle/>
            <a:p/>
          </p:txBody>
        </p:sp>
        <p:sp>
          <p:nvSpPr>
            <p:cNvPr id="7511" name="object 7511" descr=""/>
            <p:cNvSpPr/>
            <p:nvPr/>
          </p:nvSpPr>
          <p:spPr>
            <a:xfrm>
              <a:off x="5483822" y="2371826"/>
              <a:ext cx="101600" cy="3810"/>
            </a:xfrm>
            <a:custGeom>
              <a:avLst/>
              <a:gdLst/>
              <a:ahLst/>
              <a:cxnLst/>
              <a:rect l="l" t="t" r="r" b="b"/>
              <a:pathLst>
                <a:path w="101600" h="3810">
                  <a:moveTo>
                    <a:pt x="3111" y="1562"/>
                  </a:moveTo>
                  <a:lnTo>
                    <a:pt x="2654" y="457"/>
                  </a:lnTo>
                  <a:lnTo>
                    <a:pt x="1562" y="0"/>
                  </a:lnTo>
                  <a:lnTo>
                    <a:pt x="457" y="457"/>
                  </a:lnTo>
                  <a:lnTo>
                    <a:pt x="0" y="1562"/>
                  </a:lnTo>
                  <a:lnTo>
                    <a:pt x="457" y="2654"/>
                  </a:lnTo>
                  <a:lnTo>
                    <a:pt x="1562" y="3111"/>
                  </a:lnTo>
                  <a:lnTo>
                    <a:pt x="2654" y="2654"/>
                  </a:lnTo>
                  <a:lnTo>
                    <a:pt x="3111" y="1562"/>
                  </a:lnTo>
                  <a:close/>
                </a:path>
                <a:path w="101600" h="3810">
                  <a:moveTo>
                    <a:pt x="101371" y="2120"/>
                  </a:moveTo>
                  <a:lnTo>
                    <a:pt x="100914" y="1016"/>
                  </a:lnTo>
                  <a:lnTo>
                    <a:pt x="99809" y="558"/>
                  </a:lnTo>
                  <a:lnTo>
                    <a:pt x="98704" y="1016"/>
                  </a:lnTo>
                  <a:lnTo>
                    <a:pt x="98259" y="2120"/>
                  </a:lnTo>
                  <a:lnTo>
                    <a:pt x="98704" y="3213"/>
                  </a:lnTo>
                  <a:lnTo>
                    <a:pt x="99809" y="3670"/>
                  </a:lnTo>
                  <a:lnTo>
                    <a:pt x="100914" y="3213"/>
                  </a:lnTo>
                  <a:lnTo>
                    <a:pt x="101371" y="2120"/>
                  </a:lnTo>
                  <a:close/>
                </a:path>
              </a:pathLst>
            </a:custGeom>
            <a:solidFill>
              <a:srgbClr val="565658"/>
            </a:solidFill>
          </p:spPr>
          <p:txBody>
            <a:bodyPr wrap="square" lIns="0" tIns="0" rIns="0" bIns="0" rtlCol="0"/>
            <a:lstStyle/>
            <a:p/>
          </p:txBody>
        </p:sp>
        <p:sp>
          <p:nvSpPr>
            <p:cNvPr id="7512" name="object 7512" descr=""/>
            <p:cNvSpPr/>
            <p:nvPr/>
          </p:nvSpPr>
          <p:spPr>
            <a:xfrm>
              <a:off x="5519995" y="2367799"/>
              <a:ext cx="4445" cy="0"/>
            </a:xfrm>
            <a:custGeom>
              <a:avLst/>
              <a:gdLst/>
              <a:ahLst/>
              <a:cxnLst/>
              <a:rect l="l" t="t" r="r" b="b"/>
              <a:pathLst>
                <a:path w="4445" h="0">
                  <a:moveTo>
                    <a:pt x="3911" y="0"/>
                  </a:moveTo>
                  <a:lnTo>
                    <a:pt x="0" y="0"/>
                  </a:lnTo>
                </a:path>
              </a:pathLst>
            </a:custGeom>
            <a:ln w="3175">
              <a:solidFill>
                <a:srgbClr val="565658"/>
              </a:solidFill>
            </a:ln>
          </p:spPr>
          <p:txBody>
            <a:bodyPr wrap="square" lIns="0" tIns="0" rIns="0" bIns="0" rtlCol="0"/>
            <a:lstStyle/>
            <a:p/>
          </p:txBody>
        </p:sp>
        <p:sp>
          <p:nvSpPr>
            <p:cNvPr id="7513" name="object 7513" descr=""/>
            <p:cNvSpPr/>
            <p:nvPr/>
          </p:nvSpPr>
          <p:spPr>
            <a:xfrm>
              <a:off x="5501008" y="2367799"/>
              <a:ext cx="13335" cy="635"/>
            </a:xfrm>
            <a:custGeom>
              <a:avLst/>
              <a:gdLst/>
              <a:ahLst/>
              <a:cxnLst/>
              <a:rect l="l" t="t" r="r" b="b"/>
              <a:pathLst>
                <a:path w="13335" h="635">
                  <a:moveTo>
                    <a:pt x="12839" y="0"/>
                  </a:moveTo>
                  <a:lnTo>
                    <a:pt x="6146" y="0"/>
                  </a:lnTo>
                  <a:lnTo>
                    <a:pt x="0" y="558"/>
                  </a:lnTo>
                </a:path>
              </a:pathLst>
            </a:custGeom>
            <a:ln w="3175">
              <a:solidFill>
                <a:srgbClr val="565658"/>
              </a:solidFill>
            </a:ln>
          </p:spPr>
          <p:txBody>
            <a:bodyPr wrap="square" lIns="0" tIns="0" rIns="0" bIns="0" rtlCol="0"/>
            <a:lstStyle/>
            <a:p/>
          </p:txBody>
        </p:sp>
        <p:sp>
          <p:nvSpPr>
            <p:cNvPr id="7514" name="object 7514" descr=""/>
            <p:cNvSpPr/>
            <p:nvPr/>
          </p:nvSpPr>
          <p:spPr>
            <a:xfrm>
              <a:off x="5569129" y="2368913"/>
              <a:ext cx="8255" cy="1905"/>
            </a:xfrm>
            <a:custGeom>
              <a:avLst/>
              <a:gdLst/>
              <a:ahLst/>
              <a:cxnLst/>
              <a:rect l="l" t="t" r="r" b="b"/>
              <a:pathLst>
                <a:path w="8254" h="1905">
                  <a:moveTo>
                    <a:pt x="7810" y="1676"/>
                  </a:moveTo>
                  <a:lnTo>
                    <a:pt x="7251" y="1117"/>
                  </a:lnTo>
                  <a:lnTo>
                    <a:pt x="6134" y="1117"/>
                  </a:lnTo>
                  <a:lnTo>
                    <a:pt x="3898" y="558"/>
                  </a:lnTo>
                  <a:lnTo>
                    <a:pt x="2235" y="558"/>
                  </a:lnTo>
                  <a:lnTo>
                    <a:pt x="0" y="0"/>
                  </a:lnTo>
                </a:path>
              </a:pathLst>
            </a:custGeom>
            <a:ln w="3175">
              <a:solidFill>
                <a:srgbClr val="565658"/>
              </a:solidFill>
            </a:ln>
          </p:spPr>
          <p:txBody>
            <a:bodyPr wrap="square" lIns="0" tIns="0" rIns="0" bIns="0" rtlCol="0"/>
            <a:lstStyle/>
            <a:p/>
          </p:txBody>
        </p:sp>
        <p:sp>
          <p:nvSpPr>
            <p:cNvPr id="7515" name="object 7515" descr=""/>
            <p:cNvSpPr/>
            <p:nvPr/>
          </p:nvSpPr>
          <p:spPr>
            <a:xfrm>
              <a:off x="5439037" y="2593354"/>
              <a:ext cx="19050" cy="0"/>
            </a:xfrm>
            <a:custGeom>
              <a:avLst/>
              <a:gdLst/>
              <a:ahLst/>
              <a:cxnLst/>
              <a:rect l="l" t="t" r="r" b="b"/>
              <a:pathLst>
                <a:path w="19050" h="0">
                  <a:moveTo>
                    <a:pt x="0" y="0"/>
                  </a:moveTo>
                  <a:lnTo>
                    <a:pt x="0" y="0"/>
                  </a:lnTo>
                  <a:lnTo>
                    <a:pt x="18427" y="0"/>
                  </a:lnTo>
                  <a:lnTo>
                    <a:pt x="18986" y="0"/>
                  </a:lnTo>
                </a:path>
              </a:pathLst>
            </a:custGeom>
            <a:ln w="3175">
              <a:solidFill>
                <a:srgbClr val="565658"/>
              </a:solidFill>
            </a:ln>
          </p:spPr>
          <p:txBody>
            <a:bodyPr wrap="square" lIns="0" tIns="0" rIns="0" bIns="0" rtlCol="0"/>
            <a:lstStyle/>
            <a:p/>
          </p:txBody>
        </p:sp>
        <p:sp>
          <p:nvSpPr>
            <p:cNvPr id="7516" name="object 7516" descr=""/>
            <p:cNvSpPr/>
            <p:nvPr/>
          </p:nvSpPr>
          <p:spPr>
            <a:xfrm>
              <a:off x="5403306" y="258497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517" name="object 7517" descr=""/>
            <p:cNvSpPr/>
            <p:nvPr/>
          </p:nvSpPr>
          <p:spPr>
            <a:xfrm>
              <a:off x="5458025" y="2592236"/>
              <a:ext cx="1270" cy="1270"/>
            </a:xfrm>
            <a:custGeom>
              <a:avLst/>
              <a:gdLst/>
              <a:ahLst/>
              <a:cxnLst/>
              <a:rect l="l" t="t" r="r" b="b"/>
              <a:pathLst>
                <a:path w="1270" h="1269">
                  <a:moveTo>
                    <a:pt x="0" y="1117"/>
                  </a:moveTo>
                  <a:lnTo>
                    <a:pt x="558" y="558"/>
                  </a:lnTo>
                  <a:lnTo>
                    <a:pt x="1117" y="0"/>
                  </a:lnTo>
                </a:path>
              </a:pathLst>
            </a:custGeom>
            <a:ln w="3175">
              <a:solidFill>
                <a:srgbClr val="565658"/>
              </a:solidFill>
            </a:ln>
          </p:spPr>
          <p:txBody>
            <a:bodyPr wrap="square" lIns="0" tIns="0" rIns="0" bIns="0" rtlCol="0"/>
            <a:lstStyle/>
            <a:p/>
          </p:txBody>
        </p:sp>
        <p:sp>
          <p:nvSpPr>
            <p:cNvPr id="7518" name="object 7518" descr=""/>
            <p:cNvSpPr/>
            <p:nvPr/>
          </p:nvSpPr>
          <p:spPr>
            <a:xfrm>
              <a:off x="5740525" y="2505142"/>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519" name="object 7519" descr=""/>
            <p:cNvSpPr/>
            <p:nvPr/>
          </p:nvSpPr>
          <p:spPr>
            <a:xfrm>
              <a:off x="5431221" y="2611220"/>
              <a:ext cx="23495" cy="0"/>
            </a:xfrm>
            <a:custGeom>
              <a:avLst/>
              <a:gdLst/>
              <a:ahLst/>
              <a:cxnLst/>
              <a:rect l="l" t="t" r="r" b="b"/>
              <a:pathLst>
                <a:path w="23495" h="0">
                  <a:moveTo>
                    <a:pt x="23456" y="0"/>
                  </a:moveTo>
                  <a:lnTo>
                    <a:pt x="23456" y="0"/>
                  </a:lnTo>
                  <a:lnTo>
                    <a:pt x="3352" y="0"/>
                  </a:lnTo>
                  <a:lnTo>
                    <a:pt x="0" y="0"/>
                  </a:lnTo>
                </a:path>
              </a:pathLst>
            </a:custGeom>
            <a:ln w="3175">
              <a:solidFill>
                <a:srgbClr val="565658"/>
              </a:solidFill>
            </a:ln>
          </p:spPr>
          <p:txBody>
            <a:bodyPr wrap="square" lIns="0" tIns="0" rIns="0" bIns="0" rtlCol="0"/>
            <a:lstStyle/>
            <a:p/>
          </p:txBody>
        </p:sp>
        <p:sp>
          <p:nvSpPr>
            <p:cNvPr id="7520" name="object 7520" descr=""/>
            <p:cNvSpPr/>
            <p:nvPr/>
          </p:nvSpPr>
          <p:spPr>
            <a:xfrm>
              <a:off x="5738851"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521" name="object 7521" descr=""/>
            <p:cNvSpPr/>
            <p:nvPr/>
          </p:nvSpPr>
          <p:spPr>
            <a:xfrm>
              <a:off x="5460817" y="2589441"/>
              <a:ext cx="20320" cy="2540"/>
            </a:xfrm>
            <a:custGeom>
              <a:avLst/>
              <a:gdLst/>
              <a:ahLst/>
              <a:cxnLst/>
              <a:rect l="l" t="t" r="r" b="b"/>
              <a:pathLst>
                <a:path w="20320" h="2539">
                  <a:moveTo>
                    <a:pt x="0" y="0"/>
                  </a:moveTo>
                  <a:lnTo>
                    <a:pt x="0" y="558"/>
                  </a:lnTo>
                  <a:lnTo>
                    <a:pt x="558" y="558"/>
                  </a:lnTo>
                  <a:lnTo>
                    <a:pt x="558" y="1117"/>
                  </a:lnTo>
                  <a:lnTo>
                    <a:pt x="1117" y="1676"/>
                  </a:lnTo>
                  <a:lnTo>
                    <a:pt x="1676" y="1676"/>
                  </a:lnTo>
                  <a:lnTo>
                    <a:pt x="2235" y="1676"/>
                  </a:lnTo>
                  <a:lnTo>
                    <a:pt x="2235" y="2235"/>
                  </a:lnTo>
                  <a:lnTo>
                    <a:pt x="2794" y="2235"/>
                  </a:lnTo>
                  <a:lnTo>
                    <a:pt x="3911" y="2235"/>
                  </a:lnTo>
                  <a:lnTo>
                    <a:pt x="17856" y="2235"/>
                  </a:lnTo>
                  <a:lnTo>
                    <a:pt x="20091" y="2235"/>
                  </a:lnTo>
                </a:path>
              </a:pathLst>
            </a:custGeom>
            <a:ln w="3175">
              <a:solidFill>
                <a:srgbClr val="565658"/>
              </a:solidFill>
            </a:ln>
          </p:spPr>
          <p:txBody>
            <a:bodyPr wrap="square" lIns="0" tIns="0" rIns="0" bIns="0" rtlCol="0"/>
            <a:lstStyle/>
            <a:p/>
          </p:txBody>
        </p:sp>
        <p:sp>
          <p:nvSpPr>
            <p:cNvPr id="7522" name="object 7522" descr=""/>
            <p:cNvSpPr/>
            <p:nvPr/>
          </p:nvSpPr>
          <p:spPr>
            <a:xfrm>
              <a:off x="5587556" y="2591674"/>
              <a:ext cx="20320" cy="0"/>
            </a:xfrm>
            <a:custGeom>
              <a:avLst/>
              <a:gdLst/>
              <a:ahLst/>
              <a:cxnLst/>
              <a:rect l="l" t="t" r="r" b="b"/>
              <a:pathLst>
                <a:path w="20320" h="0">
                  <a:moveTo>
                    <a:pt x="0" y="0"/>
                  </a:moveTo>
                  <a:lnTo>
                    <a:pt x="0" y="0"/>
                  </a:lnTo>
                  <a:lnTo>
                    <a:pt x="19532" y="0"/>
                  </a:lnTo>
                  <a:lnTo>
                    <a:pt x="20091" y="0"/>
                  </a:lnTo>
                </a:path>
              </a:pathLst>
            </a:custGeom>
            <a:ln w="3175">
              <a:solidFill>
                <a:srgbClr val="565658"/>
              </a:solidFill>
            </a:ln>
          </p:spPr>
          <p:txBody>
            <a:bodyPr wrap="square" lIns="0" tIns="0" rIns="0" bIns="0" rtlCol="0"/>
            <a:lstStyle/>
            <a:p/>
          </p:txBody>
        </p:sp>
        <p:sp>
          <p:nvSpPr>
            <p:cNvPr id="7523" name="object 7523" descr=""/>
            <p:cNvSpPr/>
            <p:nvPr/>
          </p:nvSpPr>
          <p:spPr>
            <a:xfrm>
              <a:off x="5454678" y="2593350"/>
              <a:ext cx="3810" cy="4445"/>
            </a:xfrm>
            <a:custGeom>
              <a:avLst/>
              <a:gdLst/>
              <a:ahLst/>
              <a:cxnLst/>
              <a:rect l="l" t="t" r="r" b="b"/>
              <a:pathLst>
                <a:path w="3810" h="4444">
                  <a:moveTo>
                    <a:pt x="0" y="3911"/>
                  </a:moveTo>
                  <a:lnTo>
                    <a:pt x="0" y="2793"/>
                  </a:lnTo>
                  <a:lnTo>
                    <a:pt x="0" y="2235"/>
                  </a:lnTo>
                  <a:lnTo>
                    <a:pt x="558" y="1676"/>
                  </a:lnTo>
                  <a:lnTo>
                    <a:pt x="558" y="1117"/>
                  </a:lnTo>
                  <a:lnTo>
                    <a:pt x="1117" y="558"/>
                  </a:lnTo>
                  <a:lnTo>
                    <a:pt x="2235" y="0"/>
                  </a:lnTo>
                  <a:lnTo>
                    <a:pt x="2794" y="0"/>
                  </a:lnTo>
                  <a:lnTo>
                    <a:pt x="3352" y="0"/>
                  </a:lnTo>
                </a:path>
              </a:pathLst>
            </a:custGeom>
            <a:ln w="3175">
              <a:solidFill>
                <a:srgbClr val="565658"/>
              </a:solidFill>
            </a:ln>
          </p:spPr>
          <p:txBody>
            <a:bodyPr wrap="square" lIns="0" tIns="0" rIns="0" bIns="0" rtlCol="0"/>
            <a:lstStyle/>
            <a:p/>
          </p:txBody>
        </p:sp>
        <p:sp>
          <p:nvSpPr>
            <p:cNvPr id="7524" name="object 7524" descr=""/>
            <p:cNvSpPr/>
            <p:nvPr/>
          </p:nvSpPr>
          <p:spPr>
            <a:xfrm>
              <a:off x="5736061" y="2503467"/>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7525" name="object 7525" descr=""/>
            <p:cNvSpPr/>
            <p:nvPr/>
          </p:nvSpPr>
          <p:spPr>
            <a:xfrm>
              <a:off x="5459142" y="2592232"/>
              <a:ext cx="22225" cy="635"/>
            </a:xfrm>
            <a:custGeom>
              <a:avLst/>
              <a:gdLst/>
              <a:ahLst/>
              <a:cxnLst/>
              <a:rect l="l" t="t" r="r" b="b"/>
              <a:pathLst>
                <a:path w="22225" h="635">
                  <a:moveTo>
                    <a:pt x="0" y="0"/>
                  </a:moveTo>
                  <a:lnTo>
                    <a:pt x="0" y="0"/>
                  </a:lnTo>
                  <a:lnTo>
                    <a:pt x="3352" y="0"/>
                  </a:lnTo>
                  <a:lnTo>
                    <a:pt x="4470" y="558"/>
                  </a:lnTo>
                  <a:lnTo>
                    <a:pt x="12280" y="558"/>
                  </a:lnTo>
                  <a:lnTo>
                    <a:pt x="13957" y="0"/>
                  </a:lnTo>
                  <a:lnTo>
                    <a:pt x="15621" y="0"/>
                  </a:lnTo>
                  <a:lnTo>
                    <a:pt x="17856" y="0"/>
                  </a:lnTo>
                  <a:lnTo>
                    <a:pt x="20091" y="0"/>
                  </a:lnTo>
                  <a:lnTo>
                    <a:pt x="21767" y="0"/>
                  </a:lnTo>
                </a:path>
              </a:pathLst>
            </a:custGeom>
            <a:ln w="3175">
              <a:solidFill>
                <a:srgbClr val="565658"/>
              </a:solidFill>
            </a:ln>
          </p:spPr>
          <p:txBody>
            <a:bodyPr wrap="square" lIns="0" tIns="0" rIns="0" bIns="0" rtlCol="0"/>
            <a:lstStyle/>
            <a:p/>
          </p:txBody>
        </p:sp>
        <p:sp>
          <p:nvSpPr>
            <p:cNvPr id="7526" name="object 7526" descr=""/>
            <p:cNvSpPr/>
            <p:nvPr/>
          </p:nvSpPr>
          <p:spPr>
            <a:xfrm>
              <a:off x="5587556" y="2592232"/>
              <a:ext cx="20955" cy="635"/>
            </a:xfrm>
            <a:custGeom>
              <a:avLst/>
              <a:gdLst/>
              <a:ahLst/>
              <a:cxnLst/>
              <a:rect l="l" t="t" r="r" b="b"/>
              <a:pathLst>
                <a:path w="20954" h="635">
                  <a:moveTo>
                    <a:pt x="0" y="0"/>
                  </a:moveTo>
                  <a:lnTo>
                    <a:pt x="0" y="0"/>
                  </a:lnTo>
                  <a:lnTo>
                    <a:pt x="18973" y="0"/>
                  </a:lnTo>
                  <a:lnTo>
                    <a:pt x="19532" y="558"/>
                  </a:lnTo>
                  <a:lnTo>
                    <a:pt x="20091" y="558"/>
                  </a:lnTo>
                  <a:lnTo>
                    <a:pt x="20650" y="558"/>
                  </a:lnTo>
                </a:path>
              </a:pathLst>
            </a:custGeom>
            <a:ln w="3175">
              <a:solidFill>
                <a:srgbClr val="565658"/>
              </a:solidFill>
            </a:ln>
          </p:spPr>
          <p:txBody>
            <a:bodyPr wrap="square" lIns="0" tIns="0" rIns="0" bIns="0" rtlCol="0"/>
            <a:lstStyle/>
            <a:p/>
          </p:txBody>
        </p:sp>
        <p:sp>
          <p:nvSpPr>
            <p:cNvPr id="7527" name="object 7527" descr=""/>
            <p:cNvSpPr/>
            <p:nvPr/>
          </p:nvSpPr>
          <p:spPr>
            <a:xfrm>
              <a:off x="5586996" y="2593906"/>
              <a:ext cx="21590" cy="635"/>
            </a:xfrm>
            <a:custGeom>
              <a:avLst/>
              <a:gdLst/>
              <a:ahLst/>
              <a:cxnLst/>
              <a:rect l="l" t="t" r="r" b="b"/>
              <a:pathLst>
                <a:path w="21589" h="635">
                  <a:moveTo>
                    <a:pt x="21209" y="0"/>
                  </a:moveTo>
                  <a:lnTo>
                    <a:pt x="20650" y="0"/>
                  </a:lnTo>
                  <a:lnTo>
                    <a:pt x="20650" y="558"/>
                  </a:lnTo>
                  <a:lnTo>
                    <a:pt x="20091" y="558"/>
                  </a:lnTo>
                  <a:lnTo>
                    <a:pt x="2794" y="558"/>
                  </a:lnTo>
                  <a:lnTo>
                    <a:pt x="0" y="558"/>
                  </a:lnTo>
                </a:path>
              </a:pathLst>
            </a:custGeom>
            <a:ln w="3175">
              <a:solidFill>
                <a:srgbClr val="565658"/>
              </a:solidFill>
            </a:ln>
          </p:spPr>
          <p:txBody>
            <a:bodyPr wrap="square" lIns="0" tIns="0" rIns="0" bIns="0" rtlCol="0"/>
            <a:lstStyle/>
            <a:p/>
          </p:txBody>
        </p:sp>
        <p:sp>
          <p:nvSpPr>
            <p:cNvPr id="7528" name="object 7528" descr=""/>
            <p:cNvSpPr/>
            <p:nvPr/>
          </p:nvSpPr>
          <p:spPr>
            <a:xfrm>
              <a:off x="5457463" y="2593911"/>
              <a:ext cx="24130" cy="2540"/>
            </a:xfrm>
            <a:custGeom>
              <a:avLst/>
              <a:gdLst/>
              <a:ahLst/>
              <a:cxnLst/>
              <a:rect l="l" t="t" r="r" b="b"/>
              <a:pathLst>
                <a:path w="24129" h="2539">
                  <a:moveTo>
                    <a:pt x="24015" y="558"/>
                  </a:moveTo>
                  <a:lnTo>
                    <a:pt x="21767" y="558"/>
                  </a:lnTo>
                  <a:lnTo>
                    <a:pt x="19532" y="558"/>
                  </a:lnTo>
                  <a:lnTo>
                    <a:pt x="17310" y="558"/>
                  </a:lnTo>
                  <a:lnTo>
                    <a:pt x="15074" y="558"/>
                  </a:lnTo>
                  <a:lnTo>
                    <a:pt x="13398" y="0"/>
                  </a:lnTo>
                  <a:lnTo>
                    <a:pt x="5029" y="0"/>
                  </a:lnTo>
                  <a:lnTo>
                    <a:pt x="3911" y="558"/>
                  </a:lnTo>
                  <a:lnTo>
                    <a:pt x="3352" y="558"/>
                  </a:lnTo>
                  <a:lnTo>
                    <a:pt x="2235" y="1117"/>
                  </a:lnTo>
                  <a:lnTo>
                    <a:pt x="1117" y="1676"/>
                  </a:lnTo>
                  <a:lnTo>
                    <a:pt x="0" y="2235"/>
                  </a:lnTo>
                </a:path>
              </a:pathLst>
            </a:custGeom>
            <a:ln w="3175">
              <a:solidFill>
                <a:srgbClr val="565658"/>
              </a:solidFill>
            </a:ln>
          </p:spPr>
          <p:txBody>
            <a:bodyPr wrap="square" lIns="0" tIns="0" rIns="0" bIns="0" rtlCol="0"/>
            <a:lstStyle/>
            <a:p/>
          </p:txBody>
        </p:sp>
        <p:sp>
          <p:nvSpPr>
            <p:cNvPr id="7529" name="object 7529" descr=""/>
            <p:cNvSpPr/>
            <p:nvPr/>
          </p:nvSpPr>
          <p:spPr>
            <a:xfrm>
              <a:off x="5428436" y="2593351"/>
              <a:ext cx="8890" cy="3175"/>
            </a:xfrm>
            <a:custGeom>
              <a:avLst/>
              <a:gdLst/>
              <a:ahLst/>
              <a:cxnLst/>
              <a:rect l="l" t="t" r="r" b="b"/>
              <a:pathLst>
                <a:path w="8889" h="3175">
                  <a:moveTo>
                    <a:pt x="8369" y="2794"/>
                  </a:moveTo>
                  <a:lnTo>
                    <a:pt x="7251" y="2794"/>
                  </a:lnTo>
                  <a:lnTo>
                    <a:pt x="6134" y="2235"/>
                  </a:lnTo>
                  <a:lnTo>
                    <a:pt x="5575" y="2235"/>
                  </a:lnTo>
                  <a:lnTo>
                    <a:pt x="4457" y="2235"/>
                  </a:lnTo>
                  <a:lnTo>
                    <a:pt x="3340" y="1676"/>
                  </a:lnTo>
                  <a:lnTo>
                    <a:pt x="2235" y="1117"/>
                  </a:lnTo>
                  <a:lnTo>
                    <a:pt x="1117" y="558"/>
                  </a:lnTo>
                  <a:lnTo>
                    <a:pt x="0" y="0"/>
                  </a:lnTo>
                </a:path>
              </a:pathLst>
            </a:custGeom>
            <a:ln w="3175">
              <a:solidFill>
                <a:srgbClr val="565658"/>
              </a:solidFill>
            </a:ln>
          </p:spPr>
          <p:txBody>
            <a:bodyPr wrap="square" lIns="0" tIns="0" rIns="0" bIns="0" rtlCol="0"/>
            <a:lstStyle/>
            <a:p/>
          </p:txBody>
        </p:sp>
        <p:sp>
          <p:nvSpPr>
            <p:cNvPr id="7530" name="object 7530" descr=""/>
            <p:cNvSpPr/>
            <p:nvPr/>
          </p:nvSpPr>
          <p:spPr>
            <a:xfrm>
              <a:off x="5402300" y="2504147"/>
              <a:ext cx="340360" cy="82550"/>
            </a:xfrm>
            <a:custGeom>
              <a:avLst/>
              <a:gdLst/>
              <a:ahLst/>
              <a:cxnLst/>
              <a:rect l="l" t="t" r="r" b="b"/>
              <a:pathLst>
                <a:path w="340360" h="82550">
                  <a:moveTo>
                    <a:pt x="3111" y="80835"/>
                  </a:moveTo>
                  <a:lnTo>
                    <a:pt x="2654" y="79730"/>
                  </a:lnTo>
                  <a:lnTo>
                    <a:pt x="1562" y="79273"/>
                  </a:lnTo>
                  <a:lnTo>
                    <a:pt x="457" y="79730"/>
                  </a:lnTo>
                  <a:lnTo>
                    <a:pt x="0" y="80835"/>
                  </a:lnTo>
                  <a:lnTo>
                    <a:pt x="457" y="81940"/>
                  </a:lnTo>
                  <a:lnTo>
                    <a:pt x="1562" y="82384"/>
                  </a:lnTo>
                  <a:lnTo>
                    <a:pt x="2654" y="81940"/>
                  </a:lnTo>
                  <a:lnTo>
                    <a:pt x="3111" y="80835"/>
                  </a:lnTo>
                  <a:close/>
                </a:path>
                <a:path w="340360" h="82550">
                  <a:moveTo>
                    <a:pt x="339775" y="1562"/>
                  </a:moveTo>
                  <a:lnTo>
                    <a:pt x="339318" y="457"/>
                  </a:lnTo>
                  <a:lnTo>
                    <a:pt x="338226" y="0"/>
                  </a:lnTo>
                  <a:lnTo>
                    <a:pt x="337121" y="457"/>
                  </a:lnTo>
                  <a:lnTo>
                    <a:pt x="336664" y="1562"/>
                  </a:lnTo>
                  <a:lnTo>
                    <a:pt x="337121" y="2654"/>
                  </a:lnTo>
                  <a:lnTo>
                    <a:pt x="338226" y="3111"/>
                  </a:lnTo>
                  <a:lnTo>
                    <a:pt x="339318" y="2654"/>
                  </a:lnTo>
                  <a:lnTo>
                    <a:pt x="339775" y="1562"/>
                  </a:lnTo>
                  <a:close/>
                </a:path>
              </a:pathLst>
            </a:custGeom>
            <a:solidFill>
              <a:srgbClr val="565658"/>
            </a:solidFill>
          </p:spPr>
          <p:txBody>
            <a:bodyPr wrap="square" lIns="0" tIns="0" rIns="0" bIns="0" rtlCol="0"/>
            <a:lstStyle/>
            <a:p/>
          </p:txBody>
        </p:sp>
        <p:sp>
          <p:nvSpPr>
            <p:cNvPr id="7531" name="object 7531" descr=""/>
            <p:cNvSpPr/>
            <p:nvPr/>
          </p:nvSpPr>
          <p:spPr>
            <a:xfrm>
              <a:off x="5739410" y="2500672"/>
              <a:ext cx="2540" cy="1905"/>
            </a:xfrm>
            <a:custGeom>
              <a:avLst/>
              <a:gdLst/>
              <a:ahLst/>
              <a:cxnLst/>
              <a:rect l="l" t="t" r="r" b="b"/>
              <a:pathLst>
                <a:path w="2539" h="1905">
                  <a:moveTo>
                    <a:pt x="0" y="0"/>
                  </a:moveTo>
                  <a:lnTo>
                    <a:pt x="1117" y="1117"/>
                  </a:lnTo>
                  <a:lnTo>
                    <a:pt x="2235" y="1676"/>
                  </a:lnTo>
                </a:path>
              </a:pathLst>
            </a:custGeom>
            <a:ln w="3175">
              <a:solidFill>
                <a:srgbClr val="565658"/>
              </a:solidFill>
            </a:ln>
          </p:spPr>
          <p:txBody>
            <a:bodyPr wrap="square" lIns="0" tIns="0" rIns="0" bIns="0" rtlCol="0"/>
            <a:lstStyle/>
            <a:p/>
          </p:txBody>
        </p:sp>
        <p:sp>
          <p:nvSpPr>
            <p:cNvPr id="7532" name="object 7532" descr=""/>
            <p:cNvSpPr/>
            <p:nvPr/>
          </p:nvSpPr>
          <p:spPr>
            <a:xfrm>
              <a:off x="5454119" y="259726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533" name="object 7533" descr=""/>
            <p:cNvSpPr/>
            <p:nvPr/>
          </p:nvSpPr>
          <p:spPr>
            <a:xfrm>
              <a:off x="5741084" y="250402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7534" name="object 7534" descr=""/>
            <p:cNvSpPr/>
            <p:nvPr/>
          </p:nvSpPr>
          <p:spPr>
            <a:xfrm>
              <a:off x="5736620" y="2501229"/>
              <a:ext cx="1270" cy="635"/>
            </a:xfrm>
            <a:custGeom>
              <a:avLst/>
              <a:gdLst/>
              <a:ahLst/>
              <a:cxnLst/>
              <a:rect l="l" t="t" r="r" b="b"/>
              <a:pathLst>
                <a:path w="1270" h="635">
                  <a:moveTo>
                    <a:pt x="0" y="558"/>
                  </a:moveTo>
                  <a:lnTo>
                    <a:pt x="1117" y="0"/>
                  </a:lnTo>
                </a:path>
              </a:pathLst>
            </a:custGeom>
            <a:ln w="3175">
              <a:solidFill>
                <a:srgbClr val="565658"/>
              </a:solidFill>
            </a:ln>
          </p:spPr>
          <p:txBody>
            <a:bodyPr wrap="square" lIns="0" tIns="0" rIns="0" bIns="0" rtlCol="0"/>
            <a:lstStyle/>
            <a:p/>
          </p:txBody>
        </p:sp>
        <p:sp>
          <p:nvSpPr>
            <p:cNvPr id="7535" name="object 7535" descr=""/>
            <p:cNvSpPr/>
            <p:nvPr/>
          </p:nvSpPr>
          <p:spPr>
            <a:xfrm>
              <a:off x="5454119" y="2597262"/>
              <a:ext cx="635" cy="13970"/>
            </a:xfrm>
            <a:custGeom>
              <a:avLst/>
              <a:gdLst/>
              <a:ahLst/>
              <a:cxnLst/>
              <a:rect l="l" t="t" r="r" b="b"/>
              <a:pathLst>
                <a:path w="635" h="13969">
                  <a:moveTo>
                    <a:pt x="0" y="0"/>
                  </a:moveTo>
                  <a:lnTo>
                    <a:pt x="558" y="6692"/>
                  </a:lnTo>
                  <a:lnTo>
                    <a:pt x="558" y="13957"/>
                  </a:lnTo>
                </a:path>
              </a:pathLst>
            </a:custGeom>
            <a:ln w="3175">
              <a:solidFill>
                <a:srgbClr val="565658"/>
              </a:solidFill>
            </a:ln>
          </p:spPr>
          <p:txBody>
            <a:bodyPr wrap="square" lIns="0" tIns="0" rIns="0" bIns="0" rtlCol="0"/>
            <a:lstStyle/>
            <a:p/>
          </p:txBody>
        </p:sp>
        <p:sp>
          <p:nvSpPr>
            <p:cNvPr id="7536" name="object 7536" descr=""/>
            <p:cNvSpPr/>
            <p:nvPr/>
          </p:nvSpPr>
          <p:spPr>
            <a:xfrm>
              <a:off x="5456466" y="2499677"/>
              <a:ext cx="283845" cy="95250"/>
            </a:xfrm>
            <a:custGeom>
              <a:avLst/>
              <a:gdLst/>
              <a:ahLst/>
              <a:cxnLst/>
              <a:rect l="l" t="t" r="r" b="b"/>
              <a:pathLst>
                <a:path w="283845" h="95250">
                  <a:moveTo>
                    <a:pt x="3111" y="93687"/>
                  </a:moveTo>
                  <a:lnTo>
                    <a:pt x="2654" y="92583"/>
                  </a:lnTo>
                  <a:lnTo>
                    <a:pt x="1549" y="92125"/>
                  </a:lnTo>
                  <a:lnTo>
                    <a:pt x="457" y="92583"/>
                  </a:lnTo>
                  <a:lnTo>
                    <a:pt x="0" y="93687"/>
                  </a:lnTo>
                  <a:lnTo>
                    <a:pt x="457" y="94780"/>
                  </a:lnTo>
                  <a:lnTo>
                    <a:pt x="1549" y="95237"/>
                  </a:lnTo>
                  <a:lnTo>
                    <a:pt x="2654" y="94780"/>
                  </a:lnTo>
                  <a:lnTo>
                    <a:pt x="3111" y="93687"/>
                  </a:lnTo>
                  <a:close/>
                </a:path>
                <a:path w="283845" h="95250">
                  <a:moveTo>
                    <a:pt x="283375" y="1562"/>
                  </a:moveTo>
                  <a:lnTo>
                    <a:pt x="282917" y="457"/>
                  </a:lnTo>
                  <a:lnTo>
                    <a:pt x="281825" y="0"/>
                  </a:lnTo>
                  <a:lnTo>
                    <a:pt x="280720" y="457"/>
                  </a:lnTo>
                  <a:lnTo>
                    <a:pt x="280263" y="1562"/>
                  </a:lnTo>
                  <a:lnTo>
                    <a:pt x="280720" y="2654"/>
                  </a:lnTo>
                  <a:lnTo>
                    <a:pt x="281825" y="3111"/>
                  </a:lnTo>
                  <a:lnTo>
                    <a:pt x="282917" y="2654"/>
                  </a:lnTo>
                  <a:lnTo>
                    <a:pt x="283375" y="1562"/>
                  </a:lnTo>
                  <a:close/>
                </a:path>
              </a:pathLst>
            </a:custGeom>
            <a:solidFill>
              <a:srgbClr val="565658"/>
            </a:solidFill>
          </p:spPr>
          <p:txBody>
            <a:bodyPr wrap="square" lIns="0" tIns="0" rIns="0" bIns="0" rtlCol="0"/>
            <a:lstStyle/>
            <a:p/>
          </p:txBody>
        </p:sp>
        <p:sp>
          <p:nvSpPr>
            <p:cNvPr id="7537" name="object 7537" descr=""/>
            <p:cNvSpPr/>
            <p:nvPr/>
          </p:nvSpPr>
          <p:spPr>
            <a:xfrm>
              <a:off x="5457468" y="2592234"/>
              <a:ext cx="1905" cy="4445"/>
            </a:xfrm>
            <a:custGeom>
              <a:avLst/>
              <a:gdLst/>
              <a:ahLst/>
              <a:cxnLst/>
              <a:rect l="l" t="t" r="r" b="b"/>
              <a:pathLst>
                <a:path w="1904" h="4444">
                  <a:moveTo>
                    <a:pt x="0" y="3911"/>
                  </a:moveTo>
                  <a:lnTo>
                    <a:pt x="0" y="2793"/>
                  </a:lnTo>
                  <a:lnTo>
                    <a:pt x="558" y="2235"/>
                  </a:lnTo>
                  <a:lnTo>
                    <a:pt x="558" y="1676"/>
                  </a:lnTo>
                  <a:lnTo>
                    <a:pt x="1117" y="1117"/>
                  </a:lnTo>
                  <a:lnTo>
                    <a:pt x="1676" y="558"/>
                  </a:lnTo>
                  <a:lnTo>
                    <a:pt x="1676" y="0"/>
                  </a:lnTo>
                </a:path>
              </a:pathLst>
            </a:custGeom>
            <a:ln w="3175">
              <a:solidFill>
                <a:srgbClr val="565658"/>
              </a:solidFill>
            </a:ln>
          </p:spPr>
          <p:txBody>
            <a:bodyPr wrap="square" lIns="0" tIns="0" rIns="0" bIns="0" rtlCol="0"/>
            <a:lstStyle/>
            <a:p/>
          </p:txBody>
        </p:sp>
        <p:sp>
          <p:nvSpPr>
            <p:cNvPr id="7538" name="object 7538" descr=""/>
            <p:cNvSpPr/>
            <p:nvPr/>
          </p:nvSpPr>
          <p:spPr>
            <a:xfrm>
              <a:off x="5452554" y="2499677"/>
              <a:ext cx="287020" cy="99695"/>
            </a:xfrm>
            <a:custGeom>
              <a:avLst/>
              <a:gdLst/>
              <a:ahLst/>
              <a:cxnLst/>
              <a:rect l="l" t="t" r="r" b="b"/>
              <a:pathLst>
                <a:path w="287020" h="99694">
                  <a:moveTo>
                    <a:pt x="3111" y="97586"/>
                  </a:moveTo>
                  <a:lnTo>
                    <a:pt x="2654" y="96494"/>
                  </a:lnTo>
                  <a:lnTo>
                    <a:pt x="1562" y="96037"/>
                  </a:lnTo>
                  <a:lnTo>
                    <a:pt x="457" y="96494"/>
                  </a:lnTo>
                  <a:lnTo>
                    <a:pt x="0" y="97586"/>
                  </a:lnTo>
                  <a:lnTo>
                    <a:pt x="457" y="98691"/>
                  </a:lnTo>
                  <a:lnTo>
                    <a:pt x="1562" y="99148"/>
                  </a:lnTo>
                  <a:lnTo>
                    <a:pt x="2654" y="98691"/>
                  </a:lnTo>
                  <a:lnTo>
                    <a:pt x="3111" y="97586"/>
                  </a:lnTo>
                  <a:close/>
                </a:path>
                <a:path w="287020" h="99694">
                  <a:moveTo>
                    <a:pt x="286727" y="1562"/>
                  </a:moveTo>
                  <a:lnTo>
                    <a:pt x="286270" y="457"/>
                  </a:lnTo>
                  <a:lnTo>
                    <a:pt x="285178" y="0"/>
                  </a:lnTo>
                  <a:lnTo>
                    <a:pt x="284073" y="457"/>
                  </a:lnTo>
                  <a:lnTo>
                    <a:pt x="283616" y="1562"/>
                  </a:lnTo>
                  <a:lnTo>
                    <a:pt x="284073" y="2654"/>
                  </a:lnTo>
                  <a:lnTo>
                    <a:pt x="285178" y="3111"/>
                  </a:lnTo>
                  <a:lnTo>
                    <a:pt x="286270" y="2654"/>
                  </a:lnTo>
                  <a:lnTo>
                    <a:pt x="286727" y="1562"/>
                  </a:lnTo>
                  <a:close/>
                </a:path>
              </a:pathLst>
            </a:custGeom>
            <a:solidFill>
              <a:srgbClr val="565658"/>
            </a:solidFill>
          </p:spPr>
          <p:txBody>
            <a:bodyPr wrap="square" lIns="0" tIns="0" rIns="0" bIns="0" rtlCol="0"/>
            <a:lstStyle/>
            <a:p/>
          </p:txBody>
        </p:sp>
        <p:sp>
          <p:nvSpPr>
            <p:cNvPr id="7539" name="object 7539" descr=""/>
            <p:cNvSpPr/>
            <p:nvPr/>
          </p:nvSpPr>
          <p:spPr>
            <a:xfrm>
              <a:off x="5741643" y="2502352"/>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7540" name="object 7540" descr=""/>
            <p:cNvSpPr/>
            <p:nvPr/>
          </p:nvSpPr>
          <p:spPr>
            <a:xfrm>
              <a:off x="5454678" y="2611220"/>
              <a:ext cx="44450" cy="0"/>
            </a:xfrm>
            <a:custGeom>
              <a:avLst/>
              <a:gdLst/>
              <a:ahLst/>
              <a:cxnLst/>
              <a:rect l="l" t="t" r="r" b="b"/>
              <a:pathLst>
                <a:path w="44450" h="0">
                  <a:moveTo>
                    <a:pt x="0" y="0"/>
                  </a:moveTo>
                  <a:lnTo>
                    <a:pt x="0" y="0"/>
                  </a:lnTo>
                  <a:lnTo>
                    <a:pt x="39636" y="0"/>
                  </a:lnTo>
                  <a:lnTo>
                    <a:pt x="44107" y="0"/>
                  </a:lnTo>
                </a:path>
              </a:pathLst>
            </a:custGeom>
            <a:ln w="3175">
              <a:solidFill>
                <a:srgbClr val="565658"/>
              </a:solidFill>
            </a:ln>
          </p:spPr>
          <p:txBody>
            <a:bodyPr wrap="square" lIns="0" tIns="0" rIns="0" bIns="0" rtlCol="0"/>
            <a:lstStyle/>
            <a:p/>
          </p:txBody>
        </p:sp>
        <p:sp>
          <p:nvSpPr>
            <p:cNvPr id="7541" name="object 7541" descr=""/>
            <p:cNvSpPr/>
            <p:nvPr/>
          </p:nvSpPr>
          <p:spPr>
            <a:xfrm>
              <a:off x="5570242" y="2611220"/>
              <a:ext cx="37465" cy="0"/>
            </a:xfrm>
            <a:custGeom>
              <a:avLst/>
              <a:gdLst/>
              <a:ahLst/>
              <a:cxnLst/>
              <a:rect l="l" t="t" r="r" b="b"/>
              <a:pathLst>
                <a:path w="37464" h="0">
                  <a:moveTo>
                    <a:pt x="0" y="0"/>
                  </a:moveTo>
                  <a:lnTo>
                    <a:pt x="0" y="0"/>
                  </a:lnTo>
                  <a:lnTo>
                    <a:pt x="36283" y="0"/>
                  </a:lnTo>
                  <a:lnTo>
                    <a:pt x="36842" y="0"/>
                  </a:lnTo>
                </a:path>
              </a:pathLst>
            </a:custGeom>
            <a:ln w="3175">
              <a:solidFill>
                <a:srgbClr val="565658"/>
              </a:solidFill>
            </a:ln>
          </p:spPr>
          <p:txBody>
            <a:bodyPr wrap="square" lIns="0" tIns="0" rIns="0" bIns="0" rtlCol="0"/>
            <a:lstStyle/>
            <a:p/>
          </p:txBody>
        </p:sp>
        <p:sp>
          <p:nvSpPr>
            <p:cNvPr id="7542" name="object 7542" descr=""/>
            <p:cNvSpPr/>
            <p:nvPr/>
          </p:nvSpPr>
          <p:spPr>
            <a:xfrm>
              <a:off x="5436809" y="2596144"/>
              <a:ext cx="17780" cy="1270"/>
            </a:xfrm>
            <a:custGeom>
              <a:avLst/>
              <a:gdLst/>
              <a:ahLst/>
              <a:cxnLst/>
              <a:rect l="l" t="t" r="r" b="b"/>
              <a:pathLst>
                <a:path w="17779" h="1269">
                  <a:moveTo>
                    <a:pt x="17310" y="1117"/>
                  </a:moveTo>
                  <a:lnTo>
                    <a:pt x="15633" y="558"/>
                  </a:lnTo>
                  <a:lnTo>
                    <a:pt x="13398" y="558"/>
                  </a:lnTo>
                  <a:lnTo>
                    <a:pt x="11734" y="558"/>
                  </a:lnTo>
                  <a:lnTo>
                    <a:pt x="9499" y="558"/>
                  </a:lnTo>
                  <a:lnTo>
                    <a:pt x="7251" y="558"/>
                  </a:lnTo>
                  <a:lnTo>
                    <a:pt x="5016" y="0"/>
                  </a:lnTo>
                  <a:lnTo>
                    <a:pt x="2235" y="0"/>
                  </a:lnTo>
                  <a:lnTo>
                    <a:pt x="0" y="0"/>
                  </a:lnTo>
                </a:path>
              </a:pathLst>
            </a:custGeom>
            <a:ln w="3175">
              <a:solidFill>
                <a:srgbClr val="565658"/>
              </a:solidFill>
            </a:ln>
          </p:spPr>
          <p:txBody>
            <a:bodyPr wrap="square" lIns="0" tIns="0" rIns="0" bIns="0" rtlCol="0"/>
            <a:lstStyle/>
            <a:p/>
          </p:txBody>
        </p:sp>
        <p:sp>
          <p:nvSpPr>
            <p:cNvPr id="7543" name="object 7543" descr=""/>
            <p:cNvSpPr/>
            <p:nvPr/>
          </p:nvSpPr>
          <p:spPr>
            <a:xfrm>
              <a:off x="5398283" y="2578838"/>
              <a:ext cx="5080" cy="6350"/>
            </a:xfrm>
            <a:custGeom>
              <a:avLst/>
              <a:gdLst/>
              <a:ahLst/>
              <a:cxnLst/>
              <a:rect l="l" t="t" r="r" b="b"/>
              <a:pathLst>
                <a:path w="5079" h="6350">
                  <a:moveTo>
                    <a:pt x="0" y="0"/>
                  </a:moveTo>
                  <a:lnTo>
                    <a:pt x="2794" y="2794"/>
                  </a:lnTo>
                  <a:lnTo>
                    <a:pt x="5029" y="6134"/>
                  </a:lnTo>
                </a:path>
              </a:pathLst>
            </a:custGeom>
            <a:ln w="3175">
              <a:solidFill>
                <a:srgbClr val="565658"/>
              </a:solidFill>
            </a:ln>
          </p:spPr>
          <p:txBody>
            <a:bodyPr wrap="square" lIns="0" tIns="0" rIns="0" bIns="0" rtlCol="0"/>
            <a:lstStyle/>
            <a:p/>
          </p:txBody>
        </p:sp>
        <p:sp>
          <p:nvSpPr>
            <p:cNvPr id="7544" name="object 7544" descr=""/>
            <p:cNvSpPr/>
            <p:nvPr/>
          </p:nvSpPr>
          <p:spPr>
            <a:xfrm>
              <a:off x="5454119" y="2593350"/>
              <a:ext cx="4445" cy="4445"/>
            </a:xfrm>
            <a:custGeom>
              <a:avLst/>
              <a:gdLst/>
              <a:ahLst/>
              <a:cxnLst/>
              <a:rect l="l" t="t" r="r" b="b"/>
              <a:pathLst>
                <a:path w="4445" h="4444">
                  <a:moveTo>
                    <a:pt x="0" y="3911"/>
                  </a:moveTo>
                  <a:lnTo>
                    <a:pt x="0" y="2793"/>
                  </a:lnTo>
                  <a:lnTo>
                    <a:pt x="558" y="2235"/>
                  </a:lnTo>
                  <a:lnTo>
                    <a:pt x="558" y="1676"/>
                  </a:lnTo>
                  <a:lnTo>
                    <a:pt x="1117" y="1117"/>
                  </a:lnTo>
                  <a:lnTo>
                    <a:pt x="1676" y="558"/>
                  </a:lnTo>
                  <a:lnTo>
                    <a:pt x="2235" y="0"/>
                  </a:lnTo>
                  <a:lnTo>
                    <a:pt x="2794" y="0"/>
                  </a:lnTo>
                  <a:lnTo>
                    <a:pt x="3911" y="0"/>
                  </a:lnTo>
                </a:path>
              </a:pathLst>
            </a:custGeom>
            <a:ln w="3175">
              <a:solidFill>
                <a:srgbClr val="565658"/>
              </a:solidFill>
            </a:ln>
          </p:spPr>
          <p:txBody>
            <a:bodyPr wrap="square" lIns="0" tIns="0" rIns="0" bIns="0" rtlCol="0"/>
            <a:lstStyle/>
            <a:p/>
          </p:txBody>
        </p:sp>
        <p:sp>
          <p:nvSpPr>
            <p:cNvPr id="7545" name="object 7545" descr=""/>
            <p:cNvSpPr/>
            <p:nvPr/>
          </p:nvSpPr>
          <p:spPr>
            <a:xfrm>
              <a:off x="5949329" y="2502352"/>
              <a:ext cx="3810" cy="5080"/>
            </a:xfrm>
            <a:custGeom>
              <a:avLst/>
              <a:gdLst/>
              <a:ahLst/>
              <a:cxnLst/>
              <a:rect l="l" t="t" r="r" b="b"/>
              <a:pathLst>
                <a:path w="3810" h="5080">
                  <a:moveTo>
                    <a:pt x="3352" y="0"/>
                  </a:moveTo>
                  <a:lnTo>
                    <a:pt x="2794" y="546"/>
                  </a:lnTo>
                  <a:lnTo>
                    <a:pt x="1676" y="1104"/>
                  </a:lnTo>
                  <a:lnTo>
                    <a:pt x="1117" y="1104"/>
                  </a:lnTo>
                  <a:lnTo>
                    <a:pt x="1117" y="2235"/>
                  </a:lnTo>
                  <a:lnTo>
                    <a:pt x="558" y="2794"/>
                  </a:lnTo>
                  <a:lnTo>
                    <a:pt x="0" y="3352"/>
                  </a:lnTo>
                  <a:lnTo>
                    <a:pt x="0" y="3911"/>
                  </a:lnTo>
                  <a:lnTo>
                    <a:pt x="0" y="5029"/>
                  </a:lnTo>
                </a:path>
              </a:pathLst>
            </a:custGeom>
            <a:ln w="3175">
              <a:solidFill>
                <a:srgbClr val="565658"/>
              </a:solidFill>
            </a:ln>
          </p:spPr>
          <p:txBody>
            <a:bodyPr wrap="square" lIns="0" tIns="0" rIns="0" bIns="0" rtlCol="0"/>
            <a:lstStyle/>
            <a:p/>
          </p:txBody>
        </p:sp>
        <p:sp>
          <p:nvSpPr>
            <p:cNvPr id="7546" name="object 7546" descr=""/>
            <p:cNvSpPr/>
            <p:nvPr/>
          </p:nvSpPr>
          <p:spPr>
            <a:xfrm>
              <a:off x="5454674" y="2596145"/>
              <a:ext cx="3175" cy="1270"/>
            </a:xfrm>
            <a:custGeom>
              <a:avLst/>
              <a:gdLst/>
              <a:ahLst/>
              <a:cxnLst/>
              <a:rect l="l" t="t" r="r" b="b"/>
              <a:pathLst>
                <a:path w="3175" h="1269">
                  <a:moveTo>
                    <a:pt x="2794" y="0"/>
                  </a:moveTo>
                  <a:lnTo>
                    <a:pt x="2235" y="558"/>
                  </a:lnTo>
                  <a:lnTo>
                    <a:pt x="1676" y="558"/>
                  </a:lnTo>
                  <a:lnTo>
                    <a:pt x="558" y="1117"/>
                  </a:lnTo>
                  <a:lnTo>
                    <a:pt x="0" y="1117"/>
                  </a:lnTo>
                </a:path>
              </a:pathLst>
            </a:custGeom>
            <a:ln w="3175">
              <a:solidFill>
                <a:srgbClr val="565658"/>
              </a:solidFill>
            </a:ln>
          </p:spPr>
          <p:txBody>
            <a:bodyPr wrap="square" lIns="0" tIns="0" rIns="0" bIns="0" rtlCol="0"/>
            <a:lstStyle/>
            <a:p/>
          </p:txBody>
        </p:sp>
        <p:sp>
          <p:nvSpPr>
            <p:cNvPr id="7547" name="object 7547" descr=""/>
            <p:cNvSpPr/>
            <p:nvPr/>
          </p:nvSpPr>
          <p:spPr>
            <a:xfrm>
              <a:off x="5398277" y="2578838"/>
              <a:ext cx="5080" cy="0"/>
            </a:xfrm>
            <a:custGeom>
              <a:avLst/>
              <a:gdLst/>
              <a:ahLst/>
              <a:cxnLst/>
              <a:rect l="l" t="t" r="r" b="b"/>
              <a:pathLst>
                <a:path w="5079" h="0">
                  <a:moveTo>
                    <a:pt x="5029" y="0"/>
                  </a:moveTo>
                  <a:lnTo>
                    <a:pt x="3352" y="0"/>
                  </a:lnTo>
                  <a:lnTo>
                    <a:pt x="2235" y="0"/>
                  </a:lnTo>
                  <a:lnTo>
                    <a:pt x="1117" y="0"/>
                  </a:lnTo>
                  <a:lnTo>
                    <a:pt x="0" y="0"/>
                  </a:lnTo>
                </a:path>
              </a:pathLst>
            </a:custGeom>
            <a:ln w="3175">
              <a:solidFill>
                <a:srgbClr val="565658"/>
              </a:solidFill>
            </a:ln>
          </p:spPr>
          <p:txBody>
            <a:bodyPr wrap="square" lIns="0" tIns="0" rIns="0" bIns="0" rtlCol="0"/>
            <a:lstStyle/>
            <a:p/>
          </p:txBody>
        </p:sp>
        <p:sp>
          <p:nvSpPr>
            <p:cNvPr id="7548" name="object 7548" descr=""/>
            <p:cNvSpPr/>
            <p:nvPr/>
          </p:nvSpPr>
          <p:spPr>
            <a:xfrm>
              <a:off x="5738294" y="2500671"/>
              <a:ext cx="1270" cy="635"/>
            </a:xfrm>
            <a:custGeom>
              <a:avLst/>
              <a:gdLst/>
              <a:ahLst/>
              <a:cxnLst/>
              <a:rect l="l" t="t" r="r" b="b"/>
              <a:pathLst>
                <a:path w="1270" h="635">
                  <a:moveTo>
                    <a:pt x="0" y="558"/>
                  </a:moveTo>
                  <a:lnTo>
                    <a:pt x="1117" y="0"/>
                  </a:lnTo>
                </a:path>
              </a:pathLst>
            </a:custGeom>
            <a:ln w="3175">
              <a:solidFill>
                <a:srgbClr val="565658"/>
              </a:solidFill>
            </a:ln>
          </p:spPr>
          <p:txBody>
            <a:bodyPr wrap="square" lIns="0" tIns="0" rIns="0" bIns="0" rtlCol="0"/>
            <a:lstStyle/>
            <a:p/>
          </p:txBody>
        </p:sp>
        <p:sp>
          <p:nvSpPr>
            <p:cNvPr id="7549" name="object 7549" descr=""/>
            <p:cNvSpPr/>
            <p:nvPr/>
          </p:nvSpPr>
          <p:spPr>
            <a:xfrm>
              <a:off x="5737855"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550" name="object 7550" descr=""/>
            <p:cNvSpPr/>
            <p:nvPr/>
          </p:nvSpPr>
          <p:spPr>
            <a:xfrm>
              <a:off x="5736060" y="2504583"/>
              <a:ext cx="1905" cy="1270"/>
            </a:xfrm>
            <a:custGeom>
              <a:avLst/>
              <a:gdLst/>
              <a:ahLst/>
              <a:cxnLst/>
              <a:rect l="l" t="t" r="r" b="b"/>
              <a:pathLst>
                <a:path w="1904" h="1269">
                  <a:moveTo>
                    <a:pt x="1676" y="1117"/>
                  </a:moveTo>
                  <a:lnTo>
                    <a:pt x="0" y="0"/>
                  </a:lnTo>
                </a:path>
              </a:pathLst>
            </a:custGeom>
            <a:ln w="3175">
              <a:solidFill>
                <a:srgbClr val="565658"/>
              </a:solidFill>
            </a:ln>
          </p:spPr>
          <p:txBody>
            <a:bodyPr wrap="square" lIns="0" tIns="0" rIns="0" bIns="0" rtlCol="0"/>
            <a:lstStyle/>
            <a:p/>
          </p:txBody>
        </p:sp>
        <p:sp>
          <p:nvSpPr>
            <p:cNvPr id="7551" name="object 7551" descr=""/>
            <p:cNvSpPr/>
            <p:nvPr/>
          </p:nvSpPr>
          <p:spPr>
            <a:xfrm>
              <a:off x="5436805" y="2593351"/>
              <a:ext cx="2540" cy="3175"/>
            </a:xfrm>
            <a:custGeom>
              <a:avLst/>
              <a:gdLst/>
              <a:ahLst/>
              <a:cxnLst/>
              <a:rect l="l" t="t" r="r" b="b"/>
              <a:pathLst>
                <a:path w="2539" h="3175">
                  <a:moveTo>
                    <a:pt x="0" y="2794"/>
                  </a:moveTo>
                  <a:lnTo>
                    <a:pt x="0" y="2235"/>
                  </a:lnTo>
                  <a:lnTo>
                    <a:pt x="0" y="1676"/>
                  </a:lnTo>
                  <a:lnTo>
                    <a:pt x="0" y="1117"/>
                  </a:lnTo>
                  <a:lnTo>
                    <a:pt x="558" y="558"/>
                  </a:lnTo>
                  <a:lnTo>
                    <a:pt x="1117" y="0"/>
                  </a:lnTo>
                  <a:lnTo>
                    <a:pt x="1676" y="0"/>
                  </a:lnTo>
                  <a:lnTo>
                    <a:pt x="2235" y="0"/>
                  </a:lnTo>
                </a:path>
              </a:pathLst>
            </a:custGeom>
            <a:ln w="3175">
              <a:solidFill>
                <a:srgbClr val="565658"/>
              </a:solidFill>
            </a:ln>
          </p:spPr>
          <p:txBody>
            <a:bodyPr wrap="square" lIns="0" tIns="0" rIns="0" bIns="0" rtlCol="0"/>
            <a:lstStyle/>
            <a:p/>
          </p:txBody>
        </p:sp>
        <p:sp>
          <p:nvSpPr>
            <p:cNvPr id="7552" name="object 7552" descr=""/>
            <p:cNvSpPr/>
            <p:nvPr/>
          </p:nvSpPr>
          <p:spPr>
            <a:xfrm>
              <a:off x="5952679" y="2502352"/>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7553" name="object 7553" descr=""/>
            <p:cNvSpPr/>
            <p:nvPr/>
          </p:nvSpPr>
          <p:spPr>
            <a:xfrm>
              <a:off x="5736620" y="2501786"/>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7554" name="object 7554" descr=""/>
            <p:cNvSpPr/>
            <p:nvPr/>
          </p:nvSpPr>
          <p:spPr>
            <a:xfrm>
              <a:off x="5949332" y="25073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555" name="object 7555" descr=""/>
            <p:cNvSpPr/>
            <p:nvPr/>
          </p:nvSpPr>
          <p:spPr>
            <a:xfrm>
              <a:off x="5737734" y="2505700"/>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7556" name="object 7556" descr=""/>
            <p:cNvSpPr/>
            <p:nvPr/>
          </p:nvSpPr>
          <p:spPr>
            <a:xfrm>
              <a:off x="5403865" y="2584977"/>
              <a:ext cx="27940" cy="26670"/>
            </a:xfrm>
            <a:custGeom>
              <a:avLst/>
              <a:gdLst/>
              <a:ahLst/>
              <a:cxnLst/>
              <a:rect l="l" t="t" r="r" b="b"/>
              <a:pathLst>
                <a:path w="27939" h="26669">
                  <a:moveTo>
                    <a:pt x="0" y="0"/>
                  </a:moveTo>
                  <a:lnTo>
                    <a:pt x="3352" y="4470"/>
                  </a:lnTo>
                  <a:lnTo>
                    <a:pt x="6705" y="8382"/>
                  </a:lnTo>
                  <a:lnTo>
                    <a:pt x="8940" y="10058"/>
                  </a:lnTo>
                  <a:lnTo>
                    <a:pt x="10617" y="11722"/>
                  </a:lnTo>
                  <a:lnTo>
                    <a:pt x="12293" y="13957"/>
                  </a:lnTo>
                  <a:lnTo>
                    <a:pt x="13970" y="15633"/>
                  </a:lnTo>
                  <a:lnTo>
                    <a:pt x="15633" y="17310"/>
                  </a:lnTo>
                  <a:lnTo>
                    <a:pt x="17310" y="18986"/>
                  </a:lnTo>
                  <a:lnTo>
                    <a:pt x="18986" y="20104"/>
                  </a:lnTo>
                  <a:lnTo>
                    <a:pt x="20662" y="21767"/>
                  </a:lnTo>
                  <a:lnTo>
                    <a:pt x="22339" y="22885"/>
                  </a:lnTo>
                  <a:lnTo>
                    <a:pt x="24015" y="24015"/>
                  </a:lnTo>
                  <a:lnTo>
                    <a:pt x="25679" y="25120"/>
                  </a:lnTo>
                  <a:lnTo>
                    <a:pt x="27355" y="26238"/>
                  </a:lnTo>
                </a:path>
              </a:pathLst>
            </a:custGeom>
            <a:ln w="3175">
              <a:solidFill>
                <a:srgbClr val="565658"/>
              </a:solidFill>
            </a:ln>
          </p:spPr>
          <p:txBody>
            <a:bodyPr wrap="square" lIns="0" tIns="0" rIns="0" bIns="0" rtlCol="0"/>
            <a:lstStyle/>
            <a:p/>
          </p:txBody>
        </p:sp>
        <p:sp>
          <p:nvSpPr>
            <p:cNvPr id="7557" name="object 7557" descr=""/>
            <p:cNvSpPr/>
            <p:nvPr/>
          </p:nvSpPr>
          <p:spPr>
            <a:xfrm>
              <a:off x="5403301" y="2578838"/>
              <a:ext cx="25400" cy="14604"/>
            </a:xfrm>
            <a:custGeom>
              <a:avLst/>
              <a:gdLst/>
              <a:ahLst/>
              <a:cxnLst/>
              <a:rect l="l" t="t" r="r" b="b"/>
              <a:pathLst>
                <a:path w="25400" h="14605">
                  <a:moveTo>
                    <a:pt x="25133" y="14516"/>
                  </a:moveTo>
                  <a:lnTo>
                    <a:pt x="24015" y="13957"/>
                  </a:lnTo>
                  <a:lnTo>
                    <a:pt x="22339" y="13398"/>
                  </a:lnTo>
                  <a:lnTo>
                    <a:pt x="21221" y="12839"/>
                  </a:lnTo>
                  <a:lnTo>
                    <a:pt x="19557" y="11722"/>
                  </a:lnTo>
                  <a:lnTo>
                    <a:pt x="17881" y="11163"/>
                  </a:lnTo>
                  <a:lnTo>
                    <a:pt x="16763" y="10045"/>
                  </a:lnTo>
                  <a:lnTo>
                    <a:pt x="15087" y="9486"/>
                  </a:lnTo>
                  <a:lnTo>
                    <a:pt x="13411" y="8369"/>
                  </a:lnTo>
                  <a:lnTo>
                    <a:pt x="10058" y="6134"/>
                  </a:lnTo>
                  <a:lnTo>
                    <a:pt x="6718" y="4457"/>
                  </a:lnTo>
                  <a:lnTo>
                    <a:pt x="3352" y="2235"/>
                  </a:lnTo>
                  <a:lnTo>
                    <a:pt x="1676" y="1117"/>
                  </a:lnTo>
                  <a:lnTo>
                    <a:pt x="0" y="0"/>
                  </a:lnTo>
                </a:path>
              </a:pathLst>
            </a:custGeom>
            <a:ln w="3175">
              <a:solidFill>
                <a:srgbClr val="565658"/>
              </a:solidFill>
            </a:ln>
          </p:spPr>
          <p:txBody>
            <a:bodyPr wrap="square" lIns="0" tIns="0" rIns="0" bIns="0" rtlCol="0"/>
            <a:lstStyle/>
            <a:p/>
          </p:txBody>
        </p:sp>
        <p:sp>
          <p:nvSpPr>
            <p:cNvPr id="7558" name="object 7558" descr=""/>
            <p:cNvSpPr/>
            <p:nvPr/>
          </p:nvSpPr>
          <p:spPr>
            <a:xfrm>
              <a:off x="5608205" y="2418604"/>
              <a:ext cx="635" cy="1270"/>
            </a:xfrm>
            <a:custGeom>
              <a:avLst/>
              <a:gdLst/>
              <a:ahLst/>
              <a:cxnLst/>
              <a:rect l="l" t="t" r="r" b="b"/>
              <a:pathLst>
                <a:path w="635" h="1269">
                  <a:moveTo>
                    <a:pt x="558" y="1117"/>
                  </a:moveTo>
                  <a:lnTo>
                    <a:pt x="0" y="558"/>
                  </a:lnTo>
                  <a:lnTo>
                    <a:pt x="0" y="0"/>
                  </a:lnTo>
                </a:path>
              </a:pathLst>
            </a:custGeom>
            <a:ln w="3175">
              <a:solidFill>
                <a:srgbClr val="565658"/>
              </a:solidFill>
            </a:ln>
          </p:spPr>
          <p:txBody>
            <a:bodyPr wrap="square" lIns="0" tIns="0" rIns="0" bIns="0" rtlCol="0"/>
            <a:lstStyle/>
            <a:p/>
          </p:txBody>
        </p:sp>
        <p:sp>
          <p:nvSpPr>
            <p:cNvPr id="7559" name="object 7559" descr=""/>
            <p:cNvSpPr/>
            <p:nvPr/>
          </p:nvSpPr>
          <p:spPr>
            <a:xfrm>
              <a:off x="5592574" y="2379520"/>
              <a:ext cx="13970" cy="14604"/>
            </a:xfrm>
            <a:custGeom>
              <a:avLst/>
              <a:gdLst/>
              <a:ahLst/>
              <a:cxnLst/>
              <a:rect l="l" t="t" r="r" b="b"/>
              <a:pathLst>
                <a:path w="13970" h="14605">
                  <a:moveTo>
                    <a:pt x="13957" y="14516"/>
                  </a:moveTo>
                  <a:lnTo>
                    <a:pt x="12280" y="12280"/>
                  </a:lnTo>
                  <a:lnTo>
                    <a:pt x="10604" y="10604"/>
                  </a:lnTo>
                  <a:lnTo>
                    <a:pt x="8928" y="8940"/>
                  </a:lnTo>
                  <a:lnTo>
                    <a:pt x="7264" y="6705"/>
                  </a:lnTo>
                  <a:lnTo>
                    <a:pt x="5029" y="5029"/>
                  </a:lnTo>
                  <a:lnTo>
                    <a:pt x="3352" y="3352"/>
                  </a:lnTo>
                  <a:lnTo>
                    <a:pt x="1676" y="1676"/>
                  </a:lnTo>
                  <a:lnTo>
                    <a:pt x="0" y="0"/>
                  </a:lnTo>
                </a:path>
              </a:pathLst>
            </a:custGeom>
            <a:ln w="3175">
              <a:solidFill>
                <a:srgbClr val="565658"/>
              </a:solidFill>
            </a:ln>
          </p:spPr>
          <p:txBody>
            <a:bodyPr wrap="square" lIns="0" tIns="0" rIns="0" bIns="0" rtlCol="0"/>
            <a:lstStyle/>
            <a:p/>
          </p:txBody>
        </p:sp>
        <p:sp>
          <p:nvSpPr>
            <p:cNvPr id="7560" name="object 7560" descr=""/>
            <p:cNvSpPr/>
            <p:nvPr/>
          </p:nvSpPr>
          <p:spPr>
            <a:xfrm>
              <a:off x="5384325" y="2448749"/>
              <a:ext cx="5080" cy="8255"/>
            </a:xfrm>
            <a:custGeom>
              <a:avLst/>
              <a:gdLst/>
              <a:ahLst/>
              <a:cxnLst/>
              <a:rect l="l" t="t" r="r" b="b"/>
              <a:pathLst>
                <a:path w="5079" h="8255">
                  <a:moveTo>
                    <a:pt x="5029" y="0"/>
                  </a:moveTo>
                  <a:lnTo>
                    <a:pt x="4470" y="558"/>
                  </a:lnTo>
                  <a:lnTo>
                    <a:pt x="3911" y="1676"/>
                  </a:lnTo>
                  <a:lnTo>
                    <a:pt x="3352" y="2235"/>
                  </a:lnTo>
                  <a:lnTo>
                    <a:pt x="2794" y="3352"/>
                  </a:lnTo>
                  <a:lnTo>
                    <a:pt x="2794" y="3911"/>
                  </a:lnTo>
                  <a:lnTo>
                    <a:pt x="2235" y="4470"/>
                  </a:lnTo>
                  <a:lnTo>
                    <a:pt x="2235" y="5029"/>
                  </a:lnTo>
                  <a:lnTo>
                    <a:pt x="1676" y="5029"/>
                  </a:lnTo>
                  <a:lnTo>
                    <a:pt x="1676" y="5588"/>
                  </a:lnTo>
                  <a:lnTo>
                    <a:pt x="1117" y="6146"/>
                  </a:lnTo>
                  <a:lnTo>
                    <a:pt x="558" y="7264"/>
                  </a:lnTo>
                  <a:lnTo>
                    <a:pt x="0" y="7823"/>
                  </a:lnTo>
                </a:path>
              </a:pathLst>
            </a:custGeom>
            <a:ln w="3175">
              <a:solidFill>
                <a:srgbClr val="565658"/>
              </a:solidFill>
            </a:ln>
          </p:spPr>
          <p:txBody>
            <a:bodyPr wrap="square" lIns="0" tIns="0" rIns="0" bIns="0" rtlCol="0"/>
            <a:lstStyle/>
            <a:p/>
          </p:txBody>
        </p:sp>
        <p:sp>
          <p:nvSpPr>
            <p:cNvPr id="7561" name="object 7561" descr=""/>
            <p:cNvSpPr/>
            <p:nvPr/>
          </p:nvSpPr>
          <p:spPr>
            <a:xfrm>
              <a:off x="5606529" y="2394590"/>
              <a:ext cx="1905" cy="24130"/>
            </a:xfrm>
            <a:custGeom>
              <a:avLst/>
              <a:gdLst/>
              <a:ahLst/>
              <a:cxnLst/>
              <a:rect l="l" t="t" r="r" b="b"/>
              <a:pathLst>
                <a:path w="1904" h="24130">
                  <a:moveTo>
                    <a:pt x="1676" y="24015"/>
                  </a:moveTo>
                  <a:lnTo>
                    <a:pt x="1117" y="17868"/>
                  </a:lnTo>
                  <a:lnTo>
                    <a:pt x="1117" y="12293"/>
                  </a:lnTo>
                  <a:lnTo>
                    <a:pt x="558" y="6146"/>
                  </a:lnTo>
                  <a:lnTo>
                    <a:pt x="0" y="0"/>
                  </a:lnTo>
                </a:path>
              </a:pathLst>
            </a:custGeom>
            <a:ln w="3175">
              <a:solidFill>
                <a:srgbClr val="565658"/>
              </a:solidFill>
            </a:ln>
          </p:spPr>
          <p:txBody>
            <a:bodyPr wrap="square" lIns="0" tIns="0" rIns="0" bIns="0" rtlCol="0"/>
            <a:lstStyle/>
            <a:p/>
          </p:txBody>
        </p:sp>
        <p:sp>
          <p:nvSpPr>
            <p:cNvPr id="7562" name="object 7562" descr=""/>
            <p:cNvSpPr/>
            <p:nvPr/>
          </p:nvSpPr>
          <p:spPr>
            <a:xfrm>
              <a:off x="5424525" y="2370032"/>
              <a:ext cx="62865" cy="37465"/>
            </a:xfrm>
            <a:custGeom>
              <a:avLst/>
              <a:gdLst/>
              <a:ahLst/>
              <a:cxnLst/>
              <a:rect l="l" t="t" r="r" b="b"/>
              <a:pathLst>
                <a:path w="62864" h="37464">
                  <a:moveTo>
                    <a:pt x="62534" y="0"/>
                  </a:moveTo>
                  <a:lnTo>
                    <a:pt x="59740" y="558"/>
                  </a:lnTo>
                  <a:lnTo>
                    <a:pt x="56959" y="1117"/>
                  </a:lnTo>
                  <a:lnTo>
                    <a:pt x="54711" y="1676"/>
                  </a:lnTo>
                  <a:lnTo>
                    <a:pt x="51917" y="2794"/>
                  </a:lnTo>
                  <a:lnTo>
                    <a:pt x="49682" y="3352"/>
                  </a:lnTo>
                  <a:lnTo>
                    <a:pt x="47459" y="4470"/>
                  </a:lnTo>
                  <a:lnTo>
                    <a:pt x="45224" y="5575"/>
                  </a:lnTo>
                  <a:lnTo>
                    <a:pt x="43548" y="6692"/>
                  </a:lnTo>
                  <a:lnTo>
                    <a:pt x="42430" y="6692"/>
                  </a:lnTo>
                  <a:lnTo>
                    <a:pt x="41871" y="7251"/>
                  </a:lnTo>
                  <a:lnTo>
                    <a:pt x="40195" y="8369"/>
                  </a:lnTo>
                  <a:lnTo>
                    <a:pt x="36855" y="10045"/>
                  </a:lnTo>
                  <a:lnTo>
                    <a:pt x="33502" y="12280"/>
                  </a:lnTo>
                  <a:lnTo>
                    <a:pt x="30708" y="13957"/>
                  </a:lnTo>
                  <a:lnTo>
                    <a:pt x="27355" y="16192"/>
                  </a:lnTo>
                  <a:lnTo>
                    <a:pt x="25692" y="17310"/>
                  </a:lnTo>
                  <a:lnTo>
                    <a:pt x="24015" y="18986"/>
                  </a:lnTo>
                  <a:lnTo>
                    <a:pt x="22339" y="20104"/>
                  </a:lnTo>
                  <a:lnTo>
                    <a:pt x="20662" y="21209"/>
                  </a:lnTo>
                  <a:lnTo>
                    <a:pt x="18427" y="22885"/>
                  </a:lnTo>
                  <a:lnTo>
                    <a:pt x="16751" y="24003"/>
                  </a:lnTo>
                  <a:lnTo>
                    <a:pt x="14516" y="25679"/>
                  </a:lnTo>
                  <a:lnTo>
                    <a:pt x="12280" y="27355"/>
                  </a:lnTo>
                  <a:lnTo>
                    <a:pt x="8369" y="30149"/>
                  </a:lnTo>
                  <a:lnTo>
                    <a:pt x="3911" y="33502"/>
                  </a:lnTo>
                  <a:lnTo>
                    <a:pt x="0" y="36842"/>
                  </a:lnTo>
                </a:path>
              </a:pathLst>
            </a:custGeom>
            <a:ln w="3175">
              <a:solidFill>
                <a:srgbClr val="565658"/>
              </a:solidFill>
            </a:ln>
          </p:spPr>
          <p:txBody>
            <a:bodyPr wrap="square" lIns="0" tIns="0" rIns="0" bIns="0" rtlCol="0"/>
            <a:lstStyle/>
            <a:p/>
          </p:txBody>
        </p:sp>
        <p:sp>
          <p:nvSpPr>
            <p:cNvPr id="7563" name="object 7563" descr=""/>
            <p:cNvSpPr/>
            <p:nvPr/>
          </p:nvSpPr>
          <p:spPr>
            <a:xfrm>
              <a:off x="5484826" y="237449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564" name="object 7564" descr=""/>
            <p:cNvSpPr/>
            <p:nvPr/>
          </p:nvSpPr>
          <p:spPr>
            <a:xfrm>
              <a:off x="5295555" y="254031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565" name="object 7565" descr=""/>
            <p:cNvSpPr/>
            <p:nvPr/>
          </p:nvSpPr>
          <p:spPr>
            <a:xfrm>
              <a:off x="5585328" y="2374502"/>
              <a:ext cx="7620" cy="5715"/>
            </a:xfrm>
            <a:custGeom>
              <a:avLst/>
              <a:gdLst/>
              <a:ahLst/>
              <a:cxnLst/>
              <a:rect l="l" t="t" r="r" b="b"/>
              <a:pathLst>
                <a:path w="7620" h="5714">
                  <a:moveTo>
                    <a:pt x="7251" y="5575"/>
                  </a:moveTo>
                  <a:lnTo>
                    <a:pt x="5575" y="3898"/>
                  </a:lnTo>
                  <a:lnTo>
                    <a:pt x="3898" y="2781"/>
                  </a:lnTo>
                  <a:lnTo>
                    <a:pt x="2222" y="1104"/>
                  </a:lnTo>
                  <a:lnTo>
                    <a:pt x="1117" y="546"/>
                  </a:lnTo>
                  <a:lnTo>
                    <a:pt x="0" y="0"/>
                  </a:lnTo>
                </a:path>
              </a:pathLst>
            </a:custGeom>
            <a:ln w="3175">
              <a:solidFill>
                <a:srgbClr val="565658"/>
              </a:solidFill>
            </a:ln>
          </p:spPr>
          <p:txBody>
            <a:bodyPr wrap="square" lIns="0" tIns="0" rIns="0" bIns="0" rtlCol="0"/>
            <a:lstStyle/>
            <a:p/>
          </p:txBody>
        </p:sp>
        <p:sp>
          <p:nvSpPr>
            <p:cNvPr id="7566" name="object 7566" descr=""/>
            <p:cNvSpPr/>
            <p:nvPr/>
          </p:nvSpPr>
          <p:spPr>
            <a:xfrm>
              <a:off x="5488730" y="2369473"/>
              <a:ext cx="3175" cy="635"/>
            </a:xfrm>
            <a:custGeom>
              <a:avLst/>
              <a:gdLst/>
              <a:ahLst/>
              <a:cxnLst/>
              <a:rect l="l" t="t" r="r" b="b"/>
              <a:pathLst>
                <a:path w="3175" h="635">
                  <a:moveTo>
                    <a:pt x="2794" y="0"/>
                  </a:moveTo>
                  <a:lnTo>
                    <a:pt x="0" y="558"/>
                  </a:lnTo>
                </a:path>
              </a:pathLst>
            </a:custGeom>
            <a:ln w="3175">
              <a:solidFill>
                <a:srgbClr val="565658"/>
              </a:solidFill>
            </a:ln>
          </p:spPr>
          <p:txBody>
            <a:bodyPr wrap="square" lIns="0" tIns="0" rIns="0" bIns="0" rtlCol="0"/>
            <a:lstStyle/>
            <a:p/>
          </p:txBody>
        </p:sp>
        <p:sp>
          <p:nvSpPr>
            <p:cNvPr id="7567" name="object 7567" descr=""/>
            <p:cNvSpPr/>
            <p:nvPr/>
          </p:nvSpPr>
          <p:spPr>
            <a:xfrm>
              <a:off x="5484269" y="2373937"/>
              <a:ext cx="635" cy="635"/>
            </a:xfrm>
            <a:custGeom>
              <a:avLst/>
              <a:gdLst/>
              <a:ahLst/>
              <a:cxnLst/>
              <a:rect l="l" t="t" r="r" b="b"/>
              <a:pathLst>
                <a:path w="635" h="635">
                  <a:moveTo>
                    <a:pt x="558" y="558"/>
                  </a:moveTo>
                  <a:lnTo>
                    <a:pt x="0" y="558"/>
                  </a:lnTo>
                  <a:lnTo>
                    <a:pt x="0" y="0"/>
                  </a:lnTo>
                </a:path>
              </a:pathLst>
            </a:custGeom>
            <a:ln w="3175">
              <a:solidFill>
                <a:srgbClr val="565658"/>
              </a:solidFill>
            </a:ln>
          </p:spPr>
          <p:txBody>
            <a:bodyPr wrap="square" lIns="0" tIns="0" rIns="0" bIns="0" rtlCol="0"/>
            <a:lstStyle/>
            <a:p/>
          </p:txBody>
        </p:sp>
        <p:sp>
          <p:nvSpPr>
            <p:cNvPr id="7568" name="object 7568" descr=""/>
            <p:cNvSpPr/>
            <p:nvPr/>
          </p:nvSpPr>
          <p:spPr>
            <a:xfrm>
              <a:off x="5384331" y="2557624"/>
              <a:ext cx="5080" cy="8255"/>
            </a:xfrm>
            <a:custGeom>
              <a:avLst/>
              <a:gdLst/>
              <a:ahLst/>
              <a:cxnLst/>
              <a:rect l="l" t="t" r="r" b="b"/>
              <a:pathLst>
                <a:path w="5079" h="8255">
                  <a:moveTo>
                    <a:pt x="0" y="0"/>
                  </a:moveTo>
                  <a:lnTo>
                    <a:pt x="558" y="558"/>
                  </a:lnTo>
                  <a:lnTo>
                    <a:pt x="558" y="1104"/>
                  </a:lnTo>
                  <a:lnTo>
                    <a:pt x="1117" y="1676"/>
                  </a:lnTo>
                  <a:lnTo>
                    <a:pt x="1117" y="2235"/>
                  </a:lnTo>
                  <a:lnTo>
                    <a:pt x="1676" y="2235"/>
                  </a:lnTo>
                  <a:lnTo>
                    <a:pt x="1676" y="2794"/>
                  </a:lnTo>
                  <a:lnTo>
                    <a:pt x="2235" y="3352"/>
                  </a:lnTo>
                  <a:lnTo>
                    <a:pt x="2794" y="3911"/>
                  </a:lnTo>
                  <a:lnTo>
                    <a:pt x="2794" y="4470"/>
                  </a:lnTo>
                  <a:lnTo>
                    <a:pt x="3352" y="5575"/>
                  </a:lnTo>
                  <a:lnTo>
                    <a:pt x="3911" y="6134"/>
                  </a:lnTo>
                  <a:lnTo>
                    <a:pt x="4470" y="7251"/>
                  </a:lnTo>
                  <a:lnTo>
                    <a:pt x="5029" y="7810"/>
                  </a:lnTo>
                </a:path>
              </a:pathLst>
            </a:custGeom>
            <a:ln w="3175">
              <a:solidFill>
                <a:srgbClr val="565658"/>
              </a:solidFill>
            </a:ln>
          </p:spPr>
          <p:txBody>
            <a:bodyPr wrap="square" lIns="0" tIns="0" rIns="0" bIns="0" rtlCol="0"/>
            <a:lstStyle/>
            <a:p/>
          </p:txBody>
        </p:sp>
        <p:sp>
          <p:nvSpPr>
            <p:cNvPr id="7569" name="object 7569" descr=""/>
            <p:cNvSpPr/>
            <p:nvPr/>
          </p:nvSpPr>
          <p:spPr>
            <a:xfrm>
              <a:off x="5865591" y="2519102"/>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7570" name="object 7570" descr=""/>
            <p:cNvSpPr/>
            <p:nvPr/>
          </p:nvSpPr>
          <p:spPr>
            <a:xfrm>
              <a:off x="5848836"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571" name="object 7571" descr=""/>
            <p:cNvSpPr/>
            <p:nvPr/>
          </p:nvSpPr>
          <p:spPr>
            <a:xfrm>
              <a:off x="5865034" y="2517979"/>
              <a:ext cx="1270" cy="0"/>
            </a:xfrm>
            <a:custGeom>
              <a:avLst/>
              <a:gdLst/>
              <a:ahLst/>
              <a:cxnLst/>
              <a:rect l="l" t="t" r="r" b="b"/>
              <a:pathLst>
                <a:path w="1270" h="0">
                  <a:moveTo>
                    <a:pt x="0" y="0"/>
                  </a:moveTo>
                  <a:lnTo>
                    <a:pt x="558" y="0"/>
                  </a:lnTo>
                  <a:lnTo>
                    <a:pt x="1104" y="0"/>
                  </a:lnTo>
                </a:path>
              </a:pathLst>
            </a:custGeom>
            <a:ln w="3175">
              <a:solidFill>
                <a:srgbClr val="565658"/>
              </a:solidFill>
            </a:ln>
          </p:spPr>
          <p:txBody>
            <a:bodyPr wrap="square" lIns="0" tIns="0" rIns="0" bIns="0" rtlCol="0"/>
            <a:lstStyle/>
            <a:p/>
          </p:txBody>
        </p:sp>
        <p:sp>
          <p:nvSpPr>
            <p:cNvPr id="7572" name="object 7572" descr=""/>
            <p:cNvSpPr/>
            <p:nvPr/>
          </p:nvSpPr>
          <p:spPr>
            <a:xfrm>
              <a:off x="5866137" y="251853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7573" name="object 7573" descr=""/>
            <p:cNvSpPr/>
            <p:nvPr/>
          </p:nvSpPr>
          <p:spPr>
            <a:xfrm>
              <a:off x="5865032"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574" name="object 7574" descr=""/>
            <p:cNvSpPr/>
            <p:nvPr/>
          </p:nvSpPr>
          <p:spPr>
            <a:xfrm>
              <a:off x="5848836" y="2519107"/>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7575" name="object 7575" descr=""/>
            <p:cNvSpPr/>
            <p:nvPr/>
          </p:nvSpPr>
          <p:spPr>
            <a:xfrm>
              <a:off x="5849394" y="25179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576" name="object 7576" descr=""/>
            <p:cNvSpPr/>
            <p:nvPr/>
          </p:nvSpPr>
          <p:spPr>
            <a:xfrm>
              <a:off x="5847829" y="2516987"/>
              <a:ext cx="20320" cy="3810"/>
            </a:xfrm>
            <a:custGeom>
              <a:avLst/>
              <a:gdLst/>
              <a:ahLst/>
              <a:cxnLst/>
              <a:rect l="l" t="t" r="r" b="b"/>
              <a:pathLst>
                <a:path w="20320" h="3810">
                  <a:moveTo>
                    <a:pt x="3111" y="2120"/>
                  </a:moveTo>
                  <a:lnTo>
                    <a:pt x="2654" y="1016"/>
                  </a:lnTo>
                  <a:lnTo>
                    <a:pt x="1562" y="558"/>
                  </a:lnTo>
                  <a:lnTo>
                    <a:pt x="457" y="1016"/>
                  </a:lnTo>
                  <a:lnTo>
                    <a:pt x="0" y="2120"/>
                  </a:lnTo>
                  <a:lnTo>
                    <a:pt x="457" y="3225"/>
                  </a:lnTo>
                  <a:lnTo>
                    <a:pt x="1562" y="3670"/>
                  </a:lnTo>
                  <a:lnTo>
                    <a:pt x="2654" y="3225"/>
                  </a:lnTo>
                  <a:lnTo>
                    <a:pt x="3111" y="2120"/>
                  </a:lnTo>
                  <a:close/>
                </a:path>
                <a:path w="20320" h="3810">
                  <a:moveTo>
                    <a:pt x="19862" y="1549"/>
                  </a:moveTo>
                  <a:lnTo>
                    <a:pt x="19405" y="457"/>
                  </a:lnTo>
                  <a:lnTo>
                    <a:pt x="18300" y="0"/>
                  </a:lnTo>
                  <a:lnTo>
                    <a:pt x="17195" y="457"/>
                  </a:lnTo>
                  <a:lnTo>
                    <a:pt x="16751" y="1549"/>
                  </a:lnTo>
                  <a:lnTo>
                    <a:pt x="17195" y="2654"/>
                  </a:lnTo>
                  <a:lnTo>
                    <a:pt x="18300" y="3111"/>
                  </a:lnTo>
                  <a:lnTo>
                    <a:pt x="19405" y="2654"/>
                  </a:lnTo>
                  <a:lnTo>
                    <a:pt x="19862" y="1549"/>
                  </a:lnTo>
                  <a:close/>
                </a:path>
              </a:pathLst>
            </a:custGeom>
            <a:solidFill>
              <a:srgbClr val="565658"/>
            </a:solidFill>
          </p:spPr>
          <p:txBody>
            <a:bodyPr wrap="square" lIns="0" tIns="0" rIns="0" bIns="0" rtlCol="0"/>
            <a:lstStyle/>
            <a:p/>
          </p:txBody>
        </p:sp>
        <p:sp>
          <p:nvSpPr>
            <p:cNvPr id="7577" name="object 7577" descr=""/>
            <p:cNvSpPr/>
            <p:nvPr/>
          </p:nvSpPr>
          <p:spPr>
            <a:xfrm>
              <a:off x="5865591" y="2520212"/>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7578" name="object 7578" descr=""/>
            <p:cNvSpPr/>
            <p:nvPr/>
          </p:nvSpPr>
          <p:spPr>
            <a:xfrm>
              <a:off x="5865034" y="2519102"/>
              <a:ext cx="1270" cy="0"/>
            </a:xfrm>
            <a:custGeom>
              <a:avLst/>
              <a:gdLst/>
              <a:ahLst/>
              <a:cxnLst/>
              <a:rect l="l" t="t" r="r" b="b"/>
              <a:pathLst>
                <a:path w="1270" h="0">
                  <a:moveTo>
                    <a:pt x="0" y="0"/>
                  </a:moveTo>
                  <a:lnTo>
                    <a:pt x="558" y="0"/>
                  </a:lnTo>
                  <a:lnTo>
                    <a:pt x="1104" y="0"/>
                  </a:lnTo>
                </a:path>
              </a:pathLst>
            </a:custGeom>
            <a:ln w="3175">
              <a:solidFill>
                <a:srgbClr val="565658"/>
              </a:solidFill>
            </a:ln>
          </p:spPr>
          <p:txBody>
            <a:bodyPr wrap="square" lIns="0" tIns="0" rIns="0" bIns="0" rtlCol="0"/>
            <a:lstStyle/>
            <a:p/>
          </p:txBody>
        </p:sp>
        <p:sp>
          <p:nvSpPr>
            <p:cNvPr id="7579" name="object 7579" descr=""/>
            <p:cNvSpPr/>
            <p:nvPr/>
          </p:nvSpPr>
          <p:spPr>
            <a:xfrm>
              <a:off x="5848397"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580" name="object 7580" descr=""/>
            <p:cNvSpPr/>
            <p:nvPr/>
          </p:nvSpPr>
          <p:spPr>
            <a:xfrm>
              <a:off x="5865034"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581" name="object 7581" descr=""/>
            <p:cNvSpPr/>
            <p:nvPr/>
          </p:nvSpPr>
          <p:spPr>
            <a:xfrm>
              <a:off x="5866137" y="25179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582" name="object 7582" descr=""/>
            <p:cNvSpPr/>
            <p:nvPr/>
          </p:nvSpPr>
          <p:spPr>
            <a:xfrm>
              <a:off x="5866137" y="25196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583" name="object 7583" descr=""/>
            <p:cNvSpPr/>
            <p:nvPr/>
          </p:nvSpPr>
          <p:spPr>
            <a:xfrm>
              <a:off x="5848836" y="251910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584" name="object 7584" descr=""/>
            <p:cNvSpPr/>
            <p:nvPr/>
          </p:nvSpPr>
          <p:spPr>
            <a:xfrm>
              <a:off x="5957265"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585" name="object 7585" descr=""/>
            <p:cNvSpPr/>
            <p:nvPr/>
          </p:nvSpPr>
          <p:spPr>
            <a:xfrm>
              <a:off x="5866137" y="2519653"/>
              <a:ext cx="635" cy="0"/>
            </a:xfrm>
            <a:custGeom>
              <a:avLst/>
              <a:gdLst/>
              <a:ahLst/>
              <a:cxnLst/>
              <a:rect l="l" t="t" r="r" b="b"/>
              <a:pathLst>
                <a:path w="635" h="0">
                  <a:moveTo>
                    <a:pt x="0" y="0"/>
                  </a:moveTo>
                  <a:lnTo>
                    <a:pt x="558" y="0"/>
                  </a:lnTo>
                  <a:lnTo>
                    <a:pt x="0" y="0"/>
                  </a:lnTo>
                </a:path>
              </a:pathLst>
            </a:custGeom>
            <a:ln w="3175">
              <a:solidFill>
                <a:srgbClr val="565658"/>
              </a:solidFill>
            </a:ln>
          </p:spPr>
          <p:txBody>
            <a:bodyPr wrap="square" lIns="0" tIns="0" rIns="0" bIns="0" rtlCol="0"/>
            <a:lstStyle/>
            <a:p/>
          </p:txBody>
        </p:sp>
        <p:sp>
          <p:nvSpPr>
            <p:cNvPr id="7586" name="object 7586" descr=""/>
            <p:cNvSpPr/>
            <p:nvPr/>
          </p:nvSpPr>
          <p:spPr>
            <a:xfrm>
              <a:off x="5865032"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587" name="object 7587" descr=""/>
            <p:cNvSpPr/>
            <p:nvPr/>
          </p:nvSpPr>
          <p:spPr>
            <a:xfrm>
              <a:off x="5857208" y="2493975"/>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7588" name="object 7588" descr=""/>
            <p:cNvSpPr/>
            <p:nvPr/>
          </p:nvSpPr>
          <p:spPr>
            <a:xfrm>
              <a:off x="5847838"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589" name="object 7589" descr=""/>
            <p:cNvSpPr/>
            <p:nvPr/>
          </p:nvSpPr>
          <p:spPr>
            <a:xfrm>
              <a:off x="5856648" y="2494531"/>
              <a:ext cx="1270" cy="635"/>
            </a:xfrm>
            <a:custGeom>
              <a:avLst/>
              <a:gdLst/>
              <a:ahLst/>
              <a:cxnLst/>
              <a:rect l="l" t="t" r="r" b="b"/>
              <a:pathLst>
                <a:path w="1270" h="635">
                  <a:moveTo>
                    <a:pt x="1117" y="558"/>
                  </a:moveTo>
                  <a:lnTo>
                    <a:pt x="0" y="558"/>
                  </a:lnTo>
                  <a:lnTo>
                    <a:pt x="558" y="0"/>
                  </a:lnTo>
                </a:path>
              </a:pathLst>
            </a:custGeom>
            <a:ln w="3175">
              <a:solidFill>
                <a:srgbClr val="565658"/>
              </a:solidFill>
            </a:ln>
          </p:spPr>
          <p:txBody>
            <a:bodyPr wrap="square" lIns="0" tIns="0" rIns="0" bIns="0" rtlCol="0"/>
            <a:lstStyle/>
            <a:p/>
          </p:txBody>
        </p:sp>
        <p:sp>
          <p:nvSpPr>
            <p:cNvPr id="7590" name="object 7590" descr=""/>
            <p:cNvSpPr/>
            <p:nvPr/>
          </p:nvSpPr>
          <p:spPr>
            <a:xfrm>
              <a:off x="5848835"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591" name="object 7591" descr=""/>
            <p:cNvSpPr/>
            <p:nvPr/>
          </p:nvSpPr>
          <p:spPr>
            <a:xfrm>
              <a:off x="5958262" y="2506258"/>
              <a:ext cx="635" cy="0"/>
            </a:xfrm>
            <a:custGeom>
              <a:avLst/>
              <a:gdLst/>
              <a:ahLst/>
              <a:cxnLst/>
              <a:rect l="l" t="t" r="r" b="b"/>
              <a:pathLst>
                <a:path w="635" h="0">
                  <a:moveTo>
                    <a:pt x="558" y="0"/>
                  </a:moveTo>
                  <a:lnTo>
                    <a:pt x="0" y="0"/>
                  </a:lnTo>
                  <a:lnTo>
                    <a:pt x="558" y="0"/>
                  </a:lnTo>
                </a:path>
              </a:pathLst>
            </a:custGeom>
            <a:ln w="3175">
              <a:solidFill>
                <a:srgbClr val="565658"/>
              </a:solidFill>
            </a:ln>
          </p:spPr>
          <p:txBody>
            <a:bodyPr wrap="square" lIns="0" tIns="0" rIns="0" bIns="0" rtlCol="0"/>
            <a:lstStyle/>
            <a:p/>
          </p:txBody>
        </p:sp>
        <p:sp>
          <p:nvSpPr>
            <p:cNvPr id="7592" name="object 7592" descr=""/>
            <p:cNvSpPr/>
            <p:nvPr/>
          </p:nvSpPr>
          <p:spPr>
            <a:xfrm>
              <a:off x="5849394" y="2519102"/>
              <a:ext cx="635" cy="635"/>
            </a:xfrm>
            <a:custGeom>
              <a:avLst/>
              <a:gdLst/>
              <a:ahLst/>
              <a:cxnLst/>
              <a:rect l="l" t="t" r="r" b="b"/>
              <a:pathLst>
                <a:path w="635" h="635">
                  <a:moveTo>
                    <a:pt x="0" y="0"/>
                  </a:moveTo>
                  <a:lnTo>
                    <a:pt x="558" y="546"/>
                  </a:lnTo>
                </a:path>
              </a:pathLst>
            </a:custGeom>
            <a:ln w="3175">
              <a:solidFill>
                <a:srgbClr val="565658"/>
              </a:solidFill>
            </a:ln>
          </p:spPr>
          <p:txBody>
            <a:bodyPr wrap="square" lIns="0" tIns="0" rIns="0" bIns="0" rtlCol="0"/>
            <a:lstStyle/>
            <a:p/>
          </p:txBody>
        </p:sp>
        <p:sp>
          <p:nvSpPr>
            <p:cNvPr id="7593" name="object 7593" descr=""/>
            <p:cNvSpPr/>
            <p:nvPr/>
          </p:nvSpPr>
          <p:spPr>
            <a:xfrm>
              <a:off x="5865034" y="2519107"/>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7594" name="object 7594" descr=""/>
            <p:cNvSpPr/>
            <p:nvPr/>
          </p:nvSpPr>
          <p:spPr>
            <a:xfrm>
              <a:off x="5849394" y="2519653"/>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595" name="object 7595" descr=""/>
            <p:cNvSpPr/>
            <p:nvPr/>
          </p:nvSpPr>
          <p:spPr>
            <a:xfrm>
              <a:off x="5857208"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596" name="object 7596" descr=""/>
            <p:cNvSpPr/>
            <p:nvPr/>
          </p:nvSpPr>
          <p:spPr>
            <a:xfrm>
              <a:off x="5848836" y="25179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597" name="object 7597" descr=""/>
            <p:cNvSpPr/>
            <p:nvPr/>
          </p:nvSpPr>
          <p:spPr>
            <a:xfrm>
              <a:off x="5849394" y="2518543"/>
              <a:ext cx="635" cy="635"/>
            </a:xfrm>
            <a:custGeom>
              <a:avLst/>
              <a:gdLst/>
              <a:ahLst/>
              <a:cxnLst/>
              <a:rect l="l" t="t" r="r" b="b"/>
              <a:pathLst>
                <a:path w="635" h="635">
                  <a:moveTo>
                    <a:pt x="0" y="558"/>
                  </a:moveTo>
                  <a:lnTo>
                    <a:pt x="0" y="0"/>
                  </a:lnTo>
                  <a:lnTo>
                    <a:pt x="558" y="0"/>
                  </a:lnTo>
                  <a:lnTo>
                    <a:pt x="0" y="0"/>
                  </a:lnTo>
                </a:path>
              </a:pathLst>
            </a:custGeom>
            <a:ln w="3175">
              <a:solidFill>
                <a:srgbClr val="565658"/>
              </a:solidFill>
            </a:ln>
          </p:spPr>
          <p:txBody>
            <a:bodyPr wrap="square" lIns="0" tIns="0" rIns="0" bIns="0" rtlCol="0"/>
            <a:lstStyle/>
            <a:p/>
          </p:txBody>
        </p:sp>
        <p:sp>
          <p:nvSpPr>
            <p:cNvPr id="7598" name="object 7598" descr=""/>
            <p:cNvSpPr/>
            <p:nvPr/>
          </p:nvSpPr>
          <p:spPr>
            <a:xfrm>
              <a:off x="5848835"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599" name="object 7599" descr=""/>
            <p:cNvSpPr/>
            <p:nvPr/>
          </p:nvSpPr>
          <p:spPr>
            <a:xfrm>
              <a:off x="5899636" y="251965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600" name="object 7600" descr=""/>
            <p:cNvSpPr/>
            <p:nvPr/>
          </p:nvSpPr>
          <p:spPr>
            <a:xfrm>
              <a:off x="5890148" y="24939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601" name="object 7601" descr=""/>
            <p:cNvSpPr/>
            <p:nvPr/>
          </p:nvSpPr>
          <p:spPr>
            <a:xfrm>
              <a:off x="5887915"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602" name="object 7602" descr=""/>
            <p:cNvSpPr/>
            <p:nvPr/>
          </p:nvSpPr>
          <p:spPr>
            <a:xfrm>
              <a:off x="5889590"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603" name="object 7603" descr=""/>
            <p:cNvSpPr/>
            <p:nvPr/>
          </p:nvSpPr>
          <p:spPr>
            <a:xfrm>
              <a:off x="5887915" y="24939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04" name="object 7604" descr=""/>
            <p:cNvSpPr/>
            <p:nvPr/>
          </p:nvSpPr>
          <p:spPr>
            <a:xfrm>
              <a:off x="5887915"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605" name="object 7605" descr=""/>
            <p:cNvSpPr/>
            <p:nvPr/>
          </p:nvSpPr>
          <p:spPr>
            <a:xfrm>
              <a:off x="5895848"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606" name="object 7606" descr=""/>
            <p:cNvSpPr/>
            <p:nvPr/>
          </p:nvSpPr>
          <p:spPr>
            <a:xfrm>
              <a:off x="5881218"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607" name="object 7607" descr=""/>
            <p:cNvSpPr/>
            <p:nvPr/>
          </p:nvSpPr>
          <p:spPr>
            <a:xfrm>
              <a:off x="5887915" y="249620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608" name="object 7608" descr=""/>
            <p:cNvSpPr/>
            <p:nvPr/>
          </p:nvSpPr>
          <p:spPr>
            <a:xfrm>
              <a:off x="5882892"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09" name="object 7609" descr=""/>
            <p:cNvSpPr/>
            <p:nvPr/>
          </p:nvSpPr>
          <p:spPr>
            <a:xfrm>
              <a:off x="5887356" y="249564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610" name="object 7610" descr=""/>
            <p:cNvSpPr/>
            <p:nvPr/>
          </p:nvSpPr>
          <p:spPr>
            <a:xfrm>
              <a:off x="5895169" y="2517979"/>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7611" name="object 7611" descr=""/>
            <p:cNvSpPr/>
            <p:nvPr/>
          </p:nvSpPr>
          <p:spPr>
            <a:xfrm>
              <a:off x="5896846" y="2519653"/>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612" name="object 7612" descr=""/>
            <p:cNvSpPr/>
            <p:nvPr/>
          </p:nvSpPr>
          <p:spPr>
            <a:xfrm>
              <a:off x="5897962" y="2519653"/>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7613" name="object 7613" descr=""/>
            <p:cNvSpPr/>
            <p:nvPr/>
          </p:nvSpPr>
          <p:spPr>
            <a:xfrm>
              <a:off x="5900194" y="2518536"/>
              <a:ext cx="0" cy="1270"/>
            </a:xfrm>
            <a:custGeom>
              <a:avLst/>
              <a:gdLst/>
              <a:ahLst/>
              <a:cxnLst/>
              <a:rect l="l" t="t" r="r" b="b"/>
              <a:pathLst>
                <a:path w="0" h="1269">
                  <a:moveTo>
                    <a:pt x="0" y="1117"/>
                  </a:moveTo>
                  <a:lnTo>
                    <a:pt x="0" y="571"/>
                  </a:lnTo>
                  <a:lnTo>
                    <a:pt x="0" y="0"/>
                  </a:lnTo>
                </a:path>
              </a:pathLst>
            </a:custGeom>
            <a:ln w="3175">
              <a:solidFill>
                <a:srgbClr val="565658"/>
              </a:solidFill>
            </a:ln>
          </p:spPr>
          <p:txBody>
            <a:bodyPr wrap="square" lIns="0" tIns="0" rIns="0" bIns="0" rtlCol="0"/>
            <a:lstStyle/>
            <a:p/>
          </p:txBody>
        </p:sp>
        <p:sp>
          <p:nvSpPr>
            <p:cNvPr id="7614" name="object 7614" descr=""/>
            <p:cNvSpPr/>
            <p:nvPr/>
          </p:nvSpPr>
          <p:spPr>
            <a:xfrm>
              <a:off x="5886359" y="249353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615" name="object 7615" descr=""/>
            <p:cNvSpPr/>
            <p:nvPr/>
          </p:nvSpPr>
          <p:spPr>
            <a:xfrm>
              <a:off x="5891264"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16" name="object 7616" descr=""/>
            <p:cNvSpPr/>
            <p:nvPr/>
          </p:nvSpPr>
          <p:spPr>
            <a:xfrm>
              <a:off x="5879545" y="25196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617" name="object 7617" descr=""/>
            <p:cNvSpPr/>
            <p:nvPr/>
          </p:nvSpPr>
          <p:spPr>
            <a:xfrm>
              <a:off x="5887356" y="2493975"/>
              <a:ext cx="1270" cy="635"/>
            </a:xfrm>
            <a:custGeom>
              <a:avLst/>
              <a:gdLst/>
              <a:ahLst/>
              <a:cxnLst/>
              <a:rect l="l" t="t" r="r" b="b"/>
              <a:pathLst>
                <a:path w="1270" h="635">
                  <a:moveTo>
                    <a:pt x="1117" y="0"/>
                  </a:moveTo>
                  <a:lnTo>
                    <a:pt x="558" y="0"/>
                  </a:lnTo>
                  <a:lnTo>
                    <a:pt x="0" y="0"/>
                  </a:lnTo>
                  <a:lnTo>
                    <a:pt x="0" y="558"/>
                  </a:lnTo>
                </a:path>
              </a:pathLst>
            </a:custGeom>
            <a:ln w="3175">
              <a:solidFill>
                <a:srgbClr val="565658"/>
              </a:solidFill>
            </a:ln>
          </p:spPr>
          <p:txBody>
            <a:bodyPr wrap="square" lIns="0" tIns="0" rIns="0" bIns="0" rtlCol="0"/>
            <a:lstStyle/>
            <a:p/>
          </p:txBody>
        </p:sp>
        <p:sp>
          <p:nvSpPr>
            <p:cNvPr id="7618" name="object 7618" descr=""/>
            <p:cNvSpPr/>
            <p:nvPr/>
          </p:nvSpPr>
          <p:spPr>
            <a:xfrm>
              <a:off x="5881218" y="2520212"/>
              <a:ext cx="1905" cy="0"/>
            </a:xfrm>
            <a:custGeom>
              <a:avLst/>
              <a:gdLst/>
              <a:ahLst/>
              <a:cxnLst/>
              <a:rect l="l" t="t" r="r" b="b"/>
              <a:pathLst>
                <a:path w="1904" h="0">
                  <a:moveTo>
                    <a:pt x="0" y="0"/>
                  </a:moveTo>
                  <a:lnTo>
                    <a:pt x="1117" y="0"/>
                  </a:lnTo>
                  <a:lnTo>
                    <a:pt x="1676" y="0"/>
                  </a:lnTo>
                </a:path>
              </a:pathLst>
            </a:custGeom>
            <a:ln w="3175">
              <a:solidFill>
                <a:srgbClr val="565658"/>
              </a:solidFill>
            </a:ln>
          </p:spPr>
          <p:txBody>
            <a:bodyPr wrap="square" lIns="0" tIns="0" rIns="0" bIns="0" rtlCol="0"/>
            <a:lstStyle/>
            <a:p/>
          </p:txBody>
        </p:sp>
        <p:sp>
          <p:nvSpPr>
            <p:cNvPr id="7619" name="object 7619" descr=""/>
            <p:cNvSpPr/>
            <p:nvPr/>
          </p:nvSpPr>
          <p:spPr>
            <a:xfrm>
              <a:off x="5881337"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620" name="object 7620" descr=""/>
            <p:cNvSpPr/>
            <p:nvPr/>
          </p:nvSpPr>
          <p:spPr>
            <a:xfrm>
              <a:off x="5896287"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621" name="object 7621" descr=""/>
            <p:cNvSpPr/>
            <p:nvPr/>
          </p:nvSpPr>
          <p:spPr>
            <a:xfrm>
              <a:off x="5898520" y="252021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622" name="object 7622" descr=""/>
            <p:cNvSpPr/>
            <p:nvPr/>
          </p:nvSpPr>
          <p:spPr>
            <a:xfrm>
              <a:off x="5890707" y="249564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623" name="object 7623" descr=""/>
            <p:cNvSpPr/>
            <p:nvPr/>
          </p:nvSpPr>
          <p:spPr>
            <a:xfrm>
              <a:off x="5888473" y="24939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624" name="object 7624" descr=""/>
            <p:cNvSpPr/>
            <p:nvPr/>
          </p:nvSpPr>
          <p:spPr>
            <a:xfrm>
              <a:off x="5881337"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625" name="object 7625" descr=""/>
            <p:cNvSpPr/>
            <p:nvPr/>
          </p:nvSpPr>
          <p:spPr>
            <a:xfrm>
              <a:off x="5887358" y="249453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26" name="object 7626" descr=""/>
            <p:cNvSpPr/>
            <p:nvPr/>
          </p:nvSpPr>
          <p:spPr>
            <a:xfrm>
              <a:off x="5888473" y="2495089"/>
              <a:ext cx="635" cy="1270"/>
            </a:xfrm>
            <a:custGeom>
              <a:avLst/>
              <a:gdLst/>
              <a:ahLst/>
              <a:cxnLst/>
              <a:rect l="l" t="t" r="r" b="b"/>
              <a:pathLst>
                <a:path w="635" h="1269">
                  <a:moveTo>
                    <a:pt x="558" y="1117"/>
                  </a:moveTo>
                  <a:lnTo>
                    <a:pt x="558" y="558"/>
                  </a:lnTo>
                  <a:lnTo>
                    <a:pt x="558" y="0"/>
                  </a:lnTo>
                  <a:lnTo>
                    <a:pt x="0" y="0"/>
                  </a:lnTo>
                </a:path>
              </a:pathLst>
            </a:custGeom>
            <a:ln w="3175">
              <a:solidFill>
                <a:srgbClr val="565658"/>
              </a:solidFill>
            </a:ln>
          </p:spPr>
          <p:txBody>
            <a:bodyPr wrap="square" lIns="0" tIns="0" rIns="0" bIns="0" rtlCol="0"/>
            <a:lstStyle/>
            <a:p/>
          </p:txBody>
        </p:sp>
        <p:sp>
          <p:nvSpPr>
            <p:cNvPr id="7627" name="object 7627" descr=""/>
            <p:cNvSpPr/>
            <p:nvPr/>
          </p:nvSpPr>
          <p:spPr>
            <a:xfrm>
              <a:off x="5899635" y="251797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7628" name="object 7628" descr=""/>
            <p:cNvSpPr/>
            <p:nvPr/>
          </p:nvSpPr>
          <p:spPr>
            <a:xfrm>
              <a:off x="5887358" y="249564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7629" name="object 7629" descr=""/>
            <p:cNvSpPr/>
            <p:nvPr/>
          </p:nvSpPr>
          <p:spPr>
            <a:xfrm>
              <a:off x="5896845" y="2517977"/>
              <a:ext cx="635" cy="2540"/>
            </a:xfrm>
            <a:custGeom>
              <a:avLst/>
              <a:gdLst/>
              <a:ahLst/>
              <a:cxnLst/>
              <a:rect l="l" t="t" r="r" b="b"/>
              <a:pathLst>
                <a:path w="635" h="2539">
                  <a:moveTo>
                    <a:pt x="558" y="2235"/>
                  </a:moveTo>
                  <a:lnTo>
                    <a:pt x="0" y="0"/>
                  </a:lnTo>
                </a:path>
              </a:pathLst>
            </a:custGeom>
            <a:ln w="3175">
              <a:solidFill>
                <a:srgbClr val="565658"/>
              </a:solidFill>
            </a:ln>
          </p:spPr>
          <p:txBody>
            <a:bodyPr wrap="square" lIns="0" tIns="0" rIns="0" bIns="0" rtlCol="0"/>
            <a:lstStyle/>
            <a:p/>
          </p:txBody>
        </p:sp>
        <p:sp>
          <p:nvSpPr>
            <p:cNvPr id="7630" name="object 7630" descr=""/>
            <p:cNvSpPr/>
            <p:nvPr/>
          </p:nvSpPr>
          <p:spPr>
            <a:xfrm>
              <a:off x="5895730" y="25196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631" name="object 7631" descr=""/>
            <p:cNvSpPr/>
            <p:nvPr/>
          </p:nvSpPr>
          <p:spPr>
            <a:xfrm>
              <a:off x="5889032"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32" name="object 7632" descr=""/>
            <p:cNvSpPr/>
            <p:nvPr/>
          </p:nvSpPr>
          <p:spPr>
            <a:xfrm>
              <a:off x="5895171"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33" name="object 7633" descr=""/>
            <p:cNvSpPr/>
            <p:nvPr/>
          </p:nvSpPr>
          <p:spPr>
            <a:xfrm>
              <a:off x="5897961" y="2517979"/>
              <a:ext cx="1270" cy="1905"/>
            </a:xfrm>
            <a:custGeom>
              <a:avLst/>
              <a:gdLst/>
              <a:ahLst/>
              <a:cxnLst/>
              <a:rect l="l" t="t" r="r" b="b"/>
              <a:pathLst>
                <a:path w="1270" h="1905">
                  <a:moveTo>
                    <a:pt x="1117" y="0"/>
                  </a:moveTo>
                  <a:lnTo>
                    <a:pt x="558" y="0"/>
                  </a:lnTo>
                  <a:lnTo>
                    <a:pt x="0" y="0"/>
                  </a:lnTo>
                  <a:lnTo>
                    <a:pt x="0" y="558"/>
                  </a:lnTo>
                  <a:lnTo>
                    <a:pt x="0" y="1117"/>
                  </a:lnTo>
                  <a:lnTo>
                    <a:pt x="0" y="1676"/>
                  </a:lnTo>
                </a:path>
              </a:pathLst>
            </a:custGeom>
            <a:ln w="3175">
              <a:solidFill>
                <a:srgbClr val="565658"/>
              </a:solidFill>
            </a:ln>
          </p:spPr>
          <p:txBody>
            <a:bodyPr wrap="square" lIns="0" tIns="0" rIns="0" bIns="0" rtlCol="0"/>
            <a:lstStyle/>
            <a:p/>
          </p:txBody>
        </p:sp>
        <p:sp>
          <p:nvSpPr>
            <p:cNvPr id="7634" name="object 7634" descr=""/>
            <p:cNvSpPr/>
            <p:nvPr/>
          </p:nvSpPr>
          <p:spPr>
            <a:xfrm>
              <a:off x="5890705" y="2493971"/>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7635" name="object 7635" descr=""/>
            <p:cNvSpPr/>
            <p:nvPr/>
          </p:nvSpPr>
          <p:spPr>
            <a:xfrm>
              <a:off x="5889590" y="249564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7636" name="object 7636" descr=""/>
            <p:cNvSpPr/>
            <p:nvPr/>
          </p:nvSpPr>
          <p:spPr>
            <a:xfrm>
              <a:off x="5888474" y="2493973"/>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7637" name="object 7637" descr=""/>
            <p:cNvSpPr/>
            <p:nvPr/>
          </p:nvSpPr>
          <p:spPr>
            <a:xfrm>
              <a:off x="5881216" y="2517979"/>
              <a:ext cx="1905" cy="0"/>
            </a:xfrm>
            <a:custGeom>
              <a:avLst/>
              <a:gdLst/>
              <a:ahLst/>
              <a:cxnLst/>
              <a:rect l="l" t="t" r="r" b="b"/>
              <a:pathLst>
                <a:path w="1904" h="0">
                  <a:moveTo>
                    <a:pt x="1676" y="0"/>
                  </a:moveTo>
                  <a:lnTo>
                    <a:pt x="1117" y="0"/>
                  </a:lnTo>
                  <a:lnTo>
                    <a:pt x="0" y="0"/>
                  </a:lnTo>
                </a:path>
              </a:pathLst>
            </a:custGeom>
            <a:ln w="3175">
              <a:solidFill>
                <a:srgbClr val="565658"/>
              </a:solidFill>
            </a:ln>
          </p:spPr>
          <p:txBody>
            <a:bodyPr wrap="square" lIns="0" tIns="0" rIns="0" bIns="0" rtlCol="0"/>
            <a:lstStyle/>
            <a:p/>
          </p:txBody>
        </p:sp>
        <p:sp>
          <p:nvSpPr>
            <p:cNvPr id="7638" name="object 7638" descr=""/>
            <p:cNvSpPr/>
            <p:nvPr/>
          </p:nvSpPr>
          <p:spPr>
            <a:xfrm>
              <a:off x="5887915" y="2494533"/>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7639" name="object 7639" descr=""/>
            <p:cNvSpPr/>
            <p:nvPr/>
          </p:nvSpPr>
          <p:spPr>
            <a:xfrm>
              <a:off x="5882892"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640" name="object 7640" descr=""/>
            <p:cNvSpPr/>
            <p:nvPr/>
          </p:nvSpPr>
          <p:spPr>
            <a:xfrm>
              <a:off x="5882892" y="2519107"/>
              <a:ext cx="635" cy="1270"/>
            </a:xfrm>
            <a:custGeom>
              <a:avLst/>
              <a:gdLst/>
              <a:ahLst/>
              <a:cxnLst/>
              <a:rect l="l" t="t" r="r" b="b"/>
              <a:pathLst>
                <a:path w="635" h="1269">
                  <a:moveTo>
                    <a:pt x="558" y="1104"/>
                  </a:moveTo>
                  <a:lnTo>
                    <a:pt x="558" y="546"/>
                  </a:lnTo>
                  <a:lnTo>
                    <a:pt x="0" y="0"/>
                  </a:lnTo>
                </a:path>
              </a:pathLst>
            </a:custGeom>
            <a:ln w="3175">
              <a:solidFill>
                <a:srgbClr val="565658"/>
              </a:solidFill>
            </a:ln>
          </p:spPr>
          <p:txBody>
            <a:bodyPr wrap="square" lIns="0" tIns="0" rIns="0" bIns="0" rtlCol="0"/>
            <a:lstStyle/>
            <a:p/>
          </p:txBody>
        </p:sp>
        <p:sp>
          <p:nvSpPr>
            <p:cNvPr id="7641" name="object 7641" descr=""/>
            <p:cNvSpPr/>
            <p:nvPr/>
          </p:nvSpPr>
          <p:spPr>
            <a:xfrm>
              <a:off x="5888474"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642" name="object 7642" descr=""/>
            <p:cNvSpPr/>
            <p:nvPr/>
          </p:nvSpPr>
          <p:spPr>
            <a:xfrm>
              <a:off x="5882892"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643" name="object 7643" descr=""/>
            <p:cNvSpPr/>
            <p:nvPr/>
          </p:nvSpPr>
          <p:spPr>
            <a:xfrm>
              <a:off x="5895730" y="2519653"/>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7644" name="object 7644" descr=""/>
            <p:cNvSpPr/>
            <p:nvPr/>
          </p:nvSpPr>
          <p:spPr>
            <a:xfrm>
              <a:off x="5889030" y="2493975"/>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7645" name="object 7645" descr=""/>
            <p:cNvSpPr/>
            <p:nvPr/>
          </p:nvSpPr>
          <p:spPr>
            <a:xfrm>
              <a:off x="5887915" y="2495090"/>
              <a:ext cx="635" cy="1270"/>
            </a:xfrm>
            <a:custGeom>
              <a:avLst/>
              <a:gdLst/>
              <a:ahLst/>
              <a:cxnLst/>
              <a:rect l="l" t="t" r="r" b="b"/>
              <a:pathLst>
                <a:path w="635" h="1269">
                  <a:moveTo>
                    <a:pt x="0" y="0"/>
                  </a:moveTo>
                  <a:lnTo>
                    <a:pt x="558" y="0"/>
                  </a:lnTo>
                  <a:lnTo>
                    <a:pt x="558" y="558"/>
                  </a:lnTo>
                  <a:lnTo>
                    <a:pt x="558" y="1117"/>
                  </a:lnTo>
                  <a:lnTo>
                    <a:pt x="0" y="1117"/>
                  </a:lnTo>
                </a:path>
              </a:pathLst>
            </a:custGeom>
            <a:ln w="3175">
              <a:solidFill>
                <a:srgbClr val="565658"/>
              </a:solidFill>
            </a:ln>
          </p:spPr>
          <p:txBody>
            <a:bodyPr wrap="square" lIns="0" tIns="0" rIns="0" bIns="0" rtlCol="0"/>
            <a:lstStyle/>
            <a:p/>
          </p:txBody>
        </p:sp>
        <p:sp>
          <p:nvSpPr>
            <p:cNvPr id="7646" name="object 7646" descr=""/>
            <p:cNvSpPr/>
            <p:nvPr/>
          </p:nvSpPr>
          <p:spPr>
            <a:xfrm>
              <a:off x="5899077"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647" name="object 7647" descr=""/>
            <p:cNvSpPr/>
            <p:nvPr/>
          </p:nvSpPr>
          <p:spPr>
            <a:xfrm>
              <a:off x="5832651" y="2551478"/>
              <a:ext cx="3175" cy="3175"/>
            </a:xfrm>
            <a:custGeom>
              <a:avLst/>
              <a:gdLst/>
              <a:ahLst/>
              <a:cxnLst/>
              <a:rect l="l" t="t" r="r" b="b"/>
              <a:pathLst>
                <a:path w="3175" h="3175">
                  <a:moveTo>
                    <a:pt x="0" y="0"/>
                  </a:moveTo>
                  <a:lnTo>
                    <a:pt x="0" y="558"/>
                  </a:lnTo>
                  <a:lnTo>
                    <a:pt x="546" y="558"/>
                  </a:lnTo>
                  <a:lnTo>
                    <a:pt x="546" y="1117"/>
                  </a:lnTo>
                  <a:lnTo>
                    <a:pt x="1104" y="1676"/>
                  </a:lnTo>
                  <a:lnTo>
                    <a:pt x="1663" y="2235"/>
                  </a:lnTo>
                  <a:lnTo>
                    <a:pt x="2794" y="2794"/>
                  </a:lnTo>
                </a:path>
              </a:pathLst>
            </a:custGeom>
            <a:ln w="3175">
              <a:solidFill>
                <a:srgbClr val="565658"/>
              </a:solidFill>
            </a:ln>
          </p:spPr>
          <p:txBody>
            <a:bodyPr wrap="square" lIns="0" tIns="0" rIns="0" bIns="0" rtlCol="0"/>
            <a:lstStyle/>
            <a:p/>
          </p:txBody>
        </p:sp>
        <p:sp>
          <p:nvSpPr>
            <p:cNvPr id="7648" name="object 7648" descr=""/>
            <p:cNvSpPr/>
            <p:nvPr/>
          </p:nvSpPr>
          <p:spPr>
            <a:xfrm>
              <a:off x="5767886" y="2553151"/>
              <a:ext cx="4445" cy="1905"/>
            </a:xfrm>
            <a:custGeom>
              <a:avLst/>
              <a:gdLst/>
              <a:ahLst/>
              <a:cxnLst/>
              <a:rect l="l" t="t" r="r" b="b"/>
              <a:pathLst>
                <a:path w="4445" h="1905">
                  <a:moveTo>
                    <a:pt x="0" y="1676"/>
                  </a:moveTo>
                  <a:lnTo>
                    <a:pt x="1117" y="1676"/>
                  </a:lnTo>
                  <a:lnTo>
                    <a:pt x="1676" y="1676"/>
                  </a:lnTo>
                  <a:lnTo>
                    <a:pt x="2235" y="1676"/>
                  </a:lnTo>
                  <a:lnTo>
                    <a:pt x="2794" y="1676"/>
                  </a:lnTo>
                  <a:lnTo>
                    <a:pt x="3352" y="1117"/>
                  </a:lnTo>
                  <a:lnTo>
                    <a:pt x="3911" y="558"/>
                  </a:lnTo>
                  <a:lnTo>
                    <a:pt x="3911" y="0"/>
                  </a:lnTo>
                </a:path>
              </a:pathLst>
            </a:custGeom>
            <a:ln w="3175">
              <a:solidFill>
                <a:srgbClr val="565658"/>
              </a:solidFill>
            </a:ln>
          </p:spPr>
          <p:txBody>
            <a:bodyPr wrap="square" lIns="0" tIns="0" rIns="0" bIns="0" rtlCol="0"/>
            <a:lstStyle/>
            <a:p/>
          </p:txBody>
        </p:sp>
        <p:sp>
          <p:nvSpPr>
            <p:cNvPr id="7649" name="object 7649" descr=""/>
            <p:cNvSpPr/>
            <p:nvPr/>
          </p:nvSpPr>
          <p:spPr>
            <a:xfrm>
              <a:off x="5905787" y="255091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650" name="object 7650" descr=""/>
            <p:cNvSpPr/>
            <p:nvPr/>
          </p:nvSpPr>
          <p:spPr>
            <a:xfrm>
              <a:off x="5771793" y="2551476"/>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7651" name="object 7651" descr=""/>
            <p:cNvSpPr/>
            <p:nvPr/>
          </p:nvSpPr>
          <p:spPr>
            <a:xfrm>
              <a:off x="5832651" y="255091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652" name="object 7652" descr=""/>
            <p:cNvSpPr/>
            <p:nvPr/>
          </p:nvSpPr>
          <p:spPr>
            <a:xfrm>
              <a:off x="5771234" y="2550919"/>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7653" name="object 7653" descr=""/>
            <p:cNvSpPr/>
            <p:nvPr/>
          </p:nvSpPr>
          <p:spPr>
            <a:xfrm>
              <a:off x="5835441" y="255426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654" name="object 7654" descr=""/>
            <p:cNvSpPr/>
            <p:nvPr/>
          </p:nvSpPr>
          <p:spPr>
            <a:xfrm>
              <a:off x="5841023" y="2550916"/>
              <a:ext cx="3175" cy="4445"/>
            </a:xfrm>
            <a:custGeom>
              <a:avLst/>
              <a:gdLst/>
              <a:ahLst/>
              <a:cxnLst/>
              <a:rect l="l" t="t" r="r" b="b"/>
              <a:pathLst>
                <a:path w="3175" h="4444">
                  <a:moveTo>
                    <a:pt x="0" y="3911"/>
                  </a:moveTo>
                  <a:lnTo>
                    <a:pt x="0" y="3352"/>
                  </a:lnTo>
                  <a:lnTo>
                    <a:pt x="558" y="3352"/>
                  </a:lnTo>
                  <a:lnTo>
                    <a:pt x="1117" y="2793"/>
                  </a:lnTo>
                  <a:lnTo>
                    <a:pt x="1676" y="2235"/>
                  </a:lnTo>
                  <a:lnTo>
                    <a:pt x="2235" y="1676"/>
                  </a:lnTo>
                  <a:lnTo>
                    <a:pt x="2235" y="1117"/>
                  </a:lnTo>
                  <a:lnTo>
                    <a:pt x="2794" y="1117"/>
                  </a:lnTo>
                  <a:lnTo>
                    <a:pt x="2794" y="558"/>
                  </a:lnTo>
                  <a:lnTo>
                    <a:pt x="2794" y="0"/>
                  </a:lnTo>
                </a:path>
              </a:pathLst>
            </a:custGeom>
            <a:ln w="3175">
              <a:solidFill>
                <a:srgbClr val="565658"/>
              </a:solidFill>
            </a:ln>
          </p:spPr>
          <p:txBody>
            <a:bodyPr wrap="square" lIns="0" tIns="0" rIns="0" bIns="0" rtlCol="0"/>
            <a:lstStyle/>
            <a:p/>
          </p:txBody>
        </p:sp>
        <p:sp>
          <p:nvSpPr>
            <p:cNvPr id="7655" name="object 7655" descr=""/>
            <p:cNvSpPr/>
            <p:nvPr/>
          </p:nvSpPr>
          <p:spPr>
            <a:xfrm>
              <a:off x="5905788" y="2553152"/>
              <a:ext cx="4445" cy="1905"/>
            </a:xfrm>
            <a:custGeom>
              <a:avLst/>
              <a:gdLst/>
              <a:ahLst/>
              <a:cxnLst/>
              <a:rect l="l" t="t" r="r" b="b"/>
              <a:pathLst>
                <a:path w="4445" h="1905">
                  <a:moveTo>
                    <a:pt x="0" y="0"/>
                  </a:moveTo>
                  <a:lnTo>
                    <a:pt x="0" y="558"/>
                  </a:lnTo>
                  <a:lnTo>
                    <a:pt x="558" y="1117"/>
                  </a:lnTo>
                  <a:lnTo>
                    <a:pt x="1117" y="1676"/>
                  </a:lnTo>
                  <a:lnTo>
                    <a:pt x="1676" y="1676"/>
                  </a:lnTo>
                  <a:lnTo>
                    <a:pt x="2222" y="1676"/>
                  </a:lnTo>
                  <a:lnTo>
                    <a:pt x="2781" y="1676"/>
                  </a:lnTo>
                  <a:lnTo>
                    <a:pt x="3911" y="1676"/>
                  </a:lnTo>
                </a:path>
              </a:pathLst>
            </a:custGeom>
            <a:ln w="3175">
              <a:solidFill>
                <a:srgbClr val="565658"/>
              </a:solidFill>
            </a:ln>
          </p:spPr>
          <p:txBody>
            <a:bodyPr wrap="square" lIns="0" tIns="0" rIns="0" bIns="0" rtlCol="0"/>
            <a:lstStyle/>
            <a:p/>
          </p:txBody>
        </p:sp>
        <p:sp>
          <p:nvSpPr>
            <p:cNvPr id="7656" name="object 7656" descr=""/>
            <p:cNvSpPr/>
            <p:nvPr/>
          </p:nvSpPr>
          <p:spPr>
            <a:xfrm>
              <a:off x="5430108" y="2591122"/>
              <a:ext cx="9525" cy="2540"/>
            </a:xfrm>
            <a:custGeom>
              <a:avLst/>
              <a:gdLst/>
              <a:ahLst/>
              <a:cxnLst/>
              <a:rect l="l" t="t" r="r" b="b"/>
              <a:pathLst>
                <a:path w="9525" h="2539">
                  <a:moveTo>
                    <a:pt x="0" y="0"/>
                  </a:moveTo>
                  <a:lnTo>
                    <a:pt x="1117" y="546"/>
                  </a:lnTo>
                  <a:lnTo>
                    <a:pt x="2235" y="1104"/>
                  </a:lnTo>
                  <a:lnTo>
                    <a:pt x="3352" y="1104"/>
                  </a:lnTo>
                  <a:lnTo>
                    <a:pt x="4470" y="1676"/>
                  </a:lnTo>
                  <a:lnTo>
                    <a:pt x="5575" y="1676"/>
                  </a:lnTo>
                  <a:lnTo>
                    <a:pt x="6692" y="1676"/>
                  </a:lnTo>
                  <a:lnTo>
                    <a:pt x="7810" y="2235"/>
                  </a:lnTo>
                  <a:lnTo>
                    <a:pt x="8928" y="2235"/>
                  </a:lnTo>
                </a:path>
              </a:pathLst>
            </a:custGeom>
            <a:ln w="3175">
              <a:solidFill>
                <a:srgbClr val="565658"/>
              </a:solidFill>
            </a:ln>
          </p:spPr>
          <p:txBody>
            <a:bodyPr wrap="square" lIns="0" tIns="0" rIns="0" bIns="0" rtlCol="0"/>
            <a:lstStyle/>
            <a:p/>
          </p:txBody>
        </p:sp>
        <p:sp>
          <p:nvSpPr>
            <p:cNvPr id="7657" name="object 7657" descr=""/>
            <p:cNvSpPr/>
            <p:nvPr/>
          </p:nvSpPr>
          <p:spPr>
            <a:xfrm>
              <a:off x="5939951" y="252201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658" name="object 7658" descr=""/>
            <p:cNvSpPr/>
            <p:nvPr/>
          </p:nvSpPr>
          <p:spPr>
            <a:xfrm>
              <a:off x="5398279" y="2578843"/>
              <a:ext cx="4445" cy="5715"/>
            </a:xfrm>
            <a:custGeom>
              <a:avLst/>
              <a:gdLst/>
              <a:ahLst/>
              <a:cxnLst/>
              <a:rect l="l" t="t" r="r" b="b"/>
              <a:pathLst>
                <a:path w="4445" h="5714">
                  <a:moveTo>
                    <a:pt x="3911" y="5575"/>
                  </a:moveTo>
                  <a:lnTo>
                    <a:pt x="1676" y="2781"/>
                  </a:lnTo>
                  <a:lnTo>
                    <a:pt x="0" y="0"/>
                  </a:lnTo>
                </a:path>
              </a:pathLst>
            </a:custGeom>
            <a:ln w="3175">
              <a:solidFill>
                <a:srgbClr val="565658"/>
              </a:solidFill>
            </a:ln>
          </p:spPr>
          <p:txBody>
            <a:bodyPr wrap="square" lIns="0" tIns="0" rIns="0" bIns="0" rtlCol="0"/>
            <a:lstStyle/>
            <a:p/>
          </p:txBody>
        </p:sp>
        <p:sp>
          <p:nvSpPr>
            <p:cNvPr id="7659" name="object 7659" descr=""/>
            <p:cNvSpPr/>
            <p:nvPr/>
          </p:nvSpPr>
          <p:spPr>
            <a:xfrm>
              <a:off x="5940948" y="2521891"/>
              <a:ext cx="1270" cy="1270"/>
            </a:xfrm>
            <a:custGeom>
              <a:avLst/>
              <a:gdLst/>
              <a:ahLst/>
              <a:cxnLst/>
              <a:rect l="l" t="t" r="r" b="b"/>
              <a:pathLst>
                <a:path w="1270" h="1269">
                  <a:moveTo>
                    <a:pt x="0" y="1117"/>
                  </a:moveTo>
                  <a:lnTo>
                    <a:pt x="558" y="1117"/>
                  </a:lnTo>
                  <a:lnTo>
                    <a:pt x="1117" y="558"/>
                  </a:lnTo>
                  <a:lnTo>
                    <a:pt x="558" y="0"/>
                  </a:lnTo>
                </a:path>
              </a:pathLst>
            </a:custGeom>
            <a:ln w="3175">
              <a:solidFill>
                <a:srgbClr val="565658"/>
              </a:solidFill>
            </a:ln>
          </p:spPr>
          <p:txBody>
            <a:bodyPr wrap="square" lIns="0" tIns="0" rIns="0" bIns="0" rtlCol="0"/>
            <a:lstStyle/>
            <a:p/>
          </p:txBody>
        </p:sp>
        <p:sp>
          <p:nvSpPr>
            <p:cNvPr id="7660" name="object 7660" descr=""/>
            <p:cNvSpPr/>
            <p:nvPr/>
          </p:nvSpPr>
          <p:spPr>
            <a:xfrm>
              <a:off x="5939844" y="2523007"/>
              <a:ext cx="635" cy="1270"/>
            </a:xfrm>
            <a:custGeom>
              <a:avLst/>
              <a:gdLst/>
              <a:ahLst/>
              <a:cxnLst/>
              <a:rect l="l" t="t" r="r" b="b"/>
              <a:pathLst>
                <a:path w="635" h="1269">
                  <a:moveTo>
                    <a:pt x="0" y="1117"/>
                  </a:moveTo>
                  <a:lnTo>
                    <a:pt x="546" y="1117"/>
                  </a:lnTo>
                  <a:lnTo>
                    <a:pt x="546" y="0"/>
                  </a:lnTo>
                </a:path>
              </a:pathLst>
            </a:custGeom>
            <a:ln w="3175">
              <a:solidFill>
                <a:srgbClr val="565658"/>
              </a:solidFill>
            </a:ln>
          </p:spPr>
          <p:txBody>
            <a:bodyPr wrap="square" lIns="0" tIns="0" rIns="0" bIns="0" rtlCol="0"/>
            <a:lstStyle/>
            <a:p/>
          </p:txBody>
        </p:sp>
        <p:sp>
          <p:nvSpPr>
            <p:cNvPr id="7661" name="object 7661" descr=""/>
            <p:cNvSpPr/>
            <p:nvPr/>
          </p:nvSpPr>
          <p:spPr>
            <a:xfrm>
              <a:off x="5942633" y="2521886"/>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7662" name="object 7662" descr=""/>
            <p:cNvSpPr/>
            <p:nvPr/>
          </p:nvSpPr>
          <p:spPr>
            <a:xfrm>
              <a:off x="5404976" y="2587763"/>
              <a:ext cx="24765" cy="23495"/>
            </a:xfrm>
            <a:custGeom>
              <a:avLst/>
              <a:gdLst/>
              <a:ahLst/>
              <a:cxnLst/>
              <a:rect l="l" t="t" r="r" b="b"/>
              <a:pathLst>
                <a:path w="24764" h="23494">
                  <a:moveTo>
                    <a:pt x="24574" y="23456"/>
                  </a:moveTo>
                  <a:lnTo>
                    <a:pt x="22898" y="22339"/>
                  </a:lnTo>
                  <a:lnTo>
                    <a:pt x="21780" y="21221"/>
                  </a:lnTo>
                  <a:lnTo>
                    <a:pt x="20104" y="20104"/>
                  </a:lnTo>
                  <a:lnTo>
                    <a:pt x="18999" y="18986"/>
                  </a:lnTo>
                  <a:lnTo>
                    <a:pt x="17322" y="17868"/>
                  </a:lnTo>
                  <a:lnTo>
                    <a:pt x="15646" y="16192"/>
                  </a:lnTo>
                  <a:lnTo>
                    <a:pt x="14528" y="15074"/>
                  </a:lnTo>
                  <a:lnTo>
                    <a:pt x="12852" y="13398"/>
                  </a:lnTo>
                  <a:lnTo>
                    <a:pt x="11176" y="12293"/>
                  </a:lnTo>
                  <a:lnTo>
                    <a:pt x="9499" y="10617"/>
                  </a:lnTo>
                  <a:lnTo>
                    <a:pt x="7835" y="8940"/>
                  </a:lnTo>
                  <a:lnTo>
                    <a:pt x="6159" y="7264"/>
                  </a:lnTo>
                  <a:lnTo>
                    <a:pt x="3365" y="3911"/>
                  </a:lnTo>
                  <a:lnTo>
                    <a:pt x="0" y="0"/>
                  </a:lnTo>
                </a:path>
              </a:pathLst>
            </a:custGeom>
            <a:ln w="3175">
              <a:solidFill>
                <a:srgbClr val="565658"/>
              </a:solidFill>
            </a:ln>
          </p:spPr>
          <p:txBody>
            <a:bodyPr wrap="square" lIns="0" tIns="0" rIns="0" bIns="0" rtlCol="0"/>
            <a:lstStyle/>
            <a:p/>
          </p:txBody>
        </p:sp>
        <p:sp>
          <p:nvSpPr>
            <p:cNvPr id="7663" name="object 7663" descr=""/>
            <p:cNvSpPr/>
            <p:nvPr/>
          </p:nvSpPr>
          <p:spPr>
            <a:xfrm>
              <a:off x="5937041" y="25235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7664" name="object 7664" descr=""/>
            <p:cNvSpPr/>
            <p:nvPr/>
          </p:nvSpPr>
          <p:spPr>
            <a:xfrm>
              <a:off x="5940948" y="252300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665" name="object 7665" descr=""/>
            <p:cNvSpPr/>
            <p:nvPr/>
          </p:nvSpPr>
          <p:spPr>
            <a:xfrm>
              <a:off x="5941507" y="252412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66" name="object 7666" descr=""/>
            <p:cNvSpPr/>
            <p:nvPr/>
          </p:nvSpPr>
          <p:spPr>
            <a:xfrm>
              <a:off x="5942633" y="2524125"/>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667" name="object 7667" descr=""/>
            <p:cNvSpPr/>
            <p:nvPr/>
          </p:nvSpPr>
          <p:spPr>
            <a:xfrm>
              <a:off x="5934928" y="252256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668" name="object 7668" descr=""/>
            <p:cNvSpPr/>
            <p:nvPr/>
          </p:nvSpPr>
          <p:spPr>
            <a:xfrm>
              <a:off x="5403865" y="2584977"/>
              <a:ext cx="1270" cy="3175"/>
            </a:xfrm>
            <a:custGeom>
              <a:avLst/>
              <a:gdLst/>
              <a:ahLst/>
              <a:cxnLst/>
              <a:rect l="l" t="t" r="r" b="b"/>
              <a:pathLst>
                <a:path w="1270" h="3175">
                  <a:moveTo>
                    <a:pt x="0" y="0"/>
                  </a:moveTo>
                  <a:lnTo>
                    <a:pt x="0" y="1117"/>
                  </a:lnTo>
                  <a:lnTo>
                    <a:pt x="558" y="1676"/>
                  </a:lnTo>
                  <a:lnTo>
                    <a:pt x="558" y="2235"/>
                  </a:lnTo>
                  <a:lnTo>
                    <a:pt x="1117" y="2794"/>
                  </a:lnTo>
                </a:path>
              </a:pathLst>
            </a:custGeom>
            <a:ln w="3175">
              <a:solidFill>
                <a:srgbClr val="565658"/>
              </a:solidFill>
            </a:ln>
          </p:spPr>
          <p:txBody>
            <a:bodyPr wrap="square" lIns="0" tIns="0" rIns="0" bIns="0" rtlCol="0"/>
            <a:lstStyle/>
            <a:p/>
          </p:txBody>
        </p:sp>
        <p:sp>
          <p:nvSpPr>
            <p:cNvPr id="7669" name="object 7669" descr=""/>
            <p:cNvSpPr/>
            <p:nvPr/>
          </p:nvSpPr>
          <p:spPr>
            <a:xfrm>
              <a:off x="5939287" y="2521890"/>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670" name="object 7670" descr=""/>
            <p:cNvSpPr/>
            <p:nvPr/>
          </p:nvSpPr>
          <p:spPr>
            <a:xfrm>
              <a:off x="5936483" y="2521886"/>
              <a:ext cx="635" cy="2540"/>
            </a:xfrm>
            <a:custGeom>
              <a:avLst/>
              <a:gdLst/>
              <a:ahLst/>
              <a:cxnLst/>
              <a:rect l="l" t="t" r="r" b="b"/>
              <a:pathLst>
                <a:path w="635" h="2539">
                  <a:moveTo>
                    <a:pt x="558" y="0"/>
                  </a:moveTo>
                  <a:lnTo>
                    <a:pt x="0" y="2235"/>
                  </a:lnTo>
                </a:path>
              </a:pathLst>
            </a:custGeom>
            <a:ln w="3175">
              <a:solidFill>
                <a:srgbClr val="565658"/>
              </a:solidFill>
            </a:ln>
          </p:spPr>
          <p:txBody>
            <a:bodyPr wrap="square" lIns="0" tIns="0" rIns="0" bIns="0" rtlCol="0"/>
            <a:lstStyle/>
            <a:p/>
          </p:txBody>
        </p:sp>
        <p:sp>
          <p:nvSpPr>
            <p:cNvPr id="7671" name="object 7671" descr=""/>
            <p:cNvSpPr/>
            <p:nvPr/>
          </p:nvSpPr>
          <p:spPr>
            <a:xfrm>
              <a:off x="5941507" y="252356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672" name="object 7672" descr=""/>
            <p:cNvSpPr/>
            <p:nvPr/>
          </p:nvSpPr>
          <p:spPr>
            <a:xfrm>
              <a:off x="5941079" y="252256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673" name="object 7673" descr=""/>
            <p:cNvSpPr/>
            <p:nvPr/>
          </p:nvSpPr>
          <p:spPr>
            <a:xfrm>
              <a:off x="5942064" y="2522450"/>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7674" name="object 7674" descr=""/>
            <p:cNvSpPr/>
            <p:nvPr/>
          </p:nvSpPr>
          <p:spPr>
            <a:xfrm>
              <a:off x="5402749" y="2584418"/>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7675" name="object 7675" descr=""/>
            <p:cNvSpPr/>
            <p:nvPr/>
          </p:nvSpPr>
          <p:spPr>
            <a:xfrm>
              <a:off x="5938158" y="2524125"/>
              <a:ext cx="1270" cy="0"/>
            </a:xfrm>
            <a:custGeom>
              <a:avLst/>
              <a:gdLst/>
              <a:ahLst/>
              <a:cxnLst/>
              <a:rect l="l" t="t" r="r" b="b"/>
              <a:pathLst>
                <a:path w="1270" h="0">
                  <a:moveTo>
                    <a:pt x="0" y="0"/>
                  </a:moveTo>
                  <a:lnTo>
                    <a:pt x="571" y="0"/>
                  </a:lnTo>
                  <a:lnTo>
                    <a:pt x="1130" y="0"/>
                  </a:lnTo>
                </a:path>
              </a:pathLst>
            </a:custGeom>
            <a:ln w="3175">
              <a:solidFill>
                <a:srgbClr val="565658"/>
              </a:solidFill>
            </a:ln>
          </p:spPr>
          <p:txBody>
            <a:bodyPr wrap="square" lIns="0" tIns="0" rIns="0" bIns="0" rtlCol="0"/>
            <a:lstStyle/>
            <a:p/>
          </p:txBody>
        </p:sp>
        <p:sp>
          <p:nvSpPr>
            <p:cNvPr id="7676" name="object 7676" descr=""/>
            <p:cNvSpPr/>
            <p:nvPr/>
          </p:nvSpPr>
          <p:spPr>
            <a:xfrm>
              <a:off x="5943751" y="2521891"/>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7677" name="object 7677" descr=""/>
            <p:cNvSpPr/>
            <p:nvPr/>
          </p:nvSpPr>
          <p:spPr>
            <a:xfrm>
              <a:off x="5937041" y="252188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678" name="object 7678" descr=""/>
            <p:cNvSpPr/>
            <p:nvPr/>
          </p:nvSpPr>
          <p:spPr>
            <a:xfrm>
              <a:off x="5942634" y="2523566"/>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7679" name="object 7679" descr=""/>
            <p:cNvSpPr/>
            <p:nvPr/>
          </p:nvSpPr>
          <p:spPr>
            <a:xfrm>
              <a:off x="5942063" y="2521886"/>
              <a:ext cx="635" cy="635"/>
            </a:xfrm>
            <a:custGeom>
              <a:avLst/>
              <a:gdLst/>
              <a:ahLst/>
              <a:cxnLst/>
              <a:rect l="l" t="t" r="r" b="b"/>
              <a:pathLst>
                <a:path w="635" h="635">
                  <a:moveTo>
                    <a:pt x="571" y="0"/>
                  </a:moveTo>
                  <a:lnTo>
                    <a:pt x="0" y="558"/>
                  </a:lnTo>
                </a:path>
              </a:pathLst>
            </a:custGeom>
            <a:ln w="3175">
              <a:solidFill>
                <a:srgbClr val="565658"/>
              </a:solidFill>
            </a:ln>
          </p:spPr>
          <p:txBody>
            <a:bodyPr wrap="square" lIns="0" tIns="0" rIns="0" bIns="0" rtlCol="0"/>
            <a:lstStyle/>
            <a:p/>
          </p:txBody>
        </p:sp>
        <p:sp>
          <p:nvSpPr>
            <p:cNvPr id="7680" name="object 7680" descr=""/>
            <p:cNvSpPr/>
            <p:nvPr/>
          </p:nvSpPr>
          <p:spPr>
            <a:xfrm>
              <a:off x="5936484" y="252356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681" name="object 7681" descr=""/>
            <p:cNvSpPr/>
            <p:nvPr/>
          </p:nvSpPr>
          <p:spPr>
            <a:xfrm>
              <a:off x="5938728" y="252188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682" name="object 7682" descr=""/>
            <p:cNvSpPr/>
            <p:nvPr/>
          </p:nvSpPr>
          <p:spPr>
            <a:xfrm>
              <a:off x="5938158" y="252356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683" name="object 7683" descr=""/>
            <p:cNvSpPr/>
            <p:nvPr/>
          </p:nvSpPr>
          <p:spPr>
            <a:xfrm>
              <a:off x="5403306" y="258497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84" name="object 7684" descr=""/>
            <p:cNvSpPr/>
            <p:nvPr/>
          </p:nvSpPr>
          <p:spPr>
            <a:xfrm>
              <a:off x="5939843" y="2521886"/>
              <a:ext cx="1905" cy="0"/>
            </a:xfrm>
            <a:custGeom>
              <a:avLst/>
              <a:gdLst/>
              <a:ahLst/>
              <a:cxnLst/>
              <a:rect l="l" t="t" r="r" b="b"/>
              <a:pathLst>
                <a:path w="1904" h="0">
                  <a:moveTo>
                    <a:pt x="1663" y="0"/>
                  </a:moveTo>
                  <a:lnTo>
                    <a:pt x="1104" y="0"/>
                  </a:lnTo>
                  <a:lnTo>
                    <a:pt x="0" y="0"/>
                  </a:lnTo>
                </a:path>
              </a:pathLst>
            </a:custGeom>
            <a:ln w="3175">
              <a:solidFill>
                <a:srgbClr val="565658"/>
              </a:solidFill>
            </a:ln>
          </p:spPr>
          <p:txBody>
            <a:bodyPr wrap="square" lIns="0" tIns="0" rIns="0" bIns="0" rtlCol="0"/>
            <a:lstStyle/>
            <a:p/>
          </p:txBody>
        </p:sp>
        <p:sp>
          <p:nvSpPr>
            <p:cNvPr id="7685" name="object 7685" descr=""/>
            <p:cNvSpPr/>
            <p:nvPr/>
          </p:nvSpPr>
          <p:spPr>
            <a:xfrm>
              <a:off x="5937598" y="2521890"/>
              <a:ext cx="1270" cy="2540"/>
            </a:xfrm>
            <a:custGeom>
              <a:avLst/>
              <a:gdLst/>
              <a:ahLst/>
              <a:cxnLst/>
              <a:rect l="l" t="t" r="r" b="b"/>
              <a:pathLst>
                <a:path w="1270" h="2539">
                  <a:moveTo>
                    <a:pt x="1130" y="2235"/>
                  </a:moveTo>
                  <a:lnTo>
                    <a:pt x="0" y="0"/>
                  </a:lnTo>
                </a:path>
              </a:pathLst>
            </a:custGeom>
            <a:ln w="3175">
              <a:solidFill>
                <a:srgbClr val="565658"/>
              </a:solidFill>
            </a:ln>
          </p:spPr>
          <p:txBody>
            <a:bodyPr wrap="square" lIns="0" tIns="0" rIns="0" bIns="0" rtlCol="0"/>
            <a:lstStyle/>
            <a:p/>
          </p:txBody>
        </p:sp>
        <p:sp>
          <p:nvSpPr>
            <p:cNvPr id="7686" name="object 7686" descr=""/>
            <p:cNvSpPr/>
            <p:nvPr/>
          </p:nvSpPr>
          <p:spPr>
            <a:xfrm>
              <a:off x="5403306" y="2578838"/>
              <a:ext cx="2540" cy="0"/>
            </a:xfrm>
            <a:custGeom>
              <a:avLst/>
              <a:gdLst/>
              <a:ahLst/>
              <a:cxnLst/>
              <a:rect l="l" t="t" r="r" b="b"/>
              <a:pathLst>
                <a:path w="2539" h="0">
                  <a:moveTo>
                    <a:pt x="0" y="0"/>
                  </a:moveTo>
                  <a:lnTo>
                    <a:pt x="558" y="0"/>
                  </a:lnTo>
                  <a:lnTo>
                    <a:pt x="1117" y="0"/>
                  </a:lnTo>
                  <a:lnTo>
                    <a:pt x="2235" y="0"/>
                  </a:lnTo>
                </a:path>
              </a:pathLst>
            </a:custGeom>
            <a:ln w="3175">
              <a:solidFill>
                <a:srgbClr val="565658"/>
              </a:solidFill>
            </a:ln>
          </p:spPr>
          <p:txBody>
            <a:bodyPr wrap="square" lIns="0" tIns="0" rIns="0" bIns="0" rtlCol="0"/>
            <a:lstStyle/>
            <a:p/>
          </p:txBody>
        </p:sp>
        <p:sp>
          <p:nvSpPr>
            <p:cNvPr id="7687" name="object 7687" descr=""/>
            <p:cNvSpPr/>
            <p:nvPr/>
          </p:nvSpPr>
          <p:spPr>
            <a:xfrm>
              <a:off x="5428434" y="2591119"/>
              <a:ext cx="1905" cy="2540"/>
            </a:xfrm>
            <a:custGeom>
              <a:avLst/>
              <a:gdLst/>
              <a:ahLst/>
              <a:cxnLst/>
              <a:rect l="l" t="t" r="r" b="b"/>
              <a:pathLst>
                <a:path w="1904" h="2539">
                  <a:moveTo>
                    <a:pt x="0" y="2235"/>
                  </a:moveTo>
                  <a:lnTo>
                    <a:pt x="0" y="1676"/>
                  </a:lnTo>
                  <a:lnTo>
                    <a:pt x="0" y="1117"/>
                  </a:lnTo>
                  <a:lnTo>
                    <a:pt x="558" y="1117"/>
                  </a:lnTo>
                  <a:lnTo>
                    <a:pt x="558" y="558"/>
                  </a:lnTo>
                  <a:lnTo>
                    <a:pt x="1117" y="558"/>
                  </a:lnTo>
                  <a:lnTo>
                    <a:pt x="1117" y="0"/>
                  </a:lnTo>
                  <a:lnTo>
                    <a:pt x="1676" y="0"/>
                  </a:lnTo>
                </a:path>
              </a:pathLst>
            </a:custGeom>
            <a:ln w="3175">
              <a:solidFill>
                <a:srgbClr val="565658"/>
              </a:solidFill>
            </a:ln>
          </p:spPr>
          <p:txBody>
            <a:bodyPr wrap="square" lIns="0" tIns="0" rIns="0" bIns="0" rtlCol="0"/>
            <a:lstStyle/>
            <a:p/>
          </p:txBody>
        </p:sp>
        <p:sp>
          <p:nvSpPr>
            <p:cNvPr id="7688" name="object 7688" descr=""/>
            <p:cNvSpPr/>
            <p:nvPr/>
          </p:nvSpPr>
          <p:spPr>
            <a:xfrm>
              <a:off x="5940948" y="2523007"/>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7689" name="object 7689" descr=""/>
            <p:cNvSpPr/>
            <p:nvPr/>
          </p:nvSpPr>
          <p:spPr>
            <a:xfrm>
              <a:off x="5939844" y="2521886"/>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690" name="object 7690" descr=""/>
            <p:cNvSpPr/>
            <p:nvPr/>
          </p:nvSpPr>
          <p:spPr>
            <a:xfrm>
              <a:off x="5402191" y="258441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91" name="object 7691" descr=""/>
            <p:cNvSpPr/>
            <p:nvPr/>
          </p:nvSpPr>
          <p:spPr>
            <a:xfrm>
              <a:off x="5429548" y="2611220"/>
              <a:ext cx="1905" cy="0"/>
            </a:xfrm>
            <a:custGeom>
              <a:avLst/>
              <a:gdLst/>
              <a:ahLst/>
              <a:cxnLst/>
              <a:rect l="l" t="t" r="r" b="b"/>
              <a:pathLst>
                <a:path w="1904"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7692" name="object 7692" descr=""/>
            <p:cNvSpPr/>
            <p:nvPr/>
          </p:nvSpPr>
          <p:spPr>
            <a:xfrm>
              <a:off x="5943193" y="2523007"/>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693" name="object 7693" descr=""/>
            <p:cNvSpPr/>
            <p:nvPr/>
          </p:nvSpPr>
          <p:spPr>
            <a:xfrm>
              <a:off x="5940948" y="2523566"/>
              <a:ext cx="1270" cy="635"/>
            </a:xfrm>
            <a:custGeom>
              <a:avLst/>
              <a:gdLst/>
              <a:ahLst/>
              <a:cxnLst/>
              <a:rect l="l" t="t" r="r" b="b"/>
              <a:pathLst>
                <a:path w="1270" h="635">
                  <a:moveTo>
                    <a:pt x="0" y="0"/>
                  </a:moveTo>
                  <a:lnTo>
                    <a:pt x="558" y="0"/>
                  </a:lnTo>
                  <a:lnTo>
                    <a:pt x="1117" y="558"/>
                  </a:lnTo>
                </a:path>
              </a:pathLst>
            </a:custGeom>
            <a:ln w="3175">
              <a:solidFill>
                <a:srgbClr val="565658"/>
              </a:solidFill>
            </a:ln>
          </p:spPr>
          <p:txBody>
            <a:bodyPr wrap="square" lIns="0" tIns="0" rIns="0" bIns="0" rtlCol="0"/>
            <a:lstStyle/>
            <a:p/>
          </p:txBody>
        </p:sp>
        <p:sp>
          <p:nvSpPr>
            <p:cNvPr id="7694" name="object 7694" descr=""/>
            <p:cNvSpPr/>
            <p:nvPr/>
          </p:nvSpPr>
          <p:spPr>
            <a:xfrm>
              <a:off x="5938728" y="2521886"/>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695" name="object 7695" descr=""/>
            <p:cNvSpPr/>
            <p:nvPr/>
          </p:nvSpPr>
          <p:spPr>
            <a:xfrm>
              <a:off x="5940390" y="252300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696" name="object 7696" descr=""/>
            <p:cNvSpPr/>
            <p:nvPr/>
          </p:nvSpPr>
          <p:spPr>
            <a:xfrm>
              <a:off x="5942634" y="2521891"/>
              <a:ext cx="1270" cy="1270"/>
            </a:xfrm>
            <a:custGeom>
              <a:avLst/>
              <a:gdLst/>
              <a:ahLst/>
              <a:cxnLst/>
              <a:rect l="l" t="t" r="r" b="b"/>
              <a:pathLst>
                <a:path w="1270" h="1269">
                  <a:moveTo>
                    <a:pt x="0" y="558"/>
                  </a:moveTo>
                  <a:lnTo>
                    <a:pt x="0" y="0"/>
                  </a:lnTo>
                  <a:lnTo>
                    <a:pt x="558" y="0"/>
                  </a:lnTo>
                  <a:lnTo>
                    <a:pt x="558" y="558"/>
                  </a:lnTo>
                  <a:lnTo>
                    <a:pt x="1117" y="558"/>
                  </a:lnTo>
                  <a:lnTo>
                    <a:pt x="558" y="1117"/>
                  </a:lnTo>
                </a:path>
              </a:pathLst>
            </a:custGeom>
            <a:ln w="3175">
              <a:solidFill>
                <a:srgbClr val="565658"/>
              </a:solidFill>
            </a:ln>
          </p:spPr>
          <p:txBody>
            <a:bodyPr wrap="square" lIns="0" tIns="0" rIns="0" bIns="0" rtlCol="0"/>
            <a:lstStyle/>
            <a:p/>
          </p:txBody>
        </p:sp>
        <p:sp>
          <p:nvSpPr>
            <p:cNvPr id="7697" name="object 7697" descr=""/>
            <p:cNvSpPr/>
            <p:nvPr/>
          </p:nvSpPr>
          <p:spPr>
            <a:xfrm>
              <a:off x="5405539" y="2578838"/>
              <a:ext cx="24765" cy="12700"/>
            </a:xfrm>
            <a:custGeom>
              <a:avLst/>
              <a:gdLst/>
              <a:ahLst/>
              <a:cxnLst/>
              <a:rect l="l" t="t" r="r" b="b"/>
              <a:pathLst>
                <a:path w="24764" h="12700">
                  <a:moveTo>
                    <a:pt x="0" y="0"/>
                  </a:moveTo>
                  <a:lnTo>
                    <a:pt x="3352" y="1676"/>
                  </a:lnTo>
                  <a:lnTo>
                    <a:pt x="6705" y="3911"/>
                  </a:lnTo>
                  <a:lnTo>
                    <a:pt x="10058" y="5575"/>
                  </a:lnTo>
                  <a:lnTo>
                    <a:pt x="12852" y="7251"/>
                  </a:lnTo>
                  <a:lnTo>
                    <a:pt x="16192" y="8369"/>
                  </a:lnTo>
                  <a:lnTo>
                    <a:pt x="17868" y="9486"/>
                  </a:lnTo>
                  <a:lnTo>
                    <a:pt x="18986" y="10045"/>
                  </a:lnTo>
                  <a:lnTo>
                    <a:pt x="20662" y="10604"/>
                  </a:lnTo>
                  <a:lnTo>
                    <a:pt x="21780" y="11163"/>
                  </a:lnTo>
                  <a:lnTo>
                    <a:pt x="23456" y="11722"/>
                  </a:lnTo>
                  <a:lnTo>
                    <a:pt x="24574" y="12280"/>
                  </a:lnTo>
                </a:path>
              </a:pathLst>
            </a:custGeom>
            <a:ln w="3175">
              <a:solidFill>
                <a:srgbClr val="565658"/>
              </a:solidFill>
            </a:ln>
          </p:spPr>
          <p:txBody>
            <a:bodyPr wrap="square" lIns="0" tIns="0" rIns="0" bIns="0" rtlCol="0"/>
            <a:lstStyle/>
            <a:p/>
          </p:txBody>
        </p:sp>
        <p:sp>
          <p:nvSpPr>
            <p:cNvPr id="7698" name="object 7698" descr=""/>
            <p:cNvSpPr/>
            <p:nvPr/>
          </p:nvSpPr>
          <p:spPr>
            <a:xfrm>
              <a:off x="5939392" y="252201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699" name="object 7699" descr=""/>
            <p:cNvSpPr/>
            <p:nvPr/>
          </p:nvSpPr>
          <p:spPr>
            <a:xfrm>
              <a:off x="5881776" y="25179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00" name="object 7700" descr=""/>
            <p:cNvSpPr/>
            <p:nvPr/>
          </p:nvSpPr>
          <p:spPr>
            <a:xfrm>
              <a:off x="5865591" y="2519653"/>
              <a:ext cx="635" cy="635"/>
            </a:xfrm>
            <a:custGeom>
              <a:avLst/>
              <a:gdLst/>
              <a:ahLst/>
              <a:cxnLst/>
              <a:rect l="l" t="t" r="r" b="b"/>
              <a:pathLst>
                <a:path w="635" h="635">
                  <a:moveTo>
                    <a:pt x="546" y="0"/>
                  </a:moveTo>
                  <a:lnTo>
                    <a:pt x="546" y="558"/>
                  </a:lnTo>
                  <a:lnTo>
                    <a:pt x="0" y="558"/>
                  </a:lnTo>
                </a:path>
              </a:pathLst>
            </a:custGeom>
            <a:ln w="3175">
              <a:solidFill>
                <a:srgbClr val="565658"/>
              </a:solidFill>
            </a:ln>
          </p:spPr>
          <p:txBody>
            <a:bodyPr wrap="square" lIns="0" tIns="0" rIns="0" bIns="0" rtlCol="0"/>
            <a:lstStyle/>
            <a:p/>
          </p:txBody>
        </p:sp>
        <p:sp>
          <p:nvSpPr>
            <p:cNvPr id="7701" name="object 7701" descr=""/>
            <p:cNvSpPr/>
            <p:nvPr/>
          </p:nvSpPr>
          <p:spPr>
            <a:xfrm>
              <a:off x="5857208"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702" name="object 7702" descr=""/>
            <p:cNvSpPr/>
            <p:nvPr/>
          </p:nvSpPr>
          <p:spPr>
            <a:xfrm>
              <a:off x="5873405" y="249453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703" name="object 7703" descr=""/>
            <p:cNvSpPr/>
            <p:nvPr/>
          </p:nvSpPr>
          <p:spPr>
            <a:xfrm>
              <a:off x="5849394" y="251853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04" name="object 7704" descr=""/>
            <p:cNvSpPr/>
            <p:nvPr/>
          </p:nvSpPr>
          <p:spPr>
            <a:xfrm>
              <a:off x="5866137" y="25179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05" name="object 7705" descr=""/>
            <p:cNvSpPr/>
            <p:nvPr/>
          </p:nvSpPr>
          <p:spPr>
            <a:xfrm>
              <a:off x="5866137" y="2519102"/>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7706" name="object 7706" descr=""/>
            <p:cNvSpPr/>
            <p:nvPr/>
          </p:nvSpPr>
          <p:spPr>
            <a:xfrm>
              <a:off x="5856649" y="249453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707" name="object 7707" descr=""/>
            <p:cNvSpPr/>
            <p:nvPr/>
          </p:nvSpPr>
          <p:spPr>
            <a:xfrm>
              <a:off x="5849394" y="25179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08" name="object 7708" descr=""/>
            <p:cNvSpPr/>
            <p:nvPr/>
          </p:nvSpPr>
          <p:spPr>
            <a:xfrm>
              <a:off x="5856648" y="249509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709" name="object 7709" descr=""/>
            <p:cNvSpPr/>
            <p:nvPr/>
          </p:nvSpPr>
          <p:spPr>
            <a:xfrm>
              <a:off x="5881776"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10" name="object 7710" descr=""/>
            <p:cNvSpPr/>
            <p:nvPr/>
          </p:nvSpPr>
          <p:spPr>
            <a:xfrm>
              <a:off x="5848836"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711" name="object 7711" descr=""/>
            <p:cNvSpPr/>
            <p:nvPr/>
          </p:nvSpPr>
          <p:spPr>
            <a:xfrm>
              <a:off x="5848397"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12" name="object 7712" descr=""/>
            <p:cNvSpPr/>
            <p:nvPr/>
          </p:nvSpPr>
          <p:spPr>
            <a:xfrm>
              <a:off x="5873404" y="2494533"/>
              <a:ext cx="1270" cy="635"/>
            </a:xfrm>
            <a:custGeom>
              <a:avLst/>
              <a:gdLst/>
              <a:ahLst/>
              <a:cxnLst/>
              <a:rect l="l" t="t" r="r" b="b"/>
              <a:pathLst>
                <a:path w="1270" h="635">
                  <a:moveTo>
                    <a:pt x="558" y="0"/>
                  </a:moveTo>
                  <a:lnTo>
                    <a:pt x="1117" y="558"/>
                  </a:lnTo>
                  <a:lnTo>
                    <a:pt x="0" y="558"/>
                  </a:lnTo>
                </a:path>
              </a:pathLst>
            </a:custGeom>
            <a:ln w="3175">
              <a:solidFill>
                <a:srgbClr val="565658"/>
              </a:solidFill>
            </a:ln>
          </p:spPr>
          <p:txBody>
            <a:bodyPr wrap="square" lIns="0" tIns="0" rIns="0" bIns="0" rtlCol="0"/>
            <a:lstStyle/>
            <a:p/>
          </p:txBody>
        </p:sp>
        <p:sp>
          <p:nvSpPr>
            <p:cNvPr id="7713" name="object 7713" descr=""/>
            <p:cNvSpPr/>
            <p:nvPr/>
          </p:nvSpPr>
          <p:spPr>
            <a:xfrm>
              <a:off x="5951565" y="2504022"/>
              <a:ext cx="5715" cy="3810"/>
            </a:xfrm>
            <a:custGeom>
              <a:avLst/>
              <a:gdLst/>
              <a:ahLst/>
              <a:cxnLst/>
              <a:rect l="l" t="t" r="r" b="b"/>
              <a:pathLst>
                <a:path w="5714" h="3810">
                  <a:moveTo>
                    <a:pt x="0" y="3352"/>
                  </a:moveTo>
                  <a:lnTo>
                    <a:pt x="0" y="2794"/>
                  </a:lnTo>
                  <a:lnTo>
                    <a:pt x="0" y="2235"/>
                  </a:lnTo>
                  <a:lnTo>
                    <a:pt x="558" y="1676"/>
                  </a:lnTo>
                  <a:lnTo>
                    <a:pt x="558" y="1117"/>
                  </a:lnTo>
                  <a:lnTo>
                    <a:pt x="1117" y="558"/>
                  </a:lnTo>
                  <a:lnTo>
                    <a:pt x="1676" y="558"/>
                  </a:lnTo>
                  <a:lnTo>
                    <a:pt x="2235" y="558"/>
                  </a:lnTo>
                  <a:lnTo>
                    <a:pt x="2794" y="0"/>
                  </a:lnTo>
                  <a:lnTo>
                    <a:pt x="3352" y="558"/>
                  </a:lnTo>
                  <a:lnTo>
                    <a:pt x="3911" y="558"/>
                  </a:lnTo>
                  <a:lnTo>
                    <a:pt x="4470" y="558"/>
                  </a:lnTo>
                  <a:lnTo>
                    <a:pt x="5029" y="1117"/>
                  </a:lnTo>
                  <a:lnTo>
                    <a:pt x="5029" y="1676"/>
                  </a:lnTo>
                  <a:lnTo>
                    <a:pt x="5575" y="2235"/>
                  </a:lnTo>
                  <a:lnTo>
                    <a:pt x="5575" y="2794"/>
                  </a:lnTo>
                  <a:lnTo>
                    <a:pt x="5575" y="3352"/>
                  </a:lnTo>
                </a:path>
              </a:pathLst>
            </a:custGeom>
            <a:ln w="3175">
              <a:solidFill>
                <a:srgbClr val="565658"/>
              </a:solidFill>
            </a:ln>
          </p:spPr>
          <p:txBody>
            <a:bodyPr wrap="square" lIns="0" tIns="0" rIns="0" bIns="0" rtlCol="0"/>
            <a:lstStyle/>
            <a:p/>
          </p:txBody>
        </p:sp>
        <p:sp>
          <p:nvSpPr>
            <p:cNvPr id="7714" name="object 7714" descr=""/>
            <p:cNvSpPr/>
            <p:nvPr/>
          </p:nvSpPr>
          <p:spPr>
            <a:xfrm>
              <a:off x="5857208" y="2494533"/>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715" name="object 7715" descr=""/>
            <p:cNvSpPr/>
            <p:nvPr/>
          </p:nvSpPr>
          <p:spPr>
            <a:xfrm>
              <a:off x="5865034" y="2517979"/>
              <a:ext cx="1270" cy="0"/>
            </a:xfrm>
            <a:custGeom>
              <a:avLst/>
              <a:gdLst/>
              <a:ahLst/>
              <a:cxnLst/>
              <a:rect l="l" t="t" r="r" b="b"/>
              <a:pathLst>
                <a:path w="1270" h="0">
                  <a:moveTo>
                    <a:pt x="0" y="0"/>
                  </a:moveTo>
                  <a:lnTo>
                    <a:pt x="558" y="0"/>
                  </a:lnTo>
                  <a:lnTo>
                    <a:pt x="1104" y="0"/>
                  </a:lnTo>
                </a:path>
              </a:pathLst>
            </a:custGeom>
            <a:ln w="3175">
              <a:solidFill>
                <a:srgbClr val="565658"/>
              </a:solidFill>
            </a:ln>
          </p:spPr>
          <p:txBody>
            <a:bodyPr wrap="square" lIns="0" tIns="0" rIns="0" bIns="0" rtlCol="0"/>
            <a:lstStyle/>
            <a:p/>
          </p:txBody>
        </p:sp>
        <p:sp>
          <p:nvSpPr>
            <p:cNvPr id="7716" name="object 7716" descr=""/>
            <p:cNvSpPr/>
            <p:nvPr/>
          </p:nvSpPr>
          <p:spPr>
            <a:xfrm>
              <a:off x="5866137" y="2519653"/>
              <a:ext cx="635" cy="0"/>
            </a:xfrm>
            <a:custGeom>
              <a:avLst/>
              <a:gdLst/>
              <a:ahLst/>
              <a:cxnLst/>
              <a:rect l="l" t="t" r="r" b="b"/>
              <a:pathLst>
                <a:path w="635" h="0">
                  <a:moveTo>
                    <a:pt x="0" y="0"/>
                  </a:moveTo>
                  <a:lnTo>
                    <a:pt x="558" y="0"/>
                  </a:lnTo>
                  <a:lnTo>
                    <a:pt x="0" y="0"/>
                  </a:lnTo>
                </a:path>
              </a:pathLst>
            </a:custGeom>
            <a:ln w="3175">
              <a:solidFill>
                <a:srgbClr val="565658"/>
              </a:solidFill>
            </a:ln>
          </p:spPr>
          <p:txBody>
            <a:bodyPr wrap="square" lIns="0" tIns="0" rIns="0" bIns="0" rtlCol="0"/>
            <a:lstStyle/>
            <a:p/>
          </p:txBody>
        </p:sp>
        <p:sp>
          <p:nvSpPr>
            <p:cNvPr id="7717" name="object 7717" descr=""/>
            <p:cNvSpPr/>
            <p:nvPr/>
          </p:nvSpPr>
          <p:spPr>
            <a:xfrm>
              <a:off x="5847838"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18" name="object 7718" descr=""/>
            <p:cNvSpPr/>
            <p:nvPr/>
          </p:nvSpPr>
          <p:spPr>
            <a:xfrm>
              <a:off x="5849394" y="2519102"/>
              <a:ext cx="635" cy="635"/>
            </a:xfrm>
            <a:custGeom>
              <a:avLst/>
              <a:gdLst/>
              <a:ahLst/>
              <a:cxnLst/>
              <a:rect l="l" t="t" r="r" b="b"/>
              <a:pathLst>
                <a:path w="635" h="635">
                  <a:moveTo>
                    <a:pt x="0" y="0"/>
                  </a:moveTo>
                  <a:lnTo>
                    <a:pt x="558" y="546"/>
                  </a:lnTo>
                </a:path>
              </a:pathLst>
            </a:custGeom>
            <a:ln w="3175">
              <a:solidFill>
                <a:srgbClr val="565658"/>
              </a:solidFill>
            </a:ln>
          </p:spPr>
          <p:txBody>
            <a:bodyPr wrap="square" lIns="0" tIns="0" rIns="0" bIns="0" rtlCol="0"/>
            <a:lstStyle/>
            <a:p/>
          </p:txBody>
        </p:sp>
        <p:sp>
          <p:nvSpPr>
            <p:cNvPr id="7719" name="object 7719" descr=""/>
            <p:cNvSpPr/>
            <p:nvPr/>
          </p:nvSpPr>
          <p:spPr>
            <a:xfrm>
              <a:off x="5865034" y="2519102"/>
              <a:ext cx="1270" cy="0"/>
            </a:xfrm>
            <a:custGeom>
              <a:avLst/>
              <a:gdLst/>
              <a:ahLst/>
              <a:cxnLst/>
              <a:rect l="l" t="t" r="r" b="b"/>
              <a:pathLst>
                <a:path w="1270" h="0">
                  <a:moveTo>
                    <a:pt x="0" y="0"/>
                  </a:moveTo>
                  <a:lnTo>
                    <a:pt x="558" y="0"/>
                  </a:lnTo>
                  <a:lnTo>
                    <a:pt x="1104" y="0"/>
                  </a:lnTo>
                </a:path>
              </a:pathLst>
            </a:custGeom>
            <a:ln w="3175">
              <a:solidFill>
                <a:srgbClr val="565658"/>
              </a:solidFill>
            </a:ln>
          </p:spPr>
          <p:txBody>
            <a:bodyPr wrap="square" lIns="0" tIns="0" rIns="0" bIns="0" rtlCol="0"/>
            <a:lstStyle/>
            <a:p/>
          </p:txBody>
        </p:sp>
        <p:sp>
          <p:nvSpPr>
            <p:cNvPr id="7720" name="object 7720" descr=""/>
            <p:cNvSpPr/>
            <p:nvPr/>
          </p:nvSpPr>
          <p:spPr>
            <a:xfrm>
              <a:off x="5848835"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21" name="object 7721" descr=""/>
            <p:cNvSpPr/>
            <p:nvPr/>
          </p:nvSpPr>
          <p:spPr>
            <a:xfrm>
              <a:off x="5864581"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22" name="object 7722" descr=""/>
            <p:cNvSpPr/>
            <p:nvPr/>
          </p:nvSpPr>
          <p:spPr>
            <a:xfrm>
              <a:off x="5865034"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723" name="object 7723" descr=""/>
            <p:cNvSpPr/>
            <p:nvPr/>
          </p:nvSpPr>
          <p:spPr>
            <a:xfrm>
              <a:off x="5849394" y="2518537"/>
              <a:ext cx="635" cy="0"/>
            </a:xfrm>
            <a:custGeom>
              <a:avLst/>
              <a:gdLst/>
              <a:ahLst/>
              <a:cxnLst/>
              <a:rect l="l" t="t" r="r" b="b"/>
              <a:pathLst>
                <a:path w="635" h="0">
                  <a:moveTo>
                    <a:pt x="0" y="0"/>
                  </a:moveTo>
                  <a:lnTo>
                    <a:pt x="558" y="0"/>
                  </a:lnTo>
                  <a:lnTo>
                    <a:pt x="0" y="0"/>
                  </a:lnTo>
                </a:path>
              </a:pathLst>
            </a:custGeom>
            <a:ln w="3175">
              <a:solidFill>
                <a:srgbClr val="565658"/>
              </a:solidFill>
            </a:ln>
          </p:spPr>
          <p:txBody>
            <a:bodyPr wrap="square" lIns="0" tIns="0" rIns="0" bIns="0" rtlCol="0"/>
            <a:lstStyle/>
            <a:p/>
          </p:txBody>
        </p:sp>
        <p:sp>
          <p:nvSpPr>
            <p:cNvPr id="7724" name="object 7724" descr=""/>
            <p:cNvSpPr/>
            <p:nvPr/>
          </p:nvSpPr>
          <p:spPr>
            <a:xfrm>
              <a:off x="5882335" y="251797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725" name="object 7725" descr=""/>
            <p:cNvSpPr/>
            <p:nvPr/>
          </p:nvSpPr>
          <p:spPr>
            <a:xfrm>
              <a:off x="5848836" y="251910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26" name="object 7726" descr=""/>
            <p:cNvSpPr/>
            <p:nvPr/>
          </p:nvSpPr>
          <p:spPr>
            <a:xfrm>
              <a:off x="5866137" y="251853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27" name="object 7727" descr=""/>
            <p:cNvSpPr/>
            <p:nvPr/>
          </p:nvSpPr>
          <p:spPr>
            <a:xfrm>
              <a:off x="5882335" y="2518543"/>
              <a:ext cx="635" cy="635"/>
            </a:xfrm>
            <a:custGeom>
              <a:avLst/>
              <a:gdLst/>
              <a:ahLst/>
              <a:cxnLst/>
              <a:rect l="l" t="t" r="r" b="b"/>
              <a:pathLst>
                <a:path w="635" h="635">
                  <a:moveTo>
                    <a:pt x="0" y="558"/>
                  </a:moveTo>
                  <a:lnTo>
                    <a:pt x="0" y="558"/>
                  </a:lnTo>
                  <a:lnTo>
                    <a:pt x="558" y="0"/>
                  </a:lnTo>
                </a:path>
              </a:pathLst>
            </a:custGeom>
            <a:ln w="3175">
              <a:solidFill>
                <a:srgbClr val="565658"/>
              </a:solidFill>
            </a:ln>
          </p:spPr>
          <p:txBody>
            <a:bodyPr wrap="square" lIns="0" tIns="0" rIns="0" bIns="0" rtlCol="0"/>
            <a:lstStyle/>
            <a:p/>
          </p:txBody>
        </p:sp>
        <p:sp>
          <p:nvSpPr>
            <p:cNvPr id="7728" name="object 7728" descr=""/>
            <p:cNvSpPr/>
            <p:nvPr/>
          </p:nvSpPr>
          <p:spPr>
            <a:xfrm>
              <a:off x="5848836" y="25179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29" name="object 7729" descr=""/>
            <p:cNvSpPr/>
            <p:nvPr/>
          </p:nvSpPr>
          <p:spPr>
            <a:xfrm>
              <a:off x="5873963"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730" name="object 7730" descr=""/>
            <p:cNvSpPr/>
            <p:nvPr/>
          </p:nvSpPr>
          <p:spPr>
            <a:xfrm>
              <a:off x="5847838" y="25175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31" name="object 7731" descr=""/>
            <p:cNvSpPr/>
            <p:nvPr/>
          </p:nvSpPr>
          <p:spPr>
            <a:xfrm>
              <a:off x="5881776"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32" name="object 7732" descr=""/>
            <p:cNvSpPr/>
            <p:nvPr/>
          </p:nvSpPr>
          <p:spPr>
            <a:xfrm>
              <a:off x="5881337"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33" name="object 7733" descr=""/>
            <p:cNvSpPr/>
            <p:nvPr/>
          </p:nvSpPr>
          <p:spPr>
            <a:xfrm>
              <a:off x="5848836" y="2519107"/>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7734" name="object 7734" descr=""/>
            <p:cNvSpPr/>
            <p:nvPr/>
          </p:nvSpPr>
          <p:spPr>
            <a:xfrm>
              <a:off x="5849394" y="2519653"/>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735" name="object 7735" descr=""/>
            <p:cNvSpPr/>
            <p:nvPr/>
          </p:nvSpPr>
          <p:spPr>
            <a:xfrm>
              <a:off x="5865591" y="2519102"/>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7736" name="object 7736" descr=""/>
            <p:cNvSpPr/>
            <p:nvPr/>
          </p:nvSpPr>
          <p:spPr>
            <a:xfrm>
              <a:off x="5848835"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37" name="object 7737" descr=""/>
            <p:cNvSpPr/>
            <p:nvPr/>
          </p:nvSpPr>
          <p:spPr>
            <a:xfrm>
              <a:off x="5865034" y="2519107"/>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7738" name="object 7738" descr=""/>
            <p:cNvSpPr/>
            <p:nvPr/>
          </p:nvSpPr>
          <p:spPr>
            <a:xfrm>
              <a:off x="5881776"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739" name="object 7739" descr=""/>
            <p:cNvSpPr/>
            <p:nvPr/>
          </p:nvSpPr>
          <p:spPr>
            <a:xfrm>
              <a:off x="5865032"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40" name="object 7740" descr=""/>
            <p:cNvSpPr/>
            <p:nvPr/>
          </p:nvSpPr>
          <p:spPr>
            <a:xfrm>
              <a:off x="5951570" y="2504022"/>
              <a:ext cx="5715" cy="3810"/>
            </a:xfrm>
            <a:custGeom>
              <a:avLst/>
              <a:gdLst/>
              <a:ahLst/>
              <a:cxnLst/>
              <a:rect l="l" t="t" r="r" b="b"/>
              <a:pathLst>
                <a:path w="5714" h="3810">
                  <a:moveTo>
                    <a:pt x="5575" y="3352"/>
                  </a:moveTo>
                  <a:lnTo>
                    <a:pt x="5575" y="2794"/>
                  </a:lnTo>
                  <a:lnTo>
                    <a:pt x="5575" y="2235"/>
                  </a:lnTo>
                  <a:lnTo>
                    <a:pt x="5016" y="1676"/>
                  </a:lnTo>
                  <a:lnTo>
                    <a:pt x="5016" y="1117"/>
                  </a:lnTo>
                  <a:lnTo>
                    <a:pt x="4457" y="558"/>
                  </a:lnTo>
                  <a:lnTo>
                    <a:pt x="3898" y="558"/>
                  </a:lnTo>
                  <a:lnTo>
                    <a:pt x="3340" y="558"/>
                  </a:lnTo>
                  <a:lnTo>
                    <a:pt x="2781" y="0"/>
                  </a:lnTo>
                  <a:lnTo>
                    <a:pt x="2222" y="558"/>
                  </a:lnTo>
                  <a:lnTo>
                    <a:pt x="1663" y="558"/>
                  </a:lnTo>
                  <a:lnTo>
                    <a:pt x="1104" y="558"/>
                  </a:lnTo>
                  <a:lnTo>
                    <a:pt x="546" y="1117"/>
                  </a:lnTo>
                  <a:lnTo>
                    <a:pt x="546" y="1676"/>
                  </a:lnTo>
                  <a:lnTo>
                    <a:pt x="0" y="2235"/>
                  </a:lnTo>
                  <a:lnTo>
                    <a:pt x="0" y="2794"/>
                  </a:lnTo>
                  <a:lnTo>
                    <a:pt x="0" y="3352"/>
                  </a:lnTo>
                </a:path>
              </a:pathLst>
            </a:custGeom>
            <a:ln w="3175">
              <a:solidFill>
                <a:srgbClr val="565658"/>
              </a:solidFill>
            </a:ln>
          </p:spPr>
          <p:txBody>
            <a:bodyPr wrap="square" lIns="0" tIns="0" rIns="0" bIns="0" rtlCol="0"/>
            <a:lstStyle/>
            <a:p/>
          </p:txBody>
        </p:sp>
        <p:sp>
          <p:nvSpPr>
            <p:cNvPr id="7741" name="object 7741" descr=""/>
            <p:cNvSpPr/>
            <p:nvPr/>
          </p:nvSpPr>
          <p:spPr>
            <a:xfrm>
              <a:off x="5948334"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42" name="object 7742" descr=""/>
            <p:cNvSpPr/>
            <p:nvPr/>
          </p:nvSpPr>
          <p:spPr>
            <a:xfrm>
              <a:off x="5865032"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43" name="object 7743" descr=""/>
            <p:cNvSpPr/>
            <p:nvPr/>
          </p:nvSpPr>
          <p:spPr>
            <a:xfrm>
              <a:off x="5873963"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44" name="object 7744" descr=""/>
            <p:cNvSpPr/>
            <p:nvPr/>
          </p:nvSpPr>
          <p:spPr>
            <a:xfrm>
              <a:off x="5857208"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45" name="object 7745" descr=""/>
            <p:cNvSpPr/>
            <p:nvPr/>
          </p:nvSpPr>
          <p:spPr>
            <a:xfrm>
              <a:off x="5972227" y="24895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46" name="object 7746" descr=""/>
            <p:cNvSpPr/>
            <p:nvPr/>
          </p:nvSpPr>
          <p:spPr>
            <a:xfrm>
              <a:off x="5972227" y="248839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47" name="object 7747" descr=""/>
            <p:cNvSpPr/>
            <p:nvPr/>
          </p:nvSpPr>
          <p:spPr>
            <a:xfrm>
              <a:off x="5971217" y="24890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48" name="object 7748" descr=""/>
            <p:cNvSpPr/>
            <p:nvPr/>
          </p:nvSpPr>
          <p:spPr>
            <a:xfrm>
              <a:off x="5968307" y="249062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49" name="object 7749" descr=""/>
            <p:cNvSpPr/>
            <p:nvPr/>
          </p:nvSpPr>
          <p:spPr>
            <a:xfrm>
              <a:off x="5973329" y="2488393"/>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7750" name="object 7750" descr=""/>
            <p:cNvSpPr/>
            <p:nvPr/>
          </p:nvSpPr>
          <p:spPr>
            <a:xfrm>
              <a:off x="5939392" y="24896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51" name="object 7751" descr=""/>
            <p:cNvSpPr/>
            <p:nvPr/>
          </p:nvSpPr>
          <p:spPr>
            <a:xfrm>
              <a:off x="5943193" y="2490626"/>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7752" name="object 7752" descr=""/>
            <p:cNvSpPr/>
            <p:nvPr/>
          </p:nvSpPr>
          <p:spPr>
            <a:xfrm>
              <a:off x="5940390" y="249118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753" name="object 7753" descr=""/>
            <p:cNvSpPr/>
            <p:nvPr/>
          </p:nvSpPr>
          <p:spPr>
            <a:xfrm>
              <a:off x="5969543" y="248683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54" name="object 7754" descr=""/>
            <p:cNvSpPr/>
            <p:nvPr/>
          </p:nvSpPr>
          <p:spPr>
            <a:xfrm>
              <a:off x="5972227" y="2488951"/>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7755" name="object 7755" descr=""/>
            <p:cNvSpPr/>
            <p:nvPr/>
          </p:nvSpPr>
          <p:spPr>
            <a:xfrm>
              <a:off x="5973889" y="248950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756" name="object 7756" descr=""/>
            <p:cNvSpPr/>
            <p:nvPr/>
          </p:nvSpPr>
          <p:spPr>
            <a:xfrm>
              <a:off x="5942064" y="2524125"/>
              <a:ext cx="1905" cy="0"/>
            </a:xfrm>
            <a:custGeom>
              <a:avLst/>
              <a:gdLst/>
              <a:ahLst/>
              <a:cxnLst/>
              <a:rect l="l" t="t" r="r" b="b"/>
              <a:pathLst>
                <a:path w="1904" h="0">
                  <a:moveTo>
                    <a:pt x="0" y="0"/>
                  </a:moveTo>
                  <a:lnTo>
                    <a:pt x="1689" y="0"/>
                  </a:lnTo>
                </a:path>
              </a:pathLst>
            </a:custGeom>
            <a:ln w="3175">
              <a:solidFill>
                <a:srgbClr val="565658"/>
              </a:solidFill>
            </a:ln>
          </p:spPr>
          <p:txBody>
            <a:bodyPr wrap="square" lIns="0" tIns="0" rIns="0" bIns="0" rtlCol="0"/>
            <a:lstStyle/>
            <a:p/>
          </p:txBody>
        </p:sp>
        <p:sp>
          <p:nvSpPr>
            <p:cNvPr id="7757" name="object 7757" descr=""/>
            <p:cNvSpPr/>
            <p:nvPr/>
          </p:nvSpPr>
          <p:spPr>
            <a:xfrm>
              <a:off x="5972772" y="249006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758" name="object 7758" descr=""/>
            <p:cNvSpPr/>
            <p:nvPr/>
          </p:nvSpPr>
          <p:spPr>
            <a:xfrm>
              <a:off x="5942634" y="252300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759" name="object 7759" descr=""/>
            <p:cNvSpPr/>
            <p:nvPr/>
          </p:nvSpPr>
          <p:spPr>
            <a:xfrm>
              <a:off x="5974447" y="2488392"/>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7760" name="object 7760" descr=""/>
            <p:cNvSpPr/>
            <p:nvPr/>
          </p:nvSpPr>
          <p:spPr>
            <a:xfrm>
              <a:off x="5941079" y="24890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761" name="object 7761" descr=""/>
            <p:cNvSpPr/>
            <p:nvPr/>
          </p:nvSpPr>
          <p:spPr>
            <a:xfrm>
              <a:off x="5968866" y="2488392"/>
              <a:ext cx="1905" cy="1270"/>
            </a:xfrm>
            <a:custGeom>
              <a:avLst/>
              <a:gdLst/>
              <a:ahLst/>
              <a:cxnLst/>
              <a:rect l="l" t="t" r="r" b="b"/>
              <a:pathLst>
                <a:path w="1904" h="1269">
                  <a:moveTo>
                    <a:pt x="0" y="1117"/>
                  </a:moveTo>
                  <a:lnTo>
                    <a:pt x="558" y="1117"/>
                  </a:lnTo>
                  <a:lnTo>
                    <a:pt x="1117" y="1117"/>
                  </a:lnTo>
                  <a:lnTo>
                    <a:pt x="1676" y="558"/>
                  </a:lnTo>
                  <a:lnTo>
                    <a:pt x="1676" y="0"/>
                  </a:lnTo>
                </a:path>
              </a:pathLst>
            </a:custGeom>
            <a:ln w="3175">
              <a:solidFill>
                <a:srgbClr val="565658"/>
              </a:solidFill>
            </a:ln>
          </p:spPr>
          <p:txBody>
            <a:bodyPr wrap="square" lIns="0" tIns="0" rIns="0" bIns="0" rtlCol="0"/>
            <a:lstStyle/>
            <a:p/>
          </p:txBody>
        </p:sp>
        <p:sp>
          <p:nvSpPr>
            <p:cNvPr id="7762" name="object 7762" descr=""/>
            <p:cNvSpPr/>
            <p:nvPr/>
          </p:nvSpPr>
          <p:spPr>
            <a:xfrm>
              <a:off x="5943192" y="24900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63" name="object 7763" descr=""/>
            <p:cNvSpPr/>
            <p:nvPr/>
          </p:nvSpPr>
          <p:spPr>
            <a:xfrm>
              <a:off x="5971099" y="2490067"/>
              <a:ext cx="1905" cy="635"/>
            </a:xfrm>
            <a:custGeom>
              <a:avLst/>
              <a:gdLst/>
              <a:ahLst/>
              <a:cxnLst/>
              <a:rect l="l" t="t" r="r" b="b"/>
              <a:pathLst>
                <a:path w="1904" h="635">
                  <a:moveTo>
                    <a:pt x="0" y="558"/>
                  </a:moveTo>
                  <a:lnTo>
                    <a:pt x="558" y="558"/>
                  </a:lnTo>
                  <a:lnTo>
                    <a:pt x="1130" y="558"/>
                  </a:lnTo>
                  <a:lnTo>
                    <a:pt x="1676" y="558"/>
                  </a:lnTo>
                  <a:lnTo>
                    <a:pt x="1676" y="0"/>
                  </a:lnTo>
                </a:path>
              </a:pathLst>
            </a:custGeom>
            <a:ln w="3175">
              <a:solidFill>
                <a:srgbClr val="565658"/>
              </a:solidFill>
            </a:ln>
          </p:spPr>
          <p:txBody>
            <a:bodyPr wrap="square" lIns="0" tIns="0" rIns="0" bIns="0" rtlCol="0"/>
            <a:lstStyle/>
            <a:p/>
          </p:txBody>
        </p:sp>
        <p:sp>
          <p:nvSpPr>
            <p:cNvPr id="7764" name="object 7764" descr=""/>
            <p:cNvSpPr/>
            <p:nvPr/>
          </p:nvSpPr>
          <p:spPr>
            <a:xfrm>
              <a:off x="5973330" y="248839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65" name="object 7765" descr=""/>
            <p:cNvSpPr/>
            <p:nvPr/>
          </p:nvSpPr>
          <p:spPr>
            <a:xfrm>
              <a:off x="5970540" y="2490067"/>
              <a:ext cx="635" cy="0"/>
            </a:xfrm>
            <a:custGeom>
              <a:avLst/>
              <a:gdLst/>
              <a:ahLst/>
              <a:cxnLst/>
              <a:rect l="l" t="t" r="r" b="b"/>
              <a:pathLst>
                <a:path w="635" h="0">
                  <a:moveTo>
                    <a:pt x="558" y="0"/>
                  </a:moveTo>
                  <a:lnTo>
                    <a:pt x="558" y="0"/>
                  </a:lnTo>
                  <a:lnTo>
                    <a:pt x="0" y="0"/>
                  </a:lnTo>
                </a:path>
              </a:pathLst>
            </a:custGeom>
            <a:ln w="3175">
              <a:solidFill>
                <a:srgbClr val="565658"/>
              </a:solidFill>
            </a:ln>
          </p:spPr>
          <p:txBody>
            <a:bodyPr wrap="square" lIns="0" tIns="0" rIns="0" bIns="0" rtlCol="0"/>
            <a:lstStyle/>
            <a:p/>
          </p:txBody>
        </p:sp>
        <p:sp>
          <p:nvSpPr>
            <p:cNvPr id="7766" name="object 7766" descr=""/>
            <p:cNvSpPr/>
            <p:nvPr/>
          </p:nvSpPr>
          <p:spPr>
            <a:xfrm>
              <a:off x="5974447" y="249006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767" name="object 7767" descr=""/>
            <p:cNvSpPr/>
            <p:nvPr/>
          </p:nvSpPr>
          <p:spPr>
            <a:xfrm>
              <a:off x="5972227" y="2489510"/>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7768" name="object 7768" descr=""/>
            <p:cNvSpPr/>
            <p:nvPr/>
          </p:nvSpPr>
          <p:spPr>
            <a:xfrm>
              <a:off x="5973329" y="2490067"/>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769" name="object 7769" descr=""/>
            <p:cNvSpPr/>
            <p:nvPr/>
          </p:nvSpPr>
          <p:spPr>
            <a:xfrm>
              <a:off x="5940390" y="249118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70" name="object 7770" descr=""/>
            <p:cNvSpPr/>
            <p:nvPr/>
          </p:nvSpPr>
          <p:spPr>
            <a:xfrm>
              <a:off x="5939844" y="2492300"/>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7771" name="object 7771" descr=""/>
            <p:cNvSpPr/>
            <p:nvPr/>
          </p:nvSpPr>
          <p:spPr>
            <a:xfrm>
              <a:off x="5943193" y="249230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72" name="object 7772" descr=""/>
            <p:cNvSpPr/>
            <p:nvPr/>
          </p:nvSpPr>
          <p:spPr>
            <a:xfrm>
              <a:off x="5968306" y="2488393"/>
              <a:ext cx="1905" cy="0"/>
            </a:xfrm>
            <a:custGeom>
              <a:avLst/>
              <a:gdLst/>
              <a:ahLst/>
              <a:cxnLst/>
              <a:rect l="l" t="t" r="r" b="b"/>
              <a:pathLst>
                <a:path w="1904" h="0">
                  <a:moveTo>
                    <a:pt x="1676" y="0"/>
                  </a:moveTo>
                  <a:lnTo>
                    <a:pt x="1117" y="0"/>
                  </a:lnTo>
                  <a:lnTo>
                    <a:pt x="0" y="0"/>
                  </a:lnTo>
                </a:path>
              </a:pathLst>
            </a:custGeom>
            <a:ln w="3175">
              <a:solidFill>
                <a:srgbClr val="565658"/>
              </a:solidFill>
            </a:ln>
          </p:spPr>
          <p:txBody>
            <a:bodyPr wrap="square" lIns="0" tIns="0" rIns="0" bIns="0" rtlCol="0"/>
            <a:lstStyle/>
            <a:p/>
          </p:txBody>
        </p:sp>
        <p:sp>
          <p:nvSpPr>
            <p:cNvPr id="7773" name="object 7773" descr=""/>
            <p:cNvSpPr/>
            <p:nvPr/>
          </p:nvSpPr>
          <p:spPr>
            <a:xfrm>
              <a:off x="5970540" y="24900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74" name="object 7774" descr=""/>
            <p:cNvSpPr/>
            <p:nvPr/>
          </p:nvSpPr>
          <p:spPr>
            <a:xfrm>
              <a:off x="5942063" y="2523566"/>
              <a:ext cx="635" cy="635"/>
            </a:xfrm>
            <a:custGeom>
              <a:avLst/>
              <a:gdLst/>
              <a:ahLst/>
              <a:cxnLst/>
              <a:rect l="l" t="t" r="r" b="b"/>
              <a:pathLst>
                <a:path w="635" h="635">
                  <a:moveTo>
                    <a:pt x="571" y="0"/>
                  </a:moveTo>
                  <a:lnTo>
                    <a:pt x="0" y="558"/>
                  </a:lnTo>
                </a:path>
              </a:pathLst>
            </a:custGeom>
            <a:ln w="3175">
              <a:solidFill>
                <a:srgbClr val="565658"/>
              </a:solidFill>
            </a:ln>
          </p:spPr>
          <p:txBody>
            <a:bodyPr wrap="square" lIns="0" tIns="0" rIns="0" bIns="0" rtlCol="0"/>
            <a:lstStyle/>
            <a:p/>
          </p:txBody>
        </p:sp>
        <p:sp>
          <p:nvSpPr>
            <p:cNvPr id="7775" name="object 7775" descr=""/>
            <p:cNvSpPr/>
            <p:nvPr/>
          </p:nvSpPr>
          <p:spPr>
            <a:xfrm>
              <a:off x="5971099" y="2488392"/>
              <a:ext cx="1270" cy="1270"/>
            </a:xfrm>
            <a:custGeom>
              <a:avLst/>
              <a:gdLst/>
              <a:ahLst/>
              <a:cxnLst/>
              <a:rect l="l" t="t" r="r" b="b"/>
              <a:pathLst>
                <a:path w="1270" h="1269">
                  <a:moveTo>
                    <a:pt x="0" y="1117"/>
                  </a:moveTo>
                  <a:lnTo>
                    <a:pt x="0" y="558"/>
                  </a:lnTo>
                  <a:lnTo>
                    <a:pt x="0" y="0"/>
                  </a:lnTo>
                  <a:lnTo>
                    <a:pt x="558" y="0"/>
                  </a:lnTo>
                  <a:lnTo>
                    <a:pt x="1130" y="0"/>
                  </a:lnTo>
                </a:path>
              </a:pathLst>
            </a:custGeom>
            <a:ln w="3175">
              <a:solidFill>
                <a:srgbClr val="565658"/>
              </a:solidFill>
            </a:ln>
          </p:spPr>
          <p:txBody>
            <a:bodyPr wrap="square" lIns="0" tIns="0" rIns="0" bIns="0" rtlCol="0"/>
            <a:lstStyle/>
            <a:p/>
          </p:txBody>
        </p:sp>
        <p:sp>
          <p:nvSpPr>
            <p:cNvPr id="7776" name="object 7776" descr=""/>
            <p:cNvSpPr/>
            <p:nvPr/>
          </p:nvSpPr>
          <p:spPr>
            <a:xfrm>
              <a:off x="5970540" y="2488393"/>
              <a:ext cx="635" cy="635"/>
            </a:xfrm>
            <a:custGeom>
              <a:avLst/>
              <a:gdLst/>
              <a:ahLst/>
              <a:cxnLst/>
              <a:rect l="l" t="t" r="r" b="b"/>
              <a:pathLst>
                <a:path w="635" h="635">
                  <a:moveTo>
                    <a:pt x="558" y="0"/>
                  </a:moveTo>
                  <a:lnTo>
                    <a:pt x="0" y="558"/>
                  </a:lnTo>
                  <a:lnTo>
                    <a:pt x="558" y="558"/>
                  </a:lnTo>
                </a:path>
              </a:pathLst>
            </a:custGeom>
            <a:ln w="3175">
              <a:solidFill>
                <a:srgbClr val="565658"/>
              </a:solidFill>
            </a:ln>
          </p:spPr>
          <p:txBody>
            <a:bodyPr wrap="square" lIns="0" tIns="0" rIns="0" bIns="0" rtlCol="0"/>
            <a:lstStyle/>
            <a:p/>
          </p:txBody>
        </p:sp>
        <p:sp>
          <p:nvSpPr>
            <p:cNvPr id="7777" name="object 7777" descr=""/>
            <p:cNvSpPr/>
            <p:nvPr/>
          </p:nvSpPr>
          <p:spPr>
            <a:xfrm>
              <a:off x="5973330" y="2488392"/>
              <a:ext cx="1270" cy="635"/>
            </a:xfrm>
            <a:custGeom>
              <a:avLst/>
              <a:gdLst/>
              <a:ahLst/>
              <a:cxnLst/>
              <a:rect l="l" t="t" r="r" b="b"/>
              <a:pathLst>
                <a:path w="1270" h="635">
                  <a:moveTo>
                    <a:pt x="0" y="558"/>
                  </a:moveTo>
                  <a:lnTo>
                    <a:pt x="0" y="0"/>
                  </a:lnTo>
                  <a:lnTo>
                    <a:pt x="558" y="0"/>
                  </a:lnTo>
                  <a:lnTo>
                    <a:pt x="1117" y="0"/>
                  </a:lnTo>
                  <a:lnTo>
                    <a:pt x="1117" y="558"/>
                  </a:lnTo>
                </a:path>
              </a:pathLst>
            </a:custGeom>
            <a:ln w="3175">
              <a:solidFill>
                <a:srgbClr val="565658"/>
              </a:solidFill>
            </a:ln>
          </p:spPr>
          <p:txBody>
            <a:bodyPr wrap="square" lIns="0" tIns="0" rIns="0" bIns="0" rtlCol="0"/>
            <a:lstStyle/>
            <a:p/>
          </p:txBody>
        </p:sp>
        <p:sp>
          <p:nvSpPr>
            <p:cNvPr id="7778" name="object 7778" descr=""/>
            <p:cNvSpPr/>
            <p:nvPr/>
          </p:nvSpPr>
          <p:spPr>
            <a:xfrm>
              <a:off x="5971096" y="2487833"/>
              <a:ext cx="1905" cy="1270"/>
            </a:xfrm>
            <a:custGeom>
              <a:avLst/>
              <a:gdLst/>
              <a:ahLst/>
              <a:cxnLst/>
              <a:rect l="l" t="t" r="r" b="b"/>
              <a:pathLst>
                <a:path w="1904" h="1269">
                  <a:moveTo>
                    <a:pt x="1676" y="1117"/>
                  </a:moveTo>
                  <a:lnTo>
                    <a:pt x="1676" y="558"/>
                  </a:lnTo>
                  <a:lnTo>
                    <a:pt x="1130" y="558"/>
                  </a:lnTo>
                  <a:lnTo>
                    <a:pt x="1130" y="0"/>
                  </a:lnTo>
                  <a:lnTo>
                    <a:pt x="558" y="0"/>
                  </a:lnTo>
                  <a:lnTo>
                    <a:pt x="0" y="558"/>
                  </a:lnTo>
                </a:path>
              </a:pathLst>
            </a:custGeom>
            <a:ln w="3175">
              <a:solidFill>
                <a:srgbClr val="565658"/>
              </a:solidFill>
            </a:ln>
          </p:spPr>
          <p:txBody>
            <a:bodyPr wrap="square" lIns="0" tIns="0" rIns="0" bIns="0" rtlCol="0"/>
            <a:lstStyle/>
            <a:p/>
          </p:txBody>
        </p:sp>
        <p:sp>
          <p:nvSpPr>
            <p:cNvPr id="7779" name="object 7779" descr=""/>
            <p:cNvSpPr/>
            <p:nvPr/>
          </p:nvSpPr>
          <p:spPr>
            <a:xfrm>
              <a:off x="5941631" y="2487955"/>
              <a:ext cx="33655" cy="4445"/>
            </a:xfrm>
            <a:custGeom>
              <a:avLst/>
              <a:gdLst/>
              <a:ahLst/>
              <a:cxnLst/>
              <a:rect l="l" t="t" r="r" b="b"/>
              <a:pathLst>
                <a:path w="33654" h="4444">
                  <a:moveTo>
                    <a:pt x="3111" y="2679"/>
                  </a:moveTo>
                  <a:lnTo>
                    <a:pt x="2654" y="1574"/>
                  </a:lnTo>
                  <a:lnTo>
                    <a:pt x="1562" y="1117"/>
                  </a:lnTo>
                  <a:lnTo>
                    <a:pt x="457" y="1574"/>
                  </a:lnTo>
                  <a:lnTo>
                    <a:pt x="0" y="2679"/>
                  </a:lnTo>
                  <a:lnTo>
                    <a:pt x="457" y="3771"/>
                  </a:lnTo>
                  <a:lnTo>
                    <a:pt x="1562" y="4229"/>
                  </a:lnTo>
                  <a:lnTo>
                    <a:pt x="2654" y="3771"/>
                  </a:lnTo>
                  <a:lnTo>
                    <a:pt x="3111" y="2679"/>
                  </a:lnTo>
                  <a:close/>
                </a:path>
                <a:path w="33654" h="4444">
                  <a:moveTo>
                    <a:pt x="33248" y="2120"/>
                  </a:moveTo>
                  <a:lnTo>
                    <a:pt x="32791" y="1016"/>
                  </a:lnTo>
                  <a:lnTo>
                    <a:pt x="31724" y="584"/>
                  </a:lnTo>
                  <a:lnTo>
                    <a:pt x="31686" y="457"/>
                  </a:lnTo>
                  <a:lnTo>
                    <a:pt x="30594" y="0"/>
                  </a:lnTo>
                  <a:lnTo>
                    <a:pt x="29489" y="457"/>
                  </a:lnTo>
                  <a:lnTo>
                    <a:pt x="29032" y="1562"/>
                  </a:lnTo>
                  <a:lnTo>
                    <a:pt x="29489" y="2667"/>
                  </a:lnTo>
                  <a:lnTo>
                    <a:pt x="30530" y="3098"/>
                  </a:lnTo>
                  <a:lnTo>
                    <a:pt x="31699" y="3670"/>
                  </a:lnTo>
                  <a:lnTo>
                    <a:pt x="32791" y="3213"/>
                  </a:lnTo>
                  <a:lnTo>
                    <a:pt x="33248" y="2120"/>
                  </a:lnTo>
                  <a:close/>
                </a:path>
              </a:pathLst>
            </a:custGeom>
            <a:solidFill>
              <a:srgbClr val="565658"/>
            </a:solidFill>
          </p:spPr>
          <p:txBody>
            <a:bodyPr wrap="square" lIns="0" tIns="0" rIns="0" bIns="0" rtlCol="0"/>
            <a:lstStyle/>
            <a:p/>
          </p:txBody>
        </p:sp>
        <p:sp>
          <p:nvSpPr>
            <p:cNvPr id="7780" name="object 7780" descr=""/>
            <p:cNvSpPr/>
            <p:nvPr/>
          </p:nvSpPr>
          <p:spPr>
            <a:xfrm>
              <a:off x="5972773" y="24895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781" name="object 7781" descr=""/>
            <p:cNvSpPr/>
            <p:nvPr/>
          </p:nvSpPr>
          <p:spPr>
            <a:xfrm>
              <a:off x="5971099" y="2489510"/>
              <a:ext cx="1270" cy="0"/>
            </a:xfrm>
            <a:custGeom>
              <a:avLst/>
              <a:gdLst/>
              <a:ahLst/>
              <a:cxnLst/>
              <a:rect l="l" t="t" r="r" b="b"/>
              <a:pathLst>
                <a:path w="1270" h="0">
                  <a:moveTo>
                    <a:pt x="0" y="0"/>
                  </a:moveTo>
                  <a:lnTo>
                    <a:pt x="558" y="0"/>
                  </a:lnTo>
                  <a:lnTo>
                    <a:pt x="1130" y="0"/>
                  </a:lnTo>
                </a:path>
              </a:pathLst>
            </a:custGeom>
            <a:ln w="3175">
              <a:solidFill>
                <a:srgbClr val="565658"/>
              </a:solidFill>
            </a:ln>
          </p:spPr>
          <p:txBody>
            <a:bodyPr wrap="square" lIns="0" tIns="0" rIns="0" bIns="0" rtlCol="0"/>
            <a:lstStyle/>
            <a:p/>
          </p:txBody>
        </p:sp>
        <p:sp>
          <p:nvSpPr>
            <p:cNvPr id="7782" name="object 7782" descr=""/>
            <p:cNvSpPr/>
            <p:nvPr/>
          </p:nvSpPr>
          <p:spPr>
            <a:xfrm>
              <a:off x="5973330" y="24900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83" name="object 7783" descr=""/>
            <p:cNvSpPr/>
            <p:nvPr/>
          </p:nvSpPr>
          <p:spPr>
            <a:xfrm>
              <a:off x="5968866" y="248950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784" name="object 7784" descr=""/>
            <p:cNvSpPr/>
            <p:nvPr/>
          </p:nvSpPr>
          <p:spPr>
            <a:xfrm>
              <a:off x="5969981" y="248839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85" name="object 7785" descr=""/>
            <p:cNvSpPr/>
            <p:nvPr/>
          </p:nvSpPr>
          <p:spPr>
            <a:xfrm>
              <a:off x="5973329" y="2488951"/>
              <a:ext cx="1270" cy="1270"/>
            </a:xfrm>
            <a:custGeom>
              <a:avLst/>
              <a:gdLst/>
              <a:ahLst/>
              <a:cxnLst/>
              <a:rect l="l" t="t" r="r" b="b"/>
              <a:pathLst>
                <a:path w="1270" h="1269">
                  <a:moveTo>
                    <a:pt x="1117" y="0"/>
                  </a:moveTo>
                  <a:lnTo>
                    <a:pt x="558" y="558"/>
                  </a:lnTo>
                  <a:lnTo>
                    <a:pt x="0" y="1117"/>
                  </a:lnTo>
                </a:path>
              </a:pathLst>
            </a:custGeom>
            <a:ln w="3175">
              <a:solidFill>
                <a:srgbClr val="565658"/>
              </a:solidFill>
            </a:ln>
          </p:spPr>
          <p:txBody>
            <a:bodyPr wrap="square" lIns="0" tIns="0" rIns="0" bIns="0" rtlCol="0"/>
            <a:lstStyle/>
            <a:p/>
          </p:txBody>
        </p:sp>
        <p:sp>
          <p:nvSpPr>
            <p:cNvPr id="7786" name="object 7786" descr=""/>
            <p:cNvSpPr/>
            <p:nvPr/>
          </p:nvSpPr>
          <p:spPr>
            <a:xfrm>
              <a:off x="5971098" y="24900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787" name="object 7787" descr=""/>
            <p:cNvSpPr/>
            <p:nvPr/>
          </p:nvSpPr>
          <p:spPr>
            <a:xfrm>
              <a:off x="5972773" y="249062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7788" name="object 7788" descr=""/>
            <p:cNvSpPr/>
            <p:nvPr/>
          </p:nvSpPr>
          <p:spPr>
            <a:xfrm>
              <a:off x="5942634" y="249062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789" name="object 7789" descr=""/>
            <p:cNvSpPr/>
            <p:nvPr/>
          </p:nvSpPr>
          <p:spPr>
            <a:xfrm>
              <a:off x="5971099" y="24900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790" name="object 7790" descr=""/>
            <p:cNvSpPr/>
            <p:nvPr/>
          </p:nvSpPr>
          <p:spPr>
            <a:xfrm>
              <a:off x="5968307" y="2488393"/>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791" name="object 7791" descr=""/>
            <p:cNvSpPr/>
            <p:nvPr/>
          </p:nvSpPr>
          <p:spPr>
            <a:xfrm>
              <a:off x="5940501" y="2487396"/>
              <a:ext cx="34925" cy="38735"/>
            </a:xfrm>
            <a:custGeom>
              <a:avLst/>
              <a:gdLst/>
              <a:ahLst/>
              <a:cxnLst/>
              <a:rect l="l" t="t" r="r" b="b"/>
              <a:pathLst>
                <a:path w="34925" h="38735">
                  <a:moveTo>
                    <a:pt x="3111" y="36728"/>
                  </a:moveTo>
                  <a:lnTo>
                    <a:pt x="2654" y="35636"/>
                  </a:lnTo>
                  <a:lnTo>
                    <a:pt x="1562" y="35179"/>
                  </a:lnTo>
                  <a:lnTo>
                    <a:pt x="457" y="35636"/>
                  </a:lnTo>
                  <a:lnTo>
                    <a:pt x="0" y="36728"/>
                  </a:lnTo>
                  <a:lnTo>
                    <a:pt x="457" y="37833"/>
                  </a:lnTo>
                  <a:lnTo>
                    <a:pt x="1562" y="38290"/>
                  </a:lnTo>
                  <a:lnTo>
                    <a:pt x="2654" y="37833"/>
                  </a:lnTo>
                  <a:lnTo>
                    <a:pt x="3111" y="36728"/>
                  </a:lnTo>
                  <a:close/>
                </a:path>
                <a:path w="34925" h="38735">
                  <a:moveTo>
                    <a:pt x="34378" y="1562"/>
                  </a:moveTo>
                  <a:lnTo>
                    <a:pt x="33921" y="457"/>
                  </a:lnTo>
                  <a:lnTo>
                    <a:pt x="32829" y="0"/>
                  </a:lnTo>
                  <a:lnTo>
                    <a:pt x="31724" y="457"/>
                  </a:lnTo>
                  <a:lnTo>
                    <a:pt x="31267" y="1562"/>
                  </a:lnTo>
                  <a:lnTo>
                    <a:pt x="31724" y="2667"/>
                  </a:lnTo>
                  <a:lnTo>
                    <a:pt x="32829" y="3111"/>
                  </a:lnTo>
                  <a:lnTo>
                    <a:pt x="33921" y="2667"/>
                  </a:lnTo>
                  <a:lnTo>
                    <a:pt x="34378" y="1562"/>
                  </a:lnTo>
                  <a:close/>
                </a:path>
              </a:pathLst>
            </a:custGeom>
            <a:solidFill>
              <a:srgbClr val="565658"/>
            </a:solidFill>
          </p:spPr>
          <p:txBody>
            <a:bodyPr wrap="square" lIns="0" tIns="0" rIns="0" bIns="0" rtlCol="0"/>
            <a:lstStyle/>
            <a:p/>
          </p:txBody>
        </p:sp>
        <p:sp>
          <p:nvSpPr>
            <p:cNvPr id="7792" name="object 7792" descr=""/>
            <p:cNvSpPr/>
            <p:nvPr/>
          </p:nvSpPr>
          <p:spPr>
            <a:xfrm>
              <a:off x="5942634" y="249006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793" name="object 7793" descr=""/>
            <p:cNvSpPr/>
            <p:nvPr/>
          </p:nvSpPr>
          <p:spPr>
            <a:xfrm>
              <a:off x="5943751" y="2490065"/>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794" name="object 7794" descr=""/>
            <p:cNvSpPr/>
            <p:nvPr/>
          </p:nvSpPr>
          <p:spPr>
            <a:xfrm>
              <a:off x="5971096" y="2488951"/>
              <a:ext cx="1270" cy="635"/>
            </a:xfrm>
            <a:custGeom>
              <a:avLst/>
              <a:gdLst/>
              <a:ahLst/>
              <a:cxnLst/>
              <a:rect l="l" t="t" r="r" b="b"/>
              <a:pathLst>
                <a:path w="1270" h="635">
                  <a:moveTo>
                    <a:pt x="1130" y="558"/>
                  </a:moveTo>
                  <a:lnTo>
                    <a:pt x="558" y="0"/>
                  </a:lnTo>
                  <a:lnTo>
                    <a:pt x="0" y="0"/>
                  </a:lnTo>
                </a:path>
              </a:pathLst>
            </a:custGeom>
            <a:ln w="3175">
              <a:solidFill>
                <a:srgbClr val="565658"/>
              </a:solidFill>
            </a:ln>
          </p:spPr>
          <p:txBody>
            <a:bodyPr wrap="square" lIns="0" tIns="0" rIns="0" bIns="0" rtlCol="0"/>
            <a:lstStyle/>
            <a:p/>
          </p:txBody>
        </p:sp>
        <p:sp>
          <p:nvSpPr>
            <p:cNvPr id="7795" name="object 7795" descr=""/>
            <p:cNvSpPr/>
            <p:nvPr/>
          </p:nvSpPr>
          <p:spPr>
            <a:xfrm>
              <a:off x="5971655" y="2490067"/>
              <a:ext cx="635" cy="635"/>
            </a:xfrm>
            <a:custGeom>
              <a:avLst/>
              <a:gdLst/>
              <a:ahLst/>
              <a:cxnLst/>
              <a:rect l="l" t="t" r="r" b="b"/>
              <a:pathLst>
                <a:path w="635" h="635">
                  <a:moveTo>
                    <a:pt x="571" y="0"/>
                  </a:moveTo>
                  <a:lnTo>
                    <a:pt x="0" y="558"/>
                  </a:lnTo>
                  <a:lnTo>
                    <a:pt x="0" y="0"/>
                  </a:lnTo>
                </a:path>
              </a:pathLst>
            </a:custGeom>
            <a:ln w="3175">
              <a:solidFill>
                <a:srgbClr val="565658"/>
              </a:solidFill>
            </a:ln>
          </p:spPr>
          <p:txBody>
            <a:bodyPr wrap="square" lIns="0" tIns="0" rIns="0" bIns="0" rtlCol="0"/>
            <a:lstStyle/>
            <a:p/>
          </p:txBody>
        </p:sp>
        <p:sp>
          <p:nvSpPr>
            <p:cNvPr id="7796" name="object 7796" descr=""/>
            <p:cNvSpPr/>
            <p:nvPr/>
          </p:nvSpPr>
          <p:spPr>
            <a:xfrm>
              <a:off x="5939287" y="2490067"/>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797" name="object 7797" descr=""/>
            <p:cNvSpPr/>
            <p:nvPr/>
          </p:nvSpPr>
          <p:spPr>
            <a:xfrm>
              <a:off x="5937041" y="252189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798" name="object 7798" descr=""/>
            <p:cNvSpPr/>
            <p:nvPr/>
          </p:nvSpPr>
          <p:spPr>
            <a:xfrm>
              <a:off x="5940948" y="249118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799" name="object 7799" descr=""/>
            <p:cNvSpPr/>
            <p:nvPr/>
          </p:nvSpPr>
          <p:spPr>
            <a:xfrm>
              <a:off x="5939287" y="2490065"/>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800" name="object 7800" descr=""/>
            <p:cNvSpPr/>
            <p:nvPr/>
          </p:nvSpPr>
          <p:spPr>
            <a:xfrm>
              <a:off x="5937600" y="249062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801" name="object 7801" descr=""/>
            <p:cNvSpPr/>
            <p:nvPr/>
          </p:nvSpPr>
          <p:spPr>
            <a:xfrm>
              <a:off x="5937600" y="252188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802" name="object 7802" descr=""/>
            <p:cNvSpPr/>
            <p:nvPr/>
          </p:nvSpPr>
          <p:spPr>
            <a:xfrm>
              <a:off x="5940948" y="2522450"/>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7803" name="object 7803" descr=""/>
            <p:cNvSpPr/>
            <p:nvPr/>
          </p:nvSpPr>
          <p:spPr>
            <a:xfrm>
              <a:off x="5937731" y="249074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04" name="object 7804" descr=""/>
            <p:cNvSpPr/>
            <p:nvPr/>
          </p:nvSpPr>
          <p:spPr>
            <a:xfrm>
              <a:off x="5940390" y="2490066"/>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805" name="object 7805" descr=""/>
            <p:cNvSpPr/>
            <p:nvPr/>
          </p:nvSpPr>
          <p:spPr>
            <a:xfrm>
              <a:off x="5936044" y="248851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06" name="object 7806" descr=""/>
            <p:cNvSpPr/>
            <p:nvPr/>
          </p:nvSpPr>
          <p:spPr>
            <a:xfrm>
              <a:off x="5940389" y="252300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807" name="object 7807" descr=""/>
            <p:cNvSpPr/>
            <p:nvPr/>
          </p:nvSpPr>
          <p:spPr>
            <a:xfrm>
              <a:off x="5937041" y="249062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808" name="object 7808" descr=""/>
            <p:cNvSpPr/>
            <p:nvPr/>
          </p:nvSpPr>
          <p:spPr>
            <a:xfrm>
              <a:off x="5939842" y="2490067"/>
              <a:ext cx="2540" cy="0"/>
            </a:xfrm>
            <a:custGeom>
              <a:avLst/>
              <a:gdLst/>
              <a:ahLst/>
              <a:cxnLst/>
              <a:rect l="l" t="t" r="r" b="b"/>
              <a:pathLst>
                <a:path w="2539" h="0">
                  <a:moveTo>
                    <a:pt x="2222" y="0"/>
                  </a:moveTo>
                  <a:lnTo>
                    <a:pt x="1663" y="0"/>
                  </a:lnTo>
                  <a:lnTo>
                    <a:pt x="0" y="0"/>
                  </a:lnTo>
                </a:path>
              </a:pathLst>
            </a:custGeom>
            <a:ln w="3175">
              <a:solidFill>
                <a:srgbClr val="565658"/>
              </a:solidFill>
            </a:ln>
          </p:spPr>
          <p:txBody>
            <a:bodyPr wrap="square" lIns="0" tIns="0" rIns="0" bIns="0" rtlCol="0"/>
            <a:lstStyle/>
            <a:p/>
          </p:txBody>
        </p:sp>
        <p:sp>
          <p:nvSpPr>
            <p:cNvPr id="7809" name="object 7809" descr=""/>
            <p:cNvSpPr/>
            <p:nvPr/>
          </p:nvSpPr>
          <p:spPr>
            <a:xfrm>
              <a:off x="5942064" y="249174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10" name="object 7810" descr=""/>
            <p:cNvSpPr/>
            <p:nvPr/>
          </p:nvSpPr>
          <p:spPr>
            <a:xfrm>
              <a:off x="5937041" y="249174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11" name="object 7811" descr=""/>
            <p:cNvSpPr/>
            <p:nvPr/>
          </p:nvSpPr>
          <p:spPr>
            <a:xfrm>
              <a:off x="5971217" y="248907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12" name="object 7812" descr=""/>
            <p:cNvSpPr/>
            <p:nvPr/>
          </p:nvSpPr>
          <p:spPr>
            <a:xfrm>
              <a:off x="5937600" y="24900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813" name="object 7813" descr=""/>
            <p:cNvSpPr/>
            <p:nvPr/>
          </p:nvSpPr>
          <p:spPr>
            <a:xfrm>
              <a:off x="5937041" y="252244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814" name="object 7814" descr=""/>
            <p:cNvSpPr/>
            <p:nvPr/>
          </p:nvSpPr>
          <p:spPr>
            <a:xfrm>
              <a:off x="5940948" y="2490067"/>
              <a:ext cx="635" cy="1270"/>
            </a:xfrm>
            <a:custGeom>
              <a:avLst/>
              <a:gdLst/>
              <a:ahLst/>
              <a:cxnLst/>
              <a:rect l="l" t="t" r="r" b="b"/>
              <a:pathLst>
                <a:path w="635" h="1269">
                  <a:moveTo>
                    <a:pt x="558" y="0"/>
                  </a:moveTo>
                  <a:lnTo>
                    <a:pt x="558" y="558"/>
                  </a:lnTo>
                  <a:lnTo>
                    <a:pt x="558" y="1117"/>
                  </a:lnTo>
                  <a:lnTo>
                    <a:pt x="0" y="1117"/>
                  </a:lnTo>
                </a:path>
              </a:pathLst>
            </a:custGeom>
            <a:ln w="3175">
              <a:solidFill>
                <a:srgbClr val="565658"/>
              </a:solidFill>
            </a:ln>
          </p:spPr>
          <p:txBody>
            <a:bodyPr wrap="square" lIns="0" tIns="0" rIns="0" bIns="0" rtlCol="0"/>
            <a:lstStyle/>
            <a:p/>
          </p:txBody>
        </p:sp>
        <p:sp>
          <p:nvSpPr>
            <p:cNvPr id="7815" name="object 7815" descr=""/>
            <p:cNvSpPr/>
            <p:nvPr/>
          </p:nvSpPr>
          <p:spPr>
            <a:xfrm>
              <a:off x="5968866" y="2488393"/>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816" name="object 7816" descr=""/>
            <p:cNvSpPr/>
            <p:nvPr/>
          </p:nvSpPr>
          <p:spPr>
            <a:xfrm>
              <a:off x="5940390" y="25218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817" name="object 7817" descr=""/>
            <p:cNvSpPr/>
            <p:nvPr/>
          </p:nvSpPr>
          <p:spPr>
            <a:xfrm>
              <a:off x="5968427" y="248683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18" name="object 7818" descr=""/>
            <p:cNvSpPr/>
            <p:nvPr/>
          </p:nvSpPr>
          <p:spPr>
            <a:xfrm>
              <a:off x="5938158" y="2492300"/>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7819" name="object 7819" descr=""/>
            <p:cNvSpPr/>
            <p:nvPr/>
          </p:nvSpPr>
          <p:spPr>
            <a:xfrm>
              <a:off x="5968865" y="248951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820" name="object 7820" descr=""/>
            <p:cNvSpPr/>
            <p:nvPr/>
          </p:nvSpPr>
          <p:spPr>
            <a:xfrm>
              <a:off x="5936483" y="2490067"/>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7821" name="object 7821" descr=""/>
            <p:cNvSpPr/>
            <p:nvPr/>
          </p:nvSpPr>
          <p:spPr>
            <a:xfrm>
              <a:off x="5940389" y="249118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822" name="object 7822" descr=""/>
            <p:cNvSpPr/>
            <p:nvPr/>
          </p:nvSpPr>
          <p:spPr>
            <a:xfrm>
              <a:off x="5969424" y="2488393"/>
              <a:ext cx="635" cy="1270"/>
            </a:xfrm>
            <a:custGeom>
              <a:avLst/>
              <a:gdLst/>
              <a:ahLst/>
              <a:cxnLst/>
              <a:rect l="l" t="t" r="r" b="b"/>
              <a:pathLst>
                <a:path w="635" h="1269">
                  <a:moveTo>
                    <a:pt x="558" y="0"/>
                  </a:moveTo>
                  <a:lnTo>
                    <a:pt x="558" y="558"/>
                  </a:lnTo>
                  <a:lnTo>
                    <a:pt x="558" y="1117"/>
                  </a:lnTo>
                  <a:lnTo>
                    <a:pt x="0" y="1117"/>
                  </a:lnTo>
                </a:path>
              </a:pathLst>
            </a:custGeom>
            <a:ln w="3175">
              <a:solidFill>
                <a:srgbClr val="565658"/>
              </a:solidFill>
            </a:ln>
          </p:spPr>
          <p:txBody>
            <a:bodyPr wrap="square" lIns="0" tIns="0" rIns="0" bIns="0" rtlCol="0"/>
            <a:lstStyle/>
            <a:p/>
          </p:txBody>
        </p:sp>
        <p:sp>
          <p:nvSpPr>
            <p:cNvPr id="7823" name="object 7823" descr=""/>
            <p:cNvSpPr/>
            <p:nvPr/>
          </p:nvSpPr>
          <p:spPr>
            <a:xfrm>
              <a:off x="5937041" y="252356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824" name="object 7824" descr=""/>
            <p:cNvSpPr/>
            <p:nvPr/>
          </p:nvSpPr>
          <p:spPr>
            <a:xfrm>
              <a:off x="5939844" y="2490067"/>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825" name="object 7825" descr=""/>
            <p:cNvSpPr/>
            <p:nvPr/>
          </p:nvSpPr>
          <p:spPr>
            <a:xfrm>
              <a:off x="5941507" y="2490066"/>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7826" name="object 7826" descr=""/>
            <p:cNvSpPr/>
            <p:nvPr/>
          </p:nvSpPr>
          <p:spPr>
            <a:xfrm>
              <a:off x="5938158" y="249174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827" name="object 7827" descr=""/>
            <p:cNvSpPr/>
            <p:nvPr/>
          </p:nvSpPr>
          <p:spPr>
            <a:xfrm>
              <a:off x="5936484" y="249230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828" name="object 7828" descr=""/>
            <p:cNvSpPr/>
            <p:nvPr/>
          </p:nvSpPr>
          <p:spPr>
            <a:xfrm>
              <a:off x="5937041" y="2491742"/>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7829" name="object 7829" descr=""/>
            <p:cNvSpPr/>
            <p:nvPr/>
          </p:nvSpPr>
          <p:spPr>
            <a:xfrm>
              <a:off x="5937040" y="2491184"/>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830" name="object 7830" descr=""/>
            <p:cNvSpPr/>
            <p:nvPr/>
          </p:nvSpPr>
          <p:spPr>
            <a:xfrm>
              <a:off x="5941505" y="2491184"/>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7831" name="object 7831" descr=""/>
            <p:cNvSpPr/>
            <p:nvPr/>
          </p:nvSpPr>
          <p:spPr>
            <a:xfrm>
              <a:off x="5940390" y="2521886"/>
              <a:ext cx="1270" cy="635"/>
            </a:xfrm>
            <a:custGeom>
              <a:avLst/>
              <a:gdLst/>
              <a:ahLst/>
              <a:cxnLst/>
              <a:rect l="l" t="t" r="r" b="b"/>
              <a:pathLst>
                <a:path w="1270" h="635">
                  <a:moveTo>
                    <a:pt x="0" y="0"/>
                  </a:moveTo>
                  <a:lnTo>
                    <a:pt x="558" y="0"/>
                  </a:lnTo>
                  <a:lnTo>
                    <a:pt x="1117" y="558"/>
                  </a:lnTo>
                </a:path>
              </a:pathLst>
            </a:custGeom>
            <a:ln w="3175">
              <a:solidFill>
                <a:srgbClr val="565658"/>
              </a:solidFill>
            </a:ln>
          </p:spPr>
          <p:txBody>
            <a:bodyPr wrap="square" lIns="0" tIns="0" rIns="0" bIns="0" rtlCol="0"/>
            <a:lstStyle/>
            <a:p/>
          </p:txBody>
        </p:sp>
        <p:sp>
          <p:nvSpPr>
            <p:cNvPr id="7832" name="object 7832" descr=""/>
            <p:cNvSpPr/>
            <p:nvPr/>
          </p:nvSpPr>
          <p:spPr>
            <a:xfrm>
              <a:off x="5939951" y="249018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33" name="object 7833" descr=""/>
            <p:cNvSpPr/>
            <p:nvPr/>
          </p:nvSpPr>
          <p:spPr>
            <a:xfrm>
              <a:off x="5937598" y="2490065"/>
              <a:ext cx="1270" cy="2540"/>
            </a:xfrm>
            <a:custGeom>
              <a:avLst/>
              <a:gdLst/>
              <a:ahLst/>
              <a:cxnLst/>
              <a:rect l="l" t="t" r="r" b="b"/>
              <a:pathLst>
                <a:path w="1270" h="2539">
                  <a:moveTo>
                    <a:pt x="1130" y="2235"/>
                  </a:moveTo>
                  <a:lnTo>
                    <a:pt x="0" y="0"/>
                  </a:lnTo>
                </a:path>
              </a:pathLst>
            </a:custGeom>
            <a:ln w="3175">
              <a:solidFill>
                <a:srgbClr val="565658"/>
              </a:solidFill>
            </a:ln>
          </p:spPr>
          <p:txBody>
            <a:bodyPr wrap="square" lIns="0" tIns="0" rIns="0" bIns="0" rtlCol="0"/>
            <a:lstStyle/>
            <a:p/>
          </p:txBody>
        </p:sp>
        <p:sp>
          <p:nvSpPr>
            <p:cNvPr id="7834" name="object 7834" descr=""/>
            <p:cNvSpPr/>
            <p:nvPr/>
          </p:nvSpPr>
          <p:spPr>
            <a:xfrm>
              <a:off x="5939951" y="24896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35" name="object 7835" descr=""/>
            <p:cNvSpPr/>
            <p:nvPr/>
          </p:nvSpPr>
          <p:spPr>
            <a:xfrm>
              <a:off x="5940390" y="2490067"/>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836" name="object 7836" descr=""/>
            <p:cNvSpPr/>
            <p:nvPr/>
          </p:nvSpPr>
          <p:spPr>
            <a:xfrm>
              <a:off x="5937731" y="248851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37" name="object 7837" descr=""/>
            <p:cNvSpPr/>
            <p:nvPr/>
          </p:nvSpPr>
          <p:spPr>
            <a:xfrm>
              <a:off x="5968866" y="248839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838" name="object 7838" descr=""/>
            <p:cNvSpPr/>
            <p:nvPr/>
          </p:nvSpPr>
          <p:spPr>
            <a:xfrm>
              <a:off x="5941507" y="249174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839" name="object 7839" descr=""/>
            <p:cNvSpPr/>
            <p:nvPr/>
          </p:nvSpPr>
          <p:spPr>
            <a:xfrm>
              <a:off x="5937600" y="249006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40" name="object 7840" descr=""/>
            <p:cNvSpPr/>
            <p:nvPr/>
          </p:nvSpPr>
          <p:spPr>
            <a:xfrm>
              <a:off x="5937600" y="2522450"/>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7841" name="object 7841" descr=""/>
            <p:cNvSpPr/>
            <p:nvPr/>
          </p:nvSpPr>
          <p:spPr>
            <a:xfrm>
              <a:off x="5881337"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42" name="object 7842" descr=""/>
            <p:cNvSpPr/>
            <p:nvPr/>
          </p:nvSpPr>
          <p:spPr>
            <a:xfrm>
              <a:off x="5896287"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43" name="object 7843" descr=""/>
            <p:cNvSpPr/>
            <p:nvPr/>
          </p:nvSpPr>
          <p:spPr>
            <a:xfrm>
              <a:off x="5897961" y="2518536"/>
              <a:ext cx="635" cy="1270"/>
            </a:xfrm>
            <a:custGeom>
              <a:avLst/>
              <a:gdLst/>
              <a:ahLst/>
              <a:cxnLst/>
              <a:rect l="l" t="t" r="r" b="b"/>
              <a:pathLst>
                <a:path w="635" h="1269">
                  <a:moveTo>
                    <a:pt x="558" y="1117"/>
                  </a:moveTo>
                  <a:lnTo>
                    <a:pt x="0" y="1117"/>
                  </a:lnTo>
                  <a:lnTo>
                    <a:pt x="0" y="571"/>
                  </a:lnTo>
                  <a:lnTo>
                    <a:pt x="0" y="0"/>
                  </a:lnTo>
                  <a:lnTo>
                    <a:pt x="558" y="0"/>
                  </a:lnTo>
                </a:path>
              </a:pathLst>
            </a:custGeom>
            <a:ln w="3175">
              <a:solidFill>
                <a:srgbClr val="565658"/>
              </a:solidFill>
            </a:ln>
          </p:spPr>
          <p:txBody>
            <a:bodyPr wrap="square" lIns="0" tIns="0" rIns="0" bIns="0" rtlCol="0"/>
            <a:lstStyle/>
            <a:p/>
          </p:txBody>
        </p:sp>
        <p:sp>
          <p:nvSpPr>
            <p:cNvPr id="7844" name="object 7844" descr=""/>
            <p:cNvSpPr/>
            <p:nvPr/>
          </p:nvSpPr>
          <p:spPr>
            <a:xfrm>
              <a:off x="5881776"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7845" name="object 7845" descr=""/>
            <p:cNvSpPr/>
            <p:nvPr/>
          </p:nvSpPr>
          <p:spPr>
            <a:xfrm>
              <a:off x="5873963" y="2494533"/>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846" name="object 7846" descr=""/>
            <p:cNvSpPr/>
            <p:nvPr/>
          </p:nvSpPr>
          <p:spPr>
            <a:xfrm>
              <a:off x="5896287" y="251797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7847" name="object 7847" descr=""/>
            <p:cNvSpPr/>
            <p:nvPr/>
          </p:nvSpPr>
          <p:spPr>
            <a:xfrm>
              <a:off x="5763967" y="254645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7848" name="object 7848" descr=""/>
            <p:cNvSpPr/>
            <p:nvPr/>
          </p:nvSpPr>
          <p:spPr>
            <a:xfrm>
              <a:off x="5890148"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49" name="object 7849" descr=""/>
            <p:cNvSpPr/>
            <p:nvPr/>
          </p:nvSpPr>
          <p:spPr>
            <a:xfrm>
              <a:off x="5896287"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50" name="object 7850" descr=""/>
            <p:cNvSpPr/>
            <p:nvPr/>
          </p:nvSpPr>
          <p:spPr>
            <a:xfrm>
              <a:off x="5887358" y="2493974"/>
              <a:ext cx="1270" cy="635"/>
            </a:xfrm>
            <a:custGeom>
              <a:avLst/>
              <a:gdLst/>
              <a:ahLst/>
              <a:cxnLst/>
              <a:rect l="l" t="t" r="r" b="b"/>
              <a:pathLst>
                <a:path w="1270" h="635">
                  <a:moveTo>
                    <a:pt x="0" y="558"/>
                  </a:moveTo>
                  <a:lnTo>
                    <a:pt x="0" y="0"/>
                  </a:lnTo>
                  <a:lnTo>
                    <a:pt x="558" y="0"/>
                  </a:lnTo>
                  <a:lnTo>
                    <a:pt x="1117" y="0"/>
                  </a:lnTo>
                </a:path>
              </a:pathLst>
            </a:custGeom>
            <a:ln w="3175">
              <a:solidFill>
                <a:srgbClr val="565658"/>
              </a:solidFill>
            </a:ln>
          </p:spPr>
          <p:txBody>
            <a:bodyPr wrap="square" lIns="0" tIns="0" rIns="0" bIns="0" rtlCol="0"/>
            <a:lstStyle/>
            <a:p/>
          </p:txBody>
        </p:sp>
        <p:sp>
          <p:nvSpPr>
            <p:cNvPr id="7851" name="object 7851" descr=""/>
            <p:cNvSpPr/>
            <p:nvPr/>
          </p:nvSpPr>
          <p:spPr>
            <a:xfrm>
              <a:off x="5880779" y="25175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52" name="object 7852" descr=""/>
            <p:cNvSpPr/>
            <p:nvPr/>
          </p:nvSpPr>
          <p:spPr>
            <a:xfrm>
              <a:off x="5882892" y="2519102"/>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7853" name="object 7853" descr=""/>
            <p:cNvSpPr/>
            <p:nvPr/>
          </p:nvSpPr>
          <p:spPr>
            <a:xfrm>
              <a:off x="5873963"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854" name="object 7854" descr=""/>
            <p:cNvSpPr/>
            <p:nvPr/>
          </p:nvSpPr>
          <p:spPr>
            <a:xfrm>
              <a:off x="5898518" y="2519653"/>
              <a:ext cx="1270" cy="635"/>
            </a:xfrm>
            <a:custGeom>
              <a:avLst/>
              <a:gdLst/>
              <a:ahLst/>
              <a:cxnLst/>
              <a:rect l="l" t="t" r="r" b="b"/>
              <a:pathLst>
                <a:path w="1270" h="635">
                  <a:moveTo>
                    <a:pt x="1117" y="0"/>
                  </a:moveTo>
                  <a:lnTo>
                    <a:pt x="558" y="558"/>
                  </a:lnTo>
                  <a:lnTo>
                    <a:pt x="0" y="558"/>
                  </a:lnTo>
                  <a:lnTo>
                    <a:pt x="0" y="0"/>
                  </a:lnTo>
                </a:path>
              </a:pathLst>
            </a:custGeom>
            <a:ln w="3175">
              <a:solidFill>
                <a:srgbClr val="565658"/>
              </a:solidFill>
            </a:ln>
          </p:spPr>
          <p:txBody>
            <a:bodyPr wrap="square" lIns="0" tIns="0" rIns="0" bIns="0" rtlCol="0"/>
            <a:lstStyle/>
            <a:p/>
          </p:txBody>
        </p:sp>
        <p:sp>
          <p:nvSpPr>
            <p:cNvPr id="7855" name="object 7855" descr=""/>
            <p:cNvSpPr/>
            <p:nvPr/>
          </p:nvSpPr>
          <p:spPr>
            <a:xfrm>
              <a:off x="5881776" y="2517979"/>
              <a:ext cx="1270" cy="635"/>
            </a:xfrm>
            <a:custGeom>
              <a:avLst/>
              <a:gdLst/>
              <a:ahLst/>
              <a:cxnLst/>
              <a:rect l="l" t="t" r="r" b="b"/>
              <a:pathLst>
                <a:path w="1270" h="635">
                  <a:moveTo>
                    <a:pt x="0" y="0"/>
                  </a:moveTo>
                  <a:lnTo>
                    <a:pt x="558" y="0"/>
                  </a:lnTo>
                  <a:lnTo>
                    <a:pt x="1117" y="558"/>
                  </a:lnTo>
                </a:path>
              </a:pathLst>
            </a:custGeom>
            <a:ln w="3175">
              <a:solidFill>
                <a:srgbClr val="565658"/>
              </a:solidFill>
            </a:ln>
          </p:spPr>
          <p:txBody>
            <a:bodyPr wrap="square" lIns="0" tIns="0" rIns="0" bIns="0" rtlCol="0"/>
            <a:lstStyle/>
            <a:p/>
          </p:txBody>
        </p:sp>
        <p:sp>
          <p:nvSpPr>
            <p:cNvPr id="7856" name="object 7856" descr=""/>
            <p:cNvSpPr/>
            <p:nvPr/>
          </p:nvSpPr>
          <p:spPr>
            <a:xfrm>
              <a:off x="5881776" y="2519107"/>
              <a:ext cx="635" cy="1270"/>
            </a:xfrm>
            <a:custGeom>
              <a:avLst/>
              <a:gdLst/>
              <a:ahLst/>
              <a:cxnLst/>
              <a:rect l="l" t="t" r="r" b="b"/>
              <a:pathLst>
                <a:path w="635" h="1269">
                  <a:moveTo>
                    <a:pt x="0" y="1104"/>
                  </a:moveTo>
                  <a:lnTo>
                    <a:pt x="0" y="0"/>
                  </a:lnTo>
                  <a:lnTo>
                    <a:pt x="558" y="0"/>
                  </a:lnTo>
                </a:path>
              </a:pathLst>
            </a:custGeom>
            <a:ln w="3175">
              <a:solidFill>
                <a:srgbClr val="565658"/>
              </a:solidFill>
            </a:ln>
          </p:spPr>
          <p:txBody>
            <a:bodyPr wrap="square" lIns="0" tIns="0" rIns="0" bIns="0" rtlCol="0"/>
            <a:lstStyle/>
            <a:p/>
          </p:txBody>
        </p:sp>
        <p:sp>
          <p:nvSpPr>
            <p:cNvPr id="7857" name="object 7857" descr=""/>
            <p:cNvSpPr/>
            <p:nvPr/>
          </p:nvSpPr>
          <p:spPr>
            <a:xfrm>
              <a:off x="5898518" y="2520212"/>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7858" name="object 7858" descr=""/>
            <p:cNvSpPr/>
            <p:nvPr/>
          </p:nvSpPr>
          <p:spPr>
            <a:xfrm>
              <a:off x="5890148" y="24945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59" name="object 7859" descr=""/>
            <p:cNvSpPr/>
            <p:nvPr/>
          </p:nvSpPr>
          <p:spPr>
            <a:xfrm>
              <a:off x="5873963"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60" name="object 7860" descr=""/>
            <p:cNvSpPr/>
            <p:nvPr/>
          </p:nvSpPr>
          <p:spPr>
            <a:xfrm>
              <a:off x="5898520" y="2517978"/>
              <a:ext cx="1270" cy="635"/>
            </a:xfrm>
            <a:custGeom>
              <a:avLst/>
              <a:gdLst/>
              <a:ahLst/>
              <a:cxnLst/>
              <a:rect l="l" t="t" r="r" b="b"/>
              <a:pathLst>
                <a:path w="1270" h="635">
                  <a:moveTo>
                    <a:pt x="0" y="558"/>
                  </a:moveTo>
                  <a:lnTo>
                    <a:pt x="0" y="0"/>
                  </a:lnTo>
                  <a:lnTo>
                    <a:pt x="558" y="0"/>
                  </a:lnTo>
                  <a:lnTo>
                    <a:pt x="1117" y="0"/>
                  </a:lnTo>
                </a:path>
              </a:pathLst>
            </a:custGeom>
            <a:ln w="3175">
              <a:solidFill>
                <a:srgbClr val="565658"/>
              </a:solidFill>
            </a:ln>
          </p:spPr>
          <p:txBody>
            <a:bodyPr wrap="square" lIns="0" tIns="0" rIns="0" bIns="0" rtlCol="0"/>
            <a:lstStyle/>
            <a:p/>
          </p:txBody>
        </p:sp>
        <p:sp>
          <p:nvSpPr>
            <p:cNvPr id="7861" name="object 7861" descr=""/>
            <p:cNvSpPr/>
            <p:nvPr/>
          </p:nvSpPr>
          <p:spPr>
            <a:xfrm>
              <a:off x="5882334" y="251853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862" name="object 7862" descr=""/>
            <p:cNvSpPr/>
            <p:nvPr/>
          </p:nvSpPr>
          <p:spPr>
            <a:xfrm>
              <a:off x="5890707" y="249453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863" name="object 7863" descr=""/>
            <p:cNvSpPr/>
            <p:nvPr/>
          </p:nvSpPr>
          <p:spPr>
            <a:xfrm>
              <a:off x="5896287"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864" name="object 7864" descr=""/>
            <p:cNvSpPr/>
            <p:nvPr/>
          </p:nvSpPr>
          <p:spPr>
            <a:xfrm>
              <a:off x="5890148" y="249509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865" name="object 7865" descr=""/>
            <p:cNvSpPr/>
            <p:nvPr/>
          </p:nvSpPr>
          <p:spPr>
            <a:xfrm>
              <a:off x="5881776" y="251910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866" name="object 7866" descr=""/>
            <p:cNvSpPr/>
            <p:nvPr/>
          </p:nvSpPr>
          <p:spPr>
            <a:xfrm>
              <a:off x="5881776"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867" name="object 7867" descr=""/>
            <p:cNvSpPr/>
            <p:nvPr/>
          </p:nvSpPr>
          <p:spPr>
            <a:xfrm>
              <a:off x="5873404" y="249509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868" name="object 7868" descr=""/>
            <p:cNvSpPr/>
            <p:nvPr/>
          </p:nvSpPr>
          <p:spPr>
            <a:xfrm>
              <a:off x="5890148" y="2493975"/>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869" name="object 7869" descr=""/>
            <p:cNvSpPr/>
            <p:nvPr/>
          </p:nvSpPr>
          <p:spPr>
            <a:xfrm>
              <a:off x="5899636" y="25179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870" name="object 7870" descr=""/>
            <p:cNvSpPr/>
            <p:nvPr/>
          </p:nvSpPr>
          <p:spPr>
            <a:xfrm>
              <a:off x="5897962" y="2517977"/>
              <a:ext cx="0" cy="1905"/>
            </a:xfrm>
            <a:custGeom>
              <a:avLst/>
              <a:gdLst/>
              <a:ahLst/>
              <a:cxnLst/>
              <a:rect l="l" t="t" r="r" b="b"/>
              <a:pathLst>
                <a:path w="0" h="1905">
                  <a:moveTo>
                    <a:pt x="0" y="1676"/>
                  </a:moveTo>
                  <a:lnTo>
                    <a:pt x="0" y="1130"/>
                  </a:lnTo>
                  <a:lnTo>
                    <a:pt x="0" y="558"/>
                  </a:lnTo>
                  <a:lnTo>
                    <a:pt x="0" y="0"/>
                  </a:lnTo>
                </a:path>
              </a:pathLst>
            </a:custGeom>
            <a:ln w="3175">
              <a:solidFill>
                <a:srgbClr val="565658"/>
              </a:solidFill>
            </a:ln>
          </p:spPr>
          <p:txBody>
            <a:bodyPr wrap="square" lIns="0" tIns="0" rIns="0" bIns="0" rtlCol="0"/>
            <a:lstStyle/>
            <a:p/>
          </p:txBody>
        </p:sp>
        <p:sp>
          <p:nvSpPr>
            <p:cNvPr id="7871" name="object 7871" descr=""/>
            <p:cNvSpPr/>
            <p:nvPr/>
          </p:nvSpPr>
          <p:spPr>
            <a:xfrm>
              <a:off x="5882334" y="2519653"/>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7872" name="object 7872" descr=""/>
            <p:cNvSpPr/>
            <p:nvPr/>
          </p:nvSpPr>
          <p:spPr>
            <a:xfrm>
              <a:off x="5873405" y="249453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7873" name="object 7873" descr=""/>
            <p:cNvSpPr/>
            <p:nvPr/>
          </p:nvSpPr>
          <p:spPr>
            <a:xfrm>
              <a:off x="5881337"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74" name="object 7874" descr=""/>
            <p:cNvSpPr/>
            <p:nvPr/>
          </p:nvSpPr>
          <p:spPr>
            <a:xfrm>
              <a:off x="5898520" y="2519653"/>
              <a:ext cx="1270" cy="635"/>
            </a:xfrm>
            <a:custGeom>
              <a:avLst/>
              <a:gdLst/>
              <a:ahLst/>
              <a:cxnLst/>
              <a:rect l="l" t="t" r="r" b="b"/>
              <a:pathLst>
                <a:path w="1270" h="635">
                  <a:moveTo>
                    <a:pt x="0" y="0"/>
                  </a:moveTo>
                  <a:lnTo>
                    <a:pt x="0" y="558"/>
                  </a:lnTo>
                  <a:lnTo>
                    <a:pt x="558" y="558"/>
                  </a:lnTo>
                  <a:lnTo>
                    <a:pt x="1117" y="0"/>
                  </a:lnTo>
                </a:path>
              </a:pathLst>
            </a:custGeom>
            <a:ln w="3175">
              <a:solidFill>
                <a:srgbClr val="565658"/>
              </a:solidFill>
            </a:ln>
          </p:spPr>
          <p:txBody>
            <a:bodyPr wrap="square" lIns="0" tIns="0" rIns="0" bIns="0" rtlCol="0"/>
            <a:lstStyle/>
            <a:p/>
          </p:txBody>
        </p:sp>
        <p:sp>
          <p:nvSpPr>
            <p:cNvPr id="7875" name="object 7875" descr=""/>
            <p:cNvSpPr/>
            <p:nvPr/>
          </p:nvSpPr>
          <p:spPr>
            <a:xfrm>
              <a:off x="5879545" y="2517978"/>
              <a:ext cx="1270" cy="635"/>
            </a:xfrm>
            <a:custGeom>
              <a:avLst/>
              <a:gdLst/>
              <a:ahLst/>
              <a:cxnLst/>
              <a:rect l="l" t="t" r="r" b="b"/>
              <a:pathLst>
                <a:path w="1270" h="635">
                  <a:moveTo>
                    <a:pt x="0" y="558"/>
                  </a:moveTo>
                  <a:lnTo>
                    <a:pt x="0" y="0"/>
                  </a:lnTo>
                  <a:lnTo>
                    <a:pt x="558" y="0"/>
                  </a:lnTo>
                  <a:lnTo>
                    <a:pt x="1117" y="0"/>
                  </a:lnTo>
                </a:path>
              </a:pathLst>
            </a:custGeom>
            <a:ln w="3175">
              <a:solidFill>
                <a:srgbClr val="565658"/>
              </a:solidFill>
            </a:ln>
          </p:spPr>
          <p:txBody>
            <a:bodyPr wrap="square" lIns="0" tIns="0" rIns="0" bIns="0" rtlCol="0"/>
            <a:lstStyle/>
            <a:p/>
          </p:txBody>
        </p:sp>
        <p:sp>
          <p:nvSpPr>
            <p:cNvPr id="7876" name="object 7876" descr=""/>
            <p:cNvSpPr/>
            <p:nvPr/>
          </p:nvSpPr>
          <p:spPr>
            <a:xfrm>
              <a:off x="5896846" y="251853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877" name="object 7877" descr=""/>
            <p:cNvSpPr/>
            <p:nvPr/>
          </p:nvSpPr>
          <p:spPr>
            <a:xfrm>
              <a:off x="5899636" y="251853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7878" name="object 7878" descr=""/>
            <p:cNvSpPr/>
            <p:nvPr/>
          </p:nvSpPr>
          <p:spPr>
            <a:xfrm>
              <a:off x="5869604"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879" name="object 7879" descr=""/>
            <p:cNvSpPr/>
            <p:nvPr/>
          </p:nvSpPr>
          <p:spPr>
            <a:xfrm>
              <a:off x="5598160" y="24677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880" name="object 7880" descr=""/>
            <p:cNvSpPr/>
            <p:nvPr/>
          </p:nvSpPr>
          <p:spPr>
            <a:xfrm>
              <a:off x="5476442" y="2445959"/>
              <a:ext cx="21590" cy="15240"/>
            </a:xfrm>
            <a:custGeom>
              <a:avLst/>
              <a:gdLst/>
              <a:ahLst/>
              <a:cxnLst/>
              <a:rect l="l" t="t" r="r" b="b"/>
              <a:pathLst>
                <a:path w="21589" h="15239">
                  <a:moveTo>
                    <a:pt x="21221" y="0"/>
                  </a:moveTo>
                  <a:lnTo>
                    <a:pt x="20662" y="0"/>
                  </a:lnTo>
                  <a:lnTo>
                    <a:pt x="19545" y="558"/>
                  </a:lnTo>
                  <a:lnTo>
                    <a:pt x="17868" y="558"/>
                  </a:lnTo>
                  <a:lnTo>
                    <a:pt x="16192" y="1117"/>
                  </a:lnTo>
                  <a:lnTo>
                    <a:pt x="15087" y="1676"/>
                  </a:lnTo>
                  <a:lnTo>
                    <a:pt x="13411" y="2235"/>
                  </a:lnTo>
                  <a:lnTo>
                    <a:pt x="11734" y="3352"/>
                  </a:lnTo>
                  <a:lnTo>
                    <a:pt x="10617" y="3911"/>
                  </a:lnTo>
                  <a:lnTo>
                    <a:pt x="8940" y="5029"/>
                  </a:lnTo>
                  <a:lnTo>
                    <a:pt x="7823" y="6134"/>
                  </a:lnTo>
                  <a:lnTo>
                    <a:pt x="6146" y="6705"/>
                  </a:lnTo>
                  <a:lnTo>
                    <a:pt x="5041" y="8382"/>
                  </a:lnTo>
                  <a:lnTo>
                    <a:pt x="3924" y="9499"/>
                  </a:lnTo>
                  <a:lnTo>
                    <a:pt x="2793" y="10604"/>
                  </a:lnTo>
                  <a:lnTo>
                    <a:pt x="1689" y="12280"/>
                  </a:lnTo>
                  <a:lnTo>
                    <a:pt x="558" y="13398"/>
                  </a:lnTo>
                  <a:lnTo>
                    <a:pt x="0" y="15074"/>
                  </a:lnTo>
                </a:path>
              </a:pathLst>
            </a:custGeom>
            <a:ln w="3175">
              <a:solidFill>
                <a:srgbClr val="565658"/>
              </a:solidFill>
            </a:ln>
          </p:spPr>
          <p:txBody>
            <a:bodyPr wrap="square" lIns="0" tIns="0" rIns="0" bIns="0" rtlCol="0"/>
            <a:lstStyle/>
            <a:p/>
          </p:txBody>
        </p:sp>
        <p:sp>
          <p:nvSpPr>
            <p:cNvPr id="7881" name="object 7881" descr=""/>
            <p:cNvSpPr/>
            <p:nvPr/>
          </p:nvSpPr>
          <p:spPr>
            <a:xfrm>
              <a:off x="5478129" y="2458244"/>
              <a:ext cx="0" cy="3175"/>
            </a:xfrm>
            <a:custGeom>
              <a:avLst/>
              <a:gdLst/>
              <a:ahLst/>
              <a:cxnLst/>
              <a:rect l="l" t="t" r="r" b="b"/>
              <a:pathLst>
                <a:path w="0" h="3175">
                  <a:moveTo>
                    <a:pt x="0" y="0"/>
                  </a:moveTo>
                  <a:lnTo>
                    <a:pt x="0" y="1117"/>
                  </a:lnTo>
                  <a:lnTo>
                    <a:pt x="0" y="2794"/>
                  </a:lnTo>
                </a:path>
              </a:pathLst>
            </a:custGeom>
            <a:ln w="3175">
              <a:solidFill>
                <a:srgbClr val="565658"/>
              </a:solidFill>
            </a:ln>
          </p:spPr>
          <p:txBody>
            <a:bodyPr wrap="square" lIns="0" tIns="0" rIns="0" bIns="0" rtlCol="0"/>
            <a:lstStyle/>
            <a:p/>
          </p:txBody>
        </p:sp>
        <p:sp>
          <p:nvSpPr>
            <p:cNvPr id="7882" name="object 7882" descr=""/>
            <p:cNvSpPr/>
            <p:nvPr/>
          </p:nvSpPr>
          <p:spPr>
            <a:xfrm>
              <a:off x="5572475" y="2559859"/>
              <a:ext cx="16510" cy="7620"/>
            </a:xfrm>
            <a:custGeom>
              <a:avLst/>
              <a:gdLst/>
              <a:ahLst/>
              <a:cxnLst/>
              <a:rect l="l" t="t" r="r" b="b"/>
              <a:pathLst>
                <a:path w="16510" h="7619">
                  <a:moveTo>
                    <a:pt x="0" y="7251"/>
                  </a:moveTo>
                  <a:lnTo>
                    <a:pt x="2235" y="6692"/>
                  </a:lnTo>
                  <a:lnTo>
                    <a:pt x="4470" y="6134"/>
                  </a:lnTo>
                  <a:lnTo>
                    <a:pt x="6692" y="5016"/>
                  </a:lnTo>
                  <a:lnTo>
                    <a:pt x="8369" y="4457"/>
                  </a:lnTo>
                  <a:lnTo>
                    <a:pt x="10604" y="3340"/>
                  </a:lnTo>
                  <a:lnTo>
                    <a:pt x="12293" y="2222"/>
                  </a:lnTo>
                  <a:lnTo>
                    <a:pt x="14528" y="1117"/>
                  </a:lnTo>
                  <a:lnTo>
                    <a:pt x="16192" y="0"/>
                  </a:lnTo>
                </a:path>
              </a:pathLst>
            </a:custGeom>
            <a:ln w="3175">
              <a:solidFill>
                <a:srgbClr val="565658"/>
              </a:solidFill>
            </a:ln>
          </p:spPr>
          <p:txBody>
            <a:bodyPr wrap="square" lIns="0" tIns="0" rIns="0" bIns="0" rtlCol="0"/>
            <a:lstStyle/>
            <a:p/>
          </p:txBody>
        </p:sp>
        <p:sp>
          <p:nvSpPr>
            <p:cNvPr id="7883" name="object 7883" descr=""/>
            <p:cNvSpPr/>
            <p:nvPr/>
          </p:nvSpPr>
          <p:spPr>
            <a:xfrm>
              <a:off x="5587556" y="2553152"/>
              <a:ext cx="4445" cy="1905"/>
            </a:xfrm>
            <a:custGeom>
              <a:avLst/>
              <a:gdLst/>
              <a:ahLst/>
              <a:cxnLst/>
              <a:rect l="l" t="t" r="r" b="b"/>
              <a:pathLst>
                <a:path w="4445" h="1905">
                  <a:moveTo>
                    <a:pt x="0" y="0"/>
                  </a:moveTo>
                  <a:lnTo>
                    <a:pt x="3911" y="1676"/>
                  </a:lnTo>
                </a:path>
              </a:pathLst>
            </a:custGeom>
            <a:ln w="3175">
              <a:solidFill>
                <a:srgbClr val="565658"/>
              </a:solidFill>
            </a:ln>
          </p:spPr>
          <p:txBody>
            <a:bodyPr wrap="square" lIns="0" tIns="0" rIns="0" bIns="0" rtlCol="0"/>
            <a:lstStyle/>
            <a:p/>
          </p:txBody>
        </p:sp>
        <p:sp>
          <p:nvSpPr>
            <p:cNvPr id="7884" name="object 7884" descr=""/>
            <p:cNvSpPr/>
            <p:nvPr/>
          </p:nvSpPr>
          <p:spPr>
            <a:xfrm>
              <a:off x="5583635" y="2561530"/>
              <a:ext cx="1270" cy="0"/>
            </a:xfrm>
            <a:custGeom>
              <a:avLst/>
              <a:gdLst/>
              <a:ahLst/>
              <a:cxnLst/>
              <a:rect l="l" t="t" r="r" b="b"/>
              <a:pathLst>
                <a:path w="1270" h="0">
                  <a:moveTo>
                    <a:pt x="1130" y="0"/>
                  </a:moveTo>
                  <a:lnTo>
                    <a:pt x="558" y="0"/>
                  </a:lnTo>
                  <a:lnTo>
                    <a:pt x="0" y="0"/>
                  </a:lnTo>
                </a:path>
              </a:pathLst>
            </a:custGeom>
            <a:ln w="3175">
              <a:solidFill>
                <a:srgbClr val="565658"/>
              </a:solidFill>
            </a:ln>
          </p:spPr>
          <p:txBody>
            <a:bodyPr wrap="square" lIns="0" tIns="0" rIns="0" bIns="0" rtlCol="0"/>
            <a:lstStyle/>
            <a:p/>
          </p:txBody>
        </p:sp>
        <p:sp>
          <p:nvSpPr>
            <p:cNvPr id="7885" name="object 7885" descr=""/>
            <p:cNvSpPr/>
            <p:nvPr/>
          </p:nvSpPr>
          <p:spPr>
            <a:xfrm>
              <a:off x="5476443" y="2467737"/>
              <a:ext cx="2540" cy="0"/>
            </a:xfrm>
            <a:custGeom>
              <a:avLst/>
              <a:gdLst/>
              <a:ahLst/>
              <a:cxnLst/>
              <a:rect l="l" t="t" r="r" b="b"/>
              <a:pathLst>
                <a:path w="2539" h="0">
                  <a:moveTo>
                    <a:pt x="0" y="0"/>
                  </a:moveTo>
                  <a:lnTo>
                    <a:pt x="1117" y="0"/>
                  </a:lnTo>
                  <a:lnTo>
                    <a:pt x="2235" y="0"/>
                  </a:lnTo>
                </a:path>
              </a:pathLst>
            </a:custGeom>
            <a:ln w="3175">
              <a:solidFill>
                <a:srgbClr val="565658"/>
              </a:solidFill>
            </a:ln>
          </p:spPr>
          <p:txBody>
            <a:bodyPr wrap="square" lIns="0" tIns="0" rIns="0" bIns="0" rtlCol="0"/>
            <a:lstStyle/>
            <a:p/>
          </p:txBody>
        </p:sp>
        <p:sp>
          <p:nvSpPr>
            <p:cNvPr id="7886" name="object 7886" descr=""/>
            <p:cNvSpPr/>
            <p:nvPr/>
          </p:nvSpPr>
          <p:spPr>
            <a:xfrm>
              <a:off x="5573033" y="2447075"/>
              <a:ext cx="16510" cy="7620"/>
            </a:xfrm>
            <a:custGeom>
              <a:avLst/>
              <a:gdLst/>
              <a:ahLst/>
              <a:cxnLst/>
              <a:rect l="l" t="t" r="r" b="b"/>
              <a:pathLst>
                <a:path w="16510" h="7619">
                  <a:moveTo>
                    <a:pt x="0" y="0"/>
                  </a:moveTo>
                  <a:lnTo>
                    <a:pt x="1676" y="558"/>
                  </a:lnTo>
                  <a:lnTo>
                    <a:pt x="3911" y="1117"/>
                  </a:lnTo>
                  <a:lnTo>
                    <a:pt x="6134" y="1676"/>
                  </a:lnTo>
                  <a:lnTo>
                    <a:pt x="8369" y="2794"/>
                  </a:lnTo>
                  <a:lnTo>
                    <a:pt x="10045" y="3911"/>
                  </a:lnTo>
                  <a:lnTo>
                    <a:pt x="12293" y="4470"/>
                  </a:lnTo>
                  <a:lnTo>
                    <a:pt x="13970" y="5588"/>
                  </a:lnTo>
                  <a:lnTo>
                    <a:pt x="16192" y="7264"/>
                  </a:lnTo>
                </a:path>
              </a:pathLst>
            </a:custGeom>
            <a:ln w="3175">
              <a:solidFill>
                <a:srgbClr val="565658"/>
              </a:solidFill>
            </a:ln>
          </p:spPr>
          <p:txBody>
            <a:bodyPr wrap="square" lIns="0" tIns="0" rIns="0" bIns="0" rtlCol="0"/>
            <a:lstStyle/>
            <a:p/>
          </p:txBody>
        </p:sp>
        <p:sp>
          <p:nvSpPr>
            <p:cNvPr id="7887" name="object 7887" descr=""/>
            <p:cNvSpPr/>
            <p:nvPr/>
          </p:nvSpPr>
          <p:spPr>
            <a:xfrm>
              <a:off x="5583637" y="2452662"/>
              <a:ext cx="1270" cy="0"/>
            </a:xfrm>
            <a:custGeom>
              <a:avLst/>
              <a:gdLst/>
              <a:ahLst/>
              <a:cxnLst/>
              <a:rect l="l" t="t" r="r" b="b"/>
              <a:pathLst>
                <a:path w="1270" h="0">
                  <a:moveTo>
                    <a:pt x="0" y="0"/>
                  </a:moveTo>
                  <a:lnTo>
                    <a:pt x="558" y="0"/>
                  </a:lnTo>
                  <a:lnTo>
                    <a:pt x="1130" y="0"/>
                  </a:lnTo>
                </a:path>
              </a:pathLst>
            </a:custGeom>
            <a:ln w="3175">
              <a:solidFill>
                <a:srgbClr val="565658"/>
              </a:solidFill>
            </a:ln>
          </p:spPr>
          <p:txBody>
            <a:bodyPr wrap="square" lIns="0" tIns="0" rIns="0" bIns="0" rtlCol="0"/>
            <a:lstStyle/>
            <a:p/>
          </p:txBody>
        </p:sp>
        <p:sp>
          <p:nvSpPr>
            <p:cNvPr id="7888" name="object 7888" descr=""/>
            <p:cNvSpPr/>
            <p:nvPr/>
          </p:nvSpPr>
          <p:spPr>
            <a:xfrm>
              <a:off x="5590347" y="2454895"/>
              <a:ext cx="8890" cy="13335"/>
            </a:xfrm>
            <a:custGeom>
              <a:avLst/>
              <a:gdLst/>
              <a:ahLst/>
              <a:cxnLst/>
              <a:rect l="l" t="t" r="r" b="b"/>
              <a:pathLst>
                <a:path w="8889" h="13335">
                  <a:moveTo>
                    <a:pt x="0" y="0"/>
                  </a:moveTo>
                  <a:lnTo>
                    <a:pt x="1676" y="1117"/>
                  </a:lnTo>
                  <a:lnTo>
                    <a:pt x="2794" y="2794"/>
                  </a:lnTo>
                  <a:lnTo>
                    <a:pt x="4470" y="3911"/>
                  </a:lnTo>
                  <a:lnTo>
                    <a:pt x="5029" y="4470"/>
                  </a:lnTo>
                  <a:lnTo>
                    <a:pt x="5575" y="5575"/>
                  </a:lnTo>
                  <a:lnTo>
                    <a:pt x="6134" y="6134"/>
                  </a:lnTo>
                  <a:lnTo>
                    <a:pt x="6692" y="7251"/>
                  </a:lnTo>
                  <a:lnTo>
                    <a:pt x="7251" y="7810"/>
                  </a:lnTo>
                  <a:lnTo>
                    <a:pt x="7810" y="8928"/>
                  </a:lnTo>
                  <a:lnTo>
                    <a:pt x="7810" y="9486"/>
                  </a:lnTo>
                  <a:lnTo>
                    <a:pt x="8369" y="10604"/>
                  </a:lnTo>
                  <a:lnTo>
                    <a:pt x="8369" y="11722"/>
                  </a:lnTo>
                  <a:lnTo>
                    <a:pt x="8369" y="12839"/>
                  </a:lnTo>
                </a:path>
              </a:pathLst>
            </a:custGeom>
            <a:ln w="3175">
              <a:solidFill>
                <a:srgbClr val="565658"/>
              </a:solidFill>
            </a:ln>
          </p:spPr>
          <p:txBody>
            <a:bodyPr wrap="square" lIns="0" tIns="0" rIns="0" bIns="0" rtlCol="0"/>
            <a:lstStyle/>
            <a:p/>
          </p:txBody>
        </p:sp>
        <p:sp>
          <p:nvSpPr>
            <p:cNvPr id="7889" name="object 7889" descr=""/>
            <p:cNvSpPr/>
            <p:nvPr/>
          </p:nvSpPr>
          <p:spPr>
            <a:xfrm>
              <a:off x="5563546" y="2445958"/>
              <a:ext cx="9525" cy="1270"/>
            </a:xfrm>
            <a:custGeom>
              <a:avLst/>
              <a:gdLst/>
              <a:ahLst/>
              <a:cxnLst/>
              <a:rect l="l" t="t" r="r" b="b"/>
              <a:pathLst>
                <a:path w="9525" h="1269">
                  <a:moveTo>
                    <a:pt x="9486" y="1117"/>
                  </a:moveTo>
                  <a:lnTo>
                    <a:pt x="8928" y="1117"/>
                  </a:lnTo>
                  <a:lnTo>
                    <a:pt x="6692" y="558"/>
                  </a:lnTo>
                  <a:lnTo>
                    <a:pt x="4457" y="558"/>
                  </a:lnTo>
                  <a:lnTo>
                    <a:pt x="2235" y="558"/>
                  </a:lnTo>
                  <a:lnTo>
                    <a:pt x="0" y="0"/>
                  </a:lnTo>
                </a:path>
              </a:pathLst>
            </a:custGeom>
            <a:ln w="3175">
              <a:solidFill>
                <a:srgbClr val="565658"/>
              </a:solidFill>
            </a:ln>
          </p:spPr>
          <p:txBody>
            <a:bodyPr wrap="square" lIns="0" tIns="0" rIns="0" bIns="0" rtlCol="0"/>
            <a:lstStyle/>
            <a:p/>
          </p:txBody>
        </p:sp>
        <p:sp>
          <p:nvSpPr>
            <p:cNvPr id="7890" name="object 7890" descr=""/>
            <p:cNvSpPr/>
            <p:nvPr/>
          </p:nvSpPr>
          <p:spPr>
            <a:xfrm>
              <a:off x="5478675" y="2467737"/>
              <a:ext cx="55880" cy="0"/>
            </a:xfrm>
            <a:custGeom>
              <a:avLst/>
              <a:gdLst/>
              <a:ahLst/>
              <a:cxnLst/>
              <a:rect l="l" t="t" r="r" b="b"/>
              <a:pathLst>
                <a:path w="55879" h="0">
                  <a:moveTo>
                    <a:pt x="0" y="0"/>
                  </a:moveTo>
                  <a:lnTo>
                    <a:pt x="0" y="0"/>
                  </a:lnTo>
                  <a:lnTo>
                    <a:pt x="46342" y="0"/>
                  </a:lnTo>
                  <a:lnTo>
                    <a:pt x="55829" y="0"/>
                  </a:lnTo>
                </a:path>
              </a:pathLst>
            </a:custGeom>
            <a:ln w="3175">
              <a:solidFill>
                <a:srgbClr val="565658"/>
              </a:solidFill>
            </a:ln>
          </p:spPr>
          <p:txBody>
            <a:bodyPr wrap="square" lIns="0" tIns="0" rIns="0" bIns="0" rtlCol="0"/>
            <a:lstStyle/>
            <a:p/>
          </p:txBody>
        </p:sp>
        <p:sp>
          <p:nvSpPr>
            <p:cNvPr id="7891" name="object 7891" descr=""/>
            <p:cNvSpPr/>
            <p:nvPr/>
          </p:nvSpPr>
          <p:spPr>
            <a:xfrm>
              <a:off x="5590902" y="2504027"/>
              <a:ext cx="2540" cy="6350"/>
            </a:xfrm>
            <a:custGeom>
              <a:avLst/>
              <a:gdLst/>
              <a:ahLst/>
              <a:cxnLst/>
              <a:rect l="l" t="t" r="r" b="b"/>
              <a:pathLst>
                <a:path w="2539" h="6350">
                  <a:moveTo>
                    <a:pt x="2235" y="0"/>
                  </a:moveTo>
                  <a:lnTo>
                    <a:pt x="1676" y="558"/>
                  </a:lnTo>
                  <a:lnTo>
                    <a:pt x="1117" y="558"/>
                  </a:lnTo>
                  <a:lnTo>
                    <a:pt x="558" y="1117"/>
                  </a:lnTo>
                  <a:lnTo>
                    <a:pt x="558" y="1676"/>
                  </a:lnTo>
                  <a:lnTo>
                    <a:pt x="558" y="2235"/>
                  </a:lnTo>
                  <a:lnTo>
                    <a:pt x="0" y="2794"/>
                  </a:lnTo>
                  <a:lnTo>
                    <a:pt x="0" y="3352"/>
                  </a:lnTo>
                  <a:lnTo>
                    <a:pt x="558" y="3911"/>
                  </a:lnTo>
                  <a:lnTo>
                    <a:pt x="558" y="4470"/>
                  </a:lnTo>
                  <a:lnTo>
                    <a:pt x="558" y="5029"/>
                  </a:lnTo>
                  <a:lnTo>
                    <a:pt x="1117" y="5575"/>
                  </a:lnTo>
                  <a:lnTo>
                    <a:pt x="1676" y="5575"/>
                  </a:lnTo>
                  <a:lnTo>
                    <a:pt x="2235" y="6134"/>
                  </a:lnTo>
                </a:path>
              </a:pathLst>
            </a:custGeom>
            <a:ln w="3175">
              <a:solidFill>
                <a:srgbClr val="565658"/>
              </a:solidFill>
            </a:ln>
          </p:spPr>
          <p:txBody>
            <a:bodyPr wrap="square" lIns="0" tIns="0" rIns="0" bIns="0" rtlCol="0"/>
            <a:lstStyle/>
            <a:p/>
          </p:txBody>
        </p:sp>
        <p:sp>
          <p:nvSpPr>
            <p:cNvPr id="7892" name="object 7892" descr=""/>
            <p:cNvSpPr/>
            <p:nvPr/>
          </p:nvSpPr>
          <p:spPr>
            <a:xfrm>
              <a:off x="5595927" y="2509049"/>
              <a:ext cx="1270" cy="1270"/>
            </a:xfrm>
            <a:custGeom>
              <a:avLst/>
              <a:gdLst/>
              <a:ahLst/>
              <a:cxnLst/>
              <a:rect l="l" t="t" r="r" b="b"/>
              <a:pathLst>
                <a:path w="1270" h="1269">
                  <a:moveTo>
                    <a:pt x="0" y="1117"/>
                  </a:moveTo>
                  <a:lnTo>
                    <a:pt x="558" y="558"/>
                  </a:lnTo>
                  <a:lnTo>
                    <a:pt x="1117" y="0"/>
                  </a:lnTo>
                </a:path>
              </a:pathLst>
            </a:custGeom>
            <a:ln w="3175">
              <a:solidFill>
                <a:srgbClr val="565658"/>
              </a:solidFill>
            </a:ln>
          </p:spPr>
          <p:txBody>
            <a:bodyPr wrap="square" lIns="0" tIns="0" rIns="0" bIns="0" rtlCol="0"/>
            <a:lstStyle/>
            <a:p/>
          </p:txBody>
        </p:sp>
        <p:sp>
          <p:nvSpPr>
            <p:cNvPr id="7893" name="object 7893" descr=""/>
            <p:cNvSpPr/>
            <p:nvPr/>
          </p:nvSpPr>
          <p:spPr>
            <a:xfrm>
              <a:off x="5595926" y="2504025"/>
              <a:ext cx="1270" cy="1270"/>
            </a:xfrm>
            <a:custGeom>
              <a:avLst/>
              <a:gdLst/>
              <a:ahLst/>
              <a:cxnLst/>
              <a:rect l="l" t="t" r="r" b="b"/>
              <a:pathLst>
                <a:path w="1270" h="1269">
                  <a:moveTo>
                    <a:pt x="1117" y="1117"/>
                  </a:moveTo>
                  <a:lnTo>
                    <a:pt x="558" y="558"/>
                  </a:lnTo>
                  <a:lnTo>
                    <a:pt x="0" y="0"/>
                  </a:lnTo>
                </a:path>
              </a:pathLst>
            </a:custGeom>
            <a:ln w="3175">
              <a:solidFill>
                <a:srgbClr val="565658"/>
              </a:solidFill>
            </a:ln>
          </p:spPr>
          <p:txBody>
            <a:bodyPr wrap="square" lIns="0" tIns="0" rIns="0" bIns="0" rtlCol="0"/>
            <a:lstStyle/>
            <a:p/>
          </p:txBody>
        </p:sp>
        <p:sp>
          <p:nvSpPr>
            <p:cNvPr id="7894" name="object 7894" descr=""/>
            <p:cNvSpPr/>
            <p:nvPr/>
          </p:nvSpPr>
          <p:spPr>
            <a:xfrm>
              <a:off x="5586998" y="2453778"/>
              <a:ext cx="1905" cy="635"/>
            </a:xfrm>
            <a:custGeom>
              <a:avLst/>
              <a:gdLst/>
              <a:ahLst/>
              <a:cxnLst/>
              <a:rect l="l" t="t" r="r" b="b"/>
              <a:pathLst>
                <a:path w="1904" h="635">
                  <a:moveTo>
                    <a:pt x="0" y="0"/>
                  </a:moveTo>
                  <a:lnTo>
                    <a:pt x="558" y="0"/>
                  </a:lnTo>
                  <a:lnTo>
                    <a:pt x="1104" y="558"/>
                  </a:lnTo>
                  <a:lnTo>
                    <a:pt x="1676" y="558"/>
                  </a:lnTo>
                </a:path>
              </a:pathLst>
            </a:custGeom>
            <a:ln w="3175">
              <a:solidFill>
                <a:srgbClr val="565658"/>
              </a:solidFill>
            </a:ln>
          </p:spPr>
          <p:txBody>
            <a:bodyPr wrap="square" lIns="0" tIns="0" rIns="0" bIns="0" rtlCol="0"/>
            <a:lstStyle/>
            <a:p/>
          </p:txBody>
        </p:sp>
        <p:sp>
          <p:nvSpPr>
            <p:cNvPr id="7895" name="object 7895" descr=""/>
            <p:cNvSpPr/>
            <p:nvPr/>
          </p:nvSpPr>
          <p:spPr>
            <a:xfrm>
              <a:off x="5595927" y="250346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896" name="object 7896" descr=""/>
            <p:cNvSpPr/>
            <p:nvPr/>
          </p:nvSpPr>
          <p:spPr>
            <a:xfrm>
              <a:off x="5590344" y="2555949"/>
              <a:ext cx="1905" cy="1270"/>
            </a:xfrm>
            <a:custGeom>
              <a:avLst/>
              <a:gdLst/>
              <a:ahLst/>
              <a:cxnLst/>
              <a:rect l="l" t="t" r="r" b="b"/>
              <a:pathLst>
                <a:path w="1904" h="1269">
                  <a:moveTo>
                    <a:pt x="1676" y="0"/>
                  </a:moveTo>
                  <a:lnTo>
                    <a:pt x="0" y="1104"/>
                  </a:lnTo>
                </a:path>
              </a:pathLst>
            </a:custGeom>
            <a:ln w="3175">
              <a:solidFill>
                <a:srgbClr val="565658"/>
              </a:solidFill>
            </a:ln>
          </p:spPr>
          <p:txBody>
            <a:bodyPr wrap="square" lIns="0" tIns="0" rIns="0" bIns="0" rtlCol="0"/>
            <a:lstStyle/>
            <a:p/>
          </p:txBody>
        </p:sp>
        <p:sp>
          <p:nvSpPr>
            <p:cNvPr id="7897" name="object 7897" descr=""/>
            <p:cNvSpPr/>
            <p:nvPr/>
          </p:nvSpPr>
          <p:spPr>
            <a:xfrm>
              <a:off x="5589788" y="2546458"/>
              <a:ext cx="8890" cy="13335"/>
            </a:xfrm>
            <a:custGeom>
              <a:avLst/>
              <a:gdLst/>
              <a:ahLst/>
              <a:cxnLst/>
              <a:rect l="l" t="t" r="r" b="b"/>
              <a:pathLst>
                <a:path w="8889" h="13335">
                  <a:moveTo>
                    <a:pt x="0" y="12839"/>
                  </a:moveTo>
                  <a:lnTo>
                    <a:pt x="1676" y="11163"/>
                  </a:lnTo>
                  <a:lnTo>
                    <a:pt x="3352" y="10045"/>
                  </a:lnTo>
                  <a:lnTo>
                    <a:pt x="4470" y="8928"/>
                  </a:lnTo>
                  <a:lnTo>
                    <a:pt x="5029" y="8369"/>
                  </a:lnTo>
                  <a:lnTo>
                    <a:pt x="5575" y="7251"/>
                  </a:lnTo>
                  <a:lnTo>
                    <a:pt x="6134" y="6692"/>
                  </a:lnTo>
                  <a:lnTo>
                    <a:pt x="6692" y="5575"/>
                  </a:lnTo>
                  <a:lnTo>
                    <a:pt x="7251" y="5016"/>
                  </a:lnTo>
                  <a:lnTo>
                    <a:pt x="7810" y="3898"/>
                  </a:lnTo>
                  <a:lnTo>
                    <a:pt x="7810" y="3340"/>
                  </a:lnTo>
                  <a:lnTo>
                    <a:pt x="8369" y="2235"/>
                  </a:lnTo>
                  <a:lnTo>
                    <a:pt x="8369" y="1117"/>
                  </a:lnTo>
                  <a:lnTo>
                    <a:pt x="8369" y="0"/>
                  </a:lnTo>
                </a:path>
              </a:pathLst>
            </a:custGeom>
            <a:ln w="3175">
              <a:solidFill>
                <a:srgbClr val="565658"/>
              </a:solidFill>
            </a:ln>
          </p:spPr>
          <p:txBody>
            <a:bodyPr wrap="square" lIns="0" tIns="0" rIns="0" bIns="0" rtlCol="0"/>
            <a:lstStyle/>
            <a:p/>
          </p:txBody>
        </p:sp>
        <p:sp>
          <p:nvSpPr>
            <p:cNvPr id="7898" name="object 7898" descr=""/>
            <p:cNvSpPr/>
            <p:nvPr/>
          </p:nvSpPr>
          <p:spPr>
            <a:xfrm>
              <a:off x="5591462" y="2458244"/>
              <a:ext cx="635" cy="1270"/>
            </a:xfrm>
            <a:custGeom>
              <a:avLst/>
              <a:gdLst/>
              <a:ahLst/>
              <a:cxnLst/>
              <a:rect l="l" t="t" r="r" b="b"/>
              <a:pathLst>
                <a:path w="635" h="1269">
                  <a:moveTo>
                    <a:pt x="558" y="0"/>
                  </a:moveTo>
                  <a:lnTo>
                    <a:pt x="558" y="558"/>
                  </a:lnTo>
                  <a:lnTo>
                    <a:pt x="558" y="1117"/>
                  </a:lnTo>
                  <a:lnTo>
                    <a:pt x="0" y="1117"/>
                  </a:lnTo>
                </a:path>
              </a:pathLst>
            </a:custGeom>
            <a:ln w="3175">
              <a:solidFill>
                <a:srgbClr val="565658"/>
              </a:solidFill>
            </a:ln>
          </p:spPr>
          <p:txBody>
            <a:bodyPr wrap="square" lIns="0" tIns="0" rIns="0" bIns="0" rtlCol="0"/>
            <a:lstStyle/>
            <a:p/>
          </p:txBody>
        </p:sp>
        <p:sp>
          <p:nvSpPr>
            <p:cNvPr id="7899" name="object 7899" descr=""/>
            <p:cNvSpPr/>
            <p:nvPr/>
          </p:nvSpPr>
          <p:spPr>
            <a:xfrm>
              <a:off x="5581404" y="2552588"/>
              <a:ext cx="6350" cy="5080"/>
            </a:xfrm>
            <a:custGeom>
              <a:avLst/>
              <a:gdLst/>
              <a:ahLst/>
              <a:cxnLst/>
              <a:rect l="l" t="t" r="r" b="b"/>
              <a:pathLst>
                <a:path w="6350" h="5080">
                  <a:moveTo>
                    <a:pt x="0" y="4470"/>
                  </a:moveTo>
                  <a:lnTo>
                    <a:pt x="0" y="4470"/>
                  </a:lnTo>
                  <a:lnTo>
                    <a:pt x="0" y="1676"/>
                  </a:lnTo>
                  <a:lnTo>
                    <a:pt x="558" y="1676"/>
                  </a:lnTo>
                  <a:lnTo>
                    <a:pt x="558" y="1117"/>
                  </a:lnTo>
                  <a:lnTo>
                    <a:pt x="1117" y="558"/>
                  </a:lnTo>
                  <a:lnTo>
                    <a:pt x="1676" y="558"/>
                  </a:lnTo>
                  <a:lnTo>
                    <a:pt x="2794" y="0"/>
                  </a:lnTo>
                  <a:lnTo>
                    <a:pt x="3365" y="0"/>
                  </a:lnTo>
                  <a:lnTo>
                    <a:pt x="3924" y="0"/>
                  </a:lnTo>
                  <a:lnTo>
                    <a:pt x="4470" y="0"/>
                  </a:lnTo>
                  <a:lnTo>
                    <a:pt x="5029" y="0"/>
                  </a:lnTo>
                  <a:lnTo>
                    <a:pt x="5588" y="558"/>
                  </a:lnTo>
                  <a:lnTo>
                    <a:pt x="6146" y="558"/>
                  </a:lnTo>
                </a:path>
              </a:pathLst>
            </a:custGeom>
            <a:ln w="3175">
              <a:solidFill>
                <a:srgbClr val="565658"/>
              </a:solidFill>
            </a:ln>
          </p:spPr>
          <p:txBody>
            <a:bodyPr wrap="square" lIns="0" tIns="0" rIns="0" bIns="0" rtlCol="0"/>
            <a:lstStyle/>
            <a:p/>
          </p:txBody>
        </p:sp>
        <p:sp>
          <p:nvSpPr>
            <p:cNvPr id="7900" name="object 7900" descr=""/>
            <p:cNvSpPr/>
            <p:nvPr/>
          </p:nvSpPr>
          <p:spPr>
            <a:xfrm>
              <a:off x="5584762" y="2560414"/>
              <a:ext cx="2540" cy="1270"/>
            </a:xfrm>
            <a:custGeom>
              <a:avLst/>
              <a:gdLst/>
              <a:ahLst/>
              <a:cxnLst/>
              <a:rect l="l" t="t" r="r" b="b"/>
              <a:pathLst>
                <a:path w="2539" h="1269">
                  <a:moveTo>
                    <a:pt x="2235" y="0"/>
                  </a:moveTo>
                  <a:lnTo>
                    <a:pt x="0" y="1117"/>
                  </a:lnTo>
                </a:path>
              </a:pathLst>
            </a:custGeom>
            <a:ln w="3175">
              <a:solidFill>
                <a:srgbClr val="565658"/>
              </a:solidFill>
            </a:ln>
          </p:spPr>
          <p:txBody>
            <a:bodyPr wrap="square" lIns="0" tIns="0" rIns="0" bIns="0" rtlCol="0"/>
            <a:lstStyle/>
            <a:p/>
          </p:txBody>
        </p:sp>
        <p:sp>
          <p:nvSpPr>
            <p:cNvPr id="7901" name="object 7901" descr=""/>
            <p:cNvSpPr/>
            <p:nvPr/>
          </p:nvSpPr>
          <p:spPr>
            <a:xfrm>
              <a:off x="5590347" y="2457127"/>
              <a:ext cx="1905" cy="1270"/>
            </a:xfrm>
            <a:custGeom>
              <a:avLst/>
              <a:gdLst/>
              <a:ahLst/>
              <a:cxnLst/>
              <a:rect l="l" t="t" r="r" b="b"/>
              <a:pathLst>
                <a:path w="1904" h="1269">
                  <a:moveTo>
                    <a:pt x="0" y="0"/>
                  </a:moveTo>
                  <a:lnTo>
                    <a:pt x="1676" y="1117"/>
                  </a:lnTo>
                </a:path>
              </a:pathLst>
            </a:custGeom>
            <a:ln w="3175">
              <a:solidFill>
                <a:srgbClr val="565658"/>
              </a:solidFill>
            </a:ln>
          </p:spPr>
          <p:txBody>
            <a:bodyPr wrap="square" lIns="0" tIns="0" rIns="0" bIns="0" rtlCol="0"/>
            <a:lstStyle/>
            <a:p/>
          </p:txBody>
        </p:sp>
        <p:sp>
          <p:nvSpPr>
            <p:cNvPr id="7902" name="object 7902" descr=""/>
            <p:cNvSpPr/>
            <p:nvPr/>
          </p:nvSpPr>
          <p:spPr>
            <a:xfrm>
              <a:off x="5497663" y="2445959"/>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7903" name="object 7903" descr=""/>
            <p:cNvSpPr/>
            <p:nvPr/>
          </p:nvSpPr>
          <p:spPr>
            <a:xfrm>
              <a:off x="5586995" y="2559856"/>
              <a:ext cx="1905" cy="635"/>
            </a:xfrm>
            <a:custGeom>
              <a:avLst/>
              <a:gdLst/>
              <a:ahLst/>
              <a:cxnLst/>
              <a:rect l="l" t="t" r="r" b="b"/>
              <a:pathLst>
                <a:path w="1904" h="635">
                  <a:moveTo>
                    <a:pt x="1676" y="0"/>
                  </a:moveTo>
                  <a:lnTo>
                    <a:pt x="1104" y="0"/>
                  </a:lnTo>
                  <a:lnTo>
                    <a:pt x="558" y="558"/>
                  </a:lnTo>
                  <a:lnTo>
                    <a:pt x="0" y="558"/>
                  </a:lnTo>
                </a:path>
              </a:pathLst>
            </a:custGeom>
            <a:ln w="3175">
              <a:solidFill>
                <a:srgbClr val="565658"/>
              </a:solidFill>
            </a:ln>
          </p:spPr>
          <p:txBody>
            <a:bodyPr wrap="square" lIns="0" tIns="0" rIns="0" bIns="0" rtlCol="0"/>
            <a:lstStyle/>
            <a:p/>
          </p:txBody>
        </p:sp>
        <p:sp>
          <p:nvSpPr>
            <p:cNvPr id="7904" name="object 7904" descr=""/>
            <p:cNvSpPr/>
            <p:nvPr/>
          </p:nvSpPr>
          <p:spPr>
            <a:xfrm>
              <a:off x="5595927" y="251016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905" name="object 7905" descr=""/>
            <p:cNvSpPr/>
            <p:nvPr/>
          </p:nvSpPr>
          <p:spPr>
            <a:xfrm>
              <a:off x="5581402" y="2557060"/>
              <a:ext cx="2540" cy="5080"/>
            </a:xfrm>
            <a:custGeom>
              <a:avLst/>
              <a:gdLst/>
              <a:ahLst/>
              <a:cxnLst/>
              <a:rect l="l" t="t" r="r" b="b"/>
              <a:pathLst>
                <a:path w="2539" h="5080">
                  <a:moveTo>
                    <a:pt x="2235" y="4470"/>
                  </a:moveTo>
                  <a:lnTo>
                    <a:pt x="1676" y="3352"/>
                  </a:lnTo>
                  <a:lnTo>
                    <a:pt x="1117" y="2235"/>
                  </a:lnTo>
                  <a:lnTo>
                    <a:pt x="558" y="1117"/>
                  </a:lnTo>
                  <a:lnTo>
                    <a:pt x="0" y="0"/>
                  </a:lnTo>
                </a:path>
              </a:pathLst>
            </a:custGeom>
            <a:ln w="3175">
              <a:solidFill>
                <a:srgbClr val="565658"/>
              </a:solidFill>
            </a:ln>
          </p:spPr>
          <p:txBody>
            <a:bodyPr wrap="square" lIns="0" tIns="0" rIns="0" bIns="0" rtlCol="0"/>
            <a:lstStyle/>
            <a:p/>
          </p:txBody>
        </p:sp>
        <p:sp>
          <p:nvSpPr>
            <p:cNvPr id="7906" name="object 7906" descr=""/>
            <p:cNvSpPr/>
            <p:nvPr/>
          </p:nvSpPr>
          <p:spPr>
            <a:xfrm>
              <a:off x="5581404" y="2452657"/>
              <a:ext cx="2540" cy="5080"/>
            </a:xfrm>
            <a:custGeom>
              <a:avLst/>
              <a:gdLst/>
              <a:ahLst/>
              <a:cxnLst/>
              <a:rect l="l" t="t" r="r" b="b"/>
              <a:pathLst>
                <a:path w="2539" h="5080">
                  <a:moveTo>
                    <a:pt x="0" y="4470"/>
                  </a:moveTo>
                  <a:lnTo>
                    <a:pt x="558" y="3352"/>
                  </a:lnTo>
                  <a:lnTo>
                    <a:pt x="1117" y="2235"/>
                  </a:lnTo>
                  <a:lnTo>
                    <a:pt x="1676" y="1117"/>
                  </a:lnTo>
                  <a:lnTo>
                    <a:pt x="2235" y="0"/>
                  </a:lnTo>
                </a:path>
              </a:pathLst>
            </a:custGeom>
            <a:ln w="3175">
              <a:solidFill>
                <a:srgbClr val="565658"/>
              </a:solidFill>
            </a:ln>
          </p:spPr>
          <p:txBody>
            <a:bodyPr wrap="square" lIns="0" tIns="0" rIns="0" bIns="0" rtlCol="0"/>
            <a:lstStyle/>
            <a:p/>
          </p:txBody>
        </p:sp>
        <p:sp>
          <p:nvSpPr>
            <p:cNvPr id="7907" name="object 7907" descr=""/>
            <p:cNvSpPr/>
            <p:nvPr/>
          </p:nvSpPr>
          <p:spPr>
            <a:xfrm>
              <a:off x="5572479" y="2447073"/>
              <a:ext cx="16510" cy="7620"/>
            </a:xfrm>
            <a:custGeom>
              <a:avLst/>
              <a:gdLst/>
              <a:ahLst/>
              <a:cxnLst/>
              <a:rect l="l" t="t" r="r" b="b"/>
              <a:pathLst>
                <a:path w="16510" h="7619">
                  <a:moveTo>
                    <a:pt x="16192" y="7264"/>
                  </a:moveTo>
                  <a:lnTo>
                    <a:pt x="14516" y="6146"/>
                  </a:lnTo>
                  <a:lnTo>
                    <a:pt x="12280" y="5029"/>
                  </a:lnTo>
                  <a:lnTo>
                    <a:pt x="10604" y="3911"/>
                  </a:lnTo>
                  <a:lnTo>
                    <a:pt x="8369" y="2794"/>
                  </a:lnTo>
                  <a:lnTo>
                    <a:pt x="6692" y="2235"/>
                  </a:lnTo>
                  <a:lnTo>
                    <a:pt x="4457" y="1117"/>
                  </a:lnTo>
                  <a:lnTo>
                    <a:pt x="2222" y="558"/>
                  </a:lnTo>
                  <a:lnTo>
                    <a:pt x="0" y="0"/>
                  </a:lnTo>
                </a:path>
              </a:pathLst>
            </a:custGeom>
            <a:ln w="3175">
              <a:solidFill>
                <a:srgbClr val="565658"/>
              </a:solidFill>
            </a:ln>
          </p:spPr>
          <p:txBody>
            <a:bodyPr wrap="square" lIns="0" tIns="0" rIns="0" bIns="0" rtlCol="0"/>
            <a:lstStyle/>
            <a:p/>
          </p:txBody>
        </p:sp>
        <p:sp>
          <p:nvSpPr>
            <p:cNvPr id="7908" name="object 7908" descr=""/>
            <p:cNvSpPr/>
            <p:nvPr/>
          </p:nvSpPr>
          <p:spPr>
            <a:xfrm>
              <a:off x="5581410" y="2457122"/>
              <a:ext cx="6350" cy="5080"/>
            </a:xfrm>
            <a:custGeom>
              <a:avLst/>
              <a:gdLst/>
              <a:ahLst/>
              <a:cxnLst/>
              <a:rect l="l" t="t" r="r" b="b"/>
              <a:pathLst>
                <a:path w="6350" h="5080">
                  <a:moveTo>
                    <a:pt x="6146" y="3911"/>
                  </a:moveTo>
                  <a:lnTo>
                    <a:pt x="5587" y="4470"/>
                  </a:lnTo>
                  <a:lnTo>
                    <a:pt x="5029" y="4470"/>
                  </a:lnTo>
                  <a:lnTo>
                    <a:pt x="4457" y="4470"/>
                  </a:lnTo>
                  <a:lnTo>
                    <a:pt x="3911" y="4470"/>
                  </a:lnTo>
                  <a:lnTo>
                    <a:pt x="3352" y="4470"/>
                  </a:lnTo>
                  <a:lnTo>
                    <a:pt x="2781" y="4470"/>
                  </a:lnTo>
                  <a:lnTo>
                    <a:pt x="1663" y="3911"/>
                  </a:lnTo>
                  <a:lnTo>
                    <a:pt x="1117" y="3911"/>
                  </a:lnTo>
                  <a:lnTo>
                    <a:pt x="558" y="3352"/>
                  </a:lnTo>
                  <a:lnTo>
                    <a:pt x="0" y="2793"/>
                  </a:lnTo>
                  <a:lnTo>
                    <a:pt x="0" y="2235"/>
                  </a:ln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7909" name="object 7909" descr=""/>
            <p:cNvSpPr/>
            <p:nvPr/>
          </p:nvSpPr>
          <p:spPr>
            <a:xfrm>
              <a:off x="5589790" y="2455456"/>
              <a:ext cx="8890" cy="12700"/>
            </a:xfrm>
            <a:custGeom>
              <a:avLst/>
              <a:gdLst/>
              <a:ahLst/>
              <a:cxnLst/>
              <a:rect l="l" t="t" r="r" b="b"/>
              <a:pathLst>
                <a:path w="8889" h="12700">
                  <a:moveTo>
                    <a:pt x="8369" y="12280"/>
                  </a:moveTo>
                  <a:lnTo>
                    <a:pt x="8369" y="11163"/>
                  </a:lnTo>
                  <a:lnTo>
                    <a:pt x="8369" y="10045"/>
                  </a:lnTo>
                  <a:lnTo>
                    <a:pt x="7810" y="9486"/>
                  </a:lnTo>
                  <a:lnTo>
                    <a:pt x="7810" y="8369"/>
                  </a:lnTo>
                  <a:lnTo>
                    <a:pt x="7251" y="7251"/>
                  </a:lnTo>
                  <a:lnTo>
                    <a:pt x="6692" y="6692"/>
                  </a:lnTo>
                  <a:lnTo>
                    <a:pt x="6134" y="5575"/>
                  </a:lnTo>
                  <a:lnTo>
                    <a:pt x="5575" y="5016"/>
                  </a:lnTo>
                  <a:lnTo>
                    <a:pt x="5016" y="4457"/>
                  </a:lnTo>
                  <a:lnTo>
                    <a:pt x="4457" y="3340"/>
                  </a:lnTo>
                  <a:lnTo>
                    <a:pt x="3340" y="2222"/>
                  </a:lnTo>
                  <a:lnTo>
                    <a:pt x="1676" y="1117"/>
                  </a:lnTo>
                  <a:lnTo>
                    <a:pt x="0" y="0"/>
                  </a:lnTo>
                </a:path>
              </a:pathLst>
            </a:custGeom>
            <a:ln w="3175">
              <a:solidFill>
                <a:srgbClr val="565658"/>
              </a:solidFill>
            </a:ln>
          </p:spPr>
          <p:txBody>
            <a:bodyPr wrap="square" lIns="0" tIns="0" rIns="0" bIns="0" rtlCol="0"/>
            <a:lstStyle/>
            <a:p/>
          </p:txBody>
        </p:sp>
        <p:sp>
          <p:nvSpPr>
            <p:cNvPr id="7910" name="object 7910" descr=""/>
            <p:cNvSpPr/>
            <p:nvPr/>
          </p:nvSpPr>
          <p:spPr>
            <a:xfrm>
              <a:off x="5591463" y="2554827"/>
              <a:ext cx="635" cy="1270"/>
            </a:xfrm>
            <a:custGeom>
              <a:avLst/>
              <a:gdLst/>
              <a:ahLst/>
              <a:cxnLst/>
              <a:rect l="l" t="t" r="r" b="b"/>
              <a:pathLst>
                <a:path w="635" h="1269">
                  <a:moveTo>
                    <a:pt x="0" y="0"/>
                  </a:moveTo>
                  <a:lnTo>
                    <a:pt x="558" y="0"/>
                  </a:lnTo>
                  <a:lnTo>
                    <a:pt x="558" y="558"/>
                  </a:lnTo>
                  <a:lnTo>
                    <a:pt x="558" y="1117"/>
                  </a:lnTo>
                </a:path>
              </a:pathLst>
            </a:custGeom>
            <a:ln w="3175">
              <a:solidFill>
                <a:srgbClr val="565658"/>
              </a:solidFill>
            </a:ln>
          </p:spPr>
          <p:txBody>
            <a:bodyPr wrap="square" lIns="0" tIns="0" rIns="0" bIns="0" rtlCol="0"/>
            <a:lstStyle/>
            <a:p/>
          </p:txBody>
        </p:sp>
        <p:sp>
          <p:nvSpPr>
            <p:cNvPr id="7911" name="object 7911" descr=""/>
            <p:cNvSpPr/>
            <p:nvPr/>
          </p:nvSpPr>
          <p:spPr>
            <a:xfrm>
              <a:off x="5587551" y="2459360"/>
              <a:ext cx="4445" cy="1905"/>
            </a:xfrm>
            <a:custGeom>
              <a:avLst/>
              <a:gdLst/>
              <a:ahLst/>
              <a:cxnLst/>
              <a:rect l="l" t="t" r="r" b="b"/>
              <a:pathLst>
                <a:path w="4445" h="1905">
                  <a:moveTo>
                    <a:pt x="3911" y="0"/>
                  </a:moveTo>
                  <a:lnTo>
                    <a:pt x="0" y="1676"/>
                  </a:lnTo>
                </a:path>
              </a:pathLst>
            </a:custGeom>
            <a:ln w="3175">
              <a:solidFill>
                <a:srgbClr val="565658"/>
              </a:solidFill>
            </a:ln>
          </p:spPr>
          <p:txBody>
            <a:bodyPr wrap="square" lIns="0" tIns="0" rIns="0" bIns="0" rtlCol="0"/>
            <a:lstStyle/>
            <a:p/>
          </p:txBody>
        </p:sp>
        <p:sp>
          <p:nvSpPr>
            <p:cNvPr id="7912" name="object 7912" descr=""/>
            <p:cNvSpPr/>
            <p:nvPr/>
          </p:nvSpPr>
          <p:spPr>
            <a:xfrm>
              <a:off x="5478129" y="245824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913" name="object 7913" descr=""/>
            <p:cNvSpPr/>
            <p:nvPr/>
          </p:nvSpPr>
          <p:spPr>
            <a:xfrm>
              <a:off x="5542883" y="2445959"/>
              <a:ext cx="20955" cy="0"/>
            </a:xfrm>
            <a:custGeom>
              <a:avLst/>
              <a:gdLst/>
              <a:ahLst/>
              <a:cxnLst/>
              <a:rect l="l" t="t" r="r" b="b"/>
              <a:pathLst>
                <a:path w="20954" h="0">
                  <a:moveTo>
                    <a:pt x="0" y="0"/>
                  </a:moveTo>
                  <a:lnTo>
                    <a:pt x="20662" y="0"/>
                  </a:lnTo>
                </a:path>
              </a:pathLst>
            </a:custGeom>
            <a:ln w="3175">
              <a:solidFill>
                <a:srgbClr val="565658"/>
              </a:solidFill>
            </a:ln>
          </p:spPr>
          <p:txBody>
            <a:bodyPr wrap="square" lIns="0" tIns="0" rIns="0" bIns="0" rtlCol="0"/>
            <a:lstStyle/>
            <a:p/>
          </p:txBody>
        </p:sp>
        <p:sp>
          <p:nvSpPr>
            <p:cNvPr id="7914" name="object 7914" descr=""/>
            <p:cNvSpPr/>
            <p:nvPr/>
          </p:nvSpPr>
          <p:spPr>
            <a:xfrm>
              <a:off x="5534511" y="2467737"/>
              <a:ext cx="34925" cy="0"/>
            </a:xfrm>
            <a:custGeom>
              <a:avLst/>
              <a:gdLst/>
              <a:ahLst/>
              <a:cxnLst/>
              <a:rect l="l" t="t" r="r" b="b"/>
              <a:pathLst>
                <a:path w="34925" h="0">
                  <a:moveTo>
                    <a:pt x="0" y="0"/>
                  </a:moveTo>
                  <a:lnTo>
                    <a:pt x="34620" y="0"/>
                  </a:lnTo>
                </a:path>
              </a:pathLst>
            </a:custGeom>
            <a:ln w="3175">
              <a:solidFill>
                <a:srgbClr val="565658"/>
              </a:solidFill>
            </a:ln>
          </p:spPr>
          <p:txBody>
            <a:bodyPr wrap="square" lIns="0" tIns="0" rIns="0" bIns="0" rtlCol="0"/>
            <a:lstStyle/>
            <a:p/>
          </p:txBody>
        </p:sp>
        <p:sp>
          <p:nvSpPr>
            <p:cNvPr id="7915" name="object 7915" descr=""/>
            <p:cNvSpPr/>
            <p:nvPr/>
          </p:nvSpPr>
          <p:spPr>
            <a:xfrm>
              <a:off x="5474887" y="245947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916" name="object 7916" descr=""/>
            <p:cNvSpPr/>
            <p:nvPr/>
          </p:nvSpPr>
          <p:spPr>
            <a:xfrm>
              <a:off x="5589788" y="2455453"/>
              <a:ext cx="635" cy="1905"/>
            </a:xfrm>
            <a:custGeom>
              <a:avLst/>
              <a:gdLst/>
              <a:ahLst/>
              <a:cxnLst/>
              <a:rect l="l" t="t" r="r" b="b"/>
              <a:pathLst>
                <a:path w="635" h="1905">
                  <a:moveTo>
                    <a:pt x="0" y="0"/>
                  </a:moveTo>
                  <a:lnTo>
                    <a:pt x="558" y="0"/>
                  </a:lnTo>
                  <a:lnTo>
                    <a:pt x="558" y="558"/>
                  </a:lnTo>
                  <a:lnTo>
                    <a:pt x="558" y="1117"/>
                  </a:lnTo>
                  <a:lnTo>
                    <a:pt x="558" y="1676"/>
                  </a:lnTo>
                </a:path>
              </a:pathLst>
            </a:custGeom>
            <a:ln w="3175">
              <a:solidFill>
                <a:srgbClr val="565658"/>
              </a:solidFill>
            </a:ln>
          </p:spPr>
          <p:txBody>
            <a:bodyPr wrap="square" lIns="0" tIns="0" rIns="0" bIns="0" rtlCol="0"/>
            <a:lstStyle/>
            <a:p/>
          </p:txBody>
        </p:sp>
        <p:sp>
          <p:nvSpPr>
            <p:cNvPr id="7917" name="object 7917" descr=""/>
            <p:cNvSpPr/>
            <p:nvPr/>
          </p:nvSpPr>
          <p:spPr>
            <a:xfrm>
              <a:off x="5584765" y="2452662"/>
              <a:ext cx="2540" cy="1270"/>
            </a:xfrm>
            <a:custGeom>
              <a:avLst/>
              <a:gdLst/>
              <a:ahLst/>
              <a:cxnLst/>
              <a:rect l="l" t="t" r="r" b="b"/>
              <a:pathLst>
                <a:path w="2539" h="1269">
                  <a:moveTo>
                    <a:pt x="0" y="0"/>
                  </a:moveTo>
                  <a:lnTo>
                    <a:pt x="2235" y="1117"/>
                  </a:lnTo>
                </a:path>
              </a:pathLst>
            </a:custGeom>
            <a:ln w="3175">
              <a:solidFill>
                <a:srgbClr val="565658"/>
              </a:solidFill>
            </a:ln>
          </p:spPr>
          <p:txBody>
            <a:bodyPr wrap="square" lIns="0" tIns="0" rIns="0" bIns="0" rtlCol="0"/>
            <a:lstStyle/>
            <a:p/>
          </p:txBody>
        </p:sp>
        <p:sp>
          <p:nvSpPr>
            <p:cNvPr id="7918" name="object 7918" descr=""/>
            <p:cNvSpPr/>
            <p:nvPr/>
          </p:nvSpPr>
          <p:spPr>
            <a:xfrm>
              <a:off x="5589788" y="2557059"/>
              <a:ext cx="635" cy="2540"/>
            </a:xfrm>
            <a:custGeom>
              <a:avLst/>
              <a:gdLst/>
              <a:ahLst/>
              <a:cxnLst/>
              <a:rect l="l" t="t" r="r" b="b"/>
              <a:pathLst>
                <a:path w="635" h="2539">
                  <a:moveTo>
                    <a:pt x="558" y="0"/>
                  </a:moveTo>
                  <a:lnTo>
                    <a:pt x="558" y="558"/>
                  </a:lnTo>
                  <a:lnTo>
                    <a:pt x="558" y="1117"/>
                  </a:lnTo>
                  <a:lnTo>
                    <a:pt x="558" y="1676"/>
                  </a:lnTo>
                  <a:lnTo>
                    <a:pt x="0" y="2235"/>
                  </a:lnTo>
                </a:path>
              </a:pathLst>
            </a:custGeom>
            <a:ln w="3175">
              <a:solidFill>
                <a:srgbClr val="565658"/>
              </a:solidFill>
            </a:ln>
          </p:spPr>
          <p:txBody>
            <a:bodyPr wrap="square" lIns="0" tIns="0" rIns="0" bIns="0" rtlCol="0"/>
            <a:lstStyle/>
            <a:p/>
          </p:txBody>
        </p:sp>
        <p:sp>
          <p:nvSpPr>
            <p:cNvPr id="7919" name="object 7919" descr=""/>
            <p:cNvSpPr/>
            <p:nvPr/>
          </p:nvSpPr>
          <p:spPr>
            <a:xfrm>
              <a:off x="5476440" y="2461034"/>
              <a:ext cx="1905" cy="6985"/>
            </a:xfrm>
            <a:custGeom>
              <a:avLst/>
              <a:gdLst/>
              <a:ahLst/>
              <a:cxnLst/>
              <a:rect l="l" t="t" r="r" b="b"/>
              <a:pathLst>
                <a:path w="1904" h="6985">
                  <a:moveTo>
                    <a:pt x="1689" y="0"/>
                  </a:moveTo>
                  <a:lnTo>
                    <a:pt x="1117" y="558"/>
                  </a:lnTo>
                  <a:lnTo>
                    <a:pt x="1117" y="1117"/>
                  </a:lnTo>
                  <a:lnTo>
                    <a:pt x="1117" y="1676"/>
                  </a:lnTo>
                  <a:lnTo>
                    <a:pt x="1117" y="2235"/>
                  </a:lnTo>
                  <a:lnTo>
                    <a:pt x="1117" y="3352"/>
                  </a:lnTo>
                  <a:lnTo>
                    <a:pt x="558" y="4470"/>
                  </a:lnTo>
                  <a:lnTo>
                    <a:pt x="558" y="5029"/>
                  </a:lnTo>
                  <a:lnTo>
                    <a:pt x="558" y="5575"/>
                  </a:lnTo>
                  <a:lnTo>
                    <a:pt x="558" y="6146"/>
                  </a:lnTo>
                  <a:lnTo>
                    <a:pt x="0" y="6146"/>
                  </a:lnTo>
                  <a:lnTo>
                    <a:pt x="0" y="6705"/>
                  </a:lnTo>
                </a:path>
              </a:pathLst>
            </a:custGeom>
            <a:ln w="3175">
              <a:solidFill>
                <a:srgbClr val="565658"/>
              </a:solidFill>
            </a:ln>
          </p:spPr>
          <p:txBody>
            <a:bodyPr wrap="square" lIns="0" tIns="0" rIns="0" bIns="0" rtlCol="0"/>
            <a:lstStyle/>
            <a:p/>
          </p:txBody>
        </p:sp>
        <p:sp>
          <p:nvSpPr>
            <p:cNvPr id="7920" name="object 7920" descr=""/>
            <p:cNvSpPr/>
            <p:nvPr/>
          </p:nvSpPr>
          <p:spPr>
            <a:xfrm>
              <a:off x="5569122" y="2447075"/>
              <a:ext cx="3810" cy="20955"/>
            </a:xfrm>
            <a:custGeom>
              <a:avLst/>
              <a:gdLst/>
              <a:ahLst/>
              <a:cxnLst/>
              <a:rect l="l" t="t" r="r" b="b"/>
              <a:pathLst>
                <a:path w="3810" h="20955">
                  <a:moveTo>
                    <a:pt x="3352" y="0"/>
                  </a:moveTo>
                  <a:lnTo>
                    <a:pt x="3352" y="558"/>
                  </a:lnTo>
                  <a:lnTo>
                    <a:pt x="3352" y="1676"/>
                  </a:lnTo>
                  <a:lnTo>
                    <a:pt x="2794" y="2794"/>
                  </a:lnTo>
                  <a:lnTo>
                    <a:pt x="2794" y="3352"/>
                  </a:lnTo>
                  <a:lnTo>
                    <a:pt x="2235" y="4470"/>
                  </a:lnTo>
                  <a:lnTo>
                    <a:pt x="2235" y="5588"/>
                  </a:lnTo>
                  <a:lnTo>
                    <a:pt x="1676" y="7264"/>
                  </a:lnTo>
                  <a:lnTo>
                    <a:pt x="1676" y="8382"/>
                  </a:lnTo>
                  <a:lnTo>
                    <a:pt x="1117" y="9499"/>
                  </a:lnTo>
                  <a:lnTo>
                    <a:pt x="558" y="11163"/>
                  </a:lnTo>
                  <a:lnTo>
                    <a:pt x="558" y="12280"/>
                  </a:lnTo>
                  <a:lnTo>
                    <a:pt x="558" y="13957"/>
                  </a:lnTo>
                  <a:lnTo>
                    <a:pt x="0" y="15633"/>
                  </a:lnTo>
                  <a:lnTo>
                    <a:pt x="0" y="17310"/>
                  </a:lnTo>
                  <a:lnTo>
                    <a:pt x="0" y="18986"/>
                  </a:lnTo>
                  <a:lnTo>
                    <a:pt x="0" y="20662"/>
                  </a:lnTo>
                </a:path>
              </a:pathLst>
            </a:custGeom>
            <a:ln w="3175">
              <a:solidFill>
                <a:srgbClr val="565658"/>
              </a:solidFill>
            </a:ln>
          </p:spPr>
          <p:txBody>
            <a:bodyPr wrap="square" lIns="0" tIns="0" rIns="0" bIns="0" rtlCol="0"/>
            <a:lstStyle/>
            <a:p/>
          </p:txBody>
        </p:sp>
        <p:sp>
          <p:nvSpPr>
            <p:cNvPr id="7921" name="object 7921" descr=""/>
            <p:cNvSpPr/>
            <p:nvPr/>
          </p:nvSpPr>
          <p:spPr>
            <a:xfrm>
              <a:off x="5476443" y="2458799"/>
              <a:ext cx="1905" cy="2540"/>
            </a:xfrm>
            <a:custGeom>
              <a:avLst/>
              <a:gdLst/>
              <a:ahLst/>
              <a:cxnLst/>
              <a:rect l="l" t="t" r="r" b="b"/>
              <a:pathLst>
                <a:path w="1904" h="2539">
                  <a:moveTo>
                    <a:pt x="0" y="2235"/>
                  </a:moveTo>
                  <a:lnTo>
                    <a:pt x="558" y="1117"/>
                  </a:lnTo>
                  <a:lnTo>
                    <a:pt x="1689" y="0"/>
                  </a:lnTo>
                </a:path>
              </a:pathLst>
            </a:custGeom>
            <a:ln w="3175">
              <a:solidFill>
                <a:srgbClr val="565658"/>
              </a:solidFill>
            </a:ln>
          </p:spPr>
          <p:txBody>
            <a:bodyPr wrap="square" lIns="0" tIns="0" rIns="0" bIns="0" rtlCol="0"/>
            <a:lstStyle/>
            <a:p/>
          </p:txBody>
        </p:sp>
        <p:sp>
          <p:nvSpPr>
            <p:cNvPr id="7922" name="object 7922" descr=""/>
            <p:cNvSpPr/>
            <p:nvPr/>
          </p:nvSpPr>
          <p:spPr>
            <a:xfrm>
              <a:off x="5771234" y="2550919"/>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7923" name="object 7923" descr=""/>
            <p:cNvSpPr/>
            <p:nvPr/>
          </p:nvSpPr>
          <p:spPr>
            <a:xfrm>
              <a:off x="5834875" y="2554827"/>
              <a:ext cx="6985" cy="635"/>
            </a:xfrm>
            <a:custGeom>
              <a:avLst/>
              <a:gdLst/>
              <a:ahLst/>
              <a:cxnLst/>
              <a:rect l="l" t="t" r="r" b="b"/>
              <a:pathLst>
                <a:path w="6985" h="635">
                  <a:moveTo>
                    <a:pt x="6705" y="0"/>
                  </a:moveTo>
                  <a:lnTo>
                    <a:pt x="6146" y="0"/>
                  </a:lnTo>
                  <a:lnTo>
                    <a:pt x="5588" y="558"/>
                  </a:lnTo>
                  <a:lnTo>
                    <a:pt x="4470" y="558"/>
                  </a:lnTo>
                  <a:lnTo>
                    <a:pt x="3340" y="558"/>
                  </a:lnTo>
                  <a:lnTo>
                    <a:pt x="2235" y="558"/>
                  </a:lnTo>
                  <a:lnTo>
                    <a:pt x="1130" y="558"/>
                  </a:lnTo>
                  <a:lnTo>
                    <a:pt x="571" y="0"/>
                  </a:lnTo>
                  <a:lnTo>
                    <a:pt x="0" y="0"/>
                  </a:lnTo>
                </a:path>
              </a:pathLst>
            </a:custGeom>
            <a:ln w="3175">
              <a:solidFill>
                <a:srgbClr val="565658"/>
              </a:solidFill>
            </a:ln>
          </p:spPr>
          <p:txBody>
            <a:bodyPr wrap="square" lIns="0" tIns="0" rIns="0" bIns="0" rtlCol="0"/>
            <a:lstStyle/>
            <a:p/>
          </p:txBody>
        </p:sp>
        <p:sp>
          <p:nvSpPr>
            <p:cNvPr id="7924" name="object 7924" descr=""/>
            <p:cNvSpPr/>
            <p:nvPr/>
          </p:nvSpPr>
          <p:spPr>
            <a:xfrm>
              <a:off x="5905783" y="2551473"/>
              <a:ext cx="4445" cy="4445"/>
            </a:xfrm>
            <a:custGeom>
              <a:avLst/>
              <a:gdLst/>
              <a:ahLst/>
              <a:cxnLst/>
              <a:rect l="l" t="t" r="r" b="b"/>
              <a:pathLst>
                <a:path w="4445" h="4444">
                  <a:moveTo>
                    <a:pt x="3911" y="3911"/>
                  </a:moveTo>
                  <a:lnTo>
                    <a:pt x="2781" y="3911"/>
                  </a:lnTo>
                  <a:lnTo>
                    <a:pt x="2222" y="3911"/>
                  </a:lnTo>
                  <a:lnTo>
                    <a:pt x="1676" y="3911"/>
                  </a:lnTo>
                  <a:lnTo>
                    <a:pt x="1117" y="3352"/>
                  </a:lnTo>
                  <a:lnTo>
                    <a:pt x="558" y="3352"/>
                  </a:lnTo>
                  <a:lnTo>
                    <a:pt x="0" y="2793"/>
                  </a:lnTo>
                  <a:lnTo>
                    <a:pt x="0" y="2235"/>
                  </a:ln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7925" name="object 7925" descr=""/>
            <p:cNvSpPr/>
            <p:nvPr/>
          </p:nvSpPr>
          <p:spPr>
            <a:xfrm>
              <a:off x="5956027" y="2504022"/>
              <a:ext cx="2540" cy="3810"/>
            </a:xfrm>
            <a:custGeom>
              <a:avLst/>
              <a:gdLst/>
              <a:ahLst/>
              <a:cxnLst/>
              <a:rect l="l" t="t" r="r" b="b"/>
              <a:pathLst>
                <a:path w="2539" h="3810">
                  <a:moveTo>
                    <a:pt x="2235" y="3352"/>
                  </a:moveTo>
                  <a:lnTo>
                    <a:pt x="1676" y="2794"/>
                  </a:lnTo>
                  <a:lnTo>
                    <a:pt x="1676" y="2235"/>
                  </a:lnTo>
                  <a:lnTo>
                    <a:pt x="1676" y="1676"/>
                  </a:lnTo>
                  <a:lnTo>
                    <a:pt x="1676" y="1117"/>
                  </a:lnTo>
                  <a:lnTo>
                    <a:pt x="1117" y="558"/>
                  </a:lnTo>
                  <a:lnTo>
                    <a:pt x="558" y="558"/>
                  </a:lnTo>
                  <a:lnTo>
                    <a:pt x="558" y="0"/>
                  </a:lnTo>
                  <a:lnTo>
                    <a:pt x="0" y="0"/>
                  </a:lnTo>
                </a:path>
              </a:pathLst>
            </a:custGeom>
            <a:ln w="3175">
              <a:solidFill>
                <a:srgbClr val="565658"/>
              </a:solidFill>
            </a:ln>
          </p:spPr>
          <p:txBody>
            <a:bodyPr wrap="square" lIns="0" tIns="0" rIns="0" bIns="0" rtlCol="0"/>
            <a:lstStyle/>
            <a:p/>
          </p:txBody>
        </p:sp>
        <p:sp>
          <p:nvSpPr>
            <p:cNvPr id="7926" name="object 7926" descr=""/>
            <p:cNvSpPr/>
            <p:nvPr/>
          </p:nvSpPr>
          <p:spPr>
            <a:xfrm>
              <a:off x="5763967" y="2557059"/>
              <a:ext cx="150495" cy="0"/>
            </a:xfrm>
            <a:custGeom>
              <a:avLst/>
              <a:gdLst/>
              <a:ahLst/>
              <a:cxnLst/>
              <a:rect l="l" t="t" r="r" b="b"/>
              <a:pathLst>
                <a:path w="150495" h="0">
                  <a:moveTo>
                    <a:pt x="0" y="0"/>
                  </a:moveTo>
                  <a:lnTo>
                    <a:pt x="150190" y="0"/>
                  </a:lnTo>
                </a:path>
              </a:pathLst>
            </a:custGeom>
            <a:ln w="3175">
              <a:solidFill>
                <a:srgbClr val="565658"/>
              </a:solidFill>
            </a:ln>
          </p:spPr>
          <p:txBody>
            <a:bodyPr wrap="square" lIns="0" tIns="0" rIns="0" bIns="0" rtlCol="0"/>
            <a:lstStyle/>
            <a:p/>
          </p:txBody>
        </p:sp>
        <p:sp>
          <p:nvSpPr>
            <p:cNvPr id="7927" name="object 7927" descr=""/>
            <p:cNvSpPr/>
            <p:nvPr/>
          </p:nvSpPr>
          <p:spPr>
            <a:xfrm>
              <a:off x="5955472" y="2504027"/>
              <a:ext cx="2540" cy="3810"/>
            </a:xfrm>
            <a:custGeom>
              <a:avLst/>
              <a:gdLst/>
              <a:ahLst/>
              <a:cxnLst/>
              <a:rect l="l" t="t" r="r" b="b"/>
              <a:pathLst>
                <a:path w="2539" h="3810">
                  <a:moveTo>
                    <a:pt x="0" y="0"/>
                  </a:moveTo>
                  <a:lnTo>
                    <a:pt x="558" y="0"/>
                  </a:lnTo>
                  <a:lnTo>
                    <a:pt x="1117" y="0"/>
                  </a:lnTo>
                  <a:lnTo>
                    <a:pt x="1117" y="558"/>
                  </a:lnTo>
                  <a:lnTo>
                    <a:pt x="1676" y="1117"/>
                  </a:lnTo>
                  <a:lnTo>
                    <a:pt x="2235" y="1676"/>
                  </a:lnTo>
                  <a:lnTo>
                    <a:pt x="2235" y="2235"/>
                  </a:lnTo>
                  <a:lnTo>
                    <a:pt x="2235" y="2794"/>
                  </a:lnTo>
                  <a:lnTo>
                    <a:pt x="2235" y="3352"/>
                  </a:lnTo>
                </a:path>
              </a:pathLst>
            </a:custGeom>
            <a:ln w="3175">
              <a:solidFill>
                <a:srgbClr val="565658"/>
              </a:solidFill>
            </a:ln>
          </p:spPr>
          <p:txBody>
            <a:bodyPr wrap="square" lIns="0" tIns="0" rIns="0" bIns="0" rtlCol="0"/>
            <a:lstStyle/>
            <a:p/>
          </p:txBody>
        </p:sp>
        <p:sp>
          <p:nvSpPr>
            <p:cNvPr id="7928" name="object 7928" descr=""/>
            <p:cNvSpPr/>
            <p:nvPr/>
          </p:nvSpPr>
          <p:spPr>
            <a:xfrm>
              <a:off x="5914160" y="2555382"/>
              <a:ext cx="0" cy="1905"/>
            </a:xfrm>
            <a:custGeom>
              <a:avLst/>
              <a:gdLst/>
              <a:ahLst/>
              <a:cxnLst/>
              <a:rect l="l" t="t" r="r" b="b"/>
              <a:pathLst>
                <a:path w="0" h="1905">
                  <a:moveTo>
                    <a:pt x="0" y="1676"/>
                  </a:moveTo>
                  <a:lnTo>
                    <a:pt x="0" y="1117"/>
                  </a:lnTo>
                  <a:lnTo>
                    <a:pt x="0" y="571"/>
                  </a:lnTo>
                  <a:lnTo>
                    <a:pt x="0" y="0"/>
                  </a:lnTo>
                </a:path>
              </a:pathLst>
            </a:custGeom>
            <a:ln w="3175">
              <a:solidFill>
                <a:srgbClr val="565658"/>
              </a:solidFill>
            </a:ln>
          </p:spPr>
          <p:txBody>
            <a:bodyPr wrap="square" lIns="0" tIns="0" rIns="0" bIns="0" rtlCol="0"/>
            <a:lstStyle/>
            <a:p/>
          </p:txBody>
        </p:sp>
        <p:sp>
          <p:nvSpPr>
            <p:cNvPr id="7929" name="object 7929" descr=""/>
            <p:cNvSpPr/>
            <p:nvPr/>
          </p:nvSpPr>
          <p:spPr>
            <a:xfrm>
              <a:off x="5771793" y="2551478"/>
              <a:ext cx="0" cy="2540"/>
            </a:xfrm>
            <a:custGeom>
              <a:avLst/>
              <a:gdLst/>
              <a:ahLst/>
              <a:cxnLst/>
              <a:rect l="l" t="t" r="r" b="b"/>
              <a:pathLst>
                <a:path w="0" h="2539">
                  <a:moveTo>
                    <a:pt x="0" y="0"/>
                  </a:move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7930" name="object 7930" descr=""/>
            <p:cNvSpPr/>
            <p:nvPr/>
          </p:nvSpPr>
          <p:spPr>
            <a:xfrm>
              <a:off x="5475326" y="2503466"/>
              <a:ext cx="0" cy="1905"/>
            </a:xfrm>
            <a:custGeom>
              <a:avLst/>
              <a:gdLst/>
              <a:ahLst/>
              <a:cxnLst/>
              <a:rect l="l" t="t" r="r" b="b"/>
              <a:pathLst>
                <a:path w="0" h="1905">
                  <a:moveTo>
                    <a:pt x="0" y="1676"/>
                  </a:moveTo>
                  <a:lnTo>
                    <a:pt x="0" y="558"/>
                  </a:lnTo>
                  <a:lnTo>
                    <a:pt x="0" y="0"/>
                  </a:lnTo>
                </a:path>
              </a:pathLst>
            </a:custGeom>
            <a:ln w="3175">
              <a:solidFill>
                <a:srgbClr val="565658"/>
              </a:solidFill>
            </a:ln>
          </p:spPr>
          <p:txBody>
            <a:bodyPr wrap="square" lIns="0" tIns="0" rIns="0" bIns="0" rtlCol="0"/>
            <a:lstStyle/>
            <a:p/>
          </p:txBody>
        </p:sp>
        <p:sp>
          <p:nvSpPr>
            <p:cNvPr id="7931" name="object 7931" descr=""/>
            <p:cNvSpPr/>
            <p:nvPr/>
          </p:nvSpPr>
          <p:spPr>
            <a:xfrm>
              <a:off x="5954910" y="2507375"/>
              <a:ext cx="3175" cy="3810"/>
            </a:xfrm>
            <a:custGeom>
              <a:avLst/>
              <a:gdLst/>
              <a:ahLst/>
              <a:cxnLst/>
              <a:rect l="l" t="t" r="r" b="b"/>
              <a:pathLst>
                <a:path w="3175" h="3810">
                  <a:moveTo>
                    <a:pt x="2794" y="0"/>
                  </a:moveTo>
                  <a:lnTo>
                    <a:pt x="2794" y="558"/>
                  </a:lnTo>
                  <a:lnTo>
                    <a:pt x="2794" y="1117"/>
                  </a:lnTo>
                  <a:lnTo>
                    <a:pt x="2235" y="1676"/>
                  </a:lnTo>
                  <a:lnTo>
                    <a:pt x="2235" y="2235"/>
                  </a:lnTo>
                  <a:lnTo>
                    <a:pt x="1676" y="2235"/>
                  </a:lnTo>
                  <a:lnTo>
                    <a:pt x="1117" y="2794"/>
                  </a:lnTo>
                  <a:lnTo>
                    <a:pt x="558" y="2794"/>
                  </a:lnTo>
                  <a:lnTo>
                    <a:pt x="0" y="3352"/>
                  </a:lnTo>
                </a:path>
              </a:pathLst>
            </a:custGeom>
            <a:ln w="3175">
              <a:solidFill>
                <a:srgbClr val="565658"/>
              </a:solidFill>
            </a:ln>
          </p:spPr>
          <p:txBody>
            <a:bodyPr wrap="square" lIns="0" tIns="0" rIns="0" bIns="0" rtlCol="0"/>
            <a:lstStyle/>
            <a:p/>
          </p:txBody>
        </p:sp>
        <p:sp>
          <p:nvSpPr>
            <p:cNvPr id="7932" name="object 7932" descr=""/>
            <p:cNvSpPr/>
            <p:nvPr/>
          </p:nvSpPr>
          <p:spPr>
            <a:xfrm>
              <a:off x="5953238" y="2510165"/>
              <a:ext cx="1270" cy="635"/>
            </a:xfrm>
            <a:custGeom>
              <a:avLst/>
              <a:gdLst/>
              <a:ahLst/>
              <a:cxnLst/>
              <a:rect l="l" t="t" r="r" b="b"/>
              <a:pathLst>
                <a:path w="1270" h="635">
                  <a:moveTo>
                    <a:pt x="1117" y="558"/>
                  </a:moveTo>
                  <a:lnTo>
                    <a:pt x="558" y="558"/>
                  </a:lnTo>
                  <a:lnTo>
                    <a:pt x="0" y="0"/>
                  </a:lnTo>
                </a:path>
              </a:pathLst>
            </a:custGeom>
            <a:ln w="3175">
              <a:solidFill>
                <a:srgbClr val="565658"/>
              </a:solidFill>
            </a:ln>
          </p:spPr>
          <p:txBody>
            <a:bodyPr wrap="square" lIns="0" tIns="0" rIns="0" bIns="0" rtlCol="0"/>
            <a:lstStyle/>
            <a:p/>
          </p:txBody>
        </p:sp>
        <p:sp>
          <p:nvSpPr>
            <p:cNvPr id="7933" name="object 7933" descr=""/>
            <p:cNvSpPr/>
            <p:nvPr/>
          </p:nvSpPr>
          <p:spPr>
            <a:xfrm>
              <a:off x="5474768" y="2465505"/>
              <a:ext cx="635" cy="2540"/>
            </a:xfrm>
            <a:custGeom>
              <a:avLst/>
              <a:gdLst/>
              <a:ahLst/>
              <a:cxnLst/>
              <a:rect l="l" t="t" r="r" b="b"/>
              <a:pathLst>
                <a:path w="635" h="2539">
                  <a:moveTo>
                    <a:pt x="558" y="0"/>
                  </a:moveTo>
                  <a:lnTo>
                    <a:pt x="0" y="1104"/>
                  </a:lnTo>
                  <a:lnTo>
                    <a:pt x="0" y="2235"/>
                  </a:lnTo>
                </a:path>
              </a:pathLst>
            </a:custGeom>
            <a:ln w="3175">
              <a:solidFill>
                <a:srgbClr val="565658"/>
              </a:solidFill>
            </a:ln>
          </p:spPr>
          <p:txBody>
            <a:bodyPr wrap="square" lIns="0" tIns="0" rIns="0" bIns="0" rtlCol="0"/>
            <a:lstStyle/>
            <a:p/>
          </p:txBody>
        </p:sp>
        <p:sp>
          <p:nvSpPr>
            <p:cNvPr id="7934" name="object 7934" descr=""/>
            <p:cNvSpPr/>
            <p:nvPr/>
          </p:nvSpPr>
          <p:spPr>
            <a:xfrm>
              <a:off x="5475326" y="2503467"/>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7935" name="object 7935" descr=""/>
            <p:cNvSpPr/>
            <p:nvPr/>
          </p:nvSpPr>
          <p:spPr>
            <a:xfrm>
              <a:off x="5914160" y="2548129"/>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7936" name="object 7936" descr=""/>
            <p:cNvSpPr/>
            <p:nvPr/>
          </p:nvSpPr>
          <p:spPr>
            <a:xfrm>
              <a:off x="5955472" y="250346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937" name="object 7937" descr=""/>
            <p:cNvSpPr/>
            <p:nvPr/>
          </p:nvSpPr>
          <p:spPr>
            <a:xfrm>
              <a:off x="5841577" y="2551478"/>
              <a:ext cx="3175" cy="3810"/>
            </a:xfrm>
            <a:custGeom>
              <a:avLst/>
              <a:gdLst/>
              <a:ahLst/>
              <a:cxnLst/>
              <a:rect l="l" t="t" r="r" b="b"/>
              <a:pathLst>
                <a:path w="3175" h="3810">
                  <a:moveTo>
                    <a:pt x="2794" y="0"/>
                  </a:moveTo>
                  <a:lnTo>
                    <a:pt x="2235" y="558"/>
                  </a:lnTo>
                  <a:lnTo>
                    <a:pt x="2235" y="1117"/>
                  </a:lnTo>
                  <a:lnTo>
                    <a:pt x="1676" y="1676"/>
                  </a:lnTo>
                  <a:lnTo>
                    <a:pt x="558" y="2794"/>
                  </a:lnTo>
                  <a:lnTo>
                    <a:pt x="0" y="3352"/>
                  </a:lnTo>
                </a:path>
              </a:pathLst>
            </a:custGeom>
            <a:ln w="3175">
              <a:solidFill>
                <a:srgbClr val="565658"/>
              </a:solidFill>
            </a:ln>
          </p:spPr>
          <p:txBody>
            <a:bodyPr wrap="square" lIns="0" tIns="0" rIns="0" bIns="0" rtlCol="0"/>
            <a:lstStyle/>
            <a:p/>
          </p:txBody>
        </p:sp>
        <p:sp>
          <p:nvSpPr>
            <p:cNvPr id="7938" name="object 7938" descr=""/>
            <p:cNvSpPr/>
            <p:nvPr/>
          </p:nvSpPr>
          <p:spPr>
            <a:xfrm>
              <a:off x="5762411" y="255382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939" name="object 7939" descr=""/>
            <p:cNvSpPr/>
            <p:nvPr/>
          </p:nvSpPr>
          <p:spPr>
            <a:xfrm>
              <a:off x="5913601" y="2548125"/>
              <a:ext cx="0" cy="3175"/>
            </a:xfrm>
            <a:custGeom>
              <a:avLst/>
              <a:gdLst/>
              <a:ahLst/>
              <a:cxnLst/>
              <a:rect l="l" t="t" r="r" b="b"/>
              <a:pathLst>
                <a:path w="0" h="3175">
                  <a:moveTo>
                    <a:pt x="0" y="2794"/>
                  </a:moveTo>
                  <a:lnTo>
                    <a:pt x="0" y="1676"/>
                  </a:lnTo>
                  <a:lnTo>
                    <a:pt x="0" y="0"/>
                  </a:lnTo>
                </a:path>
              </a:pathLst>
            </a:custGeom>
            <a:ln w="3175">
              <a:solidFill>
                <a:srgbClr val="565658"/>
              </a:solidFill>
            </a:ln>
          </p:spPr>
          <p:txBody>
            <a:bodyPr wrap="square" lIns="0" tIns="0" rIns="0" bIns="0" rtlCol="0"/>
            <a:lstStyle/>
            <a:p/>
          </p:txBody>
        </p:sp>
        <p:sp>
          <p:nvSpPr>
            <p:cNvPr id="7940" name="object 7940" descr=""/>
            <p:cNvSpPr/>
            <p:nvPr/>
          </p:nvSpPr>
          <p:spPr>
            <a:xfrm>
              <a:off x="5905788" y="2550919"/>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7941" name="object 7941" descr=""/>
            <p:cNvSpPr/>
            <p:nvPr/>
          </p:nvSpPr>
          <p:spPr>
            <a:xfrm>
              <a:off x="5953239" y="250346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942" name="object 7942" descr=""/>
            <p:cNvSpPr/>
            <p:nvPr/>
          </p:nvSpPr>
          <p:spPr>
            <a:xfrm>
              <a:off x="5763967" y="2548127"/>
              <a:ext cx="0" cy="2540"/>
            </a:xfrm>
            <a:custGeom>
              <a:avLst/>
              <a:gdLst/>
              <a:ahLst/>
              <a:cxnLst/>
              <a:rect l="l" t="t" r="r" b="b"/>
              <a:pathLst>
                <a:path w="0" h="2539">
                  <a:moveTo>
                    <a:pt x="0" y="2235"/>
                  </a:moveTo>
                  <a:lnTo>
                    <a:pt x="0" y="1117"/>
                  </a:lnTo>
                  <a:lnTo>
                    <a:pt x="0" y="0"/>
                  </a:lnTo>
                </a:path>
              </a:pathLst>
            </a:custGeom>
            <a:ln w="3175">
              <a:solidFill>
                <a:srgbClr val="565658"/>
              </a:solidFill>
            </a:ln>
          </p:spPr>
          <p:txBody>
            <a:bodyPr wrap="square" lIns="0" tIns="0" rIns="0" bIns="0" rtlCol="0"/>
            <a:lstStyle/>
            <a:p/>
          </p:txBody>
        </p:sp>
        <p:sp>
          <p:nvSpPr>
            <p:cNvPr id="7943" name="object 7943" descr=""/>
            <p:cNvSpPr/>
            <p:nvPr/>
          </p:nvSpPr>
          <p:spPr>
            <a:xfrm>
              <a:off x="5843813" y="2550919"/>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7944" name="object 7944" descr=""/>
            <p:cNvSpPr/>
            <p:nvPr/>
          </p:nvSpPr>
          <p:spPr>
            <a:xfrm>
              <a:off x="5763967" y="2555382"/>
              <a:ext cx="0" cy="1905"/>
            </a:xfrm>
            <a:custGeom>
              <a:avLst/>
              <a:gdLst/>
              <a:ahLst/>
              <a:cxnLst/>
              <a:rect l="l" t="t" r="r" b="b"/>
              <a:pathLst>
                <a:path w="0" h="1905">
                  <a:moveTo>
                    <a:pt x="0" y="1676"/>
                  </a:moveTo>
                  <a:lnTo>
                    <a:pt x="0" y="1117"/>
                  </a:lnTo>
                  <a:lnTo>
                    <a:pt x="0" y="571"/>
                  </a:lnTo>
                  <a:lnTo>
                    <a:pt x="0" y="0"/>
                  </a:lnTo>
                </a:path>
              </a:pathLst>
            </a:custGeom>
            <a:ln w="3175">
              <a:solidFill>
                <a:srgbClr val="565658"/>
              </a:solidFill>
            </a:ln>
          </p:spPr>
          <p:txBody>
            <a:bodyPr wrap="square" lIns="0" tIns="0" rIns="0" bIns="0" rtlCol="0"/>
            <a:lstStyle/>
            <a:p/>
          </p:txBody>
        </p:sp>
        <p:sp>
          <p:nvSpPr>
            <p:cNvPr id="7945" name="object 7945" descr=""/>
            <p:cNvSpPr/>
            <p:nvPr/>
          </p:nvSpPr>
          <p:spPr>
            <a:xfrm>
              <a:off x="5475326" y="2509050"/>
              <a:ext cx="0" cy="1905"/>
            </a:xfrm>
            <a:custGeom>
              <a:avLst/>
              <a:gdLst/>
              <a:ahLst/>
              <a:cxnLst/>
              <a:rect l="l" t="t" r="r" b="b"/>
              <a:pathLst>
                <a:path w="0" h="1905">
                  <a:moveTo>
                    <a:pt x="0" y="0"/>
                  </a:moveTo>
                  <a:lnTo>
                    <a:pt x="0" y="1117"/>
                  </a:lnTo>
                  <a:lnTo>
                    <a:pt x="0" y="1676"/>
                  </a:lnTo>
                  <a:lnTo>
                    <a:pt x="0" y="1117"/>
                  </a:lnTo>
                  <a:lnTo>
                    <a:pt x="0" y="558"/>
                  </a:lnTo>
                </a:path>
              </a:pathLst>
            </a:custGeom>
            <a:ln w="3175">
              <a:solidFill>
                <a:srgbClr val="565658"/>
              </a:solidFill>
            </a:ln>
          </p:spPr>
          <p:txBody>
            <a:bodyPr wrap="square" lIns="0" tIns="0" rIns="0" bIns="0" rtlCol="0"/>
            <a:lstStyle/>
            <a:p/>
          </p:txBody>
        </p:sp>
        <p:sp>
          <p:nvSpPr>
            <p:cNvPr id="7946" name="object 7946" descr=""/>
            <p:cNvSpPr/>
            <p:nvPr/>
          </p:nvSpPr>
          <p:spPr>
            <a:xfrm>
              <a:off x="5951006" y="250625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7947" name="object 7947" descr=""/>
            <p:cNvSpPr/>
            <p:nvPr/>
          </p:nvSpPr>
          <p:spPr>
            <a:xfrm>
              <a:off x="5953239" y="2510724"/>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948" name="object 7948" descr=""/>
            <p:cNvSpPr/>
            <p:nvPr/>
          </p:nvSpPr>
          <p:spPr>
            <a:xfrm>
              <a:off x="5956588" y="2507372"/>
              <a:ext cx="1905" cy="3175"/>
            </a:xfrm>
            <a:custGeom>
              <a:avLst/>
              <a:gdLst/>
              <a:ahLst/>
              <a:cxnLst/>
              <a:rect l="l" t="t" r="r" b="b"/>
              <a:pathLst>
                <a:path w="1904" h="3175">
                  <a:moveTo>
                    <a:pt x="0" y="2794"/>
                  </a:moveTo>
                  <a:lnTo>
                    <a:pt x="0" y="2235"/>
                  </a:lnTo>
                  <a:lnTo>
                    <a:pt x="558" y="2235"/>
                  </a:lnTo>
                  <a:lnTo>
                    <a:pt x="558" y="1676"/>
                  </a:lnTo>
                  <a:lnTo>
                    <a:pt x="1117" y="1676"/>
                  </a:lnTo>
                  <a:lnTo>
                    <a:pt x="1117" y="1117"/>
                  </a:lnTo>
                  <a:lnTo>
                    <a:pt x="1117" y="558"/>
                  </a:lnTo>
                  <a:lnTo>
                    <a:pt x="1117" y="0"/>
                  </a:lnTo>
                  <a:lnTo>
                    <a:pt x="1676" y="0"/>
                  </a:lnTo>
                </a:path>
              </a:pathLst>
            </a:custGeom>
            <a:ln w="3175">
              <a:solidFill>
                <a:srgbClr val="565658"/>
              </a:solidFill>
            </a:ln>
          </p:spPr>
          <p:txBody>
            <a:bodyPr wrap="square" lIns="0" tIns="0" rIns="0" bIns="0" rtlCol="0"/>
            <a:lstStyle/>
            <a:p/>
          </p:txBody>
        </p:sp>
        <p:sp>
          <p:nvSpPr>
            <p:cNvPr id="7949" name="object 7949" descr=""/>
            <p:cNvSpPr/>
            <p:nvPr/>
          </p:nvSpPr>
          <p:spPr>
            <a:xfrm>
              <a:off x="5832090" y="2551474"/>
              <a:ext cx="3175" cy="3810"/>
            </a:xfrm>
            <a:custGeom>
              <a:avLst/>
              <a:gdLst/>
              <a:ahLst/>
              <a:cxnLst/>
              <a:rect l="l" t="t" r="r" b="b"/>
              <a:pathLst>
                <a:path w="3175" h="3810">
                  <a:moveTo>
                    <a:pt x="2781" y="3352"/>
                  </a:moveTo>
                  <a:lnTo>
                    <a:pt x="2222" y="2794"/>
                  </a:lnTo>
                  <a:lnTo>
                    <a:pt x="1104" y="1676"/>
                  </a:lnTo>
                  <a:lnTo>
                    <a:pt x="558" y="1117"/>
                  </a:lnTo>
                  <a:lnTo>
                    <a:pt x="558" y="558"/>
                  </a:lnTo>
                  <a:lnTo>
                    <a:pt x="0" y="0"/>
                  </a:lnTo>
                </a:path>
              </a:pathLst>
            </a:custGeom>
            <a:ln w="3175">
              <a:solidFill>
                <a:srgbClr val="565658"/>
              </a:solidFill>
            </a:ln>
          </p:spPr>
          <p:txBody>
            <a:bodyPr wrap="square" lIns="0" tIns="0" rIns="0" bIns="0" rtlCol="0"/>
            <a:lstStyle/>
            <a:p/>
          </p:txBody>
        </p:sp>
        <p:sp>
          <p:nvSpPr>
            <p:cNvPr id="7950" name="object 7950" descr=""/>
            <p:cNvSpPr/>
            <p:nvPr/>
          </p:nvSpPr>
          <p:spPr>
            <a:xfrm>
              <a:off x="5951006" y="2506257"/>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7951" name="object 7951" descr=""/>
            <p:cNvSpPr/>
            <p:nvPr/>
          </p:nvSpPr>
          <p:spPr>
            <a:xfrm>
              <a:off x="5832092" y="2550919"/>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7952" name="object 7952" descr=""/>
            <p:cNvSpPr/>
            <p:nvPr/>
          </p:nvSpPr>
          <p:spPr>
            <a:xfrm>
              <a:off x="5767881" y="2553711"/>
              <a:ext cx="4445" cy="1905"/>
            </a:xfrm>
            <a:custGeom>
              <a:avLst/>
              <a:gdLst/>
              <a:ahLst/>
              <a:cxnLst/>
              <a:rect l="l" t="t" r="r" b="b"/>
              <a:pathLst>
                <a:path w="4445" h="1905">
                  <a:moveTo>
                    <a:pt x="3911" y="0"/>
                  </a:moveTo>
                  <a:lnTo>
                    <a:pt x="3911" y="558"/>
                  </a:lnTo>
                  <a:lnTo>
                    <a:pt x="3352" y="1117"/>
                  </a:lnTo>
                  <a:lnTo>
                    <a:pt x="2793" y="1117"/>
                  </a:lnTo>
                  <a:lnTo>
                    <a:pt x="2235" y="1676"/>
                  </a:lnTo>
                  <a:lnTo>
                    <a:pt x="1676" y="1676"/>
                  </a:lnTo>
                  <a:lnTo>
                    <a:pt x="1117" y="1676"/>
                  </a:lnTo>
                  <a:lnTo>
                    <a:pt x="0" y="1676"/>
                  </a:lnTo>
                </a:path>
              </a:pathLst>
            </a:custGeom>
            <a:ln w="3175">
              <a:solidFill>
                <a:srgbClr val="565658"/>
              </a:solidFill>
            </a:ln>
          </p:spPr>
          <p:txBody>
            <a:bodyPr wrap="square" lIns="0" tIns="0" rIns="0" bIns="0" rtlCol="0"/>
            <a:lstStyle/>
            <a:p/>
          </p:txBody>
        </p:sp>
        <p:sp>
          <p:nvSpPr>
            <p:cNvPr id="7953" name="object 7953" descr=""/>
            <p:cNvSpPr/>
            <p:nvPr/>
          </p:nvSpPr>
          <p:spPr>
            <a:xfrm>
              <a:off x="5763967" y="2548129"/>
              <a:ext cx="0" cy="3175"/>
            </a:xfrm>
            <a:custGeom>
              <a:avLst/>
              <a:gdLst/>
              <a:ahLst/>
              <a:cxnLst/>
              <a:rect l="l" t="t" r="r" b="b"/>
              <a:pathLst>
                <a:path w="0" h="3175">
                  <a:moveTo>
                    <a:pt x="0" y="0"/>
                  </a:moveTo>
                  <a:lnTo>
                    <a:pt x="0" y="1676"/>
                  </a:lnTo>
                  <a:lnTo>
                    <a:pt x="0" y="2794"/>
                  </a:lnTo>
                </a:path>
              </a:pathLst>
            </a:custGeom>
            <a:ln w="3175">
              <a:solidFill>
                <a:srgbClr val="565658"/>
              </a:solidFill>
            </a:ln>
          </p:spPr>
          <p:txBody>
            <a:bodyPr wrap="square" lIns="0" tIns="0" rIns="0" bIns="0" rtlCol="0"/>
            <a:lstStyle/>
            <a:p/>
          </p:txBody>
        </p:sp>
        <p:sp>
          <p:nvSpPr>
            <p:cNvPr id="7954" name="object 7954" descr=""/>
            <p:cNvSpPr/>
            <p:nvPr/>
          </p:nvSpPr>
          <p:spPr>
            <a:xfrm>
              <a:off x="5913601" y="255538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955" name="object 7955" descr=""/>
            <p:cNvSpPr/>
            <p:nvPr/>
          </p:nvSpPr>
          <p:spPr>
            <a:xfrm>
              <a:off x="5862787" y="2519102"/>
              <a:ext cx="1270" cy="635"/>
            </a:xfrm>
            <a:custGeom>
              <a:avLst/>
              <a:gdLst/>
              <a:ahLst/>
              <a:cxnLst/>
              <a:rect l="l" t="t" r="r" b="b"/>
              <a:pathLst>
                <a:path w="1270" h="635">
                  <a:moveTo>
                    <a:pt x="1117" y="0"/>
                  </a:moveTo>
                  <a:lnTo>
                    <a:pt x="558" y="0"/>
                  </a:lnTo>
                  <a:lnTo>
                    <a:pt x="558" y="546"/>
                  </a:lnTo>
                  <a:lnTo>
                    <a:pt x="0" y="546"/>
                  </a:lnTo>
                </a:path>
              </a:pathLst>
            </a:custGeom>
            <a:ln w="3175">
              <a:solidFill>
                <a:srgbClr val="565658"/>
              </a:solidFill>
            </a:ln>
          </p:spPr>
          <p:txBody>
            <a:bodyPr wrap="square" lIns="0" tIns="0" rIns="0" bIns="0" rtlCol="0"/>
            <a:lstStyle/>
            <a:p/>
          </p:txBody>
        </p:sp>
        <p:sp>
          <p:nvSpPr>
            <p:cNvPr id="7956" name="object 7956" descr=""/>
            <p:cNvSpPr/>
            <p:nvPr/>
          </p:nvSpPr>
          <p:spPr>
            <a:xfrm>
              <a:off x="5848278" y="252021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7957" name="object 7957" descr=""/>
            <p:cNvSpPr/>
            <p:nvPr/>
          </p:nvSpPr>
          <p:spPr>
            <a:xfrm>
              <a:off x="5865139"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958" name="object 7958" descr=""/>
            <p:cNvSpPr/>
            <p:nvPr/>
          </p:nvSpPr>
          <p:spPr>
            <a:xfrm>
              <a:off x="5847162" y="251797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959" name="object 7959" descr=""/>
            <p:cNvSpPr/>
            <p:nvPr/>
          </p:nvSpPr>
          <p:spPr>
            <a:xfrm>
              <a:off x="5866137"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960" name="object 7960" descr=""/>
            <p:cNvSpPr/>
            <p:nvPr/>
          </p:nvSpPr>
          <p:spPr>
            <a:xfrm>
              <a:off x="5863346" y="2517979"/>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7961" name="object 7961" descr=""/>
            <p:cNvSpPr/>
            <p:nvPr/>
          </p:nvSpPr>
          <p:spPr>
            <a:xfrm>
              <a:off x="5862788" y="252021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7962" name="object 7962" descr=""/>
            <p:cNvSpPr/>
            <p:nvPr/>
          </p:nvSpPr>
          <p:spPr>
            <a:xfrm>
              <a:off x="5846603" y="25185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963" name="object 7963" descr=""/>
            <p:cNvSpPr/>
            <p:nvPr/>
          </p:nvSpPr>
          <p:spPr>
            <a:xfrm>
              <a:off x="5845048" y="2492425"/>
              <a:ext cx="12065" cy="27940"/>
            </a:xfrm>
            <a:custGeom>
              <a:avLst/>
              <a:gdLst/>
              <a:ahLst/>
              <a:cxnLst/>
              <a:rect l="l" t="t" r="r" b="b"/>
              <a:pathLst>
                <a:path w="12064" h="27939">
                  <a:moveTo>
                    <a:pt x="3111" y="26111"/>
                  </a:moveTo>
                  <a:lnTo>
                    <a:pt x="2654" y="25019"/>
                  </a:lnTo>
                  <a:lnTo>
                    <a:pt x="1549" y="24561"/>
                  </a:lnTo>
                  <a:lnTo>
                    <a:pt x="444" y="25019"/>
                  </a:lnTo>
                  <a:lnTo>
                    <a:pt x="0" y="26111"/>
                  </a:lnTo>
                  <a:lnTo>
                    <a:pt x="444" y="27216"/>
                  </a:lnTo>
                  <a:lnTo>
                    <a:pt x="1549" y="27673"/>
                  </a:lnTo>
                  <a:lnTo>
                    <a:pt x="2654" y="27216"/>
                  </a:lnTo>
                  <a:lnTo>
                    <a:pt x="3111" y="26111"/>
                  </a:lnTo>
                  <a:close/>
                </a:path>
                <a:path w="12064" h="27939">
                  <a:moveTo>
                    <a:pt x="12039" y="1549"/>
                  </a:moveTo>
                  <a:lnTo>
                    <a:pt x="11582" y="457"/>
                  </a:lnTo>
                  <a:lnTo>
                    <a:pt x="10477" y="0"/>
                  </a:lnTo>
                  <a:lnTo>
                    <a:pt x="9372" y="457"/>
                  </a:lnTo>
                  <a:lnTo>
                    <a:pt x="8928" y="1549"/>
                  </a:lnTo>
                  <a:lnTo>
                    <a:pt x="9372" y="2654"/>
                  </a:lnTo>
                  <a:lnTo>
                    <a:pt x="10477" y="3111"/>
                  </a:lnTo>
                  <a:lnTo>
                    <a:pt x="11582" y="2654"/>
                  </a:lnTo>
                  <a:lnTo>
                    <a:pt x="12039" y="1549"/>
                  </a:lnTo>
                  <a:close/>
                </a:path>
              </a:pathLst>
            </a:custGeom>
            <a:solidFill>
              <a:srgbClr val="565658"/>
            </a:solidFill>
          </p:spPr>
          <p:txBody>
            <a:bodyPr wrap="square" lIns="0" tIns="0" rIns="0" bIns="0" rtlCol="0"/>
            <a:lstStyle/>
            <a:p/>
          </p:txBody>
        </p:sp>
        <p:sp>
          <p:nvSpPr>
            <p:cNvPr id="7964" name="object 7964" descr=""/>
            <p:cNvSpPr/>
            <p:nvPr/>
          </p:nvSpPr>
          <p:spPr>
            <a:xfrm>
              <a:off x="5856649" y="249564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7965" name="object 7965" descr=""/>
            <p:cNvSpPr/>
            <p:nvPr/>
          </p:nvSpPr>
          <p:spPr>
            <a:xfrm>
              <a:off x="5865032" y="2517979"/>
              <a:ext cx="1270" cy="0"/>
            </a:xfrm>
            <a:custGeom>
              <a:avLst/>
              <a:gdLst/>
              <a:ahLst/>
              <a:cxnLst/>
              <a:rect l="l" t="t" r="r" b="b"/>
              <a:pathLst>
                <a:path w="1270" h="0">
                  <a:moveTo>
                    <a:pt x="1104" y="0"/>
                  </a:moveTo>
                  <a:lnTo>
                    <a:pt x="558" y="0"/>
                  </a:lnTo>
                  <a:lnTo>
                    <a:pt x="0" y="0"/>
                  </a:lnTo>
                </a:path>
              </a:pathLst>
            </a:custGeom>
            <a:ln w="3175">
              <a:solidFill>
                <a:srgbClr val="565658"/>
              </a:solidFill>
            </a:ln>
          </p:spPr>
          <p:txBody>
            <a:bodyPr wrap="square" lIns="0" tIns="0" rIns="0" bIns="0" rtlCol="0"/>
            <a:lstStyle/>
            <a:p/>
          </p:txBody>
        </p:sp>
        <p:sp>
          <p:nvSpPr>
            <p:cNvPr id="7966" name="object 7966" descr=""/>
            <p:cNvSpPr/>
            <p:nvPr/>
          </p:nvSpPr>
          <p:spPr>
            <a:xfrm>
              <a:off x="5848397"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967" name="object 7967" descr=""/>
            <p:cNvSpPr/>
            <p:nvPr/>
          </p:nvSpPr>
          <p:spPr>
            <a:xfrm>
              <a:off x="5863905" y="2517984"/>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7968" name="object 7968" descr=""/>
            <p:cNvSpPr/>
            <p:nvPr/>
          </p:nvSpPr>
          <p:spPr>
            <a:xfrm>
              <a:off x="5848276" y="2517979"/>
              <a:ext cx="1905" cy="0"/>
            </a:xfrm>
            <a:custGeom>
              <a:avLst/>
              <a:gdLst/>
              <a:ahLst/>
              <a:cxnLst/>
              <a:rect l="l" t="t" r="r" b="b"/>
              <a:pathLst>
                <a:path w="1904"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7969" name="object 7969" descr=""/>
            <p:cNvSpPr/>
            <p:nvPr/>
          </p:nvSpPr>
          <p:spPr>
            <a:xfrm>
              <a:off x="5863346" y="252021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7970" name="object 7970" descr=""/>
            <p:cNvSpPr/>
            <p:nvPr/>
          </p:nvSpPr>
          <p:spPr>
            <a:xfrm>
              <a:off x="5763967" y="2546455"/>
              <a:ext cx="150495" cy="0"/>
            </a:xfrm>
            <a:custGeom>
              <a:avLst/>
              <a:gdLst/>
              <a:ahLst/>
              <a:cxnLst/>
              <a:rect l="l" t="t" r="r" b="b"/>
              <a:pathLst>
                <a:path w="150495" h="0">
                  <a:moveTo>
                    <a:pt x="0" y="0"/>
                  </a:moveTo>
                  <a:lnTo>
                    <a:pt x="150190" y="0"/>
                  </a:lnTo>
                </a:path>
              </a:pathLst>
            </a:custGeom>
            <a:ln w="3175">
              <a:solidFill>
                <a:srgbClr val="565658"/>
              </a:solidFill>
            </a:ln>
          </p:spPr>
          <p:txBody>
            <a:bodyPr wrap="square" lIns="0" tIns="0" rIns="0" bIns="0" rtlCol="0"/>
            <a:lstStyle/>
            <a:p/>
          </p:txBody>
        </p:sp>
        <p:sp>
          <p:nvSpPr>
            <p:cNvPr id="7971" name="object 7971" descr=""/>
            <p:cNvSpPr/>
            <p:nvPr/>
          </p:nvSpPr>
          <p:spPr>
            <a:xfrm>
              <a:off x="5846603" y="251797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972" name="object 7972" descr=""/>
            <p:cNvSpPr/>
            <p:nvPr/>
          </p:nvSpPr>
          <p:spPr>
            <a:xfrm>
              <a:off x="5866136"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7973" name="object 7973" descr=""/>
            <p:cNvSpPr/>
            <p:nvPr/>
          </p:nvSpPr>
          <p:spPr>
            <a:xfrm>
              <a:off x="5849394"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974" name="object 7974" descr=""/>
            <p:cNvSpPr/>
            <p:nvPr/>
          </p:nvSpPr>
          <p:spPr>
            <a:xfrm>
              <a:off x="5856768"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975" name="object 7975" descr=""/>
            <p:cNvSpPr/>
            <p:nvPr/>
          </p:nvSpPr>
          <p:spPr>
            <a:xfrm>
              <a:off x="5866695"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976" name="object 7976" descr=""/>
            <p:cNvSpPr/>
            <p:nvPr/>
          </p:nvSpPr>
          <p:spPr>
            <a:xfrm>
              <a:off x="5845607" y="2492984"/>
              <a:ext cx="11430" cy="29209"/>
            </a:xfrm>
            <a:custGeom>
              <a:avLst/>
              <a:gdLst/>
              <a:ahLst/>
              <a:cxnLst/>
              <a:rect l="l" t="t" r="r" b="b"/>
              <a:pathLst>
                <a:path w="11429" h="29210">
                  <a:moveTo>
                    <a:pt x="3111" y="27228"/>
                  </a:moveTo>
                  <a:lnTo>
                    <a:pt x="2654" y="26136"/>
                  </a:lnTo>
                  <a:lnTo>
                    <a:pt x="1549" y="25679"/>
                  </a:lnTo>
                  <a:lnTo>
                    <a:pt x="444" y="26136"/>
                  </a:lnTo>
                  <a:lnTo>
                    <a:pt x="0" y="27228"/>
                  </a:lnTo>
                  <a:lnTo>
                    <a:pt x="444" y="28333"/>
                  </a:lnTo>
                  <a:lnTo>
                    <a:pt x="1549" y="28790"/>
                  </a:lnTo>
                  <a:lnTo>
                    <a:pt x="2654" y="28333"/>
                  </a:lnTo>
                  <a:lnTo>
                    <a:pt x="3111" y="27228"/>
                  </a:lnTo>
                  <a:close/>
                </a:path>
                <a:path w="11429" h="29210">
                  <a:moveTo>
                    <a:pt x="10922" y="1549"/>
                  </a:moveTo>
                  <a:lnTo>
                    <a:pt x="10464" y="457"/>
                  </a:lnTo>
                  <a:lnTo>
                    <a:pt x="9359" y="0"/>
                  </a:lnTo>
                  <a:lnTo>
                    <a:pt x="8267" y="457"/>
                  </a:lnTo>
                  <a:lnTo>
                    <a:pt x="7810" y="1549"/>
                  </a:lnTo>
                  <a:lnTo>
                    <a:pt x="8267" y="2654"/>
                  </a:lnTo>
                  <a:lnTo>
                    <a:pt x="9359" y="3111"/>
                  </a:lnTo>
                  <a:lnTo>
                    <a:pt x="10464" y="2654"/>
                  </a:lnTo>
                  <a:lnTo>
                    <a:pt x="10922" y="1549"/>
                  </a:lnTo>
                  <a:close/>
                </a:path>
              </a:pathLst>
            </a:custGeom>
            <a:solidFill>
              <a:srgbClr val="565658"/>
            </a:solidFill>
          </p:spPr>
          <p:txBody>
            <a:bodyPr wrap="square" lIns="0" tIns="0" rIns="0" bIns="0" rtlCol="0"/>
            <a:lstStyle/>
            <a:p/>
          </p:txBody>
        </p:sp>
        <p:sp>
          <p:nvSpPr>
            <p:cNvPr id="7977" name="object 7977" descr=""/>
            <p:cNvSpPr/>
            <p:nvPr/>
          </p:nvSpPr>
          <p:spPr>
            <a:xfrm>
              <a:off x="5862788" y="251797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7978" name="object 7978" descr=""/>
            <p:cNvSpPr/>
            <p:nvPr/>
          </p:nvSpPr>
          <p:spPr>
            <a:xfrm>
              <a:off x="5848278"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7979" name="object 7979" descr=""/>
            <p:cNvSpPr/>
            <p:nvPr/>
          </p:nvSpPr>
          <p:spPr>
            <a:xfrm>
              <a:off x="5863347" y="251965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980" name="object 7980" descr=""/>
            <p:cNvSpPr/>
            <p:nvPr/>
          </p:nvSpPr>
          <p:spPr>
            <a:xfrm>
              <a:off x="5847162" y="2518537"/>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7981" name="object 7981" descr=""/>
            <p:cNvSpPr/>
            <p:nvPr/>
          </p:nvSpPr>
          <p:spPr>
            <a:xfrm>
              <a:off x="5854415" y="2493975"/>
              <a:ext cx="1270" cy="635"/>
            </a:xfrm>
            <a:custGeom>
              <a:avLst/>
              <a:gdLst/>
              <a:ahLst/>
              <a:cxnLst/>
              <a:rect l="l" t="t" r="r" b="b"/>
              <a:pathLst>
                <a:path w="1270" h="635">
                  <a:moveTo>
                    <a:pt x="1117" y="0"/>
                  </a:moveTo>
                  <a:lnTo>
                    <a:pt x="558" y="0"/>
                  </a:lnTo>
                  <a:lnTo>
                    <a:pt x="0" y="558"/>
                  </a:lnTo>
                </a:path>
              </a:pathLst>
            </a:custGeom>
            <a:ln w="3175">
              <a:solidFill>
                <a:srgbClr val="565658"/>
              </a:solidFill>
            </a:ln>
          </p:spPr>
          <p:txBody>
            <a:bodyPr wrap="square" lIns="0" tIns="0" rIns="0" bIns="0" rtlCol="0"/>
            <a:lstStyle/>
            <a:p/>
          </p:txBody>
        </p:sp>
        <p:sp>
          <p:nvSpPr>
            <p:cNvPr id="7982" name="object 7982" descr=""/>
            <p:cNvSpPr/>
            <p:nvPr/>
          </p:nvSpPr>
          <p:spPr>
            <a:xfrm>
              <a:off x="5857207" y="2493971"/>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7983" name="object 7983" descr=""/>
            <p:cNvSpPr/>
            <p:nvPr/>
          </p:nvSpPr>
          <p:spPr>
            <a:xfrm>
              <a:off x="5862788" y="25196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7984" name="object 7984" descr=""/>
            <p:cNvSpPr/>
            <p:nvPr/>
          </p:nvSpPr>
          <p:spPr>
            <a:xfrm>
              <a:off x="5866136" y="2519107"/>
              <a:ext cx="635" cy="1270"/>
            </a:xfrm>
            <a:custGeom>
              <a:avLst/>
              <a:gdLst/>
              <a:ahLst/>
              <a:cxnLst/>
              <a:rect l="l" t="t" r="r" b="b"/>
              <a:pathLst>
                <a:path w="635" h="1269">
                  <a:moveTo>
                    <a:pt x="558" y="1104"/>
                  </a:moveTo>
                  <a:lnTo>
                    <a:pt x="558" y="546"/>
                  </a:lnTo>
                  <a:lnTo>
                    <a:pt x="558" y="0"/>
                  </a:lnTo>
                  <a:lnTo>
                    <a:pt x="0" y="0"/>
                  </a:lnTo>
                </a:path>
              </a:pathLst>
            </a:custGeom>
            <a:ln w="3175">
              <a:solidFill>
                <a:srgbClr val="565658"/>
              </a:solidFill>
            </a:ln>
          </p:spPr>
          <p:txBody>
            <a:bodyPr wrap="square" lIns="0" tIns="0" rIns="0" bIns="0" rtlCol="0"/>
            <a:lstStyle/>
            <a:p/>
          </p:txBody>
        </p:sp>
        <p:sp>
          <p:nvSpPr>
            <p:cNvPr id="7985" name="object 7985" descr=""/>
            <p:cNvSpPr/>
            <p:nvPr/>
          </p:nvSpPr>
          <p:spPr>
            <a:xfrm>
              <a:off x="5862788" y="25185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986" name="object 7986" descr=""/>
            <p:cNvSpPr/>
            <p:nvPr/>
          </p:nvSpPr>
          <p:spPr>
            <a:xfrm>
              <a:off x="5852858" y="2492425"/>
              <a:ext cx="6350" cy="3810"/>
            </a:xfrm>
            <a:custGeom>
              <a:avLst/>
              <a:gdLst/>
              <a:ahLst/>
              <a:cxnLst/>
              <a:rect l="l" t="t" r="r" b="b"/>
              <a:pathLst>
                <a:path w="6350" h="3810">
                  <a:moveTo>
                    <a:pt x="5905" y="1549"/>
                  </a:moveTo>
                  <a:lnTo>
                    <a:pt x="5448" y="457"/>
                  </a:lnTo>
                  <a:lnTo>
                    <a:pt x="4343" y="0"/>
                  </a:lnTo>
                  <a:lnTo>
                    <a:pt x="3238" y="457"/>
                  </a:lnTo>
                  <a:lnTo>
                    <a:pt x="2832" y="1460"/>
                  </a:lnTo>
                  <a:lnTo>
                    <a:pt x="2654" y="1016"/>
                  </a:lnTo>
                  <a:lnTo>
                    <a:pt x="1549" y="558"/>
                  </a:lnTo>
                  <a:lnTo>
                    <a:pt x="457" y="1016"/>
                  </a:lnTo>
                  <a:lnTo>
                    <a:pt x="0" y="2108"/>
                  </a:lnTo>
                  <a:lnTo>
                    <a:pt x="457" y="3213"/>
                  </a:lnTo>
                  <a:lnTo>
                    <a:pt x="1549" y="3670"/>
                  </a:lnTo>
                  <a:lnTo>
                    <a:pt x="2654" y="3213"/>
                  </a:lnTo>
                  <a:lnTo>
                    <a:pt x="3060" y="2222"/>
                  </a:lnTo>
                  <a:lnTo>
                    <a:pt x="3238" y="2654"/>
                  </a:lnTo>
                  <a:lnTo>
                    <a:pt x="4343" y="3111"/>
                  </a:lnTo>
                  <a:lnTo>
                    <a:pt x="5448" y="2654"/>
                  </a:lnTo>
                  <a:lnTo>
                    <a:pt x="5905" y="1549"/>
                  </a:lnTo>
                  <a:close/>
                </a:path>
              </a:pathLst>
            </a:custGeom>
            <a:solidFill>
              <a:srgbClr val="565658"/>
            </a:solidFill>
          </p:spPr>
          <p:txBody>
            <a:bodyPr wrap="square" lIns="0" tIns="0" rIns="0" bIns="0" rtlCol="0"/>
            <a:lstStyle/>
            <a:p/>
          </p:txBody>
        </p:sp>
        <p:sp>
          <p:nvSpPr>
            <p:cNvPr id="7987" name="object 7987" descr=""/>
            <p:cNvSpPr/>
            <p:nvPr/>
          </p:nvSpPr>
          <p:spPr>
            <a:xfrm>
              <a:off x="5866137" y="2518543"/>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7988" name="object 7988" descr=""/>
            <p:cNvSpPr/>
            <p:nvPr/>
          </p:nvSpPr>
          <p:spPr>
            <a:xfrm>
              <a:off x="5857765" y="249564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7989" name="object 7989" descr=""/>
            <p:cNvSpPr/>
            <p:nvPr/>
          </p:nvSpPr>
          <p:spPr>
            <a:xfrm>
              <a:off x="5854975"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990" name="object 7990" descr=""/>
            <p:cNvSpPr/>
            <p:nvPr/>
          </p:nvSpPr>
          <p:spPr>
            <a:xfrm>
              <a:off x="5863905" y="2519107"/>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7991" name="object 7991" descr=""/>
            <p:cNvSpPr/>
            <p:nvPr/>
          </p:nvSpPr>
          <p:spPr>
            <a:xfrm>
              <a:off x="5856649"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992" name="object 7992" descr=""/>
            <p:cNvSpPr/>
            <p:nvPr/>
          </p:nvSpPr>
          <p:spPr>
            <a:xfrm>
              <a:off x="5854975" y="2494533"/>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7993" name="object 7993" descr=""/>
            <p:cNvSpPr/>
            <p:nvPr/>
          </p:nvSpPr>
          <p:spPr>
            <a:xfrm>
              <a:off x="5863347" y="2517978"/>
              <a:ext cx="635" cy="1270"/>
            </a:xfrm>
            <a:custGeom>
              <a:avLst/>
              <a:gdLst/>
              <a:ahLst/>
              <a:cxnLst/>
              <a:rect l="l" t="t" r="r" b="b"/>
              <a:pathLst>
                <a:path w="635" h="1269">
                  <a:moveTo>
                    <a:pt x="0" y="558"/>
                  </a:moveTo>
                  <a:lnTo>
                    <a:pt x="0" y="0"/>
                  </a:lnTo>
                  <a:lnTo>
                    <a:pt x="558" y="0"/>
                  </a:lnTo>
                  <a:lnTo>
                    <a:pt x="558" y="558"/>
                  </a:lnTo>
                  <a:lnTo>
                    <a:pt x="558" y="1117"/>
                  </a:lnTo>
                </a:path>
              </a:pathLst>
            </a:custGeom>
            <a:ln w="3175">
              <a:solidFill>
                <a:srgbClr val="565658"/>
              </a:solidFill>
            </a:ln>
          </p:spPr>
          <p:txBody>
            <a:bodyPr wrap="square" lIns="0" tIns="0" rIns="0" bIns="0" rtlCol="0"/>
            <a:lstStyle/>
            <a:p/>
          </p:txBody>
        </p:sp>
        <p:sp>
          <p:nvSpPr>
            <p:cNvPr id="7994" name="object 7994" descr=""/>
            <p:cNvSpPr/>
            <p:nvPr/>
          </p:nvSpPr>
          <p:spPr>
            <a:xfrm>
              <a:off x="5862908"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7995" name="object 7995" descr=""/>
            <p:cNvSpPr/>
            <p:nvPr/>
          </p:nvSpPr>
          <p:spPr>
            <a:xfrm>
              <a:off x="5855533" y="249397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7996" name="object 7996" descr=""/>
            <p:cNvSpPr/>
            <p:nvPr/>
          </p:nvSpPr>
          <p:spPr>
            <a:xfrm>
              <a:off x="5856092"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7997" name="object 7997" descr=""/>
            <p:cNvSpPr/>
            <p:nvPr/>
          </p:nvSpPr>
          <p:spPr>
            <a:xfrm>
              <a:off x="5865034" y="2520212"/>
              <a:ext cx="1270" cy="0"/>
            </a:xfrm>
            <a:custGeom>
              <a:avLst/>
              <a:gdLst/>
              <a:ahLst/>
              <a:cxnLst/>
              <a:rect l="l" t="t" r="r" b="b"/>
              <a:pathLst>
                <a:path w="1270" h="0">
                  <a:moveTo>
                    <a:pt x="0" y="0"/>
                  </a:moveTo>
                  <a:lnTo>
                    <a:pt x="558" y="0"/>
                  </a:lnTo>
                  <a:lnTo>
                    <a:pt x="1104" y="0"/>
                  </a:lnTo>
                </a:path>
              </a:pathLst>
            </a:custGeom>
            <a:ln w="3175">
              <a:solidFill>
                <a:srgbClr val="565658"/>
              </a:solidFill>
            </a:ln>
          </p:spPr>
          <p:txBody>
            <a:bodyPr wrap="square" lIns="0" tIns="0" rIns="0" bIns="0" rtlCol="0"/>
            <a:lstStyle/>
            <a:p/>
          </p:txBody>
        </p:sp>
        <p:sp>
          <p:nvSpPr>
            <p:cNvPr id="7998" name="object 7998" descr=""/>
            <p:cNvSpPr/>
            <p:nvPr/>
          </p:nvSpPr>
          <p:spPr>
            <a:xfrm>
              <a:off x="5863347" y="25196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7999" name="object 7999" descr=""/>
            <p:cNvSpPr/>
            <p:nvPr/>
          </p:nvSpPr>
          <p:spPr>
            <a:xfrm>
              <a:off x="5854418" y="249453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000" name="object 8000" descr=""/>
            <p:cNvSpPr/>
            <p:nvPr/>
          </p:nvSpPr>
          <p:spPr>
            <a:xfrm>
              <a:off x="5845048" y="2516428"/>
              <a:ext cx="3810" cy="3810"/>
            </a:xfrm>
            <a:custGeom>
              <a:avLst/>
              <a:gdLst/>
              <a:ahLst/>
              <a:cxnLst/>
              <a:rect l="l" t="t" r="r" b="b"/>
              <a:pathLst>
                <a:path w="3810" h="3810">
                  <a:moveTo>
                    <a:pt x="3670" y="1562"/>
                  </a:moveTo>
                  <a:lnTo>
                    <a:pt x="3213" y="457"/>
                  </a:lnTo>
                  <a:lnTo>
                    <a:pt x="2108" y="0"/>
                  </a:lnTo>
                  <a:lnTo>
                    <a:pt x="1003" y="457"/>
                  </a:lnTo>
                  <a:lnTo>
                    <a:pt x="838" y="850"/>
                  </a:lnTo>
                  <a:lnTo>
                    <a:pt x="444" y="1016"/>
                  </a:lnTo>
                  <a:lnTo>
                    <a:pt x="0" y="2108"/>
                  </a:lnTo>
                  <a:lnTo>
                    <a:pt x="444" y="3213"/>
                  </a:lnTo>
                  <a:lnTo>
                    <a:pt x="1549" y="3670"/>
                  </a:lnTo>
                  <a:lnTo>
                    <a:pt x="2654" y="3213"/>
                  </a:lnTo>
                  <a:lnTo>
                    <a:pt x="2806" y="2819"/>
                  </a:lnTo>
                  <a:lnTo>
                    <a:pt x="3213" y="2654"/>
                  </a:lnTo>
                  <a:lnTo>
                    <a:pt x="3670" y="1562"/>
                  </a:lnTo>
                  <a:close/>
                </a:path>
              </a:pathLst>
            </a:custGeom>
            <a:solidFill>
              <a:srgbClr val="565658"/>
            </a:solidFill>
          </p:spPr>
          <p:txBody>
            <a:bodyPr wrap="square" lIns="0" tIns="0" rIns="0" bIns="0" rtlCol="0"/>
            <a:lstStyle/>
            <a:p/>
          </p:txBody>
        </p:sp>
        <p:sp>
          <p:nvSpPr>
            <p:cNvPr id="8001" name="object 8001" descr=""/>
            <p:cNvSpPr/>
            <p:nvPr/>
          </p:nvSpPr>
          <p:spPr>
            <a:xfrm>
              <a:off x="5849952"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002" name="object 8002" descr=""/>
            <p:cNvSpPr/>
            <p:nvPr/>
          </p:nvSpPr>
          <p:spPr>
            <a:xfrm>
              <a:off x="5856090" y="2493975"/>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8003" name="object 8003" descr=""/>
            <p:cNvSpPr/>
            <p:nvPr/>
          </p:nvSpPr>
          <p:spPr>
            <a:xfrm>
              <a:off x="5849952"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004" name="object 8004" descr=""/>
            <p:cNvSpPr/>
            <p:nvPr/>
          </p:nvSpPr>
          <p:spPr>
            <a:xfrm>
              <a:off x="5865034"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8005" name="object 8005" descr=""/>
            <p:cNvSpPr/>
            <p:nvPr/>
          </p:nvSpPr>
          <p:spPr>
            <a:xfrm>
              <a:off x="5849952" y="2519107"/>
              <a:ext cx="0" cy="1270"/>
            </a:xfrm>
            <a:custGeom>
              <a:avLst/>
              <a:gdLst/>
              <a:ahLst/>
              <a:cxnLst/>
              <a:rect l="l" t="t" r="r" b="b"/>
              <a:pathLst>
                <a:path w="0" h="1269">
                  <a:moveTo>
                    <a:pt x="0" y="1104"/>
                  </a:moveTo>
                  <a:lnTo>
                    <a:pt x="0" y="546"/>
                  </a:lnTo>
                  <a:lnTo>
                    <a:pt x="0" y="0"/>
                  </a:lnTo>
                </a:path>
              </a:pathLst>
            </a:custGeom>
            <a:ln w="3175">
              <a:solidFill>
                <a:srgbClr val="565658"/>
              </a:solidFill>
            </a:ln>
          </p:spPr>
          <p:txBody>
            <a:bodyPr wrap="square" lIns="0" tIns="0" rIns="0" bIns="0" rtlCol="0"/>
            <a:lstStyle/>
            <a:p/>
          </p:txBody>
        </p:sp>
        <p:sp>
          <p:nvSpPr>
            <p:cNvPr id="8006" name="object 8006" descr=""/>
            <p:cNvSpPr/>
            <p:nvPr/>
          </p:nvSpPr>
          <p:spPr>
            <a:xfrm>
              <a:off x="5861232"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007" name="object 8007" descr=""/>
            <p:cNvSpPr/>
            <p:nvPr/>
          </p:nvSpPr>
          <p:spPr>
            <a:xfrm>
              <a:off x="5949890" y="250793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008" name="object 8008" descr=""/>
            <p:cNvSpPr/>
            <p:nvPr/>
          </p:nvSpPr>
          <p:spPr>
            <a:xfrm>
              <a:off x="5939844" y="2502357"/>
              <a:ext cx="1905" cy="1270"/>
            </a:xfrm>
            <a:custGeom>
              <a:avLst/>
              <a:gdLst/>
              <a:ahLst/>
              <a:cxnLst/>
              <a:rect l="l" t="t" r="r" b="b"/>
              <a:pathLst>
                <a:path w="1904" h="1269">
                  <a:moveTo>
                    <a:pt x="0" y="1104"/>
                  </a:moveTo>
                  <a:lnTo>
                    <a:pt x="1663" y="0"/>
                  </a:lnTo>
                </a:path>
              </a:pathLst>
            </a:custGeom>
            <a:ln w="3175">
              <a:solidFill>
                <a:srgbClr val="565658"/>
              </a:solidFill>
            </a:ln>
          </p:spPr>
          <p:txBody>
            <a:bodyPr wrap="square" lIns="0" tIns="0" rIns="0" bIns="0" rtlCol="0"/>
            <a:lstStyle/>
            <a:p/>
          </p:txBody>
        </p:sp>
        <p:sp>
          <p:nvSpPr>
            <p:cNvPr id="8009" name="object 8009" descr=""/>
            <p:cNvSpPr/>
            <p:nvPr/>
          </p:nvSpPr>
          <p:spPr>
            <a:xfrm>
              <a:off x="5368692" y="2482252"/>
              <a:ext cx="2540" cy="1905"/>
            </a:xfrm>
            <a:custGeom>
              <a:avLst/>
              <a:gdLst/>
              <a:ahLst/>
              <a:cxnLst/>
              <a:rect l="l" t="t" r="r" b="b"/>
              <a:pathLst>
                <a:path w="2539" h="1905">
                  <a:moveTo>
                    <a:pt x="0" y="1676"/>
                  </a:moveTo>
                  <a:lnTo>
                    <a:pt x="558" y="1117"/>
                  </a:lnTo>
                  <a:lnTo>
                    <a:pt x="1117" y="558"/>
                  </a:lnTo>
                  <a:lnTo>
                    <a:pt x="1676" y="0"/>
                  </a:lnTo>
                  <a:lnTo>
                    <a:pt x="2247" y="0"/>
                  </a:lnTo>
                </a:path>
              </a:pathLst>
            </a:custGeom>
            <a:ln w="3175">
              <a:solidFill>
                <a:srgbClr val="565658"/>
              </a:solidFill>
            </a:ln>
          </p:spPr>
          <p:txBody>
            <a:bodyPr wrap="square" lIns="0" tIns="0" rIns="0" bIns="0" rtlCol="0"/>
            <a:lstStyle/>
            <a:p/>
          </p:txBody>
        </p:sp>
        <p:sp>
          <p:nvSpPr>
            <p:cNvPr id="8010" name="object 8010" descr=""/>
            <p:cNvSpPr/>
            <p:nvPr/>
          </p:nvSpPr>
          <p:spPr>
            <a:xfrm>
              <a:off x="5942062" y="2512396"/>
              <a:ext cx="1905" cy="1270"/>
            </a:xfrm>
            <a:custGeom>
              <a:avLst/>
              <a:gdLst/>
              <a:ahLst/>
              <a:cxnLst/>
              <a:rect l="l" t="t" r="r" b="b"/>
              <a:pathLst>
                <a:path w="1904" h="1269">
                  <a:moveTo>
                    <a:pt x="1689" y="1117"/>
                  </a:moveTo>
                  <a:lnTo>
                    <a:pt x="0" y="0"/>
                  </a:lnTo>
                  <a:lnTo>
                    <a:pt x="1689" y="1117"/>
                  </a:lnTo>
                </a:path>
              </a:pathLst>
            </a:custGeom>
            <a:ln w="3175">
              <a:solidFill>
                <a:srgbClr val="565658"/>
              </a:solidFill>
            </a:ln>
          </p:spPr>
          <p:txBody>
            <a:bodyPr wrap="square" lIns="0" tIns="0" rIns="0" bIns="0" rtlCol="0"/>
            <a:lstStyle/>
            <a:p/>
          </p:txBody>
        </p:sp>
        <p:sp>
          <p:nvSpPr>
            <p:cNvPr id="8011" name="object 8011" descr=""/>
            <p:cNvSpPr/>
            <p:nvPr/>
          </p:nvSpPr>
          <p:spPr>
            <a:xfrm>
              <a:off x="5936480" y="2511840"/>
              <a:ext cx="2540" cy="635"/>
            </a:xfrm>
            <a:custGeom>
              <a:avLst/>
              <a:gdLst/>
              <a:ahLst/>
              <a:cxnLst/>
              <a:rect l="l" t="t" r="r" b="b"/>
              <a:pathLst>
                <a:path w="2539" h="635">
                  <a:moveTo>
                    <a:pt x="2247" y="0"/>
                  </a:moveTo>
                  <a:lnTo>
                    <a:pt x="0" y="558"/>
                  </a:lnTo>
                </a:path>
              </a:pathLst>
            </a:custGeom>
            <a:ln w="3175">
              <a:solidFill>
                <a:srgbClr val="565658"/>
              </a:solidFill>
            </a:ln>
          </p:spPr>
          <p:txBody>
            <a:bodyPr wrap="square" lIns="0" tIns="0" rIns="0" bIns="0" rtlCol="0"/>
            <a:lstStyle/>
            <a:p/>
          </p:txBody>
        </p:sp>
        <p:sp>
          <p:nvSpPr>
            <p:cNvPr id="8012" name="object 8012" descr=""/>
            <p:cNvSpPr/>
            <p:nvPr/>
          </p:nvSpPr>
          <p:spPr>
            <a:xfrm>
              <a:off x="5300019" y="2476109"/>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8013" name="object 8013" descr=""/>
            <p:cNvSpPr/>
            <p:nvPr/>
          </p:nvSpPr>
          <p:spPr>
            <a:xfrm>
              <a:off x="5943751" y="251351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8014" name="object 8014" descr=""/>
            <p:cNvSpPr/>
            <p:nvPr/>
          </p:nvSpPr>
          <p:spPr>
            <a:xfrm>
              <a:off x="5941507" y="2517419"/>
              <a:ext cx="1905" cy="1270"/>
            </a:xfrm>
            <a:custGeom>
              <a:avLst/>
              <a:gdLst/>
              <a:ahLst/>
              <a:cxnLst/>
              <a:rect l="l" t="t" r="r" b="b"/>
              <a:pathLst>
                <a:path w="1904" h="1269">
                  <a:moveTo>
                    <a:pt x="0" y="1117"/>
                  </a:moveTo>
                  <a:lnTo>
                    <a:pt x="1689" y="0"/>
                  </a:lnTo>
                </a:path>
              </a:pathLst>
            </a:custGeom>
            <a:ln w="3175">
              <a:solidFill>
                <a:srgbClr val="565658"/>
              </a:solidFill>
            </a:ln>
          </p:spPr>
          <p:txBody>
            <a:bodyPr wrap="square" lIns="0" tIns="0" rIns="0" bIns="0" rtlCol="0"/>
            <a:lstStyle/>
            <a:p/>
          </p:txBody>
        </p:sp>
        <p:sp>
          <p:nvSpPr>
            <p:cNvPr id="8015" name="object 8015" descr=""/>
            <p:cNvSpPr/>
            <p:nvPr/>
          </p:nvSpPr>
          <p:spPr>
            <a:xfrm>
              <a:off x="5955472" y="250346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016" name="object 8016" descr=""/>
            <p:cNvSpPr/>
            <p:nvPr/>
          </p:nvSpPr>
          <p:spPr>
            <a:xfrm>
              <a:off x="5948216" y="2504578"/>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8017" name="object 8017" descr=""/>
            <p:cNvSpPr/>
            <p:nvPr/>
          </p:nvSpPr>
          <p:spPr>
            <a:xfrm>
              <a:off x="5936484" y="2514630"/>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8018" name="object 8018" descr=""/>
            <p:cNvSpPr/>
            <p:nvPr/>
          </p:nvSpPr>
          <p:spPr>
            <a:xfrm>
              <a:off x="5301695" y="2476106"/>
              <a:ext cx="0" cy="2540"/>
            </a:xfrm>
            <a:custGeom>
              <a:avLst/>
              <a:gdLst/>
              <a:ahLst/>
              <a:cxnLst/>
              <a:rect l="l" t="t" r="r" b="b"/>
              <a:pathLst>
                <a:path w="0" h="2539">
                  <a:moveTo>
                    <a:pt x="0" y="2235"/>
                  </a:moveTo>
                  <a:lnTo>
                    <a:pt x="0" y="1117"/>
                  </a:lnTo>
                  <a:lnTo>
                    <a:pt x="0" y="0"/>
                  </a:lnTo>
                </a:path>
              </a:pathLst>
            </a:custGeom>
            <a:ln w="3175">
              <a:solidFill>
                <a:srgbClr val="565658"/>
              </a:solidFill>
            </a:ln>
          </p:spPr>
          <p:txBody>
            <a:bodyPr wrap="square" lIns="0" tIns="0" rIns="0" bIns="0" rtlCol="0"/>
            <a:lstStyle/>
            <a:p/>
          </p:txBody>
        </p:sp>
        <p:sp>
          <p:nvSpPr>
            <p:cNvPr id="8019" name="object 8019" descr=""/>
            <p:cNvSpPr/>
            <p:nvPr/>
          </p:nvSpPr>
          <p:spPr>
            <a:xfrm>
              <a:off x="5943193" y="2515744"/>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8020" name="object 8020" descr=""/>
            <p:cNvSpPr/>
            <p:nvPr/>
          </p:nvSpPr>
          <p:spPr>
            <a:xfrm>
              <a:off x="5948334" y="250637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021" name="object 8021" descr=""/>
            <p:cNvSpPr/>
            <p:nvPr/>
          </p:nvSpPr>
          <p:spPr>
            <a:xfrm>
              <a:off x="5940390" y="2510724"/>
              <a:ext cx="1905" cy="1905"/>
            </a:xfrm>
            <a:custGeom>
              <a:avLst/>
              <a:gdLst/>
              <a:ahLst/>
              <a:cxnLst/>
              <a:rect l="l" t="t" r="r" b="b"/>
              <a:pathLst>
                <a:path w="1904" h="1905">
                  <a:moveTo>
                    <a:pt x="0" y="0"/>
                  </a:moveTo>
                  <a:lnTo>
                    <a:pt x="1676" y="1676"/>
                  </a:lnTo>
                </a:path>
              </a:pathLst>
            </a:custGeom>
            <a:ln w="3175">
              <a:solidFill>
                <a:srgbClr val="565658"/>
              </a:solidFill>
            </a:ln>
          </p:spPr>
          <p:txBody>
            <a:bodyPr wrap="square" lIns="0" tIns="0" rIns="0" bIns="0" rtlCol="0"/>
            <a:lstStyle/>
            <a:p/>
          </p:txBody>
        </p:sp>
        <p:sp>
          <p:nvSpPr>
            <p:cNvPr id="8022" name="object 8022" descr=""/>
            <p:cNvSpPr/>
            <p:nvPr/>
          </p:nvSpPr>
          <p:spPr>
            <a:xfrm>
              <a:off x="5295674" y="247343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023" name="object 8023" descr=""/>
            <p:cNvSpPr/>
            <p:nvPr/>
          </p:nvSpPr>
          <p:spPr>
            <a:xfrm>
              <a:off x="5943192" y="2513514"/>
              <a:ext cx="635" cy="4445"/>
            </a:xfrm>
            <a:custGeom>
              <a:avLst/>
              <a:gdLst/>
              <a:ahLst/>
              <a:cxnLst/>
              <a:rect l="l" t="t" r="r" b="b"/>
              <a:pathLst>
                <a:path w="635" h="4444">
                  <a:moveTo>
                    <a:pt x="558" y="0"/>
                  </a:moveTo>
                  <a:lnTo>
                    <a:pt x="558" y="2235"/>
                  </a:lnTo>
                  <a:lnTo>
                    <a:pt x="0" y="3911"/>
                  </a:lnTo>
                </a:path>
              </a:pathLst>
            </a:custGeom>
            <a:ln w="3175">
              <a:solidFill>
                <a:srgbClr val="565658"/>
              </a:solidFill>
            </a:ln>
          </p:spPr>
          <p:txBody>
            <a:bodyPr wrap="square" lIns="0" tIns="0" rIns="0" bIns="0" rtlCol="0"/>
            <a:lstStyle/>
            <a:p/>
          </p:txBody>
        </p:sp>
        <p:sp>
          <p:nvSpPr>
            <p:cNvPr id="8024" name="object 8024" descr=""/>
            <p:cNvSpPr/>
            <p:nvPr/>
          </p:nvSpPr>
          <p:spPr>
            <a:xfrm>
              <a:off x="5952678" y="2501788"/>
              <a:ext cx="2540" cy="635"/>
            </a:xfrm>
            <a:custGeom>
              <a:avLst/>
              <a:gdLst/>
              <a:ahLst/>
              <a:cxnLst/>
              <a:rect l="l" t="t" r="r" b="b"/>
              <a:pathLst>
                <a:path w="2539" h="635">
                  <a:moveTo>
                    <a:pt x="2235" y="0"/>
                  </a:moveTo>
                  <a:lnTo>
                    <a:pt x="1676" y="0"/>
                  </a:lnTo>
                  <a:lnTo>
                    <a:pt x="1117" y="0"/>
                  </a:lnTo>
                  <a:lnTo>
                    <a:pt x="558" y="558"/>
                  </a:lnTo>
                  <a:lnTo>
                    <a:pt x="0" y="558"/>
                  </a:lnTo>
                </a:path>
              </a:pathLst>
            </a:custGeom>
            <a:ln w="3175">
              <a:solidFill>
                <a:srgbClr val="565658"/>
              </a:solidFill>
            </a:ln>
          </p:spPr>
          <p:txBody>
            <a:bodyPr wrap="square" lIns="0" tIns="0" rIns="0" bIns="0" rtlCol="0"/>
            <a:lstStyle/>
            <a:p/>
          </p:txBody>
        </p:sp>
        <p:sp>
          <p:nvSpPr>
            <p:cNvPr id="8025" name="object 8025" descr=""/>
            <p:cNvSpPr/>
            <p:nvPr/>
          </p:nvSpPr>
          <p:spPr>
            <a:xfrm>
              <a:off x="5950447" y="250346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026" name="object 8026" descr=""/>
            <p:cNvSpPr/>
            <p:nvPr/>
          </p:nvSpPr>
          <p:spPr>
            <a:xfrm>
              <a:off x="5949332" y="250570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027" name="object 8027" descr=""/>
            <p:cNvSpPr/>
            <p:nvPr/>
          </p:nvSpPr>
          <p:spPr>
            <a:xfrm>
              <a:off x="5937600" y="2517979"/>
              <a:ext cx="1905" cy="1270"/>
            </a:xfrm>
            <a:custGeom>
              <a:avLst/>
              <a:gdLst/>
              <a:ahLst/>
              <a:cxnLst/>
              <a:rect l="l" t="t" r="r" b="b"/>
              <a:pathLst>
                <a:path w="1904" h="1269">
                  <a:moveTo>
                    <a:pt x="0" y="0"/>
                  </a:moveTo>
                  <a:lnTo>
                    <a:pt x="1689" y="1117"/>
                  </a:lnTo>
                </a:path>
              </a:pathLst>
            </a:custGeom>
            <a:ln w="3175">
              <a:solidFill>
                <a:srgbClr val="565658"/>
              </a:solidFill>
            </a:ln>
          </p:spPr>
          <p:txBody>
            <a:bodyPr wrap="square" lIns="0" tIns="0" rIns="0" bIns="0" rtlCol="0"/>
            <a:lstStyle/>
            <a:p/>
          </p:txBody>
        </p:sp>
        <p:sp>
          <p:nvSpPr>
            <p:cNvPr id="8028" name="object 8028" descr=""/>
            <p:cNvSpPr/>
            <p:nvPr/>
          </p:nvSpPr>
          <p:spPr>
            <a:xfrm>
              <a:off x="5949890" y="250737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029" name="object 8029" descr=""/>
            <p:cNvSpPr/>
            <p:nvPr/>
          </p:nvSpPr>
          <p:spPr>
            <a:xfrm>
              <a:off x="5940388" y="2510721"/>
              <a:ext cx="1905" cy="1905"/>
            </a:xfrm>
            <a:custGeom>
              <a:avLst/>
              <a:gdLst/>
              <a:ahLst/>
              <a:cxnLst/>
              <a:rect l="l" t="t" r="r" b="b"/>
              <a:pathLst>
                <a:path w="1904" h="1905">
                  <a:moveTo>
                    <a:pt x="1676" y="1676"/>
                  </a:moveTo>
                  <a:lnTo>
                    <a:pt x="0" y="0"/>
                  </a:lnTo>
                </a:path>
              </a:pathLst>
            </a:custGeom>
            <a:ln w="3175">
              <a:solidFill>
                <a:srgbClr val="565658"/>
              </a:solidFill>
            </a:ln>
          </p:spPr>
          <p:txBody>
            <a:bodyPr wrap="square" lIns="0" tIns="0" rIns="0" bIns="0" rtlCol="0"/>
            <a:lstStyle/>
            <a:p/>
          </p:txBody>
        </p:sp>
        <p:sp>
          <p:nvSpPr>
            <p:cNvPr id="8030" name="object 8030" descr=""/>
            <p:cNvSpPr/>
            <p:nvPr/>
          </p:nvSpPr>
          <p:spPr>
            <a:xfrm>
              <a:off x="5947777"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031" name="object 8031" descr=""/>
            <p:cNvSpPr/>
            <p:nvPr/>
          </p:nvSpPr>
          <p:spPr>
            <a:xfrm>
              <a:off x="5953239" y="2501788"/>
              <a:ext cx="1905" cy="0"/>
            </a:xfrm>
            <a:custGeom>
              <a:avLst/>
              <a:gdLst/>
              <a:ahLst/>
              <a:cxnLst/>
              <a:rect l="l" t="t" r="r" b="b"/>
              <a:pathLst>
                <a:path w="1904" h="0">
                  <a:moveTo>
                    <a:pt x="0" y="0"/>
                  </a:moveTo>
                  <a:lnTo>
                    <a:pt x="558" y="0"/>
                  </a:lnTo>
                  <a:lnTo>
                    <a:pt x="1676" y="0"/>
                  </a:lnTo>
                </a:path>
              </a:pathLst>
            </a:custGeom>
            <a:ln w="3175">
              <a:solidFill>
                <a:srgbClr val="565658"/>
              </a:solidFill>
            </a:ln>
          </p:spPr>
          <p:txBody>
            <a:bodyPr wrap="square" lIns="0" tIns="0" rIns="0" bIns="0" rtlCol="0"/>
            <a:lstStyle/>
            <a:p/>
          </p:txBody>
        </p:sp>
        <p:sp>
          <p:nvSpPr>
            <p:cNvPr id="8032" name="object 8032" descr=""/>
            <p:cNvSpPr/>
            <p:nvPr/>
          </p:nvSpPr>
          <p:spPr>
            <a:xfrm>
              <a:off x="5957704" y="2503462"/>
              <a:ext cx="1270" cy="635"/>
            </a:xfrm>
            <a:custGeom>
              <a:avLst/>
              <a:gdLst/>
              <a:ahLst/>
              <a:cxnLst/>
              <a:rect l="l" t="t" r="r" b="b"/>
              <a:pathLst>
                <a:path w="1270" h="635">
                  <a:moveTo>
                    <a:pt x="0" y="0"/>
                  </a:moveTo>
                  <a:lnTo>
                    <a:pt x="558" y="0"/>
                  </a:lnTo>
                  <a:lnTo>
                    <a:pt x="1117" y="558"/>
                  </a:lnTo>
                </a:path>
              </a:pathLst>
            </a:custGeom>
            <a:ln w="3175">
              <a:solidFill>
                <a:srgbClr val="565658"/>
              </a:solidFill>
            </a:ln>
          </p:spPr>
          <p:txBody>
            <a:bodyPr wrap="square" lIns="0" tIns="0" rIns="0" bIns="0" rtlCol="0"/>
            <a:lstStyle/>
            <a:p/>
          </p:txBody>
        </p:sp>
        <p:sp>
          <p:nvSpPr>
            <p:cNvPr id="8033" name="object 8033" descr=""/>
            <p:cNvSpPr/>
            <p:nvPr/>
          </p:nvSpPr>
          <p:spPr>
            <a:xfrm>
              <a:off x="5959378" y="2505142"/>
              <a:ext cx="0" cy="1905"/>
            </a:xfrm>
            <a:custGeom>
              <a:avLst/>
              <a:gdLst/>
              <a:ahLst/>
              <a:cxnLst/>
              <a:rect l="l" t="t" r="r" b="b"/>
              <a:pathLst>
                <a:path w="0" h="1905">
                  <a:moveTo>
                    <a:pt x="0" y="0"/>
                  </a:moveTo>
                  <a:lnTo>
                    <a:pt x="0" y="558"/>
                  </a:lnTo>
                  <a:lnTo>
                    <a:pt x="0" y="1676"/>
                  </a:lnTo>
                </a:path>
              </a:pathLst>
            </a:custGeom>
            <a:ln w="3175">
              <a:solidFill>
                <a:srgbClr val="565658"/>
              </a:solidFill>
            </a:ln>
          </p:spPr>
          <p:txBody>
            <a:bodyPr wrap="square" lIns="0" tIns="0" rIns="0" bIns="0" rtlCol="0"/>
            <a:lstStyle/>
            <a:p/>
          </p:txBody>
        </p:sp>
        <p:sp>
          <p:nvSpPr>
            <p:cNvPr id="8034" name="object 8034" descr=""/>
            <p:cNvSpPr/>
            <p:nvPr/>
          </p:nvSpPr>
          <p:spPr>
            <a:xfrm>
              <a:off x="5939287" y="2518543"/>
              <a:ext cx="2540" cy="635"/>
            </a:xfrm>
            <a:custGeom>
              <a:avLst/>
              <a:gdLst/>
              <a:ahLst/>
              <a:cxnLst/>
              <a:rect l="l" t="t" r="r" b="b"/>
              <a:pathLst>
                <a:path w="2539" h="635">
                  <a:moveTo>
                    <a:pt x="0" y="558"/>
                  </a:moveTo>
                  <a:lnTo>
                    <a:pt x="2222" y="0"/>
                  </a:lnTo>
                </a:path>
              </a:pathLst>
            </a:custGeom>
            <a:ln w="3175">
              <a:solidFill>
                <a:srgbClr val="565658"/>
              </a:solidFill>
            </a:ln>
          </p:spPr>
          <p:txBody>
            <a:bodyPr wrap="square" lIns="0" tIns="0" rIns="0" bIns="0" rtlCol="0"/>
            <a:lstStyle/>
            <a:p/>
          </p:txBody>
        </p:sp>
        <p:sp>
          <p:nvSpPr>
            <p:cNvPr id="8035" name="object 8035" descr=""/>
            <p:cNvSpPr/>
            <p:nvPr/>
          </p:nvSpPr>
          <p:spPr>
            <a:xfrm>
              <a:off x="5957703" y="250346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036" name="object 8036" descr=""/>
            <p:cNvSpPr/>
            <p:nvPr/>
          </p:nvSpPr>
          <p:spPr>
            <a:xfrm>
              <a:off x="5949890" y="250793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037" name="object 8037" descr=""/>
            <p:cNvSpPr/>
            <p:nvPr/>
          </p:nvSpPr>
          <p:spPr>
            <a:xfrm>
              <a:off x="5941504" y="2517421"/>
              <a:ext cx="1905" cy="1270"/>
            </a:xfrm>
            <a:custGeom>
              <a:avLst/>
              <a:gdLst/>
              <a:ahLst/>
              <a:cxnLst/>
              <a:rect l="l" t="t" r="r" b="b"/>
              <a:pathLst>
                <a:path w="1904" h="1269">
                  <a:moveTo>
                    <a:pt x="1689" y="0"/>
                  </a:moveTo>
                  <a:lnTo>
                    <a:pt x="0" y="1117"/>
                  </a:lnTo>
                </a:path>
              </a:pathLst>
            </a:custGeom>
            <a:ln w="3175">
              <a:solidFill>
                <a:srgbClr val="565658"/>
              </a:solidFill>
            </a:ln>
          </p:spPr>
          <p:txBody>
            <a:bodyPr wrap="square" lIns="0" tIns="0" rIns="0" bIns="0" rtlCol="0"/>
            <a:lstStyle/>
            <a:p/>
          </p:txBody>
        </p:sp>
        <p:sp>
          <p:nvSpPr>
            <p:cNvPr id="8038" name="object 8038" descr=""/>
            <p:cNvSpPr/>
            <p:nvPr/>
          </p:nvSpPr>
          <p:spPr>
            <a:xfrm>
              <a:off x="5938727" y="2510724"/>
              <a:ext cx="1905" cy="1270"/>
            </a:xfrm>
            <a:custGeom>
              <a:avLst/>
              <a:gdLst/>
              <a:ahLst/>
              <a:cxnLst/>
              <a:rect l="l" t="t" r="r" b="b"/>
              <a:pathLst>
                <a:path w="1904" h="1269">
                  <a:moveTo>
                    <a:pt x="1663" y="0"/>
                  </a:moveTo>
                  <a:lnTo>
                    <a:pt x="0" y="1117"/>
                  </a:lnTo>
                </a:path>
              </a:pathLst>
            </a:custGeom>
            <a:ln w="3175">
              <a:solidFill>
                <a:srgbClr val="565658"/>
              </a:solidFill>
            </a:ln>
          </p:spPr>
          <p:txBody>
            <a:bodyPr wrap="square" lIns="0" tIns="0" rIns="0" bIns="0" rtlCol="0"/>
            <a:lstStyle/>
            <a:p/>
          </p:txBody>
        </p:sp>
        <p:sp>
          <p:nvSpPr>
            <p:cNvPr id="8039" name="object 8039" descr=""/>
            <p:cNvSpPr/>
            <p:nvPr/>
          </p:nvSpPr>
          <p:spPr>
            <a:xfrm>
              <a:off x="5300018" y="2476109"/>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8040" name="object 8040" descr=""/>
            <p:cNvSpPr/>
            <p:nvPr/>
          </p:nvSpPr>
          <p:spPr>
            <a:xfrm>
              <a:off x="5939284" y="2518537"/>
              <a:ext cx="2540" cy="635"/>
            </a:xfrm>
            <a:custGeom>
              <a:avLst/>
              <a:gdLst/>
              <a:ahLst/>
              <a:cxnLst/>
              <a:rect l="l" t="t" r="r" b="b"/>
              <a:pathLst>
                <a:path w="2539" h="635">
                  <a:moveTo>
                    <a:pt x="2222" y="0"/>
                  </a:moveTo>
                  <a:lnTo>
                    <a:pt x="0" y="558"/>
                  </a:lnTo>
                </a:path>
              </a:pathLst>
            </a:custGeom>
            <a:ln w="3175">
              <a:solidFill>
                <a:srgbClr val="565658"/>
              </a:solidFill>
            </a:ln>
          </p:spPr>
          <p:txBody>
            <a:bodyPr wrap="square" lIns="0" tIns="0" rIns="0" bIns="0" rtlCol="0"/>
            <a:lstStyle/>
            <a:p/>
          </p:txBody>
        </p:sp>
        <p:sp>
          <p:nvSpPr>
            <p:cNvPr id="8041" name="object 8041" descr=""/>
            <p:cNvSpPr/>
            <p:nvPr/>
          </p:nvSpPr>
          <p:spPr>
            <a:xfrm>
              <a:off x="5295674" y="247343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042" name="object 8042" descr=""/>
            <p:cNvSpPr/>
            <p:nvPr/>
          </p:nvSpPr>
          <p:spPr>
            <a:xfrm>
              <a:off x="5368688" y="2530262"/>
              <a:ext cx="2540" cy="1905"/>
            </a:xfrm>
            <a:custGeom>
              <a:avLst/>
              <a:gdLst/>
              <a:ahLst/>
              <a:cxnLst/>
              <a:rect l="l" t="t" r="r" b="b"/>
              <a:pathLst>
                <a:path w="2539" h="1905">
                  <a:moveTo>
                    <a:pt x="2247" y="1676"/>
                  </a:moveTo>
                  <a:lnTo>
                    <a:pt x="1676" y="1676"/>
                  </a:lnTo>
                  <a:lnTo>
                    <a:pt x="1117" y="1117"/>
                  </a:lnTo>
                  <a:lnTo>
                    <a:pt x="558" y="558"/>
                  </a:lnTo>
                  <a:lnTo>
                    <a:pt x="0" y="0"/>
                  </a:lnTo>
                </a:path>
              </a:pathLst>
            </a:custGeom>
            <a:ln w="3175">
              <a:solidFill>
                <a:srgbClr val="565658"/>
              </a:solidFill>
            </a:ln>
          </p:spPr>
          <p:txBody>
            <a:bodyPr wrap="square" lIns="0" tIns="0" rIns="0" bIns="0" rtlCol="0"/>
            <a:lstStyle/>
            <a:p/>
          </p:txBody>
        </p:sp>
        <p:sp>
          <p:nvSpPr>
            <p:cNvPr id="8043" name="object 8043" descr=""/>
            <p:cNvSpPr/>
            <p:nvPr/>
          </p:nvSpPr>
          <p:spPr>
            <a:xfrm>
              <a:off x="5948216" y="2505701"/>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8044" name="object 8044" descr=""/>
            <p:cNvSpPr/>
            <p:nvPr/>
          </p:nvSpPr>
          <p:spPr>
            <a:xfrm>
              <a:off x="5948216" y="2507375"/>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8045" name="object 8045" descr=""/>
            <p:cNvSpPr/>
            <p:nvPr/>
          </p:nvSpPr>
          <p:spPr>
            <a:xfrm>
              <a:off x="5295671" y="2473439"/>
              <a:ext cx="655955" cy="35560"/>
            </a:xfrm>
            <a:custGeom>
              <a:avLst/>
              <a:gdLst/>
              <a:ahLst/>
              <a:cxnLst/>
              <a:rect l="l" t="t" r="r" b="b"/>
              <a:pathLst>
                <a:path w="655954" h="35560">
                  <a:moveTo>
                    <a:pt x="3111" y="1562"/>
                  </a:moveTo>
                  <a:lnTo>
                    <a:pt x="2654" y="457"/>
                  </a:lnTo>
                  <a:lnTo>
                    <a:pt x="1549" y="0"/>
                  </a:lnTo>
                  <a:lnTo>
                    <a:pt x="457" y="457"/>
                  </a:lnTo>
                  <a:lnTo>
                    <a:pt x="0" y="1562"/>
                  </a:lnTo>
                  <a:lnTo>
                    <a:pt x="457" y="2654"/>
                  </a:lnTo>
                  <a:lnTo>
                    <a:pt x="1549" y="3111"/>
                  </a:lnTo>
                  <a:lnTo>
                    <a:pt x="2654" y="2654"/>
                  </a:lnTo>
                  <a:lnTo>
                    <a:pt x="3111" y="1562"/>
                  </a:lnTo>
                  <a:close/>
                </a:path>
                <a:path w="655954" h="35560">
                  <a:moveTo>
                    <a:pt x="655764" y="33947"/>
                  </a:moveTo>
                  <a:lnTo>
                    <a:pt x="655307" y="32842"/>
                  </a:lnTo>
                  <a:lnTo>
                    <a:pt x="654215" y="32385"/>
                  </a:lnTo>
                  <a:lnTo>
                    <a:pt x="653110" y="32842"/>
                  </a:lnTo>
                  <a:lnTo>
                    <a:pt x="652653" y="33947"/>
                  </a:lnTo>
                  <a:lnTo>
                    <a:pt x="653110" y="35039"/>
                  </a:lnTo>
                  <a:lnTo>
                    <a:pt x="654215" y="35496"/>
                  </a:lnTo>
                  <a:lnTo>
                    <a:pt x="655307" y="35039"/>
                  </a:lnTo>
                  <a:lnTo>
                    <a:pt x="655764" y="33947"/>
                  </a:lnTo>
                  <a:close/>
                </a:path>
              </a:pathLst>
            </a:custGeom>
            <a:solidFill>
              <a:srgbClr val="565658"/>
            </a:solidFill>
          </p:spPr>
          <p:txBody>
            <a:bodyPr wrap="square" lIns="0" tIns="0" rIns="0" bIns="0" rtlCol="0"/>
            <a:lstStyle/>
            <a:p/>
          </p:txBody>
        </p:sp>
        <p:sp>
          <p:nvSpPr>
            <p:cNvPr id="8046" name="object 8046" descr=""/>
            <p:cNvSpPr/>
            <p:nvPr/>
          </p:nvSpPr>
          <p:spPr>
            <a:xfrm>
              <a:off x="5936484" y="2516863"/>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8047" name="object 8047" descr=""/>
            <p:cNvSpPr/>
            <p:nvPr/>
          </p:nvSpPr>
          <p:spPr>
            <a:xfrm>
              <a:off x="5936484" y="251239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8048" name="object 8048" descr=""/>
            <p:cNvSpPr/>
            <p:nvPr/>
          </p:nvSpPr>
          <p:spPr>
            <a:xfrm>
              <a:off x="5296230" y="2474556"/>
              <a:ext cx="3810" cy="5080"/>
            </a:xfrm>
            <a:custGeom>
              <a:avLst/>
              <a:gdLst/>
              <a:ahLst/>
              <a:cxnLst/>
              <a:rect l="l" t="t" r="r" b="b"/>
              <a:pathLst>
                <a:path w="3810" h="5080">
                  <a:moveTo>
                    <a:pt x="3670" y="3238"/>
                  </a:moveTo>
                  <a:lnTo>
                    <a:pt x="3213" y="2133"/>
                  </a:lnTo>
                  <a:lnTo>
                    <a:pt x="2921" y="2019"/>
                  </a:lnTo>
                  <a:lnTo>
                    <a:pt x="3111" y="1562"/>
                  </a:lnTo>
                  <a:lnTo>
                    <a:pt x="2654" y="457"/>
                  </a:lnTo>
                  <a:lnTo>
                    <a:pt x="1549" y="0"/>
                  </a:lnTo>
                  <a:lnTo>
                    <a:pt x="457" y="457"/>
                  </a:lnTo>
                  <a:lnTo>
                    <a:pt x="0" y="1562"/>
                  </a:lnTo>
                  <a:lnTo>
                    <a:pt x="457" y="2654"/>
                  </a:lnTo>
                  <a:lnTo>
                    <a:pt x="736" y="2781"/>
                  </a:lnTo>
                  <a:lnTo>
                    <a:pt x="558" y="3238"/>
                  </a:lnTo>
                  <a:lnTo>
                    <a:pt x="1003" y="4330"/>
                  </a:lnTo>
                  <a:lnTo>
                    <a:pt x="2108" y="4787"/>
                  </a:lnTo>
                  <a:lnTo>
                    <a:pt x="3213" y="4330"/>
                  </a:lnTo>
                  <a:lnTo>
                    <a:pt x="3670" y="3238"/>
                  </a:lnTo>
                  <a:close/>
                </a:path>
              </a:pathLst>
            </a:custGeom>
            <a:solidFill>
              <a:srgbClr val="565658"/>
            </a:solidFill>
          </p:spPr>
          <p:txBody>
            <a:bodyPr wrap="square" lIns="0" tIns="0" rIns="0" bIns="0" rtlCol="0"/>
            <a:lstStyle/>
            <a:p/>
          </p:txBody>
        </p:sp>
        <p:sp>
          <p:nvSpPr>
            <p:cNvPr id="8049" name="object 8049" descr=""/>
            <p:cNvSpPr/>
            <p:nvPr/>
          </p:nvSpPr>
          <p:spPr>
            <a:xfrm>
              <a:off x="5476443" y="254701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050" name="object 8050" descr=""/>
            <p:cNvSpPr/>
            <p:nvPr/>
          </p:nvSpPr>
          <p:spPr>
            <a:xfrm>
              <a:off x="5296232" y="247455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051" name="object 8051" descr=""/>
            <p:cNvSpPr/>
            <p:nvPr/>
          </p:nvSpPr>
          <p:spPr>
            <a:xfrm>
              <a:off x="5475885" y="2463264"/>
              <a:ext cx="0" cy="1905"/>
            </a:xfrm>
            <a:custGeom>
              <a:avLst/>
              <a:gdLst/>
              <a:ahLst/>
              <a:cxnLst/>
              <a:rect l="l" t="t" r="r" b="b"/>
              <a:pathLst>
                <a:path w="0" h="1905">
                  <a:moveTo>
                    <a:pt x="0" y="1676"/>
                  </a:moveTo>
                  <a:lnTo>
                    <a:pt x="0" y="1117"/>
                  </a:lnTo>
                  <a:lnTo>
                    <a:pt x="0" y="0"/>
                  </a:lnTo>
                </a:path>
              </a:pathLst>
            </a:custGeom>
            <a:ln w="3175">
              <a:solidFill>
                <a:srgbClr val="565658"/>
              </a:solidFill>
            </a:ln>
          </p:spPr>
          <p:txBody>
            <a:bodyPr wrap="square" lIns="0" tIns="0" rIns="0" bIns="0" rtlCol="0"/>
            <a:lstStyle/>
            <a:p/>
          </p:txBody>
        </p:sp>
        <p:sp>
          <p:nvSpPr>
            <p:cNvPr id="8052" name="object 8052" descr=""/>
            <p:cNvSpPr/>
            <p:nvPr/>
          </p:nvSpPr>
          <p:spPr>
            <a:xfrm>
              <a:off x="5477002" y="2462708"/>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8053" name="object 8053" descr=""/>
            <p:cNvSpPr/>
            <p:nvPr/>
          </p:nvSpPr>
          <p:spPr>
            <a:xfrm>
              <a:off x="5475325" y="2548687"/>
              <a:ext cx="1270" cy="635"/>
            </a:xfrm>
            <a:custGeom>
              <a:avLst/>
              <a:gdLst/>
              <a:ahLst/>
              <a:cxnLst/>
              <a:rect l="l" t="t" r="r" b="b"/>
              <a:pathLst>
                <a:path w="1270" h="635">
                  <a:moveTo>
                    <a:pt x="1117" y="558"/>
                  </a:moveTo>
                  <a:lnTo>
                    <a:pt x="558" y="0"/>
                  </a:lnTo>
                  <a:lnTo>
                    <a:pt x="0" y="0"/>
                  </a:lnTo>
                </a:path>
              </a:pathLst>
            </a:custGeom>
            <a:ln w="3175">
              <a:solidFill>
                <a:srgbClr val="565658"/>
              </a:solidFill>
            </a:ln>
          </p:spPr>
          <p:txBody>
            <a:bodyPr wrap="square" lIns="0" tIns="0" rIns="0" bIns="0" rtlCol="0"/>
            <a:lstStyle/>
            <a:p/>
          </p:txBody>
        </p:sp>
        <p:sp>
          <p:nvSpPr>
            <p:cNvPr id="8054" name="object 8054" descr=""/>
            <p:cNvSpPr/>
            <p:nvPr/>
          </p:nvSpPr>
          <p:spPr>
            <a:xfrm>
              <a:off x="5298346" y="2477784"/>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8055" name="object 8055" descr=""/>
            <p:cNvSpPr/>
            <p:nvPr/>
          </p:nvSpPr>
          <p:spPr>
            <a:xfrm>
              <a:off x="5953796" y="251016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056" name="object 8056" descr=""/>
            <p:cNvSpPr/>
            <p:nvPr/>
          </p:nvSpPr>
          <p:spPr>
            <a:xfrm>
              <a:off x="5914160" y="254645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8057" name="object 8057" descr=""/>
            <p:cNvSpPr/>
            <p:nvPr/>
          </p:nvSpPr>
          <p:spPr>
            <a:xfrm>
              <a:off x="5475884" y="2464947"/>
              <a:ext cx="1270" cy="635"/>
            </a:xfrm>
            <a:custGeom>
              <a:avLst/>
              <a:gdLst/>
              <a:ahLst/>
              <a:cxnLst/>
              <a:rect l="l" t="t" r="r" b="b"/>
              <a:pathLst>
                <a:path w="1270" h="635">
                  <a:moveTo>
                    <a:pt x="1117" y="558"/>
                  </a:moveTo>
                  <a:lnTo>
                    <a:pt x="558" y="0"/>
                  </a:lnTo>
                  <a:lnTo>
                    <a:pt x="0" y="0"/>
                  </a:lnTo>
                </a:path>
              </a:pathLst>
            </a:custGeom>
            <a:ln w="3175">
              <a:solidFill>
                <a:srgbClr val="565658"/>
              </a:solidFill>
            </a:ln>
          </p:spPr>
          <p:txBody>
            <a:bodyPr wrap="square" lIns="0" tIns="0" rIns="0" bIns="0" rtlCol="0"/>
            <a:lstStyle/>
            <a:p/>
          </p:txBody>
        </p:sp>
        <p:sp>
          <p:nvSpPr>
            <p:cNvPr id="8058" name="object 8058" descr=""/>
            <p:cNvSpPr/>
            <p:nvPr/>
          </p:nvSpPr>
          <p:spPr>
            <a:xfrm>
              <a:off x="5914160" y="2457132"/>
              <a:ext cx="0" cy="10795"/>
            </a:xfrm>
            <a:custGeom>
              <a:avLst/>
              <a:gdLst/>
              <a:ahLst/>
              <a:cxnLst/>
              <a:rect l="l" t="t" r="r" b="b"/>
              <a:pathLst>
                <a:path w="0" h="10794">
                  <a:moveTo>
                    <a:pt x="0" y="10604"/>
                  </a:moveTo>
                  <a:lnTo>
                    <a:pt x="0" y="10604"/>
                  </a:lnTo>
                  <a:lnTo>
                    <a:pt x="0" y="546"/>
                  </a:lnTo>
                  <a:lnTo>
                    <a:pt x="0" y="0"/>
                  </a:lnTo>
                </a:path>
              </a:pathLst>
            </a:custGeom>
            <a:ln w="3175">
              <a:solidFill>
                <a:srgbClr val="565658"/>
              </a:solidFill>
            </a:ln>
          </p:spPr>
          <p:txBody>
            <a:bodyPr wrap="square" lIns="0" tIns="0" rIns="0" bIns="0" rtlCol="0"/>
            <a:lstStyle/>
            <a:p/>
          </p:txBody>
        </p:sp>
        <p:sp>
          <p:nvSpPr>
            <p:cNvPr id="8059" name="object 8059" descr=""/>
            <p:cNvSpPr/>
            <p:nvPr/>
          </p:nvSpPr>
          <p:spPr>
            <a:xfrm>
              <a:off x="5476443" y="2548688"/>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8060" name="object 8060" descr=""/>
            <p:cNvSpPr/>
            <p:nvPr/>
          </p:nvSpPr>
          <p:spPr>
            <a:xfrm>
              <a:off x="5475326" y="2547013"/>
              <a:ext cx="1270" cy="635"/>
            </a:xfrm>
            <a:custGeom>
              <a:avLst/>
              <a:gdLst/>
              <a:ahLst/>
              <a:cxnLst/>
              <a:rect l="l" t="t" r="r" b="b"/>
              <a:pathLst>
                <a:path w="1270" h="635">
                  <a:moveTo>
                    <a:pt x="0" y="558"/>
                  </a:moveTo>
                  <a:lnTo>
                    <a:pt x="558" y="0"/>
                  </a:lnTo>
                  <a:lnTo>
                    <a:pt x="1117" y="0"/>
                  </a:lnTo>
                </a:path>
              </a:pathLst>
            </a:custGeom>
            <a:ln w="3175">
              <a:solidFill>
                <a:srgbClr val="565658"/>
              </a:solidFill>
            </a:ln>
          </p:spPr>
          <p:txBody>
            <a:bodyPr wrap="square" lIns="0" tIns="0" rIns="0" bIns="0" rtlCol="0"/>
            <a:lstStyle/>
            <a:p/>
          </p:txBody>
        </p:sp>
        <p:sp>
          <p:nvSpPr>
            <p:cNvPr id="8061" name="object 8061" descr=""/>
            <p:cNvSpPr/>
            <p:nvPr/>
          </p:nvSpPr>
          <p:spPr>
            <a:xfrm>
              <a:off x="5301693" y="247834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062" name="object 8062" descr=""/>
            <p:cNvSpPr/>
            <p:nvPr/>
          </p:nvSpPr>
          <p:spPr>
            <a:xfrm>
              <a:off x="5298344" y="2477784"/>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8063" name="object 8063" descr=""/>
            <p:cNvSpPr/>
            <p:nvPr/>
          </p:nvSpPr>
          <p:spPr>
            <a:xfrm>
              <a:off x="5914160" y="245712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064" name="object 8064" descr=""/>
            <p:cNvSpPr/>
            <p:nvPr/>
          </p:nvSpPr>
          <p:spPr>
            <a:xfrm>
              <a:off x="5475326" y="2547570"/>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065" name="object 8065" descr=""/>
            <p:cNvSpPr/>
            <p:nvPr/>
          </p:nvSpPr>
          <p:spPr>
            <a:xfrm>
              <a:off x="5475885" y="2462708"/>
              <a:ext cx="1270" cy="635"/>
            </a:xfrm>
            <a:custGeom>
              <a:avLst/>
              <a:gdLst/>
              <a:ahLst/>
              <a:cxnLst/>
              <a:rect l="l" t="t" r="r" b="b"/>
              <a:pathLst>
                <a:path w="1270" h="635">
                  <a:moveTo>
                    <a:pt x="0" y="558"/>
                  </a:moveTo>
                  <a:lnTo>
                    <a:pt x="558" y="558"/>
                  </a:lnTo>
                  <a:lnTo>
                    <a:pt x="1117" y="0"/>
                  </a:lnTo>
                </a:path>
              </a:pathLst>
            </a:custGeom>
            <a:ln w="3175">
              <a:solidFill>
                <a:srgbClr val="565658"/>
              </a:solidFill>
            </a:ln>
          </p:spPr>
          <p:txBody>
            <a:bodyPr wrap="square" lIns="0" tIns="0" rIns="0" bIns="0" rtlCol="0"/>
            <a:lstStyle/>
            <a:p/>
          </p:txBody>
        </p:sp>
        <p:sp>
          <p:nvSpPr>
            <p:cNvPr id="8066" name="object 8066" descr=""/>
            <p:cNvSpPr/>
            <p:nvPr/>
          </p:nvSpPr>
          <p:spPr>
            <a:xfrm>
              <a:off x="5296230" y="2474556"/>
              <a:ext cx="4445" cy="5080"/>
            </a:xfrm>
            <a:custGeom>
              <a:avLst/>
              <a:gdLst/>
              <a:ahLst/>
              <a:cxnLst/>
              <a:rect l="l" t="t" r="r" b="b"/>
              <a:pathLst>
                <a:path w="4445" h="5080">
                  <a:moveTo>
                    <a:pt x="4241" y="3238"/>
                  </a:moveTo>
                  <a:lnTo>
                    <a:pt x="3784" y="2133"/>
                  </a:lnTo>
                  <a:lnTo>
                    <a:pt x="2997" y="1816"/>
                  </a:lnTo>
                  <a:lnTo>
                    <a:pt x="3111" y="1562"/>
                  </a:lnTo>
                  <a:lnTo>
                    <a:pt x="2654" y="457"/>
                  </a:lnTo>
                  <a:lnTo>
                    <a:pt x="1549" y="0"/>
                  </a:lnTo>
                  <a:lnTo>
                    <a:pt x="457" y="457"/>
                  </a:lnTo>
                  <a:lnTo>
                    <a:pt x="0" y="1562"/>
                  </a:lnTo>
                  <a:lnTo>
                    <a:pt x="457" y="2654"/>
                  </a:lnTo>
                  <a:lnTo>
                    <a:pt x="1231" y="2984"/>
                  </a:lnTo>
                  <a:lnTo>
                    <a:pt x="1130" y="3238"/>
                  </a:lnTo>
                  <a:lnTo>
                    <a:pt x="1574" y="4330"/>
                  </a:lnTo>
                  <a:lnTo>
                    <a:pt x="2679" y="4787"/>
                  </a:lnTo>
                  <a:lnTo>
                    <a:pt x="3784" y="4330"/>
                  </a:lnTo>
                  <a:lnTo>
                    <a:pt x="4241" y="3238"/>
                  </a:lnTo>
                  <a:close/>
                </a:path>
              </a:pathLst>
            </a:custGeom>
            <a:solidFill>
              <a:srgbClr val="565658"/>
            </a:solidFill>
          </p:spPr>
          <p:txBody>
            <a:bodyPr wrap="square" lIns="0" tIns="0" rIns="0" bIns="0" rtlCol="0"/>
            <a:lstStyle/>
            <a:p/>
          </p:txBody>
        </p:sp>
        <p:sp>
          <p:nvSpPr>
            <p:cNvPr id="8067" name="object 8067" descr=""/>
            <p:cNvSpPr/>
            <p:nvPr/>
          </p:nvSpPr>
          <p:spPr>
            <a:xfrm>
              <a:off x="5373709" y="2541992"/>
              <a:ext cx="5080" cy="8255"/>
            </a:xfrm>
            <a:custGeom>
              <a:avLst/>
              <a:gdLst/>
              <a:ahLst/>
              <a:cxnLst/>
              <a:rect l="l" t="t" r="r" b="b"/>
              <a:pathLst>
                <a:path w="5079" h="8255">
                  <a:moveTo>
                    <a:pt x="4483" y="7810"/>
                  </a:moveTo>
                  <a:lnTo>
                    <a:pt x="3924" y="6692"/>
                  </a:lnTo>
                  <a:lnTo>
                    <a:pt x="3365" y="6134"/>
                  </a:lnTo>
                  <a:lnTo>
                    <a:pt x="2806" y="5016"/>
                  </a:lnTo>
                  <a:lnTo>
                    <a:pt x="2247" y="4457"/>
                  </a:lnTo>
                  <a:lnTo>
                    <a:pt x="1130" y="2235"/>
                  </a:lnTo>
                  <a:lnTo>
                    <a:pt x="0" y="0"/>
                  </a:lnTo>
                </a:path>
              </a:pathLst>
            </a:custGeom>
            <a:ln w="3175">
              <a:solidFill>
                <a:srgbClr val="565658"/>
              </a:solidFill>
            </a:ln>
          </p:spPr>
          <p:txBody>
            <a:bodyPr wrap="square" lIns="0" tIns="0" rIns="0" bIns="0" rtlCol="0"/>
            <a:lstStyle/>
            <a:p/>
          </p:txBody>
        </p:sp>
        <p:sp>
          <p:nvSpPr>
            <p:cNvPr id="8068" name="object 8068" descr=""/>
            <p:cNvSpPr/>
            <p:nvPr/>
          </p:nvSpPr>
          <p:spPr>
            <a:xfrm>
              <a:off x="5373715" y="2464379"/>
              <a:ext cx="5080" cy="8255"/>
            </a:xfrm>
            <a:custGeom>
              <a:avLst/>
              <a:gdLst/>
              <a:ahLst/>
              <a:cxnLst/>
              <a:rect l="l" t="t" r="r" b="b"/>
              <a:pathLst>
                <a:path w="5079" h="8255">
                  <a:moveTo>
                    <a:pt x="0" y="7823"/>
                  </a:moveTo>
                  <a:lnTo>
                    <a:pt x="1130" y="5587"/>
                  </a:lnTo>
                  <a:lnTo>
                    <a:pt x="2247" y="3911"/>
                  </a:lnTo>
                  <a:lnTo>
                    <a:pt x="2806" y="2793"/>
                  </a:lnTo>
                  <a:lnTo>
                    <a:pt x="3365" y="1676"/>
                  </a:lnTo>
                  <a:lnTo>
                    <a:pt x="3924" y="1130"/>
                  </a:lnTo>
                  <a:lnTo>
                    <a:pt x="4483" y="0"/>
                  </a:lnTo>
                </a:path>
              </a:pathLst>
            </a:custGeom>
            <a:ln w="3175">
              <a:solidFill>
                <a:srgbClr val="565658"/>
              </a:solidFill>
            </a:ln>
          </p:spPr>
          <p:txBody>
            <a:bodyPr wrap="square" lIns="0" tIns="0" rIns="0" bIns="0" rtlCol="0"/>
            <a:lstStyle/>
            <a:p/>
          </p:txBody>
        </p:sp>
        <p:sp>
          <p:nvSpPr>
            <p:cNvPr id="8069" name="object 8069" descr=""/>
            <p:cNvSpPr/>
            <p:nvPr/>
          </p:nvSpPr>
          <p:spPr>
            <a:xfrm>
              <a:off x="5581962" y="2457685"/>
              <a:ext cx="5715" cy="3810"/>
            </a:xfrm>
            <a:custGeom>
              <a:avLst/>
              <a:gdLst/>
              <a:ahLst/>
              <a:cxnLst/>
              <a:rect l="l" t="t" r="r" b="b"/>
              <a:pathLst>
                <a:path w="5714" h="3810">
                  <a:moveTo>
                    <a:pt x="0" y="0"/>
                  </a:moveTo>
                  <a:lnTo>
                    <a:pt x="0" y="558"/>
                  </a:lnTo>
                  <a:lnTo>
                    <a:pt x="0" y="1117"/>
                  </a:lnTo>
                  <a:lnTo>
                    <a:pt x="0" y="1676"/>
                  </a:lnTo>
                  <a:lnTo>
                    <a:pt x="0" y="2235"/>
                  </a:lnTo>
                  <a:lnTo>
                    <a:pt x="558" y="2235"/>
                  </a:lnTo>
                  <a:lnTo>
                    <a:pt x="558" y="2794"/>
                  </a:lnTo>
                  <a:lnTo>
                    <a:pt x="1117" y="2794"/>
                  </a:lnTo>
                  <a:lnTo>
                    <a:pt x="1676" y="3352"/>
                  </a:lnTo>
                  <a:lnTo>
                    <a:pt x="4483" y="3352"/>
                  </a:lnTo>
                  <a:lnTo>
                    <a:pt x="5588" y="3352"/>
                  </a:lnTo>
                </a:path>
              </a:pathLst>
            </a:custGeom>
            <a:ln w="3175">
              <a:solidFill>
                <a:srgbClr val="565658"/>
              </a:solidFill>
            </a:ln>
          </p:spPr>
          <p:txBody>
            <a:bodyPr wrap="square" lIns="0" tIns="0" rIns="0" bIns="0" rtlCol="0"/>
            <a:lstStyle/>
            <a:p/>
          </p:txBody>
        </p:sp>
        <p:sp>
          <p:nvSpPr>
            <p:cNvPr id="8070" name="object 8070" descr=""/>
            <p:cNvSpPr/>
            <p:nvPr/>
          </p:nvSpPr>
          <p:spPr>
            <a:xfrm>
              <a:off x="5598718" y="2505698"/>
              <a:ext cx="0" cy="1905"/>
            </a:xfrm>
            <a:custGeom>
              <a:avLst/>
              <a:gdLst/>
              <a:ahLst/>
              <a:cxnLst/>
              <a:rect l="l" t="t" r="r" b="b"/>
              <a:pathLst>
                <a:path w="0" h="1905">
                  <a:moveTo>
                    <a:pt x="0" y="1676"/>
                  </a:moveTo>
                  <a:lnTo>
                    <a:pt x="0" y="558"/>
                  </a:lnTo>
                  <a:lnTo>
                    <a:pt x="0" y="0"/>
                  </a:lnTo>
                </a:path>
              </a:pathLst>
            </a:custGeom>
            <a:ln w="3175">
              <a:solidFill>
                <a:srgbClr val="565658"/>
              </a:solidFill>
            </a:ln>
          </p:spPr>
          <p:txBody>
            <a:bodyPr wrap="square" lIns="0" tIns="0" rIns="0" bIns="0" rtlCol="0"/>
            <a:lstStyle/>
            <a:p/>
          </p:txBody>
        </p:sp>
        <p:sp>
          <p:nvSpPr>
            <p:cNvPr id="8071" name="object 8071" descr=""/>
            <p:cNvSpPr/>
            <p:nvPr/>
          </p:nvSpPr>
          <p:spPr>
            <a:xfrm>
              <a:off x="5595927" y="2510166"/>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8072" name="object 8072" descr=""/>
            <p:cNvSpPr/>
            <p:nvPr/>
          </p:nvSpPr>
          <p:spPr>
            <a:xfrm>
              <a:off x="5597601" y="2505141"/>
              <a:ext cx="635" cy="1270"/>
            </a:xfrm>
            <a:custGeom>
              <a:avLst/>
              <a:gdLst/>
              <a:ahLst/>
              <a:cxnLst/>
              <a:rect l="l" t="t" r="r" b="b"/>
              <a:pathLst>
                <a:path w="635" h="1269">
                  <a:moveTo>
                    <a:pt x="558" y="1117"/>
                  </a:moveTo>
                  <a:lnTo>
                    <a:pt x="558" y="558"/>
                  </a:lnTo>
                  <a:lnTo>
                    <a:pt x="0" y="0"/>
                  </a:lnTo>
                </a:path>
              </a:pathLst>
            </a:custGeom>
            <a:ln w="3175">
              <a:solidFill>
                <a:srgbClr val="565658"/>
              </a:solidFill>
            </a:ln>
          </p:spPr>
          <p:txBody>
            <a:bodyPr wrap="square" lIns="0" tIns="0" rIns="0" bIns="0" rtlCol="0"/>
            <a:lstStyle/>
            <a:p/>
          </p:txBody>
        </p:sp>
        <p:sp>
          <p:nvSpPr>
            <p:cNvPr id="8073" name="object 8073" descr=""/>
            <p:cNvSpPr/>
            <p:nvPr/>
          </p:nvSpPr>
          <p:spPr>
            <a:xfrm>
              <a:off x="5598718" y="250514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074" name="object 8074" descr=""/>
            <p:cNvSpPr/>
            <p:nvPr/>
          </p:nvSpPr>
          <p:spPr>
            <a:xfrm>
              <a:off x="5598160" y="254645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075" name="object 8075" descr=""/>
            <p:cNvSpPr/>
            <p:nvPr/>
          </p:nvSpPr>
          <p:spPr>
            <a:xfrm>
              <a:off x="5596484" y="2509050"/>
              <a:ext cx="1270" cy="1270"/>
            </a:xfrm>
            <a:custGeom>
              <a:avLst/>
              <a:gdLst/>
              <a:ahLst/>
              <a:cxnLst/>
              <a:rect l="l" t="t" r="r" b="b"/>
              <a:pathLst>
                <a:path w="1270" h="1269">
                  <a:moveTo>
                    <a:pt x="1117" y="0"/>
                  </a:moveTo>
                  <a:lnTo>
                    <a:pt x="558" y="558"/>
                  </a:lnTo>
                  <a:lnTo>
                    <a:pt x="0" y="1117"/>
                  </a:lnTo>
                </a:path>
              </a:pathLst>
            </a:custGeom>
            <a:ln w="3175">
              <a:solidFill>
                <a:srgbClr val="565658"/>
              </a:solidFill>
            </a:ln>
          </p:spPr>
          <p:txBody>
            <a:bodyPr wrap="square" lIns="0" tIns="0" rIns="0" bIns="0" rtlCol="0"/>
            <a:lstStyle/>
            <a:p/>
          </p:txBody>
        </p:sp>
        <p:sp>
          <p:nvSpPr>
            <p:cNvPr id="8076" name="object 8076" descr=""/>
            <p:cNvSpPr/>
            <p:nvPr/>
          </p:nvSpPr>
          <p:spPr>
            <a:xfrm>
              <a:off x="5590348" y="2546455"/>
              <a:ext cx="9525" cy="13335"/>
            </a:xfrm>
            <a:custGeom>
              <a:avLst/>
              <a:gdLst/>
              <a:ahLst/>
              <a:cxnLst/>
              <a:rect l="l" t="t" r="r" b="b"/>
              <a:pathLst>
                <a:path w="9525" h="13335">
                  <a:moveTo>
                    <a:pt x="8928" y="0"/>
                  </a:moveTo>
                  <a:lnTo>
                    <a:pt x="8369" y="0"/>
                  </a:lnTo>
                  <a:lnTo>
                    <a:pt x="8369" y="1117"/>
                  </a:lnTo>
                  <a:lnTo>
                    <a:pt x="8369" y="2235"/>
                  </a:lnTo>
                  <a:lnTo>
                    <a:pt x="7810" y="3352"/>
                  </a:lnTo>
                  <a:lnTo>
                    <a:pt x="7810" y="3911"/>
                  </a:lnTo>
                  <a:lnTo>
                    <a:pt x="7251" y="5029"/>
                  </a:lnTo>
                  <a:lnTo>
                    <a:pt x="6692" y="5575"/>
                  </a:lnTo>
                  <a:lnTo>
                    <a:pt x="6134" y="6692"/>
                  </a:lnTo>
                  <a:lnTo>
                    <a:pt x="5575" y="7251"/>
                  </a:lnTo>
                  <a:lnTo>
                    <a:pt x="5016" y="8369"/>
                  </a:lnTo>
                  <a:lnTo>
                    <a:pt x="4457" y="8928"/>
                  </a:lnTo>
                  <a:lnTo>
                    <a:pt x="2793" y="10045"/>
                  </a:lnTo>
                  <a:lnTo>
                    <a:pt x="1676" y="11722"/>
                  </a:lnTo>
                  <a:lnTo>
                    <a:pt x="0" y="12839"/>
                  </a:lnTo>
                </a:path>
              </a:pathLst>
            </a:custGeom>
            <a:ln w="3175">
              <a:solidFill>
                <a:srgbClr val="565658"/>
              </a:solidFill>
            </a:ln>
          </p:spPr>
          <p:txBody>
            <a:bodyPr wrap="square" lIns="0" tIns="0" rIns="0" bIns="0" rtlCol="0"/>
            <a:lstStyle/>
            <a:p/>
          </p:txBody>
        </p:sp>
        <p:sp>
          <p:nvSpPr>
            <p:cNvPr id="8077" name="object 8077" descr=""/>
            <p:cNvSpPr/>
            <p:nvPr/>
          </p:nvSpPr>
          <p:spPr>
            <a:xfrm>
              <a:off x="5598718" y="2507375"/>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8078" name="object 8078" descr=""/>
            <p:cNvSpPr/>
            <p:nvPr/>
          </p:nvSpPr>
          <p:spPr>
            <a:xfrm>
              <a:off x="5573590" y="2447075"/>
              <a:ext cx="26034" cy="20955"/>
            </a:xfrm>
            <a:custGeom>
              <a:avLst/>
              <a:gdLst/>
              <a:ahLst/>
              <a:cxnLst/>
              <a:rect l="l" t="t" r="r" b="b"/>
              <a:pathLst>
                <a:path w="26035" h="20955">
                  <a:moveTo>
                    <a:pt x="0" y="0"/>
                  </a:moveTo>
                  <a:lnTo>
                    <a:pt x="1676" y="558"/>
                  </a:lnTo>
                  <a:lnTo>
                    <a:pt x="3911" y="1117"/>
                  </a:lnTo>
                  <a:lnTo>
                    <a:pt x="6134" y="1676"/>
                  </a:lnTo>
                  <a:lnTo>
                    <a:pt x="7810" y="2794"/>
                  </a:lnTo>
                  <a:lnTo>
                    <a:pt x="10045" y="3352"/>
                  </a:lnTo>
                  <a:lnTo>
                    <a:pt x="11734" y="4470"/>
                  </a:lnTo>
                  <a:lnTo>
                    <a:pt x="13411" y="5588"/>
                  </a:lnTo>
                  <a:lnTo>
                    <a:pt x="15633" y="6705"/>
                  </a:lnTo>
                  <a:lnTo>
                    <a:pt x="17310" y="7823"/>
                  </a:lnTo>
                  <a:lnTo>
                    <a:pt x="18986" y="9499"/>
                  </a:lnTo>
                  <a:lnTo>
                    <a:pt x="20662" y="10604"/>
                  </a:lnTo>
                  <a:lnTo>
                    <a:pt x="21221" y="11722"/>
                  </a:lnTo>
                  <a:lnTo>
                    <a:pt x="22339" y="12280"/>
                  </a:lnTo>
                  <a:lnTo>
                    <a:pt x="22898" y="13398"/>
                  </a:lnTo>
                  <a:lnTo>
                    <a:pt x="23456" y="13957"/>
                  </a:lnTo>
                  <a:lnTo>
                    <a:pt x="24015" y="15074"/>
                  </a:lnTo>
                  <a:lnTo>
                    <a:pt x="24574" y="16192"/>
                  </a:lnTo>
                  <a:lnTo>
                    <a:pt x="25133" y="17310"/>
                  </a:lnTo>
                  <a:lnTo>
                    <a:pt x="25679" y="18427"/>
                  </a:lnTo>
                  <a:lnTo>
                    <a:pt x="25679" y="19545"/>
                  </a:lnTo>
                  <a:lnTo>
                    <a:pt x="25679" y="20662"/>
                  </a:lnTo>
                </a:path>
              </a:pathLst>
            </a:custGeom>
            <a:ln w="3175">
              <a:solidFill>
                <a:srgbClr val="565658"/>
              </a:solidFill>
            </a:ln>
          </p:spPr>
          <p:txBody>
            <a:bodyPr wrap="square" lIns="0" tIns="0" rIns="0" bIns="0" rtlCol="0"/>
            <a:lstStyle/>
            <a:p/>
          </p:txBody>
        </p:sp>
        <p:sp>
          <p:nvSpPr>
            <p:cNvPr id="8079" name="object 8079" descr=""/>
            <p:cNvSpPr/>
            <p:nvPr/>
          </p:nvSpPr>
          <p:spPr>
            <a:xfrm>
              <a:off x="5595369" y="251128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080" name="object 8080" descr=""/>
            <p:cNvSpPr/>
            <p:nvPr/>
          </p:nvSpPr>
          <p:spPr>
            <a:xfrm>
              <a:off x="5571477" y="25655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081" name="object 8081" descr=""/>
            <p:cNvSpPr/>
            <p:nvPr/>
          </p:nvSpPr>
          <p:spPr>
            <a:xfrm>
              <a:off x="5598160" y="2506257"/>
              <a:ext cx="635" cy="1270"/>
            </a:xfrm>
            <a:custGeom>
              <a:avLst/>
              <a:gdLst/>
              <a:ahLst/>
              <a:cxnLst/>
              <a:rect l="l" t="t" r="r" b="b"/>
              <a:pathLst>
                <a:path w="635" h="1269">
                  <a:moveTo>
                    <a:pt x="558" y="1117"/>
                  </a:moveTo>
                  <a:lnTo>
                    <a:pt x="558" y="558"/>
                  </a:lnTo>
                  <a:lnTo>
                    <a:pt x="0" y="0"/>
                  </a:lnTo>
                </a:path>
              </a:pathLst>
            </a:custGeom>
            <a:ln w="3175">
              <a:solidFill>
                <a:srgbClr val="565658"/>
              </a:solidFill>
            </a:ln>
          </p:spPr>
          <p:txBody>
            <a:bodyPr wrap="square" lIns="0" tIns="0" rIns="0" bIns="0" rtlCol="0"/>
            <a:lstStyle/>
            <a:p/>
          </p:txBody>
        </p:sp>
        <p:sp>
          <p:nvSpPr>
            <p:cNvPr id="8082" name="object 8082" descr=""/>
            <p:cNvSpPr/>
            <p:nvPr/>
          </p:nvSpPr>
          <p:spPr>
            <a:xfrm>
              <a:off x="5589230" y="2454337"/>
              <a:ext cx="1270" cy="635"/>
            </a:xfrm>
            <a:custGeom>
              <a:avLst/>
              <a:gdLst/>
              <a:ahLst/>
              <a:cxnLst/>
              <a:rect l="l" t="t" r="r" b="b"/>
              <a:pathLst>
                <a:path w="1270" h="635">
                  <a:moveTo>
                    <a:pt x="0" y="0"/>
                  </a:moveTo>
                  <a:lnTo>
                    <a:pt x="1117" y="558"/>
                  </a:lnTo>
                </a:path>
              </a:pathLst>
            </a:custGeom>
            <a:ln w="3175">
              <a:solidFill>
                <a:srgbClr val="565658"/>
              </a:solidFill>
            </a:ln>
          </p:spPr>
          <p:txBody>
            <a:bodyPr wrap="square" lIns="0" tIns="0" rIns="0" bIns="0" rtlCol="0"/>
            <a:lstStyle/>
            <a:p/>
          </p:txBody>
        </p:sp>
        <p:sp>
          <p:nvSpPr>
            <p:cNvPr id="8083" name="object 8083" descr=""/>
            <p:cNvSpPr/>
            <p:nvPr/>
          </p:nvSpPr>
          <p:spPr>
            <a:xfrm>
              <a:off x="5581968" y="2553152"/>
              <a:ext cx="5715" cy="4445"/>
            </a:xfrm>
            <a:custGeom>
              <a:avLst/>
              <a:gdLst/>
              <a:ahLst/>
              <a:cxnLst/>
              <a:rect l="l" t="t" r="r" b="b"/>
              <a:pathLst>
                <a:path w="5714" h="4444">
                  <a:moveTo>
                    <a:pt x="5587" y="558"/>
                  </a:moveTo>
                  <a:lnTo>
                    <a:pt x="5029" y="0"/>
                  </a:lnTo>
                  <a:lnTo>
                    <a:pt x="4470" y="0"/>
                  </a:lnTo>
                  <a:lnTo>
                    <a:pt x="3898" y="0"/>
                  </a:lnTo>
                  <a:lnTo>
                    <a:pt x="3352" y="0"/>
                  </a:lnTo>
                  <a:lnTo>
                    <a:pt x="2793" y="0"/>
                  </a:lnTo>
                  <a:lnTo>
                    <a:pt x="2222" y="0"/>
                  </a:lnTo>
                  <a:lnTo>
                    <a:pt x="1663" y="0"/>
                  </a:lnTo>
                  <a:lnTo>
                    <a:pt x="1104" y="558"/>
                  </a:lnTo>
                  <a:lnTo>
                    <a:pt x="558" y="558"/>
                  </a:lnTo>
                  <a:lnTo>
                    <a:pt x="558" y="1117"/>
                  </a:lnTo>
                  <a:lnTo>
                    <a:pt x="0" y="1676"/>
                  </a:lnTo>
                  <a:lnTo>
                    <a:pt x="0" y="2235"/>
                  </a:lnTo>
                  <a:lnTo>
                    <a:pt x="0" y="2793"/>
                  </a:lnTo>
                  <a:lnTo>
                    <a:pt x="0" y="3352"/>
                  </a:lnTo>
                  <a:lnTo>
                    <a:pt x="0" y="3911"/>
                  </a:lnTo>
                </a:path>
              </a:pathLst>
            </a:custGeom>
            <a:ln w="3175">
              <a:solidFill>
                <a:srgbClr val="565658"/>
              </a:solidFill>
            </a:ln>
          </p:spPr>
          <p:txBody>
            <a:bodyPr wrap="square" lIns="0" tIns="0" rIns="0" bIns="0" rtlCol="0"/>
            <a:lstStyle/>
            <a:p/>
          </p:txBody>
        </p:sp>
        <p:sp>
          <p:nvSpPr>
            <p:cNvPr id="8084" name="object 8084" descr=""/>
            <p:cNvSpPr/>
            <p:nvPr/>
          </p:nvSpPr>
          <p:spPr>
            <a:xfrm>
              <a:off x="5595368" y="250290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085" name="object 8085" descr=""/>
            <p:cNvSpPr/>
            <p:nvPr/>
          </p:nvSpPr>
          <p:spPr>
            <a:xfrm>
              <a:off x="5595927" y="250346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8086" name="object 8086" descr=""/>
            <p:cNvSpPr/>
            <p:nvPr/>
          </p:nvSpPr>
          <p:spPr>
            <a:xfrm>
              <a:off x="5598160" y="2507374"/>
              <a:ext cx="635" cy="1270"/>
            </a:xfrm>
            <a:custGeom>
              <a:avLst/>
              <a:gdLst/>
              <a:ahLst/>
              <a:cxnLst/>
              <a:rect l="l" t="t" r="r" b="b"/>
              <a:pathLst>
                <a:path w="635" h="1269">
                  <a:moveTo>
                    <a:pt x="0" y="1117"/>
                  </a:moveTo>
                  <a:lnTo>
                    <a:pt x="558" y="558"/>
                  </a:lnTo>
                  <a:lnTo>
                    <a:pt x="558" y="0"/>
                  </a:lnTo>
                </a:path>
              </a:pathLst>
            </a:custGeom>
            <a:ln w="3175">
              <a:solidFill>
                <a:srgbClr val="565658"/>
              </a:solidFill>
            </a:ln>
          </p:spPr>
          <p:txBody>
            <a:bodyPr wrap="square" lIns="0" tIns="0" rIns="0" bIns="0" rtlCol="0"/>
            <a:lstStyle/>
            <a:p/>
          </p:txBody>
        </p:sp>
        <p:sp>
          <p:nvSpPr>
            <p:cNvPr id="8087" name="object 8087" descr=""/>
            <p:cNvSpPr/>
            <p:nvPr/>
          </p:nvSpPr>
          <p:spPr>
            <a:xfrm>
              <a:off x="5598718" y="250849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088" name="object 8088" descr=""/>
            <p:cNvSpPr/>
            <p:nvPr/>
          </p:nvSpPr>
          <p:spPr>
            <a:xfrm>
              <a:off x="5597602" y="250849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089" name="object 8089" descr=""/>
            <p:cNvSpPr/>
            <p:nvPr/>
          </p:nvSpPr>
          <p:spPr>
            <a:xfrm>
              <a:off x="5596486" y="2504027"/>
              <a:ext cx="1270" cy="1270"/>
            </a:xfrm>
            <a:custGeom>
              <a:avLst/>
              <a:gdLst/>
              <a:ahLst/>
              <a:cxnLst/>
              <a:rect l="l" t="t" r="r" b="b"/>
              <a:pathLst>
                <a:path w="1270" h="1269">
                  <a:moveTo>
                    <a:pt x="0" y="0"/>
                  </a:moveTo>
                  <a:lnTo>
                    <a:pt x="0" y="558"/>
                  </a:lnTo>
                  <a:lnTo>
                    <a:pt x="558" y="558"/>
                  </a:lnTo>
                  <a:lnTo>
                    <a:pt x="1117" y="1117"/>
                  </a:lnTo>
                </a:path>
              </a:pathLst>
            </a:custGeom>
            <a:ln w="3175">
              <a:solidFill>
                <a:srgbClr val="565658"/>
              </a:solidFill>
            </a:ln>
          </p:spPr>
          <p:txBody>
            <a:bodyPr wrap="square" lIns="0" tIns="0" rIns="0" bIns="0" rtlCol="0"/>
            <a:lstStyle/>
            <a:p/>
          </p:txBody>
        </p:sp>
        <p:sp>
          <p:nvSpPr>
            <p:cNvPr id="8090" name="object 8090" descr=""/>
            <p:cNvSpPr/>
            <p:nvPr/>
          </p:nvSpPr>
          <p:spPr>
            <a:xfrm>
              <a:off x="5573038" y="2559856"/>
              <a:ext cx="16510" cy="7620"/>
            </a:xfrm>
            <a:custGeom>
              <a:avLst/>
              <a:gdLst/>
              <a:ahLst/>
              <a:cxnLst/>
              <a:rect l="l" t="t" r="r" b="b"/>
              <a:pathLst>
                <a:path w="16510" h="7619">
                  <a:moveTo>
                    <a:pt x="16192" y="0"/>
                  </a:moveTo>
                  <a:lnTo>
                    <a:pt x="13957" y="1676"/>
                  </a:lnTo>
                  <a:lnTo>
                    <a:pt x="12280" y="2794"/>
                  </a:lnTo>
                  <a:lnTo>
                    <a:pt x="10045" y="3352"/>
                  </a:lnTo>
                  <a:lnTo>
                    <a:pt x="8369" y="4470"/>
                  </a:lnTo>
                  <a:lnTo>
                    <a:pt x="6134" y="5575"/>
                  </a:lnTo>
                  <a:lnTo>
                    <a:pt x="3898" y="6134"/>
                  </a:lnTo>
                  <a:lnTo>
                    <a:pt x="1663" y="6692"/>
                  </a:lnTo>
                  <a:lnTo>
                    <a:pt x="0" y="7251"/>
                  </a:lnTo>
                </a:path>
              </a:pathLst>
            </a:custGeom>
            <a:ln w="3175">
              <a:solidFill>
                <a:srgbClr val="565658"/>
              </a:solidFill>
            </a:ln>
          </p:spPr>
          <p:txBody>
            <a:bodyPr wrap="square" lIns="0" tIns="0" rIns="0" bIns="0" rtlCol="0"/>
            <a:lstStyle/>
            <a:p/>
          </p:txBody>
        </p:sp>
        <p:sp>
          <p:nvSpPr>
            <p:cNvPr id="8091" name="object 8091" descr=""/>
            <p:cNvSpPr/>
            <p:nvPr/>
          </p:nvSpPr>
          <p:spPr>
            <a:xfrm>
              <a:off x="5598717" y="246773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092" name="object 8092" descr=""/>
            <p:cNvSpPr/>
            <p:nvPr/>
          </p:nvSpPr>
          <p:spPr>
            <a:xfrm>
              <a:off x="5589229" y="2559298"/>
              <a:ext cx="1270" cy="635"/>
            </a:xfrm>
            <a:custGeom>
              <a:avLst/>
              <a:gdLst/>
              <a:ahLst/>
              <a:cxnLst/>
              <a:rect l="l" t="t" r="r" b="b"/>
              <a:pathLst>
                <a:path w="1270" h="635">
                  <a:moveTo>
                    <a:pt x="1117" y="0"/>
                  </a:moveTo>
                  <a:lnTo>
                    <a:pt x="0" y="558"/>
                  </a:lnTo>
                </a:path>
              </a:pathLst>
            </a:custGeom>
            <a:ln w="3175">
              <a:solidFill>
                <a:srgbClr val="565658"/>
              </a:solidFill>
            </a:ln>
          </p:spPr>
          <p:txBody>
            <a:bodyPr wrap="square" lIns="0" tIns="0" rIns="0" bIns="0" rtlCol="0"/>
            <a:lstStyle/>
            <a:p/>
          </p:txBody>
        </p:sp>
        <p:sp>
          <p:nvSpPr>
            <p:cNvPr id="8093" name="object 8093" descr=""/>
            <p:cNvSpPr/>
            <p:nvPr/>
          </p:nvSpPr>
          <p:spPr>
            <a:xfrm>
              <a:off x="5598718" y="2505701"/>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8094" name="object 8094" descr=""/>
            <p:cNvSpPr/>
            <p:nvPr/>
          </p:nvSpPr>
          <p:spPr>
            <a:xfrm>
              <a:off x="5595927" y="2510166"/>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8095" name="object 8095" descr=""/>
            <p:cNvSpPr/>
            <p:nvPr/>
          </p:nvSpPr>
          <p:spPr>
            <a:xfrm>
              <a:off x="5598160" y="250849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096" name="object 8096" descr=""/>
            <p:cNvSpPr/>
            <p:nvPr/>
          </p:nvSpPr>
          <p:spPr>
            <a:xfrm>
              <a:off x="5578054" y="2546455"/>
              <a:ext cx="21590" cy="19685"/>
            </a:xfrm>
            <a:custGeom>
              <a:avLst/>
              <a:gdLst/>
              <a:ahLst/>
              <a:cxnLst/>
              <a:rect l="l" t="t" r="r" b="b"/>
              <a:pathLst>
                <a:path w="21589" h="19685">
                  <a:moveTo>
                    <a:pt x="21221" y="0"/>
                  </a:moveTo>
                  <a:lnTo>
                    <a:pt x="21221" y="1117"/>
                  </a:lnTo>
                  <a:lnTo>
                    <a:pt x="21221" y="2235"/>
                  </a:lnTo>
                  <a:lnTo>
                    <a:pt x="20662" y="2794"/>
                  </a:lnTo>
                  <a:lnTo>
                    <a:pt x="20662" y="3911"/>
                  </a:lnTo>
                  <a:lnTo>
                    <a:pt x="20104" y="5029"/>
                  </a:lnTo>
                  <a:lnTo>
                    <a:pt x="19545" y="5575"/>
                  </a:lnTo>
                  <a:lnTo>
                    <a:pt x="18986" y="6692"/>
                  </a:lnTo>
                  <a:lnTo>
                    <a:pt x="18427" y="7251"/>
                  </a:lnTo>
                  <a:lnTo>
                    <a:pt x="17868" y="7810"/>
                  </a:lnTo>
                  <a:lnTo>
                    <a:pt x="17310" y="8928"/>
                  </a:lnTo>
                  <a:lnTo>
                    <a:pt x="16192" y="10045"/>
                  </a:lnTo>
                  <a:lnTo>
                    <a:pt x="14528" y="11163"/>
                  </a:lnTo>
                  <a:lnTo>
                    <a:pt x="12852" y="12280"/>
                  </a:lnTo>
                  <a:lnTo>
                    <a:pt x="11734" y="13398"/>
                  </a:lnTo>
                  <a:lnTo>
                    <a:pt x="10045" y="14516"/>
                  </a:lnTo>
                  <a:lnTo>
                    <a:pt x="8381" y="15633"/>
                  </a:lnTo>
                  <a:lnTo>
                    <a:pt x="6705" y="16751"/>
                  </a:lnTo>
                  <a:lnTo>
                    <a:pt x="5029" y="17310"/>
                  </a:lnTo>
                  <a:lnTo>
                    <a:pt x="3352" y="17868"/>
                  </a:lnTo>
                  <a:lnTo>
                    <a:pt x="1676" y="18986"/>
                  </a:lnTo>
                  <a:lnTo>
                    <a:pt x="0" y="19545"/>
                  </a:lnTo>
                </a:path>
              </a:pathLst>
            </a:custGeom>
            <a:ln w="3175">
              <a:solidFill>
                <a:srgbClr val="565658"/>
              </a:solidFill>
            </a:ln>
          </p:spPr>
          <p:txBody>
            <a:bodyPr wrap="square" lIns="0" tIns="0" rIns="0" bIns="0" rtlCol="0"/>
            <a:lstStyle/>
            <a:p/>
          </p:txBody>
        </p:sp>
        <p:sp>
          <p:nvSpPr>
            <p:cNvPr id="8097" name="object 8097" descr=""/>
            <p:cNvSpPr/>
            <p:nvPr/>
          </p:nvSpPr>
          <p:spPr>
            <a:xfrm>
              <a:off x="5573586" y="2565995"/>
              <a:ext cx="4445" cy="1270"/>
            </a:xfrm>
            <a:custGeom>
              <a:avLst/>
              <a:gdLst/>
              <a:ahLst/>
              <a:cxnLst/>
              <a:rect l="l" t="t" r="r" b="b"/>
              <a:pathLst>
                <a:path w="4445" h="1269">
                  <a:moveTo>
                    <a:pt x="3911" y="0"/>
                  </a:moveTo>
                  <a:lnTo>
                    <a:pt x="1676" y="558"/>
                  </a:lnTo>
                  <a:lnTo>
                    <a:pt x="0" y="1117"/>
                  </a:lnTo>
                </a:path>
              </a:pathLst>
            </a:custGeom>
            <a:ln w="3175">
              <a:solidFill>
                <a:srgbClr val="565658"/>
              </a:solidFill>
            </a:ln>
          </p:spPr>
          <p:txBody>
            <a:bodyPr wrap="square" lIns="0" tIns="0" rIns="0" bIns="0" rtlCol="0"/>
            <a:lstStyle/>
            <a:p/>
          </p:txBody>
        </p:sp>
        <p:sp>
          <p:nvSpPr>
            <p:cNvPr id="8098" name="object 8098" descr=""/>
            <p:cNvSpPr/>
            <p:nvPr/>
          </p:nvSpPr>
          <p:spPr>
            <a:xfrm>
              <a:off x="5595927" y="250346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8099" name="object 8099" descr=""/>
            <p:cNvSpPr/>
            <p:nvPr/>
          </p:nvSpPr>
          <p:spPr>
            <a:xfrm>
              <a:off x="5598160" y="2505142"/>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100" name="object 8100" descr=""/>
            <p:cNvSpPr/>
            <p:nvPr/>
          </p:nvSpPr>
          <p:spPr>
            <a:xfrm>
              <a:off x="5598718" y="2507374"/>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101" name="object 8101" descr=""/>
            <p:cNvSpPr/>
            <p:nvPr/>
          </p:nvSpPr>
          <p:spPr>
            <a:xfrm>
              <a:off x="5975002" y="2550919"/>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8102" name="object 8102" descr=""/>
            <p:cNvSpPr/>
            <p:nvPr/>
          </p:nvSpPr>
          <p:spPr>
            <a:xfrm>
              <a:off x="5914717" y="2548129"/>
              <a:ext cx="210820" cy="0"/>
            </a:xfrm>
            <a:custGeom>
              <a:avLst/>
              <a:gdLst/>
              <a:ahLst/>
              <a:cxnLst/>
              <a:rect l="l" t="t" r="r" b="b"/>
              <a:pathLst>
                <a:path w="210820" h="0">
                  <a:moveTo>
                    <a:pt x="0" y="0"/>
                  </a:moveTo>
                  <a:lnTo>
                    <a:pt x="104965" y="0"/>
                  </a:lnTo>
                  <a:lnTo>
                    <a:pt x="157988" y="0"/>
                  </a:lnTo>
                  <a:lnTo>
                    <a:pt x="210477" y="0"/>
                  </a:lnTo>
                </a:path>
              </a:pathLst>
            </a:custGeom>
            <a:ln w="3175">
              <a:solidFill>
                <a:srgbClr val="565658"/>
              </a:solidFill>
            </a:ln>
          </p:spPr>
          <p:txBody>
            <a:bodyPr wrap="square" lIns="0" tIns="0" rIns="0" bIns="0" rtlCol="0"/>
            <a:lstStyle/>
            <a:p/>
          </p:txBody>
        </p:sp>
        <p:sp>
          <p:nvSpPr>
            <p:cNvPr id="8103" name="object 8103" descr=""/>
            <p:cNvSpPr/>
            <p:nvPr/>
          </p:nvSpPr>
          <p:spPr>
            <a:xfrm>
              <a:off x="5975003" y="2551476"/>
              <a:ext cx="1905" cy="2540"/>
            </a:xfrm>
            <a:custGeom>
              <a:avLst/>
              <a:gdLst/>
              <a:ahLst/>
              <a:cxnLst/>
              <a:rect l="l" t="t" r="r" b="b"/>
              <a:pathLst>
                <a:path w="1904" h="2539">
                  <a:moveTo>
                    <a:pt x="1689" y="2235"/>
                  </a:moveTo>
                  <a:lnTo>
                    <a:pt x="1130" y="1676"/>
                  </a:lnTo>
                  <a:lnTo>
                    <a:pt x="571" y="1117"/>
                  </a:lnTo>
                  <a:lnTo>
                    <a:pt x="571" y="558"/>
                  </a:lnTo>
                  <a:lnTo>
                    <a:pt x="0" y="0"/>
                  </a:lnTo>
                </a:path>
              </a:pathLst>
            </a:custGeom>
            <a:ln w="3175">
              <a:solidFill>
                <a:srgbClr val="565658"/>
              </a:solidFill>
            </a:ln>
          </p:spPr>
          <p:txBody>
            <a:bodyPr wrap="square" lIns="0" tIns="0" rIns="0" bIns="0" rtlCol="0"/>
            <a:lstStyle/>
            <a:p/>
          </p:txBody>
        </p:sp>
        <p:sp>
          <p:nvSpPr>
            <p:cNvPr id="8104" name="object 8104" descr=""/>
            <p:cNvSpPr/>
            <p:nvPr/>
          </p:nvSpPr>
          <p:spPr>
            <a:xfrm>
              <a:off x="5977794" y="2550362"/>
              <a:ext cx="1270" cy="635"/>
            </a:xfrm>
            <a:custGeom>
              <a:avLst/>
              <a:gdLst/>
              <a:ahLst/>
              <a:cxnLst/>
              <a:rect l="l" t="t" r="r" b="b"/>
              <a:pathLst>
                <a:path w="1270" h="635">
                  <a:moveTo>
                    <a:pt x="1117" y="0"/>
                  </a:moveTo>
                  <a:lnTo>
                    <a:pt x="0" y="558"/>
                  </a:lnTo>
                </a:path>
              </a:pathLst>
            </a:custGeom>
            <a:ln w="3175">
              <a:solidFill>
                <a:srgbClr val="565658"/>
              </a:solidFill>
            </a:ln>
          </p:spPr>
          <p:txBody>
            <a:bodyPr wrap="square" lIns="0" tIns="0" rIns="0" bIns="0" rtlCol="0"/>
            <a:lstStyle/>
            <a:p/>
          </p:txBody>
        </p:sp>
        <p:sp>
          <p:nvSpPr>
            <p:cNvPr id="8105" name="object 8105" descr=""/>
            <p:cNvSpPr/>
            <p:nvPr/>
          </p:nvSpPr>
          <p:spPr>
            <a:xfrm>
              <a:off x="6097284" y="2553711"/>
              <a:ext cx="6985" cy="1270"/>
            </a:xfrm>
            <a:custGeom>
              <a:avLst/>
              <a:gdLst/>
              <a:ahLst/>
              <a:cxnLst/>
              <a:rect l="l" t="t" r="r" b="b"/>
              <a:pathLst>
                <a:path w="6985" h="1269">
                  <a:moveTo>
                    <a:pt x="6692" y="0"/>
                  </a:moveTo>
                  <a:lnTo>
                    <a:pt x="6134" y="0"/>
                  </a:lnTo>
                  <a:lnTo>
                    <a:pt x="6134" y="558"/>
                  </a:lnTo>
                  <a:lnTo>
                    <a:pt x="5575" y="558"/>
                  </a:lnTo>
                  <a:lnTo>
                    <a:pt x="5016" y="558"/>
                  </a:lnTo>
                  <a:lnTo>
                    <a:pt x="4457" y="1117"/>
                  </a:lnTo>
                  <a:lnTo>
                    <a:pt x="3898" y="1117"/>
                  </a:lnTo>
                  <a:lnTo>
                    <a:pt x="2781" y="1117"/>
                  </a:lnTo>
                  <a:lnTo>
                    <a:pt x="2222" y="1117"/>
                  </a:lnTo>
                  <a:lnTo>
                    <a:pt x="1663" y="558"/>
                  </a:lnTo>
                  <a:lnTo>
                    <a:pt x="1117" y="558"/>
                  </a:lnTo>
                  <a:lnTo>
                    <a:pt x="558" y="558"/>
                  </a:lnTo>
                  <a:lnTo>
                    <a:pt x="0" y="0"/>
                  </a:lnTo>
                </a:path>
              </a:pathLst>
            </a:custGeom>
            <a:ln w="3175">
              <a:solidFill>
                <a:srgbClr val="565658"/>
              </a:solidFill>
            </a:ln>
          </p:spPr>
          <p:txBody>
            <a:bodyPr wrap="square" lIns="0" tIns="0" rIns="0" bIns="0" rtlCol="0"/>
            <a:lstStyle/>
            <a:p/>
          </p:txBody>
        </p:sp>
        <p:sp>
          <p:nvSpPr>
            <p:cNvPr id="8106" name="object 8106" descr=""/>
            <p:cNvSpPr/>
            <p:nvPr/>
          </p:nvSpPr>
          <p:spPr>
            <a:xfrm>
              <a:off x="6103419" y="255091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8107" name="object 8107" descr=""/>
            <p:cNvSpPr/>
            <p:nvPr/>
          </p:nvSpPr>
          <p:spPr>
            <a:xfrm>
              <a:off x="5981715" y="255091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108" name="object 8108" descr=""/>
            <p:cNvSpPr/>
            <p:nvPr/>
          </p:nvSpPr>
          <p:spPr>
            <a:xfrm>
              <a:off x="5921973" y="2551476"/>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8109" name="object 8109" descr=""/>
            <p:cNvSpPr/>
            <p:nvPr/>
          </p:nvSpPr>
          <p:spPr>
            <a:xfrm>
              <a:off x="6046478" y="2551478"/>
              <a:ext cx="1905" cy="1905"/>
            </a:xfrm>
            <a:custGeom>
              <a:avLst/>
              <a:gdLst/>
              <a:ahLst/>
              <a:cxnLst/>
              <a:rect l="l" t="t" r="r" b="b"/>
              <a:pathLst>
                <a:path w="1904" h="1905">
                  <a:moveTo>
                    <a:pt x="1663" y="0"/>
                  </a:moveTo>
                  <a:lnTo>
                    <a:pt x="1104" y="558"/>
                  </a:lnTo>
                  <a:lnTo>
                    <a:pt x="0" y="1676"/>
                  </a:lnTo>
                </a:path>
              </a:pathLst>
            </a:custGeom>
            <a:ln w="3175">
              <a:solidFill>
                <a:srgbClr val="565658"/>
              </a:solidFill>
            </a:ln>
          </p:spPr>
          <p:txBody>
            <a:bodyPr wrap="square" lIns="0" tIns="0" rIns="0" bIns="0" rtlCol="0"/>
            <a:lstStyle/>
            <a:p/>
          </p:txBody>
        </p:sp>
        <p:sp>
          <p:nvSpPr>
            <p:cNvPr id="8110" name="object 8110" descr=""/>
            <p:cNvSpPr/>
            <p:nvPr/>
          </p:nvSpPr>
          <p:spPr>
            <a:xfrm>
              <a:off x="6038654" y="2550919"/>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8111" name="object 8111" descr=""/>
            <p:cNvSpPr/>
            <p:nvPr/>
          </p:nvSpPr>
          <p:spPr>
            <a:xfrm>
              <a:off x="5981714" y="2550360"/>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8112" name="object 8112" descr=""/>
            <p:cNvSpPr/>
            <p:nvPr/>
          </p:nvSpPr>
          <p:spPr>
            <a:xfrm>
              <a:off x="6095606" y="2550919"/>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8113" name="object 8113" descr=""/>
            <p:cNvSpPr/>
            <p:nvPr/>
          </p:nvSpPr>
          <p:spPr>
            <a:xfrm>
              <a:off x="5978908" y="2549803"/>
              <a:ext cx="3175" cy="635"/>
            </a:xfrm>
            <a:custGeom>
              <a:avLst/>
              <a:gdLst/>
              <a:ahLst/>
              <a:cxnLst/>
              <a:rect l="l" t="t" r="r" b="b"/>
              <a:pathLst>
                <a:path w="3175" h="635">
                  <a:moveTo>
                    <a:pt x="2806" y="558"/>
                  </a:moveTo>
                  <a:lnTo>
                    <a:pt x="2247" y="558"/>
                  </a:lnTo>
                  <a:lnTo>
                    <a:pt x="1689" y="558"/>
                  </a:lnTo>
                  <a:lnTo>
                    <a:pt x="1689" y="0"/>
                  </a:lnTo>
                  <a:lnTo>
                    <a:pt x="1130" y="0"/>
                  </a:lnTo>
                  <a:lnTo>
                    <a:pt x="571" y="558"/>
                  </a:lnTo>
                  <a:lnTo>
                    <a:pt x="0" y="558"/>
                  </a:lnTo>
                </a:path>
              </a:pathLst>
            </a:custGeom>
            <a:ln w="3175">
              <a:solidFill>
                <a:srgbClr val="565658"/>
              </a:solidFill>
            </a:ln>
          </p:spPr>
          <p:txBody>
            <a:bodyPr wrap="square" lIns="0" tIns="0" rIns="0" bIns="0" rtlCol="0"/>
            <a:lstStyle/>
            <a:p/>
          </p:txBody>
        </p:sp>
        <p:sp>
          <p:nvSpPr>
            <p:cNvPr id="8114" name="object 8114" descr=""/>
            <p:cNvSpPr/>
            <p:nvPr/>
          </p:nvSpPr>
          <p:spPr>
            <a:xfrm>
              <a:off x="6045921" y="255315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115" name="object 8115" descr=""/>
            <p:cNvSpPr/>
            <p:nvPr/>
          </p:nvSpPr>
          <p:spPr>
            <a:xfrm>
              <a:off x="6039769" y="2553152"/>
              <a:ext cx="1270" cy="635"/>
            </a:xfrm>
            <a:custGeom>
              <a:avLst/>
              <a:gdLst/>
              <a:ahLst/>
              <a:cxnLst/>
              <a:rect l="l" t="t" r="r" b="b"/>
              <a:pathLst>
                <a:path w="1270" h="635">
                  <a:moveTo>
                    <a:pt x="1117" y="558"/>
                  </a:moveTo>
                  <a:lnTo>
                    <a:pt x="558" y="0"/>
                  </a:lnTo>
                  <a:lnTo>
                    <a:pt x="0" y="0"/>
                  </a:lnTo>
                </a:path>
              </a:pathLst>
            </a:custGeom>
            <a:ln w="3175">
              <a:solidFill>
                <a:srgbClr val="565658"/>
              </a:solidFill>
            </a:ln>
          </p:spPr>
          <p:txBody>
            <a:bodyPr wrap="square" lIns="0" tIns="0" rIns="0" bIns="0" rtlCol="0"/>
            <a:lstStyle/>
            <a:p/>
          </p:txBody>
        </p:sp>
        <p:sp>
          <p:nvSpPr>
            <p:cNvPr id="8116" name="object 8116" descr=""/>
            <p:cNvSpPr/>
            <p:nvPr/>
          </p:nvSpPr>
          <p:spPr>
            <a:xfrm>
              <a:off x="5982829" y="2550919"/>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8117" name="object 8117" descr=""/>
            <p:cNvSpPr/>
            <p:nvPr/>
          </p:nvSpPr>
          <p:spPr>
            <a:xfrm>
              <a:off x="5918624" y="2553151"/>
              <a:ext cx="3810" cy="1905"/>
            </a:xfrm>
            <a:custGeom>
              <a:avLst/>
              <a:gdLst/>
              <a:ahLst/>
              <a:cxnLst/>
              <a:rect l="l" t="t" r="r" b="b"/>
              <a:pathLst>
                <a:path w="3810" h="1905">
                  <a:moveTo>
                    <a:pt x="0" y="1676"/>
                  </a:moveTo>
                  <a:lnTo>
                    <a:pt x="558" y="1676"/>
                  </a:lnTo>
                  <a:lnTo>
                    <a:pt x="1117" y="1676"/>
                  </a:lnTo>
                  <a:lnTo>
                    <a:pt x="2235" y="1676"/>
                  </a:lnTo>
                  <a:lnTo>
                    <a:pt x="2794" y="1117"/>
                  </a:lnTo>
                  <a:lnTo>
                    <a:pt x="3352" y="558"/>
                  </a:lnTo>
                  <a:lnTo>
                    <a:pt x="3352" y="0"/>
                  </a:lnTo>
                </a:path>
              </a:pathLst>
            </a:custGeom>
            <a:ln w="3175">
              <a:solidFill>
                <a:srgbClr val="565658"/>
              </a:solidFill>
            </a:ln>
          </p:spPr>
          <p:txBody>
            <a:bodyPr wrap="square" lIns="0" tIns="0" rIns="0" bIns="0" rtlCol="0"/>
            <a:lstStyle/>
            <a:p/>
          </p:txBody>
        </p:sp>
        <p:sp>
          <p:nvSpPr>
            <p:cNvPr id="8118" name="object 8118" descr=""/>
            <p:cNvSpPr/>
            <p:nvPr/>
          </p:nvSpPr>
          <p:spPr>
            <a:xfrm>
              <a:off x="5975005" y="2551478"/>
              <a:ext cx="2540" cy="1905"/>
            </a:xfrm>
            <a:custGeom>
              <a:avLst/>
              <a:gdLst/>
              <a:ahLst/>
              <a:cxnLst/>
              <a:rect l="l" t="t" r="r" b="b"/>
              <a:pathLst>
                <a:path w="2539" h="1905">
                  <a:moveTo>
                    <a:pt x="0" y="0"/>
                  </a:moveTo>
                  <a:lnTo>
                    <a:pt x="571" y="558"/>
                  </a:lnTo>
                  <a:lnTo>
                    <a:pt x="1130" y="558"/>
                  </a:lnTo>
                  <a:lnTo>
                    <a:pt x="1689" y="1117"/>
                  </a:lnTo>
                  <a:lnTo>
                    <a:pt x="2247" y="1676"/>
                  </a:lnTo>
                </a:path>
              </a:pathLst>
            </a:custGeom>
            <a:ln w="3175">
              <a:solidFill>
                <a:srgbClr val="565658"/>
              </a:solidFill>
            </a:ln>
          </p:spPr>
          <p:txBody>
            <a:bodyPr wrap="square" lIns="0" tIns="0" rIns="0" bIns="0" rtlCol="0"/>
            <a:lstStyle/>
            <a:p/>
          </p:txBody>
        </p:sp>
        <p:sp>
          <p:nvSpPr>
            <p:cNvPr id="8119" name="object 8119" descr=""/>
            <p:cNvSpPr/>
            <p:nvPr/>
          </p:nvSpPr>
          <p:spPr>
            <a:xfrm>
              <a:off x="5977796" y="255091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120" name="object 8120" descr=""/>
            <p:cNvSpPr/>
            <p:nvPr/>
          </p:nvSpPr>
          <p:spPr>
            <a:xfrm>
              <a:off x="6038095" y="2550919"/>
              <a:ext cx="635" cy="635"/>
            </a:xfrm>
            <a:custGeom>
              <a:avLst/>
              <a:gdLst/>
              <a:ahLst/>
              <a:cxnLst/>
              <a:rect l="l" t="t" r="r" b="b"/>
              <a:pathLst>
                <a:path w="635" h="635">
                  <a:moveTo>
                    <a:pt x="558" y="558"/>
                  </a:moveTo>
                  <a:lnTo>
                    <a:pt x="0" y="558"/>
                  </a:lnTo>
                  <a:lnTo>
                    <a:pt x="0" y="0"/>
                  </a:lnTo>
                  <a:lnTo>
                    <a:pt x="558" y="0"/>
                  </a:lnTo>
                </a:path>
              </a:pathLst>
            </a:custGeom>
            <a:ln w="3175">
              <a:solidFill>
                <a:srgbClr val="565658"/>
              </a:solidFill>
            </a:ln>
          </p:spPr>
          <p:txBody>
            <a:bodyPr wrap="square" lIns="0" tIns="0" rIns="0" bIns="0" rtlCol="0"/>
            <a:lstStyle/>
            <a:p/>
          </p:txBody>
        </p:sp>
        <p:sp>
          <p:nvSpPr>
            <p:cNvPr id="8121" name="object 8121" descr=""/>
            <p:cNvSpPr/>
            <p:nvPr/>
          </p:nvSpPr>
          <p:spPr>
            <a:xfrm>
              <a:off x="6098396" y="2549802"/>
              <a:ext cx="5080" cy="1270"/>
            </a:xfrm>
            <a:custGeom>
              <a:avLst/>
              <a:gdLst/>
              <a:ahLst/>
              <a:cxnLst/>
              <a:rect l="l" t="t" r="r" b="b"/>
              <a:pathLst>
                <a:path w="5079" h="1269">
                  <a:moveTo>
                    <a:pt x="0" y="1117"/>
                  </a:moveTo>
                  <a:lnTo>
                    <a:pt x="0" y="558"/>
                  </a:lnTo>
                  <a:lnTo>
                    <a:pt x="1117" y="0"/>
                  </a:lnTo>
                  <a:lnTo>
                    <a:pt x="1676" y="0"/>
                  </a:lnTo>
                  <a:lnTo>
                    <a:pt x="2235" y="0"/>
                  </a:lnTo>
                  <a:lnTo>
                    <a:pt x="2794" y="0"/>
                  </a:lnTo>
                  <a:lnTo>
                    <a:pt x="3352" y="0"/>
                  </a:lnTo>
                  <a:lnTo>
                    <a:pt x="3911" y="0"/>
                  </a:lnTo>
                  <a:lnTo>
                    <a:pt x="4470" y="558"/>
                  </a:lnTo>
                  <a:lnTo>
                    <a:pt x="5029" y="1117"/>
                  </a:lnTo>
                </a:path>
              </a:pathLst>
            </a:custGeom>
            <a:ln w="3175">
              <a:solidFill>
                <a:srgbClr val="565658"/>
              </a:solidFill>
            </a:ln>
          </p:spPr>
          <p:txBody>
            <a:bodyPr wrap="square" lIns="0" tIns="0" rIns="0" bIns="0" rtlCol="0"/>
            <a:lstStyle/>
            <a:p/>
          </p:txBody>
        </p:sp>
        <p:sp>
          <p:nvSpPr>
            <p:cNvPr id="8122" name="object 8122" descr=""/>
            <p:cNvSpPr/>
            <p:nvPr/>
          </p:nvSpPr>
          <p:spPr>
            <a:xfrm>
              <a:off x="6125197"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123" name="object 8123" descr=""/>
            <p:cNvSpPr/>
            <p:nvPr/>
          </p:nvSpPr>
          <p:spPr>
            <a:xfrm>
              <a:off x="6105652" y="2550919"/>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8124" name="object 8124" descr=""/>
            <p:cNvSpPr/>
            <p:nvPr/>
          </p:nvSpPr>
          <p:spPr>
            <a:xfrm>
              <a:off x="5914721" y="2550919"/>
              <a:ext cx="7620" cy="635"/>
            </a:xfrm>
            <a:custGeom>
              <a:avLst/>
              <a:gdLst/>
              <a:ahLst/>
              <a:cxnLst/>
              <a:rect l="l" t="t" r="r" b="b"/>
              <a:pathLst>
                <a:path w="7620" h="635">
                  <a:moveTo>
                    <a:pt x="7251" y="558"/>
                  </a:moveTo>
                  <a:lnTo>
                    <a:pt x="7251" y="0"/>
                  </a:lnTo>
                  <a:lnTo>
                    <a:pt x="0" y="0"/>
                  </a:lnTo>
                </a:path>
              </a:pathLst>
            </a:custGeom>
            <a:ln w="3175">
              <a:solidFill>
                <a:srgbClr val="565658"/>
              </a:solidFill>
            </a:ln>
          </p:spPr>
          <p:txBody>
            <a:bodyPr wrap="square" lIns="0" tIns="0" rIns="0" bIns="0" rtlCol="0"/>
            <a:lstStyle/>
            <a:p/>
          </p:txBody>
        </p:sp>
        <p:sp>
          <p:nvSpPr>
            <p:cNvPr id="8125" name="object 8125" descr=""/>
            <p:cNvSpPr/>
            <p:nvPr/>
          </p:nvSpPr>
          <p:spPr>
            <a:xfrm>
              <a:off x="6038653" y="2551476"/>
              <a:ext cx="1270" cy="1905"/>
            </a:xfrm>
            <a:custGeom>
              <a:avLst/>
              <a:gdLst/>
              <a:ahLst/>
              <a:cxnLst/>
              <a:rect l="l" t="t" r="r" b="b"/>
              <a:pathLst>
                <a:path w="1270" h="1905">
                  <a:moveTo>
                    <a:pt x="1117" y="1676"/>
                  </a:moveTo>
                  <a:lnTo>
                    <a:pt x="558" y="558"/>
                  </a:lnTo>
                  <a:lnTo>
                    <a:pt x="0" y="0"/>
                  </a:lnTo>
                </a:path>
              </a:pathLst>
            </a:custGeom>
            <a:ln w="3175">
              <a:solidFill>
                <a:srgbClr val="565658"/>
              </a:solidFill>
            </a:ln>
          </p:spPr>
          <p:txBody>
            <a:bodyPr wrap="square" lIns="0" tIns="0" rIns="0" bIns="0" rtlCol="0"/>
            <a:lstStyle/>
            <a:p/>
          </p:txBody>
        </p:sp>
        <p:sp>
          <p:nvSpPr>
            <p:cNvPr id="8126" name="object 8126" descr=""/>
            <p:cNvSpPr/>
            <p:nvPr/>
          </p:nvSpPr>
          <p:spPr>
            <a:xfrm>
              <a:off x="6046480" y="2550919"/>
              <a:ext cx="2540" cy="635"/>
            </a:xfrm>
            <a:custGeom>
              <a:avLst/>
              <a:gdLst/>
              <a:ahLst/>
              <a:cxnLst/>
              <a:rect l="l" t="t" r="r" b="b"/>
              <a:pathLst>
                <a:path w="2539" h="635">
                  <a:moveTo>
                    <a:pt x="0" y="0"/>
                  </a:moveTo>
                  <a:lnTo>
                    <a:pt x="1663" y="0"/>
                  </a:lnTo>
                  <a:lnTo>
                    <a:pt x="2222" y="0"/>
                  </a:lnTo>
                  <a:lnTo>
                    <a:pt x="1663" y="558"/>
                  </a:lnTo>
                </a:path>
              </a:pathLst>
            </a:custGeom>
            <a:ln w="3175">
              <a:solidFill>
                <a:srgbClr val="565658"/>
              </a:solidFill>
            </a:ln>
          </p:spPr>
          <p:txBody>
            <a:bodyPr wrap="square" lIns="0" tIns="0" rIns="0" bIns="0" rtlCol="0"/>
            <a:lstStyle/>
            <a:p/>
          </p:txBody>
        </p:sp>
        <p:sp>
          <p:nvSpPr>
            <p:cNvPr id="8127" name="object 8127" descr=""/>
            <p:cNvSpPr/>
            <p:nvPr/>
          </p:nvSpPr>
          <p:spPr>
            <a:xfrm>
              <a:off x="5985064" y="2550919"/>
              <a:ext cx="635" cy="635"/>
            </a:xfrm>
            <a:custGeom>
              <a:avLst/>
              <a:gdLst/>
              <a:ahLst/>
              <a:cxnLst/>
              <a:rect l="l" t="t" r="r" b="b"/>
              <a:pathLst>
                <a:path w="635" h="635">
                  <a:moveTo>
                    <a:pt x="0" y="0"/>
                  </a:moveTo>
                  <a:lnTo>
                    <a:pt x="558" y="0"/>
                  </a:lnTo>
                  <a:lnTo>
                    <a:pt x="0" y="558"/>
                  </a:lnTo>
                </a:path>
              </a:pathLst>
            </a:custGeom>
            <a:ln w="3175">
              <a:solidFill>
                <a:srgbClr val="565658"/>
              </a:solidFill>
            </a:ln>
          </p:spPr>
          <p:txBody>
            <a:bodyPr wrap="square" lIns="0" tIns="0" rIns="0" bIns="0" rtlCol="0"/>
            <a:lstStyle/>
            <a:p/>
          </p:txBody>
        </p:sp>
        <p:sp>
          <p:nvSpPr>
            <p:cNvPr id="8128" name="object 8128" descr=""/>
            <p:cNvSpPr/>
            <p:nvPr/>
          </p:nvSpPr>
          <p:spPr>
            <a:xfrm>
              <a:off x="5914160" y="2548127"/>
              <a:ext cx="0" cy="2540"/>
            </a:xfrm>
            <a:custGeom>
              <a:avLst/>
              <a:gdLst/>
              <a:ahLst/>
              <a:cxnLst/>
              <a:rect l="l" t="t" r="r" b="b"/>
              <a:pathLst>
                <a:path w="0" h="2539">
                  <a:moveTo>
                    <a:pt x="0" y="2235"/>
                  </a:moveTo>
                  <a:lnTo>
                    <a:pt x="0" y="1117"/>
                  </a:lnTo>
                  <a:lnTo>
                    <a:pt x="0" y="0"/>
                  </a:lnTo>
                </a:path>
              </a:pathLst>
            </a:custGeom>
            <a:ln w="3175">
              <a:solidFill>
                <a:srgbClr val="565658"/>
              </a:solidFill>
            </a:ln>
          </p:spPr>
          <p:txBody>
            <a:bodyPr wrap="square" lIns="0" tIns="0" rIns="0" bIns="0" rtlCol="0"/>
            <a:lstStyle/>
            <a:p/>
          </p:txBody>
        </p:sp>
        <p:sp>
          <p:nvSpPr>
            <p:cNvPr id="8129" name="object 8129" descr=""/>
            <p:cNvSpPr/>
            <p:nvPr/>
          </p:nvSpPr>
          <p:spPr>
            <a:xfrm>
              <a:off x="6096163" y="255091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8130" name="object 8130" descr=""/>
            <p:cNvSpPr/>
            <p:nvPr/>
          </p:nvSpPr>
          <p:spPr>
            <a:xfrm>
              <a:off x="5975005" y="255091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131" name="object 8131" descr=""/>
            <p:cNvSpPr/>
            <p:nvPr/>
          </p:nvSpPr>
          <p:spPr>
            <a:xfrm>
              <a:off x="6095603" y="2551476"/>
              <a:ext cx="1905" cy="2540"/>
            </a:xfrm>
            <a:custGeom>
              <a:avLst/>
              <a:gdLst/>
              <a:ahLst/>
              <a:cxnLst/>
              <a:rect l="l" t="t" r="r" b="b"/>
              <a:pathLst>
                <a:path w="1904" h="2539">
                  <a:moveTo>
                    <a:pt x="1676" y="2235"/>
                  </a:moveTo>
                  <a:lnTo>
                    <a:pt x="558" y="1117"/>
                  </a:lnTo>
                  <a:lnTo>
                    <a:pt x="0" y="0"/>
                  </a:lnTo>
                </a:path>
              </a:pathLst>
            </a:custGeom>
            <a:ln w="3175">
              <a:solidFill>
                <a:srgbClr val="565658"/>
              </a:solidFill>
            </a:ln>
          </p:spPr>
          <p:txBody>
            <a:bodyPr wrap="square" lIns="0" tIns="0" rIns="0" bIns="0" rtlCol="0"/>
            <a:lstStyle/>
            <a:p/>
          </p:txBody>
        </p:sp>
        <p:sp>
          <p:nvSpPr>
            <p:cNvPr id="8132" name="object 8132" descr=""/>
            <p:cNvSpPr/>
            <p:nvPr/>
          </p:nvSpPr>
          <p:spPr>
            <a:xfrm>
              <a:off x="6040328" y="2549243"/>
              <a:ext cx="6350" cy="1905"/>
            </a:xfrm>
            <a:custGeom>
              <a:avLst/>
              <a:gdLst/>
              <a:ahLst/>
              <a:cxnLst/>
              <a:rect l="l" t="t" r="r" b="b"/>
              <a:pathLst>
                <a:path w="6350" h="1905">
                  <a:moveTo>
                    <a:pt x="0" y="1676"/>
                  </a:moveTo>
                  <a:lnTo>
                    <a:pt x="558" y="1117"/>
                  </a:lnTo>
                  <a:lnTo>
                    <a:pt x="1676" y="558"/>
                  </a:lnTo>
                  <a:lnTo>
                    <a:pt x="2235" y="558"/>
                  </a:lnTo>
                  <a:lnTo>
                    <a:pt x="2794" y="0"/>
                  </a:lnTo>
                  <a:lnTo>
                    <a:pt x="3352" y="0"/>
                  </a:lnTo>
                  <a:lnTo>
                    <a:pt x="3911" y="558"/>
                  </a:lnTo>
                  <a:lnTo>
                    <a:pt x="4470" y="558"/>
                  </a:lnTo>
                  <a:lnTo>
                    <a:pt x="5029" y="558"/>
                  </a:lnTo>
                  <a:lnTo>
                    <a:pt x="5588" y="1117"/>
                  </a:lnTo>
                  <a:lnTo>
                    <a:pt x="6146" y="1676"/>
                  </a:lnTo>
                </a:path>
              </a:pathLst>
            </a:custGeom>
            <a:ln w="3175">
              <a:solidFill>
                <a:srgbClr val="565658"/>
              </a:solidFill>
            </a:ln>
          </p:spPr>
          <p:txBody>
            <a:bodyPr wrap="square" lIns="0" tIns="0" rIns="0" bIns="0" rtlCol="0"/>
            <a:lstStyle/>
            <a:p/>
          </p:txBody>
        </p:sp>
        <p:sp>
          <p:nvSpPr>
            <p:cNvPr id="8133" name="object 8133" descr=""/>
            <p:cNvSpPr/>
            <p:nvPr/>
          </p:nvSpPr>
          <p:spPr>
            <a:xfrm>
              <a:off x="6103974" y="2551478"/>
              <a:ext cx="2540" cy="2540"/>
            </a:xfrm>
            <a:custGeom>
              <a:avLst/>
              <a:gdLst/>
              <a:ahLst/>
              <a:cxnLst/>
              <a:rect l="l" t="t" r="r" b="b"/>
              <a:pathLst>
                <a:path w="2539" h="2539">
                  <a:moveTo>
                    <a:pt x="2235" y="0"/>
                  </a:moveTo>
                  <a:lnTo>
                    <a:pt x="1676" y="558"/>
                  </a:lnTo>
                  <a:lnTo>
                    <a:pt x="1117" y="1117"/>
                  </a:lnTo>
                  <a:lnTo>
                    <a:pt x="0" y="2235"/>
                  </a:lnTo>
                </a:path>
              </a:pathLst>
            </a:custGeom>
            <a:ln w="3175">
              <a:solidFill>
                <a:srgbClr val="565658"/>
              </a:solidFill>
            </a:ln>
          </p:spPr>
          <p:txBody>
            <a:bodyPr wrap="square" lIns="0" tIns="0" rIns="0" bIns="0" rtlCol="0"/>
            <a:lstStyle/>
            <a:p/>
          </p:txBody>
        </p:sp>
        <p:sp>
          <p:nvSpPr>
            <p:cNvPr id="8134" name="object 8134" descr=""/>
            <p:cNvSpPr/>
            <p:nvPr/>
          </p:nvSpPr>
          <p:spPr>
            <a:xfrm>
              <a:off x="5455235" y="2393476"/>
              <a:ext cx="635" cy="1905"/>
            </a:xfrm>
            <a:custGeom>
              <a:avLst/>
              <a:gdLst/>
              <a:ahLst/>
              <a:cxnLst/>
              <a:rect l="l" t="t" r="r" b="b"/>
              <a:pathLst>
                <a:path w="635" h="1905">
                  <a:moveTo>
                    <a:pt x="0" y="1676"/>
                  </a:moveTo>
                  <a:lnTo>
                    <a:pt x="558" y="1117"/>
                  </a:lnTo>
                  <a:lnTo>
                    <a:pt x="558" y="558"/>
                  </a:lnTo>
                  <a:lnTo>
                    <a:pt x="558" y="0"/>
                  </a:lnTo>
                </a:path>
              </a:pathLst>
            </a:custGeom>
            <a:ln w="3175">
              <a:solidFill>
                <a:srgbClr val="565658"/>
              </a:solidFill>
            </a:ln>
          </p:spPr>
          <p:txBody>
            <a:bodyPr wrap="square" lIns="0" tIns="0" rIns="0" bIns="0" rtlCol="0"/>
            <a:lstStyle/>
            <a:p/>
          </p:txBody>
        </p:sp>
        <p:sp>
          <p:nvSpPr>
            <p:cNvPr id="8135" name="object 8135" descr=""/>
            <p:cNvSpPr/>
            <p:nvPr/>
          </p:nvSpPr>
          <p:spPr>
            <a:xfrm>
              <a:off x="5456351" y="2449319"/>
              <a:ext cx="5080" cy="635"/>
            </a:xfrm>
            <a:custGeom>
              <a:avLst/>
              <a:gdLst/>
              <a:ahLst/>
              <a:cxnLst/>
              <a:rect l="l" t="t" r="r" b="b"/>
              <a:pathLst>
                <a:path w="5079" h="635">
                  <a:moveTo>
                    <a:pt x="0" y="546"/>
                  </a:moveTo>
                  <a:lnTo>
                    <a:pt x="2235" y="0"/>
                  </a:lnTo>
                  <a:lnTo>
                    <a:pt x="4470" y="0"/>
                  </a:lnTo>
                </a:path>
              </a:pathLst>
            </a:custGeom>
            <a:ln w="3175">
              <a:solidFill>
                <a:srgbClr val="565658"/>
              </a:solidFill>
            </a:ln>
          </p:spPr>
          <p:txBody>
            <a:bodyPr wrap="square" lIns="0" tIns="0" rIns="0" bIns="0" rtlCol="0"/>
            <a:lstStyle/>
            <a:p/>
          </p:txBody>
        </p:sp>
        <p:sp>
          <p:nvSpPr>
            <p:cNvPr id="8136" name="object 8136" descr=""/>
            <p:cNvSpPr/>
            <p:nvPr/>
          </p:nvSpPr>
          <p:spPr>
            <a:xfrm>
              <a:off x="5369254" y="2453778"/>
              <a:ext cx="17780" cy="106680"/>
            </a:xfrm>
            <a:custGeom>
              <a:avLst/>
              <a:gdLst/>
              <a:ahLst/>
              <a:cxnLst/>
              <a:rect l="l" t="t" r="r" b="b"/>
              <a:pathLst>
                <a:path w="17779" h="106680">
                  <a:moveTo>
                    <a:pt x="17310" y="0"/>
                  </a:moveTo>
                  <a:lnTo>
                    <a:pt x="15074" y="2794"/>
                  </a:lnTo>
                  <a:lnTo>
                    <a:pt x="13398" y="6134"/>
                  </a:lnTo>
                  <a:lnTo>
                    <a:pt x="11734" y="8928"/>
                  </a:lnTo>
                  <a:lnTo>
                    <a:pt x="10058" y="12280"/>
                  </a:lnTo>
                  <a:lnTo>
                    <a:pt x="8381" y="15074"/>
                  </a:lnTo>
                  <a:lnTo>
                    <a:pt x="6705" y="18427"/>
                  </a:lnTo>
                  <a:lnTo>
                    <a:pt x="5587" y="21767"/>
                  </a:lnTo>
                  <a:lnTo>
                    <a:pt x="4457" y="25120"/>
                  </a:lnTo>
                  <a:lnTo>
                    <a:pt x="3340" y="28473"/>
                  </a:lnTo>
                  <a:lnTo>
                    <a:pt x="2781" y="32384"/>
                  </a:lnTo>
                  <a:lnTo>
                    <a:pt x="2235" y="35725"/>
                  </a:lnTo>
                  <a:lnTo>
                    <a:pt x="1117" y="39077"/>
                  </a:lnTo>
                  <a:lnTo>
                    <a:pt x="1117" y="42430"/>
                  </a:lnTo>
                  <a:lnTo>
                    <a:pt x="558" y="46329"/>
                  </a:lnTo>
                  <a:lnTo>
                    <a:pt x="558" y="49682"/>
                  </a:lnTo>
                  <a:lnTo>
                    <a:pt x="0" y="53035"/>
                  </a:lnTo>
                  <a:lnTo>
                    <a:pt x="558" y="56946"/>
                  </a:lnTo>
                  <a:lnTo>
                    <a:pt x="558" y="60299"/>
                  </a:lnTo>
                  <a:lnTo>
                    <a:pt x="1117" y="64198"/>
                  </a:lnTo>
                  <a:lnTo>
                    <a:pt x="1117" y="67551"/>
                  </a:lnTo>
                  <a:lnTo>
                    <a:pt x="1689" y="70904"/>
                  </a:lnTo>
                  <a:lnTo>
                    <a:pt x="2781" y="74256"/>
                  </a:lnTo>
                  <a:lnTo>
                    <a:pt x="3340" y="77597"/>
                  </a:lnTo>
                  <a:lnTo>
                    <a:pt x="4457" y="81508"/>
                  </a:lnTo>
                  <a:lnTo>
                    <a:pt x="5587" y="84861"/>
                  </a:lnTo>
                  <a:lnTo>
                    <a:pt x="6705" y="88214"/>
                  </a:lnTo>
                  <a:lnTo>
                    <a:pt x="8381" y="91008"/>
                  </a:lnTo>
                  <a:lnTo>
                    <a:pt x="10058" y="94348"/>
                  </a:lnTo>
                  <a:lnTo>
                    <a:pt x="11734" y="97701"/>
                  </a:lnTo>
                  <a:lnTo>
                    <a:pt x="13398" y="101053"/>
                  </a:lnTo>
                  <a:lnTo>
                    <a:pt x="15074" y="103847"/>
                  </a:lnTo>
                  <a:lnTo>
                    <a:pt x="17310" y="106629"/>
                  </a:lnTo>
                </a:path>
              </a:pathLst>
            </a:custGeom>
            <a:ln w="3175">
              <a:solidFill>
                <a:srgbClr val="565658"/>
              </a:solidFill>
            </a:ln>
          </p:spPr>
          <p:txBody>
            <a:bodyPr wrap="square" lIns="0" tIns="0" rIns="0" bIns="0" rtlCol="0"/>
            <a:lstStyle/>
            <a:p/>
          </p:txBody>
        </p:sp>
        <p:sp>
          <p:nvSpPr>
            <p:cNvPr id="8137" name="object 8137" descr=""/>
            <p:cNvSpPr/>
            <p:nvPr/>
          </p:nvSpPr>
          <p:spPr>
            <a:xfrm>
              <a:off x="5396727" y="243379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138" name="object 8138" descr=""/>
            <p:cNvSpPr/>
            <p:nvPr/>
          </p:nvSpPr>
          <p:spPr>
            <a:xfrm>
              <a:off x="5389349" y="2449310"/>
              <a:ext cx="13970" cy="129539"/>
            </a:xfrm>
            <a:custGeom>
              <a:avLst/>
              <a:gdLst/>
              <a:ahLst/>
              <a:cxnLst/>
              <a:rect l="l" t="t" r="r" b="b"/>
              <a:pathLst>
                <a:path w="13970" h="129539">
                  <a:moveTo>
                    <a:pt x="13957" y="129527"/>
                  </a:moveTo>
                  <a:lnTo>
                    <a:pt x="12839" y="125615"/>
                  </a:lnTo>
                  <a:lnTo>
                    <a:pt x="11722" y="121704"/>
                  </a:lnTo>
                  <a:lnTo>
                    <a:pt x="8928" y="113893"/>
                  </a:lnTo>
                  <a:lnTo>
                    <a:pt x="7823" y="109981"/>
                  </a:lnTo>
                  <a:lnTo>
                    <a:pt x="7264" y="105511"/>
                  </a:lnTo>
                  <a:lnTo>
                    <a:pt x="6146" y="101612"/>
                  </a:lnTo>
                  <a:lnTo>
                    <a:pt x="5029" y="97701"/>
                  </a:lnTo>
                  <a:lnTo>
                    <a:pt x="3911" y="93802"/>
                  </a:lnTo>
                  <a:lnTo>
                    <a:pt x="3352" y="89890"/>
                  </a:lnTo>
                  <a:lnTo>
                    <a:pt x="2793" y="85978"/>
                  </a:lnTo>
                  <a:lnTo>
                    <a:pt x="1676" y="81508"/>
                  </a:lnTo>
                  <a:lnTo>
                    <a:pt x="1676" y="77609"/>
                  </a:lnTo>
                  <a:lnTo>
                    <a:pt x="1117" y="73698"/>
                  </a:lnTo>
                  <a:lnTo>
                    <a:pt x="558" y="69227"/>
                  </a:lnTo>
                  <a:lnTo>
                    <a:pt x="558" y="65316"/>
                  </a:lnTo>
                  <a:lnTo>
                    <a:pt x="0" y="61417"/>
                  </a:lnTo>
                  <a:lnTo>
                    <a:pt x="0" y="56946"/>
                  </a:lnTo>
                  <a:lnTo>
                    <a:pt x="0" y="53047"/>
                  </a:lnTo>
                  <a:lnTo>
                    <a:pt x="558" y="48564"/>
                  </a:lnTo>
                  <a:lnTo>
                    <a:pt x="558" y="44665"/>
                  </a:lnTo>
                  <a:lnTo>
                    <a:pt x="1117" y="40195"/>
                  </a:lnTo>
                  <a:lnTo>
                    <a:pt x="1676" y="36283"/>
                  </a:lnTo>
                  <a:lnTo>
                    <a:pt x="2235" y="32384"/>
                  </a:lnTo>
                  <a:lnTo>
                    <a:pt x="2793" y="27914"/>
                  </a:lnTo>
                  <a:lnTo>
                    <a:pt x="3911" y="24002"/>
                  </a:lnTo>
                  <a:lnTo>
                    <a:pt x="4470" y="20104"/>
                  </a:lnTo>
                  <a:lnTo>
                    <a:pt x="5587" y="16192"/>
                  </a:lnTo>
                  <a:lnTo>
                    <a:pt x="6705" y="11722"/>
                  </a:lnTo>
                  <a:lnTo>
                    <a:pt x="7264" y="7823"/>
                  </a:lnTo>
                  <a:lnTo>
                    <a:pt x="8381" y="3911"/>
                  </a:lnTo>
                  <a:lnTo>
                    <a:pt x="9486" y="0"/>
                  </a:lnTo>
                </a:path>
              </a:pathLst>
            </a:custGeom>
            <a:ln w="3175">
              <a:solidFill>
                <a:srgbClr val="565658"/>
              </a:solidFill>
            </a:ln>
          </p:spPr>
          <p:txBody>
            <a:bodyPr wrap="square" lIns="0" tIns="0" rIns="0" bIns="0" rtlCol="0"/>
            <a:lstStyle/>
            <a:p/>
          </p:txBody>
        </p:sp>
        <p:sp>
          <p:nvSpPr>
            <p:cNvPr id="8139" name="object 8139" descr=""/>
            <p:cNvSpPr/>
            <p:nvPr/>
          </p:nvSpPr>
          <p:spPr>
            <a:xfrm>
              <a:off x="5456346" y="2449865"/>
              <a:ext cx="5080" cy="0"/>
            </a:xfrm>
            <a:custGeom>
              <a:avLst/>
              <a:gdLst/>
              <a:ahLst/>
              <a:cxnLst/>
              <a:rect l="l" t="t" r="r" b="b"/>
              <a:pathLst>
                <a:path w="5079" h="0">
                  <a:moveTo>
                    <a:pt x="4470" y="0"/>
                  </a:moveTo>
                  <a:lnTo>
                    <a:pt x="2235" y="0"/>
                  </a:lnTo>
                  <a:lnTo>
                    <a:pt x="0" y="0"/>
                  </a:lnTo>
                </a:path>
              </a:pathLst>
            </a:custGeom>
            <a:ln w="3175">
              <a:solidFill>
                <a:srgbClr val="565658"/>
              </a:solidFill>
            </a:ln>
          </p:spPr>
          <p:txBody>
            <a:bodyPr wrap="square" lIns="0" tIns="0" rIns="0" bIns="0" rtlCol="0"/>
            <a:lstStyle/>
            <a:p/>
          </p:txBody>
        </p:sp>
        <p:sp>
          <p:nvSpPr>
            <p:cNvPr id="8140" name="object 8140" descr=""/>
            <p:cNvSpPr/>
            <p:nvPr/>
          </p:nvSpPr>
          <p:spPr>
            <a:xfrm>
              <a:off x="5373720" y="2500110"/>
              <a:ext cx="5715" cy="13970"/>
            </a:xfrm>
            <a:custGeom>
              <a:avLst/>
              <a:gdLst/>
              <a:ahLst/>
              <a:cxnLst/>
              <a:rect l="l" t="t" r="r" b="b"/>
              <a:pathLst>
                <a:path w="5714" h="13969">
                  <a:moveTo>
                    <a:pt x="5587" y="7264"/>
                  </a:moveTo>
                  <a:lnTo>
                    <a:pt x="5587" y="5588"/>
                  </a:lnTo>
                  <a:lnTo>
                    <a:pt x="5029" y="4470"/>
                  </a:lnTo>
                  <a:lnTo>
                    <a:pt x="5029" y="3352"/>
                  </a:lnTo>
                  <a:lnTo>
                    <a:pt x="5029" y="2794"/>
                  </a:lnTo>
                  <a:lnTo>
                    <a:pt x="4470" y="2235"/>
                  </a:lnTo>
                  <a:lnTo>
                    <a:pt x="4470" y="1676"/>
                  </a:lnTo>
                  <a:lnTo>
                    <a:pt x="3911" y="1676"/>
                  </a:lnTo>
                  <a:lnTo>
                    <a:pt x="3911" y="1117"/>
                  </a:lnTo>
                  <a:lnTo>
                    <a:pt x="3911" y="558"/>
                  </a:lnTo>
                  <a:lnTo>
                    <a:pt x="3352" y="558"/>
                  </a:lnTo>
                  <a:lnTo>
                    <a:pt x="3352" y="0"/>
                  </a:lnTo>
                  <a:lnTo>
                    <a:pt x="2793" y="0"/>
                  </a:lnTo>
                  <a:lnTo>
                    <a:pt x="2235" y="0"/>
                  </a:lnTo>
                  <a:lnTo>
                    <a:pt x="1676" y="0"/>
                  </a:lnTo>
                  <a:lnTo>
                    <a:pt x="1676" y="558"/>
                  </a:lnTo>
                  <a:lnTo>
                    <a:pt x="1117" y="558"/>
                  </a:lnTo>
                  <a:lnTo>
                    <a:pt x="1117" y="1117"/>
                  </a:lnTo>
                  <a:lnTo>
                    <a:pt x="1117" y="1676"/>
                  </a:lnTo>
                  <a:lnTo>
                    <a:pt x="558" y="2235"/>
                  </a:lnTo>
                  <a:lnTo>
                    <a:pt x="558" y="2794"/>
                  </a:lnTo>
                  <a:lnTo>
                    <a:pt x="558" y="3352"/>
                  </a:lnTo>
                  <a:lnTo>
                    <a:pt x="558" y="3911"/>
                  </a:lnTo>
                  <a:lnTo>
                    <a:pt x="0" y="5588"/>
                  </a:lnTo>
                  <a:lnTo>
                    <a:pt x="0" y="7264"/>
                  </a:lnTo>
                  <a:lnTo>
                    <a:pt x="0" y="8382"/>
                  </a:lnTo>
                  <a:lnTo>
                    <a:pt x="558" y="10058"/>
                  </a:lnTo>
                  <a:lnTo>
                    <a:pt x="558" y="11176"/>
                  </a:lnTo>
                  <a:lnTo>
                    <a:pt x="558" y="11734"/>
                  </a:lnTo>
                  <a:lnTo>
                    <a:pt x="1117" y="12293"/>
                  </a:lnTo>
                  <a:lnTo>
                    <a:pt x="1117" y="12839"/>
                  </a:lnTo>
                  <a:lnTo>
                    <a:pt x="1117" y="13398"/>
                  </a:lnTo>
                  <a:lnTo>
                    <a:pt x="1676" y="13398"/>
                  </a:lnTo>
                  <a:lnTo>
                    <a:pt x="1676" y="13957"/>
                  </a:lnTo>
                  <a:lnTo>
                    <a:pt x="2235" y="13957"/>
                  </a:lnTo>
                  <a:lnTo>
                    <a:pt x="2793" y="13957"/>
                  </a:lnTo>
                  <a:lnTo>
                    <a:pt x="3352" y="13957"/>
                  </a:lnTo>
                  <a:lnTo>
                    <a:pt x="3352" y="13398"/>
                  </a:lnTo>
                  <a:lnTo>
                    <a:pt x="3911" y="13398"/>
                  </a:lnTo>
                  <a:lnTo>
                    <a:pt x="3911" y="12839"/>
                  </a:lnTo>
                  <a:lnTo>
                    <a:pt x="4470" y="12293"/>
                  </a:lnTo>
                  <a:lnTo>
                    <a:pt x="4470" y="11734"/>
                  </a:lnTo>
                  <a:lnTo>
                    <a:pt x="5029" y="11176"/>
                  </a:lnTo>
                  <a:lnTo>
                    <a:pt x="5029" y="10058"/>
                  </a:lnTo>
                  <a:lnTo>
                    <a:pt x="5029" y="8940"/>
                  </a:lnTo>
                  <a:lnTo>
                    <a:pt x="5587" y="8382"/>
                  </a:lnTo>
                  <a:lnTo>
                    <a:pt x="5587" y="7264"/>
                  </a:lnTo>
                </a:path>
              </a:pathLst>
            </a:custGeom>
            <a:ln w="3175">
              <a:solidFill>
                <a:srgbClr val="565658"/>
              </a:solidFill>
            </a:ln>
          </p:spPr>
          <p:txBody>
            <a:bodyPr wrap="square" lIns="0" tIns="0" rIns="0" bIns="0" rtlCol="0"/>
            <a:lstStyle/>
            <a:p/>
          </p:txBody>
        </p:sp>
        <p:sp>
          <p:nvSpPr>
            <p:cNvPr id="8141" name="object 8141" descr=""/>
            <p:cNvSpPr/>
            <p:nvPr/>
          </p:nvSpPr>
          <p:spPr>
            <a:xfrm>
              <a:off x="5429556" y="2393479"/>
              <a:ext cx="26670" cy="9525"/>
            </a:xfrm>
            <a:custGeom>
              <a:avLst/>
              <a:gdLst/>
              <a:ahLst/>
              <a:cxnLst/>
              <a:rect l="l" t="t" r="r" b="b"/>
              <a:pathLst>
                <a:path w="26670" h="9525">
                  <a:moveTo>
                    <a:pt x="26238" y="0"/>
                  </a:moveTo>
                  <a:lnTo>
                    <a:pt x="25120" y="0"/>
                  </a:lnTo>
                  <a:lnTo>
                    <a:pt x="24002" y="558"/>
                  </a:lnTo>
                  <a:lnTo>
                    <a:pt x="22326" y="558"/>
                  </a:lnTo>
                  <a:lnTo>
                    <a:pt x="21208" y="558"/>
                  </a:lnTo>
                  <a:lnTo>
                    <a:pt x="19545" y="1117"/>
                  </a:lnTo>
                  <a:lnTo>
                    <a:pt x="18427" y="1117"/>
                  </a:lnTo>
                  <a:lnTo>
                    <a:pt x="16751" y="1676"/>
                  </a:lnTo>
                  <a:lnTo>
                    <a:pt x="15074" y="2235"/>
                  </a:lnTo>
                  <a:lnTo>
                    <a:pt x="13398" y="2794"/>
                  </a:lnTo>
                  <a:lnTo>
                    <a:pt x="11709" y="3352"/>
                  </a:lnTo>
                  <a:lnTo>
                    <a:pt x="10045" y="3911"/>
                  </a:lnTo>
                  <a:lnTo>
                    <a:pt x="8369" y="5029"/>
                  </a:lnTo>
                  <a:lnTo>
                    <a:pt x="6134" y="5588"/>
                  </a:lnTo>
                  <a:lnTo>
                    <a:pt x="5575" y="6146"/>
                  </a:lnTo>
                  <a:lnTo>
                    <a:pt x="4457" y="6705"/>
                  </a:lnTo>
                  <a:lnTo>
                    <a:pt x="3340" y="7264"/>
                  </a:lnTo>
                  <a:lnTo>
                    <a:pt x="2222" y="8382"/>
                  </a:lnTo>
                  <a:lnTo>
                    <a:pt x="1104" y="8940"/>
                  </a:lnTo>
                  <a:lnTo>
                    <a:pt x="0" y="9499"/>
                  </a:lnTo>
                </a:path>
              </a:pathLst>
            </a:custGeom>
            <a:ln w="3175">
              <a:solidFill>
                <a:srgbClr val="565658"/>
              </a:solidFill>
            </a:ln>
          </p:spPr>
          <p:txBody>
            <a:bodyPr wrap="square" lIns="0" tIns="0" rIns="0" bIns="0" rtlCol="0"/>
            <a:lstStyle/>
            <a:p/>
          </p:txBody>
        </p:sp>
        <p:sp>
          <p:nvSpPr>
            <p:cNvPr id="8142" name="object 8142" descr=""/>
            <p:cNvSpPr/>
            <p:nvPr/>
          </p:nvSpPr>
          <p:spPr>
            <a:xfrm>
              <a:off x="5434579" y="2557627"/>
              <a:ext cx="26670" cy="7620"/>
            </a:xfrm>
            <a:custGeom>
              <a:avLst/>
              <a:gdLst/>
              <a:ahLst/>
              <a:cxnLst/>
              <a:rect l="l" t="t" r="r" b="b"/>
              <a:pathLst>
                <a:path w="26670" h="7619">
                  <a:moveTo>
                    <a:pt x="26238" y="7251"/>
                  </a:moveTo>
                  <a:lnTo>
                    <a:pt x="24561" y="7251"/>
                  </a:lnTo>
                  <a:lnTo>
                    <a:pt x="22885" y="6692"/>
                  </a:lnTo>
                  <a:lnTo>
                    <a:pt x="21208" y="6692"/>
                  </a:lnTo>
                  <a:lnTo>
                    <a:pt x="19545" y="6692"/>
                  </a:lnTo>
                  <a:lnTo>
                    <a:pt x="17868" y="6134"/>
                  </a:lnTo>
                  <a:lnTo>
                    <a:pt x="16192" y="6134"/>
                  </a:lnTo>
                  <a:lnTo>
                    <a:pt x="13957" y="5575"/>
                  </a:lnTo>
                  <a:lnTo>
                    <a:pt x="12839" y="5016"/>
                  </a:lnTo>
                  <a:lnTo>
                    <a:pt x="11163" y="4457"/>
                  </a:lnTo>
                  <a:lnTo>
                    <a:pt x="9486" y="3898"/>
                  </a:lnTo>
                  <a:lnTo>
                    <a:pt x="7810" y="3340"/>
                  </a:lnTo>
                  <a:lnTo>
                    <a:pt x="6134" y="2781"/>
                  </a:lnTo>
                  <a:lnTo>
                    <a:pt x="4457" y="2222"/>
                  </a:lnTo>
                  <a:lnTo>
                    <a:pt x="2781" y="1676"/>
                  </a:lnTo>
                  <a:lnTo>
                    <a:pt x="1663" y="558"/>
                  </a:lnTo>
                  <a:lnTo>
                    <a:pt x="0" y="0"/>
                  </a:lnTo>
                </a:path>
              </a:pathLst>
            </a:custGeom>
            <a:ln w="3175">
              <a:solidFill>
                <a:srgbClr val="565658"/>
              </a:solidFill>
            </a:ln>
          </p:spPr>
          <p:txBody>
            <a:bodyPr wrap="square" lIns="0" tIns="0" rIns="0" bIns="0" rtlCol="0"/>
            <a:lstStyle/>
            <a:p/>
          </p:txBody>
        </p:sp>
        <p:sp>
          <p:nvSpPr>
            <p:cNvPr id="8143" name="object 8143" descr=""/>
            <p:cNvSpPr/>
            <p:nvPr/>
          </p:nvSpPr>
          <p:spPr>
            <a:xfrm>
              <a:off x="5390470" y="2449865"/>
              <a:ext cx="14604" cy="129539"/>
            </a:xfrm>
            <a:custGeom>
              <a:avLst/>
              <a:gdLst/>
              <a:ahLst/>
              <a:cxnLst/>
              <a:rect l="l" t="t" r="r" b="b"/>
              <a:pathLst>
                <a:path w="14604" h="129539">
                  <a:moveTo>
                    <a:pt x="10045" y="0"/>
                  </a:moveTo>
                  <a:lnTo>
                    <a:pt x="8928" y="3911"/>
                  </a:lnTo>
                  <a:lnTo>
                    <a:pt x="7810" y="7823"/>
                  </a:lnTo>
                  <a:lnTo>
                    <a:pt x="6692" y="11722"/>
                  </a:lnTo>
                  <a:lnTo>
                    <a:pt x="5575" y="15633"/>
                  </a:lnTo>
                  <a:lnTo>
                    <a:pt x="4470" y="20104"/>
                  </a:lnTo>
                  <a:lnTo>
                    <a:pt x="3911" y="24015"/>
                  </a:lnTo>
                  <a:lnTo>
                    <a:pt x="2793" y="27914"/>
                  </a:lnTo>
                  <a:lnTo>
                    <a:pt x="2235" y="31826"/>
                  </a:lnTo>
                  <a:lnTo>
                    <a:pt x="1676" y="36296"/>
                  </a:lnTo>
                  <a:lnTo>
                    <a:pt x="1117" y="40208"/>
                  </a:lnTo>
                  <a:lnTo>
                    <a:pt x="558" y="44107"/>
                  </a:lnTo>
                  <a:lnTo>
                    <a:pt x="558" y="48577"/>
                  </a:lnTo>
                  <a:lnTo>
                    <a:pt x="558" y="52489"/>
                  </a:lnTo>
                  <a:lnTo>
                    <a:pt x="0" y="56946"/>
                  </a:lnTo>
                  <a:lnTo>
                    <a:pt x="0" y="60858"/>
                  </a:lnTo>
                  <a:lnTo>
                    <a:pt x="558" y="64769"/>
                  </a:lnTo>
                  <a:lnTo>
                    <a:pt x="558" y="69240"/>
                  </a:lnTo>
                  <a:lnTo>
                    <a:pt x="1117" y="73139"/>
                  </a:lnTo>
                  <a:lnTo>
                    <a:pt x="1676" y="77050"/>
                  </a:lnTo>
                  <a:lnTo>
                    <a:pt x="2235" y="81508"/>
                  </a:lnTo>
                  <a:lnTo>
                    <a:pt x="2793" y="85420"/>
                  </a:lnTo>
                  <a:lnTo>
                    <a:pt x="3352" y="89331"/>
                  </a:lnTo>
                  <a:lnTo>
                    <a:pt x="4470" y="93243"/>
                  </a:lnTo>
                  <a:lnTo>
                    <a:pt x="5016" y="97142"/>
                  </a:lnTo>
                  <a:lnTo>
                    <a:pt x="6134" y="101612"/>
                  </a:lnTo>
                  <a:lnTo>
                    <a:pt x="7251" y="105524"/>
                  </a:lnTo>
                  <a:lnTo>
                    <a:pt x="8369" y="109435"/>
                  </a:lnTo>
                  <a:lnTo>
                    <a:pt x="9486" y="113334"/>
                  </a:lnTo>
                  <a:lnTo>
                    <a:pt x="10604" y="117246"/>
                  </a:lnTo>
                  <a:lnTo>
                    <a:pt x="12280" y="121157"/>
                  </a:lnTo>
                  <a:lnTo>
                    <a:pt x="13398" y="125069"/>
                  </a:lnTo>
                  <a:lnTo>
                    <a:pt x="14516" y="128968"/>
                  </a:lnTo>
                </a:path>
              </a:pathLst>
            </a:custGeom>
            <a:ln w="3175">
              <a:solidFill>
                <a:srgbClr val="565658"/>
              </a:solidFill>
            </a:ln>
          </p:spPr>
          <p:txBody>
            <a:bodyPr wrap="square" lIns="0" tIns="0" rIns="0" bIns="0" rtlCol="0"/>
            <a:lstStyle/>
            <a:p/>
          </p:txBody>
        </p:sp>
        <p:sp>
          <p:nvSpPr>
            <p:cNvPr id="8144" name="object 8144" descr=""/>
            <p:cNvSpPr/>
            <p:nvPr/>
          </p:nvSpPr>
          <p:spPr>
            <a:xfrm>
              <a:off x="5388796" y="2564879"/>
              <a:ext cx="9525" cy="13970"/>
            </a:xfrm>
            <a:custGeom>
              <a:avLst/>
              <a:gdLst/>
              <a:ahLst/>
              <a:cxnLst/>
              <a:rect l="l" t="t" r="r" b="b"/>
              <a:pathLst>
                <a:path w="9525" h="13969">
                  <a:moveTo>
                    <a:pt x="0" y="0"/>
                  </a:moveTo>
                  <a:lnTo>
                    <a:pt x="558" y="1117"/>
                  </a:lnTo>
                  <a:lnTo>
                    <a:pt x="1117" y="1676"/>
                  </a:lnTo>
                  <a:lnTo>
                    <a:pt x="1676" y="2794"/>
                  </a:lnTo>
                  <a:lnTo>
                    <a:pt x="2235" y="3352"/>
                  </a:lnTo>
                  <a:lnTo>
                    <a:pt x="2235" y="3911"/>
                  </a:lnTo>
                  <a:lnTo>
                    <a:pt x="2794" y="4470"/>
                  </a:lnTo>
                  <a:lnTo>
                    <a:pt x="3911" y="6134"/>
                  </a:lnTo>
                  <a:lnTo>
                    <a:pt x="5029" y="7251"/>
                  </a:lnTo>
                  <a:lnTo>
                    <a:pt x="6134" y="8928"/>
                  </a:lnTo>
                  <a:lnTo>
                    <a:pt x="7251" y="10604"/>
                  </a:lnTo>
                  <a:lnTo>
                    <a:pt x="8369" y="12280"/>
                  </a:lnTo>
                  <a:lnTo>
                    <a:pt x="9486" y="13957"/>
                  </a:lnTo>
                </a:path>
              </a:pathLst>
            </a:custGeom>
            <a:ln w="3175">
              <a:solidFill>
                <a:srgbClr val="565658"/>
              </a:solidFill>
            </a:ln>
          </p:spPr>
          <p:txBody>
            <a:bodyPr wrap="square" lIns="0" tIns="0" rIns="0" bIns="0" rtlCol="0"/>
            <a:lstStyle/>
            <a:p/>
          </p:txBody>
        </p:sp>
        <p:sp>
          <p:nvSpPr>
            <p:cNvPr id="8145" name="object 8145" descr=""/>
            <p:cNvSpPr/>
            <p:nvPr/>
          </p:nvSpPr>
          <p:spPr>
            <a:xfrm>
              <a:off x="5398283" y="2402972"/>
              <a:ext cx="31750" cy="32384"/>
            </a:xfrm>
            <a:custGeom>
              <a:avLst/>
              <a:gdLst/>
              <a:ahLst/>
              <a:cxnLst/>
              <a:rect l="l" t="t" r="r" b="b"/>
              <a:pathLst>
                <a:path w="31750" h="32385">
                  <a:moveTo>
                    <a:pt x="31267" y="0"/>
                  </a:moveTo>
                  <a:lnTo>
                    <a:pt x="29590" y="1676"/>
                  </a:lnTo>
                  <a:lnTo>
                    <a:pt x="27355" y="2794"/>
                  </a:lnTo>
                  <a:lnTo>
                    <a:pt x="25692" y="4470"/>
                  </a:lnTo>
                  <a:lnTo>
                    <a:pt x="23456" y="6134"/>
                  </a:lnTo>
                  <a:lnTo>
                    <a:pt x="21780" y="7810"/>
                  </a:lnTo>
                  <a:lnTo>
                    <a:pt x="19545" y="9486"/>
                  </a:lnTo>
                  <a:lnTo>
                    <a:pt x="17868" y="11722"/>
                  </a:lnTo>
                  <a:lnTo>
                    <a:pt x="15646" y="13398"/>
                  </a:lnTo>
                  <a:lnTo>
                    <a:pt x="13411" y="15633"/>
                  </a:lnTo>
                  <a:lnTo>
                    <a:pt x="11734" y="17868"/>
                  </a:lnTo>
                  <a:lnTo>
                    <a:pt x="9499" y="20104"/>
                  </a:lnTo>
                  <a:lnTo>
                    <a:pt x="7251" y="22885"/>
                  </a:lnTo>
                  <a:lnTo>
                    <a:pt x="5587" y="25120"/>
                  </a:lnTo>
                  <a:lnTo>
                    <a:pt x="3911" y="27355"/>
                  </a:lnTo>
                  <a:lnTo>
                    <a:pt x="1676" y="29591"/>
                  </a:lnTo>
                  <a:lnTo>
                    <a:pt x="0" y="32384"/>
                  </a:lnTo>
                </a:path>
              </a:pathLst>
            </a:custGeom>
            <a:ln w="3175">
              <a:solidFill>
                <a:srgbClr val="565658"/>
              </a:solidFill>
            </a:ln>
          </p:spPr>
          <p:txBody>
            <a:bodyPr wrap="square" lIns="0" tIns="0" rIns="0" bIns="0" rtlCol="0"/>
            <a:lstStyle/>
            <a:p/>
          </p:txBody>
        </p:sp>
        <p:sp>
          <p:nvSpPr>
            <p:cNvPr id="8146" name="object 8146" descr=""/>
            <p:cNvSpPr/>
            <p:nvPr/>
          </p:nvSpPr>
          <p:spPr>
            <a:xfrm>
              <a:off x="5460814" y="2381757"/>
              <a:ext cx="3810" cy="3810"/>
            </a:xfrm>
            <a:custGeom>
              <a:avLst/>
              <a:gdLst/>
              <a:ahLst/>
              <a:cxnLst/>
              <a:rect l="l" t="t" r="r" b="b"/>
              <a:pathLst>
                <a:path w="3810" h="3810">
                  <a:moveTo>
                    <a:pt x="1676" y="1117"/>
                  </a:moveTo>
                  <a:lnTo>
                    <a:pt x="1117" y="1676"/>
                  </a:lnTo>
                  <a:lnTo>
                    <a:pt x="558" y="2235"/>
                  </a:lnTo>
                  <a:lnTo>
                    <a:pt x="558" y="2793"/>
                  </a:lnTo>
                  <a:lnTo>
                    <a:pt x="0" y="3352"/>
                  </a:lnTo>
                  <a:lnTo>
                    <a:pt x="558" y="3352"/>
                  </a:lnTo>
                  <a:lnTo>
                    <a:pt x="1117" y="2793"/>
                  </a:lnTo>
                  <a:lnTo>
                    <a:pt x="1676" y="2235"/>
                  </a:lnTo>
                  <a:lnTo>
                    <a:pt x="2235" y="1676"/>
                  </a:lnTo>
                  <a:lnTo>
                    <a:pt x="2794" y="1117"/>
                  </a:lnTo>
                  <a:lnTo>
                    <a:pt x="3352" y="558"/>
                  </a:lnTo>
                  <a:lnTo>
                    <a:pt x="3352" y="0"/>
                  </a:lnTo>
                  <a:lnTo>
                    <a:pt x="2794" y="558"/>
                  </a:lnTo>
                  <a:lnTo>
                    <a:pt x="2235" y="558"/>
                  </a:lnTo>
                  <a:lnTo>
                    <a:pt x="1676" y="1117"/>
                  </a:lnTo>
                </a:path>
              </a:pathLst>
            </a:custGeom>
            <a:ln w="3175">
              <a:solidFill>
                <a:srgbClr val="565658"/>
              </a:solidFill>
            </a:ln>
          </p:spPr>
          <p:txBody>
            <a:bodyPr wrap="square" lIns="0" tIns="0" rIns="0" bIns="0" rtlCol="0"/>
            <a:lstStyle/>
            <a:p/>
          </p:txBody>
        </p:sp>
        <p:sp>
          <p:nvSpPr>
            <p:cNvPr id="8147" name="object 8147" descr=""/>
            <p:cNvSpPr/>
            <p:nvPr/>
          </p:nvSpPr>
          <p:spPr>
            <a:xfrm>
              <a:off x="5431224" y="2395149"/>
              <a:ext cx="24130" cy="8255"/>
            </a:xfrm>
            <a:custGeom>
              <a:avLst/>
              <a:gdLst/>
              <a:ahLst/>
              <a:cxnLst/>
              <a:rect l="l" t="t" r="r" b="b"/>
              <a:pathLst>
                <a:path w="24129" h="8255">
                  <a:moveTo>
                    <a:pt x="0" y="7823"/>
                  </a:moveTo>
                  <a:lnTo>
                    <a:pt x="558" y="7264"/>
                  </a:lnTo>
                  <a:lnTo>
                    <a:pt x="1676" y="6705"/>
                  </a:lnTo>
                  <a:lnTo>
                    <a:pt x="3911" y="5587"/>
                  </a:lnTo>
                  <a:lnTo>
                    <a:pt x="5575" y="4470"/>
                  </a:lnTo>
                  <a:lnTo>
                    <a:pt x="7251" y="3911"/>
                  </a:lnTo>
                  <a:lnTo>
                    <a:pt x="8928" y="2793"/>
                  </a:lnTo>
                  <a:lnTo>
                    <a:pt x="10604" y="2247"/>
                  </a:lnTo>
                  <a:lnTo>
                    <a:pt x="12280" y="1676"/>
                  </a:lnTo>
                  <a:lnTo>
                    <a:pt x="13970" y="1117"/>
                  </a:lnTo>
                  <a:lnTo>
                    <a:pt x="15074" y="1117"/>
                  </a:lnTo>
                  <a:lnTo>
                    <a:pt x="16751" y="571"/>
                  </a:lnTo>
                  <a:lnTo>
                    <a:pt x="17868" y="571"/>
                  </a:lnTo>
                  <a:lnTo>
                    <a:pt x="19545" y="0"/>
                  </a:lnTo>
                  <a:lnTo>
                    <a:pt x="20662" y="0"/>
                  </a:lnTo>
                  <a:lnTo>
                    <a:pt x="21780" y="0"/>
                  </a:lnTo>
                  <a:lnTo>
                    <a:pt x="22898" y="0"/>
                  </a:lnTo>
                  <a:lnTo>
                    <a:pt x="24015" y="0"/>
                  </a:lnTo>
                </a:path>
              </a:pathLst>
            </a:custGeom>
            <a:ln w="3175">
              <a:solidFill>
                <a:srgbClr val="565658"/>
              </a:solidFill>
            </a:ln>
          </p:spPr>
          <p:txBody>
            <a:bodyPr wrap="square" lIns="0" tIns="0" rIns="0" bIns="0" rtlCol="0"/>
            <a:lstStyle/>
            <a:p/>
          </p:txBody>
        </p:sp>
        <p:sp>
          <p:nvSpPr>
            <p:cNvPr id="8148" name="object 8148" descr=""/>
            <p:cNvSpPr/>
            <p:nvPr/>
          </p:nvSpPr>
          <p:spPr>
            <a:xfrm>
              <a:off x="5454119" y="2417489"/>
              <a:ext cx="3810" cy="3810"/>
            </a:xfrm>
            <a:custGeom>
              <a:avLst/>
              <a:gdLst/>
              <a:ahLst/>
              <a:cxnLst/>
              <a:rect l="l" t="t" r="r" b="b"/>
              <a:pathLst>
                <a:path w="3810" h="3810">
                  <a:moveTo>
                    <a:pt x="0" y="0"/>
                  </a:moveTo>
                  <a:lnTo>
                    <a:pt x="0" y="558"/>
                  </a:lnTo>
                  <a:lnTo>
                    <a:pt x="558" y="1117"/>
                  </a:lnTo>
                  <a:lnTo>
                    <a:pt x="558" y="1676"/>
                  </a:lnTo>
                  <a:lnTo>
                    <a:pt x="1117" y="2794"/>
                  </a:lnTo>
                  <a:lnTo>
                    <a:pt x="1676" y="2794"/>
                  </a:lnTo>
                  <a:lnTo>
                    <a:pt x="2235" y="3352"/>
                  </a:lnTo>
                  <a:lnTo>
                    <a:pt x="2794" y="3352"/>
                  </a:lnTo>
                  <a:lnTo>
                    <a:pt x="3352" y="3352"/>
                  </a:lnTo>
                </a:path>
              </a:pathLst>
            </a:custGeom>
            <a:ln w="3175">
              <a:solidFill>
                <a:srgbClr val="565658"/>
              </a:solidFill>
            </a:ln>
          </p:spPr>
          <p:txBody>
            <a:bodyPr wrap="square" lIns="0" tIns="0" rIns="0" bIns="0" rtlCol="0"/>
            <a:lstStyle/>
            <a:p/>
          </p:txBody>
        </p:sp>
        <p:sp>
          <p:nvSpPr>
            <p:cNvPr id="8149" name="object 8149" descr=""/>
            <p:cNvSpPr/>
            <p:nvPr/>
          </p:nvSpPr>
          <p:spPr>
            <a:xfrm>
              <a:off x="5489850" y="2369473"/>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8150" name="object 8150" descr=""/>
            <p:cNvSpPr/>
            <p:nvPr/>
          </p:nvSpPr>
          <p:spPr>
            <a:xfrm>
              <a:off x="5434573" y="2449863"/>
              <a:ext cx="22225" cy="6985"/>
            </a:xfrm>
            <a:custGeom>
              <a:avLst/>
              <a:gdLst/>
              <a:ahLst/>
              <a:cxnLst/>
              <a:rect l="l" t="t" r="r" b="b"/>
              <a:pathLst>
                <a:path w="22225" h="6985">
                  <a:moveTo>
                    <a:pt x="0" y="6705"/>
                  </a:moveTo>
                  <a:lnTo>
                    <a:pt x="2235" y="5588"/>
                  </a:lnTo>
                  <a:lnTo>
                    <a:pt x="5029" y="4470"/>
                  </a:lnTo>
                  <a:lnTo>
                    <a:pt x="7810" y="3352"/>
                  </a:lnTo>
                  <a:lnTo>
                    <a:pt x="10617" y="2235"/>
                  </a:lnTo>
                  <a:lnTo>
                    <a:pt x="12852" y="1676"/>
                  </a:lnTo>
                  <a:lnTo>
                    <a:pt x="15633" y="1130"/>
                  </a:lnTo>
                  <a:lnTo>
                    <a:pt x="18986" y="571"/>
                  </a:lnTo>
                  <a:lnTo>
                    <a:pt x="21780" y="0"/>
                  </a:lnTo>
                </a:path>
              </a:pathLst>
            </a:custGeom>
            <a:ln w="3175">
              <a:solidFill>
                <a:srgbClr val="565658"/>
              </a:solidFill>
            </a:ln>
          </p:spPr>
          <p:txBody>
            <a:bodyPr wrap="square" lIns="0" tIns="0" rIns="0" bIns="0" rtlCol="0"/>
            <a:lstStyle/>
            <a:p/>
          </p:txBody>
        </p:sp>
        <p:sp>
          <p:nvSpPr>
            <p:cNvPr id="8151" name="object 8151" descr=""/>
            <p:cNvSpPr/>
            <p:nvPr/>
          </p:nvSpPr>
          <p:spPr>
            <a:xfrm>
              <a:off x="5457466" y="242083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152" name="object 8152" descr=""/>
            <p:cNvSpPr/>
            <p:nvPr/>
          </p:nvSpPr>
          <p:spPr>
            <a:xfrm>
              <a:off x="5398842" y="2420282"/>
              <a:ext cx="29209" cy="29209"/>
            </a:xfrm>
            <a:custGeom>
              <a:avLst/>
              <a:gdLst/>
              <a:ahLst/>
              <a:cxnLst/>
              <a:rect l="l" t="t" r="r" b="b"/>
              <a:pathLst>
                <a:path w="29210" h="29210">
                  <a:moveTo>
                    <a:pt x="0" y="29032"/>
                  </a:moveTo>
                  <a:lnTo>
                    <a:pt x="558" y="27355"/>
                  </a:lnTo>
                  <a:lnTo>
                    <a:pt x="1117" y="26238"/>
                  </a:lnTo>
                  <a:lnTo>
                    <a:pt x="2235" y="24561"/>
                  </a:lnTo>
                  <a:lnTo>
                    <a:pt x="2794" y="23444"/>
                  </a:lnTo>
                  <a:lnTo>
                    <a:pt x="3911" y="22326"/>
                  </a:lnTo>
                  <a:lnTo>
                    <a:pt x="4470" y="21208"/>
                  </a:lnTo>
                  <a:lnTo>
                    <a:pt x="5575" y="20091"/>
                  </a:lnTo>
                  <a:lnTo>
                    <a:pt x="6134" y="18973"/>
                  </a:lnTo>
                  <a:lnTo>
                    <a:pt x="8369" y="16751"/>
                  </a:lnTo>
                  <a:lnTo>
                    <a:pt x="10045" y="15074"/>
                  </a:lnTo>
                  <a:lnTo>
                    <a:pt x="12293" y="12839"/>
                  </a:lnTo>
                  <a:lnTo>
                    <a:pt x="14528" y="11163"/>
                  </a:lnTo>
                  <a:lnTo>
                    <a:pt x="16192" y="9486"/>
                  </a:lnTo>
                  <a:lnTo>
                    <a:pt x="17868" y="7810"/>
                  </a:lnTo>
                  <a:lnTo>
                    <a:pt x="20104" y="6134"/>
                  </a:lnTo>
                  <a:lnTo>
                    <a:pt x="21780" y="5016"/>
                  </a:lnTo>
                  <a:lnTo>
                    <a:pt x="23456" y="3352"/>
                  </a:lnTo>
                  <a:lnTo>
                    <a:pt x="25679" y="2235"/>
                  </a:lnTo>
                  <a:lnTo>
                    <a:pt x="27355" y="1117"/>
                  </a:lnTo>
                  <a:lnTo>
                    <a:pt x="29032" y="0"/>
                  </a:lnTo>
                </a:path>
              </a:pathLst>
            </a:custGeom>
            <a:ln w="3175">
              <a:solidFill>
                <a:srgbClr val="565658"/>
              </a:solidFill>
            </a:ln>
          </p:spPr>
          <p:txBody>
            <a:bodyPr wrap="square" lIns="0" tIns="0" rIns="0" bIns="0" rtlCol="0"/>
            <a:lstStyle/>
            <a:p/>
          </p:txBody>
        </p:sp>
        <p:sp>
          <p:nvSpPr>
            <p:cNvPr id="8153" name="object 8153" descr=""/>
            <p:cNvSpPr/>
            <p:nvPr/>
          </p:nvSpPr>
          <p:spPr>
            <a:xfrm>
              <a:off x="5434571" y="2449865"/>
              <a:ext cx="22225" cy="7620"/>
            </a:xfrm>
            <a:custGeom>
              <a:avLst/>
              <a:gdLst/>
              <a:ahLst/>
              <a:cxnLst/>
              <a:rect l="l" t="t" r="r" b="b"/>
              <a:pathLst>
                <a:path w="22225" h="7619">
                  <a:moveTo>
                    <a:pt x="21780" y="0"/>
                  </a:moveTo>
                  <a:lnTo>
                    <a:pt x="18986" y="558"/>
                  </a:lnTo>
                  <a:lnTo>
                    <a:pt x="16205" y="1117"/>
                  </a:lnTo>
                  <a:lnTo>
                    <a:pt x="13411" y="1676"/>
                  </a:lnTo>
                  <a:lnTo>
                    <a:pt x="10617" y="2794"/>
                  </a:lnTo>
                  <a:lnTo>
                    <a:pt x="7810" y="3352"/>
                  </a:lnTo>
                  <a:lnTo>
                    <a:pt x="5029" y="4470"/>
                  </a:lnTo>
                  <a:lnTo>
                    <a:pt x="2793" y="5588"/>
                  </a:lnTo>
                  <a:lnTo>
                    <a:pt x="0" y="7264"/>
                  </a:lnTo>
                </a:path>
              </a:pathLst>
            </a:custGeom>
            <a:ln w="3175">
              <a:solidFill>
                <a:srgbClr val="565658"/>
              </a:solidFill>
            </a:ln>
          </p:spPr>
          <p:txBody>
            <a:bodyPr wrap="square" lIns="0" tIns="0" rIns="0" bIns="0" rtlCol="0"/>
            <a:lstStyle/>
            <a:p/>
          </p:txBody>
        </p:sp>
        <p:sp>
          <p:nvSpPr>
            <p:cNvPr id="8154" name="object 8154" descr=""/>
            <p:cNvSpPr/>
            <p:nvPr/>
          </p:nvSpPr>
          <p:spPr>
            <a:xfrm>
              <a:off x="5458024" y="2421396"/>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8155" name="object 8155" descr=""/>
            <p:cNvSpPr/>
            <p:nvPr/>
          </p:nvSpPr>
          <p:spPr>
            <a:xfrm>
              <a:off x="5440158" y="2420838"/>
              <a:ext cx="17780" cy="0"/>
            </a:xfrm>
            <a:custGeom>
              <a:avLst/>
              <a:gdLst/>
              <a:ahLst/>
              <a:cxnLst/>
              <a:rect l="l" t="t" r="r" b="b"/>
              <a:pathLst>
                <a:path w="17779" h="0">
                  <a:moveTo>
                    <a:pt x="17310" y="0"/>
                  </a:moveTo>
                  <a:lnTo>
                    <a:pt x="17310" y="0"/>
                  </a:lnTo>
                  <a:lnTo>
                    <a:pt x="2793" y="0"/>
                  </a:lnTo>
                  <a:lnTo>
                    <a:pt x="0" y="0"/>
                  </a:lnTo>
                </a:path>
              </a:pathLst>
            </a:custGeom>
            <a:ln w="3175">
              <a:solidFill>
                <a:srgbClr val="565658"/>
              </a:solidFill>
            </a:ln>
          </p:spPr>
          <p:txBody>
            <a:bodyPr wrap="square" lIns="0" tIns="0" rIns="0" bIns="0" rtlCol="0"/>
            <a:lstStyle/>
            <a:p/>
          </p:txBody>
        </p:sp>
        <p:sp>
          <p:nvSpPr>
            <p:cNvPr id="8156" name="object 8156" descr=""/>
            <p:cNvSpPr/>
            <p:nvPr/>
          </p:nvSpPr>
          <p:spPr>
            <a:xfrm>
              <a:off x="5455235" y="239515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157" name="object 8157" descr=""/>
            <p:cNvSpPr/>
            <p:nvPr/>
          </p:nvSpPr>
          <p:spPr>
            <a:xfrm>
              <a:off x="5427875" y="2416927"/>
              <a:ext cx="9525" cy="3810"/>
            </a:xfrm>
            <a:custGeom>
              <a:avLst/>
              <a:gdLst/>
              <a:ahLst/>
              <a:cxnLst/>
              <a:rect l="l" t="t" r="r" b="b"/>
              <a:pathLst>
                <a:path w="9525" h="3810">
                  <a:moveTo>
                    <a:pt x="0" y="3352"/>
                  </a:moveTo>
                  <a:lnTo>
                    <a:pt x="1117" y="2794"/>
                  </a:lnTo>
                  <a:lnTo>
                    <a:pt x="2235" y="2235"/>
                  </a:lnTo>
                  <a:lnTo>
                    <a:pt x="3352" y="1676"/>
                  </a:lnTo>
                  <a:lnTo>
                    <a:pt x="5029" y="1117"/>
                  </a:lnTo>
                  <a:lnTo>
                    <a:pt x="6134" y="558"/>
                  </a:lnTo>
                  <a:lnTo>
                    <a:pt x="7251" y="558"/>
                  </a:lnTo>
                  <a:lnTo>
                    <a:pt x="8369" y="558"/>
                  </a:lnTo>
                  <a:lnTo>
                    <a:pt x="9486" y="0"/>
                  </a:lnTo>
                </a:path>
              </a:pathLst>
            </a:custGeom>
            <a:ln w="3175">
              <a:solidFill>
                <a:srgbClr val="565658"/>
              </a:solidFill>
            </a:ln>
          </p:spPr>
          <p:txBody>
            <a:bodyPr wrap="square" lIns="0" tIns="0" rIns="0" bIns="0" rtlCol="0"/>
            <a:lstStyle/>
            <a:p/>
          </p:txBody>
        </p:sp>
        <p:sp>
          <p:nvSpPr>
            <p:cNvPr id="8158" name="object 8158" descr=""/>
            <p:cNvSpPr/>
            <p:nvPr/>
          </p:nvSpPr>
          <p:spPr>
            <a:xfrm>
              <a:off x="5430108" y="2420838"/>
              <a:ext cx="10160" cy="3810"/>
            </a:xfrm>
            <a:custGeom>
              <a:avLst/>
              <a:gdLst/>
              <a:ahLst/>
              <a:cxnLst/>
              <a:rect l="l" t="t" r="r" b="b"/>
              <a:pathLst>
                <a:path w="10160" h="3810">
                  <a:moveTo>
                    <a:pt x="10045" y="0"/>
                  </a:moveTo>
                  <a:lnTo>
                    <a:pt x="8928" y="558"/>
                  </a:lnTo>
                  <a:lnTo>
                    <a:pt x="7810" y="558"/>
                  </a:lnTo>
                  <a:lnTo>
                    <a:pt x="6692" y="558"/>
                  </a:lnTo>
                  <a:lnTo>
                    <a:pt x="5575" y="1117"/>
                  </a:lnTo>
                  <a:lnTo>
                    <a:pt x="4470" y="1676"/>
                  </a:lnTo>
                  <a:lnTo>
                    <a:pt x="2793" y="2235"/>
                  </a:lnTo>
                  <a:lnTo>
                    <a:pt x="1676" y="2794"/>
                  </a:lnTo>
                  <a:lnTo>
                    <a:pt x="0" y="3352"/>
                  </a:lnTo>
                </a:path>
              </a:pathLst>
            </a:custGeom>
            <a:ln w="3175">
              <a:solidFill>
                <a:srgbClr val="565658"/>
              </a:solidFill>
            </a:ln>
          </p:spPr>
          <p:txBody>
            <a:bodyPr wrap="square" lIns="0" tIns="0" rIns="0" bIns="0" rtlCol="0"/>
            <a:lstStyle/>
            <a:p/>
          </p:txBody>
        </p:sp>
        <p:sp>
          <p:nvSpPr>
            <p:cNvPr id="8159" name="object 8159" descr=""/>
            <p:cNvSpPr/>
            <p:nvPr/>
          </p:nvSpPr>
          <p:spPr>
            <a:xfrm>
              <a:off x="5388237" y="2435354"/>
              <a:ext cx="10160" cy="15240"/>
            </a:xfrm>
            <a:custGeom>
              <a:avLst/>
              <a:gdLst/>
              <a:ahLst/>
              <a:cxnLst/>
              <a:rect l="l" t="t" r="r" b="b"/>
              <a:pathLst>
                <a:path w="10160" h="15239">
                  <a:moveTo>
                    <a:pt x="0" y="15074"/>
                  </a:moveTo>
                  <a:lnTo>
                    <a:pt x="0" y="14516"/>
                  </a:lnTo>
                  <a:lnTo>
                    <a:pt x="558" y="13957"/>
                  </a:lnTo>
                  <a:lnTo>
                    <a:pt x="1117" y="13398"/>
                  </a:lnTo>
                  <a:lnTo>
                    <a:pt x="1117" y="12839"/>
                  </a:lnTo>
                  <a:lnTo>
                    <a:pt x="1676" y="12280"/>
                  </a:lnTo>
                  <a:lnTo>
                    <a:pt x="2235" y="11163"/>
                  </a:lnTo>
                  <a:lnTo>
                    <a:pt x="2794" y="10604"/>
                  </a:lnTo>
                  <a:lnTo>
                    <a:pt x="3352" y="9486"/>
                  </a:lnTo>
                  <a:lnTo>
                    <a:pt x="3911" y="8369"/>
                  </a:lnTo>
                  <a:lnTo>
                    <a:pt x="4470" y="7251"/>
                  </a:lnTo>
                  <a:lnTo>
                    <a:pt x="5575" y="6134"/>
                  </a:lnTo>
                  <a:lnTo>
                    <a:pt x="6134" y="5016"/>
                  </a:lnTo>
                  <a:lnTo>
                    <a:pt x="7251" y="3911"/>
                  </a:lnTo>
                  <a:lnTo>
                    <a:pt x="7810" y="2794"/>
                  </a:lnTo>
                  <a:lnTo>
                    <a:pt x="8928" y="1676"/>
                  </a:lnTo>
                  <a:lnTo>
                    <a:pt x="10045" y="0"/>
                  </a:lnTo>
                </a:path>
              </a:pathLst>
            </a:custGeom>
            <a:ln w="3175">
              <a:solidFill>
                <a:srgbClr val="565658"/>
              </a:solidFill>
            </a:ln>
          </p:spPr>
          <p:txBody>
            <a:bodyPr wrap="square" lIns="0" tIns="0" rIns="0" bIns="0" rtlCol="0"/>
            <a:lstStyle/>
            <a:p/>
          </p:txBody>
        </p:sp>
        <p:sp>
          <p:nvSpPr>
            <p:cNvPr id="8160" name="object 8160" descr=""/>
            <p:cNvSpPr/>
            <p:nvPr/>
          </p:nvSpPr>
          <p:spPr>
            <a:xfrm>
              <a:off x="5434573" y="2557059"/>
              <a:ext cx="26670" cy="7620"/>
            </a:xfrm>
            <a:custGeom>
              <a:avLst/>
              <a:gdLst/>
              <a:ahLst/>
              <a:cxnLst/>
              <a:rect l="l" t="t" r="r" b="b"/>
              <a:pathLst>
                <a:path w="26670" h="7619">
                  <a:moveTo>
                    <a:pt x="0" y="0"/>
                  </a:moveTo>
                  <a:lnTo>
                    <a:pt x="1676" y="1117"/>
                  </a:lnTo>
                  <a:lnTo>
                    <a:pt x="3352" y="1676"/>
                  </a:lnTo>
                  <a:lnTo>
                    <a:pt x="5029" y="2235"/>
                  </a:lnTo>
                  <a:lnTo>
                    <a:pt x="6134" y="3352"/>
                  </a:lnTo>
                  <a:lnTo>
                    <a:pt x="7810" y="3911"/>
                  </a:lnTo>
                  <a:lnTo>
                    <a:pt x="9486" y="4470"/>
                  </a:lnTo>
                  <a:lnTo>
                    <a:pt x="11176" y="5029"/>
                  </a:lnTo>
                  <a:lnTo>
                    <a:pt x="12852" y="5029"/>
                  </a:lnTo>
                  <a:lnTo>
                    <a:pt x="14528" y="5588"/>
                  </a:lnTo>
                  <a:lnTo>
                    <a:pt x="16192" y="6146"/>
                  </a:lnTo>
                  <a:lnTo>
                    <a:pt x="17868" y="6705"/>
                  </a:lnTo>
                  <a:lnTo>
                    <a:pt x="19545" y="6705"/>
                  </a:lnTo>
                  <a:lnTo>
                    <a:pt x="21221" y="7264"/>
                  </a:lnTo>
                  <a:lnTo>
                    <a:pt x="22898" y="7264"/>
                  </a:lnTo>
                  <a:lnTo>
                    <a:pt x="24574" y="7264"/>
                  </a:lnTo>
                  <a:lnTo>
                    <a:pt x="26238" y="7264"/>
                  </a:lnTo>
                </a:path>
              </a:pathLst>
            </a:custGeom>
            <a:ln w="3175">
              <a:solidFill>
                <a:srgbClr val="565658"/>
              </a:solidFill>
            </a:ln>
          </p:spPr>
          <p:txBody>
            <a:bodyPr wrap="square" lIns="0" tIns="0" rIns="0" bIns="0" rtlCol="0"/>
            <a:lstStyle/>
            <a:p/>
          </p:txBody>
        </p:sp>
        <p:sp>
          <p:nvSpPr>
            <p:cNvPr id="8161" name="object 8161" descr=""/>
            <p:cNvSpPr/>
            <p:nvPr/>
          </p:nvSpPr>
          <p:spPr>
            <a:xfrm>
              <a:off x="5437364" y="2416925"/>
              <a:ext cx="17145" cy="635"/>
            </a:xfrm>
            <a:custGeom>
              <a:avLst/>
              <a:gdLst/>
              <a:ahLst/>
              <a:cxnLst/>
              <a:rect l="l" t="t" r="r" b="b"/>
              <a:pathLst>
                <a:path w="17145" h="635">
                  <a:moveTo>
                    <a:pt x="0" y="0"/>
                  </a:moveTo>
                  <a:lnTo>
                    <a:pt x="2235" y="558"/>
                  </a:lnTo>
                  <a:lnTo>
                    <a:pt x="4470" y="558"/>
                  </a:lnTo>
                  <a:lnTo>
                    <a:pt x="6692" y="558"/>
                  </a:lnTo>
                  <a:lnTo>
                    <a:pt x="8940" y="558"/>
                  </a:lnTo>
                  <a:lnTo>
                    <a:pt x="11176" y="558"/>
                  </a:lnTo>
                  <a:lnTo>
                    <a:pt x="12852" y="558"/>
                  </a:lnTo>
                  <a:lnTo>
                    <a:pt x="15074" y="558"/>
                  </a:lnTo>
                  <a:lnTo>
                    <a:pt x="16751" y="558"/>
                  </a:lnTo>
                </a:path>
              </a:pathLst>
            </a:custGeom>
            <a:ln w="3175">
              <a:solidFill>
                <a:srgbClr val="565658"/>
              </a:solidFill>
            </a:ln>
          </p:spPr>
          <p:txBody>
            <a:bodyPr wrap="square" lIns="0" tIns="0" rIns="0" bIns="0" rtlCol="0"/>
            <a:lstStyle/>
            <a:p/>
          </p:txBody>
        </p:sp>
        <p:sp>
          <p:nvSpPr>
            <p:cNvPr id="8162" name="object 8162" descr=""/>
            <p:cNvSpPr/>
            <p:nvPr/>
          </p:nvSpPr>
          <p:spPr>
            <a:xfrm>
              <a:off x="5387121" y="2435359"/>
              <a:ext cx="11430" cy="17145"/>
            </a:xfrm>
            <a:custGeom>
              <a:avLst/>
              <a:gdLst/>
              <a:ahLst/>
              <a:cxnLst/>
              <a:rect l="l" t="t" r="r" b="b"/>
              <a:pathLst>
                <a:path w="11429" h="17144">
                  <a:moveTo>
                    <a:pt x="0" y="16738"/>
                  </a:moveTo>
                  <a:lnTo>
                    <a:pt x="558" y="16192"/>
                  </a:lnTo>
                  <a:lnTo>
                    <a:pt x="558" y="15633"/>
                  </a:lnTo>
                  <a:lnTo>
                    <a:pt x="1117" y="15074"/>
                  </a:lnTo>
                  <a:lnTo>
                    <a:pt x="1676" y="13957"/>
                  </a:lnTo>
                  <a:lnTo>
                    <a:pt x="2235" y="13385"/>
                  </a:lnTo>
                  <a:lnTo>
                    <a:pt x="2235" y="12826"/>
                  </a:lnTo>
                  <a:lnTo>
                    <a:pt x="2794" y="12268"/>
                  </a:lnTo>
                  <a:lnTo>
                    <a:pt x="3352" y="11163"/>
                  </a:lnTo>
                  <a:lnTo>
                    <a:pt x="3911" y="10045"/>
                  </a:lnTo>
                  <a:lnTo>
                    <a:pt x="5029" y="9486"/>
                  </a:lnTo>
                  <a:lnTo>
                    <a:pt x="5575" y="8369"/>
                  </a:lnTo>
                  <a:lnTo>
                    <a:pt x="6134" y="6692"/>
                  </a:lnTo>
                  <a:lnTo>
                    <a:pt x="7251" y="5575"/>
                  </a:lnTo>
                  <a:lnTo>
                    <a:pt x="7810" y="4457"/>
                  </a:lnTo>
                  <a:lnTo>
                    <a:pt x="8928" y="3340"/>
                  </a:lnTo>
                  <a:lnTo>
                    <a:pt x="9486" y="2222"/>
                  </a:lnTo>
                  <a:lnTo>
                    <a:pt x="11163" y="0"/>
                  </a:lnTo>
                </a:path>
              </a:pathLst>
            </a:custGeom>
            <a:ln w="3175">
              <a:solidFill>
                <a:srgbClr val="565658"/>
              </a:solidFill>
            </a:ln>
          </p:spPr>
          <p:txBody>
            <a:bodyPr wrap="square" lIns="0" tIns="0" rIns="0" bIns="0" rtlCol="0"/>
            <a:lstStyle/>
            <a:p/>
          </p:txBody>
        </p:sp>
        <p:sp>
          <p:nvSpPr>
            <p:cNvPr id="8163" name="object 8163" descr=""/>
            <p:cNvSpPr/>
            <p:nvPr/>
          </p:nvSpPr>
          <p:spPr>
            <a:xfrm>
              <a:off x="5400517" y="2424186"/>
              <a:ext cx="29845" cy="26034"/>
            </a:xfrm>
            <a:custGeom>
              <a:avLst/>
              <a:gdLst/>
              <a:ahLst/>
              <a:cxnLst/>
              <a:rect l="l" t="t" r="r" b="b"/>
              <a:pathLst>
                <a:path w="29845" h="26035">
                  <a:moveTo>
                    <a:pt x="29590" y="0"/>
                  </a:moveTo>
                  <a:lnTo>
                    <a:pt x="27914" y="558"/>
                  </a:lnTo>
                  <a:lnTo>
                    <a:pt x="26238" y="1676"/>
                  </a:lnTo>
                  <a:lnTo>
                    <a:pt x="24561" y="2794"/>
                  </a:lnTo>
                  <a:lnTo>
                    <a:pt x="22339" y="3911"/>
                  </a:lnTo>
                  <a:lnTo>
                    <a:pt x="20662" y="5575"/>
                  </a:lnTo>
                  <a:lnTo>
                    <a:pt x="18427" y="6692"/>
                  </a:lnTo>
                  <a:lnTo>
                    <a:pt x="16751" y="7810"/>
                  </a:lnTo>
                  <a:lnTo>
                    <a:pt x="14516" y="9486"/>
                  </a:lnTo>
                  <a:lnTo>
                    <a:pt x="12852" y="11163"/>
                  </a:lnTo>
                  <a:lnTo>
                    <a:pt x="10617" y="12839"/>
                  </a:lnTo>
                  <a:lnTo>
                    <a:pt x="8369" y="14516"/>
                  </a:lnTo>
                  <a:lnTo>
                    <a:pt x="6692" y="16192"/>
                  </a:lnTo>
                  <a:lnTo>
                    <a:pt x="5587" y="17310"/>
                  </a:lnTo>
                  <a:lnTo>
                    <a:pt x="4457" y="18427"/>
                  </a:lnTo>
                  <a:lnTo>
                    <a:pt x="3352" y="19545"/>
                  </a:lnTo>
                  <a:lnTo>
                    <a:pt x="2793" y="20650"/>
                  </a:lnTo>
                  <a:lnTo>
                    <a:pt x="1676" y="21767"/>
                  </a:lnTo>
                  <a:lnTo>
                    <a:pt x="1117" y="22885"/>
                  </a:lnTo>
                  <a:lnTo>
                    <a:pt x="558" y="24003"/>
                  </a:lnTo>
                  <a:lnTo>
                    <a:pt x="0" y="25679"/>
                  </a:lnTo>
                </a:path>
              </a:pathLst>
            </a:custGeom>
            <a:ln w="3175">
              <a:solidFill>
                <a:srgbClr val="565658"/>
              </a:solidFill>
            </a:ln>
          </p:spPr>
          <p:txBody>
            <a:bodyPr wrap="square" lIns="0" tIns="0" rIns="0" bIns="0" rtlCol="0"/>
            <a:lstStyle/>
            <a:p/>
          </p:txBody>
        </p:sp>
        <p:sp>
          <p:nvSpPr>
            <p:cNvPr id="8164" name="object 8164" descr=""/>
            <p:cNvSpPr/>
            <p:nvPr/>
          </p:nvSpPr>
          <p:spPr>
            <a:xfrm>
              <a:off x="5398277" y="2578838"/>
              <a:ext cx="5080" cy="0"/>
            </a:xfrm>
            <a:custGeom>
              <a:avLst/>
              <a:gdLst/>
              <a:ahLst/>
              <a:cxnLst/>
              <a:rect l="l" t="t" r="r" b="b"/>
              <a:pathLst>
                <a:path w="5079" h="0">
                  <a:moveTo>
                    <a:pt x="5029" y="0"/>
                  </a:moveTo>
                  <a:lnTo>
                    <a:pt x="3911" y="0"/>
                  </a:lnTo>
                  <a:lnTo>
                    <a:pt x="2235" y="0"/>
                  </a:lnTo>
                  <a:lnTo>
                    <a:pt x="1117" y="0"/>
                  </a:lnTo>
                  <a:lnTo>
                    <a:pt x="558" y="0"/>
                  </a:lnTo>
                  <a:lnTo>
                    <a:pt x="0" y="0"/>
                  </a:lnTo>
                </a:path>
              </a:pathLst>
            </a:custGeom>
            <a:ln w="3175">
              <a:solidFill>
                <a:srgbClr val="565658"/>
              </a:solidFill>
            </a:ln>
          </p:spPr>
          <p:txBody>
            <a:bodyPr wrap="square" lIns="0" tIns="0" rIns="0" bIns="0" rtlCol="0"/>
            <a:lstStyle/>
            <a:p/>
          </p:txBody>
        </p:sp>
        <p:sp>
          <p:nvSpPr>
            <p:cNvPr id="8165" name="object 8165" descr=""/>
            <p:cNvSpPr/>
            <p:nvPr/>
          </p:nvSpPr>
          <p:spPr>
            <a:xfrm>
              <a:off x="5429548" y="2402972"/>
              <a:ext cx="1905" cy="0"/>
            </a:xfrm>
            <a:custGeom>
              <a:avLst/>
              <a:gdLst/>
              <a:ahLst/>
              <a:cxnLst/>
              <a:rect l="l" t="t" r="r" b="b"/>
              <a:pathLst>
                <a:path w="1904"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8166" name="object 8166" descr=""/>
            <p:cNvSpPr/>
            <p:nvPr/>
          </p:nvSpPr>
          <p:spPr>
            <a:xfrm>
              <a:off x="5403305" y="2578838"/>
              <a:ext cx="1905" cy="0"/>
            </a:xfrm>
            <a:custGeom>
              <a:avLst/>
              <a:gdLst/>
              <a:ahLst/>
              <a:cxnLst/>
              <a:rect l="l" t="t" r="r" b="b"/>
              <a:pathLst>
                <a:path w="1904" h="0">
                  <a:moveTo>
                    <a:pt x="1676" y="0"/>
                  </a:moveTo>
                  <a:lnTo>
                    <a:pt x="1117" y="0"/>
                  </a:lnTo>
                  <a:lnTo>
                    <a:pt x="0" y="0"/>
                  </a:lnTo>
                </a:path>
              </a:pathLst>
            </a:custGeom>
            <a:ln w="3175">
              <a:solidFill>
                <a:srgbClr val="565658"/>
              </a:solidFill>
            </a:ln>
          </p:spPr>
          <p:txBody>
            <a:bodyPr wrap="square" lIns="0" tIns="0" rIns="0" bIns="0" rtlCol="0"/>
            <a:lstStyle/>
            <a:p/>
          </p:txBody>
        </p:sp>
        <p:sp>
          <p:nvSpPr>
            <p:cNvPr id="8167" name="object 8167" descr=""/>
            <p:cNvSpPr/>
            <p:nvPr/>
          </p:nvSpPr>
          <p:spPr>
            <a:xfrm>
              <a:off x="5398283" y="2402969"/>
              <a:ext cx="33020" cy="32384"/>
            </a:xfrm>
            <a:custGeom>
              <a:avLst/>
              <a:gdLst/>
              <a:ahLst/>
              <a:cxnLst/>
              <a:rect l="l" t="t" r="r" b="b"/>
              <a:pathLst>
                <a:path w="33020" h="32385">
                  <a:moveTo>
                    <a:pt x="0" y="32384"/>
                  </a:moveTo>
                  <a:lnTo>
                    <a:pt x="2235" y="30149"/>
                  </a:lnTo>
                  <a:lnTo>
                    <a:pt x="4470" y="27355"/>
                  </a:lnTo>
                  <a:lnTo>
                    <a:pt x="8369" y="22885"/>
                  </a:lnTo>
                  <a:lnTo>
                    <a:pt x="10604" y="20104"/>
                  </a:lnTo>
                  <a:lnTo>
                    <a:pt x="12852" y="17868"/>
                  </a:lnTo>
                  <a:lnTo>
                    <a:pt x="14528" y="15633"/>
                  </a:lnTo>
                  <a:lnTo>
                    <a:pt x="16751" y="13398"/>
                  </a:lnTo>
                  <a:lnTo>
                    <a:pt x="18986" y="11175"/>
                  </a:lnTo>
                  <a:lnTo>
                    <a:pt x="21221" y="9486"/>
                  </a:lnTo>
                  <a:lnTo>
                    <a:pt x="22898" y="7810"/>
                  </a:lnTo>
                  <a:lnTo>
                    <a:pt x="25133" y="5587"/>
                  </a:lnTo>
                  <a:lnTo>
                    <a:pt x="26797" y="4470"/>
                  </a:lnTo>
                  <a:lnTo>
                    <a:pt x="29032" y="2793"/>
                  </a:lnTo>
                  <a:lnTo>
                    <a:pt x="30708" y="1676"/>
                  </a:lnTo>
                  <a:lnTo>
                    <a:pt x="32943" y="0"/>
                  </a:lnTo>
                </a:path>
              </a:pathLst>
            </a:custGeom>
            <a:ln w="3175">
              <a:solidFill>
                <a:srgbClr val="565658"/>
              </a:solidFill>
            </a:ln>
          </p:spPr>
          <p:txBody>
            <a:bodyPr wrap="square" lIns="0" tIns="0" rIns="0" bIns="0" rtlCol="0"/>
            <a:lstStyle/>
            <a:p/>
          </p:txBody>
        </p:sp>
        <p:sp>
          <p:nvSpPr>
            <p:cNvPr id="8168" name="object 8168" descr=""/>
            <p:cNvSpPr/>
            <p:nvPr/>
          </p:nvSpPr>
          <p:spPr>
            <a:xfrm>
              <a:off x="6038654" y="2551478"/>
              <a:ext cx="1905" cy="1270"/>
            </a:xfrm>
            <a:custGeom>
              <a:avLst/>
              <a:gdLst/>
              <a:ahLst/>
              <a:cxnLst/>
              <a:rect l="l" t="t" r="r" b="b"/>
              <a:pathLst>
                <a:path w="1904" h="1269">
                  <a:moveTo>
                    <a:pt x="0" y="0"/>
                  </a:moveTo>
                  <a:lnTo>
                    <a:pt x="558" y="558"/>
                  </a:lnTo>
                  <a:lnTo>
                    <a:pt x="1676" y="1117"/>
                  </a:lnTo>
                </a:path>
              </a:pathLst>
            </a:custGeom>
            <a:ln w="3175">
              <a:solidFill>
                <a:srgbClr val="565658"/>
              </a:solidFill>
            </a:ln>
          </p:spPr>
          <p:txBody>
            <a:bodyPr wrap="square" lIns="0" tIns="0" rIns="0" bIns="0" rtlCol="0"/>
            <a:lstStyle/>
            <a:p/>
          </p:txBody>
        </p:sp>
        <p:sp>
          <p:nvSpPr>
            <p:cNvPr id="8169" name="object 8169" descr=""/>
            <p:cNvSpPr/>
            <p:nvPr/>
          </p:nvSpPr>
          <p:spPr>
            <a:xfrm>
              <a:off x="6045922" y="255259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170" name="object 8170" descr=""/>
            <p:cNvSpPr/>
            <p:nvPr/>
          </p:nvSpPr>
          <p:spPr>
            <a:xfrm>
              <a:off x="5914717" y="2554827"/>
              <a:ext cx="4445" cy="0"/>
            </a:xfrm>
            <a:custGeom>
              <a:avLst/>
              <a:gdLst/>
              <a:ahLst/>
              <a:cxnLst/>
              <a:rect l="l" t="t" r="r" b="b"/>
              <a:pathLst>
                <a:path w="4445" h="0">
                  <a:moveTo>
                    <a:pt x="0" y="0"/>
                  </a:moveTo>
                  <a:lnTo>
                    <a:pt x="3911" y="0"/>
                  </a:lnTo>
                </a:path>
              </a:pathLst>
            </a:custGeom>
            <a:ln w="3175">
              <a:solidFill>
                <a:srgbClr val="565658"/>
              </a:solidFill>
            </a:ln>
          </p:spPr>
          <p:txBody>
            <a:bodyPr wrap="square" lIns="0" tIns="0" rIns="0" bIns="0" rtlCol="0"/>
            <a:lstStyle/>
            <a:p/>
          </p:txBody>
        </p:sp>
        <p:sp>
          <p:nvSpPr>
            <p:cNvPr id="8171" name="object 8171" descr=""/>
            <p:cNvSpPr/>
            <p:nvPr/>
          </p:nvSpPr>
          <p:spPr>
            <a:xfrm>
              <a:off x="6040327" y="2550362"/>
              <a:ext cx="1270" cy="635"/>
            </a:xfrm>
            <a:custGeom>
              <a:avLst/>
              <a:gdLst/>
              <a:ahLst/>
              <a:cxnLst/>
              <a:rect l="l" t="t" r="r" b="b"/>
              <a:pathLst>
                <a:path w="1270" h="635">
                  <a:moveTo>
                    <a:pt x="1117" y="0"/>
                  </a:moveTo>
                  <a:lnTo>
                    <a:pt x="0" y="558"/>
                  </a:lnTo>
                </a:path>
              </a:pathLst>
            </a:custGeom>
            <a:ln w="3175">
              <a:solidFill>
                <a:srgbClr val="565658"/>
              </a:solidFill>
            </a:ln>
          </p:spPr>
          <p:txBody>
            <a:bodyPr wrap="square" lIns="0" tIns="0" rIns="0" bIns="0" rtlCol="0"/>
            <a:lstStyle/>
            <a:p/>
          </p:txBody>
        </p:sp>
        <p:sp>
          <p:nvSpPr>
            <p:cNvPr id="8172" name="object 8172" descr=""/>
            <p:cNvSpPr/>
            <p:nvPr/>
          </p:nvSpPr>
          <p:spPr>
            <a:xfrm>
              <a:off x="5977250" y="2553152"/>
              <a:ext cx="635" cy="635"/>
            </a:xfrm>
            <a:custGeom>
              <a:avLst/>
              <a:gdLst/>
              <a:ahLst/>
              <a:cxnLst/>
              <a:rect l="l" t="t" r="r" b="b"/>
              <a:pathLst>
                <a:path w="635" h="635">
                  <a:moveTo>
                    <a:pt x="0" y="0"/>
                  </a:moveTo>
                  <a:lnTo>
                    <a:pt x="546" y="558"/>
                  </a:lnTo>
                </a:path>
              </a:pathLst>
            </a:custGeom>
            <a:ln w="3175">
              <a:solidFill>
                <a:srgbClr val="565658"/>
              </a:solidFill>
            </a:ln>
          </p:spPr>
          <p:txBody>
            <a:bodyPr wrap="square" lIns="0" tIns="0" rIns="0" bIns="0" rtlCol="0"/>
            <a:lstStyle/>
            <a:p/>
          </p:txBody>
        </p:sp>
        <p:sp>
          <p:nvSpPr>
            <p:cNvPr id="8173" name="object 8173" descr=""/>
            <p:cNvSpPr/>
            <p:nvPr/>
          </p:nvSpPr>
          <p:spPr>
            <a:xfrm>
              <a:off x="5982831" y="255315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174" name="object 8174" descr=""/>
            <p:cNvSpPr/>
            <p:nvPr/>
          </p:nvSpPr>
          <p:spPr>
            <a:xfrm>
              <a:off x="6097837" y="2550919"/>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8175" name="object 8175" descr=""/>
            <p:cNvSpPr/>
            <p:nvPr/>
          </p:nvSpPr>
          <p:spPr>
            <a:xfrm>
              <a:off x="6145287" y="2556501"/>
              <a:ext cx="1905" cy="635"/>
            </a:xfrm>
            <a:custGeom>
              <a:avLst/>
              <a:gdLst/>
              <a:ahLst/>
              <a:cxnLst/>
              <a:rect l="l" t="t" r="r" b="b"/>
              <a:pathLst>
                <a:path w="1904" h="635">
                  <a:moveTo>
                    <a:pt x="1676" y="0"/>
                  </a:moveTo>
                  <a:lnTo>
                    <a:pt x="1117" y="0"/>
                  </a:lnTo>
                  <a:lnTo>
                    <a:pt x="558" y="558"/>
                  </a:lnTo>
                  <a:lnTo>
                    <a:pt x="0" y="558"/>
                  </a:lnTo>
                </a:path>
              </a:pathLst>
            </a:custGeom>
            <a:ln w="3175">
              <a:solidFill>
                <a:srgbClr val="565658"/>
              </a:solidFill>
            </a:ln>
          </p:spPr>
          <p:txBody>
            <a:bodyPr wrap="square" lIns="0" tIns="0" rIns="0" bIns="0" rtlCol="0"/>
            <a:lstStyle/>
            <a:p/>
          </p:txBody>
        </p:sp>
        <p:sp>
          <p:nvSpPr>
            <p:cNvPr id="8176" name="object 8176" descr=""/>
            <p:cNvSpPr/>
            <p:nvPr/>
          </p:nvSpPr>
          <p:spPr>
            <a:xfrm>
              <a:off x="6040885" y="255091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177" name="object 8177" descr=""/>
            <p:cNvSpPr/>
            <p:nvPr/>
          </p:nvSpPr>
          <p:spPr>
            <a:xfrm>
              <a:off x="6154219" y="2550919"/>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178" name="object 8178" descr=""/>
            <p:cNvSpPr/>
            <p:nvPr/>
          </p:nvSpPr>
          <p:spPr>
            <a:xfrm>
              <a:off x="6038654" y="255091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179" name="object 8179" descr=""/>
            <p:cNvSpPr/>
            <p:nvPr/>
          </p:nvSpPr>
          <p:spPr>
            <a:xfrm>
              <a:off x="6041439" y="2549803"/>
              <a:ext cx="4445" cy="635"/>
            </a:xfrm>
            <a:custGeom>
              <a:avLst/>
              <a:gdLst/>
              <a:ahLst/>
              <a:cxnLst/>
              <a:rect l="l" t="t" r="r" b="b"/>
              <a:pathLst>
                <a:path w="4445" h="635">
                  <a:moveTo>
                    <a:pt x="3911" y="558"/>
                  </a:moveTo>
                  <a:lnTo>
                    <a:pt x="3352" y="558"/>
                  </a:lnTo>
                  <a:lnTo>
                    <a:pt x="3352" y="0"/>
                  </a:lnTo>
                  <a:lnTo>
                    <a:pt x="2793" y="0"/>
                  </a:lnTo>
                  <a:lnTo>
                    <a:pt x="2235" y="0"/>
                  </a:lnTo>
                  <a:lnTo>
                    <a:pt x="1676" y="0"/>
                  </a:lnTo>
                  <a:lnTo>
                    <a:pt x="1117" y="0"/>
                  </a:lnTo>
                  <a:lnTo>
                    <a:pt x="558" y="558"/>
                  </a:lnTo>
                  <a:lnTo>
                    <a:pt x="0" y="558"/>
                  </a:lnTo>
                </a:path>
              </a:pathLst>
            </a:custGeom>
            <a:ln w="3175">
              <a:solidFill>
                <a:srgbClr val="565658"/>
              </a:solidFill>
            </a:ln>
          </p:spPr>
          <p:txBody>
            <a:bodyPr wrap="square" lIns="0" tIns="0" rIns="0" bIns="0" rtlCol="0"/>
            <a:lstStyle/>
            <a:p/>
          </p:txBody>
        </p:sp>
        <p:sp>
          <p:nvSpPr>
            <p:cNvPr id="8180" name="object 8180" descr=""/>
            <p:cNvSpPr/>
            <p:nvPr/>
          </p:nvSpPr>
          <p:spPr>
            <a:xfrm>
              <a:off x="6046480" y="2551477"/>
              <a:ext cx="1905" cy="1270"/>
            </a:xfrm>
            <a:custGeom>
              <a:avLst/>
              <a:gdLst/>
              <a:ahLst/>
              <a:cxnLst/>
              <a:rect l="l" t="t" r="r" b="b"/>
              <a:pathLst>
                <a:path w="1904" h="1269">
                  <a:moveTo>
                    <a:pt x="0" y="1117"/>
                  </a:moveTo>
                  <a:lnTo>
                    <a:pt x="558" y="558"/>
                  </a:lnTo>
                  <a:lnTo>
                    <a:pt x="1663" y="0"/>
                  </a:lnTo>
                </a:path>
              </a:pathLst>
            </a:custGeom>
            <a:ln w="3175">
              <a:solidFill>
                <a:srgbClr val="565658"/>
              </a:solidFill>
            </a:ln>
          </p:spPr>
          <p:txBody>
            <a:bodyPr wrap="square" lIns="0" tIns="0" rIns="0" bIns="0" rtlCol="0"/>
            <a:lstStyle/>
            <a:p/>
          </p:txBody>
        </p:sp>
        <p:sp>
          <p:nvSpPr>
            <p:cNvPr id="8181" name="object 8181" descr=""/>
            <p:cNvSpPr/>
            <p:nvPr/>
          </p:nvSpPr>
          <p:spPr>
            <a:xfrm>
              <a:off x="6045349" y="2550360"/>
              <a:ext cx="1270" cy="635"/>
            </a:xfrm>
            <a:custGeom>
              <a:avLst/>
              <a:gdLst/>
              <a:ahLst/>
              <a:cxnLst/>
              <a:rect l="l" t="t" r="r" b="b"/>
              <a:pathLst>
                <a:path w="1270" h="635">
                  <a:moveTo>
                    <a:pt x="1130" y="558"/>
                  </a:moveTo>
                  <a:lnTo>
                    <a:pt x="571" y="0"/>
                  </a:lnTo>
                  <a:lnTo>
                    <a:pt x="0" y="0"/>
                  </a:lnTo>
                </a:path>
              </a:pathLst>
            </a:custGeom>
            <a:ln w="3175">
              <a:solidFill>
                <a:srgbClr val="565658"/>
              </a:solidFill>
            </a:ln>
          </p:spPr>
          <p:txBody>
            <a:bodyPr wrap="square" lIns="0" tIns="0" rIns="0" bIns="0" rtlCol="0"/>
            <a:lstStyle/>
            <a:p/>
          </p:txBody>
        </p:sp>
        <p:sp>
          <p:nvSpPr>
            <p:cNvPr id="8182" name="object 8182" descr=""/>
            <p:cNvSpPr/>
            <p:nvPr/>
          </p:nvSpPr>
          <p:spPr>
            <a:xfrm>
              <a:off x="5983389" y="2551476"/>
              <a:ext cx="1905" cy="1905"/>
            </a:xfrm>
            <a:custGeom>
              <a:avLst/>
              <a:gdLst/>
              <a:ahLst/>
              <a:cxnLst/>
              <a:rect l="l" t="t" r="r" b="b"/>
              <a:pathLst>
                <a:path w="1904" h="1905">
                  <a:moveTo>
                    <a:pt x="0" y="1676"/>
                  </a:moveTo>
                  <a:lnTo>
                    <a:pt x="558" y="1117"/>
                  </a:lnTo>
                  <a:lnTo>
                    <a:pt x="1117" y="558"/>
                  </a:lnTo>
                  <a:lnTo>
                    <a:pt x="1117" y="0"/>
                  </a:lnTo>
                  <a:lnTo>
                    <a:pt x="1676" y="0"/>
                  </a:lnTo>
                </a:path>
              </a:pathLst>
            </a:custGeom>
            <a:ln w="3175">
              <a:solidFill>
                <a:srgbClr val="565658"/>
              </a:solidFill>
            </a:ln>
          </p:spPr>
          <p:txBody>
            <a:bodyPr wrap="square" lIns="0" tIns="0" rIns="0" bIns="0" rtlCol="0"/>
            <a:lstStyle/>
            <a:p/>
          </p:txBody>
        </p:sp>
        <p:sp>
          <p:nvSpPr>
            <p:cNvPr id="8183" name="object 8183" descr=""/>
            <p:cNvSpPr/>
            <p:nvPr/>
          </p:nvSpPr>
          <p:spPr>
            <a:xfrm>
              <a:off x="6098396" y="2550360"/>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184" name="object 8184" descr=""/>
            <p:cNvSpPr/>
            <p:nvPr/>
          </p:nvSpPr>
          <p:spPr>
            <a:xfrm>
              <a:off x="6045348" y="2550919"/>
              <a:ext cx="3175" cy="0"/>
            </a:xfrm>
            <a:custGeom>
              <a:avLst/>
              <a:gdLst/>
              <a:ahLst/>
              <a:cxnLst/>
              <a:rect l="l" t="t" r="r" b="b"/>
              <a:pathLst>
                <a:path w="3175" h="0">
                  <a:moveTo>
                    <a:pt x="2794" y="0"/>
                  </a:moveTo>
                  <a:lnTo>
                    <a:pt x="1130" y="0"/>
                  </a:lnTo>
                  <a:lnTo>
                    <a:pt x="571" y="0"/>
                  </a:lnTo>
                  <a:lnTo>
                    <a:pt x="0" y="0"/>
                  </a:lnTo>
                </a:path>
              </a:pathLst>
            </a:custGeom>
            <a:ln w="3175">
              <a:solidFill>
                <a:srgbClr val="565658"/>
              </a:solidFill>
            </a:ln>
          </p:spPr>
          <p:txBody>
            <a:bodyPr wrap="square" lIns="0" tIns="0" rIns="0" bIns="0" rtlCol="0"/>
            <a:lstStyle/>
            <a:p/>
          </p:txBody>
        </p:sp>
        <p:sp>
          <p:nvSpPr>
            <p:cNvPr id="8185" name="object 8185" descr=""/>
            <p:cNvSpPr/>
            <p:nvPr/>
          </p:nvSpPr>
          <p:spPr>
            <a:xfrm>
              <a:off x="6098950" y="2549803"/>
              <a:ext cx="4445" cy="635"/>
            </a:xfrm>
            <a:custGeom>
              <a:avLst/>
              <a:gdLst/>
              <a:ahLst/>
              <a:cxnLst/>
              <a:rect l="l" t="t" r="r" b="b"/>
              <a:pathLst>
                <a:path w="4445" h="635">
                  <a:moveTo>
                    <a:pt x="3911" y="558"/>
                  </a:moveTo>
                  <a:lnTo>
                    <a:pt x="3352" y="558"/>
                  </a:lnTo>
                  <a:lnTo>
                    <a:pt x="2793" y="0"/>
                  </a:lnTo>
                  <a:lnTo>
                    <a:pt x="2235" y="0"/>
                  </a:lnTo>
                  <a:lnTo>
                    <a:pt x="1676" y="0"/>
                  </a:lnTo>
                  <a:lnTo>
                    <a:pt x="1117" y="0"/>
                  </a:lnTo>
                  <a:lnTo>
                    <a:pt x="558" y="558"/>
                  </a:lnTo>
                  <a:lnTo>
                    <a:pt x="0" y="558"/>
                  </a:lnTo>
                </a:path>
              </a:pathLst>
            </a:custGeom>
            <a:ln w="3175">
              <a:solidFill>
                <a:srgbClr val="565658"/>
              </a:solidFill>
            </a:ln>
          </p:spPr>
          <p:txBody>
            <a:bodyPr wrap="square" lIns="0" tIns="0" rIns="0" bIns="0" rtlCol="0"/>
            <a:lstStyle/>
            <a:p/>
          </p:txBody>
        </p:sp>
        <p:sp>
          <p:nvSpPr>
            <p:cNvPr id="8186" name="object 8186" descr=""/>
            <p:cNvSpPr/>
            <p:nvPr/>
          </p:nvSpPr>
          <p:spPr>
            <a:xfrm>
              <a:off x="6102303" y="2550919"/>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8187" name="object 8187" descr=""/>
            <p:cNvSpPr/>
            <p:nvPr/>
          </p:nvSpPr>
          <p:spPr>
            <a:xfrm>
              <a:off x="6038651" y="2550919"/>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8188" name="object 8188" descr=""/>
            <p:cNvSpPr/>
            <p:nvPr/>
          </p:nvSpPr>
          <p:spPr>
            <a:xfrm>
              <a:off x="5914160" y="255482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189" name="object 8189" descr=""/>
            <p:cNvSpPr/>
            <p:nvPr/>
          </p:nvSpPr>
          <p:spPr>
            <a:xfrm>
              <a:off x="6102861" y="255036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8190" name="object 8190" descr=""/>
            <p:cNvSpPr/>
            <p:nvPr/>
          </p:nvSpPr>
          <p:spPr>
            <a:xfrm>
              <a:off x="6095605" y="2550919"/>
              <a:ext cx="635" cy="635"/>
            </a:xfrm>
            <a:custGeom>
              <a:avLst/>
              <a:gdLst/>
              <a:ahLst/>
              <a:cxnLst/>
              <a:rect l="l" t="t" r="r" b="b"/>
              <a:pathLst>
                <a:path w="635" h="635">
                  <a:moveTo>
                    <a:pt x="558" y="558"/>
                  </a:moveTo>
                  <a:lnTo>
                    <a:pt x="0" y="0"/>
                  </a:lnTo>
                  <a:lnTo>
                    <a:pt x="558" y="0"/>
                  </a:lnTo>
                </a:path>
              </a:pathLst>
            </a:custGeom>
            <a:ln w="3175">
              <a:solidFill>
                <a:srgbClr val="565658"/>
              </a:solidFill>
            </a:ln>
          </p:spPr>
          <p:txBody>
            <a:bodyPr wrap="square" lIns="0" tIns="0" rIns="0" bIns="0" rtlCol="0"/>
            <a:lstStyle/>
            <a:p/>
          </p:txBody>
        </p:sp>
        <p:sp>
          <p:nvSpPr>
            <p:cNvPr id="8191" name="object 8191" descr=""/>
            <p:cNvSpPr/>
            <p:nvPr/>
          </p:nvSpPr>
          <p:spPr>
            <a:xfrm>
              <a:off x="6148637" y="2554267"/>
              <a:ext cx="2540" cy="1270"/>
            </a:xfrm>
            <a:custGeom>
              <a:avLst/>
              <a:gdLst/>
              <a:ahLst/>
              <a:cxnLst/>
              <a:rect l="l" t="t" r="r" b="b"/>
              <a:pathLst>
                <a:path w="2539" h="1269">
                  <a:moveTo>
                    <a:pt x="0" y="1117"/>
                  </a:moveTo>
                  <a:lnTo>
                    <a:pt x="571" y="1117"/>
                  </a:lnTo>
                  <a:lnTo>
                    <a:pt x="1117" y="1117"/>
                  </a:lnTo>
                  <a:lnTo>
                    <a:pt x="1117" y="558"/>
                  </a:lnTo>
                  <a:lnTo>
                    <a:pt x="1676" y="558"/>
                  </a:lnTo>
                  <a:lnTo>
                    <a:pt x="2235" y="0"/>
                  </a:lnTo>
                </a:path>
              </a:pathLst>
            </a:custGeom>
            <a:ln w="3175">
              <a:solidFill>
                <a:srgbClr val="565658"/>
              </a:solidFill>
            </a:ln>
          </p:spPr>
          <p:txBody>
            <a:bodyPr wrap="square" lIns="0" tIns="0" rIns="0" bIns="0" rtlCol="0"/>
            <a:lstStyle/>
            <a:p/>
          </p:txBody>
        </p:sp>
        <p:sp>
          <p:nvSpPr>
            <p:cNvPr id="8192" name="object 8192" descr=""/>
            <p:cNvSpPr/>
            <p:nvPr/>
          </p:nvSpPr>
          <p:spPr>
            <a:xfrm>
              <a:off x="6048142" y="255091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193" name="object 8193" descr=""/>
            <p:cNvSpPr/>
            <p:nvPr/>
          </p:nvSpPr>
          <p:spPr>
            <a:xfrm>
              <a:off x="5942062" y="2496205"/>
              <a:ext cx="1905" cy="1905"/>
            </a:xfrm>
            <a:custGeom>
              <a:avLst/>
              <a:gdLst/>
              <a:ahLst/>
              <a:cxnLst/>
              <a:rect l="l" t="t" r="r" b="b"/>
              <a:pathLst>
                <a:path w="1904" h="1905">
                  <a:moveTo>
                    <a:pt x="1689" y="1676"/>
                  </a:moveTo>
                  <a:lnTo>
                    <a:pt x="0" y="0"/>
                  </a:lnTo>
                </a:path>
              </a:pathLst>
            </a:custGeom>
            <a:ln w="3175">
              <a:solidFill>
                <a:srgbClr val="565658"/>
              </a:solidFill>
            </a:ln>
          </p:spPr>
          <p:txBody>
            <a:bodyPr wrap="square" lIns="0" tIns="0" rIns="0" bIns="0" rtlCol="0"/>
            <a:lstStyle/>
            <a:p/>
          </p:txBody>
        </p:sp>
        <p:sp>
          <p:nvSpPr>
            <p:cNvPr id="8194" name="object 8194" descr=""/>
            <p:cNvSpPr/>
            <p:nvPr/>
          </p:nvSpPr>
          <p:spPr>
            <a:xfrm>
              <a:off x="5936480" y="2495649"/>
              <a:ext cx="2540" cy="1270"/>
            </a:xfrm>
            <a:custGeom>
              <a:avLst/>
              <a:gdLst/>
              <a:ahLst/>
              <a:cxnLst/>
              <a:rect l="l" t="t" r="r" b="b"/>
              <a:pathLst>
                <a:path w="2539" h="1269">
                  <a:moveTo>
                    <a:pt x="2247" y="0"/>
                  </a:moveTo>
                  <a:lnTo>
                    <a:pt x="0" y="1117"/>
                  </a:lnTo>
                </a:path>
              </a:pathLst>
            </a:custGeom>
            <a:ln w="3175">
              <a:solidFill>
                <a:srgbClr val="565658"/>
              </a:solidFill>
            </a:ln>
          </p:spPr>
          <p:txBody>
            <a:bodyPr wrap="square" lIns="0" tIns="0" rIns="0" bIns="0" rtlCol="0"/>
            <a:lstStyle/>
            <a:p/>
          </p:txBody>
        </p:sp>
        <p:sp>
          <p:nvSpPr>
            <p:cNvPr id="8195" name="object 8195" descr=""/>
            <p:cNvSpPr/>
            <p:nvPr/>
          </p:nvSpPr>
          <p:spPr>
            <a:xfrm>
              <a:off x="5731024" y="2512956"/>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8196" name="object 8196" descr=""/>
            <p:cNvSpPr/>
            <p:nvPr/>
          </p:nvSpPr>
          <p:spPr>
            <a:xfrm>
              <a:off x="5943751" y="2497882"/>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8197" name="object 8197" descr=""/>
            <p:cNvSpPr/>
            <p:nvPr/>
          </p:nvSpPr>
          <p:spPr>
            <a:xfrm>
              <a:off x="5936484" y="2496765"/>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8198" name="object 8198" descr=""/>
            <p:cNvSpPr/>
            <p:nvPr/>
          </p:nvSpPr>
          <p:spPr>
            <a:xfrm>
              <a:off x="5728806" y="251183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199" name="object 8199" descr=""/>
            <p:cNvSpPr/>
            <p:nvPr/>
          </p:nvSpPr>
          <p:spPr>
            <a:xfrm>
              <a:off x="5940390" y="2495090"/>
              <a:ext cx="1905" cy="1270"/>
            </a:xfrm>
            <a:custGeom>
              <a:avLst/>
              <a:gdLst/>
              <a:ahLst/>
              <a:cxnLst/>
              <a:rect l="l" t="t" r="r" b="b"/>
              <a:pathLst>
                <a:path w="1904" h="1269">
                  <a:moveTo>
                    <a:pt x="0" y="0"/>
                  </a:moveTo>
                  <a:lnTo>
                    <a:pt x="1676" y="1117"/>
                  </a:lnTo>
                </a:path>
              </a:pathLst>
            </a:custGeom>
            <a:ln w="3175">
              <a:solidFill>
                <a:srgbClr val="565658"/>
              </a:solidFill>
            </a:ln>
          </p:spPr>
          <p:txBody>
            <a:bodyPr wrap="square" lIns="0" tIns="0" rIns="0" bIns="0" rtlCol="0"/>
            <a:lstStyle/>
            <a:p/>
          </p:txBody>
        </p:sp>
        <p:sp>
          <p:nvSpPr>
            <p:cNvPr id="8200" name="object 8200" descr=""/>
            <p:cNvSpPr/>
            <p:nvPr/>
          </p:nvSpPr>
          <p:spPr>
            <a:xfrm>
              <a:off x="5731026" y="25079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201" name="object 8201" descr=""/>
            <p:cNvSpPr/>
            <p:nvPr/>
          </p:nvSpPr>
          <p:spPr>
            <a:xfrm>
              <a:off x="5732712" y="2509608"/>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8202" name="object 8202" descr=""/>
            <p:cNvSpPr/>
            <p:nvPr/>
          </p:nvSpPr>
          <p:spPr>
            <a:xfrm>
              <a:off x="5939287" y="2501786"/>
              <a:ext cx="4445" cy="1905"/>
            </a:xfrm>
            <a:custGeom>
              <a:avLst/>
              <a:gdLst/>
              <a:ahLst/>
              <a:cxnLst/>
              <a:rect l="l" t="t" r="r" b="b"/>
              <a:pathLst>
                <a:path w="4445" h="1905">
                  <a:moveTo>
                    <a:pt x="0" y="1676"/>
                  </a:moveTo>
                  <a:lnTo>
                    <a:pt x="2222" y="571"/>
                  </a:lnTo>
                  <a:lnTo>
                    <a:pt x="3911" y="0"/>
                  </a:lnTo>
                </a:path>
              </a:pathLst>
            </a:custGeom>
            <a:ln w="3175">
              <a:solidFill>
                <a:srgbClr val="565658"/>
              </a:solidFill>
            </a:ln>
          </p:spPr>
          <p:txBody>
            <a:bodyPr wrap="square" lIns="0" tIns="0" rIns="0" bIns="0" rtlCol="0"/>
            <a:lstStyle/>
            <a:p/>
          </p:txBody>
        </p:sp>
        <p:sp>
          <p:nvSpPr>
            <p:cNvPr id="8203" name="object 8203" descr=""/>
            <p:cNvSpPr/>
            <p:nvPr/>
          </p:nvSpPr>
          <p:spPr>
            <a:xfrm>
              <a:off x="5732155" y="2507934"/>
              <a:ext cx="635" cy="1905"/>
            </a:xfrm>
            <a:custGeom>
              <a:avLst/>
              <a:gdLst/>
              <a:ahLst/>
              <a:cxnLst/>
              <a:rect l="l" t="t" r="r" b="b"/>
              <a:pathLst>
                <a:path w="635" h="1905">
                  <a:moveTo>
                    <a:pt x="0" y="0"/>
                  </a:moveTo>
                  <a:lnTo>
                    <a:pt x="558" y="1676"/>
                  </a:lnTo>
                </a:path>
              </a:pathLst>
            </a:custGeom>
            <a:ln w="3175">
              <a:solidFill>
                <a:srgbClr val="565658"/>
              </a:solidFill>
            </a:ln>
          </p:spPr>
          <p:txBody>
            <a:bodyPr wrap="square" lIns="0" tIns="0" rIns="0" bIns="0" rtlCol="0"/>
            <a:lstStyle/>
            <a:p/>
          </p:txBody>
        </p:sp>
        <p:sp>
          <p:nvSpPr>
            <p:cNvPr id="8204" name="object 8204" descr=""/>
            <p:cNvSpPr/>
            <p:nvPr/>
          </p:nvSpPr>
          <p:spPr>
            <a:xfrm>
              <a:off x="5730481" y="25079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205" name="object 8205" descr=""/>
            <p:cNvSpPr/>
            <p:nvPr/>
          </p:nvSpPr>
          <p:spPr>
            <a:xfrm>
              <a:off x="5937600" y="2502352"/>
              <a:ext cx="1905" cy="1270"/>
            </a:xfrm>
            <a:custGeom>
              <a:avLst/>
              <a:gdLst/>
              <a:ahLst/>
              <a:cxnLst/>
              <a:rect l="l" t="t" r="r" b="b"/>
              <a:pathLst>
                <a:path w="1904" h="1269">
                  <a:moveTo>
                    <a:pt x="0" y="0"/>
                  </a:moveTo>
                  <a:lnTo>
                    <a:pt x="1689" y="1104"/>
                  </a:lnTo>
                </a:path>
              </a:pathLst>
            </a:custGeom>
            <a:ln w="3175">
              <a:solidFill>
                <a:srgbClr val="565658"/>
              </a:solidFill>
            </a:ln>
          </p:spPr>
          <p:txBody>
            <a:bodyPr wrap="square" lIns="0" tIns="0" rIns="0" bIns="0" rtlCol="0"/>
            <a:lstStyle/>
            <a:p/>
          </p:txBody>
        </p:sp>
        <p:sp>
          <p:nvSpPr>
            <p:cNvPr id="8206" name="object 8206" descr=""/>
            <p:cNvSpPr/>
            <p:nvPr/>
          </p:nvSpPr>
          <p:spPr>
            <a:xfrm>
              <a:off x="5943751" y="2497879"/>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8207" name="object 8207" descr=""/>
            <p:cNvSpPr/>
            <p:nvPr/>
          </p:nvSpPr>
          <p:spPr>
            <a:xfrm>
              <a:off x="5940388" y="2495089"/>
              <a:ext cx="1905" cy="1270"/>
            </a:xfrm>
            <a:custGeom>
              <a:avLst/>
              <a:gdLst/>
              <a:ahLst/>
              <a:cxnLst/>
              <a:rect l="l" t="t" r="r" b="b"/>
              <a:pathLst>
                <a:path w="1904" h="1269">
                  <a:moveTo>
                    <a:pt x="1676" y="1117"/>
                  </a:moveTo>
                  <a:lnTo>
                    <a:pt x="0" y="0"/>
                  </a:lnTo>
                </a:path>
              </a:pathLst>
            </a:custGeom>
            <a:ln w="3175">
              <a:solidFill>
                <a:srgbClr val="565658"/>
              </a:solidFill>
            </a:ln>
          </p:spPr>
          <p:txBody>
            <a:bodyPr wrap="square" lIns="0" tIns="0" rIns="0" bIns="0" rtlCol="0"/>
            <a:lstStyle/>
            <a:p/>
          </p:txBody>
        </p:sp>
        <p:sp>
          <p:nvSpPr>
            <p:cNvPr id="8208" name="object 8208" descr=""/>
            <p:cNvSpPr/>
            <p:nvPr/>
          </p:nvSpPr>
          <p:spPr>
            <a:xfrm>
              <a:off x="5936484" y="2500672"/>
              <a:ext cx="1270" cy="1905"/>
            </a:xfrm>
            <a:custGeom>
              <a:avLst/>
              <a:gdLst/>
              <a:ahLst/>
              <a:cxnLst/>
              <a:rect l="l" t="t" r="r" b="b"/>
              <a:pathLst>
                <a:path w="1270" h="1905">
                  <a:moveTo>
                    <a:pt x="0" y="0"/>
                  </a:moveTo>
                  <a:lnTo>
                    <a:pt x="1117" y="1676"/>
                  </a:lnTo>
                </a:path>
              </a:pathLst>
            </a:custGeom>
            <a:ln w="3175">
              <a:solidFill>
                <a:srgbClr val="565658"/>
              </a:solidFill>
            </a:ln>
          </p:spPr>
          <p:txBody>
            <a:bodyPr wrap="square" lIns="0" tIns="0" rIns="0" bIns="0" rtlCol="0"/>
            <a:lstStyle/>
            <a:p/>
          </p:txBody>
        </p:sp>
        <p:sp>
          <p:nvSpPr>
            <p:cNvPr id="8209" name="object 8209" descr=""/>
            <p:cNvSpPr/>
            <p:nvPr/>
          </p:nvSpPr>
          <p:spPr>
            <a:xfrm>
              <a:off x="5939287" y="2502357"/>
              <a:ext cx="2540" cy="1270"/>
            </a:xfrm>
            <a:custGeom>
              <a:avLst/>
              <a:gdLst/>
              <a:ahLst/>
              <a:cxnLst/>
              <a:rect l="l" t="t" r="r" b="b"/>
              <a:pathLst>
                <a:path w="2539" h="1269">
                  <a:moveTo>
                    <a:pt x="0" y="1104"/>
                  </a:moveTo>
                  <a:lnTo>
                    <a:pt x="2222" y="0"/>
                  </a:lnTo>
                </a:path>
              </a:pathLst>
            </a:custGeom>
            <a:ln w="3175">
              <a:solidFill>
                <a:srgbClr val="565658"/>
              </a:solidFill>
            </a:ln>
          </p:spPr>
          <p:txBody>
            <a:bodyPr wrap="square" lIns="0" tIns="0" rIns="0" bIns="0" rtlCol="0"/>
            <a:lstStyle/>
            <a:p/>
          </p:txBody>
        </p:sp>
        <p:sp>
          <p:nvSpPr>
            <p:cNvPr id="8210" name="object 8210" descr=""/>
            <p:cNvSpPr/>
            <p:nvPr/>
          </p:nvSpPr>
          <p:spPr>
            <a:xfrm>
              <a:off x="5938727" y="2495090"/>
              <a:ext cx="1905" cy="635"/>
            </a:xfrm>
            <a:custGeom>
              <a:avLst/>
              <a:gdLst/>
              <a:ahLst/>
              <a:cxnLst/>
              <a:rect l="l" t="t" r="r" b="b"/>
              <a:pathLst>
                <a:path w="1904" h="635">
                  <a:moveTo>
                    <a:pt x="1663" y="0"/>
                  </a:moveTo>
                  <a:lnTo>
                    <a:pt x="0" y="558"/>
                  </a:lnTo>
                </a:path>
              </a:pathLst>
            </a:custGeom>
            <a:ln w="3175">
              <a:solidFill>
                <a:srgbClr val="565658"/>
              </a:solidFill>
            </a:ln>
          </p:spPr>
          <p:txBody>
            <a:bodyPr wrap="square" lIns="0" tIns="0" rIns="0" bIns="0" rtlCol="0"/>
            <a:lstStyle/>
            <a:p/>
          </p:txBody>
        </p:sp>
        <p:sp>
          <p:nvSpPr>
            <p:cNvPr id="8211" name="object 8211" descr=""/>
            <p:cNvSpPr/>
            <p:nvPr/>
          </p:nvSpPr>
          <p:spPr>
            <a:xfrm>
              <a:off x="5732711" y="2510724"/>
              <a:ext cx="1270" cy="1270"/>
            </a:xfrm>
            <a:custGeom>
              <a:avLst/>
              <a:gdLst/>
              <a:ahLst/>
              <a:cxnLst/>
              <a:rect l="l" t="t" r="r" b="b"/>
              <a:pathLst>
                <a:path w="1270" h="1269">
                  <a:moveTo>
                    <a:pt x="1117" y="0"/>
                  </a:moveTo>
                  <a:lnTo>
                    <a:pt x="0" y="1117"/>
                  </a:lnTo>
                </a:path>
              </a:pathLst>
            </a:custGeom>
            <a:ln w="3175">
              <a:solidFill>
                <a:srgbClr val="565658"/>
              </a:solidFill>
            </a:ln>
          </p:spPr>
          <p:txBody>
            <a:bodyPr wrap="square" lIns="0" tIns="0" rIns="0" bIns="0" rtlCol="0"/>
            <a:lstStyle/>
            <a:p/>
          </p:txBody>
        </p:sp>
        <p:sp>
          <p:nvSpPr>
            <p:cNvPr id="8212" name="object 8212" descr=""/>
            <p:cNvSpPr/>
            <p:nvPr/>
          </p:nvSpPr>
          <p:spPr>
            <a:xfrm>
              <a:off x="5943192" y="2499555"/>
              <a:ext cx="635" cy="2540"/>
            </a:xfrm>
            <a:custGeom>
              <a:avLst/>
              <a:gdLst/>
              <a:ahLst/>
              <a:cxnLst/>
              <a:rect l="l" t="t" r="r" b="b"/>
              <a:pathLst>
                <a:path w="635" h="2539">
                  <a:moveTo>
                    <a:pt x="558" y="0"/>
                  </a:moveTo>
                  <a:lnTo>
                    <a:pt x="0" y="2235"/>
                  </a:lnTo>
                  <a:lnTo>
                    <a:pt x="558" y="0"/>
                  </a:lnTo>
                </a:path>
              </a:pathLst>
            </a:custGeom>
            <a:ln w="3175">
              <a:solidFill>
                <a:srgbClr val="565658"/>
              </a:solidFill>
            </a:ln>
          </p:spPr>
          <p:txBody>
            <a:bodyPr wrap="square" lIns="0" tIns="0" rIns="0" bIns="0" rtlCol="0"/>
            <a:lstStyle/>
            <a:p/>
          </p:txBody>
        </p:sp>
        <p:sp>
          <p:nvSpPr>
            <p:cNvPr id="8213" name="object 8213" descr=""/>
            <p:cNvSpPr/>
            <p:nvPr/>
          </p:nvSpPr>
          <p:spPr>
            <a:xfrm>
              <a:off x="5936484" y="249899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8214" name="object 8214" descr=""/>
            <p:cNvSpPr/>
            <p:nvPr/>
          </p:nvSpPr>
          <p:spPr>
            <a:xfrm>
              <a:off x="5298346" y="2473318"/>
              <a:ext cx="635" cy="635"/>
            </a:xfrm>
            <a:custGeom>
              <a:avLst/>
              <a:gdLst/>
              <a:ahLst/>
              <a:cxnLst/>
              <a:rect l="l" t="t" r="r" b="b"/>
              <a:pathLst>
                <a:path w="635" h="635">
                  <a:moveTo>
                    <a:pt x="0" y="0"/>
                  </a:moveTo>
                  <a:lnTo>
                    <a:pt x="571" y="0"/>
                  </a:lnTo>
                  <a:lnTo>
                    <a:pt x="571" y="558"/>
                  </a:lnTo>
                </a:path>
              </a:pathLst>
            </a:custGeom>
            <a:ln w="3175">
              <a:solidFill>
                <a:srgbClr val="565658"/>
              </a:solidFill>
            </a:ln>
          </p:spPr>
          <p:txBody>
            <a:bodyPr wrap="square" lIns="0" tIns="0" rIns="0" bIns="0" rtlCol="0"/>
            <a:lstStyle/>
            <a:p/>
          </p:txBody>
        </p:sp>
        <p:sp>
          <p:nvSpPr>
            <p:cNvPr id="8215" name="object 8215" descr=""/>
            <p:cNvSpPr/>
            <p:nvPr/>
          </p:nvSpPr>
          <p:spPr>
            <a:xfrm>
              <a:off x="5942064" y="2496206"/>
              <a:ext cx="1905" cy="1905"/>
            </a:xfrm>
            <a:custGeom>
              <a:avLst/>
              <a:gdLst/>
              <a:ahLst/>
              <a:cxnLst/>
              <a:rect l="l" t="t" r="r" b="b"/>
              <a:pathLst>
                <a:path w="1904" h="1905">
                  <a:moveTo>
                    <a:pt x="0" y="0"/>
                  </a:moveTo>
                  <a:lnTo>
                    <a:pt x="1689" y="1676"/>
                  </a:lnTo>
                </a:path>
              </a:pathLst>
            </a:custGeom>
            <a:ln w="3175">
              <a:solidFill>
                <a:srgbClr val="565658"/>
              </a:solidFill>
            </a:ln>
          </p:spPr>
          <p:txBody>
            <a:bodyPr wrap="square" lIns="0" tIns="0" rIns="0" bIns="0" rtlCol="0"/>
            <a:lstStyle/>
            <a:p/>
          </p:txBody>
        </p:sp>
        <p:sp>
          <p:nvSpPr>
            <p:cNvPr id="8216" name="object 8216" descr=""/>
            <p:cNvSpPr/>
            <p:nvPr/>
          </p:nvSpPr>
          <p:spPr>
            <a:xfrm>
              <a:off x="5731026" y="2507934"/>
              <a:ext cx="1270" cy="0"/>
            </a:xfrm>
            <a:custGeom>
              <a:avLst/>
              <a:gdLst/>
              <a:ahLst/>
              <a:cxnLst/>
              <a:rect l="l" t="t" r="r" b="b"/>
              <a:pathLst>
                <a:path w="1270" h="0">
                  <a:moveTo>
                    <a:pt x="0" y="0"/>
                  </a:moveTo>
                  <a:lnTo>
                    <a:pt x="1130" y="0"/>
                  </a:lnTo>
                </a:path>
              </a:pathLst>
            </a:custGeom>
            <a:ln w="3175">
              <a:solidFill>
                <a:srgbClr val="565658"/>
              </a:solidFill>
            </a:ln>
          </p:spPr>
          <p:txBody>
            <a:bodyPr wrap="square" lIns="0" tIns="0" rIns="0" bIns="0" rtlCol="0"/>
            <a:lstStyle/>
            <a:p/>
          </p:txBody>
        </p:sp>
        <p:sp>
          <p:nvSpPr>
            <p:cNvPr id="8217" name="object 8217" descr=""/>
            <p:cNvSpPr/>
            <p:nvPr/>
          </p:nvSpPr>
          <p:spPr>
            <a:xfrm>
              <a:off x="5729470"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218" name="object 8218" descr=""/>
            <p:cNvSpPr/>
            <p:nvPr/>
          </p:nvSpPr>
          <p:spPr>
            <a:xfrm>
              <a:off x="5732153" y="2511840"/>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8219" name="object 8219" descr=""/>
            <p:cNvSpPr/>
            <p:nvPr/>
          </p:nvSpPr>
          <p:spPr>
            <a:xfrm>
              <a:off x="5941504" y="2501788"/>
              <a:ext cx="1905" cy="635"/>
            </a:xfrm>
            <a:custGeom>
              <a:avLst/>
              <a:gdLst/>
              <a:ahLst/>
              <a:cxnLst/>
              <a:rect l="l" t="t" r="r" b="b"/>
              <a:pathLst>
                <a:path w="1904" h="635">
                  <a:moveTo>
                    <a:pt x="1689" y="0"/>
                  </a:moveTo>
                  <a:lnTo>
                    <a:pt x="0" y="558"/>
                  </a:lnTo>
                </a:path>
              </a:pathLst>
            </a:custGeom>
            <a:ln w="3175">
              <a:solidFill>
                <a:srgbClr val="565658"/>
              </a:solidFill>
            </a:ln>
          </p:spPr>
          <p:txBody>
            <a:bodyPr wrap="square" lIns="0" tIns="0" rIns="0" bIns="0" rtlCol="0"/>
            <a:lstStyle/>
            <a:p/>
          </p:txBody>
        </p:sp>
        <p:sp>
          <p:nvSpPr>
            <p:cNvPr id="8220" name="object 8220" descr=""/>
            <p:cNvSpPr/>
            <p:nvPr/>
          </p:nvSpPr>
          <p:spPr>
            <a:xfrm>
              <a:off x="5952123" y="2510724"/>
              <a:ext cx="1905" cy="635"/>
            </a:xfrm>
            <a:custGeom>
              <a:avLst/>
              <a:gdLst/>
              <a:ahLst/>
              <a:cxnLst/>
              <a:rect l="l" t="t" r="r" b="b"/>
              <a:pathLst>
                <a:path w="1904" h="635">
                  <a:moveTo>
                    <a:pt x="0" y="0"/>
                  </a:moveTo>
                  <a:lnTo>
                    <a:pt x="558" y="558"/>
                  </a:lnTo>
                  <a:lnTo>
                    <a:pt x="1676" y="558"/>
                  </a:lnTo>
                </a:path>
              </a:pathLst>
            </a:custGeom>
            <a:ln w="3175">
              <a:solidFill>
                <a:srgbClr val="565658"/>
              </a:solidFill>
            </a:ln>
          </p:spPr>
          <p:txBody>
            <a:bodyPr wrap="square" lIns="0" tIns="0" rIns="0" bIns="0" rtlCol="0"/>
            <a:lstStyle/>
            <a:p/>
          </p:txBody>
        </p:sp>
        <p:sp>
          <p:nvSpPr>
            <p:cNvPr id="8221" name="object 8221" descr=""/>
            <p:cNvSpPr/>
            <p:nvPr/>
          </p:nvSpPr>
          <p:spPr>
            <a:xfrm>
              <a:off x="5531162" y="2370589"/>
              <a:ext cx="52069" cy="2540"/>
            </a:xfrm>
            <a:custGeom>
              <a:avLst/>
              <a:gdLst/>
              <a:ahLst/>
              <a:cxnLst/>
              <a:rect l="l" t="t" r="r" b="b"/>
              <a:pathLst>
                <a:path w="52070" h="2539">
                  <a:moveTo>
                    <a:pt x="0" y="558"/>
                  </a:moveTo>
                  <a:lnTo>
                    <a:pt x="558" y="558"/>
                  </a:lnTo>
                  <a:lnTo>
                    <a:pt x="558" y="0"/>
                  </a:lnTo>
                  <a:lnTo>
                    <a:pt x="1117" y="0"/>
                  </a:lnTo>
                  <a:lnTo>
                    <a:pt x="5575" y="0"/>
                  </a:lnTo>
                  <a:lnTo>
                    <a:pt x="6134" y="558"/>
                  </a:lnTo>
                  <a:lnTo>
                    <a:pt x="6692" y="558"/>
                  </a:lnTo>
                  <a:lnTo>
                    <a:pt x="7810" y="1117"/>
                  </a:lnTo>
                  <a:lnTo>
                    <a:pt x="8928" y="2235"/>
                  </a:lnTo>
                  <a:lnTo>
                    <a:pt x="12839" y="2235"/>
                  </a:lnTo>
                  <a:lnTo>
                    <a:pt x="51917" y="2235"/>
                  </a:lnTo>
                  <a:lnTo>
                    <a:pt x="49682" y="1117"/>
                  </a:lnTo>
                  <a:lnTo>
                    <a:pt x="48006" y="558"/>
                  </a:lnTo>
                  <a:lnTo>
                    <a:pt x="46888" y="558"/>
                  </a:lnTo>
                  <a:lnTo>
                    <a:pt x="46888" y="0"/>
                  </a:lnTo>
                  <a:lnTo>
                    <a:pt x="46329" y="0"/>
                  </a:lnTo>
                  <a:lnTo>
                    <a:pt x="45770" y="0"/>
                  </a:lnTo>
                  <a:lnTo>
                    <a:pt x="46329" y="0"/>
                  </a:lnTo>
                  <a:lnTo>
                    <a:pt x="46888" y="0"/>
                  </a:lnTo>
                  <a:lnTo>
                    <a:pt x="47447" y="558"/>
                  </a:lnTo>
                </a:path>
              </a:pathLst>
            </a:custGeom>
            <a:ln w="3175">
              <a:solidFill>
                <a:srgbClr val="565658"/>
              </a:solidFill>
            </a:ln>
          </p:spPr>
          <p:txBody>
            <a:bodyPr wrap="square" lIns="0" tIns="0" rIns="0" bIns="0" rtlCol="0"/>
            <a:lstStyle/>
            <a:p/>
          </p:txBody>
        </p:sp>
        <p:sp>
          <p:nvSpPr>
            <p:cNvPr id="8222" name="object 8222" descr=""/>
            <p:cNvSpPr/>
            <p:nvPr/>
          </p:nvSpPr>
          <p:spPr>
            <a:xfrm>
              <a:off x="5487059" y="2368916"/>
              <a:ext cx="82550" cy="4445"/>
            </a:xfrm>
            <a:custGeom>
              <a:avLst/>
              <a:gdLst/>
              <a:ahLst/>
              <a:cxnLst/>
              <a:rect l="l" t="t" r="r" b="b"/>
              <a:pathLst>
                <a:path w="82550" h="4444">
                  <a:moveTo>
                    <a:pt x="82067" y="0"/>
                  </a:moveTo>
                  <a:lnTo>
                    <a:pt x="82067" y="0"/>
                  </a:lnTo>
                  <a:lnTo>
                    <a:pt x="13398" y="0"/>
                  </a:lnTo>
                  <a:lnTo>
                    <a:pt x="11722" y="558"/>
                  </a:lnTo>
                  <a:lnTo>
                    <a:pt x="9486" y="558"/>
                  </a:lnTo>
                  <a:lnTo>
                    <a:pt x="7810" y="1117"/>
                  </a:lnTo>
                  <a:lnTo>
                    <a:pt x="6134" y="1676"/>
                  </a:lnTo>
                  <a:lnTo>
                    <a:pt x="5029" y="1676"/>
                  </a:lnTo>
                  <a:lnTo>
                    <a:pt x="3352" y="2235"/>
                  </a:lnTo>
                  <a:lnTo>
                    <a:pt x="1676" y="3352"/>
                  </a:lnTo>
                  <a:lnTo>
                    <a:pt x="0" y="3911"/>
                  </a:lnTo>
                  <a:lnTo>
                    <a:pt x="41871" y="3911"/>
                  </a:lnTo>
                  <a:lnTo>
                    <a:pt x="42989" y="2794"/>
                  </a:lnTo>
                  <a:lnTo>
                    <a:pt x="44107" y="2235"/>
                  </a:lnTo>
                </a:path>
              </a:pathLst>
            </a:custGeom>
            <a:ln w="3175">
              <a:solidFill>
                <a:srgbClr val="565658"/>
              </a:solidFill>
            </a:ln>
          </p:spPr>
          <p:txBody>
            <a:bodyPr wrap="square" lIns="0" tIns="0" rIns="0" bIns="0" rtlCol="0"/>
            <a:lstStyle/>
            <a:p/>
          </p:txBody>
        </p:sp>
        <p:sp>
          <p:nvSpPr>
            <p:cNvPr id="8223" name="object 8223" descr=""/>
            <p:cNvSpPr/>
            <p:nvPr/>
          </p:nvSpPr>
          <p:spPr>
            <a:xfrm>
              <a:off x="5528371" y="2373938"/>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8224" name="object 8224" descr=""/>
            <p:cNvSpPr/>
            <p:nvPr/>
          </p:nvSpPr>
          <p:spPr>
            <a:xfrm>
              <a:off x="5540093" y="2372822"/>
              <a:ext cx="43815" cy="1270"/>
            </a:xfrm>
            <a:custGeom>
              <a:avLst/>
              <a:gdLst/>
              <a:ahLst/>
              <a:cxnLst/>
              <a:rect l="l" t="t" r="r" b="b"/>
              <a:pathLst>
                <a:path w="43814" h="1269">
                  <a:moveTo>
                    <a:pt x="0" y="0"/>
                  </a:moveTo>
                  <a:lnTo>
                    <a:pt x="0" y="558"/>
                  </a:lnTo>
                  <a:lnTo>
                    <a:pt x="0" y="1117"/>
                  </a:lnTo>
                  <a:lnTo>
                    <a:pt x="3911" y="1117"/>
                  </a:lnTo>
                  <a:lnTo>
                    <a:pt x="43548" y="1117"/>
                  </a:lnTo>
                  <a:lnTo>
                    <a:pt x="43548" y="558"/>
                  </a:lnTo>
                  <a:lnTo>
                    <a:pt x="42989" y="558"/>
                  </a:lnTo>
                  <a:lnTo>
                    <a:pt x="42989" y="0"/>
                  </a:lnTo>
                </a:path>
              </a:pathLst>
            </a:custGeom>
            <a:ln w="3175">
              <a:solidFill>
                <a:srgbClr val="565658"/>
              </a:solidFill>
            </a:ln>
          </p:spPr>
          <p:txBody>
            <a:bodyPr wrap="square" lIns="0" tIns="0" rIns="0" bIns="0" rtlCol="0"/>
            <a:lstStyle/>
            <a:p/>
          </p:txBody>
        </p:sp>
        <p:sp>
          <p:nvSpPr>
            <p:cNvPr id="8225" name="object 8225" descr=""/>
            <p:cNvSpPr/>
            <p:nvPr/>
          </p:nvSpPr>
          <p:spPr>
            <a:xfrm>
              <a:off x="5486499" y="2372822"/>
              <a:ext cx="42545" cy="1270"/>
            </a:xfrm>
            <a:custGeom>
              <a:avLst/>
              <a:gdLst/>
              <a:ahLst/>
              <a:cxnLst/>
              <a:rect l="l" t="t" r="r" b="b"/>
              <a:pathLst>
                <a:path w="42545" h="1269">
                  <a:moveTo>
                    <a:pt x="42430" y="0"/>
                  </a:moveTo>
                  <a:lnTo>
                    <a:pt x="41871" y="0"/>
                  </a:lnTo>
                  <a:lnTo>
                    <a:pt x="41871" y="558"/>
                  </a:lnTo>
                  <a:lnTo>
                    <a:pt x="41871" y="1117"/>
                  </a:lnTo>
                  <a:lnTo>
                    <a:pt x="558" y="1117"/>
                  </a:lnTo>
                  <a:lnTo>
                    <a:pt x="0" y="1117"/>
                  </a:lnTo>
                </a:path>
              </a:pathLst>
            </a:custGeom>
            <a:ln w="3175">
              <a:solidFill>
                <a:srgbClr val="565658"/>
              </a:solidFill>
            </a:ln>
          </p:spPr>
          <p:txBody>
            <a:bodyPr wrap="square" lIns="0" tIns="0" rIns="0" bIns="0" rtlCol="0"/>
            <a:lstStyle/>
            <a:p/>
          </p:txBody>
        </p:sp>
        <p:sp>
          <p:nvSpPr>
            <p:cNvPr id="8226" name="object 8226" descr=""/>
            <p:cNvSpPr/>
            <p:nvPr/>
          </p:nvSpPr>
          <p:spPr>
            <a:xfrm>
              <a:off x="5950449" y="2505142"/>
              <a:ext cx="0" cy="1905"/>
            </a:xfrm>
            <a:custGeom>
              <a:avLst/>
              <a:gdLst/>
              <a:ahLst/>
              <a:cxnLst/>
              <a:rect l="l" t="t" r="r" b="b"/>
              <a:pathLst>
                <a:path w="0" h="1905">
                  <a:moveTo>
                    <a:pt x="0" y="0"/>
                  </a:moveTo>
                  <a:lnTo>
                    <a:pt x="0" y="1117"/>
                  </a:lnTo>
                  <a:lnTo>
                    <a:pt x="0" y="1676"/>
                  </a:lnTo>
                </a:path>
              </a:pathLst>
            </a:custGeom>
            <a:ln w="3175">
              <a:solidFill>
                <a:srgbClr val="565658"/>
              </a:solidFill>
            </a:ln>
          </p:spPr>
          <p:txBody>
            <a:bodyPr wrap="square" lIns="0" tIns="0" rIns="0" bIns="0" rtlCol="0"/>
            <a:lstStyle/>
            <a:p/>
          </p:txBody>
        </p:sp>
        <p:sp>
          <p:nvSpPr>
            <p:cNvPr id="8227" name="object 8227" descr=""/>
            <p:cNvSpPr/>
            <p:nvPr/>
          </p:nvSpPr>
          <p:spPr>
            <a:xfrm>
              <a:off x="5582081" y="237238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228" name="object 8228" descr=""/>
            <p:cNvSpPr/>
            <p:nvPr/>
          </p:nvSpPr>
          <p:spPr>
            <a:xfrm>
              <a:off x="5954353" y="2511840"/>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8229" name="object 8229" descr=""/>
            <p:cNvSpPr/>
            <p:nvPr/>
          </p:nvSpPr>
          <p:spPr>
            <a:xfrm>
              <a:off x="5485384" y="2373380"/>
              <a:ext cx="1270" cy="635"/>
            </a:xfrm>
            <a:custGeom>
              <a:avLst/>
              <a:gdLst/>
              <a:ahLst/>
              <a:cxnLst/>
              <a:rect l="l" t="t" r="r" b="b"/>
              <a:pathLst>
                <a:path w="1270" h="635">
                  <a:moveTo>
                    <a:pt x="1117" y="558"/>
                  </a:moveTo>
                  <a:lnTo>
                    <a:pt x="558" y="558"/>
                  </a:lnTo>
                  <a:lnTo>
                    <a:pt x="558" y="0"/>
                  </a:lnTo>
                  <a:lnTo>
                    <a:pt x="0" y="0"/>
                  </a:lnTo>
                </a:path>
              </a:pathLst>
            </a:custGeom>
            <a:ln w="3175">
              <a:solidFill>
                <a:srgbClr val="565658"/>
              </a:solidFill>
            </a:ln>
          </p:spPr>
          <p:txBody>
            <a:bodyPr wrap="square" lIns="0" tIns="0" rIns="0" bIns="0" rtlCol="0"/>
            <a:lstStyle/>
            <a:p/>
          </p:txBody>
        </p:sp>
        <p:sp>
          <p:nvSpPr>
            <p:cNvPr id="8230" name="object 8230" descr=""/>
            <p:cNvSpPr/>
            <p:nvPr/>
          </p:nvSpPr>
          <p:spPr>
            <a:xfrm>
              <a:off x="5886799" y="250346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231" name="object 8231" descr=""/>
            <p:cNvSpPr/>
            <p:nvPr/>
          </p:nvSpPr>
          <p:spPr>
            <a:xfrm>
              <a:off x="5486501" y="2372821"/>
              <a:ext cx="635" cy="1270"/>
            </a:xfrm>
            <a:custGeom>
              <a:avLst/>
              <a:gdLst/>
              <a:ahLst/>
              <a:cxnLst/>
              <a:rect l="l" t="t" r="r" b="b"/>
              <a:pathLst>
                <a:path w="635" h="1269">
                  <a:moveTo>
                    <a:pt x="0" y="1117"/>
                  </a:moveTo>
                  <a:lnTo>
                    <a:pt x="0" y="558"/>
                  </a:lnTo>
                  <a:lnTo>
                    <a:pt x="0" y="0"/>
                  </a:lnTo>
                  <a:lnTo>
                    <a:pt x="558" y="0"/>
                  </a:lnTo>
                </a:path>
              </a:pathLst>
            </a:custGeom>
            <a:ln w="3175">
              <a:solidFill>
                <a:srgbClr val="565658"/>
              </a:solidFill>
            </a:ln>
          </p:spPr>
          <p:txBody>
            <a:bodyPr wrap="square" lIns="0" tIns="0" rIns="0" bIns="0" rtlCol="0"/>
            <a:lstStyle/>
            <a:p/>
          </p:txBody>
        </p:sp>
        <p:sp>
          <p:nvSpPr>
            <p:cNvPr id="8232" name="object 8232" descr=""/>
            <p:cNvSpPr/>
            <p:nvPr/>
          </p:nvSpPr>
          <p:spPr>
            <a:xfrm>
              <a:off x="5952679" y="2511840"/>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8233" name="object 8233" descr=""/>
            <p:cNvSpPr/>
            <p:nvPr/>
          </p:nvSpPr>
          <p:spPr>
            <a:xfrm>
              <a:off x="5886800" y="2502357"/>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8234" name="object 8234" descr=""/>
            <p:cNvSpPr/>
            <p:nvPr/>
          </p:nvSpPr>
          <p:spPr>
            <a:xfrm>
              <a:off x="5950444" y="2505147"/>
              <a:ext cx="3810" cy="6350"/>
            </a:xfrm>
            <a:custGeom>
              <a:avLst/>
              <a:gdLst/>
              <a:ahLst/>
              <a:cxnLst/>
              <a:rect l="l" t="t" r="r" b="b"/>
              <a:pathLst>
                <a:path w="3810" h="6350">
                  <a:moveTo>
                    <a:pt x="3352" y="6134"/>
                  </a:moveTo>
                  <a:lnTo>
                    <a:pt x="2794" y="6134"/>
                  </a:lnTo>
                  <a:lnTo>
                    <a:pt x="2235" y="5575"/>
                  </a:lnTo>
                  <a:lnTo>
                    <a:pt x="1676" y="5575"/>
                  </a:lnTo>
                  <a:lnTo>
                    <a:pt x="1676" y="5016"/>
                  </a:lnTo>
                  <a:lnTo>
                    <a:pt x="1117" y="5016"/>
                  </a:lnTo>
                  <a:lnTo>
                    <a:pt x="558" y="4457"/>
                  </a:lnTo>
                  <a:lnTo>
                    <a:pt x="0" y="3898"/>
                  </a:lnTo>
                  <a:lnTo>
                    <a:pt x="0" y="3340"/>
                  </a:lnTo>
                  <a:lnTo>
                    <a:pt x="0" y="2781"/>
                  </a:lnTo>
                  <a:lnTo>
                    <a:pt x="0" y="2222"/>
                  </a:lnTo>
                  <a:lnTo>
                    <a:pt x="0" y="1663"/>
                  </a:lnTo>
                  <a:lnTo>
                    <a:pt x="0" y="1104"/>
                  </a:lnTo>
                  <a:lnTo>
                    <a:pt x="0" y="558"/>
                  </a:lnTo>
                  <a:lnTo>
                    <a:pt x="0" y="0"/>
                  </a:lnTo>
                </a:path>
              </a:pathLst>
            </a:custGeom>
            <a:ln w="3175">
              <a:solidFill>
                <a:srgbClr val="565658"/>
              </a:solidFill>
            </a:ln>
          </p:spPr>
          <p:txBody>
            <a:bodyPr wrap="square" lIns="0" tIns="0" rIns="0" bIns="0" rtlCol="0"/>
            <a:lstStyle/>
            <a:p/>
          </p:txBody>
        </p:sp>
        <p:sp>
          <p:nvSpPr>
            <p:cNvPr id="8235" name="object 8235" descr=""/>
            <p:cNvSpPr/>
            <p:nvPr/>
          </p:nvSpPr>
          <p:spPr>
            <a:xfrm>
              <a:off x="5887914" y="2506258"/>
              <a:ext cx="1270" cy="0"/>
            </a:xfrm>
            <a:custGeom>
              <a:avLst/>
              <a:gdLst/>
              <a:ahLst/>
              <a:cxnLst/>
              <a:rect l="l" t="t" r="r" b="b"/>
              <a:pathLst>
                <a:path w="1270" h="0">
                  <a:moveTo>
                    <a:pt x="1117" y="0"/>
                  </a:moveTo>
                  <a:lnTo>
                    <a:pt x="1117" y="0"/>
                  </a:lnTo>
                  <a:lnTo>
                    <a:pt x="0" y="0"/>
                  </a:lnTo>
                </a:path>
              </a:pathLst>
            </a:custGeom>
            <a:ln w="3175">
              <a:solidFill>
                <a:srgbClr val="565658"/>
              </a:solidFill>
            </a:ln>
          </p:spPr>
          <p:txBody>
            <a:bodyPr wrap="square" lIns="0" tIns="0" rIns="0" bIns="0" rtlCol="0"/>
            <a:lstStyle/>
            <a:p/>
          </p:txBody>
        </p:sp>
        <p:sp>
          <p:nvSpPr>
            <p:cNvPr id="8236" name="object 8236" descr=""/>
            <p:cNvSpPr/>
            <p:nvPr/>
          </p:nvSpPr>
          <p:spPr>
            <a:xfrm>
              <a:off x="5530603" y="2373938"/>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8237" name="object 8237" descr=""/>
            <p:cNvSpPr/>
            <p:nvPr/>
          </p:nvSpPr>
          <p:spPr>
            <a:xfrm>
              <a:off x="5485385" y="237338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238" name="object 8238" descr=""/>
            <p:cNvSpPr/>
            <p:nvPr/>
          </p:nvSpPr>
          <p:spPr>
            <a:xfrm>
              <a:off x="5959378" y="250737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239" name="object 8239" descr=""/>
            <p:cNvSpPr/>
            <p:nvPr/>
          </p:nvSpPr>
          <p:spPr>
            <a:xfrm>
              <a:off x="5581402" y="2600609"/>
              <a:ext cx="1905" cy="1905"/>
            </a:xfrm>
            <a:custGeom>
              <a:avLst/>
              <a:gdLst/>
              <a:ahLst/>
              <a:cxnLst/>
              <a:rect l="l" t="t" r="r" b="b"/>
              <a:pathLst>
                <a:path w="1904" h="1905">
                  <a:moveTo>
                    <a:pt x="1676" y="0"/>
                  </a:moveTo>
                  <a:lnTo>
                    <a:pt x="0" y="1676"/>
                  </a:lnTo>
                </a:path>
              </a:pathLst>
            </a:custGeom>
            <a:ln w="3175">
              <a:solidFill>
                <a:srgbClr val="565658"/>
              </a:solidFill>
            </a:ln>
          </p:spPr>
          <p:txBody>
            <a:bodyPr wrap="square" lIns="0" tIns="0" rIns="0" bIns="0" rtlCol="0"/>
            <a:lstStyle/>
            <a:p/>
          </p:txBody>
        </p:sp>
        <p:sp>
          <p:nvSpPr>
            <p:cNvPr id="8240" name="object 8240" descr=""/>
            <p:cNvSpPr/>
            <p:nvPr/>
          </p:nvSpPr>
          <p:spPr>
            <a:xfrm>
              <a:off x="5579169" y="2602284"/>
              <a:ext cx="1905" cy="1905"/>
            </a:xfrm>
            <a:custGeom>
              <a:avLst/>
              <a:gdLst/>
              <a:ahLst/>
              <a:cxnLst/>
              <a:rect l="l" t="t" r="r" b="b"/>
              <a:pathLst>
                <a:path w="1904" h="1905">
                  <a:moveTo>
                    <a:pt x="1676" y="0"/>
                  </a:moveTo>
                  <a:lnTo>
                    <a:pt x="0" y="1676"/>
                  </a:lnTo>
                </a:path>
              </a:pathLst>
            </a:custGeom>
            <a:ln w="3175">
              <a:solidFill>
                <a:srgbClr val="565658"/>
              </a:solidFill>
            </a:ln>
          </p:spPr>
          <p:txBody>
            <a:bodyPr wrap="square" lIns="0" tIns="0" rIns="0" bIns="0" rtlCol="0"/>
            <a:lstStyle/>
            <a:p/>
          </p:txBody>
        </p:sp>
        <p:sp>
          <p:nvSpPr>
            <p:cNvPr id="8241" name="object 8241" descr=""/>
            <p:cNvSpPr/>
            <p:nvPr/>
          </p:nvSpPr>
          <p:spPr>
            <a:xfrm>
              <a:off x="5534511" y="2606191"/>
              <a:ext cx="0" cy="4445"/>
            </a:xfrm>
            <a:custGeom>
              <a:avLst/>
              <a:gdLst/>
              <a:ahLst/>
              <a:cxnLst/>
              <a:rect l="l" t="t" r="r" b="b"/>
              <a:pathLst>
                <a:path w="0" h="4444">
                  <a:moveTo>
                    <a:pt x="0" y="0"/>
                  </a:moveTo>
                  <a:lnTo>
                    <a:pt x="0" y="1117"/>
                  </a:lnTo>
                  <a:lnTo>
                    <a:pt x="0" y="2235"/>
                  </a:lnTo>
                  <a:lnTo>
                    <a:pt x="0" y="2794"/>
                  </a:lnTo>
                  <a:lnTo>
                    <a:pt x="0" y="3911"/>
                  </a:lnTo>
                </a:path>
              </a:pathLst>
            </a:custGeom>
            <a:ln w="3175">
              <a:solidFill>
                <a:srgbClr val="565658"/>
              </a:solidFill>
            </a:ln>
          </p:spPr>
          <p:txBody>
            <a:bodyPr wrap="square" lIns="0" tIns="0" rIns="0" bIns="0" rtlCol="0"/>
            <a:lstStyle/>
            <a:p/>
          </p:txBody>
        </p:sp>
        <p:sp>
          <p:nvSpPr>
            <p:cNvPr id="8242" name="object 8242" descr=""/>
            <p:cNvSpPr/>
            <p:nvPr/>
          </p:nvSpPr>
          <p:spPr>
            <a:xfrm>
              <a:off x="5537857" y="2600609"/>
              <a:ext cx="2540" cy="4445"/>
            </a:xfrm>
            <a:custGeom>
              <a:avLst/>
              <a:gdLst/>
              <a:ahLst/>
              <a:cxnLst/>
              <a:rect l="l" t="t" r="r" b="b"/>
              <a:pathLst>
                <a:path w="2539" h="4444">
                  <a:moveTo>
                    <a:pt x="2235" y="0"/>
                  </a:moveTo>
                  <a:lnTo>
                    <a:pt x="1117" y="2235"/>
                  </a:lnTo>
                  <a:lnTo>
                    <a:pt x="0" y="3911"/>
                  </a:lnTo>
                </a:path>
              </a:pathLst>
            </a:custGeom>
            <a:ln w="3175">
              <a:solidFill>
                <a:srgbClr val="565658"/>
              </a:solidFill>
            </a:ln>
          </p:spPr>
          <p:txBody>
            <a:bodyPr wrap="square" lIns="0" tIns="0" rIns="0" bIns="0" rtlCol="0"/>
            <a:lstStyle/>
            <a:p/>
          </p:txBody>
        </p:sp>
        <p:sp>
          <p:nvSpPr>
            <p:cNvPr id="8243" name="object 8243" descr=""/>
            <p:cNvSpPr/>
            <p:nvPr/>
          </p:nvSpPr>
          <p:spPr>
            <a:xfrm>
              <a:off x="5712607"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244" name="object 8244" descr=""/>
            <p:cNvSpPr/>
            <p:nvPr/>
          </p:nvSpPr>
          <p:spPr>
            <a:xfrm>
              <a:off x="5711492" y="2510723"/>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245" name="object 8245" descr=""/>
            <p:cNvSpPr/>
            <p:nvPr/>
          </p:nvSpPr>
          <p:spPr>
            <a:xfrm>
              <a:off x="5584765" y="2599492"/>
              <a:ext cx="1905" cy="1270"/>
            </a:xfrm>
            <a:custGeom>
              <a:avLst/>
              <a:gdLst/>
              <a:ahLst/>
              <a:cxnLst/>
              <a:rect l="l" t="t" r="r" b="b"/>
              <a:pathLst>
                <a:path w="1904" h="1269">
                  <a:moveTo>
                    <a:pt x="0" y="1117"/>
                  </a:moveTo>
                  <a:lnTo>
                    <a:pt x="1104" y="558"/>
                  </a:lnTo>
                  <a:lnTo>
                    <a:pt x="1104" y="0"/>
                  </a:lnTo>
                  <a:lnTo>
                    <a:pt x="1676" y="0"/>
                  </a:lnTo>
                </a:path>
              </a:pathLst>
            </a:custGeom>
            <a:ln w="3175">
              <a:solidFill>
                <a:srgbClr val="565658"/>
              </a:solidFill>
            </a:ln>
          </p:spPr>
          <p:txBody>
            <a:bodyPr wrap="square" lIns="0" tIns="0" rIns="0" bIns="0" rtlCol="0"/>
            <a:lstStyle/>
            <a:p/>
          </p:txBody>
        </p:sp>
        <p:sp>
          <p:nvSpPr>
            <p:cNvPr id="8246" name="object 8246" descr=""/>
            <p:cNvSpPr/>
            <p:nvPr/>
          </p:nvSpPr>
          <p:spPr>
            <a:xfrm>
              <a:off x="5575265" y="2600605"/>
              <a:ext cx="1905" cy="3810"/>
            </a:xfrm>
            <a:custGeom>
              <a:avLst/>
              <a:gdLst/>
              <a:ahLst/>
              <a:cxnLst/>
              <a:rect l="l" t="t" r="r" b="b"/>
              <a:pathLst>
                <a:path w="1904" h="3810">
                  <a:moveTo>
                    <a:pt x="0" y="3352"/>
                  </a:moveTo>
                  <a:lnTo>
                    <a:pt x="1117" y="1676"/>
                  </a:lnTo>
                  <a:lnTo>
                    <a:pt x="1676" y="0"/>
                  </a:lnTo>
                </a:path>
              </a:pathLst>
            </a:custGeom>
            <a:ln w="3175">
              <a:solidFill>
                <a:srgbClr val="565658"/>
              </a:solidFill>
            </a:ln>
          </p:spPr>
          <p:txBody>
            <a:bodyPr wrap="square" lIns="0" tIns="0" rIns="0" bIns="0" rtlCol="0"/>
            <a:lstStyle/>
            <a:p/>
          </p:txBody>
        </p:sp>
        <p:sp>
          <p:nvSpPr>
            <p:cNvPr id="8247" name="object 8247" descr=""/>
            <p:cNvSpPr/>
            <p:nvPr/>
          </p:nvSpPr>
          <p:spPr>
            <a:xfrm>
              <a:off x="5538976" y="2599493"/>
              <a:ext cx="1270" cy="1270"/>
            </a:xfrm>
            <a:custGeom>
              <a:avLst/>
              <a:gdLst/>
              <a:ahLst/>
              <a:cxnLst/>
              <a:rect l="l" t="t" r="r" b="b"/>
              <a:pathLst>
                <a:path w="1270" h="1269">
                  <a:moveTo>
                    <a:pt x="0" y="0"/>
                  </a:moveTo>
                  <a:lnTo>
                    <a:pt x="558" y="0"/>
                  </a:lnTo>
                  <a:lnTo>
                    <a:pt x="1117" y="0"/>
                  </a:lnTo>
                  <a:lnTo>
                    <a:pt x="1117" y="558"/>
                  </a:lnTo>
                  <a:lnTo>
                    <a:pt x="1117" y="1117"/>
                  </a:lnTo>
                </a:path>
              </a:pathLst>
            </a:custGeom>
            <a:ln w="3175">
              <a:solidFill>
                <a:srgbClr val="565658"/>
              </a:solidFill>
            </a:ln>
          </p:spPr>
          <p:txBody>
            <a:bodyPr wrap="square" lIns="0" tIns="0" rIns="0" bIns="0" rtlCol="0"/>
            <a:lstStyle/>
            <a:p/>
          </p:txBody>
        </p:sp>
        <p:sp>
          <p:nvSpPr>
            <p:cNvPr id="8248" name="object 8248" descr=""/>
            <p:cNvSpPr/>
            <p:nvPr/>
          </p:nvSpPr>
          <p:spPr>
            <a:xfrm>
              <a:off x="5576939" y="2599492"/>
              <a:ext cx="1905" cy="1270"/>
            </a:xfrm>
            <a:custGeom>
              <a:avLst/>
              <a:gdLst/>
              <a:ahLst/>
              <a:cxnLst/>
              <a:rect l="l" t="t" r="r" b="b"/>
              <a:pathLst>
                <a:path w="1904" h="1269">
                  <a:moveTo>
                    <a:pt x="0" y="1117"/>
                  </a:moveTo>
                  <a:lnTo>
                    <a:pt x="558" y="1117"/>
                  </a:lnTo>
                  <a:lnTo>
                    <a:pt x="1117" y="558"/>
                  </a:lnTo>
                  <a:lnTo>
                    <a:pt x="1117" y="0"/>
                  </a:lnTo>
                  <a:lnTo>
                    <a:pt x="1676" y="0"/>
                  </a:lnTo>
                </a:path>
              </a:pathLst>
            </a:custGeom>
            <a:ln w="3175">
              <a:solidFill>
                <a:srgbClr val="565658"/>
              </a:solidFill>
            </a:ln>
          </p:spPr>
          <p:txBody>
            <a:bodyPr wrap="square" lIns="0" tIns="0" rIns="0" bIns="0" rtlCol="0"/>
            <a:lstStyle/>
            <a:p/>
          </p:txBody>
        </p:sp>
        <p:sp>
          <p:nvSpPr>
            <p:cNvPr id="8249" name="object 8249" descr=""/>
            <p:cNvSpPr/>
            <p:nvPr/>
          </p:nvSpPr>
          <p:spPr>
            <a:xfrm>
              <a:off x="5485940" y="2600605"/>
              <a:ext cx="3810" cy="3810"/>
            </a:xfrm>
            <a:custGeom>
              <a:avLst/>
              <a:gdLst/>
              <a:ahLst/>
              <a:cxnLst/>
              <a:rect l="l" t="t" r="r" b="b"/>
              <a:pathLst>
                <a:path w="3810" h="3810">
                  <a:moveTo>
                    <a:pt x="3352" y="3352"/>
                  </a:moveTo>
                  <a:lnTo>
                    <a:pt x="1676" y="1676"/>
                  </a:lnTo>
                  <a:lnTo>
                    <a:pt x="0" y="0"/>
                  </a:lnTo>
                </a:path>
              </a:pathLst>
            </a:custGeom>
            <a:ln w="3175">
              <a:solidFill>
                <a:srgbClr val="565658"/>
              </a:solidFill>
            </a:ln>
          </p:spPr>
          <p:txBody>
            <a:bodyPr wrap="square" lIns="0" tIns="0" rIns="0" bIns="0" rtlCol="0"/>
            <a:lstStyle/>
            <a:p/>
          </p:txBody>
        </p:sp>
        <p:sp>
          <p:nvSpPr>
            <p:cNvPr id="8250" name="object 8250" descr=""/>
            <p:cNvSpPr/>
            <p:nvPr/>
          </p:nvSpPr>
          <p:spPr>
            <a:xfrm>
              <a:off x="5534507" y="2604517"/>
              <a:ext cx="3810" cy="1905"/>
            </a:xfrm>
            <a:custGeom>
              <a:avLst/>
              <a:gdLst/>
              <a:ahLst/>
              <a:cxnLst/>
              <a:rect l="l" t="t" r="r" b="b"/>
              <a:pathLst>
                <a:path w="3810" h="1905">
                  <a:moveTo>
                    <a:pt x="3352" y="0"/>
                  </a:moveTo>
                  <a:lnTo>
                    <a:pt x="2794" y="558"/>
                  </a:lnTo>
                  <a:lnTo>
                    <a:pt x="2235" y="1117"/>
                  </a:lnTo>
                  <a:lnTo>
                    <a:pt x="1676" y="1117"/>
                  </a:lnTo>
                  <a:lnTo>
                    <a:pt x="1117" y="1676"/>
                  </a:lnTo>
                  <a:lnTo>
                    <a:pt x="558" y="1676"/>
                  </a:lnTo>
                  <a:lnTo>
                    <a:pt x="0" y="1676"/>
                  </a:lnTo>
                </a:path>
              </a:pathLst>
            </a:custGeom>
            <a:ln w="3175">
              <a:solidFill>
                <a:srgbClr val="565658"/>
              </a:solidFill>
            </a:ln>
          </p:spPr>
          <p:txBody>
            <a:bodyPr wrap="square" lIns="0" tIns="0" rIns="0" bIns="0" rtlCol="0"/>
            <a:lstStyle/>
            <a:p/>
          </p:txBody>
        </p:sp>
        <p:sp>
          <p:nvSpPr>
            <p:cNvPr id="8251" name="object 8251" descr=""/>
            <p:cNvSpPr/>
            <p:nvPr/>
          </p:nvSpPr>
          <p:spPr>
            <a:xfrm>
              <a:off x="5489288" y="2603958"/>
              <a:ext cx="5080" cy="1905"/>
            </a:xfrm>
            <a:custGeom>
              <a:avLst/>
              <a:gdLst/>
              <a:ahLst/>
              <a:cxnLst/>
              <a:rect l="l" t="t" r="r" b="b"/>
              <a:pathLst>
                <a:path w="5079" h="1905">
                  <a:moveTo>
                    <a:pt x="3911" y="0"/>
                  </a:moveTo>
                  <a:lnTo>
                    <a:pt x="4470" y="558"/>
                  </a:lnTo>
                  <a:lnTo>
                    <a:pt x="4470" y="1117"/>
                  </a:lnTo>
                  <a:lnTo>
                    <a:pt x="4470" y="1676"/>
                  </a:lnTo>
                  <a:lnTo>
                    <a:pt x="3911" y="1676"/>
                  </a:lnTo>
                  <a:lnTo>
                    <a:pt x="3352" y="1676"/>
                  </a:lnTo>
                  <a:lnTo>
                    <a:pt x="2793" y="1117"/>
                  </a:lnTo>
                  <a:lnTo>
                    <a:pt x="2235" y="1117"/>
                  </a:lnTo>
                  <a:lnTo>
                    <a:pt x="1117" y="558"/>
                  </a:lnTo>
                  <a:lnTo>
                    <a:pt x="0" y="0"/>
                  </a:lnTo>
                </a:path>
              </a:pathLst>
            </a:custGeom>
            <a:ln w="3175">
              <a:solidFill>
                <a:srgbClr val="565658"/>
              </a:solidFill>
            </a:ln>
          </p:spPr>
          <p:txBody>
            <a:bodyPr wrap="square" lIns="0" tIns="0" rIns="0" bIns="0" rtlCol="0"/>
            <a:lstStyle/>
            <a:p/>
          </p:txBody>
        </p:sp>
        <p:sp>
          <p:nvSpPr>
            <p:cNvPr id="8252" name="object 8252" descr=""/>
            <p:cNvSpPr/>
            <p:nvPr/>
          </p:nvSpPr>
          <p:spPr>
            <a:xfrm>
              <a:off x="5585869" y="2599493"/>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8253" name="object 8253" descr=""/>
            <p:cNvSpPr/>
            <p:nvPr/>
          </p:nvSpPr>
          <p:spPr>
            <a:xfrm>
              <a:off x="5478129" y="2598378"/>
              <a:ext cx="56515" cy="0"/>
            </a:xfrm>
            <a:custGeom>
              <a:avLst/>
              <a:gdLst/>
              <a:ahLst/>
              <a:cxnLst/>
              <a:rect l="l" t="t" r="r" b="b"/>
              <a:pathLst>
                <a:path w="56514" h="0">
                  <a:moveTo>
                    <a:pt x="0" y="0"/>
                  </a:moveTo>
                  <a:lnTo>
                    <a:pt x="0" y="0"/>
                  </a:lnTo>
                  <a:lnTo>
                    <a:pt x="51358" y="0"/>
                  </a:lnTo>
                  <a:lnTo>
                    <a:pt x="56375" y="0"/>
                  </a:lnTo>
                </a:path>
              </a:pathLst>
            </a:custGeom>
            <a:ln w="3175">
              <a:solidFill>
                <a:srgbClr val="565658"/>
              </a:solidFill>
            </a:ln>
          </p:spPr>
          <p:txBody>
            <a:bodyPr wrap="square" lIns="0" tIns="0" rIns="0" bIns="0" rtlCol="0"/>
            <a:lstStyle/>
            <a:p/>
          </p:txBody>
        </p:sp>
        <p:sp>
          <p:nvSpPr>
            <p:cNvPr id="8254" name="object 8254" descr=""/>
            <p:cNvSpPr/>
            <p:nvPr/>
          </p:nvSpPr>
          <p:spPr>
            <a:xfrm>
              <a:off x="5959378" y="25068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255" name="object 8255" descr=""/>
            <p:cNvSpPr/>
            <p:nvPr/>
          </p:nvSpPr>
          <p:spPr>
            <a:xfrm>
              <a:off x="5529488" y="2599493"/>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8256" name="object 8256" descr=""/>
            <p:cNvSpPr/>
            <p:nvPr/>
          </p:nvSpPr>
          <p:spPr>
            <a:xfrm>
              <a:off x="5491524" y="2600609"/>
              <a:ext cx="1905" cy="3810"/>
            </a:xfrm>
            <a:custGeom>
              <a:avLst/>
              <a:gdLst/>
              <a:ahLst/>
              <a:cxnLst/>
              <a:rect l="l" t="t" r="r" b="b"/>
              <a:pathLst>
                <a:path w="1904" h="3810">
                  <a:moveTo>
                    <a:pt x="0" y="0"/>
                  </a:moveTo>
                  <a:lnTo>
                    <a:pt x="1117" y="1676"/>
                  </a:lnTo>
                  <a:lnTo>
                    <a:pt x="1676" y="3352"/>
                  </a:lnTo>
                </a:path>
              </a:pathLst>
            </a:custGeom>
            <a:ln w="3175">
              <a:solidFill>
                <a:srgbClr val="565658"/>
              </a:solidFill>
            </a:ln>
          </p:spPr>
          <p:txBody>
            <a:bodyPr wrap="square" lIns="0" tIns="0" rIns="0" bIns="0" rtlCol="0"/>
            <a:lstStyle/>
            <a:p/>
          </p:txBody>
        </p:sp>
        <p:sp>
          <p:nvSpPr>
            <p:cNvPr id="8257" name="object 8257" descr=""/>
            <p:cNvSpPr/>
            <p:nvPr/>
          </p:nvSpPr>
          <p:spPr>
            <a:xfrm>
              <a:off x="5711492" y="2509606"/>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8258" name="object 8258" descr=""/>
            <p:cNvSpPr/>
            <p:nvPr/>
          </p:nvSpPr>
          <p:spPr>
            <a:xfrm>
              <a:off x="5478136" y="2598378"/>
              <a:ext cx="56515" cy="635"/>
            </a:xfrm>
            <a:custGeom>
              <a:avLst/>
              <a:gdLst/>
              <a:ahLst/>
              <a:cxnLst/>
              <a:rect l="l" t="t" r="r" b="b"/>
              <a:pathLst>
                <a:path w="56514" h="635">
                  <a:moveTo>
                    <a:pt x="56375" y="0"/>
                  </a:moveTo>
                  <a:lnTo>
                    <a:pt x="56375" y="0"/>
                  </a:lnTo>
                  <a:lnTo>
                    <a:pt x="16738" y="0"/>
                  </a:lnTo>
                  <a:lnTo>
                    <a:pt x="15062" y="558"/>
                  </a:lnTo>
                  <a:lnTo>
                    <a:pt x="0" y="558"/>
                  </a:lnTo>
                  <a:lnTo>
                    <a:pt x="546" y="558"/>
                  </a:lnTo>
                  <a:lnTo>
                    <a:pt x="1092" y="558"/>
                  </a:lnTo>
                  <a:lnTo>
                    <a:pt x="1663" y="558"/>
                  </a:lnTo>
                  <a:lnTo>
                    <a:pt x="2768" y="558"/>
                  </a:lnTo>
                  <a:lnTo>
                    <a:pt x="3898" y="558"/>
                  </a:lnTo>
                </a:path>
              </a:pathLst>
            </a:custGeom>
            <a:ln w="3175">
              <a:solidFill>
                <a:srgbClr val="565658"/>
              </a:solidFill>
            </a:ln>
          </p:spPr>
          <p:txBody>
            <a:bodyPr wrap="square" lIns="0" tIns="0" rIns="0" bIns="0" rtlCol="0"/>
            <a:lstStyle/>
            <a:p/>
          </p:txBody>
        </p:sp>
        <p:sp>
          <p:nvSpPr>
            <p:cNvPr id="8259" name="object 8259" descr=""/>
            <p:cNvSpPr/>
            <p:nvPr/>
          </p:nvSpPr>
          <p:spPr>
            <a:xfrm>
              <a:off x="5530599" y="2604515"/>
              <a:ext cx="4445" cy="1905"/>
            </a:xfrm>
            <a:custGeom>
              <a:avLst/>
              <a:gdLst/>
              <a:ahLst/>
              <a:cxnLst/>
              <a:rect l="l" t="t" r="r" b="b"/>
              <a:pathLst>
                <a:path w="4445" h="1905">
                  <a:moveTo>
                    <a:pt x="3911" y="1676"/>
                  </a:moveTo>
                  <a:lnTo>
                    <a:pt x="3352" y="1676"/>
                  </a:lnTo>
                  <a:lnTo>
                    <a:pt x="2235" y="1676"/>
                  </a:lnTo>
                  <a:lnTo>
                    <a:pt x="1676" y="1117"/>
                  </a:lnTo>
                  <a:lnTo>
                    <a:pt x="1117" y="558"/>
                  </a:lnTo>
                  <a:lnTo>
                    <a:pt x="558" y="558"/>
                  </a:lnTo>
                  <a:lnTo>
                    <a:pt x="0" y="0"/>
                  </a:lnTo>
                </a:path>
              </a:pathLst>
            </a:custGeom>
            <a:ln w="3175">
              <a:solidFill>
                <a:srgbClr val="565658"/>
              </a:solidFill>
            </a:ln>
          </p:spPr>
          <p:txBody>
            <a:bodyPr wrap="square" lIns="0" tIns="0" rIns="0" bIns="0" rtlCol="0"/>
            <a:lstStyle/>
            <a:p/>
          </p:txBody>
        </p:sp>
        <p:sp>
          <p:nvSpPr>
            <p:cNvPr id="8260" name="object 8260" descr=""/>
            <p:cNvSpPr/>
            <p:nvPr/>
          </p:nvSpPr>
          <p:spPr>
            <a:xfrm>
              <a:off x="5578614" y="2599493"/>
              <a:ext cx="5080" cy="0"/>
            </a:xfrm>
            <a:custGeom>
              <a:avLst/>
              <a:gdLst/>
              <a:ahLst/>
              <a:cxnLst/>
              <a:rect l="l" t="t" r="r" b="b"/>
              <a:pathLst>
                <a:path w="5079" h="0">
                  <a:moveTo>
                    <a:pt x="0" y="0"/>
                  </a:moveTo>
                  <a:lnTo>
                    <a:pt x="1676" y="0"/>
                  </a:lnTo>
                  <a:lnTo>
                    <a:pt x="2794" y="0"/>
                  </a:lnTo>
                  <a:lnTo>
                    <a:pt x="3911" y="0"/>
                  </a:lnTo>
                  <a:lnTo>
                    <a:pt x="5029" y="0"/>
                  </a:lnTo>
                </a:path>
              </a:pathLst>
            </a:custGeom>
            <a:ln w="3175">
              <a:solidFill>
                <a:srgbClr val="565658"/>
              </a:solidFill>
            </a:ln>
          </p:spPr>
          <p:txBody>
            <a:bodyPr wrap="square" lIns="0" tIns="0" rIns="0" bIns="0" rtlCol="0"/>
            <a:lstStyle/>
            <a:p/>
          </p:txBody>
        </p:sp>
        <p:sp>
          <p:nvSpPr>
            <p:cNvPr id="8261" name="object 8261" descr=""/>
            <p:cNvSpPr/>
            <p:nvPr/>
          </p:nvSpPr>
          <p:spPr>
            <a:xfrm>
              <a:off x="5950449" y="251016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262" name="object 8262" descr=""/>
            <p:cNvSpPr/>
            <p:nvPr/>
          </p:nvSpPr>
          <p:spPr>
            <a:xfrm>
              <a:off x="5534511" y="2598378"/>
              <a:ext cx="55880" cy="0"/>
            </a:xfrm>
            <a:custGeom>
              <a:avLst/>
              <a:gdLst/>
              <a:ahLst/>
              <a:cxnLst/>
              <a:rect l="l" t="t" r="r" b="b"/>
              <a:pathLst>
                <a:path w="55879" h="0">
                  <a:moveTo>
                    <a:pt x="0" y="0"/>
                  </a:moveTo>
                  <a:lnTo>
                    <a:pt x="0" y="0"/>
                  </a:lnTo>
                  <a:lnTo>
                    <a:pt x="55283" y="0"/>
                  </a:lnTo>
                  <a:lnTo>
                    <a:pt x="55829" y="0"/>
                  </a:lnTo>
                </a:path>
              </a:pathLst>
            </a:custGeom>
            <a:ln w="3175">
              <a:solidFill>
                <a:srgbClr val="565658"/>
              </a:solidFill>
            </a:ln>
          </p:spPr>
          <p:txBody>
            <a:bodyPr wrap="square" lIns="0" tIns="0" rIns="0" bIns="0" rtlCol="0"/>
            <a:lstStyle/>
            <a:p/>
          </p:txBody>
        </p:sp>
        <p:sp>
          <p:nvSpPr>
            <p:cNvPr id="8263" name="object 8263" descr=""/>
            <p:cNvSpPr/>
            <p:nvPr/>
          </p:nvSpPr>
          <p:spPr>
            <a:xfrm>
              <a:off x="5712169"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264" name="object 8264" descr=""/>
            <p:cNvSpPr/>
            <p:nvPr/>
          </p:nvSpPr>
          <p:spPr>
            <a:xfrm>
              <a:off x="5484826" y="2599492"/>
              <a:ext cx="1270" cy="1270"/>
            </a:xfrm>
            <a:custGeom>
              <a:avLst/>
              <a:gdLst/>
              <a:ahLst/>
              <a:cxnLst/>
              <a:rect l="l" t="t" r="r" b="b"/>
              <a:pathLst>
                <a:path w="1270" h="1269">
                  <a:moveTo>
                    <a:pt x="1117" y="1117"/>
                  </a:moveTo>
                  <a:lnTo>
                    <a:pt x="558" y="1117"/>
                  </a:lnTo>
                  <a:lnTo>
                    <a:pt x="0" y="558"/>
                  </a:lnTo>
                  <a:lnTo>
                    <a:pt x="0" y="0"/>
                  </a:lnTo>
                </a:path>
              </a:pathLst>
            </a:custGeom>
            <a:ln w="3175">
              <a:solidFill>
                <a:srgbClr val="565658"/>
              </a:solidFill>
            </a:ln>
          </p:spPr>
          <p:txBody>
            <a:bodyPr wrap="square" lIns="0" tIns="0" rIns="0" bIns="0" rtlCol="0"/>
            <a:lstStyle/>
            <a:p/>
          </p:txBody>
        </p:sp>
        <p:sp>
          <p:nvSpPr>
            <p:cNvPr id="8265" name="object 8265" descr=""/>
            <p:cNvSpPr/>
            <p:nvPr/>
          </p:nvSpPr>
          <p:spPr>
            <a:xfrm>
              <a:off x="5583078" y="2599493"/>
              <a:ext cx="1270" cy="1270"/>
            </a:xfrm>
            <a:custGeom>
              <a:avLst/>
              <a:gdLst/>
              <a:ahLst/>
              <a:cxnLst/>
              <a:rect l="l" t="t" r="r" b="b"/>
              <a:pathLst>
                <a:path w="1270" h="1269">
                  <a:moveTo>
                    <a:pt x="558" y="0"/>
                  </a:moveTo>
                  <a:lnTo>
                    <a:pt x="1117" y="0"/>
                  </a:lnTo>
                  <a:lnTo>
                    <a:pt x="558" y="558"/>
                  </a:lnTo>
                  <a:lnTo>
                    <a:pt x="558" y="1117"/>
                  </a:lnTo>
                  <a:lnTo>
                    <a:pt x="0" y="1117"/>
                  </a:lnTo>
                </a:path>
              </a:pathLst>
            </a:custGeom>
            <a:ln w="3175">
              <a:solidFill>
                <a:srgbClr val="565658"/>
              </a:solidFill>
            </a:ln>
          </p:spPr>
          <p:txBody>
            <a:bodyPr wrap="square" lIns="0" tIns="0" rIns="0" bIns="0" rtlCol="0"/>
            <a:lstStyle/>
            <a:p/>
          </p:txBody>
        </p:sp>
        <p:sp>
          <p:nvSpPr>
            <p:cNvPr id="8266" name="object 8266" descr=""/>
            <p:cNvSpPr/>
            <p:nvPr/>
          </p:nvSpPr>
          <p:spPr>
            <a:xfrm>
              <a:off x="5953796" y="2511840"/>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267" name="object 8267" descr=""/>
            <p:cNvSpPr/>
            <p:nvPr/>
          </p:nvSpPr>
          <p:spPr>
            <a:xfrm>
              <a:off x="5534511" y="259837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8268" name="object 8268" descr=""/>
            <p:cNvSpPr/>
            <p:nvPr/>
          </p:nvSpPr>
          <p:spPr>
            <a:xfrm>
              <a:off x="5482037" y="2599493"/>
              <a:ext cx="1905" cy="1270"/>
            </a:xfrm>
            <a:custGeom>
              <a:avLst/>
              <a:gdLst/>
              <a:ahLst/>
              <a:cxnLst/>
              <a:rect l="l" t="t" r="r" b="b"/>
              <a:pathLst>
                <a:path w="1904" h="1269">
                  <a:moveTo>
                    <a:pt x="0" y="0"/>
                  </a:moveTo>
                  <a:lnTo>
                    <a:pt x="558" y="0"/>
                  </a:lnTo>
                  <a:lnTo>
                    <a:pt x="558" y="558"/>
                  </a:lnTo>
                  <a:lnTo>
                    <a:pt x="1676" y="1117"/>
                  </a:lnTo>
                </a:path>
              </a:pathLst>
            </a:custGeom>
            <a:ln w="3175">
              <a:solidFill>
                <a:srgbClr val="565658"/>
              </a:solidFill>
            </a:ln>
          </p:spPr>
          <p:txBody>
            <a:bodyPr wrap="square" lIns="0" tIns="0" rIns="0" bIns="0" rtlCol="0"/>
            <a:lstStyle/>
            <a:p/>
          </p:txBody>
        </p:sp>
        <p:sp>
          <p:nvSpPr>
            <p:cNvPr id="8269" name="object 8269" descr=""/>
            <p:cNvSpPr/>
            <p:nvPr/>
          </p:nvSpPr>
          <p:spPr>
            <a:xfrm>
              <a:off x="5477564" y="2597262"/>
              <a:ext cx="57150" cy="0"/>
            </a:xfrm>
            <a:custGeom>
              <a:avLst/>
              <a:gdLst/>
              <a:ahLst/>
              <a:cxnLst/>
              <a:rect l="l" t="t" r="r" b="b"/>
              <a:pathLst>
                <a:path w="57150" h="0">
                  <a:moveTo>
                    <a:pt x="56946" y="0"/>
                  </a:moveTo>
                  <a:lnTo>
                    <a:pt x="56946" y="0"/>
                  </a:lnTo>
                  <a:lnTo>
                    <a:pt x="0" y="0"/>
                  </a:lnTo>
                  <a:lnTo>
                    <a:pt x="571" y="0"/>
                  </a:lnTo>
                  <a:lnTo>
                    <a:pt x="1117" y="0"/>
                  </a:lnTo>
                </a:path>
              </a:pathLst>
            </a:custGeom>
            <a:ln w="3175">
              <a:solidFill>
                <a:srgbClr val="565658"/>
              </a:solidFill>
            </a:ln>
          </p:spPr>
          <p:txBody>
            <a:bodyPr wrap="square" lIns="0" tIns="0" rIns="0" bIns="0" rtlCol="0"/>
            <a:lstStyle/>
            <a:p/>
          </p:txBody>
        </p:sp>
        <p:sp>
          <p:nvSpPr>
            <p:cNvPr id="8270" name="object 8270" descr=""/>
            <p:cNvSpPr/>
            <p:nvPr/>
          </p:nvSpPr>
          <p:spPr>
            <a:xfrm>
              <a:off x="5528369" y="2600605"/>
              <a:ext cx="2540" cy="4445"/>
            </a:xfrm>
            <a:custGeom>
              <a:avLst/>
              <a:gdLst/>
              <a:ahLst/>
              <a:cxnLst/>
              <a:rect l="l" t="t" r="r" b="b"/>
              <a:pathLst>
                <a:path w="2539" h="4444">
                  <a:moveTo>
                    <a:pt x="2235" y="3911"/>
                  </a:moveTo>
                  <a:lnTo>
                    <a:pt x="1117" y="2235"/>
                  </a:lnTo>
                  <a:lnTo>
                    <a:pt x="0" y="0"/>
                  </a:lnTo>
                </a:path>
              </a:pathLst>
            </a:custGeom>
            <a:ln w="3175">
              <a:solidFill>
                <a:srgbClr val="565658"/>
              </a:solidFill>
            </a:ln>
          </p:spPr>
          <p:txBody>
            <a:bodyPr wrap="square" lIns="0" tIns="0" rIns="0" bIns="0" rtlCol="0"/>
            <a:lstStyle/>
            <a:p/>
          </p:txBody>
        </p:sp>
        <p:sp>
          <p:nvSpPr>
            <p:cNvPr id="8271" name="object 8271" descr=""/>
            <p:cNvSpPr/>
            <p:nvPr/>
          </p:nvSpPr>
          <p:spPr>
            <a:xfrm>
              <a:off x="5534511" y="2608993"/>
              <a:ext cx="42545" cy="1270"/>
            </a:xfrm>
            <a:custGeom>
              <a:avLst/>
              <a:gdLst/>
              <a:ahLst/>
              <a:cxnLst/>
              <a:rect l="l" t="t" r="r" b="b"/>
              <a:pathLst>
                <a:path w="42545" h="1269">
                  <a:moveTo>
                    <a:pt x="0" y="1104"/>
                  </a:moveTo>
                  <a:lnTo>
                    <a:pt x="3911" y="1104"/>
                  </a:lnTo>
                  <a:lnTo>
                    <a:pt x="8369" y="1104"/>
                  </a:lnTo>
                  <a:lnTo>
                    <a:pt x="12280" y="558"/>
                  </a:lnTo>
                  <a:lnTo>
                    <a:pt x="39636" y="558"/>
                  </a:lnTo>
                  <a:lnTo>
                    <a:pt x="40195" y="0"/>
                  </a:lnTo>
                  <a:lnTo>
                    <a:pt x="40754" y="0"/>
                  </a:lnTo>
                  <a:lnTo>
                    <a:pt x="41313" y="0"/>
                  </a:lnTo>
                  <a:lnTo>
                    <a:pt x="41871" y="0"/>
                  </a:lnTo>
                  <a:lnTo>
                    <a:pt x="42430" y="0"/>
                  </a:lnTo>
                </a:path>
              </a:pathLst>
            </a:custGeom>
            <a:ln w="3175">
              <a:solidFill>
                <a:srgbClr val="565658"/>
              </a:solidFill>
            </a:ln>
          </p:spPr>
          <p:txBody>
            <a:bodyPr wrap="square" lIns="0" tIns="0" rIns="0" bIns="0" rtlCol="0"/>
            <a:lstStyle/>
            <a:p/>
          </p:txBody>
        </p:sp>
        <p:sp>
          <p:nvSpPr>
            <p:cNvPr id="8272" name="object 8272" descr=""/>
            <p:cNvSpPr/>
            <p:nvPr/>
          </p:nvSpPr>
          <p:spPr>
            <a:xfrm>
              <a:off x="5959378" y="2507934"/>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273" name="object 8273" descr=""/>
            <p:cNvSpPr/>
            <p:nvPr/>
          </p:nvSpPr>
          <p:spPr>
            <a:xfrm>
              <a:off x="5956027" y="2510724"/>
              <a:ext cx="2540" cy="1270"/>
            </a:xfrm>
            <a:custGeom>
              <a:avLst/>
              <a:gdLst/>
              <a:ahLst/>
              <a:cxnLst/>
              <a:rect l="l" t="t" r="r" b="b"/>
              <a:pathLst>
                <a:path w="2539" h="1269">
                  <a:moveTo>
                    <a:pt x="2235" y="0"/>
                  </a:moveTo>
                  <a:lnTo>
                    <a:pt x="1676" y="558"/>
                  </a:lnTo>
                  <a:lnTo>
                    <a:pt x="1117" y="558"/>
                  </a:lnTo>
                  <a:lnTo>
                    <a:pt x="558" y="1117"/>
                  </a:lnTo>
                  <a:lnTo>
                    <a:pt x="0" y="1117"/>
                  </a:lnTo>
                </a:path>
              </a:pathLst>
            </a:custGeom>
            <a:ln w="3175">
              <a:solidFill>
                <a:srgbClr val="565658"/>
              </a:solidFill>
            </a:ln>
          </p:spPr>
          <p:txBody>
            <a:bodyPr wrap="square" lIns="0" tIns="0" rIns="0" bIns="0" rtlCol="0"/>
            <a:lstStyle/>
            <a:p/>
          </p:txBody>
        </p:sp>
        <p:sp>
          <p:nvSpPr>
            <p:cNvPr id="8274" name="object 8274" descr=""/>
            <p:cNvSpPr/>
            <p:nvPr/>
          </p:nvSpPr>
          <p:spPr>
            <a:xfrm>
              <a:off x="5953236" y="2512398"/>
              <a:ext cx="1905" cy="0"/>
            </a:xfrm>
            <a:custGeom>
              <a:avLst/>
              <a:gdLst/>
              <a:ahLst/>
              <a:cxnLst/>
              <a:rect l="l" t="t" r="r" b="b"/>
              <a:pathLst>
                <a:path w="1904" h="0">
                  <a:moveTo>
                    <a:pt x="1676" y="0"/>
                  </a:moveTo>
                  <a:lnTo>
                    <a:pt x="1117" y="0"/>
                  </a:lnTo>
                  <a:lnTo>
                    <a:pt x="0" y="0"/>
                  </a:lnTo>
                </a:path>
              </a:pathLst>
            </a:custGeom>
            <a:ln w="3175">
              <a:solidFill>
                <a:srgbClr val="565658"/>
              </a:solidFill>
            </a:ln>
          </p:spPr>
          <p:txBody>
            <a:bodyPr wrap="square" lIns="0" tIns="0" rIns="0" bIns="0" rtlCol="0"/>
            <a:lstStyle/>
            <a:p/>
          </p:txBody>
        </p:sp>
        <p:sp>
          <p:nvSpPr>
            <p:cNvPr id="8275" name="object 8275" descr=""/>
            <p:cNvSpPr/>
            <p:nvPr/>
          </p:nvSpPr>
          <p:spPr>
            <a:xfrm>
              <a:off x="5950447" y="2510164"/>
              <a:ext cx="635" cy="1270"/>
            </a:xfrm>
            <a:custGeom>
              <a:avLst/>
              <a:gdLst/>
              <a:ahLst/>
              <a:cxnLst/>
              <a:rect l="l" t="t" r="r" b="b"/>
              <a:pathLst>
                <a:path w="635" h="1269">
                  <a:moveTo>
                    <a:pt x="558" y="1117"/>
                  </a:moveTo>
                  <a:lnTo>
                    <a:pt x="0" y="558"/>
                  </a:lnTo>
                  <a:lnTo>
                    <a:pt x="0" y="0"/>
                  </a:lnTo>
                </a:path>
              </a:pathLst>
            </a:custGeom>
            <a:ln w="3175">
              <a:solidFill>
                <a:srgbClr val="565658"/>
              </a:solidFill>
            </a:ln>
          </p:spPr>
          <p:txBody>
            <a:bodyPr wrap="square" lIns="0" tIns="0" rIns="0" bIns="0" rtlCol="0"/>
            <a:lstStyle/>
            <a:p/>
          </p:txBody>
        </p:sp>
        <p:sp>
          <p:nvSpPr>
            <p:cNvPr id="8276" name="object 8276" descr=""/>
            <p:cNvSpPr/>
            <p:nvPr/>
          </p:nvSpPr>
          <p:spPr>
            <a:xfrm>
              <a:off x="5534517" y="2598377"/>
              <a:ext cx="55880" cy="635"/>
            </a:xfrm>
            <a:custGeom>
              <a:avLst/>
              <a:gdLst/>
              <a:ahLst/>
              <a:cxnLst/>
              <a:rect l="l" t="t" r="r" b="b"/>
              <a:pathLst>
                <a:path w="55879" h="635">
                  <a:moveTo>
                    <a:pt x="55829" y="558"/>
                  </a:moveTo>
                  <a:lnTo>
                    <a:pt x="55829" y="558"/>
                  </a:lnTo>
                  <a:lnTo>
                    <a:pt x="41300" y="558"/>
                  </a:lnTo>
                  <a:lnTo>
                    <a:pt x="39077" y="0"/>
                  </a:lnTo>
                  <a:lnTo>
                    <a:pt x="5016" y="0"/>
                  </a:lnTo>
                  <a:lnTo>
                    <a:pt x="0" y="0"/>
                  </a:lnTo>
                </a:path>
              </a:pathLst>
            </a:custGeom>
            <a:ln w="3175">
              <a:solidFill>
                <a:srgbClr val="565658"/>
              </a:solidFill>
            </a:ln>
          </p:spPr>
          <p:txBody>
            <a:bodyPr wrap="square" lIns="0" tIns="0" rIns="0" bIns="0" rtlCol="0"/>
            <a:lstStyle/>
            <a:p/>
          </p:txBody>
        </p:sp>
        <p:sp>
          <p:nvSpPr>
            <p:cNvPr id="8277" name="object 8277" descr=""/>
            <p:cNvSpPr/>
            <p:nvPr/>
          </p:nvSpPr>
          <p:spPr>
            <a:xfrm>
              <a:off x="5484827" y="2599493"/>
              <a:ext cx="5080" cy="0"/>
            </a:xfrm>
            <a:custGeom>
              <a:avLst/>
              <a:gdLst/>
              <a:ahLst/>
              <a:cxnLst/>
              <a:rect l="l" t="t" r="r" b="b"/>
              <a:pathLst>
                <a:path w="5079" h="0">
                  <a:moveTo>
                    <a:pt x="0" y="0"/>
                  </a:moveTo>
                  <a:lnTo>
                    <a:pt x="1117" y="0"/>
                  </a:lnTo>
                  <a:lnTo>
                    <a:pt x="2235" y="0"/>
                  </a:lnTo>
                  <a:lnTo>
                    <a:pt x="3352" y="0"/>
                  </a:lnTo>
                  <a:lnTo>
                    <a:pt x="5029" y="0"/>
                  </a:lnTo>
                </a:path>
              </a:pathLst>
            </a:custGeom>
            <a:ln w="3175">
              <a:solidFill>
                <a:srgbClr val="565658"/>
              </a:solidFill>
            </a:ln>
          </p:spPr>
          <p:txBody>
            <a:bodyPr wrap="square" lIns="0" tIns="0" rIns="0" bIns="0" rtlCol="0"/>
            <a:lstStyle/>
            <a:p/>
          </p:txBody>
        </p:sp>
        <p:sp>
          <p:nvSpPr>
            <p:cNvPr id="8278" name="object 8278" descr=""/>
            <p:cNvSpPr/>
            <p:nvPr/>
          </p:nvSpPr>
          <p:spPr>
            <a:xfrm>
              <a:off x="5953239" y="251184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279" name="object 8279" descr=""/>
            <p:cNvSpPr/>
            <p:nvPr/>
          </p:nvSpPr>
          <p:spPr>
            <a:xfrm>
              <a:off x="5534511" y="259726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8280" name="object 8280" descr=""/>
            <p:cNvSpPr/>
            <p:nvPr/>
          </p:nvSpPr>
          <p:spPr>
            <a:xfrm>
              <a:off x="5482036" y="259949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281" name="object 8281" descr=""/>
            <p:cNvSpPr/>
            <p:nvPr/>
          </p:nvSpPr>
          <p:spPr>
            <a:xfrm>
              <a:off x="5491524" y="2608988"/>
              <a:ext cx="43180" cy="1270"/>
            </a:xfrm>
            <a:custGeom>
              <a:avLst/>
              <a:gdLst/>
              <a:ahLst/>
              <a:cxnLst/>
              <a:rect l="l" t="t" r="r" b="b"/>
              <a:pathLst>
                <a:path w="43179" h="1269">
                  <a:moveTo>
                    <a:pt x="558" y="0"/>
                  </a:moveTo>
                  <a:lnTo>
                    <a:pt x="0" y="0"/>
                  </a:lnTo>
                  <a:lnTo>
                    <a:pt x="558" y="0"/>
                  </a:lnTo>
                  <a:lnTo>
                    <a:pt x="1117" y="0"/>
                  </a:lnTo>
                  <a:lnTo>
                    <a:pt x="1676" y="0"/>
                  </a:lnTo>
                  <a:lnTo>
                    <a:pt x="2235" y="0"/>
                  </a:lnTo>
                  <a:lnTo>
                    <a:pt x="2793" y="558"/>
                  </a:lnTo>
                  <a:lnTo>
                    <a:pt x="30149" y="558"/>
                  </a:lnTo>
                  <a:lnTo>
                    <a:pt x="34061" y="1104"/>
                  </a:lnTo>
                  <a:lnTo>
                    <a:pt x="38519" y="1104"/>
                  </a:lnTo>
                  <a:lnTo>
                    <a:pt x="42989" y="1104"/>
                  </a:lnTo>
                </a:path>
              </a:pathLst>
            </a:custGeom>
            <a:ln w="3175">
              <a:solidFill>
                <a:srgbClr val="565658"/>
              </a:solidFill>
            </a:ln>
          </p:spPr>
          <p:txBody>
            <a:bodyPr wrap="square" lIns="0" tIns="0" rIns="0" bIns="0" rtlCol="0"/>
            <a:lstStyle/>
            <a:p/>
          </p:txBody>
        </p:sp>
        <p:sp>
          <p:nvSpPr>
            <p:cNvPr id="8282" name="object 8282" descr=""/>
            <p:cNvSpPr/>
            <p:nvPr/>
          </p:nvSpPr>
          <p:spPr>
            <a:xfrm>
              <a:off x="5534516" y="2597262"/>
              <a:ext cx="56515" cy="0"/>
            </a:xfrm>
            <a:custGeom>
              <a:avLst/>
              <a:gdLst/>
              <a:ahLst/>
              <a:cxnLst/>
              <a:rect l="l" t="t" r="r" b="b"/>
              <a:pathLst>
                <a:path w="56514" h="0">
                  <a:moveTo>
                    <a:pt x="56387" y="0"/>
                  </a:moveTo>
                  <a:lnTo>
                    <a:pt x="56387" y="0"/>
                  </a:lnTo>
                  <a:lnTo>
                    <a:pt x="5575" y="0"/>
                  </a:lnTo>
                  <a:lnTo>
                    <a:pt x="0" y="0"/>
                  </a:lnTo>
                </a:path>
              </a:pathLst>
            </a:custGeom>
            <a:ln w="3175">
              <a:solidFill>
                <a:srgbClr val="565658"/>
              </a:solidFill>
            </a:ln>
          </p:spPr>
          <p:txBody>
            <a:bodyPr wrap="square" lIns="0" tIns="0" rIns="0" bIns="0" rtlCol="0"/>
            <a:lstStyle/>
            <a:p/>
          </p:txBody>
        </p:sp>
        <p:sp>
          <p:nvSpPr>
            <p:cNvPr id="8283" name="object 8283" descr=""/>
            <p:cNvSpPr/>
            <p:nvPr/>
          </p:nvSpPr>
          <p:spPr>
            <a:xfrm>
              <a:off x="5528372" y="2599492"/>
              <a:ext cx="1270" cy="1270"/>
            </a:xfrm>
            <a:custGeom>
              <a:avLst/>
              <a:gdLst/>
              <a:ahLst/>
              <a:cxnLst/>
              <a:rect l="l" t="t" r="r" b="b"/>
              <a:pathLst>
                <a:path w="1270" h="1269">
                  <a:moveTo>
                    <a:pt x="0" y="1117"/>
                  </a:moveTo>
                  <a:lnTo>
                    <a:pt x="0" y="558"/>
                  </a:lnTo>
                  <a:lnTo>
                    <a:pt x="558" y="0"/>
                  </a:lnTo>
                  <a:lnTo>
                    <a:pt x="1117" y="0"/>
                  </a:lnTo>
                </a:path>
              </a:pathLst>
            </a:custGeom>
            <a:ln w="3175">
              <a:solidFill>
                <a:srgbClr val="565658"/>
              </a:solidFill>
            </a:ln>
          </p:spPr>
          <p:txBody>
            <a:bodyPr wrap="square" lIns="0" tIns="0" rIns="0" bIns="0" rtlCol="0"/>
            <a:lstStyle/>
            <a:p/>
          </p:txBody>
        </p:sp>
        <p:sp>
          <p:nvSpPr>
            <p:cNvPr id="8284" name="object 8284" descr=""/>
            <p:cNvSpPr/>
            <p:nvPr/>
          </p:nvSpPr>
          <p:spPr>
            <a:xfrm>
              <a:off x="5534511" y="2599493"/>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8285" name="object 8285" descr=""/>
            <p:cNvSpPr/>
            <p:nvPr/>
          </p:nvSpPr>
          <p:spPr>
            <a:xfrm>
              <a:off x="5957704" y="250346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8286" name="object 8286" descr=""/>
            <p:cNvSpPr/>
            <p:nvPr/>
          </p:nvSpPr>
          <p:spPr>
            <a:xfrm>
              <a:off x="5532955" y="259682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287" name="object 8287" descr=""/>
            <p:cNvSpPr/>
            <p:nvPr/>
          </p:nvSpPr>
          <p:spPr>
            <a:xfrm>
              <a:off x="5489850" y="2599493"/>
              <a:ext cx="1905" cy="1270"/>
            </a:xfrm>
            <a:custGeom>
              <a:avLst/>
              <a:gdLst/>
              <a:ahLst/>
              <a:cxnLst/>
              <a:rect l="l" t="t" r="r" b="b"/>
              <a:pathLst>
                <a:path w="1904" h="1269">
                  <a:moveTo>
                    <a:pt x="0" y="0"/>
                  </a:moveTo>
                  <a:lnTo>
                    <a:pt x="558" y="0"/>
                  </a:lnTo>
                  <a:lnTo>
                    <a:pt x="1117" y="558"/>
                  </a:lnTo>
                  <a:lnTo>
                    <a:pt x="1117" y="1117"/>
                  </a:lnTo>
                  <a:lnTo>
                    <a:pt x="1676" y="1117"/>
                  </a:lnTo>
                </a:path>
              </a:pathLst>
            </a:custGeom>
            <a:ln w="3175">
              <a:solidFill>
                <a:srgbClr val="565658"/>
              </a:solidFill>
            </a:ln>
          </p:spPr>
          <p:txBody>
            <a:bodyPr wrap="square" lIns="0" tIns="0" rIns="0" bIns="0" rtlCol="0"/>
            <a:lstStyle/>
            <a:p/>
          </p:txBody>
        </p:sp>
        <p:sp>
          <p:nvSpPr>
            <p:cNvPr id="8288" name="object 8288" descr=""/>
            <p:cNvSpPr/>
            <p:nvPr/>
          </p:nvSpPr>
          <p:spPr>
            <a:xfrm>
              <a:off x="5574701" y="2603958"/>
              <a:ext cx="5080" cy="1905"/>
            </a:xfrm>
            <a:custGeom>
              <a:avLst/>
              <a:gdLst/>
              <a:ahLst/>
              <a:cxnLst/>
              <a:rect l="l" t="t" r="r" b="b"/>
              <a:pathLst>
                <a:path w="5079" h="1905">
                  <a:moveTo>
                    <a:pt x="4470" y="0"/>
                  </a:moveTo>
                  <a:lnTo>
                    <a:pt x="3352" y="558"/>
                  </a:lnTo>
                  <a:lnTo>
                    <a:pt x="2793" y="1117"/>
                  </a:lnTo>
                  <a:lnTo>
                    <a:pt x="2235" y="1117"/>
                  </a:lnTo>
                  <a:lnTo>
                    <a:pt x="1676" y="1676"/>
                  </a:lnTo>
                  <a:lnTo>
                    <a:pt x="1117" y="1676"/>
                  </a:lnTo>
                  <a:lnTo>
                    <a:pt x="558" y="1676"/>
                  </a:lnTo>
                  <a:lnTo>
                    <a:pt x="0" y="1676"/>
                  </a:lnTo>
                  <a:lnTo>
                    <a:pt x="0" y="1117"/>
                  </a:lnTo>
                  <a:lnTo>
                    <a:pt x="558" y="558"/>
                  </a:lnTo>
                  <a:lnTo>
                    <a:pt x="558" y="0"/>
                  </a:lnTo>
                </a:path>
              </a:pathLst>
            </a:custGeom>
            <a:ln w="3175">
              <a:solidFill>
                <a:srgbClr val="565658"/>
              </a:solidFill>
            </a:ln>
          </p:spPr>
          <p:txBody>
            <a:bodyPr wrap="square" lIns="0" tIns="0" rIns="0" bIns="0" rtlCol="0"/>
            <a:lstStyle/>
            <a:p/>
          </p:txBody>
        </p:sp>
        <p:sp>
          <p:nvSpPr>
            <p:cNvPr id="8289" name="object 8289" descr=""/>
            <p:cNvSpPr/>
            <p:nvPr/>
          </p:nvSpPr>
          <p:spPr>
            <a:xfrm>
              <a:off x="5712049" y="251183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290" name="object 8290" descr=""/>
            <p:cNvSpPr/>
            <p:nvPr/>
          </p:nvSpPr>
          <p:spPr>
            <a:xfrm>
              <a:off x="6114027" y="2507934"/>
              <a:ext cx="16510" cy="7620"/>
            </a:xfrm>
            <a:custGeom>
              <a:avLst/>
              <a:gdLst/>
              <a:ahLst/>
              <a:cxnLst/>
              <a:rect l="l" t="t" r="r" b="b"/>
              <a:pathLst>
                <a:path w="16510" h="7619">
                  <a:moveTo>
                    <a:pt x="16192" y="0"/>
                  </a:moveTo>
                  <a:lnTo>
                    <a:pt x="16192" y="558"/>
                  </a:lnTo>
                  <a:lnTo>
                    <a:pt x="15633" y="1117"/>
                  </a:lnTo>
                  <a:lnTo>
                    <a:pt x="15633" y="2235"/>
                  </a:lnTo>
                  <a:lnTo>
                    <a:pt x="15074" y="2794"/>
                  </a:lnTo>
                  <a:lnTo>
                    <a:pt x="15074" y="3352"/>
                  </a:lnTo>
                  <a:lnTo>
                    <a:pt x="14516" y="3911"/>
                  </a:lnTo>
                  <a:lnTo>
                    <a:pt x="13957" y="4470"/>
                  </a:lnTo>
                  <a:lnTo>
                    <a:pt x="13398" y="5029"/>
                  </a:lnTo>
                  <a:lnTo>
                    <a:pt x="12839" y="5575"/>
                  </a:lnTo>
                  <a:lnTo>
                    <a:pt x="12280" y="6134"/>
                  </a:lnTo>
                  <a:lnTo>
                    <a:pt x="11722" y="6134"/>
                  </a:lnTo>
                  <a:lnTo>
                    <a:pt x="11163" y="6692"/>
                  </a:lnTo>
                  <a:lnTo>
                    <a:pt x="10058" y="6692"/>
                  </a:lnTo>
                  <a:lnTo>
                    <a:pt x="9499" y="6692"/>
                  </a:lnTo>
                  <a:lnTo>
                    <a:pt x="8940" y="7251"/>
                  </a:lnTo>
                  <a:lnTo>
                    <a:pt x="7810" y="7251"/>
                  </a:lnTo>
                  <a:lnTo>
                    <a:pt x="7264" y="7251"/>
                  </a:lnTo>
                  <a:lnTo>
                    <a:pt x="6705" y="6692"/>
                  </a:lnTo>
                  <a:lnTo>
                    <a:pt x="6146" y="6692"/>
                  </a:lnTo>
                  <a:lnTo>
                    <a:pt x="5029" y="6692"/>
                  </a:lnTo>
                  <a:lnTo>
                    <a:pt x="4457" y="6134"/>
                  </a:lnTo>
                  <a:lnTo>
                    <a:pt x="3898" y="6134"/>
                  </a:lnTo>
                  <a:lnTo>
                    <a:pt x="3340" y="5575"/>
                  </a:lnTo>
                  <a:lnTo>
                    <a:pt x="2793" y="5029"/>
                  </a:lnTo>
                  <a:lnTo>
                    <a:pt x="2235" y="4470"/>
                  </a:lnTo>
                  <a:lnTo>
                    <a:pt x="1663" y="3911"/>
                  </a:lnTo>
                  <a:lnTo>
                    <a:pt x="1117" y="3352"/>
                  </a:lnTo>
                  <a:lnTo>
                    <a:pt x="1117" y="2794"/>
                  </a:lnTo>
                  <a:lnTo>
                    <a:pt x="558" y="2235"/>
                  </a:lnTo>
                  <a:lnTo>
                    <a:pt x="558" y="1117"/>
                  </a:lnTo>
                  <a:lnTo>
                    <a:pt x="0" y="558"/>
                  </a:lnTo>
                  <a:lnTo>
                    <a:pt x="0" y="0"/>
                  </a:lnTo>
                </a:path>
              </a:pathLst>
            </a:custGeom>
            <a:ln w="3175">
              <a:solidFill>
                <a:srgbClr val="565658"/>
              </a:solidFill>
            </a:ln>
          </p:spPr>
          <p:txBody>
            <a:bodyPr wrap="square" lIns="0" tIns="0" rIns="0" bIns="0" rtlCol="0"/>
            <a:lstStyle/>
            <a:p/>
          </p:txBody>
        </p:sp>
        <p:sp>
          <p:nvSpPr>
            <p:cNvPr id="8291" name="object 8291" descr=""/>
            <p:cNvSpPr/>
            <p:nvPr/>
          </p:nvSpPr>
          <p:spPr>
            <a:xfrm>
              <a:off x="5848836"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292" name="object 8292" descr=""/>
            <p:cNvSpPr/>
            <p:nvPr/>
          </p:nvSpPr>
          <p:spPr>
            <a:xfrm>
              <a:off x="6122965" y="2479462"/>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8293" name="object 8293" descr=""/>
            <p:cNvSpPr/>
            <p:nvPr/>
          </p:nvSpPr>
          <p:spPr>
            <a:xfrm>
              <a:off x="5846164"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294" name="object 8294" descr=""/>
            <p:cNvSpPr/>
            <p:nvPr/>
          </p:nvSpPr>
          <p:spPr>
            <a:xfrm>
              <a:off x="5848836" y="25079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295" name="object 8295" descr=""/>
            <p:cNvSpPr/>
            <p:nvPr/>
          </p:nvSpPr>
          <p:spPr>
            <a:xfrm>
              <a:off x="5847280"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296" name="object 8296" descr=""/>
            <p:cNvSpPr/>
            <p:nvPr/>
          </p:nvSpPr>
          <p:spPr>
            <a:xfrm>
              <a:off x="6115135" y="2500112"/>
              <a:ext cx="13970" cy="6985"/>
            </a:xfrm>
            <a:custGeom>
              <a:avLst/>
              <a:gdLst/>
              <a:ahLst/>
              <a:cxnLst/>
              <a:rect l="l" t="t" r="r" b="b"/>
              <a:pathLst>
                <a:path w="13970" h="6985">
                  <a:moveTo>
                    <a:pt x="13970" y="6705"/>
                  </a:moveTo>
                  <a:lnTo>
                    <a:pt x="13970" y="5588"/>
                  </a:lnTo>
                  <a:lnTo>
                    <a:pt x="13970" y="5029"/>
                  </a:lnTo>
                  <a:lnTo>
                    <a:pt x="13970" y="4470"/>
                  </a:lnTo>
                  <a:lnTo>
                    <a:pt x="13411" y="3911"/>
                  </a:lnTo>
                  <a:lnTo>
                    <a:pt x="12852" y="3352"/>
                  </a:lnTo>
                  <a:lnTo>
                    <a:pt x="12852" y="2794"/>
                  </a:lnTo>
                  <a:lnTo>
                    <a:pt x="12293" y="2235"/>
                  </a:lnTo>
                  <a:lnTo>
                    <a:pt x="11734" y="1676"/>
                  </a:lnTo>
                  <a:lnTo>
                    <a:pt x="11176" y="1117"/>
                  </a:lnTo>
                  <a:lnTo>
                    <a:pt x="10617" y="1117"/>
                  </a:lnTo>
                  <a:lnTo>
                    <a:pt x="10058" y="558"/>
                  </a:lnTo>
                  <a:lnTo>
                    <a:pt x="9499" y="558"/>
                  </a:lnTo>
                  <a:lnTo>
                    <a:pt x="8940" y="0"/>
                  </a:lnTo>
                  <a:lnTo>
                    <a:pt x="8394" y="0"/>
                  </a:lnTo>
                  <a:lnTo>
                    <a:pt x="5041" y="0"/>
                  </a:lnTo>
                  <a:lnTo>
                    <a:pt x="4483" y="558"/>
                  </a:lnTo>
                  <a:lnTo>
                    <a:pt x="3924" y="558"/>
                  </a:lnTo>
                  <a:lnTo>
                    <a:pt x="3352" y="1117"/>
                  </a:lnTo>
                  <a:lnTo>
                    <a:pt x="2794" y="1117"/>
                  </a:lnTo>
                  <a:lnTo>
                    <a:pt x="2235" y="1676"/>
                  </a:lnTo>
                  <a:lnTo>
                    <a:pt x="1689" y="2235"/>
                  </a:lnTo>
                  <a:lnTo>
                    <a:pt x="1130" y="2794"/>
                  </a:lnTo>
                  <a:lnTo>
                    <a:pt x="1130" y="3352"/>
                  </a:lnTo>
                  <a:lnTo>
                    <a:pt x="558" y="3911"/>
                  </a:lnTo>
                  <a:lnTo>
                    <a:pt x="0" y="4470"/>
                  </a:lnTo>
                  <a:lnTo>
                    <a:pt x="0" y="5029"/>
                  </a:lnTo>
                  <a:lnTo>
                    <a:pt x="0" y="5588"/>
                  </a:lnTo>
                  <a:lnTo>
                    <a:pt x="0" y="6705"/>
                  </a:lnTo>
                </a:path>
              </a:pathLst>
            </a:custGeom>
            <a:ln w="3175">
              <a:solidFill>
                <a:srgbClr val="565658"/>
              </a:solidFill>
            </a:ln>
          </p:spPr>
          <p:txBody>
            <a:bodyPr wrap="square" lIns="0" tIns="0" rIns="0" bIns="0" rtlCol="0"/>
            <a:lstStyle/>
            <a:p/>
          </p:txBody>
        </p:sp>
        <p:sp>
          <p:nvSpPr>
            <p:cNvPr id="8297" name="object 8297" descr=""/>
            <p:cNvSpPr/>
            <p:nvPr/>
          </p:nvSpPr>
          <p:spPr>
            <a:xfrm>
              <a:off x="5949332" y="250570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298" name="object 8298" descr=""/>
            <p:cNvSpPr/>
            <p:nvPr/>
          </p:nvSpPr>
          <p:spPr>
            <a:xfrm>
              <a:off x="5950449" y="250346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299" name="object 8299" descr=""/>
            <p:cNvSpPr/>
            <p:nvPr/>
          </p:nvSpPr>
          <p:spPr>
            <a:xfrm>
              <a:off x="5953239" y="2501788"/>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8300" name="object 8300" descr=""/>
            <p:cNvSpPr/>
            <p:nvPr/>
          </p:nvSpPr>
          <p:spPr>
            <a:xfrm>
              <a:off x="5846602"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301" name="object 8301" descr=""/>
            <p:cNvSpPr/>
            <p:nvPr/>
          </p:nvSpPr>
          <p:spPr>
            <a:xfrm>
              <a:off x="5957265"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02" name="object 8302" descr=""/>
            <p:cNvSpPr/>
            <p:nvPr/>
          </p:nvSpPr>
          <p:spPr>
            <a:xfrm>
              <a:off x="6114023" y="2498994"/>
              <a:ext cx="16510" cy="7620"/>
            </a:xfrm>
            <a:custGeom>
              <a:avLst/>
              <a:gdLst/>
              <a:ahLst/>
              <a:cxnLst/>
              <a:rect l="l" t="t" r="r" b="b"/>
              <a:pathLst>
                <a:path w="16510" h="7619">
                  <a:moveTo>
                    <a:pt x="0" y="7264"/>
                  </a:moveTo>
                  <a:lnTo>
                    <a:pt x="0" y="6705"/>
                  </a:lnTo>
                  <a:lnTo>
                    <a:pt x="558" y="6146"/>
                  </a:lnTo>
                  <a:lnTo>
                    <a:pt x="558" y="5588"/>
                  </a:lnTo>
                  <a:lnTo>
                    <a:pt x="1117" y="4470"/>
                  </a:lnTo>
                  <a:lnTo>
                    <a:pt x="1117" y="3911"/>
                  </a:lnTo>
                  <a:lnTo>
                    <a:pt x="1676" y="3352"/>
                  </a:lnTo>
                  <a:lnTo>
                    <a:pt x="2247" y="2794"/>
                  </a:lnTo>
                  <a:lnTo>
                    <a:pt x="2806" y="2235"/>
                  </a:lnTo>
                  <a:lnTo>
                    <a:pt x="3352" y="1676"/>
                  </a:lnTo>
                  <a:lnTo>
                    <a:pt x="3911" y="1676"/>
                  </a:lnTo>
                  <a:lnTo>
                    <a:pt x="4470" y="1117"/>
                  </a:lnTo>
                  <a:lnTo>
                    <a:pt x="5029" y="558"/>
                  </a:lnTo>
                  <a:lnTo>
                    <a:pt x="6146" y="558"/>
                  </a:lnTo>
                  <a:lnTo>
                    <a:pt x="6705" y="558"/>
                  </a:lnTo>
                  <a:lnTo>
                    <a:pt x="7264" y="0"/>
                  </a:lnTo>
                  <a:lnTo>
                    <a:pt x="7810" y="0"/>
                  </a:lnTo>
                  <a:lnTo>
                    <a:pt x="8940" y="0"/>
                  </a:lnTo>
                  <a:lnTo>
                    <a:pt x="9499" y="558"/>
                  </a:lnTo>
                  <a:lnTo>
                    <a:pt x="10058" y="558"/>
                  </a:lnTo>
                  <a:lnTo>
                    <a:pt x="11176" y="558"/>
                  </a:lnTo>
                  <a:lnTo>
                    <a:pt x="11734" y="1117"/>
                  </a:lnTo>
                  <a:lnTo>
                    <a:pt x="12293" y="1676"/>
                  </a:lnTo>
                  <a:lnTo>
                    <a:pt x="12852" y="1676"/>
                  </a:lnTo>
                  <a:lnTo>
                    <a:pt x="13411" y="2235"/>
                  </a:lnTo>
                  <a:lnTo>
                    <a:pt x="13970" y="2794"/>
                  </a:lnTo>
                  <a:lnTo>
                    <a:pt x="14528" y="3352"/>
                  </a:lnTo>
                  <a:lnTo>
                    <a:pt x="15074" y="3911"/>
                  </a:lnTo>
                  <a:lnTo>
                    <a:pt x="15074" y="4470"/>
                  </a:lnTo>
                  <a:lnTo>
                    <a:pt x="15633" y="5588"/>
                  </a:lnTo>
                  <a:lnTo>
                    <a:pt x="15633" y="6146"/>
                  </a:lnTo>
                  <a:lnTo>
                    <a:pt x="16192" y="6705"/>
                  </a:lnTo>
                  <a:lnTo>
                    <a:pt x="16192" y="7264"/>
                  </a:lnTo>
                </a:path>
              </a:pathLst>
            </a:custGeom>
            <a:ln w="3175">
              <a:solidFill>
                <a:srgbClr val="565658"/>
              </a:solidFill>
            </a:ln>
          </p:spPr>
          <p:txBody>
            <a:bodyPr wrap="square" lIns="0" tIns="0" rIns="0" bIns="0" rtlCol="0"/>
            <a:lstStyle/>
            <a:p/>
          </p:txBody>
        </p:sp>
        <p:sp>
          <p:nvSpPr>
            <p:cNvPr id="8303" name="object 8303" descr=""/>
            <p:cNvSpPr/>
            <p:nvPr/>
          </p:nvSpPr>
          <p:spPr>
            <a:xfrm>
              <a:off x="5849951" y="2511840"/>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8304" name="object 8304" descr=""/>
            <p:cNvSpPr/>
            <p:nvPr/>
          </p:nvSpPr>
          <p:spPr>
            <a:xfrm>
              <a:off x="5846045" y="251183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305" name="object 8305" descr=""/>
            <p:cNvSpPr/>
            <p:nvPr/>
          </p:nvSpPr>
          <p:spPr>
            <a:xfrm>
              <a:off x="5958262" y="25073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306" name="object 8306" descr=""/>
            <p:cNvSpPr/>
            <p:nvPr/>
          </p:nvSpPr>
          <p:spPr>
            <a:xfrm>
              <a:off x="5846603"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307" name="object 8307" descr=""/>
            <p:cNvSpPr/>
            <p:nvPr/>
          </p:nvSpPr>
          <p:spPr>
            <a:xfrm>
              <a:off x="5845487" y="2510723"/>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308" name="object 8308" descr=""/>
            <p:cNvSpPr/>
            <p:nvPr/>
          </p:nvSpPr>
          <p:spPr>
            <a:xfrm>
              <a:off x="6141383" y="2487272"/>
              <a:ext cx="8255" cy="19050"/>
            </a:xfrm>
            <a:custGeom>
              <a:avLst/>
              <a:gdLst/>
              <a:ahLst/>
              <a:cxnLst/>
              <a:rect l="l" t="t" r="r" b="b"/>
              <a:pathLst>
                <a:path w="8254" h="19050">
                  <a:moveTo>
                    <a:pt x="0" y="18986"/>
                  </a:moveTo>
                  <a:lnTo>
                    <a:pt x="0" y="17868"/>
                  </a:lnTo>
                  <a:lnTo>
                    <a:pt x="0" y="16192"/>
                  </a:lnTo>
                  <a:lnTo>
                    <a:pt x="0" y="15074"/>
                  </a:lnTo>
                  <a:lnTo>
                    <a:pt x="558" y="13398"/>
                  </a:lnTo>
                  <a:lnTo>
                    <a:pt x="1117" y="12280"/>
                  </a:lnTo>
                  <a:lnTo>
                    <a:pt x="1676" y="11163"/>
                  </a:lnTo>
                  <a:lnTo>
                    <a:pt x="1676" y="9486"/>
                  </a:lnTo>
                  <a:lnTo>
                    <a:pt x="2235" y="8382"/>
                  </a:lnTo>
                  <a:lnTo>
                    <a:pt x="3911" y="6146"/>
                  </a:lnTo>
                  <a:lnTo>
                    <a:pt x="5029" y="3911"/>
                  </a:lnTo>
                  <a:lnTo>
                    <a:pt x="6134" y="1676"/>
                  </a:lnTo>
                  <a:lnTo>
                    <a:pt x="7823" y="0"/>
                  </a:lnTo>
                </a:path>
              </a:pathLst>
            </a:custGeom>
            <a:ln w="3175">
              <a:solidFill>
                <a:srgbClr val="565658"/>
              </a:solidFill>
            </a:ln>
          </p:spPr>
          <p:txBody>
            <a:bodyPr wrap="square" lIns="0" tIns="0" rIns="0" bIns="0" rtlCol="0"/>
            <a:lstStyle/>
            <a:p/>
          </p:txBody>
        </p:sp>
        <p:sp>
          <p:nvSpPr>
            <p:cNvPr id="8309" name="object 8309" descr=""/>
            <p:cNvSpPr/>
            <p:nvPr/>
          </p:nvSpPr>
          <p:spPr>
            <a:xfrm>
              <a:off x="6121290" y="2479458"/>
              <a:ext cx="0" cy="7620"/>
            </a:xfrm>
            <a:custGeom>
              <a:avLst/>
              <a:gdLst/>
              <a:ahLst/>
              <a:cxnLst/>
              <a:rect l="l" t="t" r="r" b="b"/>
              <a:pathLst>
                <a:path w="0" h="7619">
                  <a:moveTo>
                    <a:pt x="0" y="0"/>
                  </a:moveTo>
                  <a:lnTo>
                    <a:pt x="0" y="7251"/>
                  </a:lnTo>
                </a:path>
              </a:pathLst>
            </a:custGeom>
            <a:ln w="3175">
              <a:solidFill>
                <a:srgbClr val="565658"/>
              </a:solidFill>
            </a:ln>
          </p:spPr>
          <p:txBody>
            <a:bodyPr wrap="square" lIns="0" tIns="0" rIns="0" bIns="0" rtlCol="0"/>
            <a:lstStyle/>
            <a:p/>
          </p:txBody>
        </p:sp>
        <p:sp>
          <p:nvSpPr>
            <p:cNvPr id="8310" name="object 8310" descr=""/>
            <p:cNvSpPr/>
            <p:nvPr/>
          </p:nvSpPr>
          <p:spPr>
            <a:xfrm>
              <a:off x="5953796" y="251184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311" name="object 8311" descr=""/>
            <p:cNvSpPr/>
            <p:nvPr/>
          </p:nvSpPr>
          <p:spPr>
            <a:xfrm>
              <a:off x="5949450" y="25086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12" name="object 8312" descr=""/>
            <p:cNvSpPr/>
            <p:nvPr/>
          </p:nvSpPr>
          <p:spPr>
            <a:xfrm>
              <a:off x="5949890" y="250904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313" name="object 8313" descr=""/>
            <p:cNvSpPr/>
            <p:nvPr/>
          </p:nvSpPr>
          <p:spPr>
            <a:xfrm>
              <a:off x="5949890" y="250737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314" name="object 8314" descr=""/>
            <p:cNvSpPr/>
            <p:nvPr/>
          </p:nvSpPr>
          <p:spPr>
            <a:xfrm>
              <a:off x="5849952" y="2507934"/>
              <a:ext cx="635" cy="1905"/>
            </a:xfrm>
            <a:custGeom>
              <a:avLst/>
              <a:gdLst/>
              <a:ahLst/>
              <a:cxnLst/>
              <a:rect l="l" t="t" r="r" b="b"/>
              <a:pathLst>
                <a:path w="635" h="1905">
                  <a:moveTo>
                    <a:pt x="0" y="0"/>
                  </a:moveTo>
                  <a:lnTo>
                    <a:pt x="558" y="1676"/>
                  </a:lnTo>
                </a:path>
              </a:pathLst>
            </a:custGeom>
            <a:ln w="3175">
              <a:solidFill>
                <a:srgbClr val="565658"/>
              </a:solidFill>
            </a:ln>
          </p:spPr>
          <p:txBody>
            <a:bodyPr wrap="square" lIns="0" tIns="0" rIns="0" bIns="0" rtlCol="0"/>
            <a:lstStyle/>
            <a:p/>
          </p:txBody>
        </p:sp>
        <p:sp>
          <p:nvSpPr>
            <p:cNvPr id="8315" name="object 8315" descr=""/>
            <p:cNvSpPr/>
            <p:nvPr/>
          </p:nvSpPr>
          <p:spPr>
            <a:xfrm>
              <a:off x="5848835"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316" name="object 8316" descr=""/>
            <p:cNvSpPr/>
            <p:nvPr/>
          </p:nvSpPr>
          <p:spPr>
            <a:xfrm>
              <a:off x="5845487" y="2509606"/>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8317" name="object 8317" descr=""/>
            <p:cNvSpPr/>
            <p:nvPr/>
          </p:nvSpPr>
          <p:spPr>
            <a:xfrm>
              <a:off x="5850510" y="2510724"/>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8318" name="object 8318" descr=""/>
            <p:cNvSpPr/>
            <p:nvPr/>
          </p:nvSpPr>
          <p:spPr>
            <a:xfrm>
              <a:off x="5847720" y="25079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319" name="object 8319" descr=""/>
            <p:cNvSpPr/>
            <p:nvPr/>
          </p:nvSpPr>
          <p:spPr>
            <a:xfrm>
              <a:off x="5958821" y="250681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320" name="object 8320" descr=""/>
            <p:cNvSpPr/>
            <p:nvPr/>
          </p:nvSpPr>
          <p:spPr>
            <a:xfrm>
              <a:off x="6121290" y="2486713"/>
              <a:ext cx="1905" cy="1270"/>
            </a:xfrm>
            <a:custGeom>
              <a:avLst/>
              <a:gdLst/>
              <a:ahLst/>
              <a:cxnLst/>
              <a:rect l="l" t="t" r="r" b="b"/>
              <a:pathLst>
                <a:path w="1904" h="1269">
                  <a:moveTo>
                    <a:pt x="0" y="0"/>
                  </a:moveTo>
                  <a:lnTo>
                    <a:pt x="0" y="558"/>
                  </a:lnTo>
                  <a:lnTo>
                    <a:pt x="546" y="1117"/>
                  </a:lnTo>
                  <a:lnTo>
                    <a:pt x="1104" y="1117"/>
                  </a:lnTo>
                  <a:lnTo>
                    <a:pt x="1676" y="558"/>
                  </a:lnTo>
                  <a:lnTo>
                    <a:pt x="1676" y="0"/>
                  </a:lnTo>
                </a:path>
              </a:pathLst>
            </a:custGeom>
            <a:ln w="3175">
              <a:solidFill>
                <a:srgbClr val="565658"/>
              </a:solidFill>
            </a:ln>
          </p:spPr>
          <p:txBody>
            <a:bodyPr wrap="square" lIns="0" tIns="0" rIns="0" bIns="0" rtlCol="0"/>
            <a:lstStyle/>
            <a:p/>
          </p:txBody>
        </p:sp>
        <p:sp>
          <p:nvSpPr>
            <p:cNvPr id="8321" name="object 8321" descr=""/>
            <p:cNvSpPr/>
            <p:nvPr/>
          </p:nvSpPr>
          <p:spPr>
            <a:xfrm>
              <a:off x="5846046" y="2507931"/>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8322" name="object 8322" descr=""/>
            <p:cNvSpPr/>
            <p:nvPr/>
          </p:nvSpPr>
          <p:spPr>
            <a:xfrm>
              <a:off x="6148637" y="2479454"/>
              <a:ext cx="635" cy="8255"/>
            </a:xfrm>
            <a:custGeom>
              <a:avLst/>
              <a:gdLst/>
              <a:ahLst/>
              <a:cxnLst/>
              <a:rect l="l" t="t" r="r" b="b"/>
              <a:pathLst>
                <a:path w="635" h="8255">
                  <a:moveTo>
                    <a:pt x="571" y="7823"/>
                  </a:moveTo>
                  <a:lnTo>
                    <a:pt x="0" y="0"/>
                  </a:lnTo>
                </a:path>
              </a:pathLst>
            </a:custGeom>
            <a:ln w="3175">
              <a:solidFill>
                <a:srgbClr val="565658"/>
              </a:solidFill>
            </a:ln>
          </p:spPr>
          <p:txBody>
            <a:bodyPr wrap="square" lIns="0" tIns="0" rIns="0" bIns="0" rtlCol="0"/>
            <a:lstStyle/>
            <a:p/>
          </p:txBody>
        </p:sp>
        <p:sp>
          <p:nvSpPr>
            <p:cNvPr id="8323" name="object 8323" descr=""/>
            <p:cNvSpPr/>
            <p:nvPr/>
          </p:nvSpPr>
          <p:spPr>
            <a:xfrm>
              <a:off x="6141377" y="2507930"/>
              <a:ext cx="14604" cy="27940"/>
            </a:xfrm>
            <a:custGeom>
              <a:avLst/>
              <a:gdLst/>
              <a:ahLst/>
              <a:cxnLst/>
              <a:rect l="l" t="t" r="r" b="b"/>
              <a:pathLst>
                <a:path w="14604" h="27939">
                  <a:moveTo>
                    <a:pt x="14528" y="27914"/>
                  </a:moveTo>
                  <a:lnTo>
                    <a:pt x="13957" y="27355"/>
                  </a:lnTo>
                  <a:lnTo>
                    <a:pt x="13398" y="27355"/>
                  </a:lnTo>
                  <a:lnTo>
                    <a:pt x="13398" y="26796"/>
                  </a:lnTo>
                  <a:lnTo>
                    <a:pt x="12839" y="26238"/>
                  </a:lnTo>
                  <a:lnTo>
                    <a:pt x="12293" y="25679"/>
                  </a:lnTo>
                  <a:lnTo>
                    <a:pt x="11734" y="25120"/>
                  </a:lnTo>
                  <a:lnTo>
                    <a:pt x="11176" y="24002"/>
                  </a:lnTo>
                  <a:lnTo>
                    <a:pt x="10045" y="22339"/>
                  </a:lnTo>
                  <a:lnTo>
                    <a:pt x="8940" y="20662"/>
                  </a:lnTo>
                  <a:lnTo>
                    <a:pt x="7835" y="18986"/>
                  </a:lnTo>
                  <a:lnTo>
                    <a:pt x="6705" y="17310"/>
                  </a:lnTo>
                  <a:lnTo>
                    <a:pt x="5029" y="15633"/>
                  </a:lnTo>
                  <a:lnTo>
                    <a:pt x="3911" y="13398"/>
                  </a:lnTo>
                  <a:lnTo>
                    <a:pt x="2794" y="11722"/>
                  </a:lnTo>
                  <a:lnTo>
                    <a:pt x="2235" y="9486"/>
                  </a:lnTo>
                  <a:lnTo>
                    <a:pt x="1676" y="8369"/>
                  </a:lnTo>
                  <a:lnTo>
                    <a:pt x="1117" y="7264"/>
                  </a:lnTo>
                  <a:lnTo>
                    <a:pt x="558" y="6146"/>
                  </a:lnTo>
                  <a:lnTo>
                    <a:pt x="558" y="5029"/>
                  </a:lnTo>
                  <a:lnTo>
                    <a:pt x="0" y="3352"/>
                  </a:lnTo>
                  <a:lnTo>
                    <a:pt x="0" y="2235"/>
                  </a:lnTo>
                  <a:lnTo>
                    <a:pt x="0" y="1117"/>
                  </a:lnTo>
                  <a:lnTo>
                    <a:pt x="0" y="0"/>
                  </a:lnTo>
                </a:path>
              </a:pathLst>
            </a:custGeom>
            <a:ln w="3175">
              <a:solidFill>
                <a:srgbClr val="565658"/>
              </a:solidFill>
            </a:ln>
          </p:spPr>
          <p:txBody>
            <a:bodyPr wrap="square" lIns="0" tIns="0" rIns="0" bIns="0" rtlCol="0"/>
            <a:lstStyle/>
            <a:p/>
          </p:txBody>
        </p:sp>
        <p:sp>
          <p:nvSpPr>
            <p:cNvPr id="8324" name="object 8324" descr=""/>
            <p:cNvSpPr/>
            <p:nvPr/>
          </p:nvSpPr>
          <p:spPr>
            <a:xfrm>
              <a:off x="5850510" y="250960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8325" name="object 8325" descr=""/>
            <p:cNvSpPr/>
            <p:nvPr/>
          </p:nvSpPr>
          <p:spPr>
            <a:xfrm>
              <a:off x="5958821" y="2507375"/>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326" name="object 8326" descr=""/>
            <p:cNvSpPr/>
            <p:nvPr/>
          </p:nvSpPr>
          <p:spPr>
            <a:xfrm>
              <a:off x="6154775" y="2479458"/>
              <a:ext cx="1270" cy="0"/>
            </a:xfrm>
            <a:custGeom>
              <a:avLst/>
              <a:gdLst/>
              <a:ahLst/>
              <a:cxnLst/>
              <a:rect l="l" t="t" r="r" b="b"/>
              <a:pathLst>
                <a:path w="1270" h="0">
                  <a:moveTo>
                    <a:pt x="1130" y="0"/>
                  </a:moveTo>
                  <a:lnTo>
                    <a:pt x="558" y="0"/>
                  </a:lnTo>
                  <a:lnTo>
                    <a:pt x="0" y="0"/>
                  </a:lnTo>
                </a:path>
              </a:pathLst>
            </a:custGeom>
            <a:ln w="3175">
              <a:solidFill>
                <a:srgbClr val="565658"/>
              </a:solidFill>
            </a:ln>
          </p:spPr>
          <p:txBody>
            <a:bodyPr wrap="square" lIns="0" tIns="0" rIns="0" bIns="0" rtlCol="0"/>
            <a:lstStyle/>
            <a:p/>
          </p:txBody>
        </p:sp>
        <p:sp>
          <p:nvSpPr>
            <p:cNvPr id="8327" name="object 8327" descr=""/>
            <p:cNvSpPr/>
            <p:nvPr/>
          </p:nvSpPr>
          <p:spPr>
            <a:xfrm>
              <a:off x="5297788" y="2476109"/>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8328" name="object 8328" descr=""/>
            <p:cNvSpPr/>
            <p:nvPr/>
          </p:nvSpPr>
          <p:spPr>
            <a:xfrm>
              <a:off x="6154350" y="247790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29" name="object 8329" descr=""/>
            <p:cNvSpPr/>
            <p:nvPr/>
          </p:nvSpPr>
          <p:spPr>
            <a:xfrm>
              <a:off x="5707585" y="2501229"/>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8330" name="object 8330" descr=""/>
            <p:cNvSpPr/>
            <p:nvPr/>
          </p:nvSpPr>
          <p:spPr>
            <a:xfrm>
              <a:off x="5950449" y="2503463"/>
              <a:ext cx="8255" cy="4445"/>
            </a:xfrm>
            <a:custGeom>
              <a:avLst/>
              <a:gdLst/>
              <a:ahLst/>
              <a:cxnLst/>
              <a:rect l="l" t="t" r="r" b="b"/>
              <a:pathLst>
                <a:path w="8254" h="4444">
                  <a:moveTo>
                    <a:pt x="0" y="3911"/>
                  </a:moveTo>
                  <a:lnTo>
                    <a:pt x="558" y="2793"/>
                  </a:lnTo>
                  <a:lnTo>
                    <a:pt x="558" y="2235"/>
                  </a:lnTo>
                  <a:lnTo>
                    <a:pt x="1117" y="1676"/>
                  </a:lnTo>
                  <a:lnTo>
                    <a:pt x="1117" y="1117"/>
                  </a:lnTo>
                  <a:lnTo>
                    <a:pt x="1676" y="558"/>
                  </a:lnTo>
                  <a:lnTo>
                    <a:pt x="2235" y="0"/>
                  </a:lnTo>
                  <a:lnTo>
                    <a:pt x="3352" y="0"/>
                  </a:lnTo>
                  <a:lnTo>
                    <a:pt x="3911" y="0"/>
                  </a:lnTo>
                  <a:lnTo>
                    <a:pt x="4470" y="0"/>
                  </a:lnTo>
                  <a:lnTo>
                    <a:pt x="5575" y="0"/>
                  </a:lnTo>
                  <a:lnTo>
                    <a:pt x="6134" y="558"/>
                  </a:lnTo>
                  <a:lnTo>
                    <a:pt x="6692" y="1117"/>
                  </a:lnTo>
                  <a:lnTo>
                    <a:pt x="7251" y="1676"/>
                  </a:lnTo>
                  <a:lnTo>
                    <a:pt x="7251" y="2235"/>
                  </a:lnTo>
                  <a:lnTo>
                    <a:pt x="7810" y="2793"/>
                  </a:lnTo>
                  <a:lnTo>
                    <a:pt x="7810" y="3911"/>
                  </a:lnTo>
                </a:path>
              </a:pathLst>
            </a:custGeom>
            <a:ln w="3175">
              <a:solidFill>
                <a:srgbClr val="565658"/>
              </a:solidFill>
            </a:ln>
          </p:spPr>
          <p:txBody>
            <a:bodyPr wrap="square" lIns="0" tIns="0" rIns="0" bIns="0" rtlCol="0"/>
            <a:lstStyle/>
            <a:p/>
          </p:txBody>
        </p:sp>
        <p:sp>
          <p:nvSpPr>
            <p:cNvPr id="8331" name="object 8331" descr=""/>
            <p:cNvSpPr/>
            <p:nvPr/>
          </p:nvSpPr>
          <p:spPr>
            <a:xfrm>
              <a:off x="5953239" y="2509046"/>
              <a:ext cx="5715" cy="3175"/>
            </a:xfrm>
            <a:custGeom>
              <a:avLst/>
              <a:gdLst/>
              <a:ahLst/>
              <a:cxnLst/>
              <a:rect l="l" t="t" r="r" b="b"/>
              <a:pathLst>
                <a:path w="5714" h="3175">
                  <a:moveTo>
                    <a:pt x="0" y="2794"/>
                  </a:moveTo>
                  <a:lnTo>
                    <a:pt x="1117" y="2794"/>
                  </a:lnTo>
                  <a:lnTo>
                    <a:pt x="1676" y="2794"/>
                  </a:lnTo>
                  <a:lnTo>
                    <a:pt x="2794" y="2235"/>
                  </a:lnTo>
                  <a:lnTo>
                    <a:pt x="3352" y="2235"/>
                  </a:lnTo>
                  <a:lnTo>
                    <a:pt x="3911" y="1676"/>
                  </a:lnTo>
                  <a:lnTo>
                    <a:pt x="4470" y="1117"/>
                  </a:lnTo>
                  <a:lnTo>
                    <a:pt x="5029" y="558"/>
                  </a:lnTo>
                  <a:lnTo>
                    <a:pt x="5575" y="0"/>
                  </a:lnTo>
                </a:path>
              </a:pathLst>
            </a:custGeom>
            <a:ln w="3175">
              <a:solidFill>
                <a:srgbClr val="565658"/>
              </a:solidFill>
            </a:ln>
          </p:spPr>
          <p:txBody>
            <a:bodyPr wrap="square" lIns="0" tIns="0" rIns="0" bIns="0" rtlCol="0"/>
            <a:lstStyle/>
            <a:p/>
          </p:txBody>
        </p:sp>
        <p:sp>
          <p:nvSpPr>
            <p:cNvPr id="8332" name="object 8332" descr=""/>
            <p:cNvSpPr/>
            <p:nvPr/>
          </p:nvSpPr>
          <p:spPr>
            <a:xfrm>
              <a:off x="6158696" y="2480574"/>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8333" name="object 8333" descr=""/>
            <p:cNvSpPr/>
            <p:nvPr/>
          </p:nvSpPr>
          <p:spPr>
            <a:xfrm>
              <a:off x="5948883" y="2477909"/>
              <a:ext cx="210185" cy="60325"/>
            </a:xfrm>
            <a:custGeom>
              <a:avLst/>
              <a:gdLst/>
              <a:ahLst/>
              <a:cxnLst/>
              <a:rect l="l" t="t" r="r" b="b"/>
              <a:pathLst>
                <a:path w="210185" h="60325">
                  <a:moveTo>
                    <a:pt x="3111" y="31140"/>
                  </a:moveTo>
                  <a:lnTo>
                    <a:pt x="2654" y="30048"/>
                  </a:lnTo>
                  <a:lnTo>
                    <a:pt x="1562" y="29591"/>
                  </a:lnTo>
                  <a:lnTo>
                    <a:pt x="457" y="30048"/>
                  </a:lnTo>
                  <a:lnTo>
                    <a:pt x="0" y="31140"/>
                  </a:lnTo>
                  <a:lnTo>
                    <a:pt x="457" y="32245"/>
                  </a:lnTo>
                  <a:lnTo>
                    <a:pt x="1562" y="32702"/>
                  </a:lnTo>
                  <a:lnTo>
                    <a:pt x="2654" y="32245"/>
                  </a:lnTo>
                  <a:lnTo>
                    <a:pt x="3111" y="31140"/>
                  </a:lnTo>
                  <a:close/>
                </a:path>
                <a:path w="210185" h="60325">
                  <a:moveTo>
                    <a:pt x="3111" y="27241"/>
                  </a:moveTo>
                  <a:lnTo>
                    <a:pt x="2654" y="26136"/>
                  </a:lnTo>
                  <a:lnTo>
                    <a:pt x="1562" y="25679"/>
                  </a:lnTo>
                  <a:lnTo>
                    <a:pt x="457" y="26136"/>
                  </a:lnTo>
                  <a:lnTo>
                    <a:pt x="0" y="27241"/>
                  </a:lnTo>
                  <a:lnTo>
                    <a:pt x="457" y="28333"/>
                  </a:lnTo>
                  <a:lnTo>
                    <a:pt x="1562" y="28790"/>
                  </a:lnTo>
                  <a:lnTo>
                    <a:pt x="2654" y="28333"/>
                  </a:lnTo>
                  <a:lnTo>
                    <a:pt x="3111" y="27241"/>
                  </a:lnTo>
                  <a:close/>
                </a:path>
                <a:path w="210185" h="60325">
                  <a:moveTo>
                    <a:pt x="207441" y="1549"/>
                  </a:moveTo>
                  <a:lnTo>
                    <a:pt x="206984" y="457"/>
                  </a:lnTo>
                  <a:lnTo>
                    <a:pt x="205892" y="0"/>
                  </a:lnTo>
                  <a:lnTo>
                    <a:pt x="204787" y="457"/>
                  </a:lnTo>
                  <a:lnTo>
                    <a:pt x="204330" y="1549"/>
                  </a:lnTo>
                  <a:lnTo>
                    <a:pt x="204787" y="2654"/>
                  </a:lnTo>
                  <a:lnTo>
                    <a:pt x="205892" y="3111"/>
                  </a:lnTo>
                  <a:lnTo>
                    <a:pt x="206984" y="2654"/>
                  </a:lnTo>
                  <a:lnTo>
                    <a:pt x="207441" y="1549"/>
                  </a:lnTo>
                  <a:close/>
                </a:path>
                <a:path w="210185" h="60325">
                  <a:moveTo>
                    <a:pt x="209689" y="58496"/>
                  </a:moveTo>
                  <a:lnTo>
                    <a:pt x="209232" y="57404"/>
                  </a:lnTo>
                  <a:lnTo>
                    <a:pt x="208127" y="56946"/>
                  </a:lnTo>
                  <a:lnTo>
                    <a:pt x="207035" y="57404"/>
                  </a:lnTo>
                  <a:lnTo>
                    <a:pt x="206578" y="58496"/>
                  </a:lnTo>
                  <a:lnTo>
                    <a:pt x="207035" y="59601"/>
                  </a:lnTo>
                  <a:lnTo>
                    <a:pt x="208127" y="60058"/>
                  </a:lnTo>
                  <a:lnTo>
                    <a:pt x="209232" y="59601"/>
                  </a:lnTo>
                  <a:lnTo>
                    <a:pt x="209689" y="58496"/>
                  </a:lnTo>
                  <a:close/>
                </a:path>
              </a:pathLst>
            </a:custGeom>
            <a:solidFill>
              <a:srgbClr val="565658"/>
            </a:solidFill>
          </p:spPr>
          <p:txBody>
            <a:bodyPr wrap="square" lIns="0" tIns="0" rIns="0" bIns="0" rtlCol="0"/>
            <a:lstStyle/>
            <a:p/>
          </p:txBody>
        </p:sp>
        <p:sp>
          <p:nvSpPr>
            <p:cNvPr id="8334" name="object 8334" descr=""/>
            <p:cNvSpPr/>
            <p:nvPr/>
          </p:nvSpPr>
          <p:spPr>
            <a:xfrm>
              <a:off x="5949890" y="2505142"/>
              <a:ext cx="0" cy="2540"/>
            </a:xfrm>
            <a:custGeom>
              <a:avLst/>
              <a:gdLst/>
              <a:ahLst/>
              <a:cxnLst/>
              <a:rect l="l" t="t" r="r" b="b"/>
              <a:pathLst>
                <a:path w="0" h="2539">
                  <a:moveTo>
                    <a:pt x="0" y="0"/>
                  </a:move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8335" name="object 8335" descr=""/>
            <p:cNvSpPr/>
            <p:nvPr/>
          </p:nvSpPr>
          <p:spPr>
            <a:xfrm>
              <a:off x="6153780" y="247845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36" name="object 8336" descr=""/>
            <p:cNvSpPr/>
            <p:nvPr/>
          </p:nvSpPr>
          <p:spPr>
            <a:xfrm>
              <a:off x="5950442" y="2502352"/>
              <a:ext cx="5080" cy="3175"/>
            </a:xfrm>
            <a:custGeom>
              <a:avLst/>
              <a:gdLst/>
              <a:ahLst/>
              <a:cxnLst/>
              <a:rect l="l" t="t" r="r" b="b"/>
              <a:pathLst>
                <a:path w="5079" h="3175">
                  <a:moveTo>
                    <a:pt x="5029" y="0"/>
                  </a:moveTo>
                  <a:lnTo>
                    <a:pt x="3911" y="0"/>
                  </a:lnTo>
                  <a:lnTo>
                    <a:pt x="3352" y="0"/>
                  </a:lnTo>
                  <a:lnTo>
                    <a:pt x="2794" y="546"/>
                  </a:lnTo>
                  <a:lnTo>
                    <a:pt x="1676" y="546"/>
                  </a:lnTo>
                  <a:lnTo>
                    <a:pt x="1117" y="1104"/>
                  </a:lnTo>
                  <a:lnTo>
                    <a:pt x="558" y="1676"/>
                  </a:lnTo>
                  <a:lnTo>
                    <a:pt x="0" y="2235"/>
                  </a:lnTo>
                  <a:lnTo>
                    <a:pt x="0" y="2794"/>
                  </a:lnTo>
                </a:path>
              </a:pathLst>
            </a:custGeom>
            <a:ln w="3175">
              <a:solidFill>
                <a:srgbClr val="565658"/>
              </a:solidFill>
            </a:ln>
          </p:spPr>
          <p:txBody>
            <a:bodyPr wrap="square" lIns="0" tIns="0" rIns="0" bIns="0" rtlCol="0"/>
            <a:lstStyle/>
            <a:p/>
          </p:txBody>
        </p:sp>
        <p:sp>
          <p:nvSpPr>
            <p:cNvPr id="8337" name="object 8337" descr=""/>
            <p:cNvSpPr/>
            <p:nvPr/>
          </p:nvSpPr>
          <p:spPr>
            <a:xfrm>
              <a:off x="6154219" y="247945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338" name="object 8338" descr=""/>
            <p:cNvSpPr/>
            <p:nvPr/>
          </p:nvSpPr>
          <p:spPr>
            <a:xfrm>
              <a:off x="5950451" y="2507375"/>
              <a:ext cx="8255" cy="3810"/>
            </a:xfrm>
            <a:custGeom>
              <a:avLst/>
              <a:gdLst/>
              <a:ahLst/>
              <a:cxnLst/>
              <a:rect l="l" t="t" r="r" b="b"/>
              <a:pathLst>
                <a:path w="8254" h="3810">
                  <a:moveTo>
                    <a:pt x="7810" y="0"/>
                  </a:moveTo>
                  <a:lnTo>
                    <a:pt x="7810" y="558"/>
                  </a:lnTo>
                  <a:lnTo>
                    <a:pt x="7251" y="1117"/>
                  </a:lnTo>
                  <a:lnTo>
                    <a:pt x="7251" y="1676"/>
                  </a:lnTo>
                  <a:lnTo>
                    <a:pt x="6692" y="2235"/>
                  </a:lnTo>
                  <a:lnTo>
                    <a:pt x="6134" y="2794"/>
                  </a:lnTo>
                  <a:lnTo>
                    <a:pt x="5575" y="3352"/>
                  </a:lnTo>
                  <a:lnTo>
                    <a:pt x="4457" y="3352"/>
                  </a:lnTo>
                  <a:lnTo>
                    <a:pt x="3898" y="3352"/>
                  </a:lnTo>
                  <a:lnTo>
                    <a:pt x="3340" y="3352"/>
                  </a:lnTo>
                  <a:lnTo>
                    <a:pt x="2235" y="3352"/>
                  </a:lnTo>
                  <a:lnTo>
                    <a:pt x="1676" y="2794"/>
                  </a:lnTo>
                  <a:lnTo>
                    <a:pt x="1117" y="2235"/>
                  </a:lnTo>
                  <a:lnTo>
                    <a:pt x="1117" y="1676"/>
                  </a:lnTo>
                  <a:lnTo>
                    <a:pt x="558" y="1117"/>
                  </a:lnTo>
                  <a:lnTo>
                    <a:pt x="558" y="558"/>
                  </a:lnTo>
                  <a:lnTo>
                    <a:pt x="0" y="0"/>
                  </a:lnTo>
                </a:path>
              </a:pathLst>
            </a:custGeom>
            <a:ln w="3175">
              <a:solidFill>
                <a:srgbClr val="565658"/>
              </a:solidFill>
            </a:ln>
          </p:spPr>
          <p:txBody>
            <a:bodyPr wrap="square" lIns="0" tIns="0" rIns="0" bIns="0" rtlCol="0"/>
            <a:lstStyle/>
            <a:p/>
          </p:txBody>
        </p:sp>
        <p:sp>
          <p:nvSpPr>
            <p:cNvPr id="8339" name="object 8339" descr=""/>
            <p:cNvSpPr/>
            <p:nvPr/>
          </p:nvSpPr>
          <p:spPr>
            <a:xfrm>
              <a:off x="5955468" y="2502903"/>
              <a:ext cx="3175" cy="6350"/>
            </a:xfrm>
            <a:custGeom>
              <a:avLst/>
              <a:gdLst/>
              <a:ahLst/>
              <a:cxnLst/>
              <a:rect l="l" t="t" r="r" b="b"/>
              <a:pathLst>
                <a:path w="3175" h="6350">
                  <a:moveTo>
                    <a:pt x="2794" y="6146"/>
                  </a:moveTo>
                  <a:lnTo>
                    <a:pt x="2794" y="6146"/>
                  </a:lnTo>
                  <a:lnTo>
                    <a:pt x="2794" y="2235"/>
                  </a:lnTo>
                  <a:lnTo>
                    <a:pt x="2235" y="1676"/>
                  </a:lnTo>
                  <a:lnTo>
                    <a:pt x="1676" y="1117"/>
                  </a:lnTo>
                  <a:lnTo>
                    <a:pt x="1117" y="558"/>
                  </a:lnTo>
                  <a:lnTo>
                    <a:pt x="558" y="558"/>
                  </a:lnTo>
                  <a:lnTo>
                    <a:pt x="0" y="0"/>
                  </a:lnTo>
                </a:path>
              </a:pathLst>
            </a:custGeom>
            <a:ln w="3175">
              <a:solidFill>
                <a:srgbClr val="565658"/>
              </a:solidFill>
            </a:ln>
          </p:spPr>
          <p:txBody>
            <a:bodyPr wrap="square" lIns="0" tIns="0" rIns="0" bIns="0" rtlCol="0"/>
            <a:lstStyle/>
            <a:p/>
          </p:txBody>
        </p:sp>
        <p:sp>
          <p:nvSpPr>
            <p:cNvPr id="8340" name="object 8340" descr=""/>
            <p:cNvSpPr/>
            <p:nvPr/>
          </p:nvSpPr>
          <p:spPr>
            <a:xfrm>
              <a:off x="5296232" y="247455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41" name="object 8341" descr=""/>
            <p:cNvSpPr/>
            <p:nvPr/>
          </p:nvSpPr>
          <p:spPr>
            <a:xfrm>
              <a:off x="5708144" y="2502352"/>
              <a:ext cx="635" cy="1270"/>
            </a:xfrm>
            <a:custGeom>
              <a:avLst/>
              <a:gdLst/>
              <a:ahLst/>
              <a:cxnLst/>
              <a:rect l="l" t="t" r="r" b="b"/>
              <a:pathLst>
                <a:path w="635" h="1269">
                  <a:moveTo>
                    <a:pt x="0" y="0"/>
                  </a:moveTo>
                  <a:lnTo>
                    <a:pt x="558" y="1104"/>
                  </a:lnTo>
                </a:path>
              </a:pathLst>
            </a:custGeom>
            <a:ln w="3175">
              <a:solidFill>
                <a:srgbClr val="565658"/>
              </a:solidFill>
            </a:ln>
          </p:spPr>
          <p:txBody>
            <a:bodyPr wrap="square" lIns="0" tIns="0" rIns="0" bIns="0" rtlCol="0"/>
            <a:lstStyle/>
            <a:p/>
          </p:txBody>
        </p:sp>
        <p:sp>
          <p:nvSpPr>
            <p:cNvPr id="8342" name="object 8342" descr=""/>
            <p:cNvSpPr/>
            <p:nvPr/>
          </p:nvSpPr>
          <p:spPr>
            <a:xfrm>
              <a:off x="6149754" y="248057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343" name="object 8343" descr=""/>
            <p:cNvSpPr/>
            <p:nvPr/>
          </p:nvSpPr>
          <p:spPr>
            <a:xfrm>
              <a:off x="6158696" y="2480015"/>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8344" name="object 8344" descr=""/>
            <p:cNvSpPr/>
            <p:nvPr/>
          </p:nvSpPr>
          <p:spPr>
            <a:xfrm>
              <a:off x="5955472" y="2502358"/>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8345" name="object 8345" descr=""/>
            <p:cNvSpPr/>
            <p:nvPr/>
          </p:nvSpPr>
          <p:spPr>
            <a:xfrm>
              <a:off x="5953239" y="251128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346" name="object 8346" descr=""/>
            <p:cNvSpPr/>
            <p:nvPr/>
          </p:nvSpPr>
          <p:spPr>
            <a:xfrm>
              <a:off x="6153221" y="247790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47" name="object 8347" descr=""/>
            <p:cNvSpPr/>
            <p:nvPr/>
          </p:nvSpPr>
          <p:spPr>
            <a:xfrm>
              <a:off x="5953238" y="2511281"/>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8348" name="object 8348" descr=""/>
            <p:cNvSpPr/>
            <p:nvPr/>
          </p:nvSpPr>
          <p:spPr>
            <a:xfrm>
              <a:off x="5707584" y="2503462"/>
              <a:ext cx="1270" cy="3175"/>
            </a:xfrm>
            <a:custGeom>
              <a:avLst/>
              <a:gdLst/>
              <a:ahLst/>
              <a:cxnLst/>
              <a:rect l="l" t="t" r="r" b="b"/>
              <a:pathLst>
                <a:path w="1270" h="3175">
                  <a:moveTo>
                    <a:pt x="1117" y="0"/>
                  </a:moveTo>
                  <a:lnTo>
                    <a:pt x="558" y="1117"/>
                  </a:lnTo>
                  <a:lnTo>
                    <a:pt x="0" y="2794"/>
                  </a:lnTo>
                </a:path>
              </a:pathLst>
            </a:custGeom>
            <a:ln w="3175">
              <a:solidFill>
                <a:srgbClr val="565658"/>
              </a:solidFill>
            </a:ln>
          </p:spPr>
          <p:txBody>
            <a:bodyPr wrap="square" lIns="0" tIns="0" rIns="0" bIns="0" rtlCol="0"/>
            <a:lstStyle/>
            <a:p/>
          </p:txBody>
        </p:sp>
        <p:sp>
          <p:nvSpPr>
            <p:cNvPr id="8349" name="object 8349" descr=""/>
            <p:cNvSpPr/>
            <p:nvPr/>
          </p:nvSpPr>
          <p:spPr>
            <a:xfrm>
              <a:off x="6157140" y="247845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50" name="object 8350" descr=""/>
            <p:cNvSpPr/>
            <p:nvPr/>
          </p:nvSpPr>
          <p:spPr>
            <a:xfrm>
              <a:off x="5958262" y="250905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351" name="object 8351" descr=""/>
            <p:cNvSpPr/>
            <p:nvPr/>
          </p:nvSpPr>
          <p:spPr>
            <a:xfrm>
              <a:off x="5952123" y="2510724"/>
              <a:ext cx="1270" cy="1270"/>
            </a:xfrm>
            <a:custGeom>
              <a:avLst/>
              <a:gdLst/>
              <a:ahLst/>
              <a:cxnLst/>
              <a:rect l="l" t="t" r="r" b="b"/>
              <a:pathLst>
                <a:path w="1270" h="1269">
                  <a:moveTo>
                    <a:pt x="0" y="0"/>
                  </a:moveTo>
                  <a:lnTo>
                    <a:pt x="558" y="558"/>
                  </a:lnTo>
                  <a:lnTo>
                    <a:pt x="1117" y="1117"/>
                  </a:lnTo>
                </a:path>
              </a:pathLst>
            </a:custGeom>
            <a:ln w="3175">
              <a:solidFill>
                <a:srgbClr val="565658"/>
              </a:solidFill>
            </a:ln>
          </p:spPr>
          <p:txBody>
            <a:bodyPr wrap="square" lIns="0" tIns="0" rIns="0" bIns="0" rtlCol="0"/>
            <a:lstStyle/>
            <a:p/>
          </p:txBody>
        </p:sp>
        <p:sp>
          <p:nvSpPr>
            <p:cNvPr id="8352" name="object 8352" descr=""/>
            <p:cNvSpPr/>
            <p:nvPr/>
          </p:nvSpPr>
          <p:spPr>
            <a:xfrm>
              <a:off x="5950449" y="2505142"/>
              <a:ext cx="3810" cy="6350"/>
            </a:xfrm>
            <a:custGeom>
              <a:avLst/>
              <a:gdLst/>
              <a:ahLst/>
              <a:cxnLst/>
              <a:rect l="l" t="t" r="r" b="b"/>
              <a:pathLst>
                <a:path w="3810" h="6350">
                  <a:moveTo>
                    <a:pt x="0" y="0"/>
                  </a:moveTo>
                  <a:lnTo>
                    <a:pt x="0" y="0"/>
                  </a:lnTo>
                  <a:lnTo>
                    <a:pt x="0" y="3911"/>
                  </a:lnTo>
                  <a:lnTo>
                    <a:pt x="558" y="4470"/>
                  </a:lnTo>
                  <a:lnTo>
                    <a:pt x="1117" y="5029"/>
                  </a:lnTo>
                  <a:lnTo>
                    <a:pt x="1676" y="5029"/>
                  </a:lnTo>
                  <a:lnTo>
                    <a:pt x="1676" y="5575"/>
                  </a:lnTo>
                  <a:lnTo>
                    <a:pt x="2235" y="5575"/>
                  </a:lnTo>
                  <a:lnTo>
                    <a:pt x="2794" y="6134"/>
                  </a:lnTo>
                  <a:lnTo>
                    <a:pt x="3352" y="6134"/>
                  </a:lnTo>
                </a:path>
              </a:pathLst>
            </a:custGeom>
            <a:ln w="3175">
              <a:solidFill>
                <a:srgbClr val="565658"/>
              </a:solidFill>
            </a:ln>
          </p:spPr>
          <p:txBody>
            <a:bodyPr wrap="square" lIns="0" tIns="0" rIns="0" bIns="0" rtlCol="0"/>
            <a:lstStyle/>
            <a:p/>
          </p:txBody>
        </p:sp>
        <p:sp>
          <p:nvSpPr>
            <p:cNvPr id="8353" name="object 8353" descr=""/>
            <p:cNvSpPr/>
            <p:nvPr/>
          </p:nvSpPr>
          <p:spPr>
            <a:xfrm>
              <a:off x="6159242" y="248001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354" name="object 8354" descr=""/>
            <p:cNvSpPr/>
            <p:nvPr/>
          </p:nvSpPr>
          <p:spPr>
            <a:xfrm>
              <a:off x="6154776" y="2479458"/>
              <a:ext cx="1270" cy="0"/>
            </a:xfrm>
            <a:custGeom>
              <a:avLst/>
              <a:gdLst/>
              <a:ahLst/>
              <a:cxnLst/>
              <a:rect l="l" t="t" r="r" b="b"/>
              <a:pathLst>
                <a:path w="1270" h="0">
                  <a:moveTo>
                    <a:pt x="0" y="0"/>
                  </a:moveTo>
                  <a:lnTo>
                    <a:pt x="558" y="0"/>
                  </a:lnTo>
                  <a:lnTo>
                    <a:pt x="1130" y="0"/>
                  </a:lnTo>
                </a:path>
              </a:pathLst>
            </a:custGeom>
            <a:ln w="3175">
              <a:solidFill>
                <a:srgbClr val="565658"/>
              </a:solidFill>
            </a:ln>
          </p:spPr>
          <p:txBody>
            <a:bodyPr wrap="square" lIns="0" tIns="0" rIns="0" bIns="0" rtlCol="0"/>
            <a:lstStyle/>
            <a:p/>
          </p:txBody>
        </p:sp>
        <p:sp>
          <p:nvSpPr>
            <p:cNvPr id="8355" name="object 8355" descr=""/>
            <p:cNvSpPr/>
            <p:nvPr/>
          </p:nvSpPr>
          <p:spPr>
            <a:xfrm>
              <a:off x="5953796" y="251016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8356" name="object 8356" descr=""/>
            <p:cNvSpPr/>
            <p:nvPr/>
          </p:nvSpPr>
          <p:spPr>
            <a:xfrm>
              <a:off x="6154219" y="247945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357" name="object 8357" descr=""/>
            <p:cNvSpPr/>
            <p:nvPr/>
          </p:nvSpPr>
          <p:spPr>
            <a:xfrm>
              <a:off x="6155333" y="2536403"/>
              <a:ext cx="1905" cy="0"/>
            </a:xfrm>
            <a:custGeom>
              <a:avLst/>
              <a:gdLst/>
              <a:ahLst/>
              <a:cxnLst/>
              <a:rect l="l" t="t" r="r" b="b"/>
              <a:pathLst>
                <a:path w="1904" h="0">
                  <a:moveTo>
                    <a:pt x="1689" y="0"/>
                  </a:moveTo>
                  <a:lnTo>
                    <a:pt x="1130" y="0"/>
                  </a:lnTo>
                  <a:lnTo>
                    <a:pt x="571" y="0"/>
                  </a:lnTo>
                  <a:lnTo>
                    <a:pt x="0" y="0"/>
                  </a:lnTo>
                </a:path>
              </a:pathLst>
            </a:custGeom>
            <a:ln w="3175">
              <a:solidFill>
                <a:srgbClr val="565658"/>
              </a:solidFill>
            </a:ln>
          </p:spPr>
          <p:txBody>
            <a:bodyPr wrap="square" lIns="0" tIns="0" rIns="0" bIns="0" rtlCol="0"/>
            <a:lstStyle/>
            <a:p/>
          </p:txBody>
        </p:sp>
        <p:sp>
          <p:nvSpPr>
            <p:cNvPr id="8358" name="object 8358" descr=""/>
            <p:cNvSpPr/>
            <p:nvPr/>
          </p:nvSpPr>
          <p:spPr>
            <a:xfrm>
              <a:off x="5949890" y="2507934"/>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8359" name="object 8359" descr=""/>
            <p:cNvSpPr/>
            <p:nvPr/>
          </p:nvSpPr>
          <p:spPr>
            <a:xfrm>
              <a:off x="5455794" y="2393476"/>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8360" name="object 8360" descr=""/>
            <p:cNvSpPr/>
            <p:nvPr/>
          </p:nvSpPr>
          <p:spPr>
            <a:xfrm>
              <a:off x="5484829" y="2374496"/>
              <a:ext cx="100965" cy="0"/>
            </a:xfrm>
            <a:custGeom>
              <a:avLst/>
              <a:gdLst/>
              <a:ahLst/>
              <a:cxnLst/>
              <a:rect l="l" t="t" r="r" b="b"/>
              <a:pathLst>
                <a:path w="100964" h="0">
                  <a:moveTo>
                    <a:pt x="100495" y="0"/>
                  </a:moveTo>
                  <a:lnTo>
                    <a:pt x="100495" y="0"/>
                  </a:lnTo>
                  <a:lnTo>
                    <a:pt x="558" y="0"/>
                  </a:lnTo>
                  <a:lnTo>
                    <a:pt x="0" y="0"/>
                  </a:lnTo>
                </a:path>
              </a:pathLst>
            </a:custGeom>
            <a:ln w="3175">
              <a:solidFill>
                <a:srgbClr val="565658"/>
              </a:solidFill>
            </a:ln>
          </p:spPr>
          <p:txBody>
            <a:bodyPr wrap="square" lIns="0" tIns="0" rIns="0" bIns="0" rtlCol="0"/>
            <a:lstStyle/>
            <a:p/>
          </p:txBody>
        </p:sp>
        <p:sp>
          <p:nvSpPr>
            <p:cNvPr id="8361" name="object 8361" descr=""/>
            <p:cNvSpPr/>
            <p:nvPr/>
          </p:nvSpPr>
          <p:spPr>
            <a:xfrm>
              <a:off x="5608205" y="2418603"/>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8362" name="object 8362" descr=""/>
            <p:cNvSpPr/>
            <p:nvPr/>
          </p:nvSpPr>
          <p:spPr>
            <a:xfrm>
              <a:off x="5455794" y="2395153"/>
              <a:ext cx="151130" cy="0"/>
            </a:xfrm>
            <a:custGeom>
              <a:avLst/>
              <a:gdLst/>
              <a:ahLst/>
              <a:cxnLst/>
              <a:rect l="l" t="t" r="r" b="b"/>
              <a:pathLst>
                <a:path w="151129" h="0">
                  <a:moveTo>
                    <a:pt x="0" y="0"/>
                  </a:moveTo>
                  <a:lnTo>
                    <a:pt x="0" y="0"/>
                  </a:lnTo>
                  <a:lnTo>
                    <a:pt x="150177" y="0"/>
                  </a:lnTo>
                  <a:lnTo>
                    <a:pt x="150736" y="0"/>
                  </a:lnTo>
                </a:path>
              </a:pathLst>
            </a:custGeom>
            <a:ln w="3175">
              <a:solidFill>
                <a:srgbClr val="565658"/>
              </a:solidFill>
            </a:ln>
          </p:spPr>
          <p:txBody>
            <a:bodyPr wrap="square" lIns="0" tIns="0" rIns="0" bIns="0" rtlCol="0"/>
            <a:lstStyle/>
            <a:p/>
          </p:txBody>
        </p:sp>
        <p:sp>
          <p:nvSpPr>
            <p:cNvPr id="8363" name="object 8363" descr=""/>
            <p:cNvSpPr/>
            <p:nvPr/>
          </p:nvSpPr>
          <p:spPr>
            <a:xfrm>
              <a:off x="5454119" y="241748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364" name="object 8364" descr=""/>
            <p:cNvSpPr/>
            <p:nvPr/>
          </p:nvSpPr>
          <p:spPr>
            <a:xfrm>
              <a:off x="5728806" y="2507931"/>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8365" name="object 8365" descr=""/>
            <p:cNvSpPr/>
            <p:nvPr/>
          </p:nvSpPr>
          <p:spPr>
            <a:xfrm>
              <a:off x="5457468" y="2418606"/>
              <a:ext cx="24130" cy="1905"/>
            </a:xfrm>
            <a:custGeom>
              <a:avLst/>
              <a:gdLst/>
              <a:ahLst/>
              <a:cxnLst/>
              <a:rect l="l" t="t" r="r" b="b"/>
              <a:pathLst>
                <a:path w="24129" h="1905">
                  <a:moveTo>
                    <a:pt x="0" y="0"/>
                  </a:moveTo>
                  <a:lnTo>
                    <a:pt x="1117" y="558"/>
                  </a:lnTo>
                  <a:lnTo>
                    <a:pt x="2235" y="1117"/>
                  </a:lnTo>
                  <a:lnTo>
                    <a:pt x="3352" y="1117"/>
                  </a:lnTo>
                  <a:lnTo>
                    <a:pt x="3911" y="1676"/>
                  </a:lnTo>
                  <a:lnTo>
                    <a:pt x="5029" y="1676"/>
                  </a:lnTo>
                  <a:lnTo>
                    <a:pt x="6134" y="1676"/>
                  </a:lnTo>
                  <a:lnTo>
                    <a:pt x="21767" y="1676"/>
                  </a:lnTo>
                  <a:lnTo>
                    <a:pt x="24015" y="1676"/>
                  </a:lnTo>
                </a:path>
              </a:pathLst>
            </a:custGeom>
            <a:ln w="3175">
              <a:solidFill>
                <a:srgbClr val="565658"/>
              </a:solidFill>
            </a:ln>
          </p:spPr>
          <p:txBody>
            <a:bodyPr wrap="square" lIns="0" tIns="0" rIns="0" bIns="0" rtlCol="0"/>
            <a:lstStyle/>
            <a:p/>
          </p:txBody>
        </p:sp>
        <p:sp>
          <p:nvSpPr>
            <p:cNvPr id="8366" name="object 8366" descr=""/>
            <p:cNvSpPr/>
            <p:nvPr/>
          </p:nvSpPr>
          <p:spPr>
            <a:xfrm>
              <a:off x="5586998" y="2420279"/>
              <a:ext cx="21590" cy="0"/>
            </a:xfrm>
            <a:custGeom>
              <a:avLst/>
              <a:gdLst/>
              <a:ahLst/>
              <a:cxnLst/>
              <a:rect l="l" t="t" r="r" b="b"/>
              <a:pathLst>
                <a:path w="21589" h="0">
                  <a:moveTo>
                    <a:pt x="0" y="0"/>
                  </a:moveTo>
                  <a:lnTo>
                    <a:pt x="0" y="0"/>
                  </a:lnTo>
                  <a:lnTo>
                    <a:pt x="20650" y="0"/>
                  </a:lnTo>
                  <a:lnTo>
                    <a:pt x="21209" y="0"/>
                  </a:lnTo>
                </a:path>
              </a:pathLst>
            </a:custGeom>
            <a:ln w="3175">
              <a:solidFill>
                <a:srgbClr val="565658"/>
              </a:solidFill>
            </a:ln>
          </p:spPr>
          <p:txBody>
            <a:bodyPr wrap="square" lIns="0" tIns="0" rIns="0" bIns="0" rtlCol="0"/>
            <a:lstStyle/>
            <a:p/>
          </p:txBody>
        </p:sp>
        <p:sp>
          <p:nvSpPr>
            <p:cNvPr id="8367" name="object 8367" descr=""/>
            <p:cNvSpPr/>
            <p:nvPr/>
          </p:nvSpPr>
          <p:spPr>
            <a:xfrm>
              <a:off x="5728925"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68" name="object 8368" descr=""/>
            <p:cNvSpPr/>
            <p:nvPr/>
          </p:nvSpPr>
          <p:spPr>
            <a:xfrm>
              <a:off x="5484267" y="2372822"/>
              <a:ext cx="1270" cy="1905"/>
            </a:xfrm>
            <a:custGeom>
              <a:avLst/>
              <a:gdLst/>
              <a:ahLst/>
              <a:cxnLst/>
              <a:rect l="l" t="t" r="r" b="b"/>
              <a:pathLst>
                <a:path w="1270" h="1905">
                  <a:moveTo>
                    <a:pt x="1117" y="0"/>
                  </a:moveTo>
                  <a:lnTo>
                    <a:pt x="558" y="0"/>
                  </a:lnTo>
                  <a:lnTo>
                    <a:pt x="0" y="558"/>
                  </a:lnTo>
                  <a:lnTo>
                    <a:pt x="0" y="1117"/>
                  </a:lnTo>
                  <a:lnTo>
                    <a:pt x="0" y="1676"/>
                  </a:lnTo>
                </a:path>
              </a:pathLst>
            </a:custGeom>
            <a:ln w="3175">
              <a:solidFill>
                <a:srgbClr val="565658"/>
              </a:solidFill>
            </a:ln>
          </p:spPr>
          <p:txBody>
            <a:bodyPr wrap="square" lIns="0" tIns="0" rIns="0" bIns="0" rtlCol="0"/>
            <a:lstStyle/>
            <a:p/>
          </p:txBody>
        </p:sp>
        <p:sp>
          <p:nvSpPr>
            <p:cNvPr id="8369" name="object 8369" descr=""/>
            <p:cNvSpPr/>
            <p:nvPr/>
          </p:nvSpPr>
          <p:spPr>
            <a:xfrm>
              <a:off x="5454678" y="2417489"/>
              <a:ext cx="3175" cy="1270"/>
            </a:xfrm>
            <a:custGeom>
              <a:avLst/>
              <a:gdLst/>
              <a:ahLst/>
              <a:cxnLst/>
              <a:rect l="l" t="t" r="r" b="b"/>
              <a:pathLst>
                <a:path w="3175" h="1269">
                  <a:moveTo>
                    <a:pt x="0" y="0"/>
                  </a:moveTo>
                  <a:lnTo>
                    <a:pt x="558" y="0"/>
                  </a:lnTo>
                  <a:lnTo>
                    <a:pt x="1676" y="0"/>
                  </a:lnTo>
                  <a:lnTo>
                    <a:pt x="2235" y="558"/>
                  </a:lnTo>
                  <a:lnTo>
                    <a:pt x="2794" y="1117"/>
                  </a:lnTo>
                </a:path>
              </a:pathLst>
            </a:custGeom>
            <a:ln w="3175">
              <a:solidFill>
                <a:srgbClr val="565658"/>
              </a:solidFill>
            </a:ln>
          </p:spPr>
          <p:txBody>
            <a:bodyPr wrap="square" lIns="0" tIns="0" rIns="0" bIns="0" rtlCol="0"/>
            <a:lstStyle/>
            <a:p/>
          </p:txBody>
        </p:sp>
        <p:sp>
          <p:nvSpPr>
            <p:cNvPr id="8370" name="object 8370" descr=""/>
            <p:cNvSpPr/>
            <p:nvPr/>
          </p:nvSpPr>
          <p:spPr>
            <a:xfrm>
              <a:off x="5468630" y="2379525"/>
              <a:ext cx="9525" cy="0"/>
            </a:xfrm>
            <a:custGeom>
              <a:avLst/>
              <a:gdLst/>
              <a:ahLst/>
              <a:cxnLst/>
              <a:rect l="l" t="t" r="r" b="b"/>
              <a:pathLst>
                <a:path w="9525" h="0">
                  <a:moveTo>
                    <a:pt x="0" y="0"/>
                  </a:moveTo>
                  <a:lnTo>
                    <a:pt x="2235" y="0"/>
                  </a:lnTo>
                  <a:lnTo>
                    <a:pt x="4470" y="0"/>
                  </a:lnTo>
                  <a:lnTo>
                    <a:pt x="6692" y="0"/>
                  </a:lnTo>
                  <a:lnTo>
                    <a:pt x="9499" y="0"/>
                  </a:lnTo>
                </a:path>
              </a:pathLst>
            </a:custGeom>
            <a:ln w="3175">
              <a:solidFill>
                <a:srgbClr val="565658"/>
              </a:solidFill>
            </a:ln>
          </p:spPr>
          <p:txBody>
            <a:bodyPr wrap="square" lIns="0" tIns="0" rIns="0" bIns="0" rtlCol="0"/>
            <a:lstStyle/>
            <a:p/>
          </p:txBody>
        </p:sp>
        <p:sp>
          <p:nvSpPr>
            <p:cNvPr id="8371" name="object 8371" descr=""/>
            <p:cNvSpPr/>
            <p:nvPr/>
          </p:nvSpPr>
          <p:spPr>
            <a:xfrm>
              <a:off x="5607648" y="2420278"/>
              <a:ext cx="635" cy="1270"/>
            </a:xfrm>
            <a:custGeom>
              <a:avLst/>
              <a:gdLst/>
              <a:ahLst/>
              <a:cxnLst/>
              <a:rect l="l" t="t" r="r" b="b"/>
              <a:pathLst>
                <a:path w="635" h="1269">
                  <a:moveTo>
                    <a:pt x="0" y="1117"/>
                  </a:moveTo>
                  <a:lnTo>
                    <a:pt x="558" y="558"/>
                  </a:lnTo>
                  <a:lnTo>
                    <a:pt x="558" y="0"/>
                  </a:lnTo>
                </a:path>
              </a:pathLst>
            </a:custGeom>
            <a:ln w="3175">
              <a:solidFill>
                <a:srgbClr val="565658"/>
              </a:solidFill>
            </a:ln>
          </p:spPr>
          <p:txBody>
            <a:bodyPr wrap="square" lIns="0" tIns="0" rIns="0" bIns="0" rtlCol="0"/>
            <a:lstStyle/>
            <a:p/>
          </p:txBody>
        </p:sp>
        <p:sp>
          <p:nvSpPr>
            <p:cNvPr id="8372" name="object 8372" descr=""/>
            <p:cNvSpPr/>
            <p:nvPr/>
          </p:nvSpPr>
          <p:spPr>
            <a:xfrm>
              <a:off x="5455796" y="2379521"/>
              <a:ext cx="150495" cy="13970"/>
            </a:xfrm>
            <a:custGeom>
              <a:avLst/>
              <a:gdLst/>
              <a:ahLst/>
              <a:cxnLst/>
              <a:rect l="l" t="t" r="r" b="b"/>
              <a:pathLst>
                <a:path w="150495" h="13969">
                  <a:moveTo>
                    <a:pt x="150177" y="13957"/>
                  </a:moveTo>
                  <a:lnTo>
                    <a:pt x="150177" y="13957"/>
                  </a:lnTo>
                  <a:lnTo>
                    <a:pt x="0" y="13957"/>
                  </a:lnTo>
                  <a:lnTo>
                    <a:pt x="1676" y="12280"/>
                  </a:lnTo>
                  <a:lnTo>
                    <a:pt x="3340" y="10604"/>
                  </a:lnTo>
                  <a:lnTo>
                    <a:pt x="4457" y="8928"/>
                  </a:lnTo>
                  <a:lnTo>
                    <a:pt x="6134" y="6705"/>
                  </a:lnTo>
                  <a:lnTo>
                    <a:pt x="7810" y="5029"/>
                  </a:lnTo>
                  <a:lnTo>
                    <a:pt x="9486" y="3352"/>
                  </a:lnTo>
                  <a:lnTo>
                    <a:pt x="11163" y="1676"/>
                  </a:lnTo>
                  <a:lnTo>
                    <a:pt x="12839" y="0"/>
                  </a:lnTo>
                </a:path>
              </a:pathLst>
            </a:custGeom>
            <a:ln w="3175">
              <a:solidFill>
                <a:srgbClr val="565658"/>
              </a:solidFill>
            </a:ln>
          </p:spPr>
          <p:txBody>
            <a:bodyPr wrap="square" lIns="0" tIns="0" rIns="0" bIns="0" rtlCol="0"/>
            <a:lstStyle/>
            <a:p/>
          </p:txBody>
        </p:sp>
        <p:sp>
          <p:nvSpPr>
            <p:cNvPr id="8373" name="object 8373" descr=""/>
            <p:cNvSpPr/>
            <p:nvPr/>
          </p:nvSpPr>
          <p:spPr>
            <a:xfrm>
              <a:off x="5454117" y="2395153"/>
              <a:ext cx="1905" cy="22860"/>
            </a:xfrm>
            <a:custGeom>
              <a:avLst/>
              <a:gdLst/>
              <a:ahLst/>
              <a:cxnLst/>
              <a:rect l="l" t="t" r="r" b="b"/>
              <a:pathLst>
                <a:path w="1904" h="22860">
                  <a:moveTo>
                    <a:pt x="1676" y="0"/>
                  </a:moveTo>
                  <a:lnTo>
                    <a:pt x="1117" y="5588"/>
                  </a:lnTo>
                  <a:lnTo>
                    <a:pt x="558" y="11163"/>
                  </a:lnTo>
                  <a:lnTo>
                    <a:pt x="558" y="16751"/>
                  </a:lnTo>
                  <a:lnTo>
                    <a:pt x="0" y="22339"/>
                  </a:lnTo>
                </a:path>
              </a:pathLst>
            </a:custGeom>
            <a:ln w="3175">
              <a:solidFill>
                <a:srgbClr val="565658"/>
              </a:solidFill>
            </a:ln>
          </p:spPr>
          <p:txBody>
            <a:bodyPr wrap="square" lIns="0" tIns="0" rIns="0" bIns="0" rtlCol="0"/>
            <a:lstStyle/>
            <a:p/>
          </p:txBody>
        </p:sp>
        <p:sp>
          <p:nvSpPr>
            <p:cNvPr id="8374" name="object 8374" descr=""/>
            <p:cNvSpPr/>
            <p:nvPr/>
          </p:nvSpPr>
          <p:spPr>
            <a:xfrm>
              <a:off x="5729363"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375" name="object 8375" descr=""/>
            <p:cNvSpPr/>
            <p:nvPr/>
          </p:nvSpPr>
          <p:spPr>
            <a:xfrm>
              <a:off x="5478129" y="2379525"/>
              <a:ext cx="114935" cy="0"/>
            </a:xfrm>
            <a:custGeom>
              <a:avLst/>
              <a:gdLst/>
              <a:ahLst/>
              <a:cxnLst/>
              <a:rect l="l" t="t" r="r" b="b"/>
              <a:pathLst>
                <a:path w="114935" h="0">
                  <a:moveTo>
                    <a:pt x="0" y="0"/>
                  </a:moveTo>
                  <a:lnTo>
                    <a:pt x="0" y="0"/>
                  </a:lnTo>
                  <a:lnTo>
                    <a:pt x="113893" y="0"/>
                  </a:lnTo>
                  <a:lnTo>
                    <a:pt x="114452" y="0"/>
                  </a:lnTo>
                </a:path>
              </a:pathLst>
            </a:custGeom>
            <a:ln w="3175">
              <a:solidFill>
                <a:srgbClr val="565658"/>
              </a:solidFill>
            </a:ln>
          </p:spPr>
          <p:txBody>
            <a:bodyPr wrap="square" lIns="0" tIns="0" rIns="0" bIns="0" rtlCol="0"/>
            <a:lstStyle/>
            <a:p/>
          </p:txBody>
        </p:sp>
        <p:sp>
          <p:nvSpPr>
            <p:cNvPr id="8376" name="object 8376" descr=""/>
            <p:cNvSpPr/>
            <p:nvPr/>
          </p:nvSpPr>
          <p:spPr>
            <a:xfrm>
              <a:off x="5483151" y="2371143"/>
              <a:ext cx="1905" cy="3810"/>
            </a:xfrm>
            <a:custGeom>
              <a:avLst/>
              <a:gdLst/>
              <a:ahLst/>
              <a:cxnLst/>
              <a:rect l="l" t="t" r="r" b="b"/>
              <a:pathLst>
                <a:path w="1904" h="3810">
                  <a:moveTo>
                    <a:pt x="1676" y="3352"/>
                  </a:moveTo>
                  <a:lnTo>
                    <a:pt x="1117" y="3352"/>
                  </a:lnTo>
                  <a:lnTo>
                    <a:pt x="558" y="3352"/>
                  </a:lnTo>
                  <a:lnTo>
                    <a:pt x="0" y="2794"/>
                  </a:lnTo>
                  <a:lnTo>
                    <a:pt x="0" y="2235"/>
                  </a:lnTo>
                  <a:lnTo>
                    <a:pt x="0" y="1676"/>
                  </a:lnTo>
                  <a:lnTo>
                    <a:pt x="558" y="1676"/>
                  </a:lnTo>
                  <a:lnTo>
                    <a:pt x="558" y="1117"/>
                  </a:lnTo>
                  <a:lnTo>
                    <a:pt x="1117" y="558"/>
                  </a:lnTo>
                  <a:lnTo>
                    <a:pt x="1676" y="558"/>
                  </a:lnTo>
                  <a:lnTo>
                    <a:pt x="1676" y="0"/>
                  </a:lnTo>
                </a:path>
              </a:pathLst>
            </a:custGeom>
            <a:ln w="3175">
              <a:solidFill>
                <a:srgbClr val="565658"/>
              </a:solidFill>
            </a:ln>
          </p:spPr>
          <p:txBody>
            <a:bodyPr wrap="square" lIns="0" tIns="0" rIns="0" bIns="0" rtlCol="0"/>
            <a:lstStyle/>
            <a:p/>
          </p:txBody>
        </p:sp>
        <p:sp>
          <p:nvSpPr>
            <p:cNvPr id="8377" name="object 8377" descr=""/>
            <p:cNvSpPr/>
            <p:nvPr/>
          </p:nvSpPr>
          <p:spPr>
            <a:xfrm>
              <a:off x="5485944" y="2370589"/>
              <a:ext cx="1270" cy="635"/>
            </a:xfrm>
            <a:custGeom>
              <a:avLst/>
              <a:gdLst/>
              <a:ahLst/>
              <a:cxnLst/>
              <a:rect l="l" t="t" r="r" b="b"/>
              <a:pathLst>
                <a:path w="1270" h="635">
                  <a:moveTo>
                    <a:pt x="0" y="558"/>
                  </a:moveTo>
                  <a:lnTo>
                    <a:pt x="1117" y="0"/>
                  </a:lnTo>
                </a:path>
              </a:pathLst>
            </a:custGeom>
            <a:ln w="3175">
              <a:solidFill>
                <a:srgbClr val="565658"/>
              </a:solidFill>
            </a:ln>
          </p:spPr>
          <p:txBody>
            <a:bodyPr wrap="square" lIns="0" tIns="0" rIns="0" bIns="0" rtlCol="0"/>
            <a:lstStyle/>
            <a:p/>
          </p:txBody>
        </p:sp>
        <p:sp>
          <p:nvSpPr>
            <p:cNvPr id="8378" name="object 8378" descr=""/>
            <p:cNvSpPr/>
            <p:nvPr/>
          </p:nvSpPr>
          <p:spPr>
            <a:xfrm>
              <a:off x="5607648" y="242251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379" name="object 8379" descr=""/>
            <p:cNvSpPr/>
            <p:nvPr/>
          </p:nvSpPr>
          <p:spPr>
            <a:xfrm>
              <a:off x="5729365"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380" name="object 8380" descr=""/>
            <p:cNvSpPr/>
            <p:nvPr/>
          </p:nvSpPr>
          <p:spPr>
            <a:xfrm>
              <a:off x="5478129" y="2374496"/>
              <a:ext cx="6985" cy="5080"/>
            </a:xfrm>
            <a:custGeom>
              <a:avLst/>
              <a:gdLst/>
              <a:ahLst/>
              <a:cxnLst/>
              <a:rect l="l" t="t" r="r" b="b"/>
              <a:pathLst>
                <a:path w="6985" h="5080">
                  <a:moveTo>
                    <a:pt x="0" y="5029"/>
                  </a:moveTo>
                  <a:lnTo>
                    <a:pt x="1104" y="3911"/>
                  </a:lnTo>
                  <a:lnTo>
                    <a:pt x="2781" y="2793"/>
                  </a:lnTo>
                  <a:lnTo>
                    <a:pt x="5029" y="1117"/>
                  </a:lnTo>
                  <a:lnTo>
                    <a:pt x="6692" y="0"/>
                  </a:lnTo>
                </a:path>
              </a:pathLst>
            </a:custGeom>
            <a:ln w="3175">
              <a:solidFill>
                <a:srgbClr val="565658"/>
              </a:solidFill>
            </a:ln>
          </p:spPr>
          <p:txBody>
            <a:bodyPr wrap="square" lIns="0" tIns="0" rIns="0" bIns="0" rtlCol="0"/>
            <a:lstStyle/>
            <a:p/>
          </p:txBody>
        </p:sp>
        <p:sp>
          <p:nvSpPr>
            <p:cNvPr id="8381" name="object 8381" descr=""/>
            <p:cNvSpPr/>
            <p:nvPr/>
          </p:nvSpPr>
          <p:spPr>
            <a:xfrm>
              <a:off x="5454238" y="239192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382" name="object 8382" descr=""/>
            <p:cNvSpPr/>
            <p:nvPr/>
          </p:nvSpPr>
          <p:spPr>
            <a:xfrm>
              <a:off x="5468630" y="2369467"/>
              <a:ext cx="21590" cy="10160"/>
            </a:xfrm>
            <a:custGeom>
              <a:avLst/>
              <a:gdLst/>
              <a:ahLst/>
              <a:cxnLst/>
              <a:rect l="l" t="t" r="r" b="b"/>
              <a:pathLst>
                <a:path w="21589" h="10160">
                  <a:moveTo>
                    <a:pt x="0" y="10058"/>
                  </a:moveTo>
                  <a:lnTo>
                    <a:pt x="1117" y="8940"/>
                  </a:lnTo>
                  <a:lnTo>
                    <a:pt x="2235" y="8382"/>
                  </a:lnTo>
                  <a:lnTo>
                    <a:pt x="3352" y="7264"/>
                  </a:lnTo>
                  <a:lnTo>
                    <a:pt x="4470" y="6146"/>
                  </a:lnTo>
                  <a:lnTo>
                    <a:pt x="6134" y="5588"/>
                  </a:lnTo>
                  <a:lnTo>
                    <a:pt x="7251" y="4470"/>
                  </a:lnTo>
                  <a:lnTo>
                    <a:pt x="8369" y="3911"/>
                  </a:lnTo>
                  <a:lnTo>
                    <a:pt x="10045" y="3352"/>
                  </a:lnTo>
                  <a:lnTo>
                    <a:pt x="11176" y="2794"/>
                  </a:lnTo>
                  <a:lnTo>
                    <a:pt x="12852" y="2235"/>
                  </a:lnTo>
                  <a:lnTo>
                    <a:pt x="13970" y="1676"/>
                  </a:lnTo>
                  <a:lnTo>
                    <a:pt x="15633" y="1117"/>
                  </a:lnTo>
                  <a:lnTo>
                    <a:pt x="16751" y="1117"/>
                  </a:lnTo>
                  <a:lnTo>
                    <a:pt x="18427" y="558"/>
                  </a:lnTo>
                  <a:lnTo>
                    <a:pt x="19545" y="558"/>
                  </a:lnTo>
                  <a:lnTo>
                    <a:pt x="21221" y="0"/>
                  </a:lnTo>
                </a:path>
              </a:pathLst>
            </a:custGeom>
            <a:ln w="3175">
              <a:solidFill>
                <a:srgbClr val="565658"/>
              </a:solidFill>
            </a:ln>
          </p:spPr>
          <p:txBody>
            <a:bodyPr wrap="square" lIns="0" tIns="0" rIns="0" bIns="0" rtlCol="0"/>
            <a:lstStyle/>
            <a:p/>
          </p:txBody>
        </p:sp>
        <p:sp>
          <p:nvSpPr>
            <p:cNvPr id="8383" name="object 8383" descr=""/>
            <p:cNvSpPr/>
            <p:nvPr/>
          </p:nvSpPr>
          <p:spPr>
            <a:xfrm>
              <a:off x="5587556" y="2421396"/>
              <a:ext cx="20320" cy="0"/>
            </a:xfrm>
            <a:custGeom>
              <a:avLst/>
              <a:gdLst/>
              <a:ahLst/>
              <a:cxnLst/>
              <a:rect l="l" t="t" r="r" b="b"/>
              <a:pathLst>
                <a:path w="20320" h="0">
                  <a:moveTo>
                    <a:pt x="20091" y="0"/>
                  </a:moveTo>
                  <a:lnTo>
                    <a:pt x="20091" y="0"/>
                  </a:lnTo>
                  <a:lnTo>
                    <a:pt x="2235" y="0"/>
                  </a:lnTo>
                  <a:lnTo>
                    <a:pt x="0" y="0"/>
                  </a:lnTo>
                </a:path>
              </a:pathLst>
            </a:custGeom>
            <a:ln w="3175">
              <a:solidFill>
                <a:srgbClr val="565658"/>
              </a:solidFill>
            </a:ln>
          </p:spPr>
          <p:txBody>
            <a:bodyPr wrap="square" lIns="0" tIns="0" rIns="0" bIns="0" rtlCol="0"/>
            <a:lstStyle/>
            <a:p/>
          </p:txBody>
        </p:sp>
        <p:sp>
          <p:nvSpPr>
            <p:cNvPr id="8384" name="object 8384" descr=""/>
            <p:cNvSpPr/>
            <p:nvPr/>
          </p:nvSpPr>
          <p:spPr>
            <a:xfrm>
              <a:off x="5459139" y="2421396"/>
              <a:ext cx="22860" cy="635"/>
            </a:xfrm>
            <a:custGeom>
              <a:avLst/>
              <a:gdLst/>
              <a:ahLst/>
              <a:cxnLst/>
              <a:rect l="l" t="t" r="r" b="b"/>
              <a:pathLst>
                <a:path w="22860" h="635">
                  <a:moveTo>
                    <a:pt x="22339" y="0"/>
                  </a:moveTo>
                  <a:lnTo>
                    <a:pt x="22339" y="0"/>
                  </a:lnTo>
                  <a:lnTo>
                    <a:pt x="3352" y="0"/>
                  </a:lnTo>
                  <a:lnTo>
                    <a:pt x="2794" y="558"/>
                  </a:lnTo>
                  <a:lnTo>
                    <a:pt x="1676" y="558"/>
                  </a:lnTo>
                  <a:lnTo>
                    <a:pt x="1117" y="558"/>
                  </a:lnTo>
                  <a:lnTo>
                    <a:pt x="558" y="558"/>
                  </a:lnTo>
                  <a:lnTo>
                    <a:pt x="0" y="0"/>
                  </a:lnTo>
                </a:path>
              </a:pathLst>
            </a:custGeom>
            <a:ln w="3175">
              <a:solidFill>
                <a:srgbClr val="565658"/>
              </a:solidFill>
            </a:ln>
          </p:spPr>
          <p:txBody>
            <a:bodyPr wrap="square" lIns="0" tIns="0" rIns="0" bIns="0" rtlCol="0"/>
            <a:lstStyle/>
            <a:p/>
          </p:txBody>
        </p:sp>
        <p:sp>
          <p:nvSpPr>
            <p:cNvPr id="8385" name="object 8385" descr=""/>
            <p:cNvSpPr/>
            <p:nvPr/>
          </p:nvSpPr>
          <p:spPr>
            <a:xfrm>
              <a:off x="5727675" y="2509605"/>
              <a:ext cx="1270" cy="2540"/>
            </a:xfrm>
            <a:custGeom>
              <a:avLst/>
              <a:gdLst/>
              <a:ahLst/>
              <a:cxnLst/>
              <a:rect l="l" t="t" r="r" b="b"/>
              <a:pathLst>
                <a:path w="1270" h="2539">
                  <a:moveTo>
                    <a:pt x="1130" y="2235"/>
                  </a:moveTo>
                  <a:lnTo>
                    <a:pt x="0" y="1117"/>
                  </a:lnTo>
                  <a:lnTo>
                    <a:pt x="1130" y="0"/>
                  </a:lnTo>
                </a:path>
              </a:pathLst>
            </a:custGeom>
            <a:ln w="3175">
              <a:solidFill>
                <a:srgbClr val="565658"/>
              </a:solidFill>
            </a:ln>
          </p:spPr>
          <p:txBody>
            <a:bodyPr wrap="square" lIns="0" tIns="0" rIns="0" bIns="0" rtlCol="0"/>
            <a:lstStyle/>
            <a:p/>
          </p:txBody>
        </p:sp>
        <p:sp>
          <p:nvSpPr>
            <p:cNvPr id="8386" name="object 8386" descr=""/>
            <p:cNvSpPr/>
            <p:nvPr/>
          </p:nvSpPr>
          <p:spPr>
            <a:xfrm>
              <a:off x="5587556" y="2421395"/>
              <a:ext cx="20320" cy="1270"/>
            </a:xfrm>
            <a:custGeom>
              <a:avLst/>
              <a:gdLst/>
              <a:ahLst/>
              <a:cxnLst/>
              <a:rect l="l" t="t" r="r" b="b"/>
              <a:pathLst>
                <a:path w="20320" h="1269">
                  <a:moveTo>
                    <a:pt x="0" y="1117"/>
                  </a:moveTo>
                  <a:lnTo>
                    <a:pt x="0" y="1117"/>
                  </a:lnTo>
                  <a:lnTo>
                    <a:pt x="20091" y="1117"/>
                  </a:lnTo>
                  <a:lnTo>
                    <a:pt x="20091" y="558"/>
                  </a:lnTo>
                  <a:lnTo>
                    <a:pt x="20091" y="0"/>
                  </a:lnTo>
                </a:path>
              </a:pathLst>
            </a:custGeom>
            <a:ln w="3175">
              <a:solidFill>
                <a:srgbClr val="565658"/>
              </a:solidFill>
            </a:ln>
          </p:spPr>
          <p:txBody>
            <a:bodyPr wrap="square" lIns="0" tIns="0" rIns="0" bIns="0" rtlCol="0"/>
            <a:lstStyle/>
            <a:p/>
          </p:txBody>
        </p:sp>
        <p:sp>
          <p:nvSpPr>
            <p:cNvPr id="8387" name="object 8387" descr=""/>
            <p:cNvSpPr/>
            <p:nvPr/>
          </p:nvSpPr>
          <p:spPr>
            <a:xfrm>
              <a:off x="5460817" y="2422512"/>
              <a:ext cx="20320" cy="2540"/>
            </a:xfrm>
            <a:custGeom>
              <a:avLst/>
              <a:gdLst/>
              <a:ahLst/>
              <a:cxnLst/>
              <a:rect l="l" t="t" r="r" b="b"/>
              <a:pathLst>
                <a:path w="20320" h="2539">
                  <a:moveTo>
                    <a:pt x="20091" y="0"/>
                  </a:moveTo>
                  <a:lnTo>
                    <a:pt x="20091" y="0"/>
                  </a:lnTo>
                  <a:lnTo>
                    <a:pt x="2793" y="0"/>
                  </a:lnTo>
                  <a:lnTo>
                    <a:pt x="2793" y="558"/>
                  </a:lnTo>
                  <a:lnTo>
                    <a:pt x="2235" y="558"/>
                  </a:lnTo>
                  <a:lnTo>
                    <a:pt x="1676" y="558"/>
                  </a:lnTo>
                  <a:lnTo>
                    <a:pt x="1117" y="558"/>
                  </a:lnTo>
                  <a:lnTo>
                    <a:pt x="558" y="1117"/>
                  </a:lnTo>
                  <a:lnTo>
                    <a:pt x="558" y="1676"/>
                  </a:lnTo>
                  <a:lnTo>
                    <a:pt x="0" y="1676"/>
                  </a:lnTo>
                  <a:lnTo>
                    <a:pt x="0" y="2235"/>
                  </a:lnTo>
                </a:path>
              </a:pathLst>
            </a:custGeom>
            <a:ln w="3175">
              <a:solidFill>
                <a:srgbClr val="565658"/>
              </a:solidFill>
            </a:ln>
          </p:spPr>
          <p:txBody>
            <a:bodyPr wrap="square" lIns="0" tIns="0" rIns="0" bIns="0" rtlCol="0"/>
            <a:lstStyle/>
            <a:p/>
          </p:txBody>
        </p:sp>
        <p:sp>
          <p:nvSpPr>
            <p:cNvPr id="8388" name="object 8388" descr=""/>
            <p:cNvSpPr/>
            <p:nvPr/>
          </p:nvSpPr>
          <p:spPr>
            <a:xfrm>
              <a:off x="5656785" y="255091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389" name="object 8389" descr=""/>
            <p:cNvSpPr/>
            <p:nvPr/>
          </p:nvSpPr>
          <p:spPr>
            <a:xfrm>
              <a:off x="5755595" y="2551478"/>
              <a:ext cx="0" cy="1905"/>
            </a:xfrm>
            <a:custGeom>
              <a:avLst/>
              <a:gdLst/>
              <a:ahLst/>
              <a:cxnLst/>
              <a:rect l="l" t="t" r="r" b="b"/>
              <a:pathLst>
                <a:path w="0" h="1905">
                  <a:moveTo>
                    <a:pt x="0" y="0"/>
                  </a:moveTo>
                  <a:lnTo>
                    <a:pt x="0" y="558"/>
                  </a:lnTo>
                  <a:lnTo>
                    <a:pt x="0" y="1117"/>
                  </a:lnTo>
                  <a:lnTo>
                    <a:pt x="0" y="1676"/>
                  </a:lnTo>
                </a:path>
              </a:pathLst>
            </a:custGeom>
            <a:ln w="3175">
              <a:solidFill>
                <a:srgbClr val="565658"/>
              </a:solidFill>
            </a:ln>
          </p:spPr>
          <p:txBody>
            <a:bodyPr wrap="square" lIns="0" tIns="0" rIns="0" bIns="0" rtlCol="0"/>
            <a:lstStyle/>
            <a:p/>
          </p:txBody>
        </p:sp>
        <p:sp>
          <p:nvSpPr>
            <p:cNvPr id="8390" name="object 8390" descr=""/>
            <p:cNvSpPr/>
            <p:nvPr/>
          </p:nvSpPr>
          <p:spPr>
            <a:xfrm>
              <a:off x="5681901" y="2551478"/>
              <a:ext cx="3175" cy="3175"/>
            </a:xfrm>
            <a:custGeom>
              <a:avLst/>
              <a:gdLst/>
              <a:ahLst/>
              <a:cxnLst/>
              <a:rect l="l" t="t" r="r" b="b"/>
              <a:pathLst>
                <a:path w="3175" h="3175">
                  <a:moveTo>
                    <a:pt x="0" y="0"/>
                  </a:moveTo>
                  <a:lnTo>
                    <a:pt x="558" y="558"/>
                  </a:lnTo>
                  <a:lnTo>
                    <a:pt x="1117" y="1117"/>
                  </a:lnTo>
                  <a:lnTo>
                    <a:pt x="1117" y="1676"/>
                  </a:lnTo>
                  <a:lnTo>
                    <a:pt x="2235" y="2235"/>
                  </a:lnTo>
                  <a:lnTo>
                    <a:pt x="2794" y="2794"/>
                  </a:lnTo>
                </a:path>
              </a:pathLst>
            </a:custGeom>
            <a:ln w="3175">
              <a:solidFill>
                <a:srgbClr val="565658"/>
              </a:solidFill>
            </a:ln>
          </p:spPr>
          <p:txBody>
            <a:bodyPr wrap="square" lIns="0" tIns="0" rIns="0" bIns="0" rtlCol="0"/>
            <a:lstStyle/>
            <a:p/>
          </p:txBody>
        </p:sp>
        <p:sp>
          <p:nvSpPr>
            <p:cNvPr id="8391" name="object 8391" descr=""/>
            <p:cNvSpPr/>
            <p:nvPr/>
          </p:nvSpPr>
          <p:spPr>
            <a:xfrm>
              <a:off x="5755595" y="255091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392" name="object 8392" descr=""/>
            <p:cNvSpPr/>
            <p:nvPr/>
          </p:nvSpPr>
          <p:spPr>
            <a:xfrm>
              <a:off x="5755595" y="2553152"/>
              <a:ext cx="3810" cy="1905"/>
            </a:xfrm>
            <a:custGeom>
              <a:avLst/>
              <a:gdLst/>
              <a:ahLst/>
              <a:cxnLst/>
              <a:rect l="l" t="t" r="r" b="b"/>
              <a:pathLst>
                <a:path w="3810" h="1905">
                  <a:moveTo>
                    <a:pt x="0" y="0"/>
                  </a:moveTo>
                  <a:lnTo>
                    <a:pt x="0" y="558"/>
                  </a:lnTo>
                  <a:lnTo>
                    <a:pt x="0" y="1117"/>
                  </a:lnTo>
                  <a:lnTo>
                    <a:pt x="558" y="1117"/>
                  </a:lnTo>
                  <a:lnTo>
                    <a:pt x="558" y="1676"/>
                  </a:lnTo>
                  <a:lnTo>
                    <a:pt x="1117" y="1676"/>
                  </a:lnTo>
                  <a:lnTo>
                    <a:pt x="2235" y="1676"/>
                  </a:lnTo>
                  <a:lnTo>
                    <a:pt x="2806" y="1676"/>
                  </a:lnTo>
                  <a:lnTo>
                    <a:pt x="3352" y="1676"/>
                  </a:lnTo>
                </a:path>
              </a:pathLst>
            </a:custGeom>
            <a:ln w="3175">
              <a:solidFill>
                <a:srgbClr val="565658"/>
              </a:solidFill>
            </a:ln>
          </p:spPr>
          <p:txBody>
            <a:bodyPr wrap="square" lIns="0" tIns="0" rIns="0" bIns="0" rtlCol="0"/>
            <a:lstStyle/>
            <a:p/>
          </p:txBody>
        </p:sp>
        <p:sp>
          <p:nvSpPr>
            <p:cNvPr id="8393" name="object 8393" descr=""/>
            <p:cNvSpPr/>
            <p:nvPr/>
          </p:nvSpPr>
          <p:spPr>
            <a:xfrm>
              <a:off x="5653425" y="2553151"/>
              <a:ext cx="3810" cy="1905"/>
            </a:xfrm>
            <a:custGeom>
              <a:avLst/>
              <a:gdLst/>
              <a:ahLst/>
              <a:cxnLst/>
              <a:rect l="l" t="t" r="r" b="b"/>
              <a:pathLst>
                <a:path w="3810" h="1905">
                  <a:moveTo>
                    <a:pt x="0" y="1676"/>
                  </a:moveTo>
                  <a:lnTo>
                    <a:pt x="558" y="1676"/>
                  </a:lnTo>
                  <a:lnTo>
                    <a:pt x="1117" y="1676"/>
                  </a:lnTo>
                  <a:lnTo>
                    <a:pt x="2235" y="1676"/>
                  </a:lnTo>
                  <a:lnTo>
                    <a:pt x="2794" y="1676"/>
                  </a:lnTo>
                  <a:lnTo>
                    <a:pt x="2794" y="1117"/>
                  </a:lnTo>
                  <a:lnTo>
                    <a:pt x="3365" y="1117"/>
                  </a:lnTo>
                  <a:lnTo>
                    <a:pt x="3365" y="558"/>
                  </a:lnTo>
                  <a:lnTo>
                    <a:pt x="3365" y="0"/>
                  </a:lnTo>
                </a:path>
              </a:pathLst>
            </a:custGeom>
            <a:ln w="3175">
              <a:solidFill>
                <a:srgbClr val="565658"/>
              </a:solidFill>
            </a:ln>
          </p:spPr>
          <p:txBody>
            <a:bodyPr wrap="square" lIns="0" tIns="0" rIns="0" bIns="0" rtlCol="0"/>
            <a:lstStyle/>
            <a:p/>
          </p:txBody>
        </p:sp>
        <p:sp>
          <p:nvSpPr>
            <p:cNvPr id="8394" name="object 8394" descr=""/>
            <p:cNvSpPr/>
            <p:nvPr/>
          </p:nvSpPr>
          <p:spPr>
            <a:xfrm>
              <a:off x="5690830" y="2551474"/>
              <a:ext cx="3175" cy="3175"/>
            </a:xfrm>
            <a:custGeom>
              <a:avLst/>
              <a:gdLst/>
              <a:ahLst/>
              <a:cxnLst/>
              <a:rect l="l" t="t" r="r" b="b"/>
              <a:pathLst>
                <a:path w="3175" h="3175">
                  <a:moveTo>
                    <a:pt x="0" y="2794"/>
                  </a:moveTo>
                  <a:lnTo>
                    <a:pt x="558" y="2235"/>
                  </a:lnTo>
                  <a:lnTo>
                    <a:pt x="1130" y="1676"/>
                  </a:lnTo>
                  <a:lnTo>
                    <a:pt x="1676" y="1117"/>
                  </a:lnTo>
                  <a:lnTo>
                    <a:pt x="2235" y="558"/>
                  </a:lnTo>
                  <a:lnTo>
                    <a:pt x="2806" y="0"/>
                  </a:lnTo>
                </a:path>
              </a:pathLst>
            </a:custGeom>
            <a:ln w="3175">
              <a:solidFill>
                <a:srgbClr val="565658"/>
              </a:solidFill>
            </a:ln>
          </p:spPr>
          <p:txBody>
            <a:bodyPr wrap="square" lIns="0" tIns="0" rIns="0" bIns="0" rtlCol="0"/>
            <a:lstStyle/>
            <a:p/>
          </p:txBody>
        </p:sp>
        <p:sp>
          <p:nvSpPr>
            <p:cNvPr id="8395" name="object 8395" descr=""/>
            <p:cNvSpPr/>
            <p:nvPr/>
          </p:nvSpPr>
          <p:spPr>
            <a:xfrm>
              <a:off x="5681900" y="2550919"/>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8396" name="object 8396" descr=""/>
            <p:cNvSpPr/>
            <p:nvPr/>
          </p:nvSpPr>
          <p:spPr>
            <a:xfrm>
              <a:off x="5656785" y="2551476"/>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8397" name="object 8397" descr=""/>
            <p:cNvSpPr/>
            <p:nvPr/>
          </p:nvSpPr>
          <p:spPr>
            <a:xfrm>
              <a:off x="5684691" y="2554268"/>
              <a:ext cx="6350" cy="635"/>
            </a:xfrm>
            <a:custGeom>
              <a:avLst/>
              <a:gdLst/>
              <a:ahLst/>
              <a:cxnLst/>
              <a:rect l="l" t="t" r="r" b="b"/>
              <a:pathLst>
                <a:path w="6350" h="635">
                  <a:moveTo>
                    <a:pt x="0" y="0"/>
                  </a:moveTo>
                  <a:lnTo>
                    <a:pt x="558" y="558"/>
                  </a:lnTo>
                  <a:lnTo>
                    <a:pt x="1117" y="558"/>
                  </a:lnTo>
                  <a:lnTo>
                    <a:pt x="2235" y="558"/>
                  </a:lnTo>
                  <a:lnTo>
                    <a:pt x="2794" y="558"/>
                  </a:lnTo>
                  <a:lnTo>
                    <a:pt x="3911" y="558"/>
                  </a:lnTo>
                  <a:lnTo>
                    <a:pt x="5029" y="558"/>
                  </a:lnTo>
                  <a:lnTo>
                    <a:pt x="5575" y="558"/>
                  </a:lnTo>
                  <a:lnTo>
                    <a:pt x="6134" y="0"/>
                  </a:lnTo>
                </a:path>
              </a:pathLst>
            </a:custGeom>
            <a:ln w="3175">
              <a:solidFill>
                <a:srgbClr val="565658"/>
              </a:solidFill>
            </a:ln>
          </p:spPr>
          <p:txBody>
            <a:bodyPr wrap="square" lIns="0" tIns="0" rIns="0" bIns="0" rtlCol="0"/>
            <a:lstStyle/>
            <a:p/>
          </p:txBody>
        </p:sp>
        <p:sp>
          <p:nvSpPr>
            <p:cNvPr id="8398" name="object 8398" descr=""/>
            <p:cNvSpPr/>
            <p:nvPr/>
          </p:nvSpPr>
          <p:spPr>
            <a:xfrm>
              <a:off x="5693062" y="2550919"/>
              <a:ext cx="635" cy="635"/>
            </a:xfrm>
            <a:custGeom>
              <a:avLst/>
              <a:gdLst/>
              <a:ahLst/>
              <a:cxnLst/>
              <a:rect l="l" t="t" r="r" b="b"/>
              <a:pathLst>
                <a:path w="635" h="635">
                  <a:moveTo>
                    <a:pt x="571" y="558"/>
                  </a:moveTo>
                  <a:lnTo>
                    <a:pt x="571" y="0"/>
                  </a:lnTo>
                  <a:lnTo>
                    <a:pt x="0" y="0"/>
                  </a:lnTo>
                </a:path>
              </a:pathLst>
            </a:custGeom>
            <a:ln w="3175">
              <a:solidFill>
                <a:srgbClr val="565658"/>
              </a:solidFill>
            </a:ln>
          </p:spPr>
          <p:txBody>
            <a:bodyPr wrap="square" lIns="0" tIns="0" rIns="0" bIns="0" rtlCol="0"/>
            <a:lstStyle/>
            <a:p/>
          </p:txBody>
        </p:sp>
        <p:sp>
          <p:nvSpPr>
            <p:cNvPr id="8399" name="object 8399" descr=""/>
            <p:cNvSpPr/>
            <p:nvPr/>
          </p:nvSpPr>
          <p:spPr>
            <a:xfrm>
              <a:off x="5295674" y="247343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400" name="object 8400" descr=""/>
            <p:cNvSpPr/>
            <p:nvPr/>
          </p:nvSpPr>
          <p:spPr>
            <a:xfrm>
              <a:off x="5595369" y="2506257"/>
              <a:ext cx="0" cy="1905"/>
            </a:xfrm>
            <a:custGeom>
              <a:avLst/>
              <a:gdLst/>
              <a:ahLst/>
              <a:cxnLst/>
              <a:rect l="l" t="t" r="r" b="b"/>
              <a:pathLst>
                <a:path w="0" h="1905">
                  <a:moveTo>
                    <a:pt x="0" y="1676"/>
                  </a:moveTo>
                  <a:lnTo>
                    <a:pt x="0" y="1117"/>
                  </a:lnTo>
                  <a:lnTo>
                    <a:pt x="0" y="0"/>
                  </a:lnTo>
                </a:path>
              </a:pathLst>
            </a:custGeom>
            <a:ln w="3175">
              <a:solidFill>
                <a:srgbClr val="565658"/>
              </a:solidFill>
            </a:ln>
          </p:spPr>
          <p:txBody>
            <a:bodyPr wrap="square" lIns="0" tIns="0" rIns="0" bIns="0" rtlCol="0"/>
            <a:lstStyle/>
            <a:p/>
          </p:txBody>
        </p:sp>
        <p:sp>
          <p:nvSpPr>
            <p:cNvPr id="8401" name="object 8401" descr=""/>
            <p:cNvSpPr/>
            <p:nvPr/>
          </p:nvSpPr>
          <p:spPr>
            <a:xfrm>
              <a:off x="5469742" y="2469976"/>
              <a:ext cx="3175" cy="635"/>
            </a:xfrm>
            <a:custGeom>
              <a:avLst/>
              <a:gdLst/>
              <a:ahLst/>
              <a:cxnLst/>
              <a:rect l="l" t="t" r="r" b="b"/>
              <a:pathLst>
                <a:path w="3175" h="635">
                  <a:moveTo>
                    <a:pt x="2794" y="546"/>
                  </a:moveTo>
                  <a:lnTo>
                    <a:pt x="2235" y="546"/>
                  </a:lnTo>
                  <a:lnTo>
                    <a:pt x="1676" y="0"/>
                  </a:lnTo>
                  <a:lnTo>
                    <a:pt x="1117" y="0"/>
                  </a:lnTo>
                  <a:lnTo>
                    <a:pt x="558" y="0"/>
                  </a:lnTo>
                  <a:lnTo>
                    <a:pt x="0" y="0"/>
                  </a:lnTo>
                </a:path>
              </a:pathLst>
            </a:custGeom>
            <a:ln w="3175">
              <a:solidFill>
                <a:srgbClr val="565658"/>
              </a:solidFill>
            </a:ln>
          </p:spPr>
          <p:txBody>
            <a:bodyPr wrap="square" lIns="0" tIns="0" rIns="0" bIns="0" rtlCol="0"/>
            <a:lstStyle/>
            <a:p/>
          </p:txBody>
        </p:sp>
        <p:sp>
          <p:nvSpPr>
            <p:cNvPr id="8402" name="object 8402" descr=""/>
            <p:cNvSpPr/>
            <p:nvPr/>
          </p:nvSpPr>
          <p:spPr>
            <a:xfrm>
              <a:off x="5460813" y="2555949"/>
              <a:ext cx="13335" cy="5715"/>
            </a:xfrm>
            <a:custGeom>
              <a:avLst/>
              <a:gdLst/>
              <a:ahLst/>
              <a:cxnLst/>
              <a:rect l="l" t="t" r="r" b="b"/>
              <a:pathLst>
                <a:path w="13335" h="5714">
                  <a:moveTo>
                    <a:pt x="12839" y="0"/>
                  </a:moveTo>
                  <a:lnTo>
                    <a:pt x="11163" y="1104"/>
                  </a:lnTo>
                  <a:lnTo>
                    <a:pt x="10045" y="1676"/>
                  </a:lnTo>
                  <a:lnTo>
                    <a:pt x="8369" y="2235"/>
                  </a:lnTo>
                  <a:lnTo>
                    <a:pt x="7264" y="3352"/>
                  </a:lnTo>
                  <a:lnTo>
                    <a:pt x="6146" y="3911"/>
                  </a:lnTo>
                  <a:lnTo>
                    <a:pt x="5029" y="4470"/>
                  </a:lnTo>
                  <a:lnTo>
                    <a:pt x="4470" y="4470"/>
                  </a:lnTo>
                  <a:lnTo>
                    <a:pt x="3352" y="5029"/>
                  </a:lnTo>
                  <a:lnTo>
                    <a:pt x="2794" y="5029"/>
                  </a:lnTo>
                  <a:lnTo>
                    <a:pt x="1676" y="5575"/>
                  </a:lnTo>
                  <a:lnTo>
                    <a:pt x="1117" y="5575"/>
                  </a:lnTo>
                  <a:lnTo>
                    <a:pt x="558" y="5575"/>
                  </a:lnTo>
                  <a:lnTo>
                    <a:pt x="0" y="5575"/>
                  </a:lnTo>
                </a:path>
              </a:pathLst>
            </a:custGeom>
            <a:ln w="3175">
              <a:solidFill>
                <a:srgbClr val="565658"/>
              </a:solidFill>
            </a:ln>
          </p:spPr>
          <p:txBody>
            <a:bodyPr wrap="square" lIns="0" tIns="0" rIns="0" bIns="0" rtlCol="0"/>
            <a:lstStyle/>
            <a:p/>
          </p:txBody>
        </p:sp>
        <p:sp>
          <p:nvSpPr>
            <p:cNvPr id="8403" name="object 8403" descr=""/>
            <p:cNvSpPr/>
            <p:nvPr/>
          </p:nvSpPr>
          <p:spPr>
            <a:xfrm>
              <a:off x="5477557" y="2417489"/>
              <a:ext cx="113664" cy="0"/>
            </a:xfrm>
            <a:custGeom>
              <a:avLst/>
              <a:gdLst/>
              <a:ahLst/>
              <a:cxnLst/>
              <a:rect l="l" t="t" r="r" b="b"/>
              <a:pathLst>
                <a:path w="113664" h="0">
                  <a:moveTo>
                    <a:pt x="113347" y="0"/>
                  </a:moveTo>
                  <a:lnTo>
                    <a:pt x="113347" y="0"/>
                  </a:lnTo>
                  <a:lnTo>
                    <a:pt x="0" y="0"/>
                  </a:lnTo>
                  <a:lnTo>
                    <a:pt x="571" y="0"/>
                  </a:lnTo>
                  <a:lnTo>
                    <a:pt x="1117" y="0"/>
                  </a:lnTo>
                  <a:lnTo>
                    <a:pt x="2806" y="0"/>
                  </a:lnTo>
                </a:path>
              </a:pathLst>
            </a:custGeom>
            <a:ln w="3175">
              <a:solidFill>
                <a:srgbClr val="565658"/>
              </a:solidFill>
            </a:ln>
          </p:spPr>
          <p:txBody>
            <a:bodyPr wrap="square" lIns="0" tIns="0" rIns="0" bIns="0" rtlCol="0"/>
            <a:lstStyle/>
            <a:p/>
          </p:txBody>
        </p:sp>
        <p:sp>
          <p:nvSpPr>
            <p:cNvPr id="8404" name="object 8404" descr=""/>
            <p:cNvSpPr/>
            <p:nvPr/>
          </p:nvSpPr>
          <p:spPr>
            <a:xfrm>
              <a:off x="5469746" y="2543105"/>
              <a:ext cx="4445" cy="1270"/>
            </a:xfrm>
            <a:custGeom>
              <a:avLst/>
              <a:gdLst/>
              <a:ahLst/>
              <a:cxnLst/>
              <a:rect l="l" t="t" r="r" b="b"/>
              <a:pathLst>
                <a:path w="4445" h="1269">
                  <a:moveTo>
                    <a:pt x="0" y="1117"/>
                  </a:moveTo>
                  <a:lnTo>
                    <a:pt x="558" y="1117"/>
                  </a:lnTo>
                  <a:lnTo>
                    <a:pt x="1117" y="1117"/>
                  </a:lnTo>
                  <a:lnTo>
                    <a:pt x="1676" y="1117"/>
                  </a:lnTo>
                  <a:lnTo>
                    <a:pt x="2235" y="558"/>
                  </a:lnTo>
                  <a:lnTo>
                    <a:pt x="2794" y="558"/>
                  </a:lnTo>
                  <a:lnTo>
                    <a:pt x="3911" y="0"/>
                  </a:lnTo>
                </a:path>
              </a:pathLst>
            </a:custGeom>
            <a:ln w="3175">
              <a:solidFill>
                <a:srgbClr val="565658"/>
              </a:solidFill>
            </a:ln>
          </p:spPr>
          <p:txBody>
            <a:bodyPr wrap="square" lIns="0" tIns="0" rIns="0" bIns="0" rtlCol="0"/>
            <a:lstStyle/>
            <a:p/>
          </p:txBody>
        </p:sp>
        <p:sp>
          <p:nvSpPr>
            <p:cNvPr id="8405" name="object 8405" descr=""/>
            <p:cNvSpPr/>
            <p:nvPr/>
          </p:nvSpPr>
          <p:spPr>
            <a:xfrm>
              <a:off x="5594252" y="2507934"/>
              <a:ext cx="1270" cy="635"/>
            </a:xfrm>
            <a:custGeom>
              <a:avLst/>
              <a:gdLst/>
              <a:ahLst/>
              <a:cxnLst/>
              <a:rect l="l" t="t" r="r" b="b"/>
              <a:pathLst>
                <a:path w="1270" h="635">
                  <a:moveTo>
                    <a:pt x="1117" y="0"/>
                  </a:moveTo>
                  <a:lnTo>
                    <a:pt x="558" y="0"/>
                  </a:lnTo>
                  <a:lnTo>
                    <a:pt x="0" y="558"/>
                  </a:lnTo>
                </a:path>
              </a:pathLst>
            </a:custGeom>
            <a:ln w="3175">
              <a:solidFill>
                <a:srgbClr val="565658"/>
              </a:solidFill>
            </a:ln>
          </p:spPr>
          <p:txBody>
            <a:bodyPr wrap="square" lIns="0" tIns="0" rIns="0" bIns="0" rtlCol="0"/>
            <a:lstStyle/>
            <a:p/>
          </p:txBody>
        </p:sp>
        <p:sp>
          <p:nvSpPr>
            <p:cNvPr id="8406" name="object 8406" descr=""/>
            <p:cNvSpPr/>
            <p:nvPr/>
          </p:nvSpPr>
          <p:spPr>
            <a:xfrm>
              <a:off x="5487618" y="24420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407" name="object 8407" descr=""/>
            <p:cNvSpPr/>
            <p:nvPr/>
          </p:nvSpPr>
          <p:spPr>
            <a:xfrm>
              <a:off x="5460817" y="2452662"/>
              <a:ext cx="13335" cy="5715"/>
            </a:xfrm>
            <a:custGeom>
              <a:avLst/>
              <a:gdLst/>
              <a:ahLst/>
              <a:cxnLst/>
              <a:rect l="l" t="t" r="r" b="b"/>
              <a:pathLst>
                <a:path w="13335" h="5714">
                  <a:moveTo>
                    <a:pt x="0" y="0"/>
                  </a:moveTo>
                  <a:lnTo>
                    <a:pt x="558" y="0"/>
                  </a:lnTo>
                  <a:lnTo>
                    <a:pt x="1117" y="0"/>
                  </a:lnTo>
                  <a:lnTo>
                    <a:pt x="1676" y="0"/>
                  </a:lnTo>
                  <a:lnTo>
                    <a:pt x="2794" y="558"/>
                  </a:lnTo>
                  <a:lnTo>
                    <a:pt x="3352" y="558"/>
                  </a:lnTo>
                  <a:lnTo>
                    <a:pt x="4470" y="1117"/>
                  </a:lnTo>
                  <a:lnTo>
                    <a:pt x="5029" y="1676"/>
                  </a:lnTo>
                  <a:lnTo>
                    <a:pt x="6134" y="1676"/>
                  </a:lnTo>
                  <a:lnTo>
                    <a:pt x="7251" y="2235"/>
                  </a:lnTo>
                  <a:lnTo>
                    <a:pt x="8369" y="3352"/>
                  </a:lnTo>
                  <a:lnTo>
                    <a:pt x="10045" y="3911"/>
                  </a:lnTo>
                  <a:lnTo>
                    <a:pt x="11163" y="5029"/>
                  </a:lnTo>
                  <a:lnTo>
                    <a:pt x="12839" y="5575"/>
                  </a:lnTo>
                </a:path>
              </a:pathLst>
            </a:custGeom>
            <a:ln w="3175">
              <a:solidFill>
                <a:srgbClr val="565658"/>
              </a:solidFill>
            </a:ln>
          </p:spPr>
          <p:txBody>
            <a:bodyPr wrap="square" lIns="0" tIns="0" rIns="0" bIns="0" rtlCol="0"/>
            <a:lstStyle/>
            <a:p/>
          </p:txBody>
        </p:sp>
        <p:sp>
          <p:nvSpPr>
            <p:cNvPr id="8408" name="object 8408" descr=""/>
            <p:cNvSpPr/>
            <p:nvPr/>
          </p:nvSpPr>
          <p:spPr>
            <a:xfrm>
              <a:off x="5296670" y="2523565"/>
              <a:ext cx="635" cy="1905"/>
            </a:xfrm>
            <a:custGeom>
              <a:avLst/>
              <a:gdLst/>
              <a:ahLst/>
              <a:cxnLst/>
              <a:rect l="l" t="t" r="r" b="b"/>
              <a:pathLst>
                <a:path w="635" h="1905">
                  <a:moveTo>
                    <a:pt x="558" y="1676"/>
                  </a:moveTo>
                  <a:lnTo>
                    <a:pt x="558" y="558"/>
                  </a:lnTo>
                  <a:lnTo>
                    <a:pt x="0" y="0"/>
                  </a:lnTo>
                </a:path>
              </a:pathLst>
            </a:custGeom>
            <a:ln w="3175">
              <a:solidFill>
                <a:srgbClr val="565658"/>
              </a:solidFill>
            </a:ln>
          </p:spPr>
          <p:txBody>
            <a:bodyPr wrap="square" lIns="0" tIns="0" rIns="0" bIns="0" rtlCol="0"/>
            <a:lstStyle/>
            <a:p/>
          </p:txBody>
        </p:sp>
        <p:sp>
          <p:nvSpPr>
            <p:cNvPr id="8409" name="object 8409" descr=""/>
            <p:cNvSpPr/>
            <p:nvPr/>
          </p:nvSpPr>
          <p:spPr>
            <a:xfrm>
              <a:off x="5593135" y="2507932"/>
              <a:ext cx="1270" cy="635"/>
            </a:xfrm>
            <a:custGeom>
              <a:avLst/>
              <a:gdLst/>
              <a:ahLst/>
              <a:cxnLst/>
              <a:rect l="l" t="t" r="r" b="b"/>
              <a:pathLst>
                <a:path w="1270" h="635">
                  <a:moveTo>
                    <a:pt x="1117" y="558"/>
                  </a:moveTo>
                  <a:lnTo>
                    <a:pt x="558" y="0"/>
                  </a:lnTo>
                  <a:lnTo>
                    <a:pt x="0" y="0"/>
                  </a:lnTo>
                </a:path>
              </a:pathLst>
            </a:custGeom>
            <a:ln w="3175">
              <a:solidFill>
                <a:srgbClr val="565658"/>
              </a:solidFill>
            </a:ln>
          </p:spPr>
          <p:txBody>
            <a:bodyPr wrap="square" lIns="0" tIns="0" rIns="0" bIns="0" rtlCol="0"/>
            <a:lstStyle/>
            <a:p/>
          </p:txBody>
        </p:sp>
        <p:sp>
          <p:nvSpPr>
            <p:cNvPr id="8410" name="object 8410" descr=""/>
            <p:cNvSpPr/>
            <p:nvPr/>
          </p:nvSpPr>
          <p:spPr>
            <a:xfrm>
              <a:off x="5296670" y="2534168"/>
              <a:ext cx="635" cy="1905"/>
            </a:xfrm>
            <a:custGeom>
              <a:avLst/>
              <a:gdLst/>
              <a:ahLst/>
              <a:cxnLst/>
              <a:rect l="l" t="t" r="r" b="b"/>
              <a:pathLst>
                <a:path w="635" h="1905">
                  <a:moveTo>
                    <a:pt x="558" y="1676"/>
                  </a:moveTo>
                  <a:lnTo>
                    <a:pt x="558" y="558"/>
                  </a:lnTo>
                  <a:lnTo>
                    <a:pt x="0" y="0"/>
                  </a:lnTo>
                </a:path>
              </a:pathLst>
            </a:custGeom>
            <a:ln w="3175">
              <a:solidFill>
                <a:srgbClr val="565658"/>
              </a:solidFill>
            </a:ln>
          </p:spPr>
          <p:txBody>
            <a:bodyPr wrap="square" lIns="0" tIns="0" rIns="0" bIns="0" rtlCol="0"/>
            <a:lstStyle/>
            <a:p/>
          </p:txBody>
        </p:sp>
        <p:sp>
          <p:nvSpPr>
            <p:cNvPr id="8411" name="object 8411" descr=""/>
            <p:cNvSpPr/>
            <p:nvPr/>
          </p:nvSpPr>
          <p:spPr>
            <a:xfrm>
              <a:off x="5593137" y="2505700"/>
              <a:ext cx="1270" cy="635"/>
            </a:xfrm>
            <a:custGeom>
              <a:avLst/>
              <a:gdLst/>
              <a:ahLst/>
              <a:cxnLst/>
              <a:rect l="l" t="t" r="r" b="b"/>
              <a:pathLst>
                <a:path w="1270" h="635">
                  <a:moveTo>
                    <a:pt x="0" y="558"/>
                  </a:moveTo>
                  <a:lnTo>
                    <a:pt x="558" y="558"/>
                  </a:lnTo>
                  <a:lnTo>
                    <a:pt x="1117" y="0"/>
                  </a:lnTo>
                </a:path>
              </a:pathLst>
            </a:custGeom>
            <a:ln w="3175">
              <a:solidFill>
                <a:srgbClr val="565658"/>
              </a:solidFill>
            </a:ln>
          </p:spPr>
          <p:txBody>
            <a:bodyPr wrap="square" lIns="0" tIns="0" rIns="0" bIns="0" rtlCol="0"/>
            <a:lstStyle/>
            <a:p/>
          </p:txBody>
        </p:sp>
        <p:sp>
          <p:nvSpPr>
            <p:cNvPr id="8412" name="object 8412" descr=""/>
            <p:cNvSpPr/>
            <p:nvPr/>
          </p:nvSpPr>
          <p:spPr>
            <a:xfrm>
              <a:off x="5296672" y="2521331"/>
              <a:ext cx="635" cy="2540"/>
            </a:xfrm>
            <a:custGeom>
              <a:avLst/>
              <a:gdLst/>
              <a:ahLst/>
              <a:cxnLst/>
              <a:rect l="l" t="t" r="r" b="b"/>
              <a:pathLst>
                <a:path w="635" h="2539">
                  <a:moveTo>
                    <a:pt x="0" y="2235"/>
                  </a:moveTo>
                  <a:lnTo>
                    <a:pt x="558" y="1117"/>
                  </a:lnTo>
                  <a:lnTo>
                    <a:pt x="558" y="0"/>
                  </a:lnTo>
                </a:path>
              </a:pathLst>
            </a:custGeom>
            <a:ln w="3175">
              <a:solidFill>
                <a:srgbClr val="565658"/>
              </a:solidFill>
            </a:ln>
          </p:spPr>
          <p:txBody>
            <a:bodyPr wrap="square" lIns="0" tIns="0" rIns="0" bIns="0" rtlCol="0"/>
            <a:lstStyle/>
            <a:p/>
          </p:txBody>
        </p:sp>
        <p:sp>
          <p:nvSpPr>
            <p:cNvPr id="8413" name="object 8413" descr=""/>
            <p:cNvSpPr/>
            <p:nvPr/>
          </p:nvSpPr>
          <p:spPr>
            <a:xfrm>
              <a:off x="5296670" y="2525245"/>
              <a:ext cx="635" cy="6985"/>
            </a:xfrm>
            <a:custGeom>
              <a:avLst/>
              <a:gdLst/>
              <a:ahLst/>
              <a:cxnLst/>
              <a:rect l="l" t="t" r="r" b="b"/>
              <a:pathLst>
                <a:path w="635" h="6985">
                  <a:moveTo>
                    <a:pt x="558" y="6692"/>
                  </a:moveTo>
                  <a:lnTo>
                    <a:pt x="558" y="6134"/>
                  </a:lnTo>
                  <a:lnTo>
                    <a:pt x="558" y="5016"/>
                  </a:lnTo>
                  <a:lnTo>
                    <a:pt x="0" y="3340"/>
                  </a:lnTo>
                  <a:lnTo>
                    <a:pt x="558" y="1663"/>
                  </a:lnTo>
                  <a:lnTo>
                    <a:pt x="558" y="558"/>
                  </a:lnTo>
                  <a:lnTo>
                    <a:pt x="558" y="0"/>
                  </a:lnTo>
                </a:path>
              </a:pathLst>
            </a:custGeom>
            <a:ln w="3175">
              <a:solidFill>
                <a:srgbClr val="565658"/>
              </a:solidFill>
            </a:ln>
          </p:spPr>
          <p:txBody>
            <a:bodyPr wrap="square" lIns="0" tIns="0" rIns="0" bIns="0" rtlCol="0"/>
            <a:lstStyle/>
            <a:p/>
          </p:txBody>
        </p:sp>
        <p:sp>
          <p:nvSpPr>
            <p:cNvPr id="8414" name="object 8414" descr=""/>
            <p:cNvSpPr/>
            <p:nvPr/>
          </p:nvSpPr>
          <p:spPr>
            <a:xfrm>
              <a:off x="5594253" y="2505701"/>
              <a:ext cx="1270" cy="635"/>
            </a:xfrm>
            <a:custGeom>
              <a:avLst/>
              <a:gdLst/>
              <a:ahLst/>
              <a:cxnLst/>
              <a:rect l="l" t="t" r="r" b="b"/>
              <a:pathLst>
                <a:path w="1270" h="635">
                  <a:moveTo>
                    <a:pt x="0" y="0"/>
                  </a:moveTo>
                  <a:lnTo>
                    <a:pt x="558" y="558"/>
                  </a:lnTo>
                  <a:lnTo>
                    <a:pt x="1117" y="558"/>
                  </a:lnTo>
                </a:path>
              </a:pathLst>
            </a:custGeom>
            <a:ln w="3175">
              <a:solidFill>
                <a:srgbClr val="565658"/>
              </a:solidFill>
            </a:ln>
          </p:spPr>
          <p:txBody>
            <a:bodyPr wrap="square" lIns="0" tIns="0" rIns="0" bIns="0" rtlCol="0"/>
            <a:lstStyle/>
            <a:p/>
          </p:txBody>
        </p:sp>
        <p:sp>
          <p:nvSpPr>
            <p:cNvPr id="8415" name="object 8415" descr=""/>
            <p:cNvSpPr/>
            <p:nvPr/>
          </p:nvSpPr>
          <p:spPr>
            <a:xfrm>
              <a:off x="5295674" y="247343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416" name="object 8416" descr=""/>
            <p:cNvSpPr/>
            <p:nvPr/>
          </p:nvSpPr>
          <p:spPr>
            <a:xfrm>
              <a:off x="5296672" y="2531935"/>
              <a:ext cx="635" cy="2540"/>
            </a:xfrm>
            <a:custGeom>
              <a:avLst/>
              <a:gdLst/>
              <a:ahLst/>
              <a:cxnLst/>
              <a:rect l="l" t="t" r="r" b="b"/>
              <a:pathLst>
                <a:path w="635" h="2539">
                  <a:moveTo>
                    <a:pt x="0" y="2235"/>
                  </a:moveTo>
                  <a:lnTo>
                    <a:pt x="558" y="1117"/>
                  </a:lnTo>
                  <a:lnTo>
                    <a:pt x="558" y="0"/>
                  </a:lnTo>
                </a:path>
              </a:pathLst>
            </a:custGeom>
            <a:ln w="3175">
              <a:solidFill>
                <a:srgbClr val="565658"/>
              </a:solidFill>
            </a:ln>
          </p:spPr>
          <p:txBody>
            <a:bodyPr wrap="square" lIns="0" tIns="0" rIns="0" bIns="0" rtlCol="0"/>
            <a:lstStyle/>
            <a:p/>
          </p:txBody>
        </p:sp>
        <p:sp>
          <p:nvSpPr>
            <p:cNvPr id="8417" name="object 8417" descr=""/>
            <p:cNvSpPr/>
            <p:nvPr/>
          </p:nvSpPr>
          <p:spPr>
            <a:xfrm>
              <a:off x="5300578" y="2473315"/>
              <a:ext cx="0" cy="3175"/>
            </a:xfrm>
            <a:custGeom>
              <a:avLst/>
              <a:gdLst/>
              <a:ahLst/>
              <a:cxnLst/>
              <a:rect l="l" t="t" r="r" b="b"/>
              <a:pathLst>
                <a:path w="0" h="3175">
                  <a:moveTo>
                    <a:pt x="0" y="2794"/>
                  </a:move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8418" name="object 8418" descr=""/>
            <p:cNvSpPr/>
            <p:nvPr/>
          </p:nvSpPr>
          <p:spPr>
            <a:xfrm>
              <a:off x="5529488" y="2600052"/>
              <a:ext cx="1905" cy="4445"/>
            </a:xfrm>
            <a:custGeom>
              <a:avLst/>
              <a:gdLst/>
              <a:ahLst/>
              <a:cxnLst/>
              <a:rect l="l" t="t" r="r" b="b"/>
              <a:pathLst>
                <a:path w="1904" h="4444">
                  <a:moveTo>
                    <a:pt x="0" y="0"/>
                  </a:moveTo>
                  <a:lnTo>
                    <a:pt x="558" y="2235"/>
                  </a:lnTo>
                  <a:lnTo>
                    <a:pt x="1676" y="3911"/>
                  </a:lnTo>
                </a:path>
              </a:pathLst>
            </a:custGeom>
            <a:ln w="3175">
              <a:solidFill>
                <a:srgbClr val="565658"/>
              </a:solidFill>
            </a:ln>
          </p:spPr>
          <p:txBody>
            <a:bodyPr wrap="square" lIns="0" tIns="0" rIns="0" bIns="0" rtlCol="0"/>
            <a:lstStyle/>
            <a:p/>
          </p:txBody>
        </p:sp>
        <p:sp>
          <p:nvSpPr>
            <p:cNvPr id="8419" name="object 8419" descr=""/>
            <p:cNvSpPr/>
            <p:nvPr/>
          </p:nvSpPr>
          <p:spPr>
            <a:xfrm>
              <a:off x="5534511" y="26056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420" name="object 8420" descr=""/>
            <p:cNvSpPr/>
            <p:nvPr/>
          </p:nvSpPr>
          <p:spPr>
            <a:xfrm>
              <a:off x="5529482" y="2599493"/>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8421" name="object 8421" descr=""/>
            <p:cNvSpPr/>
            <p:nvPr/>
          </p:nvSpPr>
          <p:spPr>
            <a:xfrm>
              <a:off x="5949332" y="2507375"/>
              <a:ext cx="1905" cy="3810"/>
            </a:xfrm>
            <a:custGeom>
              <a:avLst/>
              <a:gdLst/>
              <a:ahLst/>
              <a:cxnLst/>
              <a:rect l="l" t="t" r="r" b="b"/>
              <a:pathLst>
                <a:path w="1904" h="3810">
                  <a:moveTo>
                    <a:pt x="0" y="0"/>
                  </a:moveTo>
                  <a:lnTo>
                    <a:pt x="0" y="558"/>
                  </a:lnTo>
                  <a:lnTo>
                    <a:pt x="558" y="1117"/>
                  </a:lnTo>
                  <a:lnTo>
                    <a:pt x="558" y="1676"/>
                  </a:lnTo>
                  <a:lnTo>
                    <a:pt x="558" y="2235"/>
                  </a:lnTo>
                  <a:lnTo>
                    <a:pt x="1117" y="2794"/>
                  </a:lnTo>
                  <a:lnTo>
                    <a:pt x="1117" y="3352"/>
                  </a:lnTo>
                  <a:lnTo>
                    <a:pt x="1676" y="3352"/>
                  </a:lnTo>
                </a:path>
              </a:pathLst>
            </a:custGeom>
            <a:ln w="3175">
              <a:solidFill>
                <a:srgbClr val="565658"/>
              </a:solidFill>
            </a:ln>
          </p:spPr>
          <p:txBody>
            <a:bodyPr wrap="square" lIns="0" tIns="0" rIns="0" bIns="0" rtlCol="0"/>
            <a:lstStyle/>
            <a:p/>
          </p:txBody>
        </p:sp>
        <p:sp>
          <p:nvSpPr>
            <p:cNvPr id="8422" name="object 8422" descr=""/>
            <p:cNvSpPr/>
            <p:nvPr/>
          </p:nvSpPr>
          <p:spPr>
            <a:xfrm>
              <a:off x="5952681" y="2511840"/>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8423" name="object 8423" descr=""/>
            <p:cNvSpPr/>
            <p:nvPr/>
          </p:nvSpPr>
          <p:spPr>
            <a:xfrm>
              <a:off x="5534511" y="2610103"/>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424" name="object 8424" descr=""/>
            <p:cNvSpPr/>
            <p:nvPr/>
          </p:nvSpPr>
          <p:spPr>
            <a:xfrm>
              <a:off x="5489850" y="2603401"/>
              <a:ext cx="3810" cy="1905"/>
            </a:xfrm>
            <a:custGeom>
              <a:avLst/>
              <a:gdLst/>
              <a:ahLst/>
              <a:cxnLst/>
              <a:rect l="l" t="t" r="r" b="b"/>
              <a:pathLst>
                <a:path w="3810" h="1905">
                  <a:moveTo>
                    <a:pt x="0" y="0"/>
                  </a:moveTo>
                  <a:lnTo>
                    <a:pt x="558" y="558"/>
                  </a:lnTo>
                  <a:lnTo>
                    <a:pt x="1117" y="558"/>
                  </a:lnTo>
                  <a:lnTo>
                    <a:pt x="1676" y="1117"/>
                  </a:lnTo>
                  <a:lnTo>
                    <a:pt x="2235" y="1676"/>
                  </a:lnTo>
                  <a:lnTo>
                    <a:pt x="2794" y="1676"/>
                  </a:lnTo>
                  <a:lnTo>
                    <a:pt x="3352" y="1676"/>
                  </a:lnTo>
                  <a:lnTo>
                    <a:pt x="3352" y="1117"/>
                  </a:lnTo>
                </a:path>
              </a:pathLst>
            </a:custGeom>
            <a:ln w="3175">
              <a:solidFill>
                <a:srgbClr val="565658"/>
              </a:solidFill>
            </a:ln>
          </p:spPr>
          <p:txBody>
            <a:bodyPr wrap="square" lIns="0" tIns="0" rIns="0" bIns="0" rtlCol="0"/>
            <a:lstStyle/>
            <a:p/>
          </p:txBody>
        </p:sp>
        <p:sp>
          <p:nvSpPr>
            <p:cNvPr id="8425" name="object 8425" descr=""/>
            <p:cNvSpPr/>
            <p:nvPr/>
          </p:nvSpPr>
          <p:spPr>
            <a:xfrm>
              <a:off x="5537301" y="2600047"/>
              <a:ext cx="2540" cy="4445"/>
            </a:xfrm>
            <a:custGeom>
              <a:avLst/>
              <a:gdLst/>
              <a:ahLst/>
              <a:cxnLst/>
              <a:rect l="l" t="t" r="r" b="b"/>
              <a:pathLst>
                <a:path w="2539" h="4444">
                  <a:moveTo>
                    <a:pt x="0" y="3911"/>
                  </a:moveTo>
                  <a:lnTo>
                    <a:pt x="1117" y="2235"/>
                  </a:lnTo>
                  <a:lnTo>
                    <a:pt x="2235" y="0"/>
                  </a:lnTo>
                </a:path>
              </a:pathLst>
            </a:custGeom>
            <a:ln w="3175">
              <a:solidFill>
                <a:srgbClr val="565658"/>
              </a:solidFill>
            </a:ln>
          </p:spPr>
          <p:txBody>
            <a:bodyPr wrap="square" lIns="0" tIns="0" rIns="0" bIns="0" rtlCol="0"/>
            <a:lstStyle/>
            <a:p/>
          </p:txBody>
        </p:sp>
        <p:sp>
          <p:nvSpPr>
            <p:cNvPr id="8426" name="object 8426" descr=""/>
            <p:cNvSpPr/>
            <p:nvPr/>
          </p:nvSpPr>
          <p:spPr>
            <a:xfrm>
              <a:off x="5514403" y="2611225"/>
              <a:ext cx="2540" cy="1270"/>
            </a:xfrm>
            <a:custGeom>
              <a:avLst/>
              <a:gdLst/>
              <a:ahLst/>
              <a:cxnLst/>
              <a:rect l="l" t="t" r="r" b="b"/>
              <a:pathLst>
                <a:path w="2539" h="1269">
                  <a:moveTo>
                    <a:pt x="2247" y="1104"/>
                  </a:moveTo>
                  <a:lnTo>
                    <a:pt x="1689" y="1104"/>
                  </a:lnTo>
                  <a:lnTo>
                    <a:pt x="1130" y="558"/>
                  </a:lnTo>
                  <a:lnTo>
                    <a:pt x="571" y="558"/>
                  </a:lnTo>
                  <a:lnTo>
                    <a:pt x="0" y="0"/>
                  </a:lnTo>
                </a:path>
              </a:pathLst>
            </a:custGeom>
            <a:ln w="3175">
              <a:solidFill>
                <a:srgbClr val="565658"/>
              </a:solidFill>
            </a:ln>
          </p:spPr>
          <p:txBody>
            <a:bodyPr wrap="square" lIns="0" tIns="0" rIns="0" bIns="0" rtlCol="0"/>
            <a:lstStyle/>
            <a:p/>
          </p:txBody>
        </p:sp>
        <p:sp>
          <p:nvSpPr>
            <p:cNvPr id="8427" name="object 8427" descr=""/>
            <p:cNvSpPr/>
            <p:nvPr/>
          </p:nvSpPr>
          <p:spPr>
            <a:xfrm>
              <a:off x="5582521" y="2599493"/>
              <a:ext cx="1270" cy="635"/>
            </a:xfrm>
            <a:custGeom>
              <a:avLst/>
              <a:gdLst/>
              <a:ahLst/>
              <a:cxnLst/>
              <a:rect l="l" t="t" r="r" b="b"/>
              <a:pathLst>
                <a:path w="1270" h="635">
                  <a:moveTo>
                    <a:pt x="0" y="558"/>
                  </a:moveTo>
                  <a:lnTo>
                    <a:pt x="558" y="558"/>
                  </a:lnTo>
                  <a:lnTo>
                    <a:pt x="1117" y="0"/>
                  </a:lnTo>
                </a:path>
              </a:pathLst>
            </a:custGeom>
            <a:ln w="3175">
              <a:solidFill>
                <a:srgbClr val="565658"/>
              </a:solidFill>
            </a:ln>
          </p:spPr>
          <p:txBody>
            <a:bodyPr wrap="square" lIns="0" tIns="0" rIns="0" bIns="0" rtlCol="0"/>
            <a:lstStyle/>
            <a:p/>
          </p:txBody>
        </p:sp>
        <p:sp>
          <p:nvSpPr>
            <p:cNvPr id="8428" name="object 8428" descr=""/>
            <p:cNvSpPr/>
            <p:nvPr/>
          </p:nvSpPr>
          <p:spPr>
            <a:xfrm>
              <a:off x="5534505" y="2611220"/>
              <a:ext cx="35560" cy="0"/>
            </a:xfrm>
            <a:custGeom>
              <a:avLst/>
              <a:gdLst/>
              <a:ahLst/>
              <a:cxnLst/>
              <a:rect l="l" t="t" r="r" b="b"/>
              <a:pathLst>
                <a:path w="35560" h="0">
                  <a:moveTo>
                    <a:pt x="35178" y="0"/>
                  </a:moveTo>
                  <a:lnTo>
                    <a:pt x="35178" y="0"/>
                  </a:lnTo>
                  <a:lnTo>
                    <a:pt x="3352" y="0"/>
                  </a:lnTo>
                  <a:lnTo>
                    <a:pt x="0" y="0"/>
                  </a:lnTo>
                </a:path>
              </a:pathLst>
            </a:custGeom>
            <a:ln w="3175">
              <a:solidFill>
                <a:srgbClr val="565658"/>
              </a:solidFill>
            </a:ln>
          </p:spPr>
          <p:txBody>
            <a:bodyPr wrap="square" lIns="0" tIns="0" rIns="0" bIns="0" rtlCol="0"/>
            <a:lstStyle/>
            <a:p/>
          </p:txBody>
        </p:sp>
        <p:sp>
          <p:nvSpPr>
            <p:cNvPr id="8429" name="object 8429" descr=""/>
            <p:cNvSpPr/>
            <p:nvPr/>
          </p:nvSpPr>
          <p:spPr>
            <a:xfrm>
              <a:off x="5575265" y="2603400"/>
              <a:ext cx="3810" cy="1905"/>
            </a:xfrm>
            <a:custGeom>
              <a:avLst/>
              <a:gdLst/>
              <a:ahLst/>
              <a:cxnLst/>
              <a:rect l="l" t="t" r="r" b="b"/>
              <a:pathLst>
                <a:path w="3810" h="1905">
                  <a:moveTo>
                    <a:pt x="0" y="1117"/>
                  </a:moveTo>
                  <a:lnTo>
                    <a:pt x="0" y="1676"/>
                  </a:lnTo>
                  <a:lnTo>
                    <a:pt x="558" y="1676"/>
                  </a:lnTo>
                  <a:lnTo>
                    <a:pt x="1117" y="1676"/>
                  </a:lnTo>
                  <a:lnTo>
                    <a:pt x="1676" y="1117"/>
                  </a:lnTo>
                  <a:lnTo>
                    <a:pt x="2235" y="558"/>
                  </a:lnTo>
                  <a:lnTo>
                    <a:pt x="2794" y="558"/>
                  </a:lnTo>
                  <a:lnTo>
                    <a:pt x="3352" y="0"/>
                  </a:lnTo>
                </a:path>
              </a:pathLst>
            </a:custGeom>
            <a:ln w="3175">
              <a:solidFill>
                <a:srgbClr val="565658"/>
              </a:solidFill>
            </a:ln>
          </p:spPr>
          <p:txBody>
            <a:bodyPr wrap="square" lIns="0" tIns="0" rIns="0" bIns="0" rtlCol="0"/>
            <a:lstStyle/>
            <a:p/>
          </p:txBody>
        </p:sp>
        <p:sp>
          <p:nvSpPr>
            <p:cNvPr id="8430" name="object 8430" descr=""/>
            <p:cNvSpPr/>
            <p:nvPr/>
          </p:nvSpPr>
          <p:spPr>
            <a:xfrm>
              <a:off x="5949331" y="25073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431" name="object 8431" descr=""/>
            <p:cNvSpPr/>
            <p:nvPr/>
          </p:nvSpPr>
          <p:spPr>
            <a:xfrm>
              <a:off x="5581962" y="2601726"/>
              <a:ext cx="3810" cy="0"/>
            </a:xfrm>
            <a:custGeom>
              <a:avLst/>
              <a:gdLst/>
              <a:ahLst/>
              <a:cxnLst/>
              <a:rect l="l" t="t" r="r" b="b"/>
              <a:pathLst>
                <a:path w="3810" h="0">
                  <a:moveTo>
                    <a:pt x="0" y="0"/>
                  </a:moveTo>
                  <a:lnTo>
                    <a:pt x="0" y="0"/>
                  </a:lnTo>
                  <a:lnTo>
                    <a:pt x="3365" y="0"/>
                  </a:lnTo>
                  <a:lnTo>
                    <a:pt x="2806" y="0"/>
                  </a:lnTo>
                  <a:lnTo>
                    <a:pt x="2235" y="0"/>
                  </a:lnTo>
                  <a:lnTo>
                    <a:pt x="1676" y="0"/>
                  </a:lnTo>
                  <a:lnTo>
                    <a:pt x="558" y="0"/>
                  </a:lnTo>
                </a:path>
              </a:pathLst>
            </a:custGeom>
            <a:ln w="3175">
              <a:solidFill>
                <a:srgbClr val="565658"/>
              </a:solidFill>
            </a:ln>
          </p:spPr>
          <p:txBody>
            <a:bodyPr wrap="square" lIns="0" tIns="0" rIns="0" bIns="0" rtlCol="0"/>
            <a:lstStyle/>
            <a:p/>
          </p:txBody>
        </p:sp>
        <p:sp>
          <p:nvSpPr>
            <p:cNvPr id="8432" name="object 8432" descr=""/>
            <p:cNvSpPr/>
            <p:nvPr/>
          </p:nvSpPr>
          <p:spPr>
            <a:xfrm>
              <a:off x="5578614" y="2602283"/>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8433" name="object 8433" descr=""/>
            <p:cNvSpPr/>
            <p:nvPr/>
          </p:nvSpPr>
          <p:spPr>
            <a:xfrm>
              <a:off x="5581404" y="2600051"/>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8434" name="object 8434" descr=""/>
            <p:cNvSpPr/>
            <p:nvPr/>
          </p:nvSpPr>
          <p:spPr>
            <a:xfrm>
              <a:off x="5578608" y="2599493"/>
              <a:ext cx="5080" cy="0"/>
            </a:xfrm>
            <a:custGeom>
              <a:avLst/>
              <a:gdLst/>
              <a:ahLst/>
              <a:cxnLst/>
              <a:rect l="l" t="t" r="r" b="b"/>
              <a:pathLst>
                <a:path w="5079" h="0">
                  <a:moveTo>
                    <a:pt x="5029" y="0"/>
                  </a:moveTo>
                  <a:lnTo>
                    <a:pt x="3911" y="0"/>
                  </a:lnTo>
                  <a:lnTo>
                    <a:pt x="2235" y="0"/>
                  </a:lnTo>
                  <a:lnTo>
                    <a:pt x="1117" y="0"/>
                  </a:lnTo>
                  <a:lnTo>
                    <a:pt x="0" y="0"/>
                  </a:lnTo>
                </a:path>
              </a:pathLst>
            </a:custGeom>
            <a:ln w="3175">
              <a:solidFill>
                <a:srgbClr val="565658"/>
              </a:solidFill>
            </a:ln>
          </p:spPr>
          <p:txBody>
            <a:bodyPr wrap="square" lIns="0" tIns="0" rIns="0" bIns="0" rtlCol="0"/>
            <a:lstStyle/>
            <a:p/>
          </p:txBody>
        </p:sp>
        <p:sp>
          <p:nvSpPr>
            <p:cNvPr id="8435" name="object 8435" descr=""/>
            <p:cNvSpPr/>
            <p:nvPr/>
          </p:nvSpPr>
          <p:spPr>
            <a:xfrm>
              <a:off x="5485944" y="2600052"/>
              <a:ext cx="1905" cy="1270"/>
            </a:xfrm>
            <a:custGeom>
              <a:avLst/>
              <a:gdLst/>
              <a:ahLst/>
              <a:cxnLst/>
              <a:rect l="l" t="t" r="r" b="b"/>
              <a:pathLst>
                <a:path w="1904" h="1269">
                  <a:moveTo>
                    <a:pt x="0" y="0"/>
                  </a:moveTo>
                  <a:lnTo>
                    <a:pt x="1676" y="1117"/>
                  </a:lnTo>
                </a:path>
              </a:pathLst>
            </a:custGeom>
            <a:ln w="3175">
              <a:solidFill>
                <a:srgbClr val="565658"/>
              </a:solidFill>
            </a:ln>
          </p:spPr>
          <p:txBody>
            <a:bodyPr wrap="square" lIns="0" tIns="0" rIns="0" bIns="0" rtlCol="0"/>
            <a:lstStyle/>
            <a:p/>
          </p:txBody>
        </p:sp>
        <p:sp>
          <p:nvSpPr>
            <p:cNvPr id="8436" name="object 8436" descr=""/>
            <p:cNvSpPr/>
            <p:nvPr/>
          </p:nvSpPr>
          <p:spPr>
            <a:xfrm>
              <a:off x="5488734" y="2602284"/>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8437" name="object 8437" descr=""/>
            <p:cNvSpPr/>
            <p:nvPr/>
          </p:nvSpPr>
          <p:spPr>
            <a:xfrm>
              <a:off x="5531162" y="2603958"/>
              <a:ext cx="6350" cy="1905"/>
            </a:xfrm>
            <a:custGeom>
              <a:avLst/>
              <a:gdLst/>
              <a:ahLst/>
              <a:cxnLst/>
              <a:rect l="l" t="t" r="r" b="b"/>
              <a:pathLst>
                <a:path w="6350" h="1905">
                  <a:moveTo>
                    <a:pt x="0" y="0"/>
                  </a:moveTo>
                  <a:lnTo>
                    <a:pt x="558" y="0"/>
                  </a:lnTo>
                  <a:lnTo>
                    <a:pt x="558" y="558"/>
                  </a:lnTo>
                  <a:lnTo>
                    <a:pt x="1117" y="558"/>
                  </a:lnTo>
                  <a:lnTo>
                    <a:pt x="1117" y="1117"/>
                  </a:lnTo>
                  <a:lnTo>
                    <a:pt x="1676" y="1117"/>
                  </a:lnTo>
                  <a:lnTo>
                    <a:pt x="2235" y="1676"/>
                  </a:lnTo>
                  <a:lnTo>
                    <a:pt x="2794" y="1676"/>
                  </a:lnTo>
                  <a:lnTo>
                    <a:pt x="3352" y="1676"/>
                  </a:lnTo>
                  <a:lnTo>
                    <a:pt x="3911" y="1676"/>
                  </a:lnTo>
                  <a:lnTo>
                    <a:pt x="4470" y="1676"/>
                  </a:lnTo>
                  <a:lnTo>
                    <a:pt x="4470" y="1117"/>
                  </a:lnTo>
                  <a:lnTo>
                    <a:pt x="5029" y="1117"/>
                  </a:lnTo>
                  <a:lnTo>
                    <a:pt x="5575" y="558"/>
                  </a:lnTo>
                  <a:lnTo>
                    <a:pt x="6134" y="0"/>
                  </a:lnTo>
                </a:path>
              </a:pathLst>
            </a:custGeom>
            <a:ln w="3175">
              <a:solidFill>
                <a:srgbClr val="565658"/>
              </a:solidFill>
            </a:ln>
          </p:spPr>
          <p:txBody>
            <a:bodyPr wrap="square" lIns="0" tIns="0" rIns="0" bIns="0" rtlCol="0"/>
            <a:lstStyle/>
            <a:p/>
          </p:txBody>
        </p:sp>
        <p:sp>
          <p:nvSpPr>
            <p:cNvPr id="8438" name="object 8438" descr=""/>
            <p:cNvSpPr/>
            <p:nvPr/>
          </p:nvSpPr>
          <p:spPr>
            <a:xfrm>
              <a:off x="5484826" y="2599493"/>
              <a:ext cx="1270" cy="635"/>
            </a:xfrm>
            <a:custGeom>
              <a:avLst/>
              <a:gdLst/>
              <a:ahLst/>
              <a:cxnLst/>
              <a:rect l="l" t="t" r="r" b="b"/>
              <a:pathLst>
                <a:path w="1270" h="635">
                  <a:moveTo>
                    <a:pt x="558" y="0"/>
                  </a:moveTo>
                  <a:lnTo>
                    <a:pt x="0" y="0"/>
                  </a:lnTo>
                  <a:lnTo>
                    <a:pt x="558" y="0"/>
                  </a:lnTo>
                  <a:lnTo>
                    <a:pt x="558" y="558"/>
                  </a:lnTo>
                  <a:lnTo>
                    <a:pt x="1117" y="558"/>
                  </a:lnTo>
                </a:path>
              </a:pathLst>
            </a:custGeom>
            <a:ln w="3175">
              <a:solidFill>
                <a:srgbClr val="565658"/>
              </a:solidFill>
            </a:ln>
          </p:spPr>
          <p:txBody>
            <a:bodyPr wrap="square" lIns="0" tIns="0" rIns="0" bIns="0" rtlCol="0"/>
            <a:lstStyle/>
            <a:p/>
          </p:txBody>
        </p:sp>
        <p:sp>
          <p:nvSpPr>
            <p:cNvPr id="8439" name="object 8439" descr=""/>
            <p:cNvSpPr/>
            <p:nvPr/>
          </p:nvSpPr>
          <p:spPr>
            <a:xfrm>
              <a:off x="5528929" y="2599493"/>
              <a:ext cx="635" cy="635"/>
            </a:xfrm>
            <a:custGeom>
              <a:avLst/>
              <a:gdLst/>
              <a:ahLst/>
              <a:cxnLst/>
              <a:rect l="l" t="t" r="r" b="b"/>
              <a:pathLst>
                <a:path w="635" h="635">
                  <a:moveTo>
                    <a:pt x="558" y="0"/>
                  </a:moveTo>
                  <a:lnTo>
                    <a:pt x="0" y="0"/>
                  </a:lnTo>
                  <a:lnTo>
                    <a:pt x="0" y="558"/>
                  </a:lnTo>
                  <a:lnTo>
                    <a:pt x="558" y="558"/>
                  </a:lnTo>
                </a:path>
              </a:pathLst>
            </a:custGeom>
            <a:ln w="3175">
              <a:solidFill>
                <a:srgbClr val="565658"/>
              </a:solidFill>
            </a:ln>
          </p:spPr>
          <p:txBody>
            <a:bodyPr wrap="square" lIns="0" tIns="0" rIns="0" bIns="0" rtlCol="0"/>
            <a:lstStyle/>
            <a:p/>
          </p:txBody>
        </p:sp>
        <p:sp>
          <p:nvSpPr>
            <p:cNvPr id="8440" name="object 8440" descr=""/>
            <p:cNvSpPr/>
            <p:nvPr/>
          </p:nvSpPr>
          <p:spPr>
            <a:xfrm>
              <a:off x="5499332" y="2611220"/>
              <a:ext cx="35560" cy="0"/>
            </a:xfrm>
            <a:custGeom>
              <a:avLst/>
              <a:gdLst/>
              <a:ahLst/>
              <a:cxnLst/>
              <a:rect l="l" t="t" r="r" b="b"/>
              <a:pathLst>
                <a:path w="35560" h="0">
                  <a:moveTo>
                    <a:pt x="35178" y="0"/>
                  </a:moveTo>
                  <a:lnTo>
                    <a:pt x="35178" y="0"/>
                  </a:lnTo>
                  <a:lnTo>
                    <a:pt x="558" y="0"/>
                  </a:lnTo>
                  <a:lnTo>
                    <a:pt x="0" y="0"/>
                  </a:lnTo>
                </a:path>
              </a:pathLst>
            </a:custGeom>
            <a:ln w="3175">
              <a:solidFill>
                <a:srgbClr val="565658"/>
              </a:solidFill>
            </a:ln>
          </p:spPr>
          <p:txBody>
            <a:bodyPr wrap="square" lIns="0" tIns="0" rIns="0" bIns="0" rtlCol="0"/>
            <a:lstStyle/>
            <a:p/>
          </p:txBody>
        </p:sp>
        <p:sp>
          <p:nvSpPr>
            <p:cNvPr id="8441" name="object 8441" descr=""/>
            <p:cNvSpPr/>
            <p:nvPr/>
          </p:nvSpPr>
          <p:spPr>
            <a:xfrm>
              <a:off x="5538975" y="2599493"/>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8442" name="object 8442" descr=""/>
            <p:cNvSpPr/>
            <p:nvPr/>
          </p:nvSpPr>
          <p:spPr>
            <a:xfrm>
              <a:off x="5485379" y="2599493"/>
              <a:ext cx="5080" cy="0"/>
            </a:xfrm>
            <a:custGeom>
              <a:avLst/>
              <a:gdLst/>
              <a:ahLst/>
              <a:cxnLst/>
              <a:rect l="l" t="t" r="r" b="b"/>
              <a:pathLst>
                <a:path w="5079" h="0">
                  <a:moveTo>
                    <a:pt x="5029" y="0"/>
                  </a:moveTo>
                  <a:lnTo>
                    <a:pt x="3352" y="0"/>
                  </a:lnTo>
                  <a:lnTo>
                    <a:pt x="2235" y="0"/>
                  </a:lnTo>
                  <a:lnTo>
                    <a:pt x="1117" y="0"/>
                  </a:lnTo>
                  <a:lnTo>
                    <a:pt x="0" y="0"/>
                  </a:lnTo>
                </a:path>
              </a:pathLst>
            </a:custGeom>
            <a:ln w="3175">
              <a:solidFill>
                <a:srgbClr val="565658"/>
              </a:solidFill>
            </a:ln>
          </p:spPr>
          <p:txBody>
            <a:bodyPr wrap="square" lIns="0" tIns="0" rIns="0" bIns="0" rtlCol="0"/>
            <a:lstStyle/>
            <a:p/>
          </p:txBody>
        </p:sp>
        <p:sp>
          <p:nvSpPr>
            <p:cNvPr id="8443" name="object 8443" descr=""/>
            <p:cNvSpPr/>
            <p:nvPr/>
          </p:nvSpPr>
          <p:spPr>
            <a:xfrm>
              <a:off x="5551822" y="2611220"/>
              <a:ext cx="2540" cy="1270"/>
            </a:xfrm>
            <a:custGeom>
              <a:avLst/>
              <a:gdLst/>
              <a:ahLst/>
              <a:cxnLst/>
              <a:rect l="l" t="t" r="r" b="b"/>
              <a:pathLst>
                <a:path w="2539" h="1269">
                  <a:moveTo>
                    <a:pt x="2235" y="0"/>
                  </a:moveTo>
                  <a:lnTo>
                    <a:pt x="2235" y="558"/>
                  </a:lnTo>
                  <a:lnTo>
                    <a:pt x="1676" y="558"/>
                  </a:lnTo>
                  <a:lnTo>
                    <a:pt x="1117" y="558"/>
                  </a:lnTo>
                  <a:lnTo>
                    <a:pt x="1117" y="1104"/>
                  </a:lnTo>
                  <a:lnTo>
                    <a:pt x="558" y="1104"/>
                  </a:lnTo>
                  <a:lnTo>
                    <a:pt x="0" y="1104"/>
                  </a:lnTo>
                </a:path>
              </a:pathLst>
            </a:custGeom>
            <a:ln w="3175">
              <a:solidFill>
                <a:srgbClr val="565658"/>
              </a:solidFill>
            </a:ln>
          </p:spPr>
          <p:txBody>
            <a:bodyPr wrap="square" lIns="0" tIns="0" rIns="0" bIns="0" rtlCol="0"/>
            <a:lstStyle/>
            <a:p/>
          </p:txBody>
        </p:sp>
        <p:sp>
          <p:nvSpPr>
            <p:cNvPr id="8444" name="object 8444" descr=""/>
            <p:cNvSpPr/>
            <p:nvPr/>
          </p:nvSpPr>
          <p:spPr>
            <a:xfrm>
              <a:off x="5534506" y="2599493"/>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8445" name="object 8445" descr=""/>
            <p:cNvSpPr/>
            <p:nvPr/>
          </p:nvSpPr>
          <p:spPr>
            <a:xfrm>
              <a:off x="5483708" y="2601726"/>
              <a:ext cx="3175" cy="0"/>
            </a:xfrm>
            <a:custGeom>
              <a:avLst/>
              <a:gdLst/>
              <a:ahLst/>
              <a:cxnLst/>
              <a:rect l="l" t="t" r="r" b="b"/>
              <a:pathLst>
                <a:path w="3175" h="0">
                  <a:moveTo>
                    <a:pt x="1676" y="0"/>
                  </a:moveTo>
                  <a:lnTo>
                    <a:pt x="558" y="0"/>
                  </a:lnTo>
                  <a:lnTo>
                    <a:pt x="0" y="0"/>
                  </a:lnTo>
                  <a:lnTo>
                    <a:pt x="558" y="0"/>
                  </a:lnTo>
                  <a:lnTo>
                    <a:pt x="1117" y="0"/>
                  </a:lnTo>
                  <a:lnTo>
                    <a:pt x="1676" y="0"/>
                  </a:lnTo>
                  <a:lnTo>
                    <a:pt x="2235" y="0"/>
                  </a:lnTo>
                  <a:lnTo>
                    <a:pt x="2794" y="0"/>
                  </a:lnTo>
                </a:path>
              </a:pathLst>
            </a:custGeom>
            <a:ln w="3175">
              <a:solidFill>
                <a:srgbClr val="565658"/>
              </a:solidFill>
            </a:ln>
          </p:spPr>
          <p:txBody>
            <a:bodyPr wrap="square" lIns="0" tIns="0" rIns="0" bIns="0" rtlCol="0"/>
            <a:lstStyle/>
            <a:p/>
          </p:txBody>
        </p:sp>
        <p:sp>
          <p:nvSpPr>
            <p:cNvPr id="8446" name="object 8446" descr=""/>
            <p:cNvSpPr/>
            <p:nvPr/>
          </p:nvSpPr>
          <p:spPr>
            <a:xfrm>
              <a:off x="5976691" y="252914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447" name="object 8447" descr=""/>
            <p:cNvSpPr/>
            <p:nvPr/>
          </p:nvSpPr>
          <p:spPr>
            <a:xfrm>
              <a:off x="5971656" y="2493416"/>
              <a:ext cx="635" cy="0"/>
            </a:xfrm>
            <a:custGeom>
              <a:avLst/>
              <a:gdLst/>
              <a:ahLst/>
              <a:cxnLst/>
              <a:rect l="l" t="t" r="r" b="b"/>
              <a:pathLst>
                <a:path w="635" h="0">
                  <a:moveTo>
                    <a:pt x="0" y="0"/>
                  </a:moveTo>
                  <a:lnTo>
                    <a:pt x="0" y="0"/>
                  </a:lnTo>
                  <a:lnTo>
                    <a:pt x="571" y="0"/>
                  </a:lnTo>
                </a:path>
              </a:pathLst>
            </a:custGeom>
            <a:ln w="3175">
              <a:solidFill>
                <a:srgbClr val="565658"/>
              </a:solidFill>
            </a:ln>
          </p:spPr>
          <p:txBody>
            <a:bodyPr wrap="square" lIns="0" tIns="0" rIns="0" bIns="0" rtlCol="0"/>
            <a:lstStyle/>
            <a:p/>
          </p:txBody>
        </p:sp>
        <p:sp>
          <p:nvSpPr>
            <p:cNvPr id="8448" name="object 8448" descr=""/>
            <p:cNvSpPr/>
            <p:nvPr/>
          </p:nvSpPr>
          <p:spPr>
            <a:xfrm>
              <a:off x="5966075" y="2529148"/>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8449" name="object 8449" descr=""/>
            <p:cNvSpPr/>
            <p:nvPr/>
          </p:nvSpPr>
          <p:spPr>
            <a:xfrm>
              <a:off x="5977250" y="2510170"/>
              <a:ext cx="0" cy="6985"/>
            </a:xfrm>
            <a:custGeom>
              <a:avLst/>
              <a:gdLst/>
              <a:ahLst/>
              <a:cxnLst/>
              <a:rect l="l" t="t" r="r" b="b"/>
              <a:pathLst>
                <a:path w="0" h="6985">
                  <a:moveTo>
                    <a:pt x="0" y="6692"/>
                  </a:moveTo>
                  <a:lnTo>
                    <a:pt x="0" y="6134"/>
                  </a:lnTo>
                  <a:lnTo>
                    <a:pt x="0" y="5016"/>
                  </a:lnTo>
                  <a:lnTo>
                    <a:pt x="0" y="3340"/>
                  </a:lnTo>
                  <a:lnTo>
                    <a:pt x="0" y="0"/>
                  </a:lnTo>
                </a:path>
              </a:pathLst>
            </a:custGeom>
            <a:ln w="3175">
              <a:solidFill>
                <a:srgbClr val="565658"/>
              </a:solidFill>
            </a:ln>
          </p:spPr>
          <p:txBody>
            <a:bodyPr wrap="square" lIns="0" tIns="0" rIns="0" bIns="0" rtlCol="0"/>
            <a:lstStyle/>
            <a:p/>
          </p:txBody>
        </p:sp>
        <p:sp>
          <p:nvSpPr>
            <p:cNvPr id="8450" name="object 8450" descr=""/>
            <p:cNvSpPr/>
            <p:nvPr/>
          </p:nvSpPr>
          <p:spPr>
            <a:xfrm>
              <a:off x="5977250" y="253696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451" name="object 8451" descr=""/>
            <p:cNvSpPr/>
            <p:nvPr/>
          </p:nvSpPr>
          <p:spPr>
            <a:xfrm>
              <a:off x="5965517" y="252914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452" name="object 8452" descr=""/>
            <p:cNvSpPr/>
            <p:nvPr/>
          </p:nvSpPr>
          <p:spPr>
            <a:xfrm>
              <a:off x="5977250" y="2529148"/>
              <a:ext cx="635" cy="635"/>
            </a:xfrm>
            <a:custGeom>
              <a:avLst/>
              <a:gdLst/>
              <a:ahLst/>
              <a:cxnLst/>
              <a:rect l="l" t="t" r="r" b="b"/>
              <a:pathLst>
                <a:path w="635" h="635">
                  <a:moveTo>
                    <a:pt x="0" y="0"/>
                  </a:moveTo>
                  <a:lnTo>
                    <a:pt x="546" y="558"/>
                  </a:lnTo>
                </a:path>
              </a:pathLst>
            </a:custGeom>
            <a:ln w="3175">
              <a:solidFill>
                <a:srgbClr val="565658"/>
              </a:solidFill>
            </a:ln>
          </p:spPr>
          <p:txBody>
            <a:bodyPr wrap="square" lIns="0" tIns="0" rIns="0" bIns="0" rtlCol="0"/>
            <a:lstStyle/>
            <a:p/>
          </p:txBody>
        </p:sp>
        <p:sp>
          <p:nvSpPr>
            <p:cNvPr id="8453" name="object 8453" descr=""/>
            <p:cNvSpPr/>
            <p:nvPr/>
          </p:nvSpPr>
          <p:spPr>
            <a:xfrm>
              <a:off x="5301695" y="2472202"/>
              <a:ext cx="0" cy="6350"/>
            </a:xfrm>
            <a:custGeom>
              <a:avLst/>
              <a:gdLst/>
              <a:ahLst/>
              <a:cxnLst/>
              <a:rect l="l" t="t" r="r" b="b"/>
              <a:pathLst>
                <a:path w="0" h="6350">
                  <a:moveTo>
                    <a:pt x="0" y="0"/>
                  </a:moveTo>
                  <a:lnTo>
                    <a:pt x="0" y="558"/>
                  </a:lnTo>
                  <a:lnTo>
                    <a:pt x="0" y="1676"/>
                  </a:lnTo>
                  <a:lnTo>
                    <a:pt x="0" y="2794"/>
                  </a:lnTo>
                  <a:lnTo>
                    <a:pt x="0" y="4470"/>
                  </a:lnTo>
                  <a:lnTo>
                    <a:pt x="0" y="6134"/>
                  </a:lnTo>
                </a:path>
              </a:pathLst>
            </a:custGeom>
            <a:ln w="3175">
              <a:solidFill>
                <a:srgbClr val="565658"/>
              </a:solidFill>
            </a:ln>
          </p:spPr>
          <p:txBody>
            <a:bodyPr wrap="square" lIns="0" tIns="0" rIns="0" bIns="0" rtlCol="0"/>
            <a:lstStyle/>
            <a:p/>
          </p:txBody>
        </p:sp>
        <p:sp>
          <p:nvSpPr>
            <p:cNvPr id="8454" name="object 8454" descr=""/>
            <p:cNvSpPr/>
            <p:nvPr/>
          </p:nvSpPr>
          <p:spPr>
            <a:xfrm>
              <a:off x="5858882" y="2503462"/>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8455" name="object 8455" descr=""/>
            <p:cNvSpPr/>
            <p:nvPr/>
          </p:nvSpPr>
          <p:spPr>
            <a:xfrm>
              <a:off x="5857207"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456" name="object 8456" descr=""/>
            <p:cNvSpPr/>
            <p:nvPr/>
          </p:nvSpPr>
          <p:spPr>
            <a:xfrm>
              <a:off x="5854975" y="250122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457" name="object 8457" descr=""/>
            <p:cNvSpPr/>
            <p:nvPr/>
          </p:nvSpPr>
          <p:spPr>
            <a:xfrm>
              <a:off x="5857764" y="2504585"/>
              <a:ext cx="1270" cy="1905"/>
            </a:xfrm>
            <a:custGeom>
              <a:avLst/>
              <a:gdLst/>
              <a:ahLst/>
              <a:cxnLst/>
              <a:rect l="l" t="t" r="r" b="b"/>
              <a:pathLst>
                <a:path w="1270" h="1905">
                  <a:moveTo>
                    <a:pt x="1117" y="0"/>
                  </a:moveTo>
                  <a:lnTo>
                    <a:pt x="0" y="1676"/>
                  </a:lnTo>
                </a:path>
              </a:pathLst>
            </a:custGeom>
            <a:ln w="3175">
              <a:solidFill>
                <a:srgbClr val="565658"/>
              </a:solidFill>
            </a:ln>
          </p:spPr>
          <p:txBody>
            <a:bodyPr wrap="square" lIns="0" tIns="0" rIns="0" bIns="0" rtlCol="0"/>
            <a:lstStyle/>
            <a:p/>
          </p:txBody>
        </p:sp>
        <p:sp>
          <p:nvSpPr>
            <p:cNvPr id="8458" name="object 8458" descr=""/>
            <p:cNvSpPr/>
            <p:nvPr/>
          </p:nvSpPr>
          <p:spPr>
            <a:xfrm>
              <a:off x="5857208" y="250122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459" name="object 8459" descr=""/>
            <p:cNvSpPr/>
            <p:nvPr/>
          </p:nvSpPr>
          <p:spPr>
            <a:xfrm>
              <a:off x="5854536"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460" name="object 8460" descr=""/>
            <p:cNvSpPr/>
            <p:nvPr/>
          </p:nvSpPr>
          <p:spPr>
            <a:xfrm>
              <a:off x="5857765" y="2501229"/>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8461" name="object 8461" descr=""/>
            <p:cNvSpPr/>
            <p:nvPr/>
          </p:nvSpPr>
          <p:spPr>
            <a:xfrm>
              <a:off x="5854536"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462" name="object 8462" descr=""/>
            <p:cNvSpPr/>
            <p:nvPr/>
          </p:nvSpPr>
          <p:spPr>
            <a:xfrm>
              <a:off x="5959377" y="250346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463" name="object 8463" descr=""/>
            <p:cNvSpPr/>
            <p:nvPr/>
          </p:nvSpPr>
          <p:spPr>
            <a:xfrm>
              <a:off x="5957703" y="2501787"/>
              <a:ext cx="1270" cy="1270"/>
            </a:xfrm>
            <a:custGeom>
              <a:avLst/>
              <a:gdLst/>
              <a:ahLst/>
              <a:cxnLst/>
              <a:rect l="l" t="t" r="r" b="b"/>
              <a:pathLst>
                <a:path w="1270" h="1269">
                  <a:moveTo>
                    <a:pt x="1117" y="1117"/>
                  </a:moveTo>
                  <a:lnTo>
                    <a:pt x="558" y="571"/>
                  </a:lnTo>
                  <a:lnTo>
                    <a:pt x="0" y="0"/>
                  </a:lnTo>
                </a:path>
              </a:pathLst>
            </a:custGeom>
            <a:ln w="3175">
              <a:solidFill>
                <a:srgbClr val="565658"/>
              </a:solidFill>
            </a:ln>
          </p:spPr>
          <p:txBody>
            <a:bodyPr wrap="square" lIns="0" tIns="0" rIns="0" bIns="0" rtlCol="0"/>
            <a:lstStyle/>
            <a:p/>
          </p:txBody>
        </p:sp>
        <p:sp>
          <p:nvSpPr>
            <p:cNvPr id="8464" name="object 8464" descr=""/>
            <p:cNvSpPr/>
            <p:nvPr/>
          </p:nvSpPr>
          <p:spPr>
            <a:xfrm>
              <a:off x="5858882" y="2502352"/>
              <a:ext cx="635" cy="1270"/>
            </a:xfrm>
            <a:custGeom>
              <a:avLst/>
              <a:gdLst/>
              <a:ahLst/>
              <a:cxnLst/>
              <a:rect l="l" t="t" r="r" b="b"/>
              <a:pathLst>
                <a:path w="635" h="1269">
                  <a:moveTo>
                    <a:pt x="0" y="0"/>
                  </a:moveTo>
                  <a:lnTo>
                    <a:pt x="558" y="1104"/>
                  </a:lnTo>
                </a:path>
              </a:pathLst>
            </a:custGeom>
            <a:ln w="3175">
              <a:solidFill>
                <a:srgbClr val="565658"/>
              </a:solidFill>
            </a:ln>
          </p:spPr>
          <p:txBody>
            <a:bodyPr wrap="square" lIns="0" tIns="0" rIns="0" bIns="0" rtlCol="0"/>
            <a:lstStyle/>
            <a:p/>
          </p:txBody>
        </p:sp>
        <p:sp>
          <p:nvSpPr>
            <p:cNvPr id="8465" name="object 8465" descr=""/>
            <p:cNvSpPr/>
            <p:nvPr/>
          </p:nvSpPr>
          <p:spPr>
            <a:xfrm>
              <a:off x="5301693" y="2471642"/>
              <a:ext cx="635" cy="1905"/>
            </a:xfrm>
            <a:custGeom>
              <a:avLst/>
              <a:gdLst/>
              <a:ahLst/>
              <a:cxnLst/>
              <a:rect l="l" t="t" r="r" b="b"/>
              <a:pathLst>
                <a:path w="635" h="1905">
                  <a:moveTo>
                    <a:pt x="558" y="1676"/>
                  </a:moveTo>
                  <a:lnTo>
                    <a:pt x="0" y="1117"/>
                  </a:lnTo>
                  <a:lnTo>
                    <a:pt x="0" y="0"/>
                  </a:lnTo>
                </a:path>
              </a:pathLst>
            </a:custGeom>
            <a:ln w="3175">
              <a:solidFill>
                <a:srgbClr val="565658"/>
              </a:solidFill>
            </a:ln>
          </p:spPr>
          <p:txBody>
            <a:bodyPr wrap="square" lIns="0" tIns="0" rIns="0" bIns="0" rtlCol="0"/>
            <a:lstStyle/>
            <a:p/>
          </p:txBody>
        </p:sp>
        <p:sp>
          <p:nvSpPr>
            <p:cNvPr id="8466" name="object 8466" descr=""/>
            <p:cNvSpPr/>
            <p:nvPr/>
          </p:nvSpPr>
          <p:spPr>
            <a:xfrm>
              <a:off x="5359759" y="2494533"/>
              <a:ext cx="2540" cy="1270"/>
            </a:xfrm>
            <a:custGeom>
              <a:avLst/>
              <a:gdLst/>
              <a:ahLst/>
              <a:cxnLst/>
              <a:rect l="l" t="t" r="r" b="b"/>
              <a:pathLst>
                <a:path w="2539" h="1269">
                  <a:moveTo>
                    <a:pt x="2235" y="0"/>
                  </a:moveTo>
                  <a:lnTo>
                    <a:pt x="0" y="1117"/>
                  </a:lnTo>
                </a:path>
              </a:pathLst>
            </a:custGeom>
            <a:ln w="3175">
              <a:solidFill>
                <a:srgbClr val="565658"/>
              </a:solidFill>
            </a:ln>
          </p:spPr>
          <p:txBody>
            <a:bodyPr wrap="square" lIns="0" tIns="0" rIns="0" bIns="0" rtlCol="0"/>
            <a:lstStyle/>
            <a:p/>
          </p:txBody>
        </p:sp>
        <p:sp>
          <p:nvSpPr>
            <p:cNvPr id="8467" name="object 8467" descr=""/>
            <p:cNvSpPr/>
            <p:nvPr/>
          </p:nvSpPr>
          <p:spPr>
            <a:xfrm>
              <a:off x="5358088" y="249229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8468" name="object 8468" descr=""/>
            <p:cNvSpPr/>
            <p:nvPr/>
          </p:nvSpPr>
          <p:spPr>
            <a:xfrm>
              <a:off x="5301695" y="247834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469" name="object 8469" descr=""/>
            <p:cNvSpPr/>
            <p:nvPr/>
          </p:nvSpPr>
          <p:spPr>
            <a:xfrm>
              <a:off x="5358085" y="2494531"/>
              <a:ext cx="1905" cy="1270"/>
            </a:xfrm>
            <a:custGeom>
              <a:avLst/>
              <a:gdLst/>
              <a:ahLst/>
              <a:cxnLst/>
              <a:rect l="l" t="t" r="r" b="b"/>
              <a:pathLst>
                <a:path w="1904" h="1269">
                  <a:moveTo>
                    <a:pt x="1676" y="1117"/>
                  </a:moveTo>
                  <a:lnTo>
                    <a:pt x="0" y="0"/>
                  </a:lnTo>
                </a:path>
              </a:pathLst>
            </a:custGeom>
            <a:ln w="3175">
              <a:solidFill>
                <a:srgbClr val="565658"/>
              </a:solidFill>
            </a:ln>
          </p:spPr>
          <p:txBody>
            <a:bodyPr wrap="square" lIns="0" tIns="0" rIns="0" bIns="0" rtlCol="0"/>
            <a:lstStyle/>
            <a:p/>
          </p:txBody>
        </p:sp>
        <p:sp>
          <p:nvSpPr>
            <p:cNvPr id="8470" name="object 8470" descr=""/>
            <p:cNvSpPr/>
            <p:nvPr/>
          </p:nvSpPr>
          <p:spPr>
            <a:xfrm>
              <a:off x="5298344" y="2472758"/>
              <a:ext cx="635" cy="1270"/>
            </a:xfrm>
            <a:custGeom>
              <a:avLst/>
              <a:gdLst/>
              <a:ahLst/>
              <a:cxnLst/>
              <a:rect l="l" t="t" r="r" b="b"/>
              <a:pathLst>
                <a:path w="635" h="1269">
                  <a:moveTo>
                    <a:pt x="571" y="1117"/>
                  </a:moveTo>
                  <a:lnTo>
                    <a:pt x="571" y="558"/>
                  </a:lnTo>
                  <a:lnTo>
                    <a:pt x="0" y="0"/>
                  </a:lnTo>
                </a:path>
              </a:pathLst>
            </a:custGeom>
            <a:ln w="3175">
              <a:solidFill>
                <a:srgbClr val="565658"/>
              </a:solidFill>
            </a:ln>
          </p:spPr>
          <p:txBody>
            <a:bodyPr wrap="square" lIns="0" tIns="0" rIns="0" bIns="0" rtlCol="0"/>
            <a:lstStyle/>
            <a:p/>
          </p:txBody>
        </p:sp>
        <p:sp>
          <p:nvSpPr>
            <p:cNvPr id="8471" name="object 8471" descr=""/>
            <p:cNvSpPr/>
            <p:nvPr/>
          </p:nvSpPr>
          <p:spPr>
            <a:xfrm>
              <a:off x="5854418" y="2501234"/>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8472" name="object 8472" descr=""/>
            <p:cNvSpPr/>
            <p:nvPr/>
          </p:nvSpPr>
          <p:spPr>
            <a:xfrm>
              <a:off x="5854415" y="2504582"/>
              <a:ext cx="1905" cy="1905"/>
            </a:xfrm>
            <a:custGeom>
              <a:avLst/>
              <a:gdLst/>
              <a:ahLst/>
              <a:cxnLst/>
              <a:rect l="l" t="t" r="r" b="b"/>
              <a:pathLst>
                <a:path w="1904" h="1905">
                  <a:moveTo>
                    <a:pt x="1676" y="1676"/>
                  </a:moveTo>
                  <a:lnTo>
                    <a:pt x="558" y="1676"/>
                  </a:lnTo>
                  <a:lnTo>
                    <a:pt x="0" y="0"/>
                  </a:lnTo>
                </a:path>
              </a:pathLst>
            </a:custGeom>
            <a:ln w="3175">
              <a:solidFill>
                <a:srgbClr val="565658"/>
              </a:solidFill>
            </a:ln>
          </p:spPr>
          <p:txBody>
            <a:bodyPr wrap="square" lIns="0" tIns="0" rIns="0" bIns="0" rtlCol="0"/>
            <a:lstStyle/>
            <a:p/>
          </p:txBody>
        </p:sp>
        <p:sp>
          <p:nvSpPr>
            <p:cNvPr id="8473" name="object 8473" descr=""/>
            <p:cNvSpPr/>
            <p:nvPr/>
          </p:nvSpPr>
          <p:spPr>
            <a:xfrm>
              <a:off x="5298346" y="247276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474" name="object 8474" descr=""/>
            <p:cNvSpPr/>
            <p:nvPr/>
          </p:nvSpPr>
          <p:spPr>
            <a:xfrm>
              <a:off x="5953796" y="25101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475" name="object 8475" descr=""/>
            <p:cNvSpPr/>
            <p:nvPr/>
          </p:nvSpPr>
          <p:spPr>
            <a:xfrm>
              <a:off x="5358088" y="2491182"/>
              <a:ext cx="1905" cy="1270"/>
            </a:xfrm>
            <a:custGeom>
              <a:avLst/>
              <a:gdLst/>
              <a:ahLst/>
              <a:cxnLst/>
              <a:rect l="l" t="t" r="r" b="b"/>
              <a:pathLst>
                <a:path w="1904" h="1269">
                  <a:moveTo>
                    <a:pt x="0" y="1117"/>
                  </a:moveTo>
                  <a:lnTo>
                    <a:pt x="1676" y="0"/>
                  </a:lnTo>
                </a:path>
              </a:pathLst>
            </a:custGeom>
            <a:ln w="3175">
              <a:solidFill>
                <a:srgbClr val="565658"/>
              </a:solidFill>
            </a:ln>
          </p:spPr>
          <p:txBody>
            <a:bodyPr wrap="square" lIns="0" tIns="0" rIns="0" bIns="0" rtlCol="0"/>
            <a:lstStyle/>
            <a:p/>
          </p:txBody>
        </p:sp>
        <p:sp>
          <p:nvSpPr>
            <p:cNvPr id="8476" name="object 8476" descr=""/>
            <p:cNvSpPr/>
            <p:nvPr/>
          </p:nvSpPr>
          <p:spPr>
            <a:xfrm>
              <a:off x="5951565" y="2504022"/>
              <a:ext cx="5715" cy="3810"/>
            </a:xfrm>
            <a:custGeom>
              <a:avLst/>
              <a:gdLst/>
              <a:ahLst/>
              <a:cxnLst/>
              <a:rect l="l" t="t" r="r" b="b"/>
              <a:pathLst>
                <a:path w="5714" h="3810">
                  <a:moveTo>
                    <a:pt x="0" y="3352"/>
                  </a:moveTo>
                  <a:lnTo>
                    <a:pt x="0" y="2794"/>
                  </a:lnTo>
                  <a:lnTo>
                    <a:pt x="0" y="2235"/>
                  </a:lnTo>
                  <a:lnTo>
                    <a:pt x="558" y="1676"/>
                  </a:lnTo>
                  <a:lnTo>
                    <a:pt x="558" y="1117"/>
                  </a:lnTo>
                  <a:lnTo>
                    <a:pt x="1117" y="558"/>
                  </a:lnTo>
                  <a:lnTo>
                    <a:pt x="1676" y="558"/>
                  </a:lnTo>
                  <a:lnTo>
                    <a:pt x="2235" y="558"/>
                  </a:lnTo>
                  <a:lnTo>
                    <a:pt x="2794" y="0"/>
                  </a:lnTo>
                  <a:lnTo>
                    <a:pt x="3352" y="558"/>
                  </a:lnTo>
                  <a:lnTo>
                    <a:pt x="3911" y="558"/>
                  </a:lnTo>
                  <a:lnTo>
                    <a:pt x="4470" y="558"/>
                  </a:lnTo>
                  <a:lnTo>
                    <a:pt x="5029" y="1117"/>
                  </a:lnTo>
                  <a:lnTo>
                    <a:pt x="5029" y="1676"/>
                  </a:lnTo>
                  <a:lnTo>
                    <a:pt x="5575" y="2235"/>
                  </a:lnTo>
                  <a:lnTo>
                    <a:pt x="5575" y="2794"/>
                  </a:lnTo>
                  <a:lnTo>
                    <a:pt x="5575" y="3352"/>
                  </a:lnTo>
                </a:path>
              </a:pathLst>
            </a:custGeom>
            <a:ln w="3175">
              <a:solidFill>
                <a:srgbClr val="565658"/>
              </a:solidFill>
            </a:ln>
          </p:spPr>
          <p:txBody>
            <a:bodyPr wrap="square" lIns="0" tIns="0" rIns="0" bIns="0" rtlCol="0"/>
            <a:lstStyle/>
            <a:p/>
          </p:txBody>
        </p:sp>
        <p:sp>
          <p:nvSpPr>
            <p:cNvPr id="8477" name="object 8477" descr=""/>
            <p:cNvSpPr/>
            <p:nvPr/>
          </p:nvSpPr>
          <p:spPr>
            <a:xfrm>
              <a:off x="5361994" y="249229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8478" name="object 8478" descr=""/>
            <p:cNvSpPr/>
            <p:nvPr/>
          </p:nvSpPr>
          <p:spPr>
            <a:xfrm>
              <a:off x="5855652" y="2499677"/>
              <a:ext cx="3175" cy="8255"/>
            </a:xfrm>
            <a:custGeom>
              <a:avLst/>
              <a:gdLst/>
              <a:ahLst/>
              <a:cxnLst/>
              <a:rect l="l" t="t" r="r" b="b"/>
              <a:pathLst>
                <a:path w="3175" h="8255">
                  <a:moveTo>
                    <a:pt x="3111" y="6591"/>
                  </a:moveTo>
                  <a:lnTo>
                    <a:pt x="2654" y="5486"/>
                  </a:lnTo>
                  <a:lnTo>
                    <a:pt x="1549" y="5029"/>
                  </a:lnTo>
                  <a:lnTo>
                    <a:pt x="444" y="5486"/>
                  </a:lnTo>
                  <a:lnTo>
                    <a:pt x="0" y="6591"/>
                  </a:lnTo>
                  <a:lnTo>
                    <a:pt x="444" y="7683"/>
                  </a:lnTo>
                  <a:lnTo>
                    <a:pt x="1549" y="8140"/>
                  </a:lnTo>
                  <a:lnTo>
                    <a:pt x="2654" y="7683"/>
                  </a:lnTo>
                  <a:lnTo>
                    <a:pt x="3111" y="6591"/>
                  </a:lnTo>
                  <a:close/>
                </a:path>
                <a:path w="3175" h="8255">
                  <a:moveTo>
                    <a:pt x="3111" y="1562"/>
                  </a:moveTo>
                  <a:lnTo>
                    <a:pt x="2654" y="457"/>
                  </a:lnTo>
                  <a:lnTo>
                    <a:pt x="1549" y="0"/>
                  </a:lnTo>
                  <a:lnTo>
                    <a:pt x="444" y="457"/>
                  </a:lnTo>
                  <a:lnTo>
                    <a:pt x="0" y="1562"/>
                  </a:lnTo>
                  <a:lnTo>
                    <a:pt x="444" y="2654"/>
                  </a:lnTo>
                  <a:lnTo>
                    <a:pt x="1549" y="3111"/>
                  </a:lnTo>
                  <a:lnTo>
                    <a:pt x="2654" y="2654"/>
                  </a:lnTo>
                  <a:lnTo>
                    <a:pt x="3111" y="1562"/>
                  </a:lnTo>
                  <a:close/>
                </a:path>
              </a:pathLst>
            </a:custGeom>
            <a:solidFill>
              <a:srgbClr val="565658"/>
            </a:solidFill>
          </p:spPr>
          <p:txBody>
            <a:bodyPr wrap="square" lIns="0" tIns="0" rIns="0" bIns="0" rtlCol="0"/>
            <a:lstStyle/>
            <a:p/>
          </p:txBody>
        </p:sp>
        <p:sp>
          <p:nvSpPr>
            <p:cNvPr id="8479" name="object 8479" descr=""/>
            <p:cNvSpPr/>
            <p:nvPr/>
          </p:nvSpPr>
          <p:spPr>
            <a:xfrm>
              <a:off x="5359762" y="2491184"/>
              <a:ext cx="2540" cy="1270"/>
            </a:xfrm>
            <a:custGeom>
              <a:avLst/>
              <a:gdLst/>
              <a:ahLst/>
              <a:cxnLst/>
              <a:rect l="l" t="t" r="r" b="b"/>
              <a:pathLst>
                <a:path w="2539" h="1269">
                  <a:moveTo>
                    <a:pt x="0" y="0"/>
                  </a:moveTo>
                  <a:lnTo>
                    <a:pt x="2235" y="1117"/>
                  </a:lnTo>
                </a:path>
              </a:pathLst>
            </a:custGeom>
            <a:ln w="3175">
              <a:solidFill>
                <a:srgbClr val="565658"/>
              </a:solidFill>
            </a:ln>
          </p:spPr>
          <p:txBody>
            <a:bodyPr wrap="square" lIns="0" tIns="0" rIns="0" bIns="0" rtlCol="0"/>
            <a:lstStyle/>
            <a:p/>
          </p:txBody>
        </p:sp>
        <p:sp>
          <p:nvSpPr>
            <p:cNvPr id="8480" name="object 8480" descr=""/>
            <p:cNvSpPr/>
            <p:nvPr/>
          </p:nvSpPr>
          <p:spPr>
            <a:xfrm>
              <a:off x="5853859" y="2502357"/>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8481" name="object 8481" descr=""/>
            <p:cNvSpPr/>
            <p:nvPr/>
          </p:nvSpPr>
          <p:spPr>
            <a:xfrm>
              <a:off x="5297360" y="247232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482" name="object 8482" descr=""/>
            <p:cNvSpPr/>
            <p:nvPr/>
          </p:nvSpPr>
          <p:spPr>
            <a:xfrm>
              <a:off x="5301693" y="2473312"/>
              <a:ext cx="635" cy="5080"/>
            </a:xfrm>
            <a:custGeom>
              <a:avLst/>
              <a:gdLst/>
              <a:ahLst/>
              <a:cxnLst/>
              <a:rect l="l" t="t" r="r" b="b"/>
              <a:pathLst>
                <a:path w="635" h="5080">
                  <a:moveTo>
                    <a:pt x="558" y="5029"/>
                  </a:moveTo>
                  <a:lnTo>
                    <a:pt x="0" y="3352"/>
                  </a:lnTo>
                  <a:lnTo>
                    <a:pt x="0" y="2235"/>
                  </a:lnTo>
                  <a:lnTo>
                    <a:pt x="0" y="1117"/>
                  </a:lnTo>
                  <a:lnTo>
                    <a:pt x="558" y="0"/>
                  </a:lnTo>
                </a:path>
              </a:pathLst>
            </a:custGeom>
            <a:ln w="3175">
              <a:solidFill>
                <a:srgbClr val="565658"/>
              </a:solidFill>
            </a:ln>
          </p:spPr>
          <p:txBody>
            <a:bodyPr wrap="square" lIns="0" tIns="0" rIns="0" bIns="0" rtlCol="0"/>
            <a:lstStyle/>
            <a:p/>
          </p:txBody>
        </p:sp>
        <p:sp>
          <p:nvSpPr>
            <p:cNvPr id="8483" name="object 8483" descr=""/>
            <p:cNvSpPr/>
            <p:nvPr/>
          </p:nvSpPr>
          <p:spPr>
            <a:xfrm>
              <a:off x="5853859" y="250346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484" name="object 8484" descr=""/>
            <p:cNvSpPr/>
            <p:nvPr/>
          </p:nvSpPr>
          <p:spPr>
            <a:xfrm>
              <a:off x="5532836" y="25699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485" name="object 8485" descr=""/>
            <p:cNvSpPr/>
            <p:nvPr/>
          </p:nvSpPr>
          <p:spPr>
            <a:xfrm>
              <a:off x="5594811" y="2445400"/>
              <a:ext cx="1905" cy="1905"/>
            </a:xfrm>
            <a:custGeom>
              <a:avLst/>
              <a:gdLst/>
              <a:ahLst/>
              <a:cxnLst/>
              <a:rect l="l" t="t" r="r" b="b"/>
              <a:pathLst>
                <a:path w="1904" h="1905">
                  <a:moveTo>
                    <a:pt x="0" y="0"/>
                  </a:moveTo>
                  <a:lnTo>
                    <a:pt x="558" y="558"/>
                  </a:lnTo>
                  <a:lnTo>
                    <a:pt x="558" y="1117"/>
                  </a:lnTo>
                  <a:lnTo>
                    <a:pt x="1117" y="1117"/>
                  </a:lnTo>
                  <a:lnTo>
                    <a:pt x="1676" y="1676"/>
                  </a:lnTo>
                </a:path>
              </a:pathLst>
            </a:custGeom>
            <a:ln w="3175">
              <a:solidFill>
                <a:srgbClr val="565658"/>
              </a:solidFill>
            </a:ln>
          </p:spPr>
          <p:txBody>
            <a:bodyPr wrap="square" lIns="0" tIns="0" rIns="0" bIns="0" rtlCol="0"/>
            <a:lstStyle/>
            <a:p/>
          </p:txBody>
        </p:sp>
        <p:sp>
          <p:nvSpPr>
            <p:cNvPr id="8486" name="object 8486" descr=""/>
            <p:cNvSpPr/>
            <p:nvPr/>
          </p:nvSpPr>
          <p:spPr>
            <a:xfrm>
              <a:off x="5533390" y="2569901"/>
              <a:ext cx="5080" cy="1270"/>
            </a:xfrm>
            <a:custGeom>
              <a:avLst/>
              <a:gdLst/>
              <a:ahLst/>
              <a:cxnLst/>
              <a:rect l="l" t="t" r="r" b="b"/>
              <a:pathLst>
                <a:path w="5079" h="1269">
                  <a:moveTo>
                    <a:pt x="4470" y="1117"/>
                  </a:moveTo>
                  <a:lnTo>
                    <a:pt x="3352" y="1117"/>
                  </a:lnTo>
                  <a:lnTo>
                    <a:pt x="2235" y="558"/>
                  </a:lnTo>
                  <a:lnTo>
                    <a:pt x="1117" y="558"/>
                  </a:lnTo>
                  <a:lnTo>
                    <a:pt x="0" y="0"/>
                  </a:lnTo>
                </a:path>
              </a:pathLst>
            </a:custGeom>
            <a:ln w="3175">
              <a:solidFill>
                <a:srgbClr val="565658"/>
              </a:solidFill>
            </a:ln>
          </p:spPr>
          <p:txBody>
            <a:bodyPr wrap="square" lIns="0" tIns="0" rIns="0" bIns="0" rtlCol="0"/>
            <a:lstStyle/>
            <a:p/>
          </p:txBody>
        </p:sp>
        <p:sp>
          <p:nvSpPr>
            <p:cNvPr id="8487" name="object 8487" descr=""/>
            <p:cNvSpPr/>
            <p:nvPr/>
          </p:nvSpPr>
          <p:spPr>
            <a:xfrm>
              <a:off x="5597043" y="244651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488" name="object 8488" descr=""/>
            <p:cNvSpPr/>
            <p:nvPr/>
          </p:nvSpPr>
          <p:spPr>
            <a:xfrm>
              <a:off x="5473655" y="2454337"/>
              <a:ext cx="8255" cy="13970"/>
            </a:xfrm>
            <a:custGeom>
              <a:avLst/>
              <a:gdLst/>
              <a:ahLst/>
              <a:cxnLst/>
              <a:rect l="l" t="t" r="r" b="b"/>
              <a:pathLst>
                <a:path w="8254" h="13969">
                  <a:moveTo>
                    <a:pt x="7823" y="0"/>
                  </a:moveTo>
                  <a:lnTo>
                    <a:pt x="6705" y="558"/>
                  </a:lnTo>
                  <a:lnTo>
                    <a:pt x="6146" y="1676"/>
                  </a:lnTo>
                  <a:lnTo>
                    <a:pt x="5016" y="2235"/>
                  </a:lnTo>
                  <a:lnTo>
                    <a:pt x="4470" y="3352"/>
                  </a:lnTo>
                  <a:lnTo>
                    <a:pt x="3340" y="3911"/>
                  </a:lnTo>
                  <a:lnTo>
                    <a:pt x="2793" y="5029"/>
                  </a:lnTo>
                  <a:lnTo>
                    <a:pt x="2235" y="5575"/>
                  </a:lnTo>
                  <a:lnTo>
                    <a:pt x="1676" y="6692"/>
                  </a:lnTo>
                  <a:lnTo>
                    <a:pt x="1117" y="7251"/>
                  </a:lnTo>
                  <a:lnTo>
                    <a:pt x="1117" y="8369"/>
                  </a:lnTo>
                  <a:lnTo>
                    <a:pt x="558" y="8928"/>
                  </a:lnTo>
                  <a:lnTo>
                    <a:pt x="0" y="10045"/>
                  </a:lnTo>
                  <a:lnTo>
                    <a:pt x="0" y="10604"/>
                  </a:lnTo>
                  <a:lnTo>
                    <a:pt x="0" y="11722"/>
                  </a:lnTo>
                  <a:lnTo>
                    <a:pt x="0" y="12280"/>
                  </a:lnTo>
                  <a:lnTo>
                    <a:pt x="0" y="13398"/>
                  </a:lnTo>
                </a:path>
              </a:pathLst>
            </a:custGeom>
            <a:ln w="3175">
              <a:solidFill>
                <a:srgbClr val="565658"/>
              </a:solidFill>
            </a:ln>
          </p:spPr>
          <p:txBody>
            <a:bodyPr wrap="square" lIns="0" tIns="0" rIns="0" bIns="0" rtlCol="0"/>
            <a:lstStyle/>
            <a:p/>
          </p:txBody>
        </p:sp>
        <p:sp>
          <p:nvSpPr>
            <p:cNvPr id="8489" name="object 8489" descr=""/>
            <p:cNvSpPr/>
            <p:nvPr/>
          </p:nvSpPr>
          <p:spPr>
            <a:xfrm>
              <a:off x="5484269" y="2563762"/>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490" name="object 8490" descr=""/>
            <p:cNvSpPr/>
            <p:nvPr/>
          </p:nvSpPr>
          <p:spPr>
            <a:xfrm>
              <a:off x="5595367" y="2446516"/>
              <a:ext cx="1905" cy="635"/>
            </a:xfrm>
            <a:custGeom>
              <a:avLst/>
              <a:gdLst/>
              <a:ahLst/>
              <a:cxnLst/>
              <a:rect l="l" t="t" r="r" b="b"/>
              <a:pathLst>
                <a:path w="1904" h="635">
                  <a:moveTo>
                    <a:pt x="1676" y="0"/>
                  </a:moveTo>
                  <a:lnTo>
                    <a:pt x="1117" y="0"/>
                  </a:lnTo>
                  <a:lnTo>
                    <a:pt x="1117" y="558"/>
                  </a:lnTo>
                  <a:lnTo>
                    <a:pt x="558" y="558"/>
                  </a:lnTo>
                  <a:lnTo>
                    <a:pt x="0" y="558"/>
                  </a:lnTo>
                </a:path>
              </a:pathLst>
            </a:custGeom>
            <a:ln w="3175">
              <a:solidFill>
                <a:srgbClr val="565658"/>
              </a:solidFill>
            </a:ln>
          </p:spPr>
          <p:txBody>
            <a:bodyPr wrap="square" lIns="0" tIns="0" rIns="0" bIns="0" rtlCol="0"/>
            <a:lstStyle/>
            <a:p/>
          </p:txBody>
        </p:sp>
        <p:sp>
          <p:nvSpPr>
            <p:cNvPr id="8491" name="object 8491" descr=""/>
            <p:cNvSpPr/>
            <p:nvPr/>
          </p:nvSpPr>
          <p:spPr>
            <a:xfrm>
              <a:off x="5571913" y="2569902"/>
              <a:ext cx="23495" cy="1270"/>
            </a:xfrm>
            <a:custGeom>
              <a:avLst/>
              <a:gdLst/>
              <a:ahLst/>
              <a:cxnLst/>
              <a:rect l="l" t="t" r="r" b="b"/>
              <a:pathLst>
                <a:path w="23495" h="1269">
                  <a:moveTo>
                    <a:pt x="23456" y="0"/>
                  </a:moveTo>
                  <a:lnTo>
                    <a:pt x="23456" y="0"/>
                  </a:lnTo>
                  <a:lnTo>
                    <a:pt x="19545" y="0"/>
                  </a:lnTo>
                  <a:lnTo>
                    <a:pt x="18427" y="558"/>
                  </a:lnTo>
                  <a:lnTo>
                    <a:pt x="9486" y="558"/>
                  </a:lnTo>
                  <a:lnTo>
                    <a:pt x="7264" y="1117"/>
                  </a:lnTo>
                  <a:lnTo>
                    <a:pt x="5029" y="1117"/>
                  </a:lnTo>
                  <a:lnTo>
                    <a:pt x="2793" y="1117"/>
                  </a:lnTo>
                  <a:lnTo>
                    <a:pt x="0" y="1117"/>
                  </a:lnTo>
                </a:path>
              </a:pathLst>
            </a:custGeom>
            <a:ln w="3175">
              <a:solidFill>
                <a:srgbClr val="565658"/>
              </a:solidFill>
            </a:ln>
          </p:spPr>
          <p:txBody>
            <a:bodyPr wrap="square" lIns="0" tIns="0" rIns="0" bIns="0" rtlCol="0"/>
            <a:lstStyle/>
            <a:p/>
          </p:txBody>
        </p:sp>
        <p:sp>
          <p:nvSpPr>
            <p:cNvPr id="8492" name="object 8492" descr=""/>
            <p:cNvSpPr/>
            <p:nvPr/>
          </p:nvSpPr>
          <p:spPr>
            <a:xfrm>
              <a:off x="5473653" y="2546455"/>
              <a:ext cx="10795" cy="17780"/>
            </a:xfrm>
            <a:custGeom>
              <a:avLst/>
              <a:gdLst/>
              <a:ahLst/>
              <a:cxnLst/>
              <a:rect l="l" t="t" r="r" b="b"/>
              <a:pathLst>
                <a:path w="10795" h="17780">
                  <a:moveTo>
                    <a:pt x="0" y="0"/>
                  </a:moveTo>
                  <a:lnTo>
                    <a:pt x="0" y="558"/>
                  </a:lnTo>
                  <a:lnTo>
                    <a:pt x="0" y="1117"/>
                  </a:lnTo>
                  <a:lnTo>
                    <a:pt x="0" y="2235"/>
                  </a:lnTo>
                  <a:lnTo>
                    <a:pt x="0" y="3352"/>
                  </a:lnTo>
                  <a:lnTo>
                    <a:pt x="558" y="4470"/>
                  </a:lnTo>
                  <a:lnTo>
                    <a:pt x="558" y="5575"/>
                  </a:lnTo>
                  <a:lnTo>
                    <a:pt x="1117" y="6692"/>
                  </a:lnTo>
                  <a:lnTo>
                    <a:pt x="1676" y="7810"/>
                  </a:lnTo>
                  <a:lnTo>
                    <a:pt x="2235" y="8928"/>
                  </a:lnTo>
                  <a:lnTo>
                    <a:pt x="3352" y="10045"/>
                  </a:lnTo>
                  <a:lnTo>
                    <a:pt x="3911" y="11163"/>
                  </a:lnTo>
                  <a:lnTo>
                    <a:pt x="5029" y="12280"/>
                  </a:lnTo>
                  <a:lnTo>
                    <a:pt x="6146" y="13398"/>
                  </a:lnTo>
                  <a:lnTo>
                    <a:pt x="7251" y="14516"/>
                  </a:lnTo>
                  <a:lnTo>
                    <a:pt x="8382" y="15633"/>
                  </a:lnTo>
                  <a:lnTo>
                    <a:pt x="9499" y="16751"/>
                  </a:lnTo>
                  <a:lnTo>
                    <a:pt x="10617" y="17310"/>
                  </a:lnTo>
                </a:path>
              </a:pathLst>
            </a:custGeom>
            <a:ln w="3175">
              <a:solidFill>
                <a:srgbClr val="565658"/>
              </a:solidFill>
            </a:ln>
          </p:spPr>
          <p:txBody>
            <a:bodyPr wrap="square" lIns="0" tIns="0" rIns="0" bIns="0" rtlCol="0"/>
            <a:lstStyle/>
            <a:p/>
          </p:txBody>
        </p:sp>
        <p:sp>
          <p:nvSpPr>
            <p:cNvPr id="8493" name="object 8493" descr=""/>
            <p:cNvSpPr/>
            <p:nvPr/>
          </p:nvSpPr>
          <p:spPr>
            <a:xfrm>
              <a:off x="5474766" y="2442610"/>
              <a:ext cx="2540" cy="2540"/>
            </a:xfrm>
            <a:custGeom>
              <a:avLst/>
              <a:gdLst/>
              <a:ahLst/>
              <a:cxnLst/>
              <a:rect l="l" t="t" r="r" b="b"/>
              <a:pathLst>
                <a:path w="2539" h="2539">
                  <a:moveTo>
                    <a:pt x="2235" y="0"/>
                  </a:moveTo>
                  <a:lnTo>
                    <a:pt x="0" y="2235"/>
                  </a:lnTo>
                </a:path>
              </a:pathLst>
            </a:custGeom>
            <a:ln w="3175">
              <a:solidFill>
                <a:srgbClr val="565658"/>
              </a:solidFill>
            </a:ln>
          </p:spPr>
          <p:txBody>
            <a:bodyPr wrap="square" lIns="0" tIns="0" rIns="0" bIns="0" rtlCol="0"/>
            <a:lstStyle/>
            <a:p/>
          </p:txBody>
        </p:sp>
        <p:sp>
          <p:nvSpPr>
            <p:cNvPr id="8494" name="object 8494" descr=""/>
            <p:cNvSpPr/>
            <p:nvPr/>
          </p:nvSpPr>
          <p:spPr>
            <a:xfrm>
              <a:off x="5472097" y="24661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495" name="object 8495" descr=""/>
            <p:cNvSpPr/>
            <p:nvPr/>
          </p:nvSpPr>
          <p:spPr>
            <a:xfrm>
              <a:off x="5485380" y="2564315"/>
              <a:ext cx="15240" cy="5715"/>
            </a:xfrm>
            <a:custGeom>
              <a:avLst/>
              <a:gdLst/>
              <a:ahLst/>
              <a:cxnLst/>
              <a:rect l="l" t="t" r="r" b="b"/>
              <a:pathLst>
                <a:path w="15239" h="5714">
                  <a:moveTo>
                    <a:pt x="15074" y="3911"/>
                  </a:moveTo>
                  <a:lnTo>
                    <a:pt x="15074" y="4470"/>
                  </a:lnTo>
                  <a:lnTo>
                    <a:pt x="15074" y="5029"/>
                  </a:lnTo>
                  <a:lnTo>
                    <a:pt x="15074" y="5587"/>
                  </a:lnTo>
                  <a:lnTo>
                    <a:pt x="13957" y="5587"/>
                  </a:lnTo>
                  <a:lnTo>
                    <a:pt x="12839" y="5587"/>
                  </a:lnTo>
                  <a:lnTo>
                    <a:pt x="11722" y="5029"/>
                  </a:lnTo>
                  <a:lnTo>
                    <a:pt x="11163" y="5029"/>
                  </a:lnTo>
                  <a:lnTo>
                    <a:pt x="8940" y="4470"/>
                  </a:lnTo>
                  <a:lnTo>
                    <a:pt x="6705" y="3911"/>
                  </a:lnTo>
                  <a:lnTo>
                    <a:pt x="5029" y="2793"/>
                  </a:lnTo>
                  <a:lnTo>
                    <a:pt x="3352" y="2235"/>
                  </a:lnTo>
                  <a:lnTo>
                    <a:pt x="1676" y="1117"/>
                  </a:lnTo>
                  <a:lnTo>
                    <a:pt x="0" y="0"/>
                  </a:lnTo>
                </a:path>
              </a:pathLst>
            </a:custGeom>
            <a:ln w="3175">
              <a:solidFill>
                <a:srgbClr val="565658"/>
              </a:solidFill>
            </a:ln>
          </p:spPr>
          <p:txBody>
            <a:bodyPr wrap="square" lIns="0" tIns="0" rIns="0" bIns="0" rtlCol="0"/>
            <a:lstStyle/>
            <a:p/>
          </p:txBody>
        </p:sp>
        <p:sp>
          <p:nvSpPr>
            <p:cNvPr id="8496" name="object 8496" descr=""/>
            <p:cNvSpPr/>
            <p:nvPr/>
          </p:nvSpPr>
          <p:spPr>
            <a:xfrm>
              <a:off x="5473653" y="2546455"/>
              <a:ext cx="9525" cy="15240"/>
            </a:xfrm>
            <a:custGeom>
              <a:avLst/>
              <a:gdLst/>
              <a:ahLst/>
              <a:cxnLst/>
              <a:rect l="l" t="t" r="r" b="b"/>
              <a:pathLst>
                <a:path w="9525" h="15239">
                  <a:moveTo>
                    <a:pt x="0" y="0"/>
                  </a:moveTo>
                  <a:lnTo>
                    <a:pt x="0" y="558"/>
                  </a:lnTo>
                  <a:lnTo>
                    <a:pt x="0" y="1117"/>
                  </a:lnTo>
                  <a:lnTo>
                    <a:pt x="0" y="1676"/>
                  </a:lnTo>
                  <a:lnTo>
                    <a:pt x="0" y="2794"/>
                  </a:lnTo>
                  <a:lnTo>
                    <a:pt x="558" y="3911"/>
                  </a:lnTo>
                  <a:lnTo>
                    <a:pt x="558" y="5029"/>
                  </a:lnTo>
                  <a:lnTo>
                    <a:pt x="1117" y="5575"/>
                  </a:lnTo>
                  <a:lnTo>
                    <a:pt x="1676" y="6692"/>
                  </a:lnTo>
                  <a:lnTo>
                    <a:pt x="2235" y="7810"/>
                  </a:lnTo>
                  <a:lnTo>
                    <a:pt x="2794" y="8369"/>
                  </a:lnTo>
                  <a:lnTo>
                    <a:pt x="3352" y="9499"/>
                  </a:lnTo>
                  <a:lnTo>
                    <a:pt x="4483" y="10045"/>
                  </a:lnTo>
                  <a:lnTo>
                    <a:pt x="5029" y="11163"/>
                  </a:lnTo>
                  <a:lnTo>
                    <a:pt x="6146" y="12280"/>
                  </a:lnTo>
                  <a:lnTo>
                    <a:pt x="7251" y="12839"/>
                  </a:lnTo>
                  <a:lnTo>
                    <a:pt x="8382" y="13957"/>
                  </a:lnTo>
                  <a:lnTo>
                    <a:pt x="9499" y="15074"/>
                  </a:lnTo>
                </a:path>
              </a:pathLst>
            </a:custGeom>
            <a:ln w="3175">
              <a:solidFill>
                <a:srgbClr val="565658"/>
              </a:solidFill>
            </a:ln>
          </p:spPr>
          <p:txBody>
            <a:bodyPr wrap="square" lIns="0" tIns="0" rIns="0" bIns="0" rtlCol="0"/>
            <a:lstStyle/>
            <a:p/>
          </p:txBody>
        </p:sp>
        <p:sp>
          <p:nvSpPr>
            <p:cNvPr id="8497" name="object 8497" descr=""/>
            <p:cNvSpPr/>
            <p:nvPr/>
          </p:nvSpPr>
          <p:spPr>
            <a:xfrm>
              <a:off x="5572475" y="2444843"/>
              <a:ext cx="22860" cy="635"/>
            </a:xfrm>
            <a:custGeom>
              <a:avLst/>
              <a:gdLst/>
              <a:ahLst/>
              <a:cxnLst/>
              <a:rect l="l" t="t" r="r" b="b"/>
              <a:pathLst>
                <a:path w="22860" h="635">
                  <a:moveTo>
                    <a:pt x="0" y="0"/>
                  </a:moveTo>
                  <a:lnTo>
                    <a:pt x="2235" y="0"/>
                  </a:lnTo>
                  <a:lnTo>
                    <a:pt x="5029" y="0"/>
                  </a:lnTo>
                  <a:lnTo>
                    <a:pt x="7251" y="0"/>
                  </a:lnTo>
                  <a:lnTo>
                    <a:pt x="9486" y="0"/>
                  </a:lnTo>
                  <a:lnTo>
                    <a:pt x="11163" y="558"/>
                  </a:lnTo>
                  <a:lnTo>
                    <a:pt x="21780" y="558"/>
                  </a:lnTo>
                  <a:lnTo>
                    <a:pt x="22339" y="558"/>
                  </a:lnTo>
                </a:path>
              </a:pathLst>
            </a:custGeom>
            <a:ln w="3175">
              <a:solidFill>
                <a:srgbClr val="565658"/>
              </a:solidFill>
            </a:ln>
          </p:spPr>
          <p:txBody>
            <a:bodyPr wrap="square" lIns="0" tIns="0" rIns="0" bIns="0" rtlCol="0"/>
            <a:lstStyle/>
            <a:p/>
          </p:txBody>
        </p:sp>
        <p:sp>
          <p:nvSpPr>
            <p:cNvPr id="8498" name="object 8498" descr=""/>
            <p:cNvSpPr/>
            <p:nvPr/>
          </p:nvSpPr>
          <p:spPr>
            <a:xfrm>
              <a:off x="5473653" y="2449865"/>
              <a:ext cx="0" cy="3810"/>
            </a:xfrm>
            <a:custGeom>
              <a:avLst/>
              <a:gdLst/>
              <a:ahLst/>
              <a:cxnLst/>
              <a:rect l="l" t="t" r="r" b="b"/>
              <a:pathLst>
                <a:path w="0" h="3810">
                  <a:moveTo>
                    <a:pt x="0" y="0"/>
                  </a:moveTo>
                  <a:lnTo>
                    <a:pt x="0" y="1117"/>
                  </a:lnTo>
                  <a:lnTo>
                    <a:pt x="0" y="1676"/>
                  </a:lnTo>
                  <a:lnTo>
                    <a:pt x="0" y="2235"/>
                  </a:lnTo>
                  <a:lnTo>
                    <a:pt x="0" y="2794"/>
                  </a:lnTo>
                  <a:lnTo>
                    <a:pt x="0" y="3352"/>
                  </a:lnTo>
                </a:path>
              </a:pathLst>
            </a:custGeom>
            <a:ln w="3175">
              <a:solidFill>
                <a:srgbClr val="565658"/>
              </a:solidFill>
            </a:ln>
          </p:spPr>
          <p:txBody>
            <a:bodyPr wrap="square" lIns="0" tIns="0" rIns="0" bIns="0" rtlCol="0"/>
            <a:lstStyle/>
            <a:p/>
          </p:txBody>
        </p:sp>
        <p:sp>
          <p:nvSpPr>
            <p:cNvPr id="8499" name="object 8499" descr=""/>
            <p:cNvSpPr/>
            <p:nvPr/>
          </p:nvSpPr>
          <p:spPr>
            <a:xfrm>
              <a:off x="5595369" y="2567108"/>
              <a:ext cx="2540" cy="3175"/>
            </a:xfrm>
            <a:custGeom>
              <a:avLst/>
              <a:gdLst/>
              <a:ahLst/>
              <a:cxnLst/>
              <a:rect l="l" t="t" r="r" b="b"/>
              <a:pathLst>
                <a:path w="2539" h="3175">
                  <a:moveTo>
                    <a:pt x="0" y="2794"/>
                  </a:moveTo>
                  <a:lnTo>
                    <a:pt x="0" y="2235"/>
                  </a:lnTo>
                  <a:lnTo>
                    <a:pt x="0" y="1676"/>
                  </a:lnTo>
                  <a:lnTo>
                    <a:pt x="558" y="1117"/>
                  </a:lnTo>
                  <a:lnTo>
                    <a:pt x="558" y="558"/>
                  </a:lnTo>
                  <a:lnTo>
                    <a:pt x="1117" y="558"/>
                  </a:lnTo>
                  <a:lnTo>
                    <a:pt x="1676" y="0"/>
                  </a:lnTo>
                  <a:lnTo>
                    <a:pt x="2235" y="0"/>
                  </a:lnTo>
                </a:path>
              </a:pathLst>
            </a:custGeom>
            <a:ln w="3175">
              <a:solidFill>
                <a:srgbClr val="565658"/>
              </a:solidFill>
            </a:ln>
          </p:spPr>
          <p:txBody>
            <a:bodyPr wrap="square" lIns="0" tIns="0" rIns="0" bIns="0" rtlCol="0"/>
            <a:lstStyle/>
            <a:p/>
          </p:txBody>
        </p:sp>
        <p:sp>
          <p:nvSpPr>
            <p:cNvPr id="8500" name="object 8500" descr=""/>
            <p:cNvSpPr/>
            <p:nvPr/>
          </p:nvSpPr>
          <p:spPr>
            <a:xfrm>
              <a:off x="5472097" y="254489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01" name="object 8501" descr=""/>
            <p:cNvSpPr/>
            <p:nvPr/>
          </p:nvSpPr>
          <p:spPr>
            <a:xfrm>
              <a:off x="5473653" y="2443164"/>
              <a:ext cx="0" cy="3810"/>
            </a:xfrm>
            <a:custGeom>
              <a:avLst/>
              <a:gdLst/>
              <a:ahLst/>
              <a:cxnLst/>
              <a:rect l="l" t="t" r="r" b="b"/>
              <a:pathLst>
                <a:path w="0" h="3810">
                  <a:moveTo>
                    <a:pt x="0" y="3352"/>
                  </a:moveTo>
                  <a:lnTo>
                    <a:pt x="0" y="2794"/>
                  </a:lnTo>
                  <a:lnTo>
                    <a:pt x="0" y="2235"/>
                  </a:lnTo>
                  <a:lnTo>
                    <a:pt x="0" y="1676"/>
                  </a:lnTo>
                  <a:lnTo>
                    <a:pt x="0" y="1117"/>
                  </a:lnTo>
                  <a:lnTo>
                    <a:pt x="0" y="0"/>
                  </a:lnTo>
                </a:path>
              </a:pathLst>
            </a:custGeom>
            <a:ln w="3175">
              <a:solidFill>
                <a:srgbClr val="565658"/>
              </a:solidFill>
            </a:ln>
          </p:spPr>
          <p:txBody>
            <a:bodyPr wrap="square" lIns="0" tIns="0" rIns="0" bIns="0" rtlCol="0"/>
            <a:lstStyle/>
            <a:p/>
          </p:txBody>
        </p:sp>
        <p:sp>
          <p:nvSpPr>
            <p:cNvPr id="8502" name="object 8502" descr=""/>
            <p:cNvSpPr/>
            <p:nvPr/>
          </p:nvSpPr>
          <p:spPr>
            <a:xfrm>
              <a:off x="5473653" y="2449309"/>
              <a:ext cx="13335" cy="19050"/>
            </a:xfrm>
            <a:custGeom>
              <a:avLst/>
              <a:gdLst/>
              <a:ahLst/>
              <a:cxnLst/>
              <a:rect l="l" t="t" r="r" b="b"/>
              <a:pathLst>
                <a:path w="13335" h="19050">
                  <a:moveTo>
                    <a:pt x="0" y="18427"/>
                  </a:moveTo>
                  <a:lnTo>
                    <a:pt x="0" y="17868"/>
                  </a:lnTo>
                  <a:lnTo>
                    <a:pt x="0" y="17310"/>
                  </a:lnTo>
                  <a:lnTo>
                    <a:pt x="0" y="16192"/>
                  </a:lnTo>
                  <a:lnTo>
                    <a:pt x="0" y="14516"/>
                  </a:lnTo>
                  <a:lnTo>
                    <a:pt x="558" y="13398"/>
                  </a:lnTo>
                  <a:lnTo>
                    <a:pt x="1117" y="12280"/>
                  </a:lnTo>
                  <a:lnTo>
                    <a:pt x="1676" y="11163"/>
                  </a:lnTo>
                  <a:lnTo>
                    <a:pt x="2235" y="10045"/>
                  </a:lnTo>
                  <a:lnTo>
                    <a:pt x="2794" y="8928"/>
                  </a:lnTo>
                  <a:lnTo>
                    <a:pt x="3911" y="7264"/>
                  </a:lnTo>
                  <a:lnTo>
                    <a:pt x="5029" y="6146"/>
                  </a:lnTo>
                  <a:lnTo>
                    <a:pt x="6146" y="5029"/>
                  </a:lnTo>
                  <a:lnTo>
                    <a:pt x="7251" y="3911"/>
                  </a:lnTo>
                  <a:lnTo>
                    <a:pt x="8382" y="2794"/>
                  </a:lnTo>
                  <a:lnTo>
                    <a:pt x="9499" y="1676"/>
                  </a:lnTo>
                  <a:lnTo>
                    <a:pt x="11176" y="558"/>
                  </a:lnTo>
                  <a:lnTo>
                    <a:pt x="12852" y="0"/>
                  </a:lnTo>
                </a:path>
              </a:pathLst>
            </a:custGeom>
            <a:ln w="3175">
              <a:solidFill>
                <a:srgbClr val="565658"/>
              </a:solidFill>
            </a:ln>
          </p:spPr>
          <p:txBody>
            <a:bodyPr wrap="square" lIns="0" tIns="0" rIns="0" bIns="0" rtlCol="0"/>
            <a:lstStyle/>
            <a:p/>
          </p:txBody>
        </p:sp>
        <p:sp>
          <p:nvSpPr>
            <p:cNvPr id="8503" name="object 8503" descr=""/>
            <p:cNvSpPr/>
            <p:nvPr/>
          </p:nvSpPr>
          <p:spPr>
            <a:xfrm>
              <a:off x="5485380" y="2562652"/>
              <a:ext cx="15240" cy="5715"/>
            </a:xfrm>
            <a:custGeom>
              <a:avLst/>
              <a:gdLst/>
              <a:ahLst/>
              <a:cxnLst/>
              <a:rect l="l" t="t" r="r" b="b"/>
              <a:pathLst>
                <a:path w="15239" h="5714">
                  <a:moveTo>
                    <a:pt x="15074" y="5575"/>
                  </a:moveTo>
                  <a:lnTo>
                    <a:pt x="13957" y="5575"/>
                  </a:lnTo>
                  <a:lnTo>
                    <a:pt x="12839" y="5016"/>
                  </a:lnTo>
                  <a:lnTo>
                    <a:pt x="11722" y="5016"/>
                  </a:lnTo>
                  <a:lnTo>
                    <a:pt x="10604" y="5016"/>
                  </a:lnTo>
                  <a:lnTo>
                    <a:pt x="8382" y="3898"/>
                  </a:lnTo>
                  <a:lnTo>
                    <a:pt x="6705" y="3340"/>
                  </a:lnTo>
                  <a:lnTo>
                    <a:pt x="5029" y="2781"/>
                  </a:lnTo>
                  <a:lnTo>
                    <a:pt x="2794" y="1663"/>
                  </a:lnTo>
                  <a:lnTo>
                    <a:pt x="1117" y="1104"/>
                  </a:lnTo>
                  <a:lnTo>
                    <a:pt x="0" y="0"/>
                  </a:lnTo>
                </a:path>
              </a:pathLst>
            </a:custGeom>
            <a:ln w="3175">
              <a:solidFill>
                <a:srgbClr val="565658"/>
              </a:solidFill>
            </a:ln>
          </p:spPr>
          <p:txBody>
            <a:bodyPr wrap="square" lIns="0" tIns="0" rIns="0" bIns="0" rtlCol="0"/>
            <a:lstStyle/>
            <a:p/>
          </p:txBody>
        </p:sp>
        <p:sp>
          <p:nvSpPr>
            <p:cNvPr id="8504" name="object 8504" descr=""/>
            <p:cNvSpPr/>
            <p:nvPr/>
          </p:nvSpPr>
          <p:spPr>
            <a:xfrm>
              <a:off x="5604858" y="2447075"/>
              <a:ext cx="10795" cy="1905"/>
            </a:xfrm>
            <a:custGeom>
              <a:avLst/>
              <a:gdLst/>
              <a:ahLst/>
              <a:cxnLst/>
              <a:rect l="l" t="t" r="r" b="b"/>
              <a:pathLst>
                <a:path w="10795" h="1905">
                  <a:moveTo>
                    <a:pt x="0" y="0"/>
                  </a:moveTo>
                  <a:lnTo>
                    <a:pt x="558" y="558"/>
                  </a:lnTo>
                  <a:lnTo>
                    <a:pt x="1117" y="558"/>
                  </a:lnTo>
                  <a:lnTo>
                    <a:pt x="2794" y="558"/>
                  </a:lnTo>
                  <a:lnTo>
                    <a:pt x="4470" y="1117"/>
                  </a:lnTo>
                  <a:lnTo>
                    <a:pt x="5575" y="1117"/>
                  </a:lnTo>
                  <a:lnTo>
                    <a:pt x="7251" y="1117"/>
                  </a:lnTo>
                  <a:lnTo>
                    <a:pt x="8369" y="1676"/>
                  </a:lnTo>
                  <a:lnTo>
                    <a:pt x="8928" y="1676"/>
                  </a:lnTo>
                  <a:lnTo>
                    <a:pt x="10045" y="1676"/>
                  </a:lnTo>
                  <a:lnTo>
                    <a:pt x="10604" y="1676"/>
                  </a:lnTo>
                </a:path>
              </a:pathLst>
            </a:custGeom>
            <a:ln w="3175">
              <a:solidFill>
                <a:srgbClr val="565658"/>
              </a:solidFill>
            </a:ln>
          </p:spPr>
          <p:txBody>
            <a:bodyPr wrap="square" lIns="0" tIns="0" rIns="0" bIns="0" rtlCol="0"/>
            <a:lstStyle/>
            <a:p/>
          </p:txBody>
        </p:sp>
        <p:sp>
          <p:nvSpPr>
            <p:cNvPr id="8505" name="object 8505" descr=""/>
            <p:cNvSpPr/>
            <p:nvPr/>
          </p:nvSpPr>
          <p:spPr>
            <a:xfrm>
              <a:off x="5484826" y="256432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506" name="object 8506" descr=""/>
            <p:cNvSpPr/>
            <p:nvPr/>
          </p:nvSpPr>
          <p:spPr>
            <a:xfrm>
              <a:off x="5607648" y="248280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507" name="object 8507" descr=""/>
            <p:cNvSpPr/>
            <p:nvPr/>
          </p:nvSpPr>
          <p:spPr>
            <a:xfrm>
              <a:off x="5614344" y="2449314"/>
              <a:ext cx="34290" cy="8255"/>
            </a:xfrm>
            <a:custGeom>
              <a:avLst/>
              <a:gdLst/>
              <a:ahLst/>
              <a:cxnLst/>
              <a:rect l="l" t="t" r="r" b="b"/>
              <a:pathLst>
                <a:path w="34289" h="8255">
                  <a:moveTo>
                    <a:pt x="0" y="0"/>
                  </a:moveTo>
                  <a:lnTo>
                    <a:pt x="4470" y="546"/>
                  </a:lnTo>
                  <a:lnTo>
                    <a:pt x="8940" y="1676"/>
                  </a:lnTo>
                  <a:lnTo>
                    <a:pt x="12852" y="2235"/>
                  </a:lnTo>
                  <a:lnTo>
                    <a:pt x="17310" y="3352"/>
                  </a:lnTo>
                  <a:lnTo>
                    <a:pt x="21221" y="4470"/>
                  </a:lnTo>
                  <a:lnTo>
                    <a:pt x="25679" y="5575"/>
                  </a:lnTo>
                  <a:lnTo>
                    <a:pt x="29591" y="6692"/>
                  </a:lnTo>
                  <a:lnTo>
                    <a:pt x="34061" y="7810"/>
                  </a:lnTo>
                </a:path>
              </a:pathLst>
            </a:custGeom>
            <a:ln w="3175">
              <a:solidFill>
                <a:srgbClr val="565658"/>
              </a:solidFill>
            </a:ln>
          </p:spPr>
          <p:txBody>
            <a:bodyPr wrap="square" lIns="0" tIns="0" rIns="0" bIns="0" rtlCol="0"/>
            <a:lstStyle/>
            <a:p/>
          </p:txBody>
        </p:sp>
        <p:sp>
          <p:nvSpPr>
            <p:cNvPr id="8508" name="object 8508" descr=""/>
            <p:cNvSpPr/>
            <p:nvPr/>
          </p:nvSpPr>
          <p:spPr>
            <a:xfrm>
              <a:off x="5609880" y="2482807"/>
              <a:ext cx="6350" cy="6350"/>
            </a:xfrm>
            <a:custGeom>
              <a:avLst/>
              <a:gdLst/>
              <a:ahLst/>
              <a:cxnLst/>
              <a:rect l="l" t="t" r="r" b="b"/>
              <a:pathLst>
                <a:path w="6350" h="6350">
                  <a:moveTo>
                    <a:pt x="0" y="0"/>
                  </a:moveTo>
                  <a:lnTo>
                    <a:pt x="558" y="0"/>
                  </a:lnTo>
                  <a:lnTo>
                    <a:pt x="1117" y="0"/>
                  </a:lnTo>
                  <a:lnTo>
                    <a:pt x="1676" y="0"/>
                  </a:lnTo>
                  <a:lnTo>
                    <a:pt x="2235" y="558"/>
                  </a:lnTo>
                  <a:lnTo>
                    <a:pt x="2794" y="558"/>
                  </a:lnTo>
                  <a:lnTo>
                    <a:pt x="3352" y="1117"/>
                  </a:lnTo>
                  <a:lnTo>
                    <a:pt x="3911" y="1676"/>
                  </a:lnTo>
                  <a:lnTo>
                    <a:pt x="4470" y="1676"/>
                  </a:lnTo>
                  <a:lnTo>
                    <a:pt x="4470" y="2235"/>
                  </a:lnTo>
                  <a:lnTo>
                    <a:pt x="5029" y="2794"/>
                  </a:lnTo>
                  <a:lnTo>
                    <a:pt x="5575" y="3352"/>
                  </a:lnTo>
                  <a:lnTo>
                    <a:pt x="5575" y="3911"/>
                  </a:lnTo>
                  <a:lnTo>
                    <a:pt x="6134" y="4470"/>
                  </a:lnTo>
                  <a:lnTo>
                    <a:pt x="6134" y="5029"/>
                  </a:lnTo>
                  <a:lnTo>
                    <a:pt x="6134" y="5588"/>
                  </a:lnTo>
                  <a:lnTo>
                    <a:pt x="6134" y="6146"/>
                  </a:lnTo>
                </a:path>
              </a:pathLst>
            </a:custGeom>
            <a:ln w="3175">
              <a:solidFill>
                <a:srgbClr val="565658"/>
              </a:solidFill>
            </a:ln>
          </p:spPr>
          <p:txBody>
            <a:bodyPr wrap="square" lIns="0" tIns="0" rIns="0" bIns="0" rtlCol="0"/>
            <a:lstStyle/>
            <a:p/>
          </p:txBody>
        </p:sp>
        <p:sp>
          <p:nvSpPr>
            <p:cNvPr id="8509" name="object 8509" descr=""/>
            <p:cNvSpPr/>
            <p:nvPr/>
          </p:nvSpPr>
          <p:spPr>
            <a:xfrm>
              <a:off x="5610434" y="2485598"/>
              <a:ext cx="3810" cy="3810"/>
            </a:xfrm>
            <a:custGeom>
              <a:avLst/>
              <a:gdLst/>
              <a:ahLst/>
              <a:cxnLst/>
              <a:rect l="l" t="t" r="r" b="b"/>
              <a:pathLst>
                <a:path w="3810" h="3810">
                  <a:moveTo>
                    <a:pt x="3352" y="3352"/>
                  </a:moveTo>
                  <a:lnTo>
                    <a:pt x="3352" y="2794"/>
                  </a:lnTo>
                  <a:lnTo>
                    <a:pt x="3352" y="2235"/>
                  </a:lnTo>
                  <a:lnTo>
                    <a:pt x="2794" y="1676"/>
                  </a:lnTo>
                  <a:lnTo>
                    <a:pt x="2235" y="1117"/>
                  </a:lnTo>
                  <a:lnTo>
                    <a:pt x="1676" y="558"/>
                  </a:lnTo>
                  <a:lnTo>
                    <a:pt x="1117" y="0"/>
                  </a:lnTo>
                  <a:lnTo>
                    <a:pt x="558" y="0"/>
                  </a:lnTo>
                  <a:lnTo>
                    <a:pt x="0" y="0"/>
                  </a:lnTo>
                </a:path>
              </a:pathLst>
            </a:custGeom>
            <a:ln w="3175">
              <a:solidFill>
                <a:srgbClr val="565658"/>
              </a:solidFill>
            </a:ln>
          </p:spPr>
          <p:txBody>
            <a:bodyPr wrap="square" lIns="0" tIns="0" rIns="0" bIns="0" rtlCol="0"/>
            <a:lstStyle/>
            <a:p/>
          </p:txBody>
        </p:sp>
        <p:sp>
          <p:nvSpPr>
            <p:cNvPr id="8510" name="object 8510" descr=""/>
            <p:cNvSpPr/>
            <p:nvPr/>
          </p:nvSpPr>
          <p:spPr>
            <a:xfrm>
              <a:off x="5609886" y="2525241"/>
              <a:ext cx="6350" cy="6350"/>
            </a:xfrm>
            <a:custGeom>
              <a:avLst/>
              <a:gdLst/>
              <a:ahLst/>
              <a:cxnLst/>
              <a:rect l="l" t="t" r="r" b="b"/>
              <a:pathLst>
                <a:path w="6350" h="6350">
                  <a:moveTo>
                    <a:pt x="6134" y="0"/>
                  </a:moveTo>
                  <a:lnTo>
                    <a:pt x="6134" y="558"/>
                  </a:lnTo>
                  <a:lnTo>
                    <a:pt x="6134" y="1117"/>
                  </a:lnTo>
                  <a:lnTo>
                    <a:pt x="6134" y="1676"/>
                  </a:lnTo>
                  <a:lnTo>
                    <a:pt x="5575" y="2235"/>
                  </a:lnTo>
                  <a:lnTo>
                    <a:pt x="5575" y="2794"/>
                  </a:lnTo>
                  <a:lnTo>
                    <a:pt x="5016" y="3352"/>
                  </a:lnTo>
                  <a:lnTo>
                    <a:pt x="4457" y="3911"/>
                  </a:lnTo>
                  <a:lnTo>
                    <a:pt x="4457" y="4470"/>
                  </a:lnTo>
                  <a:lnTo>
                    <a:pt x="3898" y="5029"/>
                  </a:lnTo>
                  <a:lnTo>
                    <a:pt x="3340" y="5029"/>
                  </a:lnTo>
                  <a:lnTo>
                    <a:pt x="2781" y="5575"/>
                  </a:lnTo>
                  <a:lnTo>
                    <a:pt x="2222" y="5575"/>
                  </a:lnTo>
                  <a:lnTo>
                    <a:pt x="1663" y="6134"/>
                  </a:lnTo>
                  <a:lnTo>
                    <a:pt x="1104" y="6134"/>
                  </a:lnTo>
                  <a:lnTo>
                    <a:pt x="558" y="6134"/>
                  </a:lnTo>
                  <a:lnTo>
                    <a:pt x="0" y="6134"/>
                  </a:lnTo>
                </a:path>
              </a:pathLst>
            </a:custGeom>
            <a:ln w="3175">
              <a:solidFill>
                <a:srgbClr val="565658"/>
              </a:solidFill>
            </a:ln>
          </p:spPr>
          <p:txBody>
            <a:bodyPr wrap="square" lIns="0" tIns="0" rIns="0" bIns="0" rtlCol="0"/>
            <a:lstStyle/>
            <a:p/>
          </p:txBody>
        </p:sp>
        <p:sp>
          <p:nvSpPr>
            <p:cNvPr id="8511" name="object 8511" descr=""/>
            <p:cNvSpPr/>
            <p:nvPr/>
          </p:nvSpPr>
          <p:spPr>
            <a:xfrm>
              <a:off x="5599276" y="2467737"/>
              <a:ext cx="49530" cy="0"/>
            </a:xfrm>
            <a:custGeom>
              <a:avLst/>
              <a:gdLst/>
              <a:ahLst/>
              <a:cxnLst/>
              <a:rect l="l" t="t" r="r" b="b"/>
              <a:pathLst>
                <a:path w="49529" h="0">
                  <a:moveTo>
                    <a:pt x="0" y="0"/>
                  </a:moveTo>
                  <a:lnTo>
                    <a:pt x="10604" y="0"/>
                  </a:lnTo>
                  <a:lnTo>
                    <a:pt x="20662" y="0"/>
                  </a:lnTo>
                  <a:lnTo>
                    <a:pt x="49123" y="0"/>
                  </a:lnTo>
                </a:path>
              </a:pathLst>
            </a:custGeom>
            <a:ln w="3175">
              <a:solidFill>
                <a:srgbClr val="565658"/>
              </a:solidFill>
            </a:ln>
          </p:spPr>
          <p:txBody>
            <a:bodyPr wrap="square" lIns="0" tIns="0" rIns="0" bIns="0" rtlCol="0"/>
            <a:lstStyle/>
            <a:p/>
          </p:txBody>
        </p:sp>
        <p:sp>
          <p:nvSpPr>
            <p:cNvPr id="8512" name="object 8512" descr=""/>
            <p:cNvSpPr/>
            <p:nvPr/>
          </p:nvSpPr>
          <p:spPr>
            <a:xfrm>
              <a:off x="5607647" y="253138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513" name="object 8513" descr=""/>
            <p:cNvSpPr/>
            <p:nvPr/>
          </p:nvSpPr>
          <p:spPr>
            <a:xfrm>
              <a:off x="5610438" y="2525236"/>
              <a:ext cx="3810" cy="3810"/>
            </a:xfrm>
            <a:custGeom>
              <a:avLst/>
              <a:gdLst/>
              <a:ahLst/>
              <a:cxnLst/>
              <a:rect l="l" t="t" r="r" b="b"/>
              <a:pathLst>
                <a:path w="3810" h="3810">
                  <a:moveTo>
                    <a:pt x="0" y="3352"/>
                  </a:moveTo>
                  <a:lnTo>
                    <a:pt x="558" y="3352"/>
                  </a:lnTo>
                  <a:lnTo>
                    <a:pt x="1117" y="3352"/>
                  </a:lnTo>
                  <a:lnTo>
                    <a:pt x="1676" y="2794"/>
                  </a:lnTo>
                  <a:lnTo>
                    <a:pt x="2235" y="2235"/>
                  </a:lnTo>
                  <a:lnTo>
                    <a:pt x="2794" y="1676"/>
                  </a:lnTo>
                  <a:lnTo>
                    <a:pt x="3352" y="1117"/>
                  </a:lnTo>
                  <a:lnTo>
                    <a:pt x="3352" y="558"/>
                  </a:lnTo>
                  <a:lnTo>
                    <a:pt x="3352" y="0"/>
                  </a:lnTo>
                </a:path>
              </a:pathLst>
            </a:custGeom>
            <a:ln w="3175">
              <a:solidFill>
                <a:srgbClr val="565658"/>
              </a:solidFill>
            </a:ln>
          </p:spPr>
          <p:txBody>
            <a:bodyPr wrap="square" lIns="0" tIns="0" rIns="0" bIns="0" rtlCol="0"/>
            <a:lstStyle/>
            <a:p/>
          </p:txBody>
        </p:sp>
        <p:sp>
          <p:nvSpPr>
            <p:cNvPr id="8514" name="object 8514" descr=""/>
            <p:cNvSpPr/>
            <p:nvPr/>
          </p:nvSpPr>
          <p:spPr>
            <a:xfrm>
              <a:off x="5648402" y="2457132"/>
              <a:ext cx="0" cy="10795"/>
            </a:xfrm>
            <a:custGeom>
              <a:avLst/>
              <a:gdLst/>
              <a:ahLst/>
              <a:cxnLst/>
              <a:rect l="l" t="t" r="r" b="b"/>
              <a:pathLst>
                <a:path w="0" h="10794">
                  <a:moveTo>
                    <a:pt x="0" y="10604"/>
                  </a:moveTo>
                  <a:lnTo>
                    <a:pt x="0" y="10604"/>
                  </a:lnTo>
                  <a:lnTo>
                    <a:pt x="0" y="546"/>
                  </a:lnTo>
                  <a:lnTo>
                    <a:pt x="0" y="0"/>
                  </a:lnTo>
                </a:path>
              </a:pathLst>
            </a:custGeom>
            <a:ln w="3175">
              <a:solidFill>
                <a:srgbClr val="565658"/>
              </a:solidFill>
            </a:ln>
          </p:spPr>
          <p:txBody>
            <a:bodyPr wrap="square" lIns="0" tIns="0" rIns="0" bIns="0" rtlCol="0"/>
            <a:lstStyle/>
            <a:p/>
          </p:txBody>
        </p:sp>
        <p:sp>
          <p:nvSpPr>
            <p:cNvPr id="8515" name="object 8515" descr=""/>
            <p:cNvSpPr/>
            <p:nvPr/>
          </p:nvSpPr>
          <p:spPr>
            <a:xfrm>
              <a:off x="5602072" y="2525246"/>
              <a:ext cx="5715" cy="6350"/>
            </a:xfrm>
            <a:custGeom>
              <a:avLst/>
              <a:gdLst/>
              <a:ahLst/>
              <a:cxnLst/>
              <a:rect l="l" t="t" r="r" b="b"/>
              <a:pathLst>
                <a:path w="5714" h="6350">
                  <a:moveTo>
                    <a:pt x="5575" y="6134"/>
                  </a:moveTo>
                  <a:lnTo>
                    <a:pt x="5016" y="6134"/>
                  </a:lnTo>
                  <a:lnTo>
                    <a:pt x="4457" y="6134"/>
                  </a:lnTo>
                  <a:lnTo>
                    <a:pt x="3898" y="5575"/>
                  </a:lnTo>
                  <a:lnTo>
                    <a:pt x="3340" y="5575"/>
                  </a:lnTo>
                  <a:lnTo>
                    <a:pt x="2781" y="5016"/>
                  </a:lnTo>
                  <a:lnTo>
                    <a:pt x="2222" y="5016"/>
                  </a:lnTo>
                  <a:lnTo>
                    <a:pt x="2222" y="4457"/>
                  </a:lnTo>
                  <a:lnTo>
                    <a:pt x="1663" y="3898"/>
                  </a:lnTo>
                  <a:lnTo>
                    <a:pt x="1104" y="3340"/>
                  </a:lnTo>
                  <a:lnTo>
                    <a:pt x="546" y="2781"/>
                  </a:lnTo>
                  <a:lnTo>
                    <a:pt x="546" y="2222"/>
                  </a:lnTo>
                  <a:lnTo>
                    <a:pt x="546" y="1663"/>
                  </a:lnTo>
                  <a:lnTo>
                    <a:pt x="0" y="1104"/>
                  </a:lnTo>
                  <a:lnTo>
                    <a:pt x="0" y="558"/>
                  </a:lnTo>
                  <a:lnTo>
                    <a:pt x="0" y="0"/>
                  </a:lnTo>
                </a:path>
              </a:pathLst>
            </a:custGeom>
            <a:ln w="3175">
              <a:solidFill>
                <a:srgbClr val="565658"/>
              </a:solidFill>
            </a:ln>
          </p:spPr>
          <p:txBody>
            <a:bodyPr wrap="square" lIns="0" tIns="0" rIns="0" bIns="0" rtlCol="0"/>
            <a:lstStyle/>
            <a:p/>
          </p:txBody>
        </p:sp>
        <p:sp>
          <p:nvSpPr>
            <p:cNvPr id="8516" name="object 8516" descr=""/>
            <p:cNvSpPr/>
            <p:nvPr/>
          </p:nvSpPr>
          <p:spPr>
            <a:xfrm>
              <a:off x="5573590" y="2445959"/>
              <a:ext cx="41275" cy="3810"/>
            </a:xfrm>
            <a:custGeom>
              <a:avLst/>
              <a:gdLst/>
              <a:ahLst/>
              <a:cxnLst/>
              <a:rect l="l" t="t" r="r" b="b"/>
              <a:pathLst>
                <a:path w="41275" h="3810">
                  <a:moveTo>
                    <a:pt x="0" y="0"/>
                  </a:moveTo>
                  <a:lnTo>
                    <a:pt x="5575" y="558"/>
                  </a:lnTo>
                  <a:lnTo>
                    <a:pt x="10604" y="558"/>
                  </a:lnTo>
                  <a:lnTo>
                    <a:pt x="15633" y="558"/>
                  </a:lnTo>
                  <a:lnTo>
                    <a:pt x="20662" y="1117"/>
                  </a:lnTo>
                  <a:lnTo>
                    <a:pt x="25679" y="1676"/>
                  </a:lnTo>
                  <a:lnTo>
                    <a:pt x="30708" y="2235"/>
                  </a:lnTo>
                  <a:lnTo>
                    <a:pt x="35725" y="2794"/>
                  </a:lnTo>
                  <a:lnTo>
                    <a:pt x="40754" y="3352"/>
                  </a:lnTo>
                </a:path>
              </a:pathLst>
            </a:custGeom>
            <a:ln w="3175">
              <a:solidFill>
                <a:srgbClr val="565658"/>
              </a:solidFill>
            </a:ln>
          </p:spPr>
          <p:txBody>
            <a:bodyPr wrap="square" lIns="0" tIns="0" rIns="0" bIns="0" rtlCol="0"/>
            <a:lstStyle/>
            <a:p/>
          </p:txBody>
        </p:sp>
        <p:sp>
          <p:nvSpPr>
            <p:cNvPr id="8517" name="object 8517" descr=""/>
            <p:cNvSpPr/>
            <p:nvPr/>
          </p:nvSpPr>
          <p:spPr>
            <a:xfrm>
              <a:off x="5602066" y="2482804"/>
              <a:ext cx="5715" cy="6350"/>
            </a:xfrm>
            <a:custGeom>
              <a:avLst/>
              <a:gdLst/>
              <a:ahLst/>
              <a:cxnLst/>
              <a:rect l="l" t="t" r="r" b="b"/>
              <a:pathLst>
                <a:path w="5714" h="6350">
                  <a:moveTo>
                    <a:pt x="0" y="6146"/>
                  </a:moveTo>
                  <a:lnTo>
                    <a:pt x="0" y="5588"/>
                  </a:lnTo>
                  <a:lnTo>
                    <a:pt x="0" y="5029"/>
                  </a:lnTo>
                  <a:lnTo>
                    <a:pt x="558" y="4470"/>
                  </a:lnTo>
                  <a:lnTo>
                    <a:pt x="558" y="3911"/>
                  </a:lnTo>
                  <a:lnTo>
                    <a:pt x="558" y="3352"/>
                  </a:lnTo>
                  <a:lnTo>
                    <a:pt x="1117" y="3352"/>
                  </a:lnTo>
                  <a:lnTo>
                    <a:pt x="1117" y="2794"/>
                  </a:lnTo>
                  <a:lnTo>
                    <a:pt x="1676" y="2235"/>
                  </a:lnTo>
                  <a:lnTo>
                    <a:pt x="2235" y="1676"/>
                  </a:lnTo>
                  <a:lnTo>
                    <a:pt x="2235" y="1117"/>
                  </a:lnTo>
                  <a:lnTo>
                    <a:pt x="2794" y="1117"/>
                  </a:lnTo>
                  <a:lnTo>
                    <a:pt x="3352" y="558"/>
                  </a:lnTo>
                  <a:lnTo>
                    <a:pt x="3911" y="558"/>
                  </a:lnTo>
                  <a:lnTo>
                    <a:pt x="4470" y="0"/>
                  </a:lnTo>
                  <a:lnTo>
                    <a:pt x="5029" y="0"/>
                  </a:lnTo>
                  <a:lnTo>
                    <a:pt x="5575" y="0"/>
                  </a:lnTo>
                </a:path>
              </a:pathLst>
            </a:custGeom>
            <a:ln w="3175">
              <a:solidFill>
                <a:srgbClr val="565658"/>
              </a:solidFill>
            </a:ln>
          </p:spPr>
          <p:txBody>
            <a:bodyPr wrap="square" lIns="0" tIns="0" rIns="0" bIns="0" rtlCol="0"/>
            <a:lstStyle/>
            <a:p/>
          </p:txBody>
        </p:sp>
        <p:sp>
          <p:nvSpPr>
            <p:cNvPr id="8518" name="object 8518" descr=""/>
            <p:cNvSpPr/>
            <p:nvPr/>
          </p:nvSpPr>
          <p:spPr>
            <a:xfrm>
              <a:off x="5473653" y="2442610"/>
              <a:ext cx="2540" cy="0"/>
            </a:xfrm>
            <a:custGeom>
              <a:avLst/>
              <a:gdLst/>
              <a:ahLst/>
              <a:cxnLst/>
              <a:rect l="l" t="t" r="r" b="b"/>
              <a:pathLst>
                <a:path w="2539" h="0">
                  <a:moveTo>
                    <a:pt x="0" y="0"/>
                  </a:moveTo>
                  <a:lnTo>
                    <a:pt x="558" y="0"/>
                  </a:lnTo>
                  <a:lnTo>
                    <a:pt x="1117" y="0"/>
                  </a:lnTo>
                  <a:lnTo>
                    <a:pt x="2235" y="0"/>
                  </a:lnTo>
                </a:path>
              </a:pathLst>
            </a:custGeom>
            <a:ln w="3175">
              <a:solidFill>
                <a:srgbClr val="565658"/>
              </a:solidFill>
            </a:ln>
          </p:spPr>
          <p:txBody>
            <a:bodyPr wrap="square" lIns="0" tIns="0" rIns="0" bIns="0" rtlCol="0"/>
            <a:lstStyle/>
            <a:p/>
          </p:txBody>
        </p:sp>
        <p:sp>
          <p:nvSpPr>
            <p:cNvPr id="8519" name="object 8519" descr=""/>
            <p:cNvSpPr/>
            <p:nvPr/>
          </p:nvSpPr>
          <p:spPr>
            <a:xfrm>
              <a:off x="5297788" y="247778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520" name="object 8520" descr=""/>
            <p:cNvSpPr/>
            <p:nvPr/>
          </p:nvSpPr>
          <p:spPr>
            <a:xfrm>
              <a:off x="5484267" y="2562088"/>
              <a:ext cx="1270" cy="635"/>
            </a:xfrm>
            <a:custGeom>
              <a:avLst/>
              <a:gdLst/>
              <a:ahLst/>
              <a:cxnLst/>
              <a:rect l="l" t="t" r="r" b="b"/>
              <a:pathLst>
                <a:path w="1270" h="635">
                  <a:moveTo>
                    <a:pt x="1117" y="558"/>
                  </a:moveTo>
                  <a:lnTo>
                    <a:pt x="558" y="558"/>
                  </a:lnTo>
                  <a:lnTo>
                    <a:pt x="0" y="0"/>
                  </a:lnTo>
                </a:path>
              </a:pathLst>
            </a:custGeom>
            <a:ln w="3175">
              <a:solidFill>
                <a:srgbClr val="565658"/>
              </a:solidFill>
            </a:ln>
          </p:spPr>
          <p:txBody>
            <a:bodyPr wrap="square" lIns="0" tIns="0" rIns="0" bIns="0" rtlCol="0"/>
            <a:lstStyle/>
            <a:p/>
          </p:txBody>
        </p:sp>
        <p:sp>
          <p:nvSpPr>
            <p:cNvPr id="8521" name="object 8521" descr=""/>
            <p:cNvSpPr/>
            <p:nvPr/>
          </p:nvSpPr>
          <p:spPr>
            <a:xfrm>
              <a:off x="5699213" y="2509608"/>
              <a:ext cx="1905" cy="3810"/>
            </a:xfrm>
            <a:custGeom>
              <a:avLst/>
              <a:gdLst/>
              <a:ahLst/>
              <a:cxnLst/>
              <a:rect l="l" t="t" r="r" b="b"/>
              <a:pathLst>
                <a:path w="1904" h="3810">
                  <a:moveTo>
                    <a:pt x="558" y="0"/>
                  </a:moveTo>
                  <a:lnTo>
                    <a:pt x="1676" y="1117"/>
                  </a:lnTo>
                  <a:lnTo>
                    <a:pt x="558" y="2235"/>
                  </a:lnTo>
                  <a:lnTo>
                    <a:pt x="0" y="3352"/>
                  </a:lnTo>
                </a:path>
              </a:pathLst>
            </a:custGeom>
            <a:ln w="3175">
              <a:solidFill>
                <a:srgbClr val="565658"/>
              </a:solidFill>
            </a:ln>
          </p:spPr>
          <p:txBody>
            <a:bodyPr wrap="square" lIns="0" tIns="0" rIns="0" bIns="0" rtlCol="0"/>
            <a:lstStyle/>
            <a:p/>
          </p:txBody>
        </p:sp>
        <p:sp>
          <p:nvSpPr>
            <p:cNvPr id="8522" name="object 8522" descr=""/>
            <p:cNvSpPr/>
            <p:nvPr/>
          </p:nvSpPr>
          <p:spPr>
            <a:xfrm>
              <a:off x="5595488" y="244496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23" name="object 8523" descr=""/>
            <p:cNvSpPr/>
            <p:nvPr/>
          </p:nvSpPr>
          <p:spPr>
            <a:xfrm>
              <a:off x="5301693" y="2473318"/>
              <a:ext cx="635" cy="5080"/>
            </a:xfrm>
            <a:custGeom>
              <a:avLst/>
              <a:gdLst/>
              <a:ahLst/>
              <a:cxnLst/>
              <a:rect l="l" t="t" r="r" b="b"/>
              <a:pathLst>
                <a:path w="635" h="5080">
                  <a:moveTo>
                    <a:pt x="558" y="0"/>
                  </a:moveTo>
                  <a:lnTo>
                    <a:pt x="0" y="1117"/>
                  </a:lnTo>
                  <a:lnTo>
                    <a:pt x="0" y="2235"/>
                  </a:lnTo>
                  <a:lnTo>
                    <a:pt x="0" y="3352"/>
                  </a:lnTo>
                  <a:lnTo>
                    <a:pt x="558" y="5029"/>
                  </a:lnTo>
                </a:path>
              </a:pathLst>
            </a:custGeom>
            <a:ln w="3175">
              <a:solidFill>
                <a:srgbClr val="565658"/>
              </a:solidFill>
            </a:ln>
          </p:spPr>
          <p:txBody>
            <a:bodyPr wrap="square" lIns="0" tIns="0" rIns="0" bIns="0" rtlCol="0"/>
            <a:lstStyle/>
            <a:p/>
          </p:txBody>
        </p:sp>
        <p:sp>
          <p:nvSpPr>
            <p:cNvPr id="8524" name="object 8524" descr=""/>
            <p:cNvSpPr/>
            <p:nvPr/>
          </p:nvSpPr>
          <p:spPr>
            <a:xfrm>
              <a:off x="5474768" y="2442610"/>
              <a:ext cx="1270" cy="2540"/>
            </a:xfrm>
            <a:custGeom>
              <a:avLst/>
              <a:gdLst/>
              <a:ahLst/>
              <a:cxnLst/>
              <a:rect l="l" t="t" r="r" b="b"/>
              <a:pathLst>
                <a:path w="1270" h="2539">
                  <a:moveTo>
                    <a:pt x="1117" y="0"/>
                  </a:moveTo>
                  <a:lnTo>
                    <a:pt x="558" y="1117"/>
                  </a:lnTo>
                  <a:lnTo>
                    <a:pt x="0" y="1676"/>
                  </a:lnTo>
                  <a:lnTo>
                    <a:pt x="0" y="2235"/>
                  </a:lnTo>
                </a:path>
              </a:pathLst>
            </a:custGeom>
            <a:ln w="3175">
              <a:solidFill>
                <a:srgbClr val="565658"/>
              </a:solidFill>
            </a:ln>
          </p:spPr>
          <p:txBody>
            <a:bodyPr wrap="square" lIns="0" tIns="0" rIns="0" bIns="0" rtlCol="0"/>
            <a:lstStyle/>
            <a:p/>
          </p:txBody>
        </p:sp>
        <p:sp>
          <p:nvSpPr>
            <p:cNvPr id="8525" name="object 8525" descr=""/>
            <p:cNvSpPr/>
            <p:nvPr/>
          </p:nvSpPr>
          <p:spPr>
            <a:xfrm>
              <a:off x="5298916" y="2473873"/>
              <a:ext cx="0" cy="2540"/>
            </a:xfrm>
            <a:custGeom>
              <a:avLst/>
              <a:gdLst/>
              <a:ahLst/>
              <a:cxnLst/>
              <a:rect l="l" t="t" r="r" b="b"/>
              <a:pathLst>
                <a:path w="0" h="2539">
                  <a:moveTo>
                    <a:pt x="0" y="2235"/>
                  </a:moveTo>
                  <a:lnTo>
                    <a:pt x="0" y="1117"/>
                  </a:lnTo>
                  <a:lnTo>
                    <a:pt x="0" y="0"/>
                  </a:lnTo>
                </a:path>
              </a:pathLst>
            </a:custGeom>
            <a:ln w="3175">
              <a:solidFill>
                <a:srgbClr val="565658"/>
              </a:solidFill>
            </a:ln>
          </p:spPr>
          <p:txBody>
            <a:bodyPr wrap="square" lIns="0" tIns="0" rIns="0" bIns="0" rtlCol="0"/>
            <a:lstStyle/>
            <a:p/>
          </p:txBody>
        </p:sp>
        <p:sp>
          <p:nvSpPr>
            <p:cNvPr id="8526" name="object 8526" descr=""/>
            <p:cNvSpPr/>
            <p:nvPr/>
          </p:nvSpPr>
          <p:spPr>
            <a:xfrm>
              <a:off x="5296790" y="24762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27" name="object 8527" descr=""/>
            <p:cNvSpPr/>
            <p:nvPr/>
          </p:nvSpPr>
          <p:spPr>
            <a:xfrm>
              <a:off x="5473653" y="2467737"/>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8528" name="object 8528" descr=""/>
            <p:cNvSpPr/>
            <p:nvPr/>
          </p:nvSpPr>
          <p:spPr>
            <a:xfrm>
              <a:off x="5695866" y="2507931"/>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8529" name="object 8529" descr=""/>
            <p:cNvSpPr/>
            <p:nvPr/>
          </p:nvSpPr>
          <p:spPr>
            <a:xfrm>
              <a:off x="5297787" y="247778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530" name="object 8530" descr=""/>
            <p:cNvSpPr/>
            <p:nvPr/>
          </p:nvSpPr>
          <p:spPr>
            <a:xfrm>
              <a:off x="5475885" y="2442610"/>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8531" name="object 8531" descr=""/>
            <p:cNvSpPr/>
            <p:nvPr/>
          </p:nvSpPr>
          <p:spPr>
            <a:xfrm>
              <a:off x="5596486" y="244651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532" name="object 8532" descr=""/>
            <p:cNvSpPr/>
            <p:nvPr/>
          </p:nvSpPr>
          <p:spPr>
            <a:xfrm>
              <a:off x="5698096"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533" name="object 8533" descr=""/>
            <p:cNvSpPr/>
            <p:nvPr/>
          </p:nvSpPr>
          <p:spPr>
            <a:xfrm>
              <a:off x="5473653" y="2442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534" name="object 8534" descr=""/>
            <p:cNvSpPr/>
            <p:nvPr/>
          </p:nvSpPr>
          <p:spPr>
            <a:xfrm>
              <a:off x="5298916" y="2476107"/>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8535" name="object 8535" descr=""/>
            <p:cNvSpPr/>
            <p:nvPr/>
          </p:nvSpPr>
          <p:spPr>
            <a:xfrm>
              <a:off x="5698098"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536" name="object 8536" descr=""/>
            <p:cNvSpPr/>
            <p:nvPr/>
          </p:nvSpPr>
          <p:spPr>
            <a:xfrm>
              <a:off x="5596046" y="24455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37" name="object 8537" descr=""/>
            <p:cNvSpPr/>
            <p:nvPr/>
          </p:nvSpPr>
          <p:spPr>
            <a:xfrm>
              <a:off x="5698098" y="25079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538" name="object 8538" descr=""/>
            <p:cNvSpPr/>
            <p:nvPr/>
          </p:nvSpPr>
          <p:spPr>
            <a:xfrm>
              <a:off x="5696543"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39" name="object 8539" descr=""/>
            <p:cNvSpPr/>
            <p:nvPr/>
          </p:nvSpPr>
          <p:spPr>
            <a:xfrm>
              <a:off x="5699213" y="2507934"/>
              <a:ext cx="635" cy="1905"/>
            </a:xfrm>
            <a:custGeom>
              <a:avLst/>
              <a:gdLst/>
              <a:ahLst/>
              <a:cxnLst/>
              <a:rect l="l" t="t" r="r" b="b"/>
              <a:pathLst>
                <a:path w="635" h="1905">
                  <a:moveTo>
                    <a:pt x="0" y="0"/>
                  </a:moveTo>
                  <a:lnTo>
                    <a:pt x="558" y="1676"/>
                  </a:lnTo>
                </a:path>
              </a:pathLst>
            </a:custGeom>
            <a:ln w="3175">
              <a:solidFill>
                <a:srgbClr val="565658"/>
              </a:solidFill>
            </a:ln>
          </p:spPr>
          <p:txBody>
            <a:bodyPr wrap="square" lIns="0" tIns="0" rIns="0" bIns="0" rtlCol="0"/>
            <a:lstStyle/>
            <a:p/>
          </p:txBody>
        </p:sp>
        <p:sp>
          <p:nvSpPr>
            <p:cNvPr id="8540" name="object 8540" descr=""/>
            <p:cNvSpPr/>
            <p:nvPr/>
          </p:nvSpPr>
          <p:spPr>
            <a:xfrm>
              <a:off x="5473653" y="254645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541" name="object 8541" descr=""/>
            <p:cNvSpPr/>
            <p:nvPr/>
          </p:nvSpPr>
          <p:spPr>
            <a:xfrm>
              <a:off x="5696423" y="2507934"/>
              <a:ext cx="1270" cy="635"/>
            </a:xfrm>
            <a:custGeom>
              <a:avLst/>
              <a:gdLst/>
              <a:ahLst/>
              <a:cxnLst/>
              <a:rect l="l" t="t" r="r" b="b"/>
              <a:pathLst>
                <a:path w="1270" h="635">
                  <a:moveTo>
                    <a:pt x="0" y="0"/>
                  </a:moveTo>
                  <a:lnTo>
                    <a:pt x="1117" y="0"/>
                  </a:lnTo>
                  <a:lnTo>
                    <a:pt x="1117" y="558"/>
                  </a:lnTo>
                </a:path>
              </a:pathLst>
            </a:custGeom>
            <a:ln w="3175">
              <a:solidFill>
                <a:srgbClr val="565658"/>
              </a:solidFill>
            </a:ln>
          </p:spPr>
          <p:txBody>
            <a:bodyPr wrap="square" lIns="0" tIns="0" rIns="0" bIns="0" rtlCol="0"/>
            <a:lstStyle/>
            <a:p/>
          </p:txBody>
        </p:sp>
        <p:sp>
          <p:nvSpPr>
            <p:cNvPr id="8542" name="object 8542" descr=""/>
            <p:cNvSpPr/>
            <p:nvPr/>
          </p:nvSpPr>
          <p:spPr>
            <a:xfrm>
              <a:off x="5296232" y="24762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43" name="object 8543" descr=""/>
            <p:cNvSpPr/>
            <p:nvPr/>
          </p:nvSpPr>
          <p:spPr>
            <a:xfrm>
              <a:off x="6151986" y="2514068"/>
              <a:ext cx="4445" cy="4445"/>
            </a:xfrm>
            <a:custGeom>
              <a:avLst/>
              <a:gdLst/>
              <a:ahLst/>
              <a:cxnLst/>
              <a:rect l="l" t="t" r="r" b="b"/>
              <a:pathLst>
                <a:path w="4445" h="4444">
                  <a:moveTo>
                    <a:pt x="0" y="3911"/>
                  </a:moveTo>
                  <a:lnTo>
                    <a:pt x="1130" y="3911"/>
                  </a:lnTo>
                  <a:lnTo>
                    <a:pt x="1689" y="3352"/>
                  </a:lnTo>
                  <a:lnTo>
                    <a:pt x="2235" y="3352"/>
                  </a:lnTo>
                  <a:lnTo>
                    <a:pt x="2794" y="2793"/>
                  </a:lnTo>
                  <a:lnTo>
                    <a:pt x="3352" y="2235"/>
                  </a:lnTo>
                  <a:lnTo>
                    <a:pt x="3352" y="1676"/>
                  </a:lnTo>
                  <a:lnTo>
                    <a:pt x="3924" y="1117"/>
                  </a:lnTo>
                  <a:lnTo>
                    <a:pt x="3924" y="0"/>
                  </a:lnTo>
                </a:path>
              </a:pathLst>
            </a:custGeom>
            <a:ln w="3175">
              <a:solidFill>
                <a:srgbClr val="565658"/>
              </a:solidFill>
            </a:ln>
          </p:spPr>
          <p:txBody>
            <a:bodyPr wrap="square" lIns="0" tIns="0" rIns="0" bIns="0" rtlCol="0"/>
            <a:lstStyle/>
            <a:p/>
          </p:txBody>
        </p:sp>
        <p:sp>
          <p:nvSpPr>
            <p:cNvPr id="8544" name="object 8544" descr=""/>
            <p:cNvSpPr/>
            <p:nvPr/>
          </p:nvSpPr>
          <p:spPr>
            <a:xfrm>
              <a:off x="6141383" y="2506257"/>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8545" name="object 8545" descr=""/>
            <p:cNvSpPr/>
            <p:nvPr/>
          </p:nvSpPr>
          <p:spPr>
            <a:xfrm>
              <a:off x="6115139" y="2507934"/>
              <a:ext cx="13970" cy="6350"/>
            </a:xfrm>
            <a:custGeom>
              <a:avLst/>
              <a:gdLst/>
              <a:ahLst/>
              <a:cxnLst/>
              <a:rect l="l" t="t" r="r" b="b"/>
              <a:pathLst>
                <a:path w="13970" h="6350">
                  <a:moveTo>
                    <a:pt x="0" y="0"/>
                  </a:moveTo>
                  <a:lnTo>
                    <a:pt x="0" y="558"/>
                  </a:lnTo>
                  <a:lnTo>
                    <a:pt x="0" y="1117"/>
                  </a:lnTo>
                  <a:lnTo>
                    <a:pt x="0" y="1676"/>
                  </a:lnTo>
                  <a:lnTo>
                    <a:pt x="558" y="2235"/>
                  </a:lnTo>
                  <a:lnTo>
                    <a:pt x="1130" y="2794"/>
                  </a:lnTo>
                  <a:lnTo>
                    <a:pt x="1130" y="3352"/>
                  </a:lnTo>
                  <a:lnTo>
                    <a:pt x="1689" y="3911"/>
                  </a:lnTo>
                  <a:lnTo>
                    <a:pt x="2235" y="4470"/>
                  </a:lnTo>
                  <a:lnTo>
                    <a:pt x="2794" y="5029"/>
                  </a:lnTo>
                  <a:lnTo>
                    <a:pt x="3352" y="5029"/>
                  </a:lnTo>
                  <a:lnTo>
                    <a:pt x="3924" y="5575"/>
                  </a:lnTo>
                  <a:lnTo>
                    <a:pt x="4483" y="5575"/>
                  </a:lnTo>
                  <a:lnTo>
                    <a:pt x="5029" y="6134"/>
                  </a:lnTo>
                  <a:lnTo>
                    <a:pt x="5588" y="6134"/>
                  </a:lnTo>
                  <a:lnTo>
                    <a:pt x="8940" y="6134"/>
                  </a:lnTo>
                  <a:lnTo>
                    <a:pt x="9499" y="5575"/>
                  </a:lnTo>
                  <a:lnTo>
                    <a:pt x="10058" y="5575"/>
                  </a:lnTo>
                  <a:lnTo>
                    <a:pt x="10617" y="5029"/>
                  </a:lnTo>
                  <a:lnTo>
                    <a:pt x="11176" y="5029"/>
                  </a:lnTo>
                  <a:lnTo>
                    <a:pt x="11734" y="4470"/>
                  </a:lnTo>
                  <a:lnTo>
                    <a:pt x="12293" y="3911"/>
                  </a:lnTo>
                  <a:lnTo>
                    <a:pt x="12852" y="3352"/>
                  </a:lnTo>
                  <a:lnTo>
                    <a:pt x="12852" y="2794"/>
                  </a:lnTo>
                  <a:lnTo>
                    <a:pt x="13411" y="2235"/>
                  </a:lnTo>
                  <a:lnTo>
                    <a:pt x="13970" y="1676"/>
                  </a:lnTo>
                  <a:lnTo>
                    <a:pt x="13970" y="1117"/>
                  </a:lnTo>
                  <a:lnTo>
                    <a:pt x="13970" y="558"/>
                  </a:lnTo>
                  <a:lnTo>
                    <a:pt x="13970" y="0"/>
                  </a:lnTo>
                </a:path>
              </a:pathLst>
            </a:custGeom>
            <a:ln w="3175">
              <a:solidFill>
                <a:srgbClr val="565658"/>
              </a:solidFill>
            </a:ln>
          </p:spPr>
          <p:txBody>
            <a:bodyPr wrap="square" lIns="0" tIns="0" rIns="0" bIns="0" rtlCol="0"/>
            <a:lstStyle/>
            <a:p/>
          </p:txBody>
        </p:sp>
        <p:sp>
          <p:nvSpPr>
            <p:cNvPr id="8546" name="object 8546" descr=""/>
            <p:cNvSpPr/>
            <p:nvPr/>
          </p:nvSpPr>
          <p:spPr>
            <a:xfrm>
              <a:off x="6114023" y="2506257"/>
              <a:ext cx="0" cy="1905"/>
            </a:xfrm>
            <a:custGeom>
              <a:avLst/>
              <a:gdLst/>
              <a:ahLst/>
              <a:cxnLst/>
              <a:rect l="l" t="t" r="r" b="b"/>
              <a:pathLst>
                <a:path w="0" h="1905">
                  <a:moveTo>
                    <a:pt x="0" y="1676"/>
                  </a:moveTo>
                  <a:lnTo>
                    <a:pt x="0" y="1117"/>
                  </a:lnTo>
                  <a:lnTo>
                    <a:pt x="0" y="0"/>
                  </a:lnTo>
                </a:path>
              </a:pathLst>
            </a:custGeom>
            <a:ln w="3175">
              <a:solidFill>
                <a:srgbClr val="565658"/>
              </a:solidFill>
            </a:ln>
          </p:spPr>
          <p:txBody>
            <a:bodyPr wrap="square" lIns="0" tIns="0" rIns="0" bIns="0" rtlCol="0"/>
            <a:lstStyle/>
            <a:p/>
          </p:txBody>
        </p:sp>
        <p:sp>
          <p:nvSpPr>
            <p:cNvPr id="8547" name="object 8547" descr=""/>
            <p:cNvSpPr/>
            <p:nvPr/>
          </p:nvSpPr>
          <p:spPr>
            <a:xfrm>
              <a:off x="6130220" y="2506258"/>
              <a:ext cx="0" cy="1905"/>
            </a:xfrm>
            <a:custGeom>
              <a:avLst/>
              <a:gdLst/>
              <a:ahLst/>
              <a:cxnLst/>
              <a:rect l="l" t="t" r="r" b="b"/>
              <a:pathLst>
                <a:path w="0" h="1905">
                  <a:moveTo>
                    <a:pt x="0" y="0"/>
                  </a:moveTo>
                  <a:lnTo>
                    <a:pt x="0" y="1117"/>
                  </a:lnTo>
                  <a:lnTo>
                    <a:pt x="0" y="1676"/>
                  </a:lnTo>
                </a:path>
              </a:pathLst>
            </a:custGeom>
            <a:ln w="3175">
              <a:solidFill>
                <a:srgbClr val="565658"/>
              </a:solidFill>
            </a:ln>
          </p:spPr>
          <p:txBody>
            <a:bodyPr wrap="square" lIns="0" tIns="0" rIns="0" bIns="0" rtlCol="0"/>
            <a:lstStyle/>
            <a:p/>
          </p:txBody>
        </p:sp>
        <p:sp>
          <p:nvSpPr>
            <p:cNvPr id="8548" name="object 8548" descr=""/>
            <p:cNvSpPr/>
            <p:nvPr/>
          </p:nvSpPr>
          <p:spPr>
            <a:xfrm>
              <a:off x="6129105" y="2506816"/>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549" name="object 8549" descr=""/>
            <p:cNvSpPr/>
            <p:nvPr/>
          </p:nvSpPr>
          <p:spPr>
            <a:xfrm>
              <a:off x="6141383" y="2507934"/>
              <a:ext cx="15875" cy="28575"/>
            </a:xfrm>
            <a:custGeom>
              <a:avLst/>
              <a:gdLst/>
              <a:ahLst/>
              <a:cxnLst/>
              <a:rect l="l" t="t" r="r" b="b"/>
              <a:pathLst>
                <a:path w="15875" h="28575">
                  <a:moveTo>
                    <a:pt x="0" y="0"/>
                  </a:moveTo>
                  <a:lnTo>
                    <a:pt x="0" y="1117"/>
                  </a:lnTo>
                  <a:lnTo>
                    <a:pt x="558" y="2794"/>
                  </a:lnTo>
                  <a:lnTo>
                    <a:pt x="558" y="3911"/>
                  </a:lnTo>
                  <a:lnTo>
                    <a:pt x="1117" y="5029"/>
                  </a:lnTo>
                  <a:lnTo>
                    <a:pt x="1117" y="6692"/>
                  </a:lnTo>
                  <a:lnTo>
                    <a:pt x="1676" y="7810"/>
                  </a:lnTo>
                  <a:lnTo>
                    <a:pt x="2235" y="8928"/>
                  </a:lnTo>
                  <a:lnTo>
                    <a:pt x="2794" y="10045"/>
                  </a:lnTo>
                  <a:lnTo>
                    <a:pt x="3911" y="12280"/>
                  </a:lnTo>
                  <a:lnTo>
                    <a:pt x="5575" y="14516"/>
                  </a:lnTo>
                  <a:lnTo>
                    <a:pt x="6692" y="16751"/>
                  </a:lnTo>
                  <a:lnTo>
                    <a:pt x="7823" y="18427"/>
                  </a:lnTo>
                  <a:lnTo>
                    <a:pt x="9486" y="20104"/>
                  </a:lnTo>
                  <a:lnTo>
                    <a:pt x="10604" y="21767"/>
                  </a:lnTo>
                  <a:lnTo>
                    <a:pt x="11176" y="22885"/>
                  </a:lnTo>
                  <a:lnTo>
                    <a:pt x="11734" y="23444"/>
                  </a:lnTo>
                  <a:lnTo>
                    <a:pt x="12293" y="24003"/>
                  </a:lnTo>
                  <a:lnTo>
                    <a:pt x="12839" y="24561"/>
                  </a:lnTo>
                  <a:lnTo>
                    <a:pt x="13398" y="25120"/>
                  </a:lnTo>
                  <a:lnTo>
                    <a:pt x="13957" y="25679"/>
                  </a:lnTo>
                  <a:lnTo>
                    <a:pt x="13957" y="26238"/>
                  </a:lnTo>
                  <a:lnTo>
                    <a:pt x="14528" y="26797"/>
                  </a:lnTo>
                  <a:lnTo>
                    <a:pt x="15074" y="27355"/>
                  </a:lnTo>
                  <a:lnTo>
                    <a:pt x="15074" y="27914"/>
                  </a:lnTo>
                  <a:lnTo>
                    <a:pt x="15633" y="27914"/>
                  </a:lnTo>
                  <a:lnTo>
                    <a:pt x="15633" y="28473"/>
                  </a:lnTo>
                </a:path>
              </a:pathLst>
            </a:custGeom>
            <a:ln w="3175">
              <a:solidFill>
                <a:srgbClr val="565658"/>
              </a:solidFill>
            </a:ln>
          </p:spPr>
          <p:txBody>
            <a:bodyPr wrap="square" lIns="0" tIns="0" rIns="0" bIns="0" rtlCol="0"/>
            <a:lstStyle/>
            <a:p/>
          </p:txBody>
        </p:sp>
        <p:sp>
          <p:nvSpPr>
            <p:cNvPr id="8550" name="object 8550" descr=""/>
            <p:cNvSpPr/>
            <p:nvPr/>
          </p:nvSpPr>
          <p:spPr>
            <a:xfrm>
              <a:off x="6151981" y="2496203"/>
              <a:ext cx="4445" cy="4445"/>
            </a:xfrm>
            <a:custGeom>
              <a:avLst/>
              <a:gdLst/>
              <a:ahLst/>
              <a:cxnLst/>
              <a:rect l="l" t="t" r="r" b="b"/>
              <a:pathLst>
                <a:path w="4445" h="4444">
                  <a:moveTo>
                    <a:pt x="3924" y="3911"/>
                  </a:moveTo>
                  <a:lnTo>
                    <a:pt x="3924" y="2793"/>
                  </a:lnTo>
                  <a:lnTo>
                    <a:pt x="3352" y="2235"/>
                  </a:lnTo>
                  <a:lnTo>
                    <a:pt x="3352" y="1676"/>
                  </a:lnTo>
                  <a:lnTo>
                    <a:pt x="2794" y="1117"/>
                  </a:lnTo>
                  <a:lnTo>
                    <a:pt x="2235" y="558"/>
                  </a:lnTo>
                  <a:lnTo>
                    <a:pt x="1689" y="558"/>
                  </a:lnTo>
                  <a:lnTo>
                    <a:pt x="1130" y="0"/>
                  </a:lnTo>
                  <a:lnTo>
                    <a:pt x="0" y="0"/>
                  </a:lnTo>
                </a:path>
              </a:pathLst>
            </a:custGeom>
            <a:ln w="3175">
              <a:solidFill>
                <a:srgbClr val="565658"/>
              </a:solidFill>
            </a:ln>
          </p:spPr>
          <p:txBody>
            <a:bodyPr wrap="square" lIns="0" tIns="0" rIns="0" bIns="0" rtlCol="0"/>
            <a:lstStyle/>
            <a:p/>
          </p:txBody>
        </p:sp>
        <p:sp>
          <p:nvSpPr>
            <p:cNvPr id="8551" name="object 8551" descr=""/>
            <p:cNvSpPr/>
            <p:nvPr/>
          </p:nvSpPr>
          <p:spPr>
            <a:xfrm>
              <a:off x="6146963" y="2495644"/>
              <a:ext cx="10160" cy="5080"/>
            </a:xfrm>
            <a:custGeom>
              <a:avLst/>
              <a:gdLst/>
              <a:ahLst/>
              <a:cxnLst/>
              <a:rect l="l" t="t" r="r" b="b"/>
              <a:pathLst>
                <a:path w="10160" h="5080">
                  <a:moveTo>
                    <a:pt x="0" y="4470"/>
                  </a:moveTo>
                  <a:lnTo>
                    <a:pt x="0" y="3911"/>
                  </a:lnTo>
                  <a:lnTo>
                    <a:pt x="558" y="3911"/>
                  </a:lnTo>
                  <a:lnTo>
                    <a:pt x="558" y="3352"/>
                  </a:lnTo>
                  <a:lnTo>
                    <a:pt x="558" y="2793"/>
                  </a:lnTo>
                  <a:lnTo>
                    <a:pt x="1117" y="2235"/>
                  </a:lnTo>
                  <a:lnTo>
                    <a:pt x="1117" y="1676"/>
                  </a:lnTo>
                  <a:lnTo>
                    <a:pt x="1676" y="1117"/>
                  </a:lnTo>
                  <a:lnTo>
                    <a:pt x="2247" y="1117"/>
                  </a:lnTo>
                  <a:lnTo>
                    <a:pt x="2247" y="558"/>
                  </a:lnTo>
                  <a:lnTo>
                    <a:pt x="2794" y="558"/>
                  </a:lnTo>
                  <a:lnTo>
                    <a:pt x="3352" y="0"/>
                  </a:lnTo>
                  <a:lnTo>
                    <a:pt x="3911" y="0"/>
                  </a:lnTo>
                  <a:lnTo>
                    <a:pt x="7251" y="0"/>
                  </a:lnTo>
                  <a:lnTo>
                    <a:pt x="7810" y="558"/>
                  </a:lnTo>
                  <a:lnTo>
                    <a:pt x="8369" y="1117"/>
                  </a:lnTo>
                  <a:lnTo>
                    <a:pt x="8940" y="1117"/>
                  </a:lnTo>
                  <a:lnTo>
                    <a:pt x="8940" y="1676"/>
                  </a:lnTo>
                  <a:lnTo>
                    <a:pt x="9499" y="2235"/>
                  </a:lnTo>
                  <a:lnTo>
                    <a:pt x="10058" y="2793"/>
                  </a:lnTo>
                  <a:lnTo>
                    <a:pt x="10058" y="3352"/>
                  </a:lnTo>
                  <a:lnTo>
                    <a:pt x="10058" y="3911"/>
                  </a:lnTo>
                  <a:lnTo>
                    <a:pt x="10058" y="4470"/>
                  </a:lnTo>
                </a:path>
              </a:pathLst>
            </a:custGeom>
            <a:ln w="3175">
              <a:solidFill>
                <a:srgbClr val="565658"/>
              </a:solidFill>
            </a:ln>
          </p:spPr>
          <p:txBody>
            <a:bodyPr wrap="square" lIns="0" tIns="0" rIns="0" bIns="0" rtlCol="0"/>
            <a:lstStyle/>
            <a:p/>
          </p:txBody>
        </p:sp>
        <p:sp>
          <p:nvSpPr>
            <p:cNvPr id="8552" name="object 8552" descr=""/>
            <p:cNvSpPr/>
            <p:nvPr/>
          </p:nvSpPr>
          <p:spPr>
            <a:xfrm>
              <a:off x="6155906" y="2535844"/>
              <a:ext cx="1270" cy="635"/>
            </a:xfrm>
            <a:custGeom>
              <a:avLst/>
              <a:gdLst/>
              <a:ahLst/>
              <a:cxnLst/>
              <a:rect l="l" t="t" r="r" b="b"/>
              <a:pathLst>
                <a:path w="1270" h="635">
                  <a:moveTo>
                    <a:pt x="0" y="0"/>
                  </a:moveTo>
                  <a:lnTo>
                    <a:pt x="558" y="0"/>
                  </a:lnTo>
                  <a:lnTo>
                    <a:pt x="1117" y="558"/>
                  </a:lnTo>
                </a:path>
              </a:pathLst>
            </a:custGeom>
            <a:ln w="3175">
              <a:solidFill>
                <a:srgbClr val="565658"/>
              </a:solidFill>
            </a:ln>
          </p:spPr>
          <p:txBody>
            <a:bodyPr wrap="square" lIns="0" tIns="0" rIns="0" bIns="0" rtlCol="0"/>
            <a:lstStyle/>
            <a:p/>
          </p:txBody>
        </p:sp>
        <p:sp>
          <p:nvSpPr>
            <p:cNvPr id="8553" name="object 8553" descr=""/>
            <p:cNvSpPr/>
            <p:nvPr/>
          </p:nvSpPr>
          <p:spPr>
            <a:xfrm>
              <a:off x="6115139" y="250681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554" name="object 8554" descr=""/>
            <p:cNvSpPr/>
            <p:nvPr/>
          </p:nvSpPr>
          <p:spPr>
            <a:xfrm>
              <a:off x="6121410" y="247790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55" name="object 8555" descr=""/>
            <p:cNvSpPr/>
            <p:nvPr/>
          </p:nvSpPr>
          <p:spPr>
            <a:xfrm>
              <a:off x="6155334" y="2535844"/>
              <a:ext cx="635" cy="635"/>
            </a:xfrm>
            <a:custGeom>
              <a:avLst/>
              <a:gdLst/>
              <a:ahLst/>
              <a:cxnLst/>
              <a:rect l="l" t="t" r="r" b="b"/>
              <a:pathLst>
                <a:path w="635" h="635">
                  <a:moveTo>
                    <a:pt x="571" y="0"/>
                  </a:moveTo>
                  <a:lnTo>
                    <a:pt x="0" y="558"/>
                  </a:lnTo>
                </a:path>
              </a:pathLst>
            </a:custGeom>
            <a:ln w="3175">
              <a:solidFill>
                <a:srgbClr val="565658"/>
              </a:solidFill>
            </a:ln>
          </p:spPr>
          <p:txBody>
            <a:bodyPr wrap="square" lIns="0" tIns="0" rIns="0" bIns="0" rtlCol="0"/>
            <a:lstStyle/>
            <a:p/>
          </p:txBody>
        </p:sp>
        <p:sp>
          <p:nvSpPr>
            <p:cNvPr id="8556" name="object 8556" descr=""/>
            <p:cNvSpPr/>
            <p:nvPr/>
          </p:nvSpPr>
          <p:spPr>
            <a:xfrm>
              <a:off x="6146963" y="2514073"/>
              <a:ext cx="10160" cy="5080"/>
            </a:xfrm>
            <a:custGeom>
              <a:avLst/>
              <a:gdLst/>
              <a:ahLst/>
              <a:cxnLst/>
              <a:rect l="l" t="t" r="r" b="b"/>
              <a:pathLst>
                <a:path w="10160" h="5080">
                  <a:moveTo>
                    <a:pt x="10058" y="0"/>
                  </a:moveTo>
                  <a:lnTo>
                    <a:pt x="10058" y="558"/>
                  </a:lnTo>
                  <a:lnTo>
                    <a:pt x="10058" y="1117"/>
                  </a:lnTo>
                  <a:lnTo>
                    <a:pt x="10058" y="1676"/>
                  </a:lnTo>
                  <a:lnTo>
                    <a:pt x="9499" y="2235"/>
                  </a:lnTo>
                  <a:lnTo>
                    <a:pt x="9499" y="2794"/>
                  </a:lnTo>
                  <a:lnTo>
                    <a:pt x="8940" y="2794"/>
                  </a:lnTo>
                  <a:lnTo>
                    <a:pt x="8940" y="3352"/>
                  </a:lnTo>
                  <a:lnTo>
                    <a:pt x="8369" y="3352"/>
                  </a:lnTo>
                  <a:lnTo>
                    <a:pt x="7810" y="3911"/>
                  </a:lnTo>
                  <a:lnTo>
                    <a:pt x="7251" y="4470"/>
                  </a:lnTo>
                  <a:lnTo>
                    <a:pt x="6705" y="4470"/>
                  </a:lnTo>
                  <a:lnTo>
                    <a:pt x="3352" y="4470"/>
                  </a:lnTo>
                  <a:lnTo>
                    <a:pt x="2793" y="3911"/>
                  </a:lnTo>
                  <a:lnTo>
                    <a:pt x="2247" y="3911"/>
                  </a:lnTo>
                  <a:lnTo>
                    <a:pt x="2247" y="3352"/>
                  </a:lnTo>
                  <a:lnTo>
                    <a:pt x="1676" y="3352"/>
                  </a:lnTo>
                  <a:lnTo>
                    <a:pt x="1117" y="2794"/>
                  </a:lnTo>
                  <a:lnTo>
                    <a:pt x="1117" y="2235"/>
                  </a:lnTo>
                  <a:lnTo>
                    <a:pt x="558" y="1676"/>
                  </a:lnTo>
                  <a:lnTo>
                    <a:pt x="558" y="1117"/>
                  </a:lnTo>
                  <a:lnTo>
                    <a:pt x="558" y="558"/>
                  </a:lnTo>
                  <a:lnTo>
                    <a:pt x="0" y="558"/>
                  </a:lnTo>
                  <a:lnTo>
                    <a:pt x="0" y="0"/>
                  </a:lnTo>
                </a:path>
              </a:pathLst>
            </a:custGeom>
            <a:ln w="3175">
              <a:solidFill>
                <a:srgbClr val="565658"/>
              </a:solidFill>
            </a:ln>
          </p:spPr>
          <p:txBody>
            <a:bodyPr wrap="square" lIns="0" tIns="0" rIns="0" bIns="0" rtlCol="0"/>
            <a:lstStyle/>
            <a:p/>
          </p:txBody>
        </p:sp>
        <p:sp>
          <p:nvSpPr>
            <p:cNvPr id="8557" name="object 8557" descr=""/>
            <p:cNvSpPr/>
            <p:nvPr/>
          </p:nvSpPr>
          <p:spPr>
            <a:xfrm>
              <a:off x="6147082" y="247790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58" name="object 8558" descr=""/>
            <p:cNvSpPr/>
            <p:nvPr/>
          </p:nvSpPr>
          <p:spPr>
            <a:xfrm>
              <a:off x="6141384" y="2487836"/>
              <a:ext cx="8890" cy="19050"/>
            </a:xfrm>
            <a:custGeom>
              <a:avLst/>
              <a:gdLst/>
              <a:ahLst/>
              <a:cxnLst/>
              <a:rect l="l" t="t" r="r" b="b"/>
              <a:pathLst>
                <a:path w="8889" h="19050">
                  <a:moveTo>
                    <a:pt x="8369" y="0"/>
                  </a:moveTo>
                  <a:lnTo>
                    <a:pt x="6692" y="1676"/>
                  </a:lnTo>
                  <a:lnTo>
                    <a:pt x="5575" y="3911"/>
                  </a:lnTo>
                  <a:lnTo>
                    <a:pt x="4457" y="5575"/>
                  </a:lnTo>
                  <a:lnTo>
                    <a:pt x="2793" y="8369"/>
                  </a:lnTo>
                  <a:lnTo>
                    <a:pt x="2235" y="9486"/>
                  </a:lnTo>
                  <a:lnTo>
                    <a:pt x="1676" y="10604"/>
                  </a:lnTo>
                  <a:lnTo>
                    <a:pt x="1117" y="11722"/>
                  </a:lnTo>
                  <a:lnTo>
                    <a:pt x="1117" y="13398"/>
                  </a:lnTo>
                  <a:lnTo>
                    <a:pt x="558" y="14516"/>
                  </a:lnTo>
                  <a:lnTo>
                    <a:pt x="558" y="15621"/>
                  </a:lnTo>
                  <a:lnTo>
                    <a:pt x="0" y="17310"/>
                  </a:lnTo>
                  <a:lnTo>
                    <a:pt x="0" y="18427"/>
                  </a:lnTo>
                </a:path>
              </a:pathLst>
            </a:custGeom>
            <a:ln w="3175">
              <a:solidFill>
                <a:srgbClr val="565658"/>
              </a:solidFill>
            </a:ln>
          </p:spPr>
          <p:txBody>
            <a:bodyPr wrap="square" lIns="0" tIns="0" rIns="0" bIns="0" rtlCol="0"/>
            <a:lstStyle/>
            <a:p/>
          </p:txBody>
        </p:sp>
        <p:sp>
          <p:nvSpPr>
            <p:cNvPr id="8559" name="object 8559" descr=""/>
            <p:cNvSpPr/>
            <p:nvPr/>
          </p:nvSpPr>
          <p:spPr>
            <a:xfrm>
              <a:off x="6119735" y="247790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60" name="object 8560" descr=""/>
            <p:cNvSpPr/>
            <p:nvPr/>
          </p:nvSpPr>
          <p:spPr>
            <a:xfrm>
              <a:off x="6156464" y="2478340"/>
              <a:ext cx="1270" cy="1270"/>
            </a:xfrm>
            <a:custGeom>
              <a:avLst/>
              <a:gdLst/>
              <a:ahLst/>
              <a:cxnLst/>
              <a:rect l="l" t="t" r="r" b="b"/>
              <a:pathLst>
                <a:path w="1270" h="1269">
                  <a:moveTo>
                    <a:pt x="0" y="1117"/>
                  </a:moveTo>
                  <a:lnTo>
                    <a:pt x="558" y="558"/>
                  </a:lnTo>
                  <a:lnTo>
                    <a:pt x="1117" y="0"/>
                  </a:lnTo>
                </a:path>
              </a:pathLst>
            </a:custGeom>
            <a:ln w="3175">
              <a:solidFill>
                <a:srgbClr val="565658"/>
              </a:solidFill>
            </a:ln>
          </p:spPr>
          <p:txBody>
            <a:bodyPr wrap="square" lIns="0" tIns="0" rIns="0" bIns="0" rtlCol="0"/>
            <a:lstStyle/>
            <a:p/>
          </p:txBody>
        </p:sp>
        <p:sp>
          <p:nvSpPr>
            <p:cNvPr id="8561" name="object 8561" descr=""/>
            <p:cNvSpPr/>
            <p:nvPr/>
          </p:nvSpPr>
          <p:spPr>
            <a:xfrm>
              <a:off x="6141383" y="2506258"/>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8562" name="object 8562" descr=""/>
            <p:cNvSpPr/>
            <p:nvPr/>
          </p:nvSpPr>
          <p:spPr>
            <a:xfrm>
              <a:off x="6157022" y="2511281"/>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8563" name="object 8563" descr=""/>
            <p:cNvSpPr/>
            <p:nvPr/>
          </p:nvSpPr>
          <p:spPr>
            <a:xfrm>
              <a:off x="6149209" y="2486718"/>
              <a:ext cx="1270" cy="635"/>
            </a:xfrm>
            <a:custGeom>
              <a:avLst/>
              <a:gdLst/>
              <a:ahLst/>
              <a:cxnLst/>
              <a:rect l="l" t="t" r="r" b="b"/>
              <a:pathLst>
                <a:path w="1270" h="635">
                  <a:moveTo>
                    <a:pt x="0" y="558"/>
                  </a:moveTo>
                  <a:lnTo>
                    <a:pt x="0" y="0"/>
                  </a:lnTo>
                  <a:lnTo>
                    <a:pt x="546" y="0"/>
                  </a:lnTo>
                  <a:lnTo>
                    <a:pt x="1104" y="0"/>
                  </a:lnTo>
                </a:path>
              </a:pathLst>
            </a:custGeom>
            <a:ln w="3175">
              <a:solidFill>
                <a:srgbClr val="565658"/>
              </a:solidFill>
            </a:ln>
          </p:spPr>
          <p:txBody>
            <a:bodyPr wrap="square" lIns="0" tIns="0" rIns="0" bIns="0" rtlCol="0"/>
            <a:lstStyle/>
            <a:p/>
          </p:txBody>
        </p:sp>
        <p:sp>
          <p:nvSpPr>
            <p:cNvPr id="8564" name="object 8564" descr=""/>
            <p:cNvSpPr/>
            <p:nvPr/>
          </p:nvSpPr>
          <p:spPr>
            <a:xfrm>
              <a:off x="6146963" y="2500674"/>
              <a:ext cx="635" cy="13335"/>
            </a:xfrm>
            <a:custGeom>
              <a:avLst/>
              <a:gdLst/>
              <a:ahLst/>
              <a:cxnLst/>
              <a:rect l="l" t="t" r="r" b="b"/>
              <a:pathLst>
                <a:path w="635" h="13335">
                  <a:moveTo>
                    <a:pt x="0" y="12839"/>
                  </a:moveTo>
                  <a:lnTo>
                    <a:pt x="558" y="9486"/>
                  </a:lnTo>
                  <a:lnTo>
                    <a:pt x="558" y="6705"/>
                  </a:lnTo>
                  <a:lnTo>
                    <a:pt x="558" y="3352"/>
                  </a:lnTo>
                  <a:lnTo>
                    <a:pt x="0" y="0"/>
                  </a:lnTo>
                </a:path>
              </a:pathLst>
            </a:custGeom>
            <a:ln w="3175">
              <a:solidFill>
                <a:srgbClr val="565658"/>
              </a:solidFill>
            </a:ln>
          </p:spPr>
          <p:txBody>
            <a:bodyPr wrap="square" lIns="0" tIns="0" rIns="0" bIns="0" rtlCol="0"/>
            <a:lstStyle/>
            <a:p/>
          </p:txBody>
        </p:sp>
        <p:sp>
          <p:nvSpPr>
            <p:cNvPr id="8565" name="object 8565" descr=""/>
            <p:cNvSpPr/>
            <p:nvPr/>
          </p:nvSpPr>
          <p:spPr>
            <a:xfrm>
              <a:off x="6148637" y="2479458"/>
              <a:ext cx="635" cy="0"/>
            </a:xfrm>
            <a:custGeom>
              <a:avLst/>
              <a:gdLst/>
              <a:ahLst/>
              <a:cxnLst/>
              <a:rect l="l" t="t" r="r" b="b"/>
              <a:pathLst>
                <a:path w="635" h="0">
                  <a:moveTo>
                    <a:pt x="571" y="0"/>
                  </a:moveTo>
                  <a:lnTo>
                    <a:pt x="0" y="0"/>
                  </a:lnTo>
                  <a:lnTo>
                    <a:pt x="571" y="0"/>
                  </a:lnTo>
                </a:path>
              </a:pathLst>
            </a:custGeom>
            <a:ln w="3175">
              <a:solidFill>
                <a:srgbClr val="565658"/>
              </a:solidFill>
            </a:ln>
          </p:spPr>
          <p:txBody>
            <a:bodyPr wrap="square" lIns="0" tIns="0" rIns="0" bIns="0" rtlCol="0"/>
            <a:lstStyle/>
            <a:p/>
          </p:txBody>
        </p:sp>
        <p:sp>
          <p:nvSpPr>
            <p:cNvPr id="8566" name="object 8566" descr=""/>
            <p:cNvSpPr/>
            <p:nvPr/>
          </p:nvSpPr>
          <p:spPr>
            <a:xfrm>
              <a:off x="6155334" y="2479458"/>
              <a:ext cx="635" cy="635"/>
            </a:xfrm>
            <a:custGeom>
              <a:avLst/>
              <a:gdLst/>
              <a:ahLst/>
              <a:cxnLst/>
              <a:rect l="l" t="t" r="r" b="b"/>
              <a:pathLst>
                <a:path w="635" h="635">
                  <a:moveTo>
                    <a:pt x="571" y="0"/>
                  </a:moveTo>
                  <a:lnTo>
                    <a:pt x="0" y="558"/>
                  </a:lnTo>
                </a:path>
              </a:pathLst>
            </a:custGeom>
            <a:ln w="3175">
              <a:solidFill>
                <a:srgbClr val="565658"/>
              </a:solidFill>
            </a:ln>
          </p:spPr>
          <p:txBody>
            <a:bodyPr wrap="square" lIns="0" tIns="0" rIns="0" bIns="0" rtlCol="0"/>
            <a:lstStyle/>
            <a:p/>
          </p:txBody>
        </p:sp>
        <p:sp>
          <p:nvSpPr>
            <p:cNvPr id="8567" name="object 8567" descr=""/>
            <p:cNvSpPr/>
            <p:nvPr/>
          </p:nvSpPr>
          <p:spPr>
            <a:xfrm>
              <a:off x="6155466" y="250134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68" name="object 8568" descr=""/>
            <p:cNvSpPr/>
            <p:nvPr/>
          </p:nvSpPr>
          <p:spPr>
            <a:xfrm>
              <a:off x="6149209" y="2479458"/>
              <a:ext cx="1270" cy="635"/>
            </a:xfrm>
            <a:custGeom>
              <a:avLst/>
              <a:gdLst/>
              <a:ahLst/>
              <a:cxnLst/>
              <a:rect l="l" t="t" r="r" b="b"/>
              <a:pathLst>
                <a:path w="1270" h="635">
                  <a:moveTo>
                    <a:pt x="0" y="0"/>
                  </a:moveTo>
                  <a:lnTo>
                    <a:pt x="546" y="558"/>
                  </a:lnTo>
                  <a:lnTo>
                    <a:pt x="1104" y="558"/>
                  </a:lnTo>
                </a:path>
              </a:pathLst>
            </a:custGeom>
            <a:ln w="3175">
              <a:solidFill>
                <a:srgbClr val="565658"/>
              </a:solidFill>
            </a:ln>
          </p:spPr>
          <p:txBody>
            <a:bodyPr wrap="square" lIns="0" tIns="0" rIns="0" bIns="0" rtlCol="0"/>
            <a:lstStyle/>
            <a:p/>
          </p:txBody>
        </p:sp>
        <p:sp>
          <p:nvSpPr>
            <p:cNvPr id="8569" name="object 8569" descr=""/>
            <p:cNvSpPr/>
            <p:nvPr/>
          </p:nvSpPr>
          <p:spPr>
            <a:xfrm>
              <a:off x="6157022" y="2484478"/>
              <a:ext cx="1905" cy="2540"/>
            </a:xfrm>
            <a:custGeom>
              <a:avLst/>
              <a:gdLst/>
              <a:ahLst/>
              <a:cxnLst/>
              <a:rect l="l" t="t" r="r" b="b"/>
              <a:pathLst>
                <a:path w="1904" h="2539">
                  <a:moveTo>
                    <a:pt x="0" y="2235"/>
                  </a:moveTo>
                  <a:lnTo>
                    <a:pt x="558" y="2235"/>
                  </a:lnTo>
                  <a:lnTo>
                    <a:pt x="1117" y="2235"/>
                  </a:lnTo>
                  <a:lnTo>
                    <a:pt x="1117" y="1689"/>
                  </a:lnTo>
                  <a:lnTo>
                    <a:pt x="1676" y="1117"/>
                  </a:lnTo>
                  <a:lnTo>
                    <a:pt x="1676" y="0"/>
                  </a:lnTo>
                </a:path>
              </a:pathLst>
            </a:custGeom>
            <a:ln w="3175">
              <a:solidFill>
                <a:srgbClr val="565658"/>
              </a:solidFill>
            </a:ln>
          </p:spPr>
          <p:txBody>
            <a:bodyPr wrap="square" lIns="0" tIns="0" rIns="0" bIns="0" rtlCol="0"/>
            <a:lstStyle/>
            <a:p/>
          </p:txBody>
        </p:sp>
        <p:sp>
          <p:nvSpPr>
            <p:cNvPr id="8570" name="object 8570" descr=""/>
            <p:cNvSpPr/>
            <p:nvPr/>
          </p:nvSpPr>
          <p:spPr>
            <a:xfrm>
              <a:off x="6157019" y="2485038"/>
              <a:ext cx="2540" cy="2540"/>
            </a:xfrm>
            <a:custGeom>
              <a:avLst/>
              <a:gdLst/>
              <a:ahLst/>
              <a:cxnLst/>
              <a:rect l="l" t="t" r="r" b="b"/>
              <a:pathLst>
                <a:path w="2539" h="2539">
                  <a:moveTo>
                    <a:pt x="2222" y="0"/>
                  </a:moveTo>
                  <a:lnTo>
                    <a:pt x="2222" y="558"/>
                  </a:lnTo>
                  <a:lnTo>
                    <a:pt x="2222" y="1117"/>
                  </a:lnTo>
                  <a:lnTo>
                    <a:pt x="1676" y="1676"/>
                  </a:lnTo>
                  <a:lnTo>
                    <a:pt x="1117" y="2235"/>
                  </a:lnTo>
                  <a:lnTo>
                    <a:pt x="558" y="2235"/>
                  </a:lnTo>
                  <a:lnTo>
                    <a:pt x="0" y="2235"/>
                  </a:lnTo>
                </a:path>
              </a:pathLst>
            </a:custGeom>
            <a:ln w="3175">
              <a:solidFill>
                <a:srgbClr val="565658"/>
              </a:solidFill>
            </a:ln>
          </p:spPr>
          <p:txBody>
            <a:bodyPr wrap="square" lIns="0" tIns="0" rIns="0" bIns="0" rtlCol="0"/>
            <a:lstStyle/>
            <a:p/>
          </p:txBody>
        </p:sp>
        <p:sp>
          <p:nvSpPr>
            <p:cNvPr id="8571" name="object 8571" descr=""/>
            <p:cNvSpPr/>
            <p:nvPr/>
          </p:nvSpPr>
          <p:spPr>
            <a:xfrm>
              <a:off x="6148757" y="247845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72" name="object 8572" descr=""/>
            <p:cNvSpPr/>
            <p:nvPr/>
          </p:nvSpPr>
          <p:spPr>
            <a:xfrm>
              <a:off x="6157022" y="2500672"/>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8573" name="object 8573" descr=""/>
            <p:cNvSpPr/>
            <p:nvPr/>
          </p:nvSpPr>
          <p:spPr>
            <a:xfrm>
              <a:off x="6149207" y="2479456"/>
              <a:ext cx="635" cy="1270"/>
            </a:xfrm>
            <a:custGeom>
              <a:avLst/>
              <a:gdLst/>
              <a:ahLst/>
              <a:cxnLst/>
              <a:rect l="l" t="t" r="r" b="b"/>
              <a:pathLst>
                <a:path w="635" h="1269">
                  <a:moveTo>
                    <a:pt x="546" y="1117"/>
                  </a:moveTo>
                  <a:lnTo>
                    <a:pt x="0" y="558"/>
                  </a:lnTo>
                  <a:lnTo>
                    <a:pt x="0" y="0"/>
                  </a:lnTo>
                </a:path>
              </a:pathLst>
            </a:custGeom>
            <a:ln w="3175">
              <a:solidFill>
                <a:srgbClr val="565658"/>
              </a:solidFill>
            </a:ln>
          </p:spPr>
          <p:txBody>
            <a:bodyPr wrap="square" lIns="0" tIns="0" rIns="0" bIns="0" rtlCol="0"/>
            <a:lstStyle/>
            <a:p/>
          </p:txBody>
        </p:sp>
        <p:sp>
          <p:nvSpPr>
            <p:cNvPr id="8574" name="object 8574" descr=""/>
            <p:cNvSpPr/>
            <p:nvPr/>
          </p:nvSpPr>
          <p:spPr>
            <a:xfrm>
              <a:off x="6147079" y="2477909"/>
              <a:ext cx="12065" cy="35560"/>
            </a:xfrm>
            <a:custGeom>
              <a:avLst/>
              <a:gdLst/>
              <a:ahLst/>
              <a:cxnLst/>
              <a:rect l="l" t="t" r="r" b="b"/>
              <a:pathLst>
                <a:path w="12064" h="35560">
                  <a:moveTo>
                    <a:pt x="3111" y="1549"/>
                  </a:moveTo>
                  <a:lnTo>
                    <a:pt x="2654" y="457"/>
                  </a:lnTo>
                  <a:lnTo>
                    <a:pt x="1549" y="0"/>
                  </a:lnTo>
                  <a:lnTo>
                    <a:pt x="457" y="457"/>
                  </a:lnTo>
                  <a:lnTo>
                    <a:pt x="0" y="1549"/>
                  </a:lnTo>
                  <a:lnTo>
                    <a:pt x="457" y="2654"/>
                  </a:lnTo>
                  <a:lnTo>
                    <a:pt x="1549" y="3111"/>
                  </a:lnTo>
                  <a:lnTo>
                    <a:pt x="2654" y="2654"/>
                  </a:lnTo>
                  <a:lnTo>
                    <a:pt x="3111" y="1549"/>
                  </a:lnTo>
                  <a:close/>
                </a:path>
                <a:path w="12064" h="35560">
                  <a:moveTo>
                    <a:pt x="11493" y="33375"/>
                  </a:moveTo>
                  <a:lnTo>
                    <a:pt x="11036" y="32283"/>
                  </a:lnTo>
                  <a:lnTo>
                    <a:pt x="9931" y="31826"/>
                  </a:lnTo>
                  <a:lnTo>
                    <a:pt x="8839" y="32283"/>
                  </a:lnTo>
                  <a:lnTo>
                    <a:pt x="8382" y="33375"/>
                  </a:lnTo>
                  <a:lnTo>
                    <a:pt x="8839" y="34480"/>
                  </a:lnTo>
                  <a:lnTo>
                    <a:pt x="9931" y="34937"/>
                  </a:lnTo>
                  <a:lnTo>
                    <a:pt x="11036" y="34480"/>
                  </a:lnTo>
                  <a:lnTo>
                    <a:pt x="11493" y="33375"/>
                  </a:lnTo>
                  <a:close/>
                </a:path>
              </a:pathLst>
            </a:custGeom>
            <a:solidFill>
              <a:srgbClr val="565658"/>
            </a:solidFill>
          </p:spPr>
          <p:txBody>
            <a:bodyPr wrap="square" lIns="0" tIns="0" rIns="0" bIns="0" rtlCol="0"/>
            <a:lstStyle/>
            <a:p/>
          </p:txBody>
        </p:sp>
        <p:sp>
          <p:nvSpPr>
            <p:cNvPr id="8575" name="object 8575" descr=""/>
            <p:cNvSpPr/>
            <p:nvPr/>
          </p:nvSpPr>
          <p:spPr>
            <a:xfrm>
              <a:off x="6148637" y="2479458"/>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8576" name="object 8576" descr=""/>
            <p:cNvSpPr/>
            <p:nvPr/>
          </p:nvSpPr>
          <p:spPr>
            <a:xfrm>
              <a:off x="6149754" y="2487277"/>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8577" name="object 8577" descr=""/>
            <p:cNvSpPr/>
            <p:nvPr/>
          </p:nvSpPr>
          <p:spPr>
            <a:xfrm>
              <a:off x="6147082" y="247790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78" name="object 8578" descr=""/>
            <p:cNvSpPr/>
            <p:nvPr/>
          </p:nvSpPr>
          <p:spPr>
            <a:xfrm>
              <a:off x="6149754" y="2480574"/>
              <a:ext cx="635" cy="6350"/>
            </a:xfrm>
            <a:custGeom>
              <a:avLst/>
              <a:gdLst/>
              <a:ahLst/>
              <a:cxnLst/>
              <a:rect l="l" t="t" r="r" b="b"/>
              <a:pathLst>
                <a:path w="635" h="6350">
                  <a:moveTo>
                    <a:pt x="0" y="0"/>
                  </a:moveTo>
                  <a:lnTo>
                    <a:pt x="558" y="6134"/>
                  </a:lnTo>
                </a:path>
              </a:pathLst>
            </a:custGeom>
            <a:ln w="3175">
              <a:solidFill>
                <a:srgbClr val="565658"/>
              </a:solidFill>
            </a:ln>
          </p:spPr>
          <p:txBody>
            <a:bodyPr wrap="square" lIns="0" tIns="0" rIns="0" bIns="0" rtlCol="0"/>
            <a:lstStyle/>
            <a:p/>
          </p:txBody>
        </p:sp>
        <p:sp>
          <p:nvSpPr>
            <p:cNvPr id="8579" name="object 8579" descr=""/>
            <p:cNvSpPr/>
            <p:nvPr/>
          </p:nvSpPr>
          <p:spPr>
            <a:xfrm>
              <a:off x="6147653" y="247790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580" name="object 8580" descr=""/>
            <p:cNvSpPr/>
            <p:nvPr/>
          </p:nvSpPr>
          <p:spPr>
            <a:xfrm>
              <a:off x="5493198" y="261401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581" name="object 8581" descr=""/>
            <p:cNvSpPr/>
            <p:nvPr/>
          </p:nvSpPr>
          <p:spPr>
            <a:xfrm>
              <a:off x="5489850" y="2645835"/>
              <a:ext cx="10795" cy="0"/>
            </a:xfrm>
            <a:custGeom>
              <a:avLst/>
              <a:gdLst/>
              <a:ahLst/>
              <a:cxnLst/>
              <a:rect l="l" t="t" r="r" b="b"/>
              <a:pathLst>
                <a:path w="10795" h="0">
                  <a:moveTo>
                    <a:pt x="10604" y="0"/>
                  </a:moveTo>
                  <a:lnTo>
                    <a:pt x="7810" y="0"/>
                  </a:lnTo>
                  <a:lnTo>
                    <a:pt x="5575" y="0"/>
                  </a:lnTo>
                  <a:lnTo>
                    <a:pt x="2793" y="0"/>
                  </a:lnTo>
                  <a:lnTo>
                    <a:pt x="0" y="0"/>
                  </a:lnTo>
                </a:path>
              </a:pathLst>
            </a:custGeom>
            <a:ln w="3175">
              <a:solidFill>
                <a:srgbClr val="565658"/>
              </a:solidFill>
            </a:ln>
          </p:spPr>
          <p:txBody>
            <a:bodyPr wrap="square" lIns="0" tIns="0" rIns="0" bIns="0" rtlCol="0"/>
            <a:lstStyle/>
            <a:p/>
          </p:txBody>
        </p:sp>
        <p:sp>
          <p:nvSpPr>
            <p:cNvPr id="8582" name="object 8582" descr=""/>
            <p:cNvSpPr/>
            <p:nvPr/>
          </p:nvSpPr>
          <p:spPr>
            <a:xfrm>
              <a:off x="5565778" y="2614010"/>
              <a:ext cx="9525" cy="0"/>
            </a:xfrm>
            <a:custGeom>
              <a:avLst/>
              <a:gdLst/>
              <a:ahLst/>
              <a:cxnLst/>
              <a:rect l="l" t="t" r="r" b="b"/>
              <a:pathLst>
                <a:path w="9525" h="0">
                  <a:moveTo>
                    <a:pt x="9486" y="0"/>
                  </a:moveTo>
                  <a:lnTo>
                    <a:pt x="7251" y="0"/>
                  </a:lnTo>
                  <a:lnTo>
                    <a:pt x="5016" y="0"/>
                  </a:lnTo>
                  <a:lnTo>
                    <a:pt x="2794" y="0"/>
                  </a:lnTo>
                  <a:lnTo>
                    <a:pt x="0" y="0"/>
                  </a:lnTo>
                </a:path>
              </a:pathLst>
            </a:custGeom>
            <a:ln w="3175">
              <a:solidFill>
                <a:srgbClr val="565658"/>
              </a:solidFill>
            </a:ln>
          </p:spPr>
          <p:txBody>
            <a:bodyPr wrap="square" lIns="0" tIns="0" rIns="0" bIns="0" rtlCol="0"/>
            <a:lstStyle/>
            <a:p/>
          </p:txBody>
        </p:sp>
        <p:sp>
          <p:nvSpPr>
            <p:cNvPr id="8583" name="object 8583" descr=""/>
            <p:cNvSpPr/>
            <p:nvPr/>
          </p:nvSpPr>
          <p:spPr>
            <a:xfrm>
              <a:off x="5493758" y="2614010"/>
              <a:ext cx="9525" cy="0"/>
            </a:xfrm>
            <a:custGeom>
              <a:avLst/>
              <a:gdLst/>
              <a:ahLst/>
              <a:cxnLst/>
              <a:rect l="l" t="t" r="r" b="b"/>
              <a:pathLst>
                <a:path w="9525" h="0">
                  <a:moveTo>
                    <a:pt x="8928" y="0"/>
                  </a:moveTo>
                  <a:lnTo>
                    <a:pt x="6692" y="0"/>
                  </a:lnTo>
                  <a:lnTo>
                    <a:pt x="4457" y="0"/>
                  </a:lnTo>
                  <a:lnTo>
                    <a:pt x="2235" y="0"/>
                  </a:lnTo>
                  <a:lnTo>
                    <a:pt x="0" y="0"/>
                  </a:lnTo>
                </a:path>
              </a:pathLst>
            </a:custGeom>
            <a:ln w="3175">
              <a:solidFill>
                <a:srgbClr val="565658"/>
              </a:solidFill>
            </a:ln>
          </p:spPr>
          <p:txBody>
            <a:bodyPr wrap="square" lIns="0" tIns="0" rIns="0" bIns="0" rtlCol="0"/>
            <a:lstStyle/>
            <a:p/>
          </p:txBody>
        </p:sp>
        <p:sp>
          <p:nvSpPr>
            <p:cNvPr id="8584" name="object 8584" descr=""/>
            <p:cNvSpPr/>
            <p:nvPr/>
          </p:nvSpPr>
          <p:spPr>
            <a:xfrm>
              <a:off x="5478129" y="2635783"/>
              <a:ext cx="22860" cy="10160"/>
            </a:xfrm>
            <a:custGeom>
              <a:avLst/>
              <a:gdLst/>
              <a:ahLst/>
              <a:cxnLst/>
              <a:rect l="l" t="t" r="r" b="b"/>
              <a:pathLst>
                <a:path w="22860" h="10160">
                  <a:moveTo>
                    <a:pt x="0" y="0"/>
                  </a:moveTo>
                  <a:lnTo>
                    <a:pt x="1104" y="1117"/>
                  </a:lnTo>
                  <a:lnTo>
                    <a:pt x="2235" y="2235"/>
                  </a:lnTo>
                  <a:lnTo>
                    <a:pt x="3352" y="3352"/>
                  </a:lnTo>
                  <a:lnTo>
                    <a:pt x="4470" y="3911"/>
                  </a:lnTo>
                  <a:lnTo>
                    <a:pt x="6134" y="5029"/>
                  </a:lnTo>
                  <a:lnTo>
                    <a:pt x="7251" y="5575"/>
                  </a:lnTo>
                  <a:lnTo>
                    <a:pt x="8928" y="6134"/>
                  </a:lnTo>
                  <a:lnTo>
                    <a:pt x="10045" y="7251"/>
                  </a:lnTo>
                  <a:lnTo>
                    <a:pt x="11722" y="7810"/>
                  </a:lnTo>
                  <a:lnTo>
                    <a:pt x="12839" y="8369"/>
                  </a:lnTo>
                  <a:lnTo>
                    <a:pt x="14516" y="8369"/>
                  </a:lnTo>
                  <a:lnTo>
                    <a:pt x="16179" y="8940"/>
                  </a:lnTo>
                  <a:lnTo>
                    <a:pt x="17297" y="9486"/>
                  </a:lnTo>
                  <a:lnTo>
                    <a:pt x="18973" y="9486"/>
                  </a:lnTo>
                  <a:lnTo>
                    <a:pt x="20650" y="10058"/>
                  </a:lnTo>
                  <a:lnTo>
                    <a:pt x="22326" y="10058"/>
                  </a:lnTo>
                </a:path>
              </a:pathLst>
            </a:custGeom>
            <a:ln w="3175">
              <a:solidFill>
                <a:srgbClr val="565658"/>
              </a:solidFill>
            </a:ln>
          </p:spPr>
          <p:txBody>
            <a:bodyPr wrap="square" lIns="0" tIns="0" rIns="0" bIns="0" rtlCol="0"/>
            <a:lstStyle/>
            <a:p/>
          </p:txBody>
        </p:sp>
        <p:sp>
          <p:nvSpPr>
            <p:cNvPr id="8585" name="object 8585" descr=""/>
            <p:cNvSpPr/>
            <p:nvPr/>
          </p:nvSpPr>
          <p:spPr>
            <a:xfrm>
              <a:off x="5455790" y="2621826"/>
              <a:ext cx="13335" cy="13970"/>
            </a:xfrm>
            <a:custGeom>
              <a:avLst/>
              <a:gdLst/>
              <a:ahLst/>
              <a:cxnLst/>
              <a:rect l="l" t="t" r="r" b="b"/>
              <a:pathLst>
                <a:path w="13335" h="13969">
                  <a:moveTo>
                    <a:pt x="12839" y="13957"/>
                  </a:moveTo>
                  <a:lnTo>
                    <a:pt x="11163" y="12839"/>
                  </a:lnTo>
                  <a:lnTo>
                    <a:pt x="9486" y="11163"/>
                  </a:lnTo>
                  <a:lnTo>
                    <a:pt x="7810" y="9486"/>
                  </a:lnTo>
                  <a:lnTo>
                    <a:pt x="6146" y="7251"/>
                  </a:lnTo>
                  <a:lnTo>
                    <a:pt x="4470" y="5575"/>
                  </a:lnTo>
                  <a:lnTo>
                    <a:pt x="3352" y="3911"/>
                  </a:lnTo>
                  <a:lnTo>
                    <a:pt x="1676" y="2235"/>
                  </a:lnTo>
                  <a:lnTo>
                    <a:pt x="0" y="0"/>
                  </a:lnTo>
                </a:path>
              </a:pathLst>
            </a:custGeom>
            <a:ln w="3175">
              <a:solidFill>
                <a:srgbClr val="565658"/>
              </a:solidFill>
            </a:ln>
          </p:spPr>
          <p:txBody>
            <a:bodyPr wrap="square" lIns="0" tIns="0" rIns="0" bIns="0" rtlCol="0"/>
            <a:lstStyle/>
            <a:p/>
          </p:txBody>
        </p:sp>
        <p:sp>
          <p:nvSpPr>
            <p:cNvPr id="8586" name="object 8586" descr=""/>
            <p:cNvSpPr/>
            <p:nvPr/>
          </p:nvSpPr>
          <p:spPr>
            <a:xfrm>
              <a:off x="5502686" y="261401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587" name="object 8587" descr=""/>
            <p:cNvSpPr/>
            <p:nvPr/>
          </p:nvSpPr>
          <p:spPr>
            <a:xfrm>
              <a:off x="5565777" y="2620708"/>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588" name="object 8588" descr=""/>
            <p:cNvSpPr/>
            <p:nvPr/>
          </p:nvSpPr>
          <p:spPr>
            <a:xfrm>
              <a:off x="5458584" y="2620708"/>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8589" name="object 8589" descr=""/>
            <p:cNvSpPr/>
            <p:nvPr/>
          </p:nvSpPr>
          <p:spPr>
            <a:xfrm>
              <a:off x="5489845" y="2645834"/>
              <a:ext cx="34290" cy="1270"/>
            </a:xfrm>
            <a:custGeom>
              <a:avLst/>
              <a:gdLst/>
              <a:ahLst/>
              <a:cxnLst/>
              <a:rect l="l" t="t" r="r" b="b"/>
              <a:pathLst>
                <a:path w="34289" h="1269">
                  <a:moveTo>
                    <a:pt x="34061" y="1117"/>
                  </a:moveTo>
                  <a:lnTo>
                    <a:pt x="34061" y="1117"/>
                  </a:lnTo>
                  <a:lnTo>
                    <a:pt x="12839" y="1117"/>
                  </a:lnTo>
                  <a:lnTo>
                    <a:pt x="8382" y="558"/>
                  </a:lnTo>
                  <a:lnTo>
                    <a:pt x="4470" y="558"/>
                  </a:lnTo>
                  <a:lnTo>
                    <a:pt x="0" y="0"/>
                  </a:lnTo>
                </a:path>
              </a:pathLst>
            </a:custGeom>
            <a:ln w="3175">
              <a:solidFill>
                <a:srgbClr val="565658"/>
              </a:solidFill>
            </a:ln>
          </p:spPr>
          <p:txBody>
            <a:bodyPr wrap="square" lIns="0" tIns="0" rIns="0" bIns="0" rtlCol="0"/>
            <a:lstStyle/>
            <a:p/>
          </p:txBody>
        </p:sp>
        <p:sp>
          <p:nvSpPr>
            <p:cNvPr id="8590" name="object 8590" descr=""/>
            <p:cNvSpPr/>
            <p:nvPr/>
          </p:nvSpPr>
          <p:spPr>
            <a:xfrm>
              <a:off x="5503245" y="2614015"/>
              <a:ext cx="0" cy="6985"/>
            </a:xfrm>
            <a:custGeom>
              <a:avLst/>
              <a:gdLst/>
              <a:ahLst/>
              <a:cxnLst/>
              <a:rect l="l" t="t" r="r" b="b"/>
              <a:pathLst>
                <a:path w="0" h="6985">
                  <a:moveTo>
                    <a:pt x="0" y="6692"/>
                  </a:moveTo>
                  <a:lnTo>
                    <a:pt x="0" y="0"/>
                  </a:lnTo>
                </a:path>
              </a:pathLst>
            </a:custGeom>
            <a:ln w="3175">
              <a:solidFill>
                <a:srgbClr val="565658"/>
              </a:solidFill>
            </a:ln>
          </p:spPr>
          <p:txBody>
            <a:bodyPr wrap="square" lIns="0" tIns="0" rIns="0" bIns="0" rtlCol="0"/>
            <a:lstStyle/>
            <a:p/>
          </p:txBody>
        </p:sp>
        <p:sp>
          <p:nvSpPr>
            <p:cNvPr id="8591" name="object 8591" descr=""/>
            <p:cNvSpPr/>
            <p:nvPr/>
          </p:nvSpPr>
          <p:spPr>
            <a:xfrm>
              <a:off x="5570800" y="2621826"/>
              <a:ext cx="4445" cy="4445"/>
            </a:xfrm>
            <a:custGeom>
              <a:avLst/>
              <a:gdLst/>
              <a:ahLst/>
              <a:cxnLst/>
              <a:rect l="l" t="t" r="r" b="b"/>
              <a:pathLst>
                <a:path w="4445" h="4444">
                  <a:moveTo>
                    <a:pt x="0" y="3911"/>
                  </a:moveTo>
                  <a:lnTo>
                    <a:pt x="2235" y="2235"/>
                  </a:lnTo>
                  <a:lnTo>
                    <a:pt x="3911" y="0"/>
                  </a:lnTo>
                </a:path>
              </a:pathLst>
            </a:custGeom>
            <a:ln w="3175">
              <a:solidFill>
                <a:srgbClr val="565658"/>
              </a:solidFill>
            </a:ln>
          </p:spPr>
          <p:txBody>
            <a:bodyPr wrap="square" lIns="0" tIns="0" rIns="0" bIns="0" rtlCol="0"/>
            <a:lstStyle/>
            <a:p/>
          </p:txBody>
        </p:sp>
        <p:sp>
          <p:nvSpPr>
            <p:cNvPr id="8592" name="object 8592" descr=""/>
            <p:cNvSpPr/>
            <p:nvPr/>
          </p:nvSpPr>
          <p:spPr>
            <a:xfrm>
              <a:off x="5564213" y="2612466"/>
              <a:ext cx="12700" cy="3175"/>
            </a:xfrm>
            <a:custGeom>
              <a:avLst/>
              <a:gdLst/>
              <a:ahLst/>
              <a:cxnLst/>
              <a:rect l="l" t="t" r="r" b="b"/>
              <a:pathLst>
                <a:path w="12700" h="3175">
                  <a:moveTo>
                    <a:pt x="3111" y="1549"/>
                  </a:moveTo>
                  <a:lnTo>
                    <a:pt x="2654" y="444"/>
                  </a:lnTo>
                  <a:lnTo>
                    <a:pt x="1562" y="0"/>
                  </a:lnTo>
                  <a:lnTo>
                    <a:pt x="457" y="444"/>
                  </a:lnTo>
                  <a:lnTo>
                    <a:pt x="0" y="1549"/>
                  </a:lnTo>
                  <a:lnTo>
                    <a:pt x="457" y="2654"/>
                  </a:lnTo>
                  <a:lnTo>
                    <a:pt x="1562" y="3111"/>
                  </a:lnTo>
                  <a:lnTo>
                    <a:pt x="2654" y="2654"/>
                  </a:lnTo>
                  <a:lnTo>
                    <a:pt x="3111" y="1549"/>
                  </a:lnTo>
                  <a:close/>
                </a:path>
                <a:path w="12700" h="3175">
                  <a:moveTo>
                    <a:pt x="12598" y="1549"/>
                  </a:moveTo>
                  <a:lnTo>
                    <a:pt x="12141" y="444"/>
                  </a:lnTo>
                  <a:lnTo>
                    <a:pt x="11049" y="0"/>
                  </a:lnTo>
                  <a:lnTo>
                    <a:pt x="9944" y="444"/>
                  </a:lnTo>
                  <a:lnTo>
                    <a:pt x="9486" y="1549"/>
                  </a:lnTo>
                  <a:lnTo>
                    <a:pt x="9944" y="2654"/>
                  </a:lnTo>
                  <a:lnTo>
                    <a:pt x="11049" y="3111"/>
                  </a:lnTo>
                  <a:lnTo>
                    <a:pt x="12141" y="2654"/>
                  </a:lnTo>
                  <a:lnTo>
                    <a:pt x="12598" y="1549"/>
                  </a:lnTo>
                  <a:close/>
                </a:path>
              </a:pathLst>
            </a:custGeom>
            <a:solidFill>
              <a:srgbClr val="565658"/>
            </a:solidFill>
          </p:spPr>
          <p:txBody>
            <a:bodyPr wrap="square" lIns="0" tIns="0" rIns="0" bIns="0" rtlCol="0"/>
            <a:lstStyle/>
            <a:p/>
          </p:txBody>
        </p:sp>
        <p:sp>
          <p:nvSpPr>
            <p:cNvPr id="8593" name="object 8593" descr=""/>
            <p:cNvSpPr/>
            <p:nvPr/>
          </p:nvSpPr>
          <p:spPr>
            <a:xfrm>
              <a:off x="5565777" y="2625738"/>
              <a:ext cx="5080" cy="2540"/>
            </a:xfrm>
            <a:custGeom>
              <a:avLst/>
              <a:gdLst/>
              <a:ahLst/>
              <a:cxnLst/>
              <a:rect l="l" t="t" r="r" b="b"/>
              <a:pathLst>
                <a:path w="5079" h="2539">
                  <a:moveTo>
                    <a:pt x="0" y="0"/>
                  </a:moveTo>
                  <a:lnTo>
                    <a:pt x="0" y="546"/>
                  </a:lnTo>
                  <a:lnTo>
                    <a:pt x="0" y="1104"/>
                  </a:lnTo>
                  <a:lnTo>
                    <a:pt x="558" y="1663"/>
                  </a:lnTo>
                  <a:lnTo>
                    <a:pt x="1117" y="2235"/>
                  </a:lnTo>
                  <a:lnTo>
                    <a:pt x="1676" y="2235"/>
                  </a:lnTo>
                  <a:lnTo>
                    <a:pt x="2235" y="2235"/>
                  </a:lnTo>
                  <a:lnTo>
                    <a:pt x="2794" y="2235"/>
                  </a:lnTo>
                  <a:lnTo>
                    <a:pt x="3352" y="1663"/>
                  </a:lnTo>
                  <a:lnTo>
                    <a:pt x="3911" y="1663"/>
                  </a:lnTo>
                  <a:lnTo>
                    <a:pt x="3911" y="1104"/>
                  </a:lnTo>
                  <a:lnTo>
                    <a:pt x="4470" y="1104"/>
                  </a:lnTo>
                  <a:lnTo>
                    <a:pt x="5029" y="0"/>
                  </a:lnTo>
                </a:path>
              </a:pathLst>
            </a:custGeom>
            <a:ln w="3175">
              <a:solidFill>
                <a:srgbClr val="565658"/>
              </a:solidFill>
            </a:ln>
          </p:spPr>
          <p:txBody>
            <a:bodyPr wrap="square" lIns="0" tIns="0" rIns="0" bIns="0" rtlCol="0"/>
            <a:lstStyle/>
            <a:p/>
          </p:txBody>
        </p:sp>
        <p:sp>
          <p:nvSpPr>
            <p:cNvPr id="8594" name="object 8594" descr=""/>
            <p:cNvSpPr/>
            <p:nvPr/>
          </p:nvSpPr>
          <p:spPr>
            <a:xfrm>
              <a:off x="5455789" y="2621826"/>
              <a:ext cx="4445" cy="4445"/>
            </a:xfrm>
            <a:custGeom>
              <a:avLst/>
              <a:gdLst/>
              <a:ahLst/>
              <a:cxnLst/>
              <a:rect l="l" t="t" r="r" b="b"/>
              <a:pathLst>
                <a:path w="4445" h="4444">
                  <a:moveTo>
                    <a:pt x="3911" y="3911"/>
                  </a:moveTo>
                  <a:lnTo>
                    <a:pt x="2235" y="2235"/>
                  </a:lnTo>
                  <a:lnTo>
                    <a:pt x="0" y="0"/>
                  </a:lnTo>
                </a:path>
              </a:pathLst>
            </a:custGeom>
            <a:ln w="3175">
              <a:solidFill>
                <a:srgbClr val="565658"/>
              </a:solidFill>
            </a:ln>
          </p:spPr>
          <p:txBody>
            <a:bodyPr wrap="square" lIns="0" tIns="0" rIns="0" bIns="0" rtlCol="0"/>
            <a:lstStyle/>
            <a:p/>
          </p:txBody>
        </p:sp>
        <p:sp>
          <p:nvSpPr>
            <p:cNvPr id="8595" name="object 8595" descr=""/>
            <p:cNvSpPr/>
            <p:nvPr/>
          </p:nvSpPr>
          <p:spPr>
            <a:xfrm>
              <a:off x="5493757" y="2620708"/>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8596" name="object 8596" descr=""/>
            <p:cNvSpPr/>
            <p:nvPr/>
          </p:nvSpPr>
          <p:spPr>
            <a:xfrm>
              <a:off x="5468628" y="2635777"/>
              <a:ext cx="21590" cy="10160"/>
            </a:xfrm>
            <a:custGeom>
              <a:avLst/>
              <a:gdLst/>
              <a:ahLst/>
              <a:cxnLst/>
              <a:rect l="l" t="t" r="r" b="b"/>
              <a:pathLst>
                <a:path w="21589" h="10160">
                  <a:moveTo>
                    <a:pt x="21221" y="10058"/>
                  </a:moveTo>
                  <a:lnTo>
                    <a:pt x="19545" y="10058"/>
                  </a:lnTo>
                  <a:lnTo>
                    <a:pt x="18427" y="9499"/>
                  </a:lnTo>
                  <a:lnTo>
                    <a:pt x="16751" y="9499"/>
                  </a:lnTo>
                  <a:lnTo>
                    <a:pt x="15646" y="8940"/>
                  </a:lnTo>
                  <a:lnTo>
                    <a:pt x="13969" y="8940"/>
                  </a:lnTo>
                  <a:lnTo>
                    <a:pt x="12852" y="8382"/>
                  </a:lnTo>
                  <a:lnTo>
                    <a:pt x="11175" y="7823"/>
                  </a:lnTo>
                  <a:lnTo>
                    <a:pt x="10045" y="7264"/>
                  </a:lnTo>
                  <a:lnTo>
                    <a:pt x="8369" y="6705"/>
                  </a:lnTo>
                  <a:lnTo>
                    <a:pt x="7251" y="5588"/>
                  </a:lnTo>
                  <a:lnTo>
                    <a:pt x="6146" y="5029"/>
                  </a:lnTo>
                  <a:lnTo>
                    <a:pt x="4470" y="3911"/>
                  </a:lnTo>
                  <a:lnTo>
                    <a:pt x="3352" y="3352"/>
                  </a:lnTo>
                  <a:lnTo>
                    <a:pt x="2235" y="2235"/>
                  </a:lnTo>
                  <a:lnTo>
                    <a:pt x="1117" y="1117"/>
                  </a:lnTo>
                  <a:lnTo>
                    <a:pt x="0" y="0"/>
                  </a:lnTo>
                </a:path>
              </a:pathLst>
            </a:custGeom>
            <a:ln w="3175">
              <a:solidFill>
                <a:srgbClr val="565658"/>
              </a:solidFill>
            </a:ln>
          </p:spPr>
          <p:txBody>
            <a:bodyPr wrap="square" lIns="0" tIns="0" rIns="0" bIns="0" rtlCol="0"/>
            <a:lstStyle/>
            <a:p/>
          </p:txBody>
        </p:sp>
        <p:sp>
          <p:nvSpPr>
            <p:cNvPr id="8597" name="object 8597" descr=""/>
            <p:cNvSpPr/>
            <p:nvPr/>
          </p:nvSpPr>
          <p:spPr>
            <a:xfrm>
              <a:off x="5605974" y="2620706"/>
              <a:ext cx="635" cy="1270"/>
            </a:xfrm>
            <a:custGeom>
              <a:avLst/>
              <a:gdLst/>
              <a:ahLst/>
              <a:cxnLst/>
              <a:rect l="l" t="t" r="r" b="b"/>
              <a:pathLst>
                <a:path w="635" h="1269">
                  <a:moveTo>
                    <a:pt x="0" y="1117"/>
                  </a:moveTo>
                  <a:lnTo>
                    <a:pt x="558" y="558"/>
                  </a:lnTo>
                  <a:lnTo>
                    <a:pt x="558" y="0"/>
                  </a:lnTo>
                </a:path>
              </a:pathLst>
            </a:custGeom>
            <a:ln w="3175">
              <a:solidFill>
                <a:srgbClr val="565658"/>
              </a:solidFill>
            </a:ln>
          </p:spPr>
          <p:txBody>
            <a:bodyPr wrap="square" lIns="0" tIns="0" rIns="0" bIns="0" rtlCol="0"/>
            <a:lstStyle/>
            <a:p/>
          </p:txBody>
        </p:sp>
        <p:sp>
          <p:nvSpPr>
            <p:cNvPr id="8598" name="object 8598" descr=""/>
            <p:cNvSpPr/>
            <p:nvPr/>
          </p:nvSpPr>
          <p:spPr>
            <a:xfrm>
              <a:off x="5493198" y="2620706"/>
              <a:ext cx="635" cy="1270"/>
            </a:xfrm>
            <a:custGeom>
              <a:avLst/>
              <a:gdLst/>
              <a:ahLst/>
              <a:cxnLst/>
              <a:rect l="l" t="t" r="r" b="b"/>
              <a:pathLst>
                <a:path w="635" h="1269">
                  <a:moveTo>
                    <a:pt x="558" y="1117"/>
                  </a:moveTo>
                  <a:lnTo>
                    <a:pt x="558" y="558"/>
                  </a:lnTo>
                  <a:lnTo>
                    <a:pt x="0" y="558"/>
                  </a:lnTo>
                  <a:lnTo>
                    <a:pt x="0" y="0"/>
                  </a:lnTo>
                </a:path>
              </a:pathLst>
            </a:custGeom>
            <a:ln w="3175">
              <a:solidFill>
                <a:srgbClr val="565658"/>
              </a:solidFill>
            </a:ln>
          </p:spPr>
          <p:txBody>
            <a:bodyPr wrap="square" lIns="0" tIns="0" rIns="0" bIns="0" rtlCol="0"/>
            <a:lstStyle/>
            <a:p/>
          </p:txBody>
        </p:sp>
        <p:sp>
          <p:nvSpPr>
            <p:cNvPr id="8599" name="object 8599" descr=""/>
            <p:cNvSpPr/>
            <p:nvPr/>
          </p:nvSpPr>
          <p:spPr>
            <a:xfrm>
              <a:off x="5459698" y="2625743"/>
              <a:ext cx="3810" cy="2540"/>
            </a:xfrm>
            <a:custGeom>
              <a:avLst/>
              <a:gdLst/>
              <a:ahLst/>
              <a:cxnLst/>
              <a:rect l="l" t="t" r="r" b="b"/>
              <a:pathLst>
                <a:path w="3810" h="2539">
                  <a:moveTo>
                    <a:pt x="2235" y="546"/>
                  </a:moveTo>
                  <a:lnTo>
                    <a:pt x="2793" y="1104"/>
                  </a:lnTo>
                  <a:lnTo>
                    <a:pt x="2793" y="1663"/>
                  </a:lnTo>
                  <a:lnTo>
                    <a:pt x="3352" y="2222"/>
                  </a:lnTo>
                  <a:lnTo>
                    <a:pt x="2793" y="2222"/>
                  </a:lnTo>
                  <a:lnTo>
                    <a:pt x="2235" y="2222"/>
                  </a:lnTo>
                  <a:lnTo>
                    <a:pt x="2235" y="1663"/>
                  </a:lnTo>
                  <a:lnTo>
                    <a:pt x="1676" y="1663"/>
                  </a:lnTo>
                  <a:lnTo>
                    <a:pt x="558" y="546"/>
                  </a:lnTo>
                  <a:lnTo>
                    <a:pt x="0" y="0"/>
                  </a:lnTo>
                </a:path>
              </a:pathLst>
            </a:custGeom>
            <a:ln w="3175">
              <a:solidFill>
                <a:srgbClr val="565658"/>
              </a:solidFill>
            </a:ln>
          </p:spPr>
          <p:txBody>
            <a:bodyPr wrap="square" lIns="0" tIns="0" rIns="0" bIns="0" rtlCol="0"/>
            <a:lstStyle/>
            <a:p/>
          </p:txBody>
        </p:sp>
        <p:sp>
          <p:nvSpPr>
            <p:cNvPr id="8600" name="object 8600" descr=""/>
            <p:cNvSpPr/>
            <p:nvPr/>
          </p:nvSpPr>
          <p:spPr>
            <a:xfrm>
              <a:off x="5494316" y="2621823"/>
              <a:ext cx="3810" cy="4445"/>
            </a:xfrm>
            <a:custGeom>
              <a:avLst/>
              <a:gdLst/>
              <a:ahLst/>
              <a:cxnLst/>
              <a:rect l="l" t="t" r="r" b="b"/>
              <a:pathLst>
                <a:path w="3810" h="4444">
                  <a:moveTo>
                    <a:pt x="0" y="0"/>
                  </a:moveTo>
                  <a:lnTo>
                    <a:pt x="1676" y="2235"/>
                  </a:lnTo>
                  <a:lnTo>
                    <a:pt x="3352" y="3911"/>
                  </a:lnTo>
                </a:path>
              </a:pathLst>
            </a:custGeom>
            <a:ln w="3175">
              <a:solidFill>
                <a:srgbClr val="565658"/>
              </a:solidFill>
            </a:ln>
          </p:spPr>
          <p:txBody>
            <a:bodyPr wrap="square" lIns="0" tIns="0" rIns="0" bIns="0" rtlCol="0"/>
            <a:lstStyle/>
            <a:p/>
          </p:txBody>
        </p:sp>
        <p:sp>
          <p:nvSpPr>
            <p:cNvPr id="8601" name="object 8601" descr=""/>
            <p:cNvSpPr/>
            <p:nvPr/>
          </p:nvSpPr>
          <p:spPr>
            <a:xfrm>
              <a:off x="5468630" y="2635783"/>
              <a:ext cx="9525" cy="0"/>
            </a:xfrm>
            <a:custGeom>
              <a:avLst/>
              <a:gdLst/>
              <a:ahLst/>
              <a:cxnLst/>
              <a:rect l="l" t="t" r="r" b="b"/>
              <a:pathLst>
                <a:path w="9525" h="0">
                  <a:moveTo>
                    <a:pt x="0" y="0"/>
                  </a:moveTo>
                  <a:lnTo>
                    <a:pt x="2235" y="0"/>
                  </a:lnTo>
                  <a:lnTo>
                    <a:pt x="4470" y="0"/>
                  </a:lnTo>
                  <a:lnTo>
                    <a:pt x="6692" y="0"/>
                  </a:lnTo>
                  <a:lnTo>
                    <a:pt x="9499" y="0"/>
                  </a:lnTo>
                </a:path>
              </a:pathLst>
            </a:custGeom>
            <a:ln w="3175">
              <a:solidFill>
                <a:srgbClr val="565658"/>
              </a:solidFill>
            </a:ln>
          </p:spPr>
          <p:txBody>
            <a:bodyPr wrap="square" lIns="0" tIns="0" rIns="0" bIns="0" rtlCol="0"/>
            <a:lstStyle/>
            <a:p/>
          </p:txBody>
        </p:sp>
        <p:sp>
          <p:nvSpPr>
            <p:cNvPr id="8602" name="object 8602" descr=""/>
            <p:cNvSpPr/>
            <p:nvPr/>
          </p:nvSpPr>
          <p:spPr>
            <a:xfrm>
              <a:off x="5500457" y="2645835"/>
              <a:ext cx="69215" cy="0"/>
            </a:xfrm>
            <a:custGeom>
              <a:avLst/>
              <a:gdLst/>
              <a:ahLst/>
              <a:cxnLst/>
              <a:rect l="l" t="t" r="r" b="b"/>
              <a:pathLst>
                <a:path w="69214" h="0">
                  <a:moveTo>
                    <a:pt x="68668" y="0"/>
                  </a:moveTo>
                  <a:lnTo>
                    <a:pt x="68668" y="0"/>
                  </a:lnTo>
                  <a:lnTo>
                    <a:pt x="558" y="0"/>
                  </a:lnTo>
                  <a:lnTo>
                    <a:pt x="0" y="0"/>
                  </a:lnTo>
                </a:path>
              </a:pathLst>
            </a:custGeom>
            <a:ln w="3175">
              <a:solidFill>
                <a:srgbClr val="565658"/>
              </a:solidFill>
            </a:ln>
          </p:spPr>
          <p:txBody>
            <a:bodyPr wrap="square" lIns="0" tIns="0" rIns="0" bIns="0" rtlCol="0"/>
            <a:lstStyle/>
            <a:p/>
          </p:txBody>
        </p:sp>
        <p:sp>
          <p:nvSpPr>
            <p:cNvPr id="8603" name="object 8603" descr=""/>
            <p:cNvSpPr/>
            <p:nvPr/>
          </p:nvSpPr>
          <p:spPr>
            <a:xfrm>
              <a:off x="5565777" y="2614010"/>
              <a:ext cx="0" cy="6985"/>
            </a:xfrm>
            <a:custGeom>
              <a:avLst/>
              <a:gdLst/>
              <a:ahLst/>
              <a:cxnLst/>
              <a:rect l="l" t="t" r="r" b="b"/>
              <a:pathLst>
                <a:path w="0" h="6985">
                  <a:moveTo>
                    <a:pt x="0" y="0"/>
                  </a:moveTo>
                  <a:lnTo>
                    <a:pt x="0" y="6692"/>
                  </a:lnTo>
                </a:path>
              </a:pathLst>
            </a:custGeom>
            <a:ln w="3175">
              <a:solidFill>
                <a:srgbClr val="565658"/>
              </a:solidFill>
            </a:ln>
          </p:spPr>
          <p:txBody>
            <a:bodyPr wrap="square" lIns="0" tIns="0" rIns="0" bIns="0" rtlCol="0"/>
            <a:lstStyle/>
            <a:p/>
          </p:txBody>
        </p:sp>
        <p:sp>
          <p:nvSpPr>
            <p:cNvPr id="8604" name="object 8604" descr=""/>
            <p:cNvSpPr/>
            <p:nvPr/>
          </p:nvSpPr>
          <p:spPr>
            <a:xfrm>
              <a:off x="5503245" y="2620706"/>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605" name="object 8605" descr=""/>
            <p:cNvSpPr/>
            <p:nvPr/>
          </p:nvSpPr>
          <p:spPr>
            <a:xfrm>
              <a:off x="5574707" y="2620706"/>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606" name="object 8606" descr=""/>
            <p:cNvSpPr/>
            <p:nvPr/>
          </p:nvSpPr>
          <p:spPr>
            <a:xfrm>
              <a:off x="5497663" y="2625738"/>
              <a:ext cx="5715" cy="2540"/>
            </a:xfrm>
            <a:custGeom>
              <a:avLst/>
              <a:gdLst/>
              <a:ahLst/>
              <a:cxnLst/>
              <a:rect l="l" t="t" r="r" b="b"/>
              <a:pathLst>
                <a:path w="5714" h="2539">
                  <a:moveTo>
                    <a:pt x="0" y="0"/>
                  </a:moveTo>
                  <a:lnTo>
                    <a:pt x="558" y="1104"/>
                  </a:lnTo>
                  <a:lnTo>
                    <a:pt x="1117" y="1104"/>
                  </a:lnTo>
                  <a:lnTo>
                    <a:pt x="1676" y="1663"/>
                  </a:lnTo>
                  <a:lnTo>
                    <a:pt x="2235" y="1663"/>
                  </a:lnTo>
                  <a:lnTo>
                    <a:pt x="2235" y="2235"/>
                  </a:lnTo>
                  <a:lnTo>
                    <a:pt x="2794" y="2235"/>
                  </a:lnTo>
                  <a:lnTo>
                    <a:pt x="3352" y="2235"/>
                  </a:lnTo>
                  <a:lnTo>
                    <a:pt x="3911" y="2235"/>
                  </a:lnTo>
                  <a:lnTo>
                    <a:pt x="4470" y="2235"/>
                  </a:lnTo>
                  <a:lnTo>
                    <a:pt x="4470" y="1663"/>
                  </a:lnTo>
                  <a:lnTo>
                    <a:pt x="5029" y="1663"/>
                  </a:lnTo>
                  <a:lnTo>
                    <a:pt x="5029" y="1104"/>
                  </a:lnTo>
                  <a:lnTo>
                    <a:pt x="5029" y="546"/>
                  </a:lnTo>
                  <a:lnTo>
                    <a:pt x="5575" y="0"/>
                  </a:lnTo>
                </a:path>
              </a:pathLst>
            </a:custGeom>
            <a:ln w="3175">
              <a:solidFill>
                <a:srgbClr val="565658"/>
              </a:solidFill>
            </a:ln>
          </p:spPr>
          <p:txBody>
            <a:bodyPr wrap="square" lIns="0" tIns="0" rIns="0" bIns="0" rtlCol="0"/>
            <a:lstStyle/>
            <a:p/>
          </p:txBody>
        </p:sp>
        <p:sp>
          <p:nvSpPr>
            <p:cNvPr id="8607" name="object 8607" descr=""/>
            <p:cNvSpPr/>
            <p:nvPr/>
          </p:nvSpPr>
          <p:spPr>
            <a:xfrm>
              <a:off x="5478129" y="2635783"/>
              <a:ext cx="114935" cy="0"/>
            </a:xfrm>
            <a:custGeom>
              <a:avLst/>
              <a:gdLst/>
              <a:ahLst/>
              <a:cxnLst/>
              <a:rect l="l" t="t" r="r" b="b"/>
              <a:pathLst>
                <a:path w="114935" h="0">
                  <a:moveTo>
                    <a:pt x="0" y="0"/>
                  </a:moveTo>
                  <a:lnTo>
                    <a:pt x="0" y="0"/>
                  </a:lnTo>
                  <a:lnTo>
                    <a:pt x="113893" y="0"/>
                  </a:lnTo>
                  <a:lnTo>
                    <a:pt x="114452" y="0"/>
                  </a:lnTo>
                </a:path>
              </a:pathLst>
            </a:custGeom>
            <a:ln w="3175">
              <a:solidFill>
                <a:srgbClr val="565658"/>
              </a:solidFill>
            </a:ln>
          </p:spPr>
          <p:txBody>
            <a:bodyPr wrap="square" lIns="0" tIns="0" rIns="0" bIns="0" rtlCol="0"/>
            <a:lstStyle/>
            <a:p/>
          </p:txBody>
        </p:sp>
        <p:sp>
          <p:nvSpPr>
            <p:cNvPr id="8608" name="object 8608" descr=""/>
            <p:cNvSpPr/>
            <p:nvPr/>
          </p:nvSpPr>
          <p:spPr>
            <a:xfrm>
              <a:off x="5500455" y="2645835"/>
              <a:ext cx="17145" cy="1270"/>
            </a:xfrm>
            <a:custGeom>
              <a:avLst/>
              <a:gdLst/>
              <a:ahLst/>
              <a:cxnLst/>
              <a:rect l="l" t="t" r="r" b="b"/>
              <a:pathLst>
                <a:path w="17145" h="1269">
                  <a:moveTo>
                    <a:pt x="0" y="0"/>
                  </a:moveTo>
                  <a:lnTo>
                    <a:pt x="3911" y="558"/>
                  </a:lnTo>
                  <a:lnTo>
                    <a:pt x="8369" y="558"/>
                  </a:lnTo>
                  <a:lnTo>
                    <a:pt x="12280" y="558"/>
                  </a:lnTo>
                  <a:lnTo>
                    <a:pt x="16751" y="1117"/>
                  </a:lnTo>
                </a:path>
              </a:pathLst>
            </a:custGeom>
            <a:ln w="3175">
              <a:solidFill>
                <a:srgbClr val="565658"/>
              </a:solidFill>
            </a:ln>
          </p:spPr>
          <p:txBody>
            <a:bodyPr wrap="square" lIns="0" tIns="0" rIns="0" bIns="0" rtlCol="0"/>
            <a:lstStyle/>
            <a:p/>
          </p:txBody>
        </p:sp>
        <p:sp>
          <p:nvSpPr>
            <p:cNvPr id="8609" name="object 8609" descr=""/>
            <p:cNvSpPr/>
            <p:nvPr/>
          </p:nvSpPr>
          <p:spPr>
            <a:xfrm>
              <a:off x="5503245" y="2621826"/>
              <a:ext cx="0" cy="4445"/>
            </a:xfrm>
            <a:custGeom>
              <a:avLst/>
              <a:gdLst/>
              <a:ahLst/>
              <a:cxnLst/>
              <a:rect l="l" t="t" r="r" b="b"/>
              <a:pathLst>
                <a:path w="0" h="4444">
                  <a:moveTo>
                    <a:pt x="0" y="3911"/>
                  </a:moveTo>
                  <a:lnTo>
                    <a:pt x="0" y="2235"/>
                  </a:lnTo>
                  <a:lnTo>
                    <a:pt x="0" y="0"/>
                  </a:lnTo>
                </a:path>
              </a:pathLst>
            </a:custGeom>
            <a:ln w="3175">
              <a:solidFill>
                <a:srgbClr val="565658"/>
              </a:solidFill>
            </a:ln>
          </p:spPr>
          <p:txBody>
            <a:bodyPr wrap="square" lIns="0" tIns="0" rIns="0" bIns="0" rtlCol="0"/>
            <a:lstStyle/>
            <a:p/>
          </p:txBody>
        </p:sp>
        <p:sp>
          <p:nvSpPr>
            <p:cNvPr id="8610" name="object 8610" descr=""/>
            <p:cNvSpPr/>
            <p:nvPr/>
          </p:nvSpPr>
          <p:spPr>
            <a:xfrm>
              <a:off x="5565777" y="2621823"/>
              <a:ext cx="0" cy="4445"/>
            </a:xfrm>
            <a:custGeom>
              <a:avLst/>
              <a:gdLst/>
              <a:ahLst/>
              <a:cxnLst/>
              <a:rect l="l" t="t" r="r" b="b"/>
              <a:pathLst>
                <a:path w="0" h="4444">
                  <a:moveTo>
                    <a:pt x="0" y="0"/>
                  </a:moveTo>
                  <a:lnTo>
                    <a:pt x="0" y="2235"/>
                  </a:lnTo>
                  <a:lnTo>
                    <a:pt x="0" y="3911"/>
                  </a:lnTo>
                </a:path>
              </a:pathLst>
            </a:custGeom>
            <a:ln w="3175">
              <a:solidFill>
                <a:srgbClr val="565658"/>
              </a:solidFill>
            </a:ln>
          </p:spPr>
          <p:txBody>
            <a:bodyPr wrap="square" lIns="0" tIns="0" rIns="0" bIns="0" rtlCol="0"/>
            <a:lstStyle/>
            <a:p/>
          </p:txBody>
        </p:sp>
        <p:sp>
          <p:nvSpPr>
            <p:cNvPr id="8611" name="object 8611" descr=""/>
            <p:cNvSpPr/>
            <p:nvPr/>
          </p:nvSpPr>
          <p:spPr>
            <a:xfrm>
              <a:off x="5493199" y="2614010"/>
              <a:ext cx="635" cy="6985"/>
            </a:xfrm>
            <a:custGeom>
              <a:avLst/>
              <a:gdLst/>
              <a:ahLst/>
              <a:cxnLst/>
              <a:rect l="l" t="t" r="r" b="b"/>
              <a:pathLst>
                <a:path w="635" h="6985">
                  <a:moveTo>
                    <a:pt x="0" y="0"/>
                  </a:moveTo>
                  <a:lnTo>
                    <a:pt x="558" y="6692"/>
                  </a:lnTo>
                </a:path>
              </a:pathLst>
            </a:custGeom>
            <a:ln w="3175">
              <a:solidFill>
                <a:srgbClr val="565658"/>
              </a:solidFill>
            </a:ln>
          </p:spPr>
          <p:txBody>
            <a:bodyPr wrap="square" lIns="0" tIns="0" rIns="0" bIns="0" rtlCol="0"/>
            <a:lstStyle/>
            <a:p/>
          </p:txBody>
        </p:sp>
        <p:sp>
          <p:nvSpPr>
            <p:cNvPr id="8612" name="object 8612" descr=""/>
            <p:cNvSpPr/>
            <p:nvPr/>
          </p:nvSpPr>
          <p:spPr>
            <a:xfrm>
              <a:off x="5574707" y="2614015"/>
              <a:ext cx="635" cy="6985"/>
            </a:xfrm>
            <a:custGeom>
              <a:avLst/>
              <a:gdLst/>
              <a:ahLst/>
              <a:cxnLst/>
              <a:rect l="l" t="t" r="r" b="b"/>
              <a:pathLst>
                <a:path w="635" h="6985">
                  <a:moveTo>
                    <a:pt x="0" y="6692"/>
                  </a:moveTo>
                  <a:lnTo>
                    <a:pt x="558" y="0"/>
                  </a:lnTo>
                </a:path>
              </a:pathLst>
            </a:custGeom>
            <a:ln w="3175">
              <a:solidFill>
                <a:srgbClr val="565658"/>
              </a:solidFill>
            </a:ln>
          </p:spPr>
          <p:txBody>
            <a:bodyPr wrap="square" lIns="0" tIns="0" rIns="0" bIns="0" rtlCol="0"/>
            <a:lstStyle/>
            <a:p/>
          </p:txBody>
        </p:sp>
        <p:sp>
          <p:nvSpPr>
            <p:cNvPr id="8613" name="object 8613" descr=""/>
            <p:cNvSpPr/>
            <p:nvPr/>
          </p:nvSpPr>
          <p:spPr>
            <a:xfrm>
              <a:off x="5574707" y="2620708"/>
              <a:ext cx="635" cy="1270"/>
            </a:xfrm>
            <a:custGeom>
              <a:avLst/>
              <a:gdLst/>
              <a:ahLst/>
              <a:cxnLst/>
              <a:rect l="l" t="t" r="r" b="b"/>
              <a:pathLst>
                <a:path w="635" h="1269">
                  <a:moveTo>
                    <a:pt x="558" y="0"/>
                  </a:moveTo>
                  <a:lnTo>
                    <a:pt x="558" y="558"/>
                  </a:lnTo>
                  <a:lnTo>
                    <a:pt x="558" y="1117"/>
                  </a:lnTo>
                  <a:lnTo>
                    <a:pt x="0" y="1117"/>
                  </a:lnTo>
                </a:path>
              </a:pathLst>
            </a:custGeom>
            <a:ln w="3175">
              <a:solidFill>
                <a:srgbClr val="565658"/>
              </a:solidFill>
            </a:ln>
          </p:spPr>
          <p:txBody>
            <a:bodyPr wrap="square" lIns="0" tIns="0" rIns="0" bIns="0" rtlCol="0"/>
            <a:lstStyle/>
            <a:p/>
          </p:txBody>
        </p:sp>
        <p:sp>
          <p:nvSpPr>
            <p:cNvPr id="8614" name="object 8614" descr=""/>
            <p:cNvSpPr/>
            <p:nvPr/>
          </p:nvSpPr>
          <p:spPr>
            <a:xfrm>
              <a:off x="5929227" y="2490626"/>
              <a:ext cx="1270" cy="1270"/>
            </a:xfrm>
            <a:custGeom>
              <a:avLst/>
              <a:gdLst/>
              <a:ahLst/>
              <a:cxnLst/>
              <a:rect l="l" t="t" r="r" b="b"/>
              <a:pathLst>
                <a:path w="1270" h="1269">
                  <a:moveTo>
                    <a:pt x="1117" y="0"/>
                  </a:moveTo>
                  <a:lnTo>
                    <a:pt x="0" y="1117"/>
                  </a:lnTo>
                </a:path>
              </a:pathLst>
            </a:custGeom>
            <a:ln w="3175">
              <a:solidFill>
                <a:srgbClr val="565658"/>
              </a:solidFill>
            </a:ln>
          </p:spPr>
          <p:txBody>
            <a:bodyPr wrap="square" lIns="0" tIns="0" rIns="0" bIns="0" rtlCol="0"/>
            <a:lstStyle/>
            <a:p/>
          </p:txBody>
        </p:sp>
        <p:sp>
          <p:nvSpPr>
            <p:cNvPr id="8615" name="object 8615" descr=""/>
            <p:cNvSpPr/>
            <p:nvPr/>
          </p:nvSpPr>
          <p:spPr>
            <a:xfrm>
              <a:off x="5914161" y="2546455"/>
              <a:ext cx="211454" cy="1905"/>
            </a:xfrm>
            <a:custGeom>
              <a:avLst/>
              <a:gdLst/>
              <a:ahLst/>
              <a:cxnLst/>
              <a:rect l="l" t="t" r="r" b="b"/>
              <a:pathLst>
                <a:path w="211454" h="1905">
                  <a:moveTo>
                    <a:pt x="211035" y="0"/>
                  </a:moveTo>
                  <a:lnTo>
                    <a:pt x="211035" y="558"/>
                  </a:lnTo>
                  <a:lnTo>
                    <a:pt x="211035" y="1676"/>
                  </a:lnTo>
                  <a:lnTo>
                    <a:pt x="158546" y="1676"/>
                  </a:lnTo>
                  <a:lnTo>
                    <a:pt x="105511" y="1676"/>
                  </a:lnTo>
                  <a:lnTo>
                    <a:pt x="0" y="1676"/>
                  </a:lnTo>
                </a:path>
              </a:pathLst>
            </a:custGeom>
            <a:ln w="3175">
              <a:solidFill>
                <a:srgbClr val="565658"/>
              </a:solidFill>
            </a:ln>
          </p:spPr>
          <p:txBody>
            <a:bodyPr wrap="square" lIns="0" tIns="0" rIns="0" bIns="0" rtlCol="0"/>
            <a:lstStyle/>
            <a:p/>
          </p:txBody>
        </p:sp>
        <p:sp>
          <p:nvSpPr>
            <p:cNvPr id="8616" name="object 8616" descr=""/>
            <p:cNvSpPr/>
            <p:nvPr/>
          </p:nvSpPr>
          <p:spPr>
            <a:xfrm>
              <a:off x="6157022" y="2546453"/>
              <a:ext cx="0" cy="1905"/>
            </a:xfrm>
            <a:custGeom>
              <a:avLst/>
              <a:gdLst/>
              <a:ahLst/>
              <a:cxnLst/>
              <a:rect l="l" t="t" r="r" b="b"/>
              <a:pathLst>
                <a:path w="0" h="1905">
                  <a:moveTo>
                    <a:pt x="0" y="1676"/>
                  </a:moveTo>
                  <a:lnTo>
                    <a:pt x="0" y="558"/>
                  </a:lnTo>
                  <a:lnTo>
                    <a:pt x="0" y="0"/>
                  </a:lnTo>
                </a:path>
              </a:pathLst>
            </a:custGeom>
            <a:ln w="3175">
              <a:solidFill>
                <a:srgbClr val="565658"/>
              </a:solidFill>
            </a:ln>
          </p:spPr>
          <p:txBody>
            <a:bodyPr wrap="square" lIns="0" tIns="0" rIns="0" bIns="0" rtlCol="0"/>
            <a:lstStyle/>
            <a:p/>
          </p:txBody>
        </p:sp>
        <p:sp>
          <p:nvSpPr>
            <p:cNvPr id="8617" name="object 8617" descr=""/>
            <p:cNvSpPr/>
            <p:nvPr/>
          </p:nvSpPr>
          <p:spPr>
            <a:xfrm>
              <a:off x="5928111" y="2490625"/>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8618" name="object 8618" descr=""/>
            <p:cNvSpPr/>
            <p:nvPr/>
          </p:nvSpPr>
          <p:spPr>
            <a:xfrm>
              <a:off x="5948211" y="2509604"/>
              <a:ext cx="4445" cy="3810"/>
            </a:xfrm>
            <a:custGeom>
              <a:avLst/>
              <a:gdLst/>
              <a:ahLst/>
              <a:cxnLst/>
              <a:rect l="l" t="t" r="r" b="b"/>
              <a:pathLst>
                <a:path w="4445" h="3810">
                  <a:moveTo>
                    <a:pt x="3911" y="3352"/>
                  </a:moveTo>
                  <a:lnTo>
                    <a:pt x="0" y="0"/>
                  </a:lnTo>
                </a:path>
              </a:pathLst>
            </a:custGeom>
            <a:ln w="3175">
              <a:solidFill>
                <a:srgbClr val="565658"/>
              </a:solidFill>
            </a:ln>
          </p:spPr>
          <p:txBody>
            <a:bodyPr wrap="square" lIns="0" tIns="0" rIns="0" bIns="0" rtlCol="0"/>
            <a:lstStyle/>
            <a:p/>
          </p:txBody>
        </p:sp>
        <p:sp>
          <p:nvSpPr>
            <p:cNvPr id="8619" name="object 8619" descr=""/>
            <p:cNvSpPr/>
            <p:nvPr/>
          </p:nvSpPr>
          <p:spPr>
            <a:xfrm>
              <a:off x="6123641" y="254489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20" name="object 8620" descr=""/>
            <p:cNvSpPr/>
            <p:nvPr/>
          </p:nvSpPr>
          <p:spPr>
            <a:xfrm>
              <a:off x="5951565" y="251295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621" name="object 8621" descr=""/>
            <p:cNvSpPr/>
            <p:nvPr/>
          </p:nvSpPr>
          <p:spPr>
            <a:xfrm>
              <a:off x="6116826" y="2538077"/>
              <a:ext cx="8890" cy="635"/>
            </a:xfrm>
            <a:custGeom>
              <a:avLst/>
              <a:gdLst/>
              <a:ahLst/>
              <a:cxnLst/>
              <a:rect l="l" t="t" r="r" b="b"/>
              <a:pathLst>
                <a:path w="8889" h="635">
                  <a:moveTo>
                    <a:pt x="0" y="0"/>
                  </a:moveTo>
                  <a:lnTo>
                    <a:pt x="2235" y="558"/>
                  </a:lnTo>
                  <a:lnTo>
                    <a:pt x="4470" y="558"/>
                  </a:lnTo>
                  <a:lnTo>
                    <a:pt x="6134" y="558"/>
                  </a:lnTo>
                  <a:lnTo>
                    <a:pt x="8369" y="558"/>
                  </a:lnTo>
                </a:path>
              </a:pathLst>
            </a:custGeom>
            <a:ln w="3175">
              <a:solidFill>
                <a:srgbClr val="565658"/>
              </a:solidFill>
            </a:ln>
          </p:spPr>
          <p:txBody>
            <a:bodyPr wrap="square" lIns="0" tIns="0" rIns="0" bIns="0" rtlCol="0"/>
            <a:lstStyle/>
            <a:p/>
          </p:txBody>
        </p:sp>
        <p:sp>
          <p:nvSpPr>
            <p:cNvPr id="8622" name="object 8622" descr=""/>
            <p:cNvSpPr/>
            <p:nvPr/>
          </p:nvSpPr>
          <p:spPr>
            <a:xfrm>
              <a:off x="6116828" y="2539198"/>
              <a:ext cx="8890" cy="635"/>
            </a:xfrm>
            <a:custGeom>
              <a:avLst/>
              <a:gdLst/>
              <a:ahLst/>
              <a:cxnLst/>
              <a:rect l="l" t="t" r="r" b="b"/>
              <a:pathLst>
                <a:path w="8889" h="635">
                  <a:moveTo>
                    <a:pt x="8369" y="558"/>
                  </a:moveTo>
                  <a:lnTo>
                    <a:pt x="0" y="0"/>
                  </a:lnTo>
                </a:path>
              </a:pathLst>
            </a:custGeom>
            <a:ln w="3175">
              <a:solidFill>
                <a:srgbClr val="565658"/>
              </a:solidFill>
            </a:ln>
          </p:spPr>
          <p:txBody>
            <a:bodyPr wrap="square" lIns="0" tIns="0" rIns="0" bIns="0" rtlCol="0"/>
            <a:lstStyle/>
            <a:p/>
          </p:txBody>
        </p:sp>
        <p:sp>
          <p:nvSpPr>
            <p:cNvPr id="8623" name="object 8623" descr=""/>
            <p:cNvSpPr/>
            <p:nvPr/>
          </p:nvSpPr>
          <p:spPr>
            <a:xfrm>
              <a:off x="5929228" y="2488951"/>
              <a:ext cx="1270" cy="635"/>
            </a:xfrm>
            <a:custGeom>
              <a:avLst/>
              <a:gdLst/>
              <a:ahLst/>
              <a:cxnLst/>
              <a:rect l="l" t="t" r="r" b="b"/>
              <a:pathLst>
                <a:path w="1270" h="635">
                  <a:moveTo>
                    <a:pt x="0" y="0"/>
                  </a:moveTo>
                  <a:lnTo>
                    <a:pt x="1117" y="558"/>
                  </a:lnTo>
                </a:path>
              </a:pathLst>
            </a:custGeom>
            <a:ln w="3175">
              <a:solidFill>
                <a:srgbClr val="565658"/>
              </a:solidFill>
            </a:ln>
          </p:spPr>
          <p:txBody>
            <a:bodyPr wrap="square" lIns="0" tIns="0" rIns="0" bIns="0" rtlCol="0"/>
            <a:lstStyle/>
            <a:p/>
          </p:txBody>
        </p:sp>
        <p:sp>
          <p:nvSpPr>
            <p:cNvPr id="8624" name="object 8624" descr=""/>
            <p:cNvSpPr/>
            <p:nvPr/>
          </p:nvSpPr>
          <p:spPr>
            <a:xfrm>
              <a:off x="5951006" y="2512398"/>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8625" name="object 8625" descr=""/>
            <p:cNvSpPr/>
            <p:nvPr/>
          </p:nvSpPr>
          <p:spPr>
            <a:xfrm>
              <a:off x="6036421" y="2538636"/>
              <a:ext cx="6350" cy="635"/>
            </a:xfrm>
            <a:custGeom>
              <a:avLst/>
              <a:gdLst/>
              <a:ahLst/>
              <a:cxnLst/>
              <a:rect l="l" t="t" r="r" b="b"/>
              <a:pathLst>
                <a:path w="6350" h="635">
                  <a:moveTo>
                    <a:pt x="0" y="0"/>
                  </a:moveTo>
                  <a:lnTo>
                    <a:pt x="1676" y="558"/>
                  </a:lnTo>
                  <a:lnTo>
                    <a:pt x="3352" y="558"/>
                  </a:lnTo>
                  <a:lnTo>
                    <a:pt x="4470" y="558"/>
                  </a:lnTo>
                  <a:lnTo>
                    <a:pt x="6134" y="558"/>
                  </a:lnTo>
                </a:path>
              </a:pathLst>
            </a:custGeom>
            <a:ln w="3175">
              <a:solidFill>
                <a:srgbClr val="565658"/>
              </a:solidFill>
            </a:ln>
          </p:spPr>
          <p:txBody>
            <a:bodyPr wrap="square" lIns="0" tIns="0" rIns="0" bIns="0" rtlCol="0"/>
            <a:lstStyle/>
            <a:p/>
          </p:txBody>
        </p:sp>
        <p:sp>
          <p:nvSpPr>
            <p:cNvPr id="8626" name="object 8626" descr=""/>
            <p:cNvSpPr/>
            <p:nvPr/>
          </p:nvSpPr>
          <p:spPr>
            <a:xfrm>
              <a:off x="5914160" y="2546455"/>
              <a:ext cx="211454" cy="0"/>
            </a:xfrm>
            <a:custGeom>
              <a:avLst/>
              <a:gdLst/>
              <a:ahLst/>
              <a:cxnLst/>
              <a:rect l="l" t="t" r="r" b="b"/>
              <a:pathLst>
                <a:path w="211454" h="0">
                  <a:moveTo>
                    <a:pt x="0" y="0"/>
                  </a:moveTo>
                  <a:lnTo>
                    <a:pt x="105524" y="0"/>
                  </a:lnTo>
                  <a:lnTo>
                    <a:pt x="158546" y="0"/>
                  </a:lnTo>
                  <a:lnTo>
                    <a:pt x="211035" y="0"/>
                  </a:lnTo>
                </a:path>
              </a:pathLst>
            </a:custGeom>
            <a:ln w="3175">
              <a:solidFill>
                <a:srgbClr val="565658"/>
              </a:solidFill>
            </a:ln>
          </p:spPr>
          <p:txBody>
            <a:bodyPr wrap="square" lIns="0" tIns="0" rIns="0" bIns="0" rtlCol="0"/>
            <a:lstStyle/>
            <a:p/>
          </p:txBody>
        </p:sp>
        <p:sp>
          <p:nvSpPr>
            <p:cNvPr id="8627" name="object 8627" descr=""/>
            <p:cNvSpPr/>
            <p:nvPr/>
          </p:nvSpPr>
          <p:spPr>
            <a:xfrm>
              <a:off x="6034191" y="2538633"/>
              <a:ext cx="8890" cy="1905"/>
            </a:xfrm>
            <a:custGeom>
              <a:avLst/>
              <a:gdLst/>
              <a:ahLst/>
              <a:cxnLst/>
              <a:rect l="l" t="t" r="r" b="b"/>
              <a:pathLst>
                <a:path w="8889" h="1905">
                  <a:moveTo>
                    <a:pt x="8369" y="1676"/>
                  </a:moveTo>
                  <a:lnTo>
                    <a:pt x="7251" y="1676"/>
                  </a:lnTo>
                  <a:lnTo>
                    <a:pt x="6134" y="1130"/>
                  </a:lnTo>
                  <a:lnTo>
                    <a:pt x="5016" y="1130"/>
                  </a:lnTo>
                  <a:lnTo>
                    <a:pt x="4457" y="1130"/>
                  </a:lnTo>
                  <a:lnTo>
                    <a:pt x="3340" y="1130"/>
                  </a:lnTo>
                  <a:lnTo>
                    <a:pt x="2235" y="571"/>
                  </a:lnTo>
                  <a:lnTo>
                    <a:pt x="1117" y="571"/>
                  </a:lnTo>
                  <a:lnTo>
                    <a:pt x="0" y="0"/>
                  </a:lnTo>
                </a:path>
              </a:pathLst>
            </a:custGeom>
            <a:ln w="3175">
              <a:solidFill>
                <a:srgbClr val="565658"/>
              </a:solidFill>
            </a:ln>
          </p:spPr>
          <p:txBody>
            <a:bodyPr wrap="square" lIns="0" tIns="0" rIns="0" bIns="0" rtlCol="0"/>
            <a:lstStyle/>
            <a:p/>
          </p:txBody>
        </p:sp>
        <p:sp>
          <p:nvSpPr>
            <p:cNvPr id="8628" name="object 8628" descr=""/>
            <p:cNvSpPr/>
            <p:nvPr/>
          </p:nvSpPr>
          <p:spPr>
            <a:xfrm>
              <a:off x="5948216" y="2509608"/>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8629" name="object 8629" descr=""/>
            <p:cNvSpPr/>
            <p:nvPr/>
          </p:nvSpPr>
          <p:spPr>
            <a:xfrm>
              <a:off x="5388796" y="2565439"/>
              <a:ext cx="9525" cy="13970"/>
            </a:xfrm>
            <a:custGeom>
              <a:avLst/>
              <a:gdLst/>
              <a:ahLst/>
              <a:cxnLst/>
              <a:rect l="l" t="t" r="r" b="b"/>
              <a:pathLst>
                <a:path w="9525" h="13969">
                  <a:moveTo>
                    <a:pt x="9486" y="13398"/>
                  </a:moveTo>
                  <a:lnTo>
                    <a:pt x="7810" y="11163"/>
                  </a:lnTo>
                  <a:lnTo>
                    <a:pt x="6692" y="10045"/>
                  </a:lnTo>
                  <a:lnTo>
                    <a:pt x="6134" y="8928"/>
                  </a:lnTo>
                  <a:lnTo>
                    <a:pt x="5575" y="7810"/>
                  </a:lnTo>
                  <a:lnTo>
                    <a:pt x="5016" y="7251"/>
                  </a:lnTo>
                  <a:lnTo>
                    <a:pt x="4457" y="6134"/>
                  </a:lnTo>
                  <a:lnTo>
                    <a:pt x="3911" y="5016"/>
                  </a:lnTo>
                  <a:lnTo>
                    <a:pt x="3352" y="4457"/>
                  </a:lnTo>
                  <a:lnTo>
                    <a:pt x="2794" y="3340"/>
                  </a:lnTo>
                  <a:lnTo>
                    <a:pt x="2235" y="2793"/>
                  </a:lnTo>
                  <a:lnTo>
                    <a:pt x="1676" y="2235"/>
                  </a:lnTo>
                  <a:lnTo>
                    <a:pt x="1117" y="1676"/>
                  </a:lnTo>
                  <a:lnTo>
                    <a:pt x="1117" y="1117"/>
                  </a:lnTo>
                  <a:lnTo>
                    <a:pt x="558" y="0"/>
                  </a:lnTo>
                  <a:lnTo>
                    <a:pt x="0" y="0"/>
                  </a:lnTo>
                </a:path>
              </a:pathLst>
            </a:custGeom>
            <a:ln w="3175">
              <a:solidFill>
                <a:srgbClr val="565658"/>
              </a:solidFill>
            </a:ln>
          </p:spPr>
          <p:txBody>
            <a:bodyPr wrap="square" lIns="0" tIns="0" rIns="0" bIns="0" rtlCol="0"/>
            <a:lstStyle/>
            <a:p/>
          </p:txBody>
        </p:sp>
        <p:sp>
          <p:nvSpPr>
            <p:cNvPr id="8630" name="object 8630" descr=""/>
            <p:cNvSpPr/>
            <p:nvPr/>
          </p:nvSpPr>
          <p:spPr>
            <a:xfrm>
              <a:off x="5914160" y="254645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8631" name="object 8631" descr=""/>
            <p:cNvSpPr/>
            <p:nvPr/>
          </p:nvSpPr>
          <p:spPr>
            <a:xfrm>
              <a:off x="5292763" y="2540315"/>
              <a:ext cx="1905" cy="635"/>
            </a:xfrm>
            <a:custGeom>
              <a:avLst/>
              <a:gdLst/>
              <a:ahLst/>
              <a:cxnLst/>
              <a:rect l="l" t="t" r="r" b="b"/>
              <a:pathLst>
                <a:path w="1904" h="635">
                  <a:moveTo>
                    <a:pt x="1676" y="558"/>
                  </a:moveTo>
                  <a:lnTo>
                    <a:pt x="1117" y="558"/>
                  </a:lnTo>
                  <a:lnTo>
                    <a:pt x="0" y="0"/>
                  </a:lnTo>
                </a:path>
              </a:pathLst>
            </a:custGeom>
            <a:ln w="3175">
              <a:solidFill>
                <a:srgbClr val="565658"/>
              </a:solidFill>
            </a:ln>
          </p:spPr>
          <p:txBody>
            <a:bodyPr wrap="square" lIns="0" tIns="0" rIns="0" bIns="0" rtlCol="0"/>
            <a:lstStyle/>
            <a:p/>
          </p:txBody>
        </p:sp>
        <p:sp>
          <p:nvSpPr>
            <p:cNvPr id="8632" name="object 8632" descr=""/>
            <p:cNvSpPr/>
            <p:nvPr/>
          </p:nvSpPr>
          <p:spPr>
            <a:xfrm>
              <a:off x="5292764" y="2537526"/>
              <a:ext cx="3810" cy="2540"/>
            </a:xfrm>
            <a:custGeom>
              <a:avLst/>
              <a:gdLst/>
              <a:ahLst/>
              <a:cxnLst/>
              <a:rect l="l" t="t" r="r" b="b"/>
              <a:pathLst>
                <a:path w="3810" h="2539">
                  <a:moveTo>
                    <a:pt x="0" y="0"/>
                  </a:moveTo>
                  <a:lnTo>
                    <a:pt x="1117" y="546"/>
                  </a:lnTo>
                  <a:lnTo>
                    <a:pt x="1676" y="1676"/>
                  </a:lnTo>
                  <a:lnTo>
                    <a:pt x="2794" y="1676"/>
                  </a:lnTo>
                  <a:lnTo>
                    <a:pt x="3352" y="2235"/>
                  </a:lnTo>
                </a:path>
              </a:pathLst>
            </a:custGeom>
            <a:ln w="3175">
              <a:solidFill>
                <a:srgbClr val="565658"/>
              </a:solidFill>
            </a:ln>
          </p:spPr>
          <p:txBody>
            <a:bodyPr wrap="square" lIns="0" tIns="0" rIns="0" bIns="0" rtlCol="0"/>
            <a:lstStyle/>
            <a:p/>
          </p:txBody>
        </p:sp>
        <p:sp>
          <p:nvSpPr>
            <p:cNvPr id="8633" name="object 8633" descr=""/>
            <p:cNvSpPr/>
            <p:nvPr/>
          </p:nvSpPr>
          <p:spPr>
            <a:xfrm>
              <a:off x="5295116" y="253875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34" name="object 8634" descr=""/>
            <p:cNvSpPr/>
            <p:nvPr/>
          </p:nvSpPr>
          <p:spPr>
            <a:xfrm>
              <a:off x="5294438" y="254087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635" name="object 8635" descr=""/>
            <p:cNvSpPr/>
            <p:nvPr/>
          </p:nvSpPr>
          <p:spPr>
            <a:xfrm>
              <a:off x="5294000" y="252759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36" name="object 8636" descr=""/>
            <p:cNvSpPr/>
            <p:nvPr/>
          </p:nvSpPr>
          <p:spPr>
            <a:xfrm>
              <a:off x="5294997" y="254031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637" name="object 8637" descr=""/>
            <p:cNvSpPr/>
            <p:nvPr/>
          </p:nvSpPr>
          <p:spPr>
            <a:xfrm>
              <a:off x="5292764" y="2529146"/>
              <a:ext cx="1905" cy="635"/>
            </a:xfrm>
            <a:custGeom>
              <a:avLst/>
              <a:gdLst/>
              <a:ahLst/>
              <a:cxnLst/>
              <a:rect l="l" t="t" r="r" b="b"/>
              <a:pathLst>
                <a:path w="1904" h="635">
                  <a:moveTo>
                    <a:pt x="0" y="558"/>
                  </a:moveTo>
                  <a:lnTo>
                    <a:pt x="1117" y="558"/>
                  </a:lnTo>
                  <a:lnTo>
                    <a:pt x="1676" y="0"/>
                  </a:lnTo>
                </a:path>
              </a:pathLst>
            </a:custGeom>
            <a:ln w="3175">
              <a:solidFill>
                <a:srgbClr val="565658"/>
              </a:solidFill>
            </a:ln>
          </p:spPr>
          <p:txBody>
            <a:bodyPr wrap="square" lIns="0" tIns="0" rIns="0" bIns="0" rtlCol="0"/>
            <a:lstStyle/>
            <a:p/>
          </p:txBody>
        </p:sp>
        <p:sp>
          <p:nvSpPr>
            <p:cNvPr id="8638" name="object 8638" descr=""/>
            <p:cNvSpPr/>
            <p:nvPr/>
          </p:nvSpPr>
          <p:spPr>
            <a:xfrm>
              <a:off x="5293436" y="2528150"/>
              <a:ext cx="5080" cy="14604"/>
            </a:xfrm>
            <a:custGeom>
              <a:avLst/>
              <a:gdLst/>
              <a:ahLst/>
              <a:cxnLst/>
              <a:rect l="l" t="t" r="r" b="b"/>
              <a:pathLst>
                <a:path w="5079" h="14605">
                  <a:moveTo>
                    <a:pt x="3111" y="12725"/>
                  </a:moveTo>
                  <a:lnTo>
                    <a:pt x="2654" y="11633"/>
                  </a:lnTo>
                  <a:lnTo>
                    <a:pt x="1549" y="11176"/>
                  </a:lnTo>
                  <a:lnTo>
                    <a:pt x="457" y="11633"/>
                  </a:lnTo>
                  <a:lnTo>
                    <a:pt x="0" y="12725"/>
                  </a:lnTo>
                  <a:lnTo>
                    <a:pt x="457" y="13830"/>
                  </a:lnTo>
                  <a:lnTo>
                    <a:pt x="1549" y="14287"/>
                  </a:lnTo>
                  <a:lnTo>
                    <a:pt x="2654" y="13830"/>
                  </a:lnTo>
                  <a:lnTo>
                    <a:pt x="3111" y="12725"/>
                  </a:lnTo>
                  <a:close/>
                </a:path>
                <a:path w="5079" h="14605">
                  <a:moveTo>
                    <a:pt x="4787" y="1562"/>
                  </a:moveTo>
                  <a:lnTo>
                    <a:pt x="4330" y="457"/>
                  </a:lnTo>
                  <a:lnTo>
                    <a:pt x="3225" y="0"/>
                  </a:lnTo>
                  <a:lnTo>
                    <a:pt x="2133" y="457"/>
                  </a:lnTo>
                  <a:lnTo>
                    <a:pt x="1676" y="1562"/>
                  </a:lnTo>
                  <a:lnTo>
                    <a:pt x="2133" y="2667"/>
                  </a:lnTo>
                  <a:lnTo>
                    <a:pt x="3225" y="3111"/>
                  </a:lnTo>
                  <a:lnTo>
                    <a:pt x="4330" y="2667"/>
                  </a:lnTo>
                  <a:lnTo>
                    <a:pt x="4787" y="1562"/>
                  </a:lnTo>
                  <a:close/>
                </a:path>
              </a:pathLst>
            </a:custGeom>
            <a:solidFill>
              <a:srgbClr val="565658"/>
            </a:solidFill>
          </p:spPr>
          <p:txBody>
            <a:bodyPr wrap="square" lIns="0" tIns="0" rIns="0" bIns="0" rtlCol="0"/>
            <a:lstStyle/>
            <a:p/>
          </p:txBody>
        </p:sp>
        <p:sp>
          <p:nvSpPr>
            <p:cNvPr id="8639" name="object 8639" descr=""/>
            <p:cNvSpPr/>
            <p:nvPr/>
          </p:nvSpPr>
          <p:spPr>
            <a:xfrm>
              <a:off x="5296113" y="2539757"/>
              <a:ext cx="635" cy="635"/>
            </a:xfrm>
            <a:custGeom>
              <a:avLst/>
              <a:gdLst/>
              <a:ahLst/>
              <a:cxnLst/>
              <a:rect l="l" t="t" r="r" b="b"/>
              <a:pathLst>
                <a:path w="635" h="635">
                  <a:moveTo>
                    <a:pt x="0" y="0"/>
                  </a:moveTo>
                  <a:lnTo>
                    <a:pt x="558" y="546"/>
                  </a:lnTo>
                </a:path>
              </a:pathLst>
            </a:custGeom>
            <a:ln w="3175">
              <a:solidFill>
                <a:srgbClr val="565658"/>
              </a:solidFill>
            </a:ln>
          </p:spPr>
          <p:txBody>
            <a:bodyPr wrap="square" lIns="0" tIns="0" rIns="0" bIns="0" rtlCol="0"/>
            <a:lstStyle/>
            <a:p/>
          </p:txBody>
        </p:sp>
        <p:sp>
          <p:nvSpPr>
            <p:cNvPr id="8640" name="object 8640" descr=""/>
            <p:cNvSpPr/>
            <p:nvPr/>
          </p:nvSpPr>
          <p:spPr>
            <a:xfrm>
              <a:off x="5294438" y="2540315"/>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8641" name="object 8641" descr=""/>
            <p:cNvSpPr/>
            <p:nvPr/>
          </p:nvSpPr>
          <p:spPr>
            <a:xfrm>
              <a:off x="5297229" y="2535844"/>
              <a:ext cx="635" cy="1270"/>
            </a:xfrm>
            <a:custGeom>
              <a:avLst/>
              <a:gdLst/>
              <a:ahLst/>
              <a:cxnLst/>
              <a:rect l="l" t="t" r="r" b="b"/>
              <a:pathLst>
                <a:path w="635" h="1269">
                  <a:moveTo>
                    <a:pt x="0" y="0"/>
                  </a:moveTo>
                  <a:lnTo>
                    <a:pt x="558" y="558"/>
                  </a:lnTo>
                  <a:lnTo>
                    <a:pt x="558" y="1117"/>
                  </a:lnTo>
                </a:path>
              </a:pathLst>
            </a:custGeom>
            <a:ln w="3175">
              <a:solidFill>
                <a:srgbClr val="565658"/>
              </a:solidFill>
            </a:ln>
          </p:spPr>
          <p:txBody>
            <a:bodyPr wrap="square" lIns="0" tIns="0" rIns="0" bIns="0" rtlCol="0"/>
            <a:lstStyle/>
            <a:p/>
          </p:txBody>
        </p:sp>
        <p:sp>
          <p:nvSpPr>
            <p:cNvPr id="8642" name="object 8642" descr=""/>
            <p:cNvSpPr/>
            <p:nvPr/>
          </p:nvSpPr>
          <p:spPr>
            <a:xfrm>
              <a:off x="5293441" y="253875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43" name="object 8643" descr=""/>
            <p:cNvSpPr/>
            <p:nvPr/>
          </p:nvSpPr>
          <p:spPr>
            <a:xfrm>
              <a:off x="5294997" y="254087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644" name="object 8644" descr=""/>
            <p:cNvSpPr/>
            <p:nvPr/>
          </p:nvSpPr>
          <p:spPr>
            <a:xfrm>
              <a:off x="5293436" y="2528150"/>
              <a:ext cx="3810" cy="14604"/>
            </a:xfrm>
            <a:custGeom>
              <a:avLst/>
              <a:gdLst/>
              <a:ahLst/>
              <a:cxnLst/>
              <a:rect l="l" t="t" r="r" b="b"/>
              <a:pathLst>
                <a:path w="3810" h="14605">
                  <a:moveTo>
                    <a:pt x="3670" y="12166"/>
                  </a:moveTo>
                  <a:lnTo>
                    <a:pt x="3213" y="11061"/>
                  </a:lnTo>
                  <a:lnTo>
                    <a:pt x="2108" y="10604"/>
                  </a:lnTo>
                  <a:lnTo>
                    <a:pt x="1828" y="10731"/>
                  </a:lnTo>
                  <a:lnTo>
                    <a:pt x="1549" y="10604"/>
                  </a:lnTo>
                  <a:lnTo>
                    <a:pt x="457" y="11061"/>
                  </a:lnTo>
                  <a:lnTo>
                    <a:pt x="0" y="12166"/>
                  </a:lnTo>
                  <a:lnTo>
                    <a:pt x="114" y="12458"/>
                  </a:lnTo>
                  <a:lnTo>
                    <a:pt x="0" y="12725"/>
                  </a:lnTo>
                  <a:lnTo>
                    <a:pt x="457" y="13830"/>
                  </a:lnTo>
                  <a:lnTo>
                    <a:pt x="1549" y="14287"/>
                  </a:lnTo>
                  <a:lnTo>
                    <a:pt x="1828" y="14173"/>
                  </a:lnTo>
                  <a:lnTo>
                    <a:pt x="2108" y="14287"/>
                  </a:lnTo>
                  <a:lnTo>
                    <a:pt x="3213" y="13830"/>
                  </a:lnTo>
                  <a:lnTo>
                    <a:pt x="3670" y="12725"/>
                  </a:lnTo>
                  <a:lnTo>
                    <a:pt x="3543" y="12458"/>
                  </a:lnTo>
                  <a:lnTo>
                    <a:pt x="3670" y="12166"/>
                  </a:lnTo>
                  <a:close/>
                </a:path>
                <a:path w="3810" h="14605">
                  <a:moveTo>
                    <a:pt x="3670" y="1562"/>
                  </a:moveTo>
                  <a:lnTo>
                    <a:pt x="3213" y="457"/>
                  </a:lnTo>
                  <a:lnTo>
                    <a:pt x="2108" y="0"/>
                  </a:lnTo>
                  <a:lnTo>
                    <a:pt x="1016" y="457"/>
                  </a:lnTo>
                  <a:lnTo>
                    <a:pt x="558" y="1562"/>
                  </a:lnTo>
                  <a:lnTo>
                    <a:pt x="1016" y="2667"/>
                  </a:lnTo>
                  <a:lnTo>
                    <a:pt x="2108" y="3111"/>
                  </a:lnTo>
                  <a:lnTo>
                    <a:pt x="3213" y="2667"/>
                  </a:lnTo>
                  <a:lnTo>
                    <a:pt x="3670" y="1562"/>
                  </a:lnTo>
                  <a:close/>
                </a:path>
              </a:pathLst>
            </a:custGeom>
            <a:solidFill>
              <a:srgbClr val="565658"/>
            </a:solidFill>
          </p:spPr>
          <p:txBody>
            <a:bodyPr wrap="square" lIns="0" tIns="0" rIns="0" bIns="0" rtlCol="0"/>
            <a:lstStyle/>
            <a:p/>
          </p:txBody>
        </p:sp>
        <p:sp>
          <p:nvSpPr>
            <p:cNvPr id="8645" name="object 8645" descr=""/>
            <p:cNvSpPr/>
            <p:nvPr/>
          </p:nvSpPr>
          <p:spPr>
            <a:xfrm>
              <a:off x="5950449" y="25073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646" name="object 8646" descr=""/>
            <p:cNvSpPr/>
            <p:nvPr/>
          </p:nvSpPr>
          <p:spPr>
            <a:xfrm>
              <a:off x="5573590" y="2564879"/>
              <a:ext cx="41275" cy="3810"/>
            </a:xfrm>
            <a:custGeom>
              <a:avLst/>
              <a:gdLst/>
              <a:ahLst/>
              <a:cxnLst/>
              <a:rect l="l" t="t" r="r" b="b"/>
              <a:pathLst>
                <a:path w="41275" h="3810">
                  <a:moveTo>
                    <a:pt x="40754" y="0"/>
                  </a:moveTo>
                  <a:lnTo>
                    <a:pt x="35725" y="558"/>
                  </a:lnTo>
                  <a:lnTo>
                    <a:pt x="30708" y="1117"/>
                  </a:lnTo>
                  <a:lnTo>
                    <a:pt x="25679" y="1676"/>
                  </a:lnTo>
                  <a:lnTo>
                    <a:pt x="20662" y="2235"/>
                  </a:lnTo>
                  <a:lnTo>
                    <a:pt x="15633" y="2794"/>
                  </a:lnTo>
                  <a:lnTo>
                    <a:pt x="10604" y="2794"/>
                  </a:lnTo>
                  <a:lnTo>
                    <a:pt x="5575" y="3352"/>
                  </a:lnTo>
                  <a:lnTo>
                    <a:pt x="0" y="3352"/>
                  </a:lnTo>
                </a:path>
              </a:pathLst>
            </a:custGeom>
            <a:ln w="3175">
              <a:solidFill>
                <a:srgbClr val="565658"/>
              </a:solidFill>
            </a:ln>
          </p:spPr>
          <p:txBody>
            <a:bodyPr wrap="square" lIns="0" tIns="0" rIns="0" bIns="0" rtlCol="0"/>
            <a:lstStyle/>
            <a:p/>
          </p:txBody>
        </p:sp>
        <p:sp>
          <p:nvSpPr>
            <p:cNvPr id="8647" name="object 8647" descr=""/>
            <p:cNvSpPr/>
            <p:nvPr/>
          </p:nvSpPr>
          <p:spPr>
            <a:xfrm>
              <a:off x="5956706"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48" name="object 8648" descr=""/>
            <p:cNvSpPr/>
            <p:nvPr/>
          </p:nvSpPr>
          <p:spPr>
            <a:xfrm>
              <a:off x="5949890" y="2505700"/>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649" name="object 8649" descr=""/>
            <p:cNvSpPr/>
            <p:nvPr/>
          </p:nvSpPr>
          <p:spPr>
            <a:xfrm>
              <a:off x="5530603" y="244484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650" name="object 8650" descr=""/>
            <p:cNvSpPr/>
            <p:nvPr/>
          </p:nvSpPr>
          <p:spPr>
            <a:xfrm>
              <a:off x="5598718" y="2546449"/>
              <a:ext cx="635" cy="5080"/>
            </a:xfrm>
            <a:custGeom>
              <a:avLst/>
              <a:gdLst/>
              <a:ahLst/>
              <a:cxnLst/>
              <a:rect l="l" t="t" r="r" b="b"/>
              <a:pathLst>
                <a:path w="635" h="5080">
                  <a:moveTo>
                    <a:pt x="0" y="4470"/>
                  </a:moveTo>
                  <a:lnTo>
                    <a:pt x="0" y="3352"/>
                  </a:lnTo>
                  <a:lnTo>
                    <a:pt x="558" y="2235"/>
                  </a:lnTo>
                  <a:lnTo>
                    <a:pt x="558" y="1117"/>
                  </a:lnTo>
                  <a:lnTo>
                    <a:pt x="558" y="0"/>
                  </a:lnTo>
                </a:path>
              </a:pathLst>
            </a:custGeom>
            <a:ln w="3175">
              <a:solidFill>
                <a:srgbClr val="565658"/>
              </a:solidFill>
            </a:ln>
          </p:spPr>
          <p:txBody>
            <a:bodyPr wrap="square" lIns="0" tIns="0" rIns="0" bIns="0" rtlCol="0"/>
            <a:lstStyle/>
            <a:p/>
          </p:txBody>
        </p:sp>
        <p:sp>
          <p:nvSpPr>
            <p:cNvPr id="8651" name="object 8651" descr=""/>
            <p:cNvSpPr/>
            <p:nvPr/>
          </p:nvSpPr>
          <p:spPr>
            <a:xfrm>
              <a:off x="5483707" y="2449314"/>
              <a:ext cx="3175" cy="3810"/>
            </a:xfrm>
            <a:custGeom>
              <a:avLst/>
              <a:gdLst/>
              <a:ahLst/>
              <a:cxnLst/>
              <a:rect l="l" t="t" r="r" b="b"/>
              <a:pathLst>
                <a:path w="3175" h="3810">
                  <a:moveTo>
                    <a:pt x="2794" y="0"/>
                  </a:moveTo>
                  <a:lnTo>
                    <a:pt x="2235" y="546"/>
                  </a:lnTo>
                  <a:lnTo>
                    <a:pt x="2235" y="1117"/>
                  </a:lnTo>
                  <a:lnTo>
                    <a:pt x="1676" y="1676"/>
                  </a:lnTo>
                  <a:lnTo>
                    <a:pt x="1117" y="2235"/>
                  </a:lnTo>
                  <a:lnTo>
                    <a:pt x="0" y="3352"/>
                  </a:lnTo>
                </a:path>
              </a:pathLst>
            </a:custGeom>
            <a:ln w="3175">
              <a:solidFill>
                <a:srgbClr val="565658"/>
              </a:solidFill>
            </a:ln>
          </p:spPr>
          <p:txBody>
            <a:bodyPr wrap="square" lIns="0" tIns="0" rIns="0" bIns="0" rtlCol="0"/>
            <a:lstStyle/>
            <a:p/>
          </p:txBody>
        </p:sp>
        <p:sp>
          <p:nvSpPr>
            <p:cNvPr id="8652" name="object 8652" descr=""/>
            <p:cNvSpPr/>
            <p:nvPr/>
          </p:nvSpPr>
          <p:spPr>
            <a:xfrm>
              <a:off x="5580289" y="2449309"/>
              <a:ext cx="19050" cy="19050"/>
            </a:xfrm>
            <a:custGeom>
              <a:avLst/>
              <a:gdLst/>
              <a:ahLst/>
              <a:cxnLst/>
              <a:rect l="l" t="t" r="r" b="b"/>
              <a:pathLst>
                <a:path w="19050" h="19050">
                  <a:moveTo>
                    <a:pt x="18986" y="18427"/>
                  </a:moveTo>
                  <a:lnTo>
                    <a:pt x="18986" y="17310"/>
                  </a:lnTo>
                  <a:lnTo>
                    <a:pt x="18986" y="16751"/>
                  </a:lnTo>
                  <a:lnTo>
                    <a:pt x="18986" y="15633"/>
                  </a:lnTo>
                  <a:lnTo>
                    <a:pt x="18427" y="14516"/>
                  </a:lnTo>
                  <a:lnTo>
                    <a:pt x="17868" y="13957"/>
                  </a:lnTo>
                  <a:lnTo>
                    <a:pt x="17868" y="12839"/>
                  </a:lnTo>
                  <a:lnTo>
                    <a:pt x="17310" y="12280"/>
                  </a:lnTo>
                  <a:lnTo>
                    <a:pt x="16751" y="11722"/>
                  </a:lnTo>
                  <a:lnTo>
                    <a:pt x="15633" y="10045"/>
                  </a:lnTo>
                  <a:lnTo>
                    <a:pt x="14516" y="8928"/>
                  </a:lnTo>
                  <a:lnTo>
                    <a:pt x="13411" y="7823"/>
                  </a:lnTo>
                  <a:lnTo>
                    <a:pt x="11734" y="6705"/>
                  </a:lnTo>
                  <a:lnTo>
                    <a:pt x="10617" y="5588"/>
                  </a:lnTo>
                  <a:lnTo>
                    <a:pt x="8940" y="4470"/>
                  </a:lnTo>
                  <a:lnTo>
                    <a:pt x="7810" y="3911"/>
                  </a:lnTo>
                  <a:lnTo>
                    <a:pt x="6146" y="2794"/>
                  </a:lnTo>
                  <a:lnTo>
                    <a:pt x="4470" y="2235"/>
                  </a:lnTo>
                  <a:lnTo>
                    <a:pt x="3352" y="1117"/>
                  </a:lnTo>
                  <a:lnTo>
                    <a:pt x="1676" y="558"/>
                  </a:lnTo>
                  <a:lnTo>
                    <a:pt x="0" y="0"/>
                  </a:lnTo>
                </a:path>
              </a:pathLst>
            </a:custGeom>
            <a:ln w="3175">
              <a:solidFill>
                <a:srgbClr val="565658"/>
              </a:solidFill>
            </a:ln>
          </p:spPr>
          <p:txBody>
            <a:bodyPr wrap="square" lIns="0" tIns="0" rIns="0" bIns="0" rtlCol="0"/>
            <a:lstStyle/>
            <a:p/>
          </p:txBody>
        </p:sp>
        <p:sp>
          <p:nvSpPr>
            <p:cNvPr id="8653" name="object 8653" descr=""/>
            <p:cNvSpPr/>
            <p:nvPr/>
          </p:nvSpPr>
          <p:spPr>
            <a:xfrm>
              <a:off x="5951006" y="2503463"/>
              <a:ext cx="2540" cy="4445"/>
            </a:xfrm>
            <a:custGeom>
              <a:avLst/>
              <a:gdLst/>
              <a:ahLst/>
              <a:cxnLst/>
              <a:rect l="l" t="t" r="r" b="b"/>
              <a:pathLst>
                <a:path w="2539" h="4444">
                  <a:moveTo>
                    <a:pt x="0" y="3911"/>
                  </a:moveTo>
                  <a:lnTo>
                    <a:pt x="0" y="2793"/>
                  </a:lnTo>
                  <a:lnTo>
                    <a:pt x="0" y="2235"/>
                  </a:lnTo>
                  <a:lnTo>
                    <a:pt x="0" y="1676"/>
                  </a:lnTo>
                  <a:lnTo>
                    <a:pt x="558" y="1676"/>
                  </a:lnTo>
                  <a:lnTo>
                    <a:pt x="1117" y="1117"/>
                  </a:lnTo>
                  <a:lnTo>
                    <a:pt x="1117" y="558"/>
                  </a:lnTo>
                  <a:lnTo>
                    <a:pt x="1676" y="558"/>
                  </a:lnTo>
                  <a:lnTo>
                    <a:pt x="2235" y="0"/>
                  </a:lnTo>
                </a:path>
              </a:pathLst>
            </a:custGeom>
            <a:ln w="3175">
              <a:solidFill>
                <a:srgbClr val="565658"/>
              </a:solidFill>
            </a:ln>
          </p:spPr>
          <p:txBody>
            <a:bodyPr wrap="square" lIns="0" tIns="0" rIns="0" bIns="0" rtlCol="0"/>
            <a:lstStyle/>
            <a:p/>
          </p:txBody>
        </p:sp>
        <p:sp>
          <p:nvSpPr>
            <p:cNvPr id="8654" name="object 8654" descr=""/>
            <p:cNvSpPr/>
            <p:nvPr/>
          </p:nvSpPr>
          <p:spPr>
            <a:xfrm>
              <a:off x="5301695" y="2472206"/>
              <a:ext cx="0" cy="6985"/>
            </a:xfrm>
            <a:custGeom>
              <a:avLst/>
              <a:gdLst/>
              <a:ahLst/>
              <a:cxnLst/>
              <a:rect l="l" t="t" r="r" b="b"/>
              <a:pathLst>
                <a:path w="0" h="6985">
                  <a:moveTo>
                    <a:pt x="0" y="6692"/>
                  </a:moveTo>
                  <a:lnTo>
                    <a:pt x="0" y="6692"/>
                  </a:lnTo>
                  <a:lnTo>
                    <a:pt x="0" y="558"/>
                  </a:lnTo>
                  <a:lnTo>
                    <a:pt x="0" y="0"/>
                  </a:lnTo>
                </a:path>
              </a:pathLst>
            </a:custGeom>
            <a:ln w="3175">
              <a:solidFill>
                <a:srgbClr val="565658"/>
              </a:solidFill>
            </a:ln>
          </p:spPr>
          <p:txBody>
            <a:bodyPr wrap="square" lIns="0" tIns="0" rIns="0" bIns="0" rtlCol="0"/>
            <a:lstStyle/>
            <a:p/>
          </p:txBody>
        </p:sp>
        <p:sp>
          <p:nvSpPr>
            <p:cNvPr id="8655" name="object 8655" descr=""/>
            <p:cNvSpPr/>
            <p:nvPr/>
          </p:nvSpPr>
          <p:spPr>
            <a:xfrm>
              <a:off x="5295554" y="2482248"/>
              <a:ext cx="635" cy="3810"/>
            </a:xfrm>
            <a:custGeom>
              <a:avLst/>
              <a:gdLst/>
              <a:ahLst/>
              <a:cxnLst/>
              <a:rect l="l" t="t" r="r" b="b"/>
              <a:pathLst>
                <a:path w="635" h="3810">
                  <a:moveTo>
                    <a:pt x="558" y="0"/>
                  </a:moveTo>
                  <a:lnTo>
                    <a:pt x="0" y="1676"/>
                  </a:lnTo>
                  <a:lnTo>
                    <a:pt x="0" y="3352"/>
                  </a:lnTo>
                </a:path>
              </a:pathLst>
            </a:custGeom>
            <a:ln w="3175">
              <a:solidFill>
                <a:srgbClr val="565658"/>
              </a:solidFill>
            </a:ln>
          </p:spPr>
          <p:txBody>
            <a:bodyPr wrap="square" lIns="0" tIns="0" rIns="0" bIns="0" rtlCol="0"/>
            <a:lstStyle/>
            <a:p/>
          </p:txBody>
        </p:sp>
        <p:sp>
          <p:nvSpPr>
            <p:cNvPr id="8656" name="object 8656" descr=""/>
            <p:cNvSpPr/>
            <p:nvPr/>
          </p:nvSpPr>
          <p:spPr>
            <a:xfrm>
              <a:off x="5486500" y="2444843"/>
              <a:ext cx="1905" cy="1905"/>
            </a:xfrm>
            <a:custGeom>
              <a:avLst/>
              <a:gdLst/>
              <a:ahLst/>
              <a:cxnLst/>
              <a:rect l="l" t="t" r="r" b="b"/>
              <a:pathLst>
                <a:path w="1904" h="1905">
                  <a:moveTo>
                    <a:pt x="1676" y="0"/>
                  </a:moveTo>
                  <a:lnTo>
                    <a:pt x="1117" y="0"/>
                  </a:lnTo>
                  <a:lnTo>
                    <a:pt x="558" y="558"/>
                  </a:lnTo>
                  <a:lnTo>
                    <a:pt x="0" y="558"/>
                  </a:lnTo>
                  <a:lnTo>
                    <a:pt x="0" y="1117"/>
                  </a:lnTo>
                  <a:lnTo>
                    <a:pt x="0" y="1676"/>
                  </a:lnTo>
                </a:path>
              </a:pathLst>
            </a:custGeom>
            <a:ln w="3175">
              <a:solidFill>
                <a:srgbClr val="565658"/>
              </a:solidFill>
            </a:ln>
          </p:spPr>
          <p:txBody>
            <a:bodyPr wrap="square" lIns="0" tIns="0" rIns="0" bIns="0" rtlCol="0"/>
            <a:lstStyle/>
            <a:p/>
          </p:txBody>
        </p:sp>
        <p:sp>
          <p:nvSpPr>
            <p:cNvPr id="8657" name="object 8657" descr=""/>
            <p:cNvSpPr/>
            <p:nvPr/>
          </p:nvSpPr>
          <p:spPr>
            <a:xfrm>
              <a:off x="5953239" y="2503468"/>
              <a:ext cx="5080" cy="4445"/>
            </a:xfrm>
            <a:custGeom>
              <a:avLst/>
              <a:gdLst/>
              <a:ahLst/>
              <a:cxnLst/>
              <a:rect l="l" t="t" r="r" b="b"/>
              <a:pathLst>
                <a:path w="5079" h="4444">
                  <a:moveTo>
                    <a:pt x="0" y="558"/>
                  </a:moveTo>
                  <a:lnTo>
                    <a:pt x="0" y="0"/>
                  </a:lnTo>
                  <a:lnTo>
                    <a:pt x="558" y="0"/>
                  </a:lnTo>
                  <a:lnTo>
                    <a:pt x="1117" y="0"/>
                  </a:lnTo>
                  <a:lnTo>
                    <a:pt x="1676" y="0"/>
                  </a:lnTo>
                  <a:lnTo>
                    <a:pt x="2235" y="0"/>
                  </a:lnTo>
                  <a:lnTo>
                    <a:pt x="2794" y="558"/>
                  </a:lnTo>
                  <a:lnTo>
                    <a:pt x="3352" y="558"/>
                  </a:lnTo>
                  <a:lnTo>
                    <a:pt x="3911" y="1117"/>
                  </a:lnTo>
                  <a:lnTo>
                    <a:pt x="4470" y="1676"/>
                  </a:lnTo>
                  <a:lnTo>
                    <a:pt x="4470" y="2235"/>
                  </a:lnTo>
                  <a:lnTo>
                    <a:pt x="4470" y="2793"/>
                  </a:lnTo>
                  <a:lnTo>
                    <a:pt x="4470" y="3352"/>
                  </a:lnTo>
                  <a:lnTo>
                    <a:pt x="5029" y="3911"/>
                  </a:lnTo>
                </a:path>
              </a:pathLst>
            </a:custGeom>
            <a:ln w="3175">
              <a:solidFill>
                <a:srgbClr val="565658"/>
              </a:solidFill>
            </a:ln>
          </p:spPr>
          <p:txBody>
            <a:bodyPr wrap="square" lIns="0" tIns="0" rIns="0" bIns="0" rtlCol="0"/>
            <a:lstStyle/>
            <a:p/>
          </p:txBody>
        </p:sp>
        <p:sp>
          <p:nvSpPr>
            <p:cNvPr id="8658" name="object 8658" descr=""/>
            <p:cNvSpPr/>
            <p:nvPr/>
          </p:nvSpPr>
          <p:spPr>
            <a:xfrm>
              <a:off x="5599276" y="2546455"/>
              <a:ext cx="20955" cy="0"/>
            </a:xfrm>
            <a:custGeom>
              <a:avLst/>
              <a:gdLst/>
              <a:ahLst/>
              <a:cxnLst/>
              <a:rect l="l" t="t" r="r" b="b"/>
              <a:pathLst>
                <a:path w="20954" h="0">
                  <a:moveTo>
                    <a:pt x="0" y="0"/>
                  </a:moveTo>
                  <a:lnTo>
                    <a:pt x="10604" y="0"/>
                  </a:lnTo>
                  <a:lnTo>
                    <a:pt x="20662" y="0"/>
                  </a:lnTo>
                </a:path>
              </a:pathLst>
            </a:custGeom>
            <a:ln w="3175">
              <a:solidFill>
                <a:srgbClr val="565658"/>
              </a:solidFill>
            </a:ln>
          </p:spPr>
          <p:txBody>
            <a:bodyPr wrap="square" lIns="0" tIns="0" rIns="0" bIns="0" rtlCol="0"/>
            <a:lstStyle/>
            <a:p/>
          </p:txBody>
        </p:sp>
        <p:sp>
          <p:nvSpPr>
            <p:cNvPr id="8659" name="object 8659" descr=""/>
            <p:cNvSpPr/>
            <p:nvPr/>
          </p:nvSpPr>
          <p:spPr>
            <a:xfrm>
              <a:off x="5295555" y="2490626"/>
              <a:ext cx="635" cy="2540"/>
            </a:xfrm>
            <a:custGeom>
              <a:avLst/>
              <a:gdLst/>
              <a:ahLst/>
              <a:cxnLst/>
              <a:rect l="l" t="t" r="r" b="b"/>
              <a:pathLst>
                <a:path w="635" h="2539">
                  <a:moveTo>
                    <a:pt x="0" y="0"/>
                  </a:moveTo>
                  <a:lnTo>
                    <a:pt x="0" y="1117"/>
                  </a:lnTo>
                  <a:lnTo>
                    <a:pt x="558" y="2235"/>
                  </a:lnTo>
                </a:path>
              </a:pathLst>
            </a:custGeom>
            <a:ln w="3175">
              <a:solidFill>
                <a:srgbClr val="565658"/>
              </a:solidFill>
            </a:ln>
          </p:spPr>
          <p:txBody>
            <a:bodyPr wrap="square" lIns="0" tIns="0" rIns="0" bIns="0" rtlCol="0"/>
            <a:lstStyle/>
            <a:p/>
          </p:txBody>
        </p:sp>
        <p:sp>
          <p:nvSpPr>
            <p:cNvPr id="8660" name="object 8660" descr=""/>
            <p:cNvSpPr/>
            <p:nvPr/>
          </p:nvSpPr>
          <p:spPr>
            <a:xfrm>
              <a:off x="5619941" y="2546455"/>
              <a:ext cx="28575" cy="0"/>
            </a:xfrm>
            <a:custGeom>
              <a:avLst/>
              <a:gdLst/>
              <a:ahLst/>
              <a:cxnLst/>
              <a:rect l="l" t="t" r="r" b="b"/>
              <a:pathLst>
                <a:path w="28575" h="0">
                  <a:moveTo>
                    <a:pt x="28460" y="0"/>
                  </a:moveTo>
                  <a:lnTo>
                    <a:pt x="0" y="0"/>
                  </a:lnTo>
                </a:path>
              </a:pathLst>
            </a:custGeom>
            <a:ln w="3175">
              <a:solidFill>
                <a:srgbClr val="565658"/>
              </a:solidFill>
            </a:ln>
          </p:spPr>
          <p:txBody>
            <a:bodyPr wrap="square" lIns="0" tIns="0" rIns="0" bIns="0" rtlCol="0"/>
            <a:lstStyle/>
            <a:p/>
          </p:txBody>
        </p:sp>
        <p:sp>
          <p:nvSpPr>
            <p:cNvPr id="8661" name="object 8661" descr=""/>
            <p:cNvSpPr/>
            <p:nvPr/>
          </p:nvSpPr>
          <p:spPr>
            <a:xfrm>
              <a:off x="5573590" y="2567111"/>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662" name="object 8662" descr=""/>
            <p:cNvSpPr/>
            <p:nvPr/>
          </p:nvSpPr>
          <p:spPr>
            <a:xfrm>
              <a:off x="5483711" y="2561530"/>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8663" name="object 8663" descr=""/>
            <p:cNvSpPr/>
            <p:nvPr/>
          </p:nvSpPr>
          <p:spPr>
            <a:xfrm>
              <a:off x="5525575" y="2442607"/>
              <a:ext cx="5080" cy="2540"/>
            </a:xfrm>
            <a:custGeom>
              <a:avLst/>
              <a:gdLst/>
              <a:ahLst/>
              <a:cxnLst/>
              <a:rect l="l" t="t" r="r" b="b"/>
              <a:pathLst>
                <a:path w="5079" h="2539">
                  <a:moveTo>
                    <a:pt x="5029" y="2235"/>
                  </a:moveTo>
                  <a:lnTo>
                    <a:pt x="2235" y="1117"/>
                  </a:lnTo>
                  <a:lnTo>
                    <a:pt x="0" y="0"/>
                  </a:lnTo>
                </a:path>
              </a:pathLst>
            </a:custGeom>
            <a:ln w="3175">
              <a:solidFill>
                <a:srgbClr val="565658"/>
              </a:solidFill>
            </a:ln>
          </p:spPr>
          <p:txBody>
            <a:bodyPr wrap="square" lIns="0" tIns="0" rIns="0" bIns="0" rtlCol="0"/>
            <a:lstStyle/>
            <a:p/>
          </p:txBody>
        </p:sp>
        <p:sp>
          <p:nvSpPr>
            <p:cNvPr id="8664" name="object 8664" descr=""/>
            <p:cNvSpPr/>
            <p:nvPr/>
          </p:nvSpPr>
          <p:spPr>
            <a:xfrm>
              <a:off x="5614344" y="2546451"/>
              <a:ext cx="34290" cy="19050"/>
            </a:xfrm>
            <a:custGeom>
              <a:avLst/>
              <a:gdLst/>
              <a:ahLst/>
              <a:cxnLst/>
              <a:rect l="l" t="t" r="r" b="b"/>
              <a:pathLst>
                <a:path w="34289" h="19050">
                  <a:moveTo>
                    <a:pt x="0" y="18427"/>
                  </a:moveTo>
                  <a:lnTo>
                    <a:pt x="4470" y="17868"/>
                  </a:lnTo>
                  <a:lnTo>
                    <a:pt x="8940" y="16751"/>
                  </a:lnTo>
                  <a:lnTo>
                    <a:pt x="12852" y="16192"/>
                  </a:lnTo>
                  <a:lnTo>
                    <a:pt x="17310" y="15074"/>
                  </a:lnTo>
                  <a:lnTo>
                    <a:pt x="21221" y="13957"/>
                  </a:lnTo>
                  <a:lnTo>
                    <a:pt x="25679" y="12852"/>
                  </a:lnTo>
                  <a:lnTo>
                    <a:pt x="29591" y="11734"/>
                  </a:lnTo>
                  <a:lnTo>
                    <a:pt x="34061" y="10604"/>
                  </a:lnTo>
                  <a:lnTo>
                    <a:pt x="34061" y="10045"/>
                  </a:lnTo>
                  <a:lnTo>
                    <a:pt x="34061" y="1676"/>
                  </a:lnTo>
                  <a:lnTo>
                    <a:pt x="34061" y="0"/>
                  </a:lnTo>
                </a:path>
              </a:pathLst>
            </a:custGeom>
            <a:ln w="3175">
              <a:solidFill>
                <a:srgbClr val="565658"/>
              </a:solidFill>
            </a:ln>
          </p:spPr>
          <p:txBody>
            <a:bodyPr wrap="square" lIns="0" tIns="0" rIns="0" bIns="0" rtlCol="0"/>
            <a:lstStyle/>
            <a:p/>
          </p:txBody>
        </p:sp>
        <p:sp>
          <p:nvSpPr>
            <p:cNvPr id="8665" name="object 8665" descr=""/>
            <p:cNvSpPr/>
            <p:nvPr/>
          </p:nvSpPr>
          <p:spPr>
            <a:xfrm>
              <a:off x="5531157" y="2444841"/>
              <a:ext cx="5080" cy="1270"/>
            </a:xfrm>
            <a:custGeom>
              <a:avLst/>
              <a:gdLst/>
              <a:ahLst/>
              <a:cxnLst/>
              <a:rect l="l" t="t" r="r" b="b"/>
              <a:pathLst>
                <a:path w="5079" h="1269">
                  <a:moveTo>
                    <a:pt x="4470" y="1117"/>
                  </a:moveTo>
                  <a:lnTo>
                    <a:pt x="3352" y="1117"/>
                  </a:lnTo>
                  <a:lnTo>
                    <a:pt x="2235" y="1117"/>
                  </a:lnTo>
                  <a:lnTo>
                    <a:pt x="1117" y="558"/>
                  </a:lnTo>
                  <a:lnTo>
                    <a:pt x="558" y="558"/>
                  </a:lnTo>
                  <a:lnTo>
                    <a:pt x="0" y="0"/>
                  </a:lnTo>
                </a:path>
              </a:pathLst>
            </a:custGeom>
            <a:ln w="3175">
              <a:solidFill>
                <a:srgbClr val="565658"/>
              </a:solidFill>
            </a:ln>
          </p:spPr>
          <p:txBody>
            <a:bodyPr wrap="square" lIns="0" tIns="0" rIns="0" bIns="0" rtlCol="0"/>
            <a:lstStyle/>
            <a:p/>
          </p:txBody>
        </p:sp>
        <p:sp>
          <p:nvSpPr>
            <p:cNvPr id="8666" name="object 8666" descr=""/>
            <p:cNvSpPr/>
            <p:nvPr/>
          </p:nvSpPr>
          <p:spPr>
            <a:xfrm>
              <a:off x="5295554" y="2478341"/>
              <a:ext cx="635" cy="2540"/>
            </a:xfrm>
            <a:custGeom>
              <a:avLst/>
              <a:gdLst/>
              <a:ahLst/>
              <a:cxnLst/>
              <a:rect l="l" t="t" r="r" b="b"/>
              <a:pathLst>
                <a:path w="635" h="2539">
                  <a:moveTo>
                    <a:pt x="558" y="0"/>
                  </a:moveTo>
                  <a:lnTo>
                    <a:pt x="0" y="1117"/>
                  </a:lnTo>
                  <a:lnTo>
                    <a:pt x="0" y="2235"/>
                  </a:lnTo>
                </a:path>
              </a:pathLst>
            </a:custGeom>
            <a:ln w="3175">
              <a:solidFill>
                <a:srgbClr val="565658"/>
              </a:solidFill>
            </a:ln>
          </p:spPr>
          <p:txBody>
            <a:bodyPr wrap="square" lIns="0" tIns="0" rIns="0" bIns="0" rtlCol="0"/>
            <a:lstStyle/>
            <a:p/>
          </p:txBody>
        </p:sp>
        <p:sp>
          <p:nvSpPr>
            <p:cNvPr id="8667" name="object 8667" descr=""/>
            <p:cNvSpPr/>
            <p:nvPr/>
          </p:nvSpPr>
          <p:spPr>
            <a:xfrm>
              <a:off x="5949890" y="250681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668" name="object 8668" descr=""/>
            <p:cNvSpPr/>
            <p:nvPr/>
          </p:nvSpPr>
          <p:spPr>
            <a:xfrm>
              <a:off x="5295555" y="2480574"/>
              <a:ext cx="635" cy="1905"/>
            </a:xfrm>
            <a:custGeom>
              <a:avLst/>
              <a:gdLst/>
              <a:ahLst/>
              <a:cxnLst/>
              <a:rect l="l" t="t" r="r" b="b"/>
              <a:pathLst>
                <a:path w="635" h="1905">
                  <a:moveTo>
                    <a:pt x="0" y="0"/>
                  </a:moveTo>
                  <a:lnTo>
                    <a:pt x="0" y="558"/>
                  </a:lnTo>
                  <a:lnTo>
                    <a:pt x="558" y="1676"/>
                  </a:lnTo>
                </a:path>
              </a:pathLst>
            </a:custGeom>
            <a:ln w="3175">
              <a:solidFill>
                <a:srgbClr val="565658"/>
              </a:solidFill>
            </a:ln>
          </p:spPr>
          <p:txBody>
            <a:bodyPr wrap="square" lIns="0" tIns="0" rIns="0" bIns="0" rtlCol="0"/>
            <a:lstStyle/>
            <a:p/>
          </p:txBody>
        </p:sp>
        <p:sp>
          <p:nvSpPr>
            <p:cNvPr id="8669" name="object 8669" descr=""/>
            <p:cNvSpPr/>
            <p:nvPr/>
          </p:nvSpPr>
          <p:spPr>
            <a:xfrm>
              <a:off x="5295555" y="2485597"/>
              <a:ext cx="635" cy="3810"/>
            </a:xfrm>
            <a:custGeom>
              <a:avLst/>
              <a:gdLst/>
              <a:ahLst/>
              <a:cxnLst/>
              <a:rect l="l" t="t" r="r" b="b"/>
              <a:pathLst>
                <a:path w="635" h="3810">
                  <a:moveTo>
                    <a:pt x="0" y="0"/>
                  </a:moveTo>
                  <a:lnTo>
                    <a:pt x="0" y="1676"/>
                  </a:lnTo>
                  <a:lnTo>
                    <a:pt x="558" y="3352"/>
                  </a:lnTo>
                </a:path>
              </a:pathLst>
            </a:custGeom>
            <a:ln w="3175">
              <a:solidFill>
                <a:srgbClr val="565658"/>
              </a:solidFill>
            </a:ln>
          </p:spPr>
          <p:txBody>
            <a:bodyPr wrap="square" lIns="0" tIns="0" rIns="0" bIns="0" rtlCol="0"/>
            <a:lstStyle/>
            <a:p/>
          </p:txBody>
        </p:sp>
        <p:sp>
          <p:nvSpPr>
            <p:cNvPr id="8670" name="object 8670" descr=""/>
            <p:cNvSpPr/>
            <p:nvPr/>
          </p:nvSpPr>
          <p:spPr>
            <a:xfrm>
              <a:off x="5573590" y="2445959"/>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671" name="object 8671" descr=""/>
            <p:cNvSpPr/>
            <p:nvPr/>
          </p:nvSpPr>
          <p:spPr>
            <a:xfrm>
              <a:off x="5956025" y="2507375"/>
              <a:ext cx="3810" cy="5080"/>
            </a:xfrm>
            <a:custGeom>
              <a:avLst/>
              <a:gdLst/>
              <a:ahLst/>
              <a:cxnLst/>
              <a:rect l="l" t="t" r="r" b="b"/>
              <a:pathLst>
                <a:path w="3810" h="5080">
                  <a:moveTo>
                    <a:pt x="3352" y="0"/>
                  </a:moveTo>
                  <a:lnTo>
                    <a:pt x="3352" y="558"/>
                  </a:lnTo>
                  <a:lnTo>
                    <a:pt x="3352" y="1117"/>
                  </a:lnTo>
                  <a:lnTo>
                    <a:pt x="2794" y="1676"/>
                  </a:lnTo>
                  <a:lnTo>
                    <a:pt x="2235" y="2794"/>
                  </a:lnTo>
                  <a:lnTo>
                    <a:pt x="2235" y="3352"/>
                  </a:lnTo>
                  <a:lnTo>
                    <a:pt x="1676" y="3911"/>
                  </a:lnTo>
                  <a:lnTo>
                    <a:pt x="1117" y="3911"/>
                  </a:lnTo>
                  <a:lnTo>
                    <a:pt x="0" y="4470"/>
                  </a:lnTo>
                </a:path>
              </a:pathLst>
            </a:custGeom>
            <a:ln w="3175">
              <a:solidFill>
                <a:srgbClr val="565658"/>
              </a:solidFill>
            </a:ln>
          </p:spPr>
          <p:txBody>
            <a:bodyPr wrap="square" lIns="0" tIns="0" rIns="0" bIns="0" rtlCol="0"/>
            <a:lstStyle/>
            <a:p/>
          </p:txBody>
        </p:sp>
        <p:sp>
          <p:nvSpPr>
            <p:cNvPr id="8672" name="object 8672" descr=""/>
            <p:cNvSpPr/>
            <p:nvPr/>
          </p:nvSpPr>
          <p:spPr>
            <a:xfrm>
              <a:off x="5572475" y="2447075"/>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673" name="object 8673" descr=""/>
            <p:cNvSpPr/>
            <p:nvPr/>
          </p:nvSpPr>
          <p:spPr>
            <a:xfrm>
              <a:off x="5295554" y="2488951"/>
              <a:ext cx="635" cy="1905"/>
            </a:xfrm>
            <a:custGeom>
              <a:avLst/>
              <a:gdLst/>
              <a:ahLst/>
              <a:cxnLst/>
              <a:rect l="l" t="t" r="r" b="b"/>
              <a:pathLst>
                <a:path w="635" h="1905">
                  <a:moveTo>
                    <a:pt x="558" y="0"/>
                  </a:moveTo>
                  <a:lnTo>
                    <a:pt x="0" y="1117"/>
                  </a:lnTo>
                  <a:lnTo>
                    <a:pt x="0" y="1676"/>
                  </a:lnTo>
                </a:path>
              </a:pathLst>
            </a:custGeom>
            <a:ln w="3175">
              <a:solidFill>
                <a:srgbClr val="565658"/>
              </a:solidFill>
            </a:ln>
          </p:spPr>
          <p:txBody>
            <a:bodyPr wrap="square" lIns="0" tIns="0" rIns="0" bIns="0" rtlCol="0"/>
            <a:lstStyle/>
            <a:p/>
          </p:txBody>
        </p:sp>
        <p:sp>
          <p:nvSpPr>
            <p:cNvPr id="8674" name="object 8674" descr=""/>
            <p:cNvSpPr/>
            <p:nvPr/>
          </p:nvSpPr>
          <p:spPr>
            <a:xfrm>
              <a:off x="5950451" y="2503463"/>
              <a:ext cx="8255" cy="4445"/>
            </a:xfrm>
            <a:custGeom>
              <a:avLst/>
              <a:gdLst/>
              <a:ahLst/>
              <a:cxnLst/>
              <a:rect l="l" t="t" r="r" b="b"/>
              <a:pathLst>
                <a:path w="8254" h="4444">
                  <a:moveTo>
                    <a:pt x="7810" y="3911"/>
                  </a:moveTo>
                  <a:lnTo>
                    <a:pt x="7810" y="2793"/>
                  </a:lnTo>
                  <a:lnTo>
                    <a:pt x="7251" y="2235"/>
                  </a:lnTo>
                  <a:lnTo>
                    <a:pt x="7251" y="1676"/>
                  </a:lnTo>
                  <a:lnTo>
                    <a:pt x="6692" y="1117"/>
                  </a:lnTo>
                  <a:lnTo>
                    <a:pt x="6134" y="558"/>
                  </a:lnTo>
                  <a:lnTo>
                    <a:pt x="5575" y="0"/>
                  </a:lnTo>
                  <a:lnTo>
                    <a:pt x="4457" y="0"/>
                  </a:lnTo>
                  <a:lnTo>
                    <a:pt x="3898" y="0"/>
                  </a:lnTo>
                  <a:lnTo>
                    <a:pt x="3340" y="0"/>
                  </a:lnTo>
                  <a:lnTo>
                    <a:pt x="2235" y="0"/>
                  </a:lnTo>
                  <a:lnTo>
                    <a:pt x="1676" y="558"/>
                  </a:lnTo>
                  <a:lnTo>
                    <a:pt x="1117" y="1117"/>
                  </a:lnTo>
                  <a:lnTo>
                    <a:pt x="1117" y="1676"/>
                  </a:lnTo>
                  <a:lnTo>
                    <a:pt x="558" y="2235"/>
                  </a:lnTo>
                  <a:lnTo>
                    <a:pt x="558" y="2793"/>
                  </a:lnTo>
                  <a:lnTo>
                    <a:pt x="0" y="3911"/>
                  </a:lnTo>
                </a:path>
              </a:pathLst>
            </a:custGeom>
            <a:ln w="3175">
              <a:solidFill>
                <a:srgbClr val="565658"/>
              </a:solidFill>
            </a:ln>
          </p:spPr>
          <p:txBody>
            <a:bodyPr wrap="square" lIns="0" tIns="0" rIns="0" bIns="0" rtlCol="0"/>
            <a:lstStyle/>
            <a:p/>
          </p:txBody>
        </p:sp>
        <p:sp>
          <p:nvSpPr>
            <p:cNvPr id="8675" name="object 8675" descr=""/>
            <p:cNvSpPr/>
            <p:nvPr/>
          </p:nvSpPr>
          <p:spPr>
            <a:xfrm>
              <a:off x="5488170" y="2442610"/>
              <a:ext cx="5080" cy="2540"/>
            </a:xfrm>
            <a:custGeom>
              <a:avLst/>
              <a:gdLst/>
              <a:ahLst/>
              <a:cxnLst/>
              <a:rect l="l" t="t" r="r" b="b"/>
              <a:pathLst>
                <a:path w="5079" h="2539">
                  <a:moveTo>
                    <a:pt x="5029" y="0"/>
                  </a:moveTo>
                  <a:lnTo>
                    <a:pt x="2235" y="1117"/>
                  </a:lnTo>
                  <a:lnTo>
                    <a:pt x="0" y="2235"/>
                  </a:lnTo>
                </a:path>
              </a:pathLst>
            </a:custGeom>
            <a:ln w="3175">
              <a:solidFill>
                <a:srgbClr val="565658"/>
              </a:solidFill>
            </a:ln>
          </p:spPr>
          <p:txBody>
            <a:bodyPr wrap="square" lIns="0" tIns="0" rIns="0" bIns="0" rtlCol="0"/>
            <a:lstStyle/>
            <a:p/>
          </p:txBody>
        </p:sp>
        <p:sp>
          <p:nvSpPr>
            <p:cNvPr id="8676" name="object 8676" descr=""/>
            <p:cNvSpPr/>
            <p:nvPr/>
          </p:nvSpPr>
          <p:spPr>
            <a:xfrm>
              <a:off x="5871850"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77" name="object 8677" descr=""/>
            <p:cNvSpPr/>
            <p:nvPr/>
          </p:nvSpPr>
          <p:spPr>
            <a:xfrm>
              <a:off x="5704795" y="250122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678" name="object 8678" descr=""/>
            <p:cNvSpPr/>
            <p:nvPr/>
          </p:nvSpPr>
          <p:spPr>
            <a:xfrm>
              <a:off x="5703120" y="250346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679" name="object 8679" descr=""/>
            <p:cNvSpPr/>
            <p:nvPr/>
          </p:nvSpPr>
          <p:spPr>
            <a:xfrm>
              <a:off x="5874520" y="2504585"/>
              <a:ext cx="635" cy="1905"/>
            </a:xfrm>
            <a:custGeom>
              <a:avLst/>
              <a:gdLst/>
              <a:ahLst/>
              <a:cxnLst/>
              <a:rect l="l" t="t" r="r" b="b"/>
              <a:pathLst>
                <a:path w="635" h="1905">
                  <a:moveTo>
                    <a:pt x="546" y="0"/>
                  </a:moveTo>
                  <a:lnTo>
                    <a:pt x="0" y="1676"/>
                  </a:lnTo>
                </a:path>
              </a:pathLst>
            </a:custGeom>
            <a:ln w="3175">
              <a:solidFill>
                <a:srgbClr val="565658"/>
              </a:solidFill>
            </a:ln>
          </p:spPr>
          <p:txBody>
            <a:bodyPr wrap="square" lIns="0" tIns="0" rIns="0" bIns="0" rtlCol="0"/>
            <a:lstStyle/>
            <a:p/>
          </p:txBody>
        </p:sp>
        <p:sp>
          <p:nvSpPr>
            <p:cNvPr id="8680" name="object 8680" descr=""/>
            <p:cNvSpPr/>
            <p:nvPr/>
          </p:nvSpPr>
          <p:spPr>
            <a:xfrm>
              <a:off x="5706469" y="250122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681" name="object 8681" descr=""/>
            <p:cNvSpPr/>
            <p:nvPr/>
          </p:nvSpPr>
          <p:spPr>
            <a:xfrm>
              <a:off x="5871850"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82" name="object 8682" descr=""/>
            <p:cNvSpPr/>
            <p:nvPr/>
          </p:nvSpPr>
          <p:spPr>
            <a:xfrm>
              <a:off x="5958262" y="2507374"/>
              <a:ext cx="0" cy="1905"/>
            </a:xfrm>
            <a:custGeom>
              <a:avLst/>
              <a:gdLst/>
              <a:ahLst/>
              <a:cxnLst/>
              <a:rect l="l" t="t" r="r" b="b"/>
              <a:pathLst>
                <a:path w="0" h="1905">
                  <a:moveTo>
                    <a:pt x="0" y="1676"/>
                  </a:moveTo>
                  <a:lnTo>
                    <a:pt x="0" y="558"/>
                  </a:lnTo>
                  <a:lnTo>
                    <a:pt x="0" y="0"/>
                  </a:lnTo>
                </a:path>
              </a:pathLst>
            </a:custGeom>
            <a:ln w="3175">
              <a:solidFill>
                <a:srgbClr val="565658"/>
              </a:solidFill>
            </a:ln>
          </p:spPr>
          <p:txBody>
            <a:bodyPr wrap="square" lIns="0" tIns="0" rIns="0" bIns="0" rtlCol="0"/>
            <a:lstStyle/>
            <a:p/>
          </p:txBody>
        </p:sp>
        <p:sp>
          <p:nvSpPr>
            <p:cNvPr id="8683" name="object 8683" descr=""/>
            <p:cNvSpPr/>
            <p:nvPr/>
          </p:nvSpPr>
          <p:spPr>
            <a:xfrm>
              <a:off x="5958262" y="250625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684" name="object 8684" descr=""/>
            <p:cNvSpPr/>
            <p:nvPr/>
          </p:nvSpPr>
          <p:spPr>
            <a:xfrm>
              <a:off x="5875065" y="2503462"/>
              <a:ext cx="1270" cy="1270"/>
            </a:xfrm>
            <a:custGeom>
              <a:avLst/>
              <a:gdLst/>
              <a:ahLst/>
              <a:cxnLst/>
              <a:rect l="l" t="t" r="r" b="b"/>
              <a:pathLst>
                <a:path w="1270" h="1269">
                  <a:moveTo>
                    <a:pt x="1130" y="0"/>
                  </a:moveTo>
                  <a:lnTo>
                    <a:pt x="0" y="1117"/>
                  </a:lnTo>
                </a:path>
              </a:pathLst>
            </a:custGeom>
            <a:ln w="3175">
              <a:solidFill>
                <a:srgbClr val="565658"/>
              </a:solidFill>
            </a:ln>
          </p:spPr>
          <p:txBody>
            <a:bodyPr wrap="square" lIns="0" tIns="0" rIns="0" bIns="0" rtlCol="0"/>
            <a:lstStyle/>
            <a:p/>
          </p:txBody>
        </p:sp>
        <p:sp>
          <p:nvSpPr>
            <p:cNvPr id="8685" name="object 8685" descr=""/>
            <p:cNvSpPr/>
            <p:nvPr/>
          </p:nvSpPr>
          <p:spPr>
            <a:xfrm>
              <a:off x="5871291"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86" name="object 8686" descr=""/>
            <p:cNvSpPr/>
            <p:nvPr/>
          </p:nvSpPr>
          <p:spPr>
            <a:xfrm>
              <a:off x="5955472" y="2502904"/>
              <a:ext cx="3175" cy="6350"/>
            </a:xfrm>
            <a:custGeom>
              <a:avLst/>
              <a:gdLst/>
              <a:ahLst/>
              <a:cxnLst/>
              <a:rect l="l" t="t" r="r" b="b"/>
              <a:pathLst>
                <a:path w="3175" h="6350">
                  <a:moveTo>
                    <a:pt x="0" y="0"/>
                  </a:moveTo>
                  <a:lnTo>
                    <a:pt x="558" y="558"/>
                  </a:lnTo>
                  <a:lnTo>
                    <a:pt x="1117" y="558"/>
                  </a:lnTo>
                  <a:lnTo>
                    <a:pt x="1676" y="1117"/>
                  </a:lnTo>
                  <a:lnTo>
                    <a:pt x="2235" y="1676"/>
                  </a:lnTo>
                  <a:lnTo>
                    <a:pt x="2794" y="2235"/>
                  </a:lnTo>
                  <a:lnTo>
                    <a:pt x="2794" y="2794"/>
                  </a:lnTo>
                  <a:lnTo>
                    <a:pt x="2794" y="5588"/>
                  </a:lnTo>
                  <a:lnTo>
                    <a:pt x="2794" y="6146"/>
                  </a:lnTo>
                </a:path>
              </a:pathLst>
            </a:custGeom>
            <a:ln w="3175">
              <a:solidFill>
                <a:srgbClr val="565658"/>
              </a:solidFill>
            </a:ln>
          </p:spPr>
          <p:txBody>
            <a:bodyPr wrap="square" lIns="0" tIns="0" rIns="0" bIns="0" rtlCol="0"/>
            <a:lstStyle/>
            <a:p/>
          </p:txBody>
        </p:sp>
        <p:sp>
          <p:nvSpPr>
            <p:cNvPr id="8687" name="object 8687" descr=""/>
            <p:cNvSpPr/>
            <p:nvPr/>
          </p:nvSpPr>
          <p:spPr>
            <a:xfrm>
              <a:off x="5875067" y="2502352"/>
              <a:ext cx="1270" cy="1270"/>
            </a:xfrm>
            <a:custGeom>
              <a:avLst/>
              <a:gdLst/>
              <a:ahLst/>
              <a:cxnLst/>
              <a:rect l="l" t="t" r="r" b="b"/>
              <a:pathLst>
                <a:path w="1270" h="1269">
                  <a:moveTo>
                    <a:pt x="0" y="0"/>
                  </a:moveTo>
                  <a:lnTo>
                    <a:pt x="1130" y="1104"/>
                  </a:lnTo>
                </a:path>
              </a:pathLst>
            </a:custGeom>
            <a:ln w="3175">
              <a:solidFill>
                <a:srgbClr val="565658"/>
              </a:solidFill>
            </a:ln>
          </p:spPr>
          <p:txBody>
            <a:bodyPr wrap="square" lIns="0" tIns="0" rIns="0" bIns="0" rtlCol="0"/>
            <a:lstStyle/>
            <a:p/>
          </p:txBody>
        </p:sp>
        <p:sp>
          <p:nvSpPr>
            <p:cNvPr id="8688" name="object 8688" descr=""/>
            <p:cNvSpPr/>
            <p:nvPr/>
          </p:nvSpPr>
          <p:spPr>
            <a:xfrm>
              <a:off x="5704794"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689" name="object 8689" descr=""/>
            <p:cNvSpPr/>
            <p:nvPr/>
          </p:nvSpPr>
          <p:spPr>
            <a:xfrm>
              <a:off x="5704913"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90" name="object 8690" descr=""/>
            <p:cNvSpPr/>
            <p:nvPr/>
          </p:nvSpPr>
          <p:spPr>
            <a:xfrm>
              <a:off x="5873405" y="2501229"/>
              <a:ext cx="1905" cy="1270"/>
            </a:xfrm>
            <a:custGeom>
              <a:avLst/>
              <a:gdLst/>
              <a:ahLst/>
              <a:cxnLst/>
              <a:rect l="l" t="t" r="r" b="b"/>
              <a:pathLst>
                <a:path w="1904" h="1269">
                  <a:moveTo>
                    <a:pt x="0" y="0"/>
                  </a:moveTo>
                  <a:lnTo>
                    <a:pt x="1117" y="0"/>
                  </a:lnTo>
                  <a:lnTo>
                    <a:pt x="1663" y="1117"/>
                  </a:lnTo>
                </a:path>
              </a:pathLst>
            </a:custGeom>
            <a:ln w="3175">
              <a:solidFill>
                <a:srgbClr val="565658"/>
              </a:solidFill>
            </a:ln>
          </p:spPr>
          <p:txBody>
            <a:bodyPr wrap="square" lIns="0" tIns="0" rIns="0" bIns="0" rtlCol="0"/>
            <a:lstStyle/>
            <a:p/>
          </p:txBody>
        </p:sp>
        <p:sp>
          <p:nvSpPr>
            <p:cNvPr id="8691" name="object 8691" descr=""/>
            <p:cNvSpPr/>
            <p:nvPr/>
          </p:nvSpPr>
          <p:spPr>
            <a:xfrm>
              <a:off x="5703679" y="2501234"/>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8692" name="object 8692" descr=""/>
            <p:cNvSpPr/>
            <p:nvPr/>
          </p:nvSpPr>
          <p:spPr>
            <a:xfrm>
              <a:off x="5703797"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93" name="object 8693" descr=""/>
            <p:cNvSpPr/>
            <p:nvPr/>
          </p:nvSpPr>
          <p:spPr>
            <a:xfrm>
              <a:off x="5870601" y="2504582"/>
              <a:ext cx="1270" cy="1905"/>
            </a:xfrm>
            <a:custGeom>
              <a:avLst/>
              <a:gdLst/>
              <a:ahLst/>
              <a:cxnLst/>
              <a:rect l="l" t="t" r="r" b="b"/>
              <a:pathLst>
                <a:path w="1270" h="1905">
                  <a:moveTo>
                    <a:pt x="1117" y="1676"/>
                  </a:moveTo>
                  <a:lnTo>
                    <a:pt x="0" y="0"/>
                  </a:lnTo>
                </a:path>
              </a:pathLst>
            </a:custGeom>
            <a:ln w="3175">
              <a:solidFill>
                <a:srgbClr val="565658"/>
              </a:solidFill>
            </a:ln>
          </p:spPr>
          <p:txBody>
            <a:bodyPr wrap="square" lIns="0" tIns="0" rIns="0" bIns="0" rtlCol="0"/>
            <a:lstStyle/>
            <a:p/>
          </p:txBody>
        </p:sp>
        <p:sp>
          <p:nvSpPr>
            <p:cNvPr id="8694" name="object 8694" descr=""/>
            <p:cNvSpPr/>
            <p:nvPr/>
          </p:nvSpPr>
          <p:spPr>
            <a:xfrm>
              <a:off x="5703797"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95" name="object 8695" descr=""/>
            <p:cNvSpPr/>
            <p:nvPr/>
          </p:nvSpPr>
          <p:spPr>
            <a:xfrm>
              <a:off x="5871716" y="2506258"/>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8696" name="object 8696" descr=""/>
            <p:cNvSpPr/>
            <p:nvPr/>
          </p:nvSpPr>
          <p:spPr>
            <a:xfrm>
              <a:off x="5703678" y="2504582"/>
              <a:ext cx="1270" cy="1905"/>
            </a:xfrm>
            <a:custGeom>
              <a:avLst/>
              <a:gdLst/>
              <a:ahLst/>
              <a:cxnLst/>
              <a:rect l="l" t="t" r="r" b="b"/>
              <a:pathLst>
                <a:path w="1270" h="1905">
                  <a:moveTo>
                    <a:pt x="1117" y="1676"/>
                  </a:moveTo>
                  <a:lnTo>
                    <a:pt x="0" y="0"/>
                  </a:lnTo>
                </a:path>
              </a:pathLst>
            </a:custGeom>
            <a:ln w="3175">
              <a:solidFill>
                <a:srgbClr val="565658"/>
              </a:solidFill>
            </a:ln>
          </p:spPr>
          <p:txBody>
            <a:bodyPr wrap="square" lIns="0" tIns="0" rIns="0" bIns="0" rtlCol="0"/>
            <a:lstStyle/>
            <a:p/>
          </p:txBody>
        </p:sp>
        <p:sp>
          <p:nvSpPr>
            <p:cNvPr id="8697" name="object 8697" descr=""/>
            <p:cNvSpPr/>
            <p:nvPr/>
          </p:nvSpPr>
          <p:spPr>
            <a:xfrm>
              <a:off x="5706468" y="250625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698" name="object 8698" descr=""/>
            <p:cNvSpPr/>
            <p:nvPr/>
          </p:nvSpPr>
          <p:spPr>
            <a:xfrm>
              <a:off x="5704913"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699" name="object 8699" descr=""/>
            <p:cNvSpPr/>
            <p:nvPr/>
          </p:nvSpPr>
          <p:spPr>
            <a:xfrm>
              <a:off x="5873404" y="2506258"/>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700" name="object 8700" descr=""/>
            <p:cNvSpPr/>
            <p:nvPr/>
          </p:nvSpPr>
          <p:spPr>
            <a:xfrm>
              <a:off x="5703121" y="2502357"/>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8701" name="object 8701" descr=""/>
            <p:cNvSpPr/>
            <p:nvPr/>
          </p:nvSpPr>
          <p:spPr>
            <a:xfrm>
              <a:off x="5628868" y="2557059"/>
              <a:ext cx="19685" cy="5080"/>
            </a:xfrm>
            <a:custGeom>
              <a:avLst/>
              <a:gdLst/>
              <a:ahLst/>
              <a:cxnLst/>
              <a:rect l="l" t="t" r="r" b="b"/>
              <a:pathLst>
                <a:path w="19685" h="5080">
                  <a:moveTo>
                    <a:pt x="0" y="5029"/>
                  </a:moveTo>
                  <a:lnTo>
                    <a:pt x="5029" y="3911"/>
                  </a:lnTo>
                  <a:lnTo>
                    <a:pt x="10045" y="2793"/>
                  </a:lnTo>
                  <a:lnTo>
                    <a:pt x="14516" y="1676"/>
                  </a:lnTo>
                  <a:lnTo>
                    <a:pt x="19532" y="0"/>
                  </a:lnTo>
                </a:path>
              </a:pathLst>
            </a:custGeom>
            <a:ln w="3175">
              <a:solidFill>
                <a:srgbClr val="565658"/>
              </a:solidFill>
            </a:ln>
          </p:spPr>
          <p:txBody>
            <a:bodyPr wrap="square" lIns="0" tIns="0" rIns="0" bIns="0" rtlCol="0"/>
            <a:lstStyle/>
            <a:p/>
          </p:txBody>
        </p:sp>
        <p:sp>
          <p:nvSpPr>
            <p:cNvPr id="8702" name="object 8702" descr=""/>
            <p:cNvSpPr/>
            <p:nvPr/>
          </p:nvSpPr>
          <p:spPr>
            <a:xfrm>
              <a:off x="5564661" y="2568227"/>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8703" name="object 8703" descr=""/>
            <p:cNvSpPr/>
            <p:nvPr/>
          </p:nvSpPr>
          <p:spPr>
            <a:xfrm>
              <a:off x="5595369" y="2447075"/>
              <a:ext cx="9525" cy="1270"/>
            </a:xfrm>
            <a:custGeom>
              <a:avLst/>
              <a:gdLst/>
              <a:ahLst/>
              <a:cxnLst/>
              <a:rect l="l" t="t" r="r" b="b"/>
              <a:pathLst>
                <a:path w="9525" h="1269">
                  <a:moveTo>
                    <a:pt x="0" y="0"/>
                  </a:moveTo>
                  <a:lnTo>
                    <a:pt x="1117" y="0"/>
                  </a:lnTo>
                  <a:lnTo>
                    <a:pt x="2794" y="0"/>
                  </a:lnTo>
                  <a:lnTo>
                    <a:pt x="4470" y="558"/>
                  </a:lnTo>
                  <a:lnTo>
                    <a:pt x="5575" y="558"/>
                  </a:lnTo>
                  <a:lnTo>
                    <a:pt x="6692" y="558"/>
                  </a:lnTo>
                  <a:lnTo>
                    <a:pt x="7251" y="558"/>
                  </a:lnTo>
                  <a:lnTo>
                    <a:pt x="8369" y="558"/>
                  </a:lnTo>
                  <a:lnTo>
                    <a:pt x="8928" y="1117"/>
                  </a:lnTo>
                </a:path>
              </a:pathLst>
            </a:custGeom>
            <a:ln w="3175">
              <a:solidFill>
                <a:srgbClr val="565658"/>
              </a:solidFill>
            </a:ln>
          </p:spPr>
          <p:txBody>
            <a:bodyPr wrap="square" lIns="0" tIns="0" rIns="0" bIns="0" rtlCol="0"/>
            <a:lstStyle/>
            <a:p/>
          </p:txBody>
        </p:sp>
        <p:sp>
          <p:nvSpPr>
            <p:cNvPr id="8704" name="object 8704" descr=""/>
            <p:cNvSpPr/>
            <p:nvPr/>
          </p:nvSpPr>
          <p:spPr>
            <a:xfrm>
              <a:off x="5564103" y="2445959"/>
              <a:ext cx="5715" cy="0"/>
            </a:xfrm>
            <a:custGeom>
              <a:avLst/>
              <a:gdLst/>
              <a:ahLst/>
              <a:cxnLst/>
              <a:rect l="l" t="t" r="r" b="b"/>
              <a:pathLst>
                <a:path w="5714" h="0">
                  <a:moveTo>
                    <a:pt x="0" y="0"/>
                  </a:moveTo>
                  <a:lnTo>
                    <a:pt x="5575" y="0"/>
                  </a:lnTo>
                </a:path>
              </a:pathLst>
            </a:custGeom>
            <a:ln w="3175">
              <a:solidFill>
                <a:srgbClr val="565658"/>
              </a:solidFill>
            </a:ln>
          </p:spPr>
          <p:txBody>
            <a:bodyPr wrap="square" lIns="0" tIns="0" rIns="0" bIns="0" rtlCol="0"/>
            <a:lstStyle/>
            <a:p/>
          </p:txBody>
        </p:sp>
        <p:sp>
          <p:nvSpPr>
            <p:cNvPr id="8705" name="object 8705" descr=""/>
            <p:cNvSpPr/>
            <p:nvPr/>
          </p:nvSpPr>
          <p:spPr>
            <a:xfrm>
              <a:off x="5648402" y="2457127"/>
              <a:ext cx="0" cy="10795"/>
            </a:xfrm>
            <a:custGeom>
              <a:avLst/>
              <a:gdLst/>
              <a:ahLst/>
              <a:cxnLst/>
              <a:rect l="l" t="t" r="r" b="b"/>
              <a:pathLst>
                <a:path w="0" h="10794">
                  <a:moveTo>
                    <a:pt x="0" y="0"/>
                  </a:moveTo>
                  <a:lnTo>
                    <a:pt x="0" y="0"/>
                  </a:lnTo>
                  <a:lnTo>
                    <a:pt x="0" y="8928"/>
                  </a:lnTo>
                  <a:lnTo>
                    <a:pt x="0" y="10604"/>
                  </a:lnTo>
                </a:path>
              </a:pathLst>
            </a:custGeom>
            <a:ln w="3175">
              <a:solidFill>
                <a:srgbClr val="565658"/>
              </a:solidFill>
            </a:ln>
          </p:spPr>
          <p:txBody>
            <a:bodyPr wrap="square" lIns="0" tIns="0" rIns="0" bIns="0" rtlCol="0"/>
            <a:lstStyle/>
            <a:p/>
          </p:txBody>
        </p:sp>
        <p:sp>
          <p:nvSpPr>
            <p:cNvPr id="8706" name="object 8706" descr=""/>
            <p:cNvSpPr/>
            <p:nvPr/>
          </p:nvSpPr>
          <p:spPr>
            <a:xfrm>
              <a:off x="5569684" y="2567109"/>
              <a:ext cx="27940" cy="1270"/>
            </a:xfrm>
            <a:custGeom>
              <a:avLst/>
              <a:gdLst/>
              <a:ahLst/>
              <a:cxnLst/>
              <a:rect l="l" t="t" r="r" b="b"/>
              <a:pathLst>
                <a:path w="27939" h="1269">
                  <a:moveTo>
                    <a:pt x="0" y="1117"/>
                  </a:moveTo>
                  <a:lnTo>
                    <a:pt x="3911" y="1117"/>
                  </a:lnTo>
                  <a:lnTo>
                    <a:pt x="6692" y="1117"/>
                  </a:lnTo>
                  <a:lnTo>
                    <a:pt x="9486" y="1117"/>
                  </a:lnTo>
                  <a:lnTo>
                    <a:pt x="11722" y="558"/>
                  </a:lnTo>
                  <a:lnTo>
                    <a:pt x="22339" y="558"/>
                  </a:lnTo>
                  <a:lnTo>
                    <a:pt x="22898" y="0"/>
                  </a:lnTo>
                  <a:lnTo>
                    <a:pt x="27355" y="0"/>
                  </a:lnTo>
                  <a:lnTo>
                    <a:pt x="27914" y="0"/>
                  </a:lnTo>
                </a:path>
              </a:pathLst>
            </a:custGeom>
            <a:ln w="3175">
              <a:solidFill>
                <a:srgbClr val="565658"/>
              </a:solidFill>
            </a:ln>
          </p:spPr>
          <p:txBody>
            <a:bodyPr wrap="square" lIns="0" tIns="0" rIns="0" bIns="0" rtlCol="0"/>
            <a:lstStyle/>
            <a:p/>
          </p:txBody>
        </p:sp>
        <p:sp>
          <p:nvSpPr>
            <p:cNvPr id="8707" name="object 8707" descr=""/>
            <p:cNvSpPr/>
            <p:nvPr/>
          </p:nvSpPr>
          <p:spPr>
            <a:xfrm>
              <a:off x="5648402" y="2546455"/>
              <a:ext cx="0" cy="10795"/>
            </a:xfrm>
            <a:custGeom>
              <a:avLst/>
              <a:gdLst/>
              <a:ahLst/>
              <a:cxnLst/>
              <a:rect l="l" t="t" r="r" b="b"/>
              <a:pathLst>
                <a:path w="0" h="10794">
                  <a:moveTo>
                    <a:pt x="0" y="0"/>
                  </a:moveTo>
                  <a:lnTo>
                    <a:pt x="0" y="0"/>
                  </a:lnTo>
                  <a:lnTo>
                    <a:pt x="0" y="10045"/>
                  </a:lnTo>
                  <a:lnTo>
                    <a:pt x="0" y="10604"/>
                  </a:lnTo>
                </a:path>
              </a:pathLst>
            </a:custGeom>
            <a:ln w="3175">
              <a:solidFill>
                <a:srgbClr val="565658"/>
              </a:solidFill>
            </a:ln>
          </p:spPr>
          <p:txBody>
            <a:bodyPr wrap="square" lIns="0" tIns="0" rIns="0" bIns="0" rtlCol="0"/>
            <a:lstStyle/>
            <a:p/>
          </p:txBody>
        </p:sp>
        <p:sp>
          <p:nvSpPr>
            <p:cNvPr id="8708" name="object 8708" descr=""/>
            <p:cNvSpPr/>
            <p:nvPr/>
          </p:nvSpPr>
          <p:spPr>
            <a:xfrm>
              <a:off x="5604296" y="2448192"/>
              <a:ext cx="2540" cy="0"/>
            </a:xfrm>
            <a:custGeom>
              <a:avLst/>
              <a:gdLst/>
              <a:ahLst/>
              <a:cxnLst/>
              <a:rect l="l" t="t" r="r" b="b"/>
              <a:pathLst>
                <a:path w="2539" h="0">
                  <a:moveTo>
                    <a:pt x="2235" y="0"/>
                  </a:moveTo>
                  <a:lnTo>
                    <a:pt x="1676" y="0"/>
                  </a:lnTo>
                  <a:lnTo>
                    <a:pt x="1117" y="0"/>
                  </a:lnTo>
                  <a:lnTo>
                    <a:pt x="0" y="0"/>
                  </a:lnTo>
                </a:path>
              </a:pathLst>
            </a:custGeom>
            <a:ln w="3175">
              <a:solidFill>
                <a:srgbClr val="565658"/>
              </a:solidFill>
            </a:ln>
          </p:spPr>
          <p:txBody>
            <a:bodyPr wrap="square" lIns="0" tIns="0" rIns="0" bIns="0" rtlCol="0"/>
            <a:lstStyle/>
            <a:p/>
          </p:txBody>
        </p:sp>
        <p:sp>
          <p:nvSpPr>
            <p:cNvPr id="8709" name="object 8709" descr=""/>
            <p:cNvSpPr/>
            <p:nvPr/>
          </p:nvSpPr>
          <p:spPr>
            <a:xfrm>
              <a:off x="5569687" y="2445958"/>
              <a:ext cx="27940" cy="1270"/>
            </a:xfrm>
            <a:custGeom>
              <a:avLst/>
              <a:gdLst/>
              <a:ahLst/>
              <a:cxnLst/>
              <a:rect l="l" t="t" r="r" b="b"/>
              <a:pathLst>
                <a:path w="27939" h="1269">
                  <a:moveTo>
                    <a:pt x="27914" y="1117"/>
                  </a:moveTo>
                  <a:lnTo>
                    <a:pt x="27914" y="1117"/>
                  </a:lnTo>
                  <a:lnTo>
                    <a:pt x="21780" y="1117"/>
                  </a:lnTo>
                  <a:lnTo>
                    <a:pt x="21221" y="558"/>
                  </a:lnTo>
                  <a:lnTo>
                    <a:pt x="9486" y="558"/>
                  </a:lnTo>
                  <a:lnTo>
                    <a:pt x="6692" y="0"/>
                  </a:lnTo>
                  <a:lnTo>
                    <a:pt x="3898" y="0"/>
                  </a:lnTo>
                  <a:lnTo>
                    <a:pt x="0" y="0"/>
                  </a:lnTo>
                </a:path>
              </a:pathLst>
            </a:custGeom>
            <a:ln w="3175">
              <a:solidFill>
                <a:srgbClr val="565658"/>
              </a:solidFill>
            </a:ln>
          </p:spPr>
          <p:txBody>
            <a:bodyPr wrap="square" lIns="0" tIns="0" rIns="0" bIns="0" rtlCol="0"/>
            <a:lstStyle/>
            <a:p/>
          </p:txBody>
        </p:sp>
        <p:sp>
          <p:nvSpPr>
            <p:cNvPr id="8710" name="object 8710" descr=""/>
            <p:cNvSpPr/>
            <p:nvPr/>
          </p:nvSpPr>
          <p:spPr>
            <a:xfrm>
              <a:off x="5604299" y="2448192"/>
              <a:ext cx="1905" cy="0"/>
            </a:xfrm>
            <a:custGeom>
              <a:avLst/>
              <a:gdLst/>
              <a:ahLst/>
              <a:cxnLst/>
              <a:rect l="l" t="t" r="r" b="b"/>
              <a:pathLst>
                <a:path w="1904" h="0">
                  <a:moveTo>
                    <a:pt x="0" y="0"/>
                  </a:moveTo>
                  <a:lnTo>
                    <a:pt x="558" y="0"/>
                  </a:lnTo>
                  <a:lnTo>
                    <a:pt x="1117" y="0"/>
                  </a:lnTo>
                  <a:lnTo>
                    <a:pt x="1676" y="0"/>
                  </a:lnTo>
                </a:path>
              </a:pathLst>
            </a:custGeom>
            <a:ln w="3175">
              <a:solidFill>
                <a:srgbClr val="565658"/>
              </a:solidFill>
            </a:ln>
          </p:spPr>
          <p:txBody>
            <a:bodyPr wrap="square" lIns="0" tIns="0" rIns="0" bIns="0" rtlCol="0"/>
            <a:lstStyle/>
            <a:p/>
          </p:txBody>
        </p:sp>
        <p:sp>
          <p:nvSpPr>
            <p:cNvPr id="8711" name="object 8711" descr=""/>
            <p:cNvSpPr/>
            <p:nvPr/>
          </p:nvSpPr>
          <p:spPr>
            <a:xfrm>
              <a:off x="5628869" y="2452098"/>
              <a:ext cx="19685" cy="5080"/>
            </a:xfrm>
            <a:custGeom>
              <a:avLst/>
              <a:gdLst/>
              <a:ahLst/>
              <a:cxnLst/>
              <a:rect l="l" t="t" r="r" b="b"/>
              <a:pathLst>
                <a:path w="19685" h="5080">
                  <a:moveTo>
                    <a:pt x="19532" y="5029"/>
                  </a:moveTo>
                  <a:lnTo>
                    <a:pt x="14503" y="3352"/>
                  </a:lnTo>
                  <a:lnTo>
                    <a:pt x="10045" y="2235"/>
                  </a:lnTo>
                  <a:lnTo>
                    <a:pt x="5016" y="1117"/>
                  </a:lnTo>
                  <a:lnTo>
                    <a:pt x="0" y="0"/>
                  </a:lnTo>
                </a:path>
              </a:pathLst>
            </a:custGeom>
            <a:ln w="3175">
              <a:solidFill>
                <a:srgbClr val="565658"/>
              </a:solidFill>
            </a:ln>
          </p:spPr>
          <p:txBody>
            <a:bodyPr wrap="square" lIns="0" tIns="0" rIns="0" bIns="0" rtlCol="0"/>
            <a:lstStyle/>
            <a:p/>
          </p:txBody>
        </p:sp>
        <p:sp>
          <p:nvSpPr>
            <p:cNvPr id="8712" name="object 8712" descr=""/>
            <p:cNvSpPr/>
            <p:nvPr/>
          </p:nvSpPr>
          <p:spPr>
            <a:xfrm>
              <a:off x="5597602" y="2562081"/>
              <a:ext cx="31750" cy="5080"/>
            </a:xfrm>
            <a:custGeom>
              <a:avLst/>
              <a:gdLst/>
              <a:ahLst/>
              <a:cxnLst/>
              <a:rect l="l" t="t" r="r" b="b"/>
              <a:pathLst>
                <a:path w="31750" h="5080">
                  <a:moveTo>
                    <a:pt x="0" y="5029"/>
                  </a:moveTo>
                  <a:lnTo>
                    <a:pt x="3911" y="4470"/>
                  </a:lnTo>
                  <a:lnTo>
                    <a:pt x="7810" y="3911"/>
                  </a:lnTo>
                  <a:lnTo>
                    <a:pt x="11722" y="3352"/>
                  </a:lnTo>
                  <a:lnTo>
                    <a:pt x="15621" y="2793"/>
                  </a:lnTo>
                  <a:lnTo>
                    <a:pt x="19532" y="2235"/>
                  </a:lnTo>
                  <a:lnTo>
                    <a:pt x="23444" y="1676"/>
                  </a:lnTo>
                  <a:lnTo>
                    <a:pt x="27355" y="1117"/>
                  </a:lnTo>
                  <a:lnTo>
                    <a:pt x="31267" y="0"/>
                  </a:lnTo>
                </a:path>
              </a:pathLst>
            </a:custGeom>
            <a:ln w="3175">
              <a:solidFill>
                <a:srgbClr val="565658"/>
              </a:solidFill>
            </a:ln>
          </p:spPr>
          <p:txBody>
            <a:bodyPr wrap="square" lIns="0" tIns="0" rIns="0" bIns="0" rtlCol="0"/>
            <a:lstStyle/>
            <a:p/>
          </p:txBody>
        </p:sp>
        <p:sp>
          <p:nvSpPr>
            <p:cNvPr id="8713" name="object 8713" descr=""/>
            <p:cNvSpPr/>
            <p:nvPr/>
          </p:nvSpPr>
          <p:spPr>
            <a:xfrm>
              <a:off x="5597605" y="2447079"/>
              <a:ext cx="18415" cy="2540"/>
            </a:xfrm>
            <a:custGeom>
              <a:avLst/>
              <a:gdLst/>
              <a:ahLst/>
              <a:cxnLst/>
              <a:rect l="l" t="t" r="r" b="b"/>
              <a:pathLst>
                <a:path w="18414" h="2539">
                  <a:moveTo>
                    <a:pt x="17856" y="2235"/>
                  </a:moveTo>
                  <a:lnTo>
                    <a:pt x="12827" y="1676"/>
                  </a:lnTo>
                  <a:lnTo>
                    <a:pt x="8369" y="1117"/>
                  </a:lnTo>
                  <a:lnTo>
                    <a:pt x="3898" y="558"/>
                  </a:lnTo>
                  <a:lnTo>
                    <a:pt x="0" y="0"/>
                  </a:lnTo>
                </a:path>
              </a:pathLst>
            </a:custGeom>
            <a:ln w="3175">
              <a:solidFill>
                <a:srgbClr val="565658"/>
              </a:solidFill>
            </a:ln>
          </p:spPr>
          <p:txBody>
            <a:bodyPr wrap="square" lIns="0" tIns="0" rIns="0" bIns="0" rtlCol="0"/>
            <a:lstStyle/>
            <a:p/>
          </p:txBody>
        </p:sp>
        <p:sp>
          <p:nvSpPr>
            <p:cNvPr id="8714" name="object 8714" descr=""/>
            <p:cNvSpPr/>
            <p:nvPr/>
          </p:nvSpPr>
          <p:spPr>
            <a:xfrm>
              <a:off x="5606533" y="2448189"/>
              <a:ext cx="9525" cy="1905"/>
            </a:xfrm>
            <a:custGeom>
              <a:avLst/>
              <a:gdLst/>
              <a:ahLst/>
              <a:cxnLst/>
              <a:rect l="l" t="t" r="r" b="b"/>
              <a:pathLst>
                <a:path w="9525" h="1905">
                  <a:moveTo>
                    <a:pt x="9486" y="1676"/>
                  </a:moveTo>
                  <a:lnTo>
                    <a:pt x="8928" y="1130"/>
                  </a:lnTo>
                  <a:lnTo>
                    <a:pt x="7810" y="1130"/>
                  </a:lnTo>
                  <a:lnTo>
                    <a:pt x="7251" y="1130"/>
                  </a:lnTo>
                  <a:lnTo>
                    <a:pt x="6134" y="1130"/>
                  </a:lnTo>
                  <a:lnTo>
                    <a:pt x="4457" y="558"/>
                  </a:lnTo>
                  <a:lnTo>
                    <a:pt x="3352" y="558"/>
                  </a:lnTo>
                  <a:lnTo>
                    <a:pt x="1676" y="0"/>
                  </a:lnTo>
                  <a:lnTo>
                    <a:pt x="0" y="0"/>
                  </a:lnTo>
                </a:path>
              </a:pathLst>
            </a:custGeom>
            <a:ln w="3175">
              <a:solidFill>
                <a:srgbClr val="565658"/>
              </a:solidFill>
            </a:ln>
          </p:spPr>
          <p:txBody>
            <a:bodyPr wrap="square" lIns="0" tIns="0" rIns="0" bIns="0" rtlCol="0"/>
            <a:lstStyle/>
            <a:p/>
          </p:txBody>
        </p:sp>
        <p:sp>
          <p:nvSpPr>
            <p:cNvPr id="8715" name="object 8715" descr=""/>
            <p:cNvSpPr/>
            <p:nvPr/>
          </p:nvSpPr>
          <p:spPr>
            <a:xfrm>
              <a:off x="5493199" y="2613453"/>
              <a:ext cx="9525" cy="0"/>
            </a:xfrm>
            <a:custGeom>
              <a:avLst/>
              <a:gdLst/>
              <a:ahLst/>
              <a:cxnLst/>
              <a:rect l="l" t="t" r="r" b="b"/>
              <a:pathLst>
                <a:path w="9525" h="0">
                  <a:moveTo>
                    <a:pt x="0" y="0"/>
                  </a:moveTo>
                  <a:lnTo>
                    <a:pt x="4470" y="0"/>
                  </a:lnTo>
                  <a:lnTo>
                    <a:pt x="9486" y="0"/>
                  </a:lnTo>
                </a:path>
              </a:pathLst>
            </a:custGeom>
            <a:ln w="3175">
              <a:solidFill>
                <a:srgbClr val="565658"/>
              </a:solidFill>
            </a:ln>
          </p:spPr>
          <p:txBody>
            <a:bodyPr wrap="square" lIns="0" tIns="0" rIns="0" bIns="0" rtlCol="0"/>
            <a:lstStyle/>
            <a:p/>
          </p:txBody>
        </p:sp>
        <p:sp>
          <p:nvSpPr>
            <p:cNvPr id="8716" name="object 8716" descr=""/>
            <p:cNvSpPr/>
            <p:nvPr/>
          </p:nvSpPr>
          <p:spPr>
            <a:xfrm>
              <a:off x="5948216" y="2507375"/>
              <a:ext cx="1270" cy="3810"/>
            </a:xfrm>
            <a:custGeom>
              <a:avLst/>
              <a:gdLst/>
              <a:ahLst/>
              <a:cxnLst/>
              <a:rect l="l" t="t" r="r" b="b"/>
              <a:pathLst>
                <a:path w="1270" h="3810">
                  <a:moveTo>
                    <a:pt x="0" y="0"/>
                  </a:moveTo>
                  <a:lnTo>
                    <a:pt x="558" y="1117"/>
                  </a:lnTo>
                  <a:lnTo>
                    <a:pt x="558" y="1676"/>
                  </a:lnTo>
                  <a:lnTo>
                    <a:pt x="558" y="2794"/>
                  </a:lnTo>
                  <a:lnTo>
                    <a:pt x="1117" y="3352"/>
                  </a:lnTo>
                </a:path>
              </a:pathLst>
            </a:custGeom>
            <a:ln w="3175">
              <a:solidFill>
                <a:srgbClr val="565658"/>
              </a:solidFill>
            </a:ln>
          </p:spPr>
          <p:txBody>
            <a:bodyPr wrap="square" lIns="0" tIns="0" rIns="0" bIns="0" rtlCol="0"/>
            <a:lstStyle/>
            <a:p/>
          </p:txBody>
        </p:sp>
        <p:sp>
          <p:nvSpPr>
            <p:cNvPr id="8717" name="object 8717" descr=""/>
            <p:cNvSpPr/>
            <p:nvPr/>
          </p:nvSpPr>
          <p:spPr>
            <a:xfrm>
              <a:off x="5600392" y="2626286"/>
              <a:ext cx="2540" cy="2540"/>
            </a:xfrm>
            <a:custGeom>
              <a:avLst/>
              <a:gdLst/>
              <a:ahLst/>
              <a:cxnLst/>
              <a:rect l="l" t="t" r="r" b="b"/>
              <a:pathLst>
                <a:path w="2539" h="2539">
                  <a:moveTo>
                    <a:pt x="0" y="2235"/>
                  </a:moveTo>
                  <a:lnTo>
                    <a:pt x="0" y="1689"/>
                  </a:lnTo>
                  <a:lnTo>
                    <a:pt x="558" y="1689"/>
                  </a:lnTo>
                  <a:lnTo>
                    <a:pt x="558" y="1117"/>
                  </a:lnTo>
                  <a:lnTo>
                    <a:pt x="1676" y="558"/>
                  </a:lnTo>
                  <a:lnTo>
                    <a:pt x="2235" y="0"/>
                  </a:lnTo>
                </a:path>
              </a:pathLst>
            </a:custGeom>
            <a:ln w="3175">
              <a:solidFill>
                <a:srgbClr val="565658"/>
              </a:solidFill>
            </a:ln>
          </p:spPr>
          <p:txBody>
            <a:bodyPr wrap="square" lIns="0" tIns="0" rIns="0" bIns="0" rtlCol="0"/>
            <a:lstStyle/>
            <a:p/>
          </p:txBody>
        </p:sp>
        <p:sp>
          <p:nvSpPr>
            <p:cNvPr id="8718" name="object 8718" descr=""/>
            <p:cNvSpPr/>
            <p:nvPr/>
          </p:nvSpPr>
          <p:spPr>
            <a:xfrm>
              <a:off x="5497111" y="2626289"/>
              <a:ext cx="6350" cy="2540"/>
            </a:xfrm>
            <a:custGeom>
              <a:avLst/>
              <a:gdLst/>
              <a:ahLst/>
              <a:cxnLst/>
              <a:rect l="l" t="t" r="r" b="b"/>
              <a:pathLst>
                <a:path w="6350" h="2539">
                  <a:moveTo>
                    <a:pt x="6134" y="0"/>
                  </a:moveTo>
                  <a:lnTo>
                    <a:pt x="6134" y="558"/>
                  </a:lnTo>
                  <a:lnTo>
                    <a:pt x="6134" y="1117"/>
                  </a:lnTo>
                  <a:lnTo>
                    <a:pt x="5575" y="1117"/>
                  </a:lnTo>
                  <a:lnTo>
                    <a:pt x="5575" y="1676"/>
                  </a:lnTo>
                  <a:lnTo>
                    <a:pt x="5016" y="1676"/>
                  </a:lnTo>
                  <a:lnTo>
                    <a:pt x="4457" y="2235"/>
                  </a:lnTo>
                  <a:lnTo>
                    <a:pt x="3898" y="2235"/>
                  </a:lnTo>
                  <a:lnTo>
                    <a:pt x="3340" y="2235"/>
                  </a:lnTo>
                  <a:lnTo>
                    <a:pt x="2781" y="1676"/>
                  </a:lnTo>
                  <a:lnTo>
                    <a:pt x="2222" y="1676"/>
                  </a:lnTo>
                  <a:lnTo>
                    <a:pt x="1663" y="1117"/>
                  </a:lnTo>
                  <a:lnTo>
                    <a:pt x="1104" y="558"/>
                  </a:lnTo>
                  <a:lnTo>
                    <a:pt x="0" y="0"/>
                  </a:lnTo>
                </a:path>
              </a:pathLst>
            </a:custGeom>
            <a:ln w="3175">
              <a:solidFill>
                <a:srgbClr val="565658"/>
              </a:solidFill>
            </a:ln>
          </p:spPr>
          <p:txBody>
            <a:bodyPr wrap="square" lIns="0" tIns="0" rIns="0" bIns="0" rtlCol="0"/>
            <a:lstStyle/>
            <a:p/>
          </p:txBody>
        </p:sp>
        <p:sp>
          <p:nvSpPr>
            <p:cNvPr id="8719" name="object 8719" descr=""/>
            <p:cNvSpPr/>
            <p:nvPr/>
          </p:nvSpPr>
          <p:spPr>
            <a:xfrm>
              <a:off x="5492640" y="2614574"/>
              <a:ext cx="635" cy="6350"/>
            </a:xfrm>
            <a:custGeom>
              <a:avLst/>
              <a:gdLst/>
              <a:ahLst/>
              <a:cxnLst/>
              <a:rect l="l" t="t" r="r" b="b"/>
              <a:pathLst>
                <a:path w="635" h="6350">
                  <a:moveTo>
                    <a:pt x="558" y="6134"/>
                  </a:moveTo>
                  <a:lnTo>
                    <a:pt x="0" y="0"/>
                  </a:lnTo>
                </a:path>
              </a:pathLst>
            </a:custGeom>
            <a:ln w="3175">
              <a:solidFill>
                <a:srgbClr val="565658"/>
              </a:solidFill>
            </a:ln>
          </p:spPr>
          <p:txBody>
            <a:bodyPr wrap="square" lIns="0" tIns="0" rIns="0" bIns="0" rtlCol="0"/>
            <a:lstStyle/>
            <a:p/>
          </p:txBody>
        </p:sp>
        <p:sp>
          <p:nvSpPr>
            <p:cNvPr id="8720" name="object 8720" descr=""/>
            <p:cNvSpPr/>
            <p:nvPr/>
          </p:nvSpPr>
          <p:spPr>
            <a:xfrm>
              <a:off x="5574707" y="2621823"/>
              <a:ext cx="31750" cy="0"/>
            </a:xfrm>
            <a:custGeom>
              <a:avLst/>
              <a:gdLst/>
              <a:ahLst/>
              <a:cxnLst/>
              <a:rect l="l" t="t" r="r" b="b"/>
              <a:pathLst>
                <a:path w="31750" h="0">
                  <a:moveTo>
                    <a:pt x="31267" y="0"/>
                  </a:moveTo>
                  <a:lnTo>
                    <a:pt x="31267" y="0"/>
                  </a:lnTo>
                  <a:lnTo>
                    <a:pt x="3352" y="0"/>
                  </a:lnTo>
                  <a:lnTo>
                    <a:pt x="0" y="0"/>
                  </a:lnTo>
                </a:path>
              </a:pathLst>
            </a:custGeom>
            <a:ln w="3175">
              <a:solidFill>
                <a:srgbClr val="565658"/>
              </a:solidFill>
            </a:ln>
          </p:spPr>
          <p:txBody>
            <a:bodyPr wrap="square" lIns="0" tIns="0" rIns="0" bIns="0" rtlCol="0"/>
            <a:lstStyle/>
            <a:p/>
          </p:txBody>
        </p:sp>
        <p:sp>
          <p:nvSpPr>
            <p:cNvPr id="8721" name="object 8721" descr=""/>
            <p:cNvSpPr/>
            <p:nvPr/>
          </p:nvSpPr>
          <p:spPr>
            <a:xfrm>
              <a:off x="5570246" y="2611220"/>
              <a:ext cx="37465" cy="0"/>
            </a:xfrm>
            <a:custGeom>
              <a:avLst/>
              <a:gdLst/>
              <a:ahLst/>
              <a:cxnLst/>
              <a:rect l="l" t="t" r="r" b="b"/>
              <a:pathLst>
                <a:path w="37464" h="0">
                  <a:moveTo>
                    <a:pt x="36842" y="0"/>
                  </a:moveTo>
                  <a:lnTo>
                    <a:pt x="36842" y="0"/>
                  </a:lnTo>
                  <a:lnTo>
                    <a:pt x="4457" y="0"/>
                  </a:lnTo>
                  <a:lnTo>
                    <a:pt x="0" y="0"/>
                  </a:lnTo>
                </a:path>
              </a:pathLst>
            </a:custGeom>
            <a:ln w="3175">
              <a:solidFill>
                <a:srgbClr val="565658"/>
              </a:solidFill>
            </a:ln>
          </p:spPr>
          <p:txBody>
            <a:bodyPr wrap="square" lIns="0" tIns="0" rIns="0" bIns="0" rtlCol="0"/>
            <a:lstStyle/>
            <a:p/>
          </p:txBody>
        </p:sp>
        <p:sp>
          <p:nvSpPr>
            <p:cNvPr id="8722" name="object 8722" descr=""/>
            <p:cNvSpPr/>
            <p:nvPr/>
          </p:nvSpPr>
          <p:spPr>
            <a:xfrm>
              <a:off x="5454674" y="2611220"/>
              <a:ext cx="43815" cy="0"/>
            </a:xfrm>
            <a:custGeom>
              <a:avLst/>
              <a:gdLst/>
              <a:ahLst/>
              <a:cxnLst/>
              <a:rect l="l" t="t" r="r" b="b"/>
              <a:pathLst>
                <a:path w="43814" h="0">
                  <a:moveTo>
                    <a:pt x="43548" y="0"/>
                  </a:moveTo>
                  <a:lnTo>
                    <a:pt x="43548" y="0"/>
                  </a:lnTo>
                  <a:lnTo>
                    <a:pt x="6705" y="0"/>
                  </a:lnTo>
                  <a:lnTo>
                    <a:pt x="0" y="0"/>
                  </a:lnTo>
                </a:path>
              </a:pathLst>
            </a:custGeom>
            <a:ln w="3175">
              <a:solidFill>
                <a:srgbClr val="565658"/>
              </a:solidFill>
            </a:ln>
          </p:spPr>
          <p:txBody>
            <a:bodyPr wrap="square" lIns="0" tIns="0" rIns="0" bIns="0" rtlCol="0"/>
            <a:lstStyle/>
            <a:p/>
          </p:txBody>
        </p:sp>
        <p:sp>
          <p:nvSpPr>
            <p:cNvPr id="8723" name="object 8723" descr=""/>
            <p:cNvSpPr/>
            <p:nvPr/>
          </p:nvSpPr>
          <p:spPr>
            <a:xfrm>
              <a:off x="5298915" y="2476109"/>
              <a:ext cx="1270" cy="0"/>
            </a:xfrm>
            <a:custGeom>
              <a:avLst/>
              <a:gdLst/>
              <a:ahLst/>
              <a:cxnLst/>
              <a:rect l="l" t="t" r="r" b="b"/>
              <a:pathLst>
                <a:path w="1270" h="0">
                  <a:moveTo>
                    <a:pt x="1104" y="0"/>
                  </a:moveTo>
                  <a:lnTo>
                    <a:pt x="0" y="0"/>
                  </a:lnTo>
                </a:path>
              </a:pathLst>
            </a:custGeom>
            <a:ln w="3175">
              <a:solidFill>
                <a:srgbClr val="565658"/>
              </a:solidFill>
            </a:ln>
          </p:spPr>
          <p:txBody>
            <a:bodyPr wrap="square" lIns="0" tIns="0" rIns="0" bIns="0" rtlCol="0"/>
            <a:lstStyle/>
            <a:p/>
          </p:txBody>
        </p:sp>
        <p:sp>
          <p:nvSpPr>
            <p:cNvPr id="8724" name="object 8724" descr=""/>
            <p:cNvSpPr/>
            <p:nvPr/>
          </p:nvSpPr>
          <p:spPr>
            <a:xfrm>
              <a:off x="5296670" y="2476109"/>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725" name="object 8725" descr=""/>
            <p:cNvSpPr/>
            <p:nvPr/>
          </p:nvSpPr>
          <p:spPr>
            <a:xfrm>
              <a:off x="5575265" y="2620708"/>
              <a:ext cx="31750" cy="0"/>
            </a:xfrm>
            <a:custGeom>
              <a:avLst/>
              <a:gdLst/>
              <a:ahLst/>
              <a:cxnLst/>
              <a:rect l="l" t="t" r="r" b="b"/>
              <a:pathLst>
                <a:path w="31750" h="0">
                  <a:moveTo>
                    <a:pt x="0" y="0"/>
                  </a:moveTo>
                  <a:lnTo>
                    <a:pt x="0" y="0"/>
                  </a:lnTo>
                  <a:lnTo>
                    <a:pt x="30708" y="0"/>
                  </a:lnTo>
                  <a:lnTo>
                    <a:pt x="31267" y="0"/>
                  </a:lnTo>
                </a:path>
              </a:pathLst>
            </a:custGeom>
            <a:ln w="3175">
              <a:solidFill>
                <a:srgbClr val="565658"/>
              </a:solidFill>
            </a:ln>
          </p:spPr>
          <p:txBody>
            <a:bodyPr wrap="square" lIns="0" tIns="0" rIns="0" bIns="0" rtlCol="0"/>
            <a:lstStyle/>
            <a:p/>
          </p:txBody>
        </p:sp>
        <p:sp>
          <p:nvSpPr>
            <p:cNvPr id="8726" name="object 8726" descr=""/>
            <p:cNvSpPr/>
            <p:nvPr/>
          </p:nvSpPr>
          <p:spPr>
            <a:xfrm>
              <a:off x="5950449" y="2507375"/>
              <a:ext cx="8255" cy="3810"/>
            </a:xfrm>
            <a:custGeom>
              <a:avLst/>
              <a:gdLst/>
              <a:ahLst/>
              <a:cxnLst/>
              <a:rect l="l" t="t" r="r" b="b"/>
              <a:pathLst>
                <a:path w="8254" h="3810">
                  <a:moveTo>
                    <a:pt x="0" y="0"/>
                  </a:moveTo>
                  <a:lnTo>
                    <a:pt x="558" y="558"/>
                  </a:lnTo>
                  <a:lnTo>
                    <a:pt x="558" y="1117"/>
                  </a:lnTo>
                  <a:lnTo>
                    <a:pt x="1117" y="1676"/>
                  </a:lnTo>
                  <a:lnTo>
                    <a:pt x="1117" y="2235"/>
                  </a:lnTo>
                  <a:lnTo>
                    <a:pt x="1676" y="2794"/>
                  </a:lnTo>
                  <a:lnTo>
                    <a:pt x="2235" y="3352"/>
                  </a:lnTo>
                  <a:lnTo>
                    <a:pt x="3352" y="3352"/>
                  </a:lnTo>
                  <a:lnTo>
                    <a:pt x="3911" y="3352"/>
                  </a:lnTo>
                  <a:lnTo>
                    <a:pt x="4470" y="3352"/>
                  </a:lnTo>
                  <a:lnTo>
                    <a:pt x="5575" y="3352"/>
                  </a:lnTo>
                  <a:lnTo>
                    <a:pt x="6134" y="2794"/>
                  </a:lnTo>
                  <a:lnTo>
                    <a:pt x="6692" y="2235"/>
                  </a:lnTo>
                  <a:lnTo>
                    <a:pt x="7251" y="1676"/>
                  </a:lnTo>
                  <a:lnTo>
                    <a:pt x="7251" y="1117"/>
                  </a:lnTo>
                  <a:lnTo>
                    <a:pt x="7810" y="558"/>
                  </a:lnTo>
                  <a:lnTo>
                    <a:pt x="7810" y="0"/>
                  </a:lnTo>
                </a:path>
              </a:pathLst>
            </a:custGeom>
            <a:ln w="3175">
              <a:solidFill>
                <a:srgbClr val="565658"/>
              </a:solidFill>
            </a:ln>
          </p:spPr>
          <p:txBody>
            <a:bodyPr wrap="square" lIns="0" tIns="0" rIns="0" bIns="0" rtlCol="0"/>
            <a:lstStyle/>
            <a:p/>
          </p:txBody>
        </p:sp>
        <p:sp>
          <p:nvSpPr>
            <p:cNvPr id="8727" name="object 8727" descr=""/>
            <p:cNvSpPr/>
            <p:nvPr/>
          </p:nvSpPr>
          <p:spPr>
            <a:xfrm>
              <a:off x="5565218" y="2613453"/>
              <a:ext cx="1270" cy="1270"/>
            </a:xfrm>
            <a:custGeom>
              <a:avLst/>
              <a:gdLst/>
              <a:ahLst/>
              <a:cxnLst/>
              <a:rect l="l" t="t" r="r" b="b"/>
              <a:pathLst>
                <a:path w="1270" h="1269">
                  <a:moveTo>
                    <a:pt x="1117" y="0"/>
                  </a:moveTo>
                  <a:lnTo>
                    <a:pt x="558" y="0"/>
                  </a:lnTo>
                  <a:lnTo>
                    <a:pt x="558" y="558"/>
                  </a:lnTo>
                  <a:lnTo>
                    <a:pt x="0" y="1117"/>
                  </a:lnTo>
                </a:path>
              </a:pathLst>
            </a:custGeom>
            <a:ln w="3175">
              <a:solidFill>
                <a:srgbClr val="565658"/>
              </a:solidFill>
            </a:ln>
          </p:spPr>
          <p:txBody>
            <a:bodyPr wrap="square" lIns="0" tIns="0" rIns="0" bIns="0" rtlCol="0"/>
            <a:lstStyle/>
            <a:p/>
          </p:txBody>
        </p:sp>
        <p:sp>
          <p:nvSpPr>
            <p:cNvPr id="8728" name="object 8728" descr=""/>
            <p:cNvSpPr/>
            <p:nvPr/>
          </p:nvSpPr>
          <p:spPr>
            <a:xfrm>
              <a:off x="5454678" y="2612330"/>
              <a:ext cx="60325" cy="0"/>
            </a:xfrm>
            <a:custGeom>
              <a:avLst/>
              <a:gdLst/>
              <a:ahLst/>
              <a:cxnLst/>
              <a:rect l="l" t="t" r="r" b="b"/>
              <a:pathLst>
                <a:path w="60325" h="0">
                  <a:moveTo>
                    <a:pt x="0" y="0"/>
                  </a:moveTo>
                  <a:lnTo>
                    <a:pt x="0" y="0"/>
                  </a:lnTo>
                  <a:lnTo>
                    <a:pt x="56934" y="0"/>
                  </a:lnTo>
                  <a:lnTo>
                    <a:pt x="59728" y="0"/>
                  </a:lnTo>
                </a:path>
              </a:pathLst>
            </a:custGeom>
            <a:ln w="3175">
              <a:solidFill>
                <a:srgbClr val="565658"/>
              </a:solidFill>
            </a:ln>
          </p:spPr>
          <p:txBody>
            <a:bodyPr wrap="square" lIns="0" tIns="0" rIns="0" bIns="0" rtlCol="0"/>
            <a:lstStyle/>
            <a:p/>
          </p:txBody>
        </p:sp>
        <p:sp>
          <p:nvSpPr>
            <p:cNvPr id="8729" name="object 8729" descr=""/>
            <p:cNvSpPr/>
            <p:nvPr/>
          </p:nvSpPr>
          <p:spPr>
            <a:xfrm>
              <a:off x="5525023" y="2612330"/>
              <a:ext cx="18415" cy="0"/>
            </a:xfrm>
            <a:custGeom>
              <a:avLst/>
              <a:gdLst/>
              <a:ahLst/>
              <a:cxnLst/>
              <a:rect l="l" t="t" r="r" b="b"/>
              <a:pathLst>
                <a:path w="18414" h="0">
                  <a:moveTo>
                    <a:pt x="0" y="0"/>
                  </a:moveTo>
                  <a:lnTo>
                    <a:pt x="9486" y="0"/>
                  </a:lnTo>
                  <a:lnTo>
                    <a:pt x="18415" y="0"/>
                  </a:lnTo>
                </a:path>
              </a:pathLst>
            </a:custGeom>
            <a:ln w="3175">
              <a:solidFill>
                <a:srgbClr val="565658"/>
              </a:solidFill>
            </a:ln>
          </p:spPr>
          <p:txBody>
            <a:bodyPr wrap="square" lIns="0" tIns="0" rIns="0" bIns="0" rtlCol="0"/>
            <a:lstStyle/>
            <a:p/>
          </p:txBody>
        </p:sp>
        <p:sp>
          <p:nvSpPr>
            <p:cNvPr id="8730" name="object 8730" descr=""/>
            <p:cNvSpPr/>
            <p:nvPr/>
          </p:nvSpPr>
          <p:spPr>
            <a:xfrm>
              <a:off x="5554058" y="2612330"/>
              <a:ext cx="53340" cy="0"/>
            </a:xfrm>
            <a:custGeom>
              <a:avLst/>
              <a:gdLst/>
              <a:ahLst/>
              <a:cxnLst/>
              <a:rect l="l" t="t" r="r" b="b"/>
              <a:pathLst>
                <a:path w="53339" h="0">
                  <a:moveTo>
                    <a:pt x="0" y="0"/>
                  </a:moveTo>
                  <a:lnTo>
                    <a:pt x="0" y="0"/>
                  </a:lnTo>
                  <a:lnTo>
                    <a:pt x="52476" y="0"/>
                  </a:lnTo>
                  <a:lnTo>
                    <a:pt x="53035" y="0"/>
                  </a:lnTo>
                </a:path>
              </a:pathLst>
            </a:custGeom>
            <a:ln w="3175">
              <a:solidFill>
                <a:srgbClr val="565658"/>
              </a:solidFill>
            </a:ln>
          </p:spPr>
          <p:txBody>
            <a:bodyPr wrap="square" lIns="0" tIns="0" rIns="0" bIns="0" rtlCol="0"/>
            <a:lstStyle/>
            <a:p/>
          </p:txBody>
        </p:sp>
        <p:sp>
          <p:nvSpPr>
            <p:cNvPr id="8731" name="object 8731" descr=""/>
            <p:cNvSpPr/>
            <p:nvPr/>
          </p:nvSpPr>
          <p:spPr>
            <a:xfrm>
              <a:off x="5502686" y="2613452"/>
              <a:ext cx="635" cy="1270"/>
            </a:xfrm>
            <a:custGeom>
              <a:avLst/>
              <a:gdLst/>
              <a:ahLst/>
              <a:cxnLst/>
              <a:rect l="l" t="t" r="r" b="b"/>
              <a:pathLst>
                <a:path w="635" h="1269">
                  <a:moveTo>
                    <a:pt x="558" y="1117"/>
                  </a:moveTo>
                  <a:lnTo>
                    <a:pt x="558" y="558"/>
                  </a:lnTo>
                  <a:lnTo>
                    <a:pt x="0" y="558"/>
                  </a:lnTo>
                  <a:lnTo>
                    <a:pt x="0" y="0"/>
                  </a:lnTo>
                </a:path>
              </a:pathLst>
            </a:custGeom>
            <a:ln w="3175">
              <a:solidFill>
                <a:srgbClr val="565658"/>
              </a:solidFill>
            </a:ln>
          </p:spPr>
          <p:txBody>
            <a:bodyPr wrap="square" lIns="0" tIns="0" rIns="0" bIns="0" rtlCol="0"/>
            <a:lstStyle/>
            <a:p/>
          </p:txBody>
        </p:sp>
        <p:sp>
          <p:nvSpPr>
            <p:cNvPr id="8732" name="object 8732" descr=""/>
            <p:cNvSpPr/>
            <p:nvPr/>
          </p:nvSpPr>
          <p:spPr>
            <a:xfrm>
              <a:off x="5455235" y="2613453"/>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8733" name="object 8733" descr=""/>
            <p:cNvSpPr/>
            <p:nvPr/>
          </p:nvSpPr>
          <p:spPr>
            <a:xfrm>
              <a:off x="5948215" y="2509606"/>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8734" name="object 8734" descr=""/>
            <p:cNvSpPr/>
            <p:nvPr/>
          </p:nvSpPr>
          <p:spPr>
            <a:xfrm>
              <a:off x="5605533" y="26118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735" name="object 8735" descr=""/>
            <p:cNvSpPr/>
            <p:nvPr/>
          </p:nvSpPr>
          <p:spPr>
            <a:xfrm>
              <a:off x="5593137" y="2506257"/>
              <a:ext cx="0" cy="1905"/>
            </a:xfrm>
            <a:custGeom>
              <a:avLst/>
              <a:gdLst/>
              <a:ahLst/>
              <a:cxnLst/>
              <a:rect l="l" t="t" r="r" b="b"/>
              <a:pathLst>
                <a:path w="0" h="1905">
                  <a:moveTo>
                    <a:pt x="0" y="1676"/>
                  </a:moveTo>
                  <a:lnTo>
                    <a:pt x="0" y="1117"/>
                  </a:lnTo>
                  <a:lnTo>
                    <a:pt x="0" y="0"/>
                  </a:lnTo>
                </a:path>
              </a:pathLst>
            </a:custGeom>
            <a:ln w="3175">
              <a:solidFill>
                <a:srgbClr val="565658"/>
              </a:solidFill>
            </a:ln>
          </p:spPr>
          <p:txBody>
            <a:bodyPr wrap="square" lIns="0" tIns="0" rIns="0" bIns="0" rtlCol="0"/>
            <a:lstStyle/>
            <a:p/>
          </p:txBody>
        </p:sp>
        <p:sp>
          <p:nvSpPr>
            <p:cNvPr id="8736" name="object 8736" descr=""/>
            <p:cNvSpPr/>
            <p:nvPr/>
          </p:nvSpPr>
          <p:spPr>
            <a:xfrm>
              <a:off x="5554054" y="2612330"/>
              <a:ext cx="53340" cy="0"/>
            </a:xfrm>
            <a:custGeom>
              <a:avLst/>
              <a:gdLst/>
              <a:ahLst/>
              <a:cxnLst/>
              <a:rect l="l" t="t" r="r" b="b"/>
              <a:pathLst>
                <a:path w="53339" h="0">
                  <a:moveTo>
                    <a:pt x="53035" y="0"/>
                  </a:moveTo>
                  <a:lnTo>
                    <a:pt x="53035" y="0"/>
                  </a:lnTo>
                  <a:lnTo>
                    <a:pt x="5587" y="0"/>
                  </a:lnTo>
                  <a:lnTo>
                    <a:pt x="0" y="0"/>
                  </a:lnTo>
                </a:path>
              </a:pathLst>
            </a:custGeom>
            <a:ln w="3175">
              <a:solidFill>
                <a:srgbClr val="565658"/>
              </a:solidFill>
            </a:ln>
          </p:spPr>
          <p:txBody>
            <a:bodyPr wrap="square" lIns="0" tIns="0" rIns="0" bIns="0" rtlCol="0"/>
            <a:lstStyle/>
            <a:p/>
          </p:txBody>
        </p:sp>
        <p:sp>
          <p:nvSpPr>
            <p:cNvPr id="8737" name="object 8737" descr=""/>
            <p:cNvSpPr/>
            <p:nvPr/>
          </p:nvSpPr>
          <p:spPr>
            <a:xfrm>
              <a:off x="5525025" y="2612330"/>
              <a:ext cx="18415" cy="0"/>
            </a:xfrm>
            <a:custGeom>
              <a:avLst/>
              <a:gdLst/>
              <a:ahLst/>
              <a:cxnLst/>
              <a:rect l="l" t="t" r="r" b="b"/>
              <a:pathLst>
                <a:path w="18414" h="0">
                  <a:moveTo>
                    <a:pt x="18414" y="0"/>
                  </a:moveTo>
                  <a:lnTo>
                    <a:pt x="9486" y="0"/>
                  </a:lnTo>
                  <a:lnTo>
                    <a:pt x="0" y="0"/>
                  </a:lnTo>
                </a:path>
              </a:pathLst>
            </a:custGeom>
            <a:ln w="3175">
              <a:solidFill>
                <a:srgbClr val="565658"/>
              </a:solidFill>
            </a:ln>
          </p:spPr>
          <p:txBody>
            <a:bodyPr wrap="square" lIns="0" tIns="0" rIns="0" bIns="0" rtlCol="0"/>
            <a:lstStyle/>
            <a:p/>
          </p:txBody>
        </p:sp>
        <p:sp>
          <p:nvSpPr>
            <p:cNvPr id="8738" name="object 8738" descr=""/>
            <p:cNvSpPr/>
            <p:nvPr/>
          </p:nvSpPr>
          <p:spPr>
            <a:xfrm>
              <a:off x="5454679" y="2612330"/>
              <a:ext cx="60325" cy="0"/>
            </a:xfrm>
            <a:custGeom>
              <a:avLst/>
              <a:gdLst/>
              <a:ahLst/>
              <a:cxnLst/>
              <a:rect l="l" t="t" r="r" b="b"/>
              <a:pathLst>
                <a:path w="60325" h="0">
                  <a:moveTo>
                    <a:pt x="59728" y="0"/>
                  </a:moveTo>
                  <a:lnTo>
                    <a:pt x="59728" y="0"/>
                  </a:lnTo>
                  <a:lnTo>
                    <a:pt x="7810" y="0"/>
                  </a:lnTo>
                  <a:lnTo>
                    <a:pt x="0" y="0"/>
                  </a:lnTo>
                </a:path>
              </a:pathLst>
            </a:custGeom>
            <a:ln w="3175">
              <a:solidFill>
                <a:srgbClr val="565658"/>
              </a:solidFill>
            </a:ln>
          </p:spPr>
          <p:txBody>
            <a:bodyPr wrap="square" lIns="0" tIns="0" rIns="0" bIns="0" rtlCol="0"/>
            <a:lstStyle/>
            <a:p/>
          </p:txBody>
        </p:sp>
        <p:sp>
          <p:nvSpPr>
            <p:cNvPr id="8739" name="object 8739" descr=""/>
            <p:cNvSpPr/>
            <p:nvPr/>
          </p:nvSpPr>
          <p:spPr>
            <a:xfrm>
              <a:off x="5458025" y="2614569"/>
              <a:ext cx="35560" cy="6350"/>
            </a:xfrm>
            <a:custGeom>
              <a:avLst/>
              <a:gdLst/>
              <a:ahLst/>
              <a:cxnLst/>
              <a:rect l="l" t="t" r="r" b="b"/>
              <a:pathLst>
                <a:path w="35560" h="6350">
                  <a:moveTo>
                    <a:pt x="0" y="0"/>
                  </a:moveTo>
                  <a:lnTo>
                    <a:pt x="558" y="1117"/>
                  </a:lnTo>
                  <a:lnTo>
                    <a:pt x="558" y="6134"/>
                  </a:lnTo>
                  <a:lnTo>
                    <a:pt x="5575" y="6134"/>
                  </a:lnTo>
                  <a:lnTo>
                    <a:pt x="31826" y="6134"/>
                  </a:lnTo>
                  <a:lnTo>
                    <a:pt x="35179" y="6134"/>
                  </a:lnTo>
                </a:path>
              </a:pathLst>
            </a:custGeom>
            <a:ln w="3175">
              <a:solidFill>
                <a:srgbClr val="565658"/>
              </a:solidFill>
            </a:ln>
          </p:spPr>
          <p:txBody>
            <a:bodyPr wrap="square" lIns="0" tIns="0" rIns="0" bIns="0" rtlCol="0"/>
            <a:lstStyle/>
            <a:p/>
          </p:txBody>
        </p:sp>
        <p:sp>
          <p:nvSpPr>
            <p:cNvPr id="8740" name="object 8740" descr=""/>
            <p:cNvSpPr/>
            <p:nvPr/>
          </p:nvSpPr>
          <p:spPr>
            <a:xfrm>
              <a:off x="5454678" y="2612330"/>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8741" name="object 8741" descr=""/>
            <p:cNvSpPr/>
            <p:nvPr/>
          </p:nvSpPr>
          <p:spPr>
            <a:xfrm>
              <a:off x="5956587" y="2501234"/>
              <a:ext cx="1270" cy="1270"/>
            </a:xfrm>
            <a:custGeom>
              <a:avLst/>
              <a:gdLst/>
              <a:ahLst/>
              <a:cxnLst/>
              <a:rect l="l" t="t" r="r" b="b"/>
              <a:pathLst>
                <a:path w="1270" h="1269">
                  <a:moveTo>
                    <a:pt x="1117" y="1117"/>
                  </a:moveTo>
                  <a:lnTo>
                    <a:pt x="558" y="558"/>
                  </a:lnTo>
                  <a:lnTo>
                    <a:pt x="0" y="0"/>
                  </a:lnTo>
                </a:path>
              </a:pathLst>
            </a:custGeom>
            <a:ln w="3175">
              <a:solidFill>
                <a:srgbClr val="565658"/>
              </a:solidFill>
            </a:ln>
          </p:spPr>
          <p:txBody>
            <a:bodyPr wrap="square" lIns="0" tIns="0" rIns="0" bIns="0" rtlCol="0"/>
            <a:lstStyle/>
            <a:p/>
          </p:txBody>
        </p:sp>
        <p:sp>
          <p:nvSpPr>
            <p:cNvPr id="8742" name="object 8742" descr=""/>
            <p:cNvSpPr/>
            <p:nvPr/>
          </p:nvSpPr>
          <p:spPr>
            <a:xfrm>
              <a:off x="5953795" y="2501229"/>
              <a:ext cx="1905" cy="0"/>
            </a:xfrm>
            <a:custGeom>
              <a:avLst/>
              <a:gdLst/>
              <a:ahLst/>
              <a:cxnLst/>
              <a:rect l="l" t="t" r="r" b="b"/>
              <a:pathLst>
                <a:path w="1904" h="0">
                  <a:moveTo>
                    <a:pt x="1676" y="0"/>
                  </a:moveTo>
                  <a:lnTo>
                    <a:pt x="1117" y="0"/>
                  </a:lnTo>
                  <a:lnTo>
                    <a:pt x="0" y="0"/>
                  </a:lnTo>
                </a:path>
              </a:pathLst>
            </a:custGeom>
            <a:ln w="3175">
              <a:solidFill>
                <a:srgbClr val="565658"/>
              </a:solidFill>
            </a:ln>
          </p:spPr>
          <p:txBody>
            <a:bodyPr wrap="square" lIns="0" tIns="0" rIns="0" bIns="0" rtlCol="0"/>
            <a:lstStyle/>
            <a:p/>
          </p:txBody>
        </p:sp>
        <p:sp>
          <p:nvSpPr>
            <p:cNvPr id="8743" name="object 8743" descr=""/>
            <p:cNvSpPr/>
            <p:nvPr/>
          </p:nvSpPr>
          <p:spPr>
            <a:xfrm>
              <a:off x="5949331" y="2502904"/>
              <a:ext cx="1270" cy="1905"/>
            </a:xfrm>
            <a:custGeom>
              <a:avLst/>
              <a:gdLst/>
              <a:ahLst/>
              <a:cxnLst/>
              <a:rect l="l" t="t" r="r" b="b"/>
              <a:pathLst>
                <a:path w="1270" h="1905">
                  <a:moveTo>
                    <a:pt x="1117" y="0"/>
                  </a:moveTo>
                  <a:lnTo>
                    <a:pt x="558" y="1117"/>
                  </a:lnTo>
                  <a:lnTo>
                    <a:pt x="0" y="1676"/>
                  </a:lnTo>
                </a:path>
              </a:pathLst>
            </a:custGeom>
            <a:ln w="3175">
              <a:solidFill>
                <a:srgbClr val="565658"/>
              </a:solidFill>
            </a:ln>
          </p:spPr>
          <p:txBody>
            <a:bodyPr wrap="square" lIns="0" tIns="0" rIns="0" bIns="0" rtlCol="0"/>
            <a:lstStyle/>
            <a:p/>
          </p:txBody>
        </p:sp>
        <p:sp>
          <p:nvSpPr>
            <p:cNvPr id="8744" name="object 8744" descr=""/>
            <p:cNvSpPr/>
            <p:nvPr/>
          </p:nvSpPr>
          <p:spPr>
            <a:xfrm>
              <a:off x="5948215" y="2505142"/>
              <a:ext cx="635" cy="1905"/>
            </a:xfrm>
            <a:custGeom>
              <a:avLst/>
              <a:gdLst/>
              <a:ahLst/>
              <a:cxnLst/>
              <a:rect l="l" t="t" r="r" b="b"/>
              <a:pathLst>
                <a:path w="635" h="1905">
                  <a:moveTo>
                    <a:pt x="558" y="0"/>
                  </a:moveTo>
                  <a:lnTo>
                    <a:pt x="558" y="1117"/>
                  </a:lnTo>
                  <a:lnTo>
                    <a:pt x="0" y="1676"/>
                  </a:lnTo>
                </a:path>
              </a:pathLst>
            </a:custGeom>
            <a:ln w="3175">
              <a:solidFill>
                <a:srgbClr val="565658"/>
              </a:solidFill>
            </a:ln>
          </p:spPr>
          <p:txBody>
            <a:bodyPr wrap="square" lIns="0" tIns="0" rIns="0" bIns="0" rtlCol="0"/>
            <a:lstStyle/>
            <a:p/>
          </p:txBody>
        </p:sp>
        <p:sp>
          <p:nvSpPr>
            <p:cNvPr id="8745" name="object 8745" descr=""/>
            <p:cNvSpPr/>
            <p:nvPr/>
          </p:nvSpPr>
          <p:spPr>
            <a:xfrm>
              <a:off x="5948216" y="2503467"/>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8746" name="object 8746" descr=""/>
            <p:cNvSpPr/>
            <p:nvPr/>
          </p:nvSpPr>
          <p:spPr>
            <a:xfrm>
              <a:off x="5607089" y="2613453"/>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747" name="object 8747" descr=""/>
            <p:cNvSpPr/>
            <p:nvPr/>
          </p:nvSpPr>
          <p:spPr>
            <a:xfrm>
              <a:off x="5453679" y="26118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748" name="object 8748" descr=""/>
            <p:cNvSpPr/>
            <p:nvPr/>
          </p:nvSpPr>
          <p:spPr>
            <a:xfrm>
              <a:off x="5300019" y="24749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8749" name="object 8749" descr=""/>
            <p:cNvSpPr/>
            <p:nvPr/>
          </p:nvSpPr>
          <p:spPr>
            <a:xfrm>
              <a:off x="5575265" y="2613453"/>
              <a:ext cx="635" cy="7620"/>
            </a:xfrm>
            <a:custGeom>
              <a:avLst/>
              <a:gdLst/>
              <a:ahLst/>
              <a:cxnLst/>
              <a:rect l="l" t="t" r="r" b="b"/>
              <a:pathLst>
                <a:path w="635" h="7619">
                  <a:moveTo>
                    <a:pt x="0" y="0"/>
                  </a:moveTo>
                  <a:lnTo>
                    <a:pt x="558" y="558"/>
                  </a:lnTo>
                  <a:lnTo>
                    <a:pt x="558" y="1117"/>
                  </a:lnTo>
                  <a:lnTo>
                    <a:pt x="0" y="7251"/>
                  </a:lnTo>
                </a:path>
              </a:pathLst>
            </a:custGeom>
            <a:ln w="3175">
              <a:solidFill>
                <a:srgbClr val="565658"/>
              </a:solidFill>
            </a:ln>
          </p:spPr>
          <p:txBody>
            <a:bodyPr wrap="square" lIns="0" tIns="0" rIns="0" bIns="0" rtlCol="0"/>
            <a:lstStyle/>
            <a:p/>
          </p:txBody>
        </p:sp>
        <p:sp>
          <p:nvSpPr>
            <p:cNvPr id="8750" name="object 8750" descr=""/>
            <p:cNvSpPr/>
            <p:nvPr/>
          </p:nvSpPr>
          <p:spPr>
            <a:xfrm>
              <a:off x="5565220" y="2614572"/>
              <a:ext cx="0" cy="7620"/>
            </a:xfrm>
            <a:custGeom>
              <a:avLst/>
              <a:gdLst/>
              <a:ahLst/>
              <a:cxnLst/>
              <a:rect l="l" t="t" r="r" b="b"/>
              <a:pathLst>
                <a:path w="0" h="7619">
                  <a:moveTo>
                    <a:pt x="0" y="7251"/>
                  </a:moveTo>
                  <a:lnTo>
                    <a:pt x="0" y="6692"/>
                  </a:lnTo>
                  <a:lnTo>
                    <a:pt x="0" y="6134"/>
                  </a:lnTo>
                  <a:lnTo>
                    <a:pt x="0" y="0"/>
                  </a:lnTo>
                </a:path>
              </a:pathLst>
            </a:custGeom>
            <a:ln w="3175">
              <a:solidFill>
                <a:srgbClr val="565658"/>
              </a:solidFill>
            </a:ln>
          </p:spPr>
          <p:txBody>
            <a:bodyPr wrap="square" lIns="0" tIns="0" rIns="0" bIns="0" rtlCol="0"/>
            <a:lstStyle/>
            <a:p/>
          </p:txBody>
        </p:sp>
        <p:sp>
          <p:nvSpPr>
            <p:cNvPr id="8751" name="object 8751" descr=""/>
            <p:cNvSpPr/>
            <p:nvPr/>
          </p:nvSpPr>
          <p:spPr>
            <a:xfrm>
              <a:off x="5459142" y="2621823"/>
              <a:ext cx="3175" cy="5080"/>
            </a:xfrm>
            <a:custGeom>
              <a:avLst/>
              <a:gdLst/>
              <a:ahLst/>
              <a:cxnLst/>
              <a:rect l="l" t="t" r="r" b="b"/>
              <a:pathLst>
                <a:path w="3175" h="5080">
                  <a:moveTo>
                    <a:pt x="0" y="0"/>
                  </a:moveTo>
                  <a:lnTo>
                    <a:pt x="1117" y="2235"/>
                  </a:lnTo>
                  <a:lnTo>
                    <a:pt x="2794" y="4470"/>
                  </a:lnTo>
                </a:path>
              </a:pathLst>
            </a:custGeom>
            <a:ln w="3175">
              <a:solidFill>
                <a:srgbClr val="565658"/>
              </a:solidFill>
            </a:ln>
          </p:spPr>
          <p:txBody>
            <a:bodyPr wrap="square" lIns="0" tIns="0" rIns="0" bIns="0" rtlCol="0"/>
            <a:lstStyle/>
            <a:p/>
          </p:txBody>
        </p:sp>
        <p:sp>
          <p:nvSpPr>
            <p:cNvPr id="8752" name="object 8752" descr=""/>
            <p:cNvSpPr/>
            <p:nvPr/>
          </p:nvSpPr>
          <p:spPr>
            <a:xfrm>
              <a:off x="5503244" y="2621823"/>
              <a:ext cx="62230" cy="0"/>
            </a:xfrm>
            <a:custGeom>
              <a:avLst/>
              <a:gdLst/>
              <a:ahLst/>
              <a:cxnLst/>
              <a:rect l="l" t="t" r="r" b="b"/>
              <a:pathLst>
                <a:path w="62229" h="0">
                  <a:moveTo>
                    <a:pt x="61975" y="0"/>
                  </a:moveTo>
                  <a:lnTo>
                    <a:pt x="61975" y="0"/>
                  </a:lnTo>
                  <a:lnTo>
                    <a:pt x="3352" y="0"/>
                  </a:lnTo>
                  <a:lnTo>
                    <a:pt x="0" y="0"/>
                  </a:lnTo>
                </a:path>
              </a:pathLst>
            </a:custGeom>
            <a:ln w="3175">
              <a:solidFill>
                <a:srgbClr val="565658"/>
              </a:solidFill>
            </a:ln>
          </p:spPr>
          <p:txBody>
            <a:bodyPr wrap="square" lIns="0" tIns="0" rIns="0" bIns="0" rtlCol="0"/>
            <a:lstStyle/>
            <a:p/>
          </p:txBody>
        </p:sp>
        <p:sp>
          <p:nvSpPr>
            <p:cNvPr id="8753" name="object 8753" descr=""/>
            <p:cNvSpPr/>
            <p:nvPr/>
          </p:nvSpPr>
          <p:spPr>
            <a:xfrm>
              <a:off x="5948216" y="2507372"/>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8754" name="object 8754" descr=""/>
            <p:cNvSpPr/>
            <p:nvPr/>
          </p:nvSpPr>
          <p:spPr>
            <a:xfrm>
              <a:off x="5948216" y="250570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8755" name="object 8755" descr=""/>
            <p:cNvSpPr/>
            <p:nvPr/>
          </p:nvSpPr>
          <p:spPr>
            <a:xfrm>
              <a:off x="5503245" y="2620708"/>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756" name="object 8756" descr=""/>
            <p:cNvSpPr/>
            <p:nvPr/>
          </p:nvSpPr>
          <p:spPr>
            <a:xfrm>
              <a:off x="5459137" y="2621823"/>
              <a:ext cx="34925" cy="0"/>
            </a:xfrm>
            <a:custGeom>
              <a:avLst/>
              <a:gdLst/>
              <a:ahLst/>
              <a:cxnLst/>
              <a:rect l="l" t="t" r="r" b="b"/>
              <a:pathLst>
                <a:path w="34925" h="0">
                  <a:moveTo>
                    <a:pt x="34620" y="0"/>
                  </a:moveTo>
                  <a:lnTo>
                    <a:pt x="34620" y="0"/>
                  </a:lnTo>
                  <a:lnTo>
                    <a:pt x="5029" y="0"/>
                  </a:lnTo>
                  <a:lnTo>
                    <a:pt x="0" y="0"/>
                  </a:lnTo>
                </a:path>
              </a:pathLst>
            </a:custGeom>
            <a:ln w="3175">
              <a:solidFill>
                <a:srgbClr val="565658"/>
              </a:solidFill>
            </a:ln>
          </p:spPr>
          <p:txBody>
            <a:bodyPr wrap="square" lIns="0" tIns="0" rIns="0" bIns="0" rtlCol="0"/>
            <a:lstStyle/>
            <a:p/>
          </p:txBody>
        </p:sp>
        <p:sp>
          <p:nvSpPr>
            <p:cNvPr id="8757" name="object 8757" descr=""/>
            <p:cNvSpPr/>
            <p:nvPr/>
          </p:nvSpPr>
          <p:spPr>
            <a:xfrm>
              <a:off x="5503245" y="2614569"/>
              <a:ext cx="62230" cy="6350"/>
            </a:xfrm>
            <a:custGeom>
              <a:avLst/>
              <a:gdLst/>
              <a:ahLst/>
              <a:cxnLst/>
              <a:rect l="l" t="t" r="r" b="b"/>
              <a:pathLst>
                <a:path w="62229" h="6350">
                  <a:moveTo>
                    <a:pt x="0" y="0"/>
                  </a:moveTo>
                  <a:lnTo>
                    <a:pt x="0" y="6134"/>
                  </a:lnTo>
                  <a:lnTo>
                    <a:pt x="3352" y="6134"/>
                  </a:lnTo>
                  <a:lnTo>
                    <a:pt x="7251" y="6134"/>
                  </a:lnTo>
                  <a:lnTo>
                    <a:pt x="58623" y="6134"/>
                  </a:lnTo>
                  <a:lnTo>
                    <a:pt x="61976" y="6134"/>
                  </a:lnTo>
                </a:path>
              </a:pathLst>
            </a:custGeom>
            <a:ln w="3175">
              <a:solidFill>
                <a:srgbClr val="565658"/>
              </a:solidFill>
            </a:ln>
          </p:spPr>
          <p:txBody>
            <a:bodyPr wrap="square" lIns="0" tIns="0" rIns="0" bIns="0" rtlCol="0"/>
            <a:lstStyle/>
            <a:p/>
          </p:txBody>
        </p:sp>
        <p:sp>
          <p:nvSpPr>
            <p:cNvPr id="8758" name="object 8758" descr=""/>
            <p:cNvSpPr/>
            <p:nvPr/>
          </p:nvSpPr>
          <p:spPr>
            <a:xfrm>
              <a:off x="5296672" y="24755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759" name="object 8759" descr=""/>
            <p:cNvSpPr/>
            <p:nvPr/>
          </p:nvSpPr>
          <p:spPr>
            <a:xfrm>
              <a:off x="5493753" y="2621818"/>
              <a:ext cx="3810" cy="5080"/>
            </a:xfrm>
            <a:custGeom>
              <a:avLst/>
              <a:gdLst/>
              <a:ahLst/>
              <a:cxnLst/>
              <a:rect l="l" t="t" r="r" b="b"/>
              <a:pathLst>
                <a:path w="3810" h="5080">
                  <a:moveTo>
                    <a:pt x="3352" y="4470"/>
                  </a:moveTo>
                  <a:lnTo>
                    <a:pt x="1676" y="2235"/>
                  </a:lnTo>
                  <a:lnTo>
                    <a:pt x="0" y="0"/>
                  </a:lnTo>
                </a:path>
              </a:pathLst>
            </a:custGeom>
            <a:ln w="3175">
              <a:solidFill>
                <a:srgbClr val="565658"/>
              </a:solidFill>
            </a:ln>
          </p:spPr>
          <p:txBody>
            <a:bodyPr wrap="square" lIns="0" tIns="0" rIns="0" bIns="0" rtlCol="0"/>
            <a:lstStyle/>
            <a:p/>
          </p:txBody>
        </p:sp>
        <p:sp>
          <p:nvSpPr>
            <p:cNvPr id="8760" name="object 8760" descr=""/>
            <p:cNvSpPr/>
            <p:nvPr/>
          </p:nvSpPr>
          <p:spPr>
            <a:xfrm>
              <a:off x="5953239" y="250122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8761" name="object 8761" descr=""/>
            <p:cNvSpPr/>
            <p:nvPr/>
          </p:nvSpPr>
          <p:spPr>
            <a:xfrm>
              <a:off x="5454676" y="261122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762" name="object 8762" descr=""/>
            <p:cNvSpPr/>
            <p:nvPr/>
          </p:nvSpPr>
          <p:spPr>
            <a:xfrm>
              <a:off x="5492640" y="2613453"/>
              <a:ext cx="635" cy="1270"/>
            </a:xfrm>
            <a:custGeom>
              <a:avLst/>
              <a:gdLst/>
              <a:ahLst/>
              <a:cxnLst/>
              <a:rect l="l" t="t" r="r" b="b"/>
              <a:pathLst>
                <a:path w="635" h="1269">
                  <a:moveTo>
                    <a:pt x="558" y="0"/>
                  </a:moveTo>
                  <a:lnTo>
                    <a:pt x="558" y="558"/>
                  </a:lnTo>
                  <a:lnTo>
                    <a:pt x="0" y="558"/>
                  </a:lnTo>
                  <a:lnTo>
                    <a:pt x="0" y="1117"/>
                  </a:lnTo>
                </a:path>
              </a:pathLst>
            </a:custGeom>
            <a:ln w="3175">
              <a:solidFill>
                <a:srgbClr val="565658"/>
              </a:solidFill>
            </a:ln>
          </p:spPr>
          <p:txBody>
            <a:bodyPr wrap="square" lIns="0" tIns="0" rIns="0" bIns="0" rtlCol="0"/>
            <a:lstStyle/>
            <a:p/>
          </p:txBody>
        </p:sp>
        <p:sp>
          <p:nvSpPr>
            <p:cNvPr id="8763" name="object 8763" descr=""/>
            <p:cNvSpPr/>
            <p:nvPr/>
          </p:nvSpPr>
          <p:spPr>
            <a:xfrm>
              <a:off x="5606531" y="2614574"/>
              <a:ext cx="635" cy="6350"/>
            </a:xfrm>
            <a:custGeom>
              <a:avLst/>
              <a:gdLst/>
              <a:ahLst/>
              <a:cxnLst/>
              <a:rect l="l" t="t" r="r" b="b"/>
              <a:pathLst>
                <a:path w="635" h="6350">
                  <a:moveTo>
                    <a:pt x="0" y="6134"/>
                  </a:moveTo>
                  <a:lnTo>
                    <a:pt x="558" y="0"/>
                  </a:lnTo>
                </a:path>
              </a:pathLst>
            </a:custGeom>
            <a:ln w="3175">
              <a:solidFill>
                <a:srgbClr val="565658"/>
              </a:solidFill>
            </a:ln>
          </p:spPr>
          <p:txBody>
            <a:bodyPr wrap="square" lIns="0" tIns="0" rIns="0" bIns="0" rtlCol="0"/>
            <a:lstStyle/>
            <a:p/>
          </p:txBody>
        </p:sp>
        <p:sp>
          <p:nvSpPr>
            <p:cNvPr id="8764" name="object 8764" descr=""/>
            <p:cNvSpPr/>
            <p:nvPr/>
          </p:nvSpPr>
          <p:spPr>
            <a:xfrm>
              <a:off x="5602625" y="2621818"/>
              <a:ext cx="3810" cy="5080"/>
            </a:xfrm>
            <a:custGeom>
              <a:avLst/>
              <a:gdLst/>
              <a:ahLst/>
              <a:cxnLst/>
              <a:rect l="l" t="t" r="r" b="b"/>
              <a:pathLst>
                <a:path w="3810" h="5080">
                  <a:moveTo>
                    <a:pt x="0" y="4470"/>
                  </a:moveTo>
                  <a:lnTo>
                    <a:pt x="1676" y="2235"/>
                  </a:lnTo>
                  <a:lnTo>
                    <a:pt x="3352" y="0"/>
                  </a:lnTo>
                </a:path>
              </a:pathLst>
            </a:custGeom>
            <a:ln w="3175">
              <a:solidFill>
                <a:srgbClr val="565658"/>
              </a:solidFill>
            </a:ln>
          </p:spPr>
          <p:txBody>
            <a:bodyPr wrap="square" lIns="0" tIns="0" rIns="0" bIns="0" rtlCol="0"/>
            <a:lstStyle/>
            <a:p/>
          </p:txBody>
        </p:sp>
        <p:sp>
          <p:nvSpPr>
            <p:cNvPr id="8765" name="object 8765" descr=""/>
            <p:cNvSpPr/>
            <p:nvPr/>
          </p:nvSpPr>
          <p:spPr>
            <a:xfrm>
              <a:off x="5565225" y="2626289"/>
              <a:ext cx="6350" cy="2540"/>
            </a:xfrm>
            <a:custGeom>
              <a:avLst/>
              <a:gdLst/>
              <a:ahLst/>
              <a:cxnLst/>
              <a:rect l="l" t="t" r="r" b="b"/>
              <a:pathLst>
                <a:path w="6350" h="2539">
                  <a:moveTo>
                    <a:pt x="6134" y="0"/>
                  </a:moveTo>
                  <a:lnTo>
                    <a:pt x="5575" y="558"/>
                  </a:lnTo>
                  <a:lnTo>
                    <a:pt x="5016" y="1117"/>
                  </a:lnTo>
                  <a:lnTo>
                    <a:pt x="4457" y="1117"/>
                  </a:lnTo>
                  <a:lnTo>
                    <a:pt x="3898" y="1676"/>
                  </a:lnTo>
                  <a:lnTo>
                    <a:pt x="3340" y="1676"/>
                  </a:lnTo>
                  <a:lnTo>
                    <a:pt x="2781" y="2235"/>
                  </a:lnTo>
                  <a:lnTo>
                    <a:pt x="2222" y="2235"/>
                  </a:lnTo>
                  <a:lnTo>
                    <a:pt x="1663" y="2235"/>
                  </a:lnTo>
                  <a:lnTo>
                    <a:pt x="1104" y="1676"/>
                  </a:lnTo>
                  <a:lnTo>
                    <a:pt x="558" y="1117"/>
                  </a:lnTo>
                  <a:lnTo>
                    <a:pt x="558" y="558"/>
                  </a:lnTo>
                  <a:lnTo>
                    <a:pt x="0" y="0"/>
                  </a:lnTo>
                </a:path>
              </a:pathLst>
            </a:custGeom>
            <a:ln w="3175">
              <a:solidFill>
                <a:srgbClr val="565658"/>
              </a:solidFill>
            </a:ln>
          </p:spPr>
          <p:txBody>
            <a:bodyPr wrap="square" lIns="0" tIns="0" rIns="0" bIns="0" rtlCol="0"/>
            <a:lstStyle/>
            <a:p/>
          </p:txBody>
        </p:sp>
        <p:sp>
          <p:nvSpPr>
            <p:cNvPr id="8766" name="object 8766" descr=""/>
            <p:cNvSpPr/>
            <p:nvPr/>
          </p:nvSpPr>
          <p:spPr>
            <a:xfrm>
              <a:off x="5957145" y="2501229"/>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8767" name="object 8767" descr=""/>
            <p:cNvSpPr/>
            <p:nvPr/>
          </p:nvSpPr>
          <p:spPr>
            <a:xfrm>
              <a:off x="5566336" y="2613453"/>
              <a:ext cx="9525" cy="0"/>
            </a:xfrm>
            <a:custGeom>
              <a:avLst/>
              <a:gdLst/>
              <a:ahLst/>
              <a:cxnLst/>
              <a:rect l="l" t="t" r="r" b="b"/>
              <a:pathLst>
                <a:path w="9525" h="0">
                  <a:moveTo>
                    <a:pt x="0" y="0"/>
                  </a:moveTo>
                  <a:lnTo>
                    <a:pt x="4470" y="0"/>
                  </a:lnTo>
                  <a:lnTo>
                    <a:pt x="6692" y="0"/>
                  </a:lnTo>
                  <a:lnTo>
                    <a:pt x="8928" y="0"/>
                  </a:lnTo>
                </a:path>
              </a:pathLst>
            </a:custGeom>
            <a:ln w="3175">
              <a:solidFill>
                <a:srgbClr val="565658"/>
              </a:solidFill>
            </a:ln>
          </p:spPr>
          <p:txBody>
            <a:bodyPr wrap="square" lIns="0" tIns="0" rIns="0" bIns="0" rtlCol="0"/>
            <a:lstStyle/>
            <a:p/>
          </p:txBody>
        </p:sp>
        <p:sp>
          <p:nvSpPr>
            <p:cNvPr id="8768" name="object 8768" descr=""/>
            <p:cNvSpPr/>
            <p:nvPr/>
          </p:nvSpPr>
          <p:spPr>
            <a:xfrm>
              <a:off x="5453122" y="26107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769" name="object 8769" descr=""/>
            <p:cNvSpPr/>
            <p:nvPr/>
          </p:nvSpPr>
          <p:spPr>
            <a:xfrm>
              <a:off x="5565220" y="2621818"/>
              <a:ext cx="0" cy="5080"/>
            </a:xfrm>
            <a:custGeom>
              <a:avLst/>
              <a:gdLst/>
              <a:ahLst/>
              <a:cxnLst/>
              <a:rect l="l" t="t" r="r" b="b"/>
              <a:pathLst>
                <a:path w="0" h="5080">
                  <a:moveTo>
                    <a:pt x="0" y="4470"/>
                  </a:moveTo>
                  <a:lnTo>
                    <a:pt x="0" y="2235"/>
                  </a:lnTo>
                  <a:lnTo>
                    <a:pt x="0" y="0"/>
                  </a:lnTo>
                </a:path>
              </a:pathLst>
            </a:custGeom>
            <a:ln w="3175">
              <a:solidFill>
                <a:srgbClr val="565658"/>
              </a:solidFill>
            </a:ln>
          </p:spPr>
          <p:txBody>
            <a:bodyPr wrap="square" lIns="0" tIns="0" rIns="0" bIns="0" rtlCol="0"/>
            <a:lstStyle/>
            <a:p/>
          </p:txBody>
        </p:sp>
        <p:sp>
          <p:nvSpPr>
            <p:cNvPr id="8770" name="object 8770" descr=""/>
            <p:cNvSpPr/>
            <p:nvPr/>
          </p:nvSpPr>
          <p:spPr>
            <a:xfrm>
              <a:off x="5950447" y="25073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771" name="object 8771" descr=""/>
            <p:cNvSpPr/>
            <p:nvPr/>
          </p:nvSpPr>
          <p:spPr>
            <a:xfrm>
              <a:off x="5458025" y="2613453"/>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772" name="object 8772" descr=""/>
            <p:cNvSpPr/>
            <p:nvPr/>
          </p:nvSpPr>
          <p:spPr>
            <a:xfrm>
              <a:off x="5454678" y="2611220"/>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8773" name="object 8773" descr=""/>
            <p:cNvSpPr/>
            <p:nvPr/>
          </p:nvSpPr>
          <p:spPr>
            <a:xfrm>
              <a:off x="5951010" y="2507375"/>
              <a:ext cx="7620" cy="3810"/>
            </a:xfrm>
            <a:custGeom>
              <a:avLst/>
              <a:gdLst/>
              <a:ahLst/>
              <a:cxnLst/>
              <a:rect l="l" t="t" r="r" b="b"/>
              <a:pathLst>
                <a:path w="7620" h="3810">
                  <a:moveTo>
                    <a:pt x="7251" y="0"/>
                  </a:moveTo>
                  <a:lnTo>
                    <a:pt x="6692" y="558"/>
                  </a:lnTo>
                  <a:lnTo>
                    <a:pt x="6692" y="1117"/>
                  </a:lnTo>
                  <a:lnTo>
                    <a:pt x="6134" y="1676"/>
                  </a:lnTo>
                  <a:lnTo>
                    <a:pt x="6134" y="2235"/>
                  </a:lnTo>
                  <a:lnTo>
                    <a:pt x="5575" y="2794"/>
                  </a:lnTo>
                  <a:lnTo>
                    <a:pt x="5016" y="3352"/>
                  </a:lnTo>
                  <a:lnTo>
                    <a:pt x="3898" y="3352"/>
                  </a:lnTo>
                  <a:lnTo>
                    <a:pt x="3340" y="3352"/>
                  </a:lnTo>
                  <a:lnTo>
                    <a:pt x="2781" y="3352"/>
                  </a:lnTo>
                  <a:lnTo>
                    <a:pt x="2222" y="3352"/>
                  </a:lnTo>
                  <a:lnTo>
                    <a:pt x="1117" y="2794"/>
                  </a:lnTo>
                  <a:lnTo>
                    <a:pt x="558" y="2235"/>
                  </a:lnTo>
                  <a:lnTo>
                    <a:pt x="558" y="1676"/>
                  </a:lnTo>
                  <a:lnTo>
                    <a:pt x="0" y="1117"/>
                  </a:lnTo>
                  <a:lnTo>
                    <a:pt x="0" y="558"/>
                  </a:lnTo>
                  <a:lnTo>
                    <a:pt x="0" y="0"/>
                  </a:lnTo>
                </a:path>
              </a:pathLst>
            </a:custGeom>
            <a:ln w="3175">
              <a:solidFill>
                <a:srgbClr val="565658"/>
              </a:solidFill>
            </a:ln>
          </p:spPr>
          <p:txBody>
            <a:bodyPr wrap="square" lIns="0" tIns="0" rIns="0" bIns="0" rtlCol="0"/>
            <a:lstStyle/>
            <a:p/>
          </p:txBody>
        </p:sp>
        <p:sp>
          <p:nvSpPr>
            <p:cNvPr id="8774" name="object 8774" descr=""/>
            <p:cNvSpPr/>
            <p:nvPr/>
          </p:nvSpPr>
          <p:spPr>
            <a:xfrm>
              <a:off x="5571354" y="2621823"/>
              <a:ext cx="3810" cy="5080"/>
            </a:xfrm>
            <a:custGeom>
              <a:avLst/>
              <a:gdLst/>
              <a:ahLst/>
              <a:cxnLst/>
              <a:rect l="l" t="t" r="r" b="b"/>
              <a:pathLst>
                <a:path w="3810" h="5080">
                  <a:moveTo>
                    <a:pt x="3352" y="0"/>
                  </a:moveTo>
                  <a:lnTo>
                    <a:pt x="1676" y="2235"/>
                  </a:lnTo>
                  <a:lnTo>
                    <a:pt x="0" y="4470"/>
                  </a:lnTo>
                </a:path>
              </a:pathLst>
            </a:custGeom>
            <a:ln w="3175">
              <a:solidFill>
                <a:srgbClr val="565658"/>
              </a:solidFill>
            </a:ln>
          </p:spPr>
          <p:txBody>
            <a:bodyPr wrap="square" lIns="0" tIns="0" rIns="0" bIns="0" rtlCol="0"/>
            <a:lstStyle/>
            <a:p/>
          </p:txBody>
        </p:sp>
        <p:sp>
          <p:nvSpPr>
            <p:cNvPr id="8775" name="object 8775" descr=""/>
            <p:cNvSpPr/>
            <p:nvPr/>
          </p:nvSpPr>
          <p:spPr>
            <a:xfrm>
              <a:off x="5956706"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776" name="object 8776" descr=""/>
            <p:cNvSpPr/>
            <p:nvPr/>
          </p:nvSpPr>
          <p:spPr>
            <a:xfrm>
              <a:off x="5503245" y="2621823"/>
              <a:ext cx="0" cy="5080"/>
            </a:xfrm>
            <a:custGeom>
              <a:avLst/>
              <a:gdLst/>
              <a:ahLst/>
              <a:cxnLst/>
              <a:rect l="l" t="t" r="r" b="b"/>
              <a:pathLst>
                <a:path w="0" h="5080">
                  <a:moveTo>
                    <a:pt x="0" y="0"/>
                  </a:moveTo>
                  <a:lnTo>
                    <a:pt x="0" y="2235"/>
                  </a:lnTo>
                  <a:lnTo>
                    <a:pt x="0" y="4470"/>
                  </a:lnTo>
                </a:path>
              </a:pathLst>
            </a:custGeom>
            <a:ln w="3175">
              <a:solidFill>
                <a:srgbClr val="565658"/>
              </a:solidFill>
            </a:ln>
          </p:spPr>
          <p:txBody>
            <a:bodyPr wrap="square" lIns="0" tIns="0" rIns="0" bIns="0" rtlCol="0"/>
            <a:lstStyle/>
            <a:p/>
          </p:txBody>
        </p:sp>
        <p:sp>
          <p:nvSpPr>
            <p:cNvPr id="8777" name="object 8777" descr=""/>
            <p:cNvSpPr/>
            <p:nvPr/>
          </p:nvSpPr>
          <p:spPr>
            <a:xfrm>
              <a:off x="5295674" y="247343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778" name="object 8778" descr=""/>
            <p:cNvSpPr/>
            <p:nvPr/>
          </p:nvSpPr>
          <p:spPr>
            <a:xfrm>
              <a:off x="5948215" y="2503462"/>
              <a:ext cx="1270" cy="1270"/>
            </a:xfrm>
            <a:custGeom>
              <a:avLst/>
              <a:gdLst/>
              <a:ahLst/>
              <a:cxnLst/>
              <a:rect l="l" t="t" r="r" b="b"/>
              <a:pathLst>
                <a:path w="1270" h="1269">
                  <a:moveTo>
                    <a:pt x="1117" y="0"/>
                  </a:moveTo>
                  <a:lnTo>
                    <a:pt x="0" y="1117"/>
                  </a:lnTo>
                </a:path>
              </a:pathLst>
            </a:custGeom>
            <a:ln w="3175">
              <a:solidFill>
                <a:srgbClr val="565658"/>
              </a:solidFill>
            </a:ln>
          </p:spPr>
          <p:txBody>
            <a:bodyPr wrap="square" lIns="0" tIns="0" rIns="0" bIns="0" rtlCol="0"/>
            <a:lstStyle/>
            <a:p/>
          </p:txBody>
        </p:sp>
        <p:sp>
          <p:nvSpPr>
            <p:cNvPr id="8779" name="object 8779" descr=""/>
            <p:cNvSpPr/>
            <p:nvPr/>
          </p:nvSpPr>
          <p:spPr>
            <a:xfrm>
              <a:off x="5475323" y="2437587"/>
              <a:ext cx="118745" cy="1270"/>
            </a:xfrm>
            <a:custGeom>
              <a:avLst/>
              <a:gdLst/>
              <a:ahLst/>
              <a:cxnLst/>
              <a:rect l="l" t="t" r="r" b="b"/>
              <a:pathLst>
                <a:path w="118745" h="1269">
                  <a:moveTo>
                    <a:pt x="114465" y="0"/>
                  </a:moveTo>
                  <a:lnTo>
                    <a:pt x="114465" y="0"/>
                  </a:lnTo>
                  <a:lnTo>
                    <a:pt x="118376" y="0"/>
                  </a:lnTo>
                  <a:lnTo>
                    <a:pt x="117817" y="0"/>
                  </a:lnTo>
                  <a:lnTo>
                    <a:pt x="0" y="0"/>
                  </a:lnTo>
                  <a:lnTo>
                    <a:pt x="0" y="558"/>
                  </a:lnTo>
                  <a:lnTo>
                    <a:pt x="0" y="1117"/>
                  </a:lnTo>
                  <a:lnTo>
                    <a:pt x="558" y="1117"/>
                  </a:lnTo>
                </a:path>
              </a:pathLst>
            </a:custGeom>
            <a:ln w="3175">
              <a:solidFill>
                <a:srgbClr val="565658"/>
              </a:solidFill>
            </a:ln>
          </p:spPr>
          <p:txBody>
            <a:bodyPr wrap="square" lIns="0" tIns="0" rIns="0" bIns="0" rtlCol="0"/>
            <a:lstStyle/>
            <a:p/>
          </p:txBody>
        </p:sp>
        <p:sp>
          <p:nvSpPr>
            <p:cNvPr id="8780" name="object 8780" descr=""/>
            <p:cNvSpPr/>
            <p:nvPr/>
          </p:nvSpPr>
          <p:spPr>
            <a:xfrm>
              <a:off x="5295555" y="2477781"/>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8781" name="object 8781" descr=""/>
            <p:cNvSpPr/>
            <p:nvPr/>
          </p:nvSpPr>
          <p:spPr>
            <a:xfrm>
              <a:off x="5295555" y="2476107"/>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8782" name="object 8782" descr=""/>
            <p:cNvSpPr/>
            <p:nvPr/>
          </p:nvSpPr>
          <p:spPr>
            <a:xfrm>
              <a:off x="5476438" y="2440377"/>
              <a:ext cx="116205" cy="0"/>
            </a:xfrm>
            <a:custGeom>
              <a:avLst/>
              <a:gdLst/>
              <a:ahLst/>
              <a:cxnLst/>
              <a:rect l="l" t="t" r="r" b="b"/>
              <a:pathLst>
                <a:path w="116204" h="0">
                  <a:moveTo>
                    <a:pt x="116141" y="0"/>
                  </a:moveTo>
                  <a:lnTo>
                    <a:pt x="116141" y="0"/>
                  </a:lnTo>
                  <a:lnTo>
                    <a:pt x="558" y="0"/>
                  </a:lnTo>
                  <a:lnTo>
                    <a:pt x="0" y="0"/>
                  </a:lnTo>
                </a:path>
              </a:pathLst>
            </a:custGeom>
            <a:ln w="3175">
              <a:solidFill>
                <a:srgbClr val="565658"/>
              </a:solidFill>
            </a:ln>
          </p:spPr>
          <p:txBody>
            <a:bodyPr wrap="square" lIns="0" tIns="0" rIns="0" bIns="0" rtlCol="0"/>
            <a:lstStyle/>
            <a:p/>
          </p:txBody>
        </p:sp>
        <p:sp>
          <p:nvSpPr>
            <p:cNvPr id="8783" name="object 8783" descr=""/>
            <p:cNvSpPr/>
            <p:nvPr/>
          </p:nvSpPr>
          <p:spPr>
            <a:xfrm>
              <a:off x="5475326" y="2434797"/>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8784" name="object 8784" descr=""/>
            <p:cNvSpPr/>
            <p:nvPr/>
          </p:nvSpPr>
          <p:spPr>
            <a:xfrm>
              <a:off x="5296232" y="247399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785" name="object 8785" descr=""/>
            <p:cNvSpPr/>
            <p:nvPr/>
          </p:nvSpPr>
          <p:spPr>
            <a:xfrm>
              <a:off x="5475885" y="2438703"/>
              <a:ext cx="117475" cy="0"/>
            </a:xfrm>
            <a:custGeom>
              <a:avLst/>
              <a:gdLst/>
              <a:ahLst/>
              <a:cxnLst/>
              <a:rect l="l" t="t" r="r" b="b"/>
              <a:pathLst>
                <a:path w="117475" h="0">
                  <a:moveTo>
                    <a:pt x="0" y="0"/>
                  </a:moveTo>
                  <a:lnTo>
                    <a:pt x="0" y="0"/>
                  </a:lnTo>
                  <a:lnTo>
                    <a:pt x="116687" y="0"/>
                  </a:lnTo>
                  <a:lnTo>
                    <a:pt x="117246" y="0"/>
                  </a:lnTo>
                </a:path>
              </a:pathLst>
            </a:custGeom>
            <a:ln w="3175">
              <a:solidFill>
                <a:srgbClr val="565658"/>
              </a:solidFill>
            </a:ln>
          </p:spPr>
          <p:txBody>
            <a:bodyPr wrap="square" lIns="0" tIns="0" rIns="0" bIns="0" rtlCol="0"/>
            <a:lstStyle/>
            <a:p/>
          </p:txBody>
        </p:sp>
        <p:sp>
          <p:nvSpPr>
            <p:cNvPr id="8786" name="object 8786" descr=""/>
            <p:cNvSpPr/>
            <p:nvPr/>
          </p:nvSpPr>
          <p:spPr>
            <a:xfrm>
              <a:off x="5297229" y="2474992"/>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8787" name="object 8787" descr=""/>
            <p:cNvSpPr/>
            <p:nvPr/>
          </p:nvSpPr>
          <p:spPr>
            <a:xfrm>
              <a:off x="5475326" y="2429209"/>
              <a:ext cx="635" cy="5715"/>
            </a:xfrm>
            <a:custGeom>
              <a:avLst/>
              <a:gdLst/>
              <a:ahLst/>
              <a:cxnLst/>
              <a:rect l="l" t="t" r="r" b="b"/>
              <a:pathLst>
                <a:path w="635" h="5714">
                  <a:moveTo>
                    <a:pt x="0" y="5588"/>
                  </a:moveTo>
                  <a:lnTo>
                    <a:pt x="558" y="3352"/>
                  </a:lnTo>
                  <a:lnTo>
                    <a:pt x="558" y="2235"/>
                  </a:lnTo>
                  <a:lnTo>
                    <a:pt x="558" y="1676"/>
                  </a:lnTo>
                  <a:lnTo>
                    <a:pt x="558" y="1117"/>
                  </a:lnTo>
                  <a:lnTo>
                    <a:pt x="558" y="558"/>
                  </a:lnTo>
                  <a:lnTo>
                    <a:pt x="558" y="0"/>
                  </a:lnTo>
                  <a:lnTo>
                    <a:pt x="558" y="558"/>
                  </a:lnTo>
                  <a:lnTo>
                    <a:pt x="558" y="1117"/>
                  </a:lnTo>
                  <a:lnTo>
                    <a:pt x="558" y="1676"/>
                  </a:lnTo>
                  <a:lnTo>
                    <a:pt x="558" y="2235"/>
                  </a:lnTo>
                  <a:lnTo>
                    <a:pt x="558" y="3352"/>
                  </a:lnTo>
                  <a:lnTo>
                    <a:pt x="0" y="5588"/>
                  </a:lnTo>
                </a:path>
              </a:pathLst>
            </a:custGeom>
            <a:ln w="3175">
              <a:solidFill>
                <a:srgbClr val="565658"/>
              </a:solidFill>
            </a:ln>
          </p:spPr>
          <p:txBody>
            <a:bodyPr wrap="square" lIns="0" tIns="0" rIns="0" bIns="0" rtlCol="0"/>
            <a:lstStyle/>
            <a:p/>
          </p:txBody>
        </p:sp>
        <p:sp>
          <p:nvSpPr>
            <p:cNvPr id="8788" name="object 8788" descr=""/>
            <p:cNvSpPr/>
            <p:nvPr/>
          </p:nvSpPr>
          <p:spPr>
            <a:xfrm>
              <a:off x="5294000" y="247455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789" name="object 8789" descr=""/>
            <p:cNvSpPr/>
            <p:nvPr/>
          </p:nvSpPr>
          <p:spPr>
            <a:xfrm>
              <a:off x="5297229" y="2474992"/>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8790" name="object 8790" descr=""/>
            <p:cNvSpPr/>
            <p:nvPr/>
          </p:nvSpPr>
          <p:spPr>
            <a:xfrm>
              <a:off x="5948216" y="2501232"/>
              <a:ext cx="4445" cy="3810"/>
            </a:xfrm>
            <a:custGeom>
              <a:avLst/>
              <a:gdLst/>
              <a:ahLst/>
              <a:cxnLst/>
              <a:rect l="l" t="t" r="r" b="b"/>
              <a:pathLst>
                <a:path w="4445" h="3810">
                  <a:moveTo>
                    <a:pt x="0" y="3352"/>
                  </a:moveTo>
                  <a:lnTo>
                    <a:pt x="3911" y="0"/>
                  </a:lnTo>
                </a:path>
              </a:pathLst>
            </a:custGeom>
            <a:ln w="3175">
              <a:solidFill>
                <a:srgbClr val="565658"/>
              </a:solidFill>
            </a:ln>
          </p:spPr>
          <p:txBody>
            <a:bodyPr wrap="square" lIns="0" tIns="0" rIns="0" bIns="0" rtlCol="0"/>
            <a:lstStyle/>
            <a:p/>
          </p:txBody>
        </p:sp>
        <p:sp>
          <p:nvSpPr>
            <p:cNvPr id="8791" name="object 8791" descr=""/>
            <p:cNvSpPr/>
            <p:nvPr/>
          </p:nvSpPr>
          <p:spPr>
            <a:xfrm>
              <a:off x="5295555" y="2476109"/>
              <a:ext cx="0" cy="3175"/>
            </a:xfrm>
            <a:custGeom>
              <a:avLst/>
              <a:gdLst/>
              <a:ahLst/>
              <a:cxnLst/>
              <a:rect l="l" t="t" r="r" b="b"/>
              <a:pathLst>
                <a:path w="0" h="3175">
                  <a:moveTo>
                    <a:pt x="0" y="0"/>
                  </a:moveTo>
                  <a:lnTo>
                    <a:pt x="0" y="1117"/>
                  </a:lnTo>
                  <a:lnTo>
                    <a:pt x="0" y="1676"/>
                  </a:lnTo>
                  <a:lnTo>
                    <a:pt x="0" y="2794"/>
                  </a:lnTo>
                </a:path>
              </a:pathLst>
            </a:custGeom>
            <a:ln w="3175">
              <a:solidFill>
                <a:srgbClr val="565658"/>
              </a:solidFill>
            </a:ln>
          </p:spPr>
          <p:txBody>
            <a:bodyPr wrap="square" lIns="0" tIns="0" rIns="0" bIns="0" rtlCol="0"/>
            <a:lstStyle/>
            <a:p/>
          </p:txBody>
        </p:sp>
        <p:sp>
          <p:nvSpPr>
            <p:cNvPr id="8792" name="object 8792" descr=""/>
            <p:cNvSpPr/>
            <p:nvPr/>
          </p:nvSpPr>
          <p:spPr>
            <a:xfrm>
              <a:off x="5300578" y="247610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793" name="object 8793" descr=""/>
            <p:cNvSpPr/>
            <p:nvPr/>
          </p:nvSpPr>
          <p:spPr>
            <a:xfrm>
              <a:off x="5300019" y="247778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794" name="object 8794" descr=""/>
            <p:cNvSpPr/>
            <p:nvPr/>
          </p:nvSpPr>
          <p:spPr>
            <a:xfrm>
              <a:off x="5300019" y="24761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795" name="object 8795" descr=""/>
            <p:cNvSpPr/>
            <p:nvPr/>
          </p:nvSpPr>
          <p:spPr>
            <a:xfrm>
              <a:off x="5958821" y="25073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796" name="object 8796" descr=""/>
            <p:cNvSpPr/>
            <p:nvPr/>
          </p:nvSpPr>
          <p:spPr>
            <a:xfrm>
              <a:off x="5428989" y="2611220"/>
              <a:ext cx="2540" cy="0"/>
            </a:xfrm>
            <a:custGeom>
              <a:avLst/>
              <a:gdLst/>
              <a:ahLst/>
              <a:cxnLst/>
              <a:rect l="l" t="t" r="r" b="b"/>
              <a:pathLst>
                <a:path w="2539" h="0">
                  <a:moveTo>
                    <a:pt x="2235" y="0"/>
                  </a:moveTo>
                  <a:lnTo>
                    <a:pt x="1676" y="0"/>
                  </a:lnTo>
                  <a:lnTo>
                    <a:pt x="1117" y="0"/>
                  </a:lnTo>
                  <a:lnTo>
                    <a:pt x="558" y="0"/>
                  </a:lnTo>
                  <a:lnTo>
                    <a:pt x="0" y="0"/>
                  </a:lnTo>
                </a:path>
              </a:pathLst>
            </a:custGeom>
            <a:ln w="3175">
              <a:solidFill>
                <a:srgbClr val="565658"/>
              </a:solidFill>
            </a:ln>
          </p:spPr>
          <p:txBody>
            <a:bodyPr wrap="square" lIns="0" tIns="0" rIns="0" bIns="0" rtlCol="0"/>
            <a:lstStyle/>
            <a:p/>
          </p:txBody>
        </p:sp>
        <p:sp>
          <p:nvSpPr>
            <p:cNvPr id="8797" name="object 8797" descr=""/>
            <p:cNvSpPr/>
            <p:nvPr/>
          </p:nvSpPr>
          <p:spPr>
            <a:xfrm>
              <a:off x="5954353" y="2502352"/>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8798" name="object 8798" descr=""/>
            <p:cNvSpPr/>
            <p:nvPr/>
          </p:nvSpPr>
          <p:spPr>
            <a:xfrm>
              <a:off x="5715957" y="2507934"/>
              <a:ext cx="635" cy="1905"/>
            </a:xfrm>
            <a:custGeom>
              <a:avLst/>
              <a:gdLst/>
              <a:ahLst/>
              <a:cxnLst/>
              <a:rect l="l" t="t" r="r" b="b"/>
              <a:pathLst>
                <a:path w="635" h="1905">
                  <a:moveTo>
                    <a:pt x="0" y="0"/>
                  </a:moveTo>
                  <a:lnTo>
                    <a:pt x="558" y="1676"/>
                  </a:lnTo>
                </a:path>
              </a:pathLst>
            </a:custGeom>
            <a:ln w="3175">
              <a:solidFill>
                <a:srgbClr val="565658"/>
              </a:solidFill>
            </a:ln>
          </p:spPr>
          <p:txBody>
            <a:bodyPr wrap="square" lIns="0" tIns="0" rIns="0" bIns="0" rtlCol="0"/>
            <a:lstStyle/>
            <a:p/>
          </p:txBody>
        </p:sp>
        <p:sp>
          <p:nvSpPr>
            <p:cNvPr id="8799" name="object 8799" descr=""/>
            <p:cNvSpPr/>
            <p:nvPr/>
          </p:nvSpPr>
          <p:spPr>
            <a:xfrm>
              <a:off x="5713285"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00" name="object 8800" descr=""/>
            <p:cNvSpPr/>
            <p:nvPr/>
          </p:nvSpPr>
          <p:spPr>
            <a:xfrm>
              <a:off x="5716516" y="250960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8801" name="object 8801" descr=""/>
            <p:cNvSpPr/>
            <p:nvPr/>
          </p:nvSpPr>
          <p:spPr>
            <a:xfrm>
              <a:off x="5430226" y="26124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02" name="object 8802" descr=""/>
            <p:cNvSpPr/>
            <p:nvPr/>
          </p:nvSpPr>
          <p:spPr>
            <a:xfrm>
              <a:off x="5297229" y="2474992"/>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8803" name="object 8803" descr=""/>
            <p:cNvSpPr/>
            <p:nvPr/>
          </p:nvSpPr>
          <p:spPr>
            <a:xfrm>
              <a:off x="5714840"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804" name="object 8804" descr=""/>
            <p:cNvSpPr/>
            <p:nvPr/>
          </p:nvSpPr>
          <p:spPr>
            <a:xfrm>
              <a:off x="5296670" y="2474992"/>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8805" name="object 8805" descr=""/>
            <p:cNvSpPr/>
            <p:nvPr/>
          </p:nvSpPr>
          <p:spPr>
            <a:xfrm>
              <a:off x="5715957" y="2511840"/>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8806" name="object 8806" descr=""/>
            <p:cNvSpPr/>
            <p:nvPr/>
          </p:nvSpPr>
          <p:spPr>
            <a:xfrm>
              <a:off x="5714841"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807" name="object 8807" descr=""/>
            <p:cNvSpPr/>
            <p:nvPr/>
          </p:nvSpPr>
          <p:spPr>
            <a:xfrm>
              <a:off x="5712608"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808" name="object 8808" descr=""/>
            <p:cNvSpPr/>
            <p:nvPr/>
          </p:nvSpPr>
          <p:spPr>
            <a:xfrm>
              <a:off x="5714841" y="25079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809" name="object 8809" descr=""/>
            <p:cNvSpPr/>
            <p:nvPr/>
          </p:nvSpPr>
          <p:spPr>
            <a:xfrm>
              <a:off x="5428992" y="261233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810" name="object 8810" descr=""/>
            <p:cNvSpPr/>
            <p:nvPr/>
          </p:nvSpPr>
          <p:spPr>
            <a:xfrm>
              <a:off x="5954355" y="2502352"/>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811" name="object 8811" descr=""/>
            <p:cNvSpPr/>
            <p:nvPr/>
          </p:nvSpPr>
          <p:spPr>
            <a:xfrm>
              <a:off x="5954473" y="250134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12" name="object 8812" descr=""/>
            <p:cNvSpPr/>
            <p:nvPr/>
          </p:nvSpPr>
          <p:spPr>
            <a:xfrm>
              <a:off x="5956588" y="2502904"/>
              <a:ext cx="1905" cy="1270"/>
            </a:xfrm>
            <a:custGeom>
              <a:avLst/>
              <a:gdLst/>
              <a:ahLst/>
              <a:cxnLst/>
              <a:rect l="l" t="t" r="r" b="b"/>
              <a:pathLst>
                <a:path w="1904" h="1269">
                  <a:moveTo>
                    <a:pt x="0" y="0"/>
                  </a:moveTo>
                  <a:lnTo>
                    <a:pt x="1117" y="558"/>
                  </a:lnTo>
                  <a:lnTo>
                    <a:pt x="1676" y="1117"/>
                  </a:lnTo>
                </a:path>
              </a:pathLst>
            </a:custGeom>
            <a:ln w="3175">
              <a:solidFill>
                <a:srgbClr val="565658"/>
              </a:solidFill>
            </a:ln>
          </p:spPr>
          <p:txBody>
            <a:bodyPr wrap="square" lIns="0" tIns="0" rIns="0" bIns="0" rtlCol="0"/>
            <a:lstStyle/>
            <a:p/>
          </p:txBody>
        </p:sp>
        <p:sp>
          <p:nvSpPr>
            <p:cNvPr id="8813" name="object 8813" descr=""/>
            <p:cNvSpPr/>
            <p:nvPr/>
          </p:nvSpPr>
          <p:spPr>
            <a:xfrm>
              <a:off x="5958821" y="250514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814" name="object 8814" descr=""/>
            <p:cNvSpPr/>
            <p:nvPr/>
          </p:nvSpPr>
          <p:spPr>
            <a:xfrm>
              <a:off x="5958821" y="250681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815" name="object 8815" descr=""/>
            <p:cNvSpPr/>
            <p:nvPr/>
          </p:nvSpPr>
          <p:spPr>
            <a:xfrm>
              <a:off x="5295671" y="2473439"/>
              <a:ext cx="3810" cy="4445"/>
            </a:xfrm>
            <a:custGeom>
              <a:avLst/>
              <a:gdLst/>
              <a:ahLst/>
              <a:cxnLst/>
              <a:rect l="l" t="t" r="r" b="b"/>
              <a:pathLst>
                <a:path w="3810" h="4444">
                  <a:moveTo>
                    <a:pt x="3670" y="2679"/>
                  </a:moveTo>
                  <a:lnTo>
                    <a:pt x="3213" y="1574"/>
                  </a:lnTo>
                  <a:lnTo>
                    <a:pt x="3086" y="1536"/>
                  </a:lnTo>
                  <a:lnTo>
                    <a:pt x="2654" y="457"/>
                  </a:lnTo>
                  <a:lnTo>
                    <a:pt x="1549" y="0"/>
                  </a:lnTo>
                  <a:lnTo>
                    <a:pt x="457" y="457"/>
                  </a:lnTo>
                  <a:lnTo>
                    <a:pt x="0" y="1562"/>
                  </a:lnTo>
                  <a:lnTo>
                    <a:pt x="457" y="2654"/>
                  </a:lnTo>
                  <a:lnTo>
                    <a:pt x="1016" y="3771"/>
                  </a:lnTo>
                  <a:lnTo>
                    <a:pt x="2108" y="4229"/>
                  </a:lnTo>
                  <a:lnTo>
                    <a:pt x="3213" y="3771"/>
                  </a:lnTo>
                  <a:lnTo>
                    <a:pt x="3670" y="2679"/>
                  </a:lnTo>
                  <a:close/>
                </a:path>
              </a:pathLst>
            </a:custGeom>
            <a:solidFill>
              <a:srgbClr val="565658"/>
            </a:solidFill>
          </p:spPr>
          <p:txBody>
            <a:bodyPr wrap="square" lIns="0" tIns="0" rIns="0" bIns="0" rtlCol="0"/>
            <a:lstStyle/>
            <a:p/>
          </p:txBody>
        </p:sp>
        <p:sp>
          <p:nvSpPr>
            <p:cNvPr id="8816" name="object 8816" descr=""/>
            <p:cNvSpPr/>
            <p:nvPr/>
          </p:nvSpPr>
          <p:spPr>
            <a:xfrm>
              <a:off x="5712051" y="2507931"/>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8817" name="object 8817" descr=""/>
            <p:cNvSpPr/>
            <p:nvPr/>
          </p:nvSpPr>
          <p:spPr>
            <a:xfrm>
              <a:off x="5295674" y="247343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18" name="object 8818" descr=""/>
            <p:cNvSpPr/>
            <p:nvPr/>
          </p:nvSpPr>
          <p:spPr>
            <a:xfrm>
              <a:off x="5713725" y="25079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819" name="object 8819" descr=""/>
            <p:cNvSpPr/>
            <p:nvPr/>
          </p:nvSpPr>
          <p:spPr>
            <a:xfrm>
              <a:off x="5432341" y="2614010"/>
              <a:ext cx="1905" cy="1270"/>
            </a:xfrm>
            <a:custGeom>
              <a:avLst/>
              <a:gdLst/>
              <a:ahLst/>
              <a:cxnLst/>
              <a:rect l="l" t="t" r="r" b="b"/>
              <a:pathLst>
                <a:path w="1904" h="1269">
                  <a:moveTo>
                    <a:pt x="0" y="0"/>
                  </a:moveTo>
                  <a:lnTo>
                    <a:pt x="1676" y="1117"/>
                  </a:lnTo>
                </a:path>
              </a:pathLst>
            </a:custGeom>
            <a:ln w="3175">
              <a:solidFill>
                <a:srgbClr val="565658"/>
              </a:solidFill>
            </a:ln>
          </p:spPr>
          <p:txBody>
            <a:bodyPr wrap="square" lIns="0" tIns="0" rIns="0" bIns="0" rtlCol="0"/>
            <a:lstStyle/>
            <a:p/>
          </p:txBody>
        </p:sp>
        <p:sp>
          <p:nvSpPr>
            <p:cNvPr id="8820" name="object 8820" descr=""/>
            <p:cNvSpPr/>
            <p:nvPr/>
          </p:nvSpPr>
          <p:spPr>
            <a:xfrm>
              <a:off x="5435689" y="2616801"/>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8821" name="object 8821" descr=""/>
            <p:cNvSpPr/>
            <p:nvPr/>
          </p:nvSpPr>
          <p:spPr>
            <a:xfrm>
              <a:off x="5429551" y="2612330"/>
              <a:ext cx="1905" cy="0"/>
            </a:xfrm>
            <a:custGeom>
              <a:avLst/>
              <a:gdLst/>
              <a:ahLst/>
              <a:cxnLst/>
              <a:rect l="l" t="t" r="r" b="b"/>
              <a:pathLst>
                <a:path w="1904" h="0">
                  <a:moveTo>
                    <a:pt x="0" y="0"/>
                  </a:moveTo>
                  <a:lnTo>
                    <a:pt x="558" y="0"/>
                  </a:lnTo>
                  <a:lnTo>
                    <a:pt x="1117" y="0"/>
                  </a:lnTo>
                  <a:lnTo>
                    <a:pt x="1676" y="0"/>
                  </a:lnTo>
                </a:path>
              </a:pathLst>
            </a:custGeom>
            <a:ln w="3175">
              <a:solidFill>
                <a:srgbClr val="565658"/>
              </a:solidFill>
            </a:ln>
          </p:spPr>
          <p:txBody>
            <a:bodyPr wrap="square" lIns="0" tIns="0" rIns="0" bIns="0" rtlCol="0"/>
            <a:lstStyle/>
            <a:p/>
          </p:txBody>
        </p:sp>
        <p:sp>
          <p:nvSpPr>
            <p:cNvPr id="8822" name="object 8822" descr=""/>
            <p:cNvSpPr/>
            <p:nvPr/>
          </p:nvSpPr>
          <p:spPr>
            <a:xfrm>
              <a:off x="5296672" y="247610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823" name="object 8823" descr=""/>
            <p:cNvSpPr/>
            <p:nvPr/>
          </p:nvSpPr>
          <p:spPr>
            <a:xfrm>
              <a:off x="5716515" y="2510724"/>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8824" name="object 8824" descr=""/>
            <p:cNvSpPr/>
            <p:nvPr/>
          </p:nvSpPr>
          <p:spPr>
            <a:xfrm>
              <a:off x="5297788" y="24755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825" name="object 8825" descr=""/>
            <p:cNvSpPr/>
            <p:nvPr/>
          </p:nvSpPr>
          <p:spPr>
            <a:xfrm>
              <a:off x="5958819" y="2504581"/>
              <a:ext cx="635" cy="3175"/>
            </a:xfrm>
            <a:custGeom>
              <a:avLst/>
              <a:gdLst/>
              <a:ahLst/>
              <a:cxnLst/>
              <a:rect l="l" t="t" r="r" b="b"/>
              <a:pathLst>
                <a:path w="635" h="3175">
                  <a:moveTo>
                    <a:pt x="558" y="2794"/>
                  </a:moveTo>
                  <a:lnTo>
                    <a:pt x="558" y="1676"/>
                  </a:lnTo>
                  <a:lnTo>
                    <a:pt x="558" y="1117"/>
                  </a:lnTo>
                  <a:lnTo>
                    <a:pt x="0" y="558"/>
                  </a:lnTo>
                  <a:lnTo>
                    <a:pt x="0" y="0"/>
                  </a:lnTo>
                </a:path>
              </a:pathLst>
            </a:custGeom>
            <a:ln w="3175">
              <a:solidFill>
                <a:srgbClr val="565658"/>
              </a:solidFill>
            </a:ln>
          </p:spPr>
          <p:txBody>
            <a:bodyPr wrap="square" lIns="0" tIns="0" rIns="0" bIns="0" rtlCol="0"/>
            <a:lstStyle/>
            <a:p/>
          </p:txBody>
        </p:sp>
        <p:sp>
          <p:nvSpPr>
            <p:cNvPr id="8826" name="object 8826" descr=""/>
            <p:cNvSpPr/>
            <p:nvPr/>
          </p:nvSpPr>
          <p:spPr>
            <a:xfrm>
              <a:off x="5957703" y="2503468"/>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8827" name="object 8827" descr=""/>
            <p:cNvSpPr/>
            <p:nvPr/>
          </p:nvSpPr>
          <p:spPr>
            <a:xfrm>
              <a:off x="5953796" y="2511840"/>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828" name="object 8828" descr=""/>
            <p:cNvSpPr/>
            <p:nvPr/>
          </p:nvSpPr>
          <p:spPr>
            <a:xfrm>
              <a:off x="5949890" y="25073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829" name="object 8829" descr=""/>
            <p:cNvSpPr/>
            <p:nvPr/>
          </p:nvSpPr>
          <p:spPr>
            <a:xfrm>
              <a:off x="5949890" y="2508491"/>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8830" name="object 8830" descr=""/>
            <p:cNvSpPr/>
            <p:nvPr/>
          </p:nvSpPr>
          <p:spPr>
            <a:xfrm>
              <a:off x="5951006" y="251016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8831" name="object 8831" descr=""/>
            <p:cNvSpPr/>
            <p:nvPr/>
          </p:nvSpPr>
          <p:spPr>
            <a:xfrm>
              <a:off x="5952123" y="2511281"/>
              <a:ext cx="2540" cy="635"/>
            </a:xfrm>
            <a:custGeom>
              <a:avLst/>
              <a:gdLst/>
              <a:ahLst/>
              <a:cxnLst/>
              <a:rect l="l" t="t" r="r" b="b"/>
              <a:pathLst>
                <a:path w="2539" h="635">
                  <a:moveTo>
                    <a:pt x="0" y="0"/>
                  </a:moveTo>
                  <a:lnTo>
                    <a:pt x="558" y="0"/>
                  </a:lnTo>
                  <a:lnTo>
                    <a:pt x="1117" y="558"/>
                  </a:lnTo>
                  <a:lnTo>
                    <a:pt x="1676" y="558"/>
                  </a:lnTo>
                  <a:lnTo>
                    <a:pt x="2235" y="558"/>
                  </a:lnTo>
                </a:path>
              </a:pathLst>
            </a:custGeom>
            <a:ln w="3175">
              <a:solidFill>
                <a:srgbClr val="565658"/>
              </a:solidFill>
            </a:ln>
          </p:spPr>
          <p:txBody>
            <a:bodyPr wrap="square" lIns="0" tIns="0" rIns="0" bIns="0" rtlCol="0"/>
            <a:lstStyle/>
            <a:p/>
          </p:txBody>
        </p:sp>
        <p:sp>
          <p:nvSpPr>
            <p:cNvPr id="8832" name="object 8832" descr=""/>
            <p:cNvSpPr/>
            <p:nvPr/>
          </p:nvSpPr>
          <p:spPr>
            <a:xfrm>
              <a:off x="5948216" y="2509608"/>
              <a:ext cx="4445" cy="3810"/>
            </a:xfrm>
            <a:custGeom>
              <a:avLst/>
              <a:gdLst/>
              <a:ahLst/>
              <a:cxnLst/>
              <a:rect l="l" t="t" r="r" b="b"/>
              <a:pathLst>
                <a:path w="4445" h="3810">
                  <a:moveTo>
                    <a:pt x="0" y="0"/>
                  </a:moveTo>
                  <a:lnTo>
                    <a:pt x="3911" y="3352"/>
                  </a:lnTo>
                </a:path>
              </a:pathLst>
            </a:custGeom>
            <a:ln w="3175">
              <a:solidFill>
                <a:srgbClr val="565658"/>
              </a:solidFill>
            </a:ln>
          </p:spPr>
          <p:txBody>
            <a:bodyPr wrap="square" lIns="0" tIns="0" rIns="0" bIns="0" rtlCol="0"/>
            <a:lstStyle/>
            <a:p/>
          </p:txBody>
        </p:sp>
        <p:sp>
          <p:nvSpPr>
            <p:cNvPr id="8833" name="object 8833" descr=""/>
            <p:cNvSpPr/>
            <p:nvPr/>
          </p:nvSpPr>
          <p:spPr>
            <a:xfrm>
              <a:off x="6184500" y="250526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34" name="object 8834" descr=""/>
            <p:cNvSpPr/>
            <p:nvPr/>
          </p:nvSpPr>
          <p:spPr>
            <a:xfrm>
              <a:off x="5295554" y="2476109"/>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835" name="object 8835" descr=""/>
            <p:cNvSpPr/>
            <p:nvPr/>
          </p:nvSpPr>
          <p:spPr>
            <a:xfrm>
              <a:off x="5300019" y="2476105"/>
              <a:ext cx="0" cy="3175"/>
            </a:xfrm>
            <a:custGeom>
              <a:avLst/>
              <a:gdLst/>
              <a:ahLst/>
              <a:cxnLst/>
              <a:rect l="l" t="t" r="r" b="b"/>
              <a:pathLst>
                <a:path w="0" h="3175">
                  <a:moveTo>
                    <a:pt x="0" y="2794"/>
                  </a:moveTo>
                  <a:lnTo>
                    <a:pt x="0" y="1676"/>
                  </a:lnTo>
                  <a:lnTo>
                    <a:pt x="0" y="1117"/>
                  </a:lnTo>
                  <a:lnTo>
                    <a:pt x="0" y="0"/>
                  </a:lnTo>
                </a:path>
              </a:pathLst>
            </a:custGeom>
            <a:ln w="3175">
              <a:solidFill>
                <a:srgbClr val="565658"/>
              </a:solidFill>
            </a:ln>
          </p:spPr>
          <p:txBody>
            <a:bodyPr wrap="square" lIns="0" tIns="0" rIns="0" bIns="0" rtlCol="0"/>
            <a:lstStyle/>
            <a:p/>
          </p:txBody>
        </p:sp>
        <p:sp>
          <p:nvSpPr>
            <p:cNvPr id="8836" name="object 8836" descr=""/>
            <p:cNvSpPr/>
            <p:nvPr/>
          </p:nvSpPr>
          <p:spPr>
            <a:xfrm>
              <a:off x="5296232" y="247455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37" name="object 8837" descr=""/>
            <p:cNvSpPr/>
            <p:nvPr/>
          </p:nvSpPr>
          <p:spPr>
            <a:xfrm>
              <a:off x="5295555" y="2473315"/>
              <a:ext cx="0" cy="3175"/>
            </a:xfrm>
            <a:custGeom>
              <a:avLst/>
              <a:gdLst/>
              <a:ahLst/>
              <a:cxnLst/>
              <a:rect l="l" t="t" r="r" b="b"/>
              <a:pathLst>
                <a:path w="0" h="3175">
                  <a:moveTo>
                    <a:pt x="0" y="2794"/>
                  </a:moveTo>
                  <a:lnTo>
                    <a:pt x="0" y="1117"/>
                  </a:lnTo>
                  <a:lnTo>
                    <a:pt x="0" y="558"/>
                  </a:lnTo>
                  <a:lnTo>
                    <a:pt x="0" y="0"/>
                  </a:lnTo>
                </a:path>
              </a:pathLst>
            </a:custGeom>
            <a:ln w="3175">
              <a:solidFill>
                <a:srgbClr val="565658"/>
              </a:solidFill>
            </a:ln>
          </p:spPr>
          <p:txBody>
            <a:bodyPr wrap="square" lIns="0" tIns="0" rIns="0" bIns="0" rtlCol="0"/>
            <a:lstStyle/>
            <a:p/>
          </p:txBody>
        </p:sp>
        <p:sp>
          <p:nvSpPr>
            <p:cNvPr id="8838" name="object 8838" descr=""/>
            <p:cNvSpPr/>
            <p:nvPr/>
          </p:nvSpPr>
          <p:spPr>
            <a:xfrm>
              <a:off x="6184500" y="250302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39" name="object 8839" descr=""/>
            <p:cNvSpPr/>
            <p:nvPr/>
          </p:nvSpPr>
          <p:spPr>
            <a:xfrm>
              <a:off x="5958821" y="25068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840" name="object 8840" descr=""/>
            <p:cNvSpPr/>
            <p:nvPr/>
          </p:nvSpPr>
          <p:spPr>
            <a:xfrm>
              <a:off x="5958262" y="2504583"/>
              <a:ext cx="635" cy="1270"/>
            </a:xfrm>
            <a:custGeom>
              <a:avLst/>
              <a:gdLst/>
              <a:ahLst/>
              <a:cxnLst/>
              <a:rect l="l" t="t" r="r" b="b"/>
              <a:pathLst>
                <a:path w="635" h="1269">
                  <a:moveTo>
                    <a:pt x="558" y="1117"/>
                  </a:moveTo>
                  <a:lnTo>
                    <a:pt x="558" y="558"/>
                  </a:lnTo>
                  <a:lnTo>
                    <a:pt x="0" y="0"/>
                  </a:lnTo>
                </a:path>
              </a:pathLst>
            </a:custGeom>
            <a:ln w="3175">
              <a:solidFill>
                <a:srgbClr val="565658"/>
              </a:solidFill>
            </a:ln>
          </p:spPr>
          <p:txBody>
            <a:bodyPr wrap="square" lIns="0" tIns="0" rIns="0" bIns="0" rtlCol="0"/>
            <a:lstStyle/>
            <a:p/>
          </p:txBody>
        </p:sp>
        <p:sp>
          <p:nvSpPr>
            <p:cNvPr id="8841" name="object 8841" descr=""/>
            <p:cNvSpPr/>
            <p:nvPr/>
          </p:nvSpPr>
          <p:spPr>
            <a:xfrm>
              <a:off x="5956585" y="2502910"/>
              <a:ext cx="1905" cy="1270"/>
            </a:xfrm>
            <a:custGeom>
              <a:avLst/>
              <a:gdLst/>
              <a:ahLst/>
              <a:cxnLst/>
              <a:rect l="l" t="t" r="r" b="b"/>
              <a:pathLst>
                <a:path w="1904" h="1269">
                  <a:moveTo>
                    <a:pt x="1676" y="1117"/>
                  </a:moveTo>
                  <a:lnTo>
                    <a:pt x="1117" y="558"/>
                  </a:lnTo>
                  <a:lnTo>
                    <a:pt x="0" y="0"/>
                  </a:lnTo>
                </a:path>
              </a:pathLst>
            </a:custGeom>
            <a:ln w="3175">
              <a:solidFill>
                <a:srgbClr val="565658"/>
              </a:solidFill>
            </a:ln>
          </p:spPr>
          <p:txBody>
            <a:bodyPr wrap="square" lIns="0" tIns="0" rIns="0" bIns="0" rtlCol="0"/>
            <a:lstStyle/>
            <a:p/>
          </p:txBody>
        </p:sp>
        <p:sp>
          <p:nvSpPr>
            <p:cNvPr id="8842" name="object 8842" descr=""/>
            <p:cNvSpPr/>
            <p:nvPr/>
          </p:nvSpPr>
          <p:spPr>
            <a:xfrm>
              <a:off x="5955470" y="250290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843" name="object 8843" descr=""/>
            <p:cNvSpPr/>
            <p:nvPr/>
          </p:nvSpPr>
          <p:spPr>
            <a:xfrm>
              <a:off x="5954354" y="250235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844" name="object 8844" descr=""/>
            <p:cNvSpPr/>
            <p:nvPr/>
          </p:nvSpPr>
          <p:spPr>
            <a:xfrm>
              <a:off x="5297360" y="24762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45" name="object 8845" descr=""/>
            <p:cNvSpPr/>
            <p:nvPr/>
          </p:nvSpPr>
          <p:spPr>
            <a:xfrm>
              <a:off x="5296670" y="2476109"/>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8846" name="object 8846" descr=""/>
            <p:cNvSpPr/>
            <p:nvPr/>
          </p:nvSpPr>
          <p:spPr>
            <a:xfrm>
              <a:off x="5298916" y="2476109"/>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8847" name="object 8847" descr=""/>
            <p:cNvSpPr/>
            <p:nvPr/>
          </p:nvSpPr>
          <p:spPr>
            <a:xfrm>
              <a:off x="5295555" y="2477784"/>
              <a:ext cx="0" cy="1905"/>
            </a:xfrm>
            <a:custGeom>
              <a:avLst/>
              <a:gdLst/>
              <a:ahLst/>
              <a:cxnLst/>
              <a:rect l="l" t="t" r="r" b="b"/>
              <a:pathLst>
                <a:path w="0" h="1905">
                  <a:moveTo>
                    <a:pt x="0" y="0"/>
                  </a:moveTo>
                  <a:lnTo>
                    <a:pt x="0" y="558"/>
                  </a:lnTo>
                  <a:lnTo>
                    <a:pt x="0" y="1676"/>
                  </a:lnTo>
                </a:path>
              </a:pathLst>
            </a:custGeom>
            <a:ln w="3175">
              <a:solidFill>
                <a:srgbClr val="565658"/>
              </a:solidFill>
            </a:ln>
          </p:spPr>
          <p:txBody>
            <a:bodyPr wrap="square" lIns="0" tIns="0" rIns="0" bIns="0" rtlCol="0"/>
            <a:lstStyle/>
            <a:p/>
          </p:txBody>
        </p:sp>
        <p:sp>
          <p:nvSpPr>
            <p:cNvPr id="8848" name="object 8848" descr=""/>
            <p:cNvSpPr/>
            <p:nvPr/>
          </p:nvSpPr>
          <p:spPr>
            <a:xfrm>
              <a:off x="5958262" y="2507374"/>
              <a:ext cx="635" cy="1905"/>
            </a:xfrm>
            <a:custGeom>
              <a:avLst/>
              <a:gdLst/>
              <a:ahLst/>
              <a:cxnLst/>
              <a:rect l="l" t="t" r="r" b="b"/>
              <a:pathLst>
                <a:path w="635" h="1905">
                  <a:moveTo>
                    <a:pt x="0" y="1676"/>
                  </a:moveTo>
                  <a:lnTo>
                    <a:pt x="558" y="1676"/>
                  </a:lnTo>
                  <a:lnTo>
                    <a:pt x="558" y="1117"/>
                  </a:lnTo>
                  <a:lnTo>
                    <a:pt x="558" y="558"/>
                  </a:lnTo>
                  <a:lnTo>
                    <a:pt x="558" y="0"/>
                  </a:lnTo>
                </a:path>
              </a:pathLst>
            </a:custGeom>
            <a:ln w="3175">
              <a:solidFill>
                <a:srgbClr val="565658"/>
              </a:solidFill>
            </a:ln>
          </p:spPr>
          <p:txBody>
            <a:bodyPr wrap="square" lIns="0" tIns="0" rIns="0" bIns="0" rtlCol="0"/>
            <a:lstStyle/>
            <a:p/>
          </p:txBody>
        </p:sp>
        <p:sp>
          <p:nvSpPr>
            <p:cNvPr id="8849" name="object 8849" descr=""/>
            <p:cNvSpPr/>
            <p:nvPr/>
          </p:nvSpPr>
          <p:spPr>
            <a:xfrm>
              <a:off x="5295554" y="2476109"/>
              <a:ext cx="1270" cy="1905"/>
            </a:xfrm>
            <a:custGeom>
              <a:avLst/>
              <a:gdLst/>
              <a:ahLst/>
              <a:cxnLst/>
              <a:rect l="l" t="t" r="r" b="b"/>
              <a:pathLst>
                <a:path w="1270" h="1905">
                  <a:moveTo>
                    <a:pt x="1117" y="0"/>
                  </a:moveTo>
                  <a:lnTo>
                    <a:pt x="558" y="558"/>
                  </a:lnTo>
                  <a:lnTo>
                    <a:pt x="0" y="1676"/>
                  </a:lnTo>
                </a:path>
              </a:pathLst>
            </a:custGeom>
            <a:ln w="3175">
              <a:solidFill>
                <a:srgbClr val="565658"/>
              </a:solidFill>
            </a:ln>
          </p:spPr>
          <p:txBody>
            <a:bodyPr wrap="square" lIns="0" tIns="0" rIns="0" bIns="0" rtlCol="0"/>
            <a:lstStyle/>
            <a:p/>
          </p:txBody>
        </p:sp>
        <p:sp>
          <p:nvSpPr>
            <p:cNvPr id="8850" name="object 8850" descr=""/>
            <p:cNvSpPr/>
            <p:nvPr/>
          </p:nvSpPr>
          <p:spPr>
            <a:xfrm>
              <a:off x="5955470" y="2502357"/>
              <a:ext cx="1270" cy="1270"/>
            </a:xfrm>
            <a:custGeom>
              <a:avLst/>
              <a:gdLst/>
              <a:ahLst/>
              <a:cxnLst/>
              <a:rect l="l" t="t" r="r" b="b"/>
              <a:pathLst>
                <a:path w="1270" h="1269">
                  <a:moveTo>
                    <a:pt x="1117" y="1104"/>
                  </a:moveTo>
                  <a:lnTo>
                    <a:pt x="558" y="546"/>
                  </a:lnTo>
                  <a:lnTo>
                    <a:pt x="0" y="0"/>
                  </a:lnTo>
                </a:path>
              </a:pathLst>
            </a:custGeom>
            <a:ln w="3175">
              <a:solidFill>
                <a:srgbClr val="565658"/>
              </a:solidFill>
            </a:ln>
          </p:spPr>
          <p:txBody>
            <a:bodyPr wrap="square" lIns="0" tIns="0" rIns="0" bIns="0" rtlCol="0"/>
            <a:lstStyle/>
            <a:p/>
          </p:txBody>
        </p:sp>
        <p:sp>
          <p:nvSpPr>
            <p:cNvPr id="8851" name="object 8851" descr=""/>
            <p:cNvSpPr/>
            <p:nvPr/>
          </p:nvSpPr>
          <p:spPr>
            <a:xfrm>
              <a:off x="5949890" y="2505142"/>
              <a:ext cx="635" cy="1270"/>
            </a:xfrm>
            <a:custGeom>
              <a:avLst/>
              <a:gdLst/>
              <a:ahLst/>
              <a:cxnLst/>
              <a:rect l="l" t="t" r="r" b="b"/>
              <a:pathLst>
                <a:path w="635" h="1269">
                  <a:moveTo>
                    <a:pt x="558" y="0"/>
                  </a:moveTo>
                  <a:lnTo>
                    <a:pt x="0" y="558"/>
                  </a:lnTo>
                  <a:lnTo>
                    <a:pt x="0" y="1117"/>
                  </a:lnTo>
                </a:path>
              </a:pathLst>
            </a:custGeom>
            <a:ln w="3175">
              <a:solidFill>
                <a:srgbClr val="565658"/>
              </a:solidFill>
            </a:ln>
          </p:spPr>
          <p:txBody>
            <a:bodyPr wrap="square" lIns="0" tIns="0" rIns="0" bIns="0" rtlCol="0"/>
            <a:lstStyle/>
            <a:p/>
          </p:txBody>
        </p:sp>
        <p:sp>
          <p:nvSpPr>
            <p:cNvPr id="8852" name="object 8852" descr=""/>
            <p:cNvSpPr/>
            <p:nvPr/>
          </p:nvSpPr>
          <p:spPr>
            <a:xfrm>
              <a:off x="5949890" y="250681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853" name="object 8853" descr=""/>
            <p:cNvSpPr/>
            <p:nvPr/>
          </p:nvSpPr>
          <p:spPr>
            <a:xfrm>
              <a:off x="5955472" y="2502352"/>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8854" name="object 8854" descr=""/>
            <p:cNvSpPr/>
            <p:nvPr/>
          </p:nvSpPr>
          <p:spPr>
            <a:xfrm>
              <a:off x="5298915" y="2476109"/>
              <a:ext cx="1270" cy="0"/>
            </a:xfrm>
            <a:custGeom>
              <a:avLst/>
              <a:gdLst/>
              <a:ahLst/>
              <a:cxnLst/>
              <a:rect l="l" t="t" r="r" b="b"/>
              <a:pathLst>
                <a:path w="1270" h="0">
                  <a:moveTo>
                    <a:pt x="1104" y="0"/>
                  </a:moveTo>
                  <a:lnTo>
                    <a:pt x="0" y="0"/>
                  </a:lnTo>
                </a:path>
              </a:pathLst>
            </a:custGeom>
            <a:ln w="3175">
              <a:solidFill>
                <a:srgbClr val="565658"/>
              </a:solidFill>
            </a:ln>
          </p:spPr>
          <p:txBody>
            <a:bodyPr wrap="square" lIns="0" tIns="0" rIns="0" bIns="0" rtlCol="0"/>
            <a:lstStyle/>
            <a:p/>
          </p:txBody>
        </p:sp>
        <p:sp>
          <p:nvSpPr>
            <p:cNvPr id="8855" name="object 8855" descr=""/>
            <p:cNvSpPr/>
            <p:nvPr/>
          </p:nvSpPr>
          <p:spPr>
            <a:xfrm>
              <a:off x="5957265"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56" name="object 8856" descr=""/>
            <p:cNvSpPr/>
            <p:nvPr/>
          </p:nvSpPr>
          <p:spPr>
            <a:xfrm>
              <a:off x="5952123" y="251295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8857" name="object 8857" descr=""/>
            <p:cNvSpPr/>
            <p:nvPr/>
          </p:nvSpPr>
          <p:spPr>
            <a:xfrm>
              <a:off x="5957265"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58" name="object 8858" descr=""/>
            <p:cNvSpPr/>
            <p:nvPr/>
          </p:nvSpPr>
          <p:spPr>
            <a:xfrm>
              <a:off x="5948216" y="2504585"/>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8859" name="object 8859" descr=""/>
            <p:cNvSpPr/>
            <p:nvPr/>
          </p:nvSpPr>
          <p:spPr>
            <a:xfrm>
              <a:off x="5297786" y="2476107"/>
              <a:ext cx="1270" cy="1905"/>
            </a:xfrm>
            <a:custGeom>
              <a:avLst/>
              <a:gdLst/>
              <a:ahLst/>
              <a:cxnLst/>
              <a:rect l="l" t="t" r="r" b="b"/>
              <a:pathLst>
                <a:path w="1270" h="1905">
                  <a:moveTo>
                    <a:pt x="1130" y="1676"/>
                  </a:moveTo>
                  <a:lnTo>
                    <a:pt x="558" y="1676"/>
                  </a:lnTo>
                  <a:lnTo>
                    <a:pt x="0" y="1676"/>
                  </a:lnTo>
                  <a:lnTo>
                    <a:pt x="0" y="0"/>
                  </a:lnTo>
                </a:path>
              </a:pathLst>
            </a:custGeom>
            <a:ln w="3175">
              <a:solidFill>
                <a:srgbClr val="565658"/>
              </a:solidFill>
            </a:ln>
          </p:spPr>
          <p:txBody>
            <a:bodyPr wrap="square" lIns="0" tIns="0" rIns="0" bIns="0" rtlCol="0"/>
            <a:lstStyle/>
            <a:p/>
          </p:txBody>
        </p:sp>
        <p:sp>
          <p:nvSpPr>
            <p:cNvPr id="8860" name="object 8860" descr=""/>
            <p:cNvSpPr/>
            <p:nvPr/>
          </p:nvSpPr>
          <p:spPr>
            <a:xfrm>
              <a:off x="5296672" y="2473318"/>
              <a:ext cx="0" cy="3175"/>
            </a:xfrm>
            <a:custGeom>
              <a:avLst/>
              <a:gdLst/>
              <a:ahLst/>
              <a:cxnLst/>
              <a:rect l="l" t="t" r="r" b="b"/>
              <a:pathLst>
                <a:path w="0" h="3175">
                  <a:moveTo>
                    <a:pt x="0" y="0"/>
                  </a:moveTo>
                  <a:lnTo>
                    <a:pt x="0" y="558"/>
                  </a:lnTo>
                  <a:lnTo>
                    <a:pt x="0" y="1117"/>
                  </a:lnTo>
                  <a:lnTo>
                    <a:pt x="0" y="2794"/>
                  </a:lnTo>
                </a:path>
              </a:pathLst>
            </a:custGeom>
            <a:ln w="3175">
              <a:solidFill>
                <a:srgbClr val="565658"/>
              </a:solidFill>
            </a:ln>
          </p:spPr>
          <p:txBody>
            <a:bodyPr wrap="square" lIns="0" tIns="0" rIns="0" bIns="0" rtlCol="0"/>
            <a:lstStyle/>
            <a:p/>
          </p:txBody>
        </p:sp>
        <p:sp>
          <p:nvSpPr>
            <p:cNvPr id="8861" name="object 8861" descr=""/>
            <p:cNvSpPr/>
            <p:nvPr/>
          </p:nvSpPr>
          <p:spPr>
            <a:xfrm>
              <a:off x="5455235" y="26134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862" name="object 8862" descr=""/>
            <p:cNvSpPr/>
            <p:nvPr/>
          </p:nvSpPr>
          <p:spPr>
            <a:xfrm>
              <a:off x="5459700" y="2625738"/>
              <a:ext cx="3175" cy="2540"/>
            </a:xfrm>
            <a:custGeom>
              <a:avLst/>
              <a:gdLst/>
              <a:ahLst/>
              <a:cxnLst/>
              <a:rect l="l" t="t" r="r" b="b"/>
              <a:pathLst>
                <a:path w="3175" h="2539">
                  <a:moveTo>
                    <a:pt x="0" y="0"/>
                  </a:moveTo>
                  <a:lnTo>
                    <a:pt x="1117" y="546"/>
                  </a:lnTo>
                  <a:lnTo>
                    <a:pt x="1676" y="1104"/>
                  </a:lnTo>
                  <a:lnTo>
                    <a:pt x="2235" y="1663"/>
                  </a:lnTo>
                  <a:lnTo>
                    <a:pt x="2794" y="2235"/>
                  </a:lnTo>
                  <a:lnTo>
                    <a:pt x="2794" y="1663"/>
                  </a:lnTo>
                </a:path>
              </a:pathLst>
            </a:custGeom>
            <a:ln w="3175">
              <a:solidFill>
                <a:srgbClr val="565658"/>
              </a:solidFill>
            </a:ln>
          </p:spPr>
          <p:txBody>
            <a:bodyPr wrap="square" lIns="0" tIns="0" rIns="0" bIns="0" rtlCol="0"/>
            <a:lstStyle/>
            <a:p/>
          </p:txBody>
        </p:sp>
        <p:sp>
          <p:nvSpPr>
            <p:cNvPr id="8863" name="object 8863" descr=""/>
            <p:cNvSpPr/>
            <p:nvPr/>
          </p:nvSpPr>
          <p:spPr>
            <a:xfrm>
              <a:off x="5429546" y="2612334"/>
              <a:ext cx="3810" cy="1905"/>
            </a:xfrm>
            <a:custGeom>
              <a:avLst/>
              <a:gdLst/>
              <a:ahLst/>
              <a:cxnLst/>
              <a:rect l="l" t="t" r="r" b="b"/>
              <a:pathLst>
                <a:path w="3810" h="1905">
                  <a:moveTo>
                    <a:pt x="3352" y="1676"/>
                  </a:moveTo>
                  <a:lnTo>
                    <a:pt x="2794" y="1676"/>
                  </a:lnTo>
                  <a:lnTo>
                    <a:pt x="2235" y="1676"/>
                  </a:lnTo>
                  <a:lnTo>
                    <a:pt x="1117" y="1117"/>
                  </a:lnTo>
                  <a:lnTo>
                    <a:pt x="0" y="0"/>
                  </a:lnTo>
                </a:path>
              </a:pathLst>
            </a:custGeom>
            <a:ln w="3175">
              <a:solidFill>
                <a:srgbClr val="565658"/>
              </a:solidFill>
            </a:ln>
          </p:spPr>
          <p:txBody>
            <a:bodyPr wrap="square" lIns="0" tIns="0" rIns="0" bIns="0" rtlCol="0"/>
            <a:lstStyle/>
            <a:p/>
          </p:txBody>
        </p:sp>
        <p:sp>
          <p:nvSpPr>
            <p:cNvPr id="8864" name="object 8864" descr=""/>
            <p:cNvSpPr/>
            <p:nvPr/>
          </p:nvSpPr>
          <p:spPr>
            <a:xfrm>
              <a:off x="5454238" y="262026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65" name="object 8865" descr=""/>
            <p:cNvSpPr/>
            <p:nvPr/>
          </p:nvSpPr>
          <p:spPr>
            <a:xfrm>
              <a:off x="5455794" y="2620708"/>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8866" name="object 8866" descr=""/>
            <p:cNvSpPr/>
            <p:nvPr/>
          </p:nvSpPr>
          <p:spPr>
            <a:xfrm>
              <a:off x="5437366" y="2616794"/>
              <a:ext cx="19050" cy="5080"/>
            </a:xfrm>
            <a:custGeom>
              <a:avLst/>
              <a:gdLst/>
              <a:ahLst/>
              <a:cxnLst/>
              <a:rect l="l" t="t" r="r" b="b"/>
              <a:pathLst>
                <a:path w="19050" h="5080">
                  <a:moveTo>
                    <a:pt x="18427" y="5029"/>
                  </a:moveTo>
                  <a:lnTo>
                    <a:pt x="16751" y="5029"/>
                  </a:lnTo>
                  <a:lnTo>
                    <a:pt x="14516" y="5029"/>
                  </a:lnTo>
                  <a:lnTo>
                    <a:pt x="13398" y="5029"/>
                  </a:lnTo>
                  <a:lnTo>
                    <a:pt x="12293" y="4470"/>
                  </a:lnTo>
                  <a:lnTo>
                    <a:pt x="11176" y="4470"/>
                  </a:lnTo>
                  <a:lnTo>
                    <a:pt x="10058" y="3911"/>
                  </a:lnTo>
                  <a:lnTo>
                    <a:pt x="8940" y="3911"/>
                  </a:lnTo>
                  <a:lnTo>
                    <a:pt x="7823" y="3352"/>
                  </a:lnTo>
                  <a:lnTo>
                    <a:pt x="6692" y="3352"/>
                  </a:lnTo>
                  <a:lnTo>
                    <a:pt x="5016" y="2793"/>
                  </a:lnTo>
                  <a:lnTo>
                    <a:pt x="3898" y="2235"/>
                  </a:lnTo>
                  <a:lnTo>
                    <a:pt x="2794" y="1676"/>
                  </a:lnTo>
                  <a:lnTo>
                    <a:pt x="1117" y="1117"/>
                  </a:lnTo>
                  <a:lnTo>
                    <a:pt x="0" y="0"/>
                  </a:lnTo>
                </a:path>
              </a:pathLst>
            </a:custGeom>
            <a:ln w="3175">
              <a:solidFill>
                <a:srgbClr val="565658"/>
              </a:solidFill>
            </a:ln>
          </p:spPr>
          <p:txBody>
            <a:bodyPr wrap="square" lIns="0" tIns="0" rIns="0" bIns="0" rtlCol="0"/>
            <a:lstStyle/>
            <a:p/>
          </p:txBody>
        </p:sp>
        <p:sp>
          <p:nvSpPr>
            <p:cNvPr id="8867" name="object 8867" descr=""/>
            <p:cNvSpPr/>
            <p:nvPr/>
          </p:nvSpPr>
          <p:spPr>
            <a:xfrm>
              <a:off x="5429669" y="26107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68" name="object 8868" descr=""/>
            <p:cNvSpPr/>
            <p:nvPr/>
          </p:nvSpPr>
          <p:spPr>
            <a:xfrm>
              <a:off x="5488734" y="2645835"/>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8869" name="object 8869" descr=""/>
            <p:cNvSpPr/>
            <p:nvPr/>
          </p:nvSpPr>
          <p:spPr>
            <a:xfrm>
              <a:off x="5431224" y="2612330"/>
              <a:ext cx="23495" cy="0"/>
            </a:xfrm>
            <a:custGeom>
              <a:avLst/>
              <a:gdLst/>
              <a:ahLst/>
              <a:cxnLst/>
              <a:rect l="l" t="t" r="r" b="b"/>
              <a:pathLst>
                <a:path w="23495" h="0">
                  <a:moveTo>
                    <a:pt x="0" y="0"/>
                  </a:moveTo>
                  <a:lnTo>
                    <a:pt x="0" y="0"/>
                  </a:lnTo>
                  <a:lnTo>
                    <a:pt x="21221" y="0"/>
                  </a:lnTo>
                  <a:lnTo>
                    <a:pt x="23456" y="0"/>
                  </a:lnTo>
                </a:path>
              </a:pathLst>
            </a:custGeom>
            <a:ln w="3175">
              <a:solidFill>
                <a:srgbClr val="565658"/>
              </a:solidFill>
            </a:ln>
          </p:spPr>
          <p:txBody>
            <a:bodyPr wrap="square" lIns="0" tIns="0" rIns="0" bIns="0" rtlCol="0"/>
            <a:lstStyle/>
            <a:p/>
          </p:txBody>
        </p:sp>
        <p:sp>
          <p:nvSpPr>
            <p:cNvPr id="8870" name="object 8870" descr=""/>
            <p:cNvSpPr/>
            <p:nvPr/>
          </p:nvSpPr>
          <p:spPr>
            <a:xfrm>
              <a:off x="5454676" y="2614574"/>
              <a:ext cx="635" cy="6350"/>
            </a:xfrm>
            <a:custGeom>
              <a:avLst/>
              <a:gdLst/>
              <a:ahLst/>
              <a:cxnLst/>
              <a:rect l="l" t="t" r="r" b="b"/>
              <a:pathLst>
                <a:path w="635" h="6350">
                  <a:moveTo>
                    <a:pt x="558" y="6134"/>
                  </a:moveTo>
                  <a:lnTo>
                    <a:pt x="0" y="0"/>
                  </a:lnTo>
                </a:path>
              </a:pathLst>
            </a:custGeom>
            <a:ln w="3175">
              <a:solidFill>
                <a:srgbClr val="565658"/>
              </a:solidFill>
            </a:ln>
          </p:spPr>
          <p:txBody>
            <a:bodyPr wrap="square" lIns="0" tIns="0" rIns="0" bIns="0" rtlCol="0"/>
            <a:lstStyle/>
            <a:p/>
          </p:txBody>
        </p:sp>
        <p:sp>
          <p:nvSpPr>
            <p:cNvPr id="8871" name="object 8871" descr=""/>
            <p:cNvSpPr/>
            <p:nvPr/>
          </p:nvSpPr>
          <p:spPr>
            <a:xfrm>
              <a:off x="5431782" y="2613452"/>
              <a:ext cx="1270" cy="635"/>
            </a:xfrm>
            <a:custGeom>
              <a:avLst/>
              <a:gdLst/>
              <a:ahLst/>
              <a:cxnLst/>
              <a:rect l="l" t="t" r="r" b="b"/>
              <a:pathLst>
                <a:path w="1270" h="635">
                  <a:moveTo>
                    <a:pt x="0" y="558"/>
                  </a:moveTo>
                  <a:lnTo>
                    <a:pt x="558" y="0"/>
                  </a:lnTo>
                  <a:lnTo>
                    <a:pt x="1117" y="0"/>
                  </a:lnTo>
                </a:path>
              </a:pathLst>
            </a:custGeom>
            <a:ln w="3175">
              <a:solidFill>
                <a:srgbClr val="565658"/>
              </a:solidFill>
            </a:ln>
          </p:spPr>
          <p:txBody>
            <a:bodyPr wrap="square" lIns="0" tIns="0" rIns="0" bIns="0" rtlCol="0"/>
            <a:lstStyle/>
            <a:p/>
          </p:txBody>
        </p:sp>
        <p:sp>
          <p:nvSpPr>
            <p:cNvPr id="8872" name="object 8872" descr=""/>
            <p:cNvSpPr/>
            <p:nvPr/>
          </p:nvSpPr>
          <p:spPr>
            <a:xfrm>
              <a:off x="5427993" y="2610777"/>
              <a:ext cx="5080" cy="3175"/>
            </a:xfrm>
            <a:custGeom>
              <a:avLst/>
              <a:gdLst/>
              <a:ahLst/>
              <a:cxnLst/>
              <a:rect l="l" t="t" r="r" b="b"/>
              <a:pathLst>
                <a:path w="5079" h="3175">
                  <a:moveTo>
                    <a:pt x="4787" y="1562"/>
                  </a:moveTo>
                  <a:lnTo>
                    <a:pt x="4330" y="457"/>
                  </a:lnTo>
                  <a:lnTo>
                    <a:pt x="3225" y="0"/>
                  </a:lnTo>
                  <a:lnTo>
                    <a:pt x="2387" y="355"/>
                  </a:lnTo>
                  <a:lnTo>
                    <a:pt x="1549" y="0"/>
                  </a:lnTo>
                  <a:lnTo>
                    <a:pt x="457" y="457"/>
                  </a:lnTo>
                  <a:lnTo>
                    <a:pt x="0" y="1562"/>
                  </a:lnTo>
                  <a:lnTo>
                    <a:pt x="457" y="2654"/>
                  </a:lnTo>
                  <a:lnTo>
                    <a:pt x="1549" y="3111"/>
                  </a:lnTo>
                  <a:lnTo>
                    <a:pt x="2387" y="2768"/>
                  </a:lnTo>
                  <a:lnTo>
                    <a:pt x="3225" y="3111"/>
                  </a:lnTo>
                  <a:lnTo>
                    <a:pt x="4330" y="2654"/>
                  </a:lnTo>
                  <a:lnTo>
                    <a:pt x="4787" y="1562"/>
                  </a:lnTo>
                  <a:close/>
                </a:path>
              </a:pathLst>
            </a:custGeom>
            <a:solidFill>
              <a:srgbClr val="565658"/>
            </a:solidFill>
          </p:spPr>
          <p:txBody>
            <a:bodyPr wrap="square" lIns="0" tIns="0" rIns="0" bIns="0" rtlCol="0"/>
            <a:lstStyle/>
            <a:p/>
          </p:txBody>
        </p:sp>
        <p:sp>
          <p:nvSpPr>
            <p:cNvPr id="8873" name="object 8873" descr=""/>
            <p:cNvSpPr/>
            <p:nvPr/>
          </p:nvSpPr>
          <p:spPr>
            <a:xfrm>
              <a:off x="5432895" y="2614010"/>
              <a:ext cx="3810" cy="0"/>
            </a:xfrm>
            <a:custGeom>
              <a:avLst/>
              <a:gdLst/>
              <a:ahLst/>
              <a:cxnLst/>
              <a:rect l="l" t="t" r="r" b="b"/>
              <a:pathLst>
                <a:path w="3810" h="0">
                  <a:moveTo>
                    <a:pt x="3352" y="0"/>
                  </a:moveTo>
                  <a:lnTo>
                    <a:pt x="1676" y="0"/>
                  </a:lnTo>
                  <a:lnTo>
                    <a:pt x="0" y="0"/>
                  </a:lnTo>
                </a:path>
              </a:pathLst>
            </a:custGeom>
            <a:ln w="3175">
              <a:solidFill>
                <a:srgbClr val="565658"/>
              </a:solidFill>
            </a:ln>
          </p:spPr>
          <p:txBody>
            <a:bodyPr wrap="square" lIns="0" tIns="0" rIns="0" bIns="0" rtlCol="0"/>
            <a:lstStyle/>
            <a:p/>
          </p:txBody>
        </p:sp>
        <p:sp>
          <p:nvSpPr>
            <p:cNvPr id="8874" name="object 8874" descr=""/>
            <p:cNvSpPr/>
            <p:nvPr/>
          </p:nvSpPr>
          <p:spPr>
            <a:xfrm>
              <a:off x="5456348" y="2621826"/>
              <a:ext cx="3810" cy="4445"/>
            </a:xfrm>
            <a:custGeom>
              <a:avLst/>
              <a:gdLst/>
              <a:ahLst/>
              <a:cxnLst/>
              <a:rect l="l" t="t" r="r" b="b"/>
              <a:pathLst>
                <a:path w="3810" h="4444">
                  <a:moveTo>
                    <a:pt x="3352" y="3911"/>
                  </a:moveTo>
                  <a:lnTo>
                    <a:pt x="1676" y="1676"/>
                  </a:lnTo>
                  <a:lnTo>
                    <a:pt x="0" y="0"/>
                  </a:lnTo>
                </a:path>
              </a:pathLst>
            </a:custGeom>
            <a:ln w="3175">
              <a:solidFill>
                <a:srgbClr val="565658"/>
              </a:solidFill>
            </a:ln>
          </p:spPr>
          <p:txBody>
            <a:bodyPr wrap="square" lIns="0" tIns="0" rIns="0" bIns="0" rtlCol="0"/>
            <a:lstStyle/>
            <a:p/>
          </p:txBody>
        </p:sp>
        <p:sp>
          <p:nvSpPr>
            <p:cNvPr id="8875" name="object 8875" descr=""/>
            <p:cNvSpPr/>
            <p:nvPr/>
          </p:nvSpPr>
          <p:spPr>
            <a:xfrm>
              <a:off x="5436802" y="2617916"/>
              <a:ext cx="3810" cy="2540"/>
            </a:xfrm>
            <a:custGeom>
              <a:avLst/>
              <a:gdLst/>
              <a:ahLst/>
              <a:cxnLst/>
              <a:rect l="l" t="t" r="r" b="b"/>
              <a:pathLst>
                <a:path w="3810" h="2539">
                  <a:moveTo>
                    <a:pt x="2235" y="1117"/>
                  </a:moveTo>
                  <a:lnTo>
                    <a:pt x="2793" y="1676"/>
                  </a:lnTo>
                  <a:lnTo>
                    <a:pt x="3352" y="2235"/>
                  </a:lnTo>
                  <a:lnTo>
                    <a:pt x="2793" y="2235"/>
                  </a:lnTo>
                  <a:lnTo>
                    <a:pt x="2793" y="1676"/>
                  </a:lnTo>
                  <a:lnTo>
                    <a:pt x="2235" y="1676"/>
                  </a:lnTo>
                  <a:lnTo>
                    <a:pt x="1676" y="1676"/>
                  </a:lnTo>
                  <a:lnTo>
                    <a:pt x="1117" y="558"/>
                  </a:lnTo>
                  <a:lnTo>
                    <a:pt x="0" y="0"/>
                  </a:lnTo>
                </a:path>
              </a:pathLst>
            </a:custGeom>
            <a:ln w="3175">
              <a:solidFill>
                <a:srgbClr val="565658"/>
              </a:solidFill>
            </a:ln>
          </p:spPr>
          <p:txBody>
            <a:bodyPr wrap="square" lIns="0" tIns="0" rIns="0" bIns="0" rtlCol="0"/>
            <a:lstStyle/>
            <a:p/>
          </p:txBody>
        </p:sp>
        <p:sp>
          <p:nvSpPr>
            <p:cNvPr id="8876" name="object 8876" descr=""/>
            <p:cNvSpPr/>
            <p:nvPr/>
          </p:nvSpPr>
          <p:spPr>
            <a:xfrm>
              <a:off x="5431221" y="2612330"/>
              <a:ext cx="23495" cy="0"/>
            </a:xfrm>
            <a:custGeom>
              <a:avLst/>
              <a:gdLst/>
              <a:ahLst/>
              <a:cxnLst/>
              <a:rect l="l" t="t" r="r" b="b"/>
              <a:pathLst>
                <a:path w="23495" h="0">
                  <a:moveTo>
                    <a:pt x="23456" y="0"/>
                  </a:moveTo>
                  <a:lnTo>
                    <a:pt x="23456" y="0"/>
                  </a:lnTo>
                  <a:lnTo>
                    <a:pt x="1676" y="0"/>
                  </a:lnTo>
                  <a:lnTo>
                    <a:pt x="0" y="0"/>
                  </a:lnTo>
                </a:path>
              </a:pathLst>
            </a:custGeom>
            <a:ln w="3175">
              <a:solidFill>
                <a:srgbClr val="565658"/>
              </a:solidFill>
            </a:ln>
          </p:spPr>
          <p:txBody>
            <a:bodyPr wrap="square" lIns="0" tIns="0" rIns="0" bIns="0" rtlCol="0"/>
            <a:lstStyle/>
            <a:p/>
          </p:txBody>
        </p:sp>
        <p:sp>
          <p:nvSpPr>
            <p:cNvPr id="8877" name="object 8877" descr=""/>
            <p:cNvSpPr/>
            <p:nvPr/>
          </p:nvSpPr>
          <p:spPr>
            <a:xfrm>
              <a:off x="5455235" y="2614010"/>
              <a:ext cx="635" cy="6985"/>
            </a:xfrm>
            <a:custGeom>
              <a:avLst/>
              <a:gdLst/>
              <a:ahLst/>
              <a:cxnLst/>
              <a:rect l="l" t="t" r="r" b="b"/>
              <a:pathLst>
                <a:path w="635" h="6985">
                  <a:moveTo>
                    <a:pt x="0" y="0"/>
                  </a:moveTo>
                  <a:lnTo>
                    <a:pt x="558" y="6692"/>
                  </a:lnTo>
                </a:path>
              </a:pathLst>
            </a:custGeom>
            <a:ln w="3175">
              <a:solidFill>
                <a:srgbClr val="565658"/>
              </a:solidFill>
            </a:ln>
          </p:spPr>
          <p:txBody>
            <a:bodyPr wrap="square" lIns="0" tIns="0" rIns="0" bIns="0" rtlCol="0"/>
            <a:lstStyle/>
            <a:p/>
          </p:txBody>
        </p:sp>
        <p:sp>
          <p:nvSpPr>
            <p:cNvPr id="8878" name="object 8878" descr=""/>
            <p:cNvSpPr/>
            <p:nvPr/>
          </p:nvSpPr>
          <p:spPr>
            <a:xfrm>
              <a:off x="5432898" y="2613453"/>
              <a:ext cx="3810" cy="0"/>
            </a:xfrm>
            <a:custGeom>
              <a:avLst/>
              <a:gdLst/>
              <a:ahLst/>
              <a:cxnLst/>
              <a:rect l="l" t="t" r="r" b="b"/>
              <a:pathLst>
                <a:path w="3810" h="0">
                  <a:moveTo>
                    <a:pt x="0" y="0"/>
                  </a:moveTo>
                  <a:lnTo>
                    <a:pt x="1676" y="0"/>
                  </a:lnTo>
                  <a:lnTo>
                    <a:pt x="3352" y="0"/>
                  </a:lnTo>
                </a:path>
              </a:pathLst>
            </a:custGeom>
            <a:ln w="3175">
              <a:solidFill>
                <a:srgbClr val="565658"/>
              </a:solidFill>
            </a:ln>
          </p:spPr>
          <p:txBody>
            <a:bodyPr wrap="square" lIns="0" tIns="0" rIns="0" bIns="0" rtlCol="0"/>
            <a:lstStyle/>
            <a:p/>
          </p:txBody>
        </p:sp>
        <p:sp>
          <p:nvSpPr>
            <p:cNvPr id="8879" name="object 8879" descr=""/>
            <p:cNvSpPr/>
            <p:nvPr/>
          </p:nvSpPr>
          <p:spPr>
            <a:xfrm>
              <a:off x="5454678" y="2613452"/>
              <a:ext cx="635" cy="1270"/>
            </a:xfrm>
            <a:custGeom>
              <a:avLst/>
              <a:gdLst/>
              <a:ahLst/>
              <a:cxnLst/>
              <a:rect l="l" t="t" r="r" b="b"/>
              <a:pathLst>
                <a:path w="635" h="1269">
                  <a:moveTo>
                    <a:pt x="0" y="1117"/>
                  </a:moveTo>
                  <a:lnTo>
                    <a:pt x="0" y="558"/>
                  </a:lnTo>
                  <a:lnTo>
                    <a:pt x="0" y="0"/>
                  </a:lnTo>
                  <a:lnTo>
                    <a:pt x="558" y="0"/>
                  </a:lnTo>
                </a:path>
              </a:pathLst>
            </a:custGeom>
            <a:ln w="3175">
              <a:solidFill>
                <a:srgbClr val="565658"/>
              </a:solidFill>
            </a:ln>
          </p:spPr>
          <p:txBody>
            <a:bodyPr wrap="square" lIns="0" tIns="0" rIns="0" bIns="0" rtlCol="0"/>
            <a:lstStyle/>
            <a:p/>
          </p:txBody>
        </p:sp>
        <p:sp>
          <p:nvSpPr>
            <p:cNvPr id="8880" name="object 8880" descr=""/>
            <p:cNvSpPr/>
            <p:nvPr/>
          </p:nvSpPr>
          <p:spPr>
            <a:xfrm>
              <a:off x="5455231" y="2614010"/>
              <a:ext cx="3175" cy="0"/>
            </a:xfrm>
            <a:custGeom>
              <a:avLst/>
              <a:gdLst/>
              <a:ahLst/>
              <a:cxnLst/>
              <a:rect l="l" t="t" r="r" b="b"/>
              <a:pathLst>
                <a:path w="3175" h="0">
                  <a:moveTo>
                    <a:pt x="2794" y="0"/>
                  </a:moveTo>
                  <a:lnTo>
                    <a:pt x="0" y="0"/>
                  </a:lnTo>
                </a:path>
              </a:pathLst>
            </a:custGeom>
            <a:ln w="3175">
              <a:solidFill>
                <a:srgbClr val="565658"/>
              </a:solidFill>
            </a:ln>
          </p:spPr>
          <p:txBody>
            <a:bodyPr wrap="square" lIns="0" tIns="0" rIns="0" bIns="0" rtlCol="0"/>
            <a:lstStyle/>
            <a:p/>
          </p:txBody>
        </p:sp>
        <p:sp>
          <p:nvSpPr>
            <p:cNvPr id="8881" name="object 8881" descr=""/>
            <p:cNvSpPr/>
            <p:nvPr/>
          </p:nvSpPr>
          <p:spPr>
            <a:xfrm>
              <a:off x="5431782" y="2614010"/>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882" name="object 8882" descr=""/>
            <p:cNvSpPr/>
            <p:nvPr/>
          </p:nvSpPr>
          <p:spPr>
            <a:xfrm>
              <a:off x="5429548" y="2612330"/>
              <a:ext cx="1905" cy="0"/>
            </a:xfrm>
            <a:custGeom>
              <a:avLst/>
              <a:gdLst/>
              <a:ahLst/>
              <a:cxnLst/>
              <a:rect l="l" t="t" r="r" b="b"/>
              <a:pathLst>
                <a:path w="1904"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8883" name="object 8883" descr=""/>
            <p:cNvSpPr/>
            <p:nvPr/>
          </p:nvSpPr>
          <p:spPr>
            <a:xfrm>
              <a:off x="5431782" y="261401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884" name="object 8884" descr=""/>
            <p:cNvSpPr/>
            <p:nvPr/>
          </p:nvSpPr>
          <p:spPr>
            <a:xfrm>
              <a:off x="5427993" y="2610777"/>
              <a:ext cx="29209" cy="5080"/>
            </a:xfrm>
            <a:custGeom>
              <a:avLst/>
              <a:gdLst/>
              <a:ahLst/>
              <a:cxnLst/>
              <a:rect l="l" t="t" r="r" b="b"/>
              <a:pathLst>
                <a:path w="29210" h="5080">
                  <a:moveTo>
                    <a:pt x="3111" y="1562"/>
                  </a:moveTo>
                  <a:lnTo>
                    <a:pt x="2654" y="457"/>
                  </a:lnTo>
                  <a:lnTo>
                    <a:pt x="1549" y="0"/>
                  </a:lnTo>
                  <a:lnTo>
                    <a:pt x="457" y="457"/>
                  </a:lnTo>
                  <a:lnTo>
                    <a:pt x="0" y="1562"/>
                  </a:lnTo>
                  <a:lnTo>
                    <a:pt x="457" y="2654"/>
                  </a:lnTo>
                  <a:lnTo>
                    <a:pt x="1549" y="3111"/>
                  </a:lnTo>
                  <a:lnTo>
                    <a:pt x="2654" y="2654"/>
                  </a:lnTo>
                  <a:lnTo>
                    <a:pt x="3111" y="1562"/>
                  </a:lnTo>
                  <a:close/>
                </a:path>
                <a:path w="29210" h="5080">
                  <a:moveTo>
                    <a:pt x="28790" y="3238"/>
                  </a:moveTo>
                  <a:lnTo>
                    <a:pt x="28333" y="2133"/>
                  </a:lnTo>
                  <a:lnTo>
                    <a:pt x="27241" y="1689"/>
                  </a:lnTo>
                  <a:lnTo>
                    <a:pt x="26136" y="2133"/>
                  </a:lnTo>
                  <a:lnTo>
                    <a:pt x="25679" y="3238"/>
                  </a:lnTo>
                  <a:lnTo>
                    <a:pt x="26136" y="4343"/>
                  </a:lnTo>
                  <a:lnTo>
                    <a:pt x="27241" y="4800"/>
                  </a:lnTo>
                  <a:lnTo>
                    <a:pt x="28333" y="4343"/>
                  </a:lnTo>
                  <a:lnTo>
                    <a:pt x="28790" y="3238"/>
                  </a:lnTo>
                  <a:close/>
                </a:path>
              </a:pathLst>
            </a:custGeom>
            <a:solidFill>
              <a:srgbClr val="565658"/>
            </a:solidFill>
          </p:spPr>
          <p:txBody>
            <a:bodyPr wrap="square" lIns="0" tIns="0" rIns="0" bIns="0" rtlCol="0"/>
            <a:lstStyle/>
            <a:p/>
          </p:txBody>
        </p:sp>
        <p:sp>
          <p:nvSpPr>
            <p:cNvPr id="8885" name="object 8885" descr=""/>
            <p:cNvSpPr/>
            <p:nvPr/>
          </p:nvSpPr>
          <p:spPr>
            <a:xfrm>
              <a:off x="5436805" y="2617917"/>
              <a:ext cx="3810" cy="2540"/>
            </a:xfrm>
            <a:custGeom>
              <a:avLst/>
              <a:gdLst/>
              <a:ahLst/>
              <a:cxnLst/>
              <a:rect l="l" t="t" r="r" b="b"/>
              <a:pathLst>
                <a:path w="3810" h="2539">
                  <a:moveTo>
                    <a:pt x="0" y="0"/>
                  </a:moveTo>
                  <a:lnTo>
                    <a:pt x="1117" y="558"/>
                  </a:lnTo>
                  <a:lnTo>
                    <a:pt x="2235" y="1117"/>
                  </a:lnTo>
                  <a:lnTo>
                    <a:pt x="2235" y="1676"/>
                  </a:lnTo>
                  <a:lnTo>
                    <a:pt x="2794" y="1676"/>
                  </a:lnTo>
                  <a:lnTo>
                    <a:pt x="2794" y="2235"/>
                  </a:lnTo>
                  <a:lnTo>
                    <a:pt x="3352" y="2235"/>
                  </a:lnTo>
                </a:path>
              </a:pathLst>
            </a:custGeom>
            <a:ln w="3175">
              <a:solidFill>
                <a:srgbClr val="565658"/>
              </a:solidFill>
            </a:ln>
          </p:spPr>
          <p:txBody>
            <a:bodyPr wrap="square" lIns="0" tIns="0" rIns="0" bIns="0" rtlCol="0"/>
            <a:lstStyle/>
            <a:p/>
          </p:txBody>
        </p:sp>
        <p:sp>
          <p:nvSpPr>
            <p:cNvPr id="8886" name="object 8886" descr=""/>
            <p:cNvSpPr/>
            <p:nvPr/>
          </p:nvSpPr>
          <p:spPr>
            <a:xfrm>
              <a:off x="5431224" y="2612330"/>
              <a:ext cx="1905" cy="1270"/>
            </a:xfrm>
            <a:custGeom>
              <a:avLst/>
              <a:gdLst/>
              <a:ahLst/>
              <a:cxnLst/>
              <a:rect l="l" t="t" r="r" b="b"/>
              <a:pathLst>
                <a:path w="1904" h="1269">
                  <a:moveTo>
                    <a:pt x="0" y="0"/>
                  </a:moveTo>
                  <a:lnTo>
                    <a:pt x="1676" y="1117"/>
                  </a:lnTo>
                </a:path>
              </a:pathLst>
            </a:custGeom>
            <a:ln w="3175">
              <a:solidFill>
                <a:srgbClr val="565658"/>
              </a:solidFill>
            </a:ln>
          </p:spPr>
          <p:txBody>
            <a:bodyPr wrap="square" lIns="0" tIns="0" rIns="0" bIns="0" rtlCol="0"/>
            <a:lstStyle/>
            <a:p/>
          </p:txBody>
        </p:sp>
        <p:sp>
          <p:nvSpPr>
            <p:cNvPr id="8887" name="object 8887" descr=""/>
            <p:cNvSpPr/>
            <p:nvPr/>
          </p:nvSpPr>
          <p:spPr>
            <a:xfrm>
              <a:off x="5431221" y="2611220"/>
              <a:ext cx="23495" cy="0"/>
            </a:xfrm>
            <a:custGeom>
              <a:avLst/>
              <a:gdLst/>
              <a:ahLst/>
              <a:cxnLst/>
              <a:rect l="l" t="t" r="r" b="b"/>
              <a:pathLst>
                <a:path w="23495" h="0">
                  <a:moveTo>
                    <a:pt x="23456" y="0"/>
                  </a:moveTo>
                  <a:lnTo>
                    <a:pt x="23456" y="0"/>
                  </a:lnTo>
                  <a:lnTo>
                    <a:pt x="1676" y="0"/>
                  </a:lnTo>
                  <a:lnTo>
                    <a:pt x="0" y="0"/>
                  </a:lnTo>
                </a:path>
              </a:pathLst>
            </a:custGeom>
            <a:ln w="3175">
              <a:solidFill>
                <a:srgbClr val="565658"/>
              </a:solidFill>
            </a:ln>
          </p:spPr>
          <p:txBody>
            <a:bodyPr wrap="square" lIns="0" tIns="0" rIns="0" bIns="0" rtlCol="0"/>
            <a:lstStyle/>
            <a:p/>
          </p:txBody>
        </p:sp>
        <p:sp>
          <p:nvSpPr>
            <p:cNvPr id="8888" name="object 8888" descr=""/>
            <p:cNvSpPr/>
            <p:nvPr/>
          </p:nvSpPr>
          <p:spPr>
            <a:xfrm>
              <a:off x="5436247" y="2614569"/>
              <a:ext cx="19050" cy="6350"/>
            </a:xfrm>
            <a:custGeom>
              <a:avLst/>
              <a:gdLst/>
              <a:ahLst/>
              <a:cxnLst/>
              <a:rect l="l" t="t" r="r" b="b"/>
              <a:pathLst>
                <a:path w="19050" h="6350">
                  <a:moveTo>
                    <a:pt x="0" y="0"/>
                  </a:moveTo>
                  <a:lnTo>
                    <a:pt x="558" y="1117"/>
                  </a:lnTo>
                  <a:lnTo>
                    <a:pt x="1676" y="1676"/>
                  </a:lnTo>
                  <a:lnTo>
                    <a:pt x="3352" y="2794"/>
                  </a:lnTo>
                  <a:lnTo>
                    <a:pt x="4470" y="3352"/>
                  </a:lnTo>
                  <a:lnTo>
                    <a:pt x="6134" y="3911"/>
                  </a:lnTo>
                  <a:lnTo>
                    <a:pt x="7251" y="3911"/>
                  </a:lnTo>
                  <a:lnTo>
                    <a:pt x="8382" y="4470"/>
                  </a:lnTo>
                  <a:lnTo>
                    <a:pt x="9499" y="5029"/>
                  </a:lnTo>
                  <a:lnTo>
                    <a:pt x="10617" y="5029"/>
                  </a:lnTo>
                  <a:lnTo>
                    <a:pt x="11734" y="5575"/>
                  </a:lnTo>
                  <a:lnTo>
                    <a:pt x="12852" y="5575"/>
                  </a:lnTo>
                  <a:lnTo>
                    <a:pt x="13970" y="5575"/>
                  </a:lnTo>
                  <a:lnTo>
                    <a:pt x="15074" y="6134"/>
                  </a:lnTo>
                  <a:lnTo>
                    <a:pt x="17310" y="6134"/>
                  </a:lnTo>
                  <a:lnTo>
                    <a:pt x="18986" y="6134"/>
                  </a:lnTo>
                </a:path>
              </a:pathLst>
            </a:custGeom>
            <a:ln w="3175">
              <a:solidFill>
                <a:srgbClr val="565658"/>
              </a:solidFill>
            </a:ln>
          </p:spPr>
          <p:txBody>
            <a:bodyPr wrap="square" lIns="0" tIns="0" rIns="0" bIns="0" rtlCol="0"/>
            <a:lstStyle/>
            <a:p/>
          </p:txBody>
        </p:sp>
        <p:sp>
          <p:nvSpPr>
            <p:cNvPr id="8889" name="object 8889" descr=""/>
            <p:cNvSpPr/>
            <p:nvPr/>
          </p:nvSpPr>
          <p:spPr>
            <a:xfrm>
              <a:off x="5436805" y="2615684"/>
              <a:ext cx="635" cy="1270"/>
            </a:xfrm>
            <a:custGeom>
              <a:avLst/>
              <a:gdLst/>
              <a:ahLst/>
              <a:cxnLst/>
              <a:rect l="l" t="t" r="r" b="b"/>
              <a:pathLst>
                <a:path w="635" h="1269">
                  <a:moveTo>
                    <a:pt x="0" y="0"/>
                  </a:moveTo>
                  <a:lnTo>
                    <a:pt x="0" y="558"/>
                  </a:lnTo>
                  <a:lnTo>
                    <a:pt x="0" y="1117"/>
                  </a:lnTo>
                  <a:lnTo>
                    <a:pt x="558" y="1117"/>
                  </a:lnTo>
                </a:path>
              </a:pathLst>
            </a:custGeom>
            <a:ln w="3175">
              <a:solidFill>
                <a:srgbClr val="565658"/>
              </a:solidFill>
            </a:ln>
          </p:spPr>
          <p:txBody>
            <a:bodyPr wrap="square" lIns="0" tIns="0" rIns="0" bIns="0" rtlCol="0"/>
            <a:lstStyle/>
            <a:p/>
          </p:txBody>
        </p:sp>
        <p:sp>
          <p:nvSpPr>
            <p:cNvPr id="8890" name="object 8890" descr=""/>
            <p:cNvSpPr/>
            <p:nvPr/>
          </p:nvSpPr>
          <p:spPr>
            <a:xfrm>
              <a:off x="5455794" y="262182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891" name="object 8891" descr=""/>
            <p:cNvSpPr/>
            <p:nvPr/>
          </p:nvSpPr>
          <p:spPr>
            <a:xfrm>
              <a:off x="5436247" y="2613453"/>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8892" name="object 8892" descr=""/>
            <p:cNvSpPr/>
            <p:nvPr/>
          </p:nvSpPr>
          <p:spPr>
            <a:xfrm>
              <a:off x="5455235" y="2620706"/>
              <a:ext cx="635" cy="1270"/>
            </a:xfrm>
            <a:custGeom>
              <a:avLst/>
              <a:gdLst/>
              <a:ahLst/>
              <a:cxnLst/>
              <a:rect l="l" t="t" r="r" b="b"/>
              <a:pathLst>
                <a:path w="635" h="1269">
                  <a:moveTo>
                    <a:pt x="558" y="1117"/>
                  </a:moveTo>
                  <a:lnTo>
                    <a:pt x="558" y="558"/>
                  </a:lnTo>
                  <a:lnTo>
                    <a:pt x="0" y="558"/>
                  </a:lnTo>
                  <a:lnTo>
                    <a:pt x="0" y="0"/>
                  </a:lnTo>
                </a:path>
              </a:pathLst>
            </a:custGeom>
            <a:ln w="3175">
              <a:solidFill>
                <a:srgbClr val="565658"/>
              </a:solidFill>
            </a:ln>
          </p:spPr>
          <p:txBody>
            <a:bodyPr wrap="square" lIns="0" tIns="0" rIns="0" bIns="0" rtlCol="0"/>
            <a:lstStyle/>
            <a:p/>
          </p:txBody>
        </p:sp>
        <p:sp>
          <p:nvSpPr>
            <p:cNvPr id="8893" name="object 8893" descr=""/>
            <p:cNvSpPr/>
            <p:nvPr/>
          </p:nvSpPr>
          <p:spPr>
            <a:xfrm>
              <a:off x="5453679" y="26124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94" name="object 8894" descr=""/>
            <p:cNvSpPr/>
            <p:nvPr/>
          </p:nvSpPr>
          <p:spPr>
            <a:xfrm>
              <a:off x="5462491" y="26279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8895" name="object 8895" descr=""/>
            <p:cNvSpPr/>
            <p:nvPr/>
          </p:nvSpPr>
          <p:spPr>
            <a:xfrm>
              <a:off x="5430226" y="261245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896" name="object 8896" descr=""/>
            <p:cNvSpPr/>
            <p:nvPr/>
          </p:nvSpPr>
          <p:spPr>
            <a:xfrm>
              <a:off x="5435128" y="2616799"/>
              <a:ext cx="1905" cy="1270"/>
            </a:xfrm>
            <a:custGeom>
              <a:avLst/>
              <a:gdLst/>
              <a:ahLst/>
              <a:cxnLst/>
              <a:rect l="l" t="t" r="r" b="b"/>
              <a:pathLst>
                <a:path w="1904" h="1269">
                  <a:moveTo>
                    <a:pt x="1676" y="1117"/>
                  </a:moveTo>
                  <a:lnTo>
                    <a:pt x="0" y="0"/>
                  </a:lnTo>
                </a:path>
              </a:pathLst>
            </a:custGeom>
            <a:ln w="3175">
              <a:solidFill>
                <a:srgbClr val="565658"/>
              </a:solidFill>
            </a:ln>
          </p:spPr>
          <p:txBody>
            <a:bodyPr wrap="square" lIns="0" tIns="0" rIns="0" bIns="0" rtlCol="0"/>
            <a:lstStyle/>
            <a:p/>
          </p:txBody>
        </p:sp>
        <p:sp>
          <p:nvSpPr>
            <p:cNvPr id="8897" name="object 8897" descr=""/>
            <p:cNvSpPr/>
            <p:nvPr/>
          </p:nvSpPr>
          <p:spPr>
            <a:xfrm>
              <a:off x="5432338" y="2614567"/>
              <a:ext cx="1905" cy="1270"/>
            </a:xfrm>
            <a:custGeom>
              <a:avLst/>
              <a:gdLst/>
              <a:ahLst/>
              <a:cxnLst/>
              <a:rect l="l" t="t" r="r" b="b"/>
              <a:pathLst>
                <a:path w="1904" h="1269">
                  <a:moveTo>
                    <a:pt x="1676" y="1117"/>
                  </a:moveTo>
                  <a:lnTo>
                    <a:pt x="0" y="0"/>
                  </a:lnTo>
                </a:path>
              </a:pathLst>
            </a:custGeom>
            <a:ln w="3175">
              <a:solidFill>
                <a:srgbClr val="565658"/>
              </a:solidFill>
            </a:ln>
          </p:spPr>
          <p:txBody>
            <a:bodyPr wrap="square" lIns="0" tIns="0" rIns="0" bIns="0" rtlCol="0"/>
            <a:lstStyle/>
            <a:p/>
          </p:txBody>
        </p:sp>
        <p:sp>
          <p:nvSpPr>
            <p:cNvPr id="8898" name="object 8898" descr=""/>
            <p:cNvSpPr/>
            <p:nvPr/>
          </p:nvSpPr>
          <p:spPr>
            <a:xfrm>
              <a:off x="5437364" y="2616801"/>
              <a:ext cx="1905" cy="2540"/>
            </a:xfrm>
            <a:custGeom>
              <a:avLst/>
              <a:gdLst/>
              <a:ahLst/>
              <a:cxnLst/>
              <a:rect l="l" t="t" r="r" b="b"/>
              <a:pathLst>
                <a:path w="1904" h="2539">
                  <a:moveTo>
                    <a:pt x="0" y="0"/>
                  </a:moveTo>
                  <a:lnTo>
                    <a:pt x="1676" y="2235"/>
                  </a:lnTo>
                </a:path>
              </a:pathLst>
            </a:custGeom>
            <a:ln w="3175">
              <a:solidFill>
                <a:srgbClr val="565658"/>
              </a:solidFill>
            </a:ln>
          </p:spPr>
          <p:txBody>
            <a:bodyPr wrap="square" lIns="0" tIns="0" rIns="0" bIns="0" rtlCol="0"/>
            <a:lstStyle/>
            <a:p/>
          </p:txBody>
        </p:sp>
        <p:sp>
          <p:nvSpPr>
            <p:cNvPr id="8899" name="object 8899" descr=""/>
            <p:cNvSpPr/>
            <p:nvPr/>
          </p:nvSpPr>
          <p:spPr>
            <a:xfrm>
              <a:off x="5832090" y="2551474"/>
              <a:ext cx="3175" cy="3810"/>
            </a:xfrm>
            <a:custGeom>
              <a:avLst/>
              <a:gdLst/>
              <a:ahLst/>
              <a:cxnLst/>
              <a:rect l="l" t="t" r="r" b="b"/>
              <a:pathLst>
                <a:path w="3175" h="3810">
                  <a:moveTo>
                    <a:pt x="2781" y="3352"/>
                  </a:moveTo>
                  <a:lnTo>
                    <a:pt x="2222" y="2794"/>
                  </a:lnTo>
                  <a:lnTo>
                    <a:pt x="1104" y="1676"/>
                  </a:lnTo>
                  <a:lnTo>
                    <a:pt x="558" y="1117"/>
                  </a:lnTo>
                  <a:lnTo>
                    <a:pt x="558" y="558"/>
                  </a:lnTo>
                  <a:lnTo>
                    <a:pt x="0" y="0"/>
                  </a:lnTo>
                </a:path>
              </a:pathLst>
            </a:custGeom>
            <a:ln w="3175">
              <a:solidFill>
                <a:srgbClr val="565658"/>
              </a:solidFill>
            </a:ln>
          </p:spPr>
          <p:txBody>
            <a:bodyPr wrap="square" lIns="0" tIns="0" rIns="0" bIns="0" rtlCol="0"/>
            <a:lstStyle/>
            <a:p/>
          </p:txBody>
        </p:sp>
        <p:sp>
          <p:nvSpPr>
            <p:cNvPr id="8900" name="object 8900" descr=""/>
            <p:cNvSpPr/>
            <p:nvPr/>
          </p:nvSpPr>
          <p:spPr>
            <a:xfrm>
              <a:off x="5914160" y="2548129"/>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8901" name="object 8901" descr=""/>
            <p:cNvSpPr/>
            <p:nvPr/>
          </p:nvSpPr>
          <p:spPr>
            <a:xfrm>
              <a:off x="5832651" y="2551478"/>
              <a:ext cx="3175" cy="3175"/>
            </a:xfrm>
            <a:custGeom>
              <a:avLst/>
              <a:gdLst/>
              <a:ahLst/>
              <a:cxnLst/>
              <a:rect l="l" t="t" r="r" b="b"/>
              <a:pathLst>
                <a:path w="3175" h="3175">
                  <a:moveTo>
                    <a:pt x="0" y="0"/>
                  </a:moveTo>
                  <a:lnTo>
                    <a:pt x="0" y="558"/>
                  </a:lnTo>
                  <a:lnTo>
                    <a:pt x="546" y="558"/>
                  </a:lnTo>
                  <a:lnTo>
                    <a:pt x="546" y="1117"/>
                  </a:lnTo>
                  <a:lnTo>
                    <a:pt x="1104" y="1676"/>
                  </a:lnTo>
                  <a:lnTo>
                    <a:pt x="1663" y="2235"/>
                  </a:lnTo>
                  <a:lnTo>
                    <a:pt x="2794" y="2794"/>
                  </a:lnTo>
                </a:path>
              </a:pathLst>
            </a:custGeom>
            <a:ln w="3175">
              <a:solidFill>
                <a:srgbClr val="565658"/>
              </a:solidFill>
            </a:ln>
          </p:spPr>
          <p:txBody>
            <a:bodyPr wrap="square" lIns="0" tIns="0" rIns="0" bIns="0" rtlCol="0"/>
            <a:lstStyle/>
            <a:p/>
          </p:txBody>
        </p:sp>
        <p:sp>
          <p:nvSpPr>
            <p:cNvPr id="8902" name="object 8902" descr=""/>
            <p:cNvSpPr/>
            <p:nvPr/>
          </p:nvSpPr>
          <p:spPr>
            <a:xfrm>
              <a:off x="5905788" y="2550919"/>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903" name="object 8903" descr=""/>
            <p:cNvSpPr/>
            <p:nvPr/>
          </p:nvSpPr>
          <p:spPr>
            <a:xfrm>
              <a:off x="5834875" y="2554827"/>
              <a:ext cx="6985" cy="635"/>
            </a:xfrm>
            <a:custGeom>
              <a:avLst/>
              <a:gdLst/>
              <a:ahLst/>
              <a:cxnLst/>
              <a:rect l="l" t="t" r="r" b="b"/>
              <a:pathLst>
                <a:path w="6985" h="635">
                  <a:moveTo>
                    <a:pt x="6705" y="0"/>
                  </a:moveTo>
                  <a:lnTo>
                    <a:pt x="6146" y="0"/>
                  </a:lnTo>
                  <a:lnTo>
                    <a:pt x="5588" y="558"/>
                  </a:lnTo>
                  <a:lnTo>
                    <a:pt x="4470" y="558"/>
                  </a:lnTo>
                  <a:lnTo>
                    <a:pt x="3340" y="558"/>
                  </a:lnTo>
                  <a:lnTo>
                    <a:pt x="2235" y="558"/>
                  </a:lnTo>
                  <a:lnTo>
                    <a:pt x="1130" y="558"/>
                  </a:lnTo>
                  <a:lnTo>
                    <a:pt x="571" y="0"/>
                  </a:lnTo>
                  <a:lnTo>
                    <a:pt x="0" y="0"/>
                  </a:lnTo>
                </a:path>
              </a:pathLst>
            </a:custGeom>
            <a:ln w="3175">
              <a:solidFill>
                <a:srgbClr val="565658"/>
              </a:solidFill>
            </a:ln>
          </p:spPr>
          <p:txBody>
            <a:bodyPr wrap="square" lIns="0" tIns="0" rIns="0" bIns="0" rtlCol="0"/>
            <a:lstStyle/>
            <a:p/>
          </p:txBody>
        </p:sp>
        <p:sp>
          <p:nvSpPr>
            <p:cNvPr id="8904" name="object 8904" descr=""/>
            <p:cNvSpPr/>
            <p:nvPr/>
          </p:nvSpPr>
          <p:spPr>
            <a:xfrm>
              <a:off x="5841580" y="2551474"/>
              <a:ext cx="2540" cy="3175"/>
            </a:xfrm>
            <a:custGeom>
              <a:avLst/>
              <a:gdLst/>
              <a:ahLst/>
              <a:cxnLst/>
              <a:rect l="l" t="t" r="r" b="b"/>
              <a:pathLst>
                <a:path w="2539" h="3175">
                  <a:moveTo>
                    <a:pt x="0" y="2794"/>
                  </a:moveTo>
                  <a:lnTo>
                    <a:pt x="558" y="2235"/>
                  </a:lnTo>
                  <a:lnTo>
                    <a:pt x="1117" y="1676"/>
                  </a:lnTo>
                  <a:lnTo>
                    <a:pt x="1676" y="1117"/>
                  </a:lnTo>
                  <a:lnTo>
                    <a:pt x="1676" y="558"/>
                  </a:lnTo>
                  <a:lnTo>
                    <a:pt x="2235" y="558"/>
                  </a:lnTo>
                  <a:lnTo>
                    <a:pt x="2235" y="0"/>
                  </a:lnTo>
                </a:path>
              </a:pathLst>
            </a:custGeom>
            <a:ln w="3175">
              <a:solidFill>
                <a:srgbClr val="565658"/>
              </a:solidFill>
            </a:ln>
          </p:spPr>
          <p:txBody>
            <a:bodyPr wrap="square" lIns="0" tIns="0" rIns="0" bIns="0" rtlCol="0"/>
            <a:lstStyle/>
            <a:p/>
          </p:txBody>
        </p:sp>
        <p:sp>
          <p:nvSpPr>
            <p:cNvPr id="8905" name="object 8905" descr=""/>
            <p:cNvSpPr/>
            <p:nvPr/>
          </p:nvSpPr>
          <p:spPr>
            <a:xfrm>
              <a:off x="5843813" y="2550919"/>
              <a:ext cx="635" cy="635"/>
            </a:xfrm>
            <a:custGeom>
              <a:avLst/>
              <a:gdLst/>
              <a:ahLst/>
              <a:cxnLst/>
              <a:rect l="l" t="t" r="r" b="b"/>
              <a:pathLst>
                <a:path w="635" h="635">
                  <a:moveTo>
                    <a:pt x="0" y="558"/>
                  </a:moveTo>
                  <a:lnTo>
                    <a:pt x="0" y="0"/>
                  </a:lnTo>
                  <a:lnTo>
                    <a:pt x="558" y="0"/>
                  </a:lnTo>
                  <a:lnTo>
                    <a:pt x="558" y="558"/>
                  </a:lnTo>
                </a:path>
              </a:pathLst>
            </a:custGeom>
            <a:ln w="3175">
              <a:solidFill>
                <a:srgbClr val="565658"/>
              </a:solidFill>
            </a:ln>
          </p:spPr>
          <p:txBody>
            <a:bodyPr wrap="square" lIns="0" tIns="0" rIns="0" bIns="0" rtlCol="0"/>
            <a:lstStyle/>
            <a:p/>
          </p:txBody>
        </p:sp>
        <p:sp>
          <p:nvSpPr>
            <p:cNvPr id="8906" name="object 8906" descr=""/>
            <p:cNvSpPr/>
            <p:nvPr/>
          </p:nvSpPr>
          <p:spPr>
            <a:xfrm>
              <a:off x="5905788" y="2553152"/>
              <a:ext cx="4445" cy="1905"/>
            </a:xfrm>
            <a:custGeom>
              <a:avLst/>
              <a:gdLst/>
              <a:ahLst/>
              <a:cxnLst/>
              <a:rect l="l" t="t" r="r" b="b"/>
              <a:pathLst>
                <a:path w="4445" h="1905">
                  <a:moveTo>
                    <a:pt x="0" y="0"/>
                  </a:moveTo>
                  <a:lnTo>
                    <a:pt x="0" y="558"/>
                  </a:lnTo>
                  <a:lnTo>
                    <a:pt x="558" y="1117"/>
                  </a:lnTo>
                  <a:lnTo>
                    <a:pt x="1117" y="1676"/>
                  </a:lnTo>
                  <a:lnTo>
                    <a:pt x="1676" y="1676"/>
                  </a:lnTo>
                  <a:lnTo>
                    <a:pt x="2222" y="1676"/>
                  </a:lnTo>
                  <a:lnTo>
                    <a:pt x="2781" y="1676"/>
                  </a:lnTo>
                  <a:lnTo>
                    <a:pt x="3911" y="1676"/>
                  </a:lnTo>
                </a:path>
              </a:pathLst>
            </a:custGeom>
            <a:ln w="3175">
              <a:solidFill>
                <a:srgbClr val="565658"/>
              </a:solidFill>
            </a:ln>
          </p:spPr>
          <p:txBody>
            <a:bodyPr wrap="square" lIns="0" tIns="0" rIns="0" bIns="0" rtlCol="0"/>
            <a:lstStyle/>
            <a:p/>
          </p:txBody>
        </p:sp>
        <p:sp>
          <p:nvSpPr>
            <p:cNvPr id="8907" name="object 8907" descr=""/>
            <p:cNvSpPr/>
            <p:nvPr/>
          </p:nvSpPr>
          <p:spPr>
            <a:xfrm>
              <a:off x="5949890" y="25073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908" name="object 8908" descr=""/>
            <p:cNvSpPr/>
            <p:nvPr/>
          </p:nvSpPr>
          <p:spPr>
            <a:xfrm>
              <a:off x="5301695" y="2471645"/>
              <a:ext cx="635" cy="1905"/>
            </a:xfrm>
            <a:custGeom>
              <a:avLst/>
              <a:gdLst/>
              <a:ahLst/>
              <a:cxnLst/>
              <a:rect l="l" t="t" r="r" b="b"/>
              <a:pathLst>
                <a:path w="635" h="1905">
                  <a:moveTo>
                    <a:pt x="0" y="0"/>
                  </a:moveTo>
                  <a:lnTo>
                    <a:pt x="0" y="558"/>
                  </a:lnTo>
                  <a:lnTo>
                    <a:pt x="558" y="1676"/>
                  </a:lnTo>
                </a:path>
              </a:pathLst>
            </a:custGeom>
            <a:ln w="3175">
              <a:solidFill>
                <a:srgbClr val="565658"/>
              </a:solidFill>
            </a:ln>
          </p:spPr>
          <p:txBody>
            <a:bodyPr wrap="square" lIns="0" tIns="0" rIns="0" bIns="0" rtlCol="0"/>
            <a:lstStyle/>
            <a:p/>
          </p:txBody>
        </p:sp>
        <p:sp>
          <p:nvSpPr>
            <p:cNvPr id="8909" name="object 8909" descr=""/>
            <p:cNvSpPr/>
            <p:nvPr/>
          </p:nvSpPr>
          <p:spPr>
            <a:xfrm>
              <a:off x="5913601" y="2548125"/>
              <a:ext cx="0" cy="3175"/>
            </a:xfrm>
            <a:custGeom>
              <a:avLst/>
              <a:gdLst/>
              <a:ahLst/>
              <a:cxnLst/>
              <a:rect l="l" t="t" r="r" b="b"/>
              <a:pathLst>
                <a:path w="0" h="3175">
                  <a:moveTo>
                    <a:pt x="0" y="2794"/>
                  </a:moveTo>
                  <a:lnTo>
                    <a:pt x="0" y="1676"/>
                  </a:lnTo>
                  <a:lnTo>
                    <a:pt x="0" y="0"/>
                  </a:lnTo>
                </a:path>
              </a:pathLst>
            </a:custGeom>
            <a:ln w="3175">
              <a:solidFill>
                <a:srgbClr val="565658"/>
              </a:solidFill>
            </a:ln>
          </p:spPr>
          <p:txBody>
            <a:bodyPr wrap="square" lIns="0" tIns="0" rIns="0" bIns="0" rtlCol="0"/>
            <a:lstStyle/>
            <a:p/>
          </p:txBody>
        </p:sp>
        <p:sp>
          <p:nvSpPr>
            <p:cNvPr id="8910" name="object 8910" descr=""/>
            <p:cNvSpPr/>
            <p:nvPr/>
          </p:nvSpPr>
          <p:spPr>
            <a:xfrm>
              <a:off x="5832651" y="255091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911" name="object 8911" descr=""/>
            <p:cNvSpPr/>
            <p:nvPr/>
          </p:nvSpPr>
          <p:spPr>
            <a:xfrm>
              <a:off x="5949890" y="250793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912" name="object 8912" descr=""/>
            <p:cNvSpPr/>
            <p:nvPr/>
          </p:nvSpPr>
          <p:spPr>
            <a:xfrm>
              <a:off x="5949890" y="25068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913" name="object 8913" descr=""/>
            <p:cNvSpPr/>
            <p:nvPr/>
          </p:nvSpPr>
          <p:spPr>
            <a:xfrm>
              <a:off x="5832092" y="2550919"/>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8914" name="object 8914" descr=""/>
            <p:cNvSpPr/>
            <p:nvPr/>
          </p:nvSpPr>
          <p:spPr>
            <a:xfrm>
              <a:off x="5835441" y="255426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915" name="object 8915" descr=""/>
            <p:cNvSpPr/>
            <p:nvPr/>
          </p:nvSpPr>
          <p:spPr>
            <a:xfrm>
              <a:off x="5841023" y="2554268"/>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8916" name="object 8916" descr=""/>
            <p:cNvSpPr/>
            <p:nvPr/>
          </p:nvSpPr>
          <p:spPr>
            <a:xfrm>
              <a:off x="5841577" y="2551478"/>
              <a:ext cx="3175" cy="3810"/>
            </a:xfrm>
            <a:custGeom>
              <a:avLst/>
              <a:gdLst/>
              <a:ahLst/>
              <a:cxnLst/>
              <a:rect l="l" t="t" r="r" b="b"/>
              <a:pathLst>
                <a:path w="3175" h="3810">
                  <a:moveTo>
                    <a:pt x="2794" y="0"/>
                  </a:moveTo>
                  <a:lnTo>
                    <a:pt x="2235" y="558"/>
                  </a:lnTo>
                  <a:lnTo>
                    <a:pt x="2235" y="1117"/>
                  </a:lnTo>
                  <a:lnTo>
                    <a:pt x="1676" y="1676"/>
                  </a:lnTo>
                  <a:lnTo>
                    <a:pt x="558" y="2794"/>
                  </a:lnTo>
                  <a:lnTo>
                    <a:pt x="0" y="3352"/>
                  </a:lnTo>
                </a:path>
              </a:pathLst>
            </a:custGeom>
            <a:ln w="3175">
              <a:solidFill>
                <a:srgbClr val="565658"/>
              </a:solidFill>
            </a:ln>
          </p:spPr>
          <p:txBody>
            <a:bodyPr wrap="square" lIns="0" tIns="0" rIns="0" bIns="0" rtlCol="0"/>
            <a:lstStyle/>
            <a:p/>
          </p:txBody>
        </p:sp>
        <p:sp>
          <p:nvSpPr>
            <p:cNvPr id="8917" name="object 8917" descr=""/>
            <p:cNvSpPr/>
            <p:nvPr/>
          </p:nvSpPr>
          <p:spPr>
            <a:xfrm>
              <a:off x="6103419" y="246326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8918" name="object 8918" descr=""/>
            <p:cNvSpPr/>
            <p:nvPr/>
          </p:nvSpPr>
          <p:spPr>
            <a:xfrm>
              <a:off x="5914160" y="2555382"/>
              <a:ext cx="0" cy="1905"/>
            </a:xfrm>
            <a:custGeom>
              <a:avLst/>
              <a:gdLst/>
              <a:ahLst/>
              <a:cxnLst/>
              <a:rect l="l" t="t" r="r" b="b"/>
              <a:pathLst>
                <a:path w="0" h="1905">
                  <a:moveTo>
                    <a:pt x="0" y="1676"/>
                  </a:moveTo>
                  <a:lnTo>
                    <a:pt x="0" y="1117"/>
                  </a:lnTo>
                  <a:lnTo>
                    <a:pt x="0" y="571"/>
                  </a:lnTo>
                  <a:lnTo>
                    <a:pt x="0" y="0"/>
                  </a:lnTo>
                </a:path>
              </a:pathLst>
            </a:custGeom>
            <a:ln w="3175">
              <a:solidFill>
                <a:srgbClr val="565658"/>
              </a:solidFill>
            </a:ln>
          </p:spPr>
          <p:txBody>
            <a:bodyPr wrap="square" lIns="0" tIns="0" rIns="0" bIns="0" rtlCol="0"/>
            <a:lstStyle/>
            <a:p/>
          </p:txBody>
        </p:sp>
        <p:sp>
          <p:nvSpPr>
            <p:cNvPr id="8919" name="object 8919" descr=""/>
            <p:cNvSpPr/>
            <p:nvPr/>
          </p:nvSpPr>
          <p:spPr>
            <a:xfrm>
              <a:off x="6098396" y="246326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8920" name="object 8920" descr=""/>
            <p:cNvSpPr/>
            <p:nvPr/>
          </p:nvSpPr>
          <p:spPr>
            <a:xfrm>
              <a:off x="6145287" y="2457126"/>
              <a:ext cx="1905" cy="635"/>
            </a:xfrm>
            <a:custGeom>
              <a:avLst/>
              <a:gdLst/>
              <a:ahLst/>
              <a:cxnLst/>
              <a:rect l="l" t="t" r="r" b="b"/>
              <a:pathLst>
                <a:path w="1904" h="635">
                  <a:moveTo>
                    <a:pt x="1676" y="558"/>
                  </a:moveTo>
                  <a:lnTo>
                    <a:pt x="1117" y="558"/>
                  </a:lnTo>
                  <a:lnTo>
                    <a:pt x="558" y="558"/>
                  </a:lnTo>
                  <a:lnTo>
                    <a:pt x="0" y="0"/>
                  </a:lnTo>
                </a:path>
              </a:pathLst>
            </a:custGeom>
            <a:ln w="3175">
              <a:solidFill>
                <a:srgbClr val="565658"/>
              </a:solidFill>
            </a:ln>
          </p:spPr>
          <p:txBody>
            <a:bodyPr wrap="square" lIns="0" tIns="0" rIns="0" bIns="0" rtlCol="0"/>
            <a:lstStyle/>
            <a:p/>
          </p:txBody>
        </p:sp>
        <p:sp>
          <p:nvSpPr>
            <p:cNvPr id="8921" name="object 8921" descr=""/>
            <p:cNvSpPr/>
            <p:nvPr/>
          </p:nvSpPr>
          <p:spPr>
            <a:xfrm>
              <a:off x="5298916" y="2473876"/>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8922" name="object 8922" descr=""/>
            <p:cNvSpPr/>
            <p:nvPr/>
          </p:nvSpPr>
          <p:spPr>
            <a:xfrm>
              <a:off x="5300019" y="2471638"/>
              <a:ext cx="0" cy="5080"/>
            </a:xfrm>
            <a:custGeom>
              <a:avLst/>
              <a:gdLst/>
              <a:ahLst/>
              <a:cxnLst/>
              <a:rect l="l" t="t" r="r" b="b"/>
              <a:pathLst>
                <a:path w="0" h="5080">
                  <a:moveTo>
                    <a:pt x="0" y="4470"/>
                  </a:moveTo>
                  <a:lnTo>
                    <a:pt x="0" y="2793"/>
                  </a:ln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8923" name="object 8923" descr=""/>
            <p:cNvSpPr/>
            <p:nvPr/>
          </p:nvSpPr>
          <p:spPr>
            <a:xfrm>
              <a:off x="6096163" y="246326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8924" name="object 8924" descr=""/>
            <p:cNvSpPr/>
            <p:nvPr/>
          </p:nvSpPr>
          <p:spPr>
            <a:xfrm>
              <a:off x="5913601" y="255538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925" name="object 8925" descr=""/>
            <p:cNvSpPr/>
            <p:nvPr/>
          </p:nvSpPr>
          <p:spPr>
            <a:xfrm>
              <a:off x="6146961" y="2460474"/>
              <a:ext cx="1905" cy="1270"/>
            </a:xfrm>
            <a:custGeom>
              <a:avLst/>
              <a:gdLst/>
              <a:ahLst/>
              <a:cxnLst/>
              <a:rect l="l" t="t" r="r" b="b"/>
              <a:pathLst>
                <a:path w="1904" h="1269">
                  <a:moveTo>
                    <a:pt x="1676" y="1117"/>
                  </a:moveTo>
                  <a:lnTo>
                    <a:pt x="1117" y="558"/>
                  </a:lnTo>
                  <a:lnTo>
                    <a:pt x="558" y="558"/>
                  </a:lnTo>
                  <a:lnTo>
                    <a:pt x="558" y="0"/>
                  </a:lnTo>
                  <a:lnTo>
                    <a:pt x="0" y="0"/>
                  </a:lnTo>
                </a:path>
              </a:pathLst>
            </a:custGeom>
            <a:ln w="3175">
              <a:solidFill>
                <a:srgbClr val="565658"/>
              </a:solidFill>
            </a:ln>
          </p:spPr>
          <p:txBody>
            <a:bodyPr wrap="square" lIns="0" tIns="0" rIns="0" bIns="0" rtlCol="0"/>
            <a:lstStyle/>
            <a:p/>
          </p:txBody>
        </p:sp>
        <p:sp>
          <p:nvSpPr>
            <p:cNvPr id="8926" name="object 8926" descr=""/>
            <p:cNvSpPr/>
            <p:nvPr/>
          </p:nvSpPr>
          <p:spPr>
            <a:xfrm>
              <a:off x="6102303" y="246326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8927" name="object 8927" descr=""/>
            <p:cNvSpPr/>
            <p:nvPr/>
          </p:nvSpPr>
          <p:spPr>
            <a:xfrm>
              <a:off x="5295555" y="2471645"/>
              <a:ext cx="3175" cy="1270"/>
            </a:xfrm>
            <a:custGeom>
              <a:avLst/>
              <a:gdLst/>
              <a:ahLst/>
              <a:cxnLst/>
              <a:rect l="l" t="t" r="r" b="b"/>
              <a:pathLst>
                <a:path w="3175" h="1269">
                  <a:moveTo>
                    <a:pt x="0" y="0"/>
                  </a:moveTo>
                  <a:lnTo>
                    <a:pt x="558" y="0"/>
                  </a:lnTo>
                  <a:lnTo>
                    <a:pt x="1117" y="558"/>
                  </a:lnTo>
                  <a:lnTo>
                    <a:pt x="2235" y="558"/>
                  </a:lnTo>
                  <a:lnTo>
                    <a:pt x="2794" y="1117"/>
                  </a:lnTo>
                </a:path>
              </a:pathLst>
            </a:custGeom>
            <a:ln w="3175">
              <a:solidFill>
                <a:srgbClr val="565658"/>
              </a:solidFill>
            </a:ln>
          </p:spPr>
          <p:txBody>
            <a:bodyPr wrap="square" lIns="0" tIns="0" rIns="0" bIns="0" rtlCol="0"/>
            <a:lstStyle/>
            <a:p/>
          </p:txBody>
        </p:sp>
        <p:sp>
          <p:nvSpPr>
            <p:cNvPr id="8928" name="object 8928" descr=""/>
            <p:cNvSpPr/>
            <p:nvPr/>
          </p:nvSpPr>
          <p:spPr>
            <a:xfrm>
              <a:off x="6095605" y="2463266"/>
              <a:ext cx="635" cy="0"/>
            </a:xfrm>
            <a:custGeom>
              <a:avLst/>
              <a:gdLst/>
              <a:ahLst/>
              <a:cxnLst/>
              <a:rect l="l" t="t" r="r" b="b"/>
              <a:pathLst>
                <a:path w="635" h="0">
                  <a:moveTo>
                    <a:pt x="558" y="0"/>
                  </a:moveTo>
                  <a:lnTo>
                    <a:pt x="0" y="0"/>
                  </a:lnTo>
                  <a:lnTo>
                    <a:pt x="558" y="0"/>
                  </a:lnTo>
                </a:path>
              </a:pathLst>
            </a:custGeom>
            <a:ln w="3175">
              <a:solidFill>
                <a:srgbClr val="565658"/>
              </a:solidFill>
            </a:ln>
          </p:spPr>
          <p:txBody>
            <a:bodyPr wrap="square" lIns="0" tIns="0" rIns="0" bIns="0" rtlCol="0"/>
            <a:lstStyle/>
            <a:p/>
          </p:txBody>
        </p:sp>
        <p:sp>
          <p:nvSpPr>
            <p:cNvPr id="8929" name="object 8929" descr=""/>
            <p:cNvSpPr/>
            <p:nvPr/>
          </p:nvSpPr>
          <p:spPr>
            <a:xfrm>
              <a:off x="6145847" y="2458801"/>
              <a:ext cx="2540" cy="1905"/>
            </a:xfrm>
            <a:custGeom>
              <a:avLst/>
              <a:gdLst/>
              <a:ahLst/>
              <a:cxnLst/>
              <a:rect l="l" t="t" r="r" b="b"/>
              <a:pathLst>
                <a:path w="2539" h="1905">
                  <a:moveTo>
                    <a:pt x="0" y="0"/>
                  </a:moveTo>
                  <a:lnTo>
                    <a:pt x="558" y="0"/>
                  </a:lnTo>
                  <a:lnTo>
                    <a:pt x="558" y="558"/>
                  </a:lnTo>
                  <a:lnTo>
                    <a:pt x="1117" y="558"/>
                  </a:lnTo>
                  <a:lnTo>
                    <a:pt x="1676" y="558"/>
                  </a:lnTo>
                  <a:lnTo>
                    <a:pt x="1676" y="1117"/>
                  </a:lnTo>
                  <a:lnTo>
                    <a:pt x="2235" y="1676"/>
                  </a:lnTo>
                </a:path>
              </a:pathLst>
            </a:custGeom>
            <a:ln w="3175">
              <a:solidFill>
                <a:srgbClr val="565658"/>
              </a:solidFill>
            </a:ln>
          </p:spPr>
          <p:txBody>
            <a:bodyPr wrap="square" lIns="0" tIns="0" rIns="0" bIns="0" rtlCol="0"/>
            <a:lstStyle/>
            <a:p/>
          </p:txBody>
        </p:sp>
        <p:sp>
          <p:nvSpPr>
            <p:cNvPr id="8930" name="object 8930" descr=""/>
            <p:cNvSpPr/>
            <p:nvPr/>
          </p:nvSpPr>
          <p:spPr>
            <a:xfrm>
              <a:off x="6150866" y="2459914"/>
              <a:ext cx="3810" cy="3175"/>
            </a:xfrm>
            <a:custGeom>
              <a:avLst/>
              <a:gdLst/>
              <a:ahLst/>
              <a:cxnLst/>
              <a:rect l="l" t="t" r="r" b="b"/>
              <a:pathLst>
                <a:path w="3810" h="3175">
                  <a:moveTo>
                    <a:pt x="3352" y="2794"/>
                  </a:moveTo>
                  <a:lnTo>
                    <a:pt x="2806" y="2235"/>
                  </a:lnTo>
                  <a:lnTo>
                    <a:pt x="1689" y="1117"/>
                  </a:lnTo>
                  <a:lnTo>
                    <a:pt x="1117" y="558"/>
                  </a:lnTo>
                  <a:lnTo>
                    <a:pt x="0" y="0"/>
                  </a:lnTo>
                </a:path>
              </a:pathLst>
            </a:custGeom>
            <a:ln w="3175">
              <a:solidFill>
                <a:srgbClr val="565658"/>
              </a:solidFill>
            </a:ln>
          </p:spPr>
          <p:txBody>
            <a:bodyPr wrap="square" lIns="0" tIns="0" rIns="0" bIns="0" rtlCol="0"/>
            <a:lstStyle/>
            <a:p/>
          </p:txBody>
        </p:sp>
        <p:sp>
          <p:nvSpPr>
            <p:cNvPr id="8931" name="object 8931" descr=""/>
            <p:cNvSpPr/>
            <p:nvPr/>
          </p:nvSpPr>
          <p:spPr>
            <a:xfrm>
              <a:off x="6096162" y="2461034"/>
              <a:ext cx="1270" cy="2540"/>
            </a:xfrm>
            <a:custGeom>
              <a:avLst/>
              <a:gdLst/>
              <a:ahLst/>
              <a:cxnLst/>
              <a:rect l="l" t="t" r="r" b="b"/>
              <a:pathLst>
                <a:path w="1270" h="2539">
                  <a:moveTo>
                    <a:pt x="1117" y="0"/>
                  </a:moveTo>
                  <a:lnTo>
                    <a:pt x="558" y="1117"/>
                  </a:lnTo>
                  <a:lnTo>
                    <a:pt x="0" y="2235"/>
                  </a:lnTo>
                </a:path>
              </a:pathLst>
            </a:custGeom>
            <a:ln w="3175">
              <a:solidFill>
                <a:srgbClr val="565658"/>
              </a:solidFill>
            </a:ln>
          </p:spPr>
          <p:txBody>
            <a:bodyPr wrap="square" lIns="0" tIns="0" rIns="0" bIns="0" rtlCol="0"/>
            <a:lstStyle/>
            <a:p/>
          </p:txBody>
        </p:sp>
        <p:sp>
          <p:nvSpPr>
            <p:cNvPr id="8932" name="object 8932" descr=""/>
            <p:cNvSpPr/>
            <p:nvPr/>
          </p:nvSpPr>
          <p:spPr>
            <a:xfrm>
              <a:off x="6097837" y="246326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8933" name="object 8933" descr=""/>
            <p:cNvSpPr/>
            <p:nvPr/>
          </p:nvSpPr>
          <p:spPr>
            <a:xfrm>
              <a:off x="6103419" y="2461034"/>
              <a:ext cx="2540" cy="2540"/>
            </a:xfrm>
            <a:custGeom>
              <a:avLst/>
              <a:gdLst/>
              <a:ahLst/>
              <a:cxnLst/>
              <a:rect l="l" t="t" r="r" b="b"/>
              <a:pathLst>
                <a:path w="2539" h="2539">
                  <a:moveTo>
                    <a:pt x="0" y="0"/>
                  </a:moveTo>
                  <a:lnTo>
                    <a:pt x="1117" y="558"/>
                  </a:lnTo>
                  <a:lnTo>
                    <a:pt x="2235" y="2235"/>
                  </a:lnTo>
                </a:path>
              </a:pathLst>
            </a:custGeom>
            <a:ln w="3175">
              <a:solidFill>
                <a:srgbClr val="565658"/>
              </a:solidFill>
            </a:ln>
          </p:spPr>
          <p:txBody>
            <a:bodyPr wrap="square" lIns="0" tIns="0" rIns="0" bIns="0" rtlCol="0"/>
            <a:lstStyle/>
            <a:p/>
          </p:txBody>
        </p:sp>
        <p:sp>
          <p:nvSpPr>
            <p:cNvPr id="8934" name="object 8934" descr=""/>
            <p:cNvSpPr/>
            <p:nvPr/>
          </p:nvSpPr>
          <p:spPr>
            <a:xfrm>
              <a:off x="6154218" y="246270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935" name="object 8935" descr=""/>
            <p:cNvSpPr/>
            <p:nvPr/>
          </p:nvSpPr>
          <p:spPr>
            <a:xfrm>
              <a:off x="5799710" y="2557059"/>
              <a:ext cx="114935" cy="0"/>
            </a:xfrm>
            <a:custGeom>
              <a:avLst/>
              <a:gdLst/>
              <a:ahLst/>
              <a:cxnLst/>
              <a:rect l="l" t="t" r="r" b="b"/>
              <a:pathLst>
                <a:path w="114935" h="0">
                  <a:moveTo>
                    <a:pt x="0" y="0"/>
                  </a:moveTo>
                  <a:lnTo>
                    <a:pt x="114452" y="0"/>
                  </a:lnTo>
                </a:path>
              </a:pathLst>
            </a:custGeom>
            <a:ln w="3175">
              <a:solidFill>
                <a:srgbClr val="565658"/>
              </a:solidFill>
            </a:ln>
          </p:spPr>
          <p:txBody>
            <a:bodyPr wrap="square" lIns="0" tIns="0" rIns="0" bIns="0" rtlCol="0"/>
            <a:lstStyle/>
            <a:p/>
          </p:txBody>
        </p:sp>
        <p:sp>
          <p:nvSpPr>
            <p:cNvPr id="8936" name="object 8936" descr=""/>
            <p:cNvSpPr/>
            <p:nvPr/>
          </p:nvSpPr>
          <p:spPr>
            <a:xfrm>
              <a:off x="6097285" y="2459916"/>
              <a:ext cx="6350" cy="1270"/>
            </a:xfrm>
            <a:custGeom>
              <a:avLst/>
              <a:gdLst/>
              <a:ahLst/>
              <a:cxnLst/>
              <a:rect l="l" t="t" r="r" b="b"/>
              <a:pathLst>
                <a:path w="6350" h="1269">
                  <a:moveTo>
                    <a:pt x="6134" y="1117"/>
                  </a:moveTo>
                  <a:lnTo>
                    <a:pt x="6134" y="558"/>
                  </a:lnTo>
                  <a:lnTo>
                    <a:pt x="5575" y="558"/>
                  </a:lnTo>
                  <a:lnTo>
                    <a:pt x="5575" y="0"/>
                  </a:lnTo>
                  <a:lnTo>
                    <a:pt x="1104" y="0"/>
                  </a:lnTo>
                  <a:lnTo>
                    <a:pt x="1104" y="558"/>
                  </a:lnTo>
                  <a:lnTo>
                    <a:pt x="558" y="558"/>
                  </a:lnTo>
                  <a:lnTo>
                    <a:pt x="558" y="1117"/>
                  </a:lnTo>
                  <a:lnTo>
                    <a:pt x="0" y="1117"/>
                  </a:lnTo>
                </a:path>
              </a:pathLst>
            </a:custGeom>
            <a:ln w="3175">
              <a:solidFill>
                <a:srgbClr val="565658"/>
              </a:solidFill>
            </a:ln>
          </p:spPr>
          <p:txBody>
            <a:bodyPr wrap="square" lIns="0" tIns="0" rIns="0" bIns="0" rtlCol="0"/>
            <a:lstStyle/>
            <a:p/>
          </p:txBody>
        </p:sp>
        <p:sp>
          <p:nvSpPr>
            <p:cNvPr id="8937" name="object 8937" descr=""/>
            <p:cNvSpPr/>
            <p:nvPr/>
          </p:nvSpPr>
          <p:spPr>
            <a:xfrm>
              <a:off x="6148635" y="2458800"/>
              <a:ext cx="2540" cy="1270"/>
            </a:xfrm>
            <a:custGeom>
              <a:avLst/>
              <a:gdLst/>
              <a:ahLst/>
              <a:cxnLst/>
              <a:rect l="l" t="t" r="r" b="b"/>
              <a:pathLst>
                <a:path w="2539" h="1269">
                  <a:moveTo>
                    <a:pt x="2235" y="1117"/>
                  </a:moveTo>
                  <a:lnTo>
                    <a:pt x="1676" y="558"/>
                  </a:lnTo>
                  <a:lnTo>
                    <a:pt x="1117" y="558"/>
                  </a:lnTo>
                  <a:lnTo>
                    <a:pt x="1117" y="0"/>
                  </a:lnTo>
                  <a:lnTo>
                    <a:pt x="571" y="0"/>
                  </a:lnTo>
                  <a:lnTo>
                    <a:pt x="0" y="0"/>
                  </a:lnTo>
                </a:path>
              </a:pathLst>
            </a:custGeom>
            <a:ln w="3175">
              <a:solidFill>
                <a:srgbClr val="565658"/>
              </a:solidFill>
            </a:ln>
          </p:spPr>
          <p:txBody>
            <a:bodyPr wrap="square" lIns="0" tIns="0" rIns="0" bIns="0" rtlCol="0"/>
            <a:lstStyle/>
            <a:p/>
          </p:txBody>
        </p:sp>
        <p:sp>
          <p:nvSpPr>
            <p:cNvPr id="8938" name="object 8938" descr=""/>
            <p:cNvSpPr/>
            <p:nvPr/>
          </p:nvSpPr>
          <p:spPr>
            <a:xfrm>
              <a:off x="6045921" y="2461033"/>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939" name="object 8939" descr=""/>
            <p:cNvSpPr/>
            <p:nvPr/>
          </p:nvSpPr>
          <p:spPr>
            <a:xfrm>
              <a:off x="6040328" y="2461034"/>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8940" name="object 8940" descr=""/>
            <p:cNvSpPr/>
            <p:nvPr/>
          </p:nvSpPr>
          <p:spPr>
            <a:xfrm>
              <a:off x="5295555" y="2472758"/>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941" name="object 8941" descr=""/>
            <p:cNvSpPr/>
            <p:nvPr/>
          </p:nvSpPr>
          <p:spPr>
            <a:xfrm>
              <a:off x="5295555" y="2471086"/>
              <a:ext cx="0" cy="635"/>
            </a:xfrm>
            <a:custGeom>
              <a:avLst/>
              <a:gdLst/>
              <a:ahLst/>
              <a:cxnLst/>
              <a:rect l="l" t="t" r="r" b="b"/>
              <a:pathLst>
                <a:path w="0" h="635">
                  <a:moveTo>
                    <a:pt x="0" y="558"/>
                  </a:moveTo>
                  <a:lnTo>
                    <a:pt x="0" y="0"/>
                  </a:lnTo>
                  <a:lnTo>
                    <a:pt x="0" y="558"/>
                  </a:lnTo>
                </a:path>
              </a:pathLst>
            </a:custGeom>
            <a:ln w="3175">
              <a:solidFill>
                <a:srgbClr val="565658"/>
              </a:solidFill>
            </a:ln>
          </p:spPr>
          <p:txBody>
            <a:bodyPr wrap="square" lIns="0" tIns="0" rIns="0" bIns="0" rtlCol="0"/>
            <a:lstStyle/>
            <a:p/>
          </p:txBody>
        </p:sp>
        <p:sp>
          <p:nvSpPr>
            <p:cNvPr id="8942" name="object 8942" descr=""/>
            <p:cNvSpPr/>
            <p:nvPr/>
          </p:nvSpPr>
          <p:spPr>
            <a:xfrm>
              <a:off x="5905787" y="2550919"/>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8943" name="object 8943" descr=""/>
            <p:cNvSpPr/>
            <p:nvPr/>
          </p:nvSpPr>
          <p:spPr>
            <a:xfrm>
              <a:off x="5298346" y="2472760"/>
              <a:ext cx="635" cy="1270"/>
            </a:xfrm>
            <a:custGeom>
              <a:avLst/>
              <a:gdLst/>
              <a:ahLst/>
              <a:cxnLst/>
              <a:rect l="l" t="t" r="r" b="b"/>
              <a:pathLst>
                <a:path w="635" h="1269">
                  <a:moveTo>
                    <a:pt x="0" y="0"/>
                  </a:moveTo>
                  <a:lnTo>
                    <a:pt x="571" y="558"/>
                  </a:lnTo>
                  <a:lnTo>
                    <a:pt x="571" y="1117"/>
                  </a:lnTo>
                </a:path>
              </a:pathLst>
            </a:custGeom>
            <a:ln w="3175">
              <a:solidFill>
                <a:srgbClr val="565658"/>
              </a:solidFill>
            </a:ln>
          </p:spPr>
          <p:txBody>
            <a:bodyPr wrap="square" lIns="0" tIns="0" rIns="0" bIns="0" rtlCol="0"/>
            <a:lstStyle/>
            <a:p/>
          </p:txBody>
        </p:sp>
        <p:sp>
          <p:nvSpPr>
            <p:cNvPr id="8944" name="object 8944" descr=""/>
            <p:cNvSpPr/>
            <p:nvPr/>
          </p:nvSpPr>
          <p:spPr>
            <a:xfrm>
              <a:off x="5298916" y="2476109"/>
              <a:ext cx="1270" cy="0"/>
            </a:xfrm>
            <a:custGeom>
              <a:avLst/>
              <a:gdLst/>
              <a:ahLst/>
              <a:cxnLst/>
              <a:rect l="l" t="t" r="r" b="b"/>
              <a:pathLst>
                <a:path w="1270" h="0">
                  <a:moveTo>
                    <a:pt x="0" y="0"/>
                  </a:moveTo>
                  <a:lnTo>
                    <a:pt x="1104" y="0"/>
                  </a:lnTo>
                </a:path>
              </a:pathLst>
            </a:custGeom>
            <a:ln w="3175">
              <a:solidFill>
                <a:srgbClr val="565658"/>
              </a:solidFill>
            </a:ln>
          </p:spPr>
          <p:txBody>
            <a:bodyPr wrap="square" lIns="0" tIns="0" rIns="0" bIns="0" rtlCol="0"/>
            <a:lstStyle/>
            <a:p/>
          </p:txBody>
        </p:sp>
        <p:sp>
          <p:nvSpPr>
            <p:cNvPr id="8945" name="object 8945" descr=""/>
            <p:cNvSpPr/>
            <p:nvPr/>
          </p:nvSpPr>
          <p:spPr>
            <a:xfrm>
              <a:off x="5959378" y="25073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946" name="object 8946" descr=""/>
            <p:cNvSpPr/>
            <p:nvPr/>
          </p:nvSpPr>
          <p:spPr>
            <a:xfrm>
              <a:off x="5949890" y="2508491"/>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8947" name="object 8947" descr=""/>
            <p:cNvSpPr/>
            <p:nvPr/>
          </p:nvSpPr>
          <p:spPr>
            <a:xfrm>
              <a:off x="6148637" y="2550918"/>
              <a:ext cx="2540" cy="1905"/>
            </a:xfrm>
            <a:custGeom>
              <a:avLst/>
              <a:gdLst/>
              <a:ahLst/>
              <a:cxnLst/>
              <a:rect l="l" t="t" r="r" b="b"/>
              <a:pathLst>
                <a:path w="2539" h="1905">
                  <a:moveTo>
                    <a:pt x="0" y="1676"/>
                  </a:moveTo>
                  <a:lnTo>
                    <a:pt x="571" y="1676"/>
                  </a:lnTo>
                  <a:lnTo>
                    <a:pt x="1117" y="1117"/>
                  </a:lnTo>
                  <a:lnTo>
                    <a:pt x="1676" y="558"/>
                  </a:lnTo>
                  <a:lnTo>
                    <a:pt x="2235" y="558"/>
                  </a:lnTo>
                  <a:lnTo>
                    <a:pt x="2235" y="0"/>
                  </a:lnTo>
                </a:path>
              </a:pathLst>
            </a:custGeom>
            <a:ln w="3175">
              <a:solidFill>
                <a:srgbClr val="565658"/>
              </a:solidFill>
            </a:ln>
          </p:spPr>
          <p:txBody>
            <a:bodyPr wrap="square" lIns="0" tIns="0" rIns="0" bIns="0" rtlCol="0"/>
            <a:lstStyle/>
            <a:p/>
          </p:txBody>
        </p:sp>
        <p:sp>
          <p:nvSpPr>
            <p:cNvPr id="8948" name="object 8948" descr=""/>
            <p:cNvSpPr/>
            <p:nvPr/>
          </p:nvSpPr>
          <p:spPr>
            <a:xfrm>
              <a:off x="6150870" y="2551474"/>
              <a:ext cx="3810" cy="3175"/>
            </a:xfrm>
            <a:custGeom>
              <a:avLst/>
              <a:gdLst/>
              <a:ahLst/>
              <a:cxnLst/>
              <a:rect l="l" t="t" r="r" b="b"/>
              <a:pathLst>
                <a:path w="3810" h="3175">
                  <a:moveTo>
                    <a:pt x="0" y="2794"/>
                  </a:moveTo>
                  <a:lnTo>
                    <a:pt x="1117" y="2235"/>
                  </a:lnTo>
                  <a:lnTo>
                    <a:pt x="1689" y="1676"/>
                  </a:lnTo>
                  <a:lnTo>
                    <a:pt x="2806" y="558"/>
                  </a:lnTo>
                  <a:lnTo>
                    <a:pt x="3352" y="0"/>
                  </a:lnTo>
                </a:path>
              </a:pathLst>
            </a:custGeom>
            <a:ln w="3175">
              <a:solidFill>
                <a:srgbClr val="565658"/>
              </a:solidFill>
            </a:ln>
          </p:spPr>
          <p:txBody>
            <a:bodyPr wrap="square" lIns="0" tIns="0" rIns="0" bIns="0" rtlCol="0"/>
            <a:lstStyle/>
            <a:p/>
          </p:txBody>
        </p:sp>
        <p:sp>
          <p:nvSpPr>
            <p:cNvPr id="8949" name="object 8949" descr=""/>
            <p:cNvSpPr/>
            <p:nvPr/>
          </p:nvSpPr>
          <p:spPr>
            <a:xfrm>
              <a:off x="6096163" y="2551478"/>
              <a:ext cx="1270" cy="1905"/>
            </a:xfrm>
            <a:custGeom>
              <a:avLst/>
              <a:gdLst/>
              <a:ahLst/>
              <a:cxnLst/>
              <a:rect l="l" t="t" r="r" b="b"/>
              <a:pathLst>
                <a:path w="1270" h="1905">
                  <a:moveTo>
                    <a:pt x="0" y="0"/>
                  </a:moveTo>
                  <a:lnTo>
                    <a:pt x="558" y="558"/>
                  </a:lnTo>
                  <a:lnTo>
                    <a:pt x="1117" y="1676"/>
                  </a:lnTo>
                </a:path>
              </a:pathLst>
            </a:custGeom>
            <a:ln w="3175">
              <a:solidFill>
                <a:srgbClr val="565658"/>
              </a:solidFill>
            </a:ln>
          </p:spPr>
          <p:txBody>
            <a:bodyPr wrap="square" lIns="0" tIns="0" rIns="0" bIns="0" rtlCol="0"/>
            <a:lstStyle/>
            <a:p/>
          </p:txBody>
        </p:sp>
        <p:sp>
          <p:nvSpPr>
            <p:cNvPr id="8950" name="object 8950" descr=""/>
            <p:cNvSpPr/>
            <p:nvPr/>
          </p:nvSpPr>
          <p:spPr>
            <a:xfrm>
              <a:off x="6145847" y="2553708"/>
              <a:ext cx="2540" cy="1905"/>
            </a:xfrm>
            <a:custGeom>
              <a:avLst/>
              <a:gdLst/>
              <a:ahLst/>
              <a:cxnLst/>
              <a:rect l="l" t="t" r="r" b="b"/>
              <a:pathLst>
                <a:path w="2539" h="1905">
                  <a:moveTo>
                    <a:pt x="0" y="1676"/>
                  </a:moveTo>
                  <a:lnTo>
                    <a:pt x="558" y="1676"/>
                  </a:lnTo>
                  <a:lnTo>
                    <a:pt x="558" y="1117"/>
                  </a:lnTo>
                  <a:lnTo>
                    <a:pt x="1117" y="1117"/>
                  </a:lnTo>
                  <a:lnTo>
                    <a:pt x="1676" y="558"/>
                  </a:lnTo>
                  <a:lnTo>
                    <a:pt x="2235" y="0"/>
                  </a:lnTo>
                </a:path>
              </a:pathLst>
            </a:custGeom>
            <a:ln w="3175">
              <a:solidFill>
                <a:srgbClr val="565658"/>
              </a:solidFill>
            </a:ln>
          </p:spPr>
          <p:txBody>
            <a:bodyPr wrap="square" lIns="0" tIns="0" rIns="0" bIns="0" rtlCol="0"/>
            <a:lstStyle/>
            <a:p/>
          </p:txBody>
        </p:sp>
        <p:sp>
          <p:nvSpPr>
            <p:cNvPr id="8951" name="object 8951" descr=""/>
            <p:cNvSpPr/>
            <p:nvPr/>
          </p:nvSpPr>
          <p:spPr>
            <a:xfrm>
              <a:off x="6146963" y="2552593"/>
              <a:ext cx="1905" cy="1270"/>
            </a:xfrm>
            <a:custGeom>
              <a:avLst/>
              <a:gdLst/>
              <a:ahLst/>
              <a:cxnLst/>
              <a:rect l="l" t="t" r="r" b="b"/>
              <a:pathLst>
                <a:path w="1904" h="1269">
                  <a:moveTo>
                    <a:pt x="0" y="1117"/>
                  </a:moveTo>
                  <a:lnTo>
                    <a:pt x="558" y="1117"/>
                  </a:lnTo>
                  <a:lnTo>
                    <a:pt x="1117" y="558"/>
                  </a:lnTo>
                  <a:lnTo>
                    <a:pt x="1676" y="0"/>
                  </a:lnTo>
                </a:path>
              </a:pathLst>
            </a:custGeom>
            <a:ln w="3175">
              <a:solidFill>
                <a:srgbClr val="565658"/>
              </a:solidFill>
            </a:ln>
          </p:spPr>
          <p:txBody>
            <a:bodyPr wrap="square" lIns="0" tIns="0" rIns="0" bIns="0" rtlCol="0"/>
            <a:lstStyle/>
            <a:p/>
          </p:txBody>
        </p:sp>
        <p:sp>
          <p:nvSpPr>
            <p:cNvPr id="8952" name="object 8952" descr=""/>
            <p:cNvSpPr/>
            <p:nvPr/>
          </p:nvSpPr>
          <p:spPr>
            <a:xfrm>
              <a:off x="5475326" y="2505700"/>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8953" name="object 8953" descr=""/>
            <p:cNvSpPr/>
            <p:nvPr/>
          </p:nvSpPr>
          <p:spPr>
            <a:xfrm>
              <a:off x="5475325" y="2507934"/>
              <a:ext cx="1905" cy="635"/>
            </a:xfrm>
            <a:custGeom>
              <a:avLst/>
              <a:gdLst/>
              <a:ahLst/>
              <a:cxnLst/>
              <a:rect l="l" t="t" r="r" b="b"/>
              <a:pathLst>
                <a:path w="1904" h="635">
                  <a:moveTo>
                    <a:pt x="1676" y="0"/>
                  </a:moveTo>
                  <a:lnTo>
                    <a:pt x="1117" y="0"/>
                  </a:lnTo>
                  <a:lnTo>
                    <a:pt x="558" y="558"/>
                  </a:lnTo>
                  <a:lnTo>
                    <a:pt x="558" y="0"/>
                  </a:lnTo>
                  <a:lnTo>
                    <a:pt x="0" y="0"/>
                  </a:lnTo>
                </a:path>
              </a:pathLst>
            </a:custGeom>
            <a:ln w="3175">
              <a:solidFill>
                <a:srgbClr val="565658"/>
              </a:solidFill>
            </a:ln>
          </p:spPr>
          <p:txBody>
            <a:bodyPr wrap="square" lIns="0" tIns="0" rIns="0" bIns="0" rtlCol="0"/>
            <a:lstStyle/>
            <a:p/>
          </p:txBody>
        </p:sp>
        <p:sp>
          <p:nvSpPr>
            <p:cNvPr id="8954" name="object 8954" descr=""/>
            <p:cNvSpPr/>
            <p:nvPr/>
          </p:nvSpPr>
          <p:spPr>
            <a:xfrm>
              <a:off x="6103416" y="2550919"/>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8955" name="object 8955" descr=""/>
            <p:cNvSpPr/>
            <p:nvPr/>
          </p:nvSpPr>
          <p:spPr>
            <a:xfrm>
              <a:off x="5949330" y="2507371"/>
              <a:ext cx="1905" cy="3810"/>
            </a:xfrm>
            <a:custGeom>
              <a:avLst/>
              <a:gdLst/>
              <a:ahLst/>
              <a:cxnLst/>
              <a:rect l="l" t="t" r="r" b="b"/>
              <a:pathLst>
                <a:path w="1904" h="3810">
                  <a:moveTo>
                    <a:pt x="1676" y="3352"/>
                  </a:moveTo>
                  <a:lnTo>
                    <a:pt x="1117" y="3352"/>
                  </a:lnTo>
                  <a:lnTo>
                    <a:pt x="1117" y="2794"/>
                  </a:lnTo>
                  <a:lnTo>
                    <a:pt x="558" y="2235"/>
                  </a:lnTo>
                  <a:lnTo>
                    <a:pt x="558" y="1676"/>
                  </a:lnTo>
                  <a:lnTo>
                    <a:pt x="558" y="1117"/>
                  </a:lnTo>
                  <a:lnTo>
                    <a:pt x="0" y="558"/>
                  </a:lnTo>
                  <a:lnTo>
                    <a:pt x="0" y="0"/>
                  </a:lnTo>
                </a:path>
              </a:pathLst>
            </a:custGeom>
            <a:ln w="3175">
              <a:solidFill>
                <a:srgbClr val="565658"/>
              </a:solidFill>
            </a:ln>
          </p:spPr>
          <p:txBody>
            <a:bodyPr wrap="square" lIns="0" tIns="0" rIns="0" bIns="0" rtlCol="0"/>
            <a:lstStyle/>
            <a:p/>
          </p:txBody>
        </p:sp>
        <p:sp>
          <p:nvSpPr>
            <p:cNvPr id="8956" name="object 8956" descr=""/>
            <p:cNvSpPr/>
            <p:nvPr/>
          </p:nvSpPr>
          <p:spPr>
            <a:xfrm>
              <a:off x="5300578" y="24749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8957" name="object 8957" descr=""/>
            <p:cNvSpPr/>
            <p:nvPr/>
          </p:nvSpPr>
          <p:spPr>
            <a:xfrm>
              <a:off x="5475326" y="2506257"/>
              <a:ext cx="0" cy="1905"/>
            </a:xfrm>
            <a:custGeom>
              <a:avLst/>
              <a:gdLst/>
              <a:ahLst/>
              <a:cxnLst/>
              <a:rect l="l" t="t" r="r" b="b"/>
              <a:pathLst>
                <a:path w="0" h="1905">
                  <a:moveTo>
                    <a:pt x="0" y="1676"/>
                  </a:moveTo>
                  <a:lnTo>
                    <a:pt x="0" y="1117"/>
                  </a:lnTo>
                  <a:lnTo>
                    <a:pt x="0" y="0"/>
                  </a:lnTo>
                </a:path>
              </a:pathLst>
            </a:custGeom>
            <a:ln w="3175">
              <a:solidFill>
                <a:srgbClr val="565658"/>
              </a:solidFill>
            </a:ln>
          </p:spPr>
          <p:txBody>
            <a:bodyPr wrap="square" lIns="0" tIns="0" rIns="0" bIns="0" rtlCol="0"/>
            <a:lstStyle/>
            <a:p/>
          </p:txBody>
        </p:sp>
        <p:sp>
          <p:nvSpPr>
            <p:cNvPr id="8958" name="object 8958" descr=""/>
            <p:cNvSpPr/>
            <p:nvPr/>
          </p:nvSpPr>
          <p:spPr>
            <a:xfrm>
              <a:off x="5475885" y="2505701"/>
              <a:ext cx="1270" cy="635"/>
            </a:xfrm>
            <a:custGeom>
              <a:avLst/>
              <a:gdLst/>
              <a:ahLst/>
              <a:cxnLst/>
              <a:rect l="l" t="t" r="r" b="b"/>
              <a:pathLst>
                <a:path w="1270" h="635">
                  <a:moveTo>
                    <a:pt x="0" y="0"/>
                  </a:moveTo>
                  <a:lnTo>
                    <a:pt x="558" y="558"/>
                  </a:lnTo>
                  <a:lnTo>
                    <a:pt x="1117" y="558"/>
                  </a:lnTo>
                </a:path>
              </a:pathLst>
            </a:custGeom>
            <a:ln w="3175">
              <a:solidFill>
                <a:srgbClr val="565658"/>
              </a:solidFill>
            </a:ln>
          </p:spPr>
          <p:txBody>
            <a:bodyPr wrap="square" lIns="0" tIns="0" rIns="0" bIns="0" rtlCol="0"/>
            <a:lstStyle/>
            <a:p/>
          </p:txBody>
        </p:sp>
        <p:sp>
          <p:nvSpPr>
            <p:cNvPr id="8959" name="object 8959" descr=""/>
            <p:cNvSpPr/>
            <p:nvPr/>
          </p:nvSpPr>
          <p:spPr>
            <a:xfrm>
              <a:off x="5958262" y="2505142"/>
              <a:ext cx="635" cy="1270"/>
            </a:xfrm>
            <a:custGeom>
              <a:avLst/>
              <a:gdLst/>
              <a:ahLst/>
              <a:cxnLst/>
              <a:rect l="l" t="t" r="r" b="b"/>
              <a:pathLst>
                <a:path w="635" h="1269">
                  <a:moveTo>
                    <a:pt x="0" y="0"/>
                  </a:moveTo>
                  <a:lnTo>
                    <a:pt x="558" y="558"/>
                  </a:lnTo>
                  <a:lnTo>
                    <a:pt x="558" y="1117"/>
                  </a:lnTo>
                </a:path>
              </a:pathLst>
            </a:custGeom>
            <a:ln w="3175">
              <a:solidFill>
                <a:srgbClr val="565658"/>
              </a:solidFill>
            </a:ln>
          </p:spPr>
          <p:txBody>
            <a:bodyPr wrap="square" lIns="0" tIns="0" rIns="0" bIns="0" rtlCol="0"/>
            <a:lstStyle/>
            <a:p/>
          </p:txBody>
        </p:sp>
        <p:sp>
          <p:nvSpPr>
            <p:cNvPr id="8960" name="object 8960" descr=""/>
            <p:cNvSpPr/>
            <p:nvPr/>
          </p:nvSpPr>
          <p:spPr>
            <a:xfrm>
              <a:off x="5950449" y="250458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961" name="object 8961" descr=""/>
            <p:cNvSpPr/>
            <p:nvPr/>
          </p:nvSpPr>
          <p:spPr>
            <a:xfrm>
              <a:off x="5536742" y="2371147"/>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8962" name="object 8962" descr=""/>
            <p:cNvSpPr/>
            <p:nvPr/>
          </p:nvSpPr>
          <p:spPr>
            <a:xfrm>
              <a:off x="5531162" y="2371148"/>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8963" name="object 8963" descr=""/>
            <p:cNvSpPr/>
            <p:nvPr/>
          </p:nvSpPr>
          <p:spPr>
            <a:xfrm>
              <a:off x="5528929" y="237282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8964" name="object 8964" descr=""/>
            <p:cNvSpPr/>
            <p:nvPr/>
          </p:nvSpPr>
          <p:spPr>
            <a:xfrm>
              <a:off x="5958262" y="2502352"/>
              <a:ext cx="1905" cy="1905"/>
            </a:xfrm>
            <a:custGeom>
              <a:avLst/>
              <a:gdLst/>
              <a:ahLst/>
              <a:cxnLst/>
              <a:rect l="l" t="t" r="r" b="b"/>
              <a:pathLst>
                <a:path w="1904" h="1905">
                  <a:moveTo>
                    <a:pt x="0" y="0"/>
                  </a:moveTo>
                  <a:lnTo>
                    <a:pt x="1676" y="1676"/>
                  </a:lnTo>
                </a:path>
              </a:pathLst>
            </a:custGeom>
            <a:ln w="3175">
              <a:solidFill>
                <a:srgbClr val="565658"/>
              </a:solidFill>
            </a:ln>
          </p:spPr>
          <p:txBody>
            <a:bodyPr wrap="square" lIns="0" tIns="0" rIns="0" bIns="0" rtlCol="0"/>
            <a:lstStyle/>
            <a:p/>
          </p:txBody>
        </p:sp>
        <p:sp>
          <p:nvSpPr>
            <p:cNvPr id="8965" name="object 8965" descr=""/>
            <p:cNvSpPr/>
            <p:nvPr/>
          </p:nvSpPr>
          <p:spPr>
            <a:xfrm>
              <a:off x="5485944" y="2372265"/>
              <a:ext cx="1270" cy="635"/>
            </a:xfrm>
            <a:custGeom>
              <a:avLst/>
              <a:gdLst/>
              <a:ahLst/>
              <a:cxnLst/>
              <a:rect l="l" t="t" r="r" b="b"/>
              <a:pathLst>
                <a:path w="1270" h="635">
                  <a:moveTo>
                    <a:pt x="0" y="0"/>
                  </a:moveTo>
                  <a:lnTo>
                    <a:pt x="0" y="558"/>
                  </a:lnTo>
                  <a:lnTo>
                    <a:pt x="558" y="558"/>
                  </a:lnTo>
                  <a:lnTo>
                    <a:pt x="1117" y="558"/>
                  </a:lnTo>
                </a:path>
              </a:pathLst>
            </a:custGeom>
            <a:ln w="3175">
              <a:solidFill>
                <a:srgbClr val="565658"/>
              </a:solidFill>
            </a:ln>
          </p:spPr>
          <p:txBody>
            <a:bodyPr wrap="square" lIns="0" tIns="0" rIns="0" bIns="0" rtlCol="0"/>
            <a:lstStyle/>
            <a:p/>
          </p:txBody>
        </p:sp>
        <p:sp>
          <p:nvSpPr>
            <p:cNvPr id="8966" name="object 8966" descr=""/>
            <p:cNvSpPr/>
            <p:nvPr/>
          </p:nvSpPr>
          <p:spPr>
            <a:xfrm>
              <a:off x="5489290" y="2370589"/>
              <a:ext cx="1905" cy="0"/>
            </a:xfrm>
            <a:custGeom>
              <a:avLst/>
              <a:gdLst/>
              <a:ahLst/>
              <a:cxnLst/>
              <a:rect l="l" t="t" r="r" b="b"/>
              <a:pathLst>
                <a:path w="1904"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8967" name="object 8967" descr=""/>
            <p:cNvSpPr/>
            <p:nvPr/>
          </p:nvSpPr>
          <p:spPr>
            <a:xfrm>
              <a:off x="5528927" y="2371706"/>
              <a:ext cx="2540" cy="1270"/>
            </a:xfrm>
            <a:custGeom>
              <a:avLst/>
              <a:gdLst/>
              <a:ahLst/>
              <a:cxnLst/>
              <a:rect l="l" t="t" r="r" b="b"/>
              <a:pathLst>
                <a:path w="2539" h="1269">
                  <a:moveTo>
                    <a:pt x="2235" y="0"/>
                  </a:moveTo>
                  <a:lnTo>
                    <a:pt x="1117" y="558"/>
                  </a:lnTo>
                  <a:lnTo>
                    <a:pt x="0" y="1117"/>
                  </a:lnTo>
                </a:path>
              </a:pathLst>
            </a:custGeom>
            <a:ln w="3175">
              <a:solidFill>
                <a:srgbClr val="565658"/>
              </a:solidFill>
            </a:ln>
          </p:spPr>
          <p:txBody>
            <a:bodyPr wrap="square" lIns="0" tIns="0" rIns="0" bIns="0" rtlCol="0"/>
            <a:lstStyle/>
            <a:p/>
          </p:txBody>
        </p:sp>
        <p:sp>
          <p:nvSpPr>
            <p:cNvPr id="8968" name="object 8968" descr=""/>
            <p:cNvSpPr/>
            <p:nvPr/>
          </p:nvSpPr>
          <p:spPr>
            <a:xfrm>
              <a:off x="5537978" y="23718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969" name="object 8969" descr=""/>
            <p:cNvSpPr/>
            <p:nvPr/>
          </p:nvSpPr>
          <p:spPr>
            <a:xfrm>
              <a:off x="5488734" y="237058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970" name="object 8970" descr=""/>
            <p:cNvSpPr/>
            <p:nvPr/>
          </p:nvSpPr>
          <p:spPr>
            <a:xfrm>
              <a:off x="5539534" y="237393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8971" name="object 8971" descr=""/>
            <p:cNvSpPr/>
            <p:nvPr/>
          </p:nvSpPr>
          <p:spPr>
            <a:xfrm>
              <a:off x="5528929" y="2373380"/>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8972" name="object 8972" descr=""/>
            <p:cNvSpPr/>
            <p:nvPr/>
          </p:nvSpPr>
          <p:spPr>
            <a:xfrm>
              <a:off x="5489850" y="2370032"/>
              <a:ext cx="1905" cy="635"/>
            </a:xfrm>
            <a:custGeom>
              <a:avLst/>
              <a:gdLst/>
              <a:ahLst/>
              <a:cxnLst/>
              <a:rect l="l" t="t" r="r" b="b"/>
              <a:pathLst>
                <a:path w="1904" h="635">
                  <a:moveTo>
                    <a:pt x="0" y="0"/>
                  </a:moveTo>
                  <a:lnTo>
                    <a:pt x="558" y="0"/>
                  </a:lnTo>
                  <a:lnTo>
                    <a:pt x="1117" y="0"/>
                  </a:lnTo>
                  <a:lnTo>
                    <a:pt x="1676" y="0"/>
                  </a:lnTo>
                  <a:lnTo>
                    <a:pt x="1117" y="558"/>
                  </a:lnTo>
                  <a:lnTo>
                    <a:pt x="558" y="558"/>
                  </a:lnTo>
                  <a:lnTo>
                    <a:pt x="0" y="558"/>
                  </a:lnTo>
                </a:path>
              </a:pathLst>
            </a:custGeom>
            <a:ln w="3175">
              <a:solidFill>
                <a:srgbClr val="565658"/>
              </a:solidFill>
            </a:ln>
          </p:spPr>
          <p:txBody>
            <a:bodyPr wrap="square" lIns="0" tIns="0" rIns="0" bIns="0" rtlCol="0"/>
            <a:lstStyle/>
            <a:p/>
          </p:txBody>
        </p:sp>
        <p:sp>
          <p:nvSpPr>
            <p:cNvPr id="8973" name="object 8973" descr=""/>
            <p:cNvSpPr/>
            <p:nvPr/>
          </p:nvSpPr>
          <p:spPr>
            <a:xfrm>
              <a:off x="5485385" y="2372265"/>
              <a:ext cx="635" cy="1270"/>
            </a:xfrm>
            <a:custGeom>
              <a:avLst/>
              <a:gdLst/>
              <a:ahLst/>
              <a:cxnLst/>
              <a:rect l="l" t="t" r="r" b="b"/>
              <a:pathLst>
                <a:path w="635" h="1269">
                  <a:moveTo>
                    <a:pt x="558" y="0"/>
                  </a:moveTo>
                  <a:lnTo>
                    <a:pt x="0" y="558"/>
                  </a:lnTo>
                  <a:lnTo>
                    <a:pt x="0" y="1117"/>
                  </a:lnTo>
                </a:path>
              </a:pathLst>
            </a:custGeom>
            <a:ln w="3175">
              <a:solidFill>
                <a:srgbClr val="565658"/>
              </a:solidFill>
            </a:ln>
          </p:spPr>
          <p:txBody>
            <a:bodyPr wrap="square" lIns="0" tIns="0" rIns="0" bIns="0" rtlCol="0"/>
            <a:lstStyle/>
            <a:p/>
          </p:txBody>
        </p:sp>
        <p:sp>
          <p:nvSpPr>
            <p:cNvPr id="8974" name="object 8974" descr=""/>
            <p:cNvSpPr/>
            <p:nvPr/>
          </p:nvSpPr>
          <p:spPr>
            <a:xfrm>
              <a:off x="5496547" y="2367798"/>
              <a:ext cx="23495" cy="635"/>
            </a:xfrm>
            <a:custGeom>
              <a:avLst/>
              <a:gdLst/>
              <a:ahLst/>
              <a:cxnLst/>
              <a:rect l="l" t="t" r="r" b="b"/>
              <a:pathLst>
                <a:path w="23495" h="635">
                  <a:moveTo>
                    <a:pt x="0" y="558"/>
                  </a:moveTo>
                  <a:lnTo>
                    <a:pt x="5575" y="558"/>
                  </a:lnTo>
                  <a:lnTo>
                    <a:pt x="11722" y="0"/>
                  </a:lnTo>
                  <a:lnTo>
                    <a:pt x="17297" y="0"/>
                  </a:lnTo>
                  <a:lnTo>
                    <a:pt x="23456" y="0"/>
                  </a:lnTo>
                </a:path>
              </a:pathLst>
            </a:custGeom>
            <a:ln w="3175">
              <a:solidFill>
                <a:srgbClr val="565658"/>
              </a:solidFill>
            </a:ln>
          </p:spPr>
          <p:txBody>
            <a:bodyPr wrap="square" lIns="0" tIns="0" rIns="0" bIns="0" rtlCol="0"/>
            <a:lstStyle/>
            <a:p/>
          </p:txBody>
        </p:sp>
        <p:sp>
          <p:nvSpPr>
            <p:cNvPr id="8975" name="object 8975" descr=""/>
            <p:cNvSpPr/>
            <p:nvPr/>
          </p:nvSpPr>
          <p:spPr>
            <a:xfrm>
              <a:off x="5539534" y="237338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976" name="object 8976" descr=""/>
            <p:cNvSpPr/>
            <p:nvPr/>
          </p:nvSpPr>
          <p:spPr>
            <a:xfrm>
              <a:off x="5491518" y="2368357"/>
              <a:ext cx="5080" cy="635"/>
            </a:xfrm>
            <a:custGeom>
              <a:avLst/>
              <a:gdLst/>
              <a:ahLst/>
              <a:cxnLst/>
              <a:rect l="l" t="t" r="r" b="b"/>
              <a:pathLst>
                <a:path w="5079" h="635">
                  <a:moveTo>
                    <a:pt x="5029" y="0"/>
                  </a:moveTo>
                  <a:lnTo>
                    <a:pt x="3352" y="558"/>
                  </a:lnTo>
                  <a:lnTo>
                    <a:pt x="2235" y="558"/>
                  </a:lnTo>
                  <a:lnTo>
                    <a:pt x="1117" y="558"/>
                  </a:lnTo>
                  <a:lnTo>
                    <a:pt x="0" y="558"/>
                  </a:lnTo>
                </a:path>
              </a:pathLst>
            </a:custGeom>
            <a:ln w="3175">
              <a:solidFill>
                <a:srgbClr val="565658"/>
              </a:solidFill>
            </a:ln>
          </p:spPr>
          <p:txBody>
            <a:bodyPr wrap="square" lIns="0" tIns="0" rIns="0" bIns="0" rtlCol="0"/>
            <a:lstStyle/>
            <a:p/>
          </p:txBody>
        </p:sp>
        <p:sp>
          <p:nvSpPr>
            <p:cNvPr id="8977" name="object 8977" descr=""/>
            <p:cNvSpPr/>
            <p:nvPr/>
          </p:nvSpPr>
          <p:spPr>
            <a:xfrm>
              <a:off x="5537299" y="2371705"/>
              <a:ext cx="2540" cy="1270"/>
            </a:xfrm>
            <a:custGeom>
              <a:avLst/>
              <a:gdLst/>
              <a:ahLst/>
              <a:cxnLst/>
              <a:rect l="l" t="t" r="r" b="b"/>
              <a:pathLst>
                <a:path w="2539" h="1269">
                  <a:moveTo>
                    <a:pt x="2235" y="1117"/>
                  </a:moveTo>
                  <a:lnTo>
                    <a:pt x="1117" y="558"/>
                  </a:lnTo>
                  <a:lnTo>
                    <a:pt x="0" y="0"/>
                  </a:lnTo>
                </a:path>
              </a:pathLst>
            </a:custGeom>
            <a:ln w="3175">
              <a:solidFill>
                <a:srgbClr val="565658"/>
              </a:solidFill>
            </a:ln>
          </p:spPr>
          <p:txBody>
            <a:bodyPr wrap="square" lIns="0" tIns="0" rIns="0" bIns="0" rtlCol="0"/>
            <a:lstStyle/>
            <a:p/>
          </p:txBody>
        </p:sp>
        <p:sp>
          <p:nvSpPr>
            <p:cNvPr id="8978" name="object 8978" descr=""/>
            <p:cNvSpPr/>
            <p:nvPr/>
          </p:nvSpPr>
          <p:spPr>
            <a:xfrm>
              <a:off x="5496543" y="2368357"/>
              <a:ext cx="4445" cy="0"/>
            </a:xfrm>
            <a:custGeom>
              <a:avLst/>
              <a:gdLst/>
              <a:ahLst/>
              <a:cxnLst/>
              <a:rect l="l" t="t" r="r" b="b"/>
              <a:pathLst>
                <a:path w="4445" h="0">
                  <a:moveTo>
                    <a:pt x="3911" y="0"/>
                  </a:moveTo>
                  <a:lnTo>
                    <a:pt x="1676" y="0"/>
                  </a:lnTo>
                  <a:lnTo>
                    <a:pt x="0" y="0"/>
                  </a:lnTo>
                </a:path>
              </a:pathLst>
            </a:custGeom>
            <a:ln w="3175">
              <a:solidFill>
                <a:srgbClr val="565658"/>
              </a:solidFill>
            </a:ln>
          </p:spPr>
          <p:txBody>
            <a:bodyPr wrap="square" lIns="0" tIns="0" rIns="0" bIns="0" rtlCol="0"/>
            <a:lstStyle/>
            <a:p/>
          </p:txBody>
        </p:sp>
        <p:sp>
          <p:nvSpPr>
            <p:cNvPr id="8979" name="object 8979" descr=""/>
            <p:cNvSpPr/>
            <p:nvPr/>
          </p:nvSpPr>
          <p:spPr>
            <a:xfrm>
              <a:off x="5500455" y="2368357"/>
              <a:ext cx="17145" cy="635"/>
            </a:xfrm>
            <a:custGeom>
              <a:avLst/>
              <a:gdLst/>
              <a:ahLst/>
              <a:cxnLst/>
              <a:rect l="l" t="t" r="r" b="b"/>
              <a:pathLst>
                <a:path w="17145" h="635">
                  <a:moveTo>
                    <a:pt x="0" y="558"/>
                  </a:moveTo>
                  <a:lnTo>
                    <a:pt x="3911" y="558"/>
                  </a:lnTo>
                  <a:lnTo>
                    <a:pt x="8369" y="0"/>
                  </a:lnTo>
                  <a:lnTo>
                    <a:pt x="12280" y="0"/>
                  </a:lnTo>
                  <a:lnTo>
                    <a:pt x="16751" y="0"/>
                  </a:lnTo>
                </a:path>
              </a:pathLst>
            </a:custGeom>
            <a:ln w="3175">
              <a:solidFill>
                <a:srgbClr val="565658"/>
              </a:solidFill>
            </a:ln>
          </p:spPr>
          <p:txBody>
            <a:bodyPr wrap="square" lIns="0" tIns="0" rIns="0" bIns="0" rtlCol="0"/>
            <a:lstStyle/>
            <a:p/>
          </p:txBody>
        </p:sp>
        <p:sp>
          <p:nvSpPr>
            <p:cNvPr id="8980" name="object 8980" descr=""/>
            <p:cNvSpPr/>
            <p:nvPr/>
          </p:nvSpPr>
          <p:spPr>
            <a:xfrm>
              <a:off x="5483829" y="23718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981" name="object 8981" descr=""/>
            <p:cNvSpPr/>
            <p:nvPr/>
          </p:nvSpPr>
          <p:spPr>
            <a:xfrm>
              <a:off x="5487060" y="2370031"/>
              <a:ext cx="3175" cy="1270"/>
            </a:xfrm>
            <a:custGeom>
              <a:avLst/>
              <a:gdLst/>
              <a:ahLst/>
              <a:cxnLst/>
              <a:rect l="l" t="t" r="r" b="b"/>
              <a:pathLst>
                <a:path w="3175" h="1269">
                  <a:moveTo>
                    <a:pt x="0" y="1117"/>
                  </a:moveTo>
                  <a:lnTo>
                    <a:pt x="2794" y="0"/>
                  </a:lnTo>
                </a:path>
              </a:pathLst>
            </a:custGeom>
            <a:ln w="3175">
              <a:solidFill>
                <a:srgbClr val="565658"/>
              </a:solidFill>
            </a:ln>
          </p:spPr>
          <p:txBody>
            <a:bodyPr wrap="square" lIns="0" tIns="0" rIns="0" bIns="0" rtlCol="0"/>
            <a:lstStyle/>
            <a:p/>
          </p:txBody>
        </p:sp>
        <p:sp>
          <p:nvSpPr>
            <p:cNvPr id="8982" name="object 8982" descr=""/>
            <p:cNvSpPr/>
            <p:nvPr/>
          </p:nvSpPr>
          <p:spPr>
            <a:xfrm>
              <a:off x="5527374" y="23718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983" name="object 8983" descr=""/>
            <p:cNvSpPr/>
            <p:nvPr/>
          </p:nvSpPr>
          <p:spPr>
            <a:xfrm>
              <a:off x="5539534" y="237282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8984" name="object 8984" descr=""/>
            <p:cNvSpPr/>
            <p:nvPr/>
          </p:nvSpPr>
          <p:spPr>
            <a:xfrm>
              <a:off x="5486497" y="2368916"/>
              <a:ext cx="13970" cy="2540"/>
            </a:xfrm>
            <a:custGeom>
              <a:avLst/>
              <a:gdLst/>
              <a:ahLst/>
              <a:cxnLst/>
              <a:rect l="l" t="t" r="r" b="b"/>
              <a:pathLst>
                <a:path w="13970" h="2539">
                  <a:moveTo>
                    <a:pt x="13957" y="0"/>
                  </a:moveTo>
                  <a:lnTo>
                    <a:pt x="9486" y="0"/>
                  </a:lnTo>
                  <a:lnTo>
                    <a:pt x="7264" y="0"/>
                  </a:lnTo>
                  <a:lnTo>
                    <a:pt x="5029" y="0"/>
                  </a:lnTo>
                  <a:lnTo>
                    <a:pt x="3911" y="558"/>
                  </a:lnTo>
                  <a:lnTo>
                    <a:pt x="3352" y="558"/>
                  </a:lnTo>
                  <a:lnTo>
                    <a:pt x="2235" y="558"/>
                  </a:lnTo>
                  <a:lnTo>
                    <a:pt x="1676" y="1117"/>
                  </a:lnTo>
                  <a:lnTo>
                    <a:pt x="1117" y="1117"/>
                  </a:lnTo>
                  <a:lnTo>
                    <a:pt x="558" y="1676"/>
                  </a:lnTo>
                  <a:lnTo>
                    <a:pt x="0" y="1676"/>
                  </a:lnTo>
                  <a:lnTo>
                    <a:pt x="0" y="2235"/>
                  </a:lnTo>
                </a:path>
              </a:pathLst>
            </a:custGeom>
            <a:ln w="3175">
              <a:solidFill>
                <a:srgbClr val="565658"/>
              </a:solidFill>
            </a:ln>
          </p:spPr>
          <p:txBody>
            <a:bodyPr wrap="square" lIns="0" tIns="0" rIns="0" bIns="0" rtlCol="0"/>
            <a:lstStyle/>
            <a:p/>
          </p:txBody>
        </p:sp>
        <p:sp>
          <p:nvSpPr>
            <p:cNvPr id="8985" name="object 8985" descr=""/>
            <p:cNvSpPr/>
            <p:nvPr/>
          </p:nvSpPr>
          <p:spPr>
            <a:xfrm>
              <a:off x="5483829" y="237070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8986" name="object 8986" descr=""/>
            <p:cNvSpPr/>
            <p:nvPr/>
          </p:nvSpPr>
          <p:spPr>
            <a:xfrm>
              <a:off x="5485939" y="2370589"/>
              <a:ext cx="4445" cy="1905"/>
            </a:xfrm>
            <a:custGeom>
              <a:avLst/>
              <a:gdLst/>
              <a:ahLst/>
              <a:cxnLst/>
              <a:rect l="l" t="t" r="r" b="b"/>
              <a:pathLst>
                <a:path w="4445" h="1905">
                  <a:moveTo>
                    <a:pt x="3911" y="0"/>
                  </a:moveTo>
                  <a:lnTo>
                    <a:pt x="1676" y="1117"/>
                  </a:lnTo>
                  <a:lnTo>
                    <a:pt x="0" y="1676"/>
                  </a:lnTo>
                </a:path>
              </a:pathLst>
            </a:custGeom>
            <a:ln w="3175">
              <a:solidFill>
                <a:srgbClr val="565658"/>
              </a:solidFill>
            </a:ln>
          </p:spPr>
          <p:txBody>
            <a:bodyPr wrap="square" lIns="0" tIns="0" rIns="0" bIns="0" rtlCol="0"/>
            <a:lstStyle/>
            <a:p/>
          </p:txBody>
        </p:sp>
        <p:sp>
          <p:nvSpPr>
            <p:cNvPr id="8987" name="object 8987" descr=""/>
            <p:cNvSpPr/>
            <p:nvPr/>
          </p:nvSpPr>
          <p:spPr>
            <a:xfrm>
              <a:off x="6096722" y="246047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8988" name="object 8988" descr=""/>
            <p:cNvSpPr/>
            <p:nvPr/>
          </p:nvSpPr>
          <p:spPr>
            <a:xfrm>
              <a:off x="6121836" y="2457127"/>
              <a:ext cx="3810" cy="8890"/>
            </a:xfrm>
            <a:custGeom>
              <a:avLst/>
              <a:gdLst/>
              <a:ahLst/>
              <a:cxnLst/>
              <a:rect l="l" t="t" r="r" b="b"/>
              <a:pathLst>
                <a:path w="3810" h="8889">
                  <a:moveTo>
                    <a:pt x="0" y="0"/>
                  </a:moveTo>
                  <a:lnTo>
                    <a:pt x="558" y="558"/>
                  </a:lnTo>
                  <a:lnTo>
                    <a:pt x="558" y="1117"/>
                  </a:lnTo>
                  <a:lnTo>
                    <a:pt x="1130" y="2235"/>
                  </a:lnTo>
                  <a:lnTo>
                    <a:pt x="1130" y="3352"/>
                  </a:lnTo>
                  <a:lnTo>
                    <a:pt x="1689" y="4470"/>
                  </a:lnTo>
                  <a:lnTo>
                    <a:pt x="2247" y="5575"/>
                  </a:lnTo>
                  <a:lnTo>
                    <a:pt x="2806" y="7251"/>
                  </a:lnTo>
                  <a:lnTo>
                    <a:pt x="2806" y="7810"/>
                  </a:lnTo>
                  <a:lnTo>
                    <a:pt x="3365" y="8382"/>
                  </a:lnTo>
                </a:path>
              </a:pathLst>
            </a:custGeom>
            <a:ln w="3175">
              <a:solidFill>
                <a:srgbClr val="565658"/>
              </a:solidFill>
            </a:ln>
          </p:spPr>
          <p:txBody>
            <a:bodyPr wrap="square" lIns="0" tIns="0" rIns="0" bIns="0" rtlCol="0"/>
            <a:lstStyle/>
            <a:p/>
          </p:txBody>
        </p:sp>
        <p:sp>
          <p:nvSpPr>
            <p:cNvPr id="8989" name="object 8989" descr=""/>
            <p:cNvSpPr/>
            <p:nvPr/>
          </p:nvSpPr>
          <p:spPr>
            <a:xfrm>
              <a:off x="6038651" y="2463266"/>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8990" name="object 8990" descr=""/>
            <p:cNvSpPr/>
            <p:nvPr/>
          </p:nvSpPr>
          <p:spPr>
            <a:xfrm>
              <a:off x="5914160" y="2458801"/>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8991" name="object 8991" descr=""/>
            <p:cNvSpPr/>
            <p:nvPr/>
          </p:nvSpPr>
          <p:spPr>
            <a:xfrm>
              <a:off x="5694735" y="2510723"/>
              <a:ext cx="1270" cy="1270"/>
            </a:xfrm>
            <a:custGeom>
              <a:avLst/>
              <a:gdLst/>
              <a:ahLst/>
              <a:cxnLst/>
              <a:rect l="l" t="t" r="r" b="b"/>
              <a:pathLst>
                <a:path w="1270" h="1269">
                  <a:moveTo>
                    <a:pt x="1130" y="1117"/>
                  </a:moveTo>
                  <a:lnTo>
                    <a:pt x="0" y="0"/>
                  </a:lnTo>
                </a:path>
              </a:pathLst>
            </a:custGeom>
            <a:ln w="3175">
              <a:solidFill>
                <a:srgbClr val="565658"/>
              </a:solidFill>
            </a:ln>
          </p:spPr>
          <p:txBody>
            <a:bodyPr wrap="square" lIns="0" tIns="0" rIns="0" bIns="0" rtlCol="0"/>
            <a:lstStyle/>
            <a:p/>
          </p:txBody>
        </p:sp>
        <p:sp>
          <p:nvSpPr>
            <p:cNvPr id="8992" name="object 8992" descr=""/>
            <p:cNvSpPr/>
            <p:nvPr/>
          </p:nvSpPr>
          <p:spPr>
            <a:xfrm>
              <a:off x="5958262" y="2509605"/>
              <a:ext cx="2540" cy="2540"/>
            </a:xfrm>
            <a:custGeom>
              <a:avLst/>
              <a:gdLst/>
              <a:ahLst/>
              <a:cxnLst/>
              <a:rect l="l" t="t" r="r" b="b"/>
              <a:pathLst>
                <a:path w="2539" h="2539">
                  <a:moveTo>
                    <a:pt x="0" y="2235"/>
                  </a:moveTo>
                  <a:lnTo>
                    <a:pt x="2235" y="0"/>
                  </a:lnTo>
                </a:path>
              </a:pathLst>
            </a:custGeom>
            <a:ln w="3175">
              <a:solidFill>
                <a:srgbClr val="565658"/>
              </a:solidFill>
            </a:ln>
          </p:spPr>
          <p:txBody>
            <a:bodyPr wrap="square" lIns="0" tIns="0" rIns="0" bIns="0" rtlCol="0"/>
            <a:lstStyle/>
            <a:p/>
          </p:txBody>
        </p:sp>
        <p:sp>
          <p:nvSpPr>
            <p:cNvPr id="8993" name="object 8993" descr=""/>
            <p:cNvSpPr/>
            <p:nvPr/>
          </p:nvSpPr>
          <p:spPr>
            <a:xfrm>
              <a:off x="5959378" y="2506257"/>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8994" name="object 8994" descr=""/>
            <p:cNvSpPr/>
            <p:nvPr/>
          </p:nvSpPr>
          <p:spPr>
            <a:xfrm>
              <a:off x="5914720" y="2466057"/>
              <a:ext cx="210820" cy="0"/>
            </a:xfrm>
            <a:custGeom>
              <a:avLst/>
              <a:gdLst/>
              <a:ahLst/>
              <a:cxnLst/>
              <a:rect l="l" t="t" r="r" b="b"/>
              <a:pathLst>
                <a:path w="210820" h="0">
                  <a:moveTo>
                    <a:pt x="210477" y="0"/>
                  </a:moveTo>
                  <a:lnTo>
                    <a:pt x="157987" y="0"/>
                  </a:lnTo>
                  <a:lnTo>
                    <a:pt x="104952" y="0"/>
                  </a:lnTo>
                  <a:lnTo>
                    <a:pt x="0" y="0"/>
                  </a:lnTo>
                </a:path>
              </a:pathLst>
            </a:custGeom>
            <a:ln w="3175">
              <a:solidFill>
                <a:srgbClr val="565658"/>
              </a:solidFill>
            </a:ln>
          </p:spPr>
          <p:txBody>
            <a:bodyPr wrap="square" lIns="0" tIns="0" rIns="0" bIns="0" rtlCol="0"/>
            <a:lstStyle/>
            <a:p/>
          </p:txBody>
        </p:sp>
        <p:sp>
          <p:nvSpPr>
            <p:cNvPr id="8995" name="object 8995" descr=""/>
            <p:cNvSpPr/>
            <p:nvPr/>
          </p:nvSpPr>
          <p:spPr>
            <a:xfrm>
              <a:off x="6038654" y="2461031"/>
              <a:ext cx="1270" cy="1905"/>
            </a:xfrm>
            <a:custGeom>
              <a:avLst/>
              <a:gdLst/>
              <a:ahLst/>
              <a:cxnLst/>
              <a:rect l="l" t="t" r="r" b="b"/>
              <a:pathLst>
                <a:path w="1270" h="1905">
                  <a:moveTo>
                    <a:pt x="0" y="1676"/>
                  </a:moveTo>
                  <a:lnTo>
                    <a:pt x="558" y="1117"/>
                  </a:lnTo>
                  <a:lnTo>
                    <a:pt x="1117" y="0"/>
                  </a:lnTo>
                </a:path>
              </a:pathLst>
            </a:custGeom>
            <a:ln w="3175">
              <a:solidFill>
                <a:srgbClr val="565658"/>
              </a:solidFill>
            </a:ln>
          </p:spPr>
          <p:txBody>
            <a:bodyPr wrap="square" lIns="0" tIns="0" rIns="0" bIns="0" rtlCol="0"/>
            <a:lstStyle/>
            <a:p/>
          </p:txBody>
        </p:sp>
        <p:sp>
          <p:nvSpPr>
            <p:cNvPr id="8996" name="object 8996" descr=""/>
            <p:cNvSpPr/>
            <p:nvPr/>
          </p:nvSpPr>
          <p:spPr>
            <a:xfrm>
              <a:off x="5694737" y="2509606"/>
              <a:ext cx="1270" cy="1270"/>
            </a:xfrm>
            <a:custGeom>
              <a:avLst/>
              <a:gdLst/>
              <a:ahLst/>
              <a:cxnLst/>
              <a:rect l="l" t="t" r="r" b="b"/>
              <a:pathLst>
                <a:path w="1270" h="1269">
                  <a:moveTo>
                    <a:pt x="0" y="1117"/>
                  </a:moveTo>
                  <a:lnTo>
                    <a:pt x="1130" y="0"/>
                  </a:lnTo>
                </a:path>
              </a:pathLst>
            </a:custGeom>
            <a:ln w="3175">
              <a:solidFill>
                <a:srgbClr val="565658"/>
              </a:solidFill>
            </a:ln>
          </p:spPr>
          <p:txBody>
            <a:bodyPr wrap="square" lIns="0" tIns="0" rIns="0" bIns="0" rtlCol="0"/>
            <a:lstStyle/>
            <a:p/>
          </p:txBody>
        </p:sp>
        <p:sp>
          <p:nvSpPr>
            <p:cNvPr id="8997" name="object 8997" descr=""/>
            <p:cNvSpPr/>
            <p:nvPr/>
          </p:nvSpPr>
          <p:spPr>
            <a:xfrm>
              <a:off x="5957142" y="2509608"/>
              <a:ext cx="3810" cy="3810"/>
            </a:xfrm>
            <a:custGeom>
              <a:avLst/>
              <a:gdLst/>
              <a:ahLst/>
              <a:cxnLst/>
              <a:rect l="l" t="t" r="r" b="b"/>
              <a:pathLst>
                <a:path w="3810" h="3810">
                  <a:moveTo>
                    <a:pt x="3352" y="0"/>
                  </a:moveTo>
                  <a:lnTo>
                    <a:pt x="0" y="3352"/>
                  </a:lnTo>
                </a:path>
              </a:pathLst>
            </a:custGeom>
            <a:ln w="3175">
              <a:solidFill>
                <a:srgbClr val="565658"/>
              </a:solidFill>
            </a:ln>
          </p:spPr>
          <p:txBody>
            <a:bodyPr wrap="square" lIns="0" tIns="0" rIns="0" bIns="0" rtlCol="0"/>
            <a:lstStyle/>
            <a:p/>
          </p:txBody>
        </p:sp>
        <p:sp>
          <p:nvSpPr>
            <p:cNvPr id="8998" name="object 8998" descr=""/>
            <p:cNvSpPr/>
            <p:nvPr/>
          </p:nvSpPr>
          <p:spPr>
            <a:xfrm>
              <a:off x="5695865" y="251183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8999" name="object 8999" descr=""/>
            <p:cNvSpPr/>
            <p:nvPr/>
          </p:nvSpPr>
          <p:spPr>
            <a:xfrm>
              <a:off x="6103976" y="246047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000" name="object 9000" descr=""/>
            <p:cNvSpPr/>
            <p:nvPr/>
          </p:nvSpPr>
          <p:spPr>
            <a:xfrm>
              <a:off x="6046480" y="2461034"/>
              <a:ext cx="1905" cy="1905"/>
            </a:xfrm>
            <a:custGeom>
              <a:avLst/>
              <a:gdLst/>
              <a:ahLst/>
              <a:cxnLst/>
              <a:rect l="l" t="t" r="r" b="b"/>
              <a:pathLst>
                <a:path w="1904" h="1905">
                  <a:moveTo>
                    <a:pt x="0" y="0"/>
                  </a:moveTo>
                  <a:lnTo>
                    <a:pt x="1104" y="1117"/>
                  </a:lnTo>
                  <a:lnTo>
                    <a:pt x="1663" y="1676"/>
                  </a:lnTo>
                </a:path>
              </a:pathLst>
            </a:custGeom>
            <a:ln w="3175">
              <a:solidFill>
                <a:srgbClr val="565658"/>
              </a:solidFill>
            </a:ln>
          </p:spPr>
          <p:txBody>
            <a:bodyPr wrap="square" lIns="0" tIns="0" rIns="0" bIns="0" rtlCol="0"/>
            <a:lstStyle/>
            <a:p/>
          </p:txBody>
        </p:sp>
        <p:sp>
          <p:nvSpPr>
            <p:cNvPr id="9001" name="object 9001" descr=""/>
            <p:cNvSpPr/>
            <p:nvPr/>
          </p:nvSpPr>
          <p:spPr>
            <a:xfrm>
              <a:off x="5918624" y="2458801"/>
              <a:ext cx="4445" cy="1905"/>
            </a:xfrm>
            <a:custGeom>
              <a:avLst/>
              <a:gdLst/>
              <a:ahLst/>
              <a:cxnLst/>
              <a:rect l="l" t="t" r="r" b="b"/>
              <a:pathLst>
                <a:path w="4445" h="1905">
                  <a:moveTo>
                    <a:pt x="0" y="0"/>
                  </a:moveTo>
                  <a:lnTo>
                    <a:pt x="558" y="0"/>
                  </a:lnTo>
                  <a:lnTo>
                    <a:pt x="1676" y="0"/>
                  </a:lnTo>
                  <a:lnTo>
                    <a:pt x="2235" y="558"/>
                  </a:lnTo>
                  <a:lnTo>
                    <a:pt x="2794" y="558"/>
                  </a:lnTo>
                  <a:lnTo>
                    <a:pt x="3352" y="1117"/>
                  </a:lnTo>
                  <a:lnTo>
                    <a:pt x="3911" y="1676"/>
                  </a:lnTo>
                </a:path>
              </a:pathLst>
            </a:custGeom>
            <a:ln w="3175">
              <a:solidFill>
                <a:srgbClr val="565658"/>
              </a:solidFill>
            </a:ln>
          </p:spPr>
          <p:txBody>
            <a:bodyPr wrap="square" lIns="0" tIns="0" rIns="0" bIns="0" rtlCol="0"/>
            <a:lstStyle/>
            <a:p/>
          </p:txBody>
        </p:sp>
        <p:sp>
          <p:nvSpPr>
            <p:cNvPr id="9002" name="object 9002" descr=""/>
            <p:cNvSpPr/>
            <p:nvPr/>
          </p:nvSpPr>
          <p:spPr>
            <a:xfrm>
              <a:off x="5914160" y="2457125"/>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9003" name="object 9003" descr=""/>
            <p:cNvSpPr/>
            <p:nvPr/>
          </p:nvSpPr>
          <p:spPr>
            <a:xfrm>
              <a:off x="6038095" y="2462708"/>
              <a:ext cx="635" cy="635"/>
            </a:xfrm>
            <a:custGeom>
              <a:avLst/>
              <a:gdLst/>
              <a:ahLst/>
              <a:cxnLst/>
              <a:rect l="l" t="t" r="r" b="b"/>
              <a:pathLst>
                <a:path w="635" h="635">
                  <a:moveTo>
                    <a:pt x="558" y="558"/>
                  </a:moveTo>
                  <a:lnTo>
                    <a:pt x="0" y="558"/>
                  </a:lnTo>
                  <a:lnTo>
                    <a:pt x="0" y="0"/>
                  </a:lnTo>
                  <a:lnTo>
                    <a:pt x="558" y="0"/>
                  </a:lnTo>
                </a:path>
              </a:pathLst>
            </a:custGeom>
            <a:ln w="3175">
              <a:solidFill>
                <a:srgbClr val="565658"/>
              </a:solidFill>
            </a:ln>
          </p:spPr>
          <p:txBody>
            <a:bodyPr wrap="square" lIns="0" tIns="0" rIns="0" bIns="0" rtlCol="0"/>
            <a:lstStyle/>
            <a:p/>
          </p:txBody>
        </p:sp>
        <p:sp>
          <p:nvSpPr>
            <p:cNvPr id="9004" name="object 9004" descr=""/>
            <p:cNvSpPr/>
            <p:nvPr/>
          </p:nvSpPr>
          <p:spPr>
            <a:xfrm>
              <a:off x="6125197" y="2465505"/>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9005" name="object 9005" descr=""/>
            <p:cNvSpPr/>
            <p:nvPr/>
          </p:nvSpPr>
          <p:spPr>
            <a:xfrm>
              <a:off x="6039770" y="2460475"/>
              <a:ext cx="1270" cy="635"/>
            </a:xfrm>
            <a:custGeom>
              <a:avLst/>
              <a:gdLst/>
              <a:ahLst/>
              <a:cxnLst/>
              <a:rect l="l" t="t" r="r" b="b"/>
              <a:pathLst>
                <a:path w="1270" h="635">
                  <a:moveTo>
                    <a:pt x="0" y="558"/>
                  </a:moveTo>
                  <a:lnTo>
                    <a:pt x="558" y="558"/>
                  </a:lnTo>
                  <a:lnTo>
                    <a:pt x="1117" y="0"/>
                  </a:lnTo>
                </a:path>
              </a:pathLst>
            </a:custGeom>
            <a:ln w="3175">
              <a:solidFill>
                <a:srgbClr val="565658"/>
              </a:solidFill>
            </a:ln>
          </p:spPr>
          <p:txBody>
            <a:bodyPr wrap="square" lIns="0" tIns="0" rIns="0" bIns="0" rtlCol="0"/>
            <a:lstStyle/>
            <a:p/>
          </p:txBody>
        </p:sp>
        <p:sp>
          <p:nvSpPr>
            <p:cNvPr id="9006" name="object 9006" descr=""/>
            <p:cNvSpPr/>
            <p:nvPr/>
          </p:nvSpPr>
          <p:spPr>
            <a:xfrm>
              <a:off x="6045922" y="24610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007" name="object 9007" descr=""/>
            <p:cNvSpPr/>
            <p:nvPr/>
          </p:nvSpPr>
          <p:spPr>
            <a:xfrm>
              <a:off x="5954913" y="251016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008" name="object 9008" descr=""/>
            <p:cNvSpPr/>
            <p:nvPr/>
          </p:nvSpPr>
          <p:spPr>
            <a:xfrm>
              <a:off x="5920417"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009" name="object 9009" descr=""/>
            <p:cNvSpPr/>
            <p:nvPr/>
          </p:nvSpPr>
          <p:spPr>
            <a:xfrm>
              <a:off x="5921972" y="2462708"/>
              <a:ext cx="635" cy="1270"/>
            </a:xfrm>
            <a:custGeom>
              <a:avLst/>
              <a:gdLst/>
              <a:ahLst/>
              <a:cxnLst/>
              <a:rect l="l" t="t" r="r" b="b"/>
              <a:pathLst>
                <a:path w="635" h="1269">
                  <a:moveTo>
                    <a:pt x="558" y="0"/>
                  </a:moveTo>
                  <a:lnTo>
                    <a:pt x="558" y="558"/>
                  </a:lnTo>
                  <a:lnTo>
                    <a:pt x="0" y="558"/>
                  </a:lnTo>
                  <a:lnTo>
                    <a:pt x="0" y="1117"/>
                  </a:lnTo>
                </a:path>
              </a:pathLst>
            </a:custGeom>
            <a:ln w="3175">
              <a:solidFill>
                <a:srgbClr val="565658"/>
              </a:solidFill>
            </a:ln>
          </p:spPr>
          <p:txBody>
            <a:bodyPr wrap="square" lIns="0" tIns="0" rIns="0" bIns="0" rtlCol="0"/>
            <a:lstStyle/>
            <a:p/>
          </p:txBody>
        </p:sp>
        <p:sp>
          <p:nvSpPr>
            <p:cNvPr id="9010" name="object 9010" descr=""/>
            <p:cNvSpPr/>
            <p:nvPr/>
          </p:nvSpPr>
          <p:spPr>
            <a:xfrm>
              <a:off x="5976692" y="2459916"/>
              <a:ext cx="6985" cy="1270"/>
            </a:xfrm>
            <a:custGeom>
              <a:avLst/>
              <a:gdLst/>
              <a:ahLst/>
              <a:cxnLst/>
              <a:rect l="l" t="t" r="r" b="b"/>
              <a:pathLst>
                <a:path w="6985" h="1269">
                  <a:moveTo>
                    <a:pt x="0" y="1117"/>
                  </a:moveTo>
                  <a:lnTo>
                    <a:pt x="0" y="558"/>
                  </a:lnTo>
                  <a:lnTo>
                    <a:pt x="558" y="558"/>
                  </a:lnTo>
                  <a:lnTo>
                    <a:pt x="1104" y="558"/>
                  </a:lnTo>
                  <a:lnTo>
                    <a:pt x="2222" y="0"/>
                  </a:lnTo>
                  <a:lnTo>
                    <a:pt x="3352" y="0"/>
                  </a:lnTo>
                  <a:lnTo>
                    <a:pt x="3911" y="0"/>
                  </a:lnTo>
                  <a:lnTo>
                    <a:pt x="5029" y="558"/>
                  </a:lnTo>
                  <a:lnTo>
                    <a:pt x="6134" y="558"/>
                  </a:lnTo>
                  <a:lnTo>
                    <a:pt x="6692" y="1117"/>
                  </a:lnTo>
                </a:path>
              </a:pathLst>
            </a:custGeom>
            <a:ln w="3175">
              <a:solidFill>
                <a:srgbClr val="565658"/>
              </a:solidFill>
            </a:ln>
          </p:spPr>
          <p:txBody>
            <a:bodyPr wrap="square" lIns="0" tIns="0" rIns="0" bIns="0" rtlCol="0"/>
            <a:lstStyle/>
            <a:p/>
          </p:txBody>
        </p:sp>
        <p:sp>
          <p:nvSpPr>
            <p:cNvPr id="9011" name="object 9011" descr=""/>
            <p:cNvSpPr/>
            <p:nvPr/>
          </p:nvSpPr>
          <p:spPr>
            <a:xfrm>
              <a:off x="6046478" y="2463266"/>
              <a:ext cx="1905" cy="0"/>
            </a:xfrm>
            <a:custGeom>
              <a:avLst/>
              <a:gdLst/>
              <a:ahLst/>
              <a:cxnLst/>
              <a:rect l="l" t="t" r="r" b="b"/>
              <a:pathLst>
                <a:path w="1904" h="0">
                  <a:moveTo>
                    <a:pt x="1663" y="0"/>
                  </a:moveTo>
                  <a:lnTo>
                    <a:pt x="0" y="0"/>
                  </a:lnTo>
                </a:path>
              </a:pathLst>
            </a:custGeom>
            <a:ln w="3175">
              <a:solidFill>
                <a:srgbClr val="565658"/>
              </a:solidFill>
            </a:ln>
          </p:spPr>
          <p:txBody>
            <a:bodyPr wrap="square" lIns="0" tIns="0" rIns="0" bIns="0" rtlCol="0"/>
            <a:lstStyle/>
            <a:p/>
          </p:txBody>
        </p:sp>
        <p:sp>
          <p:nvSpPr>
            <p:cNvPr id="9012" name="object 9012" descr=""/>
            <p:cNvSpPr/>
            <p:nvPr/>
          </p:nvSpPr>
          <p:spPr>
            <a:xfrm>
              <a:off x="5914717" y="2463266"/>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9013" name="object 9013" descr=""/>
            <p:cNvSpPr/>
            <p:nvPr/>
          </p:nvSpPr>
          <p:spPr>
            <a:xfrm>
              <a:off x="5922530" y="2460476"/>
              <a:ext cx="0" cy="2540"/>
            </a:xfrm>
            <a:custGeom>
              <a:avLst/>
              <a:gdLst/>
              <a:ahLst/>
              <a:cxnLst/>
              <a:rect l="l" t="t" r="r" b="b"/>
              <a:pathLst>
                <a:path w="0" h="2539">
                  <a:moveTo>
                    <a:pt x="0" y="0"/>
                  </a:move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9014" name="object 9014" descr=""/>
            <p:cNvSpPr/>
            <p:nvPr/>
          </p:nvSpPr>
          <p:spPr>
            <a:xfrm>
              <a:off x="5914717" y="2465511"/>
              <a:ext cx="210820" cy="635"/>
            </a:xfrm>
            <a:custGeom>
              <a:avLst/>
              <a:gdLst/>
              <a:ahLst/>
              <a:cxnLst/>
              <a:rect l="l" t="t" r="r" b="b"/>
              <a:pathLst>
                <a:path w="210820" h="635">
                  <a:moveTo>
                    <a:pt x="0" y="546"/>
                  </a:moveTo>
                  <a:lnTo>
                    <a:pt x="105524" y="0"/>
                  </a:lnTo>
                  <a:lnTo>
                    <a:pt x="157988" y="0"/>
                  </a:lnTo>
                  <a:lnTo>
                    <a:pt x="210477" y="0"/>
                  </a:lnTo>
                </a:path>
              </a:pathLst>
            </a:custGeom>
            <a:ln w="3175">
              <a:solidFill>
                <a:srgbClr val="565658"/>
              </a:solidFill>
            </a:ln>
          </p:spPr>
          <p:txBody>
            <a:bodyPr wrap="square" lIns="0" tIns="0" rIns="0" bIns="0" rtlCol="0"/>
            <a:lstStyle/>
            <a:p/>
          </p:txBody>
        </p:sp>
        <p:sp>
          <p:nvSpPr>
            <p:cNvPr id="9015" name="object 9015" descr=""/>
            <p:cNvSpPr/>
            <p:nvPr/>
          </p:nvSpPr>
          <p:spPr>
            <a:xfrm>
              <a:off x="5695984"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016" name="object 9016" descr=""/>
            <p:cNvSpPr/>
            <p:nvPr/>
          </p:nvSpPr>
          <p:spPr>
            <a:xfrm>
              <a:off x="6048142" y="2462708"/>
              <a:ext cx="635" cy="635"/>
            </a:xfrm>
            <a:custGeom>
              <a:avLst/>
              <a:gdLst/>
              <a:ahLst/>
              <a:cxnLst/>
              <a:rect l="l" t="t" r="r" b="b"/>
              <a:pathLst>
                <a:path w="635" h="635">
                  <a:moveTo>
                    <a:pt x="0" y="0"/>
                  </a:moveTo>
                  <a:lnTo>
                    <a:pt x="558" y="558"/>
                  </a:lnTo>
                  <a:lnTo>
                    <a:pt x="0" y="558"/>
                  </a:lnTo>
                </a:path>
              </a:pathLst>
            </a:custGeom>
            <a:ln w="3175">
              <a:solidFill>
                <a:srgbClr val="565658"/>
              </a:solidFill>
            </a:ln>
          </p:spPr>
          <p:txBody>
            <a:bodyPr wrap="square" lIns="0" tIns="0" rIns="0" bIns="0" rtlCol="0"/>
            <a:lstStyle/>
            <a:p/>
          </p:txBody>
        </p:sp>
        <p:sp>
          <p:nvSpPr>
            <p:cNvPr id="9017" name="object 9017" descr=""/>
            <p:cNvSpPr/>
            <p:nvPr/>
          </p:nvSpPr>
          <p:spPr>
            <a:xfrm>
              <a:off x="5949332" y="2502346"/>
              <a:ext cx="3810" cy="5080"/>
            </a:xfrm>
            <a:custGeom>
              <a:avLst/>
              <a:gdLst/>
              <a:ahLst/>
              <a:cxnLst/>
              <a:rect l="l" t="t" r="r" b="b"/>
              <a:pathLst>
                <a:path w="3810" h="5080">
                  <a:moveTo>
                    <a:pt x="0" y="5029"/>
                  </a:moveTo>
                  <a:lnTo>
                    <a:pt x="0" y="3911"/>
                  </a:lnTo>
                  <a:lnTo>
                    <a:pt x="0" y="3352"/>
                  </a:lnTo>
                  <a:lnTo>
                    <a:pt x="558" y="2793"/>
                  </a:lnTo>
                  <a:lnTo>
                    <a:pt x="1117" y="2235"/>
                  </a:lnTo>
                  <a:lnTo>
                    <a:pt x="1117" y="1117"/>
                  </a:lnTo>
                  <a:lnTo>
                    <a:pt x="1676" y="1117"/>
                  </a:lnTo>
                  <a:lnTo>
                    <a:pt x="2794" y="558"/>
                  </a:lnTo>
                  <a:lnTo>
                    <a:pt x="3352" y="0"/>
                  </a:lnTo>
                </a:path>
              </a:pathLst>
            </a:custGeom>
            <a:ln w="3175">
              <a:solidFill>
                <a:srgbClr val="565658"/>
              </a:solidFill>
            </a:ln>
          </p:spPr>
          <p:txBody>
            <a:bodyPr wrap="square" lIns="0" tIns="0" rIns="0" bIns="0" rtlCol="0"/>
            <a:lstStyle/>
            <a:p/>
          </p:txBody>
        </p:sp>
        <p:sp>
          <p:nvSpPr>
            <p:cNvPr id="9018" name="object 9018" descr=""/>
            <p:cNvSpPr/>
            <p:nvPr/>
          </p:nvSpPr>
          <p:spPr>
            <a:xfrm>
              <a:off x="6098390" y="2463266"/>
              <a:ext cx="5080" cy="1905"/>
            </a:xfrm>
            <a:custGeom>
              <a:avLst/>
              <a:gdLst/>
              <a:ahLst/>
              <a:cxnLst/>
              <a:rect l="l" t="t" r="r" b="b"/>
              <a:pathLst>
                <a:path w="5079" h="1905">
                  <a:moveTo>
                    <a:pt x="5029" y="0"/>
                  </a:moveTo>
                  <a:lnTo>
                    <a:pt x="4470" y="558"/>
                  </a:lnTo>
                  <a:lnTo>
                    <a:pt x="3911" y="1117"/>
                  </a:lnTo>
                  <a:lnTo>
                    <a:pt x="3352" y="1117"/>
                  </a:lnTo>
                  <a:lnTo>
                    <a:pt x="2794" y="1117"/>
                  </a:lnTo>
                  <a:lnTo>
                    <a:pt x="2235" y="1676"/>
                  </a:lnTo>
                  <a:lnTo>
                    <a:pt x="2235" y="1117"/>
                  </a:lnTo>
                  <a:lnTo>
                    <a:pt x="1676" y="1117"/>
                  </a:lnTo>
                  <a:lnTo>
                    <a:pt x="1117" y="1117"/>
                  </a:lnTo>
                  <a:lnTo>
                    <a:pt x="0" y="558"/>
                  </a:lnTo>
                  <a:lnTo>
                    <a:pt x="0" y="0"/>
                  </a:lnTo>
                </a:path>
              </a:pathLst>
            </a:custGeom>
            <a:ln w="3175">
              <a:solidFill>
                <a:srgbClr val="565658"/>
              </a:solidFill>
            </a:ln>
          </p:spPr>
          <p:txBody>
            <a:bodyPr wrap="square" lIns="0" tIns="0" rIns="0" bIns="0" rtlCol="0"/>
            <a:lstStyle/>
            <a:p/>
          </p:txBody>
        </p:sp>
        <p:sp>
          <p:nvSpPr>
            <p:cNvPr id="9019" name="object 9019" descr=""/>
            <p:cNvSpPr/>
            <p:nvPr/>
          </p:nvSpPr>
          <p:spPr>
            <a:xfrm>
              <a:off x="5957704" y="2502904"/>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9020" name="object 9020" descr=""/>
            <p:cNvSpPr/>
            <p:nvPr/>
          </p:nvSpPr>
          <p:spPr>
            <a:xfrm>
              <a:off x="5958821" y="2504585"/>
              <a:ext cx="635" cy="3175"/>
            </a:xfrm>
            <a:custGeom>
              <a:avLst/>
              <a:gdLst/>
              <a:ahLst/>
              <a:cxnLst/>
              <a:rect l="l" t="t" r="r" b="b"/>
              <a:pathLst>
                <a:path w="635" h="3175">
                  <a:moveTo>
                    <a:pt x="0" y="0"/>
                  </a:moveTo>
                  <a:lnTo>
                    <a:pt x="0" y="558"/>
                  </a:lnTo>
                  <a:lnTo>
                    <a:pt x="558" y="1117"/>
                  </a:lnTo>
                  <a:lnTo>
                    <a:pt x="558" y="1676"/>
                  </a:lnTo>
                  <a:lnTo>
                    <a:pt x="558" y="2794"/>
                  </a:lnTo>
                </a:path>
              </a:pathLst>
            </a:custGeom>
            <a:ln w="3175">
              <a:solidFill>
                <a:srgbClr val="565658"/>
              </a:solidFill>
            </a:ln>
          </p:spPr>
          <p:txBody>
            <a:bodyPr wrap="square" lIns="0" tIns="0" rIns="0" bIns="0" rtlCol="0"/>
            <a:lstStyle/>
            <a:p/>
          </p:txBody>
        </p:sp>
        <p:sp>
          <p:nvSpPr>
            <p:cNvPr id="9021" name="object 9021" descr=""/>
            <p:cNvSpPr/>
            <p:nvPr/>
          </p:nvSpPr>
          <p:spPr>
            <a:xfrm>
              <a:off x="6040333" y="2463266"/>
              <a:ext cx="6350" cy="1905"/>
            </a:xfrm>
            <a:custGeom>
              <a:avLst/>
              <a:gdLst/>
              <a:ahLst/>
              <a:cxnLst/>
              <a:rect l="l" t="t" r="r" b="b"/>
              <a:pathLst>
                <a:path w="6350" h="1905">
                  <a:moveTo>
                    <a:pt x="6146" y="0"/>
                  </a:moveTo>
                  <a:lnTo>
                    <a:pt x="5587" y="558"/>
                  </a:lnTo>
                  <a:lnTo>
                    <a:pt x="5016" y="1117"/>
                  </a:lnTo>
                  <a:lnTo>
                    <a:pt x="4457" y="1117"/>
                  </a:lnTo>
                  <a:lnTo>
                    <a:pt x="3898" y="1117"/>
                  </a:lnTo>
                  <a:lnTo>
                    <a:pt x="3340" y="1676"/>
                  </a:lnTo>
                  <a:lnTo>
                    <a:pt x="2781" y="1676"/>
                  </a:lnTo>
                  <a:lnTo>
                    <a:pt x="2222" y="1117"/>
                  </a:lnTo>
                  <a:lnTo>
                    <a:pt x="1663" y="1117"/>
                  </a:lnTo>
                  <a:lnTo>
                    <a:pt x="558" y="558"/>
                  </a:lnTo>
                  <a:lnTo>
                    <a:pt x="0" y="0"/>
                  </a:lnTo>
                </a:path>
              </a:pathLst>
            </a:custGeom>
            <a:ln w="3175">
              <a:solidFill>
                <a:srgbClr val="565658"/>
              </a:solidFill>
            </a:ln>
          </p:spPr>
          <p:txBody>
            <a:bodyPr wrap="square" lIns="0" tIns="0" rIns="0" bIns="0" rtlCol="0"/>
            <a:lstStyle/>
            <a:p/>
          </p:txBody>
        </p:sp>
        <p:sp>
          <p:nvSpPr>
            <p:cNvPr id="9022" name="object 9022" descr=""/>
            <p:cNvSpPr/>
            <p:nvPr/>
          </p:nvSpPr>
          <p:spPr>
            <a:xfrm>
              <a:off x="5914721" y="2463824"/>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9023" name="object 9023" descr=""/>
            <p:cNvSpPr/>
            <p:nvPr/>
          </p:nvSpPr>
          <p:spPr>
            <a:xfrm>
              <a:off x="5914160" y="2457127"/>
              <a:ext cx="208279" cy="0"/>
            </a:xfrm>
            <a:custGeom>
              <a:avLst/>
              <a:gdLst/>
              <a:ahLst/>
              <a:cxnLst/>
              <a:rect l="l" t="t" r="r" b="b"/>
              <a:pathLst>
                <a:path w="208279" h="0">
                  <a:moveTo>
                    <a:pt x="0" y="0"/>
                  </a:moveTo>
                  <a:lnTo>
                    <a:pt x="207683" y="0"/>
                  </a:lnTo>
                </a:path>
              </a:pathLst>
            </a:custGeom>
            <a:ln w="3175">
              <a:solidFill>
                <a:srgbClr val="565658"/>
              </a:solidFill>
            </a:ln>
          </p:spPr>
          <p:txBody>
            <a:bodyPr wrap="square" lIns="0" tIns="0" rIns="0" bIns="0" rtlCol="0"/>
            <a:lstStyle/>
            <a:p/>
          </p:txBody>
        </p:sp>
        <p:sp>
          <p:nvSpPr>
            <p:cNvPr id="9024" name="object 9024" descr=""/>
            <p:cNvSpPr/>
            <p:nvPr/>
          </p:nvSpPr>
          <p:spPr>
            <a:xfrm>
              <a:off x="5978912" y="2463824"/>
              <a:ext cx="3175" cy="635"/>
            </a:xfrm>
            <a:custGeom>
              <a:avLst/>
              <a:gdLst/>
              <a:ahLst/>
              <a:cxnLst/>
              <a:rect l="l" t="t" r="r" b="b"/>
              <a:pathLst>
                <a:path w="3175" h="635">
                  <a:moveTo>
                    <a:pt x="0" y="0"/>
                  </a:moveTo>
                  <a:lnTo>
                    <a:pt x="571" y="0"/>
                  </a:lnTo>
                  <a:lnTo>
                    <a:pt x="1130" y="558"/>
                  </a:lnTo>
                  <a:lnTo>
                    <a:pt x="1689" y="558"/>
                  </a:lnTo>
                  <a:lnTo>
                    <a:pt x="2247" y="0"/>
                  </a:lnTo>
                  <a:lnTo>
                    <a:pt x="2806" y="0"/>
                  </a:lnTo>
                </a:path>
              </a:pathLst>
            </a:custGeom>
            <a:ln w="3175">
              <a:solidFill>
                <a:srgbClr val="565658"/>
              </a:solidFill>
            </a:ln>
          </p:spPr>
          <p:txBody>
            <a:bodyPr wrap="square" lIns="0" tIns="0" rIns="0" bIns="0" rtlCol="0"/>
            <a:lstStyle/>
            <a:p/>
          </p:txBody>
        </p:sp>
        <p:sp>
          <p:nvSpPr>
            <p:cNvPr id="9025" name="object 9025" descr=""/>
            <p:cNvSpPr/>
            <p:nvPr/>
          </p:nvSpPr>
          <p:spPr>
            <a:xfrm>
              <a:off x="6097280" y="2459359"/>
              <a:ext cx="6985" cy="1270"/>
            </a:xfrm>
            <a:custGeom>
              <a:avLst/>
              <a:gdLst/>
              <a:ahLst/>
              <a:cxnLst/>
              <a:rect l="l" t="t" r="r" b="b"/>
              <a:pathLst>
                <a:path w="6985" h="1269">
                  <a:moveTo>
                    <a:pt x="0" y="1117"/>
                  </a:moveTo>
                  <a:lnTo>
                    <a:pt x="558" y="1117"/>
                  </a:lnTo>
                  <a:lnTo>
                    <a:pt x="558" y="558"/>
                  </a:lnTo>
                  <a:lnTo>
                    <a:pt x="1117" y="558"/>
                  </a:lnTo>
                  <a:lnTo>
                    <a:pt x="1676" y="558"/>
                  </a:lnTo>
                  <a:lnTo>
                    <a:pt x="1676" y="0"/>
                  </a:lnTo>
                  <a:lnTo>
                    <a:pt x="2235" y="0"/>
                  </a:lnTo>
                  <a:lnTo>
                    <a:pt x="2794" y="0"/>
                  </a:lnTo>
                  <a:lnTo>
                    <a:pt x="3911" y="0"/>
                  </a:lnTo>
                  <a:lnTo>
                    <a:pt x="4470" y="0"/>
                  </a:lnTo>
                  <a:lnTo>
                    <a:pt x="5029" y="558"/>
                  </a:lnTo>
                  <a:lnTo>
                    <a:pt x="5575" y="558"/>
                  </a:lnTo>
                  <a:lnTo>
                    <a:pt x="6134" y="558"/>
                  </a:lnTo>
                  <a:lnTo>
                    <a:pt x="6134" y="1117"/>
                  </a:lnTo>
                  <a:lnTo>
                    <a:pt x="6692" y="1117"/>
                  </a:lnTo>
                </a:path>
              </a:pathLst>
            </a:custGeom>
            <a:ln w="3175">
              <a:solidFill>
                <a:srgbClr val="565658"/>
              </a:solidFill>
            </a:ln>
          </p:spPr>
          <p:txBody>
            <a:bodyPr wrap="square" lIns="0" tIns="0" rIns="0" bIns="0" rtlCol="0"/>
            <a:lstStyle/>
            <a:p/>
          </p:txBody>
        </p:sp>
        <p:sp>
          <p:nvSpPr>
            <p:cNvPr id="9026" name="object 9026" descr=""/>
            <p:cNvSpPr/>
            <p:nvPr/>
          </p:nvSpPr>
          <p:spPr>
            <a:xfrm>
              <a:off x="5696422"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027" name="object 9027" descr=""/>
            <p:cNvSpPr/>
            <p:nvPr/>
          </p:nvSpPr>
          <p:spPr>
            <a:xfrm>
              <a:off x="5914717" y="2463824"/>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9028" name="object 9028" descr=""/>
            <p:cNvSpPr/>
            <p:nvPr/>
          </p:nvSpPr>
          <p:spPr>
            <a:xfrm>
              <a:off x="5977802" y="2463266"/>
              <a:ext cx="5080" cy="1270"/>
            </a:xfrm>
            <a:custGeom>
              <a:avLst/>
              <a:gdLst/>
              <a:ahLst/>
              <a:cxnLst/>
              <a:rect l="l" t="t" r="r" b="b"/>
              <a:pathLst>
                <a:path w="5079" h="1269">
                  <a:moveTo>
                    <a:pt x="5029" y="0"/>
                  </a:moveTo>
                  <a:lnTo>
                    <a:pt x="4470" y="558"/>
                  </a:lnTo>
                  <a:lnTo>
                    <a:pt x="3911" y="1117"/>
                  </a:lnTo>
                  <a:lnTo>
                    <a:pt x="3352" y="1117"/>
                  </a:lnTo>
                  <a:lnTo>
                    <a:pt x="2794" y="1117"/>
                  </a:lnTo>
                  <a:lnTo>
                    <a:pt x="1676" y="1117"/>
                  </a:lnTo>
                  <a:lnTo>
                    <a:pt x="1104" y="1117"/>
                  </a:lnTo>
                  <a:lnTo>
                    <a:pt x="546" y="558"/>
                  </a:lnTo>
                  <a:lnTo>
                    <a:pt x="0" y="0"/>
                  </a:lnTo>
                </a:path>
              </a:pathLst>
            </a:custGeom>
            <a:ln w="3175">
              <a:solidFill>
                <a:srgbClr val="565658"/>
              </a:solidFill>
            </a:ln>
          </p:spPr>
          <p:txBody>
            <a:bodyPr wrap="square" lIns="0" tIns="0" rIns="0" bIns="0" rtlCol="0"/>
            <a:lstStyle/>
            <a:p/>
          </p:txBody>
        </p:sp>
        <p:sp>
          <p:nvSpPr>
            <p:cNvPr id="9029" name="object 9029" descr=""/>
            <p:cNvSpPr/>
            <p:nvPr/>
          </p:nvSpPr>
          <p:spPr>
            <a:xfrm>
              <a:off x="5973888" y="2529148"/>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030" name="object 9030" descr=""/>
            <p:cNvSpPr/>
            <p:nvPr/>
          </p:nvSpPr>
          <p:spPr>
            <a:xfrm>
              <a:off x="5975574" y="2502352"/>
              <a:ext cx="635" cy="1270"/>
            </a:xfrm>
            <a:custGeom>
              <a:avLst/>
              <a:gdLst/>
              <a:ahLst/>
              <a:cxnLst/>
              <a:rect l="l" t="t" r="r" b="b"/>
              <a:pathLst>
                <a:path w="635" h="1269">
                  <a:moveTo>
                    <a:pt x="558" y="0"/>
                  </a:moveTo>
                  <a:lnTo>
                    <a:pt x="558" y="546"/>
                  </a:lnTo>
                  <a:lnTo>
                    <a:pt x="0" y="546"/>
                  </a:lnTo>
                  <a:lnTo>
                    <a:pt x="0" y="1104"/>
                  </a:lnTo>
                </a:path>
              </a:pathLst>
            </a:custGeom>
            <a:ln w="3175">
              <a:solidFill>
                <a:srgbClr val="565658"/>
              </a:solidFill>
            </a:ln>
          </p:spPr>
          <p:txBody>
            <a:bodyPr wrap="square" lIns="0" tIns="0" rIns="0" bIns="0" rtlCol="0"/>
            <a:lstStyle/>
            <a:p/>
          </p:txBody>
        </p:sp>
        <p:sp>
          <p:nvSpPr>
            <p:cNvPr id="9031" name="object 9031" descr=""/>
            <p:cNvSpPr/>
            <p:nvPr/>
          </p:nvSpPr>
          <p:spPr>
            <a:xfrm>
              <a:off x="5971654" y="2504585"/>
              <a:ext cx="1905" cy="635"/>
            </a:xfrm>
            <a:custGeom>
              <a:avLst/>
              <a:gdLst/>
              <a:ahLst/>
              <a:cxnLst/>
              <a:rect l="l" t="t" r="r" b="b"/>
              <a:pathLst>
                <a:path w="1904" h="635">
                  <a:moveTo>
                    <a:pt x="1676" y="0"/>
                  </a:moveTo>
                  <a:lnTo>
                    <a:pt x="1117" y="558"/>
                  </a:lnTo>
                  <a:lnTo>
                    <a:pt x="571" y="558"/>
                  </a:lnTo>
                  <a:lnTo>
                    <a:pt x="0" y="558"/>
                  </a:lnTo>
                </a:path>
              </a:pathLst>
            </a:custGeom>
            <a:ln w="3175">
              <a:solidFill>
                <a:srgbClr val="565658"/>
              </a:solidFill>
            </a:ln>
          </p:spPr>
          <p:txBody>
            <a:bodyPr wrap="square" lIns="0" tIns="0" rIns="0" bIns="0" rtlCol="0"/>
            <a:lstStyle/>
            <a:p/>
          </p:txBody>
        </p:sp>
        <p:sp>
          <p:nvSpPr>
            <p:cNvPr id="9032" name="object 9032" descr=""/>
            <p:cNvSpPr/>
            <p:nvPr/>
          </p:nvSpPr>
          <p:spPr>
            <a:xfrm>
              <a:off x="5977250" y="25073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033" name="object 9033" descr=""/>
            <p:cNvSpPr/>
            <p:nvPr/>
          </p:nvSpPr>
          <p:spPr>
            <a:xfrm>
              <a:off x="5967749" y="2529148"/>
              <a:ext cx="1270" cy="635"/>
            </a:xfrm>
            <a:custGeom>
              <a:avLst/>
              <a:gdLst/>
              <a:ahLst/>
              <a:cxnLst/>
              <a:rect l="l" t="t" r="r" b="b"/>
              <a:pathLst>
                <a:path w="1270" h="635">
                  <a:moveTo>
                    <a:pt x="1117" y="0"/>
                  </a:moveTo>
                  <a:lnTo>
                    <a:pt x="558" y="0"/>
                  </a:lnTo>
                  <a:lnTo>
                    <a:pt x="0" y="558"/>
                  </a:lnTo>
                </a:path>
              </a:pathLst>
            </a:custGeom>
            <a:ln w="3175">
              <a:solidFill>
                <a:srgbClr val="565658"/>
              </a:solidFill>
            </a:ln>
          </p:spPr>
          <p:txBody>
            <a:bodyPr wrap="square" lIns="0" tIns="0" rIns="0" bIns="0" rtlCol="0"/>
            <a:lstStyle/>
            <a:p/>
          </p:txBody>
        </p:sp>
        <p:sp>
          <p:nvSpPr>
            <p:cNvPr id="9034" name="object 9034" descr=""/>
            <p:cNvSpPr/>
            <p:nvPr/>
          </p:nvSpPr>
          <p:spPr>
            <a:xfrm>
              <a:off x="5966634" y="252914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035" name="object 9035" descr=""/>
            <p:cNvSpPr/>
            <p:nvPr/>
          </p:nvSpPr>
          <p:spPr>
            <a:xfrm>
              <a:off x="5966634" y="2497323"/>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9036" name="object 9036" descr=""/>
            <p:cNvSpPr/>
            <p:nvPr/>
          </p:nvSpPr>
          <p:spPr>
            <a:xfrm>
              <a:off x="5974445" y="2529146"/>
              <a:ext cx="1270" cy="635"/>
            </a:xfrm>
            <a:custGeom>
              <a:avLst/>
              <a:gdLst/>
              <a:ahLst/>
              <a:cxnLst/>
              <a:rect l="l" t="t" r="r" b="b"/>
              <a:pathLst>
                <a:path w="1270" h="635">
                  <a:moveTo>
                    <a:pt x="1130" y="558"/>
                  </a:moveTo>
                  <a:lnTo>
                    <a:pt x="558" y="0"/>
                  </a:lnTo>
                  <a:lnTo>
                    <a:pt x="0" y="0"/>
                  </a:lnTo>
                </a:path>
              </a:pathLst>
            </a:custGeom>
            <a:ln w="3175">
              <a:solidFill>
                <a:srgbClr val="565658"/>
              </a:solidFill>
            </a:ln>
          </p:spPr>
          <p:txBody>
            <a:bodyPr wrap="square" lIns="0" tIns="0" rIns="0" bIns="0" rtlCol="0"/>
            <a:lstStyle/>
            <a:p/>
          </p:txBody>
        </p:sp>
        <p:sp>
          <p:nvSpPr>
            <p:cNvPr id="9037" name="object 9037" descr=""/>
            <p:cNvSpPr/>
            <p:nvPr/>
          </p:nvSpPr>
          <p:spPr>
            <a:xfrm>
              <a:off x="5966075" y="25073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038" name="object 9038" descr=""/>
            <p:cNvSpPr/>
            <p:nvPr/>
          </p:nvSpPr>
          <p:spPr>
            <a:xfrm>
              <a:off x="5976692" y="2497322"/>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9039" name="object 9039" descr=""/>
            <p:cNvSpPr/>
            <p:nvPr/>
          </p:nvSpPr>
          <p:spPr>
            <a:xfrm>
              <a:off x="5968865" y="252914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040" name="object 9040" descr=""/>
            <p:cNvSpPr/>
            <p:nvPr/>
          </p:nvSpPr>
          <p:spPr>
            <a:xfrm>
              <a:off x="5966634" y="250067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9041" name="object 9041" descr=""/>
            <p:cNvSpPr/>
            <p:nvPr/>
          </p:nvSpPr>
          <p:spPr>
            <a:xfrm>
              <a:off x="5976692" y="252914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042" name="object 9042" descr=""/>
            <p:cNvSpPr/>
            <p:nvPr/>
          </p:nvSpPr>
          <p:spPr>
            <a:xfrm>
              <a:off x="5966075" y="250737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043" name="object 9043" descr=""/>
            <p:cNvSpPr/>
            <p:nvPr/>
          </p:nvSpPr>
          <p:spPr>
            <a:xfrm>
              <a:off x="5977250" y="2510166"/>
              <a:ext cx="0" cy="6985"/>
            </a:xfrm>
            <a:custGeom>
              <a:avLst/>
              <a:gdLst/>
              <a:ahLst/>
              <a:cxnLst/>
              <a:rect l="l" t="t" r="r" b="b"/>
              <a:pathLst>
                <a:path w="0" h="6985">
                  <a:moveTo>
                    <a:pt x="0" y="0"/>
                  </a:moveTo>
                  <a:lnTo>
                    <a:pt x="0" y="3352"/>
                  </a:lnTo>
                  <a:lnTo>
                    <a:pt x="0" y="5029"/>
                  </a:lnTo>
                  <a:lnTo>
                    <a:pt x="0" y="6134"/>
                  </a:lnTo>
                  <a:lnTo>
                    <a:pt x="0" y="6692"/>
                  </a:lnTo>
                </a:path>
              </a:pathLst>
            </a:custGeom>
            <a:ln w="3175">
              <a:solidFill>
                <a:srgbClr val="565658"/>
              </a:solidFill>
            </a:ln>
          </p:spPr>
          <p:txBody>
            <a:bodyPr wrap="square" lIns="0" tIns="0" rIns="0" bIns="0" rtlCol="0"/>
            <a:lstStyle/>
            <a:p/>
          </p:txBody>
        </p:sp>
        <p:sp>
          <p:nvSpPr>
            <p:cNvPr id="9044" name="object 9044" descr=""/>
            <p:cNvSpPr/>
            <p:nvPr/>
          </p:nvSpPr>
          <p:spPr>
            <a:xfrm>
              <a:off x="5966075" y="2510170"/>
              <a:ext cx="0" cy="6985"/>
            </a:xfrm>
            <a:custGeom>
              <a:avLst/>
              <a:gdLst/>
              <a:ahLst/>
              <a:cxnLst/>
              <a:rect l="l" t="t" r="r" b="b"/>
              <a:pathLst>
                <a:path w="0" h="6985">
                  <a:moveTo>
                    <a:pt x="0" y="6692"/>
                  </a:moveTo>
                  <a:lnTo>
                    <a:pt x="0" y="6134"/>
                  </a:lnTo>
                  <a:lnTo>
                    <a:pt x="0" y="5016"/>
                  </a:lnTo>
                  <a:lnTo>
                    <a:pt x="0" y="3340"/>
                  </a:lnTo>
                  <a:lnTo>
                    <a:pt x="0" y="0"/>
                  </a:lnTo>
                </a:path>
              </a:pathLst>
            </a:custGeom>
            <a:ln w="3175">
              <a:solidFill>
                <a:srgbClr val="565658"/>
              </a:solidFill>
            </a:ln>
          </p:spPr>
          <p:txBody>
            <a:bodyPr wrap="square" lIns="0" tIns="0" rIns="0" bIns="0" rtlCol="0"/>
            <a:lstStyle/>
            <a:p/>
          </p:txBody>
        </p:sp>
        <p:sp>
          <p:nvSpPr>
            <p:cNvPr id="9045" name="object 9045" descr=""/>
            <p:cNvSpPr/>
            <p:nvPr/>
          </p:nvSpPr>
          <p:spPr>
            <a:xfrm>
              <a:off x="5977250" y="250737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046" name="object 9046" descr=""/>
            <p:cNvSpPr/>
            <p:nvPr/>
          </p:nvSpPr>
          <p:spPr>
            <a:xfrm>
              <a:off x="5976692" y="250067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047" name="object 9047" descr=""/>
            <p:cNvSpPr/>
            <p:nvPr/>
          </p:nvSpPr>
          <p:spPr>
            <a:xfrm>
              <a:off x="5890148"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048" name="object 9048" descr=""/>
            <p:cNvSpPr/>
            <p:nvPr/>
          </p:nvSpPr>
          <p:spPr>
            <a:xfrm>
              <a:off x="5887356" y="2504582"/>
              <a:ext cx="635" cy="1905"/>
            </a:xfrm>
            <a:custGeom>
              <a:avLst/>
              <a:gdLst/>
              <a:ahLst/>
              <a:cxnLst/>
              <a:rect l="l" t="t" r="r" b="b"/>
              <a:pathLst>
                <a:path w="635" h="1905">
                  <a:moveTo>
                    <a:pt x="558" y="1676"/>
                  </a:moveTo>
                  <a:lnTo>
                    <a:pt x="0" y="0"/>
                  </a:lnTo>
                </a:path>
              </a:pathLst>
            </a:custGeom>
            <a:ln w="3175">
              <a:solidFill>
                <a:srgbClr val="565658"/>
              </a:solidFill>
            </a:ln>
          </p:spPr>
          <p:txBody>
            <a:bodyPr wrap="square" lIns="0" tIns="0" rIns="0" bIns="0" rtlCol="0"/>
            <a:lstStyle/>
            <a:p/>
          </p:txBody>
        </p:sp>
        <p:sp>
          <p:nvSpPr>
            <p:cNvPr id="9049" name="object 9049" descr=""/>
            <p:cNvSpPr/>
            <p:nvPr/>
          </p:nvSpPr>
          <p:spPr>
            <a:xfrm>
              <a:off x="5952120" y="2501229"/>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9050" name="object 9050" descr=""/>
            <p:cNvSpPr/>
            <p:nvPr/>
          </p:nvSpPr>
          <p:spPr>
            <a:xfrm>
              <a:off x="5887915" y="250122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051" name="object 9051" descr=""/>
            <p:cNvSpPr/>
            <p:nvPr/>
          </p:nvSpPr>
          <p:spPr>
            <a:xfrm>
              <a:off x="5891823" y="2502352"/>
              <a:ext cx="635" cy="1270"/>
            </a:xfrm>
            <a:custGeom>
              <a:avLst/>
              <a:gdLst/>
              <a:ahLst/>
              <a:cxnLst/>
              <a:rect l="l" t="t" r="r" b="b"/>
              <a:pathLst>
                <a:path w="635" h="1269">
                  <a:moveTo>
                    <a:pt x="0" y="0"/>
                  </a:moveTo>
                  <a:lnTo>
                    <a:pt x="558" y="1104"/>
                  </a:lnTo>
                </a:path>
              </a:pathLst>
            </a:custGeom>
            <a:ln w="3175">
              <a:solidFill>
                <a:srgbClr val="565658"/>
              </a:solidFill>
            </a:ln>
          </p:spPr>
          <p:txBody>
            <a:bodyPr wrap="square" lIns="0" tIns="0" rIns="0" bIns="0" rtlCol="0"/>
            <a:lstStyle/>
            <a:p/>
          </p:txBody>
        </p:sp>
        <p:sp>
          <p:nvSpPr>
            <p:cNvPr id="9052" name="object 9052" descr=""/>
            <p:cNvSpPr/>
            <p:nvPr/>
          </p:nvSpPr>
          <p:spPr>
            <a:xfrm>
              <a:off x="5952799"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053" name="object 9053" descr=""/>
            <p:cNvSpPr/>
            <p:nvPr/>
          </p:nvSpPr>
          <p:spPr>
            <a:xfrm>
              <a:off x="5887358" y="2501234"/>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9054" name="object 9054" descr=""/>
            <p:cNvSpPr/>
            <p:nvPr/>
          </p:nvSpPr>
          <p:spPr>
            <a:xfrm>
              <a:off x="5890705" y="2504585"/>
              <a:ext cx="1270" cy="1905"/>
            </a:xfrm>
            <a:custGeom>
              <a:avLst/>
              <a:gdLst/>
              <a:ahLst/>
              <a:cxnLst/>
              <a:rect l="l" t="t" r="r" b="b"/>
              <a:pathLst>
                <a:path w="1270" h="1905">
                  <a:moveTo>
                    <a:pt x="1117" y="0"/>
                  </a:moveTo>
                  <a:lnTo>
                    <a:pt x="0" y="1676"/>
                  </a:lnTo>
                </a:path>
              </a:pathLst>
            </a:custGeom>
            <a:ln w="3175">
              <a:solidFill>
                <a:srgbClr val="565658"/>
              </a:solidFill>
            </a:ln>
          </p:spPr>
          <p:txBody>
            <a:bodyPr wrap="square" lIns="0" tIns="0" rIns="0" bIns="0" rtlCol="0"/>
            <a:lstStyle/>
            <a:p/>
          </p:txBody>
        </p:sp>
        <p:sp>
          <p:nvSpPr>
            <p:cNvPr id="9055" name="object 9055" descr=""/>
            <p:cNvSpPr/>
            <p:nvPr/>
          </p:nvSpPr>
          <p:spPr>
            <a:xfrm>
              <a:off x="5301693" y="24722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056" name="object 9056" descr=""/>
            <p:cNvSpPr/>
            <p:nvPr/>
          </p:nvSpPr>
          <p:spPr>
            <a:xfrm>
              <a:off x="5891822" y="2503462"/>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057" name="object 9057" descr=""/>
            <p:cNvSpPr/>
            <p:nvPr/>
          </p:nvSpPr>
          <p:spPr>
            <a:xfrm>
              <a:off x="5888583" y="2499677"/>
              <a:ext cx="3175" cy="8255"/>
            </a:xfrm>
            <a:custGeom>
              <a:avLst/>
              <a:gdLst/>
              <a:ahLst/>
              <a:cxnLst/>
              <a:rect l="l" t="t" r="r" b="b"/>
              <a:pathLst>
                <a:path w="3175" h="8255">
                  <a:moveTo>
                    <a:pt x="3111" y="6591"/>
                  </a:moveTo>
                  <a:lnTo>
                    <a:pt x="2654" y="5486"/>
                  </a:lnTo>
                  <a:lnTo>
                    <a:pt x="1562" y="5029"/>
                  </a:lnTo>
                  <a:lnTo>
                    <a:pt x="457" y="5486"/>
                  </a:lnTo>
                  <a:lnTo>
                    <a:pt x="0" y="6591"/>
                  </a:lnTo>
                  <a:lnTo>
                    <a:pt x="457" y="7683"/>
                  </a:lnTo>
                  <a:lnTo>
                    <a:pt x="1562" y="8140"/>
                  </a:lnTo>
                  <a:lnTo>
                    <a:pt x="2654" y="7683"/>
                  </a:lnTo>
                  <a:lnTo>
                    <a:pt x="3111" y="6591"/>
                  </a:lnTo>
                  <a:close/>
                </a:path>
                <a:path w="3175" h="8255">
                  <a:moveTo>
                    <a:pt x="3111" y="1562"/>
                  </a:moveTo>
                  <a:lnTo>
                    <a:pt x="2654" y="457"/>
                  </a:lnTo>
                  <a:lnTo>
                    <a:pt x="1562" y="0"/>
                  </a:lnTo>
                  <a:lnTo>
                    <a:pt x="457" y="457"/>
                  </a:lnTo>
                  <a:lnTo>
                    <a:pt x="0" y="1562"/>
                  </a:lnTo>
                  <a:lnTo>
                    <a:pt x="457" y="2654"/>
                  </a:lnTo>
                  <a:lnTo>
                    <a:pt x="1562" y="3111"/>
                  </a:lnTo>
                  <a:lnTo>
                    <a:pt x="2654" y="2654"/>
                  </a:lnTo>
                  <a:lnTo>
                    <a:pt x="3111" y="1562"/>
                  </a:lnTo>
                  <a:close/>
                </a:path>
              </a:pathLst>
            </a:custGeom>
            <a:solidFill>
              <a:srgbClr val="565658"/>
            </a:solidFill>
          </p:spPr>
          <p:txBody>
            <a:bodyPr wrap="square" lIns="0" tIns="0" rIns="0" bIns="0" rtlCol="0"/>
            <a:lstStyle/>
            <a:p/>
          </p:txBody>
        </p:sp>
        <p:sp>
          <p:nvSpPr>
            <p:cNvPr id="9058" name="object 9058" descr=""/>
            <p:cNvSpPr/>
            <p:nvPr/>
          </p:nvSpPr>
          <p:spPr>
            <a:xfrm>
              <a:off x="5890707" y="2501229"/>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9059" name="object 9059" descr=""/>
            <p:cNvSpPr/>
            <p:nvPr/>
          </p:nvSpPr>
          <p:spPr>
            <a:xfrm>
              <a:off x="5948221" y="2501234"/>
              <a:ext cx="6350" cy="12065"/>
            </a:xfrm>
            <a:custGeom>
              <a:avLst/>
              <a:gdLst/>
              <a:ahLst/>
              <a:cxnLst/>
              <a:rect l="l" t="t" r="r" b="b"/>
              <a:pathLst>
                <a:path w="6350" h="12064">
                  <a:moveTo>
                    <a:pt x="6134" y="11722"/>
                  </a:moveTo>
                  <a:lnTo>
                    <a:pt x="5575" y="11722"/>
                  </a:lnTo>
                  <a:lnTo>
                    <a:pt x="5016" y="11722"/>
                  </a:lnTo>
                  <a:lnTo>
                    <a:pt x="4457" y="11722"/>
                  </a:lnTo>
                  <a:lnTo>
                    <a:pt x="3898" y="11163"/>
                  </a:lnTo>
                  <a:lnTo>
                    <a:pt x="3340" y="11163"/>
                  </a:lnTo>
                  <a:lnTo>
                    <a:pt x="2781" y="10604"/>
                  </a:lnTo>
                  <a:lnTo>
                    <a:pt x="2222" y="10604"/>
                  </a:lnTo>
                  <a:lnTo>
                    <a:pt x="2222" y="10045"/>
                  </a:lnTo>
                  <a:lnTo>
                    <a:pt x="1663" y="9486"/>
                  </a:lnTo>
                  <a:lnTo>
                    <a:pt x="1104" y="8928"/>
                  </a:lnTo>
                  <a:lnTo>
                    <a:pt x="558" y="8369"/>
                  </a:lnTo>
                  <a:lnTo>
                    <a:pt x="558" y="7810"/>
                  </a:lnTo>
                  <a:lnTo>
                    <a:pt x="558" y="7251"/>
                  </a:lnTo>
                  <a:lnTo>
                    <a:pt x="558" y="6692"/>
                  </a:lnTo>
                  <a:lnTo>
                    <a:pt x="0" y="6146"/>
                  </a:lnTo>
                  <a:lnTo>
                    <a:pt x="558" y="5588"/>
                  </a:lnTo>
                  <a:lnTo>
                    <a:pt x="558" y="4470"/>
                  </a:lnTo>
                  <a:lnTo>
                    <a:pt x="558" y="3911"/>
                  </a:lnTo>
                  <a:lnTo>
                    <a:pt x="558" y="3352"/>
                  </a:lnTo>
                  <a:lnTo>
                    <a:pt x="1104" y="3352"/>
                  </a:lnTo>
                  <a:lnTo>
                    <a:pt x="1104" y="2794"/>
                  </a:lnTo>
                  <a:lnTo>
                    <a:pt x="1663" y="2222"/>
                  </a:lnTo>
                  <a:lnTo>
                    <a:pt x="2222" y="1663"/>
                  </a:lnTo>
                  <a:lnTo>
                    <a:pt x="2222" y="1117"/>
                  </a:lnTo>
                  <a:lnTo>
                    <a:pt x="2781" y="1117"/>
                  </a:lnTo>
                  <a:lnTo>
                    <a:pt x="3340" y="558"/>
                  </a:lnTo>
                  <a:lnTo>
                    <a:pt x="3898" y="558"/>
                  </a:lnTo>
                  <a:lnTo>
                    <a:pt x="4457" y="0"/>
                  </a:lnTo>
                  <a:lnTo>
                    <a:pt x="5016" y="0"/>
                  </a:lnTo>
                  <a:lnTo>
                    <a:pt x="5575" y="0"/>
                  </a:lnTo>
                  <a:lnTo>
                    <a:pt x="6134" y="0"/>
                  </a:lnTo>
                </a:path>
              </a:pathLst>
            </a:custGeom>
            <a:ln w="3175">
              <a:solidFill>
                <a:srgbClr val="565658"/>
              </a:solidFill>
            </a:ln>
          </p:spPr>
          <p:txBody>
            <a:bodyPr wrap="square" lIns="0" tIns="0" rIns="0" bIns="0" rtlCol="0"/>
            <a:lstStyle/>
            <a:p/>
          </p:txBody>
        </p:sp>
        <p:sp>
          <p:nvSpPr>
            <p:cNvPr id="9060" name="object 9060" descr=""/>
            <p:cNvSpPr/>
            <p:nvPr/>
          </p:nvSpPr>
          <p:spPr>
            <a:xfrm>
              <a:off x="5890148" y="250122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061" name="object 9061" descr=""/>
            <p:cNvSpPr/>
            <p:nvPr/>
          </p:nvSpPr>
          <p:spPr>
            <a:xfrm>
              <a:off x="5948211" y="2501229"/>
              <a:ext cx="4445" cy="3810"/>
            </a:xfrm>
            <a:custGeom>
              <a:avLst/>
              <a:gdLst/>
              <a:ahLst/>
              <a:cxnLst/>
              <a:rect l="l" t="t" r="r" b="b"/>
              <a:pathLst>
                <a:path w="4445" h="3810">
                  <a:moveTo>
                    <a:pt x="3911" y="0"/>
                  </a:moveTo>
                  <a:lnTo>
                    <a:pt x="0" y="3352"/>
                  </a:lnTo>
                </a:path>
              </a:pathLst>
            </a:custGeom>
            <a:ln w="3175">
              <a:solidFill>
                <a:srgbClr val="565658"/>
              </a:solidFill>
            </a:ln>
          </p:spPr>
          <p:txBody>
            <a:bodyPr wrap="square" lIns="0" tIns="0" rIns="0" bIns="0" rtlCol="0"/>
            <a:lstStyle/>
            <a:p/>
          </p:txBody>
        </p:sp>
        <p:sp>
          <p:nvSpPr>
            <p:cNvPr id="9062" name="object 9062" descr=""/>
            <p:cNvSpPr/>
            <p:nvPr/>
          </p:nvSpPr>
          <p:spPr>
            <a:xfrm>
              <a:off x="5887466" y="2499677"/>
              <a:ext cx="68580" cy="15240"/>
            </a:xfrm>
            <a:custGeom>
              <a:avLst/>
              <a:gdLst/>
              <a:ahLst/>
              <a:cxnLst/>
              <a:rect l="l" t="t" r="r" b="b"/>
              <a:pathLst>
                <a:path w="68579" h="15239">
                  <a:moveTo>
                    <a:pt x="3111" y="1562"/>
                  </a:moveTo>
                  <a:lnTo>
                    <a:pt x="2654" y="457"/>
                  </a:lnTo>
                  <a:lnTo>
                    <a:pt x="1562" y="0"/>
                  </a:lnTo>
                  <a:lnTo>
                    <a:pt x="457" y="457"/>
                  </a:lnTo>
                  <a:lnTo>
                    <a:pt x="0" y="1562"/>
                  </a:lnTo>
                  <a:lnTo>
                    <a:pt x="457" y="2654"/>
                  </a:lnTo>
                  <a:lnTo>
                    <a:pt x="1562" y="3111"/>
                  </a:lnTo>
                  <a:lnTo>
                    <a:pt x="2654" y="2654"/>
                  </a:lnTo>
                  <a:lnTo>
                    <a:pt x="3111" y="1562"/>
                  </a:lnTo>
                  <a:close/>
                </a:path>
                <a:path w="68579" h="15239">
                  <a:moveTo>
                    <a:pt x="68440" y="13284"/>
                  </a:moveTo>
                  <a:lnTo>
                    <a:pt x="67983" y="12179"/>
                  </a:lnTo>
                  <a:lnTo>
                    <a:pt x="66878" y="11734"/>
                  </a:lnTo>
                  <a:lnTo>
                    <a:pt x="65786" y="12179"/>
                  </a:lnTo>
                  <a:lnTo>
                    <a:pt x="65328" y="13284"/>
                  </a:lnTo>
                  <a:lnTo>
                    <a:pt x="65786" y="14389"/>
                  </a:lnTo>
                  <a:lnTo>
                    <a:pt x="66878" y="14846"/>
                  </a:lnTo>
                  <a:lnTo>
                    <a:pt x="67983" y="14389"/>
                  </a:lnTo>
                  <a:lnTo>
                    <a:pt x="68440" y="13284"/>
                  </a:lnTo>
                  <a:close/>
                </a:path>
              </a:pathLst>
            </a:custGeom>
            <a:solidFill>
              <a:srgbClr val="565658"/>
            </a:solidFill>
          </p:spPr>
          <p:txBody>
            <a:bodyPr wrap="square" lIns="0" tIns="0" rIns="0" bIns="0" rtlCol="0"/>
            <a:lstStyle/>
            <a:p/>
          </p:txBody>
        </p:sp>
        <p:sp>
          <p:nvSpPr>
            <p:cNvPr id="9063" name="object 9063" descr=""/>
            <p:cNvSpPr/>
            <p:nvPr/>
          </p:nvSpPr>
          <p:spPr>
            <a:xfrm>
              <a:off x="6122964" y="2507375"/>
              <a:ext cx="1270" cy="1905"/>
            </a:xfrm>
            <a:custGeom>
              <a:avLst/>
              <a:gdLst/>
              <a:ahLst/>
              <a:cxnLst/>
              <a:rect l="l" t="t" r="r" b="b"/>
              <a:pathLst>
                <a:path w="1270" h="1905">
                  <a:moveTo>
                    <a:pt x="1117" y="0"/>
                  </a:moveTo>
                  <a:lnTo>
                    <a:pt x="0" y="1676"/>
                  </a:lnTo>
                </a:path>
              </a:pathLst>
            </a:custGeom>
            <a:ln w="3175">
              <a:solidFill>
                <a:srgbClr val="565658"/>
              </a:solidFill>
            </a:ln>
          </p:spPr>
          <p:txBody>
            <a:bodyPr wrap="square" lIns="0" tIns="0" rIns="0" bIns="0" rtlCol="0"/>
            <a:lstStyle/>
            <a:p/>
          </p:txBody>
        </p:sp>
        <p:sp>
          <p:nvSpPr>
            <p:cNvPr id="9064" name="object 9064" descr=""/>
            <p:cNvSpPr/>
            <p:nvPr/>
          </p:nvSpPr>
          <p:spPr>
            <a:xfrm>
              <a:off x="6120174" y="2505141"/>
              <a:ext cx="1270" cy="1905"/>
            </a:xfrm>
            <a:custGeom>
              <a:avLst/>
              <a:gdLst/>
              <a:ahLst/>
              <a:cxnLst/>
              <a:rect l="l" t="t" r="r" b="b"/>
              <a:pathLst>
                <a:path w="1270" h="1905">
                  <a:moveTo>
                    <a:pt x="0" y="1676"/>
                  </a:moveTo>
                  <a:lnTo>
                    <a:pt x="1117" y="0"/>
                  </a:lnTo>
                </a:path>
              </a:pathLst>
            </a:custGeom>
            <a:ln w="3175">
              <a:solidFill>
                <a:srgbClr val="565658"/>
              </a:solidFill>
            </a:ln>
          </p:spPr>
          <p:txBody>
            <a:bodyPr wrap="square" lIns="0" tIns="0" rIns="0" bIns="0" rtlCol="0"/>
            <a:lstStyle/>
            <a:p/>
          </p:txBody>
        </p:sp>
        <p:sp>
          <p:nvSpPr>
            <p:cNvPr id="9065" name="object 9065" descr=""/>
            <p:cNvSpPr/>
            <p:nvPr/>
          </p:nvSpPr>
          <p:spPr>
            <a:xfrm>
              <a:off x="5930345" y="248950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066" name="object 9066" descr=""/>
            <p:cNvSpPr/>
            <p:nvPr/>
          </p:nvSpPr>
          <p:spPr>
            <a:xfrm>
              <a:off x="5299461" y="2539200"/>
              <a:ext cx="635" cy="2540"/>
            </a:xfrm>
            <a:custGeom>
              <a:avLst/>
              <a:gdLst/>
              <a:ahLst/>
              <a:cxnLst/>
              <a:rect l="l" t="t" r="r" b="b"/>
              <a:pathLst>
                <a:path w="635" h="2539">
                  <a:moveTo>
                    <a:pt x="558" y="0"/>
                  </a:moveTo>
                  <a:lnTo>
                    <a:pt x="558" y="558"/>
                  </a:lnTo>
                  <a:lnTo>
                    <a:pt x="558" y="1104"/>
                  </a:lnTo>
                  <a:lnTo>
                    <a:pt x="0" y="1676"/>
                  </a:lnTo>
                  <a:lnTo>
                    <a:pt x="0" y="2235"/>
                  </a:lnTo>
                </a:path>
              </a:pathLst>
            </a:custGeom>
            <a:ln w="3175">
              <a:solidFill>
                <a:srgbClr val="565658"/>
              </a:solidFill>
            </a:ln>
          </p:spPr>
          <p:txBody>
            <a:bodyPr wrap="square" lIns="0" tIns="0" rIns="0" bIns="0" rtlCol="0"/>
            <a:lstStyle/>
            <a:p/>
          </p:txBody>
        </p:sp>
        <p:sp>
          <p:nvSpPr>
            <p:cNvPr id="9067" name="object 9067" descr=""/>
            <p:cNvSpPr/>
            <p:nvPr/>
          </p:nvSpPr>
          <p:spPr>
            <a:xfrm>
              <a:off x="5950449" y="2505141"/>
              <a:ext cx="0" cy="1905"/>
            </a:xfrm>
            <a:custGeom>
              <a:avLst/>
              <a:gdLst/>
              <a:ahLst/>
              <a:cxnLst/>
              <a:rect l="l" t="t" r="r" b="b"/>
              <a:pathLst>
                <a:path w="0" h="1905">
                  <a:moveTo>
                    <a:pt x="0" y="1676"/>
                  </a:moveTo>
                  <a:lnTo>
                    <a:pt x="0" y="1117"/>
                  </a:lnTo>
                  <a:lnTo>
                    <a:pt x="0" y="0"/>
                  </a:lnTo>
                </a:path>
              </a:pathLst>
            </a:custGeom>
            <a:ln w="3175">
              <a:solidFill>
                <a:srgbClr val="565658"/>
              </a:solidFill>
            </a:ln>
          </p:spPr>
          <p:txBody>
            <a:bodyPr wrap="square" lIns="0" tIns="0" rIns="0" bIns="0" rtlCol="0"/>
            <a:lstStyle/>
            <a:p/>
          </p:txBody>
        </p:sp>
        <p:sp>
          <p:nvSpPr>
            <p:cNvPr id="9068" name="object 9068" descr=""/>
            <p:cNvSpPr/>
            <p:nvPr/>
          </p:nvSpPr>
          <p:spPr>
            <a:xfrm>
              <a:off x="5928112" y="248950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069" name="object 9069" descr=""/>
            <p:cNvSpPr/>
            <p:nvPr/>
          </p:nvSpPr>
          <p:spPr>
            <a:xfrm>
              <a:off x="6123523" y="2505142"/>
              <a:ext cx="635" cy="2540"/>
            </a:xfrm>
            <a:custGeom>
              <a:avLst/>
              <a:gdLst/>
              <a:ahLst/>
              <a:cxnLst/>
              <a:rect l="l" t="t" r="r" b="b"/>
              <a:pathLst>
                <a:path w="635" h="2539">
                  <a:moveTo>
                    <a:pt x="0" y="0"/>
                  </a:moveTo>
                  <a:lnTo>
                    <a:pt x="558" y="2235"/>
                  </a:lnTo>
                </a:path>
              </a:pathLst>
            </a:custGeom>
            <a:ln w="3175">
              <a:solidFill>
                <a:srgbClr val="565658"/>
              </a:solidFill>
            </a:ln>
          </p:spPr>
          <p:txBody>
            <a:bodyPr wrap="square" lIns="0" tIns="0" rIns="0" bIns="0" rtlCol="0"/>
            <a:lstStyle/>
            <a:p/>
          </p:txBody>
        </p:sp>
        <p:sp>
          <p:nvSpPr>
            <p:cNvPr id="9070" name="object 9070" descr=""/>
            <p:cNvSpPr/>
            <p:nvPr/>
          </p:nvSpPr>
          <p:spPr>
            <a:xfrm>
              <a:off x="5948893" y="250358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071" name="object 9071" descr=""/>
            <p:cNvSpPr/>
            <p:nvPr/>
          </p:nvSpPr>
          <p:spPr>
            <a:xfrm>
              <a:off x="6121290" y="2505142"/>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9072" name="object 9072" descr=""/>
            <p:cNvSpPr/>
            <p:nvPr/>
          </p:nvSpPr>
          <p:spPr>
            <a:xfrm>
              <a:off x="5949890" y="2505142"/>
              <a:ext cx="635" cy="2540"/>
            </a:xfrm>
            <a:custGeom>
              <a:avLst/>
              <a:gdLst/>
              <a:ahLst/>
              <a:cxnLst/>
              <a:rect l="l" t="t" r="r" b="b"/>
              <a:pathLst>
                <a:path w="635" h="2539">
                  <a:moveTo>
                    <a:pt x="558" y="0"/>
                  </a:move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9073" name="object 9073" descr=""/>
            <p:cNvSpPr/>
            <p:nvPr/>
          </p:nvSpPr>
          <p:spPr>
            <a:xfrm>
              <a:off x="6120730" y="2509050"/>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9074" name="object 9074" descr=""/>
            <p:cNvSpPr/>
            <p:nvPr/>
          </p:nvSpPr>
          <p:spPr>
            <a:xfrm>
              <a:off x="5949890" y="25073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075" name="object 9075" descr=""/>
            <p:cNvSpPr/>
            <p:nvPr/>
          </p:nvSpPr>
          <p:spPr>
            <a:xfrm>
              <a:off x="5928112" y="2488951"/>
              <a:ext cx="1270" cy="635"/>
            </a:xfrm>
            <a:custGeom>
              <a:avLst/>
              <a:gdLst/>
              <a:ahLst/>
              <a:cxnLst/>
              <a:rect l="l" t="t" r="r" b="b"/>
              <a:pathLst>
                <a:path w="1270" h="635">
                  <a:moveTo>
                    <a:pt x="0" y="558"/>
                  </a:moveTo>
                  <a:lnTo>
                    <a:pt x="1117" y="0"/>
                  </a:lnTo>
                </a:path>
              </a:pathLst>
            </a:custGeom>
            <a:ln w="3175">
              <a:solidFill>
                <a:srgbClr val="565658"/>
              </a:solidFill>
            </a:ln>
          </p:spPr>
          <p:txBody>
            <a:bodyPr wrap="square" lIns="0" tIns="0" rIns="0" bIns="0" rtlCol="0"/>
            <a:lstStyle/>
            <a:p/>
          </p:txBody>
        </p:sp>
        <p:sp>
          <p:nvSpPr>
            <p:cNvPr id="9076" name="object 9076" descr=""/>
            <p:cNvSpPr/>
            <p:nvPr/>
          </p:nvSpPr>
          <p:spPr>
            <a:xfrm>
              <a:off x="5299462" y="2535844"/>
              <a:ext cx="635" cy="3810"/>
            </a:xfrm>
            <a:custGeom>
              <a:avLst/>
              <a:gdLst/>
              <a:ahLst/>
              <a:cxnLst/>
              <a:rect l="l" t="t" r="r" b="b"/>
              <a:pathLst>
                <a:path w="635" h="3810">
                  <a:moveTo>
                    <a:pt x="0" y="0"/>
                  </a:moveTo>
                  <a:lnTo>
                    <a:pt x="0" y="558"/>
                  </a:lnTo>
                  <a:lnTo>
                    <a:pt x="558" y="1676"/>
                  </a:lnTo>
                  <a:lnTo>
                    <a:pt x="558" y="2235"/>
                  </a:lnTo>
                  <a:lnTo>
                    <a:pt x="558" y="3352"/>
                  </a:lnTo>
                </a:path>
              </a:pathLst>
            </a:custGeom>
            <a:ln w="3175">
              <a:solidFill>
                <a:srgbClr val="565658"/>
              </a:solidFill>
            </a:ln>
          </p:spPr>
          <p:txBody>
            <a:bodyPr wrap="square" lIns="0" tIns="0" rIns="0" bIns="0" rtlCol="0"/>
            <a:lstStyle/>
            <a:p/>
          </p:txBody>
        </p:sp>
        <p:sp>
          <p:nvSpPr>
            <p:cNvPr id="9077" name="object 9077" descr=""/>
            <p:cNvSpPr/>
            <p:nvPr/>
          </p:nvSpPr>
          <p:spPr>
            <a:xfrm>
              <a:off x="6120174" y="2506815"/>
              <a:ext cx="635" cy="2540"/>
            </a:xfrm>
            <a:custGeom>
              <a:avLst/>
              <a:gdLst/>
              <a:ahLst/>
              <a:cxnLst/>
              <a:rect l="l" t="t" r="r" b="b"/>
              <a:pathLst>
                <a:path w="635" h="2539">
                  <a:moveTo>
                    <a:pt x="558" y="2235"/>
                  </a:moveTo>
                  <a:lnTo>
                    <a:pt x="0" y="0"/>
                  </a:lnTo>
                </a:path>
              </a:pathLst>
            </a:custGeom>
            <a:ln w="3175">
              <a:solidFill>
                <a:srgbClr val="565658"/>
              </a:solidFill>
            </a:ln>
          </p:spPr>
          <p:txBody>
            <a:bodyPr wrap="square" lIns="0" tIns="0" rIns="0" bIns="0" rtlCol="0"/>
            <a:lstStyle/>
            <a:p/>
          </p:txBody>
        </p:sp>
        <p:sp>
          <p:nvSpPr>
            <p:cNvPr id="9078" name="object 9078" descr=""/>
            <p:cNvSpPr/>
            <p:nvPr/>
          </p:nvSpPr>
          <p:spPr>
            <a:xfrm>
              <a:off x="5299462" y="2541432"/>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9079" name="object 9079" descr=""/>
            <p:cNvSpPr/>
            <p:nvPr/>
          </p:nvSpPr>
          <p:spPr>
            <a:xfrm>
              <a:off x="5949890" y="25079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080" name="object 9080" descr=""/>
            <p:cNvSpPr/>
            <p:nvPr/>
          </p:nvSpPr>
          <p:spPr>
            <a:xfrm>
              <a:off x="5970540" y="2536961"/>
              <a:ext cx="1270" cy="635"/>
            </a:xfrm>
            <a:custGeom>
              <a:avLst/>
              <a:gdLst/>
              <a:ahLst/>
              <a:cxnLst/>
              <a:rect l="l" t="t" r="r" b="b"/>
              <a:pathLst>
                <a:path w="1270" h="635">
                  <a:moveTo>
                    <a:pt x="0" y="0"/>
                  </a:moveTo>
                  <a:lnTo>
                    <a:pt x="558" y="558"/>
                  </a:lnTo>
                  <a:lnTo>
                    <a:pt x="1117" y="558"/>
                  </a:lnTo>
                </a:path>
              </a:pathLst>
            </a:custGeom>
            <a:ln w="3175">
              <a:solidFill>
                <a:srgbClr val="565658"/>
              </a:solidFill>
            </a:ln>
          </p:spPr>
          <p:txBody>
            <a:bodyPr wrap="square" lIns="0" tIns="0" rIns="0" bIns="0" rtlCol="0"/>
            <a:lstStyle/>
            <a:p/>
          </p:txBody>
        </p:sp>
        <p:sp>
          <p:nvSpPr>
            <p:cNvPr id="9081" name="object 9081" descr=""/>
            <p:cNvSpPr/>
            <p:nvPr/>
          </p:nvSpPr>
          <p:spPr>
            <a:xfrm>
              <a:off x="5958262" y="250625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082" name="object 9082" descr=""/>
            <p:cNvSpPr/>
            <p:nvPr/>
          </p:nvSpPr>
          <p:spPr>
            <a:xfrm>
              <a:off x="5948216" y="2503463"/>
              <a:ext cx="1270" cy="4445"/>
            </a:xfrm>
            <a:custGeom>
              <a:avLst/>
              <a:gdLst/>
              <a:ahLst/>
              <a:cxnLst/>
              <a:rect l="l" t="t" r="r" b="b"/>
              <a:pathLst>
                <a:path w="1270" h="4444">
                  <a:moveTo>
                    <a:pt x="0" y="3911"/>
                  </a:moveTo>
                  <a:lnTo>
                    <a:pt x="0" y="2793"/>
                  </a:lnTo>
                  <a:lnTo>
                    <a:pt x="0" y="1676"/>
                  </a:lnTo>
                  <a:lnTo>
                    <a:pt x="558" y="558"/>
                  </a:lnTo>
                  <a:lnTo>
                    <a:pt x="1117" y="0"/>
                  </a:lnTo>
                </a:path>
              </a:pathLst>
            </a:custGeom>
            <a:ln w="3175">
              <a:solidFill>
                <a:srgbClr val="565658"/>
              </a:solidFill>
            </a:ln>
          </p:spPr>
          <p:txBody>
            <a:bodyPr wrap="square" lIns="0" tIns="0" rIns="0" bIns="0" rtlCol="0"/>
            <a:lstStyle/>
            <a:p/>
          </p:txBody>
        </p:sp>
        <p:sp>
          <p:nvSpPr>
            <p:cNvPr id="9083" name="object 9083" descr=""/>
            <p:cNvSpPr/>
            <p:nvPr/>
          </p:nvSpPr>
          <p:spPr>
            <a:xfrm>
              <a:off x="5953239" y="2500671"/>
              <a:ext cx="2540" cy="635"/>
            </a:xfrm>
            <a:custGeom>
              <a:avLst/>
              <a:gdLst/>
              <a:ahLst/>
              <a:cxnLst/>
              <a:rect l="l" t="t" r="r" b="b"/>
              <a:pathLst>
                <a:path w="2539" h="635">
                  <a:moveTo>
                    <a:pt x="0" y="558"/>
                  </a:moveTo>
                  <a:lnTo>
                    <a:pt x="558" y="0"/>
                  </a:lnTo>
                  <a:lnTo>
                    <a:pt x="1117" y="0"/>
                  </a:lnTo>
                  <a:lnTo>
                    <a:pt x="1676" y="0"/>
                  </a:lnTo>
                  <a:lnTo>
                    <a:pt x="2235" y="558"/>
                  </a:lnTo>
                </a:path>
              </a:pathLst>
            </a:custGeom>
            <a:ln w="3175">
              <a:solidFill>
                <a:srgbClr val="565658"/>
              </a:solidFill>
            </a:ln>
          </p:spPr>
          <p:txBody>
            <a:bodyPr wrap="square" lIns="0" tIns="0" rIns="0" bIns="0" rtlCol="0"/>
            <a:lstStyle/>
            <a:p/>
          </p:txBody>
        </p:sp>
        <p:sp>
          <p:nvSpPr>
            <p:cNvPr id="9084" name="object 9084" descr=""/>
            <p:cNvSpPr/>
            <p:nvPr/>
          </p:nvSpPr>
          <p:spPr>
            <a:xfrm>
              <a:off x="5957145" y="250122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085" name="object 9085" descr=""/>
            <p:cNvSpPr/>
            <p:nvPr/>
          </p:nvSpPr>
          <p:spPr>
            <a:xfrm>
              <a:off x="5959378" y="250346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086" name="object 9086" descr=""/>
            <p:cNvSpPr/>
            <p:nvPr/>
          </p:nvSpPr>
          <p:spPr>
            <a:xfrm>
              <a:off x="5960494" y="2505142"/>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9087" name="object 9087" descr=""/>
            <p:cNvSpPr/>
            <p:nvPr/>
          </p:nvSpPr>
          <p:spPr>
            <a:xfrm>
              <a:off x="5476443" y="2576605"/>
              <a:ext cx="3175" cy="0"/>
            </a:xfrm>
            <a:custGeom>
              <a:avLst/>
              <a:gdLst/>
              <a:ahLst/>
              <a:cxnLst/>
              <a:rect l="l" t="t" r="r" b="b"/>
              <a:pathLst>
                <a:path w="3175" h="0">
                  <a:moveTo>
                    <a:pt x="0" y="0"/>
                  </a:moveTo>
                  <a:lnTo>
                    <a:pt x="1117" y="0"/>
                  </a:lnTo>
                  <a:lnTo>
                    <a:pt x="2794" y="0"/>
                  </a:lnTo>
                </a:path>
              </a:pathLst>
            </a:custGeom>
            <a:ln w="3175">
              <a:solidFill>
                <a:srgbClr val="565658"/>
              </a:solidFill>
            </a:ln>
          </p:spPr>
          <p:txBody>
            <a:bodyPr wrap="square" lIns="0" tIns="0" rIns="0" bIns="0" rtlCol="0"/>
            <a:lstStyle/>
            <a:p/>
          </p:txBody>
        </p:sp>
        <p:sp>
          <p:nvSpPr>
            <p:cNvPr id="9088" name="object 9088" descr=""/>
            <p:cNvSpPr/>
            <p:nvPr/>
          </p:nvSpPr>
          <p:spPr>
            <a:xfrm>
              <a:off x="5958821" y="25068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089" name="object 9089" descr=""/>
            <p:cNvSpPr/>
            <p:nvPr/>
          </p:nvSpPr>
          <p:spPr>
            <a:xfrm>
              <a:off x="5958262" y="2505141"/>
              <a:ext cx="635" cy="1270"/>
            </a:xfrm>
            <a:custGeom>
              <a:avLst/>
              <a:gdLst/>
              <a:ahLst/>
              <a:cxnLst/>
              <a:rect l="l" t="t" r="r" b="b"/>
              <a:pathLst>
                <a:path w="635" h="1269">
                  <a:moveTo>
                    <a:pt x="558" y="1117"/>
                  </a:moveTo>
                  <a:lnTo>
                    <a:pt x="558" y="558"/>
                  </a:lnTo>
                  <a:lnTo>
                    <a:pt x="0" y="0"/>
                  </a:lnTo>
                </a:path>
              </a:pathLst>
            </a:custGeom>
            <a:ln w="3175">
              <a:solidFill>
                <a:srgbClr val="565658"/>
              </a:solidFill>
            </a:ln>
          </p:spPr>
          <p:txBody>
            <a:bodyPr wrap="square" lIns="0" tIns="0" rIns="0" bIns="0" rtlCol="0"/>
            <a:lstStyle/>
            <a:p/>
          </p:txBody>
        </p:sp>
        <p:sp>
          <p:nvSpPr>
            <p:cNvPr id="9090" name="object 9090" descr=""/>
            <p:cNvSpPr/>
            <p:nvPr/>
          </p:nvSpPr>
          <p:spPr>
            <a:xfrm>
              <a:off x="5959936" y="2504581"/>
              <a:ext cx="635" cy="3175"/>
            </a:xfrm>
            <a:custGeom>
              <a:avLst/>
              <a:gdLst/>
              <a:ahLst/>
              <a:cxnLst/>
              <a:rect l="l" t="t" r="r" b="b"/>
              <a:pathLst>
                <a:path w="635" h="3175">
                  <a:moveTo>
                    <a:pt x="558" y="2794"/>
                  </a:moveTo>
                  <a:lnTo>
                    <a:pt x="558" y="1676"/>
                  </a:lnTo>
                  <a:lnTo>
                    <a:pt x="558" y="1117"/>
                  </a:lnTo>
                  <a:lnTo>
                    <a:pt x="558" y="558"/>
                  </a:lnTo>
                  <a:lnTo>
                    <a:pt x="0" y="0"/>
                  </a:lnTo>
                </a:path>
              </a:pathLst>
            </a:custGeom>
            <a:ln w="3175">
              <a:solidFill>
                <a:srgbClr val="565658"/>
              </a:solidFill>
            </a:ln>
          </p:spPr>
          <p:txBody>
            <a:bodyPr wrap="square" lIns="0" tIns="0" rIns="0" bIns="0" rtlCol="0"/>
            <a:lstStyle/>
            <a:p/>
          </p:txBody>
        </p:sp>
        <p:sp>
          <p:nvSpPr>
            <p:cNvPr id="9091" name="object 9091" descr=""/>
            <p:cNvSpPr/>
            <p:nvPr/>
          </p:nvSpPr>
          <p:spPr>
            <a:xfrm>
              <a:off x="5970539" y="2529148"/>
              <a:ext cx="1270" cy="635"/>
            </a:xfrm>
            <a:custGeom>
              <a:avLst/>
              <a:gdLst/>
              <a:ahLst/>
              <a:cxnLst/>
              <a:rect l="l" t="t" r="r" b="b"/>
              <a:pathLst>
                <a:path w="1270" h="635">
                  <a:moveTo>
                    <a:pt x="1117" y="0"/>
                  </a:moveTo>
                  <a:lnTo>
                    <a:pt x="558" y="0"/>
                  </a:lnTo>
                  <a:lnTo>
                    <a:pt x="0" y="558"/>
                  </a:lnTo>
                </a:path>
              </a:pathLst>
            </a:custGeom>
            <a:ln w="3175">
              <a:solidFill>
                <a:srgbClr val="565658"/>
              </a:solidFill>
            </a:ln>
          </p:spPr>
          <p:txBody>
            <a:bodyPr wrap="square" lIns="0" tIns="0" rIns="0" bIns="0" rtlCol="0"/>
            <a:lstStyle/>
            <a:p/>
          </p:txBody>
        </p:sp>
        <p:sp>
          <p:nvSpPr>
            <p:cNvPr id="9092" name="object 9092" descr=""/>
            <p:cNvSpPr/>
            <p:nvPr/>
          </p:nvSpPr>
          <p:spPr>
            <a:xfrm>
              <a:off x="5295555" y="2471645"/>
              <a:ext cx="3175" cy="1905"/>
            </a:xfrm>
            <a:custGeom>
              <a:avLst/>
              <a:gdLst/>
              <a:ahLst/>
              <a:cxnLst/>
              <a:rect l="l" t="t" r="r" b="b"/>
              <a:pathLst>
                <a:path w="3175" h="1905">
                  <a:moveTo>
                    <a:pt x="0" y="0"/>
                  </a:moveTo>
                  <a:lnTo>
                    <a:pt x="558" y="558"/>
                  </a:lnTo>
                  <a:lnTo>
                    <a:pt x="1117" y="558"/>
                  </a:lnTo>
                  <a:lnTo>
                    <a:pt x="2235" y="1117"/>
                  </a:lnTo>
                  <a:lnTo>
                    <a:pt x="2794" y="1676"/>
                  </a:lnTo>
                </a:path>
              </a:pathLst>
            </a:custGeom>
            <a:ln w="3175">
              <a:solidFill>
                <a:srgbClr val="565658"/>
              </a:solidFill>
            </a:ln>
          </p:spPr>
          <p:txBody>
            <a:bodyPr wrap="square" lIns="0" tIns="0" rIns="0" bIns="0" rtlCol="0"/>
            <a:lstStyle/>
            <a:p/>
          </p:txBody>
        </p:sp>
        <p:sp>
          <p:nvSpPr>
            <p:cNvPr id="9093" name="object 9093" descr=""/>
            <p:cNvSpPr/>
            <p:nvPr/>
          </p:nvSpPr>
          <p:spPr>
            <a:xfrm>
              <a:off x="5966075" y="253696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094" name="object 9094" descr=""/>
            <p:cNvSpPr/>
            <p:nvPr/>
          </p:nvSpPr>
          <p:spPr>
            <a:xfrm>
              <a:off x="5958262" y="250905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095" name="object 9095" descr=""/>
            <p:cNvSpPr/>
            <p:nvPr/>
          </p:nvSpPr>
          <p:spPr>
            <a:xfrm>
              <a:off x="5977250" y="253696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096" name="object 9096" descr=""/>
            <p:cNvSpPr/>
            <p:nvPr/>
          </p:nvSpPr>
          <p:spPr>
            <a:xfrm>
              <a:off x="5958262" y="250625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097" name="object 9097" descr=""/>
            <p:cNvSpPr/>
            <p:nvPr/>
          </p:nvSpPr>
          <p:spPr>
            <a:xfrm>
              <a:off x="5958262" y="2507934"/>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9098" name="object 9098" descr=""/>
            <p:cNvSpPr/>
            <p:nvPr/>
          </p:nvSpPr>
          <p:spPr>
            <a:xfrm>
              <a:off x="5971655" y="2529146"/>
              <a:ext cx="635" cy="635"/>
            </a:xfrm>
            <a:custGeom>
              <a:avLst/>
              <a:gdLst/>
              <a:ahLst/>
              <a:cxnLst/>
              <a:rect l="l" t="t" r="r" b="b"/>
              <a:pathLst>
                <a:path w="635" h="635">
                  <a:moveTo>
                    <a:pt x="571" y="558"/>
                  </a:moveTo>
                  <a:lnTo>
                    <a:pt x="571" y="0"/>
                  </a:lnTo>
                  <a:lnTo>
                    <a:pt x="0" y="0"/>
                  </a:lnTo>
                </a:path>
              </a:pathLst>
            </a:custGeom>
            <a:ln w="3175">
              <a:solidFill>
                <a:srgbClr val="565658"/>
              </a:solidFill>
            </a:ln>
          </p:spPr>
          <p:txBody>
            <a:bodyPr wrap="square" lIns="0" tIns="0" rIns="0" bIns="0" rtlCol="0"/>
            <a:lstStyle/>
            <a:p/>
          </p:txBody>
        </p:sp>
        <p:sp>
          <p:nvSpPr>
            <p:cNvPr id="9099" name="object 9099" descr=""/>
            <p:cNvSpPr/>
            <p:nvPr/>
          </p:nvSpPr>
          <p:spPr>
            <a:xfrm>
              <a:off x="5589230" y="2576605"/>
              <a:ext cx="3810" cy="0"/>
            </a:xfrm>
            <a:custGeom>
              <a:avLst/>
              <a:gdLst/>
              <a:ahLst/>
              <a:cxnLst/>
              <a:rect l="l" t="t" r="r" b="b"/>
              <a:pathLst>
                <a:path w="3810" h="0">
                  <a:moveTo>
                    <a:pt x="0" y="0"/>
                  </a:moveTo>
                  <a:lnTo>
                    <a:pt x="1676" y="0"/>
                  </a:lnTo>
                  <a:lnTo>
                    <a:pt x="3352" y="0"/>
                  </a:lnTo>
                </a:path>
              </a:pathLst>
            </a:custGeom>
            <a:ln w="3175">
              <a:solidFill>
                <a:srgbClr val="565658"/>
              </a:solidFill>
            </a:ln>
          </p:spPr>
          <p:txBody>
            <a:bodyPr wrap="square" lIns="0" tIns="0" rIns="0" bIns="0" rtlCol="0"/>
            <a:lstStyle/>
            <a:p/>
          </p:txBody>
        </p:sp>
        <p:sp>
          <p:nvSpPr>
            <p:cNvPr id="9100" name="object 9100" descr=""/>
            <p:cNvSpPr/>
            <p:nvPr/>
          </p:nvSpPr>
          <p:spPr>
            <a:xfrm>
              <a:off x="5971656" y="2536967"/>
              <a:ext cx="635" cy="635"/>
            </a:xfrm>
            <a:custGeom>
              <a:avLst/>
              <a:gdLst/>
              <a:ahLst/>
              <a:cxnLst/>
              <a:rect l="l" t="t" r="r" b="b"/>
              <a:pathLst>
                <a:path w="635" h="635">
                  <a:moveTo>
                    <a:pt x="0" y="558"/>
                  </a:moveTo>
                  <a:lnTo>
                    <a:pt x="571" y="558"/>
                  </a:lnTo>
                  <a:lnTo>
                    <a:pt x="571" y="0"/>
                  </a:lnTo>
                </a:path>
              </a:pathLst>
            </a:custGeom>
            <a:ln w="3175">
              <a:solidFill>
                <a:srgbClr val="565658"/>
              </a:solidFill>
            </a:ln>
          </p:spPr>
          <p:txBody>
            <a:bodyPr wrap="square" lIns="0" tIns="0" rIns="0" bIns="0" rtlCol="0"/>
            <a:lstStyle/>
            <a:p/>
          </p:txBody>
        </p:sp>
        <p:sp>
          <p:nvSpPr>
            <p:cNvPr id="9101" name="object 9101" descr=""/>
            <p:cNvSpPr/>
            <p:nvPr/>
          </p:nvSpPr>
          <p:spPr>
            <a:xfrm>
              <a:off x="5958821" y="2507374"/>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9102" name="object 9102" descr=""/>
            <p:cNvSpPr/>
            <p:nvPr/>
          </p:nvSpPr>
          <p:spPr>
            <a:xfrm>
              <a:off x="5300019" y="2476109"/>
              <a:ext cx="0" cy="3175"/>
            </a:xfrm>
            <a:custGeom>
              <a:avLst/>
              <a:gdLst/>
              <a:ahLst/>
              <a:cxnLst/>
              <a:rect l="l" t="t" r="r" b="b"/>
              <a:pathLst>
                <a:path w="0" h="3175">
                  <a:moveTo>
                    <a:pt x="0" y="0"/>
                  </a:moveTo>
                  <a:lnTo>
                    <a:pt x="0" y="1117"/>
                  </a:lnTo>
                  <a:lnTo>
                    <a:pt x="0" y="2235"/>
                  </a:lnTo>
                  <a:lnTo>
                    <a:pt x="0" y="2794"/>
                  </a:lnTo>
                </a:path>
              </a:pathLst>
            </a:custGeom>
            <a:ln w="3175">
              <a:solidFill>
                <a:srgbClr val="565658"/>
              </a:solidFill>
            </a:ln>
          </p:spPr>
          <p:txBody>
            <a:bodyPr wrap="square" lIns="0" tIns="0" rIns="0" bIns="0" rtlCol="0"/>
            <a:lstStyle/>
            <a:p/>
          </p:txBody>
        </p:sp>
        <p:sp>
          <p:nvSpPr>
            <p:cNvPr id="9103" name="object 9103" descr=""/>
            <p:cNvSpPr/>
            <p:nvPr/>
          </p:nvSpPr>
          <p:spPr>
            <a:xfrm>
              <a:off x="5953793" y="2501787"/>
              <a:ext cx="3810" cy="1270"/>
            </a:xfrm>
            <a:custGeom>
              <a:avLst/>
              <a:gdLst/>
              <a:ahLst/>
              <a:cxnLst/>
              <a:rect l="l" t="t" r="r" b="b"/>
              <a:pathLst>
                <a:path w="3810" h="1269">
                  <a:moveTo>
                    <a:pt x="3352" y="1117"/>
                  </a:moveTo>
                  <a:lnTo>
                    <a:pt x="2794" y="571"/>
                  </a:lnTo>
                  <a:lnTo>
                    <a:pt x="1676" y="0"/>
                  </a:lnTo>
                  <a:lnTo>
                    <a:pt x="1117" y="0"/>
                  </a:lnTo>
                  <a:lnTo>
                    <a:pt x="0" y="0"/>
                  </a:lnTo>
                </a:path>
              </a:pathLst>
            </a:custGeom>
            <a:ln w="3175">
              <a:solidFill>
                <a:srgbClr val="565658"/>
              </a:solidFill>
            </a:ln>
          </p:spPr>
          <p:txBody>
            <a:bodyPr wrap="square" lIns="0" tIns="0" rIns="0" bIns="0" rtlCol="0"/>
            <a:lstStyle/>
            <a:p/>
          </p:txBody>
        </p:sp>
        <p:sp>
          <p:nvSpPr>
            <p:cNvPr id="9104" name="object 9104" descr=""/>
            <p:cNvSpPr/>
            <p:nvPr/>
          </p:nvSpPr>
          <p:spPr>
            <a:xfrm>
              <a:off x="5474774" y="2572692"/>
              <a:ext cx="119380" cy="0"/>
            </a:xfrm>
            <a:custGeom>
              <a:avLst/>
              <a:gdLst/>
              <a:ahLst/>
              <a:cxnLst/>
              <a:rect l="l" t="t" r="r" b="b"/>
              <a:pathLst>
                <a:path w="119379" h="0">
                  <a:moveTo>
                    <a:pt x="117805" y="0"/>
                  </a:moveTo>
                  <a:lnTo>
                    <a:pt x="118922" y="0"/>
                  </a:lnTo>
                  <a:lnTo>
                    <a:pt x="118364" y="0"/>
                  </a:lnTo>
                  <a:lnTo>
                    <a:pt x="117805" y="0"/>
                  </a:lnTo>
                  <a:lnTo>
                    <a:pt x="0" y="0"/>
                  </a:lnTo>
                  <a:lnTo>
                    <a:pt x="558" y="0"/>
                  </a:lnTo>
                  <a:lnTo>
                    <a:pt x="1117" y="0"/>
                  </a:lnTo>
                </a:path>
              </a:pathLst>
            </a:custGeom>
            <a:ln w="3175">
              <a:solidFill>
                <a:srgbClr val="565658"/>
              </a:solidFill>
            </a:ln>
          </p:spPr>
          <p:txBody>
            <a:bodyPr wrap="square" lIns="0" tIns="0" rIns="0" bIns="0" rtlCol="0"/>
            <a:lstStyle/>
            <a:p/>
          </p:txBody>
        </p:sp>
        <p:sp>
          <p:nvSpPr>
            <p:cNvPr id="9105" name="object 9105" descr=""/>
            <p:cNvSpPr/>
            <p:nvPr/>
          </p:nvSpPr>
          <p:spPr>
            <a:xfrm>
              <a:off x="5973889" y="2536961"/>
              <a:ext cx="1905" cy="635"/>
            </a:xfrm>
            <a:custGeom>
              <a:avLst/>
              <a:gdLst/>
              <a:ahLst/>
              <a:cxnLst/>
              <a:rect l="l" t="t" r="r" b="b"/>
              <a:pathLst>
                <a:path w="1904" h="635">
                  <a:moveTo>
                    <a:pt x="0" y="0"/>
                  </a:moveTo>
                  <a:lnTo>
                    <a:pt x="558" y="558"/>
                  </a:lnTo>
                  <a:lnTo>
                    <a:pt x="1117" y="558"/>
                  </a:lnTo>
                  <a:lnTo>
                    <a:pt x="1689" y="0"/>
                  </a:lnTo>
                </a:path>
              </a:pathLst>
            </a:custGeom>
            <a:ln w="3175">
              <a:solidFill>
                <a:srgbClr val="565658"/>
              </a:solidFill>
            </a:ln>
          </p:spPr>
          <p:txBody>
            <a:bodyPr wrap="square" lIns="0" tIns="0" rIns="0" bIns="0" rtlCol="0"/>
            <a:lstStyle/>
            <a:p/>
          </p:txBody>
        </p:sp>
        <p:sp>
          <p:nvSpPr>
            <p:cNvPr id="9106" name="object 9106" descr=""/>
            <p:cNvSpPr/>
            <p:nvPr/>
          </p:nvSpPr>
          <p:spPr>
            <a:xfrm>
              <a:off x="5952681" y="250235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9107" name="object 9107" descr=""/>
            <p:cNvSpPr/>
            <p:nvPr/>
          </p:nvSpPr>
          <p:spPr>
            <a:xfrm>
              <a:off x="5954354" y="25129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108" name="object 9108" descr=""/>
            <p:cNvSpPr/>
            <p:nvPr/>
          </p:nvSpPr>
          <p:spPr>
            <a:xfrm>
              <a:off x="5952679"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109" name="object 9109" descr=""/>
            <p:cNvSpPr/>
            <p:nvPr/>
          </p:nvSpPr>
          <p:spPr>
            <a:xfrm>
              <a:off x="5959377" y="2507934"/>
              <a:ext cx="1270" cy="3175"/>
            </a:xfrm>
            <a:custGeom>
              <a:avLst/>
              <a:gdLst/>
              <a:ahLst/>
              <a:cxnLst/>
              <a:rect l="l" t="t" r="r" b="b"/>
              <a:pathLst>
                <a:path w="1270" h="3175">
                  <a:moveTo>
                    <a:pt x="1117" y="0"/>
                  </a:moveTo>
                  <a:lnTo>
                    <a:pt x="1117" y="558"/>
                  </a:lnTo>
                  <a:lnTo>
                    <a:pt x="558" y="1676"/>
                  </a:lnTo>
                  <a:lnTo>
                    <a:pt x="558" y="2235"/>
                  </a:lnTo>
                  <a:lnTo>
                    <a:pt x="0" y="2794"/>
                  </a:lnTo>
                </a:path>
              </a:pathLst>
            </a:custGeom>
            <a:ln w="3175">
              <a:solidFill>
                <a:srgbClr val="565658"/>
              </a:solidFill>
            </a:ln>
          </p:spPr>
          <p:txBody>
            <a:bodyPr wrap="square" lIns="0" tIns="0" rIns="0" bIns="0" rtlCol="0"/>
            <a:lstStyle/>
            <a:p/>
          </p:txBody>
        </p:sp>
        <p:sp>
          <p:nvSpPr>
            <p:cNvPr id="9110" name="object 9110" descr=""/>
            <p:cNvSpPr/>
            <p:nvPr/>
          </p:nvSpPr>
          <p:spPr>
            <a:xfrm>
              <a:off x="5953236" y="2513514"/>
              <a:ext cx="2540" cy="0"/>
            </a:xfrm>
            <a:custGeom>
              <a:avLst/>
              <a:gdLst/>
              <a:ahLst/>
              <a:cxnLst/>
              <a:rect l="l" t="t" r="r" b="b"/>
              <a:pathLst>
                <a:path w="2539" h="0">
                  <a:moveTo>
                    <a:pt x="2235" y="0"/>
                  </a:moveTo>
                  <a:lnTo>
                    <a:pt x="1117" y="0"/>
                  </a:lnTo>
                  <a:lnTo>
                    <a:pt x="0" y="0"/>
                  </a:lnTo>
                </a:path>
              </a:pathLst>
            </a:custGeom>
            <a:ln w="3175">
              <a:solidFill>
                <a:srgbClr val="565658"/>
              </a:solidFill>
            </a:ln>
          </p:spPr>
          <p:txBody>
            <a:bodyPr wrap="square" lIns="0" tIns="0" rIns="0" bIns="0" rtlCol="0"/>
            <a:lstStyle/>
            <a:p/>
          </p:txBody>
        </p:sp>
        <p:sp>
          <p:nvSpPr>
            <p:cNvPr id="9111" name="object 9111" descr=""/>
            <p:cNvSpPr/>
            <p:nvPr/>
          </p:nvSpPr>
          <p:spPr>
            <a:xfrm>
              <a:off x="5948774" y="251016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112" name="object 9112" descr=""/>
            <p:cNvSpPr/>
            <p:nvPr/>
          </p:nvSpPr>
          <p:spPr>
            <a:xfrm>
              <a:off x="5948216" y="2507374"/>
              <a:ext cx="0" cy="1905"/>
            </a:xfrm>
            <a:custGeom>
              <a:avLst/>
              <a:gdLst/>
              <a:ahLst/>
              <a:cxnLst/>
              <a:rect l="l" t="t" r="r" b="b"/>
              <a:pathLst>
                <a:path w="0" h="1905">
                  <a:moveTo>
                    <a:pt x="0" y="1676"/>
                  </a:moveTo>
                  <a:lnTo>
                    <a:pt x="0" y="558"/>
                  </a:lnTo>
                  <a:lnTo>
                    <a:pt x="0" y="0"/>
                  </a:lnTo>
                </a:path>
              </a:pathLst>
            </a:custGeom>
            <a:ln w="3175">
              <a:solidFill>
                <a:srgbClr val="565658"/>
              </a:solidFill>
            </a:ln>
          </p:spPr>
          <p:txBody>
            <a:bodyPr wrap="square" lIns="0" tIns="0" rIns="0" bIns="0" rtlCol="0"/>
            <a:lstStyle/>
            <a:p/>
          </p:txBody>
        </p:sp>
        <p:sp>
          <p:nvSpPr>
            <p:cNvPr id="9113" name="object 9113" descr=""/>
            <p:cNvSpPr/>
            <p:nvPr/>
          </p:nvSpPr>
          <p:spPr>
            <a:xfrm>
              <a:off x="5958262" y="250625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114" name="object 9114" descr=""/>
            <p:cNvSpPr/>
            <p:nvPr/>
          </p:nvSpPr>
          <p:spPr>
            <a:xfrm>
              <a:off x="5967750" y="2536961"/>
              <a:ext cx="1905" cy="635"/>
            </a:xfrm>
            <a:custGeom>
              <a:avLst/>
              <a:gdLst/>
              <a:ahLst/>
              <a:cxnLst/>
              <a:rect l="l" t="t" r="r" b="b"/>
              <a:pathLst>
                <a:path w="1904" h="635">
                  <a:moveTo>
                    <a:pt x="0" y="0"/>
                  </a:moveTo>
                  <a:lnTo>
                    <a:pt x="558" y="558"/>
                  </a:lnTo>
                  <a:lnTo>
                    <a:pt x="1117" y="558"/>
                  </a:lnTo>
                  <a:lnTo>
                    <a:pt x="1676" y="0"/>
                  </a:lnTo>
                </a:path>
              </a:pathLst>
            </a:custGeom>
            <a:ln w="3175">
              <a:solidFill>
                <a:srgbClr val="565658"/>
              </a:solidFill>
            </a:ln>
          </p:spPr>
          <p:txBody>
            <a:bodyPr wrap="square" lIns="0" tIns="0" rIns="0" bIns="0" rtlCol="0"/>
            <a:lstStyle/>
            <a:p/>
          </p:txBody>
        </p:sp>
        <p:sp>
          <p:nvSpPr>
            <p:cNvPr id="9115" name="object 9115" descr=""/>
            <p:cNvSpPr/>
            <p:nvPr/>
          </p:nvSpPr>
          <p:spPr>
            <a:xfrm>
              <a:off x="5300019" y="2476105"/>
              <a:ext cx="0" cy="3175"/>
            </a:xfrm>
            <a:custGeom>
              <a:avLst/>
              <a:gdLst/>
              <a:ahLst/>
              <a:cxnLst/>
              <a:rect l="l" t="t" r="r" b="b"/>
              <a:pathLst>
                <a:path w="0" h="3175">
                  <a:moveTo>
                    <a:pt x="0" y="2794"/>
                  </a:moveTo>
                  <a:lnTo>
                    <a:pt x="0" y="2235"/>
                  </a:lnTo>
                  <a:lnTo>
                    <a:pt x="0" y="1117"/>
                  </a:lnTo>
                  <a:lnTo>
                    <a:pt x="0" y="0"/>
                  </a:lnTo>
                </a:path>
              </a:pathLst>
            </a:custGeom>
            <a:ln w="3175">
              <a:solidFill>
                <a:srgbClr val="565658"/>
              </a:solidFill>
            </a:ln>
          </p:spPr>
          <p:txBody>
            <a:bodyPr wrap="square" lIns="0" tIns="0" rIns="0" bIns="0" rtlCol="0"/>
            <a:lstStyle/>
            <a:p/>
          </p:txBody>
        </p:sp>
        <p:sp>
          <p:nvSpPr>
            <p:cNvPr id="9116" name="object 9116" descr=""/>
            <p:cNvSpPr/>
            <p:nvPr/>
          </p:nvSpPr>
          <p:spPr>
            <a:xfrm>
              <a:off x="5958821" y="2507374"/>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9117" name="object 9117" descr=""/>
            <p:cNvSpPr/>
            <p:nvPr/>
          </p:nvSpPr>
          <p:spPr>
            <a:xfrm>
              <a:off x="5592579" y="257269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9118" name="object 9118" descr=""/>
            <p:cNvSpPr/>
            <p:nvPr/>
          </p:nvSpPr>
          <p:spPr>
            <a:xfrm>
              <a:off x="5959936" y="2504585"/>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9119" name="object 9119" descr=""/>
            <p:cNvSpPr/>
            <p:nvPr/>
          </p:nvSpPr>
          <p:spPr>
            <a:xfrm>
              <a:off x="5959936" y="2507934"/>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9120" name="object 9120" descr=""/>
            <p:cNvSpPr/>
            <p:nvPr/>
          </p:nvSpPr>
          <p:spPr>
            <a:xfrm>
              <a:off x="5953239" y="2513514"/>
              <a:ext cx="2540" cy="0"/>
            </a:xfrm>
            <a:custGeom>
              <a:avLst/>
              <a:gdLst/>
              <a:ahLst/>
              <a:cxnLst/>
              <a:rect l="l" t="t" r="r" b="b"/>
              <a:pathLst>
                <a:path w="2539" h="0">
                  <a:moveTo>
                    <a:pt x="0" y="0"/>
                  </a:moveTo>
                  <a:lnTo>
                    <a:pt x="558" y="0"/>
                  </a:lnTo>
                  <a:lnTo>
                    <a:pt x="1117" y="0"/>
                  </a:lnTo>
                  <a:lnTo>
                    <a:pt x="1676" y="0"/>
                  </a:lnTo>
                  <a:lnTo>
                    <a:pt x="2235" y="0"/>
                  </a:lnTo>
                </a:path>
              </a:pathLst>
            </a:custGeom>
            <a:ln w="3175">
              <a:solidFill>
                <a:srgbClr val="565658"/>
              </a:solidFill>
            </a:ln>
          </p:spPr>
          <p:txBody>
            <a:bodyPr wrap="square" lIns="0" tIns="0" rIns="0" bIns="0" rtlCol="0"/>
            <a:lstStyle/>
            <a:p/>
          </p:txBody>
        </p:sp>
        <p:sp>
          <p:nvSpPr>
            <p:cNvPr id="9121" name="object 9121" descr=""/>
            <p:cNvSpPr/>
            <p:nvPr/>
          </p:nvSpPr>
          <p:spPr>
            <a:xfrm>
              <a:off x="5957704" y="2507368"/>
              <a:ext cx="3175" cy="5080"/>
            </a:xfrm>
            <a:custGeom>
              <a:avLst/>
              <a:gdLst/>
              <a:ahLst/>
              <a:cxnLst/>
              <a:rect l="l" t="t" r="r" b="b"/>
              <a:pathLst>
                <a:path w="3175" h="5080">
                  <a:moveTo>
                    <a:pt x="0" y="5029"/>
                  </a:moveTo>
                  <a:lnTo>
                    <a:pt x="558" y="4470"/>
                  </a:lnTo>
                  <a:lnTo>
                    <a:pt x="1117" y="3911"/>
                  </a:lnTo>
                  <a:lnTo>
                    <a:pt x="1676" y="3352"/>
                  </a:lnTo>
                  <a:lnTo>
                    <a:pt x="2235" y="2793"/>
                  </a:lnTo>
                  <a:lnTo>
                    <a:pt x="2235" y="2235"/>
                  </a:lnTo>
                  <a:lnTo>
                    <a:pt x="2794" y="1117"/>
                  </a:lnTo>
                  <a:lnTo>
                    <a:pt x="2794" y="558"/>
                  </a:lnTo>
                  <a:lnTo>
                    <a:pt x="2794" y="0"/>
                  </a:lnTo>
                </a:path>
              </a:pathLst>
            </a:custGeom>
            <a:ln w="3175">
              <a:solidFill>
                <a:srgbClr val="565658"/>
              </a:solidFill>
            </a:ln>
          </p:spPr>
          <p:txBody>
            <a:bodyPr wrap="square" lIns="0" tIns="0" rIns="0" bIns="0" rtlCol="0"/>
            <a:lstStyle/>
            <a:p/>
          </p:txBody>
        </p:sp>
        <p:sp>
          <p:nvSpPr>
            <p:cNvPr id="9122" name="object 9122" descr=""/>
            <p:cNvSpPr/>
            <p:nvPr/>
          </p:nvSpPr>
          <p:spPr>
            <a:xfrm>
              <a:off x="5295552" y="2471642"/>
              <a:ext cx="3175" cy="1270"/>
            </a:xfrm>
            <a:custGeom>
              <a:avLst/>
              <a:gdLst/>
              <a:ahLst/>
              <a:cxnLst/>
              <a:rect l="l" t="t" r="r" b="b"/>
              <a:pathLst>
                <a:path w="3175" h="1269">
                  <a:moveTo>
                    <a:pt x="2794" y="1117"/>
                  </a:moveTo>
                  <a:lnTo>
                    <a:pt x="2235" y="558"/>
                  </a:lnTo>
                  <a:lnTo>
                    <a:pt x="1117" y="558"/>
                  </a:lnTo>
                  <a:lnTo>
                    <a:pt x="558" y="0"/>
                  </a:lnTo>
                  <a:lnTo>
                    <a:pt x="0" y="0"/>
                  </a:lnTo>
                </a:path>
              </a:pathLst>
            </a:custGeom>
            <a:ln w="3175">
              <a:solidFill>
                <a:srgbClr val="565658"/>
              </a:solidFill>
            </a:ln>
          </p:spPr>
          <p:txBody>
            <a:bodyPr wrap="square" lIns="0" tIns="0" rIns="0" bIns="0" rtlCol="0"/>
            <a:lstStyle/>
            <a:p/>
          </p:txBody>
        </p:sp>
        <p:sp>
          <p:nvSpPr>
            <p:cNvPr id="9123" name="object 9123" descr=""/>
            <p:cNvSpPr/>
            <p:nvPr/>
          </p:nvSpPr>
          <p:spPr>
            <a:xfrm>
              <a:off x="5475885" y="2572692"/>
              <a:ext cx="635" cy="4445"/>
            </a:xfrm>
            <a:custGeom>
              <a:avLst/>
              <a:gdLst/>
              <a:ahLst/>
              <a:cxnLst/>
              <a:rect l="l" t="t" r="r" b="b"/>
              <a:pathLst>
                <a:path w="635" h="4444">
                  <a:moveTo>
                    <a:pt x="0" y="0"/>
                  </a:moveTo>
                  <a:lnTo>
                    <a:pt x="558" y="3911"/>
                  </a:lnTo>
                </a:path>
              </a:pathLst>
            </a:custGeom>
            <a:ln w="3175">
              <a:solidFill>
                <a:srgbClr val="565658"/>
              </a:solidFill>
            </a:ln>
          </p:spPr>
          <p:txBody>
            <a:bodyPr wrap="square" lIns="0" tIns="0" rIns="0" bIns="0" rtlCol="0"/>
            <a:lstStyle/>
            <a:p/>
          </p:txBody>
        </p:sp>
        <p:sp>
          <p:nvSpPr>
            <p:cNvPr id="9124" name="object 9124" descr=""/>
            <p:cNvSpPr/>
            <p:nvPr/>
          </p:nvSpPr>
          <p:spPr>
            <a:xfrm>
              <a:off x="5298346" y="247276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125" name="object 9125" descr=""/>
            <p:cNvSpPr/>
            <p:nvPr/>
          </p:nvSpPr>
          <p:spPr>
            <a:xfrm>
              <a:off x="5477554" y="2596703"/>
              <a:ext cx="113664" cy="0"/>
            </a:xfrm>
            <a:custGeom>
              <a:avLst/>
              <a:gdLst/>
              <a:ahLst/>
              <a:cxnLst/>
              <a:rect l="l" t="t" r="r" b="b"/>
              <a:pathLst>
                <a:path w="113664" h="0">
                  <a:moveTo>
                    <a:pt x="4483" y="0"/>
                  </a:moveTo>
                  <a:lnTo>
                    <a:pt x="2247" y="0"/>
                  </a:lnTo>
                  <a:lnTo>
                    <a:pt x="571" y="0"/>
                  </a:lnTo>
                  <a:lnTo>
                    <a:pt x="0" y="0"/>
                  </a:lnTo>
                  <a:lnTo>
                    <a:pt x="571" y="0"/>
                  </a:lnTo>
                  <a:lnTo>
                    <a:pt x="113347" y="0"/>
                  </a:lnTo>
                  <a:lnTo>
                    <a:pt x="112788" y="0"/>
                  </a:lnTo>
                  <a:lnTo>
                    <a:pt x="111112" y="0"/>
                  </a:lnTo>
                  <a:lnTo>
                    <a:pt x="109448" y="0"/>
                  </a:lnTo>
                </a:path>
              </a:pathLst>
            </a:custGeom>
            <a:ln w="3175">
              <a:solidFill>
                <a:srgbClr val="565658"/>
              </a:solidFill>
            </a:ln>
          </p:spPr>
          <p:txBody>
            <a:bodyPr wrap="square" lIns="0" tIns="0" rIns="0" bIns="0" rtlCol="0"/>
            <a:lstStyle/>
            <a:p/>
          </p:txBody>
        </p:sp>
        <p:sp>
          <p:nvSpPr>
            <p:cNvPr id="9126" name="object 9126" descr=""/>
            <p:cNvSpPr/>
            <p:nvPr/>
          </p:nvSpPr>
          <p:spPr>
            <a:xfrm>
              <a:off x="5300019" y="24749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127" name="object 9127" descr=""/>
            <p:cNvSpPr/>
            <p:nvPr/>
          </p:nvSpPr>
          <p:spPr>
            <a:xfrm>
              <a:off x="5957703" y="2503468"/>
              <a:ext cx="1270" cy="635"/>
            </a:xfrm>
            <a:custGeom>
              <a:avLst/>
              <a:gdLst/>
              <a:ahLst/>
              <a:cxnLst/>
              <a:rect l="l" t="t" r="r" b="b"/>
              <a:pathLst>
                <a:path w="1270" h="635">
                  <a:moveTo>
                    <a:pt x="1117" y="558"/>
                  </a:moveTo>
                  <a:lnTo>
                    <a:pt x="558" y="558"/>
                  </a:lnTo>
                  <a:lnTo>
                    <a:pt x="0" y="0"/>
                  </a:lnTo>
                </a:path>
              </a:pathLst>
            </a:custGeom>
            <a:ln w="3175">
              <a:solidFill>
                <a:srgbClr val="565658"/>
              </a:solidFill>
            </a:ln>
          </p:spPr>
          <p:txBody>
            <a:bodyPr wrap="square" lIns="0" tIns="0" rIns="0" bIns="0" rtlCol="0"/>
            <a:lstStyle/>
            <a:p/>
          </p:txBody>
        </p:sp>
        <p:sp>
          <p:nvSpPr>
            <p:cNvPr id="9128" name="object 9128" descr=""/>
            <p:cNvSpPr/>
            <p:nvPr/>
          </p:nvSpPr>
          <p:spPr>
            <a:xfrm>
              <a:off x="5953236" y="2501788"/>
              <a:ext cx="1905" cy="635"/>
            </a:xfrm>
            <a:custGeom>
              <a:avLst/>
              <a:gdLst/>
              <a:ahLst/>
              <a:cxnLst/>
              <a:rect l="l" t="t" r="r" b="b"/>
              <a:pathLst>
                <a:path w="1904" h="635">
                  <a:moveTo>
                    <a:pt x="1676" y="0"/>
                  </a:moveTo>
                  <a:lnTo>
                    <a:pt x="558" y="0"/>
                  </a:lnTo>
                  <a:lnTo>
                    <a:pt x="0" y="558"/>
                  </a:lnTo>
                </a:path>
              </a:pathLst>
            </a:custGeom>
            <a:ln w="3175">
              <a:solidFill>
                <a:srgbClr val="565658"/>
              </a:solidFill>
            </a:ln>
          </p:spPr>
          <p:txBody>
            <a:bodyPr wrap="square" lIns="0" tIns="0" rIns="0" bIns="0" rtlCol="0"/>
            <a:lstStyle/>
            <a:p/>
          </p:txBody>
        </p:sp>
        <p:sp>
          <p:nvSpPr>
            <p:cNvPr id="9129" name="object 9129" descr=""/>
            <p:cNvSpPr/>
            <p:nvPr/>
          </p:nvSpPr>
          <p:spPr>
            <a:xfrm>
              <a:off x="5947777"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130" name="object 9130" descr=""/>
            <p:cNvSpPr/>
            <p:nvPr/>
          </p:nvSpPr>
          <p:spPr>
            <a:xfrm>
              <a:off x="5958262" y="2506257"/>
              <a:ext cx="635" cy="1270"/>
            </a:xfrm>
            <a:custGeom>
              <a:avLst/>
              <a:gdLst/>
              <a:ahLst/>
              <a:cxnLst/>
              <a:rect l="l" t="t" r="r" b="b"/>
              <a:pathLst>
                <a:path w="635" h="1269">
                  <a:moveTo>
                    <a:pt x="558" y="1117"/>
                  </a:moveTo>
                  <a:lnTo>
                    <a:pt x="558" y="558"/>
                  </a:lnTo>
                  <a:lnTo>
                    <a:pt x="558" y="0"/>
                  </a:lnTo>
                  <a:lnTo>
                    <a:pt x="0" y="0"/>
                  </a:lnTo>
                </a:path>
              </a:pathLst>
            </a:custGeom>
            <a:ln w="3175">
              <a:solidFill>
                <a:srgbClr val="565658"/>
              </a:solidFill>
            </a:ln>
          </p:spPr>
          <p:txBody>
            <a:bodyPr wrap="square" lIns="0" tIns="0" rIns="0" bIns="0" rtlCol="0"/>
            <a:lstStyle/>
            <a:p/>
          </p:txBody>
        </p:sp>
        <p:sp>
          <p:nvSpPr>
            <p:cNvPr id="9131" name="object 9131" descr=""/>
            <p:cNvSpPr/>
            <p:nvPr/>
          </p:nvSpPr>
          <p:spPr>
            <a:xfrm>
              <a:off x="5954355" y="250235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9132" name="object 9132" descr=""/>
            <p:cNvSpPr/>
            <p:nvPr/>
          </p:nvSpPr>
          <p:spPr>
            <a:xfrm>
              <a:off x="5976692" y="2536961"/>
              <a:ext cx="635" cy="635"/>
            </a:xfrm>
            <a:custGeom>
              <a:avLst/>
              <a:gdLst/>
              <a:ahLst/>
              <a:cxnLst/>
              <a:rect l="l" t="t" r="r" b="b"/>
              <a:pathLst>
                <a:path w="635" h="635">
                  <a:moveTo>
                    <a:pt x="0" y="0"/>
                  </a:moveTo>
                  <a:lnTo>
                    <a:pt x="0" y="558"/>
                  </a:lnTo>
                  <a:lnTo>
                    <a:pt x="558" y="0"/>
                  </a:lnTo>
                </a:path>
              </a:pathLst>
            </a:custGeom>
            <a:ln w="3175">
              <a:solidFill>
                <a:srgbClr val="565658"/>
              </a:solidFill>
            </a:ln>
          </p:spPr>
          <p:txBody>
            <a:bodyPr wrap="square" lIns="0" tIns="0" rIns="0" bIns="0" rtlCol="0"/>
            <a:lstStyle/>
            <a:p/>
          </p:txBody>
        </p:sp>
        <p:sp>
          <p:nvSpPr>
            <p:cNvPr id="9133" name="object 9133" descr=""/>
            <p:cNvSpPr/>
            <p:nvPr/>
          </p:nvSpPr>
          <p:spPr>
            <a:xfrm>
              <a:off x="5296672" y="247610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134" name="object 9134" descr=""/>
            <p:cNvSpPr/>
            <p:nvPr/>
          </p:nvSpPr>
          <p:spPr>
            <a:xfrm>
              <a:off x="5298916" y="2476109"/>
              <a:ext cx="1270" cy="0"/>
            </a:xfrm>
            <a:custGeom>
              <a:avLst/>
              <a:gdLst/>
              <a:ahLst/>
              <a:cxnLst/>
              <a:rect l="l" t="t" r="r" b="b"/>
              <a:pathLst>
                <a:path w="1270" h="0">
                  <a:moveTo>
                    <a:pt x="0" y="0"/>
                  </a:moveTo>
                  <a:lnTo>
                    <a:pt x="1104" y="0"/>
                  </a:lnTo>
                </a:path>
              </a:pathLst>
            </a:custGeom>
            <a:ln w="3175">
              <a:solidFill>
                <a:srgbClr val="565658"/>
              </a:solidFill>
            </a:ln>
          </p:spPr>
          <p:txBody>
            <a:bodyPr wrap="square" lIns="0" tIns="0" rIns="0" bIns="0" rtlCol="0"/>
            <a:lstStyle/>
            <a:p/>
          </p:txBody>
        </p:sp>
        <p:sp>
          <p:nvSpPr>
            <p:cNvPr id="9135" name="object 9135" descr=""/>
            <p:cNvSpPr/>
            <p:nvPr/>
          </p:nvSpPr>
          <p:spPr>
            <a:xfrm>
              <a:off x="5950449" y="251016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136" name="object 9136" descr=""/>
            <p:cNvSpPr/>
            <p:nvPr/>
          </p:nvSpPr>
          <p:spPr>
            <a:xfrm>
              <a:off x="5952681" y="2511840"/>
              <a:ext cx="2540" cy="635"/>
            </a:xfrm>
            <a:custGeom>
              <a:avLst/>
              <a:gdLst/>
              <a:ahLst/>
              <a:cxnLst/>
              <a:rect l="l" t="t" r="r" b="b"/>
              <a:pathLst>
                <a:path w="2539" h="635">
                  <a:moveTo>
                    <a:pt x="0" y="0"/>
                  </a:moveTo>
                  <a:lnTo>
                    <a:pt x="558" y="558"/>
                  </a:lnTo>
                  <a:lnTo>
                    <a:pt x="1117" y="558"/>
                  </a:lnTo>
                  <a:lnTo>
                    <a:pt x="1676" y="558"/>
                  </a:lnTo>
                  <a:lnTo>
                    <a:pt x="2235" y="558"/>
                  </a:lnTo>
                </a:path>
              </a:pathLst>
            </a:custGeom>
            <a:ln w="3175">
              <a:solidFill>
                <a:srgbClr val="565658"/>
              </a:solidFill>
            </a:ln>
          </p:spPr>
          <p:txBody>
            <a:bodyPr wrap="square" lIns="0" tIns="0" rIns="0" bIns="0" rtlCol="0"/>
            <a:lstStyle/>
            <a:p/>
          </p:txBody>
        </p:sp>
        <p:sp>
          <p:nvSpPr>
            <p:cNvPr id="9137" name="object 9137" descr=""/>
            <p:cNvSpPr/>
            <p:nvPr/>
          </p:nvSpPr>
          <p:spPr>
            <a:xfrm>
              <a:off x="5955472" y="2507927"/>
              <a:ext cx="4445" cy="5080"/>
            </a:xfrm>
            <a:custGeom>
              <a:avLst/>
              <a:gdLst/>
              <a:ahLst/>
              <a:cxnLst/>
              <a:rect l="l" t="t" r="r" b="b"/>
              <a:pathLst>
                <a:path w="4445" h="5080">
                  <a:moveTo>
                    <a:pt x="0" y="4470"/>
                  </a:moveTo>
                  <a:lnTo>
                    <a:pt x="558" y="3911"/>
                  </a:lnTo>
                  <a:lnTo>
                    <a:pt x="1676" y="3911"/>
                  </a:lnTo>
                  <a:lnTo>
                    <a:pt x="2235" y="3352"/>
                  </a:lnTo>
                  <a:lnTo>
                    <a:pt x="2794" y="2793"/>
                  </a:lnTo>
                  <a:lnTo>
                    <a:pt x="3352" y="2235"/>
                  </a:lnTo>
                  <a:lnTo>
                    <a:pt x="3352" y="1676"/>
                  </a:lnTo>
                  <a:lnTo>
                    <a:pt x="3911" y="558"/>
                  </a:lnTo>
                  <a:lnTo>
                    <a:pt x="3911" y="0"/>
                  </a:lnTo>
                </a:path>
              </a:pathLst>
            </a:custGeom>
            <a:ln w="3175">
              <a:solidFill>
                <a:srgbClr val="565658"/>
              </a:solidFill>
            </a:ln>
          </p:spPr>
          <p:txBody>
            <a:bodyPr wrap="square" lIns="0" tIns="0" rIns="0" bIns="0" rtlCol="0"/>
            <a:lstStyle/>
            <a:p/>
          </p:txBody>
        </p:sp>
        <p:sp>
          <p:nvSpPr>
            <p:cNvPr id="9138" name="object 9138" descr=""/>
            <p:cNvSpPr/>
            <p:nvPr/>
          </p:nvSpPr>
          <p:spPr>
            <a:xfrm>
              <a:off x="5966075" y="2536961"/>
              <a:ext cx="635" cy="635"/>
            </a:xfrm>
            <a:custGeom>
              <a:avLst/>
              <a:gdLst/>
              <a:ahLst/>
              <a:cxnLst/>
              <a:rect l="l" t="t" r="r" b="b"/>
              <a:pathLst>
                <a:path w="635" h="635">
                  <a:moveTo>
                    <a:pt x="0" y="0"/>
                  </a:moveTo>
                  <a:lnTo>
                    <a:pt x="0" y="558"/>
                  </a:lnTo>
                  <a:lnTo>
                    <a:pt x="558" y="558"/>
                  </a:lnTo>
                  <a:lnTo>
                    <a:pt x="558" y="0"/>
                  </a:lnTo>
                </a:path>
              </a:pathLst>
            </a:custGeom>
            <a:ln w="3175">
              <a:solidFill>
                <a:srgbClr val="565658"/>
              </a:solidFill>
            </a:ln>
          </p:spPr>
          <p:txBody>
            <a:bodyPr wrap="square" lIns="0" tIns="0" rIns="0" bIns="0" rtlCol="0"/>
            <a:lstStyle/>
            <a:p/>
          </p:txBody>
        </p:sp>
        <p:sp>
          <p:nvSpPr>
            <p:cNvPr id="9139" name="object 9139" descr=""/>
            <p:cNvSpPr/>
            <p:nvPr/>
          </p:nvSpPr>
          <p:spPr>
            <a:xfrm>
              <a:off x="5294000" y="247008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140" name="object 9140" descr=""/>
            <p:cNvSpPr/>
            <p:nvPr/>
          </p:nvSpPr>
          <p:spPr>
            <a:xfrm>
              <a:off x="5954913" y="251016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141" name="object 9141" descr=""/>
            <p:cNvSpPr/>
            <p:nvPr/>
          </p:nvSpPr>
          <p:spPr>
            <a:xfrm>
              <a:off x="5648960" y="2555382"/>
              <a:ext cx="0" cy="1905"/>
            </a:xfrm>
            <a:custGeom>
              <a:avLst/>
              <a:gdLst/>
              <a:ahLst/>
              <a:cxnLst/>
              <a:rect l="l" t="t" r="r" b="b"/>
              <a:pathLst>
                <a:path w="0" h="1905">
                  <a:moveTo>
                    <a:pt x="0" y="1676"/>
                  </a:moveTo>
                  <a:lnTo>
                    <a:pt x="0" y="1117"/>
                  </a:lnTo>
                  <a:lnTo>
                    <a:pt x="0" y="571"/>
                  </a:lnTo>
                  <a:lnTo>
                    <a:pt x="0" y="0"/>
                  </a:lnTo>
                </a:path>
              </a:pathLst>
            </a:custGeom>
            <a:ln w="3175">
              <a:solidFill>
                <a:srgbClr val="565658"/>
              </a:solidFill>
            </a:ln>
          </p:spPr>
          <p:txBody>
            <a:bodyPr wrap="square" lIns="0" tIns="0" rIns="0" bIns="0" rtlCol="0"/>
            <a:lstStyle/>
            <a:p/>
          </p:txBody>
        </p:sp>
        <p:sp>
          <p:nvSpPr>
            <p:cNvPr id="9142" name="object 9142" descr=""/>
            <p:cNvSpPr/>
            <p:nvPr/>
          </p:nvSpPr>
          <p:spPr>
            <a:xfrm>
              <a:off x="5693063" y="2550919"/>
              <a:ext cx="635" cy="635"/>
            </a:xfrm>
            <a:custGeom>
              <a:avLst/>
              <a:gdLst/>
              <a:ahLst/>
              <a:cxnLst/>
              <a:rect l="l" t="t" r="r" b="b"/>
              <a:pathLst>
                <a:path w="635" h="635">
                  <a:moveTo>
                    <a:pt x="0" y="0"/>
                  </a:moveTo>
                  <a:lnTo>
                    <a:pt x="571" y="0"/>
                  </a:lnTo>
                  <a:lnTo>
                    <a:pt x="571" y="558"/>
                  </a:lnTo>
                </a:path>
              </a:pathLst>
            </a:custGeom>
            <a:ln w="3175">
              <a:solidFill>
                <a:srgbClr val="565658"/>
              </a:solidFill>
            </a:ln>
          </p:spPr>
          <p:txBody>
            <a:bodyPr wrap="square" lIns="0" tIns="0" rIns="0" bIns="0" rtlCol="0"/>
            <a:lstStyle/>
            <a:p/>
          </p:txBody>
        </p:sp>
        <p:sp>
          <p:nvSpPr>
            <p:cNvPr id="9143" name="object 9143" descr=""/>
            <p:cNvSpPr/>
            <p:nvPr/>
          </p:nvSpPr>
          <p:spPr>
            <a:xfrm>
              <a:off x="5870056" y="2502357"/>
              <a:ext cx="635" cy="1270"/>
            </a:xfrm>
            <a:custGeom>
              <a:avLst/>
              <a:gdLst/>
              <a:ahLst/>
              <a:cxnLst/>
              <a:rect l="l" t="t" r="r" b="b"/>
              <a:pathLst>
                <a:path w="635" h="1269">
                  <a:moveTo>
                    <a:pt x="0" y="1104"/>
                  </a:moveTo>
                  <a:lnTo>
                    <a:pt x="546" y="0"/>
                  </a:lnTo>
                </a:path>
              </a:pathLst>
            </a:custGeom>
            <a:ln w="3175">
              <a:solidFill>
                <a:srgbClr val="565658"/>
              </a:solidFill>
            </a:ln>
          </p:spPr>
          <p:txBody>
            <a:bodyPr wrap="square" lIns="0" tIns="0" rIns="0" bIns="0" rtlCol="0"/>
            <a:lstStyle/>
            <a:p/>
          </p:txBody>
        </p:sp>
        <p:sp>
          <p:nvSpPr>
            <p:cNvPr id="9144" name="object 9144" descr=""/>
            <p:cNvSpPr/>
            <p:nvPr/>
          </p:nvSpPr>
          <p:spPr>
            <a:xfrm>
              <a:off x="5681897" y="2551474"/>
              <a:ext cx="2540" cy="3810"/>
            </a:xfrm>
            <a:custGeom>
              <a:avLst/>
              <a:gdLst/>
              <a:ahLst/>
              <a:cxnLst/>
              <a:rect l="l" t="t" r="r" b="b"/>
              <a:pathLst>
                <a:path w="2539" h="3810">
                  <a:moveTo>
                    <a:pt x="2235" y="3352"/>
                  </a:moveTo>
                  <a:lnTo>
                    <a:pt x="1676" y="2794"/>
                  </a:lnTo>
                  <a:lnTo>
                    <a:pt x="1117" y="1676"/>
                  </a:lnTo>
                  <a:lnTo>
                    <a:pt x="558" y="1676"/>
                  </a:lnTo>
                  <a:lnTo>
                    <a:pt x="558" y="1117"/>
                  </a:lnTo>
                  <a:lnTo>
                    <a:pt x="0" y="558"/>
                  </a:lnTo>
                  <a:lnTo>
                    <a:pt x="0" y="0"/>
                  </a:lnTo>
                </a:path>
              </a:pathLst>
            </a:custGeom>
            <a:ln w="3175">
              <a:solidFill>
                <a:srgbClr val="565658"/>
              </a:solidFill>
            </a:ln>
          </p:spPr>
          <p:txBody>
            <a:bodyPr wrap="square" lIns="0" tIns="0" rIns="0" bIns="0" rtlCol="0"/>
            <a:lstStyle/>
            <a:p/>
          </p:txBody>
        </p:sp>
        <p:sp>
          <p:nvSpPr>
            <p:cNvPr id="9145" name="object 9145" descr=""/>
            <p:cNvSpPr/>
            <p:nvPr/>
          </p:nvSpPr>
          <p:spPr>
            <a:xfrm>
              <a:off x="5761852" y="255382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146" name="object 9146" descr=""/>
            <p:cNvSpPr/>
            <p:nvPr/>
          </p:nvSpPr>
          <p:spPr>
            <a:xfrm>
              <a:off x="5763408" y="2548129"/>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9147" name="object 9147" descr=""/>
            <p:cNvSpPr/>
            <p:nvPr/>
          </p:nvSpPr>
          <p:spPr>
            <a:xfrm>
              <a:off x="5871719" y="2501229"/>
              <a:ext cx="1270" cy="0"/>
            </a:xfrm>
            <a:custGeom>
              <a:avLst/>
              <a:gdLst/>
              <a:ahLst/>
              <a:cxnLst/>
              <a:rect l="l" t="t" r="r" b="b"/>
              <a:pathLst>
                <a:path w="1270" h="0">
                  <a:moveTo>
                    <a:pt x="0" y="0"/>
                  </a:moveTo>
                  <a:lnTo>
                    <a:pt x="1130" y="0"/>
                  </a:lnTo>
                </a:path>
              </a:pathLst>
            </a:custGeom>
            <a:ln w="3175">
              <a:solidFill>
                <a:srgbClr val="565658"/>
              </a:solidFill>
            </a:ln>
          </p:spPr>
          <p:txBody>
            <a:bodyPr wrap="square" lIns="0" tIns="0" rIns="0" bIns="0" rtlCol="0"/>
            <a:lstStyle/>
            <a:p/>
          </p:txBody>
        </p:sp>
        <p:sp>
          <p:nvSpPr>
            <p:cNvPr id="9148" name="object 9148" descr=""/>
            <p:cNvSpPr/>
            <p:nvPr/>
          </p:nvSpPr>
          <p:spPr>
            <a:xfrm>
              <a:off x="5649518" y="2548129"/>
              <a:ext cx="0" cy="3175"/>
            </a:xfrm>
            <a:custGeom>
              <a:avLst/>
              <a:gdLst/>
              <a:ahLst/>
              <a:cxnLst/>
              <a:rect l="l" t="t" r="r" b="b"/>
              <a:pathLst>
                <a:path w="0" h="3175">
                  <a:moveTo>
                    <a:pt x="0" y="0"/>
                  </a:moveTo>
                  <a:lnTo>
                    <a:pt x="0" y="1676"/>
                  </a:lnTo>
                  <a:lnTo>
                    <a:pt x="0" y="2794"/>
                  </a:lnTo>
                </a:path>
              </a:pathLst>
            </a:custGeom>
            <a:ln w="3175">
              <a:solidFill>
                <a:srgbClr val="565658"/>
              </a:solidFill>
            </a:ln>
          </p:spPr>
          <p:txBody>
            <a:bodyPr wrap="square" lIns="0" tIns="0" rIns="0" bIns="0" rtlCol="0"/>
            <a:lstStyle/>
            <a:p/>
          </p:txBody>
        </p:sp>
        <p:sp>
          <p:nvSpPr>
            <p:cNvPr id="9149" name="object 9149" descr=""/>
            <p:cNvSpPr/>
            <p:nvPr/>
          </p:nvSpPr>
          <p:spPr>
            <a:xfrm>
              <a:off x="5691385" y="2551478"/>
              <a:ext cx="2540" cy="3810"/>
            </a:xfrm>
            <a:custGeom>
              <a:avLst/>
              <a:gdLst/>
              <a:ahLst/>
              <a:cxnLst/>
              <a:rect l="l" t="t" r="r" b="b"/>
              <a:pathLst>
                <a:path w="2539" h="3810">
                  <a:moveTo>
                    <a:pt x="2247" y="0"/>
                  </a:moveTo>
                  <a:lnTo>
                    <a:pt x="2247" y="558"/>
                  </a:lnTo>
                  <a:lnTo>
                    <a:pt x="1676" y="1117"/>
                  </a:lnTo>
                  <a:lnTo>
                    <a:pt x="1676" y="1676"/>
                  </a:lnTo>
                  <a:lnTo>
                    <a:pt x="1117" y="1676"/>
                  </a:lnTo>
                  <a:lnTo>
                    <a:pt x="571" y="2794"/>
                  </a:lnTo>
                  <a:lnTo>
                    <a:pt x="0" y="3352"/>
                  </a:lnTo>
                </a:path>
              </a:pathLst>
            </a:custGeom>
            <a:ln w="3175">
              <a:solidFill>
                <a:srgbClr val="565658"/>
              </a:solidFill>
            </a:ln>
          </p:spPr>
          <p:txBody>
            <a:bodyPr wrap="square" lIns="0" tIns="0" rIns="0" bIns="0" rtlCol="0"/>
            <a:lstStyle/>
            <a:p/>
          </p:txBody>
        </p:sp>
        <p:sp>
          <p:nvSpPr>
            <p:cNvPr id="9150" name="object 9150" descr=""/>
            <p:cNvSpPr/>
            <p:nvPr/>
          </p:nvSpPr>
          <p:spPr>
            <a:xfrm>
              <a:off x="5870603" y="2501234"/>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9151" name="object 9151" descr=""/>
            <p:cNvSpPr/>
            <p:nvPr/>
          </p:nvSpPr>
          <p:spPr>
            <a:xfrm>
              <a:off x="5755036" y="2550919"/>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9152" name="object 9152" descr=""/>
            <p:cNvSpPr/>
            <p:nvPr/>
          </p:nvSpPr>
          <p:spPr>
            <a:xfrm>
              <a:off x="5953795" y="2510166"/>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9153" name="object 9153" descr=""/>
            <p:cNvSpPr/>
            <p:nvPr/>
          </p:nvSpPr>
          <p:spPr>
            <a:xfrm>
              <a:off x="5762863" y="2548125"/>
              <a:ext cx="0" cy="3175"/>
            </a:xfrm>
            <a:custGeom>
              <a:avLst/>
              <a:gdLst/>
              <a:ahLst/>
              <a:cxnLst/>
              <a:rect l="l" t="t" r="r" b="b"/>
              <a:pathLst>
                <a:path w="0" h="3175">
                  <a:moveTo>
                    <a:pt x="0" y="2794"/>
                  </a:moveTo>
                  <a:lnTo>
                    <a:pt x="0" y="1676"/>
                  </a:lnTo>
                  <a:lnTo>
                    <a:pt x="0" y="0"/>
                  </a:lnTo>
                </a:path>
              </a:pathLst>
            </a:custGeom>
            <a:ln w="3175">
              <a:solidFill>
                <a:srgbClr val="565658"/>
              </a:solidFill>
            </a:ln>
          </p:spPr>
          <p:txBody>
            <a:bodyPr wrap="square" lIns="0" tIns="0" rIns="0" bIns="0" rtlCol="0"/>
            <a:lstStyle/>
            <a:p/>
          </p:txBody>
        </p:sp>
        <p:sp>
          <p:nvSpPr>
            <p:cNvPr id="9154" name="object 9154" descr=""/>
            <p:cNvSpPr/>
            <p:nvPr/>
          </p:nvSpPr>
          <p:spPr>
            <a:xfrm>
              <a:off x="5763408" y="2555385"/>
              <a:ext cx="0" cy="1905"/>
            </a:xfrm>
            <a:custGeom>
              <a:avLst/>
              <a:gdLst/>
              <a:ahLst/>
              <a:cxnLst/>
              <a:rect l="l" t="t" r="r" b="b"/>
              <a:pathLst>
                <a:path w="0" h="1905">
                  <a:moveTo>
                    <a:pt x="0" y="0"/>
                  </a:moveTo>
                  <a:lnTo>
                    <a:pt x="0" y="558"/>
                  </a:lnTo>
                  <a:lnTo>
                    <a:pt x="0" y="1117"/>
                  </a:lnTo>
                  <a:lnTo>
                    <a:pt x="0" y="1676"/>
                  </a:lnTo>
                </a:path>
              </a:pathLst>
            </a:custGeom>
            <a:ln w="3175">
              <a:solidFill>
                <a:srgbClr val="565658"/>
              </a:solidFill>
            </a:ln>
          </p:spPr>
          <p:txBody>
            <a:bodyPr wrap="square" lIns="0" tIns="0" rIns="0" bIns="0" rtlCol="0"/>
            <a:lstStyle/>
            <a:p/>
          </p:txBody>
        </p:sp>
        <p:sp>
          <p:nvSpPr>
            <p:cNvPr id="9155" name="object 9155" descr=""/>
            <p:cNvSpPr/>
            <p:nvPr/>
          </p:nvSpPr>
          <p:spPr>
            <a:xfrm>
              <a:off x="5870056" y="2503467"/>
              <a:ext cx="635" cy="1270"/>
            </a:xfrm>
            <a:custGeom>
              <a:avLst/>
              <a:gdLst/>
              <a:ahLst/>
              <a:cxnLst/>
              <a:rect l="l" t="t" r="r" b="b"/>
              <a:pathLst>
                <a:path w="635" h="1269">
                  <a:moveTo>
                    <a:pt x="546" y="1117"/>
                  </a:moveTo>
                  <a:lnTo>
                    <a:pt x="0" y="0"/>
                  </a:lnTo>
                </a:path>
              </a:pathLst>
            </a:custGeom>
            <a:ln w="3175">
              <a:solidFill>
                <a:srgbClr val="565658"/>
              </a:solidFill>
            </a:ln>
          </p:spPr>
          <p:txBody>
            <a:bodyPr wrap="square" lIns="0" tIns="0" rIns="0" bIns="0" rtlCol="0"/>
            <a:lstStyle/>
            <a:p/>
          </p:txBody>
        </p:sp>
        <p:sp>
          <p:nvSpPr>
            <p:cNvPr id="9156" name="object 9156" descr=""/>
            <p:cNvSpPr/>
            <p:nvPr/>
          </p:nvSpPr>
          <p:spPr>
            <a:xfrm>
              <a:off x="5763408" y="2548127"/>
              <a:ext cx="0" cy="2540"/>
            </a:xfrm>
            <a:custGeom>
              <a:avLst/>
              <a:gdLst/>
              <a:ahLst/>
              <a:cxnLst/>
              <a:rect l="l" t="t" r="r" b="b"/>
              <a:pathLst>
                <a:path w="0" h="2539">
                  <a:moveTo>
                    <a:pt x="0" y="2235"/>
                  </a:moveTo>
                  <a:lnTo>
                    <a:pt x="0" y="1117"/>
                  </a:lnTo>
                  <a:lnTo>
                    <a:pt x="0" y="0"/>
                  </a:lnTo>
                </a:path>
              </a:pathLst>
            </a:custGeom>
            <a:ln w="3175">
              <a:solidFill>
                <a:srgbClr val="565658"/>
              </a:solidFill>
            </a:ln>
          </p:spPr>
          <p:txBody>
            <a:bodyPr wrap="square" lIns="0" tIns="0" rIns="0" bIns="0" rtlCol="0"/>
            <a:lstStyle/>
            <a:p/>
          </p:txBody>
        </p:sp>
        <p:sp>
          <p:nvSpPr>
            <p:cNvPr id="9157" name="object 9157" descr=""/>
            <p:cNvSpPr/>
            <p:nvPr/>
          </p:nvSpPr>
          <p:spPr>
            <a:xfrm>
              <a:off x="5681901" y="2550919"/>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9158" name="object 9158" descr=""/>
            <p:cNvSpPr/>
            <p:nvPr/>
          </p:nvSpPr>
          <p:spPr>
            <a:xfrm>
              <a:off x="5953796" y="251016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159" name="object 9159" descr=""/>
            <p:cNvSpPr/>
            <p:nvPr/>
          </p:nvSpPr>
          <p:spPr>
            <a:xfrm>
              <a:off x="5755033" y="2553708"/>
              <a:ext cx="4445" cy="1905"/>
            </a:xfrm>
            <a:custGeom>
              <a:avLst/>
              <a:gdLst/>
              <a:ahLst/>
              <a:cxnLst/>
              <a:rect l="l" t="t" r="r" b="b"/>
              <a:pathLst>
                <a:path w="4445" h="1905">
                  <a:moveTo>
                    <a:pt x="3911" y="1676"/>
                  </a:moveTo>
                  <a:lnTo>
                    <a:pt x="3365" y="1676"/>
                  </a:lnTo>
                  <a:lnTo>
                    <a:pt x="2235" y="1676"/>
                  </a:lnTo>
                  <a:lnTo>
                    <a:pt x="1676" y="1676"/>
                  </a:lnTo>
                  <a:lnTo>
                    <a:pt x="1117" y="1117"/>
                  </a:lnTo>
                  <a:lnTo>
                    <a:pt x="558" y="1117"/>
                  </a:lnTo>
                  <a:lnTo>
                    <a:pt x="558" y="558"/>
                  </a:lnTo>
                  <a:lnTo>
                    <a:pt x="0" y="558"/>
                  </a:lnTo>
                  <a:lnTo>
                    <a:pt x="0" y="0"/>
                  </a:lnTo>
                </a:path>
              </a:pathLst>
            </a:custGeom>
            <a:ln w="3175">
              <a:solidFill>
                <a:srgbClr val="565658"/>
              </a:solidFill>
            </a:ln>
          </p:spPr>
          <p:txBody>
            <a:bodyPr wrap="square" lIns="0" tIns="0" rIns="0" bIns="0" rtlCol="0"/>
            <a:lstStyle/>
            <a:p/>
          </p:txBody>
        </p:sp>
        <p:sp>
          <p:nvSpPr>
            <p:cNvPr id="9160" name="object 9160" descr=""/>
            <p:cNvSpPr/>
            <p:nvPr/>
          </p:nvSpPr>
          <p:spPr>
            <a:xfrm>
              <a:off x="5684136" y="2554827"/>
              <a:ext cx="7620" cy="635"/>
            </a:xfrm>
            <a:custGeom>
              <a:avLst/>
              <a:gdLst/>
              <a:ahLst/>
              <a:cxnLst/>
              <a:rect l="l" t="t" r="r" b="b"/>
              <a:pathLst>
                <a:path w="7620" h="635">
                  <a:moveTo>
                    <a:pt x="7251" y="0"/>
                  </a:moveTo>
                  <a:lnTo>
                    <a:pt x="6692" y="0"/>
                  </a:lnTo>
                  <a:lnTo>
                    <a:pt x="6134" y="0"/>
                  </a:lnTo>
                  <a:lnTo>
                    <a:pt x="6134" y="558"/>
                  </a:lnTo>
                  <a:lnTo>
                    <a:pt x="1117" y="558"/>
                  </a:lnTo>
                  <a:lnTo>
                    <a:pt x="558" y="0"/>
                  </a:lnTo>
                  <a:lnTo>
                    <a:pt x="0" y="0"/>
                  </a:lnTo>
                </a:path>
              </a:pathLst>
            </a:custGeom>
            <a:ln w="3175">
              <a:solidFill>
                <a:srgbClr val="565658"/>
              </a:solidFill>
            </a:ln>
          </p:spPr>
          <p:txBody>
            <a:bodyPr wrap="square" lIns="0" tIns="0" rIns="0" bIns="0" rtlCol="0"/>
            <a:lstStyle/>
            <a:p/>
          </p:txBody>
        </p:sp>
        <p:sp>
          <p:nvSpPr>
            <p:cNvPr id="9161" name="object 9161" descr=""/>
            <p:cNvSpPr/>
            <p:nvPr/>
          </p:nvSpPr>
          <p:spPr>
            <a:xfrm>
              <a:off x="5648960" y="2548127"/>
              <a:ext cx="0" cy="2540"/>
            </a:xfrm>
            <a:custGeom>
              <a:avLst/>
              <a:gdLst/>
              <a:ahLst/>
              <a:cxnLst/>
              <a:rect l="l" t="t" r="r" b="b"/>
              <a:pathLst>
                <a:path w="0" h="2539">
                  <a:moveTo>
                    <a:pt x="0" y="2235"/>
                  </a:moveTo>
                  <a:lnTo>
                    <a:pt x="0" y="1117"/>
                  </a:lnTo>
                  <a:lnTo>
                    <a:pt x="0" y="0"/>
                  </a:lnTo>
                </a:path>
              </a:pathLst>
            </a:custGeom>
            <a:ln w="3175">
              <a:solidFill>
                <a:srgbClr val="565658"/>
              </a:solidFill>
            </a:ln>
          </p:spPr>
          <p:txBody>
            <a:bodyPr wrap="square" lIns="0" tIns="0" rIns="0" bIns="0" rtlCol="0"/>
            <a:lstStyle/>
            <a:p/>
          </p:txBody>
        </p:sp>
        <p:sp>
          <p:nvSpPr>
            <p:cNvPr id="9162" name="object 9162" descr=""/>
            <p:cNvSpPr/>
            <p:nvPr/>
          </p:nvSpPr>
          <p:spPr>
            <a:xfrm>
              <a:off x="5648960" y="2555382"/>
              <a:ext cx="114935" cy="1905"/>
            </a:xfrm>
            <a:custGeom>
              <a:avLst/>
              <a:gdLst/>
              <a:ahLst/>
              <a:cxnLst/>
              <a:rect l="l" t="t" r="r" b="b"/>
              <a:pathLst>
                <a:path w="114935" h="1905">
                  <a:moveTo>
                    <a:pt x="0" y="1676"/>
                  </a:moveTo>
                  <a:lnTo>
                    <a:pt x="114452" y="1676"/>
                  </a:lnTo>
                  <a:lnTo>
                    <a:pt x="114452" y="1117"/>
                  </a:lnTo>
                  <a:lnTo>
                    <a:pt x="114452" y="571"/>
                  </a:lnTo>
                  <a:lnTo>
                    <a:pt x="114452" y="0"/>
                  </a:lnTo>
                </a:path>
              </a:pathLst>
            </a:custGeom>
            <a:ln w="3175">
              <a:solidFill>
                <a:srgbClr val="565658"/>
              </a:solidFill>
            </a:ln>
          </p:spPr>
          <p:txBody>
            <a:bodyPr wrap="square" lIns="0" tIns="0" rIns="0" bIns="0" rtlCol="0"/>
            <a:lstStyle/>
            <a:p/>
          </p:txBody>
        </p:sp>
        <p:sp>
          <p:nvSpPr>
            <p:cNvPr id="9163" name="object 9163" descr=""/>
            <p:cNvSpPr/>
            <p:nvPr/>
          </p:nvSpPr>
          <p:spPr>
            <a:xfrm>
              <a:off x="5871291" y="24996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164" name="object 9164" descr=""/>
            <p:cNvSpPr/>
            <p:nvPr/>
          </p:nvSpPr>
          <p:spPr>
            <a:xfrm>
              <a:off x="5755038" y="2551476"/>
              <a:ext cx="0" cy="2540"/>
            </a:xfrm>
            <a:custGeom>
              <a:avLst/>
              <a:gdLst/>
              <a:ahLst/>
              <a:cxnLst/>
              <a:rect l="l" t="t" r="r" b="b"/>
              <a:pathLst>
                <a:path w="0" h="2539">
                  <a:moveTo>
                    <a:pt x="0" y="2235"/>
                  </a:move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9165" name="object 9165" descr=""/>
            <p:cNvSpPr/>
            <p:nvPr/>
          </p:nvSpPr>
          <p:spPr>
            <a:xfrm>
              <a:off x="5656785" y="2550919"/>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9166" name="object 9166" descr=""/>
            <p:cNvSpPr/>
            <p:nvPr/>
          </p:nvSpPr>
          <p:spPr>
            <a:xfrm>
              <a:off x="5653420" y="2551478"/>
              <a:ext cx="4445" cy="4445"/>
            </a:xfrm>
            <a:custGeom>
              <a:avLst/>
              <a:gdLst/>
              <a:ahLst/>
              <a:cxnLst/>
              <a:rect l="l" t="t" r="r" b="b"/>
              <a:pathLst>
                <a:path w="4445" h="4444">
                  <a:moveTo>
                    <a:pt x="3924" y="0"/>
                  </a:moveTo>
                  <a:lnTo>
                    <a:pt x="3924" y="0"/>
                  </a:lnTo>
                  <a:lnTo>
                    <a:pt x="3924" y="2794"/>
                  </a:lnTo>
                  <a:lnTo>
                    <a:pt x="3365" y="2794"/>
                  </a:lnTo>
                  <a:lnTo>
                    <a:pt x="3365" y="3352"/>
                  </a:lnTo>
                  <a:lnTo>
                    <a:pt x="2794" y="3352"/>
                  </a:lnTo>
                  <a:lnTo>
                    <a:pt x="2235" y="3911"/>
                  </a:lnTo>
                  <a:lnTo>
                    <a:pt x="1689" y="3911"/>
                  </a:lnTo>
                  <a:lnTo>
                    <a:pt x="558" y="3911"/>
                  </a:lnTo>
                  <a:lnTo>
                    <a:pt x="0" y="3911"/>
                  </a:lnTo>
                </a:path>
              </a:pathLst>
            </a:custGeom>
            <a:ln w="3175">
              <a:solidFill>
                <a:srgbClr val="565658"/>
              </a:solidFill>
            </a:ln>
          </p:spPr>
          <p:txBody>
            <a:bodyPr wrap="square" lIns="0" tIns="0" rIns="0" bIns="0" rtlCol="0"/>
            <a:lstStyle/>
            <a:p/>
          </p:txBody>
        </p:sp>
        <p:sp>
          <p:nvSpPr>
            <p:cNvPr id="9167" name="object 9167" descr=""/>
            <p:cNvSpPr/>
            <p:nvPr/>
          </p:nvSpPr>
          <p:spPr>
            <a:xfrm>
              <a:off x="5281598" y="2476673"/>
              <a:ext cx="4445" cy="6350"/>
            </a:xfrm>
            <a:custGeom>
              <a:avLst/>
              <a:gdLst/>
              <a:ahLst/>
              <a:cxnLst/>
              <a:rect l="l" t="t" r="r" b="b"/>
              <a:pathLst>
                <a:path w="4445" h="6350">
                  <a:moveTo>
                    <a:pt x="3911" y="6134"/>
                  </a:moveTo>
                  <a:lnTo>
                    <a:pt x="2793" y="3898"/>
                  </a:lnTo>
                  <a:lnTo>
                    <a:pt x="2235" y="2781"/>
                  </a:lnTo>
                  <a:lnTo>
                    <a:pt x="1676" y="2222"/>
                  </a:lnTo>
                  <a:lnTo>
                    <a:pt x="1117" y="1663"/>
                  </a:lnTo>
                  <a:lnTo>
                    <a:pt x="1117" y="1104"/>
                  </a:lnTo>
                  <a:lnTo>
                    <a:pt x="558" y="558"/>
                  </a:lnTo>
                  <a:lnTo>
                    <a:pt x="558" y="0"/>
                  </a:lnTo>
                  <a:lnTo>
                    <a:pt x="0" y="0"/>
                  </a:lnTo>
                </a:path>
              </a:pathLst>
            </a:custGeom>
            <a:ln w="3175">
              <a:solidFill>
                <a:srgbClr val="565658"/>
              </a:solidFill>
            </a:ln>
          </p:spPr>
          <p:txBody>
            <a:bodyPr wrap="square" lIns="0" tIns="0" rIns="0" bIns="0" rtlCol="0"/>
            <a:lstStyle/>
            <a:p/>
          </p:txBody>
        </p:sp>
        <p:sp>
          <p:nvSpPr>
            <p:cNvPr id="9168" name="object 9168" descr=""/>
            <p:cNvSpPr/>
            <p:nvPr/>
          </p:nvSpPr>
          <p:spPr>
            <a:xfrm>
              <a:off x="5272111" y="2476668"/>
              <a:ext cx="2540" cy="6350"/>
            </a:xfrm>
            <a:custGeom>
              <a:avLst/>
              <a:gdLst/>
              <a:ahLst/>
              <a:cxnLst/>
              <a:rect l="l" t="t" r="r" b="b"/>
              <a:pathLst>
                <a:path w="2539" h="6350">
                  <a:moveTo>
                    <a:pt x="2235" y="0"/>
                  </a:moveTo>
                  <a:lnTo>
                    <a:pt x="1676" y="558"/>
                  </a:lnTo>
                  <a:lnTo>
                    <a:pt x="1676" y="1117"/>
                  </a:lnTo>
                  <a:lnTo>
                    <a:pt x="1676" y="1676"/>
                  </a:lnTo>
                  <a:lnTo>
                    <a:pt x="1117" y="2794"/>
                  </a:lnTo>
                  <a:lnTo>
                    <a:pt x="1117" y="3911"/>
                  </a:lnTo>
                  <a:lnTo>
                    <a:pt x="558" y="5029"/>
                  </a:lnTo>
                  <a:lnTo>
                    <a:pt x="0" y="6134"/>
                  </a:lnTo>
                </a:path>
              </a:pathLst>
            </a:custGeom>
            <a:ln w="3175">
              <a:solidFill>
                <a:srgbClr val="565658"/>
              </a:solidFill>
            </a:ln>
          </p:spPr>
          <p:txBody>
            <a:bodyPr wrap="square" lIns="0" tIns="0" rIns="0" bIns="0" rtlCol="0"/>
            <a:lstStyle/>
            <a:p/>
          </p:txBody>
        </p:sp>
        <p:sp>
          <p:nvSpPr>
            <p:cNvPr id="9169" name="object 9169" descr=""/>
            <p:cNvSpPr/>
            <p:nvPr/>
          </p:nvSpPr>
          <p:spPr>
            <a:xfrm>
              <a:off x="5272115" y="2530822"/>
              <a:ext cx="2540" cy="6985"/>
            </a:xfrm>
            <a:custGeom>
              <a:avLst/>
              <a:gdLst/>
              <a:ahLst/>
              <a:cxnLst/>
              <a:rect l="l" t="t" r="r" b="b"/>
              <a:pathLst>
                <a:path w="2539" h="6985">
                  <a:moveTo>
                    <a:pt x="0" y="0"/>
                  </a:moveTo>
                  <a:lnTo>
                    <a:pt x="1117" y="2794"/>
                  </a:lnTo>
                  <a:lnTo>
                    <a:pt x="1117" y="3911"/>
                  </a:lnTo>
                  <a:lnTo>
                    <a:pt x="1676" y="5029"/>
                  </a:lnTo>
                  <a:lnTo>
                    <a:pt x="1676" y="5575"/>
                  </a:lnTo>
                  <a:lnTo>
                    <a:pt x="1676" y="6134"/>
                  </a:lnTo>
                  <a:lnTo>
                    <a:pt x="2235" y="6705"/>
                  </a:lnTo>
                </a:path>
              </a:pathLst>
            </a:custGeom>
            <a:ln w="3175">
              <a:solidFill>
                <a:srgbClr val="565658"/>
              </a:solidFill>
            </a:ln>
          </p:spPr>
          <p:txBody>
            <a:bodyPr wrap="square" lIns="0" tIns="0" rIns="0" bIns="0" rtlCol="0"/>
            <a:lstStyle/>
            <a:p/>
          </p:txBody>
        </p:sp>
        <p:sp>
          <p:nvSpPr>
            <p:cNvPr id="9170" name="object 9170" descr=""/>
            <p:cNvSpPr/>
            <p:nvPr/>
          </p:nvSpPr>
          <p:spPr>
            <a:xfrm>
              <a:off x="5281602" y="2530820"/>
              <a:ext cx="4445" cy="6985"/>
            </a:xfrm>
            <a:custGeom>
              <a:avLst/>
              <a:gdLst/>
              <a:ahLst/>
              <a:cxnLst/>
              <a:rect l="l" t="t" r="r" b="b"/>
              <a:pathLst>
                <a:path w="4445" h="6985">
                  <a:moveTo>
                    <a:pt x="0" y="6705"/>
                  </a:moveTo>
                  <a:lnTo>
                    <a:pt x="558" y="6146"/>
                  </a:lnTo>
                  <a:lnTo>
                    <a:pt x="558" y="5588"/>
                  </a:lnTo>
                  <a:lnTo>
                    <a:pt x="1117" y="5588"/>
                  </a:lnTo>
                  <a:lnTo>
                    <a:pt x="1117" y="5029"/>
                  </a:lnTo>
                  <a:lnTo>
                    <a:pt x="1676" y="4470"/>
                  </a:lnTo>
                  <a:lnTo>
                    <a:pt x="2235" y="3911"/>
                  </a:lnTo>
                  <a:lnTo>
                    <a:pt x="2794" y="2794"/>
                  </a:lnTo>
                  <a:lnTo>
                    <a:pt x="3911" y="0"/>
                  </a:lnTo>
                </a:path>
              </a:pathLst>
            </a:custGeom>
            <a:ln w="3175">
              <a:solidFill>
                <a:srgbClr val="565658"/>
              </a:solidFill>
            </a:ln>
          </p:spPr>
          <p:txBody>
            <a:bodyPr wrap="square" lIns="0" tIns="0" rIns="0" bIns="0" rtlCol="0"/>
            <a:lstStyle/>
            <a:p/>
          </p:txBody>
        </p:sp>
        <p:sp>
          <p:nvSpPr>
            <p:cNvPr id="9171" name="object 9171" descr=""/>
            <p:cNvSpPr/>
            <p:nvPr/>
          </p:nvSpPr>
          <p:spPr>
            <a:xfrm>
              <a:off x="5949890" y="25079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172" name="object 9172" descr=""/>
            <p:cNvSpPr/>
            <p:nvPr/>
          </p:nvSpPr>
          <p:spPr>
            <a:xfrm>
              <a:off x="5981715"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173" name="object 9173" descr=""/>
            <p:cNvSpPr/>
            <p:nvPr/>
          </p:nvSpPr>
          <p:spPr>
            <a:xfrm>
              <a:off x="6041444" y="2463824"/>
              <a:ext cx="4445" cy="635"/>
            </a:xfrm>
            <a:custGeom>
              <a:avLst/>
              <a:gdLst/>
              <a:ahLst/>
              <a:cxnLst/>
              <a:rect l="l" t="t" r="r" b="b"/>
              <a:pathLst>
                <a:path w="4445" h="635">
                  <a:moveTo>
                    <a:pt x="0" y="0"/>
                  </a:moveTo>
                  <a:lnTo>
                    <a:pt x="558" y="0"/>
                  </a:lnTo>
                  <a:lnTo>
                    <a:pt x="1117" y="558"/>
                  </a:lnTo>
                  <a:lnTo>
                    <a:pt x="1676" y="558"/>
                  </a:lnTo>
                  <a:lnTo>
                    <a:pt x="2235" y="558"/>
                  </a:lnTo>
                  <a:lnTo>
                    <a:pt x="2794" y="558"/>
                  </a:lnTo>
                  <a:lnTo>
                    <a:pt x="3352" y="558"/>
                  </a:lnTo>
                  <a:lnTo>
                    <a:pt x="3352" y="0"/>
                  </a:lnTo>
                  <a:lnTo>
                    <a:pt x="3911" y="0"/>
                  </a:lnTo>
                </a:path>
              </a:pathLst>
            </a:custGeom>
            <a:ln w="3175">
              <a:solidFill>
                <a:srgbClr val="565658"/>
              </a:solidFill>
            </a:ln>
          </p:spPr>
          <p:txBody>
            <a:bodyPr wrap="square" lIns="0" tIns="0" rIns="0" bIns="0" rtlCol="0"/>
            <a:lstStyle/>
            <a:p/>
          </p:txBody>
        </p:sp>
        <p:sp>
          <p:nvSpPr>
            <p:cNvPr id="9174" name="object 9174" descr=""/>
            <p:cNvSpPr/>
            <p:nvPr/>
          </p:nvSpPr>
          <p:spPr>
            <a:xfrm>
              <a:off x="6038654" y="2463266"/>
              <a:ext cx="3175" cy="0"/>
            </a:xfrm>
            <a:custGeom>
              <a:avLst/>
              <a:gdLst/>
              <a:ahLst/>
              <a:cxnLst/>
              <a:rect l="l" t="t" r="r" b="b"/>
              <a:pathLst>
                <a:path w="3175" h="0">
                  <a:moveTo>
                    <a:pt x="0" y="0"/>
                  </a:moveTo>
                  <a:lnTo>
                    <a:pt x="1676" y="0"/>
                  </a:lnTo>
                  <a:lnTo>
                    <a:pt x="2235" y="0"/>
                  </a:lnTo>
                  <a:lnTo>
                    <a:pt x="2794" y="0"/>
                  </a:lnTo>
                </a:path>
              </a:pathLst>
            </a:custGeom>
            <a:ln w="3175">
              <a:solidFill>
                <a:srgbClr val="565658"/>
              </a:solidFill>
            </a:ln>
          </p:spPr>
          <p:txBody>
            <a:bodyPr wrap="square" lIns="0" tIns="0" rIns="0" bIns="0" rtlCol="0"/>
            <a:lstStyle/>
            <a:p/>
          </p:txBody>
        </p:sp>
        <p:sp>
          <p:nvSpPr>
            <p:cNvPr id="9175" name="object 9175" descr=""/>
            <p:cNvSpPr/>
            <p:nvPr/>
          </p:nvSpPr>
          <p:spPr>
            <a:xfrm>
              <a:off x="5981715" y="2463265"/>
              <a:ext cx="1270" cy="635"/>
            </a:xfrm>
            <a:custGeom>
              <a:avLst/>
              <a:gdLst/>
              <a:ahLst/>
              <a:cxnLst/>
              <a:rect l="l" t="t" r="r" b="b"/>
              <a:pathLst>
                <a:path w="1270" h="635">
                  <a:moveTo>
                    <a:pt x="0" y="558"/>
                  </a:moveTo>
                  <a:lnTo>
                    <a:pt x="1117" y="0"/>
                  </a:lnTo>
                </a:path>
              </a:pathLst>
            </a:custGeom>
            <a:ln w="3175">
              <a:solidFill>
                <a:srgbClr val="565658"/>
              </a:solidFill>
            </a:ln>
          </p:spPr>
          <p:txBody>
            <a:bodyPr wrap="square" lIns="0" tIns="0" rIns="0" bIns="0" rtlCol="0"/>
            <a:lstStyle/>
            <a:p/>
          </p:txBody>
        </p:sp>
        <p:sp>
          <p:nvSpPr>
            <p:cNvPr id="9176" name="object 9176" descr=""/>
            <p:cNvSpPr/>
            <p:nvPr/>
          </p:nvSpPr>
          <p:spPr>
            <a:xfrm>
              <a:off x="6038651" y="2461591"/>
              <a:ext cx="1905" cy="1905"/>
            </a:xfrm>
            <a:custGeom>
              <a:avLst/>
              <a:gdLst/>
              <a:ahLst/>
              <a:cxnLst/>
              <a:rect l="l" t="t" r="r" b="b"/>
              <a:pathLst>
                <a:path w="1904" h="1905">
                  <a:moveTo>
                    <a:pt x="1676" y="0"/>
                  </a:moveTo>
                  <a:lnTo>
                    <a:pt x="558" y="558"/>
                  </a:lnTo>
                  <a:lnTo>
                    <a:pt x="0" y="1676"/>
                  </a:lnTo>
                </a:path>
              </a:pathLst>
            </a:custGeom>
            <a:ln w="3175">
              <a:solidFill>
                <a:srgbClr val="565658"/>
              </a:solidFill>
            </a:ln>
          </p:spPr>
          <p:txBody>
            <a:bodyPr wrap="square" lIns="0" tIns="0" rIns="0" bIns="0" rtlCol="0"/>
            <a:lstStyle/>
            <a:p/>
          </p:txBody>
        </p:sp>
        <p:sp>
          <p:nvSpPr>
            <p:cNvPr id="9177" name="object 9177" descr=""/>
            <p:cNvSpPr/>
            <p:nvPr/>
          </p:nvSpPr>
          <p:spPr>
            <a:xfrm>
              <a:off x="5977796"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178" name="object 9178" descr=""/>
            <p:cNvSpPr/>
            <p:nvPr/>
          </p:nvSpPr>
          <p:spPr>
            <a:xfrm>
              <a:off x="6040327" y="2463265"/>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9179" name="object 9179" descr=""/>
            <p:cNvSpPr/>
            <p:nvPr/>
          </p:nvSpPr>
          <p:spPr>
            <a:xfrm>
              <a:off x="5914160" y="2462150"/>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9180" name="object 9180" descr=""/>
            <p:cNvSpPr/>
            <p:nvPr/>
          </p:nvSpPr>
          <p:spPr>
            <a:xfrm>
              <a:off x="5977796" y="2463266"/>
              <a:ext cx="1270" cy="635"/>
            </a:xfrm>
            <a:custGeom>
              <a:avLst/>
              <a:gdLst/>
              <a:ahLst/>
              <a:cxnLst/>
              <a:rect l="l" t="t" r="r" b="b"/>
              <a:pathLst>
                <a:path w="1270" h="635">
                  <a:moveTo>
                    <a:pt x="0" y="0"/>
                  </a:moveTo>
                  <a:lnTo>
                    <a:pt x="1117" y="558"/>
                  </a:lnTo>
                </a:path>
              </a:pathLst>
            </a:custGeom>
            <a:ln w="3175">
              <a:solidFill>
                <a:srgbClr val="565658"/>
              </a:solidFill>
            </a:ln>
          </p:spPr>
          <p:txBody>
            <a:bodyPr wrap="square" lIns="0" tIns="0" rIns="0" bIns="0" rtlCol="0"/>
            <a:lstStyle/>
            <a:p/>
          </p:txBody>
        </p:sp>
        <p:sp>
          <p:nvSpPr>
            <p:cNvPr id="9181" name="object 9181" descr=""/>
            <p:cNvSpPr/>
            <p:nvPr/>
          </p:nvSpPr>
          <p:spPr>
            <a:xfrm>
              <a:off x="6046478" y="2461590"/>
              <a:ext cx="1905" cy="1905"/>
            </a:xfrm>
            <a:custGeom>
              <a:avLst/>
              <a:gdLst/>
              <a:ahLst/>
              <a:cxnLst/>
              <a:rect l="l" t="t" r="r" b="b"/>
              <a:pathLst>
                <a:path w="1904" h="1905">
                  <a:moveTo>
                    <a:pt x="1663" y="1676"/>
                  </a:moveTo>
                  <a:lnTo>
                    <a:pt x="558" y="558"/>
                  </a:lnTo>
                  <a:lnTo>
                    <a:pt x="0" y="0"/>
                  </a:lnTo>
                </a:path>
              </a:pathLst>
            </a:custGeom>
            <a:ln w="3175">
              <a:solidFill>
                <a:srgbClr val="565658"/>
              </a:solidFill>
            </a:ln>
          </p:spPr>
          <p:txBody>
            <a:bodyPr wrap="square" lIns="0" tIns="0" rIns="0" bIns="0" rtlCol="0"/>
            <a:lstStyle/>
            <a:p/>
          </p:txBody>
        </p:sp>
        <p:sp>
          <p:nvSpPr>
            <p:cNvPr id="9182" name="object 9182" descr=""/>
            <p:cNvSpPr/>
            <p:nvPr/>
          </p:nvSpPr>
          <p:spPr>
            <a:xfrm>
              <a:off x="5914160" y="245880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183" name="object 9183" descr=""/>
            <p:cNvSpPr/>
            <p:nvPr/>
          </p:nvSpPr>
          <p:spPr>
            <a:xfrm>
              <a:off x="6046586"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184" name="object 9184" descr=""/>
            <p:cNvSpPr/>
            <p:nvPr/>
          </p:nvSpPr>
          <p:spPr>
            <a:xfrm>
              <a:off x="6098954" y="2463824"/>
              <a:ext cx="4445" cy="635"/>
            </a:xfrm>
            <a:custGeom>
              <a:avLst/>
              <a:gdLst/>
              <a:ahLst/>
              <a:cxnLst/>
              <a:rect l="l" t="t" r="r" b="b"/>
              <a:pathLst>
                <a:path w="4445" h="635">
                  <a:moveTo>
                    <a:pt x="0" y="0"/>
                  </a:moveTo>
                  <a:lnTo>
                    <a:pt x="558" y="0"/>
                  </a:lnTo>
                  <a:lnTo>
                    <a:pt x="1117" y="558"/>
                  </a:lnTo>
                  <a:lnTo>
                    <a:pt x="1676" y="558"/>
                  </a:lnTo>
                  <a:lnTo>
                    <a:pt x="2235" y="558"/>
                  </a:lnTo>
                  <a:lnTo>
                    <a:pt x="2794" y="558"/>
                  </a:lnTo>
                  <a:lnTo>
                    <a:pt x="3352" y="0"/>
                  </a:lnTo>
                  <a:lnTo>
                    <a:pt x="3911" y="0"/>
                  </a:lnTo>
                </a:path>
              </a:pathLst>
            </a:custGeom>
            <a:ln w="3175">
              <a:solidFill>
                <a:srgbClr val="565658"/>
              </a:solidFill>
            </a:ln>
          </p:spPr>
          <p:txBody>
            <a:bodyPr wrap="square" lIns="0" tIns="0" rIns="0" bIns="0" rtlCol="0"/>
            <a:lstStyle/>
            <a:p/>
          </p:txBody>
        </p:sp>
        <p:sp>
          <p:nvSpPr>
            <p:cNvPr id="9185" name="object 9185" descr=""/>
            <p:cNvSpPr/>
            <p:nvPr/>
          </p:nvSpPr>
          <p:spPr>
            <a:xfrm>
              <a:off x="6045351" y="2463266"/>
              <a:ext cx="3175" cy="0"/>
            </a:xfrm>
            <a:custGeom>
              <a:avLst/>
              <a:gdLst/>
              <a:ahLst/>
              <a:cxnLst/>
              <a:rect l="l" t="t" r="r" b="b"/>
              <a:pathLst>
                <a:path w="3175" h="0">
                  <a:moveTo>
                    <a:pt x="0" y="0"/>
                  </a:moveTo>
                  <a:lnTo>
                    <a:pt x="571" y="0"/>
                  </a:lnTo>
                  <a:lnTo>
                    <a:pt x="1130" y="0"/>
                  </a:lnTo>
                  <a:lnTo>
                    <a:pt x="2794" y="0"/>
                  </a:lnTo>
                </a:path>
              </a:pathLst>
            </a:custGeom>
            <a:ln w="3175">
              <a:solidFill>
                <a:srgbClr val="565658"/>
              </a:solidFill>
            </a:ln>
          </p:spPr>
          <p:txBody>
            <a:bodyPr wrap="square" lIns="0" tIns="0" rIns="0" bIns="0" rtlCol="0"/>
            <a:lstStyle/>
            <a:p/>
          </p:txBody>
        </p:sp>
        <p:sp>
          <p:nvSpPr>
            <p:cNvPr id="9186" name="object 9186" descr=""/>
            <p:cNvSpPr/>
            <p:nvPr/>
          </p:nvSpPr>
          <p:spPr>
            <a:xfrm>
              <a:off x="6045349" y="2463266"/>
              <a:ext cx="1270" cy="635"/>
            </a:xfrm>
            <a:custGeom>
              <a:avLst/>
              <a:gdLst/>
              <a:ahLst/>
              <a:cxnLst/>
              <a:rect l="l" t="t" r="r" b="b"/>
              <a:pathLst>
                <a:path w="1270" h="635">
                  <a:moveTo>
                    <a:pt x="1130" y="0"/>
                  </a:moveTo>
                  <a:lnTo>
                    <a:pt x="571" y="558"/>
                  </a:lnTo>
                  <a:lnTo>
                    <a:pt x="0" y="558"/>
                  </a:lnTo>
                </a:path>
              </a:pathLst>
            </a:custGeom>
            <a:ln w="3175">
              <a:solidFill>
                <a:srgbClr val="565658"/>
              </a:solidFill>
            </a:ln>
          </p:spPr>
          <p:txBody>
            <a:bodyPr wrap="square" lIns="0" tIns="0" rIns="0" bIns="0" rtlCol="0"/>
            <a:lstStyle/>
            <a:p/>
          </p:txBody>
        </p:sp>
        <p:sp>
          <p:nvSpPr>
            <p:cNvPr id="9187" name="object 9187" descr=""/>
            <p:cNvSpPr/>
            <p:nvPr/>
          </p:nvSpPr>
          <p:spPr>
            <a:xfrm>
              <a:off x="5975002" y="2461034"/>
              <a:ext cx="2540" cy="2540"/>
            </a:xfrm>
            <a:custGeom>
              <a:avLst/>
              <a:gdLst/>
              <a:ahLst/>
              <a:cxnLst/>
              <a:rect l="l" t="t" r="r" b="b"/>
              <a:pathLst>
                <a:path w="2539" h="2539">
                  <a:moveTo>
                    <a:pt x="2247" y="0"/>
                  </a:moveTo>
                  <a:lnTo>
                    <a:pt x="1689" y="558"/>
                  </a:lnTo>
                  <a:lnTo>
                    <a:pt x="1130" y="1117"/>
                  </a:lnTo>
                  <a:lnTo>
                    <a:pt x="571" y="1676"/>
                  </a:lnTo>
                  <a:lnTo>
                    <a:pt x="0" y="2235"/>
                  </a:lnTo>
                </a:path>
              </a:pathLst>
            </a:custGeom>
            <a:ln w="3175">
              <a:solidFill>
                <a:srgbClr val="565658"/>
              </a:solidFill>
            </a:ln>
          </p:spPr>
          <p:txBody>
            <a:bodyPr wrap="square" lIns="0" tIns="0" rIns="0" bIns="0" rtlCol="0"/>
            <a:lstStyle/>
            <a:p/>
          </p:txBody>
        </p:sp>
        <p:sp>
          <p:nvSpPr>
            <p:cNvPr id="9188" name="object 9188" descr=""/>
            <p:cNvSpPr/>
            <p:nvPr/>
          </p:nvSpPr>
          <p:spPr>
            <a:xfrm>
              <a:off x="6102861" y="246326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189" name="object 9189" descr=""/>
            <p:cNvSpPr/>
            <p:nvPr/>
          </p:nvSpPr>
          <p:spPr>
            <a:xfrm>
              <a:off x="5982831" y="2463266"/>
              <a:ext cx="3175" cy="0"/>
            </a:xfrm>
            <a:custGeom>
              <a:avLst/>
              <a:gdLst/>
              <a:ahLst/>
              <a:cxnLst/>
              <a:rect l="l" t="t" r="r" b="b"/>
              <a:pathLst>
                <a:path w="3175" h="0">
                  <a:moveTo>
                    <a:pt x="0" y="0"/>
                  </a:moveTo>
                  <a:lnTo>
                    <a:pt x="2235" y="0"/>
                  </a:lnTo>
                  <a:lnTo>
                    <a:pt x="2794" y="0"/>
                  </a:lnTo>
                  <a:lnTo>
                    <a:pt x="2235" y="0"/>
                  </a:lnTo>
                </a:path>
              </a:pathLst>
            </a:custGeom>
            <a:ln w="3175">
              <a:solidFill>
                <a:srgbClr val="565658"/>
              </a:solidFill>
            </a:ln>
          </p:spPr>
          <p:txBody>
            <a:bodyPr wrap="square" lIns="0" tIns="0" rIns="0" bIns="0" rtlCol="0"/>
            <a:lstStyle/>
            <a:p/>
          </p:txBody>
        </p:sp>
        <p:sp>
          <p:nvSpPr>
            <p:cNvPr id="9190" name="object 9190" descr=""/>
            <p:cNvSpPr/>
            <p:nvPr/>
          </p:nvSpPr>
          <p:spPr>
            <a:xfrm>
              <a:off x="5914153" y="2459360"/>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9191" name="object 9191" descr=""/>
            <p:cNvSpPr/>
            <p:nvPr/>
          </p:nvSpPr>
          <p:spPr>
            <a:xfrm>
              <a:off x="5983387" y="2461031"/>
              <a:ext cx="1905" cy="2540"/>
            </a:xfrm>
            <a:custGeom>
              <a:avLst/>
              <a:gdLst/>
              <a:ahLst/>
              <a:cxnLst/>
              <a:rect l="l" t="t" r="r" b="b"/>
              <a:pathLst>
                <a:path w="1904" h="2539">
                  <a:moveTo>
                    <a:pt x="1676" y="2235"/>
                  </a:moveTo>
                  <a:lnTo>
                    <a:pt x="1117" y="1676"/>
                  </a:lnTo>
                  <a:lnTo>
                    <a:pt x="1117" y="1117"/>
                  </a:lnTo>
                  <a:lnTo>
                    <a:pt x="558" y="558"/>
                  </a:lnTo>
                  <a:lnTo>
                    <a:pt x="0" y="0"/>
                  </a:lnTo>
                </a:path>
              </a:pathLst>
            </a:custGeom>
            <a:ln w="3175">
              <a:solidFill>
                <a:srgbClr val="565658"/>
              </a:solidFill>
            </a:ln>
          </p:spPr>
          <p:txBody>
            <a:bodyPr wrap="square" lIns="0" tIns="0" rIns="0" bIns="0" rtlCol="0"/>
            <a:lstStyle/>
            <a:p/>
          </p:txBody>
        </p:sp>
        <p:sp>
          <p:nvSpPr>
            <p:cNvPr id="9192" name="object 9192" descr=""/>
            <p:cNvSpPr/>
            <p:nvPr/>
          </p:nvSpPr>
          <p:spPr>
            <a:xfrm>
              <a:off x="5973445" y="2461717"/>
              <a:ext cx="67310" cy="3175"/>
            </a:xfrm>
            <a:custGeom>
              <a:avLst/>
              <a:gdLst/>
              <a:ahLst/>
              <a:cxnLst/>
              <a:rect l="l" t="t" r="r" b="b"/>
              <a:pathLst>
                <a:path w="67310" h="3175">
                  <a:moveTo>
                    <a:pt x="3111" y="1549"/>
                  </a:moveTo>
                  <a:lnTo>
                    <a:pt x="2654" y="457"/>
                  </a:lnTo>
                  <a:lnTo>
                    <a:pt x="1549" y="0"/>
                  </a:lnTo>
                  <a:lnTo>
                    <a:pt x="457" y="457"/>
                  </a:lnTo>
                  <a:lnTo>
                    <a:pt x="0" y="1549"/>
                  </a:lnTo>
                  <a:lnTo>
                    <a:pt x="457" y="2654"/>
                  </a:lnTo>
                  <a:lnTo>
                    <a:pt x="1549" y="3111"/>
                  </a:lnTo>
                  <a:lnTo>
                    <a:pt x="2654" y="2654"/>
                  </a:lnTo>
                  <a:lnTo>
                    <a:pt x="3111" y="1549"/>
                  </a:lnTo>
                  <a:close/>
                </a:path>
                <a:path w="67310" h="3175">
                  <a:moveTo>
                    <a:pt x="66763" y="1549"/>
                  </a:moveTo>
                  <a:lnTo>
                    <a:pt x="66306" y="457"/>
                  </a:lnTo>
                  <a:lnTo>
                    <a:pt x="65201" y="0"/>
                  </a:lnTo>
                  <a:lnTo>
                    <a:pt x="64096" y="457"/>
                  </a:lnTo>
                  <a:lnTo>
                    <a:pt x="63652" y="1549"/>
                  </a:lnTo>
                  <a:lnTo>
                    <a:pt x="64096" y="2654"/>
                  </a:lnTo>
                  <a:lnTo>
                    <a:pt x="65201" y="3111"/>
                  </a:lnTo>
                  <a:lnTo>
                    <a:pt x="66306" y="2654"/>
                  </a:lnTo>
                  <a:lnTo>
                    <a:pt x="66763" y="1549"/>
                  </a:lnTo>
                  <a:close/>
                </a:path>
              </a:pathLst>
            </a:custGeom>
            <a:solidFill>
              <a:srgbClr val="565658"/>
            </a:solidFill>
          </p:spPr>
          <p:txBody>
            <a:bodyPr wrap="square" lIns="0" tIns="0" rIns="0" bIns="0" rtlCol="0"/>
            <a:lstStyle/>
            <a:p/>
          </p:txBody>
        </p:sp>
        <p:sp>
          <p:nvSpPr>
            <p:cNvPr id="9193" name="object 9193" descr=""/>
            <p:cNvSpPr/>
            <p:nvPr/>
          </p:nvSpPr>
          <p:spPr>
            <a:xfrm>
              <a:off x="5982830" y="246103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194" name="object 9194" descr=""/>
            <p:cNvSpPr/>
            <p:nvPr/>
          </p:nvSpPr>
          <p:spPr>
            <a:xfrm>
              <a:off x="5977250" y="2461034"/>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9195" name="object 9195" descr=""/>
            <p:cNvSpPr/>
            <p:nvPr/>
          </p:nvSpPr>
          <p:spPr>
            <a:xfrm>
              <a:off x="5918620" y="2459357"/>
              <a:ext cx="3810" cy="1905"/>
            </a:xfrm>
            <a:custGeom>
              <a:avLst/>
              <a:gdLst/>
              <a:ahLst/>
              <a:cxnLst/>
              <a:rect l="l" t="t" r="r" b="b"/>
              <a:pathLst>
                <a:path w="3810" h="1905">
                  <a:moveTo>
                    <a:pt x="3352" y="1676"/>
                  </a:moveTo>
                  <a:lnTo>
                    <a:pt x="3352" y="1117"/>
                  </a:lnTo>
                  <a:lnTo>
                    <a:pt x="2794" y="558"/>
                  </a:lnTo>
                  <a:lnTo>
                    <a:pt x="2235" y="0"/>
                  </a:lnTo>
                  <a:lnTo>
                    <a:pt x="1117" y="0"/>
                  </a:lnTo>
                  <a:lnTo>
                    <a:pt x="558" y="0"/>
                  </a:lnTo>
                  <a:lnTo>
                    <a:pt x="0" y="0"/>
                  </a:lnTo>
                </a:path>
              </a:pathLst>
            </a:custGeom>
            <a:ln w="3175">
              <a:solidFill>
                <a:srgbClr val="565658"/>
              </a:solidFill>
            </a:ln>
          </p:spPr>
          <p:txBody>
            <a:bodyPr wrap="square" lIns="0" tIns="0" rIns="0" bIns="0" rtlCol="0"/>
            <a:lstStyle/>
            <a:p/>
          </p:txBody>
        </p:sp>
        <p:sp>
          <p:nvSpPr>
            <p:cNvPr id="9196" name="object 9196" descr=""/>
            <p:cNvSpPr/>
            <p:nvPr/>
          </p:nvSpPr>
          <p:spPr>
            <a:xfrm>
              <a:off x="5975005" y="2463266"/>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9197" name="object 9197" descr=""/>
            <p:cNvSpPr/>
            <p:nvPr/>
          </p:nvSpPr>
          <p:spPr>
            <a:xfrm>
              <a:off x="5475326" y="24671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198" name="object 9198" descr=""/>
            <p:cNvSpPr/>
            <p:nvPr/>
          </p:nvSpPr>
          <p:spPr>
            <a:xfrm>
              <a:off x="5475326" y="250458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199" name="object 9199" descr=""/>
            <p:cNvSpPr/>
            <p:nvPr/>
          </p:nvSpPr>
          <p:spPr>
            <a:xfrm>
              <a:off x="5475884" y="2550918"/>
              <a:ext cx="635" cy="1270"/>
            </a:xfrm>
            <a:custGeom>
              <a:avLst/>
              <a:gdLst/>
              <a:ahLst/>
              <a:cxnLst/>
              <a:rect l="l" t="t" r="r" b="b"/>
              <a:pathLst>
                <a:path w="635" h="1269">
                  <a:moveTo>
                    <a:pt x="558" y="1117"/>
                  </a:moveTo>
                  <a:lnTo>
                    <a:pt x="0" y="558"/>
                  </a:lnTo>
                  <a:lnTo>
                    <a:pt x="0" y="0"/>
                  </a:lnTo>
                </a:path>
              </a:pathLst>
            </a:custGeom>
            <a:ln w="3175">
              <a:solidFill>
                <a:srgbClr val="565658"/>
              </a:solidFill>
            </a:ln>
          </p:spPr>
          <p:txBody>
            <a:bodyPr wrap="square" lIns="0" tIns="0" rIns="0" bIns="0" rtlCol="0"/>
            <a:lstStyle/>
            <a:p/>
          </p:txBody>
        </p:sp>
        <p:sp>
          <p:nvSpPr>
            <p:cNvPr id="9200" name="object 9200" descr=""/>
            <p:cNvSpPr/>
            <p:nvPr/>
          </p:nvSpPr>
          <p:spPr>
            <a:xfrm>
              <a:off x="5476442" y="2459917"/>
              <a:ext cx="1270" cy="1905"/>
            </a:xfrm>
            <a:custGeom>
              <a:avLst/>
              <a:gdLst/>
              <a:ahLst/>
              <a:cxnLst/>
              <a:rect l="l" t="t" r="r" b="b"/>
              <a:pathLst>
                <a:path w="1270" h="1905">
                  <a:moveTo>
                    <a:pt x="1117" y="0"/>
                  </a:moveTo>
                  <a:lnTo>
                    <a:pt x="0" y="1676"/>
                  </a:lnTo>
                </a:path>
              </a:pathLst>
            </a:custGeom>
            <a:ln w="3175">
              <a:solidFill>
                <a:srgbClr val="565658"/>
              </a:solidFill>
            </a:ln>
          </p:spPr>
          <p:txBody>
            <a:bodyPr wrap="square" lIns="0" tIns="0" rIns="0" bIns="0" rtlCol="0"/>
            <a:lstStyle/>
            <a:p/>
          </p:txBody>
        </p:sp>
        <p:sp>
          <p:nvSpPr>
            <p:cNvPr id="9201" name="object 9201" descr=""/>
            <p:cNvSpPr/>
            <p:nvPr/>
          </p:nvSpPr>
          <p:spPr>
            <a:xfrm>
              <a:off x="5481478" y="2445955"/>
              <a:ext cx="16510" cy="8890"/>
            </a:xfrm>
            <a:custGeom>
              <a:avLst/>
              <a:gdLst/>
              <a:ahLst/>
              <a:cxnLst/>
              <a:rect l="l" t="t" r="r" b="b"/>
              <a:pathLst>
                <a:path w="16510" h="8889">
                  <a:moveTo>
                    <a:pt x="0" y="8381"/>
                  </a:moveTo>
                  <a:lnTo>
                    <a:pt x="558" y="7264"/>
                  </a:lnTo>
                  <a:lnTo>
                    <a:pt x="1676" y="6705"/>
                  </a:lnTo>
                  <a:lnTo>
                    <a:pt x="2794" y="5587"/>
                  </a:lnTo>
                  <a:lnTo>
                    <a:pt x="3352" y="5029"/>
                  </a:lnTo>
                  <a:lnTo>
                    <a:pt x="4470" y="4470"/>
                  </a:lnTo>
                  <a:lnTo>
                    <a:pt x="5575" y="3911"/>
                  </a:lnTo>
                  <a:lnTo>
                    <a:pt x="7810" y="2793"/>
                  </a:lnTo>
                  <a:lnTo>
                    <a:pt x="8369" y="2235"/>
                  </a:lnTo>
                  <a:lnTo>
                    <a:pt x="9486" y="1676"/>
                  </a:lnTo>
                  <a:lnTo>
                    <a:pt x="10604" y="1676"/>
                  </a:lnTo>
                  <a:lnTo>
                    <a:pt x="11722" y="1117"/>
                  </a:lnTo>
                  <a:lnTo>
                    <a:pt x="12839" y="558"/>
                  </a:lnTo>
                  <a:lnTo>
                    <a:pt x="13957" y="558"/>
                  </a:lnTo>
                  <a:lnTo>
                    <a:pt x="15074" y="558"/>
                  </a:lnTo>
                  <a:lnTo>
                    <a:pt x="16179" y="0"/>
                  </a:lnTo>
                </a:path>
              </a:pathLst>
            </a:custGeom>
            <a:ln w="3175">
              <a:solidFill>
                <a:srgbClr val="565658"/>
              </a:solidFill>
            </a:ln>
          </p:spPr>
          <p:txBody>
            <a:bodyPr wrap="square" lIns="0" tIns="0" rIns="0" bIns="0" rtlCol="0"/>
            <a:lstStyle/>
            <a:p/>
          </p:txBody>
        </p:sp>
        <p:sp>
          <p:nvSpPr>
            <p:cNvPr id="9202" name="object 9202" descr=""/>
            <p:cNvSpPr/>
            <p:nvPr/>
          </p:nvSpPr>
          <p:spPr>
            <a:xfrm>
              <a:off x="5474330" y="254880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03" name="object 9203" descr=""/>
            <p:cNvSpPr/>
            <p:nvPr/>
          </p:nvSpPr>
          <p:spPr>
            <a:xfrm>
              <a:off x="5476443" y="2459916"/>
              <a:ext cx="1270" cy="1270"/>
            </a:xfrm>
            <a:custGeom>
              <a:avLst/>
              <a:gdLst/>
              <a:ahLst/>
              <a:cxnLst/>
              <a:rect l="l" t="t" r="r" b="b"/>
              <a:pathLst>
                <a:path w="1270" h="1269">
                  <a:moveTo>
                    <a:pt x="0" y="1117"/>
                  </a:moveTo>
                  <a:lnTo>
                    <a:pt x="558" y="558"/>
                  </a:lnTo>
                  <a:lnTo>
                    <a:pt x="1117" y="558"/>
                  </a:lnTo>
                  <a:lnTo>
                    <a:pt x="1117" y="0"/>
                  </a:lnTo>
                </a:path>
              </a:pathLst>
            </a:custGeom>
            <a:ln w="3175">
              <a:solidFill>
                <a:srgbClr val="565658"/>
              </a:solidFill>
            </a:ln>
          </p:spPr>
          <p:txBody>
            <a:bodyPr wrap="square" lIns="0" tIns="0" rIns="0" bIns="0" rtlCol="0"/>
            <a:lstStyle/>
            <a:p/>
          </p:txBody>
        </p:sp>
        <p:sp>
          <p:nvSpPr>
            <p:cNvPr id="9204" name="object 9204" descr=""/>
            <p:cNvSpPr/>
            <p:nvPr/>
          </p:nvSpPr>
          <p:spPr>
            <a:xfrm>
              <a:off x="5475326" y="2544780"/>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9205" name="object 9205" descr=""/>
            <p:cNvSpPr/>
            <p:nvPr/>
          </p:nvSpPr>
          <p:spPr>
            <a:xfrm>
              <a:off x="5473771" y="251084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06" name="object 9206" descr=""/>
            <p:cNvSpPr/>
            <p:nvPr/>
          </p:nvSpPr>
          <p:spPr>
            <a:xfrm>
              <a:off x="5477002" y="2461591"/>
              <a:ext cx="1270" cy="5715"/>
            </a:xfrm>
            <a:custGeom>
              <a:avLst/>
              <a:gdLst/>
              <a:ahLst/>
              <a:cxnLst/>
              <a:rect l="l" t="t" r="r" b="b"/>
              <a:pathLst>
                <a:path w="1270" h="5714">
                  <a:moveTo>
                    <a:pt x="0" y="5588"/>
                  </a:moveTo>
                  <a:lnTo>
                    <a:pt x="0" y="5029"/>
                  </a:lnTo>
                  <a:lnTo>
                    <a:pt x="0" y="4470"/>
                  </a:lnTo>
                  <a:lnTo>
                    <a:pt x="0" y="3911"/>
                  </a:lnTo>
                  <a:lnTo>
                    <a:pt x="558" y="3911"/>
                  </a:lnTo>
                  <a:lnTo>
                    <a:pt x="558" y="2794"/>
                  </a:lnTo>
                  <a:lnTo>
                    <a:pt x="558" y="2235"/>
                  </a:lnTo>
                  <a:lnTo>
                    <a:pt x="558" y="1676"/>
                  </a:lnTo>
                  <a:lnTo>
                    <a:pt x="558" y="1117"/>
                  </a:lnTo>
                  <a:lnTo>
                    <a:pt x="1130" y="558"/>
                  </a:lnTo>
                  <a:lnTo>
                    <a:pt x="1130" y="0"/>
                  </a:lnTo>
                </a:path>
              </a:pathLst>
            </a:custGeom>
            <a:ln w="3175">
              <a:solidFill>
                <a:srgbClr val="565658"/>
              </a:solidFill>
            </a:ln>
          </p:spPr>
          <p:txBody>
            <a:bodyPr wrap="square" lIns="0" tIns="0" rIns="0" bIns="0" rtlCol="0"/>
            <a:lstStyle/>
            <a:p/>
          </p:txBody>
        </p:sp>
        <p:sp>
          <p:nvSpPr>
            <p:cNvPr id="9207" name="object 9207" descr=""/>
            <p:cNvSpPr/>
            <p:nvPr/>
          </p:nvSpPr>
          <p:spPr>
            <a:xfrm>
              <a:off x="5481477" y="2560413"/>
              <a:ext cx="1905" cy="1270"/>
            </a:xfrm>
            <a:custGeom>
              <a:avLst/>
              <a:gdLst/>
              <a:ahLst/>
              <a:cxnLst/>
              <a:rect l="l" t="t" r="r" b="b"/>
              <a:pathLst>
                <a:path w="1904" h="1269">
                  <a:moveTo>
                    <a:pt x="1676" y="1117"/>
                  </a:moveTo>
                  <a:lnTo>
                    <a:pt x="0" y="0"/>
                  </a:lnTo>
                </a:path>
              </a:pathLst>
            </a:custGeom>
            <a:ln w="3175">
              <a:solidFill>
                <a:srgbClr val="565658"/>
              </a:solidFill>
            </a:ln>
          </p:spPr>
          <p:txBody>
            <a:bodyPr wrap="square" lIns="0" tIns="0" rIns="0" bIns="0" rtlCol="0"/>
            <a:lstStyle/>
            <a:p/>
          </p:txBody>
        </p:sp>
        <p:sp>
          <p:nvSpPr>
            <p:cNvPr id="9208" name="object 9208" descr=""/>
            <p:cNvSpPr/>
            <p:nvPr/>
          </p:nvSpPr>
          <p:spPr>
            <a:xfrm>
              <a:off x="5475326" y="2544779"/>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209" name="object 9209" descr=""/>
            <p:cNvSpPr/>
            <p:nvPr/>
          </p:nvSpPr>
          <p:spPr>
            <a:xfrm>
              <a:off x="5481598" y="255997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10" name="object 9210" descr=""/>
            <p:cNvSpPr/>
            <p:nvPr/>
          </p:nvSpPr>
          <p:spPr>
            <a:xfrm>
              <a:off x="5475326" y="2466062"/>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211" name="object 9211" descr=""/>
            <p:cNvSpPr/>
            <p:nvPr/>
          </p:nvSpPr>
          <p:spPr>
            <a:xfrm>
              <a:off x="5474887" y="246003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12" name="object 9212" descr=""/>
            <p:cNvSpPr/>
            <p:nvPr/>
          </p:nvSpPr>
          <p:spPr>
            <a:xfrm>
              <a:off x="5475326" y="2550360"/>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213" name="object 9213" descr=""/>
            <p:cNvSpPr/>
            <p:nvPr/>
          </p:nvSpPr>
          <p:spPr>
            <a:xfrm>
              <a:off x="5473771" y="2500232"/>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14" name="object 9214" descr=""/>
            <p:cNvSpPr/>
            <p:nvPr/>
          </p:nvSpPr>
          <p:spPr>
            <a:xfrm>
              <a:off x="5476443" y="2552036"/>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9215" name="object 9215" descr=""/>
            <p:cNvSpPr/>
            <p:nvPr/>
          </p:nvSpPr>
          <p:spPr>
            <a:xfrm>
              <a:off x="5475326" y="2466062"/>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216" name="object 9216" descr=""/>
            <p:cNvSpPr/>
            <p:nvPr/>
          </p:nvSpPr>
          <p:spPr>
            <a:xfrm>
              <a:off x="5476443" y="246103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217" name="object 9217" descr=""/>
            <p:cNvSpPr/>
            <p:nvPr/>
          </p:nvSpPr>
          <p:spPr>
            <a:xfrm>
              <a:off x="5475326" y="250960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9218" name="object 9218" descr=""/>
            <p:cNvSpPr/>
            <p:nvPr/>
          </p:nvSpPr>
          <p:spPr>
            <a:xfrm>
              <a:off x="5475326" y="25012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219" name="object 9219" descr=""/>
            <p:cNvSpPr/>
            <p:nvPr/>
          </p:nvSpPr>
          <p:spPr>
            <a:xfrm>
              <a:off x="5477558" y="2458801"/>
              <a:ext cx="635" cy="1270"/>
            </a:xfrm>
            <a:custGeom>
              <a:avLst/>
              <a:gdLst/>
              <a:ahLst/>
              <a:cxnLst/>
              <a:rect l="l" t="t" r="r" b="b"/>
              <a:pathLst>
                <a:path w="635" h="1269">
                  <a:moveTo>
                    <a:pt x="571" y="0"/>
                  </a:moveTo>
                  <a:lnTo>
                    <a:pt x="0" y="1117"/>
                  </a:lnTo>
                </a:path>
              </a:pathLst>
            </a:custGeom>
            <a:ln w="3175">
              <a:solidFill>
                <a:srgbClr val="565658"/>
              </a:solidFill>
            </a:ln>
          </p:spPr>
          <p:txBody>
            <a:bodyPr wrap="square" lIns="0" tIns="0" rIns="0" bIns="0" rtlCol="0"/>
            <a:lstStyle/>
            <a:p/>
          </p:txBody>
        </p:sp>
        <p:sp>
          <p:nvSpPr>
            <p:cNvPr id="9220" name="object 9220" descr=""/>
            <p:cNvSpPr/>
            <p:nvPr/>
          </p:nvSpPr>
          <p:spPr>
            <a:xfrm>
              <a:off x="5475885" y="2550362"/>
              <a:ext cx="635" cy="1905"/>
            </a:xfrm>
            <a:custGeom>
              <a:avLst/>
              <a:gdLst/>
              <a:ahLst/>
              <a:cxnLst/>
              <a:rect l="l" t="t" r="r" b="b"/>
              <a:pathLst>
                <a:path w="635" h="1905">
                  <a:moveTo>
                    <a:pt x="0" y="0"/>
                  </a:moveTo>
                  <a:lnTo>
                    <a:pt x="558" y="1676"/>
                  </a:lnTo>
                </a:path>
              </a:pathLst>
            </a:custGeom>
            <a:ln w="3175">
              <a:solidFill>
                <a:srgbClr val="565658"/>
              </a:solidFill>
            </a:ln>
          </p:spPr>
          <p:txBody>
            <a:bodyPr wrap="square" lIns="0" tIns="0" rIns="0" bIns="0" rtlCol="0"/>
            <a:lstStyle/>
            <a:p/>
          </p:txBody>
        </p:sp>
        <p:sp>
          <p:nvSpPr>
            <p:cNvPr id="9221" name="object 9221" descr=""/>
            <p:cNvSpPr/>
            <p:nvPr/>
          </p:nvSpPr>
          <p:spPr>
            <a:xfrm>
              <a:off x="5475326" y="246605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9222" name="object 9222" descr=""/>
            <p:cNvSpPr/>
            <p:nvPr/>
          </p:nvSpPr>
          <p:spPr>
            <a:xfrm>
              <a:off x="5475326" y="254310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223" name="object 9223" descr=""/>
            <p:cNvSpPr/>
            <p:nvPr/>
          </p:nvSpPr>
          <p:spPr>
            <a:xfrm>
              <a:off x="5475326" y="2544779"/>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224" name="object 9224" descr=""/>
            <p:cNvSpPr/>
            <p:nvPr/>
          </p:nvSpPr>
          <p:spPr>
            <a:xfrm>
              <a:off x="5476443" y="2459916"/>
              <a:ext cx="1270" cy="1270"/>
            </a:xfrm>
            <a:custGeom>
              <a:avLst/>
              <a:gdLst/>
              <a:ahLst/>
              <a:cxnLst/>
              <a:rect l="l" t="t" r="r" b="b"/>
              <a:pathLst>
                <a:path w="1270" h="1269">
                  <a:moveTo>
                    <a:pt x="0" y="1117"/>
                  </a:moveTo>
                  <a:lnTo>
                    <a:pt x="558" y="558"/>
                  </a:lnTo>
                  <a:lnTo>
                    <a:pt x="1117" y="0"/>
                  </a:lnTo>
                </a:path>
              </a:pathLst>
            </a:custGeom>
            <a:ln w="3175">
              <a:solidFill>
                <a:srgbClr val="565658"/>
              </a:solidFill>
            </a:ln>
          </p:spPr>
          <p:txBody>
            <a:bodyPr wrap="square" lIns="0" tIns="0" rIns="0" bIns="0" rtlCol="0"/>
            <a:lstStyle/>
            <a:p/>
          </p:txBody>
        </p:sp>
        <p:sp>
          <p:nvSpPr>
            <p:cNvPr id="9225" name="object 9225" descr=""/>
            <p:cNvSpPr/>
            <p:nvPr/>
          </p:nvSpPr>
          <p:spPr>
            <a:xfrm>
              <a:off x="5475884" y="2550918"/>
              <a:ext cx="635" cy="1270"/>
            </a:xfrm>
            <a:custGeom>
              <a:avLst/>
              <a:gdLst/>
              <a:ahLst/>
              <a:cxnLst/>
              <a:rect l="l" t="t" r="r" b="b"/>
              <a:pathLst>
                <a:path w="635" h="1269">
                  <a:moveTo>
                    <a:pt x="558" y="1117"/>
                  </a:moveTo>
                  <a:lnTo>
                    <a:pt x="558" y="558"/>
                  </a:lnTo>
                  <a:lnTo>
                    <a:pt x="0" y="558"/>
                  </a:lnTo>
                  <a:lnTo>
                    <a:pt x="0" y="0"/>
                  </a:lnTo>
                </a:path>
              </a:pathLst>
            </a:custGeom>
            <a:ln w="3175">
              <a:solidFill>
                <a:srgbClr val="565658"/>
              </a:solidFill>
            </a:ln>
          </p:spPr>
          <p:txBody>
            <a:bodyPr wrap="square" lIns="0" tIns="0" rIns="0" bIns="0" rtlCol="0"/>
            <a:lstStyle/>
            <a:p/>
          </p:txBody>
        </p:sp>
        <p:sp>
          <p:nvSpPr>
            <p:cNvPr id="9226" name="object 9226" descr=""/>
            <p:cNvSpPr/>
            <p:nvPr/>
          </p:nvSpPr>
          <p:spPr>
            <a:xfrm>
              <a:off x="5475326" y="246828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227" name="object 9227" descr=""/>
            <p:cNvSpPr/>
            <p:nvPr/>
          </p:nvSpPr>
          <p:spPr>
            <a:xfrm>
              <a:off x="5475326" y="2503462"/>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9228" name="object 9228" descr=""/>
            <p:cNvSpPr/>
            <p:nvPr/>
          </p:nvSpPr>
          <p:spPr>
            <a:xfrm>
              <a:off x="5474769" y="2465502"/>
              <a:ext cx="635" cy="2540"/>
            </a:xfrm>
            <a:custGeom>
              <a:avLst/>
              <a:gdLst/>
              <a:ahLst/>
              <a:cxnLst/>
              <a:rect l="l" t="t" r="r" b="b"/>
              <a:pathLst>
                <a:path w="635" h="2539">
                  <a:moveTo>
                    <a:pt x="0" y="2235"/>
                  </a:moveTo>
                  <a:lnTo>
                    <a:pt x="558" y="2235"/>
                  </a:lnTo>
                  <a:lnTo>
                    <a:pt x="558" y="1117"/>
                  </a:lnTo>
                  <a:lnTo>
                    <a:pt x="558" y="0"/>
                  </a:lnTo>
                </a:path>
              </a:pathLst>
            </a:custGeom>
            <a:ln w="3175">
              <a:solidFill>
                <a:srgbClr val="565658"/>
              </a:solidFill>
            </a:ln>
          </p:spPr>
          <p:txBody>
            <a:bodyPr wrap="square" lIns="0" tIns="0" rIns="0" bIns="0" rtlCol="0"/>
            <a:lstStyle/>
            <a:p/>
          </p:txBody>
        </p:sp>
        <p:sp>
          <p:nvSpPr>
            <p:cNvPr id="9229" name="object 9229" descr=""/>
            <p:cNvSpPr/>
            <p:nvPr/>
          </p:nvSpPr>
          <p:spPr>
            <a:xfrm>
              <a:off x="5950449" y="2502348"/>
              <a:ext cx="6350" cy="3175"/>
            </a:xfrm>
            <a:custGeom>
              <a:avLst/>
              <a:gdLst/>
              <a:ahLst/>
              <a:cxnLst/>
              <a:rect l="l" t="t" r="r" b="b"/>
              <a:pathLst>
                <a:path w="6350" h="3175">
                  <a:moveTo>
                    <a:pt x="0" y="2794"/>
                  </a:moveTo>
                  <a:lnTo>
                    <a:pt x="0" y="2235"/>
                  </a:lnTo>
                  <a:lnTo>
                    <a:pt x="558" y="1676"/>
                  </a:lnTo>
                  <a:lnTo>
                    <a:pt x="1117" y="1117"/>
                  </a:lnTo>
                  <a:lnTo>
                    <a:pt x="1676" y="558"/>
                  </a:lnTo>
                  <a:lnTo>
                    <a:pt x="2794" y="558"/>
                  </a:lnTo>
                  <a:lnTo>
                    <a:pt x="3352" y="0"/>
                  </a:lnTo>
                  <a:lnTo>
                    <a:pt x="3911" y="0"/>
                  </a:lnTo>
                  <a:lnTo>
                    <a:pt x="5029" y="0"/>
                  </a:lnTo>
                  <a:lnTo>
                    <a:pt x="5575" y="558"/>
                  </a:lnTo>
                  <a:lnTo>
                    <a:pt x="6134" y="1117"/>
                  </a:lnTo>
                </a:path>
              </a:pathLst>
            </a:custGeom>
            <a:ln w="3175">
              <a:solidFill>
                <a:srgbClr val="565658"/>
              </a:solidFill>
            </a:ln>
          </p:spPr>
          <p:txBody>
            <a:bodyPr wrap="square" lIns="0" tIns="0" rIns="0" bIns="0" rtlCol="0"/>
            <a:lstStyle/>
            <a:p/>
          </p:txBody>
        </p:sp>
        <p:sp>
          <p:nvSpPr>
            <p:cNvPr id="9230" name="object 9230" descr=""/>
            <p:cNvSpPr/>
            <p:nvPr/>
          </p:nvSpPr>
          <p:spPr>
            <a:xfrm>
              <a:off x="5862788" y="251183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9231" name="object 9231" descr=""/>
            <p:cNvSpPr/>
            <p:nvPr/>
          </p:nvSpPr>
          <p:spPr>
            <a:xfrm>
              <a:off x="5954354" y="2502352"/>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9232" name="object 9232" descr=""/>
            <p:cNvSpPr/>
            <p:nvPr/>
          </p:nvSpPr>
          <p:spPr>
            <a:xfrm>
              <a:off x="5958262" y="2505142"/>
              <a:ext cx="635" cy="1270"/>
            </a:xfrm>
            <a:custGeom>
              <a:avLst/>
              <a:gdLst/>
              <a:ahLst/>
              <a:cxnLst/>
              <a:rect l="l" t="t" r="r" b="b"/>
              <a:pathLst>
                <a:path w="635" h="1269">
                  <a:moveTo>
                    <a:pt x="0" y="0"/>
                  </a:moveTo>
                  <a:lnTo>
                    <a:pt x="558" y="558"/>
                  </a:lnTo>
                  <a:lnTo>
                    <a:pt x="558" y="1117"/>
                  </a:lnTo>
                </a:path>
              </a:pathLst>
            </a:custGeom>
            <a:ln w="3175">
              <a:solidFill>
                <a:srgbClr val="565658"/>
              </a:solidFill>
            </a:ln>
          </p:spPr>
          <p:txBody>
            <a:bodyPr wrap="square" lIns="0" tIns="0" rIns="0" bIns="0" rtlCol="0"/>
            <a:lstStyle/>
            <a:p/>
          </p:txBody>
        </p:sp>
        <p:sp>
          <p:nvSpPr>
            <p:cNvPr id="9233" name="object 9233" descr=""/>
            <p:cNvSpPr/>
            <p:nvPr/>
          </p:nvSpPr>
          <p:spPr>
            <a:xfrm>
              <a:off x="5949890" y="250681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234" name="object 9234" descr=""/>
            <p:cNvSpPr/>
            <p:nvPr/>
          </p:nvSpPr>
          <p:spPr>
            <a:xfrm>
              <a:off x="5865034" y="2507934"/>
              <a:ext cx="1270" cy="0"/>
            </a:xfrm>
            <a:custGeom>
              <a:avLst/>
              <a:gdLst/>
              <a:ahLst/>
              <a:cxnLst/>
              <a:rect l="l" t="t" r="r" b="b"/>
              <a:pathLst>
                <a:path w="1270" h="0">
                  <a:moveTo>
                    <a:pt x="0" y="0"/>
                  </a:moveTo>
                  <a:lnTo>
                    <a:pt x="1104" y="0"/>
                  </a:lnTo>
                </a:path>
              </a:pathLst>
            </a:custGeom>
            <a:ln w="3175">
              <a:solidFill>
                <a:srgbClr val="565658"/>
              </a:solidFill>
            </a:ln>
          </p:spPr>
          <p:txBody>
            <a:bodyPr wrap="square" lIns="0" tIns="0" rIns="0" bIns="0" rtlCol="0"/>
            <a:lstStyle/>
            <a:p/>
          </p:txBody>
        </p:sp>
        <p:sp>
          <p:nvSpPr>
            <p:cNvPr id="9235" name="object 9235" descr=""/>
            <p:cNvSpPr/>
            <p:nvPr/>
          </p:nvSpPr>
          <p:spPr>
            <a:xfrm>
              <a:off x="5949890" y="2505701"/>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9236" name="object 9236" descr=""/>
            <p:cNvSpPr/>
            <p:nvPr/>
          </p:nvSpPr>
          <p:spPr>
            <a:xfrm>
              <a:off x="5863346" y="2507932"/>
              <a:ext cx="1270" cy="635"/>
            </a:xfrm>
            <a:custGeom>
              <a:avLst/>
              <a:gdLst/>
              <a:ahLst/>
              <a:cxnLst/>
              <a:rect l="l" t="t" r="r" b="b"/>
              <a:pathLst>
                <a:path w="1270" h="635">
                  <a:moveTo>
                    <a:pt x="1117" y="558"/>
                  </a:moveTo>
                  <a:lnTo>
                    <a:pt x="1117" y="0"/>
                  </a:lnTo>
                  <a:lnTo>
                    <a:pt x="0" y="0"/>
                  </a:lnTo>
                </a:path>
              </a:pathLst>
            </a:custGeom>
            <a:ln w="3175">
              <a:solidFill>
                <a:srgbClr val="565658"/>
              </a:solidFill>
            </a:ln>
          </p:spPr>
          <p:txBody>
            <a:bodyPr wrap="square" lIns="0" tIns="0" rIns="0" bIns="0" rtlCol="0"/>
            <a:lstStyle/>
            <a:p/>
          </p:txBody>
        </p:sp>
        <p:sp>
          <p:nvSpPr>
            <p:cNvPr id="9237" name="object 9237" descr=""/>
            <p:cNvSpPr/>
            <p:nvPr/>
          </p:nvSpPr>
          <p:spPr>
            <a:xfrm>
              <a:off x="5863346"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238" name="object 9238" descr=""/>
            <p:cNvSpPr/>
            <p:nvPr/>
          </p:nvSpPr>
          <p:spPr>
            <a:xfrm>
              <a:off x="5866137" y="2507934"/>
              <a:ext cx="635" cy="1905"/>
            </a:xfrm>
            <a:custGeom>
              <a:avLst/>
              <a:gdLst/>
              <a:ahLst/>
              <a:cxnLst/>
              <a:rect l="l" t="t" r="r" b="b"/>
              <a:pathLst>
                <a:path w="635" h="1905">
                  <a:moveTo>
                    <a:pt x="0" y="0"/>
                  </a:moveTo>
                  <a:lnTo>
                    <a:pt x="558" y="1676"/>
                  </a:lnTo>
                </a:path>
              </a:pathLst>
            </a:custGeom>
            <a:ln w="3175">
              <a:solidFill>
                <a:srgbClr val="565658"/>
              </a:solidFill>
            </a:ln>
          </p:spPr>
          <p:txBody>
            <a:bodyPr wrap="square" lIns="0" tIns="0" rIns="0" bIns="0" rtlCol="0"/>
            <a:lstStyle/>
            <a:p/>
          </p:txBody>
        </p:sp>
        <p:sp>
          <p:nvSpPr>
            <p:cNvPr id="9239" name="object 9239" descr=""/>
            <p:cNvSpPr/>
            <p:nvPr/>
          </p:nvSpPr>
          <p:spPr>
            <a:xfrm>
              <a:off x="5862788" y="2507931"/>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9240" name="object 9240" descr=""/>
            <p:cNvSpPr/>
            <p:nvPr/>
          </p:nvSpPr>
          <p:spPr>
            <a:xfrm>
              <a:off x="5957703" y="2504025"/>
              <a:ext cx="635" cy="1270"/>
            </a:xfrm>
            <a:custGeom>
              <a:avLst/>
              <a:gdLst/>
              <a:ahLst/>
              <a:cxnLst/>
              <a:rect l="l" t="t" r="r" b="b"/>
              <a:pathLst>
                <a:path w="635" h="1269">
                  <a:moveTo>
                    <a:pt x="558" y="1117"/>
                  </a:moveTo>
                  <a:lnTo>
                    <a:pt x="558" y="558"/>
                  </a:lnTo>
                  <a:lnTo>
                    <a:pt x="0" y="0"/>
                  </a:lnTo>
                </a:path>
              </a:pathLst>
            </a:custGeom>
            <a:ln w="3175">
              <a:solidFill>
                <a:srgbClr val="565658"/>
              </a:solidFill>
            </a:ln>
          </p:spPr>
          <p:txBody>
            <a:bodyPr wrap="square" lIns="0" tIns="0" rIns="0" bIns="0" rtlCol="0"/>
            <a:lstStyle/>
            <a:p/>
          </p:txBody>
        </p:sp>
        <p:sp>
          <p:nvSpPr>
            <p:cNvPr id="9241" name="object 9241" descr=""/>
            <p:cNvSpPr/>
            <p:nvPr/>
          </p:nvSpPr>
          <p:spPr>
            <a:xfrm>
              <a:off x="5861671" y="2510723"/>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9242" name="object 9242" descr=""/>
            <p:cNvSpPr/>
            <p:nvPr/>
          </p:nvSpPr>
          <p:spPr>
            <a:xfrm>
              <a:off x="5866693" y="2510724"/>
              <a:ext cx="1270" cy="1270"/>
            </a:xfrm>
            <a:custGeom>
              <a:avLst/>
              <a:gdLst/>
              <a:ahLst/>
              <a:cxnLst/>
              <a:rect l="l" t="t" r="r" b="b"/>
              <a:pathLst>
                <a:path w="1270" h="1269">
                  <a:moveTo>
                    <a:pt x="1117" y="0"/>
                  </a:moveTo>
                  <a:lnTo>
                    <a:pt x="0" y="1117"/>
                  </a:lnTo>
                </a:path>
              </a:pathLst>
            </a:custGeom>
            <a:ln w="3175">
              <a:solidFill>
                <a:srgbClr val="565658"/>
              </a:solidFill>
            </a:ln>
          </p:spPr>
          <p:txBody>
            <a:bodyPr wrap="square" lIns="0" tIns="0" rIns="0" bIns="0" rtlCol="0"/>
            <a:lstStyle/>
            <a:p/>
          </p:txBody>
        </p:sp>
        <p:sp>
          <p:nvSpPr>
            <p:cNvPr id="9243" name="object 9243" descr=""/>
            <p:cNvSpPr/>
            <p:nvPr/>
          </p:nvSpPr>
          <p:spPr>
            <a:xfrm>
              <a:off x="5861672" y="2509606"/>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9244" name="object 9244" descr=""/>
            <p:cNvSpPr/>
            <p:nvPr/>
          </p:nvSpPr>
          <p:spPr>
            <a:xfrm>
              <a:off x="5949890" y="2505140"/>
              <a:ext cx="635" cy="2540"/>
            </a:xfrm>
            <a:custGeom>
              <a:avLst/>
              <a:gdLst/>
              <a:ahLst/>
              <a:cxnLst/>
              <a:rect l="l" t="t" r="r" b="b"/>
              <a:pathLst>
                <a:path w="635" h="2539">
                  <a:moveTo>
                    <a:pt x="0" y="2235"/>
                  </a:moveTo>
                  <a:lnTo>
                    <a:pt x="0" y="1676"/>
                  </a:lnTo>
                  <a:lnTo>
                    <a:pt x="0" y="1117"/>
                  </a:lnTo>
                  <a:lnTo>
                    <a:pt x="0" y="558"/>
                  </a:lnTo>
                  <a:lnTo>
                    <a:pt x="558" y="0"/>
                  </a:lnTo>
                </a:path>
              </a:pathLst>
            </a:custGeom>
            <a:ln w="3175">
              <a:solidFill>
                <a:srgbClr val="565658"/>
              </a:solidFill>
            </a:ln>
          </p:spPr>
          <p:txBody>
            <a:bodyPr wrap="square" lIns="0" tIns="0" rIns="0" bIns="0" rtlCol="0"/>
            <a:lstStyle/>
            <a:p/>
          </p:txBody>
        </p:sp>
        <p:sp>
          <p:nvSpPr>
            <p:cNvPr id="9245" name="object 9245" descr=""/>
            <p:cNvSpPr/>
            <p:nvPr/>
          </p:nvSpPr>
          <p:spPr>
            <a:xfrm>
              <a:off x="5865034" y="25079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246" name="object 9246" descr=""/>
            <p:cNvSpPr/>
            <p:nvPr/>
          </p:nvSpPr>
          <p:spPr>
            <a:xfrm>
              <a:off x="5951006" y="251239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247" name="object 9247" descr=""/>
            <p:cNvSpPr/>
            <p:nvPr/>
          </p:nvSpPr>
          <p:spPr>
            <a:xfrm>
              <a:off x="5862908"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48" name="object 9248" descr=""/>
            <p:cNvSpPr/>
            <p:nvPr/>
          </p:nvSpPr>
          <p:spPr>
            <a:xfrm>
              <a:off x="5950449" y="250458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249" name="object 9249" descr=""/>
            <p:cNvSpPr/>
            <p:nvPr/>
          </p:nvSpPr>
          <p:spPr>
            <a:xfrm>
              <a:off x="5866695" y="2509608"/>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9250" name="object 9250" descr=""/>
            <p:cNvSpPr/>
            <p:nvPr/>
          </p:nvSpPr>
          <p:spPr>
            <a:xfrm>
              <a:off x="5957704" y="2504027"/>
              <a:ext cx="635" cy="1270"/>
            </a:xfrm>
            <a:custGeom>
              <a:avLst/>
              <a:gdLst/>
              <a:ahLst/>
              <a:cxnLst/>
              <a:rect l="l" t="t" r="r" b="b"/>
              <a:pathLst>
                <a:path w="635" h="1269">
                  <a:moveTo>
                    <a:pt x="0" y="0"/>
                  </a:moveTo>
                  <a:lnTo>
                    <a:pt x="558" y="558"/>
                  </a:lnTo>
                  <a:lnTo>
                    <a:pt x="558" y="1117"/>
                  </a:lnTo>
                </a:path>
              </a:pathLst>
            </a:custGeom>
            <a:ln w="3175">
              <a:solidFill>
                <a:srgbClr val="565658"/>
              </a:solidFill>
            </a:ln>
          </p:spPr>
          <p:txBody>
            <a:bodyPr wrap="square" lIns="0" tIns="0" rIns="0" bIns="0" rtlCol="0"/>
            <a:lstStyle/>
            <a:p/>
          </p:txBody>
        </p:sp>
        <p:sp>
          <p:nvSpPr>
            <p:cNvPr id="9251" name="object 9251" descr=""/>
            <p:cNvSpPr/>
            <p:nvPr/>
          </p:nvSpPr>
          <p:spPr>
            <a:xfrm>
              <a:off x="5865034" y="2511839"/>
              <a:ext cx="1905" cy="1270"/>
            </a:xfrm>
            <a:custGeom>
              <a:avLst/>
              <a:gdLst/>
              <a:ahLst/>
              <a:cxnLst/>
              <a:rect l="l" t="t" r="r" b="b"/>
              <a:pathLst>
                <a:path w="1904" h="1269">
                  <a:moveTo>
                    <a:pt x="0" y="1117"/>
                  </a:moveTo>
                  <a:lnTo>
                    <a:pt x="1104" y="1117"/>
                  </a:lnTo>
                  <a:lnTo>
                    <a:pt x="1663" y="0"/>
                  </a:lnTo>
                </a:path>
              </a:pathLst>
            </a:custGeom>
            <a:ln w="3175">
              <a:solidFill>
                <a:srgbClr val="565658"/>
              </a:solidFill>
            </a:ln>
          </p:spPr>
          <p:txBody>
            <a:bodyPr wrap="square" lIns="0" tIns="0" rIns="0" bIns="0" rtlCol="0"/>
            <a:lstStyle/>
            <a:p/>
          </p:txBody>
        </p:sp>
        <p:sp>
          <p:nvSpPr>
            <p:cNvPr id="9252" name="object 9252" descr=""/>
            <p:cNvSpPr/>
            <p:nvPr/>
          </p:nvSpPr>
          <p:spPr>
            <a:xfrm>
              <a:off x="5953239" y="251184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253" name="object 9253" descr=""/>
            <p:cNvSpPr/>
            <p:nvPr/>
          </p:nvSpPr>
          <p:spPr>
            <a:xfrm>
              <a:off x="5929228" y="2484479"/>
              <a:ext cx="56515" cy="1270"/>
            </a:xfrm>
            <a:custGeom>
              <a:avLst/>
              <a:gdLst/>
              <a:ahLst/>
              <a:cxnLst/>
              <a:rect l="l" t="t" r="r" b="b"/>
              <a:pathLst>
                <a:path w="56514" h="1269">
                  <a:moveTo>
                    <a:pt x="0" y="1117"/>
                  </a:moveTo>
                  <a:lnTo>
                    <a:pt x="13411" y="558"/>
                  </a:lnTo>
                  <a:lnTo>
                    <a:pt x="26797" y="558"/>
                  </a:lnTo>
                  <a:lnTo>
                    <a:pt x="40195" y="0"/>
                  </a:lnTo>
                  <a:lnTo>
                    <a:pt x="53606" y="0"/>
                  </a:lnTo>
                  <a:lnTo>
                    <a:pt x="54165" y="0"/>
                  </a:lnTo>
                  <a:lnTo>
                    <a:pt x="55283" y="0"/>
                  </a:lnTo>
                  <a:lnTo>
                    <a:pt x="55829" y="558"/>
                  </a:lnTo>
                  <a:lnTo>
                    <a:pt x="56388" y="558"/>
                  </a:lnTo>
                </a:path>
              </a:pathLst>
            </a:custGeom>
            <a:ln w="3175">
              <a:solidFill>
                <a:srgbClr val="565658"/>
              </a:solidFill>
            </a:ln>
          </p:spPr>
          <p:txBody>
            <a:bodyPr wrap="square" lIns="0" tIns="0" rIns="0" bIns="0" rtlCol="0"/>
            <a:lstStyle/>
            <a:p/>
          </p:txBody>
        </p:sp>
        <p:sp>
          <p:nvSpPr>
            <p:cNvPr id="9254" name="object 9254" descr=""/>
            <p:cNvSpPr/>
            <p:nvPr/>
          </p:nvSpPr>
          <p:spPr>
            <a:xfrm>
              <a:off x="6125197" y="2466057"/>
              <a:ext cx="0" cy="1905"/>
            </a:xfrm>
            <a:custGeom>
              <a:avLst/>
              <a:gdLst/>
              <a:ahLst/>
              <a:cxnLst/>
              <a:rect l="l" t="t" r="r" b="b"/>
              <a:pathLst>
                <a:path w="0" h="1905">
                  <a:moveTo>
                    <a:pt x="0" y="0"/>
                  </a:moveTo>
                  <a:lnTo>
                    <a:pt x="0" y="1117"/>
                  </a:lnTo>
                  <a:lnTo>
                    <a:pt x="0" y="1676"/>
                  </a:lnTo>
                </a:path>
              </a:pathLst>
            </a:custGeom>
            <a:ln w="3175">
              <a:solidFill>
                <a:srgbClr val="565658"/>
              </a:solidFill>
            </a:ln>
          </p:spPr>
          <p:txBody>
            <a:bodyPr wrap="square" lIns="0" tIns="0" rIns="0" bIns="0" rtlCol="0"/>
            <a:lstStyle/>
            <a:p/>
          </p:txBody>
        </p:sp>
        <p:sp>
          <p:nvSpPr>
            <p:cNvPr id="9255" name="object 9255" descr=""/>
            <p:cNvSpPr/>
            <p:nvPr/>
          </p:nvSpPr>
          <p:spPr>
            <a:xfrm>
              <a:off x="6002923" y="2482803"/>
              <a:ext cx="14604" cy="7620"/>
            </a:xfrm>
            <a:custGeom>
              <a:avLst/>
              <a:gdLst/>
              <a:ahLst/>
              <a:cxnLst/>
              <a:rect l="l" t="t" r="r" b="b"/>
              <a:pathLst>
                <a:path w="14604" h="7619">
                  <a:moveTo>
                    <a:pt x="0" y="7264"/>
                  </a:moveTo>
                  <a:lnTo>
                    <a:pt x="0" y="6146"/>
                  </a:lnTo>
                  <a:lnTo>
                    <a:pt x="0" y="5588"/>
                  </a:lnTo>
                  <a:lnTo>
                    <a:pt x="558" y="5029"/>
                  </a:lnTo>
                  <a:lnTo>
                    <a:pt x="558" y="4470"/>
                  </a:lnTo>
                  <a:lnTo>
                    <a:pt x="1117" y="3911"/>
                  </a:lnTo>
                  <a:lnTo>
                    <a:pt x="1117" y="3352"/>
                  </a:lnTo>
                  <a:lnTo>
                    <a:pt x="1676" y="2794"/>
                  </a:lnTo>
                  <a:lnTo>
                    <a:pt x="2235" y="2235"/>
                  </a:lnTo>
                  <a:lnTo>
                    <a:pt x="2794" y="1676"/>
                  </a:lnTo>
                  <a:lnTo>
                    <a:pt x="3352" y="1130"/>
                  </a:lnTo>
                  <a:lnTo>
                    <a:pt x="3911" y="558"/>
                  </a:lnTo>
                  <a:lnTo>
                    <a:pt x="4470" y="558"/>
                  </a:lnTo>
                  <a:lnTo>
                    <a:pt x="5029" y="0"/>
                  </a:lnTo>
                  <a:lnTo>
                    <a:pt x="5575" y="0"/>
                  </a:lnTo>
                  <a:lnTo>
                    <a:pt x="6705" y="0"/>
                  </a:lnTo>
                  <a:lnTo>
                    <a:pt x="7251" y="0"/>
                  </a:lnTo>
                  <a:lnTo>
                    <a:pt x="7810" y="0"/>
                  </a:lnTo>
                  <a:lnTo>
                    <a:pt x="8369" y="0"/>
                  </a:lnTo>
                  <a:lnTo>
                    <a:pt x="9499" y="0"/>
                  </a:lnTo>
                  <a:lnTo>
                    <a:pt x="10058" y="558"/>
                  </a:lnTo>
                  <a:lnTo>
                    <a:pt x="10617" y="558"/>
                  </a:lnTo>
                  <a:lnTo>
                    <a:pt x="11176" y="1130"/>
                  </a:lnTo>
                  <a:lnTo>
                    <a:pt x="11722" y="1676"/>
                  </a:lnTo>
                  <a:lnTo>
                    <a:pt x="12280" y="2235"/>
                  </a:lnTo>
                  <a:lnTo>
                    <a:pt x="12852" y="2794"/>
                  </a:lnTo>
                  <a:lnTo>
                    <a:pt x="13411" y="3352"/>
                  </a:lnTo>
                  <a:lnTo>
                    <a:pt x="13411" y="3911"/>
                  </a:lnTo>
                  <a:lnTo>
                    <a:pt x="13970" y="4470"/>
                  </a:lnTo>
                  <a:lnTo>
                    <a:pt x="13970" y="5029"/>
                  </a:lnTo>
                  <a:lnTo>
                    <a:pt x="14528" y="5588"/>
                  </a:lnTo>
                  <a:lnTo>
                    <a:pt x="14528" y="6146"/>
                  </a:lnTo>
                  <a:lnTo>
                    <a:pt x="14528" y="7264"/>
                  </a:lnTo>
                </a:path>
              </a:pathLst>
            </a:custGeom>
            <a:ln w="3175">
              <a:solidFill>
                <a:srgbClr val="565658"/>
              </a:solidFill>
            </a:ln>
          </p:spPr>
          <p:txBody>
            <a:bodyPr wrap="square" lIns="0" tIns="0" rIns="0" bIns="0" rtlCol="0"/>
            <a:lstStyle/>
            <a:p/>
          </p:txBody>
        </p:sp>
        <p:sp>
          <p:nvSpPr>
            <p:cNvPr id="9256" name="object 9256" descr=""/>
            <p:cNvSpPr/>
            <p:nvPr/>
          </p:nvSpPr>
          <p:spPr>
            <a:xfrm>
              <a:off x="5982827" y="2529148"/>
              <a:ext cx="3175" cy="635"/>
            </a:xfrm>
            <a:custGeom>
              <a:avLst/>
              <a:gdLst/>
              <a:ahLst/>
              <a:cxnLst/>
              <a:rect l="l" t="t" r="r" b="b"/>
              <a:pathLst>
                <a:path w="3175" h="635">
                  <a:moveTo>
                    <a:pt x="2794" y="0"/>
                  </a:moveTo>
                  <a:lnTo>
                    <a:pt x="2235" y="0"/>
                  </a:lnTo>
                  <a:lnTo>
                    <a:pt x="1676" y="558"/>
                  </a:lnTo>
                  <a:lnTo>
                    <a:pt x="558" y="558"/>
                  </a:lnTo>
                  <a:lnTo>
                    <a:pt x="0" y="558"/>
                  </a:lnTo>
                </a:path>
              </a:pathLst>
            </a:custGeom>
            <a:ln w="3175">
              <a:solidFill>
                <a:srgbClr val="565658"/>
              </a:solidFill>
            </a:ln>
          </p:spPr>
          <p:txBody>
            <a:bodyPr wrap="square" lIns="0" tIns="0" rIns="0" bIns="0" rtlCol="0"/>
            <a:lstStyle/>
            <a:p/>
          </p:txBody>
        </p:sp>
        <p:sp>
          <p:nvSpPr>
            <p:cNvPr id="9257" name="object 9257" descr=""/>
            <p:cNvSpPr/>
            <p:nvPr/>
          </p:nvSpPr>
          <p:spPr>
            <a:xfrm>
              <a:off x="5914161" y="2467737"/>
              <a:ext cx="211454" cy="0"/>
            </a:xfrm>
            <a:custGeom>
              <a:avLst/>
              <a:gdLst/>
              <a:ahLst/>
              <a:cxnLst/>
              <a:rect l="l" t="t" r="r" b="b"/>
              <a:pathLst>
                <a:path w="211454" h="0">
                  <a:moveTo>
                    <a:pt x="211035" y="0"/>
                  </a:moveTo>
                  <a:lnTo>
                    <a:pt x="158546" y="0"/>
                  </a:lnTo>
                  <a:lnTo>
                    <a:pt x="105511" y="0"/>
                  </a:lnTo>
                  <a:lnTo>
                    <a:pt x="0" y="0"/>
                  </a:lnTo>
                </a:path>
              </a:pathLst>
            </a:custGeom>
            <a:ln w="3175">
              <a:solidFill>
                <a:srgbClr val="565658"/>
              </a:solidFill>
            </a:ln>
          </p:spPr>
          <p:txBody>
            <a:bodyPr wrap="square" lIns="0" tIns="0" rIns="0" bIns="0" rtlCol="0"/>
            <a:lstStyle/>
            <a:p/>
          </p:txBody>
        </p:sp>
        <p:sp>
          <p:nvSpPr>
            <p:cNvPr id="9258" name="object 9258" descr=""/>
            <p:cNvSpPr/>
            <p:nvPr/>
          </p:nvSpPr>
          <p:spPr>
            <a:xfrm>
              <a:off x="5921414" y="2483362"/>
              <a:ext cx="1270" cy="2540"/>
            </a:xfrm>
            <a:custGeom>
              <a:avLst/>
              <a:gdLst/>
              <a:ahLst/>
              <a:cxnLst/>
              <a:rect l="l" t="t" r="r" b="b"/>
              <a:pathLst>
                <a:path w="1270" h="2539">
                  <a:moveTo>
                    <a:pt x="0" y="2235"/>
                  </a:moveTo>
                  <a:lnTo>
                    <a:pt x="558" y="2235"/>
                  </a:lnTo>
                  <a:lnTo>
                    <a:pt x="558" y="1676"/>
                  </a:lnTo>
                  <a:lnTo>
                    <a:pt x="1117" y="1676"/>
                  </a:lnTo>
                  <a:lnTo>
                    <a:pt x="1117" y="1117"/>
                  </a:lnTo>
                  <a:lnTo>
                    <a:pt x="1117" y="571"/>
                  </a:lnTo>
                  <a:lnTo>
                    <a:pt x="558" y="571"/>
                  </a:lnTo>
                  <a:lnTo>
                    <a:pt x="558" y="0"/>
                  </a:lnTo>
                  <a:lnTo>
                    <a:pt x="0" y="0"/>
                  </a:lnTo>
                </a:path>
              </a:pathLst>
            </a:custGeom>
            <a:ln w="3175">
              <a:solidFill>
                <a:srgbClr val="565658"/>
              </a:solidFill>
            </a:ln>
          </p:spPr>
          <p:txBody>
            <a:bodyPr wrap="square" lIns="0" tIns="0" rIns="0" bIns="0" rtlCol="0"/>
            <a:lstStyle/>
            <a:p/>
          </p:txBody>
        </p:sp>
        <p:sp>
          <p:nvSpPr>
            <p:cNvPr id="9259" name="object 9259" descr=""/>
            <p:cNvSpPr/>
            <p:nvPr/>
          </p:nvSpPr>
          <p:spPr>
            <a:xfrm>
              <a:off x="6035864" y="2476114"/>
              <a:ext cx="17780" cy="12065"/>
            </a:xfrm>
            <a:custGeom>
              <a:avLst/>
              <a:gdLst/>
              <a:ahLst/>
              <a:cxnLst/>
              <a:rect l="l" t="t" r="r" b="b"/>
              <a:pathLst>
                <a:path w="17779" h="12064">
                  <a:moveTo>
                    <a:pt x="0" y="11722"/>
                  </a:moveTo>
                  <a:lnTo>
                    <a:pt x="0" y="11163"/>
                  </a:lnTo>
                  <a:lnTo>
                    <a:pt x="0" y="10045"/>
                  </a:lnTo>
                  <a:lnTo>
                    <a:pt x="0" y="9486"/>
                  </a:lnTo>
                  <a:lnTo>
                    <a:pt x="558" y="8928"/>
                  </a:lnTo>
                  <a:lnTo>
                    <a:pt x="558" y="8369"/>
                  </a:lnTo>
                  <a:lnTo>
                    <a:pt x="1117" y="7810"/>
                  </a:lnTo>
                  <a:lnTo>
                    <a:pt x="1676" y="6692"/>
                  </a:lnTo>
                  <a:lnTo>
                    <a:pt x="1676" y="6134"/>
                  </a:lnTo>
                  <a:lnTo>
                    <a:pt x="2235" y="5575"/>
                  </a:lnTo>
                  <a:lnTo>
                    <a:pt x="2794" y="5016"/>
                  </a:lnTo>
                  <a:lnTo>
                    <a:pt x="3911" y="4457"/>
                  </a:lnTo>
                  <a:lnTo>
                    <a:pt x="5029" y="3340"/>
                  </a:lnTo>
                  <a:lnTo>
                    <a:pt x="6134" y="2781"/>
                  </a:lnTo>
                  <a:lnTo>
                    <a:pt x="7251" y="2222"/>
                  </a:lnTo>
                  <a:lnTo>
                    <a:pt x="8928" y="1663"/>
                  </a:lnTo>
                  <a:lnTo>
                    <a:pt x="10058" y="1117"/>
                  </a:lnTo>
                  <a:lnTo>
                    <a:pt x="11722" y="558"/>
                  </a:lnTo>
                  <a:lnTo>
                    <a:pt x="12839" y="558"/>
                  </a:lnTo>
                  <a:lnTo>
                    <a:pt x="14528" y="558"/>
                  </a:lnTo>
                  <a:lnTo>
                    <a:pt x="15633" y="0"/>
                  </a:lnTo>
                  <a:lnTo>
                    <a:pt x="17310" y="0"/>
                  </a:lnTo>
                </a:path>
              </a:pathLst>
            </a:custGeom>
            <a:ln w="3175">
              <a:solidFill>
                <a:srgbClr val="565658"/>
              </a:solidFill>
            </a:ln>
          </p:spPr>
          <p:txBody>
            <a:bodyPr wrap="square" lIns="0" tIns="0" rIns="0" bIns="0" rtlCol="0"/>
            <a:lstStyle/>
            <a:p/>
          </p:txBody>
        </p:sp>
        <p:sp>
          <p:nvSpPr>
            <p:cNvPr id="9260" name="object 9260" descr=""/>
            <p:cNvSpPr/>
            <p:nvPr/>
          </p:nvSpPr>
          <p:spPr>
            <a:xfrm>
              <a:off x="6123641" y="24661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61" name="object 9261" descr=""/>
            <p:cNvSpPr/>
            <p:nvPr/>
          </p:nvSpPr>
          <p:spPr>
            <a:xfrm>
              <a:off x="5924763" y="2485597"/>
              <a:ext cx="5080" cy="5080"/>
            </a:xfrm>
            <a:custGeom>
              <a:avLst/>
              <a:gdLst/>
              <a:ahLst/>
              <a:cxnLst/>
              <a:rect l="l" t="t" r="r" b="b"/>
              <a:pathLst>
                <a:path w="5079" h="5080">
                  <a:moveTo>
                    <a:pt x="0" y="4470"/>
                  </a:moveTo>
                  <a:lnTo>
                    <a:pt x="0" y="3911"/>
                  </a:lnTo>
                  <a:lnTo>
                    <a:pt x="0" y="3352"/>
                  </a:lnTo>
                  <a:lnTo>
                    <a:pt x="558" y="2793"/>
                  </a:lnTo>
                  <a:lnTo>
                    <a:pt x="558" y="2235"/>
                  </a:lnTo>
                  <a:lnTo>
                    <a:pt x="1117" y="1676"/>
                  </a:lnTo>
                  <a:lnTo>
                    <a:pt x="1676" y="1117"/>
                  </a:lnTo>
                  <a:lnTo>
                    <a:pt x="2235" y="1117"/>
                  </a:lnTo>
                  <a:lnTo>
                    <a:pt x="2235" y="558"/>
                  </a:lnTo>
                  <a:lnTo>
                    <a:pt x="2794" y="558"/>
                  </a:lnTo>
                  <a:lnTo>
                    <a:pt x="3352" y="0"/>
                  </a:lnTo>
                  <a:lnTo>
                    <a:pt x="3911" y="0"/>
                  </a:lnTo>
                  <a:lnTo>
                    <a:pt x="4470" y="0"/>
                  </a:lnTo>
                </a:path>
              </a:pathLst>
            </a:custGeom>
            <a:ln w="3175">
              <a:solidFill>
                <a:srgbClr val="565658"/>
              </a:solidFill>
            </a:ln>
          </p:spPr>
          <p:txBody>
            <a:bodyPr wrap="square" lIns="0" tIns="0" rIns="0" bIns="0" rtlCol="0"/>
            <a:lstStyle/>
            <a:p/>
          </p:txBody>
        </p:sp>
        <p:sp>
          <p:nvSpPr>
            <p:cNvPr id="9262" name="object 9262" descr=""/>
            <p:cNvSpPr/>
            <p:nvPr/>
          </p:nvSpPr>
          <p:spPr>
            <a:xfrm>
              <a:off x="6002917" y="2524125"/>
              <a:ext cx="14604" cy="7620"/>
            </a:xfrm>
            <a:custGeom>
              <a:avLst/>
              <a:gdLst/>
              <a:ahLst/>
              <a:cxnLst/>
              <a:rect l="l" t="t" r="r" b="b"/>
              <a:pathLst>
                <a:path w="14604" h="7619">
                  <a:moveTo>
                    <a:pt x="14528" y="0"/>
                  </a:moveTo>
                  <a:lnTo>
                    <a:pt x="14528" y="1117"/>
                  </a:lnTo>
                  <a:lnTo>
                    <a:pt x="14528" y="1676"/>
                  </a:lnTo>
                  <a:lnTo>
                    <a:pt x="13970" y="2235"/>
                  </a:lnTo>
                  <a:lnTo>
                    <a:pt x="13970" y="2794"/>
                  </a:lnTo>
                  <a:lnTo>
                    <a:pt x="13411" y="3352"/>
                  </a:lnTo>
                  <a:lnTo>
                    <a:pt x="13411" y="3911"/>
                  </a:lnTo>
                  <a:lnTo>
                    <a:pt x="12852" y="5029"/>
                  </a:lnTo>
                  <a:lnTo>
                    <a:pt x="12280" y="5029"/>
                  </a:lnTo>
                  <a:lnTo>
                    <a:pt x="11722" y="5575"/>
                  </a:lnTo>
                  <a:lnTo>
                    <a:pt x="11176" y="6134"/>
                  </a:lnTo>
                  <a:lnTo>
                    <a:pt x="10617" y="6692"/>
                  </a:lnTo>
                  <a:lnTo>
                    <a:pt x="10058" y="6692"/>
                  </a:lnTo>
                  <a:lnTo>
                    <a:pt x="9499" y="7251"/>
                  </a:lnTo>
                  <a:lnTo>
                    <a:pt x="5029" y="7251"/>
                  </a:lnTo>
                  <a:lnTo>
                    <a:pt x="4470" y="6692"/>
                  </a:lnTo>
                  <a:lnTo>
                    <a:pt x="3911" y="6692"/>
                  </a:lnTo>
                  <a:lnTo>
                    <a:pt x="3352" y="6134"/>
                  </a:lnTo>
                  <a:lnTo>
                    <a:pt x="2794" y="5575"/>
                  </a:lnTo>
                  <a:lnTo>
                    <a:pt x="2235" y="5029"/>
                  </a:lnTo>
                  <a:lnTo>
                    <a:pt x="1676" y="5029"/>
                  </a:lnTo>
                  <a:lnTo>
                    <a:pt x="1117" y="4470"/>
                  </a:lnTo>
                  <a:lnTo>
                    <a:pt x="1117" y="3352"/>
                  </a:lnTo>
                  <a:lnTo>
                    <a:pt x="558" y="2794"/>
                  </a:lnTo>
                  <a:lnTo>
                    <a:pt x="558" y="2235"/>
                  </a:lnTo>
                  <a:lnTo>
                    <a:pt x="0" y="1676"/>
                  </a:lnTo>
                  <a:lnTo>
                    <a:pt x="0" y="1117"/>
                  </a:lnTo>
                  <a:lnTo>
                    <a:pt x="0" y="0"/>
                  </a:lnTo>
                </a:path>
              </a:pathLst>
            </a:custGeom>
            <a:ln w="3175">
              <a:solidFill>
                <a:srgbClr val="565658"/>
              </a:solidFill>
            </a:ln>
          </p:spPr>
          <p:txBody>
            <a:bodyPr wrap="square" lIns="0" tIns="0" rIns="0" bIns="0" rtlCol="0"/>
            <a:lstStyle/>
            <a:p/>
          </p:txBody>
        </p:sp>
        <p:sp>
          <p:nvSpPr>
            <p:cNvPr id="9263" name="object 9263" descr=""/>
            <p:cNvSpPr/>
            <p:nvPr/>
          </p:nvSpPr>
          <p:spPr>
            <a:xfrm>
              <a:off x="5914160" y="2466057"/>
              <a:ext cx="211454" cy="0"/>
            </a:xfrm>
            <a:custGeom>
              <a:avLst/>
              <a:gdLst/>
              <a:ahLst/>
              <a:cxnLst/>
              <a:rect l="l" t="t" r="r" b="b"/>
              <a:pathLst>
                <a:path w="211454" h="0">
                  <a:moveTo>
                    <a:pt x="0" y="0"/>
                  </a:moveTo>
                  <a:lnTo>
                    <a:pt x="105524" y="0"/>
                  </a:lnTo>
                  <a:lnTo>
                    <a:pt x="158546" y="0"/>
                  </a:lnTo>
                  <a:lnTo>
                    <a:pt x="211035" y="0"/>
                  </a:lnTo>
                </a:path>
              </a:pathLst>
            </a:custGeom>
            <a:ln w="3175">
              <a:solidFill>
                <a:srgbClr val="565658"/>
              </a:solidFill>
            </a:ln>
          </p:spPr>
          <p:txBody>
            <a:bodyPr wrap="square" lIns="0" tIns="0" rIns="0" bIns="0" rtlCol="0"/>
            <a:lstStyle/>
            <a:p/>
          </p:txBody>
        </p:sp>
        <p:sp>
          <p:nvSpPr>
            <p:cNvPr id="9264" name="object 9264" descr=""/>
            <p:cNvSpPr/>
            <p:nvPr/>
          </p:nvSpPr>
          <p:spPr>
            <a:xfrm>
              <a:off x="6116826" y="2476666"/>
              <a:ext cx="5080" cy="635"/>
            </a:xfrm>
            <a:custGeom>
              <a:avLst/>
              <a:gdLst/>
              <a:ahLst/>
              <a:cxnLst/>
              <a:rect l="l" t="t" r="r" b="b"/>
              <a:pathLst>
                <a:path w="5079" h="635">
                  <a:moveTo>
                    <a:pt x="0" y="558"/>
                  </a:moveTo>
                  <a:lnTo>
                    <a:pt x="4470" y="0"/>
                  </a:lnTo>
                </a:path>
              </a:pathLst>
            </a:custGeom>
            <a:ln w="3175">
              <a:solidFill>
                <a:srgbClr val="565658"/>
              </a:solidFill>
            </a:ln>
          </p:spPr>
          <p:txBody>
            <a:bodyPr wrap="square" lIns="0" tIns="0" rIns="0" bIns="0" rtlCol="0"/>
            <a:lstStyle/>
            <a:p/>
          </p:txBody>
        </p:sp>
        <p:sp>
          <p:nvSpPr>
            <p:cNvPr id="9265" name="object 9265" descr=""/>
            <p:cNvSpPr/>
            <p:nvPr/>
          </p:nvSpPr>
          <p:spPr>
            <a:xfrm>
              <a:off x="5977802" y="2529705"/>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9266" name="object 9266" descr=""/>
            <p:cNvSpPr/>
            <p:nvPr/>
          </p:nvSpPr>
          <p:spPr>
            <a:xfrm>
              <a:off x="5929233" y="2528588"/>
              <a:ext cx="36830" cy="1270"/>
            </a:xfrm>
            <a:custGeom>
              <a:avLst/>
              <a:gdLst/>
              <a:ahLst/>
              <a:cxnLst/>
              <a:rect l="l" t="t" r="r" b="b"/>
              <a:pathLst>
                <a:path w="36829" h="1269">
                  <a:moveTo>
                    <a:pt x="36283" y="1117"/>
                  </a:moveTo>
                  <a:lnTo>
                    <a:pt x="27355" y="558"/>
                  </a:lnTo>
                  <a:lnTo>
                    <a:pt x="18427" y="558"/>
                  </a:lnTo>
                  <a:lnTo>
                    <a:pt x="8928" y="558"/>
                  </a:lnTo>
                  <a:lnTo>
                    <a:pt x="0" y="0"/>
                  </a:lnTo>
                </a:path>
              </a:pathLst>
            </a:custGeom>
            <a:ln w="3175">
              <a:solidFill>
                <a:srgbClr val="565658"/>
              </a:solidFill>
            </a:ln>
          </p:spPr>
          <p:txBody>
            <a:bodyPr wrap="square" lIns="0" tIns="0" rIns="0" bIns="0" rtlCol="0"/>
            <a:lstStyle/>
            <a:p/>
          </p:txBody>
        </p:sp>
        <p:sp>
          <p:nvSpPr>
            <p:cNvPr id="9267" name="object 9267" descr=""/>
            <p:cNvSpPr/>
            <p:nvPr/>
          </p:nvSpPr>
          <p:spPr>
            <a:xfrm>
              <a:off x="6036425" y="2477225"/>
              <a:ext cx="17145" cy="10795"/>
            </a:xfrm>
            <a:custGeom>
              <a:avLst/>
              <a:gdLst/>
              <a:ahLst/>
              <a:cxnLst/>
              <a:rect l="l" t="t" r="r" b="b"/>
              <a:pathLst>
                <a:path w="17145" h="10794">
                  <a:moveTo>
                    <a:pt x="16751" y="0"/>
                  </a:moveTo>
                  <a:lnTo>
                    <a:pt x="15074" y="0"/>
                  </a:lnTo>
                  <a:lnTo>
                    <a:pt x="13957" y="0"/>
                  </a:lnTo>
                  <a:lnTo>
                    <a:pt x="12268" y="0"/>
                  </a:lnTo>
                  <a:lnTo>
                    <a:pt x="11163" y="558"/>
                  </a:lnTo>
                  <a:lnTo>
                    <a:pt x="10058" y="558"/>
                  </a:lnTo>
                  <a:lnTo>
                    <a:pt x="8369" y="1117"/>
                  </a:lnTo>
                  <a:lnTo>
                    <a:pt x="7251" y="1676"/>
                  </a:lnTo>
                  <a:lnTo>
                    <a:pt x="6134" y="2235"/>
                  </a:lnTo>
                  <a:lnTo>
                    <a:pt x="5016" y="2794"/>
                  </a:lnTo>
                  <a:lnTo>
                    <a:pt x="3898" y="3352"/>
                  </a:lnTo>
                  <a:lnTo>
                    <a:pt x="2781" y="4470"/>
                  </a:lnTo>
                  <a:lnTo>
                    <a:pt x="2222" y="5029"/>
                  </a:lnTo>
                  <a:lnTo>
                    <a:pt x="1676" y="5575"/>
                  </a:lnTo>
                  <a:lnTo>
                    <a:pt x="1117" y="6134"/>
                  </a:lnTo>
                  <a:lnTo>
                    <a:pt x="1117" y="6705"/>
                  </a:lnTo>
                  <a:lnTo>
                    <a:pt x="558" y="7251"/>
                  </a:lnTo>
                  <a:lnTo>
                    <a:pt x="558" y="7810"/>
                  </a:lnTo>
                  <a:lnTo>
                    <a:pt x="0" y="8369"/>
                  </a:lnTo>
                  <a:lnTo>
                    <a:pt x="0" y="8940"/>
                  </a:lnTo>
                  <a:lnTo>
                    <a:pt x="0" y="10058"/>
                  </a:lnTo>
                  <a:lnTo>
                    <a:pt x="0" y="10604"/>
                  </a:lnTo>
                </a:path>
              </a:pathLst>
            </a:custGeom>
            <a:ln w="3175">
              <a:solidFill>
                <a:srgbClr val="565658"/>
              </a:solidFill>
            </a:ln>
          </p:spPr>
          <p:txBody>
            <a:bodyPr wrap="square" lIns="0" tIns="0" rIns="0" bIns="0" rtlCol="0"/>
            <a:lstStyle/>
            <a:p/>
          </p:txBody>
        </p:sp>
        <p:sp>
          <p:nvSpPr>
            <p:cNvPr id="9268" name="object 9268" descr=""/>
            <p:cNvSpPr/>
            <p:nvPr/>
          </p:nvSpPr>
          <p:spPr>
            <a:xfrm>
              <a:off x="6121289" y="2470527"/>
              <a:ext cx="1905" cy="1270"/>
            </a:xfrm>
            <a:custGeom>
              <a:avLst/>
              <a:gdLst/>
              <a:ahLst/>
              <a:cxnLst/>
              <a:rect l="l" t="t" r="r" b="b"/>
              <a:pathLst>
                <a:path w="1904" h="1269">
                  <a:moveTo>
                    <a:pt x="1676" y="1117"/>
                  </a:moveTo>
                  <a:lnTo>
                    <a:pt x="1676" y="558"/>
                  </a:lnTo>
                  <a:lnTo>
                    <a:pt x="1104" y="0"/>
                  </a:lnTo>
                  <a:lnTo>
                    <a:pt x="546" y="0"/>
                  </a:lnTo>
                  <a:lnTo>
                    <a:pt x="0" y="558"/>
                  </a:lnTo>
                  <a:lnTo>
                    <a:pt x="0" y="1117"/>
                  </a:lnTo>
                </a:path>
              </a:pathLst>
            </a:custGeom>
            <a:ln w="3175">
              <a:solidFill>
                <a:srgbClr val="565658"/>
              </a:solidFill>
            </a:ln>
          </p:spPr>
          <p:txBody>
            <a:bodyPr wrap="square" lIns="0" tIns="0" rIns="0" bIns="0" rtlCol="0"/>
            <a:lstStyle/>
            <a:p/>
          </p:txBody>
        </p:sp>
        <p:sp>
          <p:nvSpPr>
            <p:cNvPr id="9269" name="object 9269" descr=""/>
            <p:cNvSpPr/>
            <p:nvPr/>
          </p:nvSpPr>
          <p:spPr>
            <a:xfrm>
              <a:off x="5914160" y="246606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9270" name="object 9270" descr=""/>
            <p:cNvSpPr/>
            <p:nvPr/>
          </p:nvSpPr>
          <p:spPr>
            <a:xfrm>
              <a:off x="6121290" y="24761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271" name="object 9271" descr=""/>
            <p:cNvSpPr/>
            <p:nvPr/>
          </p:nvSpPr>
          <p:spPr>
            <a:xfrm>
              <a:off x="5924758" y="2524118"/>
              <a:ext cx="5080" cy="5080"/>
            </a:xfrm>
            <a:custGeom>
              <a:avLst/>
              <a:gdLst/>
              <a:ahLst/>
              <a:cxnLst/>
              <a:rect l="l" t="t" r="r" b="b"/>
              <a:pathLst>
                <a:path w="5079" h="5080">
                  <a:moveTo>
                    <a:pt x="4470" y="4470"/>
                  </a:moveTo>
                  <a:lnTo>
                    <a:pt x="3911" y="4470"/>
                  </a:lnTo>
                  <a:lnTo>
                    <a:pt x="3352" y="4470"/>
                  </a:lnTo>
                  <a:lnTo>
                    <a:pt x="2793" y="3911"/>
                  </a:lnTo>
                  <a:lnTo>
                    <a:pt x="2235" y="3911"/>
                  </a:lnTo>
                  <a:lnTo>
                    <a:pt x="1676" y="3352"/>
                  </a:lnTo>
                  <a:lnTo>
                    <a:pt x="1117" y="3352"/>
                  </a:lnTo>
                  <a:lnTo>
                    <a:pt x="1117" y="2793"/>
                  </a:lnTo>
                  <a:lnTo>
                    <a:pt x="558" y="2235"/>
                  </a:lnTo>
                  <a:lnTo>
                    <a:pt x="558" y="1676"/>
                  </a:lnTo>
                  <a:lnTo>
                    <a:pt x="0" y="1117"/>
                  </a:lnTo>
                  <a:lnTo>
                    <a:pt x="0" y="558"/>
                  </a:lnTo>
                  <a:lnTo>
                    <a:pt x="0" y="0"/>
                  </a:lnTo>
                </a:path>
              </a:pathLst>
            </a:custGeom>
            <a:ln w="3175">
              <a:solidFill>
                <a:srgbClr val="565658"/>
              </a:solidFill>
            </a:ln>
          </p:spPr>
          <p:txBody>
            <a:bodyPr wrap="square" lIns="0" tIns="0" rIns="0" bIns="0" rtlCol="0"/>
            <a:lstStyle/>
            <a:p/>
          </p:txBody>
        </p:sp>
        <p:sp>
          <p:nvSpPr>
            <p:cNvPr id="9272" name="object 9272" descr=""/>
            <p:cNvSpPr/>
            <p:nvPr/>
          </p:nvSpPr>
          <p:spPr>
            <a:xfrm>
              <a:off x="5952128" y="2507375"/>
              <a:ext cx="6985" cy="5080"/>
            </a:xfrm>
            <a:custGeom>
              <a:avLst/>
              <a:gdLst/>
              <a:ahLst/>
              <a:cxnLst/>
              <a:rect l="l" t="t" r="r" b="b"/>
              <a:pathLst>
                <a:path w="6985" h="5080">
                  <a:moveTo>
                    <a:pt x="6692" y="0"/>
                  </a:moveTo>
                  <a:lnTo>
                    <a:pt x="6692" y="558"/>
                  </a:lnTo>
                  <a:lnTo>
                    <a:pt x="6692" y="1117"/>
                  </a:lnTo>
                  <a:lnTo>
                    <a:pt x="6692" y="1676"/>
                  </a:lnTo>
                  <a:lnTo>
                    <a:pt x="6134" y="2235"/>
                  </a:lnTo>
                  <a:lnTo>
                    <a:pt x="5575" y="2794"/>
                  </a:lnTo>
                  <a:lnTo>
                    <a:pt x="5016" y="3352"/>
                  </a:lnTo>
                  <a:lnTo>
                    <a:pt x="4457" y="3911"/>
                  </a:lnTo>
                  <a:lnTo>
                    <a:pt x="3898" y="3911"/>
                  </a:lnTo>
                  <a:lnTo>
                    <a:pt x="2781" y="4470"/>
                  </a:lnTo>
                  <a:lnTo>
                    <a:pt x="2222" y="4470"/>
                  </a:lnTo>
                  <a:lnTo>
                    <a:pt x="1117" y="4470"/>
                  </a:lnTo>
                  <a:lnTo>
                    <a:pt x="558" y="3911"/>
                  </a:lnTo>
                  <a:lnTo>
                    <a:pt x="0" y="3352"/>
                  </a:lnTo>
                </a:path>
              </a:pathLst>
            </a:custGeom>
            <a:ln w="3175">
              <a:solidFill>
                <a:srgbClr val="565658"/>
              </a:solidFill>
            </a:ln>
          </p:spPr>
          <p:txBody>
            <a:bodyPr wrap="square" lIns="0" tIns="0" rIns="0" bIns="0" rtlCol="0"/>
            <a:lstStyle/>
            <a:p/>
          </p:txBody>
        </p:sp>
        <p:sp>
          <p:nvSpPr>
            <p:cNvPr id="9273" name="object 9273" descr=""/>
            <p:cNvSpPr/>
            <p:nvPr/>
          </p:nvSpPr>
          <p:spPr>
            <a:xfrm>
              <a:off x="5949890" y="25073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274" name="object 9274" descr=""/>
            <p:cNvSpPr/>
            <p:nvPr/>
          </p:nvSpPr>
          <p:spPr>
            <a:xfrm>
              <a:off x="5950449" y="250904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275" name="object 9275" descr=""/>
            <p:cNvSpPr/>
            <p:nvPr/>
          </p:nvSpPr>
          <p:spPr>
            <a:xfrm>
              <a:off x="5953796" y="251184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276" name="object 9276" descr=""/>
            <p:cNvSpPr/>
            <p:nvPr/>
          </p:nvSpPr>
          <p:spPr>
            <a:xfrm>
              <a:off x="5957265"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77" name="object 9277" descr=""/>
            <p:cNvSpPr/>
            <p:nvPr/>
          </p:nvSpPr>
          <p:spPr>
            <a:xfrm>
              <a:off x="5949890" y="2508491"/>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278" name="object 9278" descr=""/>
            <p:cNvSpPr/>
            <p:nvPr/>
          </p:nvSpPr>
          <p:spPr>
            <a:xfrm>
              <a:off x="5948334"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279" name="object 9279" descr=""/>
            <p:cNvSpPr/>
            <p:nvPr/>
          </p:nvSpPr>
          <p:spPr>
            <a:xfrm>
              <a:off x="5958821" y="2507374"/>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280" name="object 9280" descr=""/>
            <p:cNvSpPr/>
            <p:nvPr/>
          </p:nvSpPr>
          <p:spPr>
            <a:xfrm>
              <a:off x="5434573" y="2450433"/>
              <a:ext cx="26670" cy="7620"/>
            </a:xfrm>
            <a:custGeom>
              <a:avLst/>
              <a:gdLst/>
              <a:ahLst/>
              <a:cxnLst/>
              <a:rect l="l" t="t" r="r" b="b"/>
              <a:pathLst>
                <a:path w="26670" h="7619">
                  <a:moveTo>
                    <a:pt x="0" y="7251"/>
                  </a:moveTo>
                  <a:lnTo>
                    <a:pt x="1117" y="6134"/>
                  </a:lnTo>
                  <a:lnTo>
                    <a:pt x="2794" y="5575"/>
                  </a:lnTo>
                  <a:lnTo>
                    <a:pt x="4470" y="5016"/>
                  </a:lnTo>
                  <a:lnTo>
                    <a:pt x="6134" y="3898"/>
                  </a:lnTo>
                  <a:lnTo>
                    <a:pt x="7810" y="3340"/>
                  </a:lnTo>
                  <a:lnTo>
                    <a:pt x="9486" y="2781"/>
                  </a:lnTo>
                  <a:lnTo>
                    <a:pt x="10617" y="2222"/>
                  </a:lnTo>
                  <a:lnTo>
                    <a:pt x="12293" y="1663"/>
                  </a:lnTo>
                  <a:lnTo>
                    <a:pt x="13970" y="1663"/>
                  </a:lnTo>
                  <a:lnTo>
                    <a:pt x="15633" y="1117"/>
                  </a:lnTo>
                  <a:lnTo>
                    <a:pt x="17868" y="558"/>
                  </a:lnTo>
                  <a:lnTo>
                    <a:pt x="19545" y="558"/>
                  </a:lnTo>
                  <a:lnTo>
                    <a:pt x="21221" y="0"/>
                  </a:lnTo>
                  <a:lnTo>
                    <a:pt x="22898" y="0"/>
                  </a:lnTo>
                  <a:lnTo>
                    <a:pt x="24574" y="0"/>
                  </a:lnTo>
                  <a:lnTo>
                    <a:pt x="26238" y="0"/>
                  </a:lnTo>
                </a:path>
              </a:pathLst>
            </a:custGeom>
            <a:ln w="3175">
              <a:solidFill>
                <a:srgbClr val="565658"/>
              </a:solidFill>
            </a:ln>
          </p:spPr>
          <p:txBody>
            <a:bodyPr wrap="square" lIns="0" tIns="0" rIns="0" bIns="0" rtlCol="0"/>
            <a:lstStyle/>
            <a:p/>
          </p:txBody>
        </p:sp>
        <p:sp>
          <p:nvSpPr>
            <p:cNvPr id="9281" name="object 9281" descr=""/>
            <p:cNvSpPr/>
            <p:nvPr/>
          </p:nvSpPr>
          <p:spPr>
            <a:xfrm>
              <a:off x="5434579" y="2556497"/>
              <a:ext cx="26670" cy="8255"/>
            </a:xfrm>
            <a:custGeom>
              <a:avLst/>
              <a:gdLst/>
              <a:ahLst/>
              <a:cxnLst/>
              <a:rect l="l" t="t" r="r" b="b"/>
              <a:pathLst>
                <a:path w="26670" h="8255">
                  <a:moveTo>
                    <a:pt x="26238" y="7823"/>
                  </a:moveTo>
                  <a:lnTo>
                    <a:pt x="24561" y="7264"/>
                  </a:lnTo>
                  <a:lnTo>
                    <a:pt x="22885" y="7264"/>
                  </a:lnTo>
                  <a:lnTo>
                    <a:pt x="21208" y="7264"/>
                  </a:lnTo>
                  <a:lnTo>
                    <a:pt x="19545" y="6705"/>
                  </a:lnTo>
                  <a:lnTo>
                    <a:pt x="17868" y="6705"/>
                  </a:lnTo>
                  <a:lnTo>
                    <a:pt x="15633" y="6146"/>
                  </a:lnTo>
                  <a:lnTo>
                    <a:pt x="13957" y="6146"/>
                  </a:lnTo>
                  <a:lnTo>
                    <a:pt x="12280" y="5587"/>
                  </a:lnTo>
                  <a:lnTo>
                    <a:pt x="10617" y="5029"/>
                  </a:lnTo>
                  <a:lnTo>
                    <a:pt x="9486" y="4470"/>
                  </a:lnTo>
                  <a:lnTo>
                    <a:pt x="7810" y="3911"/>
                  </a:lnTo>
                  <a:lnTo>
                    <a:pt x="6134" y="3352"/>
                  </a:lnTo>
                  <a:lnTo>
                    <a:pt x="4457" y="2235"/>
                  </a:lnTo>
                  <a:lnTo>
                    <a:pt x="2781" y="1689"/>
                  </a:lnTo>
                  <a:lnTo>
                    <a:pt x="1104" y="1130"/>
                  </a:lnTo>
                  <a:lnTo>
                    <a:pt x="0" y="0"/>
                  </a:lnTo>
                </a:path>
              </a:pathLst>
            </a:custGeom>
            <a:ln w="3175">
              <a:solidFill>
                <a:srgbClr val="565658"/>
              </a:solidFill>
            </a:ln>
          </p:spPr>
          <p:txBody>
            <a:bodyPr wrap="square" lIns="0" tIns="0" rIns="0" bIns="0" rtlCol="0"/>
            <a:lstStyle/>
            <a:p/>
          </p:txBody>
        </p:sp>
        <p:sp>
          <p:nvSpPr>
            <p:cNvPr id="9282" name="object 9282" descr=""/>
            <p:cNvSpPr/>
            <p:nvPr/>
          </p:nvSpPr>
          <p:spPr>
            <a:xfrm>
              <a:off x="5434579" y="2450429"/>
              <a:ext cx="26670" cy="7620"/>
            </a:xfrm>
            <a:custGeom>
              <a:avLst/>
              <a:gdLst/>
              <a:ahLst/>
              <a:cxnLst/>
              <a:rect l="l" t="t" r="r" b="b"/>
              <a:pathLst>
                <a:path w="26670" h="7619">
                  <a:moveTo>
                    <a:pt x="26238" y="0"/>
                  </a:moveTo>
                  <a:lnTo>
                    <a:pt x="24561" y="0"/>
                  </a:lnTo>
                  <a:lnTo>
                    <a:pt x="22885" y="558"/>
                  </a:lnTo>
                  <a:lnTo>
                    <a:pt x="21208" y="558"/>
                  </a:lnTo>
                  <a:lnTo>
                    <a:pt x="19545" y="558"/>
                  </a:lnTo>
                  <a:lnTo>
                    <a:pt x="17868" y="1117"/>
                  </a:lnTo>
                  <a:lnTo>
                    <a:pt x="16192" y="1117"/>
                  </a:lnTo>
                  <a:lnTo>
                    <a:pt x="13957" y="1663"/>
                  </a:lnTo>
                  <a:lnTo>
                    <a:pt x="12839" y="2235"/>
                  </a:lnTo>
                  <a:lnTo>
                    <a:pt x="11163" y="2794"/>
                  </a:lnTo>
                  <a:lnTo>
                    <a:pt x="9486" y="3352"/>
                  </a:lnTo>
                  <a:lnTo>
                    <a:pt x="7810" y="3911"/>
                  </a:lnTo>
                  <a:lnTo>
                    <a:pt x="6134" y="4470"/>
                  </a:lnTo>
                  <a:lnTo>
                    <a:pt x="4457" y="5029"/>
                  </a:lnTo>
                  <a:lnTo>
                    <a:pt x="2781" y="6134"/>
                  </a:lnTo>
                  <a:lnTo>
                    <a:pt x="1663" y="6692"/>
                  </a:lnTo>
                  <a:lnTo>
                    <a:pt x="0" y="7251"/>
                  </a:lnTo>
                </a:path>
              </a:pathLst>
            </a:custGeom>
            <a:ln w="3175">
              <a:solidFill>
                <a:srgbClr val="565658"/>
              </a:solidFill>
            </a:ln>
          </p:spPr>
          <p:txBody>
            <a:bodyPr wrap="square" lIns="0" tIns="0" rIns="0" bIns="0" rtlCol="0"/>
            <a:lstStyle/>
            <a:p/>
          </p:txBody>
        </p:sp>
        <p:sp>
          <p:nvSpPr>
            <p:cNvPr id="9283" name="object 9283" descr=""/>
            <p:cNvSpPr/>
            <p:nvPr/>
          </p:nvSpPr>
          <p:spPr>
            <a:xfrm>
              <a:off x="5434573" y="2556501"/>
              <a:ext cx="26670" cy="7620"/>
            </a:xfrm>
            <a:custGeom>
              <a:avLst/>
              <a:gdLst/>
              <a:ahLst/>
              <a:cxnLst/>
              <a:rect l="l" t="t" r="r" b="b"/>
              <a:pathLst>
                <a:path w="26670" h="7619">
                  <a:moveTo>
                    <a:pt x="0" y="0"/>
                  </a:moveTo>
                  <a:lnTo>
                    <a:pt x="1676" y="558"/>
                  </a:lnTo>
                  <a:lnTo>
                    <a:pt x="2794" y="1676"/>
                  </a:lnTo>
                  <a:lnTo>
                    <a:pt x="4470" y="2235"/>
                  </a:lnTo>
                  <a:lnTo>
                    <a:pt x="6134" y="2794"/>
                  </a:lnTo>
                  <a:lnTo>
                    <a:pt x="7810" y="3352"/>
                  </a:lnTo>
                  <a:lnTo>
                    <a:pt x="9486" y="3911"/>
                  </a:lnTo>
                  <a:lnTo>
                    <a:pt x="11176" y="4470"/>
                  </a:lnTo>
                  <a:lnTo>
                    <a:pt x="12852" y="5029"/>
                  </a:lnTo>
                  <a:lnTo>
                    <a:pt x="14528" y="5588"/>
                  </a:lnTo>
                  <a:lnTo>
                    <a:pt x="16192" y="6146"/>
                  </a:lnTo>
                  <a:lnTo>
                    <a:pt x="17868" y="6146"/>
                  </a:lnTo>
                  <a:lnTo>
                    <a:pt x="19545" y="6705"/>
                  </a:lnTo>
                  <a:lnTo>
                    <a:pt x="21221" y="6705"/>
                  </a:lnTo>
                  <a:lnTo>
                    <a:pt x="22898" y="7264"/>
                  </a:lnTo>
                  <a:lnTo>
                    <a:pt x="24574" y="7264"/>
                  </a:lnTo>
                  <a:lnTo>
                    <a:pt x="26238" y="7264"/>
                  </a:lnTo>
                </a:path>
              </a:pathLst>
            </a:custGeom>
            <a:ln w="3175">
              <a:solidFill>
                <a:srgbClr val="565658"/>
              </a:solidFill>
            </a:ln>
          </p:spPr>
          <p:txBody>
            <a:bodyPr wrap="square" lIns="0" tIns="0" rIns="0" bIns="0" rtlCol="0"/>
            <a:lstStyle/>
            <a:p/>
          </p:txBody>
        </p:sp>
        <p:sp>
          <p:nvSpPr>
            <p:cNvPr id="9284" name="object 9284" descr=""/>
            <p:cNvSpPr/>
            <p:nvPr/>
          </p:nvSpPr>
          <p:spPr>
            <a:xfrm>
              <a:off x="5297788" y="247555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285" name="object 9285" descr=""/>
            <p:cNvSpPr/>
            <p:nvPr/>
          </p:nvSpPr>
          <p:spPr>
            <a:xfrm>
              <a:off x="6116820" y="2476668"/>
              <a:ext cx="5080" cy="1905"/>
            </a:xfrm>
            <a:custGeom>
              <a:avLst/>
              <a:gdLst/>
              <a:ahLst/>
              <a:cxnLst/>
              <a:rect l="l" t="t" r="r" b="b"/>
              <a:pathLst>
                <a:path w="5079" h="1905">
                  <a:moveTo>
                    <a:pt x="4470" y="0"/>
                  </a:moveTo>
                  <a:lnTo>
                    <a:pt x="4470" y="558"/>
                  </a:lnTo>
                  <a:lnTo>
                    <a:pt x="4470" y="1117"/>
                  </a:lnTo>
                  <a:lnTo>
                    <a:pt x="2235" y="1117"/>
                  </a:lnTo>
                  <a:lnTo>
                    <a:pt x="0" y="1676"/>
                  </a:lnTo>
                </a:path>
              </a:pathLst>
            </a:custGeom>
            <a:ln w="3175">
              <a:solidFill>
                <a:srgbClr val="565658"/>
              </a:solidFill>
            </a:ln>
          </p:spPr>
          <p:txBody>
            <a:bodyPr wrap="square" lIns="0" tIns="0" rIns="0" bIns="0" rtlCol="0"/>
            <a:lstStyle/>
            <a:p/>
          </p:txBody>
        </p:sp>
        <p:sp>
          <p:nvSpPr>
            <p:cNvPr id="9286" name="object 9286" descr=""/>
            <p:cNvSpPr/>
            <p:nvPr/>
          </p:nvSpPr>
          <p:spPr>
            <a:xfrm>
              <a:off x="6122962" y="2477784"/>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9287" name="object 9287" descr=""/>
            <p:cNvSpPr/>
            <p:nvPr/>
          </p:nvSpPr>
          <p:spPr>
            <a:xfrm>
              <a:off x="6085548" y="2478899"/>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9288" name="object 9288" descr=""/>
            <p:cNvSpPr/>
            <p:nvPr/>
          </p:nvSpPr>
          <p:spPr>
            <a:xfrm>
              <a:off x="6122965" y="2476109"/>
              <a:ext cx="0" cy="1905"/>
            </a:xfrm>
            <a:custGeom>
              <a:avLst/>
              <a:gdLst/>
              <a:ahLst/>
              <a:cxnLst/>
              <a:rect l="l" t="t" r="r" b="b"/>
              <a:pathLst>
                <a:path w="0" h="1905">
                  <a:moveTo>
                    <a:pt x="0" y="0"/>
                  </a:moveTo>
                  <a:lnTo>
                    <a:pt x="0" y="558"/>
                  </a:lnTo>
                  <a:lnTo>
                    <a:pt x="0" y="1117"/>
                  </a:lnTo>
                  <a:lnTo>
                    <a:pt x="0" y="1676"/>
                  </a:lnTo>
                </a:path>
              </a:pathLst>
            </a:custGeom>
            <a:ln w="3175">
              <a:solidFill>
                <a:srgbClr val="565658"/>
              </a:solidFill>
            </a:ln>
          </p:spPr>
          <p:txBody>
            <a:bodyPr wrap="square" lIns="0" tIns="0" rIns="0" bIns="0" rtlCol="0"/>
            <a:lstStyle/>
            <a:p/>
          </p:txBody>
        </p:sp>
        <p:sp>
          <p:nvSpPr>
            <p:cNvPr id="9289" name="object 9289" descr=""/>
            <p:cNvSpPr/>
            <p:nvPr/>
          </p:nvSpPr>
          <p:spPr>
            <a:xfrm>
              <a:off x="6122965" y="2476668"/>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9290" name="object 9290" descr=""/>
            <p:cNvSpPr/>
            <p:nvPr/>
          </p:nvSpPr>
          <p:spPr>
            <a:xfrm>
              <a:off x="6157022" y="2466057"/>
              <a:ext cx="0" cy="1905"/>
            </a:xfrm>
            <a:custGeom>
              <a:avLst/>
              <a:gdLst/>
              <a:ahLst/>
              <a:cxnLst/>
              <a:rect l="l" t="t" r="r" b="b"/>
              <a:pathLst>
                <a:path w="0" h="1905">
                  <a:moveTo>
                    <a:pt x="0" y="0"/>
                  </a:moveTo>
                  <a:lnTo>
                    <a:pt x="0" y="1117"/>
                  </a:lnTo>
                  <a:lnTo>
                    <a:pt x="0" y="1676"/>
                  </a:lnTo>
                </a:path>
              </a:pathLst>
            </a:custGeom>
            <a:ln w="3175">
              <a:solidFill>
                <a:srgbClr val="565658"/>
              </a:solidFill>
            </a:ln>
          </p:spPr>
          <p:txBody>
            <a:bodyPr wrap="square" lIns="0" tIns="0" rIns="0" bIns="0" rtlCol="0"/>
            <a:lstStyle/>
            <a:p/>
          </p:txBody>
        </p:sp>
        <p:sp>
          <p:nvSpPr>
            <p:cNvPr id="9291" name="object 9291" descr=""/>
            <p:cNvSpPr/>
            <p:nvPr/>
          </p:nvSpPr>
          <p:spPr>
            <a:xfrm>
              <a:off x="5297229" y="2474992"/>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9292" name="object 9292" descr=""/>
            <p:cNvSpPr/>
            <p:nvPr/>
          </p:nvSpPr>
          <p:spPr>
            <a:xfrm>
              <a:off x="5744991" y="2507931"/>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9293" name="object 9293" descr=""/>
            <p:cNvSpPr/>
            <p:nvPr/>
          </p:nvSpPr>
          <p:spPr>
            <a:xfrm>
              <a:off x="5585867" y="2557059"/>
              <a:ext cx="1270" cy="635"/>
            </a:xfrm>
            <a:custGeom>
              <a:avLst/>
              <a:gdLst/>
              <a:ahLst/>
              <a:cxnLst/>
              <a:rect l="l" t="t" r="r" b="b"/>
              <a:pathLst>
                <a:path w="1270" h="635">
                  <a:moveTo>
                    <a:pt x="1130" y="0"/>
                  </a:moveTo>
                  <a:lnTo>
                    <a:pt x="571" y="558"/>
                  </a:lnTo>
                  <a:lnTo>
                    <a:pt x="0" y="558"/>
                  </a:lnTo>
                </a:path>
              </a:pathLst>
            </a:custGeom>
            <a:ln w="3175">
              <a:solidFill>
                <a:srgbClr val="565658"/>
              </a:solidFill>
            </a:ln>
          </p:spPr>
          <p:txBody>
            <a:bodyPr wrap="square" lIns="0" tIns="0" rIns="0" bIns="0" rtlCol="0"/>
            <a:lstStyle/>
            <a:p/>
          </p:txBody>
        </p:sp>
        <p:sp>
          <p:nvSpPr>
            <p:cNvPr id="9294" name="object 9294" descr=""/>
            <p:cNvSpPr/>
            <p:nvPr/>
          </p:nvSpPr>
          <p:spPr>
            <a:xfrm>
              <a:off x="5297788" y="247555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295" name="object 9295" descr=""/>
            <p:cNvSpPr/>
            <p:nvPr/>
          </p:nvSpPr>
          <p:spPr>
            <a:xfrm>
              <a:off x="5745548"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296" name="object 9296" descr=""/>
            <p:cNvSpPr/>
            <p:nvPr/>
          </p:nvSpPr>
          <p:spPr>
            <a:xfrm>
              <a:off x="5586998" y="2555954"/>
              <a:ext cx="0" cy="1270"/>
            </a:xfrm>
            <a:custGeom>
              <a:avLst/>
              <a:gdLst/>
              <a:ahLst/>
              <a:cxnLst/>
              <a:rect l="l" t="t" r="r" b="b"/>
              <a:pathLst>
                <a:path w="0" h="1269">
                  <a:moveTo>
                    <a:pt x="0" y="1104"/>
                  </a:moveTo>
                  <a:lnTo>
                    <a:pt x="0" y="546"/>
                  </a:lnTo>
                  <a:lnTo>
                    <a:pt x="0" y="0"/>
                  </a:lnTo>
                </a:path>
              </a:pathLst>
            </a:custGeom>
            <a:ln w="3175">
              <a:solidFill>
                <a:srgbClr val="565658"/>
              </a:solidFill>
            </a:ln>
          </p:spPr>
          <p:txBody>
            <a:bodyPr wrap="square" lIns="0" tIns="0" rIns="0" bIns="0" rtlCol="0"/>
            <a:lstStyle/>
            <a:p/>
          </p:txBody>
        </p:sp>
        <p:sp>
          <p:nvSpPr>
            <p:cNvPr id="9297" name="object 9297" descr=""/>
            <p:cNvSpPr/>
            <p:nvPr/>
          </p:nvSpPr>
          <p:spPr>
            <a:xfrm>
              <a:off x="5584765" y="2555390"/>
              <a:ext cx="1270" cy="635"/>
            </a:xfrm>
            <a:custGeom>
              <a:avLst/>
              <a:gdLst/>
              <a:ahLst/>
              <a:cxnLst/>
              <a:rect l="l" t="t" r="r" b="b"/>
              <a:pathLst>
                <a:path w="1270" h="635">
                  <a:moveTo>
                    <a:pt x="0" y="558"/>
                  </a:moveTo>
                  <a:lnTo>
                    <a:pt x="558" y="558"/>
                  </a:lnTo>
                  <a:lnTo>
                    <a:pt x="1104" y="0"/>
                  </a:lnTo>
                </a:path>
              </a:pathLst>
            </a:custGeom>
            <a:ln w="3175">
              <a:solidFill>
                <a:srgbClr val="565658"/>
              </a:solidFill>
            </a:ln>
          </p:spPr>
          <p:txBody>
            <a:bodyPr wrap="square" lIns="0" tIns="0" rIns="0" bIns="0" rtlCol="0"/>
            <a:lstStyle/>
            <a:p/>
          </p:txBody>
        </p:sp>
        <p:sp>
          <p:nvSpPr>
            <p:cNvPr id="9298" name="object 9298" descr=""/>
            <p:cNvSpPr/>
            <p:nvPr/>
          </p:nvSpPr>
          <p:spPr>
            <a:xfrm>
              <a:off x="5295555" y="2471645"/>
              <a:ext cx="0" cy="6350"/>
            </a:xfrm>
            <a:custGeom>
              <a:avLst/>
              <a:gdLst/>
              <a:ahLst/>
              <a:cxnLst/>
              <a:rect l="l" t="t" r="r" b="b"/>
              <a:pathLst>
                <a:path w="0" h="6350">
                  <a:moveTo>
                    <a:pt x="0" y="0"/>
                  </a:moveTo>
                  <a:lnTo>
                    <a:pt x="0" y="0"/>
                  </a:lnTo>
                  <a:lnTo>
                    <a:pt x="0" y="3911"/>
                  </a:lnTo>
                  <a:lnTo>
                    <a:pt x="0" y="6134"/>
                  </a:lnTo>
                </a:path>
              </a:pathLst>
            </a:custGeom>
            <a:ln w="3175">
              <a:solidFill>
                <a:srgbClr val="565658"/>
              </a:solidFill>
            </a:ln>
          </p:spPr>
          <p:txBody>
            <a:bodyPr wrap="square" lIns="0" tIns="0" rIns="0" bIns="0" rtlCol="0"/>
            <a:lstStyle/>
            <a:p/>
          </p:txBody>
        </p:sp>
        <p:sp>
          <p:nvSpPr>
            <p:cNvPr id="9299" name="object 9299" descr=""/>
            <p:cNvSpPr/>
            <p:nvPr/>
          </p:nvSpPr>
          <p:spPr>
            <a:xfrm>
              <a:off x="5295674" y="247343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300" name="object 9300" descr=""/>
            <p:cNvSpPr/>
            <p:nvPr/>
          </p:nvSpPr>
          <p:spPr>
            <a:xfrm>
              <a:off x="5585869" y="2555385"/>
              <a:ext cx="1270" cy="635"/>
            </a:xfrm>
            <a:custGeom>
              <a:avLst/>
              <a:gdLst/>
              <a:ahLst/>
              <a:cxnLst/>
              <a:rect l="l" t="t" r="r" b="b"/>
              <a:pathLst>
                <a:path w="1270" h="635">
                  <a:moveTo>
                    <a:pt x="0" y="0"/>
                  </a:moveTo>
                  <a:lnTo>
                    <a:pt x="571" y="558"/>
                  </a:lnTo>
                  <a:lnTo>
                    <a:pt x="1130" y="558"/>
                  </a:lnTo>
                </a:path>
              </a:pathLst>
            </a:custGeom>
            <a:ln w="3175">
              <a:solidFill>
                <a:srgbClr val="565658"/>
              </a:solidFill>
            </a:ln>
          </p:spPr>
          <p:txBody>
            <a:bodyPr wrap="square" lIns="0" tIns="0" rIns="0" bIns="0" rtlCol="0"/>
            <a:lstStyle/>
            <a:p/>
          </p:txBody>
        </p:sp>
        <p:sp>
          <p:nvSpPr>
            <p:cNvPr id="9301" name="object 9301" descr=""/>
            <p:cNvSpPr/>
            <p:nvPr/>
          </p:nvSpPr>
          <p:spPr>
            <a:xfrm>
              <a:off x="5298916" y="2473872"/>
              <a:ext cx="0" cy="4445"/>
            </a:xfrm>
            <a:custGeom>
              <a:avLst/>
              <a:gdLst/>
              <a:ahLst/>
              <a:cxnLst/>
              <a:rect l="l" t="t" r="r" b="b"/>
              <a:pathLst>
                <a:path w="0" h="4444">
                  <a:moveTo>
                    <a:pt x="0" y="3911"/>
                  </a:moveTo>
                  <a:lnTo>
                    <a:pt x="0" y="1676"/>
                  </a:lnTo>
                  <a:lnTo>
                    <a:pt x="0" y="1117"/>
                  </a:lnTo>
                  <a:lnTo>
                    <a:pt x="0" y="0"/>
                  </a:lnTo>
                </a:path>
              </a:pathLst>
            </a:custGeom>
            <a:ln w="3175">
              <a:solidFill>
                <a:srgbClr val="565658"/>
              </a:solidFill>
            </a:ln>
          </p:spPr>
          <p:txBody>
            <a:bodyPr wrap="square" lIns="0" tIns="0" rIns="0" bIns="0" rtlCol="0"/>
            <a:lstStyle/>
            <a:p/>
          </p:txBody>
        </p:sp>
        <p:sp>
          <p:nvSpPr>
            <p:cNvPr id="9302" name="object 9302" descr=""/>
            <p:cNvSpPr/>
            <p:nvPr/>
          </p:nvSpPr>
          <p:spPr>
            <a:xfrm>
              <a:off x="5297788" y="2476109"/>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9303" name="object 9303" descr=""/>
            <p:cNvSpPr/>
            <p:nvPr/>
          </p:nvSpPr>
          <p:spPr>
            <a:xfrm>
              <a:off x="5298346" y="2477784"/>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9304" name="object 9304" descr=""/>
            <p:cNvSpPr/>
            <p:nvPr/>
          </p:nvSpPr>
          <p:spPr>
            <a:xfrm>
              <a:off x="5298344" y="2473317"/>
              <a:ext cx="635" cy="635"/>
            </a:xfrm>
            <a:custGeom>
              <a:avLst/>
              <a:gdLst/>
              <a:ahLst/>
              <a:cxnLst/>
              <a:rect l="l" t="t" r="r" b="b"/>
              <a:pathLst>
                <a:path w="635" h="635">
                  <a:moveTo>
                    <a:pt x="571" y="558"/>
                  </a:moveTo>
                  <a:lnTo>
                    <a:pt x="571" y="0"/>
                  </a:lnTo>
                  <a:lnTo>
                    <a:pt x="0" y="0"/>
                  </a:lnTo>
                </a:path>
              </a:pathLst>
            </a:custGeom>
            <a:ln w="3175">
              <a:solidFill>
                <a:srgbClr val="565658"/>
              </a:solidFill>
            </a:ln>
          </p:spPr>
          <p:txBody>
            <a:bodyPr wrap="square" lIns="0" tIns="0" rIns="0" bIns="0" rtlCol="0"/>
            <a:lstStyle/>
            <a:p/>
          </p:txBody>
        </p:sp>
        <p:sp>
          <p:nvSpPr>
            <p:cNvPr id="9305" name="object 9305" descr=""/>
            <p:cNvSpPr/>
            <p:nvPr/>
          </p:nvSpPr>
          <p:spPr>
            <a:xfrm>
              <a:off x="5295555" y="2474990"/>
              <a:ext cx="1905" cy="3175"/>
            </a:xfrm>
            <a:custGeom>
              <a:avLst/>
              <a:gdLst/>
              <a:ahLst/>
              <a:cxnLst/>
              <a:rect l="l" t="t" r="r" b="b"/>
              <a:pathLst>
                <a:path w="1904" h="3175">
                  <a:moveTo>
                    <a:pt x="0" y="2794"/>
                  </a:moveTo>
                  <a:lnTo>
                    <a:pt x="558" y="1117"/>
                  </a:lnTo>
                  <a:lnTo>
                    <a:pt x="1676" y="0"/>
                  </a:lnTo>
                </a:path>
              </a:pathLst>
            </a:custGeom>
            <a:ln w="3175">
              <a:solidFill>
                <a:srgbClr val="565658"/>
              </a:solidFill>
            </a:ln>
          </p:spPr>
          <p:txBody>
            <a:bodyPr wrap="square" lIns="0" tIns="0" rIns="0" bIns="0" rtlCol="0"/>
            <a:lstStyle/>
            <a:p/>
          </p:txBody>
        </p:sp>
        <p:sp>
          <p:nvSpPr>
            <p:cNvPr id="9306" name="object 9306" descr=""/>
            <p:cNvSpPr/>
            <p:nvPr/>
          </p:nvSpPr>
          <p:spPr>
            <a:xfrm>
              <a:off x="5295552" y="2471642"/>
              <a:ext cx="3175" cy="1905"/>
            </a:xfrm>
            <a:custGeom>
              <a:avLst/>
              <a:gdLst/>
              <a:ahLst/>
              <a:cxnLst/>
              <a:rect l="l" t="t" r="r" b="b"/>
              <a:pathLst>
                <a:path w="3175" h="1905">
                  <a:moveTo>
                    <a:pt x="2794" y="1676"/>
                  </a:moveTo>
                  <a:lnTo>
                    <a:pt x="2235" y="1117"/>
                  </a:lnTo>
                  <a:lnTo>
                    <a:pt x="1117" y="558"/>
                  </a:lnTo>
                  <a:lnTo>
                    <a:pt x="558" y="558"/>
                  </a:lnTo>
                  <a:lnTo>
                    <a:pt x="0" y="0"/>
                  </a:lnTo>
                </a:path>
              </a:pathLst>
            </a:custGeom>
            <a:ln w="3175">
              <a:solidFill>
                <a:srgbClr val="565658"/>
              </a:solidFill>
            </a:ln>
          </p:spPr>
          <p:txBody>
            <a:bodyPr wrap="square" lIns="0" tIns="0" rIns="0" bIns="0" rtlCol="0"/>
            <a:lstStyle/>
            <a:p/>
          </p:txBody>
        </p:sp>
        <p:sp>
          <p:nvSpPr>
            <p:cNvPr id="9307" name="object 9307" descr=""/>
            <p:cNvSpPr/>
            <p:nvPr/>
          </p:nvSpPr>
          <p:spPr>
            <a:xfrm>
              <a:off x="5744432" y="2510723"/>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9308" name="object 9308" descr=""/>
            <p:cNvSpPr/>
            <p:nvPr/>
          </p:nvSpPr>
          <p:spPr>
            <a:xfrm>
              <a:off x="5745549"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309" name="object 9309" descr=""/>
            <p:cNvSpPr/>
            <p:nvPr/>
          </p:nvSpPr>
          <p:spPr>
            <a:xfrm>
              <a:off x="5584765" y="2555954"/>
              <a:ext cx="0" cy="1270"/>
            </a:xfrm>
            <a:custGeom>
              <a:avLst/>
              <a:gdLst/>
              <a:ahLst/>
              <a:cxnLst/>
              <a:rect l="l" t="t" r="r" b="b"/>
              <a:pathLst>
                <a:path w="0" h="1269">
                  <a:moveTo>
                    <a:pt x="0" y="1104"/>
                  </a:moveTo>
                  <a:lnTo>
                    <a:pt x="0" y="546"/>
                  </a:lnTo>
                  <a:lnTo>
                    <a:pt x="0" y="0"/>
                  </a:lnTo>
                </a:path>
              </a:pathLst>
            </a:custGeom>
            <a:ln w="3175">
              <a:solidFill>
                <a:srgbClr val="565658"/>
              </a:solidFill>
            </a:ln>
          </p:spPr>
          <p:txBody>
            <a:bodyPr wrap="square" lIns="0" tIns="0" rIns="0" bIns="0" rtlCol="0"/>
            <a:lstStyle/>
            <a:p/>
          </p:txBody>
        </p:sp>
        <p:sp>
          <p:nvSpPr>
            <p:cNvPr id="9310" name="object 9310" descr=""/>
            <p:cNvSpPr/>
            <p:nvPr/>
          </p:nvSpPr>
          <p:spPr>
            <a:xfrm>
              <a:off x="5296230" y="2474556"/>
              <a:ext cx="452120" cy="40005"/>
            </a:xfrm>
            <a:custGeom>
              <a:avLst/>
              <a:gdLst/>
              <a:ahLst/>
              <a:cxnLst/>
              <a:rect l="l" t="t" r="r" b="b"/>
              <a:pathLst>
                <a:path w="452120" h="40005">
                  <a:moveTo>
                    <a:pt x="3111" y="1562"/>
                  </a:moveTo>
                  <a:lnTo>
                    <a:pt x="2654" y="457"/>
                  </a:lnTo>
                  <a:lnTo>
                    <a:pt x="1549" y="0"/>
                  </a:lnTo>
                  <a:lnTo>
                    <a:pt x="457" y="457"/>
                  </a:lnTo>
                  <a:lnTo>
                    <a:pt x="0" y="1562"/>
                  </a:lnTo>
                  <a:lnTo>
                    <a:pt x="457" y="2654"/>
                  </a:lnTo>
                  <a:lnTo>
                    <a:pt x="1549" y="3111"/>
                  </a:lnTo>
                  <a:lnTo>
                    <a:pt x="2654" y="2654"/>
                  </a:lnTo>
                  <a:lnTo>
                    <a:pt x="3111" y="1562"/>
                  </a:lnTo>
                  <a:close/>
                </a:path>
                <a:path w="452120" h="40005">
                  <a:moveTo>
                    <a:pt x="451980" y="38404"/>
                  </a:moveTo>
                  <a:lnTo>
                    <a:pt x="451535" y="37299"/>
                  </a:lnTo>
                  <a:lnTo>
                    <a:pt x="450430" y="36855"/>
                  </a:lnTo>
                  <a:lnTo>
                    <a:pt x="449326" y="37299"/>
                  </a:lnTo>
                  <a:lnTo>
                    <a:pt x="448868" y="38404"/>
                  </a:lnTo>
                  <a:lnTo>
                    <a:pt x="449326" y="39509"/>
                  </a:lnTo>
                  <a:lnTo>
                    <a:pt x="450430" y="39966"/>
                  </a:lnTo>
                  <a:lnTo>
                    <a:pt x="451535" y="39509"/>
                  </a:lnTo>
                  <a:lnTo>
                    <a:pt x="451980" y="38404"/>
                  </a:lnTo>
                  <a:close/>
                </a:path>
              </a:pathLst>
            </a:custGeom>
            <a:solidFill>
              <a:srgbClr val="565658"/>
            </a:solidFill>
          </p:spPr>
          <p:txBody>
            <a:bodyPr wrap="square" lIns="0" tIns="0" rIns="0" bIns="0" rtlCol="0"/>
            <a:lstStyle/>
            <a:p/>
          </p:txBody>
        </p:sp>
        <p:sp>
          <p:nvSpPr>
            <p:cNvPr id="9311" name="object 9311" descr=""/>
            <p:cNvSpPr/>
            <p:nvPr/>
          </p:nvSpPr>
          <p:spPr>
            <a:xfrm>
              <a:off x="5584764" y="2557065"/>
              <a:ext cx="1270" cy="635"/>
            </a:xfrm>
            <a:custGeom>
              <a:avLst/>
              <a:gdLst/>
              <a:ahLst/>
              <a:cxnLst/>
              <a:rect l="l" t="t" r="r" b="b"/>
              <a:pathLst>
                <a:path w="1270" h="635">
                  <a:moveTo>
                    <a:pt x="1104" y="558"/>
                  </a:moveTo>
                  <a:lnTo>
                    <a:pt x="558" y="558"/>
                  </a:lnTo>
                  <a:lnTo>
                    <a:pt x="0" y="0"/>
                  </a:lnTo>
                </a:path>
              </a:pathLst>
            </a:custGeom>
            <a:ln w="3175">
              <a:solidFill>
                <a:srgbClr val="565658"/>
              </a:solidFill>
            </a:ln>
          </p:spPr>
          <p:txBody>
            <a:bodyPr wrap="square" lIns="0" tIns="0" rIns="0" bIns="0" rtlCol="0"/>
            <a:lstStyle/>
            <a:p/>
          </p:txBody>
        </p:sp>
        <p:sp>
          <p:nvSpPr>
            <p:cNvPr id="9312" name="object 9312" descr=""/>
            <p:cNvSpPr/>
            <p:nvPr/>
          </p:nvSpPr>
          <p:spPr>
            <a:xfrm>
              <a:off x="5297788" y="247778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313" name="object 9313" descr=""/>
            <p:cNvSpPr/>
            <p:nvPr/>
          </p:nvSpPr>
          <p:spPr>
            <a:xfrm>
              <a:off x="5295671" y="2473439"/>
              <a:ext cx="5080" cy="6350"/>
            </a:xfrm>
            <a:custGeom>
              <a:avLst/>
              <a:gdLst/>
              <a:ahLst/>
              <a:cxnLst/>
              <a:rect l="l" t="t" r="r" b="b"/>
              <a:pathLst>
                <a:path w="5079" h="6350">
                  <a:moveTo>
                    <a:pt x="3111" y="1562"/>
                  </a:moveTo>
                  <a:lnTo>
                    <a:pt x="2654" y="457"/>
                  </a:lnTo>
                  <a:lnTo>
                    <a:pt x="1549" y="0"/>
                  </a:lnTo>
                  <a:lnTo>
                    <a:pt x="457" y="457"/>
                  </a:lnTo>
                  <a:lnTo>
                    <a:pt x="0" y="1562"/>
                  </a:lnTo>
                  <a:lnTo>
                    <a:pt x="457" y="2654"/>
                  </a:lnTo>
                  <a:lnTo>
                    <a:pt x="1549" y="3111"/>
                  </a:lnTo>
                  <a:lnTo>
                    <a:pt x="2654" y="2654"/>
                  </a:lnTo>
                  <a:lnTo>
                    <a:pt x="3111" y="1562"/>
                  </a:lnTo>
                  <a:close/>
                </a:path>
                <a:path w="5079" h="6350">
                  <a:moveTo>
                    <a:pt x="4800" y="4356"/>
                  </a:moveTo>
                  <a:lnTo>
                    <a:pt x="4343" y="3251"/>
                  </a:lnTo>
                  <a:lnTo>
                    <a:pt x="3238" y="2794"/>
                  </a:lnTo>
                  <a:lnTo>
                    <a:pt x="2133" y="3251"/>
                  </a:lnTo>
                  <a:lnTo>
                    <a:pt x="1689" y="4356"/>
                  </a:lnTo>
                  <a:lnTo>
                    <a:pt x="2133" y="5448"/>
                  </a:lnTo>
                  <a:lnTo>
                    <a:pt x="3238" y="5905"/>
                  </a:lnTo>
                  <a:lnTo>
                    <a:pt x="4343" y="5448"/>
                  </a:lnTo>
                  <a:lnTo>
                    <a:pt x="4800" y="4356"/>
                  </a:lnTo>
                  <a:close/>
                </a:path>
              </a:pathLst>
            </a:custGeom>
            <a:solidFill>
              <a:srgbClr val="565658"/>
            </a:solidFill>
          </p:spPr>
          <p:txBody>
            <a:bodyPr wrap="square" lIns="0" tIns="0" rIns="0" bIns="0" rtlCol="0"/>
            <a:lstStyle/>
            <a:p/>
          </p:txBody>
        </p:sp>
        <p:sp>
          <p:nvSpPr>
            <p:cNvPr id="9314" name="object 9314" descr=""/>
            <p:cNvSpPr/>
            <p:nvPr/>
          </p:nvSpPr>
          <p:spPr>
            <a:xfrm>
              <a:off x="5744433" y="2509606"/>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9315" name="object 9315" descr=""/>
            <p:cNvSpPr/>
            <p:nvPr/>
          </p:nvSpPr>
          <p:spPr>
            <a:xfrm>
              <a:off x="5959936" y="250402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316" name="object 9316" descr=""/>
            <p:cNvSpPr/>
            <p:nvPr/>
          </p:nvSpPr>
          <p:spPr>
            <a:xfrm>
              <a:off x="5747782" y="25079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317" name="object 9317" descr=""/>
            <p:cNvSpPr/>
            <p:nvPr/>
          </p:nvSpPr>
          <p:spPr>
            <a:xfrm>
              <a:off x="5748897" y="2511840"/>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318" name="object 9318" descr=""/>
            <p:cNvSpPr/>
            <p:nvPr/>
          </p:nvSpPr>
          <p:spPr>
            <a:xfrm>
              <a:off x="5747782" y="2507934"/>
              <a:ext cx="1905" cy="1905"/>
            </a:xfrm>
            <a:custGeom>
              <a:avLst/>
              <a:gdLst/>
              <a:ahLst/>
              <a:cxnLst/>
              <a:rect l="l" t="t" r="r" b="b"/>
              <a:pathLst>
                <a:path w="1904" h="1905">
                  <a:moveTo>
                    <a:pt x="0" y="0"/>
                  </a:moveTo>
                  <a:lnTo>
                    <a:pt x="1117" y="0"/>
                  </a:lnTo>
                  <a:lnTo>
                    <a:pt x="1676" y="1676"/>
                  </a:lnTo>
                </a:path>
              </a:pathLst>
            </a:custGeom>
            <a:ln w="3175">
              <a:solidFill>
                <a:srgbClr val="565658"/>
              </a:solidFill>
            </a:ln>
          </p:spPr>
          <p:txBody>
            <a:bodyPr wrap="square" lIns="0" tIns="0" rIns="0" bIns="0" rtlCol="0"/>
            <a:lstStyle/>
            <a:p/>
          </p:txBody>
        </p:sp>
        <p:sp>
          <p:nvSpPr>
            <p:cNvPr id="9319" name="object 9319" descr=""/>
            <p:cNvSpPr/>
            <p:nvPr/>
          </p:nvSpPr>
          <p:spPr>
            <a:xfrm>
              <a:off x="5747781"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320" name="object 9320" descr=""/>
            <p:cNvSpPr/>
            <p:nvPr/>
          </p:nvSpPr>
          <p:spPr>
            <a:xfrm>
              <a:off x="5749456" y="250960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9321" name="object 9321" descr=""/>
            <p:cNvSpPr/>
            <p:nvPr/>
          </p:nvSpPr>
          <p:spPr>
            <a:xfrm>
              <a:off x="5948216" y="250570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322" name="object 9322" descr=""/>
            <p:cNvSpPr/>
            <p:nvPr/>
          </p:nvSpPr>
          <p:spPr>
            <a:xfrm>
              <a:off x="5948774" y="2503467"/>
              <a:ext cx="635" cy="1270"/>
            </a:xfrm>
            <a:custGeom>
              <a:avLst/>
              <a:gdLst/>
              <a:ahLst/>
              <a:cxnLst/>
              <a:rect l="l" t="t" r="r" b="b"/>
              <a:pathLst>
                <a:path w="635" h="1269">
                  <a:moveTo>
                    <a:pt x="0" y="1117"/>
                  </a:moveTo>
                  <a:lnTo>
                    <a:pt x="0" y="558"/>
                  </a:lnTo>
                  <a:lnTo>
                    <a:pt x="558" y="0"/>
                  </a:lnTo>
                </a:path>
              </a:pathLst>
            </a:custGeom>
            <a:ln w="3175">
              <a:solidFill>
                <a:srgbClr val="565658"/>
              </a:solidFill>
            </a:ln>
          </p:spPr>
          <p:txBody>
            <a:bodyPr wrap="square" lIns="0" tIns="0" rIns="0" bIns="0" rtlCol="0"/>
            <a:lstStyle/>
            <a:p/>
          </p:txBody>
        </p:sp>
        <p:sp>
          <p:nvSpPr>
            <p:cNvPr id="9323" name="object 9323" descr=""/>
            <p:cNvSpPr/>
            <p:nvPr/>
          </p:nvSpPr>
          <p:spPr>
            <a:xfrm>
              <a:off x="5950449" y="250179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324" name="object 9324" descr=""/>
            <p:cNvSpPr/>
            <p:nvPr/>
          </p:nvSpPr>
          <p:spPr>
            <a:xfrm>
              <a:off x="5952681" y="2500671"/>
              <a:ext cx="3175" cy="635"/>
            </a:xfrm>
            <a:custGeom>
              <a:avLst/>
              <a:gdLst/>
              <a:ahLst/>
              <a:cxnLst/>
              <a:rect l="l" t="t" r="r" b="b"/>
              <a:pathLst>
                <a:path w="3175" h="635">
                  <a:moveTo>
                    <a:pt x="0" y="558"/>
                  </a:moveTo>
                  <a:lnTo>
                    <a:pt x="1117" y="0"/>
                  </a:lnTo>
                  <a:lnTo>
                    <a:pt x="1676" y="0"/>
                  </a:lnTo>
                  <a:lnTo>
                    <a:pt x="2235" y="0"/>
                  </a:lnTo>
                  <a:lnTo>
                    <a:pt x="2794" y="558"/>
                  </a:lnTo>
                </a:path>
              </a:pathLst>
            </a:custGeom>
            <a:ln w="3175">
              <a:solidFill>
                <a:srgbClr val="565658"/>
              </a:solidFill>
            </a:ln>
          </p:spPr>
          <p:txBody>
            <a:bodyPr wrap="square" lIns="0" tIns="0" rIns="0" bIns="0" rtlCol="0"/>
            <a:lstStyle/>
            <a:p/>
          </p:txBody>
        </p:sp>
        <p:sp>
          <p:nvSpPr>
            <p:cNvPr id="9325" name="object 9325" descr=""/>
            <p:cNvSpPr/>
            <p:nvPr/>
          </p:nvSpPr>
          <p:spPr>
            <a:xfrm>
              <a:off x="5957145" y="250122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326" name="object 9326" descr=""/>
            <p:cNvSpPr/>
            <p:nvPr/>
          </p:nvSpPr>
          <p:spPr>
            <a:xfrm>
              <a:off x="5960494" y="2505141"/>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327" name="object 9327" descr=""/>
            <p:cNvSpPr/>
            <p:nvPr/>
          </p:nvSpPr>
          <p:spPr>
            <a:xfrm>
              <a:off x="5959377" y="250346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328" name="object 9328" descr=""/>
            <p:cNvSpPr/>
            <p:nvPr/>
          </p:nvSpPr>
          <p:spPr>
            <a:xfrm>
              <a:off x="5957144" y="2501234"/>
              <a:ext cx="1270" cy="1270"/>
            </a:xfrm>
            <a:custGeom>
              <a:avLst/>
              <a:gdLst/>
              <a:ahLst/>
              <a:cxnLst/>
              <a:rect l="l" t="t" r="r" b="b"/>
              <a:pathLst>
                <a:path w="1270" h="1269">
                  <a:moveTo>
                    <a:pt x="1117" y="1117"/>
                  </a:moveTo>
                  <a:lnTo>
                    <a:pt x="558" y="558"/>
                  </a:lnTo>
                  <a:lnTo>
                    <a:pt x="0" y="0"/>
                  </a:lnTo>
                </a:path>
              </a:pathLst>
            </a:custGeom>
            <a:ln w="3175">
              <a:solidFill>
                <a:srgbClr val="565658"/>
              </a:solidFill>
            </a:ln>
          </p:spPr>
          <p:txBody>
            <a:bodyPr wrap="square" lIns="0" tIns="0" rIns="0" bIns="0" rtlCol="0"/>
            <a:lstStyle/>
            <a:p/>
          </p:txBody>
        </p:sp>
        <p:sp>
          <p:nvSpPr>
            <p:cNvPr id="9329" name="object 9329" descr=""/>
            <p:cNvSpPr/>
            <p:nvPr/>
          </p:nvSpPr>
          <p:spPr>
            <a:xfrm>
              <a:off x="5953795" y="250067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330" name="object 9330" descr=""/>
            <p:cNvSpPr/>
            <p:nvPr/>
          </p:nvSpPr>
          <p:spPr>
            <a:xfrm>
              <a:off x="5948215" y="2503462"/>
              <a:ext cx="1270" cy="1905"/>
            </a:xfrm>
            <a:custGeom>
              <a:avLst/>
              <a:gdLst/>
              <a:ahLst/>
              <a:cxnLst/>
              <a:rect l="l" t="t" r="r" b="b"/>
              <a:pathLst>
                <a:path w="1270" h="1905">
                  <a:moveTo>
                    <a:pt x="1117" y="0"/>
                  </a:moveTo>
                  <a:lnTo>
                    <a:pt x="558" y="558"/>
                  </a:lnTo>
                  <a:lnTo>
                    <a:pt x="0" y="1676"/>
                  </a:lnTo>
                </a:path>
              </a:pathLst>
            </a:custGeom>
            <a:ln w="3175">
              <a:solidFill>
                <a:srgbClr val="565658"/>
              </a:solidFill>
            </a:ln>
          </p:spPr>
          <p:txBody>
            <a:bodyPr wrap="square" lIns="0" tIns="0" rIns="0" bIns="0" rtlCol="0"/>
            <a:lstStyle/>
            <a:p/>
          </p:txBody>
        </p:sp>
        <p:sp>
          <p:nvSpPr>
            <p:cNvPr id="9331" name="object 9331" descr=""/>
            <p:cNvSpPr/>
            <p:nvPr/>
          </p:nvSpPr>
          <p:spPr>
            <a:xfrm>
              <a:off x="5948216" y="2505701"/>
              <a:ext cx="0" cy="1905"/>
            </a:xfrm>
            <a:custGeom>
              <a:avLst/>
              <a:gdLst/>
              <a:ahLst/>
              <a:cxnLst/>
              <a:rect l="l" t="t" r="r" b="b"/>
              <a:pathLst>
                <a:path w="0" h="1905">
                  <a:moveTo>
                    <a:pt x="0" y="0"/>
                  </a:moveTo>
                  <a:lnTo>
                    <a:pt x="0" y="558"/>
                  </a:lnTo>
                  <a:lnTo>
                    <a:pt x="0" y="1676"/>
                  </a:lnTo>
                </a:path>
              </a:pathLst>
            </a:custGeom>
            <a:ln w="3175">
              <a:solidFill>
                <a:srgbClr val="565658"/>
              </a:solidFill>
            </a:ln>
          </p:spPr>
          <p:txBody>
            <a:bodyPr wrap="square" lIns="0" tIns="0" rIns="0" bIns="0" rtlCol="0"/>
            <a:lstStyle/>
            <a:p/>
          </p:txBody>
        </p:sp>
        <p:sp>
          <p:nvSpPr>
            <p:cNvPr id="9332" name="object 9332" descr=""/>
            <p:cNvSpPr/>
            <p:nvPr/>
          </p:nvSpPr>
          <p:spPr>
            <a:xfrm>
              <a:off x="5959936" y="2504585"/>
              <a:ext cx="635" cy="3175"/>
            </a:xfrm>
            <a:custGeom>
              <a:avLst/>
              <a:gdLst/>
              <a:ahLst/>
              <a:cxnLst/>
              <a:rect l="l" t="t" r="r" b="b"/>
              <a:pathLst>
                <a:path w="635" h="3175">
                  <a:moveTo>
                    <a:pt x="0" y="0"/>
                  </a:moveTo>
                  <a:lnTo>
                    <a:pt x="558" y="558"/>
                  </a:lnTo>
                  <a:lnTo>
                    <a:pt x="558" y="1117"/>
                  </a:lnTo>
                  <a:lnTo>
                    <a:pt x="558" y="1676"/>
                  </a:lnTo>
                  <a:lnTo>
                    <a:pt x="558" y="2794"/>
                  </a:lnTo>
                </a:path>
              </a:pathLst>
            </a:custGeom>
            <a:ln w="3175">
              <a:solidFill>
                <a:srgbClr val="565658"/>
              </a:solidFill>
            </a:ln>
          </p:spPr>
          <p:txBody>
            <a:bodyPr wrap="square" lIns="0" tIns="0" rIns="0" bIns="0" rtlCol="0"/>
            <a:lstStyle/>
            <a:p/>
          </p:txBody>
        </p:sp>
        <p:sp>
          <p:nvSpPr>
            <p:cNvPr id="9333" name="object 9333" descr=""/>
            <p:cNvSpPr/>
            <p:nvPr/>
          </p:nvSpPr>
          <p:spPr>
            <a:xfrm>
              <a:off x="5749455" y="2510724"/>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334" name="object 9334" descr=""/>
            <p:cNvSpPr/>
            <p:nvPr/>
          </p:nvSpPr>
          <p:spPr>
            <a:xfrm>
              <a:off x="5746666" y="25079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335" name="object 9335" descr=""/>
            <p:cNvSpPr/>
            <p:nvPr/>
          </p:nvSpPr>
          <p:spPr>
            <a:xfrm>
              <a:off x="5746226"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336" name="object 9336" descr=""/>
            <p:cNvSpPr/>
            <p:nvPr/>
          </p:nvSpPr>
          <p:spPr>
            <a:xfrm>
              <a:off x="5744991" y="251183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9337" name="object 9337" descr=""/>
            <p:cNvSpPr/>
            <p:nvPr/>
          </p:nvSpPr>
          <p:spPr>
            <a:xfrm>
              <a:off x="5423410" y="2468852"/>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9338" name="object 9338" descr=""/>
            <p:cNvSpPr/>
            <p:nvPr/>
          </p:nvSpPr>
          <p:spPr>
            <a:xfrm>
              <a:off x="5295555" y="247610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339" name="object 9339" descr=""/>
            <p:cNvSpPr/>
            <p:nvPr/>
          </p:nvSpPr>
          <p:spPr>
            <a:xfrm>
              <a:off x="5423411" y="246828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340" name="object 9340" descr=""/>
            <p:cNvSpPr/>
            <p:nvPr/>
          </p:nvSpPr>
          <p:spPr>
            <a:xfrm>
              <a:off x="5295555" y="2476106"/>
              <a:ext cx="0" cy="2540"/>
            </a:xfrm>
            <a:custGeom>
              <a:avLst/>
              <a:gdLst/>
              <a:ahLst/>
              <a:cxnLst/>
              <a:rect l="l" t="t" r="r" b="b"/>
              <a:pathLst>
                <a:path w="0" h="2539">
                  <a:moveTo>
                    <a:pt x="0" y="2235"/>
                  </a:moveTo>
                  <a:lnTo>
                    <a:pt x="0" y="1676"/>
                  </a:lnTo>
                  <a:lnTo>
                    <a:pt x="0" y="1117"/>
                  </a:lnTo>
                  <a:lnTo>
                    <a:pt x="0" y="0"/>
                  </a:lnTo>
                </a:path>
              </a:pathLst>
            </a:custGeom>
            <a:ln w="3175">
              <a:solidFill>
                <a:srgbClr val="565658"/>
              </a:solidFill>
            </a:ln>
          </p:spPr>
          <p:txBody>
            <a:bodyPr wrap="square" lIns="0" tIns="0" rIns="0" bIns="0" rtlCol="0"/>
            <a:lstStyle/>
            <a:p/>
          </p:txBody>
        </p:sp>
        <p:sp>
          <p:nvSpPr>
            <p:cNvPr id="9341" name="object 9341" descr=""/>
            <p:cNvSpPr/>
            <p:nvPr/>
          </p:nvSpPr>
          <p:spPr>
            <a:xfrm>
              <a:off x="5425084" y="246884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342" name="object 9342" descr=""/>
            <p:cNvSpPr/>
            <p:nvPr/>
          </p:nvSpPr>
          <p:spPr>
            <a:xfrm>
              <a:off x="5957704" y="2501788"/>
              <a:ext cx="1270" cy="1270"/>
            </a:xfrm>
            <a:custGeom>
              <a:avLst/>
              <a:gdLst/>
              <a:ahLst/>
              <a:cxnLst/>
              <a:rect l="l" t="t" r="r" b="b"/>
              <a:pathLst>
                <a:path w="1270" h="1269">
                  <a:moveTo>
                    <a:pt x="0" y="0"/>
                  </a:moveTo>
                  <a:lnTo>
                    <a:pt x="558" y="558"/>
                  </a:lnTo>
                  <a:lnTo>
                    <a:pt x="1117" y="1117"/>
                  </a:lnTo>
                </a:path>
              </a:pathLst>
            </a:custGeom>
            <a:ln w="3175">
              <a:solidFill>
                <a:srgbClr val="565658"/>
              </a:solidFill>
            </a:ln>
          </p:spPr>
          <p:txBody>
            <a:bodyPr wrap="square" lIns="0" tIns="0" rIns="0" bIns="0" rtlCol="0"/>
            <a:lstStyle/>
            <a:p/>
          </p:txBody>
        </p:sp>
        <p:sp>
          <p:nvSpPr>
            <p:cNvPr id="9343" name="object 9343" descr=""/>
            <p:cNvSpPr/>
            <p:nvPr/>
          </p:nvSpPr>
          <p:spPr>
            <a:xfrm>
              <a:off x="5959378" y="250346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344" name="object 9344" descr=""/>
            <p:cNvSpPr/>
            <p:nvPr/>
          </p:nvSpPr>
          <p:spPr>
            <a:xfrm>
              <a:off x="5423966" y="2468288"/>
              <a:ext cx="1905" cy="635"/>
            </a:xfrm>
            <a:custGeom>
              <a:avLst/>
              <a:gdLst/>
              <a:ahLst/>
              <a:cxnLst/>
              <a:rect l="l" t="t" r="r" b="b"/>
              <a:pathLst>
                <a:path w="1904" h="635">
                  <a:moveTo>
                    <a:pt x="1676" y="558"/>
                  </a:moveTo>
                  <a:lnTo>
                    <a:pt x="1117" y="0"/>
                  </a:lnTo>
                  <a:lnTo>
                    <a:pt x="0" y="0"/>
                  </a:lnTo>
                </a:path>
              </a:pathLst>
            </a:custGeom>
            <a:ln w="3175">
              <a:solidFill>
                <a:srgbClr val="565658"/>
              </a:solidFill>
            </a:ln>
          </p:spPr>
          <p:txBody>
            <a:bodyPr wrap="square" lIns="0" tIns="0" rIns="0" bIns="0" rtlCol="0"/>
            <a:lstStyle/>
            <a:p/>
          </p:txBody>
        </p:sp>
        <p:sp>
          <p:nvSpPr>
            <p:cNvPr id="9345" name="object 9345" descr=""/>
            <p:cNvSpPr/>
            <p:nvPr/>
          </p:nvSpPr>
          <p:spPr>
            <a:xfrm>
              <a:off x="5423968" y="246997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346" name="object 9346" descr=""/>
            <p:cNvSpPr/>
            <p:nvPr/>
          </p:nvSpPr>
          <p:spPr>
            <a:xfrm>
              <a:off x="5426759" y="2462708"/>
              <a:ext cx="0" cy="635"/>
            </a:xfrm>
            <a:custGeom>
              <a:avLst/>
              <a:gdLst/>
              <a:ahLst/>
              <a:cxnLst/>
              <a:rect l="l" t="t" r="r" b="b"/>
              <a:pathLst>
                <a:path w="0" h="635">
                  <a:moveTo>
                    <a:pt x="0" y="558"/>
                  </a:moveTo>
                  <a:lnTo>
                    <a:pt x="0" y="558"/>
                  </a:lnTo>
                  <a:lnTo>
                    <a:pt x="0" y="0"/>
                  </a:lnTo>
                </a:path>
              </a:pathLst>
            </a:custGeom>
            <a:ln w="3175">
              <a:solidFill>
                <a:srgbClr val="565658"/>
              </a:solidFill>
            </a:ln>
          </p:spPr>
          <p:txBody>
            <a:bodyPr wrap="square" lIns="0" tIns="0" rIns="0" bIns="0" rtlCol="0"/>
            <a:lstStyle/>
            <a:p/>
          </p:txBody>
        </p:sp>
        <p:sp>
          <p:nvSpPr>
            <p:cNvPr id="9347" name="object 9347" descr=""/>
            <p:cNvSpPr/>
            <p:nvPr/>
          </p:nvSpPr>
          <p:spPr>
            <a:xfrm>
              <a:off x="5416829" y="2541562"/>
              <a:ext cx="12065" cy="11430"/>
            </a:xfrm>
            <a:custGeom>
              <a:avLst/>
              <a:gdLst/>
              <a:ahLst/>
              <a:cxnLst/>
              <a:rect l="l" t="t" r="r" b="b"/>
              <a:pathLst>
                <a:path w="12064" h="11430">
                  <a:moveTo>
                    <a:pt x="3670" y="1549"/>
                  </a:moveTo>
                  <a:lnTo>
                    <a:pt x="3213" y="444"/>
                  </a:lnTo>
                  <a:lnTo>
                    <a:pt x="2108" y="0"/>
                  </a:lnTo>
                  <a:lnTo>
                    <a:pt x="1828" y="114"/>
                  </a:lnTo>
                  <a:lnTo>
                    <a:pt x="1549" y="0"/>
                  </a:lnTo>
                  <a:lnTo>
                    <a:pt x="457" y="444"/>
                  </a:lnTo>
                  <a:lnTo>
                    <a:pt x="0" y="1549"/>
                  </a:lnTo>
                  <a:lnTo>
                    <a:pt x="457" y="2654"/>
                  </a:lnTo>
                  <a:lnTo>
                    <a:pt x="1549" y="3111"/>
                  </a:lnTo>
                  <a:lnTo>
                    <a:pt x="1828" y="2997"/>
                  </a:lnTo>
                  <a:lnTo>
                    <a:pt x="2108" y="3111"/>
                  </a:lnTo>
                  <a:lnTo>
                    <a:pt x="3213" y="2654"/>
                  </a:lnTo>
                  <a:lnTo>
                    <a:pt x="3670" y="1549"/>
                  </a:lnTo>
                  <a:close/>
                </a:path>
                <a:path w="12064" h="11430">
                  <a:moveTo>
                    <a:pt x="11480" y="9359"/>
                  </a:moveTo>
                  <a:lnTo>
                    <a:pt x="11023" y="8267"/>
                  </a:lnTo>
                  <a:lnTo>
                    <a:pt x="9918" y="7810"/>
                  </a:lnTo>
                  <a:lnTo>
                    <a:pt x="8826" y="8267"/>
                  </a:lnTo>
                  <a:lnTo>
                    <a:pt x="8369" y="9359"/>
                  </a:lnTo>
                  <a:lnTo>
                    <a:pt x="8826" y="10464"/>
                  </a:lnTo>
                  <a:lnTo>
                    <a:pt x="9918" y="10922"/>
                  </a:lnTo>
                  <a:lnTo>
                    <a:pt x="11023" y="10464"/>
                  </a:lnTo>
                  <a:lnTo>
                    <a:pt x="11480" y="9359"/>
                  </a:lnTo>
                  <a:close/>
                </a:path>
              </a:pathLst>
            </a:custGeom>
            <a:solidFill>
              <a:srgbClr val="565658"/>
            </a:solidFill>
          </p:spPr>
          <p:txBody>
            <a:bodyPr wrap="square" lIns="0" tIns="0" rIns="0" bIns="0" rtlCol="0"/>
            <a:lstStyle/>
            <a:p/>
          </p:txBody>
        </p:sp>
        <p:sp>
          <p:nvSpPr>
            <p:cNvPr id="9348" name="object 9348" descr=""/>
            <p:cNvSpPr/>
            <p:nvPr/>
          </p:nvSpPr>
          <p:spPr>
            <a:xfrm>
              <a:off x="5426202" y="255091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349" name="object 9349" descr=""/>
            <p:cNvSpPr/>
            <p:nvPr/>
          </p:nvSpPr>
          <p:spPr>
            <a:xfrm>
              <a:off x="5417390" y="246953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350" name="object 9350" descr=""/>
            <p:cNvSpPr/>
            <p:nvPr/>
          </p:nvSpPr>
          <p:spPr>
            <a:xfrm>
              <a:off x="5418387" y="2470522"/>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351" name="object 9351" descr=""/>
            <p:cNvSpPr/>
            <p:nvPr/>
          </p:nvSpPr>
          <p:spPr>
            <a:xfrm>
              <a:off x="5964397" y="2493416"/>
              <a:ext cx="3810" cy="2540"/>
            </a:xfrm>
            <a:custGeom>
              <a:avLst/>
              <a:gdLst/>
              <a:ahLst/>
              <a:cxnLst/>
              <a:rect l="l" t="t" r="r" b="b"/>
              <a:pathLst>
                <a:path w="3810" h="2539">
                  <a:moveTo>
                    <a:pt x="3352" y="0"/>
                  </a:moveTo>
                  <a:lnTo>
                    <a:pt x="1676" y="1117"/>
                  </a:lnTo>
                  <a:lnTo>
                    <a:pt x="0" y="2235"/>
                  </a:lnTo>
                </a:path>
              </a:pathLst>
            </a:custGeom>
            <a:ln w="3175">
              <a:solidFill>
                <a:srgbClr val="565658"/>
              </a:solidFill>
            </a:ln>
          </p:spPr>
          <p:txBody>
            <a:bodyPr wrap="square" lIns="0" tIns="0" rIns="0" bIns="0" rtlCol="0"/>
            <a:lstStyle/>
            <a:p/>
          </p:txBody>
        </p:sp>
        <p:sp>
          <p:nvSpPr>
            <p:cNvPr id="9352" name="object 9352" descr=""/>
            <p:cNvSpPr/>
            <p:nvPr/>
          </p:nvSpPr>
          <p:spPr>
            <a:xfrm>
              <a:off x="5964401" y="2495649"/>
              <a:ext cx="0" cy="8255"/>
            </a:xfrm>
            <a:custGeom>
              <a:avLst/>
              <a:gdLst/>
              <a:ahLst/>
              <a:cxnLst/>
              <a:rect l="l" t="t" r="r" b="b"/>
              <a:pathLst>
                <a:path w="0" h="8255">
                  <a:moveTo>
                    <a:pt x="0" y="0"/>
                  </a:moveTo>
                  <a:lnTo>
                    <a:pt x="0" y="1676"/>
                  </a:lnTo>
                  <a:lnTo>
                    <a:pt x="0" y="3911"/>
                  </a:lnTo>
                  <a:lnTo>
                    <a:pt x="0" y="6134"/>
                  </a:lnTo>
                  <a:lnTo>
                    <a:pt x="0" y="7810"/>
                  </a:lnTo>
                </a:path>
              </a:pathLst>
            </a:custGeom>
            <a:ln w="3175">
              <a:solidFill>
                <a:srgbClr val="565658"/>
              </a:solidFill>
            </a:ln>
          </p:spPr>
          <p:txBody>
            <a:bodyPr wrap="square" lIns="0" tIns="0" rIns="0" bIns="0" rtlCol="0"/>
            <a:lstStyle/>
            <a:p/>
          </p:txBody>
        </p:sp>
        <p:sp>
          <p:nvSpPr>
            <p:cNvPr id="9353" name="object 9353" descr=""/>
            <p:cNvSpPr/>
            <p:nvPr/>
          </p:nvSpPr>
          <p:spPr>
            <a:xfrm>
              <a:off x="5967754" y="2491181"/>
              <a:ext cx="7620" cy="2540"/>
            </a:xfrm>
            <a:custGeom>
              <a:avLst/>
              <a:gdLst/>
              <a:ahLst/>
              <a:cxnLst/>
              <a:rect l="l" t="t" r="r" b="b"/>
              <a:pathLst>
                <a:path w="7620" h="2539">
                  <a:moveTo>
                    <a:pt x="7251" y="2235"/>
                  </a:moveTo>
                  <a:lnTo>
                    <a:pt x="5575" y="1117"/>
                  </a:lnTo>
                  <a:lnTo>
                    <a:pt x="3898" y="0"/>
                  </a:lnTo>
                  <a:lnTo>
                    <a:pt x="2222" y="1117"/>
                  </a:lnTo>
                  <a:lnTo>
                    <a:pt x="0" y="2235"/>
                  </a:lnTo>
                </a:path>
              </a:pathLst>
            </a:custGeom>
            <a:ln w="3175">
              <a:solidFill>
                <a:srgbClr val="565658"/>
              </a:solidFill>
            </a:ln>
          </p:spPr>
          <p:txBody>
            <a:bodyPr wrap="square" lIns="0" tIns="0" rIns="0" bIns="0" rtlCol="0"/>
            <a:lstStyle/>
            <a:p/>
          </p:txBody>
        </p:sp>
        <p:sp>
          <p:nvSpPr>
            <p:cNvPr id="9354" name="object 9354" descr=""/>
            <p:cNvSpPr/>
            <p:nvPr/>
          </p:nvSpPr>
          <p:spPr>
            <a:xfrm>
              <a:off x="5964401" y="2503462"/>
              <a:ext cx="3175" cy="1905"/>
            </a:xfrm>
            <a:custGeom>
              <a:avLst/>
              <a:gdLst/>
              <a:ahLst/>
              <a:cxnLst/>
              <a:rect l="l" t="t" r="r" b="b"/>
              <a:pathLst>
                <a:path w="3175" h="1905">
                  <a:moveTo>
                    <a:pt x="0" y="0"/>
                  </a:moveTo>
                  <a:lnTo>
                    <a:pt x="2794" y="1676"/>
                  </a:lnTo>
                </a:path>
              </a:pathLst>
            </a:custGeom>
            <a:ln w="3175">
              <a:solidFill>
                <a:srgbClr val="565658"/>
              </a:solidFill>
            </a:ln>
          </p:spPr>
          <p:txBody>
            <a:bodyPr wrap="square" lIns="0" tIns="0" rIns="0" bIns="0" rtlCol="0"/>
            <a:lstStyle/>
            <a:p/>
          </p:txBody>
        </p:sp>
        <p:sp>
          <p:nvSpPr>
            <p:cNvPr id="9355" name="object 9355" descr=""/>
            <p:cNvSpPr/>
            <p:nvPr/>
          </p:nvSpPr>
          <p:spPr>
            <a:xfrm>
              <a:off x="5975000" y="2493416"/>
              <a:ext cx="4445" cy="10160"/>
            </a:xfrm>
            <a:custGeom>
              <a:avLst/>
              <a:gdLst/>
              <a:ahLst/>
              <a:cxnLst/>
              <a:rect l="l" t="t" r="r" b="b"/>
              <a:pathLst>
                <a:path w="4445" h="10160">
                  <a:moveTo>
                    <a:pt x="3911" y="10045"/>
                  </a:moveTo>
                  <a:lnTo>
                    <a:pt x="3911" y="8369"/>
                  </a:lnTo>
                  <a:lnTo>
                    <a:pt x="3911" y="6134"/>
                  </a:lnTo>
                  <a:lnTo>
                    <a:pt x="3911" y="3911"/>
                  </a:lnTo>
                  <a:lnTo>
                    <a:pt x="3911" y="2235"/>
                  </a:lnTo>
                  <a:lnTo>
                    <a:pt x="2247" y="1117"/>
                  </a:lnTo>
                  <a:lnTo>
                    <a:pt x="0" y="0"/>
                  </a:lnTo>
                </a:path>
              </a:pathLst>
            </a:custGeom>
            <a:ln w="3175">
              <a:solidFill>
                <a:srgbClr val="565658"/>
              </a:solidFill>
            </a:ln>
          </p:spPr>
          <p:txBody>
            <a:bodyPr wrap="square" lIns="0" tIns="0" rIns="0" bIns="0" rtlCol="0"/>
            <a:lstStyle/>
            <a:p/>
          </p:txBody>
        </p:sp>
        <p:sp>
          <p:nvSpPr>
            <p:cNvPr id="9356" name="object 9356" descr=""/>
            <p:cNvSpPr/>
            <p:nvPr/>
          </p:nvSpPr>
          <p:spPr>
            <a:xfrm>
              <a:off x="6177672" y="2533610"/>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9357" name="object 9357" descr=""/>
            <p:cNvSpPr/>
            <p:nvPr/>
          </p:nvSpPr>
          <p:spPr>
            <a:xfrm>
              <a:off x="6176674" y="252982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358" name="object 9358" descr=""/>
            <p:cNvSpPr/>
            <p:nvPr/>
          </p:nvSpPr>
          <p:spPr>
            <a:xfrm>
              <a:off x="5474768" y="2429209"/>
              <a:ext cx="1270" cy="1905"/>
            </a:xfrm>
            <a:custGeom>
              <a:avLst/>
              <a:gdLst/>
              <a:ahLst/>
              <a:cxnLst/>
              <a:rect l="l" t="t" r="r" b="b"/>
              <a:pathLst>
                <a:path w="1270" h="1905">
                  <a:moveTo>
                    <a:pt x="1117" y="0"/>
                  </a:moveTo>
                  <a:lnTo>
                    <a:pt x="1117" y="558"/>
                  </a:lnTo>
                  <a:lnTo>
                    <a:pt x="558" y="1117"/>
                  </a:lnTo>
                  <a:lnTo>
                    <a:pt x="0" y="1676"/>
                  </a:lnTo>
                </a:path>
              </a:pathLst>
            </a:custGeom>
            <a:ln w="3175">
              <a:solidFill>
                <a:srgbClr val="565658"/>
              </a:solidFill>
            </a:ln>
          </p:spPr>
          <p:txBody>
            <a:bodyPr wrap="square" lIns="0" tIns="0" rIns="0" bIns="0" rtlCol="0"/>
            <a:lstStyle/>
            <a:p/>
          </p:txBody>
        </p:sp>
        <p:sp>
          <p:nvSpPr>
            <p:cNvPr id="9359" name="object 9359" descr=""/>
            <p:cNvSpPr/>
            <p:nvPr/>
          </p:nvSpPr>
          <p:spPr>
            <a:xfrm>
              <a:off x="5592579" y="2438701"/>
              <a:ext cx="635" cy="1905"/>
            </a:xfrm>
            <a:custGeom>
              <a:avLst/>
              <a:gdLst/>
              <a:ahLst/>
              <a:cxnLst/>
              <a:rect l="l" t="t" r="r" b="b"/>
              <a:pathLst>
                <a:path w="635" h="1905">
                  <a:moveTo>
                    <a:pt x="0" y="1676"/>
                  </a:moveTo>
                  <a:lnTo>
                    <a:pt x="0" y="1117"/>
                  </a:lnTo>
                  <a:lnTo>
                    <a:pt x="0" y="558"/>
                  </a:lnTo>
                  <a:lnTo>
                    <a:pt x="558" y="0"/>
                  </a:lnTo>
                </a:path>
              </a:pathLst>
            </a:custGeom>
            <a:ln w="3175">
              <a:solidFill>
                <a:srgbClr val="565658"/>
              </a:solidFill>
            </a:ln>
          </p:spPr>
          <p:txBody>
            <a:bodyPr wrap="square" lIns="0" tIns="0" rIns="0" bIns="0" rtlCol="0"/>
            <a:lstStyle/>
            <a:p/>
          </p:txBody>
        </p:sp>
        <p:sp>
          <p:nvSpPr>
            <p:cNvPr id="9360" name="object 9360" descr=""/>
            <p:cNvSpPr/>
            <p:nvPr/>
          </p:nvSpPr>
          <p:spPr>
            <a:xfrm>
              <a:off x="5569126" y="2635777"/>
              <a:ext cx="23495" cy="10160"/>
            </a:xfrm>
            <a:custGeom>
              <a:avLst/>
              <a:gdLst/>
              <a:ahLst/>
              <a:cxnLst/>
              <a:rect l="l" t="t" r="r" b="b"/>
              <a:pathLst>
                <a:path w="23495" h="10160">
                  <a:moveTo>
                    <a:pt x="0" y="10058"/>
                  </a:moveTo>
                  <a:lnTo>
                    <a:pt x="1676" y="10058"/>
                  </a:lnTo>
                  <a:lnTo>
                    <a:pt x="3352" y="9499"/>
                  </a:lnTo>
                  <a:lnTo>
                    <a:pt x="5029" y="9499"/>
                  </a:lnTo>
                  <a:lnTo>
                    <a:pt x="6692" y="8940"/>
                  </a:lnTo>
                  <a:lnTo>
                    <a:pt x="7810" y="8382"/>
                  </a:lnTo>
                  <a:lnTo>
                    <a:pt x="9486" y="8382"/>
                  </a:lnTo>
                  <a:lnTo>
                    <a:pt x="11163" y="7823"/>
                  </a:lnTo>
                  <a:lnTo>
                    <a:pt x="12839" y="6705"/>
                  </a:lnTo>
                  <a:lnTo>
                    <a:pt x="13957" y="6146"/>
                  </a:lnTo>
                  <a:lnTo>
                    <a:pt x="15633" y="5588"/>
                  </a:lnTo>
                  <a:lnTo>
                    <a:pt x="16738" y="5029"/>
                  </a:lnTo>
                  <a:lnTo>
                    <a:pt x="18427" y="3911"/>
                  </a:lnTo>
                  <a:lnTo>
                    <a:pt x="19545" y="3352"/>
                  </a:lnTo>
                  <a:lnTo>
                    <a:pt x="21221" y="2235"/>
                  </a:lnTo>
                  <a:lnTo>
                    <a:pt x="22339" y="1117"/>
                  </a:lnTo>
                  <a:lnTo>
                    <a:pt x="23456" y="0"/>
                  </a:lnTo>
                </a:path>
              </a:pathLst>
            </a:custGeom>
            <a:ln w="3175">
              <a:solidFill>
                <a:srgbClr val="565658"/>
              </a:solidFill>
            </a:ln>
          </p:spPr>
          <p:txBody>
            <a:bodyPr wrap="square" lIns="0" tIns="0" rIns="0" bIns="0" rtlCol="0"/>
            <a:lstStyle/>
            <a:p/>
          </p:txBody>
        </p:sp>
        <p:sp>
          <p:nvSpPr>
            <p:cNvPr id="9361" name="object 9361" descr=""/>
            <p:cNvSpPr/>
            <p:nvPr/>
          </p:nvSpPr>
          <p:spPr>
            <a:xfrm>
              <a:off x="5460817" y="2452662"/>
              <a:ext cx="9525" cy="17780"/>
            </a:xfrm>
            <a:custGeom>
              <a:avLst/>
              <a:gdLst/>
              <a:ahLst/>
              <a:cxnLst/>
              <a:rect l="l" t="t" r="r" b="b"/>
              <a:pathLst>
                <a:path w="9525" h="17780">
                  <a:moveTo>
                    <a:pt x="0" y="0"/>
                  </a:moveTo>
                  <a:lnTo>
                    <a:pt x="0" y="1117"/>
                  </a:lnTo>
                  <a:lnTo>
                    <a:pt x="0" y="2235"/>
                  </a:lnTo>
                  <a:lnTo>
                    <a:pt x="558" y="3911"/>
                  </a:lnTo>
                  <a:lnTo>
                    <a:pt x="558" y="5029"/>
                  </a:lnTo>
                  <a:lnTo>
                    <a:pt x="1117" y="6134"/>
                  </a:lnTo>
                  <a:lnTo>
                    <a:pt x="1117" y="7251"/>
                  </a:lnTo>
                  <a:lnTo>
                    <a:pt x="1676" y="8369"/>
                  </a:lnTo>
                  <a:lnTo>
                    <a:pt x="2235" y="9486"/>
                  </a:lnTo>
                  <a:lnTo>
                    <a:pt x="2794" y="10604"/>
                  </a:lnTo>
                  <a:lnTo>
                    <a:pt x="3352" y="11722"/>
                  </a:lnTo>
                  <a:lnTo>
                    <a:pt x="4470" y="12839"/>
                  </a:lnTo>
                  <a:lnTo>
                    <a:pt x="5029" y="13957"/>
                  </a:lnTo>
                  <a:lnTo>
                    <a:pt x="6134" y="14516"/>
                  </a:lnTo>
                  <a:lnTo>
                    <a:pt x="6692" y="15621"/>
                  </a:lnTo>
                  <a:lnTo>
                    <a:pt x="7810" y="16179"/>
                  </a:lnTo>
                  <a:lnTo>
                    <a:pt x="8928" y="17310"/>
                  </a:lnTo>
                </a:path>
              </a:pathLst>
            </a:custGeom>
            <a:ln w="3175">
              <a:solidFill>
                <a:srgbClr val="565658"/>
              </a:solidFill>
            </a:ln>
          </p:spPr>
          <p:txBody>
            <a:bodyPr wrap="square" lIns="0" tIns="0" rIns="0" bIns="0" rtlCol="0"/>
            <a:lstStyle/>
            <a:p/>
          </p:txBody>
        </p:sp>
        <p:sp>
          <p:nvSpPr>
            <p:cNvPr id="9362" name="object 9362" descr=""/>
            <p:cNvSpPr/>
            <p:nvPr/>
          </p:nvSpPr>
          <p:spPr>
            <a:xfrm>
              <a:off x="6186614" y="2526356"/>
              <a:ext cx="635" cy="635"/>
            </a:xfrm>
            <a:custGeom>
              <a:avLst/>
              <a:gdLst/>
              <a:ahLst/>
              <a:cxnLst/>
              <a:rect l="l" t="t" r="r" b="b"/>
              <a:pathLst>
                <a:path w="635" h="635">
                  <a:moveTo>
                    <a:pt x="0" y="558"/>
                  </a:moveTo>
                  <a:lnTo>
                    <a:pt x="546" y="558"/>
                  </a:lnTo>
                  <a:lnTo>
                    <a:pt x="546" y="0"/>
                  </a:lnTo>
                </a:path>
              </a:pathLst>
            </a:custGeom>
            <a:ln w="3175">
              <a:solidFill>
                <a:srgbClr val="565658"/>
              </a:solidFill>
            </a:ln>
          </p:spPr>
          <p:txBody>
            <a:bodyPr wrap="square" lIns="0" tIns="0" rIns="0" bIns="0" rtlCol="0"/>
            <a:lstStyle/>
            <a:p/>
          </p:txBody>
        </p:sp>
        <p:sp>
          <p:nvSpPr>
            <p:cNvPr id="9363" name="object 9363" descr=""/>
            <p:cNvSpPr/>
            <p:nvPr/>
          </p:nvSpPr>
          <p:spPr>
            <a:xfrm>
              <a:off x="6187159" y="25235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364" name="object 9364" descr=""/>
            <p:cNvSpPr/>
            <p:nvPr/>
          </p:nvSpPr>
          <p:spPr>
            <a:xfrm>
              <a:off x="5607089" y="2613452"/>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365" name="object 9365" descr=""/>
            <p:cNvSpPr/>
            <p:nvPr/>
          </p:nvSpPr>
          <p:spPr>
            <a:xfrm>
              <a:off x="5429551" y="2612894"/>
              <a:ext cx="5080" cy="3810"/>
            </a:xfrm>
            <a:custGeom>
              <a:avLst/>
              <a:gdLst/>
              <a:ahLst/>
              <a:cxnLst/>
              <a:rect l="l" t="t" r="r" b="b"/>
              <a:pathLst>
                <a:path w="5079" h="3810">
                  <a:moveTo>
                    <a:pt x="0" y="0"/>
                  </a:moveTo>
                  <a:lnTo>
                    <a:pt x="2235" y="1676"/>
                  </a:lnTo>
                  <a:lnTo>
                    <a:pt x="4470" y="3352"/>
                  </a:lnTo>
                </a:path>
              </a:pathLst>
            </a:custGeom>
            <a:ln w="3175">
              <a:solidFill>
                <a:srgbClr val="565658"/>
              </a:solidFill>
            </a:ln>
          </p:spPr>
          <p:txBody>
            <a:bodyPr wrap="square" lIns="0" tIns="0" rIns="0" bIns="0" rtlCol="0"/>
            <a:lstStyle/>
            <a:p/>
          </p:txBody>
        </p:sp>
        <p:sp>
          <p:nvSpPr>
            <p:cNvPr id="9366" name="object 9366" descr=""/>
            <p:cNvSpPr/>
            <p:nvPr/>
          </p:nvSpPr>
          <p:spPr>
            <a:xfrm>
              <a:off x="5434573" y="2616801"/>
              <a:ext cx="52705" cy="29209"/>
            </a:xfrm>
            <a:custGeom>
              <a:avLst/>
              <a:gdLst/>
              <a:ahLst/>
              <a:cxnLst/>
              <a:rect l="l" t="t" r="r" b="b"/>
              <a:pathLst>
                <a:path w="52704" h="29210">
                  <a:moveTo>
                    <a:pt x="0" y="0"/>
                  </a:moveTo>
                  <a:lnTo>
                    <a:pt x="3911" y="2794"/>
                  </a:lnTo>
                  <a:lnTo>
                    <a:pt x="5575" y="3911"/>
                  </a:lnTo>
                  <a:lnTo>
                    <a:pt x="7251" y="5029"/>
                  </a:lnTo>
                  <a:lnTo>
                    <a:pt x="8928" y="6134"/>
                  </a:lnTo>
                  <a:lnTo>
                    <a:pt x="10617" y="7251"/>
                  </a:lnTo>
                  <a:lnTo>
                    <a:pt x="11734" y="8369"/>
                  </a:lnTo>
                  <a:lnTo>
                    <a:pt x="13411" y="9486"/>
                  </a:lnTo>
                  <a:lnTo>
                    <a:pt x="15074" y="10604"/>
                  </a:lnTo>
                  <a:lnTo>
                    <a:pt x="16192" y="11722"/>
                  </a:lnTo>
                  <a:lnTo>
                    <a:pt x="17868" y="12839"/>
                  </a:lnTo>
                  <a:lnTo>
                    <a:pt x="18986" y="13957"/>
                  </a:lnTo>
                  <a:lnTo>
                    <a:pt x="21780" y="15633"/>
                  </a:lnTo>
                  <a:lnTo>
                    <a:pt x="24574" y="17310"/>
                  </a:lnTo>
                  <a:lnTo>
                    <a:pt x="27355" y="18986"/>
                  </a:lnTo>
                  <a:lnTo>
                    <a:pt x="30149" y="20650"/>
                  </a:lnTo>
                  <a:lnTo>
                    <a:pt x="31267" y="21209"/>
                  </a:lnTo>
                  <a:lnTo>
                    <a:pt x="32943" y="22326"/>
                  </a:lnTo>
                  <a:lnTo>
                    <a:pt x="34620" y="22885"/>
                  </a:lnTo>
                  <a:lnTo>
                    <a:pt x="36283" y="24003"/>
                  </a:lnTo>
                  <a:lnTo>
                    <a:pt x="38519" y="24561"/>
                  </a:lnTo>
                  <a:lnTo>
                    <a:pt x="40195" y="25679"/>
                  </a:lnTo>
                  <a:lnTo>
                    <a:pt x="42430" y="26238"/>
                  </a:lnTo>
                  <a:lnTo>
                    <a:pt x="44107" y="26797"/>
                  </a:lnTo>
                  <a:lnTo>
                    <a:pt x="46329" y="27355"/>
                  </a:lnTo>
                  <a:lnTo>
                    <a:pt x="48018" y="27914"/>
                  </a:lnTo>
                  <a:lnTo>
                    <a:pt x="50253" y="28473"/>
                  </a:lnTo>
                  <a:lnTo>
                    <a:pt x="52489" y="29032"/>
                  </a:lnTo>
                </a:path>
              </a:pathLst>
            </a:custGeom>
            <a:ln w="3175">
              <a:solidFill>
                <a:srgbClr val="565658"/>
              </a:solidFill>
            </a:ln>
          </p:spPr>
          <p:txBody>
            <a:bodyPr wrap="square" lIns="0" tIns="0" rIns="0" bIns="0" rtlCol="0"/>
            <a:lstStyle/>
            <a:p/>
          </p:txBody>
        </p:sp>
        <p:sp>
          <p:nvSpPr>
            <p:cNvPr id="9367" name="object 9367" descr=""/>
            <p:cNvSpPr/>
            <p:nvPr/>
          </p:nvSpPr>
          <p:spPr>
            <a:xfrm>
              <a:off x="5607089" y="261233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368" name="object 9368" descr=""/>
            <p:cNvSpPr/>
            <p:nvPr/>
          </p:nvSpPr>
          <p:spPr>
            <a:xfrm>
              <a:off x="5458025" y="2614569"/>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9369" name="object 9369" descr=""/>
            <p:cNvSpPr/>
            <p:nvPr/>
          </p:nvSpPr>
          <p:spPr>
            <a:xfrm>
              <a:off x="5586436" y="2417487"/>
              <a:ext cx="3175" cy="17780"/>
            </a:xfrm>
            <a:custGeom>
              <a:avLst/>
              <a:gdLst/>
              <a:ahLst/>
              <a:cxnLst/>
              <a:rect l="l" t="t" r="r" b="b"/>
              <a:pathLst>
                <a:path w="3175" h="17780">
                  <a:moveTo>
                    <a:pt x="2794" y="17310"/>
                  </a:moveTo>
                  <a:lnTo>
                    <a:pt x="2235" y="15074"/>
                  </a:lnTo>
                  <a:lnTo>
                    <a:pt x="2235" y="12839"/>
                  </a:lnTo>
                  <a:lnTo>
                    <a:pt x="2235" y="10604"/>
                  </a:lnTo>
                  <a:lnTo>
                    <a:pt x="1663" y="8369"/>
                  </a:lnTo>
                  <a:lnTo>
                    <a:pt x="1663" y="6705"/>
                  </a:lnTo>
                  <a:lnTo>
                    <a:pt x="1117" y="4470"/>
                  </a:lnTo>
                  <a:lnTo>
                    <a:pt x="558" y="2235"/>
                  </a:lnTo>
                  <a:lnTo>
                    <a:pt x="0" y="0"/>
                  </a:lnTo>
                </a:path>
              </a:pathLst>
            </a:custGeom>
            <a:ln w="3175">
              <a:solidFill>
                <a:srgbClr val="565658"/>
              </a:solidFill>
            </a:ln>
          </p:spPr>
          <p:txBody>
            <a:bodyPr wrap="square" lIns="0" tIns="0" rIns="0" bIns="0" rtlCol="0"/>
            <a:lstStyle/>
            <a:p/>
          </p:txBody>
        </p:sp>
        <p:sp>
          <p:nvSpPr>
            <p:cNvPr id="9370" name="object 9370" descr=""/>
            <p:cNvSpPr/>
            <p:nvPr/>
          </p:nvSpPr>
          <p:spPr>
            <a:xfrm>
              <a:off x="5436247" y="26140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371" name="object 9371" descr=""/>
            <p:cNvSpPr/>
            <p:nvPr/>
          </p:nvSpPr>
          <p:spPr>
            <a:xfrm>
              <a:off x="5458025" y="26140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372" name="object 9372" descr=""/>
            <p:cNvSpPr/>
            <p:nvPr/>
          </p:nvSpPr>
          <p:spPr>
            <a:xfrm>
              <a:off x="5460818" y="2544223"/>
              <a:ext cx="9525" cy="17780"/>
            </a:xfrm>
            <a:custGeom>
              <a:avLst/>
              <a:gdLst/>
              <a:ahLst/>
              <a:cxnLst/>
              <a:rect l="l" t="t" r="r" b="b"/>
              <a:pathLst>
                <a:path w="9525" h="17780">
                  <a:moveTo>
                    <a:pt x="8928" y="0"/>
                  </a:moveTo>
                  <a:lnTo>
                    <a:pt x="7810" y="1117"/>
                  </a:lnTo>
                  <a:lnTo>
                    <a:pt x="6692" y="1676"/>
                  </a:lnTo>
                  <a:lnTo>
                    <a:pt x="6134" y="2794"/>
                  </a:lnTo>
                  <a:lnTo>
                    <a:pt x="5016" y="3352"/>
                  </a:lnTo>
                  <a:lnTo>
                    <a:pt x="4457" y="4470"/>
                  </a:lnTo>
                  <a:lnTo>
                    <a:pt x="3898" y="5575"/>
                  </a:lnTo>
                  <a:lnTo>
                    <a:pt x="2793" y="6692"/>
                  </a:lnTo>
                  <a:lnTo>
                    <a:pt x="2235" y="7810"/>
                  </a:lnTo>
                  <a:lnTo>
                    <a:pt x="1676" y="8928"/>
                  </a:lnTo>
                  <a:lnTo>
                    <a:pt x="1117" y="10045"/>
                  </a:lnTo>
                  <a:lnTo>
                    <a:pt x="1117" y="11163"/>
                  </a:lnTo>
                  <a:lnTo>
                    <a:pt x="558" y="12280"/>
                  </a:lnTo>
                  <a:lnTo>
                    <a:pt x="558" y="13398"/>
                  </a:lnTo>
                  <a:lnTo>
                    <a:pt x="0" y="15074"/>
                  </a:lnTo>
                  <a:lnTo>
                    <a:pt x="0" y="16192"/>
                  </a:lnTo>
                  <a:lnTo>
                    <a:pt x="0" y="17310"/>
                  </a:lnTo>
                </a:path>
              </a:pathLst>
            </a:custGeom>
            <a:ln w="3175">
              <a:solidFill>
                <a:srgbClr val="565658"/>
              </a:solidFill>
            </a:ln>
          </p:spPr>
          <p:txBody>
            <a:bodyPr wrap="square" lIns="0" tIns="0" rIns="0" bIns="0" rtlCol="0"/>
            <a:lstStyle/>
            <a:p/>
          </p:txBody>
        </p:sp>
        <p:sp>
          <p:nvSpPr>
            <p:cNvPr id="9373" name="object 9373" descr=""/>
            <p:cNvSpPr/>
            <p:nvPr/>
          </p:nvSpPr>
          <p:spPr>
            <a:xfrm>
              <a:off x="5592579" y="2627971"/>
              <a:ext cx="8255" cy="8890"/>
            </a:xfrm>
            <a:custGeom>
              <a:avLst/>
              <a:gdLst/>
              <a:ahLst/>
              <a:cxnLst/>
              <a:rect l="l" t="t" r="r" b="b"/>
              <a:pathLst>
                <a:path w="8254" h="8889">
                  <a:moveTo>
                    <a:pt x="0" y="8369"/>
                  </a:moveTo>
                  <a:lnTo>
                    <a:pt x="2235" y="6134"/>
                  </a:lnTo>
                  <a:lnTo>
                    <a:pt x="3911" y="4457"/>
                  </a:lnTo>
                  <a:lnTo>
                    <a:pt x="6134" y="2235"/>
                  </a:lnTo>
                  <a:lnTo>
                    <a:pt x="7810" y="0"/>
                  </a:lnTo>
                </a:path>
              </a:pathLst>
            </a:custGeom>
            <a:ln w="3175">
              <a:solidFill>
                <a:srgbClr val="565658"/>
              </a:solidFill>
            </a:ln>
          </p:spPr>
          <p:txBody>
            <a:bodyPr wrap="square" lIns="0" tIns="0" rIns="0" bIns="0" rtlCol="0"/>
            <a:lstStyle/>
            <a:p/>
          </p:txBody>
        </p:sp>
        <p:sp>
          <p:nvSpPr>
            <p:cNvPr id="9374" name="object 9374" descr=""/>
            <p:cNvSpPr/>
            <p:nvPr/>
          </p:nvSpPr>
          <p:spPr>
            <a:xfrm>
              <a:off x="5479802" y="2417489"/>
              <a:ext cx="2540" cy="17780"/>
            </a:xfrm>
            <a:custGeom>
              <a:avLst/>
              <a:gdLst/>
              <a:ahLst/>
              <a:cxnLst/>
              <a:rect l="l" t="t" r="r" b="b"/>
              <a:pathLst>
                <a:path w="2539" h="17780">
                  <a:moveTo>
                    <a:pt x="2235" y="0"/>
                  </a:moveTo>
                  <a:lnTo>
                    <a:pt x="1676" y="2235"/>
                  </a:lnTo>
                  <a:lnTo>
                    <a:pt x="1104" y="4470"/>
                  </a:lnTo>
                  <a:lnTo>
                    <a:pt x="1104" y="6692"/>
                  </a:lnTo>
                  <a:lnTo>
                    <a:pt x="558" y="8928"/>
                  </a:lnTo>
                  <a:lnTo>
                    <a:pt x="558" y="10604"/>
                  </a:lnTo>
                  <a:lnTo>
                    <a:pt x="0" y="12839"/>
                  </a:lnTo>
                  <a:lnTo>
                    <a:pt x="0" y="15074"/>
                  </a:lnTo>
                  <a:lnTo>
                    <a:pt x="0" y="17310"/>
                  </a:lnTo>
                </a:path>
              </a:pathLst>
            </a:custGeom>
            <a:ln w="3175">
              <a:solidFill>
                <a:srgbClr val="565658"/>
              </a:solidFill>
            </a:ln>
          </p:spPr>
          <p:txBody>
            <a:bodyPr wrap="square" lIns="0" tIns="0" rIns="0" bIns="0" rtlCol="0"/>
            <a:lstStyle/>
            <a:p/>
          </p:txBody>
        </p:sp>
        <p:sp>
          <p:nvSpPr>
            <p:cNvPr id="9375" name="object 9375" descr=""/>
            <p:cNvSpPr/>
            <p:nvPr/>
          </p:nvSpPr>
          <p:spPr>
            <a:xfrm>
              <a:off x="5488734" y="2645835"/>
              <a:ext cx="24765" cy="1270"/>
            </a:xfrm>
            <a:custGeom>
              <a:avLst/>
              <a:gdLst/>
              <a:ahLst/>
              <a:cxnLst/>
              <a:rect l="l" t="t" r="r" b="b"/>
              <a:pathLst>
                <a:path w="24764" h="1269">
                  <a:moveTo>
                    <a:pt x="0" y="0"/>
                  </a:moveTo>
                  <a:lnTo>
                    <a:pt x="6134" y="558"/>
                  </a:lnTo>
                  <a:lnTo>
                    <a:pt x="12280" y="1117"/>
                  </a:lnTo>
                  <a:lnTo>
                    <a:pt x="18415" y="1117"/>
                  </a:lnTo>
                  <a:lnTo>
                    <a:pt x="24561" y="1117"/>
                  </a:lnTo>
                </a:path>
              </a:pathLst>
            </a:custGeom>
            <a:ln w="3175">
              <a:solidFill>
                <a:srgbClr val="565658"/>
              </a:solidFill>
            </a:ln>
          </p:spPr>
          <p:txBody>
            <a:bodyPr wrap="square" lIns="0" tIns="0" rIns="0" bIns="0" rtlCol="0"/>
            <a:lstStyle/>
            <a:p/>
          </p:txBody>
        </p:sp>
        <p:sp>
          <p:nvSpPr>
            <p:cNvPr id="9376" name="object 9376" descr=""/>
            <p:cNvSpPr/>
            <p:nvPr/>
          </p:nvSpPr>
          <p:spPr>
            <a:xfrm>
              <a:off x="5518884" y="264695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9377" name="object 9377" descr=""/>
            <p:cNvSpPr/>
            <p:nvPr/>
          </p:nvSpPr>
          <p:spPr>
            <a:xfrm>
              <a:off x="6177671" y="2530822"/>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9378" name="object 9378" descr=""/>
            <p:cNvSpPr/>
            <p:nvPr/>
          </p:nvSpPr>
          <p:spPr>
            <a:xfrm>
              <a:off x="5588670" y="2454336"/>
              <a:ext cx="1270" cy="1270"/>
            </a:xfrm>
            <a:custGeom>
              <a:avLst/>
              <a:gdLst/>
              <a:ahLst/>
              <a:cxnLst/>
              <a:rect l="l" t="t" r="r" b="b"/>
              <a:pathLst>
                <a:path w="1270" h="1269">
                  <a:moveTo>
                    <a:pt x="1117" y="1117"/>
                  </a:moveTo>
                  <a:lnTo>
                    <a:pt x="558" y="558"/>
                  </a:lnTo>
                  <a:lnTo>
                    <a:pt x="0" y="0"/>
                  </a:lnTo>
                </a:path>
              </a:pathLst>
            </a:custGeom>
            <a:ln w="3175">
              <a:solidFill>
                <a:srgbClr val="565658"/>
              </a:solidFill>
            </a:ln>
          </p:spPr>
          <p:txBody>
            <a:bodyPr wrap="square" lIns="0" tIns="0" rIns="0" bIns="0" rtlCol="0"/>
            <a:lstStyle/>
            <a:p/>
          </p:txBody>
        </p:sp>
        <p:sp>
          <p:nvSpPr>
            <p:cNvPr id="9379" name="object 9379" descr=""/>
            <p:cNvSpPr/>
            <p:nvPr/>
          </p:nvSpPr>
          <p:spPr>
            <a:xfrm>
              <a:off x="5587551" y="2553710"/>
              <a:ext cx="4445" cy="1270"/>
            </a:xfrm>
            <a:custGeom>
              <a:avLst/>
              <a:gdLst/>
              <a:ahLst/>
              <a:cxnLst/>
              <a:rect l="l" t="t" r="r" b="b"/>
              <a:pathLst>
                <a:path w="4445" h="1269">
                  <a:moveTo>
                    <a:pt x="3911" y="1117"/>
                  </a:moveTo>
                  <a:lnTo>
                    <a:pt x="0" y="0"/>
                  </a:lnTo>
                </a:path>
              </a:pathLst>
            </a:custGeom>
            <a:ln w="3175">
              <a:solidFill>
                <a:srgbClr val="565658"/>
              </a:solidFill>
            </a:ln>
          </p:spPr>
          <p:txBody>
            <a:bodyPr wrap="square" lIns="0" tIns="0" rIns="0" bIns="0" rtlCol="0"/>
            <a:lstStyle/>
            <a:p/>
          </p:txBody>
        </p:sp>
        <p:sp>
          <p:nvSpPr>
            <p:cNvPr id="9380" name="object 9380" descr=""/>
            <p:cNvSpPr/>
            <p:nvPr/>
          </p:nvSpPr>
          <p:spPr>
            <a:xfrm>
              <a:off x="5586440" y="255985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381" name="object 9381" descr=""/>
            <p:cNvSpPr/>
            <p:nvPr/>
          </p:nvSpPr>
          <p:spPr>
            <a:xfrm>
              <a:off x="5591463" y="245880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382" name="object 9382" descr=""/>
            <p:cNvSpPr/>
            <p:nvPr/>
          </p:nvSpPr>
          <p:spPr>
            <a:xfrm>
              <a:off x="5589788" y="2456010"/>
              <a:ext cx="1270" cy="2540"/>
            </a:xfrm>
            <a:custGeom>
              <a:avLst/>
              <a:gdLst/>
              <a:ahLst/>
              <a:cxnLst/>
              <a:rect l="l" t="t" r="r" b="b"/>
              <a:pathLst>
                <a:path w="1270" h="2539">
                  <a:moveTo>
                    <a:pt x="558" y="1117"/>
                  </a:moveTo>
                  <a:lnTo>
                    <a:pt x="0" y="558"/>
                  </a:lnTo>
                  <a:lnTo>
                    <a:pt x="0" y="0"/>
                  </a:lnTo>
                  <a:lnTo>
                    <a:pt x="558" y="1117"/>
                  </a:lnTo>
                  <a:lnTo>
                    <a:pt x="1117" y="1676"/>
                  </a:lnTo>
                  <a:lnTo>
                    <a:pt x="1117" y="2235"/>
                  </a:lnTo>
                </a:path>
              </a:pathLst>
            </a:custGeom>
            <a:ln w="3175">
              <a:solidFill>
                <a:srgbClr val="565658"/>
              </a:solidFill>
            </a:ln>
          </p:spPr>
          <p:txBody>
            <a:bodyPr wrap="square" lIns="0" tIns="0" rIns="0" bIns="0" rtlCol="0"/>
            <a:lstStyle/>
            <a:p/>
          </p:txBody>
        </p:sp>
        <p:sp>
          <p:nvSpPr>
            <p:cNvPr id="9383" name="object 9383" descr=""/>
            <p:cNvSpPr/>
            <p:nvPr/>
          </p:nvSpPr>
          <p:spPr>
            <a:xfrm>
              <a:off x="5581959" y="2453221"/>
              <a:ext cx="2540" cy="5080"/>
            </a:xfrm>
            <a:custGeom>
              <a:avLst/>
              <a:gdLst/>
              <a:ahLst/>
              <a:cxnLst/>
              <a:rect l="l" t="t" r="r" b="b"/>
              <a:pathLst>
                <a:path w="2539" h="5080">
                  <a:moveTo>
                    <a:pt x="2235" y="0"/>
                  </a:moveTo>
                  <a:lnTo>
                    <a:pt x="1676" y="1117"/>
                  </a:lnTo>
                  <a:lnTo>
                    <a:pt x="1117" y="2235"/>
                  </a:lnTo>
                  <a:lnTo>
                    <a:pt x="558" y="3352"/>
                  </a:lnTo>
                  <a:lnTo>
                    <a:pt x="0" y="4470"/>
                  </a:lnTo>
                </a:path>
              </a:pathLst>
            </a:custGeom>
            <a:ln w="3175">
              <a:solidFill>
                <a:srgbClr val="565658"/>
              </a:solidFill>
            </a:ln>
          </p:spPr>
          <p:txBody>
            <a:bodyPr wrap="square" lIns="0" tIns="0" rIns="0" bIns="0" rtlCol="0"/>
            <a:lstStyle/>
            <a:p/>
          </p:txBody>
        </p:sp>
        <p:sp>
          <p:nvSpPr>
            <p:cNvPr id="9384" name="object 9384" descr=""/>
            <p:cNvSpPr/>
            <p:nvPr/>
          </p:nvSpPr>
          <p:spPr>
            <a:xfrm>
              <a:off x="5586439" y="2454337"/>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9385" name="object 9385" descr=""/>
            <p:cNvSpPr/>
            <p:nvPr/>
          </p:nvSpPr>
          <p:spPr>
            <a:xfrm>
              <a:off x="5590347" y="2457127"/>
              <a:ext cx="635" cy="1270"/>
            </a:xfrm>
            <a:custGeom>
              <a:avLst/>
              <a:gdLst/>
              <a:ahLst/>
              <a:cxnLst/>
              <a:rect l="l" t="t" r="r" b="b"/>
              <a:pathLst>
                <a:path w="635" h="1269">
                  <a:moveTo>
                    <a:pt x="0" y="0"/>
                  </a:moveTo>
                  <a:lnTo>
                    <a:pt x="558" y="1117"/>
                  </a:lnTo>
                  <a:lnTo>
                    <a:pt x="0" y="0"/>
                  </a:lnTo>
                </a:path>
              </a:pathLst>
            </a:custGeom>
            <a:ln w="3175">
              <a:solidFill>
                <a:srgbClr val="565658"/>
              </a:solidFill>
            </a:ln>
          </p:spPr>
          <p:txBody>
            <a:bodyPr wrap="square" lIns="0" tIns="0" rIns="0" bIns="0" rtlCol="0"/>
            <a:lstStyle/>
            <a:p/>
          </p:txBody>
        </p:sp>
        <p:sp>
          <p:nvSpPr>
            <p:cNvPr id="9386" name="object 9386" descr=""/>
            <p:cNvSpPr/>
            <p:nvPr/>
          </p:nvSpPr>
          <p:spPr>
            <a:xfrm>
              <a:off x="5585322" y="2453778"/>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9387" name="object 9387" descr=""/>
            <p:cNvSpPr/>
            <p:nvPr/>
          </p:nvSpPr>
          <p:spPr>
            <a:xfrm>
              <a:off x="5587556" y="2459357"/>
              <a:ext cx="4445" cy="1905"/>
            </a:xfrm>
            <a:custGeom>
              <a:avLst/>
              <a:gdLst/>
              <a:ahLst/>
              <a:cxnLst/>
              <a:rect l="l" t="t" r="r" b="b"/>
              <a:pathLst>
                <a:path w="4445" h="1905">
                  <a:moveTo>
                    <a:pt x="0" y="1676"/>
                  </a:moveTo>
                  <a:lnTo>
                    <a:pt x="3911" y="0"/>
                  </a:lnTo>
                </a:path>
              </a:pathLst>
            </a:custGeom>
            <a:ln w="3175">
              <a:solidFill>
                <a:srgbClr val="565658"/>
              </a:solidFill>
            </a:ln>
          </p:spPr>
          <p:txBody>
            <a:bodyPr wrap="square" lIns="0" tIns="0" rIns="0" bIns="0" rtlCol="0"/>
            <a:lstStyle/>
            <a:p/>
          </p:txBody>
        </p:sp>
        <p:sp>
          <p:nvSpPr>
            <p:cNvPr id="9388" name="object 9388" descr=""/>
            <p:cNvSpPr/>
            <p:nvPr/>
          </p:nvSpPr>
          <p:spPr>
            <a:xfrm>
              <a:off x="5587556" y="2557062"/>
              <a:ext cx="3175" cy="3175"/>
            </a:xfrm>
            <a:custGeom>
              <a:avLst/>
              <a:gdLst/>
              <a:ahLst/>
              <a:cxnLst/>
              <a:rect l="l" t="t" r="r" b="b"/>
              <a:pathLst>
                <a:path w="3175" h="3175">
                  <a:moveTo>
                    <a:pt x="0" y="2794"/>
                  </a:moveTo>
                  <a:lnTo>
                    <a:pt x="546" y="2794"/>
                  </a:lnTo>
                  <a:lnTo>
                    <a:pt x="1117" y="2794"/>
                  </a:lnTo>
                  <a:lnTo>
                    <a:pt x="1676" y="2235"/>
                  </a:lnTo>
                  <a:lnTo>
                    <a:pt x="2235" y="2235"/>
                  </a:lnTo>
                  <a:lnTo>
                    <a:pt x="2235" y="1676"/>
                  </a:lnTo>
                  <a:lnTo>
                    <a:pt x="2235" y="1117"/>
                  </a:lnTo>
                  <a:lnTo>
                    <a:pt x="2235" y="558"/>
                  </a:lnTo>
                  <a:lnTo>
                    <a:pt x="2794" y="0"/>
                  </a:lnTo>
                </a:path>
              </a:pathLst>
            </a:custGeom>
            <a:ln w="3175">
              <a:solidFill>
                <a:srgbClr val="565658"/>
              </a:solidFill>
            </a:ln>
          </p:spPr>
          <p:txBody>
            <a:bodyPr wrap="square" lIns="0" tIns="0" rIns="0" bIns="0" rtlCol="0"/>
            <a:lstStyle/>
            <a:p/>
          </p:txBody>
        </p:sp>
        <p:sp>
          <p:nvSpPr>
            <p:cNvPr id="9389" name="object 9389" descr=""/>
            <p:cNvSpPr/>
            <p:nvPr/>
          </p:nvSpPr>
          <p:spPr>
            <a:xfrm>
              <a:off x="5590904" y="2458242"/>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390" name="object 9390" descr=""/>
            <p:cNvSpPr/>
            <p:nvPr/>
          </p:nvSpPr>
          <p:spPr>
            <a:xfrm>
              <a:off x="5590345" y="2556501"/>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391" name="object 9391" descr=""/>
            <p:cNvSpPr/>
            <p:nvPr/>
          </p:nvSpPr>
          <p:spPr>
            <a:xfrm>
              <a:off x="5581962" y="2557059"/>
              <a:ext cx="2540" cy="4445"/>
            </a:xfrm>
            <a:custGeom>
              <a:avLst/>
              <a:gdLst/>
              <a:ahLst/>
              <a:cxnLst/>
              <a:rect l="l" t="t" r="r" b="b"/>
              <a:pathLst>
                <a:path w="2539" h="4444">
                  <a:moveTo>
                    <a:pt x="0" y="0"/>
                  </a:moveTo>
                  <a:lnTo>
                    <a:pt x="558" y="558"/>
                  </a:lnTo>
                  <a:lnTo>
                    <a:pt x="1117" y="1676"/>
                  </a:lnTo>
                  <a:lnTo>
                    <a:pt x="1676" y="2794"/>
                  </a:lnTo>
                  <a:lnTo>
                    <a:pt x="2235" y="3911"/>
                  </a:lnTo>
                </a:path>
              </a:pathLst>
            </a:custGeom>
            <a:ln w="3175">
              <a:solidFill>
                <a:srgbClr val="565658"/>
              </a:solidFill>
            </a:ln>
          </p:spPr>
          <p:txBody>
            <a:bodyPr wrap="square" lIns="0" tIns="0" rIns="0" bIns="0" rtlCol="0"/>
            <a:lstStyle/>
            <a:p/>
          </p:txBody>
        </p:sp>
        <p:sp>
          <p:nvSpPr>
            <p:cNvPr id="9392" name="object 9392" descr=""/>
            <p:cNvSpPr/>
            <p:nvPr/>
          </p:nvSpPr>
          <p:spPr>
            <a:xfrm>
              <a:off x="5526698" y="2451546"/>
              <a:ext cx="6985" cy="1905"/>
            </a:xfrm>
            <a:custGeom>
              <a:avLst/>
              <a:gdLst/>
              <a:ahLst/>
              <a:cxnLst/>
              <a:rect l="l" t="t" r="r" b="b"/>
              <a:pathLst>
                <a:path w="6985" h="1905">
                  <a:moveTo>
                    <a:pt x="0" y="0"/>
                  </a:moveTo>
                  <a:lnTo>
                    <a:pt x="0" y="546"/>
                  </a:lnTo>
                  <a:lnTo>
                    <a:pt x="558" y="1117"/>
                  </a:lnTo>
                  <a:lnTo>
                    <a:pt x="558" y="1676"/>
                  </a:lnTo>
                  <a:lnTo>
                    <a:pt x="3911" y="1676"/>
                  </a:lnTo>
                  <a:lnTo>
                    <a:pt x="5029" y="1117"/>
                  </a:lnTo>
                  <a:lnTo>
                    <a:pt x="6134" y="546"/>
                  </a:lnTo>
                  <a:lnTo>
                    <a:pt x="6692" y="0"/>
                  </a:lnTo>
                </a:path>
              </a:pathLst>
            </a:custGeom>
            <a:ln w="3175">
              <a:solidFill>
                <a:srgbClr val="565658"/>
              </a:solidFill>
            </a:ln>
          </p:spPr>
          <p:txBody>
            <a:bodyPr wrap="square" lIns="0" tIns="0" rIns="0" bIns="0" rtlCol="0"/>
            <a:lstStyle/>
            <a:p/>
          </p:txBody>
        </p:sp>
        <p:sp>
          <p:nvSpPr>
            <p:cNvPr id="9393" name="object 9393" descr=""/>
            <p:cNvSpPr/>
            <p:nvPr/>
          </p:nvSpPr>
          <p:spPr>
            <a:xfrm>
              <a:off x="5584195" y="2559854"/>
              <a:ext cx="2540" cy="1270"/>
            </a:xfrm>
            <a:custGeom>
              <a:avLst/>
              <a:gdLst/>
              <a:ahLst/>
              <a:cxnLst/>
              <a:rect l="l" t="t" r="r" b="b"/>
              <a:pathLst>
                <a:path w="2539" h="1269">
                  <a:moveTo>
                    <a:pt x="0" y="1117"/>
                  </a:moveTo>
                  <a:lnTo>
                    <a:pt x="1130" y="558"/>
                  </a:lnTo>
                  <a:lnTo>
                    <a:pt x="2247" y="0"/>
                  </a:lnTo>
                </a:path>
              </a:pathLst>
            </a:custGeom>
            <a:ln w="3175">
              <a:solidFill>
                <a:srgbClr val="565658"/>
              </a:solidFill>
            </a:ln>
          </p:spPr>
          <p:txBody>
            <a:bodyPr wrap="square" lIns="0" tIns="0" rIns="0" bIns="0" rtlCol="0"/>
            <a:lstStyle/>
            <a:p/>
          </p:txBody>
        </p:sp>
        <p:sp>
          <p:nvSpPr>
            <p:cNvPr id="9394" name="object 9394" descr=""/>
            <p:cNvSpPr/>
            <p:nvPr/>
          </p:nvSpPr>
          <p:spPr>
            <a:xfrm>
              <a:off x="5586998" y="2559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395" name="object 9395" descr=""/>
            <p:cNvSpPr/>
            <p:nvPr/>
          </p:nvSpPr>
          <p:spPr>
            <a:xfrm>
              <a:off x="5589788" y="2557059"/>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396" name="object 9396" descr=""/>
            <p:cNvSpPr/>
            <p:nvPr/>
          </p:nvSpPr>
          <p:spPr>
            <a:xfrm>
              <a:off x="5587553" y="2454335"/>
              <a:ext cx="2540" cy="1905"/>
            </a:xfrm>
            <a:custGeom>
              <a:avLst/>
              <a:gdLst/>
              <a:ahLst/>
              <a:cxnLst/>
              <a:rect l="l" t="t" r="r" b="b"/>
              <a:pathLst>
                <a:path w="2539" h="1905">
                  <a:moveTo>
                    <a:pt x="2235" y="1676"/>
                  </a:moveTo>
                  <a:lnTo>
                    <a:pt x="2235" y="1117"/>
                  </a:lnTo>
                  <a:lnTo>
                    <a:pt x="2235" y="558"/>
                  </a:lnTo>
                  <a:lnTo>
                    <a:pt x="1676" y="558"/>
                  </a:lnTo>
                  <a:lnTo>
                    <a:pt x="1117" y="0"/>
                  </a:lnTo>
                  <a:lnTo>
                    <a:pt x="546" y="0"/>
                  </a:lnTo>
                  <a:lnTo>
                    <a:pt x="0" y="0"/>
                  </a:lnTo>
                </a:path>
              </a:pathLst>
            </a:custGeom>
            <a:ln w="3175">
              <a:solidFill>
                <a:srgbClr val="565658"/>
              </a:solidFill>
            </a:ln>
          </p:spPr>
          <p:txBody>
            <a:bodyPr wrap="square" lIns="0" tIns="0" rIns="0" bIns="0" rtlCol="0"/>
            <a:lstStyle/>
            <a:p/>
          </p:txBody>
        </p:sp>
        <p:sp>
          <p:nvSpPr>
            <p:cNvPr id="9397" name="object 9397" descr=""/>
            <p:cNvSpPr/>
            <p:nvPr/>
          </p:nvSpPr>
          <p:spPr>
            <a:xfrm>
              <a:off x="5584193" y="2453219"/>
              <a:ext cx="1270" cy="635"/>
            </a:xfrm>
            <a:custGeom>
              <a:avLst/>
              <a:gdLst/>
              <a:ahLst/>
              <a:cxnLst/>
              <a:rect l="l" t="t" r="r" b="b"/>
              <a:pathLst>
                <a:path w="1270" h="635">
                  <a:moveTo>
                    <a:pt x="1130" y="558"/>
                  </a:moveTo>
                  <a:lnTo>
                    <a:pt x="0" y="0"/>
                  </a:lnTo>
                </a:path>
              </a:pathLst>
            </a:custGeom>
            <a:ln w="3175">
              <a:solidFill>
                <a:srgbClr val="565658"/>
              </a:solidFill>
            </a:ln>
          </p:spPr>
          <p:txBody>
            <a:bodyPr wrap="square" lIns="0" tIns="0" rIns="0" bIns="0" rtlCol="0"/>
            <a:lstStyle/>
            <a:p/>
          </p:txBody>
        </p:sp>
        <p:sp>
          <p:nvSpPr>
            <p:cNvPr id="9398" name="object 9398" descr=""/>
            <p:cNvSpPr/>
            <p:nvPr/>
          </p:nvSpPr>
          <p:spPr>
            <a:xfrm>
              <a:off x="5588671" y="2559298"/>
              <a:ext cx="1270" cy="635"/>
            </a:xfrm>
            <a:custGeom>
              <a:avLst/>
              <a:gdLst/>
              <a:ahLst/>
              <a:cxnLst/>
              <a:rect l="l" t="t" r="r" b="b"/>
              <a:pathLst>
                <a:path w="1270" h="635">
                  <a:moveTo>
                    <a:pt x="0" y="558"/>
                  </a:moveTo>
                  <a:lnTo>
                    <a:pt x="558" y="0"/>
                  </a:lnTo>
                  <a:lnTo>
                    <a:pt x="1117" y="0"/>
                  </a:lnTo>
                </a:path>
              </a:pathLst>
            </a:custGeom>
            <a:ln w="3175">
              <a:solidFill>
                <a:srgbClr val="565658"/>
              </a:solidFill>
            </a:ln>
          </p:spPr>
          <p:txBody>
            <a:bodyPr wrap="square" lIns="0" tIns="0" rIns="0" bIns="0" rtlCol="0"/>
            <a:lstStyle/>
            <a:p/>
          </p:txBody>
        </p:sp>
        <p:sp>
          <p:nvSpPr>
            <p:cNvPr id="9399" name="object 9399" descr=""/>
            <p:cNvSpPr/>
            <p:nvPr/>
          </p:nvSpPr>
          <p:spPr>
            <a:xfrm>
              <a:off x="5591463" y="255482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400" name="object 9400" descr=""/>
            <p:cNvSpPr/>
            <p:nvPr/>
          </p:nvSpPr>
          <p:spPr>
            <a:xfrm>
              <a:off x="5590345" y="2556501"/>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401" name="object 9401" descr=""/>
            <p:cNvSpPr/>
            <p:nvPr/>
          </p:nvSpPr>
          <p:spPr>
            <a:xfrm>
              <a:off x="5586998" y="24543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402" name="object 9402" descr=""/>
            <p:cNvSpPr/>
            <p:nvPr/>
          </p:nvSpPr>
          <p:spPr>
            <a:xfrm>
              <a:off x="5590347" y="2555382"/>
              <a:ext cx="1270" cy="1905"/>
            </a:xfrm>
            <a:custGeom>
              <a:avLst/>
              <a:gdLst/>
              <a:ahLst/>
              <a:cxnLst/>
              <a:rect l="l" t="t" r="r" b="b"/>
              <a:pathLst>
                <a:path w="1270" h="1905">
                  <a:moveTo>
                    <a:pt x="0" y="1676"/>
                  </a:moveTo>
                  <a:lnTo>
                    <a:pt x="558" y="1117"/>
                  </a:lnTo>
                  <a:lnTo>
                    <a:pt x="1117" y="0"/>
                  </a:lnTo>
                </a:path>
              </a:pathLst>
            </a:custGeom>
            <a:ln w="3175">
              <a:solidFill>
                <a:srgbClr val="565658"/>
              </a:solidFill>
            </a:ln>
          </p:spPr>
          <p:txBody>
            <a:bodyPr wrap="square" lIns="0" tIns="0" rIns="0" bIns="0" rtlCol="0"/>
            <a:lstStyle/>
            <a:p/>
          </p:txBody>
        </p:sp>
        <p:sp>
          <p:nvSpPr>
            <p:cNvPr id="9403" name="object 9403" descr=""/>
            <p:cNvSpPr/>
            <p:nvPr/>
          </p:nvSpPr>
          <p:spPr>
            <a:xfrm>
              <a:off x="5928111" y="2522447"/>
              <a:ext cx="2540" cy="3175"/>
            </a:xfrm>
            <a:custGeom>
              <a:avLst/>
              <a:gdLst/>
              <a:ahLst/>
              <a:cxnLst/>
              <a:rect l="l" t="t" r="r" b="b"/>
              <a:pathLst>
                <a:path w="2539" h="3175">
                  <a:moveTo>
                    <a:pt x="1117" y="2794"/>
                  </a:moveTo>
                  <a:lnTo>
                    <a:pt x="0" y="2235"/>
                  </a:lnTo>
                  <a:lnTo>
                    <a:pt x="0" y="1117"/>
                  </a:lnTo>
                </a:path>
                <a:path w="2539" h="3175">
                  <a:moveTo>
                    <a:pt x="1117" y="2794"/>
                  </a:moveTo>
                  <a:lnTo>
                    <a:pt x="2235" y="2235"/>
                  </a:lnTo>
                  <a:lnTo>
                    <a:pt x="2235" y="1117"/>
                  </a:lnTo>
                  <a:lnTo>
                    <a:pt x="1117" y="0"/>
                  </a:lnTo>
                  <a:lnTo>
                    <a:pt x="0" y="1117"/>
                  </a:lnTo>
                </a:path>
              </a:pathLst>
            </a:custGeom>
            <a:ln w="3175">
              <a:solidFill>
                <a:srgbClr val="565658"/>
              </a:solidFill>
            </a:ln>
          </p:spPr>
          <p:txBody>
            <a:bodyPr wrap="square" lIns="0" tIns="0" rIns="0" bIns="0" rtlCol="0"/>
            <a:lstStyle/>
            <a:p/>
          </p:txBody>
        </p:sp>
        <p:sp>
          <p:nvSpPr>
            <p:cNvPr id="9404" name="object 9404" descr=""/>
            <p:cNvSpPr/>
            <p:nvPr/>
          </p:nvSpPr>
          <p:spPr>
            <a:xfrm>
              <a:off x="5863347" y="251965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405" name="object 9405" descr=""/>
            <p:cNvSpPr/>
            <p:nvPr/>
          </p:nvSpPr>
          <p:spPr>
            <a:xfrm>
              <a:off x="5865034" y="2520212"/>
              <a:ext cx="1270" cy="0"/>
            </a:xfrm>
            <a:custGeom>
              <a:avLst/>
              <a:gdLst/>
              <a:ahLst/>
              <a:cxnLst/>
              <a:rect l="l" t="t" r="r" b="b"/>
              <a:pathLst>
                <a:path w="1270" h="0">
                  <a:moveTo>
                    <a:pt x="0" y="0"/>
                  </a:moveTo>
                  <a:lnTo>
                    <a:pt x="558" y="0"/>
                  </a:lnTo>
                  <a:lnTo>
                    <a:pt x="1104" y="0"/>
                  </a:lnTo>
                </a:path>
              </a:pathLst>
            </a:custGeom>
            <a:ln w="3175">
              <a:solidFill>
                <a:srgbClr val="565658"/>
              </a:solidFill>
            </a:ln>
          </p:spPr>
          <p:txBody>
            <a:bodyPr wrap="square" lIns="0" tIns="0" rIns="0" bIns="0" rtlCol="0"/>
            <a:lstStyle/>
            <a:p/>
          </p:txBody>
        </p:sp>
        <p:sp>
          <p:nvSpPr>
            <p:cNvPr id="9406" name="object 9406" descr=""/>
            <p:cNvSpPr/>
            <p:nvPr/>
          </p:nvSpPr>
          <p:spPr>
            <a:xfrm>
              <a:off x="5871158" y="2496206"/>
              <a:ext cx="1905" cy="0"/>
            </a:xfrm>
            <a:custGeom>
              <a:avLst/>
              <a:gdLst/>
              <a:ahLst/>
              <a:cxnLst/>
              <a:rect l="l" t="t" r="r" b="b"/>
              <a:pathLst>
                <a:path w="1904" h="0">
                  <a:moveTo>
                    <a:pt x="1689" y="0"/>
                  </a:moveTo>
                  <a:lnTo>
                    <a:pt x="0" y="0"/>
                  </a:lnTo>
                </a:path>
              </a:pathLst>
            </a:custGeom>
            <a:ln w="3175">
              <a:solidFill>
                <a:srgbClr val="565658"/>
              </a:solidFill>
            </a:ln>
          </p:spPr>
          <p:txBody>
            <a:bodyPr wrap="square" lIns="0" tIns="0" rIns="0" bIns="0" rtlCol="0"/>
            <a:lstStyle/>
            <a:p/>
          </p:txBody>
        </p:sp>
        <p:sp>
          <p:nvSpPr>
            <p:cNvPr id="9407" name="object 9407" descr=""/>
            <p:cNvSpPr/>
            <p:nvPr/>
          </p:nvSpPr>
          <p:spPr>
            <a:xfrm>
              <a:off x="5857765" y="249564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408" name="object 9408" descr=""/>
            <p:cNvSpPr/>
            <p:nvPr/>
          </p:nvSpPr>
          <p:spPr>
            <a:xfrm>
              <a:off x="5874522" y="249564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409" name="object 9409" descr=""/>
            <p:cNvSpPr/>
            <p:nvPr/>
          </p:nvSpPr>
          <p:spPr>
            <a:xfrm>
              <a:off x="5871160" y="249564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410" name="object 9410" descr=""/>
            <p:cNvSpPr/>
            <p:nvPr/>
          </p:nvSpPr>
          <p:spPr>
            <a:xfrm>
              <a:off x="5871160" y="2493974"/>
              <a:ext cx="1270" cy="1270"/>
            </a:xfrm>
            <a:custGeom>
              <a:avLst/>
              <a:gdLst/>
              <a:ahLst/>
              <a:cxnLst/>
              <a:rect l="l" t="t" r="r" b="b"/>
              <a:pathLst>
                <a:path w="1270" h="1269">
                  <a:moveTo>
                    <a:pt x="0" y="558"/>
                  </a:moveTo>
                  <a:lnTo>
                    <a:pt x="558" y="0"/>
                  </a:lnTo>
                  <a:lnTo>
                    <a:pt x="1130" y="0"/>
                  </a:lnTo>
                  <a:lnTo>
                    <a:pt x="1130" y="558"/>
                  </a:lnTo>
                  <a:lnTo>
                    <a:pt x="1130" y="1117"/>
                  </a:lnTo>
                </a:path>
              </a:pathLst>
            </a:custGeom>
            <a:ln w="3175">
              <a:solidFill>
                <a:srgbClr val="565658"/>
              </a:solidFill>
            </a:ln>
          </p:spPr>
          <p:txBody>
            <a:bodyPr wrap="square" lIns="0" tIns="0" rIns="0" bIns="0" rtlCol="0"/>
            <a:lstStyle/>
            <a:p/>
          </p:txBody>
        </p:sp>
        <p:sp>
          <p:nvSpPr>
            <p:cNvPr id="9411" name="object 9411" descr=""/>
            <p:cNvSpPr/>
            <p:nvPr/>
          </p:nvSpPr>
          <p:spPr>
            <a:xfrm>
              <a:off x="5862908"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12" name="object 9412" descr=""/>
            <p:cNvSpPr/>
            <p:nvPr/>
          </p:nvSpPr>
          <p:spPr>
            <a:xfrm>
              <a:off x="5863346" y="2517979"/>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9413" name="object 9413" descr=""/>
            <p:cNvSpPr/>
            <p:nvPr/>
          </p:nvSpPr>
          <p:spPr>
            <a:xfrm>
              <a:off x="5866137"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414" name="object 9414" descr=""/>
            <p:cNvSpPr/>
            <p:nvPr/>
          </p:nvSpPr>
          <p:spPr>
            <a:xfrm>
              <a:off x="5865034"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9415" name="object 9415" descr=""/>
            <p:cNvSpPr/>
            <p:nvPr/>
          </p:nvSpPr>
          <p:spPr>
            <a:xfrm>
              <a:off x="5871160" y="2496206"/>
              <a:ext cx="1905" cy="0"/>
            </a:xfrm>
            <a:custGeom>
              <a:avLst/>
              <a:gdLst/>
              <a:ahLst/>
              <a:cxnLst/>
              <a:rect l="l" t="t" r="r" b="b"/>
              <a:pathLst>
                <a:path w="1904" h="0">
                  <a:moveTo>
                    <a:pt x="0" y="0"/>
                  </a:moveTo>
                  <a:lnTo>
                    <a:pt x="1689" y="0"/>
                  </a:lnTo>
                </a:path>
              </a:pathLst>
            </a:custGeom>
            <a:ln w="3175">
              <a:solidFill>
                <a:srgbClr val="565658"/>
              </a:solidFill>
            </a:ln>
          </p:spPr>
          <p:txBody>
            <a:bodyPr wrap="square" lIns="0" tIns="0" rIns="0" bIns="0" rtlCol="0"/>
            <a:lstStyle/>
            <a:p/>
          </p:txBody>
        </p:sp>
        <p:sp>
          <p:nvSpPr>
            <p:cNvPr id="9416" name="object 9416" descr=""/>
            <p:cNvSpPr/>
            <p:nvPr/>
          </p:nvSpPr>
          <p:spPr>
            <a:xfrm>
              <a:off x="5874522" y="2496206"/>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9417" name="object 9417" descr=""/>
            <p:cNvSpPr/>
            <p:nvPr/>
          </p:nvSpPr>
          <p:spPr>
            <a:xfrm>
              <a:off x="5869604"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18" name="object 9418" descr=""/>
            <p:cNvSpPr/>
            <p:nvPr/>
          </p:nvSpPr>
          <p:spPr>
            <a:xfrm>
              <a:off x="5879545"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419" name="object 9419" descr=""/>
            <p:cNvSpPr/>
            <p:nvPr/>
          </p:nvSpPr>
          <p:spPr>
            <a:xfrm>
              <a:off x="5870163" y="249409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20" name="object 9420" descr=""/>
            <p:cNvSpPr/>
            <p:nvPr/>
          </p:nvSpPr>
          <p:spPr>
            <a:xfrm>
              <a:off x="5871159" y="2493975"/>
              <a:ext cx="1270" cy="0"/>
            </a:xfrm>
            <a:custGeom>
              <a:avLst/>
              <a:gdLst/>
              <a:ahLst/>
              <a:cxnLst/>
              <a:rect l="l" t="t" r="r" b="b"/>
              <a:pathLst>
                <a:path w="1270" h="0">
                  <a:moveTo>
                    <a:pt x="1130" y="0"/>
                  </a:moveTo>
                  <a:lnTo>
                    <a:pt x="558" y="0"/>
                  </a:lnTo>
                  <a:lnTo>
                    <a:pt x="0" y="0"/>
                  </a:lnTo>
                </a:path>
              </a:pathLst>
            </a:custGeom>
            <a:ln w="3175">
              <a:solidFill>
                <a:srgbClr val="565658"/>
              </a:solidFill>
            </a:ln>
          </p:spPr>
          <p:txBody>
            <a:bodyPr wrap="square" lIns="0" tIns="0" rIns="0" bIns="0" rtlCol="0"/>
            <a:lstStyle/>
            <a:p/>
          </p:txBody>
        </p:sp>
        <p:sp>
          <p:nvSpPr>
            <p:cNvPr id="9421" name="object 9421" descr=""/>
            <p:cNvSpPr/>
            <p:nvPr/>
          </p:nvSpPr>
          <p:spPr>
            <a:xfrm>
              <a:off x="5879545" y="25196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422" name="object 9422" descr=""/>
            <p:cNvSpPr/>
            <p:nvPr/>
          </p:nvSpPr>
          <p:spPr>
            <a:xfrm>
              <a:off x="5862788" y="251797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423" name="object 9423" descr=""/>
            <p:cNvSpPr/>
            <p:nvPr/>
          </p:nvSpPr>
          <p:spPr>
            <a:xfrm>
              <a:off x="5862788" y="25196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424" name="object 9424" descr=""/>
            <p:cNvSpPr/>
            <p:nvPr/>
          </p:nvSpPr>
          <p:spPr>
            <a:xfrm>
              <a:off x="5879543" y="2517979"/>
              <a:ext cx="1270" cy="635"/>
            </a:xfrm>
            <a:custGeom>
              <a:avLst/>
              <a:gdLst/>
              <a:ahLst/>
              <a:cxnLst/>
              <a:rect l="l" t="t" r="r" b="b"/>
              <a:pathLst>
                <a:path w="1270" h="635">
                  <a:moveTo>
                    <a:pt x="1117" y="0"/>
                  </a:moveTo>
                  <a:lnTo>
                    <a:pt x="558" y="0"/>
                  </a:lnTo>
                  <a:lnTo>
                    <a:pt x="0" y="0"/>
                  </a:lnTo>
                  <a:lnTo>
                    <a:pt x="0" y="558"/>
                  </a:lnTo>
                </a:path>
              </a:pathLst>
            </a:custGeom>
            <a:ln w="3175">
              <a:solidFill>
                <a:srgbClr val="565658"/>
              </a:solidFill>
            </a:ln>
          </p:spPr>
          <p:txBody>
            <a:bodyPr wrap="square" lIns="0" tIns="0" rIns="0" bIns="0" rtlCol="0"/>
            <a:lstStyle/>
            <a:p/>
          </p:txBody>
        </p:sp>
        <p:sp>
          <p:nvSpPr>
            <p:cNvPr id="9425" name="object 9425" descr=""/>
            <p:cNvSpPr/>
            <p:nvPr/>
          </p:nvSpPr>
          <p:spPr>
            <a:xfrm>
              <a:off x="5872407" y="24924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26" name="object 9426" descr=""/>
            <p:cNvSpPr/>
            <p:nvPr/>
          </p:nvSpPr>
          <p:spPr>
            <a:xfrm>
              <a:off x="5872847"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427" name="object 9427" descr=""/>
            <p:cNvSpPr/>
            <p:nvPr/>
          </p:nvSpPr>
          <p:spPr>
            <a:xfrm>
              <a:off x="5863905" y="2517984"/>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9428" name="object 9428" descr=""/>
            <p:cNvSpPr/>
            <p:nvPr/>
          </p:nvSpPr>
          <p:spPr>
            <a:xfrm>
              <a:off x="5878546" y="25175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29" name="object 9429" descr=""/>
            <p:cNvSpPr/>
            <p:nvPr/>
          </p:nvSpPr>
          <p:spPr>
            <a:xfrm>
              <a:off x="5862788" y="25185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430" name="object 9430" descr=""/>
            <p:cNvSpPr/>
            <p:nvPr/>
          </p:nvSpPr>
          <p:spPr>
            <a:xfrm>
              <a:off x="5871159" y="2495090"/>
              <a:ext cx="1270" cy="635"/>
            </a:xfrm>
            <a:custGeom>
              <a:avLst/>
              <a:gdLst/>
              <a:ahLst/>
              <a:cxnLst/>
              <a:rect l="l" t="t" r="r" b="b"/>
              <a:pathLst>
                <a:path w="1270" h="635">
                  <a:moveTo>
                    <a:pt x="1130" y="0"/>
                  </a:moveTo>
                  <a:lnTo>
                    <a:pt x="558" y="0"/>
                  </a:lnTo>
                  <a:lnTo>
                    <a:pt x="0" y="558"/>
                  </a:lnTo>
                </a:path>
              </a:pathLst>
            </a:custGeom>
            <a:ln w="3175">
              <a:solidFill>
                <a:srgbClr val="565658"/>
              </a:solidFill>
            </a:ln>
          </p:spPr>
          <p:txBody>
            <a:bodyPr wrap="square" lIns="0" tIns="0" rIns="0" bIns="0" rtlCol="0"/>
            <a:lstStyle/>
            <a:p/>
          </p:txBody>
        </p:sp>
        <p:sp>
          <p:nvSpPr>
            <p:cNvPr id="9431" name="object 9431" descr=""/>
            <p:cNvSpPr/>
            <p:nvPr/>
          </p:nvSpPr>
          <p:spPr>
            <a:xfrm>
              <a:off x="5878546" y="251754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32" name="object 9432" descr=""/>
            <p:cNvSpPr/>
            <p:nvPr/>
          </p:nvSpPr>
          <p:spPr>
            <a:xfrm>
              <a:off x="5873405" y="249564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433" name="object 9433" descr=""/>
            <p:cNvSpPr/>
            <p:nvPr/>
          </p:nvSpPr>
          <p:spPr>
            <a:xfrm>
              <a:off x="5871719" y="2495090"/>
              <a:ext cx="635" cy="635"/>
            </a:xfrm>
            <a:custGeom>
              <a:avLst/>
              <a:gdLst/>
              <a:ahLst/>
              <a:cxnLst/>
              <a:rect l="l" t="t" r="r" b="b"/>
              <a:pathLst>
                <a:path w="635" h="635">
                  <a:moveTo>
                    <a:pt x="0" y="558"/>
                  </a:moveTo>
                  <a:lnTo>
                    <a:pt x="571" y="0"/>
                  </a:lnTo>
                </a:path>
              </a:pathLst>
            </a:custGeom>
            <a:ln w="3175">
              <a:solidFill>
                <a:srgbClr val="565658"/>
              </a:solidFill>
            </a:ln>
          </p:spPr>
          <p:txBody>
            <a:bodyPr wrap="square" lIns="0" tIns="0" rIns="0" bIns="0" rtlCol="0"/>
            <a:lstStyle/>
            <a:p/>
          </p:txBody>
        </p:sp>
        <p:sp>
          <p:nvSpPr>
            <p:cNvPr id="9434" name="object 9434" descr=""/>
            <p:cNvSpPr/>
            <p:nvPr/>
          </p:nvSpPr>
          <p:spPr>
            <a:xfrm>
              <a:off x="5877989"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35" name="object 9435" descr=""/>
            <p:cNvSpPr/>
            <p:nvPr/>
          </p:nvSpPr>
          <p:spPr>
            <a:xfrm>
              <a:off x="5862788" y="252021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9436" name="object 9436" descr=""/>
            <p:cNvSpPr/>
            <p:nvPr/>
          </p:nvSpPr>
          <p:spPr>
            <a:xfrm>
              <a:off x="5877989"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37" name="object 9437" descr=""/>
            <p:cNvSpPr/>
            <p:nvPr/>
          </p:nvSpPr>
          <p:spPr>
            <a:xfrm>
              <a:off x="5862787" y="2519102"/>
              <a:ext cx="1270" cy="635"/>
            </a:xfrm>
            <a:custGeom>
              <a:avLst/>
              <a:gdLst/>
              <a:ahLst/>
              <a:cxnLst/>
              <a:rect l="l" t="t" r="r" b="b"/>
              <a:pathLst>
                <a:path w="1270" h="635">
                  <a:moveTo>
                    <a:pt x="1117" y="0"/>
                  </a:moveTo>
                  <a:lnTo>
                    <a:pt x="558" y="0"/>
                  </a:lnTo>
                  <a:lnTo>
                    <a:pt x="558" y="546"/>
                  </a:lnTo>
                  <a:lnTo>
                    <a:pt x="0" y="546"/>
                  </a:lnTo>
                </a:path>
              </a:pathLst>
            </a:custGeom>
            <a:ln w="3175">
              <a:solidFill>
                <a:srgbClr val="565658"/>
              </a:solidFill>
            </a:ln>
          </p:spPr>
          <p:txBody>
            <a:bodyPr wrap="square" lIns="0" tIns="0" rIns="0" bIns="0" rtlCol="0"/>
            <a:lstStyle/>
            <a:p/>
          </p:txBody>
        </p:sp>
        <p:sp>
          <p:nvSpPr>
            <p:cNvPr id="9438" name="object 9438" descr=""/>
            <p:cNvSpPr/>
            <p:nvPr/>
          </p:nvSpPr>
          <p:spPr>
            <a:xfrm>
              <a:off x="5856649" y="249564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439" name="object 9439" descr=""/>
            <p:cNvSpPr/>
            <p:nvPr/>
          </p:nvSpPr>
          <p:spPr>
            <a:xfrm>
              <a:off x="5880661" y="2519107"/>
              <a:ext cx="0" cy="1270"/>
            </a:xfrm>
            <a:custGeom>
              <a:avLst/>
              <a:gdLst/>
              <a:ahLst/>
              <a:cxnLst/>
              <a:rect l="l" t="t" r="r" b="b"/>
              <a:pathLst>
                <a:path w="0" h="1269">
                  <a:moveTo>
                    <a:pt x="0" y="1104"/>
                  </a:moveTo>
                  <a:lnTo>
                    <a:pt x="0" y="546"/>
                  </a:lnTo>
                  <a:lnTo>
                    <a:pt x="0" y="0"/>
                  </a:lnTo>
                </a:path>
              </a:pathLst>
            </a:custGeom>
            <a:ln w="3175">
              <a:solidFill>
                <a:srgbClr val="565658"/>
              </a:solidFill>
            </a:ln>
          </p:spPr>
          <p:txBody>
            <a:bodyPr wrap="square" lIns="0" tIns="0" rIns="0" bIns="0" rtlCol="0"/>
            <a:lstStyle/>
            <a:p/>
          </p:txBody>
        </p:sp>
        <p:sp>
          <p:nvSpPr>
            <p:cNvPr id="9440" name="object 9440" descr=""/>
            <p:cNvSpPr/>
            <p:nvPr/>
          </p:nvSpPr>
          <p:spPr>
            <a:xfrm>
              <a:off x="5863347" y="2517978"/>
              <a:ext cx="635" cy="1270"/>
            </a:xfrm>
            <a:custGeom>
              <a:avLst/>
              <a:gdLst/>
              <a:ahLst/>
              <a:cxnLst/>
              <a:rect l="l" t="t" r="r" b="b"/>
              <a:pathLst>
                <a:path w="635" h="1269">
                  <a:moveTo>
                    <a:pt x="0" y="558"/>
                  </a:moveTo>
                  <a:lnTo>
                    <a:pt x="0" y="0"/>
                  </a:lnTo>
                  <a:lnTo>
                    <a:pt x="558" y="0"/>
                  </a:lnTo>
                  <a:lnTo>
                    <a:pt x="558" y="558"/>
                  </a:lnTo>
                  <a:lnTo>
                    <a:pt x="558" y="1117"/>
                  </a:lnTo>
                </a:path>
              </a:pathLst>
            </a:custGeom>
            <a:ln w="3175">
              <a:solidFill>
                <a:srgbClr val="565658"/>
              </a:solidFill>
            </a:ln>
          </p:spPr>
          <p:txBody>
            <a:bodyPr wrap="square" lIns="0" tIns="0" rIns="0" bIns="0" rtlCol="0"/>
            <a:lstStyle/>
            <a:p/>
          </p:txBody>
        </p:sp>
        <p:sp>
          <p:nvSpPr>
            <p:cNvPr id="9441" name="object 9441" descr=""/>
            <p:cNvSpPr/>
            <p:nvPr/>
          </p:nvSpPr>
          <p:spPr>
            <a:xfrm>
              <a:off x="5863347" y="25196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442" name="object 9442" descr=""/>
            <p:cNvSpPr/>
            <p:nvPr/>
          </p:nvSpPr>
          <p:spPr>
            <a:xfrm>
              <a:off x="5863905" y="2519107"/>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9443" name="object 9443" descr=""/>
            <p:cNvSpPr/>
            <p:nvPr/>
          </p:nvSpPr>
          <p:spPr>
            <a:xfrm>
              <a:off x="5861232"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44" name="object 9444" descr=""/>
            <p:cNvSpPr/>
            <p:nvPr/>
          </p:nvSpPr>
          <p:spPr>
            <a:xfrm>
              <a:off x="5865032" y="2517979"/>
              <a:ext cx="1270" cy="0"/>
            </a:xfrm>
            <a:custGeom>
              <a:avLst/>
              <a:gdLst/>
              <a:ahLst/>
              <a:cxnLst/>
              <a:rect l="l" t="t" r="r" b="b"/>
              <a:pathLst>
                <a:path w="1270" h="0">
                  <a:moveTo>
                    <a:pt x="1104" y="0"/>
                  </a:moveTo>
                  <a:lnTo>
                    <a:pt x="558" y="0"/>
                  </a:lnTo>
                  <a:lnTo>
                    <a:pt x="0" y="0"/>
                  </a:lnTo>
                </a:path>
              </a:pathLst>
            </a:custGeom>
            <a:ln w="3175">
              <a:solidFill>
                <a:srgbClr val="565658"/>
              </a:solidFill>
            </a:ln>
          </p:spPr>
          <p:txBody>
            <a:bodyPr wrap="square" lIns="0" tIns="0" rIns="0" bIns="0" rtlCol="0"/>
            <a:lstStyle/>
            <a:p/>
          </p:txBody>
        </p:sp>
        <p:sp>
          <p:nvSpPr>
            <p:cNvPr id="9445" name="object 9445" descr=""/>
            <p:cNvSpPr/>
            <p:nvPr/>
          </p:nvSpPr>
          <p:spPr>
            <a:xfrm>
              <a:off x="5872289" y="2493973"/>
              <a:ext cx="635" cy="1270"/>
            </a:xfrm>
            <a:custGeom>
              <a:avLst/>
              <a:gdLst/>
              <a:ahLst/>
              <a:cxnLst/>
              <a:rect l="l" t="t" r="r" b="b"/>
              <a:pathLst>
                <a:path w="635" h="1269">
                  <a:moveTo>
                    <a:pt x="0" y="1117"/>
                  </a:moveTo>
                  <a:lnTo>
                    <a:pt x="558" y="558"/>
                  </a:lnTo>
                  <a:lnTo>
                    <a:pt x="0" y="558"/>
                  </a:lnTo>
                  <a:lnTo>
                    <a:pt x="0" y="0"/>
                  </a:lnTo>
                </a:path>
              </a:pathLst>
            </a:custGeom>
            <a:ln w="3175">
              <a:solidFill>
                <a:srgbClr val="565658"/>
              </a:solidFill>
            </a:ln>
          </p:spPr>
          <p:txBody>
            <a:bodyPr wrap="square" lIns="0" tIns="0" rIns="0" bIns="0" rtlCol="0"/>
            <a:lstStyle/>
            <a:p/>
          </p:txBody>
        </p:sp>
        <p:sp>
          <p:nvSpPr>
            <p:cNvPr id="9446" name="object 9446" descr=""/>
            <p:cNvSpPr/>
            <p:nvPr/>
          </p:nvSpPr>
          <p:spPr>
            <a:xfrm>
              <a:off x="5879545" y="2517979"/>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447" name="object 9447" descr=""/>
            <p:cNvSpPr/>
            <p:nvPr/>
          </p:nvSpPr>
          <p:spPr>
            <a:xfrm>
              <a:off x="5871291"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48" name="object 9448" descr=""/>
            <p:cNvSpPr/>
            <p:nvPr/>
          </p:nvSpPr>
          <p:spPr>
            <a:xfrm>
              <a:off x="5880102" y="2517979"/>
              <a:ext cx="635" cy="1270"/>
            </a:xfrm>
            <a:custGeom>
              <a:avLst/>
              <a:gdLst/>
              <a:ahLst/>
              <a:cxnLst/>
              <a:rect l="l" t="t" r="r" b="b"/>
              <a:pathLst>
                <a:path w="635" h="1269">
                  <a:moveTo>
                    <a:pt x="558" y="0"/>
                  </a:moveTo>
                  <a:lnTo>
                    <a:pt x="558" y="558"/>
                  </a:lnTo>
                  <a:lnTo>
                    <a:pt x="0" y="1117"/>
                  </a:lnTo>
                </a:path>
              </a:pathLst>
            </a:custGeom>
            <a:ln w="3175">
              <a:solidFill>
                <a:srgbClr val="565658"/>
              </a:solidFill>
            </a:ln>
          </p:spPr>
          <p:txBody>
            <a:bodyPr wrap="square" lIns="0" tIns="0" rIns="0" bIns="0" rtlCol="0"/>
            <a:lstStyle/>
            <a:p/>
          </p:txBody>
        </p:sp>
        <p:sp>
          <p:nvSpPr>
            <p:cNvPr id="9449" name="object 9449" descr=""/>
            <p:cNvSpPr/>
            <p:nvPr/>
          </p:nvSpPr>
          <p:spPr>
            <a:xfrm>
              <a:off x="5863346" y="252021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450" name="object 9450" descr=""/>
            <p:cNvSpPr/>
            <p:nvPr/>
          </p:nvSpPr>
          <p:spPr>
            <a:xfrm>
              <a:off x="5866137" y="2518543"/>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9451" name="object 9451" descr=""/>
            <p:cNvSpPr/>
            <p:nvPr/>
          </p:nvSpPr>
          <p:spPr>
            <a:xfrm>
              <a:off x="5873962" y="2493971"/>
              <a:ext cx="1270" cy="2540"/>
            </a:xfrm>
            <a:custGeom>
              <a:avLst/>
              <a:gdLst/>
              <a:ahLst/>
              <a:cxnLst/>
              <a:rect l="l" t="t" r="r" b="b"/>
              <a:pathLst>
                <a:path w="1270" h="2539">
                  <a:moveTo>
                    <a:pt x="1104" y="2235"/>
                  </a:moveTo>
                  <a:lnTo>
                    <a:pt x="0" y="0"/>
                  </a:lnTo>
                </a:path>
              </a:pathLst>
            </a:custGeom>
            <a:ln w="3175">
              <a:solidFill>
                <a:srgbClr val="565658"/>
              </a:solidFill>
            </a:ln>
          </p:spPr>
          <p:txBody>
            <a:bodyPr wrap="square" lIns="0" tIns="0" rIns="0" bIns="0" rtlCol="0"/>
            <a:lstStyle/>
            <a:p/>
          </p:txBody>
        </p:sp>
        <p:sp>
          <p:nvSpPr>
            <p:cNvPr id="9452" name="object 9452" descr=""/>
            <p:cNvSpPr/>
            <p:nvPr/>
          </p:nvSpPr>
          <p:spPr>
            <a:xfrm>
              <a:off x="5856092"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453" name="object 9453" descr=""/>
            <p:cNvSpPr/>
            <p:nvPr/>
          </p:nvSpPr>
          <p:spPr>
            <a:xfrm>
              <a:off x="5866136" y="2519107"/>
              <a:ext cx="635" cy="1270"/>
            </a:xfrm>
            <a:custGeom>
              <a:avLst/>
              <a:gdLst/>
              <a:ahLst/>
              <a:cxnLst/>
              <a:rect l="l" t="t" r="r" b="b"/>
              <a:pathLst>
                <a:path w="635" h="1269">
                  <a:moveTo>
                    <a:pt x="558" y="1104"/>
                  </a:moveTo>
                  <a:lnTo>
                    <a:pt x="558" y="546"/>
                  </a:lnTo>
                  <a:lnTo>
                    <a:pt x="558" y="0"/>
                  </a:lnTo>
                  <a:lnTo>
                    <a:pt x="0" y="0"/>
                  </a:lnTo>
                </a:path>
              </a:pathLst>
            </a:custGeom>
            <a:ln w="3175">
              <a:solidFill>
                <a:srgbClr val="565658"/>
              </a:solidFill>
            </a:ln>
          </p:spPr>
          <p:txBody>
            <a:bodyPr wrap="square" lIns="0" tIns="0" rIns="0" bIns="0" rtlCol="0"/>
            <a:lstStyle/>
            <a:p/>
          </p:txBody>
        </p:sp>
        <p:sp>
          <p:nvSpPr>
            <p:cNvPr id="9454" name="object 9454" descr=""/>
            <p:cNvSpPr/>
            <p:nvPr/>
          </p:nvSpPr>
          <p:spPr>
            <a:xfrm>
              <a:off x="5871160"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455" name="object 9455" descr=""/>
            <p:cNvSpPr/>
            <p:nvPr/>
          </p:nvSpPr>
          <p:spPr>
            <a:xfrm>
              <a:off x="5871160" y="249564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456" name="object 9456" descr=""/>
            <p:cNvSpPr/>
            <p:nvPr/>
          </p:nvSpPr>
          <p:spPr>
            <a:xfrm>
              <a:off x="5880661" y="2517984"/>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457" name="object 9457" descr=""/>
            <p:cNvSpPr/>
            <p:nvPr/>
          </p:nvSpPr>
          <p:spPr>
            <a:xfrm>
              <a:off x="5873405"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458" name="object 9458" descr=""/>
            <p:cNvSpPr/>
            <p:nvPr/>
          </p:nvSpPr>
          <p:spPr>
            <a:xfrm>
              <a:off x="5879105"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59" name="object 9459" descr=""/>
            <p:cNvSpPr/>
            <p:nvPr/>
          </p:nvSpPr>
          <p:spPr>
            <a:xfrm>
              <a:off x="5879543" y="2519102"/>
              <a:ext cx="1270" cy="1270"/>
            </a:xfrm>
            <a:custGeom>
              <a:avLst/>
              <a:gdLst/>
              <a:ahLst/>
              <a:cxnLst/>
              <a:rect l="l" t="t" r="r" b="b"/>
              <a:pathLst>
                <a:path w="1270" h="1269">
                  <a:moveTo>
                    <a:pt x="558" y="0"/>
                  </a:moveTo>
                  <a:lnTo>
                    <a:pt x="1117" y="0"/>
                  </a:lnTo>
                  <a:lnTo>
                    <a:pt x="1117" y="546"/>
                  </a:lnTo>
                  <a:lnTo>
                    <a:pt x="1117" y="1104"/>
                  </a:lnTo>
                  <a:lnTo>
                    <a:pt x="558" y="1104"/>
                  </a:lnTo>
                  <a:lnTo>
                    <a:pt x="0" y="1104"/>
                  </a:lnTo>
                </a:path>
              </a:pathLst>
            </a:custGeom>
            <a:ln w="3175">
              <a:solidFill>
                <a:srgbClr val="565658"/>
              </a:solidFill>
            </a:ln>
          </p:spPr>
          <p:txBody>
            <a:bodyPr wrap="square" lIns="0" tIns="0" rIns="0" bIns="0" rtlCol="0"/>
            <a:lstStyle/>
            <a:p/>
          </p:txBody>
        </p:sp>
        <p:sp>
          <p:nvSpPr>
            <p:cNvPr id="9460" name="object 9460" descr=""/>
            <p:cNvSpPr/>
            <p:nvPr/>
          </p:nvSpPr>
          <p:spPr>
            <a:xfrm>
              <a:off x="5866136"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461" name="object 9461" descr=""/>
            <p:cNvSpPr/>
            <p:nvPr/>
          </p:nvSpPr>
          <p:spPr>
            <a:xfrm>
              <a:off x="5872845" y="2493975"/>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9462" name="object 9462" descr=""/>
            <p:cNvSpPr/>
            <p:nvPr/>
          </p:nvSpPr>
          <p:spPr>
            <a:xfrm>
              <a:off x="5856649"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463" name="object 9463" descr=""/>
            <p:cNvSpPr/>
            <p:nvPr/>
          </p:nvSpPr>
          <p:spPr>
            <a:xfrm>
              <a:off x="5856757" y="2492984"/>
              <a:ext cx="16510" cy="29209"/>
            </a:xfrm>
            <a:custGeom>
              <a:avLst/>
              <a:gdLst/>
              <a:ahLst/>
              <a:cxnLst/>
              <a:rect l="l" t="t" r="r" b="b"/>
              <a:pathLst>
                <a:path w="16510" h="29210">
                  <a:moveTo>
                    <a:pt x="3111" y="3225"/>
                  </a:moveTo>
                  <a:lnTo>
                    <a:pt x="2667" y="2133"/>
                  </a:lnTo>
                  <a:lnTo>
                    <a:pt x="1562" y="1676"/>
                  </a:lnTo>
                  <a:lnTo>
                    <a:pt x="457" y="2133"/>
                  </a:lnTo>
                  <a:lnTo>
                    <a:pt x="0" y="3225"/>
                  </a:lnTo>
                  <a:lnTo>
                    <a:pt x="457" y="4330"/>
                  </a:lnTo>
                  <a:lnTo>
                    <a:pt x="1562" y="4787"/>
                  </a:lnTo>
                  <a:lnTo>
                    <a:pt x="2667" y="4330"/>
                  </a:lnTo>
                  <a:lnTo>
                    <a:pt x="3111" y="3225"/>
                  </a:lnTo>
                  <a:close/>
                </a:path>
                <a:path w="16510" h="29210">
                  <a:moveTo>
                    <a:pt x="11493" y="27228"/>
                  </a:moveTo>
                  <a:lnTo>
                    <a:pt x="11036" y="26136"/>
                  </a:lnTo>
                  <a:lnTo>
                    <a:pt x="9931" y="25679"/>
                  </a:lnTo>
                  <a:lnTo>
                    <a:pt x="8826" y="26136"/>
                  </a:lnTo>
                  <a:lnTo>
                    <a:pt x="8382" y="27228"/>
                  </a:lnTo>
                  <a:lnTo>
                    <a:pt x="8826" y="28333"/>
                  </a:lnTo>
                  <a:lnTo>
                    <a:pt x="9931" y="28790"/>
                  </a:lnTo>
                  <a:lnTo>
                    <a:pt x="11036" y="28333"/>
                  </a:lnTo>
                  <a:lnTo>
                    <a:pt x="11493" y="27228"/>
                  </a:lnTo>
                  <a:close/>
                </a:path>
                <a:path w="16510" h="29210">
                  <a:moveTo>
                    <a:pt x="15951" y="1549"/>
                  </a:moveTo>
                  <a:lnTo>
                    <a:pt x="15494" y="457"/>
                  </a:lnTo>
                  <a:lnTo>
                    <a:pt x="14401" y="0"/>
                  </a:lnTo>
                  <a:lnTo>
                    <a:pt x="13296" y="457"/>
                  </a:lnTo>
                  <a:lnTo>
                    <a:pt x="12839" y="1549"/>
                  </a:lnTo>
                  <a:lnTo>
                    <a:pt x="13296" y="2654"/>
                  </a:lnTo>
                  <a:lnTo>
                    <a:pt x="14401" y="3111"/>
                  </a:lnTo>
                  <a:lnTo>
                    <a:pt x="15494" y="2654"/>
                  </a:lnTo>
                  <a:lnTo>
                    <a:pt x="15951" y="1549"/>
                  </a:lnTo>
                  <a:close/>
                </a:path>
              </a:pathLst>
            </a:custGeom>
            <a:solidFill>
              <a:srgbClr val="565658"/>
            </a:solidFill>
          </p:spPr>
          <p:txBody>
            <a:bodyPr wrap="square" lIns="0" tIns="0" rIns="0" bIns="0" rtlCol="0"/>
            <a:lstStyle/>
            <a:p/>
          </p:txBody>
        </p:sp>
        <p:sp>
          <p:nvSpPr>
            <p:cNvPr id="9464" name="object 9464" descr=""/>
            <p:cNvSpPr/>
            <p:nvPr/>
          </p:nvSpPr>
          <p:spPr>
            <a:xfrm>
              <a:off x="5879545" y="252021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465" name="object 9465" descr=""/>
            <p:cNvSpPr/>
            <p:nvPr/>
          </p:nvSpPr>
          <p:spPr>
            <a:xfrm>
              <a:off x="5866695"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466" name="object 9466" descr=""/>
            <p:cNvSpPr/>
            <p:nvPr/>
          </p:nvSpPr>
          <p:spPr>
            <a:xfrm>
              <a:off x="6102861" y="246326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467" name="object 9467" descr=""/>
            <p:cNvSpPr/>
            <p:nvPr/>
          </p:nvSpPr>
          <p:spPr>
            <a:xfrm>
              <a:off x="6098396" y="246326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468" name="object 9468" descr=""/>
            <p:cNvSpPr/>
            <p:nvPr/>
          </p:nvSpPr>
          <p:spPr>
            <a:xfrm>
              <a:off x="6095602" y="2463266"/>
              <a:ext cx="2540" cy="0"/>
            </a:xfrm>
            <a:custGeom>
              <a:avLst/>
              <a:gdLst/>
              <a:ahLst/>
              <a:cxnLst/>
              <a:rect l="l" t="t" r="r" b="b"/>
              <a:pathLst>
                <a:path w="2539" h="0">
                  <a:moveTo>
                    <a:pt x="2235" y="0"/>
                  </a:moveTo>
                  <a:lnTo>
                    <a:pt x="558" y="0"/>
                  </a:lnTo>
                  <a:lnTo>
                    <a:pt x="0" y="0"/>
                  </a:lnTo>
                  <a:lnTo>
                    <a:pt x="558" y="0"/>
                  </a:lnTo>
                </a:path>
              </a:pathLst>
            </a:custGeom>
            <a:ln w="3175">
              <a:solidFill>
                <a:srgbClr val="565658"/>
              </a:solidFill>
            </a:ln>
          </p:spPr>
          <p:txBody>
            <a:bodyPr wrap="square" lIns="0" tIns="0" rIns="0" bIns="0" rtlCol="0"/>
            <a:lstStyle/>
            <a:p/>
          </p:txBody>
        </p:sp>
        <p:sp>
          <p:nvSpPr>
            <p:cNvPr id="9469" name="object 9469" descr=""/>
            <p:cNvSpPr/>
            <p:nvPr/>
          </p:nvSpPr>
          <p:spPr>
            <a:xfrm>
              <a:off x="6146961" y="2460474"/>
              <a:ext cx="1905" cy="1270"/>
            </a:xfrm>
            <a:custGeom>
              <a:avLst/>
              <a:gdLst/>
              <a:ahLst/>
              <a:cxnLst/>
              <a:rect l="l" t="t" r="r" b="b"/>
              <a:pathLst>
                <a:path w="1904" h="1269">
                  <a:moveTo>
                    <a:pt x="1676" y="1117"/>
                  </a:moveTo>
                  <a:lnTo>
                    <a:pt x="1117" y="558"/>
                  </a:lnTo>
                  <a:lnTo>
                    <a:pt x="558" y="558"/>
                  </a:lnTo>
                  <a:lnTo>
                    <a:pt x="558" y="0"/>
                  </a:lnTo>
                  <a:lnTo>
                    <a:pt x="0" y="0"/>
                  </a:lnTo>
                </a:path>
              </a:pathLst>
            </a:custGeom>
            <a:ln w="3175">
              <a:solidFill>
                <a:srgbClr val="565658"/>
              </a:solidFill>
            </a:ln>
          </p:spPr>
          <p:txBody>
            <a:bodyPr wrap="square" lIns="0" tIns="0" rIns="0" bIns="0" rtlCol="0"/>
            <a:lstStyle/>
            <a:p/>
          </p:txBody>
        </p:sp>
        <p:sp>
          <p:nvSpPr>
            <p:cNvPr id="9470" name="object 9470" descr=""/>
            <p:cNvSpPr/>
            <p:nvPr/>
          </p:nvSpPr>
          <p:spPr>
            <a:xfrm>
              <a:off x="6098954" y="2463824"/>
              <a:ext cx="4445" cy="635"/>
            </a:xfrm>
            <a:custGeom>
              <a:avLst/>
              <a:gdLst/>
              <a:ahLst/>
              <a:cxnLst/>
              <a:rect l="l" t="t" r="r" b="b"/>
              <a:pathLst>
                <a:path w="4445" h="635">
                  <a:moveTo>
                    <a:pt x="0" y="0"/>
                  </a:moveTo>
                  <a:lnTo>
                    <a:pt x="558" y="0"/>
                  </a:lnTo>
                  <a:lnTo>
                    <a:pt x="1117" y="558"/>
                  </a:lnTo>
                  <a:lnTo>
                    <a:pt x="1676" y="558"/>
                  </a:lnTo>
                  <a:lnTo>
                    <a:pt x="2235" y="558"/>
                  </a:lnTo>
                  <a:lnTo>
                    <a:pt x="2794" y="558"/>
                  </a:lnTo>
                  <a:lnTo>
                    <a:pt x="3352" y="0"/>
                  </a:lnTo>
                  <a:lnTo>
                    <a:pt x="3911" y="0"/>
                  </a:lnTo>
                </a:path>
              </a:pathLst>
            </a:custGeom>
            <a:ln w="3175">
              <a:solidFill>
                <a:srgbClr val="565658"/>
              </a:solidFill>
            </a:ln>
          </p:spPr>
          <p:txBody>
            <a:bodyPr wrap="square" lIns="0" tIns="0" rIns="0" bIns="0" rtlCol="0"/>
            <a:lstStyle/>
            <a:p/>
          </p:txBody>
        </p:sp>
        <p:sp>
          <p:nvSpPr>
            <p:cNvPr id="9471" name="object 9471" descr=""/>
            <p:cNvSpPr/>
            <p:nvPr/>
          </p:nvSpPr>
          <p:spPr>
            <a:xfrm>
              <a:off x="6096162" y="2461034"/>
              <a:ext cx="1270" cy="2540"/>
            </a:xfrm>
            <a:custGeom>
              <a:avLst/>
              <a:gdLst/>
              <a:ahLst/>
              <a:cxnLst/>
              <a:rect l="l" t="t" r="r" b="b"/>
              <a:pathLst>
                <a:path w="1270" h="2539">
                  <a:moveTo>
                    <a:pt x="1117" y="0"/>
                  </a:moveTo>
                  <a:lnTo>
                    <a:pt x="558" y="1117"/>
                  </a:lnTo>
                  <a:lnTo>
                    <a:pt x="0" y="2235"/>
                  </a:lnTo>
                </a:path>
              </a:pathLst>
            </a:custGeom>
            <a:ln w="3175">
              <a:solidFill>
                <a:srgbClr val="565658"/>
              </a:solidFill>
            </a:ln>
          </p:spPr>
          <p:txBody>
            <a:bodyPr wrap="square" lIns="0" tIns="0" rIns="0" bIns="0" rtlCol="0"/>
            <a:lstStyle/>
            <a:p/>
          </p:txBody>
        </p:sp>
        <p:sp>
          <p:nvSpPr>
            <p:cNvPr id="9472" name="object 9472" descr=""/>
            <p:cNvSpPr/>
            <p:nvPr/>
          </p:nvSpPr>
          <p:spPr>
            <a:xfrm>
              <a:off x="6097837" y="246326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473" name="object 9473" descr=""/>
            <p:cNvSpPr/>
            <p:nvPr/>
          </p:nvSpPr>
          <p:spPr>
            <a:xfrm>
              <a:off x="6145287" y="2457126"/>
              <a:ext cx="1905" cy="635"/>
            </a:xfrm>
            <a:custGeom>
              <a:avLst/>
              <a:gdLst/>
              <a:ahLst/>
              <a:cxnLst/>
              <a:rect l="l" t="t" r="r" b="b"/>
              <a:pathLst>
                <a:path w="1904" h="635">
                  <a:moveTo>
                    <a:pt x="1676" y="558"/>
                  </a:moveTo>
                  <a:lnTo>
                    <a:pt x="1117" y="558"/>
                  </a:lnTo>
                  <a:lnTo>
                    <a:pt x="558" y="558"/>
                  </a:lnTo>
                  <a:lnTo>
                    <a:pt x="0" y="0"/>
                  </a:lnTo>
                </a:path>
              </a:pathLst>
            </a:custGeom>
            <a:ln w="3175">
              <a:solidFill>
                <a:srgbClr val="565658"/>
              </a:solidFill>
            </a:ln>
          </p:spPr>
          <p:txBody>
            <a:bodyPr wrap="square" lIns="0" tIns="0" rIns="0" bIns="0" rtlCol="0"/>
            <a:lstStyle/>
            <a:p/>
          </p:txBody>
        </p:sp>
        <p:sp>
          <p:nvSpPr>
            <p:cNvPr id="9474" name="object 9474" descr=""/>
            <p:cNvSpPr/>
            <p:nvPr/>
          </p:nvSpPr>
          <p:spPr>
            <a:xfrm>
              <a:off x="6103419" y="246326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9475" name="object 9475" descr=""/>
            <p:cNvSpPr/>
            <p:nvPr/>
          </p:nvSpPr>
          <p:spPr>
            <a:xfrm>
              <a:off x="6148635" y="2458800"/>
              <a:ext cx="2540" cy="1270"/>
            </a:xfrm>
            <a:custGeom>
              <a:avLst/>
              <a:gdLst/>
              <a:ahLst/>
              <a:cxnLst/>
              <a:rect l="l" t="t" r="r" b="b"/>
              <a:pathLst>
                <a:path w="2539" h="1269">
                  <a:moveTo>
                    <a:pt x="2235" y="1117"/>
                  </a:moveTo>
                  <a:lnTo>
                    <a:pt x="1676" y="558"/>
                  </a:lnTo>
                  <a:lnTo>
                    <a:pt x="1117" y="558"/>
                  </a:lnTo>
                  <a:lnTo>
                    <a:pt x="1117" y="0"/>
                  </a:lnTo>
                  <a:lnTo>
                    <a:pt x="571" y="0"/>
                  </a:lnTo>
                  <a:lnTo>
                    <a:pt x="0" y="0"/>
                  </a:lnTo>
                </a:path>
              </a:pathLst>
            </a:custGeom>
            <a:ln w="3175">
              <a:solidFill>
                <a:srgbClr val="565658"/>
              </a:solidFill>
            </a:ln>
          </p:spPr>
          <p:txBody>
            <a:bodyPr wrap="square" lIns="0" tIns="0" rIns="0" bIns="0" rtlCol="0"/>
            <a:lstStyle/>
            <a:p/>
          </p:txBody>
        </p:sp>
        <p:sp>
          <p:nvSpPr>
            <p:cNvPr id="9476" name="object 9476" descr=""/>
            <p:cNvSpPr/>
            <p:nvPr/>
          </p:nvSpPr>
          <p:spPr>
            <a:xfrm>
              <a:off x="6103416" y="2461031"/>
              <a:ext cx="2540" cy="2540"/>
            </a:xfrm>
            <a:custGeom>
              <a:avLst/>
              <a:gdLst/>
              <a:ahLst/>
              <a:cxnLst/>
              <a:rect l="l" t="t" r="r" b="b"/>
              <a:pathLst>
                <a:path w="2539" h="2539">
                  <a:moveTo>
                    <a:pt x="2235" y="2235"/>
                  </a:moveTo>
                  <a:lnTo>
                    <a:pt x="1117" y="558"/>
                  </a:lnTo>
                  <a:lnTo>
                    <a:pt x="0" y="0"/>
                  </a:lnTo>
                </a:path>
              </a:pathLst>
            </a:custGeom>
            <a:ln w="3175">
              <a:solidFill>
                <a:srgbClr val="565658"/>
              </a:solidFill>
            </a:ln>
          </p:spPr>
          <p:txBody>
            <a:bodyPr wrap="square" lIns="0" tIns="0" rIns="0" bIns="0" rtlCol="0"/>
            <a:lstStyle/>
            <a:p/>
          </p:txBody>
        </p:sp>
        <p:sp>
          <p:nvSpPr>
            <p:cNvPr id="9477" name="object 9477" descr=""/>
            <p:cNvSpPr/>
            <p:nvPr/>
          </p:nvSpPr>
          <p:spPr>
            <a:xfrm>
              <a:off x="6154218" y="246270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478" name="object 9478" descr=""/>
            <p:cNvSpPr/>
            <p:nvPr/>
          </p:nvSpPr>
          <p:spPr>
            <a:xfrm>
              <a:off x="6102303" y="246326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479" name="object 9479" descr=""/>
            <p:cNvSpPr/>
            <p:nvPr/>
          </p:nvSpPr>
          <p:spPr>
            <a:xfrm>
              <a:off x="6045921" y="2461033"/>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480" name="object 9480" descr=""/>
            <p:cNvSpPr/>
            <p:nvPr/>
          </p:nvSpPr>
          <p:spPr>
            <a:xfrm>
              <a:off x="6040328" y="2461034"/>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481" name="object 9481" descr=""/>
            <p:cNvSpPr/>
            <p:nvPr/>
          </p:nvSpPr>
          <p:spPr>
            <a:xfrm>
              <a:off x="6104096"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82" name="object 9482" descr=""/>
            <p:cNvSpPr/>
            <p:nvPr/>
          </p:nvSpPr>
          <p:spPr>
            <a:xfrm>
              <a:off x="6150866" y="2459914"/>
              <a:ext cx="3810" cy="3175"/>
            </a:xfrm>
            <a:custGeom>
              <a:avLst/>
              <a:gdLst/>
              <a:ahLst/>
              <a:cxnLst/>
              <a:rect l="l" t="t" r="r" b="b"/>
              <a:pathLst>
                <a:path w="3810" h="3175">
                  <a:moveTo>
                    <a:pt x="3352" y="2794"/>
                  </a:moveTo>
                  <a:lnTo>
                    <a:pt x="2806" y="2235"/>
                  </a:lnTo>
                  <a:lnTo>
                    <a:pt x="1689" y="1117"/>
                  </a:lnTo>
                  <a:lnTo>
                    <a:pt x="1117" y="558"/>
                  </a:lnTo>
                  <a:lnTo>
                    <a:pt x="0" y="0"/>
                  </a:lnTo>
                </a:path>
              </a:pathLst>
            </a:custGeom>
            <a:ln w="3175">
              <a:solidFill>
                <a:srgbClr val="565658"/>
              </a:solidFill>
            </a:ln>
          </p:spPr>
          <p:txBody>
            <a:bodyPr wrap="square" lIns="0" tIns="0" rIns="0" bIns="0" rtlCol="0"/>
            <a:lstStyle/>
            <a:p/>
          </p:txBody>
        </p:sp>
        <p:sp>
          <p:nvSpPr>
            <p:cNvPr id="9483" name="object 9483" descr=""/>
            <p:cNvSpPr/>
            <p:nvPr/>
          </p:nvSpPr>
          <p:spPr>
            <a:xfrm>
              <a:off x="6145847" y="2458801"/>
              <a:ext cx="2540" cy="1905"/>
            </a:xfrm>
            <a:custGeom>
              <a:avLst/>
              <a:gdLst/>
              <a:ahLst/>
              <a:cxnLst/>
              <a:rect l="l" t="t" r="r" b="b"/>
              <a:pathLst>
                <a:path w="2539" h="1905">
                  <a:moveTo>
                    <a:pt x="0" y="0"/>
                  </a:moveTo>
                  <a:lnTo>
                    <a:pt x="558" y="0"/>
                  </a:lnTo>
                  <a:lnTo>
                    <a:pt x="558" y="558"/>
                  </a:lnTo>
                  <a:lnTo>
                    <a:pt x="1117" y="558"/>
                  </a:lnTo>
                  <a:lnTo>
                    <a:pt x="1676" y="1117"/>
                  </a:lnTo>
                  <a:lnTo>
                    <a:pt x="2235" y="1117"/>
                  </a:lnTo>
                  <a:lnTo>
                    <a:pt x="2235" y="1676"/>
                  </a:lnTo>
                </a:path>
              </a:pathLst>
            </a:custGeom>
            <a:ln w="3175">
              <a:solidFill>
                <a:srgbClr val="565658"/>
              </a:solidFill>
            </a:ln>
          </p:spPr>
          <p:txBody>
            <a:bodyPr wrap="square" lIns="0" tIns="0" rIns="0" bIns="0" rtlCol="0"/>
            <a:lstStyle/>
            <a:p/>
          </p:txBody>
        </p:sp>
        <p:sp>
          <p:nvSpPr>
            <p:cNvPr id="9484" name="object 9484" descr=""/>
            <p:cNvSpPr/>
            <p:nvPr/>
          </p:nvSpPr>
          <p:spPr>
            <a:xfrm>
              <a:off x="6097285" y="2459916"/>
              <a:ext cx="6350" cy="1270"/>
            </a:xfrm>
            <a:custGeom>
              <a:avLst/>
              <a:gdLst/>
              <a:ahLst/>
              <a:cxnLst/>
              <a:rect l="l" t="t" r="r" b="b"/>
              <a:pathLst>
                <a:path w="6350" h="1269">
                  <a:moveTo>
                    <a:pt x="6134" y="1117"/>
                  </a:moveTo>
                  <a:lnTo>
                    <a:pt x="6134" y="558"/>
                  </a:lnTo>
                  <a:lnTo>
                    <a:pt x="5575" y="558"/>
                  </a:lnTo>
                  <a:lnTo>
                    <a:pt x="5575" y="0"/>
                  </a:lnTo>
                  <a:lnTo>
                    <a:pt x="1104" y="0"/>
                  </a:lnTo>
                  <a:lnTo>
                    <a:pt x="1104" y="558"/>
                  </a:lnTo>
                  <a:lnTo>
                    <a:pt x="558" y="558"/>
                  </a:lnTo>
                  <a:lnTo>
                    <a:pt x="558" y="1117"/>
                  </a:lnTo>
                  <a:lnTo>
                    <a:pt x="0" y="1117"/>
                  </a:lnTo>
                </a:path>
              </a:pathLst>
            </a:custGeom>
            <a:ln w="3175">
              <a:solidFill>
                <a:srgbClr val="565658"/>
              </a:solidFill>
            </a:ln>
          </p:spPr>
          <p:txBody>
            <a:bodyPr wrap="square" lIns="0" tIns="0" rIns="0" bIns="0" rtlCol="0"/>
            <a:lstStyle/>
            <a:p/>
          </p:txBody>
        </p:sp>
        <p:sp>
          <p:nvSpPr>
            <p:cNvPr id="9485" name="object 9485" descr=""/>
            <p:cNvSpPr/>
            <p:nvPr/>
          </p:nvSpPr>
          <p:spPr>
            <a:xfrm>
              <a:off x="5882892" y="2511840"/>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486" name="object 9486" descr=""/>
            <p:cNvSpPr/>
            <p:nvPr/>
          </p:nvSpPr>
          <p:spPr>
            <a:xfrm>
              <a:off x="5881776" y="25079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487" name="object 9487" descr=""/>
            <p:cNvSpPr/>
            <p:nvPr/>
          </p:nvSpPr>
          <p:spPr>
            <a:xfrm>
              <a:off x="5948771" y="2510162"/>
              <a:ext cx="2540" cy="2540"/>
            </a:xfrm>
            <a:custGeom>
              <a:avLst/>
              <a:gdLst/>
              <a:ahLst/>
              <a:cxnLst/>
              <a:rect l="l" t="t" r="r" b="b"/>
              <a:pathLst>
                <a:path w="2539" h="2539">
                  <a:moveTo>
                    <a:pt x="2235" y="2235"/>
                  </a:moveTo>
                  <a:lnTo>
                    <a:pt x="1676" y="1676"/>
                  </a:lnTo>
                  <a:lnTo>
                    <a:pt x="1117" y="1117"/>
                  </a:lnTo>
                  <a:lnTo>
                    <a:pt x="558" y="558"/>
                  </a:lnTo>
                  <a:lnTo>
                    <a:pt x="0" y="0"/>
                  </a:lnTo>
                </a:path>
              </a:pathLst>
            </a:custGeom>
            <a:ln w="3175">
              <a:solidFill>
                <a:srgbClr val="565658"/>
              </a:solidFill>
            </a:ln>
          </p:spPr>
          <p:txBody>
            <a:bodyPr wrap="square" lIns="0" tIns="0" rIns="0" bIns="0" rtlCol="0"/>
            <a:lstStyle/>
            <a:p/>
          </p:txBody>
        </p:sp>
        <p:sp>
          <p:nvSpPr>
            <p:cNvPr id="9488" name="object 9488" descr=""/>
            <p:cNvSpPr/>
            <p:nvPr/>
          </p:nvSpPr>
          <p:spPr>
            <a:xfrm>
              <a:off x="5880102" y="25079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489" name="object 9489" descr=""/>
            <p:cNvSpPr/>
            <p:nvPr/>
          </p:nvSpPr>
          <p:spPr>
            <a:xfrm>
              <a:off x="5960494" y="2505138"/>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9490" name="object 9490" descr=""/>
            <p:cNvSpPr/>
            <p:nvPr/>
          </p:nvSpPr>
          <p:spPr>
            <a:xfrm>
              <a:off x="5948774" y="25096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491" name="object 9491" descr=""/>
            <p:cNvSpPr/>
            <p:nvPr/>
          </p:nvSpPr>
          <p:spPr>
            <a:xfrm>
              <a:off x="5948216" y="2507374"/>
              <a:ext cx="0" cy="1905"/>
            </a:xfrm>
            <a:custGeom>
              <a:avLst/>
              <a:gdLst/>
              <a:ahLst/>
              <a:cxnLst/>
              <a:rect l="l" t="t" r="r" b="b"/>
              <a:pathLst>
                <a:path w="0" h="1905">
                  <a:moveTo>
                    <a:pt x="0" y="1676"/>
                  </a:moveTo>
                  <a:lnTo>
                    <a:pt x="0" y="558"/>
                  </a:lnTo>
                  <a:lnTo>
                    <a:pt x="0" y="0"/>
                  </a:lnTo>
                </a:path>
              </a:pathLst>
            </a:custGeom>
            <a:ln w="3175">
              <a:solidFill>
                <a:srgbClr val="565658"/>
              </a:solidFill>
            </a:ln>
          </p:spPr>
          <p:txBody>
            <a:bodyPr wrap="square" lIns="0" tIns="0" rIns="0" bIns="0" rtlCol="0"/>
            <a:lstStyle/>
            <a:p/>
          </p:txBody>
        </p:sp>
        <p:sp>
          <p:nvSpPr>
            <p:cNvPr id="9492" name="object 9492" descr=""/>
            <p:cNvSpPr/>
            <p:nvPr/>
          </p:nvSpPr>
          <p:spPr>
            <a:xfrm>
              <a:off x="5297360" y="24762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493" name="object 9493" descr=""/>
            <p:cNvSpPr/>
            <p:nvPr/>
          </p:nvSpPr>
          <p:spPr>
            <a:xfrm>
              <a:off x="5881775"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494" name="object 9494" descr=""/>
            <p:cNvSpPr/>
            <p:nvPr/>
          </p:nvSpPr>
          <p:spPr>
            <a:xfrm>
              <a:off x="5959377" y="2507375"/>
              <a:ext cx="1270" cy="3810"/>
            </a:xfrm>
            <a:custGeom>
              <a:avLst/>
              <a:gdLst/>
              <a:ahLst/>
              <a:cxnLst/>
              <a:rect l="l" t="t" r="r" b="b"/>
              <a:pathLst>
                <a:path w="1270" h="3810">
                  <a:moveTo>
                    <a:pt x="1117" y="0"/>
                  </a:moveTo>
                  <a:lnTo>
                    <a:pt x="1117" y="558"/>
                  </a:lnTo>
                  <a:lnTo>
                    <a:pt x="1117" y="1676"/>
                  </a:lnTo>
                  <a:lnTo>
                    <a:pt x="558" y="2235"/>
                  </a:lnTo>
                  <a:lnTo>
                    <a:pt x="0" y="3352"/>
                  </a:lnTo>
                </a:path>
              </a:pathLst>
            </a:custGeom>
            <a:ln w="3175">
              <a:solidFill>
                <a:srgbClr val="565658"/>
              </a:solidFill>
            </a:ln>
          </p:spPr>
          <p:txBody>
            <a:bodyPr wrap="square" lIns="0" tIns="0" rIns="0" bIns="0" rtlCol="0"/>
            <a:lstStyle/>
            <a:p/>
          </p:txBody>
        </p:sp>
        <p:sp>
          <p:nvSpPr>
            <p:cNvPr id="9495" name="object 9495" descr=""/>
            <p:cNvSpPr/>
            <p:nvPr/>
          </p:nvSpPr>
          <p:spPr>
            <a:xfrm>
              <a:off x="5957145" y="2512398"/>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496" name="object 9496" descr=""/>
            <p:cNvSpPr/>
            <p:nvPr/>
          </p:nvSpPr>
          <p:spPr>
            <a:xfrm>
              <a:off x="5953236" y="2513514"/>
              <a:ext cx="2540" cy="0"/>
            </a:xfrm>
            <a:custGeom>
              <a:avLst/>
              <a:gdLst/>
              <a:ahLst/>
              <a:cxnLst/>
              <a:rect l="l" t="t" r="r" b="b"/>
              <a:pathLst>
                <a:path w="2539" h="0">
                  <a:moveTo>
                    <a:pt x="2235" y="0"/>
                  </a:moveTo>
                  <a:lnTo>
                    <a:pt x="1676" y="0"/>
                  </a:lnTo>
                  <a:lnTo>
                    <a:pt x="1117" y="0"/>
                  </a:lnTo>
                  <a:lnTo>
                    <a:pt x="558" y="0"/>
                  </a:lnTo>
                  <a:lnTo>
                    <a:pt x="0" y="0"/>
                  </a:lnTo>
                </a:path>
              </a:pathLst>
            </a:custGeom>
            <a:ln w="3175">
              <a:solidFill>
                <a:srgbClr val="565658"/>
              </a:solidFill>
            </a:ln>
          </p:spPr>
          <p:txBody>
            <a:bodyPr wrap="square" lIns="0" tIns="0" rIns="0" bIns="0" rtlCol="0"/>
            <a:lstStyle/>
            <a:p/>
          </p:txBody>
        </p:sp>
        <p:sp>
          <p:nvSpPr>
            <p:cNvPr id="9497" name="object 9497" descr=""/>
            <p:cNvSpPr/>
            <p:nvPr/>
          </p:nvSpPr>
          <p:spPr>
            <a:xfrm>
              <a:off x="5883451" y="250960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9498" name="object 9498" descr=""/>
            <p:cNvSpPr/>
            <p:nvPr/>
          </p:nvSpPr>
          <p:spPr>
            <a:xfrm>
              <a:off x="5960494" y="2504585"/>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9499" name="object 9499" descr=""/>
            <p:cNvSpPr/>
            <p:nvPr/>
          </p:nvSpPr>
          <p:spPr>
            <a:xfrm>
              <a:off x="5882892" y="2507934"/>
              <a:ext cx="635" cy="1905"/>
            </a:xfrm>
            <a:custGeom>
              <a:avLst/>
              <a:gdLst/>
              <a:ahLst/>
              <a:cxnLst/>
              <a:rect l="l" t="t" r="r" b="b"/>
              <a:pathLst>
                <a:path w="635" h="1905">
                  <a:moveTo>
                    <a:pt x="0" y="0"/>
                  </a:moveTo>
                  <a:lnTo>
                    <a:pt x="558" y="1676"/>
                  </a:lnTo>
                </a:path>
              </a:pathLst>
            </a:custGeom>
            <a:ln w="3175">
              <a:solidFill>
                <a:srgbClr val="565658"/>
              </a:solidFill>
            </a:ln>
          </p:spPr>
          <p:txBody>
            <a:bodyPr wrap="square" lIns="0" tIns="0" rIns="0" bIns="0" rtlCol="0"/>
            <a:lstStyle/>
            <a:p/>
          </p:txBody>
        </p:sp>
        <p:sp>
          <p:nvSpPr>
            <p:cNvPr id="9500" name="object 9500" descr=""/>
            <p:cNvSpPr/>
            <p:nvPr/>
          </p:nvSpPr>
          <p:spPr>
            <a:xfrm>
              <a:off x="5951565" y="2507375"/>
              <a:ext cx="635" cy="1270"/>
            </a:xfrm>
            <a:custGeom>
              <a:avLst/>
              <a:gdLst/>
              <a:ahLst/>
              <a:cxnLst/>
              <a:rect l="l" t="t" r="r" b="b"/>
              <a:pathLst>
                <a:path w="635" h="1269">
                  <a:moveTo>
                    <a:pt x="0" y="0"/>
                  </a:moveTo>
                  <a:lnTo>
                    <a:pt x="0" y="558"/>
                  </a:lnTo>
                  <a:lnTo>
                    <a:pt x="0" y="1117"/>
                  </a:lnTo>
                  <a:lnTo>
                    <a:pt x="558" y="1117"/>
                  </a:lnTo>
                </a:path>
              </a:pathLst>
            </a:custGeom>
            <a:ln w="3175">
              <a:solidFill>
                <a:srgbClr val="565658"/>
              </a:solidFill>
            </a:ln>
          </p:spPr>
          <p:txBody>
            <a:bodyPr wrap="square" lIns="0" tIns="0" rIns="0" bIns="0" rtlCol="0"/>
            <a:lstStyle/>
            <a:p/>
          </p:txBody>
        </p:sp>
        <p:sp>
          <p:nvSpPr>
            <p:cNvPr id="9501" name="object 9501" descr=""/>
            <p:cNvSpPr/>
            <p:nvPr/>
          </p:nvSpPr>
          <p:spPr>
            <a:xfrm>
              <a:off x="5878428" y="2509606"/>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9502" name="object 9502" descr=""/>
            <p:cNvSpPr/>
            <p:nvPr/>
          </p:nvSpPr>
          <p:spPr>
            <a:xfrm>
              <a:off x="5879105"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03" name="object 9503" descr=""/>
            <p:cNvSpPr/>
            <p:nvPr/>
          </p:nvSpPr>
          <p:spPr>
            <a:xfrm>
              <a:off x="5878427" y="2510723"/>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9504" name="object 9504" descr=""/>
            <p:cNvSpPr/>
            <p:nvPr/>
          </p:nvSpPr>
          <p:spPr>
            <a:xfrm>
              <a:off x="5954355" y="2501229"/>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9505" name="object 9505" descr=""/>
            <p:cNvSpPr/>
            <p:nvPr/>
          </p:nvSpPr>
          <p:spPr>
            <a:xfrm>
              <a:off x="5883450" y="2510724"/>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506" name="object 9506" descr=""/>
            <p:cNvSpPr/>
            <p:nvPr/>
          </p:nvSpPr>
          <p:spPr>
            <a:xfrm>
              <a:off x="5952123" y="2507374"/>
              <a:ext cx="5080" cy="3175"/>
            </a:xfrm>
            <a:custGeom>
              <a:avLst/>
              <a:gdLst/>
              <a:ahLst/>
              <a:cxnLst/>
              <a:rect l="l" t="t" r="r" b="b"/>
              <a:pathLst>
                <a:path w="5079" h="3175">
                  <a:moveTo>
                    <a:pt x="0" y="1117"/>
                  </a:moveTo>
                  <a:lnTo>
                    <a:pt x="0" y="1676"/>
                  </a:lnTo>
                  <a:lnTo>
                    <a:pt x="558" y="1676"/>
                  </a:lnTo>
                  <a:lnTo>
                    <a:pt x="558" y="2235"/>
                  </a:lnTo>
                  <a:lnTo>
                    <a:pt x="1117" y="2235"/>
                  </a:lnTo>
                  <a:lnTo>
                    <a:pt x="1676" y="2793"/>
                  </a:lnTo>
                  <a:lnTo>
                    <a:pt x="2235" y="2793"/>
                  </a:lnTo>
                  <a:lnTo>
                    <a:pt x="2794" y="2793"/>
                  </a:lnTo>
                  <a:lnTo>
                    <a:pt x="3352" y="2235"/>
                  </a:lnTo>
                  <a:lnTo>
                    <a:pt x="3911" y="2235"/>
                  </a:lnTo>
                  <a:lnTo>
                    <a:pt x="4470" y="1676"/>
                  </a:lnTo>
                  <a:lnTo>
                    <a:pt x="5029" y="1117"/>
                  </a:lnTo>
                  <a:lnTo>
                    <a:pt x="5029" y="558"/>
                  </a:lnTo>
                  <a:lnTo>
                    <a:pt x="5029" y="0"/>
                  </a:lnTo>
                </a:path>
              </a:pathLst>
            </a:custGeom>
            <a:ln w="3175">
              <a:solidFill>
                <a:srgbClr val="565658"/>
              </a:solidFill>
            </a:ln>
          </p:spPr>
          <p:txBody>
            <a:bodyPr wrap="square" lIns="0" tIns="0" rIns="0" bIns="0" rtlCol="0"/>
            <a:lstStyle/>
            <a:p/>
          </p:txBody>
        </p:sp>
        <p:sp>
          <p:nvSpPr>
            <p:cNvPr id="9507" name="object 9507" descr=""/>
            <p:cNvSpPr/>
            <p:nvPr/>
          </p:nvSpPr>
          <p:spPr>
            <a:xfrm>
              <a:off x="5880220" y="251140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08" name="object 9508" descr=""/>
            <p:cNvSpPr/>
            <p:nvPr/>
          </p:nvSpPr>
          <p:spPr>
            <a:xfrm>
              <a:off x="5951570" y="2504022"/>
              <a:ext cx="5715" cy="3810"/>
            </a:xfrm>
            <a:custGeom>
              <a:avLst/>
              <a:gdLst/>
              <a:ahLst/>
              <a:cxnLst/>
              <a:rect l="l" t="t" r="r" b="b"/>
              <a:pathLst>
                <a:path w="5714" h="3810">
                  <a:moveTo>
                    <a:pt x="5575" y="3352"/>
                  </a:moveTo>
                  <a:lnTo>
                    <a:pt x="5575" y="2794"/>
                  </a:lnTo>
                  <a:lnTo>
                    <a:pt x="5575" y="2235"/>
                  </a:lnTo>
                  <a:lnTo>
                    <a:pt x="5016" y="1676"/>
                  </a:lnTo>
                  <a:lnTo>
                    <a:pt x="5016" y="1117"/>
                  </a:lnTo>
                  <a:lnTo>
                    <a:pt x="4457" y="558"/>
                  </a:lnTo>
                  <a:lnTo>
                    <a:pt x="3898" y="558"/>
                  </a:lnTo>
                  <a:lnTo>
                    <a:pt x="3340" y="558"/>
                  </a:lnTo>
                  <a:lnTo>
                    <a:pt x="2781" y="0"/>
                  </a:lnTo>
                  <a:lnTo>
                    <a:pt x="2222" y="558"/>
                  </a:lnTo>
                  <a:lnTo>
                    <a:pt x="1663" y="558"/>
                  </a:lnTo>
                  <a:lnTo>
                    <a:pt x="1104" y="558"/>
                  </a:lnTo>
                  <a:lnTo>
                    <a:pt x="546" y="1117"/>
                  </a:lnTo>
                  <a:lnTo>
                    <a:pt x="546" y="1676"/>
                  </a:lnTo>
                  <a:lnTo>
                    <a:pt x="0" y="2235"/>
                  </a:lnTo>
                  <a:lnTo>
                    <a:pt x="0" y="2794"/>
                  </a:lnTo>
                  <a:lnTo>
                    <a:pt x="0" y="3352"/>
                  </a:lnTo>
                </a:path>
              </a:pathLst>
            </a:custGeom>
            <a:ln w="3175">
              <a:solidFill>
                <a:srgbClr val="565658"/>
              </a:solidFill>
            </a:ln>
          </p:spPr>
          <p:txBody>
            <a:bodyPr wrap="square" lIns="0" tIns="0" rIns="0" bIns="0" rtlCol="0"/>
            <a:lstStyle/>
            <a:p/>
          </p:txBody>
        </p:sp>
        <p:sp>
          <p:nvSpPr>
            <p:cNvPr id="9509" name="object 9509" descr=""/>
            <p:cNvSpPr/>
            <p:nvPr/>
          </p:nvSpPr>
          <p:spPr>
            <a:xfrm>
              <a:off x="5297360" y="24762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10" name="object 9510" descr=""/>
            <p:cNvSpPr/>
            <p:nvPr/>
          </p:nvSpPr>
          <p:spPr>
            <a:xfrm>
              <a:off x="5878985" y="2511839"/>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9511" name="object 9511" descr=""/>
            <p:cNvSpPr/>
            <p:nvPr/>
          </p:nvSpPr>
          <p:spPr>
            <a:xfrm>
              <a:off x="5297360" y="24762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12" name="object 9512" descr=""/>
            <p:cNvSpPr/>
            <p:nvPr/>
          </p:nvSpPr>
          <p:spPr>
            <a:xfrm>
              <a:off x="5948216" y="2507375"/>
              <a:ext cx="1270" cy="3810"/>
            </a:xfrm>
            <a:custGeom>
              <a:avLst/>
              <a:gdLst/>
              <a:ahLst/>
              <a:cxnLst/>
              <a:rect l="l" t="t" r="r" b="b"/>
              <a:pathLst>
                <a:path w="1270" h="3810">
                  <a:moveTo>
                    <a:pt x="0" y="0"/>
                  </a:moveTo>
                  <a:lnTo>
                    <a:pt x="0" y="558"/>
                  </a:lnTo>
                  <a:lnTo>
                    <a:pt x="0" y="1676"/>
                  </a:lnTo>
                  <a:lnTo>
                    <a:pt x="558" y="2794"/>
                  </a:lnTo>
                  <a:lnTo>
                    <a:pt x="1117" y="3352"/>
                  </a:lnTo>
                </a:path>
              </a:pathLst>
            </a:custGeom>
            <a:ln w="3175">
              <a:solidFill>
                <a:srgbClr val="565658"/>
              </a:solidFill>
            </a:ln>
          </p:spPr>
          <p:txBody>
            <a:bodyPr wrap="square" lIns="0" tIns="0" rIns="0" bIns="0" rtlCol="0"/>
            <a:lstStyle/>
            <a:p/>
          </p:txBody>
        </p:sp>
        <p:sp>
          <p:nvSpPr>
            <p:cNvPr id="9513" name="object 9513" descr=""/>
            <p:cNvSpPr/>
            <p:nvPr/>
          </p:nvSpPr>
          <p:spPr>
            <a:xfrm>
              <a:off x="5953239" y="2513514"/>
              <a:ext cx="2540" cy="0"/>
            </a:xfrm>
            <a:custGeom>
              <a:avLst/>
              <a:gdLst/>
              <a:ahLst/>
              <a:cxnLst/>
              <a:rect l="l" t="t" r="r" b="b"/>
              <a:pathLst>
                <a:path w="2539" h="0">
                  <a:moveTo>
                    <a:pt x="0" y="0"/>
                  </a:moveTo>
                  <a:lnTo>
                    <a:pt x="1117" y="0"/>
                  </a:lnTo>
                  <a:lnTo>
                    <a:pt x="2235" y="0"/>
                  </a:lnTo>
                </a:path>
              </a:pathLst>
            </a:custGeom>
            <a:ln w="3175">
              <a:solidFill>
                <a:srgbClr val="565658"/>
              </a:solidFill>
            </a:ln>
          </p:spPr>
          <p:txBody>
            <a:bodyPr wrap="square" lIns="0" tIns="0" rIns="0" bIns="0" rtlCol="0"/>
            <a:lstStyle/>
            <a:p/>
          </p:txBody>
        </p:sp>
        <p:sp>
          <p:nvSpPr>
            <p:cNvPr id="9514" name="object 9514" descr=""/>
            <p:cNvSpPr/>
            <p:nvPr/>
          </p:nvSpPr>
          <p:spPr>
            <a:xfrm>
              <a:off x="5959378" y="2507371"/>
              <a:ext cx="1270" cy="3810"/>
            </a:xfrm>
            <a:custGeom>
              <a:avLst/>
              <a:gdLst/>
              <a:ahLst/>
              <a:cxnLst/>
              <a:rect l="l" t="t" r="r" b="b"/>
              <a:pathLst>
                <a:path w="1270" h="3810">
                  <a:moveTo>
                    <a:pt x="0" y="3352"/>
                  </a:moveTo>
                  <a:lnTo>
                    <a:pt x="558" y="2794"/>
                  </a:lnTo>
                  <a:lnTo>
                    <a:pt x="1117" y="1676"/>
                  </a:lnTo>
                  <a:lnTo>
                    <a:pt x="1117" y="558"/>
                  </a:lnTo>
                  <a:lnTo>
                    <a:pt x="1117" y="0"/>
                  </a:lnTo>
                </a:path>
              </a:pathLst>
            </a:custGeom>
            <a:ln w="3175">
              <a:solidFill>
                <a:srgbClr val="565658"/>
              </a:solidFill>
            </a:ln>
          </p:spPr>
          <p:txBody>
            <a:bodyPr wrap="square" lIns="0" tIns="0" rIns="0" bIns="0" rtlCol="0"/>
            <a:lstStyle/>
            <a:p/>
          </p:txBody>
        </p:sp>
        <p:sp>
          <p:nvSpPr>
            <p:cNvPr id="9515" name="object 9515" descr=""/>
            <p:cNvSpPr/>
            <p:nvPr/>
          </p:nvSpPr>
          <p:spPr>
            <a:xfrm>
              <a:off x="5881776"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516" name="object 9516" descr=""/>
            <p:cNvSpPr/>
            <p:nvPr/>
          </p:nvSpPr>
          <p:spPr>
            <a:xfrm>
              <a:off x="5880661" y="25079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17" name="object 9517" descr=""/>
            <p:cNvSpPr/>
            <p:nvPr/>
          </p:nvSpPr>
          <p:spPr>
            <a:xfrm>
              <a:off x="5878986" y="2507931"/>
              <a:ext cx="1270" cy="1905"/>
            </a:xfrm>
            <a:custGeom>
              <a:avLst/>
              <a:gdLst/>
              <a:ahLst/>
              <a:cxnLst/>
              <a:rect l="l" t="t" r="r" b="b"/>
              <a:pathLst>
                <a:path w="1270" h="1905">
                  <a:moveTo>
                    <a:pt x="0" y="1676"/>
                  </a:moveTo>
                  <a:lnTo>
                    <a:pt x="1117" y="0"/>
                  </a:lnTo>
                </a:path>
              </a:pathLst>
            </a:custGeom>
            <a:ln w="3175">
              <a:solidFill>
                <a:srgbClr val="565658"/>
              </a:solidFill>
            </a:ln>
          </p:spPr>
          <p:txBody>
            <a:bodyPr wrap="square" lIns="0" tIns="0" rIns="0" bIns="0" rtlCol="0"/>
            <a:lstStyle/>
            <a:p/>
          </p:txBody>
        </p:sp>
        <p:sp>
          <p:nvSpPr>
            <p:cNvPr id="9518" name="object 9518" descr=""/>
            <p:cNvSpPr/>
            <p:nvPr/>
          </p:nvSpPr>
          <p:spPr>
            <a:xfrm>
              <a:off x="5297360" y="247622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19" name="object 9519" descr=""/>
            <p:cNvSpPr/>
            <p:nvPr/>
          </p:nvSpPr>
          <p:spPr>
            <a:xfrm>
              <a:off x="5880102" y="25129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520" name="object 9520" descr=""/>
            <p:cNvSpPr/>
            <p:nvPr/>
          </p:nvSpPr>
          <p:spPr>
            <a:xfrm>
              <a:off x="5952123" y="250122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9521" name="object 9521" descr=""/>
            <p:cNvSpPr/>
            <p:nvPr/>
          </p:nvSpPr>
          <p:spPr>
            <a:xfrm>
              <a:off x="5702682" y="249297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22" name="object 9522" descr=""/>
            <p:cNvSpPr/>
            <p:nvPr/>
          </p:nvSpPr>
          <p:spPr>
            <a:xfrm>
              <a:off x="5698098" y="251910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523" name="object 9523" descr=""/>
            <p:cNvSpPr/>
            <p:nvPr/>
          </p:nvSpPr>
          <p:spPr>
            <a:xfrm>
              <a:off x="5697093" y="2516987"/>
              <a:ext cx="3810" cy="3810"/>
            </a:xfrm>
            <a:custGeom>
              <a:avLst/>
              <a:gdLst/>
              <a:ahLst/>
              <a:cxnLst/>
              <a:rect l="l" t="t" r="r" b="b"/>
              <a:pathLst>
                <a:path w="3810" h="3810">
                  <a:moveTo>
                    <a:pt x="3670" y="1549"/>
                  </a:moveTo>
                  <a:lnTo>
                    <a:pt x="3213" y="457"/>
                  </a:lnTo>
                  <a:lnTo>
                    <a:pt x="2120" y="0"/>
                  </a:lnTo>
                  <a:lnTo>
                    <a:pt x="1016" y="457"/>
                  </a:lnTo>
                  <a:lnTo>
                    <a:pt x="838" y="863"/>
                  </a:lnTo>
                  <a:lnTo>
                    <a:pt x="457" y="1016"/>
                  </a:lnTo>
                  <a:lnTo>
                    <a:pt x="0" y="2120"/>
                  </a:lnTo>
                  <a:lnTo>
                    <a:pt x="457" y="3225"/>
                  </a:lnTo>
                  <a:lnTo>
                    <a:pt x="1562" y="3670"/>
                  </a:lnTo>
                  <a:lnTo>
                    <a:pt x="2654" y="3225"/>
                  </a:lnTo>
                  <a:lnTo>
                    <a:pt x="2819" y="2819"/>
                  </a:lnTo>
                  <a:lnTo>
                    <a:pt x="3213" y="2654"/>
                  </a:lnTo>
                  <a:lnTo>
                    <a:pt x="3670" y="1549"/>
                  </a:lnTo>
                  <a:close/>
                </a:path>
              </a:pathLst>
            </a:custGeom>
            <a:solidFill>
              <a:srgbClr val="565658"/>
            </a:solidFill>
          </p:spPr>
          <p:txBody>
            <a:bodyPr wrap="square" lIns="0" tIns="0" rIns="0" bIns="0" rtlCol="0"/>
            <a:lstStyle/>
            <a:p/>
          </p:txBody>
        </p:sp>
        <p:sp>
          <p:nvSpPr>
            <p:cNvPr id="9524" name="object 9524" descr=""/>
            <p:cNvSpPr/>
            <p:nvPr/>
          </p:nvSpPr>
          <p:spPr>
            <a:xfrm>
              <a:off x="5958262" y="250625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525" name="object 9525" descr=""/>
            <p:cNvSpPr/>
            <p:nvPr/>
          </p:nvSpPr>
          <p:spPr>
            <a:xfrm>
              <a:off x="5697540" y="251797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9526" name="object 9526" descr=""/>
            <p:cNvSpPr/>
            <p:nvPr/>
          </p:nvSpPr>
          <p:spPr>
            <a:xfrm>
              <a:off x="5694310"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27" name="object 9527" descr=""/>
            <p:cNvSpPr/>
            <p:nvPr/>
          </p:nvSpPr>
          <p:spPr>
            <a:xfrm>
              <a:off x="5698656" y="251854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528" name="object 9528" descr=""/>
            <p:cNvSpPr/>
            <p:nvPr/>
          </p:nvSpPr>
          <p:spPr>
            <a:xfrm>
              <a:off x="5698098"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529" name="object 9529" descr=""/>
            <p:cNvSpPr/>
            <p:nvPr/>
          </p:nvSpPr>
          <p:spPr>
            <a:xfrm>
              <a:off x="5951006" y="2506258"/>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9530" name="object 9530" descr=""/>
            <p:cNvSpPr/>
            <p:nvPr/>
          </p:nvSpPr>
          <p:spPr>
            <a:xfrm>
              <a:off x="5704795" y="2494530"/>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9531" name="object 9531" descr=""/>
            <p:cNvSpPr/>
            <p:nvPr/>
          </p:nvSpPr>
          <p:spPr>
            <a:xfrm>
              <a:off x="5698096" y="2517979"/>
              <a:ext cx="1270" cy="1270"/>
            </a:xfrm>
            <a:custGeom>
              <a:avLst/>
              <a:gdLst/>
              <a:ahLst/>
              <a:cxnLst/>
              <a:rect l="l" t="t" r="r" b="b"/>
              <a:pathLst>
                <a:path w="1270" h="1269">
                  <a:moveTo>
                    <a:pt x="1117" y="0"/>
                  </a:moveTo>
                  <a:lnTo>
                    <a:pt x="1117" y="558"/>
                  </a:lnTo>
                  <a:lnTo>
                    <a:pt x="558" y="1117"/>
                  </a:lnTo>
                  <a:lnTo>
                    <a:pt x="0" y="1117"/>
                  </a:lnTo>
                </a:path>
              </a:pathLst>
            </a:custGeom>
            <a:ln w="3175">
              <a:solidFill>
                <a:srgbClr val="565658"/>
              </a:solidFill>
            </a:ln>
          </p:spPr>
          <p:txBody>
            <a:bodyPr wrap="square" lIns="0" tIns="0" rIns="0" bIns="0" rtlCol="0"/>
            <a:lstStyle/>
            <a:p/>
          </p:txBody>
        </p:sp>
        <p:sp>
          <p:nvSpPr>
            <p:cNvPr id="9532" name="object 9532" descr=""/>
            <p:cNvSpPr/>
            <p:nvPr/>
          </p:nvSpPr>
          <p:spPr>
            <a:xfrm>
              <a:off x="5300019" y="2471638"/>
              <a:ext cx="0" cy="5080"/>
            </a:xfrm>
            <a:custGeom>
              <a:avLst/>
              <a:gdLst/>
              <a:ahLst/>
              <a:cxnLst/>
              <a:rect l="l" t="t" r="r" b="b"/>
              <a:pathLst>
                <a:path w="0" h="5080">
                  <a:moveTo>
                    <a:pt x="0" y="4470"/>
                  </a:moveTo>
                  <a:lnTo>
                    <a:pt x="0" y="2793"/>
                  </a:ln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9533" name="object 9533" descr=""/>
            <p:cNvSpPr/>
            <p:nvPr/>
          </p:nvSpPr>
          <p:spPr>
            <a:xfrm>
              <a:off x="5705353" y="2493971"/>
              <a:ext cx="1270" cy="2540"/>
            </a:xfrm>
            <a:custGeom>
              <a:avLst/>
              <a:gdLst/>
              <a:ahLst/>
              <a:cxnLst/>
              <a:rect l="l" t="t" r="r" b="b"/>
              <a:pathLst>
                <a:path w="1270" h="2539">
                  <a:moveTo>
                    <a:pt x="0" y="2235"/>
                  </a:moveTo>
                  <a:lnTo>
                    <a:pt x="1117" y="0"/>
                  </a:lnTo>
                </a:path>
              </a:pathLst>
            </a:custGeom>
            <a:ln w="3175">
              <a:solidFill>
                <a:srgbClr val="565658"/>
              </a:solidFill>
            </a:ln>
          </p:spPr>
          <p:txBody>
            <a:bodyPr wrap="square" lIns="0" tIns="0" rIns="0" bIns="0" rtlCol="0"/>
            <a:lstStyle/>
            <a:p/>
          </p:txBody>
        </p:sp>
        <p:sp>
          <p:nvSpPr>
            <p:cNvPr id="9534" name="object 9534" descr=""/>
            <p:cNvSpPr/>
            <p:nvPr/>
          </p:nvSpPr>
          <p:spPr>
            <a:xfrm>
              <a:off x="5300019" y="2476105"/>
              <a:ext cx="0" cy="3175"/>
            </a:xfrm>
            <a:custGeom>
              <a:avLst/>
              <a:gdLst/>
              <a:ahLst/>
              <a:cxnLst/>
              <a:rect l="l" t="t" r="r" b="b"/>
              <a:pathLst>
                <a:path w="0" h="3175">
                  <a:moveTo>
                    <a:pt x="0" y="2794"/>
                  </a:moveTo>
                  <a:lnTo>
                    <a:pt x="0" y="1676"/>
                  </a:lnTo>
                  <a:lnTo>
                    <a:pt x="0" y="1117"/>
                  </a:lnTo>
                  <a:lnTo>
                    <a:pt x="0" y="0"/>
                  </a:lnTo>
                </a:path>
              </a:pathLst>
            </a:custGeom>
            <a:ln w="3175">
              <a:solidFill>
                <a:srgbClr val="565658"/>
              </a:solidFill>
            </a:ln>
          </p:spPr>
          <p:txBody>
            <a:bodyPr wrap="square" lIns="0" tIns="0" rIns="0" bIns="0" rtlCol="0"/>
            <a:lstStyle/>
            <a:p/>
          </p:txBody>
        </p:sp>
        <p:sp>
          <p:nvSpPr>
            <p:cNvPr id="9535" name="object 9535" descr=""/>
            <p:cNvSpPr/>
            <p:nvPr/>
          </p:nvSpPr>
          <p:spPr>
            <a:xfrm>
              <a:off x="5952681" y="250514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36" name="object 9536" descr=""/>
            <p:cNvSpPr/>
            <p:nvPr/>
          </p:nvSpPr>
          <p:spPr>
            <a:xfrm>
              <a:off x="5698096" y="2517978"/>
              <a:ext cx="1270" cy="635"/>
            </a:xfrm>
            <a:custGeom>
              <a:avLst/>
              <a:gdLst/>
              <a:ahLst/>
              <a:cxnLst/>
              <a:rect l="l" t="t" r="r" b="b"/>
              <a:pathLst>
                <a:path w="1270" h="635">
                  <a:moveTo>
                    <a:pt x="1117" y="558"/>
                  </a:moveTo>
                  <a:lnTo>
                    <a:pt x="1117" y="0"/>
                  </a:lnTo>
                  <a:lnTo>
                    <a:pt x="558" y="0"/>
                  </a:lnTo>
                  <a:lnTo>
                    <a:pt x="0" y="0"/>
                  </a:lnTo>
                </a:path>
              </a:pathLst>
            </a:custGeom>
            <a:ln w="3175">
              <a:solidFill>
                <a:srgbClr val="565658"/>
              </a:solidFill>
            </a:ln>
          </p:spPr>
          <p:txBody>
            <a:bodyPr wrap="square" lIns="0" tIns="0" rIns="0" bIns="0" rtlCol="0"/>
            <a:lstStyle/>
            <a:p/>
          </p:txBody>
        </p:sp>
        <p:sp>
          <p:nvSpPr>
            <p:cNvPr id="9537" name="object 9537" descr=""/>
            <p:cNvSpPr/>
            <p:nvPr/>
          </p:nvSpPr>
          <p:spPr>
            <a:xfrm>
              <a:off x="5698097" y="2519107"/>
              <a:ext cx="635" cy="1270"/>
            </a:xfrm>
            <a:custGeom>
              <a:avLst/>
              <a:gdLst/>
              <a:ahLst/>
              <a:cxnLst/>
              <a:rect l="l" t="t" r="r" b="b"/>
              <a:pathLst>
                <a:path w="635" h="1269">
                  <a:moveTo>
                    <a:pt x="558" y="1104"/>
                  </a:moveTo>
                  <a:lnTo>
                    <a:pt x="0" y="1104"/>
                  </a:lnTo>
                  <a:lnTo>
                    <a:pt x="0" y="0"/>
                  </a:lnTo>
                </a:path>
              </a:pathLst>
            </a:custGeom>
            <a:ln w="3175">
              <a:solidFill>
                <a:srgbClr val="565658"/>
              </a:solidFill>
            </a:ln>
          </p:spPr>
          <p:txBody>
            <a:bodyPr wrap="square" lIns="0" tIns="0" rIns="0" bIns="0" rtlCol="0"/>
            <a:lstStyle/>
            <a:p/>
          </p:txBody>
        </p:sp>
        <p:sp>
          <p:nvSpPr>
            <p:cNvPr id="9538" name="object 9538" descr=""/>
            <p:cNvSpPr/>
            <p:nvPr/>
          </p:nvSpPr>
          <p:spPr>
            <a:xfrm>
              <a:off x="5699213" y="2519102"/>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9539" name="object 9539" descr=""/>
            <p:cNvSpPr/>
            <p:nvPr/>
          </p:nvSpPr>
          <p:spPr>
            <a:xfrm>
              <a:off x="5696423" y="2518536"/>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9540" name="object 9540" descr=""/>
            <p:cNvSpPr/>
            <p:nvPr/>
          </p:nvSpPr>
          <p:spPr>
            <a:xfrm>
              <a:off x="5697658"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41" name="object 9541" descr=""/>
            <p:cNvSpPr/>
            <p:nvPr/>
          </p:nvSpPr>
          <p:spPr>
            <a:xfrm>
              <a:off x="5955466" y="2507934"/>
              <a:ext cx="4445" cy="5080"/>
            </a:xfrm>
            <a:custGeom>
              <a:avLst/>
              <a:gdLst/>
              <a:ahLst/>
              <a:cxnLst/>
              <a:rect l="l" t="t" r="r" b="b"/>
              <a:pathLst>
                <a:path w="4445" h="5080">
                  <a:moveTo>
                    <a:pt x="3911" y="0"/>
                  </a:moveTo>
                  <a:lnTo>
                    <a:pt x="3911" y="558"/>
                  </a:lnTo>
                  <a:lnTo>
                    <a:pt x="3352" y="1676"/>
                  </a:lnTo>
                  <a:lnTo>
                    <a:pt x="3352" y="2235"/>
                  </a:lnTo>
                  <a:lnTo>
                    <a:pt x="2793" y="2794"/>
                  </a:lnTo>
                  <a:lnTo>
                    <a:pt x="2235" y="3352"/>
                  </a:lnTo>
                  <a:lnTo>
                    <a:pt x="1676" y="3911"/>
                  </a:lnTo>
                  <a:lnTo>
                    <a:pt x="558" y="3911"/>
                  </a:lnTo>
                  <a:lnTo>
                    <a:pt x="0" y="4470"/>
                  </a:lnTo>
                </a:path>
              </a:pathLst>
            </a:custGeom>
            <a:ln w="3175">
              <a:solidFill>
                <a:srgbClr val="565658"/>
              </a:solidFill>
            </a:ln>
          </p:spPr>
          <p:txBody>
            <a:bodyPr wrap="square" lIns="0" tIns="0" rIns="0" bIns="0" rtlCol="0"/>
            <a:lstStyle/>
            <a:p/>
          </p:txBody>
        </p:sp>
        <p:sp>
          <p:nvSpPr>
            <p:cNvPr id="9542" name="object 9542" descr=""/>
            <p:cNvSpPr/>
            <p:nvPr/>
          </p:nvSpPr>
          <p:spPr>
            <a:xfrm>
              <a:off x="5952678" y="2511839"/>
              <a:ext cx="2540" cy="635"/>
            </a:xfrm>
            <a:custGeom>
              <a:avLst/>
              <a:gdLst/>
              <a:ahLst/>
              <a:cxnLst/>
              <a:rect l="l" t="t" r="r" b="b"/>
              <a:pathLst>
                <a:path w="2539" h="635">
                  <a:moveTo>
                    <a:pt x="2235" y="558"/>
                  </a:moveTo>
                  <a:lnTo>
                    <a:pt x="1676" y="558"/>
                  </a:lnTo>
                  <a:lnTo>
                    <a:pt x="1117" y="558"/>
                  </a:lnTo>
                  <a:lnTo>
                    <a:pt x="558" y="558"/>
                  </a:lnTo>
                  <a:lnTo>
                    <a:pt x="0" y="0"/>
                  </a:lnTo>
                </a:path>
              </a:pathLst>
            </a:custGeom>
            <a:ln w="3175">
              <a:solidFill>
                <a:srgbClr val="565658"/>
              </a:solidFill>
            </a:ln>
          </p:spPr>
          <p:txBody>
            <a:bodyPr wrap="square" lIns="0" tIns="0" rIns="0" bIns="0" rtlCol="0"/>
            <a:lstStyle/>
            <a:p/>
          </p:txBody>
        </p:sp>
        <p:sp>
          <p:nvSpPr>
            <p:cNvPr id="9543" name="object 9543" descr=""/>
            <p:cNvSpPr/>
            <p:nvPr/>
          </p:nvSpPr>
          <p:spPr>
            <a:xfrm>
              <a:off x="5950447" y="2510164"/>
              <a:ext cx="635" cy="1270"/>
            </a:xfrm>
            <a:custGeom>
              <a:avLst/>
              <a:gdLst/>
              <a:ahLst/>
              <a:cxnLst/>
              <a:rect l="l" t="t" r="r" b="b"/>
              <a:pathLst>
                <a:path w="635" h="1269">
                  <a:moveTo>
                    <a:pt x="558" y="1117"/>
                  </a:moveTo>
                  <a:lnTo>
                    <a:pt x="0" y="558"/>
                  </a:lnTo>
                  <a:lnTo>
                    <a:pt x="0" y="0"/>
                  </a:lnTo>
                  <a:lnTo>
                    <a:pt x="0" y="558"/>
                  </a:lnTo>
                  <a:lnTo>
                    <a:pt x="558" y="1117"/>
                  </a:lnTo>
                </a:path>
              </a:pathLst>
            </a:custGeom>
            <a:ln w="3175">
              <a:solidFill>
                <a:srgbClr val="565658"/>
              </a:solidFill>
            </a:ln>
          </p:spPr>
          <p:txBody>
            <a:bodyPr wrap="square" lIns="0" tIns="0" rIns="0" bIns="0" rtlCol="0"/>
            <a:lstStyle/>
            <a:p/>
          </p:txBody>
        </p:sp>
        <p:sp>
          <p:nvSpPr>
            <p:cNvPr id="9544" name="object 9544" descr=""/>
            <p:cNvSpPr/>
            <p:nvPr/>
          </p:nvSpPr>
          <p:spPr>
            <a:xfrm>
              <a:off x="5952681" y="2511840"/>
              <a:ext cx="2540" cy="635"/>
            </a:xfrm>
            <a:custGeom>
              <a:avLst/>
              <a:gdLst/>
              <a:ahLst/>
              <a:cxnLst/>
              <a:rect l="l" t="t" r="r" b="b"/>
              <a:pathLst>
                <a:path w="2539" h="635">
                  <a:moveTo>
                    <a:pt x="0" y="0"/>
                  </a:moveTo>
                  <a:lnTo>
                    <a:pt x="558" y="558"/>
                  </a:lnTo>
                  <a:lnTo>
                    <a:pt x="1117" y="558"/>
                  </a:lnTo>
                  <a:lnTo>
                    <a:pt x="1676" y="558"/>
                  </a:lnTo>
                  <a:lnTo>
                    <a:pt x="2235" y="558"/>
                  </a:lnTo>
                </a:path>
              </a:pathLst>
            </a:custGeom>
            <a:ln w="3175">
              <a:solidFill>
                <a:srgbClr val="565658"/>
              </a:solidFill>
            </a:ln>
          </p:spPr>
          <p:txBody>
            <a:bodyPr wrap="square" lIns="0" tIns="0" rIns="0" bIns="0" rtlCol="0"/>
            <a:lstStyle/>
            <a:p/>
          </p:txBody>
        </p:sp>
        <p:sp>
          <p:nvSpPr>
            <p:cNvPr id="9545" name="object 9545" descr=""/>
            <p:cNvSpPr/>
            <p:nvPr/>
          </p:nvSpPr>
          <p:spPr>
            <a:xfrm>
              <a:off x="5955472" y="2507927"/>
              <a:ext cx="4445" cy="5080"/>
            </a:xfrm>
            <a:custGeom>
              <a:avLst/>
              <a:gdLst/>
              <a:ahLst/>
              <a:cxnLst/>
              <a:rect l="l" t="t" r="r" b="b"/>
              <a:pathLst>
                <a:path w="4445" h="5080">
                  <a:moveTo>
                    <a:pt x="0" y="4470"/>
                  </a:moveTo>
                  <a:lnTo>
                    <a:pt x="1117" y="3911"/>
                  </a:lnTo>
                  <a:lnTo>
                    <a:pt x="1676" y="3911"/>
                  </a:lnTo>
                  <a:lnTo>
                    <a:pt x="2235" y="3352"/>
                  </a:lnTo>
                  <a:lnTo>
                    <a:pt x="2794" y="2793"/>
                  </a:lnTo>
                  <a:lnTo>
                    <a:pt x="3352" y="2235"/>
                  </a:lnTo>
                  <a:lnTo>
                    <a:pt x="3352" y="1676"/>
                  </a:lnTo>
                  <a:lnTo>
                    <a:pt x="3911" y="558"/>
                  </a:lnTo>
                  <a:lnTo>
                    <a:pt x="3911" y="0"/>
                  </a:lnTo>
                </a:path>
              </a:pathLst>
            </a:custGeom>
            <a:ln w="3175">
              <a:solidFill>
                <a:srgbClr val="565658"/>
              </a:solidFill>
            </a:ln>
          </p:spPr>
          <p:txBody>
            <a:bodyPr wrap="square" lIns="0" tIns="0" rIns="0" bIns="0" rtlCol="0"/>
            <a:lstStyle/>
            <a:p/>
          </p:txBody>
        </p:sp>
        <p:sp>
          <p:nvSpPr>
            <p:cNvPr id="9546" name="object 9546" descr=""/>
            <p:cNvSpPr/>
            <p:nvPr/>
          </p:nvSpPr>
          <p:spPr>
            <a:xfrm>
              <a:off x="5697658"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47" name="object 9547" descr=""/>
            <p:cNvSpPr/>
            <p:nvPr/>
          </p:nvSpPr>
          <p:spPr>
            <a:xfrm>
              <a:off x="5958262" y="250681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548" name="object 9548" descr=""/>
            <p:cNvSpPr/>
            <p:nvPr/>
          </p:nvSpPr>
          <p:spPr>
            <a:xfrm>
              <a:off x="5698655" y="2519653"/>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9549" name="object 9549" descr=""/>
            <p:cNvSpPr/>
            <p:nvPr/>
          </p:nvSpPr>
          <p:spPr>
            <a:xfrm>
              <a:off x="5952681" y="250514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550" name="object 9550" descr=""/>
            <p:cNvSpPr/>
            <p:nvPr/>
          </p:nvSpPr>
          <p:spPr>
            <a:xfrm>
              <a:off x="5526702" y="2560970"/>
              <a:ext cx="6985" cy="1905"/>
            </a:xfrm>
            <a:custGeom>
              <a:avLst/>
              <a:gdLst/>
              <a:ahLst/>
              <a:cxnLst/>
              <a:rect l="l" t="t" r="r" b="b"/>
              <a:pathLst>
                <a:path w="6985" h="1905">
                  <a:moveTo>
                    <a:pt x="6692" y="1676"/>
                  </a:moveTo>
                  <a:lnTo>
                    <a:pt x="6134" y="1117"/>
                  </a:lnTo>
                  <a:lnTo>
                    <a:pt x="5016" y="558"/>
                  </a:lnTo>
                  <a:lnTo>
                    <a:pt x="4457" y="558"/>
                  </a:lnTo>
                  <a:lnTo>
                    <a:pt x="3898" y="0"/>
                  </a:lnTo>
                  <a:lnTo>
                    <a:pt x="1117" y="0"/>
                  </a:lnTo>
                  <a:lnTo>
                    <a:pt x="558" y="558"/>
                  </a:lnTo>
                  <a:lnTo>
                    <a:pt x="0" y="1117"/>
                  </a:lnTo>
                  <a:lnTo>
                    <a:pt x="0" y="1676"/>
                  </a:lnTo>
                </a:path>
              </a:pathLst>
            </a:custGeom>
            <a:ln w="3175">
              <a:solidFill>
                <a:srgbClr val="565658"/>
              </a:solidFill>
            </a:ln>
          </p:spPr>
          <p:txBody>
            <a:bodyPr wrap="square" lIns="0" tIns="0" rIns="0" bIns="0" rtlCol="0"/>
            <a:lstStyle/>
            <a:p/>
          </p:txBody>
        </p:sp>
        <p:sp>
          <p:nvSpPr>
            <p:cNvPr id="9551" name="object 9551" descr=""/>
            <p:cNvSpPr/>
            <p:nvPr/>
          </p:nvSpPr>
          <p:spPr>
            <a:xfrm>
              <a:off x="5582639" y="255941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52" name="object 9552" descr=""/>
            <p:cNvSpPr/>
            <p:nvPr/>
          </p:nvSpPr>
          <p:spPr>
            <a:xfrm>
              <a:off x="5475884" y="2467737"/>
              <a:ext cx="635" cy="635"/>
            </a:xfrm>
            <a:custGeom>
              <a:avLst/>
              <a:gdLst/>
              <a:ahLst/>
              <a:cxnLst/>
              <a:rect l="l" t="t" r="r" b="b"/>
              <a:pathLst>
                <a:path w="635" h="635">
                  <a:moveTo>
                    <a:pt x="558" y="0"/>
                  </a:moveTo>
                  <a:lnTo>
                    <a:pt x="558" y="546"/>
                  </a:lnTo>
                  <a:lnTo>
                    <a:pt x="0" y="546"/>
                  </a:lnTo>
                </a:path>
              </a:pathLst>
            </a:custGeom>
            <a:ln w="3175">
              <a:solidFill>
                <a:srgbClr val="565658"/>
              </a:solidFill>
            </a:ln>
          </p:spPr>
          <p:txBody>
            <a:bodyPr wrap="square" lIns="0" tIns="0" rIns="0" bIns="0" rtlCol="0"/>
            <a:lstStyle/>
            <a:p/>
          </p:txBody>
        </p:sp>
        <p:sp>
          <p:nvSpPr>
            <p:cNvPr id="9553" name="object 9553" descr=""/>
            <p:cNvSpPr/>
            <p:nvPr/>
          </p:nvSpPr>
          <p:spPr>
            <a:xfrm>
              <a:off x="5475885" y="2544223"/>
              <a:ext cx="1270" cy="2540"/>
            </a:xfrm>
            <a:custGeom>
              <a:avLst/>
              <a:gdLst/>
              <a:ahLst/>
              <a:cxnLst/>
              <a:rect l="l" t="t" r="r" b="b"/>
              <a:pathLst>
                <a:path w="1270" h="2539">
                  <a:moveTo>
                    <a:pt x="0" y="0"/>
                  </a:moveTo>
                  <a:lnTo>
                    <a:pt x="558" y="0"/>
                  </a:lnTo>
                  <a:lnTo>
                    <a:pt x="558" y="558"/>
                  </a:lnTo>
                  <a:lnTo>
                    <a:pt x="558" y="1117"/>
                  </a:lnTo>
                  <a:lnTo>
                    <a:pt x="1117" y="1117"/>
                  </a:lnTo>
                  <a:lnTo>
                    <a:pt x="1117" y="1676"/>
                  </a:lnTo>
                  <a:lnTo>
                    <a:pt x="1117" y="2235"/>
                  </a:lnTo>
                </a:path>
              </a:pathLst>
            </a:custGeom>
            <a:ln w="3175">
              <a:solidFill>
                <a:srgbClr val="565658"/>
              </a:solidFill>
            </a:ln>
          </p:spPr>
          <p:txBody>
            <a:bodyPr wrap="square" lIns="0" tIns="0" rIns="0" bIns="0" rtlCol="0"/>
            <a:lstStyle/>
            <a:p/>
          </p:txBody>
        </p:sp>
        <p:sp>
          <p:nvSpPr>
            <p:cNvPr id="9554" name="object 9554" descr=""/>
            <p:cNvSpPr/>
            <p:nvPr/>
          </p:nvSpPr>
          <p:spPr>
            <a:xfrm>
              <a:off x="5565780" y="2567111"/>
              <a:ext cx="8255" cy="1270"/>
            </a:xfrm>
            <a:custGeom>
              <a:avLst/>
              <a:gdLst/>
              <a:ahLst/>
              <a:cxnLst/>
              <a:rect l="l" t="t" r="r" b="b"/>
              <a:pathLst>
                <a:path w="8254" h="1269">
                  <a:moveTo>
                    <a:pt x="7810" y="0"/>
                  </a:moveTo>
                  <a:lnTo>
                    <a:pt x="5575" y="558"/>
                  </a:lnTo>
                  <a:lnTo>
                    <a:pt x="3898" y="558"/>
                  </a:lnTo>
                  <a:lnTo>
                    <a:pt x="2235" y="558"/>
                  </a:lnTo>
                  <a:lnTo>
                    <a:pt x="0" y="1117"/>
                  </a:lnTo>
                </a:path>
              </a:pathLst>
            </a:custGeom>
            <a:ln w="3175">
              <a:solidFill>
                <a:srgbClr val="565658"/>
              </a:solidFill>
            </a:ln>
          </p:spPr>
          <p:txBody>
            <a:bodyPr wrap="square" lIns="0" tIns="0" rIns="0" bIns="0" rtlCol="0"/>
            <a:lstStyle/>
            <a:p/>
          </p:txBody>
        </p:sp>
        <p:sp>
          <p:nvSpPr>
            <p:cNvPr id="9555" name="object 9555" descr=""/>
            <p:cNvSpPr/>
            <p:nvPr/>
          </p:nvSpPr>
          <p:spPr>
            <a:xfrm>
              <a:off x="5562548" y="256667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56" name="object 9556" descr=""/>
            <p:cNvSpPr/>
            <p:nvPr/>
          </p:nvSpPr>
          <p:spPr>
            <a:xfrm>
              <a:off x="5528371" y="2445958"/>
              <a:ext cx="635" cy="635"/>
            </a:xfrm>
            <a:custGeom>
              <a:avLst/>
              <a:gdLst/>
              <a:ahLst/>
              <a:cxnLst/>
              <a:rect l="l" t="t" r="r" b="b"/>
              <a:pathLst>
                <a:path w="635" h="635">
                  <a:moveTo>
                    <a:pt x="558" y="558"/>
                  </a:moveTo>
                  <a:lnTo>
                    <a:pt x="0" y="558"/>
                  </a:lnTo>
                  <a:lnTo>
                    <a:pt x="0" y="0"/>
                  </a:lnTo>
                </a:path>
              </a:pathLst>
            </a:custGeom>
            <a:ln w="3175">
              <a:solidFill>
                <a:srgbClr val="565658"/>
              </a:solidFill>
            </a:ln>
          </p:spPr>
          <p:txBody>
            <a:bodyPr wrap="square" lIns="0" tIns="0" rIns="0" bIns="0" rtlCol="0"/>
            <a:lstStyle/>
            <a:p/>
          </p:txBody>
        </p:sp>
        <p:sp>
          <p:nvSpPr>
            <p:cNvPr id="9557" name="object 9557" descr=""/>
            <p:cNvSpPr/>
            <p:nvPr/>
          </p:nvSpPr>
          <p:spPr>
            <a:xfrm>
              <a:off x="5475326" y="246828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58" name="object 9558" descr=""/>
            <p:cNvSpPr/>
            <p:nvPr/>
          </p:nvSpPr>
          <p:spPr>
            <a:xfrm>
              <a:off x="5585324" y="2453778"/>
              <a:ext cx="1905" cy="0"/>
            </a:xfrm>
            <a:custGeom>
              <a:avLst/>
              <a:gdLst/>
              <a:ahLst/>
              <a:cxnLst/>
              <a:rect l="l" t="t" r="r" b="b"/>
              <a:pathLst>
                <a:path w="1904" h="0">
                  <a:moveTo>
                    <a:pt x="0" y="0"/>
                  </a:moveTo>
                  <a:lnTo>
                    <a:pt x="546" y="0"/>
                  </a:lnTo>
                  <a:lnTo>
                    <a:pt x="1676" y="0"/>
                  </a:lnTo>
                </a:path>
              </a:pathLst>
            </a:custGeom>
            <a:ln w="3175">
              <a:solidFill>
                <a:srgbClr val="565658"/>
              </a:solidFill>
            </a:ln>
          </p:spPr>
          <p:txBody>
            <a:bodyPr wrap="square" lIns="0" tIns="0" rIns="0" bIns="0" rtlCol="0"/>
            <a:lstStyle/>
            <a:p/>
          </p:txBody>
        </p:sp>
        <p:sp>
          <p:nvSpPr>
            <p:cNvPr id="9559" name="object 9559" descr=""/>
            <p:cNvSpPr/>
            <p:nvPr/>
          </p:nvSpPr>
          <p:spPr>
            <a:xfrm>
              <a:off x="5475326" y="250904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60" name="object 9560" descr=""/>
            <p:cNvSpPr/>
            <p:nvPr/>
          </p:nvSpPr>
          <p:spPr>
            <a:xfrm>
              <a:off x="5475326" y="2542548"/>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561" name="object 9561" descr=""/>
            <p:cNvSpPr/>
            <p:nvPr/>
          </p:nvSpPr>
          <p:spPr>
            <a:xfrm>
              <a:off x="5585324" y="2453778"/>
              <a:ext cx="1905" cy="635"/>
            </a:xfrm>
            <a:custGeom>
              <a:avLst/>
              <a:gdLst/>
              <a:ahLst/>
              <a:cxnLst/>
              <a:rect l="l" t="t" r="r" b="b"/>
              <a:pathLst>
                <a:path w="1904" h="635">
                  <a:moveTo>
                    <a:pt x="0" y="0"/>
                  </a:moveTo>
                  <a:lnTo>
                    <a:pt x="546" y="0"/>
                  </a:lnTo>
                  <a:lnTo>
                    <a:pt x="1676" y="558"/>
                  </a:lnTo>
                </a:path>
              </a:pathLst>
            </a:custGeom>
            <a:ln w="3175">
              <a:solidFill>
                <a:srgbClr val="565658"/>
              </a:solidFill>
            </a:ln>
          </p:spPr>
          <p:txBody>
            <a:bodyPr wrap="square" lIns="0" tIns="0" rIns="0" bIns="0" rtlCol="0"/>
            <a:lstStyle/>
            <a:p/>
          </p:txBody>
        </p:sp>
        <p:sp>
          <p:nvSpPr>
            <p:cNvPr id="9562" name="object 9562" descr=""/>
            <p:cNvSpPr/>
            <p:nvPr/>
          </p:nvSpPr>
          <p:spPr>
            <a:xfrm>
              <a:off x="5585321" y="2559856"/>
              <a:ext cx="1905" cy="635"/>
            </a:xfrm>
            <a:custGeom>
              <a:avLst/>
              <a:gdLst/>
              <a:ahLst/>
              <a:cxnLst/>
              <a:rect l="l" t="t" r="r" b="b"/>
              <a:pathLst>
                <a:path w="1904" h="635">
                  <a:moveTo>
                    <a:pt x="1676" y="0"/>
                  </a:moveTo>
                  <a:lnTo>
                    <a:pt x="546" y="558"/>
                  </a:lnTo>
                  <a:lnTo>
                    <a:pt x="0" y="558"/>
                  </a:lnTo>
                </a:path>
              </a:pathLst>
            </a:custGeom>
            <a:ln w="3175">
              <a:solidFill>
                <a:srgbClr val="565658"/>
              </a:solidFill>
            </a:ln>
          </p:spPr>
          <p:txBody>
            <a:bodyPr wrap="square" lIns="0" tIns="0" rIns="0" bIns="0" rtlCol="0"/>
            <a:lstStyle/>
            <a:p/>
          </p:txBody>
        </p:sp>
        <p:sp>
          <p:nvSpPr>
            <p:cNvPr id="9563" name="object 9563" descr=""/>
            <p:cNvSpPr/>
            <p:nvPr/>
          </p:nvSpPr>
          <p:spPr>
            <a:xfrm>
              <a:off x="5582639" y="2451665"/>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64" name="object 9564" descr=""/>
            <p:cNvSpPr/>
            <p:nvPr/>
          </p:nvSpPr>
          <p:spPr>
            <a:xfrm>
              <a:off x="5563546" y="2567111"/>
              <a:ext cx="9525" cy="1270"/>
            </a:xfrm>
            <a:custGeom>
              <a:avLst/>
              <a:gdLst/>
              <a:ahLst/>
              <a:cxnLst/>
              <a:rect l="l" t="t" r="r" b="b"/>
              <a:pathLst>
                <a:path w="9525" h="1269">
                  <a:moveTo>
                    <a:pt x="9486" y="0"/>
                  </a:moveTo>
                  <a:lnTo>
                    <a:pt x="6692" y="558"/>
                  </a:lnTo>
                  <a:lnTo>
                    <a:pt x="4457" y="558"/>
                  </a:lnTo>
                  <a:lnTo>
                    <a:pt x="2235" y="1117"/>
                  </a:lnTo>
                  <a:lnTo>
                    <a:pt x="0" y="1117"/>
                  </a:lnTo>
                </a:path>
              </a:pathLst>
            </a:custGeom>
            <a:ln w="3175">
              <a:solidFill>
                <a:srgbClr val="565658"/>
              </a:solidFill>
            </a:ln>
          </p:spPr>
          <p:txBody>
            <a:bodyPr wrap="square" lIns="0" tIns="0" rIns="0" bIns="0" rtlCol="0"/>
            <a:lstStyle/>
            <a:p/>
          </p:txBody>
        </p:sp>
        <p:sp>
          <p:nvSpPr>
            <p:cNvPr id="9565" name="object 9565" descr=""/>
            <p:cNvSpPr/>
            <p:nvPr/>
          </p:nvSpPr>
          <p:spPr>
            <a:xfrm>
              <a:off x="5565777" y="2446516"/>
              <a:ext cx="7620" cy="635"/>
            </a:xfrm>
            <a:custGeom>
              <a:avLst/>
              <a:gdLst/>
              <a:ahLst/>
              <a:cxnLst/>
              <a:rect l="l" t="t" r="r" b="b"/>
              <a:pathLst>
                <a:path w="7620" h="635">
                  <a:moveTo>
                    <a:pt x="0" y="0"/>
                  </a:moveTo>
                  <a:lnTo>
                    <a:pt x="1676" y="0"/>
                  </a:lnTo>
                  <a:lnTo>
                    <a:pt x="3911" y="0"/>
                  </a:lnTo>
                  <a:lnTo>
                    <a:pt x="5575" y="558"/>
                  </a:lnTo>
                  <a:lnTo>
                    <a:pt x="7251" y="558"/>
                  </a:lnTo>
                </a:path>
              </a:pathLst>
            </a:custGeom>
            <a:ln w="3175">
              <a:solidFill>
                <a:srgbClr val="565658"/>
              </a:solidFill>
            </a:ln>
          </p:spPr>
          <p:txBody>
            <a:bodyPr wrap="square" lIns="0" tIns="0" rIns="0" bIns="0" rtlCol="0"/>
            <a:lstStyle/>
            <a:p/>
          </p:txBody>
        </p:sp>
        <p:sp>
          <p:nvSpPr>
            <p:cNvPr id="9566" name="object 9566" descr=""/>
            <p:cNvSpPr/>
            <p:nvPr/>
          </p:nvSpPr>
          <p:spPr>
            <a:xfrm>
              <a:off x="5572475" y="256711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567" name="object 9567" descr=""/>
            <p:cNvSpPr/>
            <p:nvPr/>
          </p:nvSpPr>
          <p:spPr>
            <a:xfrm>
              <a:off x="5526694" y="2446516"/>
              <a:ext cx="2540" cy="5080"/>
            </a:xfrm>
            <a:custGeom>
              <a:avLst/>
              <a:gdLst/>
              <a:ahLst/>
              <a:cxnLst/>
              <a:rect l="l" t="t" r="r" b="b"/>
              <a:pathLst>
                <a:path w="2539" h="5080">
                  <a:moveTo>
                    <a:pt x="2235" y="0"/>
                  </a:moveTo>
                  <a:lnTo>
                    <a:pt x="1676" y="0"/>
                  </a:lnTo>
                  <a:lnTo>
                    <a:pt x="1117" y="558"/>
                  </a:lnTo>
                  <a:lnTo>
                    <a:pt x="558" y="1117"/>
                  </a:lnTo>
                  <a:lnTo>
                    <a:pt x="558" y="1676"/>
                  </a:lnTo>
                  <a:lnTo>
                    <a:pt x="0" y="2235"/>
                  </a:lnTo>
                  <a:lnTo>
                    <a:pt x="0" y="3352"/>
                  </a:lnTo>
                  <a:lnTo>
                    <a:pt x="0" y="3911"/>
                  </a:lnTo>
                  <a:lnTo>
                    <a:pt x="0" y="5029"/>
                  </a:lnTo>
                </a:path>
              </a:pathLst>
            </a:custGeom>
            <a:ln w="3175">
              <a:solidFill>
                <a:srgbClr val="565658"/>
              </a:solidFill>
            </a:ln>
          </p:spPr>
          <p:txBody>
            <a:bodyPr wrap="square" lIns="0" tIns="0" rIns="0" bIns="0" rtlCol="0"/>
            <a:lstStyle/>
            <a:p/>
          </p:txBody>
        </p:sp>
        <p:sp>
          <p:nvSpPr>
            <p:cNvPr id="9568" name="object 9568" descr=""/>
            <p:cNvSpPr/>
            <p:nvPr/>
          </p:nvSpPr>
          <p:spPr>
            <a:xfrm>
              <a:off x="5585321" y="2560414"/>
              <a:ext cx="1905" cy="0"/>
            </a:xfrm>
            <a:custGeom>
              <a:avLst/>
              <a:gdLst/>
              <a:ahLst/>
              <a:cxnLst/>
              <a:rect l="l" t="t" r="r" b="b"/>
              <a:pathLst>
                <a:path w="1904" h="0">
                  <a:moveTo>
                    <a:pt x="1676" y="0"/>
                  </a:moveTo>
                  <a:lnTo>
                    <a:pt x="546" y="0"/>
                  </a:lnTo>
                  <a:lnTo>
                    <a:pt x="0" y="0"/>
                  </a:lnTo>
                </a:path>
              </a:pathLst>
            </a:custGeom>
            <a:ln w="3175">
              <a:solidFill>
                <a:srgbClr val="565658"/>
              </a:solidFill>
            </a:ln>
          </p:spPr>
          <p:txBody>
            <a:bodyPr wrap="square" lIns="0" tIns="0" rIns="0" bIns="0" rtlCol="0"/>
            <a:lstStyle/>
            <a:p/>
          </p:txBody>
        </p:sp>
        <p:sp>
          <p:nvSpPr>
            <p:cNvPr id="9569" name="object 9569" descr=""/>
            <p:cNvSpPr/>
            <p:nvPr/>
          </p:nvSpPr>
          <p:spPr>
            <a:xfrm>
              <a:off x="5476443" y="2503462"/>
              <a:ext cx="635" cy="7620"/>
            </a:xfrm>
            <a:custGeom>
              <a:avLst/>
              <a:gdLst/>
              <a:ahLst/>
              <a:cxnLst/>
              <a:rect l="l" t="t" r="r" b="b"/>
              <a:pathLst>
                <a:path w="635" h="7619">
                  <a:moveTo>
                    <a:pt x="0" y="0"/>
                  </a:moveTo>
                  <a:lnTo>
                    <a:pt x="0" y="558"/>
                  </a:lnTo>
                  <a:lnTo>
                    <a:pt x="0" y="1117"/>
                  </a:lnTo>
                  <a:lnTo>
                    <a:pt x="558" y="1676"/>
                  </a:lnTo>
                  <a:lnTo>
                    <a:pt x="558" y="5588"/>
                  </a:lnTo>
                  <a:lnTo>
                    <a:pt x="0" y="6146"/>
                  </a:lnTo>
                  <a:lnTo>
                    <a:pt x="0" y="6705"/>
                  </a:lnTo>
                  <a:lnTo>
                    <a:pt x="0" y="7264"/>
                  </a:lnTo>
                </a:path>
              </a:pathLst>
            </a:custGeom>
            <a:ln w="3175">
              <a:solidFill>
                <a:srgbClr val="565658"/>
              </a:solidFill>
            </a:ln>
          </p:spPr>
          <p:txBody>
            <a:bodyPr wrap="square" lIns="0" tIns="0" rIns="0" bIns="0" rtlCol="0"/>
            <a:lstStyle/>
            <a:p/>
          </p:txBody>
        </p:sp>
        <p:sp>
          <p:nvSpPr>
            <p:cNvPr id="9570" name="object 9570" descr=""/>
            <p:cNvSpPr/>
            <p:nvPr/>
          </p:nvSpPr>
          <p:spPr>
            <a:xfrm>
              <a:off x="5533955" y="2563199"/>
              <a:ext cx="8890" cy="5080"/>
            </a:xfrm>
            <a:custGeom>
              <a:avLst/>
              <a:gdLst/>
              <a:ahLst/>
              <a:cxnLst/>
              <a:rect l="l" t="t" r="r" b="b"/>
              <a:pathLst>
                <a:path w="8889" h="5080">
                  <a:moveTo>
                    <a:pt x="8369" y="4470"/>
                  </a:moveTo>
                  <a:lnTo>
                    <a:pt x="7810" y="4470"/>
                  </a:lnTo>
                  <a:lnTo>
                    <a:pt x="7251" y="4470"/>
                  </a:lnTo>
                  <a:lnTo>
                    <a:pt x="6692" y="3911"/>
                  </a:lnTo>
                  <a:lnTo>
                    <a:pt x="5575" y="3352"/>
                  </a:lnTo>
                  <a:lnTo>
                    <a:pt x="4457" y="2793"/>
                  </a:lnTo>
                  <a:lnTo>
                    <a:pt x="3340" y="2235"/>
                  </a:lnTo>
                  <a:lnTo>
                    <a:pt x="2235" y="1676"/>
                  </a:lnTo>
                  <a:lnTo>
                    <a:pt x="1117" y="558"/>
                  </a:lnTo>
                  <a:lnTo>
                    <a:pt x="0" y="0"/>
                  </a:lnTo>
                </a:path>
              </a:pathLst>
            </a:custGeom>
            <a:ln w="3175">
              <a:solidFill>
                <a:srgbClr val="565658"/>
              </a:solidFill>
            </a:ln>
          </p:spPr>
          <p:txBody>
            <a:bodyPr wrap="square" lIns="0" tIns="0" rIns="0" bIns="0" rtlCol="0"/>
            <a:lstStyle/>
            <a:p/>
          </p:txBody>
        </p:sp>
        <p:sp>
          <p:nvSpPr>
            <p:cNvPr id="9571" name="object 9571" descr=""/>
            <p:cNvSpPr/>
            <p:nvPr/>
          </p:nvSpPr>
          <p:spPr>
            <a:xfrm>
              <a:off x="5563544" y="244595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572" name="object 9572" descr=""/>
            <p:cNvSpPr/>
            <p:nvPr/>
          </p:nvSpPr>
          <p:spPr>
            <a:xfrm>
              <a:off x="5475326" y="251239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73" name="object 9573" descr=""/>
            <p:cNvSpPr/>
            <p:nvPr/>
          </p:nvSpPr>
          <p:spPr>
            <a:xfrm>
              <a:off x="5566893" y="2446516"/>
              <a:ext cx="6985" cy="635"/>
            </a:xfrm>
            <a:custGeom>
              <a:avLst/>
              <a:gdLst/>
              <a:ahLst/>
              <a:cxnLst/>
              <a:rect l="l" t="t" r="r" b="b"/>
              <a:pathLst>
                <a:path w="6985" h="635">
                  <a:moveTo>
                    <a:pt x="0" y="0"/>
                  </a:moveTo>
                  <a:lnTo>
                    <a:pt x="1676" y="0"/>
                  </a:lnTo>
                  <a:lnTo>
                    <a:pt x="3352" y="0"/>
                  </a:lnTo>
                  <a:lnTo>
                    <a:pt x="5029" y="558"/>
                  </a:lnTo>
                  <a:lnTo>
                    <a:pt x="6692" y="558"/>
                  </a:lnTo>
                </a:path>
              </a:pathLst>
            </a:custGeom>
            <a:ln w="3175">
              <a:solidFill>
                <a:srgbClr val="565658"/>
              </a:solidFill>
            </a:ln>
          </p:spPr>
          <p:txBody>
            <a:bodyPr wrap="square" lIns="0" tIns="0" rIns="0" bIns="0" rtlCol="0"/>
            <a:lstStyle/>
            <a:p/>
          </p:txBody>
        </p:sp>
        <p:sp>
          <p:nvSpPr>
            <p:cNvPr id="9574" name="object 9574" descr=""/>
            <p:cNvSpPr/>
            <p:nvPr/>
          </p:nvSpPr>
          <p:spPr>
            <a:xfrm>
              <a:off x="5533395" y="2449869"/>
              <a:ext cx="2540" cy="1905"/>
            </a:xfrm>
            <a:custGeom>
              <a:avLst/>
              <a:gdLst/>
              <a:ahLst/>
              <a:cxnLst/>
              <a:rect l="l" t="t" r="r" b="b"/>
              <a:pathLst>
                <a:path w="2539" h="1905">
                  <a:moveTo>
                    <a:pt x="0" y="1676"/>
                  </a:moveTo>
                  <a:lnTo>
                    <a:pt x="1117" y="558"/>
                  </a:lnTo>
                  <a:lnTo>
                    <a:pt x="2235" y="0"/>
                  </a:lnTo>
                </a:path>
              </a:pathLst>
            </a:custGeom>
            <a:ln w="3175">
              <a:solidFill>
                <a:srgbClr val="565658"/>
              </a:solidFill>
            </a:ln>
          </p:spPr>
          <p:txBody>
            <a:bodyPr wrap="square" lIns="0" tIns="0" rIns="0" bIns="0" rtlCol="0"/>
            <a:lstStyle/>
            <a:p/>
          </p:txBody>
        </p:sp>
        <p:sp>
          <p:nvSpPr>
            <p:cNvPr id="9575" name="object 9575" descr=""/>
            <p:cNvSpPr/>
            <p:nvPr/>
          </p:nvSpPr>
          <p:spPr>
            <a:xfrm>
              <a:off x="5563544" y="256822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576" name="object 9576" descr=""/>
            <p:cNvSpPr/>
            <p:nvPr/>
          </p:nvSpPr>
          <p:spPr>
            <a:xfrm>
              <a:off x="5526695" y="2562652"/>
              <a:ext cx="2540" cy="5715"/>
            </a:xfrm>
            <a:custGeom>
              <a:avLst/>
              <a:gdLst/>
              <a:ahLst/>
              <a:cxnLst/>
              <a:rect l="l" t="t" r="r" b="b"/>
              <a:pathLst>
                <a:path w="2539" h="5714">
                  <a:moveTo>
                    <a:pt x="1676" y="5575"/>
                  </a:moveTo>
                  <a:lnTo>
                    <a:pt x="2235" y="5016"/>
                  </a:lnTo>
                  <a:lnTo>
                    <a:pt x="1676" y="5016"/>
                  </a:lnTo>
                  <a:lnTo>
                    <a:pt x="1117" y="5016"/>
                  </a:lnTo>
                  <a:lnTo>
                    <a:pt x="1117" y="4457"/>
                  </a:lnTo>
                  <a:lnTo>
                    <a:pt x="558" y="3898"/>
                  </a:lnTo>
                  <a:lnTo>
                    <a:pt x="558" y="3340"/>
                  </a:lnTo>
                  <a:lnTo>
                    <a:pt x="0" y="2781"/>
                  </a:lnTo>
                  <a:lnTo>
                    <a:pt x="0" y="1663"/>
                  </a:lnTo>
                  <a:lnTo>
                    <a:pt x="0" y="1104"/>
                  </a:lnTo>
                  <a:lnTo>
                    <a:pt x="0" y="0"/>
                  </a:lnTo>
                </a:path>
              </a:pathLst>
            </a:custGeom>
            <a:ln w="3175">
              <a:solidFill>
                <a:srgbClr val="565658"/>
              </a:solidFill>
            </a:ln>
          </p:spPr>
          <p:txBody>
            <a:bodyPr wrap="square" lIns="0" tIns="0" rIns="0" bIns="0" rtlCol="0"/>
            <a:lstStyle/>
            <a:p/>
          </p:txBody>
        </p:sp>
        <p:sp>
          <p:nvSpPr>
            <p:cNvPr id="9577" name="object 9577" descr=""/>
            <p:cNvSpPr/>
            <p:nvPr/>
          </p:nvSpPr>
          <p:spPr>
            <a:xfrm>
              <a:off x="5728806" y="25196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78" name="object 9578" descr=""/>
            <p:cNvSpPr/>
            <p:nvPr/>
          </p:nvSpPr>
          <p:spPr>
            <a:xfrm>
              <a:off x="5722096" y="2493971"/>
              <a:ext cx="1270" cy="2540"/>
            </a:xfrm>
            <a:custGeom>
              <a:avLst/>
              <a:gdLst/>
              <a:ahLst/>
              <a:cxnLst/>
              <a:rect l="l" t="t" r="r" b="b"/>
              <a:pathLst>
                <a:path w="1270" h="2539">
                  <a:moveTo>
                    <a:pt x="0" y="2235"/>
                  </a:moveTo>
                  <a:lnTo>
                    <a:pt x="1117" y="0"/>
                  </a:lnTo>
                </a:path>
              </a:pathLst>
            </a:custGeom>
            <a:ln w="3175">
              <a:solidFill>
                <a:srgbClr val="565658"/>
              </a:solidFill>
            </a:ln>
          </p:spPr>
          <p:txBody>
            <a:bodyPr wrap="square" lIns="0" tIns="0" rIns="0" bIns="0" rtlCol="0"/>
            <a:lstStyle/>
            <a:p/>
          </p:txBody>
        </p:sp>
        <p:sp>
          <p:nvSpPr>
            <p:cNvPr id="9579" name="object 9579" descr=""/>
            <p:cNvSpPr/>
            <p:nvPr/>
          </p:nvSpPr>
          <p:spPr>
            <a:xfrm>
              <a:off x="5718867"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80" name="object 9580" descr=""/>
            <p:cNvSpPr/>
            <p:nvPr/>
          </p:nvSpPr>
          <p:spPr>
            <a:xfrm>
              <a:off x="5712051" y="251965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581" name="object 9581" descr=""/>
            <p:cNvSpPr/>
            <p:nvPr/>
          </p:nvSpPr>
          <p:spPr>
            <a:xfrm>
              <a:off x="5723213" y="2493975"/>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9582" name="object 9582" descr=""/>
            <p:cNvSpPr/>
            <p:nvPr/>
          </p:nvSpPr>
          <p:spPr>
            <a:xfrm>
              <a:off x="5715398" y="251853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583" name="object 9583" descr=""/>
            <p:cNvSpPr/>
            <p:nvPr/>
          </p:nvSpPr>
          <p:spPr>
            <a:xfrm>
              <a:off x="5707028"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584" name="object 9584" descr=""/>
            <p:cNvSpPr/>
            <p:nvPr/>
          </p:nvSpPr>
          <p:spPr>
            <a:xfrm>
              <a:off x="5715400" y="251797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585" name="object 9585" descr=""/>
            <p:cNvSpPr/>
            <p:nvPr/>
          </p:nvSpPr>
          <p:spPr>
            <a:xfrm>
              <a:off x="5714841" y="2519102"/>
              <a:ext cx="1270" cy="1270"/>
            </a:xfrm>
            <a:custGeom>
              <a:avLst/>
              <a:gdLst/>
              <a:ahLst/>
              <a:cxnLst/>
              <a:rect l="l" t="t" r="r" b="b"/>
              <a:pathLst>
                <a:path w="1270" h="1269">
                  <a:moveTo>
                    <a:pt x="0" y="0"/>
                  </a:moveTo>
                  <a:lnTo>
                    <a:pt x="558" y="0"/>
                  </a:lnTo>
                  <a:lnTo>
                    <a:pt x="1117" y="546"/>
                  </a:lnTo>
                  <a:lnTo>
                    <a:pt x="1117" y="1104"/>
                  </a:lnTo>
                  <a:lnTo>
                    <a:pt x="558" y="1104"/>
                  </a:lnTo>
                </a:path>
              </a:pathLst>
            </a:custGeom>
            <a:ln w="3175">
              <a:solidFill>
                <a:srgbClr val="565658"/>
              </a:solidFill>
            </a:ln>
          </p:spPr>
          <p:txBody>
            <a:bodyPr wrap="square" lIns="0" tIns="0" rIns="0" bIns="0" rtlCol="0"/>
            <a:lstStyle/>
            <a:p/>
          </p:txBody>
        </p:sp>
        <p:sp>
          <p:nvSpPr>
            <p:cNvPr id="9586" name="object 9586" descr=""/>
            <p:cNvSpPr/>
            <p:nvPr/>
          </p:nvSpPr>
          <p:spPr>
            <a:xfrm>
              <a:off x="5720423" y="2495090"/>
              <a:ext cx="1270" cy="635"/>
            </a:xfrm>
            <a:custGeom>
              <a:avLst/>
              <a:gdLst/>
              <a:ahLst/>
              <a:cxnLst/>
              <a:rect l="l" t="t" r="r" b="b"/>
              <a:pathLst>
                <a:path w="1270" h="635">
                  <a:moveTo>
                    <a:pt x="0" y="558"/>
                  </a:moveTo>
                  <a:lnTo>
                    <a:pt x="558" y="558"/>
                  </a:lnTo>
                  <a:lnTo>
                    <a:pt x="558" y="0"/>
                  </a:lnTo>
                  <a:lnTo>
                    <a:pt x="1117" y="0"/>
                  </a:lnTo>
                </a:path>
              </a:pathLst>
            </a:custGeom>
            <a:ln w="3175">
              <a:solidFill>
                <a:srgbClr val="565658"/>
              </a:solidFill>
            </a:ln>
          </p:spPr>
          <p:txBody>
            <a:bodyPr wrap="square" lIns="0" tIns="0" rIns="0" bIns="0" rtlCol="0"/>
            <a:lstStyle/>
            <a:p/>
          </p:txBody>
        </p:sp>
        <p:sp>
          <p:nvSpPr>
            <p:cNvPr id="9587" name="object 9587" descr=""/>
            <p:cNvSpPr/>
            <p:nvPr/>
          </p:nvSpPr>
          <p:spPr>
            <a:xfrm>
              <a:off x="5712608" y="2519107"/>
              <a:ext cx="1270" cy="635"/>
            </a:xfrm>
            <a:custGeom>
              <a:avLst/>
              <a:gdLst/>
              <a:ahLst/>
              <a:cxnLst/>
              <a:rect l="l" t="t" r="r" b="b"/>
              <a:pathLst>
                <a:path w="1270" h="635">
                  <a:moveTo>
                    <a:pt x="0" y="546"/>
                  </a:moveTo>
                  <a:lnTo>
                    <a:pt x="558" y="0"/>
                  </a:lnTo>
                  <a:lnTo>
                    <a:pt x="1117" y="0"/>
                  </a:lnTo>
                </a:path>
              </a:pathLst>
            </a:custGeom>
            <a:ln w="3175">
              <a:solidFill>
                <a:srgbClr val="565658"/>
              </a:solidFill>
            </a:ln>
          </p:spPr>
          <p:txBody>
            <a:bodyPr wrap="square" lIns="0" tIns="0" rIns="0" bIns="0" rtlCol="0"/>
            <a:lstStyle/>
            <a:p/>
          </p:txBody>
        </p:sp>
        <p:sp>
          <p:nvSpPr>
            <p:cNvPr id="9588" name="object 9588" descr=""/>
            <p:cNvSpPr/>
            <p:nvPr/>
          </p:nvSpPr>
          <p:spPr>
            <a:xfrm>
              <a:off x="5707027" y="249564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589" name="object 9589" descr=""/>
            <p:cNvSpPr/>
            <p:nvPr/>
          </p:nvSpPr>
          <p:spPr>
            <a:xfrm>
              <a:off x="5714841"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590" name="object 9590" descr=""/>
            <p:cNvSpPr/>
            <p:nvPr/>
          </p:nvSpPr>
          <p:spPr>
            <a:xfrm>
              <a:off x="5723770" y="249564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591" name="object 9591" descr=""/>
            <p:cNvSpPr/>
            <p:nvPr/>
          </p:nvSpPr>
          <p:spPr>
            <a:xfrm>
              <a:off x="5720423"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92" name="object 9592" descr=""/>
            <p:cNvSpPr/>
            <p:nvPr/>
          </p:nvSpPr>
          <p:spPr>
            <a:xfrm>
              <a:off x="5723770" y="24945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93" name="object 9593" descr=""/>
            <p:cNvSpPr/>
            <p:nvPr/>
          </p:nvSpPr>
          <p:spPr>
            <a:xfrm>
              <a:off x="5715398" y="251853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594" name="object 9594" descr=""/>
            <p:cNvSpPr/>
            <p:nvPr/>
          </p:nvSpPr>
          <p:spPr>
            <a:xfrm>
              <a:off x="5706469" y="2493974"/>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595" name="object 9595" descr=""/>
            <p:cNvSpPr/>
            <p:nvPr/>
          </p:nvSpPr>
          <p:spPr>
            <a:xfrm>
              <a:off x="5723770" y="249453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596" name="object 9596" descr=""/>
            <p:cNvSpPr/>
            <p:nvPr/>
          </p:nvSpPr>
          <p:spPr>
            <a:xfrm>
              <a:off x="5714401"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597" name="object 9597" descr=""/>
            <p:cNvSpPr/>
            <p:nvPr/>
          </p:nvSpPr>
          <p:spPr>
            <a:xfrm>
              <a:off x="5706469" y="24945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98" name="object 9598" descr=""/>
            <p:cNvSpPr/>
            <p:nvPr/>
          </p:nvSpPr>
          <p:spPr>
            <a:xfrm>
              <a:off x="5723213" y="24945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599" name="object 9599" descr=""/>
            <p:cNvSpPr/>
            <p:nvPr/>
          </p:nvSpPr>
          <p:spPr>
            <a:xfrm>
              <a:off x="5706469" y="249509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00" name="object 9600" descr=""/>
            <p:cNvSpPr/>
            <p:nvPr/>
          </p:nvSpPr>
          <p:spPr>
            <a:xfrm>
              <a:off x="5714841" y="2519107"/>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9601" name="object 9601" descr=""/>
            <p:cNvSpPr/>
            <p:nvPr/>
          </p:nvSpPr>
          <p:spPr>
            <a:xfrm>
              <a:off x="5714841" y="25179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602" name="object 9602" descr=""/>
            <p:cNvSpPr/>
            <p:nvPr/>
          </p:nvSpPr>
          <p:spPr>
            <a:xfrm>
              <a:off x="5707028" y="24945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603" name="object 9603" descr=""/>
            <p:cNvSpPr/>
            <p:nvPr/>
          </p:nvSpPr>
          <p:spPr>
            <a:xfrm>
              <a:off x="5727250"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604" name="object 9604" descr=""/>
            <p:cNvSpPr/>
            <p:nvPr/>
          </p:nvSpPr>
          <p:spPr>
            <a:xfrm>
              <a:off x="5723211" y="249509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05" name="object 9605" descr=""/>
            <p:cNvSpPr/>
            <p:nvPr/>
          </p:nvSpPr>
          <p:spPr>
            <a:xfrm>
              <a:off x="5723213"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606" name="object 9606" descr=""/>
            <p:cNvSpPr/>
            <p:nvPr/>
          </p:nvSpPr>
          <p:spPr>
            <a:xfrm>
              <a:off x="5714401"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607" name="object 9607" descr=""/>
            <p:cNvSpPr/>
            <p:nvPr/>
          </p:nvSpPr>
          <p:spPr>
            <a:xfrm>
              <a:off x="5714841"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08" name="object 9608" descr=""/>
            <p:cNvSpPr/>
            <p:nvPr/>
          </p:nvSpPr>
          <p:spPr>
            <a:xfrm>
              <a:off x="5720421" y="249453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09" name="object 9609" descr=""/>
            <p:cNvSpPr/>
            <p:nvPr/>
          </p:nvSpPr>
          <p:spPr>
            <a:xfrm>
              <a:off x="5712049" y="251853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10" name="object 9610" descr=""/>
            <p:cNvSpPr/>
            <p:nvPr/>
          </p:nvSpPr>
          <p:spPr>
            <a:xfrm>
              <a:off x="5714841" y="251910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611" name="object 9611" descr=""/>
            <p:cNvSpPr/>
            <p:nvPr/>
          </p:nvSpPr>
          <p:spPr>
            <a:xfrm>
              <a:off x="5714283" y="251797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9612" name="object 9612" descr=""/>
            <p:cNvSpPr/>
            <p:nvPr/>
          </p:nvSpPr>
          <p:spPr>
            <a:xfrm>
              <a:off x="5714401"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613" name="object 9613" descr=""/>
            <p:cNvSpPr/>
            <p:nvPr/>
          </p:nvSpPr>
          <p:spPr>
            <a:xfrm>
              <a:off x="5707028" y="249453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614" name="object 9614" descr=""/>
            <p:cNvSpPr/>
            <p:nvPr/>
          </p:nvSpPr>
          <p:spPr>
            <a:xfrm>
              <a:off x="5715398" y="251797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615" name="object 9615" descr=""/>
            <p:cNvSpPr/>
            <p:nvPr/>
          </p:nvSpPr>
          <p:spPr>
            <a:xfrm>
              <a:off x="5484827" y="2413588"/>
              <a:ext cx="1270" cy="1270"/>
            </a:xfrm>
            <a:custGeom>
              <a:avLst/>
              <a:gdLst/>
              <a:ahLst/>
              <a:cxnLst/>
              <a:rect l="l" t="t" r="r" b="b"/>
              <a:pathLst>
                <a:path w="1270" h="1269">
                  <a:moveTo>
                    <a:pt x="0" y="1104"/>
                  </a:moveTo>
                  <a:lnTo>
                    <a:pt x="0" y="558"/>
                  </a:lnTo>
                  <a:lnTo>
                    <a:pt x="558" y="558"/>
                  </a:lnTo>
                  <a:lnTo>
                    <a:pt x="1117" y="0"/>
                  </a:lnTo>
                </a:path>
              </a:pathLst>
            </a:custGeom>
            <a:ln w="3175">
              <a:solidFill>
                <a:srgbClr val="565658"/>
              </a:solidFill>
            </a:ln>
          </p:spPr>
          <p:txBody>
            <a:bodyPr wrap="square" lIns="0" tIns="0" rIns="0" bIns="0" rtlCol="0"/>
            <a:lstStyle/>
            <a:p/>
          </p:txBody>
        </p:sp>
        <p:sp>
          <p:nvSpPr>
            <p:cNvPr id="9616" name="object 9616" descr=""/>
            <p:cNvSpPr/>
            <p:nvPr/>
          </p:nvSpPr>
          <p:spPr>
            <a:xfrm>
              <a:off x="5534506" y="2413588"/>
              <a:ext cx="5715" cy="1270"/>
            </a:xfrm>
            <a:custGeom>
              <a:avLst/>
              <a:gdLst/>
              <a:ahLst/>
              <a:cxnLst/>
              <a:rect l="l" t="t" r="r" b="b"/>
              <a:pathLst>
                <a:path w="5714" h="1269">
                  <a:moveTo>
                    <a:pt x="4470" y="1104"/>
                  </a:moveTo>
                  <a:lnTo>
                    <a:pt x="0" y="1104"/>
                  </a:lnTo>
                  <a:lnTo>
                    <a:pt x="4470" y="1104"/>
                  </a:lnTo>
                  <a:lnTo>
                    <a:pt x="5029" y="1104"/>
                  </a:lnTo>
                  <a:lnTo>
                    <a:pt x="5587" y="1104"/>
                  </a:lnTo>
                  <a:lnTo>
                    <a:pt x="5587" y="558"/>
                  </a:lnTo>
                  <a:lnTo>
                    <a:pt x="5587" y="0"/>
                  </a:lnTo>
                </a:path>
              </a:pathLst>
            </a:custGeom>
            <a:ln w="3175">
              <a:solidFill>
                <a:srgbClr val="565658"/>
              </a:solidFill>
            </a:ln>
          </p:spPr>
          <p:txBody>
            <a:bodyPr wrap="square" lIns="0" tIns="0" rIns="0" bIns="0" rtlCol="0"/>
            <a:lstStyle/>
            <a:p/>
          </p:txBody>
        </p:sp>
        <p:sp>
          <p:nvSpPr>
            <p:cNvPr id="9617" name="object 9617" descr=""/>
            <p:cNvSpPr/>
            <p:nvPr/>
          </p:nvSpPr>
          <p:spPr>
            <a:xfrm>
              <a:off x="5578608" y="2414693"/>
              <a:ext cx="5080" cy="0"/>
            </a:xfrm>
            <a:custGeom>
              <a:avLst/>
              <a:gdLst/>
              <a:ahLst/>
              <a:cxnLst/>
              <a:rect l="l" t="t" r="r" b="b"/>
              <a:pathLst>
                <a:path w="5079" h="0">
                  <a:moveTo>
                    <a:pt x="5029" y="0"/>
                  </a:moveTo>
                  <a:lnTo>
                    <a:pt x="3911" y="0"/>
                  </a:lnTo>
                  <a:lnTo>
                    <a:pt x="2794" y="0"/>
                  </a:lnTo>
                  <a:lnTo>
                    <a:pt x="1676" y="0"/>
                  </a:lnTo>
                  <a:lnTo>
                    <a:pt x="0" y="0"/>
                  </a:lnTo>
                </a:path>
              </a:pathLst>
            </a:custGeom>
            <a:ln w="3175">
              <a:solidFill>
                <a:srgbClr val="565658"/>
              </a:solidFill>
            </a:ln>
          </p:spPr>
          <p:txBody>
            <a:bodyPr wrap="square" lIns="0" tIns="0" rIns="0" bIns="0" rtlCol="0"/>
            <a:lstStyle/>
            <a:p/>
          </p:txBody>
        </p:sp>
        <p:sp>
          <p:nvSpPr>
            <p:cNvPr id="9618" name="object 9618" descr=""/>
            <p:cNvSpPr/>
            <p:nvPr/>
          </p:nvSpPr>
          <p:spPr>
            <a:xfrm>
              <a:off x="5482035" y="2413583"/>
              <a:ext cx="1905" cy="1270"/>
            </a:xfrm>
            <a:custGeom>
              <a:avLst/>
              <a:gdLst/>
              <a:ahLst/>
              <a:cxnLst/>
              <a:rect l="l" t="t" r="r" b="b"/>
              <a:pathLst>
                <a:path w="1904" h="1269">
                  <a:moveTo>
                    <a:pt x="1676" y="0"/>
                  </a:moveTo>
                  <a:lnTo>
                    <a:pt x="558" y="558"/>
                  </a:lnTo>
                  <a:lnTo>
                    <a:pt x="558" y="1104"/>
                  </a:lnTo>
                  <a:lnTo>
                    <a:pt x="0" y="1104"/>
                  </a:lnTo>
                </a:path>
              </a:pathLst>
            </a:custGeom>
            <a:ln w="3175">
              <a:solidFill>
                <a:srgbClr val="565658"/>
              </a:solidFill>
            </a:ln>
          </p:spPr>
          <p:txBody>
            <a:bodyPr wrap="square" lIns="0" tIns="0" rIns="0" bIns="0" rtlCol="0"/>
            <a:lstStyle/>
            <a:p/>
          </p:txBody>
        </p:sp>
        <p:sp>
          <p:nvSpPr>
            <p:cNvPr id="9619" name="object 9619" descr=""/>
            <p:cNvSpPr/>
            <p:nvPr/>
          </p:nvSpPr>
          <p:spPr>
            <a:xfrm>
              <a:off x="5489848" y="2413583"/>
              <a:ext cx="1905" cy="1270"/>
            </a:xfrm>
            <a:custGeom>
              <a:avLst/>
              <a:gdLst/>
              <a:ahLst/>
              <a:cxnLst/>
              <a:rect l="l" t="t" r="r" b="b"/>
              <a:pathLst>
                <a:path w="1904" h="1269">
                  <a:moveTo>
                    <a:pt x="1676" y="0"/>
                  </a:moveTo>
                  <a:lnTo>
                    <a:pt x="1117" y="558"/>
                  </a:lnTo>
                  <a:lnTo>
                    <a:pt x="558" y="1104"/>
                  </a:lnTo>
                  <a:lnTo>
                    <a:pt x="0" y="1104"/>
                  </a:lnTo>
                </a:path>
              </a:pathLst>
            </a:custGeom>
            <a:ln w="3175">
              <a:solidFill>
                <a:srgbClr val="565658"/>
              </a:solidFill>
            </a:ln>
          </p:spPr>
          <p:txBody>
            <a:bodyPr wrap="square" lIns="0" tIns="0" rIns="0" bIns="0" rtlCol="0"/>
            <a:lstStyle/>
            <a:p/>
          </p:txBody>
        </p:sp>
        <p:sp>
          <p:nvSpPr>
            <p:cNvPr id="9620" name="object 9620" descr=""/>
            <p:cNvSpPr/>
            <p:nvPr/>
          </p:nvSpPr>
          <p:spPr>
            <a:xfrm>
              <a:off x="5529482" y="2414693"/>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9621" name="object 9621" descr=""/>
            <p:cNvSpPr/>
            <p:nvPr/>
          </p:nvSpPr>
          <p:spPr>
            <a:xfrm>
              <a:off x="5576938" y="2413588"/>
              <a:ext cx="1905" cy="1270"/>
            </a:xfrm>
            <a:custGeom>
              <a:avLst/>
              <a:gdLst/>
              <a:ahLst/>
              <a:cxnLst/>
              <a:rect l="l" t="t" r="r" b="b"/>
              <a:pathLst>
                <a:path w="1904" h="1269">
                  <a:moveTo>
                    <a:pt x="1676" y="1104"/>
                  </a:moveTo>
                  <a:lnTo>
                    <a:pt x="1117" y="1104"/>
                  </a:lnTo>
                  <a:lnTo>
                    <a:pt x="1117" y="558"/>
                  </a:lnTo>
                  <a:lnTo>
                    <a:pt x="558" y="558"/>
                  </a:lnTo>
                  <a:lnTo>
                    <a:pt x="0" y="0"/>
                  </a:lnTo>
                </a:path>
              </a:pathLst>
            </a:custGeom>
            <a:ln w="3175">
              <a:solidFill>
                <a:srgbClr val="565658"/>
              </a:solidFill>
            </a:ln>
          </p:spPr>
          <p:txBody>
            <a:bodyPr wrap="square" lIns="0" tIns="0" rIns="0" bIns="0" rtlCol="0"/>
            <a:lstStyle/>
            <a:p/>
          </p:txBody>
        </p:sp>
        <p:sp>
          <p:nvSpPr>
            <p:cNvPr id="9622" name="object 9622" descr=""/>
            <p:cNvSpPr/>
            <p:nvPr/>
          </p:nvSpPr>
          <p:spPr>
            <a:xfrm>
              <a:off x="5579172" y="2410227"/>
              <a:ext cx="1905" cy="1905"/>
            </a:xfrm>
            <a:custGeom>
              <a:avLst/>
              <a:gdLst/>
              <a:ahLst/>
              <a:cxnLst/>
              <a:rect l="l" t="t" r="r" b="b"/>
              <a:pathLst>
                <a:path w="1904" h="1905">
                  <a:moveTo>
                    <a:pt x="0" y="0"/>
                  </a:moveTo>
                  <a:lnTo>
                    <a:pt x="1676" y="1676"/>
                  </a:lnTo>
                </a:path>
              </a:pathLst>
            </a:custGeom>
            <a:ln w="3175">
              <a:solidFill>
                <a:srgbClr val="565658"/>
              </a:solidFill>
            </a:ln>
          </p:spPr>
          <p:txBody>
            <a:bodyPr wrap="square" lIns="0" tIns="0" rIns="0" bIns="0" rtlCol="0"/>
            <a:lstStyle/>
            <a:p/>
          </p:txBody>
        </p:sp>
        <p:sp>
          <p:nvSpPr>
            <p:cNvPr id="9623" name="object 9623" descr=""/>
            <p:cNvSpPr/>
            <p:nvPr/>
          </p:nvSpPr>
          <p:spPr>
            <a:xfrm>
              <a:off x="5581404" y="2411903"/>
              <a:ext cx="1905" cy="1905"/>
            </a:xfrm>
            <a:custGeom>
              <a:avLst/>
              <a:gdLst/>
              <a:ahLst/>
              <a:cxnLst/>
              <a:rect l="l" t="t" r="r" b="b"/>
              <a:pathLst>
                <a:path w="1904" h="1905">
                  <a:moveTo>
                    <a:pt x="0" y="0"/>
                  </a:moveTo>
                  <a:lnTo>
                    <a:pt x="1676" y="1676"/>
                  </a:lnTo>
                </a:path>
              </a:pathLst>
            </a:custGeom>
            <a:ln w="3175">
              <a:solidFill>
                <a:srgbClr val="565658"/>
              </a:solidFill>
            </a:ln>
          </p:spPr>
          <p:txBody>
            <a:bodyPr wrap="square" lIns="0" tIns="0" rIns="0" bIns="0" rtlCol="0"/>
            <a:lstStyle/>
            <a:p/>
          </p:txBody>
        </p:sp>
        <p:sp>
          <p:nvSpPr>
            <p:cNvPr id="9624" name="object 9624" descr=""/>
            <p:cNvSpPr/>
            <p:nvPr/>
          </p:nvSpPr>
          <p:spPr>
            <a:xfrm>
              <a:off x="5477559" y="2416925"/>
              <a:ext cx="57150" cy="0"/>
            </a:xfrm>
            <a:custGeom>
              <a:avLst/>
              <a:gdLst/>
              <a:ahLst/>
              <a:cxnLst/>
              <a:rect l="l" t="t" r="r" b="b"/>
              <a:pathLst>
                <a:path w="57150" h="0">
                  <a:moveTo>
                    <a:pt x="0" y="0"/>
                  </a:moveTo>
                  <a:lnTo>
                    <a:pt x="0" y="0"/>
                  </a:lnTo>
                  <a:lnTo>
                    <a:pt x="51371" y="0"/>
                  </a:lnTo>
                  <a:lnTo>
                    <a:pt x="56946" y="0"/>
                  </a:lnTo>
                </a:path>
              </a:pathLst>
            </a:custGeom>
            <a:ln w="3175">
              <a:solidFill>
                <a:srgbClr val="565658"/>
              </a:solidFill>
            </a:ln>
          </p:spPr>
          <p:txBody>
            <a:bodyPr wrap="square" lIns="0" tIns="0" rIns="0" bIns="0" rtlCol="0"/>
            <a:lstStyle/>
            <a:p/>
          </p:txBody>
        </p:sp>
        <p:sp>
          <p:nvSpPr>
            <p:cNvPr id="9625" name="object 9625" descr=""/>
            <p:cNvSpPr/>
            <p:nvPr/>
          </p:nvSpPr>
          <p:spPr>
            <a:xfrm>
              <a:off x="5491522" y="2404083"/>
              <a:ext cx="43180" cy="4445"/>
            </a:xfrm>
            <a:custGeom>
              <a:avLst/>
              <a:gdLst/>
              <a:ahLst/>
              <a:cxnLst/>
              <a:rect l="l" t="t" r="r" b="b"/>
              <a:pathLst>
                <a:path w="43179" h="4444">
                  <a:moveTo>
                    <a:pt x="42989" y="3911"/>
                  </a:moveTo>
                  <a:lnTo>
                    <a:pt x="42989" y="2793"/>
                  </a:lnTo>
                  <a:lnTo>
                    <a:pt x="42989" y="2235"/>
                  </a:lnTo>
                  <a:lnTo>
                    <a:pt x="42989" y="1117"/>
                  </a:lnTo>
                  <a:lnTo>
                    <a:pt x="42989" y="0"/>
                  </a:lnTo>
                  <a:lnTo>
                    <a:pt x="38519" y="558"/>
                  </a:lnTo>
                  <a:lnTo>
                    <a:pt x="3911" y="558"/>
                  </a:lnTo>
                  <a:lnTo>
                    <a:pt x="2793" y="1117"/>
                  </a:lnTo>
                  <a:lnTo>
                    <a:pt x="0" y="1117"/>
                  </a:lnTo>
                  <a:lnTo>
                    <a:pt x="558" y="1117"/>
                  </a:lnTo>
                </a:path>
              </a:pathLst>
            </a:custGeom>
            <a:ln w="3175">
              <a:solidFill>
                <a:srgbClr val="565658"/>
              </a:solidFill>
            </a:ln>
          </p:spPr>
          <p:txBody>
            <a:bodyPr wrap="square" lIns="0" tIns="0" rIns="0" bIns="0" rtlCol="0"/>
            <a:lstStyle/>
            <a:p/>
          </p:txBody>
        </p:sp>
        <p:sp>
          <p:nvSpPr>
            <p:cNvPr id="9626" name="object 9626" descr=""/>
            <p:cNvSpPr/>
            <p:nvPr/>
          </p:nvSpPr>
          <p:spPr>
            <a:xfrm>
              <a:off x="5478136" y="2415815"/>
              <a:ext cx="56515" cy="0"/>
            </a:xfrm>
            <a:custGeom>
              <a:avLst/>
              <a:gdLst/>
              <a:ahLst/>
              <a:cxnLst/>
              <a:rect l="l" t="t" r="r" b="b"/>
              <a:pathLst>
                <a:path w="56514" h="0">
                  <a:moveTo>
                    <a:pt x="56375" y="0"/>
                  </a:moveTo>
                  <a:lnTo>
                    <a:pt x="56375" y="0"/>
                  </a:lnTo>
                  <a:lnTo>
                    <a:pt x="546" y="0"/>
                  </a:lnTo>
                  <a:lnTo>
                    <a:pt x="0" y="0"/>
                  </a:lnTo>
                </a:path>
              </a:pathLst>
            </a:custGeom>
            <a:ln w="3175">
              <a:solidFill>
                <a:srgbClr val="565658"/>
              </a:solidFill>
            </a:ln>
          </p:spPr>
          <p:txBody>
            <a:bodyPr wrap="square" lIns="0" tIns="0" rIns="0" bIns="0" rtlCol="0"/>
            <a:lstStyle/>
            <a:p/>
          </p:txBody>
        </p:sp>
        <p:sp>
          <p:nvSpPr>
            <p:cNvPr id="9627" name="object 9627" descr=""/>
            <p:cNvSpPr/>
            <p:nvPr/>
          </p:nvSpPr>
          <p:spPr>
            <a:xfrm>
              <a:off x="5537299" y="2410229"/>
              <a:ext cx="2540" cy="4445"/>
            </a:xfrm>
            <a:custGeom>
              <a:avLst/>
              <a:gdLst/>
              <a:ahLst/>
              <a:cxnLst/>
              <a:rect l="l" t="t" r="r" b="b"/>
              <a:pathLst>
                <a:path w="2539" h="4444">
                  <a:moveTo>
                    <a:pt x="2235" y="3911"/>
                  </a:moveTo>
                  <a:lnTo>
                    <a:pt x="1117" y="1676"/>
                  </a:lnTo>
                  <a:lnTo>
                    <a:pt x="0" y="0"/>
                  </a:lnTo>
                </a:path>
              </a:pathLst>
            </a:custGeom>
            <a:ln w="3175">
              <a:solidFill>
                <a:srgbClr val="565658"/>
              </a:solidFill>
            </a:ln>
          </p:spPr>
          <p:txBody>
            <a:bodyPr wrap="square" lIns="0" tIns="0" rIns="0" bIns="0" rtlCol="0"/>
            <a:lstStyle/>
            <a:p/>
          </p:txBody>
        </p:sp>
        <p:sp>
          <p:nvSpPr>
            <p:cNvPr id="9628" name="object 9628" descr=""/>
            <p:cNvSpPr/>
            <p:nvPr/>
          </p:nvSpPr>
          <p:spPr>
            <a:xfrm>
              <a:off x="5575263" y="2410230"/>
              <a:ext cx="1905" cy="3810"/>
            </a:xfrm>
            <a:custGeom>
              <a:avLst/>
              <a:gdLst/>
              <a:ahLst/>
              <a:cxnLst/>
              <a:rect l="l" t="t" r="r" b="b"/>
              <a:pathLst>
                <a:path w="1904" h="3810">
                  <a:moveTo>
                    <a:pt x="1676" y="3352"/>
                  </a:moveTo>
                  <a:lnTo>
                    <a:pt x="1117" y="1676"/>
                  </a:lnTo>
                  <a:lnTo>
                    <a:pt x="0" y="0"/>
                  </a:lnTo>
                </a:path>
              </a:pathLst>
            </a:custGeom>
            <a:ln w="3175">
              <a:solidFill>
                <a:srgbClr val="565658"/>
              </a:solidFill>
            </a:ln>
          </p:spPr>
          <p:txBody>
            <a:bodyPr wrap="square" lIns="0" tIns="0" rIns="0" bIns="0" rtlCol="0"/>
            <a:lstStyle/>
            <a:p/>
          </p:txBody>
        </p:sp>
        <p:sp>
          <p:nvSpPr>
            <p:cNvPr id="9629" name="object 9629" descr=""/>
            <p:cNvSpPr/>
            <p:nvPr/>
          </p:nvSpPr>
          <p:spPr>
            <a:xfrm>
              <a:off x="5583078" y="2413583"/>
              <a:ext cx="1270" cy="1270"/>
            </a:xfrm>
            <a:custGeom>
              <a:avLst/>
              <a:gdLst/>
              <a:ahLst/>
              <a:cxnLst/>
              <a:rect l="l" t="t" r="r" b="b"/>
              <a:pathLst>
                <a:path w="1270" h="1269">
                  <a:moveTo>
                    <a:pt x="0" y="0"/>
                  </a:moveTo>
                  <a:lnTo>
                    <a:pt x="558" y="0"/>
                  </a:lnTo>
                  <a:lnTo>
                    <a:pt x="558" y="558"/>
                  </a:lnTo>
                  <a:lnTo>
                    <a:pt x="1117" y="1104"/>
                  </a:lnTo>
                  <a:lnTo>
                    <a:pt x="558" y="1104"/>
                  </a:lnTo>
                </a:path>
              </a:pathLst>
            </a:custGeom>
            <a:ln w="3175">
              <a:solidFill>
                <a:srgbClr val="565658"/>
              </a:solidFill>
            </a:ln>
          </p:spPr>
          <p:txBody>
            <a:bodyPr wrap="square" lIns="0" tIns="0" rIns="0" bIns="0" rtlCol="0"/>
            <a:lstStyle/>
            <a:p/>
          </p:txBody>
        </p:sp>
        <p:sp>
          <p:nvSpPr>
            <p:cNvPr id="9630" name="object 9630" descr=""/>
            <p:cNvSpPr/>
            <p:nvPr/>
          </p:nvSpPr>
          <p:spPr>
            <a:xfrm>
              <a:off x="5537860" y="2410227"/>
              <a:ext cx="2540" cy="3810"/>
            </a:xfrm>
            <a:custGeom>
              <a:avLst/>
              <a:gdLst/>
              <a:ahLst/>
              <a:cxnLst/>
              <a:rect l="l" t="t" r="r" b="b"/>
              <a:pathLst>
                <a:path w="2539" h="3810">
                  <a:moveTo>
                    <a:pt x="0" y="0"/>
                  </a:moveTo>
                  <a:lnTo>
                    <a:pt x="1117" y="1676"/>
                  </a:lnTo>
                  <a:lnTo>
                    <a:pt x="2235" y="3352"/>
                  </a:lnTo>
                </a:path>
              </a:pathLst>
            </a:custGeom>
            <a:ln w="3175">
              <a:solidFill>
                <a:srgbClr val="565658"/>
              </a:solidFill>
            </a:ln>
          </p:spPr>
          <p:txBody>
            <a:bodyPr wrap="square" lIns="0" tIns="0" rIns="0" bIns="0" rtlCol="0"/>
            <a:lstStyle/>
            <a:p/>
          </p:txBody>
        </p:sp>
        <p:sp>
          <p:nvSpPr>
            <p:cNvPr id="9631" name="object 9631" descr=""/>
            <p:cNvSpPr/>
            <p:nvPr/>
          </p:nvSpPr>
          <p:spPr>
            <a:xfrm>
              <a:off x="5534507" y="2408551"/>
              <a:ext cx="3175" cy="1905"/>
            </a:xfrm>
            <a:custGeom>
              <a:avLst/>
              <a:gdLst/>
              <a:ahLst/>
              <a:cxnLst/>
              <a:rect l="l" t="t" r="r" b="b"/>
              <a:pathLst>
                <a:path w="3175" h="1905">
                  <a:moveTo>
                    <a:pt x="2794" y="1676"/>
                  </a:moveTo>
                  <a:lnTo>
                    <a:pt x="2235" y="1117"/>
                  </a:lnTo>
                  <a:lnTo>
                    <a:pt x="1676" y="558"/>
                  </a:lnTo>
                  <a:lnTo>
                    <a:pt x="1117" y="558"/>
                  </a:lnTo>
                  <a:lnTo>
                    <a:pt x="558" y="0"/>
                  </a:lnTo>
                  <a:lnTo>
                    <a:pt x="0" y="0"/>
                  </a:lnTo>
                </a:path>
              </a:pathLst>
            </a:custGeom>
            <a:ln w="3175">
              <a:solidFill>
                <a:srgbClr val="565658"/>
              </a:solidFill>
            </a:ln>
          </p:spPr>
          <p:txBody>
            <a:bodyPr wrap="square" lIns="0" tIns="0" rIns="0" bIns="0" rtlCol="0"/>
            <a:lstStyle/>
            <a:p/>
          </p:txBody>
        </p:sp>
        <p:sp>
          <p:nvSpPr>
            <p:cNvPr id="9632" name="object 9632" descr=""/>
            <p:cNvSpPr/>
            <p:nvPr/>
          </p:nvSpPr>
          <p:spPr>
            <a:xfrm>
              <a:off x="5534508" y="2404087"/>
              <a:ext cx="42545" cy="1270"/>
            </a:xfrm>
            <a:custGeom>
              <a:avLst/>
              <a:gdLst/>
              <a:ahLst/>
              <a:cxnLst/>
              <a:rect l="l" t="t" r="r" b="b"/>
              <a:pathLst>
                <a:path w="42545" h="1269">
                  <a:moveTo>
                    <a:pt x="42430" y="1117"/>
                  </a:moveTo>
                  <a:lnTo>
                    <a:pt x="42430" y="1117"/>
                  </a:lnTo>
                  <a:lnTo>
                    <a:pt x="39636" y="1117"/>
                  </a:lnTo>
                  <a:lnTo>
                    <a:pt x="38519" y="558"/>
                  </a:lnTo>
                  <a:lnTo>
                    <a:pt x="3911" y="558"/>
                  </a:lnTo>
                  <a:lnTo>
                    <a:pt x="0" y="0"/>
                  </a:lnTo>
                </a:path>
              </a:pathLst>
            </a:custGeom>
            <a:ln w="3175">
              <a:solidFill>
                <a:srgbClr val="565658"/>
              </a:solidFill>
            </a:ln>
          </p:spPr>
          <p:txBody>
            <a:bodyPr wrap="square" lIns="0" tIns="0" rIns="0" bIns="0" rtlCol="0"/>
            <a:lstStyle/>
            <a:p/>
          </p:txBody>
        </p:sp>
        <p:sp>
          <p:nvSpPr>
            <p:cNvPr id="9633" name="object 9633" descr=""/>
            <p:cNvSpPr/>
            <p:nvPr/>
          </p:nvSpPr>
          <p:spPr>
            <a:xfrm>
              <a:off x="5534511" y="2402972"/>
              <a:ext cx="35560" cy="0"/>
            </a:xfrm>
            <a:custGeom>
              <a:avLst/>
              <a:gdLst/>
              <a:ahLst/>
              <a:cxnLst/>
              <a:rect l="l" t="t" r="r" b="b"/>
              <a:pathLst>
                <a:path w="35560" h="0">
                  <a:moveTo>
                    <a:pt x="0" y="0"/>
                  </a:moveTo>
                  <a:lnTo>
                    <a:pt x="0" y="0"/>
                  </a:lnTo>
                  <a:lnTo>
                    <a:pt x="34620" y="0"/>
                  </a:lnTo>
                  <a:lnTo>
                    <a:pt x="35179" y="0"/>
                  </a:lnTo>
                </a:path>
              </a:pathLst>
            </a:custGeom>
            <a:ln w="3175">
              <a:solidFill>
                <a:srgbClr val="565658"/>
              </a:solidFill>
            </a:ln>
          </p:spPr>
          <p:txBody>
            <a:bodyPr wrap="square" lIns="0" tIns="0" rIns="0" bIns="0" rtlCol="0"/>
            <a:lstStyle/>
            <a:p/>
          </p:txBody>
        </p:sp>
        <p:sp>
          <p:nvSpPr>
            <p:cNvPr id="9634" name="object 9634" descr=""/>
            <p:cNvSpPr/>
            <p:nvPr/>
          </p:nvSpPr>
          <p:spPr>
            <a:xfrm>
              <a:off x="5528371" y="2413588"/>
              <a:ext cx="1270" cy="1270"/>
            </a:xfrm>
            <a:custGeom>
              <a:avLst/>
              <a:gdLst/>
              <a:ahLst/>
              <a:cxnLst/>
              <a:rect l="l" t="t" r="r" b="b"/>
              <a:pathLst>
                <a:path w="1270" h="1269">
                  <a:moveTo>
                    <a:pt x="1117" y="1104"/>
                  </a:moveTo>
                  <a:lnTo>
                    <a:pt x="558" y="1104"/>
                  </a:lnTo>
                  <a:lnTo>
                    <a:pt x="0" y="558"/>
                  </a:lnTo>
                  <a:lnTo>
                    <a:pt x="0" y="0"/>
                  </a:lnTo>
                </a:path>
              </a:pathLst>
            </a:custGeom>
            <a:ln w="3175">
              <a:solidFill>
                <a:srgbClr val="565658"/>
              </a:solidFill>
            </a:ln>
          </p:spPr>
          <p:txBody>
            <a:bodyPr wrap="square" lIns="0" tIns="0" rIns="0" bIns="0" rtlCol="0"/>
            <a:lstStyle/>
            <a:p/>
          </p:txBody>
        </p:sp>
        <p:sp>
          <p:nvSpPr>
            <p:cNvPr id="9635" name="object 9635" descr=""/>
            <p:cNvSpPr/>
            <p:nvPr/>
          </p:nvSpPr>
          <p:spPr>
            <a:xfrm>
              <a:off x="5485944" y="2410230"/>
              <a:ext cx="3810" cy="3810"/>
            </a:xfrm>
            <a:custGeom>
              <a:avLst/>
              <a:gdLst/>
              <a:ahLst/>
              <a:cxnLst/>
              <a:rect l="l" t="t" r="r" b="b"/>
              <a:pathLst>
                <a:path w="3810" h="3810">
                  <a:moveTo>
                    <a:pt x="0" y="3352"/>
                  </a:moveTo>
                  <a:lnTo>
                    <a:pt x="1676" y="1676"/>
                  </a:lnTo>
                  <a:lnTo>
                    <a:pt x="3352" y="0"/>
                  </a:lnTo>
                </a:path>
              </a:pathLst>
            </a:custGeom>
            <a:ln w="3175">
              <a:solidFill>
                <a:srgbClr val="565658"/>
              </a:solidFill>
            </a:ln>
          </p:spPr>
          <p:txBody>
            <a:bodyPr wrap="square" lIns="0" tIns="0" rIns="0" bIns="0" rtlCol="0"/>
            <a:lstStyle/>
            <a:p/>
          </p:txBody>
        </p:sp>
        <p:sp>
          <p:nvSpPr>
            <p:cNvPr id="9636" name="object 9636" descr=""/>
            <p:cNvSpPr/>
            <p:nvPr/>
          </p:nvSpPr>
          <p:spPr>
            <a:xfrm>
              <a:off x="5478129" y="2415815"/>
              <a:ext cx="112395" cy="0"/>
            </a:xfrm>
            <a:custGeom>
              <a:avLst/>
              <a:gdLst/>
              <a:ahLst/>
              <a:cxnLst/>
              <a:rect l="l" t="t" r="r" b="b"/>
              <a:pathLst>
                <a:path w="112395" h="0">
                  <a:moveTo>
                    <a:pt x="112217" y="0"/>
                  </a:moveTo>
                  <a:lnTo>
                    <a:pt x="112217" y="0"/>
                  </a:lnTo>
                  <a:lnTo>
                    <a:pt x="546" y="0"/>
                  </a:lnTo>
                  <a:lnTo>
                    <a:pt x="0" y="0"/>
                  </a:lnTo>
                </a:path>
              </a:pathLst>
            </a:custGeom>
            <a:ln w="3175">
              <a:solidFill>
                <a:srgbClr val="565658"/>
              </a:solidFill>
            </a:ln>
          </p:spPr>
          <p:txBody>
            <a:bodyPr wrap="square" lIns="0" tIns="0" rIns="0" bIns="0" rtlCol="0"/>
            <a:lstStyle/>
            <a:p/>
          </p:txBody>
        </p:sp>
        <p:sp>
          <p:nvSpPr>
            <p:cNvPr id="9637" name="object 9637" descr=""/>
            <p:cNvSpPr/>
            <p:nvPr/>
          </p:nvSpPr>
          <p:spPr>
            <a:xfrm>
              <a:off x="5534511" y="2402972"/>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9638" name="object 9638" descr=""/>
            <p:cNvSpPr/>
            <p:nvPr/>
          </p:nvSpPr>
          <p:spPr>
            <a:xfrm>
              <a:off x="5534511" y="2407995"/>
              <a:ext cx="3810" cy="2540"/>
            </a:xfrm>
            <a:custGeom>
              <a:avLst/>
              <a:gdLst/>
              <a:ahLst/>
              <a:cxnLst/>
              <a:rect l="l" t="t" r="r" b="b"/>
              <a:pathLst>
                <a:path w="3810" h="2539">
                  <a:moveTo>
                    <a:pt x="0" y="0"/>
                  </a:moveTo>
                  <a:lnTo>
                    <a:pt x="558" y="0"/>
                  </a:lnTo>
                  <a:lnTo>
                    <a:pt x="1117" y="0"/>
                  </a:lnTo>
                  <a:lnTo>
                    <a:pt x="1676" y="558"/>
                  </a:lnTo>
                  <a:lnTo>
                    <a:pt x="2235" y="558"/>
                  </a:lnTo>
                  <a:lnTo>
                    <a:pt x="2794" y="1117"/>
                  </a:lnTo>
                  <a:lnTo>
                    <a:pt x="3352" y="1676"/>
                  </a:lnTo>
                  <a:lnTo>
                    <a:pt x="3352" y="2235"/>
                  </a:lnTo>
                </a:path>
              </a:pathLst>
            </a:custGeom>
            <a:ln w="3175">
              <a:solidFill>
                <a:srgbClr val="565658"/>
              </a:solidFill>
            </a:ln>
          </p:spPr>
          <p:txBody>
            <a:bodyPr wrap="square" lIns="0" tIns="0" rIns="0" bIns="0" rtlCol="0"/>
            <a:lstStyle/>
            <a:p/>
          </p:txBody>
        </p:sp>
        <p:sp>
          <p:nvSpPr>
            <p:cNvPr id="9639" name="object 9639" descr=""/>
            <p:cNvSpPr/>
            <p:nvPr/>
          </p:nvSpPr>
          <p:spPr>
            <a:xfrm>
              <a:off x="5529488" y="2414693"/>
              <a:ext cx="5080" cy="0"/>
            </a:xfrm>
            <a:custGeom>
              <a:avLst/>
              <a:gdLst/>
              <a:ahLst/>
              <a:cxnLst/>
              <a:rect l="l" t="t" r="r" b="b"/>
              <a:pathLst>
                <a:path w="5079" h="0">
                  <a:moveTo>
                    <a:pt x="0" y="0"/>
                  </a:moveTo>
                  <a:lnTo>
                    <a:pt x="5029" y="0"/>
                  </a:lnTo>
                </a:path>
              </a:pathLst>
            </a:custGeom>
            <a:ln w="3175">
              <a:solidFill>
                <a:srgbClr val="565658"/>
              </a:solidFill>
            </a:ln>
          </p:spPr>
          <p:txBody>
            <a:bodyPr wrap="square" lIns="0" tIns="0" rIns="0" bIns="0" rtlCol="0"/>
            <a:lstStyle/>
            <a:p/>
          </p:txBody>
        </p:sp>
        <p:sp>
          <p:nvSpPr>
            <p:cNvPr id="9640" name="object 9640" descr=""/>
            <p:cNvSpPr/>
            <p:nvPr/>
          </p:nvSpPr>
          <p:spPr>
            <a:xfrm>
              <a:off x="5534511" y="2416925"/>
              <a:ext cx="56515" cy="0"/>
            </a:xfrm>
            <a:custGeom>
              <a:avLst/>
              <a:gdLst/>
              <a:ahLst/>
              <a:cxnLst/>
              <a:rect l="l" t="t" r="r" b="b"/>
              <a:pathLst>
                <a:path w="56514" h="0">
                  <a:moveTo>
                    <a:pt x="0" y="0"/>
                  </a:moveTo>
                  <a:lnTo>
                    <a:pt x="0" y="0"/>
                  </a:lnTo>
                  <a:lnTo>
                    <a:pt x="55829" y="0"/>
                  </a:lnTo>
                  <a:lnTo>
                    <a:pt x="56388" y="0"/>
                  </a:lnTo>
                </a:path>
              </a:pathLst>
            </a:custGeom>
            <a:ln w="3175">
              <a:solidFill>
                <a:srgbClr val="565658"/>
              </a:solidFill>
            </a:ln>
          </p:spPr>
          <p:txBody>
            <a:bodyPr wrap="square" lIns="0" tIns="0" rIns="0" bIns="0" rtlCol="0"/>
            <a:lstStyle/>
            <a:p/>
          </p:txBody>
        </p:sp>
        <p:sp>
          <p:nvSpPr>
            <p:cNvPr id="9641" name="object 9641" descr=""/>
            <p:cNvSpPr/>
            <p:nvPr/>
          </p:nvSpPr>
          <p:spPr>
            <a:xfrm>
              <a:off x="5489293" y="2408551"/>
              <a:ext cx="5080" cy="1905"/>
            </a:xfrm>
            <a:custGeom>
              <a:avLst/>
              <a:gdLst/>
              <a:ahLst/>
              <a:cxnLst/>
              <a:rect l="l" t="t" r="r" b="b"/>
              <a:pathLst>
                <a:path w="5079" h="1905">
                  <a:moveTo>
                    <a:pt x="0" y="1676"/>
                  </a:moveTo>
                  <a:lnTo>
                    <a:pt x="1117" y="1117"/>
                  </a:lnTo>
                  <a:lnTo>
                    <a:pt x="2235" y="558"/>
                  </a:lnTo>
                  <a:lnTo>
                    <a:pt x="2794" y="558"/>
                  </a:lnTo>
                  <a:lnTo>
                    <a:pt x="3352" y="0"/>
                  </a:lnTo>
                  <a:lnTo>
                    <a:pt x="3911" y="0"/>
                  </a:lnTo>
                  <a:lnTo>
                    <a:pt x="4470" y="0"/>
                  </a:lnTo>
                  <a:lnTo>
                    <a:pt x="4470" y="558"/>
                  </a:lnTo>
                  <a:lnTo>
                    <a:pt x="4470" y="1117"/>
                  </a:lnTo>
                  <a:lnTo>
                    <a:pt x="4470" y="1676"/>
                  </a:lnTo>
                  <a:lnTo>
                    <a:pt x="3911" y="1676"/>
                  </a:lnTo>
                </a:path>
              </a:pathLst>
            </a:custGeom>
            <a:ln w="3175">
              <a:solidFill>
                <a:srgbClr val="565658"/>
              </a:solidFill>
            </a:ln>
          </p:spPr>
          <p:txBody>
            <a:bodyPr wrap="square" lIns="0" tIns="0" rIns="0" bIns="0" rtlCol="0"/>
            <a:lstStyle/>
            <a:p/>
          </p:txBody>
        </p:sp>
        <p:sp>
          <p:nvSpPr>
            <p:cNvPr id="9642" name="object 9642" descr=""/>
            <p:cNvSpPr/>
            <p:nvPr/>
          </p:nvSpPr>
          <p:spPr>
            <a:xfrm>
              <a:off x="5585869" y="2414693"/>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9643" name="object 9643" descr=""/>
            <p:cNvSpPr/>
            <p:nvPr/>
          </p:nvSpPr>
          <p:spPr>
            <a:xfrm>
              <a:off x="5581961" y="2412460"/>
              <a:ext cx="3810" cy="635"/>
            </a:xfrm>
            <a:custGeom>
              <a:avLst/>
              <a:gdLst/>
              <a:ahLst/>
              <a:cxnLst/>
              <a:rect l="l" t="t" r="r" b="b"/>
              <a:pathLst>
                <a:path w="3810" h="635">
                  <a:moveTo>
                    <a:pt x="1117" y="0"/>
                  </a:moveTo>
                  <a:lnTo>
                    <a:pt x="2235" y="0"/>
                  </a:lnTo>
                  <a:lnTo>
                    <a:pt x="2806" y="0"/>
                  </a:lnTo>
                  <a:lnTo>
                    <a:pt x="3365" y="558"/>
                  </a:lnTo>
                  <a:lnTo>
                    <a:pt x="2806" y="558"/>
                  </a:lnTo>
                  <a:lnTo>
                    <a:pt x="2235" y="0"/>
                  </a:lnTo>
                  <a:lnTo>
                    <a:pt x="1676" y="0"/>
                  </a:lnTo>
                  <a:lnTo>
                    <a:pt x="1117" y="0"/>
                  </a:lnTo>
                  <a:lnTo>
                    <a:pt x="0" y="0"/>
                  </a:lnTo>
                </a:path>
              </a:pathLst>
            </a:custGeom>
            <a:ln w="3175">
              <a:solidFill>
                <a:srgbClr val="565658"/>
              </a:solidFill>
            </a:ln>
          </p:spPr>
          <p:txBody>
            <a:bodyPr wrap="square" lIns="0" tIns="0" rIns="0" bIns="0" rtlCol="0"/>
            <a:lstStyle/>
            <a:p/>
          </p:txBody>
        </p:sp>
        <p:sp>
          <p:nvSpPr>
            <p:cNvPr id="9644" name="object 9644" descr=""/>
            <p:cNvSpPr/>
            <p:nvPr/>
          </p:nvSpPr>
          <p:spPr>
            <a:xfrm>
              <a:off x="5528372" y="2410230"/>
              <a:ext cx="2540" cy="3810"/>
            </a:xfrm>
            <a:custGeom>
              <a:avLst/>
              <a:gdLst/>
              <a:ahLst/>
              <a:cxnLst/>
              <a:rect l="l" t="t" r="r" b="b"/>
              <a:pathLst>
                <a:path w="2539" h="3810">
                  <a:moveTo>
                    <a:pt x="0" y="3352"/>
                  </a:moveTo>
                  <a:lnTo>
                    <a:pt x="1117" y="1676"/>
                  </a:lnTo>
                  <a:lnTo>
                    <a:pt x="2235" y="0"/>
                  </a:lnTo>
                </a:path>
              </a:pathLst>
            </a:custGeom>
            <a:ln w="3175">
              <a:solidFill>
                <a:srgbClr val="565658"/>
              </a:solidFill>
            </a:ln>
          </p:spPr>
          <p:txBody>
            <a:bodyPr wrap="square" lIns="0" tIns="0" rIns="0" bIns="0" rtlCol="0"/>
            <a:lstStyle/>
            <a:p/>
          </p:txBody>
        </p:sp>
        <p:sp>
          <p:nvSpPr>
            <p:cNvPr id="9645" name="object 9645" descr=""/>
            <p:cNvSpPr/>
            <p:nvPr/>
          </p:nvSpPr>
          <p:spPr>
            <a:xfrm>
              <a:off x="5484821" y="2414693"/>
              <a:ext cx="5080" cy="0"/>
            </a:xfrm>
            <a:custGeom>
              <a:avLst/>
              <a:gdLst/>
              <a:ahLst/>
              <a:cxnLst/>
              <a:rect l="l" t="t" r="r" b="b"/>
              <a:pathLst>
                <a:path w="5079" h="0">
                  <a:moveTo>
                    <a:pt x="5029" y="0"/>
                  </a:moveTo>
                  <a:lnTo>
                    <a:pt x="3352" y="0"/>
                  </a:lnTo>
                  <a:lnTo>
                    <a:pt x="2235" y="0"/>
                  </a:lnTo>
                  <a:lnTo>
                    <a:pt x="1117" y="0"/>
                  </a:lnTo>
                  <a:lnTo>
                    <a:pt x="0" y="0"/>
                  </a:lnTo>
                </a:path>
              </a:pathLst>
            </a:custGeom>
            <a:ln w="3175">
              <a:solidFill>
                <a:srgbClr val="565658"/>
              </a:solidFill>
            </a:ln>
          </p:spPr>
          <p:txBody>
            <a:bodyPr wrap="square" lIns="0" tIns="0" rIns="0" bIns="0" rtlCol="0"/>
            <a:lstStyle/>
            <a:p/>
          </p:txBody>
        </p:sp>
        <p:sp>
          <p:nvSpPr>
            <p:cNvPr id="9646" name="object 9646" descr=""/>
            <p:cNvSpPr/>
            <p:nvPr/>
          </p:nvSpPr>
          <p:spPr>
            <a:xfrm>
              <a:off x="5574707" y="2408551"/>
              <a:ext cx="5080" cy="1905"/>
            </a:xfrm>
            <a:custGeom>
              <a:avLst/>
              <a:gdLst/>
              <a:ahLst/>
              <a:cxnLst/>
              <a:rect l="l" t="t" r="r" b="b"/>
              <a:pathLst>
                <a:path w="5079" h="1905">
                  <a:moveTo>
                    <a:pt x="558" y="1676"/>
                  </a:moveTo>
                  <a:lnTo>
                    <a:pt x="558" y="1117"/>
                  </a:lnTo>
                  <a:lnTo>
                    <a:pt x="0" y="558"/>
                  </a:lnTo>
                  <a:lnTo>
                    <a:pt x="558" y="0"/>
                  </a:lnTo>
                  <a:lnTo>
                    <a:pt x="1117" y="0"/>
                  </a:lnTo>
                  <a:lnTo>
                    <a:pt x="1676" y="0"/>
                  </a:lnTo>
                  <a:lnTo>
                    <a:pt x="2235" y="558"/>
                  </a:lnTo>
                  <a:lnTo>
                    <a:pt x="2793" y="558"/>
                  </a:lnTo>
                  <a:lnTo>
                    <a:pt x="3352" y="1117"/>
                  </a:lnTo>
                  <a:lnTo>
                    <a:pt x="4470" y="1676"/>
                  </a:lnTo>
                </a:path>
              </a:pathLst>
            </a:custGeom>
            <a:ln w="3175">
              <a:solidFill>
                <a:srgbClr val="565658"/>
              </a:solidFill>
            </a:ln>
          </p:spPr>
          <p:txBody>
            <a:bodyPr wrap="square" lIns="0" tIns="0" rIns="0" bIns="0" rtlCol="0"/>
            <a:lstStyle/>
            <a:p/>
          </p:txBody>
        </p:sp>
        <p:sp>
          <p:nvSpPr>
            <p:cNvPr id="9647" name="object 9647" descr=""/>
            <p:cNvSpPr/>
            <p:nvPr/>
          </p:nvSpPr>
          <p:spPr>
            <a:xfrm>
              <a:off x="5584764" y="2413588"/>
              <a:ext cx="1905" cy="1270"/>
            </a:xfrm>
            <a:custGeom>
              <a:avLst/>
              <a:gdLst/>
              <a:ahLst/>
              <a:cxnLst/>
              <a:rect l="l" t="t" r="r" b="b"/>
              <a:pathLst>
                <a:path w="1904" h="1269">
                  <a:moveTo>
                    <a:pt x="1676" y="1104"/>
                  </a:moveTo>
                  <a:lnTo>
                    <a:pt x="1104" y="1104"/>
                  </a:lnTo>
                  <a:lnTo>
                    <a:pt x="1104" y="558"/>
                  </a:lnTo>
                  <a:lnTo>
                    <a:pt x="0" y="0"/>
                  </a:lnTo>
                </a:path>
              </a:pathLst>
            </a:custGeom>
            <a:ln w="3175">
              <a:solidFill>
                <a:srgbClr val="565658"/>
              </a:solidFill>
            </a:ln>
          </p:spPr>
          <p:txBody>
            <a:bodyPr wrap="square" lIns="0" tIns="0" rIns="0" bIns="0" rtlCol="0"/>
            <a:lstStyle/>
            <a:p/>
          </p:txBody>
        </p:sp>
        <p:sp>
          <p:nvSpPr>
            <p:cNvPr id="9648" name="object 9648" descr=""/>
            <p:cNvSpPr/>
            <p:nvPr/>
          </p:nvSpPr>
          <p:spPr>
            <a:xfrm>
              <a:off x="5491523" y="2410227"/>
              <a:ext cx="1905" cy="3810"/>
            </a:xfrm>
            <a:custGeom>
              <a:avLst/>
              <a:gdLst/>
              <a:ahLst/>
              <a:cxnLst/>
              <a:rect l="l" t="t" r="r" b="b"/>
              <a:pathLst>
                <a:path w="1904" h="3810">
                  <a:moveTo>
                    <a:pt x="1676" y="0"/>
                  </a:moveTo>
                  <a:lnTo>
                    <a:pt x="1117" y="1676"/>
                  </a:lnTo>
                  <a:lnTo>
                    <a:pt x="0" y="3352"/>
                  </a:lnTo>
                </a:path>
              </a:pathLst>
            </a:custGeom>
            <a:ln w="3175">
              <a:solidFill>
                <a:srgbClr val="565658"/>
              </a:solidFill>
            </a:ln>
          </p:spPr>
          <p:txBody>
            <a:bodyPr wrap="square" lIns="0" tIns="0" rIns="0" bIns="0" rtlCol="0"/>
            <a:lstStyle/>
            <a:p/>
          </p:txBody>
        </p:sp>
        <p:sp>
          <p:nvSpPr>
            <p:cNvPr id="9649" name="object 9649" descr=""/>
            <p:cNvSpPr/>
            <p:nvPr/>
          </p:nvSpPr>
          <p:spPr>
            <a:xfrm>
              <a:off x="5529486" y="2410227"/>
              <a:ext cx="1905" cy="4445"/>
            </a:xfrm>
            <a:custGeom>
              <a:avLst/>
              <a:gdLst/>
              <a:ahLst/>
              <a:cxnLst/>
              <a:rect l="l" t="t" r="r" b="b"/>
              <a:pathLst>
                <a:path w="1904" h="4444">
                  <a:moveTo>
                    <a:pt x="1676" y="0"/>
                  </a:moveTo>
                  <a:lnTo>
                    <a:pt x="558" y="1676"/>
                  </a:lnTo>
                  <a:lnTo>
                    <a:pt x="0" y="3911"/>
                  </a:lnTo>
                </a:path>
              </a:pathLst>
            </a:custGeom>
            <a:ln w="3175">
              <a:solidFill>
                <a:srgbClr val="565658"/>
              </a:solidFill>
            </a:ln>
          </p:spPr>
          <p:txBody>
            <a:bodyPr wrap="square" lIns="0" tIns="0" rIns="0" bIns="0" rtlCol="0"/>
            <a:lstStyle/>
            <a:p/>
          </p:txBody>
        </p:sp>
        <p:sp>
          <p:nvSpPr>
            <p:cNvPr id="9650" name="object 9650" descr=""/>
            <p:cNvSpPr/>
            <p:nvPr/>
          </p:nvSpPr>
          <p:spPr>
            <a:xfrm>
              <a:off x="5482037" y="241469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651" name="object 9651" descr=""/>
            <p:cNvSpPr/>
            <p:nvPr/>
          </p:nvSpPr>
          <p:spPr>
            <a:xfrm>
              <a:off x="5538976" y="2414147"/>
              <a:ext cx="635" cy="635"/>
            </a:xfrm>
            <a:custGeom>
              <a:avLst/>
              <a:gdLst/>
              <a:ahLst/>
              <a:cxnLst/>
              <a:rect l="l" t="t" r="r" b="b"/>
              <a:pathLst>
                <a:path w="635" h="635">
                  <a:moveTo>
                    <a:pt x="0" y="546"/>
                  </a:moveTo>
                  <a:lnTo>
                    <a:pt x="558" y="546"/>
                  </a:lnTo>
                  <a:lnTo>
                    <a:pt x="558" y="0"/>
                  </a:lnTo>
                </a:path>
              </a:pathLst>
            </a:custGeom>
            <a:ln w="3175">
              <a:solidFill>
                <a:srgbClr val="565658"/>
              </a:solidFill>
            </a:ln>
          </p:spPr>
          <p:txBody>
            <a:bodyPr wrap="square" lIns="0" tIns="0" rIns="0" bIns="0" rtlCol="0"/>
            <a:lstStyle/>
            <a:p/>
          </p:txBody>
        </p:sp>
        <p:sp>
          <p:nvSpPr>
            <p:cNvPr id="9652" name="object 9652" descr=""/>
            <p:cNvSpPr/>
            <p:nvPr/>
          </p:nvSpPr>
          <p:spPr>
            <a:xfrm>
              <a:off x="5534511" y="2415815"/>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9653" name="object 9653" descr=""/>
            <p:cNvSpPr/>
            <p:nvPr/>
          </p:nvSpPr>
          <p:spPr>
            <a:xfrm>
              <a:off x="5531158" y="2408554"/>
              <a:ext cx="3810" cy="1905"/>
            </a:xfrm>
            <a:custGeom>
              <a:avLst/>
              <a:gdLst/>
              <a:ahLst/>
              <a:cxnLst/>
              <a:rect l="l" t="t" r="r" b="b"/>
              <a:pathLst>
                <a:path w="3810" h="1905">
                  <a:moveTo>
                    <a:pt x="3352" y="0"/>
                  </a:moveTo>
                  <a:lnTo>
                    <a:pt x="2794" y="0"/>
                  </a:lnTo>
                  <a:lnTo>
                    <a:pt x="2235" y="558"/>
                  </a:lnTo>
                  <a:lnTo>
                    <a:pt x="1676" y="558"/>
                  </a:lnTo>
                  <a:lnTo>
                    <a:pt x="1117" y="558"/>
                  </a:lnTo>
                  <a:lnTo>
                    <a:pt x="1117" y="1117"/>
                  </a:lnTo>
                  <a:lnTo>
                    <a:pt x="558" y="1117"/>
                  </a:lnTo>
                  <a:lnTo>
                    <a:pt x="558" y="1676"/>
                  </a:lnTo>
                  <a:lnTo>
                    <a:pt x="0" y="1676"/>
                  </a:lnTo>
                </a:path>
              </a:pathLst>
            </a:custGeom>
            <a:ln w="3175">
              <a:solidFill>
                <a:srgbClr val="565658"/>
              </a:solidFill>
            </a:ln>
          </p:spPr>
          <p:txBody>
            <a:bodyPr wrap="square" lIns="0" tIns="0" rIns="0" bIns="0" rtlCol="0"/>
            <a:lstStyle/>
            <a:p/>
          </p:txBody>
        </p:sp>
        <p:sp>
          <p:nvSpPr>
            <p:cNvPr id="9654" name="object 9654" descr=""/>
            <p:cNvSpPr/>
            <p:nvPr/>
          </p:nvSpPr>
          <p:spPr>
            <a:xfrm>
              <a:off x="5528929" y="2414140"/>
              <a:ext cx="635" cy="635"/>
            </a:xfrm>
            <a:custGeom>
              <a:avLst/>
              <a:gdLst/>
              <a:ahLst/>
              <a:cxnLst/>
              <a:rect l="l" t="t" r="r" b="b"/>
              <a:pathLst>
                <a:path w="635" h="635">
                  <a:moveTo>
                    <a:pt x="558" y="0"/>
                  </a:moveTo>
                  <a:lnTo>
                    <a:pt x="0" y="0"/>
                  </a:lnTo>
                  <a:lnTo>
                    <a:pt x="0" y="546"/>
                  </a:lnTo>
                  <a:lnTo>
                    <a:pt x="558" y="546"/>
                  </a:lnTo>
                </a:path>
              </a:pathLst>
            </a:custGeom>
            <a:ln w="3175">
              <a:solidFill>
                <a:srgbClr val="565658"/>
              </a:solidFill>
            </a:ln>
          </p:spPr>
          <p:txBody>
            <a:bodyPr wrap="square" lIns="0" tIns="0" rIns="0" bIns="0" rtlCol="0"/>
            <a:lstStyle/>
            <a:p/>
          </p:txBody>
        </p:sp>
        <p:sp>
          <p:nvSpPr>
            <p:cNvPr id="9655" name="object 9655" descr=""/>
            <p:cNvSpPr/>
            <p:nvPr/>
          </p:nvSpPr>
          <p:spPr>
            <a:xfrm>
              <a:off x="5530604" y="2407992"/>
              <a:ext cx="4445" cy="2540"/>
            </a:xfrm>
            <a:custGeom>
              <a:avLst/>
              <a:gdLst/>
              <a:ahLst/>
              <a:cxnLst/>
              <a:rect l="l" t="t" r="r" b="b"/>
              <a:pathLst>
                <a:path w="4445" h="2539">
                  <a:moveTo>
                    <a:pt x="0" y="2235"/>
                  </a:moveTo>
                  <a:lnTo>
                    <a:pt x="0" y="1676"/>
                  </a:lnTo>
                  <a:lnTo>
                    <a:pt x="558" y="1117"/>
                  </a:lnTo>
                  <a:lnTo>
                    <a:pt x="1117" y="1117"/>
                  </a:lnTo>
                  <a:lnTo>
                    <a:pt x="1676" y="558"/>
                  </a:lnTo>
                  <a:lnTo>
                    <a:pt x="2235" y="0"/>
                  </a:lnTo>
                  <a:lnTo>
                    <a:pt x="3352" y="0"/>
                  </a:lnTo>
                  <a:lnTo>
                    <a:pt x="3911" y="0"/>
                  </a:lnTo>
                </a:path>
              </a:pathLst>
            </a:custGeom>
            <a:ln w="3175">
              <a:solidFill>
                <a:srgbClr val="565658"/>
              </a:solidFill>
            </a:ln>
          </p:spPr>
          <p:txBody>
            <a:bodyPr wrap="square" lIns="0" tIns="0" rIns="0" bIns="0" rtlCol="0"/>
            <a:lstStyle/>
            <a:p/>
          </p:txBody>
        </p:sp>
        <p:sp>
          <p:nvSpPr>
            <p:cNvPr id="9656" name="object 9656" descr=""/>
            <p:cNvSpPr/>
            <p:nvPr/>
          </p:nvSpPr>
          <p:spPr>
            <a:xfrm>
              <a:off x="5499338" y="2402972"/>
              <a:ext cx="35560" cy="0"/>
            </a:xfrm>
            <a:custGeom>
              <a:avLst/>
              <a:gdLst/>
              <a:ahLst/>
              <a:cxnLst/>
              <a:rect l="l" t="t" r="r" b="b"/>
              <a:pathLst>
                <a:path w="35560" h="0">
                  <a:moveTo>
                    <a:pt x="0" y="0"/>
                  </a:moveTo>
                  <a:lnTo>
                    <a:pt x="0" y="0"/>
                  </a:lnTo>
                  <a:lnTo>
                    <a:pt x="31826" y="0"/>
                  </a:lnTo>
                  <a:lnTo>
                    <a:pt x="35179" y="0"/>
                  </a:lnTo>
                </a:path>
              </a:pathLst>
            </a:custGeom>
            <a:ln w="3175">
              <a:solidFill>
                <a:srgbClr val="565658"/>
              </a:solidFill>
            </a:ln>
          </p:spPr>
          <p:txBody>
            <a:bodyPr wrap="square" lIns="0" tIns="0" rIns="0" bIns="0" rtlCol="0"/>
            <a:lstStyle/>
            <a:p/>
          </p:txBody>
        </p:sp>
        <p:sp>
          <p:nvSpPr>
            <p:cNvPr id="9657" name="object 9657" descr=""/>
            <p:cNvSpPr/>
            <p:nvPr/>
          </p:nvSpPr>
          <p:spPr>
            <a:xfrm>
              <a:off x="5483707" y="2412460"/>
              <a:ext cx="3175" cy="635"/>
            </a:xfrm>
            <a:custGeom>
              <a:avLst/>
              <a:gdLst/>
              <a:ahLst/>
              <a:cxnLst/>
              <a:rect l="l" t="t" r="r" b="b"/>
              <a:pathLst>
                <a:path w="3175" h="635">
                  <a:moveTo>
                    <a:pt x="2794" y="0"/>
                  </a:moveTo>
                  <a:lnTo>
                    <a:pt x="2235" y="0"/>
                  </a:lnTo>
                  <a:lnTo>
                    <a:pt x="1117" y="0"/>
                  </a:lnTo>
                  <a:lnTo>
                    <a:pt x="558" y="0"/>
                  </a:lnTo>
                  <a:lnTo>
                    <a:pt x="0" y="558"/>
                  </a:lnTo>
                  <a:lnTo>
                    <a:pt x="0" y="0"/>
                  </a:lnTo>
                  <a:lnTo>
                    <a:pt x="558" y="0"/>
                  </a:lnTo>
                  <a:lnTo>
                    <a:pt x="1676" y="0"/>
                  </a:lnTo>
                  <a:lnTo>
                    <a:pt x="2794" y="0"/>
                  </a:lnTo>
                </a:path>
              </a:pathLst>
            </a:custGeom>
            <a:ln w="3175">
              <a:solidFill>
                <a:srgbClr val="565658"/>
              </a:solidFill>
            </a:ln>
          </p:spPr>
          <p:txBody>
            <a:bodyPr wrap="square" lIns="0" tIns="0" rIns="0" bIns="0" rtlCol="0"/>
            <a:lstStyle/>
            <a:p/>
          </p:txBody>
        </p:sp>
        <p:sp>
          <p:nvSpPr>
            <p:cNvPr id="9658" name="object 9658" descr=""/>
            <p:cNvSpPr/>
            <p:nvPr/>
          </p:nvSpPr>
          <p:spPr>
            <a:xfrm>
              <a:off x="5534511" y="241469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659" name="object 9659" descr=""/>
            <p:cNvSpPr/>
            <p:nvPr/>
          </p:nvSpPr>
          <p:spPr>
            <a:xfrm>
              <a:off x="5534511" y="240799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660" name="object 9660" descr=""/>
            <p:cNvSpPr/>
            <p:nvPr/>
          </p:nvSpPr>
          <p:spPr>
            <a:xfrm>
              <a:off x="5534511" y="2415815"/>
              <a:ext cx="55880" cy="0"/>
            </a:xfrm>
            <a:custGeom>
              <a:avLst/>
              <a:gdLst/>
              <a:ahLst/>
              <a:cxnLst/>
              <a:rect l="l" t="t" r="r" b="b"/>
              <a:pathLst>
                <a:path w="55879" h="0">
                  <a:moveTo>
                    <a:pt x="0" y="0"/>
                  </a:moveTo>
                  <a:lnTo>
                    <a:pt x="5029" y="0"/>
                  </a:lnTo>
                  <a:lnTo>
                    <a:pt x="55829" y="0"/>
                  </a:lnTo>
                  <a:lnTo>
                    <a:pt x="55283" y="0"/>
                  </a:lnTo>
                  <a:lnTo>
                    <a:pt x="54165" y="0"/>
                  </a:lnTo>
                  <a:lnTo>
                    <a:pt x="53047" y="0"/>
                  </a:lnTo>
                  <a:lnTo>
                    <a:pt x="51930" y="0"/>
                  </a:lnTo>
                </a:path>
              </a:pathLst>
            </a:custGeom>
            <a:ln w="3175">
              <a:solidFill>
                <a:srgbClr val="565658"/>
              </a:solidFill>
            </a:ln>
          </p:spPr>
          <p:txBody>
            <a:bodyPr wrap="square" lIns="0" tIns="0" rIns="0" bIns="0" rtlCol="0"/>
            <a:lstStyle/>
            <a:p/>
          </p:txBody>
        </p:sp>
        <p:sp>
          <p:nvSpPr>
            <p:cNvPr id="9661" name="object 9661" descr=""/>
            <p:cNvSpPr/>
            <p:nvPr/>
          </p:nvSpPr>
          <p:spPr>
            <a:xfrm>
              <a:off x="5746666" y="25196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662" name="object 9662" descr=""/>
            <p:cNvSpPr/>
            <p:nvPr/>
          </p:nvSpPr>
          <p:spPr>
            <a:xfrm>
              <a:off x="5738294" y="2495089"/>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663" name="object 9663" descr=""/>
            <p:cNvSpPr/>
            <p:nvPr/>
          </p:nvSpPr>
          <p:spPr>
            <a:xfrm>
              <a:off x="5746106" y="2517977"/>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9664" name="object 9664" descr=""/>
            <p:cNvSpPr/>
            <p:nvPr/>
          </p:nvSpPr>
          <p:spPr>
            <a:xfrm>
              <a:off x="5740527" y="249564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665" name="object 9665" descr=""/>
            <p:cNvSpPr/>
            <p:nvPr/>
          </p:nvSpPr>
          <p:spPr>
            <a:xfrm>
              <a:off x="5743435"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666" name="object 9666" descr=""/>
            <p:cNvSpPr/>
            <p:nvPr/>
          </p:nvSpPr>
          <p:spPr>
            <a:xfrm>
              <a:off x="5745548"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67" name="object 9667" descr=""/>
            <p:cNvSpPr/>
            <p:nvPr/>
          </p:nvSpPr>
          <p:spPr>
            <a:xfrm>
              <a:off x="5747223" y="2519653"/>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668" name="object 9668" descr=""/>
            <p:cNvSpPr/>
            <p:nvPr/>
          </p:nvSpPr>
          <p:spPr>
            <a:xfrm>
              <a:off x="5737178" y="249620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669" name="object 9669" descr=""/>
            <p:cNvSpPr/>
            <p:nvPr/>
          </p:nvSpPr>
          <p:spPr>
            <a:xfrm>
              <a:off x="5747223" y="2517979"/>
              <a:ext cx="635" cy="1905"/>
            </a:xfrm>
            <a:custGeom>
              <a:avLst/>
              <a:gdLst/>
              <a:ahLst/>
              <a:cxnLst/>
              <a:rect l="l" t="t" r="r" b="b"/>
              <a:pathLst>
                <a:path w="635" h="1905">
                  <a:moveTo>
                    <a:pt x="558" y="0"/>
                  </a:moveTo>
                  <a:lnTo>
                    <a:pt x="0" y="558"/>
                  </a:lnTo>
                  <a:lnTo>
                    <a:pt x="0" y="1117"/>
                  </a:lnTo>
                  <a:lnTo>
                    <a:pt x="0" y="1676"/>
                  </a:lnTo>
                </a:path>
              </a:pathLst>
            </a:custGeom>
            <a:ln w="3175">
              <a:solidFill>
                <a:srgbClr val="565658"/>
              </a:solidFill>
            </a:ln>
          </p:spPr>
          <p:txBody>
            <a:bodyPr wrap="square" lIns="0" tIns="0" rIns="0" bIns="0" rtlCol="0"/>
            <a:lstStyle/>
            <a:p/>
          </p:txBody>
        </p:sp>
        <p:sp>
          <p:nvSpPr>
            <p:cNvPr id="9670" name="object 9670" descr=""/>
            <p:cNvSpPr/>
            <p:nvPr/>
          </p:nvSpPr>
          <p:spPr>
            <a:xfrm>
              <a:off x="5763408" y="2457132"/>
              <a:ext cx="0" cy="10795"/>
            </a:xfrm>
            <a:custGeom>
              <a:avLst/>
              <a:gdLst/>
              <a:ahLst/>
              <a:cxnLst/>
              <a:rect l="l" t="t" r="r" b="b"/>
              <a:pathLst>
                <a:path w="0" h="10794">
                  <a:moveTo>
                    <a:pt x="0" y="10604"/>
                  </a:moveTo>
                  <a:lnTo>
                    <a:pt x="0" y="10604"/>
                  </a:lnTo>
                  <a:lnTo>
                    <a:pt x="0" y="546"/>
                  </a:lnTo>
                  <a:lnTo>
                    <a:pt x="0" y="0"/>
                  </a:lnTo>
                </a:path>
              </a:pathLst>
            </a:custGeom>
            <a:ln w="3175">
              <a:solidFill>
                <a:srgbClr val="565658"/>
              </a:solidFill>
            </a:ln>
          </p:spPr>
          <p:txBody>
            <a:bodyPr wrap="square" lIns="0" tIns="0" rIns="0" bIns="0" rtlCol="0"/>
            <a:lstStyle/>
            <a:p/>
          </p:txBody>
        </p:sp>
        <p:sp>
          <p:nvSpPr>
            <p:cNvPr id="9671" name="object 9671" descr=""/>
            <p:cNvSpPr/>
            <p:nvPr/>
          </p:nvSpPr>
          <p:spPr>
            <a:xfrm>
              <a:off x="5738851" y="2493975"/>
              <a:ext cx="635" cy="2540"/>
            </a:xfrm>
            <a:custGeom>
              <a:avLst/>
              <a:gdLst/>
              <a:ahLst/>
              <a:cxnLst/>
              <a:rect l="l" t="t" r="r" b="b"/>
              <a:pathLst>
                <a:path w="635" h="2539">
                  <a:moveTo>
                    <a:pt x="558" y="0"/>
                  </a:moveTo>
                  <a:lnTo>
                    <a:pt x="0" y="2235"/>
                  </a:lnTo>
                </a:path>
              </a:pathLst>
            </a:custGeom>
            <a:ln w="3175">
              <a:solidFill>
                <a:srgbClr val="565658"/>
              </a:solidFill>
            </a:ln>
          </p:spPr>
          <p:txBody>
            <a:bodyPr wrap="square" lIns="0" tIns="0" rIns="0" bIns="0" rtlCol="0"/>
            <a:lstStyle/>
            <a:p/>
          </p:txBody>
        </p:sp>
        <p:sp>
          <p:nvSpPr>
            <p:cNvPr id="9672" name="object 9672" descr=""/>
            <p:cNvSpPr/>
            <p:nvPr/>
          </p:nvSpPr>
          <p:spPr>
            <a:xfrm>
              <a:off x="5739967" y="2493971"/>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9673" name="object 9673" descr=""/>
            <p:cNvSpPr/>
            <p:nvPr/>
          </p:nvSpPr>
          <p:spPr>
            <a:xfrm>
              <a:off x="5737178" y="249564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674" name="object 9674" descr=""/>
            <p:cNvSpPr/>
            <p:nvPr/>
          </p:nvSpPr>
          <p:spPr>
            <a:xfrm>
              <a:off x="5739409" y="24939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75" name="object 9675" descr=""/>
            <p:cNvSpPr/>
            <p:nvPr/>
          </p:nvSpPr>
          <p:spPr>
            <a:xfrm>
              <a:off x="5763408" y="254645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9676" name="object 9676" descr=""/>
            <p:cNvSpPr/>
            <p:nvPr/>
          </p:nvSpPr>
          <p:spPr>
            <a:xfrm>
              <a:off x="5748897" y="2517978"/>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9677" name="object 9677" descr=""/>
            <p:cNvSpPr/>
            <p:nvPr/>
          </p:nvSpPr>
          <p:spPr>
            <a:xfrm>
              <a:off x="5744991" y="2517979"/>
              <a:ext cx="635" cy="2540"/>
            </a:xfrm>
            <a:custGeom>
              <a:avLst/>
              <a:gdLst/>
              <a:ahLst/>
              <a:cxnLst/>
              <a:rect l="l" t="t" r="r" b="b"/>
              <a:pathLst>
                <a:path w="635" h="2539">
                  <a:moveTo>
                    <a:pt x="558" y="0"/>
                  </a:moveTo>
                  <a:lnTo>
                    <a:pt x="0" y="2235"/>
                  </a:lnTo>
                </a:path>
              </a:pathLst>
            </a:custGeom>
            <a:ln w="3175">
              <a:solidFill>
                <a:srgbClr val="565658"/>
              </a:solidFill>
            </a:ln>
          </p:spPr>
          <p:txBody>
            <a:bodyPr wrap="square" lIns="0" tIns="0" rIns="0" bIns="0" rtlCol="0"/>
            <a:lstStyle/>
            <a:p/>
          </p:txBody>
        </p:sp>
        <p:sp>
          <p:nvSpPr>
            <p:cNvPr id="9678" name="object 9678" descr=""/>
            <p:cNvSpPr/>
            <p:nvPr/>
          </p:nvSpPr>
          <p:spPr>
            <a:xfrm>
              <a:off x="5763408" y="2457127"/>
              <a:ext cx="0" cy="10795"/>
            </a:xfrm>
            <a:custGeom>
              <a:avLst/>
              <a:gdLst/>
              <a:ahLst/>
              <a:cxnLst/>
              <a:rect l="l" t="t" r="r" b="b"/>
              <a:pathLst>
                <a:path w="0" h="10794">
                  <a:moveTo>
                    <a:pt x="0" y="0"/>
                  </a:moveTo>
                  <a:lnTo>
                    <a:pt x="0" y="0"/>
                  </a:lnTo>
                  <a:lnTo>
                    <a:pt x="0" y="8928"/>
                  </a:lnTo>
                  <a:lnTo>
                    <a:pt x="0" y="10604"/>
                  </a:lnTo>
                </a:path>
              </a:pathLst>
            </a:custGeom>
            <a:ln w="3175">
              <a:solidFill>
                <a:srgbClr val="565658"/>
              </a:solidFill>
            </a:ln>
          </p:spPr>
          <p:txBody>
            <a:bodyPr wrap="square" lIns="0" tIns="0" rIns="0" bIns="0" rtlCol="0"/>
            <a:lstStyle/>
            <a:p/>
          </p:txBody>
        </p:sp>
        <p:sp>
          <p:nvSpPr>
            <p:cNvPr id="9679" name="object 9679" descr=""/>
            <p:cNvSpPr/>
            <p:nvPr/>
          </p:nvSpPr>
          <p:spPr>
            <a:xfrm>
              <a:off x="5740527"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680" name="object 9680" descr=""/>
            <p:cNvSpPr/>
            <p:nvPr/>
          </p:nvSpPr>
          <p:spPr>
            <a:xfrm>
              <a:off x="5763408" y="2546455"/>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9681" name="object 9681" descr=""/>
            <p:cNvSpPr/>
            <p:nvPr/>
          </p:nvSpPr>
          <p:spPr>
            <a:xfrm>
              <a:off x="5745549" y="2519653"/>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682" name="object 9682" descr=""/>
            <p:cNvSpPr/>
            <p:nvPr/>
          </p:nvSpPr>
          <p:spPr>
            <a:xfrm>
              <a:off x="5748340"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83" name="object 9683" descr=""/>
            <p:cNvSpPr/>
            <p:nvPr/>
          </p:nvSpPr>
          <p:spPr>
            <a:xfrm>
              <a:off x="5648960" y="2457127"/>
              <a:ext cx="114935" cy="0"/>
            </a:xfrm>
            <a:custGeom>
              <a:avLst/>
              <a:gdLst/>
              <a:ahLst/>
              <a:cxnLst/>
              <a:rect l="l" t="t" r="r" b="b"/>
              <a:pathLst>
                <a:path w="114935" h="0">
                  <a:moveTo>
                    <a:pt x="0" y="0"/>
                  </a:moveTo>
                  <a:lnTo>
                    <a:pt x="114452" y="0"/>
                  </a:lnTo>
                </a:path>
              </a:pathLst>
            </a:custGeom>
            <a:ln w="3175">
              <a:solidFill>
                <a:srgbClr val="565658"/>
              </a:solidFill>
            </a:ln>
          </p:spPr>
          <p:txBody>
            <a:bodyPr wrap="square" lIns="0" tIns="0" rIns="0" bIns="0" rtlCol="0"/>
            <a:lstStyle/>
            <a:p/>
          </p:txBody>
        </p:sp>
        <p:sp>
          <p:nvSpPr>
            <p:cNvPr id="9684" name="object 9684" descr=""/>
            <p:cNvSpPr/>
            <p:nvPr/>
          </p:nvSpPr>
          <p:spPr>
            <a:xfrm>
              <a:off x="5738851" y="249564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685" name="object 9685" descr=""/>
            <p:cNvSpPr/>
            <p:nvPr/>
          </p:nvSpPr>
          <p:spPr>
            <a:xfrm>
              <a:off x="5749456" y="2518536"/>
              <a:ext cx="0" cy="1270"/>
            </a:xfrm>
            <a:custGeom>
              <a:avLst/>
              <a:gdLst/>
              <a:ahLst/>
              <a:cxnLst/>
              <a:rect l="l" t="t" r="r" b="b"/>
              <a:pathLst>
                <a:path w="0" h="1269">
                  <a:moveTo>
                    <a:pt x="0" y="1117"/>
                  </a:moveTo>
                  <a:lnTo>
                    <a:pt x="0" y="571"/>
                  </a:lnTo>
                  <a:lnTo>
                    <a:pt x="0" y="0"/>
                  </a:lnTo>
                </a:path>
              </a:pathLst>
            </a:custGeom>
            <a:ln w="3175">
              <a:solidFill>
                <a:srgbClr val="565658"/>
              </a:solidFill>
            </a:ln>
          </p:spPr>
          <p:txBody>
            <a:bodyPr wrap="square" lIns="0" tIns="0" rIns="0" bIns="0" rtlCol="0"/>
            <a:lstStyle/>
            <a:p/>
          </p:txBody>
        </p:sp>
        <p:sp>
          <p:nvSpPr>
            <p:cNvPr id="9686" name="object 9686" descr=""/>
            <p:cNvSpPr/>
            <p:nvPr/>
          </p:nvSpPr>
          <p:spPr>
            <a:xfrm>
              <a:off x="5747781"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687" name="object 9687" descr=""/>
            <p:cNvSpPr/>
            <p:nvPr/>
          </p:nvSpPr>
          <p:spPr>
            <a:xfrm>
              <a:off x="5744991" y="251965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688" name="object 9688" descr=""/>
            <p:cNvSpPr/>
            <p:nvPr/>
          </p:nvSpPr>
          <p:spPr>
            <a:xfrm>
              <a:off x="5748898" y="2519653"/>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9689" name="object 9689" descr=""/>
            <p:cNvSpPr/>
            <p:nvPr/>
          </p:nvSpPr>
          <p:spPr>
            <a:xfrm>
              <a:off x="5648960" y="2457132"/>
              <a:ext cx="0" cy="10795"/>
            </a:xfrm>
            <a:custGeom>
              <a:avLst/>
              <a:gdLst/>
              <a:ahLst/>
              <a:cxnLst/>
              <a:rect l="l" t="t" r="r" b="b"/>
              <a:pathLst>
                <a:path w="0" h="10794">
                  <a:moveTo>
                    <a:pt x="0" y="10604"/>
                  </a:moveTo>
                  <a:lnTo>
                    <a:pt x="0" y="10604"/>
                  </a:lnTo>
                  <a:lnTo>
                    <a:pt x="0" y="546"/>
                  </a:lnTo>
                  <a:lnTo>
                    <a:pt x="0" y="0"/>
                  </a:lnTo>
                </a:path>
              </a:pathLst>
            </a:custGeom>
            <a:ln w="3175">
              <a:solidFill>
                <a:srgbClr val="565658"/>
              </a:solidFill>
            </a:ln>
          </p:spPr>
          <p:txBody>
            <a:bodyPr wrap="square" lIns="0" tIns="0" rIns="0" bIns="0" rtlCol="0"/>
            <a:lstStyle/>
            <a:p/>
          </p:txBody>
        </p:sp>
        <p:sp>
          <p:nvSpPr>
            <p:cNvPr id="9690" name="object 9690" descr=""/>
            <p:cNvSpPr/>
            <p:nvPr/>
          </p:nvSpPr>
          <p:spPr>
            <a:xfrm>
              <a:off x="5739410" y="249564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691" name="object 9691" descr=""/>
            <p:cNvSpPr/>
            <p:nvPr/>
          </p:nvSpPr>
          <p:spPr>
            <a:xfrm>
              <a:off x="5648960" y="2467737"/>
              <a:ext cx="114935" cy="0"/>
            </a:xfrm>
            <a:custGeom>
              <a:avLst/>
              <a:gdLst/>
              <a:ahLst/>
              <a:cxnLst/>
              <a:rect l="l" t="t" r="r" b="b"/>
              <a:pathLst>
                <a:path w="114935" h="0">
                  <a:moveTo>
                    <a:pt x="0" y="0"/>
                  </a:moveTo>
                  <a:lnTo>
                    <a:pt x="114452" y="0"/>
                  </a:lnTo>
                </a:path>
              </a:pathLst>
            </a:custGeom>
            <a:ln w="3175">
              <a:solidFill>
                <a:srgbClr val="565658"/>
              </a:solidFill>
            </a:ln>
          </p:spPr>
          <p:txBody>
            <a:bodyPr wrap="square" lIns="0" tIns="0" rIns="0" bIns="0" rtlCol="0"/>
            <a:lstStyle/>
            <a:p/>
          </p:txBody>
        </p:sp>
        <p:sp>
          <p:nvSpPr>
            <p:cNvPr id="9692" name="object 9692" descr=""/>
            <p:cNvSpPr/>
            <p:nvPr/>
          </p:nvSpPr>
          <p:spPr>
            <a:xfrm>
              <a:off x="5746666"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693" name="object 9693" descr=""/>
            <p:cNvSpPr/>
            <p:nvPr/>
          </p:nvSpPr>
          <p:spPr>
            <a:xfrm>
              <a:off x="5737296"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694" name="object 9694" descr=""/>
            <p:cNvSpPr/>
            <p:nvPr/>
          </p:nvSpPr>
          <p:spPr>
            <a:xfrm>
              <a:off x="5747782" y="252021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695" name="object 9695" descr=""/>
            <p:cNvSpPr/>
            <p:nvPr/>
          </p:nvSpPr>
          <p:spPr>
            <a:xfrm>
              <a:off x="5745549"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696" name="object 9696" descr=""/>
            <p:cNvSpPr/>
            <p:nvPr/>
          </p:nvSpPr>
          <p:spPr>
            <a:xfrm>
              <a:off x="5737178"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697" name="object 9697" descr=""/>
            <p:cNvSpPr/>
            <p:nvPr/>
          </p:nvSpPr>
          <p:spPr>
            <a:xfrm>
              <a:off x="5727801" y="2516987"/>
              <a:ext cx="6350" cy="3810"/>
            </a:xfrm>
            <a:custGeom>
              <a:avLst/>
              <a:gdLst/>
              <a:ahLst/>
              <a:cxnLst/>
              <a:rect l="l" t="t" r="r" b="b"/>
              <a:pathLst>
                <a:path w="6350" h="3810">
                  <a:moveTo>
                    <a:pt x="5905" y="1549"/>
                  </a:moveTo>
                  <a:lnTo>
                    <a:pt x="5448" y="457"/>
                  </a:lnTo>
                  <a:lnTo>
                    <a:pt x="4343" y="0"/>
                  </a:lnTo>
                  <a:lnTo>
                    <a:pt x="3251" y="457"/>
                  </a:lnTo>
                  <a:lnTo>
                    <a:pt x="2832" y="1460"/>
                  </a:lnTo>
                  <a:lnTo>
                    <a:pt x="2654" y="1016"/>
                  </a:lnTo>
                  <a:lnTo>
                    <a:pt x="1562" y="558"/>
                  </a:lnTo>
                  <a:lnTo>
                    <a:pt x="457" y="1016"/>
                  </a:lnTo>
                  <a:lnTo>
                    <a:pt x="0" y="2120"/>
                  </a:lnTo>
                  <a:lnTo>
                    <a:pt x="457" y="3225"/>
                  </a:lnTo>
                  <a:lnTo>
                    <a:pt x="1562" y="3670"/>
                  </a:lnTo>
                  <a:lnTo>
                    <a:pt x="2654" y="3225"/>
                  </a:lnTo>
                  <a:lnTo>
                    <a:pt x="3060" y="2222"/>
                  </a:lnTo>
                  <a:lnTo>
                    <a:pt x="3251" y="2654"/>
                  </a:lnTo>
                  <a:lnTo>
                    <a:pt x="4343" y="3111"/>
                  </a:lnTo>
                  <a:lnTo>
                    <a:pt x="5448" y="2654"/>
                  </a:lnTo>
                  <a:lnTo>
                    <a:pt x="5905" y="1549"/>
                  </a:lnTo>
                  <a:close/>
                </a:path>
              </a:pathLst>
            </a:custGeom>
            <a:solidFill>
              <a:srgbClr val="565658"/>
            </a:solidFill>
          </p:spPr>
          <p:txBody>
            <a:bodyPr wrap="square" lIns="0" tIns="0" rIns="0" bIns="0" rtlCol="0"/>
            <a:lstStyle/>
            <a:p/>
          </p:txBody>
        </p:sp>
        <p:sp>
          <p:nvSpPr>
            <p:cNvPr id="9698" name="object 9698" descr=""/>
            <p:cNvSpPr/>
            <p:nvPr/>
          </p:nvSpPr>
          <p:spPr>
            <a:xfrm>
              <a:off x="5731026" y="2517979"/>
              <a:ext cx="1270" cy="0"/>
            </a:xfrm>
            <a:custGeom>
              <a:avLst/>
              <a:gdLst/>
              <a:ahLst/>
              <a:cxnLst/>
              <a:rect l="l" t="t" r="r" b="b"/>
              <a:pathLst>
                <a:path w="1270" h="0">
                  <a:moveTo>
                    <a:pt x="0" y="0"/>
                  </a:moveTo>
                  <a:lnTo>
                    <a:pt x="558" y="0"/>
                  </a:lnTo>
                  <a:lnTo>
                    <a:pt x="1130" y="0"/>
                  </a:lnTo>
                </a:path>
              </a:pathLst>
            </a:custGeom>
            <a:ln w="3175">
              <a:solidFill>
                <a:srgbClr val="565658"/>
              </a:solidFill>
            </a:ln>
          </p:spPr>
          <p:txBody>
            <a:bodyPr wrap="square" lIns="0" tIns="0" rIns="0" bIns="0" rtlCol="0"/>
            <a:lstStyle/>
            <a:p/>
          </p:txBody>
        </p:sp>
        <p:sp>
          <p:nvSpPr>
            <p:cNvPr id="9699" name="object 9699" descr=""/>
            <p:cNvSpPr/>
            <p:nvPr/>
          </p:nvSpPr>
          <p:spPr>
            <a:xfrm>
              <a:off x="5746107"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00" name="object 9700" descr=""/>
            <p:cNvSpPr/>
            <p:nvPr/>
          </p:nvSpPr>
          <p:spPr>
            <a:xfrm>
              <a:off x="5748898" y="251797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9701" name="object 9701" descr=""/>
            <p:cNvSpPr/>
            <p:nvPr/>
          </p:nvSpPr>
          <p:spPr>
            <a:xfrm>
              <a:off x="5731026" y="2519102"/>
              <a:ext cx="1270" cy="0"/>
            </a:xfrm>
            <a:custGeom>
              <a:avLst/>
              <a:gdLst/>
              <a:ahLst/>
              <a:cxnLst/>
              <a:rect l="l" t="t" r="r" b="b"/>
              <a:pathLst>
                <a:path w="1270" h="0">
                  <a:moveTo>
                    <a:pt x="0" y="0"/>
                  </a:moveTo>
                  <a:lnTo>
                    <a:pt x="558" y="0"/>
                  </a:lnTo>
                  <a:lnTo>
                    <a:pt x="1130" y="0"/>
                  </a:lnTo>
                  <a:lnTo>
                    <a:pt x="558" y="0"/>
                  </a:lnTo>
                </a:path>
              </a:pathLst>
            </a:custGeom>
            <a:ln w="3175">
              <a:solidFill>
                <a:srgbClr val="565658"/>
              </a:solidFill>
            </a:ln>
          </p:spPr>
          <p:txBody>
            <a:bodyPr wrap="square" lIns="0" tIns="0" rIns="0" bIns="0" rtlCol="0"/>
            <a:lstStyle/>
            <a:p/>
          </p:txBody>
        </p:sp>
        <p:sp>
          <p:nvSpPr>
            <p:cNvPr id="9702" name="object 9702" descr=""/>
            <p:cNvSpPr/>
            <p:nvPr/>
          </p:nvSpPr>
          <p:spPr>
            <a:xfrm>
              <a:off x="5732155" y="251853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03" name="object 9703" descr=""/>
            <p:cNvSpPr/>
            <p:nvPr/>
          </p:nvSpPr>
          <p:spPr>
            <a:xfrm>
              <a:off x="5731583" y="2520212"/>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9704" name="object 9704" descr=""/>
            <p:cNvSpPr/>
            <p:nvPr/>
          </p:nvSpPr>
          <p:spPr>
            <a:xfrm>
              <a:off x="5739968" y="2494531"/>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9705" name="object 9705" descr=""/>
            <p:cNvSpPr/>
            <p:nvPr/>
          </p:nvSpPr>
          <p:spPr>
            <a:xfrm>
              <a:off x="5738851" y="2493971"/>
              <a:ext cx="635" cy="2540"/>
            </a:xfrm>
            <a:custGeom>
              <a:avLst/>
              <a:gdLst/>
              <a:ahLst/>
              <a:cxnLst/>
              <a:rect l="l" t="t" r="r" b="b"/>
              <a:pathLst>
                <a:path w="635" h="2539">
                  <a:moveTo>
                    <a:pt x="0" y="2235"/>
                  </a:moveTo>
                  <a:lnTo>
                    <a:pt x="558" y="0"/>
                  </a:lnTo>
                </a:path>
              </a:pathLst>
            </a:custGeom>
            <a:ln w="3175">
              <a:solidFill>
                <a:srgbClr val="565658"/>
              </a:solidFill>
            </a:ln>
          </p:spPr>
          <p:txBody>
            <a:bodyPr wrap="square" lIns="0" tIns="0" rIns="0" bIns="0" rtlCol="0"/>
            <a:lstStyle/>
            <a:p/>
          </p:txBody>
        </p:sp>
        <p:sp>
          <p:nvSpPr>
            <p:cNvPr id="9706" name="object 9706" descr=""/>
            <p:cNvSpPr/>
            <p:nvPr/>
          </p:nvSpPr>
          <p:spPr>
            <a:xfrm>
              <a:off x="5728806" y="251853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707" name="object 9707" descr=""/>
            <p:cNvSpPr/>
            <p:nvPr/>
          </p:nvSpPr>
          <p:spPr>
            <a:xfrm>
              <a:off x="5731026" y="251798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708" name="object 9708" descr=""/>
            <p:cNvSpPr/>
            <p:nvPr/>
          </p:nvSpPr>
          <p:spPr>
            <a:xfrm>
              <a:off x="5746666" y="25196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09" name="object 9709" descr=""/>
            <p:cNvSpPr/>
            <p:nvPr/>
          </p:nvSpPr>
          <p:spPr>
            <a:xfrm>
              <a:off x="5739968" y="2494533"/>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710" name="object 9710" descr=""/>
            <p:cNvSpPr/>
            <p:nvPr/>
          </p:nvSpPr>
          <p:spPr>
            <a:xfrm>
              <a:off x="5736181" y="249353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11" name="object 9711" descr=""/>
            <p:cNvSpPr/>
            <p:nvPr/>
          </p:nvSpPr>
          <p:spPr>
            <a:xfrm>
              <a:off x="5746107" y="251853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12" name="object 9712" descr=""/>
            <p:cNvSpPr/>
            <p:nvPr/>
          </p:nvSpPr>
          <p:spPr>
            <a:xfrm>
              <a:off x="5739968"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13" name="object 9713" descr=""/>
            <p:cNvSpPr/>
            <p:nvPr/>
          </p:nvSpPr>
          <p:spPr>
            <a:xfrm>
              <a:off x="5730599"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14" name="object 9714" descr=""/>
            <p:cNvSpPr/>
            <p:nvPr/>
          </p:nvSpPr>
          <p:spPr>
            <a:xfrm>
              <a:off x="5732155"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15" name="object 9715" descr=""/>
            <p:cNvSpPr/>
            <p:nvPr/>
          </p:nvSpPr>
          <p:spPr>
            <a:xfrm>
              <a:off x="5744991" y="2517977"/>
              <a:ext cx="635" cy="2540"/>
            </a:xfrm>
            <a:custGeom>
              <a:avLst/>
              <a:gdLst/>
              <a:ahLst/>
              <a:cxnLst/>
              <a:rect l="l" t="t" r="r" b="b"/>
              <a:pathLst>
                <a:path w="635" h="2539">
                  <a:moveTo>
                    <a:pt x="0" y="2235"/>
                  </a:moveTo>
                  <a:lnTo>
                    <a:pt x="558" y="0"/>
                  </a:lnTo>
                </a:path>
              </a:pathLst>
            </a:custGeom>
            <a:ln w="3175">
              <a:solidFill>
                <a:srgbClr val="565658"/>
              </a:solidFill>
            </a:ln>
          </p:spPr>
          <p:txBody>
            <a:bodyPr wrap="square" lIns="0" tIns="0" rIns="0" bIns="0" rtlCol="0"/>
            <a:lstStyle/>
            <a:p/>
          </p:txBody>
        </p:sp>
        <p:sp>
          <p:nvSpPr>
            <p:cNvPr id="9716" name="object 9716" descr=""/>
            <p:cNvSpPr/>
            <p:nvPr/>
          </p:nvSpPr>
          <p:spPr>
            <a:xfrm>
              <a:off x="5732155" y="2519102"/>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9717" name="object 9717" descr=""/>
            <p:cNvSpPr/>
            <p:nvPr/>
          </p:nvSpPr>
          <p:spPr>
            <a:xfrm>
              <a:off x="5731026" y="251797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9718" name="object 9718" descr=""/>
            <p:cNvSpPr/>
            <p:nvPr/>
          </p:nvSpPr>
          <p:spPr>
            <a:xfrm>
              <a:off x="5732155" y="25196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19" name="object 9719" descr=""/>
            <p:cNvSpPr/>
            <p:nvPr/>
          </p:nvSpPr>
          <p:spPr>
            <a:xfrm>
              <a:off x="5739409" y="249509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720" name="object 9720" descr=""/>
            <p:cNvSpPr/>
            <p:nvPr/>
          </p:nvSpPr>
          <p:spPr>
            <a:xfrm>
              <a:off x="5740527"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21" name="object 9721" descr=""/>
            <p:cNvSpPr/>
            <p:nvPr/>
          </p:nvSpPr>
          <p:spPr>
            <a:xfrm>
              <a:off x="5748897" y="2518537"/>
              <a:ext cx="635" cy="1270"/>
            </a:xfrm>
            <a:custGeom>
              <a:avLst/>
              <a:gdLst/>
              <a:ahLst/>
              <a:cxnLst/>
              <a:rect l="l" t="t" r="r" b="b"/>
              <a:pathLst>
                <a:path w="635" h="1269">
                  <a:moveTo>
                    <a:pt x="558" y="0"/>
                  </a:moveTo>
                  <a:lnTo>
                    <a:pt x="558" y="558"/>
                  </a:lnTo>
                  <a:lnTo>
                    <a:pt x="558" y="1117"/>
                  </a:lnTo>
                  <a:lnTo>
                    <a:pt x="0" y="1117"/>
                  </a:lnTo>
                </a:path>
              </a:pathLst>
            </a:custGeom>
            <a:ln w="3175">
              <a:solidFill>
                <a:srgbClr val="565658"/>
              </a:solidFill>
            </a:ln>
          </p:spPr>
          <p:txBody>
            <a:bodyPr wrap="square" lIns="0" tIns="0" rIns="0" bIns="0" rtlCol="0"/>
            <a:lstStyle/>
            <a:p/>
          </p:txBody>
        </p:sp>
        <p:sp>
          <p:nvSpPr>
            <p:cNvPr id="9722" name="object 9722" descr=""/>
            <p:cNvSpPr/>
            <p:nvPr/>
          </p:nvSpPr>
          <p:spPr>
            <a:xfrm>
              <a:off x="5747782" y="2518536"/>
              <a:ext cx="0" cy="1270"/>
            </a:xfrm>
            <a:custGeom>
              <a:avLst/>
              <a:gdLst/>
              <a:ahLst/>
              <a:cxnLst/>
              <a:rect l="l" t="t" r="r" b="b"/>
              <a:pathLst>
                <a:path w="0" h="1269">
                  <a:moveTo>
                    <a:pt x="0" y="1117"/>
                  </a:moveTo>
                  <a:lnTo>
                    <a:pt x="0" y="571"/>
                  </a:lnTo>
                  <a:lnTo>
                    <a:pt x="0" y="0"/>
                  </a:lnTo>
                </a:path>
              </a:pathLst>
            </a:custGeom>
            <a:ln w="3175">
              <a:solidFill>
                <a:srgbClr val="565658"/>
              </a:solidFill>
            </a:ln>
          </p:spPr>
          <p:txBody>
            <a:bodyPr wrap="square" lIns="0" tIns="0" rIns="0" bIns="0" rtlCol="0"/>
            <a:lstStyle/>
            <a:p/>
          </p:txBody>
        </p:sp>
        <p:sp>
          <p:nvSpPr>
            <p:cNvPr id="9723" name="object 9723" descr=""/>
            <p:cNvSpPr/>
            <p:nvPr/>
          </p:nvSpPr>
          <p:spPr>
            <a:xfrm>
              <a:off x="5732155" y="25179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24" name="object 9724" descr=""/>
            <p:cNvSpPr/>
            <p:nvPr/>
          </p:nvSpPr>
          <p:spPr>
            <a:xfrm>
              <a:off x="5745549" y="251797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725" name="object 9725" descr=""/>
            <p:cNvSpPr/>
            <p:nvPr/>
          </p:nvSpPr>
          <p:spPr>
            <a:xfrm>
              <a:off x="5739968"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26" name="object 9726" descr=""/>
            <p:cNvSpPr/>
            <p:nvPr/>
          </p:nvSpPr>
          <p:spPr>
            <a:xfrm>
              <a:off x="5732155" y="2517978"/>
              <a:ext cx="0" cy="635"/>
            </a:xfrm>
            <a:custGeom>
              <a:avLst/>
              <a:gdLst/>
              <a:ahLst/>
              <a:cxnLst/>
              <a:rect l="l" t="t" r="r" b="b"/>
              <a:pathLst>
                <a:path w="0" h="635">
                  <a:moveTo>
                    <a:pt x="0" y="558"/>
                  </a:moveTo>
                  <a:lnTo>
                    <a:pt x="0" y="558"/>
                  </a:lnTo>
                  <a:lnTo>
                    <a:pt x="0" y="0"/>
                  </a:lnTo>
                </a:path>
              </a:pathLst>
            </a:custGeom>
            <a:ln w="3175">
              <a:solidFill>
                <a:srgbClr val="565658"/>
              </a:solidFill>
            </a:ln>
          </p:spPr>
          <p:txBody>
            <a:bodyPr wrap="square" lIns="0" tIns="0" rIns="0" bIns="0" rtlCol="0"/>
            <a:lstStyle/>
            <a:p/>
          </p:txBody>
        </p:sp>
        <p:sp>
          <p:nvSpPr>
            <p:cNvPr id="9727" name="object 9727" descr=""/>
            <p:cNvSpPr/>
            <p:nvPr/>
          </p:nvSpPr>
          <p:spPr>
            <a:xfrm>
              <a:off x="5739410" y="249453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728" name="object 9728" descr=""/>
            <p:cNvSpPr/>
            <p:nvPr/>
          </p:nvSpPr>
          <p:spPr>
            <a:xfrm>
              <a:off x="5731026" y="252021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729" name="object 9729" descr=""/>
            <p:cNvSpPr/>
            <p:nvPr/>
          </p:nvSpPr>
          <p:spPr>
            <a:xfrm>
              <a:off x="5735622" y="249409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30" name="object 9730" descr=""/>
            <p:cNvSpPr/>
            <p:nvPr/>
          </p:nvSpPr>
          <p:spPr>
            <a:xfrm>
              <a:off x="5745548"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731" name="object 9731" descr=""/>
            <p:cNvSpPr/>
            <p:nvPr/>
          </p:nvSpPr>
          <p:spPr>
            <a:xfrm>
              <a:off x="5746107" y="25179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32" name="object 9732" descr=""/>
            <p:cNvSpPr/>
            <p:nvPr/>
          </p:nvSpPr>
          <p:spPr>
            <a:xfrm>
              <a:off x="5731026"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733" name="object 9733" descr=""/>
            <p:cNvSpPr/>
            <p:nvPr/>
          </p:nvSpPr>
          <p:spPr>
            <a:xfrm>
              <a:off x="5747781" y="2519653"/>
              <a:ext cx="1270" cy="635"/>
            </a:xfrm>
            <a:custGeom>
              <a:avLst/>
              <a:gdLst/>
              <a:ahLst/>
              <a:cxnLst/>
              <a:rect l="l" t="t" r="r" b="b"/>
              <a:pathLst>
                <a:path w="1270" h="635">
                  <a:moveTo>
                    <a:pt x="1117" y="0"/>
                  </a:moveTo>
                  <a:lnTo>
                    <a:pt x="1117" y="558"/>
                  </a:lnTo>
                  <a:lnTo>
                    <a:pt x="558" y="558"/>
                  </a:lnTo>
                  <a:lnTo>
                    <a:pt x="0" y="0"/>
                  </a:lnTo>
                </a:path>
              </a:pathLst>
            </a:custGeom>
            <a:ln w="3175">
              <a:solidFill>
                <a:srgbClr val="565658"/>
              </a:solidFill>
            </a:ln>
          </p:spPr>
          <p:txBody>
            <a:bodyPr wrap="square" lIns="0" tIns="0" rIns="0" bIns="0" rtlCol="0"/>
            <a:lstStyle/>
            <a:p/>
          </p:txBody>
        </p:sp>
        <p:sp>
          <p:nvSpPr>
            <p:cNvPr id="9734" name="object 9734" descr=""/>
            <p:cNvSpPr/>
            <p:nvPr/>
          </p:nvSpPr>
          <p:spPr>
            <a:xfrm>
              <a:off x="5735622" y="249297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35" name="object 9735" descr=""/>
            <p:cNvSpPr/>
            <p:nvPr/>
          </p:nvSpPr>
          <p:spPr>
            <a:xfrm>
              <a:off x="5731026" y="2519107"/>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9736" name="object 9736" descr=""/>
            <p:cNvSpPr/>
            <p:nvPr/>
          </p:nvSpPr>
          <p:spPr>
            <a:xfrm>
              <a:off x="5748897" y="2517978"/>
              <a:ext cx="635" cy="635"/>
            </a:xfrm>
            <a:custGeom>
              <a:avLst/>
              <a:gdLst/>
              <a:ahLst/>
              <a:cxnLst/>
              <a:rect l="l" t="t" r="r" b="b"/>
              <a:pathLst>
                <a:path w="635" h="635">
                  <a:moveTo>
                    <a:pt x="558" y="558"/>
                  </a:moveTo>
                  <a:lnTo>
                    <a:pt x="0" y="558"/>
                  </a:lnTo>
                  <a:lnTo>
                    <a:pt x="0" y="0"/>
                  </a:lnTo>
                </a:path>
              </a:pathLst>
            </a:custGeom>
            <a:ln w="3175">
              <a:solidFill>
                <a:srgbClr val="565658"/>
              </a:solidFill>
            </a:ln>
          </p:spPr>
          <p:txBody>
            <a:bodyPr wrap="square" lIns="0" tIns="0" rIns="0" bIns="0" rtlCol="0"/>
            <a:lstStyle/>
            <a:p/>
          </p:txBody>
        </p:sp>
        <p:sp>
          <p:nvSpPr>
            <p:cNvPr id="9737" name="object 9737" descr=""/>
            <p:cNvSpPr/>
            <p:nvPr/>
          </p:nvSpPr>
          <p:spPr>
            <a:xfrm>
              <a:off x="5854418" y="249453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738" name="object 9738" descr=""/>
            <p:cNvSpPr/>
            <p:nvPr/>
          </p:nvSpPr>
          <p:spPr>
            <a:xfrm>
              <a:off x="5848278"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9739" name="object 9739" descr=""/>
            <p:cNvSpPr/>
            <p:nvPr/>
          </p:nvSpPr>
          <p:spPr>
            <a:xfrm>
              <a:off x="5896287"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40" name="object 9740" descr=""/>
            <p:cNvSpPr/>
            <p:nvPr/>
          </p:nvSpPr>
          <p:spPr>
            <a:xfrm>
              <a:off x="5890148" y="24945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41" name="object 9741" descr=""/>
            <p:cNvSpPr/>
            <p:nvPr/>
          </p:nvSpPr>
          <p:spPr>
            <a:xfrm>
              <a:off x="5845607" y="2492984"/>
              <a:ext cx="11430" cy="29209"/>
            </a:xfrm>
            <a:custGeom>
              <a:avLst/>
              <a:gdLst/>
              <a:ahLst/>
              <a:cxnLst/>
              <a:rect l="l" t="t" r="r" b="b"/>
              <a:pathLst>
                <a:path w="11429" h="29210">
                  <a:moveTo>
                    <a:pt x="3111" y="27228"/>
                  </a:moveTo>
                  <a:lnTo>
                    <a:pt x="2654" y="26136"/>
                  </a:lnTo>
                  <a:lnTo>
                    <a:pt x="1549" y="25679"/>
                  </a:lnTo>
                  <a:lnTo>
                    <a:pt x="444" y="26136"/>
                  </a:lnTo>
                  <a:lnTo>
                    <a:pt x="0" y="27228"/>
                  </a:lnTo>
                  <a:lnTo>
                    <a:pt x="444" y="28333"/>
                  </a:lnTo>
                  <a:lnTo>
                    <a:pt x="1549" y="28790"/>
                  </a:lnTo>
                  <a:lnTo>
                    <a:pt x="2654" y="28333"/>
                  </a:lnTo>
                  <a:lnTo>
                    <a:pt x="3111" y="27228"/>
                  </a:lnTo>
                  <a:close/>
                </a:path>
                <a:path w="11429" h="29210">
                  <a:moveTo>
                    <a:pt x="10922" y="1549"/>
                  </a:moveTo>
                  <a:lnTo>
                    <a:pt x="10464" y="457"/>
                  </a:lnTo>
                  <a:lnTo>
                    <a:pt x="9359" y="0"/>
                  </a:lnTo>
                  <a:lnTo>
                    <a:pt x="8267" y="457"/>
                  </a:lnTo>
                  <a:lnTo>
                    <a:pt x="7810" y="1549"/>
                  </a:lnTo>
                  <a:lnTo>
                    <a:pt x="8267" y="2654"/>
                  </a:lnTo>
                  <a:lnTo>
                    <a:pt x="9359" y="3111"/>
                  </a:lnTo>
                  <a:lnTo>
                    <a:pt x="10464" y="2654"/>
                  </a:lnTo>
                  <a:lnTo>
                    <a:pt x="10922" y="1549"/>
                  </a:lnTo>
                  <a:close/>
                </a:path>
              </a:pathLst>
            </a:custGeom>
            <a:solidFill>
              <a:srgbClr val="565658"/>
            </a:solidFill>
          </p:spPr>
          <p:txBody>
            <a:bodyPr wrap="square" lIns="0" tIns="0" rIns="0" bIns="0" rtlCol="0"/>
            <a:lstStyle/>
            <a:p/>
          </p:txBody>
        </p:sp>
        <p:sp>
          <p:nvSpPr>
            <p:cNvPr id="9742" name="object 9742" descr=""/>
            <p:cNvSpPr/>
            <p:nvPr/>
          </p:nvSpPr>
          <p:spPr>
            <a:xfrm>
              <a:off x="5882334" y="2519653"/>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9743" name="object 9743" descr=""/>
            <p:cNvSpPr/>
            <p:nvPr/>
          </p:nvSpPr>
          <p:spPr>
            <a:xfrm>
              <a:off x="5855652" y="24924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44" name="object 9744" descr=""/>
            <p:cNvSpPr/>
            <p:nvPr/>
          </p:nvSpPr>
          <p:spPr>
            <a:xfrm>
              <a:off x="5890148"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45" name="object 9745" descr=""/>
            <p:cNvSpPr/>
            <p:nvPr/>
          </p:nvSpPr>
          <p:spPr>
            <a:xfrm>
              <a:off x="5849394"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746" name="object 9746" descr=""/>
            <p:cNvSpPr/>
            <p:nvPr/>
          </p:nvSpPr>
          <p:spPr>
            <a:xfrm>
              <a:off x="5849952"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47" name="object 9747" descr=""/>
            <p:cNvSpPr/>
            <p:nvPr/>
          </p:nvSpPr>
          <p:spPr>
            <a:xfrm>
              <a:off x="5848278" y="252021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748" name="object 9748" descr=""/>
            <p:cNvSpPr/>
            <p:nvPr/>
          </p:nvSpPr>
          <p:spPr>
            <a:xfrm>
              <a:off x="5855533" y="249397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9749" name="object 9749" descr=""/>
            <p:cNvSpPr/>
            <p:nvPr/>
          </p:nvSpPr>
          <p:spPr>
            <a:xfrm>
              <a:off x="5845606"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50" name="object 9750" descr=""/>
            <p:cNvSpPr/>
            <p:nvPr/>
          </p:nvSpPr>
          <p:spPr>
            <a:xfrm>
              <a:off x="5890148" y="2493975"/>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751" name="object 9751" descr=""/>
            <p:cNvSpPr/>
            <p:nvPr/>
          </p:nvSpPr>
          <p:spPr>
            <a:xfrm>
              <a:off x="5799710" y="2467737"/>
              <a:ext cx="114935" cy="0"/>
            </a:xfrm>
            <a:custGeom>
              <a:avLst/>
              <a:gdLst/>
              <a:ahLst/>
              <a:cxnLst/>
              <a:rect l="l" t="t" r="r" b="b"/>
              <a:pathLst>
                <a:path w="114935" h="0">
                  <a:moveTo>
                    <a:pt x="0" y="0"/>
                  </a:moveTo>
                  <a:lnTo>
                    <a:pt x="114452" y="0"/>
                  </a:lnTo>
                </a:path>
              </a:pathLst>
            </a:custGeom>
            <a:ln w="3175">
              <a:solidFill>
                <a:srgbClr val="565658"/>
              </a:solidFill>
            </a:ln>
          </p:spPr>
          <p:txBody>
            <a:bodyPr wrap="square" lIns="0" tIns="0" rIns="0" bIns="0" rtlCol="0"/>
            <a:lstStyle/>
            <a:p/>
          </p:txBody>
        </p:sp>
        <p:sp>
          <p:nvSpPr>
            <p:cNvPr id="9752" name="object 9752" descr=""/>
            <p:cNvSpPr/>
            <p:nvPr/>
          </p:nvSpPr>
          <p:spPr>
            <a:xfrm>
              <a:off x="5896287" y="251797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9753" name="object 9753" descr=""/>
            <p:cNvSpPr/>
            <p:nvPr/>
          </p:nvSpPr>
          <p:spPr>
            <a:xfrm>
              <a:off x="5890707" y="249453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54" name="object 9754" descr=""/>
            <p:cNvSpPr/>
            <p:nvPr/>
          </p:nvSpPr>
          <p:spPr>
            <a:xfrm>
              <a:off x="5847162" y="251797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9755" name="object 9755" descr=""/>
            <p:cNvSpPr/>
            <p:nvPr/>
          </p:nvSpPr>
          <p:spPr>
            <a:xfrm>
              <a:off x="5849952" y="2519107"/>
              <a:ext cx="0" cy="1270"/>
            </a:xfrm>
            <a:custGeom>
              <a:avLst/>
              <a:gdLst/>
              <a:ahLst/>
              <a:cxnLst/>
              <a:rect l="l" t="t" r="r" b="b"/>
              <a:pathLst>
                <a:path w="0" h="1269">
                  <a:moveTo>
                    <a:pt x="0" y="1104"/>
                  </a:moveTo>
                  <a:lnTo>
                    <a:pt x="0" y="546"/>
                  </a:lnTo>
                  <a:lnTo>
                    <a:pt x="0" y="0"/>
                  </a:lnTo>
                </a:path>
              </a:pathLst>
            </a:custGeom>
            <a:ln w="3175">
              <a:solidFill>
                <a:srgbClr val="565658"/>
              </a:solidFill>
            </a:ln>
          </p:spPr>
          <p:txBody>
            <a:bodyPr wrap="square" lIns="0" tIns="0" rIns="0" bIns="0" rtlCol="0"/>
            <a:lstStyle/>
            <a:p/>
          </p:txBody>
        </p:sp>
        <p:sp>
          <p:nvSpPr>
            <p:cNvPr id="9756" name="object 9756" descr=""/>
            <p:cNvSpPr/>
            <p:nvPr/>
          </p:nvSpPr>
          <p:spPr>
            <a:xfrm>
              <a:off x="5899636" y="25179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57" name="object 9757" descr=""/>
            <p:cNvSpPr/>
            <p:nvPr/>
          </p:nvSpPr>
          <p:spPr>
            <a:xfrm>
              <a:off x="5854415" y="2493975"/>
              <a:ext cx="1270" cy="635"/>
            </a:xfrm>
            <a:custGeom>
              <a:avLst/>
              <a:gdLst/>
              <a:ahLst/>
              <a:cxnLst/>
              <a:rect l="l" t="t" r="r" b="b"/>
              <a:pathLst>
                <a:path w="1270" h="635">
                  <a:moveTo>
                    <a:pt x="1117" y="0"/>
                  </a:moveTo>
                  <a:lnTo>
                    <a:pt x="558" y="0"/>
                  </a:lnTo>
                  <a:lnTo>
                    <a:pt x="0" y="558"/>
                  </a:lnTo>
                </a:path>
              </a:pathLst>
            </a:custGeom>
            <a:ln w="3175">
              <a:solidFill>
                <a:srgbClr val="565658"/>
              </a:solidFill>
            </a:ln>
          </p:spPr>
          <p:txBody>
            <a:bodyPr wrap="square" lIns="0" tIns="0" rIns="0" bIns="0" rtlCol="0"/>
            <a:lstStyle/>
            <a:p/>
          </p:txBody>
        </p:sp>
        <p:sp>
          <p:nvSpPr>
            <p:cNvPr id="9758" name="object 9758" descr=""/>
            <p:cNvSpPr/>
            <p:nvPr/>
          </p:nvSpPr>
          <p:spPr>
            <a:xfrm>
              <a:off x="5799710" y="2457127"/>
              <a:ext cx="114935" cy="0"/>
            </a:xfrm>
            <a:custGeom>
              <a:avLst/>
              <a:gdLst/>
              <a:ahLst/>
              <a:cxnLst/>
              <a:rect l="l" t="t" r="r" b="b"/>
              <a:pathLst>
                <a:path w="114935" h="0">
                  <a:moveTo>
                    <a:pt x="0" y="0"/>
                  </a:moveTo>
                  <a:lnTo>
                    <a:pt x="114452" y="0"/>
                  </a:lnTo>
                </a:path>
              </a:pathLst>
            </a:custGeom>
            <a:ln w="3175">
              <a:solidFill>
                <a:srgbClr val="565658"/>
              </a:solidFill>
            </a:ln>
          </p:spPr>
          <p:txBody>
            <a:bodyPr wrap="square" lIns="0" tIns="0" rIns="0" bIns="0" rtlCol="0"/>
            <a:lstStyle/>
            <a:p/>
          </p:txBody>
        </p:sp>
        <p:sp>
          <p:nvSpPr>
            <p:cNvPr id="9759" name="object 9759" descr=""/>
            <p:cNvSpPr/>
            <p:nvPr/>
          </p:nvSpPr>
          <p:spPr>
            <a:xfrm>
              <a:off x="5898518" y="2519653"/>
              <a:ext cx="1270" cy="635"/>
            </a:xfrm>
            <a:custGeom>
              <a:avLst/>
              <a:gdLst/>
              <a:ahLst/>
              <a:cxnLst/>
              <a:rect l="l" t="t" r="r" b="b"/>
              <a:pathLst>
                <a:path w="1270" h="635">
                  <a:moveTo>
                    <a:pt x="1117" y="0"/>
                  </a:moveTo>
                  <a:lnTo>
                    <a:pt x="558" y="558"/>
                  </a:lnTo>
                  <a:lnTo>
                    <a:pt x="0" y="558"/>
                  </a:lnTo>
                  <a:lnTo>
                    <a:pt x="0" y="0"/>
                  </a:lnTo>
                </a:path>
              </a:pathLst>
            </a:custGeom>
            <a:ln w="3175">
              <a:solidFill>
                <a:srgbClr val="565658"/>
              </a:solidFill>
            </a:ln>
          </p:spPr>
          <p:txBody>
            <a:bodyPr wrap="square" lIns="0" tIns="0" rIns="0" bIns="0" rtlCol="0"/>
            <a:lstStyle/>
            <a:p/>
          </p:txBody>
        </p:sp>
        <p:sp>
          <p:nvSpPr>
            <p:cNvPr id="9760" name="object 9760" descr=""/>
            <p:cNvSpPr/>
            <p:nvPr/>
          </p:nvSpPr>
          <p:spPr>
            <a:xfrm>
              <a:off x="5854975" y="2494533"/>
              <a:ext cx="635" cy="1905"/>
            </a:xfrm>
            <a:custGeom>
              <a:avLst/>
              <a:gdLst/>
              <a:ahLst/>
              <a:cxnLst/>
              <a:rect l="l" t="t" r="r" b="b"/>
              <a:pathLst>
                <a:path w="635" h="1905">
                  <a:moveTo>
                    <a:pt x="0" y="0"/>
                  </a:moveTo>
                  <a:lnTo>
                    <a:pt x="0" y="1676"/>
                  </a:lnTo>
                  <a:lnTo>
                    <a:pt x="558" y="1676"/>
                  </a:lnTo>
                </a:path>
              </a:pathLst>
            </a:custGeom>
            <a:ln w="3175">
              <a:solidFill>
                <a:srgbClr val="565658"/>
              </a:solidFill>
            </a:ln>
          </p:spPr>
          <p:txBody>
            <a:bodyPr wrap="square" lIns="0" tIns="0" rIns="0" bIns="0" rtlCol="0"/>
            <a:lstStyle/>
            <a:p/>
          </p:txBody>
        </p:sp>
        <p:sp>
          <p:nvSpPr>
            <p:cNvPr id="9761" name="object 9761" descr=""/>
            <p:cNvSpPr/>
            <p:nvPr/>
          </p:nvSpPr>
          <p:spPr>
            <a:xfrm>
              <a:off x="5845048" y="2492425"/>
              <a:ext cx="39370" cy="29845"/>
            </a:xfrm>
            <a:custGeom>
              <a:avLst/>
              <a:gdLst/>
              <a:ahLst/>
              <a:cxnLst/>
              <a:rect l="l" t="t" r="r" b="b"/>
              <a:pathLst>
                <a:path w="39370" h="29844">
                  <a:moveTo>
                    <a:pt x="3111" y="26111"/>
                  </a:moveTo>
                  <a:lnTo>
                    <a:pt x="2654" y="25019"/>
                  </a:lnTo>
                  <a:lnTo>
                    <a:pt x="1549" y="24561"/>
                  </a:lnTo>
                  <a:lnTo>
                    <a:pt x="444" y="25019"/>
                  </a:lnTo>
                  <a:lnTo>
                    <a:pt x="0" y="26111"/>
                  </a:lnTo>
                  <a:lnTo>
                    <a:pt x="444" y="27216"/>
                  </a:lnTo>
                  <a:lnTo>
                    <a:pt x="1549" y="27673"/>
                  </a:lnTo>
                  <a:lnTo>
                    <a:pt x="2654" y="27216"/>
                  </a:lnTo>
                  <a:lnTo>
                    <a:pt x="3111" y="26111"/>
                  </a:lnTo>
                  <a:close/>
                </a:path>
                <a:path w="39370" h="29844">
                  <a:moveTo>
                    <a:pt x="6451" y="27787"/>
                  </a:moveTo>
                  <a:lnTo>
                    <a:pt x="5994" y="26695"/>
                  </a:lnTo>
                  <a:lnTo>
                    <a:pt x="4902" y="26238"/>
                  </a:lnTo>
                  <a:lnTo>
                    <a:pt x="3797" y="26695"/>
                  </a:lnTo>
                  <a:lnTo>
                    <a:pt x="3340" y="27787"/>
                  </a:lnTo>
                  <a:lnTo>
                    <a:pt x="3797" y="28892"/>
                  </a:lnTo>
                  <a:lnTo>
                    <a:pt x="4902" y="29349"/>
                  </a:lnTo>
                  <a:lnTo>
                    <a:pt x="5994" y="28892"/>
                  </a:lnTo>
                  <a:lnTo>
                    <a:pt x="6451" y="27787"/>
                  </a:lnTo>
                  <a:close/>
                </a:path>
                <a:path w="39370" h="29844">
                  <a:moveTo>
                    <a:pt x="12039" y="1549"/>
                  </a:moveTo>
                  <a:lnTo>
                    <a:pt x="11582" y="457"/>
                  </a:lnTo>
                  <a:lnTo>
                    <a:pt x="10477" y="0"/>
                  </a:lnTo>
                  <a:lnTo>
                    <a:pt x="9372" y="457"/>
                  </a:lnTo>
                  <a:lnTo>
                    <a:pt x="8928" y="1549"/>
                  </a:lnTo>
                  <a:lnTo>
                    <a:pt x="9372" y="2654"/>
                  </a:lnTo>
                  <a:lnTo>
                    <a:pt x="10477" y="3111"/>
                  </a:lnTo>
                  <a:lnTo>
                    <a:pt x="11582" y="2654"/>
                  </a:lnTo>
                  <a:lnTo>
                    <a:pt x="12039" y="1549"/>
                  </a:lnTo>
                  <a:close/>
                </a:path>
                <a:path w="39370" h="29844">
                  <a:moveTo>
                    <a:pt x="38836" y="27787"/>
                  </a:moveTo>
                  <a:lnTo>
                    <a:pt x="38379" y="26695"/>
                  </a:lnTo>
                  <a:lnTo>
                    <a:pt x="37287" y="26238"/>
                  </a:lnTo>
                  <a:lnTo>
                    <a:pt x="36182" y="26695"/>
                  </a:lnTo>
                  <a:lnTo>
                    <a:pt x="35725" y="27787"/>
                  </a:lnTo>
                  <a:lnTo>
                    <a:pt x="36182" y="28892"/>
                  </a:lnTo>
                  <a:lnTo>
                    <a:pt x="37287" y="29349"/>
                  </a:lnTo>
                  <a:lnTo>
                    <a:pt x="38379" y="28892"/>
                  </a:lnTo>
                  <a:lnTo>
                    <a:pt x="38836" y="27787"/>
                  </a:lnTo>
                  <a:close/>
                </a:path>
              </a:pathLst>
            </a:custGeom>
            <a:solidFill>
              <a:srgbClr val="565658"/>
            </a:solidFill>
          </p:spPr>
          <p:txBody>
            <a:bodyPr wrap="square" lIns="0" tIns="0" rIns="0" bIns="0" rtlCol="0"/>
            <a:lstStyle/>
            <a:p/>
          </p:txBody>
        </p:sp>
        <p:sp>
          <p:nvSpPr>
            <p:cNvPr id="9762" name="object 9762" descr=""/>
            <p:cNvSpPr/>
            <p:nvPr/>
          </p:nvSpPr>
          <p:spPr>
            <a:xfrm>
              <a:off x="5897961" y="2518536"/>
              <a:ext cx="635" cy="1270"/>
            </a:xfrm>
            <a:custGeom>
              <a:avLst/>
              <a:gdLst/>
              <a:ahLst/>
              <a:cxnLst/>
              <a:rect l="l" t="t" r="r" b="b"/>
              <a:pathLst>
                <a:path w="635" h="1269">
                  <a:moveTo>
                    <a:pt x="558" y="1117"/>
                  </a:moveTo>
                  <a:lnTo>
                    <a:pt x="0" y="1117"/>
                  </a:lnTo>
                  <a:lnTo>
                    <a:pt x="0" y="571"/>
                  </a:lnTo>
                  <a:lnTo>
                    <a:pt x="0" y="0"/>
                  </a:lnTo>
                  <a:lnTo>
                    <a:pt x="558" y="0"/>
                  </a:lnTo>
                </a:path>
              </a:pathLst>
            </a:custGeom>
            <a:ln w="3175">
              <a:solidFill>
                <a:srgbClr val="565658"/>
              </a:solidFill>
            </a:ln>
          </p:spPr>
          <p:txBody>
            <a:bodyPr wrap="square" lIns="0" tIns="0" rIns="0" bIns="0" rtlCol="0"/>
            <a:lstStyle/>
            <a:p/>
          </p:txBody>
        </p:sp>
        <p:sp>
          <p:nvSpPr>
            <p:cNvPr id="9763" name="object 9763" descr=""/>
            <p:cNvSpPr/>
            <p:nvPr/>
          </p:nvSpPr>
          <p:spPr>
            <a:xfrm>
              <a:off x="5890148" y="249509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764" name="object 9764" descr=""/>
            <p:cNvSpPr/>
            <p:nvPr/>
          </p:nvSpPr>
          <p:spPr>
            <a:xfrm>
              <a:off x="5856090" y="2493975"/>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9765" name="object 9765" descr=""/>
            <p:cNvSpPr/>
            <p:nvPr/>
          </p:nvSpPr>
          <p:spPr>
            <a:xfrm>
              <a:off x="5882892" y="2519102"/>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9766" name="object 9766" descr=""/>
            <p:cNvSpPr/>
            <p:nvPr/>
          </p:nvSpPr>
          <p:spPr>
            <a:xfrm>
              <a:off x="5849394"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767" name="object 9767" descr=""/>
            <p:cNvSpPr/>
            <p:nvPr/>
          </p:nvSpPr>
          <p:spPr>
            <a:xfrm>
              <a:off x="5896287"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768" name="object 9768" descr=""/>
            <p:cNvSpPr/>
            <p:nvPr/>
          </p:nvSpPr>
          <p:spPr>
            <a:xfrm>
              <a:off x="5799710" y="2546455"/>
              <a:ext cx="114935" cy="0"/>
            </a:xfrm>
            <a:custGeom>
              <a:avLst/>
              <a:gdLst/>
              <a:ahLst/>
              <a:cxnLst/>
              <a:rect l="l" t="t" r="r" b="b"/>
              <a:pathLst>
                <a:path w="114935" h="0">
                  <a:moveTo>
                    <a:pt x="0" y="0"/>
                  </a:moveTo>
                  <a:lnTo>
                    <a:pt x="114452" y="0"/>
                  </a:lnTo>
                </a:path>
              </a:pathLst>
            </a:custGeom>
            <a:ln w="3175">
              <a:solidFill>
                <a:srgbClr val="565658"/>
              </a:solidFill>
            </a:ln>
          </p:spPr>
          <p:txBody>
            <a:bodyPr wrap="square" lIns="0" tIns="0" rIns="0" bIns="0" rtlCol="0"/>
            <a:lstStyle/>
            <a:p/>
          </p:txBody>
        </p:sp>
        <p:sp>
          <p:nvSpPr>
            <p:cNvPr id="9769" name="object 9769" descr=""/>
            <p:cNvSpPr/>
            <p:nvPr/>
          </p:nvSpPr>
          <p:spPr>
            <a:xfrm>
              <a:off x="5849952"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70" name="object 9770" descr=""/>
            <p:cNvSpPr/>
            <p:nvPr/>
          </p:nvSpPr>
          <p:spPr>
            <a:xfrm>
              <a:off x="5848276" y="2517979"/>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9771" name="object 9771" descr=""/>
            <p:cNvSpPr/>
            <p:nvPr/>
          </p:nvSpPr>
          <p:spPr>
            <a:xfrm>
              <a:off x="5846603" y="251797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772" name="object 9772" descr=""/>
            <p:cNvSpPr/>
            <p:nvPr/>
          </p:nvSpPr>
          <p:spPr>
            <a:xfrm>
              <a:off x="5881776" y="251910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773" name="object 9773" descr=""/>
            <p:cNvSpPr/>
            <p:nvPr/>
          </p:nvSpPr>
          <p:spPr>
            <a:xfrm>
              <a:off x="5852862" y="249297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74" name="object 9774" descr=""/>
            <p:cNvSpPr/>
            <p:nvPr/>
          </p:nvSpPr>
          <p:spPr>
            <a:xfrm>
              <a:off x="5896846" y="251853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75" name="object 9775" descr=""/>
            <p:cNvSpPr/>
            <p:nvPr/>
          </p:nvSpPr>
          <p:spPr>
            <a:xfrm>
              <a:off x="5896287"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76" name="object 9776" descr=""/>
            <p:cNvSpPr/>
            <p:nvPr/>
          </p:nvSpPr>
          <p:spPr>
            <a:xfrm>
              <a:off x="5845048"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77" name="object 9777" descr=""/>
            <p:cNvSpPr/>
            <p:nvPr/>
          </p:nvSpPr>
          <p:spPr>
            <a:xfrm>
              <a:off x="5899636" y="251853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9778" name="object 9778" descr=""/>
            <p:cNvSpPr/>
            <p:nvPr/>
          </p:nvSpPr>
          <p:spPr>
            <a:xfrm>
              <a:off x="5846603" y="25185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779" name="object 9779" descr=""/>
            <p:cNvSpPr/>
            <p:nvPr/>
          </p:nvSpPr>
          <p:spPr>
            <a:xfrm>
              <a:off x="5881337"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80" name="object 9780" descr=""/>
            <p:cNvSpPr/>
            <p:nvPr/>
          </p:nvSpPr>
          <p:spPr>
            <a:xfrm>
              <a:off x="5857207" y="2493971"/>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9781" name="object 9781" descr=""/>
            <p:cNvSpPr/>
            <p:nvPr/>
          </p:nvSpPr>
          <p:spPr>
            <a:xfrm>
              <a:off x="5881776" y="2519107"/>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9782" name="object 9782" descr=""/>
            <p:cNvSpPr/>
            <p:nvPr/>
          </p:nvSpPr>
          <p:spPr>
            <a:xfrm>
              <a:off x="5898520" y="2517978"/>
              <a:ext cx="1270" cy="635"/>
            </a:xfrm>
            <a:custGeom>
              <a:avLst/>
              <a:gdLst/>
              <a:ahLst/>
              <a:cxnLst/>
              <a:rect l="l" t="t" r="r" b="b"/>
              <a:pathLst>
                <a:path w="1270" h="635">
                  <a:moveTo>
                    <a:pt x="0" y="558"/>
                  </a:moveTo>
                  <a:lnTo>
                    <a:pt x="0" y="0"/>
                  </a:lnTo>
                  <a:lnTo>
                    <a:pt x="558" y="0"/>
                  </a:lnTo>
                  <a:lnTo>
                    <a:pt x="1117" y="0"/>
                  </a:lnTo>
                </a:path>
              </a:pathLst>
            </a:custGeom>
            <a:ln w="3175">
              <a:solidFill>
                <a:srgbClr val="565658"/>
              </a:solidFill>
            </a:ln>
          </p:spPr>
          <p:txBody>
            <a:bodyPr wrap="square" lIns="0" tIns="0" rIns="0" bIns="0" rtlCol="0"/>
            <a:lstStyle/>
            <a:p/>
          </p:txBody>
        </p:sp>
        <p:sp>
          <p:nvSpPr>
            <p:cNvPr id="9783" name="object 9783" descr=""/>
            <p:cNvSpPr/>
            <p:nvPr/>
          </p:nvSpPr>
          <p:spPr>
            <a:xfrm>
              <a:off x="5847162" y="2518537"/>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9784" name="object 9784" descr=""/>
            <p:cNvSpPr/>
            <p:nvPr/>
          </p:nvSpPr>
          <p:spPr>
            <a:xfrm>
              <a:off x="5887915" y="2495090"/>
              <a:ext cx="635" cy="1270"/>
            </a:xfrm>
            <a:custGeom>
              <a:avLst/>
              <a:gdLst/>
              <a:ahLst/>
              <a:cxnLst/>
              <a:rect l="l" t="t" r="r" b="b"/>
              <a:pathLst>
                <a:path w="635" h="1269">
                  <a:moveTo>
                    <a:pt x="0" y="0"/>
                  </a:moveTo>
                  <a:lnTo>
                    <a:pt x="558" y="0"/>
                  </a:lnTo>
                  <a:lnTo>
                    <a:pt x="558" y="558"/>
                  </a:lnTo>
                  <a:lnTo>
                    <a:pt x="558" y="1117"/>
                  </a:lnTo>
                  <a:lnTo>
                    <a:pt x="0" y="1117"/>
                  </a:lnTo>
                </a:path>
              </a:pathLst>
            </a:custGeom>
            <a:ln w="3175">
              <a:solidFill>
                <a:srgbClr val="565658"/>
              </a:solidFill>
            </a:ln>
          </p:spPr>
          <p:txBody>
            <a:bodyPr wrap="square" lIns="0" tIns="0" rIns="0" bIns="0" rtlCol="0"/>
            <a:lstStyle/>
            <a:p/>
          </p:txBody>
        </p:sp>
        <p:sp>
          <p:nvSpPr>
            <p:cNvPr id="9785" name="object 9785" descr=""/>
            <p:cNvSpPr/>
            <p:nvPr/>
          </p:nvSpPr>
          <p:spPr>
            <a:xfrm>
              <a:off x="5872847"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786" name="object 9786" descr=""/>
            <p:cNvSpPr/>
            <p:nvPr/>
          </p:nvSpPr>
          <p:spPr>
            <a:xfrm>
              <a:off x="5887358" y="249453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787" name="object 9787" descr=""/>
            <p:cNvSpPr/>
            <p:nvPr/>
          </p:nvSpPr>
          <p:spPr>
            <a:xfrm>
              <a:off x="5871160" y="2493974"/>
              <a:ext cx="1270" cy="1270"/>
            </a:xfrm>
            <a:custGeom>
              <a:avLst/>
              <a:gdLst/>
              <a:ahLst/>
              <a:cxnLst/>
              <a:rect l="l" t="t" r="r" b="b"/>
              <a:pathLst>
                <a:path w="1270" h="1269">
                  <a:moveTo>
                    <a:pt x="0" y="558"/>
                  </a:moveTo>
                  <a:lnTo>
                    <a:pt x="558" y="0"/>
                  </a:lnTo>
                  <a:lnTo>
                    <a:pt x="1130" y="0"/>
                  </a:lnTo>
                  <a:lnTo>
                    <a:pt x="1130" y="558"/>
                  </a:lnTo>
                  <a:lnTo>
                    <a:pt x="1130" y="1117"/>
                  </a:lnTo>
                </a:path>
              </a:pathLst>
            </a:custGeom>
            <a:ln w="3175">
              <a:solidFill>
                <a:srgbClr val="565658"/>
              </a:solidFill>
            </a:ln>
          </p:spPr>
          <p:txBody>
            <a:bodyPr wrap="square" lIns="0" tIns="0" rIns="0" bIns="0" rtlCol="0"/>
            <a:lstStyle/>
            <a:p/>
          </p:txBody>
        </p:sp>
        <p:sp>
          <p:nvSpPr>
            <p:cNvPr id="9788" name="object 9788" descr=""/>
            <p:cNvSpPr/>
            <p:nvPr/>
          </p:nvSpPr>
          <p:spPr>
            <a:xfrm>
              <a:off x="5886359" y="249353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89" name="object 9789" descr=""/>
            <p:cNvSpPr/>
            <p:nvPr/>
          </p:nvSpPr>
          <p:spPr>
            <a:xfrm>
              <a:off x="5871158" y="2496206"/>
              <a:ext cx="1905" cy="0"/>
            </a:xfrm>
            <a:custGeom>
              <a:avLst/>
              <a:gdLst/>
              <a:ahLst/>
              <a:cxnLst/>
              <a:rect l="l" t="t" r="r" b="b"/>
              <a:pathLst>
                <a:path w="1904" h="0">
                  <a:moveTo>
                    <a:pt x="1689" y="0"/>
                  </a:moveTo>
                  <a:lnTo>
                    <a:pt x="0" y="0"/>
                  </a:lnTo>
                </a:path>
              </a:pathLst>
            </a:custGeom>
            <a:ln w="3175">
              <a:solidFill>
                <a:srgbClr val="565658"/>
              </a:solidFill>
            </a:ln>
          </p:spPr>
          <p:txBody>
            <a:bodyPr wrap="square" lIns="0" tIns="0" rIns="0" bIns="0" rtlCol="0"/>
            <a:lstStyle/>
            <a:p/>
          </p:txBody>
        </p:sp>
        <p:sp>
          <p:nvSpPr>
            <p:cNvPr id="9790" name="object 9790" descr=""/>
            <p:cNvSpPr/>
            <p:nvPr/>
          </p:nvSpPr>
          <p:spPr>
            <a:xfrm>
              <a:off x="5872404" y="2492425"/>
              <a:ext cx="9525" cy="28575"/>
            </a:xfrm>
            <a:custGeom>
              <a:avLst/>
              <a:gdLst/>
              <a:ahLst/>
              <a:cxnLst/>
              <a:rect l="l" t="t" r="r" b="b"/>
              <a:pathLst>
                <a:path w="9525" h="28575">
                  <a:moveTo>
                    <a:pt x="3111" y="1549"/>
                  </a:moveTo>
                  <a:lnTo>
                    <a:pt x="2654" y="457"/>
                  </a:lnTo>
                  <a:lnTo>
                    <a:pt x="1549" y="0"/>
                  </a:lnTo>
                  <a:lnTo>
                    <a:pt x="457" y="457"/>
                  </a:lnTo>
                  <a:lnTo>
                    <a:pt x="0" y="1549"/>
                  </a:lnTo>
                  <a:lnTo>
                    <a:pt x="457" y="2654"/>
                  </a:lnTo>
                  <a:lnTo>
                    <a:pt x="1549" y="3111"/>
                  </a:lnTo>
                  <a:lnTo>
                    <a:pt x="2654" y="2654"/>
                  </a:lnTo>
                  <a:lnTo>
                    <a:pt x="3111" y="1549"/>
                  </a:lnTo>
                  <a:close/>
                </a:path>
                <a:path w="9525" h="28575">
                  <a:moveTo>
                    <a:pt x="9245" y="26682"/>
                  </a:moveTo>
                  <a:lnTo>
                    <a:pt x="8788" y="25577"/>
                  </a:lnTo>
                  <a:lnTo>
                    <a:pt x="7696" y="25120"/>
                  </a:lnTo>
                  <a:lnTo>
                    <a:pt x="6591" y="25577"/>
                  </a:lnTo>
                  <a:lnTo>
                    <a:pt x="6134" y="26682"/>
                  </a:lnTo>
                  <a:lnTo>
                    <a:pt x="6591" y="27787"/>
                  </a:lnTo>
                  <a:lnTo>
                    <a:pt x="7696" y="28232"/>
                  </a:lnTo>
                  <a:lnTo>
                    <a:pt x="8788" y="27787"/>
                  </a:lnTo>
                  <a:lnTo>
                    <a:pt x="9245" y="26682"/>
                  </a:lnTo>
                  <a:close/>
                </a:path>
              </a:pathLst>
            </a:custGeom>
            <a:solidFill>
              <a:srgbClr val="565658"/>
            </a:solidFill>
          </p:spPr>
          <p:txBody>
            <a:bodyPr wrap="square" lIns="0" tIns="0" rIns="0" bIns="0" rtlCol="0"/>
            <a:lstStyle/>
            <a:p/>
          </p:txBody>
        </p:sp>
        <p:sp>
          <p:nvSpPr>
            <p:cNvPr id="9791" name="object 9791" descr=""/>
            <p:cNvSpPr/>
            <p:nvPr/>
          </p:nvSpPr>
          <p:spPr>
            <a:xfrm>
              <a:off x="5871160"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792" name="object 9792" descr=""/>
            <p:cNvSpPr/>
            <p:nvPr/>
          </p:nvSpPr>
          <p:spPr>
            <a:xfrm>
              <a:off x="5887356" y="2495649"/>
              <a:ext cx="635" cy="635"/>
            </a:xfrm>
            <a:custGeom>
              <a:avLst/>
              <a:gdLst/>
              <a:ahLst/>
              <a:cxnLst/>
              <a:rect l="l" t="t" r="r" b="b"/>
              <a:pathLst>
                <a:path w="635" h="635">
                  <a:moveTo>
                    <a:pt x="558" y="0"/>
                  </a:moveTo>
                  <a:lnTo>
                    <a:pt x="0" y="0"/>
                  </a:lnTo>
                  <a:lnTo>
                    <a:pt x="0" y="558"/>
                  </a:lnTo>
                  <a:lnTo>
                    <a:pt x="558" y="558"/>
                  </a:lnTo>
                </a:path>
              </a:pathLst>
            </a:custGeom>
            <a:ln w="3175">
              <a:solidFill>
                <a:srgbClr val="565658"/>
              </a:solidFill>
            </a:ln>
          </p:spPr>
          <p:txBody>
            <a:bodyPr wrap="square" lIns="0" tIns="0" rIns="0" bIns="0" rtlCol="0"/>
            <a:lstStyle/>
            <a:p/>
          </p:txBody>
        </p:sp>
        <p:sp>
          <p:nvSpPr>
            <p:cNvPr id="9793" name="object 9793" descr=""/>
            <p:cNvSpPr/>
            <p:nvPr/>
          </p:nvSpPr>
          <p:spPr>
            <a:xfrm>
              <a:off x="5871291"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794" name="object 9794" descr=""/>
            <p:cNvSpPr/>
            <p:nvPr/>
          </p:nvSpPr>
          <p:spPr>
            <a:xfrm>
              <a:off x="5882892" y="2519107"/>
              <a:ext cx="635" cy="1270"/>
            </a:xfrm>
            <a:custGeom>
              <a:avLst/>
              <a:gdLst/>
              <a:ahLst/>
              <a:cxnLst/>
              <a:rect l="l" t="t" r="r" b="b"/>
              <a:pathLst>
                <a:path w="635" h="1269">
                  <a:moveTo>
                    <a:pt x="0" y="1104"/>
                  </a:moveTo>
                  <a:lnTo>
                    <a:pt x="558" y="1104"/>
                  </a:lnTo>
                  <a:lnTo>
                    <a:pt x="558" y="546"/>
                  </a:lnTo>
                  <a:lnTo>
                    <a:pt x="0" y="0"/>
                  </a:lnTo>
                </a:path>
              </a:pathLst>
            </a:custGeom>
            <a:ln w="3175">
              <a:solidFill>
                <a:srgbClr val="565658"/>
              </a:solidFill>
            </a:ln>
          </p:spPr>
          <p:txBody>
            <a:bodyPr wrap="square" lIns="0" tIns="0" rIns="0" bIns="0" rtlCol="0"/>
            <a:lstStyle/>
            <a:p/>
          </p:txBody>
        </p:sp>
        <p:sp>
          <p:nvSpPr>
            <p:cNvPr id="9795" name="object 9795" descr=""/>
            <p:cNvSpPr/>
            <p:nvPr/>
          </p:nvSpPr>
          <p:spPr>
            <a:xfrm>
              <a:off x="5887915" y="24939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796" name="object 9796" descr=""/>
            <p:cNvSpPr/>
            <p:nvPr/>
          </p:nvSpPr>
          <p:spPr>
            <a:xfrm>
              <a:off x="5881218"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9797" name="object 9797" descr=""/>
            <p:cNvSpPr/>
            <p:nvPr/>
          </p:nvSpPr>
          <p:spPr>
            <a:xfrm>
              <a:off x="5879545"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798" name="object 9798" descr=""/>
            <p:cNvSpPr/>
            <p:nvPr/>
          </p:nvSpPr>
          <p:spPr>
            <a:xfrm>
              <a:off x="5880661" y="2519107"/>
              <a:ext cx="0" cy="1270"/>
            </a:xfrm>
            <a:custGeom>
              <a:avLst/>
              <a:gdLst/>
              <a:ahLst/>
              <a:cxnLst/>
              <a:rect l="l" t="t" r="r" b="b"/>
              <a:pathLst>
                <a:path w="0" h="1269">
                  <a:moveTo>
                    <a:pt x="0" y="1104"/>
                  </a:moveTo>
                  <a:lnTo>
                    <a:pt x="0" y="546"/>
                  </a:lnTo>
                  <a:lnTo>
                    <a:pt x="0" y="0"/>
                  </a:lnTo>
                </a:path>
              </a:pathLst>
            </a:custGeom>
            <a:ln w="3175">
              <a:solidFill>
                <a:srgbClr val="565658"/>
              </a:solidFill>
            </a:ln>
          </p:spPr>
          <p:txBody>
            <a:bodyPr wrap="square" lIns="0" tIns="0" rIns="0" bIns="0" rtlCol="0"/>
            <a:lstStyle/>
            <a:p/>
          </p:txBody>
        </p:sp>
        <p:sp>
          <p:nvSpPr>
            <p:cNvPr id="9799" name="object 9799" descr=""/>
            <p:cNvSpPr/>
            <p:nvPr/>
          </p:nvSpPr>
          <p:spPr>
            <a:xfrm>
              <a:off x="5879105"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00" name="object 9800" descr=""/>
            <p:cNvSpPr/>
            <p:nvPr/>
          </p:nvSpPr>
          <p:spPr>
            <a:xfrm>
              <a:off x="5871156" y="2493975"/>
              <a:ext cx="3175" cy="2540"/>
            </a:xfrm>
            <a:custGeom>
              <a:avLst/>
              <a:gdLst/>
              <a:ahLst/>
              <a:cxnLst/>
              <a:rect l="l" t="t" r="r" b="b"/>
              <a:pathLst>
                <a:path w="3175" h="2539">
                  <a:moveTo>
                    <a:pt x="2806" y="0"/>
                  </a:moveTo>
                  <a:lnTo>
                    <a:pt x="1689" y="2235"/>
                  </a:lnTo>
                  <a:lnTo>
                    <a:pt x="0" y="2235"/>
                  </a:lnTo>
                </a:path>
              </a:pathLst>
            </a:custGeom>
            <a:ln w="3175">
              <a:solidFill>
                <a:srgbClr val="565658"/>
              </a:solidFill>
            </a:ln>
          </p:spPr>
          <p:txBody>
            <a:bodyPr wrap="square" lIns="0" tIns="0" rIns="0" bIns="0" rtlCol="0"/>
            <a:lstStyle/>
            <a:p/>
          </p:txBody>
        </p:sp>
        <p:sp>
          <p:nvSpPr>
            <p:cNvPr id="9801" name="object 9801" descr=""/>
            <p:cNvSpPr/>
            <p:nvPr/>
          </p:nvSpPr>
          <p:spPr>
            <a:xfrm>
              <a:off x="5881216" y="2517979"/>
              <a:ext cx="1905" cy="0"/>
            </a:xfrm>
            <a:custGeom>
              <a:avLst/>
              <a:gdLst/>
              <a:ahLst/>
              <a:cxnLst/>
              <a:rect l="l" t="t" r="r" b="b"/>
              <a:pathLst>
                <a:path w="1904" h="0">
                  <a:moveTo>
                    <a:pt x="1676" y="0"/>
                  </a:moveTo>
                  <a:lnTo>
                    <a:pt x="1117" y="0"/>
                  </a:lnTo>
                  <a:lnTo>
                    <a:pt x="0" y="0"/>
                  </a:lnTo>
                </a:path>
              </a:pathLst>
            </a:custGeom>
            <a:ln w="3175">
              <a:solidFill>
                <a:srgbClr val="565658"/>
              </a:solidFill>
            </a:ln>
          </p:spPr>
          <p:txBody>
            <a:bodyPr wrap="square" lIns="0" tIns="0" rIns="0" bIns="0" rtlCol="0"/>
            <a:lstStyle/>
            <a:p/>
          </p:txBody>
        </p:sp>
        <p:sp>
          <p:nvSpPr>
            <p:cNvPr id="9802" name="object 9802" descr=""/>
            <p:cNvSpPr/>
            <p:nvPr/>
          </p:nvSpPr>
          <p:spPr>
            <a:xfrm>
              <a:off x="5888473" y="24939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803" name="object 9803" descr=""/>
            <p:cNvSpPr/>
            <p:nvPr/>
          </p:nvSpPr>
          <p:spPr>
            <a:xfrm>
              <a:off x="5879545" y="252021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804" name="object 9804" descr=""/>
            <p:cNvSpPr/>
            <p:nvPr/>
          </p:nvSpPr>
          <p:spPr>
            <a:xfrm>
              <a:off x="5887915" y="2496206"/>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805" name="object 9805" descr=""/>
            <p:cNvSpPr/>
            <p:nvPr/>
          </p:nvSpPr>
          <p:spPr>
            <a:xfrm>
              <a:off x="5880661" y="2517984"/>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806" name="object 9806" descr=""/>
            <p:cNvSpPr/>
            <p:nvPr/>
          </p:nvSpPr>
          <p:spPr>
            <a:xfrm>
              <a:off x="5882892"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07" name="object 9807" descr=""/>
            <p:cNvSpPr/>
            <p:nvPr/>
          </p:nvSpPr>
          <p:spPr>
            <a:xfrm>
              <a:off x="5888474" y="2493973"/>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9808" name="object 9808" descr=""/>
            <p:cNvSpPr/>
            <p:nvPr/>
          </p:nvSpPr>
          <p:spPr>
            <a:xfrm>
              <a:off x="5881337"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09" name="object 9809" descr=""/>
            <p:cNvSpPr/>
            <p:nvPr/>
          </p:nvSpPr>
          <p:spPr>
            <a:xfrm>
              <a:off x="5879545" y="25196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810" name="object 9810" descr=""/>
            <p:cNvSpPr/>
            <p:nvPr/>
          </p:nvSpPr>
          <p:spPr>
            <a:xfrm>
              <a:off x="5890705" y="2493971"/>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9811" name="object 9811" descr=""/>
            <p:cNvSpPr/>
            <p:nvPr/>
          </p:nvSpPr>
          <p:spPr>
            <a:xfrm>
              <a:off x="5882892"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12" name="object 9812" descr=""/>
            <p:cNvSpPr/>
            <p:nvPr/>
          </p:nvSpPr>
          <p:spPr>
            <a:xfrm>
              <a:off x="5869604" y="249297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13" name="object 9813" descr=""/>
            <p:cNvSpPr/>
            <p:nvPr/>
          </p:nvSpPr>
          <p:spPr>
            <a:xfrm>
              <a:off x="5881218" y="2520212"/>
              <a:ext cx="1905" cy="0"/>
            </a:xfrm>
            <a:custGeom>
              <a:avLst/>
              <a:gdLst/>
              <a:ahLst/>
              <a:cxnLst/>
              <a:rect l="l" t="t" r="r" b="b"/>
              <a:pathLst>
                <a:path w="1904" h="0">
                  <a:moveTo>
                    <a:pt x="0" y="0"/>
                  </a:moveTo>
                  <a:lnTo>
                    <a:pt x="1117" y="0"/>
                  </a:lnTo>
                  <a:lnTo>
                    <a:pt x="1676" y="0"/>
                  </a:lnTo>
                </a:path>
              </a:pathLst>
            </a:custGeom>
            <a:ln w="3175">
              <a:solidFill>
                <a:srgbClr val="565658"/>
              </a:solidFill>
            </a:ln>
          </p:spPr>
          <p:txBody>
            <a:bodyPr wrap="square" lIns="0" tIns="0" rIns="0" bIns="0" rtlCol="0"/>
            <a:lstStyle/>
            <a:p/>
          </p:txBody>
        </p:sp>
        <p:sp>
          <p:nvSpPr>
            <p:cNvPr id="9814" name="object 9814" descr=""/>
            <p:cNvSpPr/>
            <p:nvPr/>
          </p:nvSpPr>
          <p:spPr>
            <a:xfrm>
              <a:off x="5877989"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15" name="object 9815" descr=""/>
            <p:cNvSpPr/>
            <p:nvPr/>
          </p:nvSpPr>
          <p:spPr>
            <a:xfrm>
              <a:off x="5879543" y="2519102"/>
              <a:ext cx="1270" cy="1270"/>
            </a:xfrm>
            <a:custGeom>
              <a:avLst/>
              <a:gdLst/>
              <a:ahLst/>
              <a:cxnLst/>
              <a:rect l="l" t="t" r="r" b="b"/>
              <a:pathLst>
                <a:path w="1270" h="1269">
                  <a:moveTo>
                    <a:pt x="558" y="0"/>
                  </a:moveTo>
                  <a:lnTo>
                    <a:pt x="1117" y="0"/>
                  </a:lnTo>
                  <a:lnTo>
                    <a:pt x="1117" y="546"/>
                  </a:lnTo>
                  <a:lnTo>
                    <a:pt x="1117" y="1104"/>
                  </a:lnTo>
                  <a:lnTo>
                    <a:pt x="558" y="1104"/>
                  </a:lnTo>
                  <a:lnTo>
                    <a:pt x="0" y="1104"/>
                  </a:lnTo>
                  <a:lnTo>
                    <a:pt x="0" y="546"/>
                  </a:lnTo>
                </a:path>
              </a:pathLst>
            </a:custGeom>
            <a:ln w="3175">
              <a:solidFill>
                <a:srgbClr val="565658"/>
              </a:solidFill>
            </a:ln>
          </p:spPr>
          <p:txBody>
            <a:bodyPr wrap="square" lIns="0" tIns="0" rIns="0" bIns="0" rtlCol="0"/>
            <a:lstStyle/>
            <a:p/>
          </p:txBody>
        </p:sp>
        <p:sp>
          <p:nvSpPr>
            <p:cNvPr id="9816" name="object 9816" descr=""/>
            <p:cNvSpPr/>
            <p:nvPr/>
          </p:nvSpPr>
          <p:spPr>
            <a:xfrm>
              <a:off x="5879545" y="2517979"/>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817" name="object 9817" descr=""/>
            <p:cNvSpPr/>
            <p:nvPr/>
          </p:nvSpPr>
          <p:spPr>
            <a:xfrm>
              <a:off x="5871159" y="2495090"/>
              <a:ext cx="1270" cy="635"/>
            </a:xfrm>
            <a:custGeom>
              <a:avLst/>
              <a:gdLst/>
              <a:ahLst/>
              <a:cxnLst/>
              <a:rect l="l" t="t" r="r" b="b"/>
              <a:pathLst>
                <a:path w="1270" h="635">
                  <a:moveTo>
                    <a:pt x="1130" y="0"/>
                  </a:moveTo>
                  <a:lnTo>
                    <a:pt x="558" y="0"/>
                  </a:lnTo>
                  <a:lnTo>
                    <a:pt x="0" y="558"/>
                  </a:lnTo>
                </a:path>
              </a:pathLst>
            </a:custGeom>
            <a:ln w="3175">
              <a:solidFill>
                <a:srgbClr val="565658"/>
              </a:solidFill>
            </a:ln>
          </p:spPr>
          <p:txBody>
            <a:bodyPr wrap="square" lIns="0" tIns="0" rIns="0" bIns="0" rtlCol="0"/>
            <a:lstStyle/>
            <a:p/>
          </p:txBody>
        </p:sp>
        <p:sp>
          <p:nvSpPr>
            <p:cNvPr id="9818" name="object 9818" descr=""/>
            <p:cNvSpPr/>
            <p:nvPr/>
          </p:nvSpPr>
          <p:spPr>
            <a:xfrm>
              <a:off x="5873405"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19" name="object 9819" descr=""/>
            <p:cNvSpPr/>
            <p:nvPr/>
          </p:nvSpPr>
          <p:spPr>
            <a:xfrm>
              <a:off x="5881337"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20" name="object 9820" descr=""/>
            <p:cNvSpPr/>
            <p:nvPr/>
          </p:nvSpPr>
          <p:spPr>
            <a:xfrm>
              <a:off x="5887915" y="2494533"/>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9821" name="object 9821" descr=""/>
            <p:cNvSpPr/>
            <p:nvPr/>
          </p:nvSpPr>
          <p:spPr>
            <a:xfrm>
              <a:off x="5873962" y="2493971"/>
              <a:ext cx="1270" cy="2540"/>
            </a:xfrm>
            <a:custGeom>
              <a:avLst/>
              <a:gdLst/>
              <a:ahLst/>
              <a:cxnLst/>
              <a:rect l="l" t="t" r="r" b="b"/>
              <a:pathLst>
                <a:path w="1270" h="2539">
                  <a:moveTo>
                    <a:pt x="1104" y="2235"/>
                  </a:moveTo>
                  <a:lnTo>
                    <a:pt x="0" y="0"/>
                  </a:lnTo>
                </a:path>
              </a:pathLst>
            </a:custGeom>
            <a:ln w="3175">
              <a:solidFill>
                <a:srgbClr val="565658"/>
              </a:solidFill>
            </a:ln>
          </p:spPr>
          <p:txBody>
            <a:bodyPr wrap="square" lIns="0" tIns="0" rIns="0" bIns="0" rtlCol="0"/>
            <a:lstStyle/>
            <a:p/>
          </p:txBody>
        </p:sp>
        <p:sp>
          <p:nvSpPr>
            <p:cNvPr id="9822" name="object 9822" descr=""/>
            <p:cNvSpPr/>
            <p:nvPr/>
          </p:nvSpPr>
          <p:spPr>
            <a:xfrm>
              <a:off x="5889030" y="2493975"/>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9823" name="object 9823" descr=""/>
            <p:cNvSpPr/>
            <p:nvPr/>
          </p:nvSpPr>
          <p:spPr>
            <a:xfrm>
              <a:off x="5871160" y="2495649"/>
              <a:ext cx="635" cy="635"/>
            </a:xfrm>
            <a:custGeom>
              <a:avLst/>
              <a:gdLst/>
              <a:ahLst/>
              <a:cxnLst/>
              <a:rect l="l" t="t" r="r" b="b"/>
              <a:pathLst>
                <a:path w="635" h="635">
                  <a:moveTo>
                    <a:pt x="0" y="0"/>
                  </a:moveTo>
                  <a:lnTo>
                    <a:pt x="0" y="558"/>
                  </a:lnTo>
                  <a:lnTo>
                    <a:pt x="558" y="0"/>
                  </a:lnTo>
                </a:path>
              </a:pathLst>
            </a:custGeom>
            <a:ln w="3175">
              <a:solidFill>
                <a:srgbClr val="565658"/>
              </a:solidFill>
            </a:ln>
          </p:spPr>
          <p:txBody>
            <a:bodyPr wrap="square" lIns="0" tIns="0" rIns="0" bIns="0" rtlCol="0"/>
            <a:lstStyle/>
            <a:p/>
          </p:txBody>
        </p:sp>
        <p:sp>
          <p:nvSpPr>
            <p:cNvPr id="9824" name="object 9824" descr=""/>
            <p:cNvSpPr/>
            <p:nvPr/>
          </p:nvSpPr>
          <p:spPr>
            <a:xfrm>
              <a:off x="5877989" y="251809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25" name="object 9825" descr=""/>
            <p:cNvSpPr/>
            <p:nvPr/>
          </p:nvSpPr>
          <p:spPr>
            <a:xfrm>
              <a:off x="5887915" y="24939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26" name="object 9826" descr=""/>
            <p:cNvSpPr/>
            <p:nvPr/>
          </p:nvSpPr>
          <p:spPr>
            <a:xfrm>
              <a:off x="5888474" y="24939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827" name="object 9827" descr=""/>
            <p:cNvSpPr/>
            <p:nvPr/>
          </p:nvSpPr>
          <p:spPr>
            <a:xfrm>
              <a:off x="5890148" y="24939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828" name="object 9828" descr=""/>
            <p:cNvSpPr/>
            <p:nvPr/>
          </p:nvSpPr>
          <p:spPr>
            <a:xfrm>
              <a:off x="5871159" y="2493975"/>
              <a:ext cx="1270" cy="0"/>
            </a:xfrm>
            <a:custGeom>
              <a:avLst/>
              <a:gdLst/>
              <a:ahLst/>
              <a:cxnLst/>
              <a:rect l="l" t="t" r="r" b="b"/>
              <a:pathLst>
                <a:path w="1270" h="0">
                  <a:moveTo>
                    <a:pt x="1130" y="0"/>
                  </a:moveTo>
                  <a:lnTo>
                    <a:pt x="558" y="0"/>
                  </a:lnTo>
                  <a:lnTo>
                    <a:pt x="0" y="0"/>
                  </a:lnTo>
                </a:path>
              </a:pathLst>
            </a:custGeom>
            <a:ln w="3175">
              <a:solidFill>
                <a:srgbClr val="565658"/>
              </a:solidFill>
            </a:ln>
          </p:spPr>
          <p:txBody>
            <a:bodyPr wrap="square" lIns="0" tIns="0" rIns="0" bIns="0" rtlCol="0"/>
            <a:lstStyle/>
            <a:p/>
          </p:txBody>
        </p:sp>
        <p:sp>
          <p:nvSpPr>
            <p:cNvPr id="9829" name="object 9829" descr=""/>
            <p:cNvSpPr/>
            <p:nvPr/>
          </p:nvSpPr>
          <p:spPr>
            <a:xfrm>
              <a:off x="5874522" y="2496206"/>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9830" name="object 9830" descr=""/>
            <p:cNvSpPr/>
            <p:nvPr/>
          </p:nvSpPr>
          <p:spPr>
            <a:xfrm>
              <a:off x="5887915"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31" name="object 9831" descr=""/>
            <p:cNvSpPr/>
            <p:nvPr/>
          </p:nvSpPr>
          <p:spPr>
            <a:xfrm>
              <a:off x="5888473" y="2495089"/>
              <a:ext cx="635" cy="1270"/>
            </a:xfrm>
            <a:custGeom>
              <a:avLst/>
              <a:gdLst/>
              <a:ahLst/>
              <a:cxnLst/>
              <a:rect l="l" t="t" r="r" b="b"/>
              <a:pathLst>
                <a:path w="635" h="1269">
                  <a:moveTo>
                    <a:pt x="558" y="1117"/>
                  </a:moveTo>
                  <a:lnTo>
                    <a:pt x="558" y="558"/>
                  </a:lnTo>
                  <a:lnTo>
                    <a:pt x="558" y="0"/>
                  </a:lnTo>
                  <a:lnTo>
                    <a:pt x="0" y="0"/>
                  </a:lnTo>
                </a:path>
              </a:pathLst>
            </a:custGeom>
            <a:ln w="3175">
              <a:solidFill>
                <a:srgbClr val="565658"/>
              </a:solidFill>
            </a:ln>
          </p:spPr>
          <p:txBody>
            <a:bodyPr wrap="square" lIns="0" tIns="0" rIns="0" bIns="0" rtlCol="0"/>
            <a:lstStyle/>
            <a:p/>
          </p:txBody>
        </p:sp>
        <p:sp>
          <p:nvSpPr>
            <p:cNvPr id="9832" name="object 9832" descr=""/>
            <p:cNvSpPr/>
            <p:nvPr/>
          </p:nvSpPr>
          <p:spPr>
            <a:xfrm>
              <a:off x="5879543" y="2517979"/>
              <a:ext cx="1270" cy="635"/>
            </a:xfrm>
            <a:custGeom>
              <a:avLst/>
              <a:gdLst/>
              <a:ahLst/>
              <a:cxnLst/>
              <a:rect l="l" t="t" r="r" b="b"/>
              <a:pathLst>
                <a:path w="1270" h="635">
                  <a:moveTo>
                    <a:pt x="1117" y="0"/>
                  </a:moveTo>
                  <a:lnTo>
                    <a:pt x="558" y="0"/>
                  </a:lnTo>
                  <a:lnTo>
                    <a:pt x="0" y="0"/>
                  </a:lnTo>
                  <a:lnTo>
                    <a:pt x="0" y="558"/>
                  </a:lnTo>
                </a:path>
              </a:pathLst>
            </a:custGeom>
            <a:ln w="3175">
              <a:solidFill>
                <a:srgbClr val="565658"/>
              </a:solidFill>
            </a:ln>
          </p:spPr>
          <p:txBody>
            <a:bodyPr wrap="square" lIns="0" tIns="0" rIns="0" bIns="0" rtlCol="0"/>
            <a:lstStyle/>
            <a:p/>
          </p:txBody>
        </p:sp>
        <p:sp>
          <p:nvSpPr>
            <p:cNvPr id="9833" name="object 9833" descr=""/>
            <p:cNvSpPr/>
            <p:nvPr/>
          </p:nvSpPr>
          <p:spPr>
            <a:xfrm>
              <a:off x="5872289" y="2493973"/>
              <a:ext cx="635" cy="1270"/>
            </a:xfrm>
            <a:custGeom>
              <a:avLst/>
              <a:gdLst/>
              <a:ahLst/>
              <a:cxnLst/>
              <a:rect l="l" t="t" r="r" b="b"/>
              <a:pathLst>
                <a:path w="635" h="1269">
                  <a:moveTo>
                    <a:pt x="0" y="1117"/>
                  </a:moveTo>
                  <a:lnTo>
                    <a:pt x="558" y="558"/>
                  </a:lnTo>
                  <a:lnTo>
                    <a:pt x="0" y="558"/>
                  </a:lnTo>
                  <a:lnTo>
                    <a:pt x="0" y="0"/>
                  </a:lnTo>
                </a:path>
              </a:pathLst>
            </a:custGeom>
            <a:ln w="3175">
              <a:solidFill>
                <a:srgbClr val="565658"/>
              </a:solidFill>
            </a:ln>
          </p:spPr>
          <p:txBody>
            <a:bodyPr wrap="square" lIns="0" tIns="0" rIns="0" bIns="0" rtlCol="0"/>
            <a:lstStyle/>
            <a:p/>
          </p:txBody>
        </p:sp>
        <p:sp>
          <p:nvSpPr>
            <p:cNvPr id="9834" name="object 9834" descr=""/>
            <p:cNvSpPr/>
            <p:nvPr/>
          </p:nvSpPr>
          <p:spPr>
            <a:xfrm>
              <a:off x="5874522" y="249564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835" name="object 9835" descr=""/>
            <p:cNvSpPr/>
            <p:nvPr/>
          </p:nvSpPr>
          <p:spPr>
            <a:xfrm>
              <a:off x="5887356" y="2493975"/>
              <a:ext cx="1270" cy="635"/>
            </a:xfrm>
            <a:custGeom>
              <a:avLst/>
              <a:gdLst/>
              <a:ahLst/>
              <a:cxnLst/>
              <a:rect l="l" t="t" r="r" b="b"/>
              <a:pathLst>
                <a:path w="1270" h="635">
                  <a:moveTo>
                    <a:pt x="1117" y="0"/>
                  </a:moveTo>
                  <a:lnTo>
                    <a:pt x="558" y="0"/>
                  </a:lnTo>
                  <a:lnTo>
                    <a:pt x="0" y="0"/>
                  </a:lnTo>
                  <a:lnTo>
                    <a:pt x="0" y="558"/>
                  </a:lnTo>
                </a:path>
              </a:pathLst>
            </a:custGeom>
            <a:ln w="3175">
              <a:solidFill>
                <a:srgbClr val="565658"/>
              </a:solidFill>
            </a:ln>
          </p:spPr>
          <p:txBody>
            <a:bodyPr wrap="square" lIns="0" tIns="0" rIns="0" bIns="0" rtlCol="0"/>
            <a:lstStyle/>
            <a:p/>
          </p:txBody>
        </p:sp>
        <p:sp>
          <p:nvSpPr>
            <p:cNvPr id="9836" name="object 9836" descr=""/>
            <p:cNvSpPr/>
            <p:nvPr/>
          </p:nvSpPr>
          <p:spPr>
            <a:xfrm>
              <a:off x="5870163" y="249409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37" name="object 9837" descr=""/>
            <p:cNvSpPr/>
            <p:nvPr/>
          </p:nvSpPr>
          <p:spPr>
            <a:xfrm>
              <a:off x="5880102" y="2517979"/>
              <a:ext cx="635" cy="1270"/>
            </a:xfrm>
            <a:custGeom>
              <a:avLst/>
              <a:gdLst/>
              <a:ahLst/>
              <a:cxnLst/>
              <a:rect l="l" t="t" r="r" b="b"/>
              <a:pathLst>
                <a:path w="635" h="1269">
                  <a:moveTo>
                    <a:pt x="558" y="0"/>
                  </a:moveTo>
                  <a:lnTo>
                    <a:pt x="558" y="558"/>
                  </a:lnTo>
                  <a:lnTo>
                    <a:pt x="0" y="1117"/>
                  </a:lnTo>
                </a:path>
              </a:pathLst>
            </a:custGeom>
            <a:ln w="3175">
              <a:solidFill>
                <a:srgbClr val="565658"/>
              </a:solidFill>
            </a:ln>
          </p:spPr>
          <p:txBody>
            <a:bodyPr wrap="square" lIns="0" tIns="0" rIns="0" bIns="0" rtlCol="0"/>
            <a:lstStyle/>
            <a:p/>
          </p:txBody>
        </p:sp>
        <p:sp>
          <p:nvSpPr>
            <p:cNvPr id="9838" name="object 9838" descr=""/>
            <p:cNvSpPr/>
            <p:nvPr/>
          </p:nvSpPr>
          <p:spPr>
            <a:xfrm>
              <a:off x="5871719" y="2495090"/>
              <a:ext cx="635" cy="635"/>
            </a:xfrm>
            <a:custGeom>
              <a:avLst/>
              <a:gdLst/>
              <a:ahLst/>
              <a:cxnLst/>
              <a:rect l="l" t="t" r="r" b="b"/>
              <a:pathLst>
                <a:path w="635" h="635">
                  <a:moveTo>
                    <a:pt x="0" y="558"/>
                  </a:moveTo>
                  <a:lnTo>
                    <a:pt x="571" y="0"/>
                  </a:lnTo>
                </a:path>
              </a:pathLst>
            </a:custGeom>
            <a:ln w="3175">
              <a:solidFill>
                <a:srgbClr val="565658"/>
              </a:solidFill>
            </a:ln>
          </p:spPr>
          <p:txBody>
            <a:bodyPr wrap="square" lIns="0" tIns="0" rIns="0" bIns="0" rtlCol="0"/>
            <a:lstStyle/>
            <a:p/>
          </p:txBody>
        </p:sp>
        <p:sp>
          <p:nvSpPr>
            <p:cNvPr id="9839" name="object 9839" descr=""/>
            <p:cNvSpPr/>
            <p:nvPr/>
          </p:nvSpPr>
          <p:spPr>
            <a:xfrm>
              <a:off x="5873405" y="249564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840" name="object 9840" descr=""/>
            <p:cNvSpPr/>
            <p:nvPr/>
          </p:nvSpPr>
          <p:spPr>
            <a:xfrm>
              <a:off x="5727243" y="2493543"/>
              <a:ext cx="146050" cy="27940"/>
            </a:xfrm>
            <a:custGeom>
              <a:avLst/>
              <a:gdLst/>
              <a:ahLst/>
              <a:cxnLst/>
              <a:rect l="l" t="t" r="r" b="b"/>
              <a:pathLst>
                <a:path w="146050" h="27939">
                  <a:moveTo>
                    <a:pt x="3111" y="26111"/>
                  </a:moveTo>
                  <a:lnTo>
                    <a:pt x="2654" y="25019"/>
                  </a:lnTo>
                  <a:lnTo>
                    <a:pt x="1562" y="24561"/>
                  </a:lnTo>
                  <a:lnTo>
                    <a:pt x="457" y="25019"/>
                  </a:lnTo>
                  <a:lnTo>
                    <a:pt x="0" y="26111"/>
                  </a:lnTo>
                  <a:lnTo>
                    <a:pt x="457" y="27216"/>
                  </a:lnTo>
                  <a:lnTo>
                    <a:pt x="1562" y="27673"/>
                  </a:lnTo>
                  <a:lnTo>
                    <a:pt x="2654" y="27216"/>
                  </a:lnTo>
                  <a:lnTo>
                    <a:pt x="3111" y="26111"/>
                  </a:lnTo>
                  <a:close/>
                </a:path>
                <a:path w="146050" h="27939">
                  <a:moveTo>
                    <a:pt x="12039" y="1549"/>
                  </a:moveTo>
                  <a:lnTo>
                    <a:pt x="11582" y="457"/>
                  </a:lnTo>
                  <a:lnTo>
                    <a:pt x="10490" y="0"/>
                  </a:lnTo>
                  <a:lnTo>
                    <a:pt x="9385" y="457"/>
                  </a:lnTo>
                  <a:lnTo>
                    <a:pt x="9207" y="863"/>
                  </a:lnTo>
                  <a:lnTo>
                    <a:pt x="8826" y="1016"/>
                  </a:lnTo>
                  <a:lnTo>
                    <a:pt x="8369" y="2108"/>
                  </a:lnTo>
                  <a:lnTo>
                    <a:pt x="8826" y="3213"/>
                  </a:lnTo>
                  <a:lnTo>
                    <a:pt x="9931" y="3670"/>
                  </a:lnTo>
                  <a:lnTo>
                    <a:pt x="11023" y="3213"/>
                  </a:lnTo>
                  <a:lnTo>
                    <a:pt x="11176" y="2832"/>
                  </a:lnTo>
                  <a:lnTo>
                    <a:pt x="11582" y="2654"/>
                  </a:lnTo>
                  <a:lnTo>
                    <a:pt x="12039" y="1549"/>
                  </a:lnTo>
                  <a:close/>
                </a:path>
                <a:path w="146050" h="27939">
                  <a:moveTo>
                    <a:pt x="145465" y="2667"/>
                  </a:moveTo>
                  <a:lnTo>
                    <a:pt x="145008" y="1574"/>
                  </a:lnTo>
                  <a:lnTo>
                    <a:pt x="143916" y="1117"/>
                  </a:lnTo>
                  <a:lnTo>
                    <a:pt x="142811" y="1574"/>
                  </a:lnTo>
                  <a:lnTo>
                    <a:pt x="142354" y="2667"/>
                  </a:lnTo>
                  <a:lnTo>
                    <a:pt x="142811" y="3771"/>
                  </a:lnTo>
                  <a:lnTo>
                    <a:pt x="143916" y="4229"/>
                  </a:lnTo>
                  <a:lnTo>
                    <a:pt x="145008" y="3771"/>
                  </a:lnTo>
                  <a:lnTo>
                    <a:pt x="145465" y="2667"/>
                  </a:lnTo>
                  <a:close/>
                </a:path>
              </a:pathLst>
            </a:custGeom>
            <a:solidFill>
              <a:srgbClr val="565658"/>
            </a:solidFill>
          </p:spPr>
          <p:txBody>
            <a:bodyPr wrap="square" lIns="0" tIns="0" rIns="0" bIns="0" rtlCol="0"/>
            <a:lstStyle/>
            <a:p/>
          </p:txBody>
        </p:sp>
        <p:sp>
          <p:nvSpPr>
            <p:cNvPr id="9841" name="object 9841" descr=""/>
            <p:cNvSpPr/>
            <p:nvPr/>
          </p:nvSpPr>
          <p:spPr>
            <a:xfrm>
              <a:off x="5737736" y="249453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842" name="object 9842" descr=""/>
            <p:cNvSpPr/>
            <p:nvPr/>
          </p:nvSpPr>
          <p:spPr>
            <a:xfrm>
              <a:off x="5722096"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843" name="object 9843" descr=""/>
            <p:cNvSpPr/>
            <p:nvPr/>
          </p:nvSpPr>
          <p:spPr>
            <a:xfrm>
              <a:off x="5720421" y="2493975"/>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9844" name="object 9844" descr=""/>
            <p:cNvSpPr/>
            <p:nvPr/>
          </p:nvSpPr>
          <p:spPr>
            <a:xfrm>
              <a:off x="5715957" y="2519107"/>
              <a:ext cx="635" cy="1270"/>
            </a:xfrm>
            <a:custGeom>
              <a:avLst/>
              <a:gdLst/>
              <a:ahLst/>
              <a:cxnLst/>
              <a:rect l="l" t="t" r="r" b="b"/>
              <a:pathLst>
                <a:path w="635" h="1269">
                  <a:moveTo>
                    <a:pt x="0" y="1104"/>
                  </a:moveTo>
                  <a:lnTo>
                    <a:pt x="558" y="546"/>
                  </a:lnTo>
                  <a:lnTo>
                    <a:pt x="0" y="546"/>
                  </a:lnTo>
                  <a:lnTo>
                    <a:pt x="0" y="0"/>
                  </a:lnTo>
                </a:path>
              </a:pathLst>
            </a:custGeom>
            <a:ln w="3175">
              <a:solidFill>
                <a:srgbClr val="565658"/>
              </a:solidFill>
            </a:ln>
          </p:spPr>
          <p:txBody>
            <a:bodyPr wrap="square" lIns="0" tIns="0" rIns="0" bIns="0" rtlCol="0"/>
            <a:lstStyle/>
            <a:p/>
          </p:txBody>
        </p:sp>
        <p:sp>
          <p:nvSpPr>
            <p:cNvPr id="9845" name="object 9845" descr=""/>
            <p:cNvSpPr/>
            <p:nvPr/>
          </p:nvSpPr>
          <p:spPr>
            <a:xfrm>
              <a:off x="5737176" y="2493975"/>
              <a:ext cx="1270" cy="635"/>
            </a:xfrm>
            <a:custGeom>
              <a:avLst/>
              <a:gdLst/>
              <a:ahLst/>
              <a:cxnLst/>
              <a:rect l="l" t="t" r="r" b="b"/>
              <a:pathLst>
                <a:path w="1270" h="635">
                  <a:moveTo>
                    <a:pt x="1117" y="0"/>
                  </a:moveTo>
                  <a:lnTo>
                    <a:pt x="558" y="0"/>
                  </a:lnTo>
                  <a:lnTo>
                    <a:pt x="0" y="0"/>
                  </a:lnTo>
                  <a:lnTo>
                    <a:pt x="0" y="558"/>
                  </a:lnTo>
                  <a:lnTo>
                    <a:pt x="0" y="0"/>
                  </a:lnTo>
                </a:path>
              </a:pathLst>
            </a:custGeom>
            <a:ln w="3175">
              <a:solidFill>
                <a:srgbClr val="565658"/>
              </a:solidFill>
            </a:ln>
          </p:spPr>
          <p:txBody>
            <a:bodyPr wrap="square" lIns="0" tIns="0" rIns="0" bIns="0" rtlCol="0"/>
            <a:lstStyle/>
            <a:p/>
          </p:txBody>
        </p:sp>
        <p:sp>
          <p:nvSpPr>
            <p:cNvPr id="9846" name="object 9846" descr=""/>
            <p:cNvSpPr/>
            <p:nvPr/>
          </p:nvSpPr>
          <p:spPr>
            <a:xfrm>
              <a:off x="5714401"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47" name="object 9847" descr=""/>
            <p:cNvSpPr/>
            <p:nvPr/>
          </p:nvSpPr>
          <p:spPr>
            <a:xfrm>
              <a:off x="5729365" y="25179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848" name="object 9848" descr=""/>
            <p:cNvSpPr/>
            <p:nvPr/>
          </p:nvSpPr>
          <p:spPr>
            <a:xfrm>
              <a:off x="5737178" y="24939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849" name="object 9849" descr=""/>
            <p:cNvSpPr/>
            <p:nvPr/>
          </p:nvSpPr>
          <p:spPr>
            <a:xfrm>
              <a:off x="5722655" y="249564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850" name="object 9850" descr=""/>
            <p:cNvSpPr/>
            <p:nvPr/>
          </p:nvSpPr>
          <p:spPr>
            <a:xfrm>
              <a:off x="5728805" y="2517979"/>
              <a:ext cx="1270" cy="635"/>
            </a:xfrm>
            <a:custGeom>
              <a:avLst/>
              <a:gdLst/>
              <a:ahLst/>
              <a:cxnLst/>
              <a:rect l="l" t="t" r="r" b="b"/>
              <a:pathLst>
                <a:path w="1270" h="635">
                  <a:moveTo>
                    <a:pt x="1117" y="0"/>
                  </a:moveTo>
                  <a:lnTo>
                    <a:pt x="558" y="0"/>
                  </a:lnTo>
                  <a:lnTo>
                    <a:pt x="0" y="0"/>
                  </a:lnTo>
                  <a:lnTo>
                    <a:pt x="0" y="558"/>
                  </a:lnTo>
                </a:path>
              </a:pathLst>
            </a:custGeom>
            <a:ln w="3175">
              <a:solidFill>
                <a:srgbClr val="565658"/>
              </a:solidFill>
            </a:ln>
          </p:spPr>
          <p:txBody>
            <a:bodyPr wrap="square" lIns="0" tIns="0" rIns="0" bIns="0" rtlCol="0"/>
            <a:lstStyle/>
            <a:p/>
          </p:txBody>
        </p:sp>
        <p:sp>
          <p:nvSpPr>
            <p:cNvPr id="9851" name="object 9851" descr=""/>
            <p:cNvSpPr/>
            <p:nvPr/>
          </p:nvSpPr>
          <p:spPr>
            <a:xfrm>
              <a:off x="5723211" y="24939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852" name="object 9852" descr=""/>
            <p:cNvSpPr/>
            <p:nvPr/>
          </p:nvSpPr>
          <p:spPr>
            <a:xfrm>
              <a:off x="5728806" y="2519653"/>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9853" name="object 9853" descr=""/>
            <p:cNvSpPr/>
            <p:nvPr/>
          </p:nvSpPr>
          <p:spPr>
            <a:xfrm>
              <a:off x="5720537" y="2492425"/>
              <a:ext cx="19685" cy="5715"/>
            </a:xfrm>
            <a:custGeom>
              <a:avLst/>
              <a:gdLst/>
              <a:ahLst/>
              <a:cxnLst/>
              <a:rect l="l" t="t" r="r" b="b"/>
              <a:pathLst>
                <a:path w="19685" h="5714">
                  <a:moveTo>
                    <a:pt x="3111" y="3784"/>
                  </a:moveTo>
                  <a:lnTo>
                    <a:pt x="2654" y="2692"/>
                  </a:lnTo>
                  <a:lnTo>
                    <a:pt x="1549" y="2235"/>
                  </a:lnTo>
                  <a:lnTo>
                    <a:pt x="457" y="2692"/>
                  </a:lnTo>
                  <a:lnTo>
                    <a:pt x="0" y="3784"/>
                  </a:lnTo>
                  <a:lnTo>
                    <a:pt x="457" y="4889"/>
                  </a:lnTo>
                  <a:lnTo>
                    <a:pt x="1549" y="5346"/>
                  </a:lnTo>
                  <a:lnTo>
                    <a:pt x="2654" y="4889"/>
                  </a:lnTo>
                  <a:lnTo>
                    <a:pt x="3111" y="3784"/>
                  </a:lnTo>
                  <a:close/>
                </a:path>
                <a:path w="19685" h="5714">
                  <a:moveTo>
                    <a:pt x="19304" y="1549"/>
                  </a:moveTo>
                  <a:lnTo>
                    <a:pt x="18846" y="457"/>
                  </a:lnTo>
                  <a:lnTo>
                    <a:pt x="17754" y="0"/>
                  </a:lnTo>
                  <a:lnTo>
                    <a:pt x="16649" y="457"/>
                  </a:lnTo>
                  <a:lnTo>
                    <a:pt x="16192" y="1549"/>
                  </a:lnTo>
                  <a:lnTo>
                    <a:pt x="16649" y="2654"/>
                  </a:lnTo>
                  <a:lnTo>
                    <a:pt x="17754" y="3111"/>
                  </a:lnTo>
                  <a:lnTo>
                    <a:pt x="18846" y="2654"/>
                  </a:lnTo>
                  <a:lnTo>
                    <a:pt x="19304" y="1549"/>
                  </a:lnTo>
                  <a:close/>
                </a:path>
              </a:pathLst>
            </a:custGeom>
            <a:solidFill>
              <a:srgbClr val="565658"/>
            </a:solidFill>
          </p:spPr>
          <p:txBody>
            <a:bodyPr wrap="square" lIns="0" tIns="0" rIns="0" bIns="0" rtlCol="0"/>
            <a:lstStyle/>
            <a:p/>
          </p:txBody>
        </p:sp>
        <p:sp>
          <p:nvSpPr>
            <p:cNvPr id="9854" name="object 9854" descr=""/>
            <p:cNvSpPr/>
            <p:nvPr/>
          </p:nvSpPr>
          <p:spPr>
            <a:xfrm>
              <a:off x="5721539" y="249509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55" name="object 9855" descr=""/>
            <p:cNvSpPr/>
            <p:nvPr/>
          </p:nvSpPr>
          <p:spPr>
            <a:xfrm>
              <a:off x="5728360" y="2516428"/>
              <a:ext cx="6350" cy="5715"/>
            </a:xfrm>
            <a:custGeom>
              <a:avLst/>
              <a:gdLst/>
              <a:ahLst/>
              <a:cxnLst/>
              <a:rect l="l" t="t" r="r" b="b"/>
              <a:pathLst>
                <a:path w="6350" h="5714">
                  <a:moveTo>
                    <a:pt x="3111" y="1562"/>
                  </a:moveTo>
                  <a:lnTo>
                    <a:pt x="2654" y="457"/>
                  </a:lnTo>
                  <a:lnTo>
                    <a:pt x="1562" y="0"/>
                  </a:lnTo>
                  <a:lnTo>
                    <a:pt x="457" y="457"/>
                  </a:lnTo>
                  <a:lnTo>
                    <a:pt x="0" y="1562"/>
                  </a:lnTo>
                  <a:lnTo>
                    <a:pt x="457" y="2654"/>
                  </a:lnTo>
                  <a:lnTo>
                    <a:pt x="1562" y="3111"/>
                  </a:lnTo>
                  <a:lnTo>
                    <a:pt x="2654" y="2654"/>
                  </a:lnTo>
                  <a:lnTo>
                    <a:pt x="3111" y="1562"/>
                  </a:lnTo>
                  <a:close/>
                </a:path>
                <a:path w="6350" h="5714">
                  <a:moveTo>
                    <a:pt x="5905" y="3784"/>
                  </a:moveTo>
                  <a:lnTo>
                    <a:pt x="5448" y="2692"/>
                  </a:lnTo>
                  <a:lnTo>
                    <a:pt x="4343" y="2235"/>
                  </a:lnTo>
                  <a:lnTo>
                    <a:pt x="3251" y="2692"/>
                  </a:lnTo>
                  <a:lnTo>
                    <a:pt x="2794" y="3784"/>
                  </a:lnTo>
                  <a:lnTo>
                    <a:pt x="3251" y="4889"/>
                  </a:lnTo>
                  <a:lnTo>
                    <a:pt x="4343" y="5346"/>
                  </a:lnTo>
                  <a:lnTo>
                    <a:pt x="5448" y="4889"/>
                  </a:lnTo>
                  <a:lnTo>
                    <a:pt x="5905" y="3784"/>
                  </a:lnTo>
                  <a:close/>
                </a:path>
              </a:pathLst>
            </a:custGeom>
            <a:solidFill>
              <a:srgbClr val="565658"/>
            </a:solidFill>
          </p:spPr>
          <p:txBody>
            <a:bodyPr wrap="square" lIns="0" tIns="0" rIns="0" bIns="0" rtlCol="0"/>
            <a:lstStyle/>
            <a:p/>
          </p:txBody>
        </p:sp>
        <p:sp>
          <p:nvSpPr>
            <p:cNvPr id="9856" name="object 9856" descr=""/>
            <p:cNvSpPr/>
            <p:nvPr/>
          </p:nvSpPr>
          <p:spPr>
            <a:xfrm>
              <a:off x="5729363" y="25191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857" name="object 9857" descr=""/>
            <p:cNvSpPr/>
            <p:nvPr/>
          </p:nvSpPr>
          <p:spPr>
            <a:xfrm>
              <a:off x="5732712"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58" name="object 9858" descr=""/>
            <p:cNvSpPr/>
            <p:nvPr/>
          </p:nvSpPr>
          <p:spPr>
            <a:xfrm>
              <a:off x="5732153" y="2519107"/>
              <a:ext cx="635" cy="1270"/>
            </a:xfrm>
            <a:custGeom>
              <a:avLst/>
              <a:gdLst/>
              <a:ahLst/>
              <a:cxnLst/>
              <a:rect l="l" t="t" r="r" b="b"/>
              <a:pathLst>
                <a:path w="635" h="1269">
                  <a:moveTo>
                    <a:pt x="558" y="1104"/>
                  </a:moveTo>
                  <a:lnTo>
                    <a:pt x="558" y="546"/>
                  </a:lnTo>
                  <a:lnTo>
                    <a:pt x="558" y="0"/>
                  </a:lnTo>
                  <a:lnTo>
                    <a:pt x="0" y="0"/>
                  </a:lnTo>
                </a:path>
              </a:pathLst>
            </a:custGeom>
            <a:ln w="3175">
              <a:solidFill>
                <a:srgbClr val="565658"/>
              </a:solidFill>
            </a:ln>
          </p:spPr>
          <p:txBody>
            <a:bodyPr wrap="square" lIns="0" tIns="0" rIns="0" bIns="0" rtlCol="0"/>
            <a:lstStyle/>
            <a:p/>
          </p:txBody>
        </p:sp>
        <p:sp>
          <p:nvSpPr>
            <p:cNvPr id="9859" name="object 9859" descr=""/>
            <p:cNvSpPr/>
            <p:nvPr/>
          </p:nvSpPr>
          <p:spPr>
            <a:xfrm>
              <a:off x="5737736" y="2493975"/>
              <a:ext cx="635" cy="635"/>
            </a:xfrm>
            <a:custGeom>
              <a:avLst/>
              <a:gdLst/>
              <a:ahLst/>
              <a:cxnLst/>
              <a:rect l="l" t="t" r="r" b="b"/>
              <a:pathLst>
                <a:path w="635" h="635">
                  <a:moveTo>
                    <a:pt x="0" y="0"/>
                  </a:moveTo>
                  <a:lnTo>
                    <a:pt x="558" y="558"/>
                  </a:lnTo>
                  <a:lnTo>
                    <a:pt x="0" y="558"/>
                  </a:lnTo>
                </a:path>
              </a:pathLst>
            </a:custGeom>
            <a:ln w="3175">
              <a:solidFill>
                <a:srgbClr val="565658"/>
              </a:solidFill>
            </a:ln>
          </p:spPr>
          <p:txBody>
            <a:bodyPr wrap="square" lIns="0" tIns="0" rIns="0" bIns="0" rtlCol="0"/>
            <a:lstStyle/>
            <a:p/>
          </p:txBody>
        </p:sp>
        <p:sp>
          <p:nvSpPr>
            <p:cNvPr id="9860" name="object 9860" descr=""/>
            <p:cNvSpPr/>
            <p:nvPr/>
          </p:nvSpPr>
          <p:spPr>
            <a:xfrm>
              <a:off x="5720979" y="2493975"/>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9861" name="object 9861" descr=""/>
            <p:cNvSpPr/>
            <p:nvPr/>
          </p:nvSpPr>
          <p:spPr>
            <a:xfrm>
              <a:off x="5729365"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62" name="object 9862" descr=""/>
            <p:cNvSpPr/>
            <p:nvPr/>
          </p:nvSpPr>
          <p:spPr>
            <a:xfrm>
              <a:off x="5737178"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63" name="object 9863" descr=""/>
            <p:cNvSpPr/>
            <p:nvPr/>
          </p:nvSpPr>
          <p:spPr>
            <a:xfrm>
              <a:off x="5728806" y="252021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9864" name="object 9864" descr=""/>
            <p:cNvSpPr/>
            <p:nvPr/>
          </p:nvSpPr>
          <p:spPr>
            <a:xfrm>
              <a:off x="5715957" y="25179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65" name="object 9865" descr=""/>
            <p:cNvSpPr/>
            <p:nvPr/>
          </p:nvSpPr>
          <p:spPr>
            <a:xfrm>
              <a:off x="5731026"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9866" name="object 9866" descr=""/>
            <p:cNvSpPr/>
            <p:nvPr/>
          </p:nvSpPr>
          <p:spPr>
            <a:xfrm>
              <a:off x="5723770" y="249564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9867" name="object 9867" descr=""/>
            <p:cNvSpPr/>
            <p:nvPr/>
          </p:nvSpPr>
          <p:spPr>
            <a:xfrm>
              <a:off x="5720979" y="249620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868" name="object 9868" descr=""/>
            <p:cNvSpPr/>
            <p:nvPr/>
          </p:nvSpPr>
          <p:spPr>
            <a:xfrm>
              <a:off x="5714401"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69" name="object 9869" descr=""/>
            <p:cNvSpPr/>
            <p:nvPr/>
          </p:nvSpPr>
          <p:spPr>
            <a:xfrm>
              <a:off x="5731026" y="2520212"/>
              <a:ext cx="1270" cy="0"/>
            </a:xfrm>
            <a:custGeom>
              <a:avLst/>
              <a:gdLst/>
              <a:ahLst/>
              <a:cxnLst/>
              <a:rect l="l" t="t" r="r" b="b"/>
              <a:pathLst>
                <a:path w="1270" h="0">
                  <a:moveTo>
                    <a:pt x="0" y="0"/>
                  </a:moveTo>
                  <a:lnTo>
                    <a:pt x="558" y="0"/>
                  </a:lnTo>
                  <a:lnTo>
                    <a:pt x="1130" y="0"/>
                  </a:lnTo>
                </a:path>
              </a:pathLst>
            </a:custGeom>
            <a:ln w="3175">
              <a:solidFill>
                <a:srgbClr val="565658"/>
              </a:solidFill>
            </a:ln>
          </p:spPr>
          <p:txBody>
            <a:bodyPr wrap="square" lIns="0" tIns="0" rIns="0" bIns="0" rtlCol="0"/>
            <a:lstStyle/>
            <a:p/>
          </p:txBody>
        </p:sp>
        <p:sp>
          <p:nvSpPr>
            <p:cNvPr id="9870" name="object 9870" descr=""/>
            <p:cNvSpPr/>
            <p:nvPr/>
          </p:nvSpPr>
          <p:spPr>
            <a:xfrm>
              <a:off x="5732153"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871" name="object 9871" descr=""/>
            <p:cNvSpPr/>
            <p:nvPr/>
          </p:nvSpPr>
          <p:spPr>
            <a:xfrm>
              <a:off x="5732155"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872" name="object 9872" descr=""/>
            <p:cNvSpPr/>
            <p:nvPr/>
          </p:nvSpPr>
          <p:spPr>
            <a:xfrm>
              <a:off x="5729365" y="2519102"/>
              <a:ext cx="635" cy="1270"/>
            </a:xfrm>
            <a:custGeom>
              <a:avLst/>
              <a:gdLst/>
              <a:ahLst/>
              <a:cxnLst/>
              <a:rect l="l" t="t" r="r" b="b"/>
              <a:pathLst>
                <a:path w="635" h="1269">
                  <a:moveTo>
                    <a:pt x="0" y="0"/>
                  </a:moveTo>
                  <a:lnTo>
                    <a:pt x="558" y="0"/>
                  </a:lnTo>
                  <a:lnTo>
                    <a:pt x="558" y="546"/>
                  </a:lnTo>
                  <a:lnTo>
                    <a:pt x="558" y="1104"/>
                  </a:lnTo>
                  <a:lnTo>
                    <a:pt x="0" y="1104"/>
                  </a:lnTo>
                </a:path>
              </a:pathLst>
            </a:custGeom>
            <a:ln w="3175">
              <a:solidFill>
                <a:srgbClr val="565658"/>
              </a:solidFill>
            </a:ln>
          </p:spPr>
          <p:txBody>
            <a:bodyPr wrap="square" lIns="0" tIns="0" rIns="0" bIns="0" rtlCol="0"/>
            <a:lstStyle/>
            <a:p/>
          </p:txBody>
        </p:sp>
        <p:sp>
          <p:nvSpPr>
            <p:cNvPr id="9873" name="object 9873" descr=""/>
            <p:cNvSpPr/>
            <p:nvPr/>
          </p:nvSpPr>
          <p:spPr>
            <a:xfrm>
              <a:off x="5738294" y="2493973"/>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9874" name="object 9874" descr=""/>
            <p:cNvSpPr/>
            <p:nvPr/>
          </p:nvSpPr>
          <p:spPr>
            <a:xfrm>
              <a:off x="5720980" y="2493974"/>
              <a:ext cx="635" cy="1270"/>
            </a:xfrm>
            <a:custGeom>
              <a:avLst/>
              <a:gdLst/>
              <a:ahLst/>
              <a:cxnLst/>
              <a:rect l="l" t="t" r="r" b="b"/>
              <a:pathLst>
                <a:path w="635" h="1269">
                  <a:moveTo>
                    <a:pt x="0" y="558"/>
                  </a:moveTo>
                  <a:lnTo>
                    <a:pt x="0" y="0"/>
                  </a:lnTo>
                  <a:lnTo>
                    <a:pt x="558" y="0"/>
                  </a:lnTo>
                  <a:lnTo>
                    <a:pt x="558" y="558"/>
                  </a:lnTo>
                  <a:lnTo>
                    <a:pt x="558" y="1117"/>
                  </a:lnTo>
                </a:path>
              </a:pathLst>
            </a:custGeom>
            <a:ln w="3175">
              <a:solidFill>
                <a:srgbClr val="565658"/>
              </a:solidFill>
            </a:ln>
          </p:spPr>
          <p:txBody>
            <a:bodyPr wrap="square" lIns="0" tIns="0" rIns="0" bIns="0" rtlCol="0"/>
            <a:lstStyle/>
            <a:p/>
          </p:txBody>
        </p:sp>
        <p:sp>
          <p:nvSpPr>
            <p:cNvPr id="9875" name="object 9875" descr=""/>
            <p:cNvSpPr/>
            <p:nvPr/>
          </p:nvSpPr>
          <p:spPr>
            <a:xfrm>
              <a:off x="5722772" y="2494661"/>
              <a:ext cx="8255" cy="26034"/>
            </a:xfrm>
            <a:custGeom>
              <a:avLst/>
              <a:gdLst/>
              <a:ahLst/>
              <a:cxnLst/>
              <a:rect l="l" t="t" r="r" b="b"/>
              <a:pathLst>
                <a:path w="8254" h="26035">
                  <a:moveTo>
                    <a:pt x="3111" y="1549"/>
                  </a:moveTo>
                  <a:lnTo>
                    <a:pt x="2654" y="457"/>
                  </a:lnTo>
                  <a:lnTo>
                    <a:pt x="1549" y="0"/>
                  </a:lnTo>
                  <a:lnTo>
                    <a:pt x="444" y="457"/>
                  </a:lnTo>
                  <a:lnTo>
                    <a:pt x="0" y="1549"/>
                  </a:lnTo>
                  <a:lnTo>
                    <a:pt x="444" y="2654"/>
                  </a:lnTo>
                  <a:lnTo>
                    <a:pt x="1549" y="3111"/>
                  </a:lnTo>
                  <a:lnTo>
                    <a:pt x="2654" y="2654"/>
                  </a:lnTo>
                  <a:lnTo>
                    <a:pt x="3111" y="1549"/>
                  </a:lnTo>
                  <a:close/>
                </a:path>
                <a:path w="8254" h="26035">
                  <a:moveTo>
                    <a:pt x="8140" y="24447"/>
                  </a:moveTo>
                  <a:lnTo>
                    <a:pt x="7683" y="23342"/>
                  </a:lnTo>
                  <a:lnTo>
                    <a:pt x="6591" y="22885"/>
                  </a:lnTo>
                  <a:lnTo>
                    <a:pt x="5486" y="23342"/>
                  </a:lnTo>
                  <a:lnTo>
                    <a:pt x="5029" y="24447"/>
                  </a:lnTo>
                  <a:lnTo>
                    <a:pt x="5486" y="25552"/>
                  </a:lnTo>
                  <a:lnTo>
                    <a:pt x="6591" y="25996"/>
                  </a:lnTo>
                  <a:lnTo>
                    <a:pt x="7683" y="25552"/>
                  </a:lnTo>
                  <a:lnTo>
                    <a:pt x="8140" y="24447"/>
                  </a:lnTo>
                  <a:close/>
                </a:path>
              </a:pathLst>
            </a:custGeom>
            <a:solidFill>
              <a:srgbClr val="565658"/>
            </a:solidFill>
          </p:spPr>
          <p:txBody>
            <a:bodyPr wrap="square" lIns="0" tIns="0" rIns="0" bIns="0" rtlCol="0"/>
            <a:lstStyle/>
            <a:p/>
          </p:txBody>
        </p:sp>
        <p:sp>
          <p:nvSpPr>
            <p:cNvPr id="9876" name="object 9876" descr=""/>
            <p:cNvSpPr/>
            <p:nvPr/>
          </p:nvSpPr>
          <p:spPr>
            <a:xfrm>
              <a:off x="5728806" y="25196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877" name="object 9877" descr=""/>
            <p:cNvSpPr/>
            <p:nvPr/>
          </p:nvSpPr>
          <p:spPr>
            <a:xfrm>
              <a:off x="5718867"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78" name="object 9878" descr=""/>
            <p:cNvSpPr/>
            <p:nvPr/>
          </p:nvSpPr>
          <p:spPr>
            <a:xfrm>
              <a:off x="5715957"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79" name="object 9879" descr=""/>
            <p:cNvSpPr/>
            <p:nvPr/>
          </p:nvSpPr>
          <p:spPr>
            <a:xfrm>
              <a:off x="5714283" y="2520212"/>
              <a:ext cx="1905" cy="0"/>
            </a:xfrm>
            <a:custGeom>
              <a:avLst/>
              <a:gdLst/>
              <a:ahLst/>
              <a:cxnLst/>
              <a:rect l="l" t="t" r="r" b="b"/>
              <a:pathLst>
                <a:path w="1904" h="0">
                  <a:moveTo>
                    <a:pt x="0" y="0"/>
                  </a:moveTo>
                  <a:lnTo>
                    <a:pt x="558" y="0"/>
                  </a:lnTo>
                  <a:lnTo>
                    <a:pt x="1117" y="0"/>
                  </a:lnTo>
                  <a:lnTo>
                    <a:pt x="1676" y="0"/>
                  </a:lnTo>
                </a:path>
              </a:pathLst>
            </a:custGeom>
            <a:ln w="3175">
              <a:solidFill>
                <a:srgbClr val="565658"/>
              </a:solidFill>
            </a:ln>
          </p:spPr>
          <p:txBody>
            <a:bodyPr wrap="square" lIns="0" tIns="0" rIns="0" bIns="0" rtlCol="0"/>
            <a:lstStyle/>
            <a:p/>
          </p:txBody>
        </p:sp>
        <p:sp>
          <p:nvSpPr>
            <p:cNvPr id="9880" name="object 9880" descr=""/>
            <p:cNvSpPr/>
            <p:nvPr/>
          </p:nvSpPr>
          <p:spPr>
            <a:xfrm>
              <a:off x="5720423" y="249564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881" name="object 9881" descr=""/>
            <p:cNvSpPr/>
            <p:nvPr/>
          </p:nvSpPr>
          <p:spPr>
            <a:xfrm>
              <a:off x="5720980" y="249564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882" name="object 9882" descr=""/>
            <p:cNvSpPr/>
            <p:nvPr/>
          </p:nvSpPr>
          <p:spPr>
            <a:xfrm>
              <a:off x="5729922" y="2517979"/>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9883" name="object 9883" descr=""/>
            <p:cNvSpPr/>
            <p:nvPr/>
          </p:nvSpPr>
          <p:spPr>
            <a:xfrm>
              <a:off x="5720423" y="249620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9884" name="object 9884" descr=""/>
            <p:cNvSpPr/>
            <p:nvPr/>
          </p:nvSpPr>
          <p:spPr>
            <a:xfrm>
              <a:off x="5720421" y="2495090"/>
              <a:ext cx="1270" cy="635"/>
            </a:xfrm>
            <a:custGeom>
              <a:avLst/>
              <a:gdLst/>
              <a:ahLst/>
              <a:cxnLst/>
              <a:rect l="l" t="t" r="r" b="b"/>
              <a:pathLst>
                <a:path w="1270" h="635">
                  <a:moveTo>
                    <a:pt x="1117" y="0"/>
                  </a:moveTo>
                  <a:lnTo>
                    <a:pt x="558" y="0"/>
                  </a:lnTo>
                  <a:lnTo>
                    <a:pt x="558" y="558"/>
                  </a:lnTo>
                  <a:lnTo>
                    <a:pt x="0" y="558"/>
                  </a:lnTo>
                </a:path>
              </a:pathLst>
            </a:custGeom>
            <a:ln w="3175">
              <a:solidFill>
                <a:srgbClr val="565658"/>
              </a:solidFill>
            </a:ln>
          </p:spPr>
          <p:txBody>
            <a:bodyPr wrap="square" lIns="0" tIns="0" rIns="0" bIns="0" rtlCol="0"/>
            <a:lstStyle/>
            <a:p/>
          </p:txBody>
        </p:sp>
        <p:sp>
          <p:nvSpPr>
            <p:cNvPr id="9885" name="object 9885" descr=""/>
            <p:cNvSpPr/>
            <p:nvPr/>
          </p:nvSpPr>
          <p:spPr>
            <a:xfrm>
              <a:off x="5722655"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86" name="object 9886" descr=""/>
            <p:cNvSpPr/>
            <p:nvPr/>
          </p:nvSpPr>
          <p:spPr>
            <a:xfrm>
              <a:off x="5722095" y="2493975"/>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9887" name="object 9887" descr=""/>
            <p:cNvSpPr/>
            <p:nvPr/>
          </p:nvSpPr>
          <p:spPr>
            <a:xfrm>
              <a:off x="5737178" y="2495090"/>
              <a:ext cx="1270" cy="1270"/>
            </a:xfrm>
            <a:custGeom>
              <a:avLst/>
              <a:gdLst/>
              <a:ahLst/>
              <a:cxnLst/>
              <a:rect l="l" t="t" r="r" b="b"/>
              <a:pathLst>
                <a:path w="1270" h="1269">
                  <a:moveTo>
                    <a:pt x="558" y="0"/>
                  </a:moveTo>
                  <a:lnTo>
                    <a:pt x="1117" y="0"/>
                  </a:lnTo>
                  <a:lnTo>
                    <a:pt x="1117" y="558"/>
                  </a:lnTo>
                  <a:lnTo>
                    <a:pt x="1117" y="1117"/>
                  </a:lnTo>
                  <a:lnTo>
                    <a:pt x="558" y="1117"/>
                  </a:lnTo>
                  <a:lnTo>
                    <a:pt x="0" y="1117"/>
                  </a:lnTo>
                </a:path>
              </a:pathLst>
            </a:custGeom>
            <a:ln w="3175">
              <a:solidFill>
                <a:srgbClr val="565658"/>
              </a:solidFill>
            </a:ln>
          </p:spPr>
          <p:txBody>
            <a:bodyPr wrap="square" lIns="0" tIns="0" rIns="0" bIns="0" rtlCol="0"/>
            <a:lstStyle/>
            <a:p/>
          </p:txBody>
        </p:sp>
        <p:sp>
          <p:nvSpPr>
            <p:cNvPr id="9888" name="object 9888" descr=""/>
            <p:cNvSpPr/>
            <p:nvPr/>
          </p:nvSpPr>
          <p:spPr>
            <a:xfrm>
              <a:off x="5729922" y="2517977"/>
              <a:ext cx="635" cy="2540"/>
            </a:xfrm>
            <a:custGeom>
              <a:avLst/>
              <a:gdLst/>
              <a:ahLst/>
              <a:cxnLst/>
              <a:rect l="l" t="t" r="r" b="b"/>
              <a:pathLst>
                <a:path w="635" h="2539">
                  <a:moveTo>
                    <a:pt x="0" y="2235"/>
                  </a:moveTo>
                  <a:lnTo>
                    <a:pt x="558" y="2235"/>
                  </a:lnTo>
                  <a:lnTo>
                    <a:pt x="558" y="1676"/>
                  </a:lnTo>
                  <a:lnTo>
                    <a:pt x="558" y="1130"/>
                  </a:lnTo>
                  <a:lnTo>
                    <a:pt x="0" y="1130"/>
                  </a:lnTo>
                  <a:lnTo>
                    <a:pt x="558" y="558"/>
                  </a:lnTo>
                  <a:lnTo>
                    <a:pt x="0" y="0"/>
                  </a:lnTo>
                </a:path>
              </a:pathLst>
            </a:custGeom>
            <a:ln w="3175">
              <a:solidFill>
                <a:srgbClr val="565658"/>
              </a:solidFill>
            </a:ln>
          </p:spPr>
          <p:txBody>
            <a:bodyPr wrap="square" lIns="0" tIns="0" rIns="0" bIns="0" rtlCol="0"/>
            <a:lstStyle/>
            <a:p/>
          </p:txBody>
        </p:sp>
        <p:sp>
          <p:nvSpPr>
            <p:cNvPr id="9889" name="object 9889" descr=""/>
            <p:cNvSpPr/>
            <p:nvPr/>
          </p:nvSpPr>
          <p:spPr>
            <a:xfrm>
              <a:off x="5731024" y="2517979"/>
              <a:ext cx="1270" cy="0"/>
            </a:xfrm>
            <a:custGeom>
              <a:avLst/>
              <a:gdLst/>
              <a:ahLst/>
              <a:cxnLst/>
              <a:rect l="l" t="t" r="r" b="b"/>
              <a:pathLst>
                <a:path w="1270" h="0">
                  <a:moveTo>
                    <a:pt x="1130" y="0"/>
                  </a:moveTo>
                  <a:lnTo>
                    <a:pt x="558" y="0"/>
                  </a:lnTo>
                  <a:lnTo>
                    <a:pt x="0" y="0"/>
                  </a:lnTo>
                </a:path>
              </a:pathLst>
            </a:custGeom>
            <a:ln w="3175">
              <a:solidFill>
                <a:srgbClr val="565658"/>
              </a:solidFill>
            </a:ln>
          </p:spPr>
          <p:txBody>
            <a:bodyPr wrap="square" lIns="0" tIns="0" rIns="0" bIns="0" rtlCol="0"/>
            <a:lstStyle/>
            <a:p/>
          </p:txBody>
        </p:sp>
        <p:sp>
          <p:nvSpPr>
            <p:cNvPr id="9890" name="object 9890" descr=""/>
            <p:cNvSpPr/>
            <p:nvPr/>
          </p:nvSpPr>
          <p:spPr>
            <a:xfrm>
              <a:off x="5723770" y="2493971"/>
              <a:ext cx="635" cy="2540"/>
            </a:xfrm>
            <a:custGeom>
              <a:avLst/>
              <a:gdLst/>
              <a:ahLst/>
              <a:cxnLst/>
              <a:rect l="l" t="t" r="r" b="b"/>
              <a:pathLst>
                <a:path w="635" h="2539">
                  <a:moveTo>
                    <a:pt x="558" y="2235"/>
                  </a:moveTo>
                  <a:lnTo>
                    <a:pt x="0" y="0"/>
                  </a:lnTo>
                </a:path>
              </a:pathLst>
            </a:custGeom>
            <a:ln w="3175">
              <a:solidFill>
                <a:srgbClr val="565658"/>
              </a:solidFill>
            </a:ln>
          </p:spPr>
          <p:txBody>
            <a:bodyPr wrap="square" lIns="0" tIns="0" rIns="0" bIns="0" rtlCol="0"/>
            <a:lstStyle/>
            <a:p/>
          </p:txBody>
        </p:sp>
        <p:sp>
          <p:nvSpPr>
            <p:cNvPr id="9891" name="object 9891" descr=""/>
            <p:cNvSpPr/>
            <p:nvPr/>
          </p:nvSpPr>
          <p:spPr>
            <a:xfrm>
              <a:off x="5721539" y="2493973"/>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9892" name="object 9892" descr=""/>
            <p:cNvSpPr/>
            <p:nvPr/>
          </p:nvSpPr>
          <p:spPr>
            <a:xfrm>
              <a:off x="5735622" y="249297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893" name="object 9893" descr=""/>
            <p:cNvSpPr/>
            <p:nvPr/>
          </p:nvSpPr>
          <p:spPr>
            <a:xfrm>
              <a:off x="5728806" y="25185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894" name="object 9894" descr=""/>
            <p:cNvSpPr/>
            <p:nvPr/>
          </p:nvSpPr>
          <p:spPr>
            <a:xfrm>
              <a:off x="5732155" y="251854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9895" name="object 9895" descr=""/>
            <p:cNvSpPr/>
            <p:nvPr/>
          </p:nvSpPr>
          <p:spPr>
            <a:xfrm>
              <a:off x="5720423" y="249453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896" name="object 9896" descr=""/>
            <p:cNvSpPr/>
            <p:nvPr/>
          </p:nvSpPr>
          <p:spPr>
            <a:xfrm>
              <a:off x="5720980"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897" name="object 9897" descr=""/>
            <p:cNvSpPr/>
            <p:nvPr/>
          </p:nvSpPr>
          <p:spPr>
            <a:xfrm>
              <a:off x="5921972" y="2462708"/>
              <a:ext cx="635" cy="1270"/>
            </a:xfrm>
            <a:custGeom>
              <a:avLst/>
              <a:gdLst/>
              <a:ahLst/>
              <a:cxnLst/>
              <a:rect l="l" t="t" r="r" b="b"/>
              <a:pathLst>
                <a:path w="635" h="1269">
                  <a:moveTo>
                    <a:pt x="558" y="0"/>
                  </a:moveTo>
                  <a:lnTo>
                    <a:pt x="558" y="558"/>
                  </a:lnTo>
                  <a:lnTo>
                    <a:pt x="0" y="558"/>
                  </a:lnTo>
                  <a:lnTo>
                    <a:pt x="0" y="1117"/>
                  </a:lnTo>
                </a:path>
              </a:pathLst>
            </a:custGeom>
            <a:ln w="3175">
              <a:solidFill>
                <a:srgbClr val="565658"/>
              </a:solidFill>
            </a:ln>
          </p:spPr>
          <p:txBody>
            <a:bodyPr wrap="square" lIns="0" tIns="0" rIns="0" bIns="0" rtlCol="0"/>
            <a:lstStyle/>
            <a:p/>
          </p:txBody>
        </p:sp>
        <p:sp>
          <p:nvSpPr>
            <p:cNvPr id="9898" name="object 9898" descr=""/>
            <p:cNvSpPr/>
            <p:nvPr/>
          </p:nvSpPr>
          <p:spPr>
            <a:xfrm>
              <a:off x="6038095" y="2462708"/>
              <a:ext cx="635" cy="635"/>
            </a:xfrm>
            <a:custGeom>
              <a:avLst/>
              <a:gdLst/>
              <a:ahLst/>
              <a:cxnLst/>
              <a:rect l="l" t="t" r="r" b="b"/>
              <a:pathLst>
                <a:path w="635" h="635">
                  <a:moveTo>
                    <a:pt x="558" y="558"/>
                  </a:moveTo>
                  <a:lnTo>
                    <a:pt x="0" y="558"/>
                  </a:lnTo>
                  <a:lnTo>
                    <a:pt x="0" y="0"/>
                  </a:lnTo>
                  <a:lnTo>
                    <a:pt x="558" y="0"/>
                  </a:lnTo>
                </a:path>
              </a:pathLst>
            </a:custGeom>
            <a:ln w="3175">
              <a:solidFill>
                <a:srgbClr val="565658"/>
              </a:solidFill>
            </a:ln>
          </p:spPr>
          <p:txBody>
            <a:bodyPr wrap="square" lIns="0" tIns="0" rIns="0" bIns="0" rtlCol="0"/>
            <a:lstStyle/>
            <a:p/>
          </p:txBody>
        </p:sp>
        <p:sp>
          <p:nvSpPr>
            <p:cNvPr id="9899" name="object 9899" descr=""/>
            <p:cNvSpPr/>
            <p:nvPr/>
          </p:nvSpPr>
          <p:spPr>
            <a:xfrm>
              <a:off x="5918624" y="2458801"/>
              <a:ext cx="4445" cy="1905"/>
            </a:xfrm>
            <a:custGeom>
              <a:avLst/>
              <a:gdLst/>
              <a:ahLst/>
              <a:cxnLst/>
              <a:rect l="l" t="t" r="r" b="b"/>
              <a:pathLst>
                <a:path w="4445" h="1905">
                  <a:moveTo>
                    <a:pt x="0" y="0"/>
                  </a:moveTo>
                  <a:lnTo>
                    <a:pt x="558" y="0"/>
                  </a:lnTo>
                  <a:lnTo>
                    <a:pt x="1676" y="0"/>
                  </a:lnTo>
                  <a:lnTo>
                    <a:pt x="2235" y="558"/>
                  </a:lnTo>
                  <a:lnTo>
                    <a:pt x="2794" y="558"/>
                  </a:lnTo>
                  <a:lnTo>
                    <a:pt x="3352" y="1117"/>
                  </a:lnTo>
                  <a:lnTo>
                    <a:pt x="3911" y="1676"/>
                  </a:lnTo>
                </a:path>
              </a:pathLst>
            </a:custGeom>
            <a:ln w="3175">
              <a:solidFill>
                <a:srgbClr val="565658"/>
              </a:solidFill>
            </a:ln>
          </p:spPr>
          <p:txBody>
            <a:bodyPr wrap="square" lIns="0" tIns="0" rIns="0" bIns="0" rtlCol="0"/>
            <a:lstStyle/>
            <a:p/>
          </p:txBody>
        </p:sp>
        <p:sp>
          <p:nvSpPr>
            <p:cNvPr id="9900" name="object 9900" descr=""/>
            <p:cNvSpPr/>
            <p:nvPr/>
          </p:nvSpPr>
          <p:spPr>
            <a:xfrm>
              <a:off x="5578614" y="2414693"/>
              <a:ext cx="2540" cy="0"/>
            </a:xfrm>
            <a:custGeom>
              <a:avLst/>
              <a:gdLst/>
              <a:ahLst/>
              <a:cxnLst/>
              <a:rect l="l" t="t" r="r" b="b"/>
              <a:pathLst>
                <a:path w="2539" h="0">
                  <a:moveTo>
                    <a:pt x="0" y="0"/>
                  </a:moveTo>
                  <a:lnTo>
                    <a:pt x="1117" y="0"/>
                  </a:lnTo>
                  <a:lnTo>
                    <a:pt x="2235" y="0"/>
                  </a:lnTo>
                </a:path>
              </a:pathLst>
            </a:custGeom>
            <a:ln w="3175">
              <a:solidFill>
                <a:srgbClr val="565658"/>
              </a:solidFill>
            </a:ln>
          </p:spPr>
          <p:txBody>
            <a:bodyPr wrap="square" lIns="0" tIns="0" rIns="0" bIns="0" rtlCol="0"/>
            <a:lstStyle/>
            <a:p/>
          </p:txBody>
        </p:sp>
        <p:sp>
          <p:nvSpPr>
            <p:cNvPr id="9901" name="object 9901" descr=""/>
            <p:cNvSpPr/>
            <p:nvPr/>
          </p:nvSpPr>
          <p:spPr>
            <a:xfrm>
              <a:off x="5581404" y="2414693"/>
              <a:ext cx="2540" cy="0"/>
            </a:xfrm>
            <a:custGeom>
              <a:avLst/>
              <a:gdLst/>
              <a:ahLst/>
              <a:cxnLst/>
              <a:rect l="l" t="t" r="r" b="b"/>
              <a:pathLst>
                <a:path w="2539" h="0">
                  <a:moveTo>
                    <a:pt x="0" y="0"/>
                  </a:moveTo>
                  <a:lnTo>
                    <a:pt x="1117" y="0"/>
                  </a:lnTo>
                  <a:lnTo>
                    <a:pt x="2235" y="0"/>
                  </a:lnTo>
                </a:path>
              </a:pathLst>
            </a:custGeom>
            <a:ln w="3175">
              <a:solidFill>
                <a:srgbClr val="565658"/>
              </a:solidFill>
            </a:ln>
          </p:spPr>
          <p:txBody>
            <a:bodyPr wrap="square" lIns="0" tIns="0" rIns="0" bIns="0" rtlCol="0"/>
            <a:lstStyle/>
            <a:p/>
          </p:txBody>
        </p:sp>
        <p:sp>
          <p:nvSpPr>
            <p:cNvPr id="9902" name="object 9902" descr=""/>
            <p:cNvSpPr/>
            <p:nvPr/>
          </p:nvSpPr>
          <p:spPr>
            <a:xfrm>
              <a:off x="6040333" y="2463266"/>
              <a:ext cx="6350" cy="1905"/>
            </a:xfrm>
            <a:custGeom>
              <a:avLst/>
              <a:gdLst/>
              <a:ahLst/>
              <a:cxnLst/>
              <a:rect l="l" t="t" r="r" b="b"/>
              <a:pathLst>
                <a:path w="6350" h="1905">
                  <a:moveTo>
                    <a:pt x="6146" y="0"/>
                  </a:moveTo>
                  <a:lnTo>
                    <a:pt x="5587" y="558"/>
                  </a:lnTo>
                  <a:lnTo>
                    <a:pt x="5016" y="1117"/>
                  </a:lnTo>
                  <a:lnTo>
                    <a:pt x="4457" y="1117"/>
                  </a:lnTo>
                  <a:lnTo>
                    <a:pt x="3898" y="1117"/>
                  </a:lnTo>
                  <a:lnTo>
                    <a:pt x="3340" y="1676"/>
                  </a:lnTo>
                  <a:lnTo>
                    <a:pt x="2781" y="1676"/>
                  </a:lnTo>
                  <a:lnTo>
                    <a:pt x="2222" y="1117"/>
                  </a:lnTo>
                  <a:lnTo>
                    <a:pt x="1663" y="1117"/>
                  </a:lnTo>
                  <a:lnTo>
                    <a:pt x="558" y="558"/>
                  </a:lnTo>
                  <a:lnTo>
                    <a:pt x="0" y="0"/>
                  </a:lnTo>
                </a:path>
              </a:pathLst>
            </a:custGeom>
            <a:ln w="3175">
              <a:solidFill>
                <a:srgbClr val="565658"/>
              </a:solidFill>
            </a:ln>
          </p:spPr>
          <p:txBody>
            <a:bodyPr wrap="square" lIns="0" tIns="0" rIns="0" bIns="0" rtlCol="0"/>
            <a:lstStyle/>
            <a:p/>
          </p:txBody>
        </p:sp>
        <p:sp>
          <p:nvSpPr>
            <p:cNvPr id="9903" name="object 9903" descr=""/>
            <p:cNvSpPr/>
            <p:nvPr/>
          </p:nvSpPr>
          <p:spPr>
            <a:xfrm>
              <a:off x="5551825" y="2401856"/>
              <a:ext cx="2540" cy="1270"/>
            </a:xfrm>
            <a:custGeom>
              <a:avLst/>
              <a:gdLst/>
              <a:ahLst/>
              <a:cxnLst/>
              <a:rect l="l" t="t" r="r" b="b"/>
              <a:pathLst>
                <a:path w="2539" h="1269">
                  <a:moveTo>
                    <a:pt x="0" y="0"/>
                  </a:moveTo>
                  <a:lnTo>
                    <a:pt x="558" y="0"/>
                  </a:lnTo>
                  <a:lnTo>
                    <a:pt x="1117" y="558"/>
                  </a:lnTo>
                  <a:lnTo>
                    <a:pt x="1676" y="558"/>
                  </a:lnTo>
                  <a:lnTo>
                    <a:pt x="2235" y="558"/>
                  </a:lnTo>
                  <a:lnTo>
                    <a:pt x="2235" y="1117"/>
                  </a:lnTo>
                </a:path>
              </a:pathLst>
            </a:custGeom>
            <a:ln w="3175">
              <a:solidFill>
                <a:srgbClr val="565658"/>
              </a:solidFill>
            </a:ln>
          </p:spPr>
          <p:txBody>
            <a:bodyPr wrap="square" lIns="0" tIns="0" rIns="0" bIns="0" rtlCol="0"/>
            <a:lstStyle/>
            <a:p/>
          </p:txBody>
        </p:sp>
        <p:sp>
          <p:nvSpPr>
            <p:cNvPr id="9904" name="object 9904" descr=""/>
            <p:cNvSpPr/>
            <p:nvPr/>
          </p:nvSpPr>
          <p:spPr>
            <a:xfrm>
              <a:off x="5484826" y="2414140"/>
              <a:ext cx="2540" cy="635"/>
            </a:xfrm>
            <a:custGeom>
              <a:avLst/>
              <a:gdLst/>
              <a:ahLst/>
              <a:cxnLst/>
              <a:rect l="l" t="t" r="r" b="b"/>
              <a:pathLst>
                <a:path w="2539" h="635">
                  <a:moveTo>
                    <a:pt x="1117" y="0"/>
                  </a:moveTo>
                  <a:lnTo>
                    <a:pt x="558" y="0"/>
                  </a:lnTo>
                  <a:lnTo>
                    <a:pt x="558" y="546"/>
                  </a:lnTo>
                  <a:lnTo>
                    <a:pt x="0" y="546"/>
                  </a:lnTo>
                  <a:lnTo>
                    <a:pt x="558" y="546"/>
                  </a:lnTo>
                  <a:lnTo>
                    <a:pt x="1117" y="546"/>
                  </a:lnTo>
                  <a:lnTo>
                    <a:pt x="2235" y="546"/>
                  </a:lnTo>
                </a:path>
              </a:pathLst>
            </a:custGeom>
            <a:ln w="3175">
              <a:solidFill>
                <a:srgbClr val="565658"/>
              </a:solidFill>
            </a:ln>
          </p:spPr>
          <p:txBody>
            <a:bodyPr wrap="square" lIns="0" tIns="0" rIns="0" bIns="0" rtlCol="0"/>
            <a:lstStyle/>
            <a:p/>
          </p:txBody>
        </p:sp>
        <p:sp>
          <p:nvSpPr>
            <p:cNvPr id="9905" name="object 9905" descr=""/>
            <p:cNvSpPr/>
            <p:nvPr/>
          </p:nvSpPr>
          <p:spPr>
            <a:xfrm>
              <a:off x="5914160" y="2457125"/>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9906" name="object 9906" descr=""/>
            <p:cNvSpPr/>
            <p:nvPr/>
          </p:nvSpPr>
          <p:spPr>
            <a:xfrm>
              <a:off x="5514407" y="2401854"/>
              <a:ext cx="2540" cy="1270"/>
            </a:xfrm>
            <a:custGeom>
              <a:avLst/>
              <a:gdLst/>
              <a:ahLst/>
              <a:cxnLst/>
              <a:rect l="l" t="t" r="r" b="b"/>
              <a:pathLst>
                <a:path w="2539" h="1269">
                  <a:moveTo>
                    <a:pt x="0" y="1117"/>
                  </a:moveTo>
                  <a:lnTo>
                    <a:pt x="571" y="558"/>
                  </a:lnTo>
                  <a:lnTo>
                    <a:pt x="1130" y="558"/>
                  </a:lnTo>
                  <a:lnTo>
                    <a:pt x="1689" y="558"/>
                  </a:lnTo>
                  <a:lnTo>
                    <a:pt x="1689" y="0"/>
                  </a:lnTo>
                  <a:lnTo>
                    <a:pt x="2247" y="0"/>
                  </a:lnTo>
                </a:path>
              </a:pathLst>
            </a:custGeom>
            <a:ln w="3175">
              <a:solidFill>
                <a:srgbClr val="565658"/>
              </a:solidFill>
            </a:ln>
          </p:spPr>
          <p:txBody>
            <a:bodyPr wrap="square" lIns="0" tIns="0" rIns="0" bIns="0" rtlCol="0"/>
            <a:lstStyle/>
            <a:p/>
          </p:txBody>
        </p:sp>
        <p:sp>
          <p:nvSpPr>
            <p:cNvPr id="9907" name="object 9907" descr=""/>
            <p:cNvSpPr/>
            <p:nvPr/>
          </p:nvSpPr>
          <p:spPr>
            <a:xfrm>
              <a:off x="5976692" y="2459916"/>
              <a:ext cx="6985" cy="1270"/>
            </a:xfrm>
            <a:custGeom>
              <a:avLst/>
              <a:gdLst/>
              <a:ahLst/>
              <a:cxnLst/>
              <a:rect l="l" t="t" r="r" b="b"/>
              <a:pathLst>
                <a:path w="6985" h="1269">
                  <a:moveTo>
                    <a:pt x="0" y="1117"/>
                  </a:moveTo>
                  <a:lnTo>
                    <a:pt x="0" y="558"/>
                  </a:lnTo>
                  <a:lnTo>
                    <a:pt x="558" y="558"/>
                  </a:lnTo>
                  <a:lnTo>
                    <a:pt x="1104" y="558"/>
                  </a:lnTo>
                  <a:lnTo>
                    <a:pt x="2222" y="0"/>
                  </a:lnTo>
                  <a:lnTo>
                    <a:pt x="3352" y="0"/>
                  </a:lnTo>
                  <a:lnTo>
                    <a:pt x="3911" y="0"/>
                  </a:lnTo>
                  <a:lnTo>
                    <a:pt x="5029" y="558"/>
                  </a:lnTo>
                  <a:lnTo>
                    <a:pt x="6134" y="558"/>
                  </a:lnTo>
                  <a:lnTo>
                    <a:pt x="6692" y="1117"/>
                  </a:lnTo>
                </a:path>
              </a:pathLst>
            </a:custGeom>
            <a:ln w="3175">
              <a:solidFill>
                <a:srgbClr val="565658"/>
              </a:solidFill>
            </a:ln>
          </p:spPr>
          <p:txBody>
            <a:bodyPr wrap="square" lIns="0" tIns="0" rIns="0" bIns="0" rtlCol="0"/>
            <a:lstStyle/>
            <a:p/>
          </p:txBody>
        </p:sp>
        <p:sp>
          <p:nvSpPr>
            <p:cNvPr id="9908" name="object 9908" descr=""/>
            <p:cNvSpPr/>
            <p:nvPr/>
          </p:nvSpPr>
          <p:spPr>
            <a:xfrm>
              <a:off x="5914721" y="2463824"/>
              <a:ext cx="7620" cy="0"/>
            </a:xfrm>
            <a:custGeom>
              <a:avLst/>
              <a:gdLst/>
              <a:ahLst/>
              <a:cxnLst/>
              <a:rect l="l" t="t" r="r" b="b"/>
              <a:pathLst>
                <a:path w="7620" h="0">
                  <a:moveTo>
                    <a:pt x="7251" y="0"/>
                  </a:moveTo>
                  <a:lnTo>
                    <a:pt x="0" y="0"/>
                  </a:lnTo>
                </a:path>
              </a:pathLst>
            </a:custGeom>
            <a:ln w="3175">
              <a:solidFill>
                <a:srgbClr val="565658"/>
              </a:solidFill>
            </a:ln>
          </p:spPr>
          <p:txBody>
            <a:bodyPr wrap="square" lIns="0" tIns="0" rIns="0" bIns="0" rtlCol="0"/>
            <a:lstStyle/>
            <a:p/>
          </p:txBody>
        </p:sp>
        <p:sp>
          <p:nvSpPr>
            <p:cNvPr id="9909" name="object 9909" descr=""/>
            <p:cNvSpPr/>
            <p:nvPr/>
          </p:nvSpPr>
          <p:spPr>
            <a:xfrm>
              <a:off x="6098390" y="2463266"/>
              <a:ext cx="5080" cy="1905"/>
            </a:xfrm>
            <a:custGeom>
              <a:avLst/>
              <a:gdLst/>
              <a:ahLst/>
              <a:cxnLst/>
              <a:rect l="l" t="t" r="r" b="b"/>
              <a:pathLst>
                <a:path w="5079" h="1905">
                  <a:moveTo>
                    <a:pt x="5029" y="0"/>
                  </a:moveTo>
                  <a:lnTo>
                    <a:pt x="4470" y="558"/>
                  </a:lnTo>
                  <a:lnTo>
                    <a:pt x="3911" y="1117"/>
                  </a:lnTo>
                  <a:lnTo>
                    <a:pt x="3352" y="1117"/>
                  </a:lnTo>
                  <a:lnTo>
                    <a:pt x="2794" y="1117"/>
                  </a:lnTo>
                  <a:lnTo>
                    <a:pt x="2235" y="1676"/>
                  </a:lnTo>
                  <a:lnTo>
                    <a:pt x="2235" y="1117"/>
                  </a:lnTo>
                  <a:lnTo>
                    <a:pt x="1676" y="1117"/>
                  </a:lnTo>
                  <a:lnTo>
                    <a:pt x="1117" y="1117"/>
                  </a:lnTo>
                  <a:lnTo>
                    <a:pt x="0" y="558"/>
                  </a:lnTo>
                  <a:lnTo>
                    <a:pt x="0" y="0"/>
                  </a:lnTo>
                </a:path>
              </a:pathLst>
            </a:custGeom>
            <a:ln w="3175">
              <a:solidFill>
                <a:srgbClr val="565658"/>
              </a:solidFill>
            </a:ln>
          </p:spPr>
          <p:txBody>
            <a:bodyPr wrap="square" lIns="0" tIns="0" rIns="0" bIns="0" rtlCol="0"/>
            <a:lstStyle/>
            <a:p/>
          </p:txBody>
        </p:sp>
        <p:sp>
          <p:nvSpPr>
            <p:cNvPr id="9910" name="object 9910" descr=""/>
            <p:cNvSpPr/>
            <p:nvPr/>
          </p:nvSpPr>
          <p:spPr>
            <a:xfrm>
              <a:off x="6038651" y="2463266"/>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9911" name="object 9911" descr=""/>
            <p:cNvSpPr/>
            <p:nvPr/>
          </p:nvSpPr>
          <p:spPr>
            <a:xfrm>
              <a:off x="5914717" y="2463824"/>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9912" name="object 9912" descr=""/>
            <p:cNvSpPr/>
            <p:nvPr/>
          </p:nvSpPr>
          <p:spPr>
            <a:xfrm>
              <a:off x="5575261" y="2409110"/>
              <a:ext cx="3810" cy="1905"/>
            </a:xfrm>
            <a:custGeom>
              <a:avLst/>
              <a:gdLst/>
              <a:ahLst/>
              <a:cxnLst/>
              <a:rect l="l" t="t" r="r" b="b"/>
              <a:pathLst>
                <a:path w="3810" h="1905">
                  <a:moveTo>
                    <a:pt x="3352" y="1676"/>
                  </a:moveTo>
                  <a:lnTo>
                    <a:pt x="2794" y="1676"/>
                  </a:lnTo>
                  <a:lnTo>
                    <a:pt x="2235" y="1117"/>
                  </a:lnTo>
                  <a:lnTo>
                    <a:pt x="1676" y="558"/>
                  </a:lnTo>
                  <a:lnTo>
                    <a:pt x="1117" y="0"/>
                  </a:lnTo>
                  <a:lnTo>
                    <a:pt x="558" y="0"/>
                  </a:lnTo>
                  <a:lnTo>
                    <a:pt x="0" y="0"/>
                  </a:lnTo>
                  <a:lnTo>
                    <a:pt x="0" y="558"/>
                  </a:lnTo>
                </a:path>
              </a:pathLst>
            </a:custGeom>
            <a:ln w="3175">
              <a:solidFill>
                <a:srgbClr val="565658"/>
              </a:solidFill>
            </a:ln>
          </p:spPr>
          <p:txBody>
            <a:bodyPr wrap="square" lIns="0" tIns="0" rIns="0" bIns="0" rtlCol="0"/>
            <a:lstStyle/>
            <a:p/>
          </p:txBody>
        </p:sp>
        <p:sp>
          <p:nvSpPr>
            <p:cNvPr id="9913" name="object 9913" descr=""/>
            <p:cNvSpPr/>
            <p:nvPr/>
          </p:nvSpPr>
          <p:spPr>
            <a:xfrm>
              <a:off x="5488733" y="2410786"/>
              <a:ext cx="1270" cy="1270"/>
            </a:xfrm>
            <a:custGeom>
              <a:avLst/>
              <a:gdLst/>
              <a:ahLst/>
              <a:cxnLst/>
              <a:rect l="l" t="t" r="r" b="b"/>
              <a:pathLst>
                <a:path w="1270" h="1269">
                  <a:moveTo>
                    <a:pt x="1117" y="0"/>
                  </a:moveTo>
                  <a:lnTo>
                    <a:pt x="0" y="1117"/>
                  </a:lnTo>
                </a:path>
              </a:pathLst>
            </a:custGeom>
            <a:ln w="3175">
              <a:solidFill>
                <a:srgbClr val="565658"/>
              </a:solidFill>
            </a:ln>
          </p:spPr>
          <p:txBody>
            <a:bodyPr wrap="square" lIns="0" tIns="0" rIns="0" bIns="0" rtlCol="0"/>
            <a:lstStyle/>
            <a:p/>
          </p:txBody>
        </p:sp>
        <p:sp>
          <p:nvSpPr>
            <p:cNvPr id="9914" name="object 9914" descr=""/>
            <p:cNvSpPr/>
            <p:nvPr/>
          </p:nvSpPr>
          <p:spPr>
            <a:xfrm>
              <a:off x="5485941" y="2413018"/>
              <a:ext cx="1905" cy="1270"/>
            </a:xfrm>
            <a:custGeom>
              <a:avLst/>
              <a:gdLst/>
              <a:ahLst/>
              <a:cxnLst/>
              <a:rect l="l" t="t" r="r" b="b"/>
              <a:pathLst>
                <a:path w="1904" h="1269">
                  <a:moveTo>
                    <a:pt x="1676" y="0"/>
                  </a:moveTo>
                  <a:lnTo>
                    <a:pt x="0" y="1117"/>
                  </a:lnTo>
                </a:path>
              </a:pathLst>
            </a:custGeom>
            <a:ln w="3175">
              <a:solidFill>
                <a:srgbClr val="565658"/>
              </a:solidFill>
            </a:ln>
          </p:spPr>
          <p:txBody>
            <a:bodyPr wrap="square" lIns="0" tIns="0" rIns="0" bIns="0" rtlCol="0"/>
            <a:lstStyle/>
            <a:p/>
          </p:txBody>
        </p:sp>
        <p:sp>
          <p:nvSpPr>
            <p:cNvPr id="9915" name="object 9915" descr=""/>
            <p:cNvSpPr/>
            <p:nvPr/>
          </p:nvSpPr>
          <p:spPr>
            <a:xfrm>
              <a:off x="5922530" y="2460476"/>
              <a:ext cx="0" cy="2540"/>
            </a:xfrm>
            <a:custGeom>
              <a:avLst/>
              <a:gdLst/>
              <a:ahLst/>
              <a:cxnLst/>
              <a:rect l="l" t="t" r="r" b="b"/>
              <a:pathLst>
                <a:path w="0" h="2539">
                  <a:moveTo>
                    <a:pt x="0" y="0"/>
                  </a:move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9916" name="object 9916" descr=""/>
            <p:cNvSpPr/>
            <p:nvPr/>
          </p:nvSpPr>
          <p:spPr>
            <a:xfrm>
              <a:off x="6046478" y="2463266"/>
              <a:ext cx="1905" cy="0"/>
            </a:xfrm>
            <a:custGeom>
              <a:avLst/>
              <a:gdLst/>
              <a:ahLst/>
              <a:cxnLst/>
              <a:rect l="l" t="t" r="r" b="b"/>
              <a:pathLst>
                <a:path w="1904" h="0">
                  <a:moveTo>
                    <a:pt x="1663" y="0"/>
                  </a:moveTo>
                  <a:lnTo>
                    <a:pt x="0" y="0"/>
                  </a:lnTo>
                </a:path>
              </a:pathLst>
            </a:custGeom>
            <a:ln w="3175">
              <a:solidFill>
                <a:srgbClr val="565658"/>
              </a:solidFill>
            </a:ln>
          </p:spPr>
          <p:txBody>
            <a:bodyPr wrap="square" lIns="0" tIns="0" rIns="0" bIns="0" rtlCol="0"/>
            <a:lstStyle/>
            <a:p/>
          </p:txBody>
        </p:sp>
        <p:sp>
          <p:nvSpPr>
            <p:cNvPr id="9917" name="object 9917" descr=""/>
            <p:cNvSpPr/>
            <p:nvPr/>
          </p:nvSpPr>
          <p:spPr>
            <a:xfrm>
              <a:off x="5914720" y="2466057"/>
              <a:ext cx="210820" cy="0"/>
            </a:xfrm>
            <a:custGeom>
              <a:avLst/>
              <a:gdLst/>
              <a:ahLst/>
              <a:cxnLst/>
              <a:rect l="l" t="t" r="r" b="b"/>
              <a:pathLst>
                <a:path w="210820" h="0">
                  <a:moveTo>
                    <a:pt x="210477" y="0"/>
                  </a:moveTo>
                  <a:lnTo>
                    <a:pt x="157987" y="0"/>
                  </a:lnTo>
                  <a:lnTo>
                    <a:pt x="104952" y="0"/>
                  </a:lnTo>
                  <a:lnTo>
                    <a:pt x="0" y="0"/>
                  </a:lnTo>
                </a:path>
              </a:pathLst>
            </a:custGeom>
            <a:ln w="3175">
              <a:solidFill>
                <a:srgbClr val="565658"/>
              </a:solidFill>
            </a:ln>
          </p:spPr>
          <p:txBody>
            <a:bodyPr wrap="square" lIns="0" tIns="0" rIns="0" bIns="0" rtlCol="0"/>
            <a:lstStyle/>
            <a:p/>
          </p:txBody>
        </p:sp>
        <p:sp>
          <p:nvSpPr>
            <p:cNvPr id="9918" name="object 9918" descr=""/>
            <p:cNvSpPr/>
            <p:nvPr/>
          </p:nvSpPr>
          <p:spPr>
            <a:xfrm>
              <a:off x="5914160" y="2457127"/>
              <a:ext cx="208279" cy="0"/>
            </a:xfrm>
            <a:custGeom>
              <a:avLst/>
              <a:gdLst/>
              <a:ahLst/>
              <a:cxnLst/>
              <a:rect l="l" t="t" r="r" b="b"/>
              <a:pathLst>
                <a:path w="208279" h="0">
                  <a:moveTo>
                    <a:pt x="0" y="0"/>
                  </a:moveTo>
                  <a:lnTo>
                    <a:pt x="207683" y="0"/>
                  </a:lnTo>
                </a:path>
              </a:pathLst>
            </a:custGeom>
            <a:ln w="3175">
              <a:solidFill>
                <a:srgbClr val="565658"/>
              </a:solidFill>
            </a:ln>
          </p:spPr>
          <p:txBody>
            <a:bodyPr wrap="square" lIns="0" tIns="0" rIns="0" bIns="0" rtlCol="0"/>
            <a:lstStyle/>
            <a:p/>
          </p:txBody>
        </p:sp>
        <p:sp>
          <p:nvSpPr>
            <p:cNvPr id="9919" name="object 9919" descr=""/>
            <p:cNvSpPr/>
            <p:nvPr/>
          </p:nvSpPr>
          <p:spPr>
            <a:xfrm>
              <a:off x="5914717" y="2465511"/>
              <a:ext cx="210820" cy="635"/>
            </a:xfrm>
            <a:custGeom>
              <a:avLst/>
              <a:gdLst/>
              <a:ahLst/>
              <a:cxnLst/>
              <a:rect l="l" t="t" r="r" b="b"/>
              <a:pathLst>
                <a:path w="210820" h="635">
                  <a:moveTo>
                    <a:pt x="0" y="546"/>
                  </a:moveTo>
                  <a:lnTo>
                    <a:pt x="105524" y="0"/>
                  </a:lnTo>
                  <a:lnTo>
                    <a:pt x="157988" y="0"/>
                  </a:lnTo>
                  <a:lnTo>
                    <a:pt x="210477" y="0"/>
                  </a:lnTo>
                </a:path>
              </a:pathLst>
            </a:custGeom>
            <a:ln w="3175">
              <a:solidFill>
                <a:srgbClr val="565658"/>
              </a:solidFill>
            </a:ln>
          </p:spPr>
          <p:txBody>
            <a:bodyPr wrap="square" lIns="0" tIns="0" rIns="0" bIns="0" rtlCol="0"/>
            <a:lstStyle/>
            <a:p/>
          </p:txBody>
        </p:sp>
        <p:sp>
          <p:nvSpPr>
            <p:cNvPr id="9920" name="object 9920" descr=""/>
            <p:cNvSpPr/>
            <p:nvPr/>
          </p:nvSpPr>
          <p:spPr>
            <a:xfrm>
              <a:off x="6097280" y="2459359"/>
              <a:ext cx="6985" cy="1270"/>
            </a:xfrm>
            <a:custGeom>
              <a:avLst/>
              <a:gdLst/>
              <a:ahLst/>
              <a:cxnLst/>
              <a:rect l="l" t="t" r="r" b="b"/>
              <a:pathLst>
                <a:path w="6985" h="1269">
                  <a:moveTo>
                    <a:pt x="0" y="1117"/>
                  </a:moveTo>
                  <a:lnTo>
                    <a:pt x="558" y="1117"/>
                  </a:lnTo>
                  <a:lnTo>
                    <a:pt x="558" y="558"/>
                  </a:lnTo>
                  <a:lnTo>
                    <a:pt x="1117" y="558"/>
                  </a:lnTo>
                  <a:lnTo>
                    <a:pt x="1676" y="558"/>
                  </a:lnTo>
                  <a:lnTo>
                    <a:pt x="1676" y="0"/>
                  </a:lnTo>
                  <a:lnTo>
                    <a:pt x="2235" y="0"/>
                  </a:lnTo>
                  <a:lnTo>
                    <a:pt x="2794" y="0"/>
                  </a:lnTo>
                  <a:lnTo>
                    <a:pt x="3911" y="0"/>
                  </a:lnTo>
                  <a:lnTo>
                    <a:pt x="4470" y="0"/>
                  </a:lnTo>
                  <a:lnTo>
                    <a:pt x="5029" y="558"/>
                  </a:lnTo>
                  <a:lnTo>
                    <a:pt x="5575" y="558"/>
                  </a:lnTo>
                  <a:lnTo>
                    <a:pt x="6134" y="558"/>
                  </a:lnTo>
                  <a:lnTo>
                    <a:pt x="6134" y="1117"/>
                  </a:lnTo>
                  <a:lnTo>
                    <a:pt x="6692" y="1117"/>
                  </a:lnTo>
                </a:path>
              </a:pathLst>
            </a:custGeom>
            <a:ln w="3175">
              <a:solidFill>
                <a:srgbClr val="565658"/>
              </a:solidFill>
            </a:ln>
          </p:spPr>
          <p:txBody>
            <a:bodyPr wrap="square" lIns="0" tIns="0" rIns="0" bIns="0" rtlCol="0"/>
            <a:lstStyle/>
            <a:p/>
          </p:txBody>
        </p:sp>
        <p:sp>
          <p:nvSpPr>
            <p:cNvPr id="9921" name="object 9921" descr=""/>
            <p:cNvSpPr/>
            <p:nvPr/>
          </p:nvSpPr>
          <p:spPr>
            <a:xfrm>
              <a:off x="6048142" y="2462708"/>
              <a:ext cx="635" cy="635"/>
            </a:xfrm>
            <a:custGeom>
              <a:avLst/>
              <a:gdLst/>
              <a:ahLst/>
              <a:cxnLst/>
              <a:rect l="l" t="t" r="r" b="b"/>
              <a:pathLst>
                <a:path w="635" h="635">
                  <a:moveTo>
                    <a:pt x="0" y="0"/>
                  </a:moveTo>
                  <a:lnTo>
                    <a:pt x="558" y="558"/>
                  </a:lnTo>
                  <a:lnTo>
                    <a:pt x="0" y="558"/>
                  </a:lnTo>
                </a:path>
              </a:pathLst>
            </a:custGeom>
            <a:ln w="3175">
              <a:solidFill>
                <a:srgbClr val="565658"/>
              </a:solidFill>
            </a:ln>
          </p:spPr>
          <p:txBody>
            <a:bodyPr wrap="square" lIns="0" tIns="0" rIns="0" bIns="0" rtlCol="0"/>
            <a:lstStyle/>
            <a:p/>
          </p:txBody>
        </p:sp>
        <p:sp>
          <p:nvSpPr>
            <p:cNvPr id="9922" name="object 9922" descr=""/>
            <p:cNvSpPr/>
            <p:nvPr/>
          </p:nvSpPr>
          <p:spPr>
            <a:xfrm>
              <a:off x="6038654" y="2461031"/>
              <a:ext cx="1270" cy="1905"/>
            </a:xfrm>
            <a:custGeom>
              <a:avLst/>
              <a:gdLst/>
              <a:ahLst/>
              <a:cxnLst/>
              <a:rect l="l" t="t" r="r" b="b"/>
              <a:pathLst>
                <a:path w="1270" h="1905">
                  <a:moveTo>
                    <a:pt x="0" y="1676"/>
                  </a:moveTo>
                  <a:lnTo>
                    <a:pt x="558" y="1117"/>
                  </a:lnTo>
                  <a:lnTo>
                    <a:pt x="1117" y="0"/>
                  </a:lnTo>
                </a:path>
              </a:pathLst>
            </a:custGeom>
            <a:ln w="3175">
              <a:solidFill>
                <a:srgbClr val="565658"/>
              </a:solidFill>
            </a:ln>
          </p:spPr>
          <p:txBody>
            <a:bodyPr wrap="square" lIns="0" tIns="0" rIns="0" bIns="0" rtlCol="0"/>
            <a:lstStyle/>
            <a:p/>
          </p:txBody>
        </p:sp>
        <p:sp>
          <p:nvSpPr>
            <p:cNvPr id="9923" name="object 9923" descr=""/>
            <p:cNvSpPr/>
            <p:nvPr/>
          </p:nvSpPr>
          <p:spPr>
            <a:xfrm>
              <a:off x="6121836" y="2457127"/>
              <a:ext cx="3810" cy="9525"/>
            </a:xfrm>
            <a:custGeom>
              <a:avLst/>
              <a:gdLst/>
              <a:ahLst/>
              <a:cxnLst/>
              <a:rect l="l" t="t" r="r" b="b"/>
              <a:pathLst>
                <a:path w="3810" h="9525">
                  <a:moveTo>
                    <a:pt x="0" y="0"/>
                  </a:moveTo>
                  <a:lnTo>
                    <a:pt x="558" y="558"/>
                  </a:lnTo>
                  <a:lnTo>
                    <a:pt x="558" y="1117"/>
                  </a:lnTo>
                  <a:lnTo>
                    <a:pt x="1130" y="2235"/>
                  </a:lnTo>
                  <a:lnTo>
                    <a:pt x="1130" y="3352"/>
                  </a:lnTo>
                  <a:lnTo>
                    <a:pt x="1689" y="4470"/>
                  </a:lnTo>
                  <a:lnTo>
                    <a:pt x="2247" y="5575"/>
                  </a:lnTo>
                  <a:lnTo>
                    <a:pt x="2806" y="7251"/>
                  </a:lnTo>
                  <a:lnTo>
                    <a:pt x="2806" y="7810"/>
                  </a:lnTo>
                  <a:lnTo>
                    <a:pt x="3365" y="8382"/>
                  </a:lnTo>
                  <a:lnTo>
                    <a:pt x="3365" y="8928"/>
                  </a:lnTo>
                </a:path>
              </a:pathLst>
            </a:custGeom>
            <a:ln w="3175">
              <a:solidFill>
                <a:srgbClr val="565658"/>
              </a:solidFill>
            </a:ln>
          </p:spPr>
          <p:txBody>
            <a:bodyPr wrap="square" lIns="0" tIns="0" rIns="0" bIns="0" rtlCol="0"/>
            <a:lstStyle/>
            <a:p/>
          </p:txBody>
        </p:sp>
        <p:sp>
          <p:nvSpPr>
            <p:cNvPr id="9924" name="object 9924" descr=""/>
            <p:cNvSpPr/>
            <p:nvPr/>
          </p:nvSpPr>
          <p:spPr>
            <a:xfrm>
              <a:off x="5977802" y="2463266"/>
              <a:ext cx="5080" cy="1270"/>
            </a:xfrm>
            <a:custGeom>
              <a:avLst/>
              <a:gdLst/>
              <a:ahLst/>
              <a:cxnLst/>
              <a:rect l="l" t="t" r="r" b="b"/>
              <a:pathLst>
                <a:path w="5079" h="1269">
                  <a:moveTo>
                    <a:pt x="5029" y="0"/>
                  </a:moveTo>
                  <a:lnTo>
                    <a:pt x="4470" y="558"/>
                  </a:lnTo>
                  <a:lnTo>
                    <a:pt x="3911" y="1117"/>
                  </a:lnTo>
                  <a:lnTo>
                    <a:pt x="3352" y="1117"/>
                  </a:lnTo>
                  <a:lnTo>
                    <a:pt x="2794" y="1117"/>
                  </a:lnTo>
                  <a:lnTo>
                    <a:pt x="1676" y="1117"/>
                  </a:lnTo>
                  <a:lnTo>
                    <a:pt x="1104" y="1117"/>
                  </a:lnTo>
                  <a:lnTo>
                    <a:pt x="546" y="558"/>
                  </a:lnTo>
                  <a:lnTo>
                    <a:pt x="0" y="0"/>
                  </a:lnTo>
                </a:path>
              </a:pathLst>
            </a:custGeom>
            <a:ln w="3175">
              <a:solidFill>
                <a:srgbClr val="565658"/>
              </a:solidFill>
            </a:ln>
          </p:spPr>
          <p:txBody>
            <a:bodyPr wrap="square" lIns="0" tIns="0" rIns="0" bIns="0" rtlCol="0"/>
            <a:lstStyle/>
            <a:p/>
          </p:txBody>
        </p:sp>
        <p:sp>
          <p:nvSpPr>
            <p:cNvPr id="9925" name="object 9925" descr=""/>
            <p:cNvSpPr/>
            <p:nvPr/>
          </p:nvSpPr>
          <p:spPr>
            <a:xfrm>
              <a:off x="5582520" y="2414147"/>
              <a:ext cx="1270" cy="635"/>
            </a:xfrm>
            <a:custGeom>
              <a:avLst/>
              <a:gdLst/>
              <a:ahLst/>
              <a:cxnLst/>
              <a:rect l="l" t="t" r="r" b="b"/>
              <a:pathLst>
                <a:path w="1270" h="635">
                  <a:moveTo>
                    <a:pt x="1117" y="546"/>
                  </a:moveTo>
                  <a:lnTo>
                    <a:pt x="558" y="0"/>
                  </a:lnTo>
                  <a:lnTo>
                    <a:pt x="0" y="0"/>
                  </a:lnTo>
                </a:path>
              </a:pathLst>
            </a:custGeom>
            <a:ln w="3175">
              <a:solidFill>
                <a:srgbClr val="565658"/>
              </a:solidFill>
            </a:ln>
          </p:spPr>
          <p:txBody>
            <a:bodyPr wrap="square" lIns="0" tIns="0" rIns="0" bIns="0" rtlCol="0"/>
            <a:lstStyle/>
            <a:p/>
          </p:txBody>
        </p:sp>
        <p:sp>
          <p:nvSpPr>
            <p:cNvPr id="9926" name="object 9926" descr=""/>
            <p:cNvSpPr/>
            <p:nvPr/>
          </p:nvSpPr>
          <p:spPr>
            <a:xfrm>
              <a:off x="5489846" y="2409111"/>
              <a:ext cx="3810" cy="1905"/>
            </a:xfrm>
            <a:custGeom>
              <a:avLst/>
              <a:gdLst/>
              <a:ahLst/>
              <a:cxnLst/>
              <a:rect l="l" t="t" r="r" b="b"/>
              <a:pathLst>
                <a:path w="3810" h="1905">
                  <a:moveTo>
                    <a:pt x="3352" y="558"/>
                  </a:moveTo>
                  <a:lnTo>
                    <a:pt x="3352" y="0"/>
                  </a:lnTo>
                  <a:lnTo>
                    <a:pt x="2794" y="0"/>
                  </a:lnTo>
                  <a:lnTo>
                    <a:pt x="2235" y="0"/>
                  </a:lnTo>
                  <a:lnTo>
                    <a:pt x="1676" y="558"/>
                  </a:lnTo>
                  <a:lnTo>
                    <a:pt x="1117" y="1117"/>
                  </a:lnTo>
                  <a:lnTo>
                    <a:pt x="558" y="1676"/>
                  </a:lnTo>
                  <a:lnTo>
                    <a:pt x="0" y="1676"/>
                  </a:lnTo>
                </a:path>
              </a:pathLst>
            </a:custGeom>
            <a:ln w="3175">
              <a:solidFill>
                <a:srgbClr val="565658"/>
              </a:solidFill>
            </a:ln>
          </p:spPr>
          <p:txBody>
            <a:bodyPr wrap="square" lIns="0" tIns="0" rIns="0" bIns="0" rtlCol="0"/>
            <a:lstStyle/>
            <a:p/>
          </p:txBody>
        </p:sp>
        <p:sp>
          <p:nvSpPr>
            <p:cNvPr id="9927" name="object 9927" descr=""/>
            <p:cNvSpPr/>
            <p:nvPr/>
          </p:nvSpPr>
          <p:spPr>
            <a:xfrm>
              <a:off x="5914160" y="2458801"/>
              <a:ext cx="5080" cy="0"/>
            </a:xfrm>
            <a:custGeom>
              <a:avLst/>
              <a:gdLst/>
              <a:ahLst/>
              <a:cxnLst/>
              <a:rect l="l" t="t" r="r" b="b"/>
              <a:pathLst>
                <a:path w="5079" h="0">
                  <a:moveTo>
                    <a:pt x="0" y="0"/>
                  </a:moveTo>
                  <a:lnTo>
                    <a:pt x="4470" y="0"/>
                  </a:lnTo>
                </a:path>
              </a:pathLst>
            </a:custGeom>
            <a:ln w="3175">
              <a:solidFill>
                <a:srgbClr val="565658"/>
              </a:solidFill>
            </a:ln>
          </p:spPr>
          <p:txBody>
            <a:bodyPr wrap="square" lIns="0" tIns="0" rIns="0" bIns="0" rtlCol="0"/>
            <a:lstStyle/>
            <a:p/>
          </p:txBody>
        </p:sp>
        <p:sp>
          <p:nvSpPr>
            <p:cNvPr id="9928" name="object 9928" descr=""/>
            <p:cNvSpPr/>
            <p:nvPr/>
          </p:nvSpPr>
          <p:spPr>
            <a:xfrm>
              <a:off x="6046480" y="2461034"/>
              <a:ext cx="1905" cy="1905"/>
            </a:xfrm>
            <a:custGeom>
              <a:avLst/>
              <a:gdLst/>
              <a:ahLst/>
              <a:cxnLst/>
              <a:rect l="l" t="t" r="r" b="b"/>
              <a:pathLst>
                <a:path w="1904" h="1905">
                  <a:moveTo>
                    <a:pt x="0" y="0"/>
                  </a:moveTo>
                  <a:lnTo>
                    <a:pt x="1104" y="1117"/>
                  </a:lnTo>
                  <a:lnTo>
                    <a:pt x="1663" y="1676"/>
                  </a:lnTo>
                </a:path>
              </a:pathLst>
            </a:custGeom>
            <a:ln w="3175">
              <a:solidFill>
                <a:srgbClr val="565658"/>
              </a:solidFill>
            </a:ln>
          </p:spPr>
          <p:txBody>
            <a:bodyPr wrap="square" lIns="0" tIns="0" rIns="0" bIns="0" rtlCol="0"/>
            <a:lstStyle/>
            <a:p/>
          </p:txBody>
        </p:sp>
        <p:sp>
          <p:nvSpPr>
            <p:cNvPr id="9929" name="object 9929" descr=""/>
            <p:cNvSpPr/>
            <p:nvPr/>
          </p:nvSpPr>
          <p:spPr>
            <a:xfrm>
              <a:off x="5581403" y="2413023"/>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9930" name="object 9930" descr=""/>
            <p:cNvSpPr/>
            <p:nvPr/>
          </p:nvSpPr>
          <p:spPr>
            <a:xfrm>
              <a:off x="5578612" y="2410785"/>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9931" name="object 9931" descr=""/>
            <p:cNvSpPr/>
            <p:nvPr/>
          </p:nvSpPr>
          <p:spPr>
            <a:xfrm>
              <a:off x="6039770" y="2460475"/>
              <a:ext cx="1270" cy="635"/>
            </a:xfrm>
            <a:custGeom>
              <a:avLst/>
              <a:gdLst/>
              <a:ahLst/>
              <a:cxnLst/>
              <a:rect l="l" t="t" r="r" b="b"/>
              <a:pathLst>
                <a:path w="1270" h="635">
                  <a:moveTo>
                    <a:pt x="0" y="558"/>
                  </a:moveTo>
                  <a:lnTo>
                    <a:pt x="558" y="558"/>
                  </a:lnTo>
                  <a:lnTo>
                    <a:pt x="1117" y="0"/>
                  </a:lnTo>
                </a:path>
              </a:pathLst>
            </a:custGeom>
            <a:ln w="3175">
              <a:solidFill>
                <a:srgbClr val="565658"/>
              </a:solidFill>
            </a:ln>
          </p:spPr>
          <p:txBody>
            <a:bodyPr wrap="square" lIns="0" tIns="0" rIns="0" bIns="0" rtlCol="0"/>
            <a:lstStyle/>
            <a:p/>
          </p:txBody>
        </p:sp>
        <p:sp>
          <p:nvSpPr>
            <p:cNvPr id="9932" name="object 9932" descr=""/>
            <p:cNvSpPr/>
            <p:nvPr/>
          </p:nvSpPr>
          <p:spPr>
            <a:xfrm>
              <a:off x="6045922" y="24610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9933" name="object 9933" descr=""/>
            <p:cNvSpPr/>
            <p:nvPr/>
          </p:nvSpPr>
          <p:spPr>
            <a:xfrm>
              <a:off x="5954355" y="2501234"/>
              <a:ext cx="6350" cy="12065"/>
            </a:xfrm>
            <a:custGeom>
              <a:avLst/>
              <a:gdLst/>
              <a:ahLst/>
              <a:cxnLst/>
              <a:rect l="l" t="t" r="r" b="b"/>
              <a:pathLst>
                <a:path w="6350" h="12064">
                  <a:moveTo>
                    <a:pt x="0" y="11722"/>
                  </a:moveTo>
                  <a:lnTo>
                    <a:pt x="558" y="11722"/>
                  </a:lnTo>
                  <a:lnTo>
                    <a:pt x="1117" y="11722"/>
                  </a:lnTo>
                  <a:lnTo>
                    <a:pt x="1676" y="11722"/>
                  </a:lnTo>
                  <a:lnTo>
                    <a:pt x="2235" y="11163"/>
                  </a:lnTo>
                  <a:lnTo>
                    <a:pt x="2794" y="11163"/>
                  </a:lnTo>
                  <a:lnTo>
                    <a:pt x="3352" y="10604"/>
                  </a:lnTo>
                  <a:lnTo>
                    <a:pt x="3911" y="10604"/>
                  </a:lnTo>
                  <a:lnTo>
                    <a:pt x="4470" y="10045"/>
                  </a:lnTo>
                  <a:lnTo>
                    <a:pt x="4470" y="9486"/>
                  </a:lnTo>
                  <a:lnTo>
                    <a:pt x="5029" y="8928"/>
                  </a:lnTo>
                  <a:lnTo>
                    <a:pt x="5575" y="8369"/>
                  </a:lnTo>
                  <a:lnTo>
                    <a:pt x="5575" y="7810"/>
                  </a:lnTo>
                  <a:lnTo>
                    <a:pt x="5575" y="7251"/>
                  </a:lnTo>
                  <a:lnTo>
                    <a:pt x="6134" y="6692"/>
                  </a:lnTo>
                  <a:lnTo>
                    <a:pt x="6134" y="6146"/>
                  </a:lnTo>
                  <a:lnTo>
                    <a:pt x="6134" y="5588"/>
                  </a:lnTo>
                  <a:lnTo>
                    <a:pt x="5575" y="4470"/>
                  </a:lnTo>
                  <a:lnTo>
                    <a:pt x="5575" y="3911"/>
                  </a:lnTo>
                  <a:lnTo>
                    <a:pt x="5575" y="3352"/>
                  </a:lnTo>
                  <a:lnTo>
                    <a:pt x="5029" y="3352"/>
                  </a:lnTo>
                  <a:lnTo>
                    <a:pt x="5029" y="2794"/>
                  </a:lnTo>
                  <a:lnTo>
                    <a:pt x="4470" y="2222"/>
                  </a:lnTo>
                  <a:lnTo>
                    <a:pt x="4470" y="1663"/>
                  </a:lnTo>
                  <a:lnTo>
                    <a:pt x="3911" y="1117"/>
                  </a:lnTo>
                  <a:lnTo>
                    <a:pt x="3352" y="1117"/>
                  </a:lnTo>
                  <a:lnTo>
                    <a:pt x="2794" y="558"/>
                  </a:lnTo>
                  <a:lnTo>
                    <a:pt x="2235" y="558"/>
                  </a:lnTo>
                  <a:lnTo>
                    <a:pt x="1676" y="0"/>
                  </a:lnTo>
                  <a:lnTo>
                    <a:pt x="1117" y="0"/>
                  </a:lnTo>
                  <a:lnTo>
                    <a:pt x="558" y="0"/>
                  </a:lnTo>
                  <a:lnTo>
                    <a:pt x="0" y="0"/>
                  </a:lnTo>
                </a:path>
              </a:pathLst>
            </a:custGeom>
            <a:ln w="3175">
              <a:solidFill>
                <a:srgbClr val="565658"/>
              </a:solidFill>
            </a:ln>
          </p:spPr>
          <p:txBody>
            <a:bodyPr wrap="square" lIns="0" tIns="0" rIns="0" bIns="0" rtlCol="0"/>
            <a:lstStyle/>
            <a:p/>
          </p:txBody>
        </p:sp>
        <p:sp>
          <p:nvSpPr>
            <p:cNvPr id="9934" name="object 9934" descr=""/>
            <p:cNvSpPr/>
            <p:nvPr/>
          </p:nvSpPr>
          <p:spPr>
            <a:xfrm>
              <a:off x="5982831" y="2522450"/>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9935" name="object 9935" descr=""/>
            <p:cNvSpPr/>
            <p:nvPr/>
          </p:nvSpPr>
          <p:spPr>
            <a:xfrm>
              <a:off x="5300019" y="2476106"/>
              <a:ext cx="0" cy="2540"/>
            </a:xfrm>
            <a:custGeom>
              <a:avLst/>
              <a:gdLst/>
              <a:ahLst/>
              <a:cxnLst/>
              <a:rect l="l" t="t" r="r" b="b"/>
              <a:pathLst>
                <a:path w="0" h="2539">
                  <a:moveTo>
                    <a:pt x="0" y="2235"/>
                  </a:moveTo>
                  <a:lnTo>
                    <a:pt x="0" y="1117"/>
                  </a:lnTo>
                  <a:lnTo>
                    <a:pt x="0" y="0"/>
                  </a:lnTo>
                </a:path>
              </a:pathLst>
            </a:custGeom>
            <a:ln w="3175">
              <a:solidFill>
                <a:srgbClr val="565658"/>
              </a:solidFill>
            </a:ln>
          </p:spPr>
          <p:txBody>
            <a:bodyPr wrap="square" lIns="0" tIns="0" rIns="0" bIns="0" rtlCol="0"/>
            <a:lstStyle/>
            <a:p/>
          </p:txBody>
        </p:sp>
        <p:sp>
          <p:nvSpPr>
            <p:cNvPr id="9936" name="object 9936" descr=""/>
            <p:cNvSpPr/>
            <p:nvPr/>
          </p:nvSpPr>
          <p:spPr>
            <a:xfrm>
              <a:off x="5981712" y="2522447"/>
              <a:ext cx="2540" cy="3175"/>
            </a:xfrm>
            <a:custGeom>
              <a:avLst/>
              <a:gdLst/>
              <a:ahLst/>
              <a:cxnLst/>
              <a:rect l="l" t="t" r="r" b="b"/>
              <a:pathLst>
                <a:path w="2539" h="3175">
                  <a:moveTo>
                    <a:pt x="2235" y="2235"/>
                  </a:moveTo>
                  <a:lnTo>
                    <a:pt x="1117" y="2794"/>
                  </a:lnTo>
                  <a:lnTo>
                    <a:pt x="0" y="2235"/>
                  </a:lnTo>
                  <a:lnTo>
                    <a:pt x="0" y="1117"/>
                  </a:lnTo>
                  <a:lnTo>
                    <a:pt x="1117" y="0"/>
                  </a:lnTo>
                </a:path>
              </a:pathLst>
            </a:custGeom>
            <a:ln w="3175">
              <a:solidFill>
                <a:srgbClr val="565658"/>
              </a:solidFill>
            </a:ln>
          </p:spPr>
          <p:txBody>
            <a:bodyPr wrap="square" lIns="0" tIns="0" rIns="0" bIns="0" rtlCol="0"/>
            <a:lstStyle/>
            <a:p/>
          </p:txBody>
        </p:sp>
        <p:sp>
          <p:nvSpPr>
            <p:cNvPr id="9937" name="object 9937" descr=""/>
            <p:cNvSpPr/>
            <p:nvPr/>
          </p:nvSpPr>
          <p:spPr>
            <a:xfrm>
              <a:off x="5300019" y="2476109"/>
              <a:ext cx="0" cy="3175"/>
            </a:xfrm>
            <a:custGeom>
              <a:avLst/>
              <a:gdLst/>
              <a:ahLst/>
              <a:cxnLst/>
              <a:rect l="l" t="t" r="r" b="b"/>
              <a:pathLst>
                <a:path w="0" h="3175">
                  <a:moveTo>
                    <a:pt x="0" y="0"/>
                  </a:moveTo>
                  <a:lnTo>
                    <a:pt x="0" y="1117"/>
                  </a:lnTo>
                  <a:lnTo>
                    <a:pt x="0" y="1676"/>
                  </a:lnTo>
                  <a:lnTo>
                    <a:pt x="0" y="2794"/>
                  </a:lnTo>
                </a:path>
              </a:pathLst>
            </a:custGeom>
            <a:ln w="3175">
              <a:solidFill>
                <a:srgbClr val="565658"/>
              </a:solidFill>
            </a:ln>
          </p:spPr>
          <p:txBody>
            <a:bodyPr wrap="square" lIns="0" tIns="0" rIns="0" bIns="0" rtlCol="0"/>
            <a:lstStyle/>
            <a:p/>
          </p:txBody>
        </p:sp>
        <p:sp>
          <p:nvSpPr>
            <p:cNvPr id="9938" name="object 9938" descr=""/>
            <p:cNvSpPr/>
            <p:nvPr/>
          </p:nvSpPr>
          <p:spPr>
            <a:xfrm>
              <a:off x="5983948" y="252356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9939" name="object 9939" descr=""/>
            <p:cNvSpPr/>
            <p:nvPr/>
          </p:nvSpPr>
          <p:spPr>
            <a:xfrm>
              <a:off x="5298464" y="247455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940" name="object 9940" descr=""/>
            <p:cNvSpPr/>
            <p:nvPr/>
          </p:nvSpPr>
          <p:spPr>
            <a:xfrm>
              <a:off x="5955469" y="2504022"/>
              <a:ext cx="2540" cy="3810"/>
            </a:xfrm>
            <a:custGeom>
              <a:avLst/>
              <a:gdLst/>
              <a:ahLst/>
              <a:cxnLst/>
              <a:rect l="l" t="t" r="r" b="b"/>
              <a:pathLst>
                <a:path w="2539" h="3810">
                  <a:moveTo>
                    <a:pt x="2235" y="3352"/>
                  </a:moveTo>
                  <a:lnTo>
                    <a:pt x="2235" y="2794"/>
                  </a:lnTo>
                  <a:lnTo>
                    <a:pt x="2235" y="2235"/>
                  </a:lnTo>
                  <a:lnTo>
                    <a:pt x="2235" y="1676"/>
                  </a:lnTo>
                  <a:lnTo>
                    <a:pt x="1676" y="1117"/>
                  </a:lnTo>
                  <a:lnTo>
                    <a:pt x="1117" y="558"/>
                  </a:lnTo>
                  <a:lnTo>
                    <a:pt x="1117" y="0"/>
                  </a:lnTo>
                  <a:lnTo>
                    <a:pt x="558" y="0"/>
                  </a:lnTo>
                  <a:lnTo>
                    <a:pt x="0" y="0"/>
                  </a:lnTo>
                </a:path>
              </a:pathLst>
            </a:custGeom>
            <a:ln w="3175">
              <a:solidFill>
                <a:srgbClr val="565658"/>
              </a:solidFill>
            </a:ln>
          </p:spPr>
          <p:txBody>
            <a:bodyPr wrap="square" lIns="0" tIns="0" rIns="0" bIns="0" rtlCol="0"/>
            <a:lstStyle/>
            <a:p/>
          </p:txBody>
        </p:sp>
        <p:sp>
          <p:nvSpPr>
            <p:cNvPr id="9941" name="object 9941" descr=""/>
            <p:cNvSpPr/>
            <p:nvPr/>
          </p:nvSpPr>
          <p:spPr>
            <a:xfrm>
              <a:off x="5973450"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942" name="object 9942" descr=""/>
            <p:cNvSpPr/>
            <p:nvPr/>
          </p:nvSpPr>
          <p:spPr>
            <a:xfrm>
              <a:off x="6041444" y="2463824"/>
              <a:ext cx="4445" cy="635"/>
            </a:xfrm>
            <a:custGeom>
              <a:avLst/>
              <a:gdLst/>
              <a:ahLst/>
              <a:cxnLst/>
              <a:rect l="l" t="t" r="r" b="b"/>
              <a:pathLst>
                <a:path w="4445" h="635">
                  <a:moveTo>
                    <a:pt x="0" y="0"/>
                  </a:moveTo>
                  <a:lnTo>
                    <a:pt x="558" y="0"/>
                  </a:lnTo>
                  <a:lnTo>
                    <a:pt x="1117" y="558"/>
                  </a:lnTo>
                  <a:lnTo>
                    <a:pt x="1676" y="558"/>
                  </a:lnTo>
                  <a:lnTo>
                    <a:pt x="2235" y="558"/>
                  </a:lnTo>
                  <a:lnTo>
                    <a:pt x="2794" y="558"/>
                  </a:lnTo>
                  <a:lnTo>
                    <a:pt x="3352" y="558"/>
                  </a:lnTo>
                  <a:lnTo>
                    <a:pt x="3352" y="0"/>
                  </a:lnTo>
                  <a:lnTo>
                    <a:pt x="3911" y="0"/>
                  </a:lnTo>
                </a:path>
              </a:pathLst>
            </a:custGeom>
            <a:ln w="3175">
              <a:solidFill>
                <a:srgbClr val="565658"/>
              </a:solidFill>
            </a:ln>
          </p:spPr>
          <p:txBody>
            <a:bodyPr wrap="square" lIns="0" tIns="0" rIns="0" bIns="0" rtlCol="0"/>
            <a:lstStyle/>
            <a:p/>
          </p:txBody>
        </p:sp>
        <p:sp>
          <p:nvSpPr>
            <p:cNvPr id="9943" name="object 9943" descr=""/>
            <p:cNvSpPr/>
            <p:nvPr/>
          </p:nvSpPr>
          <p:spPr>
            <a:xfrm>
              <a:off x="6037098"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944" name="object 9944" descr=""/>
            <p:cNvSpPr/>
            <p:nvPr/>
          </p:nvSpPr>
          <p:spPr>
            <a:xfrm>
              <a:off x="5982830" y="246103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945" name="object 9945" descr=""/>
            <p:cNvSpPr/>
            <p:nvPr/>
          </p:nvSpPr>
          <p:spPr>
            <a:xfrm>
              <a:off x="5977250" y="2461034"/>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9946" name="object 9946" descr=""/>
            <p:cNvSpPr/>
            <p:nvPr/>
          </p:nvSpPr>
          <p:spPr>
            <a:xfrm>
              <a:off x="5914160" y="2462150"/>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9947" name="object 9947" descr=""/>
            <p:cNvSpPr/>
            <p:nvPr/>
          </p:nvSpPr>
          <p:spPr>
            <a:xfrm>
              <a:off x="6038654" y="2463266"/>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9948" name="object 9948" descr=""/>
            <p:cNvSpPr/>
            <p:nvPr/>
          </p:nvSpPr>
          <p:spPr>
            <a:xfrm>
              <a:off x="6045349" y="2463266"/>
              <a:ext cx="1270" cy="635"/>
            </a:xfrm>
            <a:custGeom>
              <a:avLst/>
              <a:gdLst/>
              <a:ahLst/>
              <a:cxnLst/>
              <a:rect l="l" t="t" r="r" b="b"/>
              <a:pathLst>
                <a:path w="1270" h="635">
                  <a:moveTo>
                    <a:pt x="1130" y="0"/>
                  </a:moveTo>
                  <a:lnTo>
                    <a:pt x="571" y="558"/>
                  </a:lnTo>
                  <a:lnTo>
                    <a:pt x="0" y="558"/>
                  </a:lnTo>
                </a:path>
              </a:pathLst>
            </a:custGeom>
            <a:ln w="3175">
              <a:solidFill>
                <a:srgbClr val="565658"/>
              </a:solidFill>
            </a:ln>
          </p:spPr>
          <p:txBody>
            <a:bodyPr wrap="square" lIns="0" tIns="0" rIns="0" bIns="0" rtlCol="0"/>
            <a:lstStyle/>
            <a:p/>
          </p:txBody>
        </p:sp>
        <p:sp>
          <p:nvSpPr>
            <p:cNvPr id="9949" name="object 9949" descr=""/>
            <p:cNvSpPr/>
            <p:nvPr/>
          </p:nvSpPr>
          <p:spPr>
            <a:xfrm>
              <a:off x="5920417" y="246171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950" name="object 9950" descr=""/>
            <p:cNvSpPr/>
            <p:nvPr/>
          </p:nvSpPr>
          <p:spPr>
            <a:xfrm>
              <a:off x="5975002" y="2461034"/>
              <a:ext cx="2540" cy="2540"/>
            </a:xfrm>
            <a:custGeom>
              <a:avLst/>
              <a:gdLst/>
              <a:ahLst/>
              <a:cxnLst/>
              <a:rect l="l" t="t" r="r" b="b"/>
              <a:pathLst>
                <a:path w="2539" h="2539">
                  <a:moveTo>
                    <a:pt x="2247" y="0"/>
                  </a:moveTo>
                  <a:lnTo>
                    <a:pt x="1689" y="558"/>
                  </a:lnTo>
                  <a:lnTo>
                    <a:pt x="1130" y="1117"/>
                  </a:lnTo>
                  <a:lnTo>
                    <a:pt x="571" y="1676"/>
                  </a:lnTo>
                  <a:lnTo>
                    <a:pt x="0" y="2235"/>
                  </a:lnTo>
                </a:path>
              </a:pathLst>
            </a:custGeom>
            <a:ln w="3175">
              <a:solidFill>
                <a:srgbClr val="565658"/>
              </a:solidFill>
            </a:ln>
          </p:spPr>
          <p:txBody>
            <a:bodyPr wrap="square" lIns="0" tIns="0" rIns="0" bIns="0" rtlCol="0"/>
            <a:lstStyle/>
            <a:p/>
          </p:txBody>
        </p:sp>
        <p:sp>
          <p:nvSpPr>
            <p:cNvPr id="9951" name="object 9951" descr=""/>
            <p:cNvSpPr/>
            <p:nvPr/>
          </p:nvSpPr>
          <p:spPr>
            <a:xfrm>
              <a:off x="5985064" y="2463266"/>
              <a:ext cx="635" cy="0"/>
            </a:xfrm>
            <a:custGeom>
              <a:avLst/>
              <a:gdLst/>
              <a:ahLst/>
              <a:cxnLst/>
              <a:rect l="l" t="t" r="r" b="b"/>
              <a:pathLst>
                <a:path w="635" h="0">
                  <a:moveTo>
                    <a:pt x="0" y="0"/>
                  </a:moveTo>
                  <a:lnTo>
                    <a:pt x="558" y="0"/>
                  </a:lnTo>
                  <a:lnTo>
                    <a:pt x="0" y="0"/>
                  </a:lnTo>
                </a:path>
              </a:pathLst>
            </a:custGeom>
            <a:ln w="3175">
              <a:solidFill>
                <a:srgbClr val="565658"/>
              </a:solidFill>
            </a:ln>
          </p:spPr>
          <p:txBody>
            <a:bodyPr wrap="square" lIns="0" tIns="0" rIns="0" bIns="0" rtlCol="0"/>
            <a:lstStyle/>
            <a:p/>
          </p:txBody>
        </p:sp>
        <p:sp>
          <p:nvSpPr>
            <p:cNvPr id="9952" name="object 9952" descr=""/>
            <p:cNvSpPr/>
            <p:nvPr/>
          </p:nvSpPr>
          <p:spPr>
            <a:xfrm>
              <a:off x="6038651" y="2461591"/>
              <a:ext cx="1905" cy="1905"/>
            </a:xfrm>
            <a:custGeom>
              <a:avLst/>
              <a:gdLst/>
              <a:ahLst/>
              <a:cxnLst/>
              <a:rect l="l" t="t" r="r" b="b"/>
              <a:pathLst>
                <a:path w="1904" h="1905">
                  <a:moveTo>
                    <a:pt x="1676" y="0"/>
                  </a:moveTo>
                  <a:lnTo>
                    <a:pt x="558" y="558"/>
                  </a:lnTo>
                  <a:lnTo>
                    <a:pt x="0" y="1676"/>
                  </a:lnTo>
                </a:path>
              </a:pathLst>
            </a:custGeom>
            <a:ln w="3175">
              <a:solidFill>
                <a:srgbClr val="565658"/>
              </a:solidFill>
            </a:ln>
          </p:spPr>
          <p:txBody>
            <a:bodyPr wrap="square" lIns="0" tIns="0" rIns="0" bIns="0" rtlCol="0"/>
            <a:lstStyle/>
            <a:p/>
          </p:txBody>
        </p:sp>
        <p:sp>
          <p:nvSpPr>
            <p:cNvPr id="9953" name="object 9953" descr=""/>
            <p:cNvSpPr/>
            <p:nvPr/>
          </p:nvSpPr>
          <p:spPr>
            <a:xfrm>
              <a:off x="5977796" y="2463266"/>
              <a:ext cx="4445" cy="1270"/>
            </a:xfrm>
            <a:custGeom>
              <a:avLst/>
              <a:gdLst/>
              <a:ahLst/>
              <a:cxnLst/>
              <a:rect l="l" t="t" r="r" b="b"/>
              <a:pathLst>
                <a:path w="4445" h="1269">
                  <a:moveTo>
                    <a:pt x="0" y="0"/>
                  </a:moveTo>
                  <a:lnTo>
                    <a:pt x="1117" y="558"/>
                  </a:lnTo>
                  <a:lnTo>
                    <a:pt x="1689" y="558"/>
                  </a:lnTo>
                  <a:lnTo>
                    <a:pt x="2247" y="1117"/>
                  </a:lnTo>
                  <a:lnTo>
                    <a:pt x="2806" y="1117"/>
                  </a:lnTo>
                  <a:lnTo>
                    <a:pt x="3365" y="558"/>
                  </a:lnTo>
                  <a:lnTo>
                    <a:pt x="3924" y="558"/>
                  </a:lnTo>
                </a:path>
              </a:pathLst>
            </a:custGeom>
            <a:ln w="3175">
              <a:solidFill>
                <a:srgbClr val="565658"/>
              </a:solidFill>
            </a:ln>
          </p:spPr>
          <p:txBody>
            <a:bodyPr wrap="square" lIns="0" tIns="0" rIns="0" bIns="0" rtlCol="0"/>
            <a:lstStyle/>
            <a:p/>
          </p:txBody>
        </p:sp>
        <p:sp>
          <p:nvSpPr>
            <p:cNvPr id="9954" name="object 9954" descr=""/>
            <p:cNvSpPr/>
            <p:nvPr/>
          </p:nvSpPr>
          <p:spPr>
            <a:xfrm>
              <a:off x="5983387" y="2461031"/>
              <a:ext cx="1905" cy="2540"/>
            </a:xfrm>
            <a:custGeom>
              <a:avLst/>
              <a:gdLst/>
              <a:ahLst/>
              <a:cxnLst/>
              <a:rect l="l" t="t" r="r" b="b"/>
              <a:pathLst>
                <a:path w="1904" h="2539">
                  <a:moveTo>
                    <a:pt x="1676" y="2235"/>
                  </a:moveTo>
                  <a:lnTo>
                    <a:pt x="1117" y="1676"/>
                  </a:lnTo>
                  <a:lnTo>
                    <a:pt x="1117" y="1117"/>
                  </a:lnTo>
                  <a:lnTo>
                    <a:pt x="558" y="558"/>
                  </a:lnTo>
                  <a:lnTo>
                    <a:pt x="0" y="0"/>
                  </a:lnTo>
                </a:path>
              </a:pathLst>
            </a:custGeom>
            <a:ln w="3175">
              <a:solidFill>
                <a:srgbClr val="565658"/>
              </a:solidFill>
            </a:ln>
          </p:spPr>
          <p:txBody>
            <a:bodyPr wrap="square" lIns="0" tIns="0" rIns="0" bIns="0" rtlCol="0"/>
            <a:lstStyle/>
            <a:p/>
          </p:txBody>
        </p:sp>
        <p:sp>
          <p:nvSpPr>
            <p:cNvPr id="9955" name="object 9955" descr=""/>
            <p:cNvSpPr/>
            <p:nvPr/>
          </p:nvSpPr>
          <p:spPr>
            <a:xfrm>
              <a:off x="5914153" y="2459360"/>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9956" name="object 9956" descr=""/>
            <p:cNvSpPr/>
            <p:nvPr/>
          </p:nvSpPr>
          <p:spPr>
            <a:xfrm>
              <a:off x="6040327" y="2463265"/>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9957" name="object 9957" descr=""/>
            <p:cNvSpPr/>
            <p:nvPr/>
          </p:nvSpPr>
          <p:spPr>
            <a:xfrm>
              <a:off x="5914717" y="2463266"/>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9958" name="object 9958" descr=""/>
            <p:cNvSpPr/>
            <p:nvPr/>
          </p:nvSpPr>
          <p:spPr>
            <a:xfrm>
              <a:off x="5975005" y="2463266"/>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9959" name="object 9959" descr=""/>
            <p:cNvSpPr/>
            <p:nvPr/>
          </p:nvSpPr>
          <p:spPr>
            <a:xfrm>
              <a:off x="6046480" y="2461591"/>
              <a:ext cx="1905" cy="1905"/>
            </a:xfrm>
            <a:custGeom>
              <a:avLst/>
              <a:gdLst/>
              <a:ahLst/>
              <a:cxnLst/>
              <a:rect l="l" t="t" r="r" b="b"/>
              <a:pathLst>
                <a:path w="1904" h="1905">
                  <a:moveTo>
                    <a:pt x="0" y="0"/>
                  </a:moveTo>
                  <a:lnTo>
                    <a:pt x="558" y="558"/>
                  </a:lnTo>
                  <a:lnTo>
                    <a:pt x="1663" y="1676"/>
                  </a:lnTo>
                </a:path>
              </a:pathLst>
            </a:custGeom>
            <a:ln w="3175">
              <a:solidFill>
                <a:srgbClr val="565658"/>
              </a:solidFill>
            </a:ln>
          </p:spPr>
          <p:txBody>
            <a:bodyPr wrap="square" lIns="0" tIns="0" rIns="0" bIns="0" rtlCol="0"/>
            <a:lstStyle/>
            <a:p/>
          </p:txBody>
        </p:sp>
        <p:sp>
          <p:nvSpPr>
            <p:cNvPr id="9960" name="object 9960" descr=""/>
            <p:cNvSpPr/>
            <p:nvPr/>
          </p:nvSpPr>
          <p:spPr>
            <a:xfrm>
              <a:off x="5918620" y="2459357"/>
              <a:ext cx="3810" cy="1905"/>
            </a:xfrm>
            <a:custGeom>
              <a:avLst/>
              <a:gdLst/>
              <a:ahLst/>
              <a:cxnLst/>
              <a:rect l="l" t="t" r="r" b="b"/>
              <a:pathLst>
                <a:path w="3810" h="1905">
                  <a:moveTo>
                    <a:pt x="3352" y="1676"/>
                  </a:moveTo>
                  <a:lnTo>
                    <a:pt x="3352" y="1117"/>
                  </a:lnTo>
                  <a:lnTo>
                    <a:pt x="2794" y="558"/>
                  </a:lnTo>
                  <a:lnTo>
                    <a:pt x="2235" y="0"/>
                  </a:lnTo>
                  <a:lnTo>
                    <a:pt x="1117" y="0"/>
                  </a:lnTo>
                  <a:lnTo>
                    <a:pt x="558" y="0"/>
                  </a:lnTo>
                  <a:lnTo>
                    <a:pt x="0" y="0"/>
                  </a:lnTo>
                </a:path>
              </a:pathLst>
            </a:custGeom>
            <a:ln w="3175">
              <a:solidFill>
                <a:srgbClr val="565658"/>
              </a:solidFill>
            </a:ln>
          </p:spPr>
          <p:txBody>
            <a:bodyPr wrap="square" lIns="0" tIns="0" rIns="0" bIns="0" rtlCol="0"/>
            <a:lstStyle/>
            <a:p/>
          </p:txBody>
        </p:sp>
        <p:sp>
          <p:nvSpPr>
            <p:cNvPr id="9961" name="object 9961" descr=""/>
            <p:cNvSpPr/>
            <p:nvPr/>
          </p:nvSpPr>
          <p:spPr>
            <a:xfrm>
              <a:off x="5981715" y="2463266"/>
              <a:ext cx="1270" cy="635"/>
            </a:xfrm>
            <a:custGeom>
              <a:avLst/>
              <a:gdLst/>
              <a:ahLst/>
              <a:cxnLst/>
              <a:rect l="l" t="t" r="r" b="b"/>
              <a:pathLst>
                <a:path w="1270" h="635">
                  <a:moveTo>
                    <a:pt x="0" y="0"/>
                  </a:moveTo>
                  <a:lnTo>
                    <a:pt x="1117" y="0"/>
                  </a:lnTo>
                  <a:lnTo>
                    <a:pt x="0" y="558"/>
                  </a:lnTo>
                </a:path>
              </a:pathLst>
            </a:custGeom>
            <a:ln w="3175">
              <a:solidFill>
                <a:srgbClr val="565658"/>
              </a:solidFill>
            </a:ln>
          </p:spPr>
          <p:txBody>
            <a:bodyPr wrap="square" lIns="0" tIns="0" rIns="0" bIns="0" rtlCol="0"/>
            <a:lstStyle/>
            <a:p/>
          </p:txBody>
        </p:sp>
        <p:sp>
          <p:nvSpPr>
            <p:cNvPr id="9962" name="object 9962" descr=""/>
            <p:cNvSpPr/>
            <p:nvPr/>
          </p:nvSpPr>
          <p:spPr>
            <a:xfrm>
              <a:off x="5914160" y="245880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963" name="object 9963" descr=""/>
            <p:cNvSpPr/>
            <p:nvPr/>
          </p:nvSpPr>
          <p:spPr>
            <a:xfrm>
              <a:off x="6040327" y="2463266"/>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9964" name="object 9964" descr=""/>
            <p:cNvSpPr/>
            <p:nvPr/>
          </p:nvSpPr>
          <p:spPr>
            <a:xfrm>
              <a:off x="5982831" y="246326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9965" name="object 9965" descr=""/>
            <p:cNvSpPr/>
            <p:nvPr/>
          </p:nvSpPr>
          <p:spPr>
            <a:xfrm>
              <a:off x="6046480" y="2463266"/>
              <a:ext cx="1905" cy="0"/>
            </a:xfrm>
            <a:custGeom>
              <a:avLst/>
              <a:gdLst/>
              <a:ahLst/>
              <a:cxnLst/>
              <a:rect l="l" t="t" r="r" b="b"/>
              <a:pathLst>
                <a:path w="1904" h="0">
                  <a:moveTo>
                    <a:pt x="0" y="0"/>
                  </a:moveTo>
                  <a:lnTo>
                    <a:pt x="1663" y="0"/>
                  </a:lnTo>
                </a:path>
              </a:pathLst>
            </a:custGeom>
            <a:ln w="3175">
              <a:solidFill>
                <a:srgbClr val="565658"/>
              </a:solidFill>
            </a:ln>
          </p:spPr>
          <p:txBody>
            <a:bodyPr wrap="square" lIns="0" tIns="0" rIns="0" bIns="0" rtlCol="0"/>
            <a:lstStyle/>
            <a:p/>
          </p:txBody>
        </p:sp>
        <p:sp>
          <p:nvSpPr>
            <p:cNvPr id="9966" name="object 9966" descr=""/>
            <p:cNvSpPr/>
            <p:nvPr/>
          </p:nvSpPr>
          <p:spPr>
            <a:xfrm>
              <a:off x="5977796" y="2463266"/>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967" name="object 9967" descr=""/>
            <p:cNvSpPr/>
            <p:nvPr/>
          </p:nvSpPr>
          <p:spPr>
            <a:xfrm>
              <a:off x="6045349" y="2463266"/>
              <a:ext cx="1270" cy="0"/>
            </a:xfrm>
            <a:custGeom>
              <a:avLst/>
              <a:gdLst/>
              <a:ahLst/>
              <a:cxnLst/>
              <a:rect l="l" t="t" r="r" b="b"/>
              <a:pathLst>
                <a:path w="1270" h="0">
                  <a:moveTo>
                    <a:pt x="1130" y="0"/>
                  </a:moveTo>
                  <a:lnTo>
                    <a:pt x="571" y="0"/>
                  </a:lnTo>
                  <a:lnTo>
                    <a:pt x="0" y="0"/>
                  </a:lnTo>
                </a:path>
              </a:pathLst>
            </a:custGeom>
            <a:ln w="3175">
              <a:solidFill>
                <a:srgbClr val="565658"/>
              </a:solidFill>
            </a:ln>
          </p:spPr>
          <p:txBody>
            <a:bodyPr wrap="square" lIns="0" tIns="0" rIns="0" bIns="0" rtlCol="0"/>
            <a:lstStyle/>
            <a:p/>
          </p:txBody>
        </p:sp>
        <p:sp>
          <p:nvSpPr>
            <p:cNvPr id="9968" name="object 9968" descr=""/>
            <p:cNvSpPr/>
            <p:nvPr/>
          </p:nvSpPr>
          <p:spPr>
            <a:xfrm>
              <a:off x="5492080" y="2417489"/>
              <a:ext cx="42545" cy="0"/>
            </a:xfrm>
            <a:custGeom>
              <a:avLst/>
              <a:gdLst/>
              <a:ahLst/>
              <a:cxnLst/>
              <a:rect l="l" t="t" r="r" b="b"/>
              <a:pathLst>
                <a:path w="42545" h="0">
                  <a:moveTo>
                    <a:pt x="42430" y="0"/>
                  </a:moveTo>
                  <a:lnTo>
                    <a:pt x="42430" y="0"/>
                  </a:lnTo>
                  <a:lnTo>
                    <a:pt x="2235" y="0"/>
                  </a:lnTo>
                  <a:lnTo>
                    <a:pt x="0" y="0"/>
                  </a:lnTo>
                </a:path>
              </a:pathLst>
            </a:custGeom>
            <a:ln w="3175">
              <a:solidFill>
                <a:srgbClr val="565658"/>
              </a:solidFill>
            </a:ln>
          </p:spPr>
          <p:txBody>
            <a:bodyPr wrap="square" lIns="0" tIns="0" rIns="0" bIns="0" rtlCol="0"/>
            <a:lstStyle/>
            <a:p/>
          </p:txBody>
        </p:sp>
        <p:sp>
          <p:nvSpPr>
            <p:cNvPr id="9969" name="object 9969" descr=""/>
            <p:cNvSpPr/>
            <p:nvPr/>
          </p:nvSpPr>
          <p:spPr>
            <a:xfrm>
              <a:off x="5897962" y="25079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9970" name="object 9970" descr=""/>
            <p:cNvSpPr/>
            <p:nvPr/>
          </p:nvSpPr>
          <p:spPr>
            <a:xfrm>
              <a:off x="5894613" y="2509606"/>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9971" name="object 9971" descr=""/>
            <p:cNvSpPr/>
            <p:nvPr/>
          </p:nvSpPr>
          <p:spPr>
            <a:xfrm>
              <a:off x="5897962"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972" name="object 9972" descr=""/>
            <p:cNvSpPr/>
            <p:nvPr/>
          </p:nvSpPr>
          <p:spPr>
            <a:xfrm>
              <a:off x="5900194" y="2510724"/>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973" name="object 9973" descr=""/>
            <p:cNvSpPr/>
            <p:nvPr/>
          </p:nvSpPr>
          <p:spPr>
            <a:xfrm>
              <a:off x="5895728" y="251183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9974" name="object 9974" descr=""/>
            <p:cNvSpPr/>
            <p:nvPr/>
          </p:nvSpPr>
          <p:spPr>
            <a:xfrm>
              <a:off x="5899076" y="2511840"/>
              <a:ext cx="1270" cy="1270"/>
            </a:xfrm>
            <a:custGeom>
              <a:avLst/>
              <a:gdLst/>
              <a:ahLst/>
              <a:cxnLst/>
              <a:rect l="l" t="t" r="r" b="b"/>
              <a:pathLst>
                <a:path w="1270" h="1269">
                  <a:moveTo>
                    <a:pt x="1117" y="0"/>
                  </a:moveTo>
                  <a:lnTo>
                    <a:pt x="0" y="1117"/>
                  </a:lnTo>
                </a:path>
              </a:pathLst>
            </a:custGeom>
            <a:ln w="3175">
              <a:solidFill>
                <a:srgbClr val="565658"/>
              </a:solidFill>
            </a:ln>
          </p:spPr>
          <p:txBody>
            <a:bodyPr wrap="square" lIns="0" tIns="0" rIns="0" bIns="0" rtlCol="0"/>
            <a:lstStyle/>
            <a:p/>
          </p:txBody>
        </p:sp>
        <p:sp>
          <p:nvSpPr>
            <p:cNvPr id="9975" name="object 9975" descr=""/>
            <p:cNvSpPr/>
            <p:nvPr/>
          </p:nvSpPr>
          <p:spPr>
            <a:xfrm>
              <a:off x="5895848" y="2511412"/>
              <a:ext cx="3810" cy="3175"/>
            </a:xfrm>
            <a:custGeom>
              <a:avLst/>
              <a:gdLst/>
              <a:ahLst/>
              <a:cxnLst/>
              <a:rect l="l" t="t" r="r" b="b"/>
              <a:pathLst>
                <a:path w="3810" h="3175">
                  <a:moveTo>
                    <a:pt x="3670" y="1549"/>
                  </a:moveTo>
                  <a:lnTo>
                    <a:pt x="3213" y="444"/>
                  </a:lnTo>
                  <a:lnTo>
                    <a:pt x="2108" y="0"/>
                  </a:lnTo>
                  <a:lnTo>
                    <a:pt x="1828" y="114"/>
                  </a:lnTo>
                  <a:lnTo>
                    <a:pt x="1549" y="0"/>
                  </a:lnTo>
                  <a:lnTo>
                    <a:pt x="444" y="444"/>
                  </a:lnTo>
                  <a:lnTo>
                    <a:pt x="0" y="1549"/>
                  </a:lnTo>
                  <a:lnTo>
                    <a:pt x="444" y="2654"/>
                  </a:lnTo>
                  <a:lnTo>
                    <a:pt x="1549" y="3111"/>
                  </a:lnTo>
                  <a:lnTo>
                    <a:pt x="1828" y="2997"/>
                  </a:lnTo>
                  <a:lnTo>
                    <a:pt x="2108" y="3111"/>
                  </a:lnTo>
                  <a:lnTo>
                    <a:pt x="3213" y="2654"/>
                  </a:lnTo>
                  <a:lnTo>
                    <a:pt x="3670" y="1549"/>
                  </a:lnTo>
                  <a:close/>
                </a:path>
              </a:pathLst>
            </a:custGeom>
            <a:solidFill>
              <a:srgbClr val="565658"/>
            </a:solidFill>
          </p:spPr>
          <p:txBody>
            <a:bodyPr wrap="square" lIns="0" tIns="0" rIns="0" bIns="0" rtlCol="0"/>
            <a:lstStyle/>
            <a:p/>
          </p:txBody>
        </p:sp>
        <p:sp>
          <p:nvSpPr>
            <p:cNvPr id="9976" name="object 9976" descr=""/>
            <p:cNvSpPr/>
            <p:nvPr/>
          </p:nvSpPr>
          <p:spPr>
            <a:xfrm>
              <a:off x="5296672" y="2473315"/>
              <a:ext cx="0" cy="3175"/>
            </a:xfrm>
            <a:custGeom>
              <a:avLst/>
              <a:gdLst/>
              <a:ahLst/>
              <a:cxnLst/>
              <a:rect l="l" t="t" r="r" b="b"/>
              <a:pathLst>
                <a:path w="0" h="3175">
                  <a:moveTo>
                    <a:pt x="0" y="2794"/>
                  </a:moveTo>
                  <a:lnTo>
                    <a:pt x="0" y="1117"/>
                  </a:lnTo>
                  <a:lnTo>
                    <a:pt x="0" y="558"/>
                  </a:lnTo>
                  <a:lnTo>
                    <a:pt x="0" y="0"/>
                  </a:lnTo>
                </a:path>
              </a:pathLst>
            </a:custGeom>
            <a:ln w="3175">
              <a:solidFill>
                <a:srgbClr val="565658"/>
              </a:solidFill>
            </a:ln>
          </p:spPr>
          <p:txBody>
            <a:bodyPr wrap="square" lIns="0" tIns="0" rIns="0" bIns="0" rtlCol="0"/>
            <a:lstStyle/>
            <a:p/>
          </p:txBody>
        </p:sp>
        <p:sp>
          <p:nvSpPr>
            <p:cNvPr id="9977" name="object 9977" descr=""/>
            <p:cNvSpPr/>
            <p:nvPr/>
          </p:nvSpPr>
          <p:spPr>
            <a:xfrm>
              <a:off x="5896287" y="2507934"/>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9978" name="object 9978" descr=""/>
            <p:cNvSpPr/>
            <p:nvPr/>
          </p:nvSpPr>
          <p:spPr>
            <a:xfrm>
              <a:off x="5896286"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979" name="object 9979" descr=""/>
            <p:cNvSpPr/>
            <p:nvPr/>
          </p:nvSpPr>
          <p:spPr>
            <a:xfrm>
              <a:off x="5949890" y="250793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9980" name="object 9980" descr=""/>
            <p:cNvSpPr/>
            <p:nvPr/>
          </p:nvSpPr>
          <p:spPr>
            <a:xfrm>
              <a:off x="5895730" y="2507931"/>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9981" name="object 9981" descr=""/>
            <p:cNvSpPr/>
            <p:nvPr/>
          </p:nvSpPr>
          <p:spPr>
            <a:xfrm>
              <a:off x="5899078" y="2507934"/>
              <a:ext cx="1270" cy="1905"/>
            </a:xfrm>
            <a:custGeom>
              <a:avLst/>
              <a:gdLst/>
              <a:ahLst/>
              <a:cxnLst/>
              <a:rect l="l" t="t" r="r" b="b"/>
              <a:pathLst>
                <a:path w="1270" h="1905">
                  <a:moveTo>
                    <a:pt x="0" y="0"/>
                  </a:moveTo>
                  <a:lnTo>
                    <a:pt x="1117" y="1676"/>
                  </a:lnTo>
                </a:path>
              </a:pathLst>
            </a:custGeom>
            <a:ln w="3175">
              <a:solidFill>
                <a:srgbClr val="565658"/>
              </a:solidFill>
            </a:ln>
          </p:spPr>
          <p:txBody>
            <a:bodyPr wrap="square" lIns="0" tIns="0" rIns="0" bIns="0" rtlCol="0"/>
            <a:lstStyle/>
            <a:p/>
          </p:txBody>
        </p:sp>
        <p:sp>
          <p:nvSpPr>
            <p:cNvPr id="9982" name="object 9982" descr=""/>
            <p:cNvSpPr/>
            <p:nvPr/>
          </p:nvSpPr>
          <p:spPr>
            <a:xfrm>
              <a:off x="5894612" y="2510723"/>
              <a:ext cx="1270" cy="1270"/>
            </a:xfrm>
            <a:custGeom>
              <a:avLst/>
              <a:gdLst/>
              <a:ahLst/>
              <a:cxnLst/>
              <a:rect l="l" t="t" r="r" b="b"/>
              <a:pathLst>
                <a:path w="1270" h="1269">
                  <a:moveTo>
                    <a:pt x="1117" y="1117"/>
                  </a:moveTo>
                  <a:lnTo>
                    <a:pt x="0" y="0"/>
                  </a:lnTo>
                </a:path>
              </a:pathLst>
            </a:custGeom>
            <a:ln w="3175">
              <a:solidFill>
                <a:srgbClr val="565658"/>
              </a:solidFill>
            </a:ln>
          </p:spPr>
          <p:txBody>
            <a:bodyPr wrap="square" lIns="0" tIns="0" rIns="0" bIns="0" rtlCol="0"/>
            <a:lstStyle/>
            <a:p/>
          </p:txBody>
        </p:sp>
        <p:sp>
          <p:nvSpPr>
            <p:cNvPr id="9983" name="object 9983" descr=""/>
            <p:cNvSpPr/>
            <p:nvPr/>
          </p:nvSpPr>
          <p:spPr>
            <a:xfrm>
              <a:off x="5900194" y="250960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9984" name="object 9984" descr=""/>
            <p:cNvSpPr/>
            <p:nvPr/>
          </p:nvSpPr>
          <p:spPr>
            <a:xfrm>
              <a:off x="5897961" y="2512956"/>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9985" name="object 9985" descr=""/>
            <p:cNvSpPr/>
            <p:nvPr/>
          </p:nvSpPr>
          <p:spPr>
            <a:xfrm>
              <a:off x="5897403" y="25079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9986" name="object 9986" descr=""/>
            <p:cNvSpPr/>
            <p:nvPr/>
          </p:nvSpPr>
          <p:spPr>
            <a:xfrm>
              <a:off x="5575264" y="2409669"/>
              <a:ext cx="635" cy="1270"/>
            </a:xfrm>
            <a:custGeom>
              <a:avLst/>
              <a:gdLst/>
              <a:ahLst/>
              <a:cxnLst/>
              <a:rect l="l" t="t" r="r" b="b"/>
              <a:pathLst>
                <a:path w="635" h="1269">
                  <a:moveTo>
                    <a:pt x="558" y="1117"/>
                  </a:moveTo>
                  <a:lnTo>
                    <a:pt x="0" y="558"/>
                  </a:lnTo>
                  <a:lnTo>
                    <a:pt x="0" y="0"/>
                  </a:lnTo>
                </a:path>
              </a:pathLst>
            </a:custGeom>
            <a:ln w="3175">
              <a:solidFill>
                <a:srgbClr val="565658"/>
              </a:solidFill>
            </a:ln>
          </p:spPr>
          <p:txBody>
            <a:bodyPr wrap="square" lIns="0" tIns="0" rIns="0" bIns="0" rtlCol="0"/>
            <a:lstStyle/>
            <a:p/>
          </p:txBody>
        </p:sp>
        <p:sp>
          <p:nvSpPr>
            <p:cNvPr id="9987" name="object 9987" descr=""/>
            <p:cNvSpPr/>
            <p:nvPr/>
          </p:nvSpPr>
          <p:spPr>
            <a:xfrm>
              <a:off x="5490406" y="2413583"/>
              <a:ext cx="1270" cy="1270"/>
            </a:xfrm>
            <a:custGeom>
              <a:avLst/>
              <a:gdLst/>
              <a:ahLst/>
              <a:cxnLst/>
              <a:rect l="l" t="t" r="r" b="b"/>
              <a:pathLst>
                <a:path w="1270" h="1269">
                  <a:moveTo>
                    <a:pt x="1117" y="0"/>
                  </a:moveTo>
                  <a:lnTo>
                    <a:pt x="558" y="558"/>
                  </a:lnTo>
                  <a:lnTo>
                    <a:pt x="0" y="1104"/>
                  </a:lnTo>
                </a:path>
              </a:pathLst>
            </a:custGeom>
            <a:ln w="3175">
              <a:solidFill>
                <a:srgbClr val="565658"/>
              </a:solidFill>
            </a:ln>
          </p:spPr>
          <p:txBody>
            <a:bodyPr wrap="square" lIns="0" tIns="0" rIns="0" bIns="0" rtlCol="0"/>
            <a:lstStyle/>
            <a:p/>
          </p:txBody>
        </p:sp>
        <p:sp>
          <p:nvSpPr>
            <p:cNvPr id="9988" name="object 9988" descr=""/>
            <p:cNvSpPr/>
            <p:nvPr/>
          </p:nvSpPr>
          <p:spPr>
            <a:xfrm>
              <a:off x="5576384" y="2405208"/>
              <a:ext cx="8255" cy="7620"/>
            </a:xfrm>
            <a:custGeom>
              <a:avLst/>
              <a:gdLst/>
              <a:ahLst/>
              <a:cxnLst/>
              <a:rect l="l" t="t" r="r" b="b"/>
              <a:pathLst>
                <a:path w="8254" h="7619">
                  <a:moveTo>
                    <a:pt x="7810" y="7251"/>
                  </a:moveTo>
                  <a:lnTo>
                    <a:pt x="7810" y="7251"/>
                  </a:lnTo>
                  <a:lnTo>
                    <a:pt x="4457" y="3898"/>
                  </a:lnTo>
                  <a:lnTo>
                    <a:pt x="3898" y="2781"/>
                  </a:lnTo>
                  <a:lnTo>
                    <a:pt x="2781" y="2222"/>
                  </a:lnTo>
                  <a:lnTo>
                    <a:pt x="2235" y="1117"/>
                  </a:lnTo>
                  <a:lnTo>
                    <a:pt x="1117" y="558"/>
                  </a:lnTo>
                  <a:lnTo>
                    <a:pt x="0" y="0"/>
                  </a:lnTo>
                </a:path>
              </a:pathLst>
            </a:custGeom>
            <a:ln w="3175">
              <a:solidFill>
                <a:srgbClr val="565658"/>
              </a:solidFill>
            </a:ln>
          </p:spPr>
          <p:txBody>
            <a:bodyPr wrap="square" lIns="0" tIns="0" rIns="0" bIns="0" rtlCol="0"/>
            <a:lstStyle/>
            <a:p/>
          </p:txBody>
        </p:sp>
        <p:sp>
          <p:nvSpPr>
            <p:cNvPr id="9989" name="object 9989" descr=""/>
            <p:cNvSpPr/>
            <p:nvPr/>
          </p:nvSpPr>
          <p:spPr>
            <a:xfrm>
              <a:off x="6186613" y="2520217"/>
              <a:ext cx="635" cy="1270"/>
            </a:xfrm>
            <a:custGeom>
              <a:avLst/>
              <a:gdLst/>
              <a:ahLst/>
              <a:cxnLst/>
              <a:rect l="l" t="t" r="r" b="b"/>
              <a:pathLst>
                <a:path w="635" h="1269">
                  <a:moveTo>
                    <a:pt x="546" y="1117"/>
                  </a:moveTo>
                  <a:lnTo>
                    <a:pt x="546" y="558"/>
                  </a:lnTo>
                  <a:lnTo>
                    <a:pt x="546" y="0"/>
                  </a:lnTo>
                  <a:lnTo>
                    <a:pt x="0" y="0"/>
                  </a:lnTo>
                </a:path>
              </a:pathLst>
            </a:custGeom>
            <a:ln w="3175">
              <a:solidFill>
                <a:srgbClr val="565658"/>
              </a:solidFill>
            </a:ln>
          </p:spPr>
          <p:txBody>
            <a:bodyPr wrap="square" lIns="0" tIns="0" rIns="0" bIns="0" rtlCol="0"/>
            <a:lstStyle/>
            <a:p/>
          </p:txBody>
        </p:sp>
        <p:sp>
          <p:nvSpPr>
            <p:cNvPr id="9990" name="object 9990" descr=""/>
            <p:cNvSpPr/>
            <p:nvPr/>
          </p:nvSpPr>
          <p:spPr>
            <a:xfrm>
              <a:off x="6186614" y="2523007"/>
              <a:ext cx="635" cy="1270"/>
            </a:xfrm>
            <a:custGeom>
              <a:avLst/>
              <a:gdLst/>
              <a:ahLst/>
              <a:cxnLst/>
              <a:rect l="l" t="t" r="r" b="b"/>
              <a:pathLst>
                <a:path w="635" h="1269">
                  <a:moveTo>
                    <a:pt x="0" y="1117"/>
                  </a:moveTo>
                  <a:lnTo>
                    <a:pt x="546" y="1117"/>
                  </a:lnTo>
                  <a:lnTo>
                    <a:pt x="546" y="558"/>
                  </a:lnTo>
                  <a:lnTo>
                    <a:pt x="546" y="0"/>
                  </a:lnTo>
                </a:path>
              </a:pathLst>
            </a:custGeom>
            <a:ln w="3175">
              <a:solidFill>
                <a:srgbClr val="565658"/>
              </a:solidFill>
            </a:ln>
          </p:spPr>
          <p:txBody>
            <a:bodyPr wrap="square" lIns="0" tIns="0" rIns="0" bIns="0" rtlCol="0"/>
            <a:lstStyle/>
            <a:p/>
          </p:txBody>
        </p:sp>
        <p:sp>
          <p:nvSpPr>
            <p:cNvPr id="9991" name="object 9991" descr=""/>
            <p:cNvSpPr/>
            <p:nvPr/>
          </p:nvSpPr>
          <p:spPr>
            <a:xfrm>
              <a:off x="6185603" y="251977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9992" name="object 9992" descr=""/>
            <p:cNvSpPr/>
            <p:nvPr/>
          </p:nvSpPr>
          <p:spPr>
            <a:xfrm>
              <a:off x="5484831" y="2405205"/>
              <a:ext cx="7620" cy="7620"/>
            </a:xfrm>
            <a:custGeom>
              <a:avLst/>
              <a:gdLst/>
              <a:ahLst/>
              <a:cxnLst/>
              <a:rect l="l" t="t" r="r" b="b"/>
              <a:pathLst>
                <a:path w="7620" h="7619">
                  <a:moveTo>
                    <a:pt x="7251" y="0"/>
                  </a:moveTo>
                  <a:lnTo>
                    <a:pt x="6134" y="558"/>
                  </a:lnTo>
                  <a:lnTo>
                    <a:pt x="5575" y="1117"/>
                  </a:lnTo>
                  <a:lnTo>
                    <a:pt x="4457" y="2235"/>
                  </a:lnTo>
                  <a:lnTo>
                    <a:pt x="3898" y="2794"/>
                  </a:lnTo>
                  <a:lnTo>
                    <a:pt x="2781" y="3911"/>
                  </a:lnTo>
                  <a:lnTo>
                    <a:pt x="2222" y="5029"/>
                  </a:lnTo>
                  <a:lnTo>
                    <a:pt x="1676" y="5575"/>
                  </a:lnTo>
                  <a:lnTo>
                    <a:pt x="1117" y="6134"/>
                  </a:lnTo>
                  <a:lnTo>
                    <a:pt x="558" y="6692"/>
                  </a:lnTo>
                  <a:lnTo>
                    <a:pt x="0" y="7251"/>
                  </a:lnTo>
                </a:path>
              </a:pathLst>
            </a:custGeom>
            <a:ln w="3175">
              <a:solidFill>
                <a:srgbClr val="565658"/>
              </a:solidFill>
            </a:ln>
          </p:spPr>
          <p:txBody>
            <a:bodyPr wrap="square" lIns="0" tIns="0" rIns="0" bIns="0" rtlCol="0"/>
            <a:lstStyle/>
            <a:p/>
          </p:txBody>
        </p:sp>
        <p:sp>
          <p:nvSpPr>
            <p:cNvPr id="9993" name="object 9993" descr=""/>
            <p:cNvSpPr/>
            <p:nvPr/>
          </p:nvSpPr>
          <p:spPr>
            <a:xfrm>
              <a:off x="5493198" y="2409670"/>
              <a:ext cx="635" cy="1270"/>
            </a:xfrm>
            <a:custGeom>
              <a:avLst/>
              <a:gdLst/>
              <a:ahLst/>
              <a:cxnLst/>
              <a:rect l="l" t="t" r="r" b="b"/>
              <a:pathLst>
                <a:path w="635" h="1269">
                  <a:moveTo>
                    <a:pt x="558" y="0"/>
                  </a:moveTo>
                  <a:lnTo>
                    <a:pt x="0" y="0"/>
                  </a:lnTo>
                  <a:lnTo>
                    <a:pt x="0" y="558"/>
                  </a:lnTo>
                  <a:lnTo>
                    <a:pt x="0" y="1117"/>
                  </a:lnTo>
                </a:path>
              </a:pathLst>
            </a:custGeom>
            <a:ln w="3175">
              <a:solidFill>
                <a:srgbClr val="565658"/>
              </a:solidFill>
            </a:ln>
          </p:spPr>
          <p:txBody>
            <a:bodyPr wrap="square" lIns="0" tIns="0" rIns="0" bIns="0" rtlCol="0"/>
            <a:lstStyle/>
            <a:p/>
          </p:txBody>
        </p:sp>
        <p:sp>
          <p:nvSpPr>
            <p:cNvPr id="9994" name="object 9994" descr=""/>
            <p:cNvSpPr/>
            <p:nvPr/>
          </p:nvSpPr>
          <p:spPr>
            <a:xfrm>
              <a:off x="5477558" y="2415815"/>
              <a:ext cx="635" cy="1270"/>
            </a:xfrm>
            <a:custGeom>
              <a:avLst/>
              <a:gdLst/>
              <a:ahLst/>
              <a:cxnLst/>
              <a:rect l="l" t="t" r="r" b="b"/>
              <a:pathLst>
                <a:path w="635" h="1269">
                  <a:moveTo>
                    <a:pt x="571" y="0"/>
                  </a:moveTo>
                  <a:lnTo>
                    <a:pt x="0" y="1104"/>
                  </a:lnTo>
                </a:path>
              </a:pathLst>
            </a:custGeom>
            <a:ln w="3175">
              <a:solidFill>
                <a:srgbClr val="565658"/>
              </a:solidFill>
            </a:ln>
          </p:spPr>
          <p:txBody>
            <a:bodyPr wrap="square" lIns="0" tIns="0" rIns="0" bIns="0" rtlCol="0"/>
            <a:lstStyle/>
            <a:p/>
          </p:txBody>
        </p:sp>
        <p:sp>
          <p:nvSpPr>
            <p:cNvPr id="9995" name="object 9995" descr=""/>
            <p:cNvSpPr/>
            <p:nvPr/>
          </p:nvSpPr>
          <p:spPr>
            <a:xfrm>
              <a:off x="5577497" y="2413588"/>
              <a:ext cx="1270" cy="1270"/>
            </a:xfrm>
            <a:custGeom>
              <a:avLst/>
              <a:gdLst/>
              <a:ahLst/>
              <a:cxnLst/>
              <a:rect l="l" t="t" r="r" b="b"/>
              <a:pathLst>
                <a:path w="1270" h="1269">
                  <a:moveTo>
                    <a:pt x="1117" y="1104"/>
                  </a:moveTo>
                  <a:lnTo>
                    <a:pt x="558" y="1104"/>
                  </a:lnTo>
                  <a:lnTo>
                    <a:pt x="558" y="558"/>
                  </a:lnTo>
                  <a:lnTo>
                    <a:pt x="0" y="558"/>
                  </a:lnTo>
                  <a:lnTo>
                    <a:pt x="0" y="0"/>
                  </a:lnTo>
                </a:path>
              </a:pathLst>
            </a:custGeom>
            <a:ln w="3175">
              <a:solidFill>
                <a:srgbClr val="565658"/>
              </a:solidFill>
            </a:ln>
          </p:spPr>
          <p:txBody>
            <a:bodyPr wrap="square" lIns="0" tIns="0" rIns="0" bIns="0" rtlCol="0"/>
            <a:lstStyle/>
            <a:p/>
          </p:txBody>
        </p:sp>
        <p:sp>
          <p:nvSpPr>
            <p:cNvPr id="9996" name="object 9996" descr=""/>
            <p:cNvSpPr/>
            <p:nvPr/>
          </p:nvSpPr>
          <p:spPr>
            <a:xfrm>
              <a:off x="5479234" y="2576605"/>
              <a:ext cx="3175" cy="20320"/>
            </a:xfrm>
            <a:custGeom>
              <a:avLst/>
              <a:gdLst/>
              <a:ahLst/>
              <a:cxnLst/>
              <a:rect l="l" t="t" r="r" b="b"/>
              <a:pathLst>
                <a:path w="3175" h="20319">
                  <a:moveTo>
                    <a:pt x="0" y="0"/>
                  </a:moveTo>
                  <a:lnTo>
                    <a:pt x="0" y="2794"/>
                  </a:lnTo>
                  <a:lnTo>
                    <a:pt x="571" y="5029"/>
                  </a:lnTo>
                  <a:lnTo>
                    <a:pt x="571" y="7810"/>
                  </a:lnTo>
                  <a:lnTo>
                    <a:pt x="1130" y="10045"/>
                  </a:lnTo>
                  <a:lnTo>
                    <a:pt x="1130" y="12839"/>
                  </a:lnTo>
                  <a:lnTo>
                    <a:pt x="1676" y="15074"/>
                  </a:lnTo>
                  <a:lnTo>
                    <a:pt x="2247" y="17868"/>
                  </a:lnTo>
                  <a:lnTo>
                    <a:pt x="2806" y="20104"/>
                  </a:lnTo>
                </a:path>
              </a:pathLst>
            </a:custGeom>
            <a:ln w="3175">
              <a:solidFill>
                <a:srgbClr val="565658"/>
              </a:solidFill>
            </a:ln>
          </p:spPr>
          <p:txBody>
            <a:bodyPr wrap="square" lIns="0" tIns="0" rIns="0" bIns="0" rtlCol="0"/>
            <a:lstStyle/>
            <a:p/>
          </p:txBody>
        </p:sp>
        <p:sp>
          <p:nvSpPr>
            <p:cNvPr id="9997" name="object 9997" descr=""/>
            <p:cNvSpPr/>
            <p:nvPr/>
          </p:nvSpPr>
          <p:spPr>
            <a:xfrm>
              <a:off x="5590345" y="2415821"/>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9998" name="object 9998" descr=""/>
            <p:cNvSpPr/>
            <p:nvPr/>
          </p:nvSpPr>
          <p:spPr>
            <a:xfrm>
              <a:off x="5482036" y="2414693"/>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9999" name="object 9999" descr=""/>
            <p:cNvSpPr/>
            <p:nvPr/>
          </p:nvSpPr>
          <p:spPr>
            <a:xfrm>
              <a:off x="5576378" y="2408551"/>
              <a:ext cx="3175" cy="1905"/>
            </a:xfrm>
            <a:custGeom>
              <a:avLst/>
              <a:gdLst/>
              <a:ahLst/>
              <a:cxnLst/>
              <a:rect l="l" t="t" r="r" b="b"/>
              <a:pathLst>
                <a:path w="3175" h="1905">
                  <a:moveTo>
                    <a:pt x="2794" y="1676"/>
                  </a:moveTo>
                  <a:lnTo>
                    <a:pt x="2235" y="1117"/>
                  </a:lnTo>
                  <a:lnTo>
                    <a:pt x="1117" y="558"/>
                  </a:lnTo>
                  <a:lnTo>
                    <a:pt x="558" y="558"/>
                  </a:lnTo>
                  <a:lnTo>
                    <a:pt x="0" y="0"/>
                  </a:lnTo>
                </a:path>
              </a:pathLst>
            </a:custGeom>
            <a:ln w="3175">
              <a:solidFill>
                <a:srgbClr val="565658"/>
              </a:solidFill>
            </a:ln>
          </p:spPr>
          <p:txBody>
            <a:bodyPr wrap="square" lIns="0" tIns="0" rIns="0" bIns="0" rtlCol="0"/>
            <a:lstStyle/>
            <a:p/>
          </p:txBody>
        </p:sp>
        <p:sp>
          <p:nvSpPr>
            <p:cNvPr id="10000" name="object 10000" descr=""/>
            <p:cNvSpPr/>
            <p:nvPr/>
          </p:nvSpPr>
          <p:spPr>
            <a:xfrm>
              <a:off x="5585867" y="2414698"/>
              <a:ext cx="1270" cy="1270"/>
            </a:xfrm>
            <a:custGeom>
              <a:avLst/>
              <a:gdLst/>
              <a:ahLst/>
              <a:cxnLst/>
              <a:rect l="l" t="t" r="r" b="b"/>
              <a:pathLst>
                <a:path w="1270" h="1269">
                  <a:moveTo>
                    <a:pt x="1130" y="1117"/>
                  </a:moveTo>
                  <a:lnTo>
                    <a:pt x="0" y="0"/>
                  </a:lnTo>
                </a:path>
              </a:pathLst>
            </a:custGeom>
            <a:ln w="3175">
              <a:solidFill>
                <a:srgbClr val="565658"/>
              </a:solidFill>
            </a:ln>
          </p:spPr>
          <p:txBody>
            <a:bodyPr wrap="square" lIns="0" tIns="0" rIns="0" bIns="0" rtlCol="0"/>
            <a:lstStyle/>
            <a:p/>
          </p:txBody>
        </p:sp>
        <p:sp>
          <p:nvSpPr>
            <p:cNvPr id="10001" name="object 10001" descr=""/>
            <p:cNvSpPr/>
            <p:nvPr/>
          </p:nvSpPr>
          <p:spPr>
            <a:xfrm>
              <a:off x="5607647" y="259167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0002" name="object 10002" descr=""/>
            <p:cNvSpPr/>
            <p:nvPr/>
          </p:nvSpPr>
          <p:spPr>
            <a:xfrm>
              <a:off x="5475326" y="2543106"/>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10003" name="object 10003" descr=""/>
            <p:cNvSpPr/>
            <p:nvPr/>
          </p:nvSpPr>
          <p:spPr>
            <a:xfrm>
              <a:off x="6177671" y="2498438"/>
              <a:ext cx="635" cy="1270"/>
            </a:xfrm>
            <a:custGeom>
              <a:avLst/>
              <a:gdLst/>
              <a:ahLst/>
              <a:cxnLst/>
              <a:rect l="l" t="t" r="r" b="b"/>
              <a:pathLst>
                <a:path w="635" h="1269">
                  <a:moveTo>
                    <a:pt x="558" y="1117"/>
                  </a:moveTo>
                  <a:lnTo>
                    <a:pt x="558" y="558"/>
                  </a:lnTo>
                  <a:lnTo>
                    <a:pt x="558" y="0"/>
                  </a:lnTo>
                  <a:lnTo>
                    <a:pt x="0" y="0"/>
                  </a:lnTo>
                </a:path>
              </a:pathLst>
            </a:custGeom>
            <a:ln w="3175">
              <a:solidFill>
                <a:srgbClr val="565658"/>
              </a:solidFill>
            </a:ln>
          </p:spPr>
          <p:txBody>
            <a:bodyPr wrap="square" lIns="0" tIns="0" rIns="0" bIns="0" rtlCol="0"/>
            <a:lstStyle/>
            <a:p/>
          </p:txBody>
        </p:sp>
        <p:sp>
          <p:nvSpPr>
            <p:cNvPr id="10004" name="object 10004" descr=""/>
            <p:cNvSpPr/>
            <p:nvPr/>
          </p:nvSpPr>
          <p:spPr>
            <a:xfrm>
              <a:off x="5608205" y="2592801"/>
              <a:ext cx="0" cy="1270"/>
            </a:xfrm>
            <a:custGeom>
              <a:avLst/>
              <a:gdLst/>
              <a:ahLst/>
              <a:cxnLst/>
              <a:rect l="l" t="t" r="r" b="b"/>
              <a:pathLst>
                <a:path w="0" h="1269">
                  <a:moveTo>
                    <a:pt x="0" y="1104"/>
                  </a:moveTo>
                  <a:lnTo>
                    <a:pt x="0" y="558"/>
                  </a:lnTo>
                  <a:lnTo>
                    <a:pt x="0" y="0"/>
                  </a:lnTo>
                </a:path>
              </a:pathLst>
            </a:custGeom>
            <a:ln w="3175">
              <a:solidFill>
                <a:srgbClr val="565658"/>
              </a:solidFill>
            </a:ln>
          </p:spPr>
          <p:txBody>
            <a:bodyPr wrap="square" lIns="0" tIns="0" rIns="0" bIns="0" rtlCol="0"/>
            <a:lstStyle/>
            <a:p/>
          </p:txBody>
        </p:sp>
        <p:sp>
          <p:nvSpPr>
            <p:cNvPr id="10005" name="object 10005" descr=""/>
            <p:cNvSpPr/>
            <p:nvPr/>
          </p:nvSpPr>
          <p:spPr>
            <a:xfrm>
              <a:off x="5403306" y="258497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06" name="object 10006" descr=""/>
            <p:cNvSpPr/>
            <p:nvPr/>
          </p:nvSpPr>
          <p:spPr>
            <a:xfrm>
              <a:off x="5589907" y="245780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007" name="object 10007" descr=""/>
            <p:cNvSpPr/>
            <p:nvPr/>
          </p:nvSpPr>
          <p:spPr>
            <a:xfrm>
              <a:off x="5423411" y="260674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08" name="object 10008" descr=""/>
            <p:cNvSpPr/>
            <p:nvPr/>
          </p:nvSpPr>
          <p:spPr>
            <a:xfrm>
              <a:off x="5426759" y="2608988"/>
              <a:ext cx="3175" cy="2540"/>
            </a:xfrm>
            <a:custGeom>
              <a:avLst/>
              <a:gdLst/>
              <a:ahLst/>
              <a:cxnLst/>
              <a:rect l="l" t="t" r="r" b="b"/>
              <a:pathLst>
                <a:path w="3175" h="2539">
                  <a:moveTo>
                    <a:pt x="0" y="0"/>
                  </a:moveTo>
                  <a:lnTo>
                    <a:pt x="2794" y="2235"/>
                  </a:lnTo>
                </a:path>
              </a:pathLst>
            </a:custGeom>
            <a:ln w="3175">
              <a:solidFill>
                <a:srgbClr val="565658"/>
              </a:solidFill>
            </a:ln>
          </p:spPr>
          <p:txBody>
            <a:bodyPr wrap="square" lIns="0" tIns="0" rIns="0" bIns="0" rtlCol="0"/>
            <a:lstStyle/>
            <a:p/>
          </p:txBody>
        </p:sp>
        <p:sp>
          <p:nvSpPr>
            <p:cNvPr id="10009" name="object 10009" descr=""/>
            <p:cNvSpPr/>
            <p:nvPr/>
          </p:nvSpPr>
          <p:spPr>
            <a:xfrm>
              <a:off x="5589907" y="255327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010" name="object 10010" descr=""/>
            <p:cNvSpPr/>
            <p:nvPr/>
          </p:nvSpPr>
          <p:spPr>
            <a:xfrm>
              <a:off x="6177672" y="2501234"/>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10011" name="object 10011" descr=""/>
            <p:cNvSpPr/>
            <p:nvPr/>
          </p:nvSpPr>
          <p:spPr>
            <a:xfrm>
              <a:off x="5607089" y="2593910"/>
              <a:ext cx="1270" cy="17780"/>
            </a:xfrm>
            <a:custGeom>
              <a:avLst/>
              <a:gdLst/>
              <a:ahLst/>
              <a:cxnLst/>
              <a:rect l="l" t="t" r="r" b="b"/>
              <a:pathLst>
                <a:path w="1270" h="17780">
                  <a:moveTo>
                    <a:pt x="0" y="17310"/>
                  </a:moveTo>
                  <a:lnTo>
                    <a:pt x="558" y="8369"/>
                  </a:lnTo>
                  <a:lnTo>
                    <a:pt x="1117" y="0"/>
                  </a:lnTo>
                </a:path>
              </a:pathLst>
            </a:custGeom>
            <a:ln w="3175">
              <a:solidFill>
                <a:srgbClr val="565658"/>
              </a:solidFill>
            </a:ln>
          </p:spPr>
          <p:txBody>
            <a:bodyPr wrap="square" lIns="0" tIns="0" rIns="0" bIns="0" rtlCol="0"/>
            <a:lstStyle/>
            <a:p/>
          </p:txBody>
        </p:sp>
        <p:sp>
          <p:nvSpPr>
            <p:cNvPr id="10012" name="object 10012" descr=""/>
            <p:cNvSpPr/>
            <p:nvPr/>
          </p:nvSpPr>
          <p:spPr>
            <a:xfrm>
              <a:off x="5458582" y="2592232"/>
              <a:ext cx="1905" cy="1270"/>
            </a:xfrm>
            <a:custGeom>
              <a:avLst/>
              <a:gdLst/>
              <a:ahLst/>
              <a:cxnLst/>
              <a:rect l="l" t="t" r="r" b="b"/>
              <a:pathLst>
                <a:path w="1904" h="1269">
                  <a:moveTo>
                    <a:pt x="1676" y="0"/>
                  </a:moveTo>
                  <a:lnTo>
                    <a:pt x="558" y="558"/>
                  </a:lnTo>
                  <a:lnTo>
                    <a:pt x="0" y="1117"/>
                  </a:lnTo>
                </a:path>
              </a:pathLst>
            </a:custGeom>
            <a:ln w="3175">
              <a:solidFill>
                <a:srgbClr val="565658"/>
              </a:solidFill>
            </a:ln>
          </p:spPr>
          <p:txBody>
            <a:bodyPr wrap="square" lIns="0" tIns="0" rIns="0" bIns="0" rtlCol="0"/>
            <a:lstStyle/>
            <a:p/>
          </p:txBody>
        </p:sp>
        <p:sp>
          <p:nvSpPr>
            <p:cNvPr id="10013" name="object 10013" descr=""/>
            <p:cNvSpPr/>
            <p:nvPr/>
          </p:nvSpPr>
          <p:spPr>
            <a:xfrm>
              <a:off x="5475884" y="2461034"/>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014" name="object 10014" descr=""/>
            <p:cNvSpPr/>
            <p:nvPr/>
          </p:nvSpPr>
          <p:spPr>
            <a:xfrm>
              <a:off x="5475326" y="250904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015" name="object 10015" descr=""/>
            <p:cNvSpPr/>
            <p:nvPr/>
          </p:nvSpPr>
          <p:spPr>
            <a:xfrm>
              <a:off x="5372040" y="2532497"/>
              <a:ext cx="1270" cy="1270"/>
            </a:xfrm>
            <a:custGeom>
              <a:avLst/>
              <a:gdLst/>
              <a:ahLst/>
              <a:cxnLst/>
              <a:rect l="l" t="t" r="r" b="b"/>
              <a:pathLst>
                <a:path w="1270" h="1269">
                  <a:moveTo>
                    <a:pt x="0" y="0"/>
                  </a:moveTo>
                  <a:lnTo>
                    <a:pt x="558" y="0"/>
                  </a:lnTo>
                  <a:lnTo>
                    <a:pt x="558" y="558"/>
                  </a:lnTo>
                  <a:lnTo>
                    <a:pt x="1130" y="1117"/>
                  </a:lnTo>
                </a:path>
              </a:pathLst>
            </a:custGeom>
            <a:ln w="3175">
              <a:solidFill>
                <a:srgbClr val="565658"/>
              </a:solidFill>
            </a:ln>
          </p:spPr>
          <p:txBody>
            <a:bodyPr wrap="square" lIns="0" tIns="0" rIns="0" bIns="0" rtlCol="0"/>
            <a:lstStyle/>
            <a:p/>
          </p:txBody>
        </p:sp>
        <p:sp>
          <p:nvSpPr>
            <p:cNvPr id="10016" name="object 10016" descr=""/>
            <p:cNvSpPr/>
            <p:nvPr/>
          </p:nvSpPr>
          <p:spPr>
            <a:xfrm>
              <a:off x="6186614" y="2518536"/>
              <a:ext cx="635" cy="1270"/>
            </a:xfrm>
            <a:custGeom>
              <a:avLst/>
              <a:gdLst/>
              <a:ahLst/>
              <a:cxnLst/>
              <a:rect l="l" t="t" r="r" b="b"/>
              <a:pathLst>
                <a:path w="635" h="1269">
                  <a:moveTo>
                    <a:pt x="0" y="1117"/>
                  </a:moveTo>
                  <a:lnTo>
                    <a:pt x="546" y="1117"/>
                  </a:lnTo>
                  <a:lnTo>
                    <a:pt x="546" y="571"/>
                  </a:lnTo>
                  <a:lnTo>
                    <a:pt x="546" y="0"/>
                  </a:lnTo>
                </a:path>
              </a:pathLst>
            </a:custGeom>
            <a:ln w="3175">
              <a:solidFill>
                <a:srgbClr val="565658"/>
              </a:solidFill>
            </a:ln>
          </p:spPr>
          <p:txBody>
            <a:bodyPr wrap="square" lIns="0" tIns="0" rIns="0" bIns="0" rtlCol="0"/>
            <a:lstStyle/>
            <a:p/>
          </p:txBody>
        </p:sp>
        <p:sp>
          <p:nvSpPr>
            <p:cNvPr id="10017" name="object 10017" descr=""/>
            <p:cNvSpPr/>
            <p:nvPr/>
          </p:nvSpPr>
          <p:spPr>
            <a:xfrm>
              <a:off x="6147520" y="2458242"/>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10018" name="object 10018" descr=""/>
            <p:cNvSpPr/>
            <p:nvPr/>
          </p:nvSpPr>
          <p:spPr>
            <a:xfrm>
              <a:off x="6155334" y="2463270"/>
              <a:ext cx="1270" cy="2540"/>
            </a:xfrm>
            <a:custGeom>
              <a:avLst/>
              <a:gdLst/>
              <a:ahLst/>
              <a:cxnLst/>
              <a:rect l="l" t="t" r="r" b="b"/>
              <a:pathLst>
                <a:path w="1270" h="2539">
                  <a:moveTo>
                    <a:pt x="1130" y="2235"/>
                  </a:moveTo>
                  <a:lnTo>
                    <a:pt x="1130" y="1676"/>
                  </a:lnTo>
                  <a:lnTo>
                    <a:pt x="571" y="1117"/>
                  </a:lnTo>
                  <a:lnTo>
                    <a:pt x="571" y="558"/>
                  </a:lnTo>
                  <a:lnTo>
                    <a:pt x="0" y="0"/>
                  </a:lnTo>
                </a:path>
              </a:pathLst>
            </a:custGeom>
            <a:ln w="3175">
              <a:solidFill>
                <a:srgbClr val="565658"/>
              </a:solidFill>
            </a:ln>
          </p:spPr>
          <p:txBody>
            <a:bodyPr wrap="square" lIns="0" tIns="0" rIns="0" bIns="0" rtlCol="0"/>
            <a:lstStyle/>
            <a:p/>
          </p:txBody>
        </p:sp>
        <p:sp>
          <p:nvSpPr>
            <p:cNvPr id="10019" name="object 10019" descr=""/>
            <p:cNvSpPr/>
            <p:nvPr/>
          </p:nvSpPr>
          <p:spPr>
            <a:xfrm>
              <a:off x="6176674" y="2481808"/>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020" name="object 10020" descr=""/>
            <p:cNvSpPr/>
            <p:nvPr/>
          </p:nvSpPr>
          <p:spPr>
            <a:xfrm>
              <a:off x="6177672" y="2515188"/>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10021" name="object 10021" descr=""/>
            <p:cNvSpPr/>
            <p:nvPr/>
          </p:nvSpPr>
          <p:spPr>
            <a:xfrm>
              <a:off x="6177671" y="2511838"/>
              <a:ext cx="635" cy="1905"/>
            </a:xfrm>
            <a:custGeom>
              <a:avLst/>
              <a:gdLst/>
              <a:ahLst/>
              <a:cxnLst/>
              <a:rect l="l" t="t" r="r" b="b"/>
              <a:pathLst>
                <a:path w="635" h="1905">
                  <a:moveTo>
                    <a:pt x="558" y="1676"/>
                  </a:moveTo>
                  <a:lnTo>
                    <a:pt x="558" y="1117"/>
                  </a:lnTo>
                  <a:lnTo>
                    <a:pt x="558" y="558"/>
                  </a:lnTo>
                  <a:lnTo>
                    <a:pt x="558" y="0"/>
                  </a:lnTo>
                  <a:lnTo>
                    <a:pt x="0" y="0"/>
                  </a:lnTo>
                </a:path>
              </a:pathLst>
            </a:custGeom>
            <a:ln w="3175">
              <a:solidFill>
                <a:srgbClr val="565658"/>
              </a:solidFill>
            </a:ln>
          </p:spPr>
          <p:txBody>
            <a:bodyPr wrap="square" lIns="0" tIns="0" rIns="0" bIns="0" rtlCol="0"/>
            <a:lstStyle/>
            <a:p/>
          </p:txBody>
        </p:sp>
        <p:sp>
          <p:nvSpPr>
            <p:cNvPr id="10022" name="object 10022" descr=""/>
            <p:cNvSpPr/>
            <p:nvPr/>
          </p:nvSpPr>
          <p:spPr>
            <a:xfrm>
              <a:off x="6186613" y="2515745"/>
              <a:ext cx="635" cy="1270"/>
            </a:xfrm>
            <a:custGeom>
              <a:avLst/>
              <a:gdLst/>
              <a:ahLst/>
              <a:cxnLst/>
              <a:rect l="l" t="t" r="r" b="b"/>
              <a:pathLst>
                <a:path w="635" h="1269">
                  <a:moveTo>
                    <a:pt x="546" y="1117"/>
                  </a:moveTo>
                  <a:lnTo>
                    <a:pt x="546" y="558"/>
                  </a:lnTo>
                  <a:lnTo>
                    <a:pt x="546" y="0"/>
                  </a:lnTo>
                  <a:lnTo>
                    <a:pt x="0" y="0"/>
                  </a:lnTo>
                </a:path>
              </a:pathLst>
            </a:custGeom>
            <a:ln w="3175">
              <a:solidFill>
                <a:srgbClr val="565658"/>
              </a:solidFill>
            </a:ln>
          </p:spPr>
          <p:txBody>
            <a:bodyPr wrap="square" lIns="0" tIns="0" rIns="0" bIns="0" rtlCol="0"/>
            <a:lstStyle/>
            <a:p/>
          </p:txBody>
        </p:sp>
        <p:sp>
          <p:nvSpPr>
            <p:cNvPr id="10023" name="object 10023" descr=""/>
            <p:cNvSpPr/>
            <p:nvPr/>
          </p:nvSpPr>
          <p:spPr>
            <a:xfrm>
              <a:off x="6178230" y="2482247"/>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0024" name="object 10024" descr=""/>
            <p:cNvSpPr/>
            <p:nvPr/>
          </p:nvSpPr>
          <p:spPr>
            <a:xfrm>
              <a:off x="6177671" y="2479456"/>
              <a:ext cx="635" cy="1270"/>
            </a:xfrm>
            <a:custGeom>
              <a:avLst/>
              <a:gdLst/>
              <a:ahLst/>
              <a:cxnLst/>
              <a:rect l="l" t="t" r="r" b="b"/>
              <a:pathLst>
                <a:path w="635" h="1269">
                  <a:moveTo>
                    <a:pt x="558" y="1117"/>
                  </a:moveTo>
                  <a:lnTo>
                    <a:pt x="558" y="558"/>
                  </a:lnTo>
                  <a:lnTo>
                    <a:pt x="558" y="0"/>
                  </a:lnTo>
                  <a:lnTo>
                    <a:pt x="0" y="0"/>
                  </a:lnTo>
                </a:path>
              </a:pathLst>
            </a:custGeom>
            <a:ln w="3175">
              <a:solidFill>
                <a:srgbClr val="565658"/>
              </a:solidFill>
            </a:ln>
          </p:spPr>
          <p:txBody>
            <a:bodyPr wrap="square" lIns="0" tIns="0" rIns="0" bIns="0" rtlCol="0"/>
            <a:lstStyle/>
            <a:p/>
          </p:txBody>
        </p:sp>
        <p:sp>
          <p:nvSpPr>
            <p:cNvPr id="10025" name="object 10025" descr=""/>
            <p:cNvSpPr/>
            <p:nvPr/>
          </p:nvSpPr>
          <p:spPr>
            <a:xfrm>
              <a:off x="5372039" y="2480574"/>
              <a:ext cx="1905" cy="1270"/>
            </a:xfrm>
            <a:custGeom>
              <a:avLst/>
              <a:gdLst/>
              <a:ahLst/>
              <a:cxnLst/>
              <a:rect l="l" t="t" r="r" b="b"/>
              <a:pathLst>
                <a:path w="1904" h="1269">
                  <a:moveTo>
                    <a:pt x="1676" y="0"/>
                  </a:moveTo>
                  <a:lnTo>
                    <a:pt x="1130" y="558"/>
                  </a:lnTo>
                  <a:lnTo>
                    <a:pt x="558" y="558"/>
                  </a:lnTo>
                  <a:lnTo>
                    <a:pt x="558" y="1117"/>
                  </a:lnTo>
                  <a:lnTo>
                    <a:pt x="0" y="1117"/>
                  </a:lnTo>
                </a:path>
              </a:pathLst>
            </a:custGeom>
            <a:ln w="3175">
              <a:solidFill>
                <a:srgbClr val="565658"/>
              </a:solidFill>
            </a:ln>
          </p:spPr>
          <p:txBody>
            <a:bodyPr wrap="square" lIns="0" tIns="0" rIns="0" bIns="0" rtlCol="0"/>
            <a:lstStyle/>
            <a:p/>
          </p:txBody>
        </p:sp>
        <p:sp>
          <p:nvSpPr>
            <p:cNvPr id="10026" name="object 10026" descr=""/>
            <p:cNvSpPr/>
            <p:nvPr/>
          </p:nvSpPr>
          <p:spPr>
            <a:xfrm>
              <a:off x="5959936" y="250402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027" name="object 10027" descr=""/>
            <p:cNvSpPr/>
            <p:nvPr/>
          </p:nvSpPr>
          <p:spPr>
            <a:xfrm>
              <a:off x="5896845" y="2517977"/>
              <a:ext cx="635" cy="2540"/>
            </a:xfrm>
            <a:custGeom>
              <a:avLst/>
              <a:gdLst/>
              <a:ahLst/>
              <a:cxnLst/>
              <a:rect l="l" t="t" r="r" b="b"/>
              <a:pathLst>
                <a:path w="635" h="2539">
                  <a:moveTo>
                    <a:pt x="558" y="2235"/>
                  </a:moveTo>
                  <a:lnTo>
                    <a:pt x="0" y="0"/>
                  </a:lnTo>
                </a:path>
              </a:pathLst>
            </a:custGeom>
            <a:ln w="3175">
              <a:solidFill>
                <a:srgbClr val="565658"/>
              </a:solidFill>
            </a:ln>
          </p:spPr>
          <p:txBody>
            <a:bodyPr wrap="square" lIns="0" tIns="0" rIns="0" bIns="0" rtlCol="0"/>
            <a:lstStyle/>
            <a:p/>
          </p:txBody>
        </p:sp>
        <p:sp>
          <p:nvSpPr>
            <p:cNvPr id="10028" name="object 10028" descr=""/>
            <p:cNvSpPr/>
            <p:nvPr/>
          </p:nvSpPr>
          <p:spPr>
            <a:xfrm>
              <a:off x="5954354" y="2511840"/>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029" name="object 10029" descr=""/>
            <p:cNvSpPr/>
            <p:nvPr/>
          </p:nvSpPr>
          <p:spPr>
            <a:xfrm>
              <a:off x="5897961" y="2517979"/>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10030" name="object 10030" descr=""/>
            <p:cNvSpPr/>
            <p:nvPr/>
          </p:nvSpPr>
          <p:spPr>
            <a:xfrm>
              <a:off x="5763967" y="2467737"/>
              <a:ext cx="150495" cy="0"/>
            </a:xfrm>
            <a:custGeom>
              <a:avLst/>
              <a:gdLst/>
              <a:ahLst/>
              <a:cxnLst/>
              <a:rect l="l" t="t" r="r" b="b"/>
              <a:pathLst>
                <a:path w="150495" h="0">
                  <a:moveTo>
                    <a:pt x="0" y="0"/>
                  </a:moveTo>
                  <a:lnTo>
                    <a:pt x="150190" y="0"/>
                  </a:lnTo>
                </a:path>
              </a:pathLst>
            </a:custGeom>
            <a:ln w="3175">
              <a:solidFill>
                <a:srgbClr val="565658"/>
              </a:solidFill>
            </a:ln>
          </p:spPr>
          <p:txBody>
            <a:bodyPr wrap="square" lIns="0" tIns="0" rIns="0" bIns="0" rtlCol="0"/>
            <a:lstStyle/>
            <a:p/>
          </p:txBody>
        </p:sp>
        <p:sp>
          <p:nvSpPr>
            <p:cNvPr id="10031" name="object 10031" descr=""/>
            <p:cNvSpPr/>
            <p:nvPr/>
          </p:nvSpPr>
          <p:spPr>
            <a:xfrm>
              <a:off x="5895848"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032" name="object 10032" descr=""/>
            <p:cNvSpPr/>
            <p:nvPr/>
          </p:nvSpPr>
          <p:spPr>
            <a:xfrm>
              <a:off x="5950447" y="251016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033" name="object 10033" descr=""/>
            <p:cNvSpPr/>
            <p:nvPr/>
          </p:nvSpPr>
          <p:spPr>
            <a:xfrm>
              <a:off x="5949890" y="250904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034" name="object 10034" descr=""/>
            <p:cNvSpPr/>
            <p:nvPr/>
          </p:nvSpPr>
          <p:spPr>
            <a:xfrm>
              <a:off x="5949332" y="2505697"/>
              <a:ext cx="0" cy="3175"/>
            </a:xfrm>
            <a:custGeom>
              <a:avLst/>
              <a:gdLst/>
              <a:ahLst/>
              <a:cxnLst/>
              <a:rect l="l" t="t" r="r" b="b"/>
              <a:pathLst>
                <a:path w="0" h="3175">
                  <a:moveTo>
                    <a:pt x="0" y="2794"/>
                  </a:moveTo>
                  <a:lnTo>
                    <a:pt x="0" y="2235"/>
                  </a:lnTo>
                  <a:lnTo>
                    <a:pt x="0" y="1676"/>
                  </a:lnTo>
                  <a:lnTo>
                    <a:pt x="0" y="558"/>
                  </a:lnTo>
                  <a:lnTo>
                    <a:pt x="0" y="0"/>
                  </a:lnTo>
                </a:path>
              </a:pathLst>
            </a:custGeom>
            <a:ln w="3175">
              <a:solidFill>
                <a:srgbClr val="565658"/>
              </a:solidFill>
            </a:ln>
          </p:spPr>
          <p:txBody>
            <a:bodyPr wrap="square" lIns="0" tIns="0" rIns="0" bIns="0" rtlCol="0"/>
            <a:lstStyle/>
            <a:p/>
          </p:txBody>
        </p:sp>
        <p:sp>
          <p:nvSpPr>
            <p:cNvPr id="10035" name="object 10035" descr=""/>
            <p:cNvSpPr/>
            <p:nvPr/>
          </p:nvSpPr>
          <p:spPr>
            <a:xfrm>
              <a:off x="5952681" y="2502352"/>
              <a:ext cx="1905" cy="0"/>
            </a:xfrm>
            <a:custGeom>
              <a:avLst/>
              <a:gdLst/>
              <a:ahLst/>
              <a:cxnLst/>
              <a:rect l="l" t="t" r="r" b="b"/>
              <a:pathLst>
                <a:path w="1904" h="0">
                  <a:moveTo>
                    <a:pt x="0" y="0"/>
                  </a:moveTo>
                  <a:lnTo>
                    <a:pt x="558" y="0"/>
                  </a:lnTo>
                  <a:lnTo>
                    <a:pt x="1117" y="0"/>
                  </a:lnTo>
                  <a:lnTo>
                    <a:pt x="1676" y="0"/>
                  </a:lnTo>
                </a:path>
              </a:pathLst>
            </a:custGeom>
            <a:ln w="3175">
              <a:solidFill>
                <a:srgbClr val="565658"/>
              </a:solidFill>
            </a:ln>
          </p:spPr>
          <p:txBody>
            <a:bodyPr wrap="square" lIns="0" tIns="0" rIns="0" bIns="0" rtlCol="0"/>
            <a:lstStyle/>
            <a:p/>
          </p:txBody>
        </p:sp>
        <p:sp>
          <p:nvSpPr>
            <p:cNvPr id="10036" name="object 10036" descr=""/>
            <p:cNvSpPr/>
            <p:nvPr/>
          </p:nvSpPr>
          <p:spPr>
            <a:xfrm>
              <a:off x="5895171"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37" name="object 10037" descr=""/>
            <p:cNvSpPr/>
            <p:nvPr/>
          </p:nvSpPr>
          <p:spPr>
            <a:xfrm>
              <a:off x="5898520" y="2520212"/>
              <a:ext cx="1270" cy="0"/>
            </a:xfrm>
            <a:custGeom>
              <a:avLst/>
              <a:gdLst/>
              <a:ahLst/>
              <a:cxnLst/>
              <a:rect l="l" t="t" r="r" b="b"/>
              <a:pathLst>
                <a:path w="1270" h="0">
                  <a:moveTo>
                    <a:pt x="0" y="0"/>
                  </a:moveTo>
                  <a:lnTo>
                    <a:pt x="558" y="0"/>
                  </a:lnTo>
                  <a:lnTo>
                    <a:pt x="1117" y="0"/>
                  </a:lnTo>
                </a:path>
              </a:pathLst>
            </a:custGeom>
            <a:ln w="3175">
              <a:solidFill>
                <a:srgbClr val="565658"/>
              </a:solidFill>
            </a:ln>
          </p:spPr>
          <p:txBody>
            <a:bodyPr wrap="square" lIns="0" tIns="0" rIns="0" bIns="0" rtlCol="0"/>
            <a:lstStyle/>
            <a:p/>
          </p:txBody>
        </p:sp>
        <p:sp>
          <p:nvSpPr>
            <p:cNvPr id="10038" name="object 10038" descr=""/>
            <p:cNvSpPr/>
            <p:nvPr/>
          </p:nvSpPr>
          <p:spPr>
            <a:xfrm>
              <a:off x="5954912" y="2511840"/>
              <a:ext cx="1905" cy="0"/>
            </a:xfrm>
            <a:custGeom>
              <a:avLst/>
              <a:gdLst/>
              <a:ahLst/>
              <a:cxnLst/>
              <a:rect l="l" t="t" r="r" b="b"/>
              <a:pathLst>
                <a:path w="1904" h="0">
                  <a:moveTo>
                    <a:pt x="1676" y="0"/>
                  </a:moveTo>
                  <a:lnTo>
                    <a:pt x="0" y="0"/>
                  </a:lnTo>
                </a:path>
              </a:pathLst>
            </a:custGeom>
            <a:ln w="3175">
              <a:solidFill>
                <a:srgbClr val="565658"/>
              </a:solidFill>
            </a:ln>
          </p:spPr>
          <p:txBody>
            <a:bodyPr wrap="square" lIns="0" tIns="0" rIns="0" bIns="0" rtlCol="0"/>
            <a:lstStyle/>
            <a:p/>
          </p:txBody>
        </p:sp>
        <p:sp>
          <p:nvSpPr>
            <p:cNvPr id="10039" name="object 10039" descr=""/>
            <p:cNvSpPr/>
            <p:nvPr/>
          </p:nvSpPr>
          <p:spPr>
            <a:xfrm>
              <a:off x="5897962" y="2517979"/>
              <a:ext cx="0" cy="1905"/>
            </a:xfrm>
            <a:custGeom>
              <a:avLst/>
              <a:gdLst/>
              <a:ahLst/>
              <a:cxnLst/>
              <a:rect l="l" t="t" r="r" b="b"/>
              <a:pathLst>
                <a:path w="0" h="1905">
                  <a:moveTo>
                    <a:pt x="0" y="0"/>
                  </a:moveTo>
                  <a:lnTo>
                    <a:pt x="0" y="558"/>
                  </a:lnTo>
                  <a:lnTo>
                    <a:pt x="0" y="1117"/>
                  </a:lnTo>
                  <a:lnTo>
                    <a:pt x="0" y="1676"/>
                  </a:lnTo>
                </a:path>
              </a:pathLst>
            </a:custGeom>
            <a:ln w="3175">
              <a:solidFill>
                <a:srgbClr val="565658"/>
              </a:solidFill>
            </a:ln>
          </p:spPr>
          <p:txBody>
            <a:bodyPr wrap="square" lIns="0" tIns="0" rIns="0" bIns="0" rtlCol="0"/>
            <a:lstStyle/>
            <a:p/>
          </p:txBody>
        </p:sp>
        <p:sp>
          <p:nvSpPr>
            <p:cNvPr id="10040" name="object 10040" descr=""/>
            <p:cNvSpPr/>
            <p:nvPr/>
          </p:nvSpPr>
          <p:spPr>
            <a:xfrm>
              <a:off x="5763967" y="2457132"/>
              <a:ext cx="0" cy="10795"/>
            </a:xfrm>
            <a:custGeom>
              <a:avLst/>
              <a:gdLst/>
              <a:ahLst/>
              <a:cxnLst/>
              <a:rect l="l" t="t" r="r" b="b"/>
              <a:pathLst>
                <a:path w="0" h="10794">
                  <a:moveTo>
                    <a:pt x="0" y="10604"/>
                  </a:moveTo>
                  <a:lnTo>
                    <a:pt x="0" y="10604"/>
                  </a:lnTo>
                  <a:lnTo>
                    <a:pt x="0" y="546"/>
                  </a:lnTo>
                  <a:lnTo>
                    <a:pt x="0" y="0"/>
                  </a:lnTo>
                </a:path>
              </a:pathLst>
            </a:custGeom>
            <a:ln w="3175">
              <a:solidFill>
                <a:srgbClr val="565658"/>
              </a:solidFill>
            </a:ln>
          </p:spPr>
          <p:txBody>
            <a:bodyPr wrap="square" lIns="0" tIns="0" rIns="0" bIns="0" rtlCol="0"/>
            <a:lstStyle/>
            <a:p/>
          </p:txBody>
        </p:sp>
        <p:sp>
          <p:nvSpPr>
            <p:cNvPr id="10041" name="object 10041" descr=""/>
            <p:cNvSpPr/>
            <p:nvPr/>
          </p:nvSpPr>
          <p:spPr>
            <a:xfrm>
              <a:off x="5914160" y="245712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0042" name="object 10042" descr=""/>
            <p:cNvSpPr/>
            <p:nvPr/>
          </p:nvSpPr>
          <p:spPr>
            <a:xfrm>
              <a:off x="5899077"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043" name="object 10043" descr=""/>
            <p:cNvSpPr/>
            <p:nvPr/>
          </p:nvSpPr>
          <p:spPr>
            <a:xfrm>
              <a:off x="5895730" y="25196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044" name="object 10044" descr=""/>
            <p:cNvSpPr/>
            <p:nvPr/>
          </p:nvSpPr>
          <p:spPr>
            <a:xfrm>
              <a:off x="5896287"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045" name="object 10045" descr=""/>
            <p:cNvSpPr/>
            <p:nvPr/>
          </p:nvSpPr>
          <p:spPr>
            <a:xfrm>
              <a:off x="5957700" y="2502351"/>
              <a:ext cx="2540" cy="1905"/>
            </a:xfrm>
            <a:custGeom>
              <a:avLst/>
              <a:gdLst/>
              <a:ahLst/>
              <a:cxnLst/>
              <a:rect l="l" t="t" r="r" b="b"/>
              <a:pathLst>
                <a:path w="2539" h="1905">
                  <a:moveTo>
                    <a:pt x="2235" y="1676"/>
                  </a:moveTo>
                  <a:lnTo>
                    <a:pt x="0" y="0"/>
                  </a:lnTo>
                </a:path>
              </a:pathLst>
            </a:custGeom>
            <a:ln w="3175">
              <a:solidFill>
                <a:srgbClr val="565658"/>
              </a:solidFill>
            </a:ln>
          </p:spPr>
          <p:txBody>
            <a:bodyPr wrap="square" lIns="0" tIns="0" rIns="0" bIns="0" rtlCol="0"/>
            <a:lstStyle/>
            <a:p/>
          </p:txBody>
        </p:sp>
        <p:sp>
          <p:nvSpPr>
            <p:cNvPr id="10046" name="object 10046" descr=""/>
            <p:cNvSpPr/>
            <p:nvPr/>
          </p:nvSpPr>
          <p:spPr>
            <a:xfrm>
              <a:off x="5957145" y="2501229"/>
              <a:ext cx="3810" cy="3810"/>
            </a:xfrm>
            <a:custGeom>
              <a:avLst/>
              <a:gdLst/>
              <a:ahLst/>
              <a:cxnLst/>
              <a:rect l="l" t="t" r="r" b="b"/>
              <a:pathLst>
                <a:path w="3810" h="3810">
                  <a:moveTo>
                    <a:pt x="0" y="0"/>
                  </a:moveTo>
                  <a:lnTo>
                    <a:pt x="3352" y="3352"/>
                  </a:lnTo>
                </a:path>
              </a:pathLst>
            </a:custGeom>
            <a:ln w="3175">
              <a:solidFill>
                <a:srgbClr val="565658"/>
              </a:solidFill>
            </a:ln>
          </p:spPr>
          <p:txBody>
            <a:bodyPr wrap="square" lIns="0" tIns="0" rIns="0" bIns="0" rtlCol="0"/>
            <a:lstStyle/>
            <a:p/>
          </p:txBody>
        </p:sp>
        <p:sp>
          <p:nvSpPr>
            <p:cNvPr id="10047" name="object 10047" descr=""/>
            <p:cNvSpPr/>
            <p:nvPr/>
          </p:nvSpPr>
          <p:spPr>
            <a:xfrm>
              <a:off x="5895169" y="2517979"/>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10048" name="object 10048" descr=""/>
            <p:cNvSpPr/>
            <p:nvPr/>
          </p:nvSpPr>
          <p:spPr>
            <a:xfrm>
              <a:off x="5897962" y="2519653"/>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0049" name="object 10049" descr=""/>
            <p:cNvSpPr/>
            <p:nvPr/>
          </p:nvSpPr>
          <p:spPr>
            <a:xfrm>
              <a:off x="5958262" y="2503462"/>
              <a:ext cx="1905" cy="4445"/>
            </a:xfrm>
            <a:custGeom>
              <a:avLst/>
              <a:gdLst/>
              <a:ahLst/>
              <a:cxnLst/>
              <a:rect l="l" t="t" r="r" b="b"/>
              <a:pathLst>
                <a:path w="1904" h="4444">
                  <a:moveTo>
                    <a:pt x="0" y="0"/>
                  </a:moveTo>
                  <a:lnTo>
                    <a:pt x="0" y="558"/>
                  </a:lnTo>
                  <a:lnTo>
                    <a:pt x="558" y="1117"/>
                  </a:lnTo>
                  <a:lnTo>
                    <a:pt x="558" y="1676"/>
                  </a:lnTo>
                  <a:lnTo>
                    <a:pt x="1117" y="1676"/>
                  </a:lnTo>
                  <a:lnTo>
                    <a:pt x="1117" y="2235"/>
                  </a:lnTo>
                  <a:lnTo>
                    <a:pt x="1117" y="2794"/>
                  </a:lnTo>
                  <a:lnTo>
                    <a:pt x="1676" y="3352"/>
                  </a:lnTo>
                  <a:lnTo>
                    <a:pt x="1676" y="3911"/>
                  </a:lnTo>
                </a:path>
              </a:pathLst>
            </a:custGeom>
            <a:ln w="3175">
              <a:solidFill>
                <a:srgbClr val="565658"/>
              </a:solidFill>
            </a:ln>
          </p:spPr>
          <p:txBody>
            <a:bodyPr wrap="square" lIns="0" tIns="0" rIns="0" bIns="0" rtlCol="0"/>
            <a:lstStyle/>
            <a:p/>
          </p:txBody>
        </p:sp>
        <p:sp>
          <p:nvSpPr>
            <p:cNvPr id="10050" name="object 10050" descr=""/>
            <p:cNvSpPr/>
            <p:nvPr/>
          </p:nvSpPr>
          <p:spPr>
            <a:xfrm>
              <a:off x="5889032"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51" name="object 10051" descr=""/>
            <p:cNvSpPr/>
            <p:nvPr/>
          </p:nvSpPr>
          <p:spPr>
            <a:xfrm>
              <a:off x="5763967" y="2457127"/>
              <a:ext cx="150495" cy="0"/>
            </a:xfrm>
            <a:custGeom>
              <a:avLst/>
              <a:gdLst/>
              <a:ahLst/>
              <a:cxnLst/>
              <a:rect l="l" t="t" r="r" b="b"/>
              <a:pathLst>
                <a:path w="150495" h="0">
                  <a:moveTo>
                    <a:pt x="0" y="0"/>
                  </a:moveTo>
                  <a:lnTo>
                    <a:pt x="150190" y="0"/>
                  </a:lnTo>
                </a:path>
              </a:pathLst>
            </a:custGeom>
            <a:ln w="3175">
              <a:solidFill>
                <a:srgbClr val="565658"/>
              </a:solidFill>
            </a:ln>
          </p:spPr>
          <p:txBody>
            <a:bodyPr wrap="square" lIns="0" tIns="0" rIns="0" bIns="0" rtlCol="0"/>
            <a:lstStyle/>
            <a:p/>
          </p:txBody>
        </p:sp>
        <p:sp>
          <p:nvSpPr>
            <p:cNvPr id="10052" name="object 10052" descr=""/>
            <p:cNvSpPr/>
            <p:nvPr/>
          </p:nvSpPr>
          <p:spPr>
            <a:xfrm>
              <a:off x="5889590" y="24956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053" name="object 10053" descr=""/>
            <p:cNvSpPr/>
            <p:nvPr/>
          </p:nvSpPr>
          <p:spPr>
            <a:xfrm>
              <a:off x="5956583" y="2507375"/>
              <a:ext cx="3810" cy="5080"/>
            </a:xfrm>
            <a:custGeom>
              <a:avLst/>
              <a:gdLst/>
              <a:ahLst/>
              <a:cxnLst/>
              <a:rect l="l" t="t" r="r" b="b"/>
              <a:pathLst>
                <a:path w="3810" h="5080">
                  <a:moveTo>
                    <a:pt x="3352" y="0"/>
                  </a:moveTo>
                  <a:lnTo>
                    <a:pt x="3352" y="558"/>
                  </a:lnTo>
                  <a:lnTo>
                    <a:pt x="2794" y="1676"/>
                  </a:lnTo>
                  <a:lnTo>
                    <a:pt x="2794" y="2235"/>
                  </a:lnTo>
                  <a:lnTo>
                    <a:pt x="2235" y="2794"/>
                  </a:lnTo>
                  <a:lnTo>
                    <a:pt x="1676" y="3352"/>
                  </a:lnTo>
                  <a:lnTo>
                    <a:pt x="1117" y="3911"/>
                  </a:lnTo>
                  <a:lnTo>
                    <a:pt x="558" y="4470"/>
                  </a:lnTo>
                  <a:lnTo>
                    <a:pt x="0" y="4470"/>
                  </a:lnTo>
                </a:path>
              </a:pathLst>
            </a:custGeom>
            <a:ln w="3175">
              <a:solidFill>
                <a:srgbClr val="565658"/>
              </a:solidFill>
            </a:ln>
          </p:spPr>
          <p:txBody>
            <a:bodyPr wrap="square" lIns="0" tIns="0" rIns="0" bIns="0" rtlCol="0"/>
            <a:lstStyle/>
            <a:p/>
          </p:txBody>
        </p:sp>
        <p:sp>
          <p:nvSpPr>
            <p:cNvPr id="10054" name="object 10054" descr=""/>
            <p:cNvSpPr/>
            <p:nvPr/>
          </p:nvSpPr>
          <p:spPr>
            <a:xfrm>
              <a:off x="5948221" y="2501229"/>
              <a:ext cx="6350" cy="12065"/>
            </a:xfrm>
            <a:custGeom>
              <a:avLst/>
              <a:gdLst/>
              <a:ahLst/>
              <a:cxnLst/>
              <a:rect l="l" t="t" r="r" b="b"/>
              <a:pathLst>
                <a:path w="6350" h="12064">
                  <a:moveTo>
                    <a:pt x="6134" y="0"/>
                  </a:moveTo>
                  <a:lnTo>
                    <a:pt x="5575" y="0"/>
                  </a:lnTo>
                  <a:lnTo>
                    <a:pt x="5016" y="0"/>
                  </a:lnTo>
                  <a:lnTo>
                    <a:pt x="4457" y="0"/>
                  </a:lnTo>
                  <a:lnTo>
                    <a:pt x="3898" y="558"/>
                  </a:lnTo>
                  <a:lnTo>
                    <a:pt x="3340" y="558"/>
                  </a:lnTo>
                  <a:lnTo>
                    <a:pt x="2781" y="1117"/>
                  </a:lnTo>
                  <a:lnTo>
                    <a:pt x="2222" y="1117"/>
                  </a:lnTo>
                  <a:lnTo>
                    <a:pt x="2222" y="1676"/>
                  </a:lnTo>
                  <a:lnTo>
                    <a:pt x="1663" y="2235"/>
                  </a:lnTo>
                  <a:lnTo>
                    <a:pt x="1104" y="2794"/>
                  </a:lnTo>
                  <a:lnTo>
                    <a:pt x="1104" y="3352"/>
                  </a:lnTo>
                  <a:lnTo>
                    <a:pt x="558" y="3352"/>
                  </a:lnTo>
                  <a:lnTo>
                    <a:pt x="558" y="3911"/>
                  </a:lnTo>
                  <a:lnTo>
                    <a:pt x="558" y="4470"/>
                  </a:lnTo>
                  <a:lnTo>
                    <a:pt x="558" y="5588"/>
                  </a:lnTo>
                  <a:lnTo>
                    <a:pt x="0" y="6146"/>
                  </a:lnTo>
                  <a:lnTo>
                    <a:pt x="558" y="6705"/>
                  </a:lnTo>
                  <a:lnTo>
                    <a:pt x="558" y="7264"/>
                  </a:lnTo>
                  <a:lnTo>
                    <a:pt x="558" y="7823"/>
                  </a:lnTo>
                  <a:lnTo>
                    <a:pt x="558" y="8382"/>
                  </a:lnTo>
                  <a:lnTo>
                    <a:pt x="1104" y="8940"/>
                  </a:lnTo>
                  <a:lnTo>
                    <a:pt x="1663" y="9499"/>
                  </a:lnTo>
                  <a:lnTo>
                    <a:pt x="2222" y="10058"/>
                  </a:lnTo>
                  <a:lnTo>
                    <a:pt x="2222" y="10604"/>
                  </a:lnTo>
                  <a:lnTo>
                    <a:pt x="2781" y="10604"/>
                  </a:lnTo>
                  <a:lnTo>
                    <a:pt x="3340" y="11163"/>
                  </a:lnTo>
                  <a:lnTo>
                    <a:pt x="3898" y="11163"/>
                  </a:lnTo>
                  <a:lnTo>
                    <a:pt x="4457" y="11722"/>
                  </a:lnTo>
                  <a:lnTo>
                    <a:pt x="5016" y="11722"/>
                  </a:lnTo>
                  <a:lnTo>
                    <a:pt x="5575" y="11722"/>
                  </a:lnTo>
                  <a:lnTo>
                    <a:pt x="6134" y="11722"/>
                  </a:lnTo>
                </a:path>
              </a:pathLst>
            </a:custGeom>
            <a:ln w="3175">
              <a:solidFill>
                <a:srgbClr val="565658"/>
              </a:solidFill>
            </a:ln>
          </p:spPr>
          <p:txBody>
            <a:bodyPr wrap="square" lIns="0" tIns="0" rIns="0" bIns="0" rtlCol="0"/>
            <a:lstStyle/>
            <a:p/>
          </p:txBody>
        </p:sp>
        <p:sp>
          <p:nvSpPr>
            <p:cNvPr id="10055" name="object 10055" descr=""/>
            <p:cNvSpPr/>
            <p:nvPr/>
          </p:nvSpPr>
          <p:spPr>
            <a:xfrm>
              <a:off x="5899635" y="251797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056" name="object 10056" descr=""/>
            <p:cNvSpPr/>
            <p:nvPr/>
          </p:nvSpPr>
          <p:spPr>
            <a:xfrm>
              <a:off x="5951564" y="2511281"/>
              <a:ext cx="1270" cy="635"/>
            </a:xfrm>
            <a:custGeom>
              <a:avLst/>
              <a:gdLst/>
              <a:ahLst/>
              <a:cxnLst/>
              <a:rect l="l" t="t" r="r" b="b"/>
              <a:pathLst>
                <a:path w="1270" h="635">
                  <a:moveTo>
                    <a:pt x="1117" y="558"/>
                  </a:moveTo>
                  <a:lnTo>
                    <a:pt x="558" y="558"/>
                  </a:lnTo>
                  <a:lnTo>
                    <a:pt x="0" y="0"/>
                  </a:lnTo>
                </a:path>
              </a:pathLst>
            </a:custGeom>
            <a:ln w="3175">
              <a:solidFill>
                <a:srgbClr val="565658"/>
              </a:solidFill>
            </a:ln>
          </p:spPr>
          <p:txBody>
            <a:bodyPr wrap="square" lIns="0" tIns="0" rIns="0" bIns="0" rtlCol="0"/>
            <a:lstStyle/>
            <a:p/>
          </p:txBody>
        </p:sp>
        <p:sp>
          <p:nvSpPr>
            <p:cNvPr id="10057" name="object 10057" descr=""/>
            <p:cNvSpPr/>
            <p:nvPr/>
          </p:nvSpPr>
          <p:spPr>
            <a:xfrm>
              <a:off x="5957145" y="2501234"/>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0058" name="object 10058" descr=""/>
            <p:cNvSpPr/>
            <p:nvPr/>
          </p:nvSpPr>
          <p:spPr>
            <a:xfrm>
              <a:off x="5889590" y="2495649"/>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10059" name="object 10059" descr=""/>
            <p:cNvSpPr/>
            <p:nvPr/>
          </p:nvSpPr>
          <p:spPr>
            <a:xfrm>
              <a:off x="5900194" y="2518536"/>
              <a:ext cx="0" cy="1270"/>
            </a:xfrm>
            <a:custGeom>
              <a:avLst/>
              <a:gdLst/>
              <a:ahLst/>
              <a:cxnLst/>
              <a:rect l="l" t="t" r="r" b="b"/>
              <a:pathLst>
                <a:path w="0" h="1269">
                  <a:moveTo>
                    <a:pt x="0" y="1117"/>
                  </a:moveTo>
                  <a:lnTo>
                    <a:pt x="0" y="571"/>
                  </a:lnTo>
                  <a:lnTo>
                    <a:pt x="0" y="0"/>
                  </a:lnTo>
                </a:path>
              </a:pathLst>
            </a:custGeom>
            <a:ln w="3175">
              <a:solidFill>
                <a:srgbClr val="565658"/>
              </a:solidFill>
            </a:ln>
          </p:spPr>
          <p:txBody>
            <a:bodyPr wrap="square" lIns="0" tIns="0" rIns="0" bIns="0" rtlCol="0"/>
            <a:lstStyle/>
            <a:p/>
          </p:txBody>
        </p:sp>
        <p:sp>
          <p:nvSpPr>
            <p:cNvPr id="10060" name="object 10060" descr=""/>
            <p:cNvSpPr/>
            <p:nvPr/>
          </p:nvSpPr>
          <p:spPr>
            <a:xfrm>
              <a:off x="5954355" y="2502352"/>
              <a:ext cx="1905" cy="0"/>
            </a:xfrm>
            <a:custGeom>
              <a:avLst/>
              <a:gdLst/>
              <a:ahLst/>
              <a:cxnLst/>
              <a:rect l="l" t="t" r="r" b="b"/>
              <a:pathLst>
                <a:path w="1904" h="0">
                  <a:moveTo>
                    <a:pt x="0" y="0"/>
                  </a:moveTo>
                  <a:lnTo>
                    <a:pt x="558" y="0"/>
                  </a:lnTo>
                  <a:lnTo>
                    <a:pt x="1117" y="0"/>
                  </a:lnTo>
                  <a:lnTo>
                    <a:pt x="1676" y="0"/>
                  </a:lnTo>
                </a:path>
              </a:pathLst>
            </a:custGeom>
            <a:ln w="3175">
              <a:solidFill>
                <a:srgbClr val="565658"/>
              </a:solidFill>
            </a:ln>
          </p:spPr>
          <p:txBody>
            <a:bodyPr wrap="square" lIns="0" tIns="0" rIns="0" bIns="0" rtlCol="0"/>
            <a:lstStyle/>
            <a:p/>
          </p:txBody>
        </p:sp>
        <p:sp>
          <p:nvSpPr>
            <p:cNvPr id="10061" name="object 10061" descr=""/>
            <p:cNvSpPr/>
            <p:nvPr/>
          </p:nvSpPr>
          <p:spPr>
            <a:xfrm>
              <a:off x="5957704" y="250290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062" name="object 10062" descr=""/>
            <p:cNvSpPr/>
            <p:nvPr/>
          </p:nvSpPr>
          <p:spPr>
            <a:xfrm>
              <a:off x="5952679" y="251184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10063" name="object 10063" descr=""/>
            <p:cNvSpPr/>
            <p:nvPr/>
          </p:nvSpPr>
          <p:spPr>
            <a:xfrm>
              <a:off x="5896846" y="2519653"/>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064" name="object 10064" descr=""/>
            <p:cNvSpPr/>
            <p:nvPr/>
          </p:nvSpPr>
          <p:spPr>
            <a:xfrm>
              <a:off x="5914160" y="2457132"/>
              <a:ext cx="0" cy="10795"/>
            </a:xfrm>
            <a:custGeom>
              <a:avLst/>
              <a:gdLst/>
              <a:ahLst/>
              <a:cxnLst/>
              <a:rect l="l" t="t" r="r" b="b"/>
              <a:pathLst>
                <a:path w="0" h="10794">
                  <a:moveTo>
                    <a:pt x="0" y="10604"/>
                  </a:moveTo>
                  <a:lnTo>
                    <a:pt x="0" y="10604"/>
                  </a:lnTo>
                  <a:lnTo>
                    <a:pt x="0" y="546"/>
                  </a:lnTo>
                  <a:lnTo>
                    <a:pt x="0" y="0"/>
                  </a:lnTo>
                </a:path>
              </a:pathLst>
            </a:custGeom>
            <a:ln w="3175">
              <a:solidFill>
                <a:srgbClr val="565658"/>
              </a:solidFill>
            </a:ln>
          </p:spPr>
          <p:txBody>
            <a:bodyPr wrap="square" lIns="0" tIns="0" rIns="0" bIns="0" rtlCol="0"/>
            <a:lstStyle/>
            <a:p/>
          </p:txBody>
        </p:sp>
        <p:sp>
          <p:nvSpPr>
            <p:cNvPr id="10065" name="object 10065" descr=""/>
            <p:cNvSpPr/>
            <p:nvPr/>
          </p:nvSpPr>
          <p:spPr>
            <a:xfrm>
              <a:off x="5953796" y="251183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066" name="object 10066" descr=""/>
            <p:cNvSpPr/>
            <p:nvPr/>
          </p:nvSpPr>
          <p:spPr>
            <a:xfrm>
              <a:off x="5914160" y="254645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0067" name="object 10067" descr=""/>
            <p:cNvSpPr/>
            <p:nvPr/>
          </p:nvSpPr>
          <p:spPr>
            <a:xfrm>
              <a:off x="5899636" y="251965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068" name="object 10068" descr=""/>
            <p:cNvSpPr/>
            <p:nvPr/>
          </p:nvSpPr>
          <p:spPr>
            <a:xfrm>
              <a:off x="5891264"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69" name="object 10069" descr=""/>
            <p:cNvSpPr/>
            <p:nvPr/>
          </p:nvSpPr>
          <p:spPr>
            <a:xfrm>
              <a:off x="5895730" y="2519653"/>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10070" name="object 10070" descr=""/>
            <p:cNvSpPr/>
            <p:nvPr/>
          </p:nvSpPr>
          <p:spPr>
            <a:xfrm>
              <a:off x="5890707" y="249564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071" name="object 10071" descr=""/>
            <p:cNvSpPr/>
            <p:nvPr/>
          </p:nvSpPr>
          <p:spPr>
            <a:xfrm>
              <a:off x="5577498" y="2599492"/>
              <a:ext cx="1270" cy="1270"/>
            </a:xfrm>
            <a:custGeom>
              <a:avLst/>
              <a:gdLst/>
              <a:ahLst/>
              <a:cxnLst/>
              <a:rect l="l" t="t" r="r" b="b"/>
              <a:pathLst>
                <a:path w="1270" h="1269">
                  <a:moveTo>
                    <a:pt x="0" y="1117"/>
                  </a:moveTo>
                  <a:lnTo>
                    <a:pt x="558" y="558"/>
                  </a:lnTo>
                  <a:lnTo>
                    <a:pt x="558" y="0"/>
                  </a:lnTo>
                  <a:lnTo>
                    <a:pt x="1117" y="0"/>
                  </a:lnTo>
                </a:path>
              </a:pathLst>
            </a:custGeom>
            <a:ln w="3175">
              <a:solidFill>
                <a:srgbClr val="565658"/>
              </a:solidFill>
            </a:ln>
          </p:spPr>
          <p:txBody>
            <a:bodyPr wrap="square" lIns="0" tIns="0" rIns="0" bIns="0" rtlCol="0"/>
            <a:lstStyle/>
            <a:p/>
          </p:txBody>
        </p:sp>
        <p:sp>
          <p:nvSpPr>
            <p:cNvPr id="10072" name="object 10072" descr=""/>
            <p:cNvSpPr/>
            <p:nvPr/>
          </p:nvSpPr>
          <p:spPr>
            <a:xfrm>
              <a:off x="6177671" y="2524124"/>
              <a:ext cx="635" cy="1270"/>
            </a:xfrm>
            <a:custGeom>
              <a:avLst/>
              <a:gdLst/>
              <a:ahLst/>
              <a:cxnLst/>
              <a:rect l="l" t="t" r="r" b="b"/>
              <a:pathLst>
                <a:path w="635" h="1269">
                  <a:moveTo>
                    <a:pt x="558" y="1117"/>
                  </a:moveTo>
                  <a:lnTo>
                    <a:pt x="558" y="558"/>
                  </a:lnTo>
                  <a:lnTo>
                    <a:pt x="558" y="0"/>
                  </a:lnTo>
                  <a:lnTo>
                    <a:pt x="0" y="0"/>
                  </a:lnTo>
                </a:path>
              </a:pathLst>
            </a:custGeom>
            <a:ln w="3175">
              <a:solidFill>
                <a:srgbClr val="565658"/>
              </a:solidFill>
            </a:ln>
          </p:spPr>
          <p:txBody>
            <a:bodyPr wrap="square" lIns="0" tIns="0" rIns="0" bIns="0" rtlCol="0"/>
            <a:lstStyle/>
            <a:p/>
          </p:txBody>
        </p:sp>
        <p:sp>
          <p:nvSpPr>
            <p:cNvPr id="10073" name="object 10073" descr=""/>
            <p:cNvSpPr/>
            <p:nvPr/>
          </p:nvSpPr>
          <p:spPr>
            <a:xfrm>
              <a:off x="5489293" y="2603958"/>
              <a:ext cx="3810" cy="1905"/>
            </a:xfrm>
            <a:custGeom>
              <a:avLst/>
              <a:gdLst/>
              <a:ahLst/>
              <a:cxnLst/>
              <a:rect l="l" t="t" r="r" b="b"/>
              <a:pathLst>
                <a:path w="3810" h="1905">
                  <a:moveTo>
                    <a:pt x="0" y="0"/>
                  </a:moveTo>
                  <a:lnTo>
                    <a:pt x="1117" y="558"/>
                  </a:lnTo>
                  <a:lnTo>
                    <a:pt x="1676" y="1117"/>
                  </a:lnTo>
                  <a:lnTo>
                    <a:pt x="2235" y="1117"/>
                  </a:lnTo>
                  <a:lnTo>
                    <a:pt x="3352" y="1676"/>
                  </a:lnTo>
                </a:path>
              </a:pathLst>
            </a:custGeom>
            <a:ln w="3175">
              <a:solidFill>
                <a:srgbClr val="565658"/>
              </a:solidFill>
            </a:ln>
          </p:spPr>
          <p:txBody>
            <a:bodyPr wrap="square" lIns="0" tIns="0" rIns="0" bIns="0" rtlCol="0"/>
            <a:lstStyle/>
            <a:p/>
          </p:txBody>
        </p:sp>
        <p:sp>
          <p:nvSpPr>
            <p:cNvPr id="10074" name="object 10074" descr=""/>
            <p:cNvSpPr/>
            <p:nvPr/>
          </p:nvSpPr>
          <p:spPr>
            <a:xfrm>
              <a:off x="5484827" y="2601726"/>
              <a:ext cx="7620" cy="7620"/>
            </a:xfrm>
            <a:custGeom>
              <a:avLst/>
              <a:gdLst/>
              <a:ahLst/>
              <a:cxnLst/>
              <a:rect l="l" t="t" r="r" b="b"/>
              <a:pathLst>
                <a:path w="7620" h="7619">
                  <a:moveTo>
                    <a:pt x="0" y="0"/>
                  </a:moveTo>
                  <a:lnTo>
                    <a:pt x="558" y="558"/>
                  </a:lnTo>
                  <a:lnTo>
                    <a:pt x="1117" y="1117"/>
                  </a:lnTo>
                  <a:lnTo>
                    <a:pt x="1676" y="1676"/>
                  </a:lnTo>
                  <a:lnTo>
                    <a:pt x="2235" y="2235"/>
                  </a:lnTo>
                  <a:lnTo>
                    <a:pt x="2794" y="3352"/>
                  </a:lnTo>
                  <a:lnTo>
                    <a:pt x="3911" y="4470"/>
                  </a:lnTo>
                  <a:lnTo>
                    <a:pt x="4470" y="5029"/>
                  </a:lnTo>
                  <a:lnTo>
                    <a:pt x="5575" y="6134"/>
                  </a:lnTo>
                  <a:lnTo>
                    <a:pt x="6134" y="6692"/>
                  </a:lnTo>
                  <a:lnTo>
                    <a:pt x="7251" y="7264"/>
                  </a:lnTo>
                </a:path>
              </a:pathLst>
            </a:custGeom>
            <a:ln w="3175">
              <a:solidFill>
                <a:srgbClr val="565658"/>
              </a:solidFill>
            </a:ln>
          </p:spPr>
          <p:txBody>
            <a:bodyPr wrap="square" lIns="0" tIns="0" rIns="0" bIns="0" rtlCol="0"/>
            <a:lstStyle/>
            <a:p/>
          </p:txBody>
        </p:sp>
        <p:sp>
          <p:nvSpPr>
            <p:cNvPr id="10075" name="object 10075" descr=""/>
            <p:cNvSpPr/>
            <p:nvPr/>
          </p:nvSpPr>
          <p:spPr>
            <a:xfrm>
              <a:off x="5576382" y="2601723"/>
              <a:ext cx="8255" cy="7620"/>
            </a:xfrm>
            <a:custGeom>
              <a:avLst/>
              <a:gdLst/>
              <a:ahLst/>
              <a:cxnLst/>
              <a:rect l="l" t="t" r="r" b="b"/>
              <a:pathLst>
                <a:path w="8254" h="7619">
                  <a:moveTo>
                    <a:pt x="0" y="7264"/>
                  </a:moveTo>
                  <a:lnTo>
                    <a:pt x="1117" y="6705"/>
                  </a:lnTo>
                  <a:lnTo>
                    <a:pt x="2235" y="6146"/>
                  </a:lnTo>
                  <a:lnTo>
                    <a:pt x="2794" y="5029"/>
                  </a:lnTo>
                  <a:lnTo>
                    <a:pt x="3911" y="4470"/>
                  </a:lnTo>
                  <a:lnTo>
                    <a:pt x="4470" y="3352"/>
                  </a:lnTo>
                  <a:lnTo>
                    <a:pt x="5575" y="2235"/>
                  </a:lnTo>
                  <a:lnTo>
                    <a:pt x="6134" y="1676"/>
                  </a:lnTo>
                  <a:lnTo>
                    <a:pt x="6692" y="1117"/>
                  </a:lnTo>
                  <a:lnTo>
                    <a:pt x="7251" y="558"/>
                  </a:lnTo>
                  <a:lnTo>
                    <a:pt x="7810" y="0"/>
                  </a:lnTo>
                </a:path>
              </a:pathLst>
            </a:custGeom>
            <a:ln w="3175">
              <a:solidFill>
                <a:srgbClr val="565658"/>
              </a:solidFill>
            </a:ln>
          </p:spPr>
          <p:txBody>
            <a:bodyPr wrap="square" lIns="0" tIns="0" rIns="0" bIns="0" rtlCol="0"/>
            <a:lstStyle/>
            <a:p/>
          </p:txBody>
        </p:sp>
        <p:sp>
          <p:nvSpPr>
            <p:cNvPr id="10076" name="object 10076" descr=""/>
            <p:cNvSpPr/>
            <p:nvPr/>
          </p:nvSpPr>
          <p:spPr>
            <a:xfrm>
              <a:off x="5477559" y="2597262"/>
              <a:ext cx="635" cy="1270"/>
            </a:xfrm>
            <a:custGeom>
              <a:avLst/>
              <a:gdLst/>
              <a:ahLst/>
              <a:cxnLst/>
              <a:rect l="l" t="t" r="r" b="b"/>
              <a:pathLst>
                <a:path w="635" h="1269">
                  <a:moveTo>
                    <a:pt x="0" y="0"/>
                  </a:moveTo>
                  <a:lnTo>
                    <a:pt x="571" y="1117"/>
                  </a:lnTo>
                </a:path>
              </a:pathLst>
            </a:custGeom>
            <a:ln w="3175">
              <a:solidFill>
                <a:srgbClr val="565658"/>
              </a:solidFill>
            </a:ln>
          </p:spPr>
          <p:txBody>
            <a:bodyPr wrap="square" lIns="0" tIns="0" rIns="0" bIns="0" rtlCol="0"/>
            <a:lstStyle/>
            <a:p/>
          </p:txBody>
        </p:sp>
        <p:sp>
          <p:nvSpPr>
            <p:cNvPr id="10077" name="object 10077" descr=""/>
            <p:cNvSpPr/>
            <p:nvPr/>
          </p:nvSpPr>
          <p:spPr>
            <a:xfrm>
              <a:off x="5585869" y="2598375"/>
              <a:ext cx="1270" cy="1270"/>
            </a:xfrm>
            <a:custGeom>
              <a:avLst/>
              <a:gdLst/>
              <a:ahLst/>
              <a:cxnLst/>
              <a:rect l="l" t="t" r="r" b="b"/>
              <a:pathLst>
                <a:path w="1270" h="1269">
                  <a:moveTo>
                    <a:pt x="0" y="1117"/>
                  </a:moveTo>
                  <a:lnTo>
                    <a:pt x="1130" y="0"/>
                  </a:lnTo>
                </a:path>
              </a:pathLst>
            </a:custGeom>
            <a:ln w="3175">
              <a:solidFill>
                <a:srgbClr val="565658"/>
              </a:solidFill>
            </a:ln>
          </p:spPr>
          <p:txBody>
            <a:bodyPr wrap="square" lIns="0" tIns="0" rIns="0" bIns="0" rtlCol="0"/>
            <a:lstStyle/>
            <a:p/>
          </p:txBody>
        </p:sp>
        <p:sp>
          <p:nvSpPr>
            <p:cNvPr id="10078" name="object 10078" descr=""/>
            <p:cNvSpPr/>
            <p:nvPr/>
          </p:nvSpPr>
          <p:spPr>
            <a:xfrm>
              <a:off x="5490408" y="2599493"/>
              <a:ext cx="1270" cy="1270"/>
            </a:xfrm>
            <a:custGeom>
              <a:avLst/>
              <a:gdLst/>
              <a:ahLst/>
              <a:cxnLst/>
              <a:rect l="l" t="t" r="r" b="b"/>
              <a:pathLst>
                <a:path w="1270" h="1269">
                  <a:moveTo>
                    <a:pt x="0" y="0"/>
                  </a:moveTo>
                  <a:lnTo>
                    <a:pt x="558" y="558"/>
                  </a:lnTo>
                  <a:lnTo>
                    <a:pt x="558" y="1117"/>
                  </a:lnTo>
                  <a:lnTo>
                    <a:pt x="1117" y="1117"/>
                  </a:lnTo>
                </a:path>
              </a:pathLst>
            </a:custGeom>
            <a:ln w="3175">
              <a:solidFill>
                <a:srgbClr val="565658"/>
              </a:solidFill>
            </a:ln>
          </p:spPr>
          <p:txBody>
            <a:bodyPr wrap="square" lIns="0" tIns="0" rIns="0" bIns="0" rtlCol="0"/>
            <a:lstStyle/>
            <a:p/>
          </p:txBody>
        </p:sp>
        <p:sp>
          <p:nvSpPr>
            <p:cNvPr id="10079" name="object 10079" descr=""/>
            <p:cNvSpPr/>
            <p:nvPr/>
          </p:nvSpPr>
          <p:spPr>
            <a:xfrm>
              <a:off x="5493199" y="2603958"/>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0080" name="object 10080" descr=""/>
            <p:cNvSpPr/>
            <p:nvPr/>
          </p:nvSpPr>
          <p:spPr>
            <a:xfrm>
              <a:off x="5482037" y="259837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10081" name="object 10081" descr=""/>
            <p:cNvSpPr/>
            <p:nvPr/>
          </p:nvSpPr>
          <p:spPr>
            <a:xfrm>
              <a:off x="5575265" y="2603400"/>
              <a:ext cx="635" cy="1270"/>
            </a:xfrm>
            <a:custGeom>
              <a:avLst/>
              <a:gdLst/>
              <a:ahLst/>
              <a:cxnLst/>
              <a:rect l="l" t="t" r="r" b="b"/>
              <a:pathLst>
                <a:path w="635" h="1269">
                  <a:moveTo>
                    <a:pt x="0" y="1117"/>
                  </a:moveTo>
                  <a:lnTo>
                    <a:pt x="0" y="558"/>
                  </a:lnTo>
                  <a:lnTo>
                    <a:pt x="558" y="0"/>
                  </a:lnTo>
                </a:path>
              </a:pathLst>
            </a:custGeom>
            <a:ln w="3175">
              <a:solidFill>
                <a:srgbClr val="565658"/>
              </a:solidFill>
            </a:ln>
          </p:spPr>
          <p:txBody>
            <a:bodyPr wrap="square" lIns="0" tIns="0" rIns="0" bIns="0" rtlCol="0"/>
            <a:lstStyle/>
            <a:p/>
          </p:txBody>
        </p:sp>
        <p:sp>
          <p:nvSpPr>
            <p:cNvPr id="10082" name="object 10082" descr=""/>
            <p:cNvSpPr/>
            <p:nvPr/>
          </p:nvSpPr>
          <p:spPr>
            <a:xfrm>
              <a:off x="5590347" y="2597260"/>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0083" name="object 10083" descr=""/>
            <p:cNvSpPr/>
            <p:nvPr/>
          </p:nvSpPr>
          <p:spPr>
            <a:xfrm>
              <a:off x="6177672" y="2526914"/>
              <a:ext cx="635" cy="1270"/>
            </a:xfrm>
            <a:custGeom>
              <a:avLst/>
              <a:gdLst/>
              <a:ahLst/>
              <a:cxnLst/>
              <a:rect l="l" t="t" r="r" b="b"/>
              <a:pathLst>
                <a:path w="635" h="1269">
                  <a:moveTo>
                    <a:pt x="0" y="1117"/>
                  </a:moveTo>
                  <a:lnTo>
                    <a:pt x="558" y="558"/>
                  </a:lnTo>
                  <a:lnTo>
                    <a:pt x="558" y="0"/>
                  </a:lnTo>
                </a:path>
              </a:pathLst>
            </a:custGeom>
            <a:ln w="3175">
              <a:solidFill>
                <a:srgbClr val="565658"/>
              </a:solidFill>
            </a:ln>
          </p:spPr>
          <p:txBody>
            <a:bodyPr wrap="square" lIns="0" tIns="0" rIns="0" bIns="0" rtlCol="0"/>
            <a:lstStyle/>
            <a:p/>
          </p:txBody>
        </p:sp>
        <p:sp>
          <p:nvSpPr>
            <p:cNvPr id="10084" name="object 10084" descr=""/>
            <p:cNvSpPr/>
            <p:nvPr/>
          </p:nvSpPr>
          <p:spPr>
            <a:xfrm>
              <a:off x="5713725" y="2517984"/>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0085" name="object 10085" descr=""/>
            <p:cNvSpPr/>
            <p:nvPr/>
          </p:nvSpPr>
          <p:spPr>
            <a:xfrm>
              <a:off x="5699213" y="2519107"/>
              <a:ext cx="635" cy="1270"/>
            </a:xfrm>
            <a:custGeom>
              <a:avLst/>
              <a:gdLst/>
              <a:ahLst/>
              <a:cxnLst/>
              <a:rect l="l" t="t" r="r" b="b"/>
              <a:pathLst>
                <a:path w="635" h="1269">
                  <a:moveTo>
                    <a:pt x="558" y="1104"/>
                  </a:moveTo>
                  <a:lnTo>
                    <a:pt x="558" y="546"/>
                  </a:lnTo>
                  <a:lnTo>
                    <a:pt x="0" y="0"/>
                  </a:lnTo>
                </a:path>
              </a:pathLst>
            </a:custGeom>
            <a:ln w="3175">
              <a:solidFill>
                <a:srgbClr val="565658"/>
              </a:solidFill>
            </a:ln>
          </p:spPr>
          <p:txBody>
            <a:bodyPr wrap="square" lIns="0" tIns="0" rIns="0" bIns="0" rtlCol="0"/>
            <a:lstStyle/>
            <a:p/>
          </p:txBody>
        </p:sp>
        <p:sp>
          <p:nvSpPr>
            <p:cNvPr id="10086" name="object 10086" descr=""/>
            <p:cNvSpPr/>
            <p:nvPr/>
          </p:nvSpPr>
          <p:spPr>
            <a:xfrm>
              <a:off x="5704238" y="249453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87" name="object 10087" descr=""/>
            <p:cNvSpPr/>
            <p:nvPr/>
          </p:nvSpPr>
          <p:spPr>
            <a:xfrm>
              <a:off x="5696982" y="2517977"/>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0088" name="object 10088" descr=""/>
            <p:cNvSpPr/>
            <p:nvPr/>
          </p:nvSpPr>
          <p:spPr>
            <a:xfrm>
              <a:off x="5648960" y="2546453"/>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0089" name="object 10089" descr=""/>
            <p:cNvSpPr/>
            <p:nvPr/>
          </p:nvSpPr>
          <p:spPr>
            <a:xfrm>
              <a:off x="5695866" y="25185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90" name="object 10090" descr=""/>
            <p:cNvSpPr/>
            <p:nvPr/>
          </p:nvSpPr>
          <p:spPr>
            <a:xfrm>
              <a:off x="5713167" y="2519107"/>
              <a:ext cx="635" cy="635"/>
            </a:xfrm>
            <a:custGeom>
              <a:avLst/>
              <a:gdLst/>
              <a:ahLst/>
              <a:cxnLst/>
              <a:rect l="l" t="t" r="r" b="b"/>
              <a:pathLst>
                <a:path w="635" h="635">
                  <a:moveTo>
                    <a:pt x="0" y="546"/>
                  </a:moveTo>
                  <a:lnTo>
                    <a:pt x="558" y="0"/>
                  </a:lnTo>
                </a:path>
              </a:pathLst>
            </a:custGeom>
            <a:ln w="3175">
              <a:solidFill>
                <a:srgbClr val="565658"/>
              </a:solidFill>
            </a:ln>
          </p:spPr>
          <p:txBody>
            <a:bodyPr wrap="square" lIns="0" tIns="0" rIns="0" bIns="0" rtlCol="0"/>
            <a:lstStyle/>
            <a:p/>
          </p:txBody>
        </p:sp>
        <p:sp>
          <p:nvSpPr>
            <p:cNvPr id="10091" name="object 10091" descr=""/>
            <p:cNvSpPr/>
            <p:nvPr/>
          </p:nvSpPr>
          <p:spPr>
            <a:xfrm>
              <a:off x="5714281" y="2517979"/>
              <a:ext cx="1905" cy="0"/>
            </a:xfrm>
            <a:custGeom>
              <a:avLst/>
              <a:gdLst/>
              <a:ahLst/>
              <a:cxnLst/>
              <a:rect l="l" t="t" r="r" b="b"/>
              <a:pathLst>
                <a:path w="1904"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10092" name="object 10092" descr=""/>
            <p:cNvSpPr/>
            <p:nvPr/>
          </p:nvSpPr>
          <p:spPr>
            <a:xfrm>
              <a:off x="5703239" y="249465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093" name="object 10093" descr=""/>
            <p:cNvSpPr/>
            <p:nvPr/>
          </p:nvSpPr>
          <p:spPr>
            <a:xfrm>
              <a:off x="5705353" y="24962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94" name="object 10094" descr=""/>
            <p:cNvSpPr/>
            <p:nvPr/>
          </p:nvSpPr>
          <p:spPr>
            <a:xfrm>
              <a:off x="5696423" y="25179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095" name="object 10095" descr=""/>
            <p:cNvSpPr/>
            <p:nvPr/>
          </p:nvSpPr>
          <p:spPr>
            <a:xfrm>
              <a:off x="5699213" y="2518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096" name="object 10096" descr=""/>
            <p:cNvSpPr/>
            <p:nvPr/>
          </p:nvSpPr>
          <p:spPr>
            <a:xfrm>
              <a:off x="5696423" y="2518537"/>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0097" name="object 10097" descr=""/>
            <p:cNvSpPr/>
            <p:nvPr/>
          </p:nvSpPr>
          <p:spPr>
            <a:xfrm>
              <a:off x="5702682" y="249297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098" name="object 10098" descr=""/>
            <p:cNvSpPr/>
            <p:nvPr/>
          </p:nvSpPr>
          <p:spPr>
            <a:xfrm>
              <a:off x="5712051" y="251853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099" name="object 10099" descr=""/>
            <p:cNvSpPr/>
            <p:nvPr/>
          </p:nvSpPr>
          <p:spPr>
            <a:xfrm>
              <a:off x="5702682" y="2492977"/>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00" name="object 10100" descr=""/>
            <p:cNvSpPr/>
            <p:nvPr/>
          </p:nvSpPr>
          <p:spPr>
            <a:xfrm>
              <a:off x="5707028" y="2495649"/>
              <a:ext cx="1270" cy="635"/>
            </a:xfrm>
            <a:custGeom>
              <a:avLst/>
              <a:gdLst/>
              <a:ahLst/>
              <a:cxnLst/>
              <a:rect l="l" t="t" r="r" b="b"/>
              <a:pathLst>
                <a:path w="1270" h="635">
                  <a:moveTo>
                    <a:pt x="0" y="0"/>
                  </a:moveTo>
                  <a:lnTo>
                    <a:pt x="558" y="558"/>
                  </a:lnTo>
                  <a:lnTo>
                    <a:pt x="1117" y="558"/>
                  </a:lnTo>
                </a:path>
              </a:pathLst>
            </a:custGeom>
            <a:ln w="3175">
              <a:solidFill>
                <a:srgbClr val="565658"/>
              </a:solidFill>
            </a:ln>
          </p:spPr>
          <p:txBody>
            <a:bodyPr wrap="square" lIns="0" tIns="0" rIns="0" bIns="0" rtlCol="0"/>
            <a:lstStyle/>
            <a:p/>
          </p:txBody>
        </p:sp>
        <p:sp>
          <p:nvSpPr>
            <p:cNvPr id="10101" name="object 10101" descr=""/>
            <p:cNvSpPr/>
            <p:nvPr/>
          </p:nvSpPr>
          <p:spPr>
            <a:xfrm>
              <a:off x="5695865" y="251797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102" name="object 10102" descr=""/>
            <p:cNvSpPr/>
            <p:nvPr/>
          </p:nvSpPr>
          <p:spPr>
            <a:xfrm>
              <a:off x="5747782" y="2517978"/>
              <a:ext cx="1270" cy="635"/>
            </a:xfrm>
            <a:custGeom>
              <a:avLst/>
              <a:gdLst/>
              <a:ahLst/>
              <a:cxnLst/>
              <a:rect l="l" t="t" r="r" b="b"/>
              <a:pathLst>
                <a:path w="1270" h="635">
                  <a:moveTo>
                    <a:pt x="0" y="558"/>
                  </a:moveTo>
                  <a:lnTo>
                    <a:pt x="558" y="0"/>
                  </a:lnTo>
                  <a:lnTo>
                    <a:pt x="1117" y="0"/>
                  </a:lnTo>
                </a:path>
              </a:pathLst>
            </a:custGeom>
            <a:ln w="3175">
              <a:solidFill>
                <a:srgbClr val="565658"/>
              </a:solidFill>
            </a:ln>
          </p:spPr>
          <p:txBody>
            <a:bodyPr wrap="square" lIns="0" tIns="0" rIns="0" bIns="0" rtlCol="0"/>
            <a:lstStyle/>
            <a:p/>
          </p:txBody>
        </p:sp>
        <p:sp>
          <p:nvSpPr>
            <p:cNvPr id="10103" name="object 10103" descr=""/>
            <p:cNvSpPr/>
            <p:nvPr/>
          </p:nvSpPr>
          <p:spPr>
            <a:xfrm>
              <a:off x="5703239" y="24924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04" name="object 10104" descr=""/>
            <p:cNvSpPr/>
            <p:nvPr/>
          </p:nvSpPr>
          <p:spPr>
            <a:xfrm>
              <a:off x="5704795" y="2494533"/>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0105" name="object 10105" descr=""/>
            <p:cNvSpPr/>
            <p:nvPr/>
          </p:nvSpPr>
          <p:spPr>
            <a:xfrm>
              <a:off x="5648960" y="2546455"/>
              <a:ext cx="114935" cy="0"/>
            </a:xfrm>
            <a:custGeom>
              <a:avLst/>
              <a:gdLst/>
              <a:ahLst/>
              <a:cxnLst/>
              <a:rect l="l" t="t" r="r" b="b"/>
              <a:pathLst>
                <a:path w="114935" h="0">
                  <a:moveTo>
                    <a:pt x="0" y="0"/>
                  </a:moveTo>
                  <a:lnTo>
                    <a:pt x="114452" y="0"/>
                  </a:lnTo>
                </a:path>
              </a:pathLst>
            </a:custGeom>
            <a:ln w="3175">
              <a:solidFill>
                <a:srgbClr val="565658"/>
              </a:solidFill>
            </a:ln>
          </p:spPr>
          <p:txBody>
            <a:bodyPr wrap="square" lIns="0" tIns="0" rIns="0" bIns="0" rtlCol="0"/>
            <a:lstStyle/>
            <a:p/>
          </p:txBody>
        </p:sp>
        <p:sp>
          <p:nvSpPr>
            <p:cNvPr id="10106" name="object 10106" descr=""/>
            <p:cNvSpPr/>
            <p:nvPr/>
          </p:nvSpPr>
          <p:spPr>
            <a:xfrm>
              <a:off x="5712051" y="2520212"/>
              <a:ext cx="1905" cy="0"/>
            </a:xfrm>
            <a:custGeom>
              <a:avLst/>
              <a:gdLst/>
              <a:ahLst/>
              <a:cxnLst/>
              <a:rect l="l" t="t" r="r" b="b"/>
              <a:pathLst>
                <a:path w="1904" h="0">
                  <a:moveTo>
                    <a:pt x="0" y="0"/>
                  </a:moveTo>
                  <a:lnTo>
                    <a:pt x="1676" y="0"/>
                  </a:lnTo>
                </a:path>
              </a:pathLst>
            </a:custGeom>
            <a:ln w="3175">
              <a:solidFill>
                <a:srgbClr val="565658"/>
              </a:solidFill>
            </a:ln>
          </p:spPr>
          <p:txBody>
            <a:bodyPr wrap="square" lIns="0" tIns="0" rIns="0" bIns="0" rtlCol="0"/>
            <a:lstStyle/>
            <a:p/>
          </p:txBody>
        </p:sp>
        <p:sp>
          <p:nvSpPr>
            <p:cNvPr id="10107" name="object 10107" descr=""/>
            <p:cNvSpPr/>
            <p:nvPr/>
          </p:nvSpPr>
          <p:spPr>
            <a:xfrm>
              <a:off x="5712049" y="2519653"/>
              <a:ext cx="635" cy="635"/>
            </a:xfrm>
            <a:custGeom>
              <a:avLst/>
              <a:gdLst/>
              <a:ahLst/>
              <a:cxnLst/>
              <a:rect l="l" t="t" r="r" b="b"/>
              <a:pathLst>
                <a:path w="635" h="635">
                  <a:moveTo>
                    <a:pt x="558" y="558"/>
                  </a:moveTo>
                  <a:lnTo>
                    <a:pt x="558" y="0"/>
                  </a:lnTo>
                  <a:lnTo>
                    <a:pt x="0" y="558"/>
                  </a:lnTo>
                </a:path>
              </a:pathLst>
            </a:custGeom>
            <a:ln w="3175">
              <a:solidFill>
                <a:srgbClr val="565658"/>
              </a:solidFill>
            </a:ln>
          </p:spPr>
          <p:txBody>
            <a:bodyPr wrap="square" lIns="0" tIns="0" rIns="0" bIns="0" rtlCol="0"/>
            <a:lstStyle/>
            <a:p/>
          </p:txBody>
        </p:sp>
        <p:sp>
          <p:nvSpPr>
            <p:cNvPr id="10108" name="object 10108" descr=""/>
            <p:cNvSpPr/>
            <p:nvPr/>
          </p:nvSpPr>
          <p:spPr>
            <a:xfrm>
              <a:off x="5706469" y="249564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109" name="object 10109" descr=""/>
            <p:cNvSpPr/>
            <p:nvPr/>
          </p:nvSpPr>
          <p:spPr>
            <a:xfrm>
              <a:off x="5699213"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110" name="object 10110" descr=""/>
            <p:cNvSpPr/>
            <p:nvPr/>
          </p:nvSpPr>
          <p:spPr>
            <a:xfrm>
              <a:off x="5712607" y="2517979"/>
              <a:ext cx="1270" cy="0"/>
            </a:xfrm>
            <a:custGeom>
              <a:avLst/>
              <a:gdLst/>
              <a:ahLst/>
              <a:cxnLst/>
              <a:rect l="l" t="t" r="r" b="b"/>
              <a:pathLst>
                <a:path w="1270" h="0">
                  <a:moveTo>
                    <a:pt x="1117" y="0"/>
                  </a:moveTo>
                  <a:lnTo>
                    <a:pt x="558" y="0"/>
                  </a:lnTo>
                  <a:lnTo>
                    <a:pt x="0" y="0"/>
                  </a:lnTo>
                </a:path>
              </a:pathLst>
            </a:custGeom>
            <a:ln w="3175">
              <a:solidFill>
                <a:srgbClr val="565658"/>
              </a:solidFill>
            </a:ln>
          </p:spPr>
          <p:txBody>
            <a:bodyPr wrap="square" lIns="0" tIns="0" rIns="0" bIns="0" rtlCol="0"/>
            <a:lstStyle/>
            <a:p/>
          </p:txBody>
        </p:sp>
        <p:sp>
          <p:nvSpPr>
            <p:cNvPr id="10111" name="object 10111" descr=""/>
            <p:cNvSpPr/>
            <p:nvPr/>
          </p:nvSpPr>
          <p:spPr>
            <a:xfrm>
              <a:off x="5712607" y="2520212"/>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10112" name="object 10112" descr=""/>
            <p:cNvSpPr/>
            <p:nvPr/>
          </p:nvSpPr>
          <p:spPr>
            <a:xfrm>
              <a:off x="5696423" y="2520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113" name="object 10113" descr=""/>
            <p:cNvSpPr/>
            <p:nvPr/>
          </p:nvSpPr>
          <p:spPr>
            <a:xfrm>
              <a:off x="5712608" y="2517978"/>
              <a:ext cx="1270" cy="1270"/>
            </a:xfrm>
            <a:custGeom>
              <a:avLst/>
              <a:gdLst/>
              <a:ahLst/>
              <a:cxnLst/>
              <a:rect l="l" t="t" r="r" b="b"/>
              <a:pathLst>
                <a:path w="1270" h="1269">
                  <a:moveTo>
                    <a:pt x="0" y="558"/>
                  </a:moveTo>
                  <a:lnTo>
                    <a:pt x="0" y="0"/>
                  </a:lnTo>
                  <a:lnTo>
                    <a:pt x="558" y="0"/>
                  </a:lnTo>
                  <a:lnTo>
                    <a:pt x="1117" y="0"/>
                  </a:lnTo>
                  <a:lnTo>
                    <a:pt x="1117" y="558"/>
                  </a:lnTo>
                  <a:lnTo>
                    <a:pt x="1117" y="1117"/>
                  </a:lnTo>
                </a:path>
              </a:pathLst>
            </a:custGeom>
            <a:ln w="3175">
              <a:solidFill>
                <a:srgbClr val="565658"/>
              </a:solidFill>
            </a:ln>
          </p:spPr>
          <p:txBody>
            <a:bodyPr wrap="square" lIns="0" tIns="0" rIns="0" bIns="0" rtlCol="0"/>
            <a:lstStyle/>
            <a:p/>
          </p:txBody>
        </p:sp>
        <p:sp>
          <p:nvSpPr>
            <p:cNvPr id="10114" name="object 10114" descr=""/>
            <p:cNvSpPr/>
            <p:nvPr/>
          </p:nvSpPr>
          <p:spPr>
            <a:xfrm>
              <a:off x="5697652" y="2516428"/>
              <a:ext cx="17780" cy="5715"/>
            </a:xfrm>
            <a:custGeom>
              <a:avLst/>
              <a:gdLst/>
              <a:ahLst/>
              <a:cxnLst/>
              <a:rect l="l" t="t" r="r" b="b"/>
              <a:pathLst>
                <a:path w="17779" h="5714">
                  <a:moveTo>
                    <a:pt x="3111" y="1562"/>
                  </a:moveTo>
                  <a:lnTo>
                    <a:pt x="2654" y="457"/>
                  </a:lnTo>
                  <a:lnTo>
                    <a:pt x="1562" y="0"/>
                  </a:lnTo>
                  <a:lnTo>
                    <a:pt x="457" y="457"/>
                  </a:lnTo>
                  <a:lnTo>
                    <a:pt x="0" y="1562"/>
                  </a:lnTo>
                  <a:lnTo>
                    <a:pt x="457" y="2654"/>
                  </a:lnTo>
                  <a:lnTo>
                    <a:pt x="0" y="3784"/>
                  </a:lnTo>
                  <a:lnTo>
                    <a:pt x="457" y="4889"/>
                  </a:lnTo>
                  <a:lnTo>
                    <a:pt x="1562" y="5346"/>
                  </a:lnTo>
                  <a:lnTo>
                    <a:pt x="2654" y="4889"/>
                  </a:lnTo>
                  <a:lnTo>
                    <a:pt x="3111" y="3784"/>
                  </a:lnTo>
                  <a:lnTo>
                    <a:pt x="2654" y="2692"/>
                  </a:lnTo>
                  <a:lnTo>
                    <a:pt x="3111" y="1562"/>
                  </a:lnTo>
                  <a:close/>
                </a:path>
                <a:path w="17779" h="5714">
                  <a:moveTo>
                    <a:pt x="17627" y="3784"/>
                  </a:moveTo>
                  <a:lnTo>
                    <a:pt x="17170" y="2692"/>
                  </a:lnTo>
                  <a:lnTo>
                    <a:pt x="16065" y="2235"/>
                  </a:lnTo>
                  <a:lnTo>
                    <a:pt x="14960" y="2692"/>
                  </a:lnTo>
                  <a:lnTo>
                    <a:pt x="14516" y="3784"/>
                  </a:lnTo>
                  <a:lnTo>
                    <a:pt x="14960" y="4889"/>
                  </a:lnTo>
                  <a:lnTo>
                    <a:pt x="16065" y="5346"/>
                  </a:lnTo>
                  <a:lnTo>
                    <a:pt x="17170" y="4889"/>
                  </a:lnTo>
                  <a:lnTo>
                    <a:pt x="17627" y="3784"/>
                  </a:lnTo>
                  <a:close/>
                </a:path>
              </a:pathLst>
            </a:custGeom>
            <a:solidFill>
              <a:srgbClr val="565658"/>
            </a:solidFill>
          </p:spPr>
          <p:txBody>
            <a:bodyPr wrap="square" lIns="0" tIns="0" rIns="0" bIns="0" rtlCol="0"/>
            <a:lstStyle/>
            <a:p/>
          </p:txBody>
        </p:sp>
        <p:sp>
          <p:nvSpPr>
            <p:cNvPr id="10115" name="object 10115" descr=""/>
            <p:cNvSpPr/>
            <p:nvPr/>
          </p:nvSpPr>
          <p:spPr>
            <a:xfrm>
              <a:off x="5704236" y="2493971"/>
              <a:ext cx="635" cy="2540"/>
            </a:xfrm>
            <a:custGeom>
              <a:avLst/>
              <a:gdLst/>
              <a:ahLst/>
              <a:cxnLst/>
              <a:rect l="l" t="t" r="r" b="b"/>
              <a:pathLst>
                <a:path w="635" h="2539">
                  <a:moveTo>
                    <a:pt x="558" y="2235"/>
                  </a:moveTo>
                  <a:lnTo>
                    <a:pt x="558" y="0"/>
                  </a:lnTo>
                  <a:lnTo>
                    <a:pt x="0" y="0"/>
                  </a:lnTo>
                  <a:lnTo>
                    <a:pt x="0" y="558"/>
                  </a:lnTo>
                </a:path>
              </a:pathLst>
            </a:custGeom>
            <a:ln w="3175">
              <a:solidFill>
                <a:srgbClr val="565658"/>
              </a:solidFill>
            </a:ln>
          </p:spPr>
          <p:txBody>
            <a:bodyPr wrap="square" lIns="0" tIns="0" rIns="0" bIns="0" rtlCol="0"/>
            <a:lstStyle/>
            <a:p/>
          </p:txBody>
        </p:sp>
        <p:sp>
          <p:nvSpPr>
            <p:cNvPr id="10116" name="object 10116" descr=""/>
            <p:cNvSpPr/>
            <p:nvPr/>
          </p:nvSpPr>
          <p:spPr>
            <a:xfrm>
              <a:off x="5707027" y="2493971"/>
              <a:ext cx="1270" cy="2540"/>
            </a:xfrm>
            <a:custGeom>
              <a:avLst/>
              <a:gdLst/>
              <a:ahLst/>
              <a:cxnLst/>
              <a:rect l="l" t="t" r="r" b="b"/>
              <a:pathLst>
                <a:path w="1270" h="2539">
                  <a:moveTo>
                    <a:pt x="1117" y="2235"/>
                  </a:moveTo>
                  <a:lnTo>
                    <a:pt x="0" y="0"/>
                  </a:lnTo>
                </a:path>
              </a:pathLst>
            </a:custGeom>
            <a:ln w="3175">
              <a:solidFill>
                <a:srgbClr val="565658"/>
              </a:solidFill>
            </a:ln>
          </p:spPr>
          <p:txBody>
            <a:bodyPr wrap="square" lIns="0" tIns="0" rIns="0" bIns="0" rtlCol="0"/>
            <a:lstStyle/>
            <a:p/>
          </p:txBody>
        </p:sp>
        <p:sp>
          <p:nvSpPr>
            <p:cNvPr id="10117" name="object 10117" descr=""/>
            <p:cNvSpPr/>
            <p:nvPr/>
          </p:nvSpPr>
          <p:spPr>
            <a:xfrm>
              <a:off x="5705911" y="249564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118" name="object 10118" descr=""/>
            <p:cNvSpPr/>
            <p:nvPr/>
          </p:nvSpPr>
          <p:spPr>
            <a:xfrm>
              <a:off x="5697537" y="2517979"/>
              <a:ext cx="1905" cy="0"/>
            </a:xfrm>
            <a:custGeom>
              <a:avLst/>
              <a:gdLst/>
              <a:ahLst/>
              <a:cxnLst/>
              <a:rect l="l" t="t" r="r" b="b"/>
              <a:pathLst>
                <a:path w="1904" h="0">
                  <a:moveTo>
                    <a:pt x="1676" y="0"/>
                  </a:moveTo>
                  <a:lnTo>
                    <a:pt x="1117" y="0"/>
                  </a:lnTo>
                  <a:lnTo>
                    <a:pt x="0" y="0"/>
                  </a:lnTo>
                </a:path>
              </a:pathLst>
            </a:custGeom>
            <a:ln w="3175">
              <a:solidFill>
                <a:srgbClr val="565658"/>
              </a:solidFill>
            </a:ln>
          </p:spPr>
          <p:txBody>
            <a:bodyPr wrap="square" lIns="0" tIns="0" rIns="0" bIns="0" rtlCol="0"/>
            <a:lstStyle/>
            <a:p/>
          </p:txBody>
        </p:sp>
        <p:sp>
          <p:nvSpPr>
            <p:cNvPr id="10119" name="object 10119" descr=""/>
            <p:cNvSpPr/>
            <p:nvPr/>
          </p:nvSpPr>
          <p:spPr>
            <a:xfrm>
              <a:off x="5694868"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20" name="object 10120" descr=""/>
            <p:cNvSpPr/>
            <p:nvPr/>
          </p:nvSpPr>
          <p:spPr>
            <a:xfrm>
              <a:off x="5697540" y="2520212"/>
              <a:ext cx="1905" cy="0"/>
            </a:xfrm>
            <a:custGeom>
              <a:avLst/>
              <a:gdLst/>
              <a:ahLst/>
              <a:cxnLst/>
              <a:rect l="l" t="t" r="r" b="b"/>
              <a:pathLst>
                <a:path w="1904" h="0">
                  <a:moveTo>
                    <a:pt x="0" y="0"/>
                  </a:moveTo>
                  <a:lnTo>
                    <a:pt x="1117" y="0"/>
                  </a:lnTo>
                  <a:lnTo>
                    <a:pt x="1676" y="0"/>
                  </a:lnTo>
                </a:path>
              </a:pathLst>
            </a:custGeom>
            <a:ln w="3175">
              <a:solidFill>
                <a:srgbClr val="565658"/>
              </a:solidFill>
            </a:ln>
          </p:spPr>
          <p:txBody>
            <a:bodyPr wrap="square" lIns="0" tIns="0" rIns="0" bIns="0" rtlCol="0"/>
            <a:lstStyle/>
            <a:p/>
          </p:txBody>
        </p:sp>
        <p:sp>
          <p:nvSpPr>
            <p:cNvPr id="10121" name="object 10121" descr=""/>
            <p:cNvSpPr/>
            <p:nvPr/>
          </p:nvSpPr>
          <p:spPr>
            <a:xfrm>
              <a:off x="5694310" y="2516981"/>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22" name="object 10122" descr=""/>
            <p:cNvSpPr/>
            <p:nvPr/>
          </p:nvSpPr>
          <p:spPr>
            <a:xfrm>
              <a:off x="5705351" y="2493975"/>
              <a:ext cx="1270" cy="2540"/>
            </a:xfrm>
            <a:custGeom>
              <a:avLst/>
              <a:gdLst/>
              <a:ahLst/>
              <a:cxnLst/>
              <a:rect l="l" t="t" r="r" b="b"/>
              <a:pathLst>
                <a:path w="1270" h="2539">
                  <a:moveTo>
                    <a:pt x="1117" y="0"/>
                  </a:moveTo>
                  <a:lnTo>
                    <a:pt x="0" y="2235"/>
                  </a:lnTo>
                </a:path>
              </a:pathLst>
            </a:custGeom>
            <a:ln w="3175">
              <a:solidFill>
                <a:srgbClr val="565658"/>
              </a:solidFill>
            </a:ln>
          </p:spPr>
          <p:txBody>
            <a:bodyPr wrap="square" lIns="0" tIns="0" rIns="0" bIns="0" rtlCol="0"/>
            <a:lstStyle/>
            <a:p/>
          </p:txBody>
        </p:sp>
        <p:sp>
          <p:nvSpPr>
            <p:cNvPr id="10123" name="object 10123" descr=""/>
            <p:cNvSpPr/>
            <p:nvPr/>
          </p:nvSpPr>
          <p:spPr>
            <a:xfrm>
              <a:off x="5712607" y="2519102"/>
              <a:ext cx="1270" cy="635"/>
            </a:xfrm>
            <a:custGeom>
              <a:avLst/>
              <a:gdLst/>
              <a:ahLst/>
              <a:cxnLst/>
              <a:rect l="l" t="t" r="r" b="b"/>
              <a:pathLst>
                <a:path w="1270" h="635">
                  <a:moveTo>
                    <a:pt x="1117" y="0"/>
                  </a:moveTo>
                  <a:lnTo>
                    <a:pt x="558" y="0"/>
                  </a:lnTo>
                  <a:lnTo>
                    <a:pt x="0" y="546"/>
                  </a:lnTo>
                </a:path>
              </a:pathLst>
            </a:custGeom>
            <a:ln w="3175">
              <a:solidFill>
                <a:srgbClr val="565658"/>
              </a:solidFill>
            </a:ln>
          </p:spPr>
          <p:txBody>
            <a:bodyPr wrap="square" lIns="0" tIns="0" rIns="0" bIns="0" rtlCol="0"/>
            <a:lstStyle/>
            <a:p/>
          </p:txBody>
        </p:sp>
        <p:sp>
          <p:nvSpPr>
            <p:cNvPr id="10124" name="object 10124" descr=""/>
            <p:cNvSpPr/>
            <p:nvPr/>
          </p:nvSpPr>
          <p:spPr>
            <a:xfrm>
              <a:off x="5714401" y="251642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25" name="object 10125" descr=""/>
            <p:cNvSpPr/>
            <p:nvPr/>
          </p:nvSpPr>
          <p:spPr>
            <a:xfrm>
              <a:off x="5699213" y="2517978"/>
              <a:ext cx="635" cy="635"/>
            </a:xfrm>
            <a:custGeom>
              <a:avLst/>
              <a:gdLst/>
              <a:ahLst/>
              <a:cxnLst/>
              <a:rect l="l" t="t" r="r" b="b"/>
              <a:pathLst>
                <a:path w="635" h="635">
                  <a:moveTo>
                    <a:pt x="0" y="558"/>
                  </a:moveTo>
                  <a:lnTo>
                    <a:pt x="558" y="558"/>
                  </a:lnTo>
                  <a:lnTo>
                    <a:pt x="0" y="558"/>
                  </a:lnTo>
                  <a:lnTo>
                    <a:pt x="0" y="0"/>
                  </a:lnTo>
                </a:path>
              </a:pathLst>
            </a:custGeom>
            <a:ln w="3175">
              <a:solidFill>
                <a:srgbClr val="565658"/>
              </a:solidFill>
            </a:ln>
          </p:spPr>
          <p:txBody>
            <a:bodyPr wrap="square" lIns="0" tIns="0" rIns="0" bIns="0" rtlCol="0"/>
            <a:lstStyle/>
            <a:p/>
          </p:txBody>
        </p:sp>
        <p:sp>
          <p:nvSpPr>
            <p:cNvPr id="10126" name="object 10126" descr=""/>
            <p:cNvSpPr/>
            <p:nvPr/>
          </p:nvSpPr>
          <p:spPr>
            <a:xfrm>
              <a:off x="5710495" y="2518656"/>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27" name="object 10127" descr=""/>
            <p:cNvSpPr/>
            <p:nvPr/>
          </p:nvSpPr>
          <p:spPr>
            <a:xfrm>
              <a:off x="5712049" y="2517979"/>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10128" name="object 10128" descr=""/>
            <p:cNvSpPr/>
            <p:nvPr/>
          </p:nvSpPr>
          <p:spPr>
            <a:xfrm>
              <a:off x="5712608" y="251965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129" name="object 10129" descr=""/>
            <p:cNvSpPr/>
            <p:nvPr/>
          </p:nvSpPr>
          <p:spPr>
            <a:xfrm>
              <a:off x="5706469" y="24939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130" name="object 10130" descr=""/>
            <p:cNvSpPr/>
            <p:nvPr/>
          </p:nvSpPr>
          <p:spPr>
            <a:xfrm>
              <a:off x="5714283"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0131" name="object 10131" descr=""/>
            <p:cNvSpPr/>
            <p:nvPr/>
          </p:nvSpPr>
          <p:spPr>
            <a:xfrm>
              <a:off x="5697540" y="2517979"/>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0132" name="object 10132" descr=""/>
            <p:cNvSpPr/>
            <p:nvPr/>
          </p:nvSpPr>
          <p:spPr>
            <a:xfrm>
              <a:off x="5423411" y="2544780"/>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133" name="object 10133" descr=""/>
            <p:cNvSpPr/>
            <p:nvPr/>
          </p:nvSpPr>
          <p:spPr>
            <a:xfrm>
              <a:off x="5922530" y="2551478"/>
              <a:ext cx="0" cy="2540"/>
            </a:xfrm>
            <a:custGeom>
              <a:avLst/>
              <a:gdLst/>
              <a:ahLst/>
              <a:cxnLst/>
              <a:rect l="l" t="t" r="r" b="b"/>
              <a:pathLst>
                <a:path w="0" h="2539">
                  <a:moveTo>
                    <a:pt x="0" y="0"/>
                  </a:move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10134" name="object 10134" descr=""/>
            <p:cNvSpPr/>
            <p:nvPr/>
          </p:nvSpPr>
          <p:spPr>
            <a:xfrm>
              <a:off x="5957265" y="250581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35" name="object 10135" descr=""/>
            <p:cNvSpPr/>
            <p:nvPr/>
          </p:nvSpPr>
          <p:spPr>
            <a:xfrm>
              <a:off x="5914717" y="2548688"/>
              <a:ext cx="0" cy="2540"/>
            </a:xfrm>
            <a:custGeom>
              <a:avLst/>
              <a:gdLst/>
              <a:ahLst/>
              <a:cxnLst/>
              <a:rect l="l" t="t" r="r" b="b"/>
              <a:pathLst>
                <a:path w="0" h="2539">
                  <a:moveTo>
                    <a:pt x="0" y="0"/>
                  </a:moveTo>
                  <a:lnTo>
                    <a:pt x="0" y="1117"/>
                  </a:lnTo>
                  <a:lnTo>
                    <a:pt x="0" y="2235"/>
                  </a:lnTo>
                </a:path>
              </a:pathLst>
            </a:custGeom>
            <a:ln w="3175">
              <a:solidFill>
                <a:srgbClr val="565658"/>
              </a:solidFill>
            </a:ln>
          </p:spPr>
          <p:txBody>
            <a:bodyPr wrap="square" lIns="0" tIns="0" rIns="0" bIns="0" rtlCol="0"/>
            <a:lstStyle/>
            <a:p/>
          </p:txBody>
        </p:sp>
        <p:sp>
          <p:nvSpPr>
            <p:cNvPr id="10136" name="object 10136" descr=""/>
            <p:cNvSpPr/>
            <p:nvPr/>
          </p:nvSpPr>
          <p:spPr>
            <a:xfrm>
              <a:off x="5983386" y="2551478"/>
              <a:ext cx="2540" cy="1905"/>
            </a:xfrm>
            <a:custGeom>
              <a:avLst/>
              <a:gdLst/>
              <a:ahLst/>
              <a:cxnLst/>
              <a:rect l="l" t="t" r="r" b="b"/>
              <a:pathLst>
                <a:path w="2539" h="1905">
                  <a:moveTo>
                    <a:pt x="2235" y="0"/>
                  </a:moveTo>
                  <a:lnTo>
                    <a:pt x="1676" y="558"/>
                  </a:lnTo>
                  <a:lnTo>
                    <a:pt x="1117" y="1117"/>
                  </a:lnTo>
                  <a:lnTo>
                    <a:pt x="558" y="1676"/>
                  </a:lnTo>
                  <a:lnTo>
                    <a:pt x="0" y="1676"/>
                  </a:lnTo>
                </a:path>
              </a:pathLst>
            </a:custGeom>
            <a:ln w="3175">
              <a:solidFill>
                <a:srgbClr val="565658"/>
              </a:solidFill>
            </a:ln>
          </p:spPr>
          <p:txBody>
            <a:bodyPr wrap="square" lIns="0" tIns="0" rIns="0" bIns="0" rtlCol="0"/>
            <a:lstStyle/>
            <a:p/>
          </p:txBody>
        </p:sp>
        <p:sp>
          <p:nvSpPr>
            <p:cNvPr id="10137" name="object 10137" descr=""/>
            <p:cNvSpPr/>
            <p:nvPr/>
          </p:nvSpPr>
          <p:spPr>
            <a:xfrm>
              <a:off x="5949890" y="2511281"/>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138" name="object 10138" descr=""/>
            <p:cNvSpPr/>
            <p:nvPr/>
          </p:nvSpPr>
          <p:spPr>
            <a:xfrm>
              <a:off x="5948774" y="251016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139" name="object 10139" descr=""/>
            <p:cNvSpPr/>
            <p:nvPr/>
          </p:nvSpPr>
          <p:spPr>
            <a:xfrm>
              <a:off x="5424525" y="2545896"/>
              <a:ext cx="1270" cy="635"/>
            </a:xfrm>
            <a:custGeom>
              <a:avLst/>
              <a:gdLst/>
              <a:ahLst/>
              <a:cxnLst/>
              <a:rect l="l" t="t" r="r" b="b"/>
              <a:pathLst>
                <a:path w="1270" h="635">
                  <a:moveTo>
                    <a:pt x="1117" y="0"/>
                  </a:moveTo>
                  <a:lnTo>
                    <a:pt x="0" y="558"/>
                  </a:lnTo>
                </a:path>
              </a:pathLst>
            </a:custGeom>
            <a:ln w="3175">
              <a:solidFill>
                <a:srgbClr val="565658"/>
              </a:solidFill>
            </a:ln>
          </p:spPr>
          <p:txBody>
            <a:bodyPr wrap="square" lIns="0" tIns="0" rIns="0" bIns="0" rtlCol="0"/>
            <a:lstStyle/>
            <a:p/>
          </p:txBody>
        </p:sp>
        <p:sp>
          <p:nvSpPr>
            <p:cNvPr id="10140" name="object 10140" descr=""/>
            <p:cNvSpPr/>
            <p:nvPr/>
          </p:nvSpPr>
          <p:spPr>
            <a:xfrm>
              <a:off x="5958821" y="2506258"/>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0141" name="object 10141" descr=""/>
            <p:cNvSpPr/>
            <p:nvPr/>
          </p:nvSpPr>
          <p:spPr>
            <a:xfrm>
              <a:off x="5914717" y="2548688"/>
              <a:ext cx="210820" cy="8890"/>
            </a:xfrm>
            <a:custGeom>
              <a:avLst/>
              <a:gdLst/>
              <a:ahLst/>
              <a:cxnLst/>
              <a:rect l="l" t="t" r="r" b="b"/>
              <a:pathLst>
                <a:path w="210820" h="8889">
                  <a:moveTo>
                    <a:pt x="0" y="0"/>
                  </a:moveTo>
                  <a:lnTo>
                    <a:pt x="105524" y="0"/>
                  </a:lnTo>
                  <a:lnTo>
                    <a:pt x="157988" y="0"/>
                  </a:lnTo>
                  <a:lnTo>
                    <a:pt x="210477" y="0"/>
                  </a:lnTo>
                  <a:lnTo>
                    <a:pt x="209918" y="558"/>
                  </a:lnTo>
                  <a:lnTo>
                    <a:pt x="209918" y="1117"/>
                  </a:lnTo>
                  <a:lnTo>
                    <a:pt x="209359" y="2794"/>
                  </a:lnTo>
                  <a:lnTo>
                    <a:pt x="208800" y="3911"/>
                  </a:lnTo>
                  <a:lnTo>
                    <a:pt x="208241" y="5029"/>
                  </a:lnTo>
                  <a:lnTo>
                    <a:pt x="208241" y="6134"/>
                  </a:lnTo>
                  <a:lnTo>
                    <a:pt x="207683" y="7264"/>
                  </a:lnTo>
                  <a:lnTo>
                    <a:pt x="207683" y="7810"/>
                  </a:lnTo>
                  <a:lnTo>
                    <a:pt x="207683" y="8369"/>
                  </a:lnTo>
                  <a:lnTo>
                    <a:pt x="207124" y="8369"/>
                  </a:lnTo>
                </a:path>
              </a:pathLst>
            </a:custGeom>
            <a:ln w="3175">
              <a:solidFill>
                <a:srgbClr val="565658"/>
              </a:solidFill>
            </a:ln>
          </p:spPr>
          <p:txBody>
            <a:bodyPr wrap="square" lIns="0" tIns="0" rIns="0" bIns="0" rtlCol="0"/>
            <a:lstStyle/>
            <a:p/>
          </p:txBody>
        </p:sp>
        <p:sp>
          <p:nvSpPr>
            <p:cNvPr id="10142" name="object 10142" descr=""/>
            <p:cNvSpPr/>
            <p:nvPr/>
          </p:nvSpPr>
          <p:spPr>
            <a:xfrm>
              <a:off x="5975005" y="255091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143" name="object 10143" descr=""/>
            <p:cNvSpPr/>
            <p:nvPr/>
          </p:nvSpPr>
          <p:spPr>
            <a:xfrm>
              <a:off x="5976696" y="2553152"/>
              <a:ext cx="6985" cy="1270"/>
            </a:xfrm>
            <a:custGeom>
              <a:avLst/>
              <a:gdLst/>
              <a:ahLst/>
              <a:cxnLst/>
              <a:rect l="l" t="t" r="r" b="b"/>
              <a:pathLst>
                <a:path w="6985" h="1269">
                  <a:moveTo>
                    <a:pt x="6692" y="0"/>
                  </a:moveTo>
                  <a:lnTo>
                    <a:pt x="6692" y="558"/>
                  </a:lnTo>
                  <a:lnTo>
                    <a:pt x="6134" y="558"/>
                  </a:lnTo>
                  <a:lnTo>
                    <a:pt x="5575" y="558"/>
                  </a:lnTo>
                  <a:lnTo>
                    <a:pt x="4457" y="1117"/>
                  </a:lnTo>
                  <a:lnTo>
                    <a:pt x="3340" y="1117"/>
                  </a:lnTo>
                  <a:lnTo>
                    <a:pt x="2209" y="1117"/>
                  </a:lnTo>
                  <a:lnTo>
                    <a:pt x="1663" y="1117"/>
                  </a:lnTo>
                  <a:lnTo>
                    <a:pt x="1104" y="558"/>
                  </a:lnTo>
                  <a:lnTo>
                    <a:pt x="558" y="558"/>
                  </a:lnTo>
                  <a:lnTo>
                    <a:pt x="0" y="558"/>
                  </a:lnTo>
                </a:path>
              </a:pathLst>
            </a:custGeom>
            <a:ln w="3175">
              <a:solidFill>
                <a:srgbClr val="565658"/>
              </a:solidFill>
            </a:ln>
          </p:spPr>
          <p:txBody>
            <a:bodyPr wrap="square" lIns="0" tIns="0" rIns="0" bIns="0" rtlCol="0"/>
            <a:lstStyle/>
            <a:p/>
          </p:txBody>
        </p:sp>
        <p:sp>
          <p:nvSpPr>
            <p:cNvPr id="10144" name="object 10144" descr=""/>
            <p:cNvSpPr/>
            <p:nvPr/>
          </p:nvSpPr>
          <p:spPr>
            <a:xfrm>
              <a:off x="5298464" y="247455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45" name="object 10145" descr=""/>
            <p:cNvSpPr/>
            <p:nvPr/>
          </p:nvSpPr>
          <p:spPr>
            <a:xfrm>
              <a:off x="5982831" y="255091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0146" name="object 10146" descr=""/>
            <p:cNvSpPr/>
            <p:nvPr/>
          </p:nvSpPr>
          <p:spPr>
            <a:xfrm>
              <a:off x="5975005" y="2550919"/>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0147" name="object 10147" descr=""/>
            <p:cNvSpPr/>
            <p:nvPr/>
          </p:nvSpPr>
          <p:spPr>
            <a:xfrm>
              <a:off x="5912604" y="2553829"/>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48" name="object 10148" descr=""/>
            <p:cNvSpPr/>
            <p:nvPr/>
          </p:nvSpPr>
          <p:spPr>
            <a:xfrm>
              <a:off x="5948774" y="251016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149" name="object 10149" descr=""/>
            <p:cNvSpPr/>
            <p:nvPr/>
          </p:nvSpPr>
          <p:spPr>
            <a:xfrm>
              <a:off x="5949890" y="2511281"/>
              <a:ext cx="1270" cy="1270"/>
            </a:xfrm>
            <a:custGeom>
              <a:avLst/>
              <a:gdLst/>
              <a:ahLst/>
              <a:cxnLst/>
              <a:rect l="l" t="t" r="r" b="b"/>
              <a:pathLst>
                <a:path w="1270" h="1269">
                  <a:moveTo>
                    <a:pt x="0" y="0"/>
                  </a:moveTo>
                  <a:lnTo>
                    <a:pt x="558" y="558"/>
                  </a:lnTo>
                  <a:lnTo>
                    <a:pt x="1117" y="1117"/>
                  </a:lnTo>
                </a:path>
              </a:pathLst>
            </a:custGeom>
            <a:ln w="3175">
              <a:solidFill>
                <a:srgbClr val="565658"/>
              </a:solidFill>
            </a:ln>
          </p:spPr>
          <p:txBody>
            <a:bodyPr wrap="square" lIns="0" tIns="0" rIns="0" bIns="0" rtlCol="0"/>
            <a:lstStyle/>
            <a:p/>
          </p:txBody>
        </p:sp>
        <p:sp>
          <p:nvSpPr>
            <p:cNvPr id="10150" name="object 10150" descr=""/>
            <p:cNvSpPr/>
            <p:nvPr/>
          </p:nvSpPr>
          <p:spPr>
            <a:xfrm>
              <a:off x="5423409" y="2545896"/>
              <a:ext cx="1270" cy="635"/>
            </a:xfrm>
            <a:custGeom>
              <a:avLst/>
              <a:gdLst/>
              <a:ahLst/>
              <a:cxnLst/>
              <a:rect l="l" t="t" r="r" b="b"/>
              <a:pathLst>
                <a:path w="1270" h="635">
                  <a:moveTo>
                    <a:pt x="1117" y="558"/>
                  </a:moveTo>
                  <a:lnTo>
                    <a:pt x="0" y="0"/>
                  </a:lnTo>
                </a:path>
              </a:pathLst>
            </a:custGeom>
            <a:ln w="3175">
              <a:solidFill>
                <a:srgbClr val="565658"/>
              </a:solidFill>
            </a:ln>
          </p:spPr>
          <p:txBody>
            <a:bodyPr wrap="square" lIns="0" tIns="0" rIns="0" bIns="0" rtlCol="0"/>
            <a:lstStyle/>
            <a:p/>
          </p:txBody>
        </p:sp>
        <p:sp>
          <p:nvSpPr>
            <p:cNvPr id="10151" name="object 10151" descr=""/>
            <p:cNvSpPr/>
            <p:nvPr/>
          </p:nvSpPr>
          <p:spPr>
            <a:xfrm>
              <a:off x="5425643" y="2544780"/>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152" name="object 10152" descr=""/>
            <p:cNvSpPr/>
            <p:nvPr/>
          </p:nvSpPr>
          <p:spPr>
            <a:xfrm>
              <a:off x="5300019" y="2471638"/>
              <a:ext cx="0" cy="5080"/>
            </a:xfrm>
            <a:custGeom>
              <a:avLst/>
              <a:gdLst/>
              <a:ahLst/>
              <a:cxnLst/>
              <a:rect l="l" t="t" r="r" b="b"/>
              <a:pathLst>
                <a:path w="0" h="5080">
                  <a:moveTo>
                    <a:pt x="0" y="4470"/>
                  </a:moveTo>
                  <a:lnTo>
                    <a:pt x="0" y="3352"/>
                  </a:lnTo>
                  <a:lnTo>
                    <a:pt x="0" y="2235"/>
                  </a:lnTo>
                  <a:lnTo>
                    <a:pt x="0" y="1117"/>
                  </a:lnTo>
                  <a:lnTo>
                    <a:pt x="0" y="558"/>
                  </a:lnTo>
                  <a:lnTo>
                    <a:pt x="0" y="0"/>
                  </a:lnTo>
                </a:path>
              </a:pathLst>
            </a:custGeom>
            <a:ln w="3175">
              <a:solidFill>
                <a:srgbClr val="565658"/>
              </a:solidFill>
            </a:ln>
          </p:spPr>
          <p:txBody>
            <a:bodyPr wrap="square" lIns="0" tIns="0" rIns="0" bIns="0" rtlCol="0"/>
            <a:lstStyle/>
            <a:p/>
          </p:txBody>
        </p:sp>
        <p:sp>
          <p:nvSpPr>
            <p:cNvPr id="10153" name="object 10153" descr=""/>
            <p:cNvSpPr/>
            <p:nvPr/>
          </p:nvSpPr>
          <p:spPr>
            <a:xfrm>
              <a:off x="5914717" y="2550919"/>
              <a:ext cx="7620" cy="0"/>
            </a:xfrm>
            <a:custGeom>
              <a:avLst/>
              <a:gdLst/>
              <a:ahLst/>
              <a:cxnLst/>
              <a:rect l="l" t="t" r="r" b="b"/>
              <a:pathLst>
                <a:path w="7620" h="0">
                  <a:moveTo>
                    <a:pt x="0" y="0"/>
                  </a:moveTo>
                  <a:lnTo>
                    <a:pt x="7251" y="0"/>
                  </a:lnTo>
                </a:path>
              </a:pathLst>
            </a:custGeom>
            <a:ln w="3175">
              <a:solidFill>
                <a:srgbClr val="565658"/>
              </a:solidFill>
            </a:ln>
          </p:spPr>
          <p:txBody>
            <a:bodyPr wrap="square" lIns="0" tIns="0" rIns="0" bIns="0" rtlCol="0"/>
            <a:lstStyle/>
            <a:p/>
          </p:txBody>
        </p:sp>
        <p:sp>
          <p:nvSpPr>
            <p:cNvPr id="10154" name="object 10154" descr=""/>
            <p:cNvSpPr/>
            <p:nvPr/>
          </p:nvSpPr>
          <p:spPr>
            <a:xfrm>
              <a:off x="5423411" y="2543663"/>
              <a:ext cx="1270" cy="1270"/>
            </a:xfrm>
            <a:custGeom>
              <a:avLst/>
              <a:gdLst/>
              <a:ahLst/>
              <a:cxnLst/>
              <a:rect l="l" t="t" r="r" b="b"/>
              <a:pathLst>
                <a:path w="1270" h="1269">
                  <a:moveTo>
                    <a:pt x="0" y="1117"/>
                  </a:moveTo>
                  <a:lnTo>
                    <a:pt x="1117" y="0"/>
                  </a:lnTo>
                </a:path>
              </a:pathLst>
            </a:custGeom>
            <a:ln w="3175">
              <a:solidFill>
                <a:srgbClr val="565658"/>
              </a:solidFill>
            </a:ln>
          </p:spPr>
          <p:txBody>
            <a:bodyPr wrap="square" lIns="0" tIns="0" rIns="0" bIns="0" rtlCol="0"/>
            <a:lstStyle/>
            <a:p/>
          </p:txBody>
        </p:sp>
        <p:sp>
          <p:nvSpPr>
            <p:cNvPr id="10155" name="object 10155" descr=""/>
            <p:cNvSpPr/>
            <p:nvPr/>
          </p:nvSpPr>
          <p:spPr>
            <a:xfrm>
              <a:off x="5948767" y="2501788"/>
              <a:ext cx="5080" cy="8890"/>
            </a:xfrm>
            <a:custGeom>
              <a:avLst/>
              <a:gdLst/>
              <a:ahLst/>
              <a:cxnLst/>
              <a:rect l="l" t="t" r="r" b="b"/>
              <a:pathLst>
                <a:path w="5079" h="8889">
                  <a:moveTo>
                    <a:pt x="5029" y="0"/>
                  </a:moveTo>
                  <a:lnTo>
                    <a:pt x="4470" y="0"/>
                  </a:lnTo>
                  <a:lnTo>
                    <a:pt x="3911" y="0"/>
                  </a:lnTo>
                  <a:lnTo>
                    <a:pt x="3352" y="558"/>
                  </a:lnTo>
                  <a:lnTo>
                    <a:pt x="2794" y="558"/>
                  </a:lnTo>
                  <a:lnTo>
                    <a:pt x="2235" y="1117"/>
                  </a:lnTo>
                  <a:lnTo>
                    <a:pt x="1676" y="1676"/>
                  </a:lnTo>
                  <a:lnTo>
                    <a:pt x="1117" y="2235"/>
                  </a:lnTo>
                  <a:lnTo>
                    <a:pt x="558" y="2794"/>
                  </a:lnTo>
                  <a:lnTo>
                    <a:pt x="558" y="3352"/>
                  </a:lnTo>
                  <a:lnTo>
                    <a:pt x="558" y="4470"/>
                  </a:lnTo>
                  <a:lnTo>
                    <a:pt x="0" y="5029"/>
                  </a:lnTo>
                  <a:lnTo>
                    <a:pt x="558" y="5588"/>
                  </a:lnTo>
                  <a:lnTo>
                    <a:pt x="558" y="6146"/>
                  </a:lnTo>
                  <a:lnTo>
                    <a:pt x="558" y="7264"/>
                  </a:lnTo>
                  <a:lnTo>
                    <a:pt x="1117" y="7823"/>
                  </a:lnTo>
                  <a:lnTo>
                    <a:pt x="1676" y="8382"/>
                  </a:lnTo>
                </a:path>
              </a:pathLst>
            </a:custGeom>
            <a:ln w="3175">
              <a:solidFill>
                <a:srgbClr val="565658"/>
              </a:solidFill>
            </a:ln>
          </p:spPr>
          <p:txBody>
            <a:bodyPr wrap="square" lIns="0" tIns="0" rIns="0" bIns="0" rtlCol="0"/>
            <a:lstStyle/>
            <a:p/>
          </p:txBody>
        </p:sp>
        <p:sp>
          <p:nvSpPr>
            <p:cNvPr id="10156" name="object 10156" descr=""/>
            <p:cNvSpPr/>
            <p:nvPr/>
          </p:nvSpPr>
          <p:spPr>
            <a:xfrm>
              <a:off x="5921972" y="2550919"/>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0157" name="object 10157" descr=""/>
            <p:cNvSpPr/>
            <p:nvPr/>
          </p:nvSpPr>
          <p:spPr>
            <a:xfrm>
              <a:off x="5950449" y="250905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158" name="object 10158" descr=""/>
            <p:cNvSpPr/>
            <p:nvPr/>
          </p:nvSpPr>
          <p:spPr>
            <a:xfrm>
              <a:off x="5918619" y="2553711"/>
              <a:ext cx="4445" cy="1905"/>
            </a:xfrm>
            <a:custGeom>
              <a:avLst/>
              <a:gdLst/>
              <a:ahLst/>
              <a:cxnLst/>
              <a:rect l="l" t="t" r="r" b="b"/>
              <a:pathLst>
                <a:path w="4445" h="1905">
                  <a:moveTo>
                    <a:pt x="3911" y="0"/>
                  </a:moveTo>
                  <a:lnTo>
                    <a:pt x="3352" y="558"/>
                  </a:lnTo>
                  <a:lnTo>
                    <a:pt x="3352" y="1117"/>
                  </a:lnTo>
                  <a:lnTo>
                    <a:pt x="2793" y="1117"/>
                  </a:lnTo>
                  <a:lnTo>
                    <a:pt x="2235" y="1117"/>
                  </a:lnTo>
                  <a:lnTo>
                    <a:pt x="1676" y="1676"/>
                  </a:lnTo>
                  <a:lnTo>
                    <a:pt x="558" y="1676"/>
                  </a:lnTo>
                  <a:lnTo>
                    <a:pt x="0" y="1676"/>
                  </a:lnTo>
                </a:path>
              </a:pathLst>
            </a:custGeom>
            <a:ln w="3175">
              <a:solidFill>
                <a:srgbClr val="565658"/>
              </a:solidFill>
            </a:ln>
          </p:spPr>
          <p:txBody>
            <a:bodyPr wrap="square" lIns="0" tIns="0" rIns="0" bIns="0" rtlCol="0"/>
            <a:lstStyle/>
            <a:p/>
          </p:txBody>
        </p:sp>
        <p:sp>
          <p:nvSpPr>
            <p:cNvPr id="10159" name="object 10159" descr=""/>
            <p:cNvSpPr/>
            <p:nvPr/>
          </p:nvSpPr>
          <p:spPr>
            <a:xfrm>
              <a:off x="5914160" y="2555382"/>
              <a:ext cx="0" cy="1905"/>
            </a:xfrm>
            <a:custGeom>
              <a:avLst/>
              <a:gdLst/>
              <a:ahLst/>
              <a:cxnLst/>
              <a:rect l="l" t="t" r="r" b="b"/>
              <a:pathLst>
                <a:path w="0" h="1905">
                  <a:moveTo>
                    <a:pt x="0" y="1676"/>
                  </a:moveTo>
                  <a:lnTo>
                    <a:pt x="0" y="1117"/>
                  </a:lnTo>
                  <a:lnTo>
                    <a:pt x="0" y="571"/>
                  </a:lnTo>
                  <a:lnTo>
                    <a:pt x="0" y="0"/>
                  </a:lnTo>
                </a:path>
              </a:pathLst>
            </a:custGeom>
            <a:ln w="3175">
              <a:solidFill>
                <a:srgbClr val="565658"/>
              </a:solidFill>
            </a:ln>
          </p:spPr>
          <p:txBody>
            <a:bodyPr wrap="square" lIns="0" tIns="0" rIns="0" bIns="0" rtlCol="0"/>
            <a:lstStyle/>
            <a:p/>
          </p:txBody>
        </p:sp>
        <p:sp>
          <p:nvSpPr>
            <p:cNvPr id="10160" name="object 10160" descr=""/>
            <p:cNvSpPr/>
            <p:nvPr/>
          </p:nvSpPr>
          <p:spPr>
            <a:xfrm>
              <a:off x="5985064" y="2550919"/>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0161" name="object 10161" descr=""/>
            <p:cNvSpPr/>
            <p:nvPr/>
          </p:nvSpPr>
          <p:spPr>
            <a:xfrm>
              <a:off x="5957265" y="2504703"/>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62" name="object 10162" descr=""/>
            <p:cNvSpPr/>
            <p:nvPr/>
          </p:nvSpPr>
          <p:spPr>
            <a:xfrm>
              <a:off x="5914153" y="2555385"/>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10163" name="object 10163" descr=""/>
            <p:cNvSpPr/>
            <p:nvPr/>
          </p:nvSpPr>
          <p:spPr>
            <a:xfrm>
              <a:off x="5948893" y="2507494"/>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64" name="object 10164" descr=""/>
            <p:cNvSpPr/>
            <p:nvPr/>
          </p:nvSpPr>
          <p:spPr>
            <a:xfrm>
              <a:off x="5300019" y="2471645"/>
              <a:ext cx="0" cy="5080"/>
            </a:xfrm>
            <a:custGeom>
              <a:avLst/>
              <a:gdLst/>
              <a:ahLst/>
              <a:cxnLst/>
              <a:rect l="l" t="t" r="r" b="b"/>
              <a:pathLst>
                <a:path w="0" h="5080">
                  <a:moveTo>
                    <a:pt x="0" y="0"/>
                  </a:moveTo>
                  <a:lnTo>
                    <a:pt x="0" y="0"/>
                  </a:lnTo>
                  <a:lnTo>
                    <a:pt x="0" y="3352"/>
                  </a:lnTo>
                  <a:lnTo>
                    <a:pt x="0" y="4470"/>
                  </a:lnTo>
                </a:path>
              </a:pathLst>
            </a:custGeom>
            <a:ln w="3175">
              <a:solidFill>
                <a:srgbClr val="565658"/>
              </a:solidFill>
            </a:ln>
          </p:spPr>
          <p:txBody>
            <a:bodyPr wrap="square" lIns="0" tIns="0" rIns="0" bIns="0" rtlCol="0"/>
            <a:lstStyle/>
            <a:p/>
          </p:txBody>
        </p:sp>
        <p:sp>
          <p:nvSpPr>
            <p:cNvPr id="10165" name="object 10165" descr=""/>
            <p:cNvSpPr/>
            <p:nvPr/>
          </p:nvSpPr>
          <p:spPr>
            <a:xfrm>
              <a:off x="5958821" y="25068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166" name="object 10166" descr=""/>
            <p:cNvSpPr/>
            <p:nvPr/>
          </p:nvSpPr>
          <p:spPr>
            <a:xfrm>
              <a:off x="5914153" y="2557059"/>
              <a:ext cx="208279" cy="0"/>
            </a:xfrm>
            <a:custGeom>
              <a:avLst/>
              <a:gdLst/>
              <a:ahLst/>
              <a:cxnLst/>
              <a:rect l="l" t="t" r="r" b="b"/>
              <a:pathLst>
                <a:path w="208279" h="0">
                  <a:moveTo>
                    <a:pt x="207683" y="0"/>
                  </a:moveTo>
                  <a:lnTo>
                    <a:pt x="0" y="0"/>
                  </a:lnTo>
                </a:path>
              </a:pathLst>
            </a:custGeom>
            <a:ln w="3175">
              <a:solidFill>
                <a:srgbClr val="565658"/>
              </a:solidFill>
            </a:ln>
          </p:spPr>
          <p:txBody>
            <a:bodyPr wrap="square" lIns="0" tIns="0" rIns="0" bIns="0" rtlCol="0"/>
            <a:lstStyle/>
            <a:p/>
          </p:txBody>
        </p:sp>
        <p:sp>
          <p:nvSpPr>
            <p:cNvPr id="10167" name="object 10167" descr=""/>
            <p:cNvSpPr/>
            <p:nvPr/>
          </p:nvSpPr>
          <p:spPr>
            <a:xfrm>
              <a:off x="5424526" y="2543665"/>
              <a:ext cx="1270" cy="1270"/>
            </a:xfrm>
            <a:custGeom>
              <a:avLst/>
              <a:gdLst/>
              <a:ahLst/>
              <a:cxnLst/>
              <a:rect l="l" t="t" r="r" b="b"/>
              <a:pathLst>
                <a:path w="1270" h="1269">
                  <a:moveTo>
                    <a:pt x="0" y="0"/>
                  </a:moveTo>
                  <a:lnTo>
                    <a:pt x="1117" y="1117"/>
                  </a:lnTo>
                </a:path>
              </a:pathLst>
            </a:custGeom>
            <a:ln w="3175">
              <a:solidFill>
                <a:srgbClr val="565658"/>
              </a:solidFill>
            </a:ln>
          </p:spPr>
          <p:txBody>
            <a:bodyPr wrap="square" lIns="0" tIns="0" rIns="0" bIns="0" rtlCol="0"/>
            <a:lstStyle/>
            <a:p/>
          </p:txBody>
        </p:sp>
        <p:sp>
          <p:nvSpPr>
            <p:cNvPr id="10168" name="object 10168" descr=""/>
            <p:cNvSpPr/>
            <p:nvPr/>
          </p:nvSpPr>
          <p:spPr>
            <a:xfrm>
              <a:off x="5977796" y="2549802"/>
              <a:ext cx="5080" cy="1270"/>
            </a:xfrm>
            <a:custGeom>
              <a:avLst/>
              <a:gdLst/>
              <a:ahLst/>
              <a:cxnLst/>
              <a:rect l="l" t="t" r="r" b="b"/>
              <a:pathLst>
                <a:path w="5079" h="1269">
                  <a:moveTo>
                    <a:pt x="0" y="1117"/>
                  </a:moveTo>
                  <a:lnTo>
                    <a:pt x="558" y="558"/>
                  </a:lnTo>
                  <a:lnTo>
                    <a:pt x="1117" y="558"/>
                  </a:lnTo>
                  <a:lnTo>
                    <a:pt x="1689" y="0"/>
                  </a:lnTo>
                  <a:lnTo>
                    <a:pt x="2806" y="0"/>
                  </a:lnTo>
                  <a:lnTo>
                    <a:pt x="3365" y="0"/>
                  </a:lnTo>
                  <a:lnTo>
                    <a:pt x="3924" y="558"/>
                  </a:lnTo>
                  <a:lnTo>
                    <a:pt x="4483" y="558"/>
                  </a:lnTo>
                  <a:lnTo>
                    <a:pt x="5029" y="1117"/>
                  </a:lnTo>
                </a:path>
              </a:pathLst>
            </a:custGeom>
            <a:ln w="3175">
              <a:solidFill>
                <a:srgbClr val="565658"/>
              </a:solidFill>
            </a:ln>
          </p:spPr>
          <p:txBody>
            <a:bodyPr wrap="square" lIns="0" tIns="0" rIns="0" bIns="0" rtlCol="0"/>
            <a:lstStyle/>
            <a:p/>
          </p:txBody>
        </p:sp>
        <p:sp>
          <p:nvSpPr>
            <p:cNvPr id="10169" name="object 10169" descr=""/>
            <p:cNvSpPr/>
            <p:nvPr/>
          </p:nvSpPr>
          <p:spPr>
            <a:xfrm>
              <a:off x="6186614" y="2512955"/>
              <a:ext cx="635" cy="1270"/>
            </a:xfrm>
            <a:custGeom>
              <a:avLst/>
              <a:gdLst/>
              <a:ahLst/>
              <a:cxnLst/>
              <a:rect l="l" t="t" r="r" b="b"/>
              <a:pathLst>
                <a:path w="635" h="1269">
                  <a:moveTo>
                    <a:pt x="0" y="1117"/>
                  </a:moveTo>
                  <a:lnTo>
                    <a:pt x="546" y="1117"/>
                  </a:lnTo>
                  <a:lnTo>
                    <a:pt x="546" y="558"/>
                  </a:lnTo>
                  <a:lnTo>
                    <a:pt x="546" y="0"/>
                  </a:lnTo>
                </a:path>
              </a:pathLst>
            </a:custGeom>
            <a:ln w="3175">
              <a:solidFill>
                <a:srgbClr val="565658"/>
              </a:solidFill>
            </a:ln>
          </p:spPr>
          <p:txBody>
            <a:bodyPr wrap="square" lIns="0" tIns="0" rIns="0" bIns="0" rtlCol="0"/>
            <a:lstStyle/>
            <a:p/>
          </p:txBody>
        </p:sp>
        <p:sp>
          <p:nvSpPr>
            <p:cNvPr id="10170" name="object 10170" descr=""/>
            <p:cNvSpPr/>
            <p:nvPr/>
          </p:nvSpPr>
          <p:spPr>
            <a:xfrm>
              <a:off x="6178230" y="24895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171" name="object 10171" descr=""/>
            <p:cNvSpPr/>
            <p:nvPr/>
          </p:nvSpPr>
          <p:spPr>
            <a:xfrm>
              <a:off x="6177671" y="2486159"/>
              <a:ext cx="635" cy="1905"/>
            </a:xfrm>
            <a:custGeom>
              <a:avLst/>
              <a:gdLst/>
              <a:ahLst/>
              <a:cxnLst/>
              <a:rect l="l" t="t" r="r" b="b"/>
              <a:pathLst>
                <a:path w="635" h="1905">
                  <a:moveTo>
                    <a:pt x="558" y="1676"/>
                  </a:moveTo>
                  <a:lnTo>
                    <a:pt x="558" y="1117"/>
                  </a:lnTo>
                  <a:lnTo>
                    <a:pt x="558" y="558"/>
                  </a:lnTo>
                  <a:lnTo>
                    <a:pt x="0" y="558"/>
                  </a:lnTo>
                  <a:lnTo>
                    <a:pt x="0" y="0"/>
                  </a:lnTo>
                </a:path>
              </a:pathLst>
            </a:custGeom>
            <a:ln w="3175">
              <a:solidFill>
                <a:srgbClr val="565658"/>
              </a:solidFill>
            </a:ln>
          </p:spPr>
          <p:txBody>
            <a:bodyPr wrap="square" lIns="0" tIns="0" rIns="0" bIns="0" rtlCol="0"/>
            <a:lstStyle/>
            <a:p/>
          </p:txBody>
        </p:sp>
        <p:sp>
          <p:nvSpPr>
            <p:cNvPr id="10172" name="object 10172" descr=""/>
            <p:cNvSpPr/>
            <p:nvPr/>
          </p:nvSpPr>
          <p:spPr>
            <a:xfrm>
              <a:off x="6186613" y="2510164"/>
              <a:ext cx="635" cy="1905"/>
            </a:xfrm>
            <a:custGeom>
              <a:avLst/>
              <a:gdLst/>
              <a:ahLst/>
              <a:cxnLst/>
              <a:rect l="l" t="t" r="r" b="b"/>
              <a:pathLst>
                <a:path w="635" h="1905">
                  <a:moveTo>
                    <a:pt x="546" y="1676"/>
                  </a:moveTo>
                  <a:lnTo>
                    <a:pt x="546" y="1117"/>
                  </a:lnTo>
                  <a:lnTo>
                    <a:pt x="546" y="558"/>
                  </a:lnTo>
                  <a:lnTo>
                    <a:pt x="546" y="0"/>
                  </a:lnTo>
                  <a:lnTo>
                    <a:pt x="0" y="0"/>
                  </a:lnTo>
                </a:path>
              </a:pathLst>
            </a:custGeom>
            <a:ln w="3175">
              <a:solidFill>
                <a:srgbClr val="565658"/>
              </a:solidFill>
            </a:ln>
          </p:spPr>
          <p:txBody>
            <a:bodyPr wrap="square" lIns="0" tIns="0" rIns="0" bIns="0" rtlCol="0"/>
            <a:lstStyle/>
            <a:p/>
          </p:txBody>
        </p:sp>
        <p:sp>
          <p:nvSpPr>
            <p:cNvPr id="10173" name="object 10173" descr=""/>
            <p:cNvSpPr/>
            <p:nvPr/>
          </p:nvSpPr>
          <p:spPr>
            <a:xfrm>
              <a:off x="5418387" y="254310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174" name="object 10174" descr=""/>
            <p:cNvSpPr/>
            <p:nvPr/>
          </p:nvSpPr>
          <p:spPr>
            <a:xfrm>
              <a:off x="6186613" y="2498439"/>
              <a:ext cx="635" cy="635"/>
            </a:xfrm>
            <a:custGeom>
              <a:avLst/>
              <a:gdLst/>
              <a:ahLst/>
              <a:cxnLst/>
              <a:rect l="l" t="t" r="r" b="b"/>
              <a:pathLst>
                <a:path w="635" h="635">
                  <a:moveTo>
                    <a:pt x="546" y="558"/>
                  </a:moveTo>
                  <a:lnTo>
                    <a:pt x="546" y="0"/>
                  </a:lnTo>
                  <a:lnTo>
                    <a:pt x="0" y="0"/>
                  </a:lnTo>
                </a:path>
              </a:pathLst>
            </a:custGeom>
            <a:ln w="3175">
              <a:solidFill>
                <a:srgbClr val="565658"/>
              </a:solidFill>
            </a:ln>
          </p:spPr>
          <p:txBody>
            <a:bodyPr wrap="square" lIns="0" tIns="0" rIns="0" bIns="0" rtlCol="0"/>
            <a:lstStyle/>
            <a:p/>
          </p:txBody>
        </p:sp>
        <p:sp>
          <p:nvSpPr>
            <p:cNvPr id="10175" name="object 10175" descr=""/>
            <p:cNvSpPr/>
            <p:nvPr/>
          </p:nvSpPr>
          <p:spPr>
            <a:xfrm>
              <a:off x="6186614" y="2501234"/>
              <a:ext cx="635" cy="1270"/>
            </a:xfrm>
            <a:custGeom>
              <a:avLst/>
              <a:gdLst/>
              <a:ahLst/>
              <a:cxnLst/>
              <a:rect l="l" t="t" r="r" b="b"/>
              <a:pathLst>
                <a:path w="635" h="1269">
                  <a:moveTo>
                    <a:pt x="0" y="1117"/>
                  </a:moveTo>
                  <a:lnTo>
                    <a:pt x="546" y="1117"/>
                  </a:lnTo>
                  <a:lnTo>
                    <a:pt x="546" y="558"/>
                  </a:lnTo>
                  <a:lnTo>
                    <a:pt x="546" y="0"/>
                  </a:lnTo>
                </a:path>
              </a:pathLst>
            </a:custGeom>
            <a:ln w="3175">
              <a:solidFill>
                <a:srgbClr val="565658"/>
              </a:solidFill>
            </a:ln>
          </p:spPr>
          <p:txBody>
            <a:bodyPr wrap="square" lIns="0" tIns="0" rIns="0" bIns="0" rtlCol="0"/>
            <a:lstStyle/>
            <a:p/>
          </p:txBody>
        </p:sp>
        <p:sp>
          <p:nvSpPr>
            <p:cNvPr id="10176" name="object 10176" descr=""/>
            <p:cNvSpPr/>
            <p:nvPr/>
          </p:nvSpPr>
          <p:spPr>
            <a:xfrm>
              <a:off x="5426200" y="2462708"/>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177" name="object 10177" descr=""/>
            <p:cNvSpPr/>
            <p:nvPr/>
          </p:nvSpPr>
          <p:spPr>
            <a:xfrm>
              <a:off x="6177672" y="24900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178" name="object 10178" descr=""/>
            <p:cNvSpPr/>
            <p:nvPr/>
          </p:nvSpPr>
          <p:spPr>
            <a:xfrm>
              <a:off x="5296670" y="2501786"/>
              <a:ext cx="635" cy="1905"/>
            </a:xfrm>
            <a:custGeom>
              <a:avLst/>
              <a:gdLst/>
              <a:ahLst/>
              <a:cxnLst/>
              <a:rect l="l" t="t" r="r" b="b"/>
              <a:pathLst>
                <a:path w="635" h="1905">
                  <a:moveTo>
                    <a:pt x="558" y="1676"/>
                  </a:moveTo>
                  <a:lnTo>
                    <a:pt x="558" y="1117"/>
                  </a:lnTo>
                  <a:lnTo>
                    <a:pt x="0" y="0"/>
                  </a:lnTo>
                </a:path>
              </a:pathLst>
            </a:custGeom>
            <a:ln w="3175">
              <a:solidFill>
                <a:srgbClr val="565658"/>
              </a:solidFill>
            </a:ln>
          </p:spPr>
          <p:txBody>
            <a:bodyPr wrap="square" lIns="0" tIns="0" rIns="0" bIns="0" rtlCol="0"/>
            <a:lstStyle/>
            <a:p/>
          </p:txBody>
        </p:sp>
        <p:sp>
          <p:nvSpPr>
            <p:cNvPr id="10179" name="object 10179" descr=""/>
            <p:cNvSpPr/>
            <p:nvPr/>
          </p:nvSpPr>
          <p:spPr>
            <a:xfrm>
              <a:off x="5303381" y="254812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180" name="object 10180" descr=""/>
            <p:cNvSpPr/>
            <p:nvPr/>
          </p:nvSpPr>
          <p:spPr>
            <a:xfrm>
              <a:off x="5296670" y="2503468"/>
              <a:ext cx="635" cy="10795"/>
            </a:xfrm>
            <a:custGeom>
              <a:avLst/>
              <a:gdLst/>
              <a:ahLst/>
              <a:cxnLst/>
              <a:rect l="l" t="t" r="r" b="b"/>
              <a:pathLst>
                <a:path w="635" h="10794">
                  <a:moveTo>
                    <a:pt x="558" y="10604"/>
                  </a:moveTo>
                  <a:lnTo>
                    <a:pt x="558" y="10045"/>
                  </a:lnTo>
                  <a:lnTo>
                    <a:pt x="0" y="8928"/>
                  </a:lnTo>
                  <a:lnTo>
                    <a:pt x="558" y="7810"/>
                  </a:lnTo>
                  <a:lnTo>
                    <a:pt x="558" y="7251"/>
                  </a:lnTo>
                  <a:lnTo>
                    <a:pt x="558" y="6134"/>
                  </a:lnTo>
                  <a:lnTo>
                    <a:pt x="558" y="5575"/>
                  </a:lnTo>
                  <a:lnTo>
                    <a:pt x="0" y="3911"/>
                  </a:lnTo>
                  <a:lnTo>
                    <a:pt x="558" y="1676"/>
                  </a:lnTo>
                  <a:lnTo>
                    <a:pt x="558" y="1117"/>
                  </a:lnTo>
                  <a:lnTo>
                    <a:pt x="558" y="0"/>
                  </a:lnTo>
                </a:path>
              </a:pathLst>
            </a:custGeom>
            <a:ln w="3175">
              <a:solidFill>
                <a:srgbClr val="565658"/>
              </a:solidFill>
            </a:ln>
          </p:spPr>
          <p:txBody>
            <a:bodyPr wrap="square" lIns="0" tIns="0" rIns="0" bIns="0" rtlCol="0"/>
            <a:lstStyle/>
            <a:p/>
          </p:txBody>
        </p:sp>
        <p:sp>
          <p:nvSpPr>
            <p:cNvPr id="10181" name="object 10181" descr=""/>
            <p:cNvSpPr/>
            <p:nvPr/>
          </p:nvSpPr>
          <p:spPr>
            <a:xfrm>
              <a:off x="5951004" y="2503462"/>
              <a:ext cx="2540" cy="4445"/>
            </a:xfrm>
            <a:custGeom>
              <a:avLst/>
              <a:gdLst/>
              <a:ahLst/>
              <a:cxnLst/>
              <a:rect l="l" t="t" r="r" b="b"/>
              <a:pathLst>
                <a:path w="2539" h="4444">
                  <a:moveTo>
                    <a:pt x="2235" y="0"/>
                  </a:moveTo>
                  <a:lnTo>
                    <a:pt x="1676" y="558"/>
                  </a:lnTo>
                  <a:lnTo>
                    <a:pt x="1117" y="558"/>
                  </a:lnTo>
                  <a:lnTo>
                    <a:pt x="1117" y="1117"/>
                  </a:lnTo>
                  <a:lnTo>
                    <a:pt x="558" y="1676"/>
                  </a:lnTo>
                  <a:lnTo>
                    <a:pt x="0" y="1676"/>
                  </a:lnTo>
                  <a:lnTo>
                    <a:pt x="0" y="2235"/>
                  </a:lnTo>
                  <a:lnTo>
                    <a:pt x="0" y="2794"/>
                  </a:lnTo>
                  <a:lnTo>
                    <a:pt x="0" y="3911"/>
                  </a:lnTo>
                </a:path>
              </a:pathLst>
            </a:custGeom>
            <a:ln w="3175">
              <a:solidFill>
                <a:srgbClr val="565658"/>
              </a:solidFill>
            </a:ln>
          </p:spPr>
          <p:txBody>
            <a:bodyPr wrap="square" lIns="0" tIns="0" rIns="0" bIns="0" rtlCol="0"/>
            <a:lstStyle/>
            <a:p/>
          </p:txBody>
        </p:sp>
        <p:sp>
          <p:nvSpPr>
            <p:cNvPr id="10182" name="object 10182" descr=""/>
            <p:cNvSpPr/>
            <p:nvPr/>
          </p:nvSpPr>
          <p:spPr>
            <a:xfrm>
              <a:off x="5303381" y="254868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183" name="object 10183" descr=""/>
            <p:cNvSpPr/>
            <p:nvPr/>
          </p:nvSpPr>
          <p:spPr>
            <a:xfrm>
              <a:off x="5296672" y="2500112"/>
              <a:ext cx="635" cy="1905"/>
            </a:xfrm>
            <a:custGeom>
              <a:avLst/>
              <a:gdLst/>
              <a:ahLst/>
              <a:cxnLst/>
              <a:rect l="l" t="t" r="r" b="b"/>
              <a:pathLst>
                <a:path w="635" h="1905">
                  <a:moveTo>
                    <a:pt x="0" y="1676"/>
                  </a:moveTo>
                  <a:lnTo>
                    <a:pt x="558" y="1117"/>
                  </a:lnTo>
                  <a:lnTo>
                    <a:pt x="558" y="0"/>
                  </a:lnTo>
                </a:path>
              </a:pathLst>
            </a:custGeom>
            <a:ln w="3175">
              <a:solidFill>
                <a:srgbClr val="565658"/>
              </a:solidFill>
            </a:ln>
          </p:spPr>
          <p:txBody>
            <a:bodyPr wrap="square" lIns="0" tIns="0" rIns="0" bIns="0" rtlCol="0"/>
            <a:lstStyle/>
            <a:p/>
          </p:txBody>
        </p:sp>
        <p:sp>
          <p:nvSpPr>
            <p:cNvPr id="10184" name="object 10184" descr=""/>
            <p:cNvSpPr/>
            <p:nvPr/>
          </p:nvSpPr>
          <p:spPr>
            <a:xfrm>
              <a:off x="5301825" y="2547690"/>
              <a:ext cx="3175" cy="3175"/>
            </a:xfrm>
            <a:custGeom>
              <a:avLst/>
              <a:gdLst/>
              <a:ahLst/>
              <a:cxnLst/>
              <a:rect l="l" t="t" r="r" b="b"/>
              <a:pathLst>
                <a:path w="3175" h="3175">
                  <a:moveTo>
                    <a:pt x="0" y="1555"/>
                  </a:moveTo>
                  <a:lnTo>
                    <a:pt x="455" y="455"/>
                  </a:lnTo>
                  <a:lnTo>
                    <a:pt x="1555" y="0"/>
                  </a:lnTo>
                  <a:lnTo>
                    <a:pt x="2655" y="455"/>
                  </a:lnTo>
                  <a:lnTo>
                    <a:pt x="3111" y="1555"/>
                  </a:lnTo>
                  <a:lnTo>
                    <a:pt x="2655" y="2655"/>
                  </a:lnTo>
                  <a:lnTo>
                    <a:pt x="1555" y="3111"/>
                  </a:lnTo>
                  <a:lnTo>
                    <a:pt x="455" y="2655"/>
                  </a:lnTo>
                  <a:lnTo>
                    <a:pt x="0" y="1555"/>
                  </a:lnTo>
                  <a:close/>
                </a:path>
              </a:pathLst>
            </a:custGeom>
            <a:solidFill>
              <a:srgbClr val="565658"/>
            </a:solidFill>
          </p:spPr>
          <p:txBody>
            <a:bodyPr wrap="square" lIns="0" tIns="0" rIns="0" bIns="0" rtlCol="0"/>
            <a:lstStyle/>
            <a:p/>
          </p:txBody>
        </p:sp>
        <p:sp>
          <p:nvSpPr>
            <p:cNvPr id="10185" name="object 10185" descr=""/>
            <p:cNvSpPr/>
            <p:nvPr/>
          </p:nvSpPr>
          <p:spPr>
            <a:xfrm>
              <a:off x="5295555" y="2477781"/>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0186" name="object 10186" descr=""/>
            <p:cNvSpPr/>
            <p:nvPr/>
          </p:nvSpPr>
          <p:spPr>
            <a:xfrm>
              <a:off x="5953233" y="2503463"/>
              <a:ext cx="5080" cy="4445"/>
            </a:xfrm>
            <a:custGeom>
              <a:avLst/>
              <a:gdLst/>
              <a:ahLst/>
              <a:cxnLst/>
              <a:rect l="l" t="t" r="r" b="b"/>
              <a:pathLst>
                <a:path w="5079" h="4444">
                  <a:moveTo>
                    <a:pt x="5029" y="3911"/>
                  </a:moveTo>
                  <a:lnTo>
                    <a:pt x="4470" y="3352"/>
                  </a:lnTo>
                  <a:lnTo>
                    <a:pt x="4470" y="2793"/>
                  </a:lnTo>
                  <a:lnTo>
                    <a:pt x="4470" y="2235"/>
                  </a:lnTo>
                  <a:lnTo>
                    <a:pt x="4470" y="1676"/>
                  </a:lnTo>
                  <a:lnTo>
                    <a:pt x="3911" y="1117"/>
                  </a:lnTo>
                  <a:lnTo>
                    <a:pt x="3352" y="558"/>
                  </a:lnTo>
                  <a:lnTo>
                    <a:pt x="2794" y="558"/>
                  </a:lnTo>
                  <a:lnTo>
                    <a:pt x="2235" y="0"/>
                  </a:lnTo>
                  <a:lnTo>
                    <a:pt x="1676" y="0"/>
                  </a:lnTo>
                  <a:lnTo>
                    <a:pt x="1117" y="0"/>
                  </a:lnTo>
                  <a:lnTo>
                    <a:pt x="558" y="0"/>
                  </a:lnTo>
                  <a:lnTo>
                    <a:pt x="0" y="0"/>
                  </a:lnTo>
                </a:path>
              </a:pathLst>
            </a:custGeom>
            <a:ln w="3175">
              <a:solidFill>
                <a:srgbClr val="565658"/>
              </a:solidFill>
            </a:ln>
          </p:spPr>
          <p:txBody>
            <a:bodyPr wrap="square" lIns="0" tIns="0" rIns="0" bIns="0" rtlCol="0"/>
            <a:lstStyle/>
            <a:p/>
          </p:txBody>
        </p:sp>
        <p:sp>
          <p:nvSpPr>
            <p:cNvPr id="10187" name="object 10187" descr=""/>
            <p:cNvSpPr/>
            <p:nvPr/>
          </p:nvSpPr>
          <p:spPr>
            <a:xfrm>
              <a:off x="5295555" y="2471091"/>
              <a:ext cx="0" cy="6985"/>
            </a:xfrm>
            <a:custGeom>
              <a:avLst/>
              <a:gdLst/>
              <a:ahLst/>
              <a:cxnLst/>
              <a:rect l="l" t="t" r="r" b="b"/>
              <a:pathLst>
                <a:path w="0" h="6985">
                  <a:moveTo>
                    <a:pt x="0" y="6692"/>
                  </a:moveTo>
                  <a:lnTo>
                    <a:pt x="0" y="6692"/>
                  </a:lnTo>
                  <a:lnTo>
                    <a:pt x="0" y="558"/>
                  </a:lnTo>
                  <a:lnTo>
                    <a:pt x="0" y="0"/>
                  </a:lnTo>
                </a:path>
              </a:pathLst>
            </a:custGeom>
            <a:ln w="3175">
              <a:solidFill>
                <a:srgbClr val="565658"/>
              </a:solidFill>
            </a:ln>
          </p:spPr>
          <p:txBody>
            <a:bodyPr wrap="square" lIns="0" tIns="0" rIns="0" bIns="0" rtlCol="0"/>
            <a:lstStyle/>
            <a:p/>
          </p:txBody>
        </p:sp>
        <p:sp>
          <p:nvSpPr>
            <p:cNvPr id="10188" name="object 10188" descr=""/>
            <p:cNvSpPr/>
            <p:nvPr/>
          </p:nvSpPr>
          <p:spPr>
            <a:xfrm>
              <a:off x="5975005" y="24934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189" name="object 10189" descr=""/>
            <p:cNvSpPr/>
            <p:nvPr/>
          </p:nvSpPr>
          <p:spPr>
            <a:xfrm>
              <a:off x="5359762" y="2518537"/>
              <a:ext cx="2540" cy="1270"/>
            </a:xfrm>
            <a:custGeom>
              <a:avLst/>
              <a:gdLst/>
              <a:ahLst/>
              <a:cxnLst/>
              <a:rect l="l" t="t" r="r" b="b"/>
              <a:pathLst>
                <a:path w="2539" h="1269">
                  <a:moveTo>
                    <a:pt x="0" y="0"/>
                  </a:moveTo>
                  <a:lnTo>
                    <a:pt x="2235" y="1117"/>
                  </a:lnTo>
                </a:path>
              </a:pathLst>
            </a:custGeom>
            <a:ln w="3175">
              <a:solidFill>
                <a:srgbClr val="565658"/>
              </a:solidFill>
            </a:ln>
          </p:spPr>
          <p:txBody>
            <a:bodyPr wrap="square" lIns="0" tIns="0" rIns="0" bIns="0" rtlCol="0"/>
            <a:lstStyle/>
            <a:p/>
          </p:txBody>
        </p:sp>
        <p:sp>
          <p:nvSpPr>
            <p:cNvPr id="10190" name="object 10190" descr=""/>
            <p:cNvSpPr/>
            <p:nvPr/>
          </p:nvSpPr>
          <p:spPr>
            <a:xfrm>
              <a:off x="5358085" y="2521891"/>
              <a:ext cx="1905" cy="1270"/>
            </a:xfrm>
            <a:custGeom>
              <a:avLst/>
              <a:gdLst/>
              <a:ahLst/>
              <a:cxnLst/>
              <a:rect l="l" t="t" r="r" b="b"/>
              <a:pathLst>
                <a:path w="1904" h="1269">
                  <a:moveTo>
                    <a:pt x="1676" y="1117"/>
                  </a:moveTo>
                  <a:lnTo>
                    <a:pt x="0" y="0"/>
                  </a:lnTo>
                </a:path>
              </a:pathLst>
            </a:custGeom>
            <a:ln w="3175">
              <a:solidFill>
                <a:srgbClr val="565658"/>
              </a:solidFill>
            </a:ln>
          </p:spPr>
          <p:txBody>
            <a:bodyPr wrap="square" lIns="0" tIns="0" rIns="0" bIns="0" rtlCol="0"/>
            <a:lstStyle/>
            <a:p/>
          </p:txBody>
        </p:sp>
        <p:sp>
          <p:nvSpPr>
            <p:cNvPr id="10191" name="object 10191" descr=""/>
            <p:cNvSpPr/>
            <p:nvPr/>
          </p:nvSpPr>
          <p:spPr>
            <a:xfrm>
              <a:off x="5951564" y="2507374"/>
              <a:ext cx="635" cy="1270"/>
            </a:xfrm>
            <a:custGeom>
              <a:avLst/>
              <a:gdLst/>
              <a:ahLst/>
              <a:cxnLst/>
              <a:rect l="l" t="t" r="r" b="b"/>
              <a:pathLst>
                <a:path w="635" h="1269">
                  <a:moveTo>
                    <a:pt x="558" y="1117"/>
                  </a:moveTo>
                  <a:lnTo>
                    <a:pt x="0" y="1117"/>
                  </a:lnTo>
                  <a:lnTo>
                    <a:pt x="0" y="558"/>
                  </a:lnTo>
                  <a:lnTo>
                    <a:pt x="0" y="0"/>
                  </a:lnTo>
                </a:path>
              </a:pathLst>
            </a:custGeom>
            <a:ln w="3175">
              <a:solidFill>
                <a:srgbClr val="565658"/>
              </a:solidFill>
            </a:ln>
          </p:spPr>
          <p:txBody>
            <a:bodyPr wrap="square" lIns="0" tIns="0" rIns="0" bIns="0" rtlCol="0"/>
            <a:lstStyle/>
            <a:p/>
          </p:txBody>
        </p:sp>
        <p:sp>
          <p:nvSpPr>
            <p:cNvPr id="10192" name="object 10192" descr=""/>
            <p:cNvSpPr/>
            <p:nvPr/>
          </p:nvSpPr>
          <p:spPr>
            <a:xfrm>
              <a:off x="5358088" y="2518536"/>
              <a:ext cx="1905" cy="1270"/>
            </a:xfrm>
            <a:custGeom>
              <a:avLst/>
              <a:gdLst/>
              <a:ahLst/>
              <a:cxnLst/>
              <a:rect l="l" t="t" r="r" b="b"/>
              <a:pathLst>
                <a:path w="1904" h="1269">
                  <a:moveTo>
                    <a:pt x="0" y="1117"/>
                  </a:moveTo>
                  <a:lnTo>
                    <a:pt x="1676" y="0"/>
                  </a:lnTo>
                </a:path>
              </a:pathLst>
            </a:custGeom>
            <a:ln w="3175">
              <a:solidFill>
                <a:srgbClr val="565658"/>
              </a:solidFill>
            </a:ln>
          </p:spPr>
          <p:txBody>
            <a:bodyPr wrap="square" lIns="0" tIns="0" rIns="0" bIns="0" rtlCol="0"/>
            <a:lstStyle/>
            <a:p/>
          </p:txBody>
        </p:sp>
        <p:sp>
          <p:nvSpPr>
            <p:cNvPr id="10193" name="object 10193" descr=""/>
            <p:cNvSpPr/>
            <p:nvPr/>
          </p:nvSpPr>
          <p:spPr>
            <a:xfrm>
              <a:off x="5359759" y="2519653"/>
              <a:ext cx="2540" cy="3810"/>
            </a:xfrm>
            <a:custGeom>
              <a:avLst/>
              <a:gdLst/>
              <a:ahLst/>
              <a:cxnLst/>
              <a:rect l="l" t="t" r="r" b="b"/>
              <a:pathLst>
                <a:path w="2539" h="3810">
                  <a:moveTo>
                    <a:pt x="2235" y="0"/>
                  </a:moveTo>
                  <a:lnTo>
                    <a:pt x="2235" y="2235"/>
                  </a:lnTo>
                  <a:lnTo>
                    <a:pt x="0" y="3352"/>
                  </a:lnTo>
                </a:path>
              </a:pathLst>
            </a:custGeom>
            <a:ln w="3175">
              <a:solidFill>
                <a:srgbClr val="565658"/>
              </a:solidFill>
            </a:ln>
          </p:spPr>
          <p:txBody>
            <a:bodyPr wrap="square" lIns="0" tIns="0" rIns="0" bIns="0" rtlCol="0"/>
            <a:lstStyle/>
            <a:p/>
          </p:txBody>
        </p:sp>
        <p:sp>
          <p:nvSpPr>
            <p:cNvPr id="10194" name="object 10194" descr=""/>
            <p:cNvSpPr/>
            <p:nvPr/>
          </p:nvSpPr>
          <p:spPr>
            <a:xfrm>
              <a:off x="5952116" y="2507375"/>
              <a:ext cx="5080" cy="3175"/>
            </a:xfrm>
            <a:custGeom>
              <a:avLst/>
              <a:gdLst/>
              <a:ahLst/>
              <a:cxnLst/>
              <a:rect l="l" t="t" r="r" b="b"/>
              <a:pathLst>
                <a:path w="5079" h="3175">
                  <a:moveTo>
                    <a:pt x="5029" y="0"/>
                  </a:moveTo>
                  <a:lnTo>
                    <a:pt x="5029" y="558"/>
                  </a:lnTo>
                  <a:lnTo>
                    <a:pt x="5029" y="1117"/>
                  </a:lnTo>
                  <a:lnTo>
                    <a:pt x="4470" y="1676"/>
                  </a:lnTo>
                  <a:lnTo>
                    <a:pt x="3911" y="2235"/>
                  </a:lnTo>
                  <a:lnTo>
                    <a:pt x="3352" y="2235"/>
                  </a:lnTo>
                  <a:lnTo>
                    <a:pt x="2794" y="2794"/>
                  </a:lnTo>
                  <a:lnTo>
                    <a:pt x="2235" y="2794"/>
                  </a:lnTo>
                  <a:lnTo>
                    <a:pt x="1676" y="2794"/>
                  </a:lnTo>
                  <a:lnTo>
                    <a:pt x="1117" y="2235"/>
                  </a:lnTo>
                  <a:lnTo>
                    <a:pt x="558" y="2235"/>
                  </a:lnTo>
                  <a:lnTo>
                    <a:pt x="558" y="1676"/>
                  </a:lnTo>
                  <a:lnTo>
                    <a:pt x="0" y="1676"/>
                  </a:lnTo>
                  <a:lnTo>
                    <a:pt x="0" y="1117"/>
                  </a:lnTo>
                </a:path>
              </a:pathLst>
            </a:custGeom>
            <a:ln w="3175">
              <a:solidFill>
                <a:srgbClr val="565658"/>
              </a:solidFill>
            </a:ln>
          </p:spPr>
          <p:txBody>
            <a:bodyPr wrap="square" lIns="0" tIns="0" rIns="0" bIns="0" rtlCol="0"/>
            <a:lstStyle/>
            <a:p/>
          </p:txBody>
        </p:sp>
        <p:sp>
          <p:nvSpPr>
            <p:cNvPr id="10195" name="object 10195" descr=""/>
            <p:cNvSpPr/>
            <p:nvPr/>
          </p:nvSpPr>
          <p:spPr>
            <a:xfrm>
              <a:off x="5953239" y="250346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196" name="object 10196" descr=""/>
            <p:cNvSpPr/>
            <p:nvPr/>
          </p:nvSpPr>
          <p:spPr>
            <a:xfrm>
              <a:off x="5358088" y="2519651"/>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0197" name="object 10197" descr=""/>
            <p:cNvSpPr/>
            <p:nvPr/>
          </p:nvSpPr>
          <p:spPr>
            <a:xfrm>
              <a:off x="6010173" y="2485597"/>
              <a:ext cx="5080" cy="5080"/>
            </a:xfrm>
            <a:custGeom>
              <a:avLst/>
              <a:gdLst/>
              <a:ahLst/>
              <a:cxnLst/>
              <a:rect l="l" t="t" r="r" b="b"/>
              <a:pathLst>
                <a:path w="5079" h="5080">
                  <a:moveTo>
                    <a:pt x="4470" y="4470"/>
                  </a:moveTo>
                  <a:lnTo>
                    <a:pt x="4470" y="3352"/>
                  </a:lnTo>
                  <a:lnTo>
                    <a:pt x="3924" y="2793"/>
                  </a:lnTo>
                  <a:lnTo>
                    <a:pt x="3924" y="1676"/>
                  </a:lnTo>
                  <a:lnTo>
                    <a:pt x="3365" y="1117"/>
                  </a:lnTo>
                  <a:lnTo>
                    <a:pt x="2247" y="558"/>
                  </a:lnTo>
                  <a:lnTo>
                    <a:pt x="1676" y="558"/>
                  </a:lnTo>
                  <a:lnTo>
                    <a:pt x="1117" y="0"/>
                  </a:lnTo>
                  <a:lnTo>
                    <a:pt x="0" y="0"/>
                  </a:lnTo>
                </a:path>
              </a:pathLst>
            </a:custGeom>
            <a:ln w="3175">
              <a:solidFill>
                <a:srgbClr val="565658"/>
              </a:solidFill>
            </a:ln>
          </p:spPr>
          <p:txBody>
            <a:bodyPr wrap="square" lIns="0" tIns="0" rIns="0" bIns="0" rtlCol="0"/>
            <a:lstStyle/>
            <a:p/>
          </p:txBody>
        </p:sp>
        <p:sp>
          <p:nvSpPr>
            <p:cNvPr id="10198" name="object 10198" descr=""/>
            <p:cNvSpPr/>
            <p:nvPr/>
          </p:nvSpPr>
          <p:spPr>
            <a:xfrm>
              <a:off x="5984502" y="2487273"/>
              <a:ext cx="2540" cy="3175"/>
            </a:xfrm>
            <a:custGeom>
              <a:avLst/>
              <a:gdLst/>
              <a:ahLst/>
              <a:cxnLst/>
              <a:rect l="l" t="t" r="r" b="b"/>
              <a:pathLst>
                <a:path w="2539" h="3175">
                  <a:moveTo>
                    <a:pt x="2235" y="2794"/>
                  </a:moveTo>
                  <a:lnTo>
                    <a:pt x="2235" y="2235"/>
                  </a:lnTo>
                  <a:lnTo>
                    <a:pt x="1676" y="1676"/>
                  </a:lnTo>
                  <a:lnTo>
                    <a:pt x="1676" y="1117"/>
                  </a:lnTo>
                  <a:lnTo>
                    <a:pt x="1117" y="558"/>
                  </a:lnTo>
                  <a:lnTo>
                    <a:pt x="558" y="0"/>
                  </a:lnTo>
                  <a:lnTo>
                    <a:pt x="0" y="0"/>
                  </a:lnTo>
                </a:path>
              </a:pathLst>
            </a:custGeom>
            <a:ln w="3175">
              <a:solidFill>
                <a:srgbClr val="565658"/>
              </a:solidFill>
            </a:ln>
          </p:spPr>
          <p:txBody>
            <a:bodyPr wrap="square" lIns="0" tIns="0" rIns="0" bIns="0" rtlCol="0"/>
            <a:lstStyle/>
            <a:p/>
          </p:txBody>
        </p:sp>
        <p:sp>
          <p:nvSpPr>
            <p:cNvPr id="10199" name="object 10199" descr=""/>
            <p:cNvSpPr/>
            <p:nvPr/>
          </p:nvSpPr>
          <p:spPr>
            <a:xfrm>
              <a:off x="5985621" y="2485038"/>
              <a:ext cx="3810" cy="5080"/>
            </a:xfrm>
            <a:custGeom>
              <a:avLst/>
              <a:gdLst/>
              <a:ahLst/>
              <a:cxnLst/>
              <a:rect l="l" t="t" r="r" b="b"/>
              <a:pathLst>
                <a:path w="3810" h="5080">
                  <a:moveTo>
                    <a:pt x="0" y="0"/>
                  </a:moveTo>
                  <a:lnTo>
                    <a:pt x="0" y="0"/>
                  </a:lnTo>
                  <a:lnTo>
                    <a:pt x="2794" y="2794"/>
                  </a:lnTo>
                  <a:lnTo>
                    <a:pt x="2794" y="3911"/>
                  </a:lnTo>
                  <a:lnTo>
                    <a:pt x="2794" y="4470"/>
                  </a:lnTo>
                  <a:lnTo>
                    <a:pt x="3352" y="5029"/>
                  </a:lnTo>
                </a:path>
              </a:pathLst>
            </a:custGeom>
            <a:ln w="3175">
              <a:solidFill>
                <a:srgbClr val="565658"/>
              </a:solidFill>
            </a:ln>
          </p:spPr>
          <p:txBody>
            <a:bodyPr wrap="square" lIns="0" tIns="0" rIns="0" bIns="0" rtlCol="0"/>
            <a:lstStyle/>
            <a:p/>
          </p:txBody>
        </p:sp>
        <p:sp>
          <p:nvSpPr>
            <p:cNvPr id="10200" name="object 10200" descr=""/>
            <p:cNvSpPr/>
            <p:nvPr/>
          </p:nvSpPr>
          <p:spPr>
            <a:xfrm>
              <a:off x="5984505" y="2524121"/>
              <a:ext cx="2540" cy="3175"/>
            </a:xfrm>
            <a:custGeom>
              <a:avLst/>
              <a:gdLst/>
              <a:ahLst/>
              <a:cxnLst/>
              <a:rect l="l" t="t" r="r" b="b"/>
              <a:pathLst>
                <a:path w="2539" h="3175">
                  <a:moveTo>
                    <a:pt x="0" y="2794"/>
                  </a:moveTo>
                  <a:lnTo>
                    <a:pt x="558" y="2794"/>
                  </a:lnTo>
                  <a:lnTo>
                    <a:pt x="1117" y="2235"/>
                  </a:lnTo>
                  <a:lnTo>
                    <a:pt x="1676" y="1676"/>
                  </a:lnTo>
                  <a:lnTo>
                    <a:pt x="1676" y="1117"/>
                  </a:lnTo>
                  <a:lnTo>
                    <a:pt x="2235" y="558"/>
                  </a:lnTo>
                  <a:lnTo>
                    <a:pt x="2235" y="0"/>
                  </a:lnTo>
                </a:path>
              </a:pathLst>
            </a:custGeom>
            <a:ln w="3175">
              <a:solidFill>
                <a:srgbClr val="565658"/>
              </a:solidFill>
            </a:ln>
          </p:spPr>
          <p:txBody>
            <a:bodyPr wrap="square" lIns="0" tIns="0" rIns="0" bIns="0" rtlCol="0"/>
            <a:lstStyle/>
            <a:p/>
          </p:txBody>
        </p:sp>
        <p:sp>
          <p:nvSpPr>
            <p:cNvPr id="10201" name="object 10201" descr=""/>
            <p:cNvSpPr/>
            <p:nvPr/>
          </p:nvSpPr>
          <p:spPr>
            <a:xfrm>
              <a:off x="5985618" y="2524125"/>
              <a:ext cx="3810" cy="5080"/>
            </a:xfrm>
            <a:custGeom>
              <a:avLst/>
              <a:gdLst/>
              <a:ahLst/>
              <a:cxnLst/>
              <a:rect l="l" t="t" r="r" b="b"/>
              <a:pathLst>
                <a:path w="3810" h="5080">
                  <a:moveTo>
                    <a:pt x="3352" y="0"/>
                  </a:moveTo>
                  <a:lnTo>
                    <a:pt x="2794" y="558"/>
                  </a:lnTo>
                  <a:lnTo>
                    <a:pt x="2794" y="1676"/>
                  </a:lnTo>
                  <a:lnTo>
                    <a:pt x="2794" y="2235"/>
                  </a:lnTo>
                  <a:lnTo>
                    <a:pt x="2235" y="2794"/>
                  </a:lnTo>
                  <a:lnTo>
                    <a:pt x="1676" y="3352"/>
                  </a:lnTo>
                  <a:lnTo>
                    <a:pt x="1117" y="3911"/>
                  </a:lnTo>
                  <a:lnTo>
                    <a:pt x="558" y="4470"/>
                  </a:lnTo>
                  <a:lnTo>
                    <a:pt x="0" y="5029"/>
                  </a:lnTo>
                </a:path>
              </a:pathLst>
            </a:custGeom>
            <a:ln w="3175">
              <a:solidFill>
                <a:srgbClr val="565658"/>
              </a:solidFill>
            </a:ln>
          </p:spPr>
          <p:txBody>
            <a:bodyPr wrap="square" lIns="0" tIns="0" rIns="0" bIns="0" rtlCol="0"/>
            <a:lstStyle/>
            <a:p/>
          </p:txBody>
        </p:sp>
        <p:sp>
          <p:nvSpPr>
            <p:cNvPr id="10202" name="object 10202" descr=""/>
            <p:cNvSpPr/>
            <p:nvPr/>
          </p:nvSpPr>
          <p:spPr>
            <a:xfrm>
              <a:off x="6010178" y="2524118"/>
              <a:ext cx="5080" cy="5080"/>
            </a:xfrm>
            <a:custGeom>
              <a:avLst/>
              <a:gdLst/>
              <a:ahLst/>
              <a:cxnLst/>
              <a:rect l="l" t="t" r="r" b="b"/>
              <a:pathLst>
                <a:path w="5079" h="5080">
                  <a:moveTo>
                    <a:pt x="0" y="4470"/>
                  </a:moveTo>
                  <a:lnTo>
                    <a:pt x="1117" y="4470"/>
                  </a:lnTo>
                  <a:lnTo>
                    <a:pt x="1676" y="3911"/>
                  </a:lnTo>
                  <a:lnTo>
                    <a:pt x="2247" y="3911"/>
                  </a:lnTo>
                  <a:lnTo>
                    <a:pt x="3365" y="3352"/>
                  </a:lnTo>
                  <a:lnTo>
                    <a:pt x="3924" y="2793"/>
                  </a:lnTo>
                  <a:lnTo>
                    <a:pt x="3924" y="1676"/>
                  </a:lnTo>
                  <a:lnTo>
                    <a:pt x="4470" y="1117"/>
                  </a:lnTo>
                  <a:lnTo>
                    <a:pt x="4470" y="0"/>
                  </a:lnTo>
                </a:path>
              </a:pathLst>
            </a:custGeom>
            <a:ln w="3175">
              <a:solidFill>
                <a:srgbClr val="565658"/>
              </a:solidFill>
            </a:ln>
          </p:spPr>
          <p:txBody>
            <a:bodyPr wrap="square" lIns="0" tIns="0" rIns="0" bIns="0" rtlCol="0"/>
            <a:lstStyle/>
            <a:p/>
          </p:txBody>
        </p:sp>
      </p:grpSp>
      <p:grpSp>
        <p:nvGrpSpPr>
          <p:cNvPr id="10203" name="object 10203" descr=""/>
          <p:cNvGrpSpPr/>
          <p:nvPr/>
        </p:nvGrpSpPr>
        <p:grpSpPr>
          <a:xfrm>
            <a:off x="1185269" y="1402350"/>
            <a:ext cx="2792730" cy="2068830"/>
            <a:chOff x="1185269" y="1402350"/>
            <a:chExt cx="2792730" cy="2068830"/>
          </a:xfrm>
        </p:grpSpPr>
        <p:pic>
          <p:nvPicPr>
            <p:cNvPr id="10204" name="object 10204" descr=""/>
            <p:cNvPicPr/>
            <p:nvPr/>
          </p:nvPicPr>
          <p:blipFill>
            <a:blip r:embed="rId3" cstate="print"/>
            <a:stretch>
              <a:fillRect/>
            </a:stretch>
          </p:blipFill>
          <p:spPr>
            <a:xfrm>
              <a:off x="1185269" y="1402350"/>
              <a:ext cx="2792548" cy="2068787"/>
            </a:xfrm>
            <a:prstGeom prst="rect">
              <a:avLst/>
            </a:prstGeom>
          </p:spPr>
        </p:pic>
        <p:sp>
          <p:nvSpPr>
            <p:cNvPr id="10205" name="object 10205" descr=""/>
            <p:cNvSpPr/>
            <p:nvPr/>
          </p:nvSpPr>
          <p:spPr>
            <a:xfrm>
              <a:off x="3820515" y="2541370"/>
              <a:ext cx="52705" cy="52705"/>
            </a:xfrm>
            <a:custGeom>
              <a:avLst/>
              <a:gdLst/>
              <a:ahLst/>
              <a:cxnLst/>
              <a:rect l="l" t="t" r="r" b="b"/>
              <a:pathLst>
                <a:path w="52704" h="52705">
                  <a:moveTo>
                    <a:pt x="26098" y="0"/>
                  </a:moveTo>
                  <a:lnTo>
                    <a:pt x="15939" y="2050"/>
                  </a:lnTo>
                  <a:lnTo>
                    <a:pt x="7643" y="7643"/>
                  </a:lnTo>
                  <a:lnTo>
                    <a:pt x="2050" y="15939"/>
                  </a:lnTo>
                  <a:lnTo>
                    <a:pt x="0" y="26098"/>
                  </a:lnTo>
                  <a:lnTo>
                    <a:pt x="2050" y="36259"/>
                  </a:lnTo>
                  <a:lnTo>
                    <a:pt x="7643" y="44559"/>
                  </a:lnTo>
                  <a:lnTo>
                    <a:pt x="15939" y="50156"/>
                  </a:lnTo>
                  <a:lnTo>
                    <a:pt x="26098" y="52209"/>
                  </a:lnTo>
                  <a:lnTo>
                    <a:pt x="36257" y="50156"/>
                  </a:lnTo>
                  <a:lnTo>
                    <a:pt x="44553" y="44559"/>
                  </a:lnTo>
                  <a:lnTo>
                    <a:pt x="50146" y="36259"/>
                  </a:lnTo>
                  <a:lnTo>
                    <a:pt x="52197" y="26098"/>
                  </a:lnTo>
                  <a:lnTo>
                    <a:pt x="50146" y="15939"/>
                  </a:lnTo>
                  <a:lnTo>
                    <a:pt x="44553" y="7643"/>
                  </a:lnTo>
                  <a:lnTo>
                    <a:pt x="36257" y="2050"/>
                  </a:lnTo>
                  <a:lnTo>
                    <a:pt x="26098" y="0"/>
                  </a:lnTo>
                  <a:close/>
                </a:path>
              </a:pathLst>
            </a:custGeom>
            <a:solidFill>
              <a:srgbClr val="00AEEF"/>
            </a:solidFill>
          </p:spPr>
          <p:txBody>
            <a:bodyPr wrap="square" lIns="0" tIns="0" rIns="0" bIns="0" rtlCol="0"/>
            <a:lstStyle/>
            <a:p/>
          </p:txBody>
        </p:sp>
        <p:sp>
          <p:nvSpPr>
            <p:cNvPr id="10206" name="object 10206" descr=""/>
            <p:cNvSpPr/>
            <p:nvPr/>
          </p:nvSpPr>
          <p:spPr>
            <a:xfrm>
              <a:off x="3744713" y="2542325"/>
              <a:ext cx="52705" cy="52705"/>
            </a:xfrm>
            <a:custGeom>
              <a:avLst/>
              <a:gdLst/>
              <a:ahLst/>
              <a:cxnLst/>
              <a:rect l="l" t="t" r="r" b="b"/>
              <a:pathLst>
                <a:path w="52704" h="52705">
                  <a:moveTo>
                    <a:pt x="26111" y="0"/>
                  </a:moveTo>
                  <a:lnTo>
                    <a:pt x="15944" y="2050"/>
                  </a:lnTo>
                  <a:lnTo>
                    <a:pt x="7645" y="7643"/>
                  </a:lnTo>
                  <a:lnTo>
                    <a:pt x="2051" y="15939"/>
                  </a:lnTo>
                  <a:lnTo>
                    <a:pt x="0" y="26098"/>
                  </a:lnTo>
                  <a:lnTo>
                    <a:pt x="2051" y="36259"/>
                  </a:lnTo>
                  <a:lnTo>
                    <a:pt x="7645" y="44559"/>
                  </a:lnTo>
                  <a:lnTo>
                    <a:pt x="15944" y="50156"/>
                  </a:lnTo>
                  <a:lnTo>
                    <a:pt x="26111" y="52209"/>
                  </a:lnTo>
                  <a:lnTo>
                    <a:pt x="36270" y="50156"/>
                  </a:lnTo>
                  <a:lnTo>
                    <a:pt x="44565" y="44559"/>
                  </a:lnTo>
                  <a:lnTo>
                    <a:pt x="50158" y="36259"/>
                  </a:lnTo>
                  <a:lnTo>
                    <a:pt x="52209" y="26098"/>
                  </a:lnTo>
                  <a:lnTo>
                    <a:pt x="50158" y="15939"/>
                  </a:lnTo>
                  <a:lnTo>
                    <a:pt x="44565" y="7643"/>
                  </a:lnTo>
                  <a:lnTo>
                    <a:pt x="36270" y="2050"/>
                  </a:lnTo>
                  <a:lnTo>
                    <a:pt x="26111" y="0"/>
                  </a:lnTo>
                  <a:close/>
                </a:path>
              </a:pathLst>
            </a:custGeom>
            <a:solidFill>
              <a:srgbClr val="EF4136"/>
            </a:solidFill>
          </p:spPr>
          <p:txBody>
            <a:bodyPr wrap="square" lIns="0" tIns="0" rIns="0" bIns="0" rtlCol="0"/>
            <a:lstStyle/>
            <a:p/>
          </p:txBody>
        </p:sp>
        <p:sp>
          <p:nvSpPr>
            <p:cNvPr id="10207" name="object 10207" descr=""/>
            <p:cNvSpPr/>
            <p:nvPr/>
          </p:nvSpPr>
          <p:spPr>
            <a:xfrm>
              <a:off x="3890737" y="2542325"/>
              <a:ext cx="52705" cy="52705"/>
            </a:xfrm>
            <a:custGeom>
              <a:avLst/>
              <a:gdLst/>
              <a:ahLst/>
              <a:cxnLst/>
              <a:rect l="l" t="t" r="r" b="b"/>
              <a:pathLst>
                <a:path w="52704" h="52705">
                  <a:moveTo>
                    <a:pt x="26111" y="0"/>
                  </a:moveTo>
                  <a:lnTo>
                    <a:pt x="15944" y="2050"/>
                  </a:lnTo>
                  <a:lnTo>
                    <a:pt x="7645" y="7643"/>
                  </a:lnTo>
                  <a:lnTo>
                    <a:pt x="2051" y="15939"/>
                  </a:lnTo>
                  <a:lnTo>
                    <a:pt x="0" y="26098"/>
                  </a:lnTo>
                  <a:lnTo>
                    <a:pt x="2051" y="36259"/>
                  </a:lnTo>
                  <a:lnTo>
                    <a:pt x="7645" y="44559"/>
                  </a:lnTo>
                  <a:lnTo>
                    <a:pt x="15944" y="50156"/>
                  </a:lnTo>
                  <a:lnTo>
                    <a:pt x="26111" y="52209"/>
                  </a:lnTo>
                  <a:lnTo>
                    <a:pt x="36270" y="50156"/>
                  </a:lnTo>
                  <a:lnTo>
                    <a:pt x="44565" y="44559"/>
                  </a:lnTo>
                  <a:lnTo>
                    <a:pt x="50158" y="36259"/>
                  </a:lnTo>
                  <a:lnTo>
                    <a:pt x="52209" y="26098"/>
                  </a:lnTo>
                  <a:lnTo>
                    <a:pt x="50158" y="15939"/>
                  </a:lnTo>
                  <a:lnTo>
                    <a:pt x="44565" y="7643"/>
                  </a:lnTo>
                  <a:lnTo>
                    <a:pt x="36270" y="2050"/>
                  </a:lnTo>
                  <a:lnTo>
                    <a:pt x="26111" y="0"/>
                  </a:lnTo>
                  <a:close/>
                </a:path>
              </a:pathLst>
            </a:custGeom>
            <a:solidFill>
              <a:srgbClr val="38B54A"/>
            </a:solidFill>
          </p:spPr>
          <p:txBody>
            <a:bodyPr wrap="square" lIns="0" tIns="0" rIns="0" bIns="0" rtlCol="0"/>
            <a:lstStyle/>
            <a:p/>
          </p:txBody>
        </p:sp>
      </p:grpSp>
      <p:sp>
        <p:nvSpPr>
          <p:cNvPr id="10208" name="object 10208" descr=""/>
          <p:cNvSpPr txBox="1"/>
          <p:nvPr/>
        </p:nvSpPr>
        <p:spPr>
          <a:xfrm>
            <a:off x="3714304" y="2281023"/>
            <a:ext cx="253365" cy="316230"/>
          </a:xfrm>
          <a:prstGeom prst="rect">
            <a:avLst/>
          </a:prstGeom>
        </p:spPr>
        <p:txBody>
          <a:bodyPr wrap="square" lIns="0" tIns="20320" rIns="0" bIns="0" rtlCol="0" vert="vert270">
            <a:spAutoFit/>
          </a:bodyPr>
          <a:lstStyle/>
          <a:p>
            <a:pPr marL="13335">
              <a:lnSpc>
                <a:spcPct val="100000"/>
              </a:lnSpc>
              <a:spcBef>
                <a:spcPts val="160"/>
              </a:spcBef>
            </a:pPr>
            <a:r>
              <a:rPr dirty="0" baseline="15873" sz="525" spc="75">
                <a:solidFill>
                  <a:srgbClr val="FFFFFF"/>
                </a:solidFill>
                <a:latin typeface="Arial MT"/>
                <a:cs typeface="Arial MT"/>
              </a:rPr>
              <a:t>a</a:t>
            </a:r>
            <a:r>
              <a:rPr dirty="0" baseline="15873" sz="525" spc="179">
                <a:solidFill>
                  <a:srgbClr val="FFFFFF"/>
                </a:solidFill>
                <a:latin typeface="Arial MT"/>
                <a:cs typeface="Arial MT"/>
              </a:rPr>
              <a:t> </a:t>
            </a:r>
            <a:r>
              <a:rPr dirty="0" sz="450" spc="-10">
                <a:solidFill>
                  <a:srgbClr val="565658"/>
                </a:solidFill>
                <a:latin typeface="Microsoft YaHei"/>
                <a:cs typeface="Microsoft YaHei"/>
              </a:rPr>
              <a:t>2880.07</a:t>
            </a:r>
            <a:endParaRPr sz="450">
              <a:latin typeface="Microsoft YaHei"/>
              <a:cs typeface="Microsoft YaHei"/>
            </a:endParaRPr>
          </a:p>
          <a:p>
            <a:pPr marL="14604">
              <a:lnSpc>
                <a:spcPct val="100000"/>
              </a:lnSpc>
              <a:spcBef>
                <a:spcPts val="55"/>
              </a:spcBef>
            </a:pPr>
            <a:r>
              <a:rPr dirty="0" baseline="7936" sz="525" spc="82">
                <a:solidFill>
                  <a:srgbClr val="FFFFFF"/>
                </a:solidFill>
                <a:latin typeface="Arial MT"/>
                <a:cs typeface="Arial MT"/>
              </a:rPr>
              <a:t>b</a:t>
            </a:r>
            <a:r>
              <a:rPr dirty="0" baseline="7936" sz="525" spc="142">
                <a:solidFill>
                  <a:srgbClr val="FFFFFF"/>
                </a:solidFill>
                <a:latin typeface="Arial MT"/>
                <a:cs typeface="Arial MT"/>
              </a:rPr>
              <a:t> </a:t>
            </a:r>
            <a:r>
              <a:rPr dirty="0" sz="450" spc="-10">
                <a:solidFill>
                  <a:srgbClr val="565658"/>
                </a:solidFill>
                <a:latin typeface="Microsoft YaHei"/>
                <a:cs typeface="Microsoft YaHei"/>
              </a:rPr>
              <a:t>2560.70</a:t>
            </a:r>
            <a:endParaRPr sz="450">
              <a:latin typeface="Microsoft YaHei"/>
              <a:cs typeface="Microsoft YaHei"/>
            </a:endParaRPr>
          </a:p>
          <a:p>
            <a:pPr marL="12700">
              <a:lnSpc>
                <a:spcPct val="100000"/>
              </a:lnSpc>
              <a:spcBef>
                <a:spcPts val="20"/>
              </a:spcBef>
            </a:pPr>
            <a:r>
              <a:rPr dirty="0" baseline="15873" sz="525" spc="97">
                <a:solidFill>
                  <a:srgbClr val="FFFFFF"/>
                </a:solidFill>
                <a:latin typeface="Arial MT"/>
                <a:cs typeface="Arial MT"/>
              </a:rPr>
              <a:t>c</a:t>
            </a:r>
            <a:r>
              <a:rPr dirty="0" baseline="15873" sz="525" spc="172">
                <a:solidFill>
                  <a:srgbClr val="FFFFFF"/>
                </a:solidFill>
                <a:latin typeface="Arial MT"/>
                <a:cs typeface="Arial MT"/>
              </a:rPr>
              <a:t> </a:t>
            </a:r>
            <a:r>
              <a:rPr dirty="0" sz="450" spc="-10">
                <a:solidFill>
                  <a:srgbClr val="565658"/>
                </a:solidFill>
                <a:latin typeface="Microsoft YaHei"/>
                <a:cs typeface="Microsoft YaHei"/>
              </a:rPr>
              <a:t>1914.56</a:t>
            </a:r>
            <a:endParaRPr sz="450">
              <a:latin typeface="Microsoft YaHei"/>
              <a:cs typeface="Microsoft YaHei"/>
            </a:endParaRPr>
          </a:p>
        </p:txBody>
      </p:sp>
      <p:grpSp>
        <p:nvGrpSpPr>
          <p:cNvPr id="10209" name="object 10209" descr=""/>
          <p:cNvGrpSpPr/>
          <p:nvPr/>
        </p:nvGrpSpPr>
        <p:grpSpPr>
          <a:xfrm>
            <a:off x="1585385" y="3859859"/>
            <a:ext cx="53340" cy="177800"/>
            <a:chOff x="1585385" y="3859859"/>
            <a:chExt cx="53340" cy="177800"/>
          </a:xfrm>
        </p:grpSpPr>
        <p:sp>
          <p:nvSpPr>
            <p:cNvPr id="10210" name="object 10210" descr=""/>
            <p:cNvSpPr/>
            <p:nvPr/>
          </p:nvSpPr>
          <p:spPr>
            <a:xfrm>
              <a:off x="1586353" y="3923694"/>
              <a:ext cx="52705" cy="52705"/>
            </a:xfrm>
            <a:custGeom>
              <a:avLst/>
              <a:gdLst/>
              <a:ahLst/>
              <a:cxnLst/>
              <a:rect l="l" t="t" r="r" b="b"/>
              <a:pathLst>
                <a:path w="52705" h="52704">
                  <a:moveTo>
                    <a:pt x="26098" y="0"/>
                  </a:moveTo>
                  <a:lnTo>
                    <a:pt x="15939" y="2050"/>
                  </a:lnTo>
                  <a:lnTo>
                    <a:pt x="7643" y="7643"/>
                  </a:lnTo>
                  <a:lnTo>
                    <a:pt x="2050" y="15939"/>
                  </a:lnTo>
                  <a:lnTo>
                    <a:pt x="0" y="26098"/>
                  </a:lnTo>
                  <a:lnTo>
                    <a:pt x="2050" y="36257"/>
                  </a:lnTo>
                  <a:lnTo>
                    <a:pt x="7643" y="44553"/>
                  </a:lnTo>
                  <a:lnTo>
                    <a:pt x="15939" y="50146"/>
                  </a:lnTo>
                  <a:lnTo>
                    <a:pt x="26098" y="52197"/>
                  </a:lnTo>
                  <a:lnTo>
                    <a:pt x="36257" y="50146"/>
                  </a:lnTo>
                  <a:lnTo>
                    <a:pt x="44553" y="44553"/>
                  </a:lnTo>
                  <a:lnTo>
                    <a:pt x="50146" y="36257"/>
                  </a:lnTo>
                  <a:lnTo>
                    <a:pt x="52196" y="26098"/>
                  </a:lnTo>
                  <a:lnTo>
                    <a:pt x="50146" y="15939"/>
                  </a:lnTo>
                  <a:lnTo>
                    <a:pt x="44553" y="7643"/>
                  </a:lnTo>
                  <a:lnTo>
                    <a:pt x="36257" y="2050"/>
                  </a:lnTo>
                  <a:lnTo>
                    <a:pt x="26098" y="0"/>
                  </a:lnTo>
                  <a:close/>
                </a:path>
              </a:pathLst>
            </a:custGeom>
            <a:solidFill>
              <a:srgbClr val="00AEEF"/>
            </a:solidFill>
          </p:spPr>
          <p:txBody>
            <a:bodyPr wrap="square" lIns="0" tIns="0" rIns="0" bIns="0" rtlCol="0"/>
            <a:lstStyle/>
            <a:p/>
          </p:txBody>
        </p:sp>
        <p:sp>
          <p:nvSpPr>
            <p:cNvPr id="10211" name="object 10211" descr=""/>
            <p:cNvSpPr/>
            <p:nvPr/>
          </p:nvSpPr>
          <p:spPr>
            <a:xfrm>
              <a:off x="1585398" y="3859859"/>
              <a:ext cx="52705" cy="52705"/>
            </a:xfrm>
            <a:custGeom>
              <a:avLst/>
              <a:gdLst/>
              <a:ahLst/>
              <a:cxnLst/>
              <a:rect l="l" t="t" r="r" b="b"/>
              <a:pathLst>
                <a:path w="52705" h="52704">
                  <a:moveTo>
                    <a:pt x="26098" y="0"/>
                  </a:moveTo>
                  <a:lnTo>
                    <a:pt x="15939" y="2050"/>
                  </a:lnTo>
                  <a:lnTo>
                    <a:pt x="7643" y="7643"/>
                  </a:lnTo>
                  <a:lnTo>
                    <a:pt x="2050" y="15939"/>
                  </a:lnTo>
                  <a:lnTo>
                    <a:pt x="0" y="26098"/>
                  </a:lnTo>
                  <a:lnTo>
                    <a:pt x="2050" y="36257"/>
                  </a:lnTo>
                  <a:lnTo>
                    <a:pt x="7643" y="44553"/>
                  </a:lnTo>
                  <a:lnTo>
                    <a:pt x="15939" y="50146"/>
                  </a:lnTo>
                  <a:lnTo>
                    <a:pt x="26098" y="52197"/>
                  </a:lnTo>
                  <a:lnTo>
                    <a:pt x="36257" y="50146"/>
                  </a:lnTo>
                  <a:lnTo>
                    <a:pt x="44553" y="44553"/>
                  </a:lnTo>
                  <a:lnTo>
                    <a:pt x="50146" y="36257"/>
                  </a:lnTo>
                  <a:lnTo>
                    <a:pt x="52196" y="26098"/>
                  </a:lnTo>
                  <a:lnTo>
                    <a:pt x="50146" y="15939"/>
                  </a:lnTo>
                  <a:lnTo>
                    <a:pt x="44553" y="7643"/>
                  </a:lnTo>
                  <a:lnTo>
                    <a:pt x="36257" y="2050"/>
                  </a:lnTo>
                  <a:lnTo>
                    <a:pt x="26098" y="0"/>
                  </a:lnTo>
                  <a:close/>
                </a:path>
              </a:pathLst>
            </a:custGeom>
            <a:solidFill>
              <a:srgbClr val="EF4136"/>
            </a:solidFill>
          </p:spPr>
          <p:txBody>
            <a:bodyPr wrap="square" lIns="0" tIns="0" rIns="0" bIns="0" rtlCol="0"/>
            <a:lstStyle/>
            <a:p/>
          </p:txBody>
        </p:sp>
        <p:sp>
          <p:nvSpPr>
            <p:cNvPr id="10212" name="object 10212" descr=""/>
            <p:cNvSpPr/>
            <p:nvPr/>
          </p:nvSpPr>
          <p:spPr>
            <a:xfrm>
              <a:off x="1585385" y="3985148"/>
              <a:ext cx="52705" cy="52705"/>
            </a:xfrm>
            <a:custGeom>
              <a:avLst/>
              <a:gdLst/>
              <a:ahLst/>
              <a:cxnLst/>
              <a:rect l="l" t="t" r="r" b="b"/>
              <a:pathLst>
                <a:path w="52705" h="52704">
                  <a:moveTo>
                    <a:pt x="26111" y="0"/>
                  </a:moveTo>
                  <a:lnTo>
                    <a:pt x="15950" y="2050"/>
                  </a:lnTo>
                  <a:lnTo>
                    <a:pt x="7650" y="7643"/>
                  </a:lnTo>
                  <a:lnTo>
                    <a:pt x="2052" y="15939"/>
                  </a:lnTo>
                  <a:lnTo>
                    <a:pt x="0" y="26098"/>
                  </a:lnTo>
                  <a:lnTo>
                    <a:pt x="2052" y="36257"/>
                  </a:lnTo>
                  <a:lnTo>
                    <a:pt x="7650" y="44553"/>
                  </a:lnTo>
                  <a:lnTo>
                    <a:pt x="15950" y="50146"/>
                  </a:lnTo>
                  <a:lnTo>
                    <a:pt x="26111" y="52197"/>
                  </a:lnTo>
                  <a:lnTo>
                    <a:pt x="36270" y="50146"/>
                  </a:lnTo>
                  <a:lnTo>
                    <a:pt x="44565" y="44553"/>
                  </a:lnTo>
                  <a:lnTo>
                    <a:pt x="50158" y="36257"/>
                  </a:lnTo>
                  <a:lnTo>
                    <a:pt x="52209" y="26098"/>
                  </a:lnTo>
                  <a:lnTo>
                    <a:pt x="50158" y="15939"/>
                  </a:lnTo>
                  <a:lnTo>
                    <a:pt x="44565" y="7643"/>
                  </a:lnTo>
                  <a:lnTo>
                    <a:pt x="36270" y="2050"/>
                  </a:lnTo>
                  <a:lnTo>
                    <a:pt x="26111" y="0"/>
                  </a:lnTo>
                  <a:close/>
                </a:path>
              </a:pathLst>
            </a:custGeom>
            <a:solidFill>
              <a:srgbClr val="38B54A"/>
            </a:solidFill>
          </p:spPr>
          <p:txBody>
            <a:bodyPr wrap="square" lIns="0" tIns="0" rIns="0" bIns="0" rtlCol="0"/>
            <a:lstStyle/>
            <a:p/>
          </p:txBody>
        </p:sp>
      </p:grpSp>
      <p:sp>
        <p:nvSpPr>
          <p:cNvPr id="10213" name="object 10213" descr=""/>
          <p:cNvSpPr txBox="1"/>
          <p:nvPr/>
        </p:nvSpPr>
        <p:spPr>
          <a:xfrm>
            <a:off x="1557420" y="3833613"/>
            <a:ext cx="361950" cy="224790"/>
          </a:xfrm>
          <a:prstGeom prst="rect">
            <a:avLst/>
          </a:prstGeom>
        </p:spPr>
        <p:txBody>
          <a:bodyPr wrap="square" lIns="0" tIns="16510" rIns="0" bIns="0" rtlCol="0" vert="horz">
            <a:spAutoFit/>
          </a:bodyPr>
          <a:lstStyle/>
          <a:p>
            <a:pPr marL="38735">
              <a:lnSpc>
                <a:spcPts val="515"/>
              </a:lnSpc>
              <a:spcBef>
                <a:spcPts val="130"/>
              </a:spcBef>
            </a:pPr>
            <a:r>
              <a:rPr dirty="0" baseline="15873" sz="525" spc="75">
                <a:solidFill>
                  <a:srgbClr val="FFFFFF"/>
                </a:solidFill>
                <a:latin typeface="Arial MT"/>
                <a:cs typeface="Arial MT"/>
              </a:rPr>
              <a:t>a</a:t>
            </a:r>
            <a:r>
              <a:rPr dirty="0" baseline="15873" sz="525" spc="104">
                <a:solidFill>
                  <a:srgbClr val="FFFFFF"/>
                </a:solidFill>
                <a:latin typeface="Arial MT"/>
                <a:cs typeface="Arial MT"/>
              </a:rPr>
              <a:t> </a:t>
            </a:r>
            <a:r>
              <a:rPr dirty="0" sz="450" spc="-10">
                <a:solidFill>
                  <a:srgbClr val="565658"/>
                </a:solidFill>
                <a:latin typeface="Microsoft YaHei"/>
                <a:cs typeface="Microsoft YaHei"/>
              </a:rPr>
              <a:t>1401.52</a:t>
            </a:r>
            <a:endParaRPr sz="450">
              <a:latin typeface="Microsoft YaHei"/>
              <a:cs typeface="Microsoft YaHei"/>
            </a:endParaRPr>
          </a:p>
          <a:p>
            <a:pPr marL="40005">
              <a:lnSpc>
                <a:spcPts val="495"/>
              </a:lnSpc>
            </a:pPr>
            <a:r>
              <a:rPr dirty="0" baseline="7936" sz="525" spc="82">
                <a:solidFill>
                  <a:srgbClr val="FFFFFF"/>
                </a:solidFill>
                <a:latin typeface="Arial MT"/>
                <a:cs typeface="Arial MT"/>
              </a:rPr>
              <a:t>b</a:t>
            </a:r>
            <a:r>
              <a:rPr dirty="0" baseline="7936" sz="525" spc="89">
                <a:solidFill>
                  <a:srgbClr val="FFFFFF"/>
                </a:solidFill>
                <a:latin typeface="Arial MT"/>
                <a:cs typeface="Arial MT"/>
              </a:rPr>
              <a:t> </a:t>
            </a:r>
            <a:r>
              <a:rPr dirty="0" sz="450" spc="-10">
                <a:solidFill>
                  <a:srgbClr val="565658"/>
                </a:solidFill>
                <a:latin typeface="Microsoft YaHei"/>
                <a:cs typeface="Microsoft YaHei"/>
              </a:rPr>
              <a:t>1241.48</a:t>
            </a:r>
            <a:endParaRPr sz="450">
              <a:latin typeface="Microsoft YaHei"/>
              <a:cs typeface="Microsoft YaHei"/>
            </a:endParaRPr>
          </a:p>
          <a:p>
            <a:pPr marL="38100">
              <a:lnSpc>
                <a:spcPts val="520"/>
              </a:lnSpc>
            </a:pPr>
            <a:r>
              <a:rPr dirty="0" baseline="15873" sz="525" spc="97">
                <a:solidFill>
                  <a:srgbClr val="FFFFFF"/>
                </a:solidFill>
                <a:latin typeface="Arial MT"/>
                <a:cs typeface="Arial MT"/>
              </a:rPr>
              <a:t>c</a:t>
            </a:r>
            <a:r>
              <a:rPr dirty="0" baseline="15873" sz="525" spc="225">
                <a:solidFill>
                  <a:srgbClr val="FFFFFF"/>
                </a:solidFill>
                <a:latin typeface="Arial MT"/>
                <a:cs typeface="Arial MT"/>
              </a:rPr>
              <a:t> </a:t>
            </a:r>
            <a:r>
              <a:rPr dirty="0" sz="450" spc="-10">
                <a:solidFill>
                  <a:srgbClr val="565658"/>
                </a:solidFill>
                <a:latin typeface="Microsoft YaHei"/>
                <a:cs typeface="Microsoft YaHei"/>
              </a:rPr>
              <a:t>902.49</a:t>
            </a:r>
            <a:endParaRPr sz="450">
              <a:latin typeface="Microsoft YaHei"/>
              <a:cs typeface="Microsoft YaHei"/>
            </a:endParaRPr>
          </a:p>
        </p:txBody>
      </p:sp>
      <p:grpSp>
        <p:nvGrpSpPr>
          <p:cNvPr id="10214" name="object 10214" descr=""/>
          <p:cNvGrpSpPr/>
          <p:nvPr/>
        </p:nvGrpSpPr>
        <p:grpSpPr>
          <a:xfrm>
            <a:off x="1841568" y="3560671"/>
            <a:ext cx="53340" cy="111760"/>
            <a:chOff x="1841568" y="3560671"/>
            <a:chExt cx="53340" cy="111760"/>
          </a:xfrm>
        </p:grpSpPr>
        <p:sp>
          <p:nvSpPr>
            <p:cNvPr id="10215" name="object 10215" descr=""/>
            <p:cNvSpPr/>
            <p:nvPr/>
          </p:nvSpPr>
          <p:spPr>
            <a:xfrm>
              <a:off x="1842523" y="3620140"/>
              <a:ext cx="52705" cy="52705"/>
            </a:xfrm>
            <a:custGeom>
              <a:avLst/>
              <a:gdLst/>
              <a:ahLst/>
              <a:cxnLst/>
              <a:rect l="l" t="t" r="r" b="b"/>
              <a:pathLst>
                <a:path w="52705" h="52704">
                  <a:moveTo>
                    <a:pt x="26111" y="0"/>
                  </a:moveTo>
                  <a:lnTo>
                    <a:pt x="15950" y="2050"/>
                  </a:lnTo>
                  <a:lnTo>
                    <a:pt x="7650" y="7643"/>
                  </a:lnTo>
                  <a:lnTo>
                    <a:pt x="2052" y="15939"/>
                  </a:lnTo>
                  <a:lnTo>
                    <a:pt x="0" y="26098"/>
                  </a:lnTo>
                  <a:lnTo>
                    <a:pt x="2052" y="36257"/>
                  </a:lnTo>
                  <a:lnTo>
                    <a:pt x="7650" y="44553"/>
                  </a:lnTo>
                  <a:lnTo>
                    <a:pt x="15950" y="50146"/>
                  </a:lnTo>
                  <a:lnTo>
                    <a:pt x="26111" y="52196"/>
                  </a:lnTo>
                  <a:lnTo>
                    <a:pt x="36270" y="50146"/>
                  </a:lnTo>
                  <a:lnTo>
                    <a:pt x="44565" y="44553"/>
                  </a:lnTo>
                  <a:lnTo>
                    <a:pt x="50158" y="36257"/>
                  </a:lnTo>
                  <a:lnTo>
                    <a:pt x="52209" y="26098"/>
                  </a:lnTo>
                  <a:lnTo>
                    <a:pt x="50158" y="15939"/>
                  </a:lnTo>
                  <a:lnTo>
                    <a:pt x="44565" y="7643"/>
                  </a:lnTo>
                  <a:lnTo>
                    <a:pt x="36270" y="2050"/>
                  </a:lnTo>
                  <a:lnTo>
                    <a:pt x="26111" y="0"/>
                  </a:lnTo>
                  <a:close/>
                </a:path>
              </a:pathLst>
            </a:custGeom>
            <a:solidFill>
              <a:srgbClr val="00AEEF"/>
            </a:solidFill>
          </p:spPr>
          <p:txBody>
            <a:bodyPr wrap="square" lIns="0" tIns="0" rIns="0" bIns="0" rtlCol="0"/>
            <a:lstStyle/>
            <a:p/>
          </p:txBody>
        </p:sp>
        <p:sp>
          <p:nvSpPr>
            <p:cNvPr id="10216" name="object 10216" descr=""/>
            <p:cNvSpPr/>
            <p:nvPr/>
          </p:nvSpPr>
          <p:spPr>
            <a:xfrm>
              <a:off x="1841568" y="3560671"/>
              <a:ext cx="52705" cy="52705"/>
            </a:xfrm>
            <a:custGeom>
              <a:avLst/>
              <a:gdLst/>
              <a:ahLst/>
              <a:cxnLst/>
              <a:rect l="l" t="t" r="r" b="b"/>
              <a:pathLst>
                <a:path w="52705" h="52704">
                  <a:moveTo>
                    <a:pt x="26098" y="0"/>
                  </a:moveTo>
                  <a:lnTo>
                    <a:pt x="15944" y="2050"/>
                  </a:lnTo>
                  <a:lnTo>
                    <a:pt x="7648" y="7643"/>
                  </a:lnTo>
                  <a:lnTo>
                    <a:pt x="2052" y="15939"/>
                  </a:lnTo>
                  <a:lnTo>
                    <a:pt x="0" y="26098"/>
                  </a:lnTo>
                  <a:lnTo>
                    <a:pt x="2052" y="36257"/>
                  </a:lnTo>
                  <a:lnTo>
                    <a:pt x="7648" y="44553"/>
                  </a:lnTo>
                  <a:lnTo>
                    <a:pt x="15944" y="50146"/>
                  </a:lnTo>
                  <a:lnTo>
                    <a:pt x="26098" y="52196"/>
                  </a:lnTo>
                  <a:lnTo>
                    <a:pt x="36264" y="50146"/>
                  </a:lnTo>
                  <a:lnTo>
                    <a:pt x="44564" y="44553"/>
                  </a:lnTo>
                  <a:lnTo>
                    <a:pt x="50158" y="36257"/>
                  </a:lnTo>
                  <a:lnTo>
                    <a:pt x="52209" y="26098"/>
                  </a:lnTo>
                  <a:lnTo>
                    <a:pt x="50158" y="15939"/>
                  </a:lnTo>
                  <a:lnTo>
                    <a:pt x="44564" y="7643"/>
                  </a:lnTo>
                  <a:lnTo>
                    <a:pt x="36264" y="2050"/>
                  </a:lnTo>
                  <a:lnTo>
                    <a:pt x="26098" y="0"/>
                  </a:lnTo>
                  <a:close/>
                </a:path>
              </a:pathLst>
            </a:custGeom>
            <a:solidFill>
              <a:srgbClr val="EF4136"/>
            </a:solidFill>
          </p:spPr>
          <p:txBody>
            <a:bodyPr wrap="square" lIns="0" tIns="0" rIns="0" bIns="0" rtlCol="0"/>
            <a:lstStyle/>
            <a:p/>
          </p:txBody>
        </p:sp>
      </p:grpSp>
      <p:sp>
        <p:nvSpPr>
          <p:cNvPr id="10217" name="object 10217" descr=""/>
          <p:cNvSpPr txBox="1"/>
          <p:nvPr/>
        </p:nvSpPr>
        <p:spPr>
          <a:xfrm>
            <a:off x="1814426" y="3539881"/>
            <a:ext cx="321310" cy="99060"/>
          </a:xfrm>
          <a:prstGeom prst="rect">
            <a:avLst/>
          </a:prstGeom>
        </p:spPr>
        <p:txBody>
          <a:bodyPr wrap="square" lIns="0" tIns="16510" rIns="0" bIns="0" rtlCol="0" vert="horz">
            <a:spAutoFit/>
          </a:bodyPr>
          <a:lstStyle/>
          <a:p>
            <a:pPr marL="38100">
              <a:lnSpc>
                <a:spcPct val="100000"/>
              </a:lnSpc>
              <a:spcBef>
                <a:spcPts val="130"/>
              </a:spcBef>
            </a:pPr>
            <a:r>
              <a:rPr dirty="0" baseline="23809" sz="525" spc="75">
                <a:solidFill>
                  <a:srgbClr val="FFFFFF"/>
                </a:solidFill>
                <a:latin typeface="Arial MT"/>
                <a:cs typeface="Arial MT"/>
              </a:rPr>
              <a:t>a</a:t>
            </a:r>
            <a:r>
              <a:rPr dirty="0" baseline="23809" sz="525" spc="67">
                <a:solidFill>
                  <a:srgbClr val="FFFFFF"/>
                </a:solidFill>
                <a:latin typeface="Arial MT"/>
                <a:cs typeface="Arial MT"/>
              </a:rPr>
              <a:t> </a:t>
            </a:r>
            <a:r>
              <a:rPr dirty="0" sz="450" spc="-10">
                <a:solidFill>
                  <a:srgbClr val="565658"/>
                </a:solidFill>
                <a:latin typeface="Microsoft YaHei"/>
                <a:cs typeface="Microsoft YaHei"/>
              </a:rPr>
              <a:t>621.36</a:t>
            </a:r>
            <a:endParaRPr sz="450">
              <a:latin typeface="Microsoft YaHei"/>
              <a:cs typeface="Microsoft YaHei"/>
            </a:endParaRPr>
          </a:p>
        </p:txBody>
      </p:sp>
      <p:sp>
        <p:nvSpPr>
          <p:cNvPr id="10218" name="object 10218" descr=""/>
          <p:cNvSpPr/>
          <p:nvPr/>
        </p:nvSpPr>
        <p:spPr>
          <a:xfrm>
            <a:off x="1841568" y="3678270"/>
            <a:ext cx="52705" cy="52705"/>
          </a:xfrm>
          <a:custGeom>
            <a:avLst/>
            <a:gdLst/>
            <a:ahLst/>
            <a:cxnLst/>
            <a:rect l="l" t="t" r="r" b="b"/>
            <a:pathLst>
              <a:path w="52705" h="52704">
                <a:moveTo>
                  <a:pt x="26111" y="0"/>
                </a:moveTo>
                <a:lnTo>
                  <a:pt x="15950" y="2050"/>
                </a:lnTo>
                <a:lnTo>
                  <a:pt x="7650" y="7643"/>
                </a:lnTo>
                <a:lnTo>
                  <a:pt x="2052" y="15939"/>
                </a:lnTo>
                <a:lnTo>
                  <a:pt x="0" y="26098"/>
                </a:lnTo>
                <a:lnTo>
                  <a:pt x="2052" y="36257"/>
                </a:lnTo>
                <a:lnTo>
                  <a:pt x="7650" y="44553"/>
                </a:lnTo>
                <a:lnTo>
                  <a:pt x="15950" y="50146"/>
                </a:lnTo>
                <a:lnTo>
                  <a:pt x="26111" y="52196"/>
                </a:lnTo>
                <a:lnTo>
                  <a:pt x="36270" y="50146"/>
                </a:lnTo>
                <a:lnTo>
                  <a:pt x="44565" y="44553"/>
                </a:lnTo>
                <a:lnTo>
                  <a:pt x="50158" y="36257"/>
                </a:lnTo>
                <a:lnTo>
                  <a:pt x="52209" y="26098"/>
                </a:lnTo>
                <a:lnTo>
                  <a:pt x="50158" y="15939"/>
                </a:lnTo>
                <a:lnTo>
                  <a:pt x="44565" y="7643"/>
                </a:lnTo>
                <a:lnTo>
                  <a:pt x="36270" y="2050"/>
                </a:lnTo>
                <a:lnTo>
                  <a:pt x="26111" y="0"/>
                </a:lnTo>
                <a:close/>
              </a:path>
            </a:pathLst>
          </a:custGeom>
          <a:solidFill>
            <a:srgbClr val="38B54A"/>
          </a:solidFill>
        </p:spPr>
        <p:txBody>
          <a:bodyPr wrap="square" lIns="0" tIns="0" rIns="0" bIns="0" rtlCol="0"/>
          <a:lstStyle/>
          <a:p/>
        </p:txBody>
      </p:sp>
      <p:sp>
        <p:nvSpPr>
          <p:cNvPr id="10219" name="object 10219" descr=""/>
          <p:cNvSpPr txBox="1"/>
          <p:nvPr/>
        </p:nvSpPr>
        <p:spPr>
          <a:xfrm>
            <a:off x="1813603" y="3596531"/>
            <a:ext cx="323850" cy="157480"/>
          </a:xfrm>
          <a:prstGeom prst="rect">
            <a:avLst/>
          </a:prstGeom>
        </p:spPr>
        <p:txBody>
          <a:bodyPr wrap="square" lIns="0" tIns="16510" rIns="0" bIns="0" rtlCol="0" vert="horz">
            <a:spAutoFit/>
          </a:bodyPr>
          <a:lstStyle/>
          <a:p>
            <a:pPr marL="40005">
              <a:lnSpc>
                <a:spcPts val="500"/>
              </a:lnSpc>
              <a:spcBef>
                <a:spcPts val="130"/>
              </a:spcBef>
            </a:pPr>
            <a:r>
              <a:rPr dirty="0" baseline="7936" sz="525" spc="82">
                <a:solidFill>
                  <a:srgbClr val="FFFFFF"/>
                </a:solidFill>
                <a:latin typeface="Arial MT"/>
                <a:cs typeface="Arial MT"/>
              </a:rPr>
              <a:t>b</a:t>
            </a:r>
            <a:r>
              <a:rPr dirty="0" baseline="7936" sz="525" spc="67">
                <a:solidFill>
                  <a:srgbClr val="FFFFFF"/>
                </a:solidFill>
                <a:latin typeface="Arial MT"/>
                <a:cs typeface="Arial MT"/>
              </a:rPr>
              <a:t> </a:t>
            </a:r>
            <a:r>
              <a:rPr dirty="0" sz="450" spc="-10">
                <a:solidFill>
                  <a:srgbClr val="565658"/>
                </a:solidFill>
                <a:latin typeface="Microsoft YaHei"/>
                <a:cs typeface="Microsoft YaHei"/>
              </a:rPr>
              <a:t>526.75</a:t>
            </a:r>
            <a:endParaRPr sz="450">
              <a:latin typeface="Microsoft YaHei"/>
              <a:cs typeface="Microsoft YaHei"/>
            </a:endParaRPr>
          </a:p>
          <a:p>
            <a:pPr marL="38100">
              <a:lnSpc>
                <a:spcPts val="500"/>
              </a:lnSpc>
            </a:pPr>
            <a:r>
              <a:rPr dirty="0" baseline="15873" sz="525" spc="97">
                <a:solidFill>
                  <a:srgbClr val="FFFFFF"/>
                </a:solidFill>
                <a:latin typeface="Arial MT"/>
                <a:cs typeface="Arial MT"/>
              </a:rPr>
              <a:t>c</a:t>
            </a:r>
            <a:r>
              <a:rPr dirty="0" baseline="15873" sz="525" spc="112">
                <a:solidFill>
                  <a:srgbClr val="FFFFFF"/>
                </a:solidFill>
                <a:latin typeface="Arial MT"/>
                <a:cs typeface="Arial MT"/>
              </a:rPr>
              <a:t> </a:t>
            </a:r>
            <a:r>
              <a:rPr dirty="0" sz="450" spc="-10">
                <a:solidFill>
                  <a:srgbClr val="565658"/>
                </a:solidFill>
                <a:latin typeface="Microsoft YaHei"/>
                <a:cs typeface="Microsoft YaHei"/>
              </a:rPr>
              <a:t>357.38</a:t>
            </a:r>
            <a:endParaRPr sz="450">
              <a:latin typeface="Microsoft YaHei"/>
              <a:cs typeface="Microsoft YaHei"/>
            </a:endParaRPr>
          </a:p>
        </p:txBody>
      </p:sp>
      <p:grpSp>
        <p:nvGrpSpPr>
          <p:cNvPr id="10220" name="object 10220" descr=""/>
          <p:cNvGrpSpPr/>
          <p:nvPr/>
        </p:nvGrpSpPr>
        <p:grpSpPr>
          <a:xfrm>
            <a:off x="2209980" y="3560864"/>
            <a:ext cx="53340" cy="170180"/>
            <a:chOff x="2209980" y="3560864"/>
            <a:chExt cx="53340" cy="170180"/>
          </a:xfrm>
        </p:grpSpPr>
        <p:sp>
          <p:nvSpPr>
            <p:cNvPr id="10221" name="object 10221" descr=""/>
            <p:cNvSpPr/>
            <p:nvPr/>
          </p:nvSpPr>
          <p:spPr>
            <a:xfrm>
              <a:off x="2210948" y="3620333"/>
              <a:ext cx="52705" cy="52705"/>
            </a:xfrm>
            <a:custGeom>
              <a:avLst/>
              <a:gdLst/>
              <a:ahLst/>
              <a:cxnLst/>
              <a:rect l="l" t="t" r="r" b="b"/>
              <a:pathLst>
                <a:path w="52705" h="52704">
                  <a:moveTo>
                    <a:pt x="26098" y="0"/>
                  </a:moveTo>
                  <a:lnTo>
                    <a:pt x="15939" y="2050"/>
                  </a:lnTo>
                  <a:lnTo>
                    <a:pt x="7643" y="7643"/>
                  </a:lnTo>
                  <a:lnTo>
                    <a:pt x="2050" y="15939"/>
                  </a:lnTo>
                  <a:lnTo>
                    <a:pt x="0" y="26098"/>
                  </a:lnTo>
                  <a:lnTo>
                    <a:pt x="2050" y="36257"/>
                  </a:lnTo>
                  <a:lnTo>
                    <a:pt x="7643" y="44553"/>
                  </a:lnTo>
                  <a:lnTo>
                    <a:pt x="15939" y="50146"/>
                  </a:lnTo>
                  <a:lnTo>
                    <a:pt x="26098" y="52196"/>
                  </a:lnTo>
                  <a:lnTo>
                    <a:pt x="36257" y="50146"/>
                  </a:lnTo>
                  <a:lnTo>
                    <a:pt x="44553" y="44553"/>
                  </a:lnTo>
                  <a:lnTo>
                    <a:pt x="50146" y="36257"/>
                  </a:lnTo>
                  <a:lnTo>
                    <a:pt x="52197" y="26098"/>
                  </a:lnTo>
                  <a:lnTo>
                    <a:pt x="50146" y="15939"/>
                  </a:lnTo>
                  <a:lnTo>
                    <a:pt x="44553" y="7643"/>
                  </a:lnTo>
                  <a:lnTo>
                    <a:pt x="36257" y="2050"/>
                  </a:lnTo>
                  <a:lnTo>
                    <a:pt x="26098" y="0"/>
                  </a:lnTo>
                  <a:close/>
                </a:path>
              </a:pathLst>
            </a:custGeom>
            <a:solidFill>
              <a:srgbClr val="00AEEF"/>
            </a:solidFill>
          </p:spPr>
          <p:txBody>
            <a:bodyPr wrap="square" lIns="0" tIns="0" rIns="0" bIns="0" rtlCol="0"/>
            <a:lstStyle/>
            <a:p/>
          </p:txBody>
        </p:sp>
        <p:sp>
          <p:nvSpPr>
            <p:cNvPr id="10222" name="object 10222" descr=""/>
            <p:cNvSpPr/>
            <p:nvPr/>
          </p:nvSpPr>
          <p:spPr>
            <a:xfrm>
              <a:off x="2209980" y="3560864"/>
              <a:ext cx="52705" cy="52705"/>
            </a:xfrm>
            <a:custGeom>
              <a:avLst/>
              <a:gdLst/>
              <a:ahLst/>
              <a:cxnLst/>
              <a:rect l="l" t="t" r="r" b="b"/>
              <a:pathLst>
                <a:path w="52705" h="52704">
                  <a:moveTo>
                    <a:pt x="26111" y="0"/>
                  </a:moveTo>
                  <a:lnTo>
                    <a:pt x="15950" y="2050"/>
                  </a:lnTo>
                  <a:lnTo>
                    <a:pt x="7650" y="7643"/>
                  </a:lnTo>
                  <a:lnTo>
                    <a:pt x="2052" y="15939"/>
                  </a:lnTo>
                  <a:lnTo>
                    <a:pt x="0" y="26098"/>
                  </a:lnTo>
                  <a:lnTo>
                    <a:pt x="2052" y="36257"/>
                  </a:lnTo>
                  <a:lnTo>
                    <a:pt x="7650" y="44553"/>
                  </a:lnTo>
                  <a:lnTo>
                    <a:pt x="15950" y="50146"/>
                  </a:lnTo>
                  <a:lnTo>
                    <a:pt x="26111" y="52196"/>
                  </a:lnTo>
                  <a:lnTo>
                    <a:pt x="36270" y="50146"/>
                  </a:lnTo>
                  <a:lnTo>
                    <a:pt x="44565" y="44553"/>
                  </a:lnTo>
                  <a:lnTo>
                    <a:pt x="50158" y="36257"/>
                  </a:lnTo>
                  <a:lnTo>
                    <a:pt x="52209" y="26098"/>
                  </a:lnTo>
                  <a:lnTo>
                    <a:pt x="50158" y="15939"/>
                  </a:lnTo>
                  <a:lnTo>
                    <a:pt x="44565" y="7643"/>
                  </a:lnTo>
                  <a:lnTo>
                    <a:pt x="36270" y="2050"/>
                  </a:lnTo>
                  <a:lnTo>
                    <a:pt x="26111" y="0"/>
                  </a:lnTo>
                  <a:close/>
                </a:path>
              </a:pathLst>
            </a:custGeom>
            <a:solidFill>
              <a:srgbClr val="EF4136"/>
            </a:solidFill>
          </p:spPr>
          <p:txBody>
            <a:bodyPr wrap="square" lIns="0" tIns="0" rIns="0" bIns="0" rtlCol="0"/>
            <a:lstStyle/>
            <a:p/>
          </p:txBody>
        </p:sp>
        <p:sp>
          <p:nvSpPr>
            <p:cNvPr id="10223" name="object 10223" descr=""/>
            <p:cNvSpPr/>
            <p:nvPr/>
          </p:nvSpPr>
          <p:spPr>
            <a:xfrm>
              <a:off x="2209980" y="3678462"/>
              <a:ext cx="52705" cy="52705"/>
            </a:xfrm>
            <a:custGeom>
              <a:avLst/>
              <a:gdLst/>
              <a:ahLst/>
              <a:cxnLst/>
              <a:rect l="l" t="t" r="r" b="b"/>
              <a:pathLst>
                <a:path w="52705" h="52704">
                  <a:moveTo>
                    <a:pt x="26111" y="0"/>
                  </a:moveTo>
                  <a:lnTo>
                    <a:pt x="15950" y="2050"/>
                  </a:lnTo>
                  <a:lnTo>
                    <a:pt x="7650" y="7643"/>
                  </a:lnTo>
                  <a:lnTo>
                    <a:pt x="2052" y="15939"/>
                  </a:lnTo>
                  <a:lnTo>
                    <a:pt x="0" y="26098"/>
                  </a:lnTo>
                  <a:lnTo>
                    <a:pt x="2052" y="36257"/>
                  </a:lnTo>
                  <a:lnTo>
                    <a:pt x="7650" y="44553"/>
                  </a:lnTo>
                  <a:lnTo>
                    <a:pt x="15950" y="50146"/>
                  </a:lnTo>
                  <a:lnTo>
                    <a:pt x="26111" y="52196"/>
                  </a:lnTo>
                  <a:lnTo>
                    <a:pt x="36270" y="50146"/>
                  </a:lnTo>
                  <a:lnTo>
                    <a:pt x="44565" y="44553"/>
                  </a:lnTo>
                  <a:lnTo>
                    <a:pt x="50158" y="36257"/>
                  </a:lnTo>
                  <a:lnTo>
                    <a:pt x="52209" y="26098"/>
                  </a:lnTo>
                  <a:lnTo>
                    <a:pt x="50158" y="15939"/>
                  </a:lnTo>
                  <a:lnTo>
                    <a:pt x="44565" y="7643"/>
                  </a:lnTo>
                  <a:lnTo>
                    <a:pt x="36270" y="2050"/>
                  </a:lnTo>
                  <a:lnTo>
                    <a:pt x="26111" y="0"/>
                  </a:lnTo>
                  <a:close/>
                </a:path>
              </a:pathLst>
            </a:custGeom>
            <a:solidFill>
              <a:srgbClr val="38B54A"/>
            </a:solidFill>
          </p:spPr>
          <p:txBody>
            <a:bodyPr wrap="square" lIns="0" tIns="0" rIns="0" bIns="0" rtlCol="0"/>
            <a:lstStyle/>
            <a:p/>
          </p:txBody>
        </p:sp>
      </p:grpSp>
      <p:sp>
        <p:nvSpPr>
          <p:cNvPr id="10224" name="object 10224" descr=""/>
          <p:cNvSpPr txBox="1"/>
          <p:nvPr/>
        </p:nvSpPr>
        <p:spPr>
          <a:xfrm>
            <a:off x="2182015" y="3536507"/>
            <a:ext cx="327025" cy="219075"/>
          </a:xfrm>
          <a:prstGeom prst="rect">
            <a:avLst/>
          </a:prstGeom>
        </p:spPr>
        <p:txBody>
          <a:bodyPr wrap="square" lIns="0" tIns="16510" rIns="0" bIns="0" rtlCol="0" vert="horz">
            <a:spAutoFit/>
          </a:bodyPr>
          <a:lstStyle/>
          <a:p>
            <a:pPr marL="38735">
              <a:lnSpc>
                <a:spcPts val="509"/>
              </a:lnSpc>
              <a:spcBef>
                <a:spcPts val="130"/>
              </a:spcBef>
            </a:pPr>
            <a:r>
              <a:rPr dirty="0" baseline="15873" sz="525" spc="75">
                <a:solidFill>
                  <a:srgbClr val="FFFFFF"/>
                </a:solidFill>
                <a:latin typeface="Arial MT"/>
                <a:cs typeface="Arial MT"/>
              </a:rPr>
              <a:t>a</a:t>
            </a:r>
            <a:r>
              <a:rPr dirty="0" baseline="15873" sz="525" spc="104">
                <a:solidFill>
                  <a:srgbClr val="FFFFFF"/>
                </a:solidFill>
                <a:latin typeface="Arial MT"/>
                <a:cs typeface="Arial MT"/>
              </a:rPr>
              <a:t> </a:t>
            </a:r>
            <a:r>
              <a:rPr dirty="0" sz="450" spc="-10">
                <a:solidFill>
                  <a:srgbClr val="565658"/>
                </a:solidFill>
                <a:latin typeface="Microsoft YaHei"/>
                <a:cs typeface="Microsoft YaHei"/>
              </a:rPr>
              <a:t>435.58</a:t>
            </a:r>
            <a:endParaRPr sz="450">
              <a:latin typeface="Microsoft YaHei"/>
              <a:cs typeface="Microsoft YaHei"/>
            </a:endParaRPr>
          </a:p>
          <a:p>
            <a:pPr marL="40005">
              <a:lnSpc>
                <a:spcPts val="470"/>
              </a:lnSpc>
            </a:pPr>
            <a:r>
              <a:rPr dirty="0" baseline="15873" sz="525" spc="82">
                <a:solidFill>
                  <a:srgbClr val="FFFFFF"/>
                </a:solidFill>
                <a:latin typeface="Arial MT"/>
                <a:cs typeface="Arial MT"/>
              </a:rPr>
              <a:t>b</a:t>
            </a:r>
            <a:r>
              <a:rPr dirty="0" baseline="15873" sz="525" spc="104">
                <a:solidFill>
                  <a:srgbClr val="FFFFFF"/>
                </a:solidFill>
                <a:latin typeface="Arial MT"/>
                <a:cs typeface="Arial MT"/>
              </a:rPr>
              <a:t> </a:t>
            </a:r>
            <a:r>
              <a:rPr dirty="0" sz="450" spc="-10">
                <a:solidFill>
                  <a:srgbClr val="565658"/>
                </a:solidFill>
                <a:latin typeface="Microsoft YaHei"/>
                <a:cs typeface="Microsoft YaHei"/>
              </a:rPr>
              <a:t>383.35</a:t>
            </a:r>
            <a:endParaRPr sz="450">
              <a:latin typeface="Microsoft YaHei"/>
              <a:cs typeface="Microsoft YaHei"/>
            </a:endParaRPr>
          </a:p>
          <a:p>
            <a:pPr marL="38100">
              <a:lnSpc>
                <a:spcPts val="500"/>
              </a:lnSpc>
            </a:pPr>
            <a:r>
              <a:rPr dirty="0" baseline="15873" sz="525" spc="97">
                <a:solidFill>
                  <a:srgbClr val="FFFFFF"/>
                </a:solidFill>
                <a:latin typeface="Arial MT"/>
                <a:cs typeface="Arial MT"/>
              </a:rPr>
              <a:t>c</a:t>
            </a:r>
            <a:r>
              <a:rPr dirty="0" baseline="15873" sz="525" spc="142">
                <a:solidFill>
                  <a:srgbClr val="FFFFFF"/>
                </a:solidFill>
                <a:latin typeface="Arial MT"/>
                <a:cs typeface="Arial MT"/>
              </a:rPr>
              <a:t> </a:t>
            </a:r>
            <a:r>
              <a:rPr dirty="0" sz="450" spc="-10">
                <a:solidFill>
                  <a:srgbClr val="565658"/>
                </a:solidFill>
                <a:latin typeface="Microsoft YaHei"/>
                <a:cs typeface="Microsoft YaHei"/>
              </a:rPr>
              <a:t>323.06</a:t>
            </a:r>
            <a:endParaRPr sz="450">
              <a:latin typeface="Microsoft YaHei"/>
              <a:cs typeface="Microsoft YaHei"/>
            </a:endParaRPr>
          </a:p>
        </p:txBody>
      </p:sp>
      <p:grpSp>
        <p:nvGrpSpPr>
          <p:cNvPr id="10225" name="object 10225" descr=""/>
          <p:cNvGrpSpPr/>
          <p:nvPr/>
        </p:nvGrpSpPr>
        <p:grpSpPr>
          <a:xfrm>
            <a:off x="2647212" y="3860448"/>
            <a:ext cx="53340" cy="170180"/>
            <a:chOff x="2647212" y="3860448"/>
            <a:chExt cx="53340" cy="170180"/>
          </a:xfrm>
        </p:grpSpPr>
        <p:sp>
          <p:nvSpPr>
            <p:cNvPr id="10226" name="object 10226" descr=""/>
            <p:cNvSpPr/>
            <p:nvPr/>
          </p:nvSpPr>
          <p:spPr>
            <a:xfrm>
              <a:off x="2648179" y="3919923"/>
              <a:ext cx="52705" cy="52705"/>
            </a:xfrm>
            <a:custGeom>
              <a:avLst/>
              <a:gdLst/>
              <a:ahLst/>
              <a:cxnLst/>
              <a:rect l="l" t="t" r="r" b="b"/>
              <a:pathLst>
                <a:path w="52705" h="52704">
                  <a:moveTo>
                    <a:pt x="26098" y="0"/>
                  </a:moveTo>
                  <a:lnTo>
                    <a:pt x="15944" y="2050"/>
                  </a:lnTo>
                  <a:lnTo>
                    <a:pt x="7648" y="7643"/>
                  </a:lnTo>
                  <a:lnTo>
                    <a:pt x="2052" y="15939"/>
                  </a:lnTo>
                  <a:lnTo>
                    <a:pt x="0" y="26098"/>
                  </a:lnTo>
                  <a:lnTo>
                    <a:pt x="2052" y="36257"/>
                  </a:lnTo>
                  <a:lnTo>
                    <a:pt x="7648" y="44553"/>
                  </a:lnTo>
                  <a:lnTo>
                    <a:pt x="15944" y="50146"/>
                  </a:lnTo>
                  <a:lnTo>
                    <a:pt x="26098" y="52197"/>
                  </a:lnTo>
                  <a:lnTo>
                    <a:pt x="36259" y="50146"/>
                  </a:lnTo>
                  <a:lnTo>
                    <a:pt x="44559" y="44553"/>
                  </a:lnTo>
                  <a:lnTo>
                    <a:pt x="50156" y="36257"/>
                  </a:lnTo>
                  <a:lnTo>
                    <a:pt x="52209" y="26098"/>
                  </a:lnTo>
                  <a:lnTo>
                    <a:pt x="50156" y="15939"/>
                  </a:lnTo>
                  <a:lnTo>
                    <a:pt x="44559" y="7643"/>
                  </a:lnTo>
                  <a:lnTo>
                    <a:pt x="36259" y="2050"/>
                  </a:lnTo>
                  <a:lnTo>
                    <a:pt x="26098" y="0"/>
                  </a:lnTo>
                  <a:close/>
                </a:path>
              </a:pathLst>
            </a:custGeom>
            <a:solidFill>
              <a:srgbClr val="00AEEF"/>
            </a:solidFill>
          </p:spPr>
          <p:txBody>
            <a:bodyPr wrap="square" lIns="0" tIns="0" rIns="0" bIns="0" rtlCol="0"/>
            <a:lstStyle/>
            <a:p/>
          </p:txBody>
        </p:sp>
        <p:sp>
          <p:nvSpPr>
            <p:cNvPr id="10227" name="object 10227" descr=""/>
            <p:cNvSpPr/>
            <p:nvPr/>
          </p:nvSpPr>
          <p:spPr>
            <a:xfrm>
              <a:off x="2647224" y="3860448"/>
              <a:ext cx="52705" cy="52705"/>
            </a:xfrm>
            <a:custGeom>
              <a:avLst/>
              <a:gdLst/>
              <a:ahLst/>
              <a:cxnLst/>
              <a:rect l="l" t="t" r="r" b="b"/>
              <a:pathLst>
                <a:path w="52705" h="52704">
                  <a:moveTo>
                    <a:pt x="26098" y="0"/>
                  </a:moveTo>
                  <a:lnTo>
                    <a:pt x="15939" y="2050"/>
                  </a:lnTo>
                  <a:lnTo>
                    <a:pt x="7643" y="7643"/>
                  </a:lnTo>
                  <a:lnTo>
                    <a:pt x="2050" y="15939"/>
                  </a:lnTo>
                  <a:lnTo>
                    <a:pt x="0" y="26098"/>
                  </a:lnTo>
                  <a:lnTo>
                    <a:pt x="2050" y="36257"/>
                  </a:lnTo>
                  <a:lnTo>
                    <a:pt x="7643" y="44553"/>
                  </a:lnTo>
                  <a:lnTo>
                    <a:pt x="15939" y="50146"/>
                  </a:lnTo>
                  <a:lnTo>
                    <a:pt x="26098" y="52197"/>
                  </a:lnTo>
                  <a:lnTo>
                    <a:pt x="36257" y="50146"/>
                  </a:lnTo>
                  <a:lnTo>
                    <a:pt x="44553" y="44553"/>
                  </a:lnTo>
                  <a:lnTo>
                    <a:pt x="50146" y="36257"/>
                  </a:lnTo>
                  <a:lnTo>
                    <a:pt x="52197" y="26098"/>
                  </a:lnTo>
                  <a:lnTo>
                    <a:pt x="50146" y="15939"/>
                  </a:lnTo>
                  <a:lnTo>
                    <a:pt x="44553" y="7643"/>
                  </a:lnTo>
                  <a:lnTo>
                    <a:pt x="36257" y="2050"/>
                  </a:lnTo>
                  <a:lnTo>
                    <a:pt x="26098" y="0"/>
                  </a:lnTo>
                  <a:close/>
                </a:path>
              </a:pathLst>
            </a:custGeom>
            <a:solidFill>
              <a:srgbClr val="EF4136"/>
            </a:solidFill>
          </p:spPr>
          <p:txBody>
            <a:bodyPr wrap="square" lIns="0" tIns="0" rIns="0" bIns="0" rtlCol="0"/>
            <a:lstStyle/>
            <a:p/>
          </p:txBody>
        </p:sp>
        <p:sp>
          <p:nvSpPr>
            <p:cNvPr id="10228" name="object 10228" descr=""/>
            <p:cNvSpPr/>
            <p:nvPr/>
          </p:nvSpPr>
          <p:spPr>
            <a:xfrm>
              <a:off x="2647212" y="3978054"/>
              <a:ext cx="52705" cy="52705"/>
            </a:xfrm>
            <a:custGeom>
              <a:avLst/>
              <a:gdLst/>
              <a:ahLst/>
              <a:cxnLst/>
              <a:rect l="l" t="t" r="r" b="b"/>
              <a:pathLst>
                <a:path w="52705" h="52704">
                  <a:moveTo>
                    <a:pt x="26111" y="0"/>
                  </a:moveTo>
                  <a:lnTo>
                    <a:pt x="15955" y="2050"/>
                  </a:lnTo>
                  <a:lnTo>
                    <a:pt x="7654" y="7643"/>
                  </a:lnTo>
                  <a:lnTo>
                    <a:pt x="2054" y="15939"/>
                  </a:lnTo>
                  <a:lnTo>
                    <a:pt x="0" y="26098"/>
                  </a:lnTo>
                  <a:lnTo>
                    <a:pt x="2054" y="36257"/>
                  </a:lnTo>
                  <a:lnTo>
                    <a:pt x="7654" y="44553"/>
                  </a:lnTo>
                  <a:lnTo>
                    <a:pt x="15955" y="50146"/>
                  </a:lnTo>
                  <a:lnTo>
                    <a:pt x="26111" y="52197"/>
                  </a:lnTo>
                  <a:lnTo>
                    <a:pt x="36272" y="50146"/>
                  </a:lnTo>
                  <a:lnTo>
                    <a:pt x="44572" y="44553"/>
                  </a:lnTo>
                  <a:lnTo>
                    <a:pt x="50169" y="36257"/>
                  </a:lnTo>
                  <a:lnTo>
                    <a:pt x="52222" y="26098"/>
                  </a:lnTo>
                  <a:lnTo>
                    <a:pt x="50169" y="15939"/>
                  </a:lnTo>
                  <a:lnTo>
                    <a:pt x="44572" y="7643"/>
                  </a:lnTo>
                  <a:lnTo>
                    <a:pt x="36272" y="2050"/>
                  </a:lnTo>
                  <a:lnTo>
                    <a:pt x="26111" y="0"/>
                  </a:lnTo>
                  <a:close/>
                </a:path>
              </a:pathLst>
            </a:custGeom>
            <a:solidFill>
              <a:srgbClr val="38B54A"/>
            </a:solidFill>
          </p:spPr>
          <p:txBody>
            <a:bodyPr wrap="square" lIns="0" tIns="0" rIns="0" bIns="0" rtlCol="0"/>
            <a:lstStyle/>
            <a:p/>
          </p:txBody>
        </p:sp>
      </p:grpSp>
      <p:sp>
        <p:nvSpPr>
          <p:cNvPr id="10229" name="object 10229" descr=""/>
          <p:cNvSpPr txBox="1"/>
          <p:nvPr/>
        </p:nvSpPr>
        <p:spPr>
          <a:xfrm>
            <a:off x="2619260" y="3833613"/>
            <a:ext cx="356870" cy="219075"/>
          </a:xfrm>
          <a:prstGeom prst="rect">
            <a:avLst/>
          </a:prstGeom>
        </p:spPr>
        <p:txBody>
          <a:bodyPr wrap="square" lIns="0" tIns="16510" rIns="0" bIns="0" rtlCol="0" vert="horz">
            <a:spAutoFit/>
          </a:bodyPr>
          <a:lstStyle/>
          <a:p>
            <a:pPr marL="38735">
              <a:lnSpc>
                <a:spcPts val="509"/>
              </a:lnSpc>
              <a:spcBef>
                <a:spcPts val="130"/>
              </a:spcBef>
            </a:pPr>
            <a:r>
              <a:rPr dirty="0" baseline="15873" sz="525" spc="75">
                <a:solidFill>
                  <a:srgbClr val="FFFFFF"/>
                </a:solidFill>
                <a:latin typeface="Arial MT"/>
                <a:cs typeface="Arial MT"/>
              </a:rPr>
              <a:t>a</a:t>
            </a:r>
            <a:r>
              <a:rPr dirty="0" baseline="15873" sz="525" spc="37">
                <a:solidFill>
                  <a:srgbClr val="FFFFFF"/>
                </a:solidFill>
                <a:latin typeface="Arial MT"/>
                <a:cs typeface="Arial MT"/>
              </a:rPr>
              <a:t> </a:t>
            </a:r>
            <a:r>
              <a:rPr dirty="0" sz="450" spc="-10">
                <a:solidFill>
                  <a:srgbClr val="565658"/>
                </a:solidFill>
                <a:latin typeface="Microsoft YaHei"/>
                <a:cs typeface="Microsoft YaHei"/>
              </a:rPr>
              <a:t>1601.52</a:t>
            </a:r>
            <a:endParaRPr sz="450">
              <a:latin typeface="Microsoft YaHei"/>
              <a:cs typeface="Microsoft YaHei"/>
            </a:endParaRPr>
          </a:p>
          <a:p>
            <a:pPr marL="40005">
              <a:lnSpc>
                <a:spcPts val="470"/>
              </a:lnSpc>
            </a:pPr>
            <a:r>
              <a:rPr dirty="0" baseline="7936" sz="525" spc="82">
                <a:solidFill>
                  <a:srgbClr val="FFFFFF"/>
                </a:solidFill>
                <a:latin typeface="Arial MT"/>
                <a:cs typeface="Arial MT"/>
              </a:rPr>
              <a:t>b</a:t>
            </a:r>
            <a:r>
              <a:rPr dirty="0" baseline="7936" sz="525" spc="37">
                <a:solidFill>
                  <a:srgbClr val="FFFFFF"/>
                </a:solidFill>
                <a:latin typeface="Arial MT"/>
                <a:cs typeface="Arial MT"/>
              </a:rPr>
              <a:t> </a:t>
            </a:r>
            <a:r>
              <a:rPr dirty="0" sz="450" spc="-10">
                <a:solidFill>
                  <a:srgbClr val="565658"/>
                </a:solidFill>
                <a:latin typeface="Microsoft YaHei"/>
                <a:cs typeface="Microsoft YaHei"/>
              </a:rPr>
              <a:t>1441.82</a:t>
            </a:r>
            <a:endParaRPr sz="450">
              <a:latin typeface="Microsoft YaHei"/>
              <a:cs typeface="Microsoft YaHei"/>
            </a:endParaRPr>
          </a:p>
          <a:p>
            <a:pPr marL="38100">
              <a:lnSpc>
                <a:spcPts val="500"/>
              </a:lnSpc>
            </a:pPr>
            <a:r>
              <a:rPr dirty="0" baseline="15873" sz="525" spc="97">
                <a:solidFill>
                  <a:srgbClr val="FFFFFF"/>
                </a:solidFill>
                <a:latin typeface="Arial MT"/>
                <a:cs typeface="Arial MT"/>
              </a:rPr>
              <a:t>c</a:t>
            </a:r>
            <a:r>
              <a:rPr dirty="0" baseline="15873" sz="525" spc="60">
                <a:solidFill>
                  <a:srgbClr val="FFFFFF"/>
                </a:solidFill>
                <a:latin typeface="Arial MT"/>
                <a:cs typeface="Arial MT"/>
              </a:rPr>
              <a:t> </a:t>
            </a:r>
            <a:r>
              <a:rPr dirty="0" sz="450" spc="-10">
                <a:solidFill>
                  <a:srgbClr val="565658"/>
                </a:solidFill>
                <a:latin typeface="Microsoft YaHei"/>
                <a:cs typeface="Microsoft YaHei"/>
              </a:rPr>
              <a:t>1102.50</a:t>
            </a:r>
            <a:endParaRPr sz="450">
              <a:latin typeface="Microsoft YaHei"/>
              <a:cs typeface="Microsoft YaHei"/>
            </a:endParaRPr>
          </a:p>
        </p:txBody>
      </p:sp>
      <p:grpSp>
        <p:nvGrpSpPr>
          <p:cNvPr id="10230" name="object 10230" descr=""/>
          <p:cNvGrpSpPr/>
          <p:nvPr/>
        </p:nvGrpSpPr>
        <p:grpSpPr>
          <a:xfrm>
            <a:off x="2475873" y="1092568"/>
            <a:ext cx="53340" cy="179705"/>
            <a:chOff x="2475873" y="1092568"/>
            <a:chExt cx="53340" cy="179705"/>
          </a:xfrm>
        </p:grpSpPr>
        <p:sp>
          <p:nvSpPr>
            <p:cNvPr id="10231" name="object 10231" descr=""/>
            <p:cNvSpPr/>
            <p:nvPr/>
          </p:nvSpPr>
          <p:spPr>
            <a:xfrm>
              <a:off x="2475873" y="1155398"/>
              <a:ext cx="52705" cy="52705"/>
            </a:xfrm>
            <a:custGeom>
              <a:avLst/>
              <a:gdLst/>
              <a:ahLst/>
              <a:cxnLst/>
              <a:rect l="l" t="t" r="r" b="b"/>
              <a:pathLst>
                <a:path w="52705" h="52705">
                  <a:moveTo>
                    <a:pt x="26098" y="0"/>
                  </a:moveTo>
                  <a:lnTo>
                    <a:pt x="15944" y="2050"/>
                  </a:lnTo>
                  <a:lnTo>
                    <a:pt x="7648" y="7643"/>
                  </a:lnTo>
                  <a:lnTo>
                    <a:pt x="2052" y="15939"/>
                  </a:lnTo>
                  <a:lnTo>
                    <a:pt x="0" y="26098"/>
                  </a:lnTo>
                  <a:lnTo>
                    <a:pt x="2052" y="36257"/>
                  </a:lnTo>
                  <a:lnTo>
                    <a:pt x="7648" y="44553"/>
                  </a:lnTo>
                  <a:lnTo>
                    <a:pt x="15944" y="50146"/>
                  </a:lnTo>
                  <a:lnTo>
                    <a:pt x="26098" y="52196"/>
                  </a:lnTo>
                  <a:lnTo>
                    <a:pt x="36264" y="50146"/>
                  </a:lnTo>
                  <a:lnTo>
                    <a:pt x="44564" y="44553"/>
                  </a:lnTo>
                  <a:lnTo>
                    <a:pt x="50158" y="36257"/>
                  </a:lnTo>
                  <a:lnTo>
                    <a:pt x="52209" y="26098"/>
                  </a:lnTo>
                  <a:lnTo>
                    <a:pt x="50158" y="15939"/>
                  </a:lnTo>
                  <a:lnTo>
                    <a:pt x="44564" y="7643"/>
                  </a:lnTo>
                  <a:lnTo>
                    <a:pt x="36264" y="2050"/>
                  </a:lnTo>
                  <a:lnTo>
                    <a:pt x="26098" y="0"/>
                  </a:lnTo>
                  <a:close/>
                </a:path>
              </a:pathLst>
            </a:custGeom>
            <a:solidFill>
              <a:srgbClr val="00AEEF"/>
            </a:solidFill>
          </p:spPr>
          <p:txBody>
            <a:bodyPr wrap="square" lIns="0" tIns="0" rIns="0" bIns="0" rtlCol="0"/>
            <a:lstStyle/>
            <a:p/>
          </p:txBody>
        </p:sp>
        <p:sp>
          <p:nvSpPr>
            <p:cNvPr id="10232" name="object 10232" descr=""/>
            <p:cNvSpPr/>
            <p:nvPr/>
          </p:nvSpPr>
          <p:spPr>
            <a:xfrm>
              <a:off x="2476779" y="1092568"/>
              <a:ext cx="52705" cy="52705"/>
            </a:xfrm>
            <a:custGeom>
              <a:avLst/>
              <a:gdLst/>
              <a:ahLst/>
              <a:cxnLst/>
              <a:rect l="l" t="t" r="r" b="b"/>
              <a:pathLst>
                <a:path w="52705" h="52705">
                  <a:moveTo>
                    <a:pt x="26111" y="0"/>
                  </a:moveTo>
                  <a:lnTo>
                    <a:pt x="15950" y="2050"/>
                  </a:lnTo>
                  <a:lnTo>
                    <a:pt x="7650" y="7643"/>
                  </a:lnTo>
                  <a:lnTo>
                    <a:pt x="2052" y="15939"/>
                  </a:lnTo>
                  <a:lnTo>
                    <a:pt x="0" y="26098"/>
                  </a:lnTo>
                  <a:lnTo>
                    <a:pt x="2052" y="36257"/>
                  </a:lnTo>
                  <a:lnTo>
                    <a:pt x="7650" y="44553"/>
                  </a:lnTo>
                  <a:lnTo>
                    <a:pt x="15950" y="50146"/>
                  </a:lnTo>
                  <a:lnTo>
                    <a:pt x="26111" y="52196"/>
                  </a:lnTo>
                  <a:lnTo>
                    <a:pt x="36270" y="50146"/>
                  </a:lnTo>
                  <a:lnTo>
                    <a:pt x="44565" y="44553"/>
                  </a:lnTo>
                  <a:lnTo>
                    <a:pt x="50158" y="36257"/>
                  </a:lnTo>
                  <a:lnTo>
                    <a:pt x="52209" y="26098"/>
                  </a:lnTo>
                  <a:lnTo>
                    <a:pt x="50158" y="15939"/>
                  </a:lnTo>
                  <a:lnTo>
                    <a:pt x="44565" y="7643"/>
                  </a:lnTo>
                  <a:lnTo>
                    <a:pt x="36270" y="2050"/>
                  </a:lnTo>
                  <a:lnTo>
                    <a:pt x="26111" y="0"/>
                  </a:lnTo>
                  <a:close/>
                </a:path>
              </a:pathLst>
            </a:custGeom>
            <a:solidFill>
              <a:srgbClr val="EF4136"/>
            </a:solidFill>
          </p:spPr>
          <p:txBody>
            <a:bodyPr wrap="square" lIns="0" tIns="0" rIns="0" bIns="0" rtlCol="0"/>
            <a:lstStyle/>
            <a:p/>
          </p:txBody>
        </p:sp>
        <p:sp>
          <p:nvSpPr>
            <p:cNvPr id="10233" name="object 10233" descr=""/>
            <p:cNvSpPr/>
            <p:nvPr/>
          </p:nvSpPr>
          <p:spPr>
            <a:xfrm>
              <a:off x="2476779" y="1219562"/>
              <a:ext cx="52705" cy="52705"/>
            </a:xfrm>
            <a:custGeom>
              <a:avLst/>
              <a:gdLst/>
              <a:ahLst/>
              <a:cxnLst/>
              <a:rect l="l" t="t" r="r" b="b"/>
              <a:pathLst>
                <a:path w="52705" h="52705">
                  <a:moveTo>
                    <a:pt x="26111" y="0"/>
                  </a:moveTo>
                  <a:lnTo>
                    <a:pt x="15950" y="2050"/>
                  </a:lnTo>
                  <a:lnTo>
                    <a:pt x="7650" y="7643"/>
                  </a:lnTo>
                  <a:lnTo>
                    <a:pt x="2052" y="15939"/>
                  </a:lnTo>
                  <a:lnTo>
                    <a:pt x="0" y="26098"/>
                  </a:lnTo>
                  <a:lnTo>
                    <a:pt x="2052" y="36257"/>
                  </a:lnTo>
                  <a:lnTo>
                    <a:pt x="7650" y="44553"/>
                  </a:lnTo>
                  <a:lnTo>
                    <a:pt x="15950" y="50146"/>
                  </a:lnTo>
                  <a:lnTo>
                    <a:pt x="26111" y="52196"/>
                  </a:lnTo>
                  <a:lnTo>
                    <a:pt x="36270" y="50146"/>
                  </a:lnTo>
                  <a:lnTo>
                    <a:pt x="44565" y="44553"/>
                  </a:lnTo>
                  <a:lnTo>
                    <a:pt x="50158" y="36257"/>
                  </a:lnTo>
                  <a:lnTo>
                    <a:pt x="52209" y="26098"/>
                  </a:lnTo>
                  <a:lnTo>
                    <a:pt x="50158" y="15939"/>
                  </a:lnTo>
                  <a:lnTo>
                    <a:pt x="44565" y="7643"/>
                  </a:lnTo>
                  <a:lnTo>
                    <a:pt x="36270" y="2050"/>
                  </a:lnTo>
                  <a:lnTo>
                    <a:pt x="26111" y="0"/>
                  </a:lnTo>
                  <a:close/>
                </a:path>
              </a:pathLst>
            </a:custGeom>
            <a:solidFill>
              <a:srgbClr val="38B54A"/>
            </a:solidFill>
          </p:spPr>
          <p:txBody>
            <a:bodyPr wrap="square" lIns="0" tIns="0" rIns="0" bIns="0" rtlCol="0"/>
            <a:lstStyle/>
            <a:p/>
          </p:txBody>
        </p:sp>
      </p:grpSp>
      <p:sp>
        <p:nvSpPr>
          <p:cNvPr id="10234" name="object 10234" descr=""/>
          <p:cNvSpPr txBox="1"/>
          <p:nvPr/>
        </p:nvSpPr>
        <p:spPr>
          <a:xfrm>
            <a:off x="2448802" y="1067086"/>
            <a:ext cx="247015" cy="229235"/>
          </a:xfrm>
          <a:prstGeom prst="rect">
            <a:avLst/>
          </a:prstGeom>
        </p:spPr>
        <p:txBody>
          <a:bodyPr wrap="square" lIns="0" tIns="16510" rIns="0" bIns="0" rtlCol="0" vert="horz">
            <a:spAutoFit/>
          </a:bodyPr>
          <a:lstStyle/>
          <a:p>
            <a:pPr marL="38735">
              <a:lnSpc>
                <a:spcPts val="515"/>
              </a:lnSpc>
              <a:spcBef>
                <a:spcPts val="130"/>
              </a:spcBef>
            </a:pPr>
            <a:r>
              <a:rPr dirty="0" baseline="15873" sz="525" spc="75">
                <a:solidFill>
                  <a:srgbClr val="FFFFFF"/>
                </a:solidFill>
                <a:latin typeface="Arial MT"/>
                <a:cs typeface="Arial MT"/>
              </a:rPr>
              <a:t>a</a:t>
            </a:r>
            <a:r>
              <a:rPr dirty="0" baseline="15873" sz="525" spc="209">
                <a:solidFill>
                  <a:srgbClr val="FFFFFF"/>
                </a:solidFill>
                <a:latin typeface="Arial MT"/>
                <a:cs typeface="Arial MT"/>
              </a:rPr>
              <a:t> </a:t>
            </a:r>
            <a:r>
              <a:rPr dirty="0" sz="450" spc="-25">
                <a:solidFill>
                  <a:srgbClr val="565658"/>
                </a:solidFill>
                <a:latin typeface="Microsoft YaHei"/>
                <a:cs typeface="Microsoft YaHei"/>
              </a:rPr>
              <a:t>820</a:t>
            </a:r>
            <a:endParaRPr sz="450">
              <a:latin typeface="Microsoft YaHei"/>
              <a:cs typeface="Microsoft YaHei"/>
            </a:endParaRPr>
          </a:p>
          <a:p>
            <a:pPr marL="38100">
              <a:lnSpc>
                <a:spcPts val="509"/>
              </a:lnSpc>
            </a:pPr>
            <a:r>
              <a:rPr dirty="0" baseline="7936" sz="525" spc="82">
                <a:solidFill>
                  <a:srgbClr val="FFFFFF"/>
                </a:solidFill>
                <a:latin typeface="Arial MT"/>
                <a:cs typeface="Arial MT"/>
              </a:rPr>
              <a:t>b</a:t>
            </a:r>
            <a:r>
              <a:rPr dirty="0" baseline="7936" sz="525" spc="187">
                <a:solidFill>
                  <a:srgbClr val="FFFFFF"/>
                </a:solidFill>
                <a:latin typeface="Arial MT"/>
                <a:cs typeface="Arial MT"/>
              </a:rPr>
              <a:t> </a:t>
            </a:r>
            <a:r>
              <a:rPr dirty="0" sz="450" spc="-25">
                <a:solidFill>
                  <a:srgbClr val="565658"/>
                </a:solidFill>
                <a:latin typeface="Microsoft YaHei"/>
                <a:cs typeface="Microsoft YaHei"/>
              </a:rPr>
              <a:t>660</a:t>
            </a:r>
            <a:endParaRPr sz="450">
              <a:latin typeface="Microsoft YaHei"/>
              <a:cs typeface="Microsoft YaHei"/>
            </a:endParaRPr>
          </a:p>
          <a:p>
            <a:pPr marL="38100">
              <a:lnSpc>
                <a:spcPts val="535"/>
              </a:lnSpc>
            </a:pPr>
            <a:r>
              <a:rPr dirty="0" baseline="15873" sz="525" spc="97">
                <a:solidFill>
                  <a:srgbClr val="FFFFFF"/>
                </a:solidFill>
                <a:latin typeface="Arial MT"/>
                <a:cs typeface="Arial MT"/>
              </a:rPr>
              <a:t>c</a:t>
            </a:r>
            <a:r>
              <a:rPr dirty="0" baseline="15873" sz="525" spc="240">
                <a:solidFill>
                  <a:srgbClr val="FFFFFF"/>
                </a:solidFill>
                <a:latin typeface="Arial MT"/>
                <a:cs typeface="Arial MT"/>
              </a:rPr>
              <a:t> </a:t>
            </a:r>
            <a:r>
              <a:rPr dirty="0" sz="450" spc="-25">
                <a:solidFill>
                  <a:srgbClr val="565658"/>
                </a:solidFill>
                <a:latin typeface="Microsoft YaHei"/>
                <a:cs typeface="Microsoft YaHei"/>
              </a:rPr>
              <a:t>500</a:t>
            </a:r>
            <a:endParaRPr sz="450">
              <a:latin typeface="Microsoft YaHei"/>
              <a:cs typeface="Microsoft YaHei"/>
            </a:endParaRPr>
          </a:p>
        </p:txBody>
      </p:sp>
      <p:sp>
        <p:nvSpPr>
          <p:cNvPr id="10235" name="object 10235" descr=""/>
          <p:cNvSpPr txBox="1"/>
          <p:nvPr/>
        </p:nvSpPr>
        <p:spPr>
          <a:xfrm>
            <a:off x="3369726" y="1949693"/>
            <a:ext cx="248285" cy="311785"/>
          </a:xfrm>
          <a:prstGeom prst="rect">
            <a:avLst/>
          </a:prstGeom>
        </p:spPr>
        <p:txBody>
          <a:bodyPr wrap="square" lIns="0" tIns="20320" rIns="0" bIns="0" rtlCol="0" vert="vert270">
            <a:spAutoFit/>
          </a:bodyPr>
          <a:lstStyle/>
          <a:p>
            <a:pPr marL="13335">
              <a:lnSpc>
                <a:spcPct val="100000"/>
              </a:lnSpc>
              <a:spcBef>
                <a:spcPts val="160"/>
              </a:spcBef>
            </a:pPr>
            <a:r>
              <a:rPr dirty="0" baseline="15873" sz="525" spc="75">
                <a:solidFill>
                  <a:srgbClr val="FFFFFF"/>
                </a:solidFill>
                <a:latin typeface="Arial MT"/>
                <a:cs typeface="Arial MT"/>
              </a:rPr>
              <a:t>a</a:t>
            </a:r>
            <a:r>
              <a:rPr dirty="0" baseline="15873" sz="525" spc="112">
                <a:solidFill>
                  <a:srgbClr val="FFFFFF"/>
                </a:solidFill>
                <a:latin typeface="Arial MT"/>
                <a:cs typeface="Arial MT"/>
              </a:rPr>
              <a:t> </a:t>
            </a:r>
            <a:r>
              <a:rPr dirty="0" sz="450" spc="-10">
                <a:solidFill>
                  <a:srgbClr val="565658"/>
                </a:solidFill>
                <a:latin typeface="Microsoft YaHei"/>
                <a:cs typeface="Microsoft YaHei"/>
              </a:rPr>
              <a:t>2001.52</a:t>
            </a:r>
            <a:endParaRPr sz="450">
              <a:latin typeface="Microsoft YaHei"/>
              <a:cs typeface="Microsoft YaHei"/>
            </a:endParaRPr>
          </a:p>
          <a:p>
            <a:pPr marL="14604">
              <a:lnSpc>
                <a:spcPts val="535"/>
              </a:lnSpc>
              <a:spcBef>
                <a:spcPts val="40"/>
              </a:spcBef>
            </a:pPr>
            <a:r>
              <a:rPr dirty="0" baseline="15873" sz="525" spc="82">
                <a:solidFill>
                  <a:srgbClr val="FFFFFF"/>
                </a:solidFill>
                <a:latin typeface="Arial MT"/>
                <a:cs typeface="Arial MT"/>
              </a:rPr>
              <a:t>b</a:t>
            </a:r>
            <a:r>
              <a:rPr dirty="0" baseline="15873" sz="525" spc="82">
                <a:solidFill>
                  <a:srgbClr val="FFFFFF"/>
                </a:solidFill>
                <a:latin typeface="Arial MT"/>
                <a:cs typeface="Arial MT"/>
              </a:rPr>
              <a:t> </a:t>
            </a:r>
            <a:r>
              <a:rPr dirty="0" sz="450" spc="-10">
                <a:solidFill>
                  <a:srgbClr val="565658"/>
                </a:solidFill>
                <a:latin typeface="Microsoft YaHei"/>
                <a:cs typeface="Microsoft YaHei"/>
              </a:rPr>
              <a:t>1841.69</a:t>
            </a:r>
            <a:endParaRPr sz="450">
              <a:latin typeface="Microsoft YaHei"/>
              <a:cs typeface="Microsoft YaHei"/>
            </a:endParaRPr>
          </a:p>
          <a:p>
            <a:pPr marL="12700">
              <a:lnSpc>
                <a:spcPts val="535"/>
              </a:lnSpc>
            </a:pPr>
            <a:r>
              <a:rPr dirty="0" baseline="15873" sz="525" spc="97">
                <a:solidFill>
                  <a:srgbClr val="FFFFFF"/>
                </a:solidFill>
                <a:latin typeface="Arial MT"/>
                <a:cs typeface="Arial MT"/>
              </a:rPr>
              <a:t>c</a:t>
            </a:r>
            <a:r>
              <a:rPr dirty="0" baseline="15873" sz="525" spc="150">
                <a:solidFill>
                  <a:srgbClr val="FFFFFF"/>
                </a:solidFill>
                <a:latin typeface="Arial MT"/>
                <a:cs typeface="Arial MT"/>
              </a:rPr>
              <a:t> </a:t>
            </a:r>
            <a:r>
              <a:rPr dirty="0" sz="450" spc="-10">
                <a:solidFill>
                  <a:srgbClr val="565658"/>
                </a:solidFill>
                <a:latin typeface="Microsoft YaHei"/>
                <a:cs typeface="Microsoft YaHei"/>
              </a:rPr>
              <a:t>1502.49</a:t>
            </a:r>
            <a:endParaRPr sz="450">
              <a:latin typeface="Microsoft YaHei"/>
              <a:cs typeface="Microsoft YaHei"/>
            </a:endParaRPr>
          </a:p>
        </p:txBody>
      </p:sp>
      <p:grpSp>
        <p:nvGrpSpPr>
          <p:cNvPr id="10236" name="object 10236" descr=""/>
          <p:cNvGrpSpPr/>
          <p:nvPr/>
        </p:nvGrpSpPr>
        <p:grpSpPr>
          <a:xfrm>
            <a:off x="832592" y="2272556"/>
            <a:ext cx="188595" cy="53340"/>
            <a:chOff x="832592" y="2272556"/>
            <a:chExt cx="188595" cy="53340"/>
          </a:xfrm>
        </p:grpSpPr>
        <p:sp>
          <p:nvSpPr>
            <p:cNvPr id="10237" name="object 10237" descr=""/>
            <p:cNvSpPr/>
            <p:nvPr/>
          </p:nvSpPr>
          <p:spPr>
            <a:xfrm>
              <a:off x="901524" y="2272556"/>
              <a:ext cx="52705" cy="52705"/>
            </a:xfrm>
            <a:custGeom>
              <a:avLst/>
              <a:gdLst/>
              <a:ahLst/>
              <a:cxnLst/>
              <a:rect l="l" t="t" r="r" b="b"/>
              <a:pathLst>
                <a:path w="52705" h="52705">
                  <a:moveTo>
                    <a:pt x="26098" y="0"/>
                  </a:moveTo>
                  <a:lnTo>
                    <a:pt x="15939" y="2050"/>
                  </a:lnTo>
                  <a:lnTo>
                    <a:pt x="7643" y="7643"/>
                  </a:lnTo>
                  <a:lnTo>
                    <a:pt x="2050" y="15939"/>
                  </a:lnTo>
                  <a:lnTo>
                    <a:pt x="0" y="26098"/>
                  </a:lnTo>
                  <a:lnTo>
                    <a:pt x="2050" y="36259"/>
                  </a:lnTo>
                  <a:lnTo>
                    <a:pt x="7643" y="44559"/>
                  </a:lnTo>
                  <a:lnTo>
                    <a:pt x="15939" y="50156"/>
                  </a:lnTo>
                  <a:lnTo>
                    <a:pt x="26098" y="52209"/>
                  </a:lnTo>
                  <a:lnTo>
                    <a:pt x="36264" y="50156"/>
                  </a:lnTo>
                  <a:lnTo>
                    <a:pt x="44564" y="44559"/>
                  </a:lnTo>
                  <a:lnTo>
                    <a:pt x="50158" y="36259"/>
                  </a:lnTo>
                  <a:lnTo>
                    <a:pt x="52209" y="26098"/>
                  </a:lnTo>
                  <a:lnTo>
                    <a:pt x="50158" y="15939"/>
                  </a:lnTo>
                  <a:lnTo>
                    <a:pt x="44564" y="7643"/>
                  </a:lnTo>
                  <a:lnTo>
                    <a:pt x="36264" y="2050"/>
                  </a:lnTo>
                  <a:lnTo>
                    <a:pt x="26098" y="0"/>
                  </a:lnTo>
                  <a:close/>
                </a:path>
              </a:pathLst>
            </a:custGeom>
            <a:solidFill>
              <a:srgbClr val="00AEEF"/>
            </a:solidFill>
          </p:spPr>
          <p:txBody>
            <a:bodyPr wrap="square" lIns="0" tIns="0" rIns="0" bIns="0" rtlCol="0"/>
            <a:lstStyle/>
            <a:p/>
          </p:txBody>
        </p:sp>
        <p:sp>
          <p:nvSpPr>
            <p:cNvPr id="10238" name="object 10238" descr=""/>
            <p:cNvSpPr/>
            <p:nvPr/>
          </p:nvSpPr>
          <p:spPr>
            <a:xfrm>
              <a:off x="832592" y="2273511"/>
              <a:ext cx="52705" cy="52705"/>
            </a:xfrm>
            <a:custGeom>
              <a:avLst/>
              <a:gdLst/>
              <a:ahLst/>
              <a:cxnLst/>
              <a:rect l="l" t="t" r="r" b="b"/>
              <a:pathLst>
                <a:path w="52705" h="52705">
                  <a:moveTo>
                    <a:pt x="26111" y="0"/>
                  </a:moveTo>
                  <a:lnTo>
                    <a:pt x="15944" y="2050"/>
                  </a:lnTo>
                  <a:lnTo>
                    <a:pt x="7645" y="7643"/>
                  </a:lnTo>
                  <a:lnTo>
                    <a:pt x="2051" y="15939"/>
                  </a:lnTo>
                  <a:lnTo>
                    <a:pt x="0" y="26098"/>
                  </a:lnTo>
                  <a:lnTo>
                    <a:pt x="2051" y="36259"/>
                  </a:lnTo>
                  <a:lnTo>
                    <a:pt x="7645" y="44559"/>
                  </a:lnTo>
                  <a:lnTo>
                    <a:pt x="15944" y="50156"/>
                  </a:lnTo>
                  <a:lnTo>
                    <a:pt x="26111" y="52209"/>
                  </a:lnTo>
                  <a:lnTo>
                    <a:pt x="36270" y="50156"/>
                  </a:lnTo>
                  <a:lnTo>
                    <a:pt x="44565" y="44559"/>
                  </a:lnTo>
                  <a:lnTo>
                    <a:pt x="50158" y="36259"/>
                  </a:lnTo>
                  <a:lnTo>
                    <a:pt x="52209" y="26098"/>
                  </a:lnTo>
                  <a:lnTo>
                    <a:pt x="50158" y="15939"/>
                  </a:lnTo>
                  <a:lnTo>
                    <a:pt x="44565" y="7643"/>
                  </a:lnTo>
                  <a:lnTo>
                    <a:pt x="36270" y="2050"/>
                  </a:lnTo>
                  <a:lnTo>
                    <a:pt x="26111" y="0"/>
                  </a:lnTo>
                  <a:close/>
                </a:path>
              </a:pathLst>
            </a:custGeom>
            <a:solidFill>
              <a:srgbClr val="EF4136"/>
            </a:solidFill>
          </p:spPr>
          <p:txBody>
            <a:bodyPr wrap="square" lIns="0" tIns="0" rIns="0" bIns="0" rtlCol="0"/>
            <a:lstStyle/>
            <a:p/>
          </p:txBody>
        </p:sp>
        <p:sp>
          <p:nvSpPr>
            <p:cNvPr id="10239" name="object 10239" descr=""/>
            <p:cNvSpPr/>
            <p:nvPr/>
          </p:nvSpPr>
          <p:spPr>
            <a:xfrm>
              <a:off x="968808" y="2273511"/>
              <a:ext cx="52705" cy="52705"/>
            </a:xfrm>
            <a:custGeom>
              <a:avLst/>
              <a:gdLst/>
              <a:ahLst/>
              <a:cxnLst/>
              <a:rect l="l" t="t" r="r" b="b"/>
              <a:pathLst>
                <a:path w="52705" h="52705">
                  <a:moveTo>
                    <a:pt x="26098" y="0"/>
                  </a:moveTo>
                  <a:lnTo>
                    <a:pt x="15939" y="2050"/>
                  </a:lnTo>
                  <a:lnTo>
                    <a:pt x="7643" y="7643"/>
                  </a:lnTo>
                  <a:lnTo>
                    <a:pt x="2050" y="15939"/>
                  </a:lnTo>
                  <a:lnTo>
                    <a:pt x="0" y="26098"/>
                  </a:lnTo>
                  <a:lnTo>
                    <a:pt x="2050" y="36259"/>
                  </a:lnTo>
                  <a:lnTo>
                    <a:pt x="7643" y="44559"/>
                  </a:lnTo>
                  <a:lnTo>
                    <a:pt x="15939" y="50156"/>
                  </a:lnTo>
                  <a:lnTo>
                    <a:pt x="26098" y="52209"/>
                  </a:lnTo>
                  <a:lnTo>
                    <a:pt x="36264" y="50156"/>
                  </a:lnTo>
                  <a:lnTo>
                    <a:pt x="44564" y="44559"/>
                  </a:lnTo>
                  <a:lnTo>
                    <a:pt x="50158" y="36259"/>
                  </a:lnTo>
                  <a:lnTo>
                    <a:pt x="52209" y="26098"/>
                  </a:lnTo>
                  <a:lnTo>
                    <a:pt x="50158" y="15939"/>
                  </a:lnTo>
                  <a:lnTo>
                    <a:pt x="44564" y="7643"/>
                  </a:lnTo>
                  <a:lnTo>
                    <a:pt x="36264" y="2050"/>
                  </a:lnTo>
                  <a:lnTo>
                    <a:pt x="26098" y="0"/>
                  </a:lnTo>
                  <a:close/>
                </a:path>
              </a:pathLst>
            </a:custGeom>
            <a:solidFill>
              <a:srgbClr val="38B54A"/>
            </a:solidFill>
          </p:spPr>
          <p:txBody>
            <a:bodyPr wrap="square" lIns="0" tIns="0" rIns="0" bIns="0" rtlCol="0"/>
            <a:lstStyle/>
            <a:p/>
          </p:txBody>
        </p:sp>
      </p:grpSp>
      <p:sp>
        <p:nvSpPr>
          <p:cNvPr id="10240" name="object 10240" descr=""/>
          <p:cNvSpPr txBox="1"/>
          <p:nvPr/>
        </p:nvSpPr>
        <p:spPr>
          <a:xfrm>
            <a:off x="805263" y="2137548"/>
            <a:ext cx="241300" cy="191135"/>
          </a:xfrm>
          <a:prstGeom prst="rect">
            <a:avLst/>
          </a:prstGeom>
        </p:spPr>
        <p:txBody>
          <a:bodyPr wrap="square" lIns="0" tIns="20320" rIns="0" bIns="0" rtlCol="0" vert="vert270">
            <a:spAutoFit/>
          </a:bodyPr>
          <a:lstStyle/>
          <a:p>
            <a:pPr marL="13335">
              <a:lnSpc>
                <a:spcPts val="530"/>
              </a:lnSpc>
              <a:spcBef>
                <a:spcPts val="160"/>
              </a:spcBef>
            </a:pPr>
            <a:r>
              <a:rPr dirty="0" baseline="15873" sz="525" spc="75">
                <a:solidFill>
                  <a:srgbClr val="FFFFFF"/>
                </a:solidFill>
                <a:latin typeface="Arial MT"/>
                <a:cs typeface="Arial MT"/>
              </a:rPr>
              <a:t>a</a:t>
            </a:r>
            <a:r>
              <a:rPr dirty="0" baseline="15873" sz="525" spc="120">
                <a:solidFill>
                  <a:srgbClr val="FFFFFF"/>
                </a:solidFill>
                <a:latin typeface="Arial MT"/>
                <a:cs typeface="Arial MT"/>
              </a:rPr>
              <a:t> </a:t>
            </a:r>
            <a:r>
              <a:rPr dirty="0" sz="450" spc="-25">
                <a:solidFill>
                  <a:srgbClr val="565658"/>
                </a:solidFill>
                <a:latin typeface="Microsoft YaHei"/>
                <a:cs typeface="Microsoft YaHei"/>
              </a:rPr>
              <a:t>680</a:t>
            </a:r>
            <a:endParaRPr sz="450">
              <a:latin typeface="Microsoft YaHei"/>
              <a:cs typeface="Microsoft YaHei"/>
            </a:endParaRPr>
          </a:p>
          <a:p>
            <a:pPr marL="14604">
              <a:lnSpc>
                <a:spcPts val="530"/>
              </a:lnSpc>
            </a:pPr>
            <a:r>
              <a:rPr dirty="0" baseline="7936" sz="525" spc="82">
                <a:solidFill>
                  <a:srgbClr val="FFFFFF"/>
                </a:solidFill>
                <a:latin typeface="Arial MT"/>
                <a:cs typeface="Arial MT"/>
              </a:rPr>
              <a:t>b</a:t>
            </a:r>
            <a:r>
              <a:rPr dirty="0" baseline="7936" sz="525" spc="127">
                <a:solidFill>
                  <a:srgbClr val="FFFFFF"/>
                </a:solidFill>
                <a:latin typeface="Arial MT"/>
                <a:cs typeface="Arial MT"/>
              </a:rPr>
              <a:t> </a:t>
            </a:r>
            <a:r>
              <a:rPr dirty="0" sz="450" spc="-25">
                <a:solidFill>
                  <a:srgbClr val="565658"/>
                </a:solidFill>
                <a:latin typeface="Microsoft YaHei"/>
                <a:cs typeface="Microsoft YaHei"/>
              </a:rPr>
              <a:t>680</a:t>
            </a:r>
            <a:endParaRPr sz="450">
              <a:latin typeface="Microsoft YaHei"/>
              <a:cs typeface="Microsoft YaHei"/>
            </a:endParaRPr>
          </a:p>
          <a:p>
            <a:pPr marL="12700">
              <a:lnSpc>
                <a:spcPct val="100000"/>
              </a:lnSpc>
            </a:pPr>
            <a:r>
              <a:rPr dirty="0" baseline="15873" sz="525" spc="97">
                <a:solidFill>
                  <a:srgbClr val="FFFFFF"/>
                </a:solidFill>
                <a:latin typeface="Arial MT"/>
                <a:cs typeface="Arial MT"/>
              </a:rPr>
              <a:t>c</a:t>
            </a:r>
            <a:r>
              <a:rPr dirty="0" baseline="15873" sz="525" spc="142">
                <a:solidFill>
                  <a:srgbClr val="FFFFFF"/>
                </a:solidFill>
                <a:latin typeface="Arial MT"/>
                <a:cs typeface="Arial MT"/>
              </a:rPr>
              <a:t> </a:t>
            </a:r>
            <a:r>
              <a:rPr dirty="0" sz="450" spc="-25">
                <a:solidFill>
                  <a:srgbClr val="565658"/>
                </a:solidFill>
                <a:latin typeface="Microsoft YaHei"/>
                <a:cs typeface="Microsoft YaHei"/>
              </a:rPr>
              <a:t>500</a:t>
            </a:r>
            <a:endParaRPr sz="450">
              <a:latin typeface="Microsoft YaHei"/>
              <a:cs typeface="Microsoft YaHei"/>
            </a:endParaRPr>
          </a:p>
        </p:txBody>
      </p:sp>
      <p:grpSp>
        <p:nvGrpSpPr>
          <p:cNvPr id="10241" name="object 10241" descr=""/>
          <p:cNvGrpSpPr/>
          <p:nvPr/>
        </p:nvGrpSpPr>
        <p:grpSpPr>
          <a:xfrm>
            <a:off x="830917" y="3072408"/>
            <a:ext cx="190500" cy="53340"/>
            <a:chOff x="830917" y="3072408"/>
            <a:chExt cx="190500" cy="53340"/>
          </a:xfrm>
        </p:grpSpPr>
        <p:sp>
          <p:nvSpPr>
            <p:cNvPr id="10242" name="object 10242" descr=""/>
            <p:cNvSpPr/>
            <p:nvPr/>
          </p:nvSpPr>
          <p:spPr>
            <a:xfrm>
              <a:off x="899850" y="3072408"/>
              <a:ext cx="52705" cy="52705"/>
            </a:xfrm>
            <a:custGeom>
              <a:avLst/>
              <a:gdLst/>
              <a:ahLst/>
              <a:cxnLst/>
              <a:rect l="l" t="t" r="r" b="b"/>
              <a:pathLst>
                <a:path w="52705" h="52705">
                  <a:moveTo>
                    <a:pt x="26098" y="0"/>
                  </a:moveTo>
                  <a:lnTo>
                    <a:pt x="15939" y="2050"/>
                  </a:lnTo>
                  <a:lnTo>
                    <a:pt x="7643" y="7643"/>
                  </a:lnTo>
                  <a:lnTo>
                    <a:pt x="2050" y="15939"/>
                  </a:lnTo>
                  <a:lnTo>
                    <a:pt x="0" y="26098"/>
                  </a:lnTo>
                  <a:lnTo>
                    <a:pt x="2050" y="36259"/>
                  </a:lnTo>
                  <a:lnTo>
                    <a:pt x="7643" y="44559"/>
                  </a:lnTo>
                  <a:lnTo>
                    <a:pt x="15939" y="50156"/>
                  </a:lnTo>
                  <a:lnTo>
                    <a:pt x="26098" y="52209"/>
                  </a:lnTo>
                  <a:lnTo>
                    <a:pt x="36264" y="50156"/>
                  </a:lnTo>
                  <a:lnTo>
                    <a:pt x="44564" y="44559"/>
                  </a:lnTo>
                  <a:lnTo>
                    <a:pt x="50158" y="36259"/>
                  </a:lnTo>
                  <a:lnTo>
                    <a:pt x="52209" y="26098"/>
                  </a:lnTo>
                  <a:lnTo>
                    <a:pt x="50158" y="15939"/>
                  </a:lnTo>
                  <a:lnTo>
                    <a:pt x="44564" y="7643"/>
                  </a:lnTo>
                  <a:lnTo>
                    <a:pt x="36264" y="2050"/>
                  </a:lnTo>
                  <a:lnTo>
                    <a:pt x="26098" y="0"/>
                  </a:lnTo>
                  <a:close/>
                </a:path>
              </a:pathLst>
            </a:custGeom>
            <a:solidFill>
              <a:srgbClr val="00AEEF"/>
            </a:solidFill>
          </p:spPr>
          <p:txBody>
            <a:bodyPr wrap="square" lIns="0" tIns="0" rIns="0" bIns="0" rtlCol="0"/>
            <a:lstStyle/>
            <a:p/>
          </p:txBody>
        </p:sp>
        <p:sp>
          <p:nvSpPr>
            <p:cNvPr id="10243" name="object 10243" descr=""/>
            <p:cNvSpPr/>
            <p:nvPr/>
          </p:nvSpPr>
          <p:spPr>
            <a:xfrm>
              <a:off x="830917" y="3073362"/>
              <a:ext cx="52705" cy="52705"/>
            </a:xfrm>
            <a:custGeom>
              <a:avLst/>
              <a:gdLst/>
              <a:ahLst/>
              <a:cxnLst/>
              <a:rect l="l" t="t" r="r" b="b"/>
              <a:pathLst>
                <a:path w="52705" h="52705">
                  <a:moveTo>
                    <a:pt x="26111" y="0"/>
                  </a:moveTo>
                  <a:lnTo>
                    <a:pt x="15944" y="2050"/>
                  </a:lnTo>
                  <a:lnTo>
                    <a:pt x="7645" y="7643"/>
                  </a:lnTo>
                  <a:lnTo>
                    <a:pt x="2051" y="15939"/>
                  </a:lnTo>
                  <a:lnTo>
                    <a:pt x="0" y="26098"/>
                  </a:lnTo>
                  <a:lnTo>
                    <a:pt x="2051" y="36259"/>
                  </a:lnTo>
                  <a:lnTo>
                    <a:pt x="7645" y="44559"/>
                  </a:lnTo>
                  <a:lnTo>
                    <a:pt x="15944" y="50156"/>
                  </a:lnTo>
                  <a:lnTo>
                    <a:pt x="26111" y="52209"/>
                  </a:lnTo>
                  <a:lnTo>
                    <a:pt x="36270" y="50156"/>
                  </a:lnTo>
                  <a:lnTo>
                    <a:pt x="44565" y="44559"/>
                  </a:lnTo>
                  <a:lnTo>
                    <a:pt x="50158" y="36259"/>
                  </a:lnTo>
                  <a:lnTo>
                    <a:pt x="52209" y="26098"/>
                  </a:lnTo>
                  <a:lnTo>
                    <a:pt x="50158" y="15939"/>
                  </a:lnTo>
                  <a:lnTo>
                    <a:pt x="44565" y="7643"/>
                  </a:lnTo>
                  <a:lnTo>
                    <a:pt x="36270" y="2050"/>
                  </a:lnTo>
                  <a:lnTo>
                    <a:pt x="26111" y="0"/>
                  </a:lnTo>
                  <a:close/>
                </a:path>
              </a:pathLst>
            </a:custGeom>
            <a:solidFill>
              <a:srgbClr val="EF4136"/>
            </a:solidFill>
          </p:spPr>
          <p:txBody>
            <a:bodyPr wrap="square" lIns="0" tIns="0" rIns="0" bIns="0" rtlCol="0"/>
            <a:lstStyle/>
            <a:p/>
          </p:txBody>
        </p:sp>
        <p:sp>
          <p:nvSpPr>
            <p:cNvPr id="10244" name="object 10244" descr=""/>
            <p:cNvSpPr/>
            <p:nvPr/>
          </p:nvSpPr>
          <p:spPr>
            <a:xfrm>
              <a:off x="968808" y="3073362"/>
              <a:ext cx="52705" cy="52705"/>
            </a:xfrm>
            <a:custGeom>
              <a:avLst/>
              <a:gdLst/>
              <a:ahLst/>
              <a:cxnLst/>
              <a:rect l="l" t="t" r="r" b="b"/>
              <a:pathLst>
                <a:path w="52705" h="52705">
                  <a:moveTo>
                    <a:pt x="26098" y="0"/>
                  </a:moveTo>
                  <a:lnTo>
                    <a:pt x="15939" y="2050"/>
                  </a:lnTo>
                  <a:lnTo>
                    <a:pt x="7643" y="7643"/>
                  </a:lnTo>
                  <a:lnTo>
                    <a:pt x="2050" y="15939"/>
                  </a:lnTo>
                  <a:lnTo>
                    <a:pt x="0" y="26098"/>
                  </a:lnTo>
                  <a:lnTo>
                    <a:pt x="2050" y="36259"/>
                  </a:lnTo>
                  <a:lnTo>
                    <a:pt x="7643" y="44559"/>
                  </a:lnTo>
                  <a:lnTo>
                    <a:pt x="15939" y="50156"/>
                  </a:lnTo>
                  <a:lnTo>
                    <a:pt x="26098" y="52209"/>
                  </a:lnTo>
                  <a:lnTo>
                    <a:pt x="36264" y="50156"/>
                  </a:lnTo>
                  <a:lnTo>
                    <a:pt x="44564" y="44559"/>
                  </a:lnTo>
                  <a:lnTo>
                    <a:pt x="50158" y="36259"/>
                  </a:lnTo>
                  <a:lnTo>
                    <a:pt x="52209" y="26098"/>
                  </a:lnTo>
                  <a:lnTo>
                    <a:pt x="50158" y="15939"/>
                  </a:lnTo>
                  <a:lnTo>
                    <a:pt x="44564" y="7643"/>
                  </a:lnTo>
                  <a:lnTo>
                    <a:pt x="36264" y="2050"/>
                  </a:lnTo>
                  <a:lnTo>
                    <a:pt x="26098" y="0"/>
                  </a:lnTo>
                  <a:close/>
                </a:path>
              </a:pathLst>
            </a:custGeom>
            <a:solidFill>
              <a:srgbClr val="38B54A"/>
            </a:solidFill>
          </p:spPr>
          <p:txBody>
            <a:bodyPr wrap="square" lIns="0" tIns="0" rIns="0" bIns="0" rtlCol="0"/>
            <a:lstStyle/>
            <a:p/>
          </p:txBody>
        </p:sp>
      </p:grpSp>
      <p:sp>
        <p:nvSpPr>
          <p:cNvPr id="10245" name="object 10245" descr=""/>
          <p:cNvSpPr txBox="1"/>
          <p:nvPr/>
        </p:nvSpPr>
        <p:spPr>
          <a:xfrm>
            <a:off x="805263" y="2849827"/>
            <a:ext cx="241300" cy="278765"/>
          </a:xfrm>
          <a:prstGeom prst="rect">
            <a:avLst/>
          </a:prstGeom>
        </p:spPr>
        <p:txBody>
          <a:bodyPr wrap="square" lIns="0" tIns="20320" rIns="0" bIns="0" rtlCol="0" vert="vert270">
            <a:spAutoFit/>
          </a:bodyPr>
          <a:lstStyle/>
          <a:p>
            <a:pPr marL="13335">
              <a:lnSpc>
                <a:spcPts val="530"/>
              </a:lnSpc>
              <a:spcBef>
                <a:spcPts val="160"/>
              </a:spcBef>
            </a:pPr>
            <a:r>
              <a:rPr dirty="0" baseline="15873" sz="525" spc="75">
                <a:solidFill>
                  <a:srgbClr val="FFFFFF"/>
                </a:solidFill>
                <a:latin typeface="Arial MT"/>
                <a:cs typeface="Arial MT"/>
              </a:rPr>
              <a:t>a</a:t>
            </a:r>
            <a:r>
              <a:rPr dirty="0" baseline="15873" sz="525" spc="127">
                <a:solidFill>
                  <a:srgbClr val="FFFFFF"/>
                </a:solidFill>
                <a:latin typeface="Arial MT"/>
                <a:cs typeface="Arial MT"/>
              </a:rPr>
              <a:t> </a:t>
            </a:r>
            <a:r>
              <a:rPr dirty="0" sz="450" spc="-10">
                <a:solidFill>
                  <a:srgbClr val="565658"/>
                </a:solidFill>
                <a:latin typeface="Microsoft YaHei"/>
                <a:cs typeface="Microsoft YaHei"/>
              </a:rPr>
              <a:t>497.53</a:t>
            </a:r>
            <a:endParaRPr sz="450">
              <a:latin typeface="Microsoft YaHei"/>
              <a:cs typeface="Microsoft YaHei"/>
            </a:endParaRPr>
          </a:p>
          <a:p>
            <a:pPr marL="14604">
              <a:lnSpc>
                <a:spcPts val="530"/>
              </a:lnSpc>
            </a:pPr>
            <a:r>
              <a:rPr dirty="0" baseline="7936" sz="525" spc="82">
                <a:solidFill>
                  <a:srgbClr val="FFFFFF"/>
                </a:solidFill>
                <a:latin typeface="Arial MT"/>
                <a:cs typeface="Arial MT"/>
              </a:rPr>
              <a:t>b</a:t>
            </a:r>
            <a:r>
              <a:rPr dirty="0" baseline="7936" sz="525" spc="135">
                <a:solidFill>
                  <a:srgbClr val="FFFFFF"/>
                </a:solidFill>
                <a:latin typeface="Arial MT"/>
                <a:cs typeface="Arial MT"/>
              </a:rPr>
              <a:t> </a:t>
            </a:r>
            <a:r>
              <a:rPr dirty="0" sz="450" spc="-10">
                <a:solidFill>
                  <a:srgbClr val="565658"/>
                </a:solidFill>
                <a:latin typeface="Microsoft YaHei"/>
                <a:cs typeface="Microsoft YaHei"/>
              </a:rPr>
              <a:t>337.89</a:t>
            </a:r>
            <a:endParaRPr sz="450">
              <a:latin typeface="Microsoft YaHei"/>
              <a:cs typeface="Microsoft YaHei"/>
            </a:endParaRPr>
          </a:p>
          <a:p>
            <a:pPr marL="12700">
              <a:lnSpc>
                <a:spcPct val="100000"/>
              </a:lnSpc>
            </a:pPr>
            <a:r>
              <a:rPr dirty="0" baseline="15873" sz="525" spc="97">
                <a:solidFill>
                  <a:srgbClr val="FFFFFF"/>
                </a:solidFill>
                <a:latin typeface="Arial MT"/>
                <a:cs typeface="Arial MT"/>
              </a:rPr>
              <a:t>c</a:t>
            </a:r>
            <a:r>
              <a:rPr dirty="0" baseline="15873" sz="525" spc="172">
                <a:solidFill>
                  <a:srgbClr val="FFFFFF"/>
                </a:solidFill>
                <a:latin typeface="Arial MT"/>
                <a:cs typeface="Arial MT"/>
              </a:rPr>
              <a:t> </a:t>
            </a:r>
            <a:r>
              <a:rPr dirty="0" sz="450" spc="-10">
                <a:solidFill>
                  <a:srgbClr val="565658"/>
                </a:solidFill>
                <a:latin typeface="Microsoft YaHei"/>
                <a:cs typeface="Microsoft YaHei"/>
              </a:rPr>
              <a:t>131.91</a:t>
            </a:r>
            <a:endParaRPr sz="450">
              <a:latin typeface="Microsoft YaHei"/>
              <a:cs typeface="Microsoft YaHei"/>
            </a:endParaRPr>
          </a:p>
        </p:txBody>
      </p:sp>
      <p:sp>
        <p:nvSpPr>
          <p:cNvPr id="10246" name="object 10246" descr=""/>
          <p:cNvSpPr/>
          <p:nvPr/>
        </p:nvSpPr>
        <p:spPr>
          <a:xfrm>
            <a:off x="3977819" y="1448728"/>
            <a:ext cx="0" cy="1976755"/>
          </a:xfrm>
          <a:custGeom>
            <a:avLst/>
            <a:gdLst/>
            <a:ahLst/>
            <a:cxnLst/>
            <a:rect l="l" t="t" r="r" b="b"/>
            <a:pathLst>
              <a:path w="0" h="1976754">
                <a:moveTo>
                  <a:pt x="0" y="1976742"/>
                </a:moveTo>
                <a:lnTo>
                  <a:pt x="0" y="0"/>
                </a:lnTo>
              </a:path>
            </a:pathLst>
          </a:custGeom>
          <a:ln w="3175">
            <a:solidFill>
              <a:srgbClr val="565658"/>
            </a:solidFill>
          </a:ln>
        </p:spPr>
        <p:txBody>
          <a:bodyPr wrap="square" lIns="0" tIns="0" rIns="0" bIns="0" rtlCol="0"/>
          <a:lstStyle/>
          <a:p/>
        </p:txBody>
      </p:sp>
      <p:sp>
        <p:nvSpPr>
          <p:cNvPr id="10247" name="object 10247" descr=""/>
          <p:cNvSpPr/>
          <p:nvPr/>
        </p:nvSpPr>
        <p:spPr>
          <a:xfrm>
            <a:off x="3621077" y="1448721"/>
            <a:ext cx="0" cy="1347470"/>
          </a:xfrm>
          <a:custGeom>
            <a:avLst/>
            <a:gdLst/>
            <a:ahLst/>
            <a:cxnLst/>
            <a:rect l="l" t="t" r="r" b="b"/>
            <a:pathLst>
              <a:path w="0" h="1347470">
                <a:moveTo>
                  <a:pt x="0" y="1347406"/>
                </a:moveTo>
                <a:lnTo>
                  <a:pt x="0" y="0"/>
                </a:lnTo>
              </a:path>
            </a:pathLst>
          </a:custGeom>
          <a:ln w="3175">
            <a:solidFill>
              <a:srgbClr val="565658"/>
            </a:solidFill>
          </a:ln>
        </p:spPr>
        <p:txBody>
          <a:bodyPr wrap="square" lIns="0" tIns="0" rIns="0" bIns="0" rtlCol="0"/>
          <a:lstStyle/>
          <a:p/>
        </p:txBody>
      </p:sp>
      <p:grpSp>
        <p:nvGrpSpPr>
          <p:cNvPr id="10248" name="object 10248" descr=""/>
          <p:cNvGrpSpPr/>
          <p:nvPr/>
        </p:nvGrpSpPr>
        <p:grpSpPr>
          <a:xfrm>
            <a:off x="2104417" y="1404171"/>
            <a:ext cx="1882775" cy="2073275"/>
            <a:chOff x="2104417" y="1404171"/>
            <a:chExt cx="1882775" cy="2073275"/>
          </a:xfrm>
        </p:grpSpPr>
        <p:sp>
          <p:nvSpPr>
            <p:cNvPr id="10249" name="object 10249" descr=""/>
            <p:cNvSpPr/>
            <p:nvPr/>
          </p:nvSpPr>
          <p:spPr>
            <a:xfrm>
              <a:off x="3970563" y="3425470"/>
              <a:ext cx="14604" cy="43180"/>
            </a:xfrm>
            <a:custGeom>
              <a:avLst/>
              <a:gdLst/>
              <a:ahLst/>
              <a:cxnLst/>
              <a:rect l="l" t="t" r="r" b="b"/>
              <a:pathLst>
                <a:path w="14604" h="43179">
                  <a:moveTo>
                    <a:pt x="14503" y="0"/>
                  </a:moveTo>
                  <a:lnTo>
                    <a:pt x="0" y="0"/>
                  </a:lnTo>
                  <a:lnTo>
                    <a:pt x="7251" y="42964"/>
                  </a:lnTo>
                  <a:lnTo>
                    <a:pt x="14503" y="0"/>
                  </a:lnTo>
                  <a:close/>
                </a:path>
              </a:pathLst>
            </a:custGeom>
            <a:solidFill>
              <a:srgbClr val="565658"/>
            </a:solidFill>
          </p:spPr>
          <p:txBody>
            <a:bodyPr wrap="square" lIns="0" tIns="0" rIns="0" bIns="0" rtlCol="0"/>
            <a:lstStyle/>
            <a:p/>
          </p:txBody>
        </p:sp>
        <p:sp>
          <p:nvSpPr>
            <p:cNvPr id="10250" name="object 10250" descr=""/>
            <p:cNvSpPr/>
            <p:nvPr/>
          </p:nvSpPr>
          <p:spPr>
            <a:xfrm>
              <a:off x="3970563" y="3425470"/>
              <a:ext cx="14604" cy="43180"/>
            </a:xfrm>
            <a:custGeom>
              <a:avLst/>
              <a:gdLst/>
              <a:ahLst/>
              <a:cxnLst/>
              <a:rect l="l" t="t" r="r" b="b"/>
              <a:pathLst>
                <a:path w="14604" h="43179">
                  <a:moveTo>
                    <a:pt x="0" y="0"/>
                  </a:moveTo>
                  <a:lnTo>
                    <a:pt x="14503" y="0"/>
                  </a:lnTo>
                  <a:lnTo>
                    <a:pt x="7251" y="42964"/>
                  </a:lnTo>
                  <a:lnTo>
                    <a:pt x="0" y="0"/>
                  </a:lnTo>
                  <a:close/>
                </a:path>
              </a:pathLst>
            </a:custGeom>
            <a:ln w="3175">
              <a:solidFill>
                <a:srgbClr val="565658"/>
              </a:solidFill>
            </a:ln>
          </p:spPr>
          <p:txBody>
            <a:bodyPr wrap="square" lIns="0" tIns="0" rIns="0" bIns="0" rtlCol="0"/>
            <a:lstStyle/>
            <a:p/>
          </p:txBody>
        </p:sp>
        <p:sp>
          <p:nvSpPr>
            <p:cNvPr id="10251" name="object 10251" descr=""/>
            <p:cNvSpPr/>
            <p:nvPr/>
          </p:nvSpPr>
          <p:spPr>
            <a:xfrm>
              <a:off x="3970563" y="1405759"/>
              <a:ext cx="14604" cy="43180"/>
            </a:xfrm>
            <a:custGeom>
              <a:avLst/>
              <a:gdLst/>
              <a:ahLst/>
              <a:cxnLst/>
              <a:rect l="l" t="t" r="r" b="b"/>
              <a:pathLst>
                <a:path w="14604" h="43180">
                  <a:moveTo>
                    <a:pt x="7251" y="0"/>
                  </a:moveTo>
                  <a:lnTo>
                    <a:pt x="0" y="42964"/>
                  </a:lnTo>
                  <a:lnTo>
                    <a:pt x="14503" y="42964"/>
                  </a:lnTo>
                  <a:lnTo>
                    <a:pt x="7251" y="0"/>
                  </a:lnTo>
                  <a:close/>
                </a:path>
              </a:pathLst>
            </a:custGeom>
            <a:solidFill>
              <a:srgbClr val="565658"/>
            </a:solidFill>
          </p:spPr>
          <p:txBody>
            <a:bodyPr wrap="square" lIns="0" tIns="0" rIns="0" bIns="0" rtlCol="0"/>
            <a:lstStyle/>
            <a:p/>
          </p:txBody>
        </p:sp>
        <p:sp>
          <p:nvSpPr>
            <p:cNvPr id="10252" name="object 10252" descr=""/>
            <p:cNvSpPr/>
            <p:nvPr/>
          </p:nvSpPr>
          <p:spPr>
            <a:xfrm>
              <a:off x="3970563" y="1405759"/>
              <a:ext cx="14604" cy="43180"/>
            </a:xfrm>
            <a:custGeom>
              <a:avLst/>
              <a:gdLst/>
              <a:ahLst/>
              <a:cxnLst/>
              <a:rect l="l" t="t" r="r" b="b"/>
              <a:pathLst>
                <a:path w="14604" h="43180">
                  <a:moveTo>
                    <a:pt x="0" y="42964"/>
                  </a:moveTo>
                  <a:lnTo>
                    <a:pt x="14503" y="42964"/>
                  </a:lnTo>
                  <a:lnTo>
                    <a:pt x="7251" y="0"/>
                  </a:lnTo>
                  <a:lnTo>
                    <a:pt x="0" y="42964"/>
                  </a:lnTo>
                  <a:close/>
                </a:path>
              </a:pathLst>
            </a:custGeom>
            <a:ln w="3175">
              <a:solidFill>
                <a:srgbClr val="565658"/>
              </a:solidFill>
            </a:ln>
          </p:spPr>
          <p:txBody>
            <a:bodyPr wrap="square" lIns="0" tIns="0" rIns="0" bIns="0" rtlCol="0"/>
            <a:lstStyle/>
            <a:p/>
          </p:txBody>
        </p:sp>
        <p:sp>
          <p:nvSpPr>
            <p:cNvPr id="10253" name="object 10253" descr=""/>
            <p:cNvSpPr/>
            <p:nvPr/>
          </p:nvSpPr>
          <p:spPr>
            <a:xfrm>
              <a:off x="2281760" y="2839089"/>
              <a:ext cx="1339850" cy="0"/>
            </a:xfrm>
            <a:custGeom>
              <a:avLst/>
              <a:gdLst/>
              <a:ahLst/>
              <a:cxnLst/>
              <a:rect l="l" t="t" r="r" b="b"/>
              <a:pathLst>
                <a:path w="1339850" h="0">
                  <a:moveTo>
                    <a:pt x="0" y="0"/>
                  </a:moveTo>
                  <a:lnTo>
                    <a:pt x="1339316" y="0"/>
                  </a:lnTo>
                </a:path>
              </a:pathLst>
            </a:custGeom>
            <a:ln w="3175">
              <a:solidFill>
                <a:srgbClr val="565658"/>
              </a:solidFill>
            </a:ln>
          </p:spPr>
          <p:txBody>
            <a:bodyPr wrap="square" lIns="0" tIns="0" rIns="0" bIns="0" rtlCol="0"/>
            <a:lstStyle/>
            <a:p/>
          </p:txBody>
        </p:sp>
        <p:sp>
          <p:nvSpPr>
            <p:cNvPr id="10254" name="object 10254" descr=""/>
            <p:cNvSpPr/>
            <p:nvPr/>
          </p:nvSpPr>
          <p:spPr>
            <a:xfrm>
              <a:off x="2263901" y="1405761"/>
              <a:ext cx="1357630" cy="0"/>
            </a:xfrm>
            <a:custGeom>
              <a:avLst/>
              <a:gdLst/>
              <a:ahLst/>
              <a:cxnLst/>
              <a:rect l="l" t="t" r="r" b="b"/>
              <a:pathLst>
                <a:path w="1357629" h="0">
                  <a:moveTo>
                    <a:pt x="0" y="0"/>
                  </a:moveTo>
                  <a:lnTo>
                    <a:pt x="1357172" y="0"/>
                  </a:lnTo>
                </a:path>
              </a:pathLst>
            </a:custGeom>
            <a:ln w="3175">
              <a:solidFill>
                <a:srgbClr val="565658"/>
              </a:solidFill>
            </a:ln>
          </p:spPr>
          <p:txBody>
            <a:bodyPr wrap="square" lIns="0" tIns="0" rIns="0" bIns="0" rtlCol="0"/>
            <a:lstStyle/>
            <a:p/>
          </p:txBody>
        </p:sp>
        <p:sp>
          <p:nvSpPr>
            <p:cNvPr id="10255" name="object 10255" descr=""/>
            <p:cNvSpPr/>
            <p:nvPr/>
          </p:nvSpPr>
          <p:spPr>
            <a:xfrm>
              <a:off x="3613834" y="2796127"/>
              <a:ext cx="14604" cy="43180"/>
            </a:xfrm>
            <a:custGeom>
              <a:avLst/>
              <a:gdLst/>
              <a:ahLst/>
              <a:cxnLst/>
              <a:rect l="l" t="t" r="r" b="b"/>
              <a:pathLst>
                <a:path w="14604" h="43180">
                  <a:moveTo>
                    <a:pt x="14503" y="0"/>
                  </a:moveTo>
                  <a:lnTo>
                    <a:pt x="0" y="0"/>
                  </a:lnTo>
                  <a:lnTo>
                    <a:pt x="7238" y="42964"/>
                  </a:lnTo>
                  <a:lnTo>
                    <a:pt x="14503" y="0"/>
                  </a:lnTo>
                  <a:close/>
                </a:path>
              </a:pathLst>
            </a:custGeom>
            <a:solidFill>
              <a:srgbClr val="565658"/>
            </a:solidFill>
          </p:spPr>
          <p:txBody>
            <a:bodyPr wrap="square" lIns="0" tIns="0" rIns="0" bIns="0" rtlCol="0"/>
            <a:lstStyle/>
            <a:p/>
          </p:txBody>
        </p:sp>
        <p:sp>
          <p:nvSpPr>
            <p:cNvPr id="10256" name="object 10256" descr=""/>
            <p:cNvSpPr/>
            <p:nvPr/>
          </p:nvSpPr>
          <p:spPr>
            <a:xfrm>
              <a:off x="3613834" y="2796127"/>
              <a:ext cx="14604" cy="43180"/>
            </a:xfrm>
            <a:custGeom>
              <a:avLst/>
              <a:gdLst/>
              <a:ahLst/>
              <a:cxnLst/>
              <a:rect l="l" t="t" r="r" b="b"/>
              <a:pathLst>
                <a:path w="14604" h="43180">
                  <a:moveTo>
                    <a:pt x="0" y="0"/>
                  </a:moveTo>
                  <a:lnTo>
                    <a:pt x="14503" y="0"/>
                  </a:lnTo>
                  <a:lnTo>
                    <a:pt x="7238" y="42964"/>
                  </a:lnTo>
                  <a:lnTo>
                    <a:pt x="0" y="0"/>
                  </a:lnTo>
                  <a:close/>
                </a:path>
              </a:pathLst>
            </a:custGeom>
            <a:ln w="3175">
              <a:solidFill>
                <a:srgbClr val="565658"/>
              </a:solidFill>
            </a:ln>
          </p:spPr>
          <p:txBody>
            <a:bodyPr wrap="square" lIns="0" tIns="0" rIns="0" bIns="0" rtlCol="0"/>
            <a:lstStyle/>
            <a:p/>
          </p:txBody>
        </p:sp>
        <p:sp>
          <p:nvSpPr>
            <p:cNvPr id="10257" name="object 10257" descr=""/>
            <p:cNvSpPr/>
            <p:nvPr/>
          </p:nvSpPr>
          <p:spPr>
            <a:xfrm>
              <a:off x="3613834" y="1405759"/>
              <a:ext cx="14604" cy="43180"/>
            </a:xfrm>
            <a:custGeom>
              <a:avLst/>
              <a:gdLst/>
              <a:ahLst/>
              <a:cxnLst/>
              <a:rect l="l" t="t" r="r" b="b"/>
              <a:pathLst>
                <a:path w="14604" h="43180">
                  <a:moveTo>
                    <a:pt x="7238" y="0"/>
                  </a:moveTo>
                  <a:lnTo>
                    <a:pt x="0" y="42964"/>
                  </a:lnTo>
                  <a:lnTo>
                    <a:pt x="14503" y="42964"/>
                  </a:lnTo>
                  <a:lnTo>
                    <a:pt x="7238" y="0"/>
                  </a:lnTo>
                  <a:close/>
                </a:path>
              </a:pathLst>
            </a:custGeom>
            <a:solidFill>
              <a:srgbClr val="565658"/>
            </a:solidFill>
          </p:spPr>
          <p:txBody>
            <a:bodyPr wrap="square" lIns="0" tIns="0" rIns="0" bIns="0" rtlCol="0"/>
            <a:lstStyle/>
            <a:p/>
          </p:txBody>
        </p:sp>
        <p:sp>
          <p:nvSpPr>
            <p:cNvPr id="10258" name="object 10258" descr=""/>
            <p:cNvSpPr/>
            <p:nvPr/>
          </p:nvSpPr>
          <p:spPr>
            <a:xfrm>
              <a:off x="3613834" y="1405759"/>
              <a:ext cx="14604" cy="43180"/>
            </a:xfrm>
            <a:custGeom>
              <a:avLst/>
              <a:gdLst/>
              <a:ahLst/>
              <a:cxnLst/>
              <a:rect l="l" t="t" r="r" b="b"/>
              <a:pathLst>
                <a:path w="14604" h="43180">
                  <a:moveTo>
                    <a:pt x="0" y="42964"/>
                  </a:moveTo>
                  <a:lnTo>
                    <a:pt x="14503" y="42964"/>
                  </a:lnTo>
                  <a:lnTo>
                    <a:pt x="7238" y="0"/>
                  </a:lnTo>
                  <a:lnTo>
                    <a:pt x="0" y="42964"/>
                  </a:lnTo>
                  <a:close/>
                </a:path>
              </a:pathLst>
            </a:custGeom>
            <a:ln w="3175">
              <a:solidFill>
                <a:srgbClr val="565658"/>
              </a:solidFill>
            </a:ln>
          </p:spPr>
          <p:txBody>
            <a:bodyPr wrap="square" lIns="0" tIns="0" rIns="0" bIns="0" rtlCol="0"/>
            <a:lstStyle/>
            <a:p/>
          </p:txBody>
        </p:sp>
        <p:sp>
          <p:nvSpPr>
            <p:cNvPr id="10259" name="object 10259" descr=""/>
            <p:cNvSpPr/>
            <p:nvPr/>
          </p:nvSpPr>
          <p:spPr>
            <a:xfrm>
              <a:off x="2191931" y="2835740"/>
              <a:ext cx="0" cy="633095"/>
            </a:xfrm>
            <a:custGeom>
              <a:avLst/>
              <a:gdLst/>
              <a:ahLst/>
              <a:cxnLst/>
              <a:rect l="l" t="t" r="r" b="b"/>
              <a:pathLst>
                <a:path w="0" h="633095">
                  <a:moveTo>
                    <a:pt x="0" y="0"/>
                  </a:moveTo>
                  <a:lnTo>
                    <a:pt x="0" y="632510"/>
                  </a:lnTo>
                </a:path>
              </a:pathLst>
            </a:custGeom>
            <a:ln w="3175">
              <a:solidFill>
                <a:srgbClr val="565658"/>
              </a:solidFill>
            </a:ln>
          </p:spPr>
          <p:txBody>
            <a:bodyPr wrap="square" lIns="0" tIns="0" rIns="0" bIns="0" rtlCol="0"/>
            <a:lstStyle/>
            <a:p/>
          </p:txBody>
        </p:sp>
        <p:sp>
          <p:nvSpPr>
            <p:cNvPr id="10260" name="object 10260" descr=""/>
            <p:cNvSpPr/>
            <p:nvPr/>
          </p:nvSpPr>
          <p:spPr>
            <a:xfrm>
              <a:off x="2263901" y="2589131"/>
              <a:ext cx="0" cy="879475"/>
            </a:xfrm>
            <a:custGeom>
              <a:avLst/>
              <a:gdLst/>
              <a:ahLst/>
              <a:cxnLst/>
              <a:rect l="l" t="t" r="r" b="b"/>
              <a:pathLst>
                <a:path w="0" h="879475">
                  <a:moveTo>
                    <a:pt x="0" y="0"/>
                  </a:moveTo>
                  <a:lnTo>
                    <a:pt x="0" y="879119"/>
                  </a:lnTo>
                </a:path>
              </a:pathLst>
            </a:custGeom>
            <a:ln w="3175">
              <a:solidFill>
                <a:srgbClr val="565658"/>
              </a:solidFill>
            </a:ln>
          </p:spPr>
          <p:txBody>
            <a:bodyPr wrap="square" lIns="0" tIns="0" rIns="0" bIns="0" rtlCol="0"/>
            <a:lstStyle/>
            <a:p/>
          </p:txBody>
        </p:sp>
        <p:sp>
          <p:nvSpPr>
            <p:cNvPr id="10261" name="object 10261" descr=""/>
            <p:cNvSpPr/>
            <p:nvPr/>
          </p:nvSpPr>
          <p:spPr>
            <a:xfrm>
              <a:off x="2106005" y="3468247"/>
              <a:ext cx="43180" cy="0"/>
            </a:xfrm>
            <a:custGeom>
              <a:avLst/>
              <a:gdLst/>
              <a:ahLst/>
              <a:cxnLst/>
              <a:rect l="l" t="t" r="r" b="b"/>
              <a:pathLst>
                <a:path w="43180" h="0">
                  <a:moveTo>
                    <a:pt x="42964" y="0"/>
                  </a:moveTo>
                  <a:lnTo>
                    <a:pt x="0" y="0"/>
                  </a:lnTo>
                </a:path>
              </a:pathLst>
            </a:custGeom>
            <a:ln w="3175">
              <a:solidFill>
                <a:srgbClr val="565658"/>
              </a:solidFill>
            </a:ln>
          </p:spPr>
          <p:txBody>
            <a:bodyPr wrap="square" lIns="0" tIns="0" rIns="0" bIns="0" rtlCol="0"/>
            <a:lstStyle/>
            <a:p/>
          </p:txBody>
        </p:sp>
        <p:sp>
          <p:nvSpPr>
            <p:cNvPr id="10262" name="object 10262" descr=""/>
            <p:cNvSpPr/>
            <p:nvPr/>
          </p:nvSpPr>
          <p:spPr>
            <a:xfrm>
              <a:off x="2306863" y="3468247"/>
              <a:ext cx="43180" cy="0"/>
            </a:xfrm>
            <a:custGeom>
              <a:avLst/>
              <a:gdLst/>
              <a:ahLst/>
              <a:cxnLst/>
              <a:rect l="l" t="t" r="r" b="b"/>
              <a:pathLst>
                <a:path w="43180" h="0">
                  <a:moveTo>
                    <a:pt x="0" y="0"/>
                  </a:moveTo>
                  <a:lnTo>
                    <a:pt x="42964" y="0"/>
                  </a:lnTo>
                </a:path>
              </a:pathLst>
            </a:custGeom>
            <a:ln w="3175">
              <a:solidFill>
                <a:srgbClr val="565658"/>
              </a:solidFill>
            </a:ln>
          </p:spPr>
          <p:txBody>
            <a:bodyPr wrap="square" lIns="0" tIns="0" rIns="0" bIns="0" rtlCol="0"/>
            <a:lstStyle/>
            <a:p/>
          </p:txBody>
        </p:sp>
        <p:sp>
          <p:nvSpPr>
            <p:cNvPr id="10263" name="object 10263" descr=""/>
            <p:cNvSpPr/>
            <p:nvPr/>
          </p:nvSpPr>
          <p:spPr>
            <a:xfrm>
              <a:off x="2148969" y="3460997"/>
              <a:ext cx="43180" cy="14604"/>
            </a:xfrm>
            <a:custGeom>
              <a:avLst/>
              <a:gdLst/>
              <a:ahLst/>
              <a:cxnLst/>
              <a:rect l="l" t="t" r="r" b="b"/>
              <a:pathLst>
                <a:path w="43180" h="14604">
                  <a:moveTo>
                    <a:pt x="0" y="0"/>
                  </a:moveTo>
                  <a:lnTo>
                    <a:pt x="0" y="14503"/>
                  </a:lnTo>
                  <a:lnTo>
                    <a:pt x="42964" y="7251"/>
                  </a:lnTo>
                  <a:lnTo>
                    <a:pt x="0" y="0"/>
                  </a:lnTo>
                  <a:close/>
                </a:path>
              </a:pathLst>
            </a:custGeom>
            <a:solidFill>
              <a:srgbClr val="565658"/>
            </a:solidFill>
          </p:spPr>
          <p:txBody>
            <a:bodyPr wrap="square" lIns="0" tIns="0" rIns="0" bIns="0" rtlCol="0"/>
            <a:lstStyle/>
            <a:p/>
          </p:txBody>
        </p:sp>
        <p:sp>
          <p:nvSpPr>
            <p:cNvPr id="10264" name="object 10264" descr=""/>
            <p:cNvSpPr/>
            <p:nvPr/>
          </p:nvSpPr>
          <p:spPr>
            <a:xfrm>
              <a:off x="2148969" y="3460997"/>
              <a:ext cx="43180" cy="14604"/>
            </a:xfrm>
            <a:custGeom>
              <a:avLst/>
              <a:gdLst/>
              <a:ahLst/>
              <a:cxnLst/>
              <a:rect l="l" t="t" r="r" b="b"/>
              <a:pathLst>
                <a:path w="43180" h="14604">
                  <a:moveTo>
                    <a:pt x="0" y="0"/>
                  </a:moveTo>
                  <a:lnTo>
                    <a:pt x="0" y="14503"/>
                  </a:lnTo>
                  <a:lnTo>
                    <a:pt x="42964" y="7251"/>
                  </a:lnTo>
                  <a:lnTo>
                    <a:pt x="0" y="0"/>
                  </a:lnTo>
                  <a:close/>
                </a:path>
              </a:pathLst>
            </a:custGeom>
            <a:ln w="3175">
              <a:solidFill>
                <a:srgbClr val="565658"/>
              </a:solidFill>
            </a:ln>
          </p:spPr>
          <p:txBody>
            <a:bodyPr wrap="square" lIns="0" tIns="0" rIns="0" bIns="0" rtlCol="0"/>
            <a:lstStyle/>
            <a:p/>
          </p:txBody>
        </p:sp>
        <p:sp>
          <p:nvSpPr>
            <p:cNvPr id="10265" name="object 10265" descr=""/>
            <p:cNvSpPr/>
            <p:nvPr/>
          </p:nvSpPr>
          <p:spPr>
            <a:xfrm>
              <a:off x="2263899" y="3460997"/>
              <a:ext cx="43180" cy="14604"/>
            </a:xfrm>
            <a:custGeom>
              <a:avLst/>
              <a:gdLst/>
              <a:ahLst/>
              <a:cxnLst/>
              <a:rect l="l" t="t" r="r" b="b"/>
              <a:pathLst>
                <a:path w="43180" h="14604">
                  <a:moveTo>
                    <a:pt x="42964" y="0"/>
                  </a:moveTo>
                  <a:lnTo>
                    <a:pt x="0" y="7251"/>
                  </a:lnTo>
                  <a:lnTo>
                    <a:pt x="42964" y="14503"/>
                  </a:lnTo>
                  <a:lnTo>
                    <a:pt x="42964" y="0"/>
                  </a:lnTo>
                  <a:close/>
                </a:path>
              </a:pathLst>
            </a:custGeom>
            <a:solidFill>
              <a:srgbClr val="565658"/>
            </a:solidFill>
          </p:spPr>
          <p:txBody>
            <a:bodyPr wrap="square" lIns="0" tIns="0" rIns="0" bIns="0" rtlCol="0"/>
            <a:lstStyle/>
            <a:p/>
          </p:txBody>
        </p:sp>
        <p:sp>
          <p:nvSpPr>
            <p:cNvPr id="10266" name="object 10266" descr=""/>
            <p:cNvSpPr/>
            <p:nvPr/>
          </p:nvSpPr>
          <p:spPr>
            <a:xfrm>
              <a:off x="2263899" y="3460997"/>
              <a:ext cx="43180" cy="14604"/>
            </a:xfrm>
            <a:custGeom>
              <a:avLst/>
              <a:gdLst/>
              <a:ahLst/>
              <a:cxnLst/>
              <a:rect l="l" t="t" r="r" b="b"/>
              <a:pathLst>
                <a:path w="43180" h="14604">
                  <a:moveTo>
                    <a:pt x="42964" y="0"/>
                  </a:moveTo>
                  <a:lnTo>
                    <a:pt x="42964" y="14503"/>
                  </a:lnTo>
                  <a:lnTo>
                    <a:pt x="0" y="7251"/>
                  </a:lnTo>
                  <a:lnTo>
                    <a:pt x="42964" y="0"/>
                  </a:lnTo>
                  <a:close/>
                </a:path>
              </a:pathLst>
            </a:custGeom>
            <a:ln w="3175">
              <a:solidFill>
                <a:srgbClr val="565658"/>
              </a:solidFill>
            </a:ln>
          </p:spPr>
          <p:txBody>
            <a:bodyPr wrap="square" lIns="0" tIns="0" rIns="0" bIns="0" rtlCol="0"/>
            <a:lstStyle/>
            <a:p/>
          </p:txBody>
        </p:sp>
      </p:grpSp>
      <p:sp>
        <p:nvSpPr>
          <p:cNvPr id="10267" name="object 10267" descr=""/>
          <p:cNvSpPr txBox="1"/>
          <p:nvPr/>
        </p:nvSpPr>
        <p:spPr>
          <a:xfrm>
            <a:off x="2144005" y="3381051"/>
            <a:ext cx="133350" cy="99060"/>
          </a:xfrm>
          <a:prstGeom prst="rect">
            <a:avLst/>
          </a:prstGeom>
        </p:spPr>
        <p:txBody>
          <a:bodyPr wrap="square" lIns="0" tIns="16510" rIns="0" bIns="0" rtlCol="0" vert="horz">
            <a:spAutoFit/>
          </a:bodyPr>
          <a:lstStyle/>
          <a:p>
            <a:pPr marL="12700">
              <a:lnSpc>
                <a:spcPct val="100000"/>
              </a:lnSpc>
              <a:spcBef>
                <a:spcPts val="130"/>
              </a:spcBef>
            </a:pPr>
            <a:r>
              <a:rPr dirty="0" sz="450" spc="-25">
                <a:solidFill>
                  <a:srgbClr val="565658"/>
                </a:solidFill>
                <a:latin typeface="Microsoft YaHei"/>
                <a:cs typeface="Microsoft YaHei"/>
              </a:rPr>
              <a:t>100</a:t>
            </a:r>
            <a:endParaRPr sz="450">
              <a:latin typeface="Microsoft YaHei"/>
              <a:cs typeface="Microsoft YaHei"/>
            </a:endParaRPr>
          </a:p>
        </p:txBody>
      </p:sp>
      <p:sp>
        <p:nvSpPr>
          <p:cNvPr id="10268" name="object 10268" descr=""/>
          <p:cNvSpPr/>
          <p:nvPr/>
        </p:nvSpPr>
        <p:spPr>
          <a:xfrm>
            <a:off x="1062685" y="2882045"/>
            <a:ext cx="0" cy="271145"/>
          </a:xfrm>
          <a:custGeom>
            <a:avLst/>
            <a:gdLst/>
            <a:ahLst/>
            <a:cxnLst/>
            <a:rect l="l" t="t" r="r" b="b"/>
            <a:pathLst>
              <a:path w="0" h="271144">
                <a:moveTo>
                  <a:pt x="0" y="270598"/>
                </a:moveTo>
                <a:lnTo>
                  <a:pt x="0" y="0"/>
                </a:lnTo>
              </a:path>
            </a:pathLst>
          </a:custGeom>
          <a:ln w="3175">
            <a:solidFill>
              <a:srgbClr val="565658"/>
            </a:solidFill>
          </a:ln>
        </p:spPr>
        <p:txBody>
          <a:bodyPr wrap="square" lIns="0" tIns="0" rIns="0" bIns="0" rtlCol="0"/>
          <a:lstStyle/>
          <a:p/>
        </p:txBody>
      </p:sp>
      <p:sp>
        <p:nvSpPr>
          <p:cNvPr id="10269" name="object 10269" descr=""/>
          <p:cNvSpPr/>
          <p:nvPr/>
        </p:nvSpPr>
        <p:spPr>
          <a:xfrm>
            <a:off x="1062126" y="2523864"/>
            <a:ext cx="0" cy="272415"/>
          </a:xfrm>
          <a:custGeom>
            <a:avLst/>
            <a:gdLst/>
            <a:ahLst/>
            <a:cxnLst/>
            <a:rect l="l" t="t" r="r" b="b"/>
            <a:pathLst>
              <a:path w="0" h="272414">
                <a:moveTo>
                  <a:pt x="0" y="272262"/>
                </a:moveTo>
                <a:lnTo>
                  <a:pt x="0" y="0"/>
                </a:lnTo>
              </a:path>
            </a:pathLst>
          </a:custGeom>
          <a:ln w="3175">
            <a:solidFill>
              <a:srgbClr val="565658"/>
            </a:solidFill>
          </a:ln>
        </p:spPr>
        <p:txBody>
          <a:bodyPr wrap="square" lIns="0" tIns="0" rIns="0" bIns="0" rtlCol="0"/>
          <a:lstStyle/>
          <a:p/>
        </p:txBody>
      </p:sp>
      <p:grpSp>
        <p:nvGrpSpPr>
          <p:cNvPr id="10270" name="object 10270" descr=""/>
          <p:cNvGrpSpPr/>
          <p:nvPr/>
        </p:nvGrpSpPr>
        <p:grpSpPr>
          <a:xfrm>
            <a:off x="1053283" y="1870606"/>
            <a:ext cx="2287905" cy="2276475"/>
            <a:chOff x="1053283" y="1870606"/>
            <a:chExt cx="2287905" cy="2276475"/>
          </a:xfrm>
        </p:grpSpPr>
        <p:sp>
          <p:nvSpPr>
            <p:cNvPr id="10271" name="object 10271" descr=""/>
            <p:cNvSpPr/>
            <p:nvPr/>
          </p:nvSpPr>
          <p:spPr>
            <a:xfrm>
              <a:off x="2191931" y="2838530"/>
              <a:ext cx="0" cy="929005"/>
            </a:xfrm>
            <a:custGeom>
              <a:avLst/>
              <a:gdLst/>
              <a:ahLst/>
              <a:cxnLst/>
              <a:rect l="l" t="t" r="r" b="b"/>
              <a:pathLst>
                <a:path w="0" h="929004">
                  <a:moveTo>
                    <a:pt x="0" y="0"/>
                  </a:moveTo>
                  <a:lnTo>
                    <a:pt x="0" y="928611"/>
                  </a:lnTo>
                </a:path>
              </a:pathLst>
            </a:custGeom>
            <a:ln w="3175">
              <a:solidFill>
                <a:srgbClr val="565658"/>
              </a:solidFill>
            </a:ln>
          </p:spPr>
          <p:txBody>
            <a:bodyPr wrap="square" lIns="0" tIns="0" rIns="0" bIns="0" rtlCol="0"/>
            <a:lstStyle/>
            <a:p/>
          </p:txBody>
        </p:sp>
        <p:sp>
          <p:nvSpPr>
            <p:cNvPr id="10272" name="object 10272" descr=""/>
            <p:cNvSpPr/>
            <p:nvPr/>
          </p:nvSpPr>
          <p:spPr>
            <a:xfrm>
              <a:off x="2504370" y="2480897"/>
              <a:ext cx="0" cy="1286510"/>
            </a:xfrm>
            <a:custGeom>
              <a:avLst/>
              <a:gdLst/>
              <a:ahLst/>
              <a:cxnLst/>
              <a:rect l="l" t="t" r="r" b="b"/>
              <a:pathLst>
                <a:path w="0" h="1286510">
                  <a:moveTo>
                    <a:pt x="0" y="0"/>
                  </a:moveTo>
                  <a:lnTo>
                    <a:pt x="0" y="1286243"/>
                  </a:lnTo>
                </a:path>
              </a:pathLst>
            </a:custGeom>
            <a:ln w="3175">
              <a:solidFill>
                <a:srgbClr val="565658"/>
              </a:solidFill>
            </a:ln>
          </p:spPr>
          <p:txBody>
            <a:bodyPr wrap="square" lIns="0" tIns="0" rIns="0" bIns="0" rtlCol="0"/>
            <a:lstStyle/>
            <a:p/>
          </p:txBody>
        </p:sp>
        <p:sp>
          <p:nvSpPr>
            <p:cNvPr id="10273" name="object 10273" descr=""/>
            <p:cNvSpPr/>
            <p:nvPr/>
          </p:nvSpPr>
          <p:spPr>
            <a:xfrm>
              <a:off x="2234892" y="3767137"/>
              <a:ext cx="226695" cy="0"/>
            </a:xfrm>
            <a:custGeom>
              <a:avLst/>
              <a:gdLst/>
              <a:ahLst/>
              <a:cxnLst/>
              <a:rect l="l" t="t" r="r" b="b"/>
              <a:pathLst>
                <a:path w="226694" h="0">
                  <a:moveTo>
                    <a:pt x="0" y="0"/>
                  </a:moveTo>
                  <a:lnTo>
                    <a:pt x="226517" y="0"/>
                  </a:lnTo>
                </a:path>
              </a:pathLst>
            </a:custGeom>
            <a:ln w="3175">
              <a:solidFill>
                <a:srgbClr val="565658"/>
              </a:solidFill>
            </a:ln>
          </p:spPr>
          <p:txBody>
            <a:bodyPr wrap="square" lIns="0" tIns="0" rIns="0" bIns="0" rtlCol="0"/>
            <a:lstStyle/>
            <a:p/>
          </p:txBody>
        </p:sp>
        <p:sp>
          <p:nvSpPr>
            <p:cNvPr id="10274" name="object 10274" descr=""/>
            <p:cNvSpPr/>
            <p:nvPr/>
          </p:nvSpPr>
          <p:spPr>
            <a:xfrm>
              <a:off x="2191928" y="3759882"/>
              <a:ext cx="43180" cy="14604"/>
            </a:xfrm>
            <a:custGeom>
              <a:avLst/>
              <a:gdLst/>
              <a:ahLst/>
              <a:cxnLst/>
              <a:rect l="l" t="t" r="r" b="b"/>
              <a:pathLst>
                <a:path w="43180" h="14604">
                  <a:moveTo>
                    <a:pt x="42964" y="0"/>
                  </a:moveTo>
                  <a:lnTo>
                    <a:pt x="0" y="7251"/>
                  </a:lnTo>
                  <a:lnTo>
                    <a:pt x="42964" y="14516"/>
                  </a:lnTo>
                  <a:lnTo>
                    <a:pt x="42964" y="0"/>
                  </a:lnTo>
                  <a:close/>
                </a:path>
              </a:pathLst>
            </a:custGeom>
            <a:solidFill>
              <a:srgbClr val="565658"/>
            </a:solidFill>
          </p:spPr>
          <p:txBody>
            <a:bodyPr wrap="square" lIns="0" tIns="0" rIns="0" bIns="0" rtlCol="0"/>
            <a:lstStyle/>
            <a:p/>
          </p:txBody>
        </p:sp>
        <p:sp>
          <p:nvSpPr>
            <p:cNvPr id="10275" name="object 10275" descr=""/>
            <p:cNvSpPr/>
            <p:nvPr/>
          </p:nvSpPr>
          <p:spPr>
            <a:xfrm>
              <a:off x="2191928" y="3759882"/>
              <a:ext cx="43180" cy="14604"/>
            </a:xfrm>
            <a:custGeom>
              <a:avLst/>
              <a:gdLst/>
              <a:ahLst/>
              <a:cxnLst/>
              <a:rect l="l" t="t" r="r" b="b"/>
              <a:pathLst>
                <a:path w="43180" h="14604">
                  <a:moveTo>
                    <a:pt x="42964" y="0"/>
                  </a:moveTo>
                  <a:lnTo>
                    <a:pt x="42964" y="14516"/>
                  </a:lnTo>
                  <a:lnTo>
                    <a:pt x="0" y="7251"/>
                  </a:lnTo>
                  <a:lnTo>
                    <a:pt x="42964" y="0"/>
                  </a:lnTo>
                  <a:close/>
                </a:path>
              </a:pathLst>
            </a:custGeom>
            <a:ln w="3175">
              <a:solidFill>
                <a:srgbClr val="565658"/>
              </a:solidFill>
            </a:ln>
          </p:spPr>
          <p:txBody>
            <a:bodyPr wrap="square" lIns="0" tIns="0" rIns="0" bIns="0" rtlCol="0"/>
            <a:lstStyle/>
            <a:p/>
          </p:txBody>
        </p:sp>
        <p:sp>
          <p:nvSpPr>
            <p:cNvPr id="10276" name="object 10276" descr=""/>
            <p:cNvSpPr/>
            <p:nvPr/>
          </p:nvSpPr>
          <p:spPr>
            <a:xfrm>
              <a:off x="2461408" y="3759882"/>
              <a:ext cx="43180" cy="14604"/>
            </a:xfrm>
            <a:custGeom>
              <a:avLst/>
              <a:gdLst/>
              <a:ahLst/>
              <a:cxnLst/>
              <a:rect l="l" t="t" r="r" b="b"/>
              <a:pathLst>
                <a:path w="43180" h="14604">
                  <a:moveTo>
                    <a:pt x="0" y="0"/>
                  </a:moveTo>
                  <a:lnTo>
                    <a:pt x="0" y="14516"/>
                  </a:lnTo>
                  <a:lnTo>
                    <a:pt x="42964" y="7251"/>
                  </a:lnTo>
                  <a:lnTo>
                    <a:pt x="0" y="0"/>
                  </a:lnTo>
                  <a:close/>
                </a:path>
              </a:pathLst>
            </a:custGeom>
            <a:solidFill>
              <a:srgbClr val="565658"/>
            </a:solidFill>
          </p:spPr>
          <p:txBody>
            <a:bodyPr wrap="square" lIns="0" tIns="0" rIns="0" bIns="0" rtlCol="0"/>
            <a:lstStyle/>
            <a:p/>
          </p:txBody>
        </p:sp>
        <p:sp>
          <p:nvSpPr>
            <p:cNvPr id="10277" name="object 10277" descr=""/>
            <p:cNvSpPr/>
            <p:nvPr/>
          </p:nvSpPr>
          <p:spPr>
            <a:xfrm>
              <a:off x="2461408" y="3759882"/>
              <a:ext cx="43180" cy="14604"/>
            </a:xfrm>
            <a:custGeom>
              <a:avLst/>
              <a:gdLst/>
              <a:ahLst/>
              <a:cxnLst/>
              <a:rect l="l" t="t" r="r" b="b"/>
              <a:pathLst>
                <a:path w="43180" h="14604">
                  <a:moveTo>
                    <a:pt x="0" y="0"/>
                  </a:moveTo>
                  <a:lnTo>
                    <a:pt x="0" y="14516"/>
                  </a:lnTo>
                  <a:lnTo>
                    <a:pt x="42964" y="7251"/>
                  </a:lnTo>
                  <a:lnTo>
                    <a:pt x="0" y="0"/>
                  </a:lnTo>
                  <a:close/>
                </a:path>
              </a:pathLst>
            </a:custGeom>
            <a:ln w="3175">
              <a:solidFill>
                <a:srgbClr val="565658"/>
              </a:solidFill>
            </a:ln>
          </p:spPr>
          <p:txBody>
            <a:bodyPr wrap="square" lIns="0" tIns="0" rIns="0" bIns="0" rtlCol="0"/>
            <a:lstStyle/>
            <a:p/>
          </p:txBody>
        </p:sp>
        <p:sp>
          <p:nvSpPr>
            <p:cNvPr id="10278" name="object 10278" descr=""/>
            <p:cNvSpPr/>
            <p:nvPr/>
          </p:nvSpPr>
          <p:spPr>
            <a:xfrm>
              <a:off x="2191931" y="2838530"/>
              <a:ext cx="0" cy="929005"/>
            </a:xfrm>
            <a:custGeom>
              <a:avLst/>
              <a:gdLst/>
              <a:ahLst/>
              <a:cxnLst/>
              <a:rect l="l" t="t" r="r" b="b"/>
              <a:pathLst>
                <a:path w="0" h="929004">
                  <a:moveTo>
                    <a:pt x="0" y="0"/>
                  </a:moveTo>
                  <a:lnTo>
                    <a:pt x="0" y="928611"/>
                  </a:lnTo>
                </a:path>
              </a:pathLst>
            </a:custGeom>
            <a:ln w="3175">
              <a:solidFill>
                <a:srgbClr val="565658"/>
              </a:solidFill>
            </a:ln>
          </p:spPr>
          <p:txBody>
            <a:bodyPr wrap="square" lIns="0" tIns="0" rIns="0" bIns="0" rtlCol="0"/>
            <a:lstStyle/>
            <a:p/>
          </p:txBody>
        </p:sp>
        <p:sp>
          <p:nvSpPr>
            <p:cNvPr id="10279" name="object 10279" descr=""/>
            <p:cNvSpPr/>
            <p:nvPr/>
          </p:nvSpPr>
          <p:spPr>
            <a:xfrm>
              <a:off x="1747257" y="2465827"/>
              <a:ext cx="0" cy="1301750"/>
            </a:xfrm>
            <a:custGeom>
              <a:avLst/>
              <a:gdLst/>
              <a:ahLst/>
              <a:cxnLst/>
              <a:rect l="l" t="t" r="r" b="b"/>
              <a:pathLst>
                <a:path w="0" h="1301750">
                  <a:moveTo>
                    <a:pt x="0" y="0"/>
                  </a:moveTo>
                  <a:lnTo>
                    <a:pt x="0" y="1301305"/>
                  </a:lnTo>
                </a:path>
              </a:pathLst>
            </a:custGeom>
            <a:ln w="3175">
              <a:solidFill>
                <a:srgbClr val="565658"/>
              </a:solidFill>
            </a:ln>
          </p:spPr>
          <p:txBody>
            <a:bodyPr wrap="square" lIns="0" tIns="0" rIns="0" bIns="0" rtlCol="0"/>
            <a:lstStyle/>
            <a:p/>
          </p:txBody>
        </p:sp>
        <p:sp>
          <p:nvSpPr>
            <p:cNvPr id="10280" name="object 10280" descr=""/>
            <p:cNvSpPr/>
            <p:nvPr/>
          </p:nvSpPr>
          <p:spPr>
            <a:xfrm>
              <a:off x="1790219" y="3767137"/>
              <a:ext cx="358775" cy="0"/>
            </a:xfrm>
            <a:custGeom>
              <a:avLst/>
              <a:gdLst/>
              <a:ahLst/>
              <a:cxnLst/>
              <a:rect l="l" t="t" r="r" b="b"/>
              <a:pathLst>
                <a:path w="358775" h="0">
                  <a:moveTo>
                    <a:pt x="358749" y="0"/>
                  </a:moveTo>
                  <a:lnTo>
                    <a:pt x="0" y="0"/>
                  </a:lnTo>
                </a:path>
              </a:pathLst>
            </a:custGeom>
            <a:ln w="3175">
              <a:solidFill>
                <a:srgbClr val="565658"/>
              </a:solidFill>
            </a:ln>
          </p:spPr>
          <p:txBody>
            <a:bodyPr wrap="square" lIns="0" tIns="0" rIns="0" bIns="0" rtlCol="0"/>
            <a:lstStyle/>
            <a:p/>
          </p:txBody>
        </p:sp>
        <p:sp>
          <p:nvSpPr>
            <p:cNvPr id="10281" name="object 10281" descr=""/>
            <p:cNvSpPr/>
            <p:nvPr/>
          </p:nvSpPr>
          <p:spPr>
            <a:xfrm>
              <a:off x="2148969" y="3759882"/>
              <a:ext cx="43180" cy="14604"/>
            </a:xfrm>
            <a:custGeom>
              <a:avLst/>
              <a:gdLst/>
              <a:ahLst/>
              <a:cxnLst/>
              <a:rect l="l" t="t" r="r" b="b"/>
              <a:pathLst>
                <a:path w="43180" h="14604">
                  <a:moveTo>
                    <a:pt x="0" y="0"/>
                  </a:moveTo>
                  <a:lnTo>
                    <a:pt x="0" y="14516"/>
                  </a:lnTo>
                  <a:lnTo>
                    <a:pt x="42964" y="7251"/>
                  </a:lnTo>
                  <a:lnTo>
                    <a:pt x="0" y="0"/>
                  </a:lnTo>
                  <a:close/>
                </a:path>
              </a:pathLst>
            </a:custGeom>
            <a:solidFill>
              <a:srgbClr val="565658"/>
            </a:solidFill>
          </p:spPr>
          <p:txBody>
            <a:bodyPr wrap="square" lIns="0" tIns="0" rIns="0" bIns="0" rtlCol="0"/>
            <a:lstStyle/>
            <a:p/>
          </p:txBody>
        </p:sp>
        <p:sp>
          <p:nvSpPr>
            <p:cNvPr id="10282" name="object 10282" descr=""/>
            <p:cNvSpPr/>
            <p:nvPr/>
          </p:nvSpPr>
          <p:spPr>
            <a:xfrm>
              <a:off x="2148969" y="3759882"/>
              <a:ext cx="43180" cy="14604"/>
            </a:xfrm>
            <a:custGeom>
              <a:avLst/>
              <a:gdLst/>
              <a:ahLst/>
              <a:cxnLst/>
              <a:rect l="l" t="t" r="r" b="b"/>
              <a:pathLst>
                <a:path w="43180" h="14604">
                  <a:moveTo>
                    <a:pt x="0" y="0"/>
                  </a:moveTo>
                  <a:lnTo>
                    <a:pt x="0" y="14516"/>
                  </a:lnTo>
                  <a:lnTo>
                    <a:pt x="42964" y="7251"/>
                  </a:lnTo>
                  <a:lnTo>
                    <a:pt x="0" y="0"/>
                  </a:lnTo>
                  <a:close/>
                </a:path>
              </a:pathLst>
            </a:custGeom>
            <a:ln w="3175">
              <a:solidFill>
                <a:srgbClr val="565658"/>
              </a:solidFill>
            </a:ln>
          </p:spPr>
          <p:txBody>
            <a:bodyPr wrap="square" lIns="0" tIns="0" rIns="0" bIns="0" rtlCol="0"/>
            <a:lstStyle/>
            <a:p/>
          </p:txBody>
        </p:sp>
        <p:sp>
          <p:nvSpPr>
            <p:cNvPr id="10283" name="object 10283" descr=""/>
            <p:cNvSpPr/>
            <p:nvPr/>
          </p:nvSpPr>
          <p:spPr>
            <a:xfrm>
              <a:off x="1747254" y="3759882"/>
              <a:ext cx="43180" cy="14604"/>
            </a:xfrm>
            <a:custGeom>
              <a:avLst/>
              <a:gdLst/>
              <a:ahLst/>
              <a:cxnLst/>
              <a:rect l="l" t="t" r="r" b="b"/>
              <a:pathLst>
                <a:path w="43180" h="14604">
                  <a:moveTo>
                    <a:pt x="42964" y="0"/>
                  </a:moveTo>
                  <a:lnTo>
                    <a:pt x="0" y="7251"/>
                  </a:lnTo>
                  <a:lnTo>
                    <a:pt x="42964" y="14516"/>
                  </a:lnTo>
                  <a:lnTo>
                    <a:pt x="42964" y="0"/>
                  </a:lnTo>
                  <a:close/>
                </a:path>
              </a:pathLst>
            </a:custGeom>
            <a:solidFill>
              <a:srgbClr val="565658"/>
            </a:solidFill>
          </p:spPr>
          <p:txBody>
            <a:bodyPr wrap="square" lIns="0" tIns="0" rIns="0" bIns="0" rtlCol="0"/>
            <a:lstStyle/>
            <a:p/>
          </p:txBody>
        </p:sp>
        <p:sp>
          <p:nvSpPr>
            <p:cNvPr id="10284" name="object 10284" descr=""/>
            <p:cNvSpPr/>
            <p:nvPr/>
          </p:nvSpPr>
          <p:spPr>
            <a:xfrm>
              <a:off x="1747254" y="3759882"/>
              <a:ext cx="43180" cy="14604"/>
            </a:xfrm>
            <a:custGeom>
              <a:avLst/>
              <a:gdLst/>
              <a:ahLst/>
              <a:cxnLst/>
              <a:rect l="l" t="t" r="r" b="b"/>
              <a:pathLst>
                <a:path w="43180" h="14604">
                  <a:moveTo>
                    <a:pt x="42964" y="0"/>
                  </a:moveTo>
                  <a:lnTo>
                    <a:pt x="42964" y="14516"/>
                  </a:lnTo>
                  <a:lnTo>
                    <a:pt x="0" y="7251"/>
                  </a:lnTo>
                  <a:lnTo>
                    <a:pt x="42964" y="0"/>
                  </a:lnTo>
                  <a:close/>
                </a:path>
              </a:pathLst>
            </a:custGeom>
            <a:ln w="3175">
              <a:solidFill>
                <a:srgbClr val="565658"/>
              </a:solidFill>
            </a:ln>
          </p:spPr>
          <p:txBody>
            <a:bodyPr wrap="square" lIns="0" tIns="0" rIns="0" bIns="0" rtlCol="0"/>
            <a:lstStyle/>
            <a:p/>
          </p:txBody>
        </p:sp>
        <p:sp>
          <p:nvSpPr>
            <p:cNvPr id="10285" name="object 10285" descr=""/>
            <p:cNvSpPr/>
            <p:nvPr/>
          </p:nvSpPr>
          <p:spPr>
            <a:xfrm>
              <a:off x="2191931" y="2918036"/>
              <a:ext cx="0" cy="1226820"/>
            </a:xfrm>
            <a:custGeom>
              <a:avLst/>
              <a:gdLst/>
              <a:ahLst/>
              <a:cxnLst/>
              <a:rect l="l" t="t" r="r" b="b"/>
              <a:pathLst>
                <a:path w="0" h="1226820">
                  <a:moveTo>
                    <a:pt x="0" y="0"/>
                  </a:moveTo>
                  <a:lnTo>
                    <a:pt x="0" y="1226578"/>
                  </a:lnTo>
                </a:path>
              </a:pathLst>
            </a:custGeom>
            <a:ln w="3175">
              <a:solidFill>
                <a:srgbClr val="565658"/>
              </a:solidFill>
            </a:ln>
          </p:spPr>
          <p:txBody>
            <a:bodyPr wrap="square" lIns="0" tIns="0" rIns="0" bIns="0" rtlCol="0"/>
            <a:lstStyle/>
            <a:p/>
          </p:txBody>
        </p:sp>
        <p:sp>
          <p:nvSpPr>
            <p:cNvPr id="10286" name="object 10286" descr=""/>
            <p:cNvSpPr/>
            <p:nvPr/>
          </p:nvSpPr>
          <p:spPr>
            <a:xfrm>
              <a:off x="1188220" y="2480897"/>
              <a:ext cx="0" cy="1584325"/>
            </a:xfrm>
            <a:custGeom>
              <a:avLst/>
              <a:gdLst/>
              <a:ahLst/>
              <a:cxnLst/>
              <a:rect l="l" t="t" r="r" b="b"/>
              <a:pathLst>
                <a:path w="0" h="1584325">
                  <a:moveTo>
                    <a:pt x="0" y="0"/>
                  </a:moveTo>
                  <a:lnTo>
                    <a:pt x="0" y="1584198"/>
                  </a:lnTo>
                </a:path>
              </a:pathLst>
            </a:custGeom>
            <a:ln w="3175">
              <a:solidFill>
                <a:srgbClr val="565658"/>
              </a:solidFill>
            </a:ln>
          </p:spPr>
          <p:txBody>
            <a:bodyPr wrap="square" lIns="0" tIns="0" rIns="0" bIns="0" rtlCol="0"/>
            <a:lstStyle/>
            <a:p/>
          </p:txBody>
        </p:sp>
        <p:sp>
          <p:nvSpPr>
            <p:cNvPr id="10287" name="object 10287" descr=""/>
            <p:cNvSpPr/>
            <p:nvPr/>
          </p:nvSpPr>
          <p:spPr>
            <a:xfrm>
              <a:off x="1231178" y="4065097"/>
              <a:ext cx="918210" cy="0"/>
            </a:xfrm>
            <a:custGeom>
              <a:avLst/>
              <a:gdLst/>
              <a:ahLst/>
              <a:cxnLst/>
              <a:rect l="l" t="t" r="r" b="b"/>
              <a:pathLst>
                <a:path w="918210" h="0">
                  <a:moveTo>
                    <a:pt x="917790" y="0"/>
                  </a:moveTo>
                  <a:lnTo>
                    <a:pt x="0" y="0"/>
                  </a:lnTo>
                </a:path>
              </a:pathLst>
            </a:custGeom>
            <a:ln w="3175">
              <a:solidFill>
                <a:srgbClr val="565658"/>
              </a:solidFill>
            </a:ln>
          </p:spPr>
          <p:txBody>
            <a:bodyPr wrap="square" lIns="0" tIns="0" rIns="0" bIns="0" rtlCol="0"/>
            <a:lstStyle/>
            <a:p/>
          </p:txBody>
        </p:sp>
        <p:sp>
          <p:nvSpPr>
            <p:cNvPr id="10288" name="object 10288" descr=""/>
            <p:cNvSpPr/>
            <p:nvPr/>
          </p:nvSpPr>
          <p:spPr>
            <a:xfrm>
              <a:off x="2148969" y="4057848"/>
              <a:ext cx="43180" cy="13970"/>
            </a:xfrm>
            <a:custGeom>
              <a:avLst/>
              <a:gdLst/>
              <a:ahLst/>
              <a:cxnLst/>
              <a:rect l="l" t="t" r="r" b="b"/>
              <a:pathLst>
                <a:path w="43180" h="13970">
                  <a:moveTo>
                    <a:pt x="0" y="0"/>
                  </a:moveTo>
                  <a:lnTo>
                    <a:pt x="0" y="13944"/>
                  </a:lnTo>
                  <a:lnTo>
                    <a:pt x="42964" y="7251"/>
                  </a:lnTo>
                  <a:lnTo>
                    <a:pt x="0" y="0"/>
                  </a:lnTo>
                  <a:close/>
                </a:path>
              </a:pathLst>
            </a:custGeom>
            <a:solidFill>
              <a:srgbClr val="565658"/>
            </a:solidFill>
          </p:spPr>
          <p:txBody>
            <a:bodyPr wrap="square" lIns="0" tIns="0" rIns="0" bIns="0" rtlCol="0"/>
            <a:lstStyle/>
            <a:p/>
          </p:txBody>
        </p:sp>
        <p:sp>
          <p:nvSpPr>
            <p:cNvPr id="10289" name="object 10289" descr=""/>
            <p:cNvSpPr/>
            <p:nvPr/>
          </p:nvSpPr>
          <p:spPr>
            <a:xfrm>
              <a:off x="2148969" y="4057848"/>
              <a:ext cx="43180" cy="13970"/>
            </a:xfrm>
            <a:custGeom>
              <a:avLst/>
              <a:gdLst/>
              <a:ahLst/>
              <a:cxnLst/>
              <a:rect l="l" t="t" r="r" b="b"/>
              <a:pathLst>
                <a:path w="43180" h="13970">
                  <a:moveTo>
                    <a:pt x="0" y="0"/>
                  </a:moveTo>
                  <a:lnTo>
                    <a:pt x="0" y="13944"/>
                  </a:lnTo>
                  <a:lnTo>
                    <a:pt x="42964" y="7251"/>
                  </a:lnTo>
                  <a:lnTo>
                    <a:pt x="0" y="0"/>
                  </a:lnTo>
                  <a:close/>
                </a:path>
              </a:pathLst>
            </a:custGeom>
            <a:ln w="3175">
              <a:solidFill>
                <a:srgbClr val="565658"/>
              </a:solidFill>
            </a:ln>
          </p:spPr>
          <p:txBody>
            <a:bodyPr wrap="square" lIns="0" tIns="0" rIns="0" bIns="0" rtlCol="0"/>
            <a:lstStyle/>
            <a:p/>
          </p:txBody>
        </p:sp>
        <p:sp>
          <p:nvSpPr>
            <p:cNvPr id="10290" name="object 10290" descr=""/>
            <p:cNvSpPr/>
            <p:nvPr/>
          </p:nvSpPr>
          <p:spPr>
            <a:xfrm>
              <a:off x="1188219" y="4057848"/>
              <a:ext cx="43180" cy="13970"/>
            </a:xfrm>
            <a:custGeom>
              <a:avLst/>
              <a:gdLst/>
              <a:ahLst/>
              <a:cxnLst/>
              <a:rect l="l" t="t" r="r" b="b"/>
              <a:pathLst>
                <a:path w="43180" h="13970">
                  <a:moveTo>
                    <a:pt x="42964" y="0"/>
                  </a:moveTo>
                  <a:lnTo>
                    <a:pt x="0" y="7251"/>
                  </a:lnTo>
                  <a:lnTo>
                    <a:pt x="42964" y="13944"/>
                  </a:lnTo>
                  <a:lnTo>
                    <a:pt x="42964" y="0"/>
                  </a:lnTo>
                  <a:close/>
                </a:path>
              </a:pathLst>
            </a:custGeom>
            <a:solidFill>
              <a:srgbClr val="565658"/>
            </a:solidFill>
          </p:spPr>
          <p:txBody>
            <a:bodyPr wrap="square" lIns="0" tIns="0" rIns="0" bIns="0" rtlCol="0"/>
            <a:lstStyle/>
            <a:p/>
          </p:txBody>
        </p:sp>
        <p:sp>
          <p:nvSpPr>
            <p:cNvPr id="10291" name="object 10291" descr=""/>
            <p:cNvSpPr/>
            <p:nvPr/>
          </p:nvSpPr>
          <p:spPr>
            <a:xfrm>
              <a:off x="1188219" y="4057848"/>
              <a:ext cx="43180" cy="13970"/>
            </a:xfrm>
            <a:custGeom>
              <a:avLst/>
              <a:gdLst/>
              <a:ahLst/>
              <a:cxnLst/>
              <a:rect l="l" t="t" r="r" b="b"/>
              <a:pathLst>
                <a:path w="43180" h="13970">
                  <a:moveTo>
                    <a:pt x="42964" y="0"/>
                  </a:moveTo>
                  <a:lnTo>
                    <a:pt x="42964" y="13944"/>
                  </a:lnTo>
                  <a:lnTo>
                    <a:pt x="0" y="7251"/>
                  </a:lnTo>
                  <a:lnTo>
                    <a:pt x="42964" y="0"/>
                  </a:lnTo>
                  <a:close/>
                </a:path>
              </a:pathLst>
            </a:custGeom>
            <a:ln w="3175">
              <a:solidFill>
                <a:srgbClr val="565658"/>
              </a:solidFill>
            </a:ln>
          </p:spPr>
          <p:txBody>
            <a:bodyPr wrap="square" lIns="0" tIns="0" rIns="0" bIns="0" rtlCol="0"/>
            <a:lstStyle/>
            <a:p/>
          </p:txBody>
        </p:sp>
        <p:sp>
          <p:nvSpPr>
            <p:cNvPr id="10292" name="object 10292" descr=""/>
            <p:cNvSpPr/>
            <p:nvPr/>
          </p:nvSpPr>
          <p:spPr>
            <a:xfrm>
              <a:off x="2191931" y="2918036"/>
              <a:ext cx="0" cy="1227455"/>
            </a:xfrm>
            <a:custGeom>
              <a:avLst/>
              <a:gdLst/>
              <a:ahLst/>
              <a:cxnLst/>
              <a:rect l="l" t="t" r="r" b="b"/>
              <a:pathLst>
                <a:path w="0" h="1227454">
                  <a:moveTo>
                    <a:pt x="0" y="0"/>
                  </a:moveTo>
                  <a:lnTo>
                    <a:pt x="0" y="1227124"/>
                  </a:lnTo>
                </a:path>
              </a:pathLst>
            </a:custGeom>
            <a:ln w="3175">
              <a:solidFill>
                <a:srgbClr val="565658"/>
              </a:solidFill>
            </a:ln>
          </p:spPr>
          <p:txBody>
            <a:bodyPr wrap="square" lIns="0" tIns="0" rIns="0" bIns="0" rtlCol="0"/>
            <a:lstStyle/>
            <a:p/>
          </p:txBody>
        </p:sp>
        <p:sp>
          <p:nvSpPr>
            <p:cNvPr id="10293" name="object 10293" descr=""/>
            <p:cNvSpPr/>
            <p:nvPr/>
          </p:nvSpPr>
          <p:spPr>
            <a:xfrm>
              <a:off x="3339594" y="2480897"/>
              <a:ext cx="0" cy="1584960"/>
            </a:xfrm>
            <a:custGeom>
              <a:avLst/>
              <a:gdLst/>
              <a:ahLst/>
              <a:cxnLst/>
              <a:rect l="l" t="t" r="r" b="b"/>
              <a:pathLst>
                <a:path w="0" h="1584960">
                  <a:moveTo>
                    <a:pt x="0" y="0"/>
                  </a:moveTo>
                  <a:lnTo>
                    <a:pt x="0" y="1584756"/>
                  </a:lnTo>
                </a:path>
              </a:pathLst>
            </a:custGeom>
            <a:ln w="3175">
              <a:solidFill>
                <a:srgbClr val="565658"/>
              </a:solidFill>
            </a:ln>
          </p:spPr>
          <p:txBody>
            <a:bodyPr wrap="square" lIns="0" tIns="0" rIns="0" bIns="0" rtlCol="0"/>
            <a:lstStyle/>
            <a:p/>
          </p:txBody>
        </p:sp>
        <p:sp>
          <p:nvSpPr>
            <p:cNvPr id="10294" name="object 10294" descr=""/>
            <p:cNvSpPr/>
            <p:nvPr/>
          </p:nvSpPr>
          <p:spPr>
            <a:xfrm>
              <a:off x="2234892" y="4065097"/>
              <a:ext cx="1061720" cy="0"/>
            </a:xfrm>
            <a:custGeom>
              <a:avLst/>
              <a:gdLst/>
              <a:ahLst/>
              <a:cxnLst/>
              <a:rect l="l" t="t" r="r" b="b"/>
              <a:pathLst>
                <a:path w="1061720" h="0">
                  <a:moveTo>
                    <a:pt x="0" y="0"/>
                  </a:moveTo>
                  <a:lnTo>
                    <a:pt x="1061186" y="0"/>
                  </a:lnTo>
                </a:path>
              </a:pathLst>
            </a:custGeom>
            <a:ln w="3175">
              <a:solidFill>
                <a:srgbClr val="565658"/>
              </a:solidFill>
            </a:ln>
          </p:spPr>
          <p:txBody>
            <a:bodyPr wrap="square" lIns="0" tIns="0" rIns="0" bIns="0" rtlCol="0"/>
            <a:lstStyle/>
            <a:p/>
          </p:txBody>
        </p:sp>
        <p:sp>
          <p:nvSpPr>
            <p:cNvPr id="10295" name="object 10295" descr=""/>
            <p:cNvSpPr/>
            <p:nvPr/>
          </p:nvSpPr>
          <p:spPr>
            <a:xfrm>
              <a:off x="2191928" y="4057848"/>
              <a:ext cx="43180" cy="14604"/>
            </a:xfrm>
            <a:custGeom>
              <a:avLst/>
              <a:gdLst/>
              <a:ahLst/>
              <a:cxnLst/>
              <a:rect l="l" t="t" r="r" b="b"/>
              <a:pathLst>
                <a:path w="43180" h="14604">
                  <a:moveTo>
                    <a:pt x="42964" y="0"/>
                  </a:moveTo>
                  <a:lnTo>
                    <a:pt x="0" y="7251"/>
                  </a:lnTo>
                  <a:lnTo>
                    <a:pt x="42964" y="14503"/>
                  </a:lnTo>
                  <a:lnTo>
                    <a:pt x="42964" y="0"/>
                  </a:lnTo>
                  <a:close/>
                </a:path>
              </a:pathLst>
            </a:custGeom>
            <a:solidFill>
              <a:srgbClr val="565658"/>
            </a:solidFill>
          </p:spPr>
          <p:txBody>
            <a:bodyPr wrap="square" lIns="0" tIns="0" rIns="0" bIns="0" rtlCol="0"/>
            <a:lstStyle/>
            <a:p/>
          </p:txBody>
        </p:sp>
        <p:sp>
          <p:nvSpPr>
            <p:cNvPr id="10296" name="object 10296" descr=""/>
            <p:cNvSpPr/>
            <p:nvPr/>
          </p:nvSpPr>
          <p:spPr>
            <a:xfrm>
              <a:off x="2191928" y="4057848"/>
              <a:ext cx="43180" cy="14604"/>
            </a:xfrm>
            <a:custGeom>
              <a:avLst/>
              <a:gdLst/>
              <a:ahLst/>
              <a:cxnLst/>
              <a:rect l="l" t="t" r="r" b="b"/>
              <a:pathLst>
                <a:path w="43180" h="14604">
                  <a:moveTo>
                    <a:pt x="42964" y="0"/>
                  </a:moveTo>
                  <a:lnTo>
                    <a:pt x="42964" y="14503"/>
                  </a:lnTo>
                  <a:lnTo>
                    <a:pt x="0" y="7251"/>
                  </a:lnTo>
                  <a:lnTo>
                    <a:pt x="42964" y="0"/>
                  </a:lnTo>
                  <a:close/>
                </a:path>
              </a:pathLst>
            </a:custGeom>
            <a:ln w="3175">
              <a:solidFill>
                <a:srgbClr val="565658"/>
              </a:solidFill>
            </a:ln>
          </p:spPr>
          <p:txBody>
            <a:bodyPr wrap="square" lIns="0" tIns="0" rIns="0" bIns="0" rtlCol="0"/>
            <a:lstStyle/>
            <a:p/>
          </p:txBody>
        </p:sp>
        <p:sp>
          <p:nvSpPr>
            <p:cNvPr id="10297" name="object 10297" descr=""/>
            <p:cNvSpPr/>
            <p:nvPr/>
          </p:nvSpPr>
          <p:spPr>
            <a:xfrm>
              <a:off x="3296074" y="4057848"/>
              <a:ext cx="43815" cy="14604"/>
            </a:xfrm>
            <a:custGeom>
              <a:avLst/>
              <a:gdLst/>
              <a:ahLst/>
              <a:cxnLst/>
              <a:rect l="l" t="t" r="r" b="b"/>
              <a:pathLst>
                <a:path w="43814" h="14604">
                  <a:moveTo>
                    <a:pt x="0" y="0"/>
                  </a:moveTo>
                  <a:lnTo>
                    <a:pt x="0" y="14503"/>
                  </a:lnTo>
                  <a:lnTo>
                    <a:pt x="43522" y="7251"/>
                  </a:lnTo>
                  <a:lnTo>
                    <a:pt x="0" y="0"/>
                  </a:lnTo>
                  <a:close/>
                </a:path>
              </a:pathLst>
            </a:custGeom>
            <a:solidFill>
              <a:srgbClr val="565658"/>
            </a:solidFill>
          </p:spPr>
          <p:txBody>
            <a:bodyPr wrap="square" lIns="0" tIns="0" rIns="0" bIns="0" rtlCol="0"/>
            <a:lstStyle/>
            <a:p/>
          </p:txBody>
        </p:sp>
        <p:sp>
          <p:nvSpPr>
            <p:cNvPr id="10298" name="object 10298" descr=""/>
            <p:cNvSpPr/>
            <p:nvPr/>
          </p:nvSpPr>
          <p:spPr>
            <a:xfrm>
              <a:off x="3296074" y="4057848"/>
              <a:ext cx="43815" cy="14604"/>
            </a:xfrm>
            <a:custGeom>
              <a:avLst/>
              <a:gdLst/>
              <a:ahLst/>
              <a:cxnLst/>
              <a:rect l="l" t="t" r="r" b="b"/>
              <a:pathLst>
                <a:path w="43814" h="14604">
                  <a:moveTo>
                    <a:pt x="0" y="0"/>
                  </a:moveTo>
                  <a:lnTo>
                    <a:pt x="0" y="14503"/>
                  </a:lnTo>
                  <a:lnTo>
                    <a:pt x="43522" y="7251"/>
                  </a:lnTo>
                  <a:lnTo>
                    <a:pt x="0" y="0"/>
                  </a:lnTo>
                  <a:close/>
                </a:path>
              </a:pathLst>
            </a:custGeom>
            <a:ln w="3175">
              <a:solidFill>
                <a:srgbClr val="565658"/>
              </a:solidFill>
            </a:ln>
          </p:spPr>
          <p:txBody>
            <a:bodyPr wrap="square" lIns="0" tIns="0" rIns="0" bIns="0" rtlCol="0"/>
            <a:lstStyle/>
            <a:p/>
          </p:txBody>
        </p:sp>
        <p:sp>
          <p:nvSpPr>
            <p:cNvPr id="10299" name="object 10299" descr=""/>
            <p:cNvSpPr/>
            <p:nvPr/>
          </p:nvSpPr>
          <p:spPr>
            <a:xfrm>
              <a:off x="1062682" y="3195599"/>
              <a:ext cx="730885" cy="0"/>
            </a:xfrm>
            <a:custGeom>
              <a:avLst/>
              <a:gdLst/>
              <a:ahLst/>
              <a:cxnLst/>
              <a:rect l="l" t="t" r="r" b="b"/>
              <a:pathLst>
                <a:path w="730885" h="0">
                  <a:moveTo>
                    <a:pt x="730326" y="0"/>
                  </a:moveTo>
                  <a:lnTo>
                    <a:pt x="0" y="0"/>
                  </a:lnTo>
                </a:path>
              </a:pathLst>
            </a:custGeom>
            <a:ln w="3175">
              <a:solidFill>
                <a:srgbClr val="565658"/>
              </a:solidFill>
            </a:ln>
          </p:spPr>
          <p:txBody>
            <a:bodyPr wrap="square" lIns="0" tIns="0" rIns="0" bIns="0" rtlCol="0"/>
            <a:lstStyle/>
            <a:p/>
          </p:txBody>
        </p:sp>
        <p:sp>
          <p:nvSpPr>
            <p:cNvPr id="10300" name="object 10300" descr=""/>
            <p:cNvSpPr/>
            <p:nvPr/>
          </p:nvSpPr>
          <p:spPr>
            <a:xfrm>
              <a:off x="1062681" y="2839089"/>
              <a:ext cx="1040130" cy="0"/>
            </a:xfrm>
            <a:custGeom>
              <a:avLst/>
              <a:gdLst/>
              <a:ahLst/>
              <a:cxnLst/>
              <a:rect l="l" t="t" r="r" b="b"/>
              <a:pathLst>
                <a:path w="1040130" h="0">
                  <a:moveTo>
                    <a:pt x="1039977" y="0"/>
                  </a:moveTo>
                  <a:lnTo>
                    <a:pt x="0" y="0"/>
                  </a:lnTo>
                </a:path>
              </a:pathLst>
            </a:custGeom>
            <a:ln w="3175">
              <a:solidFill>
                <a:srgbClr val="565658"/>
              </a:solidFill>
            </a:ln>
          </p:spPr>
          <p:txBody>
            <a:bodyPr wrap="square" lIns="0" tIns="0" rIns="0" bIns="0" rtlCol="0"/>
            <a:lstStyle/>
            <a:p/>
          </p:txBody>
        </p:sp>
        <p:sp>
          <p:nvSpPr>
            <p:cNvPr id="10301" name="object 10301" descr=""/>
            <p:cNvSpPr/>
            <p:nvPr/>
          </p:nvSpPr>
          <p:spPr>
            <a:xfrm>
              <a:off x="1055429" y="3152644"/>
              <a:ext cx="14604" cy="43180"/>
            </a:xfrm>
            <a:custGeom>
              <a:avLst/>
              <a:gdLst/>
              <a:ahLst/>
              <a:cxnLst/>
              <a:rect l="l" t="t" r="r" b="b"/>
              <a:pathLst>
                <a:path w="14605" h="43180">
                  <a:moveTo>
                    <a:pt x="14516" y="0"/>
                  </a:moveTo>
                  <a:lnTo>
                    <a:pt x="0" y="0"/>
                  </a:lnTo>
                  <a:lnTo>
                    <a:pt x="7251" y="42951"/>
                  </a:lnTo>
                  <a:lnTo>
                    <a:pt x="14516" y="0"/>
                  </a:lnTo>
                  <a:close/>
                </a:path>
              </a:pathLst>
            </a:custGeom>
            <a:solidFill>
              <a:srgbClr val="565658"/>
            </a:solidFill>
          </p:spPr>
          <p:txBody>
            <a:bodyPr wrap="square" lIns="0" tIns="0" rIns="0" bIns="0" rtlCol="0"/>
            <a:lstStyle/>
            <a:p/>
          </p:txBody>
        </p:sp>
        <p:sp>
          <p:nvSpPr>
            <p:cNvPr id="10302" name="object 10302" descr=""/>
            <p:cNvSpPr/>
            <p:nvPr/>
          </p:nvSpPr>
          <p:spPr>
            <a:xfrm>
              <a:off x="1055429" y="3152644"/>
              <a:ext cx="14604" cy="43180"/>
            </a:xfrm>
            <a:custGeom>
              <a:avLst/>
              <a:gdLst/>
              <a:ahLst/>
              <a:cxnLst/>
              <a:rect l="l" t="t" r="r" b="b"/>
              <a:pathLst>
                <a:path w="14605" h="43180">
                  <a:moveTo>
                    <a:pt x="0" y="0"/>
                  </a:moveTo>
                  <a:lnTo>
                    <a:pt x="14516" y="0"/>
                  </a:lnTo>
                  <a:lnTo>
                    <a:pt x="7251" y="42951"/>
                  </a:lnTo>
                  <a:lnTo>
                    <a:pt x="0" y="0"/>
                  </a:lnTo>
                  <a:close/>
                </a:path>
              </a:pathLst>
            </a:custGeom>
            <a:ln w="3175">
              <a:solidFill>
                <a:srgbClr val="565658"/>
              </a:solidFill>
            </a:ln>
          </p:spPr>
          <p:txBody>
            <a:bodyPr wrap="square" lIns="0" tIns="0" rIns="0" bIns="0" rtlCol="0"/>
            <a:lstStyle/>
            <a:p/>
          </p:txBody>
        </p:sp>
        <p:sp>
          <p:nvSpPr>
            <p:cNvPr id="10303" name="object 10303" descr=""/>
            <p:cNvSpPr/>
            <p:nvPr/>
          </p:nvSpPr>
          <p:spPr>
            <a:xfrm>
              <a:off x="1055429" y="2839086"/>
              <a:ext cx="14604" cy="43180"/>
            </a:xfrm>
            <a:custGeom>
              <a:avLst/>
              <a:gdLst/>
              <a:ahLst/>
              <a:cxnLst/>
              <a:rect l="l" t="t" r="r" b="b"/>
              <a:pathLst>
                <a:path w="14605" h="43180">
                  <a:moveTo>
                    <a:pt x="7251" y="0"/>
                  </a:moveTo>
                  <a:lnTo>
                    <a:pt x="0" y="42964"/>
                  </a:lnTo>
                  <a:lnTo>
                    <a:pt x="14516" y="42964"/>
                  </a:lnTo>
                  <a:lnTo>
                    <a:pt x="7251" y="0"/>
                  </a:lnTo>
                  <a:close/>
                </a:path>
              </a:pathLst>
            </a:custGeom>
            <a:solidFill>
              <a:srgbClr val="565658"/>
            </a:solidFill>
          </p:spPr>
          <p:txBody>
            <a:bodyPr wrap="square" lIns="0" tIns="0" rIns="0" bIns="0" rtlCol="0"/>
            <a:lstStyle/>
            <a:p/>
          </p:txBody>
        </p:sp>
        <p:sp>
          <p:nvSpPr>
            <p:cNvPr id="10304" name="object 10304" descr=""/>
            <p:cNvSpPr/>
            <p:nvPr/>
          </p:nvSpPr>
          <p:spPr>
            <a:xfrm>
              <a:off x="1055429" y="2839086"/>
              <a:ext cx="14604" cy="43180"/>
            </a:xfrm>
            <a:custGeom>
              <a:avLst/>
              <a:gdLst/>
              <a:ahLst/>
              <a:cxnLst/>
              <a:rect l="l" t="t" r="r" b="b"/>
              <a:pathLst>
                <a:path w="14605" h="43180">
                  <a:moveTo>
                    <a:pt x="0" y="42964"/>
                  </a:moveTo>
                  <a:lnTo>
                    <a:pt x="14516" y="42964"/>
                  </a:lnTo>
                  <a:lnTo>
                    <a:pt x="7251" y="0"/>
                  </a:lnTo>
                  <a:lnTo>
                    <a:pt x="0" y="42964"/>
                  </a:lnTo>
                  <a:close/>
                </a:path>
              </a:pathLst>
            </a:custGeom>
            <a:ln w="3175">
              <a:solidFill>
                <a:srgbClr val="565658"/>
              </a:solidFill>
            </a:ln>
          </p:spPr>
          <p:txBody>
            <a:bodyPr wrap="square" lIns="0" tIns="0" rIns="0" bIns="0" rtlCol="0"/>
            <a:lstStyle/>
            <a:p/>
          </p:txBody>
        </p:sp>
        <p:sp>
          <p:nvSpPr>
            <p:cNvPr id="10305" name="object 10305" descr=""/>
            <p:cNvSpPr/>
            <p:nvPr/>
          </p:nvSpPr>
          <p:spPr>
            <a:xfrm>
              <a:off x="1062122" y="2839089"/>
              <a:ext cx="1040765" cy="0"/>
            </a:xfrm>
            <a:custGeom>
              <a:avLst/>
              <a:gdLst/>
              <a:ahLst/>
              <a:cxnLst/>
              <a:rect l="l" t="t" r="r" b="b"/>
              <a:pathLst>
                <a:path w="1040764" h="0">
                  <a:moveTo>
                    <a:pt x="1040536" y="0"/>
                  </a:moveTo>
                  <a:lnTo>
                    <a:pt x="0" y="0"/>
                  </a:lnTo>
                </a:path>
              </a:pathLst>
            </a:custGeom>
            <a:ln w="3175">
              <a:solidFill>
                <a:srgbClr val="565658"/>
              </a:solidFill>
            </a:ln>
          </p:spPr>
          <p:txBody>
            <a:bodyPr wrap="square" lIns="0" tIns="0" rIns="0" bIns="0" rtlCol="0"/>
            <a:lstStyle/>
            <a:p/>
          </p:txBody>
        </p:sp>
        <p:sp>
          <p:nvSpPr>
            <p:cNvPr id="10306" name="object 10306" descr=""/>
            <p:cNvSpPr/>
            <p:nvPr/>
          </p:nvSpPr>
          <p:spPr>
            <a:xfrm>
              <a:off x="1062126" y="2480897"/>
              <a:ext cx="1202055" cy="0"/>
            </a:xfrm>
            <a:custGeom>
              <a:avLst/>
              <a:gdLst/>
              <a:ahLst/>
              <a:cxnLst/>
              <a:rect l="l" t="t" r="r" b="b"/>
              <a:pathLst>
                <a:path w="1202055" h="0">
                  <a:moveTo>
                    <a:pt x="1201775" y="0"/>
                  </a:moveTo>
                  <a:lnTo>
                    <a:pt x="0" y="0"/>
                  </a:lnTo>
                </a:path>
              </a:pathLst>
            </a:custGeom>
            <a:ln w="3175">
              <a:solidFill>
                <a:srgbClr val="565658"/>
              </a:solidFill>
            </a:ln>
          </p:spPr>
          <p:txBody>
            <a:bodyPr wrap="square" lIns="0" tIns="0" rIns="0" bIns="0" rtlCol="0"/>
            <a:lstStyle/>
            <a:p/>
          </p:txBody>
        </p:sp>
        <p:sp>
          <p:nvSpPr>
            <p:cNvPr id="10307" name="object 10307" descr=""/>
            <p:cNvSpPr/>
            <p:nvPr/>
          </p:nvSpPr>
          <p:spPr>
            <a:xfrm>
              <a:off x="1054870" y="2796127"/>
              <a:ext cx="14604" cy="43180"/>
            </a:xfrm>
            <a:custGeom>
              <a:avLst/>
              <a:gdLst/>
              <a:ahLst/>
              <a:cxnLst/>
              <a:rect l="l" t="t" r="r" b="b"/>
              <a:pathLst>
                <a:path w="14605" h="43180">
                  <a:moveTo>
                    <a:pt x="14516" y="0"/>
                  </a:moveTo>
                  <a:lnTo>
                    <a:pt x="0" y="0"/>
                  </a:lnTo>
                  <a:lnTo>
                    <a:pt x="7251" y="42964"/>
                  </a:lnTo>
                  <a:lnTo>
                    <a:pt x="14516" y="0"/>
                  </a:lnTo>
                  <a:close/>
                </a:path>
              </a:pathLst>
            </a:custGeom>
            <a:solidFill>
              <a:srgbClr val="565658"/>
            </a:solidFill>
          </p:spPr>
          <p:txBody>
            <a:bodyPr wrap="square" lIns="0" tIns="0" rIns="0" bIns="0" rtlCol="0"/>
            <a:lstStyle/>
            <a:p/>
          </p:txBody>
        </p:sp>
        <p:sp>
          <p:nvSpPr>
            <p:cNvPr id="10308" name="object 10308" descr=""/>
            <p:cNvSpPr/>
            <p:nvPr/>
          </p:nvSpPr>
          <p:spPr>
            <a:xfrm>
              <a:off x="1054870" y="2796127"/>
              <a:ext cx="14604" cy="43180"/>
            </a:xfrm>
            <a:custGeom>
              <a:avLst/>
              <a:gdLst/>
              <a:ahLst/>
              <a:cxnLst/>
              <a:rect l="l" t="t" r="r" b="b"/>
              <a:pathLst>
                <a:path w="14605" h="43180">
                  <a:moveTo>
                    <a:pt x="0" y="0"/>
                  </a:moveTo>
                  <a:lnTo>
                    <a:pt x="14516" y="0"/>
                  </a:lnTo>
                  <a:lnTo>
                    <a:pt x="7251" y="42964"/>
                  </a:lnTo>
                  <a:lnTo>
                    <a:pt x="0" y="0"/>
                  </a:lnTo>
                  <a:close/>
                </a:path>
              </a:pathLst>
            </a:custGeom>
            <a:ln w="3175">
              <a:solidFill>
                <a:srgbClr val="565658"/>
              </a:solidFill>
            </a:ln>
          </p:spPr>
          <p:txBody>
            <a:bodyPr wrap="square" lIns="0" tIns="0" rIns="0" bIns="0" rtlCol="0"/>
            <a:lstStyle/>
            <a:p/>
          </p:txBody>
        </p:sp>
        <p:sp>
          <p:nvSpPr>
            <p:cNvPr id="10309" name="object 10309" descr=""/>
            <p:cNvSpPr/>
            <p:nvPr/>
          </p:nvSpPr>
          <p:spPr>
            <a:xfrm>
              <a:off x="1054870" y="2480894"/>
              <a:ext cx="14604" cy="43180"/>
            </a:xfrm>
            <a:custGeom>
              <a:avLst/>
              <a:gdLst/>
              <a:ahLst/>
              <a:cxnLst/>
              <a:rect l="l" t="t" r="r" b="b"/>
              <a:pathLst>
                <a:path w="14605" h="43180">
                  <a:moveTo>
                    <a:pt x="7251" y="0"/>
                  </a:moveTo>
                  <a:lnTo>
                    <a:pt x="0" y="42964"/>
                  </a:lnTo>
                  <a:lnTo>
                    <a:pt x="14516" y="42964"/>
                  </a:lnTo>
                  <a:lnTo>
                    <a:pt x="7251" y="0"/>
                  </a:lnTo>
                  <a:close/>
                </a:path>
              </a:pathLst>
            </a:custGeom>
            <a:solidFill>
              <a:srgbClr val="565658"/>
            </a:solidFill>
          </p:spPr>
          <p:txBody>
            <a:bodyPr wrap="square" lIns="0" tIns="0" rIns="0" bIns="0" rtlCol="0"/>
            <a:lstStyle/>
            <a:p/>
          </p:txBody>
        </p:sp>
        <p:sp>
          <p:nvSpPr>
            <p:cNvPr id="10310" name="object 10310" descr=""/>
            <p:cNvSpPr/>
            <p:nvPr/>
          </p:nvSpPr>
          <p:spPr>
            <a:xfrm>
              <a:off x="1054870" y="2480894"/>
              <a:ext cx="14604" cy="43180"/>
            </a:xfrm>
            <a:custGeom>
              <a:avLst/>
              <a:gdLst/>
              <a:ahLst/>
              <a:cxnLst/>
              <a:rect l="l" t="t" r="r" b="b"/>
              <a:pathLst>
                <a:path w="14605" h="43180">
                  <a:moveTo>
                    <a:pt x="0" y="42964"/>
                  </a:moveTo>
                  <a:lnTo>
                    <a:pt x="14516" y="42964"/>
                  </a:lnTo>
                  <a:lnTo>
                    <a:pt x="7251" y="0"/>
                  </a:lnTo>
                  <a:lnTo>
                    <a:pt x="0" y="42964"/>
                  </a:lnTo>
                  <a:close/>
                </a:path>
              </a:pathLst>
            </a:custGeom>
            <a:ln w="3175">
              <a:solidFill>
                <a:srgbClr val="565658"/>
              </a:solidFill>
            </a:ln>
          </p:spPr>
          <p:txBody>
            <a:bodyPr wrap="square" lIns="0" tIns="0" rIns="0" bIns="0" rtlCol="0"/>
            <a:lstStyle/>
            <a:p/>
          </p:txBody>
        </p:sp>
        <p:sp>
          <p:nvSpPr>
            <p:cNvPr id="10311" name="object 10311" descr=""/>
            <p:cNvSpPr/>
            <p:nvPr/>
          </p:nvSpPr>
          <p:spPr>
            <a:xfrm>
              <a:off x="1063802" y="1993825"/>
              <a:ext cx="1200150" cy="0"/>
            </a:xfrm>
            <a:custGeom>
              <a:avLst/>
              <a:gdLst/>
              <a:ahLst/>
              <a:cxnLst/>
              <a:rect l="l" t="t" r="r" b="b"/>
              <a:pathLst>
                <a:path w="1200150" h="0">
                  <a:moveTo>
                    <a:pt x="1200099" y="0"/>
                  </a:moveTo>
                  <a:lnTo>
                    <a:pt x="0" y="0"/>
                  </a:lnTo>
                </a:path>
              </a:pathLst>
            </a:custGeom>
            <a:ln w="3175">
              <a:solidFill>
                <a:srgbClr val="565658"/>
              </a:solidFill>
            </a:ln>
          </p:spPr>
          <p:txBody>
            <a:bodyPr wrap="square" lIns="0" tIns="0" rIns="0" bIns="0" rtlCol="0"/>
            <a:lstStyle/>
            <a:p/>
          </p:txBody>
        </p:sp>
        <p:sp>
          <p:nvSpPr>
            <p:cNvPr id="10312" name="object 10312" descr=""/>
            <p:cNvSpPr/>
            <p:nvPr/>
          </p:nvSpPr>
          <p:spPr>
            <a:xfrm>
              <a:off x="1056546" y="2437935"/>
              <a:ext cx="14604" cy="43180"/>
            </a:xfrm>
            <a:custGeom>
              <a:avLst/>
              <a:gdLst/>
              <a:ahLst/>
              <a:cxnLst/>
              <a:rect l="l" t="t" r="r" b="b"/>
              <a:pathLst>
                <a:path w="14605" h="43180">
                  <a:moveTo>
                    <a:pt x="14503" y="0"/>
                  </a:moveTo>
                  <a:lnTo>
                    <a:pt x="0" y="0"/>
                  </a:lnTo>
                  <a:lnTo>
                    <a:pt x="7251" y="42964"/>
                  </a:lnTo>
                  <a:lnTo>
                    <a:pt x="14503" y="0"/>
                  </a:lnTo>
                  <a:close/>
                </a:path>
              </a:pathLst>
            </a:custGeom>
            <a:solidFill>
              <a:srgbClr val="565658"/>
            </a:solidFill>
          </p:spPr>
          <p:txBody>
            <a:bodyPr wrap="square" lIns="0" tIns="0" rIns="0" bIns="0" rtlCol="0"/>
            <a:lstStyle/>
            <a:p/>
          </p:txBody>
        </p:sp>
        <p:sp>
          <p:nvSpPr>
            <p:cNvPr id="10313" name="object 10313" descr=""/>
            <p:cNvSpPr/>
            <p:nvPr/>
          </p:nvSpPr>
          <p:spPr>
            <a:xfrm>
              <a:off x="1056546" y="2437935"/>
              <a:ext cx="14604" cy="43180"/>
            </a:xfrm>
            <a:custGeom>
              <a:avLst/>
              <a:gdLst/>
              <a:ahLst/>
              <a:cxnLst/>
              <a:rect l="l" t="t" r="r" b="b"/>
              <a:pathLst>
                <a:path w="14605" h="43180">
                  <a:moveTo>
                    <a:pt x="0" y="0"/>
                  </a:moveTo>
                  <a:lnTo>
                    <a:pt x="14503" y="0"/>
                  </a:lnTo>
                  <a:lnTo>
                    <a:pt x="7251" y="42964"/>
                  </a:lnTo>
                  <a:lnTo>
                    <a:pt x="0" y="0"/>
                  </a:lnTo>
                  <a:close/>
                </a:path>
              </a:pathLst>
            </a:custGeom>
            <a:ln w="3175">
              <a:solidFill>
                <a:srgbClr val="565658"/>
              </a:solidFill>
            </a:ln>
          </p:spPr>
          <p:txBody>
            <a:bodyPr wrap="square" lIns="0" tIns="0" rIns="0" bIns="0" rtlCol="0"/>
            <a:lstStyle/>
            <a:p/>
          </p:txBody>
        </p:sp>
        <p:sp>
          <p:nvSpPr>
            <p:cNvPr id="10314" name="object 10314" descr=""/>
            <p:cNvSpPr/>
            <p:nvPr/>
          </p:nvSpPr>
          <p:spPr>
            <a:xfrm>
              <a:off x="1056546" y="1993822"/>
              <a:ext cx="14604" cy="43180"/>
            </a:xfrm>
            <a:custGeom>
              <a:avLst/>
              <a:gdLst/>
              <a:ahLst/>
              <a:cxnLst/>
              <a:rect l="l" t="t" r="r" b="b"/>
              <a:pathLst>
                <a:path w="14605" h="43180">
                  <a:moveTo>
                    <a:pt x="7251" y="0"/>
                  </a:moveTo>
                  <a:lnTo>
                    <a:pt x="0" y="42964"/>
                  </a:lnTo>
                  <a:lnTo>
                    <a:pt x="14503" y="42964"/>
                  </a:lnTo>
                  <a:lnTo>
                    <a:pt x="7251" y="0"/>
                  </a:lnTo>
                  <a:close/>
                </a:path>
              </a:pathLst>
            </a:custGeom>
            <a:solidFill>
              <a:srgbClr val="565658"/>
            </a:solidFill>
          </p:spPr>
          <p:txBody>
            <a:bodyPr wrap="square" lIns="0" tIns="0" rIns="0" bIns="0" rtlCol="0"/>
            <a:lstStyle/>
            <a:p/>
          </p:txBody>
        </p:sp>
        <p:sp>
          <p:nvSpPr>
            <p:cNvPr id="10315" name="object 10315" descr=""/>
            <p:cNvSpPr/>
            <p:nvPr/>
          </p:nvSpPr>
          <p:spPr>
            <a:xfrm>
              <a:off x="1056546" y="1993822"/>
              <a:ext cx="14604" cy="43180"/>
            </a:xfrm>
            <a:custGeom>
              <a:avLst/>
              <a:gdLst/>
              <a:ahLst/>
              <a:cxnLst/>
              <a:rect l="l" t="t" r="r" b="b"/>
              <a:pathLst>
                <a:path w="14605" h="43180">
                  <a:moveTo>
                    <a:pt x="0" y="42964"/>
                  </a:moveTo>
                  <a:lnTo>
                    <a:pt x="14503" y="42964"/>
                  </a:lnTo>
                  <a:lnTo>
                    <a:pt x="7251" y="0"/>
                  </a:lnTo>
                  <a:lnTo>
                    <a:pt x="0" y="42964"/>
                  </a:lnTo>
                  <a:close/>
                </a:path>
              </a:pathLst>
            </a:custGeom>
            <a:ln w="3175">
              <a:solidFill>
                <a:srgbClr val="565658"/>
              </a:solidFill>
            </a:ln>
          </p:spPr>
          <p:txBody>
            <a:bodyPr wrap="square" lIns="0" tIns="0" rIns="0" bIns="0" rtlCol="0"/>
            <a:lstStyle/>
            <a:p/>
          </p:txBody>
        </p:sp>
        <p:sp>
          <p:nvSpPr>
            <p:cNvPr id="10316" name="object 10316" descr=""/>
            <p:cNvSpPr/>
            <p:nvPr/>
          </p:nvSpPr>
          <p:spPr>
            <a:xfrm>
              <a:off x="1063802" y="1993825"/>
              <a:ext cx="1200150" cy="0"/>
            </a:xfrm>
            <a:custGeom>
              <a:avLst/>
              <a:gdLst/>
              <a:ahLst/>
              <a:cxnLst/>
              <a:rect l="l" t="t" r="r" b="b"/>
              <a:pathLst>
                <a:path w="1200150" h="0">
                  <a:moveTo>
                    <a:pt x="1200099" y="0"/>
                  </a:moveTo>
                  <a:lnTo>
                    <a:pt x="0" y="0"/>
                  </a:lnTo>
                </a:path>
              </a:pathLst>
            </a:custGeom>
            <a:ln w="3175">
              <a:solidFill>
                <a:srgbClr val="565658"/>
              </a:solidFill>
            </a:ln>
          </p:spPr>
          <p:txBody>
            <a:bodyPr wrap="square" lIns="0" tIns="0" rIns="0" bIns="0" rtlCol="0"/>
            <a:lstStyle/>
            <a:p/>
          </p:txBody>
        </p:sp>
        <p:sp>
          <p:nvSpPr>
            <p:cNvPr id="10317" name="object 10317" descr=""/>
            <p:cNvSpPr/>
            <p:nvPr/>
          </p:nvSpPr>
          <p:spPr>
            <a:xfrm>
              <a:off x="1063802" y="1958112"/>
              <a:ext cx="1200150" cy="0"/>
            </a:xfrm>
            <a:custGeom>
              <a:avLst/>
              <a:gdLst/>
              <a:ahLst/>
              <a:cxnLst/>
              <a:rect l="l" t="t" r="r" b="b"/>
              <a:pathLst>
                <a:path w="1200150" h="0">
                  <a:moveTo>
                    <a:pt x="1200099" y="0"/>
                  </a:moveTo>
                  <a:lnTo>
                    <a:pt x="0" y="0"/>
                  </a:lnTo>
                </a:path>
              </a:pathLst>
            </a:custGeom>
            <a:ln w="3175">
              <a:solidFill>
                <a:srgbClr val="565658"/>
              </a:solidFill>
            </a:ln>
          </p:spPr>
          <p:txBody>
            <a:bodyPr wrap="square" lIns="0" tIns="0" rIns="0" bIns="0" rtlCol="0"/>
            <a:lstStyle/>
            <a:p/>
          </p:txBody>
        </p:sp>
        <p:sp>
          <p:nvSpPr>
            <p:cNvPr id="10318" name="object 10318" descr=""/>
            <p:cNvSpPr/>
            <p:nvPr/>
          </p:nvSpPr>
          <p:spPr>
            <a:xfrm>
              <a:off x="1064359" y="1872193"/>
              <a:ext cx="0" cy="43180"/>
            </a:xfrm>
            <a:custGeom>
              <a:avLst/>
              <a:gdLst/>
              <a:ahLst/>
              <a:cxnLst/>
              <a:rect l="l" t="t" r="r" b="b"/>
              <a:pathLst>
                <a:path w="0" h="43180">
                  <a:moveTo>
                    <a:pt x="0" y="42964"/>
                  </a:moveTo>
                  <a:lnTo>
                    <a:pt x="0" y="0"/>
                  </a:lnTo>
                </a:path>
              </a:pathLst>
            </a:custGeom>
            <a:ln w="3175">
              <a:solidFill>
                <a:srgbClr val="565658"/>
              </a:solidFill>
            </a:ln>
          </p:spPr>
          <p:txBody>
            <a:bodyPr wrap="square" lIns="0" tIns="0" rIns="0" bIns="0" rtlCol="0"/>
            <a:lstStyle/>
            <a:p/>
          </p:txBody>
        </p:sp>
        <p:sp>
          <p:nvSpPr>
            <p:cNvPr id="10319" name="object 10319" descr=""/>
            <p:cNvSpPr/>
            <p:nvPr/>
          </p:nvSpPr>
          <p:spPr>
            <a:xfrm>
              <a:off x="1057103" y="1993822"/>
              <a:ext cx="13970" cy="43180"/>
            </a:xfrm>
            <a:custGeom>
              <a:avLst/>
              <a:gdLst/>
              <a:ahLst/>
              <a:cxnLst/>
              <a:rect l="l" t="t" r="r" b="b"/>
              <a:pathLst>
                <a:path w="13969" h="43180">
                  <a:moveTo>
                    <a:pt x="7251" y="0"/>
                  </a:moveTo>
                  <a:lnTo>
                    <a:pt x="0" y="42964"/>
                  </a:lnTo>
                  <a:lnTo>
                    <a:pt x="13944" y="42964"/>
                  </a:lnTo>
                  <a:lnTo>
                    <a:pt x="7251" y="0"/>
                  </a:lnTo>
                  <a:close/>
                </a:path>
              </a:pathLst>
            </a:custGeom>
            <a:solidFill>
              <a:srgbClr val="565658"/>
            </a:solidFill>
          </p:spPr>
          <p:txBody>
            <a:bodyPr wrap="square" lIns="0" tIns="0" rIns="0" bIns="0" rtlCol="0"/>
            <a:lstStyle/>
            <a:p/>
          </p:txBody>
        </p:sp>
        <p:sp>
          <p:nvSpPr>
            <p:cNvPr id="10320" name="object 10320" descr=""/>
            <p:cNvSpPr/>
            <p:nvPr/>
          </p:nvSpPr>
          <p:spPr>
            <a:xfrm>
              <a:off x="1057103" y="1993822"/>
              <a:ext cx="13970" cy="43180"/>
            </a:xfrm>
            <a:custGeom>
              <a:avLst/>
              <a:gdLst/>
              <a:ahLst/>
              <a:cxnLst/>
              <a:rect l="l" t="t" r="r" b="b"/>
              <a:pathLst>
                <a:path w="13969" h="43180">
                  <a:moveTo>
                    <a:pt x="0" y="42964"/>
                  </a:moveTo>
                  <a:lnTo>
                    <a:pt x="13944" y="42964"/>
                  </a:lnTo>
                  <a:lnTo>
                    <a:pt x="7251" y="0"/>
                  </a:lnTo>
                  <a:lnTo>
                    <a:pt x="0" y="42964"/>
                  </a:lnTo>
                  <a:close/>
                </a:path>
              </a:pathLst>
            </a:custGeom>
            <a:ln w="3175">
              <a:solidFill>
                <a:srgbClr val="565658"/>
              </a:solidFill>
            </a:ln>
          </p:spPr>
          <p:txBody>
            <a:bodyPr wrap="square" lIns="0" tIns="0" rIns="0" bIns="0" rtlCol="0"/>
            <a:lstStyle/>
            <a:p/>
          </p:txBody>
        </p:sp>
        <p:sp>
          <p:nvSpPr>
            <p:cNvPr id="10321" name="object 10321" descr=""/>
            <p:cNvSpPr/>
            <p:nvPr/>
          </p:nvSpPr>
          <p:spPr>
            <a:xfrm>
              <a:off x="1057103" y="1915157"/>
              <a:ext cx="13970" cy="43180"/>
            </a:xfrm>
            <a:custGeom>
              <a:avLst/>
              <a:gdLst/>
              <a:ahLst/>
              <a:cxnLst/>
              <a:rect l="l" t="t" r="r" b="b"/>
              <a:pathLst>
                <a:path w="13969" h="43180">
                  <a:moveTo>
                    <a:pt x="13944" y="0"/>
                  </a:moveTo>
                  <a:lnTo>
                    <a:pt x="0" y="0"/>
                  </a:lnTo>
                  <a:lnTo>
                    <a:pt x="7251" y="42951"/>
                  </a:lnTo>
                  <a:lnTo>
                    <a:pt x="13944" y="0"/>
                  </a:lnTo>
                  <a:close/>
                </a:path>
              </a:pathLst>
            </a:custGeom>
            <a:solidFill>
              <a:srgbClr val="565658"/>
            </a:solidFill>
          </p:spPr>
          <p:txBody>
            <a:bodyPr wrap="square" lIns="0" tIns="0" rIns="0" bIns="0" rtlCol="0"/>
            <a:lstStyle/>
            <a:p/>
          </p:txBody>
        </p:sp>
        <p:sp>
          <p:nvSpPr>
            <p:cNvPr id="10322" name="object 10322" descr=""/>
            <p:cNvSpPr/>
            <p:nvPr/>
          </p:nvSpPr>
          <p:spPr>
            <a:xfrm>
              <a:off x="1057103" y="1915157"/>
              <a:ext cx="13970" cy="43180"/>
            </a:xfrm>
            <a:custGeom>
              <a:avLst/>
              <a:gdLst/>
              <a:ahLst/>
              <a:cxnLst/>
              <a:rect l="l" t="t" r="r" b="b"/>
              <a:pathLst>
                <a:path w="13969" h="43180">
                  <a:moveTo>
                    <a:pt x="0" y="0"/>
                  </a:moveTo>
                  <a:lnTo>
                    <a:pt x="13944" y="0"/>
                  </a:lnTo>
                  <a:lnTo>
                    <a:pt x="7251" y="42951"/>
                  </a:lnTo>
                  <a:lnTo>
                    <a:pt x="0" y="0"/>
                  </a:lnTo>
                  <a:close/>
                </a:path>
              </a:pathLst>
            </a:custGeom>
            <a:ln w="3175">
              <a:solidFill>
                <a:srgbClr val="565658"/>
              </a:solidFill>
            </a:ln>
          </p:spPr>
          <p:txBody>
            <a:bodyPr wrap="square" lIns="0" tIns="0" rIns="0" bIns="0" rtlCol="0"/>
            <a:lstStyle/>
            <a:p/>
          </p:txBody>
        </p:sp>
      </p:grpSp>
      <p:sp>
        <p:nvSpPr>
          <p:cNvPr id="10323" name="object 10323" descr=""/>
          <p:cNvSpPr txBox="1"/>
          <p:nvPr/>
        </p:nvSpPr>
        <p:spPr>
          <a:xfrm>
            <a:off x="966068" y="2590739"/>
            <a:ext cx="106680" cy="133350"/>
          </a:xfrm>
          <a:prstGeom prst="rect">
            <a:avLst/>
          </a:prstGeom>
        </p:spPr>
        <p:txBody>
          <a:bodyPr wrap="square" lIns="0" tIns="20320" rIns="0" bIns="0" rtlCol="0" vert="vert270">
            <a:spAutoFit/>
          </a:bodyPr>
          <a:lstStyle/>
          <a:p>
            <a:pPr marL="12700">
              <a:lnSpc>
                <a:spcPct val="100000"/>
              </a:lnSpc>
              <a:spcBef>
                <a:spcPts val="160"/>
              </a:spcBef>
            </a:pPr>
            <a:r>
              <a:rPr dirty="0" sz="450" spc="-25">
                <a:solidFill>
                  <a:srgbClr val="565658"/>
                </a:solidFill>
                <a:latin typeface="Microsoft YaHei"/>
                <a:cs typeface="Microsoft YaHei"/>
              </a:rPr>
              <a:t>500</a:t>
            </a:r>
            <a:endParaRPr sz="450">
              <a:latin typeface="Microsoft YaHei"/>
              <a:cs typeface="Microsoft YaHei"/>
            </a:endParaRPr>
          </a:p>
        </p:txBody>
      </p:sp>
      <p:grpSp>
        <p:nvGrpSpPr>
          <p:cNvPr id="10324" name="object 10324" descr=""/>
          <p:cNvGrpSpPr/>
          <p:nvPr/>
        </p:nvGrpSpPr>
        <p:grpSpPr>
          <a:xfrm>
            <a:off x="1062252" y="2036786"/>
            <a:ext cx="3810" cy="401320"/>
            <a:chOff x="1062252" y="2036786"/>
            <a:chExt cx="3810" cy="401320"/>
          </a:xfrm>
        </p:grpSpPr>
        <p:sp>
          <p:nvSpPr>
            <p:cNvPr id="10325" name="object 10325" descr=""/>
            <p:cNvSpPr/>
            <p:nvPr/>
          </p:nvSpPr>
          <p:spPr>
            <a:xfrm>
              <a:off x="1063801" y="2036793"/>
              <a:ext cx="0" cy="401320"/>
            </a:xfrm>
            <a:custGeom>
              <a:avLst/>
              <a:gdLst/>
              <a:ahLst/>
              <a:cxnLst/>
              <a:rect l="l" t="t" r="r" b="b"/>
              <a:pathLst>
                <a:path w="0" h="401319">
                  <a:moveTo>
                    <a:pt x="0" y="401142"/>
                  </a:moveTo>
                  <a:lnTo>
                    <a:pt x="0" y="0"/>
                  </a:lnTo>
                </a:path>
              </a:pathLst>
            </a:custGeom>
            <a:ln w="3175">
              <a:solidFill>
                <a:srgbClr val="565658"/>
              </a:solidFill>
            </a:ln>
          </p:spPr>
          <p:txBody>
            <a:bodyPr wrap="square" lIns="0" tIns="0" rIns="0" bIns="0" rtlCol="0"/>
            <a:lstStyle/>
            <a:p/>
          </p:txBody>
        </p:sp>
        <p:sp>
          <p:nvSpPr>
            <p:cNvPr id="10326" name="object 10326" descr=""/>
            <p:cNvSpPr/>
            <p:nvPr/>
          </p:nvSpPr>
          <p:spPr>
            <a:xfrm>
              <a:off x="1064359" y="2036786"/>
              <a:ext cx="0" cy="43180"/>
            </a:xfrm>
            <a:custGeom>
              <a:avLst/>
              <a:gdLst/>
              <a:ahLst/>
              <a:cxnLst/>
              <a:rect l="l" t="t" r="r" b="b"/>
              <a:pathLst>
                <a:path w="0" h="43180">
                  <a:moveTo>
                    <a:pt x="0" y="0"/>
                  </a:moveTo>
                  <a:lnTo>
                    <a:pt x="0" y="42951"/>
                  </a:lnTo>
                </a:path>
              </a:pathLst>
            </a:custGeom>
            <a:ln w="3175">
              <a:solidFill>
                <a:srgbClr val="565658"/>
              </a:solidFill>
            </a:ln>
          </p:spPr>
          <p:txBody>
            <a:bodyPr wrap="square" lIns="0" tIns="0" rIns="0" bIns="0" rtlCol="0"/>
            <a:lstStyle/>
            <a:p/>
          </p:txBody>
        </p:sp>
      </p:grpSp>
      <p:sp>
        <p:nvSpPr>
          <p:cNvPr id="10327" name="object 10327" descr=""/>
          <p:cNvSpPr txBox="1"/>
          <p:nvPr/>
        </p:nvSpPr>
        <p:spPr>
          <a:xfrm>
            <a:off x="967754" y="1925940"/>
            <a:ext cx="106680" cy="97790"/>
          </a:xfrm>
          <a:prstGeom prst="rect">
            <a:avLst/>
          </a:prstGeom>
        </p:spPr>
        <p:txBody>
          <a:bodyPr wrap="square" lIns="0" tIns="20320" rIns="0" bIns="0" rtlCol="0" vert="vert270">
            <a:spAutoFit/>
          </a:bodyPr>
          <a:lstStyle/>
          <a:p>
            <a:pPr marL="12700">
              <a:lnSpc>
                <a:spcPct val="100000"/>
              </a:lnSpc>
              <a:spcBef>
                <a:spcPts val="160"/>
              </a:spcBef>
            </a:pPr>
            <a:r>
              <a:rPr dirty="0" sz="450" spc="-25">
                <a:solidFill>
                  <a:srgbClr val="565658"/>
                </a:solidFill>
                <a:latin typeface="Microsoft YaHei"/>
                <a:cs typeface="Microsoft YaHei"/>
              </a:rPr>
              <a:t>50</a:t>
            </a:r>
            <a:endParaRPr sz="450">
              <a:latin typeface="Microsoft YaHei"/>
              <a:cs typeface="Microsoft YaHei"/>
            </a:endParaRPr>
          </a:p>
        </p:txBody>
      </p:sp>
      <p:grpSp>
        <p:nvGrpSpPr>
          <p:cNvPr id="10328" name="object 10328" descr=""/>
          <p:cNvGrpSpPr/>
          <p:nvPr/>
        </p:nvGrpSpPr>
        <p:grpSpPr>
          <a:xfrm>
            <a:off x="2262311" y="1293707"/>
            <a:ext cx="746760" cy="666115"/>
            <a:chOff x="2262311" y="1293707"/>
            <a:chExt cx="746760" cy="666115"/>
          </a:xfrm>
        </p:grpSpPr>
        <p:sp>
          <p:nvSpPr>
            <p:cNvPr id="10329" name="object 10329" descr=""/>
            <p:cNvSpPr/>
            <p:nvPr/>
          </p:nvSpPr>
          <p:spPr>
            <a:xfrm>
              <a:off x="2263901" y="1302551"/>
              <a:ext cx="0" cy="655955"/>
            </a:xfrm>
            <a:custGeom>
              <a:avLst/>
              <a:gdLst/>
              <a:ahLst/>
              <a:cxnLst/>
              <a:rect l="l" t="t" r="r" b="b"/>
              <a:pathLst>
                <a:path w="0" h="655955">
                  <a:moveTo>
                    <a:pt x="0" y="655561"/>
                  </a:moveTo>
                  <a:lnTo>
                    <a:pt x="0" y="0"/>
                  </a:lnTo>
                </a:path>
              </a:pathLst>
            </a:custGeom>
            <a:ln w="3175">
              <a:solidFill>
                <a:srgbClr val="565658"/>
              </a:solidFill>
            </a:ln>
          </p:spPr>
          <p:txBody>
            <a:bodyPr wrap="square" lIns="0" tIns="0" rIns="0" bIns="0" rtlCol="0"/>
            <a:lstStyle/>
            <a:p/>
          </p:txBody>
        </p:sp>
        <p:sp>
          <p:nvSpPr>
            <p:cNvPr id="10330" name="object 10330" descr=""/>
            <p:cNvSpPr/>
            <p:nvPr/>
          </p:nvSpPr>
          <p:spPr>
            <a:xfrm>
              <a:off x="2850842" y="1302551"/>
              <a:ext cx="0" cy="655955"/>
            </a:xfrm>
            <a:custGeom>
              <a:avLst/>
              <a:gdLst/>
              <a:ahLst/>
              <a:cxnLst/>
              <a:rect l="l" t="t" r="r" b="b"/>
              <a:pathLst>
                <a:path w="0" h="655955">
                  <a:moveTo>
                    <a:pt x="0" y="655561"/>
                  </a:moveTo>
                  <a:lnTo>
                    <a:pt x="0" y="0"/>
                  </a:lnTo>
                </a:path>
              </a:pathLst>
            </a:custGeom>
            <a:ln w="3175">
              <a:solidFill>
                <a:srgbClr val="565658"/>
              </a:solidFill>
            </a:ln>
          </p:spPr>
          <p:txBody>
            <a:bodyPr wrap="square" lIns="0" tIns="0" rIns="0" bIns="0" rtlCol="0"/>
            <a:lstStyle/>
            <a:p/>
          </p:txBody>
        </p:sp>
        <p:sp>
          <p:nvSpPr>
            <p:cNvPr id="10331" name="object 10331" descr=""/>
            <p:cNvSpPr/>
            <p:nvPr/>
          </p:nvSpPr>
          <p:spPr>
            <a:xfrm>
              <a:off x="2306863" y="1302550"/>
              <a:ext cx="501015" cy="0"/>
            </a:xfrm>
            <a:custGeom>
              <a:avLst/>
              <a:gdLst/>
              <a:ahLst/>
              <a:cxnLst/>
              <a:rect l="l" t="t" r="r" b="b"/>
              <a:pathLst>
                <a:path w="501014" h="0">
                  <a:moveTo>
                    <a:pt x="0" y="0"/>
                  </a:moveTo>
                  <a:lnTo>
                    <a:pt x="501015" y="0"/>
                  </a:lnTo>
                </a:path>
              </a:pathLst>
            </a:custGeom>
            <a:ln w="3175">
              <a:solidFill>
                <a:srgbClr val="565658"/>
              </a:solidFill>
            </a:ln>
          </p:spPr>
          <p:txBody>
            <a:bodyPr wrap="square" lIns="0" tIns="0" rIns="0" bIns="0" rtlCol="0"/>
            <a:lstStyle/>
            <a:p/>
          </p:txBody>
        </p:sp>
        <p:sp>
          <p:nvSpPr>
            <p:cNvPr id="10332" name="object 10332" descr=""/>
            <p:cNvSpPr/>
            <p:nvPr/>
          </p:nvSpPr>
          <p:spPr>
            <a:xfrm>
              <a:off x="2263899" y="1295294"/>
              <a:ext cx="43180" cy="14604"/>
            </a:xfrm>
            <a:custGeom>
              <a:avLst/>
              <a:gdLst/>
              <a:ahLst/>
              <a:cxnLst/>
              <a:rect l="l" t="t" r="r" b="b"/>
              <a:pathLst>
                <a:path w="43180" h="14605">
                  <a:moveTo>
                    <a:pt x="42964" y="0"/>
                  </a:moveTo>
                  <a:lnTo>
                    <a:pt x="0" y="7251"/>
                  </a:lnTo>
                  <a:lnTo>
                    <a:pt x="42964" y="14516"/>
                  </a:lnTo>
                  <a:lnTo>
                    <a:pt x="42964" y="0"/>
                  </a:lnTo>
                  <a:close/>
                </a:path>
              </a:pathLst>
            </a:custGeom>
            <a:solidFill>
              <a:srgbClr val="565658"/>
            </a:solidFill>
          </p:spPr>
          <p:txBody>
            <a:bodyPr wrap="square" lIns="0" tIns="0" rIns="0" bIns="0" rtlCol="0"/>
            <a:lstStyle/>
            <a:p/>
          </p:txBody>
        </p:sp>
        <p:sp>
          <p:nvSpPr>
            <p:cNvPr id="10333" name="object 10333" descr=""/>
            <p:cNvSpPr/>
            <p:nvPr/>
          </p:nvSpPr>
          <p:spPr>
            <a:xfrm>
              <a:off x="2263899" y="1295294"/>
              <a:ext cx="43180" cy="14604"/>
            </a:xfrm>
            <a:custGeom>
              <a:avLst/>
              <a:gdLst/>
              <a:ahLst/>
              <a:cxnLst/>
              <a:rect l="l" t="t" r="r" b="b"/>
              <a:pathLst>
                <a:path w="43180" h="14605">
                  <a:moveTo>
                    <a:pt x="42964" y="0"/>
                  </a:moveTo>
                  <a:lnTo>
                    <a:pt x="42964" y="14516"/>
                  </a:lnTo>
                  <a:lnTo>
                    <a:pt x="0" y="7251"/>
                  </a:lnTo>
                  <a:lnTo>
                    <a:pt x="42964" y="0"/>
                  </a:lnTo>
                  <a:close/>
                </a:path>
              </a:pathLst>
            </a:custGeom>
            <a:ln w="3175">
              <a:solidFill>
                <a:srgbClr val="565658"/>
              </a:solidFill>
            </a:ln>
          </p:spPr>
          <p:txBody>
            <a:bodyPr wrap="square" lIns="0" tIns="0" rIns="0" bIns="0" rtlCol="0"/>
            <a:lstStyle/>
            <a:p/>
          </p:txBody>
        </p:sp>
        <p:sp>
          <p:nvSpPr>
            <p:cNvPr id="10334" name="object 10334" descr=""/>
            <p:cNvSpPr/>
            <p:nvPr/>
          </p:nvSpPr>
          <p:spPr>
            <a:xfrm>
              <a:off x="2807881" y="1295294"/>
              <a:ext cx="43180" cy="14604"/>
            </a:xfrm>
            <a:custGeom>
              <a:avLst/>
              <a:gdLst/>
              <a:ahLst/>
              <a:cxnLst/>
              <a:rect l="l" t="t" r="r" b="b"/>
              <a:pathLst>
                <a:path w="43180" h="14605">
                  <a:moveTo>
                    <a:pt x="0" y="0"/>
                  </a:moveTo>
                  <a:lnTo>
                    <a:pt x="0" y="14516"/>
                  </a:lnTo>
                  <a:lnTo>
                    <a:pt x="42964" y="7251"/>
                  </a:lnTo>
                  <a:lnTo>
                    <a:pt x="0" y="0"/>
                  </a:lnTo>
                  <a:close/>
                </a:path>
              </a:pathLst>
            </a:custGeom>
            <a:solidFill>
              <a:srgbClr val="565658"/>
            </a:solidFill>
          </p:spPr>
          <p:txBody>
            <a:bodyPr wrap="square" lIns="0" tIns="0" rIns="0" bIns="0" rtlCol="0"/>
            <a:lstStyle/>
            <a:p/>
          </p:txBody>
        </p:sp>
        <p:sp>
          <p:nvSpPr>
            <p:cNvPr id="10335" name="object 10335" descr=""/>
            <p:cNvSpPr/>
            <p:nvPr/>
          </p:nvSpPr>
          <p:spPr>
            <a:xfrm>
              <a:off x="2807881" y="1295294"/>
              <a:ext cx="43180" cy="14604"/>
            </a:xfrm>
            <a:custGeom>
              <a:avLst/>
              <a:gdLst/>
              <a:ahLst/>
              <a:cxnLst/>
              <a:rect l="l" t="t" r="r" b="b"/>
              <a:pathLst>
                <a:path w="43180" h="14605">
                  <a:moveTo>
                    <a:pt x="0" y="0"/>
                  </a:moveTo>
                  <a:lnTo>
                    <a:pt x="0" y="14516"/>
                  </a:lnTo>
                  <a:lnTo>
                    <a:pt x="42964" y="7251"/>
                  </a:lnTo>
                  <a:lnTo>
                    <a:pt x="0" y="0"/>
                  </a:lnTo>
                  <a:close/>
                </a:path>
              </a:pathLst>
            </a:custGeom>
            <a:ln w="3175">
              <a:solidFill>
                <a:srgbClr val="565658"/>
              </a:solidFill>
            </a:ln>
          </p:spPr>
          <p:txBody>
            <a:bodyPr wrap="square" lIns="0" tIns="0" rIns="0" bIns="0" rtlCol="0"/>
            <a:lstStyle/>
            <a:p/>
          </p:txBody>
        </p:sp>
        <p:sp>
          <p:nvSpPr>
            <p:cNvPr id="10336" name="object 10336" descr=""/>
            <p:cNvSpPr/>
            <p:nvPr/>
          </p:nvSpPr>
          <p:spPr>
            <a:xfrm>
              <a:off x="2850842" y="1302551"/>
              <a:ext cx="0" cy="655955"/>
            </a:xfrm>
            <a:custGeom>
              <a:avLst/>
              <a:gdLst/>
              <a:ahLst/>
              <a:cxnLst/>
              <a:rect l="l" t="t" r="r" b="b"/>
              <a:pathLst>
                <a:path w="0" h="655955">
                  <a:moveTo>
                    <a:pt x="0" y="655561"/>
                  </a:moveTo>
                  <a:lnTo>
                    <a:pt x="0" y="0"/>
                  </a:lnTo>
                </a:path>
              </a:pathLst>
            </a:custGeom>
            <a:ln w="3175">
              <a:solidFill>
                <a:srgbClr val="565658"/>
              </a:solidFill>
            </a:ln>
          </p:spPr>
          <p:txBody>
            <a:bodyPr wrap="square" lIns="0" tIns="0" rIns="0" bIns="0" rtlCol="0"/>
            <a:lstStyle/>
            <a:p/>
          </p:txBody>
        </p:sp>
        <p:sp>
          <p:nvSpPr>
            <p:cNvPr id="10337" name="object 10337" descr=""/>
            <p:cNvSpPr/>
            <p:nvPr/>
          </p:nvSpPr>
          <p:spPr>
            <a:xfrm>
              <a:off x="2921138" y="1302550"/>
              <a:ext cx="0" cy="641985"/>
            </a:xfrm>
            <a:custGeom>
              <a:avLst/>
              <a:gdLst/>
              <a:ahLst/>
              <a:cxnLst/>
              <a:rect l="l" t="t" r="r" b="b"/>
              <a:pathLst>
                <a:path w="0" h="641985">
                  <a:moveTo>
                    <a:pt x="0" y="641616"/>
                  </a:moveTo>
                  <a:lnTo>
                    <a:pt x="0" y="0"/>
                  </a:lnTo>
                </a:path>
              </a:pathLst>
            </a:custGeom>
            <a:ln w="3175">
              <a:solidFill>
                <a:srgbClr val="565658"/>
              </a:solidFill>
            </a:ln>
          </p:spPr>
          <p:txBody>
            <a:bodyPr wrap="square" lIns="0" tIns="0" rIns="0" bIns="0" rtlCol="0"/>
            <a:lstStyle/>
            <a:p/>
          </p:txBody>
        </p:sp>
        <p:sp>
          <p:nvSpPr>
            <p:cNvPr id="10338" name="object 10338" descr=""/>
            <p:cNvSpPr/>
            <p:nvPr/>
          </p:nvSpPr>
          <p:spPr>
            <a:xfrm>
              <a:off x="2764916" y="1303107"/>
              <a:ext cx="43180" cy="0"/>
            </a:xfrm>
            <a:custGeom>
              <a:avLst/>
              <a:gdLst/>
              <a:ahLst/>
              <a:cxnLst/>
              <a:rect l="l" t="t" r="r" b="b"/>
              <a:pathLst>
                <a:path w="43180" h="0">
                  <a:moveTo>
                    <a:pt x="42964" y="0"/>
                  </a:moveTo>
                  <a:lnTo>
                    <a:pt x="0" y="0"/>
                  </a:lnTo>
                </a:path>
              </a:pathLst>
            </a:custGeom>
            <a:ln w="3175">
              <a:solidFill>
                <a:srgbClr val="565658"/>
              </a:solidFill>
            </a:ln>
          </p:spPr>
          <p:txBody>
            <a:bodyPr wrap="square" lIns="0" tIns="0" rIns="0" bIns="0" rtlCol="0"/>
            <a:lstStyle/>
            <a:p/>
          </p:txBody>
        </p:sp>
        <p:sp>
          <p:nvSpPr>
            <p:cNvPr id="10339" name="object 10339" descr=""/>
            <p:cNvSpPr/>
            <p:nvPr/>
          </p:nvSpPr>
          <p:spPr>
            <a:xfrm>
              <a:off x="2964101" y="1303107"/>
              <a:ext cx="43180" cy="0"/>
            </a:xfrm>
            <a:custGeom>
              <a:avLst/>
              <a:gdLst/>
              <a:ahLst/>
              <a:cxnLst/>
              <a:rect l="l" t="t" r="r" b="b"/>
              <a:pathLst>
                <a:path w="43180" h="0">
                  <a:moveTo>
                    <a:pt x="0" y="0"/>
                  </a:moveTo>
                  <a:lnTo>
                    <a:pt x="42964" y="0"/>
                  </a:lnTo>
                </a:path>
              </a:pathLst>
            </a:custGeom>
            <a:ln w="3175">
              <a:solidFill>
                <a:srgbClr val="565658"/>
              </a:solidFill>
            </a:ln>
          </p:spPr>
          <p:txBody>
            <a:bodyPr wrap="square" lIns="0" tIns="0" rIns="0" bIns="0" rtlCol="0"/>
            <a:lstStyle/>
            <a:p/>
          </p:txBody>
        </p:sp>
        <p:sp>
          <p:nvSpPr>
            <p:cNvPr id="10340" name="object 10340" descr=""/>
            <p:cNvSpPr/>
            <p:nvPr/>
          </p:nvSpPr>
          <p:spPr>
            <a:xfrm>
              <a:off x="2807881" y="1295852"/>
              <a:ext cx="43180" cy="13970"/>
            </a:xfrm>
            <a:custGeom>
              <a:avLst/>
              <a:gdLst/>
              <a:ahLst/>
              <a:cxnLst/>
              <a:rect l="l" t="t" r="r" b="b"/>
              <a:pathLst>
                <a:path w="43180" h="13969">
                  <a:moveTo>
                    <a:pt x="0" y="0"/>
                  </a:moveTo>
                  <a:lnTo>
                    <a:pt x="0" y="13957"/>
                  </a:lnTo>
                  <a:lnTo>
                    <a:pt x="42964" y="7251"/>
                  </a:lnTo>
                  <a:lnTo>
                    <a:pt x="0" y="0"/>
                  </a:lnTo>
                  <a:close/>
                </a:path>
              </a:pathLst>
            </a:custGeom>
            <a:solidFill>
              <a:srgbClr val="565658"/>
            </a:solidFill>
          </p:spPr>
          <p:txBody>
            <a:bodyPr wrap="square" lIns="0" tIns="0" rIns="0" bIns="0" rtlCol="0"/>
            <a:lstStyle/>
            <a:p/>
          </p:txBody>
        </p:sp>
        <p:sp>
          <p:nvSpPr>
            <p:cNvPr id="10341" name="object 10341" descr=""/>
            <p:cNvSpPr/>
            <p:nvPr/>
          </p:nvSpPr>
          <p:spPr>
            <a:xfrm>
              <a:off x="2807881" y="1295852"/>
              <a:ext cx="43180" cy="13970"/>
            </a:xfrm>
            <a:custGeom>
              <a:avLst/>
              <a:gdLst/>
              <a:ahLst/>
              <a:cxnLst/>
              <a:rect l="l" t="t" r="r" b="b"/>
              <a:pathLst>
                <a:path w="43180" h="13969">
                  <a:moveTo>
                    <a:pt x="0" y="0"/>
                  </a:moveTo>
                  <a:lnTo>
                    <a:pt x="0" y="13957"/>
                  </a:lnTo>
                  <a:lnTo>
                    <a:pt x="42964" y="7251"/>
                  </a:lnTo>
                  <a:lnTo>
                    <a:pt x="0" y="0"/>
                  </a:lnTo>
                  <a:close/>
                </a:path>
              </a:pathLst>
            </a:custGeom>
            <a:ln w="3175">
              <a:solidFill>
                <a:srgbClr val="565658"/>
              </a:solidFill>
            </a:ln>
          </p:spPr>
          <p:txBody>
            <a:bodyPr wrap="square" lIns="0" tIns="0" rIns="0" bIns="0" rtlCol="0"/>
            <a:lstStyle/>
            <a:p/>
          </p:txBody>
        </p:sp>
        <p:sp>
          <p:nvSpPr>
            <p:cNvPr id="10342" name="object 10342" descr=""/>
            <p:cNvSpPr/>
            <p:nvPr/>
          </p:nvSpPr>
          <p:spPr>
            <a:xfrm>
              <a:off x="2921137" y="1295852"/>
              <a:ext cx="43180" cy="13970"/>
            </a:xfrm>
            <a:custGeom>
              <a:avLst/>
              <a:gdLst/>
              <a:ahLst/>
              <a:cxnLst/>
              <a:rect l="l" t="t" r="r" b="b"/>
              <a:pathLst>
                <a:path w="43180" h="13969">
                  <a:moveTo>
                    <a:pt x="42964" y="0"/>
                  </a:moveTo>
                  <a:lnTo>
                    <a:pt x="0" y="7251"/>
                  </a:lnTo>
                  <a:lnTo>
                    <a:pt x="42964" y="13957"/>
                  </a:lnTo>
                  <a:lnTo>
                    <a:pt x="42964" y="0"/>
                  </a:lnTo>
                  <a:close/>
                </a:path>
              </a:pathLst>
            </a:custGeom>
            <a:solidFill>
              <a:srgbClr val="565658"/>
            </a:solidFill>
          </p:spPr>
          <p:txBody>
            <a:bodyPr wrap="square" lIns="0" tIns="0" rIns="0" bIns="0" rtlCol="0"/>
            <a:lstStyle/>
            <a:p/>
          </p:txBody>
        </p:sp>
        <p:sp>
          <p:nvSpPr>
            <p:cNvPr id="10343" name="object 10343" descr=""/>
            <p:cNvSpPr/>
            <p:nvPr/>
          </p:nvSpPr>
          <p:spPr>
            <a:xfrm>
              <a:off x="2921137" y="1295852"/>
              <a:ext cx="43180" cy="13970"/>
            </a:xfrm>
            <a:custGeom>
              <a:avLst/>
              <a:gdLst/>
              <a:ahLst/>
              <a:cxnLst/>
              <a:rect l="l" t="t" r="r" b="b"/>
              <a:pathLst>
                <a:path w="43180" h="13969">
                  <a:moveTo>
                    <a:pt x="42964" y="0"/>
                  </a:moveTo>
                  <a:lnTo>
                    <a:pt x="42964" y="13957"/>
                  </a:lnTo>
                  <a:lnTo>
                    <a:pt x="0" y="7251"/>
                  </a:lnTo>
                  <a:lnTo>
                    <a:pt x="42964" y="0"/>
                  </a:lnTo>
                  <a:close/>
                </a:path>
              </a:pathLst>
            </a:custGeom>
            <a:ln w="3175">
              <a:solidFill>
                <a:srgbClr val="565658"/>
              </a:solidFill>
            </a:ln>
          </p:spPr>
          <p:txBody>
            <a:bodyPr wrap="square" lIns="0" tIns="0" rIns="0" bIns="0" rtlCol="0"/>
            <a:lstStyle/>
            <a:p/>
          </p:txBody>
        </p:sp>
      </p:grpSp>
      <p:sp>
        <p:nvSpPr>
          <p:cNvPr id="10344" name="object 10344" descr=""/>
          <p:cNvSpPr txBox="1"/>
          <p:nvPr/>
        </p:nvSpPr>
        <p:spPr>
          <a:xfrm>
            <a:off x="2840372" y="1209252"/>
            <a:ext cx="97790" cy="99060"/>
          </a:xfrm>
          <a:prstGeom prst="rect">
            <a:avLst/>
          </a:prstGeom>
        </p:spPr>
        <p:txBody>
          <a:bodyPr wrap="square" lIns="0" tIns="16510" rIns="0" bIns="0" rtlCol="0" vert="horz">
            <a:spAutoFit/>
          </a:bodyPr>
          <a:lstStyle/>
          <a:p>
            <a:pPr marL="12700">
              <a:lnSpc>
                <a:spcPct val="100000"/>
              </a:lnSpc>
              <a:spcBef>
                <a:spcPts val="130"/>
              </a:spcBef>
            </a:pPr>
            <a:r>
              <a:rPr dirty="0" sz="450" spc="-25">
                <a:solidFill>
                  <a:srgbClr val="565658"/>
                </a:solidFill>
                <a:latin typeface="Microsoft YaHei"/>
                <a:cs typeface="Microsoft YaHei"/>
              </a:rPr>
              <a:t>98</a:t>
            </a:r>
            <a:endParaRPr sz="450">
              <a:latin typeface="Microsoft YaHei"/>
              <a:cs typeface="Microsoft YaHei"/>
            </a:endParaRPr>
          </a:p>
        </p:txBody>
      </p:sp>
      <p:grpSp>
        <p:nvGrpSpPr>
          <p:cNvPr id="10345" name="object 10345" descr=""/>
          <p:cNvGrpSpPr/>
          <p:nvPr/>
        </p:nvGrpSpPr>
        <p:grpSpPr>
          <a:xfrm>
            <a:off x="2262313" y="2309702"/>
            <a:ext cx="171450" cy="311150"/>
            <a:chOff x="2262313" y="2309702"/>
            <a:chExt cx="171450" cy="311150"/>
          </a:xfrm>
        </p:grpSpPr>
        <p:sp>
          <p:nvSpPr>
            <p:cNvPr id="10346" name="object 10346" descr=""/>
            <p:cNvSpPr/>
            <p:nvPr/>
          </p:nvSpPr>
          <p:spPr>
            <a:xfrm>
              <a:off x="2306245" y="2317883"/>
              <a:ext cx="125730" cy="271780"/>
            </a:xfrm>
            <a:custGeom>
              <a:avLst/>
              <a:gdLst/>
              <a:ahLst/>
              <a:cxnLst/>
              <a:rect l="l" t="t" r="r" b="b"/>
              <a:pathLst>
                <a:path w="125730" h="271780">
                  <a:moveTo>
                    <a:pt x="85636" y="271576"/>
                  </a:moveTo>
                  <a:lnTo>
                    <a:pt x="108886" y="235824"/>
                  </a:lnTo>
                  <a:lnTo>
                    <a:pt x="122266" y="196011"/>
                  </a:lnTo>
                  <a:lnTo>
                    <a:pt x="125373" y="154122"/>
                  </a:lnTo>
                  <a:lnTo>
                    <a:pt x="117805" y="112141"/>
                  </a:lnTo>
                  <a:lnTo>
                    <a:pt x="99928" y="73416"/>
                  </a:lnTo>
                  <a:lnTo>
                    <a:pt x="73356" y="40887"/>
                  </a:lnTo>
                  <a:lnTo>
                    <a:pt x="39557" y="15950"/>
                  </a:lnTo>
                  <a:lnTo>
                    <a:pt x="0" y="0"/>
                  </a:lnTo>
                </a:path>
              </a:pathLst>
            </a:custGeom>
            <a:ln w="3175">
              <a:solidFill>
                <a:srgbClr val="565658"/>
              </a:solidFill>
            </a:ln>
          </p:spPr>
          <p:txBody>
            <a:bodyPr wrap="square" lIns="0" tIns="0" rIns="0" bIns="0" rtlCol="0"/>
            <a:lstStyle/>
            <a:p/>
          </p:txBody>
        </p:sp>
        <p:sp>
          <p:nvSpPr>
            <p:cNvPr id="10347" name="object 10347" descr=""/>
            <p:cNvSpPr/>
            <p:nvPr/>
          </p:nvSpPr>
          <p:spPr>
            <a:xfrm>
              <a:off x="2360434" y="2584678"/>
              <a:ext cx="36830" cy="34290"/>
            </a:xfrm>
            <a:custGeom>
              <a:avLst/>
              <a:gdLst/>
              <a:ahLst/>
              <a:cxnLst/>
              <a:rect l="l" t="t" r="r" b="b"/>
              <a:pathLst>
                <a:path w="36830" h="34289">
                  <a:moveTo>
                    <a:pt x="26771" y="0"/>
                  </a:moveTo>
                  <a:lnTo>
                    <a:pt x="0" y="34023"/>
                  </a:lnTo>
                  <a:lnTo>
                    <a:pt x="36258" y="10591"/>
                  </a:lnTo>
                  <a:lnTo>
                    <a:pt x="26771" y="0"/>
                  </a:lnTo>
                  <a:close/>
                </a:path>
              </a:pathLst>
            </a:custGeom>
            <a:solidFill>
              <a:srgbClr val="565658"/>
            </a:solidFill>
          </p:spPr>
          <p:txBody>
            <a:bodyPr wrap="square" lIns="0" tIns="0" rIns="0" bIns="0" rtlCol="0"/>
            <a:lstStyle/>
            <a:p/>
          </p:txBody>
        </p:sp>
        <p:sp>
          <p:nvSpPr>
            <p:cNvPr id="10348" name="object 10348" descr=""/>
            <p:cNvSpPr/>
            <p:nvPr/>
          </p:nvSpPr>
          <p:spPr>
            <a:xfrm>
              <a:off x="2360434" y="2584678"/>
              <a:ext cx="36830" cy="34290"/>
            </a:xfrm>
            <a:custGeom>
              <a:avLst/>
              <a:gdLst/>
              <a:ahLst/>
              <a:cxnLst/>
              <a:rect l="l" t="t" r="r" b="b"/>
              <a:pathLst>
                <a:path w="36830" h="34289">
                  <a:moveTo>
                    <a:pt x="36258" y="10591"/>
                  </a:moveTo>
                  <a:lnTo>
                    <a:pt x="26771" y="0"/>
                  </a:lnTo>
                  <a:lnTo>
                    <a:pt x="0" y="34023"/>
                  </a:lnTo>
                  <a:lnTo>
                    <a:pt x="36258" y="10591"/>
                  </a:lnTo>
                  <a:close/>
                </a:path>
              </a:pathLst>
            </a:custGeom>
            <a:ln w="3175">
              <a:solidFill>
                <a:srgbClr val="565658"/>
              </a:solidFill>
            </a:ln>
          </p:spPr>
          <p:txBody>
            <a:bodyPr wrap="square" lIns="0" tIns="0" rIns="0" bIns="0" rtlCol="0"/>
            <a:lstStyle/>
            <a:p/>
          </p:txBody>
        </p:sp>
        <p:sp>
          <p:nvSpPr>
            <p:cNvPr id="10349" name="object 10349" descr=""/>
            <p:cNvSpPr/>
            <p:nvPr/>
          </p:nvSpPr>
          <p:spPr>
            <a:xfrm>
              <a:off x="2263900" y="2311289"/>
              <a:ext cx="43815" cy="13970"/>
            </a:xfrm>
            <a:custGeom>
              <a:avLst/>
              <a:gdLst/>
              <a:ahLst/>
              <a:cxnLst/>
              <a:rect l="l" t="t" r="r" b="b"/>
              <a:pathLst>
                <a:path w="43814" h="13969">
                  <a:moveTo>
                    <a:pt x="43522" y="0"/>
                  </a:moveTo>
                  <a:lnTo>
                    <a:pt x="0" y="1663"/>
                  </a:lnTo>
                  <a:lnTo>
                    <a:pt x="41287" y="13944"/>
                  </a:lnTo>
                  <a:lnTo>
                    <a:pt x="43522" y="0"/>
                  </a:lnTo>
                  <a:close/>
                </a:path>
              </a:pathLst>
            </a:custGeom>
            <a:solidFill>
              <a:srgbClr val="565658"/>
            </a:solidFill>
          </p:spPr>
          <p:txBody>
            <a:bodyPr wrap="square" lIns="0" tIns="0" rIns="0" bIns="0" rtlCol="0"/>
            <a:lstStyle/>
            <a:p/>
          </p:txBody>
        </p:sp>
        <p:sp>
          <p:nvSpPr>
            <p:cNvPr id="10350" name="object 10350" descr=""/>
            <p:cNvSpPr/>
            <p:nvPr/>
          </p:nvSpPr>
          <p:spPr>
            <a:xfrm>
              <a:off x="2263900" y="2311289"/>
              <a:ext cx="43815" cy="13970"/>
            </a:xfrm>
            <a:custGeom>
              <a:avLst/>
              <a:gdLst/>
              <a:ahLst/>
              <a:cxnLst/>
              <a:rect l="l" t="t" r="r" b="b"/>
              <a:pathLst>
                <a:path w="43814" h="13969">
                  <a:moveTo>
                    <a:pt x="41287" y="13944"/>
                  </a:moveTo>
                  <a:lnTo>
                    <a:pt x="43522" y="0"/>
                  </a:lnTo>
                  <a:lnTo>
                    <a:pt x="0" y="1663"/>
                  </a:lnTo>
                  <a:lnTo>
                    <a:pt x="41287" y="13944"/>
                  </a:lnTo>
                  <a:close/>
                </a:path>
              </a:pathLst>
            </a:custGeom>
            <a:ln w="3175">
              <a:solidFill>
                <a:srgbClr val="565658"/>
              </a:solidFill>
            </a:ln>
          </p:spPr>
          <p:txBody>
            <a:bodyPr wrap="square" lIns="0" tIns="0" rIns="0" bIns="0" rtlCol="0"/>
            <a:lstStyle/>
            <a:p/>
          </p:txBody>
        </p:sp>
      </p:grpSp>
      <p:sp>
        <p:nvSpPr>
          <p:cNvPr id="10351" name="object 10351" descr=""/>
          <p:cNvSpPr txBox="1"/>
          <p:nvPr/>
        </p:nvSpPr>
        <p:spPr>
          <a:xfrm rot="4320000">
            <a:off x="2377095" y="2397704"/>
            <a:ext cx="147464" cy="61594"/>
          </a:xfrm>
          <a:prstGeom prst="rect">
            <a:avLst/>
          </a:prstGeom>
        </p:spPr>
        <p:txBody>
          <a:bodyPr wrap="square" lIns="0" tIns="0" rIns="0" bIns="0" rtlCol="0" vert="horz">
            <a:spAutoFit/>
          </a:bodyPr>
          <a:lstStyle/>
          <a:p>
            <a:pPr>
              <a:lnSpc>
                <a:spcPts val="484"/>
              </a:lnSpc>
            </a:pPr>
            <a:r>
              <a:rPr dirty="0" sz="450" spc="-20">
                <a:solidFill>
                  <a:srgbClr val="565658"/>
                </a:solidFill>
                <a:latin typeface="Microsoft YaHei"/>
                <a:cs typeface="Microsoft YaHei"/>
              </a:rPr>
              <a:t>145°</a:t>
            </a:r>
            <a:endParaRPr sz="450">
              <a:latin typeface="Microsoft YaHei"/>
              <a:cs typeface="Microsoft YaHei"/>
            </a:endParaRPr>
          </a:p>
        </p:txBody>
      </p:sp>
      <p:grpSp>
        <p:nvGrpSpPr>
          <p:cNvPr id="10352" name="object 10352" descr=""/>
          <p:cNvGrpSpPr/>
          <p:nvPr/>
        </p:nvGrpSpPr>
        <p:grpSpPr>
          <a:xfrm>
            <a:off x="2087684" y="2310252"/>
            <a:ext cx="178435" cy="215900"/>
            <a:chOff x="2087684" y="2310252"/>
            <a:chExt cx="178435" cy="215900"/>
          </a:xfrm>
        </p:grpSpPr>
        <p:sp>
          <p:nvSpPr>
            <p:cNvPr id="10353" name="object 10353" descr=""/>
            <p:cNvSpPr/>
            <p:nvPr/>
          </p:nvSpPr>
          <p:spPr>
            <a:xfrm>
              <a:off x="2095971" y="2318481"/>
              <a:ext cx="125095" cy="163195"/>
            </a:xfrm>
            <a:custGeom>
              <a:avLst/>
              <a:gdLst/>
              <a:ahLst/>
              <a:cxnLst/>
              <a:rect l="l" t="t" r="r" b="b"/>
              <a:pathLst>
                <a:path w="125094" h="163194">
                  <a:moveTo>
                    <a:pt x="124980" y="0"/>
                  </a:moveTo>
                  <a:lnTo>
                    <a:pt x="83566" y="17073"/>
                  </a:lnTo>
                  <a:lnTo>
                    <a:pt x="48957" y="43727"/>
                  </a:lnTo>
                  <a:lnTo>
                    <a:pt x="22557" y="78133"/>
                  </a:lnTo>
                  <a:lnTo>
                    <a:pt x="5770" y="118463"/>
                  </a:lnTo>
                  <a:lnTo>
                    <a:pt x="0" y="162890"/>
                  </a:lnTo>
                </a:path>
              </a:pathLst>
            </a:custGeom>
            <a:ln w="3175">
              <a:solidFill>
                <a:srgbClr val="565658"/>
              </a:solidFill>
            </a:ln>
          </p:spPr>
          <p:txBody>
            <a:bodyPr wrap="square" lIns="0" tIns="0" rIns="0" bIns="0" rtlCol="0"/>
            <a:lstStyle/>
            <a:p/>
          </p:txBody>
        </p:sp>
        <p:sp>
          <p:nvSpPr>
            <p:cNvPr id="10354" name="object 10354" descr=""/>
            <p:cNvSpPr/>
            <p:nvPr/>
          </p:nvSpPr>
          <p:spPr>
            <a:xfrm>
              <a:off x="2220381" y="2311839"/>
              <a:ext cx="43815" cy="14604"/>
            </a:xfrm>
            <a:custGeom>
              <a:avLst/>
              <a:gdLst/>
              <a:ahLst/>
              <a:cxnLst/>
              <a:rect l="l" t="t" r="r" b="b"/>
              <a:pathLst>
                <a:path w="43814" h="14605">
                  <a:moveTo>
                    <a:pt x="0" y="0"/>
                  </a:moveTo>
                  <a:lnTo>
                    <a:pt x="1676" y="14503"/>
                  </a:lnTo>
                  <a:lnTo>
                    <a:pt x="43522" y="1676"/>
                  </a:lnTo>
                  <a:lnTo>
                    <a:pt x="0" y="0"/>
                  </a:lnTo>
                  <a:close/>
                </a:path>
              </a:pathLst>
            </a:custGeom>
            <a:solidFill>
              <a:srgbClr val="565658"/>
            </a:solidFill>
          </p:spPr>
          <p:txBody>
            <a:bodyPr wrap="square" lIns="0" tIns="0" rIns="0" bIns="0" rtlCol="0"/>
            <a:lstStyle/>
            <a:p/>
          </p:txBody>
        </p:sp>
        <p:sp>
          <p:nvSpPr>
            <p:cNvPr id="10355" name="object 10355" descr=""/>
            <p:cNvSpPr/>
            <p:nvPr/>
          </p:nvSpPr>
          <p:spPr>
            <a:xfrm>
              <a:off x="2220381" y="2311839"/>
              <a:ext cx="43815" cy="14604"/>
            </a:xfrm>
            <a:custGeom>
              <a:avLst/>
              <a:gdLst/>
              <a:ahLst/>
              <a:cxnLst/>
              <a:rect l="l" t="t" r="r" b="b"/>
              <a:pathLst>
                <a:path w="43814" h="14605">
                  <a:moveTo>
                    <a:pt x="0" y="0"/>
                  </a:moveTo>
                  <a:lnTo>
                    <a:pt x="1676" y="14503"/>
                  </a:lnTo>
                  <a:lnTo>
                    <a:pt x="43522" y="1676"/>
                  </a:lnTo>
                  <a:lnTo>
                    <a:pt x="0" y="0"/>
                  </a:lnTo>
                  <a:close/>
                </a:path>
              </a:pathLst>
            </a:custGeom>
            <a:ln w="3175">
              <a:solidFill>
                <a:srgbClr val="565658"/>
              </a:solidFill>
            </a:ln>
          </p:spPr>
          <p:txBody>
            <a:bodyPr wrap="square" lIns="0" tIns="0" rIns="0" bIns="0" rtlCol="0"/>
            <a:lstStyle/>
            <a:p/>
          </p:txBody>
        </p:sp>
        <p:sp>
          <p:nvSpPr>
            <p:cNvPr id="10356" name="object 10356" descr=""/>
            <p:cNvSpPr/>
            <p:nvPr/>
          </p:nvSpPr>
          <p:spPr>
            <a:xfrm>
              <a:off x="2089271" y="2480897"/>
              <a:ext cx="13970" cy="43815"/>
            </a:xfrm>
            <a:custGeom>
              <a:avLst/>
              <a:gdLst/>
              <a:ahLst/>
              <a:cxnLst/>
              <a:rect l="l" t="t" r="r" b="b"/>
              <a:pathLst>
                <a:path w="13969" h="43814">
                  <a:moveTo>
                    <a:pt x="13944" y="0"/>
                  </a:moveTo>
                  <a:lnTo>
                    <a:pt x="0" y="1676"/>
                  </a:lnTo>
                  <a:lnTo>
                    <a:pt x="12827" y="43522"/>
                  </a:lnTo>
                  <a:lnTo>
                    <a:pt x="13944" y="0"/>
                  </a:lnTo>
                  <a:close/>
                </a:path>
              </a:pathLst>
            </a:custGeom>
            <a:solidFill>
              <a:srgbClr val="565658"/>
            </a:solidFill>
          </p:spPr>
          <p:txBody>
            <a:bodyPr wrap="square" lIns="0" tIns="0" rIns="0" bIns="0" rtlCol="0"/>
            <a:lstStyle/>
            <a:p/>
          </p:txBody>
        </p:sp>
        <p:sp>
          <p:nvSpPr>
            <p:cNvPr id="10357" name="object 10357" descr=""/>
            <p:cNvSpPr/>
            <p:nvPr/>
          </p:nvSpPr>
          <p:spPr>
            <a:xfrm>
              <a:off x="2089271" y="2480897"/>
              <a:ext cx="13970" cy="43815"/>
            </a:xfrm>
            <a:custGeom>
              <a:avLst/>
              <a:gdLst/>
              <a:ahLst/>
              <a:cxnLst/>
              <a:rect l="l" t="t" r="r" b="b"/>
              <a:pathLst>
                <a:path w="13969" h="43814">
                  <a:moveTo>
                    <a:pt x="13944" y="0"/>
                  </a:moveTo>
                  <a:lnTo>
                    <a:pt x="0" y="1676"/>
                  </a:lnTo>
                  <a:lnTo>
                    <a:pt x="12827" y="43522"/>
                  </a:lnTo>
                  <a:lnTo>
                    <a:pt x="13944" y="0"/>
                  </a:lnTo>
                  <a:close/>
                </a:path>
              </a:pathLst>
            </a:custGeom>
            <a:ln w="3175">
              <a:solidFill>
                <a:srgbClr val="565658"/>
              </a:solidFill>
            </a:ln>
          </p:spPr>
          <p:txBody>
            <a:bodyPr wrap="square" lIns="0" tIns="0" rIns="0" bIns="0" rtlCol="0"/>
            <a:lstStyle/>
            <a:p/>
          </p:txBody>
        </p:sp>
      </p:grpSp>
      <p:sp>
        <p:nvSpPr>
          <p:cNvPr id="10358" name="object 10358" descr=""/>
          <p:cNvSpPr txBox="1"/>
          <p:nvPr/>
        </p:nvSpPr>
        <p:spPr>
          <a:xfrm rot="18480000">
            <a:off x="2033108" y="2328871"/>
            <a:ext cx="147464" cy="61594"/>
          </a:xfrm>
          <a:prstGeom prst="rect">
            <a:avLst/>
          </a:prstGeom>
        </p:spPr>
        <p:txBody>
          <a:bodyPr wrap="square" lIns="0" tIns="0" rIns="0" bIns="0" rtlCol="0" vert="horz">
            <a:spAutoFit/>
          </a:bodyPr>
          <a:lstStyle/>
          <a:p>
            <a:pPr>
              <a:lnSpc>
                <a:spcPts val="484"/>
              </a:lnSpc>
            </a:pPr>
            <a:r>
              <a:rPr dirty="0" sz="450" spc="-20">
                <a:solidFill>
                  <a:srgbClr val="565658"/>
                </a:solidFill>
                <a:latin typeface="Microsoft YaHei"/>
                <a:cs typeface="Microsoft YaHei"/>
              </a:rPr>
              <a:t>105°</a:t>
            </a:r>
            <a:endParaRPr sz="450">
              <a:latin typeface="Microsoft YaHei"/>
              <a:cs typeface="Microsoft YaHei"/>
            </a:endParaRPr>
          </a:p>
        </p:txBody>
      </p:sp>
      <p:grpSp>
        <p:nvGrpSpPr>
          <p:cNvPr id="10359" name="object 10359" descr=""/>
          <p:cNvGrpSpPr/>
          <p:nvPr/>
        </p:nvGrpSpPr>
        <p:grpSpPr>
          <a:xfrm>
            <a:off x="2422439" y="1956524"/>
            <a:ext cx="267970" cy="374650"/>
            <a:chOff x="2422439" y="1956524"/>
            <a:chExt cx="267970" cy="374650"/>
          </a:xfrm>
        </p:grpSpPr>
        <p:sp>
          <p:nvSpPr>
            <p:cNvPr id="10360" name="object 10360" descr=""/>
            <p:cNvSpPr/>
            <p:nvPr/>
          </p:nvSpPr>
          <p:spPr>
            <a:xfrm>
              <a:off x="2463256" y="2000740"/>
              <a:ext cx="218440" cy="311150"/>
            </a:xfrm>
            <a:custGeom>
              <a:avLst/>
              <a:gdLst/>
              <a:ahLst/>
              <a:cxnLst/>
              <a:rect l="l" t="t" r="r" b="b"/>
              <a:pathLst>
                <a:path w="218439" h="311150">
                  <a:moveTo>
                    <a:pt x="0" y="311150"/>
                  </a:moveTo>
                  <a:lnTo>
                    <a:pt x="43509" y="286151"/>
                  </a:lnTo>
                  <a:lnTo>
                    <a:pt x="83039" y="256224"/>
                  </a:lnTo>
                  <a:lnTo>
                    <a:pt x="118254" y="221848"/>
                  </a:lnTo>
                  <a:lnTo>
                    <a:pt x="148820" y="183502"/>
                  </a:lnTo>
                  <a:lnTo>
                    <a:pt x="174399" y="141665"/>
                  </a:lnTo>
                  <a:lnTo>
                    <a:pt x="194658" y="96816"/>
                  </a:lnTo>
                  <a:lnTo>
                    <a:pt x="209259" y="49434"/>
                  </a:lnTo>
                  <a:lnTo>
                    <a:pt x="217868" y="0"/>
                  </a:lnTo>
                </a:path>
              </a:pathLst>
            </a:custGeom>
            <a:ln w="3175">
              <a:solidFill>
                <a:srgbClr val="565658"/>
              </a:solidFill>
            </a:ln>
          </p:spPr>
          <p:txBody>
            <a:bodyPr wrap="square" lIns="0" tIns="0" rIns="0" bIns="0" rtlCol="0"/>
            <a:lstStyle/>
            <a:p/>
          </p:txBody>
        </p:sp>
        <p:sp>
          <p:nvSpPr>
            <p:cNvPr id="10361" name="object 10361" descr=""/>
            <p:cNvSpPr/>
            <p:nvPr/>
          </p:nvSpPr>
          <p:spPr>
            <a:xfrm>
              <a:off x="2424027" y="2305710"/>
              <a:ext cx="41910" cy="23495"/>
            </a:xfrm>
            <a:custGeom>
              <a:avLst/>
              <a:gdLst/>
              <a:ahLst/>
              <a:cxnLst/>
              <a:rect l="l" t="t" r="r" b="b"/>
              <a:pathLst>
                <a:path w="41910" h="23494">
                  <a:moveTo>
                    <a:pt x="36271" y="0"/>
                  </a:moveTo>
                  <a:lnTo>
                    <a:pt x="0" y="23431"/>
                  </a:lnTo>
                  <a:lnTo>
                    <a:pt x="41846" y="12826"/>
                  </a:lnTo>
                  <a:lnTo>
                    <a:pt x="36271" y="0"/>
                  </a:lnTo>
                  <a:close/>
                </a:path>
              </a:pathLst>
            </a:custGeom>
            <a:solidFill>
              <a:srgbClr val="565658"/>
            </a:solidFill>
          </p:spPr>
          <p:txBody>
            <a:bodyPr wrap="square" lIns="0" tIns="0" rIns="0" bIns="0" rtlCol="0"/>
            <a:lstStyle/>
            <a:p/>
          </p:txBody>
        </p:sp>
        <p:sp>
          <p:nvSpPr>
            <p:cNvPr id="10362" name="object 10362" descr=""/>
            <p:cNvSpPr/>
            <p:nvPr/>
          </p:nvSpPr>
          <p:spPr>
            <a:xfrm>
              <a:off x="2424027" y="2305710"/>
              <a:ext cx="41910" cy="23495"/>
            </a:xfrm>
            <a:custGeom>
              <a:avLst/>
              <a:gdLst/>
              <a:ahLst/>
              <a:cxnLst/>
              <a:rect l="l" t="t" r="r" b="b"/>
              <a:pathLst>
                <a:path w="41910" h="23494">
                  <a:moveTo>
                    <a:pt x="41846" y="12826"/>
                  </a:moveTo>
                  <a:lnTo>
                    <a:pt x="36271" y="0"/>
                  </a:lnTo>
                  <a:lnTo>
                    <a:pt x="0" y="23431"/>
                  </a:lnTo>
                  <a:lnTo>
                    <a:pt x="41846" y="12826"/>
                  </a:lnTo>
                  <a:close/>
                </a:path>
              </a:pathLst>
            </a:custGeom>
            <a:ln w="3175">
              <a:solidFill>
                <a:srgbClr val="565658"/>
              </a:solidFill>
            </a:ln>
          </p:spPr>
          <p:txBody>
            <a:bodyPr wrap="square" lIns="0" tIns="0" rIns="0" bIns="0" rtlCol="0"/>
            <a:lstStyle/>
            <a:p/>
          </p:txBody>
        </p:sp>
        <p:sp>
          <p:nvSpPr>
            <p:cNvPr id="10363" name="object 10363" descr=""/>
            <p:cNvSpPr/>
            <p:nvPr/>
          </p:nvSpPr>
          <p:spPr>
            <a:xfrm>
              <a:off x="2673985" y="1958111"/>
              <a:ext cx="14604" cy="43815"/>
            </a:xfrm>
            <a:custGeom>
              <a:avLst/>
              <a:gdLst/>
              <a:ahLst/>
              <a:cxnLst/>
              <a:rect l="l" t="t" r="r" b="b"/>
              <a:pathLst>
                <a:path w="14605" h="43814">
                  <a:moveTo>
                    <a:pt x="9474" y="0"/>
                  </a:moveTo>
                  <a:lnTo>
                    <a:pt x="0" y="42405"/>
                  </a:lnTo>
                  <a:lnTo>
                    <a:pt x="14503" y="43522"/>
                  </a:lnTo>
                  <a:lnTo>
                    <a:pt x="9474" y="0"/>
                  </a:lnTo>
                  <a:close/>
                </a:path>
              </a:pathLst>
            </a:custGeom>
            <a:solidFill>
              <a:srgbClr val="565658"/>
            </a:solidFill>
          </p:spPr>
          <p:txBody>
            <a:bodyPr wrap="square" lIns="0" tIns="0" rIns="0" bIns="0" rtlCol="0"/>
            <a:lstStyle/>
            <a:p/>
          </p:txBody>
        </p:sp>
        <p:sp>
          <p:nvSpPr>
            <p:cNvPr id="10364" name="object 10364" descr=""/>
            <p:cNvSpPr/>
            <p:nvPr/>
          </p:nvSpPr>
          <p:spPr>
            <a:xfrm>
              <a:off x="2673985" y="1958111"/>
              <a:ext cx="14604" cy="43815"/>
            </a:xfrm>
            <a:custGeom>
              <a:avLst/>
              <a:gdLst/>
              <a:ahLst/>
              <a:cxnLst/>
              <a:rect l="l" t="t" r="r" b="b"/>
              <a:pathLst>
                <a:path w="14605" h="43814">
                  <a:moveTo>
                    <a:pt x="0" y="42405"/>
                  </a:moveTo>
                  <a:lnTo>
                    <a:pt x="14503" y="43522"/>
                  </a:lnTo>
                  <a:lnTo>
                    <a:pt x="9474" y="0"/>
                  </a:lnTo>
                  <a:lnTo>
                    <a:pt x="0" y="42405"/>
                  </a:lnTo>
                  <a:close/>
                </a:path>
              </a:pathLst>
            </a:custGeom>
            <a:ln w="3175">
              <a:solidFill>
                <a:srgbClr val="565658"/>
              </a:solidFill>
            </a:ln>
          </p:spPr>
          <p:txBody>
            <a:bodyPr wrap="square" lIns="0" tIns="0" rIns="0" bIns="0" rtlCol="0"/>
            <a:lstStyle/>
            <a:p/>
          </p:txBody>
        </p:sp>
      </p:grpSp>
      <p:sp>
        <p:nvSpPr>
          <p:cNvPr id="10365" name="object 10365" descr=""/>
          <p:cNvSpPr txBox="1"/>
          <p:nvPr/>
        </p:nvSpPr>
        <p:spPr>
          <a:xfrm rot="18300000">
            <a:off x="2529593" y="2134164"/>
            <a:ext cx="115571" cy="61594"/>
          </a:xfrm>
          <a:prstGeom prst="rect">
            <a:avLst/>
          </a:prstGeom>
        </p:spPr>
        <p:txBody>
          <a:bodyPr wrap="square" lIns="0" tIns="0" rIns="0" bIns="0" rtlCol="0" vert="horz">
            <a:spAutoFit/>
          </a:bodyPr>
          <a:lstStyle/>
          <a:p>
            <a:pPr>
              <a:lnSpc>
                <a:spcPts val="484"/>
              </a:lnSpc>
            </a:pPr>
            <a:r>
              <a:rPr dirty="0" sz="450" spc="-25">
                <a:solidFill>
                  <a:srgbClr val="565658"/>
                </a:solidFill>
                <a:latin typeface="Microsoft YaHei"/>
                <a:cs typeface="Microsoft YaHei"/>
              </a:rPr>
              <a:t>70°</a:t>
            </a:r>
            <a:endParaRPr sz="450">
              <a:latin typeface="Microsoft YaHei"/>
              <a:cs typeface="Microsoft YaHei"/>
            </a:endParaRPr>
          </a:p>
        </p:txBody>
      </p:sp>
      <p:grpSp>
        <p:nvGrpSpPr>
          <p:cNvPr id="10366" name="object 10366" descr=""/>
          <p:cNvGrpSpPr/>
          <p:nvPr/>
        </p:nvGrpSpPr>
        <p:grpSpPr>
          <a:xfrm>
            <a:off x="2113654" y="1673166"/>
            <a:ext cx="574040" cy="427990"/>
            <a:chOff x="2113654" y="1673166"/>
            <a:chExt cx="574040" cy="427990"/>
          </a:xfrm>
        </p:grpSpPr>
        <p:sp>
          <p:nvSpPr>
            <p:cNvPr id="10367" name="object 10367" descr=""/>
            <p:cNvSpPr/>
            <p:nvPr/>
          </p:nvSpPr>
          <p:spPr>
            <a:xfrm>
              <a:off x="2281760" y="1958112"/>
              <a:ext cx="116839" cy="67310"/>
            </a:xfrm>
            <a:custGeom>
              <a:avLst/>
              <a:gdLst/>
              <a:ahLst/>
              <a:cxnLst/>
              <a:rect l="l" t="t" r="r" b="b"/>
              <a:pathLst>
                <a:path w="116839" h="67310">
                  <a:moveTo>
                    <a:pt x="0" y="66954"/>
                  </a:moveTo>
                  <a:lnTo>
                    <a:pt x="116611" y="0"/>
                  </a:lnTo>
                </a:path>
              </a:pathLst>
            </a:custGeom>
            <a:ln w="3175">
              <a:solidFill>
                <a:srgbClr val="565658"/>
              </a:solidFill>
            </a:ln>
          </p:spPr>
          <p:txBody>
            <a:bodyPr wrap="square" lIns="0" tIns="0" rIns="0" bIns="0" rtlCol="0"/>
            <a:lstStyle/>
            <a:p/>
          </p:txBody>
        </p:sp>
        <p:sp>
          <p:nvSpPr>
            <p:cNvPr id="10368" name="object 10368" descr=""/>
            <p:cNvSpPr/>
            <p:nvPr/>
          </p:nvSpPr>
          <p:spPr>
            <a:xfrm>
              <a:off x="2643289" y="1958112"/>
              <a:ext cx="38735" cy="0"/>
            </a:xfrm>
            <a:custGeom>
              <a:avLst/>
              <a:gdLst/>
              <a:ahLst/>
              <a:cxnLst/>
              <a:rect l="l" t="t" r="r" b="b"/>
              <a:pathLst>
                <a:path w="38735" h="0">
                  <a:moveTo>
                    <a:pt x="0" y="0"/>
                  </a:moveTo>
                  <a:lnTo>
                    <a:pt x="38506" y="0"/>
                  </a:lnTo>
                </a:path>
              </a:pathLst>
            </a:custGeom>
            <a:ln w="3175">
              <a:solidFill>
                <a:srgbClr val="565658"/>
              </a:solidFill>
            </a:ln>
          </p:spPr>
          <p:txBody>
            <a:bodyPr wrap="square" lIns="0" tIns="0" rIns="0" bIns="0" rtlCol="0"/>
            <a:lstStyle/>
            <a:p/>
          </p:txBody>
        </p:sp>
        <p:sp>
          <p:nvSpPr>
            <p:cNvPr id="10369" name="object 10369" descr=""/>
            <p:cNvSpPr/>
            <p:nvPr/>
          </p:nvSpPr>
          <p:spPr>
            <a:xfrm>
              <a:off x="2152879" y="2065796"/>
              <a:ext cx="59055" cy="33655"/>
            </a:xfrm>
            <a:custGeom>
              <a:avLst/>
              <a:gdLst/>
              <a:ahLst/>
              <a:cxnLst/>
              <a:rect l="l" t="t" r="r" b="b"/>
              <a:pathLst>
                <a:path w="59055" h="33655">
                  <a:moveTo>
                    <a:pt x="58585" y="0"/>
                  </a:moveTo>
                  <a:lnTo>
                    <a:pt x="0" y="33477"/>
                  </a:lnTo>
                </a:path>
              </a:pathLst>
            </a:custGeom>
            <a:ln w="3175">
              <a:solidFill>
                <a:srgbClr val="565658"/>
              </a:solidFill>
            </a:ln>
          </p:spPr>
          <p:txBody>
            <a:bodyPr wrap="square" lIns="0" tIns="0" rIns="0" bIns="0" rtlCol="0"/>
            <a:lstStyle/>
            <a:p/>
          </p:txBody>
        </p:sp>
        <p:sp>
          <p:nvSpPr>
            <p:cNvPr id="10370" name="object 10370" descr=""/>
            <p:cNvSpPr/>
            <p:nvPr/>
          </p:nvSpPr>
          <p:spPr>
            <a:xfrm>
              <a:off x="2115242" y="1674753"/>
              <a:ext cx="563245" cy="385445"/>
            </a:xfrm>
            <a:custGeom>
              <a:avLst/>
              <a:gdLst/>
              <a:ahLst/>
              <a:cxnLst/>
              <a:rect l="l" t="t" r="r" b="b"/>
              <a:pathLst>
                <a:path w="563244" h="385444">
                  <a:moveTo>
                    <a:pt x="562737" y="240248"/>
                  </a:moveTo>
                  <a:lnTo>
                    <a:pt x="552128" y="195535"/>
                  </a:lnTo>
                  <a:lnTo>
                    <a:pt x="534757" y="153784"/>
                  </a:lnTo>
                  <a:lnTo>
                    <a:pt x="511191" y="115655"/>
                  </a:lnTo>
                  <a:lnTo>
                    <a:pt x="481997" y="81806"/>
                  </a:lnTo>
                  <a:lnTo>
                    <a:pt x="447744" y="52896"/>
                  </a:lnTo>
                  <a:lnTo>
                    <a:pt x="408999" y="29582"/>
                  </a:lnTo>
                  <a:lnTo>
                    <a:pt x="366331" y="12525"/>
                  </a:lnTo>
                  <a:lnTo>
                    <a:pt x="321469" y="2573"/>
                  </a:lnTo>
                  <a:lnTo>
                    <a:pt x="276324" y="0"/>
                  </a:lnTo>
                  <a:lnTo>
                    <a:pt x="231736" y="4581"/>
                  </a:lnTo>
                  <a:lnTo>
                    <a:pt x="188545" y="16093"/>
                  </a:lnTo>
                  <a:lnTo>
                    <a:pt x="147591" y="34311"/>
                  </a:lnTo>
                  <a:lnTo>
                    <a:pt x="109715" y="59011"/>
                  </a:lnTo>
                  <a:lnTo>
                    <a:pt x="75755" y="89969"/>
                  </a:lnTo>
                  <a:lnTo>
                    <a:pt x="47242" y="126006"/>
                  </a:lnTo>
                  <a:lnTo>
                    <a:pt x="25246" y="165514"/>
                  </a:lnTo>
                  <a:lnTo>
                    <a:pt x="9930" y="207638"/>
                  </a:lnTo>
                  <a:lnTo>
                    <a:pt x="1459" y="251527"/>
                  </a:lnTo>
                  <a:lnTo>
                    <a:pt x="0" y="296326"/>
                  </a:lnTo>
                  <a:lnTo>
                    <a:pt x="5715" y="341183"/>
                  </a:lnTo>
                  <a:lnTo>
                    <a:pt x="18770" y="385244"/>
                  </a:lnTo>
                </a:path>
              </a:pathLst>
            </a:custGeom>
            <a:ln w="3175">
              <a:solidFill>
                <a:srgbClr val="565658"/>
              </a:solidFill>
            </a:ln>
          </p:spPr>
          <p:txBody>
            <a:bodyPr wrap="square" lIns="0" tIns="0" rIns="0" bIns="0" rtlCol="0"/>
            <a:lstStyle/>
            <a:p/>
          </p:txBody>
        </p:sp>
        <p:sp>
          <p:nvSpPr>
            <p:cNvPr id="10371" name="object 10371" descr=""/>
            <p:cNvSpPr/>
            <p:nvPr/>
          </p:nvSpPr>
          <p:spPr>
            <a:xfrm>
              <a:off x="2671748" y="1914598"/>
              <a:ext cx="13970" cy="43815"/>
            </a:xfrm>
            <a:custGeom>
              <a:avLst/>
              <a:gdLst/>
              <a:ahLst/>
              <a:cxnLst/>
              <a:rect l="l" t="t" r="r" b="b"/>
              <a:pathLst>
                <a:path w="13969" h="43814">
                  <a:moveTo>
                    <a:pt x="13944" y="0"/>
                  </a:moveTo>
                  <a:lnTo>
                    <a:pt x="0" y="1117"/>
                  </a:lnTo>
                  <a:lnTo>
                    <a:pt x="10045" y="43510"/>
                  </a:lnTo>
                  <a:lnTo>
                    <a:pt x="13944" y="0"/>
                  </a:lnTo>
                  <a:close/>
                </a:path>
              </a:pathLst>
            </a:custGeom>
            <a:solidFill>
              <a:srgbClr val="565658"/>
            </a:solidFill>
          </p:spPr>
          <p:txBody>
            <a:bodyPr wrap="square" lIns="0" tIns="0" rIns="0" bIns="0" rtlCol="0"/>
            <a:lstStyle/>
            <a:p/>
          </p:txBody>
        </p:sp>
        <p:sp>
          <p:nvSpPr>
            <p:cNvPr id="10372" name="object 10372" descr=""/>
            <p:cNvSpPr/>
            <p:nvPr/>
          </p:nvSpPr>
          <p:spPr>
            <a:xfrm>
              <a:off x="2671748" y="1914598"/>
              <a:ext cx="13970" cy="43815"/>
            </a:xfrm>
            <a:custGeom>
              <a:avLst/>
              <a:gdLst/>
              <a:ahLst/>
              <a:cxnLst/>
              <a:rect l="l" t="t" r="r" b="b"/>
              <a:pathLst>
                <a:path w="13969" h="43814">
                  <a:moveTo>
                    <a:pt x="13944" y="0"/>
                  </a:moveTo>
                  <a:lnTo>
                    <a:pt x="0" y="1117"/>
                  </a:lnTo>
                  <a:lnTo>
                    <a:pt x="10045" y="43510"/>
                  </a:lnTo>
                  <a:lnTo>
                    <a:pt x="13944" y="0"/>
                  </a:lnTo>
                  <a:close/>
                </a:path>
              </a:pathLst>
            </a:custGeom>
            <a:ln w="3175">
              <a:solidFill>
                <a:srgbClr val="565658"/>
              </a:solidFill>
            </a:ln>
          </p:spPr>
          <p:txBody>
            <a:bodyPr wrap="square" lIns="0" tIns="0" rIns="0" bIns="0" rtlCol="0"/>
            <a:lstStyle/>
            <a:p/>
          </p:txBody>
        </p:sp>
        <p:sp>
          <p:nvSpPr>
            <p:cNvPr id="10373" name="object 10373" descr=""/>
            <p:cNvSpPr/>
            <p:nvPr/>
          </p:nvSpPr>
          <p:spPr>
            <a:xfrm>
              <a:off x="2127770" y="2057424"/>
              <a:ext cx="25400" cy="41910"/>
            </a:xfrm>
            <a:custGeom>
              <a:avLst/>
              <a:gdLst/>
              <a:ahLst/>
              <a:cxnLst/>
              <a:rect l="l" t="t" r="r" b="b"/>
              <a:pathLst>
                <a:path w="25400" h="41910">
                  <a:moveTo>
                    <a:pt x="12826" y="0"/>
                  </a:moveTo>
                  <a:lnTo>
                    <a:pt x="0" y="6134"/>
                  </a:lnTo>
                  <a:lnTo>
                    <a:pt x="25107" y="41846"/>
                  </a:lnTo>
                  <a:lnTo>
                    <a:pt x="12826" y="0"/>
                  </a:lnTo>
                  <a:close/>
                </a:path>
              </a:pathLst>
            </a:custGeom>
            <a:solidFill>
              <a:srgbClr val="565658"/>
            </a:solidFill>
          </p:spPr>
          <p:txBody>
            <a:bodyPr wrap="square" lIns="0" tIns="0" rIns="0" bIns="0" rtlCol="0"/>
            <a:lstStyle/>
            <a:p/>
          </p:txBody>
        </p:sp>
        <p:sp>
          <p:nvSpPr>
            <p:cNvPr id="10374" name="object 10374" descr=""/>
            <p:cNvSpPr/>
            <p:nvPr/>
          </p:nvSpPr>
          <p:spPr>
            <a:xfrm>
              <a:off x="2127770" y="2057424"/>
              <a:ext cx="25400" cy="41910"/>
            </a:xfrm>
            <a:custGeom>
              <a:avLst/>
              <a:gdLst/>
              <a:ahLst/>
              <a:cxnLst/>
              <a:rect l="l" t="t" r="r" b="b"/>
              <a:pathLst>
                <a:path w="25400" h="41910">
                  <a:moveTo>
                    <a:pt x="12826" y="0"/>
                  </a:moveTo>
                  <a:lnTo>
                    <a:pt x="0" y="6134"/>
                  </a:lnTo>
                  <a:lnTo>
                    <a:pt x="25107" y="41846"/>
                  </a:lnTo>
                  <a:lnTo>
                    <a:pt x="12826" y="0"/>
                  </a:lnTo>
                  <a:close/>
                </a:path>
              </a:pathLst>
            </a:custGeom>
            <a:ln w="3175">
              <a:solidFill>
                <a:srgbClr val="565658"/>
              </a:solidFill>
            </a:ln>
          </p:spPr>
          <p:txBody>
            <a:bodyPr wrap="square" lIns="0" tIns="0" rIns="0" bIns="0" rtlCol="0"/>
            <a:lstStyle/>
            <a:p/>
          </p:txBody>
        </p:sp>
      </p:grpSp>
      <p:sp>
        <p:nvSpPr>
          <p:cNvPr id="10375" name="object 10375" descr=""/>
          <p:cNvSpPr txBox="1"/>
          <p:nvPr/>
        </p:nvSpPr>
        <p:spPr>
          <a:xfrm>
            <a:off x="2324868" y="1590499"/>
            <a:ext cx="158750" cy="99060"/>
          </a:xfrm>
          <a:prstGeom prst="rect">
            <a:avLst/>
          </a:prstGeom>
        </p:spPr>
        <p:txBody>
          <a:bodyPr wrap="square" lIns="0" tIns="16510" rIns="0" bIns="0" rtlCol="0" vert="horz">
            <a:spAutoFit/>
          </a:bodyPr>
          <a:lstStyle/>
          <a:p>
            <a:pPr marL="12700">
              <a:lnSpc>
                <a:spcPct val="100000"/>
              </a:lnSpc>
              <a:spcBef>
                <a:spcPts val="130"/>
              </a:spcBef>
            </a:pPr>
            <a:r>
              <a:rPr dirty="0" sz="450" spc="-20">
                <a:solidFill>
                  <a:srgbClr val="565658"/>
                </a:solidFill>
                <a:latin typeface="Microsoft YaHei"/>
                <a:cs typeface="Microsoft YaHei"/>
              </a:rPr>
              <a:t>210°</a:t>
            </a:r>
            <a:endParaRPr sz="450">
              <a:latin typeface="Microsoft YaHei"/>
              <a:cs typeface="Microsoft YaHei"/>
            </a:endParaRPr>
          </a:p>
        </p:txBody>
      </p:sp>
      <p:grpSp>
        <p:nvGrpSpPr>
          <p:cNvPr id="10376" name="object 10376" descr=""/>
          <p:cNvGrpSpPr/>
          <p:nvPr/>
        </p:nvGrpSpPr>
        <p:grpSpPr>
          <a:xfrm>
            <a:off x="2290245" y="2151838"/>
            <a:ext cx="22860" cy="243840"/>
            <a:chOff x="2290245" y="2151838"/>
            <a:chExt cx="22860" cy="243840"/>
          </a:xfrm>
        </p:grpSpPr>
        <p:sp>
          <p:nvSpPr>
            <p:cNvPr id="10377" name="object 10377" descr=""/>
            <p:cNvSpPr/>
            <p:nvPr/>
          </p:nvSpPr>
          <p:spPr>
            <a:xfrm>
              <a:off x="2291795" y="2237637"/>
              <a:ext cx="6350" cy="156845"/>
            </a:xfrm>
            <a:custGeom>
              <a:avLst/>
              <a:gdLst/>
              <a:ahLst/>
              <a:cxnLst/>
              <a:rect l="l" t="t" r="r" b="b"/>
              <a:pathLst>
                <a:path w="6350" h="156844">
                  <a:moveTo>
                    <a:pt x="0" y="0"/>
                  </a:moveTo>
                  <a:lnTo>
                    <a:pt x="0" y="9486"/>
                  </a:lnTo>
                  <a:lnTo>
                    <a:pt x="0" y="19532"/>
                  </a:lnTo>
                  <a:lnTo>
                    <a:pt x="0" y="29019"/>
                  </a:lnTo>
                  <a:lnTo>
                    <a:pt x="558" y="39052"/>
                  </a:lnTo>
                  <a:lnTo>
                    <a:pt x="558" y="49098"/>
                  </a:lnTo>
                  <a:lnTo>
                    <a:pt x="558" y="58585"/>
                  </a:lnTo>
                  <a:lnTo>
                    <a:pt x="1117" y="68630"/>
                  </a:lnTo>
                  <a:lnTo>
                    <a:pt x="1676" y="78117"/>
                  </a:lnTo>
                  <a:lnTo>
                    <a:pt x="1676" y="88150"/>
                  </a:lnTo>
                  <a:lnTo>
                    <a:pt x="2235" y="97637"/>
                  </a:lnTo>
                  <a:lnTo>
                    <a:pt x="2794" y="107683"/>
                  </a:lnTo>
                  <a:lnTo>
                    <a:pt x="3352" y="117170"/>
                  </a:lnTo>
                  <a:lnTo>
                    <a:pt x="3911" y="127215"/>
                  </a:lnTo>
                  <a:lnTo>
                    <a:pt x="5029" y="136690"/>
                  </a:lnTo>
                  <a:lnTo>
                    <a:pt x="5575" y="146735"/>
                  </a:lnTo>
                  <a:lnTo>
                    <a:pt x="6134" y="156222"/>
                  </a:lnTo>
                </a:path>
              </a:pathLst>
            </a:custGeom>
            <a:ln w="3175">
              <a:solidFill>
                <a:srgbClr val="565658"/>
              </a:solidFill>
            </a:ln>
          </p:spPr>
          <p:txBody>
            <a:bodyPr wrap="square" lIns="0" tIns="0" rIns="0" bIns="0" rtlCol="0"/>
            <a:lstStyle/>
            <a:p/>
          </p:txBody>
        </p:sp>
        <p:sp>
          <p:nvSpPr>
            <p:cNvPr id="10378" name="object 10378" descr=""/>
            <p:cNvSpPr/>
            <p:nvPr/>
          </p:nvSpPr>
          <p:spPr>
            <a:xfrm>
              <a:off x="2307979" y="2153388"/>
              <a:ext cx="3175" cy="69850"/>
            </a:xfrm>
            <a:custGeom>
              <a:avLst/>
              <a:gdLst/>
              <a:ahLst/>
              <a:cxnLst/>
              <a:rect l="l" t="t" r="r" b="b"/>
              <a:pathLst>
                <a:path w="3175" h="69850">
                  <a:moveTo>
                    <a:pt x="0" y="0"/>
                  </a:moveTo>
                  <a:lnTo>
                    <a:pt x="558" y="1117"/>
                  </a:lnTo>
                  <a:lnTo>
                    <a:pt x="558" y="1676"/>
                  </a:lnTo>
                  <a:lnTo>
                    <a:pt x="1117" y="2794"/>
                  </a:lnTo>
                  <a:lnTo>
                    <a:pt x="1676" y="3911"/>
                  </a:lnTo>
                  <a:lnTo>
                    <a:pt x="1676" y="5575"/>
                  </a:lnTo>
                  <a:lnTo>
                    <a:pt x="2235" y="6692"/>
                  </a:lnTo>
                  <a:lnTo>
                    <a:pt x="2235" y="17297"/>
                  </a:lnTo>
                  <a:lnTo>
                    <a:pt x="2794" y="19532"/>
                  </a:lnTo>
                  <a:lnTo>
                    <a:pt x="2794" y="64160"/>
                  </a:lnTo>
                  <a:lnTo>
                    <a:pt x="2794" y="69748"/>
                  </a:lnTo>
                </a:path>
              </a:pathLst>
            </a:custGeom>
            <a:ln w="3175">
              <a:solidFill>
                <a:srgbClr val="565658"/>
              </a:solidFill>
            </a:ln>
          </p:spPr>
          <p:txBody>
            <a:bodyPr wrap="square" lIns="0" tIns="0" rIns="0" bIns="0" rtlCol="0"/>
            <a:lstStyle/>
            <a:p/>
          </p:txBody>
        </p:sp>
        <p:sp>
          <p:nvSpPr>
            <p:cNvPr id="10379" name="object 10379" descr=""/>
            <p:cNvSpPr/>
            <p:nvPr/>
          </p:nvSpPr>
          <p:spPr>
            <a:xfrm>
              <a:off x="2310770" y="2162313"/>
              <a:ext cx="635" cy="3810"/>
            </a:xfrm>
            <a:custGeom>
              <a:avLst/>
              <a:gdLst/>
              <a:ahLst/>
              <a:cxnLst/>
              <a:rect l="l" t="t" r="r" b="b"/>
              <a:pathLst>
                <a:path w="635" h="3810">
                  <a:moveTo>
                    <a:pt x="0" y="3352"/>
                  </a:moveTo>
                  <a:lnTo>
                    <a:pt x="0" y="1676"/>
                  </a:lnTo>
                  <a:lnTo>
                    <a:pt x="558" y="0"/>
                  </a:lnTo>
                </a:path>
              </a:pathLst>
            </a:custGeom>
            <a:ln w="3175">
              <a:solidFill>
                <a:srgbClr val="565658"/>
              </a:solidFill>
            </a:ln>
          </p:spPr>
          <p:txBody>
            <a:bodyPr wrap="square" lIns="0" tIns="0" rIns="0" bIns="0" rtlCol="0"/>
            <a:lstStyle/>
            <a:p/>
          </p:txBody>
        </p:sp>
      </p:grpSp>
      <p:grpSp>
        <p:nvGrpSpPr>
          <p:cNvPr id="10380" name="object 10380" descr=""/>
          <p:cNvGrpSpPr/>
          <p:nvPr/>
        </p:nvGrpSpPr>
        <p:grpSpPr>
          <a:xfrm>
            <a:off x="1996780" y="1879011"/>
            <a:ext cx="1344295" cy="962025"/>
            <a:chOff x="1996780" y="1879011"/>
            <a:chExt cx="1344295" cy="962025"/>
          </a:xfrm>
        </p:grpSpPr>
        <p:sp>
          <p:nvSpPr>
            <p:cNvPr id="10381" name="object 10381" descr=""/>
            <p:cNvSpPr/>
            <p:nvPr/>
          </p:nvSpPr>
          <p:spPr>
            <a:xfrm>
              <a:off x="2266133" y="1939151"/>
              <a:ext cx="2540" cy="4445"/>
            </a:xfrm>
            <a:custGeom>
              <a:avLst/>
              <a:gdLst/>
              <a:ahLst/>
              <a:cxnLst/>
              <a:rect l="l" t="t" r="r" b="b"/>
              <a:pathLst>
                <a:path w="2539" h="4444">
                  <a:moveTo>
                    <a:pt x="0" y="3898"/>
                  </a:moveTo>
                  <a:lnTo>
                    <a:pt x="2235" y="0"/>
                  </a:lnTo>
                </a:path>
              </a:pathLst>
            </a:custGeom>
            <a:ln w="3175">
              <a:solidFill>
                <a:srgbClr val="565658"/>
              </a:solidFill>
            </a:ln>
          </p:spPr>
          <p:txBody>
            <a:bodyPr wrap="square" lIns="0" tIns="0" rIns="0" bIns="0" rtlCol="0"/>
            <a:lstStyle/>
            <a:p/>
          </p:txBody>
        </p:sp>
        <p:sp>
          <p:nvSpPr>
            <p:cNvPr id="10382" name="object 10382" descr=""/>
            <p:cNvSpPr/>
            <p:nvPr/>
          </p:nvSpPr>
          <p:spPr>
            <a:xfrm>
              <a:off x="2260553" y="194305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383" name="object 10383" descr=""/>
            <p:cNvSpPr/>
            <p:nvPr/>
          </p:nvSpPr>
          <p:spPr>
            <a:xfrm>
              <a:off x="2258875" y="2189658"/>
              <a:ext cx="2540" cy="4445"/>
            </a:xfrm>
            <a:custGeom>
              <a:avLst/>
              <a:gdLst/>
              <a:ahLst/>
              <a:cxnLst/>
              <a:rect l="l" t="t" r="r" b="b"/>
              <a:pathLst>
                <a:path w="2539" h="4444">
                  <a:moveTo>
                    <a:pt x="2235" y="0"/>
                  </a:moveTo>
                  <a:lnTo>
                    <a:pt x="0" y="3911"/>
                  </a:lnTo>
                </a:path>
              </a:pathLst>
            </a:custGeom>
            <a:ln w="3175">
              <a:solidFill>
                <a:srgbClr val="565658"/>
              </a:solidFill>
            </a:ln>
          </p:spPr>
          <p:txBody>
            <a:bodyPr wrap="square" lIns="0" tIns="0" rIns="0" bIns="0" rtlCol="0"/>
            <a:lstStyle/>
            <a:p/>
          </p:txBody>
        </p:sp>
        <p:sp>
          <p:nvSpPr>
            <p:cNvPr id="10384" name="object 10384" descr=""/>
            <p:cNvSpPr/>
            <p:nvPr/>
          </p:nvSpPr>
          <p:spPr>
            <a:xfrm>
              <a:off x="2268366" y="193859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385" name="object 10385" descr=""/>
            <p:cNvSpPr/>
            <p:nvPr/>
          </p:nvSpPr>
          <p:spPr>
            <a:xfrm>
              <a:off x="2260553" y="2189100"/>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386" name="object 10386" descr=""/>
            <p:cNvSpPr/>
            <p:nvPr/>
          </p:nvSpPr>
          <p:spPr>
            <a:xfrm>
              <a:off x="2258879" y="1939149"/>
              <a:ext cx="2540" cy="4445"/>
            </a:xfrm>
            <a:custGeom>
              <a:avLst/>
              <a:gdLst/>
              <a:ahLst/>
              <a:cxnLst/>
              <a:rect l="l" t="t" r="r" b="b"/>
              <a:pathLst>
                <a:path w="2539" h="4444">
                  <a:moveTo>
                    <a:pt x="0" y="0"/>
                  </a:moveTo>
                  <a:lnTo>
                    <a:pt x="2235" y="3898"/>
                  </a:lnTo>
                </a:path>
              </a:pathLst>
            </a:custGeom>
            <a:ln w="3175">
              <a:solidFill>
                <a:srgbClr val="565658"/>
              </a:solidFill>
            </a:ln>
          </p:spPr>
          <p:txBody>
            <a:bodyPr wrap="square" lIns="0" tIns="0" rIns="0" bIns="0" rtlCol="0"/>
            <a:lstStyle/>
            <a:p/>
          </p:txBody>
        </p:sp>
        <p:sp>
          <p:nvSpPr>
            <p:cNvPr id="10387" name="object 10387" descr=""/>
            <p:cNvSpPr/>
            <p:nvPr/>
          </p:nvSpPr>
          <p:spPr>
            <a:xfrm>
              <a:off x="2266133" y="194305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388" name="object 10388" descr=""/>
            <p:cNvSpPr/>
            <p:nvPr/>
          </p:nvSpPr>
          <p:spPr>
            <a:xfrm>
              <a:off x="2266133" y="2189100"/>
              <a:ext cx="3175" cy="5080"/>
            </a:xfrm>
            <a:custGeom>
              <a:avLst/>
              <a:gdLst/>
              <a:ahLst/>
              <a:cxnLst/>
              <a:rect l="l" t="t" r="r" b="b"/>
              <a:pathLst>
                <a:path w="3175" h="5080">
                  <a:moveTo>
                    <a:pt x="558" y="0"/>
                  </a:moveTo>
                  <a:lnTo>
                    <a:pt x="0" y="558"/>
                  </a:lnTo>
                  <a:lnTo>
                    <a:pt x="2794" y="5029"/>
                  </a:lnTo>
                </a:path>
              </a:pathLst>
            </a:custGeom>
            <a:ln w="3175">
              <a:solidFill>
                <a:srgbClr val="565658"/>
              </a:solidFill>
            </a:ln>
          </p:spPr>
          <p:txBody>
            <a:bodyPr wrap="square" lIns="0" tIns="0" rIns="0" bIns="0" rtlCol="0"/>
            <a:lstStyle/>
            <a:p/>
          </p:txBody>
        </p:sp>
        <p:sp>
          <p:nvSpPr>
            <p:cNvPr id="10389" name="object 10389" descr=""/>
            <p:cNvSpPr/>
            <p:nvPr/>
          </p:nvSpPr>
          <p:spPr>
            <a:xfrm>
              <a:off x="2003911" y="2807283"/>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0390" name="object 10390" descr=""/>
            <p:cNvSpPr/>
            <p:nvPr/>
          </p:nvSpPr>
          <p:spPr>
            <a:xfrm>
              <a:off x="2005585" y="2786639"/>
              <a:ext cx="0" cy="19050"/>
            </a:xfrm>
            <a:custGeom>
              <a:avLst/>
              <a:gdLst/>
              <a:ahLst/>
              <a:cxnLst/>
              <a:rect l="l" t="t" r="r" b="b"/>
              <a:pathLst>
                <a:path w="0" h="19050">
                  <a:moveTo>
                    <a:pt x="0" y="0"/>
                  </a:moveTo>
                  <a:lnTo>
                    <a:pt x="0" y="18973"/>
                  </a:lnTo>
                </a:path>
              </a:pathLst>
            </a:custGeom>
            <a:ln w="3175">
              <a:solidFill>
                <a:srgbClr val="565658"/>
              </a:solidFill>
            </a:ln>
          </p:spPr>
          <p:txBody>
            <a:bodyPr wrap="square" lIns="0" tIns="0" rIns="0" bIns="0" rtlCol="0"/>
            <a:lstStyle/>
            <a:p/>
          </p:txBody>
        </p:sp>
        <p:sp>
          <p:nvSpPr>
            <p:cNvPr id="10391" name="object 10391" descr=""/>
            <p:cNvSpPr/>
            <p:nvPr/>
          </p:nvSpPr>
          <p:spPr>
            <a:xfrm>
              <a:off x="1998329" y="2815655"/>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392" name="object 10392" descr=""/>
            <p:cNvSpPr/>
            <p:nvPr/>
          </p:nvSpPr>
          <p:spPr>
            <a:xfrm>
              <a:off x="2003908" y="2784413"/>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393" name="object 10393" descr=""/>
            <p:cNvSpPr/>
            <p:nvPr/>
          </p:nvSpPr>
          <p:spPr>
            <a:xfrm>
              <a:off x="2015619" y="2812306"/>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0394" name="object 10394" descr=""/>
            <p:cNvSpPr/>
            <p:nvPr/>
          </p:nvSpPr>
          <p:spPr>
            <a:xfrm>
              <a:off x="2022873" y="281565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395" name="object 10395" descr=""/>
            <p:cNvSpPr/>
            <p:nvPr/>
          </p:nvSpPr>
          <p:spPr>
            <a:xfrm>
              <a:off x="1996780" y="281410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396" name="object 10396" descr=""/>
            <p:cNvSpPr/>
            <p:nvPr/>
          </p:nvSpPr>
          <p:spPr>
            <a:xfrm>
              <a:off x="2022873" y="2812302"/>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0397" name="object 10397" descr=""/>
            <p:cNvSpPr/>
            <p:nvPr/>
          </p:nvSpPr>
          <p:spPr>
            <a:xfrm>
              <a:off x="2016743" y="2776041"/>
              <a:ext cx="3810" cy="0"/>
            </a:xfrm>
            <a:custGeom>
              <a:avLst/>
              <a:gdLst/>
              <a:ahLst/>
              <a:cxnLst/>
              <a:rect l="l" t="t" r="r" b="b"/>
              <a:pathLst>
                <a:path w="3810" h="0">
                  <a:moveTo>
                    <a:pt x="3340" y="0"/>
                  </a:moveTo>
                  <a:lnTo>
                    <a:pt x="0" y="0"/>
                  </a:lnTo>
                </a:path>
              </a:pathLst>
            </a:custGeom>
            <a:ln w="3175">
              <a:solidFill>
                <a:srgbClr val="565658"/>
              </a:solidFill>
            </a:ln>
          </p:spPr>
          <p:txBody>
            <a:bodyPr wrap="square" lIns="0" tIns="0" rIns="0" bIns="0" rtlCol="0"/>
            <a:lstStyle/>
            <a:p/>
          </p:txBody>
        </p:sp>
        <p:sp>
          <p:nvSpPr>
            <p:cNvPr id="10398" name="object 10398" descr=""/>
            <p:cNvSpPr/>
            <p:nvPr/>
          </p:nvSpPr>
          <p:spPr>
            <a:xfrm>
              <a:off x="2006144" y="278441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399" name="object 10399" descr=""/>
            <p:cNvSpPr/>
            <p:nvPr/>
          </p:nvSpPr>
          <p:spPr>
            <a:xfrm>
              <a:off x="2066391" y="2835740"/>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400" name="object 10400" descr=""/>
            <p:cNvSpPr/>
            <p:nvPr/>
          </p:nvSpPr>
          <p:spPr>
            <a:xfrm>
              <a:off x="1998329" y="2812302"/>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0401" name="object 10401" descr=""/>
            <p:cNvSpPr/>
            <p:nvPr/>
          </p:nvSpPr>
          <p:spPr>
            <a:xfrm>
              <a:off x="2003911" y="2786634"/>
              <a:ext cx="0" cy="19050"/>
            </a:xfrm>
            <a:custGeom>
              <a:avLst/>
              <a:gdLst/>
              <a:ahLst/>
              <a:cxnLst/>
              <a:rect l="l" t="t" r="r" b="b"/>
              <a:pathLst>
                <a:path w="0" h="19050">
                  <a:moveTo>
                    <a:pt x="0" y="18973"/>
                  </a:moveTo>
                  <a:lnTo>
                    <a:pt x="0" y="0"/>
                  </a:lnTo>
                </a:path>
              </a:pathLst>
            </a:custGeom>
            <a:ln w="3175">
              <a:solidFill>
                <a:srgbClr val="565658"/>
              </a:solidFill>
            </a:ln>
          </p:spPr>
          <p:txBody>
            <a:bodyPr wrap="square" lIns="0" tIns="0" rIns="0" bIns="0" rtlCol="0"/>
            <a:lstStyle/>
            <a:p/>
          </p:txBody>
        </p:sp>
        <p:sp>
          <p:nvSpPr>
            <p:cNvPr id="10402" name="object 10402" descr=""/>
            <p:cNvSpPr/>
            <p:nvPr/>
          </p:nvSpPr>
          <p:spPr>
            <a:xfrm>
              <a:off x="1998329" y="2812306"/>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0403" name="object 10403" descr=""/>
            <p:cNvSpPr/>
            <p:nvPr/>
          </p:nvSpPr>
          <p:spPr>
            <a:xfrm>
              <a:off x="2003911" y="2784975"/>
              <a:ext cx="2540" cy="1905"/>
            </a:xfrm>
            <a:custGeom>
              <a:avLst/>
              <a:gdLst/>
              <a:ahLst/>
              <a:cxnLst/>
              <a:rect l="l" t="t" r="r" b="b"/>
              <a:pathLst>
                <a:path w="2539" h="1905">
                  <a:moveTo>
                    <a:pt x="0" y="1663"/>
                  </a:moveTo>
                  <a:lnTo>
                    <a:pt x="0" y="0"/>
                  </a:lnTo>
                  <a:lnTo>
                    <a:pt x="2235" y="0"/>
                  </a:lnTo>
                </a:path>
              </a:pathLst>
            </a:custGeom>
            <a:ln w="3175">
              <a:solidFill>
                <a:srgbClr val="565658"/>
              </a:solidFill>
            </a:ln>
          </p:spPr>
          <p:txBody>
            <a:bodyPr wrap="square" lIns="0" tIns="0" rIns="0" bIns="0" rtlCol="0"/>
            <a:lstStyle/>
            <a:p/>
          </p:txBody>
        </p:sp>
        <p:sp>
          <p:nvSpPr>
            <p:cNvPr id="10404" name="object 10404" descr=""/>
            <p:cNvSpPr/>
            <p:nvPr/>
          </p:nvSpPr>
          <p:spPr>
            <a:xfrm>
              <a:off x="2015622" y="2812306"/>
              <a:ext cx="7620" cy="0"/>
            </a:xfrm>
            <a:custGeom>
              <a:avLst/>
              <a:gdLst/>
              <a:ahLst/>
              <a:cxnLst/>
              <a:rect l="l" t="t" r="r" b="b"/>
              <a:pathLst>
                <a:path w="7619" h="0">
                  <a:moveTo>
                    <a:pt x="7251" y="0"/>
                  </a:moveTo>
                  <a:lnTo>
                    <a:pt x="0" y="0"/>
                  </a:lnTo>
                </a:path>
              </a:pathLst>
            </a:custGeom>
            <a:ln w="3175">
              <a:solidFill>
                <a:srgbClr val="565658"/>
              </a:solidFill>
            </a:ln>
          </p:spPr>
          <p:txBody>
            <a:bodyPr wrap="square" lIns="0" tIns="0" rIns="0" bIns="0" rtlCol="0"/>
            <a:lstStyle/>
            <a:p/>
          </p:txBody>
        </p:sp>
        <p:sp>
          <p:nvSpPr>
            <p:cNvPr id="10405" name="object 10405" descr=""/>
            <p:cNvSpPr/>
            <p:nvPr/>
          </p:nvSpPr>
          <p:spPr>
            <a:xfrm>
              <a:off x="2006144" y="2784969"/>
              <a:ext cx="0" cy="22860"/>
            </a:xfrm>
            <a:custGeom>
              <a:avLst/>
              <a:gdLst/>
              <a:ahLst/>
              <a:cxnLst/>
              <a:rect l="l" t="t" r="r" b="b"/>
              <a:pathLst>
                <a:path w="0" h="22860">
                  <a:moveTo>
                    <a:pt x="0" y="22313"/>
                  </a:moveTo>
                  <a:lnTo>
                    <a:pt x="0" y="21755"/>
                  </a:lnTo>
                  <a:lnTo>
                    <a:pt x="0" y="0"/>
                  </a:lnTo>
                </a:path>
              </a:pathLst>
            </a:custGeom>
            <a:ln w="3175">
              <a:solidFill>
                <a:srgbClr val="565658"/>
              </a:solidFill>
            </a:ln>
          </p:spPr>
          <p:txBody>
            <a:bodyPr wrap="square" lIns="0" tIns="0" rIns="0" bIns="0" rtlCol="0"/>
            <a:lstStyle/>
            <a:p/>
          </p:txBody>
        </p:sp>
        <p:sp>
          <p:nvSpPr>
            <p:cNvPr id="10406" name="object 10406" descr=""/>
            <p:cNvSpPr/>
            <p:nvPr/>
          </p:nvSpPr>
          <p:spPr>
            <a:xfrm>
              <a:off x="2001677" y="2812302"/>
              <a:ext cx="635" cy="3810"/>
            </a:xfrm>
            <a:custGeom>
              <a:avLst/>
              <a:gdLst/>
              <a:ahLst/>
              <a:cxnLst/>
              <a:rect l="l" t="t" r="r" b="b"/>
              <a:pathLst>
                <a:path w="635" h="3810">
                  <a:moveTo>
                    <a:pt x="558" y="3352"/>
                  </a:moveTo>
                  <a:lnTo>
                    <a:pt x="0" y="0"/>
                  </a:lnTo>
                </a:path>
              </a:pathLst>
            </a:custGeom>
            <a:ln w="3175">
              <a:solidFill>
                <a:srgbClr val="565658"/>
              </a:solidFill>
            </a:ln>
          </p:spPr>
          <p:txBody>
            <a:bodyPr wrap="square" lIns="0" tIns="0" rIns="0" bIns="0" rtlCol="0"/>
            <a:lstStyle/>
            <a:p/>
          </p:txBody>
        </p:sp>
        <p:sp>
          <p:nvSpPr>
            <p:cNvPr id="10407" name="object 10407" descr=""/>
            <p:cNvSpPr/>
            <p:nvPr/>
          </p:nvSpPr>
          <p:spPr>
            <a:xfrm>
              <a:off x="2003911" y="2786639"/>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0408" name="object 10408" descr=""/>
            <p:cNvSpPr/>
            <p:nvPr/>
          </p:nvSpPr>
          <p:spPr>
            <a:xfrm>
              <a:off x="2016743" y="2816212"/>
              <a:ext cx="3810" cy="0"/>
            </a:xfrm>
            <a:custGeom>
              <a:avLst/>
              <a:gdLst/>
              <a:ahLst/>
              <a:cxnLst/>
              <a:rect l="l" t="t" r="r" b="b"/>
              <a:pathLst>
                <a:path w="3810" h="0">
                  <a:moveTo>
                    <a:pt x="3340" y="0"/>
                  </a:moveTo>
                  <a:lnTo>
                    <a:pt x="0" y="0"/>
                  </a:lnTo>
                </a:path>
              </a:pathLst>
            </a:custGeom>
            <a:ln w="3175">
              <a:solidFill>
                <a:srgbClr val="565658"/>
              </a:solidFill>
            </a:ln>
          </p:spPr>
          <p:txBody>
            <a:bodyPr wrap="square" lIns="0" tIns="0" rIns="0" bIns="0" rtlCol="0"/>
            <a:lstStyle/>
            <a:p/>
          </p:txBody>
        </p:sp>
        <p:sp>
          <p:nvSpPr>
            <p:cNvPr id="10409" name="object 10409" descr=""/>
            <p:cNvSpPr/>
            <p:nvPr/>
          </p:nvSpPr>
          <p:spPr>
            <a:xfrm>
              <a:off x="2004594" y="280517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10" name="object 10410" descr=""/>
            <p:cNvSpPr/>
            <p:nvPr/>
          </p:nvSpPr>
          <p:spPr>
            <a:xfrm>
              <a:off x="2003911" y="2807280"/>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0411" name="object 10411" descr=""/>
            <p:cNvSpPr/>
            <p:nvPr/>
          </p:nvSpPr>
          <p:spPr>
            <a:xfrm>
              <a:off x="2004594" y="278342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12" name="object 10412" descr=""/>
            <p:cNvSpPr/>
            <p:nvPr/>
          </p:nvSpPr>
          <p:spPr>
            <a:xfrm>
              <a:off x="2003911" y="278441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413" name="object 10413" descr=""/>
            <p:cNvSpPr/>
            <p:nvPr/>
          </p:nvSpPr>
          <p:spPr>
            <a:xfrm>
              <a:off x="2029013" y="2813422"/>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0414" name="object 10414" descr=""/>
            <p:cNvSpPr/>
            <p:nvPr/>
          </p:nvSpPr>
          <p:spPr>
            <a:xfrm>
              <a:off x="2002236" y="2815655"/>
              <a:ext cx="13970" cy="0"/>
            </a:xfrm>
            <a:custGeom>
              <a:avLst/>
              <a:gdLst/>
              <a:ahLst/>
              <a:cxnLst/>
              <a:rect l="l" t="t" r="r" b="b"/>
              <a:pathLst>
                <a:path w="13969" h="0">
                  <a:moveTo>
                    <a:pt x="0" y="0"/>
                  </a:moveTo>
                  <a:lnTo>
                    <a:pt x="13385" y="0"/>
                  </a:lnTo>
                </a:path>
              </a:pathLst>
            </a:custGeom>
            <a:ln w="3175">
              <a:solidFill>
                <a:srgbClr val="565658"/>
              </a:solidFill>
            </a:ln>
          </p:spPr>
          <p:txBody>
            <a:bodyPr wrap="square" lIns="0" tIns="0" rIns="0" bIns="0" rtlCol="0"/>
            <a:lstStyle/>
            <a:p/>
          </p:txBody>
        </p:sp>
        <p:sp>
          <p:nvSpPr>
            <p:cNvPr id="10415" name="object 10415" descr=""/>
            <p:cNvSpPr/>
            <p:nvPr/>
          </p:nvSpPr>
          <p:spPr>
            <a:xfrm>
              <a:off x="2002362" y="280573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16" name="object 10416" descr=""/>
            <p:cNvSpPr/>
            <p:nvPr/>
          </p:nvSpPr>
          <p:spPr>
            <a:xfrm>
              <a:off x="2003915" y="2809515"/>
              <a:ext cx="7620" cy="0"/>
            </a:xfrm>
            <a:custGeom>
              <a:avLst/>
              <a:gdLst/>
              <a:ahLst/>
              <a:cxnLst/>
              <a:rect l="l" t="t" r="r" b="b"/>
              <a:pathLst>
                <a:path w="7619" h="0">
                  <a:moveTo>
                    <a:pt x="7251" y="0"/>
                  </a:moveTo>
                  <a:lnTo>
                    <a:pt x="0" y="0"/>
                  </a:lnTo>
                </a:path>
              </a:pathLst>
            </a:custGeom>
            <a:ln w="3175">
              <a:solidFill>
                <a:srgbClr val="565658"/>
              </a:solidFill>
            </a:ln>
          </p:spPr>
          <p:txBody>
            <a:bodyPr wrap="square" lIns="0" tIns="0" rIns="0" bIns="0" rtlCol="0"/>
            <a:lstStyle/>
            <a:p/>
          </p:txBody>
        </p:sp>
        <p:sp>
          <p:nvSpPr>
            <p:cNvPr id="10417" name="object 10417" descr=""/>
            <p:cNvSpPr/>
            <p:nvPr/>
          </p:nvSpPr>
          <p:spPr>
            <a:xfrm>
              <a:off x="2003908" y="2806724"/>
              <a:ext cx="2540" cy="635"/>
            </a:xfrm>
            <a:custGeom>
              <a:avLst/>
              <a:gdLst/>
              <a:ahLst/>
              <a:cxnLst/>
              <a:rect l="l" t="t" r="r" b="b"/>
              <a:pathLst>
                <a:path w="2539" h="635">
                  <a:moveTo>
                    <a:pt x="2235" y="0"/>
                  </a:moveTo>
                  <a:lnTo>
                    <a:pt x="0" y="558"/>
                  </a:lnTo>
                </a:path>
              </a:pathLst>
            </a:custGeom>
            <a:ln w="3175">
              <a:solidFill>
                <a:srgbClr val="565658"/>
              </a:solidFill>
            </a:ln>
          </p:spPr>
          <p:txBody>
            <a:bodyPr wrap="square" lIns="0" tIns="0" rIns="0" bIns="0" rtlCol="0"/>
            <a:lstStyle/>
            <a:p/>
          </p:txBody>
        </p:sp>
        <p:sp>
          <p:nvSpPr>
            <p:cNvPr id="10418" name="object 10418" descr=""/>
            <p:cNvSpPr/>
            <p:nvPr/>
          </p:nvSpPr>
          <p:spPr>
            <a:xfrm>
              <a:off x="2066391" y="2836297"/>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419" name="object 10419" descr=""/>
            <p:cNvSpPr/>
            <p:nvPr/>
          </p:nvSpPr>
          <p:spPr>
            <a:xfrm>
              <a:off x="2003908" y="2805608"/>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0420" name="object 10420" descr=""/>
            <p:cNvSpPr/>
            <p:nvPr/>
          </p:nvSpPr>
          <p:spPr>
            <a:xfrm>
              <a:off x="2015619" y="2815655"/>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0421" name="object 10421" descr=""/>
            <p:cNvSpPr/>
            <p:nvPr/>
          </p:nvSpPr>
          <p:spPr>
            <a:xfrm>
              <a:off x="2022873" y="281230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22" name="object 10422" descr=""/>
            <p:cNvSpPr/>
            <p:nvPr/>
          </p:nvSpPr>
          <p:spPr>
            <a:xfrm>
              <a:off x="2003911" y="2805606"/>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0423" name="object 10423" descr=""/>
            <p:cNvSpPr/>
            <p:nvPr/>
          </p:nvSpPr>
          <p:spPr>
            <a:xfrm>
              <a:off x="1996780" y="281075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24" name="object 10424" descr=""/>
            <p:cNvSpPr/>
            <p:nvPr/>
          </p:nvSpPr>
          <p:spPr>
            <a:xfrm>
              <a:off x="2259434" y="2596943"/>
              <a:ext cx="2540" cy="1905"/>
            </a:xfrm>
            <a:custGeom>
              <a:avLst/>
              <a:gdLst/>
              <a:ahLst/>
              <a:cxnLst/>
              <a:rect l="l" t="t" r="r" b="b"/>
              <a:pathLst>
                <a:path w="2539" h="1905">
                  <a:moveTo>
                    <a:pt x="2235" y="1676"/>
                  </a:moveTo>
                  <a:lnTo>
                    <a:pt x="0" y="0"/>
                  </a:lnTo>
                </a:path>
              </a:pathLst>
            </a:custGeom>
            <a:ln w="3175">
              <a:solidFill>
                <a:srgbClr val="565658"/>
              </a:solidFill>
            </a:ln>
          </p:spPr>
          <p:txBody>
            <a:bodyPr wrap="square" lIns="0" tIns="0" rIns="0" bIns="0" rtlCol="0"/>
            <a:lstStyle/>
            <a:p/>
          </p:txBody>
        </p:sp>
        <p:sp>
          <p:nvSpPr>
            <p:cNvPr id="10425" name="object 10425" descr=""/>
            <p:cNvSpPr/>
            <p:nvPr/>
          </p:nvSpPr>
          <p:spPr>
            <a:xfrm>
              <a:off x="2259994" y="2599183"/>
              <a:ext cx="635" cy="635"/>
            </a:xfrm>
            <a:custGeom>
              <a:avLst/>
              <a:gdLst/>
              <a:ahLst/>
              <a:cxnLst/>
              <a:rect l="l" t="t" r="r" b="b"/>
              <a:pathLst>
                <a:path w="635" h="635">
                  <a:moveTo>
                    <a:pt x="558" y="546"/>
                  </a:moveTo>
                  <a:lnTo>
                    <a:pt x="0" y="0"/>
                  </a:lnTo>
                </a:path>
              </a:pathLst>
            </a:custGeom>
            <a:ln w="3175">
              <a:solidFill>
                <a:srgbClr val="565658"/>
              </a:solidFill>
            </a:ln>
          </p:spPr>
          <p:txBody>
            <a:bodyPr wrap="square" lIns="0" tIns="0" rIns="0" bIns="0" rtlCol="0"/>
            <a:lstStyle/>
            <a:p/>
          </p:txBody>
        </p:sp>
        <p:sp>
          <p:nvSpPr>
            <p:cNvPr id="10426" name="object 10426" descr=""/>
            <p:cNvSpPr/>
            <p:nvPr/>
          </p:nvSpPr>
          <p:spPr>
            <a:xfrm>
              <a:off x="2259435" y="259638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427" name="object 10427" descr=""/>
            <p:cNvSpPr/>
            <p:nvPr/>
          </p:nvSpPr>
          <p:spPr>
            <a:xfrm>
              <a:off x="2253867" y="2599177"/>
              <a:ext cx="635" cy="4445"/>
            </a:xfrm>
            <a:custGeom>
              <a:avLst/>
              <a:gdLst/>
              <a:ahLst/>
              <a:cxnLst/>
              <a:rect l="l" t="t" r="r" b="b"/>
              <a:pathLst>
                <a:path w="635" h="4444">
                  <a:moveTo>
                    <a:pt x="546" y="0"/>
                  </a:moveTo>
                  <a:lnTo>
                    <a:pt x="0" y="3911"/>
                  </a:lnTo>
                </a:path>
              </a:pathLst>
            </a:custGeom>
            <a:ln w="3175">
              <a:solidFill>
                <a:srgbClr val="565658"/>
              </a:solidFill>
            </a:ln>
          </p:spPr>
          <p:txBody>
            <a:bodyPr wrap="square" lIns="0" tIns="0" rIns="0" bIns="0" rtlCol="0"/>
            <a:lstStyle/>
            <a:p/>
          </p:txBody>
        </p:sp>
        <p:sp>
          <p:nvSpPr>
            <p:cNvPr id="10428" name="object 10428" descr=""/>
            <p:cNvSpPr/>
            <p:nvPr/>
          </p:nvSpPr>
          <p:spPr>
            <a:xfrm>
              <a:off x="2294152" y="241406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29" name="object 10429" descr=""/>
            <p:cNvSpPr/>
            <p:nvPr/>
          </p:nvSpPr>
          <p:spPr>
            <a:xfrm>
              <a:off x="2295142" y="242063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30" name="object 10430" descr=""/>
            <p:cNvSpPr/>
            <p:nvPr/>
          </p:nvSpPr>
          <p:spPr>
            <a:xfrm>
              <a:off x="2185233" y="261256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31" name="object 10431" descr=""/>
            <p:cNvSpPr/>
            <p:nvPr/>
          </p:nvSpPr>
          <p:spPr>
            <a:xfrm>
              <a:off x="2183117" y="2414066"/>
              <a:ext cx="50800" cy="80010"/>
            </a:xfrm>
            <a:custGeom>
              <a:avLst/>
              <a:gdLst/>
              <a:ahLst/>
              <a:cxnLst/>
              <a:rect l="l" t="t" r="r" b="b"/>
              <a:pathLst>
                <a:path w="50800" h="80010">
                  <a:moveTo>
                    <a:pt x="3098" y="78003"/>
                  </a:moveTo>
                  <a:lnTo>
                    <a:pt x="2641" y="76898"/>
                  </a:lnTo>
                  <a:lnTo>
                    <a:pt x="1549" y="76454"/>
                  </a:lnTo>
                  <a:lnTo>
                    <a:pt x="457" y="76898"/>
                  </a:lnTo>
                  <a:lnTo>
                    <a:pt x="0" y="78003"/>
                  </a:lnTo>
                  <a:lnTo>
                    <a:pt x="457" y="79095"/>
                  </a:lnTo>
                  <a:lnTo>
                    <a:pt x="1549" y="79552"/>
                  </a:lnTo>
                  <a:lnTo>
                    <a:pt x="2641" y="79095"/>
                  </a:lnTo>
                  <a:lnTo>
                    <a:pt x="3098" y="78003"/>
                  </a:lnTo>
                  <a:close/>
                </a:path>
                <a:path w="50800" h="80010">
                  <a:moveTo>
                    <a:pt x="50533" y="1549"/>
                  </a:moveTo>
                  <a:lnTo>
                    <a:pt x="50076" y="457"/>
                  </a:lnTo>
                  <a:lnTo>
                    <a:pt x="48983" y="0"/>
                  </a:lnTo>
                  <a:lnTo>
                    <a:pt x="47879" y="457"/>
                  </a:lnTo>
                  <a:lnTo>
                    <a:pt x="47434" y="1549"/>
                  </a:lnTo>
                  <a:lnTo>
                    <a:pt x="47879" y="2654"/>
                  </a:lnTo>
                  <a:lnTo>
                    <a:pt x="48983" y="3098"/>
                  </a:lnTo>
                  <a:lnTo>
                    <a:pt x="50076" y="2654"/>
                  </a:lnTo>
                  <a:lnTo>
                    <a:pt x="50533" y="1549"/>
                  </a:lnTo>
                  <a:close/>
                </a:path>
              </a:pathLst>
            </a:custGeom>
            <a:solidFill>
              <a:srgbClr val="565658"/>
            </a:solidFill>
          </p:spPr>
          <p:txBody>
            <a:bodyPr wrap="square" lIns="0" tIns="0" rIns="0" bIns="0" rtlCol="0"/>
            <a:lstStyle/>
            <a:p/>
          </p:txBody>
        </p:sp>
        <p:sp>
          <p:nvSpPr>
            <p:cNvPr id="10432" name="object 10432" descr=""/>
            <p:cNvSpPr/>
            <p:nvPr/>
          </p:nvSpPr>
          <p:spPr>
            <a:xfrm>
              <a:off x="2261668" y="259861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33" name="object 10433" descr=""/>
            <p:cNvSpPr/>
            <p:nvPr/>
          </p:nvSpPr>
          <p:spPr>
            <a:xfrm>
              <a:off x="2232102" y="242063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434" name="object 10434" descr=""/>
            <p:cNvSpPr/>
            <p:nvPr/>
          </p:nvSpPr>
          <p:spPr>
            <a:xfrm>
              <a:off x="2256646" y="260140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435" name="object 10435" descr=""/>
            <p:cNvSpPr/>
            <p:nvPr/>
          </p:nvSpPr>
          <p:spPr>
            <a:xfrm>
              <a:off x="2642731"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436" name="object 10436" descr=""/>
            <p:cNvSpPr/>
            <p:nvPr/>
          </p:nvSpPr>
          <p:spPr>
            <a:xfrm>
              <a:off x="2561842"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437" name="object 10437" descr=""/>
            <p:cNvSpPr/>
            <p:nvPr/>
          </p:nvSpPr>
          <p:spPr>
            <a:xfrm>
              <a:off x="2638836"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438" name="object 10438" descr=""/>
            <p:cNvSpPr/>
            <p:nvPr/>
          </p:nvSpPr>
          <p:spPr>
            <a:xfrm>
              <a:off x="2561842" y="2003307"/>
              <a:ext cx="11430" cy="635"/>
            </a:xfrm>
            <a:custGeom>
              <a:avLst/>
              <a:gdLst/>
              <a:ahLst/>
              <a:cxnLst/>
              <a:rect l="l" t="t" r="r" b="b"/>
              <a:pathLst>
                <a:path w="11430" h="635">
                  <a:moveTo>
                    <a:pt x="11150" y="0"/>
                  </a:moveTo>
                  <a:lnTo>
                    <a:pt x="11150" y="558"/>
                  </a:lnTo>
                  <a:lnTo>
                    <a:pt x="0" y="558"/>
                  </a:lnTo>
                </a:path>
              </a:pathLst>
            </a:custGeom>
            <a:ln w="3175">
              <a:solidFill>
                <a:srgbClr val="565658"/>
              </a:solidFill>
            </a:ln>
          </p:spPr>
          <p:txBody>
            <a:bodyPr wrap="square" lIns="0" tIns="0" rIns="0" bIns="0" rtlCol="0"/>
            <a:lstStyle/>
            <a:p/>
          </p:txBody>
        </p:sp>
        <p:sp>
          <p:nvSpPr>
            <p:cNvPr id="10439" name="object 10439" descr=""/>
            <p:cNvSpPr/>
            <p:nvPr/>
          </p:nvSpPr>
          <p:spPr>
            <a:xfrm>
              <a:off x="2572993"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440" name="object 10440" descr=""/>
            <p:cNvSpPr/>
            <p:nvPr/>
          </p:nvSpPr>
          <p:spPr>
            <a:xfrm>
              <a:off x="2641182" y="19102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41" name="object 10441" descr=""/>
            <p:cNvSpPr/>
            <p:nvPr/>
          </p:nvSpPr>
          <p:spPr>
            <a:xfrm>
              <a:off x="2561842" y="200330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442" name="object 10442" descr=""/>
            <p:cNvSpPr/>
            <p:nvPr/>
          </p:nvSpPr>
          <p:spPr>
            <a:xfrm>
              <a:off x="2561842" y="1912925"/>
              <a:ext cx="11430" cy="0"/>
            </a:xfrm>
            <a:custGeom>
              <a:avLst/>
              <a:gdLst/>
              <a:ahLst/>
              <a:cxnLst/>
              <a:rect l="l" t="t" r="r" b="b"/>
              <a:pathLst>
                <a:path w="11430" h="0">
                  <a:moveTo>
                    <a:pt x="11150" y="0"/>
                  </a:moveTo>
                  <a:lnTo>
                    <a:pt x="0" y="0"/>
                  </a:lnTo>
                </a:path>
              </a:pathLst>
            </a:custGeom>
            <a:ln w="3175">
              <a:solidFill>
                <a:srgbClr val="565658"/>
              </a:solidFill>
            </a:ln>
          </p:spPr>
          <p:txBody>
            <a:bodyPr wrap="square" lIns="0" tIns="0" rIns="0" bIns="0" rtlCol="0"/>
            <a:lstStyle/>
            <a:p/>
          </p:txBody>
        </p:sp>
        <p:sp>
          <p:nvSpPr>
            <p:cNvPr id="10443" name="object 10443" descr=""/>
            <p:cNvSpPr/>
            <p:nvPr/>
          </p:nvSpPr>
          <p:spPr>
            <a:xfrm>
              <a:off x="2642730" y="199716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44" name="object 10444" descr=""/>
            <p:cNvSpPr/>
            <p:nvPr/>
          </p:nvSpPr>
          <p:spPr>
            <a:xfrm>
              <a:off x="2642731" y="191906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445" name="object 10445" descr=""/>
            <p:cNvSpPr/>
            <p:nvPr/>
          </p:nvSpPr>
          <p:spPr>
            <a:xfrm>
              <a:off x="2643289" y="19966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446" name="object 10446" descr=""/>
            <p:cNvSpPr/>
            <p:nvPr/>
          </p:nvSpPr>
          <p:spPr>
            <a:xfrm>
              <a:off x="2561842" y="1912367"/>
              <a:ext cx="11430" cy="0"/>
            </a:xfrm>
            <a:custGeom>
              <a:avLst/>
              <a:gdLst/>
              <a:ahLst/>
              <a:cxnLst/>
              <a:rect l="l" t="t" r="r" b="b"/>
              <a:pathLst>
                <a:path w="11430" h="0">
                  <a:moveTo>
                    <a:pt x="0" y="0"/>
                  </a:moveTo>
                  <a:lnTo>
                    <a:pt x="11150" y="0"/>
                  </a:lnTo>
                </a:path>
              </a:pathLst>
            </a:custGeom>
            <a:ln w="3175">
              <a:solidFill>
                <a:srgbClr val="565658"/>
              </a:solidFill>
            </a:ln>
          </p:spPr>
          <p:txBody>
            <a:bodyPr wrap="square" lIns="0" tIns="0" rIns="0" bIns="0" rtlCol="0"/>
            <a:lstStyle/>
            <a:p/>
          </p:txBody>
        </p:sp>
        <p:sp>
          <p:nvSpPr>
            <p:cNvPr id="10447" name="object 10447" descr=""/>
            <p:cNvSpPr/>
            <p:nvPr/>
          </p:nvSpPr>
          <p:spPr>
            <a:xfrm>
              <a:off x="2561842" y="2003307"/>
              <a:ext cx="11430" cy="0"/>
            </a:xfrm>
            <a:custGeom>
              <a:avLst/>
              <a:gdLst/>
              <a:ahLst/>
              <a:cxnLst/>
              <a:rect l="l" t="t" r="r" b="b"/>
              <a:pathLst>
                <a:path w="11430" h="0">
                  <a:moveTo>
                    <a:pt x="0" y="0"/>
                  </a:moveTo>
                  <a:lnTo>
                    <a:pt x="11150" y="0"/>
                  </a:lnTo>
                </a:path>
              </a:pathLst>
            </a:custGeom>
            <a:ln w="3175">
              <a:solidFill>
                <a:srgbClr val="565658"/>
              </a:solidFill>
            </a:ln>
          </p:spPr>
          <p:txBody>
            <a:bodyPr wrap="square" lIns="0" tIns="0" rIns="0" bIns="0" rtlCol="0"/>
            <a:lstStyle/>
            <a:p/>
          </p:txBody>
        </p:sp>
        <p:sp>
          <p:nvSpPr>
            <p:cNvPr id="10448" name="object 10448" descr=""/>
            <p:cNvSpPr/>
            <p:nvPr/>
          </p:nvSpPr>
          <p:spPr>
            <a:xfrm>
              <a:off x="2638832" y="1997168"/>
              <a:ext cx="4445" cy="0"/>
            </a:xfrm>
            <a:custGeom>
              <a:avLst/>
              <a:gdLst/>
              <a:ahLst/>
              <a:cxnLst/>
              <a:rect l="l" t="t" r="r" b="b"/>
              <a:pathLst>
                <a:path w="4444" h="0">
                  <a:moveTo>
                    <a:pt x="3898" y="0"/>
                  </a:moveTo>
                  <a:lnTo>
                    <a:pt x="0" y="0"/>
                  </a:lnTo>
                </a:path>
              </a:pathLst>
            </a:custGeom>
            <a:ln w="3175">
              <a:solidFill>
                <a:srgbClr val="565658"/>
              </a:solidFill>
            </a:ln>
          </p:spPr>
          <p:txBody>
            <a:bodyPr wrap="square" lIns="0" tIns="0" rIns="0" bIns="0" rtlCol="0"/>
            <a:lstStyle/>
            <a:p/>
          </p:txBody>
        </p:sp>
        <p:sp>
          <p:nvSpPr>
            <p:cNvPr id="10449" name="object 10449" descr=""/>
            <p:cNvSpPr/>
            <p:nvPr/>
          </p:nvSpPr>
          <p:spPr>
            <a:xfrm>
              <a:off x="2642730" y="191292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50" name="object 10450" descr=""/>
            <p:cNvSpPr/>
            <p:nvPr/>
          </p:nvSpPr>
          <p:spPr>
            <a:xfrm>
              <a:off x="2638836" y="1919621"/>
              <a:ext cx="4445" cy="0"/>
            </a:xfrm>
            <a:custGeom>
              <a:avLst/>
              <a:gdLst/>
              <a:ahLst/>
              <a:cxnLst/>
              <a:rect l="l" t="t" r="r" b="b"/>
              <a:pathLst>
                <a:path w="4444" h="0">
                  <a:moveTo>
                    <a:pt x="0" y="0"/>
                  </a:moveTo>
                  <a:lnTo>
                    <a:pt x="3898" y="0"/>
                  </a:lnTo>
                </a:path>
              </a:pathLst>
            </a:custGeom>
            <a:ln w="3175">
              <a:solidFill>
                <a:srgbClr val="565658"/>
              </a:solidFill>
            </a:ln>
          </p:spPr>
          <p:txBody>
            <a:bodyPr wrap="square" lIns="0" tIns="0" rIns="0" bIns="0" rtlCol="0"/>
            <a:lstStyle/>
            <a:p/>
          </p:txBody>
        </p:sp>
        <p:sp>
          <p:nvSpPr>
            <p:cNvPr id="10451" name="object 10451" descr=""/>
            <p:cNvSpPr/>
            <p:nvPr/>
          </p:nvSpPr>
          <p:spPr>
            <a:xfrm>
              <a:off x="2642731" y="200330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452" name="object 10452" descr=""/>
            <p:cNvSpPr/>
            <p:nvPr/>
          </p:nvSpPr>
          <p:spPr>
            <a:xfrm>
              <a:off x="2638836" y="191906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453" name="object 10453" descr=""/>
            <p:cNvSpPr/>
            <p:nvPr/>
          </p:nvSpPr>
          <p:spPr>
            <a:xfrm>
              <a:off x="2295701" y="2415616"/>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10454" name="object 10454" descr=""/>
            <p:cNvSpPr/>
            <p:nvPr/>
          </p:nvSpPr>
          <p:spPr>
            <a:xfrm>
              <a:off x="2300165" y="2420635"/>
              <a:ext cx="5080" cy="3810"/>
            </a:xfrm>
            <a:custGeom>
              <a:avLst/>
              <a:gdLst/>
              <a:ahLst/>
              <a:cxnLst/>
              <a:rect l="l" t="t" r="r" b="b"/>
              <a:pathLst>
                <a:path w="5080" h="3810">
                  <a:moveTo>
                    <a:pt x="558" y="3352"/>
                  </a:moveTo>
                  <a:lnTo>
                    <a:pt x="0" y="2794"/>
                  </a:lnTo>
                  <a:lnTo>
                    <a:pt x="4470" y="558"/>
                  </a:lnTo>
                  <a:lnTo>
                    <a:pt x="4470" y="0"/>
                  </a:lnTo>
                </a:path>
              </a:pathLst>
            </a:custGeom>
            <a:ln w="3175">
              <a:solidFill>
                <a:srgbClr val="565658"/>
              </a:solidFill>
            </a:ln>
          </p:spPr>
          <p:txBody>
            <a:bodyPr wrap="square" lIns="0" tIns="0" rIns="0" bIns="0" rtlCol="0"/>
            <a:lstStyle/>
            <a:p/>
          </p:txBody>
        </p:sp>
        <p:sp>
          <p:nvSpPr>
            <p:cNvPr id="10455" name="object 10455" descr=""/>
            <p:cNvSpPr/>
            <p:nvPr/>
          </p:nvSpPr>
          <p:spPr>
            <a:xfrm>
              <a:off x="2309095" y="209927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56" name="object 10456" descr=""/>
            <p:cNvSpPr/>
            <p:nvPr/>
          </p:nvSpPr>
          <p:spPr>
            <a:xfrm>
              <a:off x="2310770" y="2033432"/>
              <a:ext cx="3810" cy="3175"/>
            </a:xfrm>
            <a:custGeom>
              <a:avLst/>
              <a:gdLst/>
              <a:ahLst/>
              <a:cxnLst/>
              <a:rect l="l" t="t" r="r" b="b"/>
              <a:pathLst>
                <a:path w="3810" h="3175">
                  <a:moveTo>
                    <a:pt x="0" y="0"/>
                  </a:moveTo>
                  <a:lnTo>
                    <a:pt x="3352" y="2794"/>
                  </a:lnTo>
                </a:path>
              </a:pathLst>
            </a:custGeom>
            <a:ln w="3175">
              <a:solidFill>
                <a:srgbClr val="565658"/>
              </a:solidFill>
            </a:ln>
          </p:spPr>
          <p:txBody>
            <a:bodyPr wrap="square" lIns="0" tIns="0" rIns="0" bIns="0" rtlCol="0"/>
            <a:lstStyle/>
            <a:p/>
          </p:txBody>
        </p:sp>
        <p:sp>
          <p:nvSpPr>
            <p:cNvPr id="10457" name="object 10457" descr=""/>
            <p:cNvSpPr/>
            <p:nvPr/>
          </p:nvSpPr>
          <p:spPr>
            <a:xfrm>
              <a:off x="2311323" y="2026741"/>
              <a:ext cx="4445" cy="1905"/>
            </a:xfrm>
            <a:custGeom>
              <a:avLst/>
              <a:gdLst/>
              <a:ahLst/>
              <a:cxnLst/>
              <a:rect l="l" t="t" r="r" b="b"/>
              <a:pathLst>
                <a:path w="4444" h="1905">
                  <a:moveTo>
                    <a:pt x="3911" y="0"/>
                  </a:moveTo>
                  <a:lnTo>
                    <a:pt x="0" y="1676"/>
                  </a:lnTo>
                </a:path>
              </a:pathLst>
            </a:custGeom>
            <a:ln w="3175">
              <a:solidFill>
                <a:srgbClr val="565658"/>
              </a:solidFill>
            </a:ln>
          </p:spPr>
          <p:txBody>
            <a:bodyPr wrap="square" lIns="0" tIns="0" rIns="0" bIns="0" rtlCol="0"/>
            <a:lstStyle/>
            <a:p/>
          </p:txBody>
        </p:sp>
        <p:sp>
          <p:nvSpPr>
            <p:cNvPr id="10458" name="object 10458" descr=""/>
            <p:cNvSpPr/>
            <p:nvPr/>
          </p:nvSpPr>
          <p:spPr>
            <a:xfrm>
              <a:off x="2305188" y="2096485"/>
              <a:ext cx="4445" cy="3175"/>
            </a:xfrm>
            <a:custGeom>
              <a:avLst/>
              <a:gdLst/>
              <a:ahLst/>
              <a:cxnLst/>
              <a:rect l="l" t="t" r="r" b="b"/>
              <a:pathLst>
                <a:path w="4444" h="3175">
                  <a:moveTo>
                    <a:pt x="0" y="0"/>
                  </a:moveTo>
                  <a:lnTo>
                    <a:pt x="3911" y="2781"/>
                  </a:lnTo>
                </a:path>
              </a:pathLst>
            </a:custGeom>
            <a:ln w="3175">
              <a:solidFill>
                <a:srgbClr val="565658"/>
              </a:solidFill>
            </a:ln>
          </p:spPr>
          <p:txBody>
            <a:bodyPr wrap="square" lIns="0" tIns="0" rIns="0" bIns="0" rtlCol="0"/>
            <a:lstStyle/>
            <a:p/>
          </p:txBody>
        </p:sp>
        <p:sp>
          <p:nvSpPr>
            <p:cNvPr id="10459" name="object 10459" descr=""/>
            <p:cNvSpPr/>
            <p:nvPr/>
          </p:nvSpPr>
          <p:spPr>
            <a:xfrm>
              <a:off x="2305744" y="1961462"/>
              <a:ext cx="2540" cy="4445"/>
            </a:xfrm>
            <a:custGeom>
              <a:avLst/>
              <a:gdLst/>
              <a:ahLst/>
              <a:cxnLst/>
              <a:rect l="l" t="t" r="r" b="b"/>
              <a:pathLst>
                <a:path w="2539" h="4444">
                  <a:moveTo>
                    <a:pt x="2235" y="0"/>
                  </a:moveTo>
                  <a:lnTo>
                    <a:pt x="0" y="3911"/>
                  </a:lnTo>
                </a:path>
              </a:pathLst>
            </a:custGeom>
            <a:ln w="3175">
              <a:solidFill>
                <a:srgbClr val="565658"/>
              </a:solidFill>
            </a:ln>
          </p:spPr>
          <p:txBody>
            <a:bodyPr wrap="square" lIns="0" tIns="0" rIns="0" bIns="0" rtlCol="0"/>
            <a:lstStyle/>
            <a:p/>
          </p:txBody>
        </p:sp>
        <p:sp>
          <p:nvSpPr>
            <p:cNvPr id="10460" name="object 10460" descr=""/>
            <p:cNvSpPr/>
            <p:nvPr/>
          </p:nvSpPr>
          <p:spPr>
            <a:xfrm>
              <a:off x="2310211" y="2033432"/>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461" name="object 10461" descr=""/>
            <p:cNvSpPr/>
            <p:nvPr/>
          </p:nvSpPr>
          <p:spPr>
            <a:xfrm>
              <a:off x="2307978" y="1960903"/>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462" name="object 10462" descr=""/>
            <p:cNvSpPr/>
            <p:nvPr/>
          </p:nvSpPr>
          <p:spPr>
            <a:xfrm>
              <a:off x="2310768" y="2027857"/>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463" name="object 10463" descr=""/>
            <p:cNvSpPr/>
            <p:nvPr/>
          </p:nvSpPr>
          <p:spPr>
            <a:xfrm>
              <a:off x="2314117" y="203622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64" name="object 10464" descr=""/>
            <p:cNvSpPr/>
            <p:nvPr/>
          </p:nvSpPr>
          <p:spPr>
            <a:xfrm>
              <a:off x="2281203" y="2165665"/>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0465" name="object 10465" descr=""/>
            <p:cNvSpPr/>
            <p:nvPr/>
          </p:nvSpPr>
          <p:spPr>
            <a:xfrm>
              <a:off x="2308537" y="1969275"/>
              <a:ext cx="5080" cy="635"/>
            </a:xfrm>
            <a:custGeom>
              <a:avLst/>
              <a:gdLst/>
              <a:ahLst/>
              <a:cxnLst/>
              <a:rect l="l" t="t" r="r" b="b"/>
              <a:pathLst>
                <a:path w="5080" h="635">
                  <a:moveTo>
                    <a:pt x="0" y="558"/>
                  </a:moveTo>
                  <a:lnTo>
                    <a:pt x="4470" y="0"/>
                  </a:lnTo>
                </a:path>
              </a:pathLst>
            </a:custGeom>
            <a:ln w="3175">
              <a:solidFill>
                <a:srgbClr val="565658"/>
              </a:solidFill>
            </a:ln>
          </p:spPr>
          <p:txBody>
            <a:bodyPr wrap="square" lIns="0" tIns="0" rIns="0" bIns="0" rtlCol="0"/>
            <a:lstStyle/>
            <a:p/>
          </p:txBody>
        </p:sp>
        <p:sp>
          <p:nvSpPr>
            <p:cNvPr id="10466" name="object 10466" descr=""/>
            <p:cNvSpPr/>
            <p:nvPr/>
          </p:nvSpPr>
          <p:spPr>
            <a:xfrm>
              <a:off x="2305188" y="196480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467" name="object 10467" descr=""/>
            <p:cNvSpPr/>
            <p:nvPr/>
          </p:nvSpPr>
          <p:spPr>
            <a:xfrm>
              <a:off x="2308537" y="196983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468" name="object 10468" descr=""/>
            <p:cNvSpPr/>
            <p:nvPr/>
          </p:nvSpPr>
          <p:spPr>
            <a:xfrm>
              <a:off x="2315234" y="202674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69" name="object 10469" descr=""/>
            <p:cNvSpPr/>
            <p:nvPr/>
          </p:nvSpPr>
          <p:spPr>
            <a:xfrm>
              <a:off x="2254412" y="2172914"/>
              <a:ext cx="1270" cy="635"/>
            </a:xfrm>
            <a:custGeom>
              <a:avLst/>
              <a:gdLst/>
              <a:ahLst/>
              <a:cxnLst/>
              <a:rect l="l" t="t" r="r" b="b"/>
              <a:pathLst>
                <a:path w="1269" h="635">
                  <a:moveTo>
                    <a:pt x="1117" y="558"/>
                  </a:moveTo>
                  <a:lnTo>
                    <a:pt x="0" y="0"/>
                  </a:lnTo>
                </a:path>
              </a:pathLst>
            </a:custGeom>
            <a:ln w="3175">
              <a:solidFill>
                <a:srgbClr val="565658"/>
              </a:solidFill>
            </a:ln>
          </p:spPr>
          <p:txBody>
            <a:bodyPr wrap="square" lIns="0" tIns="0" rIns="0" bIns="0" rtlCol="0"/>
            <a:lstStyle/>
            <a:p/>
          </p:txBody>
        </p:sp>
        <p:sp>
          <p:nvSpPr>
            <p:cNvPr id="10470" name="object 10470" descr=""/>
            <p:cNvSpPr/>
            <p:nvPr/>
          </p:nvSpPr>
          <p:spPr>
            <a:xfrm>
              <a:off x="2304629" y="2096485"/>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471" name="object 10471" descr=""/>
            <p:cNvSpPr/>
            <p:nvPr/>
          </p:nvSpPr>
          <p:spPr>
            <a:xfrm>
              <a:off x="2272272" y="2172914"/>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0472" name="object 10472" descr=""/>
            <p:cNvSpPr/>
            <p:nvPr/>
          </p:nvSpPr>
          <p:spPr>
            <a:xfrm>
              <a:off x="2245495" y="2165666"/>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10473" name="object 10473" descr=""/>
            <p:cNvSpPr/>
            <p:nvPr/>
          </p:nvSpPr>
          <p:spPr>
            <a:xfrm>
              <a:off x="2187465" y="248257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74" name="object 10474" descr=""/>
            <p:cNvSpPr/>
            <p:nvPr/>
          </p:nvSpPr>
          <p:spPr>
            <a:xfrm>
              <a:off x="2183117" y="2490520"/>
              <a:ext cx="123189" cy="53340"/>
            </a:xfrm>
            <a:custGeom>
              <a:avLst/>
              <a:gdLst/>
              <a:ahLst/>
              <a:cxnLst/>
              <a:rect l="l" t="t" r="r" b="b"/>
              <a:pathLst>
                <a:path w="123189" h="53339">
                  <a:moveTo>
                    <a:pt x="3098" y="1549"/>
                  </a:moveTo>
                  <a:lnTo>
                    <a:pt x="2641" y="444"/>
                  </a:lnTo>
                  <a:lnTo>
                    <a:pt x="1549" y="0"/>
                  </a:lnTo>
                  <a:lnTo>
                    <a:pt x="457" y="444"/>
                  </a:lnTo>
                  <a:lnTo>
                    <a:pt x="0" y="1549"/>
                  </a:lnTo>
                  <a:lnTo>
                    <a:pt x="457" y="2641"/>
                  </a:lnTo>
                  <a:lnTo>
                    <a:pt x="1549" y="3098"/>
                  </a:lnTo>
                  <a:lnTo>
                    <a:pt x="2641" y="2641"/>
                  </a:lnTo>
                  <a:lnTo>
                    <a:pt x="3098" y="1549"/>
                  </a:lnTo>
                  <a:close/>
                </a:path>
                <a:path w="123189" h="53339">
                  <a:moveTo>
                    <a:pt x="123063" y="51752"/>
                  </a:moveTo>
                  <a:lnTo>
                    <a:pt x="122605" y="50660"/>
                  </a:lnTo>
                  <a:lnTo>
                    <a:pt x="121513" y="50203"/>
                  </a:lnTo>
                  <a:lnTo>
                    <a:pt x="120408" y="50660"/>
                  </a:lnTo>
                  <a:lnTo>
                    <a:pt x="119964" y="51752"/>
                  </a:lnTo>
                  <a:lnTo>
                    <a:pt x="120408" y="52844"/>
                  </a:lnTo>
                  <a:lnTo>
                    <a:pt x="121513" y="53301"/>
                  </a:lnTo>
                  <a:lnTo>
                    <a:pt x="122605" y="52844"/>
                  </a:lnTo>
                  <a:lnTo>
                    <a:pt x="123063" y="51752"/>
                  </a:lnTo>
                  <a:close/>
                </a:path>
              </a:pathLst>
            </a:custGeom>
            <a:solidFill>
              <a:srgbClr val="565658"/>
            </a:solidFill>
          </p:spPr>
          <p:txBody>
            <a:bodyPr wrap="square" lIns="0" tIns="0" rIns="0" bIns="0" rtlCol="0"/>
            <a:lstStyle/>
            <a:p/>
          </p:txBody>
        </p:sp>
        <p:sp>
          <p:nvSpPr>
            <p:cNvPr id="10475" name="object 10475" descr=""/>
            <p:cNvSpPr/>
            <p:nvPr/>
          </p:nvSpPr>
          <p:spPr>
            <a:xfrm>
              <a:off x="2304624" y="2542268"/>
              <a:ext cx="5080" cy="635"/>
            </a:xfrm>
            <a:custGeom>
              <a:avLst/>
              <a:gdLst/>
              <a:ahLst/>
              <a:cxnLst/>
              <a:rect l="l" t="t" r="r" b="b"/>
              <a:pathLst>
                <a:path w="5080" h="635">
                  <a:moveTo>
                    <a:pt x="5029" y="558"/>
                  </a:moveTo>
                  <a:lnTo>
                    <a:pt x="0" y="0"/>
                  </a:lnTo>
                </a:path>
              </a:pathLst>
            </a:custGeom>
            <a:ln w="3175">
              <a:solidFill>
                <a:srgbClr val="565658"/>
              </a:solidFill>
            </a:ln>
          </p:spPr>
          <p:txBody>
            <a:bodyPr wrap="square" lIns="0" tIns="0" rIns="0" bIns="0" rtlCol="0"/>
            <a:lstStyle/>
            <a:p/>
          </p:txBody>
        </p:sp>
        <p:sp>
          <p:nvSpPr>
            <p:cNvPr id="10476" name="object 10476" descr=""/>
            <p:cNvSpPr/>
            <p:nvPr/>
          </p:nvSpPr>
          <p:spPr>
            <a:xfrm>
              <a:off x="2184675" y="2491500"/>
              <a:ext cx="5080" cy="635"/>
            </a:xfrm>
            <a:custGeom>
              <a:avLst/>
              <a:gdLst/>
              <a:ahLst/>
              <a:cxnLst/>
              <a:rect l="l" t="t" r="r" b="b"/>
              <a:pathLst>
                <a:path w="5080" h="635">
                  <a:moveTo>
                    <a:pt x="0" y="558"/>
                  </a:moveTo>
                  <a:lnTo>
                    <a:pt x="4470" y="0"/>
                  </a:lnTo>
                </a:path>
              </a:pathLst>
            </a:custGeom>
            <a:ln w="3175">
              <a:solidFill>
                <a:srgbClr val="565658"/>
              </a:solidFill>
            </a:ln>
          </p:spPr>
          <p:txBody>
            <a:bodyPr wrap="square" lIns="0" tIns="0" rIns="0" bIns="0" rtlCol="0"/>
            <a:lstStyle/>
            <a:p/>
          </p:txBody>
        </p:sp>
        <p:sp>
          <p:nvSpPr>
            <p:cNvPr id="10477" name="object 10477" descr=""/>
            <p:cNvSpPr/>
            <p:nvPr/>
          </p:nvSpPr>
          <p:spPr>
            <a:xfrm>
              <a:off x="2308104" y="254127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78" name="object 10478" descr=""/>
            <p:cNvSpPr/>
            <p:nvPr/>
          </p:nvSpPr>
          <p:spPr>
            <a:xfrm>
              <a:off x="2188020" y="2482567"/>
              <a:ext cx="3175" cy="3810"/>
            </a:xfrm>
            <a:custGeom>
              <a:avLst/>
              <a:gdLst/>
              <a:ahLst/>
              <a:cxnLst/>
              <a:rect l="l" t="t" r="r" b="b"/>
              <a:pathLst>
                <a:path w="3175" h="3810">
                  <a:moveTo>
                    <a:pt x="2793" y="3352"/>
                  </a:moveTo>
                  <a:lnTo>
                    <a:pt x="0" y="0"/>
                  </a:lnTo>
                </a:path>
              </a:pathLst>
            </a:custGeom>
            <a:ln w="3175">
              <a:solidFill>
                <a:srgbClr val="565658"/>
              </a:solidFill>
            </a:ln>
          </p:spPr>
          <p:txBody>
            <a:bodyPr wrap="square" lIns="0" tIns="0" rIns="0" bIns="0" rtlCol="0"/>
            <a:lstStyle/>
            <a:p/>
          </p:txBody>
        </p:sp>
        <p:sp>
          <p:nvSpPr>
            <p:cNvPr id="10479" name="object 10479" descr=""/>
            <p:cNvSpPr/>
            <p:nvPr/>
          </p:nvSpPr>
          <p:spPr>
            <a:xfrm>
              <a:off x="2003911" y="2782732"/>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0480" name="object 10480" descr=""/>
            <p:cNvSpPr/>
            <p:nvPr/>
          </p:nvSpPr>
          <p:spPr>
            <a:xfrm>
              <a:off x="2029013" y="2782174"/>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481" name="object 10481" descr=""/>
            <p:cNvSpPr/>
            <p:nvPr/>
          </p:nvSpPr>
          <p:spPr>
            <a:xfrm>
              <a:off x="2029013" y="2810073"/>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482" name="object 10482" descr=""/>
            <p:cNvSpPr/>
            <p:nvPr/>
          </p:nvSpPr>
          <p:spPr>
            <a:xfrm>
              <a:off x="1998329" y="2776595"/>
              <a:ext cx="0" cy="3810"/>
            </a:xfrm>
            <a:custGeom>
              <a:avLst/>
              <a:gdLst/>
              <a:ahLst/>
              <a:cxnLst/>
              <a:rect l="l" t="t" r="r" b="b"/>
              <a:pathLst>
                <a:path w="0" h="3810">
                  <a:moveTo>
                    <a:pt x="0" y="3352"/>
                  </a:moveTo>
                  <a:lnTo>
                    <a:pt x="0" y="0"/>
                  </a:lnTo>
                  <a:lnTo>
                    <a:pt x="0" y="3352"/>
                  </a:lnTo>
                </a:path>
              </a:pathLst>
            </a:custGeom>
            <a:ln w="3175">
              <a:solidFill>
                <a:srgbClr val="565658"/>
              </a:solidFill>
            </a:ln>
          </p:spPr>
          <p:txBody>
            <a:bodyPr wrap="square" lIns="0" tIns="0" rIns="0" bIns="0" rtlCol="0"/>
            <a:lstStyle/>
            <a:p/>
          </p:txBody>
        </p:sp>
        <p:sp>
          <p:nvSpPr>
            <p:cNvPr id="10483" name="object 10483" descr=""/>
            <p:cNvSpPr/>
            <p:nvPr/>
          </p:nvSpPr>
          <p:spPr>
            <a:xfrm>
              <a:off x="2029013" y="2782171"/>
              <a:ext cx="0" cy="27940"/>
            </a:xfrm>
            <a:custGeom>
              <a:avLst/>
              <a:gdLst/>
              <a:ahLst/>
              <a:cxnLst/>
              <a:rect l="l" t="t" r="r" b="b"/>
              <a:pathLst>
                <a:path w="0" h="27939">
                  <a:moveTo>
                    <a:pt x="0" y="27901"/>
                  </a:moveTo>
                  <a:lnTo>
                    <a:pt x="0" y="0"/>
                  </a:lnTo>
                </a:path>
              </a:pathLst>
            </a:custGeom>
            <a:ln w="3175">
              <a:solidFill>
                <a:srgbClr val="565658"/>
              </a:solidFill>
            </a:ln>
          </p:spPr>
          <p:txBody>
            <a:bodyPr wrap="square" lIns="0" tIns="0" rIns="0" bIns="0" rtlCol="0"/>
            <a:lstStyle/>
            <a:p/>
          </p:txBody>
        </p:sp>
        <p:sp>
          <p:nvSpPr>
            <p:cNvPr id="10484" name="object 10484" descr=""/>
            <p:cNvSpPr/>
            <p:nvPr/>
          </p:nvSpPr>
          <p:spPr>
            <a:xfrm>
              <a:off x="1998324" y="2776593"/>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0485" name="object 10485" descr=""/>
            <p:cNvSpPr/>
            <p:nvPr/>
          </p:nvSpPr>
          <p:spPr>
            <a:xfrm>
              <a:off x="1998326" y="2812306"/>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0486" name="object 10486" descr=""/>
            <p:cNvSpPr/>
            <p:nvPr/>
          </p:nvSpPr>
          <p:spPr>
            <a:xfrm>
              <a:off x="2014514" y="2786075"/>
              <a:ext cx="0" cy="20320"/>
            </a:xfrm>
            <a:custGeom>
              <a:avLst/>
              <a:gdLst/>
              <a:ahLst/>
              <a:cxnLst/>
              <a:rect l="l" t="t" r="r" b="b"/>
              <a:pathLst>
                <a:path w="0" h="20319">
                  <a:moveTo>
                    <a:pt x="0" y="20091"/>
                  </a:moveTo>
                  <a:lnTo>
                    <a:pt x="0" y="0"/>
                  </a:lnTo>
                </a:path>
              </a:pathLst>
            </a:custGeom>
            <a:ln w="3175">
              <a:solidFill>
                <a:srgbClr val="565658"/>
              </a:solidFill>
            </a:ln>
          </p:spPr>
          <p:txBody>
            <a:bodyPr wrap="square" lIns="0" tIns="0" rIns="0" bIns="0" rtlCol="0"/>
            <a:lstStyle/>
            <a:p/>
          </p:txBody>
        </p:sp>
        <p:sp>
          <p:nvSpPr>
            <p:cNvPr id="10487" name="object 10487" descr=""/>
            <p:cNvSpPr/>
            <p:nvPr/>
          </p:nvSpPr>
          <p:spPr>
            <a:xfrm>
              <a:off x="2022873" y="277994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488" name="object 10488" descr=""/>
            <p:cNvSpPr/>
            <p:nvPr/>
          </p:nvSpPr>
          <p:spPr>
            <a:xfrm>
              <a:off x="2002233" y="2776595"/>
              <a:ext cx="13970" cy="3810"/>
            </a:xfrm>
            <a:custGeom>
              <a:avLst/>
              <a:gdLst/>
              <a:ahLst/>
              <a:cxnLst/>
              <a:rect l="l" t="t" r="r" b="b"/>
              <a:pathLst>
                <a:path w="13969" h="3810">
                  <a:moveTo>
                    <a:pt x="13385" y="3352"/>
                  </a:moveTo>
                  <a:lnTo>
                    <a:pt x="13385" y="0"/>
                  </a:lnTo>
                  <a:lnTo>
                    <a:pt x="0" y="0"/>
                  </a:lnTo>
                </a:path>
              </a:pathLst>
            </a:custGeom>
            <a:ln w="3175">
              <a:solidFill>
                <a:srgbClr val="565658"/>
              </a:solidFill>
            </a:ln>
          </p:spPr>
          <p:txBody>
            <a:bodyPr wrap="square" lIns="0" tIns="0" rIns="0" bIns="0" rtlCol="0"/>
            <a:lstStyle/>
            <a:p/>
          </p:txBody>
        </p:sp>
        <p:sp>
          <p:nvSpPr>
            <p:cNvPr id="10489" name="object 10489" descr=""/>
            <p:cNvSpPr/>
            <p:nvPr/>
          </p:nvSpPr>
          <p:spPr>
            <a:xfrm>
              <a:off x="2014514" y="2780505"/>
              <a:ext cx="0" cy="5715"/>
            </a:xfrm>
            <a:custGeom>
              <a:avLst/>
              <a:gdLst/>
              <a:ahLst/>
              <a:cxnLst/>
              <a:rect l="l" t="t" r="r" b="b"/>
              <a:pathLst>
                <a:path w="0" h="5714">
                  <a:moveTo>
                    <a:pt x="0" y="5575"/>
                  </a:moveTo>
                  <a:lnTo>
                    <a:pt x="0" y="0"/>
                  </a:lnTo>
                </a:path>
              </a:pathLst>
            </a:custGeom>
            <a:ln w="3175">
              <a:solidFill>
                <a:srgbClr val="565658"/>
              </a:solidFill>
            </a:ln>
          </p:spPr>
          <p:txBody>
            <a:bodyPr wrap="square" lIns="0" tIns="0" rIns="0" bIns="0" rtlCol="0"/>
            <a:lstStyle/>
            <a:p/>
          </p:txBody>
        </p:sp>
        <p:sp>
          <p:nvSpPr>
            <p:cNvPr id="10490" name="object 10490" descr=""/>
            <p:cNvSpPr/>
            <p:nvPr/>
          </p:nvSpPr>
          <p:spPr>
            <a:xfrm>
              <a:off x="1996780" y="277504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91" name="object 10491" descr=""/>
            <p:cNvSpPr/>
            <p:nvPr/>
          </p:nvSpPr>
          <p:spPr>
            <a:xfrm>
              <a:off x="2029013" y="277883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0492" name="object 10492" descr=""/>
            <p:cNvSpPr/>
            <p:nvPr/>
          </p:nvSpPr>
          <p:spPr>
            <a:xfrm>
              <a:off x="2014514" y="2786080"/>
              <a:ext cx="13970" cy="0"/>
            </a:xfrm>
            <a:custGeom>
              <a:avLst/>
              <a:gdLst/>
              <a:ahLst/>
              <a:cxnLst/>
              <a:rect l="l" t="t" r="r" b="b"/>
              <a:pathLst>
                <a:path w="13969" h="0">
                  <a:moveTo>
                    <a:pt x="0" y="0"/>
                  </a:moveTo>
                  <a:lnTo>
                    <a:pt x="13944" y="0"/>
                  </a:lnTo>
                </a:path>
              </a:pathLst>
            </a:custGeom>
            <a:ln w="3175">
              <a:solidFill>
                <a:srgbClr val="565658"/>
              </a:solidFill>
            </a:ln>
          </p:spPr>
          <p:txBody>
            <a:bodyPr wrap="square" lIns="0" tIns="0" rIns="0" bIns="0" rtlCol="0"/>
            <a:lstStyle/>
            <a:p/>
          </p:txBody>
        </p:sp>
        <p:sp>
          <p:nvSpPr>
            <p:cNvPr id="10493" name="object 10493" descr=""/>
            <p:cNvSpPr/>
            <p:nvPr/>
          </p:nvSpPr>
          <p:spPr>
            <a:xfrm>
              <a:off x="2015619" y="2779947"/>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0494" name="object 10494" descr=""/>
            <p:cNvSpPr/>
            <p:nvPr/>
          </p:nvSpPr>
          <p:spPr>
            <a:xfrm>
              <a:off x="2003911" y="2782736"/>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0495" name="object 10495" descr=""/>
            <p:cNvSpPr/>
            <p:nvPr/>
          </p:nvSpPr>
          <p:spPr>
            <a:xfrm>
              <a:off x="2014514" y="2811747"/>
              <a:ext cx="14604" cy="0"/>
            </a:xfrm>
            <a:custGeom>
              <a:avLst/>
              <a:gdLst/>
              <a:ahLst/>
              <a:cxnLst/>
              <a:rect l="l" t="t" r="r" b="b"/>
              <a:pathLst>
                <a:path w="14605" h="0">
                  <a:moveTo>
                    <a:pt x="0" y="0"/>
                  </a:moveTo>
                  <a:lnTo>
                    <a:pt x="14503" y="0"/>
                  </a:lnTo>
                </a:path>
              </a:pathLst>
            </a:custGeom>
            <a:ln w="3175">
              <a:solidFill>
                <a:srgbClr val="565658"/>
              </a:solidFill>
            </a:ln>
          </p:spPr>
          <p:txBody>
            <a:bodyPr wrap="square" lIns="0" tIns="0" rIns="0" bIns="0" rtlCol="0"/>
            <a:lstStyle/>
            <a:p/>
          </p:txBody>
        </p:sp>
        <p:sp>
          <p:nvSpPr>
            <p:cNvPr id="10496" name="object 10496" descr=""/>
            <p:cNvSpPr/>
            <p:nvPr/>
          </p:nvSpPr>
          <p:spPr>
            <a:xfrm>
              <a:off x="2011167" y="2782732"/>
              <a:ext cx="0" cy="27305"/>
            </a:xfrm>
            <a:custGeom>
              <a:avLst/>
              <a:gdLst/>
              <a:ahLst/>
              <a:cxnLst/>
              <a:rect l="l" t="t" r="r" b="b"/>
              <a:pathLst>
                <a:path w="0" h="27305">
                  <a:moveTo>
                    <a:pt x="0" y="0"/>
                  </a:moveTo>
                  <a:lnTo>
                    <a:pt x="0" y="26784"/>
                  </a:lnTo>
                </a:path>
              </a:pathLst>
            </a:custGeom>
            <a:ln w="3175">
              <a:solidFill>
                <a:srgbClr val="565658"/>
              </a:solidFill>
            </a:ln>
          </p:spPr>
          <p:txBody>
            <a:bodyPr wrap="square" lIns="0" tIns="0" rIns="0" bIns="0" rtlCol="0"/>
            <a:lstStyle/>
            <a:p/>
          </p:txBody>
        </p:sp>
        <p:sp>
          <p:nvSpPr>
            <p:cNvPr id="10497" name="object 10497" descr=""/>
            <p:cNvSpPr/>
            <p:nvPr/>
          </p:nvSpPr>
          <p:spPr>
            <a:xfrm>
              <a:off x="2001678" y="2776595"/>
              <a:ext cx="635" cy="3810"/>
            </a:xfrm>
            <a:custGeom>
              <a:avLst/>
              <a:gdLst/>
              <a:ahLst/>
              <a:cxnLst/>
              <a:rect l="l" t="t" r="r" b="b"/>
              <a:pathLst>
                <a:path w="635" h="3810">
                  <a:moveTo>
                    <a:pt x="0" y="3352"/>
                  </a:moveTo>
                  <a:lnTo>
                    <a:pt x="558" y="0"/>
                  </a:lnTo>
                </a:path>
              </a:pathLst>
            </a:custGeom>
            <a:ln w="3175">
              <a:solidFill>
                <a:srgbClr val="565658"/>
              </a:solidFill>
            </a:ln>
          </p:spPr>
          <p:txBody>
            <a:bodyPr wrap="square" lIns="0" tIns="0" rIns="0" bIns="0" rtlCol="0"/>
            <a:lstStyle/>
            <a:p/>
          </p:txBody>
        </p:sp>
        <p:sp>
          <p:nvSpPr>
            <p:cNvPr id="10498" name="object 10498" descr=""/>
            <p:cNvSpPr/>
            <p:nvPr/>
          </p:nvSpPr>
          <p:spPr>
            <a:xfrm>
              <a:off x="1996780" y="277839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499" name="object 10499" descr=""/>
            <p:cNvSpPr/>
            <p:nvPr/>
          </p:nvSpPr>
          <p:spPr>
            <a:xfrm>
              <a:off x="2029013" y="2778831"/>
              <a:ext cx="0" cy="3810"/>
            </a:xfrm>
            <a:custGeom>
              <a:avLst/>
              <a:gdLst/>
              <a:ahLst/>
              <a:cxnLst/>
              <a:rect l="l" t="t" r="r" b="b"/>
              <a:pathLst>
                <a:path w="0" h="3810">
                  <a:moveTo>
                    <a:pt x="0" y="0"/>
                  </a:moveTo>
                  <a:lnTo>
                    <a:pt x="0" y="3340"/>
                  </a:lnTo>
                </a:path>
              </a:pathLst>
            </a:custGeom>
            <a:ln w="3175">
              <a:solidFill>
                <a:srgbClr val="565658"/>
              </a:solidFill>
            </a:ln>
          </p:spPr>
          <p:txBody>
            <a:bodyPr wrap="square" lIns="0" tIns="0" rIns="0" bIns="0" rtlCol="0"/>
            <a:lstStyle/>
            <a:p/>
          </p:txBody>
        </p:sp>
        <p:sp>
          <p:nvSpPr>
            <p:cNvPr id="10500" name="object 10500" descr=""/>
            <p:cNvSpPr/>
            <p:nvPr/>
          </p:nvSpPr>
          <p:spPr>
            <a:xfrm>
              <a:off x="2014514" y="2806172"/>
              <a:ext cx="0" cy="5715"/>
            </a:xfrm>
            <a:custGeom>
              <a:avLst/>
              <a:gdLst/>
              <a:ahLst/>
              <a:cxnLst/>
              <a:rect l="l" t="t" r="r" b="b"/>
              <a:pathLst>
                <a:path w="0" h="5714">
                  <a:moveTo>
                    <a:pt x="0" y="5575"/>
                  </a:moveTo>
                  <a:lnTo>
                    <a:pt x="0" y="0"/>
                  </a:lnTo>
                </a:path>
              </a:pathLst>
            </a:custGeom>
            <a:ln w="3175">
              <a:solidFill>
                <a:srgbClr val="565658"/>
              </a:solidFill>
            </a:ln>
          </p:spPr>
          <p:txBody>
            <a:bodyPr wrap="square" lIns="0" tIns="0" rIns="0" bIns="0" rtlCol="0"/>
            <a:lstStyle/>
            <a:p/>
          </p:txBody>
        </p:sp>
        <p:sp>
          <p:nvSpPr>
            <p:cNvPr id="10501" name="object 10501" descr=""/>
            <p:cNvSpPr/>
            <p:nvPr/>
          </p:nvSpPr>
          <p:spPr>
            <a:xfrm>
              <a:off x="2015622" y="2776593"/>
              <a:ext cx="7620" cy="0"/>
            </a:xfrm>
            <a:custGeom>
              <a:avLst/>
              <a:gdLst/>
              <a:ahLst/>
              <a:cxnLst/>
              <a:rect l="l" t="t" r="r" b="b"/>
              <a:pathLst>
                <a:path w="7619" h="0">
                  <a:moveTo>
                    <a:pt x="7251" y="0"/>
                  </a:moveTo>
                  <a:lnTo>
                    <a:pt x="0" y="0"/>
                  </a:lnTo>
                </a:path>
              </a:pathLst>
            </a:custGeom>
            <a:ln w="3175">
              <a:solidFill>
                <a:srgbClr val="565658"/>
              </a:solidFill>
            </a:ln>
          </p:spPr>
          <p:txBody>
            <a:bodyPr wrap="square" lIns="0" tIns="0" rIns="0" bIns="0" rtlCol="0"/>
            <a:lstStyle/>
            <a:p/>
          </p:txBody>
        </p:sp>
        <p:sp>
          <p:nvSpPr>
            <p:cNvPr id="10502" name="object 10502" descr=""/>
            <p:cNvSpPr/>
            <p:nvPr/>
          </p:nvSpPr>
          <p:spPr>
            <a:xfrm>
              <a:off x="2014514" y="2806166"/>
              <a:ext cx="13970" cy="0"/>
            </a:xfrm>
            <a:custGeom>
              <a:avLst/>
              <a:gdLst/>
              <a:ahLst/>
              <a:cxnLst/>
              <a:rect l="l" t="t" r="r" b="b"/>
              <a:pathLst>
                <a:path w="13969" h="0">
                  <a:moveTo>
                    <a:pt x="0" y="0"/>
                  </a:moveTo>
                  <a:lnTo>
                    <a:pt x="13944" y="0"/>
                  </a:lnTo>
                </a:path>
              </a:pathLst>
            </a:custGeom>
            <a:ln w="3175">
              <a:solidFill>
                <a:srgbClr val="565658"/>
              </a:solidFill>
            </a:ln>
          </p:spPr>
          <p:txBody>
            <a:bodyPr wrap="square" lIns="0" tIns="0" rIns="0" bIns="0" rtlCol="0"/>
            <a:lstStyle/>
            <a:p/>
          </p:txBody>
        </p:sp>
        <p:sp>
          <p:nvSpPr>
            <p:cNvPr id="10503" name="object 10503" descr=""/>
            <p:cNvSpPr/>
            <p:nvPr/>
          </p:nvSpPr>
          <p:spPr>
            <a:xfrm>
              <a:off x="2029013" y="2810069"/>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0504" name="object 10504" descr=""/>
            <p:cNvSpPr/>
            <p:nvPr/>
          </p:nvSpPr>
          <p:spPr>
            <a:xfrm>
              <a:off x="1998329" y="2779947"/>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0505" name="object 10505" descr=""/>
            <p:cNvSpPr/>
            <p:nvPr/>
          </p:nvSpPr>
          <p:spPr>
            <a:xfrm>
              <a:off x="2022873" y="2776595"/>
              <a:ext cx="635" cy="3810"/>
            </a:xfrm>
            <a:custGeom>
              <a:avLst/>
              <a:gdLst/>
              <a:ahLst/>
              <a:cxnLst/>
              <a:rect l="l" t="t" r="r" b="b"/>
              <a:pathLst>
                <a:path w="635" h="3810">
                  <a:moveTo>
                    <a:pt x="0" y="3352"/>
                  </a:moveTo>
                  <a:lnTo>
                    <a:pt x="0" y="0"/>
                  </a:lnTo>
                  <a:lnTo>
                    <a:pt x="558" y="0"/>
                  </a:lnTo>
                </a:path>
              </a:pathLst>
            </a:custGeom>
            <a:ln w="3175">
              <a:solidFill>
                <a:srgbClr val="565658"/>
              </a:solidFill>
            </a:ln>
          </p:spPr>
          <p:txBody>
            <a:bodyPr wrap="square" lIns="0" tIns="0" rIns="0" bIns="0" rtlCol="0"/>
            <a:lstStyle/>
            <a:p/>
          </p:txBody>
        </p:sp>
        <p:sp>
          <p:nvSpPr>
            <p:cNvPr id="10506" name="object 10506" descr=""/>
            <p:cNvSpPr/>
            <p:nvPr/>
          </p:nvSpPr>
          <p:spPr>
            <a:xfrm>
              <a:off x="2014514" y="2780506"/>
              <a:ext cx="14604" cy="0"/>
            </a:xfrm>
            <a:custGeom>
              <a:avLst/>
              <a:gdLst/>
              <a:ahLst/>
              <a:cxnLst/>
              <a:rect l="l" t="t" r="r" b="b"/>
              <a:pathLst>
                <a:path w="14605" h="0">
                  <a:moveTo>
                    <a:pt x="0" y="0"/>
                  </a:moveTo>
                  <a:lnTo>
                    <a:pt x="14503" y="0"/>
                  </a:lnTo>
                </a:path>
              </a:pathLst>
            </a:custGeom>
            <a:ln w="3175">
              <a:solidFill>
                <a:srgbClr val="565658"/>
              </a:solidFill>
            </a:ln>
          </p:spPr>
          <p:txBody>
            <a:bodyPr wrap="square" lIns="0" tIns="0" rIns="0" bIns="0" rtlCol="0"/>
            <a:lstStyle/>
            <a:p/>
          </p:txBody>
        </p:sp>
        <p:sp>
          <p:nvSpPr>
            <p:cNvPr id="10507" name="object 10507" descr=""/>
            <p:cNvSpPr/>
            <p:nvPr/>
          </p:nvSpPr>
          <p:spPr>
            <a:xfrm>
              <a:off x="2335871" y="248647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508" name="object 10508" descr=""/>
            <p:cNvSpPr/>
            <p:nvPr/>
          </p:nvSpPr>
          <p:spPr>
            <a:xfrm>
              <a:off x="2331965" y="2475870"/>
              <a:ext cx="4445" cy="2540"/>
            </a:xfrm>
            <a:custGeom>
              <a:avLst/>
              <a:gdLst/>
              <a:ahLst/>
              <a:cxnLst/>
              <a:rect l="l" t="t" r="r" b="b"/>
              <a:pathLst>
                <a:path w="4444" h="2539">
                  <a:moveTo>
                    <a:pt x="0" y="2235"/>
                  </a:moveTo>
                  <a:lnTo>
                    <a:pt x="0" y="2235"/>
                  </a:lnTo>
                  <a:lnTo>
                    <a:pt x="3911" y="0"/>
                  </a:lnTo>
                </a:path>
              </a:pathLst>
            </a:custGeom>
            <a:ln w="3175">
              <a:solidFill>
                <a:srgbClr val="565658"/>
              </a:solidFill>
            </a:ln>
          </p:spPr>
          <p:txBody>
            <a:bodyPr wrap="square" lIns="0" tIns="0" rIns="0" bIns="0" rtlCol="0"/>
            <a:lstStyle/>
            <a:p/>
          </p:txBody>
        </p:sp>
        <p:sp>
          <p:nvSpPr>
            <p:cNvPr id="10509" name="object 10509" descr=""/>
            <p:cNvSpPr/>
            <p:nvPr/>
          </p:nvSpPr>
          <p:spPr>
            <a:xfrm>
              <a:off x="2223171" y="2421198"/>
              <a:ext cx="4445" cy="2540"/>
            </a:xfrm>
            <a:custGeom>
              <a:avLst/>
              <a:gdLst/>
              <a:ahLst/>
              <a:cxnLst/>
              <a:rect l="l" t="t" r="r" b="b"/>
              <a:pathLst>
                <a:path w="4444" h="2539">
                  <a:moveTo>
                    <a:pt x="0" y="0"/>
                  </a:moveTo>
                  <a:lnTo>
                    <a:pt x="3911" y="2222"/>
                  </a:lnTo>
                </a:path>
              </a:pathLst>
            </a:custGeom>
            <a:ln w="3175">
              <a:solidFill>
                <a:srgbClr val="565658"/>
              </a:solidFill>
            </a:ln>
          </p:spPr>
          <p:txBody>
            <a:bodyPr wrap="square" lIns="0" tIns="0" rIns="0" bIns="0" rtlCol="0"/>
            <a:lstStyle/>
            <a:p/>
          </p:txBody>
        </p:sp>
        <p:sp>
          <p:nvSpPr>
            <p:cNvPr id="10510" name="object 10510" descr=""/>
            <p:cNvSpPr/>
            <p:nvPr/>
          </p:nvSpPr>
          <p:spPr>
            <a:xfrm>
              <a:off x="2335871" y="247587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511" name="object 10511" descr=""/>
            <p:cNvSpPr/>
            <p:nvPr/>
          </p:nvSpPr>
          <p:spPr>
            <a:xfrm>
              <a:off x="2331965" y="248368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512" name="object 10512" descr=""/>
            <p:cNvSpPr/>
            <p:nvPr/>
          </p:nvSpPr>
          <p:spPr>
            <a:xfrm>
              <a:off x="2223171" y="242063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513" name="object 10513" descr=""/>
            <p:cNvSpPr/>
            <p:nvPr/>
          </p:nvSpPr>
          <p:spPr>
            <a:xfrm>
              <a:off x="2331965" y="2483680"/>
              <a:ext cx="4445" cy="3175"/>
            </a:xfrm>
            <a:custGeom>
              <a:avLst/>
              <a:gdLst/>
              <a:ahLst/>
              <a:cxnLst/>
              <a:rect l="l" t="t" r="r" b="b"/>
              <a:pathLst>
                <a:path w="4444" h="3175">
                  <a:moveTo>
                    <a:pt x="0" y="0"/>
                  </a:moveTo>
                  <a:lnTo>
                    <a:pt x="3911" y="2794"/>
                  </a:lnTo>
                </a:path>
              </a:pathLst>
            </a:custGeom>
            <a:ln w="3175">
              <a:solidFill>
                <a:srgbClr val="565658"/>
              </a:solidFill>
            </a:ln>
          </p:spPr>
          <p:txBody>
            <a:bodyPr wrap="square" lIns="0" tIns="0" rIns="0" bIns="0" rtlCol="0"/>
            <a:lstStyle/>
            <a:p/>
          </p:txBody>
        </p:sp>
        <p:sp>
          <p:nvSpPr>
            <p:cNvPr id="10514" name="object 10514" descr=""/>
            <p:cNvSpPr/>
            <p:nvPr/>
          </p:nvSpPr>
          <p:spPr>
            <a:xfrm>
              <a:off x="2227078" y="242342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515" name="object 10515" descr=""/>
            <p:cNvSpPr/>
            <p:nvPr/>
          </p:nvSpPr>
          <p:spPr>
            <a:xfrm>
              <a:off x="2232102" y="241561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0516" name="object 10516" descr=""/>
            <p:cNvSpPr/>
            <p:nvPr/>
          </p:nvSpPr>
          <p:spPr>
            <a:xfrm>
              <a:off x="2907199" y="1949747"/>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0517" name="object 10517" descr=""/>
            <p:cNvSpPr/>
            <p:nvPr/>
          </p:nvSpPr>
          <p:spPr>
            <a:xfrm>
              <a:off x="2236009" y="2237637"/>
              <a:ext cx="55880" cy="0"/>
            </a:xfrm>
            <a:custGeom>
              <a:avLst/>
              <a:gdLst/>
              <a:ahLst/>
              <a:cxnLst/>
              <a:rect l="l" t="t" r="r" b="b"/>
              <a:pathLst>
                <a:path w="55880" h="0">
                  <a:moveTo>
                    <a:pt x="0" y="0"/>
                  </a:moveTo>
                  <a:lnTo>
                    <a:pt x="55791" y="0"/>
                  </a:lnTo>
                </a:path>
              </a:pathLst>
            </a:custGeom>
            <a:ln w="3175">
              <a:solidFill>
                <a:srgbClr val="565658"/>
              </a:solidFill>
            </a:ln>
          </p:spPr>
          <p:txBody>
            <a:bodyPr wrap="square" lIns="0" tIns="0" rIns="0" bIns="0" rtlCol="0"/>
            <a:lstStyle/>
            <a:p/>
          </p:txBody>
        </p:sp>
        <p:sp>
          <p:nvSpPr>
            <p:cNvPr id="10518" name="object 10518" descr=""/>
            <p:cNvSpPr/>
            <p:nvPr/>
          </p:nvSpPr>
          <p:spPr>
            <a:xfrm>
              <a:off x="2906640" y="1949184"/>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0519" name="object 10519" descr=""/>
            <p:cNvSpPr/>
            <p:nvPr/>
          </p:nvSpPr>
          <p:spPr>
            <a:xfrm>
              <a:off x="2904966" y="195030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520" name="object 10520" descr=""/>
            <p:cNvSpPr/>
            <p:nvPr/>
          </p:nvSpPr>
          <p:spPr>
            <a:xfrm>
              <a:off x="2184800" y="260766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21" name="object 10521" descr=""/>
            <p:cNvSpPr/>
            <p:nvPr/>
          </p:nvSpPr>
          <p:spPr>
            <a:xfrm>
              <a:off x="2185233" y="26103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522" name="object 10522" descr=""/>
            <p:cNvSpPr/>
            <p:nvPr/>
          </p:nvSpPr>
          <p:spPr>
            <a:xfrm>
              <a:off x="2166269" y="2550634"/>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523" name="object 10523" descr=""/>
            <p:cNvSpPr/>
            <p:nvPr/>
          </p:nvSpPr>
          <p:spPr>
            <a:xfrm>
              <a:off x="2189822" y="261101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24" name="object 10524" descr=""/>
            <p:cNvSpPr/>
            <p:nvPr/>
          </p:nvSpPr>
          <p:spPr>
            <a:xfrm>
              <a:off x="2191372" y="261312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525" name="object 10525" descr=""/>
            <p:cNvSpPr/>
            <p:nvPr/>
          </p:nvSpPr>
          <p:spPr>
            <a:xfrm>
              <a:off x="2189265" y="261157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26" name="object 10526" descr=""/>
            <p:cNvSpPr/>
            <p:nvPr/>
          </p:nvSpPr>
          <p:spPr>
            <a:xfrm>
              <a:off x="2186349" y="260921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527" name="object 10527" descr=""/>
            <p:cNvSpPr/>
            <p:nvPr/>
          </p:nvSpPr>
          <p:spPr>
            <a:xfrm>
              <a:off x="2253867" y="2599177"/>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0528" name="object 10528" descr=""/>
            <p:cNvSpPr/>
            <p:nvPr/>
          </p:nvSpPr>
          <p:spPr>
            <a:xfrm>
              <a:off x="2253867" y="2603085"/>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0529" name="object 10529" descr=""/>
            <p:cNvSpPr/>
            <p:nvPr/>
          </p:nvSpPr>
          <p:spPr>
            <a:xfrm>
              <a:off x="2188149" y="261269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30" name="object 10530" descr=""/>
            <p:cNvSpPr/>
            <p:nvPr/>
          </p:nvSpPr>
          <p:spPr>
            <a:xfrm>
              <a:off x="2161247" y="2550634"/>
              <a:ext cx="5080" cy="1270"/>
            </a:xfrm>
            <a:custGeom>
              <a:avLst/>
              <a:gdLst/>
              <a:ahLst/>
              <a:cxnLst/>
              <a:rect l="l" t="t" r="r" b="b"/>
              <a:pathLst>
                <a:path w="5080" h="1269">
                  <a:moveTo>
                    <a:pt x="0" y="1117"/>
                  </a:moveTo>
                  <a:lnTo>
                    <a:pt x="0" y="1117"/>
                  </a:lnTo>
                  <a:lnTo>
                    <a:pt x="5029" y="0"/>
                  </a:lnTo>
                </a:path>
              </a:pathLst>
            </a:custGeom>
            <a:ln w="3175">
              <a:solidFill>
                <a:srgbClr val="565658"/>
              </a:solidFill>
            </a:ln>
          </p:spPr>
          <p:txBody>
            <a:bodyPr wrap="square" lIns="0" tIns="0" rIns="0" bIns="0" rtlCol="0"/>
            <a:lstStyle/>
            <a:p/>
          </p:txBody>
        </p:sp>
        <p:sp>
          <p:nvSpPr>
            <p:cNvPr id="10531" name="object 10531" descr=""/>
            <p:cNvSpPr/>
            <p:nvPr/>
          </p:nvSpPr>
          <p:spPr>
            <a:xfrm>
              <a:off x="2165708" y="2542831"/>
              <a:ext cx="3175" cy="3175"/>
            </a:xfrm>
            <a:custGeom>
              <a:avLst/>
              <a:gdLst/>
              <a:ahLst/>
              <a:cxnLst/>
              <a:rect l="l" t="t" r="r" b="b"/>
              <a:pathLst>
                <a:path w="3175" h="3175">
                  <a:moveTo>
                    <a:pt x="2793" y="2781"/>
                  </a:moveTo>
                  <a:lnTo>
                    <a:pt x="0" y="0"/>
                  </a:lnTo>
                </a:path>
              </a:pathLst>
            </a:custGeom>
            <a:ln w="3175">
              <a:solidFill>
                <a:srgbClr val="565658"/>
              </a:solidFill>
            </a:ln>
          </p:spPr>
          <p:txBody>
            <a:bodyPr wrap="square" lIns="0" tIns="0" rIns="0" bIns="0" rtlCol="0"/>
            <a:lstStyle/>
            <a:p/>
          </p:txBody>
        </p:sp>
        <p:sp>
          <p:nvSpPr>
            <p:cNvPr id="10532" name="object 10532" descr=""/>
            <p:cNvSpPr/>
            <p:nvPr/>
          </p:nvSpPr>
          <p:spPr>
            <a:xfrm>
              <a:off x="2185790" y="260921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533" name="object 10533" descr=""/>
            <p:cNvSpPr/>
            <p:nvPr/>
          </p:nvSpPr>
          <p:spPr>
            <a:xfrm>
              <a:off x="2189822" y="261045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34" name="object 10534" descr=""/>
            <p:cNvSpPr/>
            <p:nvPr/>
          </p:nvSpPr>
          <p:spPr>
            <a:xfrm>
              <a:off x="2184675" y="260977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535" name="object 10535" descr=""/>
            <p:cNvSpPr/>
            <p:nvPr/>
          </p:nvSpPr>
          <p:spPr>
            <a:xfrm>
              <a:off x="2160813" y="254741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36" name="object 10536" descr=""/>
            <p:cNvSpPr/>
            <p:nvPr/>
          </p:nvSpPr>
          <p:spPr>
            <a:xfrm>
              <a:off x="2168502" y="254505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537" name="object 10537" descr=""/>
            <p:cNvSpPr/>
            <p:nvPr/>
          </p:nvSpPr>
          <p:spPr>
            <a:xfrm>
              <a:off x="2165712" y="254226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538" name="object 10538" descr=""/>
            <p:cNvSpPr/>
            <p:nvPr/>
          </p:nvSpPr>
          <p:spPr>
            <a:xfrm>
              <a:off x="2311885" y="2105410"/>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0539" name="object 10539" descr=""/>
            <p:cNvSpPr/>
            <p:nvPr/>
          </p:nvSpPr>
          <p:spPr>
            <a:xfrm>
              <a:off x="2266692" y="1922404"/>
              <a:ext cx="4445" cy="1905"/>
            </a:xfrm>
            <a:custGeom>
              <a:avLst/>
              <a:gdLst/>
              <a:ahLst/>
              <a:cxnLst/>
              <a:rect l="l" t="t" r="r" b="b"/>
              <a:pathLst>
                <a:path w="4444" h="1905">
                  <a:moveTo>
                    <a:pt x="0" y="1676"/>
                  </a:moveTo>
                  <a:lnTo>
                    <a:pt x="3911" y="0"/>
                  </a:lnTo>
                </a:path>
              </a:pathLst>
            </a:custGeom>
            <a:ln w="3175">
              <a:solidFill>
                <a:srgbClr val="565658"/>
              </a:solidFill>
            </a:ln>
          </p:spPr>
          <p:txBody>
            <a:bodyPr wrap="square" lIns="0" tIns="0" rIns="0" bIns="0" rtlCol="0"/>
            <a:lstStyle/>
            <a:p/>
          </p:txBody>
        </p:sp>
        <p:sp>
          <p:nvSpPr>
            <p:cNvPr id="10540" name="object 10540" descr=""/>
            <p:cNvSpPr/>
            <p:nvPr/>
          </p:nvSpPr>
          <p:spPr>
            <a:xfrm>
              <a:off x="2325838" y="1896745"/>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0541" name="object 10541" descr=""/>
            <p:cNvSpPr/>
            <p:nvPr/>
          </p:nvSpPr>
          <p:spPr>
            <a:xfrm>
              <a:off x="2213124" y="2266094"/>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0542" name="object 10542" descr=""/>
            <p:cNvSpPr/>
            <p:nvPr/>
          </p:nvSpPr>
          <p:spPr>
            <a:xfrm>
              <a:off x="2321374" y="1894511"/>
              <a:ext cx="5080" cy="2540"/>
            </a:xfrm>
            <a:custGeom>
              <a:avLst/>
              <a:gdLst/>
              <a:ahLst/>
              <a:cxnLst/>
              <a:rect l="l" t="t" r="r" b="b"/>
              <a:pathLst>
                <a:path w="5080" h="2539">
                  <a:moveTo>
                    <a:pt x="0" y="2235"/>
                  </a:moveTo>
                  <a:lnTo>
                    <a:pt x="4470" y="0"/>
                  </a:lnTo>
                </a:path>
              </a:pathLst>
            </a:custGeom>
            <a:ln w="3175">
              <a:solidFill>
                <a:srgbClr val="565658"/>
              </a:solidFill>
            </a:ln>
          </p:spPr>
          <p:txBody>
            <a:bodyPr wrap="square" lIns="0" tIns="0" rIns="0" bIns="0" rtlCol="0"/>
            <a:lstStyle/>
            <a:p/>
          </p:txBody>
        </p:sp>
        <p:sp>
          <p:nvSpPr>
            <p:cNvPr id="10543" name="object 10543" descr=""/>
            <p:cNvSpPr/>
            <p:nvPr/>
          </p:nvSpPr>
          <p:spPr>
            <a:xfrm>
              <a:off x="2215358" y="2118797"/>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0544" name="object 10544" descr=""/>
            <p:cNvSpPr/>
            <p:nvPr/>
          </p:nvSpPr>
          <p:spPr>
            <a:xfrm>
              <a:off x="2338104" y="2477548"/>
              <a:ext cx="0" cy="6985"/>
            </a:xfrm>
            <a:custGeom>
              <a:avLst/>
              <a:gdLst/>
              <a:ahLst/>
              <a:cxnLst/>
              <a:rect l="l" t="t" r="r" b="b"/>
              <a:pathLst>
                <a:path w="0" h="6985">
                  <a:moveTo>
                    <a:pt x="0" y="0"/>
                  </a:moveTo>
                  <a:lnTo>
                    <a:pt x="0" y="6692"/>
                  </a:lnTo>
                </a:path>
              </a:pathLst>
            </a:custGeom>
            <a:ln w="3175">
              <a:solidFill>
                <a:srgbClr val="565658"/>
              </a:solidFill>
            </a:ln>
          </p:spPr>
          <p:txBody>
            <a:bodyPr wrap="square" lIns="0" tIns="0" rIns="0" bIns="0" rtlCol="0"/>
            <a:lstStyle/>
            <a:p/>
          </p:txBody>
        </p:sp>
        <p:sp>
          <p:nvSpPr>
            <p:cNvPr id="10545" name="object 10545" descr=""/>
            <p:cNvSpPr/>
            <p:nvPr/>
          </p:nvSpPr>
          <p:spPr>
            <a:xfrm>
              <a:off x="2213126" y="2252137"/>
              <a:ext cx="1270" cy="13970"/>
            </a:xfrm>
            <a:custGeom>
              <a:avLst/>
              <a:gdLst/>
              <a:ahLst/>
              <a:cxnLst/>
              <a:rect l="l" t="t" r="r" b="b"/>
              <a:pathLst>
                <a:path w="1269" h="13969">
                  <a:moveTo>
                    <a:pt x="0" y="13957"/>
                  </a:moveTo>
                  <a:lnTo>
                    <a:pt x="0" y="0"/>
                  </a:lnTo>
                  <a:lnTo>
                    <a:pt x="1117" y="0"/>
                  </a:lnTo>
                </a:path>
              </a:pathLst>
            </a:custGeom>
            <a:ln w="3175">
              <a:solidFill>
                <a:srgbClr val="565658"/>
              </a:solidFill>
            </a:ln>
          </p:spPr>
          <p:txBody>
            <a:bodyPr wrap="square" lIns="0" tIns="0" rIns="0" bIns="0" rtlCol="0"/>
            <a:lstStyle/>
            <a:p/>
          </p:txBody>
        </p:sp>
        <p:sp>
          <p:nvSpPr>
            <p:cNvPr id="10546" name="object 10546" descr=""/>
            <p:cNvSpPr/>
            <p:nvPr/>
          </p:nvSpPr>
          <p:spPr>
            <a:xfrm>
              <a:off x="2266692" y="1922404"/>
              <a:ext cx="5080" cy="2540"/>
            </a:xfrm>
            <a:custGeom>
              <a:avLst/>
              <a:gdLst/>
              <a:ahLst/>
              <a:cxnLst/>
              <a:rect l="l" t="t" r="r" b="b"/>
              <a:pathLst>
                <a:path w="5080" h="2539">
                  <a:moveTo>
                    <a:pt x="0" y="2235"/>
                  </a:moveTo>
                  <a:lnTo>
                    <a:pt x="4470" y="0"/>
                  </a:lnTo>
                </a:path>
              </a:pathLst>
            </a:custGeom>
            <a:ln w="3175">
              <a:solidFill>
                <a:srgbClr val="565658"/>
              </a:solidFill>
            </a:ln>
          </p:spPr>
          <p:txBody>
            <a:bodyPr wrap="square" lIns="0" tIns="0" rIns="0" bIns="0" rtlCol="0"/>
            <a:lstStyle/>
            <a:p/>
          </p:txBody>
        </p:sp>
        <p:sp>
          <p:nvSpPr>
            <p:cNvPr id="10547" name="object 10547" descr=""/>
            <p:cNvSpPr/>
            <p:nvPr/>
          </p:nvSpPr>
          <p:spPr>
            <a:xfrm>
              <a:off x="2321374" y="1893952"/>
              <a:ext cx="4445" cy="2540"/>
            </a:xfrm>
            <a:custGeom>
              <a:avLst/>
              <a:gdLst/>
              <a:ahLst/>
              <a:cxnLst/>
              <a:rect l="l" t="t" r="r" b="b"/>
              <a:pathLst>
                <a:path w="4444" h="2539">
                  <a:moveTo>
                    <a:pt x="0" y="2235"/>
                  </a:moveTo>
                  <a:lnTo>
                    <a:pt x="3911" y="0"/>
                  </a:lnTo>
                </a:path>
              </a:pathLst>
            </a:custGeom>
            <a:ln w="3175">
              <a:solidFill>
                <a:srgbClr val="565658"/>
              </a:solidFill>
            </a:ln>
          </p:spPr>
          <p:txBody>
            <a:bodyPr wrap="square" lIns="0" tIns="0" rIns="0" bIns="0" rtlCol="0"/>
            <a:lstStyle/>
            <a:p/>
          </p:txBody>
        </p:sp>
        <p:sp>
          <p:nvSpPr>
            <p:cNvPr id="10548" name="object 10548" descr=""/>
            <p:cNvSpPr/>
            <p:nvPr/>
          </p:nvSpPr>
          <p:spPr>
            <a:xfrm>
              <a:off x="2263902" y="193859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549" name="object 10549" descr=""/>
            <p:cNvSpPr/>
            <p:nvPr/>
          </p:nvSpPr>
          <p:spPr>
            <a:xfrm>
              <a:off x="2336554"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50" name="object 10550" descr=""/>
            <p:cNvSpPr/>
            <p:nvPr/>
          </p:nvSpPr>
          <p:spPr>
            <a:xfrm>
              <a:off x="2360987" y="1903995"/>
              <a:ext cx="4445" cy="1905"/>
            </a:xfrm>
            <a:custGeom>
              <a:avLst/>
              <a:gdLst/>
              <a:ahLst/>
              <a:cxnLst/>
              <a:rect l="l" t="t" r="r" b="b"/>
              <a:pathLst>
                <a:path w="4444" h="1905">
                  <a:moveTo>
                    <a:pt x="0" y="0"/>
                  </a:moveTo>
                  <a:lnTo>
                    <a:pt x="3911" y="1676"/>
                  </a:lnTo>
                </a:path>
              </a:pathLst>
            </a:custGeom>
            <a:ln w="3175">
              <a:solidFill>
                <a:srgbClr val="565658"/>
              </a:solidFill>
            </a:ln>
          </p:spPr>
          <p:txBody>
            <a:bodyPr wrap="square" lIns="0" tIns="0" rIns="0" bIns="0" rtlCol="0"/>
            <a:lstStyle/>
            <a:p/>
          </p:txBody>
        </p:sp>
        <p:sp>
          <p:nvSpPr>
            <p:cNvPr id="10551" name="object 10551" descr=""/>
            <p:cNvSpPr/>
            <p:nvPr/>
          </p:nvSpPr>
          <p:spPr>
            <a:xfrm>
              <a:off x="2359870" y="1897856"/>
              <a:ext cx="0" cy="5715"/>
            </a:xfrm>
            <a:custGeom>
              <a:avLst/>
              <a:gdLst/>
              <a:ahLst/>
              <a:cxnLst/>
              <a:rect l="l" t="t" r="r" b="b"/>
              <a:pathLst>
                <a:path w="0" h="5714">
                  <a:moveTo>
                    <a:pt x="0" y="0"/>
                  </a:moveTo>
                  <a:lnTo>
                    <a:pt x="0" y="5575"/>
                  </a:lnTo>
                </a:path>
              </a:pathLst>
            </a:custGeom>
            <a:ln w="3175">
              <a:solidFill>
                <a:srgbClr val="565658"/>
              </a:solidFill>
            </a:ln>
          </p:spPr>
          <p:txBody>
            <a:bodyPr wrap="square" lIns="0" tIns="0" rIns="0" bIns="0" rtlCol="0"/>
            <a:lstStyle/>
            <a:p/>
          </p:txBody>
        </p:sp>
        <p:sp>
          <p:nvSpPr>
            <p:cNvPr id="10552" name="object 10552" descr=""/>
            <p:cNvSpPr/>
            <p:nvPr/>
          </p:nvSpPr>
          <p:spPr>
            <a:xfrm>
              <a:off x="2338104" y="1897856"/>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0553" name="object 10553" descr=""/>
            <p:cNvSpPr/>
            <p:nvPr/>
          </p:nvSpPr>
          <p:spPr>
            <a:xfrm>
              <a:off x="2204767" y="201056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554" name="object 10554" descr=""/>
            <p:cNvSpPr/>
            <p:nvPr/>
          </p:nvSpPr>
          <p:spPr>
            <a:xfrm>
              <a:off x="2343127" y="1897856"/>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0555" name="object 10555" descr=""/>
            <p:cNvSpPr/>
            <p:nvPr/>
          </p:nvSpPr>
          <p:spPr>
            <a:xfrm>
              <a:off x="2258879" y="219356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556" name="object 10556" descr=""/>
            <p:cNvSpPr/>
            <p:nvPr/>
          </p:nvSpPr>
          <p:spPr>
            <a:xfrm>
              <a:off x="2359870" y="1897856"/>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0557" name="object 10557" descr=""/>
            <p:cNvSpPr/>
            <p:nvPr/>
          </p:nvSpPr>
          <p:spPr>
            <a:xfrm>
              <a:off x="2334756" y="1897856"/>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0558" name="object 10558" descr=""/>
            <p:cNvSpPr/>
            <p:nvPr/>
          </p:nvSpPr>
          <p:spPr>
            <a:xfrm>
              <a:off x="2267375" y="219257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59" name="object 10559" descr=""/>
            <p:cNvSpPr/>
            <p:nvPr/>
          </p:nvSpPr>
          <p:spPr>
            <a:xfrm>
              <a:off x="2258879" y="193859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560" name="object 10560" descr=""/>
            <p:cNvSpPr/>
            <p:nvPr/>
          </p:nvSpPr>
          <p:spPr>
            <a:xfrm>
              <a:off x="2355964" y="1901769"/>
              <a:ext cx="4445" cy="1905"/>
            </a:xfrm>
            <a:custGeom>
              <a:avLst/>
              <a:gdLst/>
              <a:ahLst/>
              <a:cxnLst/>
              <a:rect l="l" t="t" r="r" b="b"/>
              <a:pathLst>
                <a:path w="4444" h="1905">
                  <a:moveTo>
                    <a:pt x="0" y="0"/>
                  </a:moveTo>
                  <a:lnTo>
                    <a:pt x="3911" y="1663"/>
                  </a:lnTo>
                </a:path>
              </a:pathLst>
            </a:custGeom>
            <a:ln w="3175">
              <a:solidFill>
                <a:srgbClr val="565658"/>
              </a:solidFill>
            </a:ln>
          </p:spPr>
          <p:txBody>
            <a:bodyPr wrap="square" lIns="0" tIns="0" rIns="0" bIns="0" rtlCol="0"/>
            <a:lstStyle/>
            <a:p/>
          </p:txBody>
        </p:sp>
        <p:sp>
          <p:nvSpPr>
            <p:cNvPr id="10561" name="object 10561" descr=""/>
            <p:cNvSpPr/>
            <p:nvPr/>
          </p:nvSpPr>
          <p:spPr>
            <a:xfrm>
              <a:off x="2337546" y="189785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562" name="object 10562" descr=""/>
            <p:cNvSpPr/>
            <p:nvPr/>
          </p:nvSpPr>
          <p:spPr>
            <a:xfrm>
              <a:off x="2339774" y="1897856"/>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0563" name="object 10563" descr=""/>
            <p:cNvSpPr/>
            <p:nvPr/>
          </p:nvSpPr>
          <p:spPr>
            <a:xfrm>
              <a:off x="2358754" y="1903434"/>
              <a:ext cx="1270" cy="3175"/>
            </a:xfrm>
            <a:custGeom>
              <a:avLst/>
              <a:gdLst/>
              <a:ahLst/>
              <a:cxnLst/>
              <a:rect l="l" t="t" r="r" b="b"/>
              <a:pathLst>
                <a:path w="1269" h="3175">
                  <a:moveTo>
                    <a:pt x="0" y="2794"/>
                  </a:moveTo>
                  <a:lnTo>
                    <a:pt x="1117" y="0"/>
                  </a:lnTo>
                </a:path>
              </a:pathLst>
            </a:custGeom>
            <a:ln w="3175">
              <a:solidFill>
                <a:srgbClr val="565658"/>
              </a:solidFill>
            </a:ln>
          </p:spPr>
          <p:txBody>
            <a:bodyPr wrap="square" lIns="0" tIns="0" rIns="0" bIns="0" rtlCol="0"/>
            <a:lstStyle/>
            <a:p/>
          </p:txBody>
        </p:sp>
        <p:sp>
          <p:nvSpPr>
            <p:cNvPr id="10564" name="object 10564" descr=""/>
            <p:cNvSpPr/>
            <p:nvPr/>
          </p:nvSpPr>
          <p:spPr>
            <a:xfrm>
              <a:off x="2360982" y="1897856"/>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0565" name="object 10565" descr=""/>
            <p:cNvSpPr/>
            <p:nvPr/>
          </p:nvSpPr>
          <p:spPr>
            <a:xfrm>
              <a:off x="2339220" y="1897859"/>
              <a:ext cx="635" cy="3175"/>
            </a:xfrm>
            <a:custGeom>
              <a:avLst/>
              <a:gdLst/>
              <a:ahLst/>
              <a:cxnLst/>
              <a:rect l="l" t="t" r="r" b="b"/>
              <a:pathLst>
                <a:path w="635" h="3175">
                  <a:moveTo>
                    <a:pt x="0" y="2794"/>
                  </a:moveTo>
                  <a:lnTo>
                    <a:pt x="558" y="0"/>
                  </a:lnTo>
                </a:path>
              </a:pathLst>
            </a:custGeom>
            <a:ln w="3175">
              <a:solidFill>
                <a:srgbClr val="565658"/>
              </a:solidFill>
            </a:ln>
          </p:spPr>
          <p:txBody>
            <a:bodyPr wrap="square" lIns="0" tIns="0" rIns="0" bIns="0" rtlCol="0"/>
            <a:lstStyle/>
            <a:p/>
          </p:txBody>
        </p:sp>
        <p:sp>
          <p:nvSpPr>
            <p:cNvPr id="10566" name="object 10566" descr=""/>
            <p:cNvSpPr/>
            <p:nvPr/>
          </p:nvSpPr>
          <p:spPr>
            <a:xfrm>
              <a:off x="2204767" y="201000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567" name="object 10567" descr=""/>
            <p:cNvSpPr/>
            <p:nvPr/>
          </p:nvSpPr>
          <p:spPr>
            <a:xfrm>
              <a:off x="2360428" y="1903991"/>
              <a:ext cx="635" cy="3175"/>
            </a:xfrm>
            <a:custGeom>
              <a:avLst/>
              <a:gdLst/>
              <a:ahLst/>
              <a:cxnLst/>
              <a:rect l="l" t="t" r="r" b="b"/>
              <a:pathLst>
                <a:path w="635" h="3175">
                  <a:moveTo>
                    <a:pt x="0" y="2794"/>
                  </a:moveTo>
                  <a:lnTo>
                    <a:pt x="558" y="0"/>
                  </a:lnTo>
                </a:path>
              </a:pathLst>
            </a:custGeom>
            <a:ln w="3175">
              <a:solidFill>
                <a:srgbClr val="565658"/>
              </a:solidFill>
            </a:ln>
          </p:spPr>
          <p:txBody>
            <a:bodyPr wrap="square" lIns="0" tIns="0" rIns="0" bIns="0" rtlCol="0"/>
            <a:lstStyle/>
            <a:p/>
          </p:txBody>
        </p:sp>
        <p:sp>
          <p:nvSpPr>
            <p:cNvPr id="10568" name="object 10568" descr=""/>
            <p:cNvSpPr/>
            <p:nvPr/>
          </p:nvSpPr>
          <p:spPr>
            <a:xfrm>
              <a:off x="2364893" y="1897856"/>
              <a:ext cx="0" cy="8255"/>
            </a:xfrm>
            <a:custGeom>
              <a:avLst/>
              <a:gdLst/>
              <a:ahLst/>
              <a:cxnLst/>
              <a:rect l="l" t="t" r="r" b="b"/>
              <a:pathLst>
                <a:path w="0" h="8255">
                  <a:moveTo>
                    <a:pt x="0" y="0"/>
                  </a:moveTo>
                  <a:lnTo>
                    <a:pt x="0" y="7810"/>
                  </a:lnTo>
                </a:path>
              </a:pathLst>
            </a:custGeom>
            <a:ln w="3175">
              <a:solidFill>
                <a:srgbClr val="565658"/>
              </a:solidFill>
            </a:ln>
          </p:spPr>
          <p:txBody>
            <a:bodyPr wrap="square" lIns="0" tIns="0" rIns="0" bIns="0" rtlCol="0"/>
            <a:lstStyle/>
            <a:p/>
          </p:txBody>
        </p:sp>
        <p:sp>
          <p:nvSpPr>
            <p:cNvPr id="10569" name="object 10569" descr=""/>
            <p:cNvSpPr/>
            <p:nvPr/>
          </p:nvSpPr>
          <p:spPr>
            <a:xfrm>
              <a:off x="2338230"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70" name="object 10570" descr=""/>
            <p:cNvSpPr/>
            <p:nvPr/>
          </p:nvSpPr>
          <p:spPr>
            <a:xfrm>
              <a:off x="2355964" y="1897857"/>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0571" name="object 10571" descr=""/>
            <p:cNvSpPr/>
            <p:nvPr/>
          </p:nvSpPr>
          <p:spPr>
            <a:xfrm>
              <a:off x="2359870" y="1903436"/>
              <a:ext cx="1270" cy="635"/>
            </a:xfrm>
            <a:custGeom>
              <a:avLst/>
              <a:gdLst/>
              <a:ahLst/>
              <a:cxnLst/>
              <a:rect l="l" t="t" r="r" b="b"/>
              <a:pathLst>
                <a:path w="1269" h="635">
                  <a:moveTo>
                    <a:pt x="0" y="0"/>
                  </a:moveTo>
                  <a:lnTo>
                    <a:pt x="1117" y="558"/>
                  </a:lnTo>
                </a:path>
              </a:pathLst>
            </a:custGeom>
            <a:ln w="3175">
              <a:solidFill>
                <a:srgbClr val="565658"/>
              </a:solidFill>
            </a:ln>
          </p:spPr>
          <p:txBody>
            <a:bodyPr wrap="square" lIns="0" tIns="0" rIns="0" bIns="0" rtlCol="0"/>
            <a:lstStyle/>
            <a:p/>
          </p:txBody>
        </p:sp>
        <p:sp>
          <p:nvSpPr>
            <p:cNvPr id="10572" name="object 10572" descr=""/>
            <p:cNvSpPr/>
            <p:nvPr/>
          </p:nvSpPr>
          <p:spPr>
            <a:xfrm>
              <a:off x="2355964" y="1897856"/>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573" name="object 10573" descr=""/>
            <p:cNvSpPr/>
            <p:nvPr/>
          </p:nvSpPr>
          <p:spPr>
            <a:xfrm>
              <a:off x="2360987" y="1897861"/>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0574" name="object 10574" descr=""/>
            <p:cNvSpPr/>
            <p:nvPr/>
          </p:nvSpPr>
          <p:spPr>
            <a:xfrm>
              <a:off x="2337546" y="1897859"/>
              <a:ext cx="635" cy="3175"/>
            </a:xfrm>
            <a:custGeom>
              <a:avLst/>
              <a:gdLst/>
              <a:ahLst/>
              <a:cxnLst/>
              <a:rect l="l" t="t" r="r" b="b"/>
              <a:pathLst>
                <a:path w="635" h="3175">
                  <a:moveTo>
                    <a:pt x="0" y="2794"/>
                  </a:moveTo>
                  <a:lnTo>
                    <a:pt x="558" y="0"/>
                  </a:lnTo>
                </a:path>
              </a:pathLst>
            </a:custGeom>
            <a:ln w="3175">
              <a:solidFill>
                <a:srgbClr val="565658"/>
              </a:solidFill>
            </a:ln>
          </p:spPr>
          <p:txBody>
            <a:bodyPr wrap="square" lIns="0" tIns="0" rIns="0" bIns="0" rtlCol="0"/>
            <a:lstStyle/>
            <a:p/>
          </p:txBody>
        </p:sp>
        <p:sp>
          <p:nvSpPr>
            <p:cNvPr id="10575" name="object 10575" descr=""/>
            <p:cNvSpPr/>
            <p:nvPr/>
          </p:nvSpPr>
          <p:spPr>
            <a:xfrm>
              <a:off x="2031804" y="2684540"/>
              <a:ext cx="1270" cy="23495"/>
            </a:xfrm>
            <a:custGeom>
              <a:avLst/>
              <a:gdLst/>
              <a:ahLst/>
              <a:cxnLst/>
              <a:rect l="l" t="t" r="r" b="b"/>
              <a:pathLst>
                <a:path w="1269" h="23494">
                  <a:moveTo>
                    <a:pt x="0" y="22872"/>
                  </a:moveTo>
                  <a:lnTo>
                    <a:pt x="0" y="0"/>
                  </a:lnTo>
                  <a:lnTo>
                    <a:pt x="1117" y="0"/>
                  </a:lnTo>
                </a:path>
              </a:pathLst>
            </a:custGeom>
            <a:ln w="3175">
              <a:solidFill>
                <a:srgbClr val="565658"/>
              </a:solidFill>
            </a:ln>
          </p:spPr>
          <p:txBody>
            <a:bodyPr wrap="square" lIns="0" tIns="0" rIns="0" bIns="0" rtlCol="0"/>
            <a:lstStyle/>
            <a:p/>
          </p:txBody>
        </p:sp>
        <p:sp>
          <p:nvSpPr>
            <p:cNvPr id="10576" name="object 10576" descr=""/>
            <p:cNvSpPr/>
            <p:nvPr/>
          </p:nvSpPr>
          <p:spPr>
            <a:xfrm>
              <a:off x="2263902" y="1930218"/>
              <a:ext cx="3810" cy="1905"/>
            </a:xfrm>
            <a:custGeom>
              <a:avLst/>
              <a:gdLst/>
              <a:ahLst/>
              <a:cxnLst/>
              <a:rect l="l" t="t" r="r" b="b"/>
              <a:pathLst>
                <a:path w="3810" h="1905">
                  <a:moveTo>
                    <a:pt x="0" y="1676"/>
                  </a:moveTo>
                  <a:lnTo>
                    <a:pt x="3352" y="0"/>
                  </a:lnTo>
                </a:path>
              </a:pathLst>
            </a:custGeom>
            <a:ln w="3175">
              <a:solidFill>
                <a:srgbClr val="565658"/>
              </a:solidFill>
            </a:ln>
          </p:spPr>
          <p:txBody>
            <a:bodyPr wrap="square" lIns="0" tIns="0" rIns="0" bIns="0" rtlCol="0"/>
            <a:lstStyle/>
            <a:p/>
          </p:txBody>
        </p:sp>
        <p:sp>
          <p:nvSpPr>
            <p:cNvPr id="10577" name="object 10577" descr=""/>
            <p:cNvSpPr/>
            <p:nvPr/>
          </p:nvSpPr>
          <p:spPr>
            <a:xfrm>
              <a:off x="2377718" y="1935242"/>
              <a:ext cx="0" cy="46355"/>
            </a:xfrm>
            <a:custGeom>
              <a:avLst/>
              <a:gdLst/>
              <a:ahLst/>
              <a:cxnLst/>
              <a:rect l="l" t="t" r="r" b="b"/>
              <a:pathLst>
                <a:path w="0" h="46355">
                  <a:moveTo>
                    <a:pt x="0" y="46304"/>
                  </a:moveTo>
                  <a:lnTo>
                    <a:pt x="0" y="0"/>
                  </a:lnTo>
                </a:path>
              </a:pathLst>
            </a:custGeom>
            <a:ln w="3175">
              <a:solidFill>
                <a:srgbClr val="565658"/>
              </a:solidFill>
            </a:ln>
          </p:spPr>
          <p:txBody>
            <a:bodyPr wrap="square" lIns="0" tIns="0" rIns="0" bIns="0" rtlCol="0"/>
            <a:lstStyle/>
            <a:p/>
          </p:txBody>
        </p:sp>
        <p:sp>
          <p:nvSpPr>
            <p:cNvPr id="10578" name="object 10578" descr=""/>
            <p:cNvSpPr/>
            <p:nvPr/>
          </p:nvSpPr>
          <p:spPr>
            <a:xfrm>
              <a:off x="2301281" y="1943617"/>
              <a:ext cx="1905" cy="3175"/>
            </a:xfrm>
            <a:custGeom>
              <a:avLst/>
              <a:gdLst/>
              <a:ahLst/>
              <a:cxnLst/>
              <a:rect l="l" t="t" r="r" b="b"/>
              <a:pathLst>
                <a:path w="1905" h="3175">
                  <a:moveTo>
                    <a:pt x="0" y="2781"/>
                  </a:moveTo>
                  <a:lnTo>
                    <a:pt x="1676" y="0"/>
                  </a:lnTo>
                </a:path>
              </a:pathLst>
            </a:custGeom>
            <a:ln w="3175">
              <a:solidFill>
                <a:srgbClr val="565658"/>
              </a:solidFill>
            </a:ln>
          </p:spPr>
          <p:txBody>
            <a:bodyPr wrap="square" lIns="0" tIns="0" rIns="0" bIns="0" rtlCol="0"/>
            <a:lstStyle/>
            <a:p/>
          </p:txBody>
        </p:sp>
        <p:sp>
          <p:nvSpPr>
            <p:cNvPr id="10579" name="object 10579" descr=""/>
            <p:cNvSpPr/>
            <p:nvPr/>
          </p:nvSpPr>
          <p:spPr>
            <a:xfrm>
              <a:off x="2267249" y="1930216"/>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0580" name="object 10580" descr=""/>
            <p:cNvSpPr/>
            <p:nvPr/>
          </p:nvSpPr>
          <p:spPr>
            <a:xfrm>
              <a:off x="2031804" y="2682314"/>
              <a:ext cx="0" cy="2540"/>
            </a:xfrm>
            <a:custGeom>
              <a:avLst/>
              <a:gdLst/>
              <a:ahLst/>
              <a:cxnLst/>
              <a:rect l="l" t="t" r="r" b="b"/>
              <a:pathLst>
                <a:path w="0" h="2539">
                  <a:moveTo>
                    <a:pt x="0" y="2222"/>
                  </a:moveTo>
                  <a:lnTo>
                    <a:pt x="0" y="0"/>
                  </a:lnTo>
                </a:path>
              </a:pathLst>
            </a:custGeom>
            <a:ln w="3175">
              <a:solidFill>
                <a:srgbClr val="565658"/>
              </a:solidFill>
            </a:ln>
          </p:spPr>
          <p:txBody>
            <a:bodyPr wrap="square" lIns="0" tIns="0" rIns="0" bIns="0" rtlCol="0"/>
            <a:lstStyle/>
            <a:p/>
          </p:txBody>
        </p:sp>
        <p:sp>
          <p:nvSpPr>
            <p:cNvPr id="10581" name="object 10581" descr=""/>
            <p:cNvSpPr/>
            <p:nvPr/>
          </p:nvSpPr>
          <p:spPr>
            <a:xfrm>
              <a:off x="2262785" y="193245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582" name="object 10582" descr=""/>
            <p:cNvSpPr/>
            <p:nvPr/>
          </p:nvSpPr>
          <p:spPr>
            <a:xfrm>
              <a:off x="2444120"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583" name="object 10583" descr=""/>
            <p:cNvSpPr/>
            <p:nvPr/>
          </p:nvSpPr>
          <p:spPr>
            <a:xfrm>
              <a:off x="2032920" y="2707409"/>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0584" name="object 10584" descr=""/>
            <p:cNvSpPr/>
            <p:nvPr/>
          </p:nvSpPr>
          <p:spPr>
            <a:xfrm>
              <a:off x="2445223"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585" name="object 10585" descr=""/>
            <p:cNvSpPr/>
            <p:nvPr/>
          </p:nvSpPr>
          <p:spPr>
            <a:xfrm>
              <a:off x="2267249" y="1916821"/>
              <a:ext cx="26670" cy="13970"/>
            </a:xfrm>
            <a:custGeom>
              <a:avLst/>
              <a:gdLst/>
              <a:ahLst/>
              <a:cxnLst/>
              <a:rect l="l" t="t" r="r" b="b"/>
              <a:pathLst>
                <a:path w="26669" h="13969">
                  <a:moveTo>
                    <a:pt x="0" y="13398"/>
                  </a:moveTo>
                  <a:lnTo>
                    <a:pt x="26212" y="0"/>
                  </a:lnTo>
                </a:path>
              </a:pathLst>
            </a:custGeom>
            <a:ln w="3175">
              <a:solidFill>
                <a:srgbClr val="565658"/>
              </a:solidFill>
            </a:ln>
          </p:spPr>
          <p:txBody>
            <a:bodyPr wrap="square" lIns="0" tIns="0" rIns="0" bIns="0" rtlCol="0"/>
            <a:lstStyle/>
            <a:p/>
          </p:txBody>
        </p:sp>
        <p:sp>
          <p:nvSpPr>
            <p:cNvPr id="10586" name="object 10586" descr=""/>
            <p:cNvSpPr/>
            <p:nvPr/>
          </p:nvSpPr>
          <p:spPr>
            <a:xfrm>
              <a:off x="2031804" y="2707409"/>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0587" name="object 10587" descr=""/>
            <p:cNvSpPr/>
            <p:nvPr/>
          </p:nvSpPr>
          <p:spPr>
            <a:xfrm>
              <a:off x="2444118" y="1910692"/>
              <a:ext cx="1905" cy="0"/>
            </a:xfrm>
            <a:custGeom>
              <a:avLst/>
              <a:gdLst/>
              <a:ahLst/>
              <a:cxnLst/>
              <a:rect l="l" t="t" r="r" b="b"/>
              <a:pathLst>
                <a:path w="1905" h="0">
                  <a:moveTo>
                    <a:pt x="1663" y="0"/>
                  </a:moveTo>
                  <a:lnTo>
                    <a:pt x="0" y="0"/>
                  </a:lnTo>
                </a:path>
              </a:pathLst>
            </a:custGeom>
            <a:ln w="3175">
              <a:solidFill>
                <a:srgbClr val="565658"/>
              </a:solidFill>
            </a:ln>
          </p:spPr>
          <p:txBody>
            <a:bodyPr wrap="square" lIns="0" tIns="0" rIns="0" bIns="0" rtlCol="0"/>
            <a:lstStyle/>
            <a:p/>
          </p:txBody>
        </p:sp>
        <p:sp>
          <p:nvSpPr>
            <p:cNvPr id="10588" name="object 10588" descr=""/>
            <p:cNvSpPr/>
            <p:nvPr/>
          </p:nvSpPr>
          <p:spPr>
            <a:xfrm>
              <a:off x="2032920" y="2684540"/>
              <a:ext cx="0" cy="23495"/>
            </a:xfrm>
            <a:custGeom>
              <a:avLst/>
              <a:gdLst/>
              <a:ahLst/>
              <a:cxnLst/>
              <a:rect l="l" t="t" r="r" b="b"/>
              <a:pathLst>
                <a:path w="0" h="23494">
                  <a:moveTo>
                    <a:pt x="0" y="22872"/>
                  </a:moveTo>
                  <a:lnTo>
                    <a:pt x="0" y="0"/>
                  </a:lnTo>
                </a:path>
              </a:pathLst>
            </a:custGeom>
            <a:ln w="3175">
              <a:solidFill>
                <a:srgbClr val="565658"/>
              </a:solidFill>
            </a:ln>
          </p:spPr>
          <p:txBody>
            <a:bodyPr wrap="square" lIns="0" tIns="0" rIns="0" bIns="0" rtlCol="0"/>
            <a:lstStyle/>
            <a:p/>
          </p:txBody>
        </p:sp>
        <p:sp>
          <p:nvSpPr>
            <p:cNvPr id="10589" name="object 10589" descr=""/>
            <p:cNvSpPr/>
            <p:nvPr/>
          </p:nvSpPr>
          <p:spPr>
            <a:xfrm>
              <a:off x="2031804" y="268231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590" name="object 10590" descr=""/>
            <p:cNvSpPr/>
            <p:nvPr/>
          </p:nvSpPr>
          <p:spPr>
            <a:xfrm>
              <a:off x="2031804" y="2710203"/>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0591" name="object 10591" descr=""/>
            <p:cNvSpPr/>
            <p:nvPr/>
          </p:nvSpPr>
          <p:spPr>
            <a:xfrm>
              <a:off x="2302957" y="1916825"/>
              <a:ext cx="0" cy="27305"/>
            </a:xfrm>
            <a:custGeom>
              <a:avLst/>
              <a:gdLst/>
              <a:ahLst/>
              <a:cxnLst/>
              <a:rect l="l" t="t" r="r" b="b"/>
              <a:pathLst>
                <a:path w="0" h="27305">
                  <a:moveTo>
                    <a:pt x="0" y="0"/>
                  </a:moveTo>
                  <a:lnTo>
                    <a:pt x="0" y="26784"/>
                  </a:lnTo>
                </a:path>
              </a:pathLst>
            </a:custGeom>
            <a:ln w="3175">
              <a:solidFill>
                <a:srgbClr val="565658"/>
              </a:solidFill>
            </a:ln>
          </p:spPr>
          <p:txBody>
            <a:bodyPr wrap="square" lIns="0" tIns="0" rIns="0" bIns="0" rtlCol="0"/>
            <a:lstStyle/>
            <a:p/>
          </p:txBody>
        </p:sp>
        <p:sp>
          <p:nvSpPr>
            <p:cNvPr id="10592" name="object 10592" descr=""/>
            <p:cNvSpPr/>
            <p:nvPr/>
          </p:nvSpPr>
          <p:spPr>
            <a:xfrm>
              <a:off x="2032920" y="268341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593" name="object 10593" descr=""/>
            <p:cNvSpPr/>
            <p:nvPr/>
          </p:nvSpPr>
          <p:spPr>
            <a:xfrm>
              <a:off x="2440771"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594" name="object 10594" descr=""/>
            <p:cNvSpPr/>
            <p:nvPr/>
          </p:nvSpPr>
          <p:spPr>
            <a:xfrm>
              <a:off x="2439780"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595" name="object 10595" descr=""/>
            <p:cNvSpPr/>
            <p:nvPr/>
          </p:nvSpPr>
          <p:spPr>
            <a:xfrm>
              <a:off x="2443003"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596" name="object 10596" descr=""/>
            <p:cNvSpPr/>
            <p:nvPr/>
          </p:nvSpPr>
          <p:spPr>
            <a:xfrm>
              <a:off x="244188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597" name="object 10597" descr=""/>
            <p:cNvSpPr/>
            <p:nvPr/>
          </p:nvSpPr>
          <p:spPr>
            <a:xfrm>
              <a:off x="244635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598" name="object 10598" descr=""/>
            <p:cNvSpPr/>
            <p:nvPr/>
          </p:nvSpPr>
          <p:spPr>
            <a:xfrm>
              <a:off x="2441327"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0599" name="object 10599" descr=""/>
            <p:cNvSpPr/>
            <p:nvPr/>
          </p:nvSpPr>
          <p:spPr>
            <a:xfrm>
              <a:off x="2031804" y="2707413"/>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0600" name="object 10600" descr=""/>
            <p:cNvSpPr/>
            <p:nvPr/>
          </p:nvSpPr>
          <p:spPr>
            <a:xfrm>
              <a:off x="2027453" y="1909152"/>
              <a:ext cx="557530" cy="878840"/>
            </a:xfrm>
            <a:custGeom>
              <a:avLst/>
              <a:gdLst/>
              <a:ahLst/>
              <a:cxnLst/>
              <a:rect l="l" t="t" r="r" b="b"/>
              <a:pathLst>
                <a:path w="557530" h="878839">
                  <a:moveTo>
                    <a:pt x="3098" y="876935"/>
                  </a:moveTo>
                  <a:lnTo>
                    <a:pt x="2654" y="875842"/>
                  </a:lnTo>
                  <a:lnTo>
                    <a:pt x="1549" y="875385"/>
                  </a:lnTo>
                  <a:lnTo>
                    <a:pt x="457" y="875842"/>
                  </a:lnTo>
                  <a:lnTo>
                    <a:pt x="0" y="876935"/>
                  </a:lnTo>
                  <a:lnTo>
                    <a:pt x="457" y="878027"/>
                  </a:lnTo>
                  <a:lnTo>
                    <a:pt x="1549" y="878484"/>
                  </a:lnTo>
                  <a:lnTo>
                    <a:pt x="2654" y="878027"/>
                  </a:lnTo>
                  <a:lnTo>
                    <a:pt x="3098" y="876935"/>
                  </a:lnTo>
                  <a:close/>
                </a:path>
                <a:path w="557530" h="878839">
                  <a:moveTo>
                    <a:pt x="557123" y="1549"/>
                  </a:moveTo>
                  <a:lnTo>
                    <a:pt x="556679" y="444"/>
                  </a:lnTo>
                  <a:lnTo>
                    <a:pt x="555574" y="0"/>
                  </a:lnTo>
                  <a:lnTo>
                    <a:pt x="554482" y="444"/>
                  </a:lnTo>
                  <a:lnTo>
                    <a:pt x="554024" y="1549"/>
                  </a:lnTo>
                  <a:lnTo>
                    <a:pt x="554482" y="2641"/>
                  </a:lnTo>
                  <a:lnTo>
                    <a:pt x="555574" y="3098"/>
                  </a:lnTo>
                  <a:lnTo>
                    <a:pt x="556679" y="2641"/>
                  </a:lnTo>
                  <a:lnTo>
                    <a:pt x="557123" y="1549"/>
                  </a:lnTo>
                  <a:close/>
                </a:path>
              </a:pathLst>
            </a:custGeom>
            <a:solidFill>
              <a:srgbClr val="565658"/>
            </a:solidFill>
          </p:spPr>
          <p:txBody>
            <a:bodyPr wrap="square" lIns="0" tIns="0" rIns="0" bIns="0" rtlCol="0"/>
            <a:lstStyle/>
            <a:p/>
          </p:txBody>
        </p:sp>
        <p:sp>
          <p:nvSpPr>
            <p:cNvPr id="10601" name="object 10601" descr=""/>
            <p:cNvSpPr/>
            <p:nvPr/>
          </p:nvSpPr>
          <p:spPr>
            <a:xfrm>
              <a:off x="2016747" y="2776041"/>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10602" name="object 10602" descr=""/>
            <p:cNvSpPr/>
            <p:nvPr/>
          </p:nvSpPr>
          <p:spPr>
            <a:xfrm>
              <a:off x="2023432" y="2812302"/>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0603" name="object 10603" descr=""/>
            <p:cNvSpPr/>
            <p:nvPr/>
          </p:nvSpPr>
          <p:spPr>
            <a:xfrm>
              <a:off x="2022870" y="2754839"/>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0604" name="object 10604" descr=""/>
            <p:cNvSpPr/>
            <p:nvPr/>
          </p:nvSpPr>
          <p:spPr>
            <a:xfrm>
              <a:off x="2201975" y="1998290"/>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0605" name="object 10605" descr=""/>
            <p:cNvSpPr/>
            <p:nvPr/>
          </p:nvSpPr>
          <p:spPr>
            <a:xfrm>
              <a:off x="2893804" y="1986569"/>
              <a:ext cx="10795" cy="0"/>
            </a:xfrm>
            <a:custGeom>
              <a:avLst/>
              <a:gdLst/>
              <a:ahLst/>
              <a:cxnLst/>
              <a:rect l="l" t="t" r="r" b="b"/>
              <a:pathLst>
                <a:path w="10794" h="0">
                  <a:moveTo>
                    <a:pt x="0" y="0"/>
                  </a:moveTo>
                  <a:lnTo>
                    <a:pt x="10604" y="0"/>
                  </a:lnTo>
                </a:path>
              </a:pathLst>
            </a:custGeom>
            <a:ln w="3175">
              <a:solidFill>
                <a:srgbClr val="565658"/>
              </a:solidFill>
            </a:ln>
          </p:spPr>
          <p:txBody>
            <a:bodyPr wrap="square" lIns="0" tIns="0" rIns="0" bIns="0" rtlCol="0"/>
            <a:lstStyle/>
            <a:p/>
          </p:txBody>
        </p:sp>
        <p:sp>
          <p:nvSpPr>
            <p:cNvPr id="10606" name="object 10606" descr=""/>
            <p:cNvSpPr/>
            <p:nvPr/>
          </p:nvSpPr>
          <p:spPr>
            <a:xfrm>
              <a:off x="2904966" y="1953096"/>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0607" name="object 10607" descr=""/>
            <p:cNvSpPr/>
            <p:nvPr/>
          </p:nvSpPr>
          <p:spPr>
            <a:xfrm>
              <a:off x="2067077" y="283419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08" name="object 10608" descr=""/>
            <p:cNvSpPr/>
            <p:nvPr/>
          </p:nvSpPr>
          <p:spPr>
            <a:xfrm>
              <a:off x="2915011" y="196146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09" name="object 10609" descr=""/>
            <p:cNvSpPr/>
            <p:nvPr/>
          </p:nvSpPr>
          <p:spPr>
            <a:xfrm>
              <a:off x="2032920" y="2754281"/>
              <a:ext cx="0" cy="13335"/>
            </a:xfrm>
            <a:custGeom>
              <a:avLst/>
              <a:gdLst/>
              <a:ahLst/>
              <a:cxnLst/>
              <a:rect l="l" t="t" r="r" b="b"/>
              <a:pathLst>
                <a:path w="0" h="13335">
                  <a:moveTo>
                    <a:pt x="0" y="0"/>
                  </a:moveTo>
                  <a:lnTo>
                    <a:pt x="0" y="12827"/>
                  </a:lnTo>
                </a:path>
              </a:pathLst>
            </a:custGeom>
            <a:ln w="3175">
              <a:solidFill>
                <a:srgbClr val="565658"/>
              </a:solidFill>
            </a:ln>
          </p:spPr>
          <p:txBody>
            <a:bodyPr wrap="square" lIns="0" tIns="0" rIns="0" bIns="0" rtlCol="0"/>
            <a:lstStyle/>
            <a:p/>
          </p:txBody>
        </p:sp>
        <p:sp>
          <p:nvSpPr>
            <p:cNvPr id="10610" name="object 10610" descr=""/>
            <p:cNvSpPr/>
            <p:nvPr/>
          </p:nvSpPr>
          <p:spPr>
            <a:xfrm>
              <a:off x="2021883" y="275942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11" name="object 10611" descr=""/>
            <p:cNvSpPr/>
            <p:nvPr/>
          </p:nvSpPr>
          <p:spPr>
            <a:xfrm>
              <a:off x="2904963" y="1963135"/>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0612" name="object 10612" descr=""/>
            <p:cNvSpPr/>
            <p:nvPr/>
          </p:nvSpPr>
          <p:spPr>
            <a:xfrm>
              <a:off x="2068626" y="283573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613" name="object 10613" descr=""/>
            <p:cNvSpPr/>
            <p:nvPr/>
          </p:nvSpPr>
          <p:spPr>
            <a:xfrm>
              <a:off x="2904966" y="1967042"/>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0614" name="object 10614" descr=""/>
            <p:cNvSpPr/>
            <p:nvPr/>
          </p:nvSpPr>
          <p:spPr>
            <a:xfrm>
              <a:off x="2031245" y="276711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615" name="object 10615" descr=""/>
            <p:cNvSpPr/>
            <p:nvPr/>
          </p:nvSpPr>
          <p:spPr>
            <a:xfrm>
              <a:off x="2904408" y="19865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616" name="object 10616" descr=""/>
            <p:cNvSpPr/>
            <p:nvPr/>
          </p:nvSpPr>
          <p:spPr>
            <a:xfrm>
              <a:off x="2027463" y="278174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17" name="object 10617" descr=""/>
            <p:cNvSpPr/>
            <p:nvPr/>
          </p:nvSpPr>
          <p:spPr>
            <a:xfrm>
              <a:off x="2424027"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18" name="object 10618" descr=""/>
            <p:cNvSpPr/>
            <p:nvPr/>
          </p:nvSpPr>
          <p:spPr>
            <a:xfrm>
              <a:off x="2029696" y="276612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19" name="object 10619" descr=""/>
            <p:cNvSpPr/>
            <p:nvPr/>
          </p:nvSpPr>
          <p:spPr>
            <a:xfrm>
              <a:off x="2022873" y="2766001"/>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620" name="object 10620" descr=""/>
            <p:cNvSpPr/>
            <p:nvPr/>
          </p:nvSpPr>
          <p:spPr>
            <a:xfrm>
              <a:off x="2201976" y="200777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621" name="object 10621" descr=""/>
            <p:cNvSpPr/>
            <p:nvPr/>
          </p:nvSpPr>
          <p:spPr>
            <a:xfrm>
              <a:off x="2106005" y="2594154"/>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0622" name="object 10622" descr=""/>
            <p:cNvSpPr/>
            <p:nvPr/>
          </p:nvSpPr>
          <p:spPr>
            <a:xfrm>
              <a:off x="2456943"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23" name="object 10623" descr=""/>
            <p:cNvSpPr/>
            <p:nvPr/>
          </p:nvSpPr>
          <p:spPr>
            <a:xfrm>
              <a:off x="2203650" y="1956445"/>
              <a:ext cx="1270" cy="2540"/>
            </a:xfrm>
            <a:custGeom>
              <a:avLst/>
              <a:gdLst/>
              <a:ahLst/>
              <a:cxnLst/>
              <a:rect l="l" t="t" r="r" b="b"/>
              <a:pathLst>
                <a:path w="1269" h="2539">
                  <a:moveTo>
                    <a:pt x="0" y="0"/>
                  </a:moveTo>
                  <a:lnTo>
                    <a:pt x="1117" y="2222"/>
                  </a:lnTo>
                </a:path>
              </a:pathLst>
            </a:custGeom>
            <a:ln w="3175">
              <a:solidFill>
                <a:srgbClr val="565658"/>
              </a:solidFill>
            </a:ln>
          </p:spPr>
          <p:txBody>
            <a:bodyPr wrap="square" lIns="0" tIns="0" rIns="0" bIns="0" rtlCol="0"/>
            <a:lstStyle/>
            <a:p/>
          </p:txBody>
        </p:sp>
        <p:sp>
          <p:nvSpPr>
            <p:cNvPr id="10624" name="object 10624" descr=""/>
            <p:cNvSpPr/>
            <p:nvPr/>
          </p:nvSpPr>
          <p:spPr>
            <a:xfrm>
              <a:off x="2028455" y="280951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625" name="object 10625" descr=""/>
            <p:cNvSpPr/>
            <p:nvPr/>
          </p:nvSpPr>
          <p:spPr>
            <a:xfrm>
              <a:off x="2201976" y="2008330"/>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0626" name="object 10626" descr=""/>
            <p:cNvSpPr/>
            <p:nvPr/>
          </p:nvSpPr>
          <p:spPr>
            <a:xfrm>
              <a:off x="2893246" y="19865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627" name="object 10627" descr=""/>
            <p:cNvSpPr/>
            <p:nvPr/>
          </p:nvSpPr>
          <p:spPr>
            <a:xfrm>
              <a:off x="2915011" y="196536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628" name="object 10628" descr=""/>
            <p:cNvSpPr/>
            <p:nvPr/>
          </p:nvSpPr>
          <p:spPr>
            <a:xfrm>
              <a:off x="2025231" y="2764459"/>
              <a:ext cx="43180" cy="73025"/>
            </a:xfrm>
            <a:custGeom>
              <a:avLst/>
              <a:gdLst/>
              <a:ahLst/>
              <a:cxnLst/>
              <a:rect l="l" t="t" r="r" b="b"/>
              <a:pathLst>
                <a:path w="43180" h="73025">
                  <a:moveTo>
                    <a:pt x="3098" y="1549"/>
                  </a:moveTo>
                  <a:lnTo>
                    <a:pt x="2641" y="457"/>
                  </a:lnTo>
                  <a:lnTo>
                    <a:pt x="1549" y="0"/>
                  </a:lnTo>
                  <a:lnTo>
                    <a:pt x="444" y="457"/>
                  </a:lnTo>
                  <a:lnTo>
                    <a:pt x="0" y="1549"/>
                  </a:lnTo>
                  <a:lnTo>
                    <a:pt x="444" y="2641"/>
                  </a:lnTo>
                  <a:lnTo>
                    <a:pt x="1549" y="3098"/>
                  </a:lnTo>
                  <a:lnTo>
                    <a:pt x="2641" y="2641"/>
                  </a:lnTo>
                  <a:lnTo>
                    <a:pt x="3098" y="1549"/>
                  </a:lnTo>
                  <a:close/>
                </a:path>
                <a:path w="43180" h="73025">
                  <a:moveTo>
                    <a:pt x="42710" y="71285"/>
                  </a:moveTo>
                  <a:lnTo>
                    <a:pt x="42252" y="70192"/>
                  </a:lnTo>
                  <a:lnTo>
                    <a:pt x="41160" y="69735"/>
                  </a:lnTo>
                  <a:lnTo>
                    <a:pt x="40055" y="70192"/>
                  </a:lnTo>
                  <a:lnTo>
                    <a:pt x="39611" y="71285"/>
                  </a:lnTo>
                  <a:lnTo>
                    <a:pt x="40055" y="72377"/>
                  </a:lnTo>
                  <a:lnTo>
                    <a:pt x="41160" y="72834"/>
                  </a:lnTo>
                  <a:lnTo>
                    <a:pt x="42252" y="72377"/>
                  </a:lnTo>
                  <a:lnTo>
                    <a:pt x="42710" y="71285"/>
                  </a:lnTo>
                  <a:close/>
                </a:path>
              </a:pathLst>
            </a:custGeom>
            <a:solidFill>
              <a:srgbClr val="565658"/>
            </a:solidFill>
          </p:spPr>
          <p:txBody>
            <a:bodyPr wrap="square" lIns="0" tIns="0" rIns="0" bIns="0" rtlCol="0"/>
            <a:lstStyle/>
            <a:p/>
          </p:txBody>
        </p:sp>
        <p:sp>
          <p:nvSpPr>
            <p:cNvPr id="10629" name="object 10629" descr=""/>
            <p:cNvSpPr/>
            <p:nvPr/>
          </p:nvSpPr>
          <p:spPr>
            <a:xfrm>
              <a:off x="2528926" y="2004429"/>
              <a:ext cx="114300" cy="0"/>
            </a:xfrm>
            <a:custGeom>
              <a:avLst/>
              <a:gdLst/>
              <a:ahLst/>
              <a:cxnLst/>
              <a:rect l="l" t="t" r="r" b="b"/>
              <a:pathLst>
                <a:path w="114300" h="0">
                  <a:moveTo>
                    <a:pt x="0" y="0"/>
                  </a:moveTo>
                  <a:lnTo>
                    <a:pt x="113804" y="0"/>
                  </a:lnTo>
                </a:path>
              </a:pathLst>
            </a:custGeom>
            <a:ln w="3175">
              <a:solidFill>
                <a:srgbClr val="565658"/>
              </a:solidFill>
            </a:ln>
          </p:spPr>
          <p:txBody>
            <a:bodyPr wrap="square" lIns="0" tIns="0" rIns="0" bIns="0" rtlCol="0"/>
            <a:lstStyle/>
            <a:p/>
          </p:txBody>
        </p:sp>
        <p:sp>
          <p:nvSpPr>
            <p:cNvPr id="10630" name="object 10630" descr=""/>
            <p:cNvSpPr/>
            <p:nvPr/>
          </p:nvSpPr>
          <p:spPr>
            <a:xfrm>
              <a:off x="2016747" y="281565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631" name="object 10631" descr=""/>
            <p:cNvSpPr/>
            <p:nvPr/>
          </p:nvSpPr>
          <p:spPr>
            <a:xfrm>
              <a:off x="2029696" y="275217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32" name="object 10632" descr=""/>
            <p:cNvSpPr/>
            <p:nvPr/>
          </p:nvSpPr>
          <p:spPr>
            <a:xfrm>
              <a:off x="2020083" y="28156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633" name="object 10633" descr=""/>
            <p:cNvSpPr/>
            <p:nvPr/>
          </p:nvSpPr>
          <p:spPr>
            <a:xfrm>
              <a:off x="2528926" y="1911808"/>
              <a:ext cx="114300" cy="0"/>
            </a:xfrm>
            <a:custGeom>
              <a:avLst/>
              <a:gdLst/>
              <a:ahLst/>
              <a:cxnLst/>
              <a:rect l="l" t="t" r="r" b="b"/>
              <a:pathLst>
                <a:path w="114300" h="0">
                  <a:moveTo>
                    <a:pt x="113804" y="0"/>
                  </a:moveTo>
                  <a:lnTo>
                    <a:pt x="0" y="0"/>
                  </a:lnTo>
                </a:path>
              </a:pathLst>
            </a:custGeom>
            <a:ln w="3175">
              <a:solidFill>
                <a:srgbClr val="565658"/>
              </a:solidFill>
            </a:ln>
          </p:spPr>
          <p:txBody>
            <a:bodyPr wrap="square" lIns="0" tIns="0" rIns="0" bIns="0" rtlCol="0"/>
            <a:lstStyle/>
            <a:p/>
          </p:txBody>
        </p:sp>
        <p:sp>
          <p:nvSpPr>
            <p:cNvPr id="10634" name="object 10634" descr=""/>
            <p:cNvSpPr/>
            <p:nvPr/>
          </p:nvSpPr>
          <p:spPr>
            <a:xfrm>
              <a:off x="2106006" y="259415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635" name="object 10635" descr=""/>
            <p:cNvSpPr/>
            <p:nvPr/>
          </p:nvSpPr>
          <p:spPr>
            <a:xfrm>
              <a:off x="2023432" y="2776595"/>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0636" name="object 10636" descr=""/>
            <p:cNvSpPr/>
            <p:nvPr/>
          </p:nvSpPr>
          <p:spPr>
            <a:xfrm>
              <a:off x="2893245" y="192966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37" name="object 10637" descr=""/>
            <p:cNvSpPr/>
            <p:nvPr/>
          </p:nvSpPr>
          <p:spPr>
            <a:xfrm>
              <a:off x="2201976" y="199829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638" name="object 10638" descr=""/>
            <p:cNvSpPr/>
            <p:nvPr/>
          </p:nvSpPr>
          <p:spPr>
            <a:xfrm>
              <a:off x="2029696" y="275161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39" name="object 10639" descr=""/>
            <p:cNvSpPr/>
            <p:nvPr/>
          </p:nvSpPr>
          <p:spPr>
            <a:xfrm>
              <a:off x="2028454" y="280560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40" name="object 10640" descr=""/>
            <p:cNvSpPr/>
            <p:nvPr/>
          </p:nvSpPr>
          <p:spPr>
            <a:xfrm>
              <a:off x="2020083" y="2776047"/>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0641" name="object 10641" descr=""/>
            <p:cNvSpPr/>
            <p:nvPr/>
          </p:nvSpPr>
          <p:spPr>
            <a:xfrm>
              <a:off x="2904963" y="1949190"/>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0642" name="object 10642" descr=""/>
            <p:cNvSpPr/>
            <p:nvPr/>
          </p:nvSpPr>
          <p:spPr>
            <a:xfrm>
              <a:off x="2066394" y="283574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643" name="object 10643" descr=""/>
            <p:cNvSpPr/>
            <p:nvPr/>
          </p:nvSpPr>
          <p:spPr>
            <a:xfrm>
              <a:off x="2893803" y="1929662"/>
              <a:ext cx="11430" cy="0"/>
            </a:xfrm>
            <a:custGeom>
              <a:avLst/>
              <a:gdLst/>
              <a:ahLst/>
              <a:cxnLst/>
              <a:rect l="l" t="t" r="r" b="b"/>
              <a:pathLst>
                <a:path w="11430" h="0">
                  <a:moveTo>
                    <a:pt x="11163" y="0"/>
                  </a:moveTo>
                  <a:lnTo>
                    <a:pt x="10604" y="0"/>
                  </a:lnTo>
                  <a:lnTo>
                    <a:pt x="0" y="0"/>
                  </a:lnTo>
                </a:path>
              </a:pathLst>
            </a:custGeom>
            <a:ln w="3175">
              <a:solidFill>
                <a:srgbClr val="565658"/>
              </a:solidFill>
            </a:ln>
          </p:spPr>
          <p:txBody>
            <a:bodyPr wrap="square" lIns="0" tIns="0" rIns="0" bIns="0" rtlCol="0"/>
            <a:lstStyle/>
            <a:p/>
          </p:txBody>
        </p:sp>
        <p:sp>
          <p:nvSpPr>
            <p:cNvPr id="10644" name="object 10644" descr=""/>
            <p:cNvSpPr/>
            <p:nvPr/>
          </p:nvSpPr>
          <p:spPr>
            <a:xfrm>
              <a:off x="2906082" y="1953096"/>
              <a:ext cx="0" cy="10160"/>
            </a:xfrm>
            <a:custGeom>
              <a:avLst/>
              <a:gdLst/>
              <a:ahLst/>
              <a:cxnLst/>
              <a:rect l="l" t="t" r="r" b="b"/>
              <a:pathLst>
                <a:path w="0" h="10160">
                  <a:moveTo>
                    <a:pt x="0" y="0"/>
                  </a:moveTo>
                  <a:lnTo>
                    <a:pt x="0" y="10045"/>
                  </a:lnTo>
                </a:path>
              </a:pathLst>
            </a:custGeom>
            <a:ln w="3175">
              <a:solidFill>
                <a:srgbClr val="565658"/>
              </a:solidFill>
            </a:ln>
          </p:spPr>
          <p:txBody>
            <a:bodyPr wrap="square" lIns="0" tIns="0" rIns="0" bIns="0" rtlCol="0"/>
            <a:lstStyle/>
            <a:p/>
          </p:txBody>
        </p:sp>
        <p:sp>
          <p:nvSpPr>
            <p:cNvPr id="10645" name="object 10645" descr=""/>
            <p:cNvSpPr/>
            <p:nvPr/>
          </p:nvSpPr>
          <p:spPr>
            <a:xfrm>
              <a:off x="2906082" y="1967042"/>
              <a:ext cx="0" cy="8255"/>
            </a:xfrm>
            <a:custGeom>
              <a:avLst/>
              <a:gdLst/>
              <a:ahLst/>
              <a:cxnLst/>
              <a:rect l="l" t="t" r="r" b="b"/>
              <a:pathLst>
                <a:path w="0" h="8255">
                  <a:moveTo>
                    <a:pt x="0" y="0"/>
                  </a:moveTo>
                  <a:lnTo>
                    <a:pt x="0" y="7810"/>
                  </a:lnTo>
                </a:path>
              </a:pathLst>
            </a:custGeom>
            <a:ln w="3175">
              <a:solidFill>
                <a:srgbClr val="565658"/>
              </a:solidFill>
            </a:ln>
          </p:spPr>
          <p:txBody>
            <a:bodyPr wrap="square" lIns="0" tIns="0" rIns="0" bIns="0" rtlCol="0"/>
            <a:lstStyle/>
            <a:p/>
          </p:txBody>
        </p:sp>
        <p:sp>
          <p:nvSpPr>
            <p:cNvPr id="10646" name="object 10646" descr=""/>
            <p:cNvSpPr/>
            <p:nvPr/>
          </p:nvSpPr>
          <p:spPr>
            <a:xfrm>
              <a:off x="2906082" y="1978756"/>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647" name="object 10647" descr=""/>
            <p:cNvSpPr/>
            <p:nvPr/>
          </p:nvSpPr>
          <p:spPr>
            <a:xfrm>
              <a:off x="2300291"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48" name="object 10648" descr=""/>
            <p:cNvSpPr/>
            <p:nvPr/>
          </p:nvSpPr>
          <p:spPr>
            <a:xfrm>
              <a:off x="2906082" y="19369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649" name="object 10649" descr=""/>
            <p:cNvSpPr/>
            <p:nvPr/>
          </p:nvSpPr>
          <p:spPr>
            <a:xfrm>
              <a:off x="2906082" y="1941379"/>
              <a:ext cx="0" cy="8255"/>
            </a:xfrm>
            <a:custGeom>
              <a:avLst/>
              <a:gdLst/>
              <a:ahLst/>
              <a:cxnLst/>
              <a:rect l="l" t="t" r="r" b="b"/>
              <a:pathLst>
                <a:path w="0" h="8255">
                  <a:moveTo>
                    <a:pt x="0" y="7810"/>
                  </a:moveTo>
                  <a:lnTo>
                    <a:pt x="0" y="0"/>
                  </a:lnTo>
                </a:path>
              </a:pathLst>
            </a:custGeom>
            <a:ln w="3175">
              <a:solidFill>
                <a:srgbClr val="565658"/>
              </a:solidFill>
            </a:ln>
          </p:spPr>
          <p:txBody>
            <a:bodyPr wrap="square" lIns="0" tIns="0" rIns="0" bIns="0" rtlCol="0"/>
            <a:lstStyle/>
            <a:p/>
          </p:txBody>
        </p:sp>
        <p:sp>
          <p:nvSpPr>
            <p:cNvPr id="10650" name="object 10650" descr=""/>
            <p:cNvSpPr/>
            <p:nvPr/>
          </p:nvSpPr>
          <p:spPr>
            <a:xfrm>
              <a:off x="2326955" y="1896746"/>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651" name="object 10651" descr=""/>
            <p:cNvSpPr/>
            <p:nvPr/>
          </p:nvSpPr>
          <p:spPr>
            <a:xfrm>
              <a:off x="2905649" y="194875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52" name="object 10652" descr=""/>
            <p:cNvSpPr/>
            <p:nvPr/>
          </p:nvSpPr>
          <p:spPr>
            <a:xfrm>
              <a:off x="2302398" y="1911250"/>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0653" name="object 10653" descr=""/>
            <p:cNvSpPr/>
            <p:nvPr/>
          </p:nvSpPr>
          <p:spPr>
            <a:xfrm>
              <a:off x="2905523" y="19369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654" name="object 10654" descr=""/>
            <p:cNvSpPr/>
            <p:nvPr/>
          </p:nvSpPr>
          <p:spPr>
            <a:xfrm>
              <a:off x="2905523" y="1941379"/>
              <a:ext cx="0" cy="8255"/>
            </a:xfrm>
            <a:custGeom>
              <a:avLst/>
              <a:gdLst/>
              <a:ahLst/>
              <a:cxnLst/>
              <a:rect l="l" t="t" r="r" b="b"/>
              <a:pathLst>
                <a:path w="0" h="8255">
                  <a:moveTo>
                    <a:pt x="0" y="7810"/>
                  </a:moveTo>
                  <a:lnTo>
                    <a:pt x="0" y="0"/>
                  </a:lnTo>
                </a:path>
              </a:pathLst>
            </a:custGeom>
            <a:ln w="3175">
              <a:solidFill>
                <a:srgbClr val="565658"/>
              </a:solidFill>
            </a:ln>
          </p:spPr>
          <p:txBody>
            <a:bodyPr wrap="square" lIns="0" tIns="0" rIns="0" bIns="0" rtlCol="0"/>
            <a:lstStyle/>
            <a:p/>
          </p:txBody>
        </p:sp>
        <p:sp>
          <p:nvSpPr>
            <p:cNvPr id="10655" name="object 10655" descr=""/>
            <p:cNvSpPr/>
            <p:nvPr/>
          </p:nvSpPr>
          <p:spPr>
            <a:xfrm>
              <a:off x="2696296" y="1897310"/>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0656" name="object 10656" descr=""/>
            <p:cNvSpPr/>
            <p:nvPr/>
          </p:nvSpPr>
          <p:spPr>
            <a:xfrm>
              <a:off x="2705351"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57" name="object 10657" descr=""/>
            <p:cNvSpPr/>
            <p:nvPr/>
          </p:nvSpPr>
          <p:spPr>
            <a:xfrm>
              <a:off x="2705784"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58" name="object 10658" descr=""/>
            <p:cNvSpPr/>
            <p:nvPr/>
          </p:nvSpPr>
          <p:spPr>
            <a:xfrm>
              <a:off x="2692514" y="1896313"/>
              <a:ext cx="16510" cy="8890"/>
            </a:xfrm>
            <a:custGeom>
              <a:avLst/>
              <a:gdLst/>
              <a:ahLst/>
              <a:cxnLst/>
              <a:rect l="l" t="t" r="r" b="b"/>
              <a:pathLst>
                <a:path w="16510" h="8889">
                  <a:moveTo>
                    <a:pt x="3098" y="1549"/>
                  </a:moveTo>
                  <a:lnTo>
                    <a:pt x="2641" y="457"/>
                  </a:lnTo>
                  <a:lnTo>
                    <a:pt x="1549" y="0"/>
                  </a:lnTo>
                  <a:lnTo>
                    <a:pt x="444" y="457"/>
                  </a:lnTo>
                  <a:lnTo>
                    <a:pt x="0" y="1549"/>
                  </a:lnTo>
                  <a:lnTo>
                    <a:pt x="444" y="2641"/>
                  </a:lnTo>
                  <a:lnTo>
                    <a:pt x="1549" y="3098"/>
                  </a:lnTo>
                  <a:lnTo>
                    <a:pt x="2641" y="2641"/>
                  </a:lnTo>
                  <a:lnTo>
                    <a:pt x="3098" y="1549"/>
                  </a:lnTo>
                  <a:close/>
                </a:path>
                <a:path w="16510" h="8889">
                  <a:moveTo>
                    <a:pt x="15925" y="7124"/>
                  </a:moveTo>
                  <a:lnTo>
                    <a:pt x="15481" y="6032"/>
                  </a:lnTo>
                  <a:lnTo>
                    <a:pt x="14376" y="5575"/>
                  </a:lnTo>
                  <a:lnTo>
                    <a:pt x="13284" y="6032"/>
                  </a:lnTo>
                  <a:lnTo>
                    <a:pt x="12827" y="7124"/>
                  </a:lnTo>
                  <a:lnTo>
                    <a:pt x="13284" y="8229"/>
                  </a:lnTo>
                  <a:lnTo>
                    <a:pt x="14376" y="8674"/>
                  </a:lnTo>
                  <a:lnTo>
                    <a:pt x="15481" y="8229"/>
                  </a:lnTo>
                  <a:lnTo>
                    <a:pt x="15925" y="7124"/>
                  </a:lnTo>
                  <a:close/>
                </a:path>
                <a:path w="16510" h="8889">
                  <a:moveTo>
                    <a:pt x="15925" y="1549"/>
                  </a:moveTo>
                  <a:lnTo>
                    <a:pt x="15481" y="457"/>
                  </a:lnTo>
                  <a:lnTo>
                    <a:pt x="14376" y="0"/>
                  </a:lnTo>
                  <a:lnTo>
                    <a:pt x="13284" y="457"/>
                  </a:lnTo>
                  <a:lnTo>
                    <a:pt x="12827" y="1549"/>
                  </a:lnTo>
                  <a:lnTo>
                    <a:pt x="13284" y="2641"/>
                  </a:lnTo>
                  <a:lnTo>
                    <a:pt x="14376" y="3098"/>
                  </a:lnTo>
                  <a:lnTo>
                    <a:pt x="15481" y="2641"/>
                  </a:lnTo>
                  <a:lnTo>
                    <a:pt x="15925" y="1549"/>
                  </a:lnTo>
                  <a:close/>
                </a:path>
              </a:pathLst>
            </a:custGeom>
            <a:solidFill>
              <a:srgbClr val="565658"/>
            </a:solidFill>
          </p:spPr>
          <p:txBody>
            <a:bodyPr wrap="square" lIns="0" tIns="0" rIns="0" bIns="0" rtlCol="0"/>
            <a:lstStyle/>
            <a:p/>
          </p:txBody>
        </p:sp>
        <p:sp>
          <p:nvSpPr>
            <p:cNvPr id="10659" name="object 10659" descr=""/>
            <p:cNvSpPr/>
            <p:nvPr/>
          </p:nvSpPr>
          <p:spPr>
            <a:xfrm>
              <a:off x="2700761" y="188949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660" name="object 10660" descr=""/>
            <p:cNvSpPr/>
            <p:nvPr/>
          </p:nvSpPr>
          <p:spPr>
            <a:xfrm>
              <a:off x="2694621" y="19034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61" name="object 10661" descr=""/>
            <p:cNvSpPr/>
            <p:nvPr/>
          </p:nvSpPr>
          <p:spPr>
            <a:xfrm>
              <a:off x="2692515" y="190133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62" name="object 10662" descr=""/>
            <p:cNvSpPr/>
            <p:nvPr/>
          </p:nvSpPr>
          <p:spPr>
            <a:xfrm>
              <a:off x="2915011" y="1934685"/>
              <a:ext cx="0" cy="46990"/>
            </a:xfrm>
            <a:custGeom>
              <a:avLst/>
              <a:gdLst/>
              <a:ahLst/>
              <a:cxnLst/>
              <a:rect l="l" t="t" r="r" b="b"/>
              <a:pathLst>
                <a:path w="0" h="46989">
                  <a:moveTo>
                    <a:pt x="0" y="0"/>
                  </a:moveTo>
                  <a:lnTo>
                    <a:pt x="0" y="46863"/>
                  </a:lnTo>
                </a:path>
              </a:pathLst>
            </a:custGeom>
            <a:ln w="3175">
              <a:solidFill>
                <a:srgbClr val="565658"/>
              </a:solidFill>
            </a:ln>
          </p:spPr>
          <p:txBody>
            <a:bodyPr wrap="square" lIns="0" tIns="0" rIns="0" bIns="0" rtlCol="0"/>
            <a:lstStyle/>
            <a:p/>
          </p:txBody>
        </p:sp>
        <p:sp>
          <p:nvSpPr>
            <p:cNvPr id="10663" name="object 10663" descr=""/>
            <p:cNvSpPr/>
            <p:nvPr/>
          </p:nvSpPr>
          <p:spPr>
            <a:xfrm>
              <a:off x="2694621"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64" name="object 10664" descr=""/>
            <p:cNvSpPr/>
            <p:nvPr/>
          </p:nvSpPr>
          <p:spPr>
            <a:xfrm>
              <a:off x="2693073" y="1896313"/>
              <a:ext cx="223520" cy="40640"/>
            </a:xfrm>
            <a:custGeom>
              <a:avLst/>
              <a:gdLst/>
              <a:ahLst/>
              <a:cxnLst/>
              <a:rect l="l" t="t" r="r" b="b"/>
              <a:pathLst>
                <a:path w="223519" h="40639">
                  <a:moveTo>
                    <a:pt x="3098" y="1549"/>
                  </a:moveTo>
                  <a:lnTo>
                    <a:pt x="2641" y="457"/>
                  </a:lnTo>
                  <a:lnTo>
                    <a:pt x="1549" y="0"/>
                  </a:lnTo>
                  <a:lnTo>
                    <a:pt x="444" y="457"/>
                  </a:lnTo>
                  <a:lnTo>
                    <a:pt x="0" y="1549"/>
                  </a:lnTo>
                  <a:lnTo>
                    <a:pt x="444" y="2641"/>
                  </a:lnTo>
                  <a:lnTo>
                    <a:pt x="1549" y="3098"/>
                  </a:lnTo>
                  <a:lnTo>
                    <a:pt x="2641" y="2641"/>
                  </a:lnTo>
                  <a:lnTo>
                    <a:pt x="3098" y="1549"/>
                  </a:lnTo>
                  <a:close/>
                </a:path>
                <a:path w="223519" h="40639">
                  <a:moveTo>
                    <a:pt x="15367" y="7124"/>
                  </a:moveTo>
                  <a:lnTo>
                    <a:pt x="14922" y="6032"/>
                  </a:lnTo>
                  <a:lnTo>
                    <a:pt x="13817" y="5575"/>
                  </a:lnTo>
                  <a:lnTo>
                    <a:pt x="12725" y="6032"/>
                  </a:lnTo>
                  <a:lnTo>
                    <a:pt x="12268" y="7124"/>
                  </a:lnTo>
                  <a:lnTo>
                    <a:pt x="12725" y="8229"/>
                  </a:lnTo>
                  <a:lnTo>
                    <a:pt x="13817" y="8674"/>
                  </a:lnTo>
                  <a:lnTo>
                    <a:pt x="14922" y="8229"/>
                  </a:lnTo>
                  <a:lnTo>
                    <a:pt x="15367" y="7124"/>
                  </a:lnTo>
                  <a:close/>
                </a:path>
                <a:path w="223519" h="40639">
                  <a:moveTo>
                    <a:pt x="15367" y="1549"/>
                  </a:moveTo>
                  <a:lnTo>
                    <a:pt x="14922" y="457"/>
                  </a:lnTo>
                  <a:lnTo>
                    <a:pt x="13817" y="0"/>
                  </a:lnTo>
                  <a:lnTo>
                    <a:pt x="12725" y="457"/>
                  </a:lnTo>
                  <a:lnTo>
                    <a:pt x="12268" y="1549"/>
                  </a:lnTo>
                  <a:lnTo>
                    <a:pt x="12725" y="2641"/>
                  </a:lnTo>
                  <a:lnTo>
                    <a:pt x="13817" y="3098"/>
                  </a:lnTo>
                  <a:lnTo>
                    <a:pt x="14922" y="2641"/>
                  </a:lnTo>
                  <a:lnTo>
                    <a:pt x="15367" y="1549"/>
                  </a:lnTo>
                  <a:close/>
                </a:path>
                <a:path w="223519" h="40639">
                  <a:moveTo>
                    <a:pt x="223481" y="38925"/>
                  </a:moveTo>
                  <a:lnTo>
                    <a:pt x="223024" y="37833"/>
                  </a:lnTo>
                  <a:lnTo>
                    <a:pt x="221932" y="37376"/>
                  </a:lnTo>
                  <a:lnTo>
                    <a:pt x="220840" y="37833"/>
                  </a:lnTo>
                  <a:lnTo>
                    <a:pt x="220383" y="38925"/>
                  </a:lnTo>
                  <a:lnTo>
                    <a:pt x="220840" y="40030"/>
                  </a:lnTo>
                  <a:lnTo>
                    <a:pt x="221932" y="40474"/>
                  </a:lnTo>
                  <a:lnTo>
                    <a:pt x="223024" y="40030"/>
                  </a:lnTo>
                  <a:lnTo>
                    <a:pt x="223481" y="38925"/>
                  </a:lnTo>
                  <a:close/>
                </a:path>
              </a:pathLst>
            </a:custGeom>
            <a:solidFill>
              <a:srgbClr val="565658"/>
            </a:solidFill>
          </p:spPr>
          <p:txBody>
            <a:bodyPr wrap="square" lIns="0" tIns="0" rIns="0" bIns="0" rtlCol="0"/>
            <a:lstStyle/>
            <a:p/>
          </p:txBody>
        </p:sp>
        <p:sp>
          <p:nvSpPr>
            <p:cNvPr id="10665" name="object 10665" descr=""/>
            <p:cNvSpPr/>
            <p:nvPr/>
          </p:nvSpPr>
          <p:spPr>
            <a:xfrm>
              <a:off x="2706342" y="19034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66" name="object 10666" descr=""/>
            <p:cNvSpPr/>
            <p:nvPr/>
          </p:nvSpPr>
          <p:spPr>
            <a:xfrm>
              <a:off x="2693073" y="1896313"/>
              <a:ext cx="15875" cy="3175"/>
            </a:xfrm>
            <a:custGeom>
              <a:avLst/>
              <a:gdLst/>
              <a:ahLst/>
              <a:cxnLst/>
              <a:rect l="l" t="t" r="r" b="b"/>
              <a:pathLst>
                <a:path w="15875" h="3175">
                  <a:moveTo>
                    <a:pt x="3098" y="1549"/>
                  </a:moveTo>
                  <a:lnTo>
                    <a:pt x="2641" y="457"/>
                  </a:lnTo>
                  <a:lnTo>
                    <a:pt x="1549" y="0"/>
                  </a:lnTo>
                  <a:lnTo>
                    <a:pt x="444" y="457"/>
                  </a:lnTo>
                  <a:lnTo>
                    <a:pt x="0" y="1549"/>
                  </a:lnTo>
                  <a:lnTo>
                    <a:pt x="444" y="2641"/>
                  </a:lnTo>
                  <a:lnTo>
                    <a:pt x="1549" y="3098"/>
                  </a:lnTo>
                  <a:lnTo>
                    <a:pt x="2641" y="2641"/>
                  </a:lnTo>
                  <a:lnTo>
                    <a:pt x="3098" y="1549"/>
                  </a:lnTo>
                  <a:close/>
                </a:path>
                <a:path w="15875" h="3175">
                  <a:moveTo>
                    <a:pt x="15367" y="1549"/>
                  </a:moveTo>
                  <a:lnTo>
                    <a:pt x="14922" y="457"/>
                  </a:lnTo>
                  <a:lnTo>
                    <a:pt x="13817" y="0"/>
                  </a:lnTo>
                  <a:lnTo>
                    <a:pt x="12725" y="457"/>
                  </a:lnTo>
                  <a:lnTo>
                    <a:pt x="12268" y="1549"/>
                  </a:lnTo>
                  <a:lnTo>
                    <a:pt x="12725" y="2641"/>
                  </a:lnTo>
                  <a:lnTo>
                    <a:pt x="13817" y="3098"/>
                  </a:lnTo>
                  <a:lnTo>
                    <a:pt x="14922" y="2641"/>
                  </a:lnTo>
                  <a:lnTo>
                    <a:pt x="15367" y="1549"/>
                  </a:lnTo>
                  <a:close/>
                </a:path>
              </a:pathLst>
            </a:custGeom>
            <a:solidFill>
              <a:srgbClr val="565658"/>
            </a:solidFill>
          </p:spPr>
          <p:txBody>
            <a:bodyPr wrap="square" lIns="0" tIns="0" rIns="0" bIns="0" rtlCol="0"/>
            <a:lstStyle/>
            <a:p/>
          </p:txBody>
        </p:sp>
        <p:sp>
          <p:nvSpPr>
            <p:cNvPr id="10667" name="object 10667" descr=""/>
            <p:cNvSpPr/>
            <p:nvPr/>
          </p:nvSpPr>
          <p:spPr>
            <a:xfrm>
              <a:off x="2705227" y="1897310"/>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0668" name="object 10668" descr=""/>
            <p:cNvSpPr/>
            <p:nvPr/>
          </p:nvSpPr>
          <p:spPr>
            <a:xfrm>
              <a:off x="2921138" y="1943614"/>
              <a:ext cx="0" cy="29209"/>
            </a:xfrm>
            <a:custGeom>
              <a:avLst/>
              <a:gdLst/>
              <a:ahLst/>
              <a:cxnLst/>
              <a:rect l="l" t="t" r="r" b="b"/>
              <a:pathLst>
                <a:path w="0" h="29210">
                  <a:moveTo>
                    <a:pt x="0" y="0"/>
                  </a:moveTo>
                  <a:lnTo>
                    <a:pt x="0" y="13944"/>
                  </a:lnTo>
                  <a:lnTo>
                    <a:pt x="0" y="29006"/>
                  </a:lnTo>
                </a:path>
              </a:pathLst>
            </a:custGeom>
            <a:ln w="3175">
              <a:solidFill>
                <a:srgbClr val="565658"/>
              </a:solidFill>
            </a:ln>
          </p:spPr>
          <p:txBody>
            <a:bodyPr wrap="square" lIns="0" tIns="0" rIns="0" bIns="0" rtlCol="0"/>
            <a:lstStyle/>
            <a:p/>
          </p:txBody>
        </p:sp>
        <p:sp>
          <p:nvSpPr>
            <p:cNvPr id="10669" name="object 10669" descr=""/>
            <p:cNvSpPr/>
            <p:nvPr/>
          </p:nvSpPr>
          <p:spPr>
            <a:xfrm>
              <a:off x="2706900" y="1897861"/>
              <a:ext cx="0" cy="5715"/>
            </a:xfrm>
            <a:custGeom>
              <a:avLst/>
              <a:gdLst/>
              <a:ahLst/>
              <a:cxnLst/>
              <a:rect l="l" t="t" r="r" b="b"/>
              <a:pathLst>
                <a:path w="0" h="5714">
                  <a:moveTo>
                    <a:pt x="0" y="5575"/>
                  </a:moveTo>
                  <a:lnTo>
                    <a:pt x="0" y="5016"/>
                  </a:lnTo>
                  <a:lnTo>
                    <a:pt x="0" y="0"/>
                  </a:lnTo>
                </a:path>
              </a:pathLst>
            </a:custGeom>
            <a:ln w="3175">
              <a:solidFill>
                <a:srgbClr val="565658"/>
              </a:solidFill>
            </a:ln>
          </p:spPr>
          <p:txBody>
            <a:bodyPr wrap="square" lIns="0" tIns="0" rIns="0" bIns="0" rtlCol="0"/>
            <a:lstStyle/>
            <a:p/>
          </p:txBody>
        </p:sp>
        <p:sp>
          <p:nvSpPr>
            <p:cNvPr id="10670" name="object 10670" descr=""/>
            <p:cNvSpPr/>
            <p:nvPr/>
          </p:nvSpPr>
          <p:spPr>
            <a:xfrm>
              <a:off x="2694620" y="1891164"/>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671" name="object 10671" descr=""/>
            <p:cNvSpPr/>
            <p:nvPr/>
          </p:nvSpPr>
          <p:spPr>
            <a:xfrm>
              <a:off x="2694065" y="189785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0672" name="object 10672" descr=""/>
            <p:cNvSpPr/>
            <p:nvPr/>
          </p:nvSpPr>
          <p:spPr>
            <a:xfrm>
              <a:off x="2693073" y="1896313"/>
              <a:ext cx="15875" cy="3175"/>
            </a:xfrm>
            <a:custGeom>
              <a:avLst/>
              <a:gdLst/>
              <a:ahLst/>
              <a:cxnLst/>
              <a:rect l="l" t="t" r="r" b="b"/>
              <a:pathLst>
                <a:path w="15875" h="3175">
                  <a:moveTo>
                    <a:pt x="3098" y="1549"/>
                  </a:moveTo>
                  <a:lnTo>
                    <a:pt x="2641" y="457"/>
                  </a:lnTo>
                  <a:lnTo>
                    <a:pt x="1549" y="0"/>
                  </a:lnTo>
                  <a:lnTo>
                    <a:pt x="444" y="457"/>
                  </a:lnTo>
                  <a:lnTo>
                    <a:pt x="0" y="1549"/>
                  </a:lnTo>
                  <a:lnTo>
                    <a:pt x="444" y="2641"/>
                  </a:lnTo>
                  <a:lnTo>
                    <a:pt x="1549" y="3098"/>
                  </a:lnTo>
                  <a:lnTo>
                    <a:pt x="2641" y="2641"/>
                  </a:lnTo>
                  <a:lnTo>
                    <a:pt x="3098" y="1549"/>
                  </a:lnTo>
                  <a:close/>
                </a:path>
                <a:path w="15875" h="3175">
                  <a:moveTo>
                    <a:pt x="15367" y="1549"/>
                  </a:moveTo>
                  <a:lnTo>
                    <a:pt x="14922" y="457"/>
                  </a:lnTo>
                  <a:lnTo>
                    <a:pt x="13817" y="0"/>
                  </a:lnTo>
                  <a:lnTo>
                    <a:pt x="12725" y="457"/>
                  </a:lnTo>
                  <a:lnTo>
                    <a:pt x="12268" y="1549"/>
                  </a:lnTo>
                  <a:lnTo>
                    <a:pt x="12725" y="2641"/>
                  </a:lnTo>
                  <a:lnTo>
                    <a:pt x="13817" y="3098"/>
                  </a:lnTo>
                  <a:lnTo>
                    <a:pt x="14922" y="2641"/>
                  </a:lnTo>
                  <a:lnTo>
                    <a:pt x="15367" y="1549"/>
                  </a:lnTo>
                  <a:close/>
                </a:path>
              </a:pathLst>
            </a:custGeom>
            <a:solidFill>
              <a:srgbClr val="565658"/>
            </a:solidFill>
          </p:spPr>
          <p:txBody>
            <a:bodyPr wrap="square" lIns="0" tIns="0" rIns="0" bIns="0" rtlCol="0"/>
            <a:lstStyle/>
            <a:p/>
          </p:txBody>
        </p:sp>
        <p:sp>
          <p:nvSpPr>
            <p:cNvPr id="10673" name="object 10673" descr=""/>
            <p:cNvSpPr/>
            <p:nvPr/>
          </p:nvSpPr>
          <p:spPr>
            <a:xfrm>
              <a:off x="2921138" y="1944170"/>
              <a:ext cx="0" cy="27940"/>
            </a:xfrm>
            <a:custGeom>
              <a:avLst/>
              <a:gdLst/>
              <a:ahLst/>
              <a:cxnLst/>
              <a:rect l="l" t="t" r="r" b="b"/>
              <a:pathLst>
                <a:path w="0" h="27939">
                  <a:moveTo>
                    <a:pt x="0" y="27889"/>
                  </a:moveTo>
                  <a:lnTo>
                    <a:pt x="0" y="13385"/>
                  </a:lnTo>
                  <a:lnTo>
                    <a:pt x="0" y="0"/>
                  </a:lnTo>
                </a:path>
              </a:pathLst>
            </a:custGeom>
            <a:ln w="3175">
              <a:solidFill>
                <a:srgbClr val="565658"/>
              </a:solidFill>
            </a:ln>
          </p:spPr>
          <p:txBody>
            <a:bodyPr wrap="square" lIns="0" tIns="0" rIns="0" bIns="0" rtlCol="0"/>
            <a:lstStyle/>
            <a:p/>
          </p:txBody>
        </p:sp>
        <p:sp>
          <p:nvSpPr>
            <p:cNvPr id="10674" name="object 10674" descr=""/>
            <p:cNvSpPr/>
            <p:nvPr/>
          </p:nvSpPr>
          <p:spPr>
            <a:xfrm>
              <a:off x="2700761" y="188279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675" name="object 10675" descr=""/>
            <p:cNvSpPr/>
            <p:nvPr/>
          </p:nvSpPr>
          <p:spPr>
            <a:xfrm>
              <a:off x="2694189"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676" name="object 10676" descr=""/>
            <p:cNvSpPr/>
            <p:nvPr/>
          </p:nvSpPr>
          <p:spPr>
            <a:xfrm>
              <a:off x="2706900" y="1897856"/>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10677" name="object 10677" descr=""/>
            <p:cNvSpPr/>
            <p:nvPr/>
          </p:nvSpPr>
          <p:spPr>
            <a:xfrm>
              <a:off x="2695180"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678" name="object 10678" descr=""/>
            <p:cNvSpPr/>
            <p:nvPr/>
          </p:nvSpPr>
          <p:spPr>
            <a:xfrm>
              <a:off x="2019084" y="1885162"/>
              <a:ext cx="688975" cy="928369"/>
            </a:xfrm>
            <a:custGeom>
              <a:avLst/>
              <a:gdLst/>
              <a:ahLst/>
              <a:cxnLst/>
              <a:rect l="l" t="t" r="r" b="b"/>
              <a:pathLst>
                <a:path w="688975" h="928369">
                  <a:moveTo>
                    <a:pt x="3098" y="926592"/>
                  </a:moveTo>
                  <a:lnTo>
                    <a:pt x="2641" y="925499"/>
                  </a:lnTo>
                  <a:lnTo>
                    <a:pt x="1549" y="925042"/>
                  </a:lnTo>
                  <a:lnTo>
                    <a:pt x="457" y="925499"/>
                  </a:lnTo>
                  <a:lnTo>
                    <a:pt x="0" y="926592"/>
                  </a:lnTo>
                  <a:lnTo>
                    <a:pt x="457" y="927684"/>
                  </a:lnTo>
                  <a:lnTo>
                    <a:pt x="1549" y="928141"/>
                  </a:lnTo>
                  <a:lnTo>
                    <a:pt x="2641" y="927684"/>
                  </a:lnTo>
                  <a:lnTo>
                    <a:pt x="3098" y="926592"/>
                  </a:lnTo>
                  <a:close/>
                </a:path>
                <a:path w="688975" h="928369">
                  <a:moveTo>
                    <a:pt x="678192" y="18275"/>
                  </a:moveTo>
                  <a:lnTo>
                    <a:pt x="677748" y="17183"/>
                  </a:lnTo>
                  <a:lnTo>
                    <a:pt x="676643" y="16725"/>
                  </a:lnTo>
                  <a:lnTo>
                    <a:pt x="676084" y="16967"/>
                  </a:lnTo>
                  <a:lnTo>
                    <a:pt x="675538" y="16725"/>
                  </a:lnTo>
                  <a:lnTo>
                    <a:pt x="674433" y="17183"/>
                  </a:lnTo>
                  <a:lnTo>
                    <a:pt x="673989" y="18275"/>
                  </a:lnTo>
                  <a:lnTo>
                    <a:pt x="674433" y="19380"/>
                  </a:lnTo>
                  <a:lnTo>
                    <a:pt x="675538" y="19824"/>
                  </a:lnTo>
                  <a:lnTo>
                    <a:pt x="676084" y="19608"/>
                  </a:lnTo>
                  <a:lnTo>
                    <a:pt x="676643" y="19824"/>
                  </a:lnTo>
                  <a:lnTo>
                    <a:pt x="677748" y="19380"/>
                  </a:lnTo>
                  <a:lnTo>
                    <a:pt x="678192" y="18275"/>
                  </a:lnTo>
                  <a:close/>
                </a:path>
                <a:path w="688975" h="928369">
                  <a:moveTo>
                    <a:pt x="688797" y="1549"/>
                  </a:moveTo>
                  <a:lnTo>
                    <a:pt x="688352" y="444"/>
                  </a:lnTo>
                  <a:lnTo>
                    <a:pt x="687247" y="0"/>
                  </a:lnTo>
                  <a:lnTo>
                    <a:pt x="686155" y="444"/>
                  </a:lnTo>
                  <a:lnTo>
                    <a:pt x="685698" y="1549"/>
                  </a:lnTo>
                  <a:lnTo>
                    <a:pt x="686155" y="2641"/>
                  </a:lnTo>
                  <a:lnTo>
                    <a:pt x="687247" y="3098"/>
                  </a:lnTo>
                  <a:lnTo>
                    <a:pt x="688352" y="2641"/>
                  </a:lnTo>
                  <a:lnTo>
                    <a:pt x="688797" y="1549"/>
                  </a:lnTo>
                  <a:close/>
                </a:path>
              </a:pathLst>
            </a:custGeom>
            <a:solidFill>
              <a:srgbClr val="565658"/>
            </a:solidFill>
          </p:spPr>
          <p:txBody>
            <a:bodyPr wrap="square" lIns="0" tIns="0" rIns="0" bIns="0" rtlCol="0"/>
            <a:lstStyle/>
            <a:p/>
          </p:txBody>
        </p:sp>
        <p:sp>
          <p:nvSpPr>
            <p:cNvPr id="10679" name="object 10679" descr=""/>
            <p:cNvSpPr/>
            <p:nvPr/>
          </p:nvSpPr>
          <p:spPr>
            <a:xfrm>
              <a:off x="2148410" y="2817886"/>
              <a:ext cx="10795" cy="0"/>
            </a:xfrm>
            <a:custGeom>
              <a:avLst/>
              <a:gdLst/>
              <a:ahLst/>
              <a:cxnLst/>
              <a:rect l="l" t="t" r="r" b="b"/>
              <a:pathLst>
                <a:path w="10794" h="0">
                  <a:moveTo>
                    <a:pt x="0" y="0"/>
                  </a:moveTo>
                  <a:lnTo>
                    <a:pt x="10604" y="0"/>
                  </a:lnTo>
                </a:path>
              </a:pathLst>
            </a:custGeom>
            <a:ln w="3175">
              <a:solidFill>
                <a:srgbClr val="565658"/>
              </a:solidFill>
            </a:ln>
          </p:spPr>
          <p:txBody>
            <a:bodyPr wrap="square" lIns="0" tIns="0" rIns="0" bIns="0" rtlCol="0"/>
            <a:lstStyle/>
            <a:p/>
          </p:txBody>
        </p:sp>
        <p:sp>
          <p:nvSpPr>
            <p:cNvPr id="10680" name="object 10680" descr=""/>
            <p:cNvSpPr/>
            <p:nvPr/>
          </p:nvSpPr>
          <p:spPr>
            <a:xfrm>
              <a:off x="2160132" y="2818996"/>
              <a:ext cx="19050" cy="0"/>
            </a:xfrm>
            <a:custGeom>
              <a:avLst/>
              <a:gdLst/>
              <a:ahLst/>
              <a:cxnLst/>
              <a:rect l="l" t="t" r="r" b="b"/>
              <a:pathLst>
                <a:path w="19050" h="0">
                  <a:moveTo>
                    <a:pt x="18961" y="0"/>
                  </a:moveTo>
                  <a:lnTo>
                    <a:pt x="0" y="0"/>
                  </a:lnTo>
                </a:path>
              </a:pathLst>
            </a:custGeom>
            <a:ln w="3175">
              <a:solidFill>
                <a:srgbClr val="565658"/>
              </a:solidFill>
            </a:ln>
          </p:spPr>
          <p:txBody>
            <a:bodyPr wrap="square" lIns="0" tIns="0" rIns="0" bIns="0" rtlCol="0"/>
            <a:lstStyle/>
            <a:p/>
          </p:txBody>
        </p:sp>
        <p:sp>
          <p:nvSpPr>
            <p:cNvPr id="10681" name="object 10681" descr=""/>
            <p:cNvSpPr/>
            <p:nvPr/>
          </p:nvSpPr>
          <p:spPr>
            <a:xfrm>
              <a:off x="2084814" y="2649946"/>
              <a:ext cx="19050" cy="0"/>
            </a:xfrm>
            <a:custGeom>
              <a:avLst/>
              <a:gdLst/>
              <a:ahLst/>
              <a:cxnLst/>
              <a:rect l="l" t="t" r="r" b="b"/>
              <a:pathLst>
                <a:path w="19050" h="0">
                  <a:moveTo>
                    <a:pt x="18961" y="0"/>
                  </a:moveTo>
                  <a:lnTo>
                    <a:pt x="15608" y="0"/>
                  </a:lnTo>
                  <a:lnTo>
                    <a:pt x="0" y="0"/>
                  </a:lnTo>
                </a:path>
              </a:pathLst>
            </a:custGeom>
            <a:ln w="3175">
              <a:solidFill>
                <a:srgbClr val="565658"/>
              </a:solidFill>
            </a:ln>
          </p:spPr>
          <p:txBody>
            <a:bodyPr wrap="square" lIns="0" tIns="0" rIns="0" bIns="0" rtlCol="0"/>
            <a:lstStyle/>
            <a:p/>
          </p:txBody>
        </p:sp>
        <p:sp>
          <p:nvSpPr>
            <p:cNvPr id="10682" name="object 10682" descr=""/>
            <p:cNvSpPr/>
            <p:nvPr/>
          </p:nvSpPr>
          <p:spPr>
            <a:xfrm>
              <a:off x="2159015" y="2817886"/>
              <a:ext cx="20320" cy="0"/>
            </a:xfrm>
            <a:custGeom>
              <a:avLst/>
              <a:gdLst/>
              <a:ahLst/>
              <a:cxnLst/>
              <a:rect l="l" t="t" r="r" b="b"/>
              <a:pathLst>
                <a:path w="20319" h="0">
                  <a:moveTo>
                    <a:pt x="0" y="0"/>
                  </a:moveTo>
                  <a:lnTo>
                    <a:pt x="20078" y="0"/>
                  </a:lnTo>
                </a:path>
              </a:pathLst>
            </a:custGeom>
            <a:ln w="3175">
              <a:solidFill>
                <a:srgbClr val="565658"/>
              </a:solidFill>
            </a:ln>
          </p:spPr>
          <p:txBody>
            <a:bodyPr wrap="square" lIns="0" tIns="0" rIns="0" bIns="0" rtlCol="0"/>
            <a:lstStyle/>
            <a:p/>
          </p:txBody>
        </p:sp>
        <p:sp>
          <p:nvSpPr>
            <p:cNvPr id="10683" name="object 10683" descr=""/>
            <p:cNvSpPr/>
            <p:nvPr/>
          </p:nvSpPr>
          <p:spPr>
            <a:xfrm>
              <a:off x="2037943" y="2667241"/>
              <a:ext cx="65405" cy="0"/>
            </a:xfrm>
            <a:custGeom>
              <a:avLst/>
              <a:gdLst/>
              <a:ahLst/>
              <a:cxnLst/>
              <a:rect l="l" t="t" r="r" b="b"/>
              <a:pathLst>
                <a:path w="65405" h="0">
                  <a:moveTo>
                    <a:pt x="0" y="0"/>
                  </a:moveTo>
                  <a:lnTo>
                    <a:pt x="65277" y="0"/>
                  </a:lnTo>
                </a:path>
              </a:pathLst>
            </a:custGeom>
            <a:ln w="3175">
              <a:solidFill>
                <a:srgbClr val="565658"/>
              </a:solidFill>
            </a:ln>
          </p:spPr>
          <p:txBody>
            <a:bodyPr wrap="square" lIns="0" tIns="0" rIns="0" bIns="0" rtlCol="0"/>
            <a:lstStyle/>
            <a:p/>
          </p:txBody>
        </p:sp>
        <p:sp>
          <p:nvSpPr>
            <p:cNvPr id="10684" name="object 10684" descr=""/>
            <p:cNvSpPr/>
            <p:nvPr/>
          </p:nvSpPr>
          <p:spPr>
            <a:xfrm>
              <a:off x="2179094" y="2817886"/>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10685" name="object 10685" descr=""/>
            <p:cNvSpPr/>
            <p:nvPr/>
          </p:nvSpPr>
          <p:spPr>
            <a:xfrm>
              <a:off x="2082579" y="2649941"/>
              <a:ext cx="0" cy="13970"/>
            </a:xfrm>
            <a:custGeom>
              <a:avLst/>
              <a:gdLst/>
              <a:ahLst/>
              <a:cxnLst/>
              <a:rect l="l" t="t" r="r" b="b"/>
              <a:pathLst>
                <a:path w="0" h="13969">
                  <a:moveTo>
                    <a:pt x="0" y="13957"/>
                  </a:moveTo>
                  <a:lnTo>
                    <a:pt x="0" y="0"/>
                  </a:lnTo>
                </a:path>
              </a:pathLst>
            </a:custGeom>
            <a:ln w="3175">
              <a:solidFill>
                <a:srgbClr val="565658"/>
              </a:solidFill>
            </a:ln>
          </p:spPr>
          <p:txBody>
            <a:bodyPr wrap="square" lIns="0" tIns="0" rIns="0" bIns="0" rtlCol="0"/>
            <a:lstStyle/>
            <a:p/>
          </p:txBody>
        </p:sp>
        <p:sp>
          <p:nvSpPr>
            <p:cNvPr id="10686" name="object 10686" descr=""/>
            <p:cNvSpPr/>
            <p:nvPr/>
          </p:nvSpPr>
          <p:spPr>
            <a:xfrm>
              <a:off x="2113262" y="2839089"/>
              <a:ext cx="48260" cy="0"/>
            </a:xfrm>
            <a:custGeom>
              <a:avLst/>
              <a:gdLst/>
              <a:ahLst/>
              <a:cxnLst/>
              <a:rect l="l" t="t" r="r" b="b"/>
              <a:pathLst>
                <a:path w="48260" h="0">
                  <a:moveTo>
                    <a:pt x="0" y="0"/>
                  </a:moveTo>
                  <a:lnTo>
                    <a:pt x="47980" y="0"/>
                  </a:lnTo>
                </a:path>
              </a:pathLst>
            </a:custGeom>
            <a:ln w="3175">
              <a:solidFill>
                <a:srgbClr val="565658"/>
              </a:solidFill>
            </a:ln>
          </p:spPr>
          <p:txBody>
            <a:bodyPr wrap="square" lIns="0" tIns="0" rIns="0" bIns="0" rtlCol="0"/>
            <a:lstStyle/>
            <a:p/>
          </p:txBody>
        </p:sp>
        <p:sp>
          <p:nvSpPr>
            <p:cNvPr id="10687" name="object 10687" descr=""/>
            <p:cNvSpPr/>
            <p:nvPr/>
          </p:nvSpPr>
          <p:spPr>
            <a:xfrm>
              <a:off x="2084811" y="2663899"/>
              <a:ext cx="16510" cy="0"/>
            </a:xfrm>
            <a:custGeom>
              <a:avLst/>
              <a:gdLst/>
              <a:ahLst/>
              <a:cxnLst/>
              <a:rect l="l" t="t" r="r" b="b"/>
              <a:pathLst>
                <a:path w="16510" h="0">
                  <a:moveTo>
                    <a:pt x="0" y="0"/>
                  </a:moveTo>
                  <a:lnTo>
                    <a:pt x="16167" y="0"/>
                  </a:lnTo>
                </a:path>
              </a:pathLst>
            </a:custGeom>
            <a:ln w="3175">
              <a:solidFill>
                <a:srgbClr val="565658"/>
              </a:solidFill>
            </a:ln>
          </p:spPr>
          <p:txBody>
            <a:bodyPr wrap="square" lIns="0" tIns="0" rIns="0" bIns="0" rtlCol="0"/>
            <a:lstStyle/>
            <a:p/>
          </p:txBody>
        </p:sp>
        <p:sp>
          <p:nvSpPr>
            <p:cNvPr id="10688" name="object 10688" descr=""/>
            <p:cNvSpPr/>
            <p:nvPr/>
          </p:nvSpPr>
          <p:spPr>
            <a:xfrm>
              <a:off x="2223730" y="2818996"/>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689" name="object 10689" descr=""/>
            <p:cNvSpPr/>
            <p:nvPr/>
          </p:nvSpPr>
          <p:spPr>
            <a:xfrm>
              <a:off x="2165154" y="2835743"/>
              <a:ext cx="0" cy="2540"/>
            </a:xfrm>
            <a:custGeom>
              <a:avLst/>
              <a:gdLst/>
              <a:ahLst/>
              <a:cxnLst/>
              <a:rect l="l" t="t" r="r" b="b"/>
              <a:pathLst>
                <a:path w="0" h="2539">
                  <a:moveTo>
                    <a:pt x="0" y="2222"/>
                  </a:moveTo>
                  <a:lnTo>
                    <a:pt x="0" y="0"/>
                  </a:lnTo>
                </a:path>
              </a:pathLst>
            </a:custGeom>
            <a:ln w="3175">
              <a:solidFill>
                <a:srgbClr val="565658"/>
              </a:solidFill>
            </a:ln>
          </p:spPr>
          <p:txBody>
            <a:bodyPr wrap="square" lIns="0" tIns="0" rIns="0" bIns="0" rtlCol="0"/>
            <a:lstStyle/>
            <a:p/>
          </p:txBody>
        </p:sp>
        <p:sp>
          <p:nvSpPr>
            <p:cNvPr id="10690" name="object 10690" descr=""/>
            <p:cNvSpPr/>
            <p:nvPr/>
          </p:nvSpPr>
          <p:spPr>
            <a:xfrm>
              <a:off x="2225404" y="2817886"/>
              <a:ext cx="10795" cy="0"/>
            </a:xfrm>
            <a:custGeom>
              <a:avLst/>
              <a:gdLst/>
              <a:ahLst/>
              <a:cxnLst/>
              <a:rect l="l" t="t" r="r" b="b"/>
              <a:pathLst>
                <a:path w="10794" h="0">
                  <a:moveTo>
                    <a:pt x="0" y="0"/>
                  </a:moveTo>
                  <a:lnTo>
                    <a:pt x="10604" y="0"/>
                  </a:lnTo>
                </a:path>
              </a:pathLst>
            </a:custGeom>
            <a:ln w="3175">
              <a:solidFill>
                <a:srgbClr val="565658"/>
              </a:solidFill>
            </a:ln>
          </p:spPr>
          <p:txBody>
            <a:bodyPr wrap="square" lIns="0" tIns="0" rIns="0" bIns="0" rtlCol="0"/>
            <a:lstStyle/>
            <a:p/>
          </p:txBody>
        </p:sp>
        <p:sp>
          <p:nvSpPr>
            <p:cNvPr id="10691" name="object 10691" descr=""/>
            <p:cNvSpPr/>
            <p:nvPr/>
          </p:nvSpPr>
          <p:spPr>
            <a:xfrm>
              <a:off x="2084811" y="2649946"/>
              <a:ext cx="0" cy="13970"/>
            </a:xfrm>
            <a:custGeom>
              <a:avLst/>
              <a:gdLst/>
              <a:ahLst/>
              <a:cxnLst/>
              <a:rect l="l" t="t" r="r" b="b"/>
              <a:pathLst>
                <a:path w="0" h="13969">
                  <a:moveTo>
                    <a:pt x="0" y="0"/>
                  </a:moveTo>
                  <a:lnTo>
                    <a:pt x="0" y="13957"/>
                  </a:lnTo>
                </a:path>
              </a:pathLst>
            </a:custGeom>
            <a:ln w="3175">
              <a:solidFill>
                <a:srgbClr val="565658"/>
              </a:solidFill>
            </a:ln>
          </p:spPr>
          <p:txBody>
            <a:bodyPr wrap="square" lIns="0" tIns="0" rIns="0" bIns="0" rtlCol="0"/>
            <a:lstStyle/>
            <a:p/>
          </p:txBody>
        </p:sp>
        <p:sp>
          <p:nvSpPr>
            <p:cNvPr id="10692" name="object 10692" descr=""/>
            <p:cNvSpPr/>
            <p:nvPr/>
          </p:nvSpPr>
          <p:spPr>
            <a:xfrm>
              <a:off x="2271157" y="2820115"/>
              <a:ext cx="0" cy="19050"/>
            </a:xfrm>
            <a:custGeom>
              <a:avLst/>
              <a:gdLst/>
              <a:ahLst/>
              <a:cxnLst/>
              <a:rect l="l" t="t" r="r" b="b"/>
              <a:pathLst>
                <a:path w="0" h="19050">
                  <a:moveTo>
                    <a:pt x="0" y="18973"/>
                  </a:moveTo>
                  <a:lnTo>
                    <a:pt x="0" y="0"/>
                  </a:lnTo>
                </a:path>
              </a:pathLst>
            </a:custGeom>
            <a:ln w="3175">
              <a:solidFill>
                <a:srgbClr val="565658"/>
              </a:solidFill>
            </a:ln>
          </p:spPr>
          <p:txBody>
            <a:bodyPr wrap="square" lIns="0" tIns="0" rIns="0" bIns="0" rtlCol="0"/>
            <a:lstStyle/>
            <a:p/>
          </p:txBody>
        </p:sp>
        <p:sp>
          <p:nvSpPr>
            <p:cNvPr id="10693" name="object 10693" descr=""/>
            <p:cNvSpPr/>
            <p:nvPr/>
          </p:nvSpPr>
          <p:spPr>
            <a:xfrm>
              <a:off x="2160131" y="281899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694" name="object 10694" descr=""/>
            <p:cNvSpPr/>
            <p:nvPr/>
          </p:nvSpPr>
          <p:spPr>
            <a:xfrm>
              <a:off x="2104332" y="266389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0695" name="object 10695" descr=""/>
            <p:cNvSpPr/>
            <p:nvPr/>
          </p:nvSpPr>
          <p:spPr>
            <a:xfrm>
              <a:off x="2082579" y="266389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0696" name="object 10696" descr=""/>
            <p:cNvSpPr/>
            <p:nvPr/>
          </p:nvSpPr>
          <p:spPr>
            <a:xfrm>
              <a:off x="2219265" y="2835743"/>
              <a:ext cx="0" cy="2540"/>
            </a:xfrm>
            <a:custGeom>
              <a:avLst/>
              <a:gdLst/>
              <a:ahLst/>
              <a:cxnLst/>
              <a:rect l="l" t="t" r="r" b="b"/>
              <a:pathLst>
                <a:path w="0" h="2539">
                  <a:moveTo>
                    <a:pt x="0" y="2222"/>
                  </a:moveTo>
                  <a:lnTo>
                    <a:pt x="0" y="0"/>
                  </a:lnTo>
                </a:path>
              </a:pathLst>
            </a:custGeom>
            <a:ln w="3175">
              <a:solidFill>
                <a:srgbClr val="565658"/>
              </a:solidFill>
            </a:ln>
          </p:spPr>
          <p:txBody>
            <a:bodyPr wrap="square" lIns="0" tIns="0" rIns="0" bIns="0" rtlCol="0"/>
            <a:lstStyle/>
            <a:p/>
          </p:txBody>
        </p:sp>
        <p:sp>
          <p:nvSpPr>
            <p:cNvPr id="10697" name="object 10697" descr=""/>
            <p:cNvSpPr/>
            <p:nvPr/>
          </p:nvSpPr>
          <p:spPr>
            <a:xfrm>
              <a:off x="2084811" y="2648272"/>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0698" name="object 10698" descr=""/>
            <p:cNvSpPr/>
            <p:nvPr/>
          </p:nvSpPr>
          <p:spPr>
            <a:xfrm>
              <a:off x="2223171" y="2839089"/>
              <a:ext cx="48260" cy="0"/>
            </a:xfrm>
            <a:custGeom>
              <a:avLst/>
              <a:gdLst/>
              <a:ahLst/>
              <a:cxnLst/>
              <a:rect l="l" t="t" r="r" b="b"/>
              <a:pathLst>
                <a:path w="48260" h="0">
                  <a:moveTo>
                    <a:pt x="0" y="0"/>
                  </a:moveTo>
                  <a:lnTo>
                    <a:pt x="47980" y="0"/>
                  </a:lnTo>
                </a:path>
              </a:pathLst>
            </a:custGeom>
            <a:ln w="3175">
              <a:solidFill>
                <a:srgbClr val="565658"/>
              </a:solidFill>
            </a:ln>
          </p:spPr>
          <p:txBody>
            <a:bodyPr wrap="square" lIns="0" tIns="0" rIns="0" bIns="0" rtlCol="0"/>
            <a:lstStyle/>
            <a:p/>
          </p:txBody>
        </p:sp>
        <p:sp>
          <p:nvSpPr>
            <p:cNvPr id="10699" name="object 10699" descr=""/>
            <p:cNvSpPr/>
            <p:nvPr/>
          </p:nvSpPr>
          <p:spPr>
            <a:xfrm>
              <a:off x="2165154" y="2835740"/>
              <a:ext cx="54610" cy="0"/>
            </a:xfrm>
            <a:custGeom>
              <a:avLst/>
              <a:gdLst/>
              <a:ahLst/>
              <a:cxnLst/>
              <a:rect l="l" t="t" r="r" b="b"/>
              <a:pathLst>
                <a:path w="54610" h="0">
                  <a:moveTo>
                    <a:pt x="0" y="0"/>
                  </a:moveTo>
                  <a:lnTo>
                    <a:pt x="54114" y="0"/>
                  </a:lnTo>
                </a:path>
              </a:pathLst>
            </a:custGeom>
            <a:ln w="3175">
              <a:solidFill>
                <a:srgbClr val="565658"/>
              </a:solidFill>
            </a:ln>
          </p:spPr>
          <p:txBody>
            <a:bodyPr wrap="square" lIns="0" tIns="0" rIns="0" bIns="0" rtlCol="0"/>
            <a:lstStyle/>
            <a:p/>
          </p:txBody>
        </p:sp>
        <p:sp>
          <p:nvSpPr>
            <p:cNvPr id="10700" name="object 10700" descr=""/>
            <p:cNvSpPr/>
            <p:nvPr/>
          </p:nvSpPr>
          <p:spPr>
            <a:xfrm>
              <a:off x="2084811" y="2663901"/>
              <a:ext cx="0" cy="3810"/>
            </a:xfrm>
            <a:custGeom>
              <a:avLst/>
              <a:gdLst/>
              <a:ahLst/>
              <a:cxnLst/>
              <a:rect l="l" t="t" r="r" b="b"/>
              <a:pathLst>
                <a:path w="0" h="3810">
                  <a:moveTo>
                    <a:pt x="0" y="3340"/>
                  </a:moveTo>
                  <a:lnTo>
                    <a:pt x="0" y="0"/>
                  </a:lnTo>
                </a:path>
              </a:pathLst>
            </a:custGeom>
            <a:ln w="3175">
              <a:solidFill>
                <a:srgbClr val="565658"/>
              </a:solidFill>
            </a:ln>
          </p:spPr>
          <p:txBody>
            <a:bodyPr wrap="square" lIns="0" tIns="0" rIns="0" bIns="0" rtlCol="0"/>
            <a:lstStyle/>
            <a:p/>
          </p:txBody>
        </p:sp>
        <p:sp>
          <p:nvSpPr>
            <p:cNvPr id="10701" name="object 10701" descr=""/>
            <p:cNvSpPr/>
            <p:nvPr/>
          </p:nvSpPr>
          <p:spPr>
            <a:xfrm>
              <a:off x="2084811" y="2648272"/>
              <a:ext cx="13970" cy="0"/>
            </a:xfrm>
            <a:custGeom>
              <a:avLst/>
              <a:gdLst/>
              <a:ahLst/>
              <a:cxnLst/>
              <a:rect l="l" t="t" r="r" b="b"/>
              <a:pathLst>
                <a:path w="13969" h="0">
                  <a:moveTo>
                    <a:pt x="0" y="0"/>
                  </a:moveTo>
                  <a:lnTo>
                    <a:pt x="13385" y="0"/>
                  </a:lnTo>
                </a:path>
              </a:pathLst>
            </a:custGeom>
            <a:ln w="3175">
              <a:solidFill>
                <a:srgbClr val="565658"/>
              </a:solidFill>
            </a:ln>
          </p:spPr>
          <p:txBody>
            <a:bodyPr wrap="square" lIns="0" tIns="0" rIns="0" bIns="0" rtlCol="0"/>
            <a:lstStyle/>
            <a:p/>
          </p:txBody>
        </p:sp>
        <p:sp>
          <p:nvSpPr>
            <p:cNvPr id="10702" name="object 10702" descr=""/>
            <p:cNvSpPr/>
            <p:nvPr/>
          </p:nvSpPr>
          <p:spPr>
            <a:xfrm>
              <a:off x="2113268" y="2820112"/>
              <a:ext cx="46990" cy="0"/>
            </a:xfrm>
            <a:custGeom>
              <a:avLst/>
              <a:gdLst/>
              <a:ahLst/>
              <a:cxnLst/>
              <a:rect l="l" t="t" r="r" b="b"/>
              <a:pathLst>
                <a:path w="46989" h="0">
                  <a:moveTo>
                    <a:pt x="46862" y="0"/>
                  </a:moveTo>
                  <a:lnTo>
                    <a:pt x="0" y="0"/>
                  </a:lnTo>
                </a:path>
              </a:pathLst>
            </a:custGeom>
            <a:ln w="3175">
              <a:solidFill>
                <a:srgbClr val="565658"/>
              </a:solidFill>
            </a:ln>
          </p:spPr>
          <p:txBody>
            <a:bodyPr wrap="square" lIns="0" tIns="0" rIns="0" bIns="0" rtlCol="0"/>
            <a:lstStyle/>
            <a:p/>
          </p:txBody>
        </p:sp>
        <p:sp>
          <p:nvSpPr>
            <p:cNvPr id="10703" name="object 10703" descr=""/>
            <p:cNvSpPr/>
            <p:nvPr/>
          </p:nvSpPr>
          <p:spPr>
            <a:xfrm>
              <a:off x="2165150" y="2837966"/>
              <a:ext cx="54610" cy="0"/>
            </a:xfrm>
            <a:custGeom>
              <a:avLst/>
              <a:gdLst/>
              <a:ahLst/>
              <a:cxnLst/>
              <a:rect l="l" t="t" r="r" b="b"/>
              <a:pathLst>
                <a:path w="54610" h="0">
                  <a:moveTo>
                    <a:pt x="54114" y="0"/>
                  </a:moveTo>
                  <a:lnTo>
                    <a:pt x="0" y="0"/>
                  </a:lnTo>
                </a:path>
              </a:pathLst>
            </a:custGeom>
            <a:ln w="3175">
              <a:solidFill>
                <a:srgbClr val="565658"/>
              </a:solidFill>
            </a:ln>
          </p:spPr>
          <p:txBody>
            <a:bodyPr wrap="square" lIns="0" tIns="0" rIns="0" bIns="0" rtlCol="0"/>
            <a:lstStyle/>
            <a:p/>
          </p:txBody>
        </p:sp>
        <p:sp>
          <p:nvSpPr>
            <p:cNvPr id="10704" name="object 10704" descr=""/>
            <p:cNvSpPr/>
            <p:nvPr/>
          </p:nvSpPr>
          <p:spPr>
            <a:xfrm>
              <a:off x="2271156" y="2839089"/>
              <a:ext cx="10795" cy="0"/>
            </a:xfrm>
            <a:custGeom>
              <a:avLst/>
              <a:gdLst/>
              <a:ahLst/>
              <a:cxnLst/>
              <a:rect l="l" t="t" r="r" b="b"/>
              <a:pathLst>
                <a:path w="10794" h="0">
                  <a:moveTo>
                    <a:pt x="10604" y="0"/>
                  </a:moveTo>
                  <a:lnTo>
                    <a:pt x="0" y="0"/>
                  </a:lnTo>
                </a:path>
              </a:pathLst>
            </a:custGeom>
            <a:ln w="3175">
              <a:solidFill>
                <a:srgbClr val="565658"/>
              </a:solidFill>
            </a:ln>
          </p:spPr>
          <p:txBody>
            <a:bodyPr wrap="square" lIns="0" tIns="0" rIns="0" bIns="0" rtlCol="0"/>
            <a:lstStyle/>
            <a:p/>
          </p:txBody>
        </p:sp>
        <p:sp>
          <p:nvSpPr>
            <p:cNvPr id="10705" name="object 10705" descr=""/>
            <p:cNvSpPr/>
            <p:nvPr/>
          </p:nvSpPr>
          <p:spPr>
            <a:xfrm>
              <a:off x="2100426" y="2644371"/>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0706" name="object 10706" descr=""/>
            <p:cNvSpPr/>
            <p:nvPr/>
          </p:nvSpPr>
          <p:spPr>
            <a:xfrm>
              <a:off x="2205325" y="2817886"/>
              <a:ext cx="20320" cy="0"/>
            </a:xfrm>
            <a:custGeom>
              <a:avLst/>
              <a:gdLst/>
              <a:ahLst/>
              <a:cxnLst/>
              <a:rect l="l" t="t" r="r" b="b"/>
              <a:pathLst>
                <a:path w="20319" h="0">
                  <a:moveTo>
                    <a:pt x="0" y="0"/>
                  </a:moveTo>
                  <a:lnTo>
                    <a:pt x="20078" y="0"/>
                  </a:lnTo>
                </a:path>
              </a:pathLst>
            </a:custGeom>
            <a:ln w="3175">
              <a:solidFill>
                <a:srgbClr val="565658"/>
              </a:solidFill>
            </a:ln>
          </p:spPr>
          <p:txBody>
            <a:bodyPr wrap="square" lIns="0" tIns="0" rIns="0" bIns="0" rtlCol="0"/>
            <a:lstStyle/>
            <a:p/>
          </p:txBody>
        </p:sp>
        <p:sp>
          <p:nvSpPr>
            <p:cNvPr id="10707" name="object 10707" descr=""/>
            <p:cNvSpPr/>
            <p:nvPr/>
          </p:nvSpPr>
          <p:spPr>
            <a:xfrm>
              <a:off x="2100983" y="2663901"/>
              <a:ext cx="0" cy="3810"/>
            </a:xfrm>
            <a:custGeom>
              <a:avLst/>
              <a:gdLst/>
              <a:ahLst/>
              <a:cxnLst/>
              <a:rect l="l" t="t" r="r" b="b"/>
              <a:pathLst>
                <a:path w="0" h="3810">
                  <a:moveTo>
                    <a:pt x="0" y="3340"/>
                  </a:moveTo>
                  <a:lnTo>
                    <a:pt x="0" y="0"/>
                  </a:lnTo>
                </a:path>
              </a:pathLst>
            </a:custGeom>
            <a:ln w="3175">
              <a:solidFill>
                <a:srgbClr val="565658"/>
              </a:solidFill>
            </a:ln>
          </p:spPr>
          <p:txBody>
            <a:bodyPr wrap="square" lIns="0" tIns="0" rIns="0" bIns="0" rtlCol="0"/>
            <a:lstStyle/>
            <a:p/>
          </p:txBody>
        </p:sp>
        <p:sp>
          <p:nvSpPr>
            <p:cNvPr id="10708" name="object 10708" descr=""/>
            <p:cNvSpPr/>
            <p:nvPr/>
          </p:nvSpPr>
          <p:spPr>
            <a:xfrm>
              <a:off x="2205328" y="2818996"/>
              <a:ext cx="18415" cy="0"/>
            </a:xfrm>
            <a:custGeom>
              <a:avLst/>
              <a:gdLst/>
              <a:ahLst/>
              <a:cxnLst/>
              <a:rect l="l" t="t" r="r" b="b"/>
              <a:pathLst>
                <a:path w="18414" h="0">
                  <a:moveTo>
                    <a:pt x="18402" y="0"/>
                  </a:moveTo>
                  <a:lnTo>
                    <a:pt x="0" y="0"/>
                  </a:lnTo>
                </a:path>
              </a:pathLst>
            </a:custGeom>
            <a:ln w="3175">
              <a:solidFill>
                <a:srgbClr val="565658"/>
              </a:solidFill>
            </a:ln>
          </p:spPr>
          <p:txBody>
            <a:bodyPr wrap="square" lIns="0" tIns="0" rIns="0" bIns="0" rtlCol="0"/>
            <a:lstStyle/>
            <a:p/>
          </p:txBody>
        </p:sp>
        <p:sp>
          <p:nvSpPr>
            <p:cNvPr id="10709" name="object 10709" descr=""/>
            <p:cNvSpPr/>
            <p:nvPr/>
          </p:nvSpPr>
          <p:spPr>
            <a:xfrm>
              <a:off x="2220936" y="2839089"/>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710" name="object 10710" descr=""/>
            <p:cNvSpPr/>
            <p:nvPr/>
          </p:nvSpPr>
          <p:spPr>
            <a:xfrm>
              <a:off x="2140597" y="2816770"/>
              <a:ext cx="0" cy="3810"/>
            </a:xfrm>
            <a:custGeom>
              <a:avLst/>
              <a:gdLst/>
              <a:ahLst/>
              <a:cxnLst/>
              <a:rect l="l" t="t" r="r" b="b"/>
              <a:pathLst>
                <a:path w="0" h="3810">
                  <a:moveTo>
                    <a:pt x="0" y="0"/>
                  </a:moveTo>
                  <a:lnTo>
                    <a:pt x="0" y="3340"/>
                  </a:lnTo>
                </a:path>
              </a:pathLst>
            </a:custGeom>
            <a:ln w="3175">
              <a:solidFill>
                <a:srgbClr val="565658"/>
              </a:solidFill>
            </a:ln>
          </p:spPr>
          <p:txBody>
            <a:bodyPr wrap="square" lIns="0" tIns="0" rIns="0" bIns="0" rtlCol="0"/>
            <a:lstStyle/>
            <a:p/>
          </p:txBody>
        </p:sp>
        <p:sp>
          <p:nvSpPr>
            <p:cNvPr id="10711" name="object 10711" descr=""/>
            <p:cNvSpPr/>
            <p:nvPr/>
          </p:nvSpPr>
          <p:spPr>
            <a:xfrm>
              <a:off x="2082579" y="264994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0712" name="object 10712" descr=""/>
            <p:cNvSpPr/>
            <p:nvPr/>
          </p:nvSpPr>
          <p:spPr>
            <a:xfrm>
              <a:off x="2100983" y="266389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0713" name="object 10713" descr=""/>
            <p:cNvSpPr/>
            <p:nvPr/>
          </p:nvSpPr>
          <p:spPr>
            <a:xfrm>
              <a:off x="2205325" y="2817886"/>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10714" name="object 10714" descr=""/>
            <p:cNvSpPr/>
            <p:nvPr/>
          </p:nvSpPr>
          <p:spPr>
            <a:xfrm>
              <a:off x="2161244" y="2839089"/>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715" name="object 10715" descr=""/>
            <p:cNvSpPr/>
            <p:nvPr/>
          </p:nvSpPr>
          <p:spPr>
            <a:xfrm>
              <a:off x="2113262" y="2820112"/>
              <a:ext cx="0" cy="19050"/>
            </a:xfrm>
            <a:custGeom>
              <a:avLst/>
              <a:gdLst/>
              <a:ahLst/>
              <a:cxnLst/>
              <a:rect l="l" t="t" r="r" b="b"/>
              <a:pathLst>
                <a:path w="0" h="19050">
                  <a:moveTo>
                    <a:pt x="0" y="0"/>
                  </a:moveTo>
                  <a:lnTo>
                    <a:pt x="0" y="18973"/>
                  </a:lnTo>
                </a:path>
              </a:pathLst>
            </a:custGeom>
            <a:ln w="3175">
              <a:solidFill>
                <a:srgbClr val="565658"/>
              </a:solidFill>
            </a:ln>
          </p:spPr>
          <p:txBody>
            <a:bodyPr wrap="square" lIns="0" tIns="0" rIns="0" bIns="0" rtlCol="0"/>
            <a:lstStyle/>
            <a:p/>
          </p:txBody>
        </p:sp>
        <p:sp>
          <p:nvSpPr>
            <p:cNvPr id="10716" name="object 10716" descr=""/>
            <p:cNvSpPr/>
            <p:nvPr/>
          </p:nvSpPr>
          <p:spPr>
            <a:xfrm>
              <a:off x="2264459" y="193077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717" name="object 10717" descr=""/>
            <p:cNvSpPr/>
            <p:nvPr/>
          </p:nvSpPr>
          <p:spPr>
            <a:xfrm>
              <a:off x="2272272" y="1915715"/>
              <a:ext cx="3810" cy="6985"/>
            </a:xfrm>
            <a:custGeom>
              <a:avLst/>
              <a:gdLst/>
              <a:ahLst/>
              <a:cxnLst/>
              <a:rect l="l" t="t" r="r" b="b"/>
              <a:pathLst>
                <a:path w="3810" h="6985">
                  <a:moveTo>
                    <a:pt x="0" y="0"/>
                  </a:moveTo>
                  <a:lnTo>
                    <a:pt x="3352" y="6692"/>
                  </a:lnTo>
                </a:path>
              </a:pathLst>
            </a:custGeom>
            <a:ln w="3175">
              <a:solidFill>
                <a:srgbClr val="565658"/>
              </a:solidFill>
            </a:ln>
          </p:spPr>
          <p:txBody>
            <a:bodyPr wrap="square" lIns="0" tIns="0" rIns="0" bIns="0" rtlCol="0"/>
            <a:lstStyle/>
            <a:p/>
          </p:txBody>
        </p:sp>
        <p:sp>
          <p:nvSpPr>
            <p:cNvPr id="10718" name="object 10718" descr=""/>
            <p:cNvSpPr/>
            <p:nvPr/>
          </p:nvSpPr>
          <p:spPr>
            <a:xfrm>
              <a:off x="2316906" y="1901210"/>
              <a:ext cx="2540" cy="1270"/>
            </a:xfrm>
            <a:custGeom>
              <a:avLst/>
              <a:gdLst/>
              <a:ahLst/>
              <a:cxnLst/>
              <a:rect l="l" t="t" r="r" b="b"/>
              <a:pathLst>
                <a:path w="2539" h="1269">
                  <a:moveTo>
                    <a:pt x="2235" y="0"/>
                  </a:moveTo>
                  <a:lnTo>
                    <a:pt x="0" y="1104"/>
                  </a:lnTo>
                </a:path>
              </a:pathLst>
            </a:custGeom>
            <a:ln w="3175">
              <a:solidFill>
                <a:srgbClr val="565658"/>
              </a:solidFill>
            </a:ln>
          </p:spPr>
          <p:txBody>
            <a:bodyPr wrap="square" lIns="0" tIns="0" rIns="0" bIns="0" rtlCol="0"/>
            <a:lstStyle/>
            <a:p/>
          </p:txBody>
        </p:sp>
        <p:sp>
          <p:nvSpPr>
            <p:cNvPr id="10719" name="object 10719" descr=""/>
            <p:cNvSpPr/>
            <p:nvPr/>
          </p:nvSpPr>
          <p:spPr>
            <a:xfrm>
              <a:off x="2265579" y="1916825"/>
              <a:ext cx="27940" cy="14604"/>
            </a:xfrm>
            <a:custGeom>
              <a:avLst/>
              <a:gdLst/>
              <a:ahLst/>
              <a:cxnLst/>
              <a:rect l="l" t="t" r="r" b="b"/>
              <a:pathLst>
                <a:path w="27939" h="14605">
                  <a:moveTo>
                    <a:pt x="27889" y="0"/>
                  </a:moveTo>
                  <a:lnTo>
                    <a:pt x="0" y="14516"/>
                  </a:lnTo>
                </a:path>
              </a:pathLst>
            </a:custGeom>
            <a:ln w="3175">
              <a:solidFill>
                <a:srgbClr val="565658"/>
              </a:solidFill>
            </a:ln>
          </p:spPr>
          <p:txBody>
            <a:bodyPr wrap="square" lIns="0" tIns="0" rIns="0" bIns="0" rtlCol="0"/>
            <a:lstStyle/>
            <a:p/>
          </p:txBody>
        </p:sp>
        <p:sp>
          <p:nvSpPr>
            <p:cNvPr id="10720" name="object 10720" descr=""/>
            <p:cNvSpPr/>
            <p:nvPr/>
          </p:nvSpPr>
          <p:spPr>
            <a:xfrm>
              <a:off x="2205882" y="1953101"/>
              <a:ext cx="635" cy="635"/>
            </a:xfrm>
            <a:custGeom>
              <a:avLst/>
              <a:gdLst/>
              <a:ahLst/>
              <a:cxnLst/>
              <a:rect l="l" t="t" r="r" b="b"/>
              <a:pathLst>
                <a:path w="635" h="635">
                  <a:moveTo>
                    <a:pt x="558" y="546"/>
                  </a:moveTo>
                  <a:lnTo>
                    <a:pt x="0" y="0"/>
                  </a:lnTo>
                </a:path>
              </a:pathLst>
            </a:custGeom>
            <a:ln w="3175">
              <a:solidFill>
                <a:srgbClr val="565658"/>
              </a:solidFill>
            </a:ln>
          </p:spPr>
          <p:txBody>
            <a:bodyPr wrap="square" lIns="0" tIns="0" rIns="0" bIns="0" rtlCol="0"/>
            <a:lstStyle/>
            <a:p/>
          </p:txBody>
        </p:sp>
        <p:sp>
          <p:nvSpPr>
            <p:cNvPr id="10721" name="object 10721" descr=""/>
            <p:cNvSpPr/>
            <p:nvPr/>
          </p:nvSpPr>
          <p:spPr>
            <a:xfrm>
              <a:off x="2468662" y="1910692"/>
              <a:ext cx="1270" cy="1270"/>
            </a:xfrm>
            <a:custGeom>
              <a:avLst/>
              <a:gdLst/>
              <a:ahLst/>
              <a:cxnLst/>
              <a:rect l="l" t="t" r="r" b="b"/>
              <a:pathLst>
                <a:path w="1269" h="1269">
                  <a:moveTo>
                    <a:pt x="1117" y="0"/>
                  </a:moveTo>
                  <a:lnTo>
                    <a:pt x="0" y="0"/>
                  </a:lnTo>
                  <a:lnTo>
                    <a:pt x="0" y="1117"/>
                  </a:lnTo>
                </a:path>
              </a:pathLst>
            </a:custGeom>
            <a:ln w="3175">
              <a:solidFill>
                <a:srgbClr val="565658"/>
              </a:solidFill>
            </a:ln>
          </p:spPr>
          <p:txBody>
            <a:bodyPr wrap="square" lIns="0" tIns="0" rIns="0" bIns="0" rtlCol="0"/>
            <a:lstStyle/>
            <a:p/>
          </p:txBody>
        </p:sp>
        <p:sp>
          <p:nvSpPr>
            <p:cNvPr id="10722" name="object 10722" descr=""/>
            <p:cNvSpPr/>
            <p:nvPr/>
          </p:nvSpPr>
          <p:spPr>
            <a:xfrm>
              <a:off x="2326397" y="189674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723" name="object 10723" descr=""/>
            <p:cNvSpPr/>
            <p:nvPr/>
          </p:nvSpPr>
          <p:spPr>
            <a:xfrm>
              <a:off x="2202660" y="195823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724" name="object 10724" descr=""/>
            <p:cNvSpPr/>
            <p:nvPr/>
          </p:nvSpPr>
          <p:spPr>
            <a:xfrm>
              <a:off x="247089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25" name="object 10725" descr=""/>
            <p:cNvSpPr/>
            <p:nvPr/>
          </p:nvSpPr>
          <p:spPr>
            <a:xfrm>
              <a:off x="2469780"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26" name="object 10726" descr=""/>
            <p:cNvSpPr/>
            <p:nvPr/>
          </p:nvSpPr>
          <p:spPr>
            <a:xfrm>
              <a:off x="246810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27" name="object 10727" descr=""/>
            <p:cNvSpPr/>
            <p:nvPr/>
          </p:nvSpPr>
          <p:spPr>
            <a:xfrm>
              <a:off x="2202660" y="195767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728" name="object 10728" descr=""/>
            <p:cNvSpPr/>
            <p:nvPr/>
          </p:nvSpPr>
          <p:spPr>
            <a:xfrm>
              <a:off x="2470338"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29" name="object 10729" descr=""/>
            <p:cNvSpPr/>
            <p:nvPr/>
          </p:nvSpPr>
          <p:spPr>
            <a:xfrm>
              <a:off x="2465874"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30" name="object 10730" descr=""/>
            <p:cNvSpPr/>
            <p:nvPr/>
          </p:nvSpPr>
          <p:spPr>
            <a:xfrm>
              <a:off x="2465870" y="1910692"/>
              <a:ext cx="3175" cy="0"/>
            </a:xfrm>
            <a:custGeom>
              <a:avLst/>
              <a:gdLst/>
              <a:ahLst/>
              <a:cxnLst/>
              <a:rect l="l" t="t" r="r" b="b"/>
              <a:pathLst>
                <a:path w="3175" h="0">
                  <a:moveTo>
                    <a:pt x="2793" y="0"/>
                  </a:moveTo>
                  <a:lnTo>
                    <a:pt x="1117" y="0"/>
                  </a:lnTo>
                  <a:lnTo>
                    <a:pt x="0" y="0"/>
                  </a:lnTo>
                </a:path>
              </a:pathLst>
            </a:custGeom>
            <a:ln w="3175">
              <a:solidFill>
                <a:srgbClr val="565658"/>
              </a:solidFill>
            </a:ln>
          </p:spPr>
          <p:txBody>
            <a:bodyPr wrap="square" lIns="0" tIns="0" rIns="0" bIns="0" rtlCol="0"/>
            <a:lstStyle/>
            <a:p/>
          </p:txBody>
        </p:sp>
        <p:sp>
          <p:nvSpPr>
            <p:cNvPr id="10731" name="object 10731" descr=""/>
            <p:cNvSpPr/>
            <p:nvPr/>
          </p:nvSpPr>
          <p:spPr>
            <a:xfrm>
              <a:off x="2469779"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0732" name="object 10732" descr=""/>
            <p:cNvSpPr/>
            <p:nvPr/>
          </p:nvSpPr>
          <p:spPr>
            <a:xfrm>
              <a:off x="2710249" y="1905669"/>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733" name="object 10733" descr=""/>
            <p:cNvSpPr/>
            <p:nvPr/>
          </p:nvSpPr>
          <p:spPr>
            <a:xfrm>
              <a:off x="2916115" y="197819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734" name="object 10734" descr=""/>
            <p:cNvSpPr/>
            <p:nvPr/>
          </p:nvSpPr>
          <p:spPr>
            <a:xfrm>
              <a:off x="2173512" y="2682310"/>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735" name="object 10735" descr=""/>
            <p:cNvSpPr/>
            <p:nvPr/>
          </p:nvSpPr>
          <p:spPr>
            <a:xfrm>
              <a:off x="2155107" y="266389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736" name="object 10736" descr=""/>
            <p:cNvSpPr/>
            <p:nvPr/>
          </p:nvSpPr>
          <p:spPr>
            <a:xfrm>
              <a:off x="2176861" y="266445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737" name="object 10737" descr=""/>
            <p:cNvSpPr/>
            <p:nvPr/>
          </p:nvSpPr>
          <p:spPr>
            <a:xfrm>
              <a:off x="2159015" y="2682310"/>
              <a:ext cx="14604" cy="0"/>
            </a:xfrm>
            <a:custGeom>
              <a:avLst/>
              <a:gdLst/>
              <a:ahLst/>
              <a:cxnLst/>
              <a:rect l="l" t="t" r="r" b="b"/>
              <a:pathLst>
                <a:path w="14605" h="0">
                  <a:moveTo>
                    <a:pt x="0" y="0"/>
                  </a:moveTo>
                  <a:lnTo>
                    <a:pt x="14503" y="0"/>
                  </a:lnTo>
                </a:path>
              </a:pathLst>
            </a:custGeom>
            <a:ln w="3175">
              <a:solidFill>
                <a:srgbClr val="565658"/>
              </a:solidFill>
            </a:ln>
          </p:spPr>
          <p:txBody>
            <a:bodyPr wrap="square" lIns="0" tIns="0" rIns="0" bIns="0" rtlCol="0"/>
            <a:lstStyle/>
            <a:p/>
          </p:txBody>
        </p:sp>
        <p:sp>
          <p:nvSpPr>
            <p:cNvPr id="10738" name="object 10738" descr=""/>
            <p:cNvSpPr/>
            <p:nvPr/>
          </p:nvSpPr>
          <p:spPr>
            <a:xfrm>
              <a:off x="2155666" y="2664457"/>
              <a:ext cx="0" cy="14604"/>
            </a:xfrm>
            <a:custGeom>
              <a:avLst/>
              <a:gdLst/>
              <a:ahLst/>
              <a:cxnLst/>
              <a:rect l="l" t="t" r="r" b="b"/>
              <a:pathLst>
                <a:path w="0" h="14605">
                  <a:moveTo>
                    <a:pt x="0" y="0"/>
                  </a:moveTo>
                  <a:lnTo>
                    <a:pt x="0" y="14503"/>
                  </a:lnTo>
                </a:path>
              </a:pathLst>
            </a:custGeom>
            <a:ln w="3175">
              <a:solidFill>
                <a:srgbClr val="565658"/>
              </a:solidFill>
            </a:ln>
          </p:spPr>
          <p:txBody>
            <a:bodyPr wrap="square" lIns="0" tIns="0" rIns="0" bIns="0" rtlCol="0"/>
            <a:lstStyle/>
            <a:p/>
          </p:txBody>
        </p:sp>
        <p:sp>
          <p:nvSpPr>
            <p:cNvPr id="10739" name="object 10739" descr=""/>
            <p:cNvSpPr/>
            <p:nvPr/>
          </p:nvSpPr>
          <p:spPr>
            <a:xfrm>
              <a:off x="2173513" y="266054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740" name="object 10740" descr=""/>
            <p:cNvSpPr/>
            <p:nvPr/>
          </p:nvSpPr>
          <p:spPr>
            <a:xfrm>
              <a:off x="2130563" y="2813979"/>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0741" name="object 10741" descr=""/>
            <p:cNvSpPr/>
            <p:nvPr/>
          </p:nvSpPr>
          <p:spPr>
            <a:xfrm>
              <a:off x="2176861" y="267895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742" name="object 10742" descr=""/>
            <p:cNvSpPr/>
            <p:nvPr/>
          </p:nvSpPr>
          <p:spPr>
            <a:xfrm>
              <a:off x="2158456" y="266054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743" name="object 10743" descr=""/>
            <p:cNvSpPr/>
            <p:nvPr/>
          </p:nvSpPr>
          <p:spPr>
            <a:xfrm>
              <a:off x="2279095" y="281633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744" name="object 10744" descr=""/>
            <p:cNvSpPr/>
            <p:nvPr/>
          </p:nvSpPr>
          <p:spPr>
            <a:xfrm>
              <a:off x="2130563" y="2813979"/>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10745" name="object 10745" descr=""/>
            <p:cNvSpPr/>
            <p:nvPr/>
          </p:nvSpPr>
          <p:spPr>
            <a:xfrm>
              <a:off x="2155108" y="2678954"/>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746" name="object 10746" descr=""/>
            <p:cNvSpPr/>
            <p:nvPr/>
          </p:nvSpPr>
          <p:spPr>
            <a:xfrm>
              <a:off x="2915570" y="197819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747" name="object 10747" descr=""/>
            <p:cNvSpPr/>
            <p:nvPr/>
          </p:nvSpPr>
          <p:spPr>
            <a:xfrm>
              <a:off x="2176861" y="2664452"/>
              <a:ext cx="0" cy="14604"/>
            </a:xfrm>
            <a:custGeom>
              <a:avLst/>
              <a:gdLst/>
              <a:ahLst/>
              <a:cxnLst/>
              <a:rect l="l" t="t" r="r" b="b"/>
              <a:pathLst>
                <a:path w="0" h="14605">
                  <a:moveTo>
                    <a:pt x="0" y="14503"/>
                  </a:moveTo>
                  <a:lnTo>
                    <a:pt x="0" y="0"/>
                  </a:lnTo>
                </a:path>
              </a:pathLst>
            </a:custGeom>
            <a:ln w="3175">
              <a:solidFill>
                <a:srgbClr val="565658"/>
              </a:solidFill>
            </a:ln>
          </p:spPr>
          <p:txBody>
            <a:bodyPr wrap="square" lIns="0" tIns="0" rIns="0" bIns="0" rtlCol="0"/>
            <a:lstStyle/>
            <a:p/>
          </p:txBody>
        </p:sp>
        <p:sp>
          <p:nvSpPr>
            <p:cNvPr id="10748" name="object 10748" descr=""/>
            <p:cNvSpPr/>
            <p:nvPr/>
          </p:nvSpPr>
          <p:spPr>
            <a:xfrm>
              <a:off x="2159010" y="2661102"/>
              <a:ext cx="14604" cy="0"/>
            </a:xfrm>
            <a:custGeom>
              <a:avLst/>
              <a:gdLst/>
              <a:ahLst/>
              <a:cxnLst/>
              <a:rect l="l" t="t" r="r" b="b"/>
              <a:pathLst>
                <a:path w="14605" h="0">
                  <a:moveTo>
                    <a:pt x="14503" y="0"/>
                  </a:moveTo>
                  <a:lnTo>
                    <a:pt x="0" y="0"/>
                  </a:lnTo>
                </a:path>
              </a:pathLst>
            </a:custGeom>
            <a:ln w="3175">
              <a:solidFill>
                <a:srgbClr val="565658"/>
              </a:solidFill>
            </a:ln>
          </p:spPr>
          <p:txBody>
            <a:bodyPr wrap="square" lIns="0" tIns="0" rIns="0" bIns="0" rtlCol="0"/>
            <a:lstStyle/>
            <a:p/>
          </p:txBody>
        </p:sp>
        <p:sp>
          <p:nvSpPr>
            <p:cNvPr id="10749" name="object 10749" descr=""/>
            <p:cNvSpPr/>
            <p:nvPr/>
          </p:nvSpPr>
          <p:spPr>
            <a:xfrm>
              <a:off x="2709691" y="1906228"/>
              <a:ext cx="5080" cy="0"/>
            </a:xfrm>
            <a:custGeom>
              <a:avLst/>
              <a:gdLst/>
              <a:ahLst/>
              <a:cxnLst/>
              <a:rect l="l" t="t" r="r" b="b"/>
              <a:pathLst>
                <a:path w="5080" h="0">
                  <a:moveTo>
                    <a:pt x="0" y="0"/>
                  </a:moveTo>
                  <a:lnTo>
                    <a:pt x="5029" y="0"/>
                  </a:lnTo>
                </a:path>
              </a:pathLst>
            </a:custGeom>
            <a:ln w="3175">
              <a:solidFill>
                <a:srgbClr val="565658"/>
              </a:solidFill>
            </a:ln>
          </p:spPr>
          <p:txBody>
            <a:bodyPr wrap="square" lIns="0" tIns="0" rIns="0" bIns="0" rtlCol="0"/>
            <a:lstStyle/>
            <a:p/>
          </p:txBody>
        </p:sp>
        <p:sp>
          <p:nvSpPr>
            <p:cNvPr id="10750" name="object 10750" descr=""/>
            <p:cNvSpPr/>
            <p:nvPr/>
          </p:nvSpPr>
          <p:spPr>
            <a:xfrm>
              <a:off x="2224845" y="2682310"/>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751" name="object 10751" descr=""/>
            <p:cNvSpPr/>
            <p:nvPr/>
          </p:nvSpPr>
          <p:spPr>
            <a:xfrm>
              <a:off x="2206999" y="2664457"/>
              <a:ext cx="0" cy="14604"/>
            </a:xfrm>
            <a:custGeom>
              <a:avLst/>
              <a:gdLst/>
              <a:ahLst/>
              <a:cxnLst/>
              <a:rect l="l" t="t" r="r" b="b"/>
              <a:pathLst>
                <a:path w="0" h="14605">
                  <a:moveTo>
                    <a:pt x="0" y="0"/>
                  </a:moveTo>
                  <a:lnTo>
                    <a:pt x="0" y="14503"/>
                  </a:lnTo>
                </a:path>
              </a:pathLst>
            </a:custGeom>
            <a:ln w="3175">
              <a:solidFill>
                <a:srgbClr val="565658"/>
              </a:solidFill>
            </a:ln>
          </p:spPr>
          <p:txBody>
            <a:bodyPr wrap="square" lIns="0" tIns="0" rIns="0" bIns="0" rtlCol="0"/>
            <a:lstStyle/>
            <a:p/>
          </p:txBody>
        </p:sp>
        <p:sp>
          <p:nvSpPr>
            <p:cNvPr id="10752" name="object 10752" descr=""/>
            <p:cNvSpPr/>
            <p:nvPr/>
          </p:nvSpPr>
          <p:spPr>
            <a:xfrm>
              <a:off x="2263902" y="2817886"/>
              <a:ext cx="0" cy="2540"/>
            </a:xfrm>
            <a:custGeom>
              <a:avLst/>
              <a:gdLst/>
              <a:ahLst/>
              <a:cxnLst/>
              <a:rect l="l" t="t" r="r" b="b"/>
              <a:pathLst>
                <a:path w="0" h="2539">
                  <a:moveTo>
                    <a:pt x="0" y="0"/>
                  </a:moveTo>
                  <a:lnTo>
                    <a:pt x="0" y="2222"/>
                  </a:lnTo>
                </a:path>
              </a:pathLst>
            </a:custGeom>
            <a:ln w="3175">
              <a:solidFill>
                <a:srgbClr val="565658"/>
              </a:solidFill>
            </a:ln>
          </p:spPr>
          <p:txBody>
            <a:bodyPr wrap="square" lIns="0" tIns="0" rIns="0" bIns="0" rtlCol="0"/>
            <a:lstStyle/>
            <a:p/>
          </p:txBody>
        </p:sp>
        <p:sp>
          <p:nvSpPr>
            <p:cNvPr id="10753" name="object 10753" descr=""/>
            <p:cNvSpPr/>
            <p:nvPr/>
          </p:nvSpPr>
          <p:spPr>
            <a:xfrm>
              <a:off x="2271157" y="2818995"/>
              <a:ext cx="10795" cy="1270"/>
            </a:xfrm>
            <a:custGeom>
              <a:avLst/>
              <a:gdLst/>
              <a:ahLst/>
              <a:cxnLst/>
              <a:rect l="l" t="t" r="r" b="b"/>
              <a:pathLst>
                <a:path w="10794" h="1269">
                  <a:moveTo>
                    <a:pt x="0" y="1117"/>
                  </a:moveTo>
                  <a:lnTo>
                    <a:pt x="10604" y="1117"/>
                  </a:lnTo>
                  <a:lnTo>
                    <a:pt x="10604" y="0"/>
                  </a:lnTo>
                </a:path>
              </a:pathLst>
            </a:custGeom>
            <a:ln w="3175">
              <a:solidFill>
                <a:srgbClr val="565658"/>
              </a:solidFill>
            </a:ln>
          </p:spPr>
          <p:txBody>
            <a:bodyPr wrap="square" lIns="0" tIns="0" rIns="0" bIns="0" rtlCol="0"/>
            <a:lstStyle/>
            <a:p/>
          </p:txBody>
        </p:sp>
        <p:sp>
          <p:nvSpPr>
            <p:cNvPr id="10754" name="object 10754" descr=""/>
            <p:cNvSpPr/>
            <p:nvPr/>
          </p:nvSpPr>
          <p:spPr>
            <a:xfrm>
              <a:off x="2281760" y="2820112"/>
              <a:ext cx="0" cy="19050"/>
            </a:xfrm>
            <a:custGeom>
              <a:avLst/>
              <a:gdLst/>
              <a:ahLst/>
              <a:cxnLst/>
              <a:rect l="l" t="t" r="r" b="b"/>
              <a:pathLst>
                <a:path w="0" h="19050">
                  <a:moveTo>
                    <a:pt x="0" y="0"/>
                  </a:moveTo>
                  <a:lnTo>
                    <a:pt x="0" y="18973"/>
                  </a:lnTo>
                </a:path>
              </a:pathLst>
            </a:custGeom>
            <a:ln w="3175">
              <a:solidFill>
                <a:srgbClr val="565658"/>
              </a:solidFill>
            </a:ln>
          </p:spPr>
          <p:txBody>
            <a:bodyPr wrap="square" lIns="0" tIns="0" rIns="0" bIns="0" rtlCol="0"/>
            <a:lstStyle/>
            <a:p/>
          </p:txBody>
        </p:sp>
        <p:sp>
          <p:nvSpPr>
            <p:cNvPr id="10755" name="object 10755" descr=""/>
            <p:cNvSpPr/>
            <p:nvPr/>
          </p:nvSpPr>
          <p:spPr>
            <a:xfrm>
              <a:off x="2271161" y="2803381"/>
              <a:ext cx="6985" cy="0"/>
            </a:xfrm>
            <a:custGeom>
              <a:avLst/>
              <a:gdLst/>
              <a:ahLst/>
              <a:cxnLst/>
              <a:rect l="l" t="t" r="r" b="b"/>
              <a:pathLst>
                <a:path w="6985" h="0">
                  <a:moveTo>
                    <a:pt x="6692" y="0"/>
                  </a:moveTo>
                  <a:lnTo>
                    <a:pt x="0" y="0"/>
                  </a:lnTo>
                </a:path>
              </a:pathLst>
            </a:custGeom>
            <a:ln w="3175">
              <a:solidFill>
                <a:srgbClr val="565658"/>
              </a:solidFill>
            </a:ln>
          </p:spPr>
          <p:txBody>
            <a:bodyPr wrap="square" lIns="0" tIns="0" rIns="0" bIns="0" rtlCol="0"/>
            <a:lstStyle/>
            <a:p/>
          </p:txBody>
        </p:sp>
        <p:sp>
          <p:nvSpPr>
            <p:cNvPr id="10756" name="object 10756" descr=""/>
            <p:cNvSpPr/>
            <p:nvPr/>
          </p:nvSpPr>
          <p:spPr>
            <a:xfrm>
              <a:off x="2228753" y="2664452"/>
              <a:ext cx="0" cy="14604"/>
            </a:xfrm>
            <a:custGeom>
              <a:avLst/>
              <a:gdLst/>
              <a:ahLst/>
              <a:cxnLst/>
              <a:rect l="l" t="t" r="r" b="b"/>
              <a:pathLst>
                <a:path w="0" h="14605">
                  <a:moveTo>
                    <a:pt x="0" y="14503"/>
                  </a:moveTo>
                  <a:lnTo>
                    <a:pt x="0" y="0"/>
                  </a:lnTo>
                </a:path>
              </a:pathLst>
            </a:custGeom>
            <a:ln w="3175">
              <a:solidFill>
                <a:srgbClr val="565658"/>
              </a:solidFill>
            </a:ln>
          </p:spPr>
          <p:txBody>
            <a:bodyPr wrap="square" lIns="0" tIns="0" rIns="0" bIns="0" rtlCol="0"/>
            <a:lstStyle/>
            <a:p/>
          </p:txBody>
        </p:sp>
        <p:sp>
          <p:nvSpPr>
            <p:cNvPr id="10757" name="object 10757" descr=""/>
            <p:cNvSpPr/>
            <p:nvPr/>
          </p:nvSpPr>
          <p:spPr>
            <a:xfrm>
              <a:off x="2158456" y="2682310"/>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758" name="object 10758" descr=""/>
            <p:cNvSpPr/>
            <p:nvPr/>
          </p:nvSpPr>
          <p:spPr>
            <a:xfrm>
              <a:off x="2210893" y="2682310"/>
              <a:ext cx="13970" cy="0"/>
            </a:xfrm>
            <a:custGeom>
              <a:avLst/>
              <a:gdLst/>
              <a:ahLst/>
              <a:cxnLst/>
              <a:rect l="l" t="t" r="r" b="b"/>
              <a:pathLst>
                <a:path w="13969" h="0">
                  <a:moveTo>
                    <a:pt x="0" y="0"/>
                  </a:moveTo>
                  <a:lnTo>
                    <a:pt x="13957" y="0"/>
                  </a:lnTo>
                </a:path>
              </a:pathLst>
            </a:custGeom>
            <a:ln w="3175">
              <a:solidFill>
                <a:srgbClr val="565658"/>
              </a:solidFill>
            </a:ln>
          </p:spPr>
          <p:txBody>
            <a:bodyPr wrap="square" lIns="0" tIns="0" rIns="0" bIns="0" rtlCol="0"/>
            <a:lstStyle/>
            <a:p/>
          </p:txBody>
        </p:sp>
        <p:sp>
          <p:nvSpPr>
            <p:cNvPr id="10759" name="object 10759" descr=""/>
            <p:cNvSpPr/>
            <p:nvPr/>
          </p:nvSpPr>
          <p:spPr>
            <a:xfrm>
              <a:off x="2254971" y="2817886"/>
              <a:ext cx="9525" cy="0"/>
            </a:xfrm>
            <a:custGeom>
              <a:avLst/>
              <a:gdLst/>
              <a:ahLst/>
              <a:cxnLst/>
              <a:rect l="l" t="t" r="r" b="b"/>
              <a:pathLst>
                <a:path w="9525" h="0">
                  <a:moveTo>
                    <a:pt x="0" y="0"/>
                  </a:moveTo>
                  <a:lnTo>
                    <a:pt x="8928" y="0"/>
                  </a:lnTo>
                </a:path>
              </a:pathLst>
            </a:custGeom>
            <a:ln w="3175">
              <a:solidFill>
                <a:srgbClr val="565658"/>
              </a:solidFill>
            </a:ln>
          </p:spPr>
          <p:txBody>
            <a:bodyPr wrap="square" lIns="0" tIns="0" rIns="0" bIns="0" rtlCol="0"/>
            <a:lstStyle/>
            <a:p/>
          </p:txBody>
        </p:sp>
        <p:sp>
          <p:nvSpPr>
            <p:cNvPr id="10760" name="object 10760" descr=""/>
            <p:cNvSpPr/>
            <p:nvPr/>
          </p:nvSpPr>
          <p:spPr>
            <a:xfrm>
              <a:off x="2210336" y="266054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761" name="object 10761" descr=""/>
            <p:cNvSpPr/>
            <p:nvPr/>
          </p:nvSpPr>
          <p:spPr>
            <a:xfrm>
              <a:off x="2223735" y="2820112"/>
              <a:ext cx="47625" cy="0"/>
            </a:xfrm>
            <a:custGeom>
              <a:avLst/>
              <a:gdLst/>
              <a:ahLst/>
              <a:cxnLst/>
              <a:rect l="l" t="t" r="r" b="b"/>
              <a:pathLst>
                <a:path w="47625" h="0">
                  <a:moveTo>
                    <a:pt x="47421" y="0"/>
                  </a:moveTo>
                  <a:lnTo>
                    <a:pt x="0" y="0"/>
                  </a:lnTo>
                </a:path>
              </a:pathLst>
            </a:custGeom>
            <a:ln w="3175">
              <a:solidFill>
                <a:srgbClr val="565658"/>
              </a:solidFill>
            </a:ln>
          </p:spPr>
          <p:txBody>
            <a:bodyPr wrap="square" lIns="0" tIns="0" rIns="0" bIns="0" rtlCol="0"/>
            <a:lstStyle/>
            <a:p/>
          </p:txBody>
        </p:sp>
        <p:sp>
          <p:nvSpPr>
            <p:cNvPr id="10762" name="object 10762" descr=""/>
            <p:cNvSpPr/>
            <p:nvPr/>
          </p:nvSpPr>
          <p:spPr>
            <a:xfrm>
              <a:off x="2205450" y="266290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763" name="object 10763" descr=""/>
            <p:cNvSpPr/>
            <p:nvPr/>
          </p:nvSpPr>
          <p:spPr>
            <a:xfrm>
              <a:off x="2263902" y="2817886"/>
              <a:ext cx="16510" cy="0"/>
            </a:xfrm>
            <a:custGeom>
              <a:avLst/>
              <a:gdLst/>
              <a:ahLst/>
              <a:cxnLst/>
              <a:rect l="l" t="t" r="r" b="b"/>
              <a:pathLst>
                <a:path w="16510" h="0">
                  <a:moveTo>
                    <a:pt x="0" y="0"/>
                  </a:moveTo>
                  <a:lnTo>
                    <a:pt x="16179" y="0"/>
                  </a:lnTo>
                </a:path>
              </a:pathLst>
            </a:custGeom>
            <a:ln w="3175">
              <a:solidFill>
                <a:srgbClr val="565658"/>
              </a:solidFill>
            </a:ln>
          </p:spPr>
          <p:txBody>
            <a:bodyPr wrap="square" lIns="0" tIns="0" rIns="0" bIns="0" rtlCol="0"/>
            <a:lstStyle/>
            <a:p/>
          </p:txBody>
        </p:sp>
        <p:sp>
          <p:nvSpPr>
            <p:cNvPr id="10764" name="object 10764" descr=""/>
            <p:cNvSpPr/>
            <p:nvPr/>
          </p:nvSpPr>
          <p:spPr>
            <a:xfrm>
              <a:off x="2228752" y="266389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765" name="object 10765" descr=""/>
            <p:cNvSpPr/>
            <p:nvPr/>
          </p:nvSpPr>
          <p:spPr>
            <a:xfrm>
              <a:off x="2210889" y="2661102"/>
              <a:ext cx="13970" cy="0"/>
            </a:xfrm>
            <a:custGeom>
              <a:avLst/>
              <a:gdLst/>
              <a:ahLst/>
              <a:cxnLst/>
              <a:rect l="l" t="t" r="r" b="b"/>
              <a:pathLst>
                <a:path w="13969" h="0">
                  <a:moveTo>
                    <a:pt x="13957" y="0"/>
                  </a:moveTo>
                  <a:lnTo>
                    <a:pt x="0" y="0"/>
                  </a:lnTo>
                </a:path>
              </a:pathLst>
            </a:custGeom>
            <a:ln w="3175">
              <a:solidFill>
                <a:srgbClr val="565658"/>
              </a:solidFill>
            </a:ln>
          </p:spPr>
          <p:txBody>
            <a:bodyPr wrap="square" lIns="0" tIns="0" rIns="0" bIns="0" rtlCol="0"/>
            <a:lstStyle/>
            <a:p/>
          </p:txBody>
        </p:sp>
        <p:sp>
          <p:nvSpPr>
            <p:cNvPr id="10766" name="object 10766" descr=""/>
            <p:cNvSpPr/>
            <p:nvPr/>
          </p:nvSpPr>
          <p:spPr>
            <a:xfrm>
              <a:off x="2210334" y="2682310"/>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767" name="object 10767" descr=""/>
            <p:cNvSpPr/>
            <p:nvPr/>
          </p:nvSpPr>
          <p:spPr>
            <a:xfrm>
              <a:off x="2243264" y="2816770"/>
              <a:ext cx="0" cy="3810"/>
            </a:xfrm>
            <a:custGeom>
              <a:avLst/>
              <a:gdLst/>
              <a:ahLst/>
              <a:cxnLst/>
              <a:rect l="l" t="t" r="r" b="b"/>
              <a:pathLst>
                <a:path w="0" h="3810">
                  <a:moveTo>
                    <a:pt x="0" y="0"/>
                  </a:moveTo>
                  <a:lnTo>
                    <a:pt x="0" y="3340"/>
                  </a:lnTo>
                </a:path>
              </a:pathLst>
            </a:custGeom>
            <a:ln w="3175">
              <a:solidFill>
                <a:srgbClr val="565658"/>
              </a:solidFill>
            </a:ln>
          </p:spPr>
          <p:txBody>
            <a:bodyPr wrap="square" lIns="0" tIns="0" rIns="0" bIns="0" rtlCol="0"/>
            <a:lstStyle/>
            <a:p/>
          </p:txBody>
        </p:sp>
        <p:sp>
          <p:nvSpPr>
            <p:cNvPr id="10768" name="object 10768" descr=""/>
            <p:cNvSpPr/>
            <p:nvPr/>
          </p:nvSpPr>
          <p:spPr>
            <a:xfrm>
              <a:off x="2276180" y="2696257"/>
              <a:ext cx="6985" cy="0"/>
            </a:xfrm>
            <a:custGeom>
              <a:avLst/>
              <a:gdLst/>
              <a:ahLst/>
              <a:cxnLst/>
              <a:rect l="l" t="t" r="r" b="b"/>
              <a:pathLst>
                <a:path w="6985" h="0">
                  <a:moveTo>
                    <a:pt x="0" y="0"/>
                  </a:moveTo>
                  <a:lnTo>
                    <a:pt x="6692" y="0"/>
                  </a:lnTo>
                </a:path>
              </a:pathLst>
            </a:custGeom>
            <a:ln w="3175">
              <a:solidFill>
                <a:srgbClr val="565658"/>
              </a:solidFill>
            </a:ln>
          </p:spPr>
          <p:txBody>
            <a:bodyPr wrap="square" lIns="0" tIns="0" rIns="0" bIns="0" rtlCol="0"/>
            <a:lstStyle/>
            <a:p/>
          </p:txBody>
        </p:sp>
        <p:sp>
          <p:nvSpPr>
            <p:cNvPr id="10769" name="object 10769" descr=""/>
            <p:cNvSpPr/>
            <p:nvPr/>
          </p:nvSpPr>
          <p:spPr>
            <a:xfrm>
              <a:off x="2228753" y="267895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0770" name="object 10770" descr=""/>
            <p:cNvSpPr/>
            <p:nvPr/>
          </p:nvSpPr>
          <p:spPr>
            <a:xfrm>
              <a:off x="2224847" y="266054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771" name="object 10771" descr=""/>
            <p:cNvSpPr/>
            <p:nvPr/>
          </p:nvSpPr>
          <p:spPr>
            <a:xfrm>
              <a:off x="2625441"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72" name="object 10772" descr=""/>
            <p:cNvSpPr/>
            <p:nvPr/>
          </p:nvSpPr>
          <p:spPr>
            <a:xfrm>
              <a:off x="2029013" y="2682863"/>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0773" name="object 10773" descr=""/>
            <p:cNvSpPr/>
            <p:nvPr/>
          </p:nvSpPr>
          <p:spPr>
            <a:xfrm>
              <a:off x="2907199" y="1930773"/>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0774" name="object 10774" descr=""/>
            <p:cNvSpPr/>
            <p:nvPr/>
          </p:nvSpPr>
          <p:spPr>
            <a:xfrm>
              <a:off x="2628233"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75" name="object 10775" descr=""/>
            <p:cNvSpPr/>
            <p:nvPr/>
          </p:nvSpPr>
          <p:spPr>
            <a:xfrm>
              <a:off x="2029013" y="2682868"/>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10776" name="object 10776" descr=""/>
            <p:cNvSpPr/>
            <p:nvPr/>
          </p:nvSpPr>
          <p:spPr>
            <a:xfrm>
              <a:off x="2906640" y="193077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0777" name="object 10777" descr=""/>
            <p:cNvSpPr/>
            <p:nvPr/>
          </p:nvSpPr>
          <p:spPr>
            <a:xfrm>
              <a:off x="262711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78" name="object 10778" descr=""/>
            <p:cNvSpPr/>
            <p:nvPr/>
          </p:nvSpPr>
          <p:spPr>
            <a:xfrm>
              <a:off x="2028455" y="2782732"/>
              <a:ext cx="0" cy="4445"/>
            </a:xfrm>
            <a:custGeom>
              <a:avLst/>
              <a:gdLst/>
              <a:ahLst/>
              <a:cxnLst/>
              <a:rect l="l" t="t" r="r" b="b"/>
              <a:pathLst>
                <a:path w="0" h="4444">
                  <a:moveTo>
                    <a:pt x="0" y="0"/>
                  </a:moveTo>
                  <a:lnTo>
                    <a:pt x="0" y="1676"/>
                  </a:lnTo>
                  <a:lnTo>
                    <a:pt x="0" y="3911"/>
                  </a:lnTo>
                </a:path>
              </a:pathLst>
            </a:custGeom>
            <a:ln w="3175">
              <a:solidFill>
                <a:srgbClr val="565658"/>
              </a:solidFill>
            </a:ln>
          </p:spPr>
          <p:txBody>
            <a:bodyPr wrap="square" lIns="0" tIns="0" rIns="0" bIns="0" rtlCol="0"/>
            <a:lstStyle/>
            <a:p/>
          </p:txBody>
        </p:sp>
        <p:sp>
          <p:nvSpPr>
            <p:cNvPr id="10779" name="object 10779" descr=""/>
            <p:cNvSpPr/>
            <p:nvPr/>
          </p:nvSpPr>
          <p:spPr>
            <a:xfrm>
              <a:off x="2916115" y="1940259"/>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0780" name="object 10780" descr=""/>
            <p:cNvSpPr/>
            <p:nvPr/>
          </p:nvSpPr>
          <p:spPr>
            <a:xfrm>
              <a:off x="2904966" y="193077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781" name="object 10781" descr=""/>
            <p:cNvSpPr/>
            <p:nvPr/>
          </p:nvSpPr>
          <p:spPr>
            <a:xfrm>
              <a:off x="2624325"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782" name="object 10782" descr=""/>
            <p:cNvSpPr/>
            <p:nvPr/>
          </p:nvSpPr>
          <p:spPr>
            <a:xfrm>
              <a:off x="2029013" y="2782727"/>
              <a:ext cx="0" cy="4445"/>
            </a:xfrm>
            <a:custGeom>
              <a:avLst/>
              <a:gdLst/>
              <a:ahLst/>
              <a:cxnLst/>
              <a:rect l="l" t="t" r="r" b="b"/>
              <a:pathLst>
                <a:path w="0" h="4444">
                  <a:moveTo>
                    <a:pt x="0" y="3911"/>
                  </a:moveTo>
                  <a:lnTo>
                    <a:pt x="0" y="1689"/>
                  </a:lnTo>
                  <a:lnTo>
                    <a:pt x="0" y="0"/>
                  </a:lnTo>
                </a:path>
              </a:pathLst>
            </a:custGeom>
            <a:ln w="3175">
              <a:solidFill>
                <a:srgbClr val="565658"/>
              </a:solidFill>
            </a:ln>
          </p:spPr>
          <p:txBody>
            <a:bodyPr wrap="square" lIns="0" tIns="0" rIns="0" bIns="0" rtlCol="0"/>
            <a:lstStyle/>
            <a:p/>
          </p:txBody>
        </p:sp>
        <p:sp>
          <p:nvSpPr>
            <p:cNvPr id="10783" name="object 10783" descr=""/>
            <p:cNvSpPr/>
            <p:nvPr/>
          </p:nvSpPr>
          <p:spPr>
            <a:xfrm>
              <a:off x="2915570" y="1940255"/>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0784" name="object 10784" descr=""/>
            <p:cNvSpPr/>
            <p:nvPr/>
          </p:nvSpPr>
          <p:spPr>
            <a:xfrm>
              <a:off x="2626558"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785" name="object 10785" descr=""/>
            <p:cNvSpPr/>
            <p:nvPr/>
          </p:nvSpPr>
          <p:spPr>
            <a:xfrm>
              <a:off x="2624325"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786" name="object 10786" descr=""/>
            <p:cNvSpPr/>
            <p:nvPr/>
          </p:nvSpPr>
          <p:spPr>
            <a:xfrm>
              <a:off x="2026781" y="2724156"/>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10787" name="object 10787" descr=""/>
            <p:cNvSpPr/>
            <p:nvPr/>
          </p:nvSpPr>
          <p:spPr>
            <a:xfrm>
              <a:off x="2069186" y="2835740"/>
              <a:ext cx="29845" cy="0"/>
            </a:xfrm>
            <a:custGeom>
              <a:avLst/>
              <a:gdLst/>
              <a:ahLst/>
              <a:cxnLst/>
              <a:rect l="l" t="t" r="r" b="b"/>
              <a:pathLst>
                <a:path w="29844" h="0">
                  <a:moveTo>
                    <a:pt x="29565" y="0"/>
                  </a:moveTo>
                  <a:lnTo>
                    <a:pt x="0" y="0"/>
                  </a:lnTo>
                </a:path>
              </a:pathLst>
            </a:custGeom>
            <a:ln w="3175">
              <a:solidFill>
                <a:srgbClr val="565658"/>
              </a:solidFill>
            </a:ln>
          </p:spPr>
          <p:txBody>
            <a:bodyPr wrap="square" lIns="0" tIns="0" rIns="0" bIns="0" rtlCol="0"/>
            <a:lstStyle/>
            <a:p/>
          </p:txBody>
        </p:sp>
        <p:sp>
          <p:nvSpPr>
            <p:cNvPr id="10788" name="object 10788" descr=""/>
            <p:cNvSpPr/>
            <p:nvPr/>
          </p:nvSpPr>
          <p:spPr>
            <a:xfrm>
              <a:off x="2100983" y="2820112"/>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0789" name="object 10789" descr=""/>
            <p:cNvSpPr/>
            <p:nvPr/>
          </p:nvSpPr>
          <p:spPr>
            <a:xfrm>
              <a:off x="2098748" y="2813977"/>
              <a:ext cx="2540" cy="2540"/>
            </a:xfrm>
            <a:custGeom>
              <a:avLst/>
              <a:gdLst/>
              <a:ahLst/>
              <a:cxnLst/>
              <a:rect l="l" t="t" r="r" b="b"/>
              <a:pathLst>
                <a:path w="2539" h="2539">
                  <a:moveTo>
                    <a:pt x="2235" y="2235"/>
                  </a:moveTo>
                  <a:lnTo>
                    <a:pt x="0" y="0"/>
                  </a:lnTo>
                </a:path>
              </a:pathLst>
            </a:custGeom>
            <a:ln w="3175">
              <a:solidFill>
                <a:srgbClr val="565658"/>
              </a:solidFill>
            </a:ln>
          </p:spPr>
          <p:txBody>
            <a:bodyPr wrap="square" lIns="0" tIns="0" rIns="0" bIns="0" rtlCol="0"/>
            <a:lstStyle/>
            <a:p/>
          </p:txBody>
        </p:sp>
        <p:sp>
          <p:nvSpPr>
            <p:cNvPr id="10790" name="object 10790" descr=""/>
            <p:cNvSpPr/>
            <p:nvPr/>
          </p:nvSpPr>
          <p:spPr>
            <a:xfrm>
              <a:off x="2102657" y="2839089"/>
              <a:ext cx="10795" cy="0"/>
            </a:xfrm>
            <a:custGeom>
              <a:avLst/>
              <a:gdLst/>
              <a:ahLst/>
              <a:cxnLst/>
              <a:rect l="l" t="t" r="r" b="b"/>
              <a:pathLst>
                <a:path w="10794" h="0">
                  <a:moveTo>
                    <a:pt x="10604" y="0"/>
                  </a:moveTo>
                  <a:lnTo>
                    <a:pt x="0" y="0"/>
                  </a:lnTo>
                </a:path>
              </a:pathLst>
            </a:custGeom>
            <a:ln w="3175">
              <a:solidFill>
                <a:srgbClr val="565658"/>
              </a:solidFill>
            </a:ln>
          </p:spPr>
          <p:txBody>
            <a:bodyPr wrap="square" lIns="0" tIns="0" rIns="0" bIns="0" rtlCol="0"/>
            <a:lstStyle/>
            <a:p/>
          </p:txBody>
        </p:sp>
        <p:sp>
          <p:nvSpPr>
            <p:cNvPr id="10791" name="object 10791" descr=""/>
            <p:cNvSpPr/>
            <p:nvPr/>
          </p:nvSpPr>
          <p:spPr>
            <a:xfrm>
              <a:off x="2037942" y="2832391"/>
              <a:ext cx="22225" cy="0"/>
            </a:xfrm>
            <a:custGeom>
              <a:avLst/>
              <a:gdLst/>
              <a:ahLst/>
              <a:cxnLst/>
              <a:rect l="l" t="t" r="r" b="b"/>
              <a:pathLst>
                <a:path w="22225" h="0">
                  <a:moveTo>
                    <a:pt x="21755" y="0"/>
                  </a:moveTo>
                  <a:lnTo>
                    <a:pt x="0" y="0"/>
                  </a:lnTo>
                </a:path>
              </a:pathLst>
            </a:custGeom>
            <a:ln w="3175">
              <a:solidFill>
                <a:srgbClr val="565658"/>
              </a:solidFill>
            </a:ln>
          </p:spPr>
          <p:txBody>
            <a:bodyPr wrap="square" lIns="0" tIns="0" rIns="0" bIns="0" rtlCol="0"/>
            <a:lstStyle/>
            <a:p/>
          </p:txBody>
        </p:sp>
        <p:sp>
          <p:nvSpPr>
            <p:cNvPr id="10792" name="object 10792" descr=""/>
            <p:cNvSpPr/>
            <p:nvPr/>
          </p:nvSpPr>
          <p:spPr>
            <a:xfrm>
              <a:off x="2133353" y="2813979"/>
              <a:ext cx="144780" cy="0"/>
            </a:xfrm>
            <a:custGeom>
              <a:avLst/>
              <a:gdLst/>
              <a:ahLst/>
              <a:cxnLst/>
              <a:rect l="l" t="t" r="r" b="b"/>
              <a:pathLst>
                <a:path w="144780" h="0">
                  <a:moveTo>
                    <a:pt x="144500" y="0"/>
                  </a:moveTo>
                  <a:lnTo>
                    <a:pt x="0" y="0"/>
                  </a:lnTo>
                </a:path>
              </a:pathLst>
            </a:custGeom>
            <a:ln w="3175">
              <a:solidFill>
                <a:srgbClr val="565658"/>
              </a:solidFill>
            </a:ln>
          </p:spPr>
          <p:txBody>
            <a:bodyPr wrap="square" lIns="0" tIns="0" rIns="0" bIns="0" rtlCol="0"/>
            <a:lstStyle/>
            <a:p/>
          </p:txBody>
        </p:sp>
        <p:sp>
          <p:nvSpPr>
            <p:cNvPr id="10793" name="object 10793" descr=""/>
            <p:cNvSpPr/>
            <p:nvPr/>
          </p:nvSpPr>
          <p:spPr>
            <a:xfrm>
              <a:off x="2100983" y="2816212"/>
              <a:ext cx="0" cy="4445"/>
            </a:xfrm>
            <a:custGeom>
              <a:avLst/>
              <a:gdLst/>
              <a:ahLst/>
              <a:cxnLst/>
              <a:rect l="l" t="t" r="r" b="b"/>
              <a:pathLst>
                <a:path w="0" h="4444">
                  <a:moveTo>
                    <a:pt x="0" y="0"/>
                  </a:moveTo>
                  <a:lnTo>
                    <a:pt x="0" y="3898"/>
                  </a:lnTo>
                </a:path>
              </a:pathLst>
            </a:custGeom>
            <a:ln w="3175">
              <a:solidFill>
                <a:srgbClr val="565658"/>
              </a:solidFill>
            </a:ln>
          </p:spPr>
          <p:txBody>
            <a:bodyPr wrap="square" lIns="0" tIns="0" rIns="0" bIns="0" rtlCol="0"/>
            <a:lstStyle/>
            <a:p/>
          </p:txBody>
        </p:sp>
        <p:sp>
          <p:nvSpPr>
            <p:cNvPr id="10794" name="object 10794" descr=""/>
            <p:cNvSpPr/>
            <p:nvPr/>
          </p:nvSpPr>
          <p:spPr>
            <a:xfrm>
              <a:off x="2098752" y="2813985"/>
              <a:ext cx="0" cy="22225"/>
            </a:xfrm>
            <a:custGeom>
              <a:avLst/>
              <a:gdLst/>
              <a:ahLst/>
              <a:cxnLst/>
              <a:rect l="l" t="t" r="r" b="b"/>
              <a:pathLst>
                <a:path w="0" h="22225">
                  <a:moveTo>
                    <a:pt x="0" y="21755"/>
                  </a:moveTo>
                  <a:lnTo>
                    <a:pt x="0" y="0"/>
                  </a:lnTo>
                </a:path>
              </a:pathLst>
            </a:custGeom>
            <a:ln w="3175">
              <a:solidFill>
                <a:srgbClr val="565658"/>
              </a:solidFill>
            </a:ln>
          </p:spPr>
          <p:txBody>
            <a:bodyPr wrap="square" lIns="0" tIns="0" rIns="0" bIns="0" rtlCol="0"/>
            <a:lstStyle/>
            <a:p/>
          </p:txBody>
        </p:sp>
        <p:sp>
          <p:nvSpPr>
            <p:cNvPr id="10795" name="object 10795" descr=""/>
            <p:cNvSpPr/>
            <p:nvPr/>
          </p:nvSpPr>
          <p:spPr>
            <a:xfrm>
              <a:off x="2037943" y="2826257"/>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0796" name="object 10796" descr=""/>
            <p:cNvSpPr/>
            <p:nvPr/>
          </p:nvSpPr>
          <p:spPr>
            <a:xfrm>
              <a:off x="2063045" y="2835740"/>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10797" name="object 10797" descr=""/>
            <p:cNvSpPr/>
            <p:nvPr/>
          </p:nvSpPr>
          <p:spPr>
            <a:xfrm>
              <a:off x="2037939" y="2693467"/>
              <a:ext cx="85725" cy="0"/>
            </a:xfrm>
            <a:custGeom>
              <a:avLst/>
              <a:gdLst/>
              <a:ahLst/>
              <a:cxnLst/>
              <a:rect l="l" t="t" r="r" b="b"/>
              <a:pathLst>
                <a:path w="85725" h="0">
                  <a:moveTo>
                    <a:pt x="85369" y="0"/>
                  </a:moveTo>
                  <a:lnTo>
                    <a:pt x="0" y="0"/>
                  </a:lnTo>
                </a:path>
              </a:pathLst>
            </a:custGeom>
            <a:ln w="3175">
              <a:solidFill>
                <a:srgbClr val="565658"/>
              </a:solidFill>
            </a:ln>
          </p:spPr>
          <p:txBody>
            <a:bodyPr wrap="square" lIns="0" tIns="0" rIns="0" bIns="0" rtlCol="0"/>
            <a:lstStyle/>
            <a:p/>
          </p:txBody>
        </p:sp>
        <p:sp>
          <p:nvSpPr>
            <p:cNvPr id="10798" name="object 10798" descr=""/>
            <p:cNvSpPr/>
            <p:nvPr/>
          </p:nvSpPr>
          <p:spPr>
            <a:xfrm>
              <a:off x="2031371" y="272874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799" name="object 10799" descr=""/>
            <p:cNvSpPr/>
            <p:nvPr/>
          </p:nvSpPr>
          <p:spPr>
            <a:xfrm>
              <a:off x="2037942" y="2685650"/>
              <a:ext cx="22225" cy="140970"/>
            </a:xfrm>
            <a:custGeom>
              <a:avLst/>
              <a:gdLst/>
              <a:ahLst/>
              <a:cxnLst/>
              <a:rect l="l" t="t" r="r" b="b"/>
              <a:pathLst>
                <a:path w="22225" h="140969">
                  <a:moveTo>
                    <a:pt x="21755" y="140601"/>
                  </a:moveTo>
                  <a:lnTo>
                    <a:pt x="0" y="140601"/>
                  </a:lnTo>
                  <a:lnTo>
                    <a:pt x="0" y="7810"/>
                  </a:lnTo>
                  <a:lnTo>
                    <a:pt x="0" y="0"/>
                  </a:lnTo>
                </a:path>
              </a:pathLst>
            </a:custGeom>
            <a:ln w="3175">
              <a:solidFill>
                <a:srgbClr val="565658"/>
              </a:solidFill>
            </a:ln>
          </p:spPr>
          <p:txBody>
            <a:bodyPr wrap="square" lIns="0" tIns="0" rIns="0" bIns="0" rtlCol="0"/>
            <a:lstStyle/>
            <a:p/>
          </p:txBody>
        </p:sp>
        <p:sp>
          <p:nvSpPr>
            <p:cNvPr id="10800" name="object 10800" descr=""/>
            <p:cNvSpPr/>
            <p:nvPr/>
          </p:nvSpPr>
          <p:spPr>
            <a:xfrm>
              <a:off x="2123309" y="2692908"/>
              <a:ext cx="3175" cy="635"/>
            </a:xfrm>
            <a:custGeom>
              <a:avLst/>
              <a:gdLst/>
              <a:ahLst/>
              <a:cxnLst/>
              <a:rect l="l" t="t" r="r" b="b"/>
              <a:pathLst>
                <a:path w="3175" h="635">
                  <a:moveTo>
                    <a:pt x="0" y="558"/>
                  </a:moveTo>
                  <a:lnTo>
                    <a:pt x="2794" y="0"/>
                  </a:lnTo>
                </a:path>
              </a:pathLst>
            </a:custGeom>
            <a:ln w="3175">
              <a:solidFill>
                <a:srgbClr val="565658"/>
              </a:solidFill>
            </a:ln>
          </p:spPr>
          <p:txBody>
            <a:bodyPr wrap="square" lIns="0" tIns="0" rIns="0" bIns="0" rtlCol="0"/>
            <a:lstStyle/>
            <a:p/>
          </p:txBody>
        </p:sp>
        <p:sp>
          <p:nvSpPr>
            <p:cNvPr id="10801" name="object 10801" descr=""/>
            <p:cNvSpPr/>
            <p:nvPr/>
          </p:nvSpPr>
          <p:spPr>
            <a:xfrm>
              <a:off x="2026781" y="272749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10802" name="object 10802" descr=""/>
            <p:cNvSpPr/>
            <p:nvPr/>
          </p:nvSpPr>
          <p:spPr>
            <a:xfrm>
              <a:off x="2026781" y="2736428"/>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10803" name="object 10803" descr=""/>
            <p:cNvSpPr/>
            <p:nvPr/>
          </p:nvSpPr>
          <p:spPr>
            <a:xfrm>
              <a:off x="2059697" y="2826257"/>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0804" name="object 10804" descr=""/>
            <p:cNvSpPr/>
            <p:nvPr/>
          </p:nvSpPr>
          <p:spPr>
            <a:xfrm>
              <a:off x="2037943" y="2667237"/>
              <a:ext cx="0" cy="18415"/>
            </a:xfrm>
            <a:custGeom>
              <a:avLst/>
              <a:gdLst/>
              <a:ahLst/>
              <a:cxnLst/>
              <a:rect l="l" t="t" r="r" b="b"/>
              <a:pathLst>
                <a:path w="0" h="18414">
                  <a:moveTo>
                    <a:pt x="0" y="18415"/>
                  </a:moveTo>
                  <a:lnTo>
                    <a:pt x="0" y="3352"/>
                  </a:lnTo>
                  <a:lnTo>
                    <a:pt x="0" y="0"/>
                  </a:lnTo>
                </a:path>
              </a:pathLst>
            </a:custGeom>
            <a:ln w="3175">
              <a:solidFill>
                <a:srgbClr val="565658"/>
              </a:solidFill>
            </a:ln>
          </p:spPr>
          <p:txBody>
            <a:bodyPr wrap="square" lIns="0" tIns="0" rIns="0" bIns="0" rtlCol="0"/>
            <a:lstStyle/>
            <a:p/>
          </p:txBody>
        </p:sp>
        <p:sp>
          <p:nvSpPr>
            <p:cNvPr id="10805" name="object 10805" descr=""/>
            <p:cNvSpPr/>
            <p:nvPr/>
          </p:nvSpPr>
          <p:spPr>
            <a:xfrm>
              <a:off x="2098747" y="2835740"/>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0806" name="object 10806" descr=""/>
            <p:cNvSpPr/>
            <p:nvPr/>
          </p:nvSpPr>
          <p:spPr>
            <a:xfrm>
              <a:off x="2102659" y="2820112"/>
              <a:ext cx="10795" cy="0"/>
            </a:xfrm>
            <a:custGeom>
              <a:avLst/>
              <a:gdLst/>
              <a:ahLst/>
              <a:cxnLst/>
              <a:rect l="l" t="t" r="r" b="b"/>
              <a:pathLst>
                <a:path w="10794" h="0">
                  <a:moveTo>
                    <a:pt x="0" y="0"/>
                  </a:moveTo>
                  <a:lnTo>
                    <a:pt x="10604" y="0"/>
                  </a:lnTo>
                </a:path>
              </a:pathLst>
            </a:custGeom>
            <a:ln w="3175">
              <a:solidFill>
                <a:srgbClr val="565658"/>
              </a:solidFill>
            </a:ln>
          </p:spPr>
          <p:txBody>
            <a:bodyPr wrap="square" lIns="0" tIns="0" rIns="0" bIns="0" rtlCol="0"/>
            <a:lstStyle/>
            <a:p/>
          </p:txBody>
        </p:sp>
        <p:sp>
          <p:nvSpPr>
            <p:cNvPr id="10807" name="object 10807" descr=""/>
            <p:cNvSpPr/>
            <p:nvPr/>
          </p:nvSpPr>
          <p:spPr>
            <a:xfrm>
              <a:off x="2100985" y="2816212"/>
              <a:ext cx="19685" cy="0"/>
            </a:xfrm>
            <a:custGeom>
              <a:avLst/>
              <a:gdLst/>
              <a:ahLst/>
              <a:cxnLst/>
              <a:rect l="l" t="t" r="r" b="b"/>
              <a:pathLst>
                <a:path w="19685" h="0">
                  <a:moveTo>
                    <a:pt x="19532" y="0"/>
                  </a:moveTo>
                  <a:lnTo>
                    <a:pt x="0" y="0"/>
                  </a:lnTo>
                </a:path>
              </a:pathLst>
            </a:custGeom>
            <a:ln w="3175">
              <a:solidFill>
                <a:srgbClr val="565658"/>
              </a:solidFill>
            </a:ln>
          </p:spPr>
          <p:txBody>
            <a:bodyPr wrap="square" lIns="0" tIns="0" rIns="0" bIns="0" rtlCol="0"/>
            <a:lstStyle/>
            <a:p/>
          </p:txBody>
        </p:sp>
        <p:sp>
          <p:nvSpPr>
            <p:cNvPr id="10808" name="object 10808" descr=""/>
            <p:cNvSpPr/>
            <p:nvPr/>
          </p:nvSpPr>
          <p:spPr>
            <a:xfrm>
              <a:off x="2026781" y="2730284"/>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0809" name="object 10809" descr=""/>
            <p:cNvSpPr/>
            <p:nvPr/>
          </p:nvSpPr>
          <p:spPr>
            <a:xfrm>
              <a:off x="2098752" y="2813979"/>
              <a:ext cx="32384" cy="0"/>
            </a:xfrm>
            <a:custGeom>
              <a:avLst/>
              <a:gdLst/>
              <a:ahLst/>
              <a:cxnLst/>
              <a:rect l="l" t="t" r="r" b="b"/>
              <a:pathLst>
                <a:path w="32385" h="0">
                  <a:moveTo>
                    <a:pt x="0" y="0"/>
                  </a:moveTo>
                  <a:lnTo>
                    <a:pt x="31813" y="0"/>
                  </a:lnTo>
                </a:path>
              </a:pathLst>
            </a:custGeom>
            <a:ln w="3175">
              <a:solidFill>
                <a:srgbClr val="565658"/>
              </a:solidFill>
            </a:ln>
          </p:spPr>
          <p:txBody>
            <a:bodyPr wrap="square" lIns="0" tIns="0" rIns="0" bIns="0" rtlCol="0"/>
            <a:lstStyle/>
            <a:p/>
          </p:txBody>
        </p:sp>
        <p:sp>
          <p:nvSpPr>
            <p:cNvPr id="10810" name="object 10810" descr=""/>
            <p:cNvSpPr/>
            <p:nvPr/>
          </p:nvSpPr>
          <p:spPr>
            <a:xfrm>
              <a:off x="2026781" y="2724157"/>
              <a:ext cx="0" cy="3810"/>
            </a:xfrm>
            <a:custGeom>
              <a:avLst/>
              <a:gdLst/>
              <a:ahLst/>
              <a:cxnLst/>
              <a:rect l="l" t="t" r="r" b="b"/>
              <a:pathLst>
                <a:path w="0" h="3810">
                  <a:moveTo>
                    <a:pt x="0" y="3340"/>
                  </a:moveTo>
                  <a:lnTo>
                    <a:pt x="0" y="0"/>
                  </a:lnTo>
                </a:path>
              </a:pathLst>
            </a:custGeom>
            <a:ln w="3175">
              <a:solidFill>
                <a:srgbClr val="565658"/>
              </a:solidFill>
            </a:ln>
          </p:spPr>
          <p:txBody>
            <a:bodyPr wrap="square" lIns="0" tIns="0" rIns="0" bIns="0" rtlCol="0"/>
            <a:lstStyle/>
            <a:p/>
          </p:txBody>
        </p:sp>
        <p:sp>
          <p:nvSpPr>
            <p:cNvPr id="10811" name="object 10811" descr=""/>
            <p:cNvSpPr/>
            <p:nvPr/>
          </p:nvSpPr>
          <p:spPr>
            <a:xfrm>
              <a:off x="2102659" y="2820115"/>
              <a:ext cx="0" cy="19050"/>
            </a:xfrm>
            <a:custGeom>
              <a:avLst/>
              <a:gdLst/>
              <a:ahLst/>
              <a:cxnLst/>
              <a:rect l="l" t="t" r="r" b="b"/>
              <a:pathLst>
                <a:path w="0" h="19050">
                  <a:moveTo>
                    <a:pt x="0" y="18973"/>
                  </a:moveTo>
                  <a:lnTo>
                    <a:pt x="0" y="0"/>
                  </a:lnTo>
                </a:path>
              </a:pathLst>
            </a:custGeom>
            <a:ln w="3175">
              <a:solidFill>
                <a:srgbClr val="565658"/>
              </a:solidFill>
            </a:ln>
          </p:spPr>
          <p:txBody>
            <a:bodyPr wrap="square" lIns="0" tIns="0" rIns="0" bIns="0" rtlCol="0"/>
            <a:lstStyle/>
            <a:p/>
          </p:txBody>
        </p:sp>
        <p:sp>
          <p:nvSpPr>
            <p:cNvPr id="10812" name="object 10812" descr=""/>
            <p:cNvSpPr/>
            <p:nvPr/>
          </p:nvSpPr>
          <p:spPr>
            <a:xfrm>
              <a:off x="2026781" y="2733634"/>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0813" name="object 10813" descr=""/>
            <p:cNvSpPr/>
            <p:nvPr/>
          </p:nvSpPr>
          <p:spPr>
            <a:xfrm>
              <a:off x="2098750" y="2639348"/>
              <a:ext cx="186690" cy="0"/>
            </a:xfrm>
            <a:custGeom>
              <a:avLst/>
              <a:gdLst/>
              <a:ahLst/>
              <a:cxnLst/>
              <a:rect l="l" t="t" r="r" b="b"/>
              <a:pathLst>
                <a:path w="186689" h="0">
                  <a:moveTo>
                    <a:pt x="186359" y="0"/>
                  </a:moveTo>
                  <a:lnTo>
                    <a:pt x="0" y="0"/>
                  </a:lnTo>
                </a:path>
              </a:pathLst>
            </a:custGeom>
            <a:ln w="3175">
              <a:solidFill>
                <a:srgbClr val="565658"/>
              </a:solidFill>
            </a:ln>
          </p:spPr>
          <p:txBody>
            <a:bodyPr wrap="square" lIns="0" tIns="0" rIns="0" bIns="0" rtlCol="0"/>
            <a:lstStyle/>
            <a:p/>
          </p:txBody>
        </p:sp>
        <p:sp>
          <p:nvSpPr>
            <p:cNvPr id="10814" name="object 10814" descr=""/>
            <p:cNvSpPr/>
            <p:nvPr/>
          </p:nvSpPr>
          <p:spPr>
            <a:xfrm>
              <a:off x="2037943" y="2685652"/>
              <a:ext cx="81280" cy="0"/>
            </a:xfrm>
            <a:custGeom>
              <a:avLst/>
              <a:gdLst/>
              <a:ahLst/>
              <a:cxnLst/>
              <a:rect l="l" t="t" r="r" b="b"/>
              <a:pathLst>
                <a:path w="81280" h="0">
                  <a:moveTo>
                    <a:pt x="0" y="0"/>
                  </a:moveTo>
                  <a:lnTo>
                    <a:pt x="80899" y="0"/>
                  </a:lnTo>
                </a:path>
              </a:pathLst>
            </a:custGeom>
            <a:ln w="3175">
              <a:solidFill>
                <a:srgbClr val="565658"/>
              </a:solidFill>
            </a:ln>
          </p:spPr>
          <p:txBody>
            <a:bodyPr wrap="square" lIns="0" tIns="0" rIns="0" bIns="0" rtlCol="0"/>
            <a:lstStyle/>
            <a:p/>
          </p:txBody>
        </p:sp>
        <p:sp>
          <p:nvSpPr>
            <p:cNvPr id="10815" name="object 10815" descr=""/>
            <p:cNvSpPr/>
            <p:nvPr/>
          </p:nvSpPr>
          <p:spPr>
            <a:xfrm>
              <a:off x="2120517" y="2816212"/>
              <a:ext cx="0" cy="4445"/>
            </a:xfrm>
            <a:custGeom>
              <a:avLst/>
              <a:gdLst/>
              <a:ahLst/>
              <a:cxnLst/>
              <a:rect l="l" t="t" r="r" b="b"/>
              <a:pathLst>
                <a:path w="0" h="4444">
                  <a:moveTo>
                    <a:pt x="0" y="0"/>
                  </a:moveTo>
                  <a:lnTo>
                    <a:pt x="0" y="3898"/>
                  </a:lnTo>
                </a:path>
              </a:pathLst>
            </a:custGeom>
            <a:ln w="3175">
              <a:solidFill>
                <a:srgbClr val="565658"/>
              </a:solidFill>
            </a:ln>
          </p:spPr>
          <p:txBody>
            <a:bodyPr wrap="square" lIns="0" tIns="0" rIns="0" bIns="0" rtlCol="0"/>
            <a:lstStyle/>
            <a:p/>
          </p:txBody>
        </p:sp>
        <p:sp>
          <p:nvSpPr>
            <p:cNvPr id="10816" name="object 10816" descr=""/>
            <p:cNvSpPr/>
            <p:nvPr/>
          </p:nvSpPr>
          <p:spPr>
            <a:xfrm>
              <a:off x="2037944" y="2670590"/>
              <a:ext cx="70485" cy="0"/>
            </a:xfrm>
            <a:custGeom>
              <a:avLst/>
              <a:gdLst/>
              <a:ahLst/>
              <a:cxnLst/>
              <a:rect l="l" t="t" r="r" b="b"/>
              <a:pathLst>
                <a:path w="70485" h="0">
                  <a:moveTo>
                    <a:pt x="70294" y="0"/>
                  </a:moveTo>
                  <a:lnTo>
                    <a:pt x="0" y="0"/>
                  </a:lnTo>
                </a:path>
              </a:pathLst>
            </a:custGeom>
            <a:ln w="3175">
              <a:solidFill>
                <a:srgbClr val="565658"/>
              </a:solidFill>
            </a:ln>
          </p:spPr>
          <p:txBody>
            <a:bodyPr wrap="square" lIns="0" tIns="0" rIns="0" bIns="0" rtlCol="0"/>
            <a:lstStyle/>
            <a:p/>
          </p:txBody>
        </p:sp>
        <p:sp>
          <p:nvSpPr>
            <p:cNvPr id="10817" name="object 10817" descr=""/>
            <p:cNvSpPr/>
            <p:nvPr/>
          </p:nvSpPr>
          <p:spPr>
            <a:xfrm>
              <a:off x="2026781" y="2730289"/>
              <a:ext cx="6350" cy="0"/>
            </a:xfrm>
            <a:custGeom>
              <a:avLst/>
              <a:gdLst/>
              <a:ahLst/>
              <a:cxnLst/>
              <a:rect l="l" t="t" r="r" b="b"/>
              <a:pathLst>
                <a:path w="6350" h="0">
                  <a:moveTo>
                    <a:pt x="0" y="0"/>
                  </a:moveTo>
                  <a:lnTo>
                    <a:pt x="6134" y="0"/>
                  </a:lnTo>
                </a:path>
              </a:pathLst>
            </a:custGeom>
            <a:ln w="3175">
              <a:solidFill>
                <a:srgbClr val="565658"/>
              </a:solidFill>
            </a:ln>
          </p:spPr>
          <p:txBody>
            <a:bodyPr wrap="square" lIns="0" tIns="0" rIns="0" bIns="0" rtlCol="0"/>
            <a:lstStyle/>
            <a:p/>
          </p:txBody>
        </p:sp>
        <p:sp>
          <p:nvSpPr>
            <p:cNvPr id="10818" name="object 10818" descr=""/>
            <p:cNvSpPr/>
            <p:nvPr/>
          </p:nvSpPr>
          <p:spPr>
            <a:xfrm>
              <a:off x="2658357" y="1911251"/>
              <a:ext cx="53975" cy="0"/>
            </a:xfrm>
            <a:custGeom>
              <a:avLst/>
              <a:gdLst/>
              <a:ahLst/>
              <a:cxnLst/>
              <a:rect l="l" t="t" r="r" b="b"/>
              <a:pathLst>
                <a:path w="53975" h="0">
                  <a:moveTo>
                    <a:pt x="0" y="0"/>
                  </a:moveTo>
                  <a:lnTo>
                    <a:pt x="53568" y="0"/>
                  </a:lnTo>
                </a:path>
              </a:pathLst>
            </a:custGeom>
            <a:ln w="3175">
              <a:solidFill>
                <a:srgbClr val="565658"/>
              </a:solidFill>
            </a:ln>
          </p:spPr>
          <p:txBody>
            <a:bodyPr wrap="square" lIns="0" tIns="0" rIns="0" bIns="0" rtlCol="0"/>
            <a:lstStyle/>
            <a:p/>
          </p:txBody>
        </p:sp>
        <p:sp>
          <p:nvSpPr>
            <p:cNvPr id="10819" name="object 10819" descr=""/>
            <p:cNvSpPr/>
            <p:nvPr/>
          </p:nvSpPr>
          <p:spPr>
            <a:xfrm>
              <a:off x="2658355" y="1909018"/>
              <a:ext cx="53975" cy="0"/>
            </a:xfrm>
            <a:custGeom>
              <a:avLst/>
              <a:gdLst/>
              <a:ahLst/>
              <a:cxnLst/>
              <a:rect l="l" t="t" r="r" b="b"/>
              <a:pathLst>
                <a:path w="53975" h="0">
                  <a:moveTo>
                    <a:pt x="53568" y="0"/>
                  </a:moveTo>
                  <a:lnTo>
                    <a:pt x="0" y="0"/>
                  </a:lnTo>
                  <a:lnTo>
                    <a:pt x="53568" y="0"/>
                  </a:lnTo>
                </a:path>
              </a:pathLst>
            </a:custGeom>
            <a:ln w="3175">
              <a:solidFill>
                <a:srgbClr val="565658"/>
              </a:solidFill>
            </a:ln>
          </p:spPr>
          <p:txBody>
            <a:bodyPr wrap="square" lIns="0" tIns="0" rIns="0" bIns="0" rtlCol="0"/>
            <a:lstStyle/>
            <a:p/>
          </p:txBody>
        </p:sp>
        <p:sp>
          <p:nvSpPr>
            <p:cNvPr id="10820" name="object 10820" descr=""/>
            <p:cNvSpPr/>
            <p:nvPr/>
          </p:nvSpPr>
          <p:spPr>
            <a:xfrm>
              <a:off x="2907756" y="1934684"/>
              <a:ext cx="0" cy="46990"/>
            </a:xfrm>
            <a:custGeom>
              <a:avLst/>
              <a:gdLst/>
              <a:ahLst/>
              <a:cxnLst/>
              <a:rect l="l" t="t" r="r" b="b"/>
              <a:pathLst>
                <a:path w="0" h="46989">
                  <a:moveTo>
                    <a:pt x="0" y="46863"/>
                  </a:moveTo>
                  <a:lnTo>
                    <a:pt x="0" y="22313"/>
                  </a:lnTo>
                  <a:lnTo>
                    <a:pt x="0" y="0"/>
                  </a:lnTo>
                </a:path>
              </a:pathLst>
            </a:custGeom>
            <a:ln w="3175">
              <a:solidFill>
                <a:srgbClr val="565658"/>
              </a:solidFill>
            </a:ln>
          </p:spPr>
          <p:txBody>
            <a:bodyPr wrap="square" lIns="0" tIns="0" rIns="0" bIns="0" rtlCol="0"/>
            <a:lstStyle/>
            <a:p/>
          </p:txBody>
        </p:sp>
        <p:sp>
          <p:nvSpPr>
            <p:cNvPr id="10821" name="object 10821" descr=""/>
            <p:cNvSpPr/>
            <p:nvPr/>
          </p:nvSpPr>
          <p:spPr>
            <a:xfrm>
              <a:off x="2016177" y="2780506"/>
              <a:ext cx="5080" cy="0"/>
            </a:xfrm>
            <a:custGeom>
              <a:avLst/>
              <a:gdLst/>
              <a:ahLst/>
              <a:cxnLst/>
              <a:rect l="l" t="t" r="r" b="b"/>
              <a:pathLst>
                <a:path w="5080" h="0">
                  <a:moveTo>
                    <a:pt x="0" y="0"/>
                  </a:moveTo>
                  <a:lnTo>
                    <a:pt x="4470" y="0"/>
                  </a:lnTo>
                </a:path>
              </a:pathLst>
            </a:custGeom>
            <a:ln w="3175">
              <a:solidFill>
                <a:srgbClr val="565658"/>
              </a:solidFill>
            </a:ln>
          </p:spPr>
          <p:txBody>
            <a:bodyPr wrap="square" lIns="0" tIns="0" rIns="0" bIns="0" rtlCol="0"/>
            <a:lstStyle/>
            <a:p/>
          </p:txBody>
        </p:sp>
        <p:sp>
          <p:nvSpPr>
            <p:cNvPr id="10822" name="object 10822" descr=""/>
            <p:cNvSpPr/>
            <p:nvPr/>
          </p:nvSpPr>
          <p:spPr>
            <a:xfrm>
              <a:off x="2655010" y="191125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0823" name="object 10823" descr=""/>
            <p:cNvSpPr/>
            <p:nvPr/>
          </p:nvSpPr>
          <p:spPr>
            <a:xfrm>
              <a:off x="2711923" y="1911251"/>
              <a:ext cx="4445" cy="0"/>
            </a:xfrm>
            <a:custGeom>
              <a:avLst/>
              <a:gdLst/>
              <a:ahLst/>
              <a:cxnLst/>
              <a:rect l="l" t="t" r="r" b="b"/>
              <a:pathLst>
                <a:path w="4444" h="0">
                  <a:moveTo>
                    <a:pt x="0" y="0"/>
                  </a:moveTo>
                  <a:lnTo>
                    <a:pt x="3898" y="0"/>
                  </a:lnTo>
                </a:path>
              </a:pathLst>
            </a:custGeom>
            <a:ln w="3175">
              <a:solidFill>
                <a:srgbClr val="565658"/>
              </a:solidFill>
            </a:ln>
          </p:spPr>
          <p:txBody>
            <a:bodyPr wrap="square" lIns="0" tIns="0" rIns="0" bIns="0" rtlCol="0"/>
            <a:lstStyle/>
            <a:p/>
          </p:txBody>
        </p:sp>
        <p:sp>
          <p:nvSpPr>
            <p:cNvPr id="10824" name="object 10824" descr=""/>
            <p:cNvSpPr/>
            <p:nvPr/>
          </p:nvSpPr>
          <p:spPr>
            <a:xfrm>
              <a:off x="2710374" y="190746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825" name="object 10825" descr=""/>
            <p:cNvSpPr/>
            <p:nvPr/>
          </p:nvSpPr>
          <p:spPr>
            <a:xfrm>
              <a:off x="262990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826" name="object 10826" descr=""/>
            <p:cNvSpPr/>
            <p:nvPr/>
          </p:nvSpPr>
          <p:spPr>
            <a:xfrm>
              <a:off x="2624881"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0827" name="object 10827" descr=""/>
            <p:cNvSpPr/>
            <p:nvPr/>
          </p:nvSpPr>
          <p:spPr>
            <a:xfrm>
              <a:off x="2658357" y="19112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828" name="object 10828" descr=""/>
            <p:cNvSpPr/>
            <p:nvPr/>
          </p:nvSpPr>
          <p:spPr>
            <a:xfrm>
              <a:off x="2711923" y="1909018"/>
              <a:ext cx="4445" cy="2540"/>
            </a:xfrm>
            <a:custGeom>
              <a:avLst/>
              <a:gdLst/>
              <a:ahLst/>
              <a:cxnLst/>
              <a:rect l="l" t="t" r="r" b="b"/>
              <a:pathLst>
                <a:path w="4444" h="2539">
                  <a:moveTo>
                    <a:pt x="0" y="0"/>
                  </a:moveTo>
                  <a:lnTo>
                    <a:pt x="3898" y="0"/>
                  </a:lnTo>
                  <a:lnTo>
                    <a:pt x="3898" y="2235"/>
                  </a:lnTo>
                </a:path>
              </a:pathLst>
            </a:custGeom>
            <a:ln w="3175">
              <a:solidFill>
                <a:srgbClr val="565658"/>
              </a:solidFill>
            </a:ln>
          </p:spPr>
          <p:txBody>
            <a:bodyPr wrap="square" lIns="0" tIns="0" rIns="0" bIns="0" rtlCol="0"/>
            <a:lstStyle/>
            <a:p/>
          </p:txBody>
        </p:sp>
        <p:sp>
          <p:nvSpPr>
            <p:cNvPr id="10829" name="object 10829" descr=""/>
            <p:cNvSpPr/>
            <p:nvPr/>
          </p:nvSpPr>
          <p:spPr>
            <a:xfrm>
              <a:off x="2916115" y="1944167"/>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0830" name="object 10830" descr=""/>
            <p:cNvSpPr/>
            <p:nvPr/>
          </p:nvSpPr>
          <p:spPr>
            <a:xfrm>
              <a:off x="2627114" y="1910692"/>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831" name="object 10831" descr=""/>
            <p:cNvSpPr/>
            <p:nvPr/>
          </p:nvSpPr>
          <p:spPr>
            <a:xfrm>
              <a:off x="2915570" y="1944162"/>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0832" name="object 10832" descr=""/>
            <p:cNvSpPr/>
            <p:nvPr/>
          </p:nvSpPr>
          <p:spPr>
            <a:xfrm>
              <a:off x="2032362" y="2669469"/>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0833" name="object 10833" descr=""/>
            <p:cNvSpPr/>
            <p:nvPr/>
          </p:nvSpPr>
          <p:spPr>
            <a:xfrm>
              <a:off x="2655004" y="1909018"/>
              <a:ext cx="3810" cy="0"/>
            </a:xfrm>
            <a:custGeom>
              <a:avLst/>
              <a:gdLst/>
              <a:ahLst/>
              <a:cxnLst/>
              <a:rect l="l" t="t" r="r" b="b"/>
              <a:pathLst>
                <a:path w="3810" h="0">
                  <a:moveTo>
                    <a:pt x="3352" y="0"/>
                  </a:moveTo>
                  <a:lnTo>
                    <a:pt x="0" y="0"/>
                  </a:lnTo>
                  <a:lnTo>
                    <a:pt x="3352" y="0"/>
                  </a:lnTo>
                </a:path>
              </a:pathLst>
            </a:custGeom>
            <a:ln w="3175">
              <a:solidFill>
                <a:srgbClr val="565658"/>
              </a:solidFill>
            </a:ln>
          </p:spPr>
          <p:txBody>
            <a:bodyPr wrap="square" lIns="0" tIns="0" rIns="0" bIns="0" rtlCol="0"/>
            <a:lstStyle/>
            <a:p/>
          </p:txBody>
        </p:sp>
        <p:sp>
          <p:nvSpPr>
            <p:cNvPr id="10834" name="object 10834" descr=""/>
            <p:cNvSpPr/>
            <p:nvPr/>
          </p:nvSpPr>
          <p:spPr>
            <a:xfrm>
              <a:off x="2711923" y="19112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835" name="object 10835" descr=""/>
            <p:cNvSpPr/>
            <p:nvPr/>
          </p:nvSpPr>
          <p:spPr>
            <a:xfrm>
              <a:off x="2032920" y="2668923"/>
              <a:ext cx="0" cy="5080"/>
            </a:xfrm>
            <a:custGeom>
              <a:avLst/>
              <a:gdLst/>
              <a:ahLst/>
              <a:cxnLst/>
              <a:rect l="l" t="t" r="r" b="b"/>
              <a:pathLst>
                <a:path w="0" h="5080">
                  <a:moveTo>
                    <a:pt x="0" y="5016"/>
                  </a:moveTo>
                  <a:lnTo>
                    <a:pt x="0" y="0"/>
                  </a:lnTo>
                </a:path>
              </a:pathLst>
            </a:custGeom>
            <a:ln w="3175">
              <a:solidFill>
                <a:srgbClr val="565658"/>
              </a:solidFill>
            </a:ln>
          </p:spPr>
          <p:txBody>
            <a:bodyPr wrap="square" lIns="0" tIns="0" rIns="0" bIns="0" rtlCol="0"/>
            <a:lstStyle/>
            <a:p/>
          </p:txBody>
        </p:sp>
        <p:sp>
          <p:nvSpPr>
            <p:cNvPr id="10836" name="object 10836" descr=""/>
            <p:cNvSpPr/>
            <p:nvPr/>
          </p:nvSpPr>
          <p:spPr>
            <a:xfrm>
              <a:off x="2658357" y="1909018"/>
              <a:ext cx="0" cy="2540"/>
            </a:xfrm>
            <a:custGeom>
              <a:avLst/>
              <a:gdLst/>
              <a:ahLst/>
              <a:cxnLst/>
              <a:rect l="l" t="t" r="r" b="b"/>
              <a:pathLst>
                <a:path w="0" h="2539">
                  <a:moveTo>
                    <a:pt x="0" y="0"/>
                  </a:moveTo>
                  <a:lnTo>
                    <a:pt x="0" y="0"/>
                  </a:lnTo>
                  <a:lnTo>
                    <a:pt x="0" y="2235"/>
                  </a:lnTo>
                </a:path>
              </a:pathLst>
            </a:custGeom>
            <a:ln w="3175">
              <a:solidFill>
                <a:srgbClr val="565658"/>
              </a:solidFill>
            </a:ln>
          </p:spPr>
          <p:txBody>
            <a:bodyPr wrap="square" lIns="0" tIns="0" rIns="0" bIns="0" rtlCol="0"/>
            <a:lstStyle/>
            <a:p/>
          </p:txBody>
        </p:sp>
        <p:sp>
          <p:nvSpPr>
            <p:cNvPr id="10837" name="object 10837" descr=""/>
            <p:cNvSpPr/>
            <p:nvPr/>
          </p:nvSpPr>
          <p:spPr>
            <a:xfrm>
              <a:off x="2711923" y="1909018"/>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0838" name="object 10838" descr=""/>
            <p:cNvSpPr/>
            <p:nvPr/>
          </p:nvSpPr>
          <p:spPr>
            <a:xfrm>
              <a:off x="2907199" y="1935236"/>
              <a:ext cx="0" cy="46355"/>
            </a:xfrm>
            <a:custGeom>
              <a:avLst/>
              <a:gdLst/>
              <a:ahLst/>
              <a:cxnLst/>
              <a:rect l="l" t="t" r="r" b="b"/>
              <a:pathLst>
                <a:path w="0" h="46355">
                  <a:moveTo>
                    <a:pt x="0" y="0"/>
                  </a:moveTo>
                  <a:lnTo>
                    <a:pt x="0" y="21767"/>
                  </a:lnTo>
                  <a:lnTo>
                    <a:pt x="0" y="45758"/>
                  </a:lnTo>
                </a:path>
              </a:pathLst>
            </a:custGeom>
            <a:ln w="3175">
              <a:solidFill>
                <a:srgbClr val="565658"/>
              </a:solidFill>
            </a:ln>
          </p:spPr>
          <p:txBody>
            <a:bodyPr wrap="square" lIns="0" tIns="0" rIns="0" bIns="0" rtlCol="0"/>
            <a:lstStyle/>
            <a:p/>
          </p:txBody>
        </p:sp>
        <p:sp>
          <p:nvSpPr>
            <p:cNvPr id="10839" name="object 10839" descr=""/>
            <p:cNvSpPr/>
            <p:nvPr/>
          </p:nvSpPr>
          <p:spPr>
            <a:xfrm>
              <a:off x="2655010" y="1909016"/>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0840" name="object 10840" descr=""/>
            <p:cNvSpPr/>
            <p:nvPr/>
          </p:nvSpPr>
          <p:spPr>
            <a:xfrm>
              <a:off x="2711918" y="1909016"/>
              <a:ext cx="4445" cy="2540"/>
            </a:xfrm>
            <a:custGeom>
              <a:avLst/>
              <a:gdLst/>
              <a:ahLst/>
              <a:cxnLst/>
              <a:rect l="l" t="t" r="r" b="b"/>
              <a:pathLst>
                <a:path w="4444" h="2539">
                  <a:moveTo>
                    <a:pt x="3898" y="2235"/>
                  </a:moveTo>
                  <a:lnTo>
                    <a:pt x="0" y="2235"/>
                  </a:lnTo>
                  <a:lnTo>
                    <a:pt x="0" y="0"/>
                  </a:lnTo>
                </a:path>
              </a:pathLst>
            </a:custGeom>
            <a:ln w="3175">
              <a:solidFill>
                <a:srgbClr val="565658"/>
              </a:solidFill>
            </a:ln>
          </p:spPr>
          <p:txBody>
            <a:bodyPr wrap="square" lIns="0" tIns="0" rIns="0" bIns="0" rtlCol="0"/>
            <a:lstStyle/>
            <a:p/>
          </p:txBody>
        </p:sp>
        <p:sp>
          <p:nvSpPr>
            <p:cNvPr id="10841" name="object 10841" descr=""/>
            <p:cNvSpPr/>
            <p:nvPr/>
          </p:nvSpPr>
          <p:spPr>
            <a:xfrm>
              <a:off x="2378275" y="191180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842" name="object 10842" descr=""/>
            <p:cNvSpPr/>
            <p:nvPr/>
          </p:nvSpPr>
          <p:spPr>
            <a:xfrm>
              <a:off x="2378275" y="200330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843" name="object 10843" descr=""/>
            <p:cNvSpPr/>
            <p:nvPr/>
          </p:nvSpPr>
          <p:spPr>
            <a:xfrm>
              <a:off x="2655010" y="1909018"/>
              <a:ext cx="3810" cy="2540"/>
            </a:xfrm>
            <a:custGeom>
              <a:avLst/>
              <a:gdLst/>
              <a:ahLst/>
              <a:cxnLst/>
              <a:rect l="l" t="t" r="r" b="b"/>
              <a:pathLst>
                <a:path w="3810" h="2539">
                  <a:moveTo>
                    <a:pt x="0" y="0"/>
                  </a:moveTo>
                  <a:lnTo>
                    <a:pt x="3352" y="0"/>
                  </a:lnTo>
                  <a:lnTo>
                    <a:pt x="3352" y="2235"/>
                  </a:lnTo>
                </a:path>
              </a:pathLst>
            </a:custGeom>
            <a:ln w="3175">
              <a:solidFill>
                <a:srgbClr val="565658"/>
              </a:solidFill>
            </a:ln>
          </p:spPr>
          <p:txBody>
            <a:bodyPr wrap="square" lIns="0" tIns="0" rIns="0" bIns="0" rtlCol="0"/>
            <a:lstStyle/>
            <a:p/>
          </p:txBody>
        </p:sp>
        <p:sp>
          <p:nvSpPr>
            <p:cNvPr id="10844" name="object 10844" descr=""/>
            <p:cNvSpPr/>
            <p:nvPr/>
          </p:nvSpPr>
          <p:spPr>
            <a:xfrm>
              <a:off x="2711923" y="1909018"/>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0845" name="object 10845" descr=""/>
            <p:cNvSpPr/>
            <p:nvPr/>
          </p:nvSpPr>
          <p:spPr>
            <a:xfrm>
              <a:off x="2715817" y="190901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0846" name="object 10846" descr=""/>
            <p:cNvSpPr/>
            <p:nvPr/>
          </p:nvSpPr>
          <p:spPr>
            <a:xfrm>
              <a:off x="2492650" y="200330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847" name="object 10847" descr=""/>
            <p:cNvSpPr/>
            <p:nvPr/>
          </p:nvSpPr>
          <p:spPr>
            <a:xfrm>
              <a:off x="2492650"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848" name="object 10848" descr=""/>
            <p:cNvSpPr/>
            <p:nvPr/>
          </p:nvSpPr>
          <p:spPr>
            <a:xfrm>
              <a:off x="2491101" y="19102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849" name="object 10849" descr=""/>
            <p:cNvSpPr/>
            <p:nvPr/>
          </p:nvSpPr>
          <p:spPr>
            <a:xfrm>
              <a:off x="2655010" y="1909016"/>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0850" name="object 10850" descr=""/>
            <p:cNvSpPr/>
            <p:nvPr/>
          </p:nvSpPr>
          <p:spPr>
            <a:xfrm>
              <a:off x="2711923" y="1909018"/>
              <a:ext cx="4445" cy="0"/>
            </a:xfrm>
            <a:custGeom>
              <a:avLst/>
              <a:gdLst/>
              <a:ahLst/>
              <a:cxnLst/>
              <a:rect l="l" t="t" r="r" b="b"/>
              <a:pathLst>
                <a:path w="4444" h="0">
                  <a:moveTo>
                    <a:pt x="0" y="0"/>
                  </a:moveTo>
                  <a:lnTo>
                    <a:pt x="0" y="0"/>
                  </a:lnTo>
                  <a:lnTo>
                    <a:pt x="3898" y="0"/>
                  </a:lnTo>
                </a:path>
              </a:pathLst>
            </a:custGeom>
            <a:ln w="3175">
              <a:solidFill>
                <a:srgbClr val="565658"/>
              </a:solidFill>
            </a:ln>
          </p:spPr>
          <p:txBody>
            <a:bodyPr wrap="square" lIns="0" tIns="0" rIns="0" bIns="0" rtlCol="0"/>
            <a:lstStyle/>
            <a:p/>
          </p:txBody>
        </p:sp>
        <p:sp>
          <p:nvSpPr>
            <p:cNvPr id="10851" name="object 10851" descr=""/>
            <p:cNvSpPr/>
            <p:nvPr/>
          </p:nvSpPr>
          <p:spPr>
            <a:xfrm>
              <a:off x="2655010" y="1909018"/>
              <a:ext cx="57150" cy="3175"/>
            </a:xfrm>
            <a:custGeom>
              <a:avLst/>
              <a:gdLst/>
              <a:ahLst/>
              <a:cxnLst/>
              <a:rect l="l" t="t" r="r" b="b"/>
              <a:pathLst>
                <a:path w="57150" h="3175">
                  <a:moveTo>
                    <a:pt x="0" y="0"/>
                  </a:moveTo>
                  <a:lnTo>
                    <a:pt x="3352" y="0"/>
                  </a:lnTo>
                  <a:lnTo>
                    <a:pt x="56908" y="0"/>
                  </a:lnTo>
                  <a:lnTo>
                    <a:pt x="56908" y="2235"/>
                  </a:lnTo>
                  <a:lnTo>
                    <a:pt x="56908" y="2794"/>
                  </a:lnTo>
                </a:path>
              </a:pathLst>
            </a:custGeom>
            <a:ln w="3175">
              <a:solidFill>
                <a:srgbClr val="565658"/>
              </a:solidFill>
            </a:ln>
          </p:spPr>
          <p:txBody>
            <a:bodyPr wrap="square" lIns="0" tIns="0" rIns="0" bIns="0" rtlCol="0"/>
            <a:lstStyle/>
            <a:p/>
          </p:txBody>
        </p:sp>
        <p:sp>
          <p:nvSpPr>
            <p:cNvPr id="10852" name="object 10852" descr=""/>
            <p:cNvSpPr/>
            <p:nvPr/>
          </p:nvSpPr>
          <p:spPr>
            <a:xfrm>
              <a:off x="2656808" y="190746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853" name="object 10853" descr=""/>
            <p:cNvSpPr/>
            <p:nvPr/>
          </p:nvSpPr>
          <p:spPr>
            <a:xfrm>
              <a:off x="2378274" y="1911808"/>
              <a:ext cx="114935" cy="0"/>
            </a:xfrm>
            <a:custGeom>
              <a:avLst/>
              <a:gdLst/>
              <a:ahLst/>
              <a:cxnLst/>
              <a:rect l="l" t="t" r="r" b="b"/>
              <a:pathLst>
                <a:path w="114935" h="0">
                  <a:moveTo>
                    <a:pt x="114376" y="0"/>
                  </a:moveTo>
                  <a:lnTo>
                    <a:pt x="0" y="0"/>
                  </a:lnTo>
                </a:path>
              </a:pathLst>
            </a:custGeom>
            <a:ln w="3175">
              <a:solidFill>
                <a:srgbClr val="565658"/>
              </a:solidFill>
            </a:ln>
          </p:spPr>
          <p:txBody>
            <a:bodyPr wrap="square" lIns="0" tIns="0" rIns="0" bIns="0" rtlCol="0"/>
            <a:lstStyle/>
            <a:p/>
          </p:txBody>
        </p:sp>
        <p:sp>
          <p:nvSpPr>
            <p:cNvPr id="10854" name="object 10854" descr=""/>
            <p:cNvSpPr/>
            <p:nvPr/>
          </p:nvSpPr>
          <p:spPr>
            <a:xfrm>
              <a:off x="2655010" y="1911251"/>
              <a:ext cx="57150" cy="0"/>
            </a:xfrm>
            <a:custGeom>
              <a:avLst/>
              <a:gdLst/>
              <a:ahLst/>
              <a:cxnLst/>
              <a:rect l="l" t="t" r="r" b="b"/>
              <a:pathLst>
                <a:path w="57150" h="0">
                  <a:moveTo>
                    <a:pt x="0" y="0"/>
                  </a:moveTo>
                  <a:lnTo>
                    <a:pt x="3352" y="0"/>
                  </a:lnTo>
                  <a:lnTo>
                    <a:pt x="56908" y="0"/>
                  </a:lnTo>
                </a:path>
              </a:pathLst>
            </a:custGeom>
            <a:ln w="3175">
              <a:solidFill>
                <a:srgbClr val="565658"/>
              </a:solidFill>
            </a:ln>
          </p:spPr>
          <p:txBody>
            <a:bodyPr wrap="square" lIns="0" tIns="0" rIns="0" bIns="0" rtlCol="0"/>
            <a:lstStyle/>
            <a:p/>
          </p:txBody>
        </p:sp>
        <p:sp>
          <p:nvSpPr>
            <p:cNvPr id="10855" name="object 10855" descr=""/>
            <p:cNvSpPr/>
            <p:nvPr/>
          </p:nvSpPr>
          <p:spPr>
            <a:xfrm>
              <a:off x="2378274" y="2004429"/>
              <a:ext cx="114935" cy="0"/>
            </a:xfrm>
            <a:custGeom>
              <a:avLst/>
              <a:gdLst/>
              <a:ahLst/>
              <a:cxnLst/>
              <a:rect l="l" t="t" r="r" b="b"/>
              <a:pathLst>
                <a:path w="114935" h="0">
                  <a:moveTo>
                    <a:pt x="114376" y="0"/>
                  </a:moveTo>
                  <a:lnTo>
                    <a:pt x="0" y="0"/>
                  </a:lnTo>
                </a:path>
              </a:pathLst>
            </a:custGeom>
            <a:ln w="3175">
              <a:solidFill>
                <a:srgbClr val="565658"/>
              </a:solidFill>
            </a:ln>
          </p:spPr>
          <p:txBody>
            <a:bodyPr wrap="square" lIns="0" tIns="0" rIns="0" bIns="0" rtlCol="0"/>
            <a:lstStyle/>
            <a:p/>
          </p:txBody>
        </p:sp>
        <p:sp>
          <p:nvSpPr>
            <p:cNvPr id="10856" name="object 10856" descr=""/>
            <p:cNvSpPr/>
            <p:nvPr/>
          </p:nvSpPr>
          <p:spPr>
            <a:xfrm>
              <a:off x="2658357" y="1909018"/>
              <a:ext cx="53975" cy="0"/>
            </a:xfrm>
            <a:custGeom>
              <a:avLst/>
              <a:gdLst/>
              <a:ahLst/>
              <a:cxnLst/>
              <a:rect l="l" t="t" r="r" b="b"/>
              <a:pathLst>
                <a:path w="53975" h="0">
                  <a:moveTo>
                    <a:pt x="0" y="0"/>
                  </a:moveTo>
                  <a:lnTo>
                    <a:pt x="53568" y="0"/>
                  </a:lnTo>
                </a:path>
              </a:pathLst>
            </a:custGeom>
            <a:ln w="3175">
              <a:solidFill>
                <a:srgbClr val="565658"/>
              </a:solidFill>
            </a:ln>
          </p:spPr>
          <p:txBody>
            <a:bodyPr wrap="square" lIns="0" tIns="0" rIns="0" bIns="0" rtlCol="0"/>
            <a:lstStyle/>
            <a:p/>
          </p:txBody>
        </p:sp>
        <p:sp>
          <p:nvSpPr>
            <p:cNvPr id="10857" name="object 10857" descr=""/>
            <p:cNvSpPr/>
            <p:nvPr/>
          </p:nvSpPr>
          <p:spPr>
            <a:xfrm>
              <a:off x="2658357" y="19112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858" name="object 10858" descr=""/>
            <p:cNvSpPr/>
            <p:nvPr/>
          </p:nvSpPr>
          <p:spPr>
            <a:xfrm>
              <a:off x="2893246" y="1929662"/>
              <a:ext cx="0" cy="36195"/>
            </a:xfrm>
            <a:custGeom>
              <a:avLst/>
              <a:gdLst/>
              <a:ahLst/>
              <a:cxnLst/>
              <a:rect l="l" t="t" r="r" b="b"/>
              <a:pathLst>
                <a:path w="0" h="36194">
                  <a:moveTo>
                    <a:pt x="0" y="0"/>
                  </a:moveTo>
                  <a:lnTo>
                    <a:pt x="0" y="35712"/>
                  </a:lnTo>
                  <a:lnTo>
                    <a:pt x="0" y="0"/>
                  </a:lnTo>
                </a:path>
              </a:pathLst>
            </a:custGeom>
            <a:ln w="3175">
              <a:solidFill>
                <a:srgbClr val="565658"/>
              </a:solidFill>
            </a:ln>
          </p:spPr>
          <p:txBody>
            <a:bodyPr wrap="square" lIns="0" tIns="0" rIns="0" bIns="0" rtlCol="0"/>
            <a:lstStyle/>
            <a:p/>
          </p:txBody>
        </p:sp>
        <p:sp>
          <p:nvSpPr>
            <p:cNvPr id="10859" name="object 10859" descr=""/>
            <p:cNvSpPr/>
            <p:nvPr/>
          </p:nvSpPr>
          <p:spPr>
            <a:xfrm>
              <a:off x="2891571" y="1965373"/>
              <a:ext cx="0" cy="21590"/>
            </a:xfrm>
            <a:custGeom>
              <a:avLst/>
              <a:gdLst/>
              <a:ahLst/>
              <a:cxnLst/>
              <a:rect l="l" t="t" r="r" b="b"/>
              <a:pathLst>
                <a:path w="0" h="21589">
                  <a:moveTo>
                    <a:pt x="0" y="21196"/>
                  </a:moveTo>
                  <a:lnTo>
                    <a:pt x="0" y="0"/>
                  </a:lnTo>
                </a:path>
              </a:pathLst>
            </a:custGeom>
            <a:ln w="3175">
              <a:solidFill>
                <a:srgbClr val="565658"/>
              </a:solidFill>
            </a:ln>
          </p:spPr>
          <p:txBody>
            <a:bodyPr wrap="square" lIns="0" tIns="0" rIns="0" bIns="0" rtlCol="0"/>
            <a:lstStyle/>
            <a:p/>
          </p:txBody>
        </p:sp>
        <p:sp>
          <p:nvSpPr>
            <p:cNvPr id="10860" name="object 10860" descr=""/>
            <p:cNvSpPr/>
            <p:nvPr/>
          </p:nvSpPr>
          <p:spPr>
            <a:xfrm>
              <a:off x="2891697" y="196381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861" name="object 10861" descr=""/>
            <p:cNvSpPr/>
            <p:nvPr/>
          </p:nvSpPr>
          <p:spPr>
            <a:xfrm>
              <a:off x="2891012" y="196536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862" name="object 10862" descr=""/>
            <p:cNvSpPr/>
            <p:nvPr/>
          </p:nvSpPr>
          <p:spPr>
            <a:xfrm>
              <a:off x="2893246" y="1965368"/>
              <a:ext cx="0" cy="21590"/>
            </a:xfrm>
            <a:custGeom>
              <a:avLst/>
              <a:gdLst/>
              <a:ahLst/>
              <a:cxnLst/>
              <a:rect l="l" t="t" r="r" b="b"/>
              <a:pathLst>
                <a:path w="0" h="21589">
                  <a:moveTo>
                    <a:pt x="0" y="0"/>
                  </a:moveTo>
                  <a:lnTo>
                    <a:pt x="0" y="21196"/>
                  </a:lnTo>
                </a:path>
              </a:pathLst>
            </a:custGeom>
            <a:ln w="3175">
              <a:solidFill>
                <a:srgbClr val="565658"/>
              </a:solidFill>
            </a:ln>
          </p:spPr>
          <p:txBody>
            <a:bodyPr wrap="square" lIns="0" tIns="0" rIns="0" bIns="0" rtlCol="0"/>
            <a:lstStyle/>
            <a:p/>
          </p:txBody>
        </p:sp>
        <p:sp>
          <p:nvSpPr>
            <p:cNvPr id="10863" name="object 10863" descr=""/>
            <p:cNvSpPr/>
            <p:nvPr/>
          </p:nvSpPr>
          <p:spPr>
            <a:xfrm>
              <a:off x="2891571" y="1929662"/>
              <a:ext cx="0" cy="36195"/>
            </a:xfrm>
            <a:custGeom>
              <a:avLst/>
              <a:gdLst/>
              <a:ahLst/>
              <a:cxnLst/>
              <a:rect l="l" t="t" r="r" b="b"/>
              <a:pathLst>
                <a:path w="0" h="36194">
                  <a:moveTo>
                    <a:pt x="0" y="0"/>
                  </a:moveTo>
                  <a:lnTo>
                    <a:pt x="0" y="35712"/>
                  </a:lnTo>
                </a:path>
              </a:pathLst>
            </a:custGeom>
            <a:ln w="3175">
              <a:solidFill>
                <a:srgbClr val="565658"/>
              </a:solidFill>
            </a:ln>
          </p:spPr>
          <p:txBody>
            <a:bodyPr wrap="square" lIns="0" tIns="0" rIns="0" bIns="0" rtlCol="0"/>
            <a:lstStyle/>
            <a:p/>
          </p:txBody>
        </p:sp>
        <p:sp>
          <p:nvSpPr>
            <p:cNvPr id="10864" name="object 10864" descr=""/>
            <p:cNvSpPr/>
            <p:nvPr/>
          </p:nvSpPr>
          <p:spPr>
            <a:xfrm>
              <a:off x="2907199" y="1982105"/>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0865" name="object 10865" descr=""/>
            <p:cNvSpPr/>
            <p:nvPr/>
          </p:nvSpPr>
          <p:spPr>
            <a:xfrm>
              <a:off x="2893246" y="1965373"/>
              <a:ext cx="0" cy="21590"/>
            </a:xfrm>
            <a:custGeom>
              <a:avLst/>
              <a:gdLst/>
              <a:ahLst/>
              <a:cxnLst/>
              <a:rect l="l" t="t" r="r" b="b"/>
              <a:pathLst>
                <a:path w="0" h="21589">
                  <a:moveTo>
                    <a:pt x="0" y="21196"/>
                  </a:moveTo>
                  <a:lnTo>
                    <a:pt x="0" y="0"/>
                  </a:lnTo>
                </a:path>
              </a:pathLst>
            </a:custGeom>
            <a:ln w="3175">
              <a:solidFill>
                <a:srgbClr val="565658"/>
              </a:solidFill>
            </a:ln>
          </p:spPr>
          <p:txBody>
            <a:bodyPr wrap="square" lIns="0" tIns="0" rIns="0" bIns="0" rtlCol="0"/>
            <a:lstStyle/>
            <a:p/>
          </p:txBody>
        </p:sp>
        <p:sp>
          <p:nvSpPr>
            <p:cNvPr id="10866" name="object 10866" descr=""/>
            <p:cNvSpPr/>
            <p:nvPr/>
          </p:nvSpPr>
          <p:spPr>
            <a:xfrm>
              <a:off x="2656126" y="1905669"/>
              <a:ext cx="5080" cy="0"/>
            </a:xfrm>
            <a:custGeom>
              <a:avLst/>
              <a:gdLst/>
              <a:ahLst/>
              <a:cxnLst/>
              <a:rect l="l" t="t" r="r" b="b"/>
              <a:pathLst>
                <a:path w="5080" h="0">
                  <a:moveTo>
                    <a:pt x="0" y="0"/>
                  </a:moveTo>
                  <a:lnTo>
                    <a:pt x="4470" y="0"/>
                  </a:lnTo>
                </a:path>
              </a:pathLst>
            </a:custGeom>
            <a:ln w="3175">
              <a:solidFill>
                <a:srgbClr val="565658"/>
              </a:solidFill>
            </a:ln>
          </p:spPr>
          <p:txBody>
            <a:bodyPr wrap="square" lIns="0" tIns="0" rIns="0" bIns="0" rtlCol="0"/>
            <a:lstStyle/>
            <a:p/>
          </p:txBody>
        </p:sp>
        <p:sp>
          <p:nvSpPr>
            <p:cNvPr id="10867" name="object 10867" descr=""/>
            <p:cNvSpPr/>
            <p:nvPr/>
          </p:nvSpPr>
          <p:spPr>
            <a:xfrm>
              <a:off x="2656126" y="1906228"/>
              <a:ext cx="5080" cy="0"/>
            </a:xfrm>
            <a:custGeom>
              <a:avLst/>
              <a:gdLst/>
              <a:ahLst/>
              <a:cxnLst/>
              <a:rect l="l" t="t" r="r" b="b"/>
              <a:pathLst>
                <a:path w="5080" h="0">
                  <a:moveTo>
                    <a:pt x="0" y="0"/>
                  </a:moveTo>
                  <a:lnTo>
                    <a:pt x="5029" y="0"/>
                  </a:lnTo>
                </a:path>
              </a:pathLst>
            </a:custGeom>
            <a:ln w="3175">
              <a:solidFill>
                <a:srgbClr val="565658"/>
              </a:solidFill>
            </a:ln>
          </p:spPr>
          <p:txBody>
            <a:bodyPr wrap="square" lIns="0" tIns="0" rIns="0" bIns="0" rtlCol="0"/>
            <a:lstStyle/>
            <a:p/>
          </p:txBody>
        </p:sp>
        <p:sp>
          <p:nvSpPr>
            <p:cNvPr id="10868" name="object 10868" descr=""/>
            <p:cNvSpPr/>
            <p:nvPr/>
          </p:nvSpPr>
          <p:spPr>
            <a:xfrm>
              <a:off x="2378275" y="1935795"/>
              <a:ext cx="0" cy="45085"/>
            </a:xfrm>
            <a:custGeom>
              <a:avLst/>
              <a:gdLst/>
              <a:ahLst/>
              <a:cxnLst/>
              <a:rect l="l" t="t" r="r" b="b"/>
              <a:pathLst>
                <a:path w="0" h="45085">
                  <a:moveTo>
                    <a:pt x="0" y="0"/>
                  </a:moveTo>
                  <a:lnTo>
                    <a:pt x="0" y="44640"/>
                  </a:lnTo>
                </a:path>
              </a:pathLst>
            </a:custGeom>
            <a:ln w="3175">
              <a:solidFill>
                <a:srgbClr val="565658"/>
              </a:solidFill>
            </a:ln>
          </p:spPr>
          <p:txBody>
            <a:bodyPr wrap="square" lIns="0" tIns="0" rIns="0" bIns="0" rtlCol="0"/>
            <a:lstStyle/>
            <a:p/>
          </p:txBody>
        </p:sp>
        <p:sp>
          <p:nvSpPr>
            <p:cNvPr id="10869" name="object 10869" descr=""/>
            <p:cNvSpPr/>
            <p:nvPr/>
          </p:nvSpPr>
          <p:spPr>
            <a:xfrm>
              <a:off x="2891570" y="1965368"/>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0870" name="object 10870" descr=""/>
            <p:cNvSpPr/>
            <p:nvPr/>
          </p:nvSpPr>
          <p:spPr>
            <a:xfrm>
              <a:off x="2906640" y="1981541"/>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0871" name="object 10871" descr=""/>
            <p:cNvSpPr/>
            <p:nvPr/>
          </p:nvSpPr>
          <p:spPr>
            <a:xfrm>
              <a:off x="2904966" y="198545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872" name="object 10872" descr=""/>
            <p:cNvSpPr/>
            <p:nvPr/>
          </p:nvSpPr>
          <p:spPr>
            <a:xfrm>
              <a:off x="259085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873" name="object 10873" descr=""/>
            <p:cNvSpPr/>
            <p:nvPr/>
          </p:nvSpPr>
          <p:spPr>
            <a:xfrm>
              <a:off x="2493213" y="1911808"/>
              <a:ext cx="150495" cy="0"/>
            </a:xfrm>
            <a:custGeom>
              <a:avLst/>
              <a:gdLst/>
              <a:ahLst/>
              <a:cxnLst/>
              <a:rect l="l" t="t" r="r" b="b"/>
              <a:pathLst>
                <a:path w="150494" h="0">
                  <a:moveTo>
                    <a:pt x="150075" y="0"/>
                  </a:moveTo>
                  <a:lnTo>
                    <a:pt x="0" y="0"/>
                  </a:lnTo>
                </a:path>
              </a:pathLst>
            </a:custGeom>
            <a:ln w="3175">
              <a:solidFill>
                <a:srgbClr val="565658"/>
              </a:solidFill>
            </a:ln>
          </p:spPr>
          <p:txBody>
            <a:bodyPr wrap="square" lIns="0" tIns="0" rIns="0" bIns="0" rtlCol="0"/>
            <a:lstStyle/>
            <a:p/>
          </p:txBody>
        </p:sp>
        <p:sp>
          <p:nvSpPr>
            <p:cNvPr id="10874" name="object 10874" descr=""/>
            <p:cNvSpPr/>
            <p:nvPr/>
          </p:nvSpPr>
          <p:spPr>
            <a:xfrm>
              <a:off x="2492650" y="192240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875" name="object 10875" descr=""/>
            <p:cNvSpPr/>
            <p:nvPr/>
          </p:nvSpPr>
          <p:spPr>
            <a:xfrm>
              <a:off x="2591409"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876" name="object 10876" descr=""/>
            <p:cNvSpPr/>
            <p:nvPr/>
          </p:nvSpPr>
          <p:spPr>
            <a:xfrm>
              <a:off x="2493213" y="2004429"/>
              <a:ext cx="150495" cy="0"/>
            </a:xfrm>
            <a:custGeom>
              <a:avLst/>
              <a:gdLst/>
              <a:ahLst/>
              <a:cxnLst/>
              <a:rect l="l" t="t" r="r" b="b"/>
              <a:pathLst>
                <a:path w="150494" h="0">
                  <a:moveTo>
                    <a:pt x="150075" y="0"/>
                  </a:moveTo>
                  <a:lnTo>
                    <a:pt x="0" y="0"/>
                  </a:lnTo>
                </a:path>
              </a:pathLst>
            </a:custGeom>
            <a:ln w="3175">
              <a:solidFill>
                <a:srgbClr val="565658"/>
              </a:solidFill>
            </a:ln>
          </p:spPr>
          <p:txBody>
            <a:bodyPr wrap="square" lIns="0" tIns="0" rIns="0" bIns="0" rtlCol="0"/>
            <a:lstStyle/>
            <a:p/>
          </p:txBody>
        </p:sp>
        <p:sp>
          <p:nvSpPr>
            <p:cNvPr id="10877" name="object 10877" descr=""/>
            <p:cNvSpPr/>
            <p:nvPr/>
          </p:nvSpPr>
          <p:spPr>
            <a:xfrm>
              <a:off x="259252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878" name="object 10878" descr=""/>
            <p:cNvSpPr/>
            <p:nvPr/>
          </p:nvSpPr>
          <p:spPr>
            <a:xfrm>
              <a:off x="2310206" y="1905112"/>
              <a:ext cx="5080" cy="3175"/>
            </a:xfrm>
            <a:custGeom>
              <a:avLst/>
              <a:gdLst/>
              <a:ahLst/>
              <a:cxnLst/>
              <a:rect l="l" t="t" r="r" b="b"/>
              <a:pathLst>
                <a:path w="5080" h="3175">
                  <a:moveTo>
                    <a:pt x="5029" y="0"/>
                  </a:moveTo>
                  <a:lnTo>
                    <a:pt x="0" y="2794"/>
                  </a:lnTo>
                </a:path>
              </a:pathLst>
            </a:custGeom>
            <a:ln w="3175">
              <a:solidFill>
                <a:srgbClr val="565658"/>
              </a:solidFill>
            </a:ln>
          </p:spPr>
          <p:txBody>
            <a:bodyPr wrap="square" lIns="0" tIns="0" rIns="0" bIns="0" rtlCol="0"/>
            <a:lstStyle/>
            <a:p/>
          </p:txBody>
        </p:sp>
        <p:sp>
          <p:nvSpPr>
            <p:cNvPr id="10879" name="object 10879" descr=""/>
            <p:cNvSpPr/>
            <p:nvPr/>
          </p:nvSpPr>
          <p:spPr>
            <a:xfrm>
              <a:off x="2596991"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880" name="object 10880" descr=""/>
            <p:cNvSpPr/>
            <p:nvPr/>
          </p:nvSpPr>
          <p:spPr>
            <a:xfrm>
              <a:off x="2492650" y="192631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881" name="object 10881" descr=""/>
            <p:cNvSpPr/>
            <p:nvPr/>
          </p:nvSpPr>
          <p:spPr>
            <a:xfrm>
              <a:off x="2310211" y="190790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882" name="object 10882" descr=""/>
            <p:cNvSpPr/>
            <p:nvPr/>
          </p:nvSpPr>
          <p:spPr>
            <a:xfrm>
              <a:off x="2594201"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883" name="object 10883" descr=""/>
            <p:cNvSpPr/>
            <p:nvPr/>
          </p:nvSpPr>
          <p:spPr>
            <a:xfrm>
              <a:off x="2493208" y="200330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884" name="object 10884" descr=""/>
            <p:cNvSpPr/>
            <p:nvPr/>
          </p:nvSpPr>
          <p:spPr>
            <a:xfrm>
              <a:off x="2493208"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885" name="object 10885" descr=""/>
            <p:cNvSpPr/>
            <p:nvPr/>
          </p:nvSpPr>
          <p:spPr>
            <a:xfrm>
              <a:off x="2491651" y="1910270"/>
              <a:ext cx="153670" cy="3175"/>
            </a:xfrm>
            <a:custGeom>
              <a:avLst/>
              <a:gdLst/>
              <a:ahLst/>
              <a:cxnLst/>
              <a:rect l="l" t="t" r="r" b="b"/>
              <a:pathLst>
                <a:path w="153669" h="3175">
                  <a:moveTo>
                    <a:pt x="3098" y="1549"/>
                  </a:moveTo>
                  <a:lnTo>
                    <a:pt x="2641" y="444"/>
                  </a:lnTo>
                  <a:lnTo>
                    <a:pt x="1549" y="0"/>
                  </a:lnTo>
                  <a:lnTo>
                    <a:pt x="457" y="444"/>
                  </a:lnTo>
                  <a:lnTo>
                    <a:pt x="0" y="1549"/>
                  </a:lnTo>
                  <a:lnTo>
                    <a:pt x="457" y="2641"/>
                  </a:lnTo>
                  <a:lnTo>
                    <a:pt x="1549" y="3098"/>
                  </a:lnTo>
                  <a:lnTo>
                    <a:pt x="2641" y="2641"/>
                  </a:lnTo>
                  <a:lnTo>
                    <a:pt x="3098" y="1549"/>
                  </a:lnTo>
                  <a:close/>
                </a:path>
                <a:path w="153669" h="3175">
                  <a:moveTo>
                    <a:pt x="153187" y="1549"/>
                  </a:moveTo>
                  <a:lnTo>
                    <a:pt x="152730" y="444"/>
                  </a:lnTo>
                  <a:lnTo>
                    <a:pt x="151638" y="0"/>
                  </a:lnTo>
                  <a:lnTo>
                    <a:pt x="150533" y="444"/>
                  </a:lnTo>
                  <a:lnTo>
                    <a:pt x="150088" y="1549"/>
                  </a:lnTo>
                  <a:lnTo>
                    <a:pt x="150533" y="2641"/>
                  </a:lnTo>
                  <a:lnTo>
                    <a:pt x="151638" y="3098"/>
                  </a:lnTo>
                  <a:lnTo>
                    <a:pt x="152730" y="2641"/>
                  </a:lnTo>
                  <a:lnTo>
                    <a:pt x="153187" y="1549"/>
                  </a:lnTo>
                  <a:close/>
                </a:path>
              </a:pathLst>
            </a:custGeom>
            <a:solidFill>
              <a:srgbClr val="565658"/>
            </a:solidFill>
          </p:spPr>
          <p:txBody>
            <a:bodyPr wrap="square" lIns="0" tIns="0" rIns="0" bIns="0" rtlCol="0"/>
            <a:lstStyle/>
            <a:p/>
          </p:txBody>
        </p:sp>
        <p:sp>
          <p:nvSpPr>
            <p:cNvPr id="10886" name="object 10886" descr=""/>
            <p:cNvSpPr/>
            <p:nvPr/>
          </p:nvSpPr>
          <p:spPr>
            <a:xfrm>
              <a:off x="2643289"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887" name="object 10887" descr=""/>
            <p:cNvSpPr/>
            <p:nvPr/>
          </p:nvSpPr>
          <p:spPr>
            <a:xfrm>
              <a:off x="2643289" y="200330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888" name="object 10888" descr=""/>
            <p:cNvSpPr/>
            <p:nvPr/>
          </p:nvSpPr>
          <p:spPr>
            <a:xfrm>
              <a:off x="2594198" y="1910692"/>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889" name="object 10889" descr=""/>
            <p:cNvSpPr/>
            <p:nvPr/>
          </p:nvSpPr>
          <p:spPr>
            <a:xfrm>
              <a:off x="2205882" y="1960345"/>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0890" name="object 10890" descr=""/>
            <p:cNvSpPr/>
            <p:nvPr/>
          </p:nvSpPr>
          <p:spPr>
            <a:xfrm>
              <a:off x="2492649" y="192296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891" name="object 10891" descr=""/>
            <p:cNvSpPr/>
            <p:nvPr/>
          </p:nvSpPr>
          <p:spPr>
            <a:xfrm>
              <a:off x="2205882" y="1960903"/>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892" name="object 10892" descr=""/>
            <p:cNvSpPr/>
            <p:nvPr/>
          </p:nvSpPr>
          <p:spPr>
            <a:xfrm>
              <a:off x="2591965"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0893" name="object 10893" descr=""/>
            <p:cNvSpPr/>
            <p:nvPr/>
          </p:nvSpPr>
          <p:spPr>
            <a:xfrm>
              <a:off x="259531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894" name="object 10894" descr=""/>
            <p:cNvSpPr/>
            <p:nvPr/>
          </p:nvSpPr>
          <p:spPr>
            <a:xfrm>
              <a:off x="2905523" y="1953096"/>
              <a:ext cx="0" cy="10160"/>
            </a:xfrm>
            <a:custGeom>
              <a:avLst/>
              <a:gdLst/>
              <a:ahLst/>
              <a:cxnLst/>
              <a:rect l="l" t="t" r="r" b="b"/>
              <a:pathLst>
                <a:path w="0" h="10160">
                  <a:moveTo>
                    <a:pt x="0" y="0"/>
                  </a:moveTo>
                  <a:lnTo>
                    <a:pt x="0" y="10045"/>
                  </a:lnTo>
                </a:path>
              </a:pathLst>
            </a:custGeom>
            <a:ln w="3175">
              <a:solidFill>
                <a:srgbClr val="565658"/>
              </a:solidFill>
            </a:ln>
          </p:spPr>
          <p:txBody>
            <a:bodyPr wrap="square" lIns="0" tIns="0" rIns="0" bIns="0" rtlCol="0"/>
            <a:lstStyle/>
            <a:p/>
          </p:txBody>
        </p:sp>
        <p:sp>
          <p:nvSpPr>
            <p:cNvPr id="10895" name="object 10895" descr=""/>
            <p:cNvSpPr/>
            <p:nvPr/>
          </p:nvSpPr>
          <p:spPr>
            <a:xfrm>
              <a:off x="2905523" y="1967042"/>
              <a:ext cx="0" cy="8255"/>
            </a:xfrm>
            <a:custGeom>
              <a:avLst/>
              <a:gdLst/>
              <a:ahLst/>
              <a:cxnLst/>
              <a:rect l="l" t="t" r="r" b="b"/>
              <a:pathLst>
                <a:path w="0" h="8255">
                  <a:moveTo>
                    <a:pt x="0" y="0"/>
                  </a:moveTo>
                  <a:lnTo>
                    <a:pt x="0" y="7810"/>
                  </a:lnTo>
                </a:path>
              </a:pathLst>
            </a:custGeom>
            <a:ln w="3175">
              <a:solidFill>
                <a:srgbClr val="565658"/>
              </a:solidFill>
            </a:ln>
          </p:spPr>
          <p:txBody>
            <a:bodyPr wrap="square" lIns="0" tIns="0" rIns="0" bIns="0" rtlCol="0"/>
            <a:lstStyle/>
            <a:p/>
          </p:txBody>
        </p:sp>
        <p:sp>
          <p:nvSpPr>
            <p:cNvPr id="10896" name="object 10896" descr=""/>
            <p:cNvSpPr/>
            <p:nvPr/>
          </p:nvSpPr>
          <p:spPr>
            <a:xfrm>
              <a:off x="2905523" y="197875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897" name="object 10897" descr=""/>
            <p:cNvSpPr/>
            <p:nvPr/>
          </p:nvSpPr>
          <p:spPr>
            <a:xfrm>
              <a:off x="2209231" y="1958671"/>
              <a:ext cx="1270" cy="635"/>
            </a:xfrm>
            <a:custGeom>
              <a:avLst/>
              <a:gdLst/>
              <a:ahLst/>
              <a:cxnLst/>
              <a:rect l="l" t="t" r="r" b="b"/>
              <a:pathLst>
                <a:path w="1269" h="635">
                  <a:moveTo>
                    <a:pt x="1104" y="0"/>
                  </a:moveTo>
                  <a:lnTo>
                    <a:pt x="0" y="558"/>
                  </a:lnTo>
                </a:path>
              </a:pathLst>
            </a:custGeom>
            <a:ln w="3175">
              <a:solidFill>
                <a:srgbClr val="565658"/>
              </a:solidFill>
            </a:ln>
          </p:spPr>
          <p:txBody>
            <a:bodyPr wrap="square" lIns="0" tIns="0" rIns="0" bIns="0" rtlCol="0"/>
            <a:lstStyle/>
            <a:p/>
          </p:txBody>
        </p:sp>
        <p:sp>
          <p:nvSpPr>
            <p:cNvPr id="10898" name="object 10898" descr=""/>
            <p:cNvSpPr/>
            <p:nvPr/>
          </p:nvSpPr>
          <p:spPr>
            <a:xfrm>
              <a:off x="2593642"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899" name="object 10899" descr=""/>
            <p:cNvSpPr/>
            <p:nvPr/>
          </p:nvSpPr>
          <p:spPr>
            <a:xfrm>
              <a:off x="2677445"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00" name="object 10900" descr=""/>
            <p:cNvSpPr/>
            <p:nvPr/>
          </p:nvSpPr>
          <p:spPr>
            <a:xfrm>
              <a:off x="2313002" y="190511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901" name="object 10901" descr=""/>
            <p:cNvSpPr/>
            <p:nvPr/>
          </p:nvSpPr>
          <p:spPr>
            <a:xfrm>
              <a:off x="2528925" y="1911808"/>
              <a:ext cx="114935" cy="0"/>
            </a:xfrm>
            <a:custGeom>
              <a:avLst/>
              <a:gdLst/>
              <a:ahLst/>
              <a:cxnLst/>
              <a:rect l="l" t="t" r="r" b="b"/>
              <a:pathLst>
                <a:path w="114935" h="0">
                  <a:moveTo>
                    <a:pt x="114363" y="0"/>
                  </a:moveTo>
                  <a:lnTo>
                    <a:pt x="0" y="0"/>
                  </a:lnTo>
                </a:path>
              </a:pathLst>
            </a:custGeom>
            <a:ln w="3175">
              <a:solidFill>
                <a:srgbClr val="565658"/>
              </a:solidFill>
            </a:ln>
          </p:spPr>
          <p:txBody>
            <a:bodyPr wrap="square" lIns="0" tIns="0" rIns="0" bIns="0" rtlCol="0"/>
            <a:lstStyle/>
            <a:p/>
          </p:txBody>
        </p:sp>
        <p:sp>
          <p:nvSpPr>
            <p:cNvPr id="10902" name="object 10902" descr=""/>
            <p:cNvSpPr/>
            <p:nvPr/>
          </p:nvSpPr>
          <p:spPr>
            <a:xfrm>
              <a:off x="2528925" y="2003307"/>
              <a:ext cx="114935" cy="1270"/>
            </a:xfrm>
            <a:custGeom>
              <a:avLst/>
              <a:gdLst/>
              <a:ahLst/>
              <a:cxnLst/>
              <a:rect l="l" t="t" r="r" b="b"/>
              <a:pathLst>
                <a:path w="114935" h="1269">
                  <a:moveTo>
                    <a:pt x="114363" y="0"/>
                  </a:moveTo>
                  <a:lnTo>
                    <a:pt x="114363" y="1117"/>
                  </a:lnTo>
                  <a:lnTo>
                    <a:pt x="0" y="1117"/>
                  </a:lnTo>
                </a:path>
              </a:pathLst>
            </a:custGeom>
            <a:ln w="3175">
              <a:solidFill>
                <a:srgbClr val="565658"/>
              </a:solidFill>
            </a:ln>
          </p:spPr>
          <p:txBody>
            <a:bodyPr wrap="square" lIns="0" tIns="0" rIns="0" bIns="0" rtlCol="0"/>
            <a:lstStyle/>
            <a:p/>
          </p:txBody>
        </p:sp>
        <p:sp>
          <p:nvSpPr>
            <p:cNvPr id="10903" name="object 10903" descr=""/>
            <p:cNvSpPr/>
            <p:nvPr/>
          </p:nvSpPr>
          <p:spPr>
            <a:xfrm>
              <a:off x="2643289"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04" name="object 10904" descr=""/>
            <p:cNvSpPr/>
            <p:nvPr/>
          </p:nvSpPr>
          <p:spPr>
            <a:xfrm>
              <a:off x="2641739" y="19102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05" name="object 10905" descr=""/>
            <p:cNvSpPr/>
            <p:nvPr/>
          </p:nvSpPr>
          <p:spPr>
            <a:xfrm>
              <a:off x="2272831" y="1922963"/>
              <a:ext cx="2540" cy="1270"/>
            </a:xfrm>
            <a:custGeom>
              <a:avLst/>
              <a:gdLst/>
              <a:ahLst/>
              <a:cxnLst/>
              <a:rect l="l" t="t" r="r" b="b"/>
              <a:pathLst>
                <a:path w="2539" h="1269">
                  <a:moveTo>
                    <a:pt x="0" y="1117"/>
                  </a:moveTo>
                  <a:lnTo>
                    <a:pt x="2235" y="0"/>
                  </a:lnTo>
                </a:path>
              </a:pathLst>
            </a:custGeom>
            <a:ln w="3175">
              <a:solidFill>
                <a:srgbClr val="565658"/>
              </a:solidFill>
            </a:ln>
          </p:spPr>
          <p:txBody>
            <a:bodyPr wrap="square" lIns="0" tIns="0" rIns="0" bIns="0" rtlCol="0"/>
            <a:lstStyle/>
            <a:p/>
          </p:txBody>
        </p:sp>
        <p:sp>
          <p:nvSpPr>
            <p:cNvPr id="10906" name="object 10906" descr=""/>
            <p:cNvSpPr/>
            <p:nvPr/>
          </p:nvSpPr>
          <p:spPr>
            <a:xfrm>
              <a:off x="2213685" y="1955886"/>
              <a:ext cx="1270" cy="1270"/>
            </a:xfrm>
            <a:custGeom>
              <a:avLst/>
              <a:gdLst/>
              <a:ahLst/>
              <a:cxnLst/>
              <a:rect l="l" t="t" r="r" b="b"/>
              <a:pathLst>
                <a:path w="1269" h="1269">
                  <a:moveTo>
                    <a:pt x="0" y="0"/>
                  </a:moveTo>
                  <a:lnTo>
                    <a:pt x="1117" y="1117"/>
                  </a:lnTo>
                </a:path>
              </a:pathLst>
            </a:custGeom>
            <a:ln w="3175">
              <a:solidFill>
                <a:srgbClr val="565658"/>
              </a:solidFill>
            </a:ln>
          </p:spPr>
          <p:txBody>
            <a:bodyPr wrap="square" lIns="0" tIns="0" rIns="0" bIns="0" rtlCol="0"/>
            <a:lstStyle/>
            <a:p/>
          </p:txBody>
        </p:sp>
        <p:sp>
          <p:nvSpPr>
            <p:cNvPr id="10907" name="object 10907" descr=""/>
            <p:cNvSpPr/>
            <p:nvPr/>
          </p:nvSpPr>
          <p:spPr>
            <a:xfrm>
              <a:off x="2204209" y="195922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908" name="object 10908" descr=""/>
            <p:cNvSpPr/>
            <p:nvPr/>
          </p:nvSpPr>
          <p:spPr>
            <a:xfrm>
              <a:off x="2265018" y="1922958"/>
              <a:ext cx="10160" cy="5080"/>
            </a:xfrm>
            <a:custGeom>
              <a:avLst/>
              <a:gdLst/>
              <a:ahLst/>
              <a:cxnLst/>
              <a:rect l="l" t="t" r="r" b="b"/>
              <a:pathLst>
                <a:path w="10160" h="5080">
                  <a:moveTo>
                    <a:pt x="0" y="5029"/>
                  </a:moveTo>
                  <a:lnTo>
                    <a:pt x="10045" y="0"/>
                  </a:lnTo>
                </a:path>
              </a:pathLst>
            </a:custGeom>
            <a:ln w="3175">
              <a:solidFill>
                <a:srgbClr val="565658"/>
              </a:solidFill>
            </a:ln>
          </p:spPr>
          <p:txBody>
            <a:bodyPr wrap="square" lIns="0" tIns="0" rIns="0" bIns="0" rtlCol="0"/>
            <a:lstStyle/>
            <a:p/>
          </p:txBody>
        </p:sp>
        <p:sp>
          <p:nvSpPr>
            <p:cNvPr id="10909" name="object 10909" descr=""/>
            <p:cNvSpPr/>
            <p:nvPr/>
          </p:nvSpPr>
          <p:spPr>
            <a:xfrm>
              <a:off x="2257762" y="1916267"/>
              <a:ext cx="6985" cy="12700"/>
            </a:xfrm>
            <a:custGeom>
              <a:avLst/>
              <a:gdLst/>
              <a:ahLst/>
              <a:cxnLst/>
              <a:rect l="l" t="t" r="r" b="b"/>
              <a:pathLst>
                <a:path w="6985" h="12700">
                  <a:moveTo>
                    <a:pt x="0" y="0"/>
                  </a:moveTo>
                  <a:lnTo>
                    <a:pt x="6134" y="12280"/>
                  </a:lnTo>
                  <a:lnTo>
                    <a:pt x="6692" y="12280"/>
                  </a:lnTo>
                </a:path>
              </a:pathLst>
            </a:custGeom>
            <a:ln w="3175">
              <a:solidFill>
                <a:srgbClr val="565658"/>
              </a:solidFill>
            </a:ln>
          </p:spPr>
          <p:txBody>
            <a:bodyPr wrap="square" lIns="0" tIns="0" rIns="0" bIns="0" rtlCol="0"/>
            <a:lstStyle/>
            <a:p/>
          </p:txBody>
        </p:sp>
        <p:sp>
          <p:nvSpPr>
            <p:cNvPr id="10910" name="object 10910" descr=""/>
            <p:cNvSpPr/>
            <p:nvPr/>
          </p:nvSpPr>
          <p:spPr>
            <a:xfrm>
              <a:off x="2265018" y="1923523"/>
              <a:ext cx="10160" cy="5715"/>
            </a:xfrm>
            <a:custGeom>
              <a:avLst/>
              <a:gdLst/>
              <a:ahLst/>
              <a:cxnLst/>
              <a:rect l="l" t="t" r="r" b="b"/>
              <a:pathLst>
                <a:path w="10160" h="5714">
                  <a:moveTo>
                    <a:pt x="10045" y="0"/>
                  </a:moveTo>
                  <a:lnTo>
                    <a:pt x="0" y="5575"/>
                  </a:lnTo>
                </a:path>
              </a:pathLst>
            </a:custGeom>
            <a:ln w="3175">
              <a:solidFill>
                <a:srgbClr val="565658"/>
              </a:solidFill>
            </a:ln>
          </p:spPr>
          <p:txBody>
            <a:bodyPr wrap="square" lIns="0" tIns="0" rIns="0" bIns="0" rtlCol="0"/>
            <a:lstStyle/>
            <a:p/>
          </p:txBody>
        </p:sp>
        <p:sp>
          <p:nvSpPr>
            <p:cNvPr id="10911" name="object 10911" descr=""/>
            <p:cNvSpPr/>
            <p:nvPr/>
          </p:nvSpPr>
          <p:spPr>
            <a:xfrm>
              <a:off x="2317033" y="189910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12" name="object 10912" descr=""/>
            <p:cNvSpPr/>
            <p:nvPr/>
          </p:nvSpPr>
          <p:spPr>
            <a:xfrm>
              <a:off x="2319699" y="1899530"/>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0913" name="object 10913" descr=""/>
            <p:cNvSpPr/>
            <p:nvPr/>
          </p:nvSpPr>
          <p:spPr>
            <a:xfrm>
              <a:off x="2214242" y="1957003"/>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0914" name="object 10914" descr=""/>
            <p:cNvSpPr/>
            <p:nvPr/>
          </p:nvSpPr>
          <p:spPr>
            <a:xfrm>
              <a:off x="2212567" y="195811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0915" name="object 10915" descr=""/>
            <p:cNvSpPr/>
            <p:nvPr/>
          </p:nvSpPr>
          <p:spPr>
            <a:xfrm>
              <a:off x="2267249" y="192687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0916" name="object 10916" descr=""/>
            <p:cNvSpPr/>
            <p:nvPr/>
          </p:nvSpPr>
          <p:spPr>
            <a:xfrm>
              <a:off x="2272272" y="1924080"/>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917" name="object 10917" descr=""/>
            <p:cNvSpPr/>
            <p:nvPr/>
          </p:nvSpPr>
          <p:spPr>
            <a:xfrm>
              <a:off x="2313560" y="190287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918" name="object 10918" descr=""/>
            <p:cNvSpPr/>
            <p:nvPr/>
          </p:nvSpPr>
          <p:spPr>
            <a:xfrm>
              <a:off x="2265018" y="192798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0919" name="object 10919" descr=""/>
            <p:cNvSpPr/>
            <p:nvPr/>
          </p:nvSpPr>
          <p:spPr>
            <a:xfrm>
              <a:off x="2275064" y="192240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920" name="object 10920" descr=""/>
            <p:cNvSpPr/>
            <p:nvPr/>
          </p:nvSpPr>
          <p:spPr>
            <a:xfrm>
              <a:off x="2256085" y="1905676"/>
              <a:ext cx="11430" cy="23495"/>
            </a:xfrm>
            <a:custGeom>
              <a:avLst/>
              <a:gdLst/>
              <a:ahLst/>
              <a:cxnLst/>
              <a:rect l="l" t="t" r="r" b="b"/>
              <a:pathLst>
                <a:path w="11430" h="23494">
                  <a:moveTo>
                    <a:pt x="2235" y="10591"/>
                  </a:moveTo>
                  <a:lnTo>
                    <a:pt x="8369" y="22872"/>
                  </a:lnTo>
                  <a:lnTo>
                    <a:pt x="11163" y="21196"/>
                  </a:lnTo>
                  <a:lnTo>
                    <a:pt x="0" y="0"/>
                  </a:lnTo>
                </a:path>
              </a:pathLst>
            </a:custGeom>
            <a:ln w="3175">
              <a:solidFill>
                <a:srgbClr val="565658"/>
              </a:solidFill>
            </a:ln>
          </p:spPr>
          <p:txBody>
            <a:bodyPr wrap="square" lIns="0" tIns="0" rIns="0" bIns="0" rtlCol="0"/>
            <a:lstStyle/>
            <a:p/>
          </p:txBody>
        </p:sp>
        <p:sp>
          <p:nvSpPr>
            <p:cNvPr id="10921" name="object 10921" descr=""/>
            <p:cNvSpPr/>
            <p:nvPr/>
          </p:nvSpPr>
          <p:spPr>
            <a:xfrm>
              <a:off x="2214798" y="1956445"/>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0922" name="object 10922" descr=""/>
            <p:cNvSpPr/>
            <p:nvPr/>
          </p:nvSpPr>
          <p:spPr>
            <a:xfrm>
              <a:off x="2275064" y="192296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23" name="object 10923" descr=""/>
            <p:cNvSpPr/>
            <p:nvPr/>
          </p:nvSpPr>
          <p:spPr>
            <a:xfrm>
              <a:off x="2204209" y="1958670"/>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0924" name="object 10924" descr=""/>
            <p:cNvSpPr/>
            <p:nvPr/>
          </p:nvSpPr>
          <p:spPr>
            <a:xfrm>
              <a:off x="2261668" y="1931335"/>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0925" name="object 10925" descr=""/>
            <p:cNvSpPr/>
            <p:nvPr/>
          </p:nvSpPr>
          <p:spPr>
            <a:xfrm>
              <a:off x="2316909" y="1900651"/>
              <a:ext cx="2540" cy="1270"/>
            </a:xfrm>
            <a:custGeom>
              <a:avLst/>
              <a:gdLst/>
              <a:ahLst/>
              <a:cxnLst/>
              <a:rect l="l" t="t" r="r" b="b"/>
              <a:pathLst>
                <a:path w="2539" h="1269">
                  <a:moveTo>
                    <a:pt x="0" y="1117"/>
                  </a:moveTo>
                  <a:lnTo>
                    <a:pt x="2235" y="0"/>
                  </a:lnTo>
                </a:path>
              </a:pathLst>
            </a:custGeom>
            <a:ln w="3175">
              <a:solidFill>
                <a:srgbClr val="565658"/>
              </a:solidFill>
            </a:ln>
          </p:spPr>
          <p:txBody>
            <a:bodyPr wrap="square" lIns="0" tIns="0" rIns="0" bIns="0" rtlCol="0"/>
            <a:lstStyle/>
            <a:p/>
          </p:txBody>
        </p:sp>
        <p:sp>
          <p:nvSpPr>
            <p:cNvPr id="10926" name="object 10926" descr=""/>
            <p:cNvSpPr/>
            <p:nvPr/>
          </p:nvSpPr>
          <p:spPr>
            <a:xfrm>
              <a:off x="2262785" y="1905107"/>
              <a:ext cx="10160" cy="19050"/>
            </a:xfrm>
            <a:custGeom>
              <a:avLst/>
              <a:gdLst/>
              <a:ahLst/>
              <a:cxnLst/>
              <a:rect l="l" t="t" r="r" b="b"/>
              <a:pathLst>
                <a:path w="10160" h="19050">
                  <a:moveTo>
                    <a:pt x="10045" y="18973"/>
                  </a:moveTo>
                  <a:lnTo>
                    <a:pt x="0" y="0"/>
                  </a:lnTo>
                </a:path>
              </a:pathLst>
            </a:custGeom>
            <a:ln w="3175">
              <a:solidFill>
                <a:srgbClr val="565658"/>
              </a:solidFill>
            </a:ln>
          </p:spPr>
          <p:txBody>
            <a:bodyPr wrap="square" lIns="0" tIns="0" rIns="0" bIns="0" rtlCol="0"/>
            <a:lstStyle/>
            <a:p/>
          </p:txBody>
        </p:sp>
        <p:sp>
          <p:nvSpPr>
            <p:cNvPr id="10927" name="object 10927" descr=""/>
            <p:cNvSpPr/>
            <p:nvPr/>
          </p:nvSpPr>
          <p:spPr>
            <a:xfrm>
              <a:off x="2315359" y="189686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28" name="object 10928" descr=""/>
            <p:cNvSpPr/>
            <p:nvPr/>
          </p:nvSpPr>
          <p:spPr>
            <a:xfrm>
              <a:off x="2271711" y="1916271"/>
              <a:ext cx="3810" cy="6985"/>
            </a:xfrm>
            <a:custGeom>
              <a:avLst/>
              <a:gdLst/>
              <a:ahLst/>
              <a:cxnLst/>
              <a:rect l="l" t="t" r="r" b="b"/>
              <a:pathLst>
                <a:path w="3810" h="6985">
                  <a:moveTo>
                    <a:pt x="3352" y="6692"/>
                  </a:moveTo>
                  <a:lnTo>
                    <a:pt x="0" y="0"/>
                  </a:lnTo>
                </a:path>
              </a:pathLst>
            </a:custGeom>
            <a:ln w="3175">
              <a:solidFill>
                <a:srgbClr val="565658"/>
              </a:solidFill>
            </a:ln>
          </p:spPr>
          <p:txBody>
            <a:bodyPr wrap="square" lIns="0" tIns="0" rIns="0" bIns="0" rtlCol="0"/>
            <a:lstStyle/>
            <a:p/>
          </p:txBody>
        </p:sp>
        <p:sp>
          <p:nvSpPr>
            <p:cNvPr id="10929" name="object 10929" descr=""/>
            <p:cNvSpPr/>
            <p:nvPr/>
          </p:nvSpPr>
          <p:spPr>
            <a:xfrm>
              <a:off x="2203650" y="1955327"/>
              <a:ext cx="3175" cy="1270"/>
            </a:xfrm>
            <a:custGeom>
              <a:avLst/>
              <a:gdLst/>
              <a:ahLst/>
              <a:cxnLst/>
              <a:rect l="l" t="t" r="r" b="b"/>
              <a:pathLst>
                <a:path w="3175" h="1269">
                  <a:moveTo>
                    <a:pt x="0" y="1117"/>
                  </a:moveTo>
                  <a:lnTo>
                    <a:pt x="2794" y="0"/>
                  </a:lnTo>
                </a:path>
              </a:pathLst>
            </a:custGeom>
            <a:ln w="3175">
              <a:solidFill>
                <a:srgbClr val="565658"/>
              </a:solidFill>
            </a:ln>
          </p:spPr>
          <p:txBody>
            <a:bodyPr wrap="square" lIns="0" tIns="0" rIns="0" bIns="0" rtlCol="0"/>
            <a:lstStyle/>
            <a:p/>
          </p:txBody>
        </p:sp>
        <p:sp>
          <p:nvSpPr>
            <p:cNvPr id="10930" name="object 10930" descr=""/>
            <p:cNvSpPr/>
            <p:nvPr/>
          </p:nvSpPr>
          <p:spPr>
            <a:xfrm>
              <a:off x="2641739" y="19102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31" name="object 10931" descr=""/>
            <p:cNvSpPr/>
            <p:nvPr/>
          </p:nvSpPr>
          <p:spPr>
            <a:xfrm>
              <a:off x="2643289"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32" name="object 10932" descr=""/>
            <p:cNvSpPr/>
            <p:nvPr/>
          </p:nvSpPr>
          <p:spPr>
            <a:xfrm>
              <a:off x="2203650" y="1954769"/>
              <a:ext cx="3175" cy="1905"/>
            </a:xfrm>
            <a:custGeom>
              <a:avLst/>
              <a:gdLst/>
              <a:ahLst/>
              <a:cxnLst/>
              <a:rect l="l" t="t" r="r" b="b"/>
              <a:pathLst>
                <a:path w="3175" h="1905">
                  <a:moveTo>
                    <a:pt x="0" y="1676"/>
                  </a:moveTo>
                  <a:lnTo>
                    <a:pt x="2794" y="0"/>
                  </a:lnTo>
                </a:path>
              </a:pathLst>
            </a:custGeom>
            <a:ln w="3175">
              <a:solidFill>
                <a:srgbClr val="565658"/>
              </a:solidFill>
            </a:ln>
          </p:spPr>
          <p:txBody>
            <a:bodyPr wrap="square" lIns="0" tIns="0" rIns="0" bIns="0" rtlCol="0"/>
            <a:lstStyle/>
            <a:p/>
          </p:txBody>
        </p:sp>
        <p:sp>
          <p:nvSpPr>
            <p:cNvPr id="10933" name="object 10933" descr=""/>
            <p:cNvSpPr/>
            <p:nvPr/>
          </p:nvSpPr>
          <p:spPr>
            <a:xfrm>
              <a:off x="2022873" y="2754839"/>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0934" name="object 10934" descr=""/>
            <p:cNvSpPr/>
            <p:nvPr/>
          </p:nvSpPr>
          <p:spPr>
            <a:xfrm>
              <a:off x="2026222" y="2758182"/>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10935" name="object 10935" descr=""/>
            <p:cNvSpPr/>
            <p:nvPr/>
          </p:nvSpPr>
          <p:spPr>
            <a:xfrm>
              <a:off x="2024115" y="275608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36" name="object 10936" descr=""/>
            <p:cNvSpPr/>
            <p:nvPr/>
          </p:nvSpPr>
          <p:spPr>
            <a:xfrm>
              <a:off x="2022873" y="2755961"/>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0937" name="object 10937" descr=""/>
            <p:cNvSpPr/>
            <p:nvPr/>
          </p:nvSpPr>
          <p:spPr>
            <a:xfrm>
              <a:off x="2643847" y="1981000"/>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10938" name="object 10938" descr=""/>
            <p:cNvSpPr/>
            <p:nvPr/>
          </p:nvSpPr>
          <p:spPr>
            <a:xfrm>
              <a:off x="2643847" y="1934131"/>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10939" name="object 10939" descr=""/>
            <p:cNvSpPr/>
            <p:nvPr/>
          </p:nvSpPr>
          <p:spPr>
            <a:xfrm>
              <a:off x="2136129" y="2616473"/>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0940" name="object 10940" descr=""/>
            <p:cNvSpPr/>
            <p:nvPr/>
          </p:nvSpPr>
          <p:spPr>
            <a:xfrm>
              <a:off x="2156223" y="2611450"/>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941" name="object 10941" descr=""/>
            <p:cNvSpPr/>
            <p:nvPr/>
          </p:nvSpPr>
          <p:spPr>
            <a:xfrm>
              <a:off x="2136132" y="261591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42" name="object 10942" descr=""/>
            <p:cNvSpPr/>
            <p:nvPr/>
          </p:nvSpPr>
          <p:spPr>
            <a:xfrm>
              <a:off x="2138365" y="261591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43" name="object 10943" descr=""/>
            <p:cNvSpPr/>
            <p:nvPr/>
          </p:nvSpPr>
          <p:spPr>
            <a:xfrm>
              <a:off x="2152876" y="261479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0944" name="object 10944" descr=""/>
            <p:cNvSpPr/>
            <p:nvPr/>
          </p:nvSpPr>
          <p:spPr>
            <a:xfrm>
              <a:off x="2156220" y="2622053"/>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0945" name="object 10945" descr=""/>
            <p:cNvSpPr/>
            <p:nvPr/>
          </p:nvSpPr>
          <p:spPr>
            <a:xfrm>
              <a:off x="2254413" y="2614793"/>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0946" name="object 10946" descr=""/>
            <p:cNvSpPr/>
            <p:nvPr/>
          </p:nvSpPr>
          <p:spPr>
            <a:xfrm>
              <a:off x="2138922" y="262818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47" name="object 10947" descr=""/>
            <p:cNvSpPr/>
            <p:nvPr/>
          </p:nvSpPr>
          <p:spPr>
            <a:xfrm>
              <a:off x="2261110" y="2622617"/>
              <a:ext cx="635" cy="635"/>
            </a:xfrm>
            <a:custGeom>
              <a:avLst/>
              <a:gdLst/>
              <a:ahLst/>
              <a:cxnLst/>
              <a:rect l="l" t="t" r="r" b="b"/>
              <a:pathLst>
                <a:path w="635" h="635">
                  <a:moveTo>
                    <a:pt x="0" y="546"/>
                  </a:moveTo>
                  <a:lnTo>
                    <a:pt x="558" y="0"/>
                  </a:lnTo>
                </a:path>
              </a:pathLst>
            </a:custGeom>
            <a:ln w="3175">
              <a:solidFill>
                <a:srgbClr val="565658"/>
              </a:solidFill>
            </a:ln>
          </p:spPr>
          <p:txBody>
            <a:bodyPr wrap="square" lIns="0" tIns="0" rIns="0" bIns="0" rtlCol="0"/>
            <a:lstStyle/>
            <a:p/>
          </p:txBody>
        </p:sp>
        <p:sp>
          <p:nvSpPr>
            <p:cNvPr id="10948" name="object 10948" descr=""/>
            <p:cNvSpPr/>
            <p:nvPr/>
          </p:nvSpPr>
          <p:spPr>
            <a:xfrm>
              <a:off x="2137806" y="262818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0949" name="object 10949" descr=""/>
            <p:cNvSpPr/>
            <p:nvPr/>
          </p:nvSpPr>
          <p:spPr>
            <a:xfrm>
              <a:off x="2247166" y="2611450"/>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0950" name="object 10950" descr=""/>
            <p:cNvSpPr/>
            <p:nvPr/>
          </p:nvSpPr>
          <p:spPr>
            <a:xfrm>
              <a:off x="2154546" y="2583557"/>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0951" name="object 10951" descr=""/>
            <p:cNvSpPr/>
            <p:nvPr/>
          </p:nvSpPr>
          <p:spPr>
            <a:xfrm>
              <a:off x="2635492" y="1912925"/>
              <a:ext cx="7620" cy="0"/>
            </a:xfrm>
            <a:custGeom>
              <a:avLst/>
              <a:gdLst/>
              <a:ahLst/>
              <a:cxnLst/>
              <a:rect l="l" t="t" r="r" b="b"/>
              <a:pathLst>
                <a:path w="7619" h="0">
                  <a:moveTo>
                    <a:pt x="7238" y="0"/>
                  </a:moveTo>
                  <a:lnTo>
                    <a:pt x="0" y="0"/>
                  </a:lnTo>
                </a:path>
              </a:pathLst>
            </a:custGeom>
            <a:ln w="3175">
              <a:solidFill>
                <a:srgbClr val="565658"/>
              </a:solidFill>
            </a:ln>
          </p:spPr>
          <p:txBody>
            <a:bodyPr wrap="square" lIns="0" tIns="0" rIns="0" bIns="0" rtlCol="0"/>
            <a:lstStyle/>
            <a:p/>
          </p:txBody>
        </p:sp>
        <p:sp>
          <p:nvSpPr>
            <p:cNvPr id="10952" name="object 10952" descr=""/>
            <p:cNvSpPr/>
            <p:nvPr/>
          </p:nvSpPr>
          <p:spPr>
            <a:xfrm>
              <a:off x="2491658" y="191751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53" name="object 10953" descr=""/>
            <p:cNvSpPr/>
            <p:nvPr/>
          </p:nvSpPr>
          <p:spPr>
            <a:xfrm>
              <a:off x="2638831" y="1919621"/>
              <a:ext cx="5080" cy="0"/>
            </a:xfrm>
            <a:custGeom>
              <a:avLst/>
              <a:gdLst/>
              <a:ahLst/>
              <a:cxnLst/>
              <a:rect l="l" t="t" r="r" b="b"/>
              <a:pathLst>
                <a:path w="5080" h="0">
                  <a:moveTo>
                    <a:pt x="4457" y="0"/>
                  </a:moveTo>
                  <a:lnTo>
                    <a:pt x="0" y="0"/>
                  </a:lnTo>
                </a:path>
              </a:pathLst>
            </a:custGeom>
            <a:ln w="3175">
              <a:solidFill>
                <a:srgbClr val="565658"/>
              </a:solidFill>
            </a:ln>
          </p:spPr>
          <p:txBody>
            <a:bodyPr wrap="square" lIns="0" tIns="0" rIns="0" bIns="0" rtlCol="0"/>
            <a:lstStyle/>
            <a:p/>
          </p:txBody>
        </p:sp>
        <p:sp>
          <p:nvSpPr>
            <p:cNvPr id="10954" name="object 10954" descr=""/>
            <p:cNvSpPr/>
            <p:nvPr/>
          </p:nvSpPr>
          <p:spPr>
            <a:xfrm>
              <a:off x="2493208" y="1912930"/>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0955" name="object 10955" descr=""/>
            <p:cNvSpPr/>
            <p:nvPr/>
          </p:nvSpPr>
          <p:spPr>
            <a:xfrm>
              <a:off x="2500463" y="191292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56" name="object 10956" descr=""/>
            <p:cNvSpPr/>
            <p:nvPr/>
          </p:nvSpPr>
          <p:spPr>
            <a:xfrm>
              <a:off x="2491651" y="1911375"/>
              <a:ext cx="10795" cy="93980"/>
            </a:xfrm>
            <a:custGeom>
              <a:avLst/>
              <a:gdLst/>
              <a:ahLst/>
              <a:cxnLst/>
              <a:rect l="l" t="t" r="r" b="b"/>
              <a:pathLst>
                <a:path w="10794" h="93980">
                  <a:moveTo>
                    <a:pt x="3098" y="1549"/>
                  </a:moveTo>
                  <a:lnTo>
                    <a:pt x="2641" y="457"/>
                  </a:lnTo>
                  <a:lnTo>
                    <a:pt x="1549" y="0"/>
                  </a:lnTo>
                  <a:lnTo>
                    <a:pt x="457" y="457"/>
                  </a:lnTo>
                  <a:lnTo>
                    <a:pt x="0" y="1549"/>
                  </a:lnTo>
                  <a:lnTo>
                    <a:pt x="457" y="2654"/>
                  </a:lnTo>
                  <a:lnTo>
                    <a:pt x="1549" y="3098"/>
                  </a:lnTo>
                  <a:lnTo>
                    <a:pt x="2641" y="2654"/>
                  </a:lnTo>
                  <a:lnTo>
                    <a:pt x="3098" y="1549"/>
                  </a:lnTo>
                  <a:close/>
                </a:path>
                <a:path w="10794" h="93980">
                  <a:moveTo>
                    <a:pt x="10350" y="91935"/>
                  </a:moveTo>
                  <a:lnTo>
                    <a:pt x="9906" y="90843"/>
                  </a:lnTo>
                  <a:lnTo>
                    <a:pt x="8801" y="90385"/>
                  </a:lnTo>
                  <a:lnTo>
                    <a:pt x="7708" y="90843"/>
                  </a:lnTo>
                  <a:lnTo>
                    <a:pt x="7251" y="91935"/>
                  </a:lnTo>
                  <a:lnTo>
                    <a:pt x="7708" y="93027"/>
                  </a:lnTo>
                  <a:lnTo>
                    <a:pt x="8801" y="93484"/>
                  </a:lnTo>
                  <a:lnTo>
                    <a:pt x="9906" y="93027"/>
                  </a:lnTo>
                  <a:lnTo>
                    <a:pt x="10350" y="91935"/>
                  </a:lnTo>
                  <a:close/>
                </a:path>
              </a:pathLst>
            </a:custGeom>
            <a:solidFill>
              <a:srgbClr val="565658"/>
            </a:solidFill>
          </p:spPr>
          <p:txBody>
            <a:bodyPr wrap="square" lIns="0" tIns="0" rIns="0" bIns="0" rtlCol="0"/>
            <a:lstStyle/>
            <a:p/>
          </p:txBody>
        </p:sp>
        <p:sp>
          <p:nvSpPr>
            <p:cNvPr id="10957" name="object 10957" descr=""/>
            <p:cNvSpPr/>
            <p:nvPr/>
          </p:nvSpPr>
          <p:spPr>
            <a:xfrm>
              <a:off x="2493208"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58" name="object 10958" descr=""/>
            <p:cNvSpPr/>
            <p:nvPr/>
          </p:nvSpPr>
          <p:spPr>
            <a:xfrm>
              <a:off x="2493203" y="1996610"/>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0959" name="object 10959" descr=""/>
            <p:cNvSpPr/>
            <p:nvPr/>
          </p:nvSpPr>
          <p:spPr>
            <a:xfrm>
              <a:off x="2493208" y="1912367"/>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0960" name="object 10960" descr=""/>
            <p:cNvSpPr/>
            <p:nvPr/>
          </p:nvSpPr>
          <p:spPr>
            <a:xfrm>
              <a:off x="2638836" y="1919621"/>
              <a:ext cx="4445" cy="0"/>
            </a:xfrm>
            <a:custGeom>
              <a:avLst/>
              <a:gdLst/>
              <a:ahLst/>
              <a:cxnLst/>
              <a:rect l="l" t="t" r="r" b="b"/>
              <a:pathLst>
                <a:path w="4444" h="0">
                  <a:moveTo>
                    <a:pt x="0" y="0"/>
                  </a:moveTo>
                  <a:lnTo>
                    <a:pt x="3898" y="0"/>
                  </a:lnTo>
                </a:path>
              </a:pathLst>
            </a:custGeom>
            <a:ln w="3175">
              <a:solidFill>
                <a:srgbClr val="565658"/>
              </a:solidFill>
            </a:ln>
          </p:spPr>
          <p:txBody>
            <a:bodyPr wrap="square" lIns="0" tIns="0" rIns="0" bIns="0" rtlCol="0"/>
            <a:lstStyle/>
            <a:p/>
          </p:txBody>
        </p:sp>
        <p:sp>
          <p:nvSpPr>
            <p:cNvPr id="10961" name="object 10961" descr=""/>
            <p:cNvSpPr/>
            <p:nvPr/>
          </p:nvSpPr>
          <p:spPr>
            <a:xfrm>
              <a:off x="2495562" y="1918080"/>
              <a:ext cx="3175" cy="80645"/>
            </a:xfrm>
            <a:custGeom>
              <a:avLst/>
              <a:gdLst/>
              <a:ahLst/>
              <a:cxnLst/>
              <a:rect l="l" t="t" r="r" b="b"/>
              <a:pathLst>
                <a:path w="3175" h="80644">
                  <a:moveTo>
                    <a:pt x="3098" y="78536"/>
                  </a:moveTo>
                  <a:lnTo>
                    <a:pt x="2641" y="77444"/>
                  </a:lnTo>
                  <a:lnTo>
                    <a:pt x="1549" y="76987"/>
                  </a:lnTo>
                  <a:lnTo>
                    <a:pt x="444" y="77444"/>
                  </a:lnTo>
                  <a:lnTo>
                    <a:pt x="0" y="78536"/>
                  </a:lnTo>
                  <a:lnTo>
                    <a:pt x="444" y="79629"/>
                  </a:lnTo>
                  <a:lnTo>
                    <a:pt x="1549" y="80086"/>
                  </a:lnTo>
                  <a:lnTo>
                    <a:pt x="2641" y="79629"/>
                  </a:lnTo>
                  <a:lnTo>
                    <a:pt x="3098" y="78536"/>
                  </a:lnTo>
                  <a:close/>
                </a:path>
                <a:path w="3175" h="80644">
                  <a:moveTo>
                    <a:pt x="3098" y="1549"/>
                  </a:moveTo>
                  <a:lnTo>
                    <a:pt x="2641" y="457"/>
                  </a:lnTo>
                  <a:lnTo>
                    <a:pt x="1549" y="0"/>
                  </a:lnTo>
                  <a:lnTo>
                    <a:pt x="444" y="457"/>
                  </a:lnTo>
                  <a:lnTo>
                    <a:pt x="0" y="1549"/>
                  </a:lnTo>
                  <a:lnTo>
                    <a:pt x="444"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0962" name="object 10962" descr=""/>
            <p:cNvSpPr/>
            <p:nvPr/>
          </p:nvSpPr>
          <p:spPr>
            <a:xfrm>
              <a:off x="2493203" y="1919621"/>
              <a:ext cx="4445" cy="0"/>
            </a:xfrm>
            <a:custGeom>
              <a:avLst/>
              <a:gdLst/>
              <a:ahLst/>
              <a:cxnLst/>
              <a:rect l="l" t="t" r="r" b="b"/>
              <a:pathLst>
                <a:path w="4444" h="0">
                  <a:moveTo>
                    <a:pt x="3911" y="0"/>
                  </a:moveTo>
                  <a:lnTo>
                    <a:pt x="0" y="0"/>
                  </a:lnTo>
                  <a:lnTo>
                    <a:pt x="3911" y="0"/>
                  </a:lnTo>
                </a:path>
              </a:pathLst>
            </a:custGeom>
            <a:ln w="3175">
              <a:solidFill>
                <a:srgbClr val="565658"/>
              </a:solidFill>
            </a:ln>
          </p:spPr>
          <p:txBody>
            <a:bodyPr wrap="square" lIns="0" tIns="0" rIns="0" bIns="0" rtlCol="0"/>
            <a:lstStyle/>
            <a:p/>
          </p:txBody>
        </p:sp>
        <p:sp>
          <p:nvSpPr>
            <p:cNvPr id="10963" name="object 10963" descr=""/>
            <p:cNvSpPr/>
            <p:nvPr/>
          </p:nvSpPr>
          <p:spPr>
            <a:xfrm>
              <a:off x="2635488" y="1912367"/>
              <a:ext cx="7620" cy="0"/>
            </a:xfrm>
            <a:custGeom>
              <a:avLst/>
              <a:gdLst/>
              <a:ahLst/>
              <a:cxnLst/>
              <a:rect l="l" t="t" r="r" b="b"/>
              <a:pathLst>
                <a:path w="7619" h="0">
                  <a:moveTo>
                    <a:pt x="0" y="0"/>
                  </a:moveTo>
                  <a:lnTo>
                    <a:pt x="7238" y="0"/>
                  </a:lnTo>
                </a:path>
              </a:pathLst>
            </a:custGeom>
            <a:ln w="3175">
              <a:solidFill>
                <a:srgbClr val="565658"/>
              </a:solidFill>
            </a:ln>
          </p:spPr>
          <p:txBody>
            <a:bodyPr wrap="square" lIns="0" tIns="0" rIns="0" bIns="0" rtlCol="0"/>
            <a:lstStyle/>
            <a:p/>
          </p:txBody>
        </p:sp>
        <p:sp>
          <p:nvSpPr>
            <p:cNvPr id="10964" name="object 10964" descr=""/>
            <p:cNvSpPr/>
            <p:nvPr/>
          </p:nvSpPr>
          <p:spPr>
            <a:xfrm>
              <a:off x="2497114" y="191906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65" name="object 10965" descr=""/>
            <p:cNvSpPr/>
            <p:nvPr/>
          </p:nvSpPr>
          <p:spPr>
            <a:xfrm>
              <a:off x="2493208" y="1912925"/>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0966" name="object 10966" descr=""/>
            <p:cNvSpPr/>
            <p:nvPr/>
          </p:nvSpPr>
          <p:spPr>
            <a:xfrm>
              <a:off x="2642731"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67" name="object 10967" descr=""/>
            <p:cNvSpPr/>
            <p:nvPr/>
          </p:nvSpPr>
          <p:spPr>
            <a:xfrm>
              <a:off x="2493208" y="1996610"/>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968" name="object 10968" descr=""/>
            <p:cNvSpPr/>
            <p:nvPr/>
          </p:nvSpPr>
          <p:spPr>
            <a:xfrm>
              <a:off x="2635488"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69" name="object 10969" descr=""/>
            <p:cNvSpPr/>
            <p:nvPr/>
          </p:nvSpPr>
          <p:spPr>
            <a:xfrm>
              <a:off x="2493212" y="1912925"/>
              <a:ext cx="7620" cy="0"/>
            </a:xfrm>
            <a:custGeom>
              <a:avLst/>
              <a:gdLst/>
              <a:ahLst/>
              <a:cxnLst/>
              <a:rect l="l" t="t" r="r" b="b"/>
              <a:pathLst>
                <a:path w="7619" h="0">
                  <a:moveTo>
                    <a:pt x="7251" y="0"/>
                  </a:moveTo>
                  <a:lnTo>
                    <a:pt x="0" y="0"/>
                  </a:lnTo>
                </a:path>
              </a:pathLst>
            </a:custGeom>
            <a:ln w="3175">
              <a:solidFill>
                <a:srgbClr val="565658"/>
              </a:solidFill>
            </a:ln>
          </p:spPr>
          <p:txBody>
            <a:bodyPr wrap="square" lIns="0" tIns="0" rIns="0" bIns="0" rtlCol="0"/>
            <a:lstStyle/>
            <a:p/>
          </p:txBody>
        </p:sp>
        <p:sp>
          <p:nvSpPr>
            <p:cNvPr id="10970" name="object 10970" descr=""/>
            <p:cNvSpPr/>
            <p:nvPr/>
          </p:nvSpPr>
          <p:spPr>
            <a:xfrm>
              <a:off x="2493203" y="1997168"/>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0971" name="object 10971" descr=""/>
            <p:cNvSpPr/>
            <p:nvPr/>
          </p:nvSpPr>
          <p:spPr>
            <a:xfrm>
              <a:off x="2500463"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72" name="object 10972" descr=""/>
            <p:cNvSpPr/>
            <p:nvPr/>
          </p:nvSpPr>
          <p:spPr>
            <a:xfrm>
              <a:off x="2493208" y="191906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73" name="object 10973" descr=""/>
            <p:cNvSpPr/>
            <p:nvPr/>
          </p:nvSpPr>
          <p:spPr>
            <a:xfrm>
              <a:off x="2643289" y="191906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74" name="object 10974" descr=""/>
            <p:cNvSpPr/>
            <p:nvPr/>
          </p:nvSpPr>
          <p:spPr>
            <a:xfrm>
              <a:off x="2635488" y="191292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75" name="object 10975" descr=""/>
            <p:cNvSpPr/>
            <p:nvPr/>
          </p:nvSpPr>
          <p:spPr>
            <a:xfrm>
              <a:off x="2493208"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76" name="object 10976" descr=""/>
            <p:cNvSpPr/>
            <p:nvPr/>
          </p:nvSpPr>
          <p:spPr>
            <a:xfrm>
              <a:off x="2493208" y="1919064"/>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0977" name="object 10977" descr=""/>
            <p:cNvSpPr/>
            <p:nvPr/>
          </p:nvSpPr>
          <p:spPr>
            <a:xfrm>
              <a:off x="2491658" y="199561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78" name="object 10978" descr=""/>
            <p:cNvSpPr/>
            <p:nvPr/>
          </p:nvSpPr>
          <p:spPr>
            <a:xfrm>
              <a:off x="2642731" y="1912930"/>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0979" name="object 10979" descr=""/>
            <p:cNvSpPr/>
            <p:nvPr/>
          </p:nvSpPr>
          <p:spPr>
            <a:xfrm>
              <a:off x="2561842" y="1912366"/>
              <a:ext cx="11430" cy="635"/>
            </a:xfrm>
            <a:custGeom>
              <a:avLst/>
              <a:gdLst/>
              <a:ahLst/>
              <a:cxnLst/>
              <a:rect l="l" t="t" r="r" b="b"/>
              <a:pathLst>
                <a:path w="11430" h="635">
                  <a:moveTo>
                    <a:pt x="0" y="558"/>
                  </a:moveTo>
                  <a:lnTo>
                    <a:pt x="0" y="0"/>
                  </a:lnTo>
                  <a:lnTo>
                    <a:pt x="11150" y="0"/>
                  </a:lnTo>
                </a:path>
              </a:pathLst>
            </a:custGeom>
            <a:ln w="3175">
              <a:solidFill>
                <a:srgbClr val="565658"/>
              </a:solidFill>
            </a:ln>
          </p:spPr>
          <p:txBody>
            <a:bodyPr wrap="square" lIns="0" tIns="0" rIns="0" bIns="0" rtlCol="0"/>
            <a:lstStyle/>
            <a:p/>
          </p:txBody>
        </p:sp>
        <p:sp>
          <p:nvSpPr>
            <p:cNvPr id="10980" name="object 10980" descr=""/>
            <p:cNvSpPr/>
            <p:nvPr/>
          </p:nvSpPr>
          <p:spPr>
            <a:xfrm>
              <a:off x="2572993" y="200330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81" name="object 10981" descr=""/>
            <p:cNvSpPr/>
            <p:nvPr/>
          </p:nvSpPr>
          <p:spPr>
            <a:xfrm>
              <a:off x="2493208" y="191906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82" name="object 10982" descr=""/>
            <p:cNvSpPr/>
            <p:nvPr/>
          </p:nvSpPr>
          <p:spPr>
            <a:xfrm>
              <a:off x="2033478" y="2733079"/>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0983" name="object 10983" descr=""/>
            <p:cNvSpPr/>
            <p:nvPr/>
          </p:nvSpPr>
          <p:spPr>
            <a:xfrm>
              <a:off x="2032919" y="2731963"/>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0984" name="object 10984" descr=""/>
            <p:cNvSpPr/>
            <p:nvPr/>
          </p:nvSpPr>
          <p:spPr>
            <a:xfrm>
              <a:off x="2032920" y="273028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85" name="object 10985" descr=""/>
            <p:cNvSpPr/>
            <p:nvPr/>
          </p:nvSpPr>
          <p:spPr>
            <a:xfrm>
              <a:off x="2561842" y="2003307"/>
              <a:ext cx="11430" cy="0"/>
            </a:xfrm>
            <a:custGeom>
              <a:avLst/>
              <a:gdLst/>
              <a:ahLst/>
              <a:cxnLst/>
              <a:rect l="l" t="t" r="r" b="b"/>
              <a:pathLst>
                <a:path w="11430" h="0">
                  <a:moveTo>
                    <a:pt x="0" y="0"/>
                  </a:moveTo>
                  <a:lnTo>
                    <a:pt x="11150" y="0"/>
                  </a:lnTo>
                </a:path>
              </a:pathLst>
            </a:custGeom>
            <a:ln w="3175">
              <a:solidFill>
                <a:srgbClr val="565658"/>
              </a:solidFill>
            </a:ln>
          </p:spPr>
          <p:txBody>
            <a:bodyPr wrap="square" lIns="0" tIns="0" rIns="0" bIns="0" rtlCol="0"/>
            <a:lstStyle/>
            <a:p/>
          </p:txBody>
        </p:sp>
        <p:sp>
          <p:nvSpPr>
            <p:cNvPr id="10986" name="object 10986" descr=""/>
            <p:cNvSpPr/>
            <p:nvPr/>
          </p:nvSpPr>
          <p:spPr>
            <a:xfrm>
              <a:off x="2561842" y="1912925"/>
              <a:ext cx="11430" cy="0"/>
            </a:xfrm>
            <a:custGeom>
              <a:avLst/>
              <a:gdLst/>
              <a:ahLst/>
              <a:cxnLst/>
              <a:rect l="l" t="t" r="r" b="b"/>
              <a:pathLst>
                <a:path w="11430" h="0">
                  <a:moveTo>
                    <a:pt x="11150" y="0"/>
                  </a:moveTo>
                  <a:lnTo>
                    <a:pt x="0" y="0"/>
                  </a:lnTo>
                </a:path>
              </a:pathLst>
            </a:custGeom>
            <a:ln w="3175">
              <a:solidFill>
                <a:srgbClr val="565658"/>
              </a:solidFill>
            </a:ln>
          </p:spPr>
          <p:txBody>
            <a:bodyPr wrap="square" lIns="0" tIns="0" rIns="0" bIns="0" rtlCol="0"/>
            <a:lstStyle/>
            <a:p/>
          </p:txBody>
        </p:sp>
        <p:sp>
          <p:nvSpPr>
            <p:cNvPr id="10987" name="object 10987" descr=""/>
            <p:cNvSpPr/>
            <p:nvPr/>
          </p:nvSpPr>
          <p:spPr>
            <a:xfrm>
              <a:off x="2561842" y="200330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88" name="object 10988" descr=""/>
            <p:cNvSpPr/>
            <p:nvPr/>
          </p:nvSpPr>
          <p:spPr>
            <a:xfrm>
              <a:off x="2497114"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89" name="object 10989" descr=""/>
            <p:cNvSpPr/>
            <p:nvPr/>
          </p:nvSpPr>
          <p:spPr>
            <a:xfrm>
              <a:off x="2642731" y="19966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90" name="object 10990" descr=""/>
            <p:cNvSpPr/>
            <p:nvPr/>
          </p:nvSpPr>
          <p:spPr>
            <a:xfrm>
              <a:off x="2641182" y="19102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0991" name="object 10991" descr=""/>
            <p:cNvSpPr/>
            <p:nvPr/>
          </p:nvSpPr>
          <p:spPr>
            <a:xfrm>
              <a:off x="2035152" y="273252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92" name="object 10992" descr=""/>
            <p:cNvSpPr/>
            <p:nvPr/>
          </p:nvSpPr>
          <p:spPr>
            <a:xfrm>
              <a:off x="2031365" y="2730423"/>
              <a:ext cx="5715" cy="4445"/>
            </a:xfrm>
            <a:custGeom>
              <a:avLst/>
              <a:gdLst/>
              <a:ahLst/>
              <a:cxnLst/>
              <a:rect l="l" t="t" r="r" b="b"/>
              <a:pathLst>
                <a:path w="5714" h="4444">
                  <a:moveTo>
                    <a:pt x="5334" y="2667"/>
                  </a:moveTo>
                  <a:lnTo>
                    <a:pt x="4876" y="1562"/>
                  </a:lnTo>
                  <a:lnTo>
                    <a:pt x="3784" y="1117"/>
                  </a:lnTo>
                  <a:lnTo>
                    <a:pt x="3035" y="1422"/>
                  </a:lnTo>
                  <a:lnTo>
                    <a:pt x="2641" y="444"/>
                  </a:lnTo>
                  <a:lnTo>
                    <a:pt x="1549" y="0"/>
                  </a:lnTo>
                  <a:lnTo>
                    <a:pt x="457" y="444"/>
                  </a:lnTo>
                  <a:lnTo>
                    <a:pt x="0" y="1549"/>
                  </a:lnTo>
                  <a:lnTo>
                    <a:pt x="457" y="2641"/>
                  </a:lnTo>
                  <a:lnTo>
                    <a:pt x="1549" y="3098"/>
                  </a:lnTo>
                  <a:lnTo>
                    <a:pt x="2273" y="2794"/>
                  </a:lnTo>
                  <a:lnTo>
                    <a:pt x="2679" y="3759"/>
                  </a:lnTo>
                  <a:lnTo>
                    <a:pt x="3784" y="4216"/>
                  </a:lnTo>
                  <a:lnTo>
                    <a:pt x="4876" y="3759"/>
                  </a:lnTo>
                  <a:lnTo>
                    <a:pt x="5334" y="2667"/>
                  </a:lnTo>
                  <a:close/>
                </a:path>
              </a:pathLst>
            </a:custGeom>
            <a:solidFill>
              <a:srgbClr val="565658"/>
            </a:solidFill>
          </p:spPr>
          <p:txBody>
            <a:bodyPr wrap="square" lIns="0" tIns="0" rIns="0" bIns="0" rtlCol="0"/>
            <a:lstStyle/>
            <a:p/>
          </p:txBody>
        </p:sp>
        <p:sp>
          <p:nvSpPr>
            <p:cNvPr id="10993" name="object 10993" descr=""/>
            <p:cNvSpPr/>
            <p:nvPr/>
          </p:nvSpPr>
          <p:spPr>
            <a:xfrm>
              <a:off x="2635488" y="200330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94" name="object 10994" descr=""/>
            <p:cNvSpPr/>
            <p:nvPr/>
          </p:nvSpPr>
          <p:spPr>
            <a:xfrm>
              <a:off x="2491651" y="1910270"/>
              <a:ext cx="3175" cy="95885"/>
            </a:xfrm>
            <a:custGeom>
              <a:avLst/>
              <a:gdLst/>
              <a:ahLst/>
              <a:cxnLst/>
              <a:rect l="l" t="t" r="r" b="b"/>
              <a:pathLst>
                <a:path w="3175" h="95885">
                  <a:moveTo>
                    <a:pt x="3098" y="94170"/>
                  </a:moveTo>
                  <a:lnTo>
                    <a:pt x="2641" y="93065"/>
                  </a:lnTo>
                  <a:lnTo>
                    <a:pt x="1549" y="92621"/>
                  </a:lnTo>
                  <a:lnTo>
                    <a:pt x="457" y="93065"/>
                  </a:lnTo>
                  <a:lnTo>
                    <a:pt x="0" y="94170"/>
                  </a:lnTo>
                  <a:lnTo>
                    <a:pt x="457" y="95262"/>
                  </a:lnTo>
                  <a:lnTo>
                    <a:pt x="1549" y="95719"/>
                  </a:lnTo>
                  <a:lnTo>
                    <a:pt x="2641" y="95262"/>
                  </a:lnTo>
                  <a:lnTo>
                    <a:pt x="3098" y="94170"/>
                  </a:lnTo>
                  <a:close/>
                </a:path>
                <a:path w="3175" h="95885">
                  <a:moveTo>
                    <a:pt x="3098" y="1549"/>
                  </a:moveTo>
                  <a:lnTo>
                    <a:pt x="2641" y="444"/>
                  </a:lnTo>
                  <a:lnTo>
                    <a:pt x="1549" y="0"/>
                  </a:lnTo>
                  <a:lnTo>
                    <a:pt x="457" y="444"/>
                  </a:lnTo>
                  <a:lnTo>
                    <a:pt x="0" y="1549"/>
                  </a:lnTo>
                  <a:lnTo>
                    <a:pt x="457"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0995" name="object 10995" descr=""/>
            <p:cNvSpPr/>
            <p:nvPr/>
          </p:nvSpPr>
          <p:spPr>
            <a:xfrm>
              <a:off x="2032920" y="2730845"/>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0996" name="object 10996" descr=""/>
            <p:cNvSpPr/>
            <p:nvPr/>
          </p:nvSpPr>
          <p:spPr>
            <a:xfrm>
              <a:off x="2572993"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97" name="object 10997" descr=""/>
            <p:cNvSpPr/>
            <p:nvPr/>
          </p:nvSpPr>
          <p:spPr>
            <a:xfrm>
              <a:off x="2493208" y="19966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0998" name="object 10998" descr=""/>
            <p:cNvSpPr/>
            <p:nvPr/>
          </p:nvSpPr>
          <p:spPr>
            <a:xfrm>
              <a:off x="2643289"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0999" name="object 10999" descr=""/>
            <p:cNvSpPr/>
            <p:nvPr/>
          </p:nvSpPr>
          <p:spPr>
            <a:xfrm>
              <a:off x="2034037" y="273084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000" name="object 11000" descr=""/>
            <p:cNvSpPr/>
            <p:nvPr/>
          </p:nvSpPr>
          <p:spPr>
            <a:xfrm>
              <a:off x="2642730" y="191906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001" name="object 11001" descr=""/>
            <p:cNvSpPr/>
            <p:nvPr/>
          </p:nvSpPr>
          <p:spPr>
            <a:xfrm>
              <a:off x="2033478" y="2732522"/>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002" name="object 11002" descr=""/>
            <p:cNvSpPr/>
            <p:nvPr/>
          </p:nvSpPr>
          <p:spPr>
            <a:xfrm>
              <a:off x="2032920" y="273196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003" name="object 11003" descr=""/>
            <p:cNvSpPr/>
            <p:nvPr/>
          </p:nvSpPr>
          <p:spPr>
            <a:xfrm>
              <a:off x="2035152" y="2731405"/>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004" name="object 11004" descr=""/>
            <p:cNvSpPr/>
            <p:nvPr/>
          </p:nvSpPr>
          <p:spPr>
            <a:xfrm>
              <a:off x="2032920" y="2730847"/>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1005" name="object 11005" descr=""/>
            <p:cNvSpPr/>
            <p:nvPr/>
          </p:nvSpPr>
          <p:spPr>
            <a:xfrm>
              <a:off x="2638836"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06" name="object 11006" descr=""/>
            <p:cNvSpPr/>
            <p:nvPr/>
          </p:nvSpPr>
          <p:spPr>
            <a:xfrm>
              <a:off x="2561842" y="2003864"/>
              <a:ext cx="11430" cy="0"/>
            </a:xfrm>
            <a:custGeom>
              <a:avLst/>
              <a:gdLst/>
              <a:ahLst/>
              <a:cxnLst/>
              <a:rect l="l" t="t" r="r" b="b"/>
              <a:pathLst>
                <a:path w="11430" h="0">
                  <a:moveTo>
                    <a:pt x="11150" y="0"/>
                  </a:moveTo>
                  <a:lnTo>
                    <a:pt x="0" y="0"/>
                  </a:lnTo>
                </a:path>
              </a:pathLst>
            </a:custGeom>
            <a:ln w="3175">
              <a:solidFill>
                <a:srgbClr val="565658"/>
              </a:solidFill>
            </a:ln>
          </p:spPr>
          <p:txBody>
            <a:bodyPr wrap="square" lIns="0" tIns="0" rIns="0" bIns="0" rtlCol="0"/>
            <a:lstStyle/>
            <a:p/>
          </p:txBody>
        </p:sp>
        <p:sp>
          <p:nvSpPr>
            <p:cNvPr id="11007" name="object 11007" descr=""/>
            <p:cNvSpPr/>
            <p:nvPr/>
          </p:nvSpPr>
          <p:spPr>
            <a:xfrm>
              <a:off x="2035152" y="2730289"/>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008" name="object 11008" descr=""/>
            <p:cNvSpPr/>
            <p:nvPr/>
          </p:nvSpPr>
          <p:spPr>
            <a:xfrm>
              <a:off x="2031371" y="272929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09" name="object 11009" descr=""/>
            <p:cNvSpPr/>
            <p:nvPr/>
          </p:nvSpPr>
          <p:spPr>
            <a:xfrm>
              <a:off x="2706900" y="200051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10" name="object 11010" descr=""/>
            <p:cNvSpPr/>
            <p:nvPr/>
          </p:nvSpPr>
          <p:spPr>
            <a:xfrm>
              <a:off x="2704668" y="200051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11" name="object 11011" descr=""/>
            <p:cNvSpPr/>
            <p:nvPr/>
          </p:nvSpPr>
          <p:spPr>
            <a:xfrm>
              <a:off x="2832434" y="1988798"/>
              <a:ext cx="2540" cy="3810"/>
            </a:xfrm>
            <a:custGeom>
              <a:avLst/>
              <a:gdLst/>
              <a:ahLst/>
              <a:cxnLst/>
              <a:rect l="l" t="t" r="r" b="b"/>
              <a:pathLst>
                <a:path w="2539" h="3810">
                  <a:moveTo>
                    <a:pt x="2235" y="3352"/>
                  </a:moveTo>
                  <a:lnTo>
                    <a:pt x="0" y="0"/>
                  </a:lnTo>
                </a:path>
              </a:pathLst>
            </a:custGeom>
            <a:ln w="3175">
              <a:solidFill>
                <a:srgbClr val="565658"/>
              </a:solidFill>
            </a:ln>
          </p:spPr>
          <p:txBody>
            <a:bodyPr wrap="square" lIns="0" tIns="0" rIns="0" bIns="0" rtlCol="0"/>
            <a:lstStyle/>
            <a:p/>
          </p:txBody>
        </p:sp>
        <p:sp>
          <p:nvSpPr>
            <p:cNvPr id="11012" name="object 11012" descr=""/>
            <p:cNvSpPr/>
            <p:nvPr/>
          </p:nvSpPr>
          <p:spPr>
            <a:xfrm>
              <a:off x="2712607" y="199840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13" name="object 11013" descr=""/>
            <p:cNvSpPr/>
            <p:nvPr/>
          </p:nvSpPr>
          <p:spPr>
            <a:xfrm>
              <a:off x="2832437" y="19921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014" name="object 11014" descr=""/>
            <p:cNvSpPr/>
            <p:nvPr/>
          </p:nvSpPr>
          <p:spPr>
            <a:xfrm>
              <a:off x="2825182" y="199270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15" name="object 11015" descr=""/>
            <p:cNvSpPr/>
            <p:nvPr/>
          </p:nvSpPr>
          <p:spPr>
            <a:xfrm>
              <a:off x="2826297" y="198936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016" name="object 11016" descr=""/>
            <p:cNvSpPr/>
            <p:nvPr/>
          </p:nvSpPr>
          <p:spPr>
            <a:xfrm>
              <a:off x="2826423" y="192141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17" name="object 11017" descr=""/>
            <p:cNvSpPr/>
            <p:nvPr/>
          </p:nvSpPr>
          <p:spPr>
            <a:xfrm>
              <a:off x="2710807" y="200051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018" name="object 11018" descr=""/>
            <p:cNvSpPr/>
            <p:nvPr/>
          </p:nvSpPr>
          <p:spPr>
            <a:xfrm>
              <a:off x="2703118" y="199896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19" name="object 11019" descr=""/>
            <p:cNvSpPr/>
            <p:nvPr/>
          </p:nvSpPr>
          <p:spPr>
            <a:xfrm>
              <a:off x="2714156" y="199995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020" name="object 11020" descr=""/>
            <p:cNvSpPr/>
            <p:nvPr/>
          </p:nvSpPr>
          <p:spPr>
            <a:xfrm>
              <a:off x="2825182" y="1923523"/>
              <a:ext cx="1905" cy="3810"/>
            </a:xfrm>
            <a:custGeom>
              <a:avLst/>
              <a:gdLst/>
              <a:ahLst/>
              <a:cxnLst/>
              <a:rect l="l" t="t" r="r" b="b"/>
              <a:pathLst>
                <a:path w="1905" h="3810">
                  <a:moveTo>
                    <a:pt x="0" y="0"/>
                  </a:moveTo>
                  <a:lnTo>
                    <a:pt x="1676" y="3352"/>
                  </a:lnTo>
                </a:path>
              </a:pathLst>
            </a:custGeom>
            <a:ln w="3175">
              <a:solidFill>
                <a:srgbClr val="565658"/>
              </a:solidFill>
            </a:ln>
          </p:spPr>
          <p:txBody>
            <a:bodyPr wrap="square" lIns="0" tIns="0" rIns="0" bIns="0" rtlCol="0"/>
            <a:lstStyle/>
            <a:p/>
          </p:txBody>
        </p:sp>
        <p:sp>
          <p:nvSpPr>
            <p:cNvPr id="11021" name="object 11021" descr=""/>
            <p:cNvSpPr/>
            <p:nvPr/>
          </p:nvSpPr>
          <p:spPr>
            <a:xfrm>
              <a:off x="2831320" y="199270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1022" name="object 11022" descr=""/>
            <p:cNvSpPr/>
            <p:nvPr/>
          </p:nvSpPr>
          <p:spPr>
            <a:xfrm>
              <a:off x="2825179" y="1989361"/>
              <a:ext cx="1905" cy="3810"/>
            </a:xfrm>
            <a:custGeom>
              <a:avLst/>
              <a:gdLst/>
              <a:ahLst/>
              <a:cxnLst/>
              <a:rect l="l" t="t" r="r" b="b"/>
              <a:pathLst>
                <a:path w="1905" h="3810">
                  <a:moveTo>
                    <a:pt x="1676" y="0"/>
                  </a:moveTo>
                  <a:lnTo>
                    <a:pt x="0" y="3352"/>
                  </a:lnTo>
                </a:path>
              </a:pathLst>
            </a:custGeom>
            <a:ln w="3175">
              <a:solidFill>
                <a:srgbClr val="565658"/>
              </a:solidFill>
            </a:ln>
          </p:spPr>
          <p:txBody>
            <a:bodyPr wrap="square" lIns="0" tIns="0" rIns="0" bIns="0" rtlCol="0"/>
            <a:lstStyle/>
            <a:p/>
          </p:txBody>
        </p:sp>
        <p:sp>
          <p:nvSpPr>
            <p:cNvPr id="11023" name="object 11023" descr=""/>
            <p:cNvSpPr/>
            <p:nvPr/>
          </p:nvSpPr>
          <p:spPr>
            <a:xfrm>
              <a:off x="2834669" y="19921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024" name="object 11024" descr=""/>
            <p:cNvSpPr/>
            <p:nvPr/>
          </p:nvSpPr>
          <p:spPr>
            <a:xfrm>
              <a:off x="2706459" y="1951558"/>
              <a:ext cx="179070" cy="51435"/>
            </a:xfrm>
            <a:custGeom>
              <a:avLst/>
              <a:gdLst/>
              <a:ahLst/>
              <a:cxnLst/>
              <a:rect l="l" t="t" r="r" b="b"/>
              <a:pathLst>
                <a:path w="179069" h="51435">
                  <a:moveTo>
                    <a:pt x="3098" y="49517"/>
                  </a:moveTo>
                  <a:lnTo>
                    <a:pt x="2641" y="48425"/>
                  </a:lnTo>
                  <a:lnTo>
                    <a:pt x="1549" y="47967"/>
                  </a:lnTo>
                  <a:lnTo>
                    <a:pt x="457" y="48425"/>
                  </a:lnTo>
                  <a:lnTo>
                    <a:pt x="0" y="49517"/>
                  </a:lnTo>
                  <a:lnTo>
                    <a:pt x="457" y="50622"/>
                  </a:lnTo>
                  <a:lnTo>
                    <a:pt x="1549" y="51066"/>
                  </a:lnTo>
                  <a:lnTo>
                    <a:pt x="2641" y="50622"/>
                  </a:lnTo>
                  <a:lnTo>
                    <a:pt x="3098" y="49517"/>
                  </a:lnTo>
                  <a:close/>
                </a:path>
                <a:path w="179069" h="51435">
                  <a:moveTo>
                    <a:pt x="7010" y="48958"/>
                  </a:moveTo>
                  <a:lnTo>
                    <a:pt x="6553" y="47866"/>
                  </a:lnTo>
                  <a:lnTo>
                    <a:pt x="5461" y="47409"/>
                  </a:lnTo>
                  <a:lnTo>
                    <a:pt x="4368" y="47866"/>
                  </a:lnTo>
                  <a:lnTo>
                    <a:pt x="3911" y="48958"/>
                  </a:lnTo>
                  <a:lnTo>
                    <a:pt x="4368" y="50063"/>
                  </a:lnTo>
                  <a:lnTo>
                    <a:pt x="5461" y="50507"/>
                  </a:lnTo>
                  <a:lnTo>
                    <a:pt x="6553" y="50063"/>
                  </a:lnTo>
                  <a:lnTo>
                    <a:pt x="7010" y="48958"/>
                  </a:lnTo>
                  <a:close/>
                </a:path>
                <a:path w="179069" h="51435">
                  <a:moveTo>
                    <a:pt x="178841" y="1549"/>
                  </a:moveTo>
                  <a:lnTo>
                    <a:pt x="178384" y="444"/>
                  </a:lnTo>
                  <a:lnTo>
                    <a:pt x="177292" y="0"/>
                  </a:lnTo>
                  <a:lnTo>
                    <a:pt x="176199" y="444"/>
                  </a:lnTo>
                  <a:lnTo>
                    <a:pt x="175742" y="1549"/>
                  </a:lnTo>
                  <a:lnTo>
                    <a:pt x="176199" y="2641"/>
                  </a:lnTo>
                  <a:lnTo>
                    <a:pt x="177292" y="3098"/>
                  </a:lnTo>
                  <a:lnTo>
                    <a:pt x="178384" y="2641"/>
                  </a:lnTo>
                  <a:lnTo>
                    <a:pt x="178841" y="1549"/>
                  </a:lnTo>
                  <a:close/>
                </a:path>
              </a:pathLst>
            </a:custGeom>
            <a:solidFill>
              <a:srgbClr val="565658"/>
            </a:solidFill>
          </p:spPr>
          <p:txBody>
            <a:bodyPr wrap="square" lIns="0" tIns="0" rIns="0" bIns="0" rtlCol="0"/>
            <a:lstStyle/>
            <a:p/>
          </p:txBody>
        </p:sp>
        <p:sp>
          <p:nvSpPr>
            <p:cNvPr id="11025" name="object 11025" descr=""/>
            <p:cNvSpPr/>
            <p:nvPr/>
          </p:nvSpPr>
          <p:spPr>
            <a:xfrm>
              <a:off x="2643847" y="1960899"/>
              <a:ext cx="5715" cy="3810"/>
            </a:xfrm>
            <a:custGeom>
              <a:avLst/>
              <a:gdLst/>
              <a:ahLst/>
              <a:cxnLst/>
              <a:rect l="l" t="t" r="r" b="b"/>
              <a:pathLst>
                <a:path w="5714" h="3810">
                  <a:moveTo>
                    <a:pt x="0" y="3352"/>
                  </a:moveTo>
                  <a:lnTo>
                    <a:pt x="5575" y="0"/>
                  </a:lnTo>
                </a:path>
              </a:pathLst>
            </a:custGeom>
            <a:ln w="3175">
              <a:solidFill>
                <a:srgbClr val="565658"/>
              </a:solidFill>
            </a:ln>
          </p:spPr>
          <p:txBody>
            <a:bodyPr wrap="square" lIns="0" tIns="0" rIns="0" bIns="0" rtlCol="0"/>
            <a:lstStyle/>
            <a:p/>
          </p:txBody>
        </p:sp>
        <p:sp>
          <p:nvSpPr>
            <p:cNvPr id="11026" name="object 11026" descr=""/>
            <p:cNvSpPr/>
            <p:nvPr/>
          </p:nvSpPr>
          <p:spPr>
            <a:xfrm>
              <a:off x="2767834" y="192141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27" name="object 11027" descr=""/>
            <p:cNvSpPr/>
            <p:nvPr/>
          </p:nvSpPr>
          <p:spPr>
            <a:xfrm>
              <a:off x="2774965" y="1920183"/>
              <a:ext cx="2540" cy="3175"/>
            </a:xfrm>
            <a:custGeom>
              <a:avLst/>
              <a:gdLst/>
              <a:ahLst/>
              <a:cxnLst/>
              <a:rect l="l" t="t" r="r" b="b"/>
              <a:pathLst>
                <a:path w="2539" h="3175">
                  <a:moveTo>
                    <a:pt x="0" y="2781"/>
                  </a:moveTo>
                  <a:lnTo>
                    <a:pt x="2235" y="0"/>
                  </a:lnTo>
                </a:path>
              </a:pathLst>
            </a:custGeom>
            <a:ln w="3175">
              <a:solidFill>
                <a:srgbClr val="565658"/>
              </a:solidFill>
            </a:ln>
          </p:spPr>
          <p:txBody>
            <a:bodyPr wrap="square" lIns="0" tIns="0" rIns="0" bIns="0" rtlCol="0"/>
            <a:lstStyle/>
            <a:p/>
          </p:txBody>
        </p:sp>
        <p:sp>
          <p:nvSpPr>
            <p:cNvPr id="11028" name="object 11028" descr=""/>
            <p:cNvSpPr/>
            <p:nvPr/>
          </p:nvSpPr>
          <p:spPr>
            <a:xfrm>
              <a:off x="2643289" y="1951984"/>
              <a:ext cx="0" cy="12700"/>
            </a:xfrm>
            <a:custGeom>
              <a:avLst/>
              <a:gdLst/>
              <a:ahLst/>
              <a:cxnLst/>
              <a:rect l="l" t="t" r="r" b="b"/>
              <a:pathLst>
                <a:path w="0" h="12700">
                  <a:moveTo>
                    <a:pt x="0" y="12268"/>
                  </a:moveTo>
                  <a:lnTo>
                    <a:pt x="0" y="0"/>
                  </a:lnTo>
                </a:path>
              </a:pathLst>
            </a:custGeom>
            <a:ln w="3175">
              <a:solidFill>
                <a:srgbClr val="565658"/>
              </a:solidFill>
            </a:ln>
          </p:spPr>
          <p:txBody>
            <a:bodyPr wrap="square" lIns="0" tIns="0" rIns="0" bIns="0" rtlCol="0"/>
            <a:lstStyle/>
            <a:p/>
          </p:txBody>
        </p:sp>
        <p:sp>
          <p:nvSpPr>
            <p:cNvPr id="11029" name="object 11029" descr=""/>
            <p:cNvSpPr/>
            <p:nvPr/>
          </p:nvSpPr>
          <p:spPr>
            <a:xfrm>
              <a:off x="2767709" y="1919621"/>
              <a:ext cx="1905" cy="3810"/>
            </a:xfrm>
            <a:custGeom>
              <a:avLst/>
              <a:gdLst/>
              <a:ahLst/>
              <a:cxnLst/>
              <a:rect l="l" t="t" r="r" b="b"/>
              <a:pathLst>
                <a:path w="1905" h="3810">
                  <a:moveTo>
                    <a:pt x="0" y="0"/>
                  </a:moveTo>
                  <a:lnTo>
                    <a:pt x="1676" y="3340"/>
                  </a:lnTo>
                </a:path>
              </a:pathLst>
            </a:custGeom>
            <a:ln w="3175">
              <a:solidFill>
                <a:srgbClr val="565658"/>
              </a:solidFill>
            </a:ln>
          </p:spPr>
          <p:txBody>
            <a:bodyPr wrap="square" lIns="0" tIns="0" rIns="0" bIns="0" rtlCol="0"/>
            <a:lstStyle/>
            <a:p/>
          </p:txBody>
        </p:sp>
        <p:sp>
          <p:nvSpPr>
            <p:cNvPr id="11030" name="object 11030" descr=""/>
            <p:cNvSpPr/>
            <p:nvPr/>
          </p:nvSpPr>
          <p:spPr>
            <a:xfrm>
              <a:off x="2768950" y="191751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31" name="object 11031" descr=""/>
            <p:cNvSpPr/>
            <p:nvPr/>
          </p:nvSpPr>
          <p:spPr>
            <a:xfrm>
              <a:off x="2777197" y="191962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032" name="object 11032" descr=""/>
            <p:cNvSpPr/>
            <p:nvPr/>
          </p:nvSpPr>
          <p:spPr>
            <a:xfrm>
              <a:off x="2767834" y="191807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33" name="object 11033" descr=""/>
            <p:cNvSpPr/>
            <p:nvPr/>
          </p:nvSpPr>
          <p:spPr>
            <a:xfrm>
              <a:off x="2643847" y="1951425"/>
              <a:ext cx="0" cy="13335"/>
            </a:xfrm>
            <a:custGeom>
              <a:avLst/>
              <a:gdLst/>
              <a:ahLst/>
              <a:cxnLst/>
              <a:rect l="l" t="t" r="r" b="b"/>
              <a:pathLst>
                <a:path w="0" h="13335">
                  <a:moveTo>
                    <a:pt x="0" y="12826"/>
                  </a:moveTo>
                  <a:lnTo>
                    <a:pt x="0" y="558"/>
                  </a:lnTo>
                  <a:lnTo>
                    <a:pt x="0" y="0"/>
                  </a:lnTo>
                </a:path>
              </a:pathLst>
            </a:custGeom>
            <a:ln w="3175">
              <a:solidFill>
                <a:srgbClr val="565658"/>
              </a:solidFill>
            </a:ln>
          </p:spPr>
          <p:txBody>
            <a:bodyPr wrap="square" lIns="0" tIns="0" rIns="0" bIns="0" rtlCol="0"/>
            <a:lstStyle/>
            <a:p/>
          </p:txBody>
        </p:sp>
        <p:sp>
          <p:nvSpPr>
            <p:cNvPr id="11034" name="object 11034" descr=""/>
            <p:cNvSpPr/>
            <p:nvPr/>
          </p:nvSpPr>
          <p:spPr>
            <a:xfrm>
              <a:off x="2882209" y="196158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35" name="object 11035" descr=""/>
            <p:cNvSpPr/>
            <p:nvPr/>
          </p:nvSpPr>
          <p:spPr>
            <a:xfrm>
              <a:off x="2643289" y="195198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036" name="object 11036" descr=""/>
            <p:cNvSpPr/>
            <p:nvPr/>
          </p:nvSpPr>
          <p:spPr>
            <a:xfrm>
              <a:off x="2883199" y="1953096"/>
              <a:ext cx="635" cy="635"/>
            </a:xfrm>
            <a:custGeom>
              <a:avLst/>
              <a:gdLst/>
              <a:ahLst/>
              <a:cxnLst/>
              <a:rect l="l" t="t" r="r" b="b"/>
              <a:pathLst>
                <a:path w="635" h="635">
                  <a:moveTo>
                    <a:pt x="558" y="0"/>
                  </a:moveTo>
                  <a:lnTo>
                    <a:pt x="0" y="546"/>
                  </a:lnTo>
                </a:path>
              </a:pathLst>
            </a:custGeom>
            <a:ln w="3175">
              <a:solidFill>
                <a:srgbClr val="565658"/>
              </a:solidFill>
            </a:ln>
          </p:spPr>
          <p:txBody>
            <a:bodyPr wrap="square" lIns="0" tIns="0" rIns="0" bIns="0" rtlCol="0"/>
            <a:lstStyle/>
            <a:p/>
          </p:txBody>
        </p:sp>
        <p:sp>
          <p:nvSpPr>
            <p:cNvPr id="11037" name="object 11037" descr=""/>
            <p:cNvSpPr/>
            <p:nvPr/>
          </p:nvSpPr>
          <p:spPr>
            <a:xfrm>
              <a:off x="2767709" y="191906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38" name="object 11038" descr=""/>
            <p:cNvSpPr/>
            <p:nvPr/>
          </p:nvSpPr>
          <p:spPr>
            <a:xfrm>
              <a:off x="2643853" y="1951976"/>
              <a:ext cx="5715" cy="3810"/>
            </a:xfrm>
            <a:custGeom>
              <a:avLst/>
              <a:gdLst/>
              <a:ahLst/>
              <a:cxnLst/>
              <a:rect l="l" t="t" r="r" b="b"/>
              <a:pathLst>
                <a:path w="5714" h="3810">
                  <a:moveTo>
                    <a:pt x="5575" y="3352"/>
                  </a:moveTo>
                  <a:lnTo>
                    <a:pt x="0" y="0"/>
                  </a:lnTo>
                </a:path>
              </a:pathLst>
            </a:custGeom>
            <a:ln w="3175">
              <a:solidFill>
                <a:srgbClr val="565658"/>
              </a:solidFill>
            </a:ln>
          </p:spPr>
          <p:txBody>
            <a:bodyPr wrap="square" lIns="0" tIns="0" rIns="0" bIns="0" rtlCol="0"/>
            <a:lstStyle/>
            <a:p/>
          </p:txBody>
        </p:sp>
        <p:sp>
          <p:nvSpPr>
            <p:cNvPr id="11039" name="object 11039" descr=""/>
            <p:cNvSpPr/>
            <p:nvPr/>
          </p:nvSpPr>
          <p:spPr>
            <a:xfrm>
              <a:off x="2883199" y="196313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040" name="object 11040" descr=""/>
            <p:cNvSpPr/>
            <p:nvPr/>
          </p:nvSpPr>
          <p:spPr>
            <a:xfrm>
              <a:off x="2772857" y="191751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41" name="object 11041" descr=""/>
            <p:cNvSpPr/>
            <p:nvPr/>
          </p:nvSpPr>
          <p:spPr>
            <a:xfrm>
              <a:off x="2775522" y="191962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042" name="object 11042" descr=""/>
            <p:cNvSpPr/>
            <p:nvPr/>
          </p:nvSpPr>
          <p:spPr>
            <a:xfrm>
              <a:off x="2647873" y="1902447"/>
              <a:ext cx="41910" cy="54610"/>
            </a:xfrm>
            <a:custGeom>
              <a:avLst/>
              <a:gdLst/>
              <a:ahLst/>
              <a:cxnLst/>
              <a:rect l="l" t="t" r="r" b="b"/>
              <a:pathLst>
                <a:path w="41910" h="54610">
                  <a:moveTo>
                    <a:pt x="3098" y="52882"/>
                  </a:moveTo>
                  <a:lnTo>
                    <a:pt x="2641" y="51790"/>
                  </a:lnTo>
                  <a:lnTo>
                    <a:pt x="1549" y="51333"/>
                  </a:lnTo>
                  <a:lnTo>
                    <a:pt x="457" y="51790"/>
                  </a:lnTo>
                  <a:lnTo>
                    <a:pt x="0" y="52882"/>
                  </a:lnTo>
                  <a:lnTo>
                    <a:pt x="457" y="53987"/>
                  </a:lnTo>
                  <a:lnTo>
                    <a:pt x="1549" y="54432"/>
                  </a:lnTo>
                  <a:lnTo>
                    <a:pt x="2641" y="53987"/>
                  </a:lnTo>
                  <a:lnTo>
                    <a:pt x="3098" y="52882"/>
                  </a:lnTo>
                  <a:close/>
                </a:path>
                <a:path w="41910" h="54610">
                  <a:moveTo>
                    <a:pt x="41592" y="1549"/>
                  </a:moveTo>
                  <a:lnTo>
                    <a:pt x="41135" y="457"/>
                  </a:lnTo>
                  <a:lnTo>
                    <a:pt x="40043" y="0"/>
                  </a:lnTo>
                  <a:lnTo>
                    <a:pt x="38950" y="457"/>
                  </a:lnTo>
                  <a:lnTo>
                    <a:pt x="38493" y="1549"/>
                  </a:lnTo>
                  <a:lnTo>
                    <a:pt x="38950" y="2654"/>
                  </a:lnTo>
                  <a:lnTo>
                    <a:pt x="40043" y="3098"/>
                  </a:lnTo>
                  <a:lnTo>
                    <a:pt x="41135" y="2654"/>
                  </a:lnTo>
                  <a:lnTo>
                    <a:pt x="41592" y="1549"/>
                  </a:lnTo>
                  <a:close/>
                </a:path>
              </a:pathLst>
            </a:custGeom>
            <a:solidFill>
              <a:srgbClr val="565658"/>
            </a:solidFill>
          </p:spPr>
          <p:txBody>
            <a:bodyPr wrap="square" lIns="0" tIns="0" rIns="0" bIns="0" rtlCol="0"/>
            <a:lstStyle/>
            <a:p/>
          </p:txBody>
        </p:sp>
        <p:sp>
          <p:nvSpPr>
            <p:cNvPr id="11043" name="object 11043" descr=""/>
            <p:cNvSpPr/>
            <p:nvPr/>
          </p:nvSpPr>
          <p:spPr>
            <a:xfrm>
              <a:off x="2030129" y="2811742"/>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1044" name="object 11044" descr=""/>
            <p:cNvSpPr/>
            <p:nvPr/>
          </p:nvSpPr>
          <p:spPr>
            <a:xfrm>
              <a:off x="2906640" y="1974857"/>
              <a:ext cx="0" cy="4445"/>
            </a:xfrm>
            <a:custGeom>
              <a:avLst/>
              <a:gdLst/>
              <a:ahLst/>
              <a:cxnLst/>
              <a:rect l="l" t="t" r="r" b="b"/>
              <a:pathLst>
                <a:path w="0" h="4444">
                  <a:moveTo>
                    <a:pt x="0" y="3898"/>
                  </a:moveTo>
                  <a:lnTo>
                    <a:pt x="0" y="0"/>
                  </a:lnTo>
                </a:path>
              </a:pathLst>
            </a:custGeom>
            <a:ln w="3175">
              <a:solidFill>
                <a:srgbClr val="565658"/>
              </a:solidFill>
            </a:ln>
          </p:spPr>
          <p:txBody>
            <a:bodyPr wrap="square" lIns="0" tIns="0" rIns="0" bIns="0" rtlCol="0"/>
            <a:lstStyle/>
            <a:p/>
          </p:txBody>
        </p:sp>
        <p:sp>
          <p:nvSpPr>
            <p:cNvPr id="11045" name="object 11045" descr=""/>
            <p:cNvSpPr/>
            <p:nvPr/>
          </p:nvSpPr>
          <p:spPr>
            <a:xfrm>
              <a:off x="2643289" y="1965374"/>
              <a:ext cx="0" cy="15875"/>
            </a:xfrm>
            <a:custGeom>
              <a:avLst/>
              <a:gdLst/>
              <a:ahLst/>
              <a:cxnLst/>
              <a:rect l="l" t="t" r="r" b="b"/>
              <a:pathLst>
                <a:path w="0" h="15875">
                  <a:moveTo>
                    <a:pt x="0" y="15621"/>
                  </a:moveTo>
                  <a:lnTo>
                    <a:pt x="0" y="0"/>
                  </a:lnTo>
                </a:path>
              </a:pathLst>
            </a:custGeom>
            <a:ln w="3175">
              <a:solidFill>
                <a:srgbClr val="565658"/>
              </a:solidFill>
            </a:ln>
          </p:spPr>
          <p:txBody>
            <a:bodyPr wrap="square" lIns="0" tIns="0" rIns="0" bIns="0" rtlCol="0"/>
            <a:lstStyle/>
            <a:p/>
          </p:txBody>
        </p:sp>
        <p:sp>
          <p:nvSpPr>
            <p:cNvPr id="11046" name="object 11046" descr=""/>
            <p:cNvSpPr/>
            <p:nvPr/>
          </p:nvSpPr>
          <p:spPr>
            <a:xfrm>
              <a:off x="2269482" y="2795004"/>
              <a:ext cx="0" cy="5080"/>
            </a:xfrm>
            <a:custGeom>
              <a:avLst/>
              <a:gdLst/>
              <a:ahLst/>
              <a:cxnLst/>
              <a:rect l="l" t="t" r="r" b="b"/>
              <a:pathLst>
                <a:path w="0" h="5080">
                  <a:moveTo>
                    <a:pt x="0" y="4470"/>
                  </a:moveTo>
                  <a:lnTo>
                    <a:pt x="0" y="2793"/>
                  </a:lnTo>
                  <a:lnTo>
                    <a:pt x="0" y="0"/>
                  </a:lnTo>
                </a:path>
              </a:pathLst>
            </a:custGeom>
            <a:ln w="3175">
              <a:solidFill>
                <a:srgbClr val="565658"/>
              </a:solidFill>
            </a:ln>
          </p:spPr>
          <p:txBody>
            <a:bodyPr wrap="square" lIns="0" tIns="0" rIns="0" bIns="0" rtlCol="0"/>
            <a:lstStyle/>
            <a:p/>
          </p:txBody>
        </p:sp>
        <p:sp>
          <p:nvSpPr>
            <p:cNvPr id="11047" name="object 11047" descr=""/>
            <p:cNvSpPr/>
            <p:nvPr/>
          </p:nvSpPr>
          <p:spPr>
            <a:xfrm>
              <a:off x="2851400" y="1935236"/>
              <a:ext cx="0" cy="46355"/>
            </a:xfrm>
            <a:custGeom>
              <a:avLst/>
              <a:gdLst/>
              <a:ahLst/>
              <a:cxnLst/>
              <a:rect l="l" t="t" r="r" b="b"/>
              <a:pathLst>
                <a:path w="0" h="46355">
                  <a:moveTo>
                    <a:pt x="0" y="0"/>
                  </a:moveTo>
                  <a:lnTo>
                    <a:pt x="0" y="45758"/>
                  </a:lnTo>
                </a:path>
              </a:pathLst>
            </a:custGeom>
            <a:ln w="3175">
              <a:solidFill>
                <a:srgbClr val="565658"/>
              </a:solidFill>
            </a:ln>
          </p:spPr>
          <p:txBody>
            <a:bodyPr wrap="square" lIns="0" tIns="0" rIns="0" bIns="0" rtlCol="0"/>
            <a:lstStyle/>
            <a:p/>
          </p:txBody>
        </p:sp>
        <p:sp>
          <p:nvSpPr>
            <p:cNvPr id="11048" name="object 11048" descr=""/>
            <p:cNvSpPr/>
            <p:nvPr/>
          </p:nvSpPr>
          <p:spPr>
            <a:xfrm>
              <a:off x="2643847" y="200330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49" name="object 11049" descr=""/>
            <p:cNvSpPr/>
            <p:nvPr/>
          </p:nvSpPr>
          <p:spPr>
            <a:xfrm>
              <a:off x="2642298" y="200288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50" name="object 11050" descr=""/>
            <p:cNvSpPr/>
            <p:nvPr/>
          </p:nvSpPr>
          <p:spPr>
            <a:xfrm>
              <a:off x="2030688" y="281174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051" name="object 11051" descr=""/>
            <p:cNvSpPr/>
            <p:nvPr/>
          </p:nvSpPr>
          <p:spPr>
            <a:xfrm>
              <a:off x="2907199" y="1975414"/>
              <a:ext cx="0" cy="3810"/>
            </a:xfrm>
            <a:custGeom>
              <a:avLst/>
              <a:gdLst/>
              <a:ahLst/>
              <a:cxnLst/>
              <a:rect l="l" t="t" r="r" b="b"/>
              <a:pathLst>
                <a:path w="0" h="3810">
                  <a:moveTo>
                    <a:pt x="0" y="0"/>
                  </a:moveTo>
                  <a:lnTo>
                    <a:pt x="0" y="3340"/>
                  </a:lnTo>
                </a:path>
              </a:pathLst>
            </a:custGeom>
            <a:ln w="3175">
              <a:solidFill>
                <a:srgbClr val="565658"/>
              </a:solidFill>
            </a:ln>
          </p:spPr>
          <p:txBody>
            <a:bodyPr wrap="square" lIns="0" tIns="0" rIns="0" bIns="0" rtlCol="0"/>
            <a:lstStyle/>
            <a:p/>
          </p:txBody>
        </p:sp>
        <p:sp>
          <p:nvSpPr>
            <p:cNvPr id="11052" name="object 11052" descr=""/>
            <p:cNvSpPr/>
            <p:nvPr/>
          </p:nvSpPr>
          <p:spPr>
            <a:xfrm>
              <a:off x="2904966" y="1977639"/>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053" name="object 11053" descr=""/>
            <p:cNvSpPr/>
            <p:nvPr/>
          </p:nvSpPr>
          <p:spPr>
            <a:xfrm>
              <a:off x="2269482" y="2794452"/>
              <a:ext cx="0" cy="5080"/>
            </a:xfrm>
            <a:custGeom>
              <a:avLst/>
              <a:gdLst/>
              <a:ahLst/>
              <a:cxnLst/>
              <a:rect l="l" t="t" r="r" b="b"/>
              <a:pathLst>
                <a:path w="0" h="5080">
                  <a:moveTo>
                    <a:pt x="0" y="0"/>
                  </a:moveTo>
                  <a:lnTo>
                    <a:pt x="0" y="3352"/>
                  </a:lnTo>
                  <a:lnTo>
                    <a:pt x="0" y="5029"/>
                  </a:lnTo>
                </a:path>
              </a:pathLst>
            </a:custGeom>
            <a:ln w="3175">
              <a:solidFill>
                <a:srgbClr val="565658"/>
              </a:solidFill>
            </a:ln>
          </p:spPr>
          <p:txBody>
            <a:bodyPr wrap="square" lIns="0" tIns="0" rIns="0" bIns="0" rtlCol="0"/>
            <a:lstStyle/>
            <a:p/>
          </p:txBody>
        </p:sp>
        <p:sp>
          <p:nvSpPr>
            <p:cNvPr id="11054" name="object 11054" descr=""/>
            <p:cNvSpPr/>
            <p:nvPr/>
          </p:nvSpPr>
          <p:spPr>
            <a:xfrm>
              <a:off x="2769383"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55" name="object 11055" descr=""/>
            <p:cNvSpPr/>
            <p:nvPr/>
          </p:nvSpPr>
          <p:spPr>
            <a:xfrm>
              <a:off x="2761023" y="1963694"/>
              <a:ext cx="11430" cy="0"/>
            </a:xfrm>
            <a:custGeom>
              <a:avLst/>
              <a:gdLst/>
              <a:ahLst/>
              <a:cxnLst/>
              <a:rect l="l" t="t" r="r" b="b"/>
              <a:pathLst>
                <a:path w="11430" h="0">
                  <a:moveTo>
                    <a:pt x="11150" y="0"/>
                  </a:moveTo>
                  <a:lnTo>
                    <a:pt x="0" y="0"/>
                  </a:lnTo>
                </a:path>
              </a:pathLst>
            </a:custGeom>
            <a:ln w="3175">
              <a:solidFill>
                <a:srgbClr val="565658"/>
              </a:solidFill>
            </a:ln>
          </p:spPr>
          <p:txBody>
            <a:bodyPr wrap="square" lIns="0" tIns="0" rIns="0" bIns="0" rtlCol="0"/>
            <a:lstStyle/>
            <a:p/>
          </p:txBody>
        </p:sp>
        <p:sp>
          <p:nvSpPr>
            <p:cNvPr id="11056" name="object 11056" descr=""/>
            <p:cNvSpPr/>
            <p:nvPr/>
          </p:nvSpPr>
          <p:spPr>
            <a:xfrm>
              <a:off x="2767709" y="19966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057" name="object 11057" descr=""/>
            <p:cNvSpPr/>
            <p:nvPr/>
          </p:nvSpPr>
          <p:spPr>
            <a:xfrm>
              <a:off x="2773973" y="19950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58" name="object 11058" descr=""/>
            <p:cNvSpPr/>
            <p:nvPr/>
          </p:nvSpPr>
          <p:spPr>
            <a:xfrm>
              <a:off x="2770499" y="19971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059" name="object 11059" descr=""/>
            <p:cNvSpPr/>
            <p:nvPr/>
          </p:nvSpPr>
          <p:spPr>
            <a:xfrm>
              <a:off x="2758775" y="1950863"/>
              <a:ext cx="13970" cy="0"/>
            </a:xfrm>
            <a:custGeom>
              <a:avLst/>
              <a:gdLst/>
              <a:ahLst/>
              <a:cxnLst/>
              <a:rect l="l" t="t" r="r" b="b"/>
              <a:pathLst>
                <a:path w="13969" h="0">
                  <a:moveTo>
                    <a:pt x="13398" y="0"/>
                  </a:moveTo>
                  <a:lnTo>
                    <a:pt x="0" y="0"/>
                  </a:lnTo>
                </a:path>
              </a:pathLst>
            </a:custGeom>
            <a:ln w="3175">
              <a:solidFill>
                <a:srgbClr val="565658"/>
              </a:solidFill>
            </a:ln>
          </p:spPr>
          <p:txBody>
            <a:bodyPr wrap="square" lIns="0" tIns="0" rIns="0" bIns="0" rtlCol="0"/>
            <a:lstStyle/>
            <a:p/>
          </p:txBody>
        </p:sp>
        <p:sp>
          <p:nvSpPr>
            <p:cNvPr id="11060" name="object 11060" descr=""/>
            <p:cNvSpPr/>
            <p:nvPr/>
          </p:nvSpPr>
          <p:spPr>
            <a:xfrm>
              <a:off x="2774962" y="1993270"/>
              <a:ext cx="2540" cy="3175"/>
            </a:xfrm>
            <a:custGeom>
              <a:avLst/>
              <a:gdLst/>
              <a:ahLst/>
              <a:cxnLst/>
              <a:rect l="l" t="t" r="r" b="b"/>
              <a:pathLst>
                <a:path w="2539" h="3175">
                  <a:moveTo>
                    <a:pt x="2235" y="2781"/>
                  </a:moveTo>
                  <a:lnTo>
                    <a:pt x="0" y="0"/>
                  </a:lnTo>
                </a:path>
              </a:pathLst>
            </a:custGeom>
            <a:ln w="3175">
              <a:solidFill>
                <a:srgbClr val="565658"/>
              </a:solidFill>
            </a:ln>
          </p:spPr>
          <p:txBody>
            <a:bodyPr wrap="square" lIns="0" tIns="0" rIns="0" bIns="0" rtlCol="0"/>
            <a:lstStyle/>
            <a:p/>
          </p:txBody>
        </p:sp>
        <p:sp>
          <p:nvSpPr>
            <p:cNvPr id="11061" name="object 11061" descr=""/>
            <p:cNvSpPr/>
            <p:nvPr/>
          </p:nvSpPr>
          <p:spPr>
            <a:xfrm>
              <a:off x="2767707" y="1993267"/>
              <a:ext cx="1905" cy="3810"/>
            </a:xfrm>
            <a:custGeom>
              <a:avLst/>
              <a:gdLst/>
              <a:ahLst/>
              <a:cxnLst/>
              <a:rect l="l" t="t" r="r" b="b"/>
              <a:pathLst>
                <a:path w="1905" h="3810">
                  <a:moveTo>
                    <a:pt x="1676" y="0"/>
                  </a:moveTo>
                  <a:lnTo>
                    <a:pt x="1676" y="0"/>
                  </a:lnTo>
                  <a:lnTo>
                    <a:pt x="0" y="3340"/>
                  </a:lnTo>
                </a:path>
              </a:pathLst>
            </a:custGeom>
            <a:ln w="3175">
              <a:solidFill>
                <a:srgbClr val="565658"/>
              </a:solidFill>
            </a:ln>
          </p:spPr>
          <p:txBody>
            <a:bodyPr wrap="square" lIns="0" tIns="0" rIns="0" bIns="0" rtlCol="0"/>
            <a:lstStyle/>
            <a:p/>
          </p:txBody>
        </p:sp>
        <p:sp>
          <p:nvSpPr>
            <p:cNvPr id="11062" name="object 11062" descr=""/>
            <p:cNvSpPr/>
            <p:nvPr/>
          </p:nvSpPr>
          <p:spPr>
            <a:xfrm>
              <a:off x="2761024" y="1958671"/>
              <a:ext cx="10160" cy="0"/>
            </a:xfrm>
            <a:custGeom>
              <a:avLst/>
              <a:gdLst/>
              <a:ahLst/>
              <a:cxnLst/>
              <a:rect l="l" t="t" r="r" b="b"/>
              <a:pathLst>
                <a:path w="10160" h="0">
                  <a:moveTo>
                    <a:pt x="0" y="0"/>
                  </a:moveTo>
                  <a:lnTo>
                    <a:pt x="10033" y="0"/>
                  </a:lnTo>
                </a:path>
              </a:pathLst>
            </a:custGeom>
            <a:ln w="3175">
              <a:solidFill>
                <a:srgbClr val="565658"/>
              </a:solidFill>
            </a:ln>
          </p:spPr>
          <p:txBody>
            <a:bodyPr wrap="square" lIns="0" tIns="0" rIns="0" bIns="0" rtlCol="0"/>
            <a:lstStyle/>
            <a:p/>
          </p:txBody>
        </p:sp>
        <p:sp>
          <p:nvSpPr>
            <p:cNvPr id="11063" name="object 11063" descr=""/>
            <p:cNvSpPr/>
            <p:nvPr/>
          </p:nvSpPr>
          <p:spPr>
            <a:xfrm>
              <a:off x="2772857" y="199561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64" name="object 11064" descr=""/>
            <p:cNvSpPr/>
            <p:nvPr/>
          </p:nvSpPr>
          <p:spPr>
            <a:xfrm>
              <a:off x="2758780" y="1950863"/>
              <a:ext cx="0" cy="14604"/>
            </a:xfrm>
            <a:custGeom>
              <a:avLst/>
              <a:gdLst/>
              <a:ahLst/>
              <a:cxnLst/>
              <a:rect l="l" t="t" r="r" b="b"/>
              <a:pathLst>
                <a:path w="0" h="14605">
                  <a:moveTo>
                    <a:pt x="0" y="0"/>
                  </a:moveTo>
                  <a:lnTo>
                    <a:pt x="0" y="14503"/>
                  </a:lnTo>
                </a:path>
              </a:pathLst>
            </a:custGeom>
            <a:ln w="3175">
              <a:solidFill>
                <a:srgbClr val="565658"/>
              </a:solidFill>
            </a:ln>
          </p:spPr>
          <p:txBody>
            <a:bodyPr wrap="square" lIns="0" tIns="0" rIns="0" bIns="0" rtlCol="0"/>
            <a:lstStyle/>
            <a:p/>
          </p:txBody>
        </p:sp>
        <p:sp>
          <p:nvSpPr>
            <p:cNvPr id="11065" name="object 11065" descr=""/>
            <p:cNvSpPr/>
            <p:nvPr/>
          </p:nvSpPr>
          <p:spPr>
            <a:xfrm>
              <a:off x="2777197" y="199605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66" name="object 11066" descr=""/>
            <p:cNvSpPr/>
            <p:nvPr/>
          </p:nvSpPr>
          <p:spPr>
            <a:xfrm>
              <a:off x="2761024" y="1958665"/>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067" name="object 11067" descr=""/>
            <p:cNvSpPr/>
            <p:nvPr/>
          </p:nvSpPr>
          <p:spPr>
            <a:xfrm>
              <a:off x="2772173" y="1963692"/>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1068" name="object 11068" descr=""/>
            <p:cNvSpPr/>
            <p:nvPr/>
          </p:nvSpPr>
          <p:spPr>
            <a:xfrm>
              <a:off x="2761025" y="1957003"/>
              <a:ext cx="10160" cy="0"/>
            </a:xfrm>
            <a:custGeom>
              <a:avLst/>
              <a:gdLst/>
              <a:ahLst/>
              <a:cxnLst/>
              <a:rect l="l" t="t" r="r" b="b"/>
              <a:pathLst>
                <a:path w="10160" h="0">
                  <a:moveTo>
                    <a:pt x="10032" y="0"/>
                  </a:moveTo>
                  <a:lnTo>
                    <a:pt x="0" y="0"/>
                  </a:lnTo>
                </a:path>
              </a:pathLst>
            </a:custGeom>
            <a:ln w="3175">
              <a:solidFill>
                <a:srgbClr val="565658"/>
              </a:solidFill>
            </a:ln>
          </p:spPr>
          <p:txBody>
            <a:bodyPr wrap="square" lIns="0" tIns="0" rIns="0" bIns="0" rtlCol="0"/>
            <a:lstStyle/>
            <a:p/>
          </p:txBody>
        </p:sp>
        <p:sp>
          <p:nvSpPr>
            <p:cNvPr id="11069" name="object 11069" descr=""/>
            <p:cNvSpPr/>
            <p:nvPr/>
          </p:nvSpPr>
          <p:spPr>
            <a:xfrm>
              <a:off x="2826423" y="199171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70" name="object 11070" descr=""/>
            <p:cNvSpPr/>
            <p:nvPr/>
          </p:nvSpPr>
          <p:spPr>
            <a:xfrm>
              <a:off x="2827415" y="199270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71" name="object 11071" descr=""/>
            <p:cNvSpPr/>
            <p:nvPr/>
          </p:nvSpPr>
          <p:spPr>
            <a:xfrm>
              <a:off x="2771058" y="1957008"/>
              <a:ext cx="0" cy="1905"/>
            </a:xfrm>
            <a:custGeom>
              <a:avLst/>
              <a:gdLst/>
              <a:ahLst/>
              <a:cxnLst/>
              <a:rect l="l" t="t" r="r" b="b"/>
              <a:pathLst>
                <a:path w="0" h="1905">
                  <a:moveTo>
                    <a:pt x="0" y="1663"/>
                  </a:moveTo>
                  <a:lnTo>
                    <a:pt x="0" y="0"/>
                  </a:lnTo>
                </a:path>
              </a:pathLst>
            </a:custGeom>
            <a:ln w="3175">
              <a:solidFill>
                <a:srgbClr val="565658"/>
              </a:solidFill>
            </a:ln>
          </p:spPr>
          <p:txBody>
            <a:bodyPr wrap="square" lIns="0" tIns="0" rIns="0" bIns="0" rtlCol="0"/>
            <a:lstStyle/>
            <a:p/>
          </p:txBody>
        </p:sp>
        <p:sp>
          <p:nvSpPr>
            <p:cNvPr id="11072" name="object 11072" descr=""/>
            <p:cNvSpPr/>
            <p:nvPr/>
          </p:nvSpPr>
          <p:spPr>
            <a:xfrm>
              <a:off x="2758780" y="1965368"/>
              <a:ext cx="13970" cy="0"/>
            </a:xfrm>
            <a:custGeom>
              <a:avLst/>
              <a:gdLst/>
              <a:ahLst/>
              <a:cxnLst/>
              <a:rect l="l" t="t" r="r" b="b"/>
              <a:pathLst>
                <a:path w="13969" h="0">
                  <a:moveTo>
                    <a:pt x="0" y="0"/>
                  </a:moveTo>
                  <a:lnTo>
                    <a:pt x="13398" y="0"/>
                  </a:lnTo>
                </a:path>
              </a:pathLst>
            </a:custGeom>
            <a:ln w="3175">
              <a:solidFill>
                <a:srgbClr val="565658"/>
              </a:solidFill>
            </a:ln>
          </p:spPr>
          <p:txBody>
            <a:bodyPr wrap="square" lIns="0" tIns="0" rIns="0" bIns="0" rtlCol="0"/>
            <a:lstStyle/>
            <a:p/>
          </p:txBody>
        </p:sp>
        <p:sp>
          <p:nvSpPr>
            <p:cNvPr id="11073" name="object 11073" descr=""/>
            <p:cNvSpPr/>
            <p:nvPr/>
          </p:nvSpPr>
          <p:spPr>
            <a:xfrm>
              <a:off x="2761024" y="1950868"/>
              <a:ext cx="11430" cy="6350"/>
            </a:xfrm>
            <a:custGeom>
              <a:avLst/>
              <a:gdLst/>
              <a:ahLst/>
              <a:cxnLst/>
              <a:rect l="l" t="t" r="r" b="b"/>
              <a:pathLst>
                <a:path w="11430" h="6350">
                  <a:moveTo>
                    <a:pt x="0" y="6134"/>
                  </a:moveTo>
                  <a:lnTo>
                    <a:pt x="0" y="1663"/>
                  </a:lnTo>
                  <a:lnTo>
                    <a:pt x="11150" y="1663"/>
                  </a:lnTo>
                  <a:lnTo>
                    <a:pt x="11150" y="0"/>
                  </a:lnTo>
                </a:path>
              </a:pathLst>
            </a:custGeom>
            <a:ln w="3175">
              <a:solidFill>
                <a:srgbClr val="565658"/>
              </a:solidFill>
            </a:ln>
          </p:spPr>
          <p:txBody>
            <a:bodyPr wrap="square" lIns="0" tIns="0" rIns="0" bIns="0" rtlCol="0"/>
            <a:lstStyle/>
            <a:p/>
          </p:txBody>
        </p:sp>
        <p:sp>
          <p:nvSpPr>
            <p:cNvPr id="11074" name="object 11074" descr=""/>
            <p:cNvSpPr/>
            <p:nvPr/>
          </p:nvSpPr>
          <p:spPr>
            <a:xfrm>
              <a:off x="2035711" y="2693467"/>
              <a:ext cx="0" cy="133350"/>
            </a:xfrm>
            <a:custGeom>
              <a:avLst/>
              <a:gdLst/>
              <a:ahLst/>
              <a:cxnLst/>
              <a:rect l="l" t="t" r="r" b="b"/>
              <a:pathLst>
                <a:path w="0" h="133350">
                  <a:moveTo>
                    <a:pt x="0" y="0"/>
                  </a:moveTo>
                  <a:lnTo>
                    <a:pt x="0" y="132791"/>
                  </a:lnTo>
                </a:path>
              </a:pathLst>
            </a:custGeom>
            <a:ln w="3175">
              <a:solidFill>
                <a:srgbClr val="565658"/>
              </a:solidFill>
            </a:ln>
          </p:spPr>
          <p:txBody>
            <a:bodyPr wrap="square" lIns="0" tIns="0" rIns="0" bIns="0" rtlCol="0"/>
            <a:lstStyle/>
            <a:p/>
          </p:txBody>
        </p:sp>
        <p:sp>
          <p:nvSpPr>
            <p:cNvPr id="11075" name="object 11075" descr=""/>
            <p:cNvSpPr/>
            <p:nvPr/>
          </p:nvSpPr>
          <p:spPr>
            <a:xfrm>
              <a:off x="2035711" y="2685652"/>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076" name="object 11076" descr=""/>
            <p:cNvSpPr/>
            <p:nvPr/>
          </p:nvSpPr>
          <p:spPr>
            <a:xfrm>
              <a:off x="2035711" y="2667241"/>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1077" name="object 11077" descr=""/>
            <p:cNvSpPr/>
            <p:nvPr/>
          </p:nvSpPr>
          <p:spPr>
            <a:xfrm>
              <a:off x="2695180" y="1904553"/>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1078" name="object 11078" descr=""/>
            <p:cNvSpPr/>
            <p:nvPr/>
          </p:nvSpPr>
          <p:spPr>
            <a:xfrm>
              <a:off x="2035152" y="2826258"/>
              <a:ext cx="0" cy="5715"/>
            </a:xfrm>
            <a:custGeom>
              <a:avLst/>
              <a:gdLst/>
              <a:ahLst/>
              <a:cxnLst/>
              <a:rect l="l" t="t" r="r" b="b"/>
              <a:pathLst>
                <a:path w="0" h="5714">
                  <a:moveTo>
                    <a:pt x="0" y="5575"/>
                  </a:moveTo>
                  <a:lnTo>
                    <a:pt x="0" y="0"/>
                  </a:lnTo>
                </a:path>
              </a:pathLst>
            </a:custGeom>
            <a:ln w="3175">
              <a:solidFill>
                <a:srgbClr val="565658"/>
              </a:solidFill>
            </a:ln>
          </p:spPr>
          <p:txBody>
            <a:bodyPr wrap="square" lIns="0" tIns="0" rIns="0" bIns="0" rtlCol="0"/>
            <a:lstStyle/>
            <a:p/>
          </p:txBody>
        </p:sp>
        <p:sp>
          <p:nvSpPr>
            <p:cNvPr id="11079" name="object 11079" descr=""/>
            <p:cNvSpPr/>
            <p:nvPr/>
          </p:nvSpPr>
          <p:spPr>
            <a:xfrm>
              <a:off x="2700761" y="190343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080" name="object 11080" descr=""/>
            <p:cNvSpPr/>
            <p:nvPr/>
          </p:nvSpPr>
          <p:spPr>
            <a:xfrm>
              <a:off x="2035152" y="2693460"/>
              <a:ext cx="0" cy="133350"/>
            </a:xfrm>
            <a:custGeom>
              <a:avLst/>
              <a:gdLst/>
              <a:ahLst/>
              <a:cxnLst/>
              <a:rect l="l" t="t" r="r" b="b"/>
              <a:pathLst>
                <a:path w="0" h="133350">
                  <a:moveTo>
                    <a:pt x="0" y="132791"/>
                  </a:moveTo>
                  <a:lnTo>
                    <a:pt x="0" y="0"/>
                  </a:lnTo>
                </a:path>
              </a:pathLst>
            </a:custGeom>
            <a:ln w="3175">
              <a:solidFill>
                <a:srgbClr val="565658"/>
              </a:solidFill>
            </a:ln>
          </p:spPr>
          <p:txBody>
            <a:bodyPr wrap="square" lIns="0" tIns="0" rIns="0" bIns="0" rtlCol="0"/>
            <a:lstStyle/>
            <a:p/>
          </p:txBody>
        </p:sp>
        <p:sp>
          <p:nvSpPr>
            <p:cNvPr id="11081" name="object 11081" descr=""/>
            <p:cNvSpPr/>
            <p:nvPr/>
          </p:nvSpPr>
          <p:spPr>
            <a:xfrm>
              <a:off x="2699087" y="1903436"/>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082" name="object 11082" descr=""/>
            <p:cNvSpPr/>
            <p:nvPr/>
          </p:nvSpPr>
          <p:spPr>
            <a:xfrm>
              <a:off x="2035152" y="2667796"/>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1083" name="object 11083" descr=""/>
            <p:cNvSpPr/>
            <p:nvPr/>
          </p:nvSpPr>
          <p:spPr>
            <a:xfrm>
              <a:off x="2035711" y="2685652"/>
              <a:ext cx="0" cy="8255"/>
            </a:xfrm>
            <a:custGeom>
              <a:avLst/>
              <a:gdLst/>
              <a:ahLst/>
              <a:cxnLst/>
              <a:rect l="l" t="t" r="r" b="b"/>
              <a:pathLst>
                <a:path w="0" h="8255">
                  <a:moveTo>
                    <a:pt x="0" y="0"/>
                  </a:moveTo>
                  <a:lnTo>
                    <a:pt x="0" y="7810"/>
                  </a:lnTo>
                </a:path>
              </a:pathLst>
            </a:custGeom>
            <a:ln w="3175">
              <a:solidFill>
                <a:srgbClr val="565658"/>
              </a:solidFill>
            </a:ln>
          </p:spPr>
          <p:txBody>
            <a:bodyPr wrap="square" lIns="0" tIns="0" rIns="0" bIns="0" rtlCol="0"/>
            <a:lstStyle/>
            <a:p/>
          </p:txBody>
        </p:sp>
        <p:sp>
          <p:nvSpPr>
            <p:cNvPr id="11084" name="object 11084" descr=""/>
            <p:cNvSpPr/>
            <p:nvPr/>
          </p:nvSpPr>
          <p:spPr>
            <a:xfrm>
              <a:off x="2693506" y="1906228"/>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1085" name="object 11085" descr=""/>
            <p:cNvSpPr/>
            <p:nvPr/>
          </p:nvSpPr>
          <p:spPr>
            <a:xfrm>
              <a:off x="2693506" y="190845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1086" name="object 11086" descr=""/>
            <p:cNvSpPr/>
            <p:nvPr/>
          </p:nvSpPr>
          <p:spPr>
            <a:xfrm>
              <a:off x="2035711" y="2667241"/>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087" name="object 11087" descr=""/>
            <p:cNvSpPr/>
            <p:nvPr/>
          </p:nvSpPr>
          <p:spPr>
            <a:xfrm>
              <a:off x="2704668" y="190845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1088" name="object 11088" descr=""/>
            <p:cNvSpPr/>
            <p:nvPr/>
          </p:nvSpPr>
          <p:spPr>
            <a:xfrm>
              <a:off x="2704235" y="190691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089" name="object 11089" descr=""/>
            <p:cNvSpPr/>
            <p:nvPr/>
          </p:nvSpPr>
          <p:spPr>
            <a:xfrm>
              <a:off x="2695180" y="1903995"/>
              <a:ext cx="5715" cy="0"/>
            </a:xfrm>
            <a:custGeom>
              <a:avLst/>
              <a:gdLst/>
              <a:ahLst/>
              <a:cxnLst/>
              <a:rect l="l" t="t" r="r" b="b"/>
              <a:pathLst>
                <a:path w="5714" h="0">
                  <a:moveTo>
                    <a:pt x="0" y="0"/>
                  </a:moveTo>
                  <a:lnTo>
                    <a:pt x="5575" y="0"/>
                  </a:lnTo>
                </a:path>
              </a:pathLst>
            </a:custGeom>
            <a:ln w="3175">
              <a:solidFill>
                <a:srgbClr val="565658"/>
              </a:solidFill>
            </a:ln>
          </p:spPr>
          <p:txBody>
            <a:bodyPr wrap="square" lIns="0" tIns="0" rIns="0" bIns="0" rtlCol="0"/>
            <a:lstStyle/>
            <a:p/>
          </p:txBody>
        </p:sp>
        <p:sp>
          <p:nvSpPr>
            <p:cNvPr id="11090" name="object 11090" descr=""/>
            <p:cNvSpPr/>
            <p:nvPr/>
          </p:nvSpPr>
          <p:spPr>
            <a:xfrm>
              <a:off x="2035152" y="282625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091" name="object 11091" descr=""/>
            <p:cNvSpPr/>
            <p:nvPr/>
          </p:nvSpPr>
          <p:spPr>
            <a:xfrm>
              <a:off x="2035711" y="2670590"/>
              <a:ext cx="0" cy="15240"/>
            </a:xfrm>
            <a:custGeom>
              <a:avLst/>
              <a:gdLst/>
              <a:ahLst/>
              <a:cxnLst/>
              <a:rect l="l" t="t" r="r" b="b"/>
              <a:pathLst>
                <a:path w="0" h="15239">
                  <a:moveTo>
                    <a:pt x="0" y="0"/>
                  </a:moveTo>
                  <a:lnTo>
                    <a:pt x="0" y="15062"/>
                  </a:lnTo>
                </a:path>
              </a:pathLst>
            </a:custGeom>
            <a:ln w="3175">
              <a:solidFill>
                <a:srgbClr val="565658"/>
              </a:solidFill>
            </a:ln>
          </p:spPr>
          <p:txBody>
            <a:bodyPr wrap="square" lIns="0" tIns="0" rIns="0" bIns="0" rtlCol="0"/>
            <a:lstStyle/>
            <a:p/>
          </p:txBody>
        </p:sp>
        <p:sp>
          <p:nvSpPr>
            <p:cNvPr id="11092" name="object 11092" descr=""/>
            <p:cNvSpPr/>
            <p:nvPr/>
          </p:nvSpPr>
          <p:spPr>
            <a:xfrm>
              <a:off x="2037943" y="2685656"/>
              <a:ext cx="0" cy="8255"/>
            </a:xfrm>
            <a:custGeom>
              <a:avLst/>
              <a:gdLst/>
              <a:ahLst/>
              <a:cxnLst/>
              <a:rect l="l" t="t" r="r" b="b"/>
              <a:pathLst>
                <a:path w="0" h="8255">
                  <a:moveTo>
                    <a:pt x="0" y="7810"/>
                  </a:moveTo>
                  <a:lnTo>
                    <a:pt x="0" y="0"/>
                  </a:lnTo>
                </a:path>
              </a:pathLst>
            </a:custGeom>
            <a:ln w="3175">
              <a:solidFill>
                <a:srgbClr val="565658"/>
              </a:solidFill>
            </a:ln>
          </p:spPr>
          <p:txBody>
            <a:bodyPr wrap="square" lIns="0" tIns="0" rIns="0" bIns="0" rtlCol="0"/>
            <a:lstStyle/>
            <a:p/>
          </p:txBody>
        </p:sp>
        <p:sp>
          <p:nvSpPr>
            <p:cNvPr id="11093" name="object 11093" descr=""/>
            <p:cNvSpPr/>
            <p:nvPr/>
          </p:nvSpPr>
          <p:spPr>
            <a:xfrm>
              <a:off x="2035711" y="2670590"/>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094" name="object 11094" descr=""/>
            <p:cNvSpPr/>
            <p:nvPr/>
          </p:nvSpPr>
          <p:spPr>
            <a:xfrm>
              <a:off x="2693506" y="1907343"/>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095" name="object 11095" descr=""/>
            <p:cNvSpPr/>
            <p:nvPr/>
          </p:nvSpPr>
          <p:spPr>
            <a:xfrm>
              <a:off x="2695186" y="1904553"/>
              <a:ext cx="5715" cy="0"/>
            </a:xfrm>
            <a:custGeom>
              <a:avLst/>
              <a:gdLst/>
              <a:ahLst/>
              <a:cxnLst/>
              <a:rect l="l" t="t" r="r" b="b"/>
              <a:pathLst>
                <a:path w="5714" h="0">
                  <a:moveTo>
                    <a:pt x="5575" y="0"/>
                  </a:moveTo>
                  <a:lnTo>
                    <a:pt x="0" y="0"/>
                  </a:lnTo>
                </a:path>
              </a:pathLst>
            </a:custGeom>
            <a:ln w="3175">
              <a:solidFill>
                <a:srgbClr val="565658"/>
              </a:solidFill>
            </a:ln>
          </p:spPr>
          <p:txBody>
            <a:bodyPr wrap="square" lIns="0" tIns="0" rIns="0" bIns="0" rtlCol="0"/>
            <a:lstStyle/>
            <a:p/>
          </p:txBody>
        </p:sp>
        <p:sp>
          <p:nvSpPr>
            <p:cNvPr id="11096" name="object 11096" descr=""/>
            <p:cNvSpPr/>
            <p:nvPr/>
          </p:nvSpPr>
          <p:spPr>
            <a:xfrm>
              <a:off x="2693502" y="1908459"/>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1097" name="object 11097" descr=""/>
            <p:cNvSpPr/>
            <p:nvPr/>
          </p:nvSpPr>
          <p:spPr>
            <a:xfrm>
              <a:off x="2035711" y="2832391"/>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098" name="object 11098" descr=""/>
            <p:cNvSpPr/>
            <p:nvPr/>
          </p:nvSpPr>
          <p:spPr>
            <a:xfrm>
              <a:off x="2313002" y="190511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099" name="object 11099" descr=""/>
            <p:cNvSpPr/>
            <p:nvPr/>
          </p:nvSpPr>
          <p:spPr>
            <a:xfrm>
              <a:off x="2035152" y="26934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100" name="object 11100" descr=""/>
            <p:cNvSpPr/>
            <p:nvPr/>
          </p:nvSpPr>
          <p:spPr>
            <a:xfrm>
              <a:off x="2035152" y="2670590"/>
              <a:ext cx="0" cy="15875"/>
            </a:xfrm>
            <a:custGeom>
              <a:avLst/>
              <a:gdLst/>
              <a:ahLst/>
              <a:cxnLst/>
              <a:rect l="l" t="t" r="r" b="b"/>
              <a:pathLst>
                <a:path w="0" h="15875">
                  <a:moveTo>
                    <a:pt x="0" y="15621"/>
                  </a:moveTo>
                  <a:lnTo>
                    <a:pt x="0" y="0"/>
                  </a:lnTo>
                </a:path>
              </a:pathLst>
            </a:custGeom>
            <a:ln w="3175">
              <a:solidFill>
                <a:srgbClr val="565658"/>
              </a:solidFill>
            </a:ln>
          </p:spPr>
          <p:txBody>
            <a:bodyPr wrap="square" lIns="0" tIns="0" rIns="0" bIns="0" rtlCol="0"/>
            <a:lstStyle/>
            <a:p/>
          </p:txBody>
        </p:sp>
        <p:sp>
          <p:nvSpPr>
            <p:cNvPr id="11101" name="object 11101" descr=""/>
            <p:cNvSpPr/>
            <p:nvPr/>
          </p:nvSpPr>
          <p:spPr>
            <a:xfrm>
              <a:off x="2037943" y="2667237"/>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1102" name="object 11102" descr=""/>
            <p:cNvSpPr/>
            <p:nvPr/>
          </p:nvSpPr>
          <p:spPr>
            <a:xfrm>
              <a:off x="2700761" y="190343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103" name="object 11103" descr=""/>
            <p:cNvSpPr/>
            <p:nvPr/>
          </p:nvSpPr>
          <p:spPr>
            <a:xfrm>
              <a:off x="2704105" y="1906228"/>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1104" name="object 11104" descr=""/>
            <p:cNvSpPr/>
            <p:nvPr/>
          </p:nvSpPr>
          <p:spPr>
            <a:xfrm>
              <a:off x="2035711" y="2693467"/>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105" name="object 11105" descr=""/>
            <p:cNvSpPr/>
            <p:nvPr/>
          </p:nvSpPr>
          <p:spPr>
            <a:xfrm>
              <a:off x="2704668" y="190845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1106" name="object 11106" descr=""/>
            <p:cNvSpPr/>
            <p:nvPr/>
          </p:nvSpPr>
          <p:spPr>
            <a:xfrm>
              <a:off x="2035711" y="2826257"/>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107" name="object 11107" descr=""/>
            <p:cNvSpPr/>
            <p:nvPr/>
          </p:nvSpPr>
          <p:spPr>
            <a:xfrm>
              <a:off x="2037943" y="2670590"/>
              <a:ext cx="0" cy="15240"/>
            </a:xfrm>
            <a:custGeom>
              <a:avLst/>
              <a:gdLst/>
              <a:ahLst/>
              <a:cxnLst/>
              <a:rect l="l" t="t" r="r" b="b"/>
              <a:pathLst>
                <a:path w="0" h="15239">
                  <a:moveTo>
                    <a:pt x="0" y="15062"/>
                  </a:moveTo>
                  <a:lnTo>
                    <a:pt x="0" y="0"/>
                  </a:lnTo>
                </a:path>
              </a:pathLst>
            </a:custGeom>
            <a:ln w="3175">
              <a:solidFill>
                <a:srgbClr val="565658"/>
              </a:solidFill>
            </a:ln>
          </p:spPr>
          <p:txBody>
            <a:bodyPr wrap="square" lIns="0" tIns="0" rIns="0" bIns="0" rtlCol="0"/>
            <a:lstStyle/>
            <a:p/>
          </p:txBody>
        </p:sp>
        <p:sp>
          <p:nvSpPr>
            <p:cNvPr id="11108" name="object 11108" descr=""/>
            <p:cNvSpPr/>
            <p:nvPr/>
          </p:nvSpPr>
          <p:spPr>
            <a:xfrm>
              <a:off x="2700761" y="1903995"/>
              <a:ext cx="5715" cy="0"/>
            </a:xfrm>
            <a:custGeom>
              <a:avLst/>
              <a:gdLst/>
              <a:ahLst/>
              <a:cxnLst/>
              <a:rect l="l" t="t" r="r" b="b"/>
              <a:pathLst>
                <a:path w="5714" h="0">
                  <a:moveTo>
                    <a:pt x="0" y="0"/>
                  </a:moveTo>
                  <a:lnTo>
                    <a:pt x="5575" y="0"/>
                  </a:lnTo>
                </a:path>
              </a:pathLst>
            </a:custGeom>
            <a:ln w="3175">
              <a:solidFill>
                <a:srgbClr val="565658"/>
              </a:solidFill>
            </a:ln>
          </p:spPr>
          <p:txBody>
            <a:bodyPr wrap="square" lIns="0" tIns="0" rIns="0" bIns="0" rtlCol="0"/>
            <a:lstStyle/>
            <a:p/>
          </p:txBody>
        </p:sp>
        <p:sp>
          <p:nvSpPr>
            <p:cNvPr id="11109" name="object 11109" descr=""/>
            <p:cNvSpPr/>
            <p:nvPr/>
          </p:nvSpPr>
          <p:spPr>
            <a:xfrm>
              <a:off x="2700768" y="1904553"/>
              <a:ext cx="5715" cy="0"/>
            </a:xfrm>
            <a:custGeom>
              <a:avLst/>
              <a:gdLst/>
              <a:ahLst/>
              <a:cxnLst/>
              <a:rect l="l" t="t" r="r" b="b"/>
              <a:pathLst>
                <a:path w="5714" h="0">
                  <a:moveTo>
                    <a:pt x="5575" y="0"/>
                  </a:moveTo>
                  <a:lnTo>
                    <a:pt x="0" y="0"/>
                  </a:lnTo>
                </a:path>
              </a:pathLst>
            </a:custGeom>
            <a:ln w="3175">
              <a:solidFill>
                <a:srgbClr val="565658"/>
              </a:solidFill>
            </a:ln>
          </p:spPr>
          <p:txBody>
            <a:bodyPr wrap="square" lIns="0" tIns="0" rIns="0" bIns="0" rtlCol="0"/>
            <a:lstStyle/>
            <a:p/>
          </p:txBody>
        </p:sp>
        <p:sp>
          <p:nvSpPr>
            <p:cNvPr id="11110" name="object 11110" descr=""/>
            <p:cNvSpPr/>
            <p:nvPr/>
          </p:nvSpPr>
          <p:spPr>
            <a:xfrm>
              <a:off x="2708017" y="1907343"/>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111" name="object 11111" descr=""/>
            <p:cNvSpPr/>
            <p:nvPr/>
          </p:nvSpPr>
          <p:spPr>
            <a:xfrm>
              <a:off x="2706343" y="1904553"/>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1112" name="object 11112" descr=""/>
            <p:cNvSpPr/>
            <p:nvPr/>
          </p:nvSpPr>
          <p:spPr>
            <a:xfrm>
              <a:off x="2035152" y="2686215"/>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11113" name="object 11113" descr=""/>
            <p:cNvSpPr/>
            <p:nvPr/>
          </p:nvSpPr>
          <p:spPr>
            <a:xfrm>
              <a:off x="2700761" y="19039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14" name="object 11114" descr=""/>
            <p:cNvSpPr/>
            <p:nvPr/>
          </p:nvSpPr>
          <p:spPr>
            <a:xfrm>
              <a:off x="2703118" y="190691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15" name="object 11115" descr=""/>
            <p:cNvSpPr/>
            <p:nvPr/>
          </p:nvSpPr>
          <p:spPr>
            <a:xfrm>
              <a:off x="2736467" y="1965368"/>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1116" name="object 11116" descr=""/>
            <p:cNvSpPr/>
            <p:nvPr/>
          </p:nvSpPr>
          <p:spPr>
            <a:xfrm>
              <a:off x="2735906" y="1950863"/>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1117" name="object 11117" descr=""/>
            <p:cNvSpPr/>
            <p:nvPr/>
          </p:nvSpPr>
          <p:spPr>
            <a:xfrm>
              <a:off x="2729771" y="1958113"/>
              <a:ext cx="6985" cy="7620"/>
            </a:xfrm>
            <a:custGeom>
              <a:avLst/>
              <a:gdLst/>
              <a:ahLst/>
              <a:cxnLst/>
              <a:rect l="l" t="t" r="r" b="b"/>
              <a:pathLst>
                <a:path w="6985" h="7619">
                  <a:moveTo>
                    <a:pt x="0" y="0"/>
                  </a:moveTo>
                  <a:lnTo>
                    <a:pt x="6692" y="7251"/>
                  </a:lnTo>
                </a:path>
              </a:pathLst>
            </a:custGeom>
            <a:ln w="3175">
              <a:solidFill>
                <a:srgbClr val="565658"/>
              </a:solidFill>
            </a:ln>
          </p:spPr>
          <p:txBody>
            <a:bodyPr wrap="square" lIns="0" tIns="0" rIns="0" bIns="0" rtlCol="0"/>
            <a:lstStyle/>
            <a:p/>
          </p:txBody>
        </p:sp>
        <p:sp>
          <p:nvSpPr>
            <p:cNvPr id="11118" name="object 11118" descr=""/>
            <p:cNvSpPr/>
            <p:nvPr/>
          </p:nvSpPr>
          <p:spPr>
            <a:xfrm>
              <a:off x="2726982" y="1950863"/>
              <a:ext cx="9525" cy="7620"/>
            </a:xfrm>
            <a:custGeom>
              <a:avLst/>
              <a:gdLst/>
              <a:ahLst/>
              <a:cxnLst/>
              <a:rect l="l" t="t" r="r" b="b"/>
              <a:pathLst>
                <a:path w="9525" h="7619">
                  <a:moveTo>
                    <a:pt x="8928" y="0"/>
                  </a:moveTo>
                  <a:lnTo>
                    <a:pt x="0" y="7251"/>
                  </a:lnTo>
                  <a:lnTo>
                    <a:pt x="0" y="0"/>
                  </a:lnTo>
                </a:path>
              </a:pathLst>
            </a:custGeom>
            <a:ln w="3175">
              <a:solidFill>
                <a:srgbClr val="565658"/>
              </a:solidFill>
            </a:ln>
          </p:spPr>
          <p:txBody>
            <a:bodyPr wrap="square" lIns="0" tIns="0" rIns="0" bIns="0" rtlCol="0"/>
            <a:lstStyle/>
            <a:p/>
          </p:txBody>
        </p:sp>
        <p:sp>
          <p:nvSpPr>
            <p:cNvPr id="11119" name="object 11119" descr=""/>
            <p:cNvSpPr/>
            <p:nvPr/>
          </p:nvSpPr>
          <p:spPr>
            <a:xfrm>
              <a:off x="2731444" y="1950868"/>
              <a:ext cx="8255" cy="6350"/>
            </a:xfrm>
            <a:custGeom>
              <a:avLst/>
              <a:gdLst/>
              <a:ahLst/>
              <a:cxnLst/>
              <a:rect l="l" t="t" r="r" b="b"/>
              <a:pathLst>
                <a:path w="8255" h="6350">
                  <a:moveTo>
                    <a:pt x="0" y="6134"/>
                  </a:moveTo>
                  <a:lnTo>
                    <a:pt x="7810" y="0"/>
                  </a:lnTo>
                </a:path>
              </a:pathLst>
            </a:custGeom>
            <a:ln w="3175">
              <a:solidFill>
                <a:srgbClr val="565658"/>
              </a:solidFill>
            </a:ln>
          </p:spPr>
          <p:txBody>
            <a:bodyPr wrap="square" lIns="0" tIns="0" rIns="0" bIns="0" rtlCol="0"/>
            <a:lstStyle/>
            <a:p/>
          </p:txBody>
        </p:sp>
        <p:sp>
          <p:nvSpPr>
            <p:cNvPr id="11120" name="object 11120" descr=""/>
            <p:cNvSpPr/>
            <p:nvPr/>
          </p:nvSpPr>
          <p:spPr>
            <a:xfrm>
              <a:off x="2724759" y="1950863"/>
              <a:ext cx="0" cy="14604"/>
            </a:xfrm>
            <a:custGeom>
              <a:avLst/>
              <a:gdLst/>
              <a:ahLst/>
              <a:cxnLst/>
              <a:rect l="l" t="t" r="r" b="b"/>
              <a:pathLst>
                <a:path w="0" h="14605">
                  <a:moveTo>
                    <a:pt x="0" y="0"/>
                  </a:moveTo>
                  <a:lnTo>
                    <a:pt x="0" y="14503"/>
                  </a:lnTo>
                </a:path>
              </a:pathLst>
            </a:custGeom>
            <a:ln w="3175">
              <a:solidFill>
                <a:srgbClr val="565658"/>
              </a:solidFill>
            </a:ln>
          </p:spPr>
          <p:txBody>
            <a:bodyPr wrap="square" lIns="0" tIns="0" rIns="0" bIns="0" rtlCol="0"/>
            <a:lstStyle/>
            <a:p/>
          </p:txBody>
        </p:sp>
        <p:sp>
          <p:nvSpPr>
            <p:cNvPr id="11121" name="object 11121" descr=""/>
            <p:cNvSpPr/>
            <p:nvPr/>
          </p:nvSpPr>
          <p:spPr>
            <a:xfrm>
              <a:off x="2726980" y="1960339"/>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122" name="object 11122" descr=""/>
            <p:cNvSpPr/>
            <p:nvPr/>
          </p:nvSpPr>
          <p:spPr>
            <a:xfrm>
              <a:off x="2724758" y="1950863"/>
              <a:ext cx="2540" cy="0"/>
            </a:xfrm>
            <a:custGeom>
              <a:avLst/>
              <a:gdLst/>
              <a:ahLst/>
              <a:cxnLst/>
              <a:rect l="l" t="t" r="r" b="b"/>
              <a:pathLst>
                <a:path w="2539" h="0">
                  <a:moveTo>
                    <a:pt x="2222" y="0"/>
                  </a:moveTo>
                  <a:lnTo>
                    <a:pt x="0" y="0"/>
                  </a:lnTo>
                </a:path>
              </a:pathLst>
            </a:custGeom>
            <a:ln w="3175">
              <a:solidFill>
                <a:srgbClr val="565658"/>
              </a:solidFill>
            </a:ln>
          </p:spPr>
          <p:txBody>
            <a:bodyPr wrap="square" lIns="0" tIns="0" rIns="0" bIns="0" rtlCol="0"/>
            <a:lstStyle/>
            <a:p/>
          </p:txBody>
        </p:sp>
        <p:sp>
          <p:nvSpPr>
            <p:cNvPr id="11123" name="object 11123" descr=""/>
            <p:cNvSpPr/>
            <p:nvPr/>
          </p:nvSpPr>
          <p:spPr>
            <a:xfrm>
              <a:off x="2731438" y="1950863"/>
              <a:ext cx="15240" cy="14604"/>
            </a:xfrm>
            <a:custGeom>
              <a:avLst/>
              <a:gdLst/>
              <a:ahLst/>
              <a:cxnLst/>
              <a:rect l="l" t="t" r="r" b="b"/>
              <a:pathLst>
                <a:path w="15239" h="14605">
                  <a:moveTo>
                    <a:pt x="15074" y="0"/>
                  </a:moveTo>
                  <a:lnTo>
                    <a:pt x="8382" y="14503"/>
                  </a:lnTo>
                  <a:lnTo>
                    <a:pt x="0" y="6134"/>
                  </a:lnTo>
                </a:path>
              </a:pathLst>
            </a:custGeom>
            <a:ln w="3175">
              <a:solidFill>
                <a:srgbClr val="565658"/>
              </a:solidFill>
            </a:ln>
          </p:spPr>
          <p:txBody>
            <a:bodyPr wrap="square" lIns="0" tIns="0" rIns="0" bIns="0" rtlCol="0"/>
            <a:lstStyle/>
            <a:p/>
          </p:txBody>
        </p:sp>
        <p:sp>
          <p:nvSpPr>
            <p:cNvPr id="11124" name="object 11124" descr=""/>
            <p:cNvSpPr/>
            <p:nvPr/>
          </p:nvSpPr>
          <p:spPr>
            <a:xfrm>
              <a:off x="2726980" y="1958110"/>
              <a:ext cx="3175" cy="2540"/>
            </a:xfrm>
            <a:custGeom>
              <a:avLst/>
              <a:gdLst/>
              <a:ahLst/>
              <a:cxnLst/>
              <a:rect l="l" t="t" r="r" b="b"/>
              <a:pathLst>
                <a:path w="3175" h="2539">
                  <a:moveTo>
                    <a:pt x="0" y="2235"/>
                  </a:moveTo>
                  <a:lnTo>
                    <a:pt x="2794" y="0"/>
                  </a:lnTo>
                </a:path>
              </a:pathLst>
            </a:custGeom>
            <a:ln w="3175">
              <a:solidFill>
                <a:srgbClr val="565658"/>
              </a:solidFill>
            </a:ln>
          </p:spPr>
          <p:txBody>
            <a:bodyPr wrap="square" lIns="0" tIns="0" rIns="0" bIns="0" rtlCol="0"/>
            <a:lstStyle/>
            <a:p/>
          </p:txBody>
        </p:sp>
        <p:sp>
          <p:nvSpPr>
            <p:cNvPr id="11125" name="object 11125" descr=""/>
            <p:cNvSpPr/>
            <p:nvPr/>
          </p:nvSpPr>
          <p:spPr>
            <a:xfrm>
              <a:off x="2724759" y="1965368"/>
              <a:ext cx="2540" cy="0"/>
            </a:xfrm>
            <a:custGeom>
              <a:avLst/>
              <a:gdLst/>
              <a:ahLst/>
              <a:cxnLst/>
              <a:rect l="l" t="t" r="r" b="b"/>
              <a:pathLst>
                <a:path w="2539" h="0">
                  <a:moveTo>
                    <a:pt x="0" y="0"/>
                  </a:moveTo>
                  <a:lnTo>
                    <a:pt x="2222" y="0"/>
                  </a:lnTo>
                </a:path>
              </a:pathLst>
            </a:custGeom>
            <a:ln w="3175">
              <a:solidFill>
                <a:srgbClr val="565658"/>
              </a:solidFill>
            </a:ln>
          </p:spPr>
          <p:txBody>
            <a:bodyPr wrap="square" lIns="0" tIns="0" rIns="0" bIns="0" rtlCol="0"/>
            <a:lstStyle/>
            <a:p/>
          </p:txBody>
        </p:sp>
        <p:sp>
          <p:nvSpPr>
            <p:cNvPr id="11126" name="object 11126" descr=""/>
            <p:cNvSpPr/>
            <p:nvPr/>
          </p:nvSpPr>
          <p:spPr>
            <a:xfrm>
              <a:off x="2752095" y="1960903"/>
              <a:ext cx="1905" cy="5080"/>
            </a:xfrm>
            <a:custGeom>
              <a:avLst/>
              <a:gdLst/>
              <a:ahLst/>
              <a:cxnLst/>
              <a:rect l="l" t="t" r="r" b="b"/>
              <a:pathLst>
                <a:path w="1905" h="5080">
                  <a:moveTo>
                    <a:pt x="0" y="0"/>
                  </a:moveTo>
                  <a:lnTo>
                    <a:pt x="1676" y="4470"/>
                  </a:lnTo>
                </a:path>
              </a:pathLst>
            </a:custGeom>
            <a:ln w="3175">
              <a:solidFill>
                <a:srgbClr val="565658"/>
              </a:solidFill>
            </a:ln>
          </p:spPr>
          <p:txBody>
            <a:bodyPr wrap="square" lIns="0" tIns="0" rIns="0" bIns="0" rtlCol="0"/>
            <a:lstStyle/>
            <a:p/>
          </p:txBody>
        </p:sp>
        <p:sp>
          <p:nvSpPr>
            <p:cNvPr id="11127" name="object 11127" descr=""/>
            <p:cNvSpPr/>
            <p:nvPr/>
          </p:nvSpPr>
          <p:spPr>
            <a:xfrm>
              <a:off x="2749308" y="1950865"/>
              <a:ext cx="7620" cy="14604"/>
            </a:xfrm>
            <a:custGeom>
              <a:avLst/>
              <a:gdLst/>
              <a:ahLst/>
              <a:cxnLst/>
              <a:rect l="l" t="t" r="r" b="b"/>
              <a:pathLst>
                <a:path w="7619" h="14605">
                  <a:moveTo>
                    <a:pt x="7251" y="14503"/>
                  </a:moveTo>
                  <a:lnTo>
                    <a:pt x="0" y="0"/>
                  </a:lnTo>
                </a:path>
              </a:pathLst>
            </a:custGeom>
            <a:ln w="3175">
              <a:solidFill>
                <a:srgbClr val="565658"/>
              </a:solidFill>
            </a:ln>
          </p:spPr>
          <p:txBody>
            <a:bodyPr wrap="square" lIns="0" tIns="0" rIns="0" bIns="0" rtlCol="0"/>
            <a:lstStyle/>
            <a:p/>
          </p:txBody>
        </p:sp>
        <p:sp>
          <p:nvSpPr>
            <p:cNvPr id="11128" name="object 11128" descr=""/>
            <p:cNvSpPr/>
            <p:nvPr/>
          </p:nvSpPr>
          <p:spPr>
            <a:xfrm>
              <a:off x="2744839" y="1955330"/>
              <a:ext cx="2540" cy="4445"/>
            </a:xfrm>
            <a:custGeom>
              <a:avLst/>
              <a:gdLst/>
              <a:ahLst/>
              <a:cxnLst/>
              <a:rect l="l" t="t" r="r" b="b"/>
              <a:pathLst>
                <a:path w="2539" h="4444">
                  <a:moveTo>
                    <a:pt x="0" y="3898"/>
                  </a:moveTo>
                  <a:lnTo>
                    <a:pt x="2235" y="0"/>
                  </a:lnTo>
                </a:path>
              </a:pathLst>
            </a:custGeom>
            <a:ln w="3175">
              <a:solidFill>
                <a:srgbClr val="565658"/>
              </a:solidFill>
            </a:ln>
          </p:spPr>
          <p:txBody>
            <a:bodyPr wrap="square" lIns="0" tIns="0" rIns="0" bIns="0" rtlCol="0"/>
            <a:lstStyle/>
            <a:p/>
          </p:txBody>
        </p:sp>
        <p:sp>
          <p:nvSpPr>
            <p:cNvPr id="11129" name="object 11129" descr=""/>
            <p:cNvSpPr/>
            <p:nvPr/>
          </p:nvSpPr>
          <p:spPr>
            <a:xfrm>
              <a:off x="2699645" y="1965368"/>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130" name="object 11130" descr=""/>
            <p:cNvSpPr/>
            <p:nvPr/>
          </p:nvSpPr>
          <p:spPr>
            <a:xfrm>
              <a:off x="2749304" y="1955329"/>
              <a:ext cx="1905" cy="4445"/>
            </a:xfrm>
            <a:custGeom>
              <a:avLst/>
              <a:gdLst/>
              <a:ahLst/>
              <a:cxnLst/>
              <a:rect l="l" t="t" r="r" b="b"/>
              <a:pathLst>
                <a:path w="1905" h="4444">
                  <a:moveTo>
                    <a:pt x="0" y="0"/>
                  </a:moveTo>
                  <a:lnTo>
                    <a:pt x="1676" y="3898"/>
                  </a:lnTo>
                </a:path>
              </a:pathLst>
            </a:custGeom>
            <a:ln w="3175">
              <a:solidFill>
                <a:srgbClr val="565658"/>
              </a:solidFill>
            </a:ln>
          </p:spPr>
          <p:txBody>
            <a:bodyPr wrap="square" lIns="0" tIns="0" rIns="0" bIns="0" rtlCol="0"/>
            <a:lstStyle/>
            <a:p/>
          </p:txBody>
        </p:sp>
        <p:sp>
          <p:nvSpPr>
            <p:cNvPr id="11131" name="object 11131" descr=""/>
            <p:cNvSpPr/>
            <p:nvPr/>
          </p:nvSpPr>
          <p:spPr>
            <a:xfrm>
              <a:off x="2643289" y="1964252"/>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132" name="object 11132" descr=""/>
            <p:cNvSpPr/>
            <p:nvPr/>
          </p:nvSpPr>
          <p:spPr>
            <a:xfrm>
              <a:off x="2686250" y="1965368"/>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133" name="object 11133" descr=""/>
            <p:cNvSpPr/>
            <p:nvPr/>
          </p:nvSpPr>
          <p:spPr>
            <a:xfrm>
              <a:off x="2641739" y="194987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34" name="object 11134" descr=""/>
            <p:cNvSpPr/>
            <p:nvPr/>
          </p:nvSpPr>
          <p:spPr>
            <a:xfrm>
              <a:off x="2689040" y="1952531"/>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135" name="object 11135" descr=""/>
            <p:cNvSpPr/>
            <p:nvPr/>
          </p:nvSpPr>
          <p:spPr>
            <a:xfrm>
              <a:off x="2689040" y="1959234"/>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136" name="object 11136" descr=""/>
            <p:cNvSpPr/>
            <p:nvPr/>
          </p:nvSpPr>
          <p:spPr>
            <a:xfrm>
              <a:off x="2746510" y="1950863"/>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1137" name="object 11137" descr=""/>
            <p:cNvSpPr/>
            <p:nvPr/>
          </p:nvSpPr>
          <p:spPr>
            <a:xfrm>
              <a:off x="2643289" y="19648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38" name="object 11138" descr=""/>
            <p:cNvSpPr/>
            <p:nvPr/>
          </p:nvSpPr>
          <p:spPr>
            <a:xfrm>
              <a:off x="2643289" y="195142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39" name="object 11139" descr=""/>
            <p:cNvSpPr/>
            <p:nvPr/>
          </p:nvSpPr>
          <p:spPr>
            <a:xfrm>
              <a:off x="2696855" y="1962584"/>
              <a:ext cx="3175" cy="3175"/>
            </a:xfrm>
            <a:custGeom>
              <a:avLst/>
              <a:gdLst/>
              <a:ahLst/>
              <a:cxnLst/>
              <a:rect l="l" t="t" r="r" b="b"/>
              <a:pathLst>
                <a:path w="3175" h="3175">
                  <a:moveTo>
                    <a:pt x="0" y="0"/>
                  </a:moveTo>
                  <a:lnTo>
                    <a:pt x="2794" y="2781"/>
                  </a:lnTo>
                </a:path>
              </a:pathLst>
            </a:custGeom>
            <a:ln w="3175">
              <a:solidFill>
                <a:srgbClr val="565658"/>
              </a:solidFill>
            </a:ln>
          </p:spPr>
          <p:txBody>
            <a:bodyPr wrap="square" lIns="0" tIns="0" rIns="0" bIns="0" rtlCol="0"/>
            <a:lstStyle/>
            <a:p/>
          </p:txBody>
        </p:sp>
        <p:sp>
          <p:nvSpPr>
            <p:cNvPr id="11140" name="object 11140" descr=""/>
            <p:cNvSpPr/>
            <p:nvPr/>
          </p:nvSpPr>
          <p:spPr>
            <a:xfrm>
              <a:off x="2643289" y="196425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141" name="object 11141" descr=""/>
            <p:cNvSpPr/>
            <p:nvPr/>
          </p:nvSpPr>
          <p:spPr>
            <a:xfrm>
              <a:off x="2744844" y="1959229"/>
              <a:ext cx="6350" cy="0"/>
            </a:xfrm>
            <a:custGeom>
              <a:avLst/>
              <a:gdLst/>
              <a:ahLst/>
              <a:cxnLst/>
              <a:rect l="l" t="t" r="r" b="b"/>
              <a:pathLst>
                <a:path w="6350" h="0">
                  <a:moveTo>
                    <a:pt x="6134" y="0"/>
                  </a:moveTo>
                  <a:lnTo>
                    <a:pt x="0" y="0"/>
                  </a:lnTo>
                </a:path>
              </a:pathLst>
            </a:custGeom>
            <a:ln w="3175">
              <a:solidFill>
                <a:srgbClr val="565658"/>
              </a:solidFill>
            </a:ln>
          </p:spPr>
          <p:txBody>
            <a:bodyPr wrap="square" lIns="0" tIns="0" rIns="0" bIns="0" rtlCol="0"/>
            <a:lstStyle/>
            <a:p/>
          </p:txBody>
        </p:sp>
        <p:sp>
          <p:nvSpPr>
            <p:cNvPr id="11142" name="object 11142" descr=""/>
            <p:cNvSpPr/>
            <p:nvPr/>
          </p:nvSpPr>
          <p:spPr>
            <a:xfrm>
              <a:off x="2686250" y="1950863"/>
              <a:ext cx="0" cy="14604"/>
            </a:xfrm>
            <a:custGeom>
              <a:avLst/>
              <a:gdLst/>
              <a:ahLst/>
              <a:cxnLst/>
              <a:rect l="l" t="t" r="r" b="b"/>
              <a:pathLst>
                <a:path w="0" h="14605">
                  <a:moveTo>
                    <a:pt x="0" y="0"/>
                  </a:moveTo>
                  <a:lnTo>
                    <a:pt x="0" y="14503"/>
                  </a:lnTo>
                </a:path>
              </a:pathLst>
            </a:custGeom>
            <a:ln w="3175">
              <a:solidFill>
                <a:srgbClr val="565658"/>
              </a:solidFill>
            </a:ln>
          </p:spPr>
          <p:txBody>
            <a:bodyPr wrap="square" lIns="0" tIns="0" rIns="0" bIns="0" rtlCol="0"/>
            <a:lstStyle/>
            <a:p/>
          </p:txBody>
        </p:sp>
        <p:sp>
          <p:nvSpPr>
            <p:cNvPr id="11143" name="object 11143" descr=""/>
            <p:cNvSpPr/>
            <p:nvPr/>
          </p:nvSpPr>
          <p:spPr>
            <a:xfrm>
              <a:off x="2643847" y="19642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44" name="object 11144" descr=""/>
            <p:cNvSpPr/>
            <p:nvPr/>
          </p:nvSpPr>
          <p:spPr>
            <a:xfrm>
              <a:off x="2774964" y="199270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1145" name="object 11145" descr=""/>
            <p:cNvSpPr/>
            <p:nvPr/>
          </p:nvSpPr>
          <p:spPr>
            <a:xfrm>
              <a:off x="2739816" y="1965368"/>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146" name="object 11146" descr=""/>
            <p:cNvSpPr/>
            <p:nvPr/>
          </p:nvSpPr>
          <p:spPr>
            <a:xfrm>
              <a:off x="2744282" y="1960903"/>
              <a:ext cx="8255" cy="0"/>
            </a:xfrm>
            <a:custGeom>
              <a:avLst/>
              <a:gdLst/>
              <a:ahLst/>
              <a:cxnLst/>
              <a:rect l="l" t="t" r="r" b="b"/>
              <a:pathLst>
                <a:path w="8255" h="0">
                  <a:moveTo>
                    <a:pt x="0" y="0"/>
                  </a:moveTo>
                  <a:lnTo>
                    <a:pt x="7810" y="0"/>
                  </a:lnTo>
                </a:path>
              </a:pathLst>
            </a:custGeom>
            <a:ln w="3175">
              <a:solidFill>
                <a:srgbClr val="565658"/>
              </a:solidFill>
            </a:ln>
          </p:spPr>
          <p:txBody>
            <a:bodyPr wrap="square" lIns="0" tIns="0" rIns="0" bIns="0" rtlCol="0"/>
            <a:lstStyle/>
            <a:p/>
          </p:txBody>
        </p:sp>
        <p:sp>
          <p:nvSpPr>
            <p:cNvPr id="11147" name="object 11147" descr=""/>
            <p:cNvSpPr/>
            <p:nvPr/>
          </p:nvSpPr>
          <p:spPr>
            <a:xfrm>
              <a:off x="2689035" y="1957560"/>
              <a:ext cx="5080" cy="0"/>
            </a:xfrm>
            <a:custGeom>
              <a:avLst/>
              <a:gdLst/>
              <a:ahLst/>
              <a:cxnLst/>
              <a:rect l="l" t="t" r="r" b="b"/>
              <a:pathLst>
                <a:path w="5080" h="0">
                  <a:moveTo>
                    <a:pt x="5029" y="0"/>
                  </a:moveTo>
                  <a:lnTo>
                    <a:pt x="0" y="0"/>
                  </a:lnTo>
                </a:path>
              </a:pathLst>
            </a:custGeom>
            <a:ln w="3175">
              <a:solidFill>
                <a:srgbClr val="565658"/>
              </a:solidFill>
            </a:ln>
          </p:spPr>
          <p:txBody>
            <a:bodyPr wrap="square" lIns="0" tIns="0" rIns="0" bIns="0" rtlCol="0"/>
            <a:lstStyle/>
            <a:p/>
          </p:txBody>
        </p:sp>
        <p:sp>
          <p:nvSpPr>
            <p:cNvPr id="11148" name="object 11148" descr=""/>
            <p:cNvSpPr/>
            <p:nvPr/>
          </p:nvSpPr>
          <p:spPr>
            <a:xfrm>
              <a:off x="2774964" y="1922964"/>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1149" name="object 11149" descr=""/>
            <p:cNvSpPr/>
            <p:nvPr/>
          </p:nvSpPr>
          <p:spPr>
            <a:xfrm>
              <a:off x="2742049" y="1960898"/>
              <a:ext cx="2540" cy="5080"/>
            </a:xfrm>
            <a:custGeom>
              <a:avLst/>
              <a:gdLst/>
              <a:ahLst/>
              <a:cxnLst/>
              <a:rect l="l" t="t" r="r" b="b"/>
              <a:pathLst>
                <a:path w="2539" h="5080">
                  <a:moveTo>
                    <a:pt x="0" y="4470"/>
                  </a:moveTo>
                  <a:lnTo>
                    <a:pt x="2235" y="0"/>
                  </a:lnTo>
                </a:path>
              </a:pathLst>
            </a:custGeom>
            <a:ln w="3175">
              <a:solidFill>
                <a:srgbClr val="565658"/>
              </a:solidFill>
            </a:ln>
          </p:spPr>
          <p:txBody>
            <a:bodyPr wrap="square" lIns="0" tIns="0" rIns="0" bIns="0" rtlCol="0"/>
            <a:lstStyle/>
            <a:p/>
          </p:txBody>
        </p:sp>
        <p:sp>
          <p:nvSpPr>
            <p:cNvPr id="11150" name="object 11150" descr=""/>
            <p:cNvSpPr/>
            <p:nvPr/>
          </p:nvSpPr>
          <p:spPr>
            <a:xfrm>
              <a:off x="2699082" y="1961456"/>
              <a:ext cx="3810" cy="4445"/>
            </a:xfrm>
            <a:custGeom>
              <a:avLst/>
              <a:gdLst/>
              <a:ahLst/>
              <a:cxnLst/>
              <a:rect l="l" t="t" r="r" b="b"/>
              <a:pathLst>
                <a:path w="3810" h="4444">
                  <a:moveTo>
                    <a:pt x="3352" y="3911"/>
                  </a:moveTo>
                  <a:lnTo>
                    <a:pt x="0" y="0"/>
                  </a:lnTo>
                </a:path>
              </a:pathLst>
            </a:custGeom>
            <a:ln w="3175">
              <a:solidFill>
                <a:srgbClr val="565658"/>
              </a:solidFill>
            </a:ln>
          </p:spPr>
          <p:txBody>
            <a:bodyPr wrap="square" lIns="0" tIns="0" rIns="0" bIns="0" rtlCol="0"/>
            <a:lstStyle/>
            <a:p/>
          </p:txBody>
        </p:sp>
        <p:sp>
          <p:nvSpPr>
            <p:cNvPr id="11151" name="object 11151" descr=""/>
            <p:cNvSpPr/>
            <p:nvPr/>
          </p:nvSpPr>
          <p:spPr>
            <a:xfrm>
              <a:off x="2753769" y="1965368"/>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152" name="object 11152" descr=""/>
            <p:cNvSpPr/>
            <p:nvPr/>
          </p:nvSpPr>
          <p:spPr>
            <a:xfrm>
              <a:off x="2643289" y="1997168"/>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153" name="object 11153" descr=""/>
            <p:cNvSpPr/>
            <p:nvPr/>
          </p:nvSpPr>
          <p:spPr>
            <a:xfrm>
              <a:off x="2643289" y="1935237"/>
              <a:ext cx="0" cy="46355"/>
            </a:xfrm>
            <a:custGeom>
              <a:avLst/>
              <a:gdLst/>
              <a:ahLst/>
              <a:cxnLst/>
              <a:rect l="l" t="t" r="r" b="b"/>
              <a:pathLst>
                <a:path w="0" h="46355">
                  <a:moveTo>
                    <a:pt x="0" y="45758"/>
                  </a:moveTo>
                  <a:lnTo>
                    <a:pt x="0" y="0"/>
                  </a:lnTo>
                </a:path>
              </a:pathLst>
            </a:custGeom>
            <a:ln w="3175">
              <a:solidFill>
                <a:srgbClr val="565658"/>
              </a:solidFill>
            </a:ln>
          </p:spPr>
          <p:txBody>
            <a:bodyPr wrap="square" lIns="0" tIns="0" rIns="0" bIns="0" rtlCol="0"/>
            <a:lstStyle/>
            <a:p/>
          </p:txBody>
        </p:sp>
        <p:sp>
          <p:nvSpPr>
            <p:cNvPr id="11154" name="object 11154" descr=""/>
            <p:cNvSpPr/>
            <p:nvPr/>
          </p:nvSpPr>
          <p:spPr>
            <a:xfrm>
              <a:off x="2635488" y="2003864"/>
              <a:ext cx="7620" cy="0"/>
            </a:xfrm>
            <a:custGeom>
              <a:avLst/>
              <a:gdLst/>
              <a:ahLst/>
              <a:cxnLst/>
              <a:rect l="l" t="t" r="r" b="b"/>
              <a:pathLst>
                <a:path w="7619" h="0">
                  <a:moveTo>
                    <a:pt x="0" y="0"/>
                  </a:moveTo>
                  <a:lnTo>
                    <a:pt x="7238" y="0"/>
                  </a:lnTo>
                </a:path>
              </a:pathLst>
            </a:custGeom>
            <a:ln w="3175">
              <a:solidFill>
                <a:srgbClr val="565658"/>
              </a:solidFill>
            </a:ln>
          </p:spPr>
          <p:txBody>
            <a:bodyPr wrap="square" lIns="0" tIns="0" rIns="0" bIns="0" rtlCol="0"/>
            <a:lstStyle/>
            <a:p/>
          </p:txBody>
        </p:sp>
        <p:sp>
          <p:nvSpPr>
            <p:cNvPr id="11155" name="object 11155" descr=""/>
            <p:cNvSpPr/>
            <p:nvPr/>
          </p:nvSpPr>
          <p:spPr>
            <a:xfrm>
              <a:off x="2201976" y="1998290"/>
              <a:ext cx="0" cy="10160"/>
            </a:xfrm>
            <a:custGeom>
              <a:avLst/>
              <a:gdLst/>
              <a:ahLst/>
              <a:cxnLst/>
              <a:rect l="l" t="t" r="r" b="b"/>
              <a:pathLst>
                <a:path w="0" h="10160">
                  <a:moveTo>
                    <a:pt x="0" y="0"/>
                  </a:moveTo>
                  <a:lnTo>
                    <a:pt x="0" y="10045"/>
                  </a:lnTo>
                </a:path>
              </a:pathLst>
            </a:custGeom>
            <a:ln w="3175">
              <a:solidFill>
                <a:srgbClr val="565658"/>
              </a:solidFill>
            </a:ln>
          </p:spPr>
          <p:txBody>
            <a:bodyPr wrap="square" lIns="0" tIns="0" rIns="0" bIns="0" rtlCol="0"/>
            <a:lstStyle/>
            <a:p/>
          </p:txBody>
        </p:sp>
        <p:sp>
          <p:nvSpPr>
            <p:cNvPr id="11156" name="object 11156" descr=""/>
            <p:cNvSpPr/>
            <p:nvPr/>
          </p:nvSpPr>
          <p:spPr>
            <a:xfrm>
              <a:off x="2643289" y="191906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57" name="object 11157" descr=""/>
            <p:cNvSpPr/>
            <p:nvPr/>
          </p:nvSpPr>
          <p:spPr>
            <a:xfrm>
              <a:off x="2635488"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158" name="object 11158" descr=""/>
            <p:cNvSpPr/>
            <p:nvPr/>
          </p:nvSpPr>
          <p:spPr>
            <a:xfrm>
              <a:off x="2201976" y="1998848"/>
              <a:ext cx="0" cy="9525"/>
            </a:xfrm>
            <a:custGeom>
              <a:avLst/>
              <a:gdLst/>
              <a:ahLst/>
              <a:cxnLst/>
              <a:rect l="l" t="t" r="r" b="b"/>
              <a:pathLst>
                <a:path w="0" h="9525">
                  <a:moveTo>
                    <a:pt x="0" y="0"/>
                  </a:moveTo>
                  <a:lnTo>
                    <a:pt x="0" y="8928"/>
                  </a:lnTo>
                </a:path>
              </a:pathLst>
            </a:custGeom>
            <a:ln w="3175">
              <a:solidFill>
                <a:srgbClr val="565658"/>
              </a:solidFill>
            </a:ln>
          </p:spPr>
          <p:txBody>
            <a:bodyPr wrap="square" lIns="0" tIns="0" rIns="0" bIns="0" rtlCol="0"/>
            <a:lstStyle/>
            <a:p/>
          </p:txBody>
        </p:sp>
        <p:sp>
          <p:nvSpPr>
            <p:cNvPr id="11159" name="object 11159" descr=""/>
            <p:cNvSpPr/>
            <p:nvPr/>
          </p:nvSpPr>
          <p:spPr>
            <a:xfrm>
              <a:off x="2635492" y="1912367"/>
              <a:ext cx="7620" cy="0"/>
            </a:xfrm>
            <a:custGeom>
              <a:avLst/>
              <a:gdLst/>
              <a:ahLst/>
              <a:cxnLst/>
              <a:rect l="l" t="t" r="r" b="b"/>
              <a:pathLst>
                <a:path w="7619" h="0">
                  <a:moveTo>
                    <a:pt x="7238" y="0"/>
                  </a:moveTo>
                  <a:lnTo>
                    <a:pt x="0" y="0"/>
                  </a:lnTo>
                </a:path>
              </a:pathLst>
            </a:custGeom>
            <a:ln w="3175">
              <a:solidFill>
                <a:srgbClr val="565658"/>
              </a:solidFill>
            </a:ln>
          </p:spPr>
          <p:txBody>
            <a:bodyPr wrap="square" lIns="0" tIns="0" rIns="0" bIns="0" rtlCol="0"/>
            <a:lstStyle/>
            <a:p/>
          </p:txBody>
        </p:sp>
        <p:sp>
          <p:nvSpPr>
            <p:cNvPr id="11160" name="object 11160" descr=""/>
            <p:cNvSpPr/>
            <p:nvPr/>
          </p:nvSpPr>
          <p:spPr>
            <a:xfrm>
              <a:off x="2638836" y="1996610"/>
              <a:ext cx="5080" cy="0"/>
            </a:xfrm>
            <a:custGeom>
              <a:avLst/>
              <a:gdLst/>
              <a:ahLst/>
              <a:cxnLst/>
              <a:rect l="l" t="t" r="r" b="b"/>
              <a:pathLst>
                <a:path w="5080" h="0">
                  <a:moveTo>
                    <a:pt x="0" y="0"/>
                  </a:moveTo>
                  <a:lnTo>
                    <a:pt x="4457" y="0"/>
                  </a:lnTo>
                </a:path>
              </a:pathLst>
            </a:custGeom>
            <a:ln w="3175">
              <a:solidFill>
                <a:srgbClr val="565658"/>
              </a:solidFill>
            </a:ln>
          </p:spPr>
          <p:txBody>
            <a:bodyPr wrap="square" lIns="0" tIns="0" rIns="0" bIns="0" rtlCol="0"/>
            <a:lstStyle/>
            <a:p/>
          </p:txBody>
        </p:sp>
        <p:sp>
          <p:nvSpPr>
            <p:cNvPr id="11161" name="object 11161" descr=""/>
            <p:cNvSpPr/>
            <p:nvPr/>
          </p:nvSpPr>
          <p:spPr>
            <a:xfrm>
              <a:off x="2635492" y="1912925"/>
              <a:ext cx="7620" cy="0"/>
            </a:xfrm>
            <a:custGeom>
              <a:avLst/>
              <a:gdLst/>
              <a:ahLst/>
              <a:cxnLst/>
              <a:rect l="l" t="t" r="r" b="b"/>
              <a:pathLst>
                <a:path w="7619" h="0">
                  <a:moveTo>
                    <a:pt x="7238" y="0"/>
                  </a:moveTo>
                  <a:lnTo>
                    <a:pt x="0" y="0"/>
                  </a:lnTo>
                </a:path>
              </a:pathLst>
            </a:custGeom>
            <a:ln w="3175">
              <a:solidFill>
                <a:srgbClr val="565658"/>
              </a:solidFill>
            </a:ln>
          </p:spPr>
          <p:txBody>
            <a:bodyPr wrap="square" lIns="0" tIns="0" rIns="0" bIns="0" rtlCol="0"/>
            <a:lstStyle/>
            <a:p/>
          </p:txBody>
        </p:sp>
        <p:sp>
          <p:nvSpPr>
            <p:cNvPr id="11162" name="object 11162" descr=""/>
            <p:cNvSpPr/>
            <p:nvPr/>
          </p:nvSpPr>
          <p:spPr>
            <a:xfrm>
              <a:off x="2298058" y="191249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63" name="object 11163" descr=""/>
            <p:cNvSpPr/>
            <p:nvPr/>
          </p:nvSpPr>
          <p:spPr>
            <a:xfrm>
              <a:off x="2916115" y="1961462"/>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1164" name="object 11164" descr=""/>
            <p:cNvSpPr/>
            <p:nvPr/>
          </p:nvSpPr>
          <p:spPr>
            <a:xfrm>
              <a:off x="2635488" y="191292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165" name="object 11165" descr=""/>
            <p:cNvSpPr/>
            <p:nvPr/>
          </p:nvSpPr>
          <p:spPr>
            <a:xfrm>
              <a:off x="2642731" y="1997173"/>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166" name="object 11166" descr=""/>
            <p:cNvSpPr/>
            <p:nvPr/>
          </p:nvSpPr>
          <p:spPr>
            <a:xfrm>
              <a:off x="2638836" y="1919064"/>
              <a:ext cx="4445" cy="0"/>
            </a:xfrm>
            <a:custGeom>
              <a:avLst/>
              <a:gdLst/>
              <a:ahLst/>
              <a:cxnLst/>
              <a:rect l="l" t="t" r="r" b="b"/>
              <a:pathLst>
                <a:path w="4444" h="0">
                  <a:moveTo>
                    <a:pt x="0" y="0"/>
                  </a:moveTo>
                  <a:lnTo>
                    <a:pt x="3898" y="0"/>
                  </a:lnTo>
                </a:path>
              </a:pathLst>
            </a:custGeom>
            <a:ln w="3175">
              <a:solidFill>
                <a:srgbClr val="565658"/>
              </a:solidFill>
            </a:ln>
          </p:spPr>
          <p:txBody>
            <a:bodyPr wrap="square" lIns="0" tIns="0" rIns="0" bIns="0" rtlCol="0"/>
            <a:lstStyle/>
            <a:p/>
          </p:txBody>
        </p:sp>
        <p:sp>
          <p:nvSpPr>
            <p:cNvPr id="11167" name="object 11167" descr=""/>
            <p:cNvSpPr/>
            <p:nvPr/>
          </p:nvSpPr>
          <p:spPr>
            <a:xfrm>
              <a:off x="2638832" y="1996610"/>
              <a:ext cx="4445" cy="0"/>
            </a:xfrm>
            <a:custGeom>
              <a:avLst/>
              <a:gdLst/>
              <a:ahLst/>
              <a:cxnLst/>
              <a:rect l="l" t="t" r="r" b="b"/>
              <a:pathLst>
                <a:path w="4444" h="0">
                  <a:moveTo>
                    <a:pt x="3898" y="0"/>
                  </a:moveTo>
                  <a:lnTo>
                    <a:pt x="0" y="0"/>
                  </a:lnTo>
                </a:path>
              </a:pathLst>
            </a:custGeom>
            <a:ln w="3175">
              <a:solidFill>
                <a:srgbClr val="565658"/>
              </a:solidFill>
            </a:ln>
          </p:spPr>
          <p:txBody>
            <a:bodyPr wrap="square" lIns="0" tIns="0" rIns="0" bIns="0" rtlCol="0"/>
            <a:lstStyle/>
            <a:p/>
          </p:txBody>
        </p:sp>
        <p:sp>
          <p:nvSpPr>
            <p:cNvPr id="11168" name="object 11168" descr=""/>
            <p:cNvSpPr/>
            <p:nvPr/>
          </p:nvSpPr>
          <p:spPr>
            <a:xfrm>
              <a:off x="2642731"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69" name="object 11169" descr=""/>
            <p:cNvSpPr/>
            <p:nvPr/>
          </p:nvSpPr>
          <p:spPr>
            <a:xfrm>
              <a:off x="2635488" y="200330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70" name="object 11170" descr=""/>
            <p:cNvSpPr/>
            <p:nvPr/>
          </p:nvSpPr>
          <p:spPr>
            <a:xfrm>
              <a:off x="2642730" y="191906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171" name="object 11171" descr=""/>
            <p:cNvSpPr/>
            <p:nvPr/>
          </p:nvSpPr>
          <p:spPr>
            <a:xfrm>
              <a:off x="2528926" y="2004429"/>
              <a:ext cx="114300" cy="0"/>
            </a:xfrm>
            <a:custGeom>
              <a:avLst/>
              <a:gdLst/>
              <a:ahLst/>
              <a:cxnLst/>
              <a:rect l="l" t="t" r="r" b="b"/>
              <a:pathLst>
                <a:path w="114300" h="0">
                  <a:moveTo>
                    <a:pt x="0" y="0"/>
                  </a:moveTo>
                  <a:lnTo>
                    <a:pt x="113804" y="0"/>
                  </a:lnTo>
                </a:path>
              </a:pathLst>
            </a:custGeom>
            <a:ln w="3175">
              <a:solidFill>
                <a:srgbClr val="565658"/>
              </a:solidFill>
            </a:ln>
          </p:spPr>
          <p:txBody>
            <a:bodyPr wrap="square" lIns="0" tIns="0" rIns="0" bIns="0" rtlCol="0"/>
            <a:lstStyle/>
            <a:p/>
          </p:txBody>
        </p:sp>
        <p:sp>
          <p:nvSpPr>
            <p:cNvPr id="11172" name="object 11172" descr=""/>
            <p:cNvSpPr/>
            <p:nvPr/>
          </p:nvSpPr>
          <p:spPr>
            <a:xfrm>
              <a:off x="2426818"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173" name="object 11173" descr=""/>
            <p:cNvSpPr/>
            <p:nvPr/>
          </p:nvSpPr>
          <p:spPr>
            <a:xfrm>
              <a:off x="2635488" y="2003307"/>
              <a:ext cx="7620" cy="0"/>
            </a:xfrm>
            <a:custGeom>
              <a:avLst/>
              <a:gdLst/>
              <a:ahLst/>
              <a:cxnLst/>
              <a:rect l="l" t="t" r="r" b="b"/>
              <a:pathLst>
                <a:path w="7619" h="0">
                  <a:moveTo>
                    <a:pt x="0" y="0"/>
                  </a:moveTo>
                  <a:lnTo>
                    <a:pt x="7238" y="0"/>
                  </a:lnTo>
                </a:path>
              </a:pathLst>
            </a:custGeom>
            <a:ln w="3175">
              <a:solidFill>
                <a:srgbClr val="565658"/>
              </a:solidFill>
            </a:ln>
          </p:spPr>
          <p:txBody>
            <a:bodyPr wrap="square" lIns="0" tIns="0" rIns="0" bIns="0" rtlCol="0"/>
            <a:lstStyle/>
            <a:p/>
          </p:txBody>
        </p:sp>
        <p:sp>
          <p:nvSpPr>
            <p:cNvPr id="11174" name="object 11174" descr=""/>
            <p:cNvSpPr/>
            <p:nvPr/>
          </p:nvSpPr>
          <p:spPr>
            <a:xfrm>
              <a:off x="2528926" y="1911808"/>
              <a:ext cx="114300" cy="0"/>
            </a:xfrm>
            <a:custGeom>
              <a:avLst/>
              <a:gdLst/>
              <a:ahLst/>
              <a:cxnLst/>
              <a:rect l="l" t="t" r="r" b="b"/>
              <a:pathLst>
                <a:path w="114300" h="0">
                  <a:moveTo>
                    <a:pt x="113804" y="0"/>
                  </a:moveTo>
                  <a:lnTo>
                    <a:pt x="0" y="0"/>
                  </a:lnTo>
                </a:path>
              </a:pathLst>
            </a:custGeom>
            <a:ln w="3175">
              <a:solidFill>
                <a:srgbClr val="565658"/>
              </a:solidFill>
            </a:ln>
          </p:spPr>
          <p:txBody>
            <a:bodyPr wrap="square" lIns="0" tIns="0" rIns="0" bIns="0" rtlCol="0"/>
            <a:lstStyle/>
            <a:p/>
          </p:txBody>
        </p:sp>
        <p:sp>
          <p:nvSpPr>
            <p:cNvPr id="11175" name="object 11175" descr=""/>
            <p:cNvSpPr/>
            <p:nvPr/>
          </p:nvSpPr>
          <p:spPr>
            <a:xfrm>
              <a:off x="2915570" y="1961456"/>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1176" name="object 11176" descr=""/>
            <p:cNvSpPr/>
            <p:nvPr/>
          </p:nvSpPr>
          <p:spPr>
            <a:xfrm>
              <a:off x="2291919" y="191527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77" name="object 11177" descr=""/>
            <p:cNvSpPr/>
            <p:nvPr/>
          </p:nvSpPr>
          <p:spPr>
            <a:xfrm>
              <a:off x="2643289" y="1912925"/>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178" name="object 11178" descr=""/>
            <p:cNvSpPr/>
            <p:nvPr/>
          </p:nvSpPr>
          <p:spPr>
            <a:xfrm>
              <a:off x="2642731" y="1912930"/>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179" name="object 11179" descr=""/>
            <p:cNvSpPr/>
            <p:nvPr/>
          </p:nvSpPr>
          <p:spPr>
            <a:xfrm>
              <a:off x="2642731" y="200330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80" name="object 11180" descr=""/>
            <p:cNvSpPr/>
            <p:nvPr/>
          </p:nvSpPr>
          <p:spPr>
            <a:xfrm>
              <a:off x="2424586"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181" name="object 11181" descr=""/>
            <p:cNvSpPr/>
            <p:nvPr/>
          </p:nvSpPr>
          <p:spPr>
            <a:xfrm>
              <a:off x="2132796" y="257964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1182" name="object 11182" descr=""/>
            <p:cNvSpPr/>
            <p:nvPr/>
          </p:nvSpPr>
          <p:spPr>
            <a:xfrm>
              <a:off x="2915011" y="196648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183" name="object 11183" descr=""/>
            <p:cNvSpPr/>
            <p:nvPr/>
          </p:nvSpPr>
          <p:spPr>
            <a:xfrm>
              <a:off x="2493214" y="1911808"/>
              <a:ext cx="149860" cy="0"/>
            </a:xfrm>
            <a:custGeom>
              <a:avLst/>
              <a:gdLst/>
              <a:ahLst/>
              <a:cxnLst/>
              <a:rect l="l" t="t" r="r" b="b"/>
              <a:pathLst>
                <a:path w="149860" h="0">
                  <a:moveTo>
                    <a:pt x="149517" y="0"/>
                  </a:moveTo>
                  <a:lnTo>
                    <a:pt x="0" y="0"/>
                  </a:lnTo>
                </a:path>
              </a:pathLst>
            </a:custGeom>
            <a:ln w="3175">
              <a:solidFill>
                <a:srgbClr val="565658"/>
              </a:solidFill>
            </a:ln>
          </p:spPr>
          <p:txBody>
            <a:bodyPr wrap="square" lIns="0" tIns="0" rIns="0" bIns="0" rtlCol="0"/>
            <a:lstStyle/>
            <a:p/>
          </p:txBody>
        </p:sp>
        <p:sp>
          <p:nvSpPr>
            <p:cNvPr id="11184" name="object 11184" descr=""/>
            <p:cNvSpPr/>
            <p:nvPr/>
          </p:nvSpPr>
          <p:spPr>
            <a:xfrm>
              <a:off x="2033602" y="267350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85" name="object 11185" descr=""/>
            <p:cNvSpPr/>
            <p:nvPr/>
          </p:nvSpPr>
          <p:spPr>
            <a:xfrm>
              <a:off x="2268364" y="279445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186" name="object 11186" descr=""/>
            <p:cNvSpPr/>
            <p:nvPr/>
          </p:nvSpPr>
          <p:spPr>
            <a:xfrm>
              <a:off x="2693506" y="190845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187" name="object 11187" descr=""/>
            <p:cNvSpPr/>
            <p:nvPr/>
          </p:nvSpPr>
          <p:spPr>
            <a:xfrm>
              <a:off x="2033602" y="27404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88" name="object 11188" descr=""/>
            <p:cNvSpPr/>
            <p:nvPr/>
          </p:nvSpPr>
          <p:spPr>
            <a:xfrm>
              <a:off x="2268366" y="2799475"/>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1189" name="object 11189" descr=""/>
            <p:cNvSpPr/>
            <p:nvPr/>
          </p:nvSpPr>
          <p:spPr>
            <a:xfrm>
              <a:off x="2033602" y="274380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90" name="object 11190" descr=""/>
            <p:cNvSpPr/>
            <p:nvPr/>
          </p:nvSpPr>
          <p:spPr>
            <a:xfrm>
              <a:off x="2904963" y="1974856"/>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191" name="object 11191" descr=""/>
            <p:cNvSpPr/>
            <p:nvPr/>
          </p:nvSpPr>
          <p:spPr>
            <a:xfrm>
              <a:off x="2011724" y="2782174"/>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11192" name="object 11192" descr=""/>
            <p:cNvSpPr/>
            <p:nvPr/>
          </p:nvSpPr>
          <p:spPr>
            <a:xfrm>
              <a:off x="2706343" y="190343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193" name="object 11193" descr=""/>
            <p:cNvSpPr/>
            <p:nvPr/>
          </p:nvSpPr>
          <p:spPr>
            <a:xfrm>
              <a:off x="2033602" y="267462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94" name="object 11194" descr=""/>
            <p:cNvSpPr/>
            <p:nvPr/>
          </p:nvSpPr>
          <p:spPr>
            <a:xfrm>
              <a:off x="2493208" y="2004429"/>
              <a:ext cx="149860" cy="0"/>
            </a:xfrm>
            <a:custGeom>
              <a:avLst/>
              <a:gdLst/>
              <a:ahLst/>
              <a:cxnLst/>
              <a:rect l="l" t="t" r="r" b="b"/>
              <a:pathLst>
                <a:path w="149860" h="0">
                  <a:moveTo>
                    <a:pt x="0" y="0"/>
                  </a:moveTo>
                  <a:lnTo>
                    <a:pt x="149517" y="0"/>
                  </a:lnTo>
                </a:path>
              </a:pathLst>
            </a:custGeom>
            <a:ln w="3175">
              <a:solidFill>
                <a:srgbClr val="565658"/>
              </a:solidFill>
            </a:ln>
          </p:spPr>
          <p:txBody>
            <a:bodyPr wrap="square" lIns="0" tIns="0" rIns="0" bIns="0" rtlCol="0"/>
            <a:lstStyle/>
            <a:p/>
          </p:txBody>
        </p:sp>
        <p:sp>
          <p:nvSpPr>
            <p:cNvPr id="11195" name="object 11195" descr=""/>
            <p:cNvSpPr/>
            <p:nvPr/>
          </p:nvSpPr>
          <p:spPr>
            <a:xfrm>
              <a:off x="2033600" y="2713126"/>
              <a:ext cx="3175" cy="30480"/>
            </a:xfrm>
            <a:custGeom>
              <a:avLst/>
              <a:gdLst/>
              <a:ahLst/>
              <a:cxnLst/>
              <a:rect l="l" t="t" r="r" b="b"/>
              <a:pathLst>
                <a:path w="3175" h="30480">
                  <a:moveTo>
                    <a:pt x="3098" y="28333"/>
                  </a:moveTo>
                  <a:lnTo>
                    <a:pt x="2641" y="27241"/>
                  </a:lnTo>
                  <a:lnTo>
                    <a:pt x="1549" y="26784"/>
                  </a:lnTo>
                  <a:lnTo>
                    <a:pt x="444" y="27241"/>
                  </a:lnTo>
                  <a:lnTo>
                    <a:pt x="0" y="28333"/>
                  </a:lnTo>
                  <a:lnTo>
                    <a:pt x="444" y="29425"/>
                  </a:lnTo>
                  <a:lnTo>
                    <a:pt x="1549" y="29883"/>
                  </a:lnTo>
                  <a:lnTo>
                    <a:pt x="2641" y="29425"/>
                  </a:lnTo>
                  <a:lnTo>
                    <a:pt x="3098" y="28333"/>
                  </a:lnTo>
                  <a:close/>
                </a:path>
                <a:path w="3175" h="30480">
                  <a:moveTo>
                    <a:pt x="3098" y="19964"/>
                  </a:moveTo>
                  <a:lnTo>
                    <a:pt x="2641" y="18859"/>
                  </a:lnTo>
                  <a:lnTo>
                    <a:pt x="1549" y="18415"/>
                  </a:lnTo>
                  <a:lnTo>
                    <a:pt x="444" y="18859"/>
                  </a:lnTo>
                  <a:lnTo>
                    <a:pt x="0" y="19964"/>
                  </a:lnTo>
                  <a:lnTo>
                    <a:pt x="444" y="21056"/>
                  </a:lnTo>
                  <a:lnTo>
                    <a:pt x="1549" y="21513"/>
                  </a:lnTo>
                  <a:lnTo>
                    <a:pt x="2641" y="21056"/>
                  </a:lnTo>
                  <a:lnTo>
                    <a:pt x="3098" y="19964"/>
                  </a:lnTo>
                  <a:close/>
                </a:path>
                <a:path w="3175" h="30480">
                  <a:moveTo>
                    <a:pt x="3098" y="1549"/>
                  </a:moveTo>
                  <a:lnTo>
                    <a:pt x="2641" y="457"/>
                  </a:lnTo>
                  <a:lnTo>
                    <a:pt x="1549" y="0"/>
                  </a:lnTo>
                  <a:lnTo>
                    <a:pt x="444" y="457"/>
                  </a:lnTo>
                  <a:lnTo>
                    <a:pt x="0" y="1549"/>
                  </a:lnTo>
                  <a:lnTo>
                    <a:pt x="444"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1196" name="object 11196" descr=""/>
            <p:cNvSpPr/>
            <p:nvPr/>
          </p:nvSpPr>
          <p:spPr>
            <a:xfrm>
              <a:off x="2011724" y="2806161"/>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1197" name="object 11197" descr=""/>
            <p:cNvSpPr/>
            <p:nvPr/>
          </p:nvSpPr>
          <p:spPr>
            <a:xfrm>
              <a:off x="2904966" y="1978756"/>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198" name="object 11198" descr=""/>
            <p:cNvSpPr/>
            <p:nvPr/>
          </p:nvSpPr>
          <p:spPr>
            <a:xfrm>
              <a:off x="2033602" y="267462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199" name="object 11199" descr=""/>
            <p:cNvSpPr/>
            <p:nvPr/>
          </p:nvSpPr>
          <p:spPr>
            <a:xfrm>
              <a:off x="2030685" y="2811747"/>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200" name="object 11200" descr=""/>
            <p:cNvSpPr/>
            <p:nvPr/>
          </p:nvSpPr>
          <p:spPr>
            <a:xfrm>
              <a:off x="2708017"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01" name="object 11201" descr=""/>
            <p:cNvSpPr/>
            <p:nvPr/>
          </p:nvSpPr>
          <p:spPr>
            <a:xfrm>
              <a:off x="2904965" y="193691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1202" name="object 11202" descr=""/>
            <p:cNvSpPr/>
            <p:nvPr/>
          </p:nvSpPr>
          <p:spPr>
            <a:xfrm>
              <a:off x="2033600" y="2714802"/>
              <a:ext cx="3175" cy="5080"/>
            </a:xfrm>
            <a:custGeom>
              <a:avLst/>
              <a:gdLst/>
              <a:ahLst/>
              <a:cxnLst/>
              <a:rect l="l" t="t" r="r" b="b"/>
              <a:pathLst>
                <a:path w="3175" h="5080">
                  <a:moveTo>
                    <a:pt x="3098" y="1549"/>
                  </a:moveTo>
                  <a:lnTo>
                    <a:pt x="2641" y="444"/>
                  </a:lnTo>
                  <a:lnTo>
                    <a:pt x="1549" y="0"/>
                  </a:lnTo>
                  <a:lnTo>
                    <a:pt x="444" y="444"/>
                  </a:lnTo>
                  <a:lnTo>
                    <a:pt x="0" y="1549"/>
                  </a:lnTo>
                  <a:lnTo>
                    <a:pt x="330" y="2387"/>
                  </a:lnTo>
                  <a:lnTo>
                    <a:pt x="0" y="3225"/>
                  </a:lnTo>
                  <a:lnTo>
                    <a:pt x="444" y="4318"/>
                  </a:lnTo>
                  <a:lnTo>
                    <a:pt x="1549" y="4775"/>
                  </a:lnTo>
                  <a:lnTo>
                    <a:pt x="2641" y="4318"/>
                  </a:lnTo>
                  <a:lnTo>
                    <a:pt x="3098" y="3225"/>
                  </a:lnTo>
                  <a:lnTo>
                    <a:pt x="2743" y="2387"/>
                  </a:lnTo>
                  <a:lnTo>
                    <a:pt x="3098" y="1549"/>
                  </a:lnTo>
                  <a:close/>
                </a:path>
              </a:pathLst>
            </a:custGeom>
            <a:solidFill>
              <a:srgbClr val="565658"/>
            </a:solidFill>
          </p:spPr>
          <p:txBody>
            <a:bodyPr wrap="square" lIns="0" tIns="0" rIns="0" bIns="0" rtlCol="0"/>
            <a:lstStyle/>
            <a:p/>
          </p:txBody>
        </p:sp>
        <p:sp>
          <p:nvSpPr>
            <p:cNvPr id="11203" name="object 11203" descr=""/>
            <p:cNvSpPr/>
            <p:nvPr/>
          </p:nvSpPr>
          <p:spPr>
            <a:xfrm>
              <a:off x="2695180" y="190343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204" name="object 11204" descr=""/>
            <p:cNvSpPr/>
            <p:nvPr/>
          </p:nvSpPr>
          <p:spPr>
            <a:xfrm>
              <a:off x="2033602" y="267462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05" name="object 11205" descr=""/>
            <p:cNvSpPr/>
            <p:nvPr/>
          </p:nvSpPr>
          <p:spPr>
            <a:xfrm>
              <a:off x="2203650" y="1956445"/>
              <a:ext cx="1270" cy="3175"/>
            </a:xfrm>
            <a:custGeom>
              <a:avLst/>
              <a:gdLst/>
              <a:ahLst/>
              <a:cxnLst/>
              <a:rect l="l" t="t" r="r" b="b"/>
              <a:pathLst>
                <a:path w="1269" h="3175">
                  <a:moveTo>
                    <a:pt x="0" y="0"/>
                  </a:moveTo>
                  <a:lnTo>
                    <a:pt x="1117" y="2781"/>
                  </a:lnTo>
                </a:path>
              </a:pathLst>
            </a:custGeom>
            <a:ln w="3175">
              <a:solidFill>
                <a:srgbClr val="565658"/>
              </a:solidFill>
            </a:ln>
          </p:spPr>
          <p:txBody>
            <a:bodyPr wrap="square" lIns="0" tIns="0" rIns="0" bIns="0" rtlCol="0"/>
            <a:lstStyle/>
            <a:p/>
          </p:txBody>
        </p:sp>
        <p:sp>
          <p:nvSpPr>
            <p:cNvPr id="11206" name="object 11206" descr=""/>
            <p:cNvSpPr/>
            <p:nvPr/>
          </p:nvSpPr>
          <p:spPr>
            <a:xfrm>
              <a:off x="2032920" y="273028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207" name="object 11207" descr=""/>
            <p:cNvSpPr/>
            <p:nvPr/>
          </p:nvSpPr>
          <p:spPr>
            <a:xfrm>
              <a:off x="2614405"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08" name="object 11208" descr=""/>
            <p:cNvSpPr/>
            <p:nvPr/>
          </p:nvSpPr>
          <p:spPr>
            <a:xfrm>
              <a:off x="2706343" y="19039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09" name="object 11209" descr=""/>
            <p:cNvSpPr/>
            <p:nvPr/>
          </p:nvSpPr>
          <p:spPr>
            <a:xfrm>
              <a:off x="2030688" y="2816770"/>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210" name="object 11210" descr=""/>
            <p:cNvSpPr/>
            <p:nvPr/>
          </p:nvSpPr>
          <p:spPr>
            <a:xfrm>
              <a:off x="2033602" y="267294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11" name="object 11211" descr=""/>
            <p:cNvSpPr/>
            <p:nvPr/>
          </p:nvSpPr>
          <p:spPr>
            <a:xfrm>
              <a:off x="2915011" y="197094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212" name="object 11212" descr=""/>
            <p:cNvSpPr/>
            <p:nvPr/>
          </p:nvSpPr>
          <p:spPr>
            <a:xfrm>
              <a:off x="2033600" y="2676296"/>
              <a:ext cx="3175" cy="40640"/>
            </a:xfrm>
            <a:custGeom>
              <a:avLst/>
              <a:gdLst/>
              <a:ahLst/>
              <a:cxnLst/>
              <a:rect l="l" t="t" r="r" b="b"/>
              <a:pathLst>
                <a:path w="3175" h="40639">
                  <a:moveTo>
                    <a:pt x="3098" y="38938"/>
                  </a:moveTo>
                  <a:lnTo>
                    <a:pt x="2641" y="37846"/>
                  </a:lnTo>
                  <a:lnTo>
                    <a:pt x="1549" y="37388"/>
                  </a:lnTo>
                  <a:lnTo>
                    <a:pt x="444" y="37846"/>
                  </a:lnTo>
                  <a:lnTo>
                    <a:pt x="0" y="38938"/>
                  </a:lnTo>
                  <a:lnTo>
                    <a:pt x="444" y="40030"/>
                  </a:lnTo>
                  <a:lnTo>
                    <a:pt x="1549" y="40487"/>
                  </a:lnTo>
                  <a:lnTo>
                    <a:pt x="2641" y="40030"/>
                  </a:lnTo>
                  <a:lnTo>
                    <a:pt x="3098" y="38938"/>
                  </a:lnTo>
                  <a:close/>
                </a:path>
                <a:path w="3175" h="40639">
                  <a:moveTo>
                    <a:pt x="3098" y="1549"/>
                  </a:moveTo>
                  <a:lnTo>
                    <a:pt x="2641" y="457"/>
                  </a:lnTo>
                  <a:lnTo>
                    <a:pt x="1549" y="0"/>
                  </a:lnTo>
                  <a:lnTo>
                    <a:pt x="444" y="457"/>
                  </a:lnTo>
                  <a:lnTo>
                    <a:pt x="0" y="1549"/>
                  </a:lnTo>
                  <a:lnTo>
                    <a:pt x="444" y="2654"/>
                  </a:lnTo>
                  <a:lnTo>
                    <a:pt x="1549" y="3098"/>
                  </a:lnTo>
                  <a:lnTo>
                    <a:pt x="2641" y="2654"/>
                  </a:lnTo>
                  <a:lnTo>
                    <a:pt x="3098" y="1549"/>
                  </a:lnTo>
                  <a:close/>
                </a:path>
              </a:pathLst>
            </a:custGeom>
            <a:solidFill>
              <a:srgbClr val="565658"/>
            </a:solidFill>
          </p:spPr>
          <p:txBody>
            <a:bodyPr wrap="square" lIns="0" tIns="0" rIns="0" bIns="0" rtlCol="0"/>
            <a:lstStyle/>
            <a:p/>
          </p:txBody>
        </p:sp>
        <p:sp>
          <p:nvSpPr>
            <p:cNvPr id="11213" name="object 11213" descr=""/>
            <p:cNvSpPr/>
            <p:nvPr/>
          </p:nvSpPr>
          <p:spPr>
            <a:xfrm>
              <a:off x="2679554" y="1901210"/>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11214" name="object 11214" descr=""/>
            <p:cNvSpPr/>
            <p:nvPr/>
          </p:nvSpPr>
          <p:spPr>
            <a:xfrm>
              <a:off x="2677998" y="1903006"/>
              <a:ext cx="31115" cy="7620"/>
            </a:xfrm>
            <a:custGeom>
              <a:avLst/>
              <a:gdLst/>
              <a:ahLst/>
              <a:cxnLst/>
              <a:rect l="l" t="t" r="r" b="b"/>
              <a:pathLst>
                <a:path w="31114" h="7619">
                  <a:moveTo>
                    <a:pt x="3098" y="1549"/>
                  </a:moveTo>
                  <a:lnTo>
                    <a:pt x="2641" y="457"/>
                  </a:lnTo>
                  <a:lnTo>
                    <a:pt x="1549" y="0"/>
                  </a:lnTo>
                  <a:lnTo>
                    <a:pt x="457" y="457"/>
                  </a:lnTo>
                  <a:lnTo>
                    <a:pt x="0" y="1549"/>
                  </a:lnTo>
                  <a:lnTo>
                    <a:pt x="457" y="2654"/>
                  </a:lnTo>
                  <a:lnTo>
                    <a:pt x="1549" y="3098"/>
                  </a:lnTo>
                  <a:lnTo>
                    <a:pt x="2641" y="2654"/>
                  </a:lnTo>
                  <a:lnTo>
                    <a:pt x="3098" y="1549"/>
                  </a:lnTo>
                  <a:close/>
                </a:path>
                <a:path w="31114" h="7619">
                  <a:moveTo>
                    <a:pt x="31000" y="5461"/>
                  </a:moveTo>
                  <a:lnTo>
                    <a:pt x="30543" y="4368"/>
                  </a:lnTo>
                  <a:lnTo>
                    <a:pt x="29451" y="3911"/>
                  </a:lnTo>
                  <a:lnTo>
                    <a:pt x="28359" y="4368"/>
                  </a:lnTo>
                  <a:lnTo>
                    <a:pt x="27901" y="5461"/>
                  </a:lnTo>
                  <a:lnTo>
                    <a:pt x="28359" y="6553"/>
                  </a:lnTo>
                  <a:lnTo>
                    <a:pt x="29451" y="7010"/>
                  </a:lnTo>
                  <a:lnTo>
                    <a:pt x="30543" y="6553"/>
                  </a:lnTo>
                  <a:lnTo>
                    <a:pt x="31000" y="5461"/>
                  </a:lnTo>
                  <a:close/>
                </a:path>
              </a:pathLst>
            </a:custGeom>
            <a:solidFill>
              <a:srgbClr val="565658"/>
            </a:solidFill>
          </p:spPr>
          <p:txBody>
            <a:bodyPr wrap="square" lIns="0" tIns="0" rIns="0" bIns="0" rtlCol="0"/>
            <a:lstStyle/>
            <a:p/>
          </p:txBody>
        </p:sp>
        <p:sp>
          <p:nvSpPr>
            <p:cNvPr id="11215" name="object 11215" descr=""/>
            <p:cNvSpPr/>
            <p:nvPr/>
          </p:nvSpPr>
          <p:spPr>
            <a:xfrm>
              <a:off x="2904966" y="197875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1216" name="object 11216" descr=""/>
            <p:cNvSpPr/>
            <p:nvPr/>
          </p:nvSpPr>
          <p:spPr>
            <a:xfrm>
              <a:off x="2011724" y="2786080"/>
              <a:ext cx="0" cy="20320"/>
            </a:xfrm>
            <a:custGeom>
              <a:avLst/>
              <a:gdLst/>
              <a:ahLst/>
              <a:cxnLst/>
              <a:rect l="l" t="t" r="r" b="b"/>
              <a:pathLst>
                <a:path w="0" h="20319">
                  <a:moveTo>
                    <a:pt x="0" y="0"/>
                  </a:moveTo>
                  <a:lnTo>
                    <a:pt x="0" y="20091"/>
                  </a:lnTo>
                </a:path>
              </a:pathLst>
            </a:custGeom>
            <a:ln w="3175">
              <a:solidFill>
                <a:srgbClr val="565658"/>
              </a:solidFill>
            </a:ln>
          </p:spPr>
          <p:txBody>
            <a:bodyPr wrap="square" lIns="0" tIns="0" rIns="0" bIns="0" rtlCol="0"/>
            <a:lstStyle/>
            <a:p/>
          </p:txBody>
        </p:sp>
        <p:sp>
          <p:nvSpPr>
            <p:cNvPr id="11217" name="object 11217" descr=""/>
            <p:cNvSpPr/>
            <p:nvPr/>
          </p:nvSpPr>
          <p:spPr>
            <a:xfrm>
              <a:off x="2695180" y="190399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218" name="object 11218" descr=""/>
            <p:cNvSpPr/>
            <p:nvPr/>
          </p:nvSpPr>
          <p:spPr>
            <a:xfrm>
              <a:off x="2032917" y="2725266"/>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219" name="object 11219" descr=""/>
            <p:cNvSpPr/>
            <p:nvPr/>
          </p:nvSpPr>
          <p:spPr>
            <a:xfrm>
              <a:off x="2014626" y="2743250"/>
              <a:ext cx="22225" cy="39370"/>
            </a:xfrm>
            <a:custGeom>
              <a:avLst/>
              <a:gdLst/>
              <a:ahLst/>
              <a:cxnLst/>
              <a:rect l="l" t="t" r="r" b="b"/>
              <a:pathLst>
                <a:path w="22225" h="39369">
                  <a:moveTo>
                    <a:pt x="3098" y="37261"/>
                  </a:moveTo>
                  <a:lnTo>
                    <a:pt x="2641" y="36169"/>
                  </a:lnTo>
                  <a:lnTo>
                    <a:pt x="1549" y="35712"/>
                  </a:lnTo>
                  <a:lnTo>
                    <a:pt x="444" y="36169"/>
                  </a:lnTo>
                  <a:lnTo>
                    <a:pt x="0" y="37261"/>
                  </a:lnTo>
                  <a:lnTo>
                    <a:pt x="444" y="38354"/>
                  </a:lnTo>
                  <a:lnTo>
                    <a:pt x="1549" y="38811"/>
                  </a:lnTo>
                  <a:lnTo>
                    <a:pt x="2641" y="38354"/>
                  </a:lnTo>
                  <a:lnTo>
                    <a:pt x="3098" y="37261"/>
                  </a:lnTo>
                  <a:close/>
                </a:path>
                <a:path w="22225" h="39369">
                  <a:moveTo>
                    <a:pt x="22072" y="1549"/>
                  </a:moveTo>
                  <a:lnTo>
                    <a:pt x="21615" y="457"/>
                  </a:lnTo>
                  <a:lnTo>
                    <a:pt x="20523" y="0"/>
                  </a:lnTo>
                  <a:lnTo>
                    <a:pt x="19418" y="457"/>
                  </a:lnTo>
                  <a:lnTo>
                    <a:pt x="18973" y="1549"/>
                  </a:lnTo>
                  <a:lnTo>
                    <a:pt x="19418" y="2641"/>
                  </a:lnTo>
                  <a:lnTo>
                    <a:pt x="20523" y="3098"/>
                  </a:lnTo>
                  <a:lnTo>
                    <a:pt x="21615" y="2641"/>
                  </a:lnTo>
                  <a:lnTo>
                    <a:pt x="22072" y="1549"/>
                  </a:lnTo>
                  <a:close/>
                </a:path>
              </a:pathLst>
            </a:custGeom>
            <a:solidFill>
              <a:srgbClr val="565658"/>
            </a:solidFill>
          </p:spPr>
          <p:txBody>
            <a:bodyPr wrap="square" lIns="0" tIns="0" rIns="0" bIns="0" rtlCol="0"/>
            <a:lstStyle/>
            <a:p/>
          </p:txBody>
        </p:sp>
        <p:sp>
          <p:nvSpPr>
            <p:cNvPr id="11220" name="object 11220" descr=""/>
            <p:cNvSpPr/>
            <p:nvPr/>
          </p:nvSpPr>
          <p:spPr>
            <a:xfrm>
              <a:off x="2704110"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21" name="object 11221" descr=""/>
            <p:cNvSpPr/>
            <p:nvPr/>
          </p:nvSpPr>
          <p:spPr>
            <a:xfrm>
              <a:off x="2016175" y="2779947"/>
              <a:ext cx="635" cy="635"/>
            </a:xfrm>
            <a:custGeom>
              <a:avLst/>
              <a:gdLst/>
              <a:ahLst/>
              <a:cxnLst/>
              <a:rect l="l" t="t" r="r" b="b"/>
              <a:pathLst>
                <a:path w="635" h="635">
                  <a:moveTo>
                    <a:pt x="571" y="0"/>
                  </a:moveTo>
                  <a:lnTo>
                    <a:pt x="0" y="558"/>
                  </a:lnTo>
                </a:path>
              </a:pathLst>
            </a:custGeom>
            <a:ln w="3175">
              <a:solidFill>
                <a:srgbClr val="565658"/>
              </a:solidFill>
            </a:ln>
          </p:spPr>
          <p:txBody>
            <a:bodyPr wrap="square" lIns="0" tIns="0" rIns="0" bIns="0" rtlCol="0"/>
            <a:lstStyle/>
            <a:p/>
          </p:txBody>
        </p:sp>
        <p:sp>
          <p:nvSpPr>
            <p:cNvPr id="11222" name="object 11222" descr=""/>
            <p:cNvSpPr/>
            <p:nvPr/>
          </p:nvSpPr>
          <p:spPr>
            <a:xfrm>
              <a:off x="2921138" y="197205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23" name="object 11223" descr=""/>
            <p:cNvSpPr/>
            <p:nvPr/>
          </p:nvSpPr>
          <p:spPr>
            <a:xfrm>
              <a:off x="2915011" y="19441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224" name="object 11224" descr=""/>
            <p:cNvSpPr/>
            <p:nvPr/>
          </p:nvSpPr>
          <p:spPr>
            <a:xfrm>
              <a:off x="2702435"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25" name="object 11225" descr=""/>
            <p:cNvSpPr/>
            <p:nvPr/>
          </p:nvSpPr>
          <p:spPr>
            <a:xfrm>
              <a:off x="2916109" y="1943614"/>
              <a:ext cx="5080" cy="0"/>
            </a:xfrm>
            <a:custGeom>
              <a:avLst/>
              <a:gdLst/>
              <a:ahLst/>
              <a:cxnLst/>
              <a:rect l="l" t="t" r="r" b="b"/>
              <a:pathLst>
                <a:path w="5080" h="0">
                  <a:moveTo>
                    <a:pt x="5029" y="0"/>
                  </a:moveTo>
                  <a:lnTo>
                    <a:pt x="0" y="0"/>
                  </a:lnTo>
                </a:path>
              </a:pathLst>
            </a:custGeom>
            <a:ln w="3175">
              <a:solidFill>
                <a:srgbClr val="565658"/>
              </a:solidFill>
            </a:ln>
          </p:spPr>
          <p:txBody>
            <a:bodyPr wrap="square" lIns="0" tIns="0" rIns="0" bIns="0" rtlCol="0"/>
            <a:lstStyle/>
            <a:p/>
          </p:txBody>
        </p:sp>
        <p:sp>
          <p:nvSpPr>
            <p:cNvPr id="11226" name="object 11226" descr=""/>
            <p:cNvSpPr/>
            <p:nvPr/>
          </p:nvSpPr>
          <p:spPr>
            <a:xfrm>
              <a:off x="2029013" y="2687891"/>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227" name="object 11227" descr=""/>
            <p:cNvSpPr/>
            <p:nvPr/>
          </p:nvSpPr>
          <p:spPr>
            <a:xfrm>
              <a:off x="2907199" y="1980995"/>
              <a:ext cx="635" cy="635"/>
            </a:xfrm>
            <a:custGeom>
              <a:avLst/>
              <a:gdLst/>
              <a:ahLst/>
              <a:cxnLst/>
              <a:rect l="l" t="t" r="r" b="b"/>
              <a:pathLst>
                <a:path w="635" h="635">
                  <a:moveTo>
                    <a:pt x="0" y="0"/>
                  </a:moveTo>
                  <a:lnTo>
                    <a:pt x="558" y="546"/>
                  </a:lnTo>
                </a:path>
              </a:pathLst>
            </a:custGeom>
            <a:ln w="3175">
              <a:solidFill>
                <a:srgbClr val="565658"/>
              </a:solidFill>
            </a:ln>
          </p:spPr>
          <p:txBody>
            <a:bodyPr wrap="square" lIns="0" tIns="0" rIns="0" bIns="0" rtlCol="0"/>
            <a:lstStyle/>
            <a:p/>
          </p:txBody>
        </p:sp>
        <p:sp>
          <p:nvSpPr>
            <p:cNvPr id="11228" name="object 11228" descr=""/>
            <p:cNvSpPr/>
            <p:nvPr/>
          </p:nvSpPr>
          <p:spPr>
            <a:xfrm>
              <a:off x="2670636"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29" name="object 11229" descr=""/>
            <p:cNvSpPr/>
            <p:nvPr/>
          </p:nvSpPr>
          <p:spPr>
            <a:xfrm>
              <a:off x="2609815" y="19112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30" name="object 11230" descr=""/>
            <p:cNvSpPr/>
            <p:nvPr/>
          </p:nvSpPr>
          <p:spPr>
            <a:xfrm>
              <a:off x="2694065" y="190287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1231" name="object 11231" descr=""/>
            <p:cNvSpPr/>
            <p:nvPr/>
          </p:nvSpPr>
          <p:spPr>
            <a:xfrm>
              <a:off x="2907197" y="1934685"/>
              <a:ext cx="635" cy="635"/>
            </a:xfrm>
            <a:custGeom>
              <a:avLst/>
              <a:gdLst/>
              <a:ahLst/>
              <a:cxnLst/>
              <a:rect l="l" t="t" r="r" b="b"/>
              <a:pathLst>
                <a:path w="635" h="635">
                  <a:moveTo>
                    <a:pt x="558" y="0"/>
                  </a:moveTo>
                  <a:lnTo>
                    <a:pt x="0" y="546"/>
                  </a:lnTo>
                </a:path>
              </a:pathLst>
            </a:custGeom>
            <a:ln w="3175">
              <a:solidFill>
                <a:srgbClr val="565658"/>
              </a:solidFill>
            </a:ln>
          </p:spPr>
          <p:txBody>
            <a:bodyPr wrap="square" lIns="0" tIns="0" rIns="0" bIns="0" rtlCol="0"/>
            <a:lstStyle/>
            <a:p/>
          </p:txBody>
        </p:sp>
        <p:sp>
          <p:nvSpPr>
            <p:cNvPr id="11232" name="object 11232" descr=""/>
            <p:cNvSpPr/>
            <p:nvPr/>
          </p:nvSpPr>
          <p:spPr>
            <a:xfrm>
              <a:off x="2622776"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33" name="object 11233" descr=""/>
            <p:cNvSpPr/>
            <p:nvPr/>
          </p:nvSpPr>
          <p:spPr>
            <a:xfrm>
              <a:off x="2915011" y="19441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234" name="object 11234" descr=""/>
            <p:cNvSpPr/>
            <p:nvPr/>
          </p:nvSpPr>
          <p:spPr>
            <a:xfrm>
              <a:off x="2904966" y="1934685"/>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235" name="object 11235" descr=""/>
            <p:cNvSpPr/>
            <p:nvPr/>
          </p:nvSpPr>
          <p:spPr>
            <a:xfrm>
              <a:off x="2907760" y="1934685"/>
              <a:ext cx="7620" cy="0"/>
            </a:xfrm>
            <a:custGeom>
              <a:avLst/>
              <a:gdLst/>
              <a:ahLst/>
              <a:cxnLst/>
              <a:rect l="l" t="t" r="r" b="b"/>
              <a:pathLst>
                <a:path w="7619" h="0">
                  <a:moveTo>
                    <a:pt x="7251" y="0"/>
                  </a:moveTo>
                  <a:lnTo>
                    <a:pt x="0" y="0"/>
                  </a:lnTo>
                </a:path>
              </a:pathLst>
            </a:custGeom>
            <a:ln w="3175">
              <a:solidFill>
                <a:srgbClr val="565658"/>
              </a:solidFill>
            </a:ln>
          </p:spPr>
          <p:txBody>
            <a:bodyPr wrap="square" lIns="0" tIns="0" rIns="0" bIns="0" rtlCol="0"/>
            <a:lstStyle/>
            <a:p/>
          </p:txBody>
        </p:sp>
        <p:sp>
          <p:nvSpPr>
            <p:cNvPr id="11236" name="object 11236" descr=""/>
            <p:cNvSpPr/>
            <p:nvPr/>
          </p:nvSpPr>
          <p:spPr>
            <a:xfrm>
              <a:off x="2599224" y="1910692"/>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1237" name="object 11237" descr=""/>
            <p:cNvSpPr/>
            <p:nvPr/>
          </p:nvSpPr>
          <p:spPr>
            <a:xfrm>
              <a:off x="2915011" y="1934690"/>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1238" name="object 11238" descr=""/>
            <p:cNvSpPr/>
            <p:nvPr/>
          </p:nvSpPr>
          <p:spPr>
            <a:xfrm>
              <a:off x="2904963" y="1930778"/>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239" name="object 11239" descr=""/>
            <p:cNvSpPr/>
            <p:nvPr/>
          </p:nvSpPr>
          <p:spPr>
            <a:xfrm>
              <a:off x="2915011" y="194807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240" name="object 11240" descr=""/>
            <p:cNvSpPr/>
            <p:nvPr/>
          </p:nvSpPr>
          <p:spPr>
            <a:xfrm>
              <a:off x="2704110"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41" name="object 11241" descr=""/>
            <p:cNvSpPr/>
            <p:nvPr/>
          </p:nvSpPr>
          <p:spPr>
            <a:xfrm>
              <a:off x="2019084" y="1896313"/>
              <a:ext cx="689610" cy="885825"/>
            </a:xfrm>
            <a:custGeom>
              <a:avLst/>
              <a:gdLst/>
              <a:ahLst/>
              <a:cxnLst/>
              <a:rect l="l" t="t" r="r" b="b"/>
              <a:pathLst>
                <a:path w="689610" h="885825">
                  <a:moveTo>
                    <a:pt x="3098" y="884199"/>
                  </a:moveTo>
                  <a:lnTo>
                    <a:pt x="2641" y="883107"/>
                  </a:lnTo>
                  <a:lnTo>
                    <a:pt x="1549" y="882650"/>
                  </a:lnTo>
                  <a:lnTo>
                    <a:pt x="457" y="883107"/>
                  </a:lnTo>
                  <a:lnTo>
                    <a:pt x="0" y="884199"/>
                  </a:lnTo>
                  <a:lnTo>
                    <a:pt x="457" y="885291"/>
                  </a:lnTo>
                  <a:lnTo>
                    <a:pt x="1549" y="885748"/>
                  </a:lnTo>
                  <a:lnTo>
                    <a:pt x="2641" y="885291"/>
                  </a:lnTo>
                  <a:lnTo>
                    <a:pt x="3098" y="884199"/>
                  </a:lnTo>
                  <a:close/>
                </a:path>
                <a:path w="689610" h="885825">
                  <a:moveTo>
                    <a:pt x="689356" y="1549"/>
                  </a:moveTo>
                  <a:lnTo>
                    <a:pt x="688911" y="457"/>
                  </a:lnTo>
                  <a:lnTo>
                    <a:pt x="687806" y="0"/>
                  </a:lnTo>
                  <a:lnTo>
                    <a:pt x="686714" y="457"/>
                  </a:lnTo>
                  <a:lnTo>
                    <a:pt x="686257" y="1549"/>
                  </a:lnTo>
                  <a:lnTo>
                    <a:pt x="686714" y="2641"/>
                  </a:lnTo>
                  <a:lnTo>
                    <a:pt x="687806" y="3098"/>
                  </a:lnTo>
                  <a:lnTo>
                    <a:pt x="688911" y="2641"/>
                  </a:lnTo>
                  <a:lnTo>
                    <a:pt x="689356" y="1549"/>
                  </a:lnTo>
                  <a:close/>
                </a:path>
              </a:pathLst>
            </a:custGeom>
            <a:solidFill>
              <a:srgbClr val="565658"/>
            </a:solidFill>
          </p:spPr>
          <p:txBody>
            <a:bodyPr wrap="square" lIns="0" tIns="0" rIns="0" bIns="0" rtlCol="0"/>
            <a:lstStyle/>
            <a:p/>
          </p:txBody>
        </p:sp>
        <p:sp>
          <p:nvSpPr>
            <p:cNvPr id="11242" name="object 11242" descr=""/>
            <p:cNvSpPr/>
            <p:nvPr/>
          </p:nvSpPr>
          <p:spPr>
            <a:xfrm>
              <a:off x="2628790" y="19112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43" name="object 11243" descr=""/>
            <p:cNvSpPr/>
            <p:nvPr/>
          </p:nvSpPr>
          <p:spPr>
            <a:xfrm>
              <a:off x="2028454" y="278273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244" name="object 11244" descr=""/>
            <p:cNvSpPr/>
            <p:nvPr/>
          </p:nvSpPr>
          <p:spPr>
            <a:xfrm>
              <a:off x="2672868" y="1908459"/>
              <a:ext cx="0" cy="635"/>
            </a:xfrm>
            <a:custGeom>
              <a:avLst/>
              <a:gdLst/>
              <a:ahLst/>
              <a:cxnLst/>
              <a:rect l="l" t="t" r="r" b="b"/>
              <a:pathLst>
                <a:path w="0" h="635">
                  <a:moveTo>
                    <a:pt x="0" y="0"/>
                  </a:moveTo>
                  <a:lnTo>
                    <a:pt x="0" y="558"/>
                  </a:lnTo>
                  <a:lnTo>
                    <a:pt x="0" y="0"/>
                  </a:lnTo>
                </a:path>
              </a:pathLst>
            </a:custGeom>
            <a:ln w="3175">
              <a:solidFill>
                <a:srgbClr val="565658"/>
              </a:solidFill>
            </a:ln>
          </p:spPr>
          <p:txBody>
            <a:bodyPr wrap="square" lIns="0" tIns="0" rIns="0" bIns="0" rtlCol="0"/>
            <a:lstStyle/>
            <a:p/>
          </p:txBody>
        </p:sp>
        <p:sp>
          <p:nvSpPr>
            <p:cNvPr id="11245" name="object 11245" descr=""/>
            <p:cNvSpPr/>
            <p:nvPr/>
          </p:nvSpPr>
          <p:spPr>
            <a:xfrm>
              <a:off x="2706900" y="189785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246" name="object 11246" descr=""/>
            <p:cNvSpPr/>
            <p:nvPr/>
          </p:nvSpPr>
          <p:spPr>
            <a:xfrm>
              <a:off x="2694622" y="189116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247" name="object 11247" descr=""/>
            <p:cNvSpPr/>
            <p:nvPr/>
          </p:nvSpPr>
          <p:spPr>
            <a:xfrm>
              <a:off x="2916115" y="1972617"/>
              <a:ext cx="5080" cy="0"/>
            </a:xfrm>
            <a:custGeom>
              <a:avLst/>
              <a:gdLst/>
              <a:ahLst/>
              <a:cxnLst/>
              <a:rect l="l" t="t" r="r" b="b"/>
              <a:pathLst>
                <a:path w="5080" h="0">
                  <a:moveTo>
                    <a:pt x="0" y="0"/>
                  </a:moveTo>
                  <a:lnTo>
                    <a:pt x="5029" y="0"/>
                  </a:lnTo>
                </a:path>
              </a:pathLst>
            </a:custGeom>
            <a:ln w="3175">
              <a:solidFill>
                <a:srgbClr val="565658"/>
              </a:solidFill>
            </a:ln>
          </p:spPr>
          <p:txBody>
            <a:bodyPr wrap="square" lIns="0" tIns="0" rIns="0" bIns="0" rtlCol="0"/>
            <a:lstStyle/>
            <a:p/>
          </p:txBody>
        </p:sp>
        <p:sp>
          <p:nvSpPr>
            <p:cNvPr id="11248" name="object 11248" descr=""/>
            <p:cNvSpPr/>
            <p:nvPr/>
          </p:nvSpPr>
          <p:spPr>
            <a:xfrm>
              <a:off x="2032920" y="267393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249" name="object 11249" descr=""/>
            <p:cNvSpPr/>
            <p:nvPr/>
          </p:nvSpPr>
          <p:spPr>
            <a:xfrm>
              <a:off x="2915011" y="1981000"/>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1250" name="object 11250" descr=""/>
            <p:cNvSpPr/>
            <p:nvPr/>
          </p:nvSpPr>
          <p:spPr>
            <a:xfrm>
              <a:off x="2915011" y="197541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251" name="object 11251" descr=""/>
            <p:cNvSpPr/>
            <p:nvPr/>
          </p:nvSpPr>
          <p:spPr>
            <a:xfrm>
              <a:off x="2921138" y="1943621"/>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1252" name="object 11252" descr=""/>
            <p:cNvSpPr/>
            <p:nvPr/>
          </p:nvSpPr>
          <p:spPr>
            <a:xfrm>
              <a:off x="2028455" y="278663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253" name="object 11253" descr=""/>
            <p:cNvSpPr/>
            <p:nvPr/>
          </p:nvSpPr>
          <p:spPr>
            <a:xfrm>
              <a:off x="2447593"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54" name="object 11254" descr=""/>
            <p:cNvSpPr/>
            <p:nvPr/>
          </p:nvSpPr>
          <p:spPr>
            <a:xfrm>
              <a:off x="2694065" y="1897856"/>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11255" name="object 11255" descr=""/>
            <p:cNvSpPr/>
            <p:nvPr/>
          </p:nvSpPr>
          <p:spPr>
            <a:xfrm>
              <a:off x="2593084" y="19112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56" name="object 11256" descr=""/>
            <p:cNvSpPr/>
            <p:nvPr/>
          </p:nvSpPr>
          <p:spPr>
            <a:xfrm>
              <a:off x="2029010" y="2682868"/>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1257" name="object 11257" descr=""/>
            <p:cNvSpPr/>
            <p:nvPr/>
          </p:nvSpPr>
          <p:spPr>
            <a:xfrm>
              <a:off x="2706900" y="189116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58" name="object 11258" descr=""/>
            <p:cNvSpPr/>
            <p:nvPr/>
          </p:nvSpPr>
          <p:spPr>
            <a:xfrm>
              <a:off x="2032917" y="2668921"/>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259" name="object 11259" descr=""/>
            <p:cNvSpPr/>
            <p:nvPr/>
          </p:nvSpPr>
          <p:spPr>
            <a:xfrm>
              <a:off x="2020642" y="281174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60" name="object 11260" descr=""/>
            <p:cNvSpPr/>
            <p:nvPr/>
          </p:nvSpPr>
          <p:spPr>
            <a:xfrm>
              <a:off x="2907756" y="1981547"/>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1261" name="object 11261" descr=""/>
            <p:cNvSpPr/>
            <p:nvPr/>
          </p:nvSpPr>
          <p:spPr>
            <a:xfrm>
              <a:off x="2694063"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262" name="object 11262" descr=""/>
            <p:cNvSpPr/>
            <p:nvPr/>
          </p:nvSpPr>
          <p:spPr>
            <a:xfrm>
              <a:off x="2706900" y="19028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63" name="object 11263" descr=""/>
            <p:cNvSpPr/>
            <p:nvPr/>
          </p:nvSpPr>
          <p:spPr>
            <a:xfrm>
              <a:off x="2016177" y="2811747"/>
              <a:ext cx="635" cy="635"/>
            </a:xfrm>
            <a:custGeom>
              <a:avLst/>
              <a:gdLst/>
              <a:ahLst/>
              <a:cxnLst/>
              <a:rect l="l" t="t" r="r" b="b"/>
              <a:pathLst>
                <a:path w="635" h="635">
                  <a:moveTo>
                    <a:pt x="0" y="0"/>
                  </a:moveTo>
                  <a:lnTo>
                    <a:pt x="571" y="558"/>
                  </a:lnTo>
                </a:path>
              </a:pathLst>
            </a:custGeom>
            <a:ln w="3175">
              <a:solidFill>
                <a:srgbClr val="565658"/>
              </a:solidFill>
            </a:ln>
          </p:spPr>
          <p:txBody>
            <a:bodyPr wrap="square" lIns="0" tIns="0" rIns="0" bIns="0" rtlCol="0"/>
            <a:lstStyle/>
            <a:p/>
          </p:txBody>
        </p:sp>
        <p:sp>
          <p:nvSpPr>
            <p:cNvPr id="11264" name="object 11264" descr=""/>
            <p:cNvSpPr/>
            <p:nvPr/>
          </p:nvSpPr>
          <p:spPr>
            <a:xfrm>
              <a:off x="2915011" y="194025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265" name="object 11265" descr=""/>
            <p:cNvSpPr/>
            <p:nvPr/>
          </p:nvSpPr>
          <p:spPr>
            <a:xfrm>
              <a:off x="2915011" y="197150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266" name="object 11266" descr=""/>
            <p:cNvSpPr/>
            <p:nvPr/>
          </p:nvSpPr>
          <p:spPr>
            <a:xfrm>
              <a:off x="2020642" y="277994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67" name="object 11267" descr=""/>
            <p:cNvSpPr/>
            <p:nvPr/>
          </p:nvSpPr>
          <p:spPr>
            <a:xfrm>
              <a:off x="2098752" y="2639348"/>
              <a:ext cx="635" cy="5080"/>
            </a:xfrm>
            <a:custGeom>
              <a:avLst/>
              <a:gdLst/>
              <a:ahLst/>
              <a:cxnLst/>
              <a:rect l="l" t="t" r="r" b="b"/>
              <a:pathLst>
                <a:path w="635" h="5080">
                  <a:moveTo>
                    <a:pt x="0" y="0"/>
                  </a:moveTo>
                  <a:lnTo>
                    <a:pt x="558" y="5029"/>
                  </a:lnTo>
                </a:path>
              </a:pathLst>
            </a:custGeom>
            <a:ln w="3175">
              <a:solidFill>
                <a:srgbClr val="565658"/>
              </a:solidFill>
            </a:ln>
          </p:spPr>
          <p:txBody>
            <a:bodyPr wrap="square" lIns="0" tIns="0" rIns="0" bIns="0" rtlCol="0"/>
            <a:lstStyle/>
            <a:p/>
          </p:txBody>
        </p:sp>
        <p:sp>
          <p:nvSpPr>
            <p:cNvPr id="11268" name="object 11268" descr=""/>
            <p:cNvSpPr/>
            <p:nvPr/>
          </p:nvSpPr>
          <p:spPr>
            <a:xfrm>
              <a:off x="2904966" y="1986012"/>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269" name="object 11269" descr=""/>
            <p:cNvSpPr/>
            <p:nvPr/>
          </p:nvSpPr>
          <p:spPr>
            <a:xfrm>
              <a:off x="2709691" y="190622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11270" name="object 11270" descr=""/>
            <p:cNvSpPr/>
            <p:nvPr/>
          </p:nvSpPr>
          <p:spPr>
            <a:xfrm>
              <a:off x="2377158" y="1918500"/>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271" name="object 11271" descr=""/>
            <p:cNvSpPr/>
            <p:nvPr/>
          </p:nvSpPr>
          <p:spPr>
            <a:xfrm>
              <a:off x="2656126" y="1906228"/>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11272" name="object 11272" descr=""/>
            <p:cNvSpPr/>
            <p:nvPr/>
          </p:nvSpPr>
          <p:spPr>
            <a:xfrm>
              <a:off x="2891014" y="19865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273" name="object 11273" descr=""/>
            <p:cNvSpPr/>
            <p:nvPr/>
          </p:nvSpPr>
          <p:spPr>
            <a:xfrm>
              <a:off x="2681363" y="1910829"/>
              <a:ext cx="3175" cy="3810"/>
            </a:xfrm>
            <a:custGeom>
              <a:avLst/>
              <a:gdLst/>
              <a:ahLst/>
              <a:cxnLst/>
              <a:rect l="l" t="t" r="r" b="b"/>
              <a:pathLst>
                <a:path w="3175" h="3810">
                  <a:moveTo>
                    <a:pt x="3098" y="1549"/>
                  </a:moveTo>
                  <a:lnTo>
                    <a:pt x="2641" y="444"/>
                  </a:lnTo>
                  <a:lnTo>
                    <a:pt x="1549" y="0"/>
                  </a:lnTo>
                  <a:lnTo>
                    <a:pt x="444" y="444"/>
                  </a:lnTo>
                  <a:lnTo>
                    <a:pt x="0" y="1549"/>
                  </a:lnTo>
                  <a:lnTo>
                    <a:pt x="101" y="1828"/>
                  </a:lnTo>
                  <a:lnTo>
                    <a:pt x="0" y="2095"/>
                  </a:lnTo>
                  <a:lnTo>
                    <a:pt x="444" y="3200"/>
                  </a:lnTo>
                  <a:lnTo>
                    <a:pt x="1549" y="3644"/>
                  </a:lnTo>
                  <a:lnTo>
                    <a:pt x="2641" y="3200"/>
                  </a:lnTo>
                  <a:lnTo>
                    <a:pt x="3098" y="2095"/>
                  </a:lnTo>
                  <a:lnTo>
                    <a:pt x="2984" y="1828"/>
                  </a:lnTo>
                  <a:lnTo>
                    <a:pt x="3098" y="1549"/>
                  </a:lnTo>
                  <a:close/>
                </a:path>
              </a:pathLst>
            </a:custGeom>
            <a:solidFill>
              <a:srgbClr val="565658"/>
            </a:solidFill>
          </p:spPr>
          <p:txBody>
            <a:bodyPr wrap="square" lIns="0" tIns="0" rIns="0" bIns="0" rtlCol="0"/>
            <a:lstStyle/>
            <a:p/>
          </p:txBody>
        </p:sp>
        <p:sp>
          <p:nvSpPr>
            <p:cNvPr id="11274" name="object 11274" descr=""/>
            <p:cNvSpPr/>
            <p:nvPr/>
          </p:nvSpPr>
          <p:spPr>
            <a:xfrm>
              <a:off x="2906082" y="1979879"/>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1275" name="object 11275" descr=""/>
            <p:cNvSpPr/>
            <p:nvPr/>
          </p:nvSpPr>
          <p:spPr>
            <a:xfrm>
              <a:off x="2904963" y="1981547"/>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276" name="object 11276" descr=""/>
            <p:cNvSpPr/>
            <p:nvPr/>
          </p:nvSpPr>
          <p:spPr>
            <a:xfrm>
              <a:off x="2670636"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77" name="object 11277" descr=""/>
            <p:cNvSpPr/>
            <p:nvPr/>
          </p:nvSpPr>
          <p:spPr>
            <a:xfrm>
              <a:off x="2891012" y="192966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278" name="object 11278" descr=""/>
            <p:cNvSpPr/>
            <p:nvPr/>
          </p:nvSpPr>
          <p:spPr>
            <a:xfrm>
              <a:off x="2905523" y="1979314"/>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1279" name="object 11279" descr=""/>
            <p:cNvSpPr/>
            <p:nvPr/>
          </p:nvSpPr>
          <p:spPr>
            <a:xfrm>
              <a:off x="2655692" y="19102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80" name="object 11280" descr=""/>
            <p:cNvSpPr/>
            <p:nvPr/>
          </p:nvSpPr>
          <p:spPr>
            <a:xfrm>
              <a:off x="2277854" y="2803388"/>
              <a:ext cx="0" cy="10795"/>
            </a:xfrm>
            <a:custGeom>
              <a:avLst/>
              <a:gdLst/>
              <a:ahLst/>
              <a:cxnLst/>
              <a:rect l="l" t="t" r="r" b="b"/>
              <a:pathLst>
                <a:path w="0" h="10794">
                  <a:moveTo>
                    <a:pt x="0" y="10591"/>
                  </a:moveTo>
                  <a:lnTo>
                    <a:pt x="0" y="0"/>
                  </a:lnTo>
                </a:path>
              </a:pathLst>
            </a:custGeom>
            <a:ln w="3175">
              <a:solidFill>
                <a:srgbClr val="565658"/>
              </a:solidFill>
            </a:ln>
          </p:spPr>
          <p:txBody>
            <a:bodyPr wrap="square" lIns="0" tIns="0" rIns="0" bIns="0" rtlCol="0"/>
            <a:lstStyle/>
            <a:p/>
          </p:txBody>
        </p:sp>
        <p:sp>
          <p:nvSpPr>
            <p:cNvPr id="11281" name="object 11281" descr=""/>
            <p:cNvSpPr/>
            <p:nvPr/>
          </p:nvSpPr>
          <p:spPr>
            <a:xfrm>
              <a:off x="2704110"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82" name="object 11282" descr=""/>
            <p:cNvSpPr/>
            <p:nvPr/>
          </p:nvSpPr>
          <p:spPr>
            <a:xfrm>
              <a:off x="2661149" y="1906224"/>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1283" name="object 11283" descr=""/>
            <p:cNvSpPr/>
            <p:nvPr/>
          </p:nvSpPr>
          <p:spPr>
            <a:xfrm>
              <a:off x="2672868"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84" name="object 11284" descr=""/>
            <p:cNvSpPr/>
            <p:nvPr/>
          </p:nvSpPr>
          <p:spPr>
            <a:xfrm>
              <a:off x="2378275" y="19971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85" name="object 11285" descr=""/>
            <p:cNvSpPr/>
            <p:nvPr/>
          </p:nvSpPr>
          <p:spPr>
            <a:xfrm>
              <a:off x="2704110"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86" name="object 11286" descr=""/>
            <p:cNvSpPr/>
            <p:nvPr/>
          </p:nvSpPr>
          <p:spPr>
            <a:xfrm>
              <a:off x="2202660" y="195823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87" name="object 11287" descr=""/>
            <p:cNvSpPr/>
            <p:nvPr/>
          </p:nvSpPr>
          <p:spPr>
            <a:xfrm>
              <a:off x="2590850"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288" name="object 11288" descr=""/>
            <p:cNvSpPr/>
            <p:nvPr/>
          </p:nvSpPr>
          <p:spPr>
            <a:xfrm>
              <a:off x="2672868"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89" name="object 11289" descr=""/>
            <p:cNvSpPr/>
            <p:nvPr/>
          </p:nvSpPr>
          <p:spPr>
            <a:xfrm>
              <a:off x="2378275" y="191850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90" name="object 11290" descr=""/>
            <p:cNvSpPr/>
            <p:nvPr/>
          </p:nvSpPr>
          <p:spPr>
            <a:xfrm>
              <a:off x="2492649" y="192184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291" name="object 11291" descr=""/>
            <p:cNvSpPr/>
            <p:nvPr/>
          </p:nvSpPr>
          <p:spPr>
            <a:xfrm>
              <a:off x="2891697" y="198502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92" name="object 11292" descr=""/>
            <p:cNvSpPr/>
            <p:nvPr/>
          </p:nvSpPr>
          <p:spPr>
            <a:xfrm>
              <a:off x="2492650" y="199047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293" name="object 11293" descr=""/>
            <p:cNvSpPr/>
            <p:nvPr/>
          </p:nvSpPr>
          <p:spPr>
            <a:xfrm>
              <a:off x="2702435" y="190845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294" name="object 11294" descr=""/>
            <p:cNvSpPr/>
            <p:nvPr/>
          </p:nvSpPr>
          <p:spPr>
            <a:xfrm>
              <a:off x="2905522" y="1936918"/>
              <a:ext cx="1905" cy="0"/>
            </a:xfrm>
            <a:custGeom>
              <a:avLst/>
              <a:gdLst/>
              <a:ahLst/>
              <a:cxnLst/>
              <a:rect l="l" t="t" r="r" b="b"/>
              <a:pathLst>
                <a:path w="1905" h="0">
                  <a:moveTo>
                    <a:pt x="1676" y="0"/>
                  </a:moveTo>
                  <a:lnTo>
                    <a:pt x="558" y="0"/>
                  </a:lnTo>
                  <a:lnTo>
                    <a:pt x="0" y="0"/>
                  </a:lnTo>
                </a:path>
              </a:pathLst>
            </a:custGeom>
            <a:ln w="3175">
              <a:solidFill>
                <a:srgbClr val="565658"/>
              </a:solidFill>
            </a:ln>
          </p:spPr>
          <p:txBody>
            <a:bodyPr wrap="square" lIns="0" tIns="0" rIns="0" bIns="0" rtlCol="0"/>
            <a:lstStyle/>
            <a:p/>
          </p:txBody>
        </p:sp>
        <p:sp>
          <p:nvSpPr>
            <p:cNvPr id="11295" name="object 11295" descr=""/>
            <p:cNvSpPr/>
            <p:nvPr/>
          </p:nvSpPr>
          <p:spPr>
            <a:xfrm>
              <a:off x="2204209" y="195978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296" name="object 11296" descr=""/>
            <p:cNvSpPr/>
            <p:nvPr/>
          </p:nvSpPr>
          <p:spPr>
            <a:xfrm>
              <a:off x="2891697" y="192811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297" name="object 11297" descr=""/>
            <p:cNvSpPr/>
            <p:nvPr/>
          </p:nvSpPr>
          <p:spPr>
            <a:xfrm>
              <a:off x="2714713" y="1906224"/>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1298" name="object 11298" descr=""/>
            <p:cNvSpPr/>
            <p:nvPr/>
          </p:nvSpPr>
          <p:spPr>
            <a:xfrm>
              <a:off x="2915011" y="197875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299" name="object 11299" descr=""/>
            <p:cNvSpPr/>
            <p:nvPr/>
          </p:nvSpPr>
          <p:spPr>
            <a:xfrm>
              <a:off x="2609815" y="19112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300" name="object 11300" descr=""/>
            <p:cNvSpPr/>
            <p:nvPr/>
          </p:nvSpPr>
          <p:spPr>
            <a:xfrm>
              <a:off x="2327512" y="1896751"/>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1301" name="object 11301" descr=""/>
            <p:cNvSpPr/>
            <p:nvPr/>
          </p:nvSpPr>
          <p:spPr>
            <a:xfrm>
              <a:off x="2891570" y="192966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302" name="object 11302" descr=""/>
            <p:cNvSpPr/>
            <p:nvPr/>
          </p:nvSpPr>
          <p:spPr>
            <a:xfrm>
              <a:off x="2282877" y="2639348"/>
              <a:ext cx="2540" cy="57150"/>
            </a:xfrm>
            <a:custGeom>
              <a:avLst/>
              <a:gdLst/>
              <a:ahLst/>
              <a:cxnLst/>
              <a:rect l="l" t="t" r="r" b="b"/>
              <a:pathLst>
                <a:path w="2539" h="57150">
                  <a:moveTo>
                    <a:pt x="0" y="56908"/>
                  </a:moveTo>
                  <a:lnTo>
                    <a:pt x="2235" y="0"/>
                  </a:lnTo>
                </a:path>
              </a:pathLst>
            </a:custGeom>
            <a:ln w="3175">
              <a:solidFill>
                <a:srgbClr val="565658"/>
              </a:solidFill>
            </a:ln>
          </p:spPr>
          <p:txBody>
            <a:bodyPr wrap="square" lIns="0" tIns="0" rIns="0" bIns="0" rtlCol="0"/>
            <a:lstStyle/>
            <a:p/>
          </p:txBody>
        </p:sp>
        <p:sp>
          <p:nvSpPr>
            <p:cNvPr id="11303" name="object 11303" descr=""/>
            <p:cNvSpPr/>
            <p:nvPr/>
          </p:nvSpPr>
          <p:spPr>
            <a:xfrm>
              <a:off x="2891571" y="1986569"/>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304" name="object 11304" descr=""/>
            <p:cNvSpPr/>
            <p:nvPr/>
          </p:nvSpPr>
          <p:spPr>
            <a:xfrm>
              <a:off x="2440771"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305" name="object 11305" descr=""/>
            <p:cNvSpPr/>
            <p:nvPr/>
          </p:nvSpPr>
          <p:spPr>
            <a:xfrm>
              <a:off x="2378834" y="2004429"/>
              <a:ext cx="113664" cy="0"/>
            </a:xfrm>
            <a:custGeom>
              <a:avLst/>
              <a:gdLst/>
              <a:ahLst/>
              <a:cxnLst/>
              <a:rect l="l" t="t" r="r" b="b"/>
              <a:pathLst>
                <a:path w="113664" h="0">
                  <a:moveTo>
                    <a:pt x="0" y="0"/>
                  </a:moveTo>
                  <a:lnTo>
                    <a:pt x="113271" y="0"/>
                  </a:lnTo>
                </a:path>
              </a:pathLst>
            </a:custGeom>
            <a:ln w="3175">
              <a:solidFill>
                <a:srgbClr val="565658"/>
              </a:solidFill>
            </a:ln>
          </p:spPr>
          <p:txBody>
            <a:bodyPr wrap="square" lIns="0" tIns="0" rIns="0" bIns="0" rtlCol="0"/>
            <a:lstStyle/>
            <a:p/>
          </p:txBody>
        </p:sp>
        <p:sp>
          <p:nvSpPr>
            <p:cNvPr id="11306" name="object 11306" descr=""/>
            <p:cNvSpPr/>
            <p:nvPr/>
          </p:nvSpPr>
          <p:spPr>
            <a:xfrm>
              <a:off x="2574666"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307" name="object 11307" descr=""/>
            <p:cNvSpPr/>
            <p:nvPr/>
          </p:nvSpPr>
          <p:spPr>
            <a:xfrm>
              <a:off x="2019093" y="281019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308" name="object 11308" descr=""/>
            <p:cNvSpPr/>
            <p:nvPr/>
          </p:nvSpPr>
          <p:spPr>
            <a:xfrm>
              <a:off x="2278411" y="2697364"/>
              <a:ext cx="5080" cy="105410"/>
            </a:xfrm>
            <a:custGeom>
              <a:avLst/>
              <a:gdLst/>
              <a:ahLst/>
              <a:cxnLst/>
              <a:rect l="l" t="t" r="r" b="b"/>
              <a:pathLst>
                <a:path w="5080" h="105410">
                  <a:moveTo>
                    <a:pt x="0" y="104901"/>
                  </a:moveTo>
                  <a:lnTo>
                    <a:pt x="4470" y="0"/>
                  </a:lnTo>
                </a:path>
              </a:pathLst>
            </a:custGeom>
            <a:ln w="3175">
              <a:solidFill>
                <a:srgbClr val="565658"/>
              </a:solidFill>
            </a:ln>
          </p:spPr>
          <p:txBody>
            <a:bodyPr wrap="square" lIns="0" tIns="0" rIns="0" bIns="0" rtlCol="0"/>
            <a:lstStyle/>
            <a:p/>
          </p:txBody>
        </p:sp>
        <p:sp>
          <p:nvSpPr>
            <p:cNvPr id="11309" name="object 11309" descr=""/>
            <p:cNvSpPr/>
            <p:nvPr/>
          </p:nvSpPr>
          <p:spPr>
            <a:xfrm>
              <a:off x="2014627" y="281019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310" name="object 11310" descr=""/>
            <p:cNvSpPr/>
            <p:nvPr/>
          </p:nvSpPr>
          <p:spPr>
            <a:xfrm>
              <a:off x="2266692" y="1924639"/>
              <a:ext cx="1270" cy="2540"/>
            </a:xfrm>
            <a:custGeom>
              <a:avLst/>
              <a:gdLst/>
              <a:ahLst/>
              <a:cxnLst/>
              <a:rect l="l" t="t" r="r" b="b"/>
              <a:pathLst>
                <a:path w="1269" h="2539">
                  <a:moveTo>
                    <a:pt x="0" y="0"/>
                  </a:moveTo>
                  <a:lnTo>
                    <a:pt x="1117" y="2235"/>
                  </a:lnTo>
                </a:path>
              </a:pathLst>
            </a:custGeom>
            <a:ln w="3175">
              <a:solidFill>
                <a:srgbClr val="565658"/>
              </a:solidFill>
            </a:ln>
          </p:spPr>
          <p:txBody>
            <a:bodyPr wrap="square" lIns="0" tIns="0" rIns="0" bIns="0" rtlCol="0"/>
            <a:lstStyle/>
            <a:p/>
          </p:txBody>
        </p:sp>
        <p:sp>
          <p:nvSpPr>
            <p:cNvPr id="11311" name="object 11311" descr=""/>
            <p:cNvSpPr/>
            <p:nvPr/>
          </p:nvSpPr>
          <p:spPr>
            <a:xfrm>
              <a:off x="2904963" y="1937475"/>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312" name="object 11312" descr=""/>
            <p:cNvSpPr/>
            <p:nvPr/>
          </p:nvSpPr>
          <p:spPr>
            <a:xfrm>
              <a:off x="2027463" y="280461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313" name="object 11313" descr=""/>
            <p:cNvSpPr/>
            <p:nvPr/>
          </p:nvSpPr>
          <p:spPr>
            <a:xfrm>
              <a:off x="2029010" y="2704064"/>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1314" name="object 11314" descr=""/>
            <p:cNvSpPr/>
            <p:nvPr/>
          </p:nvSpPr>
          <p:spPr>
            <a:xfrm>
              <a:off x="2325837" y="1894511"/>
              <a:ext cx="1270" cy="2540"/>
            </a:xfrm>
            <a:custGeom>
              <a:avLst/>
              <a:gdLst/>
              <a:ahLst/>
              <a:cxnLst/>
              <a:rect l="l" t="t" r="r" b="b"/>
              <a:pathLst>
                <a:path w="1269" h="2539">
                  <a:moveTo>
                    <a:pt x="1117" y="2235"/>
                  </a:moveTo>
                  <a:lnTo>
                    <a:pt x="0" y="0"/>
                  </a:lnTo>
                </a:path>
              </a:pathLst>
            </a:custGeom>
            <a:ln w="3175">
              <a:solidFill>
                <a:srgbClr val="565658"/>
              </a:solidFill>
            </a:ln>
          </p:spPr>
          <p:txBody>
            <a:bodyPr wrap="square" lIns="0" tIns="0" rIns="0" bIns="0" rtlCol="0"/>
            <a:lstStyle/>
            <a:p/>
          </p:txBody>
        </p:sp>
        <p:sp>
          <p:nvSpPr>
            <p:cNvPr id="11315" name="object 11315" descr=""/>
            <p:cNvSpPr/>
            <p:nvPr/>
          </p:nvSpPr>
          <p:spPr>
            <a:xfrm>
              <a:off x="2271155" y="1922404"/>
              <a:ext cx="1270" cy="2540"/>
            </a:xfrm>
            <a:custGeom>
              <a:avLst/>
              <a:gdLst/>
              <a:ahLst/>
              <a:cxnLst/>
              <a:rect l="l" t="t" r="r" b="b"/>
              <a:pathLst>
                <a:path w="1269" h="2539">
                  <a:moveTo>
                    <a:pt x="1117" y="2235"/>
                  </a:moveTo>
                  <a:lnTo>
                    <a:pt x="0" y="0"/>
                  </a:lnTo>
                </a:path>
              </a:pathLst>
            </a:custGeom>
            <a:ln w="3175">
              <a:solidFill>
                <a:srgbClr val="565658"/>
              </a:solidFill>
            </a:ln>
          </p:spPr>
          <p:txBody>
            <a:bodyPr wrap="square" lIns="0" tIns="0" rIns="0" bIns="0" rtlCol="0"/>
            <a:lstStyle/>
            <a:p/>
          </p:txBody>
        </p:sp>
        <p:sp>
          <p:nvSpPr>
            <p:cNvPr id="11316" name="object 11316" descr=""/>
            <p:cNvSpPr/>
            <p:nvPr/>
          </p:nvSpPr>
          <p:spPr>
            <a:xfrm>
              <a:off x="2027463" y="28074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317" name="object 11317" descr=""/>
            <p:cNvSpPr/>
            <p:nvPr/>
          </p:nvSpPr>
          <p:spPr>
            <a:xfrm>
              <a:off x="2029013" y="2709086"/>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318" name="object 11318" descr=""/>
            <p:cNvSpPr/>
            <p:nvPr/>
          </p:nvSpPr>
          <p:spPr>
            <a:xfrm>
              <a:off x="2856423" y="192296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319" name="object 11319" descr=""/>
            <p:cNvSpPr/>
            <p:nvPr/>
          </p:nvSpPr>
          <p:spPr>
            <a:xfrm>
              <a:off x="2032920" y="2683420"/>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320" name="object 11320" descr=""/>
            <p:cNvSpPr/>
            <p:nvPr/>
          </p:nvSpPr>
          <p:spPr>
            <a:xfrm>
              <a:off x="2032920" y="2830158"/>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321" name="object 11321" descr=""/>
            <p:cNvSpPr/>
            <p:nvPr/>
          </p:nvSpPr>
          <p:spPr>
            <a:xfrm>
              <a:off x="2378833" y="1911808"/>
              <a:ext cx="113664" cy="0"/>
            </a:xfrm>
            <a:custGeom>
              <a:avLst/>
              <a:gdLst/>
              <a:ahLst/>
              <a:cxnLst/>
              <a:rect l="l" t="t" r="r" b="b"/>
              <a:pathLst>
                <a:path w="113664" h="0">
                  <a:moveTo>
                    <a:pt x="113271" y="0"/>
                  </a:moveTo>
                  <a:lnTo>
                    <a:pt x="0" y="0"/>
                  </a:lnTo>
                </a:path>
              </a:pathLst>
            </a:custGeom>
            <a:ln w="3175">
              <a:solidFill>
                <a:srgbClr val="565658"/>
              </a:solidFill>
            </a:ln>
          </p:spPr>
          <p:txBody>
            <a:bodyPr wrap="square" lIns="0" tIns="0" rIns="0" bIns="0" rtlCol="0"/>
            <a:lstStyle/>
            <a:p/>
          </p:txBody>
        </p:sp>
        <p:sp>
          <p:nvSpPr>
            <p:cNvPr id="11322" name="object 11322" descr=""/>
            <p:cNvSpPr/>
            <p:nvPr/>
          </p:nvSpPr>
          <p:spPr>
            <a:xfrm>
              <a:off x="2904966" y="1941375"/>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323" name="object 11323" descr=""/>
            <p:cNvSpPr/>
            <p:nvPr/>
          </p:nvSpPr>
          <p:spPr>
            <a:xfrm>
              <a:off x="2855864" y="192240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1324" name="object 11324" descr=""/>
            <p:cNvSpPr/>
            <p:nvPr/>
          </p:nvSpPr>
          <p:spPr>
            <a:xfrm>
              <a:off x="2432399"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325" name="object 11325" descr=""/>
            <p:cNvSpPr/>
            <p:nvPr/>
          </p:nvSpPr>
          <p:spPr>
            <a:xfrm>
              <a:off x="2032917" y="2678403"/>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326" name="object 11326" descr=""/>
            <p:cNvSpPr/>
            <p:nvPr/>
          </p:nvSpPr>
          <p:spPr>
            <a:xfrm>
              <a:off x="2915011" y="195309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327" name="object 11327" descr=""/>
            <p:cNvSpPr/>
            <p:nvPr/>
          </p:nvSpPr>
          <p:spPr>
            <a:xfrm>
              <a:off x="2915011" y="194919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328" name="object 11328" descr=""/>
            <p:cNvSpPr/>
            <p:nvPr/>
          </p:nvSpPr>
          <p:spPr>
            <a:xfrm>
              <a:off x="2032917" y="2825135"/>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329" name="object 11329" descr=""/>
            <p:cNvSpPr/>
            <p:nvPr/>
          </p:nvSpPr>
          <p:spPr>
            <a:xfrm>
              <a:off x="2107248" y="259037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330" name="object 11330" descr=""/>
            <p:cNvSpPr/>
            <p:nvPr/>
          </p:nvSpPr>
          <p:spPr>
            <a:xfrm>
              <a:off x="2033478" y="277157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331" name="object 11331" descr=""/>
            <p:cNvSpPr/>
            <p:nvPr/>
          </p:nvSpPr>
          <p:spPr>
            <a:xfrm>
              <a:off x="2033475" y="2752049"/>
              <a:ext cx="1905" cy="17145"/>
            </a:xfrm>
            <a:custGeom>
              <a:avLst/>
              <a:gdLst/>
              <a:ahLst/>
              <a:cxnLst/>
              <a:rect l="l" t="t" r="r" b="b"/>
              <a:pathLst>
                <a:path w="1905" h="17144">
                  <a:moveTo>
                    <a:pt x="1676" y="0"/>
                  </a:moveTo>
                  <a:lnTo>
                    <a:pt x="558" y="0"/>
                  </a:lnTo>
                  <a:lnTo>
                    <a:pt x="558" y="16738"/>
                  </a:lnTo>
                  <a:lnTo>
                    <a:pt x="0" y="16738"/>
                  </a:lnTo>
                </a:path>
              </a:pathLst>
            </a:custGeom>
            <a:ln w="3175">
              <a:solidFill>
                <a:srgbClr val="565658"/>
              </a:solidFill>
            </a:ln>
          </p:spPr>
          <p:txBody>
            <a:bodyPr wrap="square" lIns="0" tIns="0" rIns="0" bIns="0" rtlCol="0"/>
            <a:lstStyle/>
            <a:p/>
          </p:txBody>
        </p:sp>
        <p:sp>
          <p:nvSpPr>
            <p:cNvPr id="11332" name="object 11332" descr=""/>
            <p:cNvSpPr/>
            <p:nvPr/>
          </p:nvSpPr>
          <p:spPr>
            <a:xfrm>
              <a:off x="2037943" y="2693460"/>
              <a:ext cx="0" cy="133350"/>
            </a:xfrm>
            <a:custGeom>
              <a:avLst/>
              <a:gdLst/>
              <a:ahLst/>
              <a:cxnLst/>
              <a:rect l="l" t="t" r="r" b="b"/>
              <a:pathLst>
                <a:path w="0" h="133350">
                  <a:moveTo>
                    <a:pt x="0" y="132791"/>
                  </a:moveTo>
                  <a:lnTo>
                    <a:pt x="0" y="0"/>
                  </a:lnTo>
                </a:path>
              </a:pathLst>
            </a:custGeom>
            <a:ln w="3175">
              <a:solidFill>
                <a:srgbClr val="565658"/>
              </a:solidFill>
            </a:ln>
          </p:spPr>
          <p:txBody>
            <a:bodyPr wrap="square" lIns="0" tIns="0" rIns="0" bIns="0" rtlCol="0"/>
            <a:lstStyle/>
            <a:p/>
          </p:txBody>
        </p:sp>
        <p:sp>
          <p:nvSpPr>
            <p:cNvPr id="11333" name="object 11333" descr=""/>
            <p:cNvSpPr/>
            <p:nvPr/>
          </p:nvSpPr>
          <p:spPr>
            <a:xfrm>
              <a:off x="2034037" y="2768783"/>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1334" name="object 11334" descr=""/>
            <p:cNvSpPr/>
            <p:nvPr/>
          </p:nvSpPr>
          <p:spPr>
            <a:xfrm>
              <a:off x="2034034" y="2707413"/>
              <a:ext cx="1270" cy="3175"/>
            </a:xfrm>
            <a:custGeom>
              <a:avLst/>
              <a:gdLst/>
              <a:ahLst/>
              <a:cxnLst/>
              <a:rect l="l" t="t" r="r" b="b"/>
              <a:pathLst>
                <a:path w="1269" h="3175">
                  <a:moveTo>
                    <a:pt x="1117" y="0"/>
                  </a:moveTo>
                  <a:lnTo>
                    <a:pt x="0" y="0"/>
                  </a:lnTo>
                  <a:lnTo>
                    <a:pt x="0" y="2794"/>
                  </a:lnTo>
                </a:path>
              </a:pathLst>
            </a:custGeom>
            <a:ln w="3175">
              <a:solidFill>
                <a:srgbClr val="565658"/>
              </a:solidFill>
            </a:ln>
          </p:spPr>
          <p:txBody>
            <a:bodyPr wrap="square" lIns="0" tIns="0" rIns="0" bIns="0" rtlCol="0"/>
            <a:lstStyle/>
            <a:p/>
          </p:txBody>
        </p:sp>
        <p:sp>
          <p:nvSpPr>
            <p:cNvPr id="11335" name="object 11335" descr=""/>
            <p:cNvSpPr/>
            <p:nvPr/>
          </p:nvSpPr>
          <p:spPr>
            <a:xfrm>
              <a:off x="2036394" y="282470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336" name="object 11336" descr=""/>
            <p:cNvSpPr/>
            <p:nvPr/>
          </p:nvSpPr>
          <p:spPr>
            <a:xfrm>
              <a:off x="2032920" y="2684540"/>
              <a:ext cx="0" cy="23495"/>
            </a:xfrm>
            <a:custGeom>
              <a:avLst/>
              <a:gdLst/>
              <a:ahLst/>
              <a:cxnLst/>
              <a:rect l="l" t="t" r="r" b="b"/>
              <a:pathLst>
                <a:path w="0" h="23494">
                  <a:moveTo>
                    <a:pt x="0" y="22872"/>
                  </a:moveTo>
                  <a:lnTo>
                    <a:pt x="0" y="0"/>
                  </a:lnTo>
                </a:path>
              </a:pathLst>
            </a:custGeom>
            <a:ln w="3175">
              <a:solidFill>
                <a:srgbClr val="565658"/>
              </a:solidFill>
            </a:ln>
          </p:spPr>
          <p:txBody>
            <a:bodyPr wrap="square" lIns="0" tIns="0" rIns="0" bIns="0" rtlCol="0"/>
            <a:lstStyle/>
            <a:p/>
          </p:txBody>
        </p:sp>
        <p:sp>
          <p:nvSpPr>
            <p:cNvPr id="11337" name="object 11337" descr=""/>
            <p:cNvSpPr/>
            <p:nvPr/>
          </p:nvSpPr>
          <p:spPr>
            <a:xfrm>
              <a:off x="2034034" y="2782174"/>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338" name="object 11338" descr=""/>
            <p:cNvSpPr/>
            <p:nvPr/>
          </p:nvSpPr>
          <p:spPr>
            <a:xfrm>
              <a:off x="2032920" y="278217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339" name="object 11339" descr=""/>
            <p:cNvSpPr/>
            <p:nvPr/>
          </p:nvSpPr>
          <p:spPr>
            <a:xfrm>
              <a:off x="2034037" y="2782175"/>
              <a:ext cx="0" cy="9525"/>
            </a:xfrm>
            <a:custGeom>
              <a:avLst/>
              <a:gdLst/>
              <a:ahLst/>
              <a:cxnLst/>
              <a:rect l="l" t="t" r="r" b="b"/>
              <a:pathLst>
                <a:path w="0" h="9525">
                  <a:moveTo>
                    <a:pt x="0" y="8928"/>
                  </a:moveTo>
                  <a:lnTo>
                    <a:pt x="0" y="0"/>
                  </a:lnTo>
                </a:path>
              </a:pathLst>
            </a:custGeom>
            <a:ln w="3175">
              <a:solidFill>
                <a:srgbClr val="565658"/>
              </a:solidFill>
            </a:ln>
          </p:spPr>
          <p:txBody>
            <a:bodyPr wrap="square" lIns="0" tIns="0" rIns="0" bIns="0" rtlCol="0"/>
            <a:lstStyle/>
            <a:p/>
          </p:txBody>
        </p:sp>
        <p:sp>
          <p:nvSpPr>
            <p:cNvPr id="11340" name="object 11340" descr=""/>
            <p:cNvSpPr/>
            <p:nvPr/>
          </p:nvSpPr>
          <p:spPr>
            <a:xfrm>
              <a:off x="2032920" y="2782175"/>
              <a:ext cx="0" cy="9525"/>
            </a:xfrm>
            <a:custGeom>
              <a:avLst/>
              <a:gdLst/>
              <a:ahLst/>
              <a:cxnLst/>
              <a:rect l="l" t="t" r="r" b="b"/>
              <a:pathLst>
                <a:path w="0" h="9525">
                  <a:moveTo>
                    <a:pt x="0" y="9486"/>
                  </a:moveTo>
                  <a:lnTo>
                    <a:pt x="0" y="0"/>
                  </a:lnTo>
                </a:path>
              </a:pathLst>
            </a:custGeom>
            <a:ln w="3175">
              <a:solidFill>
                <a:srgbClr val="565658"/>
              </a:solidFill>
            </a:ln>
          </p:spPr>
          <p:txBody>
            <a:bodyPr wrap="square" lIns="0" tIns="0" rIns="0" bIns="0" rtlCol="0"/>
            <a:lstStyle/>
            <a:p/>
          </p:txBody>
        </p:sp>
        <p:sp>
          <p:nvSpPr>
            <p:cNvPr id="11341" name="object 11341" descr=""/>
            <p:cNvSpPr/>
            <p:nvPr/>
          </p:nvSpPr>
          <p:spPr>
            <a:xfrm>
              <a:off x="2033478" y="2779947"/>
              <a:ext cx="635" cy="2540"/>
            </a:xfrm>
            <a:custGeom>
              <a:avLst/>
              <a:gdLst/>
              <a:ahLst/>
              <a:cxnLst/>
              <a:rect l="l" t="t" r="r" b="b"/>
              <a:pathLst>
                <a:path w="635" h="2539">
                  <a:moveTo>
                    <a:pt x="0" y="0"/>
                  </a:moveTo>
                  <a:lnTo>
                    <a:pt x="0" y="2222"/>
                  </a:lnTo>
                  <a:lnTo>
                    <a:pt x="558" y="2222"/>
                  </a:lnTo>
                </a:path>
              </a:pathLst>
            </a:custGeom>
            <a:ln w="3175">
              <a:solidFill>
                <a:srgbClr val="565658"/>
              </a:solidFill>
            </a:ln>
          </p:spPr>
          <p:txBody>
            <a:bodyPr wrap="square" lIns="0" tIns="0" rIns="0" bIns="0" rtlCol="0"/>
            <a:lstStyle/>
            <a:p/>
          </p:txBody>
        </p:sp>
        <p:sp>
          <p:nvSpPr>
            <p:cNvPr id="11342" name="object 11342" descr=""/>
            <p:cNvSpPr/>
            <p:nvPr/>
          </p:nvSpPr>
          <p:spPr>
            <a:xfrm>
              <a:off x="2034034" y="2768785"/>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343" name="object 11343" descr=""/>
            <p:cNvSpPr/>
            <p:nvPr/>
          </p:nvSpPr>
          <p:spPr>
            <a:xfrm>
              <a:off x="2033478" y="2782174"/>
              <a:ext cx="0" cy="9525"/>
            </a:xfrm>
            <a:custGeom>
              <a:avLst/>
              <a:gdLst/>
              <a:ahLst/>
              <a:cxnLst/>
              <a:rect l="l" t="t" r="r" b="b"/>
              <a:pathLst>
                <a:path w="0" h="9525">
                  <a:moveTo>
                    <a:pt x="0" y="0"/>
                  </a:moveTo>
                  <a:lnTo>
                    <a:pt x="0" y="8928"/>
                  </a:lnTo>
                </a:path>
              </a:pathLst>
            </a:custGeom>
            <a:ln w="3175">
              <a:solidFill>
                <a:srgbClr val="565658"/>
              </a:solidFill>
            </a:ln>
          </p:spPr>
          <p:txBody>
            <a:bodyPr wrap="square" lIns="0" tIns="0" rIns="0" bIns="0" rtlCol="0"/>
            <a:lstStyle/>
            <a:p/>
          </p:txBody>
        </p:sp>
        <p:sp>
          <p:nvSpPr>
            <p:cNvPr id="11344" name="object 11344" descr=""/>
            <p:cNvSpPr/>
            <p:nvPr/>
          </p:nvSpPr>
          <p:spPr>
            <a:xfrm>
              <a:off x="2032920" y="268341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345" name="object 11345" descr=""/>
            <p:cNvSpPr/>
            <p:nvPr/>
          </p:nvSpPr>
          <p:spPr>
            <a:xfrm>
              <a:off x="2032920" y="2779951"/>
              <a:ext cx="0" cy="2540"/>
            </a:xfrm>
            <a:custGeom>
              <a:avLst/>
              <a:gdLst/>
              <a:ahLst/>
              <a:cxnLst/>
              <a:rect l="l" t="t" r="r" b="b"/>
              <a:pathLst>
                <a:path w="0" h="2539">
                  <a:moveTo>
                    <a:pt x="0" y="2222"/>
                  </a:moveTo>
                  <a:lnTo>
                    <a:pt x="0" y="0"/>
                  </a:lnTo>
                </a:path>
              </a:pathLst>
            </a:custGeom>
            <a:ln w="3175">
              <a:solidFill>
                <a:srgbClr val="565658"/>
              </a:solidFill>
            </a:ln>
          </p:spPr>
          <p:txBody>
            <a:bodyPr wrap="square" lIns="0" tIns="0" rIns="0" bIns="0" rtlCol="0"/>
            <a:lstStyle/>
            <a:p/>
          </p:txBody>
        </p:sp>
        <p:sp>
          <p:nvSpPr>
            <p:cNvPr id="11346" name="object 11346" descr=""/>
            <p:cNvSpPr/>
            <p:nvPr/>
          </p:nvSpPr>
          <p:spPr>
            <a:xfrm>
              <a:off x="2032919" y="26845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347" name="object 11347" descr=""/>
            <p:cNvSpPr/>
            <p:nvPr/>
          </p:nvSpPr>
          <p:spPr>
            <a:xfrm>
              <a:off x="2034037" y="2779951"/>
              <a:ext cx="0" cy="2540"/>
            </a:xfrm>
            <a:custGeom>
              <a:avLst/>
              <a:gdLst/>
              <a:ahLst/>
              <a:cxnLst/>
              <a:rect l="l" t="t" r="r" b="b"/>
              <a:pathLst>
                <a:path w="0" h="2539">
                  <a:moveTo>
                    <a:pt x="0" y="2222"/>
                  </a:moveTo>
                  <a:lnTo>
                    <a:pt x="0" y="0"/>
                  </a:lnTo>
                </a:path>
              </a:pathLst>
            </a:custGeom>
            <a:ln w="3175">
              <a:solidFill>
                <a:srgbClr val="565658"/>
              </a:solidFill>
            </a:ln>
          </p:spPr>
          <p:txBody>
            <a:bodyPr wrap="square" lIns="0" tIns="0" rIns="0" bIns="0" rtlCol="0"/>
            <a:lstStyle/>
            <a:p/>
          </p:txBody>
        </p:sp>
        <p:sp>
          <p:nvSpPr>
            <p:cNvPr id="11348" name="object 11348" descr=""/>
            <p:cNvSpPr/>
            <p:nvPr/>
          </p:nvSpPr>
          <p:spPr>
            <a:xfrm>
              <a:off x="2034034" y="2683418"/>
              <a:ext cx="1270" cy="1270"/>
            </a:xfrm>
            <a:custGeom>
              <a:avLst/>
              <a:gdLst/>
              <a:ahLst/>
              <a:cxnLst/>
              <a:rect l="l" t="t" r="r" b="b"/>
              <a:pathLst>
                <a:path w="1269" h="1269">
                  <a:moveTo>
                    <a:pt x="1117" y="1117"/>
                  </a:moveTo>
                  <a:lnTo>
                    <a:pt x="0" y="1117"/>
                  </a:lnTo>
                  <a:lnTo>
                    <a:pt x="0" y="0"/>
                  </a:lnTo>
                </a:path>
              </a:pathLst>
            </a:custGeom>
            <a:ln w="3175">
              <a:solidFill>
                <a:srgbClr val="565658"/>
              </a:solidFill>
            </a:ln>
          </p:spPr>
          <p:txBody>
            <a:bodyPr wrap="square" lIns="0" tIns="0" rIns="0" bIns="0" rtlCol="0"/>
            <a:lstStyle/>
            <a:p/>
          </p:txBody>
        </p:sp>
        <p:sp>
          <p:nvSpPr>
            <p:cNvPr id="11349" name="object 11349" descr=""/>
            <p:cNvSpPr/>
            <p:nvPr/>
          </p:nvSpPr>
          <p:spPr>
            <a:xfrm>
              <a:off x="2033478" y="2707409"/>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1350" name="object 11350" descr=""/>
            <p:cNvSpPr/>
            <p:nvPr/>
          </p:nvSpPr>
          <p:spPr>
            <a:xfrm>
              <a:off x="2033478" y="2684540"/>
              <a:ext cx="635" cy="23495"/>
            </a:xfrm>
            <a:custGeom>
              <a:avLst/>
              <a:gdLst/>
              <a:ahLst/>
              <a:cxnLst/>
              <a:rect l="l" t="t" r="r" b="b"/>
              <a:pathLst>
                <a:path w="635" h="23494">
                  <a:moveTo>
                    <a:pt x="0" y="22872"/>
                  </a:moveTo>
                  <a:lnTo>
                    <a:pt x="558" y="22872"/>
                  </a:lnTo>
                  <a:lnTo>
                    <a:pt x="558" y="0"/>
                  </a:lnTo>
                </a:path>
              </a:pathLst>
            </a:custGeom>
            <a:ln w="3175">
              <a:solidFill>
                <a:srgbClr val="565658"/>
              </a:solidFill>
            </a:ln>
          </p:spPr>
          <p:txBody>
            <a:bodyPr wrap="square" lIns="0" tIns="0" rIns="0" bIns="0" rtlCol="0"/>
            <a:lstStyle/>
            <a:p/>
          </p:txBody>
        </p:sp>
        <p:sp>
          <p:nvSpPr>
            <p:cNvPr id="11351" name="object 11351" descr=""/>
            <p:cNvSpPr/>
            <p:nvPr/>
          </p:nvSpPr>
          <p:spPr>
            <a:xfrm>
              <a:off x="2033478" y="2683420"/>
              <a:ext cx="635" cy="1270"/>
            </a:xfrm>
            <a:custGeom>
              <a:avLst/>
              <a:gdLst/>
              <a:ahLst/>
              <a:cxnLst/>
              <a:rect l="l" t="t" r="r" b="b"/>
              <a:pathLst>
                <a:path w="635" h="1269">
                  <a:moveTo>
                    <a:pt x="0" y="0"/>
                  </a:moveTo>
                  <a:lnTo>
                    <a:pt x="0" y="1117"/>
                  </a:lnTo>
                  <a:lnTo>
                    <a:pt x="558" y="1117"/>
                  </a:lnTo>
                </a:path>
              </a:pathLst>
            </a:custGeom>
            <a:ln w="3175">
              <a:solidFill>
                <a:srgbClr val="565658"/>
              </a:solidFill>
            </a:ln>
          </p:spPr>
          <p:txBody>
            <a:bodyPr wrap="square" lIns="0" tIns="0" rIns="0" bIns="0" rtlCol="0"/>
            <a:lstStyle/>
            <a:p/>
          </p:txBody>
        </p:sp>
        <p:sp>
          <p:nvSpPr>
            <p:cNvPr id="11352" name="object 11352" descr=""/>
            <p:cNvSpPr/>
            <p:nvPr/>
          </p:nvSpPr>
          <p:spPr>
            <a:xfrm>
              <a:off x="2032919" y="2684536"/>
              <a:ext cx="635" cy="26034"/>
            </a:xfrm>
            <a:custGeom>
              <a:avLst/>
              <a:gdLst/>
              <a:ahLst/>
              <a:cxnLst/>
              <a:rect l="l" t="t" r="r" b="b"/>
              <a:pathLst>
                <a:path w="635" h="26035">
                  <a:moveTo>
                    <a:pt x="558" y="0"/>
                  </a:moveTo>
                  <a:lnTo>
                    <a:pt x="558" y="22872"/>
                  </a:lnTo>
                  <a:lnTo>
                    <a:pt x="0" y="22872"/>
                  </a:lnTo>
                  <a:lnTo>
                    <a:pt x="0" y="25666"/>
                  </a:lnTo>
                </a:path>
              </a:pathLst>
            </a:custGeom>
            <a:ln w="3175">
              <a:solidFill>
                <a:srgbClr val="565658"/>
              </a:solidFill>
            </a:ln>
          </p:spPr>
          <p:txBody>
            <a:bodyPr wrap="square" lIns="0" tIns="0" rIns="0" bIns="0" rtlCol="0"/>
            <a:lstStyle/>
            <a:p/>
          </p:txBody>
        </p:sp>
        <p:sp>
          <p:nvSpPr>
            <p:cNvPr id="11353" name="object 11353" descr=""/>
            <p:cNvSpPr/>
            <p:nvPr/>
          </p:nvSpPr>
          <p:spPr>
            <a:xfrm>
              <a:off x="2035711" y="2826252"/>
              <a:ext cx="2540" cy="6350"/>
            </a:xfrm>
            <a:custGeom>
              <a:avLst/>
              <a:gdLst/>
              <a:ahLst/>
              <a:cxnLst/>
              <a:rect l="l" t="t" r="r" b="b"/>
              <a:pathLst>
                <a:path w="2539" h="6350">
                  <a:moveTo>
                    <a:pt x="0" y="0"/>
                  </a:moveTo>
                  <a:lnTo>
                    <a:pt x="2235" y="0"/>
                  </a:lnTo>
                  <a:lnTo>
                    <a:pt x="2235" y="6134"/>
                  </a:lnTo>
                </a:path>
              </a:pathLst>
            </a:custGeom>
            <a:ln w="3175">
              <a:solidFill>
                <a:srgbClr val="565658"/>
              </a:solidFill>
            </a:ln>
          </p:spPr>
          <p:txBody>
            <a:bodyPr wrap="square" lIns="0" tIns="0" rIns="0" bIns="0" rtlCol="0"/>
            <a:lstStyle/>
            <a:p/>
          </p:txBody>
        </p:sp>
        <p:sp>
          <p:nvSpPr>
            <p:cNvPr id="11354" name="object 11354" descr=""/>
            <p:cNvSpPr/>
            <p:nvPr/>
          </p:nvSpPr>
          <p:spPr>
            <a:xfrm>
              <a:off x="2032920" y="2733086"/>
              <a:ext cx="0" cy="5715"/>
            </a:xfrm>
            <a:custGeom>
              <a:avLst/>
              <a:gdLst/>
              <a:ahLst/>
              <a:cxnLst/>
              <a:rect l="l" t="t" r="r" b="b"/>
              <a:pathLst>
                <a:path w="0" h="5714">
                  <a:moveTo>
                    <a:pt x="0" y="5575"/>
                  </a:moveTo>
                  <a:lnTo>
                    <a:pt x="0" y="0"/>
                  </a:lnTo>
                </a:path>
              </a:pathLst>
            </a:custGeom>
            <a:ln w="3175">
              <a:solidFill>
                <a:srgbClr val="565658"/>
              </a:solidFill>
            </a:ln>
          </p:spPr>
          <p:txBody>
            <a:bodyPr wrap="square" lIns="0" tIns="0" rIns="0" bIns="0" rtlCol="0"/>
            <a:lstStyle/>
            <a:p/>
          </p:txBody>
        </p:sp>
        <p:sp>
          <p:nvSpPr>
            <p:cNvPr id="11355" name="object 11355" descr=""/>
            <p:cNvSpPr/>
            <p:nvPr/>
          </p:nvSpPr>
          <p:spPr>
            <a:xfrm>
              <a:off x="2032920" y="2721913"/>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1356" name="object 11356" descr=""/>
            <p:cNvSpPr/>
            <p:nvPr/>
          </p:nvSpPr>
          <p:spPr>
            <a:xfrm>
              <a:off x="2033478" y="271020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357" name="object 11357" descr=""/>
            <p:cNvSpPr/>
            <p:nvPr/>
          </p:nvSpPr>
          <p:spPr>
            <a:xfrm>
              <a:off x="2033478" y="2721917"/>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1358" name="object 11358" descr=""/>
            <p:cNvSpPr/>
            <p:nvPr/>
          </p:nvSpPr>
          <p:spPr>
            <a:xfrm>
              <a:off x="2033478" y="2733079"/>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359" name="object 11359" descr=""/>
            <p:cNvSpPr/>
            <p:nvPr/>
          </p:nvSpPr>
          <p:spPr>
            <a:xfrm>
              <a:off x="2033478" y="272191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360" name="object 11360" descr=""/>
            <p:cNvSpPr/>
            <p:nvPr/>
          </p:nvSpPr>
          <p:spPr>
            <a:xfrm>
              <a:off x="2033478" y="273921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361" name="object 11361" descr=""/>
            <p:cNvSpPr/>
            <p:nvPr/>
          </p:nvSpPr>
          <p:spPr>
            <a:xfrm>
              <a:off x="2032920" y="2749253"/>
              <a:ext cx="1270" cy="19685"/>
            </a:xfrm>
            <a:custGeom>
              <a:avLst/>
              <a:gdLst/>
              <a:ahLst/>
              <a:cxnLst/>
              <a:rect l="l" t="t" r="r" b="b"/>
              <a:pathLst>
                <a:path w="1269" h="19685">
                  <a:moveTo>
                    <a:pt x="0" y="19532"/>
                  </a:moveTo>
                  <a:lnTo>
                    <a:pt x="558" y="19532"/>
                  </a:lnTo>
                  <a:lnTo>
                    <a:pt x="558" y="2794"/>
                  </a:lnTo>
                  <a:lnTo>
                    <a:pt x="1117" y="2794"/>
                  </a:lnTo>
                  <a:lnTo>
                    <a:pt x="1117" y="0"/>
                  </a:lnTo>
                </a:path>
              </a:pathLst>
            </a:custGeom>
            <a:ln w="3175">
              <a:solidFill>
                <a:srgbClr val="565658"/>
              </a:solidFill>
            </a:ln>
          </p:spPr>
          <p:txBody>
            <a:bodyPr wrap="square" lIns="0" tIns="0" rIns="0" bIns="0" rtlCol="0"/>
            <a:lstStyle/>
            <a:p/>
          </p:txBody>
        </p:sp>
        <p:sp>
          <p:nvSpPr>
            <p:cNvPr id="11362" name="object 11362" descr=""/>
            <p:cNvSpPr/>
            <p:nvPr/>
          </p:nvSpPr>
          <p:spPr>
            <a:xfrm>
              <a:off x="2033478" y="2768785"/>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11363" name="object 11363" descr=""/>
            <p:cNvSpPr/>
            <p:nvPr/>
          </p:nvSpPr>
          <p:spPr>
            <a:xfrm>
              <a:off x="2034037" y="2733078"/>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364" name="object 11364" descr=""/>
            <p:cNvSpPr/>
            <p:nvPr/>
          </p:nvSpPr>
          <p:spPr>
            <a:xfrm>
              <a:off x="2034037" y="2721913"/>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1365" name="object 11365" descr=""/>
            <p:cNvSpPr/>
            <p:nvPr/>
          </p:nvSpPr>
          <p:spPr>
            <a:xfrm>
              <a:off x="2032920" y="2749817"/>
              <a:ext cx="0" cy="19050"/>
            </a:xfrm>
            <a:custGeom>
              <a:avLst/>
              <a:gdLst/>
              <a:ahLst/>
              <a:cxnLst/>
              <a:rect l="l" t="t" r="r" b="b"/>
              <a:pathLst>
                <a:path w="0" h="19050">
                  <a:moveTo>
                    <a:pt x="0" y="0"/>
                  </a:moveTo>
                  <a:lnTo>
                    <a:pt x="0" y="2235"/>
                  </a:lnTo>
                  <a:lnTo>
                    <a:pt x="0" y="18973"/>
                  </a:lnTo>
                </a:path>
              </a:pathLst>
            </a:custGeom>
            <a:ln w="3175">
              <a:solidFill>
                <a:srgbClr val="565658"/>
              </a:solidFill>
            </a:ln>
          </p:spPr>
          <p:txBody>
            <a:bodyPr wrap="square" lIns="0" tIns="0" rIns="0" bIns="0" rtlCol="0"/>
            <a:lstStyle/>
            <a:p/>
          </p:txBody>
        </p:sp>
        <p:sp>
          <p:nvSpPr>
            <p:cNvPr id="11366" name="object 11366" descr=""/>
            <p:cNvSpPr/>
            <p:nvPr/>
          </p:nvSpPr>
          <p:spPr>
            <a:xfrm>
              <a:off x="2032920" y="2749255"/>
              <a:ext cx="635" cy="3175"/>
            </a:xfrm>
            <a:custGeom>
              <a:avLst/>
              <a:gdLst/>
              <a:ahLst/>
              <a:cxnLst/>
              <a:rect l="l" t="t" r="r" b="b"/>
              <a:pathLst>
                <a:path w="635" h="3175">
                  <a:moveTo>
                    <a:pt x="0" y="2794"/>
                  </a:moveTo>
                  <a:lnTo>
                    <a:pt x="558" y="2794"/>
                  </a:lnTo>
                  <a:lnTo>
                    <a:pt x="558" y="0"/>
                  </a:lnTo>
                </a:path>
              </a:pathLst>
            </a:custGeom>
            <a:ln w="3175">
              <a:solidFill>
                <a:srgbClr val="565658"/>
              </a:solidFill>
            </a:ln>
          </p:spPr>
          <p:txBody>
            <a:bodyPr wrap="square" lIns="0" tIns="0" rIns="0" bIns="0" rtlCol="0"/>
            <a:lstStyle/>
            <a:p/>
          </p:txBody>
        </p:sp>
        <p:sp>
          <p:nvSpPr>
            <p:cNvPr id="11367" name="object 11367" descr=""/>
            <p:cNvSpPr/>
            <p:nvPr/>
          </p:nvSpPr>
          <p:spPr>
            <a:xfrm>
              <a:off x="2032920" y="2768783"/>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1368" name="object 11368" descr=""/>
            <p:cNvSpPr/>
            <p:nvPr/>
          </p:nvSpPr>
          <p:spPr>
            <a:xfrm>
              <a:off x="2033478" y="274925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369" name="object 11369" descr=""/>
            <p:cNvSpPr/>
            <p:nvPr/>
          </p:nvSpPr>
          <p:spPr>
            <a:xfrm>
              <a:off x="2608152" y="1910692"/>
              <a:ext cx="1905" cy="0"/>
            </a:xfrm>
            <a:custGeom>
              <a:avLst/>
              <a:gdLst/>
              <a:ahLst/>
              <a:cxnLst/>
              <a:rect l="l" t="t" r="r" b="b"/>
              <a:pathLst>
                <a:path w="1905" h="0">
                  <a:moveTo>
                    <a:pt x="1663" y="0"/>
                  </a:moveTo>
                  <a:lnTo>
                    <a:pt x="0" y="0"/>
                  </a:lnTo>
                </a:path>
              </a:pathLst>
            </a:custGeom>
            <a:ln w="3175">
              <a:solidFill>
                <a:srgbClr val="565658"/>
              </a:solidFill>
            </a:ln>
          </p:spPr>
          <p:txBody>
            <a:bodyPr wrap="square" lIns="0" tIns="0" rIns="0" bIns="0" rtlCol="0"/>
            <a:lstStyle/>
            <a:p/>
          </p:txBody>
        </p:sp>
        <p:sp>
          <p:nvSpPr>
            <p:cNvPr id="11370" name="object 11370" descr=""/>
            <p:cNvSpPr/>
            <p:nvPr/>
          </p:nvSpPr>
          <p:spPr>
            <a:xfrm>
              <a:off x="2613163"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371" name="object 11371" descr=""/>
            <p:cNvSpPr/>
            <p:nvPr/>
          </p:nvSpPr>
          <p:spPr>
            <a:xfrm>
              <a:off x="2607583"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372" name="object 11372" descr=""/>
            <p:cNvSpPr/>
            <p:nvPr/>
          </p:nvSpPr>
          <p:spPr>
            <a:xfrm>
              <a:off x="2609815"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373" name="object 11373" descr=""/>
            <p:cNvSpPr/>
            <p:nvPr/>
          </p:nvSpPr>
          <p:spPr>
            <a:xfrm>
              <a:off x="260925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374" name="object 11374" descr=""/>
            <p:cNvSpPr/>
            <p:nvPr/>
          </p:nvSpPr>
          <p:spPr>
            <a:xfrm>
              <a:off x="261204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375" name="object 11375" descr=""/>
            <p:cNvSpPr/>
            <p:nvPr/>
          </p:nvSpPr>
          <p:spPr>
            <a:xfrm>
              <a:off x="2610932" y="1910691"/>
              <a:ext cx="1905" cy="1270"/>
            </a:xfrm>
            <a:custGeom>
              <a:avLst/>
              <a:gdLst/>
              <a:ahLst/>
              <a:cxnLst/>
              <a:rect l="l" t="t" r="r" b="b"/>
              <a:pathLst>
                <a:path w="1905" h="1269">
                  <a:moveTo>
                    <a:pt x="0" y="1117"/>
                  </a:moveTo>
                  <a:lnTo>
                    <a:pt x="0" y="0"/>
                  </a:lnTo>
                  <a:lnTo>
                    <a:pt x="1676" y="0"/>
                  </a:lnTo>
                </a:path>
              </a:pathLst>
            </a:custGeom>
            <a:ln w="3175">
              <a:solidFill>
                <a:srgbClr val="565658"/>
              </a:solidFill>
            </a:ln>
          </p:spPr>
          <p:txBody>
            <a:bodyPr wrap="square" lIns="0" tIns="0" rIns="0" bIns="0" rtlCol="0"/>
            <a:lstStyle/>
            <a:p/>
          </p:txBody>
        </p:sp>
        <p:sp>
          <p:nvSpPr>
            <p:cNvPr id="11376" name="object 11376" descr=""/>
            <p:cNvSpPr/>
            <p:nvPr/>
          </p:nvSpPr>
          <p:spPr>
            <a:xfrm>
              <a:off x="2032362" y="2775477"/>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1377" name="object 11377" descr=""/>
            <p:cNvSpPr/>
            <p:nvPr/>
          </p:nvSpPr>
          <p:spPr>
            <a:xfrm>
              <a:off x="2032920" y="2774918"/>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378" name="object 11378" descr=""/>
            <p:cNvSpPr/>
            <p:nvPr/>
          </p:nvSpPr>
          <p:spPr>
            <a:xfrm>
              <a:off x="2916115" y="1937478"/>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11379" name="object 11379" descr=""/>
            <p:cNvSpPr/>
            <p:nvPr/>
          </p:nvSpPr>
          <p:spPr>
            <a:xfrm>
              <a:off x="2915570" y="1937479"/>
              <a:ext cx="0" cy="2540"/>
            </a:xfrm>
            <a:custGeom>
              <a:avLst/>
              <a:gdLst/>
              <a:ahLst/>
              <a:cxnLst/>
              <a:rect l="l" t="t" r="r" b="b"/>
              <a:pathLst>
                <a:path w="0" h="2539">
                  <a:moveTo>
                    <a:pt x="0" y="2222"/>
                  </a:moveTo>
                  <a:lnTo>
                    <a:pt x="0" y="0"/>
                  </a:lnTo>
                </a:path>
              </a:pathLst>
            </a:custGeom>
            <a:ln w="3175">
              <a:solidFill>
                <a:srgbClr val="565658"/>
              </a:solidFill>
            </a:ln>
          </p:spPr>
          <p:txBody>
            <a:bodyPr wrap="square" lIns="0" tIns="0" rIns="0" bIns="0" rtlCol="0"/>
            <a:lstStyle/>
            <a:p/>
          </p:txBody>
        </p:sp>
        <p:sp>
          <p:nvSpPr>
            <p:cNvPr id="11380" name="object 11380" descr=""/>
            <p:cNvSpPr/>
            <p:nvPr/>
          </p:nvSpPr>
          <p:spPr>
            <a:xfrm>
              <a:off x="2030129" y="279779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1381" name="object 11381" descr=""/>
            <p:cNvSpPr/>
            <p:nvPr/>
          </p:nvSpPr>
          <p:spPr>
            <a:xfrm>
              <a:off x="2030688" y="2797237"/>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382" name="object 11382" descr=""/>
            <p:cNvSpPr/>
            <p:nvPr/>
          </p:nvSpPr>
          <p:spPr>
            <a:xfrm>
              <a:off x="2916115" y="1974856"/>
              <a:ext cx="0" cy="3810"/>
            </a:xfrm>
            <a:custGeom>
              <a:avLst/>
              <a:gdLst/>
              <a:ahLst/>
              <a:cxnLst/>
              <a:rect l="l" t="t" r="r" b="b"/>
              <a:pathLst>
                <a:path w="0" h="3810">
                  <a:moveTo>
                    <a:pt x="0" y="0"/>
                  </a:moveTo>
                  <a:lnTo>
                    <a:pt x="0" y="3340"/>
                  </a:lnTo>
                </a:path>
              </a:pathLst>
            </a:custGeom>
            <a:ln w="3175">
              <a:solidFill>
                <a:srgbClr val="565658"/>
              </a:solidFill>
            </a:ln>
          </p:spPr>
          <p:txBody>
            <a:bodyPr wrap="square" lIns="0" tIns="0" rIns="0" bIns="0" rtlCol="0"/>
            <a:lstStyle/>
            <a:p/>
          </p:txBody>
        </p:sp>
        <p:sp>
          <p:nvSpPr>
            <p:cNvPr id="11383" name="object 11383" descr=""/>
            <p:cNvSpPr/>
            <p:nvPr/>
          </p:nvSpPr>
          <p:spPr>
            <a:xfrm>
              <a:off x="2915570" y="1975416"/>
              <a:ext cx="0" cy="3175"/>
            </a:xfrm>
            <a:custGeom>
              <a:avLst/>
              <a:gdLst/>
              <a:ahLst/>
              <a:cxnLst/>
              <a:rect l="l" t="t" r="r" b="b"/>
              <a:pathLst>
                <a:path w="0" h="3175">
                  <a:moveTo>
                    <a:pt x="0" y="2781"/>
                  </a:moveTo>
                  <a:lnTo>
                    <a:pt x="0" y="0"/>
                  </a:lnTo>
                </a:path>
              </a:pathLst>
            </a:custGeom>
            <a:ln w="3175">
              <a:solidFill>
                <a:srgbClr val="565658"/>
              </a:solidFill>
            </a:ln>
          </p:spPr>
          <p:txBody>
            <a:bodyPr wrap="square" lIns="0" tIns="0" rIns="0" bIns="0" rtlCol="0"/>
            <a:lstStyle/>
            <a:p/>
          </p:txBody>
        </p:sp>
        <p:sp>
          <p:nvSpPr>
            <p:cNvPr id="11384" name="object 11384" descr=""/>
            <p:cNvSpPr/>
            <p:nvPr/>
          </p:nvSpPr>
          <p:spPr>
            <a:xfrm>
              <a:off x="2641739" y="1920862"/>
              <a:ext cx="3175" cy="3810"/>
            </a:xfrm>
            <a:custGeom>
              <a:avLst/>
              <a:gdLst/>
              <a:ahLst/>
              <a:cxnLst/>
              <a:rect l="l" t="t" r="r" b="b"/>
              <a:pathLst>
                <a:path w="3175" h="3810">
                  <a:moveTo>
                    <a:pt x="3098" y="1549"/>
                  </a:moveTo>
                  <a:lnTo>
                    <a:pt x="2641" y="457"/>
                  </a:lnTo>
                  <a:lnTo>
                    <a:pt x="1549" y="0"/>
                  </a:lnTo>
                  <a:lnTo>
                    <a:pt x="444" y="457"/>
                  </a:lnTo>
                  <a:lnTo>
                    <a:pt x="0" y="1549"/>
                  </a:lnTo>
                  <a:lnTo>
                    <a:pt x="101" y="1828"/>
                  </a:lnTo>
                  <a:lnTo>
                    <a:pt x="0" y="2108"/>
                  </a:lnTo>
                  <a:lnTo>
                    <a:pt x="444" y="3200"/>
                  </a:lnTo>
                  <a:lnTo>
                    <a:pt x="1549" y="3657"/>
                  </a:lnTo>
                  <a:lnTo>
                    <a:pt x="2641" y="3200"/>
                  </a:lnTo>
                  <a:lnTo>
                    <a:pt x="3098" y="2108"/>
                  </a:lnTo>
                  <a:lnTo>
                    <a:pt x="2971" y="1828"/>
                  </a:lnTo>
                  <a:lnTo>
                    <a:pt x="3098" y="1549"/>
                  </a:lnTo>
                  <a:close/>
                </a:path>
              </a:pathLst>
            </a:custGeom>
            <a:solidFill>
              <a:srgbClr val="565658"/>
            </a:solidFill>
          </p:spPr>
          <p:txBody>
            <a:bodyPr wrap="square" lIns="0" tIns="0" rIns="0" bIns="0" rtlCol="0"/>
            <a:lstStyle/>
            <a:p/>
          </p:txBody>
        </p:sp>
        <p:sp>
          <p:nvSpPr>
            <p:cNvPr id="11385" name="object 11385" descr=""/>
            <p:cNvSpPr/>
            <p:nvPr/>
          </p:nvSpPr>
          <p:spPr>
            <a:xfrm>
              <a:off x="2655010" y="1911808"/>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1386" name="object 11386" descr=""/>
            <p:cNvSpPr/>
            <p:nvPr/>
          </p:nvSpPr>
          <p:spPr>
            <a:xfrm>
              <a:off x="2641739" y="1924773"/>
              <a:ext cx="3175" cy="41910"/>
            </a:xfrm>
            <a:custGeom>
              <a:avLst/>
              <a:gdLst/>
              <a:ahLst/>
              <a:cxnLst/>
              <a:rect l="l" t="t" r="r" b="b"/>
              <a:pathLst>
                <a:path w="3175" h="41910">
                  <a:moveTo>
                    <a:pt x="3098" y="40043"/>
                  </a:moveTo>
                  <a:lnTo>
                    <a:pt x="2641" y="38950"/>
                  </a:lnTo>
                  <a:lnTo>
                    <a:pt x="1549" y="38493"/>
                  </a:lnTo>
                  <a:lnTo>
                    <a:pt x="444" y="38950"/>
                  </a:lnTo>
                  <a:lnTo>
                    <a:pt x="0" y="40043"/>
                  </a:lnTo>
                  <a:lnTo>
                    <a:pt x="444" y="41135"/>
                  </a:lnTo>
                  <a:lnTo>
                    <a:pt x="1549" y="41592"/>
                  </a:lnTo>
                  <a:lnTo>
                    <a:pt x="2641" y="41135"/>
                  </a:lnTo>
                  <a:lnTo>
                    <a:pt x="3098" y="40043"/>
                  </a:lnTo>
                  <a:close/>
                </a:path>
                <a:path w="3175" h="41910">
                  <a:moveTo>
                    <a:pt x="3098" y="26657"/>
                  </a:moveTo>
                  <a:lnTo>
                    <a:pt x="2641" y="25565"/>
                  </a:lnTo>
                  <a:lnTo>
                    <a:pt x="1549" y="25107"/>
                  </a:lnTo>
                  <a:lnTo>
                    <a:pt x="444" y="25565"/>
                  </a:lnTo>
                  <a:lnTo>
                    <a:pt x="0" y="26657"/>
                  </a:lnTo>
                  <a:lnTo>
                    <a:pt x="444" y="27749"/>
                  </a:lnTo>
                  <a:lnTo>
                    <a:pt x="1549" y="28206"/>
                  </a:lnTo>
                  <a:lnTo>
                    <a:pt x="2641" y="27749"/>
                  </a:lnTo>
                  <a:lnTo>
                    <a:pt x="3098" y="26657"/>
                  </a:lnTo>
                  <a:close/>
                </a:path>
                <a:path w="3175" h="41910">
                  <a:moveTo>
                    <a:pt x="3098" y="1549"/>
                  </a:moveTo>
                  <a:lnTo>
                    <a:pt x="2641" y="444"/>
                  </a:lnTo>
                  <a:lnTo>
                    <a:pt x="1549" y="0"/>
                  </a:lnTo>
                  <a:lnTo>
                    <a:pt x="444" y="444"/>
                  </a:lnTo>
                  <a:lnTo>
                    <a:pt x="0" y="1549"/>
                  </a:lnTo>
                  <a:lnTo>
                    <a:pt x="444"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1387" name="object 11387" descr=""/>
            <p:cNvSpPr/>
            <p:nvPr/>
          </p:nvSpPr>
          <p:spPr>
            <a:xfrm>
              <a:off x="2735351" y="1910132"/>
              <a:ext cx="8890" cy="2540"/>
            </a:xfrm>
            <a:custGeom>
              <a:avLst/>
              <a:gdLst/>
              <a:ahLst/>
              <a:cxnLst/>
              <a:rect l="l" t="t" r="r" b="b"/>
              <a:pathLst>
                <a:path w="8889" h="2539">
                  <a:moveTo>
                    <a:pt x="0" y="1676"/>
                  </a:moveTo>
                  <a:lnTo>
                    <a:pt x="0" y="0"/>
                  </a:lnTo>
                  <a:lnTo>
                    <a:pt x="8369" y="0"/>
                  </a:lnTo>
                  <a:lnTo>
                    <a:pt x="8369" y="2235"/>
                  </a:lnTo>
                </a:path>
              </a:pathLst>
            </a:custGeom>
            <a:ln w="3175">
              <a:solidFill>
                <a:srgbClr val="565658"/>
              </a:solidFill>
            </a:ln>
          </p:spPr>
          <p:txBody>
            <a:bodyPr wrap="square" lIns="0" tIns="0" rIns="0" bIns="0" rtlCol="0"/>
            <a:lstStyle/>
            <a:p/>
          </p:txBody>
        </p:sp>
        <p:sp>
          <p:nvSpPr>
            <p:cNvPr id="11388" name="object 11388" descr=""/>
            <p:cNvSpPr/>
            <p:nvPr/>
          </p:nvSpPr>
          <p:spPr>
            <a:xfrm>
              <a:off x="2711923" y="1911808"/>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389" name="object 11389" descr=""/>
            <p:cNvSpPr/>
            <p:nvPr/>
          </p:nvSpPr>
          <p:spPr>
            <a:xfrm>
              <a:off x="2713597" y="1911808"/>
              <a:ext cx="2540" cy="0"/>
            </a:xfrm>
            <a:custGeom>
              <a:avLst/>
              <a:gdLst/>
              <a:ahLst/>
              <a:cxnLst/>
              <a:rect l="l" t="t" r="r" b="b"/>
              <a:pathLst>
                <a:path w="2539" h="0">
                  <a:moveTo>
                    <a:pt x="0" y="0"/>
                  </a:moveTo>
                  <a:lnTo>
                    <a:pt x="2222" y="0"/>
                  </a:lnTo>
                </a:path>
              </a:pathLst>
            </a:custGeom>
            <a:ln w="3175">
              <a:solidFill>
                <a:srgbClr val="565658"/>
              </a:solidFill>
            </a:ln>
          </p:spPr>
          <p:txBody>
            <a:bodyPr wrap="square" lIns="0" tIns="0" rIns="0" bIns="0" rtlCol="0"/>
            <a:lstStyle/>
            <a:p/>
          </p:txBody>
        </p:sp>
        <p:sp>
          <p:nvSpPr>
            <p:cNvPr id="11390" name="object 11390" descr=""/>
            <p:cNvSpPr/>
            <p:nvPr/>
          </p:nvSpPr>
          <p:spPr>
            <a:xfrm>
              <a:off x="2606598" y="1909152"/>
              <a:ext cx="254635" cy="16510"/>
            </a:xfrm>
            <a:custGeom>
              <a:avLst/>
              <a:gdLst/>
              <a:ahLst/>
              <a:cxnLst/>
              <a:rect l="l" t="t" r="r" b="b"/>
              <a:pathLst>
                <a:path w="254635" h="16510">
                  <a:moveTo>
                    <a:pt x="3098" y="1549"/>
                  </a:moveTo>
                  <a:lnTo>
                    <a:pt x="2641" y="444"/>
                  </a:lnTo>
                  <a:lnTo>
                    <a:pt x="1549" y="0"/>
                  </a:lnTo>
                  <a:lnTo>
                    <a:pt x="457" y="444"/>
                  </a:lnTo>
                  <a:lnTo>
                    <a:pt x="0" y="1549"/>
                  </a:lnTo>
                  <a:lnTo>
                    <a:pt x="457" y="2641"/>
                  </a:lnTo>
                  <a:lnTo>
                    <a:pt x="1549" y="3098"/>
                  </a:lnTo>
                  <a:lnTo>
                    <a:pt x="2641" y="2641"/>
                  </a:lnTo>
                  <a:lnTo>
                    <a:pt x="3098" y="1549"/>
                  </a:lnTo>
                  <a:close/>
                </a:path>
                <a:path w="254635" h="16510">
                  <a:moveTo>
                    <a:pt x="254165" y="14935"/>
                  </a:moveTo>
                  <a:lnTo>
                    <a:pt x="253707" y="13843"/>
                  </a:lnTo>
                  <a:lnTo>
                    <a:pt x="252615" y="13385"/>
                  </a:lnTo>
                  <a:lnTo>
                    <a:pt x="251510" y="13843"/>
                  </a:lnTo>
                  <a:lnTo>
                    <a:pt x="251066" y="14935"/>
                  </a:lnTo>
                  <a:lnTo>
                    <a:pt x="251510" y="16027"/>
                  </a:lnTo>
                  <a:lnTo>
                    <a:pt x="252615" y="16484"/>
                  </a:lnTo>
                  <a:lnTo>
                    <a:pt x="253707" y="16027"/>
                  </a:lnTo>
                  <a:lnTo>
                    <a:pt x="254165" y="14935"/>
                  </a:lnTo>
                  <a:close/>
                </a:path>
              </a:pathLst>
            </a:custGeom>
            <a:solidFill>
              <a:srgbClr val="565658"/>
            </a:solidFill>
          </p:spPr>
          <p:txBody>
            <a:bodyPr wrap="square" lIns="0" tIns="0" rIns="0" bIns="0" rtlCol="0"/>
            <a:lstStyle/>
            <a:p/>
          </p:txBody>
        </p:sp>
        <p:sp>
          <p:nvSpPr>
            <p:cNvPr id="11391" name="object 11391" descr=""/>
            <p:cNvSpPr/>
            <p:nvPr/>
          </p:nvSpPr>
          <p:spPr>
            <a:xfrm>
              <a:off x="2658357" y="1911808"/>
              <a:ext cx="53975" cy="0"/>
            </a:xfrm>
            <a:custGeom>
              <a:avLst/>
              <a:gdLst/>
              <a:ahLst/>
              <a:cxnLst/>
              <a:rect l="l" t="t" r="r" b="b"/>
              <a:pathLst>
                <a:path w="53975" h="0">
                  <a:moveTo>
                    <a:pt x="0" y="0"/>
                  </a:moveTo>
                  <a:lnTo>
                    <a:pt x="53568" y="0"/>
                  </a:lnTo>
                </a:path>
              </a:pathLst>
            </a:custGeom>
            <a:ln w="3175">
              <a:solidFill>
                <a:srgbClr val="565658"/>
              </a:solidFill>
            </a:ln>
          </p:spPr>
          <p:txBody>
            <a:bodyPr wrap="square" lIns="0" tIns="0" rIns="0" bIns="0" rtlCol="0"/>
            <a:lstStyle/>
            <a:p/>
          </p:txBody>
        </p:sp>
        <p:sp>
          <p:nvSpPr>
            <p:cNvPr id="11392" name="object 11392" descr=""/>
            <p:cNvSpPr/>
            <p:nvPr/>
          </p:nvSpPr>
          <p:spPr>
            <a:xfrm>
              <a:off x="2665617" y="1906224"/>
              <a:ext cx="7620" cy="2540"/>
            </a:xfrm>
            <a:custGeom>
              <a:avLst/>
              <a:gdLst/>
              <a:ahLst/>
              <a:cxnLst/>
              <a:rect l="l" t="t" r="r" b="b"/>
              <a:pathLst>
                <a:path w="7619" h="2539">
                  <a:moveTo>
                    <a:pt x="7251" y="2235"/>
                  </a:moveTo>
                  <a:lnTo>
                    <a:pt x="7251" y="0"/>
                  </a:lnTo>
                  <a:lnTo>
                    <a:pt x="5016" y="0"/>
                  </a:lnTo>
                  <a:lnTo>
                    <a:pt x="1676" y="0"/>
                  </a:lnTo>
                  <a:lnTo>
                    <a:pt x="0" y="0"/>
                  </a:lnTo>
                  <a:lnTo>
                    <a:pt x="0" y="2235"/>
                  </a:lnTo>
                </a:path>
              </a:pathLst>
            </a:custGeom>
            <a:ln w="3175">
              <a:solidFill>
                <a:srgbClr val="565658"/>
              </a:solidFill>
            </a:ln>
          </p:spPr>
          <p:txBody>
            <a:bodyPr wrap="square" lIns="0" tIns="0" rIns="0" bIns="0" rtlCol="0"/>
            <a:lstStyle/>
            <a:p/>
          </p:txBody>
        </p:sp>
        <p:sp>
          <p:nvSpPr>
            <p:cNvPr id="11393" name="object 11393" descr=""/>
            <p:cNvSpPr/>
            <p:nvPr/>
          </p:nvSpPr>
          <p:spPr>
            <a:xfrm>
              <a:off x="2668403" y="190622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1394" name="object 11394" descr=""/>
            <p:cNvSpPr/>
            <p:nvPr/>
          </p:nvSpPr>
          <p:spPr>
            <a:xfrm>
              <a:off x="2672311" y="190622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1395" name="object 11395" descr=""/>
            <p:cNvSpPr/>
            <p:nvPr/>
          </p:nvSpPr>
          <p:spPr>
            <a:xfrm>
              <a:off x="2082577" y="2629860"/>
              <a:ext cx="12065" cy="11430"/>
            </a:xfrm>
            <a:custGeom>
              <a:avLst/>
              <a:gdLst/>
              <a:ahLst/>
              <a:cxnLst/>
              <a:rect l="l" t="t" r="r" b="b"/>
              <a:pathLst>
                <a:path w="12064" h="11430">
                  <a:moveTo>
                    <a:pt x="11709" y="11163"/>
                  </a:moveTo>
                  <a:lnTo>
                    <a:pt x="6692" y="0"/>
                  </a:lnTo>
                  <a:lnTo>
                    <a:pt x="558" y="0"/>
                  </a:lnTo>
                  <a:lnTo>
                    <a:pt x="0" y="0"/>
                  </a:lnTo>
                </a:path>
              </a:pathLst>
            </a:custGeom>
            <a:ln w="3175">
              <a:solidFill>
                <a:srgbClr val="565658"/>
              </a:solidFill>
            </a:ln>
          </p:spPr>
          <p:txBody>
            <a:bodyPr wrap="square" lIns="0" tIns="0" rIns="0" bIns="0" rtlCol="0"/>
            <a:lstStyle/>
            <a:p/>
          </p:txBody>
        </p:sp>
        <p:sp>
          <p:nvSpPr>
            <p:cNvPr id="11396" name="object 11396" descr=""/>
            <p:cNvSpPr/>
            <p:nvPr/>
          </p:nvSpPr>
          <p:spPr>
            <a:xfrm>
              <a:off x="2083137" y="2629861"/>
              <a:ext cx="0" cy="11430"/>
            </a:xfrm>
            <a:custGeom>
              <a:avLst/>
              <a:gdLst/>
              <a:ahLst/>
              <a:cxnLst/>
              <a:rect l="l" t="t" r="r" b="b"/>
              <a:pathLst>
                <a:path w="0" h="11430">
                  <a:moveTo>
                    <a:pt x="0" y="0"/>
                  </a:moveTo>
                  <a:lnTo>
                    <a:pt x="0" y="11163"/>
                  </a:lnTo>
                </a:path>
              </a:pathLst>
            </a:custGeom>
            <a:ln w="3175">
              <a:solidFill>
                <a:srgbClr val="565658"/>
              </a:solidFill>
            </a:ln>
          </p:spPr>
          <p:txBody>
            <a:bodyPr wrap="square" lIns="0" tIns="0" rIns="0" bIns="0" rtlCol="0"/>
            <a:lstStyle/>
            <a:p/>
          </p:txBody>
        </p:sp>
        <p:sp>
          <p:nvSpPr>
            <p:cNvPr id="11397" name="object 11397" descr=""/>
            <p:cNvSpPr/>
            <p:nvPr/>
          </p:nvSpPr>
          <p:spPr>
            <a:xfrm>
              <a:off x="2082579" y="2629855"/>
              <a:ext cx="0" cy="20320"/>
            </a:xfrm>
            <a:custGeom>
              <a:avLst/>
              <a:gdLst/>
              <a:ahLst/>
              <a:cxnLst/>
              <a:rect l="l" t="t" r="r" b="b"/>
              <a:pathLst>
                <a:path w="0" h="20319">
                  <a:moveTo>
                    <a:pt x="0" y="20091"/>
                  </a:moveTo>
                  <a:lnTo>
                    <a:pt x="0" y="11163"/>
                  </a:lnTo>
                  <a:lnTo>
                    <a:pt x="0" y="0"/>
                  </a:lnTo>
                </a:path>
              </a:pathLst>
            </a:custGeom>
            <a:ln w="3175">
              <a:solidFill>
                <a:srgbClr val="565658"/>
              </a:solidFill>
            </a:ln>
          </p:spPr>
          <p:txBody>
            <a:bodyPr wrap="square" lIns="0" tIns="0" rIns="0" bIns="0" rtlCol="0"/>
            <a:lstStyle/>
            <a:p/>
          </p:txBody>
        </p:sp>
        <p:sp>
          <p:nvSpPr>
            <p:cNvPr id="11398" name="object 11398" descr=""/>
            <p:cNvSpPr/>
            <p:nvPr/>
          </p:nvSpPr>
          <p:spPr>
            <a:xfrm>
              <a:off x="2082579" y="2641023"/>
              <a:ext cx="3175" cy="7620"/>
            </a:xfrm>
            <a:custGeom>
              <a:avLst/>
              <a:gdLst/>
              <a:ahLst/>
              <a:cxnLst/>
              <a:rect l="l" t="t" r="r" b="b"/>
              <a:pathLst>
                <a:path w="3175" h="7619">
                  <a:moveTo>
                    <a:pt x="0" y="0"/>
                  </a:moveTo>
                  <a:lnTo>
                    <a:pt x="2794" y="0"/>
                  </a:lnTo>
                  <a:lnTo>
                    <a:pt x="2794" y="7251"/>
                  </a:lnTo>
                </a:path>
              </a:pathLst>
            </a:custGeom>
            <a:ln w="3175">
              <a:solidFill>
                <a:srgbClr val="565658"/>
              </a:solidFill>
            </a:ln>
          </p:spPr>
          <p:txBody>
            <a:bodyPr wrap="square" lIns="0" tIns="0" rIns="0" bIns="0" rtlCol="0"/>
            <a:lstStyle/>
            <a:p/>
          </p:txBody>
        </p:sp>
        <p:sp>
          <p:nvSpPr>
            <p:cNvPr id="11399" name="object 11399" descr=""/>
            <p:cNvSpPr/>
            <p:nvPr/>
          </p:nvSpPr>
          <p:spPr>
            <a:xfrm>
              <a:off x="2085369" y="2641023"/>
              <a:ext cx="10160" cy="0"/>
            </a:xfrm>
            <a:custGeom>
              <a:avLst/>
              <a:gdLst/>
              <a:ahLst/>
              <a:cxnLst/>
              <a:rect l="l" t="t" r="r" b="b"/>
              <a:pathLst>
                <a:path w="10160" h="0">
                  <a:moveTo>
                    <a:pt x="0" y="0"/>
                  </a:moveTo>
                  <a:lnTo>
                    <a:pt x="8369" y="0"/>
                  </a:lnTo>
                  <a:lnTo>
                    <a:pt x="10045" y="0"/>
                  </a:lnTo>
                </a:path>
              </a:pathLst>
            </a:custGeom>
            <a:ln w="3175">
              <a:solidFill>
                <a:srgbClr val="565658"/>
              </a:solidFill>
            </a:ln>
          </p:spPr>
          <p:txBody>
            <a:bodyPr wrap="square" lIns="0" tIns="0" rIns="0" bIns="0" rtlCol="0"/>
            <a:lstStyle/>
            <a:p/>
          </p:txBody>
        </p:sp>
        <p:sp>
          <p:nvSpPr>
            <p:cNvPr id="11400" name="object 11400" descr=""/>
            <p:cNvSpPr/>
            <p:nvPr/>
          </p:nvSpPr>
          <p:spPr>
            <a:xfrm>
              <a:off x="2093741" y="2641021"/>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11401" name="object 11401" descr=""/>
            <p:cNvSpPr/>
            <p:nvPr/>
          </p:nvSpPr>
          <p:spPr>
            <a:xfrm>
              <a:off x="2095416" y="2641023"/>
              <a:ext cx="1270" cy="7620"/>
            </a:xfrm>
            <a:custGeom>
              <a:avLst/>
              <a:gdLst/>
              <a:ahLst/>
              <a:cxnLst/>
              <a:rect l="l" t="t" r="r" b="b"/>
              <a:pathLst>
                <a:path w="1269" h="7619">
                  <a:moveTo>
                    <a:pt x="0" y="0"/>
                  </a:moveTo>
                  <a:lnTo>
                    <a:pt x="1104" y="1104"/>
                  </a:lnTo>
                  <a:lnTo>
                    <a:pt x="1104" y="7251"/>
                  </a:lnTo>
                </a:path>
              </a:pathLst>
            </a:custGeom>
            <a:ln w="3175">
              <a:solidFill>
                <a:srgbClr val="565658"/>
              </a:solidFill>
            </a:ln>
          </p:spPr>
          <p:txBody>
            <a:bodyPr wrap="square" lIns="0" tIns="0" rIns="0" bIns="0" rtlCol="0"/>
            <a:lstStyle/>
            <a:p/>
          </p:txBody>
        </p:sp>
        <p:sp>
          <p:nvSpPr>
            <p:cNvPr id="11402" name="object 11402" descr=""/>
            <p:cNvSpPr/>
            <p:nvPr/>
          </p:nvSpPr>
          <p:spPr>
            <a:xfrm>
              <a:off x="2677445"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03" name="object 11403" descr=""/>
            <p:cNvSpPr/>
            <p:nvPr/>
          </p:nvSpPr>
          <p:spPr>
            <a:xfrm>
              <a:off x="2313001" y="1898417"/>
              <a:ext cx="5080" cy="2540"/>
            </a:xfrm>
            <a:custGeom>
              <a:avLst/>
              <a:gdLst/>
              <a:ahLst/>
              <a:cxnLst/>
              <a:rect l="l" t="t" r="r" b="b"/>
              <a:pathLst>
                <a:path w="5080" h="2539">
                  <a:moveTo>
                    <a:pt x="558" y="2235"/>
                  </a:moveTo>
                  <a:lnTo>
                    <a:pt x="4470" y="0"/>
                  </a:lnTo>
                  <a:lnTo>
                    <a:pt x="0" y="2235"/>
                  </a:lnTo>
                </a:path>
              </a:pathLst>
            </a:custGeom>
            <a:ln w="3175">
              <a:solidFill>
                <a:srgbClr val="565658"/>
              </a:solidFill>
            </a:ln>
          </p:spPr>
          <p:txBody>
            <a:bodyPr wrap="square" lIns="0" tIns="0" rIns="0" bIns="0" rtlCol="0"/>
            <a:lstStyle/>
            <a:p/>
          </p:txBody>
        </p:sp>
        <p:sp>
          <p:nvSpPr>
            <p:cNvPr id="11404" name="object 11404" descr=""/>
            <p:cNvSpPr/>
            <p:nvPr/>
          </p:nvSpPr>
          <p:spPr>
            <a:xfrm>
              <a:off x="2315793" y="1901774"/>
              <a:ext cx="1270" cy="635"/>
            </a:xfrm>
            <a:custGeom>
              <a:avLst/>
              <a:gdLst/>
              <a:ahLst/>
              <a:cxnLst/>
              <a:rect l="l" t="t" r="r" b="b"/>
              <a:pathLst>
                <a:path w="1269" h="635">
                  <a:moveTo>
                    <a:pt x="0" y="546"/>
                  </a:moveTo>
                  <a:lnTo>
                    <a:pt x="1117" y="0"/>
                  </a:lnTo>
                </a:path>
              </a:pathLst>
            </a:custGeom>
            <a:ln w="3175">
              <a:solidFill>
                <a:srgbClr val="565658"/>
              </a:solidFill>
            </a:ln>
          </p:spPr>
          <p:txBody>
            <a:bodyPr wrap="square" lIns="0" tIns="0" rIns="0" bIns="0" rtlCol="0"/>
            <a:lstStyle/>
            <a:p/>
          </p:txBody>
        </p:sp>
        <p:sp>
          <p:nvSpPr>
            <p:cNvPr id="11405" name="object 11405" descr=""/>
            <p:cNvSpPr/>
            <p:nvPr/>
          </p:nvSpPr>
          <p:spPr>
            <a:xfrm>
              <a:off x="2472696"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06" name="object 11406" descr=""/>
            <p:cNvSpPr/>
            <p:nvPr/>
          </p:nvSpPr>
          <p:spPr>
            <a:xfrm>
              <a:off x="2474245" y="1910692"/>
              <a:ext cx="1905" cy="1270"/>
            </a:xfrm>
            <a:custGeom>
              <a:avLst/>
              <a:gdLst/>
              <a:ahLst/>
              <a:cxnLst/>
              <a:rect l="l" t="t" r="r" b="b"/>
              <a:pathLst>
                <a:path w="1905" h="1269">
                  <a:moveTo>
                    <a:pt x="0" y="0"/>
                  </a:moveTo>
                  <a:lnTo>
                    <a:pt x="1676" y="0"/>
                  </a:lnTo>
                  <a:lnTo>
                    <a:pt x="1676" y="1117"/>
                  </a:lnTo>
                </a:path>
              </a:pathLst>
            </a:custGeom>
            <a:ln w="3175">
              <a:solidFill>
                <a:srgbClr val="565658"/>
              </a:solidFill>
            </a:ln>
          </p:spPr>
          <p:txBody>
            <a:bodyPr wrap="square" lIns="0" tIns="0" rIns="0" bIns="0" rtlCol="0"/>
            <a:lstStyle/>
            <a:p/>
          </p:txBody>
        </p:sp>
        <p:sp>
          <p:nvSpPr>
            <p:cNvPr id="11407" name="object 11407" descr=""/>
            <p:cNvSpPr/>
            <p:nvPr/>
          </p:nvSpPr>
          <p:spPr>
            <a:xfrm>
              <a:off x="247703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08" name="object 11408" descr=""/>
            <p:cNvSpPr/>
            <p:nvPr/>
          </p:nvSpPr>
          <p:spPr>
            <a:xfrm>
              <a:off x="2474803"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09" name="object 11409" descr=""/>
            <p:cNvSpPr/>
            <p:nvPr/>
          </p:nvSpPr>
          <p:spPr>
            <a:xfrm>
              <a:off x="2477033"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410" name="object 11410" descr=""/>
            <p:cNvSpPr/>
            <p:nvPr/>
          </p:nvSpPr>
          <p:spPr>
            <a:xfrm>
              <a:off x="247368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11" name="object 11411" descr=""/>
            <p:cNvSpPr/>
            <p:nvPr/>
          </p:nvSpPr>
          <p:spPr>
            <a:xfrm>
              <a:off x="247815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12" name="object 11412" descr=""/>
            <p:cNvSpPr/>
            <p:nvPr/>
          </p:nvSpPr>
          <p:spPr>
            <a:xfrm>
              <a:off x="2479268"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13" name="object 11413" descr=""/>
            <p:cNvSpPr/>
            <p:nvPr/>
          </p:nvSpPr>
          <p:spPr>
            <a:xfrm>
              <a:off x="2868815" y="1926437"/>
              <a:ext cx="10795" cy="5080"/>
            </a:xfrm>
            <a:custGeom>
              <a:avLst/>
              <a:gdLst/>
              <a:ahLst/>
              <a:cxnLst/>
              <a:rect l="l" t="t" r="r" b="b"/>
              <a:pathLst>
                <a:path w="10794" h="5080">
                  <a:moveTo>
                    <a:pt x="3098" y="2108"/>
                  </a:moveTo>
                  <a:lnTo>
                    <a:pt x="2654" y="1016"/>
                  </a:lnTo>
                  <a:lnTo>
                    <a:pt x="1549" y="558"/>
                  </a:lnTo>
                  <a:lnTo>
                    <a:pt x="457" y="1016"/>
                  </a:lnTo>
                  <a:lnTo>
                    <a:pt x="0" y="2108"/>
                  </a:lnTo>
                  <a:lnTo>
                    <a:pt x="457" y="3213"/>
                  </a:lnTo>
                  <a:lnTo>
                    <a:pt x="1549" y="3657"/>
                  </a:lnTo>
                  <a:lnTo>
                    <a:pt x="2654" y="3213"/>
                  </a:lnTo>
                  <a:lnTo>
                    <a:pt x="3098" y="2108"/>
                  </a:lnTo>
                  <a:close/>
                </a:path>
                <a:path w="10794" h="5080">
                  <a:moveTo>
                    <a:pt x="10363" y="1549"/>
                  </a:moveTo>
                  <a:lnTo>
                    <a:pt x="9906" y="457"/>
                  </a:lnTo>
                  <a:lnTo>
                    <a:pt x="8813" y="0"/>
                  </a:lnTo>
                  <a:lnTo>
                    <a:pt x="7708" y="457"/>
                  </a:lnTo>
                  <a:lnTo>
                    <a:pt x="7264" y="1549"/>
                  </a:lnTo>
                  <a:lnTo>
                    <a:pt x="7366" y="1816"/>
                  </a:lnTo>
                  <a:lnTo>
                    <a:pt x="6604" y="2133"/>
                  </a:lnTo>
                  <a:lnTo>
                    <a:pt x="6146" y="3225"/>
                  </a:lnTo>
                  <a:lnTo>
                    <a:pt x="6604" y="4330"/>
                  </a:lnTo>
                  <a:lnTo>
                    <a:pt x="7696" y="4775"/>
                  </a:lnTo>
                  <a:lnTo>
                    <a:pt x="8788" y="4330"/>
                  </a:lnTo>
                  <a:lnTo>
                    <a:pt x="9245" y="3225"/>
                  </a:lnTo>
                  <a:lnTo>
                    <a:pt x="9131" y="2971"/>
                  </a:lnTo>
                  <a:lnTo>
                    <a:pt x="9906" y="2654"/>
                  </a:lnTo>
                  <a:lnTo>
                    <a:pt x="10363" y="1549"/>
                  </a:lnTo>
                  <a:close/>
                </a:path>
              </a:pathLst>
            </a:custGeom>
            <a:solidFill>
              <a:srgbClr val="565658"/>
            </a:solidFill>
          </p:spPr>
          <p:txBody>
            <a:bodyPr wrap="square" lIns="0" tIns="0" rIns="0" bIns="0" rtlCol="0"/>
            <a:lstStyle/>
            <a:p/>
          </p:txBody>
        </p:sp>
        <p:sp>
          <p:nvSpPr>
            <p:cNvPr id="11414" name="object 11414" descr=""/>
            <p:cNvSpPr/>
            <p:nvPr/>
          </p:nvSpPr>
          <p:spPr>
            <a:xfrm>
              <a:off x="2877635" y="1927987"/>
              <a:ext cx="7620" cy="0"/>
            </a:xfrm>
            <a:custGeom>
              <a:avLst/>
              <a:gdLst/>
              <a:ahLst/>
              <a:cxnLst/>
              <a:rect l="l" t="t" r="r" b="b"/>
              <a:pathLst>
                <a:path w="7619" h="0">
                  <a:moveTo>
                    <a:pt x="7238" y="0"/>
                  </a:moveTo>
                  <a:lnTo>
                    <a:pt x="7238" y="0"/>
                  </a:lnTo>
                  <a:lnTo>
                    <a:pt x="0" y="0"/>
                  </a:lnTo>
                </a:path>
              </a:pathLst>
            </a:custGeom>
            <a:ln w="3175">
              <a:solidFill>
                <a:srgbClr val="565658"/>
              </a:solidFill>
            </a:ln>
          </p:spPr>
          <p:txBody>
            <a:bodyPr wrap="square" lIns="0" tIns="0" rIns="0" bIns="0" rtlCol="0"/>
            <a:lstStyle/>
            <a:p/>
          </p:txBody>
        </p:sp>
        <p:sp>
          <p:nvSpPr>
            <p:cNvPr id="11415" name="object 11415" descr=""/>
            <p:cNvSpPr/>
            <p:nvPr/>
          </p:nvSpPr>
          <p:spPr>
            <a:xfrm>
              <a:off x="2884441" y="192811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16" name="object 11416" descr=""/>
            <p:cNvSpPr/>
            <p:nvPr/>
          </p:nvSpPr>
          <p:spPr>
            <a:xfrm>
              <a:off x="2884874" y="1927987"/>
              <a:ext cx="1270" cy="1270"/>
            </a:xfrm>
            <a:custGeom>
              <a:avLst/>
              <a:gdLst/>
              <a:ahLst/>
              <a:cxnLst/>
              <a:rect l="l" t="t" r="r" b="b"/>
              <a:pathLst>
                <a:path w="1269" h="1269">
                  <a:moveTo>
                    <a:pt x="0" y="0"/>
                  </a:moveTo>
                  <a:lnTo>
                    <a:pt x="1117" y="0"/>
                  </a:lnTo>
                  <a:lnTo>
                    <a:pt x="1117" y="1117"/>
                  </a:lnTo>
                </a:path>
              </a:pathLst>
            </a:custGeom>
            <a:ln w="3175">
              <a:solidFill>
                <a:srgbClr val="565658"/>
              </a:solidFill>
            </a:ln>
          </p:spPr>
          <p:txBody>
            <a:bodyPr wrap="square" lIns="0" tIns="0" rIns="0" bIns="0" rtlCol="0"/>
            <a:lstStyle/>
            <a:p/>
          </p:txBody>
        </p:sp>
        <p:sp>
          <p:nvSpPr>
            <p:cNvPr id="11417" name="object 11417" descr=""/>
            <p:cNvSpPr/>
            <p:nvPr/>
          </p:nvSpPr>
          <p:spPr>
            <a:xfrm>
              <a:off x="2885991" y="1927987"/>
              <a:ext cx="5080" cy="0"/>
            </a:xfrm>
            <a:custGeom>
              <a:avLst/>
              <a:gdLst/>
              <a:ahLst/>
              <a:cxnLst/>
              <a:rect l="l" t="t" r="r" b="b"/>
              <a:pathLst>
                <a:path w="5080" h="0">
                  <a:moveTo>
                    <a:pt x="0" y="0"/>
                  </a:moveTo>
                  <a:lnTo>
                    <a:pt x="5029" y="0"/>
                  </a:lnTo>
                </a:path>
              </a:pathLst>
            </a:custGeom>
            <a:ln w="3175">
              <a:solidFill>
                <a:srgbClr val="565658"/>
              </a:solidFill>
            </a:ln>
          </p:spPr>
          <p:txBody>
            <a:bodyPr wrap="square" lIns="0" tIns="0" rIns="0" bIns="0" rtlCol="0"/>
            <a:lstStyle/>
            <a:p/>
          </p:txBody>
        </p:sp>
        <p:sp>
          <p:nvSpPr>
            <p:cNvPr id="11418" name="object 11418" descr=""/>
            <p:cNvSpPr/>
            <p:nvPr/>
          </p:nvSpPr>
          <p:spPr>
            <a:xfrm>
              <a:off x="2885984" y="1927987"/>
              <a:ext cx="5080" cy="1270"/>
            </a:xfrm>
            <a:custGeom>
              <a:avLst/>
              <a:gdLst/>
              <a:ahLst/>
              <a:cxnLst/>
              <a:rect l="l" t="t" r="r" b="b"/>
              <a:pathLst>
                <a:path w="5080" h="1269">
                  <a:moveTo>
                    <a:pt x="5029" y="0"/>
                  </a:moveTo>
                  <a:lnTo>
                    <a:pt x="5029" y="1117"/>
                  </a:lnTo>
                  <a:lnTo>
                    <a:pt x="0" y="1117"/>
                  </a:lnTo>
                </a:path>
              </a:pathLst>
            </a:custGeom>
            <a:ln w="3175">
              <a:solidFill>
                <a:srgbClr val="565658"/>
              </a:solidFill>
            </a:ln>
          </p:spPr>
          <p:txBody>
            <a:bodyPr wrap="square" lIns="0" tIns="0" rIns="0" bIns="0" rtlCol="0"/>
            <a:lstStyle/>
            <a:p/>
          </p:txBody>
        </p:sp>
        <p:sp>
          <p:nvSpPr>
            <p:cNvPr id="11419" name="object 11419" descr=""/>
            <p:cNvSpPr/>
            <p:nvPr/>
          </p:nvSpPr>
          <p:spPr>
            <a:xfrm>
              <a:off x="2885984" y="1953647"/>
              <a:ext cx="5080" cy="9525"/>
            </a:xfrm>
            <a:custGeom>
              <a:avLst/>
              <a:gdLst/>
              <a:ahLst/>
              <a:cxnLst/>
              <a:rect l="l" t="t" r="r" b="b"/>
              <a:pathLst>
                <a:path w="5080" h="9525">
                  <a:moveTo>
                    <a:pt x="5029" y="0"/>
                  </a:moveTo>
                  <a:lnTo>
                    <a:pt x="5029" y="8940"/>
                  </a:lnTo>
                  <a:lnTo>
                    <a:pt x="0" y="8940"/>
                  </a:lnTo>
                </a:path>
              </a:pathLst>
            </a:custGeom>
            <a:ln w="3175">
              <a:solidFill>
                <a:srgbClr val="565658"/>
              </a:solidFill>
            </a:ln>
          </p:spPr>
          <p:txBody>
            <a:bodyPr wrap="square" lIns="0" tIns="0" rIns="0" bIns="0" rtlCol="0"/>
            <a:lstStyle/>
            <a:p/>
          </p:txBody>
        </p:sp>
        <p:sp>
          <p:nvSpPr>
            <p:cNvPr id="11420" name="object 11420" descr=""/>
            <p:cNvSpPr/>
            <p:nvPr/>
          </p:nvSpPr>
          <p:spPr>
            <a:xfrm>
              <a:off x="2891014" y="1962584"/>
              <a:ext cx="0" cy="25400"/>
            </a:xfrm>
            <a:custGeom>
              <a:avLst/>
              <a:gdLst/>
              <a:ahLst/>
              <a:cxnLst/>
              <a:rect l="l" t="t" r="r" b="b"/>
              <a:pathLst>
                <a:path w="0" h="25400">
                  <a:moveTo>
                    <a:pt x="0" y="0"/>
                  </a:moveTo>
                  <a:lnTo>
                    <a:pt x="0" y="0"/>
                  </a:lnTo>
                  <a:lnTo>
                    <a:pt x="0" y="25107"/>
                  </a:lnTo>
                </a:path>
              </a:pathLst>
            </a:custGeom>
            <a:ln w="3175">
              <a:solidFill>
                <a:srgbClr val="565658"/>
              </a:solidFill>
            </a:ln>
          </p:spPr>
          <p:txBody>
            <a:bodyPr wrap="square" lIns="0" tIns="0" rIns="0" bIns="0" rtlCol="0"/>
            <a:lstStyle/>
            <a:p/>
          </p:txBody>
        </p:sp>
        <p:sp>
          <p:nvSpPr>
            <p:cNvPr id="11421" name="object 11421" descr=""/>
            <p:cNvSpPr/>
            <p:nvPr/>
          </p:nvSpPr>
          <p:spPr>
            <a:xfrm>
              <a:off x="2891014" y="1929103"/>
              <a:ext cx="0" cy="24765"/>
            </a:xfrm>
            <a:custGeom>
              <a:avLst/>
              <a:gdLst/>
              <a:ahLst/>
              <a:cxnLst/>
              <a:rect l="l" t="t" r="r" b="b"/>
              <a:pathLst>
                <a:path w="0" h="24764">
                  <a:moveTo>
                    <a:pt x="0" y="0"/>
                  </a:moveTo>
                  <a:lnTo>
                    <a:pt x="0" y="24549"/>
                  </a:lnTo>
                </a:path>
              </a:pathLst>
            </a:custGeom>
            <a:ln w="3175">
              <a:solidFill>
                <a:srgbClr val="565658"/>
              </a:solidFill>
            </a:ln>
          </p:spPr>
          <p:txBody>
            <a:bodyPr wrap="square" lIns="0" tIns="0" rIns="0" bIns="0" rtlCol="0"/>
            <a:lstStyle/>
            <a:p/>
          </p:txBody>
        </p:sp>
        <p:sp>
          <p:nvSpPr>
            <p:cNvPr id="11422" name="object 11422" descr=""/>
            <p:cNvSpPr/>
            <p:nvPr/>
          </p:nvSpPr>
          <p:spPr>
            <a:xfrm>
              <a:off x="2885984" y="1962584"/>
              <a:ext cx="5080" cy="0"/>
            </a:xfrm>
            <a:custGeom>
              <a:avLst/>
              <a:gdLst/>
              <a:ahLst/>
              <a:cxnLst/>
              <a:rect l="l" t="t" r="r" b="b"/>
              <a:pathLst>
                <a:path w="5080" h="0">
                  <a:moveTo>
                    <a:pt x="5029" y="0"/>
                  </a:moveTo>
                  <a:lnTo>
                    <a:pt x="0" y="0"/>
                  </a:lnTo>
                </a:path>
              </a:pathLst>
            </a:custGeom>
            <a:ln w="3175">
              <a:solidFill>
                <a:srgbClr val="565658"/>
              </a:solidFill>
            </a:ln>
          </p:spPr>
          <p:txBody>
            <a:bodyPr wrap="square" lIns="0" tIns="0" rIns="0" bIns="0" rtlCol="0"/>
            <a:lstStyle/>
            <a:p/>
          </p:txBody>
        </p:sp>
        <p:sp>
          <p:nvSpPr>
            <p:cNvPr id="11423" name="object 11423" descr=""/>
            <p:cNvSpPr/>
            <p:nvPr/>
          </p:nvSpPr>
          <p:spPr>
            <a:xfrm>
              <a:off x="2833119" y="192253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24" name="object 11424" descr=""/>
            <p:cNvSpPr/>
            <p:nvPr/>
          </p:nvSpPr>
          <p:spPr>
            <a:xfrm>
              <a:off x="2710807" y="191515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425" name="object 11425" descr=""/>
            <p:cNvSpPr/>
            <p:nvPr/>
          </p:nvSpPr>
          <p:spPr>
            <a:xfrm>
              <a:off x="2710374" y="191416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26" name="object 11426" descr=""/>
            <p:cNvSpPr/>
            <p:nvPr/>
          </p:nvSpPr>
          <p:spPr>
            <a:xfrm>
              <a:off x="2832437" y="1924077"/>
              <a:ext cx="2540" cy="3810"/>
            </a:xfrm>
            <a:custGeom>
              <a:avLst/>
              <a:gdLst/>
              <a:ahLst/>
              <a:cxnLst/>
              <a:rect l="l" t="t" r="r" b="b"/>
              <a:pathLst>
                <a:path w="2539" h="3810">
                  <a:moveTo>
                    <a:pt x="0" y="3352"/>
                  </a:moveTo>
                  <a:lnTo>
                    <a:pt x="2235" y="0"/>
                  </a:lnTo>
                </a:path>
              </a:pathLst>
            </a:custGeom>
            <a:ln w="3175">
              <a:solidFill>
                <a:srgbClr val="565658"/>
              </a:solidFill>
            </a:ln>
          </p:spPr>
          <p:txBody>
            <a:bodyPr wrap="square" lIns="0" tIns="0" rIns="0" bIns="0" rtlCol="0"/>
            <a:lstStyle/>
            <a:p/>
          </p:txBody>
        </p:sp>
        <p:sp>
          <p:nvSpPr>
            <p:cNvPr id="11427" name="object 11427" descr=""/>
            <p:cNvSpPr/>
            <p:nvPr/>
          </p:nvSpPr>
          <p:spPr>
            <a:xfrm>
              <a:off x="2832437" y="192352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428" name="object 11428" descr=""/>
            <p:cNvSpPr/>
            <p:nvPr/>
          </p:nvSpPr>
          <p:spPr>
            <a:xfrm>
              <a:off x="2826298" y="1926871"/>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1429" name="object 11429" descr=""/>
            <p:cNvSpPr/>
            <p:nvPr/>
          </p:nvSpPr>
          <p:spPr>
            <a:xfrm>
              <a:off x="2825865" y="192197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30" name="object 11430" descr=""/>
            <p:cNvSpPr/>
            <p:nvPr/>
          </p:nvSpPr>
          <p:spPr>
            <a:xfrm>
              <a:off x="2825182" y="192296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431" name="object 11431" descr=""/>
            <p:cNvSpPr/>
            <p:nvPr/>
          </p:nvSpPr>
          <p:spPr>
            <a:xfrm>
              <a:off x="2831320" y="1922964"/>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1432" name="object 11432" descr=""/>
            <p:cNvSpPr/>
            <p:nvPr/>
          </p:nvSpPr>
          <p:spPr>
            <a:xfrm>
              <a:off x="2708017" y="191515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433" name="object 11433" descr=""/>
            <p:cNvSpPr/>
            <p:nvPr/>
          </p:nvSpPr>
          <p:spPr>
            <a:xfrm>
              <a:off x="2714156" y="1915721"/>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1434" name="object 11434" descr=""/>
            <p:cNvSpPr/>
            <p:nvPr/>
          </p:nvSpPr>
          <p:spPr>
            <a:xfrm>
              <a:off x="2703119" y="1914169"/>
              <a:ext cx="12700" cy="3810"/>
            </a:xfrm>
            <a:custGeom>
              <a:avLst/>
              <a:gdLst/>
              <a:ahLst/>
              <a:cxnLst/>
              <a:rect l="l" t="t" r="r" b="b"/>
              <a:pathLst>
                <a:path w="12700" h="3810">
                  <a:moveTo>
                    <a:pt x="5321" y="1549"/>
                  </a:moveTo>
                  <a:lnTo>
                    <a:pt x="4876" y="457"/>
                  </a:lnTo>
                  <a:lnTo>
                    <a:pt x="3771" y="0"/>
                  </a:lnTo>
                  <a:lnTo>
                    <a:pt x="2679" y="457"/>
                  </a:lnTo>
                  <a:lnTo>
                    <a:pt x="1549" y="0"/>
                  </a:lnTo>
                  <a:lnTo>
                    <a:pt x="444" y="457"/>
                  </a:lnTo>
                  <a:lnTo>
                    <a:pt x="0" y="1549"/>
                  </a:lnTo>
                  <a:lnTo>
                    <a:pt x="444" y="2641"/>
                  </a:lnTo>
                  <a:lnTo>
                    <a:pt x="1549" y="3098"/>
                  </a:lnTo>
                  <a:lnTo>
                    <a:pt x="2641" y="2641"/>
                  </a:lnTo>
                  <a:lnTo>
                    <a:pt x="3771" y="3098"/>
                  </a:lnTo>
                  <a:lnTo>
                    <a:pt x="4876" y="2641"/>
                  </a:lnTo>
                  <a:lnTo>
                    <a:pt x="5321" y="1549"/>
                  </a:lnTo>
                  <a:close/>
                </a:path>
                <a:path w="12700" h="3810">
                  <a:moveTo>
                    <a:pt x="12585" y="2108"/>
                  </a:moveTo>
                  <a:lnTo>
                    <a:pt x="12128" y="1003"/>
                  </a:lnTo>
                  <a:lnTo>
                    <a:pt x="11036" y="558"/>
                  </a:lnTo>
                  <a:lnTo>
                    <a:pt x="9931" y="1003"/>
                  </a:lnTo>
                  <a:lnTo>
                    <a:pt x="9486" y="2108"/>
                  </a:lnTo>
                  <a:lnTo>
                    <a:pt x="9931" y="3200"/>
                  </a:lnTo>
                  <a:lnTo>
                    <a:pt x="11036" y="3657"/>
                  </a:lnTo>
                  <a:lnTo>
                    <a:pt x="12128" y="3200"/>
                  </a:lnTo>
                  <a:lnTo>
                    <a:pt x="12585" y="2108"/>
                  </a:lnTo>
                  <a:close/>
                </a:path>
              </a:pathLst>
            </a:custGeom>
            <a:solidFill>
              <a:srgbClr val="565658"/>
            </a:solidFill>
          </p:spPr>
          <p:txBody>
            <a:bodyPr wrap="square" lIns="0" tIns="0" rIns="0" bIns="0" rtlCol="0"/>
            <a:lstStyle/>
            <a:p/>
          </p:txBody>
        </p:sp>
        <p:sp>
          <p:nvSpPr>
            <p:cNvPr id="11435" name="object 11435" descr=""/>
            <p:cNvSpPr/>
            <p:nvPr/>
          </p:nvSpPr>
          <p:spPr>
            <a:xfrm>
              <a:off x="2704668" y="191515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436" name="object 11436" descr=""/>
            <p:cNvSpPr/>
            <p:nvPr/>
          </p:nvSpPr>
          <p:spPr>
            <a:xfrm>
              <a:off x="2032920" y="2678403"/>
              <a:ext cx="0" cy="5080"/>
            </a:xfrm>
            <a:custGeom>
              <a:avLst/>
              <a:gdLst/>
              <a:ahLst/>
              <a:cxnLst/>
              <a:rect l="l" t="t" r="r" b="b"/>
              <a:pathLst>
                <a:path w="0" h="5080">
                  <a:moveTo>
                    <a:pt x="0" y="5016"/>
                  </a:moveTo>
                  <a:lnTo>
                    <a:pt x="0" y="0"/>
                  </a:lnTo>
                </a:path>
              </a:pathLst>
            </a:custGeom>
            <a:ln w="3175">
              <a:solidFill>
                <a:srgbClr val="565658"/>
              </a:solidFill>
            </a:ln>
          </p:spPr>
          <p:txBody>
            <a:bodyPr wrap="square" lIns="0" tIns="0" rIns="0" bIns="0" rtlCol="0"/>
            <a:lstStyle/>
            <a:p/>
          </p:txBody>
        </p:sp>
        <p:sp>
          <p:nvSpPr>
            <p:cNvPr id="11437" name="object 11437" descr=""/>
            <p:cNvSpPr/>
            <p:nvPr/>
          </p:nvSpPr>
          <p:spPr>
            <a:xfrm>
              <a:off x="2032362" y="2678949"/>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1438" name="object 11438" descr=""/>
            <p:cNvSpPr/>
            <p:nvPr/>
          </p:nvSpPr>
          <p:spPr>
            <a:xfrm>
              <a:off x="2313001" y="19692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439" name="object 11439" descr=""/>
            <p:cNvSpPr/>
            <p:nvPr/>
          </p:nvSpPr>
          <p:spPr>
            <a:xfrm>
              <a:off x="2578013"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440" name="object 11440" descr=""/>
            <p:cNvSpPr/>
            <p:nvPr/>
          </p:nvSpPr>
          <p:spPr>
            <a:xfrm>
              <a:off x="257913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41" name="object 11441" descr=""/>
            <p:cNvSpPr/>
            <p:nvPr/>
          </p:nvSpPr>
          <p:spPr>
            <a:xfrm>
              <a:off x="257801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42" name="object 11442" descr=""/>
            <p:cNvSpPr/>
            <p:nvPr/>
          </p:nvSpPr>
          <p:spPr>
            <a:xfrm>
              <a:off x="2576341"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43" name="object 11443" descr=""/>
            <p:cNvSpPr/>
            <p:nvPr/>
          </p:nvSpPr>
          <p:spPr>
            <a:xfrm>
              <a:off x="2575223"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444" name="object 11444" descr=""/>
            <p:cNvSpPr/>
            <p:nvPr/>
          </p:nvSpPr>
          <p:spPr>
            <a:xfrm>
              <a:off x="257466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45" name="object 11445" descr=""/>
            <p:cNvSpPr/>
            <p:nvPr/>
          </p:nvSpPr>
          <p:spPr>
            <a:xfrm>
              <a:off x="258024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46" name="object 11446" descr=""/>
            <p:cNvSpPr/>
            <p:nvPr/>
          </p:nvSpPr>
          <p:spPr>
            <a:xfrm>
              <a:off x="2915570" y="1949184"/>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1447" name="object 11447" descr=""/>
            <p:cNvSpPr/>
            <p:nvPr/>
          </p:nvSpPr>
          <p:spPr>
            <a:xfrm>
              <a:off x="2576899"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448" name="object 11448" descr=""/>
            <p:cNvSpPr/>
            <p:nvPr/>
          </p:nvSpPr>
          <p:spPr>
            <a:xfrm>
              <a:off x="2573675"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49" name="object 11449" descr=""/>
            <p:cNvSpPr/>
            <p:nvPr/>
          </p:nvSpPr>
          <p:spPr>
            <a:xfrm>
              <a:off x="2435748"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50" name="object 11450" descr=""/>
            <p:cNvSpPr/>
            <p:nvPr/>
          </p:nvSpPr>
          <p:spPr>
            <a:xfrm>
              <a:off x="2846377" y="1922406"/>
              <a:ext cx="9525" cy="0"/>
            </a:xfrm>
            <a:custGeom>
              <a:avLst/>
              <a:gdLst/>
              <a:ahLst/>
              <a:cxnLst/>
              <a:rect l="l" t="t" r="r" b="b"/>
              <a:pathLst>
                <a:path w="9525" h="0">
                  <a:moveTo>
                    <a:pt x="0" y="0"/>
                  </a:moveTo>
                  <a:lnTo>
                    <a:pt x="9486" y="0"/>
                  </a:lnTo>
                </a:path>
              </a:pathLst>
            </a:custGeom>
            <a:ln w="3175">
              <a:solidFill>
                <a:srgbClr val="565658"/>
              </a:solidFill>
            </a:ln>
          </p:spPr>
          <p:txBody>
            <a:bodyPr wrap="square" lIns="0" tIns="0" rIns="0" bIns="0" rtlCol="0"/>
            <a:lstStyle/>
            <a:p/>
          </p:txBody>
        </p:sp>
        <p:sp>
          <p:nvSpPr>
            <p:cNvPr id="11451" name="object 11451" descr=""/>
            <p:cNvSpPr/>
            <p:nvPr/>
          </p:nvSpPr>
          <p:spPr>
            <a:xfrm>
              <a:off x="2434074"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52" name="object 11452" descr=""/>
            <p:cNvSpPr/>
            <p:nvPr/>
          </p:nvSpPr>
          <p:spPr>
            <a:xfrm>
              <a:off x="2437980"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53" name="object 11453" descr=""/>
            <p:cNvSpPr/>
            <p:nvPr/>
          </p:nvSpPr>
          <p:spPr>
            <a:xfrm>
              <a:off x="2848052" y="1922964"/>
              <a:ext cx="8890" cy="0"/>
            </a:xfrm>
            <a:custGeom>
              <a:avLst/>
              <a:gdLst/>
              <a:ahLst/>
              <a:cxnLst/>
              <a:rect l="l" t="t" r="r" b="b"/>
              <a:pathLst>
                <a:path w="8889" h="0">
                  <a:moveTo>
                    <a:pt x="0" y="0"/>
                  </a:moveTo>
                  <a:lnTo>
                    <a:pt x="8369" y="0"/>
                  </a:lnTo>
                </a:path>
              </a:pathLst>
            </a:custGeom>
            <a:ln w="3175">
              <a:solidFill>
                <a:srgbClr val="565658"/>
              </a:solidFill>
            </a:ln>
          </p:spPr>
          <p:txBody>
            <a:bodyPr wrap="square" lIns="0" tIns="0" rIns="0" bIns="0" rtlCol="0"/>
            <a:lstStyle/>
            <a:p/>
          </p:txBody>
        </p:sp>
        <p:sp>
          <p:nvSpPr>
            <p:cNvPr id="11454" name="object 11454" descr=""/>
            <p:cNvSpPr/>
            <p:nvPr/>
          </p:nvSpPr>
          <p:spPr>
            <a:xfrm>
              <a:off x="2432955"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455" name="object 11455" descr=""/>
            <p:cNvSpPr/>
            <p:nvPr/>
          </p:nvSpPr>
          <p:spPr>
            <a:xfrm>
              <a:off x="2029013" y="2704064"/>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11456" name="object 11456" descr=""/>
            <p:cNvSpPr/>
            <p:nvPr/>
          </p:nvSpPr>
          <p:spPr>
            <a:xfrm>
              <a:off x="2916115" y="1949747"/>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1457" name="object 11457" descr=""/>
            <p:cNvSpPr/>
            <p:nvPr/>
          </p:nvSpPr>
          <p:spPr>
            <a:xfrm>
              <a:off x="2432399"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58" name="object 11458" descr=""/>
            <p:cNvSpPr/>
            <p:nvPr/>
          </p:nvSpPr>
          <p:spPr>
            <a:xfrm>
              <a:off x="2029013" y="2704629"/>
              <a:ext cx="0" cy="5080"/>
            </a:xfrm>
            <a:custGeom>
              <a:avLst/>
              <a:gdLst/>
              <a:ahLst/>
              <a:cxnLst/>
              <a:rect l="l" t="t" r="r" b="b"/>
              <a:pathLst>
                <a:path w="0" h="5080">
                  <a:moveTo>
                    <a:pt x="0" y="4457"/>
                  </a:moveTo>
                  <a:lnTo>
                    <a:pt x="0" y="0"/>
                  </a:lnTo>
                </a:path>
              </a:pathLst>
            </a:custGeom>
            <a:ln w="3175">
              <a:solidFill>
                <a:srgbClr val="565658"/>
              </a:solidFill>
            </a:ln>
          </p:spPr>
          <p:txBody>
            <a:bodyPr wrap="square" lIns="0" tIns="0" rIns="0" bIns="0" rtlCol="0"/>
            <a:lstStyle/>
            <a:p/>
          </p:txBody>
        </p:sp>
        <p:sp>
          <p:nvSpPr>
            <p:cNvPr id="11459" name="object 11459" descr=""/>
            <p:cNvSpPr/>
            <p:nvPr/>
          </p:nvSpPr>
          <p:spPr>
            <a:xfrm>
              <a:off x="2435745"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460" name="object 11460" descr=""/>
            <p:cNvSpPr/>
            <p:nvPr/>
          </p:nvSpPr>
          <p:spPr>
            <a:xfrm>
              <a:off x="2016172" y="2811747"/>
              <a:ext cx="5080" cy="0"/>
            </a:xfrm>
            <a:custGeom>
              <a:avLst/>
              <a:gdLst/>
              <a:ahLst/>
              <a:cxnLst/>
              <a:rect l="l" t="t" r="r" b="b"/>
              <a:pathLst>
                <a:path w="5080" h="0">
                  <a:moveTo>
                    <a:pt x="4470" y="0"/>
                  </a:moveTo>
                  <a:lnTo>
                    <a:pt x="0" y="0"/>
                  </a:lnTo>
                </a:path>
              </a:pathLst>
            </a:custGeom>
            <a:ln w="3175">
              <a:solidFill>
                <a:srgbClr val="565658"/>
              </a:solidFill>
            </a:ln>
          </p:spPr>
          <p:txBody>
            <a:bodyPr wrap="square" lIns="0" tIns="0" rIns="0" bIns="0" rtlCol="0"/>
            <a:lstStyle/>
            <a:p/>
          </p:txBody>
        </p:sp>
        <p:sp>
          <p:nvSpPr>
            <p:cNvPr id="11461" name="object 11461" descr=""/>
            <p:cNvSpPr/>
            <p:nvPr/>
          </p:nvSpPr>
          <p:spPr>
            <a:xfrm>
              <a:off x="2431408"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62" name="object 11462" descr=""/>
            <p:cNvSpPr/>
            <p:nvPr/>
          </p:nvSpPr>
          <p:spPr>
            <a:xfrm>
              <a:off x="2434632"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463" name="object 11463" descr=""/>
            <p:cNvSpPr/>
            <p:nvPr/>
          </p:nvSpPr>
          <p:spPr>
            <a:xfrm>
              <a:off x="2436864"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64" name="object 11464" descr=""/>
            <p:cNvSpPr/>
            <p:nvPr/>
          </p:nvSpPr>
          <p:spPr>
            <a:xfrm>
              <a:off x="2269608" y="280071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65" name="object 11465" descr=""/>
            <p:cNvSpPr/>
            <p:nvPr/>
          </p:nvSpPr>
          <p:spPr>
            <a:xfrm>
              <a:off x="2907199" y="1937475"/>
              <a:ext cx="0" cy="4445"/>
            </a:xfrm>
            <a:custGeom>
              <a:avLst/>
              <a:gdLst/>
              <a:ahLst/>
              <a:cxnLst/>
              <a:rect l="l" t="t" r="r" b="b"/>
              <a:pathLst>
                <a:path w="0" h="4444">
                  <a:moveTo>
                    <a:pt x="0" y="0"/>
                  </a:moveTo>
                  <a:lnTo>
                    <a:pt x="0" y="3898"/>
                  </a:lnTo>
                </a:path>
              </a:pathLst>
            </a:custGeom>
            <a:ln w="3175">
              <a:solidFill>
                <a:srgbClr val="565658"/>
              </a:solidFill>
            </a:ln>
          </p:spPr>
          <p:txBody>
            <a:bodyPr wrap="square" lIns="0" tIns="0" rIns="0" bIns="0" rtlCol="0"/>
            <a:lstStyle/>
            <a:p/>
          </p:txBody>
        </p:sp>
        <p:sp>
          <p:nvSpPr>
            <p:cNvPr id="11466" name="object 11466" descr=""/>
            <p:cNvSpPr/>
            <p:nvPr/>
          </p:nvSpPr>
          <p:spPr>
            <a:xfrm>
              <a:off x="2268364" y="2793336"/>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467" name="object 11467" descr=""/>
            <p:cNvSpPr/>
            <p:nvPr/>
          </p:nvSpPr>
          <p:spPr>
            <a:xfrm>
              <a:off x="2271157" y="280226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468" name="object 11468" descr=""/>
            <p:cNvSpPr/>
            <p:nvPr/>
          </p:nvSpPr>
          <p:spPr>
            <a:xfrm>
              <a:off x="2271156" y="279724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469" name="object 11469" descr=""/>
            <p:cNvSpPr/>
            <p:nvPr/>
          </p:nvSpPr>
          <p:spPr>
            <a:xfrm>
              <a:off x="2906640" y="1937476"/>
              <a:ext cx="0" cy="4445"/>
            </a:xfrm>
            <a:custGeom>
              <a:avLst/>
              <a:gdLst/>
              <a:ahLst/>
              <a:cxnLst/>
              <a:rect l="l" t="t" r="r" b="b"/>
              <a:pathLst>
                <a:path w="0" h="4444">
                  <a:moveTo>
                    <a:pt x="0" y="3898"/>
                  </a:moveTo>
                  <a:lnTo>
                    <a:pt x="0" y="0"/>
                  </a:lnTo>
                </a:path>
              </a:pathLst>
            </a:custGeom>
            <a:ln w="3175">
              <a:solidFill>
                <a:srgbClr val="565658"/>
              </a:solidFill>
            </a:ln>
          </p:spPr>
          <p:txBody>
            <a:bodyPr wrap="square" lIns="0" tIns="0" rIns="0" bIns="0" rtlCol="0"/>
            <a:lstStyle/>
            <a:p/>
          </p:txBody>
        </p:sp>
        <p:sp>
          <p:nvSpPr>
            <p:cNvPr id="11470" name="object 11470" descr=""/>
            <p:cNvSpPr/>
            <p:nvPr/>
          </p:nvSpPr>
          <p:spPr>
            <a:xfrm>
              <a:off x="2271157" y="2802266"/>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1471" name="object 11471" descr=""/>
            <p:cNvSpPr/>
            <p:nvPr/>
          </p:nvSpPr>
          <p:spPr>
            <a:xfrm>
              <a:off x="2270041" y="275539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472" name="object 11472" descr=""/>
            <p:cNvSpPr/>
            <p:nvPr/>
          </p:nvSpPr>
          <p:spPr>
            <a:xfrm>
              <a:off x="2269482" y="2802266"/>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473" name="object 11473" descr=""/>
            <p:cNvSpPr/>
            <p:nvPr/>
          </p:nvSpPr>
          <p:spPr>
            <a:xfrm>
              <a:off x="2268924" y="2793336"/>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1474" name="object 11474" descr=""/>
            <p:cNvSpPr/>
            <p:nvPr/>
          </p:nvSpPr>
          <p:spPr>
            <a:xfrm>
              <a:off x="2269482" y="2797242"/>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475" name="object 11475" descr=""/>
            <p:cNvSpPr/>
            <p:nvPr/>
          </p:nvSpPr>
          <p:spPr>
            <a:xfrm>
              <a:off x="2271161" y="2802824"/>
              <a:ext cx="6985" cy="0"/>
            </a:xfrm>
            <a:custGeom>
              <a:avLst/>
              <a:gdLst/>
              <a:ahLst/>
              <a:cxnLst/>
              <a:rect l="l" t="t" r="r" b="b"/>
              <a:pathLst>
                <a:path w="6985" h="0">
                  <a:moveTo>
                    <a:pt x="6692" y="0"/>
                  </a:moveTo>
                  <a:lnTo>
                    <a:pt x="0" y="0"/>
                  </a:lnTo>
                </a:path>
              </a:pathLst>
            </a:custGeom>
            <a:ln w="3175">
              <a:solidFill>
                <a:srgbClr val="565658"/>
              </a:solidFill>
            </a:ln>
          </p:spPr>
          <p:txBody>
            <a:bodyPr wrap="square" lIns="0" tIns="0" rIns="0" bIns="0" rtlCol="0"/>
            <a:lstStyle/>
            <a:p/>
          </p:txBody>
        </p:sp>
        <p:sp>
          <p:nvSpPr>
            <p:cNvPr id="11476" name="object 11476" descr=""/>
            <p:cNvSpPr/>
            <p:nvPr/>
          </p:nvSpPr>
          <p:spPr>
            <a:xfrm>
              <a:off x="2904966" y="1937474"/>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477" name="object 11477" descr=""/>
            <p:cNvSpPr/>
            <p:nvPr/>
          </p:nvSpPr>
          <p:spPr>
            <a:xfrm>
              <a:off x="2270040" y="27559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478" name="object 11478" descr=""/>
            <p:cNvSpPr/>
            <p:nvPr/>
          </p:nvSpPr>
          <p:spPr>
            <a:xfrm>
              <a:off x="2268366" y="279333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479" name="object 11479" descr=""/>
            <p:cNvSpPr/>
            <p:nvPr/>
          </p:nvSpPr>
          <p:spPr>
            <a:xfrm>
              <a:off x="2275064" y="2696814"/>
              <a:ext cx="1270" cy="635"/>
            </a:xfrm>
            <a:custGeom>
              <a:avLst/>
              <a:gdLst/>
              <a:ahLst/>
              <a:cxnLst/>
              <a:rect l="l" t="t" r="r" b="b"/>
              <a:pathLst>
                <a:path w="1269" h="635">
                  <a:moveTo>
                    <a:pt x="0" y="0"/>
                  </a:moveTo>
                  <a:lnTo>
                    <a:pt x="1117" y="0"/>
                  </a:lnTo>
                  <a:lnTo>
                    <a:pt x="1117" y="546"/>
                  </a:lnTo>
                </a:path>
              </a:pathLst>
            </a:custGeom>
            <a:ln w="3175">
              <a:solidFill>
                <a:srgbClr val="565658"/>
              </a:solidFill>
            </a:ln>
          </p:spPr>
          <p:txBody>
            <a:bodyPr wrap="square" lIns="0" tIns="0" rIns="0" bIns="0" rtlCol="0"/>
            <a:lstStyle/>
            <a:p/>
          </p:txBody>
        </p:sp>
        <p:sp>
          <p:nvSpPr>
            <p:cNvPr id="11480" name="object 11480" descr=""/>
            <p:cNvSpPr/>
            <p:nvPr/>
          </p:nvSpPr>
          <p:spPr>
            <a:xfrm>
              <a:off x="2302957" y="2633768"/>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11481" name="object 11481" descr=""/>
            <p:cNvSpPr/>
            <p:nvPr/>
          </p:nvSpPr>
          <p:spPr>
            <a:xfrm>
              <a:off x="2272831" y="2702390"/>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482" name="object 11482" descr=""/>
            <p:cNvSpPr/>
            <p:nvPr/>
          </p:nvSpPr>
          <p:spPr>
            <a:xfrm>
              <a:off x="2276185" y="2696814"/>
              <a:ext cx="6350" cy="0"/>
            </a:xfrm>
            <a:custGeom>
              <a:avLst/>
              <a:gdLst/>
              <a:ahLst/>
              <a:cxnLst/>
              <a:rect l="l" t="t" r="r" b="b"/>
              <a:pathLst>
                <a:path w="6350" h="0">
                  <a:moveTo>
                    <a:pt x="6134" y="0"/>
                  </a:moveTo>
                  <a:lnTo>
                    <a:pt x="0" y="0"/>
                  </a:lnTo>
                </a:path>
              </a:pathLst>
            </a:custGeom>
            <a:ln w="3175">
              <a:solidFill>
                <a:srgbClr val="565658"/>
              </a:solidFill>
            </a:ln>
          </p:spPr>
          <p:txBody>
            <a:bodyPr wrap="square" lIns="0" tIns="0" rIns="0" bIns="0" rtlCol="0"/>
            <a:lstStyle/>
            <a:p/>
          </p:txBody>
        </p:sp>
        <p:sp>
          <p:nvSpPr>
            <p:cNvPr id="11483" name="object 11483" descr=""/>
            <p:cNvSpPr/>
            <p:nvPr/>
          </p:nvSpPr>
          <p:spPr>
            <a:xfrm>
              <a:off x="2266816" y="279178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84" name="object 11484" descr=""/>
            <p:cNvSpPr/>
            <p:nvPr/>
          </p:nvSpPr>
          <p:spPr>
            <a:xfrm>
              <a:off x="2276184" y="2697367"/>
              <a:ext cx="6985" cy="0"/>
            </a:xfrm>
            <a:custGeom>
              <a:avLst/>
              <a:gdLst/>
              <a:ahLst/>
              <a:cxnLst/>
              <a:rect l="l" t="t" r="r" b="b"/>
              <a:pathLst>
                <a:path w="6985" h="0">
                  <a:moveTo>
                    <a:pt x="6692" y="0"/>
                  </a:moveTo>
                  <a:lnTo>
                    <a:pt x="0" y="0"/>
                  </a:lnTo>
                </a:path>
              </a:pathLst>
            </a:custGeom>
            <a:ln w="3175">
              <a:solidFill>
                <a:srgbClr val="565658"/>
              </a:solidFill>
            </a:ln>
          </p:spPr>
          <p:txBody>
            <a:bodyPr wrap="square" lIns="0" tIns="0" rIns="0" bIns="0" rtlCol="0"/>
            <a:lstStyle/>
            <a:p/>
          </p:txBody>
        </p:sp>
        <p:sp>
          <p:nvSpPr>
            <p:cNvPr id="11485" name="object 11485" descr=""/>
            <p:cNvSpPr/>
            <p:nvPr/>
          </p:nvSpPr>
          <p:spPr>
            <a:xfrm>
              <a:off x="2266816" y="279178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86" name="object 11486" descr=""/>
            <p:cNvSpPr/>
            <p:nvPr/>
          </p:nvSpPr>
          <p:spPr>
            <a:xfrm>
              <a:off x="2272831" y="2706303"/>
              <a:ext cx="1270" cy="0"/>
            </a:xfrm>
            <a:custGeom>
              <a:avLst/>
              <a:gdLst/>
              <a:ahLst/>
              <a:cxnLst/>
              <a:rect l="l" t="t" r="r" b="b"/>
              <a:pathLst>
                <a:path w="1269" h="0">
                  <a:moveTo>
                    <a:pt x="0" y="0"/>
                  </a:moveTo>
                  <a:lnTo>
                    <a:pt x="0" y="0"/>
                  </a:lnTo>
                  <a:lnTo>
                    <a:pt x="1117" y="0"/>
                  </a:lnTo>
                </a:path>
              </a:pathLst>
            </a:custGeom>
            <a:ln w="3175">
              <a:solidFill>
                <a:srgbClr val="565658"/>
              </a:solidFill>
            </a:ln>
          </p:spPr>
          <p:txBody>
            <a:bodyPr wrap="square" lIns="0" tIns="0" rIns="0" bIns="0" rtlCol="0"/>
            <a:lstStyle/>
            <a:p/>
          </p:txBody>
        </p:sp>
        <p:sp>
          <p:nvSpPr>
            <p:cNvPr id="11487" name="object 11487" descr=""/>
            <p:cNvSpPr/>
            <p:nvPr/>
          </p:nvSpPr>
          <p:spPr>
            <a:xfrm>
              <a:off x="2270598" y="274423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488" name="object 11488" descr=""/>
            <p:cNvSpPr/>
            <p:nvPr/>
          </p:nvSpPr>
          <p:spPr>
            <a:xfrm>
              <a:off x="2270041" y="2752607"/>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489" name="object 11489" descr=""/>
            <p:cNvSpPr/>
            <p:nvPr/>
          </p:nvSpPr>
          <p:spPr>
            <a:xfrm>
              <a:off x="2271157" y="2743684"/>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11490" name="object 11490" descr=""/>
            <p:cNvSpPr/>
            <p:nvPr/>
          </p:nvSpPr>
          <p:spPr>
            <a:xfrm>
              <a:off x="2274504" y="2696814"/>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491" name="object 11491" descr=""/>
            <p:cNvSpPr/>
            <p:nvPr/>
          </p:nvSpPr>
          <p:spPr>
            <a:xfrm>
              <a:off x="2270598" y="274368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492" name="object 11492" descr=""/>
            <p:cNvSpPr/>
            <p:nvPr/>
          </p:nvSpPr>
          <p:spPr>
            <a:xfrm>
              <a:off x="2300721" y="2638232"/>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493" name="object 11493" descr=""/>
            <p:cNvSpPr/>
            <p:nvPr/>
          </p:nvSpPr>
          <p:spPr>
            <a:xfrm>
              <a:off x="2268486" y="2742145"/>
              <a:ext cx="4445" cy="15240"/>
            </a:xfrm>
            <a:custGeom>
              <a:avLst/>
              <a:gdLst/>
              <a:ahLst/>
              <a:cxnLst/>
              <a:rect l="l" t="t" r="r" b="b"/>
              <a:pathLst>
                <a:path w="4444" h="15239">
                  <a:moveTo>
                    <a:pt x="3098" y="13258"/>
                  </a:moveTo>
                  <a:lnTo>
                    <a:pt x="2641" y="12166"/>
                  </a:lnTo>
                  <a:lnTo>
                    <a:pt x="1549" y="11709"/>
                  </a:lnTo>
                  <a:lnTo>
                    <a:pt x="457" y="12166"/>
                  </a:lnTo>
                  <a:lnTo>
                    <a:pt x="0" y="13258"/>
                  </a:lnTo>
                  <a:lnTo>
                    <a:pt x="457" y="14351"/>
                  </a:lnTo>
                  <a:lnTo>
                    <a:pt x="1549" y="14808"/>
                  </a:lnTo>
                  <a:lnTo>
                    <a:pt x="2641" y="14351"/>
                  </a:lnTo>
                  <a:lnTo>
                    <a:pt x="3098" y="13258"/>
                  </a:lnTo>
                  <a:close/>
                </a:path>
                <a:path w="4444" h="15239">
                  <a:moveTo>
                    <a:pt x="4216" y="1549"/>
                  </a:moveTo>
                  <a:lnTo>
                    <a:pt x="3759" y="444"/>
                  </a:lnTo>
                  <a:lnTo>
                    <a:pt x="2667" y="0"/>
                  </a:lnTo>
                  <a:lnTo>
                    <a:pt x="1574" y="444"/>
                  </a:lnTo>
                  <a:lnTo>
                    <a:pt x="1117" y="1549"/>
                  </a:lnTo>
                  <a:lnTo>
                    <a:pt x="1574" y="2641"/>
                  </a:lnTo>
                  <a:lnTo>
                    <a:pt x="2667" y="3098"/>
                  </a:lnTo>
                  <a:lnTo>
                    <a:pt x="3759" y="2641"/>
                  </a:lnTo>
                  <a:lnTo>
                    <a:pt x="4216" y="1549"/>
                  </a:lnTo>
                  <a:close/>
                </a:path>
              </a:pathLst>
            </a:custGeom>
            <a:solidFill>
              <a:srgbClr val="565658"/>
            </a:solidFill>
          </p:spPr>
          <p:txBody>
            <a:bodyPr wrap="square" lIns="0" tIns="0" rIns="0" bIns="0" rtlCol="0"/>
            <a:lstStyle/>
            <a:p/>
          </p:txBody>
        </p:sp>
        <p:sp>
          <p:nvSpPr>
            <p:cNvPr id="11494" name="object 11494" descr=""/>
            <p:cNvSpPr/>
            <p:nvPr/>
          </p:nvSpPr>
          <p:spPr>
            <a:xfrm>
              <a:off x="2272830" y="2706303"/>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495" name="object 11495" descr=""/>
            <p:cNvSpPr/>
            <p:nvPr/>
          </p:nvSpPr>
          <p:spPr>
            <a:xfrm>
              <a:off x="2132232" y="2638232"/>
              <a:ext cx="15240" cy="0"/>
            </a:xfrm>
            <a:custGeom>
              <a:avLst/>
              <a:gdLst/>
              <a:ahLst/>
              <a:cxnLst/>
              <a:rect l="l" t="t" r="r" b="b"/>
              <a:pathLst>
                <a:path w="15239" h="0">
                  <a:moveTo>
                    <a:pt x="15062" y="0"/>
                  </a:moveTo>
                  <a:lnTo>
                    <a:pt x="0" y="0"/>
                  </a:lnTo>
                </a:path>
              </a:pathLst>
            </a:custGeom>
            <a:ln w="3175">
              <a:solidFill>
                <a:srgbClr val="565658"/>
              </a:solidFill>
            </a:ln>
          </p:spPr>
          <p:txBody>
            <a:bodyPr wrap="square" lIns="0" tIns="0" rIns="0" bIns="0" rtlCol="0"/>
            <a:lstStyle/>
            <a:p/>
          </p:txBody>
        </p:sp>
        <p:sp>
          <p:nvSpPr>
            <p:cNvPr id="11496" name="object 11496" descr=""/>
            <p:cNvSpPr/>
            <p:nvPr/>
          </p:nvSpPr>
          <p:spPr>
            <a:xfrm>
              <a:off x="2268486" y="2695270"/>
              <a:ext cx="9525" cy="62865"/>
            </a:xfrm>
            <a:custGeom>
              <a:avLst/>
              <a:gdLst/>
              <a:ahLst/>
              <a:cxnLst/>
              <a:rect l="l" t="t" r="r" b="b"/>
              <a:pathLst>
                <a:path w="9525" h="62864">
                  <a:moveTo>
                    <a:pt x="3098" y="60693"/>
                  </a:moveTo>
                  <a:lnTo>
                    <a:pt x="2641" y="59601"/>
                  </a:lnTo>
                  <a:lnTo>
                    <a:pt x="1549" y="59143"/>
                  </a:lnTo>
                  <a:lnTo>
                    <a:pt x="457" y="59601"/>
                  </a:lnTo>
                  <a:lnTo>
                    <a:pt x="0" y="60693"/>
                  </a:lnTo>
                  <a:lnTo>
                    <a:pt x="457" y="61785"/>
                  </a:lnTo>
                  <a:lnTo>
                    <a:pt x="1549" y="62242"/>
                  </a:lnTo>
                  <a:lnTo>
                    <a:pt x="2641" y="61785"/>
                  </a:lnTo>
                  <a:lnTo>
                    <a:pt x="3098" y="60693"/>
                  </a:lnTo>
                  <a:close/>
                </a:path>
                <a:path w="9525" h="62864">
                  <a:moveTo>
                    <a:pt x="9232" y="1549"/>
                  </a:moveTo>
                  <a:lnTo>
                    <a:pt x="8788" y="457"/>
                  </a:lnTo>
                  <a:lnTo>
                    <a:pt x="7683" y="0"/>
                  </a:lnTo>
                  <a:lnTo>
                    <a:pt x="6591" y="457"/>
                  </a:lnTo>
                  <a:lnTo>
                    <a:pt x="6134" y="1549"/>
                  </a:lnTo>
                  <a:lnTo>
                    <a:pt x="6591" y="2641"/>
                  </a:lnTo>
                  <a:lnTo>
                    <a:pt x="7683" y="3098"/>
                  </a:lnTo>
                  <a:lnTo>
                    <a:pt x="8788" y="2641"/>
                  </a:lnTo>
                  <a:lnTo>
                    <a:pt x="9232" y="1549"/>
                  </a:lnTo>
                  <a:close/>
                </a:path>
              </a:pathLst>
            </a:custGeom>
            <a:solidFill>
              <a:srgbClr val="565658"/>
            </a:solidFill>
          </p:spPr>
          <p:txBody>
            <a:bodyPr wrap="square" lIns="0" tIns="0" rIns="0" bIns="0" rtlCol="0"/>
            <a:lstStyle/>
            <a:p/>
          </p:txBody>
        </p:sp>
        <p:sp>
          <p:nvSpPr>
            <p:cNvPr id="11497" name="object 11497" descr=""/>
            <p:cNvSpPr/>
            <p:nvPr/>
          </p:nvSpPr>
          <p:spPr>
            <a:xfrm>
              <a:off x="2275621" y="270239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498" name="object 11498" descr=""/>
            <p:cNvSpPr/>
            <p:nvPr/>
          </p:nvSpPr>
          <p:spPr>
            <a:xfrm>
              <a:off x="2271282" y="270475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499" name="object 11499" descr=""/>
            <p:cNvSpPr/>
            <p:nvPr/>
          </p:nvSpPr>
          <p:spPr>
            <a:xfrm>
              <a:off x="2270598" y="2746468"/>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500" name="object 11500" descr=""/>
            <p:cNvSpPr/>
            <p:nvPr/>
          </p:nvSpPr>
          <p:spPr>
            <a:xfrm>
              <a:off x="2378275" y="1996610"/>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1501" name="object 11501" descr=""/>
            <p:cNvSpPr/>
            <p:nvPr/>
          </p:nvSpPr>
          <p:spPr>
            <a:xfrm>
              <a:off x="2484840" y="1912925"/>
              <a:ext cx="7620" cy="0"/>
            </a:xfrm>
            <a:custGeom>
              <a:avLst/>
              <a:gdLst/>
              <a:ahLst/>
              <a:cxnLst/>
              <a:rect l="l" t="t" r="r" b="b"/>
              <a:pathLst>
                <a:path w="7619" h="0">
                  <a:moveTo>
                    <a:pt x="7264" y="0"/>
                  </a:moveTo>
                  <a:lnTo>
                    <a:pt x="0" y="0"/>
                  </a:lnTo>
                </a:path>
              </a:pathLst>
            </a:custGeom>
            <a:ln w="3175">
              <a:solidFill>
                <a:srgbClr val="565658"/>
              </a:solidFill>
            </a:ln>
          </p:spPr>
          <p:txBody>
            <a:bodyPr wrap="square" lIns="0" tIns="0" rIns="0" bIns="0" rtlCol="0"/>
            <a:lstStyle/>
            <a:p/>
          </p:txBody>
        </p:sp>
        <p:sp>
          <p:nvSpPr>
            <p:cNvPr id="11502" name="object 11502" descr=""/>
            <p:cNvSpPr/>
            <p:nvPr/>
          </p:nvSpPr>
          <p:spPr>
            <a:xfrm>
              <a:off x="2492104" y="1919064"/>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1503" name="object 11503" descr=""/>
            <p:cNvSpPr/>
            <p:nvPr/>
          </p:nvSpPr>
          <p:spPr>
            <a:xfrm>
              <a:off x="2378275" y="1997168"/>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504" name="object 11504" descr=""/>
            <p:cNvSpPr/>
            <p:nvPr/>
          </p:nvSpPr>
          <p:spPr>
            <a:xfrm>
              <a:off x="2378829" y="1997168"/>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1505" name="object 11505" descr=""/>
            <p:cNvSpPr/>
            <p:nvPr/>
          </p:nvSpPr>
          <p:spPr>
            <a:xfrm>
              <a:off x="2492104" y="1912930"/>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506" name="object 11506" descr=""/>
            <p:cNvSpPr/>
            <p:nvPr/>
          </p:nvSpPr>
          <p:spPr>
            <a:xfrm>
              <a:off x="2378834" y="2003307"/>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1507" name="object 11507" descr=""/>
            <p:cNvSpPr/>
            <p:nvPr/>
          </p:nvSpPr>
          <p:spPr>
            <a:xfrm>
              <a:off x="2484836"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508" name="object 11508" descr=""/>
            <p:cNvSpPr/>
            <p:nvPr/>
          </p:nvSpPr>
          <p:spPr>
            <a:xfrm>
              <a:off x="2384540" y="200175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509" name="object 11509" descr=""/>
            <p:cNvSpPr/>
            <p:nvPr/>
          </p:nvSpPr>
          <p:spPr>
            <a:xfrm>
              <a:off x="2378838" y="1912367"/>
              <a:ext cx="7620" cy="635"/>
            </a:xfrm>
            <a:custGeom>
              <a:avLst/>
              <a:gdLst/>
              <a:ahLst/>
              <a:cxnLst/>
              <a:rect l="l" t="t" r="r" b="b"/>
              <a:pathLst>
                <a:path w="7619" h="635">
                  <a:moveTo>
                    <a:pt x="7251" y="0"/>
                  </a:moveTo>
                  <a:lnTo>
                    <a:pt x="0" y="0"/>
                  </a:lnTo>
                  <a:lnTo>
                    <a:pt x="0" y="558"/>
                  </a:lnTo>
                </a:path>
              </a:pathLst>
            </a:custGeom>
            <a:ln w="3175">
              <a:solidFill>
                <a:srgbClr val="565658"/>
              </a:solidFill>
            </a:ln>
          </p:spPr>
          <p:txBody>
            <a:bodyPr wrap="square" lIns="0" tIns="0" rIns="0" bIns="0" rtlCol="0"/>
            <a:lstStyle/>
            <a:p/>
          </p:txBody>
        </p:sp>
        <p:sp>
          <p:nvSpPr>
            <p:cNvPr id="11510" name="object 11510" descr=""/>
            <p:cNvSpPr/>
            <p:nvPr/>
          </p:nvSpPr>
          <p:spPr>
            <a:xfrm>
              <a:off x="2484840" y="1912367"/>
              <a:ext cx="7620" cy="0"/>
            </a:xfrm>
            <a:custGeom>
              <a:avLst/>
              <a:gdLst/>
              <a:ahLst/>
              <a:cxnLst/>
              <a:rect l="l" t="t" r="r" b="b"/>
              <a:pathLst>
                <a:path w="7619" h="0">
                  <a:moveTo>
                    <a:pt x="7264" y="0"/>
                  </a:moveTo>
                  <a:lnTo>
                    <a:pt x="0" y="0"/>
                  </a:lnTo>
                </a:path>
              </a:pathLst>
            </a:custGeom>
            <a:ln w="3175">
              <a:solidFill>
                <a:srgbClr val="565658"/>
              </a:solidFill>
            </a:ln>
          </p:spPr>
          <p:txBody>
            <a:bodyPr wrap="square" lIns="0" tIns="0" rIns="0" bIns="0" rtlCol="0"/>
            <a:lstStyle/>
            <a:p/>
          </p:txBody>
        </p:sp>
        <p:sp>
          <p:nvSpPr>
            <p:cNvPr id="11511" name="object 11511" descr=""/>
            <p:cNvSpPr/>
            <p:nvPr/>
          </p:nvSpPr>
          <p:spPr>
            <a:xfrm>
              <a:off x="2378275" y="200330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512" name="object 11512" descr=""/>
            <p:cNvSpPr/>
            <p:nvPr/>
          </p:nvSpPr>
          <p:spPr>
            <a:xfrm>
              <a:off x="2378275" y="191292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513" name="object 11513" descr=""/>
            <p:cNvSpPr/>
            <p:nvPr/>
          </p:nvSpPr>
          <p:spPr>
            <a:xfrm>
              <a:off x="2378834" y="1996614"/>
              <a:ext cx="0" cy="6985"/>
            </a:xfrm>
            <a:custGeom>
              <a:avLst/>
              <a:gdLst/>
              <a:ahLst/>
              <a:cxnLst/>
              <a:rect l="l" t="t" r="r" b="b"/>
              <a:pathLst>
                <a:path w="0" h="6985">
                  <a:moveTo>
                    <a:pt x="0" y="6692"/>
                  </a:moveTo>
                  <a:lnTo>
                    <a:pt x="0" y="558"/>
                  </a:lnTo>
                  <a:lnTo>
                    <a:pt x="0" y="0"/>
                  </a:lnTo>
                </a:path>
              </a:pathLst>
            </a:custGeom>
            <a:ln w="3175">
              <a:solidFill>
                <a:srgbClr val="565658"/>
              </a:solidFill>
            </a:ln>
          </p:spPr>
          <p:txBody>
            <a:bodyPr wrap="square" lIns="0" tIns="0" rIns="0" bIns="0" rtlCol="0"/>
            <a:lstStyle/>
            <a:p/>
          </p:txBody>
        </p:sp>
        <p:sp>
          <p:nvSpPr>
            <p:cNvPr id="11514" name="object 11514" descr=""/>
            <p:cNvSpPr/>
            <p:nvPr/>
          </p:nvSpPr>
          <p:spPr>
            <a:xfrm>
              <a:off x="2492104"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515" name="object 11515" descr=""/>
            <p:cNvSpPr/>
            <p:nvPr/>
          </p:nvSpPr>
          <p:spPr>
            <a:xfrm>
              <a:off x="2378275" y="1912930"/>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516" name="object 11516" descr=""/>
            <p:cNvSpPr/>
            <p:nvPr/>
          </p:nvSpPr>
          <p:spPr>
            <a:xfrm>
              <a:off x="2484836" y="191292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517" name="object 11517" descr=""/>
            <p:cNvSpPr/>
            <p:nvPr/>
          </p:nvSpPr>
          <p:spPr>
            <a:xfrm>
              <a:off x="2488185" y="1919064"/>
              <a:ext cx="4445" cy="635"/>
            </a:xfrm>
            <a:custGeom>
              <a:avLst/>
              <a:gdLst/>
              <a:ahLst/>
              <a:cxnLst/>
              <a:rect l="l" t="t" r="r" b="b"/>
              <a:pathLst>
                <a:path w="4444" h="635">
                  <a:moveTo>
                    <a:pt x="0" y="0"/>
                  </a:moveTo>
                  <a:lnTo>
                    <a:pt x="3924" y="0"/>
                  </a:lnTo>
                  <a:lnTo>
                    <a:pt x="3924" y="558"/>
                  </a:lnTo>
                </a:path>
              </a:pathLst>
            </a:custGeom>
            <a:ln w="3175">
              <a:solidFill>
                <a:srgbClr val="565658"/>
              </a:solidFill>
            </a:ln>
          </p:spPr>
          <p:txBody>
            <a:bodyPr wrap="square" lIns="0" tIns="0" rIns="0" bIns="0" rtlCol="0"/>
            <a:lstStyle/>
            <a:p/>
          </p:txBody>
        </p:sp>
        <p:sp>
          <p:nvSpPr>
            <p:cNvPr id="11518" name="object 11518" descr=""/>
            <p:cNvSpPr/>
            <p:nvPr/>
          </p:nvSpPr>
          <p:spPr>
            <a:xfrm>
              <a:off x="2488180" y="1919621"/>
              <a:ext cx="5080" cy="0"/>
            </a:xfrm>
            <a:custGeom>
              <a:avLst/>
              <a:gdLst/>
              <a:ahLst/>
              <a:cxnLst/>
              <a:rect l="l" t="t" r="r" b="b"/>
              <a:pathLst>
                <a:path w="5080" h="0">
                  <a:moveTo>
                    <a:pt x="4470" y="0"/>
                  </a:moveTo>
                  <a:lnTo>
                    <a:pt x="0" y="0"/>
                  </a:lnTo>
                </a:path>
              </a:pathLst>
            </a:custGeom>
            <a:ln w="3175">
              <a:solidFill>
                <a:srgbClr val="565658"/>
              </a:solidFill>
            </a:ln>
          </p:spPr>
          <p:txBody>
            <a:bodyPr wrap="square" lIns="0" tIns="0" rIns="0" bIns="0" rtlCol="0"/>
            <a:lstStyle/>
            <a:p/>
          </p:txBody>
        </p:sp>
        <p:sp>
          <p:nvSpPr>
            <p:cNvPr id="11519" name="object 11519" descr=""/>
            <p:cNvSpPr/>
            <p:nvPr/>
          </p:nvSpPr>
          <p:spPr>
            <a:xfrm>
              <a:off x="2378275" y="1996610"/>
              <a:ext cx="5080" cy="0"/>
            </a:xfrm>
            <a:custGeom>
              <a:avLst/>
              <a:gdLst/>
              <a:ahLst/>
              <a:cxnLst/>
              <a:rect l="l" t="t" r="r" b="b"/>
              <a:pathLst>
                <a:path w="5080" h="0">
                  <a:moveTo>
                    <a:pt x="0" y="0"/>
                  </a:moveTo>
                  <a:lnTo>
                    <a:pt x="4470" y="0"/>
                  </a:lnTo>
                </a:path>
              </a:pathLst>
            </a:custGeom>
            <a:ln w="3175">
              <a:solidFill>
                <a:srgbClr val="565658"/>
              </a:solidFill>
            </a:ln>
          </p:spPr>
          <p:txBody>
            <a:bodyPr wrap="square" lIns="0" tIns="0" rIns="0" bIns="0" rtlCol="0"/>
            <a:lstStyle/>
            <a:p/>
          </p:txBody>
        </p:sp>
        <p:sp>
          <p:nvSpPr>
            <p:cNvPr id="11520" name="object 11520" descr=""/>
            <p:cNvSpPr/>
            <p:nvPr/>
          </p:nvSpPr>
          <p:spPr>
            <a:xfrm>
              <a:off x="2492650" y="1935237"/>
              <a:ext cx="0" cy="46355"/>
            </a:xfrm>
            <a:custGeom>
              <a:avLst/>
              <a:gdLst/>
              <a:ahLst/>
              <a:cxnLst/>
              <a:rect l="l" t="t" r="r" b="b"/>
              <a:pathLst>
                <a:path w="0" h="46355">
                  <a:moveTo>
                    <a:pt x="0" y="45758"/>
                  </a:moveTo>
                  <a:lnTo>
                    <a:pt x="0" y="0"/>
                  </a:lnTo>
                </a:path>
              </a:pathLst>
            </a:custGeom>
            <a:ln w="3175">
              <a:solidFill>
                <a:srgbClr val="565658"/>
              </a:solidFill>
            </a:ln>
          </p:spPr>
          <p:txBody>
            <a:bodyPr wrap="square" lIns="0" tIns="0" rIns="0" bIns="0" rtlCol="0"/>
            <a:lstStyle/>
            <a:p/>
          </p:txBody>
        </p:sp>
        <p:sp>
          <p:nvSpPr>
            <p:cNvPr id="11521" name="object 11521" descr=""/>
            <p:cNvSpPr/>
            <p:nvPr/>
          </p:nvSpPr>
          <p:spPr>
            <a:xfrm>
              <a:off x="2378833" y="1911808"/>
              <a:ext cx="113664" cy="0"/>
            </a:xfrm>
            <a:custGeom>
              <a:avLst/>
              <a:gdLst/>
              <a:ahLst/>
              <a:cxnLst/>
              <a:rect l="l" t="t" r="r" b="b"/>
              <a:pathLst>
                <a:path w="113664" h="0">
                  <a:moveTo>
                    <a:pt x="113271" y="0"/>
                  </a:moveTo>
                  <a:lnTo>
                    <a:pt x="0" y="0"/>
                  </a:lnTo>
                </a:path>
              </a:pathLst>
            </a:custGeom>
            <a:ln w="3175">
              <a:solidFill>
                <a:srgbClr val="565658"/>
              </a:solidFill>
            </a:ln>
          </p:spPr>
          <p:txBody>
            <a:bodyPr wrap="square" lIns="0" tIns="0" rIns="0" bIns="0" rtlCol="0"/>
            <a:lstStyle/>
            <a:p/>
          </p:txBody>
        </p:sp>
        <p:sp>
          <p:nvSpPr>
            <p:cNvPr id="11522" name="object 11522" descr=""/>
            <p:cNvSpPr/>
            <p:nvPr/>
          </p:nvSpPr>
          <p:spPr>
            <a:xfrm>
              <a:off x="2378834" y="2003864"/>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1523" name="object 11523" descr=""/>
            <p:cNvSpPr/>
            <p:nvPr/>
          </p:nvSpPr>
          <p:spPr>
            <a:xfrm>
              <a:off x="2378275" y="1935237"/>
              <a:ext cx="0" cy="46355"/>
            </a:xfrm>
            <a:custGeom>
              <a:avLst/>
              <a:gdLst/>
              <a:ahLst/>
              <a:cxnLst/>
              <a:rect l="l" t="t" r="r" b="b"/>
              <a:pathLst>
                <a:path w="0" h="46355">
                  <a:moveTo>
                    <a:pt x="0" y="45758"/>
                  </a:moveTo>
                  <a:lnTo>
                    <a:pt x="0" y="0"/>
                  </a:lnTo>
                </a:path>
              </a:pathLst>
            </a:custGeom>
            <a:ln w="3175">
              <a:solidFill>
                <a:srgbClr val="565658"/>
              </a:solidFill>
            </a:ln>
          </p:spPr>
          <p:txBody>
            <a:bodyPr wrap="square" lIns="0" tIns="0" rIns="0" bIns="0" rtlCol="0"/>
            <a:lstStyle/>
            <a:p/>
          </p:txBody>
        </p:sp>
        <p:sp>
          <p:nvSpPr>
            <p:cNvPr id="11524" name="object 11524" descr=""/>
            <p:cNvSpPr/>
            <p:nvPr/>
          </p:nvSpPr>
          <p:spPr>
            <a:xfrm>
              <a:off x="2492650" y="1912925"/>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525" name="object 11525" descr=""/>
            <p:cNvSpPr/>
            <p:nvPr/>
          </p:nvSpPr>
          <p:spPr>
            <a:xfrm>
              <a:off x="2378834" y="200330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526" name="object 11526" descr=""/>
            <p:cNvSpPr/>
            <p:nvPr/>
          </p:nvSpPr>
          <p:spPr>
            <a:xfrm>
              <a:off x="2386090" y="200330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527" name="object 11527" descr=""/>
            <p:cNvSpPr/>
            <p:nvPr/>
          </p:nvSpPr>
          <p:spPr>
            <a:xfrm>
              <a:off x="2492104" y="1912925"/>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1528" name="object 11528" descr=""/>
            <p:cNvSpPr/>
            <p:nvPr/>
          </p:nvSpPr>
          <p:spPr>
            <a:xfrm>
              <a:off x="2378275" y="1912370"/>
              <a:ext cx="8255" cy="7620"/>
            </a:xfrm>
            <a:custGeom>
              <a:avLst/>
              <a:gdLst/>
              <a:ahLst/>
              <a:cxnLst/>
              <a:rect l="l" t="t" r="r" b="b"/>
              <a:pathLst>
                <a:path w="8255" h="7619">
                  <a:moveTo>
                    <a:pt x="0" y="7251"/>
                  </a:moveTo>
                  <a:lnTo>
                    <a:pt x="0" y="6692"/>
                  </a:lnTo>
                  <a:lnTo>
                    <a:pt x="558" y="6692"/>
                  </a:lnTo>
                  <a:lnTo>
                    <a:pt x="558" y="558"/>
                  </a:lnTo>
                  <a:lnTo>
                    <a:pt x="7810" y="558"/>
                  </a:lnTo>
                  <a:lnTo>
                    <a:pt x="7810" y="0"/>
                  </a:lnTo>
                </a:path>
              </a:pathLst>
            </a:custGeom>
            <a:ln w="3175">
              <a:solidFill>
                <a:srgbClr val="565658"/>
              </a:solidFill>
            </a:ln>
          </p:spPr>
          <p:txBody>
            <a:bodyPr wrap="square" lIns="0" tIns="0" rIns="0" bIns="0" rtlCol="0"/>
            <a:lstStyle/>
            <a:p/>
          </p:txBody>
        </p:sp>
        <p:sp>
          <p:nvSpPr>
            <p:cNvPr id="11529" name="object 11529" descr=""/>
            <p:cNvSpPr/>
            <p:nvPr/>
          </p:nvSpPr>
          <p:spPr>
            <a:xfrm>
              <a:off x="2488185" y="1919064"/>
              <a:ext cx="4445" cy="635"/>
            </a:xfrm>
            <a:custGeom>
              <a:avLst/>
              <a:gdLst/>
              <a:ahLst/>
              <a:cxnLst/>
              <a:rect l="l" t="t" r="r" b="b"/>
              <a:pathLst>
                <a:path w="4444" h="635">
                  <a:moveTo>
                    <a:pt x="0" y="0"/>
                  </a:moveTo>
                  <a:lnTo>
                    <a:pt x="0" y="558"/>
                  </a:lnTo>
                  <a:lnTo>
                    <a:pt x="3924" y="558"/>
                  </a:lnTo>
                </a:path>
              </a:pathLst>
            </a:custGeom>
            <a:ln w="3175">
              <a:solidFill>
                <a:srgbClr val="565658"/>
              </a:solidFill>
            </a:ln>
          </p:spPr>
          <p:txBody>
            <a:bodyPr wrap="square" lIns="0" tIns="0" rIns="0" bIns="0" rtlCol="0"/>
            <a:lstStyle/>
            <a:p/>
          </p:txBody>
        </p:sp>
        <p:sp>
          <p:nvSpPr>
            <p:cNvPr id="11530" name="object 11530" descr=""/>
            <p:cNvSpPr/>
            <p:nvPr/>
          </p:nvSpPr>
          <p:spPr>
            <a:xfrm>
              <a:off x="2486635" y="191807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531" name="object 11531" descr=""/>
            <p:cNvSpPr/>
            <p:nvPr/>
          </p:nvSpPr>
          <p:spPr>
            <a:xfrm>
              <a:off x="2378270" y="1919621"/>
              <a:ext cx="5080" cy="0"/>
            </a:xfrm>
            <a:custGeom>
              <a:avLst/>
              <a:gdLst/>
              <a:ahLst/>
              <a:cxnLst/>
              <a:rect l="l" t="t" r="r" b="b"/>
              <a:pathLst>
                <a:path w="5080" h="0">
                  <a:moveTo>
                    <a:pt x="4470" y="0"/>
                  </a:moveTo>
                  <a:lnTo>
                    <a:pt x="0" y="0"/>
                  </a:lnTo>
                </a:path>
              </a:pathLst>
            </a:custGeom>
            <a:ln w="3175">
              <a:solidFill>
                <a:srgbClr val="565658"/>
              </a:solidFill>
            </a:ln>
          </p:spPr>
          <p:txBody>
            <a:bodyPr wrap="square" lIns="0" tIns="0" rIns="0" bIns="0" rtlCol="0"/>
            <a:lstStyle/>
            <a:p/>
          </p:txBody>
        </p:sp>
        <p:sp>
          <p:nvSpPr>
            <p:cNvPr id="11532" name="object 11532" descr=""/>
            <p:cNvSpPr/>
            <p:nvPr/>
          </p:nvSpPr>
          <p:spPr>
            <a:xfrm>
              <a:off x="2378829" y="1996610"/>
              <a:ext cx="4445" cy="0"/>
            </a:xfrm>
            <a:custGeom>
              <a:avLst/>
              <a:gdLst/>
              <a:ahLst/>
              <a:cxnLst/>
              <a:rect l="l" t="t" r="r" b="b"/>
              <a:pathLst>
                <a:path w="4444" h="0">
                  <a:moveTo>
                    <a:pt x="3911" y="0"/>
                  </a:moveTo>
                  <a:lnTo>
                    <a:pt x="3911" y="0"/>
                  </a:lnTo>
                  <a:lnTo>
                    <a:pt x="0" y="0"/>
                  </a:lnTo>
                </a:path>
              </a:pathLst>
            </a:custGeom>
            <a:ln w="3175">
              <a:solidFill>
                <a:srgbClr val="565658"/>
              </a:solidFill>
            </a:ln>
          </p:spPr>
          <p:txBody>
            <a:bodyPr wrap="square" lIns="0" tIns="0" rIns="0" bIns="0" rtlCol="0"/>
            <a:lstStyle/>
            <a:p/>
          </p:txBody>
        </p:sp>
        <p:sp>
          <p:nvSpPr>
            <p:cNvPr id="11533" name="object 11533" descr=""/>
            <p:cNvSpPr/>
            <p:nvPr/>
          </p:nvSpPr>
          <p:spPr>
            <a:xfrm>
              <a:off x="2378834" y="1919063"/>
              <a:ext cx="4445" cy="635"/>
            </a:xfrm>
            <a:custGeom>
              <a:avLst/>
              <a:gdLst/>
              <a:ahLst/>
              <a:cxnLst/>
              <a:rect l="l" t="t" r="r" b="b"/>
              <a:pathLst>
                <a:path w="4444" h="635">
                  <a:moveTo>
                    <a:pt x="0" y="558"/>
                  </a:moveTo>
                  <a:lnTo>
                    <a:pt x="0" y="0"/>
                  </a:lnTo>
                  <a:lnTo>
                    <a:pt x="3911" y="0"/>
                  </a:lnTo>
                </a:path>
              </a:pathLst>
            </a:custGeom>
            <a:ln w="3175">
              <a:solidFill>
                <a:srgbClr val="565658"/>
              </a:solidFill>
            </a:ln>
          </p:spPr>
          <p:txBody>
            <a:bodyPr wrap="square" lIns="0" tIns="0" rIns="0" bIns="0" rtlCol="0"/>
            <a:lstStyle/>
            <a:p/>
          </p:txBody>
        </p:sp>
        <p:sp>
          <p:nvSpPr>
            <p:cNvPr id="11534" name="object 11534" descr=""/>
            <p:cNvSpPr/>
            <p:nvPr/>
          </p:nvSpPr>
          <p:spPr>
            <a:xfrm>
              <a:off x="2386090" y="191292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535" name="object 11535" descr=""/>
            <p:cNvSpPr/>
            <p:nvPr/>
          </p:nvSpPr>
          <p:spPr>
            <a:xfrm>
              <a:off x="2378829" y="1919064"/>
              <a:ext cx="4445" cy="635"/>
            </a:xfrm>
            <a:custGeom>
              <a:avLst/>
              <a:gdLst/>
              <a:ahLst/>
              <a:cxnLst/>
              <a:rect l="l" t="t" r="r" b="b"/>
              <a:pathLst>
                <a:path w="4444" h="635">
                  <a:moveTo>
                    <a:pt x="3911" y="0"/>
                  </a:moveTo>
                  <a:lnTo>
                    <a:pt x="3911" y="558"/>
                  </a:lnTo>
                  <a:lnTo>
                    <a:pt x="0" y="558"/>
                  </a:lnTo>
                </a:path>
              </a:pathLst>
            </a:custGeom>
            <a:ln w="3175">
              <a:solidFill>
                <a:srgbClr val="565658"/>
              </a:solidFill>
            </a:ln>
          </p:spPr>
          <p:txBody>
            <a:bodyPr wrap="square" lIns="0" tIns="0" rIns="0" bIns="0" rtlCol="0"/>
            <a:lstStyle/>
            <a:p/>
          </p:txBody>
        </p:sp>
        <p:sp>
          <p:nvSpPr>
            <p:cNvPr id="11536" name="object 11536" descr=""/>
            <p:cNvSpPr/>
            <p:nvPr/>
          </p:nvSpPr>
          <p:spPr>
            <a:xfrm>
              <a:off x="2411755" y="1912366"/>
              <a:ext cx="10795" cy="92075"/>
            </a:xfrm>
            <a:custGeom>
              <a:avLst/>
              <a:gdLst/>
              <a:ahLst/>
              <a:cxnLst/>
              <a:rect l="l" t="t" r="r" b="b"/>
              <a:pathLst>
                <a:path w="10794" h="92075">
                  <a:moveTo>
                    <a:pt x="0" y="0"/>
                  </a:moveTo>
                  <a:lnTo>
                    <a:pt x="10604" y="0"/>
                  </a:lnTo>
                  <a:lnTo>
                    <a:pt x="10604" y="558"/>
                  </a:lnTo>
                  <a:lnTo>
                    <a:pt x="0" y="558"/>
                  </a:lnTo>
                  <a:lnTo>
                    <a:pt x="0" y="0"/>
                  </a:lnTo>
                  <a:close/>
                </a:path>
                <a:path w="10794" h="92075">
                  <a:moveTo>
                    <a:pt x="10604" y="91503"/>
                  </a:moveTo>
                  <a:lnTo>
                    <a:pt x="0" y="91503"/>
                  </a:lnTo>
                  <a:lnTo>
                    <a:pt x="0" y="90944"/>
                  </a:lnTo>
                  <a:lnTo>
                    <a:pt x="10604" y="90944"/>
                  </a:lnTo>
                  <a:lnTo>
                    <a:pt x="10604" y="91503"/>
                  </a:lnTo>
                  <a:close/>
                </a:path>
              </a:pathLst>
            </a:custGeom>
            <a:ln w="3175">
              <a:solidFill>
                <a:srgbClr val="565658"/>
              </a:solidFill>
            </a:ln>
          </p:spPr>
          <p:txBody>
            <a:bodyPr wrap="square" lIns="0" tIns="0" rIns="0" bIns="0" rtlCol="0"/>
            <a:lstStyle/>
            <a:p/>
          </p:txBody>
        </p:sp>
        <p:sp>
          <p:nvSpPr>
            <p:cNvPr id="11537" name="object 11537" descr=""/>
            <p:cNvSpPr/>
            <p:nvPr/>
          </p:nvSpPr>
          <p:spPr>
            <a:xfrm>
              <a:off x="2492104"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538" name="object 11538" descr=""/>
            <p:cNvSpPr/>
            <p:nvPr/>
          </p:nvSpPr>
          <p:spPr>
            <a:xfrm>
              <a:off x="2492650" y="19966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539" name="object 11539" descr=""/>
            <p:cNvSpPr/>
            <p:nvPr/>
          </p:nvSpPr>
          <p:spPr>
            <a:xfrm>
              <a:off x="2382741" y="19966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540" name="object 11540" descr=""/>
            <p:cNvSpPr/>
            <p:nvPr/>
          </p:nvSpPr>
          <p:spPr>
            <a:xfrm>
              <a:off x="2492650" y="191906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541" name="object 11541" descr=""/>
            <p:cNvSpPr/>
            <p:nvPr/>
          </p:nvSpPr>
          <p:spPr>
            <a:xfrm>
              <a:off x="2488185"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542" name="object 11542" descr=""/>
            <p:cNvSpPr/>
            <p:nvPr/>
          </p:nvSpPr>
          <p:spPr>
            <a:xfrm>
              <a:off x="2377275" y="1910270"/>
              <a:ext cx="116839" cy="95885"/>
            </a:xfrm>
            <a:custGeom>
              <a:avLst/>
              <a:gdLst/>
              <a:ahLst/>
              <a:cxnLst/>
              <a:rect l="l" t="t" r="r" b="b"/>
              <a:pathLst>
                <a:path w="116839" h="95885">
                  <a:moveTo>
                    <a:pt x="3098" y="94170"/>
                  </a:moveTo>
                  <a:lnTo>
                    <a:pt x="2654" y="93065"/>
                  </a:lnTo>
                  <a:lnTo>
                    <a:pt x="1549" y="92621"/>
                  </a:lnTo>
                  <a:lnTo>
                    <a:pt x="457" y="93065"/>
                  </a:lnTo>
                  <a:lnTo>
                    <a:pt x="0" y="94170"/>
                  </a:lnTo>
                  <a:lnTo>
                    <a:pt x="457" y="95262"/>
                  </a:lnTo>
                  <a:lnTo>
                    <a:pt x="1549" y="95719"/>
                  </a:lnTo>
                  <a:lnTo>
                    <a:pt x="2654" y="95262"/>
                  </a:lnTo>
                  <a:lnTo>
                    <a:pt x="3098" y="94170"/>
                  </a:lnTo>
                  <a:close/>
                </a:path>
                <a:path w="116839" h="95885">
                  <a:moveTo>
                    <a:pt x="3098" y="1549"/>
                  </a:moveTo>
                  <a:lnTo>
                    <a:pt x="2654" y="444"/>
                  </a:lnTo>
                  <a:lnTo>
                    <a:pt x="1549" y="0"/>
                  </a:lnTo>
                  <a:lnTo>
                    <a:pt x="457" y="444"/>
                  </a:lnTo>
                  <a:lnTo>
                    <a:pt x="0" y="1549"/>
                  </a:lnTo>
                  <a:lnTo>
                    <a:pt x="457" y="2641"/>
                  </a:lnTo>
                  <a:lnTo>
                    <a:pt x="1549" y="3098"/>
                  </a:lnTo>
                  <a:lnTo>
                    <a:pt x="2654" y="2641"/>
                  </a:lnTo>
                  <a:lnTo>
                    <a:pt x="3098" y="1549"/>
                  </a:lnTo>
                  <a:close/>
                </a:path>
                <a:path w="116839" h="95885">
                  <a:moveTo>
                    <a:pt x="116370" y="94170"/>
                  </a:moveTo>
                  <a:lnTo>
                    <a:pt x="115912" y="93065"/>
                  </a:lnTo>
                  <a:lnTo>
                    <a:pt x="114820" y="92621"/>
                  </a:lnTo>
                  <a:lnTo>
                    <a:pt x="113728" y="93065"/>
                  </a:lnTo>
                  <a:lnTo>
                    <a:pt x="113271" y="94170"/>
                  </a:lnTo>
                  <a:lnTo>
                    <a:pt x="113728" y="95262"/>
                  </a:lnTo>
                  <a:lnTo>
                    <a:pt x="114820" y="95719"/>
                  </a:lnTo>
                  <a:lnTo>
                    <a:pt x="115912" y="95262"/>
                  </a:lnTo>
                  <a:lnTo>
                    <a:pt x="116370" y="94170"/>
                  </a:lnTo>
                  <a:close/>
                </a:path>
                <a:path w="116839" h="95885">
                  <a:moveTo>
                    <a:pt x="116370" y="1549"/>
                  </a:moveTo>
                  <a:lnTo>
                    <a:pt x="115912" y="444"/>
                  </a:lnTo>
                  <a:lnTo>
                    <a:pt x="114820" y="0"/>
                  </a:lnTo>
                  <a:lnTo>
                    <a:pt x="113728" y="444"/>
                  </a:lnTo>
                  <a:lnTo>
                    <a:pt x="113271" y="1549"/>
                  </a:lnTo>
                  <a:lnTo>
                    <a:pt x="113728" y="2641"/>
                  </a:lnTo>
                  <a:lnTo>
                    <a:pt x="114820" y="3098"/>
                  </a:lnTo>
                  <a:lnTo>
                    <a:pt x="115912" y="2641"/>
                  </a:lnTo>
                  <a:lnTo>
                    <a:pt x="116370" y="1549"/>
                  </a:lnTo>
                  <a:close/>
                </a:path>
              </a:pathLst>
            </a:custGeom>
            <a:solidFill>
              <a:srgbClr val="565658"/>
            </a:solidFill>
          </p:spPr>
          <p:txBody>
            <a:bodyPr wrap="square" lIns="0" tIns="0" rIns="0" bIns="0" rtlCol="0"/>
            <a:lstStyle/>
            <a:p/>
          </p:txBody>
        </p:sp>
        <p:sp>
          <p:nvSpPr>
            <p:cNvPr id="11543" name="object 11543" descr=""/>
            <p:cNvSpPr/>
            <p:nvPr/>
          </p:nvSpPr>
          <p:spPr>
            <a:xfrm>
              <a:off x="2032920" y="2825129"/>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544" name="object 11544" descr=""/>
            <p:cNvSpPr/>
            <p:nvPr/>
          </p:nvSpPr>
          <p:spPr>
            <a:xfrm>
              <a:off x="2032362" y="2825688"/>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1545" name="object 11545" descr=""/>
            <p:cNvSpPr/>
            <p:nvPr/>
          </p:nvSpPr>
          <p:spPr>
            <a:xfrm>
              <a:off x="2296814" y="2237078"/>
              <a:ext cx="13335" cy="0"/>
            </a:xfrm>
            <a:custGeom>
              <a:avLst/>
              <a:gdLst/>
              <a:ahLst/>
              <a:cxnLst/>
              <a:rect l="l" t="t" r="r" b="b"/>
              <a:pathLst>
                <a:path w="13335" h="0">
                  <a:moveTo>
                    <a:pt x="12839" y="0"/>
                  </a:moveTo>
                  <a:lnTo>
                    <a:pt x="0" y="0"/>
                  </a:lnTo>
                </a:path>
              </a:pathLst>
            </a:custGeom>
            <a:ln w="3175">
              <a:solidFill>
                <a:srgbClr val="565658"/>
              </a:solidFill>
            </a:ln>
          </p:spPr>
          <p:txBody>
            <a:bodyPr wrap="square" lIns="0" tIns="0" rIns="0" bIns="0" rtlCol="0"/>
            <a:lstStyle/>
            <a:p/>
          </p:txBody>
        </p:sp>
        <p:sp>
          <p:nvSpPr>
            <p:cNvPr id="11546" name="object 11546" descr=""/>
            <p:cNvSpPr/>
            <p:nvPr/>
          </p:nvSpPr>
          <p:spPr>
            <a:xfrm>
              <a:off x="2218146" y="2237078"/>
              <a:ext cx="13335" cy="0"/>
            </a:xfrm>
            <a:custGeom>
              <a:avLst/>
              <a:gdLst/>
              <a:ahLst/>
              <a:cxnLst/>
              <a:rect l="l" t="t" r="r" b="b"/>
              <a:pathLst>
                <a:path w="13335" h="0">
                  <a:moveTo>
                    <a:pt x="12839" y="0"/>
                  </a:moveTo>
                  <a:lnTo>
                    <a:pt x="0" y="0"/>
                  </a:lnTo>
                </a:path>
              </a:pathLst>
            </a:custGeom>
            <a:ln w="3175">
              <a:solidFill>
                <a:srgbClr val="565658"/>
              </a:solidFill>
            </a:ln>
          </p:spPr>
          <p:txBody>
            <a:bodyPr wrap="square" lIns="0" tIns="0" rIns="0" bIns="0" rtlCol="0"/>
            <a:lstStyle/>
            <a:p/>
          </p:txBody>
        </p:sp>
        <p:sp>
          <p:nvSpPr>
            <p:cNvPr id="11547" name="object 11547" descr=""/>
            <p:cNvSpPr/>
            <p:nvPr/>
          </p:nvSpPr>
          <p:spPr>
            <a:xfrm>
              <a:off x="2217032" y="2089789"/>
              <a:ext cx="5080" cy="1905"/>
            </a:xfrm>
            <a:custGeom>
              <a:avLst/>
              <a:gdLst/>
              <a:ahLst/>
              <a:cxnLst/>
              <a:rect l="l" t="t" r="r" b="b"/>
              <a:pathLst>
                <a:path w="5080" h="1905">
                  <a:moveTo>
                    <a:pt x="0" y="0"/>
                  </a:moveTo>
                  <a:lnTo>
                    <a:pt x="558" y="0"/>
                  </a:lnTo>
                  <a:lnTo>
                    <a:pt x="5029" y="1676"/>
                  </a:lnTo>
                </a:path>
              </a:pathLst>
            </a:custGeom>
            <a:ln w="3175">
              <a:solidFill>
                <a:srgbClr val="565658"/>
              </a:solidFill>
            </a:ln>
          </p:spPr>
          <p:txBody>
            <a:bodyPr wrap="square" lIns="0" tIns="0" rIns="0" bIns="0" rtlCol="0"/>
            <a:lstStyle/>
            <a:p/>
          </p:txBody>
        </p:sp>
        <p:sp>
          <p:nvSpPr>
            <p:cNvPr id="11548" name="object 11548" descr=""/>
            <p:cNvSpPr/>
            <p:nvPr/>
          </p:nvSpPr>
          <p:spPr>
            <a:xfrm>
              <a:off x="2222614" y="216399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549" name="object 11549" descr=""/>
            <p:cNvSpPr/>
            <p:nvPr/>
          </p:nvSpPr>
          <p:spPr>
            <a:xfrm>
              <a:off x="2220940" y="215450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550" name="object 11550" descr=""/>
            <p:cNvSpPr/>
            <p:nvPr/>
          </p:nvSpPr>
          <p:spPr>
            <a:xfrm>
              <a:off x="2223166" y="2161201"/>
              <a:ext cx="4445" cy="3175"/>
            </a:xfrm>
            <a:custGeom>
              <a:avLst/>
              <a:gdLst/>
              <a:ahLst/>
              <a:cxnLst/>
              <a:rect l="l" t="t" r="r" b="b"/>
              <a:pathLst>
                <a:path w="4444" h="3175">
                  <a:moveTo>
                    <a:pt x="3911" y="0"/>
                  </a:moveTo>
                  <a:lnTo>
                    <a:pt x="3352" y="0"/>
                  </a:lnTo>
                  <a:lnTo>
                    <a:pt x="0" y="2794"/>
                  </a:lnTo>
                </a:path>
              </a:pathLst>
            </a:custGeom>
            <a:ln w="3175">
              <a:solidFill>
                <a:srgbClr val="565658"/>
              </a:solidFill>
            </a:ln>
          </p:spPr>
          <p:txBody>
            <a:bodyPr wrap="square" lIns="0" tIns="0" rIns="0" bIns="0" rtlCol="0"/>
            <a:lstStyle/>
            <a:p/>
          </p:txBody>
        </p:sp>
        <p:sp>
          <p:nvSpPr>
            <p:cNvPr id="11551" name="object 11551" descr=""/>
            <p:cNvSpPr/>
            <p:nvPr/>
          </p:nvSpPr>
          <p:spPr>
            <a:xfrm>
              <a:off x="2221492" y="2154503"/>
              <a:ext cx="5080" cy="1905"/>
            </a:xfrm>
            <a:custGeom>
              <a:avLst/>
              <a:gdLst/>
              <a:ahLst/>
              <a:cxnLst/>
              <a:rect l="l" t="t" r="r" b="b"/>
              <a:pathLst>
                <a:path w="5080" h="1905">
                  <a:moveTo>
                    <a:pt x="4470" y="1117"/>
                  </a:moveTo>
                  <a:lnTo>
                    <a:pt x="4470" y="1676"/>
                  </a:lnTo>
                  <a:lnTo>
                    <a:pt x="0" y="0"/>
                  </a:lnTo>
                </a:path>
              </a:pathLst>
            </a:custGeom>
            <a:ln w="3175">
              <a:solidFill>
                <a:srgbClr val="565658"/>
              </a:solidFill>
            </a:ln>
          </p:spPr>
          <p:txBody>
            <a:bodyPr wrap="square" lIns="0" tIns="0" rIns="0" bIns="0" rtlCol="0"/>
            <a:lstStyle/>
            <a:p/>
          </p:txBody>
        </p:sp>
        <p:sp>
          <p:nvSpPr>
            <p:cNvPr id="11552" name="object 11552" descr=""/>
            <p:cNvSpPr/>
            <p:nvPr/>
          </p:nvSpPr>
          <p:spPr>
            <a:xfrm>
              <a:off x="2299175" y="215965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553" name="object 11553" descr=""/>
            <p:cNvSpPr/>
            <p:nvPr/>
          </p:nvSpPr>
          <p:spPr>
            <a:xfrm>
              <a:off x="2301840" y="215561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554" name="object 11554" descr=""/>
            <p:cNvSpPr/>
            <p:nvPr/>
          </p:nvSpPr>
          <p:spPr>
            <a:xfrm>
              <a:off x="2300719" y="2161197"/>
              <a:ext cx="4445" cy="3175"/>
            </a:xfrm>
            <a:custGeom>
              <a:avLst/>
              <a:gdLst/>
              <a:ahLst/>
              <a:cxnLst/>
              <a:rect l="l" t="t" r="r" b="b"/>
              <a:pathLst>
                <a:path w="4444" h="3175">
                  <a:moveTo>
                    <a:pt x="3911" y="2794"/>
                  </a:moveTo>
                  <a:lnTo>
                    <a:pt x="3352" y="2794"/>
                  </a:lnTo>
                  <a:lnTo>
                    <a:pt x="0" y="0"/>
                  </a:lnTo>
                </a:path>
              </a:pathLst>
            </a:custGeom>
            <a:ln w="3175">
              <a:solidFill>
                <a:srgbClr val="565658"/>
              </a:solidFill>
            </a:ln>
          </p:spPr>
          <p:txBody>
            <a:bodyPr wrap="square" lIns="0" tIns="0" rIns="0" bIns="0" rtlCol="0"/>
            <a:lstStyle/>
            <a:p/>
          </p:txBody>
        </p:sp>
        <p:sp>
          <p:nvSpPr>
            <p:cNvPr id="11555" name="object 11555" descr=""/>
            <p:cNvSpPr/>
            <p:nvPr/>
          </p:nvSpPr>
          <p:spPr>
            <a:xfrm>
              <a:off x="2301834" y="2154504"/>
              <a:ext cx="5080" cy="1905"/>
            </a:xfrm>
            <a:custGeom>
              <a:avLst/>
              <a:gdLst/>
              <a:ahLst/>
              <a:cxnLst/>
              <a:rect l="l" t="t" r="r" b="b"/>
              <a:pathLst>
                <a:path w="5080" h="1905">
                  <a:moveTo>
                    <a:pt x="4470" y="0"/>
                  </a:moveTo>
                  <a:lnTo>
                    <a:pt x="3911" y="0"/>
                  </a:lnTo>
                  <a:lnTo>
                    <a:pt x="0" y="1676"/>
                  </a:lnTo>
                </a:path>
              </a:pathLst>
            </a:custGeom>
            <a:ln w="3175">
              <a:solidFill>
                <a:srgbClr val="565658"/>
              </a:solidFill>
            </a:ln>
          </p:spPr>
          <p:txBody>
            <a:bodyPr wrap="square" lIns="0" tIns="0" rIns="0" bIns="0" rtlCol="0"/>
            <a:lstStyle/>
            <a:p/>
          </p:txBody>
        </p:sp>
        <p:sp>
          <p:nvSpPr>
            <p:cNvPr id="11556" name="object 11556" descr=""/>
            <p:cNvSpPr/>
            <p:nvPr/>
          </p:nvSpPr>
          <p:spPr>
            <a:xfrm>
              <a:off x="2305182" y="2089789"/>
              <a:ext cx="5080" cy="1905"/>
            </a:xfrm>
            <a:custGeom>
              <a:avLst/>
              <a:gdLst/>
              <a:ahLst/>
              <a:cxnLst/>
              <a:rect l="l" t="t" r="r" b="b"/>
              <a:pathLst>
                <a:path w="5080" h="1905">
                  <a:moveTo>
                    <a:pt x="5029" y="0"/>
                  </a:moveTo>
                  <a:lnTo>
                    <a:pt x="4470" y="0"/>
                  </a:lnTo>
                  <a:lnTo>
                    <a:pt x="558" y="1676"/>
                  </a:lnTo>
                  <a:lnTo>
                    <a:pt x="0" y="1117"/>
                  </a:lnTo>
                </a:path>
              </a:pathLst>
            </a:custGeom>
            <a:ln w="3175">
              <a:solidFill>
                <a:srgbClr val="565658"/>
              </a:solidFill>
            </a:ln>
          </p:spPr>
          <p:txBody>
            <a:bodyPr wrap="square" lIns="0" tIns="0" rIns="0" bIns="0" rtlCol="0"/>
            <a:lstStyle/>
            <a:p/>
          </p:txBody>
        </p:sp>
        <p:sp>
          <p:nvSpPr>
            <p:cNvPr id="11557" name="object 11557" descr=""/>
            <p:cNvSpPr/>
            <p:nvPr/>
          </p:nvSpPr>
          <p:spPr>
            <a:xfrm>
              <a:off x="2134458" y="2591923"/>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1558" name="object 11558" descr=""/>
            <p:cNvSpPr/>
            <p:nvPr/>
          </p:nvSpPr>
          <p:spPr>
            <a:xfrm>
              <a:off x="2133899" y="258020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559" name="object 11559" descr=""/>
            <p:cNvSpPr/>
            <p:nvPr/>
          </p:nvSpPr>
          <p:spPr>
            <a:xfrm>
              <a:off x="2134458" y="259192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60" name="object 11560" descr=""/>
            <p:cNvSpPr/>
            <p:nvPr/>
          </p:nvSpPr>
          <p:spPr>
            <a:xfrm>
              <a:off x="2263899" y="2610891"/>
              <a:ext cx="12065" cy="635"/>
            </a:xfrm>
            <a:custGeom>
              <a:avLst/>
              <a:gdLst/>
              <a:ahLst/>
              <a:cxnLst/>
              <a:rect l="l" t="t" r="r" b="b"/>
              <a:pathLst>
                <a:path w="12064" h="635">
                  <a:moveTo>
                    <a:pt x="11722" y="0"/>
                  </a:moveTo>
                  <a:lnTo>
                    <a:pt x="11722" y="558"/>
                  </a:lnTo>
                  <a:lnTo>
                    <a:pt x="0" y="558"/>
                  </a:lnTo>
                </a:path>
              </a:pathLst>
            </a:custGeom>
            <a:ln w="3175">
              <a:solidFill>
                <a:srgbClr val="565658"/>
              </a:solidFill>
            </a:ln>
          </p:spPr>
          <p:txBody>
            <a:bodyPr wrap="square" lIns="0" tIns="0" rIns="0" bIns="0" rtlCol="0"/>
            <a:lstStyle/>
            <a:p/>
          </p:txBody>
        </p:sp>
        <p:sp>
          <p:nvSpPr>
            <p:cNvPr id="11561" name="object 11561" descr=""/>
            <p:cNvSpPr/>
            <p:nvPr/>
          </p:nvSpPr>
          <p:spPr>
            <a:xfrm>
              <a:off x="2133894" y="2580766"/>
              <a:ext cx="5080" cy="0"/>
            </a:xfrm>
            <a:custGeom>
              <a:avLst/>
              <a:gdLst/>
              <a:ahLst/>
              <a:cxnLst/>
              <a:rect l="l" t="t" r="r" b="b"/>
              <a:pathLst>
                <a:path w="5080" h="0">
                  <a:moveTo>
                    <a:pt x="4470" y="0"/>
                  </a:moveTo>
                  <a:lnTo>
                    <a:pt x="0" y="0"/>
                  </a:lnTo>
                </a:path>
              </a:pathLst>
            </a:custGeom>
            <a:ln w="3175">
              <a:solidFill>
                <a:srgbClr val="565658"/>
              </a:solidFill>
            </a:ln>
          </p:spPr>
          <p:txBody>
            <a:bodyPr wrap="square" lIns="0" tIns="0" rIns="0" bIns="0" rtlCol="0"/>
            <a:lstStyle/>
            <a:p/>
          </p:txBody>
        </p:sp>
        <p:sp>
          <p:nvSpPr>
            <p:cNvPr id="11562" name="object 11562" descr=""/>
            <p:cNvSpPr/>
            <p:nvPr/>
          </p:nvSpPr>
          <p:spPr>
            <a:xfrm>
              <a:off x="2138365" y="259192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63" name="object 11563" descr=""/>
            <p:cNvSpPr/>
            <p:nvPr/>
          </p:nvSpPr>
          <p:spPr>
            <a:xfrm>
              <a:off x="2163479" y="2614798"/>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11564" name="object 11564" descr=""/>
            <p:cNvSpPr/>
            <p:nvPr/>
          </p:nvSpPr>
          <p:spPr>
            <a:xfrm>
              <a:off x="2916115" y="1967042"/>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1565" name="object 11565" descr=""/>
            <p:cNvSpPr/>
            <p:nvPr/>
          </p:nvSpPr>
          <p:spPr>
            <a:xfrm>
              <a:off x="2585271"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566" name="object 11566" descr=""/>
            <p:cNvSpPr/>
            <p:nvPr/>
          </p:nvSpPr>
          <p:spPr>
            <a:xfrm>
              <a:off x="2583039"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67" name="object 11567" descr=""/>
            <p:cNvSpPr/>
            <p:nvPr/>
          </p:nvSpPr>
          <p:spPr>
            <a:xfrm>
              <a:off x="2586385"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568" name="object 11568" descr=""/>
            <p:cNvSpPr/>
            <p:nvPr/>
          </p:nvSpPr>
          <p:spPr>
            <a:xfrm>
              <a:off x="2915570" y="1966478"/>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1569" name="object 11569" descr=""/>
            <p:cNvSpPr/>
            <p:nvPr/>
          </p:nvSpPr>
          <p:spPr>
            <a:xfrm>
              <a:off x="2583039" y="1910692"/>
              <a:ext cx="2540" cy="0"/>
            </a:xfrm>
            <a:custGeom>
              <a:avLst/>
              <a:gdLst/>
              <a:ahLst/>
              <a:cxnLst/>
              <a:rect l="l" t="t" r="r" b="b"/>
              <a:pathLst>
                <a:path w="2539" h="0">
                  <a:moveTo>
                    <a:pt x="0" y="0"/>
                  </a:moveTo>
                  <a:lnTo>
                    <a:pt x="558" y="0"/>
                  </a:lnTo>
                  <a:lnTo>
                    <a:pt x="2235" y="0"/>
                  </a:lnTo>
                </a:path>
              </a:pathLst>
            </a:custGeom>
            <a:ln w="3175">
              <a:solidFill>
                <a:srgbClr val="565658"/>
              </a:solidFill>
            </a:ln>
          </p:spPr>
          <p:txBody>
            <a:bodyPr wrap="square" lIns="0" tIns="0" rIns="0" bIns="0" rtlCol="0"/>
            <a:lstStyle/>
            <a:p/>
          </p:txBody>
        </p:sp>
        <p:sp>
          <p:nvSpPr>
            <p:cNvPr id="11570" name="object 11570" descr=""/>
            <p:cNvSpPr/>
            <p:nvPr/>
          </p:nvSpPr>
          <p:spPr>
            <a:xfrm>
              <a:off x="258638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71" name="object 11571" descr=""/>
            <p:cNvSpPr/>
            <p:nvPr/>
          </p:nvSpPr>
          <p:spPr>
            <a:xfrm>
              <a:off x="2586945"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72" name="object 11572" descr=""/>
            <p:cNvSpPr/>
            <p:nvPr/>
          </p:nvSpPr>
          <p:spPr>
            <a:xfrm>
              <a:off x="2584155"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73" name="object 11573" descr=""/>
            <p:cNvSpPr/>
            <p:nvPr/>
          </p:nvSpPr>
          <p:spPr>
            <a:xfrm>
              <a:off x="2588619"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74" name="object 11574" descr=""/>
            <p:cNvSpPr/>
            <p:nvPr/>
          </p:nvSpPr>
          <p:spPr>
            <a:xfrm>
              <a:off x="2914566" y="194206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575" name="object 11575" descr=""/>
            <p:cNvSpPr/>
            <p:nvPr/>
          </p:nvSpPr>
          <p:spPr>
            <a:xfrm>
              <a:off x="2893804" y="1965368"/>
              <a:ext cx="0" cy="21590"/>
            </a:xfrm>
            <a:custGeom>
              <a:avLst/>
              <a:gdLst/>
              <a:ahLst/>
              <a:cxnLst/>
              <a:rect l="l" t="t" r="r" b="b"/>
              <a:pathLst>
                <a:path w="0" h="21589">
                  <a:moveTo>
                    <a:pt x="0" y="0"/>
                  </a:moveTo>
                  <a:lnTo>
                    <a:pt x="0" y="21196"/>
                  </a:lnTo>
                </a:path>
              </a:pathLst>
            </a:custGeom>
            <a:ln w="3175">
              <a:solidFill>
                <a:srgbClr val="565658"/>
              </a:solidFill>
            </a:ln>
          </p:spPr>
          <p:txBody>
            <a:bodyPr wrap="square" lIns="0" tIns="0" rIns="0" bIns="0" rtlCol="0"/>
            <a:lstStyle/>
            <a:p/>
          </p:txBody>
        </p:sp>
        <p:sp>
          <p:nvSpPr>
            <p:cNvPr id="11576" name="object 11576" descr=""/>
            <p:cNvSpPr/>
            <p:nvPr/>
          </p:nvSpPr>
          <p:spPr>
            <a:xfrm>
              <a:off x="2458058"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577" name="object 11577" descr=""/>
            <p:cNvSpPr/>
            <p:nvPr/>
          </p:nvSpPr>
          <p:spPr>
            <a:xfrm>
              <a:off x="246029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78" name="object 11578" descr=""/>
            <p:cNvSpPr/>
            <p:nvPr/>
          </p:nvSpPr>
          <p:spPr>
            <a:xfrm>
              <a:off x="2904966" y="1965368"/>
              <a:ext cx="0" cy="21590"/>
            </a:xfrm>
            <a:custGeom>
              <a:avLst/>
              <a:gdLst/>
              <a:ahLst/>
              <a:cxnLst/>
              <a:rect l="l" t="t" r="r" b="b"/>
              <a:pathLst>
                <a:path w="0" h="21589">
                  <a:moveTo>
                    <a:pt x="0" y="0"/>
                  </a:moveTo>
                  <a:lnTo>
                    <a:pt x="0" y="21196"/>
                  </a:lnTo>
                </a:path>
              </a:pathLst>
            </a:custGeom>
            <a:ln w="3175">
              <a:solidFill>
                <a:srgbClr val="565658"/>
              </a:solidFill>
            </a:ln>
          </p:spPr>
          <p:txBody>
            <a:bodyPr wrap="square" lIns="0" tIns="0" rIns="0" bIns="0" rtlCol="0"/>
            <a:lstStyle/>
            <a:p/>
          </p:txBody>
        </p:sp>
        <p:sp>
          <p:nvSpPr>
            <p:cNvPr id="11579" name="object 11579" descr=""/>
            <p:cNvSpPr/>
            <p:nvPr/>
          </p:nvSpPr>
          <p:spPr>
            <a:xfrm>
              <a:off x="2904408" y="1929656"/>
              <a:ext cx="0" cy="36195"/>
            </a:xfrm>
            <a:custGeom>
              <a:avLst/>
              <a:gdLst/>
              <a:ahLst/>
              <a:cxnLst/>
              <a:rect l="l" t="t" r="r" b="b"/>
              <a:pathLst>
                <a:path w="0" h="36194">
                  <a:moveTo>
                    <a:pt x="0" y="35712"/>
                  </a:moveTo>
                  <a:lnTo>
                    <a:pt x="0" y="0"/>
                  </a:lnTo>
                </a:path>
              </a:pathLst>
            </a:custGeom>
            <a:ln w="3175">
              <a:solidFill>
                <a:srgbClr val="565658"/>
              </a:solidFill>
            </a:ln>
          </p:spPr>
          <p:txBody>
            <a:bodyPr wrap="square" lIns="0" tIns="0" rIns="0" bIns="0" rtlCol="0"/>
            <a:lstStyle/>
            <a:p/>
          </p:txBody>
        </p:sp>
        <p:sp>
          <p:nvSpPr>
            <p:cNvPr id="11580" name="object 11580" descr=""/>
            <p:cNvSpPr/>
            <p:nvPr/>
          </p:nvSpPr>
          <p:spPr>
            <a:xfrm>
              <a:off x="2458618"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81" name="object 11581" descr=""/>
            <p:cNvSpPr/>
            <p:nvPr/>
          </p:nvSpPr>
          <p:spPr>
            <a:xfrm>
              <a:off x="2459734"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582" name="object 11582" descr=""/>
            <p:cNvSpPr/>
            <p:nvPr/>
          </p:nvSpPr>
          <p:spPr>
            <a:xfrm>
              <a:off x="2457502"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583" name="object 11583" descr=""/>
            <p:cNvSpPr/>
            <p:nvPr/>
          </p:nvSpPr>
          <p:spPr>
            <a:xfrm>
              <a:off x="2904966" y="1964808"/>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1584" name="object 11584" descr=""/>
            <p:cNvSpPr/>
            <p:nvPr/>
          </p:nvSpPr>
          <p:spPr>
            <a:xfrm>
              <a:off x="2906640" y="1963130"/>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1585" name="object 11585" descr=""/>
            <p:cNvSpPr/>
            <p:nvPr/>
          </p:nvSpPr>
          <p:spPr>
            <a:xfrm>
              <a:off x="2461408"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86" name="object 11586" descr=""/>
            <p:cNvSpPr/>
            <p:nvPr/>
          </p:nvSpPr>
          <p:spPr>
            <a:xfrm>
              <a:off x="2460291"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587" name="object 11587" descr=""/>
            <p:cNvSpPr/>
            <p:nvPr/>
          </p:nvSpPr>
          <p:spPr>
            <a:xfrm>
              <a:off x="2893804" y="1929656"/>
              <a:ext cx="0" cy="36195"/>
            </a:xfrm>
            <a:custGeom>
              <a:avLst/>
              <a:gdLst/>
              <a:ahLst/>
              <a:cxnLst/>
              <a:rect l="l" t="t" r="r" b="b"/>
              <a:pathLst>
                <a:path w="0" h="36194">
                  <a:moveTo>
                    <a:pt x="0" y="35712"/>
                  </a:moveTo>
                  <a:lnTo>
                    <a:pt x="0" y="0"/>
                  </a:lnTo>
                </a:path>
              </a:pathLst>
            </a:custGeom>
            <a:ln w="3175">
              <a:solidFill>
                <a:srgbClr val="565658"/>
              </a:solidFill>
            </a:ln>
          </p:spPr>
          <p:txBody>
            <a:bodyPr wrap="square" lIns="0" tIns="0" rIns="0" bIns="0" rtlCol="0"/>
            <a:lstStyle/>
            <a:p/>
          </p:txBody>
        </p:sp>
        <p:sp>
          <p:nvSpPr>
            <p:cNvPr id="11588" name="object 11588" descr=""/>
            <p:cNvSpPr/>
            <p:nvPr/>
          </p:nvSpPr>
          <p:spPr>
            <a:xfrm>
              <a:off x="2643289" y="200330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589" name="object 11589" descr=""/>
            <p:cNvSpPr/>
            <p:nvPr/>
          </p:nvSpPr>
          <p:spPr>
            <a:xfrm>
              <a:off x="2907199" y="1963135"/>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11590" name="object 11590" descr=""/>
            <p:cNvSpPr/>
            <p:nvPr/>
          </p:nvSpPr>
          <p:spPr>
            <a:xfrm>
              <a:off x="2893804" y="1965368"/>
              <a:ext cx="11430" cy="0"/>
            </a:xfrm>
            <a:custGeom>
              <a:avLst/>
              <a:gdLst/>
              <a:ahLst/>
              <a:cxnLst/>
              <a:rect l="l" t="t" r="r" b="b"/>
              <a:pathLst>
                <a:path w="11430" h="0">
                  <a:moveTo>
                    <a:pt x="0" y="0"/>
                  </a:moveTo>
                  <a:lnTo>
                    <a:pt x="10604" y="0"/>
                  </a:lnTo>
                  <a:lnTo>
                    <a:pt x="11163" y="0"/>
                  </a:lnTo>
                </a:path>
              </a:pathLst>
            </a:custGeom>
            <a:ln w="3175">
              <a:solidFill>
                <a:srgbClr val="565658"/>
              </a:solidFill>
            </a:ln>
          </p:spPr>
          <p:txBody>
            <a:bodyPr wrap="square" lIns="0" tIns="0" rIns="0" bIns="0" rtlCol="0"/>
            <a:lstStyle/>
            <a:p/>
          </p:txBody>
        </p:sp>
        <p:sp>
          <p:nvSpPr>
            <p:cNvPr id="11591" name="object 11591" descr=""/>
            <p:cNvSpPr/>
            <p:nvPr/>
          </p:nvSpPr>
          <p:spPr>
            <a:xfrm>
              <a:off x="2456944"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92" name="object 11592" descr=""/>
            <p:cNvSpPr/>
            <p:nvPr/>
          </p:nvSpPr>
          <p:spPr>
            <a:xfrm>
              <a:off x="2893245" y="196536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593" name="object 11593" descr=""/>
            <p:cNvSpPr/>
            <p:nvPr/>
          </p:nvSpPr>
          <p:spPr>
            <a:xfrm>
              <a:off x="2904966" y="1929656"/>
              <a:ext cx="0" cy="36195"/>
            </a:xfrm>
            <a:custGeom>
              <a:avLst/>
              <a:gdLst/>
              <a:ahLst/>
              <a:cxnLst/>
              <a:rect l="l" t="t" r="r" b="b"/>
              <a:pathLst>
                <a:path w="0" h="36194">
                  <a:moveTo>
                    <a:pt x="0" y="35712"/>
                  </a:moveTo>
                  <a:lnTo>
                    <a:pt x="0" y="0"/>
                  </a:lnTo>
                </a:path>
              </a:pathLst>
            </a:custGeom>
            <a:ln w="3175">
              <a:solidFill>
                <a:srgbClr val="565658"/>
              </a:solidFill>
            </a:ln>
          </p:spPr>
          <p:txBody>
            <a:bodyPr wrap="square" lIns="0" tIns="0" rIns="0" bIns="0" rtlCol="0"/>
            <a:lstStyle/>
            <a:p/>
          </p:txBody>
        </p:sp>
        <p:sp>
          <p:nvSpPr>
            <p:cNvPr id="11594" name="object 11594" descr=""/>
            <p:cNvSpPr/>
            <p:nvPr/>
          </p:nvSpPr>
          <p:spPr>
            <a:xfrm>
              <a:off x="2463083"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595" name="object 11595" descr=""/>
            <p:cNvSpPr/>
            <p:nvPr/>
          </p:nvSpPr>
          <p:spPr>
            <a:xfrm>
              <a:off x="2904408" y="1965368"/>
              <a:ext cx="0" cy="21590"/>
            </a:xfrm>
            <a:custGeom>
              <a:avLst/>
              <a:gdLst/>
              <a:ahLst/>
              <a:cxnLst/>
              <a:rect l="l" t="t" r="r" b="b"/>
              <a:pathLst>
                <a:path w="0" h="21589">
                  <a:moveTo>
                    <a:pt x="0" y="0"/>
                  </a:moveTo>
                  <a:lnTo>
                    <a:pt x="0" y="21196"/>
                  </a:lnTo>
                </a:path>
              </a:pathLst>
            </a:custGeom>
            <a:ln w="3175">
              <a:solidFill>
                <a:srgbClr val="565658"/>
              </a:solidFill>
            </a:ln>
          </p:spPr>
          <p:txBody>
            <a:bodyPr wrap="square" lIns="0" tIns="0" rIns="0" bIns="0" rtlCol="0"/>
            <a:lstStyle/>
            <a:p/>
          </p:txBody>
        </p:sp>
        <p:sp>
          <p:nvSpPr>
            <p:cNvPr id="11596" name="object 11596" descr=""/>
            <p:cNvSpPr/>
            <p:nvPr/>
          </p:nvSpPr>
          <p:spPr>
            <a:xfrm>
              <a:off x="2106006" y="2594154"/>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11597" name="object 11597" descr=""/>
            <p:cNvSpPr/>
            <p:nvPr/>
          </p:nvSpPr>
          <p:spPr>
            <a:xfrm>
              <a:off x="2029013" y="2805604"/>
              <a:ext cx="0" cy="4445"/>
            </a:xfrm>
            <a:custGeom>
              <a:avLst/>
              <a:gdLst/>
              <a:ahLst/>
              <a:cxnLst/>
              <a:rect l="l" t="t" r="r" b="b"/>
              <a:pathLst>
                <a:path w="0" h="4444">
                  <a:moveTo>
                    <a:pt x="0" y="3911"/>
                  </a:moveTo>
                  <a:lnTo>
                    <a:pt x="0" y="1676"/>
                  </a:lnTo>
                  <a:lnTo>
                    <a:pt x="0" y="0"/>
                  </a:lnTo>
                </a:path>
              </a:pathLst>
            </a:custGeom>
            <a:ln w="3175">
              <a:solidFill>
                <a:srgbClr val="565658"/>
              </a:solidFill>
            </a:ln>
          </p:spPr>
          <p:txBody>
            <a:bodyPr wrap="square" lIns="0" tIns="0" rIns="0" bIns="0" rtlCol="0"/>
            <a:lstStyle/>
            <a:p/>
          </p:txBody>
        </p:sp>
        <p:sp>
          <p:nvSpPr>
            <p:cNvPr id="11598" name="object 11598" descr=""/>
            <p:cNvSpPr/>
            <p:nvPr/>
          </p:nvSpPr>
          <p:spPr>
            <a:xfrm>
              <a:off x="2025665" y="272415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599" name="object 11599" descr=""/>
            <p:cNvSpPr/>
            <p:nvPr/>
          </p:nvSpPr>
          <p:spPr>
            <a:xfrm>
              <a:off x="2028455" y="2805608"/>
              <a:ext cx="0" cy="4445"/>
            </a:xfrm>
            <a:custGeom>
              <a:avLst/>
              <a:gdLst/>
              <a:ahLst/>
              <a:cxnLst/>
              <a:rect l="l" t="t" r="r" b="b"/>
              <a:pathLst>
                <a:path w="0" h="4444">
                  <a:moveTo>
                    <a:pt x="0" y="0"/>
                  </a:moveTo>
                  <a:lnTo>
                    <a:pt x="0" y="1676"/>
                  </a:lnTo>
                  <a:lnTo>
                    <a:pt x="0" y="3911"/>
                  </a:lnTo>
                </a:path>
              </a:pathLst>
            </a:custGeom>
            <a:ln w="3175">
              <a:solidFill>
                <a:srgbClr val="565658"/>
              </a:solidFill>
            </a:ln>
          </p:spPr>
          <p:txBody>
            <a:bodyPr wrap="square" lIns="0" tIns="0" rIns="0" bIns="0" rtlCol="0"/>
            <a:lstStyle/>
            <a:p/>
          </p:txBody>
        </p:sp>
        <p:sp>
          <p:nvSpPr>
            <p:cNvPr id="11600" name="object 11600" descr=""/>
            <p:cNvSpPr/>
            <p:nvPr/>
          </p:nvSpPr>
          <p:spPr>
            <a:xfrm>
              <a:off x="2063045" y="2836295"/>
              <a:ext cx="6350" cy="2540"/>
            </a:xfrm>
            <a:custGeom>
              <a:avLst/>
              <a:gdLst/>
              <a:ahLst/>
              <a:cxnLst/>
              <a:rect l="l" t="t" r="r" b="b"/>
              <a:pathLst>
                <a:path w="6350" h="2539">
                  <a:moveTo>
                    <a:pt x="0" y="2235"/>
                  </a:moveTo>
                  <a:lnTo>
                    <a:pt x="0" y="0"/>
                  </a:lnTo>
                  <a:lnTo>
                    <a:pt x="6134" y="0"/>
                  </a:lnTo>
                </a:path>
              </a:pathLst>
            </a:custGeom>
            <a:ln w="3175">
              <a:solidFill>
                <a:srgbClr val="565658"/>
              </a:solidFill>
            </a:ln>
          </p:spPr>
          <p:txBody>
            <a:bodyPr wrap="square" lIns="0" tIns="0" rIns="0" bIns="0" rtlCol="0"/>
            <a:lstStyle/>
            <a:p/>
          </p:txBody>
        </p:sp>
        <p:sp>
          <p:nvSpPr>
            <p:cNvPr id="11601" name="object 11601" descr=""/>
            <p:cNvSpPr/>
            <p:nvPr/>
          </p:nvSpPr>
          <p:spPr>
            <a:xfrm>
              <a:off x="2427375"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602" name="object 11602" descr=""/>
            <p:cNvSpPr/>
            <p:nvPr/>
          </p:nvSpPr>
          <p:spPr>
            <a:xfrm>
              <a:off x="2025106" y="2733634"/>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1603" name="object 11603" descr=""/>
            <p:cNvSpPr/>
            <p:nvPr/>
          </p:nvSpPr>
          <p:spPr>
            <a:xfrm>
              <a:off x="2063047" y="2838530"/>
              <a:ext cx="40005" cy="0"/>
            </a:xfrm>
            <a:custGeom>
              <a:avLst/>
              <a:gdLst/>
              <a:ahLst/>
              <a:cxnLst/>
              <a:rect l="l" t="t" r="r" b="b"/>
              <a:pathLst>
                <a:path w="40005" h="0">
                  <a:moveTo>
                    <a:pt x="39611" y="0"/>
                  </a:moveTo>
                  <a:lnTo>
                    <a:pt x="39052" y="0"/>
                  </a:lnTo>
                  <a:lnTo>
                    <a:pt x="6134" y="0"/>
                  </a:lnTo>
                  <a:lnTo>
                    <a:pt x="0" y="0"/>
                  </a:lnTo>
                </a:path>
              </a:pathLst>
            </a:custGeom>
            <a:ln w="3175">
              <a:solidFill>
                <a:srgbClr val="565658"/>
              </a:solidFill>
            </a:ln>
          </p:spPr>
          <p:txBody>
            <a:bodyPr wrap="square" lIns="0" tIns="0" rIns="0" bIns="0" rtlCol="0"/>
            <a:lstStyle/>
            <a:p/>
          </p:txBody>
        </p:sp>
        <p:sp>
          <p:nvSpPr>
            <p:cNvPr id="11604" name="object 11604" descr=""/>
            <p:cNvSpPr/>
            <p:nvPr/>
          </p:nvSpPr>
          <p:spPr>
            <a:xfrm>
              <a:off x="2424028"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05" name="object 11605" descr=""/>
            <p:cNvSpPr/>
            <p:nvPr/>
          </p:nvSpPr>
          <p:spPr>
            <a:xfrm>
              <a:off x="2106006" y="2594713"/>
              <a:ext cx="0" cy="5080"/>
            </a:xfrm>
            <a:custGeom>
              <a:avLst/>
              <a:gdLst/>
              <a:ahLst/>
              <a:cxnLst/>
              <a:rect l="l" t="t" r="r" b="b"/>
              <a:pathLst>
                <a:path w="0" h="5080">
                  <a:moveTo>
                    <a:pt x="0" y="0"/>
                  </a:moveTo>
                  <a:lnTo>
                    <a:pt x="0" y="4470"/>
                  </a:lnTo>
                </a:path>
              </a:pathLst>
            </a:custGeom>
            <a:ln w="3175">
              <a:solidFill>
                <a:srgbClr val="565658"/>
              </a:solidFill>
            </a:ln>
          </p:spPr>
          <p:txBody>
            <a:bodyPr wrap="square" lIns="0" tIns="0" rIns="0" bIns="0" rtlCol="0"/>
            <a:lstStyle/>
            <a:p/>
          </p:txBody>
        </p:sp>
        <p:sp>
          <p:nvSpPr>
            <p:cNvPr id="11606" name="object 11606" descr=""/>
            <p:cNvSpPr/>
            <p:nvPr/>
          </p:nvSpPr>
          <p:spPr>
            <a:xfrm>
              <a:off x="243016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07" name="object 11607" descr=""/>
            <p:cNvSpPr/>
            <p:nvPr/>
          </p:nvSpPr>
          <p:spPr>
            <a:xfrm>
              <a:off x="242737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08" name="object 11608" descr=""/>
            <p:cNvSpPr/>
            <p:nvPr/>
          </p:nvSpPr>
          <p:spPr>
            <a:xfrm>
              <a:off x="2025665" y="273642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609" name="object 11609" descr=""/>
            <p:cNvSpPr/>
            <p:nvPr/>
          </p:nvSpPr>
          <p:spPr>
            <a:xfrm>
              <a:off x="2069184" y="2836297"/>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1610" name="object 11610" descr=""/>
            <p:cNvSpPr/>
            <p:nvPr/>
          </p:nvSpPr>
          <p:spPr>
            <a:xfrm>
              <a:off x="2102100" y="2836295"/>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1611" name="object 11611" descr=""/>
            <p:cNvSpPr/>
            <p:nvPr/>
          </p:nvSpPr>
          <p:spPr>
            <a:xfrm>
              <a:off x="2025106" y="2724156"/>
              <a:ext cx="0" cy="3810"/>
            </a:xfrm>
            <a:custGeom>
              <a:avLst/>
              <a:gdLst/>
              <a:ahLst/>
              <a:cxnLst/>
              <a:rect l="l" t="t" r="r" b="b"/>
              <a:pathLst>
                <a:path w="0" h="3810">
                  <a:moveTo>
                    <a:pt x="0" y="0"/>
                  </a:moveTo>
                  <a:lnTo>
                    <a:pt x="0" y="3340"/>
                  </a:lnTo>
                </a:path>
              </a:pathLst>
            </a:custGeom>
            <a:ln w="3175">
              <a:solidFill>
                <a:srgbClr val="565658"/>
              </a:solidFill>
            </a:ln>
          </p:spPr>
          <p:txBody>
            <a:bodyPr wrap="square" lIns="0" tIns="0" rIns="0" bIns="0" rtlCol="0"/>
            <a:lstStyle/>
            <a:p/>
          </p:txBody>
        </p:sp>
        <p:sp>
          <p:nvSpPr>
            <p:cNvPr id="11612" name="object 11612" descr=""/>
            <p:cNvSpPr/>
            <p:nvPr/>
          </p:nvSpPr>
          <p:spPr>
            <a:xfrm>
              <a:off x="2025665" y="2730289"/>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1613" name="object 11613" descr=""/>
            <p:cNvSpPr/>
            <p:nvPr/>
          </p:nvSpPr>
          <p:spPr>
            <a:xfrm>
              <a:off x="2025106" y="2727503"/>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614" name="object 11614" descr=""/>
            <p:cNvSpPr/>
            <p:nvPr/>
          </p:nvSpPr>
          <p:spPr>
            <a:xfrm>
              <a:off x="242570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15" name="object 11615" descr=""/>
            <p:cNvSpPr/>
            <p:nvPr/>
          </p:nvSpPr>
          <p:spPr>
            <a:xfrm>
              <a:off x="2069181" y="2836297"/>
              <a:ext cx="33655" cy="0"/>
            </a:xfrm>
            <a:custGeom>
              <a:avLst/>
              <a:gdLst/>
              <a:ahLst/>
              <a:cxnLst/>
              <a:rect l="l" t="t" r="r" b="b"/>
              <a:pathLst>
                <a:path w="33655" h="0">
                  <a:moveTo>
                    <a:pt x="33477" y="0"/>
                  </a:moveTo>
                  <a:lnTo>
                    <a:pt x="32918" y="0"/>
                  </a:lnTo>
                  <a:lnTo>
                    <a:pt x="0" y="0"/>
                  </a:lnTo>
                </a:path>
              </a:pathLst>
            </a:custGeom>
            <a:ln w="3175">
              <a:solidFill>
                <a:srgbClr val="565658"/>
              </a:solidFill>
            </a:ln>
          </p:spPr>
          <p:txBody>
            <a:bodyPr wrap="square" lIns="0" tIns="0" rIns="0" bIns="0" rtlCol="0"/>
            <a:lstStyle/>
            <a:p/>
          </p:txBody>
        </p:sp>
        <p:sp>
          <p:nvSpPr>
            <p:cNvPr id="11616" name="object 11616" descr=""/>
            <p:cNvSpPr/>
            <p:nvPr/>
          </p:nvSpPr>
          <p:spPr>
            <a:xfrm>
              <a:off x="2425142"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617" name="object 11617" descr=""/>
            <p:cNvSpPr/>
            <p:nvPr/>
          </p:nvSpPr>
          <p:spPr>
            <a:xfrm>
              <a:off x="2163485" y="2838530"/>
              <a:ext cx="57150" cy="0"/>
            </a:xfrm>
            <a:custGeom>
              <a:avLst/>
              <a:gdLst/>
              <a:ahLst/>
              <a:cxnLst/>
              <a:rect l="l" t="t" r="r" b="b"/>
              <a:pathLst>
                <a:path w="57150" h="0">
                  <a:moveTo>
                    <a:pt x="56895" y="0"/>
                  </a:moveTo>
                  <a:lnTo>
                    <a:pt x="0" y="0"/>
                  </a:lnTo>
                </a:path>
              </a:pathLst>
            </a:custGeom>
            <a:ln w="3175">
              <a:solidFill>
                <a:srgbClr val="565658"/>
              </a:solidFill>
            </a:ln>
          </p:spPr>
          <p:txBody>
            <a:bodyPr wrap="square" lIns="0" tIns="0" rIns="0" bIns="0" rtlCol="0"/>
            <a:lstStyle/>
            <a:p/>
          </p:txBody>
        </p:sp>
        <p:sp>
          <p:nvSpPr>
            <p:cNvPr id="11618" name="object 11618" descr=""/>
            <p:cNvSpPr/>
            <p:nvPr/>
          </p:nvSpPr>
          <p:spPr>
            <a:xfrm>
              <a:off x="242849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19" name="object 11619" descr=""/>
            <p:cNvSpPr/>
            <p:nvPr/>
          </p:nvSpPr>
          <p:spPr>
            <a:xfrm>
              <a:off x="2035152" y="279110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620" name="object 11620" descr=""/>
            <p:cNvSpPr/>
            <p:nvPr/>
          </p:nvSpPr>
          <p:spPr>
            <a:xfrm>
              <a:off x="2033602" y="281968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21" name="object 11621" descr=""/>
            <p:cNvSpPr/>
            <p:nvPr/>
          </p:nvSpPr>
          <p:spPr>
            <a:xfrm>
              <a:off x="2032920" y="279110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1622" name="object 11622" descr=""/>
            <p:cNvSpPr/>
            <p:nvPr/>
          </p:nvSpPr>
          <p:spPr>
            <a:xfrm>
              <a:off x="2678004"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23" name="object 11623" descr=""/>
            <p:cNvSpPr/>
            <p:nvPr/>
          </p:nvSpPr>
          <p:spPr>
            <a:xfrm>
              <a:off x="2619301"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624" name="object 11624" descr=""/>
            <p:cNvSpPr/>
            <p:nvPr/>
          </p:nvSpPr>
          <p:spPr>
            <a:xfrm>
              <a:off x="2617071"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25" name="object 11625" descr=""/>
            <p:cNvSpPr/>
            <p:nvPr/>
          </p:nvSpPr>
          <p:spPr>
            <a:xfrm>
              <a:off x="2035152" y="282123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626" name="object 11626" descr=""/>
            <p:cNvSpPr/>
            <p:nvPr/>
          </p:nvSpPr>
          <p:spPr>
            <a:xfrm>
              <a:off x="2033602" y="279011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27" name="object 11627" descr=""/>
            <p:cNvSpPr/>
            <p:nvPr/>
          </p:nvSpPr>
          <p:spPr>
            <a:xfrm>
              <a:off x="2032920" y="282179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628" name="object 11628" descr=""/>
            <p:cNvSpPr/>
            <p:nvPr/>
          </p:nvSpPr>
          <p:spPr>
            <a:xfrm>
              <a:off x="2615954"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29" name="object 11629" descr=""/>
            <p:cNvSpPr/>
            <p:nvPr/>
          </p:nvSpPr>
          <p:spPr>
            <a:xfrm>
              <a:off x="2032920" y="279166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630" name="object 11630" descr=""/>
            <p:cNvSpPr/>
            <p:nvPr/>
          </p:nvSpPr>
          <p:spPr>
            <a:xfrm>
              <a:off x="2033478" y="282123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631" name="object 11631" descr=""/>
            <p:cNvSpPr/>
            <p:nvPr/>
          </p:nvSpPr>
          <p:spPr>
            <a:xfrm>
              <a:off x="2138365" y="258020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632" name="object 11632" descr=""/>
            <p:cNvSpPr/>
            <p:nvPr/>
          </p:nvSpPr>
          <p:spPr>
            <a:xfrm>
              <a:off x="2033475" y="2791662"/>
              <a:ext cx="1905" cy="29845"/>
            </a:xfrm>
            <a:custGeom>
              <a:avLst/>
              <a:gdLst/>
              <a:ahLst/>
              <a:cxnLst/>
              <a:rect l="l" t="t" r="r" b="b"/>
              <a:pathLst>
                <a:path w="1905" h="29844">
                  <a:moveTo>
                    <a:pt x="1676" y="0"/>
                  </a:moveTo>
                  <a:lnTo>
                    <a:pt x="0" y="0"/>
                  </a:lnTo>
                  <a:lnTo>
                    <a:pt x="0" y="29578"/>
                  </a:lnTo>
                </a:path>
              </a:pathLst>
            </a:custGeom>
            <a:ln w="3175">
              <a:solidFill>
                <a:srgbClr val="565658"/>
              </a:solidFill>
            </a:ln>
          </p:spPr>
          <p:txBody>
            <a:bodyPr wrap="square" lIns="0" tIns="0" rIns="0" bIns="0" rtlCol="0"/>
            <a:lstStyle/>
            <a:p/>
          </p:txBody>
        </p:sp>
        <p:sp>
          <p:nvSpPr>
            <p:cNvPr id="11633" name="object 11633" descr=""/>
            <p:cNvSpPr/>
            <p:nvPr/>
          </p:nvSpPr>
          <p:spPr>
            <a:xfrm>
              <a:off x="2031371" y="279011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34" name="object 11634" descr=""/>
            <p:cNvSpPr/>
            <p:nvPr/>
          </p:nvSpPr>
          <p:spPr>
            <a:xfrm>
              <a:off x="2033478" y="279110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635" name="object 11635" descr=""/>
            <p:cNvSpPr/>
            <p:nvPr/>
          </p:nvSpPr>
          <p:spPr>
            <a:xfrm>
              <a:off x="2032920" y="282123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636" name="object 11636" descr=""/>
            <p:cNvSpPr/>
            <p:nvPr/>
          </p:nvSpPr>
          <p:spPr>
            <a:xfrm>
              <a:off x="2247171" y="2622053"/>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1637" name="object 11637" descr=""/>
            <p:cNvSpPr/>
            <p:nvPr/>
          </p:nvSpPr>
          <p:spPr>
            <a:xfrm>
              <a:off x="2620419"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38" name="object 11638" descr=""/>
            <p:cNvSpPr/>
            <p:nvPr/>
          </p:nvSpPr>
          <p:spPr>
            <a:xfrm>
              <a:off x="2033478" y="2791103"/>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639" name="object 11639" descr=""/>
            <p:cNvSpPr/>
            <p:nvPr/>
          </p:nvSpPr>
          <p:spPr>
            <a:xfrm>
              <a:off x="2033478" y="2821235"/>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640" name="object 11640" descr=""/>
            <p:cNvSpPr/>
            <p:nvPr/>
          </p:nvSpPr>
          <p:spPr>
            <a:xfrm>
              <a:off x="2618186"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641" name="object 11641" descr=""/>
            <p:cNvSpPr/>
            <p:nvPr/>
          </p:nvSpPr>
          <p:spPr>
            <a:xfrm>
              <a:off x="2033602" y="282024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42" name="object 11642" descr=""/>
            <p:cNvSpPr/>
            <p:nvPr/>
          </p:nvSpPr>
          <p:spPr>
            <a:xfrm>
              <a:off x="2032920" y="2791657"/>
              <a:ext cx="0" cy="29845"/>
            </a:xfrm>
            <a:custGeom>
              <a:avLst/>
              <a:gdLst/>
              <a:ahLst/>
              <a:cxnLst/>
              <a:rect l="l" t="t" r="r" b="b"/>
              <a:pathLst>
                <a:path w="0" h="29844">
                  <a:moveTo>
                    <a:pt x="0" y="29578"/>
                  </a:moveTo>
                  <a:lnTo>
                    <a:pt x="0" y="0"/>
                  </a:lnTo>
                </a:path>
              </a:pathLst>
            </a:custGeom>
            <a:ln w="3175">
              <a:solidFill>
                <a:srgbClr val="565658"/>
              </a:solidFill>
            </a:ln>
          </p:spPr>
          <p:txBody>
            <a:bodyPr wrap="square" lIns="0" tIns="0" rIns="0" bIns="0" rtlCol="0"/>
            <a:lstStyle/>
            <a:p/>
          </p:txBody>
        </p:sp>
        <p:sp>
          <p:nvSpPr>
            <p:cNvPr id="11643" name="object 11643" descr=""/>
            <p:cNvSpPr/>
            <p:nvPr/>
          </p:nvSpPr>
          <p:spPr>
            <a:xfrm>
              <a:off x="2243822" y="261479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644" name="object 11644" descr=""/>
            <p:cNvSpPr/>
            <p:nvPr/>
          </p:nvSpPr>
          <p:spPr>
            <a:xfrm>
              <a:off x="2263902" y="261089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645" name="object 11645" descr=""/>
            <p:cNvSpPr/>
            <p:nvPr/>
          </p:nvSpPr>
          <p:spPr>
            <a:xfrm>
              <a:off x="2035152" y="2791657"/>
              <a:ext cx="0" cy="29845"/>
            </a:xfrm>
            <a:custGeom>
              <a:avLst/>
              <a:gdLst/>
              <a:ahLst/>
              <a:cxnLst/>
              <a:rect l="l" t="t" r="r" b="b"/>
              <a:pathLst>
                <a:path w="0" h="29844">
                  <a:moveTo>
                    <a:pt x="0" y="29578"/>
                  </a:moveTo>
                  <a:lnTo>
                    <a:pt x="0" y="0"/>
                  </a:lnTo>
                </a:path>
              </a:pathLst>
            </a:custGeom>
            <a:ln w="3175">
              <a:solidFill>
                <a:srgbClr val="565658"/>
              </a:solidFill>
            </a:ln>
          </p:spPr>
          <p:txBody>
            <a:bodyPr wrap="square" lIns="0" tIns="0" rIns="0" bIns="0" rtlCol="0"/>
            <a:lstStyle/>
            <a:p/>
          </p:txBody>
        </p:sp>
        <p:sp>
          <p:nvSpPr>
            <p:cNvPr id="11646" name="object 11646" descr=""/>
            <p:cNvSpPr/>
            <p:nvPr/>
          </p:nvSpPr>
          <p:spPr>
            <a:xfrm>
              <a:off x="2243822" y="2615914"/>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11647" name="object 11647" descr=""/>
            <p:cNvSpPr/>
            <p:nvPr/>
          </p:nvSpPr>
          <p:spPr>
            <a:xfrm>
              <a:off x="261930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48" name="object 11648" descr=""/>
            <p:cNvSpPr/>
            <p:nvPr/>
          </p:nvSpPr>
          <p:spPr>
            <a:xfrm>
              <a:off x="2621535"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49" name="object 11649" descr=""/>
            <p:cNvSpPr/>
            <p:nvPr/>
          </p:nvSpPr>
          <p:spPr>
            <a:xfrm>
              <a:off x="2035152" y="279110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650" name="object 11650" descr=""/>
            <p:cNvSpPr/>
            <p:nvPr/>
          </p:nvSpPr>
          <p:spPr>
            <a:xfrm>
              <a:off x="2033475" y="2821794"/>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651" name="object 11651" descr=""/>
            <p:cNvSpPr/>
            <p:nvPr/>
          </p:nvSpPr>
          <p:spPr>
            <a:xfrm>
              <a:off x="2615951" y="1910692"/>
              <a:ext cx="2540" cy="0"/>
            </a:xfrm>
            <a:custGeom>
              <a:avLst/>
              <a:gdLst/>
              <a:ahLst/>
              <a:cxnLst/>
              <a:rect l="l" t="t" r="r" b="b"/>
              <a:pathLst>
                <a:path w="2539" h="0">
                  <a:moveTo>
                    <a:pt x="2235" y="0"/>
                  </a:moveTo>
                  <a:lnTo>
                    <a:pt x="558" y="0"/>
                  </a:lnTo>
                  <a:lnTo>
                    <a:pt x="0" y="0"/>
                  </a:lnTo>
                </a:path>
              </a:pathLst>
            </a:custGeom>
            <a:ln w="3175">
              <a:solidFill>
                <a:srgbClr val="565658"/>
              </a:solidFill>
            </a:ln>
          </p:spPr>
          <p:txBody>
            <a:bodyPr wrap="square" lIns="0" tIns="0" rIns="0" bIns="0" rtlCol="0"/>
            <a:lstStyle/>
            <a:p/>
          </p:txBody>
        </p:sp>
        <p:sp>
          <p:nvSpPr>
            <p:cNvPr id="11652" name="object 11652" descr=""/>
            <p:cNvSpPr/>
            <p:nvPr/>
          </p:nvSpPr>
          <p:spPr>
            <a:xfrm>
              <a:off x="2032920" y="282123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653" name="object 11653" descr=""/>
            <p:cNvSpPr/>
            <p:nvPr/>
          </p:nvSpPr>
          <p:spPr>
            <a:xfrm>
              <a:off x="2029688" y="2752737"/>
              <a:ext cx="3175" cy="10160"/>
            </a:xfrm>
            <a:custGeom>
              <a:avLst/>
              <a:gdLst/>
              <a:ahLst/>
              <a:cxnLst/>
              <a:rect l="l" t="t" r="r" b="b"/>
              <a:pathLst>
                <a:path w="3175" h="10160">
                  <a:moveTo>
                    <a:pt x="3098" y="4902"/>
                  </a:moveTo>
                  <a:lnTo>
                    <a:pt x="2641" y="3797"/>
                  </a:lnTo>
                  <a:lnTo>
                    <a:pt x="1549" y="3352"/>
                  </a:lnTo>
                  <a:lnTo>
                    <a:pt x="457" y="3797"/>
                  </a:lnTo>
                  <a:lnTo>
                    <a:pt x="0" y="4902"/>
                  </a:lnTo>
                  <a:lnTo>
                    <a:pt x="342" y="5740"/>
                  </a:lnTo>
                  <a:lnTo>
                    <a:pt x="0" y="6565"/>
                  </a:lnTo>
                  <a:lnTo>
                    <a:pt x="342" y="7416"/>
                  </a:lnTo>
                  <a:lnTo>
                    <a:pt x="0" y="8242"/>
                  </a:lnTo>
                  <a:lnTo>
                    <a:pt x="457" y="9347"/>
                  </a:lnTo>
                  <a:lnTo>
                    <a:pt x="1549" y="9791"/>
                  </a:lnTo>
                  <a:lnTo>
                    <a:pt x="2641" y="9347"/>
                  </a:lnTo>
                  <a:lnTo>
                    <a:pt x="3098" y="8242"/>
                  </a:lnTo>
                  <a:lnTo>
                    <a:pt x="2743" y="7416"/>
                  </a:lnTo>
                  <a:lnTo>
                    <a:pt x="3098" y="6565"/>
                  </a:lnTo>
                  <a:lnTo>
                    <a:pt x="2743" y="5740"/>
                  </a:lnTo>
                  <a:lnTo>
                    <a:pt x="3098" y="4902"/>
                  </a:lnTo>
                  <a:close/>
                </a:path>
                <a:path w="3175" h="10160">
                  <a:moveTo>
                    <a:pt x="3098" y="1549"/>
                  </a:moveTo>
                  <a:lnTo>
                    <a:pt x="2641" y="457"/>
                  </a:lnTo>
                  <a:lnTo>
                    <a:pt x="1549" y="0"/>
                  </a:lnTo>
                  <a:lnTo>
                    <a:pt x="457" y="457"/>
                  </a:lnTo>
                  <a:lnTo>
                    <a:pt x="0" y="1549"/>
                  </a:lnTo>
                  <a:lnTo>
                    <a:pt x="457"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1654" name="object 11654" descr=""/>
            <p:cNvSpPr/>
            <p:nvPr/>
          </p:nvSpPr>
          <p:spPr>
            <a:xfrm>
              <a:off x="2031804" y="276600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655" name="object 11655" descr=""/>
            <p:cNvSpPr/>
            <p:nvPr/>
          </p:nvSpPr>
          <p:spPr>
            <a:xfrm>
              <a:off x="2025106" y="2762100"/>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1656" name="object 11656" descr=""/>
            <p:cNvSpPr/>
            <p:nvPr/>
          </p:nvSpPr>
          <p:spPr>
            <a:xfrm>
              <a:off x="2031245" y="27648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657" name="object 11657" descr=""/>
            <p:cNvSpPr/>
            <p:nvPr/>
          </p:nvSpPr>
          <p:spPr>
            <a:xfrm>
              <a:off x="2031245" y="2753166"/>
              <a:ext cx="0" cy="14604"/>
            </a:xfrm>
            <a:custGeom>
              <a:avLst/>
              <a:gdLst/>
              <a:ahLst/>
              <a:cxnLst/>
              <a:rect l="l" t="t" r="r" b="b"/>
              <a:pathLst>
                <a:path w="0" h="14605">
                  <a:moveTo>
                    <a:pt x="0" y="14503"/>
                  </a:moveTo>
                  <a:lnTo>
                    <a:pt x="0" y="0"/>
                  </a:lnTo>
                </a:path>
              </a:pathLst>
            </a:custGeom>
            <a:ln w="3175">
              <a:solidFill>
                <a:srgbClr val="565658"/>
              </a:solidFill>
            </a:ln>
          </p:spPr>
          <p:txBody>
            <a:bodyPr wrap="square" lIns="0" tIns="0" rIns="0" bIns="0" rtlCol="0"/>
            <a:lstStyle/>
            <a:p/>
          </p:txBody>
        </p:sp>
        <p:sp>
          <p:nvSpPr>
            <p:cNvPr id="11658" name="object 11658" descr=""/>
            <p:cNvSpPr/>
            <p:nvPr/>
          </p:nvSpPr>
          <p:spPr>
            <a:xfrm>
              <a:off x="2026222" y="2762100"/>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1659" name="object 11659" descr=""/>
            <p:cNvSpPr/>
            <p:nvPr/>
          </p:nvSpPr>
          <p:spPr>
            <a:xfrm>
              <a:off x="2031245" y="276655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660" name="object 11660" descr=""/>
            <p:cNvSpPr/>
            <p:nvPr/>
          </p:nvSpPr>
          <p:spPr>
            <a:xfrm>
              <a:off x="2031245" y="2765438"/>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1661" name="object 11661" descr=""/>
            <p:cNvSpPr/>
            <p:nvPr/>
          </p:nvSpPr>
          <p:spPr>
            <a:xfrm>
              <a:off x="2030247" y="2752737"/>
              <a:ext cx="3175" cy="13970"/>
            </a:xfrm>
            <a:custGeom>
              <a:avLst/>
              <a:gdLst/>
              <a:ahLst/>
              <a:cxnLst/>
              <a:rect l="l" t="t" r="r" b="b"/>
              <a:pathLst>
                <a:path w="3175" h="13969">
                  <a:moveTo>
                    <a:pt x="3098" y="12141"/>
                  </a:moveTo>
                  <a:lnTo>
                    <a:pt x="2641" y="11049"/>
                  </a:lnTo>
                  <a:lnTo>
                    <a:pt x="1549" y="10591"/>
                  </a:lnTo>
                  <a:lnTo>
                    <a:pt x="457" y="11049"/>
                  </a:lnTo>
                  <a:lnTo>
                    <a:pt x="0" y="12141"/>
                  </a:lnTo>
                  <a:lnTo>
                    <a:pt x="457" y="13246"/>
                  </a:lnTo>
                  <a:lnTo>
                    <a:pt x="1549" y="13690"/>
                  </a:lnTo>
                  <a:lnTo>
                    <a:pt x="2641" y="13246"/>
                  </a:lnTo>
                  <a:lnTo>
                    <a:pt x="3098" y="12141"/>
                  </a:lnTo>
                  <a:close/>
                </a:path>
                <a:path w="3175" h="13969">
                  <a:moveTo>
                    <a:pt x="3098" y="1549"/>
                  </a:moveTo>
                  <a:lnTo>
                    <a:pt x="2641" y="457"/>
                  </a:lnTo>
                  <a:lnTo>
                    <a:pt x="1549" y="0"/>
                  </a:lnTo>
                  <a:lnTo>
                    <a:pt x="457" y="457"/>
                  </a:lnTo>
                  <a:lnTo>
                    <a:pt x="0" y="1549"/>
                  </a:lnTo>
                  <a:lnTo>
                    <a:pt x="457"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1662" name="object 11662" descr=""/>
            <p:cNvSpPr/>
            <p:nvPr/>
          </p:nvSpPr>
          <p:spPr>
            <a:xfrm>
              <a:off x="2031245" y="2753166"/>
              <a:ext cx="0" cy="14604"/>
            </a:xfrm>
            <a:custGeom>
              <a:avLst/>
              <a:gdLst/>
              <a:ahLst/>
              <a:cxnLst/>
              <a:rect l="l" t="t" r="r" b="b"/>
              <a:pathLst>
                <a:path w="0" h="14605">
                  <a:moveTo>
                    <a:pt x="0" y="14503"/>
                  </a:moveTo>
                  <a:lnTo>
                    <a:pt x="0" y="0"/>
                  </a:lnTo>
                </a:path>
              </a:pathLst>
            </a:custGeom>
            <a:ln w="3175">
              <a:solidFill>
                <a:srgbClr val="565658"/>
              </a:solidFill>
            </a:ln>
          </p:spPr>
          <p:txBody>
            <a:bodyPr wrap="square" lIns="0" tIns="0" rIns="0" bIns="0" rtlCol="0"/>
            <a:lstStyle/>
            <a:p/>
          </p:txBody>
        </p:sp>
        <p:sp>
          <p:nvSpPr>
            <p:cNvPr id="11663" name="object 11663" descr=""/>
            <p:cNvSpPr/>
            <p:nvPr/>
          </p:nvSpPr>
          <p:spPr>
            <a:xfrm>
              <a:off x="2031804" y="2766559"/>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11664" name="object 11664" descr=""/>
            <p:cNvSpPr/>
            <p:nvPr/>
          </p:nvSpPr>
          <p:spPr>
            <a:xfrm>
              <a:off x="2022873" y="2762100"/>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1665" name="object 11665" descr=""/>
            <p:cNvSpPr/>
            <p:nvPr/>
          </p:nvSpPr>
          <p:spPr>
            <a:xfrm>
              <a:off x="2029688" y="2753855"/>
              <a:ext cx="3175" cy="4445"/>
            </a:xfrm>
            <a:custGeom>
              <a:avLst/>
              <a:gdLst/>
              <a:ahLst/>
              <a:cxnLst/>
              <a:rect l="l" t="t" r="r" b="b"/>
              <a:pathLst>
                <a:path w="3175" h="4444">
                  <a:moveTo>
                    <a:pt x="3098" y="1549"/>
                  </a:moveTo>
                  <a:lnTo>
                    <a:pt x="2641" y="457"/>
                  </a:lnTo>
                  <a:lnTo>
                    <a:pt x="1549" y="0"/>
                  </a:lnTo>
                  <a:lnTo>
                    <a:pt x="457" y="457"/>
                  </a:lnTo>
                  <a:lnTo>
                    <a:pt x="0" y="1549"/>
                  </a:lnTo>
                  <a:lnTo>
                    <a:pt x="228" y="2108"/>
                  </a:lnTo>
                  <a:lnTo>
                    <a:pt x="0" y="2667"/>
                  </a:lnTo>
                  <a:lnTo>
                    <a:pt x="457" y="3759"/>
                  </a:lnTo>
                  <a:lnTo>
                    <a:pt x="1549" y="4216"/>
                  </a:lnTo>
                  <a:lnTo>
                    <a:pt x="2641" y="3759"/>
                  </a:lnTo>
                  <a:lnTo>
                    <a:pt x="3098" y="2667"/>
                  </a:lnTo>
                  <a:lnTo>
                    <a:pt x="2857" y="2108"/>
                  </a:lnTo>
                  <a:lnTo>
                    <a:pt x="3098" y="1549"/>
                  </a:lnTo>
                  <a:close/>
                </a:path>
              </a:pathLst>
            </a:custGeom>
            <a:solidFill>
              <a:srgbClr val="565658"/>
            </a:solidFill>
          </p:spPr>
          <p:txBody>
            <a:bodyPr wrap="square" lIns="0" tIns="0" rIns="0" bIns="0" rtlCol="0"/>
            <a:lstStyle/>
            <a:p/>
          </p:txBody>
        </p:sp>
        <p:sp>
          <p:nvSpPr>
            <p:cNvPr id="11666" name="object 11666" descr=""/>
            <p:cNvSpPr/>
            <p:nvPr/>
          </p:nvSpPr>
          <p:spPr>
            <a:xfrm>
              <a:off x="2031245" y="276042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667" name="object 11667" descr=""/>
            <p:cNvSpPr/>
            <p:nvPr/>
          </p:nvSpPr>
          <p:spPr>
            <a:xfrm>
              <a:off x="2030255" y="276556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68" name="object 11668" descr=""/>
            <p:cNvSpPr/>
            <p:nvPr/>
          </p:nvSpPr>
          <p:spPr>
            <a:xfrm>
              <a:off x="2011724" y="2782174"/>
              <a:ext cx="0" cy="4445"/>
            </a:xfrm>
            <a:custGeom>
              <a:avLst/>
              <a:gdLst/>
              <a:ahLst/>
              <a:cxnLst/>
              <a:rect l="l" t="t" r="r" b="b"/>
              <a:pathLst>
                <a:path w="0" h="4444">
                  <a:moveTo>
                    <a:pt x="0" y="0"/>
                  </a:moveTo>
                  <a:lnTo>
                    <a:pt x="0" y="3911"/>
                  </a:lnTo>
                </a:path>
              </a:pathLst>
            </a:custGeom>
            <a:ln w="3175">
              <a:solidFill>
                <a:srgbClr val="565658"/>
              </a:solidFill>
            </a:ln>
          </p:spPr>
          <p:txBody>
            <a:bodyPr wrap="square" lIns="0" tIns="0" rIns="0" bIns="0" rtlCol="0"/>
            <a:lstStyle/>
            <a:p/>
          </p:txBody>
        </p:sp>
        <p:sp>
          <p:nvSpPr>
            <p:cNvPr id="11669" name="object 11669" descr=""/>
            <p:cNvSpPr/>
            <p:nvPr/>
          </p:nvSpPr>
          <p:spPr>
            <a:xfrm>
              <a:off x="2028455" y="2788313"/>
              <a:ext cx="0" cy="15875"/>
            </a:xfrm>
            <a:custGeom>
              <a:avLst/>
              <a:gdLst/>
              <a:ahLst/>
              <a:cxnLst/>
              <a:rect l="l" t="t" r="r" b="b"/>
              <a:pathLst>
                <a:path w="0" h="15875">
                  <a:moveTo>
                    <a:pt x="0" y="0"/>
                  </a:moveTo>
                  <a:lnTo>
                    <a:pt x="0" y="15621"/>
                  </a:lnTo>
                </a:path>
              </a:pathLst>
            </a:custGeom>
            <a:ln w="3175">
              <a:solidFill>
                <a:srgbClr val="565658"/>
              </a:solidFill>
            </a:ln>
          </p:spPr>
          <p:txBody>
            <a:bodyPr wrap="square" lIns="0" tIns="0" rIns="0" bIns="0" rtlCol="0"/>
            <a:lstStyle/>
            <a:p/>
          </p:txBody>
        </p:sp>
        <p:sp>
          <p:nvSpPr>
            <p:cNvPr id="11670" name="object 11670" descr=""/>
            <p:cNvSpPr/>
            <p:nvPr/>
          </p:nvSpPr>
          <p:spPr>
            <a:xfrm>
              <a:off x="2029013" y="277883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1671" name="object 11671" descr=""/>
            <p:cNvSpPr/>
            <p:nvPr/>
          </p:nvSpPr>
          <p:spPr>
            <a:xfrm>
              <a:off x="2011724" y="2811189"/>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672" name="object 11672" descr=""/>
            <p:cNvSpPr/>
            <p:nvPr/>
          </p:nvSpPr>
          <p:spPr>
            <a:xfrm>
              <a:off x="2010175" y="278453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73" name="object 11673" descr=""/>
            <p:cNvSpPr/>
            <p:nvPr/>
          </p:nvSpPr>
          <p:spPr>
            <a:xfrm>
              <a:off x="2028454" y="2788313"/>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674" name="object 11674" descr=""/>
            <p:cNvSpPr/>
            <p:nvPr/>
          </p:nvSpPr>
          <p:spPr>
            <a:xfrm>
              <a:off x="2029013" y="2782174"/>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1675" name="object 11675" descr=""/>
            <p:cNvSpPr/>
            <p:nvPr/>
          </p:nvSpPr>
          <p:spPr>
            <a:xfrm>
              <a:off x="2011724" y="2786080"/>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676" name="object 11676" descr=""/>
            <p:cNvSpPr/>
            <p:nvPr/>
          </p:nvSpPr>
          <p:spPr>
            <a:xfrm>
              <a:off x="2028454" y="280394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677" name="object 11677" descr=""/>
            <p:cNvSpPr/>
            <p:nvPr/>
          </p:nvSpPr>
          <p:spPr>
            <a:xfrm>
              <a:off x="2029013" y="2778834"/>
              <a:ext cx="0" cy="3810"/>
            </a:xfrm>
            <a:custGeom>
              <a:avLst/>
              <a:gdLst/>
              <a:ahLst/>
              <a:cxnLst/>
              <a:rect l="l" t="t" r="r" b="b"/>
              <a:pathLst>
                <a:path w="0" h="3810">
                  <a:moveTo>
                    <a:pt x="0" y="3340"/>
                  </a:moveTo>
                  <a:lnTo>
                    <a:pt x="0" y="0"/>
                  </a:lnTo>
                </a:path>
              </a:pathLst>
            </a:custGeom>
            <a:ln w="3175">
              <a:solidFill>
                <a:srgbClr val="565658"/>
              </a:solidFill>
            </a:ln>
          </p:spPr>
          <p:txBody>
            <a:bodyPr wrap="square" lIns="0" tIns="0" rIns="0" bIns="0" rtlCol="0"/>
            <a:lstStyle/>
            <a:p/>
          </p:txBody>
        </p:sp>
        <p:sp>
          <p:nvSpPr>
            <p:cNvPr id="11678" name="object 11678" descr=""/>
            <p:cNvSpPr/>
            <p:nvPr/>
          </p:nvSpPr>
          <p:spPr>
            <a:xfrm>
              <a:off x="2011720" y="2806166"/>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1679" name="object 11679" descr=""/>
            <p:cNvSpPr/>
            <p:nvPr/>
          </p:nvSpPr>
          <p:spPr>
            <a:xfrm>
              <a:off x="2029013" y="2813422"/>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1680" name="object 11680" descr=""/>
            <p:cNvSpPr/>
            <p:nvPr/>
          </p:nvSpPr>
          <p:spPr>
            <a:xfrm>
              <a:off x="2015619" y="2806172"/>
              <a:ext cx="0" cy="5715"/>
            </a:xfrm>
            <a:custGeom>
              <a:avLst/>
              <a:gdLst/>
              <a:ahLst/>
              <a:cxnLst/>
              <a:rect l="l" t="t" r="r" b="b"/>
              <a:pathLst>
                <a:path w="0" h="5714">
                  <a:moveTo>
                    <a:pt x="0" y="5575"/>
                  </a:moveTo>
                  <a:lnTo>
                    <a:pt x="0" y="0"/>
                  </a:lnTo>
                </a:path>
              </a:pathLst>
            </a:custGeom>
            <a:ln w="3175">
              <a:solidFill>
                <a:srgbClr val="565658"/>
              </a:solidFill>
            </a:ln>
          </p:spPr>
          <p:txBody>
            <a:bodyPr wrap="square" lIns="0" tIns="0" rIns="0" bIns="0" rtlCol="0"/>
            <a:lstStyle/>
            <a:p/>
          </p:txBody>
        </p:sp>
        <p:sp>
          <p:nvSpPr>
            <p:cNvPr id="11681" name="object 11681" descr=""/>
            <p:cNvSpPr/>
            <p:nvPr/>
          </p:nvSpPr>
          <p:spPr>
            <a:xfrm>
              <a:off x="2010175" y="280461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82" name="object 11682" descr=""/>
            <p:cNvSpPr/>
            <p:nvPr/>
          </p:nvSpPr>
          <p:spPr>
            <a:xfrm>
              <a:off x="2011720" y="2781057"/>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1683" name="object 11683" descr=""/>
            <p:cNvSpPr/>
            <p:nvPr/>
          </p:nvSpPr>
          <p:spPr>
            <a:xfrm>
              <a:off x="2029013" y="2810073"/>
              <a:ext cx="4445" cy="0"/>
            </a:xfrm>
            <a:custGeom>
              <a:avLst/>
              <a:gdLst/>
              <a:ahLst/>
              <a:cxnLst/>
              <a:rect l="l" t="t" r="r" b="b"/>
              <a:pathLst>
                <a:path w="4444" h="0">
                  <a:moveTo>
                    <a:pt x="0" y="0"/>
                  </a:moveTo>
                  <a:lnTo>
                    <a:pt x="3911" y="0"/>
                  </a:lnTo>
                </a:path>
              </a:pathLst>
            </a:custGeom>
            <a:ln w="3175">
              <a:solidFill>
                <a:srgbClr val="565658"/>
              </a:solidFill>
            </a:ln>
          </p:spPr>
          <p:txBody>
            <a:bodyPr wrap="square" lIns="0" tIns="0" rIns="0" bIns="0" rtlCol="0"/>
            <a:lstStyle/>
            <a:p/>
          </p:txBody>
        </p:sp>
        <p:sp>
          <p:nvSpPr>
            <p:cNvPr id="11684" name="object 11684" descr=""/>
            <p:cNvSpPr/>
            <p:nvPr/>
          </p:nvSpPr>
          <p:spPr>
            <a:xfrm>
              <a:off x="2015619" y="2780505"/>
              <a:ext cx="0" cy="5715"/>
            </a:xfrm>
            <a:custGeom>
              <a:avLst/>
              <a:gdLst/>
              <a:ahLst/>
              <a:cxnLst/>
              <a:rect l="l" t="t" r="r" b="b"/>
              <a:pathLst>
                <a:path w="0" h="5714">
                  <a:moveTo>
                    <a:pt x="0" y="5575"/>
                  </a:moveTo>
                  <a:lnTo>
                    <a:pt x="0" y="0"/>
                  </a:lnTo>
                </a:path>
              </a:pathLst>
            </a:custGeom>
            <a:ln w="3175">
              <a:solidFill>
                <a:srgbClr val="565658"/>
              </a:solidFill>
            </a:ln>
          </p:spPr>
          <p:txBody>
            <a:bodyPr wrap="square" lIns="0" tIns="0" rIns="0" bIns="0" rtlCol="0"/>
            <a:lstStyle/>
            <a:p/>
          </p:txBody>
        </p:sp>
        <p:sp>
          <p:nvSpPr>
            <p:cNvPr id="11685" name="object 11685" descr=""/>
            <p:cNvSpPr/>
            <p:nvPr/>
          </p:nvSpPr>
          <p:spPr>
            <a:xfrm>
              <a:off x="2011724" y="2786080"/>
              <a:ext cx="0" cy="24130"/>
            </a:xfrm>
            <a:custGeom>
              <a:avLst/>
              <a:gdLst/>
              <a:ahLst/>
              <a:cxnLst/>
              <a:rect l="l" t="t" r="r" b="b"/>
              <a:pathLst>
                <a:path w="0" h="24130">
                  <a:moveTo>
                    <a:pt x="0" y="0"/>
                  </a:moveTo>
                  <a:lnTo>
                    <a:pt x="0" y="20091"/>
                  </a:lnTo>
                  <a:lnTo>
                    <a:pt x="0" y="23990"/>
                  </a:lnTo>
                </a:path>
              </a:pathLst>
            </a:custGeom>
            <a:ln w="3175">
              <a:solidFill>
                <a:srgbClr val="565658"/>
              </a:solidFill>
            </a:ln>
          </p:spPr>
          <p:txBody>
            <a:bodyPr wrap="square" lIns="0" tIns="0" rIns="0" bIns="0" rtlCol="0"/>
            <a:lstStyle/>
            <a:p/>
          </p:txBody>
        </p:sp>
        <p:sp>
          <p:nvSpPr>
            <p:cNvPr id="11686" name="object 11686" descr=""/>
            <p:cNvSpPr/>
            <p:nvPr/>
          </p:nvSpPr>
          <p:spPr>
            <a:xfrm>
              <a:off x="2029013" y="2782179"/>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687" name="object 11687" descr=""/>
            <p:cNvSpPr/>
            <p:nvPr/>
          </p:nvSpPr>
          <p:spPr>
            <a:xfrm>
              <a:off x="2029013" y="2803940"/>
              <a:ext cx="0" cy="9525"/>
            </a:xfrm>
            <a:custGeom>
              <a:avLst/>
              <a:gdLst/>
              <a:ahLst/>
              <a:cxnLst/>
              <a:rect l="l" t="t" r="r" b="b"/>
              <a:pathLst>
                <a:path w="0" h="9525">
                  <a:moveTo>
                    <a:pt x="0" y="0"/>
                  </a:moveTo>
                  <a:lnTo>
                    <a:pt x="0" y="6134"/>
                  </a:lnTo>
                  <a:lnTo>
                    <a:pt x="0" y="9486"/>
                  </a:lnTo>
                </a:path>
              </a:pathLst>
            </a:custGeom>
            <a:ln w="3175">
              <a:solidFill>
                <a:srgbClr val="565658"/>
              </a:solidFill>
            </a:ln>
          </p:spPr>
          <p:txBody>
            <a:bodyPr wrap="square" lIns="0" tIns="0" rIns="0" bIns="0" rtlCol="0"/>
            <a:lstStyle/>
            <a:p/>
          </p:txBody>
        </p:sp>
        <p:sp>
          <p:nvSpPr>
            <p:cNvPr id="11688" name="object 11688" descr=""/>
            <p:cNvSpPr/>
            <p:nvPr/>
          </p:nvSpPr>
          <p:spPr>
            <a:xfrm>
              <a:off x="2607581" y="1910692"/>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11689" name="object 11689" descr=""/>
            <p:cNvSpPr/>
            <p:nvPr/>
          </p:nvSpPr>
          <p:spPr>
            <a:xfrm>
              <a:off x="2033600" y="2719819"/>
              <a:ext cx="3175" cy="5080"/>
            </a:xfrm>
            <a:custGeom>
              <a:avLst/>
              <a:gdLst/>
              <a:ahLst/>
              <a:cxnLst/>
              <a:rect l="l" t="t" r="r" b="b"/>
              <a:pathLst>
                <a:path w="3175" h="5080">
                  <a:moveTo>
                    <a:pt x="3098" y="1549"/>
                  </a:moveTo>
                  <a:lnTo>
                    <a:pt x="2641" y="457"/>
                  </a:lnTo>
                  <a:lnTo>
                    <a:pt x="1549" y="0"/>
                  </a:lnTo>
                  <a:lnTo>
                    <a:pt x="444" y="457"/>
                  </a:lnTo>
                  <a:lnTo>
                    <a:pt x="0" y="1549"/>
                  </a:lnTo>
                  <a:lnTo>
                    <a:pt x="330" y="2387"/>
                  </a:lnTo>
                  <a:lnTo>
                    <a:pt x="0" y="3225"/>
                  </a:lnTo>
                  <a:lnTo>
                    <a:pt x="444" y="4318"/>
                  </a:lnTo>
                  <a:lnTo>
                    <a:pt x="1549" y="4775"/>
                  </a:lnTo>
                  <a:lnTo>
                    <a:pt x="2641" y="4318"/>
                  </a:lnTo>
                  <a:lnTo>
                    <a:pt x="3098" y="3225"/>
                  </a:lnTo>
                  <a:lnTo>
                    <a:pt x="2743" y="2387"/>
                  </a:lnTo>
                  <a:lnTo>
                    <a:pt x="3098" y="1549"/>
                  </a:lnTo>
                  <a:close/>
                </a:path>
              </a:pathLst>
            </a:custGeom>
            <a:solidFill>
              <a:srgbClr val="565658"/>
            </a:solidFill>
          </p:spPr>
          <p:txBody>
            <a:bodyPr wrap="square" lIns="0" tIns="0" rIns="0" bIns="0" rtlCol="0"/>
            <a:lstStyle/>
            <a:p/>
          </p:txBody>
        </p:sp>
        <p:sp>
          <p:nvSpPr>
            <p:cNvPr id="11690" name="object 11690" descr=""/>
            <p:cNvSpPr/>
            <p:nvPr/>
          </p:nvSpPr>
          <p:spPr>
            <a:xfrm>
              <a:off x="2313002" y="1900653"/>
              <a:ext cx="1270" cy="2540"/>
            </a:xfrm>
            <a:custGeom>
              <a:avLst/>
              <a:gdLst/>
              <a:ahLst/>
              <a:cxnLst/>
              <a:rect l="l" t="t" r="r" b="b"/>
              <a:pathLst>
                <a:path w="1269" h="2539">
                  <a:moveTo>
                    <a:pt x="0" y="0"/>
                  </a:moveTo>
                  <a:lnTo>
                    <a:pt x="1117" y="2222"/>
                  </a:lnTo>
                </a:path>
              </a:pathLst>
            </a:custGeom>
            <a:ln w="3175">
              <a:solidFill>
                <a:srgbClr val="565658"/>
              </a:solidFill>
            </a:ln>
          </p:spPr>
          <p:txBody>
            <a:bodyPr wrap="square" lIns="0" tIns="0" rIns="0" bIns="0" rtlCol="0"/>
            <a:lstStyle/>
            <a:p/>
          </p:txBody>
        </p:sp>
        <p:sp>
          <p:nvSpPr>
            <p:cNvPr id="11691" name="object 11691" descr=""/>
            <p:cNvSpPr/>
            <p:nvPr/>
          </p:nvSpPr>
          <p:spPr>
            <a:xfrm>
              <a:off x="2032920" y="2779947"/>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692" name="object 11692" descr=""/>
            <p:cNvSpPr/>
            <p:nvPr/>
          </p:nvSpPr>
          <p:spPr>
            <a:xfrm>
              <a:off x="2870376" y="1987686"/>
              <a:ext cx="20955" cy="0"/>
            </a:xfrm>
            <a:custGeom>
              <a:avLst/>
              <a:gdLst/>
              <a:ahLst/>
              <a:cxnLst/>
              <a:rect l="l" t="t" r="r" b="b"/>
              <a:pathLst>
                <a:path w="20955" h="0">
                  <a:moveTo>
                    <a:pt x="0" y="0"/>
                  </a:moveTo>
                  <a:lnTo>
                    <a:pt x="20637" y="0"/>
                  </a:lnTo>
                </a:path>
              </a:pathLst>
            </a:custGeom>
            <a:ln w="3175">
              <a:solidFill>
                <a:srgbClr val="565658"/>
              </a:solidFill>
            </a:ln>
          </p:spPr>
          <p:txBody>
            <a:bodyPr wrap="square" lIns="0" tIns="0" rIns="0" bIns="0" rtlCol="0"/>
            <a:lstStyle/>
            <a:p/>
          </p:txBody>
        </p:sp>
        <p:sp>
          <p:nvSpPr>
            <p:cNvPr id="11693" name="object 11693" descr=""/>
            <p:cNvSpPr/>
            <p:nvPr/>
          </p:nvSpPr>
          <p:spPr>
            <a:xfrm>
              <a:off x="2033600" y="1920303"/>
              <a:ext cx="611505" cy="802640"/>
            </a:xfrm>
            <a:custGeom>
              <a:avLst/>
              <a:gdLst/>
              <a:ahLst/>
              <a:cxnLst/>
              <a:rect l="l" t="t" r="r" b="b"/>
              <a:pathLst>
                <a:path w="611505" h="802639">
                  <a:moveTo>
                    <a:pt x="3098" y="800506"/>
                  </a:moveTo>
                  <a:lnTo>
                    <a:pt x="2641" y="799414"/>
                  </a:lnTo>
                  <a:lnTo>
                    <a:pt x="1549" y="798957"/>
                  </a:lnTo>
                  <a:lnTo>
                    <a:pt x="444" y="799414"/>
                  </a:lnTo>
                  <a:lnTo>
                    <a:pt x="0" y="800506"/>
                  </a:lnTo>
                  <a:lnTo>
                    <a:pt x="444" y="801598"/>
                  </a:lnTo>
                  <a:lnTo>
                    <a:pt x="1549" y="802055"/>
                  </a:lnTo>
                  <a:lnTo>
                    <a:pt x="2641" y="801598"/>
                  </a:lnTo>
                  <a:lnTo>
                    <a:pt x="3098" y="800506"/>
                  </a:lnTo>
                  <a:close/>
                </a:path>
                <a:path w="611505" h="802639">
                  <a:moveTo>
                    <a:pt x="611238" y="1549"/>
                  </a:moveTo>
                  <a:lnTo>
                    <a:pt x="610781" y="457"/>
                  </a:lnTo>
                  <a:lnTo>
                    <a:pt x="609688" y="0"/>
                  </a:lnTo>
                  <a:lnTo>
                    <a:pt x="608584" y="457"/>
                  </a:lnTo>
                  <a:lnTo>
                    <a:pt x="608139" y="1549"/>
                  </a:lnTo>
                  <a:lnTo>
                    <a:pt x="608584" y="2641"/>
                  </a:lnTo>
                  <a:lnTo>
                    <a:pt x="609688" y="3098"/>
                  </a:lnTo>
                  <a:lnTo>
                    <a:pt x="610781" y="2641"/>
                  </a:lnTo>
                  <a:lnTo>
                    <a:pt x="611238" y="1549"/>
                  </a:lnTo>
                  <a:close/>
                </a:path>
              </a:pathLst>
            </a:custGeom>
            <a:solidFill>
              <a:srgbClr val="565658"/>
            </a:solidFill>
          </p:spPr>
          <p:txBody>
            <a:bodyPr wrap="square" lIns="0" tIns="0" rIns="0" bIns="0" rtlCol="0"/>
            <a:lstStyle/>
            <a:p/>
          </p:txBody>
        </p:sp>
        <p:sp>
          <p:nvSpPr>
            <p:cNvPr id="11694" name="object 11694" descr=""/>
            <p:cNvSpPr/>
            <p:nvPr/>
          </p:nvSpPr>
          <p:spPr>
            <a:xfrm>
              <a:off x="2870381" y="1928546"/>
              <a:ext cx="6350" cy="0"/>
            </a:xfrm>
            <a:custGeom>
              <a:avLst/>
              <a:gdLst/>
              <a:ahLst/>
              <a:cxnLst/>
              <a:rect l="l" t="t" r="r" b="b"/>
              <a:pathLst>
                <a:path w="6350" h="0">
                  <a:moveTo>
                    <a:pt x="6134" y="0"/>
                  </a:moveTo>
                  <a:lnTo>
                    <a:pt x="0" y="0"/>
                  </a:lnTo>
                </a:path>
              </a:pathLst>
            </a:custGeom>
            <a:ln w="3175">
              <a:solidFill>
                <a:srgbClr val="565658"/>
              </a:solidFill>
            </a:ln>
          </p:spPr>
          <p:txBody>
            <a:bodyPr wrap="square" lIns="0" tIns="0" rIns="0" bIns="0" rtlCol="0"/>
            <a:lstStyle/>
            <a:p/>
          </p:txBody>
        </p:sp>
        <p:sp>
          <p:nvSpPr>
            <p:cNvPr id="11695" name="object 11695" descr=""/>
            <p:cNvSpPr/>
            <p:nvPr/>
          </p:nvSpPr>
          <p:spPr>
            <a:xfrm>
              <a:off x="2915011" y="193747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696" name="object 11696" descr=""/>
            <p:cNvSpPr/>
            <p:nvPr/>
          </p:nvSpPr>
          <p:spPr>
            <a:xfrm>
              <a:off x="2271715" y="263823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697" name="object 11697" descr=""/>
            <p:cNvSpPr/>
            <p:nvPr/>
          </p:nvSpPr>
          <p:spPr>
            <a:xfrm>
              <a:off x="2033602" y="272148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698" name="object 11698" descr=""/>
            <p:cNvSpPr/>
            <p:nvPr/>
          </p:nvSpPr>
          <p:spPr>
            <a:xfrm>
              <a:off x="2684018"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699" name="object 11699" descr=""/>
            <p:cNvSpPr/>
            <p:nvPr/>
          </p:nvSpPr>
          <p:spPr>
            <a:xfrm>
              <a:off x="2672868" y="19118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700" name="object 11700" descr=""/>
            <p:cNvSpPr/>
            <p:nvPr/>
          </p:nvSpPr>
          <p:spPr>
            <a:xfrm>
              <a:off x="2473687"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701" name="object 11701" descr=""/>
            <p:cNvSpPr/>
            <p:nvPr/>
          </p:nvSpPr>
          <p:spPr>
            <a:xfrm>
              <a:off x="2030685" y="2797242"/>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702" name="object 11702" descr=""/>
            <p:cNvSpPr/>
            <p:nvPr/>
          </p:nvSpPr>
          <p:spPr>
            <a:xfrm>
              <a:off x="2915011" y="197819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703" name="object 11703" descr=""/>
            <p:cNvSpPr/>
            <p:nvPr/>
          </p:nvSpPr>
          <p:spPr>
            <a:xfrm>
              <a:off x="2112704" y="263823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704" name="object 11704" descr=""/>
            <p:cNvSpPr/>
            <p:nvPr/>
          </p:nvSpPr>
          <p:spPr>
            <a:xfrm>
              <a:off x="2317465" y="1898417"/>
              <a:ext cx="1270" cy="2540"/>
            </a:xfrm>
            <a:custGeom>
              <a:avLst/>
              <a:gdLst/>
              <a:ahLst/>
              <a:cxnLst/>
              <a:rect l="l" t="t" r="r" b="b"/>
              <a:pathLst>
                <a:path w="1269" h="2539">
                  <a:moveTo>
                    <a:pt x="1117" y="2235"/>
                  </a:moveTo>
                  <a:lnTo>
                    <a:pt x="0" y="0"/>
                  </a:lnTo>
                </a:path>
              </a:pathLst>
            </a:custGeom>
            <a:ln w="3175">
              <a:solidFill>
                <a:srgbClr val="565658"/>
              </a:solidFill>
            </a:ln>
          </p:spPr>
          <p:txBody>
            <a:bodyPr wrap="square" lIns="0" tIns="0" rIns="0" bIns="0" rtlCol="0"/>
            <a:lstStyle/>
            <a:p/>
          </p:txBody>
        </p:sp>
        <p:sp>
          <p:nvSpPr>
            <p:cNvPr id="11705" name="object 11705" descr=""/>
            <p:cNvSpPr/>
            <p:nvPr/>
          </p:nvSpPr>
          <p:spPr>
            <a:xfrm>
              <a:off x="2641739" y="198892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706" name="object 11706" descr=""/>
            <p:cNvSpPr/>
            <p:nvPr/>
          </p:nvSpPr>
          <p:spPr>
            <a:xfrm>
              <a:off x="2032917" y="2774925"/>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707" name="object 11707" descr=""/>
            <p:cNvSpPr/>
            <p:nvPr/>
          </p:nvSpPr>
          <p:spPr>
            <a:xfrm>
              <a:off x="2030688" y="2802266"/>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1708" name="object 11708" descr=""/>
            <p:cNvSpPr/>
            <p:nvPr/>
          </p:nvSpPr>
          <p:spPr>
            <a:xfrm>
              <a:off x="260257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09" name="object 11709" descr=""/>
            <p:cNvSpPr/>
            <p:nvPr/>
          </p:nvSpPr>
          <p:spPr>
            <a:xfrm>
              <a:off x="2695180" y="19028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710" name="object 11710" descr=""/>
            <p:cNvSpPr/>
            <p:nvPr/>
          </p:nvSpPr>
          <p:spPr>
            <a:xfrm>
              <a:off x="2694622" y="189785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711" name="object 11711" descr=""/>
            <p:cNvSpPr/>
            <p:nvPr/>
          </p:nvSpPr>
          <p:spPr>
            <a:xfrm>
              <a:off x="2603688"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12" name="object 11712" descr=""/>
            <p:cNvSpPr/>
            <p:nvPr/>
          </p:nvSpPr>
          <p:spPr>
            <a:xfrm>
              <a:off x="2693073"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713" name="object 11713" descr=""/>
            <p:cNvSpPr/>
            <p:nvPr/>
          </p:nvSpPr>
          <p:spPr>
            <a:xfrm>
              <a:off x="2694622" y="19028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714" name="object 11714" descr=""/>
            <p:cNvSpPr/>
            <p:nvPr/>
          </p:nvSpPr>
          <p:spPr>
            <a:xfrm>
              <a:off x="2695180" y="1897856"/>
              <a:ext cx="0" cy="5715"/>
            </a:xfrm>
            <a:custGeom>
              <a:avLst/>
              <a:gdLst/>
              <a:ahLst/>
              <a:cxnLst/>
              <a:rect l="l" t="t" r="r" b="b"/>
              <a:pathLst>
                <a:path w="0" h="5714">
                  <a:moveTo>
                    <a:pt x="0" y="0"/>
                  </a:moveTo>
                  <a:lnTo>
                    <a:pt x="0" y="5575"/>
                  </a:lnTo>
                </a:path>
              </a:pathLst>
            </a:custGeom>
            <a:ln w="3175">
              <a:solidFill>
                <a:srgbClr val="565658"/>
              </a:solidFill>
            </a:ln>
          </p:spPr>
          <p:txBody>
            <a:bodyPr wrap="square" lIns="0" tIns="0" rIns="0" bIns="0" rtlCol="0"/>
            <a:lstStyle/>
            <a:p/>
          </p:txBody>
        </p:sp>
        <p:sp>
          <p:nvSpPr>
            <p:cNvPr id="11715" name="object 11715" descr=""/>
            <p:cNvSpPr/>
            <p:nvPr/>
          </p:nvSpPr>
          <p:spPr>
            <a:xfrm>
              <a:off x="2600325" y="1910692"/>
              <a:ext cx="1905" cy="0"/>
            </a:xfrm>
            <a:custGeom>
              <a:avLst/>
              <a:gdLst/>
              <a:ahLst/>
              <a:cxnLst/>
              <a:rect l="l" t="t" r="r" b="b"/>
              <a:pathLst>
                <a:path w="1905" h="0">
                  <a:moveTo>
                    <a:pt x="1689" y="0"/>
                  </a:moveTo>
                  <a:lnTo>
                    <a:pt x="0" y="0"/>
                  </a:lnTo>
                </a:path>
              </a:pathLst>
            </a:custGeom>
            <a:ln w="3175">
              <a:solidFill>
                <a:srgbClr val="565658"/>
              </a:solidFill>
            </a:ln>
          </p:spPr>
          <p:txBody>
            <a:bodyPr wrap="square" lIns="0" tIns="0" rIns="0" bIns="0" rtlCol="0"/>
            <a:lstStyle/>
            <a:p/>
          </p:txBody>
        </p:sp>
        <p:sp>
          <p:nvSpPr>
            <p:cNvPr id="11716" name="object 11716" descr=""/>
            <p:cNvSpPr/>
            <p:nvPr/>
          </p:nvSpPr>
          <p:spPr>
            <a:xfrm>
              <a:off x="2602570" y="1910692"/>
              <a:ext cx="1905" cy="0"/>
            </a:xfrm>
            <a:custGeom>
              <a:avLst/>
              <a:gdLst/>
              <a:ahLst/>
              <a:cxnLst/>
              <a:rect l="l" t="t" r="r" b="b"/>
              <a:pathLst>
                <a:path w="1905" h="0">
                  <a:moveTo>
                    <a:pt x="1663" y="0"/>
                  </a:moveTo>
                  <a:lnTo>
                    <a:pt x="0" y="0"/>
                  </a:lnTo>
                </a:path>
              </a:pathLst>
            </a:custGeom>
            <a:ln w="3175">
              <a:solidFill>
                <a:srgbClr val="565658"/>
              </a:solidFill>
            </a:ln>
          </p:spPr>
          <p:txBody>
            <a:bodyPr wrap="square" lIns="0" tIns="0" rIns="0" bIns="0" rtlCol="0"/>
            <a:lstStyle/>
            <a:p/>
          </p:txBody>
        </p:sp>
        <p:sp>
          <p:nvSpPr>
            <p:cNvPr id="11717" name="object 11717" descr=""/>
            <p:cNvSpPr/>
            <p:nvPr/>
          </p:nvSpPr>
          <p:spPr>
            <a:xfrm>
              <a:off x="2605350"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18" name="object 11718" descr=""/>
            <p:cNvSpPr/>
            <p:nvPr/>
          </p:nvSpPr>
          <p:spPr>
            <a:xfrm>
              <a:off x="2600897"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19" name="object 11719" descr=""/>
            <p:cNvSpPr/>
            <p:nvPr/>
          </p:nvSpPr>
          <p:spPr>
            <a:xfrm>
              <a:off x="245303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20" name="object 11720" descr=""/>
            <p:cNvSpPr/>
            <p:nvPr/>
          </p:nvSpPr>
          <p:spPr>
            <a:xfrm>
              <a:off x="2452476" y="1910692"/>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721" name="object 11721" descr=""/>
            <p:cNvSpPr/>
            <p:nvPr/>
          </p:nvSpPr>
          <p:spPr>
            <a:xfrm>
              <a:off x="2599224"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22" name="object 11722" descr=""/>
            <p:cNvSpPr/>
            <p:nvPr/>
          </p:nvSpPr>
          <p:spPr>
            <a:xfrm>
              <a:off x="2693073"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723" name="object 11723" descr=""/>
            <p:cNvSpPr/>
            <p:nvPr/>
          </p:nvSpPr>
          <p:spPr>
            <a:xfrm>
              <a:off x="2694621" y="1902878"/>
              <a:ext cx="1270" cy="635"/>
            </a:xfrm>
            <a:custGeom>
              <a:avLst/>
              <a:gdLst/>
              <a:ahLst/>
              <a:cxnLst/>
              <a:rect l="l" t="t" r="r" b="b"/>
              <a:pathLst>
                <a:path w="1269" h="635">
                  <a:moveTo>
                    <a:pt x="1117" y="558"/>
                  </a:moveTo>
                  <a:lnTo>
                    <a:pt x="558" y="558"/>
                  </a:lnTo>
                  <a:lnTo>
                    <a:pt x="0" y="0"/>
                  </a:lnTo>
                </a:path>
              </a:pathLst>
            </a:custGeom>
            <a:ln w="3175">
              <a:solidFill>
                <a:srgbClr val="565658"/>
              </a:solidFill>
            </a:ln>
          </p:spPr>
          <p:txBody>
            <a:bodyPr wrap="square" lIns="0" tIns="0" rIns="0" bIns="0" rtlCol="0"/>
            <a:lstStyle/>
            <a:p/>
          </p:txBody>
        </p:sp>
        <p:sp>
          <p:nvSpPr>
            <p:cNvPr id="11724" name="object 11724" descr=""/>
            <p:cNvSpPr/>
            <p:nvPr/>
          </p:nvSpPr>
          <p:spPr>
            <a:xfrm>
              <a:off x="2602014" y="1910692"/>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1725" name="object 11725" descr=""/>
            <p:cNvSpPr/>
            <p:nvPr/>
          </p:nvSpPr>
          <p:spPr>
            <a:xfrm>
              <a:off x="2694063" y="190287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1726" name="object 11726" descr=""/>
            <p:cNvSpPr/>
            <p:nvPr/>
          </p:nvSpPr>
          <p:spPr>
            <a:xfrm>
              <a:off x="2449142" y="1910692"/>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1727" name="object 11727" descr=""/>
            <p:cNvSpPr/>
            <p:nvPr/>
          </p:nvSpPr>
          <p:spPr>
            <a:xfrm>
              <a:off x="2449689" y="1910692"/>
              <a:ext cx="1905" cy="1270"/>
            </a:xfrm>
            <a:custGeom>
              <a:avLst/>
              <a:gdLst/>
              <a:ahLst/>
              <a:cxnLst/>
              <a:rect l="l" t="t" r="r" b="b"/>
              <a:pathLst>
                <a:path w="1905" h="1269">
                  <a:moveTo>
                    <a:pt x="0" y="0"/>
                  </a:moveTo>
                  <a:lnTo>
                    <a:pt x="1676" y="0"/>
                  </a:lnTo>
                  <a:lnTo>
                    <a:pt x="1676" y="1117"/>
                  </a:lnTo>
                </a:path>
              </a:pathLst>
            </a:custGeom>
            <a:ln w="3175">
              <a:solidFill>
                <a:srgbClr val="565658"/>
              </a:solidFill>
            </a:ln>
          </p:spPr>
          <p:txBody>
            <a:bodyPr wrap="square" lIns="0" tIns="0" rIns="0" bIns="0" rtlCol="0"/>
            <a:lstStyle/>
            <a:p/>
          </p:txBody>
        </p:sp>
        <p:sp>
          <p:nvSpPr>
            <p:cNvPr id="11728" name="object 11728" descr=""/>
            <p:cNvSpPr/>
            <p:nvPr/>
          </p:nvSpPr>
          <p:spPr>
            <a:xfrm>
              <a:off x="2694622" y="189785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729" name="object 11729" descr=""/>
            <p:cNvSpPr/>
            <p:nvPr/>
          </p:nvSpPr>
          <p:spPr>
            <a:xfrm>
              <a:off x="2916115" y="1971507"/>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1730" name="object 11730" descr=""/>
            <p:cNvSpPr/>
            <p:nvPr/>
          </p:nvSpPr>
          <p:spPr>
            <a:xfrm>
              <a:off x="2693630" y="190188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731" name="object 11731" descr=""/>
            <p:cNvSpPr/>
            <p:nvPr/>
          </p:nvSpPr>
          <p:spPr>
            <a:xfrm>
              <a:off x="2599770"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732" name="object 11732" descr=""/>
            <p:cNvSpPr/>
            <p:nvPr/>
          </p:nvSpPr>
          <p:spPr>
            <a:xfrm>
              <a:off x="2450246"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33" name="object 11733" descr=""/>
            <p:cNvSpPr/>
            <p:nvPr/>
          </p:nvSpPr>
          <p:spPr>
            <a:xfrm>
              <a:off x="2915570" y="1971502"/>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1734" name="object 11734" descr=""/>
            <p:cNvSpPr/>
            <p:nvPr/>
          </p:nvSpPr>
          <p:spPr>
            <a:xfrm>
              <a:off x="2694622" y="19028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735" name="object 11735" descr=""/>
            <p:cNvSpPr/>
            <p:nvPr/>
          </p:nvSpPr>
          <p:spPr>
            <a:xfrm>
              <a:off x="2694065" y="1897856"/>
              <a:ext cx="635" cy="5715"/>
            </a:xfrm>
            <a:custGeom>
              <a:avLst/>
              <a:gdLst/>
              <a:ahLst/>
              <a:cxnLst/>
              <a:rect l="l" t="t" r="r" b="b"/>
              <a:pathLst>
                <a:path w="635" h="5714">
                  <a:moveTo>
                    <a:pt x="0" y="0"/>
                  </a:moveTo>
                  <a:lnTo>
                    <a:pt x="558" y="0"/>
                  </a:lnTo>
                  <a:lnTo>
                    <a:pt x="558" y="5575"/>
                  </a:lnTo>
                  <a:lnTo>
                    <a:pt x="558" y="5029"/>
                  </a:lnTo>
                </a:path>
              </a:pathLst>
            </a:custGeom>
            <a:ln w="3175">
              <a:solidFill>
                <a:srgbClr val="565658"/>
              </a:solidFill>
            </a:ln>
          </p:spPr>
          <p:txBody>
            <a:bodyPr wrap="square" lIns="0" tIns="0" rIns="0" bIns="0" rtlCol="0"/>
            <a:lstStyle/>
            <a:p/>
          </p:txBody>
        </p:sp>
        <p:sp>
          <p:nvSpPr>
            <p:cNvPr id="11736" name="object 11736" descr=""/>
            <p:cNvSpPr/>
            <p:nvPr/>
          </p:nvSpPr>
          <p:spPr>
            <a:xfrm>
              <a:off x="2693073" y="1896313"/>
              <a:ext cx="3175" cy="8890"/>
            </a:xfrm>
            <a:custGeom>
              <a:avLst/>
              <a:gdLst/>
              <a:ahLst/>
              <a:cxnLst/>
              <a:rect l="l" t="t" r="r" b="b"/>
              <a:pathLst>
                <a:path w="3175" h="8889">
                  <a:moveTo>
                    <a:pt x="3098" y="7124"/>
                  </a:moveTo>
                  <a:lnTo>
                    <a:pt x="2641" y="6032"/>
                  </a:lnTo>
                  <a:lnTo>
                    <a:pt x="1549" y="5575"/>
                  </a:lnTo>
                  <a:lnTo>
                    <a:pt x="444" y="6032"/>
                  </a:lnTo>
                  <a:lnTo>
                    <a:pt x="0" y="7124"/>
                  </a:lnTo>
                  <a:lnTo>
                    <a:pt x="444" y="8229"/>
                  </a:lnTo>
                  <a:lnTo>
                    <a:pt x="1549" y="8674"/>
                  </a:lnTo>
                  <a:lnTo>
                    <a:pt x="2641" y="8229"/>
                  </a:lnTo>
                  <a:lnTo>
                    <a:pt x="3098" y="7124"/>
                  </a:lnTo>
                  <a:close/>
                </a:path>
                <a:path w="3175" h="8889">
                  <a:moveTo>
                    <a:pt x="3098" y="1549"/>
                  </a:moveTo>
                  <a:lnTo>
                    <a:pt x="2641" y="457"/>
                  </a:lnTo>
                  <a:lnTo>
                    <a:pt x="1549" y="0"/>
                  </a:lnTo>
                  <a:lnTo>
                    <a:pt x="444" y="457"/>
                  </a:lnTo>
                  <a:lnTo>
                    <a:pt x="0" y="1549"/>
                  </a:lnTo>
                  <a:lnTo>
                    <a:pt x="444"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1737" name="object 11737" descr=""/>
            <p:cNvSpPr/>
            <p:nvPr/>
          </p:nvSpPr>
          <p:spPr>
            <a:xfrm>
              <a:off x="2694622" y="1897850"/>
              <a:ext cx="635" cy="5080"/>
            </a:xfrm>
            <a:custGeom>
              <a:avLst/>
              <a:gdLst/>
              <a:ahLst/>
              <a:cxnLst/>
              <a:rect l="l" t="t" r="r" b="b"/>
              <a:pathLst>
                <a:path w="635" h="5080">
                  <a:moveTo>
                    <a:pt x="0" y="5029"/>
                  </a:moveTo>
                  <a:lnTo>
                    <a:pt x="0" y="0"/>
                  </a:lnTo>
                  <a:lnTo>
                    <a:pt x="558" y="0"/>
                  </a:lnTo>
                </a:path>
              </a:pathLst>
            </a:custGeom>
            <a:ln w="3175">
              <a:solidFill>
                <a:srgbClr val="565658"/>
              </a:solidFill>
            </a:ln>
          </p:spPr>
          <p:txBody>
            <a:bodyPr wrap="square" lIns="0" tIns="0" rIns="0" bIns="0" rtlCol="0"/>
            <a:lstStyle/>
            <a:p/>
          </p:txBody>
        </p:sp>
        <p:sp>
          <p:nvSpPr>
            <p:cNvPr id="11738" name="object 11738" descr=""/>
            <p:cNvSpPr/>
            <p:nvPr/>
          </p:nvSpPr>
          <p:spPr>
            <a:xfrm>
              <a:off x="2454711"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39" name="object 11739" descr=""/>
            <p:cNvSpPr/>
            <p:nvPr/>
          </p:nvSpPr>
          <p:spPr>
            <a:xfrm>
              <a:off x="2449142"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40" name="object 11740" descr=""/>
            <p:cNvSpPr/>
            <p:nvPr/>
          </p:nvSpPr>
          <p:spPr>
            <a:xfrm>
              <a:off x="2452479" y="1910691"/>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741" name="object 11741" descr=""/>
            <p:cNvSpPr/>
            <p:nvPr/>
          </p:nvSpPr>
          <p:spPr>
            <a:xfrm>
              <a:off x="2202101" y="195489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742" name="object 11742" descr=""/>
            <p:cNvSpPr/>
            <p:nvPr/>
          </p:nvSpPr>
          <p:spPr>
            <a:xfrm>
              <a:off x="2704668" y="190622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1743" name="object 11743" descr=""/>
            <p:cNvSpPr/>
            <p:nvPr/>
          </p:nvSpPr>
          <p:spPr>
            <a:xfrm>
              <a:off x="2698525" y="1906228"/>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1744" name="object 11744" descr=""/>
            <p:cNvSpPr/>
            <p:nvPr/>
          </p:nvSpPr>
          <p:spPr>
            <a:xfrm>
              <a:off x="2704110" y="190622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1745" name="object 11745" descr=""/>
            <p:cNvSpPr/>
            <p:nvPr/>
          </p:nvSpPr>
          <p:spPr>
            <a:xfrm>
              <a:off x="2697411" y="1906228"/>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746" name="object 11746" descr=""/>
            <p:cNvSpPr/>
            <p:nvPr/>
          </p:nvSpPr>
          <p:spPr>
            <a:xfrm>
              <a:off x="2700204" y="190622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1747" name="object 11747" descr=""/>
            <p:cNvSpPr/>
            <p:nvPr/>
          </p:nvSpPr>
          <p:spPr>
            <a:xfrm>
              <a:off x="2701875" y="1906228"/>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1748" name="object 11748" descr=""/>
            <p:cNvSpPr/>
            <p:nvPr/>
          </p:nvSpPr>
          <p:spPr>
            <a:xfrm>
              <a:off x="2202091" y="1910270"/>
              <a:ext cx="443865" cy="48260"/>
            </a:xfrm>
            <a:custGeom>
              <a:avLst/>
              <a:gdLst/>
              <a:ahLst/>
              <a:cxnLst/>
              <a:rect l="l" t="t" r="r" b="b"/>
              <a:pathLst>
                <a:path w="443864" h="48260">
                  <a:moveTo>
                    <a:pt x="3098" y="46177"/>
                  </a:moveTo>
                  <a:lnTo>
                    <a:pt x="2654" y="45085"/>
                  </a:lnTo>
                  <a:lnTo>
                    <a:pt x="1549" y="44627"/>
                  </a:lnTo>
                  <a:lnTo>
                    <a:pt x="457" y="45085"/>
                  </a:lnTo>
                  <a:lnTo>
                    <a:pt x="0" y="46177"/>
                  </a:lnTo>
                  <a:lnTo>
                    <a:pt x="457" y="47282"/>
                  </a:lnTo>
                  <a:lnTo>
                    <a:pt x="1549" y="47726"/>
                  </a:lnTo>
                  <a:lnTo>
                    <a:pt x="2654" y="47282"/>
                  </a:lnTo>
                  <a:lnTo>
                    <a:pt x="3098" y="46177"/>
                  </a:lnTo>
                  <a:close/>
                </a:path>
                <a:path w="443864" h="48260">
                  <a:moveTo>
                    <a:pt x="443306" y="1549"/>
                  </a:moveTo>
                  <a:lnTo>
                    <a:pt x="442849" y="444"/>
                  </a:lnTo>
                  <a:lnTo>
                    <a:pt x="441756" y="0"/>
                  </a:lnTo>
                  <a:lnTo>
                    <a:pt x="440651" y="444"/>
                  </a:lnTo>
                  <a:lnTo>
                    <a:pt x="440207" y="1549"/>
                  </a:lnTo>
                  <a:lnTo>
                    <a:pt x="440651" y="2641"/>
                  </a:lnTo>
                  <a:lnTo>
                    <a:pt x="441756" y="3098"/>
                  </a:lnTo>
                  <a:lnTo>
                    <a:pt x="442849" y="2641"/>
                  </a:lnTo>
                  <a:lnTo>
                    <a:pt x="443306" y="1549"/>
                  </a:lnTo>
                  <a:close/>
                </a:path>
              </a:pathLst>
            </a:custGeom>
            <a:solidFill>
              <a:srgbClr val="565658"/>
            </a:solidFill>
          </p:spPr>
          <p:txBody>
            <a:bodyPr wrap="square" lIns="0" tIns="0" rIns="0" bIns="0" rtlCol="0"/>
            <a:lstStyle/>
            <a:p/>
          </p:txBody>
        </p:sp>
        <p:sp>
          <p:nvSpPr>
            <p:cNvPr id="11749" name="object 11749" descr=""/>
            <p:cNvSpPr/>
            <p:nvPr/>
          </p:nvSpPr>
          <p:spPr>
            <a:xfrm>
              <a:off x="2696855" y="190622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1750" name="object 11750" descr=""/>
            <p:cNvSpPr/>
            <p:nvPr/>
          </p:nvSpPr>
          <p:spPr>
            <a:xfrm>
              <a:off x="2031804" y="275372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751" name="object 11751" descr=""/>
            <p:cNvSpPr/>
            <p:nvPr/>
          </p:nvSpPr>
          <p:spPr>
            <a:xfrm>
              <a:off x="2029569" y="2760420"/>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752" name="object 11752" descr=""/>
            <p:cNvSpPr/>
            <p:nvPr/>
          </p:nvSpPr>
          <p:spPr>
            <a:xfrm>
              <a:off x="2031245" y="275986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1753" name="object 11753" descr=""/>
            <p:cNvSpPr/>
            <p:nvPr/>
          </p:nvSpPr>
          <p:spPr>
            <a:xfrm>
              <a:off x="2029013" y="2757069"/>
              <a:ext cx="0" cy="7620"/>
            </a:xfrm>
            <a:custGeom>
              <a:avLst/>
              <a:gdLst/>
              <a:ahLst/>
              <a:cxnLst/>
              <a:rect l="l" t="t" r="r" b="b"/>
              <a:pathLst>
                <a:path w="0" h="7619">
                  <a:moveTo>
                    <a:pt x="0" y="7251"/>
                  </a:moveTo>
                  <a:lnTo>
                    <a:pt x="0" y="0"/>
                  </a:lnTo>
                </a:path>
              </a:pathLst>
            </a:custGeom>
            <a:ln w="3175">
              <a:solidFill>
                <a:srgbClr val="565658"/>
              </a:solidFill>
            </a:ln>
          </p:spPr>
          <p:txBody>
            <a:bodyPr wrap="square" lIns="0" tIns="0" rIns="0" bIns="0" rtlCol="0"/>
            <a:lstStyle/>
            <a:p/>
          </p:txBody>
        </p:sp>
        <p:sp>
          <p:nvSpPr>
            <p:cNvPr id="11754" name="object 11754" descr=""/>
            <p:cNvSpPr/>
            <p:nvPr/>
          </p:nvSpPr>
          <p:spPr>
            <a:xfrm>
              <a:off x="2031804" y="276320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755" name="object 11755" descr=""/>
            <p:cNvSpPr/>
            <p:nvPr/>
          </p:nvSpPr>
          <p:spPr>
            <a:xfrm>
              <a:off x="2031245" y="2760420"/>
              <a:ext cx="0" cy="7620"/>
            </a:xfrm>
            <a:custGeom>
              <a:avLst/>
              <a:gdLst/>
              <a:ahLst/>
              <a:cxnLst/>
              <a:rect l="l" t="t" r="r" b="b"/>
              <a:pathLst>
                <a:path w="0" h="7619">
                  <a:moveTo>
                    <a:pt x="0" y="0"/>
                  </a:moveTo>
                  <a:lnTo>
                    <a:pt x="0" y="7251"/>
                  </a:lnTo>
                </a:path>
              </a:pathLst>
            </a:custGeom>
            <a:ln w="3175">
              <a:solidFill>
                <a:srgbClr val="565658"/>
              </a:solidFill>
            </a:ln>
          </p:spPr>
          <p:txBody>
            <a:bodyPr wrap="square" lIns="0" tIns="0" rIns="0" bIns="0" rtlCol="0"/>
            <a:lstStyle/>
            <a:p/>
          </p:txBody>
        </p:sp>
        <p:sp>
          <p:nvSpPr>
            <p:cNvPr id="11756" name="object 11756" descr=""/>
            <p:cNvSpPr/>
            <p:nvPr/>
          </p:nvSpPr>
          <p:spPr>
            <a:xfrm>
              <a:off x="2027339" y="2754839"/>
              <a:ext cx="0" cy="11430"/>
            </a:xfrm>
            <a:custGeom>
              <a:avLst/>
              <a:gdLst/>
              <a:ahLst/>
              <a:cxnLst/>
              <a:rect l="l" t="t" r="r" b="b"/>
              <a:pathLst>
                <a:path w="0" h="11430">
                  <a:moveTo>
                    <a:pt x="0" y="0"/>
                  </a:moveTo>
                  <a:lnTo>
                    <a:pt x="0" y="11163"/>
                  </a:lnTo>
                </a:path>
              </a:pathLst>
            </a:custGeom>
            <a:ln w="3175">
              <a:solidFill>
                <a:srgbClr val="565658"/>
              </a:solidFill>
            </a:ln>
          </p:spPr>
          <p:txBody>
            <a:bodyPr wrap="square" lIns="0" tIns="0" rIns="0" bIns="0" rtlCol="0"/>
            <a:lstStyle/>
            <a:p/>
          </p:txBody>
        </p:sp>
        <p:sp>
          <p:nvSpPr>
            <p:cNvPr id="11757" name="object 11757" descr=""/>
            <p:cNvSpPr/>
            <p:nvPr/>
          </p:nvSpPr>
          <p:spPr>
            <a:xfrm>
              <a:off x="2029569" y="2753164"/>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758" name="object 11758" descr=""/>
            <p:cNvSpPr/>
            <p:nvPr/>
          </p:nvSpPr>
          <p:spPr>
            <a:xfrm>
              <a:off x="2023557" y="275887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759" name="object 11759" descr=""/>
            <p:cNvSpPr/>
            <p:nvPr/>
          </p:nvSpPr>
          <p:spPr>
            <a:xfrm>
              <a:off x="2031804" y="275818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760" name="object 11760" descr=""/>
            <p:cNvSpPr/>
            <p:nvPr/>
          </p:nvSpPr>
          <p:spPr>
            <a:xfrm>
              <a:off x="2031803" y="2754839"/>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761" name="object 11761" descr=""/>
            <p:cNvSpPr/>
            <p:nvPr/>
          </p:nvSpPr>
          <p:spPr>
            <a:xfrm>
              <a:off x="2025106" y="2760419"/>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1762" name="object 11762" descr=""/>
            <p:cNvSpPr/>
            <p:nvPr/>
          </p:nvSpPr>
          <p:spPr>
            <a:xfrm>
              <a:off x="2029569" y="2767669"/>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763" name="object 11763" descr=""/>
            <p:cNvSpPr/>
            <p:nvPr/>
          </p:nvSpPr>
          <p:spPr>
            <a:xfrm>
              <a:off x="2027336" y="2766001"/>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1764" name="object 11764" descr=""/>
            <p:cNvSpPr/>
            <p:nvPr/>
          </p:nvSpPr>
          <p:spPr>
            <a:xfrm>
              <a:off x="2025105" y="2762646"/>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765" name="object 11765" descr=""/>
            <p:cNvSpPr/>
            <p:nvPr/>
          </p:nvSpPr>
          <p:spPr>
            <a:xfrm>
              <a:off x="2030255" y="275217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766" name="object 11766" descr=""/>
            <p:cNvSpPr/>
            <p:nvPr/>
          </p:nvSpPr>
          <p:spPr>
            <a:xfrm>
              <a:off x="2031245" y="276153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1767" name="object 11767" descr=""/>
            <p:cNvSpPr/>
            <p:nvPr/>
          </p:nvSpPr>
          <p:spPr>
            <a:xfrm>
              <a:off x="2029013" y="2753161"/>
              <a:ext cx="0" cy="4445"/>
            </a:xfrm>
            <a:custGeom>
              <a:avLst/>
              <a:gdLst/>
              <a:ahLst/>
              <a:cxnLst/>
              <a:rect l="l" t="t" r="r" b="b"/>
              <a:pathLst>
                <a:path w="0" h="4444">
                  <a:moveTo>
                    <a:pt x="0" y="3911"/>
                  </a:moveTo>
                  <a:lnTo>
                    <a:pt x="0" y="0"/>
                  </a:lnTo>
                </a:path>
              </a:pathLst>
            </a:custGeom>
            <a:ln w="3175">
              <a:solidFill>
                <a:srgbClr val="565658"/>
              </a:solidFill>
            </a:ln>
          </p:spPr>
          <p:txBody>
            <a:bodyPr wrap="square" lIns="0" tIns="0" rIns="0" bIns="0" rtlCol="0"/>
            <a:lstStyle/>
            <a:p/>
          </p:txBody>
        </p:sp>
        <p:sp>
          <p:nvSpPr>
            <p:cNvPr id="11768" name="object 11768" descr=""/>
            <p:cNvSpPr/>
            <p:nvPr/>
          </p:nvSpPr>
          <p:spPr>
            <a:xfrm>
              <a:off x="2031804" y="275539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769" name="object 11769" descr=""/>
            <p:cNvSpPr/>
            <p:nvPr/>
          </p:nvSpPr>
          <p:spPr>
            <a:xfrm>
              <a:off x="2025106" y="275986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770" name="object 11770" descr=""/>
            <p:cNvSpPr/>
            <p:nvPr/>
          </p:nvSpPr>
          <p:spPr>
            <a:xfrm>
              <a:off x="2025105" y="2762095"/>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771" name="object 11771" descr=""/>
            <p:cNvSpPr/>
            <p:nvPr/>
          </p:nvSpPr>
          <p:spPr>
            <a:xfrm>
              <a:off x="2027339" y="2754839"/>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1772" name="object 11772" descr=""/>
            <p:cNvSpPr/>
            <p:nvPr/>
          </p:nvSpPr>
          <p:spPr>
            <a:xfrm>
              <a:off x="2031245" y="276320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773" name="object 11773" descr=""/>
            <p:cNvSpPr/>
            <p:nvPr/>
          </p:nvSpPr>
          <p:spPr>
            <a:xfrm>
              <a:off x="2031245" y="2753164"/>
              <a:ext cx="0" cy="7620"/>
            </a:xfrm>
            <a:custGeom>
              <a:avLst/>
              <a:gdLst/>
              <a:ahLst/>
              <a:cxnLst/>
              <a:rect l="l" t="t" r="r" b="b"/>
              <a:pathLst>
                <a:path w="0" h="7619">
                  <a:moveTo>
                    <a:pt x="0" y="0"/>
                  </a:moveTo>
                  <a:lnTo>
                    <a:pt x="0" y="7251"/>
                  </a:lnTo>
                </a:path>
              </a:pathLst>
            </a:custGeom>
            <a:ln w="3175">
              <a:solidFill>
                <a:srgbClr val="565658"/>
              </a:solidFill>
            </a:ln>
          </p:spPr>
          <p:txBody>
            <a:bodyPr wrap="square" lIns="0" tIns="0" rIns="0" bIns="0" rtlCol="0"/>
            <a:lstStyle/>
            <a:p/>
          </p:txBody>
        </p:sp>
        <p:sp>
          <p:nvSpPr>
            <p:cNvPr id="11774" name="object 11774" descr=""/>
            <p:cNvSpPr/>
            <p:nvPr/>
          </p:nvSpPr>
          <p:spPr>
            <a:xfrm>
              <a:off x="2022873" y="2762646"/>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1775" name="object 11775" descr=""/>
            <p:cNvSpPr/>
            <p:nvPr/>
          </p:nvSpPr>
          <p:spPr>
            <a:xfrm>
              <a:off x="2029013" y="2764316"/>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1776" name="object 11776" descr=""/>
            <p:cNvSpPr/>
            <p:nvPr/>
          </p:nvSpPr>
          <p:spPr>
            <a:xfrm>
              <a:off x="2031804" y="275428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777" name="object 11777" descr=""/>
            <p:cNvSpPr/>
            <p:nvPr/>
          </p:nvSpPr>
          <p:spPr>
            <a:xfrm>
              <a:off x="2031804" y="2766001"/>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1778" name="object 11778" descr=""/>
            <p:cNvSpPr/>
            <p:nvPr/>
          </p:nvSpPr>
          <p:spPr>
            <a:xfrm>
              <a:off x="2031245" y="276042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779" name="object 11779" descr=""/>
            <p:cNvSpPr/>
            <p:nvPr/>
          </p:nvSpPr>
          <p:spPr>
            <a:xfrm>
              <a:off x="2030247" y="2755531"/>
              <a:ext cx="3175" cy="8255"/>
            </a:xfrm>
            <a:custGeom>
              <a:avLst/>
              <a:gdLst/>
              <a:ahLst/>
              <a:cxnLst/>
              <a:rect l="l" t="t" r="r" b="b"/>
              <a:pathLst>
                <a:path w="3175" h="8255">
                  <a:moveTo>
                    <a:pt x="3098" y="6565"/>
                  </a:moveTo>
                  <a:lnTo>
                    <a:pt x="2641" y="5473"/>
                  </a:lnTo>
                  <a:lnTo>
                    <a:pt x="1549" y="5016"/>
                  </a:lnTo>
                  <a:lnTo>
                    <a:pt x="457" y="5473"/>
                  </a:lnTo>
                  <a:lnTo>
                    <a:pt x="0" y="6565"/>
                  </a:lnTo>
                  <a:lnTo>
                    <a:pt x="457" y="7670"/>
                  </a:lnTo>
                  <a:lnTo>
                    <a:pt x="1549" y="8115"/>
                  </a:lnTo>
                  <a:lnTo>
                    <a:pt x="2641" y="7670"/>
                  </a:lnTo>
                  <a:lnTo>
                    <a:pt x="3098" y="6565"/>
                  </a:lnTo>
                  <a:close/>
                </a:path>
                <a:path w="3175" h="8255">
                  <a:moveTo>
                    <a:pt x="3098" y="1549"/>
                  </a:moveTo>
                  <a:lnTo>
                    <a:pt x="2641" y="457"/>
                  </a:lnTo>
                  <a:lnTo>
                    <a:pt x="1549" y="0"/>
                  </a:lnTo>
                  <a:lnTo>
                    <a:pt x="457" y="457"/>
                  </a:lnTo>
                  <a:lnTo>
                    <a:pt x="0" y="1549"/>
                  </a:lnTo>
                  <a:lnTo>
                    <a:pt x="457"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1780" name="object 11780" descr=""/>
            <p:cNvSpPr/>
            <p:nvPr/>
          </p:nvSpPr>
          <p:spPr>
            <a:xfrm>
              <a:off x="2695180" y="190287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1781" name="object 11781" descr=""/>
            <p:cNvSpPr/>
            <p:nvPr/>
          </p:nvSpPr>
          <p:spPr>
            <a:xfrm>
              <a:off x="2701319" y="190287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1782" name="object 11782" descr=""/>
            <p:cNvSpPr/>
            <p:nvPr/>
          </p:nvSpPr>
          <p:spPr>
            <a:xfrm>
              <a:off x="2699645" y="1897856"/>
              <a:ext cx="635" cy="5080"/>
            </a:xfrm>
            <a:custGeom>
              <a:avLst/>
              <a:gdLst/>
              <a:ahLst/>
              <a:cxnLst/>
              <a:rect l="l" t="t" r="r" b="b"/>
              <a:pathLst>
                <a:path w="635" h="5080">
                  <a:moveTo>
                    <a:pt x="558" y="0"/>
                  </a:moveTo>
                  <a:lnTo>
                    <a:pt x="0" y="0"/>
                  </a:lnTo>
                  <a:lnTo>
                    <a:pt x="0" y="5029"/>
                  </a:lnTo>
                  <a:lnTo>
                    <a:pt x="558" y="5029"/>
                  </a:lnTo>
                </a:path>
              </a:pathLst>
            </a:custGeom>
            <a:ln w="3175">
              <a:solidFill>
                <a:srgbClr val="565658"/>
              </a:solidFill>
            </a:ln>
          </p:spPr>
          <p:txBody>
            <a:bodyPr wrap="square" lIns="0" tIns="0" rIns="0" bIns="0" rtlCol="0"/>
            <a:lstStyle/>
            <a:p/>
          </p:txBody>
        </p:sp>
        <p:sp>
          <p:nvSpPr>
            <p:cNvPr id="11783" name="object 11783" descr=""/>
            <p:cNvSpPr/>
            <p:nvPr/>
          </p:nvSpPr>
          <p:spPr>
            <a:xfrm>
              <a:off x="2698529" y="1897850"/>
              <a:ext cx="635" cy="5080"/>
            </a:xfrm>
            <a:custGeom>
              <a:avLst/>
              <a:gdLst/>
              <a:ahLst/>
              <a:cxnLst/>
              <a:rect l="l" t="t" r="r" b="b"/>
              <a:pathLst>
                <a:path w="635" h="5080">
                  <a:moveTo>
                    <a:pt x="558" y="5029"/>
                  </a:moveTo>
                  <a:lnTo>
                    <a:pt x="558" y="0"/>
                  </a:lnTo>
                  <a:lnTo>
                    <a:pt x="0" y="0"/>
                  </a:lnTo>
                </a:path>
              </a:pathLst>
            </a:custGeom>
            <a:ln w="3175">
              <a:solidFill>
                <a:srgbClr val="565658"/>
              </a:solidFill>
            </a:ln>
          </p:spPr>
          <p:txBody>
            <a:bodyPr wrap="square" lIns="0" tIns="0" rIns="0" bIns="0" rtlCol="0"/>
            <a:lstStyle/>
            <a:p/>
          </p:txBody>
        </p:sp>
        <p:sp>
          <p:nvSpPr>
            <p:cNvPr id="11784" name="object 11784" descr=""/>
            <p:cNvSpPr/>
            <p:nvPr/>
          </p:nvSpPr>
          <p:spPr>
            <a:xfrm>
              <a:off x="2699087" y="1897856"/>
              <a:ext cx="635" cy="0"/>
            </a:xfrm>
            <a:custGeom>
              <a:avLst/>
              <a:gdLst/>
              <a:ahLst/>
              <a:cxnLst/>
              <a:rect l="l" t="t" r="r" b="b"/>
              <a:pathLst>
                <a:path w="635" h="0">
                  <a:moveTo>
                    <a:pt x="0" y="0"/>
                  </a:moveTo>
                  <a:lnTo>
                    <a:pt x="0" y="0"/>
                  </a:lnTo>
                  <a:lnTo>
                    <a:pt x="558" y="0"/>
                  </a:lnTo>
                </a:path>
              </a:pathLst>
            </a:custGeom>
            <a:ln w="3175">
              <a:solidFill>
                <a:srgbClr val="565658"/>
              </a:solidFill>
            </a:ln>
          </p:spPr>
          <p:txBody>
            <a:bodyPr wrap="square" lIns="0" tIns="0" rIns="0" bIns="0" rtlCol="0"/>
            <a:lstStyle/>
            <a:p/>
          </p:txBody>
        </p:sp>
        <p:sp>
          <p:nvSpPr>
            <p:cNvPr id="11785" name="object 11785" descr=""/>
            <p:cNvSpPr/>
            <p:nvPr/>
          </p:nvSpPr>
          <p:spPr>
            <a:xfrm>
              <a:off x="2699645" y="190287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1786" name="object 11786" descr=""/>
            <p:cNvSpPr/>
            <p:nvPr/>
          </p:nvSpPr>
          <p:spPr>
            <a:xfrm>
              <a:off x="2698529" y="1897856"/>
              <a:ext cx="635" cy="5080"/>
            </a:xfrm>
            <a:custGeom>
              <a:avLst/>
              <a:gdLst/>
              <a:ahLst/>
              <a:cxnLst/>
              <a:rect l="l" t="t" r="r" b="b"/>
              <a:pathLst>
                <a:path w="635" h="5080">
                  <a:moveTo>
                    <a:pt x="558" y="0"/>
                  </a:moveTo>
                  <a:lnTo>
                    <a:pt x="0" y="0"/>
                  </a:lnTo>
                  <a:lnTo>
                    <a:pt x="0" y="5029"/>
                  </a:lnTo>
                </a:path>
              </a:pathLst>
            </a:custGeom>
            <a:ln w="3175">
              <a:solidFill>
                <a:srgbClr val="565658"/>
              </a:solidFill>
            </a:ln>
          </p:spPr>
          <p:txBody>
            <a:bodyPr wrap="square" lIns="0" tIns="0" rIns="0" bIns="0" rtlCol="0"/>
            <a:lstStyle/>
            <a:p/>
          </p:txBody>
        </p:sp>
        <p:sp>
          <p:nvSpPr>
            <p:cNvPr id="11787" name="object 11787" descr=""/>
            <p:cNvSpPr/>
            <p:nvPr/>
          </p:nvSpPr>
          <p:spPr>
            <a:xfrm>
              <a:off x="2697971" y="1897856"/>
              <a:ext cx="635" cy="0"/>
            </a:xfrm>
            <a:custGeom>
              <a:avLst/>
              <a:gdLst/>
              <a:ahLst/>
              <a:cxnLst/>
              <a:rect l="l" t="t" r="r" b="b"/>
              <a:pathLst>
                <a:path w="635" h="0">
                  <a:moveTo>
                    <a:pt x="0" y="0"/>
                  </a:moveTo>
                  <a:lnTo>
                    <a:pt x="0" y="0"/>
                  </a:lnTo>
                  <a:lnTo>
                    <a:pt x="558" y="0"/>
                  </a:lnTo>
                </a:path>
              </a:pathLst>
            </a:custGeom>
            <a:ln w="3175">
              <a:solidFill>
                <a:srgbClr val="565658"/>
              </a:solidFill>
            </a:ln>
          </p:spPr>
          <p:txBody>
            <a:bodyPr wrap="square" lIns="0" tIns="0" rIns="0" bIns="0" rtlCol="0"/>
            <a:lstStyle/>
            <a:p/>
          </p:txBody>
        </p:sp>
        <p:sp>
          <p:nvSpPr>
            <p:cNvPr id="11788" name="object 11788" descr=""/>
            <p:cNvSpPr/>
            <p:nvPr/>
          </p:nvSpPr>
          <p:spPr>
            <a:xfrm>
              <a:off x="2698529" y="190287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789" name="object 11789" descr=""/>
            <p:cNvSpPr/>
            <p:nvPr/>
          </p:nvSpPr>
          <p:spPr>
            <a:xfrm>
              <a:off x="2697412" y="1897856"/>
              <a:ext cx="635" cy="5715"/>
            </a:xfrm>
            <a:custGeom>
              <a:avLst/>
              <a:gdLst/>
              <a:ahLst/>
              <a:cxnLst/>
              <a:rect l="l" t="t" r="r" b="b"/>
              <a:pathLst>
                <a:path w="635" h="5714">
                  <a:moveTo>
                    <a:pt x="0" y="0"/>
                  </a:moveTo>
                  <a:lnTo>
                    <a:pt x="0" y="5029"/>
                  </a:lnTo>
                  <a:lnTo>
                    <a:pt x="558" y="5029"/>
                  </a:lnTo>
                  <a:lnTo>
                    <a:pt x="558" y="5575"/>
                  </a:lnTo>
                  <a:lnTo>
                    <a:pt x="558" y="0"/>
                  </a:lnTo>
                </a:path>
              </a:pathLst>
            </a:custGeom>
            <a:ln w="3175">
              <a:solidFill>
                <a:srgbClr val="565658"/>
              </a:solidFill>
            </a:ln>
          </p:spPr>
          <p:txBody>
            <a:bodyPr wrap="square" lIns="0" tIns="0" rIns="0" bIns="0" rtlCol="0"/>
            <a:lstStyle/>
            <a:p/>
          </p:txBody>
        </p:sp>
        <p:sp>
          <p:nvSpPr>
            <p:cNvPr id="11790" name="object 11790" descr=""/>
            <p:cNvSpPr/>
            <p:nvPr/>
          </p:nvSpPr>
          <p:spPr>
            <a:xfrm>
              <a:off x="2697970" y="19034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791" name="object 11791" descr=""/>
            <p:cNvSpPr/>
            <p:nvPr/>
          </p:nvSpPr>
          <p:spPr>
            <a:xfrm>
              <a:off x="2696296" y="1897850"/>
              <a:ext cx="635" cy="5080"/>
            </a:xfrm>
            <a:custGeom>
              <a:avLst/>
              <a:gdLst/>
              <a:ahLst/>
              <a:cxnLst/>
              <a:rect l="l" t="t" r="r" b="b"/>
              <a:pathLst>
                <a:path w="635" h="5080">
                  <a:moveTo>
                    <a:pt x="558" y="5029"/>
                  </a:moveTo>
                  <a:lnTo>
                    <a:pt x="558" y="0"/>
                  </a:lnTo>
                  <a:lnTo>
                    <a:pt x="0" y="0"/>
                  </a:lnTo>
                </a:path>
              </a:pathLst>
            </a:custGeom>
            <a:ln w="3175">
              <a:solidFill>
                <a:srgbClr val="565658"/>
              </a:solidFill>
            </a:ln>
          </p:spPr>
          <p:txBody>
            <a:bodyPr wrap="square" lIns="0" tIns="0" rIns="0" bIns="0" rtlCol="0"/>
            <a:lstStyle/>
            <a:p/>
          </p:txBody>
        </p:sp>
        <p:sp>
          <p:nvSpPr>
            <p:cNvPr id="11792" name="object 11792" descr=""/>
            <p:cNvSpPr/>
            <p:nvPr/>
          </p:nvSpPr>
          <p:spPr>
            <a:xfrm>
              <a:off x="2696855" y="1897856"/>
              <a:ext cx="635" cy="5715"/>
            </a:xfrm>
            <a:custGeom>
              <a:avLst/>
              <a:gdLst/>
              <a:ahLst/>
              <a:cxnLst/>
              <a:rect l="l" t="t" r="r" b="b"/>
              <a:pathLst>
                <a:path w="635" h="5714">
                  <a:moveTo>
                    <a:pt x="0" y="0"/>
                  </a:moveTo>
                  <a:lnTo>
                    <a:pt x="0" y="0"/>
                  </a:lnTo>
                  <a:lnTo>
                    <a:pt x="558" y="0"/>
                  </a:lnTo>
                </a:path>
                <a:path w="635" h="5714">
                  <a:moveTo>
                    <a:pt x="0" y="0"/>
                  </a:moveTo>
                  <a:lnTo>
                    <a:pt x="0" y="5575"/>
                  </a:lnTo>
                  <a:lnTo>
                    <a:pt x="0" y="5029"/>
                  </a:lnTo>
                </a:path>
              </a:pathLst>
            </a:custGeom>
            <a:ln w="3175">
              <a:solidFill>
                <a:srgbClr val="565658"/>
              </a:solidFill>
            </a:ln>
          </p:spPr>
          <p:txBody>
            <a:bodyPr wrap="square" lIns="0" tIns="0" rIns="0" bIns="0" rtlCol="0"/>
            <a:lstStyle/>
            <a:p/>
          </p:txBody>
        </p:sp>
        <p:sp>
          <p:nvSpPr>
            <p:cNvPr id="11793" name="object 11793" descr=""/>
            <p:cNvSpPr/>
            <p:nvPr/>
          </p:nvSpPr>
          <p:spPr>
            <a:xfrm>
              <a:off x="2696853" y="19034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794" name="object 11794" descr=""/>
            <p:cNvSpPr/>
            <p:nvPr/>
          </p:nvSpPr>
          <p:spPr>
            <a:xfrm>
              <a:off x="2695180" y="1897850"/>
              <a:ext cx="635" cy="5080"/>
            </a:xfrm>
            <a:custGeom>
              <a:avLst/>
              <a:gdLst/>
              <a:ahLst/>
              <a:cxnLst/>
              <a:rect l="l" t="t" r="r" b="b"/>
              <a:pathLst>
                <a:path w="635" h="5080">
                  <a:moveTo>
                    <a:pt x="558" y="5029"/>
                  </a:moveTo>
                  <a:lnTo>
                    <a:pt x="558" y="0"/>
                  </a:lnTo>
                  <a:lnTo>
                    <a:pt x="0" y="0"/>
                  </a:lnTo>
                </a:path>
              </a:pathLst>
            </a:custGeom>
            <a:ln w="3175">
              <a:solidFill>
                <a:srgbClr val="565658"/>
              </a:solidFill>
            </a:ln>
          </p:spPr>
          <p:txBody>
            <a:bodyPr wrap="square" lIns="0" tIns="0" rIns="0" bIns="0" rtlCol="0"/>
            <a:lstStyle/>
            <a:p/>
          </p:txBody>
        </p:sp>
        <p:sp>
          <p:nvSpPr>
            <p:cNvPr id="11795" name="object 11795" descr=""/>
            <p:cNvSpPr/>
            <p:nvPr/>
          </p:nvSpPr>
          <p:spPr>
            <a:xfrm>
              <a:off x="2695738" y="1897856"/>
              <a:ext cx="635" cy="0"/>
            </a:xfrm>
            <a:custGeom>
              <a:avLst/>
              <a:gdLst/>
              <a:ahLst/>
              <a:cxnLst/>
              <a:rect l="l" t="t" r="r" b="b"/>
              <a:pathLst>
                <a:path w="635" h="0">
                  <a:moveTo>
                    <a:pt x="0" y="0"/>
                  </a:moveTo>
                  <a:lnTo>
                    <a:pt x="0" y="0"/>
                  </a:lnTo>
                  <a:lnTo>
                    <a:pt x="558" y="0"/>
                  </a:lnTo>
                </a:path>
              </a:pathLst>
            </a:custGeom>
            <a:ln w="3175">
              <a:solidFill>
                <a:srgbClr val="565658"/>
              </a:solidFill>
            </a:ln>
          </p:spPr>
          <p:txBody>
            <a:bodyPr wrap="square" lIns="0" tIns="0" rIns="0" bIns="0" rtlCol="0"/>
            <a:lstStyle/>
            <a:p/>
          </p:txBody>
        </p:sp>
        <p:sp>
          <p:nvSpPr>
            <p:cNvPr id="11796" name="object 11796" descr=""/>
            <p:cNvSpPr/>
            <p:nvPr/>
          </p:nvSpPr>
          <p:spPr>
            <a:xfrm>
              <a:off x="2696296" y="190287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1797" name="object 11797" descr=""/>
            <p:cNvSpPr/>
            <p:nvPr/>
          </p:nvSpPr>
          <p:spPr>
            <a:xfrm>
              <a:off x="2695738" y="1897856"/>
              <a:ext cx="635" cy="5715"/>
            </a:xfrm>
            <a:custGeom>
              <a:avLst/>
              <a:gdLst/>
              <a:ahLst/>
              <a:cxnLst/>
              <a:rect l="l" t="t" r="r" b="b"/>
              <a:pathLst>
                <a:path w="635" h="5714">
                  <a:moveTo>
                    <a:pt x="0" y="0"/>
                  </a:moveTo>
                  <a:lnTo>
                    <a:pt x="0" y="5575"/>
                  </a:lnTo>
                  <a:lnTo>
                    <a:pt x="558" y="5575"/>
                  </a:lnTo>
                </a:path>
              </a:pathLst>
            </a:custGeom>
            <a:ln w="3175">
              <a:solidFill>
                <a:srgbClr val="565658"/>
              </a:solidFill>
            </a:ln>
          </p:spPr>
          <p:txBody>
            <a:bodyPr wrap="square" lIns="0" tIns="0" rIns="0" bIns="0" rtlCol="0"/>
            <a:lstStyle/>
            <a:p/>
          </p:txBody>
        </p:sp>
        <p:sp>
          <p:nvSpPr>
            <p:cNvPr id="11798" name="object 11798" descr=""/>
            <p:cNvSpPr/>
            <p:nvPr/>
          </p:nvSpPr>
          <p:spPr>
            <a:xfrm>
              <a:off x="2694621" y="1897850"/>
              <a:ext cx="635" cy="5080"/>
            </a:xfrm>
            <a:custGeom>
              <a:avLst/>
              <a:gdLst/>
              <a:ahLst/>
              <a:cxnLst/>
              <a:rect l="l" t="t" r="r" b="b"/>
              <a:pathLst>
                <a:path w="635" h="5080">
                  <a:moveTo>
                    <a:pt x="558" y="5029"/>
                  </a:moveTo>
                  <a:lnTo>
                    <a:pt x="558" y="0"/>
                  </a:lnTo>
                  <a:lnTo>
                    <a:pt x="0" y="0"/>
                  </a:lnTo>
                </a:path>
              </a:pathLst>
            </a:custGeom>
            <a:ln w="3175">
              <a:solidFill>
                <a:srgbClr val="565658"/>
              </a:solidFill>
            </a:ln>
          </p:spPr>
          <p:txBody>
            <a:bodyPr wrap="square" lIns="0" tIns="0" rIns="0" bIns="0" rtlCol="0"/>
            <a:lstStyle/>
            <a:p/>
          </p:txBody>
        </p:sp>
        <p:sp>
          <p:nvSpPr>
            <p:cNvPr id="11799" name="object 11799" descr=""/>
            <p:cNvSpPr/>
            <p:nvPr/>
          </p:nvSpPr>
          <p:spPr>
            <a:xfrm>
              <a:off x="2693630"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800" name="object 11800" descr=""/>
            <p:cNvSpPr/>
            <p:nvPr/>
          </p:nvSpPr>
          <p:spPr>
            <a:xfrm>
              <a:off x="2700204" y="1897856"/>
              <a:ext cx="0" cy="5715"/>
            </a:xfrm>
            <a:custGeom>
              <a:avLst/>
              <a:gdLst/>
              <a:ahLst/>
              <a:cxnLst/>
              <a:rect l="l" t="t" r="r" b="b"/>
              <a:pathLst>
                <a:path w="0" h="5714">
                  <a:moveTo>
                    <a:pt x="0" y="0"/>
                  </a:moveTo>
                  <a:lnTo>
                    <a:pt x="0" y="5575"/>
                  </a:lnTo>
                  <a:lnTo>
                    <a:pt x="0" y="5029"/>
                  </a:lnTo>
                </a:path>
              </a:pathLst>
            </a:custGeom>
            <a:ln w="3175">
              <a:solidFill>
                <a:srgbClr val="565658"/>
              </a:solidFill>
            </a:ln>
          </p:spPr>
          <p:txBody>
            <a:bodyPr wrap="square" lIns="0" tIns="0" rIns="0" bIns="0" rtlCol="0"/>
            <a:lstStyle/>
            <a:p/>
          </p:txBody>
        </p:sp>
        <p:sp>
          <p:nvSpPr>
            <p:cNvPr id="11801" name="object 11801" descr=""/>
            <p:cNvSpPr/>
            <p:nvPr/>
          </p:nvSpPr>
          <p:spPr>
            <a:xfrm>
              <a:off x="2700201" y="1903436"/>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1802" name="object 11802" descr=""/>
            <p:cNvSpPr/>
            <p:nvPr/>
          </p:nvSpPr>
          <p:spPr>
            <a:xfrm>
              <a:off x="2698529" y="1897850"/>
              <a:ext cx="635" cy="5715"/>
            </a:xfrm>
            <a:custGeom>
              <a:avLst/>
              <a:gdLst/>
              <a:ahLst/>
              <a:cxnLst/>
              <a:rect l="l" t="t" r="r" b="b"/>
              <a:pathLst>
                <a:path w="635" h="5714">
                  <a:moveTo>
                    <a:pt x="0" y="5029"/>
                  </a:moveTo>
                  <a:lnTo>
                    <a:pt x="558" y="5029"/>
                  </a:lnTo>
                  <a:lnTo>
                    <a:pt x="558" y="5587"/>
                  </a:lnTo>
                  <a:lnTo>
                    <a:pt x="558" y="0"/>
                  </a:lnTo>
                </a:path>
              </a:pathLst>
            </a:custGeom>
            <a:ln w="3175">
              <a:solidFill>
                <a:srgbClr val="565658"/>
              </a:solidFill>
            </a:ln>
          </p:spPr>
          <p:txBody>
            <a:bodyPr wrap="square" lIns="0" tIns="0" rIns="0" bIns="0" rtlCol="0"/>
            <a:lstStyle/>
            <a:p/>
          </p:txBody>
        </p:sp>
        <p:sp>
          <p:nvSpPr>
            <p:cNvPr id="11803" name="object 11803" descr=""/>
            <p:cNvSpPr/>
            <p:nvPr/>
          </p:nvSpPr>
          <p:spPr>
            <a:xfrm>
              <a:off x="2699086" y="19034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04" name="object 11804" descr=""/>
            <p:cNvSpPr/>
            <p:nvPr/>
          </p:nvSpPr>
          <p:spPr>
            <a:xfrm>
              <a:off x="2697412" y="1897850"/>
              <a:ext cx="635" cy="5080"/>
            </a:xfrm>
            <a:custGeom>
              <a:avLst/>
              <a:gdLst/>
              <a:ahLst/>
              <a:cxnLst/>
              <a:rect l="l" t="t" r="r" b="b"/>
              <a:pathLst>
                <a:path w="635" h="5080">
                  <a:moveTo>
                    <a:pt x="558" y="5029"/>
                  </a:moveTo>
                  <a:lnTo>
                    <a:pt x="558" y="0"/>
                  </a:lnTo>
                  <a:lnTo>
                    <a:pt x="0" y="0"/>
                  </a:lnTo>
                </a:path>
              </a:pathLst>
            </a:custGeom>
            <a:ln w="3175">
              <a:solidFill>
                <a:srgbClr val="565658"/>
              </a:solidFill>
            </a:ln>
          </p:spPr>
          <p:txBody>
            <a:bodyPr wrap="square" lIns="0" tIns="0" rIns="0" bIns="0" rtlCol="0"/>
            <a:lstStyle/>
            <a:p/>
          </p:txBody>
        </p:sp>
        <p:sp>
          <p:nvSpPr>
            <p:cNvPr id="11805" name="object 11805" descr=""/>
            <p:cNvSpPr/>
            <p:nvPr/>
          </p:nvSpPr>
          <p:spPr>
            <a:xfrm>
              <a:off x="2698529" y="190343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806" name="object 11806" descr=""/>
            <p:cNvSpPr/>
            <p:nvPr/>
          </p:nvSpPr>
          <p:spPr>
            <a:xfrm>
              <a:off x="2697412"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07" name="object 11807" descr=""/>
            <p:cNvSpPr/>
            <p:nvPr/>
          </p:nvSpPr>
          <p:spPr>
            <a:xfrm>
              <a:off x="2697412" y="190287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1808" name="object 11808" descr=""/>
            <p:cNvSpPr/>
            <p:nvPr/>
          </p:nvSpPr>
          <p:spPr>
            <a:xfrm>
              <a:off x="2696296" y="1897856"/>
              <a:ext cx="635" cy="5080"/>
            </a:xfrm>
            <a:custGeom>
              <a:avLst/>
              <a:gdLst/>
              <a:ahLst/>
              <a:cxnLst/>
              <a:rect l="l" t="t" r="r" b="b"/>
              <a:pathLst>
                <a:path w="635" h="5080">
                  <a:moveTo>
                    <a:pt x="558" y="0"/>
                  </a:moveTo>
                  <a:lnTo>
                    <a:pt x="0" y="0"/>
                  </a:lnTo>
                  <a:lnTo>
                    <a:pt x="0" y="5029"/>
                  </a:lnTo>
                  <a:lnTo>
                    <a:pt x="558" y="5029"/>
                  </a:lnTo>
                </a:path>
              </a:pathLst>
            </a:custGeom>
            <a:ln w="3175">
              <a:solidFill>
                <a:srgbClr val="565658"/>
              </a:solidFill>
            </a:ln>
          </p:spPr>
          <p:txBody>
            <a:bodyPr wrap="square" lIns="0" tIns="0" rIns="0" bIns="0" rtlCol="0"/>
            <a:lstStyle/>
            <a:p/>
          </p:txBody>
        </p:sp>
        <p:sp>
          <p:nvSpPr>
            <p:cNvPr id="11809" name="object 11809" descr=""/>
            <p:cNvSpPr/>
            <p:nvPr/>
          </p:nvSpPr>
          <p:spPr>
            <a:xfrm>
              <a:off x="2695180" y="1897856"/>
              <a:ext cx="635" cy="5715"/>
            </a:xfrm>
            <a:custGeom>
              <a:avLst/>
              <a:gdLst/>
              <a:ahLst/>
              <a:cxnLst/>
              <a:rect l="l" t="t" r="r" b="b"/>
              <a:pathLst>
                <a:path w="635" h="5714">
                  <a:moveTo>
                    <a:pt x="558" y="0"/>
                  </a:moveTo>
                  <a:lnTo>
                    <a:pt x="0" y="0"/>
                  </a:lnTo>
                  <a:lnTo>
                    <a:pt x="0" y="5029"/>
                  </a:lnTo>
                  <a:lnTo>
                    <a:pt x="558" y="5029"/>
                  </a:lnTo>
                  <a:lnTo>
                    <a:pt x="558" y="5575"/>
                  </a:lnTo>
                </a:path>
              </a:pathLst>
            </a:custGeom>
            <a:ln w="3175">
              <a:solidFill>
                <a:srgbClr val="565658"/>
              </a:solidFill>
            </a:ln>
          </p:spPr>
          <p:txBody>
            <a:bodyPr wrap="square" lIns="0" tIns="0" rIns="0" bIns="0" rtlCol="0"/>
            <a:lstStyle/>
            <a:p/>
          </p:txBody>
        </p:sp>
        <p:sp>
          <p:nvSpPr>
            <p:cNvPr id="11810" name="object 11810" descr=""/>
            <p:cNvSpPr/>
            <p:nvPr/>
          </p:nvSpPr>
          <p:spPr>
            <a:xfrm>
              <a:off x="2702993" y="19034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11" name="object 11811" descr=""/>
            <p:cNvSpPr/>
            <p:nvPr/>
          </p:nvSpPr>
          <p:spPr>
            <a:xfrm>
              <a:off x="2703551"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12" name="object 11812" descr=""/>
            <p:cNvSpPr/>
            <p:nvPr/>
          </p:nvSpPr>
          <p:spPr>
            <a:xfrm>
              <a:off x="2700201" y="1897856"/>
              <a:ext cx="1905" cy="0"/>
            </a:xfrm>
            <a:custGeom>
              <a:avLst/>
              <a:gdLst/>
              <a:ahLst/>
              <a:cxnLst/>
              <a:rect l="l" t="t" r="r" b="b"/>
              <a:pathLst>
                <a:path w="1905" h="0">
                  <a:moveTo>
                    <a:pt x="1676" y="0"/>
                  </a:moveTo>
                  <a:lnTo>
                    <a:pt x="1117" y="0"/>
                  </a:lnTo>
                  <a:lnTo>
                    <a:pt x="0" y="0"/>
                  </a:lnTo>
                </a:path>
              </a:pathLst>
            </a:custGeom>
            <a:ln w="3175">
              <a:solidFill>
                <a:srgbClr val="565658"/>
              </a:solidFill>
            </a:ln>
          </p:spPr>
          <p:txBody>
            <a:bodyPr wrap="square" lIns="0" tIns="0" rIns="0" bIns="0" rtlCol="0"/>
            <a:lstStyle/>
            <a:p/>
          </p:txBody>
        </p:sp>
        <p:sp>
          <p:nvSpPr>
            <p:cNvPr id="11813" name="object 11813" descr=""/>
            <p:cNvSpPr/>
            <p:nvPr/>
          </p:nvSpPr>
          <p:spPr>
            <a:xfrm>
              <a:off x="2701319" y="1897856"/>
              <a:ext cx="0" cy="5715"/>
            </a:xfrm>
            <a:custGeom>
              <a:avLst/>
              <a:gdLst/>
              <a:ahLst/>
              <a:cxnLst/>
              <a:rect l="l" t="t" r="r" b="b"/>
              <a:pathLst>
                <a:path w="0" h="5714">
                  <a:moveTo>
                    <a:pt x="0" y="0"/>
                  </a:moveTo>
                  <a:lnTo>
                    <a:pt x="0" y="5575"/>
                  </a:lnTo>
                </a:path>
              </a:pathLst>
            </a:custGeom>
            <a:ln w="3175">
              <a:solidFill>
                <a:srgbClr val="565658"/>
              </a:solidFill>
            </a:ln>
          </p:spPr>
          <p:txBody>
            <a:bodyPr wrap="square" lIns="0" tIns="0" rIns="0" bIns="0" rtlCol="0"/>
            <a:lstStyle/>
            <a:p/>
          </p:txBody>
        </p:sp>
        <p:sp>
          <p:nvSpPr>
            <p:cNvPr id="11814" name="object 11814" descr=""/>
            <p:cNvSpPr/>
            <p:nvPr/>
          </p:nvSpPr>
          <p:spPr>
            <a:xfrm>
              <a:off x="2699645"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15" name="object 11815" descr=""/>
            <p:cNvSpPr/>
            <p:nvPr/>
          </p:nvSpPr>
          <p:spPr>
            <a:xfrm>
              <a:off x="2701318" y="1897861"/>
              <a:ext cx="1905" cy="5715"/>
            </a:xfrm>
            <a:custGeom>
              <a:avLst/>
              <a:gdLst/>
              <a:ahLst/>
              <a:cxnLst/>
              <a:rect l="l" t="t" r="r" b="b"/>
              <a:pathLst>
                <a:path w="1905" h="5714">
                  <a:moveTo>
                    <a:pt x="1676" y="5575"/>
                  </a:moveTo>
                  <a:lnTo>
                    <a:pt x="1117" y="5575"/>
                  </a:lnTo>
                  <a:lnTo>
                    <a:pt x="558" y="5575"/>
                  </a:lnTo>
                  <a:lnTo>
                    <a:pt x="558" y="5016"/>
                  </a:lnTo>
                  <a:lnTo>
                    <a:pt x="0" y="5016"/>
                  </a:lnTo>
                  <a:lnTo>
                    <a:pt x="0" y="0"/>
                  </a:lnTo>
                  <a:lnTo>
                    <a:pt x="558" y="0"/>
                  </a:lnTo>
                </a:path>
              </a:pathLst>
            </a:custGeom>
            <a:ln w="3175">
              <a:solidFill>
                <a:srgbClr val="565658"/>
              </a:solidFill>
            </a:ln>
          </p:spPr>
          <p:txBody>
            <a:bodyPr wrap="square" lIns="0" tIns="0" rIns="0" bIns="0" rtlCol="0"/>
            <a:lstStyle/>
            <a:p/>
          </p:txBody>
        </p:sp>
        <p:sp>
          <p:nvSpPr>
            <p:cNvPr id="11816" name="object 11816" descr=""/>
            <p:cNvSpPr/>
            <p:nvPr/>
          </p:nvSpPr>
          <p:spPr>
            <a:xfrm>
              <a:off x="2701876" y="1897850"/>
              <a:ext cx="635" cy="5715"/>
            </a:xfrm>
            <a:custGeom>
              <a:avLst/>
              <a:gdLst/>
              <a:ahLst/>
              <a:cxnLst/>
              <a:rect l="l" t="t" r="r" b="b"/>
              <a:pathLst>
                <a:path w="635" h="5714">
                  <a:moveTo>
                    <a:pt x="558" y="5029"/>
                  </a:moveTo>
                  <a:lnTo>
                    <a:pt x="558" y="5587"/>
                  </a:lnTo>
                  <a:lnTo>
                    <a:pt x="558" y="0"/>
                  </a:lnTo>
                  <a:lnTo>
                    <a:pt x="0" y="0"/>
                  </a:lnTo>
                </a:path>
              </a:pathLst>
            </a:custGeom>
            <a:ln w="3175">
              <a:solidFill>
                <a:srgbClr val="565658"/>
              </a:solidFill>
            </a:ln>
          </p:spPr>
          <p:txBody>
            <a:bodyPr wrap="square" lIns="0" tIns="0" rIns="0" bIns="0" rtlCol="0"/>
            <a:lstStyle/>
            <a:p/>
          </p:txBody>
        </p:sp>
        <p:sp>
          <p:nvSpPr>
            <p:cNvPr id="11817" name="object 11817" descr=""/>
            <p:cNvSpPr/>
            <p:nvPr/>
          </p:nvSpPr>
          <p:spPr>
            <a:xfrm>
              <a:off x="2700204" y="189785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818" name="object 11818" descr=""/>
            <p:cNvSpPr/>
            <p:nvPr/>
          </p:nvSpPr>
          <p:spPr>
            <a:xfrm>
              <a:off x="2702435" y="1897861"/>
              <a:ext cx="635" cy="5715"/>
            </a:xfrm>
            <a:custGeom>
              <a:avLst/>
              <a:gdLst/>
              <a:ahLst/>
              <a:cxnLst/>
              <a:rect l="l" t="t" r="r" b="b"/>
              <a:pathLst>
                <a:path w="635" h="5714">
                  <a:moveTo>
                    <a:pt x="558" y="5575"/>
                  </a:moveTo>
                  <a:lnTo>
                    <a:pt x="558" y="5016"/>
                  </a:lnTo>
                  <a:lnTo>
                    <a:pt x="0" y="5016"/>
                  </a:lnTo>
                  <a:lnTo>
                    <a:pt x="0" y="0"/>
                  </a:lnTo>
                </a:path>
              </a:pathLst>
            </a:custGeom>
            <a:ln w="3175">
              <a:solidFill>
                <a:srgbClr val="565658"/>
              </a:solidFill>
            </a:ln>
          </p:spPr>
          <p:txBody>
            <a:bodyPr wrap="square" lIns="0" tIns="0" rIns="0" bIns="0" rtlCol="0"/>
            <a:lstStyle/>
            <a:p/>
          </p:txBody>
        </p:sp>
        <p:sp>
          <p:nvSpPr>
            <p:cNvPr id="11819" name="object 11819" descr=""/>
            <p:cNvSpPr/>
            <p:nvPr/>
          </p:nvSpPr>
          <p:spPr>
            <a:xfrm>
              <a:off x="2701878" y="189785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820" name="object 11820" descr=""/>
            <p:cNvSpPr/>
            <p:nvPr/>
          </p:nvSpPr>
          <p:spPr>
            <a:xfrm>
              <a:off x="2702435"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21" name="object 11821" descr=""/>
            <p:cNvSpPr/>
            <p:nvPr/>
          </p:nvSpPr>
          <p:spPr>
            <a:xfrm>
              <a:off x="2703551" y="1902879"/>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1822" name="object 11822" descr=""/>
            <p:cNvSpPr/>
            <p:nvPr/>
          </p:nvSpPr>
          <p:spPr>
            <a:xfrm>
              <a:off x="2703551" y="1897856"/>
              <a:ext cx="0" cy="5715"/>
            </a:xfrm>
            <a:custGeom>
              <a:avLst/>
              <a:gdLst/>
              <a:ahLst/>
              <a:cxnLst/>
              <a:rect l="l" t="t" r="r" b="b"/>
              <a:pathLst>
                <a:path w="0" h="5714">
                  <a:moveTo>
                    <a:pt x="0" y="0"/>
                  </a:moveTo>
                  <a:lnTo>
                    <a:pt x="0" y="5575"/>
                  </a:lnTo>
                </a:path>
              </a:pathLst>
            </a:custGeom>
            <a:ln w="3175">
              <a:solidFill>
                <a:srgbClr val="565658"/>
              </a:solidFill>
            </a:ln>
          </p:spPr>
          <p:txBody>
            <a:bodyPr wrap="square" lIns="0" tIns="0" rIns="0" bIns="0" rtlCol="0"/>
            <a:lstStyle/>
            <a:p/>
          </p:txBody>
        </p:sp>
        <p:sp>
          <p:nvSpPr>
            <p:cNvPr id="11823" name="object 11823" descr=""/>
            <p:cNvSpPr/>
            <p:nvPr/>
          </p:nvSpPr>
          <p:spPr>
            <a:xfrm>
              <a:off x="2704110" y="19028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824" name="object 11824" descr=""/>
            <p:cNvSpPr/>
            <p:nvPr/>
          </p:nvSpPr>
          <p:spPr>
            <a:xfrm>
              <a:off x="2702993"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25" name="object 11825" descr=""/>
            <p:cNvSpPr/>
            <p:nvPr/>
          </p:nvSpPr>
          <p:spPr>
            <a:xfrm>
              <a:off x="2703551" y="19028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826" name="object 11826" descr=""/>
            <p:cNvSpPr/>
            <p:nvPr/>
          </p:nvSpPr>
          <p:spPr>
            <a:xfrm>
              <a:off x="2701445"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827" name="object 11827" descr=""/>
            <p:cNvSpPr/>
            <p:nvPr/>
          </p:nvSpPr>
          <p:spPr>
            <a:xfrm>
              <a:off x="2703551" y="1897856"/>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11828" name="object 11828" descr=""/>
            <p:cNvSpPr/>
            <p:nvPr/>
          </p:nvSpPr>
          <p:spPr>
            <a:xfrm>
              <a:off x="2702994" y="189785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829" name="object 11829" descr=""/>
            <p:cNvSpPr/>
            <p:nvPr/>
          </p:nvSpPr>
          <p:spPr>
            <a:xfrm>
              <a:off x="2702002"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830" name="object 11830" descr=""/>
            <p:cNvSpPr/>
            <p:nvPr/>
          </p:nvSpPr>
          <p:spPr>
            <a:xfrm>
              <a:off x="2702435"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31" name="object 11831" descr=""/>
            <p:cNvSpPr/>
            <p:nvPr/>
          </p:nvSpPr>
          <p:spPr>
            <a:xfrm>
              <a:off x="2704109" y="1902879"/>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11832" name="object 11832" descr=""/>
            <p:cNvSpPr/>
            <p:nvPr/>
          </p:nvSpPr>
          <p:spPr>
            <a:xfrm>
              <a:off x="2704110" y="1897850"/>
              <a:ext cx="635" cy="5715"/>
            </a:xfrm>
            <a:custGeom>
              <a:avLst/>
              <a:gdLst/>
              <a:ahLst/>
              <a:cxnLst/>
              <a:rect l="l" t="t" r="r" b="b"/>
              <a:pathLst>
                <a:path w="635" h="5714">
                  <a:moveTo>
                    <a:pt x="0" y="5029"/>
                  </a:moveTo>
                  <a:lnTo>
                    <a:pt x="0" y="0"/>
                  </a:lnTo>
                  <a:lnTo>
                    <a:pt x="558" y="0"/>
                  </a:lnTo>
                  <a:lnTo>
                    <a:pt x="558" y="5587"/>
                  </a:lnTo>
                </a:path>
              </a:pathLst>
            </a:custGeom>
            <a:ln w="3175">
              <a:solidFill>
                <a:srgbClr val="565658"/>
              </a:solidFill>
            </a:ln>
          </p:spPr>
          <p:txBody>
            <a:bodyPr wrap="square" lIns="0" tIns="0" rIns="0" bIns="0" rtlCol="0"/>
            <a:lstStyle/>
            <a:p/>
          </p:txBody>
        </p:sp>
        <p:sp>
          <p:nvSpPr>
            <p:cNvPr id="11833" name="object 11833" descr=""/>
            <p:cNvSpPr/>
            <p:nvPr/>
          </p:nvSpPr>
          <p:spPr>
            <a:xfrm>
              <a:off x="2703551" y="189785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834" name="object 11834" descr=""/>
            <p:cNvSpPr/>
            <p:nvPr/>
          </p:nvSpPr>
          <p:spPr>
            <a:xfrm>
              <a:off x="2704667" y="1897850"/>
              <a:ext cx="1270" cy="5715"/>
            </a:xfrm>
            <a:custGeom>
              <a:avLst/>
              <a:gdLst/>
              <a:ahLst/>
              <a:cxnLst/>
              <a:rect l="l" t="t" r="r" b="b"/>
              <a:pathLst>
                <a:path w="1269" h="5714">
                  <a:moveTo>
                    <a:pt x="1117" y="5029"/>
                  </a:moveTo>
                  <a:lnTo>
                    <a:pt x="1117" y="5587"/>
                  </a:lnTo>
                  <a:lnTo>
                    <a:pt x="558" y="5587"/>
                  </a:lnTo>
                  <a:lnTo>
                    <a:pt x="558" y="5029"/>
                  </a:lnTo>
                  <a:lnTo>
                    <a:pt x="0" y="5029"/>
                  </a:lnTo>
                  <a:lnTo>
                    <a:pt x="0" y="0"/>
                  </a:lnTo>
                  <a:lnTo>
                    <a:pt x="558" y="0"/>
                  </a:lnTo>
                </a:path>
              </a:pathLst>
            </a:custGeom>
            <a:ln w="3175">
              <a:solidFill>
                <a:srgbClr val="565658"/>
              </a:solidFill>
            </a:ln>
          </p:spPr>
          <p:txBody>
            <a:bodyPr wrap="square" lIns="0" tIns="0" rIns="0" bIns="0" rtlCol="0"/>
            <a:lstStyle/>
            <a:p/>
          </p:txBody>
        </p:sp>
        <p:sp>
          <p:nvSpPr>
            <p:cNvPr id="11835" name="object 11835" descr=""/>
            <p:cNvSpPr/>
            <p:nvPr/>
          </p:nvSpPr>
          <p:spPr>
            <a:xfrm>
              <a:off x="2705227" y="1897856"/>
              <a:ext cx="635" cy="5715"/>
            </a:xfrm>
            <a:custGeom>
              <a:avLst/>
              <a:gdLst/>
              <a:ahLst/>
              <a:cxnLst/>
              <a:rect l="l" t="t" r="r" b="b"/>
              <a:pathLst>
                <a:path w="635" h="5714">
                  <a:moveTo>
                    <a:pt x="0" y="0"/>
                  </a:moveTo>
                  <a:lnTo>
                    <a:pt x="558" y="0"/>
                  </a:lnTo>
                  <a:lnTo>
                    <a:pt x="558" y="5575"/>
                  </a:lnTo>
                </a:path>
              </a:pathLst>
            </a:custGeom>
            <a:ln w="3175">
              <a:solidFill>
                <a:srgbClr val="565658"/>
              </a:solidFill>
            </a:ln>
          </p:spPr>
          <p:txBody>
            <a:bodyPr wrap="square" lIns="0" tIns="0" rIns="0" bIns="0" rtlCol="0"/>
            <a:lstStyle/>
            <a:p/>
          </p:txBody>
        </p:sp>
        <p:sp>
          <p:nvSpPr>
            <p:cNvPr id="11836" name="object 11836" descr=""/>
            <p:cNvSpPr/>
            <p:nvPr/>
          </p:nvSpPr>
          <p:spPr>
            <a:xfrm>
              <a:off x="2704668" y="190343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837" name="object 11837" descr=""/>
            <p:cNvSpPr/>
            <p:nvPr/>
          </p:nvSpPr>
          <p:spPr>
            <a:xfrm>
              <a:off x="2704668" y="1897856"/>
              <a:ext cx="635" cy="5080"/>
            </a:xfrm>
            <a:custGeom>
              <a:avLst/>
              <a:gdLst/>
              <a:ahLst/>
              <a:cxnLst/>
              <a:rect l="l" t="t" r="r" b="b"/>
              <a:pathLst>
                <a:path w="635" h="5080">
                  <a:moveTo>
                    <a:pt x="0" y="0"/>
                  </a:moveTo>
                  <a:lnTo>
                    <a:pt x="558" y="0"/>
                  </a:lnTo>
                  <a:lnTo>
                    <a:pt x="558" y="5029"/>
                  </a:lnTo>
                </a:path>
              </a:pathLst>
            </a:custGeom>
            <a:ln w="3175">
              <a:solidFill>
                <a:srgbClr val="565658"/>
              </a:solidFill>
            </a:ln>
          </p:spPr>
          <p:txBody>
            <a:bodyPr wrap="square" lIns="0" tIns="0" rIns="0" bIns="0" rtlCol="0"/>
            <a:lstStyle/>
            <a:p/>
          </p:txBody>
        </p:sp>
        <p:sp>
          <p:nvSpPr>
            <p:cNvPr id="11838" name="object 11838" descr=""/>
            <p:cNvSpPr/>
            <p:nvPr/>
          </p:nvSpPr>
          <p:spPr>
            <a:xfrm>
              <a:off x="2705784" y="1897861"/>
              <a:ext cx="635" cy="5715"/>
            </a:xfrm>
            <a:custGeom>
              <a:avLst/>
              <a:gdLst/>
              <a:ahLst/>
              <a:cxnLst/>
              <a:rect l="l" t="t" r="r" b="b"/>
              <a:pathLst>
                <a:path w="635" h="5714">
                  <a:moveTo>
                    <a:pt x="558" y="5575"/>
                  </a:moveTo>
                  <a:lnTo>
                    <a:pt x="0" y="5575"/>
                  </a:lnTo>
                  <a:lnTo>
                    <a:pt x="558" y="5016"/>
                  </a:lnTo>
                  <a:lnTo>
                    <a:pt x="0" y="5016"/>
                  </a:lnTo>
                  <a:lnTo>
                    <a:pt x="0" y="0"/>
                  </a:lnTo>
                </a:path>
              </a:pathLst>
            </a:custGeom>
            <a:ln w="3175">
              <a:solidFill>
                <a:srgbClr val="565658"/>
              </a:solidFill>
            </a:ln>
          </p:spPr>
          <p:txBody>
            <a:bodyPr wrap="square" lIns="0" tIns="0" rIns="0" bIns="0" rtlCol="0"/>
            <a:lstStyle/>
            <a:p/>
          </p:txBody>
        </p:sp>
        <p:sp>
          <p:nvSpPr>
            <p:cNvPr id="11839" name="object 11839" descr=""/>
            <p:cNvSpPr/>
            <p:nvPr/>
          </p:nvSpPr>
          <p:spPr>
            <a:xfrm>
              <a:off x="2705341" y="1896313"/>
              <a:ext cx="3175" cy="8255"/>
            </a:xfrm>
            <a:custGeom>
              <a:avLst/>
              <a:gdLst/>
              <a:ahLst/>
              <a:cxnLst/>
              <a:rect l="l" t="t" r="r" b="b"/>
              <a:pathLst>
                <a:path w="3175" h="8255">
                  <a:moveTo>
                    <a:pt x="3098" y="6565"/>
                  </a:moveTo>
                  <a:lnTo>
                    <a:pt x="2654" y="5473"/>
                  </a:lnTo>
                  <a:lnTo>
                    <a:pt x="1549" y="5016"/>
                  </a:lnTo>
                  <a:lnTo>
                    <a:pt x="457" y="5473"/>
                  </a:lnTo>
                  <a:lnTo>
                    <a:pt x="0" y="6565"/>
                  </a:lnTo>
                  <a:lnTo>
                    <a:pt x="457" y="7670"/>
                  </a:lnTo>
                  <a:lnTo>
                    <a:pt x="1549" y="8115"/>
                  </a:lnTo>
                  <a:lnTo>
                    <a:pt x="2654" y="7670"/>
                  </a:lnTo>
                  <a:lnTo>
                    <a:pt x="3098" y="6565"/>
                  </a:lnTo>
                  <a:close/>
                </a:path>
                <a:path w="3175" h="8255">
                  <a:moveTo>
                    <a:pt x="3098" y="1549"/>
                  </a:moveTo>
                  <a:lnTo>
                    <a:pt x="2654" y="457"/>
                  </a:lnTo>
                  <a:lnTo>
                    <a:pt x="1549" y="0"/>
                  </a:lnTo>
                  <a:lnTo>
                    <a:pt x="457" y="457"/>
                  </a:lnTo>
                  <a:lnTo>
                    <a:pt x="0" y="1549"/>
                  </a:lnTo>
                  <a:lnTo>
                    <a:pt x="457" y="2641"/>
                  </a:lnTo>
                  <a:lnTo>
                    <a:pt x="1549" y="3098"/>
                  </a:lnTo>
                  <a:lnTo>
                    <a:pt x="2654" y="2641"/>
                  </a:lnTo>
                  <a:lnTo>
                    <a:pt x="3098" y="1549"/>
                  </a:lnTo>
                  <a:close/>
                </a:path>
              </a:pathLst>
            </a:custGeom>
            <a:solidFill>
              <a:srgbClr val="565658"/>
            </a:solidFill>
          </p:spPr>
          <p:txBody>
            <a:bodyPr wrap="square" lIns="0" tIns="0" rIns="0" bIns="0" rtlCol="0"/>
            <a:lstStyle/>
            <a:p/>
          </p:txBody>
        </p:sp>
        <p:sp>
          <p:nvSpPr>
            <p:cNvPr id="11840" name="object 11840" descr=""/>
            <p:cNvSpPr/>
            <p:nvPr/>
          </p:nvSpPr>
          <p:spPr>
            <a:xfrm>
              <a:off x="2694620" y="1897304"/>
              <a:ext cx="12700" cy="0"/>
            </a:xfrm>
            <a:custGeom>
              <a:avLst/>
              <a:gdLst/>
              <a:ahLst/>
              <a:cxnLst/>
              <a:rect l="l" t="t" r="r" b="b"/>
              <a:pathLst>
                <a:path w="12700" h="0">
                  <a:moveTo>
                    <a:pt x="12280" y="0"/>
                  </a:moveTo>
                  <a:lnTo>
                    <a:pt x="12280" y="0"/>
                  </a:lnTo>
                  <a:lnTo>
                    <a:pt x="0" y="0"/>
                  </a:lnTo>
                </a:path>
              </a:pathLst>
            </a:custGeom>
            <a:ln w="3175">
              <a:solidFill>
                <a:srgbClr val="565658"/>
              </a:solidFill>
            </a:ln>
          </p:spPr>
          <p:txBody>
            <a:bodyPr wrap="square" lIns="0" tIns="0" rIns="0" bIns="0" rtlCol="0"/>
            <a:lstStyle/>
            <a:p/>
          </p:txBody>
        </p:sp>
        <p:sp>
          <p:nvSpPr>
            <p:cNvPr id="11841" name="object 11841" descr=""/>
            <p:cNvSpPr/>
            <p:nvPr/>
          </p:nvSpPr>
          <p:spPr>
            <a:xfrm>
              <a:off x="2694623" y="1891723"/>
              <a:ext cx="12700" cy="5080"/>
            </a:xfrm>
            <a:custGeom>
              <a:avLst/>
              <a:gdLst/>
              <a:ahLst/>
              <a:cxnLst/>
              <a:rect l="l" t="t" r="r" b="b"/>
              <a:pathLst>
                <a:path w="12700" h="5080">
                  <a:moveTo>
                    <a:pt x="9486" y="0"/>
                  </a:moveTo>
                  <a:lnTo>
                    <a:pt x="12280" y="0"/>
                  </a:lnTo>
                  <a:lnTo>
                    <a:pt x="12280" y="558"/>
                  </a:lnTo>
                  <a:lnTo>
                    <a:pt x="12280" y="1117"/>
                  </a:lnTo>
                  <a:lnTo>
                    <a:pt x="12280" y="5029"/>
                  </a:lnTo>
                  <a:lnTo>
                    <a:pt x="0" y="5029"/>
                  </a:lnTo>
                  <a:lnTo>
                    <a:pt x="0" y="1117"/>
                  </a:lnTo>
                  <a:lnTo>
                    <a:pt x="0" y="558"/>
                  </a:lnTo>
                  <a:lnTo>
                    <a:pt x="0" y="0"/>
                  </a:lnTo>
                  <a:lnTo>
                    <a:pt x="2794" y="0"/>
                  </a:lnTo>
                </a:path>
              </a:pathLst>
            </a:custGeom>
            <a:ln w="3175">
              <a:solidFill>
                <a:srgbClr val="565658"/>
              </a:solidFill>
            </a:ln>
          </p:spPr>
          <p:txBody>
            <a:bodyPr wrap="square" lIns="0" tIns="0" rIns="0" bIns="0" rtlCol="0"/>
            <a:lstStyle/>
            <a:p/>
          </p:txBody>
        </p:sp>
        <p:sp>
          <p:nvSpPr>
            <p:cNvPr id="11842" name="object 11842" descr=""/>
            <p:cNvSpPr/>
            <p:nvPr/>
          </p:nvSpPr>
          <p:spPr>
            <a:xfrm>
              <a:off x="2704110" y="1891164"/>
              <a:ext cx="3175" cy="0"/>
            </a:xfrm>
            <a:custGeom>
              <a:avLst/>
              <a:gdLst/>
              <a:ahLst/>
              <a:cxnLst/>
              <a:rect l="l" t="t" r="r" b="b"/>
              <a:pathLst>
                <a:path w="3175" h="0">
                  <a:moveTo>
                    <a:pt x="0" y="0"/>
                  </a:moveTo>
                  <a:lnTo>
                    <a:pt x="2794" y="0"/>
                  </a:lnTo>
                </a:path>
              </a:pathLst>
            </a:custGeom>
            <a:ln w="3175">
              <a:solidFill>
                <a:srgbClr val="565658"/>
              </a:solidFill>
            </a:ln>
          </p:spPr>
          <p:txBody>
            <a:bodyPr wrap="square" lIns="0" tIns="0" rIns="0" bIns="0" rtlCol="0"/>
            <a:lstStyle/>
            <a:p/>
          </p:txBody>
        </p:sp>
        <p:sp>
          <p:nvSpPr>
            <p:cNvPr id="11843" name="object 11843" descr=""/>
            <p:cNvSpPr/>
            <p:nvPr/>
          </p:nvSpPr>
          <p:spPr>
            <a:xfrm>
              <a:off x="2706343" y="1888929"/>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1844" name="object 11844" descr=""/>
            <p:cNvSpPr/>
            <p:nvPr/>
          </p:nvSpPr>
          <p:spPr>
            <a:xfrm>
              <a:off x="2695180" y="1888929"/>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1845" name="object 11845" descr=""/>
            <p:cNvSpPr/>
            <p:nvPr/>
          </p:nvSpPr>
          <p:spPr>
            <a:xfrm>
              <a:off x="2705784" y="1880561"/>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11846" name="object 11846" descr=""/>
            <p:cNvSpPr/>
            <p:nvPr/>
          </p:nvSpPr>
          <p:spPr>
            <a:xfrm>
              <a:off x="2705783" y="1897856"/>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1847" name="object 11847" descr=""/>
            <p:cNvSpPr/>
            <p:nvPr/>
          </p:nvSpPr>
          <p:spPr>
            <a:xfrm>
              <a:off x="2705784" y="1897850"/>
              <a:ext cx="635" cy="5080"/>
            </a:xfrm>
            <a:custGeom>
              <a:avLst/>
              <a:gdLst/>
              <a:ahLst/>
              <a:cxnLst/>
              <a:rect l="l" t="t" r="r" b="b"/>
              <a:pathLst>
                <a:path w="635" h="5080">
                  <a:moveTo>
                    <a:pt x="558" y="5029"/>
                  </a:moveTo>
                  <a:lnTo>
                    <a:pt x="558" y="0"/>
                  </a:lnTo>
                  <a:lnTo>
                    <a:pt x="0" y="0"/>
                  </a:lnTo>
                </a:path>
              </a:pathLst>
            </a:custGeom>
            <a:ln w="3175">
              <a:solidFill>
                <a:srgbClr val="565658"/>
              </a:solidFill>
            </a:ln>
          </p:spPr>
          <p:txBody>
            <a:bodyPr wrap="square" lIns="0" tIns="0" rIns="0" bIns="0" rtlCol="0"/>
            <a:lstStyle/>
            <a:p/>
          </p:txBody>
        </p:sp>
        <p:sp>
          <p:nvSpPr>
            <p:cNvPr id="11848" name="object 11848" descr=""/>
            <p:cNvSpPr/>
            <p:nvPr/>
          </p:nvSpPr>
          <p:spPr>
            <a:xfrm>
              <a:off x="2706900" y="190287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849" name="object 11849" descr=""/>
            <p:cNvSpPr/>
            <p:nvPr/>
          </p:nvSpPr>
          <p:spPr>
            <a:xfrm>
              <a:off x="2705341" y="1896313"/>
              <a:ext cx="3175" cy="8890"/>
            </a:xfrm>
            <a:custGeom>
              <a:avLst/>
              <a:gdLst/>
              <a:ahLst/>
              <a:cxnLst/>
              <a:rect l="l" t="t" r="r" b="b"/>
              <a:pathLst>
                <a:path w="3175" h="8889">
                  <a:moveTo>
                    <a:pt x="3098" y="7124"/>
                  </a:moveTo>
                  <a:lnTo>
                    <a:pt x="2654" y="6032"/>
                  </a:lnTo>
                  <a:lnTo>
                    <a:pt x="1549" y="5575"/>
                  </a:lnTo>
                  <a:lnTo>
                    <a:pt x="457" y="6032"/>
                  </a:lnTo>
                  <a:lnTo>
                    <a:pt x="0" y="7124"/>
                  </a:lnTo>
                  <a:lnTo>
                    <a:pt x="457" y="8229"/>
                  </a:lnTo>
                  <a:lnTo>
                    <a:pt x="1549" y="8674"/>
                  </a:lnTo>
                  <a:lnTo>
                    <a:pt x="2654" y="8229"/>
                  </a:lnTo>
                  <a:lnTo>
                    <a:pt x="3098" y="7124"/>
                  </a:lnTo>
                  <a:close/>
                </a:path>
                <a:path w="3175" h="8889">
                  <a:moveTo>
                    <a:pt x="3098" y="1549"/>
                  </a:moveTo>
                  <a:lnTo>
                    <a:pt x="2654" y="457"/>
                  </a:lnTo>
                  <a:lnTo>
                    <a:pt x="1549" y="0"/>
                  </a:lnTo>
                  <a:lnTo>
                    <a:pt x="457" y="457"/>
                  </a:lnTo>
                  <a:lnTo>
                    <a:pt x="0" y="1549"/>
                  </a:lnTo>
                  <a:lnTo>
                    <a:pt x="457" y="2641"/>
                  </a:lnTo>
                  <a:lnTo>
                    <a:pt x="1549" y="3098"/>
                  </a:lnTo>
                  <a:lnTo>
                    <a:pt x="2654" y="2641"/>
                  </a:lnTo>
                  <a:lnTo>
                    <a:pt x="3098" y="1549"/>
                  </a:lnTo>
                  <a:close/>
                </a:path>
              </a:pathLst>
            </a:custGeom>
            <a:solidFill>
              <a:srgbClr val="565658"/>
            </a:solidFill>
          </p:spPr>
          <p:txBody>
            <a:bodyPr wrap="square" lIns="0" tIns="0" rIns="0" bIns="0" rtlCol="0"/>
            <a:lstStyle/>
            <a:p/>
          </p:txBody>
        </p:sp>
        <p:sp>
          <p:nvSpPr>
            <p:cNvPr id="11850" name="object 11850" descr=""/>
            <p:cNvSpPr/>
            <p:nvPr/>
          </p:nvSpPr>
          <p:spPr>
            <a:xfrm>
              <a:off x="2706343" y="190287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1851" name="object 11851" descr=""/>
            <p:cNvSpPr/>
            <p:nvPr/>
          </p:nvSpPr>
          <p:spPr>
            <a:xfrm>
              <a:off x="2693630" y="188515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852" name="object 11852" descr=""/>
            <p:cNvSpPr/>
            <p:nvPr/>
          </p:nvSpPr>
          <p:spPr>
            <a:xfrm>
              <a:off x="2695742" y="1880561"/>
              <a:ext cx="10160" cy="0"/>
            </a:xfrm>
            <a:custGeom>
              <a:avLst/>
              <a:gdLst/>
              <a:ahLst/>
              <a:cxnLst/>
              <a:rect l="l" t="t" r="r" b="b"/>
              <a:pathLst>
                <a:path w="10160" h="0">
                  <a:moveTo>
                    <a:pt x="7251" y="0"/>
                  </a:moveTo>
                  <a:lnTo>
                    <a:pt x="10045" y="0"/>
                  </a:lnTo>
                  <a:lnTo>
                    <a:pt x="0" y="0"/>
                  </a:lnTo>
                  <a:lnTo>
                    <a:pt x="2781" y="0"/>
                  </a:lnTo>
                </a:path>
              </a:pathLst>
            </a:custGeom>
            <a:ln w="3175">
              <a:solidFill>
                <a:srgbClr val="565658"/>
              </a:solidFill>
            </a:ln>
          </p:spPr>
          <p:txBody>
            <a:bodyPr wrap="square" lIns="0" tIns="0" rIns="0" bIns="0" rtlCol="0"/>
            <a:lstStyle/>
            <a:p/>
          </p:txBody>
        </p:sp>
        <p:sp>
          <p:nvSpPr>
            <p:cNvPr id="11853" name="object 11853" descr=""/>
            <p:cNvSpPr/>
            <p:nvPr/>
          </p:nvSpPr>
          <p:spPr>
            <a:xfrm>
              <a:off x="2695738" y="1880561"/>
              <a:ext cx="0" cy="3175"/>
            </a:xfrm>
            <a:custGeom>
              <a:avLst/>
              <a:gdLst/>
              <a:ahLst/>
              <a:cxnLst/>
              <a:rect l="l" t="t" r="r" b="b"/>
              <a:pathLst>
                <a:path w="0" h="3175">
                  <a:moveTo>
                    <a:pt x="0" y="0"/>
                  </a:moveTo>
                  <a:lnTo>
                    <a:pt x="0" y="2794"/>
                  </a:lnTo>
                </a:path>
              </a:pathLst>
            </a:custGeom>
            <a:ln w="3175">
              <a:solidFill>
                <a:srgbClr val="565658"/>
              </a:solidFill>
            </a:ln>
          </p:spPr>
          <p:txBody>
            <a:bodyPr wrap="square" lIns="0" tIns="0" rIns="0" bIns="0" rtlCol="0"/>
            <a:lstStyle/>
            <a:p/>
          </p:txBody>
        </p:sp>
        <p:sp>
          <p:nvSpPr>
            <p:cNvPr id="11854" name="object 11854" descr=""/>
            <p:cNvSpPr/>
            <p:nvPr/>
          </p:nvSpPr>
          <p:spPr>
            <a:xfrm>
              <a:off x="2706343" y="1897856"/>
              <a:ext cx="0" cy="5715"/>
            </a:xfrm>
            <a:custGeom>
              <a:avLst/>
              <a:gdLst/>
              <a:ahLst/>
              <a:cxnLst/>
              <a:rect l="l" t="t" r="r" b="b"/>
              <a:pathLst>
                <a:path w="0" h="5714">
                  <a:moveTo>
                    <a:pt x="0" y="0"/>
                  </a:moveTo>
                  <a:lnTo>
                    <a:pt x="0" y="5575"/>
                  </a:lnTo>
                  <a:lnTo>
                    <a:pt x="0" y="5029"/>
                  </a:lnTo>
                </a:path>
              </a:pathLst>
            </a:custGeom>
            <a:ln w="3175">
              <a:solidFill>
                <a:srgbClr val="565658"/>
              </a:solidFill>
            </a:ln>
          </p:spPr>
          <p:txBody>
            <a:bodyPr wrap="square" lIns="0" tIns="0" rIns="0" bIns="0" rtlCol="0"/>
            <a:lstStyle/>
            <a:p/>
          </p:txBody>
        </p:sp>
        <p:sp>
          <p:nvSpPr>
            <p:cNvPr id="11855" name="object 11855" descr=""/>
            <p:cNvSpPr/>
            <p:nvPr/>
          </p:nvSpPr>
          <p:spPr>
            <a:xfrm>
              <a:off x="2706342" y="1897856"/>
              <a:ext cx="635" cy="5080"/>
            </a:xfrm>
            <a:custGeom>
              <a:avLst/>
              <a:gdLst/>
              <a:ahLst/>
              <a:cxnLst/>
              <a:rect l="l" t="t" r="r" b="b"/>
              <a:pathLst>
                <a:path w="635" h="5080">
                  <a:moveTo>
                    <a:pt x="558" y="0"/>
                  </a:moveTo>
                  <a:lnTo>
                    <a:pt x="0" y="0"/>
                  </a:lnTo>
                  <a:lnTo>
                    <a:pt x="558" y="0"/>
                  </a:lnTo>
                  <a:lnTo>
                    <a:pt x="558" y="5029"/>
                  </a:lnTo>
                </a:path>
              </a:pathLst>
            </a:custGeom>
            <a:ln w="3175">
              <a:solidFill>
                <a:srgbClr val="565658"/>
              </a:solidFill>
            </a:ln>
          </p:spPr>
          <p:txBody>
            <a:bodyPr wrap="square" lIns="0" tIns="0" rIns="0" bIns="0" rtlCol="0"/>
            <a:lstStyle/>
            <a:p/>
          </p:txBody>
        </p:sp>
        <p:sp>
          <p:nvSpPr>
            <p:cNvPr id="11856" name="object 11856" descr=""/>
            <p:cNvSpPr/>
            <p:nvPr/>
          </p:nvSpPr>
          <p:spPr>
            <a:xfrm>
              <a:off x="2706342" y="1897850"/>
              <a:ext cx="635" cy="5080"/>
            </a:xfrm>
            <a:custGeom>
              <a:avLst/>
              <a:gdLst/>
              <a:ahLst/>
              <a:cxnLst/>
              <a:rect l="l" t="t" r="r" b="b"/>
              <a:pathLst>
                <a:path w="635" h="5080">
                  <a:moveTo>
                    <a:pt x="558" y="5029"/>
                  </a:moveTo>
                  <a:lnTo>
                    <a:pt x="0" y="5029"/>
                  </a:lnTo>
                  <a:lnTo>
                    <a:pt x="0" y="0"/>
                  </a:lnTo>
                </a:path>
              </a:pathLst>
            </a:custGeom>
            <a:ln w="3175">
              <a:solidFill>
                <a:srgbClr val="565658"/>
              </a:solidFill>
            </a:ln>
          </p:spPr>
          <p:txBody>
            <a:bodyPr wrap="square" lIns="0" tIns="0" rIns="0" bIns="0" rtlCol="0"/>
            <a:lstStyle/>
            <a:p/>
          </p:txBody>
        </p:sp>
        <p:sp>
          <p:nvSpPr>
            <p:cNvPr id="11857" name="object 11857" descr=""/>
            <p:cNvSpPr/>
            <p:nvPr/>
          </p:nvSpPr>
          <p:spPr>
            <a:xfrm>
              <a:off x="2706900" y="1897856"/>
              <a:ext cx="0" cy="5715"/>
            </a:xfrm>
            <a:custGeom>
              <a:avLst/>
              <a:gdLst/>
              <a:ahLst/>
              <a:cxnLst/>
              <a:rect l="l" t="t" r="r" b="b"/>
              <a:pathLst>
                <a:path w="0" h="5714">
                  <a:moveTo>
                    <a:pt x="0" y="0"/>
                  </a:moveTo>
                  <a:lnTo>
                    <a:pt x="0" y="5575"/>
                  </a:lnTo>
                  <a:lnTo>
                    <a:pt x="0" y="5029"/>
                  </a:lnTo>
                </a:path>
              </a:pathLst>
            </a:custGeom>
            <a:ln w="3175">
              <a:solidFill>
                <a:srgbClr val="565658"/>
              </a:solidFill>
            </a:ln>
          </p:spPr>
          <p:txBody>
            <a:bodyPr wrap="square" lIns="0" tIns="0" rIns="0" bIns="0" rtlCol="0"/>
            <a:lstStyle/>
            <a:p/>
          </p:txBody>
        </p:sp>
        <p:sp>
          <p:nvSpPr>
            <p:cNvPr id="11858" name="object 11858" descr=""/>
            <p:cNvSpPr/>
            <p:nvPr/>
          </p:nvSpPr>
          <p:spPr>
            <a:xfrm>
              <a:off x="2705351" y="190188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859" name="object 11859" descr=""/>
            <p:cNvSpPr/>
            <p:nvPr/>
          </p:nvSpPr>
          <p:spPr>
            <a:xfrm>
              <a:off x="2706900" y="189785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860" name="object 11860" descr=""/>
            <p:cNvSpPr/>
            <p:nvPr/>
          </p:nvSpPr>
          <p:spPr>
            <a:xfrm>
              <a:off x="2704794"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861" name="object 11861" descr=""/>
            <p:cNvSpPr/>
            <p:nvPr/>
          </p:nvSpPr>
          <p:spPr>
            <a:xfrm>
              <a:off x="2212022" y="2026741"/>
              <a:ext cx="5080" cy="1905"/>
            </a:xfrm>
            <a:custGeom>
              <a:avLst/>
              <a:gdLst/>
              <a:ahLst/>
              <a:cxnLst/>
              <a:rect l="l" t="t" r="r" b="b"/>
              <a:pathLst>
                <a:path w="5080" h="1905">
                  <a:moveTo>
                    <a:pt x="0" y="0"/>
                  </a:moveTo>
                  <a:lnTo>
                    <a:pt x="4457" y="1676"/>
                  </a:lnTo>
                  <a:lnTo>
                    <a:pt x="4457" y="1117"/>
                  </a:lnTo>
                </a:path>
              </a:pathLst>
            </a:custGeom>
            <a:ln w="3175">
              <a:solidFill>
                <a:srgbClr val="565658"/>
              </a:solidFill>
            </a:ln>
          </p:spPr>
          <p:txBody>
            <a:bodyPr wrap="square" lIns="0" tIns="0" rIns="0" bIns="0" rtlCol="0"/>
            <a:lstStyle/>
            <a:p/>
          </p:txBody>
        </p:sp>
        <p:sp>
          <p:nvSpPr>
            <p:cNvPr id="11862" name="object 11862" descr=""/>
            <p:cNvSpPr/>
            <p:nvPr/>
          </p:nvSpPr>
          <p:spPr>
            <a:xfrm>
              <a:off x="2212568" y="203622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863" name="object 11863" descr=""/>
            <p:cNvSpPr/>
            <p:nvPr/>
          </p:nvSpPr>
          <p:spPr>
            <a:xfrm>
              <a:off x="2213121" y="2033431"/>
              <a:ext cx="4445" cy="3175"/>
            </a:xfrm>
            <a:custGeom>
              <a:avLst/>
              <a:gdLst/>
              <a:ahLst/>
              <a:cxnLst/>
              <a:rect l="l" t="t" r="r" b="b"/>
              <a:pathLst>
                <a:path w="4444" h="3175">
                  <a:moveTo>
                    <a:pt x="3911" y="558"/>
                  </a:moveTo>
                  <a:lnTo>
                    <a:pt x="3352" y="0"/>
                  </a:lnTo>
                  <a:lnTo>
                    <a:pt x="0" y="2793"/>
                  </a:lnTo>
                </a:path>
              </a:pathLst>
            </a:custGeom>
            <a:ln w="3175">
              <a:solidFill>
                <a:srgbClr val="565658"/>
              </a:solidFill>
            </a:ln>
          </p:spPr>
          <p:txBody>
            <a:bodyPr wrap="square" lIns="0" tIns="0" rIns="0" bIns="0" rtlCol="0"/>
            <a:lstStyle/>
            <a:p/>
          </p:txBody>
        </p:sp>
        <p:sp>
          <p:nvSpPr>
            <p:cNvPr id="11864" name="object 11864" descr=""/>
            <p:cNvSpPr/>
            <p:nvPr/>
          </p:nvSpPr>
          <p:spPr>
            <a:xfrm>
              <a:off x="2222055" y="196480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1865" name="object 11865" descr=""/>
            <p:cNvSpPr/>
            <p:nvPr/>
          </p:nvSpPr>
          <p:spPr>
            <a:xfrm>
              <a:off x="2219265" y="19698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866" name="object 11866" descr=""/>
            <p:cNvSpPr/>
            <p:nvPr/>
          </p:nvSpPr>
          <p:spPr>
            <a:xfrm>
              <a:off x="2219265" y="1960903"/>
              <a:ext cx="3175" cy="5080"/>
            </a:xfrm>
            <a:custGeom>
              <a:avLst/>
              <a:gdLst/>
              <a:ahLst/>
              <a:cxnLst/>
              <a:rect l="l" t="t" r="r" b="b"/>
              <a:pathLst>
                <a:path w="3175" h="5080">
                  <a:moveTo>
                    <a:pt x="0" y="0"/>
                  </a:moveTo>
                  <a:lnTo>
                    <a:pt x="558" y="558"/>
                  </a:lnTo>
                  <a:lnTo>
                    <a:pt x="2794" y="4470"/>
                  </a:lnTo>
                </a:path>
              </a:pathLst>
            </a:custGeom>
            <a:ln w="3175">
              <a:solidFill>
                <a:srgbClr val="565658"/>
              </a:solidFill>
            </a:ln>
          </p:spPr>
          <p:txBody>
            <a:bodyPr wrap="square" lIns="0" tIns="0" rIns="0" bIns="0" rtlCol="0"/>
            <a:lstStyle/>
            <a:p/>
          </p:txBody>
        </p:sp>
        <p:sp>
          <p:nvSpPr>
            <p:cNvPr id="11867" name="object 11867" descr=""/>
            <p:cNvSpPr/>
            <p:nvPr/>
          </p:nvSpPr>
          <p:spPr>
            <a:xfrm>
              <a:off x="2214242" y="1969275"/>
              <a:ext cx="5080" cy="635"/>
            </a:xfrm>
            <a:custGeom>
              <a:avLst/>
              <a:gdLst/>
              <a:ahLst/>
              <a:cxnLst/>
              <a:rect l="l" t="t" r="r" b="b"/>
              <a:pathLst>
                <a:path w="5080" h="635">
                  <a:moveTo>
                    <a:pt x="0" y="0"/>
                  </a:moveTo>
                  <a:lnTo>
                    <a:pt x="558" y="0"/>
                  </a:lnTo>
                  <a:lnTo>
                    <a:pt x="5029" y="558"/>
                  </a:lnTo>
                </a:path>
              </a:pathLst>
            </a:custGeom>
            <a:ln w="3175">
              <a:solidFill>
                <a:srgbClr val="565658"/>
              </a:solidFill>
            </a:ln>
          </p:spPr>
          <p:txBody>
            <a:bodyPr wrap="square" lIns="0" tIns="0" rIns="0" bIns="0" rtlCol="0"/>
            <a:lstStyle/>
            <a:p/>
          </p:txBody>
        </p:sp>
        <p:sp>
          <p:nvSpPr>
            <p:cNvPr id="11868" name="object 11868" descr=""/>
            <p:cNvSpPr/>
            <p:nvPr/>
          </p:nvSpPr>
          <p:spPr>
            <a:xfrm>
              <a:off x="2218143" y="2096485"/>
              <a:ext cx="5080" cy="3175"/>
            </a:xfrm>
            <a:custGeom>
              <a:avLst/>
              <a:gdLst/>
              <a:ahLst/>
              <a:cxnLst/>
              <a:rect l="l" t="t" r="r" b="b"/>
              <a:pathLst>
                <a:path w="5080" h="3175">
                  <a:moveTo>
                    <a:pt x="4470" y="558"/>
                  </a:moveTo>
                  <a:lnTo>
                    <a:pt x="4470" y="0"/>
                  </a:lnTo>
                  <a:lnTo>
                    <a:pt x="558" y="2781"/>
                  </a:lnTo>
                  <a:lnTo>
                    <a:pt x="0" y="2781"/>
                  </a:lnTo>
                </a:path>
              </a:pathLst>
            </a:custGeom>
            <a:ln w="3175">
              <a:solidFill>
                <a:srgbClr val="565658"/>
              </a:solidFill>
            </a:ln>
          </p:spPr>
          <p:txBody>
            <a:bodyPr wrap="square" lIns="0" tIns="0" rIns="0" bIns="0" rtlCol="0"/>
            <a:lstStyle/>
            <a:p/>
          </p:txBody>
        </p:sp>
        <p:sp>
          <p:nvSpPr>
            <p:cNvPr id="11869" name="object 11869" descr=""/>
            <p:cNvSpPr/>
            <p:nvPr/>
          </p:nvSpPr>
          <p:spPr>
            <a:xfrm>
              <a:off x="2222055" y="2090905"/>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1870" name="object 11870" descr=""/>
            <p:cNvSpPr/>
            <p:nvPr/>
          </p:nvSpPr>
          <p:spPr>
            <a:xfrm>
              <a:off x="2484840" y="2003305"/>
              <a:ext cx="7620" cy="635"/>
            </a:xfrm>
            <a:custGeom>
              <a:avLst/>
              <a:gdLst/>
              <a:ahLst/>
              <a:cxnLst/>
              <a:rect l="l" t="t" r="r" b="b"/>
              <a:pathLst>
                <a:path w="7619" h="635">
                  <a:moveTo>
                    <a:pt x="7264" y="558"/>
                  </a:moveTo>
                  <a:lnTo>
                    <a:pt x="7264" y="0"/>
                  </a:lnTo>
                  <a:lnTo>
                    <a:pt x="0" y="0"/>
                  </a:lnTo>
                </a:path>
              </a:pathLst>
            </a:custGeom>
            <a:ln w="3175">
              <a:solidFill>
                <a:srgbClr val="565658"/>
              </a:solidFill>
            </a:ln>
          </p:spPr>
          <p:txBody>
            <a:bodyPr wrap="square" lIns="0" tIns="0" rIns="0" bIns="0" rtlCol="0"/>
            <a:lstStyle/>
            <a:p/>
          </p:txBody>
        </p:sp>
        <p:sp>
          <p:nvSpPr>
            <p:cNvPr id="11871" name="object 11871" descr=""/>
            <p:cNvSpPr/>
            <p:nvPr/>
          </p:nvSpPr>
          <p:spPr>
            <a:xfrm>
              <a:off x="2492104" y="1997173"/>
              <a:ext cx="635" cy="6350"/>
            </a:xfrm>
            <a:custGeom>
              <a:avLst/>
              <a:gdLst/>
              <a:ahLst/>
              <a:cxnLst/>
              <a:rect l="l" t="t" r="r" b="b"/>
              <a:pathLst>
                <a:path w="635" h="6350">
                  <a:moveTo>
                    <a:pt x="0" y="6134"/>
                  </a:moveTo>
                  <a:lnTo>
                    <a:pt x="546" y="6134"/>
                  </a:lnTo>
                  <a:lnTo>
                    <a:pt x="546" y="0"/>
                  </a:lnTo>
                </a:path>
              </a:pathLst>
            </a:custGeom>
            <a:ln w="3175">
              <a:solidFill>
                <a:srgbClr val="565658"/>
              </a:solidFill>
            </a:ln>
          </p:spPr>
          <p:txBody>
            <a:bodyPr wrap="square" lIns="0" tIns="0" rIns="0" bIns="0" rtlCol="0"/>
            <a:lstStyle/>
            <a:p/>
          </p:txBody>
        </p:sp>
        <p:sp>
          <p:nvSpPr>
            <p:cNvPr id="11872" name="object 11872" descr=""/>
            <p:cNvSpPr/>
            <p:nvPr/>
          </p:nvSpPr>
          <p:spPr>
            <a:xfrm>
              <a:off x="2488180" y="1996610"/>
              <a:ext cx="4445" cy="0"/>
            </a:xfrm>
            <a:custGeom>
              <a:avLst/>
              <a:gdLst/>
              <a:ahLst/>
              <a:cxnLst/>
              <a:rect l="l" t="t" r="r" b="b"/>
              <a:pathLst>
                <a:path w="4444" h="0">
                  <a:moveTo>
                    <a:pt x="3924" y="0"/>
                  </a:moveTo>
                  <a:lnTo>
                    <a:pt x="0" y="0"/>
                  </a:lnTo>
                </a:path>
              </a:pathLst>
            </a:custGeom>
            <a:ln w="3175">
              <a:solidFill>
                <a:srgbClr val="565658"/>
              </a:solidFill>
            </a:ln>
          </p:spPr>
          <p:txBody>
            <a:bodyPr wrap="square" lIns="0" tIns="0" rIns="0" bIns="0" rtlCol="0"/>
            <a:lstStyle/>
            <a:p/>
          </p:txBody>
        </p:sp>
        <p:sp>
          <p:nvSpPr>
            <p:cNvPr id="11873" name="object 11873" descr=""/>
            <p:cNvSpPr/>
            <p:nvPr/>
          </p:nvSpPr>
          <p:spPr>
            <a:xfrm>
              <a:off x="2484836" y="2003307"/>
              <a:ext cx="7620" cy="635"/>
            </a:xfrm>
            <a:custGeom>
              <a:avLst/>
              <a:gdLst/>
              <a:ahLst/>
              <a:cxnLst/>
              <a:rect l="l" t="t" r="r" b="b"/>
              <a:pathLst>
                <a:path w="7619" h="635">
                  <a:moveTo>
                    <a:pt x="0" y="0"/>
                  </a:moveTo>
                  <a:lnTo>
                    <a:pt x="0" y="558"/>
                  </a:lnTo>
                  <a:lnTo>
                    <a:pt x="7264" y="558"/>
                  </a:lnTo>
                </a:path>
              </a:pathLst>
            </a:custGeom>
            <a:ln w="3175">
              <a:solidFill>
                <a:srgbClr val="565658"/>
              </a:solidFill>
            </a:ln>
          </p:spPr>
          <p:txBody>
            <a:bodyPr wrap="square" lIns="0" tIns="0" rIns="0" bIns="0" rtlCol="0"/>
            <a:lstStyle/>
            <a:p/>
          </p:txBody>
        </p:sp>
        <p:sp>
          <p:nvSpPr>
            <p:cNvPr id="11874" name="object 11874" descr=""/>
            <p:cNvSpPr/>
            <p:nvPr/>
          </p:nvSpPr>
          <p:spPr>
            <a:xfrm>
              <a:off x="2378834" y="2004429"/>
              <a:ext cx="113664" cy="0"/>
            </a:xfrm>
            <a:custGeom>
              <a:avLst/>
              <a:gdLst/>
              <a:ahLst/>
              <a:cxnLst/>
              <a:rect l="l" t="t" r="r" b="b"/>
              <a:pathLst>
                <a:path w="113664" h="0">
                  <a:moveTo>
                    <a:pt x="0" y="0"/>
                  </a:moveTo>
                  <a:lnTo>
                    <a:pt x="113271" y="0"/>
                  </a:lnTo>
                </a:path>
              </a:pathLst>
            </a:custGeom>
            <a:ln w="3175">
              <a:solidFill>
                <a:srgbClr val="565658"/>
              </a:solidFill>
            </a:ln>
          </p:spPr>
          <p:txBody>
            <a:bodyPr wrap="square" lIns="0" tIns="0" rIns="0" bIns="0" rtlCol="0"/>
            <a:lstStyle/>
            <a:p/>
          </p:txBody>
        </p:sp>
        <p:sp>
          <p:nvSpPr>
            <p:cNvPr id="11875" name="object 11875" descr=""/>
            <p:cNvSpPr/>
            <p:nvPr/>
          </p:nvSpPr>
          <p:spPr>
            <a:xfrm>
              <a:off x="2488185" y="1996610"/>
              <a:ext cx="5080" cy="0"/>
            </a:xfrm>
            <a:custGeom>
              <a:avLst/>
              <a:gdLst/>
              <a:ahLst/>
              <a:cxnLst/>
              <a:rect l="l" t="t" r="r" b="b"/>
              <a:pathLst>
                <a:path w="5080" h="0">
                  <a:moveTo>
                    <a:pt x="0" y="0"/>
                  </a:moveTo>
                  <a:lnTo>
                    <a:pt x="4470" y="0"/>
                  </a:lnTo>
                </a:path>
              </a:pathLst>
            </a:custGeom>
            <a:ln w="3175">
              <a:solidFill>
                <a:srgbClr val="565658"/>
              </a:solidFill>
            </a:ln>
          </p:spPr>
          <p:txBody>
            <a:bodyPr wrap="square" lIns="0" tIns="0" rIns="0" bIns="0" rtlCol="0"/>
            <a:lstStyle/>
            <a:p/>
          </p:txBody>
        </p:sp>
        <p:sp>
          <p:nvSpPr>
            <p:cNvPr id="11876" name="object 11876" descr=""/>
            <p:cNvSpPr/>
            <p:nvPr/>
          </p:nvSpPr>
          <p:spPr>
            <a:xfrm>
              <a:off x="2492104" y="1997168"/>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1877" name="object 11877" descr=""/>
            <p:cNvSpPr/>
            <p:nvPr/>
          </p:nvSpPr>
          <p:spPr>
            <a:xfrm>
              <a:off x="2301281" y="2631533"/>
              <a:ext cx="635" cy="1905"/>
            </a:xfrm>
            <a:custGeom>
              <a:avLst/>
              <a:gdLst/>
              <a:ahLst/>
              <a:cxnLst/>
              <a:rect l="l" t="t" r="r" b="b"/>
              <a:pathLst>
                <a:path w="635" h="1905">
                  <a:moveTo>
                    <a:pt x="0" y="1676"/>
                  </a:moveTo>
                  <a:lnTo>
                    <a:pt x="558" y="0"/>
                  </a:lnTo>
                </a:path>
              </a:pathLst>
            </a:custGeom>
            <a:ln w="3175">
              <a:solidFill>
                <a:srgbClr val="565658"/>
              </a:solidFill>
            </a:ln>
          </p:spPr>
          <p:txBody>
            <a:bodyPr wrap="square" lIns="0" tIns="0" rIns="0" bIns="0" rtlCol="0"/>
            <a:lstStyle/>
            <a:p/>
          </p:txBody>
        </p:sp>
        <p:sp>
          <p:nvSpPr>
            <p:cNvPr id="11878" name="object 11878" descr=""/>
            <p:cNvSpPr/>
            <p:nvPr/>
          </p:nvSpPr>
          <p:spPr>
            <a:xfrm>
              <a:off x="2302957" y="263320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879" name="object 11879" descr=""/>
            <p:cNvSpPr/>
            <p:nvPr/>
          </p:nvSpPr>
          <p:spPr>
            <a:xfrm>
              <a:off x="2300724" y="2632657"/>
              <a:ext cx="0" cy="5715"/>
            </a:xfrm>
            <a:custGeom>
              <a:avLst/>
              <a:gdLst/>
              <a:ahLst/>
              <a:cxnLst/>
              <a:rect l="l" t="t" r="r" b="b"/>
              <a:pathLst>
                <a:path w="0" h="5714">
                  <a:moveTo>
                    <a:pt x="0" y="5575"/>
                  </a:moveTo>
                  <a:lnTo>
                    <a:pt x="0" y="0"/>
                  </a:lnTo>
                </a:path>
              </a:pathLst>
            </a:custGeom>
            <a:ln w="3175">
              <a:solidFill>
                <a:srgbClr val="565658"/>
              </a:solidFill>
            </a:ln>
          </p:spPr>
          <p:txBody>
            <a:bodyPr wrap="square" lIns="0" tIns="0" rIns="0" bIns="0" rtlCol="0"/>
            <a:lstStyle/>
            <a:p/>
          </p:txBody>
        </p:sp>
        <p:sp>
          <p:nvSpPr>
            <p:cNvPr id="11880" name="object 11880" descr=""/>
            <p:cNvSpPr/>
            <p:nvPr/>
          </p:nvSpPr>
          <p:spPr>
            <a:xfrm>
              <a:off x="2281203" y="2613120"/>
              <a:ext cx="20955" cy="18415"/>
            </a:xfrm>
            <a:custGeom>
              <a:avLst/>
              <a:gdLst/>
              <a:ahLst/>
              <a:cxnLst/>
              <a:rect l="l" t="t" r="r" b="b"/>
              <a:pathLst>
                <a:path w="20955" h="18414">
                  <a:moveTo>
                    <a:pt x="20637" y="18415"/>
                  </a:moveTo>
                  <a:lnTo>
                    <a:pt x="2235" y="0"/>
                  </a:lnTo>
                  <a:lnTo>
                    <a:pt x="0" y="2794"/>
                  </a:lnTo>
                </a:path>
              </a:pathLst>
            </a:custGeom>
            <a:ln w="3175">
              <a:solidFill>
                <a:srgbClr val="565658"/>
              </a:solidFill>
            </a:ln>
          </p:spPr>
          <p:txBody>
            <a:bodyPr wrap="square" lIns="0" tIns="0" rIns="0" bIns="0" rtlCol="0"/>
            <a:lstStyle/>
            <a:p/>
          </p:txBody>
        </p:sp>
        <p:sp>
          <p:nvSpPr>
            <p:cNvPr id="11881" name="object 11881" descr=""/>
            <p:cNvSpPr/>
            <p:nvPr/>
          </p:nvSpPr>
          <p:spPr>
            <a:xfrm>
              <a:off x="2492104" y="1997173"/>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882" name="object 11882" descr=""/>
            <p:cNvSpPr/>
            <p:nvPr/>
          </p:nvSpPr>
          <p:spPr>
            <a:xfrm>
              <a:off x="2305746" y="2548414"/>
              <a:ext cx="635" cy="635"/>
            </a:xfrm>
            <a:custGeom>
              <a:avLst/>
              <a:gdLst/>
              <a:ahLst/>
              <a:cxnLst/>
              <a:rect l="l" t="t" r="r" b="b"/>
              <a:pathLst>
                <a:path w="635" h="635">
                  <a:moveTo>
                    <a:pt x="558" y="546"/>
                  </a:moveTo>
                  <a:lnTo>
                    <a:pt x="0" y="0"/>
                  </a:lnTo>
                </a:path>
              </a:pathLst>
            </a:custGeom>
            <a:ln w="3175">
              <a:solidFill>
                <a:srgbClr val="565658"/>
              </a:solidFill>
            </a:ln>
          </p:spPr>
          <p:txBody>
            <a:bodyPr wrap="square" lIns="0" tIns="0" rIns="0" bIns="0" rtlCol="0"/>
            <a:lstStyle/>
            <a:p/>
          </p:txBody>
        </p:sp>
        <p:sp>
          <p:nvSpPr>
            <p:cNvPr id="11883" name="object 11883" descr=""/>
            <p:cNvSpPr/>
            <p:nvPr/>
          </p:nvSpPr>
          <p:spPr>
            <a:xfrm>
              <a:off x="2286779" y="2618707"/>
              <a:ext cx="13970" cy="13970"/>
            </a:xfrm>
            <a:custGeom>
              <a:avLst/>
              <a:gdLst/>
              <a:ahLst/>
              <a:cxnLst/>
              <a:rect l="l" t="t" r="r" b="b"/>
              <a:pathLst>
                <a:path w="13969" h="13969">
                  <a:moveTo>
                    <a:pt x="13944" y="13944"/>
                  </a:moveTo>
                  <a:lnTo>
                    <a:pt x="0" y="0"/>
                  </a:lnTo>
                </a:path>
              </a:pathLst>
            </a:custGeom>
            <a:ln w="3175">
              <a:solidFill>
                <a:srgbClr val="565658"/>
              </a:solidFill>
            </a:ln>
          </p:spPr>
          <p:txBody>
            <a:bodyPr wrap="square" lIns="0" tIns="0" rIns="0" bIns="0" rtlCol="0"/>
            <a:lstStyle/>
            <a:p/>
          </p:txBody>
        </p:sp>
        <p:sp>
          <p:nvSpPr>
            <p:cNvPr id="11884" name="object 11884" descr=""/>
            <p:cNvSpPr/>
            <p:nvPr/>
          </p:nvSpPr>
          <p:spPr>
            <a:xfrm>
              <a:off x="2286783" y="2618704"/>
              <a:ext cx="0" cy="16510"/>
            </a:xfrm>
            <a:custGeom>
              <a:avLst/>
              <a:gdLst/>
              <a:ahLst/>
              <a:cxnLst/>
              <a:rect l="l" t="t" r="r" b="b"/>
              <a:pathLst>
                <a:path w="0" h="16510">
                  <a:moveTo>
                    <a:pt x="0" y="0"/>
                  </a:moveTo>
                  <a:lnTo>
                    <a:pt x="0" y="2794"/>
                  </a:lnTo>
                  <a:lnTo>
                    <a:pt x="0" y="16179"/>
                  </a:lnTo>
                </a:path>
              </a:pathLst>
            </a:custGeom>
            <a:ln w="3175">
              <a:solidFill>
                <a:srgbClr val="565658"/>
              </a:solidFill>
            </a:ln>
          </p:spPr>
          <p:txBody>
            <a:bodyPr wrap="square" lIns="0" tIns="0" rIns="0" bIns="0" rtlCol="0"/>
            <a:lstStyle/>
            <a:p/>
          </p:txBody>
        </p:sp>
        <p:sp>
          <p:nvSpPr>
            <p:cNvPr id="11885" name="object 11885" descr=""/>
            <p:cNvSpPr/>
            <p:nvPr/>
          </p:nvSpPr>
          <p:spPr>
            <a:xfrm>
              <a:off x="2237131" y="2638232"/>
              <a:ext cx="15875" cy="0"/>
            </a:xfrm>
            <a:custGeom>
              <a:avLst/>
              <a:gdLst/>
              <a:ahLst/>
              <a:cxnLst/>
              <a:rect l="l" t="t" r="r" b="b"/>
              <a:pathLst>
                <a:path w="15875" h="0">
                  <a:moveTo>
                    <a:pt x="15608" y="0"/>
                  </a:moveTo>
                  <a:lnTo>
                    <a:pt x="0" y="0"/>
                  </a:lnTo>
                </a:path>
              </a:pathLst>
            </a:custGeom>
            <a:ln w="3175">
              <a:solidFill>
                <a:srgbClr val="565658"/>
              </a:solidFill>
            </a:ln>
          </p:spPr>
          <p:txBody>
            <a:bodyPr wrap="square" lIns="0" tIns="0" rIns="0" bIns="0" rtlCol="0"/>
            <a:lstStyle/>
            <a:p/>
          </p:txBody>
        </p:sp>
        <p:sp>
          <p:nvSpPr>
            <p:cNvPr id="11886" name="object 11886" descr=""/>
            <p:cNvSpPr/>
            <p:nvPr/>
          </p:nvSpPr>
          <p:spPr>
            <a:xfrm>
              <a:off x="2291249" y="2571836"/>
              <a:ext cx="635" cy="635"/>
            </a:xfrm>
            <a:custGeom>
              <a:avLst/>
              <a:gdLst/>
              <a:ahLst/>
              <a:cxnLst/>
              <a:rect l="l" t="t" r="r" b="b"/>
              <a:pathLst>
                <a:path w="635" h="635">
                  <a:moveTo>
                    <a:pt x="546" y="558"/>
                  </a:moveTo>
                  <a:lnTo>
                    <a:pt x="0" y="0"/>
                  </a:lnTo>
                </a:path>
              </a:pathLst>
            </a:custGeom>
            <a:ln w="3175">
              <a:solidFill>
                <a:srgbClr val="565658"/>
              </a:solidFill>
            </a:ln>
          </p:spPr>
          <p:txBody>
            <a:bodyPr wrap="square" lIns="0" tIns="0" rIns="0" bIns="0" rtlCol="0"/>
            <a:lstStyle/>
            <a:p/>
          </p:txBody>
        </p:sp>
        <p:sp>
          <p:nvSpPr>
            <p:cNvPr id="11887" name="object 11887" descr=""/>
            <p:cNvSpPr/>
            <p:nvPr/>
          </p:nvSpPr>
          <p:spPr>
            <a:xfrm>
              <a:off x="2338104" y="248423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888" name="object 11888" descr=""/>
            <p:cNvSpPr/>
            <p:nvPr/>
          </p:nvSpPr>
          <p:spPr>
            <a:xfrm>
              <a:off x="2184116" y="249093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889" name="object 11889" descr=""/>
            <p:cNvSpPr/>
            <p:nvPr/>
          </p:nvSpPr>
          <p:spPr>
            <a:xfrm>
              <a:off x="2488180" y="1997168"/>
              <a:ext cx="4445" cy="0"/>
            </a:xfrm>
            <a:custGeom>
              <a:avLst/>
              <a:gdLst/>
              <a:ahLst/>
              <a:cxnLst/>
              <a:rect l="l" t="t" r="r" b="b"/>
              <a:pathLst>
                <a:path w="4444" h="0">
                  <a:moveTo>
                    <a:pt x="3924" y="0"/>
                  </a:moveTo>
                  <a:lnTo>
                    <a:pt x="0" y="0"/>
                  </a:lnTo>
                </a:path>
              </a:pathLst>
            </a:custGeom>
            <a:ln w="3175">
              <a:solidFill>
                <a:srgbClr val="565658"/>
              </a:solidFill>
            </a:ln>
          </p:spPr>
          <p:txBody>
            <a:bodyPr wrap="square" lIns="0" tIns="0" rIns="0" bIns="0" rtlCol="0"/>
            <a:lstStyle/>
            <a:p/>
          </p:txBody>
        </p:sp>
        <p:sp>
          <p:nvSpPr>
            <p:cNvPr id="11890" name="object 11890" descr=""/>
            <p:cNvSpPr/>
            <p:nvPr/>
          </p:nvSpPr>
          <p:spPr>
            <a:xfrm>
              <a:off x="2286783" y="2638232"/>
              <a:ext cx="13970" cy="0"/>
            </a:xfrm>
            <a:custGeom>
              <a:avLst/>
              <a:gdLst/>
              <a:ahLst/>
              <a:cxnLst/>
              <a:rect l="l" t="t" r="r" b="b"/>
              <a:pathLst>
                <a:path w="13969" h="0">
                  <a:moveTo>
                    <a:pt x="0" y="0"/>
                  </a:moveTo>
                  <a:lnTo>
                    <a:pt x="13944" y="0"/>
                  </a:lnTo>
                </a:path>
              </a:pathLst>
            </a:custGeom>
            <a:ln w="3175">
              <a:solidFill>
                <a:srgbClr val="565658"/>
              </a:solidFill>
            </a:ln>
          </p:spPr>
          <p:txBody>
            <a:bodyPr wrap="square" lIns="0" tIns="0" rIns="0" bIns="0" rtlCol="0"/>
            <a:lstStyle/>
            <a:p/>
          </p:txBody>
        </p:sp>
        <p:sp>
          <p:nvSpPr>
            <p:cNvPr id="11891" name="object 11891" descr=""/>
            <p:cNvSpPr/>
            <p:nvPr/>
          </p:nvSpPr>
          <p:spPr>
            <a:xfrm>
              <a:off x="2281208" y="2615920"/>
              <a:ext cx="5715" cy="5715"/>
            </a:xfrm>
            <a:custGeom>
              <a:avLst/>
              <a:gdLst/>
              <a:ahLst/>
              <a:cxnLst/>
              <a:rect l="l" t="t" r="r" b="b"/>
              <a:pathLst>
                <a:path w="5714" h="5714">
                  <a:moveTo>
                    <a:pt x="5575" y="5575"/>
                  </a:moveTo>
                  <a:lnTo>
                    <a:pt x="0" y="0"/>
                  </a:lnTo>
                </a:path>
              </a:pathLst>
            </a:custGeom>
            <a:ln w="3175">
              <a:solidFill>
                <a:srgbClr val="565658"/>
              </a:solidFill>
            </a:ln>
          </p:spPr>
          <p:txBody>
            <a:bodyPr wrap="square" lIns="0" tIns="0" rIns="0" bIns="0" rtlCol="0"/>
            <a:lstStyle/>
            <a:p/>
          </p:txBody>
        </p:sp>
        <p:sp>
          <p:nvSpPr>
            <p:cNvPr id="11892" name="object 11892" descr=""/>
            <p:cNvSpPr/>
            <p:nvPr/>
          </p:nvSpPr>
          <p:spPr>
            <a:xfrm>
              <a:off x="2643289" y="199716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893" name="object 11893" descr=""/>
            <p:cNvSpPr/>
            <p:nvPr/>
          </p:nvSpPr>
          <p:spPr>
            <a:xfrm>
              <a:off x="2651102" y="1912927"/>
              <a:ext cx="0" cy="3810"/>
            </a:xfrm>
            <a:custGeom>
              <a:avLst/>
              <a:gdLst/>
              <a:ahLst/>
              <a:cxnLst/>
              <a:rect l="l" t="t" r="r" b="b"/>
              <a:pathLst>
                <a:path w="0" h="3810">
                  <a:moveTo>
                    <a:pt x="0" y="3340"/>
                  </a:moveTo>
                  <a:lnTo>
                    <a:pt x="0" y="0"/>
                  </a:lnTo>
                </a:path>
              </a:pathLst>
            </a:custGeom>
            <a:ln w="3175">
              <a:solidFill>
                <a:srgbClr val="565658"/>
              </a:solidFill>
            </a:ln>
          </p:spPr>
          <p:txBody>
            <a:bodyPr wrap="square" lIns="0" tIns="0" rIns="0" bIns="0" rtlCol="0"/>
            <a:lstStyle/>
            <a:p/>
          </p:txBody>
        </p:sp>
        <p:sp>
          <p:nvSpPr>
            <p:cNvPr id="11894" name="object 11894" descr=""/>
            <p:cNvSpPr/>
            <p:nvPr/>
          </p:nvSpPr>
          <p:spPr>
            <a:xfrm>
              <a:off x="2651102" y="2000513"/>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1895" name="object 11895" descr=""/>
            <p:cNvSpPr/>
            <p:nvPr/>
          </p:nvSpPr>
          <p:spPr>
            <a:xfrm>
              <a:off x="2643289" y="1951422"/>
              <a:ext cx="6350" cy="3810"/>
            </a:xfrm>
            <a:custGeom>
              <a:avLst/>
              <a:gdLst/>
              <a:ahLst/>
              <a:cxnLst/>
              <a:rect l="l" t="t" r="r" b="b"/>
              <a:pathLst>
                <a:path w="6350" h="3810">
                  <a:moveTo>
                    <a:pt x="0" y="0"/>
                  </a:moveTo>
                  <a:lnTo>
                    <a:pt x="6134" y="3352"/>
                  </a:lnTo>
                </a:path>
              </a:pathLst>
            </a:custGeom>
            <a:ln w="3175">
              <a:solidFill>
                <a:srgbClr val="565658"/>
              </a:solidFill>
            </a:ln>
          </p:spPr>
          <p:txBody>
            <a:bodyPr wrap="square" lIns="0" tIns="0" rIns="0" bIns="0" rtlCol="0"/>
            <a:lstStyle/>
            <a:p/>
          </p:txBody>
        </p:sp>
        <p:sp>
          <p:nvSpPr>
            <p:cNvPr id="11896" name="object 11896" descr=""/>
            <p:cNvSpPr/>
            <p:nvPr/>
          </p:nvSpPr>
          <p:spPr>
            <a:xfrm>
              <a:off x="2643289" y="1996609"/>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897" name="object 11897" descr=""/>
            <p:cNvSpPr/>
            <p:nvPr/>
          </p:nvSpPr>
          <p:spPr>
            <a:xfrm>
              <a:off x="2643847" y="1961456"/>
              <a:ext cx="5715" cy="3810"/>
            </a:xfrm>
            <a:custGeom>
              <a:avLst/>
              <a:gdLst/>
              <a:ahLst/>
              <a:cxnLst/>
              <a:rect l="l" t="t" r="r" b="b"/>
              <a:pathLst>
                <a:path w="5714" h="3810">
                  <a:moveTo>
                    <a:pt x="0" y="3352"/>
                  </a:moveTo>
                  <a:lnTo>
                    <a:pt x="5575" y="0"/>
                  </a:lnTo>
                </a:path>
              </a:pathLst>
            </a:custGeom>
            <a:ln w="3175">
              <a:solidFill>
                <a:srgbClr val="565658"/>
              </a:solidFill>
            </a:ln>
          </p:spPr>
          <p:txBody>
            <a:bodyPr wrap="square" lIns="0" tIns="0" rIns="0" bIns="0" rtlCol="0"/>
            <a:lstStyle/>
            <a:p/>
          </p:txBody>
        </p:sp>
        <p:sp>
          <p:nvSpPr>
            <p:cNvPr id="11898" name="object 11898" descr=""/>
            <p:cNvSpPr/>
            <p:nvPr/>
          </p:nvSpPr>
          <p:spPr>
            <a:xfrm>
              <a:off x="2643847"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899" name="object 11899" descr=""/>
            <p:cNvSpPr/>
            <p:nvPr/>
          </p:nvSpPr>
          <p:spPr>
            <a:xfrm>
              <a:off x="2647878" y="195991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900" name="object 11900" descr=""/>
            <p:cNvSpPr/>
            <p:nvPr/>
          </p:nvSpPr>
          <p:spPr>
            <a:xfrm>
              <a:off x="2643847" y="1919063"/>
              <a:ext cx="4445" cy="635"/>
            </a:xfrm>
            <a:custGeom>
              <a:avLst/>
              <a:gdLst/>
              <a:ahLst/>
              <a:cxnLst/>
              <a:rect l="l" t="t" r="r" b="b"/>
              <a:pathLst>
                <a:path w="4444" h="635">
                  <a:moveTo>
                    <a:pt x="0" y="558"/>
                  </a:moveTo>
                  <a:lnTo>
                    <a:pt x="0" y="0"/>
                  </a:lnTo>
                  <a:lnTo>
                    <a:pt x="3911" y="0"/>
                  </a:lnTo>
                </a:path>
              </a:pathLst>
            </a:custGeom>
            <a:ln w="3175">
              <a:solidFill>
                <a:srgbClr val="565658"/>
              </a:solidFill>
            </a:ln>
          </p:spPr>
          <p:txBody>
            <a:bodyPr wrap="square" lIns="0" tIns="0" rIns="0" bIns="0" rtlCol="0"/>
            <a:lstStyle/>
            <a:p/>
          </p:txBody>
        </p:sp>
        <p:sp>
          <p:nvSpPr>
            <p:cNvPr id="11901" name="object 11901" descr=""/>
            <p:cNvSpPr/>
            <p:nvPr/>
          </p:nvSpPr>
          <p:spPr>
            <a:xfrm>
              <a:off x="2643847" y="1912925"/>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902" name="object 11902" descr=""/>
            <p:cNvSpPr/>
            <p:nvPr/>
          </p:nvSpPr>
          <p:spPr>
            <a:xfrm>
              <a:off x="2649428" y="196090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903" name="object 11903" descr=""/>
            <p:cNvSpPr/>
            <p:nvPr/>
          </p:nvSpPr>
          <p:spPr>
            <a:xfrm>
              <a:off x="2643853" y="1951417"/>
              <a:ext cx="5715" cy="4445"/>
            </a:xfrm>
            <a:custGeom>
              <a:avLst/>
              <a:gdLst/>
              <a:ahLst/>
              <a:cxnLst/>
              <a:rect l="l" t="t" r="r" b="b"/>
              <a:pathLst>
                <a:path w="5714" h="4444">
                  <a:moveTo>
                    <a:pt x="5575" y="3911"/>
                  </a:moveTo>
                  <a:lnTo>
                    <a:pt x="0" y="0"/>
                  </a:lnTo>
                </a:path>
              </a:pathLst>
            </a:custGeom>
            <a:ln w="3175">
              <a:solidFill>
                <a:srgbClr val="565658"/>
              </a:solidFill>
            </a:ln>
          </p:spPr>
          <p:txBody>
            <a:bodyPr wrap="square" lIns="0" tIns="0" rIns="0" bIns="0" rtlCol="0"/>
            <a:lstStyle/>
            <a:p/>
          </p:txBody>
        </p:sp>
        <p:sp>
          <p:nvSpPr>
            <p:cNvPr id="11904" name="object 11904" descr=""/>
            <p:cNvSpPr/>
            <p:nvPr/>
          </p:nvSpPr>
          <p:spPr>
            <a:xfrm>
              <a:off x="2649552" y="191137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905" name="object 11905" descr=""/>
            <p:cNvSpPr/>
            <p:nvPr/>
          </p:nvSpPr>
          <p:spPr>
            <a:xfrm>
              <a:off x="2643289" y="1912930"/>
              <a:ext cx="635" cy="6350"/>
            </a:xfrm>
            <a:custGeom>
              <a:avLst/>
              <a:gdLst/>
              <a:ahLst/>
              <a:cxnLst/>
              <a:rect l="l" t="t" r="r" b="b"/>
              <a:pathLst>
                <a:path w="635" h="6350">
                  <a:moveTo>
                    <a:pt x="558" y="6134"/>
                  </a:moveTo>
                  <a:lnTo>
                    <a:pt x="0" y="6134"/>
                  </a:lnTo>
                  <a:lnTo>
                    <a:pt x="0" y="0"/>
                  </a:lnTo>
                </a:path>
              </a:pathLst>
            </a:custGeom>
            <a:ln w="3175">
              <a:solidFill>
                <a:srgbClr val="565658"/>
              </a:solidFill>
            </a:ln>
          </p:spPr>
          <p:txBody>
            <a:bodyPr wrap="square" lIns="0" tIns="0" rIns="0" bIns="0" rtlCol="0"/>
            <a:lstStyle/>
            <a:p/>
          </p:txBody>
        </p:sp>
        <p:sp>
          <p:nvSpPr>
            <p:cNvPr id="11906" name="object 11906" descr=""/>
            <p:cNvSpPr/>
            <p:nvPr/>
          </p:nvSpPr>
          <p:spPr>
            <a:xfrm>
              <a:off x="2643289" y="1935242"/>
              <a:ext cx="0" cy="16510"/>
            </a:xfrm>
            <a:custGeom>
              <a:avLst/>
              <a:gdLst/>
              <a:ahLst/>
              <a:cxnLst/>
              <a:rect l="l" t="t" r="r" b="b"/>
              <a:pathLst>
                <a:path w="0" h="16510">
                  <a:moveTo>
                    <a:pt x="0" y="16179"/>
                  </a:moveTo>
                  <a:lnTo>
                    <a:pt x="0" y="0"/>
                  </a:lnTo>
                </a:path>
              </a:pathLst>
            </a:custGeom>
            <a:ln w="3175">
              <a:solidFill>
                <a:srgbClr val="565658"/>
              </a:solidFill>
            </a:ln>
          </p:spPr>
          <p:txBody>
            <a:bodyPr wrap="square" lIns="0" tIns="0" rIns="0" bIns="0" rtlCol="0"/>
            <a:lstStyle/>
            <a:p/>
          </p:txBody>
        </p:sp>
        <p:sp>
          <p:nvSpPr>
            <p:cNvPr id="11907" name="object 11907" descr=""/>
            <p:cNvSpPr/>
            <p:nvPr/>
          </p:nvSpPr>
          <p:spPr>
            <a:xfrm>
              <a:off x="2649552" y="200175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908" name="object 11908" descr=""/>
            <p:cNvSpPr/>
            <p:nvPr/>
          </p:nvSpPr>
          <p:spPr>
            <a:xfrm>
              <a:off x="2643847" y="1997168"/>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909" name="object 11909" descr=""/>
            <p:cNvSpPr/>
            <p:nvPr/>
          </p:nvSpPr>
          <p:spPr>
            <a:xfrm>
              <a:off x="2649428" y="195477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910" name="object 11910" descr=""/>
            <p:cNvSpPr/>
            <p:nvPr/>
          </p:nvSpPr>
          <p:spPr>
            <a:xfrm>
              <a:off x="2643842" y="1997168"/>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1911" name="object 11911" descr=""/>
            <p:cNvSpPr/>
            <p:nvPr/>
          </p:nvSpPr>
          <p:spPr>
            <a:xfrm>
              <a:off x="2643289" y="200330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912" name="object 11912" descr=""/>
            <p:cNvSpPr/>
            <p:nvPr/>
          </p:nvSpPr>
          <p:spPr>
            <a:xfrm>
              <a:off x="2643289" y="191292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913" name="object 11913" descr=""/>
            <p:cNvSpPr/>
            <p:nvPr/>
          </p:nvSpPr>
          <p:spPr>
            <a:xfrm>
              <a:off x="2643294" y="1961462"/>
              <a:ext cx="6350" cy="4445"/>
            </a:xfrm>
            <a:custGeom>
              <a:avLst/>
              <a:gdLst/>
              <a:ahLst/>
              <a:cxnLst/>
              <a:rect l="l" t="t" r="r" b="b"/>
              <a:pathLst>
                <a:path w="6350" h="4444">
                  <a:moveTo>
                    <a:pt x="6134" y="0"/>
                  </a:moveTo>
                  <a:lnTo>
                    <a:pt x="0" y="3911"/>
                  </a:lnTo>
                </a:path>
              </a:pathLst>
            </a:custGeom>
            <a:ln w="3175">
              <a:solidFill>
                <a:srgbClr val="565658"/>
              </a:solidFill>
            </a:ln>
          </p:spPr>
          <p:txBody>
            <a:bodyPr wrap="square" lIns="0" tIns="0" rIns="0" bIns="0" rtlCol="0"/>
            <a:lstStyle/>
            <a:p/>
          </p:txBody>
        </p:sp>
        <p:sp>
          <p:nvSpPr>
            <p:cNvPr id="11914" name="object 11914" descr=""/>
            <p:cNvSpPr/>
            <p:nvPr/>
          </p:nvSpPr>
          <p:spPr>
            <a:xfrm>
              <a:off x="2647754" y="191906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915" name="object 11915" descr=""/>
            <p:cNvSpPr/>
            <p:nvPr/>
          </p:nvSpPr>
          <p:spPr>
            <a:xfrm>
              <a:off x="2643289" y="1997173"/>
              <a:ext cx="0" cy="6350"/>
            </a:xfrm>
            <a:custGeom>
              <a:avLst/>
              <a:gdLst/>
              <a:ahLst/>
              <a:cxnLst/>
              <a:rect l="l" t="t" r="r" b="b"/>
              <a:pathLst>
                <a:path w="0" h="6350">
                  <a:moveTo>
                    <a:pt x="0" y="6134"/>
                  </a:moveTo>
                  <a:lnTo>
                    <a:pt x="0" y="0"/>
                  </a:lnTo>
                </a:path>
              </a:pathLst>
            </a:custGeom>
            <a:ln w="3175">
              <a:solidFill>
                <a:srgbClr val="565658"/>
              </a:solidFill>
            </a:ln>
          </p:spPr>
          <p:txBody>
            <a:bodyPr wrap="square" lIns="0" tIns="0" rIns="0" bIns="0" rtlCol="0"/>
            <a:lstStyle/>
            <a:p/>
          </p:txBody>
        </p:sp>
        <p:sp>
          <p:nvSpPr>
            <p:cNvPr id="11916" name="object 11916" descr=""/>
            <p:cNvSpPr/>
            <p:nvPr/>
          </p:nvSpPr>
          <p:spPr>
            <a:xfrm>
              <a:off x="2643289" y="1919063"/>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1917" name="object 11917" descr=""/>
            <p:cNvSpPr/>
            <p:nvPr/>
          </p:nvSpPr>
          <p:spPr>
            <a:xfrm>
              <a:off x="2647754" y="199661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918" name="object 11918" descr=""/>
            <p:cNvSpPr/>
            <p:nvPr/>
          </p:nvSpPr>
          <p:spPr>
            <a:xfrm>
              <a:off x="2493208" y="200330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1919" name="object 11919" descr=""/>
            <p:cNvSpPr/>
            <p:nvPr/>
          </p:nvSpPr>
          <p:spPr>
            <a:xfrm>
              <a:off x="2638836" y="1996610"/>
              <a:ext cx="5080" cy="0"/>
            </a:xfrm>
            <a:custGeom>
              <a:avLst/>
              <a:gdLst/>
              <a:ahLst/>
              <a:cxnLst/>
              <a:rect l="l" t="t" r="r" b="b"/>
              <a:pathLst>
                <a:path w="5080" h="0">
                  <a:moveTo>
                    <a:pt x="0" y="0"/>
                  </a:moveTo>
                  <a:lnTo>
                    <a:pt x="4457" y="0"/>
                  </a:lnTo>
                </a:path>
              </a:pathLst>
            </a:custGeom>
            <a:ln w="3175">
              <a:solidFill>
                <a:srgbClr val="565658"/>
              </a:solidFill>
            </a:ln>
          </p:spPr>
          <p:txBody>
            <a:bodyPr wrap="square" lIns="0" tIns="0" rIns="0" bIns="0" rtlCol="0"/>
            <a:lstStyle/>
            <a:p/>
          </p:txBody>
        </p:sp>
        <p:sp>
          <p:nvSpPr>
            <p:cNvPr id="11920" name="object 11920" descr=""/>
            <p:cNvSpPr/>
            <p:nvPr/>
          </p:nvSpPr>
          <p:spPr>
            <a:xfrm>
              <a:off x="2642730" y="191292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921" name="object 11921" descr=""/>
            <p:cNvSpPr/>
            <p:nvPr/>
          </p:nvSpPr>
          <p:spPr>
            <a:xfrm>
              <a:off x="2493212" y="2003864"/>
              <a:ext cx="7620" cy="0"/>
            </a:xfrm>
            <a:custGeom>
              <a:avLst/>
              <a:gdLst/>
              <a:ahLst/>
              <a:cxnLst/>
              <a:rect l="l" t="t" r="r" b="b"/>
              <a:pathLst>
                <a:path w="7619" h="0">
                  <a:moveTo>
                    <a:pt x="7251" y="0"/>
                  </a:moveTo>
                  <a:lnTo>
                    <a:pt x="0" y="0"/>
                  </a:lnTo>
                </a:path>
              </a:pathLst>
            </a:custGeom>
            <a:ln w="3175">
              <a:solidFill>
                <a:srgbClr val="565658"/>
              </a:solidFill>
            </a:ln>
          </p:spPr>
          <p:txBody>
            <a:bodyPr wrap="square" lIns="0" tIns="0" rIns="0" bIns="0" rtlCol="0"/>
            <a:lstStyle/>
            <a:p/>
          </p:txBody>
        </p:sp>
        <p:sp>
          <p:nvSpPr>
            <p:cNvPr id="11922" name="object 11922" descr=""/>
            <p:cNvSpPr/>
            <p:nvPr/>
          </p:nvSpPr>
          <p:spPr>
            <a:xfrm>
              <a:off x="2493208" y="1935237"/>
              <a:ext cx="0" cy="46355"/>
            </a:xfrm>
            <a:custGeom>
              <a:avLst/>
              <a:gdLst/>
              <a:ahLst/>
              <a:cxnLst/>
              <a:rect l="l" t="t" r="r" b="b"/>
              <a:pathLst>
                <a:path w="0" h="46355">
                  <a:moveTo>
                    <a:pt x="0" y="45758"/>
                  </a:moveTo>
                  <a:lnTo>
                    <a:pt x="0" y="0"/>
                  </a:lnTo>
                </a:path>
              </a:pathLst>
            </a:custGeom>
            <a:ln w="3175">
              <a:solidFill>
                <a:srgbClr val="565658"/>
              </a:solidFill>
            </a:ln>
          </p:spPr>
          <p:txBody>
            <a:bodyPr wrap="square" lIns="0" tIns="0" rIns="0" bIns="0" rtlCol="0"/>
            <a:lstStyle/>
            <a:p/>
          </p:txBody>
        </p:sp>
        <p:sp>
          <p:nvSpPr>
            <p:cNvPr id="11923" name="object 11923" descr=""/>
            <p:cNvSpPr/>
            <p:nvPr/>
          </p:nvSpPr>
          <p:spPr>
            <a:xfrm>
              <a:off x="2643289" y="1912925"/>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924" name="object 11924" descr=""/>
            <p:cNvSpPr/>
            <p:nvPr/>
          </p:nvSpPr>
          <p:spPr>
            <a:xfrm>
              <a:off x="2493214" y="1911808"/>
              <a:ext cx="149860" cy="0"/>
            </a:xfrm>
            <a:custGeom>
              <a:avLst/>
              <a:gdLst/>
              <a:ahLst/>
              <a:cxnLst/>
              <a:rect l="l" t="t" r="r" b="b"/>
              <a:pathLst>
                <a:path w="149860" h="0">
                  <a:moveTo>
                    <a:pt x="149517" y="0"/>
                  </a:moveTo>
                  <a:lnTo>
                    <a:pt x="0" y="0"/>
                  </a:lnTo>
                </a:path>
              </a:pathLst>
            </a:custGeom>
            <a:ln w="3175">
              <a:solidFill>
                <a:srgbClr val="565658"/>
              </a:solidFill>
            </a:ln>
          </p:spPr>
          <p:txBody>
            <a:bodyPr wrap="square" lIns="0" tIns="0" rIns="0" bIns="0" rtlCol="0"/>
            <a:lstStyle/>
            <a:p/>
          </p:txBody>
        </p:sp>
        <p:sp>
          <p:nvSpPr>
            <p:cNvPr id="11925" name="object 11925" descr=""/>
            <p:cNvSpPr/>
            <p:nvPr/>
          </p:nvSpPr>
          <p:spPr>
            <a:xfrm>
              <a:off x="2643289" y="1935237"/>
              <a:ext cx="0" cy="46355"/>
            </a:xfrm>
            <a:custGeom>
              <a:avLst/>
              <a:gdLst/>
              <a:ahLst/>
              <a:cxnLst/>
              <a:rect l="l" t="t" r="r" b="b"/>
              <a:pathLst>
                <a:path w="0" h="46355">
                  <a:moveTo>
                    <a:pt x="0" y="45758"/>
                  </a:moveTo>
                  <a:lnTo>
                    <a:pt x="0" y="0"/>
                  </a:lnTo>
                </a:path>
              </a:pathLst>
            </a:custGeom>
            <a:ln w="3175">
              <a:solidFill>
                <a:srgbClr val="565658"/>
              </a:solidFill>
            </a:ln>
          </p:spPr>
          <p:txBody>
            <a:bodyPr wrap="square" lIns="0" tIns="0" rIns="0" bIns="0" rtlCol="0"/>
            <a:lstStyle/>
            <a:p/>
          </p:txBody>
        </p:sp>
        <p:sp>
          <p:nvSpPr>
            <p:cNvPr id="11926" name="object 11926" descr=""/>
            <p:cNvSpPr/>
            <p:nvPr/>
          </p:nvSpPr>
          <p:spPr>
            <a:xfrm>
              <a:off x="2493208" y="2004429"/>
              <a:ext cx="149860" cy="0"/>
            </a:xfrm>
            <a:custGeom>
              <a:avLst/>
              <a:gdLst/>
              <a:ahLst/>
              <a:cxnLst/>
              <a:rect l="l" t="t" r="r" b="b"/>
              <a:pathLst>
                <a:path w="149860" h="0">
                  <a:moveTo>
                    <a:pt x="0" y="0"/>
                  </a:moveTo>
                  <a:lnTo>
                    <a:pt x="149517" y="0"/>
                  </a:lnTo>
                </a:path>
              </a:pathLst>
            </a:custGeom>
            <a:ln w="3175">
              <a:solidFill>
                <a:srgbClr val="565658"/>
              </a:solidFill>
            </a:ln>
          </p:spPr>
          <p:txBody>
            <a:bodyPr wrap="square" lIns="0" tIns="0" rIns="0" bIns="0" rtlCol="0"/>
            <a:lstStyle/>
            <a:p/>
          </p:txBody>
        </p:sp>
        <p:sp>
          <p:nvSpPr>
            <p:cNvPr id="11927" name="object 11927" descr=""/>
            <p:cNvSpPr/>
            <p:nvPr/>
          </p:nvSpPr>
          <p:spPr>
            <a:xfrm>
              <a:off x="2493212" y="1997173"/>
              <a:ext cx="7620" cy="6350"/>
            </a:xfrm>
            <a:custGeom>
              <a:avLst/>
              <a:gdLst/>
              <a:ahLst/>
              <a:cxnLst/>
              <a:rect l="l" t="t" r="r" b="b"/>
              <a:pathLst>
                <a:path w="7619" h="6350">
                  <a:moveTo>
                    <a:pt x="7251" y="6134"/>
                  </a:moveTo>
                  <a:lnTo>
                    <a:pt x="0" y="6134"/>
                  </a:lnTo>
                  <a:lnTo>
                    <a:pt x="0" y="0"/>
                  </a:lnTo>
                </a:path>
              </a:pathLst>
            </a:custGeom>
            <a:ln w="3175">
              <a:solidFill>
                <a:srgbClr val="565658"/>
              </a:solidFill>
            </a:ln>
          </p:spPr>
          <p:txBody>
            <a:bodyPr wrap="square" lIns="0" tIns="0" rIns="0" bIns="0" rtlCol="0"/>
            <a:lstStyle/>
            <a:p/>
          </p:txBody>
        </p:sp>
        <p:sp>
          <p:nvSpPr>
            <p:cNvPr id="11928" name="object 11928" descr=""/>
            <p:cNvSpPr/>
            <p:nvPr/>
          </p:nvSpPr>
          <p:spPr>
            <a:xfrm>
              <a:off x="2493208" y="1997173"/>
              <a:ext cx="0" cy="6350"/>
            </a:xfrm>
            <a:custGeom>
              <a:avLst/>
              <a:gdLst/>
              <a:ahLst/>
              <a:cxnLst/>
              <a:rect l="l" t="t" r="r" b="b"/>
              <a:pathLst>
                <a:path w="0" h="6350">
                  <a:moveTo>
                    <a:pt x="0" y="6134"/>
                  </a:moveTo>
                  <a:lnTo>
                    <a:pt x="0" y="6134"/>
                  </a:lnTo>
                  <a:lnTo>
                    <a:pt x="0" y="0"/>
                  </a:lnTo>
                </a:path>
              </a:pathLst>
            </a:custGeom>
            <a:ln w="3175">
              <a:solidFill>
                <a:srgbClr val="565658"/>
              </a:solidFill>
            </a:ln>
          </p:spPr>
          <p:txBody>
            <a:bodyPr wrap="square" lIns="0" tIns="0" rIns="0" bIns="0" rtlCol="0"/>
            <a:lstStyle/>
            <a:p/>
          </p:txBody>
        </p:sp>
        <p:sp>
          <p:nvSpPr>
            <p:cNvPr id="11929" name="object 11929" descr=""/>
            <p:cNvSpPr/>
            <p:nvPr/>
          </p:nvSpPr>
          <p:spPr>
            <a:xfrm>
              <a:off x="2500463" y="200330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930" name="object 11930" descr=""/>
            <p:cNvSpPr/>
            <p:nvPr/>
          </p:nvSpPr>
          <p:spPr>
            <a:xfrm>
              <a:off x="2638832" y="1997168"/>
              <a:ext cx="4445" cy="0"/>
            </a:xfrm>
            <a:custGeom>
              <a:avLst/>
              <a:gdLst/>
              <a:ahLst/>
              <a:cxnLst/>
              <a:rect l="l" t="t" r="r" b="b"/>
              <a:pathLst>
                <a:path w="4444" h="0">
                  <a:moveTo>
                    <a:pt x="3898" y="0"/>
                  </a:moveTo>
                  <a:lnTo>
                    <a:pt x="0" y="0"/>
                  </a:lnTo>
                </a:path>
              </a:pathLst>
            </a:custGeom>
            <a:ln w="3175">
              <a:solidFill>
                <a:srgbClr val="565658"/>
              </a:solidFill>
            </a:ln>
          </p:spPr>
          <p:txBody>
            <a:bodyPr wrap="square" lIns="0" tIns="0" rIns="0" bIns="0" rtlCol="0"/>
            <a:lstStyle/>
            <a:p/>
          </p:txBody>
        </p:sp>
        <p:sp>
          <p:nvSpPr>
            <p:cNvPr id="11931" name="object 11931" descr=""/>
            <p:cNvSpPr/>
            <p:nvPr/>
          </p:nvSpPr>
          <p:spPr>
            <a:xfrm>
              <a:off x="2638832" y="1996610"/>
              <a:ext cx="4445" cy="0"/>
            </a:xfrm>
            <a:custGeom>
              <a:avLst/>
              <a:gdLst/>
              <a:ahLst/>
              <a:cxnLst/>
              <a:rect l="l" t="t" r="r" b="b"/>
              <a:pathLst>
                <a:path w="4444" h="0">
                  <a:moveTo>
                    <a:pt x="3898" y="0"/>
                  </a:moveTo>
                  <a:lnTo>
                    <a:pt x="0" y="0"/>
                  </a:lnTo>
                </a:path>
              </a:pathLst>
            </a:custGeom>
            <a:ln w="3175">
              <a:solidFill>
                <a:srgbClr val="565658"/>
              </a:solidFill>
            </a:ln>
          </p:spPr>
          <p:txBody>
            <a:bodyPr wrap="square" lIns="0" tIns="0" rIns="0" bIns="0" rtlCol="0"/>
            <a:lstStyle/>
            <a:p/>
          </p:txBody>
        </p:sp>
        <p:sp>
          <p:nvSpPr>
            <p:cNvPr id="11932" name="object 11932" descr=""/>
            <p:cNvSpPr/>
            <p:nvPr/>
          </p:nvSpPr>
          <p:spPr>
            <a:xfrm>
              <a:off x="2642731" y="200330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1933" name="object 11933" descr=""/>
            <p:cNvSpPr/>
            <p:nvPr/>
          </p:nvSpPr>
          <p:spPr>
            <a:xfrm>
              <a:off x="2633939" y="200175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934" name="object 11934" descr=""/>
            <p:cNvSpPr/>
            <p:nvPr/>
          </p:nvSpPr>
          <p:spPr>
            <a:xfrm>
              <a:off x="2635492" y="2003864"/>
              <a:ext cx="7620" cy="0"/>
            </a:xfrm>
            <a:custGeom>
              <a:avLst/>
              <a:gdLst/>
              <a:ahLst/>
              <a:cxnLst/>
              <a:rect l="l" t="t" r="r" b="b"/>
              <a:pathLst>
                <a:path w="7619" h="0">
                  <a:moveTo>
                    <a:pt x="7238" y="0"/>
                  </a:moveTo>
                  <a:lnTo>
                    <a:pt x="0" y="0"/>
                  </a:lnTo>
                </a:path>
              </a:pathLst>
            </a:custGeom>
            <a:ln w="3175">
              <a:solidFill>
                <a:srgbClr val="565658"/>
              </a:solidFill>
            </a:ln>
          </p:spPr>
          <p:txBody>
            <a:bodyPr wrap="square" lIns="0" tIns="0" rIns="0" bIns="0" rtlCol="0"/>
            <a:lstStyle/>
            <a:p/>
          </p:txBody>
        </p:sp>
        <p:sp>
          <p:nvSpPr>
            <p:cNvPr id="11935" name="object 11935" descr=""/>
            <p:cNvSpPr/>
            <p:nvPr/>
          </p:nvSpPr>
          <p:spPr>
            <a:xfrm>
              <a:off x="2642730" y="199716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1936" name="object 11936" descr=""/>
            <p:cNvSpPr/>
            <p:nvPr/>
          </p:nvSpPr>
          <p:spPr>
            <a:xfrm>
              <a:off x="2635488" y="1997173"/>
              <a:ext cx="7620" cy="6350"/>
            </a:xfrm>
            <a:custGeom>
              <a:avLst/>
              <a:gdLst/>
              <a:ahLst/>
              <a:cxnLst/>
              <a:rect l="l" t="t" r="r" b="b"/>
              <a:pathLst>
                <a:path w="7619" h="6350">
                  <a:moveTo>
                    <a:pt x="0" y="6134"/>
                  </a:moveTo>
                  <a:lnTo>
                    <a:pt x="7238" y="6134"/>
                  </a:lnTo>
                  <a:lnTo>
                    <a:pt x="7238" y="0"/>
                  </a:lnTo>
                </a:path>
              </a:pathLst>
            </a:custGeom>
            <a:ln w="3175">
              <a:solidFill>
                <a:srgbClr val="565658"/>
              </a:solidFill>
            </a:ln>
          </p:spPr>
          <p:txBody>
            <a:bodyPr wrap="square" lIns="0" tIns="0" rIns="0" bIns="0" rtlCol="0"/>
            <a:lstStyle/>
            <a:p/>
          </p:txBody>
        </p:sp>
        <p:sp>
          <p:nvSpPr>
            <p:cNvPr id="11937" name="object 11937" descr=""/>
            <p:cNvSpPr/>
            <p:nvPr/>
          </p:nvSpPr>
          <p:spPr>
            <a:xfrm>
              <a:off x="2642731" y="200330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1938" name="object 11938" descr=""/>
            <p:cNvSpPr/>
            <p:nvPr/>
          </p:nvSpPr>
          <p:spPr>
            <a:xfrm>
              <a:off x="2032362" y="2725266"/>
              <a:ext cx="0" cy="5080"/>
            </a:xfrm>
            <a:custGeom>
              <a:avLst/>
              <a:gdLst/>
              <a:ahLst/>
              <a:cxnLst/>
              <a:rect l="l" t="t" r="r" b="b"/>
              <a:pathLst>
                <a:path w="0" h="5080">
                  <a:moveTo>
                    <a:pt x="0" y="4470"/>
                  </a:moveTo>
                  <a:lnTo>
                    <a:pt x="0" y="0"/>
                  </a:lnTo>
                </a:path>
              </a:pathLst>
            </a:custGeom>
            <a:ln w="3175">
              <a:solidFill>
                <a:srgbClr val="565658"/>
              </a:solidFill>
            </a:ln>
          </p:spPr>
          <p:txBody>
            <a:bodyPr wrap="square" lIns="0" tIns="0" rIns="0" bIns="0" rtlCol="0"/>
            <a:lstStyle/>
            <a:p/>
          </p:txBody>
        </p:sp>
        <p:sp>
          <p:nvSpPr>
            <p:cNvPr id="11939" name="object 11939" descr=""/>
            <p:cNvSpPr/>
            <p:nvPr/>
          </p:nvSpPr>
          <p:spPr>
            <a:xfrm>
              <a:off x="2705351" y="190691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940" name="object 11940" descr=""/>
            <p:cNvSpPr/>
            <p:nvPr/>
          </p:nvSpPr>
          <p:spPr>
            <a:xfrm>
              <a:off x="2643289" y="1997168"/>
              <a:ext cx="0" cy="6350"/>
            </a:xfrm>
            <a:custGeom>
              <a:avLst/>
              <a:gdLst/>
              <a:ahLst/>
              <a:cxnLst/>
              <a:rect l="l" t="t" r="r" b="b"/>
              <a:pathLst>
                <a:path w="0" h="6350">
                  <a:moveTo>
                    <a:pt x="0" y="0"/>
                  </a:moveTo>
                  <a:lnTo>
                    <a:pt x="0" y="6134"/>
                  </a:lnTo>
                </a:path>
              </a:pathLst>
            </a:custGeom>
            <a:ln w="3175">
              <a:solidFill>
                <a:srgbClr val="565658"/>
              </a:solidFill>
            </a:ln>
          </p:spPr>
          <p:txBody>
            <a:bodyPr wrap="square" lIns="0" tIns="0" rIns="0" bIns="0" rtlCol="0"/>
            <a:lstStyle/>
            <a:p/>
          </p:txBody>
        </p:sp>
        <p:sp>
          <p:nvSpPr>
            <p:cNvPr id="11941" name="object 11941" descr=""/>
            <p:cNvSpPr/>
            <p:nvPr/>
          </p:nvSpPr>
          <p:spPr>
            <a:xfrm>
              <a:off x="2032920" y="2725260"/>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1942" name="object 11942" descr=""/>
            <p:cNvSpPr/>
            <p:nvPr/>
          </p:nvSpPr>
          <p:spPr>
            <a:xfrm>
              <a:off x="2260962" y="2187421"/>
              <a:ext cx="5715" cy="1905"/>
            </a:xfrm>
            <a:custGeom>
              <a:avLst/>
              <a:gdLst/>
              <a:ahLst/>
              <a:cxnLst/>
              <a:rect l="l" t="t" r="r" b="b"/>
              <a:pathLst>
                <a:path w="5714" h="1905">
                  <a:moveTo>
                    <a:pt x="5321" y="1536"/>
                  </a:moveTo>
                  <a:lnTo>
                    <a:pt x="4775" y="584"/>
                  </a:lnTo>
                  <a:lnTo>
                    <a:pt x="3759" y="0"/>
                  </a:lnTo>
                  <a:lnTo>
                    <a:pt x="2667" y="0"/>
                  </a:lnTo>
                  <a:lnTo>
                    <a:pt x="1562" y="0"/>
                  </a:lnTo>
                  <a:lnTo>
                    <a:pt x="558" y="584"/>
                  </a:lnTo>
                  <a:lnTo>
                    <a:pt x="0" y="1536"/>
                  </a:lnTo>
                </a:path>
              </a:pathLst>
            </a:custGeom>
            <a:ln w="3175">
              <a:solidFill>
                <a:srgbClr val="565658"/>
              </a:solidFill>
            </a:ln>
          </p:spPr>
          <p:txBody>
            <a:bodyPr wrap="square" lIns="0" tIns="0" rIns="0" bIns="0" rtlCol="0"/>
            <a:lstStyle/>
            <a:p/>
          </p:txBody>
        </p:sp>
        <p:sp>
          <p:nvSpPr>
            <p:cNvPr id="11943" name="object 11943" descr=""/>
            <p:cNvSpPr/>
            <p:nvPr/>
          </p:nvSpPr>
          <p:spPr>
            <a:xfrm>
              <a:off x="2260962" y="1943186"/>
              <a:ext cx="5715" cy="1905"/>
            </a:xfrm>
            <a:custGeom>
              <a:avLst/>
              <a:gdLst/>
              <a:ahLst/>
              <a:cxnLst/>
              <a:rect l="l" t="t" r="r" b="b"/>
              <a:pathLst>
                <a:path w="5714" h="1905">
                  <a:moveTo>
                    <a:pt x="0" y="0"/>
                  </a:moveTo>
                  <a:lnTo>
                    <a:pt x="558" y="952"/>
                  </a:lnTo>
                  <a:lnTo>
                    <a:pt x="1562" y="1536"/>
                  </a:lnTo>
                  <a:lnTo>
                    <a:pt x="2667" y="1536"/>
                  </a:lnTo>
                  <a:lnTo>
                    <a:pt x="3759" y="1536"/>
                  </a:lnTo>
                  <a:lnTo>
                    <a:pt x="4775" y="952"/>
                  </a:lnTo>
                  <a:lnTo>
                    <a:pt x="5321" y="0"/>
                  </a:lnTo>
                </a:path>
              </a:pathLst>
            </a:custGeom>
            <a:ln w="3175">
              <a:solidFill>
                <a:srgbClr val="565658"/>
              </a:solidFill>
            </a:ln>
          </p:spPr>
          <p:txBody>
            <a:bodyPr wrap="square" lIns="0" tIns="0" rIns="0" bIns="0" rtlCol="0"/>
            <a:lstStyle/>
            <a:p/>
          </p:txBody>
        </p:sp>
        <p:sp>
          <p:nvSpPr>
            <p:cNvPr id="11944" name="object 11944" descr=""/>
            <p:cNvSpPr/>
            <p:nvPr/>
          </p:nvSpPr>
          <p:spPr>
            <a:xfrm>
              <a:off x="2881880" y="1956591"/>
              <a:ext cx="1270" cy="1270"/>
            </a:xfrm>
            <a:custGeom>
              <a:avLst/>
              <a:gdLst/>
              <a:ahLst/>
              <a:cxnLst/>
              <a:rect l="l" t="t" r="r" b="b"/>
              <a:pathLst>
                <a:path w="1269" h="1269">
                  <a:moveTo>
                    <a:pt x="762"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1945" name="object 11945" descr=""/>
            <p:cNvSpPr/>
            <p:nvPr/>
          </p:nvSpPr>
          <p:spPr>
            <a:xfrm>
              <a:off x="2879288" y="1955890"/>
              <a:ext cx="4445" cy="4445"/>
            </a:xfrm>
            <a:custGeom>
              <a:avLst/>
              <a:gdLst/>
              <a:ahLst/>
              <a:cxnLst/>
              <a:rect l="l" t="t" r="r" b="b"/>
              <a:pathLst>
                <a:path w="4444" h="4444">
                  <a:moveTo>
                    <a:pt x="3911" y="1943"/>
                  </a:moveTo>
                  <a:lnTo>
                    <a:pt x="3911" y="876"/>
                  </a:lnTo>
                  <a:lnTo>
                    <a:pt x="3047" y="0"/>
                  </a:lnTo>
                  <a:lnTo>
                    <a:pt x="1968" y="0"/>
                  </a:lnTo>
                  <a:lnTo>
                    <a:pt x="888" y="0"/>
                  </a:lnTo>
                  <a:lnTo>
                    <a:pt x="0" y="876"/>
                  </a:lnTo>
                  <a:lnTo>
                    <a:pt x="0" y="1943"/>
                  </a:lnTo>
                  <a:lnTo>
                    <a:pt x="0" y="3022"/>
                  </a:lnTo>
                  <a:lnTo>
                    <a:pt x="888" y="3898"/>
                  </a:lnTo>
                  <a:lnTo>
                    <a:pt x="1968" y="3898"/>
                  </a:lnTo>
                  <a:lnTo>
                    <a:pt x="3047" y="3898"/>
                  </a:lnTo>
                  <a:lnTo>
                    <a:pt x="3911" y="3022"/>
                  </a:lnTo>
                  <a:lnTo>
                    <a:pt x="3911" y="1943"/>
                  </a:lnTo>
                </a:path>
              </a:pathLst>
            </a:custGeom>
            <a:ln w="3175">
              <a:solidFill>
                <a:srgbClr val="565658"/>
              </a:solidFill>
            </a:ln>
          </p:spPr>
          <p:txBody>
            <a:bodyPr wrap="square" lIns="0" tIns="0" rIns="0" bIns="0" rtlCol="0"/>
            <a:lstStyle/>
            <a:p/>
          </p:txBody>
        </p:sp>
        <p:sp>
          <p:nvSpPr>
            <p:cNvPr id="11946" name="object 11946" descr=""/>
            <p:cNvSpPr/>
            <p:nvPr/>
          </p:nvSpPr>
          <p:spPr>
            <a:xfrm>
              <a:off x="2880504" y="1957003"/>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1947" name="object 11947" descr=""/>
            <p:cNvSpPr/>
            <p:nvPr/>
          </p:nvSpPr>
          <p:spPr>
            <a:xfrm>
              <a:off x="2881302" y="1958214"/>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1948" name="object 11948" descr=""/>
            <p:cNvSpPr/>
            <p:nvPr/>
          </p:nvSpPr>
          <p:spPr>
            <a:xfrm>
              <a:off x="2298715" y="2230097"/>
              <a:ext cx="8890" cy="5715"/>
            </a:xfrm>
            <a:custGeom>
              <a:avLst/>
              <a:gdLst/>
              <a:ahLst/>
              <a:cxnLst/>
              <a:rect l="l" t="t" r="r" b="b"/>
              <a:pathLst>
                <a:path w="8889" h="5714">
                  <a:moveTo>
                    <a:pt x="0" y="2603"/>
                  </a:moveTo>
                  <a:lnTo>
                    <a:pt x="1143" y="4356"/>
                  </a:lnTo>
                  <a:lnTo>
                    <a:pt x="3314" y="5156"/>
                  </a:lnTo>
                  <a:lnTo>
                    <a:pt x="5321" y="4559"/>
                  </a:lnTo>
                  <a:lnTo>
                    <a:pt x="7327" y="3949"/>
                  </a:lnTo>
                  <a:lnTo>
                    <a:pt x="8712" y="2108"/>
                  </a:lnTo>
                  <a:lnTo>
                    <a:pt x="8712" y="0"/>
                  </a:lnTo>
                </a:path>
              </a:pathLst>
            </a:custGeom>
            <a:ln w="3175">
              <a:solidFill>
                <a:srgbClr val="565658"/>
              </a:solidFill>
            </a:ln>
          </p:spPr>
          <p:txBody>
            <a:bodyPr wrap="square" lIns="0" tIns="0" rIns="0" bIns="0" rtlCol="0"/>
            <a:lstStyle/>
            <a:p/>
          </p:txBody>
        </p:sp>
        <p:sp>
          <p:nvSpPr>
            <p:cNvPr id="11949" name="object 11949" descr=""/>
            <p:cNvSpPr/>
            <p:nvPr/>
          </p:nvSpPr>
          <p:spPr>
            <a:xfrm>
              <a:off x="2306646" y="2227511"/>
              <a:ext cx="1270" cy="3175"/>
            </a:xfrm>
            <a:custGeom>
              <a:avLst/>
              <a:gdLst/>
              <a:ahLst/>
              <a:cxnLst/>
              <a:rect l="l" t="t" r="r" b="b"/>
              <a:pathLst>
                <a:path w="1269" h="3175">
                  <a:moveTo>
                    <a:pt x="774" y="2590"/>
                  </a:moveTo>
                  <a:lnTo>
                    <a:pt x="774" y="1676"/>
                  </a:lnTo>
                  <a:lnTo>
                    <a:pt x="508" y="774"/>
                  </a:lnTo>
                  <a:lnTo>
                    <a:pt x="0" y="0"/>
                  </a:lnTo>
                </a:path>
              </a:pathLst>
            </a:custGeom>
            <a:ln w="3175">
              <a:solidFill>
                <a:srgbClr val="565658"/>
              </a:solidFill>
            </a:ln>
          </p:spPr>
          <p:txBody>
            <a:bodyPr wrap="square" lIns="0" tIns="0" rIns="0" bIns="0" rtlCol="0"/>
            <a:lstStyle/>
            <a:p/>
          </p:txBody>
        </p:sp>
        <p:sp>
          <p:nvSpPr>
            <p:cNvPr id="11950" name="object 11950" descr=""/>
            <p:cNvSpPr/>
            <p:nvPr/>
          </p:nvSpPr>
          <p:spPr>
            <a:xfrm>
              <a:off x="2880488" y="1956365"/>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1951" name="object 11951" descr=""/>
            <p:cNvSpPr/>
            <p:nvPr/>
          </p:nvSpPr>
          <p:spPr>
            <a:xfrm>
              <a:off x="2879863" y="1957914"/>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1952" name="object 11952" descr=""/>
            <p:cNvSpPr/>
            <p:nvPr/>
          </p:nvSpPr>
          <p:spPr>
            <a:xfrm>
              <a:off x="2880620" y="1959004"/>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1953" name="object 11953" descr=""/>
            <p:cNvSpPr/>
            <p:nvPr/>
          </p:nvSpPr>
          <p:spPr>
            <a:xfrm>
              <a:off x="2880368" y="1957461"/>
              <a:ext cx="635" cy="1270"/>
            </a:xfrm>
            <a:custGeom>
              <a:avLst/>
              <a:gdLst/>
              <a:ahLst/>
              <a:cxnLst/>
              <a:rect l="l" t="t" r="r" b="b"/>
              <a:pathLst>
                <a:path w="635" h="1269">
                  <a:moveTo>
                    <a:pt x="139" y="0"/>
                  </a:moveTo>
                  <a:lnTo>
                    <a:pt x="0" y="266"/>
                  </a:lnTo>
                  <a:lnTo>
                    <a:pt x="12" y="584"/>
                  </a:lnTo>
                  <a:lnTo>
                    <a:pt x="177" y="825"/>
                  </a:lnTo>
                </a:path>
              </a:pathLst>
            </a:custGeom>
            <a:ln w="3175">
              <a:solidFill>
                <a:srgbClr val="565658"/>
              </a:solidFill>
            </a:ln>
          </p:spPr>
          <p:txBody>
            <a:bodyPr wrap="square" lIns="0" tIns="0" rIns="0" bIns="0" rtlCol="0"/>
            <a:lstStyle/>
            <a:p/>
          </p:txBody>
        </p:sp>
        <p:sp>
          <p:nvSpPr>
            <p:cNvPr id="11954" name="object 11954" descr=""/>
            <p:cNvSpPr/>
            <p:nvPr/>
          </p:nvSpPr>
          <p:spPr>
            <a:xfrm>
              <a:off x="2879836" y="1956667"/>
              <a:ext cx="1270" cy="1270"/>
            </a:xfrm>
            <a:custGeom>
              <a:avLst/>
              <a:gdLst/>
              <a:ahLst/>
              <a:cxnLst/>
              <a:rect l="l" t="t" r="r" b="b"/>
              <a:pathLst>
                <a:path w="1269" h="1269">
                  <a:moveTo>
                    <a:pt x="647"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1955" name="object 11955" descr=""/>
            <p:cNvSpPr/>
            <p:nvPr/>
          </p:nvSpPr>
          <p:spPr>
            <a:xfrm>
              <a:off x="2881958" y="1957386"/>
              <a:ext cx="635" cy="1270"/>
            </a:xfrm>
            <a:custGeom>
              <a:avLst/>
              <a:gdLst/>
              <a:ahLst/>
              <a:cxnLst/>
              <a:rect l="l" t="t" r="r" b="b"/>
              <a:pathLst>
                <a:path w="635" h="1269">
                  <a:moveTo>
                    <a:pt x="38" y="825"/>
                  </a:moveTo>
                  <a:lnTo>
                    <a:pt x="177" y="558"/>
                  </a:lnTo>
                  <a:lnTo>
                    <a:pt x="165" y="241"/>
                  </a:lnTo>
                  <a:lnTo>
                    <a:pt x="0" y="0"/>
                  </a:lnTo>
                </a:path>
              </a:pathLst>
            </a:custGeom>
            <a:ln w="3175">
              <a:solidFill>
                <a:srgbClr val="565658"/>
              </a:solidFill>
            </a:ln>
          </p:spPr>
          <p:txBody>
            <a:bodyPr wrap="square" lIns="0" tIns="0" rIns="0" bIns="0" rtlCol="0"/>
            <a:lstStyle/>
            <a:p/>
          </p:txBody>
        </p:sp>
        <p:sp>
          <p:nvSpPr>
            <p:cNvPr id="11956" name="object 11956" descr=""/>
            <p:cNvSpPr/>
            <p:nvPr/>
          </p:nvSpPr>
          <p:spPr>
            <a:xfrm>
              <a:off x="2878729" y="1955331"/>
              <a:ext cx="5080" cy="5080"/>
            </a:xfrm>
            <a:custGeom>
              <a:avLst/>
              <a:gdLst/>
              <a:ahLst/>
              <a:cxnLst/>
              <a:rect l="l" t="t" r="r" b="b"/>
              <a:pathLst>
                <a:path w="5080" h="5080">
                  <a:moveTo>
                    <a:pt x="5029" y="2501"/>
                  </a:moveTo>
                  <a:lnTo>
                    <a:pt x="5029" y="1117"/>
                  </a:lnTo>
                  <a:lnTo>
                    <a:pt x="3911" y="0"/>
                  </a:lnTo>
                  <a:lnTo>
                    <a:pt x="2527" y="0"/>
                  </a:lnTo>
                  <a:lnTo>
                    <a:pt x="1130" y="0"/>
                  </a:lnTo>
                  <a:lnTo>
                    <a:pt x="0" y="1117"/>
                  </a:lnTo>
                  <a:lnTo>
                    <a:pt x="0" y="2501"/>
                  </a:lnTo>
                  <a:lnTo>
                    <a:pt x="0" y="3886"/>
                  </a:lnTo>
                  <a:lnTo>
                    <a:pt x="1130" y="5016"/>
                  </a:lnTo>
                  <a:lnTo>
                    <a:pt x="2527" y="5016"/>
                  </a:lnTo>
                  <a:lnTo>
                    <a:pt x="3911" y="5016"/>
                  </a:lnTo>
                  <a:lnTo>
                    <a:pt x="5029" y="3886"/>
                  </a:lnTo>
                  <a:lnTo>
                    <a:pt x="5029" y="2501"/>
                  </a:lnTo>
                </a:path>
              </a:pathLst>
            </a:custGeom>
            <a:ln w="3175">
              <a:solidFill>
                <a:srgbClr val="565658"/>
              </a:solidFill>
            </a:ln>
          </p:spPr>
          <p:txBody>
            <a:bodyPr wrap="square" lIns="0" tIns="0" rIns="0" bIns="0" rtlCol="0"/>
            <a:lstStyle/>
            <a:p/>
          </p:txBody>
        </p:sp>
        <p:sp>
          <p:nvSpPr>
            <p:cNvPr id="11957" name="object 11957" descr=""/>
            <p:cNvSpPr/>
            <p:nvPr/>
          </p:nvSpPr>
          <p:spPr>
            <a:xfrm>
              <a:off x="2881198" y="1956987"/>
              <a:ext cx="1270" cy="635"/>
            </a:xfrm>
            <a:custGeom>
              <a:avLst/>
              <a:gdLst/>
              <a:ahLst/>
              <a:cxnLst/>
              <a:rect l="l" t="t" r="r" b="b"/>
              <a:pathLst>
                <a:path w="1269" h="635">
                  <a:moveTo>
                    <a:pt x="762" y="393"/>
                  </a:moveTo>
                  <a:lnTo>
                    <a:pt x="584" y="139"/>
                  </a:lnTo>
                  <a:lnTo>
                    <a:pt x="304" y="0"/>
                  </a:lnTo>
                  <a:lnTo>
                    <a:pt x="0" y="12"/>
                  </a:lnTo>
                </a:path>
              </a:pathLst>
            </a:custGeom>
            <a:ln w="3175">
              <a:solidFill>
                <a:srgbClr val="565658"/>
              </a:solidFill>
            </a:ln>
          </p:spPr>
          <p:txBody>
            <a:bodyPr wrap="square" lIns="0" tIns="0" rIns="0" bIns="0" rtlCol="0"/>
            <a:lstStyle/>
            <a:p/>
          </p:txBody>
        </p:sp>
        <p:sp>
          <p:nvSpPr>
            <p:cNvPr id="11958" name="object 11958" descr=""/>
            <p:cNvSpPr/>
            <p:nvPr/>
          </p:nvSpPr>
          <p:spPr>
            <a:xfrm>
              <a:off x="2882009" y="1957761"/>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1959" name="object 11959" descr=""/>
            <p:cNvSpPr/>
            <p:nvPr/>
          </p:nvSpPr>
          <p:spPr>
            <a:xfrm>
              <a:off x="2254424" y="2595644"/>
              <a:ext cx="5080" cy="3175"/>
            </a:xfrm>
            <a:custGeom>
              <a:avLst/>
              <a:gdLst/>
              <a:ahLst/>
              <a:cxnLst/>
              <a:rect l="l" t="t" r="r" b="b"/>
              <a:pathLst>
                <a:path w="5080" h="3175">
                  <a:moveTo>
                    <a:pt x="4838" y="749"/>
                  </a:moveTo>
                  <a:lnTo>
                    <a:pt x="3937" y="114"/>
                  </a:lnTo>
                  <a:lnTo>
                    <a:pt x="2768" y="0"/>
                  </a:lnTo>
                  <a:lnTo>
                    <a:pt x="1778" y="469"/>
                  </a:lnTo>
                  <a:lnTo>
                    <a:pt x="787" y="927"/>
                  </a:lnTo>
                  <a:lnTo>
                    <a:pt x="101" y="1879"/>
                  </a:lnTo>
                  <a:lnTo>
                    <a:pt x="0" y="2971"/>
                  </a:lnTo>
                </a:path>
              </a:pathLst>
            </a:custGeom>
            <a:ln w="3175">
              <a:solidFill>
                <a:srgbClr val="565658"/>
              </a:solidFill>
            </a:ln>
          </p:spPr>
          <p:txBody>
            <a:bodyPr wrap="square" lIns="0" tIns="0" rIns="0" bIns="0" rtlCol="0"/>
            <a:lstStyle/>
            <a:p/>
          </p:txBody>
        </p:sp>
        <p:sp>
          <p:nvSpPr>
            <p:cNvPr id="11960" name="object 11960" descr=""/>
            <p:cNvSpPr/>
            <p:nvPr/>
          </p:nvSpPr>
          <p:spPr>
            <a:xfrm>
              <a:off x="2262788" y="1940936"/>
              <a:ext cx="635" cy="1270"/>
            </a:xfrm>
            <a:custGeom>
              <a:avLst/>
              <a:gdLst/>
              <a:ahLst/>
              <a:cxnLst/>
              <a:rect l="l" t="t" r="r" b="b"/>
              <a:pathLst>
                <a:path w="635" h="1269">
                  <a:moveTo>
                    <a:pt x="419" y="0"/>
                  </a:moveTo>
                  <a:lnTo>
                    <a:pt x="152" y="152"/>
                  </a:lnTo>
                  <a:lnTo>
                    <a:pt x="0" y="419"/>
                  </a:lnTo>
                  <a:lnTo>
                    <a:pt x="0" y="723"/>
                  </a:lnTo>
                </a:path>
              </a:pathLst>
            </a:custGeom>
            <a:ln w="3175">
              <a:solidFill>
                <a:srgbClr val="565658"/>
              </a:solidFill>
            </a:ln>
          </p:spPr>
          <p:txBody>
            <a:bodyPr wrap="square" lIns="0" tIns="0" rIns="0" bIns="0" rtlCol="0"/>
            <a:lstStyle/>
            <a:p/>
          </p:txBody>
        </p:sp>
        <p:sp>
          <p:nvSpPr>
            <p:cNvPr id="11961" name="object 11961" descr=""/>
            <p:cNvSpPr/>
            <p:nvPr/>
          </p:nvSpPr>
          <p:spPr>
            <a:xfrm>
              <a:off x="2264037" y="1941656"/>
              <a:ext cx="635" cy="1270"/>
            </a:xfrm>
            <a:custGeom>
              <a:avLst/>
              <a:gdLst/>
              <a:ahLst/>
              <a:cxnLst/>
              <a:rect l="l" t="t" r="r" b="b"/>
              <a:pathLst>
                <a:path w="635" h="1269">
                  <a:moveTo>
                    <a:pt x="0" y="723"/>
                  </a:moveTo>
                  <a:lnTo>
                    <a:pt x="266" y="571"/>
                  </a:lnTo>
                  <a:lnTo>
                    <a:pt x="419" y="292"/>
                  </a:lnTo>
                  <a:lnTo>
                    <a:pt x="419" y="0"/>
                  </a:lnTo>
                </a:path>
              </a:pathLst>
            </a:custGeom>
            <a:ln w="3175">
              <a:solidFill>
                <a:srgbClr val="565658"/>
              </a:solidFill>
            </a:ln>
          </p:spPr>
          <p:txBody>
            <a:bodyPr wrap="square" lIns="0" tIns="0" rIns="0" bIns="0" rtlCol="0"/>
            <a:lstStyle/>
            <a:p/>
          </p:txBody>
        </p:sp>
        <p:sp>
          <p:nvSpPr>
            <p:cNvPr id="11962" name="object 11962" descr=""/>
            <p:cNvSpPr/>
            <p:nvPr/>
          </p:nvSpPr>
          <p:spPr>
            <a:xfrm>
              <a:off x="2262785" y="1941661"/>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11963" name="object 11963" descr=""/>
            <p:cNvSpPr/>
            <p:nvPr/>
          </p:nvSpPr>
          <p:spPr>
            <a:xfrm>
              <a:off x="2264040" y="1940937"/>
              <a:ext cx="635" cy="1270"/>
            </a:xfrm>
            <a:custGeom>
              <a:avLst/>
              <a:gdLst/>
              <a:ahLst/>
              <a:cxnLst/>
              <a:rect l="l" t="t" r="r" b="b"/>
              <a:pathLst>
                <a:path w="635" h="1269">
                  <a:moveTo>
                    <a:pt x="419" y="723"/>
                  </a:moveTo>
                  <a:lnTo>
                    <a:pt x="419" y="419"/>
                  </a:lnTo>
                  <a:lnTo>
                    <a:pt x="253" y="152"/>
                  </a:lnTo>
                  <a:lnTo>
                    <a:pt x="0" y="0"/>
                  </a:lnTo>
                </a:path>
              </a:pathLst>
            </a:custGeom>
            <a:ln w="3175">
              <a:solidFill>
                <a:srgbClr val="565658"/>
              </a:solidFill>
            </a:ln>
          </p:spPr>
          <p:txBody>
            <a:bodyPr wrap="square" lIns="0" tIns="0" rIns="0" bIns="0" rtlCol="0"/>
            <a:lstStyle/>
            <a:p/>
          </p:txBody>
        </p:sp>
        <p:sp>
          <p:nvSpPr>
            <p:cNvPr id="11964" name="object 11964" descr=""/>
            <p:cNvSpPr/>
            <p:nvPr/>
          </p:nvSpPr>
          <p:spPr>
            <a:xfrm>
              <a:off x="2261664" y="1939705"/>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22"/>
                  </a:lnTo>
                  <a:lnTo>
                    <a:pt x="888" y="3911"/>
                  </a:lnTo>
                  <a:lnTo>
                    <a:pt x="1968" y="3911"/>
                  </a:lnTo>
                  <a:lnTo>
                    <a:pt x="3047" y="3911"/>
                  </a:lnTo>
                  <a:lnTo>
                    <a:pt x="3911" y="3022"/>
                  </a:lnTo>
                  <a:lnTo>
                    <a:pt x="3911" y="1955"/>
                  </a:lnTo>
                </a:path>
              </a:pathLst>
            </a:custGeom>
            <a:ln w="3175">
              <a:solidFill>
                <a:srgbClr val="565658"/>
              </a:solidFill>
            </a:ln>
          </p:spPr>
          <p:txBody>
            <a:bodyPr wrap="square" lIns="0" tIns="0" rIns="0" bIns="0" rtlCol="0"/>
            <a:lstStyle/>
            <a:p/>
          </p:txBody>
        </p:sp>
        <p:sp>
          <p:nvSpPr>
            <p:cNvPr id="11965" name="object 11965" descr=""/>
            <p:cNvSpPr/>
            <p:nvPr/>
          </p:nvSpPr>
          <p:spPr>
            <a:xfrm>
              <a:off x="2262413" y="1942356"/>
              <a:ext cx="1270" cy="1270"/>
            </a:xfrm>
            <a:custGeom>
              <a:avLst/>
              <a:gdLst/>
              <a:ahLst/>
              <a:cxnLst/>
              <a:rect l="l" t="t" r="r" b="b"/>
              <a:pathLst>
                <a:path w="1269" h="1269">
                  <a:moveTo>
                    <a:pt x="0" y="0"/>
                  </a:moveTo>
                  <a:lnTo>
                    <a:pt x="254" y="431"/>
                  </a:lnTo>
                  <a:lnTo>
                    <a:pt x="711" y="698"/>
                  </a:lnTo>
                  <a:lnTo>
                    <a:pt x="1219" y="698"/>
                  </a:lnTo>
                </a:path>
              </a:pathLst>
            </a:custGeom>
            <a:ln w="3175">
              <a:solidFill>
                <a:srgbClr val="565658"/>
              </a:solidFill>
            </a:ln>
          </p:spPr>
          <p:txBody>
            <a:bodyPr wrap="square" lIns="0" tIns="0" rIns="0" bIns="0" rtlCol="0"/>
            <a:lstStyle/>
            <a:p/>
          </p:txBody>
        </p:sp>
        <p:sp>
          <p:nvSpPr>
            <p:cNvPr id="11966" name="object 11966" descr=""/>
            <p:cNvSpPr/>
            <p:nvPr/>
          </p:nvSpPr>
          <p:spPr>
            <a:xfrm>
              <a:off x="2263629" y="1942352"/>
              <a:ext cx="1270" cy="1270"/>
            </a:xfrm>
            <a:custGeom>
              <a:avLst/>
              <a:gdLst/>
              <a:ahLst/>
              <a:cxnLst/>
              <a:rect l="l" t="t" r="r" b="b"/>
              <a:pathLst>
                <a:path w="1269" h="1269">
                  <a:moveTo>
                    <a:pt x="0" y="698"/>
                  </a:moveTo>
                  <a:lnTo>
                    <a:pt x="495" y="698"/>
                  </a:lnTo>
                  <a:lnTo>
                    <a:pt x="952" y="431"/>
                  </a:lnTo>
                  <a:lnTo>
                    <a:pt x="1206" y="0"/>
                  </a:lnTo>
                </a:path>
              </a:pathLst>
            </a:custGeom>
            <a:ln w="3175">
              <a:solidFill>
                <a:srgbClr val="565658"/>
              </a:solidFill>
            </a:ln>
          </p:spPr>
          <p:txBody>
            <a:bodyPr wrap="square" lIns="0" tIns="0" rIns="0" bIns="0" rtlCol="0"/>
            <a:lstStyle/>
            <a:p/>
          </p:txBody>
        </p:sp>
        <p:sp>
          <p:nvSpPr>
            <p:cNvPr id="11967" name="object 11967" descr=""/>
            <p:cNvSpPr/>
            <p:nvPr/>
          </p:nvSpPr>
          <p:spPr>
            <a:xfrm>
              <a:off x="2263207" y="1942380"/>
              <a:ext cx="1270" cy="635"/>
            </a:xfrm>
            <a:custGeom>
              <a:avLst/>
              <a:gdLst/>
              <a:ahLst/>
              <a:cxnLst/>
              <a:rect l="l" t="t" r="r" b="b"/>
              <a:pathLst>
                <a:path w="1269" h="635">
                  <a:moveTo>
                    <a:pt x="0" y="0"/>
                  </a:moveTo>
                  <a:lnTo>
                    <a:pt x="266" y="152"/>
                  </a:lnTo>
                  <a:lnTo>
                    <a:pt x="584" y="152"/>
                  </a:lnTo>
                  <a:lnTo>
                    <a:pt x="825" y="0"/>
                  </a:lnTo>
                </a:path>
              </a:pathLst>
            </a:custGeom>
            <a:ln w="3175">
              <a:solidFill>
                <a:srgbClr val="565658"/>
              </a:solidFill>
            </a:ln>
          </p:spPr>
          <p:txBody>
            <a:bodyPr wrap="square" lIns="0" tIns="0" rIns="0" bIns="0" rtlCol="0"/>
            <a:lstStyle/>
            <a:p/>
          </p:txBody>
        </p:sp>
        <p:sp>
          <p:nvSpPr>
            <p:cNvPr id="11968" name="object 11968" descr=""/>
            <p:cNvSpPr/>
            <p:nvPr/>
          </p:nvSpPr>
          <p:spPr>
            <a:xfrm>
              <a:off x="2262159" y="1940960"/>
              <a:ext cx="635" cy="1905"/>
            </a:xfrm>
            <a:custGeom>
              <a:avLst/>
              <a:gdLst/>
              <a:ahLst/>
              <a:cxnLst/>
              <a:rect l="l" t="t" r="r" b="b"/>
              <a:pathLst>
                <a:path w="635" h="1905">
                  <a:moveTo>
                    <a:pt x="254" y="0"/>
                  </a:moveTo>
                  <a:lnTo>
                    <a:pt x="0" y="431"/>
                  </a:lnTo>
                  <a:lnTo>
                    <a:pt x="0" y="965"/>
                  </a:lnTo>
                  <a:lnTo>
                    <a:pt x="254" y="1397"/>
                  </a:lnTo>
                </a:path>
              </a:pathLst>
            </a:custGeom>
            <a:ln w="3175">
              <a:solidFill>
                <a:srgbClr val="565658"/>
              </a:solidFill>
            </a:ln>
          </p:spPr>
          <p:txBody>
            <a:bodyPr wrap="square" lIns="0" tIns="0" rIns="0" bIns="0" rtlCol="0"/>
            <a:lstStyle/>
            <a:p/>
          </p:txBody>
        </p:sp>
        <p:sp>
          <p:nvSpPr>
            <p:cNvPr id="11969" name="object 11969" descr=""/>
            <p:cNvSpPr/>
            <p:nvPr/>
          </p:nvSpPr>
          <p:spPr>
            <a:xfrm>
              <a:off x="2264831" y="1940959"/>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11970" name="object 11970" descr=""/>
            <p:cNvSpPr/>
            <p:nvPr/>
          </p:nvSpPr>
          <p:spPr>
            <a:xfrm>
              <a:off x="2263625" y="1940261"/>
              <a:ext cx="1270" cy="1270"/>
            </a:xfrm>
            <a:custGeom>
              <a:avLst/>
              <a:gdLst/>
              <a:ahLst/>
              <a:cxnLst/>
              <a:rect l="l" t="t" r="r" b="b"/>
              <a:pathLst>
                <a:path w="1269" h="1269">
                  <a:moveTo>
                    <a:pt x="1206" y="698"/>
                  </a:moveTo>
                  <a:lnTo>
                    <a:pt x="952" y="266"/>
                  </a:lnTo>
                  <a:lnTo>
                    <a:pt x="495" y="0"/>
                  </a:lnTo>
                  <a:lnTo>
                    <a:pt x="0" y="0"/>
                  </a:lnTo>
                </a:path>
              </a:pathLst>
            </a:custGeom>
            <a:ln w="3175">
              <a:solidFill>
                <a:srgbClr val="565658"/>
              </a:solidFill>
            </a:ln>
          </p:spPr>
          <p:txBody>
            <a:bodyPr wrap="square" lIns="0" tIns="0" rIns="0" bIns="0" rtlCol="0"/>
            <a:lstStyle/>
            <a:p/>
          </p:txBody>
        </p:sp>
        <p:sp>
          <p:nvSpPr>
            <p:cNvPr id="11971" name="object 11971" descr=""/>
            <p:cNvSpPr/>
            <p:nvPr/>
          </p:nvSpPr>
          <p:spPr>
            <a:xfrm>
              <a:off x="2262409" y="1940259"/>
              <a:ext cx="1270" cy="1270"/>
            </a:xfrm>
            <a:custGeom>
              <a:avLst/>
              <a:gdLst/>
              <a:ahLst/>
              <a:cxnLst/>
              <a:rect l="l" t="t" r="r" b="b"/>
              <a:pathLst>
                <a:path w="1269" h="1269">
                  <a:moveTo>
                    <a:pt x="1219" y="0"/>
                  </a:moveTo>
                  <a:lnTo>
                    <a:pt x="711" y="0"/>
                  </a:lnTo>
                  <a:lnTo>
                    <a:pt x="254" y="266"/>
                  </a:lnTo>
                  <a:lnTo>
                    <a:pt x="0" y="698"/>
                  </a:lnTo>
                </a:path>
              </a:pathLst>
            </a:custGeom>
            <a:ln w="3175">
              <a:solidFill>
                <a:srgbClr val="565658"/>
              </a:solidFill>
            </a:ln>
          </p:spPr>
          <p:txBody>
            <a:bodyPr wrap="square" lIns="0" tIns="0" rIns="0" bIns="0" rtlCol="0"/>
            <a:lstStyle/>
            <a:p/>
          </p:txBody>
        </p:sp>
        <p:sp>
          <p:nvSpPr>
            <p:cNvPr id="11972" name="object 11972" descr=""/>
            <p:cNvSpPr/>
            <p:nvPr/>
          </p:nvSpPr>
          <p:spPr>
            <a:xfrm>
              <a:off x="2261104" y="1939146"/>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16"/>
                  </a:lnTo>
                  <a:lnTo>
                    <a:pt x="2527" y="5016"/>
                  </a:lnTo>
                  <a:lnTo>
                    <a:pt x="3898" y="5016"/>
                  </a:lnTo>
                  <a:lnTo>
                    <a:pt x="5029" y="3898"/>
                  </a:lnTo>
                  <a:lnTo>
                    <a:pt x="5029" y="2514"/>
                  </a:lnTo>
                </a:path>
              </a:pathLst>
            </a:custGeom>
            <a:ln w="3175">
              <a:solidFill>
                <a:srgbClr val="565658"/>
              </a:solidFill>
            </a:ln>
          </p:spPr>
          <p:txBody>
            <a:bodyPr wrap="square" lIns="0" tIns="0" rIns="0" bIns="0" rtlCol="0"/>
            <a:lstStyle/>
            <a:p/>
          </p:txBody>
        </p:sp>
        <p:sp>
          <p:nvSpPr>
            <p:cNvPr id="11973" name="object 11973" descr=""/>
            <p:cNvSpPr/>
            <p:nvPr/>
          </p:nvSpPr>
          <p:spPr>
            <a:xfrm>
              <a:off x="2263212" y="1940783"/>
              <a:ext cx="1270" cy="635"/>
            </a:xfrm>
            <a:custGeom>
              <a:avLst/>
              <a:gdLst/>
              <a:ahLst/>
              <a:cxnLst/>
              <a:rect l="l" t="t" r="r" b="b"/>
              <a:pathLst>
                <a:path w="1269" h="635">
                  <a:moveTo>
                    <a:pt x="825" y="152"/>
                  </a:moveTo>
                  <a:lnTo>
                    <a:pt x="571" y="0"/>
                  </a:lnTo>
                  <a:lnTo>
                    <a:pt x="253" y="0"/>
                  </a:lnTo>
                  <a:lnTo>
                    <a:pt x="0" y="152"/>
                  </a:lnTo>
                </a:path>
              </a:pathLst>
            </a:custGeom>
            <a:ln w="3175">
              <a:solidFill>
                <a:srgbClr val="565658"/>
              </a:solidFill>
            </a:ln>
          </p:spPr>
          <p:txBody>
            <a:bodyPr wrap="square" lIns="0" tIns="0" rIns="0" bIns="0" rtlCol="0"/>
            <a:lstStyle/>
            <a:p/>
          </p:txBody>
        </p:sp>
        <p:sp>
          <p:nvSpPr>
            <p:cNvPr id="11974" name="object 11974" descr=""/>
            <p:cNvSpPr/>
            <p:nvPr/>
          </p:nvSpPr>
          <p:spPr>
            <a:xfrm>
              <a:off x="2641182" y="191807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1975" name="object 11975" descr=""/>
            <p:cNvSpPr/>
            <p:nvPr/>
          </p:nvSpPr>
          <p:spPr>
            <a:xfrm>
              <a:off x="2564484" y="1997169"/>
              <a:ext cx="5715" cy="1905"/>
            </a:xfrm>
            <a:custGeom>
              <a:avLst/>
              <a:gdLst/>
              <a:ahLst/>
              <a:cxnLst/>
              <a:rect l="l" t="t" r="r" b="b"/>
              <a:pathLst>
                <a:path w="5714" h="1905">
                  <a:moveTo>
                    <a:pt x="5308" y="1536"/>
                  </a:moveTo>
                  <a:lnTo>
                    <a:pt x="4762" y="584"/>
                  </a:lnTo>
                  <a:lnTo>
                    <a:pt x="3746" y="0"/>
                  </a:lnTo>
                  <a:lnTo>
                    <a:pt x="2654" y="0"/>
                  </a:lnTo>
                  <a:lnTo>
                    <a:pt x="1562" y="0"/>
                  </a:lnTo>
                  <a:lnTo>
                    <a:pt x="546" y="584"/>
                  </a:lnTo>
                  <a:lnTo>
                    <a:pt x="0" y="1536"/>
                  </a:lnTo>
                </a:path>
              </a:pathLst>
            </a:custGeom>
            <a:ln w="3175">
              <a:solidFill>
                <a:srgbClr val="565658"/>
              </a:solidFill>
            </a:ln>
          </p:spPr>
          <p:txBody>
            <a:bodyPr wrap="square" lIns="0" tIns="0" rIns="0" bIns="0" rtlCol="0"/>
            <a:lstStyle/>
            <a:p/>
          </p:txBody>
        </p:sp>
        <p:sp>
          <p:nvSpPr>
            <p:cNvPr id="11976" name="object 11976" descr=""/>
            <p:cNvSpPr/>
            <p:nvPr/>
          </p:nvSpPr>
          <p:spPr>
            <a:xfrm>
              <a:off x="2564484" y="1916968"/>
              <a:ext cx="5715" cy="1905"/>
            </a:xfrm>
            <a:custGeom>
              <a:avLst/>
              <a:gdLst/>
              <a:ahLst/>
              <a:cxnLst/>
              <a:rect l="l" t="t" r="r" b="b"/>
              <a:pathLst>
                <a:path w="5714" h="1905">
                  <a:moveTo>
                    <a:pt x="0" y="0"/>
                  </a:moveTo>
                  <a:lnTo>
                    <a:pt x="546" y="952"/>
                  </a:lnTo>
                  <a:lnTo>
                    <a:pt x="1562" y="1536"/>
                  </a:lnTo>
                  <a:lnTo>
                    <a:pt x="2654" y="1536"/>
                  </a:lnTo>
                  <a:lnTo>
                    <a:pt x="3746" y="1536"/>
                  </a:lnTo>
                  <a:lnTo>
                    <a:pt x="4762" y="952"/>
                  </a:lnTo>
                  <a:lnTo>
                    <a:pt x="5308" y="0"/>
                  </a:lnTo>
                </a:path>
              </a:pathLst>
            </a:custGeom>
            <a:ln w="3175">
              <a:solidFill>
                <a:srgbClr val="565658"/>
              </a:solidFill>
            </a:ln>
          </p:spPr>
          <p:txBody>
            <a:bodyPr wrap="square" lIns="0" tIns="0" rIns="0" bIns="0" rtlCol="0"/>
            <a:lstStyle/>
            <a:p/>
          </p:txBody>
        </p:sp>
        <p:sp>
          <p:nvSpPr>
            <p:cNvPr id="11977" name="object 11977" descr=""/>
            <p:cNvSpPr/>
            <p:nvPr/>
          </p:nvSpPr>
          <p:spPr>
            <a:xfrm>
              <a:off x="2295142" y="2420361"/>
              <a:ext cx="5080" cy="3810"/>
            </a:xfrm>
            <a:custGeom>
              <a:avLst/>
              <a:gdLst/>
              <a:ahLst/>
              <a:cxnLst/>
              <a:rect l="l" t="t" r="r" b="b"/>
              <a:pathLst>
                <a:path w="5080" h="3810">
                  <a:moveTo>
                    <a:pt x="0" y="0"/>
                  </a:moveTo>
                  <a:lnTo>
                    <a:pt x="0" y="1092"/>
                  </a:lnTo>
                  <a:lnTo>
                    <a:pt x="596" y="2108"/>
                  </a:lnTo>
                  <a:lnTo>
                    <a:pt x="1536" y="2654"/>
                  </a:lnTo>
                  <a:lnTo>
                    <a:pt x="2489" y="3200"/>
                  </a:lnTo>
                  <a:lnTo>
                    <a:pt x="3657" y="3200"/>
                  </a:lnTo>
                  <a:lnTo>
                    <a:pt x="4597" y="2654"/>
                  </a:lnTo>
                </a:path>
              </a:pathLst>
            </a:custGeom>
            <a:ln w="3175">
              <a:solidFill>
                <a:srgbClr val="565658"/>
              </a:solidFill>
            </a:ln>
          </p:spPr>
          <p:txBody>
            <a:bodyPr wrap="square" lIns="0" tIns="0" rIns="0" bIns="0" rtlCol="0"/>
            <a:lstStyle/>
            <a:p/>
          </p:txBody>
        </p:sp>
        <p:sp>
          <p:nvSpPr>
            <p:cNvPr id="11978" name="object 11978" descr=""/>
            <p:cNvSpPr/>
            <p:nvPr/>
          </p:nvSpPr>
          <p:spPr>
            <a:xfrm>
              <a:off x="2648174" y="1957386"/>
              <a:ext cx="635" cy="1270"/>
            </a:xfrm>
            <a:custGeom>
              <a:avLst/>
              <a:gdLst/>
              <a:ahLst/>
              <a:cxnLst/>
              <a:rect l="l" t="t" r="r" b="b"/>
              <a:pathLst>
                <a:path w="635" h="1269">
                  <a:moveTo>
                    <a:pt x="50" y="825"/>
                  </a:moveTo>
                  <a:lnTo>
                    <a:pt x="190" y="558"/>
                  </a:lnTo>
                  <a:lnTo>
                    <a:pt x="177" y="241"/>
                  </a:lnTo>
                  <a:lnTo>
                    <a:pt x="0" y="0"/>
                  </a:lnTo>
                </a:path>
              </a:pathLst>
            </a:custGeom>
            <a:ln w="3175">
              <a:solidFill>
                <a:srgbClr val="565658"/>
              </a:solidFill>
            </a:ln>
          </p:spPr>
          <p:txBody>
            <a:bodyPr wrap="square" lIns="0" tIns="0" rIns="0" bIns="0" rtlCol="0"/>
            <a:lstStyle/>
            <a:p/>
          </p:txBody>
        </p:sp>
        <p:sp>
          <p:nvSpPr>
            <p:cNvPr id="11979" name="object 11979" descr=""/>
            <p:cNvSpPr/>
            <p:nvPr/>
          </p:nvSpPr>
          <p:spPr>
            <a:xfrm>
              <a:off x="2639255" y="1914980"/>
              <a:ext cx="635" cy="635"/>
            </a:xfrm>
            <a:custGeom>
              <a:avLst/>
              <a:gdLst/>
              <a:ahLst/>
              <a:cxnLst/>
              <a:rect l="l" t="t" r="r" b="b"/>
              <a:pathLst>
                <a:path w="635" h="635">
                  <a:moveTo>
                    <a:pt x="139" y="457"/>
                  </a:moveTo>
                  <a:lnTo>
                    <a:pt x="139" y="292"/>
                  </a:lnTo>
                  <a:lnTo>
                    <a:pt x="88" y="139"/>
                  </a:lnTo>
                  <a:lnTo>
                    <a:pt x="0" y="0"/>
                  </a:lnTo>
                </a:path>
              </a:pathLst>
            </a:custGeom>
            <a:ln w="3175">
              <a:solidFill>
                <a:srgbClr val="565658"/>
              </a:solidFill>
            </a:ln>
          </p:spPr>
          <p:txBody>
            <a:bodyPr wrap="square" lIns="0" tIns="0" rIns="0" bIns="0" rtlCol="0"/>
            <a:lstStyle/>
            <a:p/>
          </p:txBody>
        </p:sp>
        <p:sp>
          <p:nvSpPr>
            <p:cNvPr id="11980" name="object 11980" descr=""/>
            <p:cNvSpPr/>
            <p:nvPr/>
          </p:nvSpPr>
          <p:spPr>
            <a:xfrm>
              <a:off x="2494878" y="1913481"/>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898"/>
                  </a:lnTo>
                  <a:lnTo>
                    <a:pt x="1968" y="3898"/>
                  </a:lnTo>
                  <a:lnTo>
                    <a:pt x="3047" y="3898"/>
                  </a:lnTo>
                  <a:lnTo>
                    <a:pt x="3911" y="3035"/>
                  </a:lnTo>
                  <a:lnTo>
                    <a:pt x="3911" y="1955"/>
                  </a:lnTo>
                </a:path>
              </a:pathLst>
            </a:custGeom>
            <a:ln w="3175">
              <a:solidFill>
                <a:srgbClr val="565658"/>
              </a:solidFill>
            </a:ln>
          </p:spPr>
          <p:txBody>
            <a:bodyPr wrap="square" lIns="0" tIns="0" rIns="0" bIns="0" rtlCol="0"/>
            <a:lstStyle/>
            <a:p/>
          </p:txBody>
        </p:sp>
        <p:sp>
          <p:nvSpPr>
            <p:cNvPr id="11981" name="object 11981" descr=""/>
            <p:cNvSpPr/>
            <p:nvPr/>
          </p:nvSpPr>
          <p:spPr>
            <a:xfrm>
              <a:off x="2494318" y="1912922"/>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16"/>
                  </a:lnTo>
                  <a:lnTo>
                    <a:pt x="2527" y="5016"/>
                  </a:lnTo>
                  <a:lnTo>
                    <a:pt x="3911" y="5016"/>
                  </a:lnTo>
                  <a:lnTo>
                    <a:pt x="5029" y="3898"/>
                  </a:lnTo>
                  <a:lnTo>
                    <a:pt x="5029" y="2514"/>
                  </a:lnTo>
                </a:path>
              </a:pathLst>
            </a:custGeom>
            <a:ln w="3175">
              <a:solidFill>
                <a:srgbClr val="565658"/>
              </a:solidFill>
            </a:ln>
          </p:spPr>
          <p:txBody>
            <a:bodyPr wrap="square" lIns="0" tIns="0" rIns="0" bIns="0" rtlCol="0"/>
            <a:lstStyle/>
            <a:p/>
          </p:txBody>
        </p:sp>
        <p:sp>
          <p:nvSpPr>
            <p:cNvPr id="11982" name="object 11982" descr=""/>
            <p:cNvSpPr/>
            <p:nvPr/>
          </p:nvSpPr>
          <p:spPr>
            <a:xfrm>
              <a:off x="2648249" y="1957761"/>
              <a:ext cx="1270" cy="1270"/>
            </a:xfrm>
            <a:custGeom>
              <a:avLst/>
              <a:gdLst/>
              <a:ahLst/>
              <a:cxnLst/>
              <a:rect l="l" t="t" r="r" b="b"/>
              <a:pathLst>
                <a:path w="1269" h="1269">
                  <a:moveTo>
                    <a:pt x="0" y="1244"/>
                  </a:moveTo>
                  <a:lnTo>
                    <a:pt x="406" y="977"/>
                  </a:lnTo>
                  <a:lnTo>
                    <a:pt x="647" y="495"/>
                  </a:lnTo>
                  <a:lnTo>
                    <a:pt x="622" y="0"/>
                  </a:lnTo>
                </a:path>
              </a:pathLst>
            </a:custGeom>
            <a:ln w="3175">
              <a:solidFill>
                <a:srgbClr val="565658"/>
              </a:solidFill>
            </a:ln>
          </p:spPr>
          <p:txBody>
            <a:bodyPr wrap="square" lIns="0" tIns="0" rIns="0" bIns="0" rtlCol="0"/>
            <a:lstStyle/>
            <a:p/>
          </p:txBody>
        </p:sp>
        <p:sp>
          <p:nvSpPr>
            <p:cNvPr id="11983" name="object 11983" descr=""/>
            <p:cNvSpPr/>
            <p:nvPr/>
          </p:nvSpPr>
          <p:spPr>
            <a:xfrm>
              <a:off x="2637919" y="1916600"/>
              <a:ext cx="1905" cy="635"/>
            </a:xfrm>
            <a:custGeom>
              <a:avLst/>
              <a:gdLst/>
              <a:ahLst/>
              <a:cxnLst/>
              <a:rect l="l" t="t" r="r" b="b"/>
              <a:pathLst>
                <a:path w="1905" h="635">
                  <a:moveTo>
                    <a:pt x="0" y="76"/>
                  </a:moveTo>
                  <a:lnTo>
                    <a:pt x="444" y="304"/>
                  </a:lnTo>
                  <a:lnTo>
                    <a:pt x="977" y="279"/>
                  </a:lnTo>
                  <a:lnTo>
                    <a:pt x="1397" y="0"/>
                  </a:lnTo>
                </a:path>
              </a:pathLst>
            </a:custGeom>
            <a:ln w="3175">
              <a:solidFill>
                <a:srgbClr val="565658"/>
              </a:solidFill>
            </a:ln>
          </p:spPr>
          <p:txBody>
            <a:bodyPr wrap="square" lIns="0" tIns="0" rIns="0" bIns="0" rtlCol="0"/>
            <a:lstStyle/>
            <a:p/>
          </p:txBody>
        </p:sp>
        <p:sp>
          <p:nvSpPr>
            <p:cNvPr id="11984" name="object 11984" descr=""/>
            <p:cNvSpPr/>
            <p:nvPr/>
          </p:nvSpPr>
          <p:spPr>
            <a:xfrm>
              <a:off x="2496879" y="1915810"/>
              <a:ext cx="1270" cy="635"/>
            </a:xfrm>
            <a:custGeom>
              <a:avLst/>
              <a:gdLst/>
              <a:ahLst/>
              <a:cxnLst/>
              <a:rect l="l" t="t" r="r" b="b"/>
              <a:pathLst>
                <a:path w="1269" h="635">
                  <a:moveTo>
                    <a:pt x="0" y="457"/>
                  </a:moveTo>
                  <a:lnTo>
                    <a:pt x="304" y="444"/>
                  </a:lnTo>
                  <a:lnTo>
                    <a:pt x="571" y="266"/>
                  </a:lnTo>
                  <a:lnTo>
                    <a:pt x="711" y="0"/>
                  </a:lnTo>
                </a:path>
              </a:pathLst>
            </a:custGeom>
            <a:ln w="3175">
              <a:solidFill>
                <a:srgbClr val="565658"/>
              </a:solidFill>
            </a:ln>
          </p:spPr>
          <p:txBody>
            <a:bodyPr wrap="square" lIns="0" tIns="0" rIns="0" bIns="0" rtlCol="0"/>
            <a:lstStyle/>
            <a:p/>
          </p:txBody>
        </p:sp>
        <p:sp>
          <p:nvSpPr>
            <p:cNvPr id="11985" name="object 11985" descr=""/>
            <p:cNvSpPr/>
            <p:nvPr/>
          </p:nvSpPr>
          <p:spPr>
            <a:xfrm>
              <a:off x="2645529" y="1955890"/>
              <a:ext cx="4445" cy="4445"/>
            </a:xfrm>
            <a:custGeom>
              <a:avLst/>
              <a:gdLst/>
              <a:ahLst/>
              <a:cxnLst/>
              <a:rect l="l" t="t" r="r" b="b"/>
              <a:pathLst>
                <a:path w="4444" h="4444">
                  <a:moveTo>
                    <a:pt x="3898" y="1943"/>
                  </a:moveTo>
                  <a:lnTo>
                    <a:pt x="3898" y="876"/>
                  </a:lnTo>
                  <a:lnTo>
                    <a:pt x="3035" y="0"/>
                  </a:lnTo>
                  <a:lnTo>
                    <a:pt x="1955" y="0"/>
                  </a:lnTo>
                  <a:lnTo>
                    <a:pt x="876" y="0"/>
                  </a:lnTo>
                  <a:lnTo>
                    <a:pt x="0" y="876"/>
                  </a:lnTo>
                  <a:lnTo>
                    <a:pt x="0" y="1943"/>
                  </a:lnTo>
                  <a:lnTo>
                    <a:pt x="0" y="3022"/>
                  </a:lnTo>
                  <a:lnTo>
                    <a:pt x="876" y="3898"/>
                  </a:lnTo>
                  <a:lnTo>
                    <a:pt x="1955" y="3898"/>
                  </a:lnTo>
                  <a:lnTo>
                    <a:pt x="3035" y="3898"/>
                  </a:lnTo>
                  <a:lnTo>
                    <a:pt x="3898" y="3022"/>
                  </a:lnTo>
                  <a:lnTo>
                    <a:pt x="3898" y="1943"/>
                  </a:lnTo>
                </a:path>
              </a:pathLst>
            </a:custGeom>
            <a:ln w="3175">
              <a:solidFill>
                <a:srgbClr val="565658"/>
              </a:solidFill>
            </a:ln>
          </p:spPr>
          <p:txBody>
            <a:bodyPr wrap="square" lIns="0" tIns="0" rIns="0" bIns="0" rtlCol="0"/>
            <a:lstStyle/>
            <a:p/>
          </p:txBody>
        </p:sp>
        <p:sp>
          <p:nvSpPr>
            <p:cNvPr id="11986" name="object 11986" descr=""/>
            <p:cNvSpPr/>
            <p:nvPr/>
          </p:nvSpPr>
          <p:spPr>
            <a:xfrm>
              <a:off x="2646597" y="1957461"/>
              <a:ext cx="635" cy="1270"/>
            </a:xfrm>
            <a:custGeom>
              <a:avLst/>
              <a:gdLst/>
              <a:ahLst/>
              <a:cxnLst/>
              <a:rect l="l" t="t" r="r" b="b"/>
              <a:pathLst>
                <a:path w="635" h="1269">
                  <a:moveTo>
                    <a:pt x="139" y="0"/>
                  </a:moveTo>
                  <a:lnTo>
                    <a:pt x="0" y="266"/>
                  </a:lnTo>
                  <a:lnTo>
                    <a:pt x="12" y="584"/>
                  </a:lnTo>
                  <a:lnTo>
                    <a:pt x="177" y="825"/>
                  </a:lnTo>
                </a:path>
              </a:pathLst>
            </a:custGeom>
            <a:ln w="3175">
              <a:solidFill>
                <a:srgbClr val="565658"/>
              </a:solidFill>
            </a:ln>
          </p:spPr>
          <p:txBody>
            <a:bodyPr wrap="square" lIns="0" tIns="0" rIns="0" bIns="0" rtlCol="0"/>
            <a:lstStyle/>
            <a:p/>
          </p:txBody>
        </p:sp>
        <p:sp>
          <p:nvSpPr>
            <p:cNvPr id="11987" name="object 11987" descr=""/>
            <p:cNvSpPr/>
            <p:nvPr/>
          </p:nvSpPr>
          <p:spPr>
            <a:xfrm>
              <a:off x="2497469" y="1914187"/>
              <a:ext cx="1270" cy="1270"/>
            </a:xfrm>
            <a:custGeom>
              <a:avLst/>
              <a:gdLst/>
              <a:ahLst/>
              <a:cxnLst/>
              <a:rect l="l" t="t" r="r" b="b"/>
              <a:pathLst>
                <a:path w="1269" h="1269">
                  <a:moveTo>
                    <a:pt x="762" y="1168"/>
                  </a:moveTo>
                  <a:lnTo>
                    <a:pt x="736" y="673"/>
                  </a:lnTo>
                  <a:lnTo>
                    <a:pt x="444" y="228"/>
                  </a:lnTo>
                  <a:lnTo>
                    <a:pt x="0" y="0"/>
                  </a:lnTo>
                </a:path>
              </a:pathLst>
            </a:custGeom>
            <a:ln w="3175">
              <a:solidFill>
                <a:srgbClr val="565658"/>
              </a:solidFill>
            </a:ln>
          </p:spPr>
          <p:txBody>
            <a:bodyPr wrap="square" lIns="0" tIns="0" rIns="0" bIns="0" rtlCol="0"/>
            <a:lstStyle/>
            <a:p/>
          </p:txBody>
        </p:sp>
        <p:sp>
          <p:nvSpPr>
            <p:cNvPr id="11988" name="object 11988" descr=""/>
            <p:cNvSpPr/>
            <p:nvPr/>
          </p:nvSpPr>
          <p:spPr>
            <a:xfrm>
              <a:off x="2637720" y="1915437"/>
              <a:ext cx="635" cy="635"/>
            </a:xfrm>
            <a:custGeom>
              <a:avLst/>
              <a:gdLst/>
              <a:ahLst/>
              <a:cxnLst/>
              <a:rect l="l" t="t" r="r" b="b"/>
              <a:pathLst>
                <a:path w="635" h="635">
                  <a:moveTo>
                    <a:pt x="0" y="0"/>
                  </a:moveTo>
                  <a:lnTo>
                    <a:pt x="0" y="165"/>
                  </a:lnTo>
                  <a:lnTo>
                    <a:pt x="50" y="317"/>
                  </a:lnTo>
                  <a:lnTo>
                    <a:pt x="139" y="457"/>
                  </a:lnTo>
                </a:path>
              </a:pathLst>
            </a:custGeom>
            <a:ln w="3175">
              <a:solidFill>
                <a:srgbClr val="565658"/>
              </a:solidFill>
            </a:ln>
          </p:spPr>
          <p:txBody>
            <a:bodyPr wrap="square" lIns="0" tIns="0" rIns="0" bIns="0" rtlCol="0"/>
            <a:lstStyle/>
            <a:p/>
          </p:txBody>
        </p:sp>
        <p:sp>
          <p:nvSpPr>
            <p:cNvPr id="11989" name="object 11989" descr=""/>
            <p:cNvSpPr/>
            <p:nvPr/>
          </p:nvSpPr>
          <p:spPr>
            <a:xfrm>
              <a:off x="2637162" y="1915510"/>
              <a:ext cx="1270" cy="1270"/>
            </a:xfrm>
            <a:custGeom>
              <a:avLst/>
              <a:gdLst/>
              <a:ahLst/>
              <a:cxnLst/>
              <a:rect l="l" t="t" r="r" b="b"/>
              <a:pathLst>
                <a:path w="1269" h="1269">
                  <a:moveTo>
                    <a:pt x="0" y="0"/>
                  </a:moveTo>
                  <a:lnTo>
                    <a:pt x="25" y="508"/>
                  </a:lnTo>
                  <a:lnTo>
                    <a:pt x="304" y="939"/>
                  </a:lnTo>
                  <a:lnTo>
                    <a:pt x="762" y="1168"/>
                  </a:lnTo>
                </a:path>
              </a:pathLst>
            </a:custGeom>
            <a:ln w="3175">
              <a:solidFill>
                <a:srgbClr val="565658"/>
              </a:solidFill>
            </a:ln>
          </p:spPr>
          <p:txBody>
            <a:bodyPr wrap="square" lIns="0" tIns="0" rIns="0" bIns="0" rtlCol="0"/>
            <a:lstStyle/>
            <a:p/>
          </p:txBody>
        </p:sp>
        <p:sp>
          <p:nvSpPr>
            <p:cNvPr id="11990" name="object 11990" descr=""/>
            <p:cNvSpPr/>
            <p:nvPr/>
          </p:nvSpPr>
          <p:spPr>
            <a:xfrm>
              <a:off x="2639320" y="1915358"/>
              <a:ext cx="1270" cy="1270"/>
            </a:xfrm>
            <a:custGeom>
              <a:avLst/>
              <a:gdLst/>
              <a:ahLst/>
              <a:cxnLst/>
              <a:rect l="l" t="t" r="r" b="b"/>
              <a:pathLst>
                <a:path w="1269" h="1269">
                  <a:moveTo>
                    <a:pt x="0" y="1244"/>
                  </a:moveTo>
                  <a:lnTo>
                    <a:pt x="406" y="977"/>
                  </a:lnTo>
                  <a:lnTo>
                    <a:pt x="647" y="495"/>
                  </a:lnTo>
                  <a:lnTo>
                    <a:pt x="622" y="0"/>
                  </a:lnTo>
                </a:path>
              </a:pathLst>
            </a:custGeom>
            <a:ln w="3175">
              <a:solidFill>
                <a:srgbClr val="565658"/>
              </a:solidFill>
            </a:ln>
          </p:spPr>
          <p:txBody>
            <a:bodyPr wrap="square" lIns="0" tIns="0" rIns="0" bIns="0" rtlCol="0"/>
            <a:lstStyle/>
            <a:p/>
          </p:txBody>
        </p:sp>
        <p:sp>
          <p:nvSpPr>
            <p:cNvPr id="11991" name="object 11991" descr=""/>
            <p:cNvSpPr/>
            <p:nvPr/>
          </p:nvSpPr>
          <p:spPr>
            <a:xfrm>
              <a:off x="2495440" y="1915510"/>
              <a:ext cx="1270" cy="1270"/>
            </a:xfrm>
            <a:custGeom>
              <a:avLst/>
              <a:gdLst/>
              <a:ahLst/>
              <a:cxnLst/>
              <a:rect l="l" t="t" r="r" b="b"/>
              <a:pathLst>
                <a:path w="1269" h="1269">
                  <a:moveTo>
                    <a:pt x="0" y="0"/>
                  </a:moveTo>
                  <a:lnTo>
                    <a:pt x="38" y="508"/>
                  </a:lnTo>
                  <a:lnTo>
                    <a:pt x="317" y="939"/>
                  </a:lnTo>
                  <a:lnTo>
                    <a:pt x="774" y="1168"/>
                  </a:lnTo>
                </a:path>
              </a:pathLst>
            </a:custGeom>
            <a:ln w="3175">
              <a:solidFill>
                <a:srgbClr val="565658"/>
              </a:solidFill>
            </a:ln>
          </p:spPr>
          <p:txBody>
            <a:bodyPr wrap="square" lIns="0" tIns="0" rIns="0" bIns="0" rtlCol="0"/>
            <a:lstStyle/>
            <a:p/>
          </p:txBody>
        </p:sp>
        <p:sp>
          <p:nvSpPr>
            <p:cNvPr id="11992" name="object 11992" descr=""/>
            <p:cNvSpPr/>
            <p:nvPr/>
          </p:nvSpPr>
          <p:spPr>
            <a:xfrm>
              <a:off x="2496078" y="1913961"/>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1993" name="object 11993" descr=""/>
            <p:cNvSpPr/>
            <p:nvPr/>
          </p:nvSpPr>
          <p:spPr>
            <a:xfrm>
              <a:off x="2496094" y="1914599"/>
              <a:ext cx="1270" cy="635"/>
            </a:xfrm>
            <a:custGeom>
              <a:avLst/>
              <a:gdLst/>
              <a:ahLst/>
              <a:cxnLst/>
              <a:rect l="l" t="t" r="r" b="b"/>
              <a:pathLst>
                <a:path w="1269" h="635">
                  <a:moveTo>
                    <a:pt x="698" y="0"/>
                  </a:moveTo>
                  <a:lnTo>
                    <a:pt x="406" y="12"/>
                  </a:lnTo>
                  <a:lnTo>
                    <a:pt x="127" y="190"/>
                  </a:lnTo>
                  <a:lnTo>
                    <a:pt x="0" y="457"/>
                  </a:lnTo>
                </a:path>
              </a:pathLst>
            </a:custGeom>
            <a:ln w="3175">
              <a:solidFill>
                <a:srgbClr val="565658"/>
              </a:solidFill>
            </a:ln>
          </p:spPr>
          <p:txBody>
            <a:bodyPr wrap="square" lIns="0" tIns="0" rIns="0" bIns="0" rtlCol="0"/>
            <a:lstStyle/>
            <a:p/>
          </p:txBody>
        </p:sp>
        <p:sp>
          <p:nvSpPr>
            <p:cNvPr id="11994" name="object 11994" descr=""/>
            <p:cNvSpPr/>
            <p:nvPr/>
          </p:nvSpPr>
          <p:spPr>
            <a:xfrm>
              <a:off x="2648108" y="1956591"/>
              <a:ext cx="1270" cy="1270"/>
            </a:xfrm>
            <a:custGeom>
              <a:avLst/>
              <a:gdLst/>
              <a:ahLst/>
              <a:cxnLst/>
              <a:rect l="l" t="t" r="r" b="b"/>
              <a:pathLst>
                <a:path w="1269" h="1269">
                  <a:moveTo>
                    <a:pt x="762" y="1168"/>
                  </a:moveTo>
                  <a:lnTo>
                    <a:pt x="736" y="673"/>
                  </a:lnTo>
                  <a:lnTo>
                    <a:pt x="444" y="228"/>
                  </a:lnTo>
                  <a:lnTo>
                    <a:pt x="0" y="0"/>
                  </a:lnTo>
                </a:path>
              </a:pathLst>
            </a:custGeom>
            <a:ln w="3175">
              <a:solidFill>
                <a:srgbClr val="565658"/>
              </a:solidFill>
            </a:ln>
          </p:spPr>
          <p:txBody>
            <a:bodyPr wrap="square" lIns="0" tIns="0" rIns="0" bIns="0" rtlCol="0"/>
            <a:lstStyle/>
            <a:p/>
          </p:txBody>
        </p:sp>
        <p:sp>
          <p:nvSpPr>
            <p:cNvPr id="11995" name="object 11995" descr=""/>
            <p:cNvSpPr/>
            <p:nvPr/>
          </p:nvSpPr>
          <p:spPr>
            <a:xfrm>
              <a:off x="2636600" y="1913481"/>
              <a:ext cx="4445" cy="4445"/>
            </a:xfrm>
            <a:custGeom>
              <a:avLst/>
              <a:gdLst/>
              <a:ahLst/>
              <a:cxnLst/>
              <a:rect l="l" t="t" r="r" b="b"/>
              <a:pathLst>
                <a:path w="4444" h="4444">
                  <a:moveTo>
                    <a:pt x="3911" y="1955"/>
                  </a:moveTo>
                  <a:lnTo>
                    <a:pt x="3911" y="876"/>
                  </a:lnTo>
                  <a:lnTo>
                    <a:pt x="3035" y="0"/>
                  </a:lnTo>
                  <a:lnTo>
                    <a:pt x="1955" y="0"/>
                  </a:lnTo>
                  <a:lnTo>
                    <a:pt x="876" y="0"/>
                  </a:lnTo>
                  <a:lnTo>
                    <a:pt x="0" y="876"/>
                  </a:lnTo>
                  <a:lnTo>
                    <a:pt x="0" y="1955"/>
                  </a:lnTo>
                  <a:lnTo>
                    <a:pt x="0" y="3035"/>
                  </a:lnTo>
                  <a:lnTo>
                    <a:pt x="876" y="3898"/>
                  </a:lnTo>
                  <a:lnTo>
                    <a:pt x="1955" y="3898"/>
                  </a:lnTo>
                  <a:lnTo>
                    <a:pt x="3035" y="3898"/>
                  </a:lnTo>
                  <a:lnTo>
                    <a:pt x="3911" y="3035"/>
                  </a:lnTo>
                  <a:lnTo>
                    <a:pt x="3911" y="1955"/>
                  </a:lnTo>
                </a:path>
              </a:pathLst>
            </a:custGeom>
            <a:ln w="3175">
              <a:solidFill>
                <a:srgbClr val="565658"/>
              </a:solidFill>
            </a:ln>
          </p:spPr>
          <p:txBody>
            <a:bodyPr wrap="square" lIns="0" tIns="0" rIns="0" bIns="0" rtlCol="0"/>
            <a:lstStyle/>
            <a:p/>
          </p:txBody>
        </p:sp>
        <p:sp>
          <p:nvSpPr>
            <p:cNvPr id="11996" name="object 11996" descr=""/>
            <p:cNvSpPr/>
            <p:nvPr/>
          </p:nvSpPr>
          <p:spPr>
            <a:xfrm>
              <a:off x="2497536" y="1914983"/>
              <a:ext cx="635" cy="1270"/>
            </a:xfrm>
            <a:custGeom>
              <a:avLst/>
              <a:gdLst/>
              <a:ahLst/>
              <a:cxnLst/>
              <a:rect l="l" t="t" r="r" b="b"/>
              <a:pathLst>
                <a:path w="635" h="1269">
                  <a:moveTo>
                    <a:pt x="50" y="825"/>
                  </a:moveTo>
                  <a:lnTo>
                    <a:pt x="190" y="558"/>
                  </a:lnTo>
                  <a:lnTo>
                    <a:pt x="165" y="241"/>
                  </a:lnTo>
                  <a:lnTo>
                    <a:pt x="0" y="0"/>
                  </a:lnTo>
                </a:path>
              </a:pathLst>
            </a:custGeom>
            <a:ln w="3175">
              <a:solidFill>
                <a:srgbClr val="565658"/>
              </a:solidFill>
            </a:ln>
          </p:spPr>
          <p:txBody>
            <a:bodyPr wrap="square" lIns="0" tIns="0" rIns="0" bIns="0" rtlCol="0"/>
            <a:lstStyle/>
            <a:p/>
          </p:txBody>
        </p:sp>
        <p:sp>
          <p:nvSpPr>
            <p:cNvPr id="11997" name="object 11997" descr=""/>
            <p:cNvSpPr/>
            <p:nvPr/>
          </p:nvSpPr>
          <p:spPr>
            <a:xfrm>
              <a:off x="2646849" y="1959004"/>
              <a:ext cx="1905" cy="635"/>
            </a:xfrm>
            <a:custGeom>
              <a:avLst/>
              <a:gdLst/>
              <a:ahLst/>
              <a:cxnLst/>
              <a:rect l="l" t="t" r="r" b="b"/>
              <a:pathLst>
                <a:path w="1905" h="635">
                  <a:moveTo>
                    <a:pt x="0" y="76"/>
                  </a:moveTo>
                  <a:lnTo>
                    <a:pt x="444" y="304"/>
                  </a:lnTo>
                  <a:lnTo>
                    <a:pt x="977" y="279"/>
                  </a:lnTo>
                  <a:lnTo>
                    <a:pt x="1397" y="0"/>
                  </a:lnTo>
                </a:path>
              </a:pathLst>
            </a:custGeom>
            <a:ln w="3175">
              <a:solidFill>
                <a:srgbClr val="565658"/>
              </a:solidFill>
            </a:ln>
          </p:spPr>
          <p:txBody>
            <a:bodyPr wrap="square" lIns="0" tIns="0" rIns="0" bIns="0" rtlCol="0"/>
            <a:lstStyle/>
            <a:p/>
          </p:txBody>
        </p:sp>
        <p:sp>
          <p:nvSpPr>
            <p:cNvPr id="11998" name="object 11998" descr=""/>
            <p:cNvSpPr/>
            <p:nvPr/>
          </p:nvSpPr>
          <p:spPr>
            <a:xfrm>
              <a:off x="2495959" y="1915058"/>
              <a:ext cx="635" cy="1270"/>
            </a:xfrm>
            <a:custGeom>
              <a:avLst/>
              <a:gdLst/>
              <a:ahLst/>
              <a:cxnLst/>
              <a:rect l="l" t="t" r="r" b="b"/>
              <a:pathLst>
                <a:path w="635" h="1269">
                  <a:moveTo>
                    <a:pt x="139" y="0"/>
                  </a:moveTo>
                  <a:lnTo>
                    <a:pt x="0" y="266"/>
                  </a:lnTo>
                  <a:lnTo>
                    <a:pt x="12" y="584"/>
                  </a:lnTo>
                  <a:lnTo>
                    <a:pt x="177" y="838"/>
                  </a:lnTo>
                </a:path>
              </a:pathLst>
            </a:custGeom>
            <a:ln w="3175">
              <a:solidFill>
                <a:srgbClr val="565658"/>
              </a:solidFill>
            </a:ln>
          </p:spPr>
          <p:txBody>
            <a:bodyPr wrap="square" lIns="0" tIns="0" rIns="0" bIns="0" rtlCol="0"/>
            <a:lstStyle/>
            <a:p/>
          </p:txBody>
        </p:sp>
        <p:sp>
          <p:nvSpPr>
            <p:cNvPr id="11999" name="object 11999" descr=""/>
            <p:cNvSpPr/>
            <p:nvPr/>
          </p:nvSpPr>
          <p:spPr>
            <a:xfrm>
              <a:off x="2496135" y="1915895"/>
              <a:ext cx="1270" cy="635"/>
            </a:xfrm>
            <a:custGeom>
              <a:avLst/>
              <a:gdLst/>
              <a:ahLst/>
              <a:cxnLst/>
              <a:rect l="l" t="t" r="r" b="b"/>
              <a:pathLst>
                <a:path w="1269" h="635">
                  <a:moveTo>
                    <a:pt x="0" y="0"/>
                  </a:moveTo>
                  <a:lnTo>
                    <a:pt x="177" y="254"/>
                  </a:lnTo>
                  <a:lnTo>
                    <a:pt x="444" y="393"/>
                  </a:lnTo>
                  <a:lnTo>
                    <a:pt x="749" y="368"/>
                  </a:lnTo>
                </a:path>
              </a:pathLst>
            </a:custGeom>
            <a:ln w="3175">
              <a:solidFill>
                <a:srgbClr val="565658"/>
              </a:solidFill>
            </a:ln>
          </p:spPr>
          <p:txBody>
            <a:bodyPr wrap="square" lIns="0" tIns="0" rIns="0" bIns="0" rtlCol="0"/>
            <a:lstStyle/>
            <a:p/>
          </p:txBody>
        </p:sp>
        <p:sp>
          <p:nvSpPr>
            <p:cNvPr id="12000" name="object 12000" descr=""/>
            <p:cNvSpPr/>
            <p:nvPr/>
          </p:nvSpPr>
          <p:spPr>
            <a:xfrm>
              <a:off x="2637134" y="1914265"/>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001" name="object 12001" descr=""/>
            <p:cNvSpPr/>
            <p:nvPr/>
          </p:nvSpPr>
          <p:spPr>
            <a:xfrm>
              <a:off x="2636040" y="1912922"/>
              <a:ext cx="5080" cy="5080"/>
            </a:xfrm>
            <a:custGeom>
              <a:avLst/>
              <a:gdLst/>
              <a:ahLst/>
              <a:cxnLst/>
              <a:rect l="l" t="t" r="r" b="b"/>
              <a:pathLst>
                <a:path w="5080" h="5080">
                  <a:moveTo>
                    <a:pt x="5029" y="2514"/>
                  </a:moveTo>
                  <a:lnTo>
                    <a:pt x="5029" y="1130"/>
                  </a:lnTo>
                  <a:lnTo>
                    <a:pt x="3898" y="0"/>
                  </a:lnTo>
                  <a:lnTo>
                    <a:pt x="2514" y="0"/>
                  </a:lnTo>
                  <a:lnTo>
                    <a:pt x="1117" y="0"/>
                  </a:lnTo>
                  <a:lnTo>
                    <a:pt x="0" y="1130"/>
                  </a:lnTo>
                  <a:lnTo>
                    <a:pt x="0" y="2514"/>
                  </a:lnTo>
                  <a:lnTo>
                    <a:pt x="0" y="3898"/>
                  </a:lnTo>
                  <a:lnTo>
                    <a:pt x="1117" y="5016"/>
                  </a:lnTo>
                  <a:lnTo>
                    <a:pt x="2514" y="5016"/>
                  </a:lnTo>
                  <a:lnTo>
                    <a:pt x="3898" y="5016"/>
                  </a:lnTo>
                  <a:lnTo>
                    <a:pt x="5029" y="3898"/>
                  </a:lnTo>
                  <a:lnTo>
                    <a:pt x="5029" y="2514"/>
                  </a:lnTo>
                </a:path>
              </a:pathLst>
            </a:custGeom>
            <a:ln w="3175">
              <a:solidFill>
                <a:srgbClr val="565658"/>
              </a:solidFill>
            </a:ln>
          </p:spPr>
          <p:txBody>
            <a:bodyPr wrap="square" lIns="0" tIns="0" rIns="0" bIns="0" rtlCol="0"/>
            <a:lstStyle/>
            <a:p/>
          </p:txBody>
        </p:sp>
        <p:sp>
          <p:nvSpPr>
            <p:cNvPr id="12002" name="object 12002" descr=""/>
            <p:cNvSpPr/>
            <p:nvPr/>
          </p:nvSpPr>
          <p:spPr>
            <a:xfrm>
              <a:off x="2639178" y="1914187"/>
              <a:ext cx="1270" cy="1270"/>
            </a:xfrm>
            <a:custGeom>
              <a:avLst/>
              <a:gdLst/>
              <a:ahLst/>
              <a:cxnLst/>
              <a:rect l="l" t="t" r="r" b="b"/>
              <a:pathLst>
                <a:path w="1269" h="1269">
                  <a:moveTo>
                    <a:pt x="762"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003" name="object 12003" descr=""/>
            <p:cNvSpPr/>
            <p:nvPr/>
          </p:nvSpPr>
          <p:spPr>
            <a:xfrm>
              <a:off x="2644970" y="1955331"/>
              <a:ext cx="5080" cy="5080"/>
            </a:xfrm>
            <a:custGeom>
              <a:avLst/>
              <a:gdLst/>
              <a:ahLst/>
              <a:cxnLst/>
              <a:rect l="l" t="t" r="r" b="b"/>
              <a:pathLst>
                <a:path w="5080" h="5080">
                  <a:moveTo>
                    <a:pt x="5016" y="2501"/>
                  </a:moveTo>
                  <a:lnTo>
                    <a:pt x="5016" y="1117"/>
                  </a:lnTo>
                  <a:lnTo>
                    <a:pt x="3898" y="0"/>
                  </a:lnTo>
                  <a:lnTo>
                    <a:pt x="2514" y="0"/>
                  </a:lnTo>
                  <a:lnTo>
                    <a:pt x="1117" y="0"/>
                  </a:lnTo>
                  <a:lnTo>
                    <a:pt x="0" y="1117"/>
                  </a:lnTo>
                  <a:lnTo>
                    <a:pt x="0" y="2501"/>
                  </a:lnTo>
                  <a:lnTo>
                    <a:pt x="0" y="3886"/>
                  </a:lnTo>
                  <a:lnTo>
                    <a:pt x="1117" y="5016"/>
                  </a:lnTo>
                  <a:lnTo>
                    <a:pt x="2514" y="5016"/>
                  </a:lnTo>
                  <a:lnTo>
                    <a:pt x="3898" y="5016"/>
                  </a:lnTo>
                  <a:lnTo>
                    <a:pt x="5016" y="3886"/>
                  </a:lnTo>
                  <a:lnTo>
                    <a:pt x="5016" y="2501"/>
                  </a:lnTo>
                </a:path>
              </a:pathLst>
            </a:custGeom>
            <a:ln w="3175">
              <a:solidFill>
                <a:srgbClr val="565658"/>
              </a:solidFill>
            </a:ln>
          </p:spPr>
          <p:txBody>
            <a:bodyPr wrap="square" lIns="0" tIns="0" rIns="0" bIns="0" rtlCol="0"/>
            <a:lstStyle/>
            <a:p/>
          </p:txBody>
        </p:sp>
        <p:sp>
          <p:nvSpPr>
            <p:cNvPr id="12004" name="object 12004" descr=""/>
            <p:cNvSpPr/>
            <p:nvPr/>
          </p:nvSpPr>
          <p:spPr>
            <a:xfrm>
              <a:off x="2495412" y="1914265"/>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005" name="object 12005" descr=""/>
            <p:cNvSpPr/>
            <p:nvPr/>
          </p:nvSpPr>
          <p:spPr>
            <a:xfrm>
              <a:off x="2497598" y="1915358"/>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006" name="object 12006" descr=""/>
            <p:cNvSpPr/>
            <p:nvPr/>
          </p:nvSpPr>
          <p:spPr>
            <a:xfrm>
              <a:off x="2496210" y="1916600"/>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007" name="object 12007" descr=""/>
            <p:cNvSpPr/>
            <p:nvPr/>
          </p:nvSpPr>
          <p:spPr>
            <a:xfrm>
              <a:off x="2224610" y="2159070"/>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008" name="object 12008" descr=""/>
            <p:cNvSpPr/>
            <p:nvPr/>
          </p:nvSpPr>
          <p:spPr>
            <a:xfrm>
              <a:off x="2646092" y="1957914"/>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2009" name="object 12009" descr=""/>
            <p:cNvSpPr/>
            <p:nvPr/>
          </p:nvSpPr>
          <p:spPr>
            <a:xfrm>
              <a:off x="2646733" y="1957003"/>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010" name="object 12010" descr=""/>
            <p:cNvSpPr/>
            <p:nvPr/>
          </p:nvSpPr>
          <p:spPr>
            <a:xfrm>
              <a:off x="2646774" y="1958293"/>
              <a:ext cx="1270" cy="635"/>
            </a:xfrm>
            <a:custGeom>
              <a:avLst/>
              <a:gdLst/>
              <a:ahLst/>
              <a:cxnLst/>
              <a:rect l="l" t="t" r="r" b="b"/>
              <a:pathLst>
                <a:path w="1269" h="635">
                  <a:moveTo>
                    <a:pt x="0" y="0"/>
                  </a:moveTo>
                  <a:lnTo>
                    <a:pt x="165" y="254"/>
                  </a:lnTo>
                  <a:lnTo>
                    <a:pt x="457" y="393"/>
                  </a:lnTo>
                  <a:lnTo>
                    <a:pt x="762" y="381"/>
                  </a:lnTo>
                </a:path>
              </a:pathLst>
            </a:custGeom>
            <a:ln w="3175">
              <a:solidFill>
                <a:srgbClr val="565658"/>
              </a:solidFill>
            </a:ln>
          </p:spPr>
          <p:txBody>
            <a:bodyPr wrap="square" lIns="0" tIns="0" rIns="0" bIns="0" rtlCol="0"/>
            <a:lstStyle/>
            <a:p/>
          </p:txBody>
        </p:sp>
        <p:sp>
          <p:nvSpPr>
            <p:cNvPr id="12011" name="object 12011" descr=""/>
            <p:cNvSpPr/>
            <p:nvPr/>
          </p:nvSpPr>
          <p:spPr>
            <a:xfrm>
              <a:off x="2496787" y="1914583"/>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012" name="object 12012" descr=""/>
            <p:cNvSpPr/>
            <p:nvPr/>
          </p:nvSpPr>
          <p:spPr>
            <a:xfrm>
              <a:off x="2647530" y="1958214"/>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013" name="object 12013" descr=""/>
            <p:cNvSpPr/>
            <p:nvPr/>
          </p:nvSpPr>
          <p:spPr>
            <a:xfrm>
              <a:off x="2647426" y="1956987"/>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014" name="object 12014" descr=""/>
            <p:cNvSpPr/>
            <p:nvPr/>
          </p:nvSpPr>
          <p:spPr>
            <a:xfrm>
              <a:off x="2646716" y="1956365"/>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015" name="object 12015" descr=""/>
            <p:cNvSpPr/>
            <p:nvPr/>
          </p:nvSpPr>
          <p:spPr>
            <a:xfrm>
              <a:off x="2646051" y="1956667"/>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016" name="object 12016" descr=""/>
            <p:cNvSpPr/>
            <p:nvPr/>
          </p:nvSpPr>
          <p:spPr>
            <a:xfrm>
              <a:off x="2637800" y="1913961"/>
              <a:ext cx="1905" cy="635"/>
            </a:xfrm>
            <a:custGeom>
              <a:avLst/>
              <a:gdLst/>
              <a:ahLst/>
              <a:cxnLst/>
              <a:rect l="l" t="t" r="r" b="b"/>
              <a:pathLst>
                <a:path w="1905" h="635">
                  <a:moveTo>
                    <a:pt x="1384" y="228"/>
                  </a:moveTo>
                  <a:lnTo>
                    <a:pt x="939" y="0"/>
                  </a:lnTo>
                  <a:lnTo>
                    <a:pt x="406" y="25"/>
                  </a:lnTo>
                  <a:lnTo>
                    <a:pt x="0" y="304"/>
                  </a:lnTo>
                </a:path>
              </a:pathLst>
            </a:custGeom>
            <a:ln w="3175">
              <a:solidFill>
                <a:srgbClr val="565658"/>
              </a:solidFill>
            </a:ln>
          </p:spPr>
          <p:txBody>
            <a:bodyPr wrap="square" lIns="0" tIns="0" rIns="0" bIns="0" rtlCol="0"/>
            <a:lstStyle/>
            <a:p/>
          </p:txBody>
        </p:sp>
        <p:sp>
          <p:nvSpPr>
            <p:cNvPr id="12017" name="object 12017" descr=""/>
            <p:cNvSpPr/>
            <p:nvPr/>
          </p:nvSpPr>
          <p:spPr>
            <a:xfrm>
              <a:off x="2271737" y="2164725"/>
              <a:ext cx="9525" cy="8255"/>
            </a:xfrm>
            <a:custGeom>
              <a:avLst/>
              <a:gdLst/>
              <a:ahLst/>
              <a:cxnLst/>
              <a:rect l="l" t="t" r="r" b="b"/>
              <a:pathLst>
                <a:path w="9525" h="8255">
                  <a:moveTo>
                    <a:pt x="9067" y="1485"/>
                  </a:moveTo>
                  <a:lnTo>
                    <a:pt x="7150" y="0"/>
                  </a:lnTo>
                  <a:lnTo>
                    <a:pt x="4470" y="12"/>
                  </a:lnTo>
                  <a:lnTo>
                    <a:pt x="2552" y="1511"/>
                  </a:lnTo>
                  <a:lnTo>
                    <a:pt x="647" y="3022"/>
                  </a:lnTo>
                  <a:lnTo>
                    <a:pt x="0" y="5626"/>
                  </a:lnTo>
                  <a:lnTo>
                    <a:pt x="990" y="7848"/>
                  </a:lnTo>
                </a:path>
              </a:pathLst>
            </a:custGeom>
            <a:ln w="3175">
              <a:solidFill>
                <a:srgbClr val="565658"/>
              </a:solidFill>
            </a:ln>
          </p:spPr>
          <p:txBody>
            <a:bodyPr wrap="square" lIns="0" tIns="0" rIns="0" bIns="0" rtlCol="0"/>
            <a:lstStyle/>
            <a:p/>
          </p:txBody>
        </p:sp>
        <p:sp>
          <p:nvSpPr>
            <p:cNvPr id="12018" name="object 12018" descr=""/>
            <p:cNvSpPr/>
            <p:nvPr/>
          </p:nvSpPr>
          <p:spPr>
            <a:xfrm>
              <a:off x="2309001" y="2028124"/>
              <a:ext cx="1905" cy="5715"/>
            </a:xfrm>
            <a:custGeom>
              <a:avLst/>
              <a:gdLst/>
              <a:ahLst/>
              <a:cxnLst/>
              <a:rect l="l" t="t" r="r" b="b"/>
              <a:pathLst>
                <a:path w="1905" h="5714">
                  <a:moveTo>
                    <a:pt x="1905" y="0"/>
                  </a:moveTo>
                  <a:lnTo>
                    <a:pt x="901" y="457"/>
                  </a:lnTo>
                  <a:lnTo>
                    <a:pt x="215" y="1397"/>
                  </a:lnTo>
                  <a:lnTo>
                    <a:pt x="101" y="2489"/>
                  </a:lnTo>
                  <a:lnTo>
                    <a:pt x="0" y="3581"/>
                  </a:lnTo>
                  <a:lnTo>
                    <a:pt x="482" y="4648"/>
                  </a:lnTo>
                  <a:lnTo>
                    <a:pt x="1371" y="5295"/>
                  </a:lnTo>
                </a:path>
              </a:pathLst>
            </a:custGeom>
            <a:ln w="3175">
              <a:solidFill>
                <a:srgbClr val="565658"/>
              </a:solidFill>
            </a:ln>
          </p:spPr>
          <p:txBody>
            <a:bodyPr wrap="square" lIns="0" tIns="0" rIns="0" bIns="0" rtlCol="0"/>
            <a:lstStyle/>
            <a:p/>
          </p:txBody>
        </p:sp>
        <p:sp>
          <p:nvSpPr>
            <p:cNvPr id="12019" name="object 12019" descr=""/>
            <p:cNvSpPr/>
            <p:nvPr/>
          </p:nvSpPr>
          <p:spPr>
            <a:xfrm>
              <a:off x="2243404" y="2166211"/>
              <a:ext cx="10795" cy="10160"/>
            </a:xfrm>
            <a:custGeom>
              <a:avLst/>
              <a:gdLst/>
              <a:ahLst/>
              <a:cxnLst/>
              <a:rect l="l" t="t" r="r" b="b"/>
              <a:pathLst>
                <a:path w="10794" h="10160">
                  <a:moveTo>
                    <a:pt x="2476" y="0"/>
                  </a:moveTo>
                  <a:lnTo>
                    <a:pt x="723" y="1346"/>
                  </a:lnTo>
                  <a:lnTo>
                    <a:pt x="0" y="3644"/>
                  </a:lnTo>
                  <a:lnTo>
                    <a:pt x="647" y="5753"/>
                  </a:lnTo>
                  <a:lnTo>
                    <a:pt x="1295" y="7861"/>
                  </a:lnTo>
                  <a:lnTo>
                    <a:pt x="3187" y="9347"/>
                  </a:lnTo>
                  <a:lnTo>
                    <a:pt x="5384" y="9486"/>
                  </a:lnTo>
                  <a:lnTo>
                    <a:pt x="7581" y="9613"/>
                  </a:lnTo>
                  <a:lnTo>
                    <a:pt x="9639" y="8382"/>
                  </a:lnTo>
                  <a:lnTo>
                    <a:pt x="10553" y="6362"/>
                  </a:lnTo>
                </a:path>
              </a:pathLst>
            </a:custGeom>
            <a:ln w="3175">
              <a:solidFill>
                <a:srgbClr val="565658"/>
              </a:solidFill>
            </a:ln>
          </p:spPr>
          <p:txBody>
            <a:bodyPr wrap="square" lIns="0" tIns="0" rIns="0" bIns="0" rtlCol="0"/>
            <a:lstStyle/>
            <a:p/>
          </p:txBody>
        </p:sp>
        <p:sp>
          <p:nvSpPr>
            <p:cNvPr id="12020" name="object 12020" descr=""/>
            <p:cNvSpPr/>
            <p:nvPr/>
          </p:nvSpPr>
          <p:spPr>
            <a:xfrm>
              <a:off x="2245192" y="2163534"/>
              <a:ext cx="11430" cy="9525"/>
            </a:xfrm>
            <a:custGeom>
              <a:avLst/>
              <a:gdLst/>
              <a:ahLst/>
              <a:cxnLst/>
              <a:rect l="l" t="t" r="r" b="b"/>
              <a:pathLst>
                <a:path w="11430" h="9525">
                  <a:moveTo>
                    <a:pt x="9779" y="9499"/>
                  </a:moveTo>
                  <a:lnTo>
                    <a:pt x="10985" y="6807"/>
                  </a:lnTo>
                  <a:lnTo>
                    <a:pt x="10198" y="3657"/>
                  </a:lnTo>
                  <a:lnTo>
                    <a:pt x="7899" y="1828"/>
                  </a:lnTo>
                  <a:lnTo>
                    <a:pt x="5588" y="12"/>
                  </a:lnTo>
                  <a:lnTo>
                    <a:pt x="2336" y="0"/>
                  </a:lnTo>
                  <a:lnTo>
                    <a:pt x="0" y="1803"/>
                  </a:lnTo>
                </a:path>
              </a:pathLst>
            </a:custGeom>
            <a:ln w="3175">
              <a:solidFill>
                <a:srgbClr val="565658"/>
              </a:solidFill>
            </a:ln>
          </p:spPr>
          <p:txBody>
            <a:bodyPr wrap="square" lIns="0" tIns="0" rIns="0" bIns="0" rtlCol="0"/>
            <a:lstStyle/>
            <a:p/>
          </p:txBody>
        </p:sp>
        <p:sp>
          <p:nvSpPr>
            <p:cNvPr id="12021" name="object 12021" descr=""/>
            <p:cNvSpPr/>
            <p:nvPr/>
          </p:nvSpPr>
          <p:spPr>
            <a:xfrm>
              <a:off x="2245878" y="2164725"/>
              <a:ext cx="9525" cy="8255"/>
            </a:xfrm>
            <a:custGeom>
              <a:avLst/>
              <a:gdLst/>
              <a:ahLst/>
              <a:cxnLst/>
              <a:rect l="l" t="t" r="r" b="b"/>
              <a:pathLst>
                <a:path w="9525" h="8255">
                  <a:moveTo>
                    <a:pt x="8077" y="7848"/>
                  </a:moveTo>
                  <a:lnTo>
                    <a:pt x="9067" y="5626"/>
                  </a:lnTo>
                  <a:lnTo>
                    <a:pt x="8420" y="3022"/>
                  </a:lnTo>
                  <a:lnTo>
                    <a:pt x="6527" y="1511"/>
                  </a:lnTo>
                  <a:lnTo>
                    <a:pt x="4622" y="12"/>
                  </a:lnTo>
                  <a:lnTo>
                    <a:pt x="1930" y="0"/>
                  </a:lnTo>
                  <a:lnTo>
                    <a:pt x="0" y="1485"/>
                  </a:lnTo>
                </a:path>
              </a:pathLst>
            </a:custGeom>
            <a:ln w="3175">
              <a:solidFill>
                <a:srgbClr val="565658"/>
              </a:solidFill>
            </a:ln>
          </p:spPr>
          <p:txBody>
            <a:bodyPr wrap="square" lIns="0" tIns="0" rIns="0" bIns="0" rtlCol="0"/>
            <a:lstStyle/>
            <a:p/>
          </p:txBody>
        </p:sp>
        <p:sp>
          <p:nvSpPr>
            <p:cNvPr id="12022" name="object 12022" descr=""/>
            <p:cNvSpPr/>
            <p:nvPr/>
          </p:nvSpPr>
          <p:spPr>
            <a:xfrm>
              <a:off x="2304482" y="1965299"/>
              <a:ext cx="3810" cy="5080"/>
            </a:xfrm>
            <a:custGeom>
              <a:avLst/>
              <a:gdLst/>
              <a:ahLst/>
              <a:cxnLst/>
              <a:rect l="l" t="t" r="r" b="b"/>
              <a:pathLst>
                <a:path w="3810" h="5080">
                  <a:moveTo>
                    <a:pt x="520" y="0"/>
                  </a:moveTo>
                  <a:lnTo>
                    <a:pt x="0" y="965"/>
                  </a:lnTo>
                  <a:lnTo>
                    <a:pt x="25" y="2133"/>
                  </a:lnTo>
                  <a:lnTo>
                    <a:pt x="609" y="3060"/>
                  </a:lnTo>
                  <a:lnTo>
                    <a:pt x="1181" y="4000"/>
                  </a:lnTo>
                  <a:lnTo>
                    <a:pt x="2209" y="4559"/>
                  </a:lnTo>
                  <a:lnTo>
                    <a:pt x="3301" y="4533"/>
                  </a:lnTo>
                </a:path>
              </a:pathLst>
            </a:custGeom>
            <a:ln w="3175">
              <a:solidFill>
                <a:srgbClr val="565658"/>
              </a:solidFill>
            </a:ln>
          </p:spPr>
          <p:txBody>
            <a:bodyPr wrap="square" lIns="0" tIns="0" rIns="0" bIns="0" rtlCol="0"/>
            <a:lstStyle/>
            <a:p/>
          </p:txBody>
        </p:sp>
        <p:sp>
          <p:nvSpPr>
            <p:cNvPr id="12023" name="object 12023" descr=""/>
            <p:cNvSpPr/>
            <p:nvPr/>
          </p:nvSpPr>
          <p:spPr>
            <a:xfrm>
              <a:off x="2272732" y="2166211"/>
              <a:ext cx="10795" cy="10160"/>
            </a:xfrm>
            <a:custGeom>
              <a:avLst/>
              <a:gdLst/>
              <a:ahLst/>
              <a:cxnLst/>
              <a:rect l="l" t="t" r="r" b="b"/>
              <a:pathLst>
                <a:path w="10794" h="10160">
                  <a:moveTo>
                    <a:pt x="0" y="6362"/>
                  </a:moveTo>
                  <a:lnTo>
                    <a:pt x="901" y="8381"/>
                  </a:lnTo>
                  <a:lnTo>
                    <a:pt x="2959" y="9613"/>
                  </a:lnTo>
                  <a:lnTo>
                    <a:pt x="5168" y="9486"/>
                  </a:lnTo>
                  <a:lnTo>
                    <a:pt x="7365" y="9347"/>
                  </a:lnTo>
                  <a:lnTo>
                    <a:pt x="9258" y="7861"/>
                  </a:lnTo>
                  <a:lnTo>
                    <a:pt x="9906" y="5753"/>
                  </a:lnTo>
                  <a:lnTo>
                    <a:pt x="10553" y="3644"/>
                  </a:lnTo>
                  <a:lnTo>
                    <a:pt x="9817" y="1346"/>
                  </a:lnTo>
                  <a:lnTo>
                    <a:pt x="8077" y="0"/>
                  </a:lnTo>
                </a:path>
              </a:pathLst>
            </a:custGeom>
            <a:ln w="3175">
              <a:solidFill>
                <a:srgbClr val="565658"/>
              </a:solidFill>
            </a:ln>
          </p:spPr>
          <p:txBody>
            <a:bodyPr wrap="square" lIns="0" tIns="0" rIns="0" bIns="0" rtlCol="0"/>
            <a:lstStyle/>
            <a:p/>
          </p:txBody>
        </p:sp>
        <p:sp>
          <p:nvSpPr>
            <p:cNvPr id="12024" name="object 12024" descr=""/>
            <p:cNvSpPr/>
            <p:nvPr/>
          </p:nvSpPr>
          <p:spPr>
            <a:xfrm>
              <a:off x="2303447" y="2091215"/>
              <a:ext cx="1905" cy="5715"/>
            </a:xfrm>
            <a:custGeom>
              <a:avLst/>
              <a:gdLst/>
              <a:ahLst/>
              <a:cxnLst/>
              <a:rect l="l" t="t" r="r" b="b"/>
              <a:pathLst>
                <a:path w="1905" h="5714">
                  <a:moveTo>
                    <a:pt x="1790" y="0"/>
                  </a:moveTo>
                  <a:lnTo>
                    <a:pt x="812" y="482"/>
                  </a:lnTo>
                  <a:lnTo>
                    <a:pt x="152" y="1447"/>
                  </a:lnTo>
                  <a:lnTo>
                    <a:pt x="76" y="2540"/>
                  </a:lnTo>
                  <a:lnTo>
                    <a:pt x="0" y="3632"/>
                  </a:lnTo>
                  <a:lnTo>
                    <a:pt x="507" y="4686"/>
                  </a:lnTo>
                  <a:lnTo>
                    <a:pt x="1422" y="5295"/>
                  </a:lnTo>
                </a:path>
              </a:pathLst>
            </a:custGeom>
            <a:ln w="3175">
              <a:solidFill>
                <a:srgbClr val="565658"/>
              </a:solidFill>
            </a:ln>
          </p:spPr>
          <p:txBody>
            <a:bodyPr wrap="square" lIns="0" tIns="0" rIns="0" bIns="0" rtlCol="0"/>
            <a:lstStyle/>
            <a:p/>
          </p:txBody>
        </p:sp>
        <p:sp>
          <p:nvSpPr>
            <p:cNvPr id="12025" name="object 12025" descr=""/>
            <p:cNvSpPr/>
            <p:nvPr/>
          </p:nvSpPr>
          <p:spPr>
            <a:xfrm>
              <a:off x="2270514" y="2163527"/>
              <a:ext cx="11430" cy="9525"/>
            </a:xfrm>
            <a:custGeom>
              <a:avLst/>
              <a:gdLst/>
              <a:ahLst/>
              <a:cxnLst/>
              <a:rect l="l" t="t" r="r" b="b"/>
              <a:pathLst>
                <a:path w="11430" h="9525">
                  <a:moveTo>
                    <a:pt x="10972" y="1803"/>
                  </a:moveTo>
                  <a:lnTo>
                    <a:pt x="8648" y="0"/>
                  </a:lnTo>
                  <a:lnTo>
                    <a:pt x="5397" y="25"/>
                  </a:lnTo>
                  <a:lnTo>
                    <a:pt x="3086" y="1841"/>
                  </a:lnTo>
                  <a:lnTo>
                    <a:pt x="774" y="3657"/>
                  </a:lnTo>
                  <a:lnTo>
                    <a:pt x="0" y="6819"/>
                  </a:lnTo>
                  <a:lnTo>
                    <a:pt x="1193" y="9499"/>
                  </a:lnTo>
                </a:path>
              </a:pathLst>
            </a:custGeom>
            <a:ln w="3175">
              <a:solidFill>
                <a:srgbClr val="565658"/>
              </a:solidFill>
            </a:ln>
          </p:spPr>
          <p:txBody>
            <a:bodyPr wrap="square" lIns="0" tIns="0" rIns="0" bIns="0" rtlCol="0"/>
            <a:lstStyle/>
            <a:p/>
          </p:txBody>
        </p:sp>
        <p:sp>
          <p:nvSpPr>
            <p:cNvPr id="12026" name="object 12026" descr=""/>
            <p:cNvSpPr/>
            <p:nvPr/>
          </p:nvSpPr>
          <p:spPr>
            <a:xfrm>
              <a:off x="2301113" y="2542187"/>
              <a:ext cx="3810" cy="4445"/>
            </a:xfrm>
            <a:custGeom>
              <a:avLst/>
              <a:gdLst/>
              <a:ahLst/>
              <a:cxnLst/>
              <a:rect l="l" t="t" r="r" b="b"/>
              <a:pathLst>
                <a:path w="3810" h="4444">
                  <a:moveTo>
                    <a:pt x="3505" y="88"/>
                  </a:moveTo>
                  <a:lnTo>
                    <a:pt x="2413" y="0"/>
                  </a:lnTo>
                  <a:lnTo>
                    <a:pt x="1358" y="495"/>
                  </a:lnTo>
                  <a:lnTo>
                    <a:pt x="723" y="1396"/>
                  </a:lnTo>
                  <a:lnTo>
                    <a:pt x="88" y="2285"/>
                  </a:lnTo>
                  <a:lnTo>
                    <a:pt x="0" y="3454"/>
                  </a:lnTo>
                  <a:lnTo>
                    <a:pt x="457" y="4444"/>
                  </a:lnTo>
                </a:path>
              </a:pathLst>
            </a:custGeom>
            <a:ln w="3175">
              <a:solidFill>
                <a:srgbClr val="565658"/>
              </a:solidFill>
            </a:ln>
          </p:spPr>
          <p:txBody>
            <a:bodyPr wrap="square" lIns="0" tIns="0" rIns="0" bIns="0" rtlCol="0"/>
            <a:lstStyle/>
            <a:p/>
          </p:txBody>
        </p:sp>
        <p:sp>
          <p:nvSpPr>
            <p:cNvPr id="12027" name="object 12027" descr=""/>
            <p:cNvSpPr/>
            <p:nvPr/>
          </p:nvSpPr>
          <p:spPr>
            <a:xfrm>
              <a:off x="2188904" y="2485851"/>
              <a:ext cx="3175" cy="5080"/>
            </a:xfrm>
            <a:custGeom>
              <a:avLst/>
              <a:gdLst/>
              <a:ahLst/>
              <a:cxnLst/>
              <a:rect l="l" t="t" r="r" b="b"/>
              <a:pathLst>
                <a:path w="3175" h="5080">
                  <a:moveTo>
                    <a:pt x="0" y="5029"/>
                  </a:moveTo>
                  <a:lnTo>
                    <a:pt x="1066" y="4813"/>
                  </a:lnTo>
                  <a:lnTo>
                    <a:pt x="1943" y="4038"/>
                  </a:lnTo>
                  <a:lnTo>
                    <a:pt x="2311" y="3009"/>
                  </a:lnTo>
                  <a:lnTo>
                    <a:pt x="2654" y="1968"/>
                  </a:lnTo>
                  <a:lnTo>
                    <a:pt x="2425" y="812"/>
                  </a:lnTo>
                  <a:lnTo>
                    <a:pt x="1714" y="0"/>
                  </a:lnTo>
                </a:path>
              </a:pathLst>
            </a:custGeom>
            <a:ln w="3175">
              <a:solidFill>
                <a:srgbClr val="565658"/>
              </a:solidFill>
            </a:ln>
          </p:spPr>
          <p:txBody>
            <a:bodyPr wrap="square" lIns="0" tIns="0" rIns="0" bIns="0" rtlCol="0"/>
            <a:lstStyle/>
            <a:p/>
          </p:txBody>
        </p:sp>
        <p:sp>
          <p:nvSpPr>
            <p:cNvPr id="12028" name="object 12028" descr=""/>
            <p:cNvSpPr/>
            <p:nvPr/>
          </p:nvSpPr>
          <p:spPr>
            <a:xfrm>
              <a:off x="2264993" y="2616619"/>
              <a:ext cx="1270" cy="2540"/>
            </a:xfrm>
            <a:custGeom>
              <a:avLst/>
              <a:gdLst/>
              <a:ahLst/>
              <a:cxnLst/>
              <a:rect l="l" t="t" r="r" b="b"/>
              <a:pathLst>
                <a:path w="1269" h="2539">
                  <a:moveTo>
                    <a:pt x="0" y="2235"/>
                  </a:moveTo>
                  <a:lnTo>
                    <a:pt x="762" y="1739"/>
                  </a:lnTo>
                  <a:lnTo>
                    <a:pt x="1193" y="889"/>
                  </a:lnTo>
                  <a:lnTo>
                    <a:pt x="1143" y="0"/>
                  </a:lnTo>
                </a:path>
              </a:pathLst>
            </a:custGeom>
            <a:ln w="3175">
              <a:solidFill>
                <a:srgbClr val="565658"/>
              </a:solidFill>
            </a:ln>
          </p:spPr>
          <p:txBody>
            <a:bodyPr wrap="square" lIns="0" tIns="0" rIns="0" bIns="0" rtlCol="0"/>
            <a:lstStyle/>
            <a:p/>
          </p:txBody>
        </p:sp>
        <p:sp>
          <p:nvSpPr>
            <p:cNvPr id="12029" name="object 12029" descr=""/>
            <p:cNvSpPr/>
            <p:nvPr/>
          </p:nvSpPr>
          <p:spPr>
            <a:xfrm>
              <a:off x="2261123" y="2616888"/>
              <a:ext cx="1905" cy="2540"/>
            </a:xfrm>
            <a:custGeom>
              <a:avLst/>
              <a:gdLst/>
              <a:ahLst/>
              <a:cxnLst/>
              <a:rect l="l" t="t" r="r" b="b"/>
              <a:pathLst>
                <a:path w="1905" h="2539">
                  <a:moveTo>
                    <a:pt x="0" y="0"/>
                  </a:moveTo>
                  <a:lnTo>
                    <a:pt x="50" y="901"/>
                  </a:lnTo>
                  <a:lnTo>
                    <a:pt x="571" y="1701"/>
                  </a:lnTo>
                  <a:lnTo>
                    <a:pt x="1358" y="2108"/>
                  </a:lnTo>
                </a:path>
              </a:pathLst>
            </a:custGeom>
            <a:ln w="3175">
              <a:solidFill>
                <a:srgbClr val="565658"/>
              </a:solidFill>
            </a:ln>
          </p:spPr>
          <p:txBody>
            <a:bodyPr wrap="square" lIns="0" tIns="0" rIns="0" bIns="0" rtlCol="0"/>
            <a:lstStyle/>
            <a:p/>
          </p:txBody>
        </p:sp>
        <p:sp>
          <p:nvSpPr>
            <p:cNvPr id="12030" name="object 12030" descr=""/>
            <p:cNvSpPr/>
            <p:nvPr/>
          </p:nvSpPr>
          <p:spPr>
            <a:xfrm>
              <a:off x="2261575" y="2615871"/>
              <a:ext cx="635" cy="2540"/>
            </a:xfrm>
            <a:custGeom>
              <a:avLst/>
              <a:gdLst/>
              <a:ahLst/>
              <a:cxnLst/>
              <a:rect l="l" t="t" r="r" b="b"/>
              <a:pathLst>
                <a:path w="635" h="2539">
                  <a:moveTo>
                    <a:pt x="304" y="0"/>
                  </a:moveTo>
                  <a:lnTo>
                    <a:pt x="0" y="622"/>
                  </a:lnTo>
                  <a:lnTo>
                    <a:pt x="38" y="1358"/>
                  </a:lnTo>
                  <a:lnTo>
                    <a:pt x="419" y="1955"/>
                  </a:lnTo>
                </a:path>
              </a:pathLst>
            </a:custGeom>
            <a:ln w="3175">
              <a:solidFill>
                <a:srgbClr val="565658"/>
              </a:solidFill>
            </a:ln>
          </p:spPr>
          <p:txBody>
            <a:bodyPr wrap="square" lIns="0" tIns="0" rIns="0" bIns="0" rtlCol="0"/>
            <a:lstStyle/>
            <a:p/>
          </p:txBody>
        </p:sp>
        <p:sp>
          <p:nvSpPr>
            <p:cNvPr id="12031" name="object 12031" descr=""/>
            <p:cNvSpPr/>
            <p:nvPr/>
          </p:nvSpPr>
          <p:spPr>
            <a:xfrm>
              <a:off x="2263728" y="2617637"/>
              <a:ext cx="1905" cy="1270"/>
            </a:xfrm>
            <a:custGeom>
              <a:avLst/>
              <a:gdLst/>
              <a:ahLst/>
              <a:cxnLst/>
              <a:rect l="l" t="t" r="r" b="b"/>
              <a:pathLst>
                <a:path w="1905" h="1269">
                  <a:moveTo>
                    <a:pt x="0" y="1066"/>
                  </a:moveTo>
                  <a:lnTo>
                    <a:pt x="711" y="1028"/>
                  </a:lnTo>
                  <a:lnTo>
                    <a:pt x="1320" y="622"/>
                  </a:lnTo>
                  <a:lnTo>
                    <a:pt x="1638" y="0"/>
                  </a:lnTo>
                </a:path>
              </a:pathLst>
            </a:custGeom>
            <a:ln w="3175">
              <a:solidFill>
                <a:srgbClr val="565658"/>
              </a:solidFill>
            </a:ln>
          </p:spPr>
          <p:txBody>
            <a:bodyPr wrap="square" lIns="0" tIns="0" rIns="0" bIns="0" rtlCol="0"/>
            <a:lstStyle/>
            <a:p/>
          </p:txBody>
        </p:sp>
        <p:sp>
          <p:nvSpPr>
            <p:cNvPr id="12032" name="object 12032" descr=""/>
            <p:cNvSpPr/>
            <p:nvPr/>
          </p:nvSpPr>
          <p:spPr>
            <a:xfrm>
              <a:off x="2263513" y="2614757"/>
              <a:ext cx="1905" cy="1270"/>
            </a:xfrm>
            <a:custGeom>
              <a:avLst/>
              <a:gdLst/>
              <a:ahLst/>
              <a:cxnLst/>
              <a:rect l="l" t="t" r="r" b="b"/>
              <a:pathLst>
                <a:path w="1905" h="1269">
                  <a:moveTo>
                    <a:pt x="1752" y="927"/>
                  </a:moveTo>
                  <a:lnTo>
                    <a:pt x="1371" y="342"/>
                  </a:lnTo>
                  <a:lnTo>
                    <a:pt x="698" y="0"/>
                  </a:lnTo>
                  <a:lnTo>
                    <a:pt x="0" y="50"/>
                  </a:lnTo>
                </a:path>
              </a:pathLst>
            </a:custGeom>
            <a:ln w="3175">
              <a:solidFill>
                <a:srgbClr val="565658"/>
              </a:solidFill>
            </a:ln>
          </p:spPr>
          <p:txBody>
            <a:bodyPr wrap="square" lIns="0" tIns="0" rIns="0" bIns="0" rtlCol="0"/>
            <a:lstStyle/>
            <a:p/>
          </p:txBody>
        </p:sp>
        <p:sp>
          <p:nvSpPr>
            <p:cNvPr id="12033" name="object 12033" descr=""/>
            <p:cNvSpPr/>
            <p:nvPr/>
          </p:nvSpPr>
          <p:spPr>
            <a:xfrm>
              <a:off x="2258879" y="2612001"/>
              <a:ext cx="9525" cy="9525"/>
            </a:xfrm>
            <a:custGeom>
              <a:avLst/>
              <a:gdLst/>
              <a:ahLst/>
              <a:cxnLst/>
              <a:rect l="l" t="t" r="r" b="b"/>
              <a:pathLst>
                <a:path w="9525" h="9525">
                  <a:moveTo>
                    <a:pt x="9486" y="4749"/>
                  </a:moveTo>
                  <a:lnTo>
                    <a:pt x="9486" y="2133"/>
                  </a:lnTo>
                  <a:lnTo>
                    <a:pt x="7366" y="0"/>
                  </a:lnTo>
                  <a:lnTo>
                    <a:pt x="4749" y="0"/>
                  </a:lnTo>
                  <a:lnTo>
                    <a:pt x="2133" y="0"/>
                  </a:lnTo>
                  <a:lnTo>
                    <a:pt x="0" y="2133"/>
                  </a:lnTo>
                  <a:lnTo>
                    <a:pt x="0" y="4749"/>
                  </a:lnTo>
                  <a:lnTo>
                    <a:pt x="0" y="7366"/>
                  </a:lnTo>
                  <a:lnTo>
                    <a:pt x="2133" y="9499"/>
                  </a:lnTo>
                  <a:lnTo>
                    <a:pt x="4749" y="9499"/>
                  </a:lnTo>
                  <a:lnTo>
                    <a:pt x="7366" y="9499"/>
                  </a:lnTo>
                  <a:lnTo>
                    <a:pt x="9486" y="7366"/>
                  </a:lnTo>
                  <a:lnTo>
                    <a:pt x="9486" y="4749"/>
                  </a:lnTo>
                </a:path>
              </a:pathLst>
            </a:custGeom>
            <a:ln w="3175">
              <a:solidFill>
                <a:srgbClr val="565658"/>
              </a:solidFill>
            </a:ln>
          </p:spPr>
          <p:txBody>
            <a:bodyPr wrap="square" lIns="0" tIns="0" rIns="0" bIns="0" rtlCol="0"/>
            <a:lstStyle/>
            <a:p/>
          </p:txBody>
        </p:sp>
        <p:sp>
          <p:nvSpPr>
            <p:cNvPr id="12034" name="object 12034" descr=""/>
            <p:cNvSpPr/>
            <p:nvPr/>
          </p:nvSpPr>
          <p:spPr>
            <a:xfrm>
              <a:off x="2261991" y="2617824"/>
              <a:ext cx="1905" cy="1270"/>
            </a:xfrm>
            <a:custGeom>
              <a:avLst/>
              <a:gdLst/>
              <a:ahLst/>
              <a:cxnLst/>
              <a:rect l="l" t="t" r="r" b="b"/>
              <a:pathLst>
                <a:path w="1905" h="1269">
                  <a:moveTo>
                    <a:pt x="0" y="0"/>
                  </a:moveTo>
                  <a:lnTo>
                    <a:pt x="381" y="571"/>
                  </a:lnTo>
                  <a:lnTo>
                    <a:pt x="1041" y="914"/>
                  </a:lnTo>
                  <a:lnTo>
                    <a:pt x="1739" y="876"/>
                  </a:lnTo>
                </a:path>
              </a:pathLst>
            </a:custGeom>
            <a:ln w="3175">
              <a:solidFill>
                <a:srgbClr val="565658"/>
              </a:solidFill>
            </a:ln>
          </p:spPr>
          <p:txBody>
            <a:bodyPr wrap="square" lIns="0" tIns="0" rIns="0" bIns="0" rtlCol="0"/>
            <a:lstStyle/>
            <a:p/>
          </p:txBody>
        </p:sp>
        <p:sp>
          <p:nvSpPr>
            <p:cNvPr id="12035" name="object 12035" descr=""/>
            <p:cNvSpPr/>
            <p:nvPr/>
          </p:nvSpPr>
          <p:spPr>
            <a:xfrm>
              <a:off x="2259439" y="2612560"/>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12036" name="object 12036" descr=""/>
            <p:cNvSpPr/>
            <p:nvPr/>
          </p:nvSpPr>
          <p:spPr>
            <a:xfrm>
              <a:off x="2264761" y="2614507"/>
              <a:ext cx="1905" cy="2540"/>
            </a:xfrm>
            <a:custGeom>
              <a:avLst/>
              <a:gdLst/>
              <a:ahLst/>
              <a:cxnLst/>
              <a:rect l="l" t="t" r="r" b="b"/>
              <a:pathLst>
                <a:path w="1905" h="2539">
                  <a:moveTo>
                    <a:pt x="1371" y="2108"/>
                  </a:moveTo>
                  <a:lnTo>
                    <a:pt x="1320" y="1206"/>
                  </a:lnTo>
                  <a:lnTo>
                    <a:pt x="800" y="406"/>
                  </a:lnTo>
                  <a:lnTo>
                    <a:pt x="0" y="0"/>
                  </a:lnTo>
                </a:path>
              </a:pathLst>
            </a:custGeom>
            <a:ln w="3175">
              <a:solidFill>
                <a:srgbClr val="565658"/>
              </a:solidFill>
            </a:ln>
          </p:spPr>
          <p:txBody>
            <a:bodyPr wrap="square" lIns="0" tIns="0" rIns="0" bIns="0" rtlCol="0"/>
            <a:lstStyle/>
            <a:p/>
          </p:txBody>
        </p:sp>
        <p:sp>
          <p:nvSpPr>
            <p:cNvPr id="12037" name="object 12037" descr=""/>
            <p:cNvSpPr/>
            <p:nvPr/>
          </p:nvSpPr>
          <p:spPr>
            <a:xfrm>
              <a:off x="2262487" y="2618850"/>
              <a:ext cx="2540" cy="635"/>
            </a:xfrm>
            <a:custGeom>
              <a:avLst/>
              <a:gdLst/>
              <a:ahLst/>
              <a:cxnLst/>
              <a:rect l="l" t="t" r="r" b="b"/>
              <a:pathLst>
                <a:path w="2539" h="635">
                  <a:moveTo>
                    <a:pt x="0" y="139"/>
                  </a:moveTo>
                  <a:lnTo>
                    <a:pt x="800" y="546"/>
                  </a:lnTo>
                  <a:lnTo>
                    <a:pt x="1765" y="495"/>
                  </a:lnTo>
                  <a:lnTo>
                    <a:pt x="2501" y="0"/>
                  </a:lnTo>
                </a:path>
              </a:pathLst>
            </a:custGeom>
            <a:ln w="3175">
              <a:solidFill>
                <a:srgbClr val="565658"/>
              </a:solidFill>
            </a:ln>
          </p:spPr>
          <p:txBody>
            <a:bodyPr wrap="square" lIns="0" tIns="0" rIns="0" bIns="0" rtlCol="0"/>
            <a:lstStyle/>
            <a:p/>
          </p:txBody>
        </p:sp>
        <p:sp>
          <p:nvSpPr>
            <p:cNvPr id="12038" name="object 12038" descr=""/>
            <p:cNvSpPr/>
            <p:nvPr/>
          </p:nvSpPr>
          <p:spPr>
            <a:xfrm>
              <a:off x="2262254" y="2614107"/>
              <a:ext cx="2540" cy="635"/>
            </a:xfrm>
            <a:custGeom>
              <a:avLst/>
              <a:gdLst/>
              <a:ahLst/>
              <a:cxnLst/>
              <a:rect l="l" t="t" r="r" b="b"/>
              <a:pathLst>
                <a:path w="2539" h="635">
                  <a:moveTo>
                    <a:pt x="2501" y="406"/>
                  </a:moveTo>
                  <a:lnTo>
                    <a:pt x="1701" y="0"/>
                  </a:lnTo>
                  <a:lnTo>
                    <a:pt x="736" y="50"/>
                  </a:lnTo>
                  <a:lnTo>
                    <a:pt x="0" y="546"/>
                  </a:lnTo>
                </a:path>
              </a:pathLst>
            </a:custGeom>
            <a:ln w="3175">
              <a:solidFill>
                <a:srgbClr val="565658"/>
              </a:solidFill>
            </a:ln>
          </p:spPr>
          <p:txBody>
            <a:bodyPr wrap="square" lIns="0" tIns="0" rIns="0" bIns="0" rtlCol="0"/>
            <a:lstStyle/>
            <a:p/>
          </p:txBody>
        </p:sp>
        <p:sp>
          <p:nvSpPr>
            <p:cNvPr id="12039" name="object 12039" descr=""/>
            <p:cNvSpPr/>
            <p:nvPr/>
          </p:nvSpPr>
          <p:spPr>
            <a:xfrm>
              <a:off x="2265263" y="2615689"/>
              <a:ext cx="635" cy="2540"/>
            </a:xfrm>
            <a:custGeom>
              <a:avLst/>
              <a:gdLst/>
              <a:ahLst/>
              <a:cxnLst/>
              <a:rect l="l" t="t" r="r" b="b"/>
              <a:pathLst>
                <a:path w="635" h="2539">
                  <a:moveTo>
                    <a:pt x="101" y="1943"/>
                  </a:moveTo>
                  <a:lnTo>
                    <a:pt x="419" y="1320"/>
                  </a:lnTo>
                  <a:lnTo>
                    <a:pt x="368" y="584"/>
                  </a:lnTo>
                  <a:lnTo>
                    <a:pt x="0" y="0"/>
                  </a:lnTo>
                </a:path>
              </a:pathLst>
            </a:custGeom>
            <a:ln w="3175">
              <a:solidFill>
                <a:srgbClr val="565658"/>
              </a:solidFill>
            </a:ln>
          </p:spPr>
          <p:txBody>
            <a:bodyPr wrap="square" lIns="0" tIns="0" rIns="0" bIns="0" rtlCol="0"/>
            <a:lstStyle/>
            <a:p/>
          </p:txBody>
        </p:sp>
        <p:sp>
          <p:nvSpPr>
            <p:cNvPr id="12040" name="object 12040" descr=""/>
            <p:cNvSpPr/>
            <p:nvPr/>
          </p:nvSpPr>
          <p:spPr>
            <a:xfrm>
              <a:off x="2261878" y="2614804"/>
              <a:ext cx="1905" cy="1270"/>
            </a:xfrm>
            <a:custGeom>
              <a:avLst/>
              <a:gdLst/>
              <a:ahLst/>
              <a:cxnLst/>
              <a:rect l="l" t="t" r="r" b="b"/>
              <a:pathLst>
                <a:path w="1905" h="1269">
                  <a:moveTo>
                    <a:pt x="1638" y="0"/>
                  </a:moveTo>
                  <a:lnTo>
                    <a:pt x="939" y="25"/>
                  </a:lnTo>
                  <a:lnTo>
                    <a:pt x="317" y="444"/>
                  </a:lnTo>
                  <a:lnTo>
                    <a:pt x="0" y="1066"/>
                  </a:lnTo>
                </a:path>
              </a:pathLst>
            </a:custGeom>
            <a:ln w="3175">
              <a:solidFill>
                <a:srgbClr val="565658"/>
              </a:solidFill>
            </a:ln>
          </p:spPr>
          <p:txBody>
            <a:bodyPr wrap="square" lIns="0" tIns="0" rIns="0" bIns="0" rtlCol="0"/>
            <a:lstStyle/>
            <a:p/>
          </p:txBody>
        </p:sp>
        <p:sp>
          <p:nvSpPr>
            <p:cNvPr id="12041" name="object 12041" descr=""/>
            <p:cNvSpPr/>
            <p:nvPr/>
          </p:nvSpPr>
          <p:spPr>
            <a:xfrm>
              <a:off x="2261071" y="2614649"/>
              <a:ext cx="1270" cy="2540"/>
            </a:xfrm>
            <a:custGeom>
              <a:avLst/>
              <a:gdLst/>
              <a:ahLst/>
              <a:cxnLst/>
              <a:rect l="l" t="t" r="r" b="b"/>
              <a:pathLst>
                <a:path w="1269" h="2539">
                  <a:moveTo>
                    <a:pt x="1181" y="0"/>
                  </a:moveTo>
                  <a:lnTo>
                    <a:pt x="419" y="495"/>
                  </a:lnTo>
                  <a:lnTo>
                    <a:pt x="0" y="1346"/>
                  </a:lnTo>
                  <a:lnTo>
                    <a:pt x="50" y="2235"/>
                  </a:lnTo>
                </a:path>
              </a:pathLst>
            </a:custGeom>
            <a:ln w="3175">
              <a:solidFill>
                <a:srgbClr val="565658"/>
              </a:solidFill>
            </a:ln>
          </p:spPr>
          <p:txBody>
            <a:bodyPr wrap="square" lIns="0" tIns="0" rIns="0" bIns="0" rtlCol="0"/>
            <a:lstStyle/>
            <a:p/>
          </p:txBody>
        </p:sp>
        <p:sp>
          <p:nvSpPr>
            <p:cNvPr id="12042" name="object 12042" descr=""/>
            <p:cNvSpPr/>
            <p:nvPr/>
          </p:nvSpPr>
          <p:spPr>
            <a:xfrm>
              <a:off x="2226942" y="2420366"/>
              <a:ext cx="5080" cy="3810"/>
            </a:xfrm>
            <a:custGeom>
              <a:avLst/>
              <a:gdLst/>
              <a:ahLst/>
              <a:cxnLst/>
              <a:rect l="l" t="t" r="r" b="b"/>
              <a:pathLst>
                <a:path w="5080" h="3810">
                  <a:moveTo>
                    <a:pt x="0" y="2654"/>
                  </a:moveTo>
                  <a:lnTo>
                    <a:pt x="939" y="3200"/>
                  </a:lnTo>
                  <a:lnTo>
                    <a:pt x="2120" y="3200"/>
                  </a:lnTo>
                  <a:lnTo>
                    <a:pt x="3060" y="2654"/>
                  </a:lnTo>
                  <a:lnTo>
                    <a:pt x="4013" y="2108"/>
                  </a:lnTo>
                  <a:lnTo>
                    <a:pt x="4597" y="1092"/>
                  </a:lnTo>
                  <a:lnTo>
                    <a:pt x="4597" y="0"/>
                  </a:lnTo>
                </a:path>
              </a:pathLst>
            </a:custGeom>
            <a:ln w="3175">
              <a:solidFill>
                <a:srgbClr val="565658"/>
              </a:solidFill>
            </a:ln>
          </p:spPr>
          <p:txBody>
            <a:bodyPr wrap="square" lIns="0" tIns="0" rIns="0" bIns="0" rtlCol="0"/>
            <a:lstStyle/>
            <a:p/>
          </p:txBody>
        </p:sp>
        <p:sp>
          <p:nvSpPr>
            <p:cNvPr id="12043" name="object 12043" descr=""/>
            <p:cNvSpPr/>
            <p:nvPr/>
          </p:nvSpPr>
          <p:spPr>
            <a:xfrm>
              <a:off x="2330305" y="2477957"/>
              <a:ext cx="1905" cy="5715"/>
            </a:xfrm>
            <a:custGeom>
              <a:avLst/>
              <a:gdLst/>
              <a:ahLst/>
              <a:cxnLst/>
              <a:rect l="l" t="t" r="r" b="b"/>
              <a:pathLst>
                <a:path w="1905" h="5714">
                  <a:moveTo>
                    <a:pt x="1524" y="0"/>
                  </a:moveTo>
                  <a:lnTo>
                    <a:pt x="584" y="546"/>
                  </a:lnTo>
                  <a:lnTo>
                    <a:pt x="0" y="1562"/>
                  </a:lnTo>
                  <a:lnTo>
                    <a:pt x="0" y="2654"/>
                  </a:lnTo>
                  <a:lnTo>
                    <a:pt x="0" y="3759"/>
                  </a:lnTo>
                  <a:lnTo>
                    <a:pt x="584" y="4762"/>
                  </a:lnTo>
                  <a:lnTo>
                    <a:pt x="1524" y="5308"/>
                  </a:lnTo>
                </a:path>
              </a:pathLst>
            </a:custGeom>
            <a:ln w="3175">
              <a:solidFill>
                <a:srgbClr val="565658"/>
              </a:solidFill>
            </a:ln>
          </p:spPr>
          <p:txBody>
            <a:bodyPr wrap="square" lIns="0" tIns="0" rIns="0" bIns="0" rtlCol="0"/>
            <a:lstStyle/>
            <a:p/>
          </p:txBody>
        </p:sp>
        <p:sp>
          <p:nvSpPr>
            <p:cNvPr id="12044" name="object 12044" descr=""/>
            <p:cNvSpPr/>
            <p:nvPr/>
          </p:nvSpPr>
          <p:spPr>
            <a:xfrm>
              <a:off x="2229683" y="2419658"/>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12045" name="object 12045" descr=""/>
            <p:cNvSpPr/>
            <p:nvPr/>
          </p:nvSpPr>
          <p:spPr>
            <a:xfrm>
              <a:off x="2228476" y="2418961"/>
              <a:ext cx="1270" cy="1270"/>
            </a:xfrm>
            <a:custGeom>
              <a:avLst/>
              <a:gdLst/>
              <a:ahLst/>
              <a:cxnLst/>
              <a:rect l="l" t="t" r="r" b="b"/>
              <a:pathLst>
                <a:path w="1269" h="1269">
                  <a:moveTo>
                    <a:pt x="1206" y="698"/>
                  </a:moveTo>
                  <a:lnTo>
                    <a:pt x="952" y="266"/>
                  </a:lnTo>
                  <a:lnTo>
                    <a:pt x="495" y="0"/>
                  </a:lnTo>
                  <a:lnTo>
                    <a:pt x="0" y="0"/>
                  </a:lnTo>
                </a:path>
              </a:pathLst>
            </a:custGeom>
            <a:ln w="3175">
              <a:solidFill>
                <a:srgbClr val="565658"/>
              </a:solidFill>
            </a:ln>
          </p:spPr>
          <p:txBody>
            <a:bodyPr wrap="square" lIns="0" tIns="0" rIns="0" bIns="0" rtlCol="0"/>
            <a:lstStyle/>
            <a:p/>
          </p:txBody>
        </p:sp>
        <p:sp>
          <p:nvSpPr>
            <p:cNvPr id="12046" name="object 12046" descr=""/>
            <p:cNvSpPr/>
            <p:nvPr/>
          </p:nvSpPr>
          <p:spPr>
            <a:xfrm>
              <a:off x="2227261" y="2418965"/>
              <a:ext cx="1270" cy="1270"/>
            </a:xfrm>
            <a:custGeom>
              <a:avLst/>
              <a:gdLst/>
              <a:ahLst/>
              <a:cxnLst/>
              <a:rect l="l" t="t" r="r" b="b"/>
              <a:pathLst>
                <a:path w="1269" h="1269">
                  <a:moveTo>
                    <a:pt x="1219" y="0"/>
                  </a:moveTo>
                  <a:lnTo>
                    <a:pt x="711" y="0"/>
                  </a:lnTo>
                  <a:lnTo>
                    <a:pt x="254" y="266"/>
                  </a:lnTo>
                  <a:lnTo>
                    <a:pt x="0" y="698"/>
                  </a:lnTo>
                </a:path>
              </a:pathLst>
            </a:custGeom>
            <a:ln w="3175">
              <a:solidFill>
                <a:srgbClr val="565658"/>
              </a:solidFill>
            </a:ln>
          </p:spPr>
          <p:txBody>
            <a:bodyPr wrap="square" lIns="0" tIns="0" rIns="0" bIns="0" rtlCol="0"/>
            <a:lstStyle/>
            <a:p/>
          </p:txBody>
        </p:sp>
        <p:sp>
          <p:nvSpPr>
            <p:cNvPr id="12047" name="object 12047" descr=""/>
            <p:cNvSpPr/>
            <p:nvPr/>
          </p:nvSpPr>
          <p:spPr>
            <a:xfrm>
              <a:off x="2771194" y="1921470"/>
              <a:ext cx="1270" cy="635"/>
            </a:xfrm>
            <a:custGeom>
              <a:avLst/>
              <a:gdLst/>
              <a:ahLst/>
              <a:cxnLst/>
              <a:rect l="l" t="t" r="r" b="b"/>
              <a:pathLst>
                <a:path w="1269" h="635">
                  <a:moveTo>
                    <a:pt x="0" y="0"/>
                  </a:moveTo>
                  <a:lnTo>
                    <a:pt x="177" y="254"/>
                  </a:lnTo>
                  <a:lnTo>
                    <a:pt x="444" y="393"/>
                  </a:lnTo>
                  <a:lnTo>
                    <a:pt x="749" y="381"/>
                  </a:lnTo>
                </a:path>
              </a:pathLst>
            </a:custGeom>
            <a:ln w="3175">
              <a:solidFill>
                <a:srgbClr val="565658"/>
              </a:solidFill>
            </a:ln>
          </p:spPr>
          <p:txBody>
            <a:bodyPr wrap="square" lIns="0" tIns="0" rIns="0" bIns="0" rtlCol="0"/>
            <a:lstStyle/>
            <a:p/>
          </p:txBody>
        </p:sp>
        <p:sp>
          <p:nvSpPr>
            <p:cNvPr id="12048" name="object 12048" descr=""/>
            <p:cNvSpPr/>
            <p:nvPr/>
          </p:nvSpPr>
          <p:spPr>
            <a:xfrm>
              <a:off x="2771938" y="1921390"/>
              <a:ext cx="1270" cy="635"/>
            </a:xfrm>
            <a:custGeom>
              <a:avLst/>
              <a:gdLst/>
              <a:ahLst/>
              <a:cxnLst/>
              <a:rect l="l" t="t" r="r" b="b"/>
              <a:pathLst>
                <a:path w="1269" h="635">
                  <a:moveTo>
                    <a:pt x="0" y="457"/>
                  </a:moveTo>
                  <a:lnTo>
                    <a:pt x="304" y="444"/>
                  </a:lnTo>
                  <a:lnTo>
                    <a:pt x="571" y="266"/>
                  </a:lnTo>
                  <a:lnTo>
                    <a:pt x="711" y="0"/>
                  </a:lnTo>
                </a:path>
              </a:pathLst>
            </a:custGeom>
            <a:ln w="3175">
              <a:solidFill>
                <a:srgbClr val="565658"/>
              </a:solidFill>
            </a:ln>
          </p:spPr>
          <p:txBody>
            <a:bodyPr wrap="square" lIns="0" tIns="0" rIns="0" bIns="0" rtlCol="0"/>
            <a:lstStyle/>
            <a:p/>
          </p:txBody>
        </p:sp>
        <p:sp>
          <p:nvSpPr>
            <p:cNvPr id="12049" name="object 12049" descr=""/>
            <p:cNvSpPr/>
            <p:nvPr/>
          </p:nvSpPr>
          <p:spPr>
            <a:xfrm>
              <a:off x="2228480" y="2421057"/>
              <a:ext cx="1270" cy="1270"/>
            </a:xfrm>
            <a:custGeom>
              <a:avLst/>
              <a:gdLst/>
              <a:ahLst/>
              <a:cxnLst/>
              <a:rect l="l" t="t" r="r" b="b"/>
              <a:pathLst>
                <a:path w="1269" h="1269">
                  <a:moveTo>
                    <a:pt x="0" y="698"/>
                  </a:moveTo>
                  <a:lnTo>
                    <a:pt x="495" y="698"/>
                  </a:lnTo>
                  <a:lnTo>
                    <a:pt x="952" y="431"/>
                  </a:lnTo>
                  <a:lnTo>
                    <a:pt x="1206" y="0"/>
                  </a:lnTo>
                </a:path>
              </a:pathLst>
            </a:custGeom>
            <a:ln w="3175">
              <a:solidFill>
                <a:srgbClr val="565658"/>
              </a:solidFill>
            </a:ln>
          </p:spPr>
          <p:txBody>
            <a:bodyPr wrap="square" lIns="0" tIns="0" rIns="0" bIns="0" rtlCol="0"/>
            <a:lstStyle/>
            <a:p/>
          </p:txBody>
        </p:sp>
        <p:sp>
          <p:nvSpPr>
            <p:cNvPr id="12050" name="object 12050" descr=""/>
            <p:cNvSpPr/>
            <p:nvPr/>
          </p:nvSpPr>
          <p:spPr>
            <a:xfrm>
              <a:off x="2772528" y="1919769"/>
              <a:ext cx="1270" cy="1270"/>
            </a:xfrm>
            <a:custGeom>
              <a:avLst/>
              <a:gdLst/>
              <a:ahLst/>
              <a:cxnLst/>
              <a:rect l="l" t="t" r="r" b="b"/>
              <a:pathLst>
                <a:path w="1269" h="1269">
                  <a:moveTo>
                    <a:pt x="762" y="1168"/>
                  </a:moveTo>
                  <a:lnTo>
                    <a:pt x="736" y="660"/>
                  </a:lnTo>
                  <a:lnTo>
                    <a:pt x="457" y="228"/>
                  </a:lnTo>
                  <a:lnTo>
                    <a:pt x="0" y="0"/>
                  </a:lnTo>
                </a:path>
              </a:pathLst>
            </a:custGeom>
            <a:ln w="3175">
              <a:solidFill>
                <a:srgbClr val="565658"/>
              </a:solidFill>
            </a:ln>
          </p:spPr>
          <p:txBody>
            <a:bodyPr wrap="square" lIns="0" tIns="0" rIns="0" bIns="0" rtlCol="0"/>
            <a:lstStyle/>
            <a:p/>
          </p:txBody>
        </p:sp>
        <p:sp>
          <p:nvSpPr>
            <p:cNvPr id="12051" name="object 12051" descr=""/>
            <p:cNvSpPr/>
            <p:nvPr/>
          </p:nvSpPr>
          <p:spPr>
            <a:xfrm>
              <a:off x="2226515" y="2418405"/>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12052" name="object 12052" descr=""/>
            <p:cNvSpPr/>
            <p:nvPr/>
          </p:nvSpPr>
          <p:spPr>
            <a:xfrm>
              <a:off x="2227011" y="2419660"/>
              <a:ext cx="635" cy="1905"/>
            </a:xfrm>
            <a:custGeom>
              <a:avLst/>
              <a:gdLst/>
              <a:ahLst/>
              <a:cxnLst/>
              <a:rect l="l" t="t" r="r" b="b"/>
              <a:pathLst>
                <a:path w="635" h="1905">
                  <a:moveTo>
                    <a:pt x="254" y="0"/>
                  </a:moveTo>
                  <a:lnTo>
                    <a:pt x="0" y="431"/>
                  </a:lnTo>
                  <a:lnTo>
                    <a:pt x="0" y="965"/>
                  </a:lnTo>
                  <a:lnTo>
                    <a:pt x="254" y="1397"/>
                  </a:lnTo>
                </a:path>
              </a:pathLst>
            </a:custGeom>
            <a:ln w="3175">
              <a:solidFill>
                <a:srgbClr val="565658"/>
              </a:solidFill>
            </a:ln>
          </p:spPr>
          <p:txBody>
            <a:bodyPr wrap="square" lIns="0" tIns="0" rIns="0" bIns="0" rtlCol="0"/>
            <a:lstStyle/>
            <a:p/>
          </p:txBody>
        </p:sp>
        <p:sp>
          <p:nvSpPr>
            <p:cNvPr id="12053" name="object 12053" descr=""/>
            <p:cNvSpPr/>
            <p:nvPr/>
          </p:nvSpPr>
          <p:spPr>
            <a:xfrm>
              <a:off x="2770472" y="1919845"/>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054" name="object 12054" descr=""/>
            <p:cNvSpPr/>
            <p:nvPr/>
          </p:nvSpPr>
          <p:spPr>
            <a:xfrm>
              <a:off x="2228063" y="2419482"/>
              <a:ext cx="1270" cy="635"/>
            </a:xfrm>
            <a:custGeom>
              <a:avLst/>
              <a:gdLst/>
              <a:ahLst/>
              <a:cxnLst/>
              <a:rect l="l" t="t" r="r" b="b"/>
              <a:pathLst>
                <a:path w="1269" h="635">
                  <a:moveTo>
                    <a:pt x="825" y="152"/>
                  </a:moveTo>
                  <a:lnTo>
                    <a:pt x="558" y="0"/>
                  </a:lnTo>
                  <a:lnTo>
                    <a:pt x="253" y="0"/>
                  </a:lnTo>
                  <a:lnTo>
                    <a:pt x="0" y="152"/>
                  </a:lnTo>
                </a:path>
              </a:pathLst>
            </a:custGeom>
            <a:ln w="3175">
              <a:solidFill>
                <a:srgbClr val="565658"/>
              </a:solidFill>
            </a:ln>
          </p:spPr>
          <p:txBody>
            <a:bodyPr wrap="square" lIns="0" tIns="0" rIns="0" bIns="0" rtlCol="0"/>
            <a:lstStyle/>
            <a:p/>
          </p:txBody>
        </p:sp>
        <p:sp>
          <p:nvSpPr>
            <p:cNvPr id="12055" name="object 12055" descr=""/>
            <p:cNvSpPr/>
            <p:nvPr/>
          </p:nvSpPr>
          <p:spPr>
            <a:xfrm>
              <a:off x="2228892" y="2419637"/>
              <a:ext cx="635" cy="1270"/>
            </a:xfrm>
            <a:custGeom>
              <a:avLst/>
              <a:gdLst/>
              <a:ahLst/>
              <a:cxnLst/>
              <a:rect l="l" t="t" r="r" b="b"/>
              <a:pathLst>
                <a:path w="635" h="1269">
                  <a:moveTo>
                    <a:pt x="419" y="723"/>
                  </a:moveTo>
                  <a:lnTo>
                    <a:pt x="419" y="431"/>
                  </a:lnTo>
                  <a:lnTo>
                    <a:pt x="253" y="152"/>
                  </a:lnTo>
                  <a:lnTo>
                    <a:pt x="0" y="0"/>
                  </a:lnTo>
                </a:path>
              </a:pathLst>
            </a:custGeom>
            <a:ln w="3175">
              <a:solidFill>
                <a:srgbClr val="565658"/>
              </a:solidFill>
            </a:ln>
          </p:spPr>
          <p:txBody>
            <a:bodyPr wrap="square" lIns="0" tIns="0" rIns="0" bIns="0" rtlCol="0"/>
            <a:lstStyle/>
            <a:p/>
          </p:txBody>
        </p:sp>
        <p:sp>
          <p:nvSpPr>
            <p:cNvPr id="12056" name="object 12056" descr=""/>
            <p:cNvSpPr/>
            <p:nvPr/>
          </p:nvSpPr>
          <p:spPr>
            <a:xfrm>
              <a:off x="2225957" y="2417846"/>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057" name="object 12057" descr=""/>
            <p:cNvSpPr/>
            <p:nvPr/>
          </p:nvSpPr>
          <p:spPr>
            <a:xfrm>
              <a:off x="2228058" y="2421086"/>
              <a:ext cx="1270" cy="635"/>
            </a:xfrm>
            <a:custGeom>
              <a:avLst/>
              <a:gdLst/>
              <a:ahLst/>
              <a:cxnLst/>
              <a:rect l="l" t="t" r="r" b="b"/>
              <a:pathLst>
                <a:path w="1269" h="635">
                  <a:moveTo>
                    <a:pt x="0" y="0"/>
                  </a:moveTo>
                  <a:lnTo>
                    <a:pt x="266" y="152"/>
                  </a:lnTo>
                  <a:lnTo>
                    <a:pt x="571" y="152"/>
                  </a:lnTo>
                  <a:lnTo>
                    <a:pt x="825" y="0"/>
                  </a:lnTo>
                </a:path>
              </a:pathLst>
            </a:custGeom>
            <a:ln w="3175">
              <a:solidFill>
                <a:srgbClr val="565658"/>
              </a:solidFill>
            </a:ln>
          </p:spPr>
          <p:txBody>
            <a:bodyPr wrap="square" lIns="0" tIns="0" rIns="0" bIns="0" rtlCol="0"/>
            <a:lstStyle/>
            <a:p/>
          </p:txBody>
        </p:sp>
        <p:sp>
          <p:nvSpPr>
            <p:cNvPr id="12058" name="object 12058" descr=""/>
            <p:cNvSpPr/>
            <p:nvPr/>
          </p:nvSpPr>
          <p:spPr>
            <a:xfrm>
              <a:off x="2771847" y="1920159"/>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059" name="object 12059" descr=""/>
            <p:cNvSpPr/>
            <p:nvPr/>
          </p:nvSpPr>
          <p:spPr>
            <a:xfrm>
              <a:off x="2770499" y="1921092"/>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060" name="object 12060" descr=""/>
            <p:cNvSpPr/>
            <p:nvPr/>
          </p:nvSpPr>
          <p:spPr>
            <a:xfrm>
              <a:off x="2227637" y="2420361"/>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12061" name="object 12061" descr=""/>
            <p:cNvSpPr/>
            <p:nvPr/>
          </p:nvSpPr>
          <p:spPr>
            <a:xfrm>
              <a:off x="2772595" y="1920551"/>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062" name="object 12062" descr=""/>
            <p:cNvSpPr/>
            <p:nvPr/>
          </p:nvSpPr>
          <p:spPr>
            <a:xfrm>
              <a:off x="2771269" y="1922182"/>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063" name="object 12063" descr=""/>
            <p:cNvSpPr/>
            <p:nvPr/>
          </p:nvSpPr>
          <p:spPr>
            <a:xfrm>
              <a:off x="2880546" y="1958293"/>
              <a:ext cx="1270" cy="635"/>
            </a:xfrm>
            <a:custGeom>
              <a:avLst/>
              <a:gdLst/>
              <a:ahLst/>
              <a:cxnLst/>
              <a:rect l="l" t="t" r="r" b="b"/>
              <a:pathLst>
                <a:path w="1269" h="635">
                  <a:moveTo>
                    <a:pt x="0" y="0"/>
                  </a:moveTo>
                  <a:lnTo>
                    <a:pt x="177" y="254"/>
                  </a:lnTo>
                  <a:lnTo>
                    <a:pt x="457" y="393"/>
                  </a:lnTo>
                  <a:lnTo>
                    <a:pt x="762" y="381"/>
                  </a:lnTo>
                </a:path>
              </a:pathLst>
            </a:custGeom>
            <a:ln w="3175">
              <a:solidFill>
                <a:srgbClr val="565658"/>
              </a:solidFill>
            </a:ln>
          </p:spPr>
          <p:txBody>
            <a:bodyPr wrap="square" lIns="0" tIns="0" rIns="0" bIns="0" rtlCol="0"/>
            <a:lstStyle/>
            <a:p/>
          </p:txBody>
        </p:sp>
        <p:sp>
          <p:nvSpPr>
            <p:cNvPr id="12064" name="object 12064" descr=""/>
            <p:cNvSpPr/>
            <p:nvPr/>
          </p:nvSpPr>
          <p:spPr>
            <a:xfrm>
              <a:off x="2769377" y="1918496"/>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065" name="object 12065" descr=""/>
            <p:cNvSpPr/>
            <p:nvPr/>
          </p:nvSpPr>
          <p:spPr>
            <a:xfrm>
              <a:off x="2227265" y="2421055"/>
              <a:ext cx="1270" cy="1270"/>
            </a:xfrm>
            <a:custGeom>
              <a:avLst/>
              <a:gdLst/>
              <a:ahLst/>
              <a:cxnLst/>
              <a:rect l="l" t="t" r="r" b="b"/>
              <a:pathLst>
                <a:path w="1269" h="1269">
                  <a:moveTo>
                    <a:pt x="0" y="0"/>
                  </a:moveTo>
                  <a:lnTo>
                    <a:pt x="254" y="431"/>
                  </a:lnTo>
                  <a:lnTo>
                    <a:pt x="711" y="698"/>
                  </a:lnTo>
                  <a:lnTo>
                    <a:pt x="1219" y="698"/>
                  </a:lnTo>
                </a:path>
              </a:pathLst>
            </a:custGeom>
            <a:ln w="3175">
              <a:solidFill>
                <a:srgbClr val="565658"/>
              </a:solidFill>
            </a:ln>
          </p:spPr>
          <p:txBody>
            <a:bodyPr wrap="square" lIns="0" tIns="0" rIns="0" bIns="0" rtlCol="0"/>
            <a:lstStyle/>
            <a:p/>
          </p:txBody>
        </p:sp>
        <p:sp>
          <p:nvSpPr>
            <p:cNvPr id="12066" name="object 12066" descr=""/>
            <p:cNvSpPr/>
            <p:nvPr/>
          </p:nvSpPr>
          <p:spPr>
            <a:xfrm>
              <a:off x="2228889" y="2420362"/>
              <a:ext cx="635" cy="1270"/>
            </a:xfrm>
            <a:custGeom>
              <a:avLst/>
              <a:gdLst/>
              <a:ahLst/>
              <a:cxnLst/>
              <a:rect l="l" t="t" r="r" b="b"/>
              <a:pathLst>
                <a:path w="635" h="1269">
                  <a:moveTo>
                    <a:pt x="0" y="723"/>
                  </a:moveTo>
                  <a:lnTo>
                    <a:pt x="266" y="571"/>
                  </a:lnTo>
                  <a:lnTo>
                    <a:pt x="419" y="292"/>
                  </a:lnTo>
                  <a:lnTo>
                    <a:pt x="419" y="0"/>
                  </a:lnTo>
                </a:path>
              </a:pathLst>
            </a:custGeom>
            <a:ln w="3175">
              <a:solidFill>
                <a:srgbClr val="565658"/>
              </a:solidFill>
            </a:ln>
          </p:spPr>
          <p:txBody>
            <a:bodyPr wrap="square" lIns="0" tIns="0" rIns="0" bIns="0" rtlCol="0"/>
            <a:lstStyle/>
            <a:p/>
          </p:txBody>
        </p:sp>
        <p:sp>
          <p:nvSpPr>
            <p:cNvPr id="12067" name="object 12067" descr=""/>
            <p:cNvSpPr/>
            <p:nvPr/>
          </p:nvSpPr>
          <p:spPr>
            <a:xfrm>
              <a:off x="2771137" y="1919543"/>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068" name="object 12068" descr=""/>
            <p:cNvSpPr/>
            <p:nvPr/>
          </p:nvSpPr>
          <p:spPr>
            <a:xfrm>
              <a:off x="2771018" y="1920639"/>
              <a:ext cx="635" cy="1270"/>
            </a:xfrm>
            <a:custGeom>
              <a:avLst/>
              <a:gdLst/>
              <a:ahLst/>
              <a:cxnLst/>
              <a:rect l="l" t="t" r="r" b="b"/>
              <a:pathLst>
                <a:path w="635" h="1269">
                  <a:moveTo>
                    <a:pt x="126"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069" name="object 12069" descr=""/>
            <p:cNvSpPr/>
            <p:nvPr/>
          </p:nvSpPr>
          <p:spPr>
            <a:xfrm>
              <a:off x="2772657" y="1920938"/>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070" name="object 12070" descr=""/>
            <p:cNvSpPr/>
            <p:nvPr/>
          </p:nvSpPr>
          <p:spPr>
            <a:xfrm>
              <a:off x="2771141" y="1920180"/>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071" name="object 12071" descr=""/>
            <p:cNvSpPr/>
            <p:nvPr/>
          </p:nvSpPr>
          <p:spPr>
            <a:xfrm>
              <a:off x="2769937" y="1919068"/>
              <a:ext cx="4445" cy="4445"/>
            </a:xfrm>
            <a:custGeom>
              <a:avLst/>
              <a:gdLst/>
              <a:ahLst/>
              <a:cxnLst/>
              <a:rect l="l" t="t" r="r" b="b"/>
              <a:pathLst>
                <a:path w="4444" h="4444">
                  <a:moveTo>
                    <a:pt x="3911" y="1943"/>
                  </a:moveTo>
                  <a:lnTo>
                    <a:pt x="3911" y="876"/>
                  </a:lnTo>
                  <a:lnTo>
                    <a:pt x="3047" y="0"/>
                  </a:lnTo>
                  <a:lnTo>
                    <a:pt x="1968" y="0"/>
                  </a:lnTo>
                  <a:lnTo>
                    <a:pt x="888" y="0"/>
                  </a:lnTo>
                  <a:lnTo>
                    <a:pt x="0" y="876"/>
                  </a:lnTo>
                  <a:lnTo>
                    <a:pt x="0" y="1943"/>
                  </a:lnTo>
                  <a:lnTo>
                    <a:pt x="0" y="3022"/>
                  </a:lnTo>
                  <a:lnTo>
                    <a:pt x="888" y="3898"/>
                  </a:lnTo>
                  <a:lnTo>
                    <a:pt x="1968" y="3898"/>
                  </a:lnTo>
                  <a:lnTo>
                    <a:pt x="3047" y="3898"/>
                  </a:lnTo>
                  <a:lnTo>
                    <a:pt x="3911" y="3022"/>
                  </a:lnTo>
                  <a:lnTo>
                    <a:pt x="3911" y="1943"/>
                  </a:lnTo>
                </a:path>
              </a:pathLst>
            </a:custGeom>
            <a:ln w="3175">
              <a:solidFill>
                <a:srgbClr val="565658"/>
              </a:solidFill>
            </a:ln>
          </p:spPr>
          <p:txBody>
            <a:bodyPr wrap="square" lIns="0" tIns="0" rIns="0" bIns="0" rtlCol="0"/>
            <a:lstStyle/>
            <a:p/>
          </p:txBody>
        </p:sp>
        <p:sp>
          <p:nvSpPr>
            <p:cNvPr id="12072" name="object 12072" descr=""/>
            <p:cNvSpPr/>
            <p:nvPr/>
          </p:nvSpPr>
          <p:spPr>
            <a:xfrm>
              <a:off x="2227639" y="2419634"/>
              <a:ext cx="635" cy="1270"/>
            </a:xfrm>
            <a:custGeom>
              <a:avLst/>
              <a:gdLst/>
              <a:ahLst/>
              <a:cxnLst/>
              <a:rect l="l" t="t" r="r" b="b"/>
              <a:pathLst>
                <a:path w="635" h="1269">
                  <a:moveTo>
                    <a:pt x="419" y="0"/>
                  </a:moveTo>
                  <a:lnTo>
                    <a:pt x="152" y="152"/>
                  </a:lnTo>
                  <a:lnTo>
                    <a:pt x="0" y="431"/>
                  </a:lnTo>
                  <a:lnTo>
                    <a:pt x="0" y="723"/>
                  </a:lnTo>
                </a:path>
              </a:pathLst>
            </a:custGeom>
            <a:ln w="3175">
              <a:solidFill>
                <a:srgbClr val="565658"/>
              </a:solidFill>
            </a:ln>
          </p:spPr>
          <p:txBody>
            <a:bodyPr wrap="square" lIns="0" tIns="0" rIns="0" bIns="0" rtlCol="0"/>
            <a:lstStyle/>
            <a:p/>
          </p:txBody>
        </p:sp>
        <p:sp>
          <p:nvSpPr>
            <p:cNvPr id="12073" name="object 12073" descr=""/>
            <p:cNvSpPr/>
            <p:nvPr/>
          </p:nvSpPr>
          <p:spPr>
            <a:xfrm>
              <a:off x="2165985" y="2545582"/>
              <a:ext cx="3175" cy="5080"/>
            </a:xfrm>
            <a:custGeom>
              <a:avLst/>
              <a:gdLst/>
              <a:ahLst/>
              <a:cxnLst/>
              <a:rect l="l" t="t" r="r" b="b"/>
              <a:pathLst>
                <a:path w="3175" h="5080">
                  <a:moveTo>
                    <a:pt x="0" y="5003"/>
                  </a:moveTo>
                  <a:lnTo>
                    <a:pt x="1079" y="4800"/>
                  </a:lnTo>
                  <a:lnTo>
                    <a:pt x="1968" y="4051"/>
                  </a:lnTo>
                  <a:lnTo>
                    <a:pt x="2336" y="3009"/>
                  </a:lnTo>
                  <a:lnTo>
                    <a:pt x="2705" y="1981"/>
                  </a:lnTo>
                  <a:lnTo>
                    <a:pt x="2489" y="825"/>
                  </a:lnTo>
                  <a:lnTo>
                    <a:pt x="1778" y="0"/>
                  </a:lnTo>
                </a:path>
              </a:pathLst>
            </a:custGeom>
            <a:ln w="3175">
              <a:solidFill>
                <a:srgbClr val="565658"/>
              </a:solidFill>
            </a:ln>
          </p:spPr>
          <p:txBody>
            <a:bodyPr wrap="square" lIns="0" tIns="0" rIns="0" bIns="0" rtlCol="0"/>
            <a:lstStyle/>
            <a:p/>
          </p:txBody>
        </p:sp>
        <p:sp>
          <p:nvSpPr>
            <p:cNvPr id="12074" name="object 12074" descr=""/>
            <p:cNvSpPr/>
            <p:nvPr/>
          </p:nvSpPr>
          <p:spPr>
            <a:xfrm>
              <a:off x="2186217" y="2608519"/>
              <a:ext cx="5080" cy="3175"/>
            </a:xfrm>
            <a:custGeom>
              <a:avLst/>
              <a:gdLst/>
              <a:ahLst/>
              <a:cxnLst/>
              <a:rect l="l" t="t" r="r" b="b"/>
              <a:pathLst>
                <a:path w="5080" h="3175">
                  <a:moveTo>
                    <a:pt x="4572" y="2806"/>
                  </a:moveTo>
                  <a:lnTo>
                    <a:pt x="4432" y="1790"/>
                  </a:lnTo>
                  <a:lnTo>
                    <a:pt x="3797" y="914"/>
                  </a:lnTo>
                  <a:lnTo>
                    <a:pt x="2882" y="457"/>
                  </a:lnTo>
                  <a:lnTo>
                    <a:pt x="1968" y="0"/>
                  </a:lnTo>
                  <a:lnTo>
                    <a:pt x="876" y="38"/>
                  </a:lnTo>
                  <a:lnTo>
                    <a:pt x="0" y="558"/>
                  </a:lnTo>
                </a:path>
              </a:pathLst>
            </a:custGeom>
            <a:ln w="3175">
              <a:solidFill>
                <a:srgbClr val="565658"/>
              </a:solidFill>
            </a:ln>
          </p:spPr>
          <p:txBody>
            <a:bodyPr wrap="square" lIns="0" tIns="0" rIns="0" bIns="0" rtlCol="0"/>
            <a:lstStyle/>
            <a:p/>
          </p:txBody>
        </p:sp>
        <p:sp>
          <p:nvSpPr>
            <p:cNvPr id="12075" name="object 12075" descr=""/>
            <p:cNvSpPr/>
            <p:nvPr/>
          </p:nvSpPr>
          <p:spPr>
            <a:xfrm>
              <a:off x="2185233" y="2611760"/>
              <a:ext cx="4445" cy="3175"/>
            </a:xfrm>
            <a:custGeom>
              <a:avLst/>
              <a:gdLst/>
              <a:ahLst/>
              <a:cxnLst/>
              <a:rect l="l" t="t" r="r" b="b"/>
              <a:pathLst>
                <a:path w="4444" h="3175">
                  <a:moveTo>
                    <a:pt x="0" y="0"/>
                  </a:moveTo>
                  <a:lnTo>
                    <a:pt x="12" y="990"/>
                  </a:lnTo>
                  <a:lnTo>
                    <a:pt x="596" y="1866"/>
                  </a:lnTo>
                  <a:lnTo>
                    <a:pt x="1498" y="2260"/>
                  </a:lnTo>
                  <a:lnTo>
                    <a:pt x="2387" y="2667"/>
                  </a:lnTo>
                  <a:lnTo>
                    <a:pt x="3441" y="2501"/>
                  </a:lnTo>
                  <a:lnTo>
                    <a:pt x="4178" y="1854"/>
                  </a:lnTo>
                </a:path>
              </a:pathLst>
            </a:custGeom>
            <a:ln w="3175">
              <a:solidFill>
                <a:srgbClr val="565658"/>
              </a:solidFill>
            </a:ln>
          </p:spPr>
          <p:txBody>
            <a:bodyPr wrap="square" lIns="0" tIns="0" rIns="0" bIns="0" rtlCol="0"/>
            <a:lstStyle/>
            <a:p/>
          </p:txBody>
        </p:sp>
        <p:sp>
          <p:nvSpPr>
            <p:cNvPr id="12076" name="object 12076" descr=""/>
            <p:cNvSpPr/>
            <p:nvPr/>
          </p:nvSpPr>
          <p:spPr>
            <a:xfrm>
              <a:off x="2223809" y="2157221"/>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077" name="object 12077" descr=""/>
            <p:cNvSpPr/>
            <p:nvPr/>
          </p:nvSpPr>
          <p:spPr>
            <a:xfrm>
              <a:off x="2224519" y="2157837"/>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078" name="object 12078" descr=""/>
            <p:cNvSpPr/>
            <p:nvPr/>
          </p:nvSpPr>
          <p:spPr>
            <a:xfrm>
              <a:off x="2337240" y="2484412"/>
              <a:ext cx="1270" cy="1270"/>
            </a:xfrm>
            <a:custGeom>
              <a:avLst/>
              <a:gdLst/>
              <a:ahLst/>
              <a:cxnLst/>
              <a:rect l="l" t="t" r="r" b="b"/>
              <a:pathLst>
                <a:path w="1269" h="1269">
                  <a:moveTo>
                    <a:pt x="901" y="0"/>
                  </a:moveTo>
                  <a:lnTo>
                    <a:pt x="520" y="177"/>
                  </a:lnTo>
                  <a:lnTo>
                    <a:pt x="203" y="469"/>
                  </a:lnTo>
                  <a:lnTo>
                    <a:pt x="0" y="825"/>
                  </a:lnTo>
                </a:path>
              </a:pathLst>
            </a:custGeom>
            <a:ln w="3175">
              <a:solidFill>
                <a:srgbClr val="565658"/>
              </a:solidFill>
            </a:ln>
          </p:spPr>
          <p:txBody>
            <a:bodyPr wrap="square" lIns="0" tIns="0" rIns="0" bIns="0" rtlCol="0"/>
            <a:lstStyle/>
            <a:p/>
          </p:txBody>
        </p:sp>
        <p:sp>
          <p:nvSpPr>
            <p:cNvPr id="12079" name="object 12079" descr=""/>
            <p:cNvSpPr/>
            <p:nvPr/>
          </p:nvSpPr>
          <p:spPr>
            <a:xfrm>
              <a:off x="2223143" y="2157524"/>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080" name="object 12080" descr=""/>
            <p:cNvSpPr/>
            <p:nvPr/>
          </p:nvSpPr>
          <p:spPr>
            <a:xfrm>
              <a:off x="2223813" y="2157858"/>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081" name="object 12081" descr=""/>
            <p:cNvSpPr/>
            <p:nvPr/>
          </p:nvSpPr>
          <p:spPr>
            <a:xfrm>
              <a:off x="2225267" y="2158229"/>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082" name="object 12082" descr=""/>
            <p:cNvSpPr/>
            <p:nvPr/>
          </p:nvSpPr>
          <p:spPr>
            <a:xfrm>
              <a:off x="2222049" y="2156175"/>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083" name="object 12083" descr=""/>
            <p:cNvSpPr/>
            <p:nvPr/>
          </p:nvSpPr>
          <p:spPr>
            <a:xfrm>
              <a:off x="2223690" y="2158318"/>
              <a:ext cx="635" cy="1270"/>
            </a:xfrm>
            <a:custGeom>
              <a:avLst/>
              <a:gdLst/>
              <a:ahLst/>
              <a:cxnLst/>
              <a:rect l="l" t="t" r="r" b="b"/>
              <a:pathLst>
                <a:path w="635" h="1269">
                  <a:moveTo>
                    <a:pt x="126"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084" name="object 12084" descr=""/>
            <p:cNvSpPr/>
            <p:nvPr/>
          </p:nvSpPr>
          <p:spPr>
            <a:xfrm>
              <a:off x="2225330" y="2158616"/>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085" name="object 12085" descr=""/>
            <p:cNvSpPr/>
            <p:nvPr/>
          </p:nvSpPr>
          <p:spPr>
            <a:xfrm>
              <a:off x="2223866" y="2159148"/>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086" name="object 12086" descr=""/>
            <p:cNvSpPr/>
            <p:nvPr/>
          </p:nvSpPr>
          <p:spPr>
            <a:xfrm>
              <a:off x="2223941" y="2159860"/>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087" name="object 12087" descr=""/>
            <p:cNvSpPr/>
            <p:nvPr/>
          </p:nvSpPr>
          <p:spPr>
            <a:xfrm>
              <a:off x="2225201" y="2157447"/>
              <a:ext cx="1270" cy="1270"/>
            </a:xfrm>
            <a:custGeom>
              <a:avLst/>
              <a:gdLst/>
              <a:ahLst/>
              <a:cxnLst/>
              <a:rect l="l" t="t" r="r" b="b"/>
              <a:pathLst>
                <a:path w="1269" h="1269">
                  <a:moveTo>
                    <a:pt x="762" y="1168"/>
                  </a:moveTo>
                  <a:lnTo>
                    <a:pt x="736" y="660"/>
                  </a:lnTo>
                  <a:lnTo>
                    <a:pt x="444" y="228"/>
                  </a:lnTo>
                  <a:lnTo>
                    <a:pt x="0" y="0"/>
                  </a:lnTo>
                </a:path>
              </a:pathLst>
            </a:custGeom>
            <a:ln w="3175">
              <a:solidFill>
                <a:srgbClr val="565658"/>
              </a:solidFill>
            </a:ln>
          </p:spPr>
          <p:txBody>
            <a:bodyPr wrap="square" lIns="0" tIns="0" rIns="0" bIns="0" rtlCol="0"/>
            <a:lstStyle/>
            <a:p/>
          </p:txBody>
        </p:sp>
        <p:sp>
          <p:nvSpPr>
            <p:cNvPr id="12088" name="object 12088" descr=""/>
            <p:cNvSpPr/>
            <p:nvPr/>
          </p:nvSpPr>
          <p:spPr>
            <a:xfrm>
              <a:off x="2223171" y="2158770"/>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089" name="object 12089" descr=""/>
            <p:cNvSpPr/>
            <p:nvPr/>
          </p:nvSpPr>
          <p:spPr>
            <a:xfrm>
              <a:off x="2222609" y="2156747"/>
              <a:ext cx="4445" cy="4445"/>
            </a:xfrm>
            <a:custGeom>
              <a:avLst/>
              <a:gdLst/>
              <a:ahLst/>
              <a:cxnLst/>
              <a:rect l="l" t="t" r="r" b="b"/>
              <a:pathLst>
                <a:path w="4444" h="4444">
                  <a:moveTo>
                    <a:pt x="3911" y="1943"/>
                  </a:moveTo>
                  <a:lnTo>
                    <a:pt x="3911" y="863"/>
                  </a:lnTo>
                  <a:lnTo>
                    <a:pt x="3047" y="0"/>
                  </a:lnTo>
                  <a:lnTo>
                    <a:pt x="1968" y="0"/>
                  </a:lnTo>
                  <a:lnTo>
                    <a:pt x="888" y="0"/>
                  </a:lnTo>
                  <a:lnTo>
                    <a:pt x="0" y="863"/>
                  </a:lnTo>
                  <a:lnTo>
                    <a:pt x="0" y="1943"/>
                  </a:lnTo>
                  <a:lnTo>
                    <a:pt x="0" y="3022"/>
                  </a:lnTo>
                  <a:lnTo>
                    <a:pt x="888" y="3898"/>
                  </a:lnTo>
                  <a:lnTo>
                    <a:pt x="1968" y="3898"/>
                  </a:lnTo>
                  <a:lnTo>
                    <a:pt x="3047" y="3898"/>
                  </a:lnTo>
                  <a:lnTo>
                    <a:pt x="3911" y="3022"/>
                  </a:lnTo>
                  <a:lnTo>
                    <a:pt x="3911" y="1943"/>
                  </a:lnTo>
                </a:path>
              </a:pathLst>
            </a:custGeom>
            <a:ln w="3175">
              <a:solidFill>
                <a:srgbClr val="565658"/>
              </a:solidFill>
            </a:ln>
          </p:spPr>
          <p:txBody>
            <a:bodyPr wrap="square" lIns="0" tIns="0" rIns="0" bIns="0" rtlCol="0"/>
            <a:lstStyle/>
            <a:p/>
          </p:txBody>
        </p:sp>
        <p:sp>
          <p:nvSpPr>
            <p:cNvPr id="12090" name="object 12090" descr=""/>
            <p:cNvSpPr/>
            <p:nvPr/>
          </p:nvSpPr>
          <p:spPr>
            <a:xfrm>
              <a:off x="2337236" y="2475966"/>
              <a:ext cx="1270" cy="1270"/>
            </a:xfrm>
            <a:custGeom>
              <a:avLst/>
              <a:gdLst/>
              <a:ahLst/>
              <a:cxnLst/>
              <a:rect l="l" t="t" r="r" b="b"/>
              <a:pathLst>
                <a:path w="1269" h="1269">
                  <a:moveTo>
                    <a:pt x="0" y="0"/>
                  </a:moveTo>
                  <a:lnTo>
                    <a:pt x="203" y="393"/>
                  </a:lnTo>
                  <a:lnTo>
                    <a:pt x="533" y="685"/>
                  </a:lnTo>
                  <a:lnTo>
                    <a:pt x="927" y="863"/>
                  </a:lnTo>
                </a:path>
              </a:pathLst>
            </a:custGeom>
            <a:ln w="3175">
              <a:solidFill>
                <a:srgbClr val="565658"/>
              </a:solidFill>
            </a:ln>
          </p:spPr>
          <p:txBody>
            <a:bodyPr wrap="square" lIns="0" tIns="0" rIns="0" bIns="0" rtlCol="0"/>
            <a:lstStyle/>
            <a:p/>
          </p:txBody>
        </p:sp>
        <p:sp>
          <p:nvSpPr>
            <p:cNvPr id="12091" name="object 12091" descr=""/>
            <p:cNvSpPr/>
            <p:nvPr/>
          </p:nvSpPr>
          <p:spPr>
            <a:xfrm>
              <a:off x="2331160" y="1897594"/>
              <a:ext cx="3810" cy="2540"/>
            </a:xfrm>
            <a:custGeom>
              <a:avLst/>
              <a:gdLst/>
              <a:ahLst/>
              <a:cxnLst/>
              <a:rect l="l" t="t" r="r" b="b"/>
              <a:pathLst>
                <a:path w="3810" h="2539">
                  <a:moveTo>
                    <a:pt x="0" y="1892"/>
                  </a:moveTo>
                  <a:lnTo>
                    <a:pt x="1435" y="2146"/>
                  </a:lnTo>
                  <a:lnTo>
                    <a:pt x="2857" y="1358"/>
                  </a:lnTo>
                  <a:lnTo>
                    <a:pt x="3390" y="0"/>
                  </a:lnTo>
                </a:path>
              </a:pathLst>
            </a:custGeom>
            <a:ln w="3175">
              <a:solidFill>
                <a:srgbClr val="565658"/>
              </a:solidFill>
            </a:ln>
          </p:spPr>
          <p:txBody>
            <a:bodyPr wrap="square" lIns="0" tIns="0" rIns="0" bIns="0" rtlCol="0"/>
            <a:lstStyle/>
            <a:p/>
          </p:txBody>
        </p:sp>
        <p:sp>
          <p:nvSpPr>
            <p:cNvPr id="12092" name="object 12092" descr=""/>
            <p:cNvSpPr/>
            <p:nvPr/>
          </p:nvSpPr>
          <p:spPr>
            <a:xfrm>
              <a:off x="2352069" y="1901482"/>
              <a:ext cx="4445" cy="3810"/>
            </a:xfrm>
            <a:custGeom>
              <a:avLst/>
              <a:gdLst/>
              <a:ahLst/>
              <a:cxnLst/>
              <a:rect l="l" t="t" r="r" b="b"/>
              <a:pathLst>
                <a:path w="4444" h="3810">
                  <a:moveTo>
                    <a:pt x="0" y="2959"/>
                  </a:moveTo>
                  <a:lnTo>
                    <a:pt x="914" y="3225"/>
                  </a:lnTo>
                  <a:lnTo>
                    <a:pt x="1905" y="3035"/>
                  </a:lnTo>
                  <a:lnTo>
                    <a:pt x="2679" y="2451"/>
                  </a:lnTo>
                  <a:lnTo>
                    <a:pt x="3441" y="1866"/>
                  </a:lnTo>
                  <a:lnTo>
                    <a:pt x="3898" y="965"/>
                  </a:lnTo>
                  <a:lnTo>
                    <a:pt x="3898" y="0"/>
                  </a:lnTo>
                </a:path>
              </a:pathLst>
            </a:custGeom>
            <a:ln w="3175">
              <a:solidFill>
                <a:srgbClr val="565658"/>
              </a:solidFill>
            </a:ln>
          </p:spPr>
          <p:txBody>
            <a:bodyPr wrap="square" lIns="0" tIns="0" rIns="0" bIns="0" rtlCol="0"/>
            <a:lstStyle/>
            <a:p/>
          </p:txBody>
        </p:sp>
        <p:sp>
          <p:nvSpPr>
            <p:cNvPr id="12093" name="object 12093" descr=""/>
            <p:cNvSpPr/>
            <p:nvPr/>
          </p:nvSpPr>
          <p:spPr>
            <a:xfrm>
              <a:off x="2342569" y="1899257"/>
              <a:ext cx="2540" cy="3175"/>
            </a:xfrm>
            <a:custGeom>
              <a:avLst/>
              <a:gdLst/>
              <a:ahLst/>
              <a:cxnLst/>
              <a:rect l="l" t="t" r="r" b="b"/>
              <a:pathLst>
                <a:path w="2539" h="3175">
                  <a:moveTo>
                    <a:pt x="0" y="0"/>
                  </a:moveTo>
                  <a:lnTo>
                    <a:pt x="0" y="1397"/>
                  </a:lnTo>
                  <a:lnTo>
                    <a:pt x="952" y="2616"/>
                  </a:lnTo>
                  <a:lnTo>
                    <a:pt x="2311" y="2971"/>
                  </a:lnTo>
                </a:path>
              </a:pathLst>
            </a:custGeom>
            <a:ln w="3175">
              <a:solidFill>
                <a:srgbClr val="565658"/>
              </a:solidFill>
            </a:ln>
          </p:spPr>
          <p:txBody>
            <a:bodyPr wrap="square" lIns="0" tIns="0" rIns="0" bIns="0" rtlCol="0"/>
            <a:lstStyle/>
            <a:p/>
          </p:txBody>
        </p:sp>
        <p:sp>
          <p:nvSpPr>
            <p:cNvPr id="12094" name="object 12094" descr=""/>
            <p:cNvSpPr/>
            <p:nvPr/>
          </p:nvSpPr>
          <p:spPr>
            <a:xfrm>
              <a:off x="2337910" y="1898059"/>
              <a:ext cx="1905" cy="635"/>
            </a:xfrm>
            <a:custGeom>
              <a:avLst/>
              <a:gdLst/>
              <a:ahLst/>
              <a:cxnLst/>
              <a:rect l="l" t="t" r="r" b="b"/>
              <a:pathLst>
                <a:path w="1905" h="635">
                  <a:moveTo>
                    <a:pt x="1435" y="304"/>
                  </a:moveTo>
                  <a:lnTo>
                    <a:pt x="952" y="203"/>
                  </a:lnTo>
                  <a:lnTo>
                    <a:pt x="482" y="88"/>
                  </a:lnTo>
                  <a:lnTo>
                    <a:pt x="0" y="0"/>
                  </a:lnTo>
                </a:path>
              </a:pathLst>
            </a:custGeom>
            <a:ln w="3175">
              <a:solidFill>
                <a:srgbClr val="565658"/>
              </a:solidFill>
            </a:ln>
          </p:spPr>
          <p:txBody>
            <a:bodyPr wrap="square" lIns="0" tIns="0" rIns="0" bIns="0" rtlCol="0"/>
            <a:lstStyle/>
            <a:p/>
          </p:txBody>
        </p:sp>
        <p:sp>
          <p:nvSpPr>
            <p:cNvPr id="12095" name="object 12095" descr=""/>
            <p:cNvSpPr/>
            <p:nvPr/>
          </p:nvSpPr>
          <p:spPr>
            <a:xfrm>
              <a:off x="2364336" y="1905390"/>
              <a:ext cx="2540" cy="3175"/>
            </a:xfrm>
            <a:custGeom>
              <a:avLst/>
              <a:gdLst/>
              <a:ahLst/>
              <a:cxnLst/>
              <a:rect l="l" t="t" r="r" b="b"/>
              <a:pathLst>
                <a:path w="2539" h="3175">
                  <a:moveTo>
                    <a:pt x="0" y="0"/>
                  </a:moveTo>
                  <a:lnTo>
                    <a:pt x="0" y="1371"/>
                  </a:lnTo>
                  <a:lnTo>
                    <a:pt x="914" y="2590"/>
                  </a:lnTo>
                  <a:lnTo>
                    <a:pt x="2235" y="2959"/>
                  </a:lnTo>
                </a:path>
              </a:pathLst>
            </a:custGeom>
            <a:ln w="3175">
              <a:solidFill>
                <a:srgbClr val="565658"/>
              </a:solidFill>
            </a:ln>
          </p:spPr>
          <p:txBody>
            <a:bodyPr wrap="square" lIns="0" tIns="0" rIns="0" bIns="0" rtlCol="0"/>
            <a:lstStyle/>
            <a:p/>
          </p:txBody>
        </p:sp>
        <p:sp>
          <p:nvSpPr>
            <p:cNvPr id="12096" name="object 12096" descr=""/>
            <p:cNvSpPr/>
            <p:nvPr/>
          </p:nvSpPr>
          <p:spPr>
            <a:xfrm>
              <a:off x="2267075" y="1929760"/>
              <a:ext cx="36195" cy="13970"/>
            </a:xfrm>
            <a:custGeom>
              <a:avLst/>
              <a:gdLst/>
              <a:ahLst/>
              <a:cxnLst/>
              <a:rect l="l" t="t" r="r" b="b"/>
              <a:pathLst>
                <a:path w="36194" h="13969">
                  <a:moveTo>
                    <a:pt x="36029" y="13563"/>
                  </a:moveTo>
                  <a:lnTo>
                    <a:pt x="27889" y="8120"/>
                  </a:lnTo>
                  <a:lnTo>
                    <a:pt x="19062" y="4005"/>
                  </a:lnTo>
                  <a:lnTo>
                    <a:pt x="9712" y="1278"/>
                  </a:lnTo>
                  <a:lnTo>
                    <a:pt x="0" y="0"/>
                  </a:lnTo>
                </a:path>
              </a:pathLst>
            </a:custGeom>
            <a:ln w="3175">
              <a:solidFill>
                <a:srgbClr val="565658"/>
              </a:solidFill>
            </a:ln>
          </p:spPr>
          <p:txBody>
            <a:bodyPr wrap="square" lIns="0" tIns="0" rIns="0" bIns="0" rtlCol="0"/>
            <a:lstStyle/>
            <a:p/>
          </p:txBody>
        </p:sp>
        <p:sp>
          <p:nvSpPr>
            <p:cNvPr id="12097" name="object 12097" descr=""/>
            <p:cNvSpPr/>
            <p:nvPr/>
          </p:nvSpPr>
          <p:spPr>
            <a:xfrm>
              <a:off x="2262016" y="1932122"/>
              <a:ext cx="1905" cy="635"/>
            </a:xfrm>
            <a:custGeom>
              <a:avLst/>
              <a:gdLst/>
              <a:ahLst/>
              <a:cxnLst/>
              <a:rect l="l" t="t" r="r" b="b"/>
              <a:pathLst>
                <a:path w="1905" h="635">
                  <a:moveTo>
                    <a:pt x="0" y="330"/>
                  </a:moveTo>
                  <a:lnTo>
                    <a:pt x="457" y="317"/>
                  </a:lnTo>
                  <a:lnTo>
                    <a:pt x="914" y="203"/>
                  </a:lnTo>
                  <a:lnTo>
                    <a:pt x="1320" y="0"/>
                  </a:lnTo>
                </a:path>
              </a:pathLst>
            </a:custGeom>
            <a:ln w="3175">
              <a:solidFill>
                <a:srgbClr val="565658"/>
              </a:solidFill>
            </a:ln>
          </p:spPr>
          <p:txBody>
            <a:bodyPr wrap="square" lIns="0" tIns="0" rIns="0" bIns="0" rtlCol="0"/>
            <a:lstStyle/>
            <a:p/>
          </p:txBody>
        </p:sp>
        <p:sp>
          <p:nvSpPr>
            <p:cNvPr id="12098" name="object 12098" descr=""/>
            <p:cNvSpPr/>
            <p:nvPr/>
          </p:nvSpPr>
          <p:spPr>
            <a:xfrm>
              <a:off x="2229558" y="1931906"/>
              <a:ext cx="33020" cy="10795"/>
            </a:xfrm>
            <a:custGeom>
              <a:avLst/>
              <a:gdLst/>
              <a:ahLst/>
              <a:cxnLst/>
              <a:rect l="l" t="t" r="r" b="b"/>
              <a:pathLst>
                <a:path w="33019" h="10794">
                  <a:moveTo>
                    <a:pt x="32816" y="0"/>
                  </a:moveTo>
                  <a:lnTo>
                    <a:pt x="24126" y="794"/>
                  </a:lnTo>
                  <a:lnTo>
                    <a:pt x="15679" y="2792"/>
                  </a:lnTo>
                  <a:lnTo>
                    <a:pt x="7597" y="5959"/>
                  </a:lnTo>
                  <a:lnTo>
                    <a:pt x="0" y="10261"/>
                  </a:lnTo>
                </a:path>
              </a:pathLst>
            </a:custGeom>
            <a:ln w="3175">
              <a:solidFill>
                <a:srgbClr val="565658"/>
              </a:solidFill>
            </a:ln>
          </p:spPr>
          <p:txBody>
            <a:bodyPr wrap="square" lIns="0" tIns="0" rIns="0" bIns="0" rtlCol="0"/>
            <a:lstStyle/>
            <a:p/>
          </p:txBody>
        </p:sp>
        <p:sp>
          <p:nvSpPr>
            <p:cNvPr id="12099" name="object 12099" descr=""/>
            <p:cNvSpPr/>
            <p:nvPr/>
          </p:nvSpPr>
          <p:spPr>
            <a:xfrm>
              <a:off x="2905090" y="195154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100" name="object 12100" descr=""/>
            <p:cNvSpPr/>
            <p:nvPr/>
          </p:nvSpPr>
          <p:spPr>
            <a:xfrm>
              <a:off x="2065811" y="2836020"/>
              <a:ext cx="635" cy="635"/>
            </a:xfrm>
            <a:custGeom>
              <a:avLst/>
              <a:gdLst/>
              <a:ahLst/>
              <a:cxnLst/>
              <a:rect l="l" t="t" r="r" b="b"/>
              <a:pathLst>
                <a:path w="635" h="635">
                  <a:moveTo>
                    <a:pt x="0" y="215"/>
                  </a:moveTo>
                  <a:lnTo>
                    <a:pt x="25" y="63"/>
                  </a:lnTo>
                </a:path>
              </a:pathLst>
            </a:custGeom>
            <a:ln w="3175">
              <a:solidFill>
                <a:srgbClr val="565658"/>
              </a:solidFill>
            </a:ln>
          </p:spPr>
          <p:txBody>
            <a:bodyPr wrap="square" lIns="0" tIns="0" rIns="0" bIns="0" rtlCol="0"/>
            <a:lstStyle/>
            <a:p/>
          </p:txBody>
        </p:sp>
        <p:sp>
          <p:nvSpPr>
            <p:cNvPr id="12101" name="object 12101" descr=""/>
            <p:cNvSpPr/>
            <p:nvPr/>
          </p:nvSpPr>
          <p:spPr>
            <a:xfrm>
              <a:off x="2031923" y="1954898"/>
              <a:ext cx="885190" cy="801370"/>
            </a:xfrm>
            <a:custGeom>
              <a:avLst/>
              <a:gdLst/>
              <a:ahLst/>
              <a:cxnLst/>
              <a:rect l="l" t="t" r="r" b="b"/>
              <a:pathLst>
                <a:path w="885189" h="801369">
                  <a:moveTo>
                    <a:pt x="3098" y="799388"/>
                  </a:moveTo>
                  <a:lnTo>
                    <a:pt x="2641" y="798296"/>
                  </a:lnTo>
                  <a:lnTo>
                    <a:pt x="1549" y="797839"/>
                  </a:lnTo>
                  <a:lnTo>
                    <a:pt x="457" y="798296"/>
                  </a:lnTo>
                  <a:lnTo>
                    <a:pt x="0" y="799388"/>
                  </a:lnTo>
                  <a:lnTo>
                    <a:pt x="457" y="800481"/>
                  </a:lnTo>
                  <a:lnTo>
                    <a:pt x="1549" y="800938"/>
                  </a:lnTo>
                  <a:lnTo>
                    <a:pt x="2641" y="800481"/>
                  </a:lnTo>
                  <a:lnTo>
                    <a:pt x="3098" y="799388"/>
                  </a:lnTo>
                  <a:close/>
                </a:path>
                <a:path w="885189" h="801369">
                  <a:moveTo>
                    <a:pt x="173266" y="1549"/>
                  </a:moveTo>
                  <a:lnTo>
                    <a:pt x="172821" y="457"/>
                  </a:lnTo>
                  <a:lnTo>
                    <a:pt x="171716" y="0"/>
                  </a:lnTo>
                  <a:lnTo>
                    <a:pt x="170624" y="457"/>
                  </a:lnTo>
                  <a:lnTo>
                    <a:pt x="170167" y="1549"/>
                  </a:lnTo>
                  <a:lnTo>
                    <a:pt x="170624" y="2654"/>
                  </a:lnTo>
                  <a:lnTo>
                    <a:pt x="171716" y="3098"/>
                  </a:lnTo>
                  <a:lnTo>
                    <a:pt x="172821" y="2654"/>
                  </a:lnTo>
                  <a:lnTo>
                    <a:pt x="173266" y="1549"/>
                  </a:lnTo>
                  <a:close/>
                </a:path>
                <a:path w="885189" h="801369">
                  <a:moveTo>
                    <a:pt x="876261" y="12153"/>
                  </a:moveTo>
                  <a:lnTo>
                    <a:pt x="875804" y="11049"/>
                  </a:lnTo>
                  <a:lnTo>
                    <a:pt x="874712" y="10604"/>
                  </a:lnTo>
                  <a:lnTo>
                    <a:pt x="873620" y="11049"/>
                  </a:lnTo>
                  <a:lnTo>
                    <a:pt x="873163" y="12153"/>
                  </a:lnTo>
                  <a:lnTo>
                    <a:pt x="873620" y="13246"/>
                  </a:lnTo>
                  <a:lnTo>
                    <a:pt x="874712" y="13703"/>
                  </a:lnTo>
                  <a:lnTo>
                    <a:pt x="875804" y="13246"/>
                  </a:lnTo>
                  <a:lnTo>
                    <a:pt x="876261" y="12153"/>
                  </a:lnTo>
                  <a:close/>
                </a:path>
                <a:path w="885189" h="801369">
                  <a:moveTo>
                    <a:pt x="876261" y="8242"/>
                  </a:moveTo>
                  <a:lnTo>
                    <a:pt x="875804" y="7150"/>
                  </a:lnTo>
                  <a:lnTo>
                    <a:pt x="874712" y="6692"/>
                  </a:lnTo>
                  <a:lnTo>
                    <a:pt x="873620" y="7150"/>
                  </a:lnTo>
                  <a:lnTo>
                    <a:pt x="873163" y="8242"/>
                  </a:lnTo>
                  <a:lnTo>
                    <a:pt x="873620" y="9334"/>
                  </a:lnTo>
                  <a:lnTo>
                    <a:pt x="874712" y="9791"/>
                  </a:lnTo>
                  <a:lnTo>
                    <a:pt x="875804" y="9334"/>
                  </a:lnTo>
                  <a:lnTo>
                    <a:pt x="876261" y="8242"/>
                  </a:lnTo>
                  <a:close/>
                </a:path>
                <a:path w="885189" h="801369">
                  <a:moveTo>
                    <a:pt x="885190" y="6565"/>
                  </a:moveTo>
                  <a:lnTo>
                    <a:pt x="884732" y="5473"/>
                  </a:lnTo>
                  <a:lnTo>
                    <a:pt x="883640" y="5016"/>
                  </a:lnTo>
                  <a:lnTo>
                    <a:pt x="882548" y="5473"/>
                  </a:lnTo>
                  <a:lnTo>
                    <a:pt x="882091" y="6565"/>
                  </a:lnTo>
                  <a:lnTo>
                    <a:pt x="882548" y="7670"/>
                  </a:lnTo>
                  <a:lnTo>
                    <a:pt x="883640" y="8115"/>
                  </a:lnTo>
                  <a:lnTo>
                    <a:pt x="884732" y="7670"/>
                  </a:lnTo>
                  <a:lnTo>
                    <a:pt x="885190" y="6565"/>
                  </a:lnTo>
                  <a:close/>
                </a:path>
              </a:pathLst>
            </a:custGeom>
            <a:solidFill>
              <a:srgbClr val="565658"/>
            </a:solidFill>
          </p:spPr>
          <p:txBody>
            <a:bodyPr wrap="square" lIns="0" tIns="0" rIns="0" bIns="0" rtlCol="0"/>
            <a:lstStyle/>
            <a:p/>
          </p:txBody>
        </p:sp>
        <p:sp>
          <p:nvSpPr>
            <p:cNvPr id="12102" name="object 12102" descr=""/>
            <p:cNvSpPr/>
            <p:nvPr/>
          </p:nvSpPr>
          <p:spPr>
            <a:xfrm>
              <a:off x="2068068" y="2836019"/>
              <a:ext cx="635" cy="635"/>
            </a:xfrm>
            <a:custGeom>
              <a:avLst/>
              <a:gdLst/>
              <a:ahLst/>
              <a:cxnLst/>
              <a:rect l="l" t="t" r="r" b="b"/>
              <a:pathLst>
                <a:path w="635" h="635">
                  <a:moveTo>
                    <a:pt x="0" y="0"/>
                  </a:moveTo>
                  <a:lnTo>
                    <a:pt x="12" y="139"/>
                  </a:lnTo>
                </a:path>
              </a:pathLst>
            </a:custGeom>
            <a:ln w="3175">
              <a:solidFill>
                <a:srgbClr val="565658"/>
              </a:solidFill>
            </a:ln>
          </p:spPr>
          <p:txBody>
            <a:bodyPr wrap="square" lIns="0" tIns="0" rIns="0" bIns="0" rtlCol="0"/>
            <a:lstStyle/>
            <a:p/>
          </p:txBody>
        </p:sp>
        <p:sp>
          <p:nvSpPr>
            <p:cNvPr id="12103" name="object 12103" descr=""/>
            <p:cNvSpPr/>
            <p:nvPr/>
          </p:nvSpPr>
          <p:spPr>
            <a:xfrm>
              <a:off x="2031923" y="1948205"/>
              <a:ext cx="885190" cy="821055"/>
            </a:xfrm>
            <a:custGeom>
              <a:avLst/>
              <a:gdLst/>
              <a:ahLst/>
              <a:cxnLst/>
              <a:rect l="l" t="t" r="r" b="b"/>
              <a:pathLst>
                <a:path w="885189" h="821055">
                  <a:moveTo>
                    <a:pt x="3098" y="818908"/>
                  </a:moveTo>
                  <a:lnTo>
                    <a:pt x="2641" y="817816"/>
                  </a:lnTo>
                  <a:lnTo>
                    <a:pt x="1549" y="817359"/>
                  </a:lnTo>
                  <a:lnTo>
                    <a:pt x="457" y="817816"/>
                  </a:lnTo>
                  <a:lnTo>
                    <a:pt x="0" y="818908"/>
                  </a:lnTo>
                  <a:lnTo>
                    <a:pt x="457" y="820013"/>
                  </a:lnTo>
                  <a:lnTo>
                    <a:pt x="1549" y="820458"/>
                  </a:lnTo>
                  <a:lnTo>
                    <a:pt x="2641" y="820013"/>
                  </a:lnTo>
                  <a:lnTo>
                    <a:pt x="3098" y="818908"/>
                  </a:lnTo>
                  <a:close/>
                </a:path>
                <a:path w="885189" h="821055">
                  <a:moveTo>
                    <a:pt x="612355" y="56235"/>
                  </a:moveTo>
                  <a:lnTo>
                    <a:pt x="611898" y="55130"/>
                  </a:lnTo>
                  <a:lnTo>
                    <a:pt x="610806" y="54686"/>
                  </a:lnTo>
                  <a:lnTo>
                    <a:pt x="609701" y="55130"/>
                  </a:lnTo>
                  <a:lnTo>
                    <a:pt x="609257" y="56235"/>
                  </a:lnTo>
                  <a:lnTo>
                    <a:pt x="609701" y="57327"/>
                  </a:lnTo>
                  <a:lnTo>
                    <a:pt x="610806" y="57785"/>
                  </a:lnTo>
                  <a:lnTo>
                    <a:pt x="611898" y="57327"/>
                  </a:lnTo>
                  <a:lnTo>
                    <a:pt x="612355" y="56235"/>
                  </a:lnTo>
                  <a:close/>
                </a:path>
                <a:path w="885189" h="821055">
                  <a:moveTo>
                    <a:pt x="876261" y="1549"/>
                  </a:moveTo>
                  <a:lnTo>
                    <a:pt x="875804" y="457"/>
                  </a:lnTo>
                  <a:lnTo>
                    <a:pt x="874712" y="0"/>
                  </a:lnTo>
                  <a:lnTo>
                    <a:pt x="873620" y="457"/>
                  </a:lnTo>
                  <a:lnTo>
                    <a:pt x="873163" y="1549"/>
                  </a:lnTo>
                  <a:lnTo>
                    <a:pt x="873620" y="2641"/>
                  </a:lnTo>
                  <a:lnTo>
                    <a:pt x="874712" y="3098"/>
                  </a:lnTo>
                  <a:lnTo>
                    <a:pt x="875804" y="2641"/>
                  </a:lnTo>
                  <a:lnTo>
                    <a:pt x="876261" y="1549"/>
                  </a:lnTo>
                  <a:close/>
                </a:path>
                <a:path w="885189" h="821055">
                  <a:moveTo>
                    <a:pt x="885190" y="16611"/>
                  </a:moveTo>
                  <a:lnTo>
                    <a:pt x="884732" y="15519"/>
                  </a:lnTo>
                  <a:lnTo>
                    <a:pt x="883640" y="15062"/>
                  </a:lnTo>
                  <a:lnTo>
                    <a:pt x="882548" y="15519"/>
                  </a:lnTo>
                  <a:lnTo>
                    <a:pt x="882091" y="16611"/>
                  </a:lnTo>
                  <a:lnTo>
                    <a:pt x="882548" y="17703"/>
                  </a:lnTo>
                  <a:lnTo>
                    <a:pt x="883640" y="18161"/>
                  </a:lnTo>
                  <a:lnTo>
                    <a:pt x="884732" y="17703"/>
                  </a:lnTo>
                  <a:lnTo>
                    <a:pt x="885190" y="16611"/>
                  </a:lnTo>
                  <a:close/>
                </a:path>
              </a:pathLst>
            </a:custGeom>
            <a:solidFill>
              <a:srgbClr val="565658"/>
            </a:solidFill>
          </p:spPr>
          <p:txBody>
            <a:bodyPr wrap="square" lIns="0" tIns="0" rIns="0" bIns="0" rtlCol="0"/>
            <a:lstStyle/>
            <a:p/>
          </p:txBody>
        </p:sp>
        <p:sp>
          <p:nvSpPr>
            <p:cNvPr id="12104" name="object 12104" descr=""/>
            <p:cNvSpPr/>
            <p:nvPr/>
          </p:nvSpPr>
          <p:spPr>
            <a:xfrm>
              <a:off x="2334060" y="2480157"/>
              <a:ext cx="635" cy="1270"/>
            </a:xfrm>
            <a:custGeom>
              <a:avLst/>
              <a:gdLst/>
              <a:ahLst/>
              <a:cxnLst/>
              <a:rect l="l" t="t" r="r" b="b"/>
              <a:pathLst>
                <a:path w="635" h="1269">
                  <a:moveTo>
                    <a:pt x="50" y="838"/>
                  </a:moveTo>
                  <a:lnTo>
                    <a:pt x="190" y="571"/>
                  </a:lnTo>
                  <a:lnTo>
                    <a:pt x="177" y="254"/>
                  </a:lnTo>
                  <a:lnTo>
                    <a:pt x="0" y="0"/>
                  </a:lnTo>
                </a:path>
              </a:pathLst>
            </a:custGeom>
            <a:ln w="3175">
              <a:solidFill>
                <a:srgbClr val="565658"/>
              </a:solidFill>
            </a:ln>
          </p:spPr>
          <p:txBody>
            <a:bodyPr wrap="square" lIns="0" tIns="0" rIns="0" bIns="0" rtlCol="0"/>
            <a:lstStyle/>
            <a:p/>
          </p:txBody>
        </p:sp>
        <p:sp>
          <p:nvSpPr>
            <p:cNvPr id="12105" name="object 12105" descr=""/>
            <p:cNvSpPr/>
            <p:nvPr/>
          </p:nvSpPr>
          <p:spPr>
            <a:xfrm>
              <a:off x="2332659" y="2481069"/>
              <a:ext cx="1270" cy="635"/>
            </a:xfrm>
            <a:custGeom>
              <a:avLst/>
              <a:gdLst/>
              <a:ahLst/>
              <a:cxnLst/>
              <a:rect l="l" t="t" r="r" b="b"/>
              <a:pathLst>
                <a:path w="1269" h="635">
                  <a:moveTo>
                    <a:pt x="0" y="0"/>
                  </a:moveTo>
                  <a:lnTo>
                    <a:pt x="177" y="254"/>
                  </a:lnTo>
                  <a:lnTo>
                    <a:pt x="457" y="393"/>
                  </a:lnTo>
                  <a:lnTo>
                    <a:pt x="762" y="381"/>
                  </a:lnTo>
                </a:path>
              </a:pathLst>
            </a:custGeom>
            <a:ln w="3175">
              <a:solidFill>
                <a:srgbClr val="565658"/>
              </a:solidFill>
            </a:ln>
          </p:spPr>
          <p:txBody>
            <a:bodyPr wrap="square" lIns="0" tIns="0" rIns="0" bIns="0" rtlCol="0"/>
            <a:lstStyle/>
            <a:p/>
          </p:txBody>
        </p:sp>
        <p:sp>
          <p:nvSpPr>
            <p:cNvPr id="12106" name="object 12106" descr=""/>
            <p:cNvSpPr/>
            <p:nvPr/>
          </p:nvSpPr>
          <p:spPr>
            <a:xfrm>
              <a:off x="2332734" y="2481787"/>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107" name="object 12107" descr=""/>
            <p:cNvSpPr/>
            <p:nvPr/>
          </p:nvSpPr>
          <p:spPr>
            <a:xfrm>
              <a:off x="2330856" y="2478103"/>
              <a:ext cx="5080" cy="5080"/>
            </a:xfrm>
            <a:custGeom>
              <a:avLst/>
              <a:gdLst/>
              <a:ahLst/>
              <a:cxnLst/>
              <a:rect l="l" t="t" r="r" b="b"/>
              <a:pathLst>
                <a:path w="5080" h="5080">
                  <a:moveTo>
                    <a:pt x="5016" y="2514"/>
                  </a:moveTo>
                  <a:lnTo>
                    <a:pt x="5016" y="1130"/>
                  </a:lnTo>
                  <a:lnTo>
                    <a:pt x="3898" y="0"/>
                  </a:lnTo>
                  <a:lnTo>
                    <a:pt x="2514" y="0"/>
                  </a:lnTo>
                  <a:lnTo>
                    <a:pt x="1117" y="0"/>
                  </a:lnTo>
                  <a:lnTo>
                    <a:pt x="0" y="1130"/>
                  </a:lnTo>
                  <a:lnTo>
                    <a:pt x="0" y="2514"/>
                  </a:lnTo>
                  <a:lnTo>
                    <a:pt x="0" y="3898"/>
                  </a:lnTo>
                  <a:lnTo>
                    <a:pt x="1117" y="5029"/>
                  </a:lnTo>
                  <a:lnTo>
                    <a:pt x="2514" y="5029"/>
                  </a:lnTo>
                  <a:lnTo>
                    <a:pt x="3898" y="5029"/>
                  </a:lnTo>
                  <a:lnTo>
                    <a:pt x="5016" y="3898"/>
                  </a:lnTo>
                  <a:lnTo>
                    <a:pt x="5016" y="2514"/>
                  </a:lnTo>
                </a:path>
              </a:pathLst>
            </a:custGeom>
            <a:ln w="3175">
              <a:solidFill>
                <a:srgbClr val="565658"/>
              </a:solidFill>
            </a:ln>
          </p:spPr>
          <p:txBody>
            <a:bodyPr wrap="square" lIns="0" tIns="0" rIns="0" bIns="0" rtlCol="0"/>
            <a:lstStyle/>
            <a:p/>
          </p:txBody>
        </p:sp>
        <p:sp>
          <p:nvSpPr>
            <p:cNvPr id="12108" name="object 12108" descr=""/>
            <p:cNvSpPr/>
            <p:nvPr/>
          </p:nvSpPr>
          <p:spPr>
            <a:xfrm>
              <a:off x="2332483" y="2480239"/>
              <a:ext cx="635" cy="1270"/>
            </a:xfrm>
            <a:custGeom>
              <a:avLst/>
              <a:gdLst/>
              <a:ahLst/>
              <a:cxnLst/>
              <a:rect l="l" t="t" r="r" b="b"/>
              <a:pathLst>
                <a:path w="635" h="1269">
                  <a:moveTo>
                    <a:pt x="139"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109" name="object 12109" descr=""/>
            <p:cNvSpPr/>
            <p:nvPr/>
          </p:nvSpPr>
          <p:spPr>
            <a:xfrm>
              <a:off x="2333416" y="2480997"/>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110" name="object 12110" descr=""/>
            <p:cNvSpPr/>
            <p:nvPr/>
          </p:nvSpPr>
          <p:spPr>
            <a:xfrm>
              <a:off x="2332619" y="2479780"/>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111" name="object 12111" descr=""/>
            <p:cNvSpPr/>
            <p:nvPr/>
          </p:nvSpPr>
          <p:spPr>
            <a:xfrm>
              <a:off x="2331402" y="2478661"/>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12112" name="object 12112" descr=""/>
            <p:cNvSpPr/>
            <p:nvPr/>
          </p:nvSpPr>
          <p:spPr>
            <a:xfrm>
              <a:off x="2332602" y="2479148"/>
              <a:ext cx="1905" cy="635"/>
            </a:xfrm>
            <a:custGeom>
              <a:avLst/>
              <a:gdLst/>
              <a:ahLst/>
              <a:cxnLst/>
              <a:rect l="l" t="t" r="r" b="b"/>
              <a:pathLst>
                <a:path w="1905" h="635">
                  <a:moveTo>
                    <a:pt x="1397" y="228"/>
                  </a:moveTo>
                  <a:lnTo>
                    <a:pt x="952" y="0"/>
                  </a:lnTo>
                  <a:lnTo>
                    <a:pt x="419" y="25"/>
                  </a:lnTo>
                  <a:lnTo>
                    <a:pt x="0" y="292"/>
                  </a:lnTo>
                </a:path>
              </a:pathLst>
            </a:custGeom>
            <a:ln w="3175">
              <a:solidFill>
                <a:srgbClr val="565658"/>
              </a:solidFill>
            </a:ln>
          </p:spPr>
          <p:txBody>
            <a:bodyPr wrap="square" lIns="0" tIns="0" rIns="0" bIns="0" rtlCol="0"/>
            <a:lstStyle/>
            <a:p/>
          </p:txBody>
        </p:sp>
        <p:sp>
          <p:nvSpPr>
            <p:cNvPr id="12113" name="object 12113" descr=""/>
            <p:cNvSpPr/>
            <p:nvPr/>
          </p:nvSpPr>
          <p:spPr>
            <a:xfrm>
              <a:off x="2331977" y="2480697"/>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2114" name="object 12114" descr=""/>
            <p:cNvSpPr/>
            <p:nvPr/>
          </p:nvSpPr>
          <p:spPr>
            <a:xfrm>
              <a:off x="2333994" y="2479374"/>
              <a:ext cx="1270" cy="1270"/>
            </a:xfrm>
            <a:custGeom>
              <a:avLst/>
              <a:gdLst/>
              <a:ahLst/>
              <a:cxnLst/>
              <a:rect l="l" t="t" r="r" b="b"/>
              <a:pathLst>
                <a:path w="1269" h="1269">
                  <a:moveTo>
                    <a:pt x="762" y="1168"/>
                  </a:moveTo>
                  <a:lnTo>
                    <a:pt x="736" y="660"/>
                  </a:lnTo>
                  <a:lnTo>
                    <a:pt x="457" y="215"/>
                  </a:lnTo>
                  <a:lnTo>
                    <a:pt x="0" y="0"/>
                  </a:lnTo>
                </a:path>
              </a:pathLst>
            </a:custGeom>
            <a:ln w="3175">
              <a:solidFill>
                <a:srgbClr val="565658"/>
              </a:solidFill>
            </a:ln>
          </p:spPr>
          <p:txBody>
            <a:bodyPr wrap="square" lIns="0" tIns="0" rIns="0" bIns="0" rtlCol="0"/>
            <a:lstStyle/>
            <a:p/>
          </p:txBody>
        </p:sp>
        <p:sp>
          <p:nvSpPr>
            <p:cNvPr id="12115" name="object 12115" descr=""/>
            <p:cNvSpPr/>
            <p:nvPr/>
          </p:nvSpPr>
          <p:spPr>
            <a:xfrm>
              <a:off x="2334124" y="2480538"/>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116" name="object 12116" descr=""/>
            <p:cNvSpPr/>
            <p:nvPr/>
          </p:nvSpPr>
          <p:spPr>
            <a:xfrm>
              <a:off x="2333312" y="2479765"/>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117" name="object 12117" descr=""/>
            <p:cNvSpPr/>
            <p:nvPr/>
          </p:nvSpPr>
          <p:spPr>
            <a:xfrm>
              <a:off x="2331937" y="2479445"/>
              <a:ext cx="1270" cy="1270"/>
            </a:xfrm>
            <a:custGeom>
              <a:avLst/>
              <a:gdLst/>
              <a:ahLst/>
              <a:cxnLst/>
              <a:rect l="l" t="t" r="r" b="b"/>
              <a:pathLst>
                <a:path w="1269" h="1269">
                  <a:moveTo>
                    <a:pt x="660" y="0"/>
                  </a:moveTo>
                  <a:lnTo>
                    <a:pt x="253" y="266"/>
                  </a:lnTo>
                  <a:lnTo>
                    <a:pt x="0" y="749"/>
                  </a:lnTo>
                  <a:lnTo>
                    <a:pt x="38" y="1257"/>
                  </a:lnTo>
                </a:path>
              </a:pathLst>
            </a:custGeom>
            <a:ln w="3175">
              <a:solidFill>
                <a:srgbClr val="565658"/>
              </a:solidFill>
            </a:ln>
          </p:spPr>
          <p:txBody>
            <a:bodyPr wrap="square" lIns="0" tIns="0" rIns="0" bIns="0" rtlCol="0"/>
            <a:lstStyle/>
            <a:p/>
          </p:txBody>
        </p:sp>
        <p:sp>
          <p:nvSpPr>
            <p:cNvPr id="12118" name="object 12118" descr=""/>
            <p:cNvSpPr/>
            <p:nvPr/>
          </p:nvSpPr>
          <p:spPr>
            <a:xfrm>
              <a:off x="2700476" y="1882796"/>
              <a:ext cx="3810" cy="7620"/>
            </a:xfrm>
            <a:custGeom>
              <a:avLst/>
              <a:gdLst/>
              <a:ahLst/>
              <a:cxnLst/>
              <a:rect l="l" t="t" r="r" b="b"/>
              <a:pathLst>
                <a:path w="3810" h="7619">
                  <a:moveTo>
                    <a:pt x="0" y="7251"/>
                  </a:moveTo>
                  <a:lnTo>
                    <a:pt x="2006" y="7251"/>
                  </a:lnTo>
                  <a:lnTo>
                    <a:pt x="3632" y="5626"/>
                  </a:lnTo>
                  <a:lnTo>
                    <a:pt x="3632" y="3619"/>
                  </a:lnTo>
                  <a:lnTo>
                    <a:pt x="3632" y="1625"/>
                  </a:lnTo>
                  <a:lnTo>
                    <a:pt x="2006" y="0"/>
                  </a:lnTo>
                  <a:lnTo>
                    <a:pt x="0" y="0"/>
                  </a:lnTo>
                </a:path>
              </a:pathLst>
            </a:custGeom>
            <a:ln w="3175">
              <a:solidFill>
                <a:srgbClr val="565658"/>
              </a:solidFill>
            </a:ln>
          </p:spPr>
          <p:txBody>
            <a:bodyPr wrap="square" lIns="0" tIns="0" rIns="0" bIns="0" rtlCol="0"/>
            <a:lstStyle/>
            <a:p/>
          </p:txBody>
        </p:sp>
        <p:sp>
          <p:nvSpPr>
            <p:cNvPr id="12119" name="object 12119" descr=""/>
            <p:cNvSpPr/>
            <p:nvPr/>
          </p:nvSpPr>
          <p:spPr>
            <a:xfrm>
              <a:off x="2700476" y="1883357"/>
              <a:ext cx="3175" cy="6350"/>
            </a:xfrm>
            <a:custGeom>
              <a:avLst/>
              <a:gdLst/>
              <a:ahLst/>
              <a:cxnLst/>
              <a:rect l="l" t="t" r="r" b="b"/>
              <a:pathLst>
                <a:path w="3175" h="6350">
                  <a:moveTo>
                    <a:pt x="0" y="6134"/>
                  </a:moveTo>
                  <a:lnTo>
                    <a:pt x="1701" y="6134"/>
                  </a:lnTo>
                  <a:lnTo>
                    <a:pt x="3073" y="4762"/>
                  </a:lnTo>
                  <a:lnTo>
                    <a:pt x="3073" y="3060"/>
                  </a:lnTo>
                  <a:lnTo>
                    <a:pt x="3073" y="1371"/>
                  </a:lnTo>
                  <a:lnTo>
                    <a:pt x="1701" y="0"/>
                  </a:lnTo>
                  <a:lnTo>
                    <a:pt x="0" y="0"/>
                  </a:lnTo>
                </a:path>
              </a:pathLst>
            </a:custGeom>
            <a:ln w="3175">
              <a:solidFill>
                <a:srgbClr val="565658"/>
              </a:solidFill>
            </a:ln>
          </p:spPr>
          <p:txBody>
            <a:bodyPr wrap="square" lIns="0" tIns="0" rIns="0" bIns="0" rtlCol="0"/>
            <a:lstStyle/>
            <a:p/>
          </p:txBody>
        </p:sp>
        <p:sp>
          <p:nvSpPr>
            <p:cNvPr id="12120" name="object 12120" descr=""/>
            <p:cNvSpPr/>
            <p:nvPr/>
          </p:nvSpPr>
          <p:spPr>
            <a:xfrm>
              <a:off x="2695850" y="1881783"/>
              <a:ext cx="1270" cy="1270"/>
            </a:xfrm>
            <a:custGeom>
              <a:avLst/>
              <a:gdLst/>
              <a:ahLst/>
              <a:cxnLst/>
              <a:rect l="l" t="t" r="r" b="b"/>
              <a:pathLst>
                <a:path w="1269" h="1269">
                  <a:moveTo>
                    <a:pt x="1054" y="0"/>
                  </a:moveTo>
                  <a:lnTo>
                    <a:pt x="660" y="304"/>
                  </a:lnTo>
                  <a:lnTo>
                    <a:pt x="292" y="660"/>
                  </a:lnTo>
                  <a:lnTo>
                    <a:pt x="0" y="1054"/>
                  </a:lnTo>
                </a:path>
              </a:pathLst>
            </a:custGeom>
            <a:ln w="3175">
              <a:solidFill>
                <a:srgbClr val="565658"/>
              </a:solidFill>
            </a:ln>
          </p:spPr>
          <p:txBody>
            <a:bodyPr wrap="square" lIns="0" tIns="0" rIns="0" bIns="0" rtlCol="0"/>
            <a:lstStyle/>
            <a:p/>
          </p:txBody>
        </p:sp>
        <p:sp>
          <p:nvSpPr>
            <p:cNvPr id="12121" name="object 12121" descr=""/>
            <p:cNvSpPr/>
            <p:nvPr/>
          </p:nvSpPr>
          <p:spPr>
            <a:xfrm>
              <a:off x="2697415" y="1883358"/>
              <a:ext cx="3175" cy="6350"/>
            </a:xfrm>
            <a:custGeom>
              <a:avLst/>
              <a:gdLst/>
              <a:ahLst/>
              <a:cxnLst/>
              <a:rect l="l" t="t" r="r" b="b"/>
              <a:pathLst>
                <a:path w="3175" h="6350">
                  <a:moveTo>
                    <a:pt x="3060" y="0"/>
                  </a:moveTo>
                  <a:lnTo>
                    <a:pt x="1371" y="0"/>
                  </a:lnTo>
                  <a:lnTo>
                    <a:pt x="0" y="1371"/>
                  </a:lnTo>
                  <a:lnTo>
                    <a:pt x="0" y="3060"/>
                  </a:lnTo>
                  <a:lnTo>
                    <a:pt x="0" y="4762"/>
                  </a:lnTo>
                  <a:lnTo>
                    <a:pt x="1371" y="6134"/>
                  </a:lnTo>
                  <a:lnTo>
                    <a:pt x="3060" y="6134"/>
                  </a:lnTo>
                </a:path>
              </a:pathLst>
            </a:custGeom>
            <a:ln w="3175">
              <a:solidFill>
                <a:srgbClr val="565658"/>
              </a:solidFill>
            </a:ln>
          </p:spPr>
          <p:txBody>
            <a:bodyPr wrap="square" lIns="0" tIns="0" rIns="0" bIns="0" rtlCol="0"/>
            <a:lstStyle/>
            <a:p/>
          </p:txBody>
        </p:sp>
        <p:sp>
          <p:nvSpPr>
            <p:cNvPr id="12122" name="object 12122" descr=""/>
            <p:cNvSpPr/>
            <p:nvPr/>
          </p:nvSpPr>
          <p:spPr>
            <a:xfrm>
              <a:off x="2700476" y="1881125"/>
              <a:ext cx="5715" cy="5715"/>
            </a:xfrm>
            <a:custGeom>
              <a:avLst/>
              <a:gdLst/>
              <a:ahLst/>
              <a:cxnLst/>
              <a:rect l="l" t="t" r="r" b="b"/>
              <a:pathLst>
                <a:path w="5714" h="5714">
                  <a:moveTo>
                    <a:pt x="5308" y="5295"/>
                  </a:moveTo>
                  <a:lnTo>
                    <a:pt x="5308" y="2374"/>
                  </a:lnTo>
                  <a:lnTo>
                    <a:pt x="2933" y="0"/>
                  </a:lnTo>
                  <a:lnTo>
                    <a:pt x="0" y="0"/>
                  </a:lnTo>
                </a:path>
              </a:pathLst>
            </a:custGeom>
            <a:ln w="3175">
              <a:solidFill>
                <a:srgbClr val="565658"/>
              </a:solidFill>
            </a:ln>
          </p:spPr>
          <p:txBody>
            <a:bodyPr wrap="square" lIns="0" tIns="0" rIns="0" bIns="0" rtlCol="0"/>
            <a:lstStyle/>
            <a:p/>
          </p:txBody>
        </p:sp>
        <p:sp>
          <p:nvSpPr>
            <p:cNvPr id="12123" name="object 12123" descr=""/>
            <p:cNvSpPr/>
            <p:nvPr/>
          </p:nvSpPr>
          <p:spPr>
            <a:xfrm>
              <a:off x="2698259" y="1880617"/>
              <a:ext cx="1905" cy="635"/>
            </a:xfrm>
            <a:custGeom>
              <a:avLst/>
              <a:gdLst/>
              <a:ahLst/>
              <a:cxnLst/>
              <a:rect l="l" t="t" r="r" b="b"/>
              <a:pathLst>
                <a:path w="1905" h="635">
                  <a:moveTo>
                    <a:pt x="1435" y="0"/>
                  </a:moveTo>
                  <a:lnTo>
                    <a:pt x="952" y="63"/>
                  </a:lnTo>
                  <a:lnTo>
                    <a:pt x="457" y="203"/>
                  </a:lnTo>
                  <a:lnTo>
                    <a:pt x="0" y="381"/>
                  </a:lnTo>
                </a:path>
              </a:pathLst>
            </a:custGeom>
            <a:ln w="3175">
              <a:solidFill>
                <a:srgbClr val="565658"/>
              </a:solidFill>
            </a:ln>
          </p:spPr>
          <p:txBody>
            <a:bodyPr wrap="square" lIns="0" tIns="0" rIns="0" bIns="0" rtlCol="0"/>
            <a:lstStyle/>
            <a:p/>
          </p:txBody>
        </p:sp>
        <p:sp>
          <p:nvSpPr>
            <p:cNvPr id="12124" name="object 12124" descr=""/>
            <p:cNvSpPr/>
            <p:nvPr/>
          </p:nvSpPr>
          <p:spPr>
            <a:xfrm>
              <a:off x="2695180" y="1881119"/>
              <a:ext cx="5715" cy="5715"/>
            </a:xfrm>
            <a:custGeom>
              <a:avLst/>
              <a:gdLst/>
              <a:ahLst/>
              <a:cxnLst/>
              <a:rect l="l" t="t" r="r" b="b"/>
              <a:pathLst>
                <a:path w="5714" h="5714">
                  <a:moveTo>
                    <a:pt x="5295" y="0"/>
                  </a:moveTo>
                  <a:lnTo>
                    <a:pt x="2387" y="0"/>
                  </a:lnTo>
                  <a:lnTo>
                    <a:pt x="0" y="2374"/>
                  </a:lnTo>
                  <a:lnTo>
                    <a:pt x="0" y="5295"/>
                  </a:lnTo>
                </a:path>
              </a:pathLst>
            </a:custGeom>
            <a:ln w="3175">
              <a:solidFill>
                <a:srgbClr val="565658"/>
              </a:solidFill>
            </a:ln>
          </p:spPr>
          <p:txBody>
            <a:bodyPr wrap="square" lIns="0" tIns="0" rIns="0" bIns="0" rtlCol="0"/>
            <a:lstStyle/>
            <a:p/>
          </p:txBody>
        </p:sp>
        <p:sp>
          <p:nvSpPr>
            <p:cNvPr id="12125" name="object 12125" descr=""/>
            <p:cNvSpPr/>
            <p:nvPr/>
          </p:nvSpPr>
          <p:spPr>
            <a:xfrm>
              <a:off x="2695180" y="1886421"/>
              <a:ext cx="10795" cy="5715"/>
            </a:xfrm>
            <a:custGeom>
              <a:avLst/>
              <a:gdLst/>
              <a:ahLst/>
              <a:cxnLst/>
              <a:rect l="l" t="t" r="r" b="b"/>
              <a:pathLst>
                <a:path w="10794" h="5714">
                  <a:moveTo>
                    <a:pt x="0" y="0"/>
                  </a:moveTo>
                  <a:lnTo>
                    <a:pt x="0" y="2921"/>
                  </a:lnTo>
                  <a:lnTo>
                    <a:pt x="2374" y="5295"/>
                  </a:lnTo>
                  <a:lnTo>
                    <a:pt x="5295" y="5295"/>
                  </a:lnTo>
                  <a:lnTo>
                    <a:pt x="8229" y="5295"/>
                  </a:lnTo>
                  <a:lnTo>
                    <a:pt x="10604" y="2921"/>
                  </a:lnTo>
                  <a:lnTo>
                    <a:pt x="10604" y="0"/>
                  </a:lnTo>
                </a:path>
              </a:pathLst>
            </a:custGeom>
            <a:ln w="3175">
              <a:solidFill>
                <a:srgbClr val="565658"/>
              </a:solidFill>
            </a:ln>
          </p:spPr>
          <p:txBody>
            <a:bodyPr wrap="square" lIns="0" tIns="0" rIns="0" bIns="0" rtlCol="0"/>
            <a:lstStyle/>
            <a:p/>
          </p:txBody>
        </p:sp>
        <p:sp>
          <p:nvSpPr>
            <p:cNvPr id="12126" name="object 12126" descr=""/>
            <p:cNvSpPr/>
            <p:nvPr/>
          </p:nvSpPr>
          <p:spPr>
            <a:xfrm>
              <a:off x="2694474" y="1885686"/>
              <a:ext cx="635" cy="1905"/>
            </a:xfrm>
            <a:custGeom>
              <a:avLst/>
              <a:gdLst/>
              <a:ahLst/>
              <a:cxnLst/>
              <a:rect l="l" t="t" r="r" b="b"/>
              <a:pathLst>
                <a:path w="635" h="1905">
                  <a:moveTo>
                    <a:pt x="0" y="1473"/>
                  </a:moveTo>
                  <a:lnTo>
                    <a:pt x="203" y="1003"/>
                  </a:lnTo>
                  <a:lnTo>
                    <a:pt x="203" y="469"/>
                  </a:lnTo>
                  <a:lnTo>
                    <a:pt x="0" y="0"/>
                  </a:lnTo>
                </a:path>
              </a:pathLst>
            </a:custGeom>
            <a:ln w="3175">
              <a:solidFill>
                <a:srgbClr val="565658"/>
              </a:solidFill>
            </a:ln>
          </p:spPr>
          <p:txBody>
            <a:bodyPr wrap="square" lIns="0" tIns="0" rIns="0" bIns="0" rtlCol="0"/>
            <a:lstStyle/>
            <a:p/>
          </p:txBody>
        </p:sp>
        <p:sp>
          <p:nvSpPr>
            <p:cNvPr id="12127" name="object 12127" descr=""/>
            <p:cNvSpPr/>
            <p:nvPr/>
          </p:nvSpPr>
          <p:spPr>
            <a:xfrm>
              <a:off x="2694689" y="1884442"/>
              <a:ext cx="635" cy="1270"/>
            </a:xfrm>
            <a:custGeom>
              <a:avLst/>
              <a:gdLst/>
              <a:ahLst/>
              <a:cxnLst/>
              <a:rect l="l" t="t" r="r" b="b"/>
              <a:pathLst>
                <a:path w="635" h="1269">
                  <a:moveTo>
                    <a:pt x="279" y="0"/>
                  </a:moveTo>
                  <a:lnTo>
                    <a:pt x="139" y="393"/>
                  </a:lnTo>
                  <a:lnTo>
                    <a:pt x="38" y="787"/>
                  </a:lnTo>
                  <a:lnTo>
                    <a:pt x="0" y="1193"/>
                  </a:lnTo>
                </a:path>
              </a:pathLst>
            </a:custGeom>
            <a:ln w="3175">
              <a:solidFill>
                <a:srgbClr val="565658"/>
              </a:solidFill>
            </a:ln>
          </p:spPr>
          <p:txBody>
            <a:bodyPr wrap="square" lIns="0" tIns="0" rIns="0" bIns="0" rtlCol="0"/>
            <a:lstStyle/>
            <a:p/>
          </p:txBody>
        </p:sp>
        <p:sp>
          <p:nvSpPr>
            <p:cNvPr id="12128" name="object 12128" descr=""/>
            <p:cNvSpPr/>
            <p:nvPr/>
          </p:nvSpPr>
          <p:spPr>
            <a:xfrm>
              <a:off x="2701273" y="1880620"/>
              <a:ext cx="1905" cy="635"/>
            </a:xfrm>
            <a:custGeom>
              <a:avLst/>
              <a:gdLst/>
              <a:ahLst/>
              <a:cxnLst/>
              <a:rect l="l" t="t" r="r" b="b"/>
              <a:pathLst>
                <a:path w="1905" h="635">
                  <a:moveTo>
                    <a:pt x="1435" y="380"/>
                  </a:moveTo>
                  <a:lnTo>
                    <a:pt x="965" y="190"/>
                  </a:lnTo>
                  <a:lnTo>
                    <a:pt x="495" y="63"/>
                  </a:lnTo>
                  <a:lnTo>
                    <a:pt x="0" y="0"/>
                  </a:lnTo>
                </a:path>
              </a:pathLst>
            </a:custGeom>
            <a:ln w="3175">
              <a:solidFill>
                <a:srgbClr val="565658"/>
              </a:solidFill>
            </a:ln>
          </p:spPr>
          <p:txBody>
            <a:bodyPr wrap="square" lIns="0" tIns="0" rIns="0" bIns="0" rtlCol="0"/>
            <a:lstStyle/>
            <a:p/>
          </p:txBody>
        </p:sp>
        <p:sp>
          <p:nvSpPr>
            <p:cNvPr id="12129" name="object 12129" descr=""/>
            <p:cNvSpPr/>
            <p:nvPr/>
          </p:nvSpPr>
          <p:spPr>
            <a:xfrm>
              <a:off x="2696856" y="1882799"/>
              <a:ext cx="3810" cy="7620"/>
            </a:xfrm>
            <a:custGeom>
              <a:avLst/>
              <a:gdLst/>
              <a:ahLst/>
              <a:cxnLst/>
              <a:rect l="l" t="t" r="r" b="b"/>
              <a:pathLst>
                <a:path w="3810" h="7619">
                  <a:moveTo>
                    <a:pt x="3619" y="0"/>
                  </a:moveTo>
                  <a:lnTo>
                    <a:pt x="1625" y="0"/>
                  </a:lnTo>
                  <a:lnTo>
                    <a:pt x="0" y="1612"/>
                  </a:lnTo>
                  <a:lnTo>
                    <a:pt x="0" y="3619"/>
                  </a:lnTo>
                  <a:lnTo>
                    <a:pt x="0" y="5626"/>
                  </a:lnTo>
                  <a:lnTo>
                    <a:pt x="1625" y="7251"/>
                  </a:lnTo>
                  <a:lnTo>
                    <a:pt x="3619" y="7251"/>
                  </a:lnTo>
                </a:path>
              </a:pathLst>
            </a:custGeom>
            <a:ln w="3175">
              <a:solidFill>
                <a:srgbClr val="565658"/>
              </a:solidFill>
            </a:ln>
          </p:spPr>
          <p:txBody>
            <a:bodyPr wrap="square" lIns="0" tIns="0" rIns="0" bIns="0" rtlCol="0"/>
            <a:lstStyle/>
            <a:p/>
          </p:txBody>
        </p:sp>
        <p:sp>
          <p:nvSpPr>
            <p:cNvPr id="12130" name="object 12130" descr=""/>
            <p:cNvSpPr/>
            <p:nvPr/>
          </p:nvSpPr>
          <p:spPr>
            <a:xfrm>
              <a:off x="2694968" y="1884201"/>
              <a:ext cx="635" cy="635"/>
            </a:xfrm>
            <a:custGeom>
              <a:avLst/>
              <a:gdLst/>
              <a:ahLst/>
              <a:cxnLst/>
              <a:rect l="l" t="t" r="r" b="b"/>
              <a:pathLst>
                <a:path w="635" h="635">
                  <a:moveTo>
                    <a:pt x="101" y="0"/>
                  </a:moveTo>
                  <a:lnTo>
                    <a:pt x="25" y="152"/>
                  </a:lnTo>
                </a:path>
              </a:pathLst>
            </a:custGeom>
            <a:ln w="3175">
              <a:solidFill>
                <a:srgbClr val="565658"/>
              </a:solidFill>
            </a:ln>
          </p:spPr>
          <p:txBody>
            <a:bodyPr wrap="square" lIns="0" tIns="0" rIns="0" bIns="0" rtlCol="0"/>
            <a:lstStyle/>
            <a:p/>
          </p:txBody>
        </p:sp>
        <p:sp>
          <p:nvSpPr>
            <p:cNvPr id="12131" name="object 12131" descr=""/>
            <p:cNvSpPr/>
            <p:nvPr/>
          </p:nvSpPr>
          <p:spPr>
            <a:xfrm>
              <a:off x="2704061" y="1881788"/>
              <a:ext cx="1270" cy="1270"/>
            </a:xfrm>
            <a:custGeom>
              <a:avLst/>
              <a:gdLst/>
              <a:ahLst/>
              <a:cxnLst/>
              <a:rect l="l" t="t" r="r" b="b"/>
              <a:pathLst>
                <a:path w="1269" h="1269">
                  <a:moveTo>
                    <a:pt x="1054" y="1054"/>
                  </a:moveTo>
                  <a:lnTo>
                    <a:pt x="761" y="660"/>
                  </a:lnTo>
                  <a:lnTo>
                    <a:pt x="393" y="304"/>
                  </a:lnTo>
                  <a:lnTo>
                    <a:pt x="0" y="0"/>
                  </a:lnTo>
                </a:path>
              </a:pathLst>
            </a:custGeom>
            <a:ln w="3175">
              <a:solidFill>
                <a:srgbClr val="565658"/>
              </a:solidFill>
            </a:ln>
          </p:spPr>
          <p:txBody>
            <a:bodyPr wrap="square" lIns="0" tIns="0" rIns="0" bIns="0" rtlCol="0"/>
            <a:lstStyle/>
            <a:p/>
          </p:txBody>
        </p:sp>
        <p:sp>
          <p:nvSpPr>
            <p:cNvPr id="12132" name="object 12132" descr=""/>
            <p:cNvSpPr/>
            <p:nvPr/>
          </p:nvSpPr>
          <p:spPr>
            <a:xfrm>
              <a:off x="2706288" y="1885683"/>
              <a:ext cx="635" cy="1905"/>
            </a:xfrm>
            <a:custGeom>
              <a:avLst/>
              <a:gdLst/>
              <a:ahLst/>
              <a:cxnLst/>
              <a:rect l="l" t="t" r="r" b="b"/>
              <a:pathLst>
                <a:path w="635" h="1905">
                  <a:moveTo>
                    <a:pt x="203" y="0"/>
                  </a:moveTo>
                  <a:lnTo>
                    <a:pt x="0" y="469"/>
                  </a:lnTo>
                  <a:lnTo>
                    <a:pt x="0" y="1003"/>
                  </a:lnTo>
                  <a:lnTo>
                    <a:pt x="203" y="1473"/>
                  </a:lnTo>
                </a:path>
              </a:pathLst>
            </a:custGeom>
            <a:ln w="3175">
              <a:solidFill>
                <a:srgbClr val="565658"/>
              </a:solidFill>
            </a:ln>
          </p:spPr>
          <p:txBody>
            <a:bodyPr wrap="square" lIns="0" tIns="0" rIns="0" bIns="0" rtlCol="0"/>
            <a:lstStyle/>
            <a:p/>
          </p:txBody>
        </p:sp>
        <p:sp>
          <p:nvSpPr>
            <p:cNvPr id="12133" name="object 12133" descr=""/>
            <p:cNvSpPr/>
            <p:nvPr/>
          </p:nvSpPr>
          <p:spPr>
            <a:xfrm>
              <a:off x="2705906" y="1884201"/>
              <a:ext cx="635" cy="635"/>
            </a:xfrm>
            <a:custGeom>
              <a:avLst/>
              <a:gdLst/>
              <a:ahLst/>
              <a:cxnLst/>
              <a:rect l="l" t="t" r="r" b="b"/>
              <a:pathLst>
                <a:path w="635" h="635">
                  <a:moveTo>
                    <a:pt x="88" y="241"/>
                  </a:moveTo>
                  <a:lnTo>
                    <a:pt x="25" y="76"/>
                  </a:lnTo>
                </a:path>
              </a:pathLst>
            </a:custGeom>
            <a:ln w="3175">
              <a:solidFill>
                <a:srgbClr val="565658"/>
              </a:solidFill>
            </a:ln>
          </p:spPr>
          <p:txBody>
            <a:bodyPr wrap="square" lIns="0" tIns="0" rIns="0" bIns="0" rtlCol="0"/>
            <a:lstStyle/>
            <a:p/>
          </p:txBody>
        </p:sp>
        <p:sp>
          <p:nvSpPr>
            <p:cNvPr id="12134" name="object 12134" descr=""/>
            <p:cNvSpPr/>
            <p:nvPr/>
          </p:nvSpPr>
          <p:spPr>
            <a:xfrm>
              <a:off x="2158734" y="2817327"/>
              <a:ext cx="1905" cy="1905"/>
            </a:xfrm>
            <a:custGeom>
              <a:avLst/>
              <a:gdLst/>
              <a:ahLst/>
              <a:cxnLst/>
              <a:rect l="l" t="t" r="r" b="b"/>
              <a:pathLst>
                <a:path w="1905" h="1905">
                  <a:moveTo>
                    <a:pt x="1397" y="1397"/>
                  </a:moveTo>
                  <a:lnTo>
                    <a:pt x="1397" y="622"/>
                  </a:lnTo>
                  <a:lnTo>
                    <a:pt x="762" y="0"/>
                  </a:lnTo>
                  <a:lnTo>
                    <a:pt x="0" y="0"/>
                  </a:lnTo>
                </a:path>
              </a:pathLst>
            </a:custGeom>
            <a:ln w="3175">
              <a:solidFill>
                <a:srgbClr val="565658"/>
              </a:solidFill>
            </a:ln>
          </p:spPr>
          <p:txBody>
            <a:bodyPr wrap="square" lIns="0" tIns="0" rIns="0" bIns="0" rtlCol="0"/>
            <a:lstStyle/>
            <a:p/>
          </p:txBody>
        </p:sp>
        <p:sp>
          <p:nvSpPr>
            <p:cNvPr id="12135" name="object 12135" descr=""/>
            <p:cNvSpPr/>
            <p:nvPr/>
          </p:nvSpPr>
          <p:spPr>
            <a:xfrm>
              <a:off x="2218997" y="2837412"/>
              <a:ext cx="1905" cy="1905"/>
            </a:xfrm>
            <a:custGeom>
              <a:avLst/>
              <a:gdLst/>
              <a:ahLst/>
              <a:cxnLst/>
              <a:rect l="l" t="t" r="r" b="b"/>
              <a:pathLst>
                <a:path w="1905" h="1905">
                  <a:moveTo>
                    <a:pt x="1384" y="1397"/>
                  </a:moveTo>
                  <a:lnTo>
                    <a:pt x="1384" y="622"/>
                  </a:lnTo>
                  <a:lnTo>
                    <a:pt x="762" y="0"/>
                  </a:lnTo>
                  <a:lnTo>
                    <a:pt x="0" y="0"/>
                  </a:lnTo>
                </a:path>
              </a:pathLst>
            </a:custGeom>
            <a:ln w="3175">
              <a:solidFill>
                <a:srgbClr val="565658"/>
              </a:solidFill>
            </a:ln>
          </p:spPr>
          <p:txBody>
            <a:bodyPr wrap="square" lIns="0" tIns="0" rIns="0" bIns="0" rtlCol="0"/>
            <a:lstStyle/>
            <a:p/>
          </p:txBody>
        </p:sp>
        <p:sp>
          <p:nvSpPr>
            <p:cNvPr id="12136" name="object 12136" descr=""/>
            <p:cNvSpPr/>
            <p:nvPr/>
          </p:nvSpPr>
          <p:spPr>
            <a:xfrm>
              <a:off x="2218994" y="2835177"/>
              <a:ext cx="3810" cy="3810"/>
            </a:xfrm>
            <a:custGeom>
              <a:avLst/>
              <a:gdLst/>
              <a:ahLst/>
              <a:cxnLst/>
              <a:rect l="l" t="t" r="r" b="b"/>
              <a:pathLst>
                <a:path w="3810" h="3810">
                  <a:moveTo>
                    <a:pt x="3619" y="3632"/>
                  </a:moveTo>
                  <a:lnTo>
                    <a:pt x="3619" y="1625"/>
                  </a:lnTo>
                  <a:lnTo>
                    <a:pt x="1993" y="0"/>
                  </a:lnTo>
                  <a:lnTo>
                    <a:pt x="0" y="0"/>
                  </a:lnTo>
                </a:path>
              </a:pathLst>
            </a:custGeom>
            <a:ln w="3175">
              <a:solidFill>
                <a:srgbClr val="565658"/>
              </a:solidFill>
            </a:ln>
          </p:spPr>
          <p:txBody>
            <a:bodyPr wrap="square" lIns="0" tIns="0" rIns="0" bIns="0" rtlCol="0"/>
            <a:lstStyle/>
            <a:p/>
          </p:txBody>
        </p:sp>
        <p:sp>
          <p:nvSpPr>
            <p:cNvPr id="12137" name="object 12137" descr=""/>
            <p:cNvSpPr/>
            <p:nvPr/>
          </p:nvSpPr>
          <p:spPr>
            <a:xfrm>
              <a:off x="2163484" y="2837407"/>
              <a:ext cx="1905" cy="1905"/>
            </a:xfrm>
            <a:custGeom>
              <a:avLst/>
              <a:gdLst/>
              <a:ahLst/>
              <a:cxnLst/>
              <a:rect l="l" t="t" r="r" b="b"/>
              <a:pathLst>
                <a:path w="1905" h="1905">
                  <a:moveTo>
                    <a:pt x="1384" y="0"/>
                  </a:moveTo>
                  <a:lnTo>
                    <a:pt x="609" y="0"/>
                  </a:lnTo>
                  <a:lnTo>
                    <a:pt x="0" y="622"/>
                  </a:lnTo>
                  <a:lnTo>
                    <a:pt x="0" y="1397"/>
                  </a:lnTo>
                </a:path>
              </a:pathLst>
            </a:custGeom>
            <a:ln w="3175">
              <a:solidFill>
                <a:srgbClr val="565658"/>
              </a:solidFill>
            </a:ln>
          </p:spPr>
          <p:txBody>
            <a:bodyPr wrap="square" lIns="0" tIns="0" rIns="0" bIns="0" rtlCol="0"/>
            <a:lstStyle/>
            <a:p/>
          </p:txBody>
        </p:sp>
        <p:sp>
          <p:nvSpPr>
            <p:cNvPr id="12138" name="object 12138" descr=""/>
            <p:cNvSpPr/>
            <p:nvPr/>
          </p:nvSpPr>
          <p:spPr>
            <a:xfrm>
              <a:off x="2223734" y="2817329"/>
              <a:ext cx="1905" cy="1905"/>
            </a:xfrm>
            <a:custGeom>
              <a:avLst/>
              <a:gdLst/>
              <a:ahLst/>
              <a:cxnLst/>
              <a:rect l="l" t="t" r="r" b="b"/>
              <a:pathLst>
                <a:path w="1905" h="1905">
                  <a:moveTo>
                    <a:pt x="1397" y="0"/>
                  </a:moveTo>
                  <a:lnTo>
                    <a:pt x="622" y="0"/>
                  </a:lnTo>
                  <a:lnTo>
                    <a:pt x="0" y="622"/>
                  </a:lnTo>
                  <a:lnTo>
                    <a:pt x="0" y="1397"/>
                  </a:lnTo>
                </a:path>
              </a:pathLst>
            </a:custGeom>
            <a:ln w="3175">
              <a:solidFill>
                <a:srgbClr val="565658"/>
              </a:solidFill>
            </a:ln>
          </p:spPr>
          <p:txBody>
            <a:bodyPr wrap="square" lIns="0" tIns="0" rIns="0" bIns="0" rtlCol="0"/>
            <a:lstStyle/>
            <a:p/>
          </p:txBody>
        </p:sp>
        <p:sp>
          <p:nvSpPr>
            <p:cNvPr id="12139" name="object 12139" descr=""/>
            <p:cNvSpPr/>
            <p:nvPr/>
          </p:nvSpPr>
          <p:spPr>
            <a:xfrm>
              <a:off x="2161249" y="2835182"/>
              <a:ext cx="3810" cy="3810"/>
            </a:xfrm>
            <a:custGeom>
              <a:avLst/>
              <a:gdLst/>
              <a:ahLst/>
              <a:cxnLst/>
              <a:rect l="l" t="t" r="r" b="b"/>
              <a:pathLst>
                <a:path w="3810" h="3810">
                  <a:moveTo>
                    <a:pt x="3619" y="0"/>
                  </a:moveTo>
                  <a:lnTo>
                    <a:pt x="1625" y="0"/>
                  </a:lnTo>
                  <a:lnTo>
                    <a:pt x="0" y="1612"/>
                  </a:lnTo>
                  <a:lnTo>
                    <a:pt x="0" y="3632"/>
                  </a:lnTo>
                </a:path>
              </a:pathLst>
            </a:custGeom>
            <a:ln w="3175">
              <a:solidFill>
                <a:srgbClr val="565658"/>
              </a:solidFill>
            </a:ln>
          </p:spPr>
          <p:txBody>
            <a:bodyPr wrap="square" lIns="0" tIns="0" rIns="0" bIns="0" rtlCol="0"/>
            <a:lstStyle/>
            <a:p/>
          </p:txBody>
        </p:sp>
        <p:sp>
          <p:nvSpPr>
            <p:cNvPr id="12140" name="object 12140" descr=""/>
            <p:cNvSpPr/>
            <p:nvPr/>
          </p:nvSpPr>
          <p:spPr>
            <a:xfrm>
              <a:off x="2078386" y="2663609"/>
              <a:ext cx="3810" cy="3810"/>
            </a:xfrm>
            <a:custGeom>
              <a:avLst/>
              <a:gdLst/>
              <a:ahLst/>
              <a:cxnLst/>
              <a:rect l="l" t="t" r="r" b="b"/>
              <a:pathLst>
                <a:path w="3810" h="3810">
                  <a:moveTo>
                    <a:pt x="0" y="3632"/>
                  </a:moveTo>
                  <a:lnTo>
                    <a:pt x="2006" y="3632"/>
                  </a:lnTo>
                  <a:lnTo>
                    <a:pt x="3632" y="2006"/>
                  </a:lnTo>
                  <a:lnTo>
                    <a:pt x="3632" y="0"/>
                  </a:lnTo>
                </a:path>
              </a:pathLst>
            </a:custGeom>
            <a:ln w="3175">
              <a:solidFill>
                <a:srgbClr val="565658"/>
              </a:solidFill>
            </a:ln>
          </p:spPr>
          <p:txBody>
            <a:bodyPr wrap="square" lIns="0" tIns="0" rIns="0" bIns="0" rtlCol="0"/>
            <a:lstStyle/>
            <a:p/>
          </p:txBody>
        </p:sp>
        <p:sp>
          <p:nvSpPr>
            <p:cNvPr id="12141" name="object 12141" descr=""/>
            <p:cNvSpPr/>
            <p:nvPr/>
          </p:nvSpPr>
          <p:spPr>
            <a:xfrm>
              <a:off x="2264222" y="1930222"/>
              <a:ext cx="1270" cy="635"/>
            </a:xfrm>
            <a:custGeom>
              <a:avLst/>
              <a:gdLst/>
              <a:ahLst/>
              <a:cxnLst/>
              <a:rect l="l" t="t" r="r" b="b"/>
              <a:pathLst>
                <a:path w="1269" h="635">
                  <a:moveTo>
                    <a:pt x="1155" y="406"/>
                  </a:moveTo>
                  <a:lnTo>
                    <a:pt x="838" y="139"/>
                  </a:lnTo>
                  <a:lnTo>
                    <a:pt x="419" y="12"/>
                  </a:lnTo>
                  <a:lnTo>
                    <a:pt x="0" y="0"/>
                  </a:lnTo>
                </a:path>
              </a:pathLst>
            </a:custGeom>
            <a:ln w="3175">
              <a:solidFill>
                <a:srgbClr val="565658"/>
              </a:solidFill>
            </a:ln>
          </p:spPr>
          <p:txBody>
            <a:bodyPr wrap="square" lIns="0" tIns="0" rIns="0" bIns="0" rtlCol="0"/>
            <a:lstStyle/>
            <a:p/>
          </p:txBody>
        </p:sp>
        <p:sp>
          <p:nvSpPr>
            <p:cNvPr id="12142" name="object 12142" descr=""/>
            <p:cNvSpPr/>
            <p:nvPr/>
          </p:nvSpPr>
          <p:spPr>
            <a:xfrm>
              <a:off x="2228505" y="1930232"/>
              <a:ext cx="35560" cy="10160"/>
            </a:xfrm>
            <a:custGeom>
              <a:avLst/>
              <a:gdLst/>
              <a:ahLst/>
              <a:cxnLst/>
              <a:rect l="l" t="t" r="r" b="b"/>
              <a:pathLst>
                <a:path w="35560" h="10160">
                  <a:moveTo>
                    <a:pt x="35445" y="0"/>
                  </a:moveTo>
                  <a:lnTo>
                    <a:pt x="26094" y="493"/>
                  </a:lnTo>
                  <a:lnTo>
                    <a:pt x="16965" y="2366"/>
                  </a:lnTo>
                  <a:lnTo>
                    <a:pt x="8215" y="5581"/>
                  </a:lnTo>
                  <a:lnTo>
                    <a:pt x="0" y="10096"/>
                  </a:lnTo>
                </a:path>
              </a:pathLst>
            </a:custGeom>
            <a:ln w="3175">
              <a:solidFill>
                <a:srgbClr val="565658"/>
              </a:solidFill>
            </a:ln>
          </p:spPr>
          <p:txBody>
            <a:bodyPr wrap="square" lIns="0" tIns="0" rIns="0" bIns="0" rtlCol="0"/>
            <a:lstStyle/>
            <a:p/>
          </p:txBody>
        </p:sp>
        <p:sp>
          <p:nvSpPr>
            <p:cNvPr id="12143" name="object 12143" descr=""/>
            <p:cNvSpPr/>
            <p:nvPr/>
          </p:nvSpPr>
          <p:spPr>
            <a:xfrm>
              <a:off x="2264208" y="1930773"/>
              <a:ext cx="1270" cy="635"/>
            </a:xfrm>
            <a:custGeom>
              <a:avLst/>
              <a:gdLst/>
              <a:ahLst/>
              <a:cxnLst/>
              <a:rect l="l" t="t" r="r" b="b"/>
              <a:pathLst>
                <a:path w="1269" h="635">
                  <a:moveTo>
                    <a:pt x="685" y="203"/>
                  </a:moveTo>
                  <a:lnTo>
                    <a:pt x="482" y="76"/>
                  </a:lnTo>
                  <a:lnTo>
                    <a:pt x="254" y="12"/>
                  </a:lnTo>
                  <a:lnTo>
                    <a:pt x="0" y="0"/>
                  </a:lnTo>
                </a:path>
              </a:pathLst>
            </a:custGeom>
            <a:ln w="3175">
              <a:solidFill>
                <a:srgbClr val="565658"/>
              </a:solidFill>
            </a:ln>
          </p:spPr>
          <p:txBody>
            <a:bodyPr wrap="square" lIns="0" tIns="0" rIns="0" bIns="0" rtlCol="0"/>
            <a:lstStyle/>
            <a:p/>
          </p:txBody>
        </p:sp>
        <p:sp>
          <p:nvSpPr>
            <p:cNvPr id="12144" name="object 12144" descr=""/>
            <p:cNvSpPr/>
            <p:nvPr/>
          </p:nvSpPr>
          <p:spPr>
            <a:xfrm>
              <a:off x="2709475" y="1916420"/>
              <a:ext cx="1270" cy="1270"/>
            </a:xfrm>
            <a:custGeom>
              <a:avLst/>
              <a:gdLst/>
              <a:ahLst/>
              <a:cxnLst/>
              <a:rect l="l" t="t" r="r" b="b"/>
              <a:pathLst>
                <a:path w="1269" h="1269">
                  <a:moveTo>
                    <a:pt x="774"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145" name="object 12145" descr=""/>
            <p:cNvSpPr/>
            <p:nvPr/>
          </p:nvSpPr>
          <p:spPr>
            <a:xfrm>
              <a:off x="2708096" y="1916194"/>
              <a:ext cx="1905" cy="635"/>
            </a:xfrm>
            <a:custGeom>
              <a:avLst/>
              <a:gdLst/>
              <a:ahLst/>
              <a:cxnLst/>
              <a:rect l="l" t="t" r="r" b="b"/>
              <a:pathLst>
                <a:path w="1905" h="635">
                  <a:moveTo>
                    <a:pt x="1384" y="228"/>
                  </a:moveTo>
                  <a:lnTo>
                    <a:pt x="939" y="0"/>
                  </a:lnTo>
                  <a:lnTo>
                    <a:pt x="406" y="38"/>
                  </a:lnTo>
                  <a:lnTo>
                    <a:pt x="0" y="304"/>
                  </a:lnTo>
                </a:path>
              </a:pathLst>
            </a:custGeom>
            <a:ln w="3175">
              <a:solidFill>
                <a:srgbClr val="565658"/>
              </a:solidFill>
            </a:ln>
          </p:spPr>
          <p:txBody>
            <a:bodyPr wrap="square" lIns="0" tIns="0" rIns="0" bIns="0" rtlCol="0"/>
            <a:lstStyle/>
            <a:p/>
          </p:txBody>
        </p:sp>
        <p:sp>
          <p:nvSpPr>
            <p:cNvPr id="12146" name="object 12146" descr=""/>
            <p:cNvSpPr/>
            <p:nvPr/>
          </p:nvSpPr>
          <p:spPr>
            <a:xfrm>
              <a:off x="2706895" y="1915712"/>
              <a:ext cx="4445" cy="4445"/>
            </a:xfrm>
            <a:custGeom>
              <a:avLst/>
              <a:gdLst/>
              <a:ahLst/>
              <a:cxnLst/>
              <a:rect l="l" t="t" r="r" b="b"/>
              <a:pathLst>
                <a:path w="4444" h="4444">
                  <a:moveTo>
                    <a:pt x="3911" y="1955"/>
                  </a:moveTo>
                  <a:lnTo>
                    <a:pt x="3911" y="876"/>
                  </a:lnTo>
                  <a:lnTo>
                    <a:pt x="3035" y="0"/>
                  </a:lnTo>
                  <a:lnTo>
                    <a:pt x="1955" y="0"/>
                  </a:lnTo>
                  <a:lnTo>
                    <a:pt x="876" y="0"/>
                  </a:lnTo>
                  <a:lnTo>
                    <a:pt x="0" y="876"/>
                  </a:lnTo>
                  <a:lnTo>
                    <a:pt x="0" y="1955"/>
                  </a:lnTo>
                  <a:lnTo>
                    <a:pt x="0" y="3022"/>
                  </a:lnTo>
                  <a:lnTo>
                    <a:pt x="876" y="3911"/>
                  </a:lnTo>
                  <a:lnTo>
                    <a:pt x="1955" y="3911"/>
                  </a:lnTo>
                  <a:lnTo>
                    <a:pt x="3035" y="3911"/>
                  </a:lnTo>
                  <a:lnTo>
                    <a:pt x="3911" y="3022"/>
                  </a:lnTo>
                  <a:lnTo>
                    <a:pt x="3911" y="1955"/>
                  </a:lnTo>
                </a:path>
              </a:pathLst>
            </a:custGeom>
            <a:ln w="3175">
              <a:solidFill>
                <a:srgbClr val="565658"/>
              </a:solidFill>
            </a:ln>
          </p:spPr>
          <p:txBody>
            <a:bodyPr wrap="square" lIns="0" tIns="0" rIns="0" bIns="0" rtlCol="0"/>
            <a:lstStyle/>
            <a:p/>
          </p:txBody>
        </p:sp>
        <p:sp>
          <p:nvSpPr>
            <p:cNvPr id="12147" name="object 12147" descr=""/>
            <p:cNvSpPr/>
            <p:nvPr/>
          </p:nvSpPr>
          <p:spPr>
            <a:xfrm>
              <a:off x="2646716" y="1998768"/>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148" name="object 12148" descr=""/>
            <p:cNvSpPr/>
            <p:nvPr/>
          </p:nvSpPr>
          <p:spPr>
            <a:xfrm>
              <a:off x="2646092" y="2000317"/>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2149" name="object 12149" descr=""/>
            <p:cNvSpPr/>
            <p:nvPr/>
          </p:nvSpPr>
          <p:spPr>
            <a:xfrm>
              <a:off x="2708805" y="1916816"/>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150" name="object 12150" descr=""/>
            <p:cNvSpPr/>
            <p:nvPr/>
          </p:nvSpPr>
          <p:spPr>
            <a:xfrm>
              <a:off x="2709553" y="1917208"/>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151" name="object 12151" descr=""/>
            <p:cNvSpPr/>
            <p:nvPr/>
          </p:nvSpPr>
          <p:spPr>
            <a:xfrm>
              <a:off x="2708153" y="1918128"/>
              <a:ext cx="1270" cy="635"/>
            </a:xfrm>
            <a:custGeom>
              <a:avLst/>
              <a:gdLst/>
              <a:ahLst/>
              <a:cxnLst/>
              <a:rect l="l" t="t" r="r" b="b"/>
              <a:pathLst>
                <a:path w="1269" h="635">
                  <a:moveTo>
                    <a:pt x="0" y="0"/>
                  </a:moveTo>
                  <a:lnTo>
                    <a:pt x="165" y="254"/>
                  </a:lnTo>
                  <a:lnTo>
                    <a:pt x="444" y="393"/>
                  </a:lnTo>
                  <a:lnTo>
                    <a:pt x="749" y="368"/>
                  </a:lnTo>
                </a:path>
              </a:pathLst>
            </a:custGeom>
            <a:ln w="3175">
              <a:solidFill>
                <a:srgbClr val="565658"/>
              </a:solidFill>
            </a:ln>
          </p:spPr>
          <p:txBody>
            <a:bodyPr wrap="square" lIns="0" tIns="0" rIns="0" bIns="0" rtlCol="0"/>
            <a:lstStyle/>
            <a:p/>
          </p:txBody>
        </p:sp>
        <p:sp>
          <p:nvSpPr>
            <p:cNvPr id="12152" name="object 12152" descr=""/>
            <p:cNvSpPr/>
            <p:nvPr/>
          </p:nvSpPr>
          <p:spPr>
            <a:xfrm>
              <a:off x="2707430" y="1916502"/>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153" name="object 12153" descr=""/>
            <p:cNvSpPr/>
            <p:nvPr/>
          </p:nvSpPr>
          <p:spPr>
            <a:xfrm>
              <a:off x="2648249" y="2000165"/>
              <a:ext cx="1270" cy="1270"/>
            </a:xfrm>
            <a:custGeom>
              <a:avLst/>
              <a:gdLst/>
              <a:ahLst/>
              <a:cxnLst/>
              <a:rect l="l" t="t" r="r" b="b"/>
              <a:pathLst>
                <a:path w="1269" h="1269">
                  <a:moveTo>
                    <a:pt x="0" y="1244"/>
                  </a:moveTo>
                  <a:lnTo>
                    <a:pt x="406" y="977"/>
                  </a:lnTo>
                  <a:lnTo>
                    <a:pt x="647" y="495"/>
                  </a:lnTo>
                  <a:lnTo>
                    <a:pt x="622" y="0"/>
                  </a:lnTo>
                </a:path>
              </a:pathLst>
            </a:custGeom>
            <a:ln w="3175">
              <a:solidFill>
                <a:srgbClr val="565658"/>
              </a:solidFill>
            </a:ln>
          </p:spPr>
          <p:txBody>
            <a:bodyPr wrap="square" lIns="0" tIns="0" rIns="0" bIns="0" rtlCol="0"/>
            <a:lstStyle/>
            <a:p/>
          </p:txBody>
        </p:sp>
        <p:sp>
          <p:nvSpPr>
            <p:cNvPr id="12154" name="object 12154" descr=""/>
            <p:cNvSpPr/>
            <p:nvPr/>
          </p:nvSpPr>
          <p:spPr>
            <a:xfrm>
              <a:off x="2646849" y="2001407"/>
              <a:ext cx="1905" cy="635"/>
            </a:xfrm>
            <a:custGeom>
              <a:avLst/>
              <a:gdLst/>
              <a:ahLst/>
              <a:cxnLst/>
              <a:rect l="l" t="t" r="r" b="b"/>
              <a:pathLst>
                <a:path w="1905" h="635">
                  <a:moveTo>
                    <a:pt x="0" y="76"/>
                  </a:moveTo>
                  <a:lnTo>
                    <a:pt x="444" y="304"/>
                  </a:lnTo>
                  <a:lnTo>
                    <a:pt x="977" y="266"/>
                  </a:lnTo>
                  <a:lnTo>
                    <a:pt x="1397" y="0"/>
                  </a:lnTo>
                </a:path>
              </a:pathLst>
            </a:custGeom>
            <a:ln w="3175">
              <a:solidFill>
                <a:srgbClr val="565658"/>
              </a:solidFill>
            </a:ln>
          </p:spPr>
          <p:txBody>
            <a:bodyPr wrap="square" lIns="0" tIns="0" rIns="0" bIns="0" rtlCol="0"/>
            <a:lstStyle/>
            <a:p/>
          </p:txBody>
        </p:sp>
        <p:sp>
          <p:nvSpPr>
            <p:cNvPr id="12155" name="object 12155" descr=""/>
            <p:cNvSpPr/>
            <p:nvPr/>
          </p:nvSpPr>
          <p:spPr>
            <a:xfrm>
              <a:off x="2707963" y="1917291"/>
              <a:ext cx="635" cy="1270"/>
            </a:xfrm>
            <a:custGeom>
              <a:avLst/>
              <a:gdLst/>
              <a:ahLst/>
              <a:cxnLst/>
              <a:rect l="l" t="t" r="r" b="b"/>
              <a:pathLst>
                <a:path w="635" h="1269">
                  <a:moveTo>
                    <a:pt x="139" y="0"/>
                  </a:moveTo>
                  <a:lnTo>
                    <a:pt x="0" y="266"/>
                  </a:lnTo>
                  <a:lnTo>
                    <a:pt x="25" y="584"/>
                  </a:lnTo>
                  <a:lnTo>
                    <a:pt x="190" y="838"/>
                  </a:lnTo>
                </a:path>
              </a:pathLst>
            </a:custGeom>
            <a:ln w="3175">
              <a:solidFill>
                <a:srgbClr val="565658"/>
              </a:solidFill>
            </a:ln>
          </p:spPr>
          <p:txBody>
            <a:bodyPr wrap="square" lIns="0" tIns="0" rIns="0" bIns="0" rtlCol="0"/>
            <a:lstStyle/>
            <a:p/>
          </p:txBody>
        </p:sp>
        <p:sp>
          <p:nvSpPr>
            <p:cNvPr id="12156" name="object 12156" descr=""/>
            <p:cNvSpPr/>
            <p:nvPr/>
          </p:nvSpPr>
          <p:spPr>
            <a:xfrm>
              <a:off x="2646774" y="2000696"/>
              <a:ext cx="1270" cy="635"/>
            </a:xfrm>
            <a:custGeom>
              <a:avLst/>
              <a:gdLst/>
              <a:ahLst/>
              <a:cxnLst/>
              <a:rect l="l" t="t" r="r" b="b"/>
              <a:pathLst>
                <a:path w="1269" h="635">
                  <a:moveTo>
                    <a:pt x="0" y="0"/>
                  </a:moveTo>
                  <a:lnTo>
                    <a:pt x="165" y="254"/>
                  </a:lnTo>
                  <a:lnTo>
                    <a:pt x="457" y="393"/>
                  </a:lnTo>
                  <a:lnTo>
                    <a:pt x="762" y="381"/>
                  </a:lnTo>
                </a:path>
              </a:pathLst>
            </a:custGeom>
            <a:ln w="3175">
              <a:solidFill>
                <a:srgbClr val="565658"/>
              </a:solidFill>
            </a:ln>
          </p:spPr>
          <p:txBody>
            <a:bodyPr wrap="square" lIns="0" tIns="0" rIns="0" bIns="0" rtlCol="0"/>
            <a:lstStyle/>
            <a:p/>
          </p:txBody>
        </p:sp>
        <p:sp>
          <p:nvSpPr>
            <p:cNvPr id="12157" name="object 12157" descr=""/>
            <p:cNvSpPr/>
            <p:nvPr/>
          </p:nvSpPr>
          <p:spPr>
            <a:xfrm>
              <a:off x="2646051" y="1999071"/>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158" name="object 12158" descr=""/>
            <p:cNvSpPr/>
            <p:nvPr/>
          </p:nvSpPr>
          <p:spPr>
            <a:xfrm>
              <a:off x="2708099" y="1916831"/>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159" name="object 12159" descr=""/>
            <p:cNvSpPr/>
            <p:nvPr/>
          </p:nvSpPr>
          <p:spPr>
            <a:xfrm>
              <a:off x="2708228" y="1918833"/>
              <a:ext cx="1905" cy="635"/>
            </a:xfrm>
            <a:custGeom>
              <a:avLst/>
              <a:gdLst/>
              <a:ahLst/>
              <a:cxnLst/>
              <a:rect l="l" t="t" r="r" b="b"/>
              <a:pathLst>
                <a:path w="1905" h="635">
                  <a:moveTo>
                    <a:pt x="0" y="76"/>
                  </a:moveTo>
                  <a:lnTo>
                    <a:pt x="444" y="304"/>
                  </a:lnTo>
                  <a:lnTo>
                    <a:pt x="965" y="279"/>
                  </a:lnTo>
                  <a:lnTo>
                    <a:pt x="1384" y="0"/>
                  </a:lnTo>
                </a:path>
              </a:pathLst>
            </a:custGeom>
            <a:ln w="3175">
              <a:solidFill>
                <a:srgbClr val="565658"/>
              </a:solidFill>
            </a:ln>
          </p:spPr>
          <p:txBody>
            <a:bodyPr wrap="square" lIns="0" tIns="0" rIns="0" bIns="0" rtlCol="0"/>
            <a:lstStyle/>
            <a:p/>
          </p:txBody>
        </p:sp>
        <p:sp>
          <p:nvSpPr>
            <p:cNvPr id="12160" name="object 12160" descr=""/>
            <p:cNvSpPr/>
            <p:nvPr/>
          </p:nvSpPr>
          <p:spPr>
            <a:xfrm>
              <a:off x="2706337" y="1915154"/>
              <a:ext cx="5080" cy="5080"/>
            </a:xfrm>
            <a:custGeom>
              <a:avLst/>
              <a:gdLst/>
              <a:ahLst/>
              <a:cxnLst/>
              <a:rect l="l" t="t" r="r" b="b"/>
              <a:pathLst>
                <a:path w="5080" h="5080">
                  <a:moveTo>
                    <a:pt x="5029" y="2514"/>
                  </a:moveTo>
                  <a:lnTo>
                    <a:pt x="5029" y="1130"/>
                  </a:lnTo>
                  <a:lnTo>
                    <a:pt x="3898" y="0"/>
                  </a:lnTo>
                  <a:lnTo>
                    <a:pt x="2514" y="0"/>
                  </a:lnTo>
                  <a:lnTo>
                    <a:pt x="1130" y="0"/>
                  </a:lnTo>
                  <a:lnTo>
                    <a:pt x="0" y="1130"/>
                  </a:lnTo>
                  <a:lnTo>
                    <a:pt x="0" y="2514"/>
                  </a:lnTo>
                  <a:lnTo>
                    <a:pt x="0" y="3898"/>
                  </a:lnTo>
                  <a:lnTo>
                    <a:pt x="1130"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161" name="object 12161" descr=""/>
            <p:cNvSpPr/>
            <p:nvPr/>
          </p:nvSpPr>
          <p:spPr>
            <a:xfrm>
              <a:off x="2644970" y="1997723"/>
              <a:ext cx="5080" cy="5080"/>
            </a:xfrm>
            <a:custGeom>
              <a:avLst/>
              <a:gdLst/>
              <a:ahLst/>
              <a:cxnLst/>
              <a:rect l="l" t="t" r="r" b="b"/>
              <a:pathLst>
                <a:path w="5080" h="5080">
                  <a:moveTo>
                    <a:pt x="5016" y="2514"/>
                  </a:moveTo>
                  <a:lnTo>
                    <a:pt x="5016" y="1130"/>
                  </a:lnTo>
                  <a:lnTo>
                    <a:pt x="3898" y="0"/>
                  </a:lnTo>
                  <a:lnTo>
                    <a:pt x="2514" y="0"/>
                  </a:lnTo>
                  <a:lnTo>
                    <a:pt x="1117" y="0"/>
                  </a:lnTo>
                  <a:lnTo>
                    <a:pt x="0" y="1130"/>
                  </a:lnTo>
                  <a:lnTo>
                    <a:pt x="0" y="2514"/>
                  </a:lnTo>
                  <a:lnTo>
                    <a:pt x="0" y="3898"/>
                  </a:lnTo>
                  <a:lnTo>
                    <a:pt x="1117" y="5029"/>
                  </a:lnTo>
                  <a:lnTo>
                    <a:pt x="2514" y="5029"/>
                  </a:lnTo>
                  <a:lnTo>
                    <a:pt x="3898" y="5029"/>
                  </a:lnTo>
                  <a:lnTo>
                    <a:pt x="5016" y="3898"/>
                  </a:lnTo>
                  <a:lnTo>
                    <a:pt x="5016" y="2514"/>
                  </a:lnTo>
                </a:path>
              </a:pathLst>
            </a:custGeom>
            <a:ln w="3175">
              <a:solidFill>
                <a:srgbClr val="565658"/>
              </a:solidFill>
            </a:ln>
          </p:spPr>
          <p:txBody>
            <a:bodyPr wrap="square" lIns="0" tIns="0" rIns="0" bIns="0" rtlCol="0"/>
            <a:lstStyle/>
            <a:p/>
          </p:txBody>
        </p:sp>
        <p:sp>
          <p:nvSpPr>
            <p:cNvPr id="12162" name="object 12162" descr=""/>
            <p:cNvSpPr/>
            <p:nvPr/>
          </p:nvSpPr>
          <p:spPr>
            <a:xfrm>
              <a:off x="2707458" y="1917743"/>
              <a:ext cx="1270" cy="1270"/>
            </a:xfrm>
            <a:custGeom>
              <a:avLst/>
              <a:gdLst/>
              <a:ahLst/>
              <a:cxnLst/>
              <a:rect l="l" t="t" r="r" b="b"/>
              <a:pathLst>
                <a:path w="1269" h="1269">
                  <a:moveTo>
                    <a:pt x="0" y="0"/>
                  </a:moveTo>
                  <a:lnTo>
                    <a:pt x="25" y="495"/>
                  </a:lnTo>
                  <a:lnTo>
                    <a:pt x="317" y="939"/>
                  </a:lnTo>
                  <a:lnTo>
                    <a:pt x="774" y="1168"/>
                  </a:lnTo>
                </a:path>
              </a:pathLst>
            </a:custGeom>
            <a:ln w="3175">
              <a:solidFill>
                <a:srgbClr val="565658"/>
              </a:solidFill>
            </a:ln>
          </p:spPr>
          <p:txBody>
            <a:bodyPr wrap="square" lIns="0" tIns="0" rIns="0" bIns="0" rtlCol="0"/>
            <a:lstStyle/>
            <a:p/>
          </p:txBody>
        </p:sp>
        <p:sp>
          <p:nvSpPr>
            <p:cNvPr id="12163" name="object 12163" descr=""/>
            <p:cNvSpPr/>
            <p:nvPr/>
          </p:nvSpPr>
          <p:spPr>
            <a:xfrm>
              <a:off x="2645529" y="1998294"/>
              <a:ext cx="4445" cy="4445"/>
            </a:xfrm>
            <a:custGeom>
              <a:avLst/>
              <a:gdLst/>
              <a:ahLst/>
              <a:cxnLst/>
              <a:rect l="l" t="t" r="r" b="b"/>
              <a:pathLst>
                <a:path w="4444" h="4444">
                  <a:moveTo>
                    <a:pt x="3898" y="1943"/>
                  </a:moveTo>
                  <a:lnTo>
                    <a:pt x="3898" y="863"/>
                  </a:lnTo>
                  <a:lnTo>
                    <a:pt x="3035" y="0"/>
                  </a:lnTo>
                  <a:lnTo>
                    <a:pt x="1955" y="0"/>
                  </a:lnTo>
                  <a:lnTo>
                    <a:pt x="876" y="0"/>
                  </a:lnTo>
                  <a:lnTo>
                    <a:pt x="0" y="863"/>
                  </a:lnTo>
                  <a:lnTo>
                    <a:pt x="0" y="1943"/>
                  </a:lnTo>
                  <a:lnTo>
                    <a:pt x="0" y="3022"/>
                  </a:lnTo>
                  <a:lnTo>
                    <a:pt x="876" y="3898"/>
                  </a:lnTo>
                  <a:lnTo>
                    <a:pt x="1955" y="3898"/>
                  </a:lnTo>
                  <a:lnTo>
                    <a:pt x="3035" y="3898"/>
                  </a:lnTo>
                  <a:lnTo>
                    <a:pt x="3898" y="3022"/>
                  </a:lnTo>
                  <a:lnTo>
                    <a:pt x="3898" y="1943"/>
                  </a:lnTo>
                </a:path>
              </a:pathLst>
            </a:custGeom>
            <a:ln w="3175">
              <a:solidFill>
                <a:srgbClr val="565658"/>
              </a:solidFill>
            </a:ln>
          </p:spPr>
          <p:txBody>
            <a:bodyPr wrap="square" lIns="0" tIns="0" rIns="0" bIns="0" rtlCol="0"/>
            <a:lstStyle/>
            <a:p/>
          </p:txBody>
        </p:sp>
        <p:sp>
          <p:nvSpPr>
            <p:cNvPr id="12164" name="object 12164" descr=""/>
            <p:cNvSpPr/>
            <p:nvPr/>
          </p:nvSpPr>
          <p:spPr>
            <a:xfrm>
              <a:off x="2708897" y="1918043"/>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165" name="object 12165" descr=""/>
            <p:cNvSpPr/>
            <p:nvPr/>
          </p:nvSpPr>
          <p:spPr>
            <a:xfrm>
              <a:off x="2709617" y="1917589"/>
              <a:ext cx="1270" cy="1270"/>
            </a:xfrm>
            <a:custGeom>
              <a:avLst/>
              <a:gdLst/>
              <a:ahLst/>
              <a:cxnLst/>
              <a:rect l="l" t="t" r="r" b="b"/>
              <a:pathLst>
                <a:path w="1269" h="1269">
                  <a:moveTo>
                    <a:pt x="0" y="1244"/>
                  </a:moveTo>
                  <a:lnTo>
                    <a:pt x="406" y="977"/>
                  </a:lnTo>
                  <a:lnTo>
                    <a:pt x="660" y="495"/>
                  </a:lnTo>
                  <a:lnTo>
                    <a:pt x="635" y="0"/>
                  </a:lnTo>
                </a:path>
              </a:pathLst>
            </a:custGeom>
            <a:ln w="3175">
              <a:solidFill>
                <a:srgbClr val="565658"/>
              </a:solidFill>
            </a:ln>
          </p:spPr>
          <p:txBody>
            <a:bodyPr wrap="square" lIns="0" tIns="0" rIns="0" bIns="0" rtlCol="0"/>
            <a:lstStyle/>
            <a:p/>
          </p:txBody>
        </p:sp>
        <p:sp>
          <p:nvSpPr>
            <p:cNvPr id="12166" name="object 12166" descr=""/>
            <p:cNvSpPr/>
            <p:nvPr/>
          </p:nvSpPr>
          <p:spPr>
            <a:xfrm>
              <a:off x="2162366" y="2667795"/>
              <a:ext cx="7620" cy="7620"/>
            </a:xfrm>
            <a:custGeom>
              <a:avLst/>
              <a:gdLst/>
              <a:ahLst/>
              <a:cxnLst/>
              <a:rect l="l" t="t" r="r" b="b"/>
              <a:pathLst>
                <a:path w="7619" h="7619">
                  <a:moveTo>
                    <a:pt x="7251" y="3632"/>
                  </a:moveTo>
                  <a:lnTo>
                    <a:pt x="7251" y="1625"/>
                  </a:lnTo>
                  <a:lnTo>
                    <a:pt x="5626" y="0"/>
                  </a:lnTo>
                  <a:lnTo>
                    <a:pt x="3619" y="0"/>
                  </a:lnTo>
                  <a:lnTo>
                    <a:pt x="1625" y="0"/>
                  </a:lnTo>
                  <a:lnTo>
                    <a:pt x="0" y="1625"/>
                  </a:lnTo>
                  <a:lnTo>
                    <a:pt x="0" y="3632"/>
                  </a:lnTo>
                  <a:lnTo>
                    <a:pt x="0" y="5638"/>
                  </a:lnTo>
                  <a:lnTo>
                    <a:pt x="1625" y="7264"/>
                  </a:lnTo>
                  <a:lnTo>
                    <a:pt x="3619" y="7264"/>
                  </a:lnTo>
                  <a:lnTo>
                    <a:pt x="5626" y="7264"/>
                  </a:lnTo>
                  <a:lnTo>
                    <a:pt x="7251" y="5638"/>
                  </a:lnTo>
                  <a:lnTo>
                    <a:pt x="7251" y="3632"/>
                  </a:lnTo>
                </a:path>
              </a:pathLst>
            </a:custGeom>
            <a:ln w="3175">
              <a:solidFill>
                <a:srgbClr val="565658"/>
              </a:solidFill>
            </a:ln>
          </p:spPr>
          <p:txBody>
            <a:bodyPr wrap="square" lIns="0" tIns="0" rIns="0" bIns="0" rtlCol="0"/>
            <a:lstStyle/>
            <a:p/>
          </p:txBody>
        </p:sp>
        <p:sp>
          <p:nvSpPr>
            <p:cNvPr id="12167" name="object 12167" descr=""/>
            <p:cNvSpPr/>
            <p:nvPr/>
          </p:nvSpPr>
          <p:spPr>
            <a:xfrm>
              <a:off x="2488539" y="1998994"/>
              <a:ext cx="1270" cy="1270"/>
            </a:xfrm>
            <a:custGeom>
              <a:avLst/>
              <a:gdLst/>
              <a:ahLst/>
              <a:cxnLst/>
              <a:rect l="l" t="t" r="r" b="b"/>
              <a:pathLst>
                <a:path w="1269" h="1269">
                  <a:moveTo>
                    <a:pt x="762" y="1168"/>
                  </a:moveTo>
                  <a:lnTo>
                    <a:pt x="736" y="660"/>
                  </a:lnTo>
                  <a:lnTo>
                    <a:pt x="457" y="228"/>
                  </a:lnTo>
                  <a:lnTo>
                    <a:pt x="0" y="0"/>
                  </a:lnTo>
                </a:path>
              </a:pathLst>
            </a:custGeom>
            <a:ln w="3175">
              <a:solidFill>
                <a:srgbClr val="565658"/>
              </a:solidFill>
            </a:ln>
          </p:spPr>
          <p:txBody>
            <a:bodyPr wrap="square" lIns="0" tIns="0" rIns="0" bIns="0" rtlCol="0"/>
            <a:lstStyle/>
            <a:p/>
          </p:txBody>
        </p:sp>
        <p:sp>
          <p:nvSpPr>
            <p:cNvPr id="12168" name="object 12168" descr=""/>
            <p:cNvSpPr/>
            <p:nvPr/>
          </p:nvSpPr>
          <p:spPr>
            <a:xfrm>
              <a:off x="2161808" y="2667236"/>
              <a:ext cx="8890" cy="8890"/>
            </a:xfrm>
            <a:custGeom>
              <a:avLst/>
              <a:gdLst/>
              <a:ahLst/>
              <a:cxnLst/>
              <a:rect l="l" t="t" r="r" b="b"/>
              <a:pathLst>
                <a:path w="8889" h="8889">
                  <a:moveTo>
                    <a:pt x="8369" y="4191"/>
                  </a:moveTo>
                  <a:lnTo>
                    <a:pt x="8369" y="1879"/>
                  </a:lnTo>
                  <a:lnTo>
                    <a:pt x="6489" y="0"/>
                  </a:lnTo>
                  <a:lnTo>
                    <a:pt x="4178" y="0"/>
                  </a:lnTo>
                  <a:lnTo>
                    <a:pt x="1866" y="0"/>
                  </a:lnTo>
                  <a:lnTo>
                    <a:pt x="0" y="1879"/>
                  </a:lnTo>
                  <a:lnTo>
                    <a:pt x="0" y="4191"/>
                  </a:lnTo>
                  <a:lnTo>
                    <a:pt x="0" y="6502"/>
                  </a:lnTo>
                  <a:lnTo>
                    <a:pt x="1866" y="8382"/>
                  </a:lnTo>
                  <a:lnTo>
                    <a:pt x="4178" y="8382"/>
                  </a:lnTo>
                  <a:lnTo>
                    <a:pt x="6489" y="8382"/>
                  </a:lnTo>
                  <a:lnTo>
                    <a:pt x="8369" y="6502"/>
                  </a:lnTo>
                  <a:lnTo>
                    <a:pt x="8369" y="4191"/>
                  </a:lnTo>
                </a:path>
              </a:pathLst>
            </a:custGeom>
            <a:ln w="3175">
              <a:solidFill>
                <a:srgbClr val="565658"/>
              </a:solidFill>
            </a:ln>
          </p:spPr>
          <p:txBody>
            <a:bodyPr wrap="square" lIns="0" tIns="0" rIns="0" bIns="0" rtlCol="0"/>
            <a:lstStyle/>
            <a:p/>
          </p:txBody>
        </p:sp>
        <p:sp>
          <p:nvSpPr>
            <p:cNvPr id="12169" name="object 12169" descr=""/>
            <p:cNvSpPr/>
            <p:nvPr/>
          </p:nvSpPr>
          <p:spPr>
            <a:xfrm>
              <a:off x="2486524" y="2000317"/>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2170" name="object 12170" descr=""/>
            <p:cNvSpPr/>
            <p:nvPr/>
          </p:nvSpPr>
          <p:spPr>
            <a:xfrm>
              <a:off x="2487279" y="2001407"/>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171" name="object 12171" descr=""/>
            <p:cNvSpPr/>
            <p:nvPr/>
          </p:nvSpPr>
          <p:spPr>
            <a:xfrm>
              <a:off x="2487217" y="2000696"/>
              <a:ext cx="1270" cy="635"/>
            </a:xfrm>
            <a:custGeom>
              <a:avLst/>
              <a:gdLst/>
              <a:ahLst/>
              <a:cxnLst/>
              <a:rect l="l" t="t" r="r" b="b"/>
              <a:pathLst>
                <a:path w="1269" h="635">
                  <a:moveTo>
                    <a:pt x="0" y="0"/>
                  </a:moveTo>
                  <a:lnTo>
                    <a:pt x="165" y="254"/>
                  </a:lnTo>
                  <a:lnTo>
                    <a:pt x="431" y="393"/>
                  </a:lnTo>
                  <a:lnTo>
                    <a:pt x="749" y="381"/>
                  </a:lnTo>
                </a:path>
              </a:pathLst>
            </a:custGeom>
            <a:ln w="3175">
              <a:solidFill>
                <a:srgbClr val="565658"/>
              </a:solidFill>
            </a:ln>
          </p:spPr>
          <p:txBody>
            <a:bodyPr wrap="square" lIns="0" tIns="0" rIns="0" bIns="0" rtlCol="0"/>
            <a:lstStyle/>
            <a:p/>
          </p:txBody>
        </p:sp>
        <p:sp>
          <p:nvSpPr>
            <p:cNvPr id="12172" name="object 12172" descr=""/>
            <p:cNvSpPr/>
            <p:nvPr/>
          </p:nvSpPr>
          <p:spPr>
            <a:xfrm>
              <a:off x="2487961" y="2000617"/>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173" name="object 12173" descr=""/>
            <p:cNvSpPr/>
            <p:nvPr/>
          </p:nvSpPr>
          <p:spPr>
            <a:xfrm>
              <a:off x="2485961" y="1998294"/>
              <a:ext cx="4445" cy="4445"/>
            </a:xfrm>
            <a:custGeom>
              <a:avLst/>
              <a:gdLst/>
              <a:ahLst/>
              <a:cxnLst/>
              <a:rect l="l" t="t" r="r" b="b"/>
              <a:pathLst>
                <a:path w="4444" h="4444">
                  <a:moveTo>
                    <a:pt x="3898" y="1943"/>
                  </a:moveTo>
                  <a:lnTo>
                    <a:pt x="3898" y="863"/>
                  </a:lnTo>
                  <a:lnTo>
                    <a:pt x="3035" y="0"/>
                  </a:lnTo>
                  <a:lnTo>
                    <a:pt x="1955" y="0"/>
                  </a:lnTo>
                  <a:lnTo>
                    <a:pt x="876" y="0"/>
                  </a:lnTo>
                  <a:lnTo>
                    <a:pt x="0" y="863"/>
                  </a:lnTo>
                  <a:lnTo>
                    <a:pt x="0" y="1943"/>
                  </a:lnTo>
                  <a:lnTo>
                    <a:pt x="0" y="3022"/>
                  </a:lnTo>
                  <a:lnTo>
                    <a:pt x="876" y="3898"/>
                  </a:lnTo>
                  <a:lnTo>
                    <a:pt x="1955" y="3898"/>
                  </a:lnTo>
                  <a:lnTo>
                    <a:pt x="3035" y="3898"/>
                  </a:lnTo>
                  <a:lnTo>
                    <a:pt x="3898" y="3022"/>
                  </a:lnTo>
                  <a:lnTo>
                    <a:pt x="3898" y="1943"/>
                  </a:lnTo>
                </a:path>
              </a:pathLst>
            </a:custGeom>
            <a:ln w="3175">
              <a:solidFill>
                <a:srgbClr val="565658"/>
              </a:solidFill>
            </a:ln>
          </p:spPr>
          <p:txBody>
            <a:bodyPr wrap="square" lIns="0" tIns="0" rIns="0" bIns="0" rtlCol="0"/>
            <a:lstStyle/>
            <a:p/>
          </p:txBody>
        </p:sp>
        <p:sp>
          <p:nvSpPr>
            <p:cNvPr id="12174" name="object 12174" descr=""/>
            <p:cNvSpPr/>
            <p:nvPr/>
          </p:nvSpPr>
          <p:spPr>
            <a:xfrm>
              <a:off x="2486483" y="1999071"/>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175" name="object 12175" descr=""/>
            <p:cNvSpPr/>
            <p:nvPr/>
          </p:nvSpPr>
          <p:spPr>
            <a:xfrm>
              <a:off x="2487147" y="1998768"/>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176" name="object 12176" descr=""/>
            <p:cNvSpPr/>
            <p:nvPr/>
          </p:nvSpPr>
          <p:spPr>
            <a:xfrm>
              <a:off x="2214246" y="2667795"/>
              <a:ext cx="7620" cy="7620"/>
            </a:xfrm>
            <a:custGeom>
              <a:avLst/>
              <a:gdLst/>
              <a:ahLst/>
              <a:cxnLst/>
              <a:rect l="l" t="t" r="r" b="b"/>
              <a:pathLst>
                <a:path w="7619" h="7619">
                  <a:moveTo>
                    <a:pt x="7251" y="3632"/>
                  </a:moveTo>
                  <a:lnTo>
                    <a:pt x="7251" y="1625"/>
                  </a:lnTo>
                  <a:lnTo>
                    <a:pt x="5626" y="0"/>
                  </a:lnTo>
                  <a:lnTo>
                    <a:pt x="3632" y="0"/>
                  </a:lnTo>
                  <a:lnTo>
                    <a:pt x="1625" y="0"/>
                  </a:lnTo>
                  <a:lnTo>
                    <a:pt x="0" y="1625"/>
                  </a:lnTo>
                  <a:lnTo>
                    <a:pt x="0" y="3632"/>
                  </a:lnTo>
                  <a:lnTo>
                    <a:pt x="0" y="5638"/>
                  </a:lnTo>
                  <a:lnTo>
                    <a:pt x="1625" y="7264"/>
                  </a:lnTo>
                  <a:lnTo>
                    <a:pt x="3632" y="7264"/>
                  </a:lnTo>
                  <a:lnTo>
                    <a:pt x="5626" y="7264"/>
                  </a:lnTo>
                  <a:lnTo>
                    <a:pt x="7251" y="5638"/>
                  </a:lnTo>
                  <a:lnTo>
                    <a:pt x="7251" y="3632"/>
                  </a:lnTo>
                </a:path>
              </a:pathLst>
            </a:custGeom>
            <a:ln w="3175">
              <a:solidFill>
                <a:srgbClr val="565658"/>
              </a:solidFill>
            </a:ln>
          </p:spPr>
          <p:txBody>
            <a:bodyPr wrap="square" lIns="0" tIns="0" rIns="0" bIns="0" rtlCol="0"/>
            <a:lstStyle/>
            <a:p/>
          </p:txBody>
        </p:sp>
        <p:sp>
          <p:nvSpPr>
            <p:cNvPr id="12177" name="object 12177" descr=""/>
            <p:cNvSpPr/>
            <p:nvPr/>
          </p:nvSpPr>
          <p:spPr>
            <a:xfrm>
              <a:off x="2487164" y="1999407"/>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178" name="object 12178" descr=""/>
            <p:cNvSpPr/>
            <p:nvPr/>
          </p:nvSpPr>
          <p:spPr>
            <a:xfrm>
              <a:off x="2487028" y="1999865"/>
              <a:ext cx="635" cy="1270"/>
            </a:xfrm>
            <a:custGeom>
              <a:avLst/>
              <a:gdLst/>
              <a:ahLst/>
              <a:cxnLst/>
              <a:rect l="l" t="t" r="r" b="b"/>
              <a:pathLst>
                <a:path w="635" h="1269">
                  <a:moveTo>
                    <a:pt x="139" y="0"/>
                  </a:moveTo>
                  <a:lnTo>
                    <a:pt x="0" y="266"/>
                  </a:lnTo>
                  <a:lnTo>
                    <a:pt x="12" y="584"/>
                  </a:lnTo>
                  <a:lnTo>
                    <a:pt x="190" y="825"/>
                  </a:lnTo>
                </a:path>
              </a:pathLst>
            </a:custGeom>
            <a:ln w="3175">
              <a:solidFill>
                <a:srgbClr val="565658"/>
              </a:solidFill>
            </a:ln>
          </p:spPr>
          <p:txBody>
            <a:bodyPr wrap="square" lIns="0" tIns="0" rIns="0" bIns="0" rtlCol="0"/>
            <a:lstStyle/>
            <a:p/>
          </p:txBody>
        </p:sp>
        <p:sp>
          <p:nvSpPr>
            <p:cNvPr id="12179" name="object 12179" descr=""/>
            <p:cNvSpPr/>
            <p:nvPr/>
          </p:nvSpPr>
          <p:spPr>
            <a:xfrm>
              <a:off x="2213686" y="2667236"/>
              <a:ext cx="8890" cy="8890"/>
            </a:xfrm>
            <a:custGeom>
              <a:avLst/>
              <a:gdLst/>
              <a:ahLst/>
              <a:cxnLst/>
              <a:rect l="l" t="t" r="r" b="b"/>
              <a:pathLst>
                <a:path w="8889" h="8889">
                  <a:moveTo>
                    <a:pt x="8369" y="4191"/>
                  </a:moveTo>
                  <a:lnTo>
                    <a:pt x="8369" y="1879"/>
                  </a:lnTo>
                  <a:lnTo>
                    <a:pt x="6502" y="0"/>
                  </a:lnTo>
                  <a:lnTo>
                    <a:pt x="4190" y="0"/>
                  </a:lnTo>
                  <a:lnTo>
                    <a:pt x="1866" y="0"/>
                  </a:lnTo>
                  <a:lnTo>
                    <a:pt x="0" y="1879"/>
                  </a:lnTo>
                  <a:lnTo>
                    <a:pt x="0" y="4191"/>
                  </a:lnTo>
                  <a:lnTo>
                    <a:pt x="0" y="6502"/>
                  </a:lnTo>
                  <a:lnTo>
                    <a:pt x="1866"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12180" name="object 12180" descr=""/>
            <p:cNvSpPr/>
            <p:nvPr/>
          </p:nvSpPr>
          <p:spPr>
            <a:xfrm>
              <a:off x="2485401" y="1997723"/>
              <a:ext cx="5080" cy="5080"/>
            </a:xfrm>
            <a:custGeom>
              <a:avLst/>
              <a:gdLst/>
              <a:ahLst/>
              <a:cxnLst/>
              <a:rect l="l" t="t" r="r" b="b"/>
              <a:pathLst>
                <a:path w="5080" h="5080">
                  <a:moveTo>
                    <a:pt x="5016" y="2514"/>
                  </a:moveTo>
                  <a:lnTo>
                    <a:pt x="5016" y="1130"/>
                  </a:lnTo>
                  <a:lnTo>
                    <a:pt x="3898" y="0"/>
                  </a:lnTo>
                  <a:lnTo>
                    <a:pt x="2514" y="0"/>
                  </a:lnTo>
                  <a:lnTo>
                    <a:pt x="1117" y="0"/>
                  </a:lnTo>
                  <a:lnTo>
                    <a:pt x="0" y="1130"/>
                  </a:lnTo>
                  <a:lnTo>
                    <a:pt x="0" y="2514"/>
                  </a:lnTo>
                  <a:lnTo>
                    <a:pt x="0" y="3898"/>
                  </a:lnTo>
                  <a:lnTo>
                    <a:pt x="1117" y="5029"/>
                  </a:lnTo>
                  <a:lnTo>
                    <a:pt x="2514" y="5029"/>
                  </a:lnTo>
                  <a:lnTo>
                    <a:pt x="3898" y="5029"/>
                  </a:lnTo>
                  <a:lnTo>
                    <a:pt x="5016" y="3898"/>
                  </a:lnTo>
                  <a:lnTo>
                    <a:pt x="5016" y="2514"/>
                  </a:lnTo>
                </a:path>
              </a:pathLst>
            </a:custGeom>
            <a:ln w="3175">
              <a:solidFill>
                <a:srgbClr val="565658"/>
              </a:solidFill>
            </a:ln>
          </p:spPr>
          <p:txBody>
            <a:bodyPr wrap="square" lIns="0" tIns="0" rIns="0" bIns="0" rtlCol="0"/>
            <a:lstStyle/>
            <a:p/>
          </p:txBody>
        </p:sp>
        <p:sp>
          <p:nvSpPr>
            <p:cNvPr id="12181" name="object 12181" descr=""/>
            <p:cNvSpPr/>
            <p:nvPr/>
          </p:nvSpPr>
          <p:spPr>
            <a:xfrm>
              <a:off x="2488669" y="2000165"/>
              <a:ext cx="1270" cy="1270"/>
            </a:xfrm>
            <a:custGeom>
              <a:avLst/>
              <a:gdLst/>
              <a:ahLst/>
              <a:cxnLst/>
              <a:rect l="l" t="t" r="r" b="b"/>
              <a:pathLst>
                <a:path w="1269" h="1269">
                  <a:moveTo>
                    <a:pt x="0" y="1244"/>
                  </a:moveTo>
                  <a:lnTo>
                    <a:pt x="419" y="977"/>
                  </a:lnTo>
                  <a:lnTo>
                    <a:pt x="673" y="495"/>
                  </a:lnTo>
                  <a:lnTo>
                    <a:pt x="635" y="0"/>
                  </a:lnTo>
                </a:path>
              </a:pathLst>
            </a:custGeom>
            <a:ln w="3175">
              <a:solidFill>
                <a:srgbClr val="565658"/>
              </a:solidFill>
            </a:ln>
          </p:spPr>
          <p:txBody>
            <a:bodyPr wrap="square" lIns="0" tIns="0" rIns="0" bIns="0" rtlCol="0"/>
            <a:lstStyle/>
            <a:p/>
          </p:txBody>
        </p:sp>
        <p:sp>
          <p:nvSpPr>
            <p:cNvPr id="12182" name="object 12182" descr=""/>
            <p:cNvSpPr/>
            <p:nvPr/>
          </p:nvSpPr>
          <p:spPr>
            <a:xfrm>
              <a:off x="2487857" y="1999385"/>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183" name="object 12183" descr=""/>
            <p:cNvSpPr/>
            <p:nvPr/>
          </p:nvSpPr>
          <p:spPr>
            <a:xfrm>
              <a:off x="2279806" y="2817327"/>
              <a:ext cx="1905" cy="1905"/>
            </a:xfrm>
            <a:custGeom>
              <a:avLst/>
              <a:gdLst/>
              <a:ahLst/>
              <a:cxnLst/>
              <a:rect l="l" t="t" r="r" b="b"/>
              <a:pathLst>
                <a:path w="1905" h="1905">
                  <a:moveTo>
                    <a:pt x="1397" y="1397"/>
                  </a:moveTo>
                  <a:lnTo>
                    <a:pt x="1397" y="622"/>
                  </a:lnTo>
                  <a:lnTo>
                    <a:pt x="762" y="0"/>
                  </a:lnTo>
                  <a:lnTo>
                    <a:pt x="0" y="0"/>
                  </a:lnTo>
                </a:path>
              </a:pathLst>
            </a:custGeom>
            <a:ln w="3175">
              <a:solidFill>
                <a:srgbClr val="565658"/>
              </a:solidFill>
            </a:ln>
          </p:spPr>
          <p:txBody>
            <a:bodyPr wrap="square" lIns="0" tIns="0" rIns="0" bIns="0" rtlCol="0"/>
            <a:lstStyle/>
            <a:p/>
          </p:txBody>
        </p:sp>
        <p:sp>
          <p:nvSpPr>
            <p:cNvPr id="12184" name="object 12184" descr=""/>
            <p:cNvSpPr/>
            <p:nvPr/>
          </p:nvSpPr>
          <p:spPr>
            <a:xfrm>
              <a:off x="2082582" y="2647714"/>
              <a:ext cx="2540" cy="2540"/>
            </a:xfrm>
            <a:custGeom>
              <a:avLst/>
              <a:gdLst/>
              <a:ahLst/>
              <a:cxnLst/>
              <a:rect l="l" t="t" r="r" b="b"/>
              <a:pathLst>
                <a:path w="2539" h="2539">
                  <a:moveTo>
                    <a:pt x="1943" y="0"/>
                  </a:moveTo>
                  <a:lnTo>
                    <a:pt x="863" y="0"/>
                  </a:lnTo>
                  <a:lnTo>
                    <a:pt x="0" y="876"/>
                  </a:lnTo>
                  <a:lnTo>
                    <a:pt x="0" y="1955"/>
                  </a:lnTo>
                </a:path>
              </a:pathLst>
            </a:custGeom>
            <a:ln w="3175">
              <a:solidFill>
                <a:srgbClr val="565658"/>
              </a:solidFill>
            </a:ln>
          </p:spPr>
          <p:txBody>
            <a:bodyPr wrap="square" lIns="0" tIns="0" rIns="0" bIns="0" rtlCol="0"/>
            <a:lstStyle/>
            <a:p/>
          </p:txBody>
        </p:sp>
        <p:sp>
          <p:nvSpPr>
            <p:cNvPr id="12185" name="object 12185" descr=""/>
            <p:cNvSpPr/>
            <p:nvPr/>
          </p:nvSpPr>
          <p:spPr>
            <a:xfrm>
              <a:off x="2257435" y="2598045"/>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186" name="object 12186" descr=""/>
            <p:cNvSpPr/>
            <p:nvPr/>
          </p:nvSpPr>
          <p:spPr>
            <a:xfrm>
              <a:off x="2261104" y="2187981"/>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187" name="object 12187" descr=""/>
            <p:cNvSpPr/>
            <p:nvPr/>
          </p:nvSpPr>
          <p:spPr>
            <a:xfrm>
              <a:off x="2262864" y="2189020"/>
              <a:ext cx="1905" cy="635"/>
            </a:xfrm>
            <a:custGeom>
              <a:avLst/>
              <a:gdLst/>
              <a:ahLst/>
              <a:cxnLst/>
              <a:rect l="l" t="t" r="r" b="b"/>
              <a:pathLst>
                <a:path w="1905" h="635">
                  <a:moveTo>
                    <a:pt x="1384" y="228"/>
                  </a:moveTo>
                  <a:lnTo>
                    <a:pt x="952" y="0"/>
                  </a:lnTo>
                  <a:lnTo>
                    <a:pt x="419" y="38"/>
                  </a:lnTo>
                  <a:lnTo>
                    <a:pt x="0" y="304"/>
                  </a:lnTo>
                </a:path>
              </a:pathLst>
            </a:custGeom>
            <a:ln w="3175">
              <a:solidFill>
                <a:srgbClr val="565658"/>
              </a:solidFill>
            </a:ln>
          </p:spPr>
          <p:txBody>
            <a:bodyPr wrap="square" lIns="0" tIns="0" rIns="0" bIns="0" rtlCol="0"/>
            <a:lstStyle/>
            <a:p/>
          </p:txBody>
        </p:sp>
        <p:sp>
          <p:nvSpPr>
            <p:cNvPr id="12188" name="object 12188" descr=""/>
            <p:cNvSpPr/>
            <p:nvPr/>
          </p:nvSpPr>
          <p:spPr>
            <a:xfrm>
              <a:off x="2263574" y="2189642"/>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189" name="object 12189" descr=""/>
            <p:cNvSpPr/>
            <p:nvPr/>
          </p:nvSpPr>
          <p:spPr>
            <a:xfrm>
              <a:off x="2255525" y="2596943"/>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12190" name="object 12190" descr=""/>
            <p:cNvSpPr/>
            <p:nvPr/>
          </p:nvSpPr>
          <p:spPr>
            <a:xfrm>
              <a:off x="2256725" y="2597423"/>
              <a:ext cx="1905" cy="635"/>
            </a:xfrm>
            <a:custGeom>
              <a:avLst/>
              <a:gdLst/>
              <a:ahLst/>
              <a:cxnLst/>
              <a:rect l="l" t="t" r="r" b="b"/>
              <a:pathLst>
                <a:path w="1905" h="635">
                  <a:moveTo>
                    <a:pt x="1397" y="228"/>
                  </a:moveTo>
                  <a:lnTo>
                    <a:pt x="952" y="0"/>
                  </a:lnTo>
                  <a:lnTo>
                    <a:pt x="419" y="38"/>
                  </a:lnTo>
                  <a:lnTo>
                    <a:pt x="0" y="304"/>
                  </a:lnTo>
                </a:path>
              </a:pathLst>
            </a:custGeom>
            <a:ln w="3175">
              <a:solidFill>
                <a:srgbClr val="565658"/>
              </a:solidFill>
            </a:ln>
          </p:spPr>
          <p:txBody>
            <a:bodyPr wrap="square" lIns="0" tIns="0" rIns="0" bIns="0" rtlCol="0"/>
            <a:lstStyle/>
            <a:p/>
          </p:txBody>
        </p:sp>
        <p:sp>
          <p:nvSpPr>
            <p:cNvPr id="12191" name="object 12191" descr=""/>
            <p:cNvSpPr/>
            <p:nvPr/>
          </p:nvSpPr>
          <p:spPr>
            <a:xfrm>
              <a:off x="2258117" y="2597649"/>
              <a:ext cx="1270" cy="1270"/>
            </a:xfrm>
            <a:custGeom>
              <a:avLst/>
              <a:gdLst/>
              <a:ahLst/>
              <a:cxnLst/>
              <a:rect l="l" t="t" r="r" b="b"/>
              <a:pathLst>
                <a:path w="1269" h="1269">
                  <a:moveTo>
                    <a:pt x="762" y="1168"/>
                  </a:moveTo>
                  <a:lnTo>
                    <a:pt x="736" y="673"/>
                  </a:lnTo>
                  <a:lnTo>
                    <a:pt x="444" y="228"/>
                  </a:lnTo>
                  <a:lnTo>
                    <a:pt x="0" y="0"/>
                  </a:lnTo>
                </a:path>
              </a:pathLst>
            </a:custGeom>
            <a:ln w="3175">
              <a:solidFill>
                <a:srgbClr val="565658"/>
              </a:solidFill>
            </a:ln>
          </p:spPr>
          <p:txBody>
            <a:bodyPr wrap="square" lIns="0" tIns="0" rIns="0" bIns="0" rtlCol="0"/>
            <a:lstStyle/>
            <a:p/>
          </p:txBody>
        </p:sp>
        <p:sp>
          <p:nvSpPr>
            <p:cNvPr id="12192" name="object 12192" descr=""/>
            <p:cNvSpPr/>
            <p:nvPr/>
          </p:nvSpPr>
          <p:spPr>
            <a:xfrm>
              <a:off x="2264384" y="2190417"/>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193" name="object 12193" descr=""/>
            <p:cNvSpPr/>
            <p:nvPr/>
          </p:nvSpPr>
          <p:spPr>
            <a:xfrm>
              <a:off x="2262881" y="2189658"/>
              <a:ext cx="1270" cy="635"/>
            </a:xfrm>
            <a:custGeom>
              <a:avLst/>
              <a:gdLst/>
              <a:ahLst/>
              <a:cxnLst/>
              <a:rect l="l" t="t" r="r" b="b"/>
              <a:pathLst>
                <a:path w="1269" h="635">
                  <a:moveTo>
                    <a:pt x="698" y="0"/>
                  </a:moveTo>
                  <a:lnTo>
                    <a:pt x="406" y="12"/>
                  </a:lnTo>
                  <a:lnTo>
                    <a:pt x="127" y="190"/>
                  </a:lnTo>
                  <a:lnTo>
                    <a:pt x="0" y="457"/>
                  </a:lnTo>
                </a:path>
              </a:pathLst>
            </a:custGeom>
            <a:ln w="3175">
              <a:solidFill>
                <a:srgbClr val="565658"/>
              </a:solidFill>
            </a:ln>
          </p:spPr>
          <p:txBody>
            <a:bodyPr wrap="square" lIns="0" tIns="0" rIns="0" bIns="0" rtlCol="0"/>
            <a:lstStyle/>
            <a:p/>
          </p:txBody>
        </p:sp>
        <p:sp>
          <p:nvSpPr>
            <p:cNvPr id="12194" name="object 12194" descr=""/>
            <p:cNvSpPr/>
            <p:nvPr/>
          </p:nvSpPr>
          <p:spPr>
            <a:xfrm>
              <a:off x="2254965" y="2596384"/>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12195" name="object 12195" descr=""/>
            <p:cNvSpPr/>
            <p:nvPr/>
          </p:nvSpPr>
          <p:spPr>
            <a:xfrm>
              <a:off x="2262199" y="2189324"/>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196" name="object 12196" descr=""/>
            <p:cNvSpPr/>
            <p:nvPr/>
          </p:nvSpPr>
          <p:spPr>
            <a:xfrm>
              <a:off x="2262226" y="2190570"/>
              <a:ext cx="1270" cy="1270"/>
            </a:xfrm>
            <a:custGeom>
              <a:avLst/>
              <a:gdLst/>
              <a:ahLst/>
              <a:cxnLst/>
              <a:rect l="l" t="t" r="r" b="b"/>
              <a:pathLst>
                <a:path w="1269" h="1269">
                  <a:moveTo>
                    <a:pt x="0" y="0"/>
                  </a:moveTo>
                  <a:lnTo>
                    <a:pt x="38" y="508"/>
                  </a:lnTo>
                  <a:lnTo>
                    <a:pt x="317" y="939"/>
                  </a:lnTo>
                  <a:lnTo>
                    <a:pt x="774" y="1168"/>
                  </a:lnTo>
                </a:path>
              </a:pathLst>
            </a:custGeom>
            <a:ln w="3175">
              <a:solidFill>
                <a:srgbClr val="565658"/>
              </a:solidFill>
            </a:ln>
          </p:spPr>
          <p:txBody>
            <a:bodyPr wrap="square" lIns="0" tIns="0" rIns="0" bIns="0" rtlCol="0"/>
            <a:lstStyle/>
            <a:p/>
          </p:txBody>
        </p:sp>
        <p:sp>
          <p:nvSpPr>
            <p:cNvPr id="12197" name="object 12197" descr=""/>
            <p:cNvSpPr/>
            <p:nvPr/>
          </p:nvSpPr>
          <p:spPr>
            <a:xfrm>
              <a:off x="2256741" y="2598062"/>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198" name="object 12198" descr=""/>
            <p:cNvSpPr/>
            <p:nvPr/>
          </p:nvSpPr>
          <p:spPr>
            <a:xfrm>
              <a:off x="2262996" y="2191659"/>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199" name="object 12199" descr=""/>
            <p:cNvSpPr/>
            <p:nvPr/>
          </p:nvSpPr>
          <p:spPr>
            <a:xfrm>
              <a:off x="2256857" y="2600062"/>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200" name="object 12200" descr=""/>
            <p:cNvSpPr/>
            <p:nvPr/>
          </p:nvSpPr>
          <p:spPr>
            <a:xfrm>
              <a:off x="2256605" y="2598520"/>
              <a:ext cx="635" cy="1270"/>
            </a:xfrm>
            <a:custGeom>
              <a:avLst/>
              <a:gdLst/>
              <a:ahLst/>
              <a:cxnLst/>
              <a:rect l="l" t="t" r="r" b="b"/>
              <a:pathLst>
                <a:path w="635" h="1269">
                  <a:moveTo>
                    <a:pt x="139"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201" name="object 12201" descr=""/>
            <p:cNvSpPr/>
            <p:nvPr/>
          </p:nvSpPr>
          <p:spPr>
            <a:xfrm>
              <a:off x="2264243" y="2189246"/>
              <a:ext cx="1270" cy="1270"/>
            </a:xfrm>
            <a:custGeom>
              <a:avLst/>
              <a:gdLst/>
              <a:ahLst/>
              <a:cxnLst/>
              <a:rect l="l" t="t" r="r" b="b"/>
              <a:pathLst>
                <a:path w="1269" h="1269">
                  <a:moveTo>
                    <a:pt x="774" y="1168"/>
                  </a:moveTo>
                  <a:lnTo>
                    <a:pt x="749" y="673"/>
                  </a:lnTo>
                  <a:lnTo>
                    <a:pt x="457" y="228"/>
                  </a:lnTo>
                  <a:lnTo>
                    <a:pt x="0" y="0"/>
                  </a:lnTo>
                </a:path>
              </a:pathLst>
            </a:custGeom>
            <a:ln w="3175">
              <a:solidFill>
                <a:srgbClr val="565658"/>
              </a:solidFill>
            </a:ln>
          </p:spPr>
          <p:txBody>
            <a:bodyPr wrap="square" lIns="0" tIns="0" rIns="0" bIns="0" rtlCol="0"/>
            <a:lstStyle/>
            <a:p/>
          </p:txBody>
        </p:sp>
        <p:sp>
          <p:nvSpPr>
            <p:cNvPr id="12202" name="object 12202" descr=""/>
            <p:cNvSpPr/>
            <p:nvPr/>
          </p:nvSpPr>
          <p:spPr>
            <a:xfrm>
              <a:off x="2263665" y="2190869"/>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203" name="object 12203" descr=""/>
            <p:cNvSpPr/>
            <p:nvPr/>
          </p:nvSpPr>
          <p:spPr>
            <a:xfrm>
              <a:off x="2256059" y="2597733"/>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204" name="object 12204" descr=""/>
            <p:cNvSpPr/>
            <p:nvPr/>
          </p:nvSpPr>
          <p:spPr>
            <a:xfrm>
              <a:off x="2256782" y="2599357"/>
              <a:ext cx="1270" cy="635"/>
            </a:xfrm>
            <a:custGeom>
              <a:avLst/>
              <a:gdLst/>
              <a:ahLst/>
              <a:cxnLst/>
              <a:rect l="l" t="t" r="r" b="b"/>
              <a:pathLst>
                <a:path w="1269" h="635">
                  <a:moveTo>
                    <a:pt x="0" y="0"/>
                  </a:moveTo>
                  <a:lnTo>
                    <a:pt x="177" y="254"/>
                  </a:lnTo>
                  <a:lnTo>
                    <a:pt x="444" y="393"/>
                  </a:lnTo>
                  <a:lnTo>
                    <a:pt x="762" y="368"/>
                  </a:lnTo>
                </a:path>
              </a:pathLst>
            </a:custGeom>
            <a:ln w="3175">
              <a:solidFill>
                <a:srgbClr val="565658"/>
              </a:solidFill>
            </a:ln>
          </p:spPr>
          <p:txBody>
            <a:bodyPr wrap="square" lIns="0" tIns="0" rIns="0" bIns="0" rtlCol="0"/>
            <a:lstStyle/>
            <a:p/>
          </p:txBody>
        </p:sp>
        <p:sp>
          <p:nvSpPr>
            <p:cNvPr id="12205" name="object 12205" descr=""/>
            <p:cNvSpPr/>
            <p:nvPr/>
          </p:nvSpPr>
          <p:spPr>
            <a:xfrm>
              <a:off x="2258183" y="2598445"/>
              <a:ext cx="635" cy="1270"/>
            </a:xfrm>
            <a:custGeom>
              <a:avLst/>
              <a:gdLst/>
              <a:ahLst/>
              <a:cxnLst/>
              <a:rect l="l" t="t" r="r" b="b"/>
              <a:pathLst>
                <a:path w="635" h="1269">
                  <a:moveTo>
                    <a:pt x="50" y="825"/>
                  </a:moveTo>
                  <a:lnTo>
                    <a:pt x="190" y="558"/>
                  </a:lnTo>
                  <a:lnTo>
                    <a:pt x="177" y="241"/>
                  </a:lnTo>
                  <a:lnTo>
                    <a:pt x="0" y="0"/>
                  </a:lnTo>
                </a:path>
              </a:pathLst>
            </a:custGeom>
            <a:ln w="3175">
              <a:solidFill>
                <a:srgbClr val="565658"/>
              </a:solidFill>
            </a:ln>
          </p:spPr>
          <p:txBody>
            <a:bodyPr wrap="square" lIns="0" tIns="0" rIns="0" bIns="0" rtlCol="0"/>
            <a:lstStyle/>
            <a:p/>
          </p:txBody>
        </p:sp>
        <p:sp>
          <p:nvSpPr>
            <p:cNvPr id="12206" name="object 12206" descr=""/>
            <p:cNvSpPr/>
            <p:nvPr/>
          </p:nvSpPr>
          <p:spPr>
            <a:xfrm>
              <a:off x="2261664" y="2188540"/>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898"/>
                  </a:lnTo>
                  <a:lnTo>
                    <a:pt x="1968" y="3898"/>
                  </a:lnTo>
                  <a:lnTo>
                    <a:pt x="3047" y="3898"/>
                  </a:lnTo>
                  <a:lnTo>
                    <a:pt x="3911" y="3035"/>
                  </a:lnTo>
                  <a:lnTo>
                    <a:pt x="3911" y="1955"/>
                  </a:lnTo>
                </a:path>
              </a:pathLst>
            </a:custGeom>
            <a:ln w="3175">
              <a:solidFill>
                <a:srgbClr val="565658"/>
              </a:solidFill>
            </a:ln>
          </p:spPr>
          <p:txBody>
            <a:bodyPr wrap="square" lIns="0" tIns="0" rIns="0" bIns="0" rtlCol="0"/>
            <a:lstStyle/>
            <a:p/>
          </p:txBody>
        </p:sp>
        <p:sp>
          <p:nvSpPr>
            <p:cNvPr id="12207" name="object 12207" descr=""/>
            <p:cNvSpPr/>
            <p:nvPr/>
          </p:nvSpPr>
          <p:spPr>
            <a:xfrm>
              <a:off x="2264322" y="2190042"/>
              <a:ext cx="635" cy="1270"/>
            </a:xfrm>
            <a:custGeom>
              <a:avLst/>
              <a:gdLst/>
              <a:ahLst/>
              <a:cxnLst/>
              <a:rect l="l" t="t" r="r" b="b"/>
              <a:pathLst>
                <a:path w="635" h="1269">
                  <a:moveTo>
                    <a:pt x="50" y="825"/>
                  </a:moveTo>
                  <a:lnTo>
                    <a:pt x="190" y="558"/>
                  </a:lnTo>
                  <a:lnTo>
                    <a:pt x="165" y="241"/>
                  </a:lnTo>
                  <a:lnTo>
                    <a:pt x="0" y="0"/>
                  </a:lnTo>
                </a:path>
              </a:pathLst>
            </a:custGeom>
            <a:ln w="3175">
              <a:solidFill>
                <a:srgbClr val="565658"/>
              </a:solidFill>
            </a:ln>
          </p:spPr>
          <p:txBody>
            <a:bodyPr wrap="square" lIns="0" tIns="0" rIns="0" bIns="0" rtlCol="0"/>
            <a:lstStyle/>
            <a:p/>
          </p:txBody>
        </p:sp>
        <p:sp>
          <p:nvSpPr>
            <p:cNvPr id="12208" name="object 12208" descr=""/>
            <p:cNvSpPr/>
            <p:nvPr/>
          </p:nvSpPr>
          <p:spPr>
            <a:xfrm>
              <a:off x="2256100" y="2598972"/>
              <a:ext cx="1270" cy="1270"/>
            </a:xfrm>
            <a:custGeom>
              <a:avLst/>
              <a:gdLst/>
              <a:ahLst/>
              <a:cxnLst/>
              <a:rect l="l" t="t" r="r" b="b"/>
              <a:pathLst>
                <a:path w="1269" h="1269">
                  <a:moveTo>
                    <a:pt x="0" y="0"/>
                  </a:moveTo>
                  <a:lnTo>
                    <a:pt x="25" y="508"/>
                  </a:lnTo>
                  <a:lnTo>
                    <a:pt x="304" y="939"/>
                  </a:lnTo>
                  <a:lnTo>
                    <a:pt x="762" y="1168"/>
                  </a:lnTo>
                </a:path>
              </a:pathLst>
            </a:custGeom>
            <a:ln w="3175">
              <a:solidFill>
                <a:srgbClr val="565658"/>
              </a:solidFill>
            </a:ln>
          </p:spPr>
          <p:txBody>
            <a:bodyPr wrap="square" lIns="0" tIns="0" rIns="0" bIns="0" rtlCol="0"/>
            <a:lstStyle/>
            <a:p/>
          </p:txBody>
        </p:sp>
        <p:sp>
          <p:nvSpPr>
            <p:cNvPr id="12209" name="object 12209" descr=""/>
            <p:cNvSpPr/>
            <p:nvPr/>
          </p:nvSpPr>
          <p:spPr>
            <a:xfrm>
              <a:off x="2258246" y="2598820"/>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210" name="object 12210" descr=""/>
            <p:cNvSpPr/>
            <p:nvPr/>
          </p:nvSpPr>
          <p:spPr>
            <a:xfrm>
              <a:off x="2257539" y="2599272"/>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211" name="object 12211" descr=""/>
            <p:cNvSpPr/>
            <p:nvPr/>
          </p:nvSpPr>
          <p:spPr>
            <a:xfrm>
              <a:off x="2301976" y="2159148"/>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212" name="object 12212" descr=""/>
            <p:cNvSpPr/>
            <p:nvPr/>
          </p:nvSpPr>
          <p:spPr>
            <a:xfrm>
              <a:off x="2301936" y="2157858"/>
              <a:ext cx="1270" cy="635"/>
            </a:xfrm>
            <a:custGeom>
              <a:avLst/>
              <a:gdLst/>
              <a:ahLst/>
              <a:cxnLst/>
              <a:rect l="l" t="t" r="r" b="b"/>
              <a:pathLst>
                <a:path w="1269" h="635">
                  <a:moveTo>
                    <a:pt x="698" y="0"/>
                  </a:moveTo>
                  <a:lnTo>
                    <a:pt x="406" y="12"/>
                  </a:lnTo>
                  <a:lnTo>
                    <a:pt x="127" y="190"/>
                  </a:lnTo>
                  <a:lnTo>
                    <a:pt x="0" y="457"/>
                  </a:lnTo>
                </a:path>
              </a:pathLst>
            </a:custGeom>
            <a:ln w="3175">
              <a:solidFill>
                <a:srgbClr val="565658"/>
              </a:solidFill>
            </a:ln>
          </p:spPr>
          <p:txBody>
            <a:bodyPr wrap="square" lIns="0" tIns="0" rIns="0" bIns="0" rtlCol="0"/>
            <a:lstStyle/>
            <a:p/>
          </p:txBody>
        </p:sp>
        <p:sp>
          <p:nvSpPr>
            <p:cNvPr id="12213" name="object 12213" descr=""/>
            <p:cNvSpPr/>
            <p:nvPr/>
          </p:nvSpPr>
          <p:spPr>
            <a:xfrm>
              <a:off x="2059425" y="2831828"/>
              <a:ext cx="3810" cy="3810"/>
            </a:xfrm>
            <a:custGeom>
              <a:avLst/>
              <a:gdLst/>
              <a:ahLst/>
              <a:cxnLst/>
              <a:rect l="l" t="t" r="r" b="b"/>
              <a:pathLst>
                <a:path w="3810" h="3810">
                  <a:moveTo>
                    <a:pt x="3619" y="3632"/>
                  </a:moveTo>
                  <a:lnTo>
                    <a:pt x="3619" y="1625"/>
                  </a:lnTo>
                  <a:lnTo>
                    <a:pt x="1993" y="0"/>
                  </a:lnTo>
                  <a:lnTo>
                    <a:pt x="0" y="0"/>
                  </a:lnTo>
                </a:path>
              </a:pathLst>
            </a:custGeom>
            <a:ln w="3175">
              <a:solidFill>
                <a:srgbClr val="565658"/>
              </a:solidFill>
            </a:ln>
          </p:spPr>
          <p:txBody>
            <a:bodyPr wrap="square" lIns="0" tIns="0" rIns="0" bIns="0" rtlCol="0"/>
            <a:lstStyle/>
            <a:p/>
          </p:txBody>
        </p:sp>
        <p:sp>
          <p:nvSpPr>
            <p:cNvPr id="12214" name="object 12214" descr=""/>
            <p:cNvSpPr/>
            <p:nvPr/>
          </p:nvSpPr>
          <p:spPr>
            <a:xfrm>
              <a:off x="2302720" y="2159070"/>
              <a:ext cx="1270" cy="635"/>
            </a:xfrm>
            <a:custGeom>
              <a:avLst/>
              <a:gdLst/>
              <a:ahLst/>
              <a:cxnLst/>
              <a:rect l="l" t="t" r="r" b="b"/>
              <a:pathLst>
                <a:path w="1269" h="635">
                  <a:moveTo>
                    <a:pt x="0" y="457"/>
                  </a:moveTo>
                  <a:lnTo>
                    <a:pt x="304" y="444"/>
                  </a:lnTo>
                  <a:lnTo>
                    <a:pt x="571" y="266"/>
                  </a:lnTo>
                  <a:lnTo>
                    <a:pt x="711" y="0"/>
                  </a:lnTo>
                </a:path>
              </a:pathLst>
            </a:custGeom>
            <a:ln w="3175">
              <a:solidFill>
                <a:srgbClr val="565658"/>
              </a:solidFill>
            </a:ln>
          </p:spPr>
          <p:txBody>
            <a:bodyPr wrap="square" lIns="0" tIns="0" rIns="0" bIns="0" rtlCol="0"/>
            <a:lstStyle/>
            <a:p/>
          </p:txBody>
        </p:sp>
        <p:sp>
          <p:nvSpPr>
            <p:cNvPr id="12215" name="object 12215" descr=""/>
            <p:cNvSpPr/>
            <p:nvPr/>
          </p:nvSpPr>
          <p:spPr>
            <a:xfrm>
              <a:off x="2301800" y="2158318"/>
              <a:ext cx="635" cy="1270"/>
            </a:xfrm>
            <a:custGeom>
              <a:avLst/>
              <a:gdLst/>
              <a:ahLst/>
              <a:cxnLst/>
              <a:rect l="l" t="t" r="r" b="b"/>
              <a:pathLst>
                <a:path w="635" h="1269">
                  <a:moveTo>
                    <a:pt x="139"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216" name="object 12216" descr=""/>
            <p:cNvSpPr/>
            <p:nvPr/>
          </p:nvSpPr>
          <p:spPr>
            <a:xfrm>
              <a:off x="2059419" y="2826253"/>
              <a:ext cx="9525" cy="9525"/>
            </a:xfrm>
            <a:custGeom>
              <a:avLst/>
              <a:gdLst/>
              <a:ahLst/>
              <a:cxnLst/>
              <a:rect l="l" t="t" r="r" b="b"/>
              <a:pathLst>
                <a:path w="9525" h="9525">
                  <a:moveTo>
                    <a:pt x="9207" y="9207"/>
                  </a:moveTo>
                  <a:lnTo>
                    <a:pt x="9207" y="4127"/>
                  </a:lnTo>
                  <a:lnTo>
                    <a:pt x="5092" y="0"/>
                  </a:lnTo>
                  <a:lnTo>
                    <a:pt x="0" y="0"/>
                  </a:lnTo>
                </a:path>
              </a:pathLst>
            </a:custGeom>
            <a:ln w="3175">
              <a:solidFill>
                <a:srgbClr val="565658"/>
              </a:solidFill>
            </a:ln>
          </p:spPr>
          <p:txBody>
            <a:bodyPr wrap="square" lIns="0" tIns="0" rIns="0" bIns="0" rtlCol="0"/>
            <a:lstStyle/>
            <a:p/>
          </p:txBody>
        </p:sp>
        <p:sp>
          <p:nvSpPr>
            <p:cNvPr id="12217" name="object 12217" descr=""/>
            <p:cNvSpPr/>
            <p:nvPr/>
          </p:nvSpPr>
          <p:spPr>
            <a:xfrm>
              <a:off x="2301281" y="2158770"/>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218" name="object 12218" descr=""/>
            <p:cNvSpPr/>
            <p:nvPr/>
          </p:nvSpPr>
          <p:spPr>
            <a:xfrm>
              <a:off x="2300178" y="2230244"/>
              <a:ext cx="1905" cy="2540"/>
            </a:xfrm>
            <a:custGeom>
              <a:avLst/>
              <a:gdLst/>
              <a:ahLst/>
              <a:cxnLst/>
              <a:rect l="l" t="t" r="r" b="b"/>
              <a:pathLst>
                <a:path w="1905" h="2539">
                  <a:moveTo>
                    <a:pt x="0" y="0"/>
                  </a:moveTo>
                  <a:lnTo>
                    <a:pt x="38" y="889"/>
                  </a:lnTo>
                  <a:lnTo>
                    <a:pt x="571" y="1701"/>
                  </a:lnTo>
                  <a:lnTo>
                    <a:pt x="1358" y="2108"/>
                  </a:lnTo>
                </a:path>
              </a:pathLst>
            </a:custGeom>
            <a:ln w="3175">
              <a:solidFill>
                <a:srgbClr val="565658"/>
              </a:solidFill>
            </a:ln>
          </p:spPr>
          <p:txBody>
            <a:bodyPr wrap="square" lIns="0" tIns="0" rIns="0" bIns="0" rtlCol="0"/>
            <a:lstStyle/>
            <a:p/>
          </p:txBody>
        </p:sp>
        <p:sp>
          <p:nvSpPr>
            <p:cNvPr id="12219" name="object 12219" descr=""/>
            <p:cNvSpPr/>
            <p:nvPr/>
          </p:nvSpPr>
          <p:spPr>
            <a:xfrm>
              <a:off x="2300934" y="2228155"/>
              <a:ext cx="1905" cy="1270"/>
            </a:xfrm>
            <a:custGeom>
              <a:avLst/>
              <a:gdLst/>
              <a:ahLst/>
              <a:cxnLst/>
              <a:rect l="l" t="t" r="r" b="b"/>
              <a:pathLst>
                <a:path w="1905" h="1269">
                  <a:moveTo>
                    <a:pt x="1638" y="0"/>
                  </a:moveTo>
                  <a:lnTo>
                    <a:pt x="939" y="38"/>
                  </a:lnTo>
                  <a:lnTo>
                    <a:pt x="317" y="444"/>
                  </a:lnTo>
                  <a:lnTo>
                    <a:pt x="0" y="1066"/>
                  </a:lnTo>
                </a:path>
              </a:pathLst>
            </a:custGeom>
            <a:ln w="3175">
              <a:solidFill>
                <a:srgbClr val="565658"/>
              </a:solidFill>
            </a:ln>
          </p:spPr>
          <p:txBody>
            <a:bodyPr wrap="square" lIns="0" tIns="0" rIns="0" bIns="0" rtlCol="0"/>
            <a:lstStyle/>
            <a:p/>
          </p:txBody>
        </p:sp>
        <p:sp>
          <p:nvSpPr>
            <p:cNvPr id="12220" name="object 12220" descr=""/>
            <p:cNvSpPr/>
            <p:nvPr/>
          </p:nvSpPr>
          <p:spPr>
            <a:xfrm>
              <a:off x="2298494" y="2225924"/>
              <a:ext cx="8890" cy="8890"/>
            </a:xfrm>
            <a:custGeom>
              <a:avLst/>
              <a:gdLst/>
              <a:ahLst/>
              <a:cxnLst/>
              <a:rect l="l" t="t" r="r" b="b"/>
              <a:pathLst>
                <a:path w="8889" h="8889">
                  <a:moveTo>
                    <a:pt x="8369" y="4178"/>
                  </a:moveTo>
                  <a:lnTo>
                    <a:pt x="8369" y="1866"/>
                  </a:lnTo>
                  <a:lnTo>
                    <a:pt x="6502" y="0"/>
                  </a:lnTo>
                  <a:lnTo>
                    <a:pt x="4190" y="0"/>
                  </a:lnTo>
                  <a:lnTo>
                    <a:pt x="1866" y="0"/>
                  </a:lnTo>
                  <a:lnTo>
                    <a:pt x="0" y="1866"/>
                  </a:lnTo>
                  <a:lnTo>
                    <a:pt x="0" y="4178"/>
                  </a:lnTo>
                  <a:lnTo>
                    <a:pt x="0" y="6502"/>
                  </a:lnTo>
                  <a:lnTo>
                    <a:pt x="1866" y="8369"/>
                  </a:lnTo>
                  <a:lnTo>
                    <a:pt x="4190" y="8369"/>
                  </a:lnTo>
                  <a:lnTo>
                    <a:pt x="6502" y="8369"/>
                  </a:lnTo>
                  <a:lnTo>
                    <a:pt x="8369" y="6502"/>
                  </a:lnTo>
                  <a:lnTo>
                    <a:pt x="8369" y="4178"/>
                  </a:lnTo>
                </a:path>
              </a:pathLst>
            </a:custGeom>
            <a:ln w="3175">
              <a:solidFill>
                <a:srgbClr val="565658"/>
              </a:solidFill>
            </a:ln>
          </p:spPr>
          <p:txBody>
            <a:bodyPr wrap="square" lIns="0" tIns="0" rIns="0" bIns="0" rtlCol="0"/>
            <a:lstStyle/>
            <a:p/>
          </p:txBody>
        </p:sp>
        <p:sp>
          <p:nvSpPr>
            <p:cNvPr id="12221" name="object 12221" descr=""/>
            <p:cNvSpPr/>
            <p:nvPr/>
          </p:nvSpPr>
          <p:spPr>
            <a:xfrm>
              <a:off x="2300630" y="2229222"/>
              <a:ext cx="635" cy="2540"/>
            </a:xfrm>
            <a:custGeom>
              <a:avLst/>
              <a:gdLst/>
              <a:ahLst/>
              <a:cxnLst/>
              <a:rect l="l" t="t" r="r" b="b"/>
              <a:pathLst>
                <a:path w="635" h="2539">
                  <a:moveTo>
                    <a:pt x="304" y="0"/>
                  </a:moveTo>
                  <a:lnTo>
                    <a:pt x="0" y="622"/>
                  </a:lnTo>
                  <a:lnTo>
                    <a:pt x="38" y="1371"/>
                  </a:lnTo>
                  <a:lnTo>
                    <a:pt x="419" y="1955"/>
                  </a:lnTo>
                </a:path>
              </a:pathLst>
            </a:custGeom>
            <a:ln w="3175">
              <a:solidFill>
                <a:srgbClr val="565658"/>
              </a:solidFill>
            </a:ln>
          </p:spPr>
          <p:txBody>
            <a:bodyPr wrap="square" lIns="0" tIns="0" rIns="0" bIns="0" rtlCol="0"/>
            <a:lstStyle/>
            <a:p/>
          </p:txBody>
        </p:sp>
        <p:sp>
          <p:nvSpPr>
            <p:cNvPr id="12222" name="object 12222" descr=""/>
            <p:cNvSpPr/>
            <p:nvPr/>
          </p:nvSpPr>
          <p:spPr>
            <a:xfrm>
              <a:off x="2304318" y="2229033"/>
              <a:ext cx="635" cy="2540"/>
            </a:xfrm>
            <a:custGeom>
              <a:avLst/>
              <a:gdLst/>
              <a:ahLst/>
              <a:cxnLst/>
              <a:rect l="l" t="t" r="r" b="b"/>
              <a:pathLst>
                <a:path w="635" h="2539">
                  <a:moveTo>
                    <a:pt x="101" y="1955"/>
                  </a:moveTo>
                  <a:lnTo>
                    <a:pt x="419" y="1333"/>
                  </a:lnTo>
                  <a:lnTo>
                    <a:pt x="368" y="596"/>
                  </a:lnTo>
                  <a:lnTo>
                    <a:pt x="0" y="0"/>
                  </a:lnTo>
                </a:path>
              </a:pathLst>
            </a:custGeom>
            <a:ln w="3175">
              <a:solidFill>
                <a:srgbClr val="565658"/>
              </a:solidFill>
            </a:ln>
          </p:spPr>
          <p:txBody>
            <a:bodyPr wrap="square" lIns="0" tIns="0" rIns="0" bIns="0" rtlCol="0"/>
            <a:lstStyle/>
            <a:p/>
          </p:txBody>
        </p:sp>
        <p:sp>
          <p:nvSpPr>
            <p:cNvPr id="12223" name="object 12223" descr=""/>
            <p:cNvSpPr/>
            <p:nvPr/>
          </p:nvSpPr>
          <p:spPr>
            <a:xfrm>
              <a:off x="2297934" y="2225365"/>
              <a:ext cx="9525" cy="9525"/>
            </a:xfrm>
            <a:custGeom>
              <a:avLst/>
              <a:gdLst/>
              <a:ahLst/>
              <a:cxnLst/>
              <a:rect l="l" t="t" r="r" b="b"/>
              <a:pathLst>
                <a:path w="9525" h="9525">
                  <a:moveTo>
                    <a:pt x="9486" y="4737"/>
                  </a:moveTo>
                  <a:lnTo>
                    <a:pt x="9486" y="2120"/>
                  </a:lnTo>
                  <a:lnTo>
                    <a:pt x="7366" y="0"/>
                  </a:lnTo>
                  <a:lnTo>
                    <a:pt x="4749" y="0"/>
                  </a:lnTo>
                  <a:lnTo>
                    <a:pt x="2133" y="0"/>
                  </a:lnTo>
                  <a:lnTo>
                    <a:pt x="0" y="2120"/>
                  </a:lnTo>
                  <a:lnTo>
                    <a:pt x="0" y="4737"/>
                  </a:lnTo>
                  <a:lnTo>
                    <a:pt x="0" y="7366"/>
                  </a:lnTo>
                  <a:lnTo>
                    <a:pt x="2133" y="9486"/>
                  </a:lnTo>
                  <a:lnTo>
                    <a:pt x="4749" y="9486"/>
                  </a:lnTo>
                  <a:lnTo>
                    <a:pt x="7366" y="9486"/>
                  </a:lnTo>
                  <a:lnTo>
                    <a:pt x="9486" y="7366"/>
                  </a:lnTo>
                  <a:lnTo>
                    <a:pt x="9486" y="4737"/>
                  </a:lnTo>
                </a:path>
              </a:pathLst>
            </a:custGeom>
            <a:ln w="3175">
              <a:solidFill>
                <a:srgbClr val="565658"/>
              </a:solidFill>
            </a:ln>
          </p:spPr>
          <p:txBody>
            <a:bodyPr wrap="square" lIns="0" tIns="0" rIns="0" bIns="0" rtlCol="0"/>
            <a:lstStyle/>
            <a:p/>
          </p:txBody>
        </p:sp>
        <p:sp>
          <p:nvSpPr>
            <p:cNvPr id="12224" name="object 12224" descr=""/>
            <p:cNvSpPr/>
            <p:nvPr/>
          </p:nvSpPr>
          <p:spPr>
            <a:xfrm>
              <a:off x="2301542" y="2232208"/>
              <a:ext cx="2540" cy="635"/>
            </a:xfrm>
            <a:custGeom>
              <a:avLst/>
              <a:gdLst/>
              <a:ahLst/>
              <a:cxnLst/>
              <a:rect l="l" t="t" r="r" b="b"/>
              <a:pathLst>
                <a:path w="2539" h="635">
                  <a:moveTo>
                    <a:pt x="0" y="139"/>
                  </a:moveTo>
                  <a:lnTo>
                    <a:pt x="800" y="546"/>
                  </a:lnTo>
                  <a:lnTo>
                    <a:pt x="1765" y="495"/>
                  </a:lnTo>
                  <a:lnTo>
                    <a:pt x="2501" y="0"/>
                  </a:lnTo>
                </a:path>
              </a:pathLst>
            </a:custGeom>
            <a:ln w="3175">
              <a:solidFill>
                <a:srgbClr val="565658"/>
              </a:solidFill>
            </a:ln>
          </p:spPr>
          <p:txBody>
            <a:bodyPr wrap="square" lIns="0" tIns="0" rIns="0" bIns="0" rtlCol="0"/>
            <a:lstStyle/>
            <a:p/>
          </p:txBody>
        </p:sp>
        <p:sp>
          <p:nvSpPr>
            <p:cNvPr id="12225" name="object 12225" descr=""/>
            <p:cNvSpPr/>
            <p:nvPr/>
          </p:nvSpPr>
          <p:spPr>
            <a:xfrm>
              <a:off x="2301047" y="2231175"/>
              <a:ext cx="1905" cy="1270"/>
            </a:xfrm>
            <a:custGeom>
              <a:avLst/>
              <a:gdLst/>
              <a:ahLst/>
              <a:cxnLst/>
              <a:rect l="l" t="t" r="r" b="b"/>
              <a:pathLst>
                <a:path w="1905" h="1269">
                  <a:moveTo>
                    <a:pt x="0" y="0"/>
                  </a:moveTo>
                  <a:lnTo>
                    <a:pt x="381" y="584"/>
                  </a:lnTo>
                  <a:lnTo>
                    <a:pt x="1041" y="914"/>
                  </a:lnTo>
                  <a:lnTo>
                    <a:pt x="1739" y="876"/>
                  </a:lnTo>
                </a:path>
              </a:pathLst>
            </a:custGeom>
            <a:ln w="3175">
              <a:solidFill>
                <a:srgbClr val="565658"/>
              </a:solidFill>
            </a:ln>
          </p:spPr>
          <p:txBody>
            <a:bodyPr wrap="square" lIns="0" tIns="0" rIns="0" bIns="0" rtlCol="0"/>
            <a:lstStyle/>
            <a:p/>
          </p:txBody>
        </p:sp>
        <p:sp>
          <p:nvSpPr>
            <p:cNvPr id="12226" name="object 12226" descr=""/>
            <p:cNvSpPr/>
            <p:nvPr/>
          </p:nvSpPr>
          <p:spPr>
            <a:xfrm>
              <a:off x="2302568" y="2228121"/>
              <a:ext cx="1905" cy="1270"/>
            </a:xfrm>
            <a:custGeom>
              <a:avLst/>
              <a:gdLst/>
              <a:ahLst/>
              <a:cxnLst/>
              <a:rect l="l" t="t" r="r" b="b"/>
              <a:pathLst>
                <a:path w="1905" h="1269">
                  <a:moveTo>
                    <a:pt x="1752" y="914"/>
                  </a:moveTo>
                  <a:lnTo>
                    <a:pt x="1371" y="330"/>
                  </a:lnTo>
                  <a:lnTo>
                    <a:pt x="698" y="0"/>
                  </a:lnTo>
                  <a:lnTo>
                    <a:pt x="0" y="38"/>
                  </a:lnTo>
                </a:path>
              </a:pathLst>
            </a:custGeom>
            <a:ln w="3175">
              <a:solidFill>
                <a:srgbClr val="565658"/>
              </a:solidFill>
            </a:ln>
          </p:spPr>
          <p:txBody>
            <a:bodyPr wrap="square" lIns="0" tIns="0" rIns="0" bIns="0" rtlCol="0"/>
            <a:lstStyle/>
            <a:p/>
          </p:txBody>
        </p:sp>
        <p:sp>
          <p:nvSpPr>
            <p:cNvPr id="12227" name="object 12227" descr=""/>
            <p:cNvSpPr/>
            <p:nvPr/>
          </p:nvSpPr>
          <p:spPr>
            <a:xfrm>
              <a:off x="2653449" y="1907476"/>
              <a:ext cx="63500" cy="5715"/>
            </a:xfrm>
            <a:custGeom>
              <a:avLst/>
              <a:gdLst/>
              <a:ahLst/>
              <a:cxnLst/>
              <a:rect l="l" t="t" r="r" b="b"/>
              <a:pathLst>
                <a:path w="63500" h="5714">
                  <a:moveTo>
                    <a:pt x="3098" y="1549"/>
                  </a:moveTo>
                  <a:lnTo>
                    <a:pt x="2654" y="457"/>
                  </a:lnTo>
                  <a:lnTo>
                    <a:pt x="1549" y="0"/>
                  </a:lnTo>
                  <a:lnTo>
                    <a:pt x="457" y="457"/>
                  </a:lnTo>
                  <a:lnTo>
                    <a:pt x="0" y="1549"/>
                  </a:lnTo>
                  <a:lnTo>
                    <a:pt x="457" y="2641"/>
                  </a:lnTo>
                  <a:lnTo>
                    <a:pt x="0" y="3784"/>
                  </a:lnTo>
                  <a:lnTo>
                    <a:pt x="457" y="4876"/>
                  </a:lnTo>
                  <a:lnTo>
                    <a:pt x="1549" y="5334"/>
                  </a:lnTo>
                  <a:lnTo>
                    <a:pt x="2654" y="4876"/>
                  </a:lnTo>
                  <a:lnTo>
                    <a:pt x="3098" y="3784"/>
                  </a:lnTo>
                  <a:lnTo>
                    <a:pt x="2654" y="2679"/>
                  </a:lnTo>
                  <a:lnTo>
                    <a:pt x="3098" y="1549"/>
                  </a:lnTo>
                  <a:close/>
                </a:path>
                <a:path w="63500" h="5714">
                  <a:moveTo>
                    <a:pt x="63373" y="1549"/>
                  </a:moveTo>
                  <a:lnTo>
                    <a:pt x="62915" y="457"/>
                  </a:lnTo>
                  <a:lnTo>
                    <a:pt x="61823" y="0"/>
                  </a:lnTo>
                  <a:lnTo>
                    <a:pt x="60718" y="457"/>
                  </a:lnTo>
                  <a:lnTo>
                    <a:pt x="60274" y="1549"/>
                  </a:lnTo>
                  <a:lnTo>
                    <a:pt x="60718" y="2641"/>
                  </a:lnTo>
                  <a:lnTo>
                    <a:pt x="61823" y="3098"/>
                  </a:lnTo>
                  <a:lnTo>
                    <a:pt x="62915" y="2641"/>
                  </a:lnTo>
                  <a:lnTo>
                    <a:pt x="63373" y="1549"/>
                  </a:lnTo>
                  <a:close/>
                </a:path>
              </a:pathLst>
            </a:custGeom>
            <a:solidFill>
              <a:srgbClr val="565658"/>
            </a:solidFill>
          </p:spPr>
          <p:txBody>
            <a:bodyPr wrap="square" lIns="0" tIns="0" rIns="0" bIns="0" rtlCol="0"/>
            <a:lstStyle/>
            <a:p/>
          </p:txBody>
        </p:sp>
        <p:sp>
          <p:nvSpPr>
            <p:cNvPr id="12228" name="object 12228" descr=""/>
            <p:cNvSpPr/>
            <p:nvPr/>
          </p:nvSpPr>
          <p:spPr>
            <a:xfrm>
              <a:off x="2300126" y="2228007"/>
              <a:ext cx="1270" cy="2540"/>
            </a:xfrm>
            <a:custGeom>
              <a:avLst/>
              <a:gdLst/>
              <a:ahLst/>
              <a:cxnLst/>
              <a:rect l="l" t="t" r="r" b="b"/>
              <a:pathLst>
                <a:path w="1269" h="2539">
                  <a:moveTo>
                    <a:pt x="1181" y="0"/>
                  </a:moveTo>
                  <a:lnTo>
                    <a:pt x="419" y="495"/>
                  </a:lnTo>
                  <a:lnTo>
                    <a:pt x="0" y="1346"/>
                  </a:lnTo>
                  <a:lnTo>
                    <a:pt x="50" y="2235"/>
                  </a:lnTo>
                </a:path>
              </a:pathLst>
            </a:custGeom>
            <a:ln w="3175">
              <a:solidFill>
                <a:srgbClr val="565658"/>
              </a:solidFill>
            </a:ln>
          </p:spPr>
          <p:txBody>
            <a:bodyPr wrap="square" lIns="0" tIns="0" rIns="0" bIns="0" rtlCol="0"/>
            <a:lstStyle/>
            <a:p/>
          </p:txBody>
        </p:sp>
        <p:sp>
          <p:nvSpPr>
            <p:cNvPr id="12229" name="object 12229" descr=""/>
            <p:cNvSpPr/>
            <p:nvPr/>
          </p:nvSpPr>
          <p:spPr>
            <a:xfrm>
              <a:off x="2302783" y="2230989"/>
              <a:ext cx="1905" cy="1270"/>
            </a:xfrm>
            <a:custGeom>
              <a:avLst/>
              <a:gdLst/>
              <a:ahLst/>
              <a:cxnLst/>
              <a:rect l="l" t="t" r="r" b="b"/>
              <a:pathLst>
                <a:path w="1905" h="1269">
                  <a:moveTo>
                    <a:pt x="0" y="1066"/>
                  </a:moveTo>
                  <a:lnTo>
                    <a:pt x="711" y="1028"/>
                  </a:lnTo>
                  <a:lnTo>
                    <a:pt x="1320" y="622"/>
                  </a:lnTo>
                  <a:lnTo>
                    <a:pt x="1638" y="0"/>
                  </a:lnTo>
                </a:path>
              </a:pathLst>
            </a:custGeom>
            <a:ln w="3175">
              <a:solidFill>
                <a:srgbClr val="565658"/>
              </a:solidFill>
            </a:ln>
          </p:spPr>
          <p:txBody>
            <a:bodyPr wrap="square" lIns="0" tIns="0" rIns="0" bIns="0" rtlCol="0"/>
            <a:lstStyle/>
            <a:p/>
          </p:txBody>
        </p:sp>
        <p:sp>
          <p:nvSpPr>
            <p:cNvPr id="12230" name="object 12230" descr=""/>
            <p:cNvSpPr/>
            <p:nvPr/>
          </p:nvSpPr>
          <p:spPr>
            <a:xfrm>
              <a:off x="2304048" y="2229969"/>
              <a:ext cx="1270" cy="2540"/>
            </a:xfrm>
            <a:custGeom>
              <a:avLst/>
              <a:gdLst/>
              <a:ahLst/>
              <a:cxnLst/>
              <a:rect l="l" t="t" r="r" b="b"/>
              <a:pathLst>
                <a:path w="1269" h="2539">
                  <a:moveTo>
                    <a:pt x="0" y="2235"/>
                  </a:moveTo>
                  <a:lnTo>
                    <a:pt x="762" y="1739"/>
                  </a:lnTo>
                  <a:lnTo>
                    <a:pt x="1193" y="901"/>
                  </a:lnTo>
                  <a:lnTo>
                    <a:pt x="1143" y="0"/>
                  </a:lnTo>
                </a:path>
              </a:pathLst>
            </a:custGeom>
            <a:ln w="3175">
              <a:solidFill>
                <a:srgbClr val="565658"/>
              </a:solidFill>
            </a:ln>
          </p:spPr>
          <p:txBody>
            <a:bodyPr wrap="square" lIns="0" tIns="0" rIns="0" bIns="0" rtlCol="0"/>
            <a:lstStyle/>
            <a:p/>
          </p:txBody>
        </p:sp>
        <p:sp>
          <p:nvSpPr>
            <p:cNvPr id="12231" name="object 12231" descr=""/>
            <p:cNvSpPr/>
            <p:nvPr/>
          </p:nvSpPr>
          <p:spPr>
            <a:xfrm>
              <a:off x="2303816" y="2227858"/>
              <a:ext cx="1905" cy="2540"/>
            </a:xfrm>
            <a:custGeom>
              <a:avLst/>
              <a:gdLst/>
              <a:ahLst/>
              <a:cxnLst/>
              <a:rect l="l" t="t" r="r" b="b"/>
              <a:pathLst>
                <a:path w="1905" h="2539">
                  <a:moveTo>
                    <a:pt x="1371" y="2108"/>
                  </a:moveTo>
                  <a:lnTo>
                    <a:pt x="1320" y="1219"/>
                  </a:lnTo>
                  <a:lnTo>
                    <a:pt x="800" y="406"/>
                  </a:lnTo>
                  <a:lnTo>
                    <a:pt x="0" y="0"/>
                  </a:lnTo>
                </a:path>
              </a:pathLst>
            </a:custGeom>
            <a:ln w="3175">
              <a:solidFill>
                <a:srgbClr val="565658"/>
              </a:solidFill>
            </a:ln>
          </p:spPr>
          <p:txBody>
            <a:bodyPr wrap="square" lIns="0" tIns="0" rIns="0" bIns="0" rtlCol="0"/>
            <a:lstStyle/>
            <a:p/>
          </p:txBody>
        </p:sp>
        <p:sp>
          <p:nvSpPr>
            <p:cNvPr id="12232" name="object 12232" descr=""/>
            <p:cNvSpPr/>
            <p:nvPr/>
          </p:nvSpPr>
          <p:spPr>
            <a:xfrm>
              <a:off x="2301309" y="2227457"/>
              <a:ext cx="2540" cy="635"/>
            </a:xfrm>
            <a:custGeom>
              <a:avLst/>
              <a:gdLst/>
              <a:ahLst/>
              <a:cxnLst/>
              <a:rect l="l" t="t" r="r" b="b"/>
              <a:pathLst>
                <a:path w="2539" h="635">
                  <a:moveTo>
                    <a:pt x="2501" y="406"/>
                  </a:moveTo>
                  <a:lnTo>
                    <a:pt x="1714" y="0"/>
                  </a:lnTo>
                  <a:lnTo>
                    <a:pt x="749" y="63"/>
                  </a:lnTo>
                  <a:lnTo>
                    <a:pt x="0" y="546"/>
                  </a:lnTo>
                </a:path>
              </a:pathLst>
            </a:custGeom>
            <a:ln w="3175">
              <a:solidFill>
                <a:srgbClr val="565658"/>
              </a:solidFill>
            </a:ln>
          </p:spPr>
          <p:txBody>
            <a:bodyPr wrap="square" lIns="0" tIns="0" rIns="0" bIns="0" rtlCol="0"/>
            <a:lstStyle/>
            <a:p/>
          </p:txBody>
        </p:sp>
        <p:sp>
          <p:nvSpPr>
            <p:cNvPr id="12233" name="object 12233" descr=""/>
            <p:cNvSpPr/>
            <p:nvPr/>
          </p:nvSpPr>
          <p:spPr>
            <a:xfrm>
              <a:off x="2648108" y="1998994"/>
              <a:ext cx="1270" cy="1270"/>
            </a:xfrm>
            <a:custGeom>
              <a:avLst/>
              <a:gdLst/>
              <a:ahLst/>
              <a:cxnLst/>
              <a:rect l="l" t="t" r="r" b="b"/>
              <a:pathLst>
                <a:path w="1269" h="1269">
                  <a:moveTo>
                    <a:pt x="762" y="1168"/>
                  </a:moveTo>
                  <a:lnTo>
                    <a:pt x="736" y="660"/>
                  </a:lnTo>
                  <a:lnTo>
                    <a:pt x="444" y="228"/>
                  </a:lnTo>
                  <a:lnTo>
                    <a:pt x="0" y="0"/>
                  </a:lnTo>
                </a:path>
              </a:pathLst>
            </a:custGeom>
            <a:ln w="3175">
              <a:solidFill>
                <a:srgbClr val="565658"/>
              </a:solidFill>
            </a:ln>
          </p:spPr>
          <p:txBody>
            <a:bodyPr wrap="square" lIns="0" tIns="0" rIns="0" bIns="0" rtlCol="0"/>
            <a:lstStyle/>
            <a:p/>
          </p:txBody>
        </p:sp>
        <p:sp>
          <p:nvSpPr>
            <p:cNvPr id="12234" name="object 12234" descr=""/>
            <p:cNvSpPr/>
            <p:nvPr/>
          </p:nvSpPr>
          <p:spPr>
            <a:xfrm>
              <a:off x="2638548" y="1914044"/>
              <a:ext cx="1270" cy="1270"/>
            </a:xfrm>
            <a:custGeom>
              <a:avLst/>
              <a:gdLst/>
              <a:ahLst/>
              <a:cxnLst/>
              <a:rect l="l" t="t" r="r" b="b"/>
              <a:pathLst>
                <a:path w="1269" h="1269">
                  <a:moveTo>
                    <a:pt x="1219" y="698"/>
                  </a:moveTo>
                  <a:lnTo>
                    <a:pt x="952" y="266"/>
                  </a:lnTo>
                  <a:lnTo>
                    <a:pt x="495" y="0"/>
                  </a:lnTo>
                  <a:lnTo>
                    <a:pt x="0" y="0"/>
                  </a:lnTo>
                </a:path>
              </a:pathLst>
            </a:custGeom>
            <a:ln w="3175">
              <a:solidFill>
                <a:srgbClr val="565658"/>
              </a:solidFill>
            </a:ln>
          </p:spPr>
          <p:txBody>
            <a:bodyPr wrap="square" lIns="0" tIns="0" rIns="0" bIns="0" rtlCol="0"/>
            <a:lstStyle/>
            <a:p/>
          </p:txBody>
        </p:sp>
        <p:sp>
          <p:nvSpPr>
            <p:cNvPr id="12235" name="object 12235" descr=""/>
            <p:cNvSpPr/>
            <p:nvPr/>
          </p:nvSpPr>
          <p:spPr>
            <a:xfrm>
              <a:off x="2636600" y="1913481"/>
              <a:ext cx="4445" cy="4445"/>
            </a:xfrm>
            <a:custGeom>
              <a:avLst/>
              <a:gdLst/>
              <a:ahLst/>
              <a:cxnLst/>
              <a:rect l="l" t="t" r="r" b="b"/>
              <a:pathLst>
                <a:path w="4444" h="4444">
                  <a:moveTo>
                    <a:pt x="3911" y="1955"/>
                  </a:moveTo>
                  <a:lnTo>
                    <a:pt x="3911" y="876"/>
                  </a:lnTo>
                  <a:lnTo>
                    <a:pt x="3035" y="0"/>
                  </a:lnTo>
                  <a:lnTo>
                    <a:pt x="1955" y="0"/>
                  </a:lnTo>
                  <a:lnTo>
                    <a:pt x="876" y="0"/>
                  </a:lnTo>
                  <a:lnTo>
                    <a:pt x="0" y="876"/>
                  </a:lnTo>
                  <a:lnTo>
                    <a:pt x="0" y="1955"/>
                  </a:lnTo>
                  <a:lnTo>
                    <a:pt x="0" y="3035"/>
                  </a:lnTo>
                  <a:lnTo>
                    <a:pt x="876" y="3898"/>
                  </a:lnTo>
                  <a:lnTo>
                    <a:pt x="1955" y="3898"/>
                  </a:lnTo>
                  <a:lnTo>
                    <a:pt x="3035" y="3898"/>
                  </a:lnTo>
                  <a:lnTo>
                    <a:pt x="3911" y="3035"/>
                  </a:lnTo>
                  <a:lnTo>
                    <a:pt x="3911" y="1955"/>
                  </a:lnTo>
                </a:path>
              </a:pathLst>
            </a:custGeom>
            <a:ln w="3175">
              <a:solidFill>
                <a:srgbClr val="565658"/>
              </a:solidFill>
            </a:ln>
          </p:spPr>
          <p:txBody>
            <a:bodyPr wrap="square" lIns="0" tIns="0" rIns="0" bIns="0" rtlCol="0"/>
            <a:lstStyle/>
            <a:p/>
          </p:txBody>
        </p:sp>
        <p:sp>
          <p:nvSpPr>
            <p:cNvPr id="12236" name="object 12236" descr=""/>
            <p:cNvSpPr/>
            <p:nvPr/>
          </p:nvSpPr>
          <p:spPr>
            <a:xfrm>
              <a:off x="2637348" y="1916130"/>
              <a:ext cx="1270" cy="1270"/>
            </a:xfrm>
            <a:custGeom>
              <a:avLst/>
              <a:gdLst/>
              <a:ahLst/>
              <a:cxnLst/>
              <a:rect l="l" t="t" r="r" b="b"/>
              <a:pathLst>
                <a:path w="1269" h="1269">
                  <a:moveTo>
                    <a:pt x="0" y="0"/>
                  </a:moveTo>
                  <a:lnTo>
                    <a:pt x="254" y="431"/>
                  </a:lnTo>
                  <a:lnTo>
                    <a:pt x="711" y="698"/>
                  </a:lnTo>
                  <a:lnTo>
                    <a:pt x="1206" y="698"/>
                  </a:lnTo>
                </a:path>
              </a:pathLst>
            </a:custGeom>
            <a:ln w="3175">
              <a:solidFill>
                <a:srgbClr val="565658"/>
              </a:solidFill>
            </a:ln>
          </p:spPr>
          <p:txBody>
            <a:bodyPr wrap="square" lIns="0" tIns="0" rIns="0" bIns="0" rtlCol="0"/>
            <a:lstStyle/>
            <a:p/>
          </p:txBody>
        </p:sp>
        <p:sp>
          <p:nvSpPr>
            <p:cNvPr id="12237" name="object 12237" descr=""/>
            <p:cNvSpPr/>
            <p:nvPr/>
          </p:nvSpPr>
          <p:spPr>
            <a:xfrm>
              <a:off x="2646597" y="1999865"/>
              <a:ext cx="635" cy="1270"/>
            </a:xfrm>
            <a:custGeom>
              <a:avLst/>
              <a:gdLst/>
              <a:ahLst/>
              <a:cxnLst/>
              <a:rect l="l" t="t" r="r" b="b"/>
              <a:pathLst>
                <a:path w="635" h="1269">
                  <a:moveTo>
                    <a:pt x="139"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238" name="object 12238" descr=""/>
            <p:cNvSpPr/>
            <p:nvPr/>
          </p:nvSpPr>
          <p:spPr>
            <a:xfrm>
              <a:off x="2305742" y="1964808"/>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12239" name="object 12239" descr=""/>
            <p:cNvSpPr/>
            <p:nvPr/>
          </p:nvSpPr>
          <p:spPr>
            <a:xfrm>
              <a:off x="2639255" y="1914980"/>
              <a:ext cx="635" cy="635"/>
            </a:xfrm>
            <a:custGeom>
              <a:avLst/>
              <a:gdLst/>
              <a:ahLst/>
              <a:cxnLst/>
              <a:rect l="l" t="t" r="r" b="b"/>
              <a:pathLst>
                <a:path w="635" h="635">
                  <a:moveTo>
                    <a:pt x="139" y="457"/>
                  </a:moveTo>
                  <a:lnTo>
                    <a:pt x="139" y="292"/>
                  </a:lnTo>
                  <a:lnTo>
                    <a:pt x="88" y="139"/>
                  </a:lnTo>
                  <a:lnTo>
                    <a:pt x="0" y="0"/>
                  </a:lnTo>
                </a:path>
              </a:pathLst>
            </a:custGeom>
            <a:ln w="3175">
              <a:solidFill>
                <a:srgbClr val="565658"/>
              </a:solidFill>
            </a:ln>
          </p:spPr>
          <p:txBody>
            <a:bodyPr wrap="square" lIns="0" tIns="0" rIns="0" bIns="0" rtlCol="0"/>
            <a:lstStyle/>
            <a:p/>
          </p:txBody>
        </p:sp>
        <p:sp>
          <p:nvSpPr>
            <p:cNvPr id="12240" name="object 12240" descr=""/>
            <p:cNvSpPr/>
            <p:nvPr/>
          </p:nvSpPr>
          <p:spPr>
            <a:xfrm>
              <a:off x="2636040" y="1912922"/>
              <a:ext cx="5080" cy="5080"/>
            </a:xfrm>
            <a:custGeom>
              <a:avLst/>
              <a:gdLst/>
              <a:ahLst/>
              <a:cxnLst/>
              <a:rect l="l" t="t" r="r" b="b"/>
              <a:pathLst>
                <a:path w="5080" h="5080">
                  <a:moveTo>
                    <a:pt x="5029" y="2514"/>
                  </a:moveTo>
                  <a:lnTo>
                    <a:pt x="5029" y="1130"/>
                  </a:lnTo>
                  <a:lnTo>
                    <a:pt x="3898" y="0"/>
                  </a:lnTo>
                  <a:lnTo>
                    <a:pt x="2514" y="0"/>
                  </a:lnTo>
                  <a:lnTo>
                    <a:pt x="1117" y="0"/>
                  </a:lnTo>
                  <a:lnTo>
                    <a:pt x="0" y="1130"/>
                  </a:lnTo>
                  <a:lnTo>
                    <a:pt x="0" y="2514"/>
                  </a:lnTo>
                  <a:lnTo>
                    <a:pt x="0" y="3898"/>
                  </a:lnTo>
                  <a:lnTo>
                    <a:pt x="1117" y="5016"/>
                  </a:lnTo>
                  <a:lnTo>
                    <a:pt x="2514" y="5016"/>
                  </a:lnTo>
                  <a:lnTo>
                    <a:pt x="3898" y="5016"/>
                  </a:lnTo>
                  <a:lnTo>
                    <a:pt x="5029" y="3898"/>
                  </a:lnTo>
                  <a:lnTo>
                    <a:pt x="5029" y="2514"/>
                  </a:lnTo>
                </a:path>
              </a:pathLst>
            </a:custGeom>
            <a:ln w="3175">
              <a:solidFill>
                <a:srgbClr val="565658"/>
              </a:solidFill>
            </a:ln>
          </p:spPr>
          <p:txBody>
            <a:bodyPr wrap="square" lIns="0" tIns="0" rIns="0" bIns="0" rtlCol="0"/>
            <a:lstStyle/>
            <a:p/>
          </p:txBody>
        </p:sp>
        <p:sp>
          <p:nvSpPr>
            <p:cNvPr id="12241" name="object 12241" descr=""/>
            <p:cNvSpPr/>
            <p:nvPr/>
          </p:nvSpPr>
          <p:spPr>
            <a:xfrm>
              <a:off x="2647426" y="1999385"/>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242" name="object 12242" descr=""/>
            <p:cNvSpPr/>
            <p:nvPr/>
          </p:nvSpPr>
          <p:spPr>
            <a:xfrm>
              <a:off x="2308463" y="1966685"/>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243" name="object 12243" descr=""/>
            <p:cNvSpPr/>
            <p:nvPr/>
          </p:nvSpPr>
          <p:spPr>
            <a:xfrm>
              <a:off x="2638552" y="1916126"/>
              <a:ext cx="1270" cy="1270"/>
            </a:xfrm>
            <a:custGeom>
              <a:avLst/>
              <a:gdLst/>
              <a:ahLst/>
              <a:cxnLst/>
              <a:rect l="l" t="t" r="r" b="b"/>
              <a:pathLst>
                <a:path w="1269" h="1269">
                  <a:moveTo>
                    <a:pt x="0" y="698"/>
                  </a:moveTo>
                  <a:lnTo>
                    <a:pt x="495" y="698"/>
                  </a:lnTo>
                  <a:lnTo>
                    <a:pt x="952" y="431"/>
                  </a:lnTo>
                  <a:lnTo>
                    <a:pt x="1219" y="0"/>
                  </a:lnTo>
                </a:path>
              </a:pathLst>
            </a:custGeom>
            <a:ln w="3175">
              <a:solidFill>
                <a:srgbClr val="565658"/>
              </a:solidFill>
            </a:ln>
          </p:spPr>
          <p:txBody>
            <a:bodyPr wrap="square" lIns="0" tIns="0" rIns="0" bIns="0" rtlCol="0"/>
            <a:lstStyle/>
            <a:p/>
          </p:txBody>
        </p:sp>
        <p:sp>
          <p:nvSpPr>
            <p:cNvPr id="12244" name="object 12244" descr=""/>
            <p:cNvSpPr/>
            <p:nvPr/>
          </p:nvSpPr>
          <p:spPr>
            <a:xfrm>
              <a:off x="2637094" y="1914742"/>
              <a:ext cx="635" cy="1905"/>
            </a:xfrm>
            <a:custGeom>
              <a:avLst/>
              <a:gdLst/>
              <a:ahLst/>
              <a:cxnLst/>
              <a:rect l="l" t="t" r="r" b="b"/>
              <a:pathLst>
                <a:path w="635" h="1905">
                  <a:moveTo>
                    <a:pt x="254" y="0"/>
                  </a:moveTo>
                  <a:lnTo>
                    <a:pt x="0" y="431"/>
                  </a:lnTo>
                  <a:lnTo>
                    <a:pt x="0" y="965"/>
                  </a:lnTo>
                  <a:lnTo>
                    <a:pt x="254" y="1384"/>
                  </a:lnTo>
                </a:path>
              </a:pathLst>
            </a:custGeom>
            <a:ln w="3175">
              <a:solidFill>
                <a:srgbClr val="565658"/>
              </a:solidFill>
            </a:ln>
          </p:spPr>
          <p:txBody>
            <a:bodyPr wrap="square" lIns="0" tIns="0" rIns="0" bIns="0" rtlCol="0"/>
            <a:lstStyle/>
            <a:p/>
          </p:txBody>
        </p:sp>
        <p:sp>
          <p:nvSpPr>
            <p:cNvPr id="12245" name="object 12245" descr=""/>
            <p:cNvSpPr/>
            <p:nvPr/>
          </p:nvSpPr>
          <p:spPr>
            <a:xfrm>
              <a:off x="2648174" y="1999777"/>
              <a:ext cx="635" cy="1270"/>
            </a:xfrm>
            <a:custGeom>
              <a:avLst/>
              <a:gdLst/>
              <a:ahLst/>
              <a:cxnLst/>
              <a:rect l="l" t="t" r="r" b="b"/>
              <a:pathLst>
                <a:path w="635" h="1269">
                  <a:moveTo>
                    <a:pt x="50" y="838"/>
                  </a:moveTo>
                  <a:lnTo>
                    <a:pt x="190" y="571"/>
                  </a:lnTo>
                  <a:lnTo>
                    <a:pt x="177" y="254"/>
                  </a:lnTo>
                  <a:lnTo>
                    <a:pt x="0" y="0"/>
                  </a:lnTo>
                </a:path>
              </a:pathLst>
            </a:custGeom>
            <a:ln w="3175">
              <a:solidFill>
                <a:srgbClr val="565658"/>
              </a:solidFill>
            </a:ln>
          </p:spPr>
          <p:txBody>
            <a:bodyPr wrap="square" lIns="0" tIns="0" rIns="0" bIns="0" rtlCol="0"/>
            <a:lstStyle/>
            <a:p/>
          </p:txBody>
        </p:sp>
        <p:sp>
          <p:nvSpPr>
            <p:cNvPr id="12246" name="object 12246" descr=""/>
            <p:cNvSpPr/>
            <p:nvPr/>
          </p:nvSpPr>
          <p:spPr>
            <a:xfrm>
              <a:off x="2637720" y="1915437"/>
              <a:ext cx="635" cy="635"/>
            </a:xfrm>
            <a:custGeom>
              <a:avLst/>
              <a:gdLst/>
              <a:ahLst/>
              <a:cxnLst/>
              <a:rect l="l" t="t" r="r" b="b"/>
              <a:pathLst>
                <a:path w="635" h="635">
                  <a:moveTo>
                    <a:pt x="0" y="0"/>
                  </a:moveTo>
                  <a:lnTo>
                    <a:pt x="0" y="165"/>
                  </a:lnTo>
                  <a:lnTo>
                    <a:pt x="50" y="317"/>
                  </a:lnTo>
                  <a:lnTo>
                    <a:pt x="139" y="457"/>
                  </a:lnTo>
                </a:path>
              </a:pathLst>
            </a:custGeom>
            <a:ln w="3175">
              <a:solidFill>
                <a:srgbClr val="565658"/>
              </a:solidFill>
            </a:ln>
          </p:spPr>
          <p:txBody>
            <a:bodyPr wrap="square" lIns="0" tIns="0" rIns="0" bIns="0" rtlCol="0"/>
            <a:lstStyle/>
            <a:p/>
          </p:txBody>
        </p:sp>
        <p:sp>
          <p:nvSpPr>
            <p:cNvPr id="12247" name="object 12247" descr=""/>
            <p:cNvSpPr/>
            <p:nvPr/>
          </p:nvSpPr>
          <p:spPr>
            <a:xfrm>
              <a:off x="2653449" y="1907476"/>
              <a:ext cx="63500" cy="5715"/>
            </a:xfrm>
            <a:custGeom>
              <a:avLst/>
              <a:gdLst/>
              <a:ahLst/>
              <a:cxnLst/>
              <a:rect l="l" t="t" r="r" b="b"/>
              <a:pathLst>
                <a:path w="63500" h="5714">
                  <a:moveTo>
                    <a:pt x="3098" y="3784"/>
                  </a:moveTo>
                  <a:lnTo>
                    <a:pt x="2654" y="2679"/>
                  </a:lnTo>
                  <a:lnTo>
                    <a:pt x="1549" y="2235"/>
                  </a:lnTo>
                  <a:lnTo>
                    <a:pt x="457" y="2679"/>
                  </a:lnTo>
                  <a:lnTo>
                    <a:pt x="0" y="3784"/>
                  </a:lnTo>
                  <a:lnTo>
                    <a:pt x="457" y="4876"/>
                  </a:lnTo>
                  <a:lnTo>
                    <a:pt x="1549" y="5334"/>
                  </a:lnTo>
                  <a:lnTo>
                    <a:pt x="2654" y="4876"/>
                  </a:lnTo>
                  <a:lnTo>
                    <a:pt x="3098" y="3784"/>
                  </a:lnTo>
                  <a:close/>
                </a:path>
                <a:path w="63500" h="5714">
                  <a:moveTo>
                    <a:pt x="63373" y="1549"/>
                  </a:moveTo>
                  <a:lnTo>
                    <a:pt x="62915" y="457"/>
                  </a:lnTo>
                  <a:lnTo>
                    <a:pt x="61823" y="0"/>
                  </a:lnTo>
                  <a:lnTo>
                    <a:pt x="60718" y="457"/>
                  </a:lnTo>
                  <a:lnTo>
                    <a:pt x="60274" y="1549"/>
                  </a:lnTo>
                  <a:lnTo>
                    <a:pt x="60718" y="2641"/>
                  </a:lnTo>
                  <a:lnTo>
                    <a:pt x="61823" y="3098"/>
                  </a:lnTo>
                  <a:lnTo>
                    <a:pt x="62915" y="2641"/>
                  </a:lnTo>
                  <a:lnTo>
                    <a:pt x="63373" y="1549"/>
                  </a:lnTo>
                  <a:close/>
                </a:path>
              </a:pathLst>
            </a:custGeom>
            <a:solidFill>
              <a:srgbClr val="565658"/>
            </a:solidFill>
          </p:spPr>
          <p:txBody>
            <a:bodyPr wrap="square" lIns="0" tIns="0" rIns="0" bIns="0" rtlCol="0"/>
            <a:lstStyle/>
            <a:p/>
          </p:txBody>
        </p:sp>
        <p:sp>
          <p:nvSpPr>
            <p:cNvPr id="12248" name="object 12248" descr=""/>
            <p:cNvSpPr/>
            <p:nvPr/>
          </p:nvSpPr>
          <p:spPr>
            <a:xfrm>
              <a:off x="2308321" y="1965520"/>
              <a:ext cx="1270" cy="1270"/>
            </a:xfrm>
            <a:custGeom>
              <a:avLst/>
              <a:gdLst/>
              <a:ahLst/>
              <a:cxnLst/>
              <a:rect l="l" t="t" r="r" b="b"/>
              <a:pathLst>
                <a:path w="1269" h="1269">
                  <a:moveTo>
                    <a:pt x="774" y="1168"/>
                  </a:moveTo>
                  <a:lnTo>
                    <a:pt x="749" y="673"/>
                  </a:lnTo>
                  <a:lnTo>
                    <a:pt x="457" y="228"/>
                  </a:lnTo>
                  <a:lnTo>
                    <a:pt x="0" y="0"/>
                  </a:lnTo>
                </a:path>
              </a:pathLst>
            </a:custGeom>
            <a:ln w="3175">
              <a:solidFill>
                <a:srgbClr val="565658"/>
              </a:solidFill>
            </a:ln>
          </p:spPr>
          <p:txBody>
            <a:bodyPr wrap="square" lIns="0" tIns="0" rIns="0" bIns="0" rtlCol="0"/>
            <a:lstStyle/>
            <a:p/>
          </p:txBody>
        </p:sp>
        <p:sp>
          <p:nvSpPr>
            <p:cNvPr id="12249" name="object 12249" descr=""/>
            <p:cNvSpPr/>
            <p:nvPr/>
          </p:nvSpPr>
          <p:spPr>
            <a:xfrm>
              <a:off x="2305182" y="1964249"/>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250" name="object 12250" descr=""/>
            <p:cNvSpPr/>
            <p:nvPr/>
          </p:nvSpPr>
          <p:spPr>
            <a:xfrm>
              <a:off x="2653460" y="190746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251" name="object 12251" descr=""/>
            <p:cNvSpPr/>
            <p:nvPr/>
          </p:nvSpPr>
          <p:spPr>
            <a:xfrm>
              <a:off x="2646733" y="1999407"/>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252" name="object 12252" descr=""/>
            <p:cNvSpPr/>
            <p:nvPr/>
          </p:nvSpPr>
          <p:spPr>
            <a:xfrm>
              <a:off x="2639767" y="1914746"/>
              <a:ext cx="635" cy="1905"/>
            </a:xfrm>
            <a:custGeom>
              <a:avLst/>
              <a:gdLst/>
              <a:ahLst/>
              <a:cxnLst/>
              <a:rect l="l" t="t" r="r" b="b"/>
              <a:pathLst>
                <a:path w="635" h="1905">
                  <a:moveTo>
                    <a:pt x="0" y="1384"/>
                  </a:moveTo>
                  <a:lnTo>
                    <a:pt x="254" y="952"/>
                  </a:lnTo>
                  <a:lnTo>
                    <a:pt x="254" y="419"/>
                  </a:lnTo>
                  <a:lnTo>
                    <a:pt x="0" y="0"/>
                  </a:lnTo>
                </a:path>
              </a:pathLst>
            </a:custGeom>
            <a:ln w="3175">
              <a:solidFill>
                <a:srgbClr val="565658"/>
              </a:solidFill>
            </a:ln>
          </p:spPr>
          <p:txBody>
            <a:bodyPr wrap="square" lIns="0" tIns="0" rIns="0" bIns="0" rtlCol="0"/>
            <a:lstStyle/>
            <a:p/>
          </p:txBody>
        </p:sp>
        <p:sp>
          <p:nvSpPr>
            <p:cNvPr id="12253" name="object 12253" descr=""/>
            <p:cNvSpPr/>
            <p:nvPr/>
          </p:nvSpPr>
          <p:spPr>
            <a:xfrm>
              <a:off x="2637345" y="1914041"/>
              <a:ext cx="1270" cy="1270"/>
            </a:xfrm>
            <a:custGeom>
              <a:avLst/>
              <a:gdLst/>
              <a:ahLst/>
              <a:cxnLst/>
              <a:rect l="l" t="t" r="r" b="b"/>
              <a:pathLst>
                <a:path w="1269" h="1269">
                  <a:moveTo>
                    <a:pt x="1206" y="0"/>
                  </a:moveTo>
                  <a:lnTo>
                    <a:pt x="711" y="0"/>
                  </a:lnTo>
                  <a:lnTo>
                    <a:pt x="253" y="266"/>
                  </a:lnTo>
                  <a:lnTo>
                    <a:pt x="0" y="698"/>
                  </a:lnTo>
                </a:path>
              </a:pathLst>
            </a:custGeom>
            <a:ln w="3175">
              <a:solidFill>
                <a:srgbClr val="565658"/>
              </a:solidFill>
            </a:ln>
          </p:spPr>
          <p:txBody>
            <a:bodyPr wrap="square" lIns="0" tIns="0" rIns="0" bIns="0" rtlCol="0"/>
            <a:lstStyle/>
            <a:p/>
          </p:txBody>
        </p:sp>
        <p:sp>
          <p:nvSpPr>
            <p:cNvPr id="12254" name="object 12254" descr=""/>
            <p:cNvSpPr/>
            <p:nvPr/>
          </p:nvSpPr>
          <p:spPr>
            <a:xfrm>
              <a:off x="2647530" y="2000617"/>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255" name="object 12255" descr=""/>
            <p:cNvSpPr/>
            <p:nvPr/>
          </p:nvSpPr>
          <p:spPr>
            <a:xfrm>
              <a:off x="2383782" y="1999601"/>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256" name="object 12256" descr=""/>
            <p:cNvSpPr/>
            <p:nvPr/>
          </p:nvSpPr>
          <p:spPr>
            <a:xfrm>
              <a:off x="2307743" y="1967144"/>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257" name="object 12257" descr=""/>
            <p:cNvSpPr/>
            <p:nvPr/>
          </p:nvSpPr>
          <p:spPr>
            <a:xfrm>
              <a:off x="2383718" y="1999219"/>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258" name="object 12258" descr=""/>
            <p:cNvSpPr/>
            <p:nvPr/>
          </p:nvSpPr>
          <p:spPr>
            <a:xfrm>
              <a:off x="2308400" y="1966303"/>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259" name="object 12259" descr=""/>
            <p:cNvSpPr/>
            <p:nvPr/>
          </p:nvSpPr>
          <p:spPr>
            <a:xfrm>
              <a:off x="2306810" y="1966385"/>
              <a:ext cx="635" cy="1270"/>
            </a:xfrm>
            <a:custGeom>
              <a:avLst/>
              <a:gdLst/>
              <a:ahLst/>
              <a:cxnLst/>
              <a:rect l="l" t="t" r="r" b="b"/>
              <a:pathLst>
                <a:path w="635" h="1269">
                  <a:moveTo>
                    <a:pt x="139" y="0"/>
                  </a:moveTo>
                  <a:lnTo>
                    <a:pt x="0" y="266"/>
                  </a:lnTo>
                  <a:lnTo>
                    <a:pt x="25" y="584"/>
                  </a:lnTo>
                  <a:lnTo>
                    <a:pt x="190" y="838"/>
                  </a:lnTo>
                </a:path>
              </a:pathLst>
            </a:custGeom>
            <a:ln w="3175">
              <a:solidFill>
                <a:srgbClr val="565658"/>
              </a:solidFill>
            </a:ln>
          </p:spPr>
          <p:txBody>
            <a:bodyPr wrap="square" lIns="0" tIns="0" rIns="0" bIns="0" rtlCol="0"/>
            <a:lstStyle/>
            <a:p/>
          </p:txBody>
        </p:sp>
        <p:sp>
          <p:nvSpPr>
            <p:cNvPr id="12260" name="object 12260" descr=""/>
            <p:cNvSpPr/>
            <p:nvPr/>
          </p:nvSpPr>
          <p:spPr>
            <a:xfrm>
              <a:off x="2382142" y="1999308"/>
              <a:ext cx="635" cy="1270"/>
            </a:xfrm>
            <a:custGeom>
              <a:avLst/>
              <a:gdLst/>
              <a:ahLst/>
              <a:cxnLst/>
              <a:rect l="l" t="t" r="r" b="b"/>
              <a:pathLst>
                <a:path w="635" h="1269">
                  <a:moveTo>
                    <a:pt x="126"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261" name="object 12261" descr=""/>
            <p:cNvSpPr/>
            <p:nvPr/>
          </p:nvSpPr>
          <p:spPr>
            <a:xfrm>
              <a:off x="2307074" y="1967933"/>
              <a:ext cx="1905" cy="635"/>
            </a:xfrm>
            <a:custGeom>
              <a:avLst/>
              <a:gdLst/>
              <a:ahLst/>
              <a:cxnLst/>
              <a:rect l="l" t="t" r="r" b="b"/>
              <a:pathLst>
                <a:path w="1905" h="635">
                  <a:moveTo>
                    <a:pt x="0" y="76"/>
                  </a:moveTo>
                  <a:lnTo>
                    <a:pt x="444" y="304"/>
                  </a:lnTo>
                  <a:lnTo>
                    <a:pt x="965" y="266"/>
                  </a:lnTo>
                  <a:lnTo>
                    <a:pt x="1384" y="0"/>
                  </a:lnTo>
                </a:path>
              </a:pathLst>
            </a:custGeom>
            <a:ln w="3175">
              <a:solidFill>
                <a:srgbClr val="565658"/>
              </a:solidFill>
            </a:ln>
          </p:spPr>
          <p:txBody>
            <a:bodyPr wrap="square" lIns="0" tIns="0" rIns="0" bIns="0" rtlCol="0"/>
            <a:lstStyle/>
            <a:p/>
          </p:txBody>
        </p:sp>
        <p:sp>
          <p:nvSpPr>
            <p:cNvPr id="12262" name="object 12262" descr=""/>
            <p:cNvSpPr/>
            <p:nvPr/>
          </p:nvSpPr>
          <p:spPr>
            <a:xfrm>
              <a:off x="2306276" y="1965598"/>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263" name="object 12263" descr=""/>
            <p:cNvSpPr/>
            <p:nvPr/>
          </p:nvSpPr>
          <p:spPr>
            <a:xfrm>
              <a:off x="2380502" y="1997165"/>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264" name="object 12264" descr=""/>
            <p:cNvSpPr/>
            <p:nvPr/>
          </p:nvSpPr>
          <p:spPr>
            <a:xfrm>
              <a:off x="2306304" y="1966837"/>
              <a:ext cx="1270" cy="1270"/>
            </a:xfrm>
            <a:custGeom>
              <a:avLst/>
              <a:gdLst/>
              <a:ahLst/>
              <a:cxnLst/>
              <a:rect l="l" t="t" r="r" b="b"/>
              <a:pathLst>
                <a:path w="1269" h="1269">
                  <a:moveTo>
                    <a:pt x="0" y="0"/>
                  </a:moveTo>
                  <a:lnTo>
                    <a:pt x="25" y="508"/>
                  </a:lnTo>
                  <a:lnTo>
                    <a:pt x="317" y="952"/>
                  </a:lnTo>
                  <a:lnTo>
                    <a:pt x="774" y="1168"/>
                  </a:lnTo>
                </a:path>
              </a:pathLst>
            </a:custGeom>
            <a:ln w="3175">
              <a:solidFill>
                <a:srgbClr val="565658"/>
              </a:solidFill>
            </a:ln>
          </p:spPr>
          <p:txBody>
            <a:bodyPr wrap="square" lIns="0" tIns="0" rIns="0" bIns="0" rtlCol="0"/>
            <a:lstStyle/>
            <a:p/>
          </p:txBody>
        </p:sp>
        <p:sp>
          <p:nvSpPr>
            <p:cNvPr id="12265" name="object 12265" descr=""/>
            <p:cNvSpPr/>
            <p:nvPr/>
          </p:nvSpPr>
          <p:spPr>
            <a:xfrm>
              <a:off x="2306942" y="1965288"/>
              <a:ext cx="1905" cy="635"/>
            </a:xfrm>
            <a:custGeom>
              <a:avLst/>
              <a:gdLst/>
              <a:ahLst/>
              <a:cxnLst/>
              <a:rect l="l" t="t" r="r" b="b"/>
              <a:pathLst>
                <a:path w="1905" h="635">
                  <a:moveTo>
                    <a:pt x="1384" y="228"/>
                  </a:moveTo>
                  <a:lnTo>
                    <a:pt x="939" y="0"/>
                  </a:lnTo>
                  <a:lnTo>
                    <a:pt x="419" y="38"/>
                  </a:lnTo>
                  <a:lnTo>
                    <a:pt x="0" y="304"/>
                  </a:lnTo>
                </a:path>
              </a:pathLst>
            </a:custGeom>
            <a:ln w="3175">
              <a:solidFill>
                <a:srgbClr val="565658"/>
              </a:solidFill>
            </a:ln>
          </p:spPr>
          <p:txBody>
            <a:bodyPr wrap="square" lIns="0" tIns="0" rIns="0" bIns="0" rtlCol="0"/>
            <a:lstStyle/>
            <a:p/>
          </p:txBody>
        </p:sp>
        <p:sp>
          <p:nvSpPr>
            <p:cNvPr id="12266" name="object 12266" descr=""/>
            <p:cNvSpPr/>
            <p:nvPr/>
          </p:nvSpPr>
          <p:spPr>
            <a:xfrm>
              <a:off x="2382970" y="1998826"/>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267" name="object 12267" descr=""/>
            <p:cNvSpPr/>
            <p:nvPr/>
          </p:nvSpPr>
          <p:spPr>
            <a:xfrm>
              <a:off x="2382319" y="2000138"/>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268" name="object 12268" descr=""/>
            <p:cNvSpPr/>
            <p:nvPr/>
          </p:nvSpPr>
          <p:spPr>
            <a:xfrm>
              <a:off x="2381596" y="1998514"/>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269" name="object 12269" descr=""/>
            <p:cNvSpPr/>
            <p:nvPr/>
          </p:nvSpPr>
          <p:spPr>
            <a:xfrm>
              <a:off x="2307652" y="1965910"/>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270" name="object 12270" descr=""/>
            <p:cNvSpPr/>
            <p:nvPr/>
          </p:nvSpPr>
          <p:spPr>
            <a:xfrm>
              <a:off x="2296815" y="2224247"/>
              <a:ext cx="12065" cy="12065"/>
            </a:xfrm>
            <a:custGeom>
              <a:avLst/>
              <a:gdLst/>
              <a:ahLst/>
              <a:cxnLst/>
              <a:rect l="l" t="t" r="r" b="b"/>
              <a:pathLst>
                <a:path w="12064" h="12064">
                  <a:moveTo>
                    <a:pt x="11722" y="5854"/>
                  </a:moveTo>
                  <a:lnTo>
                    <a:pt x="11722" y="2628"/>
                  </a:lnTo>
                  <a:lnTo>
                    <a:pt x="9105" y="0"/>
                  </a:lnTo>
                  <a:lnTo>
                    <a:pt x="5867" y="0"/>
                  </a:lnTo>
                  <a:lnTo>
                    <a:pt x="2628" y="0"/>
                  </a:lnTo>
                  <a:lnTo>
                    <a:pt x="0" y="2628"/>
                  </a:lnTo>
                  <a:lnTo>
                    <a:pt x="0" y="5854"/>
                  </a:lnTo>
                  <a:lnTo>
                    <a:pt x="0" y="9093"/>
                  </a:lnTo>
                  <a:lnTo>
                    <a:pt x="2628" y="11722"/>
                  </a:lnTo>
                  <a:lnTo>
                    <a:pt x="5867" y="11722"/>
                  </a:lnTo>
                  <a:lnTo>
                    <a:pt x="9105" y="11722"/>
                  </a:lnTo>
                  <a:lnTo>
                    <a:pt x="11722" y="9093"/>
                  </a:lnTo>
                  <a:lnTo>
                    <a:pt x="11722" y="5854"/>
                  </a:lnTo>
                </a:path>
              </a:pathLst>
            </a:custGeom>
            <a:ln w="3175">
              <a:solidFill>
                <a:srgbClr val="565658"/>
              </a:solidFill>
            </a:ln>
          </p:spPr>
          <p:txBody>
            <a:bodyPr wrap="square" lIns="0" tIns="0" rIns="0" bIns="0" rtlCol="0"/>
            <a:lstStyle/>
            <a:p/>
          </p:txBody>
        </p:sp>
        <p:sp>
          <p:nvSpPr>
            <p:cNvPr id="12271" name="object 12271" descr=""/>
            <p:cNvSpPr/>
            <p:nvPr/>
          </p:nvSpPr>
          <p:spPr>
            <a:xfrm>
              <a:off x="2381624" y="1999760"/>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272" name="object 12272" descr=""/>
            <p:cNvSpPr/>
            <p:nvPr/>
          </p:nvSpPr>
          <p:spPr>
            <a:xfrm>
              <a:off x="2132237" y="2615919"/>
              <a:ext cx="12065" cy="12065"/>
            </a:xfrm>
            <a:custGeom>
              <a:avLst/>
              <a:gdLst/>
              <a:ahLst/>
              <a:cxnLst/>
              <a:rect l="l" t="t" r="r" b="b"/>
              <a:pathLst>
                <a:path w="12064" h="12064">
                  <a:moveTo>
                    <a:pt x="11709" y="5854"/>
                  </a:moveTo>
                  <a:lnTo>
                    <a:pt x="11709" y="2616"/>
                  </a:lnTo>
                  <a:lnTo>
                    <a:pt x="9093" y="0"/>
                  </a:lnTo>
                  <a:lnTo>
                    <a:pt x="5854" y="0"/>
                  </a:lnTo>
                  <a:lnTo>
                    <a:pt x="2616" y="0"/>
                  </a:lnTo>
                  <a:lnTo>
                    <a:pt x="0" y="2616"/>
                  </a:lnTo>
                  <a:lnTo>
                    <a:pt x="0" y="5854"/>
                  </a:lnTo>
                  <a:lnTo>
                    <a:pt x="0" y="9093"/>
                  </a:lnTo>
                  <a:lnTo>
                    <a:pt x="2616" y="11709"/>
                  </a:lnTo>
                  <a:lnTo>
                    <a:pt x="5854" y="11709"/>
                  </a:lnTo>
                  <a:lnTo>
                    <a:pt x="9093" y="11709"/>
                  </a:lnTo>
                  <a:lnTo>
                    <a:pt x="11709" y="9093"/>
                  </a:lnTo>
                  <a:lnTo>
                    <a:pt x="11709" y="5854"/>
                  </a:lnTo>
                </a:path>
              </a:pathLst>
            </a:custGeom>
            <a:ln w="3175">
              <a:solidFill>
                <a:srgbClr val="565658"/>
              </a:solidFill>
            </a:ln>
          </p:spPr>
          <p:txBody>
            <a:bodyPr wrap="square" lIns="0" tIns="0" rIns="0" bIns="0" rtlCol="0"/>
            <a:lstStyle/>
            <a:p/>
          </p:txBody>
        </p:sp>
        <p:sp>
          <p:nvSpPr>
            <p:cNvPr id="12273" name="object 12273" descr=""/>
            <p:cNvSpPr/>
            <p:nvPr/>
          </p:nvSpPr>
          <p:spPr>
            <a:xfrm>
              <a:off x="2383063" y="2000059"/>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274" name="object 12274" descr=""/>
            <p:cNvSpPr/>
            <p:nvPr/>
          </p:nvSpPr>
          <p:spPr>
            <a:xfrm>
              <a:off x="2306946" y="1965926"/>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275" name="object 12275" descr=""/>
            <p:cNvSpPr/>
            <p:nvPr/>
          </p:nvSpPr>
          <p:spPr>
            <a:xfrm>
              <a:off x="2382262" y="1998210"/>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276" name="object 12276" descr=""/>
            <p:cNvSpPr/>
            <p:nvPr/>
          </p:nvSpPr>
          <p:spPr>
            <a:xfrm>
              <a:off x="2306999" y="1967222"/>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277" name="object 12277" descr=""/>
            <p:cNvSpPr/>
            <p:nvPr/>
          </p:nvSpPr>
          <p:spPr>
            <a:xfrm>
              <a:off x="2383652" y="1998436"/>
              <a:ext cx="1270" cy="1270"/>
            </a:xfrm>
            <a:custGeom>
              <a:avLst/>
              <a:gdLst/>
              <a:ahLst/>
              <a:cxnLst/>
              <a:rect l="l" t="t" r="r" b="b"/>
              <a:pathLst>
                <a:path w="1269" h="1269">
                  <a:moveTo>
                    <a:pt x="762" y="1168"/>
                  </a:moveTo>
                  <a:lnTo>
                    <a:pt x="736" y="673"/>
                  </a:lnTo>
                  <a:lnTo>
                    <a:pt x="444" y="228"/>
                  </a:lnTo>
                  <a:lnTo>
                    <a:pt x="0" y="0"/>
                  </a:lnTo>
                </a:path>
              </a:pathLst>
            </a:custGeom>
            <a:ln w="3175">
              <a:solidFill>
                <a:srgbClr val="565658"/>
              </a:solidFill>
            </a:ln>
          </p:spPr>
          <p:txBody>
            <a:bodyPr wrap="square" lIns="0" tIns="0" rIns="0" bIns="0" rtlCol="0"/>
            <a:lstStyle/>
            <a:p/>
          </p:txBody>
        </p:sp>
        <p:sp>
          <p:nvSpPr>
            <p:cNvPr id="12278" name="object 12278" descr=""/>
            <p:cNvSpPr/>
            <p:nvPr/>
          </p:nvSpPr>
          <p:spPr>
            <a:xfrm>
              <a:off x="2382264" y="1998848"/>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279" name="object 12279" descr=""/>
            <p:cNvSpPr/>
            <p:nvPr/>
          </p:nvSpPr>
          <p:spPr>
            <a:xfrm>
              <a:off x="2382393" y="2000849"/>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280" name="object 12280" descr=""/>
            <p:cNvSpPr/>
            <p:nvPr/>
          </p:nvSpPr>
          <p:spPr>
            <a:xfrm>
              <a:off x="2488605" y="1999777"/>
              <a:ext cx="635" cy="1270"/>
            </a:xfrm>
            <a:custGeom>
              <a:avLst/>
              <a:gdLst/>
              <a:ahLst/>
              <a:cxnLst/>
              <a:rect l="l" t="t" r="r" b="b"/>
              <a:pathLst>
                <a:path w="635" h="1269">
                  <a:moveTo>
                    <a:pt x="50" y="838"/>
                  </a:moveTo>
                  <a:lnTo>
                    <a:pt x="190" y="571"/>
                  </a:lnTo>
                  <a:lnTo>
                    <a:pt x="177" y="254"/>
                  </a:lnTo>
                  <a:lnTo>
                    <a:pt x="0" y="0"/>
                  </a:lnTo>
                </a:path>
              </a:pathLst>
            </a:custGeom>
            <a:ln w="3175">
              <a:solidFill>
                <a:srgbClr val="565658"/>
              </a:solidFill>
            </a:ln>
          </p:spPr>
          <p:txBody>
            <a:bodyPr wrap="square" lIns="0" tIns="0" rIns="0" bIns="0" rtlCol="0"/>
            <a:lstStyle/>
            <a:p/>
          </p:txBody>
        </p:sp>
        <p:sp>
          <p:nvSpPr>
            <p:cNvPr id="12281" name="object 12281" descr=""/>
            <p:cNvSpPr/>
            <p:nvPr/>
          </p:nvSpPr>
          <p:spPr>
            <a:xfrm>
              <a:off x="2136455" y="2587135"/>
              <a:ext cx="1905" cy="1270"/>
            </a:xfrm>
            <a:custGeom>
              <a:avLst/>
              <a:gdLst/>
              <a:ahLst/>
              <a:cxnLst/>
              <a:rect l="l" t="t" r="r" b="b"/>
              <a:pathLst>
                <a:path w="1905" h="1269">
                  <a:moveTo>
                    <a:pt x="0" y="0"/>
                  </a:moveTo>
                  <a:lnTo>
                    <a:pt x="381" y="584"/>
                  </a:lnTo>
                  <a:lnTo>
                    <a:pt x="1041" y="914"/>
                  </a:lnTo>
                  <a:lnTo>
                    <a:pt x="1752" y="876"/>
                  </a:lnTo>
                </a:path>
              </a:pathLst>
            </a:custGeom>
            <a:ln w="3175">
              <a:solidFill>
                <a:srgbClr val="565658"/>
              </a:solidFill>
            </a:ln>
          </p:spPr>
          <p:txBody>
            <a:bodyPr wrap="square" lIns="0" tIns="0" rIns="0" bIns="0" rtlCol="0"/>
            <a:lstStyle/>
            <a:p/>
          </p:txBody>
        </p:sp>
        <p:sp>
          <p:nvSpPr>
            <p:cNvPr id="12282" name="object 12282" descr=""/>
            <p:cNvSpPr/>
            <p:nvPr/>
          </p:nvSpPr>
          <p:spPr>
            <a:xfrm>
              <a:off x="2136038" y="2585181"/>
              <a:ext cx="635" cy="2540"/>
            </a:xfrm>
            <a:custGeom>
              <a:avLst/>
              <a:gdLst/>
              <a:ahLst/>
              <a:cxnLst/>
              <a:rect l="l" t="t" r="r" b="b"/>
              <a:pathLst>
                <a:path w="635" h="2539">
                  <a:moveTo>
                    <a:pt x="304" y="0"/>
                  </a:moveTo>
                  <a:lnTo>
                    <a:pt x="0" y="622"/>
                  </a:lnTo>
                  <a:lnTo>
                    <a:pt x="38" y="1371"/>
                  </a:lnTo>
                  <a:lnTo>
                    <a:pt x="419" y="1955"/>
                  </a:lnTo>
                </a:path>
              </a:pathLst>
            </a:custGeom>
            <a:ln w="3175">
              <a:solidFill>
                <a:srgbClr val="565658"/>
              </a:solidFill>
            </a:ln>
          </p:spPr>
          <p:txBody>
            <a:bodyPr wrap="square" lIns="0" tIns="0" rIns="0" bIns="0" rtlCol="0"/>
            <a:lstStyle/>
            <a:p/>
          </p:txBody>
        </p:sp>
        <p:sp>
          <p:nvSpPr>
            <p:cNvPr id="12283" name="object 12283" descr=""/>
            <p:cNvSpPr/>
            <p:nvPr/>
          </p:nvSpPr>
          <p:spPr>
            <a:xfrm>
              <a:off x="2135586" y="2586205"/>
              <a:ext cx="1905" cy="2540"/>
            </a:xfrm>
            <a:custGeom>
              <a:avLst/>
              <a:gdLst/>
              <a:ahLst/>
              <a:cxnLst/>
              <a:rect l="l" t="t" r="r" b="b"/>
              <a:pathLst>
                <a:path w="1905" h="2539">
                  <a:moveTo>
                    <a:pt x="0" y="0"/>
                  </a:moveTo>
                  <a:lnTo>
                    <a:pt x="50" y="889"/>
                  </a:lnTo>
                  <a:lnTo>
                    <a:pt x="571" y="1689"/>
                  </a:lnTo>
                  <a:lnTo>
                    <a:pt x="1358" y="2095"/>
                  </a:lnTo>
                </a:path>
              </a:pathLst>
            </a:custGeom>
            <a:ln w="3175">
              <a:solidFill>
                <a:srgbClr val="565658"/>
              </a:solidFill>
            </a:ln>
          </p:spPr>
          <p:txBody>
            <a:bodyPr wrap="square" lIns="0" tIns="0" rIns="0" bIns="0" rtlCol="0"/>
            <a:lstStyle/>
            <a:p/>
          </p:txBody>
        </p:sp>
        <p:sp>
          <p:nvSpPr>
            <p:cNvPr id="12284" name="object 12284" descr=""/>
            <p:cNvSpPr/>
            <p:nvPr/>
          </p:nvSpPr>
          <p:spPr>
            <a:xfrm>
              <a:off x="2137976" y="2584080"/>
              <a:ext cx="1905" cy="1270"/>
            </a:xfrm>
            <a:custGeom>
              <a:avLst/>
              <a:gdLst/>
              <a:ahLst/>
              <a:cxnLst/>
              <a:rect l="l" t="t" r="r" b="b"/>
              <a:pathLst>
                <a:path w="1905" h="1269">
                  <a:moveTo>
                    <a:pt x="1752" y="914"/>
                  </a:moveTo>
                  <a:lnTo>
                    <a:pt x="1371" y="330"/>
                  </a:lnTo>
                  <a:lnTo>
                    <a:pt x="698" y="0"/>
                  </a:lnTo>
                  <a:lnTo>
                    <a:pt x="0" y="38"/>
                  </a:lnTo>
                </a:path>
              </a:pathLst>
            </a:custGeom>
            <a:ln w="3175">
              <a:solidFill>
                <a:srgbClr val="565658"/>
              </a:solidFill>
            </a:ln>
          </p:spPr>
          <p:txBody>
            <a:bodyPr wrap="square" lIns="0" tIns="0" rIns="0" bIns="0" rtlCol="0"/>
            <a:lstStyle/>
            <a:p/>
          </p:txBody>
        </p:sp>
        <p:sp>
          <p:nvSpPr>
            <p:cNvPr id="12285" name="object 12285" descr=""/>
            <p:cNvSpPr/>
            <p:nvPr/>
          </p:nvSpPr>
          <p:spPr>
            <a:xfrm>
              <a:off x="2133902" y="2581877"/>
              <a:ext cx="8890" cy="8890"/>
            </a:xfrm>
            <a:custGeom>
              <a:avLst/>
              <a:gdLst/>
              <a:ahLst/>
              <a:cxnLst/>
              <a:rect l="l" t="t" r="r" b="b"/>
              <a:pathLst>
                <a:path w="8889" h="8889">
                  <a:moveTo>
                    <a:pt x="8369" y="4191"/>
                  </a:moveTo>
                  <a:lnTo>
                    <a:pt x="8369" y="1879"/>
                  </a:lnTo>
                  <a:lnTo>
                    <a:pt x="6502" y="0"/>
                  </a:lnTo>
                  <a:lnTo>
                    <a:pt x="4190" y="0"/>
                  </a:lnTo>
                  <a:lnTo>
                    <a:pt x="1879" y="0"/>
                  </a:lnTo>
                  <a:lnTo>
                    <a:pt x="0" y="1879"/>
                  </a:lnTo>
                  <a:lnTo>
                    <a:pt x="0" y="4191"/>
                  </a:lnTo>
                  <a:lnTo>
                    <a:pt x="0" y="6502"/>
                  </a:lnTo>
                  <a:lnTo>
                    <a:pt x="1879"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12286" name="object 12286" descr=""/>
            <p:cNvSpPr/>
            <p:nvPr/>
          </p:nvSpPr>
          <p:spPr>
            <a:xfrm>
              <a:off x="2139226" y="2583824"/>
              <a:ext cx="1905" cy="2540"/>
            </a:xfrm>
            <a:custGeom>
              <a:avLst/>
              <a:gdLst/>
              <a:ahLst/>
              <a:cxnLst/>
              <a:rect l="l" t="t" r="r" b="b"/>
              <a:pathLst>
                <a:path w="1905" h="2539">
                  <a:moveTo>
                    <a:pt x="1371" y="2108"/>
                  </a:moveTo>
                  <a:lnTo>
                    <a:pt x="1320" y="1206"/>
                  </a:lnTo>
                  <a:lnTo>
                    <a:pt x="800" y="406"/>
                  </a:lnTo>
                  <a:lnTo>
                    <a:pt x="0" y="0"/>
                  </a:lnTo>
                </a:path>
              </a:pathLst>
            </a:custGeom>
            <a:ln w="3175">
              <a:solidFill>
                <a:srgbClr val="565658"/>
              </a:solidFill>
            </a:ln>
          </p:spPr>
          <p:txBody>
            <a:bodyPr wrap="square" lIns="0" tIns="0" rIns="0" bIns="0" rtlCol="0"/>
            <a:lstStyle/>
            <a:p/>
          </p:txBody>
        </p:sp>
        <p:sp>
          <p:nvSpPr>
            <p:cNvPr id="12287" name="object 12287" descr=""/>
            <p:cNvSpPr/>
            <p:nvPr/>
          </p:nvSpPr>
          <p:spPr>
            <a:xfrm>
              <a:off x="2136951" y="2588173"/>
              <a:ext cx="2540" cy="635"/>
            </a:xfrm>
            <a:custGeom>
              <a:avLst/>
              <a:gdLst/>
              <a:ahLst/>
              <a:cxnLst/>
              <a:rect l="l" t="t" r="r" b="b"/>
              <a:pathLst>
                <a:path w="2539" h="635">
                  <a:moveTo>
                    <a:pt x="0" y="126"/>
                  </a:moveTo>
                  <a:lnTo>
                    <a:pt x="800" y="533"/>
                  </a:lnTo>
                  <a:lnTo>
                    <a:pt x="1765" y="482"/>
                  </a:lnTo>
                  <a:lnTo>
                    <a:pt x="2514" y="0"/>
                  </a:lnTo>
                </a:path>
              </a:pathLst>
            </a:custGeom>
            <a:ln w="3175">
              <a:solidFill>
                <a:srgbClr val="565658"/>
              </a:solidFill>
            </a:ln>
          </p:spPr>
          <p:txBody>
            <a:bodyPr wrap="square" lIns="0" tIns="0" rIns="0" bIns="0" rtlCol="0"/>
            <a:lstStyle/>
            <a:p/>
          </p:txBody>
        </p:sp>
        <p:sp>
          <p:nvSpPr>
            <p:cNvPr id="12288" name="object 12288" descr=""/>
            <p:cNvSpPr/>
            <p:nvPr/>
          </p:nvSpPr>
          <p:spPr>
            <a:xfrm>
              <a:off x="2136719" y="2583422"/>
              <a:ext cx="2540" cy="635"/>
            </a:xfrm>
            <a:custGeom>
              <a:avLst/>
              <a:gdLst/>
              <a:ahLst/>
              <a:cxnLst/>
              <a:rect l="l" t="t" r="r" b="b"/>
              <a:pathLst>
                <a:path w="2539" h="635">
                  <a:moveTo>
                    <a:pt x="2501" y="406"/>
                  </a:moveTo>
                  <a:lnTo>
                    <a:pt x="1714" y="0"/>
                  </a:lnTo>
                  <a:lnTo>
                    <a:pt x="749" y="50"/>
                  </a:lnTo>
                  <a:lnTo>
                    <a:pt x="0" y="546"/>
                  </a:lnTo>
                </a:path>
              </a:pathLst>
            </a:custGeom>
            <a:ln w="3175">
              <a:solidFill>
                <a:srgbClr val="565658"/>
              </a:solidFill>
            </a:ln>
          </p:spPr>
          <p:txBody>
            <a:bodyPr wrap="square" lIns="0" tIns="0" rIns="0" bIns="0" rtlCol="0"/>
            <a:lstStyle/>
            <a:p/>
          </p:txBody>
        </p:sp>
        <p:sp>
          <p:nvSpPr>
            <p:cNvPr id="12289" name="object 12289" descr=""/>
            <p:cNvSpPr/>
            <p:nvPr/>
          </p:nvSpPr>
          <p:spPr>
            <a:xfrm>
              <a:off x="2136342" y="2584115"/>
              <a:ext cx="1905" cy="1270"/>
            </a:xfrm>
            <a:custGeom>
              <a:avLst/>
              <a:gdLst/>
              <a:ahLst/>
              <a:cxnLst/>
              <a:rect l="l" t="t" r="r" b="b"/>
              <a:pathLst>
                <a:path w="1905" h="1269">
                  <a:moveTo>
                    <a:pt x="1638" y="0"/>
                  </a:moveTo>
                  <a:lnTo>
                    <a:pt x="939" y="38"/>
                  </a:lnTo>
                  <a:lnTo>
                    <a:pt x="317" y="444"/>
                  </a:lnTo>
                  <a:lnTo>
                    <a:pt x="0" y="1066"/>
                  </a:lnTo>
                </a:path>
              </a:pathLst>
            </a:custGeom>
            <a:ln w="3175">
              <a:solidFill>
                <a:srgbClr val="565658"/>
              </a:solidFill>
            </a:ln>
          </p:spPr>
          <p:txBody>
            <a:bodyPr wrap="square" lIns="0" tIns="0" rIns="0" bIns="0" rtlCol="0"/>
            <a:lstStyle/>
            <a:p/>
          </p:txBody>
        </p:sp>
        <p:sp>
          <p:nvSpPr>
            <p:cNvPr id="12290" name="object 12290" descr=""/>
            <p:cNvSpPr/>
            <p:nvPr/>
          </p:nvSpPr>
          <p:spPr>
            <a:xfrm>
              <a:off x="2139468" y="2585934"/>
              <a:ext cx="1270" cy="2540"/>
            </a:xfrm>
            <a:custGeom>
              <a:avLst/>
              <a:gdLst/>
              <a:ahLst/>
              <a:cxnLst/>
              <a:rect l="l" t="t" r="r" b="b"/>
              <a:pathLst>
                <a:path w="1269" h="2539">
                  <a:moveTo>
                    <a:pt x="0" y="2235"/>
                  </a:moveTo>
                  <a:lnTo>
                    <a:pt x="749" y="1739"/>
                  </a:lnTo>
                  <a:lnTo>
                    <a:pt x="1181" y="889"/>
                  </a:lnTo>
                  <a:lnTo>
                    <a:pt x="1130" y="0"/>
                  </a:lnTo>
                </a:path>
              </a:pathLst>
            </a:custGeom>
            <a:ln w="3175">
              <a:solidFill>
                <a:srgbClr val="565658"/>
              </a:solidFill>
            </a:ln>
          </p:spPr>
          <p:txBody>
            <a:bodyPr wrap="square" lIns="0" tIns="0" rIns="0" bIns="0" rtlCol="0"/>
            <a:lstStyle/>
            <a:p/>
          </p:txBody>
        </p:sp>
        <p:sp>
          <p:nvSpPr>
            <p:cNvPr id="12291" name="object 12291" descr=""/>
            <p:cNvSpPr/>
            <p:nvPr/>
          </p:nvSpPr>
          <p:spPr>
            <a:xfrm>
              <a:off x="2133356" y="2581318"/>
              <a:ext cx="9525" cy="9525"/>
            </a:xfrm>
            <a:custGeom>
              <a:avLst/>
              <a:gdLst/>
              <a:ahLst/>
              <a:cxnLst/>
              <a:rect l="l" t="t" r="r" b="b"/>
              <a:pathLst>
                <a:path w="9525" h="9525">
                  <a:moveTo>
                    <a:pt x="9474" y="4749"/>
                  </a:moveTo>
                  <a:lnTo>
                    <a:pt x="9474" y="2120"/>
                  </a:lnTo>
                  <a:lnTo>
                    <a:pt x="7353" y="0"/>
                  </a:lnTo>
                  <a:lnTo>
                    <a:pt x="4737" y="0"/>
                  </a:lnTo>
                  <a:lnTo>
                    <a:pt x="2120" y="0"/>
                  </a:lnTo>
                  <a:lnTo>
                    <a:pt x="0" y="2120"/>
                  </a:lnTo>
                  <a:lnTo>
                    <a:pt x="0" y="4749"/>
                  </a:lnTo>
                  <a:lnTo>
                    <a:pt x="0" y="7366"/>
                  </a:lnTo>
                  <a:lnTo>
                    <a:pt x="2120" y="9486"/>
                  </a:lnTo>
                  <a:lnTo>
                    <a:pt x="4737" y="9486"/>
                  </a:lnTo>
                  <a:lnTo>
                    <a:pt x="7353" y="9486"/>
                  </a:lnTo>
                  <a:lnTo>
                    <a:pt x="9474" y="7366"/>
                  </a:lnTo>
                  <a:lnTo>
                    <a:pt x="9474" y="4749"/>
                  </a:lnTo>
                </a:path>
              </a:pathLst>
            </a:custGeom>
            <a:ln w="3175">
              <a:solidFill>
                <a:srgbClr val="565658"/>
              </a:solidFill>
            </a:ln>
          </p:spPr>
          <p:txBody>
            <a:bodyPr wrap="square" lIns="0" tIns="0" rIns="0" bIns="0" rtlCol="0"/>
            <a:lstStyle/>
            <a:p/>
          </p:txBody>
        </p:sp>
        <p:sp>
          <p:nvSpPr>
            <p:cNvPr id="12292" name="object 12292" descr=""/>
            <p:cNvSpPr/>
            <p:nvPr/>
          </p:nvSpPr>
          <p:spPr>
            <a:xfrm>
              <a:off x="2139726" y="2584993"/>
              <a:ext cx="635" cy="2540"/>
            </a:xfrm>
            <a:custGeom>
              <a:avLst/>
              <a:gdLst/>
              <a:ahLst/>
              <a:cxnLst/>
              <a:rect l="l" t="t" r="r" b="b"/>
              <a:pathLst>
                <a:path w="635" h="2539">
                  <a:moveTo>
                    <a:pt x="101" y="1955"/>
                  </a:moveTo>
                  <a:lnTo>
                    <a:pt x="419" y="1333"/>
                  </a:lnTo>
                  <a:lnTo>
                    <a:pt x="381" y="584"/>
                  </a:lnTo>
                  <a:lnTo>
                    <a:pt x="0" y="0"/>
                  </a:lnTo>
                </a:path>
              </a:pathLst>
            </a:custGeom>
            <a:ln w="3175">
              <a:solidFill>
                <a:srgbClr val="565658"/>
              </a:solidFill>
            </a:ln>
          </p:spPr>
          <p:txBody>
            <a:bodyPr wrap="square" lIns="0" tIns="0" rIns="0" bIns="0" rtlCol="0"/>
            <a:lstStyle/>
            <a:p/>
          </p:txBody>
        </p:sp>
        <p:sp>
          <p:nvSpPr>
            <p:cNvPr id="12293" name="object 12293" descr=""/>
            <p:cNvSpPr/>
            <p:nvPr/>
          </p:nvSpPr>
          <p:spPr>
            <a:xfrm>
              <a:off x="2138203" y="2586948"/>
              <a:ext cx="1905" cy="1270"/>
            </a:xfrm>
            <a:custGeom>
              <a:avLst/>
              <a:gdLst/>
              <a:ahLst/>
              <a:cxnLst/>
              <a:rect l="l" t="t" r="r" b="b"/>
              <a:pathLst>
                <a:path w="1905" h="1269">
                  <a:moveTo>
                    <a:pt x="0" y="1066"/>
                  </a:moveTo>
                  <a:lnTo>
                    <a:pt x="698" y="1028"/>
                  </a:lnTo>
                  <a:lnTo>
                    <a:pt x="1320" y="622"/>
                  </a:lnTo>
                  <a:lnTo>
                    <a:pt x="1625" y="0"/>
                  </a:lnTo>
                </a:path>
              </a:pathLst>
            </a:custGeom>
            <a:ln w="3175">
              <a:solidFill>
                <a:srgbClr val="565658"/>
              </a:solidFill>
            </a:ln>
          </p:spPr>
          <p:txBody>
            <a:bodyPr wrap="square" lIns="0" tIns="0" rIns="0" bIns="0" rtlCol="0"/>
            <a:lstStyle/>
            <a:p/>
          </p:txBody>
        </p:sp>
        <p:sp>
          <p:nvSpPr>
            <p:cNvPr id="12294" name="object 12294" descr=""/>
            <p:cNvSpPr/>
            <p:nvPr/>
          </p:nvSpPr>
          <p:spPr>
            <a:xfrm>
              <a:off x="2135534" y="2583966"/>
              <a:ext cx="1270" cy="2540"/>
            </a:xfrm>
            <a:custGeom>
              <a:avLst/>
              <a:gdLst/>
              <a:ahLst/>
              <a:cxnLst/>
              <a:rect l="l" t="t" r="r" b="b"/>
              <a:pathLst>
                <a:path w="1269" h="2539">
                  <a:moveTo>
                    <a:pt x="1181" y="0"/>
                  </a:moveTo>
                  <a:lnTo>
                    <a:pt x="431" y="495"/>
                  </a:lnTo>
                  <a:lnTo>
                    <a:pt x="0" y="1333"/>
                  </a:lnTo>
                  <a:lnTo>
                    <a:pt x="50" y="2235"/>
                  </a:lnTo>
                </a:path>
              </a:pathLst>
            </a:custGeom>
            <a:ln w="3175">
              <a:solidFill>
                <a:srgbClr val="565658"/>
              </a:solidFill>
            </a:ln>
          </p:spPr>
          <p:txBody>
            <a:bodyPr wrap="square" lIns="0" tIns="0" rIns="0" bIns="0" rtlCol="0"/>
            <a:lstStyle/>
            <a:p/>
          </p:txBody>
        </p:sp>
        <p:sp>
          <p:nvSpPr>
            <p:cNvPr id="12295" name="object 12295" descr=""/>
            <p:cNvSpPr/>
            <p:nvPr/>
          </p:nvSpPr>
          <p:spPr>
            <a:xfrm>
              <a:off x="2494318" y="1997723"/>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12296" name="object 12296" descr=""/>
            <p:cNvSpPr/>
            <p:nvPr/>
          </p:nvSpPr>
          <p:spPr>
            <a:xfrm>
              <a:off x="2496787" y="1999385"/>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297" name="object 12297" descr=""/>
            <p:cNvSpPr/>
            <p:nvPr/>
          </p:nvSpPr>
          <p:spPr>
            <a:xfrm>
              <a:off x="2495412" y="1999071"/>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298" name="object 12298" descr=""/>
            <p:cNvSpPr/>
            <p:nvPr/>
          </p:nvSpPr>
          <p:spPr>
            <a:xfrm>
              <a:off x="2164543" y="2547187"/>
              <a:ext cx="635" cy="1270"/>
            </a:xfrm>
            <a:custGeom>
              <a:avLst/>
              <a:gdLst/>
              <a:ahLst/>
              <a:cxnLst/>
              <a:rect l="l" t="t" r="r" b="b"/>
              <a:pathLst>
                <a:path w="635" h="1269">
                  <a:moveTo>
                    <a:pt x="139" y="0"/>
                  </a:moveTo>
                  <a:lnTo>
                    <a:pt x="0" y="266"/>
                  </a:lnTo>
                  <a:lnTo>
                    <a:pt x="12" y="584"/>
                  </a:lnTo>
                  <a:lnTo>
                    <a:pt x="190" y="838"/>
                  </a:lnTo>
                </a:path>
              </a:pathLst>
            </a:custGeom>
            <a:ln w="3175">
              <a:solidFill>
                <a:srgbClr val="565658"/>
              </a:solidFill>
            </a:ln>
          </p:spPr>
          <p:txBody>
            <a:bodyPr wrap="square" lIns="0" tIns="0" rIns="0" bIns="0" rtlCol="0"/>
            <a:lstStyle/>
            <a:p/>
          </p:txBody>
        </p:sp>
        <p:sp>
          <p:nvSpPr>
            <p:cNvPr id="12299" name="object 12299" descr=""/>
            <p:cNvSpPr/>
            <p:nvPr/>
          </p:nvSpPr>
          <p:spPr>
            <a:xfrm>
              <a:off x="2165477" y="2547945"/>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300" name="object 12300" descr=""/>
            <p:cNvSpPr/>
            <p:nvPr/>
          </p:nvSpPr>
          <p:spPr>
            <a:xfrm>
              <a:off x="2302051" y="2159860"/>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301" name="object 12301" descr=""/>
            <p:cNvSpPr/>
            <p:nvPr/>
          </p:nvSpPr>
          <p:spPr>
            <a:xfrm>
              <a:off x="2496879" y="2000617"/>
              <a:ext cx="1270" cy="635"/>
            </a:xfrm>
            <a:custGeom>
              <a:avLst/>
              <a:gdLst/>
              <a:ahLst/>
              <a:cxnLst/>
              <a:rect l="l" t="t" r="r" b="b"/>
              <a:pathLst>
                <a:path w="1269" h="635">
                  <a:moveTo>
                    <a:pt x="0" y="457"/>
                  </a:moveTo>
                  <a:lnTo>
                    <a:pt x="304" y="444"/>
                  </a:lnTo>
                  <a:lnTo>
                    <a:pt x="571" y="266"/>
                  </a:lnTo>
                  <a:lnTo>
                    <a:pt x="711" y="0"/>
                  </a:lnTo>
                </a:path>
              </a:pathLst>
            </a:custGeom>
            <a:ln w="3175">
              <a:solidFill>
                <a:srgbClr val="565658"/>
              </a:solidFill>
            </a:ln>
          </p:spPr>
          <p:txBody>
            <a:bodyPr wrap="square" lIns="0" tIns="0" rIns="0" bIns="0" rtlCol="0"/>
            <a:lstStyle/>
            <a:p/>
          </p:txBody>
        </p:sp>
        <p:sp>
          <p:nvSpPr>
            <p:cNvPr id="12302" name="object 12302" descr=""/>
            <p:cNvSpPr/>
            <p:nvPr/>
          </p:nvSpPr>
          <p:spPr>
            <a:xfrm>
              <a:off x="2302629" y="2157837"/>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303" name="object 12303" descr=""/>
            <p:cNvSpPr/>
            <p:nvPr/>
          </p:nvSpPr>
          <p:spPr>
            <a:xfrm>
              <a:off x="2166133" y="2547106"/>
              <a:ext cx="635" cy="1270"/>
            </a:xfrm>
            <a:custGeom>
              <a:avLst/>
              <a:gdLst/>
              <a:ahLst/>
              <a:cxnLst/>
              <a:rect l="l" t="t" r="r" b="b"/>
              <a:pathLst>
                <a:path w="635" h="1269">
                  <a:moveTo>
                    <a:pt x="38" y="838"/>
                  </a:moveTo>
                  <a:lnTo>
                    <a:pt x="177" y="571"/>
                  </a:lnTo>
                  <a:lnTo>
                    <a:pt x="165" y="254"/>
                  </a:lnTo>
                  <a:lnTo>
                    <a:pt x="0" y="0"/>
                  </a:lnTo>
                </a:path>
              </a:pathLst>
            </a:custGeom>
            <a:ln w="3175">
              <a:solidFill>
                <a:srgbClr val="565658"/>
              </a:solidFill>
            </a:ln>
          </p:spPr>
          <p:txBody>
            <a:bodyPr wrap="square" lIns="0" tIns="0" rIns="0" bIns="0" rtlCol="0"/>
            <a:lstStyle/>
            <a:p/>
          </p:txBody>
        </p:sp>
        <p:sp>
          <p:nvSpPr>
            <p:cNvPr id="12304" name="object 12304" descr=""/>
            <p:cNvSpPr/>
            <p:nvPr/>
          </p:nvSpPr>
          <p:spPr>
            <a:xfrm>
              <a:off x="2495440" y="2000317"/>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305" name="object 12305" descr=""/>
            <p:cNvSpPr/>
            <p:nvPr/>
          </p:nvSpPr>
          <p:spPr>
            <a:xfrm>
              <a:off x="2303377" y="2158229"/>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306" name="object 12306" descr=""/>
            <p:cNvSpPr/>
            <p:nvPr/>
          </p:nvSpPr>
          <p:spPr>
            <a:xfrm>
              <a:off x="2496078" y="1998768"/>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307" name="object 12307" descr=""/>
            <p:cNvSpPr/>
            <p:nvPr/>
          </p:nvSpPr>
          <p:spPr>
            <a:xfrm>
              <a:off x="2497469" y="1998994"/>
              <a:ext cx="1270" cy="1270"/>
            </a:xfrm>
            <a:custGeom>
              <a:avLst/>
              <a:gdLst/>
              <a:ahLst/>
              <a:cxnLst/>
              <a:rect l="l" t="t" r="r" b="b"/>
              <a:pathLst>
                <a:path w="1269" h="1269">
                  <a:moveTo>
                    <a:pt x="762" y="1168"/>
                  </a:moveTo>
                  <a:lnTo>
                    <a:pt x="736" y="660"/>
                  </a:lnTo>
                  <a:lnTo>
                    <a:pt x="444" y="228"/>
                  </a:lnTo>
                  <a:lnTo>
                    <a:pt x="0" y="0"/>
                  </a:lnTo>
                </a:path>
              </a:pathLst>
            </a:custGeom>
            <a:ln w="3175">
              <a:solidFill>
                <a:srgbClr val="565658"/>
              </a:solidFill>
            </a:ln>
          </p:spPr>
          <p:txBody>
            <a:bodyPr wrap="square" lIns="0" tIns="0" rIns="0" bIns="0" rtlCol="0"/>
            <a:lstStyle/>
            <a:p/>
          </p:txBody>
        </p:sp>
        <p:sp>
          <p:nvSpPr>
            <p:cNvPr id="12308" name="object 12308" descr=""/>
            <p:cNvSpPr/>
            <p:nvPr/>
          </p:nvSpPr>
          <p:spPr>
            <a:xfrm>
              <a:off x="2165371" y="2546712"/>
              <a:ext cx="1270" cy="635"/>
            </a:xfrm>
            <a:custGeom>
              <a:avLst/>
              <a:gdLst/>
              <a:ahLst/>
              <a:cxnLst/>
              <a:rect l="l" t="t" r="r" b="b"/>
              <a:pathLst>
                <a:path w="1269" h="635">
                  <a:moveTo>
                    <a:pt x="762" y="393"/>
                  </a:moveTo>
                  <a:lnTo>
                    <a:pt x="584" y="139"/>
                  </a:lnTo>
                  <a:lnTo>
                    <a:pt x="317" y="0"/>
                  </a:lnTo>
                  <a:lnTo>
                    <a:pt x="0" y="25"/>
                  </a:lnTo>
                </a:path>
              </a:pathLst>
            </a:custGeom>
            <a:ln w="3175">
              <a:solidFill>
                <a:srgbClr val="565658"/>
              </a:solidFill>
            </a:ln>
          </p:spPr>
          <p:txBody>
            <a:bodyPr wrap="square" lIns="0" tIns="0" rIns="0" bIns="0" rtlCol="0"/>
            <a:lstStyle/>
            <a:p/>
          </p:txBody>
        </p:sp>
        <p:sp>
          <p:nvSpPr>
            <p:cNvPr id="12309" name="object 12309" descr=""/>
            <p:cNvSpPr/>
            <p:nvPr/>
          </p:nvSpPr>
          <p:spPr>
            <a:xfrm>
              <a:off x="2496094" y="1999407"/>
              <a:ext cx="1270" cy="635"/>
            </a:xfrm>
            <a:custGeom>
              <a:avLst/>
              <a:gdLst/>
              <a:ahLst/>
              <a:cxnLst/>
              <a:rect l="l" t="t" r="r" b="b"/>
              <a:pathLst>
                <a:path w="1269" h="635">
                  <a:moveTo>
                    <a:pt x="698" y="0"/>
                  </a:moveTo>
                  <a:lnTo>
                    <a:pt x="406" y="12"/>
                  </a:lnTo>
                  <a:lnTo>
                    <a:pt x="127" y="190"/>
                  </a:lnTo>
                  <a:lnTo>
                    <a:pt x="0" y="457"/>
                  </a:lnTo>
                </a:path>
              </a:pathLst>
            </a:custGeom>
            <a:ln w="3175">
              <a:solidFill>
                <a:srgbClr val="565658"/>
              </a:solidFill>
            </a:ln>
          </p:spPr>
          <p:txBody>
            <a:bodyPr wrap="square" lIns="0" tIns="0" rIns="0" bIns="0" rtlCol="0"/>
            <a:lstStyle/>
            <a:p/>
          </p:txBody>
        </p:sp>
        <p:sp>
          <p:nvSpPr>
            <p:cNvPr id="12310" name="object 12310" descr=""/>
            <p:cNvSpPr/>
            <p:nvPr/>
          </p:nvSpPr>
          <p:spPr>
            <a:xfrm>
              <a:off x="2495959" y="1999865"/>
              <a:ext cx="635" cy="1270"/>
            </a:xfrm>
            <a:custGeom>
              <a:avLst/>
              <a:gdLst/>
              <a:ahLst/>
              <a:cxnLst/>
              <a:rect l="l" t="t" r="r" b="b"/>
              <a:pathLst>
                <a:path w="635" h="1269">
                  <a:moveTo>
                    <a:pt x="139"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311" name="object 12311" descr=""/>
            <p:cNvSpPr/>
            <p:nvPr/>
          </p:nvSpPr>
          <p:spPr>
            <a:xfrm>
              <a:off x="2496135" y="2000696"/>
              <a:ext cx="1270" cy="635"/>
            </a:xfrm>
            <a:custGeom>
              <a:avLst/>
              <a:gdLst/>
              <a:ahLst/>
              <a:cxnLst/>
              <a:rect l="l" t="t" r="r" b="b"/>
              <a:pathLst>
                <a:path w="1269" h="635">
                  <a:moveTo>
                    <a:pt x="0" y="0"/>
                  </a:moveTo>
                  <a:lnTo>
                    <a:pt x="177" y="254"/>
                  </a:lnTo>
                  <a:lnTo>
                    <a:pt x="444" y="393"/>
                  </a:lnTo>
                  <a:lnTo>
                    <a:pt x="749" y="381"/>
                  </a:lnTo>
                </a:path>
              </a:pathLst>
            </a:custGeom>
            <a:ln w="3175">
              <a:solidFill>
                <a:srgbClr val="565658"/>
              </a:solidFill>
            </a:ln>
          </p:spPr>
          <p:txBody>
            <a:bodyPr wrap="square" lIns="0" tIns="0" rIns="0" bIns="0" rtlCol="0"/>
            <a:lstStyle/>
            <a:p/>
          </p:txBody>
        </p:sp>
        <p:sp>
          <p:nvSpPr>
            <p:cNvPr id="12312" name="object 12312" descr=""/>
            <p:cNvSpPr/>
            <p:nvPr/>
          </p:nvSpPr>
          <p:spPr>
            <a:xfrm>
              <a:off x="2497536" y="1999777"/>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313" name="object 12313" descr=""/>
            <p:cNvSpPr/>
            <p:nvPr/>
          </p:nvSpPr>
          <p:spPr>
            <a:xfrm>
              <a:off x="2494878" y="1998294"/>
              <a:ext cx="4445" cy="4445"/>
            </a:xfrm>
            <a:custGeom>
              <a:avLst/>
              <a:gdLst/>
              <a:ahLst/>
              <a:cxnLst/>
              <a:rect l="l" t="t" r="r" b="b"/>
              <a:pathLst>
                <a:path w="4444" h="4444">
                  <a:moveTo>
                    <a:pt x="3911" y="1943"/>
                  </a:moveTo>
                  <a:lnTo>
                    <a:pt x="3911" y="863"/>
                  </a:lnTo>
                  <a:lnTo>
                    <a:pt x="3047" y="0"/>
                  </a:lnTo>
                  <a:lnTo>
                    <a:pt x="1968" y="0"/>
                  </a:lnTo>
                  <a:lnTo>
                    <a:pt x="888" y="0"/>
                  </a:lnTo>
                  <a:lnTo>
                    <a:pt x="0" y="863"/>
                  </a:lnTo>
                  <a:lnTo>
                    <a:pt x="0" y="1943"/>
                  </a:lnTo>
                  <a:lnTo>
                    <a:pt x="0" y="3022"/>
                  </a:lnTo>
                  <a:lnTo>
                    <a:pt x="888" y="3898"/>
                  </a:lnTo>
                  <a:lnTo>
                    <a:pt x="1968" y="3898"/>
                  </a:lnTo>
                  <a:lnTo>
                    <a:pt x="3047" y="3898"/>
                  </a:lnTo>
                  <a:lnTo>
                    <a:pt x="3911" y="3022"/>
                  </a:lnTo>
                  <a:lnTo>
                    <a:pt x="3911" y="1943"/>
                  </a:lnTo>
                </a:path>
              </a:pathLst>
            </a:custGeom>
            <a:ln w="3175">
              <a:solidFill>
                <a:srgbClr val="565658"/>
              </a:solidFill>
            </a:ln>
          </p:spPr>
          <p:txBody>
            <a:bodyPr wrap="square" lIns="0" tIns="0" rIns="0" bIns="0" rtlCol="0"/>
            <a:lstStyle/>
            <a:p/>
          </p:txBody>
        </p:sp>
        <p:sp>
          <p:nvSpPr>
            <p:cNvPr id="12314" name="object 12314" descr=""/>
            <p:cNvSpPr/>
            <p:nvPr/>
          </p:nvSpPr>
          <p:spPr>
            <a:xfrm>
              <a:off x="2300159" y="2156175"/>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315" name="object 12315" descr=""/>
            <p:cNvSpPr/>
            <p:nvPr/>
          </p:nvSpPr>
          <p:spPr>
            <a:xfrm>
              <a:off x="2303439" y="2158616"/>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316" name="object 12316" descr=""/>
            <p:cNvSpPr/>
            <p:nvPr/>
          </p:nvSpPr>
          <p:spPr>
            <a:xfrm>
              <a:off x="2164679" y="2546735"/>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317" name="object 12317" descr=""/>
            <p:cNvSpPr/>
            <p:nvPr/>
          </p:nvSpPr>
          <p:spPr>
            <a:xfrm>
              <a:off x="2496210" y="2001407"/>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318" name="object 12318" descr=""/>
            <p:cNvSpPr/>
            <p:nvPr/>
          </p:nvSpPr>
          <p:spPr>
            <a:xfrm>
              <a:off x="2300719" y="2156747"/>
              <a:ext cx="4445" cy="4445"/>
            </a:xfrm>
            <a:custGeom>
              <a:avLst/>
              <a:gdLst/>
              <a:ahLst/>
              <a:cxnLst/>
              <a:rect l="l" t="t" r="r" b="b"/>
              <a:pathLst>
                <a:path w="4444" h="4444">
                  <a:moveTo>
                    <a:pt x="3911" y="1943"/>
                  </a:moveTo>
                  <a:lnTo>
                    <a:pt x="3911" y="863"/>
                  </a:lnTo>
                  <a:lnTo>
                    <a:pt x="3047" y="0"/>
                  </a:lnTo>
                  <a:lnTo>
                    <a:pt x="1968" y="0"/>
                  </a:lnTo>
                  <a:lnTo>
                    <a:pt x="888" y="0"/>
                  </a:lnTo>
                  <a:lnTo>
                    <a:pt x="0" y="863"/>
                  </a:lnTo>
                  <a:lnTo>
                    <a:pt x="0" y="1943"/>
                  </a:lnTo>
                  <a:lnTo>
                    <a:pt x="0" y="3022"/>
                  </a:lnTo>
                  <a:lnTo>
                    <a:pt x="888" y="3898"/>
                  </a:lnTo>
                  <a:lnTo>
                    <a:pt x="1968" y="3898"/>
                  </a:lnTo>
                  <a:lnTo>
                    <a:pt x="3047" y="3898"/>
                  </a:lnTo>
                  <a:lnTo>
                    <a:pt x="3911" y="3022"/>
                  </a:lnTo>
                  <a:lnTo>
                    <a:pt x="3911" y="1943"/>
                  </a:lnTo>
                </a:path>
              </a:pathLst>
            </a:custGeom>
            <a:ln w="3175">
              <a:solidFill>
                <a:srgbClr val="565658"/>
              </a:solidFill>
            </a:ln>
          </p:spPr>
          <p:txBody>
            <a:bodyPr wrap="square" lIns="0" tIns="0" rIns="0" bIns="0" rtlCol="0"/>
            <a:lstStyle/>
            <a:p/>
          </p:txBody>
        </p:sp>
        <p:sp>
          <p:nvSpPr>
            <p:cNvPr id="12319" name="object 12319" descr=""/>
            <p:cNvSpPr/>
            <p:nvPr/>
          </p:nvSpPr>
          <p:spPr>
            <a:xfrm>
              <a:off x="2497598" y="2000165"/>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320" name="object 12320" descr=""/>
            <p:cNvSpPr/>
            <p:nvPr/>
          </p:nvSpPr>
          <p:spPr>
            <a:xfrm>
              <a:off x="2164732" y="2548024"/>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321" name="object 12321" descr=""/>
            <p:cNvSpPr/>
            <p:nvPr/>
          </p:nvSpPr>
          <p:spPr>
            <a:xfrm>
              <a:off x="2301254" y="2157524"/>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322" name="object 12322" descr=""/>
            <p:cNvSpPr/>
            <p:nvPr/>
          </p:nvSpPr>
          <p:spPr>
            <a:xfrm>
              <a:off x="2166053" y="2546322"/>
              <a:ext cx="1270" cy="1270"/>
            </a:xfrm>
            <a:custGeom>
              <a:avLst/>
              <a:gdLst/>
              <a:ahLst/>
              <a:cxnLst/>
              <a:rect l="l" t="t" r="r" b="b"/>
              <a:pathLst>
                <a:path w="1269" h="1269">
                  <a:moveTo>
                    <a:pt x="762"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323" name="object 12323" descr=""/>
            <p:cNvSpPr/>
            <p:nvPr/>
          </p:nvSpPr>
          <p:spPr>
            <a:xfrm>
              <a:off x="2303297" y="2157447"/>
              <a:ext cx="1270" cy="1270"/>
            </a:xfrm>
            <a:custGeom>
              <a:avLst/>
              <a:gdLst/>
              <a:ahLst/>
              <a:cxnLst/>
              <a:rect l="l" t="t" r="r" b="b"/>
              <a:pathLst>
                <a:path w="1269" h="1269">
                  <a:moveTo>
                    <a:pt x="774" y="1168"/>
                  </a:moveTo>
                  <a:lnTo>
                    <a:pt x="749" y="660"/>
                  </a:lnTo>
                  <a:lnTo>
                    <a:pt x="457" y="228"/>
                  </a:lnTo>
                  <a:lnTo>
                    <a:pt x="0" y="0"/>
                  </a:lnTo>
                </a:path>
              </a:pathLst>
            </a:custGeom>
            <a:ln w="3175">
              <a:solidFill>
                <a:srgbClr val="565658"/>
              </a:solidFill>
            </a:ln>
          </p:spPr>
          <p:txBody>
            <a:bodyPr wrap="square" lIns="0" tIns="0" rIns="0" bIns="0" rtlCol="0"/>
            <a:lstStyle/>
            <a:p/>
          </p:txBody>
        </p:sp>
        <p:sp>
          <p:nvSpPr>
            <p:cNvPr id="12324" name="object 12324" descr=""/>
            <p:cNvSpPr/>
            <p:nvPr/>
          </p:nvSpPr>
          <p:spPr>
            <a:xfrm>
              <a:off x="2301919" y="2157221"/>
              <a:ext cx="1905" cy="635"/>
            </a:xfrm>
            <a:custGeom>
              <a:avLst/>
              <a:gdLst/>
              <a:ahLst/>
              <a:cxnLst/>
              <a:rect l="l" t="t" r="r" b="b"/>
              <a:pathLst>
                <a:path w="1905" h="635">
                  <a:moveTo>
                    <a:pt x="1384"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325" name="object 12325" descr=""/>
            <p:cNvSpPr/>
            <p:nvPr/>
          </p:nvSpPr>
          <p:spPr>
            <a:xfrm>
              <a:off x="2646733" y="1915157"/>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326" name="object 12326" descr=""/>
            <p:cNvSpPr/>
            <p:nvPr/>
          </p:nvSpPr>
          <p:spPr>
            <a:xfrm>
              <a:off x="2644970" y="1913480"/>
              <a:ext cx="5080" cy="5080"/>
            </a:xfrm>
            <a:custGeom>
              <a:avLst/>
              <a:gdLst/>
              <a:ahLst/>
              <a:cxnLst/>
              <a:rect l="l" t="t" r="r" b="b"/>
              <a:pathLst>
                <a:path w="5080" h="5080">
                  <a:moveTo>
                    <a:pt x="5016" y="2514"/>
                  </a:moveTo>
                  <a:lnTo>
                    <a:pt x="5016" y="1130"/>
                  </a:lnTo>
                  <a:lnTo>
                    <a:pt x="3898" y="0"/>
                  </a:lnTo>
                  <a:lnTo>
                    <a:pt x="2514" y="0"/>
                  </a:lnTo>
                  <a:lnTo>
                    <a:pt x="1117" y="0"/>
                  </a:lnTo>
                  <a:lnTo>
                    <a:pt x="0" y="1130"/>
                  </a:lnTo>
                  <a:lnTo>
                    <a:pt x="0" y="2514"/>
                  </a:lnTo>
                  <a:lnTo>
                    <a:pt x="0" y="3898"/>
                  </a:lnTo>
                  <a:lnTo>
                    <a:pt x="1117" y="5016"/>
                  </a:lnTo>
                  <a:lnTo>
                    <a:pt x="2514" y="5016"/>
                  </a:lnTo>
                  <a:lnTo>
                    <a:pt x="3898" y="5016"/>
                  </a:lnTo>
                  <a:lnTo>
                    <a:pt x="5016" y="3898"/>
                  </a:lnTo>
                  <a:lnTo>
                    <a:pt x="5016" y="2514"/>
                  </a:lnTo>
                </a:path>
              </a:pathLst>
            </a:custGeom>
            <a:ln w="3175">
              <a:solidFill>
                <a:srgbClr val="565658"/>
              </a:solidFill>
            </a:ln>
          </p:spPr>
          <p:txBody>
            <a:bodyPr wrap="square" lIns="0" tIns="0" rIns="0" bIns="0" rtlCol="0"/>
            <a:lstStyle/>
            <a:p/>
          </p:txBody>
        </p:sp>
        <p:sp>
          <p:nvSpPr>
            <p:cNvPr id="12327" name="object 12327" descr=""/>
            <p:cNvSpPr/>
            <p:nvPr/>
          </p:nvSpPr>
          <p:spPr>
            <a:xfrm>
              <a:off x="2382413" y="1914583"/>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328" name="object 12328" descr=""/>
            <p:cNvSpPr/>
            <p:nvPr/>
          </p:nvSpPr>
          <p:spPr>
            <a:xfrm>
              <a:off x="2383224" y="1915358"/>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329" name="object 12329" descr=""/>
            <p:cNvSpPr/>
            <p:nvPr/>
          </p:nvSpPr>
          <p:spPr>
            <a:xfrm>
              <a:off x="2646597" y="1915616"/>
              <a:ext cx="635" cy="1270"/>
            </a:xfrm>
            <a:custGeom>
              <a:avLst/>
              <a:gdLst/>
              <a:ahLst/>
              <a:cxnLst/>
              <a:rect l="l" t="t" r="r" b="b"/>
              <a:pathLst>
                <a:path w="635" h="1269">
                  <a:moveTo>
                    <a:pt x="139"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330" name="object 12330" descr=""/>
            <p:cNvSpPr/>
            <p:nvPr/>
          </p:nvSpPr>
          <p:spPr>
            <a:xfrm>
              <a:off x="2648108" y="1914746"/>
              <a:ext cx="1270" cy="1270"/>
            </a:xfrm>
            <a:custGeom>
              <a:avLst/>
              <a:gdLst/>
              <a:ahLst/>
              <a:cxnLst/>
              <a:rect l="l" t="t" r="r" b="b"/>
              <a:pathLst>
                <a:path w="1269" h="1269">
                  <a:moveTo>
                    <a:pt x="762" y="1168"/>
                  </a:moveTo>
                  <a:lnTo>
                    <a:pt x="736" y="673"/>
                  </a:lnTo>
                  <a:lnTo>
                    <a:pt x="444" y="228"/>
                  </a:lnTo>
                  <a:lnTo>
                    <a:pt x="0" y="0"/>
                  </a:lnTo>
                </a:path>
              </a:pathLst>
            </a:custGeom>
            <a:ln w="3175">
              <a:solidFill>
                <a:srgbClr val="565658"/>
              </a:solidFill>
            </a:ln>
          </p:spPr>
          <p:txBody>
            <a:bodyPr wrap="square" lIns="0" tIns="0" rIns="0" bIns="0" rtlCol="0"/>
            <a:lstStyle/>
            <a:p/>
          </p:txBody>
        </p:sp>
        <p:sp>
          <p:nvSpPr>
            <p:cNvPr id="12331" name="object 12331" descr=""/>
            <p:cNvSpPr/>
            <p:nvPr/>
          </p:nvSpPr>
          <p:spPr>
            <a:xfrm>
              <a:off x="2381584" y="1915058"/>
              <a:ext cx="635" cy="1270"/>
            </a:xfrm>
            <a:custGeom>
              <a:avLst/>
              <a:gdLst/>
              <a:ahLst/>
              <a:cxnLst/>
              <a:rect l="l" t="t" r="r" b="b"/>
              <a:pathLst>
                <a:path w="635" h="1269">
                  <a:moveTo>
                    <a:pt x="126"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332" name="object 12332" descr=""/>
            <p:cNvSpPr/>
            <p:nvPr/>
          </p:nvSpPr>
          <p:spPr>
            <a:xfrm>
              <a:off x="2381707" y="1914599"/>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333" name="object 12333" descr=""/>
            <p:cNvSpPr/>
            <p:nvPr/>
          </p:nvSpPr>
          <p:spPr>
            <a:xfrm>
              <a:off x="2648249" y="1915916"/>
              <a:ext cx="1270" cy="1270"/>
            </a:xfrm>
            <a:custGeom>
              <a:avLst/>
              <a:gdLst/>
              <a:ahLst/>
              <a:cxnLst/>
              <a:rect l="l" t="t" r="r" b="b"/>
              <a:pathLst>
                <a:path w="1269" h="1269">
                  <a:moveTo>
                    <a:pt x="0" y="1244"/>
                  </a:moveTo>
                  <a:lnTo>
                    <a:pt x="406" y="977"/>
                  </a:lnTo>
                  <a:lnTo>
                    <a:pt x="647" y="495"/>
                  </a:lnTo>
                  <a:lnTo>
                    <a:pt x="622" y="0"/>
                  </a:lnTo>
                </a:path>
              </a:pathLst>
            </a:custGeom>
            <a:ln w="3175">
              <a:solidFill>
                <a:srgbClr val="565658"/>
              </a:solidFill>
            </a:ln>
          </p:spPr>
          <p:txBody>
            <a:bodyPr wrap="square" lIns="0" tIns="0" rIns="0" bIns="0" rtlCol="0"/>
            <a:lstStyle/>
            <a:p/>
          </p:txBody>
        </p:sp>
        <p:sp>
          <p:nvSpPr>
            <p:cNvPr id="12334" name="object 12334" descr=""/>
            <p:cNvSpPr/>
            <p:nvPr/>
          </p:nvSpPr>
          <p:spPr>
            <a:xfrm>
              <a:off x="2645529" y="1914038"/>
              <a:ext cx="4445" cy="4445"/>
            </a:xfrm>
            <a:custGeom>
              <a:avLst/>
              <a:gdLst/>
              <a:ahLst/>
              <a:cxnLst/>
              <a:rect l="l" t="t" r="r" b="b"/>
              <a:pathLst>
                <a:path w="4444" h="4444">
                  <a:moveTo>
                    <a:pt x="3898" y="1955"/>
                  </a:moveTo>
                  <a:lnTo>
                    <a:pt x="3898" y="876"/>
                  </a:lnTo>
                  <a:lnTo>
                    <a:pt x="3035" y="0"/>
                  </a:lnTo>
                  <a:lnTo>
                    <a:pt x="1955" y="0"/>
                  </a:lnTo>
                  <a:lnTo>
                    <a:pt x="876" y="0"/>
                  </a:lnTo>
                  <a:lnTo>
                    <a:pt x="0" y="876"/>
                  </a:lnTo>
                  <a:lnTo>
                    <a:pt x="0" y="1955"/>
                  </a:lnTo>
                  <a:lnTo>
                    <a:pt x="0" y="3035"/>
                  </a:lnTo>
                  <a:lnTo>
                    <a:pt x="876" y="3898"/>
                  </a:lnTo>
                  <a:lnTo>
                    <a:pt x="1955" y="3898"/>
                  </a:lnTo>
                  <a:lnTo>
                    <a:pt x="3035" y="3898"/>
                  </a:lnTo>
                  <a:lnTo>
                    <a:pt x="3898" y="3035"/>
                  </a:lnTo>
                  <a:lnTo>
                    <a:pt x="3898" y="1955"/>
                  </a:lnTo>
                </a:path>
              </a:pathLst>
            </a:custGeom>
            <a:ln w="3175">
              <a:solidFill>
                <a:srgbClr val="565658"/>
              </a:solidFill>
            </a:ln>
          </p:spPr>
          <p:txBody>
            <a:bodyPr wrap="square" lIns="0" tIns="0" rIns="0" bIns="0" rtlCol="0"/>
            <a:lstStyle/>
            <a:p/>
          </p:txBody>
        </p:sp>
        <p:sp>
          <p:nvSpPr>
            <p:cNvPr id="12335" name="object 12335" descr=""/>
            <p:cNvSpPr/>
            <p:nvPr/>
          </p:nvSpPr>
          <p:spPr>
            <a:xfrm>
              <a:off x="2383082" y="1914187"/>
              <a:ext cx="1270" cy="1270"/>
            </a:xfrm>
            <a:custGeom>
              <a:avLst/>
              <a:gdLst/>
              <a:ahLst/>
              <a:cxnLst/>
              <a:rect l="l" t="t" r="r" b="b"/>
              <a:pathLst>
                <a:path w="1269" h="1269">
                  <a:moveTo>
                    <a:pt x="774" y="1168"/>
                  </a:moveTo>
                  <a:lnTo>
                    <a:pt x="749" y="673"/>
                  </a:lnTo>
                  <a:lnTo>
                    <a:pt x="457" y="228"/>
                  </a:lnTo>
                  <a:lnTo>
                    <a:pt x="0" y="0"/>
                  </a:lnTo>
                </a:path>
              </a:pathLst>
            </a:custGeom>
            <a:ln w="3175">
              <a:solidFill>
                <a:srgbClr val="565658"/>
              </a:solidFill>
            </a:ln>
          </p:spPr>
          <p:txBody>
            <a:bodyPr wrap="square" lIns="0" tIns="0" rIns="0" bIns="0" rtlCol="0"/>
            <a:lstStyle/>
            <a:p/>
          </p:txBody>
        </p:sp>
        <p:sp>
          <p:nvSpPr>
            <p:cNvPr id="12336" name="object 12336" descr=""/>
            <p:cNvSpPr/>
            <p:nvPr/>
          </p:nvSpPr>
          <p:spPr>
            <a:xfrm>
              <a:off x="2166195" y="2547486"/>
              <a:ext cx="1270" cy="1270"/>
            </a:xfrm>
            <a:custGeom>
              <a:avLst/>
              <a:gdLst/>
              <a:ahLst/>
              <a:cxnLst/>
              <a:rect l="l" t="t" r="r" b="b"/>
              <a:pathLst>
                <a:path w="1269" h="1269">
                  <a:moveTo>
                    <a:pt x="0" y="1244"/>
                  </a:moveTo>
                  <a:lnTo>
                    <a:pt x="406" y="977"/>
                  </a:lnTo>
                  <a:lnTo>
                    <a:pt x="660" y="495"/>
                  </a:lnTo>
                  <a:lnTo>
                    <a:pt x="622" y="0"/>
                  </a:lnTo>
                </a:path>
              </a:pathLst>
            </a:custGeom>
            <a:ln w="3175">
              <a:solidFill>
                <a:srgbClr val="565658"/>
              </a:solidFill>
            </a:ln>
          </p:spPr>
          <p:txBody>
            <a:bodyPr wrap="square" lIns="0" tIns="0" rIns="0" bIns="0" rtlCol="0"/>
            <a:lstStyle/>
            <a:p/>
          </p:txBody>
        </p:sp>
        <p:sp>
          <p:nvSpPr>
            <p:cNvPr id="12337" name="object 12337" descr=""/>
            <p:cNvSpPr/>
            <p:nvPr/>
          </p:nvSpPr>
          <p:spPr>
            <a:xfrm>
              <a:off x="2648174" y="1915541"/>
              <a:ext cx="635" cy="1270"/>
            </a:xfrm>
            <a:custGeom>
              <a:avLst/>
              <a:gdLst/>
              <a:ahLst/>
              <a:cxnLst/>
              <a:rect l="l" t="t" r="r" b="b"/>
              <a:pathLst>
                <a:path w="635" h="1269">
                  <a:moveTo>
                    <a:pt x="50" y="825"/>
                  </a:moveTo>
                  <a:lnTo>
                    <a:pt x="190" y="558"/>
                  </a:lnTo>
                  <a:lnTo>
                    <a:pt x="177" y="241"/>
                  </a:lnTo>
                  <a:lnTo>
                    <a:pt x="0" y="0"/>
                  </a:lnTo>
                </a:path>
              </a:pathLst>
            </a:custGeom>
            <a:ln w="3175">
              <a:solidFill>
                <a:srgbClr val="565658"/>
              </a:solidFill>
            </a:ln>
          </p:spPr>
          <p:txBody>
            <a:bodyPr wrap="square" lIns="0" tIns="0" rIns="0" bIns="0" rtlCol="0"/>
            <a:lstStyle/>
            <a:p/>
          </p:txBody>
        </p:sp>
        <p:sp>
          <p:nvSpPr>
            <p:cNvPr id="12338" name="object 12338" descr=""/>
            <p:cNvSpPr/>
            <p:nvPr/>
          </p:nvSpPr>
          <p:spPr>
            <a:xfrm>
              <a:off x="2383161" y="1914983"/>
              <a:ext cx="635" cy="1270"/>
            </a:xfrm>
            <a:custGeom>
              <a:avLst/>
              <a:gdLst/>
              <a:ahLst/>
              <a:cxnLst/>
              <a:rect l="l" t="t" r="r" b="b"/>
              <a:pathLst>
                <a:path w="635" h="1269">
                  <a:moveTo>
                    <a:pt x="50" y="825"/>
                  </a:moveTo>
                  <a:lnTo>
                    <a:pt x="190" y="558"/>
                  </a:lnTo>
                  <a:lnTo>
                    <a:pt x="165" y="241"/>
                  </a:lnTo>
                  <a:lnTo>
                    <a:pt x="0" y="0"/>
                  </a:lnTo>
                </a:path>
              </a:pathLst>
            </a:custGeom>
            <a:ln w="3175">
              <a:solidFill>
                <a:srgbClr val="565658"/>
              </a:solidFill>
            </a:ln>
          </p:spPr>
          <p:txBody>
            <a:bodyPr wrap="square" lIns="0" tIns="0" rIns="0" bIns="0" rtlCol="0"/>
            <a:lstStyle/>
            <a:p/>
          </p:txBody>
        </p:sp>
        <p:sp>
          <p:nvSpPr>
            <p:cNvPr id="12339" name="object 12339" descr=""/>
            <p:cNvSpPr/>
            <p:nvPr/>
          </p:nvSpPr>
          <p:spPr>
            <a:xfrm>
              <a:off x="2646051" y="1914822"/>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340" name="object 12340" descr=""/>
            <p:cNvSpPr/>
            <p:nvPr/>
          </p:nvSpPr>
          <p:spPr>
            <a:xfrm>
              <a:off x="2381039" y="1914265"/>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341" name="object 12341" descr=""/>
            <p:cNvSpPr/>
            <p:nvPr/>
          </p:nvSpPr>
          <p:spPr>
            <a:xfrm>
              <a:off x="2647426" y="1915142"/>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342" name="object 12342" descr=""/>
            <p:cNvSpPr/>
            <p:nvPr/>
          </p:nvSpPr>
          <p:spPr>
            <a:xfrm>
              <a:off x="2379944" y="1912922"/>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16"/>
                  </a:lnTo>
                  <a:lnTo>
                    <a:pt x="2527" y="5016"/>
                  </a:lnTo>
                  <a:lnTo>
                    <a:pt x="3898" y="5016"/>
                  </a:lnTo>
                  <a:lnTo>
                    <a:pt x="5029" y="3898"/>
                  </a:lnTo>
                  <a:lnTo>
                    <a:pt x="5029" y="2514"/>
                  </a:lnTo>
                </a:path>
              </a:pathLst>
            </a:custGeom>
            <a:ln w="3175">
              <a:solidFill>
                <a:srgbClr val="565658"/>
              </a:solidFill>
            </a:ln>
          </p:spPr>
          <p:txBody>
            <a:bodyPr wrap="square" lIns="0" tIns="0" rIns="0" bIns="0" rtlCol="0"/>
            <a:lstStyle/>
            <a:p/>
          </p:txBody>
        </p:sp>
        <p:sp>
          <p:nvSpPr>
            <p:cNvPr id="12343" name="object 12343" descr=""/>
            <p:cNvSpPr/>
            <p:nvPr/>
          </p:nvSpPr>
          <p:spPr>
            <a:xfrm>
              <a:off x="2380503" y="1913481"/>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898"/>
                  </a:lnTo>
                  <a:lnTo>
                    <a:pt x="1968" y="3898"/>
                  </a:lnTo>
                  <a:lnTo>
                    <a:pt x="3047" y="3898"/>
                  </a:lnTo>
                  <a:lnTo>
                    <a:pt x="3911" y="3035"/>
                  </a:lnTo>
                  <a:lnTo>
                    <a:pt x="3911" y="1955"/>
                  </a:lnTo>
                </a:path>
              </a:pathLst>
            </a:custGeom>
            <a:ln w="3175">
              <a:solidFill>
                <a:srgbClr val="565658"/>
              </a:solidFill>
            </a:ln>
          </p:spPr>
          <p:txBody>
            <a:bodyPr wrap="square" lIns="0" tIns="0" rIns="0" bIns="0" rtlCol="0"/>
            <a:lstStyle/>
            <a:p/>
          </p:txBody>
        </p:sp>
        <p:sp>
          <p:nvSpPr>
            <p:cNvPr id="12344" name="object 12344" descr=""/>
            <p:cNvSpPr/>
            <p:nvPr/>
          </p:nvSpPr>
          <p:spPr>
            <a:xfrm>
              <a:off x="2262745" y="2190117"/>
              <a:ext cx="635" cy="1270"/>
            </a:xfrm>
            <a:custGeom>
              <a:avLst/>
              <a:gdLst/>
              <a:ahLst/>
              <a:cxnLst/>
              <a:rect l="l" t="t" r="r" b="b"/>
              <a:pathLst>
                <a:path w="635" h="1269">
                  <a:moveTo>
                    <a:pt x="139"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345" name="object 12345" descr=""/>
            <p:cNvSpPr/>
            <p:nvPr/>
          </p:nvSpPr>
          <p:spPr>
            <a:xfrm>
              <a:off x="2381703" y="1913961"/>
              <a:ext cx="1905" cy="635"/>
            </a:xfrm>
            <a:custGeom>
              <a:avLst/>
              <a:gdLst/>
              <a:ahLst/>
              <a:cxnLst/>
              <a:rect l="l" t="t" r="r" b="b"/>
              <a:pathLst>
                <a:path w="1905" h="635">
                  <a:moveTo>
                    <a:pt x="1384"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346" name="object 12346" descr=""/>
            <p:cNvSpPr/>
            <p:nvPr/>
          </p:nvSpPr>
          <p:spPr>
            <a:xfrm>
              <a:off x="2646716" y="1914520"/>
              <a:ext cx="1905" cy="635"/>
            </a:xfrm>
            <a:custGeom>
              <a:avLst/>
              <a:gdLst/>
              <a:ahLst/>
              <a:cxnLst/>
              <a:rect l="l" t="t" r="r" b="b"/>
              <a:pathLst>
                <a:path w="1905" h="635">
                  <a:moveTo>
                    <a:pt x="1397" y="228"/>
                  </a:moveTo>
                  <a:lnTo>
                    <a:pt x="952" y="0"/>
                  </a:lnTo>
                  <a:lnTo>
                    <a:pt x="419" y="38"/>
                  </a:lnTo>
                  <a:lnTo>
                    <a:pt x="0" y="304"/>
                  </a:lnTo>
                </a:path>
              </a:pathLst>
            </a:custGeom>
            <a:ln w="3175">
              <a:solidFill>
                <a:srgbClr val="565658"/>
              </a:solidFill>
            </a:ln>
          </p:spPr>
          <p:txBody>
            <a:bodyPr wrap="square" lIns="0" tIns="0" rIns="0" bIns="0" rtlCol="0"/>
            <a:lstStyle/>
            <a:p/>
          </p:txBody>
        </p:sp>
        <p:sp>
          <p:nvSpPr>
            <p:cNvPr id="12347" name="object 12347" descr=""/>
            <p:cNvSpPr/>
            <p:nvPr/>
          </p:nvSpPr>
          <p:spPr>
            <a:xfrm>
              <a:off x="2646092" y="1916069"/>
              <a:ext cx="1270" cy="1270"/>
            </a:xfrm>
            <a:custGeom>
              <a:avLst/>
              <a:gdLst/>
              <a:ahLst/>
              <a:cxnLst/>
              <a:rect l="l" t="t" r="r" b="b"/>
              <a:pathLst>
                <a:path w="1269" h="1269">
                  <a:moveTo>
                    <a:pt x="0" y="0"/>
                  </a:moveTo>
                  <a:lnTo>
                    <a:pt x="25" y="508"/>
                  </a:lnTo>
                  <a:lnTo>
                    <a:pt x="304" y="939"/>
                  </a:lnTo>
                  <a:lnTo>
                    <a:pt x="762" y="1168"/>
                  </a:lnTo>
                </a:path>
              </a:pathLst>
            </a:custGeom>
            <a:ln w="3175">
              <a:solidFill>
                <a:srgbClr val="565658"/>
              </a:solidFill>
            </a:ln>
          </p:spPr>
          <p:txBody>
            <a:bodyPr wrap="square" lIns="0" tIns="0" rIns="0" bIns="0" rtlCol="0"/>
            <a:lstStyle/>
            <a:p/>
          </p:txBody>
        </p:sp>
        <p:sp>
          <p:nvSpPr>
            <p:cNvPr id="12348" name="object 12348" descr=""/>
            <p:cNvSpPr/>
            <p:nvPr/>
          </p:nvSpPr>
          <p:spPr>
            <a:xfrm>
              <a:off x="2164795" y="2548735"/>
              <a:ext cx="1905" cy="635"/>
            </a:xfrm>
            <a:custGeom>
              <a:avLst/>
              <a:gdLst/>
              <a:ahLst/>
              <a:cxnLst/>
              <a:rect l="l" t="t" r="r" b="b"/>
              <a:pathLst>
                <a:path w="1905" h="635">
                  <a:moveTo>
                    <a:pt x="0" y="76"/>
                  </a:moveTo>
                  <a:lnTo>
                    <a:pt x="444" y="304"/>
                  </a:lnTo>
                  <a:lnTo>
                    <a:pt x="977" y="266"/>
                  </a:lnTo>
                  <a:lnTo>
                    <a:pt x="1397" y="0"/>
                  </a:lnTo>
                </a:path>
              </a:pathLst>
            </a:custGeom>
            <a:ln w="3175">
              <a:solidFill>
                <a:srgbClr val="565658"/>
              </a:solidFill>
            </a:ln>
          </p:spPr>
          <p:txBody>
            <a:bodyPr wrap="square" lIns="0" tIns="0" rIns="0" bIns="0" rtlCol="0"/>
            <a:lstStyle/>
            <a:p/>
          </p:txBody>
        </p:sp>
        <p:sp>
          <p:nvSpPr>
            <p:cNvPr id="12349" name="object 12349" descr=""/>
            <p:cNvSpPr/>
            <p:nvPr/>
          </p:nvSpPr>
          <p:spPr>
            <a:xfrm>
              <a:off x="2262921" y="2190954"/>
              <a:ext cx="1270" cy="635"/>
            </a:xfrm>
            <a:custGeom>
              <a:avLst/>
              <a:gdLst/>
              <a:ahLst/>
              <a:cxnLst/>
              <a:rect l="l" t="t" r="r" b="b"/>
              <a:pathLst>
                <a:path w="1269" h="635">
                  <a:moveTo>
                    <a:pt x="0" y="0"/>
                  </a:moveTo>
                  <a:lnTo>
                    <a:pt x="165" y="254"/>
                  </a:lnTo>
                  <a:lnTo>
                    <a:pt x="444" y="393"/>
                  </a:lnTo>
                  <a:lnTo>
                    <a:pt x="749" y="368"/>
                  </a:lnTo>
                </a:path>
              </a:pathLst>
            </a:custGeom>
            <a:ln w="3175">
              <a:solidFill>
                <a:srgbClr val="565658"/>
              </a:solidFill>
            </a:ln>
          </p:spPr>
          <p:txBody>
            <a:bodyPr wrap="square" lIns="0" tIns="0" rIns="0" bIns="0" rtlCol="0"/>
            <a:lstStyle/>
            <a:p/>
          </p:txBody>
        </p:sp>
        <p:sp>
          <p:nvSpPr>
            <p:cNvPr id="12350" name="object 12350" descr=""/>
            <p:cNvSpPr/>
            <p:nvPr/>
          </p:nvSpPr>
          <p:spPr>
            <a:xfrm>
              <a:off x="2646849" y="1917159"/>
              <a:ext cx="1905" cy="635"/>
            </a:xfrm>
            <a:custGeom>
              <a:avLst/>
              <a:gdLst/>
              <a:ahLst/>
              <a:cxnLst/>
              <a:rect l="l" t="t" r="r" b="b"/>
              <a:pathLst>
                <a:path w="1905" h="635">
                  <a:moveTo>
                    <a:pt x="0" y="76"/>
                  </a:moveTo>
                  <a:lnTo>
                    <a:pt x="444" y="304"/>
                  </a:lnTo>
                  <a:lnTo>
                    <a:pt x="977" y="279"/>
                  </a:lnTo>
                  <a:lnTo>
                    <a:pt x="1397" y="0"/>
                  </a:lnTo>
                </a:path>
              </a:pathLst>
            </a:custGeom>
            <a:ln w="3175">
              <a:solidFill>
                <a:srgbClr val="565658"/>
              </a:solidFill>
            </a:ln>
          </p:spPr>
          <p:txBody>
            <a:bodyPr wrap="square" lIns="0" tIns="0" rIns="0" bIns="0" rtlCol="0"/>
            <a:lstStyle/>
            <a:p/>
          </p:txBody>
        </p:sp>
        <p:sp>
          <p:nvSpPr>
            <p:cNvPr id="12351" name="object 12351" descr=""/>
            <p:cNvSpPr/>
            <p:nvPr/>
          </p:nvSpPr>
          <p:spPr>
            <a:xfrm>
              <a:off x="2164038" y="2547645"/>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2352" name="object 12352" descr=""/>
            <p:cNvSpPr/>
            <p:nvPr/>
          </p:nvSpPr>
          <p:spPr>
            <a:xfrm>
              <a:off x="2381065" y="1915510"/>
              <a:ext cx="1270" cy="1270"/>
            </a:xfrm>
            <a:custGeom>
              <a:avLst/>
              <a:gdLst/>
              <a:ahLst/>
              <a:cxnLst/>
              <a:rect l="l" t="t" r="r" b="b"/>
              <a:pathLst>
                <a:path w="1269" h="1269">
                  <a:moveTo>
                    <a:pt x="0" y="0"/>
                  </a:moveTo>
                  <a:lnTo>
                    <a:pt x="38" y="508"/>
                  </a:lnTo>
                  <a:lnTo>
                    <a:pt x="317" y="939"/>
                  </a:lnTo>
                  <a:lnTo>
                    <a:pt x="774" y="1168"/>
                  </a:lnTo>
                </a:path>
              </a:pathLst>
            </a:custGeom>
            <a:ln w="3175">
              <a:solidFill>
                <a:srgbClr val="565658"/>
              </a:solidFill>
            </a:ln>
          </p:spPr>
          <p:txBody>
            <a:bodyPr wrap="square" lIns="0" tIns="0" rIns="0" bIns="0" rtlCol="0"/>
            <a:lstStyle/>
            <a:p/>
          </p:txBody>
        </p:sp>
        <p:sp>
          <p:nvSpPr>
            <p:cNvPr id="12353" name="object 12353" descr=""/>
            <p:cNvSpPr/>
            <p:nvPr/>
          </p:nvSpPr>
          <p:spPr>
            <a:xfrm>
              <a:off x="2647530" y="1916368"/>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354" name="object 12354" descr=""/>
            <p:cNvSpPr/>
            <p:nvPr/>
          </p:nvSpPr>
          <p:spPr>
            <a:xfrm>
              <a:off x="2162915" y="2545051"/>
              <a:ext cx="5080" cy="5080"/>
            </a:xfrm>
            <a:custGeom>
              <a:avLst/>
              <a:gdLst/>
              <a:ahLst/>
              <a:cxnLst/>
              <a:rect l="l" t="t" r="r" b="b"/>
              <a:pathLst>
                <a:path w="5080" h="5080">
                  <a:moveTo>
                    <a:pt x="5029" y="2514"/>
                  </a:moveTo>
                  <a:lnTo>
                    <a:pt x="5029" y="1130"/>
                  </a:lnTo>
                  <a:lnTo>
                    <a:pt x="3898" y="0"/>
                  </a:lnTo>
                  <a:lnTo>
                    <a:pt x="2514" y="0"/>
                  </a:lnTo>
                  <a:lnTo>
                    <a:pt x="1117" y="0"/>
                  </a:lnTo>
                  <a:lnTo>
                    <a:pt x="0" y="1130"/>
                  </a:lnTo>
                  <a:lnTo>
                    <a:pt x="0" y="2514"/>
                  </a:lnTo>
                  <a:lnTo>
                    <a:pt x="0" y="3898"/>
                  </a:lnTo>
                  <a:lnTo>
                    <a:pt x="1117"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355" name="object 12355" descr=""/>
            <p:cNvSpPr/>
            <p:nvPr/>
          </p:nvSpPr>
          <p:spPr>
            <a:xfrm>
              <a:off x="2381760" y="1915895"/>
              <a:ext cx="1270" cy="635"/>
            </a:xfrm>
            <a:custGeom>
              <a:avLst/>
              <a:gdLst/>
              <a:ahLst/>
              <a:cxnLst/>
              <a:rect l="l" t="t" r="r" b="b"/>
              <a:pathLst>
                <a:path w="1269" h="635">
                  <a:moveTo>
                    <a:pt x="0" y="0"/>
                  </a:moveTo>
                  <a:lnTo>
                    <a:pt x="165" y="254"/>
                  </a:lnTo>
                  <a:lnTo>
                    <a:pt x="444" y="393"/>
                  </a:lnTo>
                  <a:lnTo>
                    <a:pt x="749" y="368"/>
                  </a:lnTo>
                </a:path>
              </a:pathLst>
            </a:custGeom>
            <a:ln w="3175">
              <a:solidFill>
                <a:srgbClr val="565658"/>
              </a:solidFill>
            </a:ln>
          </p:spPr>
          <p:txBody>
            <a:bodyPr wrap="square" lIns="0" tIns="0" rIns="0" bIns="0" rtlCol="0"/>
            <a:lstStyle/>
            <a:p/>
          </p:txBody>
        </p:sp>
        <p:sp>
          <p:nvSpPr>
            <p:cNvPr id="12356" name="object 12356" descr=""/>
            <p:cNvSpPr/>
            <p:nvPr/>
          </p:nvSpPr>
          <p:spPr>
            <a:xfrm>
              <a:off x="2382504" y="1915810"/>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357" name="object 12357" descr=""/>
            <p:cNvSpPr/>
            <p:nvPr/>
          </p:nvSpPr>
          <p:spPr>
            <a:xfrm>
              <a:off x="2164010" y="2546399"/>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358" name="object 12358" descr=""/>
            <p:cNvSpPr/>
            <p:nvPr/>
          </p:nvSpPr>
          <p:spPr>
            <a:xfrm>
              <a:off x="2381835" y="1916600"/>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359" name="object 12359" descr=""/>
            <p:cNvSpPr/>
            <p:nvPr/>
          </p:nvSpPr>
          <p:spPr>
            <a:xfrm>
              <a:off x="2646774" y="1916453"/>
              <a:ext cx="1270" cy="635"/>
            </a:xfrm>
            <a:custGeom>
              <a:avLst/>
              <a:gdLst/>
              <a:ahLst/>
              <a:cxnLst/>
              <a:rect l="l" t="t" r="r" b="b"/>
              <a:pathLst>
                <a:path w="1269" h="635">
                  <a:moveTo>
                    <a:pt x="0" y="0"/>
                  </a:moveTo>
                  <a:lnTo>
                    <a:pt x="165" y="254"/>
                  </a:lnTo>
                  <a:lnTo>
                    <a:pt x="457" y="393"/>
                  </a:lnTo>
                  <a:lnTo>
                    <a:pt x="762" y="368"/>
                  </a:lnTo>
                </a:path>
              </a:pathLst>
            </a:custGeom>
            <a:ln w="3175">
              <a:solidFill>
                <a:srgbClr val="565658"/>
              </a:solidFill>
            </a:ln>
          </p:spPr>
          <p:txBody>
            <a:bodyPr wrap="square" lIns="0" tIns="0" rIns="0" bIns="0" rtlCol="0"/>
            <a:lstStyle/>
            <a:p/>
          </p:txBody>
        </p:sp>
        <p:sp>
          <p:nvSpPr>
            <p:cNvPr id="12360" name="object 12360" descr=""/>
            <p:cNvSpPr/>
            <p:nvPr/>
          </p:nvSpPr>
          <p:spPr>
            <a:xfrm>
              <a:off x="2163475" y="2545609"/>
              <a:ext cx="4445" cy="4445"/>
            </a:xfrm>
            <a:custGeom>
              <a:avLst/>
              <a:gdLst/>
              <a:ahLst/>
              <a:cxnLst/>
              <a:rect l="l" t="t" r="r" b="b"/>
              <a:pathLst>
                <a:path w="4444" h="4444">
                  <a:moveTo>
                    <a:pt x="3911" y="1955"/>
                  </a:moveTo>
                  <a:lnTo>
                    <a:pt x="3911" y="888"/>
                  </a:lnTo>
                  <a:lnTo>
                    <a:pt x="3035" y="0"/>
                  </a:lnTo>
                  <a:lnTo>
                    <a:pt x="1955" y="0"/>
                  </a:lnTo>
                  <a:lnTo>
                    <a:pt x="876" y="0"/>
                  </a:lnTo>
                  <a:lnTo>
                    <a:pt x="0" y="888"/>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12361" name="object 12361" descr=""/>
            <p:cNvSpPr/>
            <p:nvPr/>
          </p:nvSpPr>
          <p:spPr>
            <a:xfrm>
              <a:off x="2164675" y="2546096"/>
              <a:ext cx="1905" cy="635"/>
            </a:xfrm>
            <a:custGeom>
              <a:avLst/>
              <a:gdLst/>
              <a:ahLst/>
              <a:cxnLst/>
              <a:rect l="l" t="t" r="r" b="b"/>
              <a:pathLst>
                <a:path w="1905" h="635">
                  <a:moveTo>
                    <a:pt x="1384" y="228"/>
                  </a:moveTo>
                  <a:lnTo>
                    <a:pt x="939" y="0"/>
                  </a:lnTo>
                  <a:lnTo>
                    <a:pt x="406" y="25"/>
                  </a:lnTo>
                  <a:lnTo>
                    <a:pt x="0" y="304"/>
                  </a:lnTo>
                </a:path>
              </a:pathLst>
            </a:custGeom>
            <a:ln w="3175">
              <a:solidFill>
                <a:srgbClr val="565658"/>
              </a:solidFill>
            </a:ln>
          </p:spPr>
          <p:txBody>
            <a:bodyPr wrap="square" lIns="0" tIns="0" rIns="0" bIns="0" rtlCol="0"/>
            <a:lstStyle/>
            <a:p/>
          </p:txBody>
        </p:sp>
        <p:sp>
          <p:nvSpPr>
            <p:cNvPr id="12362" name="object 12362" descr=""/>
            <p:cNvSpPr/>
            <p:nvPr/>
          </p:nvSpPr>
          <p:spPr>
            <a:xfrm>
              <a:off x="2228810" y="1930796"/>
              <a:ext cx="35560" cy="10160"/>
            </a:xfrm>
            <a:custGeom>
              <a:avLst/>
              <a:gdLst/>
              <a:ahLst/>
              <a:cxnLst/>
              <a:rect l="l" t="t" r="r" b="b"/>
              <a:pathLst>
                <a:path w="35560" h="10160">
                  <a:moveTo>
                    <a:pt x="35140" y="0"/>
                  </a:moveTo>
                  <a:lnTo>
                    <a:pt x="25867" y="481"/>
                  </a:lnTo>
                  <a:lnTo>
                    <a:pt x="16817" y="2336"/>
                  </a:lnTo>
                  <a:lnTo>
                    <a:pt x="8144" y="5525"/>
                  </a:lnTo>
                  <a:lnTo>
                    <a:pt x="0" y="10007"/>
                  </a:lnTo>
                </a:path>
              </a:pathLst>
            </a:custGeom>
            <a:ln w="3175">
              <a:solidFill>
                <a:srgbClr val="565658"/>
              </a:solidFill>
            </a:ln>
          </p:spPr>
          <p:txBody>
            <a:bodyPr wrap="square" lIns="0" tIns="0" rIns="0" bIns="0" rtlCol="0"/>
            <a:lstStyle/>
            <a:p/>
          </p:txBody>
        </p:sp>
        <p:sp>
          <p:nvSpPr>
            <p:cNvPr id="12363" name="object 12363" descr=""/>
            <p:cNvSpPr/>
            <p:nvPr/>
          </p:nvSpPr>
          <p:spPr>
            <a:xfrm>
              <a:off x="2187747" y="2610335"/>
              <a:ext cx="1270" cy="1270"/>
            </a:xfrm>
            <a:custGeom>
              <a:avLst/>
              <a:gdLst/>
              <a:ahLst/>
              <a:cxnLst/>
              <a:rect l="l" t="t" r="r" b="b"/>
              <a:pathLst>
                <a:path w="1269" h="1269">
                  <a:moveTo>
                    <a:pt x="1206" y="698"/>
                  </a:moveTo>
                  <a:lnTo>
                    <a:pt x="952" y="266"/>
                  </a:lnTo>
                  <a:lnTo>
                    <a:pt x="495" y="0"/>
                  </a:lnTo>
                  <a:lnTo>
                    <a:pt x="0" y="0"/>
                  </a:lnTo>
                </a:path>
              </a:pathLst>
            </a:custGeom>
            <a:ln w="3175">
              <a:solidFill>
                <a:srgbClr val="565658"/>
              </a:solidFill>
            </a:ln>
          </p:spPr>
          <p:txBody>
            <a:bodyPr wrap="square" lIns="0" tIns="0" rIns="0" bIns="0" rtlCol="0"/>
            <a:lstStyle/>
            <a:p/>
          </p:txBody>
        </p:sp>
        <p:sp>
          <p:nvSpPr>
            <p:cNvPr id="12364" name="object 12364" descr=""/>
            <p:cNvSpPr/>
            <p:nvPr/>
          </p:nvSpPr>
          <p:spPr>
            <a:xfrm>
              <a:off x="2186282" y="2611033"/>
              <a:ext cx="635" cy="1905"/>
            </a:xfrm>
            <a:custGeom>
              <a:avLst/>
              <a:gdLst/>
              <a:ahLst/>
              <a:cxnLst/>
              <a:rect l="l" t="t" r="r" b="b"/>
              <a:pathLst>
                <a:path w="635" h="1905">
                  <a:moveTo>
                    <a:pt x="254" y="0"/>
                  </a:moveTo>
                  <a:lnTo>
                    <a:pt x="0" y="431"/>
                  </a:lnTo>
                  <a:lnTo>
                    <a:pt x="0" y="965"/>
                  </a:lnTo>
                  <a:lnTo>
                    <a:pt x="254" y="1397"/>
                  </a:lnTo>
                </a:path>
              </a:pathLst>
            </a:custGeom>
            <a:ln w="3175">
              <a:solidFill>
                <a:srgbClr val="565658"/>
              </a:solidFill>
            </a:ln>
          </p:spPr>
          <p:txBody>
            <a:bodyPr wrap="square" lIns="0" tIns="0" rIns="0" bIns="0" rtlCol="0"/>
            <a:lstStyle/>
            <a:p/>
          </p:txBody>
        </p:sp>
        <p:sp>
          <p:nvSpPr>
            <p:cNvPr id="12365" name="object 12365" descr=""/>
            <p:cNvSpPr/>
            <p:nvPr/>
          </p:nvSpPr>
          <p:spPr>
            <a:xfrm>
              <a:off x="2187335" y="2610851"/>
              <a:ext cx="1270" cy="635"/>
            </a:xfrm>
            <a:custGeom>
              <a:avLst/>
              <a:gdLst/>
              <a:ahLst/>
              <a:cxnLst/>
              <a:rect l="l" t="t" r="r" b="b"/>
              <a:pathLst>
                <a:path w="1269" h="635">
                  <a:moveTo>
                    <a:pt x="825" y="152"/>
                  </a:moveTo>
                  <a:lnTo>
                    <a:pt x="558" y="0"/>
                  </a:lnTo>
                  <a:lnTo>
                    <a:pt x="253" y="0"/>
                  </a:lnTo>
                  <a:lnTo>
                    <a:pt x="0" y="152"/>
                  </a:lnTo>
                </a:path>
              </a:pathLst>
            </a:custGeom>
            <a:ln w="3175">
              <a:solidFill>
                <a:srgbClr val="565658"/>
              </a:solidFill>
            </a:ln>
          </p:spPr>
          <p:txBody>
            <a:bodyPr wrap="square" lIns="0" tIns="0" rIns="0" bIns="0" rtlCol="0"/>
            <a:lstStyle/>
            <a:p/>
          </p:txBody>
        </p:sp>
        <p:sp>
          <p:nvSpPr>
            <p:cNvPr id="12366" name="object 12366" descr=""/>
            <p:cNvSpPr/>
            <p:nvPr/>
          </p:nvSpPr>
          <p:spPr>
            <a:xfrm>
              <a:off x="2187329" y="2612455"/>
              <a:ext cx="1270" cy="635"/>
            </a:xfrm>
            <a:custGeom>
              <a:avLst/>
              <a:gdLst/>
              <a:ahLst/>
              <a:cxnLst/>
              <a:rect l="l" t="t" r="r" b="b"/>
              <a:pathLst>
                <a:path w="1269" h="635">
                  <a:moveTo>
                    <a:pt x="0" y="0"/>
                  </a:moveTo>
                  <a:lnTo>
                    <a:pt x="266" y="152"/>
                  </a:lnTo>
                  <a:lnTo>
                    <a:pt x="571" y="152"/>
                  </a:lnTo>
                  <a:lnTo>
                    <a:pt x="825" y="0"/>
                  </a:lnTo>
                </a:path>
              </a:pathLst>
            </a:custGeom>
            <a:ln w="3175">
              <a:solidFill>
                <a:srgbClr val="565658"/>
              </a:solidFill>
            </a:ln>
          </p:spPr>
          <p:txBody>
            <a:bodyPr wrap="square" lIns="0" tIns="0" rIns="0" bIns="0" rtlCol="0"/>
            <a:lstStyle/>
            <a:p/>
          </p:txBody>
        </p:sp>
        <p:sp>
          <p:nvSpPr>
            <p:cNvPr id="12367" name="object 12367" descr=""/>
            <p:cNvSpPr/>
            <p:nvPr/>
          </p:nvSpPr>
          <p:spPr>
            <a:xfrm>
              <a:off x="2641739" y="198055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368" name="object 12368" descr=""/>
            <p:cNvSpPr/>
            <p:nvPr/>
          </p:nvSpPr>
          <p:spPr>
            <a:xfrm>
              <a:off x="2186910" y="2611003"/>
              <a:ext cx="635" cy="1270"/>
            </a:xfrm>
            <a:custGeom>
              <a:avLst/>
              <a:gdLst/>
              <a:ahLst/>
              <a:cxnLst/>
              <a:rect l="l" t="t" r="r" b="b"/>
              <a:pathLst>
                <a:path w="635" h="1269">
                  <a:moveTo>
                    <a:pt x="419" y="0"/>
                  </a:moveTo>
                  <a:lnTo>
                    <a:pt x="152" y="152"/>
                  </a:lnTo>
                  <a:lnTo>
                    <a:pt x="0" y="431"/>
                  </a:lnTo>
                  <a:lnTo>
                    <a:pt x="0" y="723"/>
                  </a:lnTo>
                </a:path>
              </a:pathLst>
            </a:custGeom>
            <a:ln w="3175">
              <a:solidFill>
                <a:srgbClr val="565658"/>
              </a:solidFill>
            </a:ln>
          </p:spPr>
          <p:txBody>
            <a:bodyPr wrap="square" lIns="0" tIns="0" rIns="0" bIns="0" rtlCol="0"/>
            <a:lstStyle/>
            <a:p/>
          </p:txBody>
        </p:sp>
        <p:sp>
          <p:nvSpPr>
            <p:cNvPr id="12369" name="object 12369" descr=""/>
            <p:cNvSpPr/>
            <p:nvPr/>
          </p:nvSpPr>
          <p:spPr>
            <a:xfrm>
              <a:off x="2257760" y="2610896"/>
              <a:ext cx="12065" cy="12065"/>
            </a:xfrm>
            <a:custGeom>
              <a:avLst/>
              <a:gdLst/>
              <a:ahLst/>
              <a:cxnLst/>
              <a:rect l="l" t="t" r="r" b="b"/>
              <a:pathLst>
                <a:path w="12064" h="12064">
                  <a:moveTo>
                    <a:pt x="11722" y="5854"/>
                  </a:moveTo>
                  <a:lnTo>
                    <a:pt x="11722" y="2616"/>
                  </a:lnTo>
                  <a:lnTo>
                    <a:pt x="9105" y="0"/>
                  </a:lnTo>
                  <a:lnTo>
                    <a:pt x="5867" y="0"/>
                  </a:lnTo>
                  <a:lnTo>
                    <a:pt x="2628" y="0"/>
                  </a:lnTo>
                  <a:lnTo>
                    <a:pt x="0" y="2616"/>
                  </a:lnTo>
                  <a:lnTo>
                    <a:pt x="0" y="5854"/>
                  </a:lnTo>
                  <a:lnTo>
                    <a:pt x="0" y="9093"/>
                  </a:lnTo>
                  <a:lnTo>
                    <a:pt x="2628" y="11709"/>
                  </a:lnTo>
                  <a:lnTo>
                    <a:pt x="5867" y="11709"/>
                  </a:lnTo>
                  <a:lnTo>
                    <a:pt x="9105" y="11709"/>
                  </a:lnTo>
                  <a:lnTo>
                    <a:pt x="11722" y="9093"/>
                  </a:lnTo>
                  <a:lnTo>
                    <a:pt x="11722" y="5854"/>
                  </a:lnTo>
                </a:path>
              </a:pathLst>
            </a:custGeom>
            <a:ln w="3175">
              <a:solidFill>
                <a:srgbClr val="565658"/>
              </a:solidFill>
            </a:ln>
          </p:spPr>
          <p:txBody>
            <a:bodyPr wrap="square" lIns="0" tIns="0" rIns="0" bIns="0" rtlCol="0"/>
            <a:lstStyle/>
            <a:p/>
          </p:txBody>
        </p:sp>
        <p:sp>
          <p:nvSpPr>
            <p:cNvPr id="12370" name="object 12370" descr=""/>
            <p:cNvSpPr/>
            <p:nvPr/>
          </p:nvSpPr>
          <p:spPr>
            <a:xfrm>
              <a:off x="2854342" y="1923111"/>
              <a:ext cx="31750" cy="34925"/>
            </a:xfrm>
            <a:custGeom>
              <a:avLst/>
              <a:gdLst/>
              <a:ahLst/>
              <a:cxnLst/>
              <a:rect l="l" t="t" r="r" b="b"/>
              <a:pathLst>
                <a:path w="31750" h="34925">
                  <a:moveTo>
                    <a:pt x="31648" y="34721"/>
                  </a:moveTo>
                  <a:lnTo>
                    <a:pt x="29225" y="21933"/>
                  </a:lnTo>
                  <a:lnTo>
                    <a:pt x="22548" y="11231"/>
                  </a:lnTo>
                  <a:lnTo>
                    <a:pt x="12510" y="3594"/>
                  </a:lnTo>
                  <a:lnTo>
                    <a:pt x="0" y="0"/>
                  </a:lnTo>
                </a:path>
              </a:pathLst>
            </a:custGeom>
            <a:ln w="3175">
              <a:solidFill>
                <a:srgbClr val="565658"/>
              </a:solidFill>
            </a:ln>
          </p:spPr>
          <p:txBody>
            <a:bodyPr wrap="square" lIns="0" tIns="0" rIns="0" bIns="0" rtlCol="0"/>
            <a:lstStyle/>
            <a:p/>
          </p:txBody>
        </p:sp>
        <p:sp>
          <p:nvSpPr>
            <p:cNvPr id="12371" name="object 12371" descr=""/>
            <p:cNvSpPr/>
            <p:nvPr/>
          </p:nvSpPr>
          <p:spPr>
            <a:xfrm>
              <a:off x="2186532" y="2610334"/>
              <a:ext cx="1270" cy="1270"/>
            </a:xfrm>
            <a:custGeom>
              <a:avLst/>
              <a:gdLst/>
              <a:ahLst/>
              <a:cxnLst/>
              <a:rect l="l" t="t" r="r" b="b"/>
              <a:pathLst>
                <a:path w="1269" h="1269">
                  <a:moveTo>
                    <a:pt x="1219" y="0"/>
                  </a:moveTo>
                  <a:lnTo>
                    <a:pt x="711" y="0"/>
                  </a:lnTo>
                  <a:lnTo>
                    <a:pt x="254" y="266"/>
                  </a:lnTo>
                  <a:lnTo>
                    <a:pt x="0" y="698"/>
                  </a:lnTo>
                </a:path>
              </a:pathLst>
            </a:custGeom>
            <a:ln w="3175">
              <a:solidFill>
                <a:srgbClr val="565658"/>
              </a:solidFill>
            </a:ln>
          </p:spPr>
          <p:txBody>
            <a:bodyPr wrap="square" lIns="0" tIns="0" rIns="0" bIns="0" rtlCol="0"/>
            <a:lstStyle/>
            <a:p/>
          </p:txBody>
        </p:sp>
        <p:sp>
          <p:nvSpPr>
            <p:cNvPr id="12372" name="object 12372" descr=""/>
            <p:cNvSpPr/>
            <p:nvPr/>
          </p:nvSpPr>
          <p:spPr>
            <a:xfrm>
              <a:off x="2188160" y="2611731"/>
              <a:ext cx="635" cy="1270"/>
            </a:xfrm>
            <a:custGeom>
              <a:avLst/>
              <a:gdLst/>
              <a:ahLst/>
              <a:cxnLst/>
              <a:rect l="l" t="t" r="r" b="b"/>
              <a:pathLst>
                <a:path w="635" h="1269">
                  <a:moveTo>
                    <a:pt x="0" y="723"/>
                  </a:moveTo>
                  <a:lnTo>
                    <a:pt x="266" y="571"/>
                  </a:lnTo>
                  <a:lnTo>
                    <a:pt x="419" y="292"/>
                  </a:lnTo>
                  <a:lnTo>
                    <a:pt x="419" y="0"/>
                  </a:lnTo>
                </a:path>
              </a:pathLst>
            </a:custGeom>
            <a:ln w="3175">
              <a:solidFill>
                <a:srgbClr val="565658"/>
              </a:solidFill>
            </a:ln>
          </p:spPr>
          <p:txBody>
            <a:bodyPr wrap="square" lIns="0" tIns="0" rIns="0" bIns="0" rtlCol="0"/>
            <a:lstStyle/>
            <a:p/>
          </p:txBody>
        </p:sp>
        <p:sp>
          <p:nvSpPr>
            <p:cNvPr id="12373" name="object 12373" descr=""/>
            <p:cNvSpPr/>
            <p:nvPr/>
          </p:nvSpPr>
          <p:spPr>
            <a:xfrm>
              <a:off x="2188954" y="2611032"/>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12374" name="object 12374" descr=""/>
            <p:cNvSpPr/>
            <p:nvPr/>
          </p:nvSpPr>
          <p:spPr>
            <a:xfrm>
              <a:off x="2185786" y="2609772"/>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12375" name="object 12375" descr=""/>
            <p:cNvSpPr/>
            <p:nvPr/>
          </p:nvSpPr>
          <p:spPr>
            <a:xfrm>
              <a:off x="2185226" y="2609214"/>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376" name="object 12376" descr=""/>
            <p:cNvSpPr/>
            <p:nvPr/>
          </p:nvSpPr>
          <p:spPr>
            <a:xfrm>
              <a:off x="2854340" y="1957838"/>
              <a:ext cx="31750" cy="34925"/>
            </a:xfrm>
            <a:custGeom>
              <a:avLst/>
              <a:gdLst/>
              <a:ahLst/>
              <a:cxnLst/>
              <a:rect l="l" t="t" r="r" b="b"/>
              <a:pathLst>
                <a:path w="31750" h="34925">
                  <a:moveTo>
                    <a:pt x="0" y="34721"/>
                  </a:moveTo>
                  <a:lnTo>
                    <a:pt x="12510" y="31127"/>
                  </a:lnTo>
                  <a:lnTo>
                    <a:pt x="22548" y="23490"/>
                  </a:lnTo>
                  <a:lnTo>
                    <a:pt x="29225" y="12788"/>
                  </a:lnTo>
                  <a:lnTo>
                    <a:pt x="31648" y="0"/>
                  </a:lnTo>
                </a:path>
              </a:pathLst>
            </a:custGeom>
            <a:ln w="3175">
              <a:solidFill>
                <a:srgbClr val="565658"/>
              </a:solidFill>
            </a:ln>
          </p:spPr>
          <p:txBody>
            <a:bodyPr wrap="square" lIns="0" tIns="0" rIns="0" bIns="0" rtlCol="0"/>
            <a:lstStyle/>
            <a:p/>
          </p:txBody>
        </p:sp>
        <p:sp>
          <p:nvSpPr>
            <p:cNvPr id="12377" name="object 12377" descr=""/>
            <p:cNvSpPr/>
            <p:nvPr/>
          </p:nvSpPr>
          <p:spPr>
            <a:xfrm>
              <a:off x="2641739" y="193257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378" name="object 12378" descr=""/>
            <p:cNvSpPr/>
            <p:nvPr/>
          </p:nvSpPr>
          <p:spPr>
            <a:xfrm>
              <a:off x="2188163" y="2611004"/>
              <a:ext cx="635" cy="1270"/>
            </a:xfrm>
            <a:custGeom>
              <a:avLst/>
              <a:gdLst/>
              <a:ahLst/>
              <a:cxnLst/>
              <a:rect l="l" t="t" r="r" b="b"/>
              <a:pathLst>
                <a:path w="635" h="1269">
                  <a:moveTo>
                    <a:pt x="419" y="723"/>
                  </a:moveTo>
                  <a:lnTo>
                    <a:pt x="419" y="431"/>
                  </a:lnTo>
                  <a:lnTo>
                    <a:pt x="253" y="152"/>
                  </a:lnTo>
                  <a:lnTo>
                    <a:pt x="0" y="0"/>
                  </a:lnTo>
                </a:path>
              </a:pathLst>
            </a:custGeom>
            <a:ln w="3175">
              <a:solidFill>
                <a:srgbClr val="565658"/>
              </a:solidFill>
            </a:ln>
          </p:spPr>
          <p:txBody>
            <a:bodyPr wrap="square" lIns="0" tIns="0" rIns="0" bIns="0" rtlCol="0"/>
            <a:lstStyle/>
            <a:p/>
          </p:txBody>
        </p:sp>
        <p:sp>
          <p:nvSpPr>
            <p:cNvPr id="12379" name="object 12379" descr=""/>
            <p:cNvSpPr/>
            <p:nvPr/>
          </p:nvSpPr>
          <p:spPr>
            <a:xfrm>
              <a:off x="2187751" y="2612425"/>
              <a:ext cx="1270" cy="1270"/>
            </a:xfrm>
            <a:custGeom>
              <a:avLst/>
              <a:gdLst/>
              <a:ahLst/>
              <a:cxnLst/>
              <a:rect l="l" t="t" r="r" b="b"/>
              <a:pathLst>
                <a:path w="1269" h="1269">
                  <a:moveTo>
                    <a:pt x="0" y="698"/>
                  </a:moveTo>
                  <a:lnTo>
                    <a:pt x="495" y="698"/>
                  </a:lnTo>
                  <a:lnTo>
                    <a:pt x="952" y="431"/>
                  </a:lnTo>
                  <a:lnTo>
                    <a:pt x="1206" y="0"/>
                  </a:lnTo>
                </a:path>
              </a:pathLst>
            </a:custGeom>
            <a:ln w="3175">
              <a:solidFill>
                <a:srgbClr val="565658"/>
              </a:solidFill>
            </a:ln>
          </p:spPr>
          <p:txBody>
            <a:bodyPr wrap="square" lIns="0" tIns="0" rIns="0" bIns="0" rtlCol="0"/>
            <a:lstStyle/>
            <a:p/>
          </p:txBody>
        </p:sp>
        <p:sp>
          <p:nvSpPr>
            <p:cNvPr id="12380" name="object 12380" descr=""/>
            <p:cNvSpPr/>
            <p:nvPr/>
          </p:nvSpPr>
          <p:spPr>
            <a:xfrm>
              <a:off x="2186908" y="2611728"/>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12381" name="object 12381" descr=""/>
            <p:cNvSpPr/>
            <p:nvPr/>
          </p:nvSpPr>
          <p:spPr>
            <a:xfrm>
              <a:off x="2186536" y="2612429"/>
              <a:ext cx="1270" cy="1270"/>
            </a:xfrm>
            <a:custGeom>
              <a:avLst/>
              <a:gdLst/>
              <a:ahLst/>
              <a:cxnLst/>
              <a:rect l="l" t="t" r="r" b="b"/>
              <a:pathLst>
                <a:path w="1269" h="1269">
                  <a:moveTo>
                    <a:pt x="0" y="0"/>
                  </a:moveTo>
                  <a:lnTo>
                    <a:pt x="254" y="431"/>
                  </a:lnTo>
                  <a:lnTo>
                    <a:pt x="711" y="698"/>
                  </a:lnTo>
                  <a:lnTo>
                    <a:pt x="1219" y="698"/>
                  </a:lnTo>
                </a:path>
              </a:pathLst>
            </a:custGeom>
            <a:ln w="3175">
              <a:solidFill>
                <a:srgbClr val="565658"/>
              </a:solidFill>
            </a:ln>
          </p:spPr>
          <p:txBody>
            <a:bodyPr wrap="square" lIns="0" tIns="0" rIns="0" bIns="0" rtlCol="0"/>
            <a:lstStyle/>
            <a:p/>
          </p:txBody>
        </p:sp>
        <p:sp>
          <p:nvSpPr>
            <p:cNvPr id="12382" name="object 12382" descr=""/>
            <p:cNvSpPr/>
            <p:nvPr/>
          </p:nvSpPr>
          <p:spPr>
            <a:xfrm>
              <a:off x="2250791" y="2618421"/>
              <a:ext cx="3810" cy="3810"/>
            </a:xfrm>
            <a:custGeom>
              <a:avLst/>
              <a:gdLst/>
              <a:ahLst/>
              <a:cxnLst/>
              <a:rect l="l" t="t" r="r" b="b"/>
              <a:pathLst>
                <a:path w="3810" h="3810">
                  <a:moveTo>
                    <a:pt x="0" y="3632"/>
                  </a:moveTo>
                  <a:lnTo>
                    <a:pt x="1993" y="3632"/>
                  </a:lnTo>
                  <a:lnTo>
                    <a:pt x="3619" y="2006"/>
                  </a:lnTo>
                  <a:lnTo>
                    <a:pt x="3619" y="0"/>
                  </a:lnTo>
                </a:path>
              </a:pathLst>
            </a:custGeom>
            <a:ln w="3175">
              <a:solidFill>
                <a:srgbClr val="565658"/>
              </a:solidFill>
            </a:ln>
          </p:spPr>
          <p:txBody>
            <a:bodyPr wrap="square" lIns="0" tIns="0" rIns="0" bIns="0" rtlCol="0"/>
            <a:lstStyle/>
            <a:p/>
          </p:txBody>
        </p:sp>
        <p:sp>
          <p:nvSpPr>
            <p:cNvPr id="12383" name="object 12383" descr=""/>
            <p:cNvSpPr/>
            <p:nvPr/>
          </p:nvSpPr>
          <p:spPr>
            <a:xfrm>
              <a:off x="2131350" y="2616602"/>
              <a:ext cx="5080" cy="11430"/>
            </a:xfrm>
            <a:custGeom>
              <a:avLst/>
              <a:gdLst/>
              <a:ahLst/>
              <a:cxnLst/>
              <a:rect l="l" t="t" r="r" b="b"/>
              <a:pathLst>
                <a:path w="5080" h="11430">
                  <a:moveTo>
                    <a:pt x="2933" y="0"/>
                  </a:moveTo>
                  <a:lnTo>
                    <a:pt x="965" y="1447"/>
                  </a:lnTo>
                  <a:lnTo>
                    <a:pt x="0" y="3898"/>
                  </a:lnTo>
                  <a:lnTo>
                    <a:pt x="431" y="6311"/>
                  </a:lnTo>
                  <a:lnTo>
                    <a:pt x="863" y="8712"/>
                  </a:lnTo>
                  <a:lnTo>
                    <a:pt x="2628" y="10668"/>
                  </a:lnTo>
                  <a:lnTo>
                    <a:pt x="4978" y="11341"/>
                  </a:lnTo>
                </a:path>
              </a:pathLst>
            </a:custGeom>
            <a:ln w="3175">
              <a:solidFill>
                <a:srgbClr val="565658"/>
              </a:solidFill>
            </a:ln>
          </p:spPr>
          <p:txBody>
            <a:bodyPr wrap="square" lIns="0" tIns="0" rIns="0" bIns="0" rtlCol="0"/>
            <a:lstStyle/>
            <a:p/>
          </p:txBody>
        </p:sp>
        <p:sp>
          <p:nvSpPr>
            <p:cNvPr id="12384" name="object 12384" descr=""/>
            <p:cNvSpPr/>
            <p:nvPr/>
          </p:nvSpPr>
          <p:spPr>
            <a:xfrm>
              <a:off x="2243265" y="2610891"/>
              <a:ext cx="3810" cy="3810"/>
            </a:xfrm>
            <a:custGeom>
              <a:avLst/>
              <a:gdLst/>
              <a:ahLst/>
              <a:cxnLst/>
              <a:rect l="l" t="t" r="r" b="b"/>
              <a:pathLst>
                <a:path w="3810" h="3810">
                  <a:moveTo>
                    <a:pt x="3619" y="0"/>
                  </a:moveTo>
                  <a:lnTo>
                    <a:pt x="1625" y="0"/>
                  </a:lnTo>
                  <a:lnTo>
                    <a:pt x="0" y="1625"/>
                  </a:lnTo>
                  <a:lnTo>
                    <a:pt x="0" y="3632"/>
                  </a:lnTo>
                </a:path>
              </a:pathLst>
            </a:custGeom>
            <a:ln w="3175">
              <a:solidFill>
                <a:srgbClr val="565658"/>
              </a:solidFill>
            </a:ln>
          </p:spPr>
          <p:txBody>
            <a:bodyPr wrap="square" lIns="0" tIns="0" rIns="0" bIns="0" rtlCol="0"/>
            <a:lstStyle/>
            <a:p/>
          </p:txBody>
        </p:sp>
        <p:sp>
          <p:nvSpPr>
            <p:cNvPr id="12385" name="object 12385" descr=""/>
            <p:cNvSpPr/>
            <p:nvPr/>
          </p:nvSpPr>
          <p:spPr>
            <a:xfrm>
              <a:off x="2155661" y="2614795"/>
              <a:ext cx="4445" cy="4445"/>
            </a:xfrm>
            <a:custGeom>
              <a:avLst/>
              <a:gdLst/>
              <a:ahLst/>
              <a:cxnLst/>
              <a:rect l="l" t="t" r="r" b="b"/>
              <a:pathLst>
                <a:path w="4444"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12386" name="object 12386" descr=""/>
            <p:cNvSpPr/>
            <p:nvPr/>
          </p:nvSpPr>
          <p:spPr>
            <a:xfrm>
              <a:off x="2252496" y="2611319"/>
              <a:ext cx="2540" cy="3810"/>
            </a:xfrm>
            <a:custGeom>
              <a:avLst/>
              <a:gdLst/>
              <a:ahLst/>
              <a:cxnLst/>
              <a:rect l="l" t="t" r="r" b="b"/>
              <a:pathLst>
                <a:path w="2539" h="3810">
                  <a:moveTo>
                    <a:pt x="1917" y="3200"/>
                  </a:moveTo>
                  <a:lnTo>
                    <a:pt x="1917" y="1854"/>
                  </a:lnTo>
                  <a:lnTo>
                    <a:pt x="1181" y="622"/>
                  </a:lnTo>
                  <a:lnTo>
                    <a:pt x="0" y="0"/>
                  </a:lnTo>
                </a:path>
              </a:pathLst>
            </a:custGeom>
            <a:ln w="3175">
              <a:solidFill>
                <a:srgbClr val="565658"/>
              </a:solidFill>
            </a:ln>
          </p:spPr>
          <p:txBody>
            <a:bodyPr wrap="square" lIns="0" tIns="0" rIns="0" bIns="0" rtlCol="0"/>
            <a:lstStyle/>
            <a:p/>
          </p:txBody>
        </p:sp>
        <p:sp>
          <p:nvSpPr>
            <p:cNvPr id="12387" name="object 12387" descr=""/>
            <p:cNvSpPr/>
            <p:nvPr/>
          </p:nvSpPr>
          <p:spPr>
            <a:xfrm>
              <a:off x="2152317" y="2618426"/>
              <a:ext cx="3810" cy="3810"/>
            </a:xfrm>
            <a:custGeom>
              <a:avLst/>
              <a:gdLst/>
              <a:ahLst/>
              <a:cxnLst/>
              <a:rect l="l" t="t" r="r" b="b"/>
              <a:pathLst>
                <a:path w="3810" h="3810">
                  <a:moveTo>
                    <a:pt x="0" y="0"/>
                  </a:moveTo>
                  <a:lnTo>
                    <a:pt x="0" y="2006"/>
                  </a:lnTo>
                  <a:lnTo>
                    <a:pt x="1625" y="3632"/>
                  </a:lnTo>
                  <a:lnTo>
                    <a:pt x="3619" y="3632"/>
                  </a:lnTo>
                </a:path>
              </a:pathLst>
            </a:custGeom>
            <a:ln w="3175">
              <a:solidFill>
                <a:srgbClr val="565658"/>
              </a:solidFill>
            </a:ln>
          </p:spPr>
          <p:txBody>
            <a:bodyPr wrap="square" lIns="0" tIns="0" rIns="0" bIns="0" rtlCol="0"/>
            <a:lstStyle/>
            <a:p/>
          </p:txBody>
        </p:sp>
        <p:sp>
          <p:nvSpPr>
            <p:cNvPr id="12388" name="object 12388" descr=""/>
            <p:cNvSpPr/>
            <p:nvPr/>
          </p:nvSpPr>
          <p:spPr>
            <a:xfrm>
              <a:off x="2155661" y="2614795"/>
              <a:ext cx="4445" cy="4445"/>
            </a:xfrm>
            <a:custGeom>
              <a:avLst/>
              <a:gdLst/>
              <a:ahLst/>
              <a:cxnLst/>
              <a:rect l="l" t="t" r="r" b="b"/>
              <a:pathLst>
                <a:path w="4444"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12389" name="object 12389" descr=""/>
            <p:cNvSpPr/>
            <p:nvPr/>
          </p:nvSpPr>
          <p:spPr>
            <a:xfrm>
              <a:off x="2250789" y="2610894"/>
              <a:ext cx="1905" cy="635"/>
            </a:xfrm>
            <a:custGeom>
              <a:avLst/>
              <a:gdLst/>
              <a:ahLst/>
              <a:cxnLst/>
              <a:rect l="l" t="t" r="r" b="b"/>
              <a:pathLst>
                <a:path w="1905" h="635">
                  <a:moveTo>
                    <a:pt x="1701" y="419"/>
                  </a:moveTo>
                  <a:lnTo>
                    <a:pt x="1181" y="152"/>
                  </a:lnTo>
                  <a:lnTo>
                    <a:pt x="596" y="0"/>
                  </a:lnTo>
                  <a:lnTo>
                    <a:pt x="0" y="0"/>
                  </a:lnTo>
                </a:path>
              </a:pathLst>
            </a:custGeom>
            <a:ln w="3175">
              <a:solidFill>
                <a:srgbClr val="565658"/>
              </a:solidFill>
            </a:ln>
          </p:spPr>
          <p:txBody>
            <a:bodyPr wrap="square" lIns="0" tIns="0" rIns="0" bIns="0" rtlCol="0"/>
            <a:lstStyle/>
            <a:p/>
          </p:txBody>
        </p:sp>
        <p:sp>
          <p:nvSpPr>
            <p:cNvPr id="12390" name="object 12390" descr=""/>
            <p:cNvSpPr/>
            <p:nvPr/>
          </p:nvSpPr>
          <p:spPr>
            <a:xfrm>
              <a:off x="2152319" y="2610891"/>
              <a:ext cx="3810" cy="3810"/>
            </a:xfrm>
            <a:custGeom>
              <a:avLst/>
              <a:gdLst/>
              <a:ahLst/>
              <a:cxnLst/>
              <a:rect l="l" t="t" r="r" b="b"/>
              <a:pathLst>
                <a:path w="3810" h="3810">
                  <a:moveTo>
                    <a:pt x="3619" y="0"/>
                  </a:moveTo>
                  <a:lnTo>
                    <a:pt x="1625" y="0"/>
                  </a:lnTo>
                  <a:lnTo>
                    <a:pt x="0" y="1625"/>
                  </a:lnTo>
                  <a:lnTo>
                    <a:pt x="0" y="3632"/>
                  </a:lnTo>
                </a:path>
              </a:pathLst>
            </a:custGeom>
            <a:ln w="3175">
              <a:solidFill>
                <a:srgbClr val="565658"/>
              </a:solidFill>
            </a:ln>
          </p:spPr>
          <p:txBody>
            <a:bodyPr wrap="square" lIns="0" tIns="0" rIns="0" bIns="0" rtlCol="0"/>
            <a:lstStyle/>
            <a:p/>
          </p:txBody>
        </p:sp>
        <p:sp>
          <p:nvSpPr>
            <p:cNvPr id="12391" name="object 12391" descr=""/>
            <p:cNvSpPr/>
            <p:nvPr/>
          </p:nvSpPr>
          <p:spPr>
            <a:xfrm>
              <a:off x="2496845" y="1997164"/>
              <a:ext cx="3175" cy="3175"/>
            </a:xfrm>
            <a:custGeom>
              <a:avLst/>
              <a:gdLst/>
              <a:ahLst/>
              <a:cxnLst/>
              <a:rect l="l" t="t" r="r" b="b"/>
              <a:pathLst>
                <a:path w="3175" h="3175">
                  <a:moveTo>
                    <a:pt x="3060" y="3073"/>
                  </a:moveTo>
                  <a:lnTo>
                    <a:pt x="3060" y="1384"/>
                  </a:lnTo>
                  <a:lnTo>
                    <a:pt x="1689" y="0"/>
                  </a:lnTo>
                  <a:lnTo>
                    <a:pt x="0" y="0"/>
                  </a:lnTo>
                </a:path>
              </a:pathLst>
            </a:custGeom>
            <a:ln w="3175">
              <a:solidFill>
                <a:srgbClr val="565658"/>
              </a:solidFill>
            </a:ln>
          </p:spPr>
          <p:txBody>
            <a:bodyPr wrap="square" lIns="0" tIns="0" rIns="0" bIns="0" rtlCol="0"/>
            <a:lstStyle/>
            <a:p/>
          </p:txBody>
        </p:sp>
        <p:sp>
          <p:nvSpPr>
            <p:cNvPr id="12392" name="object 12392" descr=""/>
            <p:cNvSpPr/>
            <p:nvPr/>
          </p:nvSpPr>
          <p:spPr>
            <a:xfrm>
              <a:off x="2496842" y="1915439"/>
              <a:ext cx="3175" cy="3175"/>
            </a:xfrm>
            <a:custGeom>
              <a:avLst/>
              <a:gdLst/>
              <a:ahLst/>
              <a:cxnLst/>
              <a:rect l="l" t="t" r="r" b="b"/>
              <a:pathLst>
                <a:path w="3175" h="3175">
                  <a:moveTo>
                    <a:pt x="0" y="3060"/>
                  </a:moveTo>
                  <a:lnTo>
                    <a:pt x="1689" y="3060"/>
                  </a:lnTo>
                  <a:lnTo>
                    <a:pt x="3060" y="1689"/>
                  </a:lnTo>
                  <a:lnTo>
                    <a:pt x="3060" y="0"/>
                  </a:lnTo>
                </a:path>
              </a:pathLst>
            </a:custGeom>
            <a:ln w="3175">
              <a:solidFill>
                <a:srgbClr val="565658"/>
              </a:solidFill>
            </a:ln>
          </p:spPr>
          <p:txBody>
            <a:bodyPr wrap="square" lIns="0" tIns="0" rIns="0" bIns="0" rtlCol="0"/>
            <a:lstStyle/>
            <a:p/>
          </p:txBody>
        </p:sp>
        <p:sp>
          <p:nvSpPr>
            <p:cNvPr id="12393" name="object 12393" descr=""/>
            <p:cNvSpPr/>
            <p:nvPr/>
          </p:nvSpPr>
          <p:spPr>
            <a:xfrm>
              <a:off x="2491651" y="1918080"/>
              <a:ext cx="153035" cy="80645"/>
            </a:xfrm>
            <a:custGeom>
              <a:avLst/>
              <a:gdLst/>
              <a:ahLst/>
              <a:cxnLst/>
              <a:rect l="l" t="t" r="r" b="b"/>
              <a:pathLst>
                <a:path w="153035" h="80644">
                  <a:moveTo>
                    <a:pt x="3098" y="78536"/>
                  </a:moveTo>
                  <a:lnTo>
                    <a:pt x="2641" y="77444"/>
                  </a:lnTo>
                  <a:lnTo>
                    <a:pt x="1549" y="76987"/>
                  </a:lnTo>
                  <a:lnTo>
                    <a:pt x="457" y="77444"/>
                  </a:lnTo>
                  <a:lnTo>
                    <a:pt x="0" y="78536"/>
                  </a:lnTo>
                  <a:lnTo>
                    <a:pt x="457" y="79629"/>
                  </a:lnTo>
                  <a:lnTo>
                    <a:pt x="1549" y="80086"/>
                  </a:lnTo>
                  <a:lnTo>
                    <a:pt x="2641" y="79629"/>
                  </a:lnTo>
                  <a:lnTo>
                    <a:pt x="3098" y="78536"/>
                  </a:lnTo>
                  <a:close/>
                </a:path>
                <a:path w="153035" h="80644">
                  <a:moveTo>
                    <a:pt x="3098" y="1549"/>
                  </a:moveTo>
                  <a:lnTo>
                    <a:pt x="2641" y="457"/>
                  </a:lnTo>
                  <a:lnTo>
                    <a:pt x="1549" y="0"/>
                  </a:lnTo>
                  <a:lnTo>
                    <a:pt x="457" y="457"/>
                  </a:lnTo>
                  <a:lnTo>
                    <a:pt x="0" y="1549"/>
                  </a:lnTo>
                  <a:lnTo>
                    <a:pt x="457" y="2641"/>
                  </a:lnTo>
                  <a:lnTo>
                    <a:pt x="1549" y="3098"/>
                  </a:lnTo>
                  <a:lnTo>
                    <a:pt x="2641" y="2641"/>
                  </a:lnTo>
                  <a:lnTo>
                    <a:pt x="3098" y="1549"/>
                  </a:lnTo>
                  <a:close/>
                </a:path>
                <a:path w="153035" h="80644">
                  <a:moveTo>
                    <a:pt x="152628" y="1549"/>
                  </a:moveTo>
                  <a:lnTo>
                    <a:pt x="152171" y="457"/>
                  </a:lnTo>
                  <a:lnTo>
                    <a:pt x="151079" y="0"/>
                  </a:lnTo>
                  <a:lnTo>
                    <a:pt x="149974" y="457"/>
                  </a:lnTo>
                  <a:lnTo>
                    <a:pt x="149529" y="1549"/>
                  </a:lnTo>
                  <a:lnTo>
                    <a:pt x="149974" y="2641"/>
                  </a:lnTo>
                  <a:lnTo>
                    <a:pt x="151079" y="3098"/>
                  </a:lnTo>
                  <a:lnTo>
                    <a:pt x="152171" y="2641"/>
                  </a:lnTo>
                  <a:lnTo>
                    <a:pt x="152628" y="1549"/>
                  </a:lnTo>
                  <a:close/>
                </a:path>
              </a:pathLst>
            </a:custGeom>
            <a:solidFill>
              <a:srgbClr val="565658"/>
            </a:solidFill>
          </p:spPr>
          <p:txBody>
            <a:bodyPr wrap="square" lIns="0" tIns="0" rIns="0" bIns="0" rtlCol="0"/>
            <a:lstStyle/>
            <a:p/>
          </p:txBody>
        </p:sp>
        <p:sp>
          <p:nvSpPr>
            <p:cNvPr id="12394" name="object 12394" descr=""/>
            <p:cNvSpPr/>
            <p:nvPr/>
          </p:nvSpPr>
          <p:spPr>
            <a:xfrm>
              <a:off x="2564484" y="1997169"/>
              <a:ext cx="5715" cy="1905"/>
            </a:xfrm>
            <a:custGeom>
              <a:avLst/>
              <a:gdLst/>
              <a:ahLst/>
              <a:cxnLst/>
              <a:rect l="l" t="t" r="r" b="b"/>
              <a:pathLst>
                <a:path w="5714" h="1905">
                  <a:moveTo>
                    <a:pt x="5308" y="1536"/>
                  </a:moveTo>
                  <a:lnTo>
                    <a:pt x="4762" y="584"/>
                  </a:lnTo>
                  <a:lnTo>
                    <a:pt x="3746" y="0"/>
                  </a:lnTo>
                  <a:lnTo>
                    <a:pt x="2654" y="0"/>
                  </a:lnTo>
                  <a:lnTo>
                    <a:pt x="1562" y="0"/>
                  </a:lnTo>
                  <a:lnTo>
                    <a:pt x="546" y="584"/>
                  </a:lnTo>
                  <a:lnTo>
                    <a:pt x="0" y="1536"/>
                  </a:lnTo>
                </a:path>
              </a:pathLst>
            </a:custGeom>
            <a:ln w="3175">
              <a:solidFill>
                <a:srgbClr val="565658"/>
              </a:solidFill>
            </a:ln>
          </p:spPr>
          <p:txBody>
            <a:bodyPr wrap="square" lIns="0" tIns="0" rIns="0" bIns="0" rtlCol="0"/>
            <a:lstStyle/>
            <a:p/>
          </p:txBody>
        </p:sp>
        <p:sp>
          <p:nvSpPr>
            <p:cNvPr id="12395" name="object 12395" descr=""/>
            <p:cNvSpPr/>
            <p:nvPr/>
          </p:nvSpPr>
          <p:spPr>
            <a:xfrm>
              <a:off x="2564484" y="1916968"/>
              <a:ext cx="5715" cy="1905"/>
            </a:xfrm>
            <a:custGeom>
              <a:avLst/>
              <a:gdLst/>
              <a:ahLst/>
              <a:cxnLst/>
              <a:rect l="l" t="t" r="r" b="b"/>
              <a:pathLst>
                <a:path w="5714" h="1905">
                  <a:moveTo>
                    <a:pt x="0" y="0"/>
                  </a:moveTo>
                  <a:lnTo>
                    <a:pt x="546" y="952"/>
                  </a:lnTo>
                  <a:lnTo>
                    <a:pt x="1562" y="1536"/>
                  </a:lnTo>
                  <a:lnTo>
                    <a:pt x="2654" y="1536"/>
                  </a:lnTo>
                  <a:lnTo>
                    <a:pt x="3746" y="1536"/>
                  </a:lnTo>
                  <a:lnTo>
                    <a:pt x="4762" y="952"/>
                  </a:lnTo>
                  <a:lnTo>
                    <a:pt x="5308" y="0"/>
                  </a:lnTo>
                </a:path>
              </a:pathLst>
            </a:custGeom>
            <a:ln w="3175">
              <a:solidFill>
                <a:srgbClr val="565658"/>
              </a:solidFill>
            </a:ln>
          </p:spPr>
          <p:txBody>
            <a:bodyPr wrap="square" lIns="0" tIns="0" rIns="0" bIns="0" rtlCol="0"/>
            <a:lstStyle/>
            <a:p/>
          </p:txBody>
        </p:sp>
        <p:sp>
          <p:nvSpPr>
            <p:cNvPr id="12396" name="object 12396" descr=""/>
            <p:cNvSpPr/>
            <p:nvPr/>
          </p:nvSpPr>
          <p:spPr>
            <a:xfrm>
              <a:off x="2827830" y="1922187"/>
              <a:ext cx="3810" cy="1270"/>
            </a:xfrm>
            <a:custGeom>
              <a:avLst/>
              <a:gdLst/>
              <a:ahLst/>
              <a:cxnLst/>
              <a:rect l="l" t="t" r="r" b="b"/>
              <a:pathLst>
                <a:path w="3810" h="1269">
                  <a:moveTo>
                    <a:pt x="3441" y="889"/>
                  </a:moveTo>
                  <a:lnTo>
                    <a:pt x="2451" y="101"/>
                  </a:lnTo>
                  <a:lnTo>
                    <a:pt x="1079" y="0"/>
                  </a:lnTo>
                  <a:lnTo>
                    <a:pt x="0" y="635"/>
                  </a:lnTo>
                </a:path>
              </a:pathLst>
            </a:custGeom>
            <a:ln w="3175">
              <a:solidFill>
                <a:srgbClr val="565658"/>
              </a:solidFill>
            </a:ln>
          </p:spPr>
          <p:txBody>
            <a:bodyPr wrap="square" lIns="0" tIns="0" rIns="0" bIns="0" rtlCol="0"/>
            <a:lstStyle/>
            <a:p/>
          </p:txBody>
        </p:sp>
        <p:sp>
          <p:nvSpPr>
            <p:cNvPr id="12397" name="object 12397" descr=""/>
            <p:cNvSpPr/>
            <p:nvPr/>
          </p:nvSpPr>
          <p:spPr>
            <a:xfrm>
              <a:off x="2826595" y="1987052"/>
              <a:ext cx="5715" cy="1905"/>
            </a:xfrm>
            <a:custGeom>
              <a:avLst/>
              <a:gdLst/>
              <a:ahLst/>
              <a:cxnLst/>
              <a:rect l="l" t="t" r="r" b="b"/>
              <a:pathLst>
                <a:path w="5714" h="1905">
                  <a:moveTo>
                    <a:pt x="5295" y="1397"/>
                  </a:moveTo>
                  <a:lnTo>
                    <a:pt x="4660" y="495"/>
                  </a:lnTo>
                  <a:lnTo>
                    <a:pt x="3606" y="0"/>
                  </a:lnTo>
                  <a:lnTo>
                    <a:pt x="2514" y="88"/>
                  </a:lnTo>
                  <a:lnTo>
                    <a:pt x="1422" y="177"/>
                  </a:lnTo>
                  <a:lnTo>
                    <a:pt x="457" y="850"/>
                  </a:lnTo>
                  <a:lnTo>
                    <a:pt x="0" y="1828"/>
                  </a:lnTo>
                </a:path>
              </a:pathLst>
            </a:custGeom>
            <a:ln w="3175">
              <a:solidFill>
                <a:srgbClr val="565658"/>
              </a:solidFill>
            </a:ln>
          </p:spPr>
          <p:txBody>
            <a:bodyPr wrap="square" lIns="0" tIns="0" rIns="0" bIns="0" rtlCol="0"/>
            <a:lstStyle/>
            <a:p/>
          </p:txBody>
        </p:sp>
        <p:sp>
          <p:nvSpPr>
            <p:cNvPr id="12398" name="object 12398" descr=""/>
            <p:cNvSpPr/>
            <p:nvPr/>
          </p:nvSpPr>
          <p:spPr>
            <a:xfrm>
              <a:off x="2707657" y="2000693"/>
              <a:ext cx="3175" cy="635"/>
            </a:xfrm>
            <a:custGeom>
              <a:avLst/>
              <a:gdLst/>
              <a:ahLst/>
              <a:cxnLst/>
              <a:rect l="l" t="t" r="r" b="b"/>
              <a:pathLst>
                <a:path w="3175" h="635">
                  <a:moveTo>
                    <a:pt x="0" y="139"/>
                  </a:moveTo>
                  <a:lnTo>
                    <a:pt x="863" y="507"/>
                  </a:lnTo>
                  <a:lnTo>
                    <a:pt x="1854" y="457"/>
                  </a:lnTo>
                  <a:lnTo>
                    <a:pt x="2679" y="0"/>
                  </a:lnTo>
                </a:path>
              </a:pathLst>
            </a:custGeom>
            <a:ln w="3175">
              <a:solidFill>
                <a:srgbClr val="565658"/>
              </a:solidFill>
            </a:ln>
          </p:spPr>
          <p:txBody>
            <a:bodyPr wrap="square" lIns="0" tIns="0" rIns="0" bIns="0" rtlCol="0"/>
            <a:lstStyle/>
            <a:p/>
          </p:txBody>
        </p:sp>
        <p:sp>
          <p:nvSpPr>
            <p:cNvPr id="12399" name="object 12399" descr=""/>
            <p:cNvSpPr/>
            <p:nvPr/>
          </p:nvSpPr>
          <p:spPr>
            <a:xfrm>
              <a:off x="2706131" y="1994901"/>
              <a:ext cx="5715" cy="1905"/>
            </a:xfrm>
            <a:custGeom>
              <a:avLst/>
              <a:gdLst/>
              <a:ahLst/>
              <a:cxnLst/>
              <a:rect l="l" t="t" r="r" b="b"/>
              <a:pathLst>
                <a:path w="5714" h="1905">
                  <a:moveTo>
                    <a:pt x="5308" y="1460"/>
                  </a:moveTo>
                  <a:lnTo>
                    <a:pt x="4724" y="533"/>
                  </a:lnTo>
                  <a:lnTo>
                    <a:pt x="3683" y="0"/>
                  </a:lnTo>
                  <a:lnTo>
                    <a:pt x="2590" y="38"/>
                  </a:lnTo>
                  <a:lnTo>
                    <a:pt x="1485" y="88"/>
                  </a:lnTo>
                  <a:lnTo>
                    <a:pt x="508" y="711"/>
                  </a:lnTo>
                  <a:lnTo>
                    <a:pt x="0" y="1689"/>
                  </a:lnTo>
                </a:path>
              </a:pathLst>
            </a:custGeom>
            <a:ln w="3175">
              <a:solidFill>
                <a:srgbClr val="565658"/>
              </a:solidFill>
            </a:ln>
          </p:spPr>
          <p:txBody>
            <a:bodyPr wrap="square" lIns="0" tIns="0" rIns="0" bIns="0" rtlCol="0"/>
            <a:lstStyle/>
            <a:p/>
          </p:txBody>
        </p:sp>
        <p:sp>
          <p:nvSpPr>
            <p:cNvPr id="12400" name="object 12400" descr=""/>
            <p:cNvSpPr/>
            <p:nvPr/>
          </p:nvSpPr>
          <p:spPr>
            <a:xfrm>
              <a:off x="2707657" y="2000693"/>
              <a:ext cx="3175" cy="635"/>
            </a:xfrm>
            <a:custGeom>
              <a:avLst/>
              <a:gdLst/>
              <a:ahLst/>
              <a:cxnLst/>
              <a:rect l="l" t="t" r="r" b="b"/>
              <a:pathLst>
                <a:path w="3175" h="635">
                  <a:moveTo>
                    <a:pt x="0" y="139"/>
                  </a:moveTo>
                  <a:lnTo>
                    <a:pt x="863" y="507"/>
                  </a:lnTo>
                  <a:lnTo>
                    <a:pt x="1854" y="457"/>
                  </a:lnTo>
                  <a:lnTo>
                    <a:pt x="2679" y="0"/>
                  </a:lnTo>
                </a:path>
              </a:pathLst>
            </a:custGeom>
            <a:ln w="3175">
              <a:solidFill>
                <a:srgbClr val="565658"/>
              </a:solidFill>
            </a:ln>
          </p:spPr>
          <p:txBody>
            <a:bodyPr wrap="square" lIns="0" tIns="0" rIns="0" bIns="0" rtlCol="0"/>
            <a:lstStyle/>
            <a:p/>
          </p:txBody>
        </p:sp>
        <p:sp>
          <p:nvSpPr>
            <p:cNvPr id="12401" name="object 12401" descr=""/>
            <p:cNvSpPr/>
            <p:nvPr/>
          </p:nvSpPr>
          <p:spPr>
            <a:xfrm>
              <a:off x="2827824" y="1992598"/>
              <a:ext cx="3810" cy="1270"/>
            </a:xfrm>
            <a:custGeom>
              <a:avLst/>
              <a:gdLst/>
              <a:ahLst/>
              <a:cxnLst/>
              <a:rect l="l" t="t" r="r" b="b"/>
              <a:pathLst>
                <a:path w="3810" h="1269">
                  <a:moveTo>
                    <a:pt x="0" y="253"/>
                  </a:moveTo>
                  <a:lnTo>
                    <a:pt x="1092" y="888"/>
                  </a:lnTo>
                  <a:lnTo>
                    <a:pt x="2451" y="787"/>
                  </a:lnTo>
                  <a:lnTo>
                    <a:pt x="3441" y="0"/>
                  </a:lnTo>
                </a:path>
              </a:pathLst>
            </a:custGeom>
            <a:ln w="3175">
              <a:solidFill>
                <a:srgbClr val="565658"/>
              </a:solidFill>
            </a:ln>
          </p:spPr>
          <p:txBody>
            <a:bodyPr wrap="square" lIns="0" tIns="0" rIns="0" bIns="0" rtlCol="0"/>
            <a:lstStyle/>
            <a:p/>
          </p:txBody>
        </p:sp>
        <p:sp>
          <p:nvSpPr>
            <p:cNvPr id="12402" name="object 12402" descr=""/>
            <p:cNvSpPr/>
            <p:nvPr/>
          </p:nvSpPr>
          <p:spPr>
            <a:xfrm>
              <a:off x="2878190" y="1955179"/>
              <a:ext cx="1905" cy="5715"/>
            </a:xfrm>
            <a:custGeom>
              <a:avLst/>
              <a:gdLst/>
              <a:ahLst/>
              <a:cxnLst/>
              <a:rect l="l" t="t" r="r" b="b"/>
              <a:pathLst>
                <a:path w="1905" h="5714">
                  <a:moveTo>
                    <a:pt x="1524" y="0"/>
                  </a:moveTo>
                  <a:lnTo>
                    <a:pt x="584" y="546"/>
                  </a:lnTo>
                  <a:lnTo>
                    <a:pt x="0" y="1562"/>
                  </a:lnTo>
                  <a:lnTo>
                    <a:pt x="0" y="2654"/>
                  </a:lnTo>
                  <a:lnTo>
                    <a:pt x="0" y="3759"/>
                  </a:lnTo>
                  <a:lnTo>
                    <a:pt x="584" y="4762"/>
                  </a:lnTo>
                  <a:lnTo>
                    <a:pt x="1524" y="5308"/>
                  </a:lnTo>
                </a:path>
              </a:pathLst>
            </a:custGeom>
            <a:ln w="3175">
              <a:solidFill>
                <a:srgbClr val="565658"/>
              </a:solidFill>
            </a:ln>
          </p:spPr>
          <p:txBody>
            <a:bodyPr wrap="square" lIns="0" tIns="0" rIns="0" bIns="0" rtlCol="0"/>
            <a:lstStyle/>
            <a:p/>
          </p:txBody>
        </p:sp>
        <p:sp>
          <p:nvSpPr>
            <p:cNvPr id="12403" name="object 12403" descr=""/>
            <p:cNvSpPr/>
            <p:nvPr/>
          </p:nvSpPr>
          <p:spPr>
            <a:xfrm>
              <a:off x="2770150" y="1917681"/>
              <a:ext cx="3810" cy="1270"/>
            </a:xfrm>
            <a:custGeom>
              <a:avLst/>
              <a:gdLst/>
              <a:ahLst/>
              <a:cxnLst/>
              <a:rect l="l" t="t" r="r" b="b"/>
              <a:pathLst>
                <a:path w="3810" h="1269">
                  <a:moveTo>
                    <a:pt x="3810" y="1066"/>
                  </a:moveTo>
                  <a:lnTo>
                    <a:pt x="2755" y="101"/>
                  </a:lnTo>
                  <a:lnTo>
                    <a:pt x="1181" y="0"/>
                  </a:lnTo>
                  <a:lnTo>
                    <a:pt x="0" y="800"/>
                  </a:lnTo>
                </a:path>
              </a:pathLst>
            </a:custGeom>
            <a:ln w="3175">
              <a:solidFill>
                <a:srgbClr val="565658"/>
              </a:solidFill>
            </a:ln>
          </p:spPr>
          <p:txBody>
            <a:bodyPr wrap="square" lIns="0" tIns="0" rIns="0" bIns="0" rtlCol="0"/>
            <a:lstStyle/>
            <a:p/>
          </p:txBody>
        </p:sp>
        <p:sp>
          <p:nvSpPr>
            <p:cNvPr id="12404" name="object 12404" descr=""/>
            <p:cNvSpPr/>
            <p:nvPr/>
          </p:nvSpPr>
          <p:spPr>
            <a:xfrm>
              <a:off x="2883399" y="1958797"/>
              <a:ext cx="635" cy="4445"/>
            </a:xfrm>
            <a:custGeom>
              <a:avLst/>
              <a:gdLst/>
              <a:ahLst/>
              <a:cxnLst/>
              <a:rect l="l" t="t" r="r" b="b"/>
              <a:pathLst>
                <a:path w="635" h="4444">
                  <a:moveTo>
                    <a:pt x="0" y="3860"/>
                  </a:moveTo>
                  <a:lnTo>
                    <a:pt x="203" y="2578"/>
                  </a:lnTo>
                  <a:lnTo>
                    <a:pt x="304" y="1295"/>
                  </a:lnTo>
                  <a:lnTo>
                    <a:pt x="342" y="0"/>
                  </a:lnTo>
                </a:path>
              </a:pathLst>
            </a:custGeom>
            <a:ln w="3175">
              <a:solidFill>
                <a:srgbClr val="565658"/>
              </a:solidFill>
            </a:ln>
          </p:spPr>
          <p:txBody>
            <a:bodyPr wrap="square" lIns="0" tIns="0" rIns="0" bIns="0" rtlCol="0"/>
            <a:lstStyle/>
            <a:p/>
          </p:txBody>
        </p:sp>
        <p:sp>
          <p:nvSpPr>
            <p:cNvPr id="12405" name="object 12405" descr=""/>
            <p:cNvSpPr/>
            <p:nvPr/>
          </p:nvSpPr>
          <p:spPr>
            <a:xfrm>
              <a:off x="2883402" y="1953017"/>
              <a:ext cx="635" cy="4445"/>
            </a:xfrm>
            <a:custGeom>
              <a:avLst/>
              <a:gdLst/>
              <a:ahLst/>
              <a:cxnLst/>
              <a:rect l="l" t="t" r="r" b="b"/>
              <a:pathLst>
                <a:path w="635" h="4444">
                  <a:moveTo>
                    <a:pt x="342" y="3860"/>
                  </a:moveTo>
                  <a:lnTo>
                    <a:pt x="304" y="2565"/>
                  </a:lnTo>
                  <a:lnTo>
                    <a:pt x="190" y="1269"/>
                  </a:lnTo>
                  <a:lnTo>
                    <a:pt x="0" y="0"/>
                  </a:lnTo>
                </a:path>
              </a:pathLst>
            </a:custGeom>
            <a:ln w="3175">
              <a:solidFill>
                <a:srgbClr val="565658"/>
              </a:solidFill>
            </a:ln>
          </p:spPr>
          <p:txBody>
            <a:bodyPr wrap="square" lIns="0" tIns="0" rIns="0" bIns="0" rtlCol="0"/>
            <a:lstStyle/>
            <a:p/>
          </p:txBody>
        </p:sp>
        <p:sp>
          <p:nvSpPr>
            <p:cNvPr id="12406" name="object 12406" descr=""/>
            <p:cNvSpPr/>
            <p:nvPr/>
          </p:nvSpPr>
          <p:spPr>
            <a:xfrm>
              <a:off x="2770150" y="1917681"/>
              <a:ext cx="3810" cy="1270"/>
            </a:xfrm>
            <a:custGeom>
              <a:avLst/>
              <a:gdLst/>
              <a:ahLst/>
              <a:cxnLst/>
              <a:rect l="l" t="t" r="r" b="b"/>
              <a:pathLst>
                <a:path w="3810" h="1269">
                  <a:moveTo>
                    <a:pt x="3810" y="1066"/>
                  </a:moveTo>
                  <a:lnTo>
                    <a:pt x="2755" y="101"/>
                  </a:lnTo>
                  <a:lnTo>
                    <a:pt x="1181" y="0"/>
                  </a:lnTo>
                  <a:lnTo>
                    <a:pt x="0" y="800"/>
                  </a:lnTo>
                </a:path>
              </a:pathLst>
            </a:custGeom>
            <a:ln w="3175">
              <a:solidFill>
                <a:srgbClr val="565658"/>
              </a:solidFill>
            </a:ln>
          </p:spPr>
          <p:txBody>
            <a:bodyPr wrap="square" lIns="0" tIns="0" rIns="0" bIns="0" rtlCol="0"/>
            <a:lstStyle/>
            <a:p/>
          </p:txBody>
        </p:sp>
        <p:sp>
          <p:nvSpPr>
            <p:cNvPr id="12407" name="object 12407" descr=""/>
            <p:cNvSpPr/>
            <p:nvPr/>
          </p:nvSpPr>
          <p:spPr>
            <a:xfrm>
              <a:off x="2883956" y="1952941"/>
              <a:ext cx="635" cy="10160"/>
            </a:xfrm>
            <a:custGeom>
              <a:avLst/>
              <a:gdLst/>
              <a:ahLst/>
              <a:cxnLst/>
              <a:rect l="l" t="t" r="r" b="b"/>
              <a:pathLst>
                <a:path w="635" h="10160">
                  <a:moveTo>
                    <a:pt x="0" y="9804"/>
                  </a:moveTo>
                  <a:lnTo>
                    <a:pt x="482" y="6553"/>
                  </a:lnTo>
                  <a:lnTo>
                    <a:pt x="482" y="3238"/>
                  </a:lnTo>
                  <a:lnTo>
                    <a:pt x="0" y="0"/>
                  </a:lnTo>
                </a:path>
              </a:pathLst>
            </a:custGeom>
            <a:ln w="3175">
              <a:solidFill>
                <a:srgbClr val="565658"/>
              </a:solidFill>
            </a:ln>
          </p:spPr>
          <p:txBody>
            <a:bodyPr wrap="square" lIns="0" tIns="0" rIns="0" bIns="0" rtlCol="0"/>
            <a:lstStyle/>
            <a:p/>
          </p:txBody>
        </p:sp>
        <p:sp>
          <p:nvSpPr>
            <p:cNvPr id="12408" name="object 12408" descr=""/>
            <p:cNvSpPr/>
            <p:nvPr/>
          </p:nvSpPr>
          <p:spPr>
            <a:xfrm>
              <a:off x="2649019" y="1955185"/>
              <a:ext cx="1905" cy="5715"/>
            </a:xfrm>
            <a:custGeom>
              <a:avLst/>
              <a:gdLst/>
              <a:ahLst/>
              <a:cxnLst/>
              <a:rect l="l" t="t" r="r" b="b"/>
              <a:pathLst>
                <a:path w="1905" h="5714">
                  <a:moveTo>
                    <a:pt x="0" y="5308"/>
                  </a:moveTo>
                  <a:lnTo>
                    <a:pt x="939" y="4762"/>
                  </a:lnTo>
                  <a:lnTo>
                    <a:pt x="1536" y="3746"/>
                  </a:lnTo>
                  <a:lnTo>
                    <a:pt x="1536" y="2654"/>
                  </a:lnTo>
                  <a:lnTo>
                    <a:pt x="1536" y="1562"/>
                  </a:lnTo>
                  <a:lnTo>
                    <a:pt x="939" y="546"/>
                  </a:lnTo>
                  <a:lnTo>
                    <a:pt x="0" y="0"/>
                  </a:lnTo>
                </a:path>
              </a:pathLst>
            </a:custGeom>
            <a:ln w="3175">
              <a:solidFill>
                <a:srgbClr val="565658"/>
              </a:solidFill>
            </a:ln>
          </p:spPr>
          <p:txBody>
            <a:bodyPr wrap="square" lIns="0" tIns="0" rIns="0" bIns="0" rtlCol="0"/>
            <a:lstStyle/>
            <a:p/>
          </p:txBody>
        </p:sp>
        <p:sp>
          <p:nvSpPr>
            <p:cNvPr id="12409" name="object 12409" descr=""/>
            <p:cNvSpPr/>
            <p:nvPr/>
          </p:nvSpPr>
          <p:spPr>
            <a:xfrm>
              <a:off x="2769148" y="1922375"/>
              <a:ext cx="5715" cy="1905"/>
            </a:xfrm>
            <a:custGeom>
              <a:avLst/>
              <a:gdLst/>
              <a:ahLst/>
              <a:cxnLst/>
              <a:rect l="l" t="t" r="r" b="b"/>
              <a:pathLst>
                <a:path w="5714" h="1905">
                  <a:moveTo>
                    <a:pt x="0" y="0"/>
                  </a:moveTo>
                  <a:lnTo>
                    <a:pt x="482" y="977"/>
                  </a:lnTo>
                  <a:lnTo>
                    <a:pt x="1460" y="1625"/>
                  </a:lnTo>
                  <a:lnTo>
                    <a:pt x="2552" y="1701"/>
                  </a:lnTo>
                  <a:lnTo>
                    <a:pt x="3644" y="1778"/>
                  </a:lnTo>
                  <a:lnTo>
                    <a:pt x="4686" y="1257"/>
                  </a:lnTo>
                  <a:lnTo>
                    <a:pt x="5295" y="342"/>
                  </a:lnTo>
                </a:path>
              </a:pathLst>
            </a:custGeom>
            <a:ln w="3175">
              <a:solidFill>
                <a:srgbClr val="565658"/>
              </a:solidFill>
            </a:ln>
          </p:spPr>
          <p:txBody>
            <a:bodyPr wrap="square" lIns="0" tIns="0" rIns="0" bIns="0" rtlCol="0"/>
            <a:lstStyle/>
            <a:p/>
          </p:txBody>
        </p:sp>
        <p:sp>
          <p:nvSpPr>
            <p:cNvPr id="12410" name="object 12410" descr=""/>
            <p:cNvSpPr/>
            <p:nvPr/>
          </p:nvSpPr>
          <p:spPr>
            <a:xfrm>
              <a:off x="2830130" y="1925397"/>
              <a:ext cx="1270" cy="1270"/>
            </a:xfrm>
            <a:custGeom>
              <a:avLst/>
              <a:gdLst/>
              <a:ahLst/>
              <a:cxnLst/>
              <a:rect l="l" t="t" r="r" b="b"/>
              <a:pathLst>
                <a:path w="1269" h="1269">
                  <a:moveTo>
                    <a:pt x="0" y="1244"/>
                  </a:moveTo>
                  <a:lnTo>
                    <a:pt x="406" y="977"/>
                  </a:lnTo>
                  <a:lnTo>
                    <a:pt x="660" y="495"/>
                  </a:lnTo>
                  <a:lnTo>
                    <a:pt x="622" y="0"/>
                  </a:lnTo>
                </a:path>
              </a:pathLst>
            </a:custGeom>
            <a:ln w="3175">
              <a:solidFill>
                <a:srgbClr val="565658"/>
              </a:solidFill>
            </a:ln>
          </p:spPr>
          <p:txBody>
            <a:bodyPr wrap="square" lIns="0" tIns="0" rIns="0" bIns="0" rtlCol="0"/>
            <a:lstStyle/>
            <a:p/>
          </p:txBody>
        </p:sp>
        <p:sp>
          <p:nvSpPr>
            <p:cNvPr id="12411" name="object 12411" descr=""/>
            <p:cNvSpPr/>
            <p:nvPr/>
          </p:nvSpPr>
          <p:spPr>
            <a:xfrm>
              <a:off x="2828740" y="1926646"/>
              <a:ext cx="1905" cy="635"/>
            </a:xfrm>
            <a:custGeom>
              <a:avLst/>
              <a:gdLst/>
              <a:ahLst/>
              <a:cxnLst/>
              <a:rect l="l" t="t" r="r" b="b"/>
              <a:pathLst>
                <a:path w="1905" h="635">
                  <a:moveTo>
                    <a:pt x="0" y="76"/>
                  </a:moveTo>
                  <a:lnTo>
                    <a:pt x="431" y="304"/>
                  </a:lnTo>
                  <a:lnTo>
                    <a:pt x="965" y="266"/>
                  </a:lnTo>
                  <a:lnTo>
                    <a:pt x="1384" y="0"/>
                  </a:lnTo>
                </a:path>
              </a:pathLst>
            </a:custGeom>
            <a:ln w="3175">
              <a:solidFill>
                <a:srgbClr val="565658"/>
              </a:solidFill>
            </a:ln>
          </p:spPr>
          <p:txBody>
            <a:bodyPr wrap="square" lIns="0" tIns="0" rIns="0" bIns="0" rtlCol="0"/>
            <a:lstStyle/>
            <a:p/>
          </p:txBody>
        </p:sp>
        <p:sp>
          <p:nvSpPr>
            <p:cNvPr id="12412" name="object 12412" descr=""/>
            <p:cNvSpPr/>
            <p:nvPr/>
          </p:nvSpPr>
          <p:spPr>
            <a:xfrm>
              <a:off x="2828478" y="1925098"/>
              <a:ext cx="635" cy="1270"/>
            </a:xfrm>
            <a:custGeom>
              <a:avLst/>
              <a:gdLst/>
              <a:ahLst/>
              <a:cxnLst/>
              <a:rect l="l" t="t" r="r" b="b"/>
              <a:pathLst>
                <a:path w="635" h="1269">
                  <a:moveTo>
                    <a:pt x="139" y="0"/>
                  </a:moveTo>
                  <a:lnTo>
                    <a:pt x="0" y="266"/>
                  </a:lnTo>
                  <a:lnTo>
                    <a:pt x="12" y="584"/>
                  </a:lnTo>
                  <a:lnTo>
                    <a:pt x="190" y="838"/>
                  </a:lnTo>
                </a:path>
              </a:pathLst>
            </a:custGeom>
            <a:ln w="3175">
              <a:solidFill>
                <a:srgbClr val="565658"/>
              </a:solidFill>
            </a:ln>
          </p:spPr>
          <p:txBody>
            <a:bodyPr wrap="square" lIns="0" tIns="0" rIns="0" bIns="0" rtlCol="0"/>
            <a:lstStyle/>
            <a:p/>
          </p:txBody>
        </p:sp>
        <p:sp>
          <p:nvSpPr>
            <p:cNvPr id="12413" name="object 12413" descr=""/>
            <p:cNvSpPr/>
            <p:nvPr/>
          </p:nvSpPr>
          <p:spPr>
            <a:xfrm>
              <a:off x="2829306" y="1924623"/>
              <a:ext cx="1270" cy="635"/>
            </a:xfrm>
            <a:custGeom>
              <a:avLst/>
              <a:gdLst/>
              <a:ahLst/>
              <a:cxnLst/>
              <a:rect l="l" t="t" r="r" b="b"/>
              <a:pathLst>
                <a:path w="1269" h="635">
                  <a:moveTo>
                    <a:pt x="762" y="393"/>
                  </a:moveTo>
                  <a:lnTo>
                    <a:pt x="596" y="139"/>
                  </a:lnTo>
                  <a:lnTo>
                    <a:pt x="317" y="0"/>
                  </a:lnTo>
                  <a:lnTo>
                    <a:pt x="0" y="12"/>
                  </a:lnTo>
                </a:path>
              </a:pathLst>
            </a:custGeom>
            <a:ln w="3175">
              <a:solidFill>
                <a:srgbClr val="565658"/>
              </a:solidFill>
            </a:ln>
          </p:spPr>
          <p:txBody>
            <a:bodyPr wrap="square" lIns="0" tIns="0" rIns="0" bIns="0" rtlCol="0"/>
            <a:lstStyle/>
            <a:p/>
          </p:txBody>
        </p:sp>
        <p:sp>
          <p:nvSpPr>
            <p:cNvPr id="12414" name="object 12414" descr=""/>
            <p:cNvSpPr/>
            <p:nvPr/>
          </p:nvSpPr>
          <p:spPr>
            <a:xfrm>
              <a:off x="2826849" y="1922961"/>
              <a:ext cx="5080" cy="5080"/>
            </a:xfrm>
            <a:custGeom>
              <a:avLst/>
              <a:gdLst/>
              <a:ahLst/>
              <a:cxnLst/>
              <a:rect l="l" t="t" r="r" b="b"/>
              <a:pathLst>
                <a:path w="5080" h="5080">
                  <a:moveTo>
                    <a:pt x="5029" y="2514"/>
                  </a:moveTo>
                  <a:lnTo>
                    <a:pt x="5029" y="1130"/>
                  </a:lnTo>
                  <a:lnTo>
                    <a:pt x="3898" y="0"/>
                  </a:lnTo>
                  <a:lnTo>
                    <a:pt x="2514" y="0"/>
                  </a:lnTo>
                  <a:lnTo>
                    <a:pt x="1117" y="0"/>
                  </a:lnTo>
                  <a:lnTo>
                    <a:pt x="0" y="1130"/>
                  </a:lnTo>
                  <a:lnTo>
                    <a:pt x="0" y="2514"/>
                  </a:lnTo>
                  <a:lnTo>
                    <a:pt x="0" y="3898"/>
                  </a:lnTo>
                  <a:lnTo>
                    <a:pt x="1117"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415" name="object 12415" descr=""/>
            <p:cNvSpPr/>
            <p:nvPr/>
          </p:nvSpPr>
          <p:spPr>
            <a:xfrm>
              <a:off x="2854140" y="1923104"/>
              <a:ext cx="32384" cy="69850"/>
            </a:xfrm>
            <a:custGeom>
              <a:avLst/>
              <a:gdLst/>
              <a:ahLst/>
              <a:cxnLst/>
              <a:rect l="l" t="t" r="r" b="b"/>
              <a:pathLst>
                <a:path w="32385" h="69850">
                  <a:moveTo>
                    <a:pt x="0" y="69469"/>
                  </a:moveTo>
                  <a:lnTo>
                    <a:pt x="12579" y="65925"/>
                  </a:lnTo>
                  <a:lnTo>
                    <a:pt x="22683" y="58297"/>
                  </a:lnTo>
                  <a:lnTo>
                    <a:pt x="29409" y="47571"/>
                  </a:lnTo>
                  <a:lnTo>
                    <a:pt x="31851" y="34734"/>
                  </a:lnTo>
                  <a:lnTo>
                    <a:pt x="29409" y="21892"/>
                  </a:lnTo>
                  <a:lnTo>
                    <a:pt x="22683" y="11166"/>
                  </a:lnTo>
                  <a:lnTo>
                    <a:pt x="12579" y="3541"/>
                  </a:lnTo>
                  <a:lnTo>
                    <a:pt x="0" y="0"/>
                  </a:lnTo>
                </a:path>
              </a:pathLst>
            </a:custGeom>
            <a:ln w="3175">
              <a:solidFill>
                <a:srgbClr val="565658"/>
              </a:solidFill>
            </a:ln>
          </p:spPr>
          <p:txBody>
            <a:bodyPr wrap="square" lIns="0" tIns="0" rIns="0" bIns="0" rtlCol="0"/>
            <a:lstStyle/>
            <a:p/>
          </p:txBody>
        </p:sp>
        <p:sp>
          <p:nvSpPr>
            <p:cNvPr id="12416" name="object 12416" descr=""/>
            <p:cNvSpPr/>
            <p:nvPr/>
          </p:nvSpPr>
          <p:spPr>
            <a:xfrm>
              <a:off x="2827409" y="1923520"/>
              <a:ext cx="4445" cy="4445"/>
            </a:xfrm>
            <a:custGeom>
              <a:avLst/>
              <a:gdLst/>
              <a:ahLst/>
              <a:cxnLst/>
              <a:rect l="l" t="t" r="r" b="b"/>
              <a:pathLst>
                <a:path w="4444" h="4444">
                  <a:moveTo>
                    <a:pt x="3911" y="1955"/>
                  </a:moveTo>
                  <a:lnTo>
                    <a:pt x="3911" y="888"/>
                  </a:lnTo>
                  <a:lnTo>
                    <a:pt x="3035" y="0"/>
                  </a:lnTo>
                  <a:lnTo>
                    <a:pt x="1955" y="0"/>
                  </a:lnTo>
                  <a:lnTo>
                    <a:pt x="876" y="0"/>
                  </a:lnTo>
                  <a:lnTo>
                    <a:pt x="0" y="888"/>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12417" name="object 12417" descr=""/>
            <p:cNvSpPr/>
            <p:nvPr/>
          </p:nvSpPr>
          <p:spPr>
            <a:xfrm>
              <a:off x="2827944" y="1924310"/>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418" name="object 12418" descr=""/>
            <p:cNvSpPr/>
            <p:nvPr/>
          </p:nvSpPr>
          <p:spPr>
            <a:xfrm>
              <a:off x="2828610" y="1924007"/>
              <a:ext cx="1905" cy="635"/>
            </a:xfrm>
            <a:custGeom>
              <a:avLst/>
              <a:gdLst/>
              <a:ahLst/>
              <a:cxnLst/>
              <a:rect l="l" t="t" r="r" b="b"/>
              <a:pathLst>
                <a:path w="1905" h="635">
                  <a:moveTo>
                    <a:pt x="1384" y="228"/>
                  </a:moveTo>
                  <a:lnTo>
                    <a:pt x="939" y="0"/>
                  </a:lnTo>
                  <a:lnTo>
                    <a:pt x="406" y="25"/>
                  </a:lnTo>
                  <a:lnTo>
                    <a:pt x="0" y="304"/>
                  </a:lnTo>
                </a:path>
              </a:pathLst>
            </a:custGeom>
            <a:ln w="3175">
              <a:solidFill>
                <a:srgbClr val="565658"/>
              </a:solidFill>
            </a:ln>
          </p:spPr>
          <p:txBody>
            <a:bodyPr wrap="square" lIns="0" tIns="0" rIns="0" bIns="0" rtlCol="0"/>
            <a:lstStyle/>
            <a:p/>
          </p:txBody>
        </p:sp>
        <p:sp>
          <p:nvSpPr>
            <p:cNvPr id="12419" name="object 12419" descr=""/>
            <p:cNvSpPr/>
            <p:nvPr/>
          </p:nvSpPr>
          <p:spPr>
            <a:xfrm>
              <a:off x="2827972" y="1925556"/>
              <a:ext cx="1270" cy="1270"/>
            </a:xfrm>
            <a:custGeom>
              <a:avLst/>
              <a:gdLst/>
              <a:ahLst/>
              <a:cxnLst/>
              <a:rect l="l" t="t" r="r" b="b"/>
              <a:pathLst>
                <a:path w="1269" h="1269">
                  <a:moveTo>
                    <a:pt x="0" y="0"/>
                  </a:moveTo>
                  <a:lnTo>
                    <a:pt x="25" y="495"/>
                  </a:lnTo>
                  <a:lnTo>
                    <a:pt x="317" y="939"/>
                  </a:lnTo>
                  <a:lnTo>
                    <a:pt x="774" y="1168"/>
                  </a:lnTo>
                </a:path>
              </a:pathLst>
            </a:custGeom>
            <a:ln w="3175">
              <a:solidFill>
                <a:srgbClr val="565658"/>
              </a:solidFill>
            </a:ln>
          </p:spPr>
          <p:txBody>
            <a:bodyPr wrap="square" lIns="0" tIns="0" rIns="0" bIns="0" rtlCol="0"/>
            <a:lstStyle/>
            <a:p/>
          </p:txBody>
        </p:sp>
        <p:sp>
          <p:nvSpPr>
            <p:cNvPr id="12420" name="object 12420" descr=""/>
            <p:cNvSpPr/>
            <p:nvPr/>
          </p:nvSpPr>
          <p:spPr>
            <a:xfrm>
              <a:off x="2828667" y="1925935"/>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421" name="object 12421" descr=""/>
            <p:cNvSpPr/>
            <p:nvPr/>
          </p:nvSpPr>
          <p:spPr>
            <a:xfrm>
              <a:off x="2829411" y="1925856"/>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422" name="object 12422" descr=""/>
            <p:cNvSpPr/>
            <p:nvPr/>
          </p:nvSpPr>
          <p:spPr>
            <a:xfrm>
              <a:off x="2829989" y="1924233"/>
              <a:ext cx="1270" cy="1270"/>
            </a:xfrm>
            <a:custGeom>
              <a:avLst/>
              <a:gdLst/>
              <a:ahLst/>
              <a:cxnLst/>
              <a:rect l="l" t="t" r="r" b="b"/>
              <a:pathLst>
                <a:path w="1269" h="1269">
                  <a:moveTo>
                    <a:pt x="762"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423" name="object 12423" descr=""/>
            <p:cNvSpPr/>
            <p:nvPr/>
          </p:nvSpPr>
          <p:spPr>
            <a:xfrm>
              <a:off x="2851127" y="1957831"/>
              <a:ext cx="23495" cy="23495"/>
            </a:xfrm>
            <a:custGeom>
              <a:avLst/>
              <a:gdLst/>
              <a:ahLst/>
              <a:cxnLst/>
              <a:rect l="l" t="t" r="r" b="b"/>
              <a:pathLst>
                <a:path w="23494" h="23494">
                  <a:moveTo>
                    <a:pt x="0" y="23164"/>
                  </a:moveTo>
                  <a:lnTo>
                    <a:pt x="9010" y="21343"/>
                  </a:lnTo>
                  <a:lnTo>
                    <a:pt x="16365" y="16378"/>
                  </a:lnTo>
                  <a:lnTo>
                    <a:pt x="21322" y="9014"/>
                  </a:lnTo>
                  <a:lnTo>
                    <a:pt x="23139" y="0"/>
                  </a:lnTo>
                </a:path>
              </a:pathLst>
            </a:custGeom>
            <a:ln w="3175">
              <a:solidFill>
                <a:srgbClr val="565658"/>
              </a:solidFill>
            </a:ln>
          </p:spPr>
          <p:txBody>
            <a:bodyPr wrap="square" lIns="0" tIns="0" rIns="0" bIns="0" rtlCol="0"/>
            <a:lstStyle/>
            <a:p/>
          </p:txBody>
        </p:sp>
        <p:sp>
          <p:nvSpPr>
            <p:cNvPr id="12424" name="object 12424" descr=""/>
            <p:cNvSpPr/>
            <p:nvPr/>
          </p:nvSpPr>
          <p:spPr>
            <a:xfrm>
              <a:off x="2828613" y="1924639"/>
              <a:ext cx="1270" cy="635"/>
            </a:xfrm>
            <a:custGeom>
              <a:avLst/>
              <a:gdLst/>
              <a:ahLst/>
              <a:cxnLst/>
              <a:rect l="l" t="t" r="r" b="b"/>
              <a:pathLst>
                <a:path w="1269" h="635">
                  <a:moveTo>
                    <a:pt x="698"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425" name="object 12425" descr=""/>
            <p:cNvSpPr/>
            <p:nvPr/>
          </p:nvSpPr>
          <p:spPr>
            <a:xfrm>
              <a:off x="2830068" y="1925016"/>
              <a:ext cx="635" cy="1270"/>
            </a:xfrm>
            <a:custGeom>
              <a:avLst/>
              <a:gdLst/>
              <a:ahLst/>
              <a:cxnLst/>
              <a:rect l="l" t="t" r="r" b="b"/>
              <a:pathLst>
                <a:path w="635" h="1269">
                  <a:moveTo>
                    <a:pt x="38" y="838"/>
                  </a:moveTo>
                  <a:lnTo>
                    <a:pt x="177" y="571"/>
                  </a:lnTo>
                  <a:lnTo>
                    <a:pt x="165" y="254"/>
                  </a:lnTo>
                  <a:lnTo>
                    <a:pt x="0" y="0"/>
                  </a:lnTo>
                </a:path>
              </a:pathLst>
            </a:custGeom>
            <a:ln w="3175">
              <a:solidFill>
                <a:srgbClr val="565658"/>
              </a:solidFill>
            </a:ln>
          </p:spPr>
          <p:txBody>
            <a:bodyPr wrap="square" lIns="0" tIns="0" rIns="0" bIns="0" rtlCol="0"/>
            <a:lstStyle/>
            <a:p/>
          </p:txBody>
        </p:sp>
        <p:sp>
          <p:nvSpPr>
            <p:cNvPr id="12426" name="object 12426" descr=""/>
            <p:cNvSpPr/>
            <p:nvPr/>
          </p:nvSpPr>
          <p:spPr>
            <a:xfrm>
              <a:off x="2814574" y="1965924"/>
              <a:ext cx="3175" cy="3175"/>
            </a:xfrm>
            <a:custGeom>
              <a:avLst/>
              <a:gdLst/>
              <a:ahLst/>
              <a:cxnLst/>
              <a:rect l="l" t="t" r="r" b="b"/>
              <a:pathLst>
                <a:path w="3175" h="3175">
                  <a:moveTo>
                    <a:pt x="2793" y="1397"/>
                  </a:moveTo>
                  <a:lnTo>
                    <a:pt x="2793" y="622"/>
                  </a:lnTo>
                  <a:lnTo>
                    <a:pt x="2171" y="0"/>
                  </a:lnTo>
                  <a:lnTo>
                    <a:pt x="1396" y="0"/>
                  </a:lnTo>
                  <a:lnTo>
                    <a:pt x="634" y="0"/>
                  </a:lnTo>
                  <a:lnTo>
                    <a:pt x="0" y="622"/>
                  </a:lnTo>
                  <a:lnTo>
                    <a:pt x="0" y="1397"/>
                  </a:lnTo>
                  <a:lnTo>
                    <a:pt x="0" y="2171"/>
                  </a:lnTo>
                  <a:lnTo>
                    <a:pt x="634" y="2794"/>
                  </a:lnTo>
                  <a:lnTo>
                    <a:pt x="1396" y="2794"/>
                  </a:lnTo>
                  <a:lnTo>
                    <a:pt x="2171" y="2794"/>
                  </a:lnTo>
                  <a:lnTo>
                    <a:pt x="2793" y="2171"/>
                  </a:lnTo>
                  <a:lnTo>
                    <a:pt x="2793" y="1397"/>
                  </a:lnTo>
                </a:path>
              </a:pathLst>
            </a:custGeom>
            <a:ln w="3175">
              <a:solidFill>
                <a:srgbClr val="565658"/>
              </a:solidFill>
            </a:ln>
          </p:spPr>
          <p:txBody>
            <a:bodyPr wrap="square" lIns="0" tIns="0" rIns="0" bIns="0" rtlCol="0"/>
            <a:lstStyle/>
            <a:p/>
          </p:txBody>
        </p:sp>
        <p:sp>
          <p:nvSpPr>
            <p:cNvPr id="12427" name="object 12427" descr=""/>
            <p:cNvSpPr/>
            <p:nvPr/>
          </p:nvSpPr>
          <p:spPr>
            <a:xfrm>
              <a:off x="2769148" y="1991522"/>
              <a:ext cx="5715" cy="1905"/>
            </a:xfrm>
            <a:custGeom>
              <a:avLst/>
              <a:gdLst/>
              <a:ahLst/>
              <a:cxnLst/>
              <a:rect l="l" t="t" r="r" b="b"/>
              <a:pathLst>
                <a:path w="5714" h="1905">
                  <a:moveTo>
                    <a:pt x="5295" y="1435"/>
                  </a:moveTo>
                  <a:lnTo>
                    <a:pt x="4686" y="520"/>
                  </a:lnTo>
                  <a:lnTo>
                    <a:pt x="3644" y="0"/>
                  </a:lnTo>
                  <a:lnTo>
                    <a:pt x="2552" y="76"/>
                  </a:lnTo>
                  <a:lnTo>
                    <a:pt x="1460" y="139"/>
                  </a:lnTo>
                  <a:lnTo>
                    <a:pt x="482" y="800"/>
                  </a:lnTo>
                  <a:lnTo>
                    <a:pt x="0" y="1778"/>
                  </a:lnTo>
                </a:path>
              </a:pathLst>
            </a:custGeom>
            <a:ln w="3175">
              <a:solidFill>
                <a:srgbClr val="565658"/>
              </a:solidFill>
            </a:ln>
          </p:spPr>
          <p:txBody>
            <a:bodyPr wrap="square" lIns="0" tIns="0" rIns="0" bIns="0" rtlCol="0"/>
            <a:lstStyle/>
            <a:p/>
          </p:txBody>
        </p:sp>
        <p:sp>
          <p:nvSpPr>
            <p:cNvPr id="12428" name="object 12428" descr=""/>
            <p:cNvSpPr/>
            <p:nvPr/>
          </p:nvSpPr>
          <p:spPr>
            <a:xfrm>
              <a:off x="2770153" y="1996933"/>
              <a:ext cx="3810" cy="1270"/>
            </a:xfrm>
            <a:custGeom>
              <a:avLst/>
              <a:gdLst/>
              <a:ahLst/>
              <a:cxnLst/>
              <a:rect l="l" t="t" r="r" b="b"/>
              <a:pathLst>
                <a:path w="3810" h="1269">
                  <a:moveTo>
                    <a:pt x="0" y="253"/>
                  </a:moveTo>
                  <a:lnTo>
                    <a:pt x="1181" y="1066"/>
                  </a:lnTo>
                  <a:lnTo>
                    <a:pt x="2755" y="965"/>
                  </a:lnTo>
                  <a:lnTo>
                    <a:pt x="3810" y="0"/>
                  </a:lnTo>
                </a:path>
                <a:path w="3810" h="1269">
                  <a:moveTo>
                    <a:pt x="0" y="253"/>
                  </a:moveTo>
                  <a:lnTo>
                    <a:pt x="1181" y="1066"/>
                  </a:lnTo>
                  <a:lnTo>
                    <a:pt x="2755" y="965"/>
                  </a:lnTo>
                  <a:lnTo>
                    <a:pt x="3810" y="0"/>
                  </a:lnTo>
                </a:path>
              </a:pathLst>
            </a:custGeom>
            <a:ln w="3175">
              <a:solidFill>
                <a:srgbClr val="565658"/>
              </a:solidFill>
            </a:ln>
          </p:spPr>
          <p:txBody>
            <a:bodyPr wrap="square" lIns="0" tIns="0" rIns="0" bIns="0" rtlCol="0"/>
            <a:lstStyle/>
            <a:p/>
          </p:txBody>
        </p:sp>
        <p:sp>
          <p:nvSpPr>
            <p:cNvPr id="12429" name="object 12429" descr=""/>
            <p:cNvSpPr/>
            <p:nvPr/>
          </p:nvSpPr>
          <p:spPr>
            <a:xfrm>
              <a:off x="2827824" y="1992598"/>
              <a:ext cx="3810" cy="1270"/>
            </a:xfrm>
            <a:custGeom>
              <a:avLst/>
              <a:gdLst/>
              <a:ahLst/>
              <a:cxnLst/>
              <a:rect l="l" t="t" r="r" b="b"/>
              <a:pathLst>
                <a:path w="3810" h="1269">
                  <a:moveTo>
                    <a:pt x="0" y="253"/>
                  </a:moveTo>
                  <a:lnTo>
                    <a:pt x="1092" y="888"/>
                  </a:lnTo>
                  <a:lnTo>
                    <a:pt x="2451" y="787"/>
                  </a:lnTo>
                  <a:lnTo>
                    <a:pt x="3441" y="0"/>
                  </a:lnTo>
                </a:path>
              </a:pathLst>
            </a:custGeom>
            <a:ln w="3175">
              <a:solidFill>
                <a:srgbClr val="565658"/>
              </a:solidFill>
            </a:ln>
          </p:spPr>
          <p:txBody>
            <a:bodyPr wrap="square" lIns="0" tIns="0" rIns="0" bIns="0" rtlCol="0"/>
            <a:lstStyle/>
            <a:p/>
          </p:txBody>
        </p:sp>
        <p:sp>
          <p:nvSpPr>
            <p:cNvPr id="12430" name="object 12430" descr=""/>
            <p:cNvSpPr/>
            <p:nvPr/>
          </p:nvSpPr>
          <p:spPr>
            <a:xfrm>
              <a:off x="2814574" y="1946956"/>
              <a:ext cx="3175" cy="3175"/>
            </a:xfrm>
            <a:custGeom>
              <a:avLst/>
              <a:gdLst/>
              <a:ahLst/>
              <a:cxnLst/>
              <a:rect l="l" t="t" r="r" b="b"/>
              <a:pathLst>
                <a:path w="3175" h="3175">
                  <a:moveTo>
                    <a:pt x="2793" y="1397"/>
                  </a:moveTo>
                  <a:lnTo>
                    <a:pt x="2793" y="622"/>
                  </a:lnTo>
                  <a:lnTo>
                    <a:pt x="2171" y="0"/>
                  </a:lnTo>
                  <a:lnTo>
                    <a:pt x="1396" y="0"/>
                  </a:lnTo>
                  <a:lnTo>
                    <a:pt x="634" y="0"/>
                  </a:lnTo>
                  <a:lnTo>
                    <a:pt x="0" y="622"/>
                  </a:lnTo>
                  <a:lnTo>
                    <a:pt x="0" y="1397"/>
                  </a:lnTo>
                  <a:lnTo>
                    <a:pt x="0" y="2171"/>
                  </a:lnTo>
                  <a:lnTo>
                    <a:pt x="634" y="2794"/>
                  </a:lnTo>
                  <a:lnTo>
                    <a:pt x="1396" y="2794"/>
                  </a:lnTo>
                  <a:lnTo>
                    <a:pt x="2171" y="2794"/>
                  </a:lnTo>
                  <a:lnTo>
                    <a:pt x="2793" y="2171"/>
                  </a:lnTo>
                  <a:lnTo>
                    <a:pt x="2793" y="1397"/>
                  </a:lnTo>
                </a:path>
              </a:pathLst>
            </a:custGeom>
            <a:ln w="3175">
              <a:solidFill>
                <a:srgbClr val="565658"/>
              </a:solidFill>
            </a:ln>
          </p:spPr>
          <p:txBody>
            <a:bodyPr wrap="square" lIns="0" tIns="0" rIns="0" bIns="0" rtlCol="0"/>
            <a:lstStyle/>
            <a:p/>
          </p:txBody>
        </p:sp>
        <p:sp>
          <p:nvSpPr>
            <p:cNvPr id="12431" name="object 12431" descr=""/>
            <p:cNvSpPr/>
            <p:nvPr/>
          </p:nvSpPr>
          <p:spPr>
            <a:xfrm>
              <a:off x="2034885" y="2821240"/>
              <a:ext cx="635" cy="1270"/>
            </a:xfrm>
            <a:custGeom>
              <a:avLst/>
              <a:gdLst/>
              <a:ahLst/>
              <a:cxnLst/>
              <a:rect l="l" t="t" r="r" b="b"/>
              <a:pathLst>
                <a:path w="635" h="1269">
                  <a:moveTo>
                    <a:pt x="266" y="825"/>
                  </a:moveTo>
                  <a:lnTo>
                    <a:pt x="266" y="533"/>
                  </a:lnTo>
                  <a:lnTo>
                    <a:pt x="165" y="228"/>
                  </a:lnTo>
                  <a:lnTo>
                    <a:pt x="0" y="0"/>
                  </a:lnTo>
                </a:path>
              </a:pathLst>
            </a:custGeom>
            <a:ln w="3175">
              <a:solidFill>
                <a:srgbClr val="565658"/>
              </a:solidFill>
            </a:ln>
          </p:spPr>
          <p:txBody>
            <a:bodyPr wrap="square" lIns="0" tIns="0" rIns="0" bIns="0" rtlCol="0"/>
            <a:lstStyle/>
            <a:p/>
          </p:txBody>
        </p:sp>
        <p:sp>
          <p:nvSpPr>
            <p:cNvPr id="12432" name="object 12432" descr=""/>
            <p:cNvSpPr/>
            <p:nvPr/>
          </p:nvSpPr>
          <p:spPr>
            <a:xfrm>
              <a:off x="2034159" y="1949881"/>
              <a:ext cx="611505" cy="883919"/>
            </a:xfrm>
            <a:custGeom>
              <a:avLst/>
              <a:gdLst/>
              <a:ahLst/>
              <a:cxnLst/>
              <a:rect l="l" t="t" r="r" b="b"/>
              <a:pathLst>
                <a:path w="611505" h="883919">
                  <a:moveTo>
                    <a:pt x="3098" y="881951"/>
                  </a:moveTo>
                  <a:lnTo>
                    <a:pt x="2641" y="880859"/>
                  </a:lnTo>
                  <a:lnTo>
                    <a:pt x="1549" y="880402"/>
                  </a:lnTo>
                  <a:lnTo>
                    <a:pt x="444" y="880859"/>
                  </a:lnTo>
                  <a:lnTo>
                    <a:pt x="0" y="881951"/>
                  </a:lnTo>
                  <a:lnTo>
                    <a:pt x="444" y="883056"/>
                  </a:lnTo>
                  <a:lnTo>
                    <a:pt x="1549" y="883500"/>
                  </a:lnTo>
                  <a:lnTo>
                    <a:pt x="2641" y="883056"/>
                  </a:lnTo>
                  <a:lnTo>
                    <a:pt x="3098" y="881951"/>
                  </a:lnTo>
                  <a:close/>
                </a:path>
                <a:path w="611505" h="883919">
                  <a:moveTo>
                    <a:pt x="5334" y="717918"/>
                  </a:moveTo>
                  <a:lnTo>
                    <a:pt x="4876" y="716826"/>
                  </a:lnTo>
                  <a:lnTo>
                    <a:pt x="3784" y="716368"/>
                  </a:lnTo>
                  <a:lnTo>
                    <a:pt x="2679" y="716826"/>
                  </a:lnTo>
                  <a:lnTo>
                    <a:pt x="1549" y="716368"/>
                  </a:lnTo>
                  <a:lnTo>
                    <a:pt x="444" y="716826"/>
                  </a:lnTo>
                  <a:lnTo>
                    <a:pt x="0" y="717918"/>
                  </a:lnTo>
                  <a:lnTo>
                    <a:pt x="444" y="719023"/>
                  </a:lnTo>
                  <a:lnTo>
                    <a:pt x="1549" y="719467"/>
                  </a:lnTo>
                  <a:lnTo>
                    <a:pt x="2641" y="719023"/>
                  </a:lnTo>
                  <a:lnTo>
                    <a:pt x="3784" y="719467"/>
                  </a:lnTo>
                  <a:lnTo>
                    <a:pt x="4876" y="719023"/>
                  </a:lnTo>
                  <a:lnTo>
                    <a:pt x="5334" y="717918"/>
                  </a:lnTo>
                  <a:close/>
                </a:path>
                <a:path w="611505" h="883919">
                  <a:moveTo>
                    <a:pt x="611238" y="1549"/>
                  </a:moveTo>
                  <a:lnTo>
                    <a:pt x="610781" y="457"/>
                  </a:lnTo>
                  <a:lnTo>
                    <a:pt x="609688" y="0"/>
                  </a:lnTo>
                  <a:lnTo>
                    <a:pt x="608584" y="457"/>
                  </a:lnTo>
                  <a:lnTo>
                    <a:pt x="608139" y="1549"/>
                  </a:lnTo>
                  <a:lnTo>
                    <a:pt x="608584" y="2641"/>
                  </a:lnTo>
                  <a:lnTo>
                    <a:pt x="609688" y="3098"/>
                  </a:lnTo>
                  <a:lnTo>
                    <a:pt x="610781" y="2641"/>
                  </a:lnTo>
                  <a:lnTo>
                    <a:pt x="611238" y="1549"/>
                  </a:lnTo>
                  <a:close/>
                </a:path>
              </a:pathLst>
            </a:custGeom>
            <a:solidFill>
              <a:srgbClr val="565658"/>
            </a:solidFill>
          </p:spPr>
          <p:txBody>
            <a:bodyPr wrap="square" lIns="0" tIns="0" rIns="0" bIns="0" rtlCol="0"/>
            <a:lstStyle/>
            <a:p/>
          </p:txBody>
        </p:sp>
        <p:sp>
          <p:nvSpPr>
            <p:cNvPr id="12433" name="object 12433" descr=""/>
            <p:cNvSpPr/>
            <p:nvPr/>
          </p:nvSpPr>
          <p:spPr>
            <a:xfrm>
              <a:off x="2814574" y="1965924"/>
              <a:ext cx="3175" cy="3175"/>
            </a:xfrm>
            <a:custGeom>
              <a:avLst/>
              <a:gdLst/>
              <a:ahLst/>
              <a:cxnLst/>
              <a:rect l="l" t="t" r="r" b="b"/>
              <a:pathLst>
                <a:path w="3175" h="3175">
                  <a:moveTo>
                    <a:pt x="2793" y="1397"/>
                  </a:moveTo>
                  <a:lnTo>
                    <a:pt x="2793" y="622"/>
                  </a:lnTo>
                  <a:lnTo>
                    <a:pt x="2171" y="0"/>
                  </a:lnTo>
                  <a:lnTo>
                    <a:pt x="1396" y="0"/>
                  </a:lnTo>
                  <a:lnTo>
                    <a:pt x="634" y="0"/>
                  </a:lnTo>
                  <a:lnTo>
                    <a:pt x="0" y="622"/>
                  </a:lnTo>
                  <a:lnTo>
                    <a:pt x="0" y="1397"/>
                  </a:lnTo>
                  <a:lnTo>
                    <a:pt x="0" y="2171"/>
                  </a:lnTo>
                  <a:lnTo>
                    <a:pt x="634" y="2794"/>
                  </a:lnTo>
                  <a:lnTo>
                    <a:pt x="1396" y="2794"/>
                  </a:lnTo>
                  <a:lnTo>
                    <a:pt x="2171" y="2794"/>
                  </a:lnTo>
                  <a:lnTo>
                    <a:pt x="2793" y="2171"/>
                  </a:lnTo>
                  <a:lnTo>
                    <a:pt x="2793" y="1397"/>
                  </a:lnTo>
                </a:path>
              </a:pathLst>
            </a:custGeom>
            <a:ln w="3175">
              <a:solidFill>
                <a:srgbClr val="565658"/>
              </a:solidFill>
            </a:ln>
          </p:spPr>
          <p:txBody>
            <a:bodyPr wrap="square" lIns="0" tIns="0" rIns="0" bIns="0" rtlCol="0"/>
            <a:lstStyle/>
            <a:p/>
          </p:txBody>
        </p:sp>
        <p:sp>
          <p:nvSpPr>
            <p:cNvPr id="12434" name="object 12434" descr=""/>
            <p:cNvSpPr/>
            <p:nvPr/>
          </p:nvSpPr>
          <p:spPr>
            <a:xfrm>
              <a:off x="2814574" y="1946956"/>
              <a:ext cx="3175" cy="3175"/>
            </a:xfrm>
            <a:custGeom>
              <a:avLst/>
              <a:gdLst/>
              <a:ahLst/>
              <a:cxnLst/>
              <a:rect l="l" t="t" r="r" b="b"/>
              <a:pathLst>
                <a:path w="3175" h="3175">
                  <a:moveTo>
                    <a:pt x="2793" y="1397"/>
                  </a:moveTo>
                  <a:lnTo>
                    <a:pt x="2793" y="622"/>
                  </a:lnTo>
                  <a:lnTo>
                    <a:pt x="2171" y="0"/>
                  </a:lnTo>
                  <a:lnTo>
                    <a:pt x="1396" y="0"/>
                  </a:lnTo>
                  <a:lnTo>
                    <a:pt x="634" y="0"/>
                  </a:lnTo>
                  <a:lnTo>
                    <a:pt x="0" y="622"/>
                  </a:lnTo>
                  <a:lnTo>
                    <a:pt x="0" y="1397"/>
                  </a:lnTo>
                  <a:lnTo>
                    <a:pt x="0" y="2171"/>
                  </a:lnTo>
                  <a:lnTo>
                    <a:pt x="634" y="2794"/>
                  </a:lnTo>
                  <a:lnTo>
                    <a:pt x="1396" y="2794"/>
                  </a:lnTo>
                  <a:lnTo>
                    <a:pt x="2171" y="2794"/>
                  </a:lnTo>
                  <a:lnTo>
                    <a:pt x="2793" y="2171"/>
                  </a:lnTo>
                  <a:lnTo>
                    <a:pt x="2793" y="1397"/>
                  </a:lnTo>
                </a:path>
              </a:pathLst>
            </a:custGeom>
            <a:ln w="3175">
              <a:solidFill>
                <a:srgbClr val="565658"/>
              </a:solidFill>
            </a:ln>
          </p:spPr>
          <p:txBody>
            <a:bodyPr wrap="square" lIns="0" tIns="0" rIns="0" bIns="0" rtlCol="0"/>
            <a:lstStyle/>
            <a:p/>
          </p:txBody>
        </p:sp>
        <p:sp>
          <p:nvSpPr>
            <p:cNvPr id="12435" name="object 12435" descr=""/>
            <p:cNvSpPr/>
            <p:nvPr/>
          </p:nvSpPr>
          <p:spPr>
            <a:xfrm>
              <a:off x="2635491" y="1997168"/>
              <a:ext cx="3175" cy="3175"/>
            </a:xfrm>
            <a:custGeom>
              <a:avLst/>
              <a:gdLst/>
              <a:ahLst/>
              <a:cxnLst/>
              <a:rect l="l" t="t" r="r" b="b"/>
              <a:pathLst>
                <a:path w="3175" h="3175">
                  <a:moveTo>
                    <a:pt x="3060" y="0"/>
                  </a:moveTo>
                  <a:lnTo>
                    <a:pt x="1358" y="0"/>
                  </a:lnTo>
                  <a:lnTo>
                    <a:pt x="0" y="1371"/>
                  </a:lnTo>
                  <a:lnTo>
                    <a:pt x="0" y="3073"/>
                  </a:lnTo>
                </a:path>
              </a:pathLst>
            </a:custGeom>
            <a:ln w="3175">
              <a:solidFill>
                <a:srgbClr val="565658"/>
              </a:solidFill>
            </a:ln>
          </p:spPr>
          <p:txBody>
            <a:bodyPr wrap="square" lIns="0" tIns="0" rIns="0" bIns="0" rtlCol="0"/>
            <a:lstStyle/>
            <a:p/>
          </p:txBody>
        </p:sp>
        <p:sp>
          <p:nvSpPr>
            <p:cNvPr id="12436" name="object 12436" descr=""/>
            <p:cNvSpPr/>
            <p:nvPr/>
          </p:nvSpPr>
          <p:spPr>
            <a:xfrm>
              <a:off x="2641182" y="19950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437" name="object 12437" descr=""/>
            <p:cNvSpPr/>
            <p:nvPr/>
          </p:nvSpPr>
          <p:spPr>
            <a:xfrm>
              <a:off x="2638496" y="1999385"/>
              <a:ext cx="1270" cy="635"/>
            </a:xfrm>
            <a:custGeom>
              <a:avLst/>
              <a:gdLst/>
              <a:ahLst/>
              <a:cxnLst/>
              <a:rect l="l" t="t" r="r" b="b"/>
              <a:pathLst>
                <a:path w="1269" h="635">
                  <a:moveTo>
                    <a:pt x="762"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438" name="object 12438" descr=""/>
            <p:cNvSpPr/>
            <p:nvPr/>
          </p:nvSpPr>
          <p:spPr>
            <a:xfrm>
              <a:off x="2638601" y="2000617"/>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439" name="object 12439" descr=""/>
            <p:cNvSpPr/>
            <p:nvPr/>
          </p:nvSpPr>
          <p:spPr>
            <a:xfrm>
              <a:off x="2637804" y="1999407"/>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440" name="object 12440" descr=""/>
            <p:cNvSpPr/>
            <p:nvPr/>
          </p:nvSpPr>
          <p:spPr>
            <a:xfrm>
              <a:off x="2637857" y="2000696"/>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441" name="object 12441" descr=""/>
            <p:cNvSpPr/>
            <p:nvPr/>
          </p:nvSpPr>
          <p:spPr>
            <a:xfrm>
              <a:off x="2636040" y="1997723"/>
              <a:ext cx="5080" cy="5080"/>
            </a:xfrm>
            <a:custGeom>
              <a:avLst/>
              <a:gdLst/>
              <a:ahLst/>
              <a:cxnLst/>
              <a:rect l="l" t="t" r="r" b="b"/>
              <a:pathLst>
                <a:path w="5080" h="5080">
                  <a:moveTo>
                    <a:pt x="5029" y="2514"/>
                  </a:moveTo>
                  <a:lnTo>
                    <a:pt x="5029" y="1130"/>
                  </a:lnTo>
                  <a:lnTo>
                    <a:pt x="3898" y="0"/>
                  </a:lnTo>
                  <a:lnTo>
                    <a:pt x="2514" y="0"/>
                  </a:lnTo>
                  <a:lnTo>
                    <a:pt x="1117" y="0"/>
                  </a:lnTo>
                  <a:lnTo>
                    <a:pt x="0" y="1130"/>
                  </a:lnTo>
                  <a:lnTo>
                    <a:pt x="0" y="2514"/>
                  </a:lnTo>
                  <a:lnTo>
                    <a:pt x="0" y="3898"/>
                  </a:lnTo>
                  <a:lnTo>
                    <a:pt x="1117"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442" name="object 12442" descr=""/>
            <p:cNvSpPr/>
            <p:nvPr/>
          </p:nvSpPr>
          <p:spPr>
            <a:xfrm>
              <a:off x="2636600" y="1998294"/>
              <a:ext cx="4445" cy="4445"/>
            </a:xfrm>
            <a:custGeom>
              <a:avLst/>
              <a:gdLst/>
              <a:ahLst/>
              <a:cxnLst/>
              <a:rect l="l" t="t" r="r" b="b"/>
              <a:pathLst>
                <a:path w="4444" h="4444">
                  <a:moveTo>
                    <a:pt x="3911" y="1943"/>
                  </a:moveTo>
                  <a:lnTo>
                    <a:pt x="3911" y="863"/>
                  </a:lnTo>
                  <a:lnTo>
                    <a:pt x="3035" y="0"/>
                  </a:lnTo>
                  <a:lnTo>
                    <a:pt x="1955" y="0"/>
                  </a:lnTo>
                  <a:lnTo>
                    <a:pt x="876" y="0"/>
                  </a:lnTo>
                  <a:lnTo>
                    <a:pt x="0" y="863"/>
                  </a:lnTo>
                  <a:lnTo>
                    <a:pt x="0" y="1943"/>
                  </a:lnTo>
                  <a:lnTo>
                    <a:pt x="0" y="3022"/>
                  </a:lnTo>
                  <a:lnTo>
                    <a:pt x="876" y="3898"/>
                  </a:lnTo>
                  <a:lnTo>
                    <a:pt x="1955" y="3898"/>
                  </a:lnTo>
                  <a:lnTo>
                    <a:pt x="3035" y="3898"/>
                  </a:lnTo>
                  <a:lnTo>
                    <a:pt x="3911" y="3022"/>
                  </a:lnTo>
                  <a:lnTo>
                    <a:pt x="3911" y="1943"/>
                  </a:lnTo>
                </a:path>
              </a:pathLst>
            </a:custGeom>
            <a:ln w="3175">
              <a:solidFill>
                <a:srgbClr val="565658"/>
              </a:solidFill>
            </a:ln>
          </p:spPr>
          <p:txBody>
            <a:bodyPr wrap="square" lIns="0" tIns="0" rIns="0" bIns="0" rtlCol="0"/>
            <a:lstStyle/>
            <a:p/>
          </p:txBody>
        </p:sp>
        <p:sp>
          <p:nvSpPr>
            <p:cNvPr id="12443" name="object 12443" descr=""/>
            <p:cNvSpPr/>
            <p:nvPr/>
          </p:nvSpPr>
          <p:spPr>
            <a:xfrm>
              <a:off x="2639320" y="2000165"/>
              <a:ext cx="1270" cy="1270"/>
            </a:xfrm>
            <a:custGeom>
              <a:avLst/>
              <a:gdLst/>
              <a:ahLst/>
              <a:cxnLst/>
              <a:rect l="l" t="t" r="r" b="b"/>
              <a:pathLst>
                <a:path w="1269" h="1269">
                  <a:moveTo>
                    <a:pt x="0" y="1244"/>
                  </a:moveTo>
                  <a:lnTo>
                    <a:pt x="406" y="977"/>
                  </a:lnTo>
                  <a:lnTo>
                    <a:pt x="647" y="495"/>
                  </a:lnTo>
                  <a:lnTo>
                    <a:pt x="622" y="0"/>
                  </a:lnTo>
                </a:path>
              </a:pathLst>
            </a:custGeom>
            <a:ln w="3175">
              <a:solidFill>
                <a:srgbClr val="565658"/>
              </a:solidFill>
            </a:ln>
          </p:spPr>
          <p:txBody>
            <a:bodyPr wrap="square" lIns="0" tIns="0" rIns="0" bIns="0" rtlCol="0"/>
            <a:lstStyle/>
            <a:p/>
          </p:txBody>
        </p:sp>
        <p:sp>
          <p:nvSpPr>
            <p:cNvPr id="12444" name="object 12444" descr=""/>
            <p:cNvSpPr/>
            <p:nvPr/>
          </p:nvSpPr>
          <p:spPr>
            <a:xfrm>
              <a:off x="2639258" y="1999777"/>
              <a:ext cx="635" cy="1270"/>
            </a:xfrm>
            <a:custGeom>
              <a:avLst/>
              <a:gdLst/>
              <a:ahLst/>
              <a:cxnLst/>
              <a:rect l="l" t="t" r="r" b="b"/>
              <a:pathLst>
                <a:path w="635" h="1269">
                  <a:moveTo>
                    <a:pt x="38" y="838"/>
                  </a:moveTo>
                  <a:lnTo>
                    <a:pt x="177" y="571"/>
                  </a:lnTo>
                  <a:lnTo>
                    <a:pt x="165" y="254"/>
                  </a:lnTo>
                  <a:lnTo>
                    <a:pt x="0" y="0"/>
                  </a:lnTo>
                </a:path>
              </a:pathLst>
            </a:custGeom>
            <a:ln w="3175">
              <a:solidFill>
                <a:srgbClr val="565658"/>
              </a:solidFill>
            </a:ln>
          </p:spPr>
          <p:txBody>
            <a:bodyPr wrap="square" lIns="0" tIns="0" rIns="0" bIns="0" rtlCol="0"/>
            <a:lstStyle/>
            <a:p/>
          </p:txBody>
        </p:sp>
        <p:sp>
          <p:nvSpPr>
            <p:cNvPr id="12445" name="object 12445" descr=""/>
            <p:cNvSpPr/>
            <p:nvPr/>
          </p:nvSpPr>
          <p:spPr>
            <a:xfrm>
              <a:off x="2637162" y="2000317"/>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2446" name="object 12446" descr=""/>
            <p:cNvSpPr/>
            <p:nvPr/>
          </p:nvSpPr>
          <p:spPr>
            <a:xfrm>
              <a:off x="2637919" y="2001407"/>
              <a:ext cx="1905" cy="635"/>
            </a:xfrm>
            <a:custGeom>
              <a:avLst/>
              <a:gdLst/>
              <a:ahLst/>
              <a:cxnLst/>
              <a:rect l="l" t="t" r="r" b="b"/>
              <a:pathLst>
                <a:path w="1905" h="635">
                  <a:moveTo>
                    <a:pt x="0" y="76"/>
                  </a:moveTo>
                  <a:lnTo>
                    <a:pt x="444" y="304"/>
                  </a:lnTo>
                  <a:lnTo>
                    <a:pt x="977" y="266"/>
                  </a:lnTo>
                  <a:lnTo>
                    <a:pt x="1397" y="0"/>
                  </a:lnTo>
                </a:path>
              </a:pathLst>
            </a:custGeom>
            <a:ln w="3175">
              <a:solidFill>
                <a:srgbClr val="565658"/>
              </a:solidFill>
            </a:ln>
          </p:spPr>
          <p:txBody>
            <a:bodyPr wrap="square" lIns="0" tIns="0" rIns="0" bIns="0" rtlCol="0"/>
            <a:lstStyle/>
            <a:p/>
          </p:txBody>
        </p:sp>
        <p:sp>
          <p:nvSpPr>
            <p:cNvPr id="12447" name="object 12447" descr=""/>
            <p:cNvSpPr/>
            <p:nvPr/>
          </p:nvSpPr>
          <p:spPr>
            <a:xfrm>
              <a:off x="2639178" y="1998994"/>
              <a:ext cx="1270" cy="1270"/>
            </a:xfrm>
            <a:custGeom>
              <a:avLst/>
              <a:gdLst/>
              <a:ahLst/>
              <a:cxnLst/>
              <a:rect l="l" t="t" r="r" b="b"/>
              <a:pathLst>
                <a:path w="1269" h="1269">
                  <a:moveTo>
                    <a:pt x="762" y="1168"/>
                  </a:moveTo>
                  <a:lnTo>
                    <a:pt x="736" y="660"/>
                  </a:lnTo>
                  <a:lnTo>
                    <a:pt x="457" y="228"/>
                  </a:lnTo>
                  <a:lnTo>
                    <a:pt x="0" y="0"/>
                  </a:lnTo>
                </a:path>
              </a:pathLst>
            </a:custGeom>
            <a:ln w="3175">
              <a:solidFill>
                <a:srgbClr val="565658"/>
              </a:solidFill>
            </a:ln>
          </p:spPr>
          <p:txBody>
            <a:bodyPr wrap="square" lIns="0" tIns="0" rIns="0" bIns="0" rtlCol="0"/>
            <a:lstStyle/>
            <a:p/>
          </p:txBody>
        </p:sp>
        <p:sp>
          <p:nvSpPr>
            <p:cNvPr id="12448" name="object 12448" descr=""/>
            <p:cNvSpPr/>
            <p:nvPr/>
          </p:nvSpPr>
          <p:spPr>
            <a:xfrm>
              <a:off x="2637134" y="1999071"/>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449" name="object 12449" descr=""/>
            <p:cNvSpPr/>
            <p:nvPr/>
          </p:nvSpPr>
          <p:spPr>
            <a:xfrm>
              <a:off x="2637668" y="1999865"/>
              <a:ext cx="635" cy="1270"/>
            </a:xfrm>
            <a:custGeom>
              <a:avLst/>
              <a:gdLst/>
              <a:ahLst/>
              <a:cxnLst/>
              <a:rect l="l" t="t" r="r" b="b"/>
              <a:pathLst>
                <a:path w="635" h="1269">
                  <a:moveTo>
                    <a:pt x="139" y="0"/>
                  </a:moveTo>
                  <a:lnTo>
                    <a:pt x="0" y="266"/>
                  </a:lnTo>
                  <a:lnTo>
                    <a:pt x="12" y="584"/>
                  </a:lnTo>
                  <a:lnTo>
                    <a:pt x="190" y="825"/>
                  </a:lnTo>
                </a:path>
              </a:pathLst>
            </a:custGeom>
            <a:ln w="3175">
              <a:solidFill>
                <a:srgbClr val="565658"/>
              </a:solidFill>
            </a:ln>
          </p:spPr>
          <p:txBody>
            <a:bodyPr wrap="square" lIns="0" tIns="0" rIns="0" bIns="0" rtlCol="0"/>
            <a:lstStyle/>
            <a:p/>
          </p:txBody>
        </p:sp>
        <p:sp>
          <p:nvSpPr>
            <p:cNvPr id="12450" name="object 12450" descr=""/>
            <p:cNvSpPr/>
            <p:nvPr/>
          </p:nvSpPr>
          <p:spPr>
            <a:xfrm>
              <a:off x="2132237" y="2580213"/>
              <a:ext cx="12065" cy="12065"/>
            </a:xfrm>
            <a:custGeom>
              <a:avLst/>
              <a:gdLst/>
              <a:ahLst/>
              <a:cxnLst/>
              <a:rect l="l" t="t" r="r" b="b"/>
              <a:pathLst>
                <a:path w="12064" h="12064">
                  <a:moveTo>
                    <a:pt x="11709" y="5854"/>
                  </a:moveTo>
                  <a:lnTo>
                    <a:pt x="11709" y="2616"/>
                  </a:lnTo>
                  <a:lnTo>
                    <a:pt x="9093" y="0"/>
                  </a:lnTo>
                  <a:lnTo>
                    <a:pt x="5854" y="0"/>
                  </a:lnTo>
                  <a:lnTo>
                    <a:pt x="2616" y="0"/>
                  </a:lnTo>
                  <a:lnTo>
                    <a:pt x="0" y="2616"/>
                  </a:lnTo>
                  <a:lnTo>
                    <a:pt x="0" y="5854"/>
                  </a:lnTo>
                  <a:lnTo>
                    <a:pt x="0" y="9093"/>
                  </a:lnTo>
                  <a:lnTo>
                    <a:pt x="2616" y="11709"/>
                  </a:lnTo>
                  <a:lnTo>
                    <a:pt x="5854" y="11709"/>
                  </a:lnTo>
                  <a:lnTo>
                    <a:pt x="9093" y="11709"/>
                  </a:lnTo>
                  <a:lnTo>
                    <a:pt x="11709" y="9093"/>
                  </a:lnTo>
                  <a:lnTo>
                    <a:pt x="11709" y="5854"/>
                  </a:lnTo>
                </a:path>
              </a:pathLst>
            </a:custGeom>
            <a:ln w="3175">
              <a:solidFill>
                <a:srgbClr val="565658"/>
              </a:solidFill>
            </a:ln>
          </p:spPr>
          <p:txBody>
            <a:bodyPr wrap="square" lIns="0" tIns="0" rIns="0" bIns="0" rtlCol="0"/>
            <a:lstStyle/>
            <a:p/>
          </p:txBody>
        </p:sp>
        <p:sp>
          <p:nvSpPr>
            <p:cNvPr id="12451" name="object 12451" descr=""/>
            <p:cNvSpPr/>
            <p:nvPr/>
          </p:nvSpPr>
          <p:spPr>
            <a:xfrm>
              <a:off x="2219278" y="2094048"/>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2452" name="object 12452" descr=""/>
            <p:cNvSpPr/>
            <p:nvPr/>
          </p:nvSpPr>
          <p:spPr>
            <a:xfrm>
              <a:off x="2565186" y="1913481"/>
              <a:ext cx="4445" cy="4445"/>
            </a:xfrm>
            <a:custGeom>
              <a:avLst/>
              <a:gdLst/>
              <a:ahLst/>
              <a:cxnLst/>
              <a:rect l="l" t="t" r="r" b="b"/>
              <a:pathLst>
                <a:path w="4444" h="4444">
                  <a:moveTo>
                    <a:pt x="3898" y="1955"/>
                  </a:moveTo>
                  <a:lnTo>
                    <a:pt x="3898" y="876"/>
                  </a:lnTo>
                  <a:lnTo>
                    <a:pt x="3035" y="0"/>
                  </a:lnTo>
                  <a:lnTo>
                    <a:pt x="1955" y="0"/>
                  </a:lnTo>
                  <a:lnTo>
                    <a:pt x="876" y="0"/>
                  </a:lnTo>
                  <a:lnTo>
                    <a:pt x="0" y="876"/>
                  </a:lnTo>
                  <a:lnTo>
                    <a:pt x="0" y="1955"/>
                  </a:lnTo>
                  <a:lnTo>
                    <a:pt x="0" y="3035"/>
                  </a:lnTo>
                  <a:lnTo>
                    <a:pt x="876" y="3898"/>
                  </a:lnTo>
                  <a:lnTo>
                    <a:pt x="1955" y="3898"/>
                  </a:lnTo>
                  <a:lnTo>
                    <a:pt x="3035" y="3898"/>
                  </a:lnTo>
                  <a:lnTo>
                    <a:pt x="3898" y="3035"/>
                  </a:lnTo>
                  <a:lnTo>
                    <a:pt x="3898" y="1955"/>
                  </a:lnTo>
                </a:path>
              </a:pathLst>
            </a:custGeom>
            <a:ln w="3175">
              <a:solidFill>
                <a:srgbClr val="565658"/>
              </a:solidFill>
            </a:ln>
          </p:spPr>
          <p:txBody>
            <a:bodyPr wrap="square" lIns="0" tIns="0" rIns="0" bIns="0" rtlCol="0"/>
            <a:lstStyle/>
            <a:p/>
          </p:txBody>
        </p:sp>
        <p:sp>
          <p:nvSpPr>
            <p:cNvPr id="12453" name="object 12453" descr=""/>
            <p:cNvSpPr/>
            <p:nvPr/>
          </p:nvSpPr>
          <p:spPr>
            <a:xfrm>
              <a:off x="2219783" y="2093596"/>
              <a:ext cx="635" cy="1270"/>
            </a:xfrm>
            <a:custGeom>
              <a:avLst/>
              <a:gdLst/>
              <a:ahLst/>
              <a:cxnLst/>
              <a:rect l="l" t="t" r="r" b="b"/>
              <a:pathLst>
                <a:path w="635" h="1269">
                  <a:moveTo>
                    <a:pt x="139"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454" name="object 12454" descr=""/>
            <p:cNvSpPr/>
            <p:nvPr/>
          </p:nvSpPr>
          <p:spPr>
            <a:xfrm>
              <a:off x="2567084" y="1914583"/>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455" name="object 12455" descr=""/>
            <p:cNvSpPr/>
            <p:nvPr/>
          </p:nvSpPr>
          <p:spPr>
            <a:xfrm>
              <a:off x="2489116" y="1914746"/>
              <a:ext cx="635" cy="1905"/>
            </a:xfrm>
            <a:custGeom>
              <a:avLst/>
              <a:gdLst/>
              <a:ahLst/>
              <a:cxnLst/>
              <a:rect l="l" t="t" r="r" b="b"/>
              <a:pathLst>
                <a:path w="635" h="1905">
                  <a:moveTo>
                    <a:pt x="0" y="1384"/>
                  </a:moveTo>
                  <a:lnTo>
                    <a:pt x="254" y="952"/>
                  </a:lnTo>
                  <a:lnTo>
                    <a:pt x="254" y="419"/>
                  </a:lnTo>
                  <a:lnTo>
                    <a:pt x="0" y="0"/>
                  </a:lnTo>
                </a:path>
              </a:pathLst>
            </a:custGeom>
            <a:ln w="3175">
              <a:solidFill>
                <a:srgbClr val="565658"/>
              </a:solidFill>
            </a:ln>
          </p:spPr>
          <p:txBody>
            <a:bodyPr wrap="square" lIns="0" tIns="0" rIns="0" bIns="0" rtlCol="0"/>
            <a:lstStyle/>
            <a:p/>
          </p:txBody>
        </p:sp>
        <p:sp>
          <p:nvSpPr>
            <p:cNvPr id="12456" name="object 12456" descr=""/>
            <p:cNvSpPr/>
            <p:nvPr/>
          </p:nvSpPr>
          <p:spPr>
            <a:xfrm>
              <a:off x="2565709" y="1914265"/>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457" name="object 12457" descr=""/>
            <p:cNvSpPr/>
            <p:nvPr/>
          </p:nvSpPr>
          <p:spPr>
            <a:xfrm>
              <a:off x="2564627" y="1912922"/>
              <a:ext cx="5080" cy="5080"/>
            </a:xfrm>
            <a:custGeom>
              <a:avLst/>
              <a:gdLst/>
              <a:ahLst/>
              <a:cxnLst/>
              <a:rect l="l" t="t" r="r" b="b"/>
              <a:pathLst>
                <a:path w="5080" h="5080">
                  <a:moveTo>
                    <a:pt x="5016" y="2514"/>
                  </a:moveTo>
                  <a:lnTo>
                    <a:pt x="5016" y="1130"/>
                  </a:lnTo>
                  <a:lnTo>
                    <a:pt x="3898" y="0"/>
                  </a:lnTo>
                  <a:lnTo>
                    <a:pt x="2514" y="0"/>
                  </a:lnTo>
                  <a:lnTo>
                    <a:pt x="1117" y="0"/>
                  </a:lnTo>
                  <a:lnTo>
                    <a:pt x="0" y="1130"/>
                  </a:lnTo>
                  <a:lnTo>
                    <a:pt x="0" y="2514"/>
                  </a:lnTo>
                  <a:lnTo>
                    <a:pt x="0" y="3898"/>
                  </a:lnTo>
                  <a:lnTo>
                    <a:pt x="1117" y="5016"/>
                  </a:lnTo>
                  <a:lnTo>
                    <a:pt x="2514" y="5016"/>
                  </a:lnTo>
                  <a:lnTo>
                    <a:pt x="3898" y="5016"/>
                  </a:lnTo>
                  <a:lnTo>
                    <a:pt x="5016" y="3898"/>
                  </a:lnTo>
                  <a:lnTo>
                    <a:pt x="5016" y="2514"/>
                  </a:lnTo>
                </a:path>
              </a:pathLst>
            </a:custGeom>
            <a:ln w="3175">
              <a:solidFill>
                <a:srgbClr val="565658"/>
              </a:solidFill>
            </a:ln>
          </p:spPr>
          <p:txBody>
            <a:bodyPr wrap="square" lIns="0" tIns="0" rIns="0" bIns="0" rtlCol="0"/>
            <a:lstStyle/>
            <a:p/>
          </p:txBody>
        </p:sp>
        <p:sp>
          <p:nvSpPr>
            <p:cNvPr id="12458" name="object 12458" descr=""/>
            <p:cNvSpPr/>
            <p:nvPr/>
          </p:nvSpPr>
          <p:spPr>
            <a:xfrm>
              <a:off x="2566390" y="1914599"/>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459" name="object 12459" descr=""/>
            <p:cNvSpPr/>
            <p:nvPr/>
          </p:nvSpPr>
          <p:spPr>
            <a:xfrm>
              <a:off x="2487081" y="1915437"/>
              <a:ext cx="635" cy="1270"/>
            </a:xfrm>
            <a:custGeom>
              <a:avLst/>
              <a:gdLst/>
              <a:ahLst/>
              <a:cxnLst/>
              <a:rect l="l" t="t" r="r" b="b"/>
              <a:pathLst>
                <a:path w="635" h="1269">
                  <a:moveTo>
                    <a:pt x="0" y="0"/>
                  </a:moveTo>
                  <a:lnTo>
                    <a:pt x="0" y="292"/>
                  </a:lnTo>
                  <a:lnTo>
                    <a:pt x="152" y="571"/>
                  </a:lnTo>
                  <a:lnTo>
                    <a:pt x="406" y="723"/>
                  </a:lnTo>
                </a:path>
              </a:pathLst>
            </a:custGeom>
            <a:ln w="3175">
              <a:solidFill>
                <a:srgbClr val="565658"/>
              </a:solidFill>
            </a:ln>
          </p:spPr>
          <p:txBody>
            <a:bodyPr wrap="square" lIns="0" tIns="0" rIns="0" bIns="0" rtlCol="0"/>
            <a:lstStyle/>
            <a:p/>
          </p:txBody>
        </p:sp>
        <p:sp>
          <p:nvSpPr>
            <p:cNvPr id="12460" name="object 12460" descr=""/>
            <p:cNvSpPr/>
            <p:nvPr/>
          </p:nvSpPr>
          <p:spPr>
            <a:xfrm>
              <a:off x="2486442" y="1914742"/>
              <a:ext cx="635" cy="1905"/>
            </a:xfrm>
            <a:custGeom>
              <a:avLst/>
              <a:gdLst/>
              <a:ahLst/>
              <a:cxnLst/>
              <a:rect l="l" t="t" r="r" b="b"/>
              <a:pathLst>
                <a:path w="635" h="1905">
                  <a:moveTo>
                    <a:pt x="266" y="0"/>
                  </a:moveTo>
                  <a:lnTo>
                    <a:pt x="0" y="431"/>
                  </a:lnTo>
                  <a:lnTo>
                    <a:pt x="0" y="965"/>
                  </a:lnTo>
                  <a:lnTo>
                    <a:pt x="266" y="1384"/>
                  </a:lnTo>
                </a:path>
              </a:pathLst>
            </a:custGeom>
            <a:ln w="3175">
              <a:solidFill>
                <a:srgbClr val="565658"/>
              </a:solidFill>
            </a:ln>
          </p:spPr>
          <p:txBody>
            <a:bodyPr wrap="square" lIns="0" tIns="0" rIns="0" bIns="0" rtlCol="0"/>
            <a:lstStyle/>
            <a:p/>
          </p:txBody>
        </p:sp>
        <p:sp>
          <p:nvSpPr>
            <p:cNvPr id="12461" name="object 12461" descr=""/>
            <p:cNvSpPr/>
            <p:nvPr/>
          </p:nvSpPr>
          <p:spPr>
            <a:xfrm>
              <a:off x="2221360" y="2093514"/>
              <a:ext cx="635" cy="1270"/>
            </a:xfrm>
            <a:custGeom>
              <a:avLst/>
              <a:gdLst/>
              <a:ahLst/>
              <a:cxnLst/>
              <a:rect l="l" t="t" r="r" b="b"/>
              <a:pathLst>
                <a:path w="635" h="1269">
                  <a:moveTo>
                    <a:pt x="50" y="838"/>
                  </a:moveTo>
                  <a:lnTo>
                    <a:pt x="190" y="571"/>
                  </a:lnTo>
                  <a:lnTo>
                    <a:pt x="177" y="254"/>
                  </a:lnTo>
                  <a:lnTo>
                    <a:pt x="0" y="0"/>
                  </a:lnTo>
                </a:path>
              </a:pathLst>
            </a:custGeom>
            <a:ln w="3175">
              <a:solidFill>
                <a:srgbClr val="565658"/>
              </a:solidFill>
            </a:ln>
          </p:spPr>
          <p:txBody>
            <a:bodyPr wrap="square" lIns="0" tIns="0" rIns="0" bIns="0" rtlCol="0"/>
            <a:lstStyle/>
            <a:p/>
          </p:txBody>
        </p:sp>
        <p:sp>
          <p:nvSpPr>
            <p:cNvPr id="12462" name="object 12462" descr=""/>
            <p:cNvSpPr/>
            <p:nvPr/>
          </p:nvSpPr>
          <p:spPr>
            <a:xfrm>
              <a:off x="2566254" y="1915058"/>
              <a:ext cx="635" cy="1270"/>
            </a:xfrm>
            <a:custGeom>
              <a:avLst/>
              <a:gdLst/>
              <a:ahLst/>
              <a:cxnLst/>
              <a:rect l="l" t="t" r="r" b="b"/>
              <a:pathLst>
                <a:path w="635" h="1269">
                  <a:moveTo>
                    <a:pt x="139" y="0"/>
                  </a:moveTo>
                  <a:lnTo>
                    <a:pt x="0" y="266"/>
                  </a:lnTo>
                  <a:lnTo>
                    <a:pt x="12" y="584"/>
                  </a:lnTo>
                  <a:lnTo>
                    <a:pt x="190" y="838"/>
                  </a:lnTo>
                </a:path>
              </a:pathLst>
            </a:custGeom>
            <a:ln w="3175">
              <a:solidFill>
                <a:srgbClr val="565658"/>
              </a:solidFill>
            </a:ln>
          </p:spPr>
          <p:txBody>
            <a:bodyPr wrap="square" lIns="0" tIns="0" rIns="0" bIns="0" rtlCol="0"/>
            <a:lstStyle/>
            <a:p/>
          </p:txBody>
        </p:sp>
        <p:sp>
          <p:nvSpPr>
            <p:cNvPr id="12463" name="object 12463" descr=""/>
            <p:cNvSpPr/>
            <p:nvPr/>
          </p:nvSpPr>
          <p:spPr>
            <a:xfrm>
              <a:off x="2487909" y="1914044"/>
              <a:ext cx="1270" cy="1270"/>
            </a:xfrm>
            <a:custGeom>
              <a:avLst/>
              <a:gdLst/>
              <a:ahLst/>
              <a:cxnLst/>
              <a:rect l="l" t="t" r="r" b="b"/>
              <a:pathLst>
                <a:path w="1269" h="1269">
                  <a:moveTo>
                    <a:pt x="1206" y="698"/>
                  </a:moveTo>
                  <a:lnTo>
                    <a:pt x="952" y="266"/>
                  </a:lnTo>
                  <a:lnTo>
                    <a:pt x="495" y="0"/>
                  </a:lnTo>
                  <a:lnTo>
                    <a:pt x="0" y="0"/>
                  </a:lnTo>
                </a:path>
              </a:pathLst>
            </a:custGeom>
            <a:ln w="3175">
              <a:solidFill>
                <a:srgbClr val="565658"/>
              </a:solidFill>
            </a:ln>
          </p:spPr>
          <p:txBody>
            <a:bodyPr wrap="square" lIns="0" tIns="0" rIns="0" bIns="0" rtlCol="0"/>
            <a:lstStyle/>
            <a:p/>
          </p:txBody>
        </p:sp>
        <p:sp>
          <p:nvSpPr>
            <p:cNvPr id="12464" name="object 12464" descr=""/>
            <p:cNvSpPr/>
            <p:nvPr/>
          </p:nvSpPr>
          <p:spPr>
            <a:xfrm>
              <a:off x="2486709" y="1916130"/>
              <a:ext cx="1270" cy="1270"/>
            </a:xfrm>
            <a:custGeom>
              <a:avLst/>
              <a:gdLst/>
              <a:ahLst/>
              <a:cxnLst/>
              <a:rect l="l" t="t" r="r" b="b"/>
              <a:pathLst>
                <a:path w="1269" h="1269">
                  <a:moveTo>
                    <a:pt x="0" y="0"/>
                  </a:moveTo>
                  <a:lnTo>
                    <a:pt x="254" y="431"/>
                  </a:lnTo>
                  <a:lnTo>
                    <a:pt x="711" y="698"/>
                  </a:lnTo>
                  <a:lnTo>
                    <a:pt x="1206" y="698"/>
                  </a:lnTo>
                </a:path>
              </a:pathLst>
            </a:custGeom>
            <a:ln w="3175">
              <a:solidFill>
                <a:srgbClr val="565658"/>
              </a:solidFill>
            </a:ln>
          </p:spPr>
          <p:txBody>
            <a:bodyPr wrap="square" lIns="0" tIns="0" rIns="0" bIns="0" rtlCol="0"/>
            <a:lstStyle/>
            <a:p/>
          </p:txBody>
        </p:sp>
        <p:sp>
          <p:nvSpPr>
            <p:cNvPr id="12465" name="object 12465" descr=""/>
            <p:cNvSpPr/>
            <p:nvPr/>
          </p:nvSpPr>
          <p:spPr>
            <a:xfrm>
              <a:off x="2218702" y="2092019"/>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22"/>
                  </a:lnTo>
                  <a:lnTo>
                    <a:pt x="888" y="3911"/>
                  </a:lnTo>
                  <a:lnTo>
                    <a:pt x="1968" y="3911"/>
                  </a:lnTo>
                  <a:lnTo>
                    <a:pt x="3047" y="3911"/>
                  </a:lnTo>
                  <a:lnTo>
                    <a:pt x="3911" y="3022"/>
                  </a:lnTo>
                  <a:lnTo>
                    <a:pt x="3911" y="1955"/>
                  </a:lnTo>
                </a:path>
              </a:pathLst>
            </a:custGeom>
            <a:ln w="3175">
              <a:solidFill>
                <a:srgbClr val="565658"/>
              </a:solidFill>
            </a:ln>
          </p:spPr>
          <p:txBody>
            <a:bodyPr wrap="square" lIns="0" tIns="0" rIns="0" bIns="0" rtlCol="0"/>
            <a:lstStyle/>
            <a:p/>
          </p:txBody>
        </p:sp>
        <p:sp>
          <p:nvSpPr>
            <p:cNvPr id="12466" name="object 12466" descr=""/>
            <p:cNvSpPr/>
            <p:nvPr/>
          </p:nvSpPr>
          <p:spPr>
            <a:xfrm>
              <a:off x="2221280" y="2092725"/>
              <a:ext cx="1270" cy="1270"/>
            </a:xfrm>
            <a:custGeom>
              <a:avLst/>
              <a:gdLst/>
              <a:ahLst/>
              <a:cxnLst/>
              <a:rect l="l" t="t" r="r" b="b"/>
              <a:pathLst>
                <a:path w="1269" h="1269">
                  <a:moveTo>
                    <a:pt x="774" y="1168"/>
                  </a:moveTo>
                  <a:lnTo>
                    <a:pt x="749" y="673"/>
                  </a:lnTo>
                  <a:lnTo>
                    <a:pt x="457" y="228"/>
                  </a:lnTo>
                  <a:lnTo>
                    <a:pt x="0" y="0"/>
                  </a:lnTo>
                </a:path>
              </a:pathLst>
            </a:custGeom>
            <a:ln w="3175">
              <a:solidFill>
                <a:srgbClr val="565658"/>
              </a:solidFill>
            </a:ln>
          </p:spPr>
          <p:txBody>
            <a:bodyPr wrap="square" lIns="0" tIns="0" rIns="0" bIns="0" rtlCol="0"/>
            <a:lstStyle/>
            <a:p/>
          </p:txBody>
        </p:sp>
        <p:sp>
          <p:nvSpPr>
            <p:cNvPr id="12467" name="object 12467" descr=""/>
            <p:cNvSpPr/>
            <p:nvPr/>
          </p:nvSpPr>
          <p:spPr>
            <a:xfrm>
              <a:off x="2487912" y="1916126"/>
              <a:ext cx="1270" cy="1270"/>
            </a:xfrm>
            <a:custGeom>
              <a:avLst/>
              <a:gdLst/>
              <a:ahLst/>
              <a:cxnLst/>
              <a:rect l="l" t="t" r="r" b="b"/>
              <a:pathLst>
                <a:path w="1269" h="1269">
                  <a:moveTo>
                    <a:pt x="0" y="698"/>
                  </a:moveTo>
                  <a:lnTo>
                    <a:pt x="495" y="698"/>
                  </a:lnTo>
                  <a:lnTo>
                    <a:pt x="952" y="431"/>
                  </a:lnTo>
                  <a:lnTo>
                    <a:pt x="1206" y="0"/>
                  </a:lnTo>
                </a:path>
              </a:pathLst>
            </a:custGeom>
            <a:ln w="3175">
              <a:solidFill>
                <a:srgbClr val="565658"/>
              </a:solidFill>
            </a:ln>
          </p:spPr>
          <p:txBody>
            <a:bodyPr wrap="square" lIns="0" tIns="0" rIns="0" bIns="0" rtlCol="0"/>
            <a:lstStyle/>
            <a:p/>
          </p:txBody>
        </p:sp>
        <p:sp>
          <p:nvSpPr>
            <p:cNvPr id="12468" name="object 12468" descr=""/>
            <p:cNvSpPr/>
            <p:nvPr/>
          </p:nvSpPr>
          <p:spPr>
            <a:xfrm>
              <a:off x="2567766" y="1914187"/>
              <a:ext cx="1270" cy="1270"/>
            </a:xfrm>
            <a:custGeom>
              <a:avLst/>
              <a:gdLst/>
              <a:ahLst/>
              <a:cxnLst/>
              <a:rect l="l" t="t" r="r" b="b"/>
              <a:pathLst>
                <a:path w="1269" h="1269">
                  <a:moveTo>
                    <a:pt x="762"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469" name="object 12469" descr=""/>
            <p:cNvSpPr/>
            <p:nvPr/>
          </p:nvSpPr>
          <p:spPr>
            <a:xfrm>
              <a:off x="2487495" y="1914558"/>
              <a:ext cx="1270" cy="635"/>
            </a:xfrm>
            <a:custGeom>
              <a:avLst/>
              <a:gdLst/>
              <a:ahLst/>
              <a:cxnLst/>
              <a:rect l="l" t="t" r="r" b="b"/>
              <a:pathLst>
                <a:path w="1269" h="635">
                  <a:moveTo>
                    <a:pt x="838" y="152"/>
                  </a:moveTo>
                  <a:lnTo>
                    <a:pt x="571" y="0"/>
                  </a:lnTo>
                  <a:lnTo>
                    <a:pt x="254" y="0"/>
                  </a:lnTo>
                  <a:lnTo>
                    <a:pt x="0" y="152"/>
                  </a:lnTo>
                </a:path>
              </a:pathLst>
            </a:custGeom>
            <a:ln w="3175">
              <a:solidFill>
                <a:srgbClr val="565658"/>
              </a:solidFill>
            </a:ln>
          </p:spPr>
          <p:txBody>
            <a:bodyPr wrap="square" lIns="0" tIns="0" rIns="0" bIns="0" rtlCol="0"/>
            <a:lstStyle/>
            <a:p/>
          </p:txBody>
        </p:sp>
        <p:sp>
          <p:nvSpPr>
            <p:cNvPr id="12470" name="object 12470" descr=""/>
            <p:cNvSpPr/>
            <p:nvPr/>
          </p:nvSpPr>
          <p:spPr>
            <a:xfrm>
              <a:off x="2485961" y="1913481"/>
              <a:ext cx="4445" cy="4445"/>
            </a:xfrm>
            <a:custGeom>
              <a:avLst/>
              <a:gdLst/>
              <a:ahLst/>
              <a:cxnLst/>
              <a:rect l="l" t="t" r="r" b="b"/>
              <a:pathLst>
                <a:path w="4444" h="4444">
                  <a:moveTo>
                    <a:pt x="3898" y="1955"/>
                  </a:moveTo>
                  <a:lnTo>
                    <a:pt x="3898" y="876"/>
                  </a:lnTo>
                  <a:lnTo>
                    <a:pt x="3035" y="0"/>
                  </a:lnTo>
                  <a:lnTo>
                    <a:pt x="1955" y="0"/>
                  </a:lnTo>
                  <a:lnTo>
                    <a:pt x="876" y="0"/>
                  </a:lnTo>
                  <a:lnTo>
                    <a:pt x="0" y="876"/>
                  </a:lnTo>
                  <a:lnTo>
                    <a:pt x="0" y="1955"/>
                  </a:lnTo>
                  <a:lnTo>
                    <a:pt x="0" y="3035"/>
                  </a:lnTo>
                  <a:lnTo>
                    <a:pt x="876" y="3898"/>
                  </a:lnTo>
                  <a:lnTo>
                    <a:pt x="1955" y="3898"/>
                  </a:lnTo>
                  <a:lnTo>
                    <a:pt x="3035" y="3898"/>
                  </a:lnTo>
                  <a:lnTo>
                    <a:pt x="3898" y="3035"/>
                  </a:lnTo>
                  <a:lnTo>
                    <a:pt x="3898" y="1955"/>
                  </a:lnTo>
                </a:path>
              </a:pathLst>
            </a:custGeom>
            <a:ln w="3175">
              <a:solidFill>
                <a:srgbClr val="565658"/>
              </a:solidFill>
            </a:ln>
          </p:spPr>
          <p:txBody>
            <a:bodyPr wrap="square" lIns="0" tIns="0" rIns="0" bIns="0" rtlCol="0"/>
            <a:lstStyle/>
            <a:p/>
          </p:txBody>
        </p:sp>
        <p:sp>
          <p:nvSpPr>
            <p:cNvPr id="12471" name="object 12471" descr=""/>
            <p:cNvSpPr/>
            <p:nvPr/>
          </p:nvSpPr>
          <p:spPr>
            <a:xfrm>
              <a:off x="2566444" y="1915895"/>
              <a:ext cx="1270" cy="635"/>
            </a:xfrm>
            <a:custGeom>
              <a:avLst/>
              <a:gdLst/>
              <a:ahLst/>
              <a:cxnLst/>
              <a:rect l="l" t="t" r="r" b="b"/>
              <a:pathLst>
                <a:path w="1269" h="635">
                  <a:moveTo>
                    <a:pt x="0" y="0"/>
                  </a:moveTo>
                  <a:lnTo>
                    <a:pt x="165" y="254"/>
                  </a:lnTo>
                  <a:lnTo>
                    <a:pt x="431" y="393"/>
                  </a:lnTo>
                  <a:lnTo>
                    <a:pt x="749" y="368"/>
                  </a:lnTo>
                </a:path>
              </a:pathLst>
            </a:custGeom>
            <a:ln w="3175">
              <a:solidFill>
                <a:srgbClr val="565658"/>
              </a:solidFill>
            </a:ln>
          </p:spPr>
          <p:txBody>
            <a:bodyPr wrap="square" lIns="0" tIns="0" rIns="0" bIns="0" rtlCol="0"/>
            <a:lstStyle/>
            <a:p/>
          </p:txBody>
        </p:sp>
        <p:sp>
          <p:nvSpPr>
            <p:cNvPr id="12472" name="object 12472" descr=""/>
            <p:cNvSpPr/>
            <p:nvPr/>
          </p:nvSpPr>
          <p:spPr>
            <a:xfrm>
              <a:off x="2487084" y="1914710"/>
              <a:ext cx="635" cy="1270"/>
            </a:xfrm>
            <a:custGeom>
              <a:avLst/>
              <a:gdLst/>
              <a:ahLst/>
              <a:cxnLst/>
              <a:rect l="l" t="t" r="r" b="b"/>
              <a:pathLst>
                <a:path w="635" h="1269">
                  <a:moveTo>
                    <a:pt x="406" y="0"/>
                  </a:moveTo>
                  <a:lnTo>
                    <a:pt x="139" y="152"/>
                  </a:lnTo>
                  <a:lnTo>
                    <a:pt x="0" y="419"/>
                  </a:lnTo>
                  <a:lnTo>
                    <a:pt x="0" y="723"/>
                  </a:lnTo>
                </a:path>
              </a:pathLst>
            </a:custGeom>
            <a:ln w="3175">
              <a:solidFill>
                <a:srgbClr val="565658"/>
              </a:solidFill>
            </a:ln>
          </p:spPr>
          <p:txBody>
            <a:bodyPr wrap="square" lIns="0" tIns="0" rIns="0" bIns="0" rtlCol="0"/>
            <a:lstStyle/>
            <a:p/>
          </p:txBody>
        </p:sp>
        <p:sp>
          <p:nvSpPr>
            <p:cNvPr id="12473" name="object 12473" descr=""/>
            <p:cNvSpPr/>
            <p:nvPr/>
          </p:nvSpPr>
          <p:spPr>
            <a:xfrm>
              <a:off x="2565749" y="1915510"/>
              <a:ext cx="1270" cy="1270"/>
            </a:xfrm>
            <a:custGeom>
              <a:avLst/>
              <a:gdLst/>
              <a:ahLst/>
              <a:cxnLst/>
              <a:rect l="l" t="t" r="r" b="b"/>
              <a:pathLst>
                <a:path w="1269" h="1269">
                  <a:moveTo>
                    <a:pt x="0" y="0"/>
                  </a:moveTo>
                  <a:lnTo>
                    <a:pt x="25" y="508"/>
                  </a:lnTo>
                  <a:lnTo>
                    <a:pt x="304" y="939"/>
                  </a:lnTo>
                  <a:lnTo>
                    <a:pt x="762" y="1168"/>
                  </a:lnTo>
                </a:path>
              </a:pathLst>
            </a:custGeom>
            <a:ln w="3175">
              <a:solidFill>
                <a:srgbClr val="565658"/>
              </a:solidFill>
            </a:ln>
          </p:spPr>
          <p:txBody>
            <a:bodyPr wrap="square" lIns="0" tIns="0" rIns="0" bIns="0" rtlCol="0"/>
            <a:lstStyle/>
            <a:p/>
          </p:txBody>
        </p:sp>
        <p:sp>
          <p:nvSpPr>
            <p:cNvPr id="12474" name="object 12474" descr=""/>
            <p:cNvSpPr/>
            <p:nvPr/>
          </p:nvSpPr>
          <p:spPr>
            <a:xfrm>
              <a:off x="2221423" y="2093896"/>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475" name="object 12475" descr=""/>
            <p:cNvSpPr/>
            <p:nvPr/>
          </p:nvSpPr>
          <p:spPr>
            <a:xfrm>
              <a:off x="2566374" y="1913961"/>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476" name="object 12476" descr=""/>
            <p:cNvSpPr/>
            <p:nvPr/>
          </p:nvSpPr>
          <p:spPr>
            <a:xfrm>
              <a:off x="2220612" y="2093121"/>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477" name="object 12477" descr=""/>
            <p:cNvSpPr/>
            <p:nvPr/>
          </p:nvSpPr>
          <p:spPr>
            <a:xfrm>
              <a:off x="2219237" y="2092809"/>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478" name="object 12478" descr=""/>
            <p:cNvSpPr/>
            <p:nvPr/>
          </p:nvSpPr>
          <p:spPr>
            <a:xfrm>
              <a:off x="2219902" y="2092499"/>
              <a:ext cx="1905" cy="635"/>
            </a:xfrm>
            <a:custGeom>
              <a:avLst/>
              <a:gdLst/>
              <a:ahLst/>
              <a:cxnLst/>
              <a:rect l="l" t="t" r="r" b="b"/>
              <a:pathLst>
                <a:path w="1905" h="635">
                  <a:moveTo>
                    <a:pt x="1384" y="228"/>
                  </a:moveTo>
                  <a:lnTo>
                    <a:pt x="952" y="0"/>
                  </a:lnTo>
                  <a:lnTo>
                    <a:pt x="419" y="38"/>
                  </a:lnTo>
                  <a:lnTo>
                    <a:pt x="0" y="304"/>
                  </a:lnTo>
                </a:path>
              </a:pathLst>
            </a:custGeom>
            <a:ln w="3175">
              <a:solidFill>
                <a:srgbClr val="565658"/>
              </a:solidFill>
            </a:ln>
          </p:spPr>
          <p:txBody>
            <a:bodyPr wrap="square" lIns="0" tIns="0" rIns="0" bIns="0" rtlCol="0"/>
            <a:lstStyle/>
            <a:p/>
          </p:txBody>
        </p:sp>
        <p:sp>
          <p:nvSpPr>
            <p:cNvPr id="12479" name="object 12479" descr=""/>
            <p:cNvSpPr/>
            <p:nvPr/>
          </p:nvSpPr>
          <p:spPr>
            <a:xfrm>
              <a:off x="2566506" y="1916600"/>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480" name="object 12480" descr=""/>
            <p:cNvSpPr/>
            <p:nvPr/>
          </p:nvSpPr>
          <p:spPr>
            <a:xfrm>
              <a:off x="2567832" y="1914983"/>
              <a:ext cx="635" cy="1270"/>
            </a:xfrm>
            <a:custGeom>
              <a:avLst/>
              <a:gdLst/>
              <a:ahLst/>
              <a:cxnLst/>
              <a:rect l="l" t="t" r="r" b="b"/>
              <a:pathLst>
                <a:path w="635" h="1269">
                  <a:moveTo>
                    <a:pt x="50" y="825"/>
                  </a:moveTo>
                  <a:lnTo>
                    <a:pt x="190" y="558"/>
                  </a:lnTo>
                  <a:lnTo>
                    <a:pt x="177" y="241"/>
                  </a:lnTo>
                  <a:lnTo>
                    <a:pt x="0" y="0"/>
                  </a:lnTo>
                </a:path>
              </a:pathLst>
            </a:custGeom>
            <a:ln w="3175">
              <a:solidFill>
                <a:srgbClr val="565658"/>
              </a:solidFill>
            </a:ln>
          </p:spPr>
          <p:txBody>
            <a:bodyPr wrap="square" lIns="0" tIns="0" rIns="0" bIns="0" rtlCol="0"/>
            <a:lstStyle/>
            <a:p/>
          </p:txBody>
        </p:sp>
        <p:sp>
          <p:nvSpPr>
            <p:cNvPr id="12481" name="object 12481" descr=""/>
            <p:cNvSpPr/>
            <p:nvPr/>
          </p:nvSpPr>
          <p:spPr>
            <a:xfrm>
              <a:off x="2220035" y="2095138"/>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482" name="object 12482" descr=""/>
            <p:cNvSpPr/>
            <p:nvPr/>
          </p:nvSpPr>
          <p:spPr>
            <a:xfrm>
              <a:off x="2219919" y="2093136"/>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483" name="object 12483" descr=""/>
            <p:cNvSpPr/>
            <p:nvPr/>
          </p:nvSpPr>
          <p:spPr>
            <a:xfrm>
              <a:off x="2486705" y="1914041"/>
              <a:ext cx="1270" cy="1270"/>
            </a:xfrm>
            <a:custGeom>
              <a:avLst/>
              <a:gdLst/>
              <a:ahLst/>
              <a:cxnLst/>
              <a:rect l="l" t="t" r="r" b="b"/>
              <a:pathLst>
                <a:path w="1269" h="1269">
                  <a:moveTo>
                    <a:pt x="1206" y="0"/>
                  </a:moveTo>
                  <a:lnTo>
                    <a:pt x="711" y="0"/>
                  </a:lnTo>
                  <a:lnTo>
                    <a:pt x="253" y="266"/>
                  </a:lnTo>
                  <a:lnTo>
                    <a:pt x="0" y="698"/>
                  </a:lnTo>
                </a:path>
              </a:pathLst>
            </a:custGeom>
            <a:ln w="3175">
              <a:solidFill>
                <a:srgbClr val="565658"/>
              </a:solidFill>
            </a:ln>
          </p:spPr>
          <p:txBody>
            <a:bodyPr wrap="square" lIns="0" tIns="0" rIns="0" bIns="0" rtlCol="0"/>
            <a:lstStyle/>
            <a:p/>
          </p:txBody>
        </p:sp>
        <p:sp>
          <p:nvSpPr>
            <p:cNvPr id="12484" name="object 12484" descr=""/>
            <p:cNvSpPr/>
            <p:nvPr/>
          </p:nvSpPr>
          <p:spPr>
            <a:xfrm>
              <a:off x="2485401" y="1912922"/>
              <a:ext cx="5080" cy="5080"/>
            </a:xfrm>
            <a:custGeom>
              <a:avLst/>
              <a:gdLst/>
              <a:ahLst/>
              <a:cxnLst/>
              <a:rect l="l" t="t" r="r" b="b"/>
              <a:pathLst>
                <a:path w="5080" h="5080">
                  <a:moveTo>
                    <a:pt x="5016" y="2514"/>
                  </a:moveTo>
                  <a:lnTo>
                    <a:pt x="5016" y="1130"/>
                  </a:lnTo>
                  <a:lnTo>
                    <a:pt x="3898" y="0"/>
                  </a:lnTo>
                  <a:lnTo>
                    <a:pt x="2514" y="0"/>
                  </a:lnTo>
                  <a:lnTo>
                    <a:pt x="1117" y="0"/>
                  </a:lnTo>
                  <a:lnTo>
                    <a:pt x="0" y="1130"/>
                  </a:lnTo>
                  <a:lnTo>
                    <a:pt x="0" y="2514"/>
                  </a:lnTo>
                  <a:lnTo>
                    <a:pt x="0" y="3898"/>
                  </a:lnTo>
                  <a:lnTo>
                    <a:pt x="1117" y="5016"/>
                  </a:lnTo>
                  <a:lnTo>
                    <a:pt x="2514" y="5016"/>
                  </a:lnTo>
                  <a:lnTo>
                    <a:pt x="3898" y="5016"/>
                  </a:lnTo>
                  <a:lnTo>
                    <a:pt x="5016" y="3898"/>
                  </a:lnTo>
                  <a:lnTo>
                    <a:pt x="5016" y="2514"/>
                  </a:lnTo>
                </a:path>
              </a:pathLst>
            </a:custGeom>
            <a:ln w="3175">
              <a:solidFill>
                <a:srgbClr val="565658"/>
              </a:solidFill>
            </a:ln>
          </p:spPr>
          <p:txBody>
            <a:bodyPr wrap="square" lIns="0" tIns="0" rIns="0" bIns="0" rtlCol="0"/>
            <a:lstStyle/>
            <a:p/>
          </p:txBody>
        </p:sp>
        <p:sp>
          <p:nvSpPr>
            <p:cNvPr id="12485" name="object 12485" descr=""/>
            <p:cNvSpPr/>
            <p:nvPr/>
          </p:nvSpPr>
          <p:spPr>
            <a:xfrm>
              <a:off x="2567895" y="1915358"/>
              <a:ext cx="1270" cy="1270"/>
            </a:xfrm>
            <a:custGeom>
              <a:avLst/>
              <a:gdLst/>
              <a:ahLst/>
              <a:cxnLst/>
              <a:rect l="l" t="t" r="r" b="b"/>
              <a:pathLst>
                <a:path w="1269" h="1269">
                  <a:moveTo>
                    <a:pt x="0" y="1244"/>
                  </a:moveTo>
                  <a:lnTo>
                    <a:pt x="419" y="977"/>
                  </a:lnTo>
                  <a:lnTo>
                    <a:pt x="673" y="495"/>
                  </a:lnTo>
                  <a:lnTo>
                    <a:pt x="635" y="0"/>
                  </a:lnTo>
                </a:path>
              </a:pathLst>
            </a:custGeom>
            <a:ln w="3175">
              <a:solidFill>
                <a:srgbClr val="565658"/>
              </a:solidFill>
            </a:ln>
          </p:spPr>
          <p:txBody>
            <a:bodyPr wrap="square" lIns="0" tIns="0" rIns="0" bIns="0" rtlCol="0"/>
            <a:lstStyle/>
            <a:p/>
          </p:txBody>
        </p:sp>
        <p:sp>
          <p:nvSpPr>
            <p:cNvPr id="12486" name="object 12486" descr=""/>
            <p:cNvSpPr/>
            <p:nvPr/>
          </p:nvSpPr>
          <p:spPr>
            <a:xfrm>
              <a:off x="2220704" y="2094348"/>
              <a:ext cx="1270" cy="635"/>
            </a:xfrm>
            <a:custGeom>
              <a:avLst/>
              <a:gdLst/>
              <a:ahLst/>
              <a:cxnLst/>
              <a:rect l="l" t="t" r="r" b="b"/>
              <a:pathLst>
                <a:path w="1269" h="635">
                  <a:moveTo>
                    <a:pt x="0" y="457"/>
                  </a:moveTo>
                  <a:lnTo>
                    <a:pt x="304" y="444"/>
                  </a:lnTo>
                  <a:lnTo>
                    <a:pt x="571" y="266"/>
                  </a:lnTo>
                  <a:lnTo>
                    <a:pt x="711" y="0"/>
                  </a:lnTo>
                </a:path>
              </a:pathLst>
            </a:custGeom>
            <a:ln w="3175">
              <a:solidFill>
                <a:srgbClr val="565658"/>
              </a:solidFill>
            </a:ln>
          </p:spPr>
          <p:txBody>
            <a:bodyPr wrap="square" lIns="0" tIns="0" rIns="0" bIns="0" rtlCol="0"/>
            <a:lstStyle/>
            <a:p/>
          </p:txBody>
        </p:sp>
        <p:sp>
          <p:nvSpPr>
            <p:cNvPr id="12487" name="object 12487" descr=""/>
            <p:cNvSpPr/>
            <p:nvPr/>
          </p:nvSpPr>
          <p:spPr>
            <a:xfrm>
              <a:off x="2219960" y="2094433"/>
              <a:ext cx="1270" cy="635"/>
            </a:xfrm>
            <a:custGeom>
              <a:avLst/>
              <a:gdLst/>
              <a:ahLst/>
              <a:cxnLst/>
              <a:rect l="l" t="t" r="r" b="b"/>
              <a:pathLst>
                <a:path w="1269" h="635">
                  <a:moveTo>
                    <a:pt x="0" y="0"/>
                  </a:moveTo>
                  <a:lnTo>
                    <a:pt x="165" y="254"/>
                  </a:lnTo>
                  <a:lnTo>
                    <a:pt x="444" y="393"/>
                  </a:lnTo>
                  <a:lnTo>
                    <a:pt x="749" y="368"/>
                  </a:lnTo>
                </a:path>
              </a:pathLst>
            </a:custGeom>
            <a:ln w="3175">
              <a:solidFill>
                <a:srgbClr val="565658"/>
              </a:solidFill>
            </a:ln>
          </p:spPr>
          <p:txBody>
            <a:bodyPr wrap="square" lIns="0" tIns="0" rIns="0" bIns="0" rtlCol="0"/>
            <a:lstStyle/>
            <a:p/>
          </p:txBody>
        </p:sp>
        <p:sp>
          <p:nvSpPr>
            <p:cNvPr id="12488" name="object 12488" descr=""/>
            <p:cNvSpPr/>
            <p:nvPr/>
          </p:nvSpPr>
          <p:spPr>
            <a:xfrm>
              <a:off x="2029129" y="1910829"/>
              <a:ext cx="888365" cy="907415"/>
            </a:xfrm>
            <a:custGeom>
              <a:avLst/>
              <a:gdLst/>
              <a:ahLst/>
              <a:cxnLst/>
              <a:rect l="l" t="t" r="r" b="b"/>
              <a:pathLst>
                <a:path w="888364" h="907414">
                  <a:moveTo>
                    <a:pt x="3098" y="905383"/>
                  </a:moveTo>
                  <a:lnTo>
                    <a:pt x="2641" y="904290"/>
                  </a:lnTo>
                  <a:lnTo>
                    <a:pt x="1549" y="903833"/>
                  </a:lnTo>
                  <a:lnTo>
                    <a:pt x="457" y="904290"/>
                  </a:lnTo>
                  <a:lnTo>
                    <a:pt x="0" y="905383"/>
                  </a:lnTo>
                  <a:lnTo>
                    <a:pt x="457" y="906487"/>
                  </a:lnTo>
                  <a:lnTo>
                    <a:pt x="1549" y="906932"/>
                  </a:lnTo>
                  <a:lnTo>
                    <a:pt x="2641" y="906487"/>
                  </a:lnTo>
                  <a:lnTo>
                    <a:pt x="3098" y="905383"/>
                  </a:lnTo>
                  <a:close/>
                </a:path>
                <a:path w="888364" h="907414">
                  <a:moveTo>
                    <a:pt x="3098" y="900925"/>
                  </a:moveTo>
                  <a:lnTo>
                    <a:pt x="2641" y="899833"/>
                  </a:lnTo>
                  <a:lnTo>
                    <a:pt x="1549" y="899375"/>
                  </a:lnTo>
                  <a:lnTo>
                    <a:pt x="457" y="899833"/>
                  </a:lnTo>
                  <a:lnTo>
                    <a:pt x="0" y="900925"/>
                  </a:lnTo>
                  <a:lnTo>
                    <a:pt x="457" y="902017"/>
                  </a:lnTo>
                  <a:lnTo>
                    <a:pt x="1549" y="902474"/>
                  </a:lnTo>
                  <a:lnTo>
                    <a:pt x="2641" y="902017"/>
                  </a:lnTo>
                  <a:lnTo>
                    <a:pt x="3098" y="900925"/>
                  </a:lnTo>
                  <a:close/>
                </a:path>
                <a:path w="888364" h="907414">
                  <a:moveTo>
                    <a:pt x="5334" y="818908"/>
                  </a:moveTo>
                  <a:lnTo>
                    <a:pt x="4876" y="817816"/>
                  </a:lnTo>
                  <a:lnTo>
                    <a:pt x="3784" y="817359"/>
                  </a:lnTo>
                  <a:lnTo>
                    <a:pt x="2692" y="817816"/>
                  </a:lnTo>
                  <a:lnTo>
                    <a:pt x="2235" y="818908"/>
                  </a:lnTo>
                  <a:lnTo>
                    <a:pt x="2692" y="820013"/>
                  </a:lnTo>
                  <a:lnTo>
                    <a:pt x="3784" y="820458"/>
                  </a:lnTo>
                  <a:lnTo>
                    <a:pt x="4876" y="820013"/>
                  </a:lnTo>
                  <a:lnTo>
                    <a:pt x="5334" y="818908"/>
                  </a:lnTo>
                  <a:close/>
                </a:path>
                <a:path w="888364" h="907414">
                  <a:moveTo>
                    <a:pt x="241896" y="884186"/>
                  </a:moveTo>
                  <a:lnTo>
                    <a:pt x="241439" y="883081"/>
                  </a:lnTo>
                  <a:lnTo>
                    <a:pt x="240347" y="882637"/>
                  </a:lnTo>
                  <a:lnTo>
                    <a:pt x="239255" y="883081"/>
                  </a:lnTo>
                  <a:lnTo>
                    <a:pt x="238798" y="884186"/>
                  </a:lnTo>
                  <a:lnTo>
                    <a:pt x="239255" y="885278"/>
                  </a:lnTo>
                  <a:lnTo>
                    <a:pt x="240347" y="885736"/>
                  </a:lnTo>
                  <a:lnTo>
                    <a:pt x="241439" y="885278"/>
                  </a:lnTo>
                  <a:lnTo>
                    <a:pt x="241896" y="884186"/>
                  </a:lnTo>
                  <a:close/>
                </a:path>
                <a:path w="888364" h="907414">
                  <a:moveTo>
                    <a:pt x="465620" y="93611"/>
                  </a:moveTo>
                  <a:lnTo>
                    <a:pt x="465162" y="92506"/>
                  </a:lnTo>
                  <a:lnTo>
                    <a:pt x="464070" y="92062"/>
                  </a:lnTo>
                  <a:lnTo>
                    <a:pt x="462978" y="92506"/>
                  </a:lnTo>
                  <a:lnTo>
                    <a:pt x="462521" y="93611"/>
                  </a:lnTo>
                  <a:lnTo>
                    <a:pt x="462978" y="94703"/>
                  </a:lnTo>
                  <a:lnTo>
                    <a:pt x="464070" y="95161"/>
                  </a:lnTo>
                  <a:lnTo>
                    <a:pt x="465162" y="94703"/>
                  </a:lnTo>
                  <a:lnTo>
                    <a:pt x="465620" y="93611"/>
                  </a:lnTo>
                  <a:close/>
                </a:path>
                <a:path w="888364" h="907414">
                  <a:moveTo>
                    <a:pt x="465620" y="1549"/>
                  </a:moveTo>
                  <a:lnTo>
                    <a:pt x="465162" y="444"/>
                  </a:lnTo>
                  <a:lnTo>
                    <a:pt x="464070" y="0"/>
                  </a:lnTo>
                  <a:lnTo>
                    <a:pt x="462978" y="444"/>
                  </a:lnTo>
                  <a:lnTo>
                    <a:pt x="462521" y="1549"/>
                  </a:lnTo>
                  <a:lnTo>
                    <a:pt x="462978" y="2641"/>
                  </a:lnTo>
                  <a:lnTo>
                    <a:pt x="464070" y="3098"/>
                  </a:lnTo>
                  <a:lnTo>
                    <a:pt x="465162" y="2641"/>
                  </a:lnTo>
                  <a:lnTo>
                    <a:pt x="465620" y="1549"/>
                  </a:lnTo>
                  <a:close/>
                </a:path>
                <a:path w="888364" h="907414">
                  <a:moveTo>
                    <a:pt x="615149" y="93611"/>
                  </a:moveTo>
                  <a:lnTo>
                    <a:pt x="614692" y="92506"/>
                  </a:lnTo>
                  <a:lnTo>
                    <a:pt x="613600" y="92062"/>
                  </a:lnTo>
                  <a:lnTo>
                    <a:pt x="612495" y="92506"/>
                  </a:lnTo>
                  <a:lnTo>
                    <a:pt x="612051" y="93611"/>
                  </a:lnTo>
                  <a:lnTo>
                    <a:pt x="612495" y="94703"/>
                  </a:lnTo>
                  <a:lnTo>
                    <a:pt x="613600" y="95161"/>
                  </a:lnTo>
                  <a:lnTo>
                    <a:pt x="614692" y="94703"/>
                  </a:lnTo>
                  <a:lnTo>
                    <a:pt x="615149" y="93611"/>
                  </a:lnTo>
                  <a:close/>
                </a:path>
                <a:path w="888364" h="907414">
                  <a:moveTo>
                    <a:pt x="616267" y="1549"/>
                  </a:moveTo>
                  <a:lnTo>
                    <a:pt x="615810" y="444"/>
                  </a:lnTo>
                  <a:lnTo>
                    <a:pt x="614718" y="0"/>
                  </a:lnTo>
                  <a:lnTo>
                    <a:pt x="613613" y="444"/>
                  </a:lnTo>
                  <a:lnTo>
                    <a:pt x="613168" y="1549"/>
                  </a:lnTo>
                  <a:lnTo>
                    <a:pt x="613613" y="2641"/>
                  </a:lnTo>
                  <a:lnTo>
                    <a:pt x="614718" y="3098"/>
                  </a:lnTo>
                  <a:lnTo>
                    <a:pt x="615810" y="2641"/>
                  </a:lnTo>
                  <a:lnTo>
                    <a:pt x="616267" y="1549"/>
                  </a:lnTo>
                  <a:close/>
                </a:path>
                <a:path w="888364" h="907414">
                  <a:moveTo>
                    <a:pt x="879055" y="64592"/>
                  </a:moveTo>
                  <a:lnTo>
                    <a:pt x="878598" y="63500"/>
                  </a:lnTo>
                  <a:lnTo>
                    <a:pt x="877506" y="63042"/>
                  </a:lnTo>
                  <a:lnTo>
                    <a:pt x="876414" y="63500"/>
                  </a:lnTo>
                  <a:lnTo>
                    <a:pt x="875957" y="64592"/>
                  </a:lnTo>
                  <a:lnTo>
                    <a:pt x="876414" y="65684"/>
                  </a:lnTo>
                  <a:lnTo>
                    <a:pt x="877506" y="66141"/>
                  </a:lnTo>
                  <a:lnTo>
                    <a:pt x="878598" y="65684"/>
                  </a:lnTo>
                  <a:lnTo>
                    <a:pt x="879055" y="64592"/>
                  </a:lnTo>
                  <a:close/>
                </a:path>
                <a:path w="888364" h="907414">
                  <a:moveTo>
                    <a:pt x="887984" y="56222"/>
                  </a:moveTo>
                  <a:lnTo>
                    <a:pt x="887526" y="55118"/>
                  </a:lnTo>
                  <a:lnTo>
                    <a:pt x="886434" y="54673"/>
                  </a:lnTo>
                  <a:lnTo>
                    <a:pt x="885342" y="55118"/>
                  </a:lnTo>
                  <a:lnTo>
                    <a:pt x="884885" y="56222"/>
                  </a:lnTo>
                  <a:lnTo>
                    <a:pt x="885342" y="57315"/>
                  </a:lnTo>
                  <a:lnTo>
                    <a:pt x="886434" y="57772"/>
                  </a:lnTo>
                  <a:lnTo>
                    <a:pt x="887526" y="57315"/>
                  </a:lnTo>
                  <a:lnTo>
                    <a:pt x="887984" y="56222"/>
                  </a:lnTo>
                  <a:close/>
                </a:path>
              </a:pathLst>
            </a:custGeom>
            <a:solidFill>
              <a:srgbClr val="565658"/>
            </a:solidFill>
          </p:spPr>
          <p:txBody>
            <a:bodyPr wrap="square" lIns="0" tIns="0" rIns="0" bIns="0" rtlCol="0"/>
            <a:lstStyle/>
            <a:p/>
          </p:txBody>
        </p:sp>
        <p:sp>
          <p:nvSpPr>
            <p:cNvPr id="12489" name="object 12489" descr=""/>
            <p:cNvSpPr/>
            <p:nvPr/>
          </p:nvSpPr>
          <p:spPr>
            <a:xfrm>
              <a:off x="2854128" y="1923104"/>
              <a:ext cx="32384" cy="69850"/>
            </a:xfrm>
            <a:custGeom>
              <a:avLst/>
              <a:gdLst/>
              <a:ahLst/>
              <a:cxnLst/>
              <a:rect l="l" t="t" r="r" b="b"/>
              <a:pathLst>
                <a:path w="32385" h="69850">
                  <a:moveTo>
                    <a:pt x="12" y="69469"/>
                  </a:moveTo>
                  <a:lnTo>
                    <a:pt x="12592" y="65925"/>
                  </a:lnTo>
                  <a:lnTo>
                    <a:pt x="22696" y="58297"/>
                  </a:lnTo>
                  <a:lnTo>
                    <a:pt x="29421" y="47571"/>
                  </a:lnTo>
                  <a:lnTo>
                    <a:pt x="31864" y="34734"/>
                  </a:lnTo>
                  <a:lnTo>
                    <a:pt x="29421" y="21890"/>
                  </a:lnTo>
                  <a:lnTo>
                    <a:pt x="22694" y="11161"/>
                  </a:lnTo>
                  <a:lnTo>
                    <a:pt x="12586" y="3535"/>
                  </a:lnTo>
                  <a:lnTo>
                    <a:pt x="0" y="0"/>
                  </a:lnTo>
                </a:path>
              </a:pathLst>
            </a:custGeom>
            <a:ln w="3175">
              <a:solidFill>
                <a:srgbClr val="565658"/>
              </a:solidFill>
            </a:ln>
          </p:spPr>
          <p:txBody>
            <a:bodyPr wrap="square" lIns="0" tIns="0" rIns="0" bIns="0" rtlCol="0"/>
            <a:lstStyle/>
            <a:p/>
          </p:txBody>
        </p:sp>
        <p:sp>
          <p:nvSpPr>
            <p:cNvPr id="12490" name="object 12490" descr=""/>
            <p:cNvSpPr/>
            <p:nvPr/>
          </p:nvSpPr>
          <p:spPr>
            <a:xfrm>
              <a:off x="2027453" y="1904682"/>
              <a:ext cx="890269" cy="927100"/>
            </a:xfrm>
            <a:custGeom>
              <a:avLst/>
              <a:gdLst/>
              <a:ahLst/>
              <a:cxnLst/>
              <a:rect l="l" t="t" r="r" b="b"/>
              <a:pathLst>
                <a:path w="890269" h="927100">
                  <a:moveTo>
                    <a:pt x="3098" y="782662"/>
                  </a:moveTo>
                  <a:lnTo>
                    <a:pt x="2654" y="781558"/>
                  </a:lnTo>
                  <a:lnTo>
                    <a:pt x="1549" y="781113"/>
                  </a:lnTo>
                  <a:lnTo>
                    <a:pt x="457" y="781558"/>
                  </a:lnTo>
                  <a:lnTo>
                    <a:pt x="0" y="782662"/>
                  </a:lnTo>
                  <a:lnTo>
                    <a:pt x="457" y="783755"/>
                  </a:lnTo>
                  <a:lnTo>
                    <a:pt x="1549" y="784212"/>
                  </a:lnTo>
                  <a:lnTo>
                    <a:pt x="2654" y="783755"/>
                  </a:lnTo>
                  <a:lnTo>
                    <a:pt x="3098" y="782662"/>
                  </a:lnTo>
                  <a:close/>
                </a:path>
                <a:path w="890269" h="927100">
                  <a:moveTo>
                    <a:pt x="3098" y="778192"/>
                  </a:moveTo>
                  <a:lnTo>
                    <a:pt x="2654" y="777100"/>
                  </a:lnTo>
                  <a:lnTo>
                    <a:pt x="1549" y="776643"/>
                  </a:lnTo>
                  <a:lnTo>
                    <a:pt x="457" y="777100"/>
                  </a:lnTo>
                  <a:lnTo>
                    <a:pt x="0" y="778192"/>
                  </a:lnTo>
                  <a:lnTo>
                    <a:pt x="457" y="779284"/>
                  </a:lnTo>
                  <a:lnTo>
                    <a:pt x="1549" y="779741"/>
                  </a:lnTo>
                  <a:lnTo>
                    <a:pt x="2654" y="779284"/>
                  </a:lnTo>
                  <a:lnTo>
                    <a:pt x="3098" y="778192"/>
                  </a:lnTo>
                  <a:close/>
                </a:path>
                <a:path w="890269" h="927100">
                  <a:moveTo>
                    <a:pt x="7010" y="925487"/>
                  </a:moveTo>
                  <a:lnTo>
                    <a:pt x="6553" y="924382"/>
                  </a:lnTo>
                  <a:lnTo>
                    <a:pt x="5461" y="923937"/>
                  </a:lnTo>
                  <a:lnTo>
                    <a:pt x="4368" y="924382"/>
                  </a:lnTo>
                  <a:lnTo>
                    <a:pt x="3911" y="925487"/>
                  </a:lnTo>
                  <a:lnTo>
                    <a:pt x="4368" y="926579"/>
                  </a:lnTo>
                  <a:lnTo>
                    <a:pt x="5461" y="927036"/>
                  </a:lnTo>
                  <a:lnTo>
                    <a:pt x="6553" y="926579"/>
                  </a:lnTo>
                  <a:lnTo>
                    <a:pt x="7010" y="925487"/>
                  </a:lnTo>
                  <a:close/>
                </a:path>
                <a:path w="890269" h="927100">
                  <a:moveTo>
                    <a:pt x="7010" y="921016"/>
                  </a:moveTo>
                  <a:lnTo>
                    <a:pt x="6553" y="919924"/>
                  </a:lnTo>
                  <a:lnTo>
                    <a:pt x="5461" y="919467"/>
                  </a:lnTo>
                  <a:lnTo>
                    <a:pt x="4368" y="919924"/>
                  </a:lnTo>
                  <a:lnTo>
                    <a:pt x="3911" y="921016"/>
                  </a:lnTo>
                  <a:lnTo>
                    <a:pt x="4368" y="922108"/>
                  </a:lnTo>
                  <a:lnTo>
                    <a:pt x="5461" y="922566"/>
                  </a:lnTo>
                  <a:lnTo>
                    <a:pt x="6553" y="922108"/>
                  </a:lnTo>
                  <a:lnTo>
                    <a:pt x="7010" y="921016"/>
                  </a:lnTo>
                  <a:close/>
                </a:path>
                <a:path w="890269" h="927100">
                  <a:moveTo>
                    <a:pt x="7010" y="820585"/>
                  </a:moveTo>
                  <a:lnTo>
                    <a:pt x="6553" y="819492"/>
                  </a:lnTo>
                  <a:lnTo>
                    <a:pt x="5461" y="819035"/>
                  </a:lnTo>
                  <a:lnTo>
                    <a:pt x="4368" y="819492"/>
                  </a:lnTo>
                  <a:lnTo>
                    <a:pt x="3911" y="820585"/>
                  </a:lnTo>
                  <a:lnTo>
                    <a:pt x="4368" y="821690"/>
                  </a:lnTo>
                  <a:lnTo>
                    <a:pt x="5461" y="822134"/>
                  </a:lnTo>
                  <a:lnTo>
                    <a:pt x="6553" y="821690"/>
                  </a:lnTo>
                  <a:lnTo>
                    <a:pt x="7010" y="820585"/>
                  </a:lnTo>
                  <a:close/>
                </a:path>
                <a:path w="890269" h="927100">
                  <a:moveTo>
                    <a:pt x="7010" y="769264"/>
                  </a:moveTo>
                  <a:lnTo>
                    <a:pt x="6553" y="768172"/>
                  </a:lnTo>
                  <a:lnTo>
                    <a:pt x="5461" y="767715"/>
                  </a:lnTo>
                  <a:lnTo>
                    <a:pt x="4368" y="768172"/>
                  </a:lnTo>
                  <a:lnTo>
                    <a:pt x="3911" y="769264"/>
                  </a:lnTo>
                  <a:lnTo>
                    <a:pt x="4368" y="770356"/>
                  </a:lnTo>
                  <a:lnTo>
                    <a:pt x="5461" y="770813"/>
                  </a:lnTo>
                  <a:lnTo>
                    <a:pt x="6553" y="770356"/>
                  </a:lnTo>
                  <a:lnTo>
                    <a:pt x="7010" y="769264"/>
                  </a:lnTo>
                  <a:close/>
                </a:path>
                <a:path w="890269" h="927100">
                  <a:moveTo>
                    <a:pt x="7010" y="764794"/>
                  </a:moveTo>
                  <a:lnTo>
                    <a:pt x="6553" y="763701"/>
                  </a:lnTo>
                  <a:lnTo>
                    <a:pt x="5461" y="763244"/>
                  </a:lnTo>
                  <a:lnTo>
                    <a:pt x="4368" y="763701"/>
                  </a:lnTo>
                  <a:lnTo>
                    <a:pt x="3911" y="764794"/>
                  </a:lnTo>
                  <a:lnTo>
                    <a:pt x="4368" y="765898"/>
                  </a:lnTo>
                  <a:lnTo>
                    <a:pt x="5461" y="766343"/>
                  </a:lnTo>
                  <a:lnTo>
                    <a:pt x="6553" y="765898"/>
                  </a:lnTo>
                  <a:lnTo>
                    <a:pt x="7010" y="764794"/>
                  </a:lnTo>
                  <a:close/>
                </a:path>
                <a:path w="890269" h="927100">
                  <a:moveTo>
                    <a:pt x="177736" y="51765"/>
                  </a:moveTo>
                  <a:lnTo>
                    <a:pt x="177292" y="50673"/>
                  </a:lnTo>
                  <a:lnTo>
                    <a:pt x="176187" y="50215"/>
                  </a:lnTo>
                  <a:lnTo>
                    <a:pt x="175094" y="50673"/>
                  </a:lnTo>
                  <a:lnTo>
                    <a:pt x="174637" y="51765"/>
                  </a:lnTo>
                  <a:lnTo>
                    <a:pt x="175094" y="52870"/>
                  </a:lnTo>
                  <a:lnTo>
                    <a:pt x="176187" y="53314"/>
                  </a:lnTo>
                  <a:lnTo>
                    <a:pt x="177292" y="52870"/>
                  </a:lnTo>
                  <a:lnTo>
                    <a:pt x="177736" y="51765"/>
                  </a:lnTo>
                  <a:close/>
                </a:path>
                <a:path w="890269" h="927100">
                  <a:moveTo>
                    <a:pt x="243573" y="894803"/>
                  </a:moveTo>
                  <a:lnTo>
                    <a:pt x="243116" y="893699"/>
                  </a:lnTo>
                  <a:lnTo>
                    <a:pt x="242023" y="893254"/>
                  </a:lnTo>
                  <a:lnTo>
                    <a:pt x="240931" y="893699"/>
                  </a:lnTo>
                  <a:lnTo>
                    <a:pt x="240474" y="894803"/>
                  </a:lnTo>
                  <a:lnTo>
                    <a:pt x="240931" y="895896"/>
                  </a:lnTo>
                  <a:lnTo>
                    <a:pt x="242023" y="896353"/>
                  </a:lnTo>
                  <a:lnTo>
                    <a:pt x="243116" y="895896"/>
                  </a:lnTo>
                  <a:lnTo>
                    <a:pt x="243573" y="894803"/>
                  </a:lnTo>
                  <a:close/>
                </a:path>
                <a:path w="890269" h="927100">
                  <a:moveTo>
                    <a:pt x="616826" y="7696"/>
                  </a:moveTo>
                  <a:lnTo>
                    <a:pt x="616369" y="6591"/>
                  </a:lnTo>
                  <a:lnTo>
                    <a:pt x="615276" y="6146"/>
                  </a:lnTo>
                  <a:lnTo>
                    <a:pt x="614172" y="6591"/>
                  </a:lnTo>
                  <a:lnTo>
                    <a:pt x="613727" y="7696"/>
                  </a:lnTo>
                  <a:lnTo>
                    <a:pt x="614172" y="8788"/>
                  </a:lnTo>
                  <a:lnTo>
                    <a:pt x="615276" y="9245"/>
                  </a:lnTo>
                  <a:lnTo>
                    <a:pt x="616369" y="8788"/>
                  </a:lnTo>
                  <a:lnTo>
                    <a:pt x="616826" y="7696"/>
                  </a:lnTo>
                  <a:close/>
                </a:path>
                <a:path w="890269" h="927100">
                  <a:moveTo>
                    <a:pt x="617943" y="99758"/>
                  </a:moveTo>
                  <a:lnTo>
                    <a:pt x="617486" y="98653"/>
                  </a:lnTo>
                  <a:lnTo>
                    <a:pt x="616394" y="98209"/>
                  </a:lnTo>
                  <a:lnTo>
                    <a:pt x="615289" y="98653"/>
                  </a:lnTo>
                  <a:lnTo>
                    <a:pt x="614845" y="99758"/>
                  </a:lnTo>
                  <a:lnTo>
                    <a:pt x="615289" y="100850"/>
                  </a:lnTo>
                  <a:lnTo>
                    <a:pt x="616394" y="101307"/>
                  </a:lnTo>
                  <a:lnTo>
                    <a:pt x="617486" y="100850"/>
                  </a:lnTo>
                  <a:lnTo>
                    <a:pt x="617943" y="99758"/>
                  </a:lnTo>
                  <a:close/>
                </a:path>
                <a:path w="890269" h="927100">
                  <a:moveTo>
                    <a:pt x="634682" y="1549"/>
                  </a:moveTo>
                  <a:lnTo>
                    <a:pt x="634225" y="457"/>
                  </a:lnTo>
                  <a:lnTo>
                    <a:pt x="633133" y="0"/>
                  </a:lnTo>
                  <a:lnTo>
                    <a:pt x="632040" y="457"/>
                  </a:lnTo>
                  <a:lnTo>
                    <a:pt x="631583" y="1549"/>
                  </a:lnTo>
                  <a:lnTo>
                    <a:pt x="632040" y="2641"/>
                  </a:lnTo>
                  <a:lnTo>
                    <a:pt x="633133" y="3098"/>
                  </a:lnTo>
                  <a:lnTo>
                    <a:pt x="634225" y="2641"/>
                  </a:lnTo>
                  <a:lnTo>
                    <a:pt x="634682" y="1549"/>
                  </a:lnTo>
                  <a:close/>
                </a:path>
                <a:path w="890269" h="927100">
                  <a:moveTo>
                    <a:pt x="684339" y="1549"/>
                  </a:moveTo>
                  <a:lnTo>
                    <a:pt x="683882" y="457"/>
                  </a:lnTo>
                  <a:lnTo>
                    <a:pt x="682790" y="0"/>
                  </a:lnTo>
                  <a:lnTo>
                    <a:pt x="681697" y="457"/>
                  </a:lnTo>
                  <a:lnTo>
                    <a:pt x="681240" y="1549"/>
                  </a:lnTo>
                  <a:lnTo>
                    <a:pt x="681697" y="2641"/>
                  </a:lnTo>
                  <a:lnTo>
                    <a:pt x="682790" y="3098"/>
                  </a:lnTo>
                  <a:lnTo>
                    <a:pt x="683882" y="2641"/>
                  </a:lnTo>
                  <a:lnTo>
                    <a:pt x="684339" y="1549"/>
                  </a:lnTo>
                  <a:close/>
                </a:path>
                <a:path w="890269" h="927100">
                  <a:moveTo>
                    <a:pt x="688251" y="1549"/>
                  </a:moveTo>
                  <a:lnTo>
                    <a:pt x="687793" y="457"/>
                  </a:lnTo>
                  <a:lnTo>
                    <a:pt x="686701" y="0"/>
                  </a:lnTo>
                  <a:lnTo>
                    <a:pt x="685596" y="457"/>
                  </a:lnTo>
                  <a:lnTo>
                    <a:pt x="685152" y="1549"/>
                  </a:lnTo>
                  <a:lnTo>
                    <a:pt x="685596" y="2641"/>
                  </a:lnTo>
                  <a:lnTo>
                    <a:pt x="686701" y="3098"/>
                  </a:lnTo>
                  <a:lnTo>
                    <a:pt x="687793" y="2641"/>
                  </a:lnTo>
                  <a:lnTo>
                    <a:pt x="688251" y="1549"/>
                  </a:lnTo>
                  <a:close/>
                </a:path>
                <a:path w="890269" h="927100">
                  <a:moveTo>
                    <a:pt x="880732" y="80772"/>
                  </a:moveTo>
                  <a:lnTo>
                    <a:pt x="880275" y="79679"/>
                  </a:lnTo>
                  <a:lnTo>
                    <a:pt x="879182" y="79222"/>
                  </a:lnTo>
                  <a:lnTo>
                    <a:pt x="878090" y="79679"/>
                  </a:lnTo>
                  <a:lnTo>
                    <a:pt x="877633" y="80772"/>
                  </a:lnTo>
                  <a:lnTo>
                    <a:pt x="878090" y="81876"/>
                  </a:lnTo>
                  <a:lnTo>
                    <a:pt x="879182" y="82321"/>
                  </a:lnTo>
                  <a:lnTo>
                    <a:pt x="880275" y="81876"/>
                  </a:lnTo>
                  <a:lnTo>
                    <a:pt x="880732" y="80772"/>
                  </a:lnTo>
                  <a:close/>
                </a:path>
                <a:path w="890269" h="927100">
                  <a:moveTo>
                    <a:pt x="880732" y="77431"/>
                  </a:moveTo>
                  <a:lnTo>
                    <a:pt x="880275" y="76339"/>
                  </a:lnTo>
                  <a:lnTo>
                    <a:pt x="879182" y="75882"/>
                  </a:lnTo>
                  <a:lnTo>
                    <a:pt x="878090" y="76339"/>
                  </a:lnTo>
                  <a:lnTo>
                    <a:pt x="877633" y="77431"/>
                  </a:lnTo>
                  <a:lnTo>
                    <a:pt x="878090" y="78524"/>
                  </a:lnTo>
                  <a:lnTo>
                    <a:pt x="879182" y="78981"/>
                  </a:lnTo>
                  <a:lnTo>
                    <a:pt x="880275" y="78524"/>
                  </a:lnTo>
                  <a:lnTo>
                    <a:pt x="880732" y="77431"/>
                  </a:lnTo>
                  <a:close/>
                </a:path>
                <a:path w="890269" h="927100">
                  <a:moveTo>
                    <a:pt x="880732" y="74079"/>
                  </a:moveTo>
                  <a:lnTo>
                    <a:pt x="880275" y="72986"/>
                  </a:lnTo>
                  <a:lnTo>
                    <a:pt x="879182" y="72529"/>
                  </a:lnTo>
                  <a:lnTo>
                    <a:pt x="878090" y="72986"/>
                  </a:lnTo>
                  <a:lnTo>
                    <a:pt x="877633" y="74079"/>
                  </a:lnTo>
                  <a:lnTo>
                    <a:pt x="878090" y="75171"/>
                  </a:lnTo>
                  <a:lnTo>
                    <a:pt x="879182" y="75628"/>
                  </a:lnTo>
                  <a:lnTo>
                    <a:pt x="880275" y="75171"/>
                  </a:lnTo>
                  <a:lnTo>
                    <a:pt x="880732" y="74079"/>
                  </a:lnTo>
                  <a:close/>
                </a:path>
                <a:path w="890269" h="927100">
                  <a:moveTo>
                    <a:pt x="880732" y="29451"/>
                  </a:moveTo>
                  <a:lnTo>
                    <a:pt x="880275" y="28359"/>
                  </a:lnTo>
                  <a:lnTo>
                    <a:pt x="879182" y="27901"/>
                  </a:lnTo>
                  <a:lnTo>
                    <a:pt x="878090" y="28359"/>
                  </a:lnTo>
                  <a:lnTo>
                    <a:pt x="877633" y="29451"/>
                  </a:lnTo>
                  <a:lnTo>
                    <a:pt x="878090" y="30543"/>
                  </a:lnTo>
                  <a:lnTo>
                    <a:pt x="879182" y="31000"/>
                  </a:lnTo>
                  <a:lnTo>
                    <a:pt x="880275" y="30543"/>
                  </a:lnTo>
                  <a:lnTo>
                    <a:pt x="880732" y="29451"/>
                  </a:lnTo>
                  <a:close/>
                </a:path>
                <a:path w="890269" h="927100">
                  <a:moveTo>
                    <a:pt x="880732" y="26098"/>
                  </a:moveTo>
                  <a:lnTo>
                    <a:pt x="880275" y="25006"/>
                  </a:lnTo>
                  <a:lnTo>
                    <a:pt x="879182" y="24549"/>
                  </a:lnTo>
                  <a:lnTo>
                    <a:pt x="878090" y="25006"/>
                  </a:lnTo>
                  <a:lnTo>
                    <a:pt x="877633" y="26098"/>
                  </a:lnTo>
                  <a:lnTo>
                    <a:pt x="878090" y="27203"/>
                  </a:lnTo>
                  <a:lnTo>
                    <a:pt x="879182" y="27647"/>
                  </a:lnTo>
                  <a:lnTo>
                    <a:pt x="880275" y="27203"/>
                  </a:lnTo>
                  <a:lnTo>
                    <a:pt x="880732" y="26098"/>
                  </a:lnTo>
                  <a:close/>
                </a:path>
                <a:path w="890269" h="927100">
                  <a:moveTo>
                    <a:pt x="889660" y="70180"/>
                  </a:moveTo>
                  <a:lnTo>
                    <a:pt x="889203" y="69088"/>
                  </a:lnTo>
                  <a:lnTo>
                    <a:pt x="888111" y="68630"/>
                  </a:lnTo>
                  <a:lnTo>
                    <a:pt x="887018" y="69088"/>
                  </a:lnTo>
                  <a:lnTo>
                    <a:pt x="886561" y="70180"/>
                  </a:lnTo>
                  <a:lnTo>
                    <a:pt x="887018" y="71272"/>
                  </a:lnTo>
                  <a:lnTo>
                    <a:pt x="888111" y="71729"/>
                  </a:lnTo>
                  <a:lnTo>
                    <a:pt x="889203" y="71272"/>
                  </a:lnTo>
                  <a:lnTo>
                    <a:pt x="889660" y="70180"/>
                  </a:lnTo>
                  <a:close/>
                </a:path>
                <a:path w="890269" h="927100">
                  <a:moveTo>
                    <a:pt x="889660" y="65709"/>
                  </a:moveTo>
                  <a:lnTo>
                    <a:pt x="889203" y="64617"/>
                  </a:lnTo>
                  <a:lnTo>
                    <a:pt x="888111" y="64160"/>
                  </a:lnTo>
                  <a:lnTo>
                    <a:pt x="887018" y="64617"/>
                  </a:lnTo>
                  <a:lnTo>
                    <a:pt x="886561" y="65709"/>
                  </a:lnTo>
                  <a:lnTo>
                    <a:pt x="886790" y="66281"/>
                  </a:lnTo>
                  <a:lnTo>
                    <a:pt x="886561" y="66827"/>
                  </a:lnTo>
                  <a:lnTo>
                    <a:pt x="887018" y="67932"/>
                  </a:lnTo>
                  <a:lnTo>
                    <a:pt x="888111" y="68376"/>
                  </a:lnTo>
                  <a:lnTo>
                    <a:pt x="889203" y="67932"/>
                  </a:lnTo>
                  <a:lnTo>
                    <a:pt x="889660" y="66827"/>
                  </a:lnTo>
                  <a:lnTo>
                    <a:pt x="889419" y="66281"/>
                  </a:lnTo>
                  <a:lnTo>
                    <a:pt x="889660" y="65709"/>
                  </a:lnTo>
                  <a:close/>
                </a:path>
                <a:path w="890269" h="927100">
                  <a:moveTo>
                    <a:pt x="889660" y="42837"/>
                  </a:moveTo>
                  <a:lnTo>
                    <a:pt x="889203" y="41744"/>
                  </a:lnTo>
                  <a:lnTo>
                    <a:pt x="888111" y="41287"/>
                  </a:lnTo>
                  <a:lnTo>
                    <a:pt x="887018" y="41744"/>
                  </a:lnTo>
                  <a:lnTo>
                    <a:pt x="886561" y="42837"/>
                  </a:lnTo>
                  <a:lnTo>
                    <a:pt x="887018" y="43929"/>
                  </a:lnTo>
                  <a:lnTo>
                    <a:pt x="888111" y="44386"/>
                  </a:lnTo>
                  <a:lnTo>
                    <a:pt x="889203" y="43929"/>
                  </a:lnTo>
                  <a:lnTo>
                    <a:pt x="889660" y="42837"/>
                  </a:lnTo>
                  <a:close/>
                </a:path>
                <a:path w="890269" h="927100">
                  <a:moveTo>
                    <a:pt x="889660" y="38938"/>
                  </a:moveTo>
                  <a:lnTo>
                    <a:pt x="889203" y="37846"/>
                  </a:lnTo>
                  <a:lnTo>
                    <a:pt x="888111" y="37388"/>
                  </a:lnTo>
                  <a:lnTo>
                    <a:pt x="887018" y="37846"/>
                  </a:lnTo>
                  <a:lnTo>
                    <a:pt x="886561" y="38938"/>
                  </a:lnTo>
                  <a:lnTo>
                    <a:pt x="886675" y="39217"/>
                  </a:lnTo>
                  <a:lnTo>
                    <a:pt x="886561" y="39484"/>
                  </a:lnTo>
                  <a:lnTo>
                    <a:pt x="887018" y="40589"/>
                  </a:lnTo>
                  <a:lnTo>
                    <a:pt x="888111" y="41033"/>
                  </a:lnTo>
                  <a:lnTo>
                    <a:pt x="889203" y="40589"/>
                  </a:lnTo>
                  <a:lnTo>
                    <a:pt x="889660" y="39484"/>
                  </a:lnTo>
                  <a:lnTo>
                    <a:pt x="889546" y="39217"/>
                  </a:lnTo>
                  <a:lnTo>
                    <a:pt x="889660" y="38938"/>
                  </a:lnTo>
                  <a:close/>
                </a:path>
                <a:path w="890269" h="927100">
                  <a:moveTo>
                    <a:pt x="889660" y="35585"/>
                  </a:moveTo>
                  <a:lnTo>
                    <a:pt x="889203" y="34493"/>
                  </a:lnTo>
                  <a:lnTo>
                    <a:pt x="888111" y="34036"/>
                  </a:lnTo>
                  <a:lnTo>
                    <a:pt x="887018" y="34493"/>
                  </a:lnTo>
                  <a:lnTo>
                    <a:pt x="886561" y="35585"/>
                  </a:lnTo>
                  <a:lnTo>
                    <a:pt x="887018" y="36677"/>
                  </a:lnTo>
                  <a:lnTo>
                    <a:pt x="888111" y="37134"/>
                  </a:lnTo>
                  <a:lnTo>
                    <a:pt x="889203" y="36677"/>
                  </a:lnTo>
                  <a:lnTo>
                    <a:pt x="889660" y="35585"/>
                  </a:lnTo>
                  <a:close/>
                </a:path>
              </a:pathLst>
            </a:custGeom>
            <a:solidFill>
              <a:srgbClr val="565658"/>
            </a:solidFill>
          </p:spPr>
          <p:txBody>
            <a:bodyPr wrap="square" lIns="0" tIns="0" rIns="0" bIns="0" rtlCol="0"/>
            <a:lstStyle/>
            <a:p/>
          </p:txBody>
        </p:sp>
        <p:sp>
          <p:nvSpPr>
            <p:cNvPr id="12491" name="object 12491" descr=""/>
            <p:cNvSpPr/>
            <p:nvPr/>
          </p:nvSpPr>
          <p:spPr>
            <a:xfrm>
              <a:off x="2277220" y="2813540"/>
              <a:ext cx="3175" cy="3810"/>
            </a:xfrm>
            <a:custGeom>
              <a:avLst/>
              <a:gdLst/>
              <a:ahLst/>
              <a:cxnLst/>
              <a:rect l="l" t="t" r="r" b="b"/>
              <a:pathLst>
                <a:path w="3175" h="3810">
                  <a:moveTo>
                    <a:pt x="76" y="0"/>
                  </a:moveTo>
                  <a:lnTo>
                    <a:pt x="0" y="1778"/>
                  </a:lnTo>
                  <a:lnTo>
                    <a:pt x="1219" y="3352"/>
                  </a:lnTo>
                  <a:lnTo>
                    <a:pt x="2959" y="3708"/>
                  </a:lnTo>
                </a:path>
              </a:pathLst>
            </a:custGeom>
            <a:ln w="3175">
              <a:solidFill>
                <a:srgbClr val="565658"/>
              </a:solidFill>
            </a:ln>
          </p:spPr>
          <p:txBody>
            <a:bodyPr wrap="square" lIns="0" tIns="0" rIns="0" bIns="0" rtlCol="0"/>
            <a:lstStyle/>
            <a:p/>
          </p:txBody>
        </p:sp>
        <p:sp>
          <p:nvSpPr>
            <p:cNvPr id="12492" name="object 12492" descr=""/>
            <p:cNvSpPr/>
            <p:nvPr/>
          </p:nvSpPr>
          <p:spPr>
            <a:xfrm>
              <a:off x="2027453" y="1895208"/>
              <a:ext cx="890269" cy="815975"/>
            </a:xfrm>
            <a:custGeom>
              <a:avLst/>
              <a:gdLst/>
              <a:ahLst/>
              <a:cxnLst/>
              <a:rect l="l" t="t" r="r" b="b"/>
              <a:pathLst>
                <a:path w="890269" h="815975">
                  <a:moveTo>
                    <a:pt x="3098" y="813879"/>
                  </a:moveTo>
                  <a:lnTo>
                    <a:pt x="2654" y="812787"/>
                  </a:lnTo>
                  <a:lnTo>
                    <a:pt x="1549" y="812330"/>
                  </a:lnTo>
                  <a:lnTo>
                    <a:pt x="457" y="812787"/>
                  </a:lnTo>
                  <a:lnTo>
                    <a:pt x="0" y="813879"/>
                  </a:lnTo>
                  <a:lnTo>
                    <a:pt x="457" y="814984"/>
                  </a:lnTo>
                  <a:lnTo>
                    <a:pt x="1549" y="815428"/>
                  </a:lnTo>
                  <a:lnTo>
                    <a:pt x="2654" y="814984"/>
                  </a:lnTo>
                  <a:lnTo>
                    <a:pt x="3098" y="813879"/>
                  </a:lnTo>
                  <a:close/>
                </a:path>
                <a:path w="890269" h="815975">
                  <a:moveTo>
                    <a:pt x="178854" y="64020"/>
                  </a:moveTo>
                  <a:lnTo>
                    <a:pt x="178396" y="62928"/>
                  </a:lnTo>
                  <a:lnTo>
                    <a:pt x="177304" y="62471"/>
                  </a:lnTo>
                  <a:lnTo>
                    <a:pt x="176212" y="62928"/>
                  </a:lnTo>
                  <a:lnTo>
                    <a:pt x="176047" y="63334"/>
                  </a:lnTo>
                  <a:lnTo>
                    <a:pt x="175653" y="63487"/>
                  </a:lnTo>
                  <a:lnTo>
                    <a:pt x="175196" y="64579"/>
                  </a:lnTo>
                  <a:lnTo>
                    <a:pt x="175653" y="65684"/>
                  </a:lnTo>
                  <a:lnTo>
                    <a:pt x="176745" y="66128"/>
                  </a:lnTo>
                  <a:lnTo>
                    <a:pt x="177850" y="65684"/>
                  </a:lnTo>
                  <a:lnTo>
                    <a:pt x="178003" y="65290"/>
                  </a:lnTo>
                  <a:lnTo>
                    <a:pt x="178396" y="65125"/>
                  </a:lnTo>
                  <a:lnTo>
                    <a:pt x="178854" y="64020"/>
                  </a:lnTo>
                  <a:close/>
                </a:path>
                <a:path w="890269" h="815975">
                  <a:moveTo>
                    <a:pt x="240779" y="29438"/>
                  </a:moveTo>
                  <a:lnTo>
                    <a:pt x="240322" y="28346"/>
                  </a:lnTo>
                  <a:lnTo>
                    <a:pt x="239229" y="27889"/>
                  </a:lnTo>
                  <a:lnTo>
                    <a:pt x="238137" y="28346"/>
                  </a:lnTo>
                  <a:lnTo>
                    <a:pt x="237680" y="29438"/>
                  </a:lnTo>
                  <a:lnTo>
                    <a:pt x="238137" y="30530"/>
                  </a:lnTo>
                  <a:lnTo>
                    <a:pt x="239229" y="30988"/>
                  </a:lnTo>
                  <a:lnTo>
                    <a:pt x="240322" y="30530"/>
                  </a:lnTo>
                  <a:lnTo>
                    <a:pt x="240779" y="29438"/>
                  </a:lnTo>
                  <a:close/>
                </a:path>
                <a:path w="890269" h="815975">
                  <a:moveTo>
                    <a:pt x="244690" y="27203"/>
                  </a:moveTo>
                  <a:lnTo>
                    <a:pt x="244233" y="26111"/>
                  </a:lnTo>
                  <a:lnTo>
                    <a:pt x="243141" y="25654"/>
                  </a:lnTo>
                  <a:lnTo>
                    <a:pt x="242049" y="26111"/>
                  </a:lnTo>
                  <a:lnTo>
                    <a:pt x="241592" y="27203"/>
                  </a:lnTo>
                  <a:lnTo>
                    <a:pt x="242049" y="28295"/>
                  </a:lnTo>
                  <a:lnTo>
                    <a:pt x="243141" y="28752"/>
                  </a:lnTo>
                  <a:lnTo>
                    <a:pt x="244233" y="28295"/>
                  </a:lnTo>
                  <a:lnTo>
                    <a:pt x="244690" y="27203"/>
                  </a:lnTo>
                  <a:close/>
                </a:path>
                <a:path w="890269" h="815975">
                  <a:moveTo>
                    <a:pt x="256413" y="801611"/>
                  </a:moveTo>
                  <a:lnTo>
                    <a:pt x="255955" y="800519"/>
                  </a:lnTo>
                  <a:lnTo>
                    <a:pt x="254863" y="800061"/>
                  </a:lnTo>
                  <a:lnTo>
                    <a:pt x="253758" y="800519"/>
                  </a:lnTo>
                  <a:lnTo>
                    <a:pt x="253314" y="801611"/>
                  </a:lnTo>
                  <a:lnTo>
                    <a:pt x="253758" y="802703"/>
                  </a:lnTo>
                  <a:lnTo>
                    <a:pt x="254863" y="803160"/>
                  </a:lnTo>
                  <a:lnTo>
                    <a:pt x="255955" y="802703"/>
                  </a:lnTo>
                  <a:lnTo>
                    <a:pt x="256413" y="801611"/>
                  </a:lnTo>
                  <a:close/>
                </a:path>
                <a:path w="890269" h="815975">
                  <a:moveTo>
                    <a:pt x="301599" y="1549"/>
                  </a:moveTo>
                  <a:lnTo>
                    <a:pt x="301155" y="444"/>
                  </a:lnTo>
                  <a:lnTo>
                    <a:pt x="300050" y="0"/>
                  </a:lnTo>
                  <a:lnTo>
                    <a:pt x="298958" y="444"/>
                  </a:lnTo>
                  <a:lnTo>
                    <a:pt x="298500" y="1549"/>
                  </a:lnTo>
                  <a:lnTo>
                    <a:pt x="298958" y="2641"/>
                  </a:lnTo>
                  <a:lnTo>
                    <a:pt x="300050" y="3098"/>
                  </a:lnTo>
                  <a:lnTo>
                    <a:pt x="301155" y="2641"/>
                  </a:lnTo>
                  <a:lnTo>
                    <a:pt x="301599" y="1549"/>
                  </a:lnTo>
                  <a:close/>
                </a:path>
                <a:path w="890269" h="815975">
                  <a:moveTo>
                    <a:pt x="352920" y="17170"/>
                  </a:moveTo>
                  <a:lnTo>
                    <a:pt x="352475" y="16065"/>
                  </a:lnTo>
                  <a:lnTo>
                    <a:pt x="351370" y="15621"/>
                  </a:lnTo>
                  <a:lnTo>
                    <a:pt x="350278" y="16065"/>
                  </a:lnTo>
                  <a:lnTo>
                    <a:pt x="349821" y="17170"/>
                  </a:lnTo>
                  <a:lnTo>
                    <a:pt x="350278" y="18262"/>
                  </a:lnTo>
                  <a:lnTo>
                    <a:pt x="351370" y="18719"/>
                  </a:lnTo>
                  <a:lnTo>
                    <a:pt x="352475" y="18262"/>
                  </a:lnTo>
                  <a:lnTo>
                    <a:pt x="352920" y="17170"/>
                  </a:lnTo>
                  <a:close/>
                </a:path>
                <a:path w="890269" h="815975">
                  <a:moveTo>
                    <a:pt x="466191" y="17170"/>
                  </a:moveTo>
                  <a:lnTo>
                    <a:pt x="465734" y="16065"/>
                  </a:lnTo>
                  <a:lnTo>
                    <a:pt x="464642" y="15621"/>
                  </a:lnTo>
                  <a:lnTo>
                    <a:pt x="463550" y="16065"/>
                  </a:lnTo>
                  <a:lnTo>
                    <a:pt x="463092" y="17170"/>
                  </a:lnTo>
                  <a:lnTo>
                    <a:pt x="463550" y="18262"/>
                  </a:lnTo>
                  <a:lnTo>
                    <a:pt x="464642" y="18719"/>
                  </a:lnTo>
                  <a:lnTo>
                    <a:pt x="465734" y="18262"/>
                  </a:lnTo>
                  <a:lnTo>
                    <a:pt x="466191" y="17170"/>
                  </a:lnTo>
                  <a:close/>
                </a:path>
                <a:path w="890269" h="815975">
                  <a:moveTo>
                    <a:pt x="630212" y="11023"/>
                  </a:moveTo>
                  <a:lnTo>
                    <a:pt x="629767" y="9931"/>
                  </a:lnTo>
                  <a:lnTo>
                    <a:pt x="628662" y="9474"/>
                  </a:lnTo>
                  <a:lnTo>
                    <a:pt x="627570" y="9931"/>
                  </a:lnTo>
                  <a:lnTo>
                    <a:pt x="627113" y="11023"/>
                  </a:lnTo>
                  <a:lnTo>
                    <a:pt x="627570" y="12115"/>
                  </a:lnTo>
                  <a:lnTo>
                    <a:pt x="628662" y="12573"/>
                  </a:lnTo>
                  <a:lnTo>
                    <a:pt x="629767" y="12115"/>
                  </a:lnTo>
                  <a:lnTo>
                    <a:pt x="630212" y="11023"/>
                  </a:lnTo>
                  <a:close/>
                </a:path>
                <a:path w="890269" h="815975">
                  <a:moveTo>
                    <a:pt x="880732" y="46177"/>
                  </a:moveTo>
                  <a:lnTo>
                    <a:pt x="880275" y="45072"/>
                  </a:lnTo>
                  <a:lnTo>
                    <a:pt x="879182" y="44627"/>
                  </a:lnTo>
                  <a:lnTo>
                    <a:pt x="878090" y="45072"/>
                  </a:lnTo>
                  <a:lnTo>
                    <a:pt x="877633" y="46177"/>
                  </a:lnTo>
                  <a:lnTo>
                    <a:pt x="878090" y="47269"/>
                  </a:lnTo>
                  <a:lnTo>
                    <a:pt x="879182" y="47726"/>
                  </a:lnTo>
                  <a:lnTo>
                    <a:pt x="880275" y="47269"/>
                  </a:lnTo>
                  <a:lnTo>
                    <a:pt x="880732" y="46177"/>
                  </a:lnTo>
                  <a:close/>
                </a:path>
                <a:path w="890269" h="815975">
                  <a:moveTo>
                    <a:pt x="889660" y="83553"/>
                  </a:moveTo>
                  <a:lnTo>
                    <a:pt x="889203" y="82461"/>
                  </a:lnTo>
                  <a:lnTo>
                    <a:pt x="888111" y="82003"/>
                  </a:lnTo>
                  <a:lnTo>
                    <a:pt x="887018" y="82461"/>
                  </a:lnTo>
                  <a:lnTo>
                    <a:pt x="886561" y="83553"/>
                  </a:lnTo>
                  <a:lnTo>
                    <a:pt x="887018" y="84645"/>
                  </a:lnTo>
                  <a:lnTo>
                    <a:pt x="888111" y="85102"/>
                  </a:lnTo>
                  <a:lnTo>
                    <a:pt x="889203" y="84645"/>
                  </a:lnTo>
                  <a:lnTo>
                    <a:pt x="889660" y="83553"/>
                  </a:lnTo>
                  <a:close/>
                </a:path>
              </a:pathLst>
            </a:custGeom>
            <a:solidFill>
              <a:srgbClr val="565658"/>
            </a:solidFill>
          </p:spPr>
          <p:txBody>
            <a:bodyPr wrap="square" lIns="0" tIns="0" rIns="0" bIns="0" rtlCol="0"/>
            <a:lstStyle/>
            <a:p/>
          </p:txBody>
        </p:sp>
        <p:sp>
          <p:nvSpPr>
            <p:cNvPr id="12493" name="object 12493" descr=""/>
            <p:cNvSpPr/>
            <p:nvPr/>
          </p:nvSpPr>
          <p:spPr>
            <a:xfrm>
              <a:off x="2318310" y="2032734"/>
              <a:ext cx="635" cy="1270"/>
            </a:xfrm>
            <a:custGeom>
              <a:avLst/>
              <a:gdLst/>
              <a:ahLst/>
              <a:cxnLst/>
              <a:rect l="l" t="t" r="r" b="b"/>
              <a:pathLst>
                <a:path w="635" h="1269">
                  <a:moveTo>
                    <a:pt x="0" y="685"/>
                  </a:moveTo>
                  <a:lnTo>
                    <a:pt x="152" y="482"/>
                  </a:lnTo>
                  <a:lnTo>
                    <a:pt x="241" y="253"/>
                  </a:lnTo>
                  <a:lnTo>
                    <a:pt x="266" y="0"/>
                  </a:lnTo>
                </a:path>
              </a:pathLst>
            </a:custGeom>
            <a:ln w="3175">
              <a:solidFill>
                <a:srgbClr val="565658"/>
              </a:solidFill>
            </a:ln>
          </p:spPr>
          <p:txBody>
            <a:bodyPr wrap="square" lIns="0" tIns="0" rIns="0" bIns="0" rtlCol="0"/>
            <a:lstStyle/>
            <a:p/>
          </p:txBody>
        </p:sp>
        <p:sp>
          <p:nvSpPr>
            <p:cNvPr id="12494" name="object 12494" descr=""/>
            <p:cNvSpPr/>
            <p:nvPr/>
          </p:nvSpPr>
          <p:spPr>
            <a:xfrm>
              <a:off x="2031365" y="1895754"/>
              <a:ext cx="876935" cy="789305"/>
            </a:xfrm>
            <a:custGeom>
              <a:avLst/>
              <a:gdLst/>
              <a:ahLst/>
              <a:cxnLst/>
              <a:rect l="l" t="t" r="r" b="b"/>
              <a:pathLst>
                <a:path w="876935" h="789305">
                  <a:moveTo>
                    <a:pt x="3098" y="787666"/>
                  </a:moveTo>
                  <a:lnTo>
                    <a:pt x="2641" y="786574"/>
                  </a:lnTo>
                  <a:lnTo>
                    <a:pt x="1549" y="786117"/>
                  </a:lnTo>
                  <a:lnTo>
                    <a:pt x="457" y="786574"/>
                  </a:lnTo>
                  <a:lnTo>
                    <a:pt x="0" y="787666"/>
                  </a:lnTo>
                  <a:lnTo>
                    <a:pt x="457" y="788771"/>
                  </a:lnTo>
                  <a:lnTo>
                    <a:pt x="1549" y="789216"/>
                  </a:lnTo>
                  <a:lnTo>
                    <a:pt x="2641" y="788771"/>
                  </a:lnTo>
                  <a:lnTo>
                    <a:pt x="3098" y="787666"/>
                  </a:lnTo>
                  <a:close/>
                </a:path>
                <a:path w="876935" h="789305">
                  <a:moveTo>
                    <a:pt x="296570" y="1549"/>
                  </a:moveTo>
                  <a:lnTo>
                    <a:pt x="296125" y="457"/>
                  </a:lnTo>
                  <a:lnTo>
                    <a:pt x="295021" y="0"/>
                  </a:lnTo>
                  <a:lnTo>
                    <a:pt x="293928" y="457"/>
                  </a:lnTo>
                  <a:lnTo>
                    <a:pt x="293471" y="1549"/>
                  </a:lnTo>
                  <a:lnTo>
                    <a:pt x="293928" y="2654"/>
                  </a:lnTo>
                  <a:lnTo>
                    <a:pt x="295021" y="3098"/>
                  </a:lnTo>
                  <a:lnTo>
                    <a:pt x="296125" y="2654"/>
                  </a:lnTo>
                  <a:lnTo>
                    <a:pt x="296570" y="1549"/>
                  </a:lnTo>
                  <a:close/>
                </a:path>
                <a:path w="876935" h="789305">
                  <a:moveTo>
                    <a:pt x="876820" y="41732"/>
                  </a:moveTo>
                  <a:lnTo>
                    <a:pt x="876363" y="40627"/>
                  </a:lnTo>
                  <a:lnTo>
                    <a:pt x="875271" y="40182"/>
                  </a:lnTo>
                  <a:lnTo>
                    <a:pt x="874179" y="40627"/>
                  </a:lnTo>
                  <a:lnTo>
                    <a:pt x="873721" y="41732"/>
                  </a:lnTo>
                  <a:lnTo>
                    <a:pt x="874179" y="42824"/>
                  </a:lnTo>
                  <a:lnTo>
                    <a:pt x="875271" y="43281"/>
                  </a:lnTo>
                  <a:lnTo>
                    <a:pt x="876363" y="42824"/>
                  </a:lnTo>
                  <a:lnTo>
                    <a:pt x="876820" y="41732"/>
                  </a:lnTo>
                  <a:close/>
                </a:path>
              </a:pathLst>
            </a:custGeom>
            <a:solidFill>
              <a:srgbClr val="565658"/>
            </a:solidFill>
          </p:spPr>
          <p:txBody>
            <a:bodyPr wrap="square" lIns="0" tIns="0" rIns="0" bIns="0" rtlCol="0"/>
            <a:lstStyle/>
            <a:p/>
          </p:txBody>
        </p:sp>
        <p:sp>
          <p:nvSpPr>
            <p:cNvPr id="12495" name="object 12495" descr=""/>
            <p:cNvSpPr/>
            <p:nvPr/>
          </p:nvSpPr>
          <p:spPr>
            <a:xfrm>
              <a:off x="2213969" y="2249640"/>
              <a:ext cx="2540" cy="2540"/>
            </a:xfrm>
            <a:custGeom>
              <a:avLst/>
              <a:gdLst/>
              <a:ahLst/>
              <a:cxnLst/>
              <a:rect l="l" t="t" r="r" b="b"/>
              <a:pathLst>
                <a:path w="2539" h="2539">
                  <a:moveTo>
                    <a:pt x="0" y="1943"/>
                  </a:moveTo>
                  <a:lnTo>
                    <a:pt x="1079" y="1943"/>
                  </a:lnTo>
                  <a:lnTo>
                    <a:pt x="1943" y="1079"/>
                  </a:lnTo>
                  <a:lnTo>
                    <a:pt x="1943" y="0"/>
                  </a:lnTo>
                </a:path>
              </a:pathLst>
            </a:custGeom>
            <a:ln w="3175">
              <a:solidFill>
                <a:srgbClr val="565658"/>
              </a:solidFill>
            </a:ln>
          </p:spPr>
          <p:txBody>
            <a:bodyPr wrap="square" lIns="0" tIns="0" rIns="0" bIns="0" rtlCol="0"/>
            <a:lstStyle/>
            <a:p/>
          </p:txBody>
        </p:sp>
        <p:sp>
          <p:nvSpPr>
            <p:cNvPr id="12496" name="object 12496" descr=""/>
            <p:cNvSpPr/>
            <p:nvPr/>
          </p:nvSpPr>
          <p:spPr>
            <a:xfrm>
              <a:off x="2324277" y="1892973"/>
              <a:ext cx="593090" cy="62230"/>
            </a:xfrm>
            <a:custGeom>
              <a:avLst/>
              <a:gdLst/>
              <a:ahLst/>
              <a:cxnLst/>
              <a:rect l="l" t="t" r="r" b="b"/>
              <a:pathLst>
                <a:path w="593089" h="62230">
                  <a:moveTo>
                    <a:pt x="3098" y="1549"/>
                  </a:moveTo>
                  <a:lnTo>
                    <a:pt x="2654" y="457"/>
                  </a:lnTo>
                  <a:lnTo>
                    <a:pt x="1549" y="0"/>
                  </a:lnTo>
                  <a:lnTo>
                    <a:pt x="457" y="457"/>
                  </a:lnTo>
                  <a:lnTo>
                    <a:pt x="0" y="1549"/>
                  </a:lnTo>
                  <a:lnTo>
                    <a:pt x="457" y="2641"/>
                  </a:lnTo>
                  <a:lnTo>
                    <a:pt x="1549" y="3098"/>
                  </a:lnTo>
                  <a:lnTo>
                    <a:pt x="2654" y="2641"/>
                  </a:lnTo>
                  <a:lnTo>
                    <a:pt x="3098" y="1549"/>
                  </a:lnTo>
                  <a:close/>
                </a:path>
                <a:path w="593089" h="62230">
                  <a:moveTo>
                    <a:pt x="592836" y="60134"/>
                  </a:moveTo>
                  <a:lnTo>
                    <a:pt x="592378" y="59029"/>
                  </a:lnTo>
                  <a:lnTo>
                    <a:pt x="591286" y="58585"/>
                  </a:lnTo>
                  <a:lnTo>
                    <a:pt x="590194" y="59029"/>
                  </a:lnTo>
                  <a:lnTo>
                    <a:pt x="589737" y="60134"/>
                  </a:lnTo>
                  <a:lnTo>
                    <a:pt x="590194" y="61226"/>
                  </a:lnTo>
                  <a:lnTo>
                    <a:pt x="591286" y="61683"/>
                  </a:lnTo>
                  <a:lnTo>
                    <a:pt x="592378" y="61226"/>
                  </a:lnTo>
                  <a:lnTo>
                    <a:pt x="592836" y="60134"/>
                  </a:lnTo>
                  <a:close/>
                </a:path>
              </a:pathLst>
            </a:custGeom>
            <a:solidFill>
              <a:srgbClr val="565658"/>
            </a:solidFill>
          </p:spPr>
          <p:txBody>
            <a:bodyPr wrap="square" lIns="0" tIns="0" rIns="0" bIns="0" rtlCol="0"/>
            <a:lstStyle/>
            <a:p/>
          </p:txBody>
        </p:sp>
        <p:sp>
          <p:nvSpPr>
            <p:cNvPr id="12497" name="object 12497" descr=""/>
            <p:cNvSpPr/>
            <p:nvPr/>
          </p:nvSpPr>
          <p:spPr>
            <a:xfrm>
              <a:off x="2208116" y="2032738"/>
              <a:ext cx="635" cy="1270"/>
            </a:xfrm>
            <a:custGeom>
              <a:avLst/>
              <a:gdLst/>
              <a:ahLst/>
              <a:cxnLst/>
              <a:rect l="l" t="t" r="r" b="b"/>
              <a:pathLst>
                <a:path w="635" h="1269">
                  <a:moveTo>
                    <a:pt x="0" y="0"/>
                  </a:moveTo>
                  <a:lnTo>
                    <a:pt x="25" y="254"/>
                  </a:lnTo>
                  <a:lnTo>
                    <a:pt x="114" y="482"/>
                  </a:lnTo>
                  <a:lnTo>
                    <a:pt x="266" y="685"/>
                  </a:lnTo>
                </a:path>
              </a:pathLst>
            </a:custGeom>
            <a:ln w="3175">
              <a:solidFill>
                <a:srgbClr val="565658"/>
              </a:solidFill>
            </a:ln>
          </p:spPr>
          <p:txBody>
            <a:bodyPr wrap="square" lIns="0" tIns="0" rIns="0" bIns="0" rtlCol="0"/>
            <a:lstStyle/>
            <a:p/>
          </p:txBody>
        </p:sp>
        <p:sp>
          <p:nvSpPr>
            <p:cNvPr id="12498" name="object 12498" descr=""/>
            <p:cNvSpPr/>
            <p:nvPr/>
          </p:nvSpPr>
          <p:spPr>
            <a:xfrm>
              <a:off x="2213973" y="2266098"/>
              <a:ext cx="2540" cy="2540"/>
            </a:xfrm>
            <a:custGeom>
              <a:avLst/>
              <a:gdLst/>
              <a:ahLst/>
              <a:cxnLst/>
              <a:rect l="l" t="t" r="r" b="b"/>
              <a:pathLst>
                <a:path w="2539" h="2539">
                  <a:moveTo>
                    <a:pt x="1943" y="1968"/>
                  </a:moveTo>
                  <a:lnTo>
                    <a:pt x="520" y="0"/>
                  </a:lnTo>
                  <a:lnTo>
                    <a:pt x="0" y="0"/>
                  </a:lnTo>
                </a:path>
              </a:pathLst>
            </a:custGeom>
            <a:ln w="3175">
              <a:solidFill>
                <a:srgbClr val="565658"/>
              </a:solidFill>
            </a:ln>
          </p:spPr>
          <p:txBody>
            <a:bodyPr wrap="square" lIns="0" tIns="0" rIns="0" bIns="0" rtlCol="0"/>
            <a:lstStyle/>
            <a:p/>
          </p:txBody>
        </p:sp>
        <p:sp>
          <p:nvSpPr>
            <p:cNvPr id="12499" name="object 12499" descr=""/>
            <p:cNvSpPr/>
            <p:nvPr/>
          </p:nvSpPr>
          <p:spPr>
            <a:xfrm>
              <a:off x="2027453" y="1948205"/>
              <a:ext cx="890269" cy="758190"/>
            </a:xfrm>
            <a:custGeom>
              <a:avLst/>
              <a:gdLst/>
              <a:ahLst/>
              <a:cxnLst/>
              <a:rect l="l" t="t" r="r" b="b"/>
              <a:pathLst>
                <a:path w="890269" h="758189">
                  <a:moveTo>
                    <a:pt x="3098" y="756424"/>
                  </a:moveTo>
                  <a:lnTo>
                    <a:pt x="2654" y="755332"/>
                  </a:lnTo>
                  <a:lnTo>
                    <a:pt x="1549" y="754875"/>
                  </a:lnTo>
                  <a:lnTo>
                    <a:pt x="457" y="755332"/>
                  </a:lnTo>
                  <a:lnTo>
                    <a:pt x="0" y="756424"/>
                  </a:lnTo>
                  <a:lnTo>
                    <a:pt x="457" y="757529"/>
                  </a:lnTo>
                  <a:lnTo>
                    <a:pt x="1549" y="757974"/>
                  </a:lnTo>
                  <a:lnTo>
                    <a:pt x="2654" y="757529"/>
                  </a:lnTo>
                  <a:lnTo>
                    <a:pt x="3098" y="756424"/>
                  </a:lnTo>
                  <a:close/>
                </a:path>
                <a:path w="890269" h="758189">
                  <a:moveTo>
                    <a:pt x="889660" y="1549"/>
                  </a:moveTo>
                  <a:lnTo>
                    <a:pt x="889203" y="457"/>
                  </a:lnTo>
                  <a:lnTo>
                    <a:pt x="888111" y="0"/>
                  </a:lnTo>
                  <a:lnTo>
                    <a:pt x="887018" y="457"/>
                  </a:lnTo>
                  <a:lnTo>
                    <a:pt x="886561" y="1549"/>
                  </a:lnTo>
                  <a:lnTo>
                    <a:pt x="887018" y="2641"/>
                  </a:lnTo>
                  <a:lnTo>
                    <a:pt x="888111" y="3098"/>
                  </a:lnTo>
                  <a:lnTo>
                    <a:pt x="889203" y="2641"/>
                  </a:lnTo>
                  <a:lnTo>
                    <a:pt x="889660" y="1549"/>
                  </a:lnTo>
                  <a:close/>
                </a:path>
              </a:pathLst>
            </a:custGeom>
            <a:solidFill>
              <a:srgbClr val="565658"/>
            </a:solidFill>
          </p:spPr>
          <p:txBody>
            <a:bodyPr wrap="square" lIns="0" tIns="0" rIns="0" bIns="0" rtlCol="0"/>
            <a:lstStyle/>
            <a:p/>
          </p:txBody>
        </p:sp>
        <p:sp>
          <p:nvSpPr>
            <p:cNvPr id="12500" name="object 12500" descr=""/>
            <p:cNvSpPr/>
            <p:nvPr/>
          </p:nvSpPr>
          <p:spPr>
            <a:xfrm>
              <a:off x="2214236" y="2146827"/>
              <a:ext cx="1270" cy="1905"/>
            </a:xfrm>
            <a:custGeom>
              <a:avLst/>
              <a:gdLst/>
              <a:ahLst/>
              <a:cxnLst/>
              <a:rect l="l" t="t" r="r" b="b"/>
              <a:pathLst>
                <a:path w="1269" h="1905">
                  <a:moveTo>
                    <a:pt x="812" y="0"/>
                  </a:moveTo>
                  <a:lnTo>
                    <a:pt x="317" y="241"/>
                  </a:lnTo>
                  <a:lnTo>
                    <a:pt x="0" y="749"/>
                  </a:lnTo>
                  <a:lnTo>
                    <a:pt x="12" y="1308"/>
                  </a:lnTo>
                </a:path>
              </a:pathLst>
            </a:custGeom>
            <a:ln w="3175">
              <a:solidFill>
                <a:srgbClr val="565658"/>
              </a:solidFill>
            </a:ln>
          </p:spPr>
          <p:txBody>
            <a:bodyPr wrap="square" lIns="0" tIns="0" rIns="0" bIns="0" rtlCol="0"/>
            <a:lstStyle/>
            <a:p/>
          </p:txBody>
        </p:sp>
        <p:sp>
          <p:nvSpPr>
            <p:cNvPr id="12501" name="object 12501" descr=""/>
            <p:cNvSpPr/>
            <p:nvPr/>
          </p:nvSpPr>
          <p:spPr>
            <a:xfrm>
              <a:off x="2212550" y="2084927"/>
              <a:ext cx="635" cy="1270"/>
            </a:xfrm>
            <a:custGeom>
              <a:avLst/>
              <a:gdLst/>
              <a:ahLst/>
              <a:cxnLst/>
              <a:rect l="l" t="t" r="r" b="b"/>
              <a:pathLst>
                <a:path w="635" h="1269">
                  <a:moveTo>
                    <a:pt x="190" y="0"/>
                  </a:moveTo>
                  <a:lnTo>
                    <a:pt x="63" y="241"/>
                  </a:lnTo>
                  <a:lnTo>
                    <a:pt x="0" y="508"/>
                  </a:lnTo>
                  <a:lnTo>
                    <a:pt x="25" y="787"/>
                  </a:lnTo>
                </a:path>
              </a:pathLst>
            </a:custGeom>
            <a:ln w="3175">
              <a:solidFill>
                <a:srgbClr val="565658"/>
              </a:solidFill>
            </a:ln>
          </p:spPr>
          <p:txBody>
            <a:bodyPr wrap="square" lIns="0" tIns="0" rIns="0" bIns="0" rtlCol="0"/>
            <a:lstStyle/>
            <a:p/>
          </p:txBody>
        </p:sp>
        <p:sp>
          <p:nvSpPr>
            <p:cNvPr id="12502" name="object 12502" descr=""/>
            <p:cNvSpPr/>
            <p:nvPr/>
          </p:nvSpPr>
          <p:spPr>
            <a:xfrm>
              <a:off x="2031365" y="1894649"/>
              <a:ext cx="462280" cy="909319"/>
            </a:xfrm>
            <a:custGeom>
              <a:avLst/>
              <a:gdLst/>
              <a:ahLst/>
              <a:cxnLst/>
              <a:rect l="l" t="t" r="r" b="b"/>
              <a:pathLst>
                <a:path w="462280" h="909319">
                  <a:moveTo>
                    <a:pt x="3098" y="784313"/>
                  </a:moveTo>
                  <a:lnTo>
                    <a:pt x="2641" y="783221"/>
                  </a:lnTo>
                  <a:lnTo>
                    <a:pt x="1549" y="782764"/>
                  </a:lnTo>
                  <a:lnTo>
                    <a:pt x="457" y="783221"/>
                  </a:lnTo>
                  <a:lnTo>
                    <a:pt x="0" y="784313"/>
                  </a:lnTo>
                  <a:lnTo>
                    <a:pt x="457" y="785406"/>
                  </a:lnTo>
                  <a:lnTo>
                    <a:pt x="1549" y="785863"/>
                  </a:lnTo>
                  <a:lnTo>
                    <a:pt x="2641" y="785406"/>
                  </a:lnTo>
                  <a:lnTo>
                    <a:pt x="3098" y="784313"/>
                  </a:lnTo>
                  <a:close/>
                </a:path>
                <a:path w="462280" h="909319">
                  <a:moveTo>
                    <a:pt x="248031" y="907618"/>
                  </a:moveTo>
                  <a:lnTo>
                    <a:pt x="247573" y="906526"/>
                  </a:lnTo>
                  <a:lnTo>
                    <a:pt x="246481" y="906068"/>
                  </a:lnTo>
                  <a:lnTo>
                    <a:pt x="245389" y="906526"/>
                  </a:lnTo>
                  <a:lnTo>
                    <a:pt x="244932" y="907618"/>
                  </a:lnTo>
                  <a:lnTo>
                    <a:pt x="245389" y="908723"/>
                  </a:lnTo>
                  <a:lnTo>
                    <a:pt x="246481" y="909167"/>
                  </a:lnTo>
                  <a:lnTo>
                    <a:pt x="247573" y="908723"/>
                  </a:lnTo>
                  <a:lnTo>
                    <a:pt x="248031" y="907618"/>
                  </a:lnTo>
                  <a:close/>
                </a:path>
                <a:path w="462280" h="909319">
                  <a:moveTo>
                    <a:pt x="292112" y="1549"/>
                  </a:moveTo>
                  <a:lnTo>
                    <a:pt x="291655" y="444"/>
                  </a:lnTo>
                  <a:lnTo>
                    <a:pt x="290563" y="0"/>
                  </a:lnTo>
                  <a:lnTo>
                    <a:pt x="289471" y="444"/>
                  </a:lnTo>
                  <a:lnTo>
                    <a:pt x="289013" y="1549"/>
                  </a:lnTo>
                  <a:lnTo>
                    <a:pt x="289471" y="2641"/>
                  </a:lnTo>
                  <a:lnTo>
                    <a:pt x="290563" y="3098"/>
                  </a:lnTo>
                  <a:lnTo>
                    <a:pt x="291655" y="2641"/>
                  </a:lnTo>
                  <a:lnTo>
                    <a:pt x="292112" y="1549"/>
                  </a:lnTo>
                  <a:close/>
                </a:path>
                <a:path w="462280" h="909319">
                  <a:moveTo>
                    <a:pt x="349008" y="109791"/>
                  </a:moveTo>
                  <a:lnTo>
                    <a:pt x="348564" y="108686"/>
                  </a:lnTo>
                  <a:lnTo>
                    <a:pt x="347459" y="108242"/>
                  </a:lnTo>
                  <a:lnTo>
                    <a:pt x="346367" y="108686"/>
                  </a:lnTo>
                  <a:lnTo>
                    <a:pt x="345909" y="109791"/>
                  </a:lnTo>
                  <a:lnTo>
                    <a:pt x="346367" y="110883"/>
                  </a:lnTo>
                  <a:lnTo>
                    <a:pt x="347459" y="111340"/>
                  </a:lnTo>
                  <a:lnTo>
                    <a:pt x="348564" y="110883"/>
                  </a:lnTo>
                  <a:lnTo>
                    <a:pt x="349008" y="109791"/>
                  </a:lnTo>
                  <a:close/>
                </a:path>
                <a:path w="462280" h="909319">
                  <a:moveTo>
                    <a:pt x="462280" y="109791"/>
                  </a:moveTo>
                  <a:lnTo>
                    <a:pt x="461822" y="108686"/>
                  </a:lnTo>
                  <a:lnTo>
                    <a:pt x="460730" y="108242"/>
                  </a:lnTo>
                  <a:lnTo>
                    <a:pt x="459638" y="108686"/>
                  </a:lnTo>
                  <a:lnTo>
                    <a:pt x="459181" y="109791"/>
                  </a:lnTo>
                  <a:lnTo>
                    <a:pt x="459638" y="110883"/>
                  </a:lnTo>
                  <a:lnTo>
                    <a:pt x="460730" y="111340"/>
                  </a:lnTo>
                  <a:lnTo>
                    <a:pt x="461822" y="110883"/>
                  </a:lnTo>
                  <a:lnTo>
                    <a:pt x="462280" y="109791"/>
                  </a:lnTo>
                  <a:close/>
                </a:path>
              </a:pathLst>
            </a:custGeom>
            <a:solidFill>
              <a:srgbClr val="565658"/>
            </a:solidFill>
          </p:spPr>
          <p:txBody>
            <a:bodyPr wrap="square" lIns="0" tIns="0" rIns="0" bIns="0" rtlCol="0"/>
            <a:lstStyle/>
            <a:p/>
          </p:txBody>
        </p:sp>
        <p:sp>
          <p:nvSpPr>
            <p:cNvPr id="12503" name="object 12503" descr=""/>
            <p:cNvSpPr/>
            <p:nvPr/>
          </p:nvSpPr>
          <p:spPr>
            <a:xfrm>
              <a:off x="2313941" y="2085485"/>
              <a:ext cx="635" cy="1270"/>
            </a:xfrm>
            <a:custGeom>
              <a:avLst/>
              <a:gdLst/>
              <a:ahLst/>
              <a:cxnLst/>
              <a:rect l="l" t="t" r="r" b="b"/>
              <a:pathLst>
                <a:path w="635" h="1269">
                  <a:moveTo>
                    <a:pt x="177" y="774"/>
                  </a:moveTo>
                  <a:lnTo>
                    <a:pt x="190" y="508"/>
                  </a:lnTo>
                  <a:lnTo>
                    <a:pt x="127" y="241"/>
                  </a:lnTo>
                  <a:lnTo>
                    <a:pt x="0" y="0"/>
                  </a:lnTo>
                </a:path>
              </a:pathLst>
            </a:custGeom>
            <a:ln w="3175">
              <a:solidFill>
                <a:srgbClr val="565658"/>
              </a:solidFill>
            </a:ln>
          </p:spPr>
          <p:txBody>
            <a:bodyPr wrap="square" lIns="0" tIns="0" rIns="0" bIns="0" rtlCol="0"/>
            <a:lstStyle/>
            <a:p/>
          </p:txBody>
        </p:sp>
        <p:sp>
          <p:nvSpPr>
            <p:cNvPr id="12504" name="object 12504" descr=""/>
            <p:cNvSpPr/>
            <p:nvPr/>
          </p:nvSpPr>
          <p:spPr>
            <a:xfrm>
              <a:off x="2033755" y="2710201"/>
              <a:ext cx="1905" cy="1905"/>
            </a:xfrm>
            <a:custGeom>
              <a:avLst/>
              <a:gdLst/>
              <a:ahLst/>
              <a:cxnLst/>
              <a:rect l="l" t="t" r="r" b="b"/>
              <a:pathLst>
                <a:path w="1905" h="1905">
                  <a:moveTo>
                    <a:pt x="1397" y="1397"/>
                  </a:moveTo>
                  <a:lnTo>
                    <a:pt x="1397" y="622"/>
                  </a:lnTo>
                  <a:lnTo>
                    <a:pt x="774" y="0"/>
                  </a:lnTo>
                  <a:lnTo>
                    <a:pt x="0" y="0"/>
                  </a:lnTo>
                </a:path>
              </a:pathLst>
            </a:custGeom>
            <a:ln w="3175">
              <a:solidFill>
                <a:srgbClr val="565658"/>
              </a:solidFill>
            </a:ln>
          </p:spPr>
          <p:txBody>
            <a:bodyPr wrap="square" lIns="0" tIns="0" rIns="0" bIns="0" rtlCol="0"/>
            <a:lstStyle/>
            <a:p/>
          </p:txBody>
        </p:sp>
        <p:sp>
          <p:nvSpPr>
            <p:cNvPr id="12505" name="object 12505" descr=""/>
            <p:cNvSpPr/>
            <p:nvPr/>
          </p:nvSpPr>
          <p:spPr>
            <a:xfrm>
              <a:off x="2033755" y="2771574"/>
              <a:ext cx="1905" cy="1905"/>
            </a:xfrm>
            <a:custGeom>
              <a:avLst/>
              <a:gdLst/>
              <a:ahLst/>
              <a:cxnLst/>
              <a:rect l="l" t="t" r="r" b="b"/>
              <a:pathLst>
                <a:path w="1905" h="1905">
                  <a:moveTo>
                    <a:pt x="1397" y="1397"/>
                  </a:moveTo>
                  <a:lnTo>
                    <a:pt x="1397" y="622"/>
                  </a:lnTo>
                  <a:lnTo>
                    <a:pt x="774" y="0"/>
                  </a:lnTo>
                  <a:lnTo>
                    <a:pt x="0" y="0"/>
                  </a:lnTo>
                </a:path>
              </a:pathLst>
            </a:custGeom>
            <a:ln w="3175">
              <a:solidFill>
                <a:srgbClr val="565658"/>
              </a:solidFill>
            </a:ln>
          </p:spPr>
          <p:txBody>
            <a:bodyPr wrap="square" lIns="0" tIns="0" rIns="0" bIns="0" rtlCol="0"/>
            <a:lstStyle/>
            <a:p/>
          </p:txBody>
        </p:sp>
        <p:sp>
          <p:nvSpPr>
            <p:cNvPr id="12506" name="object 12506" descr=""/>
            <p:cNvSpPr/>
            <p:nvPr/>
          </p:nvSpPr>
          <p:spPr>
            <a:xfrm>
              <a:off x="2031923" y="2708655"/>
              <a:ext cx="7620" cy="125095"/>
            </a:xfrm>
            <a:custGeom>
              <a:avLst/>
              <a:gdLst/>
              <a:ahLst/>
              <a:cxnLst/>
              <a:rect l="l" t="t" r="r" b="b"/>
              <a:pathLst>
                <a:path w="7619" h="125094">
                  <a:moveTo>
                    <a:pt x="3098" y="30010"/>
                  </a:moveTo>
                  <a:lnTo>
                    <a:pt x="2641" y="28917"/>
                  </a:lnTo>
                  <a:lnTo>
                    <a:pt x="1549" y="28460"/>
                  </a:lnTo>
                  <a:lnTo>
                    <a:pt x="457" y="28917"/>
                  </a:lnTo>
                  <a:lnTo>
                    <a:pt x="0" y="30010"/>
                  </a:lnTo>
                  <a:lnTo>
                    <a:pt x="457" y="31102"/>
                  </a:lnTo>
                  <a:lnTo>
                    <a:pt x="1549" y="31559"/>
                  </a:lnTo>
                  <a:lnTo>
                    <a:pt x="2641" y="31102"/>
                  </a:lnTo>
                  <a:lnTo>
                    <a:pt x="3098" y="30010"/>
                  </a:lnTo>
                  <a:close/>
                </a:path>
                <a:path w="7619" h="125094">
                  <a:moveTo>
                    <a:pt x="3098" y="13271"/>
                  </a:moveTo>
                  <a:lnTo>
                    <a:pt x="2641" y="12166"/>
                  </a:lnTo>
                  <a:lnTo>
                    <a:pt x="1549" y="11722"/>
                  </a:lnTo>
                  <a:lnTo>
                    <a:pt x="457" y="12166"/>
                  </a:lnTo>
                  <a:lnTo>
                    <a:pt x="0" y="13271"/>
                  </a:lnTo>
                  <a:lnTo>
                    <a:pt x="457" y="14363"/>
                  </a:lnTo>
                  <a:lnTo>
                    <a:pt x="1549" y="14820"/>
                  </a:lnTo>
                  <a:lnTo>
                    <a:pt x="2641" y="14363"/>
                  </a:lnTo>
                  <a:lnTo>
                    <a:pt x="3098" y="13271"/>
                  </a:lnTo>
                  <a:close/>
                </a:path>
                <a:path w="7619" h="125094">
                  <a:moveTo>
                    <a:pt x="3098" y="1549"/>
                  </a:moveTo>
                  <a:lnTo>
                    <a:pt x="2641" y="457"/>
                  </a:lnTo>
                  <a:lnTo>
                    <a:pt x="1549" y="0"/>
                  </a:lnTo>
                  <a:lnTo>
                    <a:pt x="457" y="457"/>
                  </a:lnTo>
                  <a:lnTo>
                    <a:pt x="0" y="1549"/>
                  </a:lnTo>
                  <a:lnTo>
                    <a:pt x="457" y="2654"/>
                  </a:lnTo>
                  <a:lnTo>
                    <a:pt x="1549" y="3098"/>
                  </a:lnTo>
                  <a:lnTo>
                    <a:pt x="2641" y="2654"/>
                  </a:lnTo>
                  <a:lnTo>
                    <a:pt x="3098" y="1549"/>
                  </a:lnTo>
                  <a:close/>
                </a:path>
                <a:path w="7619" h="125094">
                  <a:moveTo>
                    <a:pt x="7569" y="123177"/>
                  </a:moveTo>
                  <a:lnTo>
                    <a:pt x="7112" y="122085"/>
                  </a:lnTo>
                  <a:lnTo>
                    <a:pt x="6019" y="121627"/>
                  </a:lnTo>
                  <a:lnTo>
                    <a:pt x="4914" y="122085"/>
                  </a:lnTo>
                  <a:lnTo>
                    <a:pt x="4470" y="123177"/>
                  </a:lnTo>
                  <a:lnTo>
                    <a:pt x="4914" y="124282"/>
                  </a:lnTo>
                  <a:lnTo>
                    <a:pt x="6019" y="124726"/>
                  </a:lnTo>
                  <a:lnTo>
                    <a:pt x="7112" y="124282"/>
                  </a:lnTo>
                  <a:lnTo>
                    <a:pt x="7569" y="123177"/>
                  </a:lnTo>
                  <a:close/>
                </a:path>
              </a:pathLst>
            </a:custGeom>
            <a:solidFill>
              <a:srgbClr val="565658"/>
            </a:solidFill>
          </p:spPr>
          <p:txBody>
            <a:bodyPr wrap="square" lIns="0" tIns="0" rIns="0" bIns="0" rtlCol="0"/>
            <a:lstStyle/>
            <a:p/>
          </p:txBody>
        </p:sp>
        <p:sp>
          <p:nvSpPr>
            <p:cNvPr id="12507" name="object 12507" descr=""/>
            <p:cNvSpPr/>
            <p:nvPr/>
          </p:nvSpPr>
          <p:spPr>
            <a:xfrm>
              <a:off x="2033751" y="2747861"/>
              <a:ext cx="1905" cy="1905"/>
            </a:xfrm>
            <a:custGeom>
              <a:avLst/>
              <a:gdLst/>
              <a:ahLst/>
              <a:cxnLst/>
              <a:rect l="l" t="t" r="r" b="b"/>
              <a:pathLst>
                <a:path w="1905" h="1905">
                  <a:moveTo>
                    <a:pt x="0" y="1397"/>
                  </a:moveTo>
                  <a:lnTo>
                    <a:pt x="787" y="1397"/>
                  </a:lnTo>
                  <a:lnTo>
                    <a:pt x="1397" y="774"/>
                  </a:lnTo>
                  <a:lnTo>
                    <a:pt x="1397" y="0"/>
                  </a:lnTo>
                </a:path>
              </a:pathLst>
            </a:custGeom>
            <a:ln w="3175">
              <a:solidFill>
                <a:srgbClr val="565658"/>
              </a:solidFill>
            </a:ln>
          </p:spPr>
          <p:txBody>
            <a:bodyPr wrap="square" lIns="0" tIns="0" rIns="0" bIns="0" rtlCol="0"/>
            <a:lstStyle/>
            <a:p/>
          </p:txBody>
        </p:sp>
        <p:sp>
          <p:nvSpPr>
            <p:cNvPr id="12508" name="object 12508" descr=""/>
            <p:cNvSpPr/>
            <p:nvPr/>
          </p:nvSpPr>
          <p:spPr>
            <a:xfrm>
              <a:off x="2031928" y="276946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509" name="object 12509" descr=""/>
            <p:cNvSpPr/>
            <p:nvPr/>
          </p:nvSpPr>
          <p:spPr>
            <a:xfrm>
              <a:off x="2033751" y="2719975"/>
              <a:ext cx="1905" cy="1905"/>
            </a:xfrm>
            <a:custGeom>
              <a:avLst/>
              <a:gdLst/>
              <a:ahLst/>
              <a:cxnLst/>
              <a:rect l="l" t="t" r="r" b="b"/>
              <a:pathLst>
                <a:path w="1905" h="1905">
                  <a:moveTo>
                    <a:pt x="0" y="1384"/>
                  </a:moveTo>
                  <a:lnTo>
                    <a:pt x="787" y="1384"/>
                  </a:lnTo>
                  <a:lnTo>
                    <a:pt x="1397" y="762"/>
                  </a:lnTo>
                  <a:lnTo>
                    <a:pt x="1397" y="0"/>
                  </a:lnTo>
                </a:path>
              </a:pathLst>
            </a:custGeom>
            <a:ln w="3175">
              <a:solidFill>
                <a:srgbClr val="565658"/>
              </a:solidFill>
            </a:ln>
          </p:spPr>
          <p:txBody>
            <a:bodyPr wrap="square" lIns="0" tIns="0" rIns="0" bIns="0" rtlCol="0"/>
            <a:lstStyle/>
            <a:p/>
          </p:txBody>
        </p:sp>
        <p:sp>
          <p:nvSpPr>
            <p:cNvPr id="12510" name="object 12510" descr=""/>
            <p:cNvSpPr/>
            <p:nvPr/>
          </p:nvSpPr>
          <p:spPr>
            <a:xfrm>
              <a:off x="2033755" y="2738658"/>
              <a:ext cx="1905" cy="1905"/>
            </a:xfrm>
            <a:custGeom>
              <a:avLst/>
              <a:gdLst/>
              <a:ahLst/>
              <a:cxnLst/>
              <a:rect l="l" t="t" r="r" b="b"/>
              <a:pathLst>
                <a:path w="1905" h="1905">
                  <a:moveTo>
                    <a:pt x="1397" y="1397"/>
                  </a:moveTo>
                  <a:lnTo>
                    <a:pt x="1397" y="622"/>
                  </a:lnTo>
                  <a:lnTo>
                    <a:pt x="774" y="0"/>
                  </a:lnTo>
                  <a:lnTo>
                    <a:pt x="0" y="0"/>
                  </a:lnTo>
                </a:path>
              </a:pathLst>
            </a:custGeom>
            <a:ln w="3175">
              <a:solidFill>
                <a:srgbClr val="565658"/>
              </a:solidFill>
            </a:ln>
          </p:spPr>
          <p:txBody>
            <a:bodyPr wrap="square" lIns="0" tIns="0" rIns="0" bIns="0" rtlCol="0"/>
            <a:lstStyle/>
            <a:p/>
          </p:txBody>
        </p:sp>
        <p:sp>
          <p:nvSpPr>
            <p:cNvPr id="12511" name="object 12511" descr=""/>
            <p:cNvSpPr/>
            <p:nvPr/>
          </p:nvSpPr>
          <p:spPr>
            <a:xfrm>
              <a:off x="2031928" y="274826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512" name="object 12512" descr=""/>
            <p:cNvSpPr/>
            <p:nvPr/>
          </p:nvSpPr>
          <p:spPr>
            <a:xfrm>
              <a:off x="2654029" y="1911067"/>
              <a:ext cx="635" cy="635"/>
            </a:xfrm>
            <a:custGeom>
              <a:avLst/>
              <a:gdLst/>
              <a:ahLst/>
              <a:cxnLst/>
              <a:rect l="l" t="t" r="r" b="b"/>
              <a:pathLst>
                <a:path w="635" h="635">
                  <a:moveTo>
                    <a:pt x="0" y="139"/>
                  </a:moveTo>
                  <a:lnTo>
                    <a:pt x="139" y="114"/>
                  </a:lnTo>
                  <a:lnTo>
                    <a:pt x="279" y="63"/>
                  </a:lnTo>
                  <a:lnTo>
                    <a:pt x="419" y="0"/>
                  </a:lnTo>
                </a:path>
              </a:pathLst>
            </a:custGeom>
            <a:ln w="3175">
              <a:solidFill>
                <a:srgbClr val="565658"/>
              </a:solidFill>
            </a:ln>
          </p:spPr>
          <p:txBody>
            <a:bodyPr wrap="square" lIns="0" tIns="0" rIns="0" bIns="0" rtlCol="0"/>
            <a:lstStyle/>
            <a:p/>
          </p:txBody>
        </p:sp>
        <p:sp>
          <p:nvSpPr>
            <p:cNvPr id="12513" name="object 12513" descr=""/>
            <p:cNvSpPr/>
            <p:nvPr/>
          </p:nvSpPr>
          <p:spPr>
            <a:xfrm>
              <a:off x="2743165" y="1912088"/>
              <a:ext cx="3175" cy="3175"/>
            </a:xfrm>
            <a:custGeom>
              <a:avLst/>
              <a:gdLst/>
              <a:ahLst/>
              <a:cxnLst/>
              <a:rect l="l" t="t" r="r" b="b"/>
              <a:pathLst>
                <a:path w="3175" h="3175">
                  <a:moveTo>
                    <a:pt x="0" y="0"/>
                  </a:moveTo>
                  <a:lnTo>
                    <a:pt x="0" y="1625"/>
                  </a:lnTo>
                  <a:lnTo>
                    <a:pt x="1282" y="2971"/>
                  </a:lnTo>
                  <a:lnTo>
                    <a:pt x="2908" y="3060"/>
                  </a:lnTo>
                </a:path>
              </a:pathLst>
            </a:custGeom>
            <a:ln w="3175">
              <a:solidFill>
                <a:srgbClr val="565658"/>
              </a:solidFill>
            </a:ln>
          </p:spPr>
          <p:txBody>
            <a:bodyPr wrap="square" lIns="0" tIns="0" rIns="0" bIns="0" rtlCol="0"/>
            <a:lstStyle/>
            <a:p/>
          </p:txBody>
        </p:sp>
        <p:sp>
          <p:nvSpPr>
            <p:cNvPr id="12514" name="object 12514" descr=""/>
            <p:cNvSpPr/>
            <p:nvPr/>
          </p:nvSpPr>
          <p:spPr>
            <a:xfrm>
              <a:off x="2731569" y="1911531"/>
              <a:ext cx="3810" cy="3175"/>
            </a:xfrm>
            <a:custGeom>
              <a:avLst/>
              <a:gdLst/>
              <a:ahLst/>
              <a:cxnLst/>
              <a:rect l="l" t="t" r="r" b="b"/>
              <a:pathLst>
                <a:path w="3810" h="3175">
                  <a:moveTo>
                    <a:pt x="0" y="3060"/>
                  </a:moveTo>
                  <a:lnTo>
                    <a:pt x="3225" y="838"/>
                  </a:lnTo>
                  <a:lnTo>
                    <a:pt x="3225" y="0"/>
                  </a:lnTo>
                </a:path>
              </a:pathLst>
            </a:custGeom>
            <a:ln w="3175">
              <a:solidFill>
                <a:srgbClr val="565658"/>
              </a:solidFill>
            </a:ln>
          </p:spPr>
          <p:txBody>
            <a:bodyPr wrap="square" lIns="0" tIns="0" rIns="0" bIns="0" rtlCol="0"/>
            <a:lstStyle/>
            <a:p/>
          </p:txBody>
        </p:sp>
        <p:sp>
          <p:nvSpPr>
            <p:cNvPr id="12515" name="object 12515" descr=""/>
            <p:cNvSpPr/>
            <p:nvPr/>
          </p:nvSpPr>
          <p:spPr>
            <a:xfrm>
              <a:off x="2715817" y="1911529"/>
              <a:ext cx="1905" cy="2540"/>
            </a:xfrm>
            <a:custGeom>
              <a:avLst/>
              <a:gdLst/>
              <a:ahLst/>
              <a:cxnLst/>
              <a:rect l="l" t="t" r="r" b="b"/>
              <a:pathLst>
                <a:path w="1905" h="2539">
                  <a:moveTo>
                    <a:pt x="0" y="0"/>
                  </a:moveTo>
                  <a:lnTo>
                    <a:pt x="0" y="1041"/>
                  </a:lnTo>
                  <a:lnTo>
                    <a:pt x="825" y="1905"/>
                  </a:lnTo>
                  <a:lnTo>
                    <a:pt x="1866" y="1955"/>
                  </a:lnTo>
                </a:path>
              </a:pathLst>
            </a:custGeom>
            <a:ln w="3175">
              <a:solidFill>
                <a:srgbClr val="565658"/>
              </a:solidFill>
            </a:ln>
          </p:spPr>
          <p:txBody>
            <a:bodyPr wrap="square" lIns="0" tIns="0" rIns="0" bIns="0" rtlCol="0"/>
            <a:lstStyle/>
            <a:p/>
          </p:txBody>
        </p:sp>
        <p:sp>
          <p:nvSpPr>
            <p:cNvPr id="12516" name="object 12516" descr=""/>
            <p:cNvSpPr/>
            <p:nvPr/>
          </p:nvSpPr>
          <p:spPr>
            <a:xfrm>
              <a:off x="2709553" y="1997551"/>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517" name="object 12517" descr=""/>
            <p:cNvSpPr/>
            <p:nvPr/>
          </p:nvSpPr>
          <p:spPr>
            <a:xfrm>
              <a:off x="2708805" y="1997159"/>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518" name="object 12518" descr=""/>
            <p:cNvSpPr/>
            <p:nvPr/>
          </p:nvSpPr>
          <p:spPr>
            <a:xfrm>
              <a:off x="2708897" y="1998384"/>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519" name="object 12519" descr=""/>
            <p:cNvSpPr/>
            <p:nvPr/>
          </p:nvSpPr>
          <p:spPr>
            <a:xfrm>
              <a:off x="2709475" y="1996762"/>
              <a:ext cx="1270" cy="1270"/>
            </a:xfrm>
            <a:custGeom>
              <a:avLst/>
              <a:gdLst/>
              <a:ahLst/>
              <a:cxnLst/>
              <a:rect l="l" t="t" r="r" b="b"/>
              <a:pathLst>
                <a:path w="1269" h="1269">
                  <a:moveTo>
                    <a:pt x="774"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520" name="object 12520" descr=""/>
            <p:cNvSpPr/>
            <p:nvPr/>
          </p:nvSpPr>
          <p:spPr>
            <a:xfrm>
              <a:off x="2708099" y="1997168"/>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521" name="object 12521" descr=""/>
            <p:cNvSpPr/>
            <p:nvPr/>
          </p:nvSpPr>
          <p:spPr>
            <a:xfrm>
              <a:off x="2707963" y="1997626"/>
              <a:ext cx="635" cy="1270"/>
            </a:xfrm>
            <a:custGeom>
              <a:avLst/>
              <a:gdLst/>
              <a:ahLst/>
              <a:cxnLst/>
              <a:rect l="l" t="t" r="r" b="b"/>
              <a:pathLst>
                <a:path w="635" h="1269">
                  <a:moveTo>
                    <a:pt x="139" y="0"/>
                  </a:moveTo>
                  <a:lnTo>
                    <a:pt x="0" y="266"/>
                  </a:lnTo>
                  <a:lnTo>
                    <a:pt x="25" y="584"/>
                  </a:lnTo>
                  <a:lnTo>
                    <a:pt x="190" y="838"/>
                  </a:lnTo>
                </a:path>
              </a:pathLst>
            </a:custGeom>
            <a:ln w="3175">
              <a:solidFill>
                <a:srgbClr val="565658"/>
              </a:solidFill>
            </a:ln>
          </p:spPr>
          <p:txBody>
            <a:bodyPr wrap="square" lIns="0" tIns="0" rIns="0" bIns="0" rtlCol="0"/>
            <a:lstStyle/>
            <a:p/>
          </p:txBody>
        </p:sp>
        <p:sp>
          <p:nvSpPr>
            <p:cNvPr id="12522" name="object 12522" descr=""/>
            <p:cNvSpPr/>
            <p:nvPr/>
          </p:nvSpPr>
          <p:spPr>
            <a:xfrm>
              <a:off x="2708153" y="1998464"/>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523" name="object 12523" descr=""/>
            <p:cNvSpPr/>
            <p:nvPr/>
          </p:nvSpPr>
          <p:spPr>
            <a:xfrm>
              <a:off x="2709617" y="1997932"/>
              <a:ext cx="1270" cy="1270"/>
            </a:xfrm>
            <a:custGeom>
              <a:avLst/>
              <a:gdLst/>
              <a:ahLst/>
              <a:cxnLst/>
              <a:rect l="l" t="t" r="r" b="b"/>
              <a:pathLst>
                <a:path w="1269" h="1269">
                  <a:moveTo>
                    <a:pt x="0" y="1244"/>
                  </a:moveTo>
                  <a:lnTo>
                    <a:pt x="406" y="977"/>
                  </a:lnTo>
                  <a:lnTo>
                    <a:pt x="660" y="495"/>
                  </a:lnTo>
                  <a:lnTo>
                    <a:pt x="635" y="0"/>
                  </a:lnTo>
                </a:path>
              </a:pathLst>
            </a:custGeom>
            <a:ln w="3175">
              <a:solidFill>
                <a:srgbClr val="565658"/>
              </a:solidFill>
            </a:ln>
          </p:spPr>
          <p:txBody>
            <a:bodyPr wrap="square" lIns="0" tIns="0" rIns="0" bIns="0" rtlCol="0"/>
            <a:lstStyle/>
            <a:p/>
          </p:txBody>
        </p:sp>
        <p:sp>
          <p:nvSpPr>
            <p:cNvPr id="12524" name="object 12524" descr=""/>
            <p:cNvSpPr/>
            <p:nvPr/>
          </p:nvSpPr>
          <p:spPr>
            <a:xfrm>
              <a:off x="2218147" y="2224247"/>
              <a:ext cx="12065" cy="12065"/>
            </a:xfrm>
            <a:custGeom>
              <a:avLst/>
              <a:gdLst/>
              <a:ahLst/>
              <a:cxnLst/>
              <a:rect l="l" t="t" r="r" b="b"/>
              <a:pathLst>
                <a:path w="12064" h="12064">
                  <a:moveTo>
                    <a:pt x="11722" y="5854"/>
                  </a:moveTo>
                  <a:lnTo>
                    <a:pt x="11722" y="2628"/>
                  </a:lnTo>
                  <a:lnTo>
                    <a:pt x="9105" y="0"/>
                  </a:lnTo>
                  <a:lnTo>
                    <a:pt x="5867" y="0"/>
                  </a:lnTo>
                  <a:lnTo>
                    <a:pt x="2628" y="0"/>
                  </a:lnTo>
                  <a:lnTo>
                    <a:pt x="0" y="2628"/>
                  </a:lnTo>
                  <a:lnTo>
                    <a:pt x="0" y="5854"/>
                  </a:lnTo>
                  <a:lnTo>
                    <a:pt x="0" y="9093"/>
                  </a:lnTo>
                  <a:lnTo>
                    <a:pt x="2628" y="11722"/>
                  </a:lnTo>
                  <a:lnTo>
                    <a:pt x="5867" y="11722"/>
                  </a:lnTo>
                  <a:lnTo>
                    <a:pt x="9105" y="11722"/>
                  </a:lnTo>
                  <a:lnTo>
                    <a:pt x="11722" y="9093"/>
                  </a:lnTo>
                  <a:lnTo>
                    <a:pt x="11722" y="5854"/>
                  </a:lnTo>
                </a:path>
              </a:pathLst>
            </a:custGeom>
            <a:ln w="3175">
              <a:solidFill>
                <a:srgbClr val="565658"/>
              </a:solidFill>
            </a:ln>
          </p:spPr>
          <p:txBody>
            <a:bodyPr wrap="square" lIns="0" tIns="0" rIns="0" bIns="0" rtlCol="0"/>
            <a:lstStyle/>
            <a:p/>
          </p:txBody>
        </p:sp>
        <p:sp>
          <p:nvSpPr>
            <p:cNvPr id="12525" name="object 12525" descr=""/>
            <p:cNvSpPr/>
            <p:nvPr/>
          </p:nvSpPr>
          <p:spPr>
            <a:xfrm>
              <a:off x="2708096" y="1996536"/>
              <a:ext cx="1905" cy="635"/>
            </a:xfrm>
            <a:custGeom>
              <a:avLst/>
              <a:gdLst/>
              <a:ahLst/>
              <a:cxnLst/>
              <a:rect l="l" t="t" r="r" b="b"/>
              <a:pathLst>
                <a:path w="1905" h="635">
                  <a:moveTo>
                    <a:pt x="1384" y="228"/>
                  </a:moveTo>
                  <a:lnTo>
                    <a:pt x="939" y="0"/>
                  </a:lnTo>
                  <a:lnTo>
                    <a:pt x="406" y="25"/>
                  </a:lnTo>
                  <a:lnTo>
                    <a:pt x="0" y="304"/>
                  </a:lnTo>
                </a:path>
              </a:pathLst>
            </a:custGeom>
            <a:ln w="3175">
              <a:solidFill>
                <a:srgbClr val="565658"/>
              </a:solidFill>
            </a:ln>
          </p:spPr>
          <p:txBody>
            <a:bodyPr wrap="square" lIns="0" tIns="0" rIns="0" bIns="0" rtlCol="0"/>
            <a:lstStyle/>
            <a:p/>
          </p:txBody>
        </p:sp>
        <p:sp>
          <p:nvSpPr>
            <p:cNvPr id="12526" name="object 12526" descr=""/>
            <p:cNvSpPr/>
            <p:nvPr/>
          </p:nvSpPr>
          <p:spPr>
            <a:xfrm>
              <a:off x="2708228" y="1999182"/>
              <a:ext cx="1905" cy="635"/>
            </a:xfrm>
            <a:custGeom>
              <a:avLst/>
              <a:gdLst/>
              <a:ahLst/>
              <a:cxnLst/>
              <a:rect l="l" t="t" r="r" b="b"/>
              <a:pathLst>
                <a:path w="1905" h="635">
                  <a:moveTo>
                    <a:pt x="0" y="76"/>
                  </a:moveTo>
                  <a:lnTo>
                    <a:pt x="444" y="292"/>
                  </a:lnTo>
                  <a:lnTo>
                    <a:pt x="965" y="266"/>
                  </a:lnTo>
                  <a:lnTo>
                    <a:pt x="1384" y="0"/>
                  </a:lnTo>
                </a:path>
              </a:pathLst>
            </a:custGeom>
            <a:ln w="3175">
              <a:solidFill>
                <a:srgbClr val="565658"/>
              </a:solidFill>
            </a:ln>
          </p:spPr>
          <p:txBody>
            <a:bodyPr wrap="square" lIns="0" tIns="0" rIns="0" bIns="0" rtlCol="0"/>
            <a:lstStyle/>
            <a:p/>
          </p:txBody>
        </p:sp>
        <p:sp>
          <p:nvSpPr>
            <p:cNvPr id="12527" name="object 12527" descr=""/>
            <p:cNvSpPr/>
            <p:nvPr/>
          </p:nvSpPr>
          <p:spPr>
            <a:xfrm>
              <a:off x="2707430" y="1996839"/>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528" name="object 12528" descr=""/>
            <p:cNvSpPr/>
            <p:nvPr/>
          </p:nvSpPr>
          <p:spPr>
            <a:xfrm>
              <a:off x="2707458" y="1998086"/>
              <a:ext cx="1270" cy="1270"/>
            </a:xfrm>
            <a:custGeom>
              <a:avLst/>
              <a:gdLst/>
              <a:ahLst/>
              <a:cxnLst/>
              <a:rect l="l" t="t" r="r" b="b"/>
              <a:pathLst>
                <a:path w="1269" h="1269">
                  <a:moveTo>
                    <a:pt x="0" y="0"/>
                  </a:moveTo>
                  <a:lnTo>
                    <a:pt x="25" y="495"/>
                  </a:lnTo>
                  <a:lnTo>
                    <a:pt x="317" y="939"/>
                  </a:lnTo>
                  <a:lnTo>
                    <a:pt x="774" y="1168"/>
                  </a:lnTo>
                </a:path>
              </a:pathLst>
            </a:custGeom>
            <a:ln w="3175">
              <a:solidFill>
                <a:srgbClr val="565658"/>
              </a:solidFill>
            </a:ln>
          </p:spPr>
          <p:txBody>
            <a:bodyPr wrap="square" lIns="0" tIns="0" rIns="0" bIns="0" rtlCol="0"/>
            <a:lstStyle/>
            <a:p/>
          </p:txBody>
        </p:sp>
        <p:sp>
          <p:nvSpPr>
            <p:cNvPr id="12529" name="object 12529" descr=""/>
            <p:cNvSpPr/>
            <p:nvPr/>
          </p:nvSpPr>
          <p:spPr>
            <a:xfrm>
              <a:off x="2706895" y="1996049"/>
              <a:ext cx="4445" cy="4445"/>
            </a:xfrm>
            <a:custGeom>
              <a:avLst/>
              <a:gdLst/>
              <a:ahLst/>
              <a:cxnLst/>
              <a:rect l="l" t="t" r="r" b="b"/>
              <a:pathLst>
                <a:path w="4444" h="4444">
                  <a:moveTo>
                    <a:pt x="3911" y="1955"/>
                  </a:moveTo>
                  <a:lnTo>
                    <a:pt x="3911" y="888"/>
                  </a:lnTo>
                  <a:lnTo>
                    <a:pt x="3035" y="0"/>
                  </a:lnTo>
                  <a:lnTo>
                    <a:pt x="1955" y="0"/>
                  </a:lnTo>
                  <a:lnTo>
                    <a:pt x="876" y="0"/>
                  </a:lnTo>
                  <a:lnTo>
                    <a:pt x="0" y="888"/>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12530" name="object 12530" descr=""/>
            <p:cNvSpPr/>
            <p:nvPr/>
          </p:nvSpPr>
          <p:spPr>
            <a:xfrm>
              <a:off x="2706337" y="1995490"/>
              <a:ext cx="5080" cy="5080"/>
            </a:xfrm>
            <a:custGeom>
              <a:avLst/>
              <a:gdLst/>
              <a:ahLst/>
              <a:cxnLst/>
              <a:rect l="l" t="t" r="r" b="b"/>
              <a:pathLst>
                <a:path w="5080" h="5080">
                  <a:moveTo>
                    <a:pt x="5029" y="2514"/>
                  </a:moveTo>
                  <a:lnTo>
                    <a:pt x="5029" y="1130"/>
                  </a:lnTo>
                  <a:lnTo>
                    <a:pt x="3898" y="0"/>
                  </a:lnTo>
                  <a:lnTo>
                    <a:pt x="2514" y="0"/>
                  </a:lnTo>
                  <a:lnTo>
                    <a:pt x="1130" y="0"/>
                  </a:lnTo>
                  <a:lnTo>
                    <a:pt x="0" y="1130"/>
                  </a:lnTo>
                  <a:lnTo>
                    <a:pt x="0" y="2514"/>
                  </a:lnTo>
                  <a:lnTo>
                    <a:pt x="0" y="3898"/>
                  </a:lnTo>
                  <a:lnTo>
                    <a:pt x="1130"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531" name="object 12531" descr=""/>
            <p:cNvSpPr/>
            <p:nvPr/>
          </p:nvSpPr>
          <p:spPr>
            <a:xfrm>
              <a:off x="2852442" y="1987135"/>
              <a:ext cx="17780" cy="5715"/>
            </a:xfrm>
            <a:custGeom>
              <a:avLst/>
              <a:gdLst/>
              <a:ahLst/>
              <a:cxnLst/>
              <a:rect l="l" t="t" r="r" b="b"/>
              <a:pathLst>
                <a:path w="17780" h="5714">
                  <a:moveTo>
                    <a:pt x="0" y="5549"/>
                  </a:moveTo>
                  <a:lnTo>
                    <a:pt x="6261" y="5308"/>
                  </a:lnTo>
                  <a:lnTo>
                    <a:pt x="12344" y="3390"/>
                  </a:lnTo>
                  <a:lnTo>
                    <a:pt x="17602" y="0"/>
                  </a:lnTo>
                </a:path>
              </a:pathLst>
            </a:custGeom>
            <a:ln w="3175">
              <a:solidFill>
                <a:srgbClr val="565658"/>
              </a:solidFill>
            </a:ln>
          </p:spPr>
          <p:txBody>
            <a:bodyPr wrap="square" lIns="0" tIns="0" rIns="0" bIns="0" rtlCol="0"/>
            <a:lstStyle/>
            <a:p/>
          </p:txBody>
        </p:sp>
        <p:sp>
          <p:nvSpPr>
            <p:cNvPr id="12532" name="object 12532" descr=""/>
            <p:cNvSpPr/>
            <p:nvPr/>
          </p:nvSpPr>
          <p:spPr>
            <a:xfrm>
              <a:off x="2859093" y="1923885"/>
              <a:ext cx="11430" cy="5080"/>
            </a:xfrm>
            <a:custGeom>
              <a:avLst/>
              <a:gdLst/>
              <a:ahLst/>
              <a:cxnLst/>
              <a:rect l="l" t="t" r="r" b="b"/>
              <a:pathLst>
                <a:path w="11430" h="5080">
                  <a:moveTo>
                    <a:pt x="10947" y="4660"/>
                  </a:moveTo>
                  <a:lnTo>
                    <a:pt x="7581" y="2489"/>
                  </a:lnTo>
                  <a:lnTo>
                    <a:pt x="3886" y="914"/>
                  </a:lnTo>
                  <a:lnTo>
                    <a:pt x="0" y="0"/>
                  </a:lnTo>
                </a:path>
              </a:pathLst>
            </a:custGeom>
            <a:ln w="3175">
              <a:solidFill>
                <a:srgbClr val="565658"/>
              </a:solidFill>
            </a:ln>
          </p:spPr>
          <p:txBody>
            <a:bodyPr wrap="square" lIns="0" tIns="0" rIns="0" bIns="0" rtlCol="0"/>
            <a:lstStyle/>
            <a:p/>
          </p:txBody>
        </p:sp>
        <p:sp>
          <p:nvSpPr>
            <p:cNvPr id="12533" name="object 12533" descr=""/>
            <p:cNvSpPr/>
            <p:nvPr/>
          </p:nvSpPr>
          <p:spPr>
            <a:xfrm>
              <a:off x="2707656" y="1914469"/>
              <a:ext cx="3175" cy="635"/>
            </a:xfrm>
            <a:custGeom>
              <a:avLst/>
              <a:gdLst/>
              <a:ahLst/>
              <a:cxnLst/>
              <a:rect l="l" t="t" r="r" b="b"/>
              <a:pathLst>
                <a:path w="3175" h="635">
                  <a:moveTo>
                    <a:pt x="2679" y="507"/>
                  </a:moveTo>
                  <a:lnTo>
                    <a:pt x="1854" y="50"/>
                  </a:lnTo>
                  <a:lnTo>
                    <a:pt x="863" y="0"/>
                  </a:lnTo>
                  <a:lnTo>
                    <a:pt x="0" y="368"/>
                  </a:lnTo>
                </a:path>
              </a:pathLst>
            </a:custGeom>
            <a:ln w="3175">
              <a:solidFill>
                <a:srgbClr val="565658"/>
              </a:solidFill>
            </a:ln>
          </p:spPr>
          <p:txBody>
            <a:bodyPr wrap="square" lIns="0" tIns="0" rIns="0" bIns="0" rtlCol="0"/>
            <a:lstStyle/>
            <a:p/>
          </p:txBody>
        </p:sp>
        <p:sp>
          <p:nvSpPr>
            <p:cNvPr id="12534" name="object 12534" descr=""/>
            <p:cNvSpPr/>
            <p:nvPr/>
          </p:nvSpPr>
          <p:spPr>
            <a:xfrm>
              <a:off x="2826595" y="1926791"/>
              <a:ext cx="5715" cy="1905"/>
            </a:xfrm>
            <a:custGeom>
              <a:avLst/>
              <a:gdLst/>
              <a:ahLst/>
              <a:cxnLst/>
              <a:rect l="l" t="t" r="r" b="b"/>
              <a:pathLst>
                <a:path w="5714" h="1905">
                  <a:moveTo>
                    <a:pt x="0" y="0"/>
                  </a:moveTo>
                  <a:lnTo>
                    <a:pt x="457" y="990"/>
                  </a:lnTo>
                  <a:lnTo>
                    <a:pt x="1422" y="1651"/>
                  </a:lnTo>
                  <a:lnTo>
                    <a:pt x="2514" y="1752"/>
                  </a:lnTo>
                  <a:lnTo>
                    <a:pt x="3606" y="1841"/>
                  </a:lnTo>
                  <a:lnTo>
                    <a:pt x="4660" y="1333"/>
                  </a:lnTo>
                  <a:lnTo>
                    <a:pt x="5295" y="431"/>
                  </a:lnTo>
                </a:path>
              </a:pathLst>
            </a:custGeom>
            <a:ln w="3175">
              <a:solidFill>
                <a:srgbClr val="565658"/>
              </a:solidFill>
            </a:ln>
          </p:spPr>
          <p:txBody>
            <a:bodyPr wrap="square" lIns="0" tIns="0" rIns="0" bIns="0" rtlCol="0"/>
            <a:lstStyle/>
            <a:p/>
          </p:txBody>
        </p:sp>
        <p:sp>
          <p:nvSpPr>
            <p:cNvPr id="12535" name="object 12535" descr=""/>
            <p:cNvSpPr/>
            <p:nvPr/>
          </p:nvSpPr>
          <p:spPr>
            <a:xfrm>
              <a:off x="2827830" y="1922187"/>
              <a:ext cx="3810" cy="1270"/>
            </a:xfrm>
            <a:custGeom>
              <a:avLst/>
              <a:gdLst/>
              <a:ahLst/>
              <a:cxnLst/>
              <a:rect l="l" t="t" r="r" b="b"/>
              <a:pathLst>
                <a:path w="3810" h="1269">
                  <a:moveTo>
                    <a:pt x="3441" y="889"/>
                  </a:moveTo>
                  <a:lnTo>
                    <a:pt x="2451" y="101"/>
                  </a:lnTo>
                  <a:lnTo>
                    <a:pt x="1079" y="0"/>
                  </a:lnTo>
                  <a:lnTo>
                    <a:pt x="0" y="635"/>
                  </a:lnTo>
                </a:path>
              </a:pathLst>
            </a:custGeom>
            <a:ln w="3175">
              <a:solidFill>
                <a:srgbClr val="565658"/>
              </a:solidFill>
            </a:ln>
          </p:spPr>
          <p:txBody>
            <a:bodyPr wrap="square" lIns="0" tIns="0" rIns="0" bIns="0" rtlCol="0"/>
            <a:lstStyle/>
            <a:p/>
          </p:txBody>
        </p:sp>
        <p:sp>
          <p:nvSpPr>
            <p:cNvPr id="12536" name="object 12536" descr=""/>
            <p:cNvSpPr/>
            <p:nvPr/>
          </p:nvSpPr>
          <p:spPr>
            <a:xfrm>
              <a:off x="2707656" y="1914469"/>
              <a:ext cx="3175" cy="635"/>
            </a:xfrm>
            <a:custGeom>
              <a:avLst/>
              <a:gdLst/>
              <a:ahLst/>
              <a:cxnLst/>
              <a:rect l="l" t="t" r="r" b="b"/>
              <a:pathLst>
                <a:path w="3175" h="635">
                  <a:moveTo>
                    <a:pt x="2679" y="507"/>
                  </a:moveTo>
                  <a:lnTo>
                    <a:pt x="1854" y="50"/>
                  </a:lnTo>
                  <a:lnTo>
                    <a:pt x="863" y="0"/>
                  </a:lnTo>
                  <a:lnTo>
                    <a:pt x="0" y="368"/>
                  </a:lnTo>
                </a:path>
              </a:pathLst>
            </a:custGeom>
            <a:ln w="3175">
              <a:solidFill>
                <a:srgbClr val="565658"/>
              </a:solidFill>
            </a:ln>
          </p:spPr>
          <p:txBody>
            <a:bodyPr wrap="square" lIns="0" tIns="0" rIns="0" bIns="0" rtlCol="0"/>
            <a:lstStyle/>
            <a:p/>
          </p:txBody>
        </p:sp>
        <p:sp>
          <p:nvSpPr>
            <p:cNvPr id="12537" name="object 12537" descr=""/>
            <p:cNvSpPr/>
            <p:nvPr/>
          </p:nvSpPr>
          <p:spPr>
            <a:xfrm>
              <a:off x="2706132" y="1919083"/>
              <a:ext cx="5715" cy="1905"/>
            </a:xfrm>
            <a:custGeom>
              <a:avLst/>
              <a:gdLst/>
              <a:ahLst/>
              <a:cxnLst/>
              <a:rect l="l" t="t" r="r" b="b"/>
              <a:pathLst>
                <a:path w="5714" h="1905">
                  <a:moveTo>
                    <a:pt x="0" y="0"/>
                  </a:moveTo>
                  <a:lnTo>
                    <a:pt x="508" y="977"/>
                  </a:lnTo>
                  <a:lnTo>
                    <a:pt x="1485" y="1600"/>
                  </a:lnTo>
                  <a:lnTo>
                    <a:pt x="2590" y="1651"/>
                  </a:lnTo>
                  <a:lnTo>
                    <a:pt x="3682" y="1689"/>
                  </a:lnTo>
                  <a:lnTo>
                    <a:pt x="4724" y="1155"/>
                  </a:lnTo>
                  <a:lnTo>
                    <a:pt x="5308" y="228"/>
                  </a:lnTo>
                </a:path>
              </a:pathLst>
            </a:custGeom>
            <a:ln w="3175">
              <a:solidFill>
                <a:srgbClr val="565658"/>
              </a:solidFill>
            </a:ln>
          </p:spPr>
          <p:txBody>
            <a:bodyPr wrap="square" lIns="0" tIns="0" rIns="0" bIns="0" rtlCol="0"/>
            <a:lstStyle/>
            <a:p/>
          </p:txBody>
        </p:sp>
        <p:sp>
          <p:nvSpPr>
            <p:cNvPr id="12538" name="object 12538" descr=""/>
            <p:cNvSpPr/>
            <p:nvPr/>
          </p:nvSpPr>
          <p:spPr>
            <a:xfrm>
              <a:off x="2305706" y="2093596"/>
              <a:ext cx="635" cy="1270"/>
            </a:xfrm>
            <a:custGeom>
              <a:avLst/>
              <a:gdLst/>
              <a:ahLst/>
              <a:cxnLst/>
              <a:rect l="l" t="t" r="r" b="b"/>
              <a:pathLst>
                <a:path w="635" h="1269">
                  <a:moveTo>
                    <a:pt x="126"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539" name="object 12539" descr=""/>
            <p:cNvSpPr/>
            <p:nvPr/>
          </p:nvSpPr>
          <p:spPr>
            <a:xfrm>
              <a:off x="2307347" y="2093896"/>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540" name="object 12540" descr=""/>
            <p:cNvSpPr/>
            <p:nvPr/>
          </p:nvSpPr>
          <p:spPr>
            <a:xfrm>
              <a:off x="2305826" y="2092499"/>
              <a:ext cx="1905" cy="635"/>
            </a:xfrm>
            <a:custGeom>
              <a:avLst/>
              <a:gdLst/>
              <a:ahLst/>
              <a:cxnLst/>
              <a:rect l="l" t="t" r="r" b="b"/>
              <a:pathLst>
                <a:path w="1905" h="635">
                  <a:moveTo>
                    <a:pt x="1384" y="228"/>
                  </a:moveTo>
                  <a:lnTo>
                    <a:pt x="952" y="0"/>
                  </a:lnTo>
                  <a:lnTo>
                    <a:pt x="419" y="38"/>
                  </a:lnTo>
                  <a:lnTo>
                    <a:pt x="0" y="304"/>
                  </a:lnTo>
                </a:path>
              </a:pathLst>
            </a:custGeom>
            <a:ln w="3175">
              <a:solidFill>
                <a:srgbClr val="565658"/>
              </a:solidFill>
            </a:ln>
          </p:spPr>
          <p:txBody>
            <a:bodyPr wrap="square" lIns="0" tIns="0" rIns="0" bIns="0" rtlCol="0"/>
            <a:lstStyle/>
            <a:p/>
          </p:txBody>
        </p:sp>
        <p:sp>
          <p:nvSpPr>
            <p:cNvPr id="12541" name="object 12541" descr=""/>
            <p:cNvSpPr/>
            <p:nvPr/>
          </p:nvSpPr>
          <p:spPr>
            <a:xfrm>
              <a:off x="2305883" y="2094433"/>
              <a:ext cx="1270" cy="635"/>
            </a:xfrm>
            <a:custGeom>
              <a:avLst/>
              <a:gdLst/>
              <a:ahLst/>
              <a:cxnLst/>
              <a:rect l="l" t="t" r="r" b="b"/>
              <a:pathLst>
                <a:path w="1269" h="635">
                  <a:moveTo>
                    <a:pt x="0" y="0"/>
                  </a:moveTo>
                  <a:lnTo>
                    <a:pt x="165" y="254"/>
                  </a:lnTo>
                  <a:lnTo>
                    <a:pt x="444" y="393"/>
                  </a:lnTo>
                  <a:lnTo>
                    <a:pt x="749" y="368"/>
                  </a:lnTo>
                </a:path>
              </a:pathLst>
            </a:custGeom>
            <a:ln w="3175">
              <a:solidFill>
                <a:srgbClr val="565658"/>
              </a:solidFill>
            </a:ln>
          </p:spPr>
          <p:txBody>
            <a:bodyPr wrap="square" lIns="0" tIns="0" rIns="0" bIns="0" rtlCol="0"/>
            <a:lstStyle/>
            <a:p/>
          </p:txBody>
        </p:sp>
        <p:sp>
          <p:nvSpPr>
            <p:cNvPr id="12542" name="object 12542" descr=""/>
            <p:cNvSpPr/>
            <p:nvPr/>
          </p:nvSpPr>
          <p:spPr>
            <a:xfrm>
              <a:off x="2273391" y="2166225"/>
              <a:ext cx="8890" cy="8890"/>
            </a:xfrm>
            <a:custGeom>
              <a:avLst/>
              <a:gdLst/>
              <a:ahLst/>
              <a:cxnLst/>
              <a:rect l="l" t="t" r="r" b="b"/>
              <a:pathLst>
                <a:path w="8889" h="8889">
                  <a:moveTo>
                    <a:pt x="8369" y="4178"/>
                  </a:moveTo>
                  <a:lnTo>
                    <a:pt x="8369" y="1866"/>
                  </a:lnTo>
                  <a:lnTo>
                    <a:pt x="6502" y="0"/>
                  </a:lnTo>
                  <a:lnTo>
                    <a:pt x="4178" y="0"/>
                  </a:lnTo>
                  <a:lnTo>
                    <a:pt x="1866" y="0"/>
                  </a:lnTo>
                  <a:lnTo>
                    <a:pt x="0" y="1866"/>
                  </a:lnTo>
                  <a:lnTo>
                    <a:pt x="0" y="4178"/>
                  </a:lnTo>
                  <a:lnTo>
                    <a:pt x="0" y="6489"/>
                  </a:lnTo>
                  <a:lnTo>
                    <a:pt x="1866" y="8369"/>
                  </a:lnTo>
                  <a:lnTo>
                    <a:pt x="4178" y="8369"/>
                  </a:lnTo>
                  <a:lnTo>
                    <a:pt x="6502" y="8369"/>
                  </a:lnTo>
                  <a:lnTo>
                    <a:pt x="8369" y="6489"/>
                  </a:lnTo>
                  <a:lnTo>
                    <a:pt x="8369" y="4178"/>
                  </a:lnTo>
                </a:path>
              </a:pathLst>
            </a:custGeom>
            <a:ln w="3175">
              <a:solidFill>
                <a:srgbClr val="565658"/>
              </a:solidFill>
            </a:ln>
          </p:spPr>
          <p:txBody>
            <a:bodyPr wrap="square" lIns="0" tIns="0" rIns="0" bIns="0" rtlCol="0"/>
            <a:lstStyle/>
            <a:p/>
          </p:txBody>
        </p:sp>
        <p:sp>
          <p:nvSpPr>
            <p:cNvPr id="12543" name="object 12543" descr=""/>
            <p:cNvSpPr/>
            <p:nvPr/>
          </p:nvSpPr>
          <p:spPr>
            <a:xfrm>
              <a:off x="2244940" y="2166225"/>
              <a:ext cx="8890" cy="8890"/>
            </a:xfrm>
            <a:custGeom>
              <a:avLst/>
              <a:gdLst/>
              <a:ahLst/>
              <a:cxnLst/>
              <a:rect l="l" t="t" r="r" b="b"/>
              <a:pathLst>
                <a:path w="8889" h="8889">
                  <a:moveTo>
                    <a:pt x="8356" y="4178"/>
                  </a:moveTo>
                  <a:lnTo>
                    <a:pt x="8356" y="1866"/>
                  </a:lnTo>
                  <a:lnTo>
                    <a:pt x="6489" y="0"/>
                  </a:lnTo>
                  <a:lnTo>
                    <a:pt x="4178" y="0"/>
                  </a:lnTo>
                  <a:lnTo>
                    <a:pt x="1866" y="0"/>
                  </a:lnTo>
                  <a:lnTo>
                    <a:pt x="0" y="1866"/>
                  </a:lnTo>
                  <a:lnTo>
                    <a:pt x="0" y="4178"/>
                  </a:lnTo>
                  <a:lnTo>
                    <a:pt x="0" y="6489"/>
                  </a:lnTo>
                  <a:lnTo>
                    <a:pt x="1866" y="8369"/>
                  </a:lnTo>
                  <a:lnTo>
                    <a:pt x="4178" y="8369"/>
                  </a:lnTo>
                  <a:lnTo>
                    <a:pt x="6489" y="8369"/>
                  </a:lnTo>
                  <a:lnTo>
                    <a:pt x="8356" y="6489"/>
                  </a:lnTo>
                  <a:lnTo>
                    <a:pt x="8356" y="4178"/>
                  </a:lnTo>
                </a:path>
              </a:pathLst>
            </a:custGeom>
            <a:ln w="3175">
              <a:solidFill>
                <a:srgbClr val="565658"/>
              </a:solidFill>
            </a:ln>
          </p:spPr>
          <p:txBody>
            <a:bodyPr wrap="square" lIns="0" tIns="0" rIns="0" bIns="0" rtlCol="0"/>
            <a:lstStyle/>
            <a:p/>
          </p:txBody>
        </p:sp>
        <p:sp>
          <p:nvSpPr>
            <p:cNvPr id="12544" name="object 12544" descr=""/>
            <p:cNvSpPr/>
            <p:nvPr/>
          </p:nvSpPr>
          <p:spPr>
            <a:xfrm>
              <a:off x="2275616" y="2168460"/>
              <a:ext cx="4445" cy="4445"/>
            </a:xfrm>
            <a:custGeom>
              <a:avLst/>
              <a:gdLst/>
              <a:ahLst/>
              <a:cxnLst/>
              <a:rect l="l" t="t" r="r" b="b"/>
              <a:pathLst>
                <a:path w="4444" h="4444">
                  <a:moveTo>
                    <a:pt x="3911" y="1943"/>
                  </a:moveTo>
                  <a:lnTo>
                    <a:pt x="3911" y="876"/>
                  </a:lnTo>
                  <a:lnTo>
                    <a:pt x="3035" y="0"/>
                  </a:lnTo>
                  <a:lnTo>
                    <a:pt x="1955" y="0"/>
                  </a:lnTo>
                  <a:lnTo>
                    <a:pt x="876" y="0"/>
                  </a:lnTo>
                  <a:lnTo>
                    <a:pt x="0" y="876"/>
                  </a:lnTo>
                  <a:lnTo>
                    <a:pt x="0" y="1943"/>
                  </a:lnTo>
                  <a:lnTo>
                    <a:pt x="0" y="3022"/>
                  </a:lnTo>
                  <a:lnTo>
                    <a:pt x="876" y="3898"/>
                  </a:lnTo>
                  <a:lnTo>
                    <a:pt x="1955" y="3898"/>
                  </a:lnTo>
                  <a:lnTo>
                    <a:pt x="3035" y="3898"/>
                  </a:lnTo>
                  <a:lnTo>
                    <a:pt x="3911" y="3022"/>
                  </a:lnTo>
                  <a:lnTo>
                    <a:pt x="3911" y="1943"/>
                  </a:lnTo>
                </a:path>
              </a:pathLst>
            </a:custGeom>
            <a:ln w="3175">
              <a:solidFill>
                <a:srgbClr val="565658"/>
              </a:solidFill>
            </a:ln>
          </p:spPr>
          <p:txBody>
            <a:bodyPr wrap="square" lIns="0" tIns="0" rIns="0" bIns="0" rtlCol="0"/>
            <a:lstStyle/>
            <a:p/>
          </p:txBody>
        </p:sp>
        <p:sp>
          <p:nvSpPr>
            <p:cNvPr id="12545" name="object 12545" descr=""/>
            <p:cNvSpPr/>
            <p:nvPr/>
          </p:nvSpPr>
          <p:spPr>
            <a:xfrm>
              <a:off x="2247166" y="2168460"/>
              <a:ext cx="4445" cy="4445"/>
            </a:xfrm>
            <a:custGeom>
              <a:avLst/>
              <a:gdLst/>
              <a:ahLst/>
              <a:cxnLst/>
              <a:rect l="l" t="t" r="r" b="b"/>
              <a:pathLst>
                <a:path w="4444" h="4444">
                  <a:moveTo>
                    <a:pt x="3911" y="1943"/>
                  </a:moveTo>
                  <a:lnTo>
                    <a:pt x="3911" y="876"/>
                  </a:lnTo>
                  <a:lnTo>
                    <a:pt x="3035" y="0"/>
                  </a:lnTo>
                  <a:lnTo>
                    <a:pt x="1955" y="0"/>
                  </a:lnTo>
                  <a:lnTo>
                    <a:pt x="876" y="0"/>
                  </a:lnTo>
                  <a:lnTo>
                    <a:pt x="0" y="876"/>
                  </a:lnTo>
                  <a:lnTo>
                    <a:pt x="0" y="1943"/>
                  </a:lnTo>
                  <a:lnTo>
                    <a:pt x="0" y="3022"/>
                  </a:lnTo>
                  <a:lnTo>
                    <a:pt x="876" y="3898"/>
                  </a:lnTo>
                  <a:lnTo>
                    <a:pt x="1955" y="3898"/>
                  </a:lnTo>
                  <a:lnTo>
                    <a:pt x="3035" y="3898"/>
                  </a:lnTo>
                  <a:lnTo>
                    <a:pt x="3911" y="3022"/>
                  </a:lnTo>
                  <a:lnTo>
                    <a:pt x="3911" y="1943"/>
                  </a:lnTo>
                </a:path>
              </a:pathLst>
            </a:custGeom>
            <a:ln w="3175">
              <a:solidFill>
                <a:srgbClr val="565658"/>
              </a:solidFill>
            </a:ln>
          </p:spPr>
          <p:txBody>
            <a:bodyPr wrap="square" lIns="0" tIns="0" rIns="0" bIns="0" rtlCol="0"/>
            <a:lstStyle/>
            <a:p/>
          </p:txBody>
        </p:sp>
        <p:sp>
          <p:nvSpPr>
            <p:cNvPr id="12546" name="object 12546" descr=""/>
            <p:cNvSpPr/>
            <p:nvPr/>
          </p:nvSpPr>
          <p:spPr>
            <a:xfrm>
              <a:off x="2247726" y="2169019"/>
              <a:ext cx="3175" cy="3175"/>
            </a:xfrm>
            <a:custGeom>
              <a:avLst/>
              <a:gdLst/>
              <a:ahLst/>
              <a:cxnLst/>
              <a:rect l="l" t="t" r="r" b="b"/>
              <a:pathLst>
                <a:path w="3175" h="3175">
                  <a:moveTo>
                    <a:pt x="2781" y="1384"/>
                  </a:moveTo>
                  <a:lnTo>
                    <a:pt x="2781" y="622"/>
                  </a:lnTo>
                  <a:lnTo>
                    <a:pt x="2158" y="0"/>
                  </a:lnTo>
                  <a:lnTo>
                    <a:pt x="1396" y="0"/>
                  </a:lnTo>
                  <a:lnTo>
                    <a:pt x="622" y="0"/>
                  </a:lnTo>
                  <a:lnTo>
                    <a:pt x="0" y="622"/>
                  </a:lnTo>
                  <a:lnTo>
                    <a:pt x="0" y="1384"/>
                  </a:lnTo>
                  <a:lnTo>
                    <a:pt x="0" y="2159"/>
                  </a:lnTo>
                  <a:lnTo>
                    <a:pt x="622" y="2781"/>
                  </a:lnTo>
                  <a:lnTo>
                    <a:pt x="1396" y="2781"/>
                  </a:lnTo>
                  <a:lnTo>
                    <a:pt x="2158" y="2781"/>
                  </a:lnTo>
                  <a:lnTo>
                    <a:pt x="2781" y="2159"/>
                  </a:lnTo>
                  <a:lnTo>
                    <a:pt x="2781" y="1384"/>
                  </a:lnTo>
                </a:path>
              </a:pathLst>
            </a:custGeom>
            <a:ln w="3175">
              <a:solidFill>
                <a:srgbClr val="565658"/>
              </a:solidFill>
            </a:ln>
          </p:spPr>
          <p:txBody>
            <a:bodyPr wrap="square" lIns="0" tIns="0" rIns="0" bIns="0" rtlCol="0"/>
            <a:lstStyle/>
            <a:p/>
          </p:txBody>
        </p:sp>
        <p:sp>
          <p:nvSpPr>
            <p:cNvPr id="12547" name="object 12547" descr=""/>
            <p:cNvSpPr/>
            <p:nvPr/>
          </p:nvSpPr>
          <p:spPr>
            <a:xfrm>
              <a:off x="2276176" y="2169019"/>
              <a:ext cx="3175" cy="3175"/>
            </a:xfrm>
            <a:custGeom>
              <a:avLst/>
              <a:gdLst/>
              <a:ahLst/>
              <a:cxnLst/>
              <a:rect l="l" t="t" r="r" b="b"/>
              <a:pathLst>
                <a:path w="3175" h="3175">
                  <a:moveTo>
                    <a:pt x="2793" y="1384"/>
                  </a:moveTo>
                  <a:lnTo>
                    <a:pt x="2793" y="622"/>
                  </a:lnTo>
                  <a:lnTo>
                    <a:pt x="2158" y="0"/>
                  </a:lnTo>
                  <a:lnTo>
                    <a:pt x="1396" y="0"/>
                  </a:lnTo>
                  <a:lnTo>
                    <a:pt x="622" y="0"/>
                  </a:lnTo>
                  <a:lnTo>
                    <a:pt x="0" y="622"/>
                  </a:lnTo>
                  <a:lnTo>
                    <a:pt x="0" y="1384"/>
                  </a:lnTo>
                  <a:lnTo>
                    <a:pt x="0" y="2159"/>
                  </a:lnTo>
                  <a:lnTo>
                    <a:pt x="622" y="2781"/>
                  </a:lnTo>
                  <a:lnTo>
                    <a:pt x="1396" y="2781"/>
                  </a:lnTo>
                  <a:lnTo>
                    <a:pt x="2158" y="2781"/>
                  </a:lnTo>
                  <a:lnTo>
                    <a:pt x="2793" y="2159"/>
                  </a:lnTo>
                  <a:lnTo>
                    <a:pt x="2793" y="1384"/>
                  </a:lnTo>
                </a:path>
              </a:pathLst>
            </a:custGeom>
            <a:ln w="3175">
              <a:solidFill>
                <a:srgbClr val="565658"/>
              </a:solidFill>
            </a:ln>
          </p:spPr>
          <p:txBody>
            <a:bodyPr wrap="square" lIns="0" tIns="0" rIns="0" bIns="0" rtlCol="0"/>
            <a:lstStyle/>
            <a:p/>
          </p:txBody>
        </p:sp>
        <p:sp>
          <p:nvSpPr>
            <p:cNvPr id="12548" name="object 12548" descr=""/>
            <p:cNvSpPr/>
            <p:nvPr/>
          </p:nvSpPr>
          <p:spPr>
            <a:xfrm>
              <a:off x="2305188" y="2094048"/>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549" name="object 12549" descr=""/>
            <p:cNvSpPr/>
            <p:nvPr/>
          </p:nvSpPr>
          <p:spPr>
            <a:xfrm>
              <a:off x="2304067" y="2091460"/>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29"/>
                  </a:lnTo>
                  <a:lnTo>
                    <a:pt x="2527"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550" name="object 12550" descr=""/>
            <p:cNvSpPr/>
            <p:nvPr/>
          </p:nvSpPr>
          <p:spPr>
            <a:xfrm>
              <a:off x="2304625" y="2092019"/>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22"/>
                  </a:lnTo>
                  <a:lnTo>
                    <a:pt x="888" y="3911"/>
                  </a:lnTo>
                  <a:lnTo>
                    <a:pt x="1968" y="3911"/>
                  </a:lnTo>
                  <a:lnTo>
                    <a:pt x="3047" y="3911"/>
                  </a:lnTo>
                  <a:lnTo>
                    <a:pt x="3911" y="3022"/>
                  </a:lnTo>
                  <a:lnTo>
                    <a:pt x="3911" y="1955"/>
                  </a:lnTo>
                </a:path>
              </a:pathLst>
            </a:custGeom>
            <a:ln w="3175">
              <a:solidFill>
                <a:srgbClr val="565658"/>
              </a:solidFill>
            </a:ln>
          </p:spPr>
          <p:txBody>
            <a:bodyPr wrap="square" lIns="0" tIns="0" rIns="0" bIns="0" rtlCol="0"/>
            <a:lstStyle/>
            <a:p/>
          </p:txBody>
        </p:sp>
        <p:sp>
          <p:nvSpPr>
            <p:cNvPr id="12551" name="object 12551" descr=""/>
            <p:cNvSpPr/>
            <p:nvPr/>
          </p:nvSpPr>
          <p:spPr>
            <a:xfrm>
              <a:off x="2307205" y="2092725"/>
              <a:ext cx="1270" cy="1270"/>
            </a:xfrm>
            <a:custGeom>
              <a:avLst/>
              <a:gdLst/>
              <a:ahLst/>
              <a:cxnLst/>
              <a:rect l="l" t="t" r="r" b="b"/>
              <a:pathLst>
                <a:path w="1269" h="1269">
                  <a:moveTo>
                    <a:pt x="774" y="1168"/>
                  </a:moveTo>
                  <a:lnTo>
                    <a:pt x="749" y="673"/>
                  </a:lnTo>
                  <a:lnTo>
                    <a:pt x="457" y="228"/>
                  </a:lnTo>
                  <a:lnTo>
                    <a:pt x="0" y="0"/>
                  </a:lnTo>
                </a:path>
              </a:pathLst>
            </a:custGeom>
            <a:ln w="3175">
              <a:solidFill>
                <a:srgbClr val="565658"/>
              </a:solidFill>
            </a:ln>
          </p:spPr>
          <p:txBody>
            <a:bodyPr wrap="square" lIns="0" tIns="0" rIns="0" bIns="0" rtlCol="0"/>
            <a:lstStyle/>
            <a:p/>
          </p:txBody>
        </p:sp>
        <p:sp>
          <p:nvSpPr>
            <p:cNvPr id="12552" name="object 12552" descr=""/>
            <p:cNvSpPr/>
            <p:nvPr/>
          </p:nvSpPr>
          <p:spPr>
            <a:xfrm>
              <a:off x="2305829" y="2093136"/>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553" name="object 12553" descr=""/>
            <p:cNvSpPr/>
            <p:nvPr/>
          </p:nvSpPr>
          <p:spPr>
            <a:xfrm>
              <a:off x="2307284" y="2093514"/>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554" name="object 12554" descr=""/>
            <p:cNvSpPr/>
            <p:nvPr/>
          </p:nvSpPr>
          <p:spPr>
            <a:xfrm>
              <a:off x="2306627" y="2094348"/>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555" name="object 12555" descr=""/>
            <p:cNvSpPr/>
            <p:nvPr/>
          </p:nvSpPr>
          <p:spPr>
            <a:xfrm>
              <a:off x="2306535" y="2093121"/>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556" name="object 12556" descr=""/>
            <p:cNvSpPr/>
            <p:nvPr/>
          </p:nvSpPr>
          <p:spPr>
            <a:xfrm>
              <a:off x="2305958" y="2095138"/>
              <a:ext cx="1905" cy="635"/>
            </a:xfrm>
            <a:custGeom>
              <a:avLst/>
              <a:gdLst/>
              <a:ahLst/>
              <a:cxnLst/>
              <a:rect l="l" t="t" r="r" b="b"/>
              <a:pathLst>
                <a:path w="1905" h="635">
                  <a:moveTo>
                    <a:pt x="0" y="76"/>
                  </a:moveTo>
                  <a:lnTo>
                    <a:pt x="444" y="304"/>
                  </a:lnTo>
                  <a:lnTo>
                    <a:pt x="965" y="279"/>
                  </a:lnTo>
                  <a:lnTo>
                    <a:pt x="1384" y="0"/>
                  </a:lnTo>
                </a:path>
              </a:pathLst>
            </a:custGeom>
            <a:ln w="3175">
              <a:solidFill>
                <a:srgbClr val="565658"/>
              </a:solidFill>
            </a:ln>
          </p:spPr>
          <p:txBody>
            <a:bodyPr wrap="square" lIns="0" tIns="0" rIns="0" bIns="0" rtlCol="0"/>
            <a:lstStyle/>
            <a:p/>
          </p:txBody>
        </p:sp>
        <p:sp>
          <p:nvSpPr>
            <p:cNvPr id="12557" name="object 12557" descr=""/>
            <p:cNvSpPr/>
            <p:nvPr/>
          </p:nvSpPr>
          <p:spPr>
            <a:xfrm>
              <a:off x="2305160" y="2092809"/>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558" name="object 12558" descr=""/>
            <p:cNvSpPr/>
            <p:nvPr/>
          </p:nvSpPr>
          <p:spPr>
            <a:xfrm>
              <a:off x="2136719" y="2619130"/>
              <a:ext cx="2540" cy="635"/>
            </a:xfrm>
            <a:custGeom>
              <a:avLst/>
              <a:gdLst/>
              <a:ahLst/>
              <a:cxnLst/>
              <a:rect l="l" t="t" r="r" b="b"/>
              <a:pathLst>
                <a:path w="2539" h="635">
                  <a:moveTo>
                    <a:pt x="2501" y="406"/>
                  </a:moveTo>
                  <a:lnTo>
                    <a:pt x="1714" y="0"/>
                  </a:lnTo>
                  <a:lnTo>
                    <a:pt x="749" y="50"/>
                  </a:lnTo>
                  <a:lnTo>
                    <a:pt x="0" y="533"/>
                  </a:lnTo>
                </a:path>
              </a:pathLst>
            </a:custGeom>
            <a:ln w="3175">
              <a:solidFill>
                <a:srgbClr val="565658"/>
              </a:solidFill>
            </a:ln>
          </p:spPr>
          <p:txBody>
            <a:bodyPr wrap="square" lIns="0" tIns="0" rIns="0" bIns="0" rtlCol="0"/>
            <a:lstStyle/>
            <a:p/>
          </p:txBody>
        </p:sp>
        <p:sp>
          <p:nvSpPr>
            <p:cNvPr id="12559" name="object 12559" descr=""/>
            <p:cNvSpPr/>
            <p:nvPr/>
          </p:nvSpPr>
          <p:spPr>
            <a:xfrm>
              <a:off x="2302957" y="2545413"/>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560" name="object 12560" descr=""/>
            <p:cNvSpPr/>
            <p:nvPr/>
          </p:nvSpPr>
          <p:spPr>
            <a:xfrm>
              <a:off x="2139468" y="2621635"/>
              <a:ext cx="1270" cy="2540"/>
            </a:xfrm>
            <a:custGeom>
              <a:avLst/>
              <a:gdLst/>
              <a:ahLst/>
              <a:cxnLst/>
              <a:rect l="l" t="t" r="r" b="b"/>
              <a:pathLst>
                <a:path w="1269" h="2539">
                  <a:moveTo>
                    <a:pt x="0" y="2235"/>
                  </a:moveTo>
                  <a:lnTo>
                    <a:pt x="749" y="1739"/>
                  </a:lnTo>
                  <a:lnTo>
                    <a:pt x="1181" y="901"/>
                  </a:lnTo>
                  <a:lnTo>
                    <a:pt x="1130" y="0"/>
                  </a:lnTo>
                </a:path>
              </a:pathLst>
            </a:custGeom>
            <a:ln w="3175">
              <a:solidFill>
                <a:srgbClr val="565658"/>
              </a:solidFill>
            </a:ln>
          </p:spPr>
          <p:txBody>
            <a:bodyPr wrap="square" lIns="0" tIns="0" rIns="0" bIns="0" rtlCol="0"/>
            <a:lstStyle/>
            <a:p/>
          </p:txBody>
        </p:sp>
        <p:sp>
          <p:nvSpPr>
            <p:cNvPr id="12561" name="object 12561" descr=""/>
            <p:cNvSpPr/>
            <p:nvPr/>
          </p:nvSpPr>
          <p:spPr>
            <a:xfrm>
              <a:off x="2138203" y="2622655"/>
              <a:ext cx="1905" cy="1270"/>
            </a:xfrm>
            <a:custGeom>
              <a:avLst/>
              <a:gdLst/>
              <a:ahLst/>
              <a:cxnLst/>
              <a:rect l="l" t="t" r="r" b="b"/>
              <a:pathLst>
                <a:path w="1905" h="1269">
                  <a:moveTo>
                    <a:pt x="0" y="1066"/>
                  </a:moveTo>
                  <a:lnTo>
                    <a:pt x="698" y="1028"/>
                  </a:lnTo>
                  <a:lnTo>
                    <a:pt x="1320" y="622"/>
                  </a:lnTo>
                  <a:lnTo>
                    <a:pt x="1625" y="0"/>
                  </a:lnTo>
                </a:path>
              </a:pathLst>
            </a:custGeom>
            <a:ln w="3175">
              <a:solidFill>
                <a:srgbClr val="565658"/>
              </a:solidFill>
            </a:ln>
          </p:spPr>
          <p:txBody>
            <a:bodyPr wrap="square" lIns="0" tIns="0" rIns="0" bIns="0" rtlCol="0"/>
            <a:lstStyle/>
            <a:p/>
          </p:txBody>
        </p:sp>
        <p:sp>
          <p:nvSpPr>
            <p:cNvPr id="12562" name="object 12562" descr=""/>
            <p:cNvSpPr/>
            <p:nvPr/>
          </p:nvSpPr>
          <p:spPr>
            <a:xfrm>
              <a:off x="2303725" y="2546502"/>
              <a:ext cx="1905" cy="635"/>
            </a:xfrm>
            <a:custGeom>
              <a:avLst/>
              <a:gdLst/>
              <a:ahLst/>
              <a:cxnLst/>
              <a:rect l="l" t="t" r="r" b="b"/>
              <a:pathLst>
                <a:path w="1905" h="635">
                  <a:moveTo>
                    <a:pt x="0" y="76"/>
                  </a:moveTo>
                  <a:lnTo>
                    <a:pt x="444" y="304"/>
                  </a:lnTo>
                  <a:lnTo>
                    <a:pt x="965" y="279"/>
                  </a:lnTo>
                  <a:lnTo>
                    <a:pt x="1384" y="0"/>
                  </a:lnTo>
                </a:path>
              </a:pathLst>
            </a:custGeom>
            <a:ln w="3175">
              <a:solidFill>
                <a:srgbClr val="565658"/>
              </a:solidFill>
            </a:ln>
          </p:spPr>
          <p:txBody>
            <a:bodyPr wrap="square" lIns="0" tIns="0" rIns="0" bIns="0" rtlCol="0"/>
            <a:lstStyle/>
            <a:p/>
          </p:txBody>
        </p:sp>
        <p:sp>
          <p:nvSpPr>
            <p:cNvPr id="12563" name="object 12563" descr=""/>
            <p:cNvSpPr/>
            <p:nvPr/>
          </p:nvSpPr>
          <p:spPr>
            <a:xfrm>
              <a:off x="2137976" y="2619788"/>
              <a:ext cx="1905" cy="1270"/>
            </a:xfrm>
            <a:custGeom>
              <a:avLst/>
              <a:gdLst/>
              <a:ahLst/>
              <a:cxnLst/>
              <a:rect l="l" t="t" r="r" b="b"/>
              <a:pathLst>
                <a:path w="1905" h="1269">
                  <a:moveTo>
                    <a:pt x="1752" y="914"/>
                  </a:moveTo>
                  <a:lnTo>
                    <a:pt x="1371" y="330"/>
                  </a:lnTo>
                  <a:lnTo>
                    <a:pt x="698" y="0"/>
                  </a:lnTo>
                  <a:lnTo>
                    <a:pt x="0" y="38"/>
                  </a:lnTo>
                </a:path>
              </a:pathLst>
            </a:custGeom>
            <a:ln w="3175">
              <a:solidFill>
                <a:srgbClr val="565658"/>
              </a:solidFill>
            </a:ln>
          </p:spPr>
          <p:txBody>
            <a:bodyPr wrap="square" lIns="0" tIns="0" rIns="0" bIns="0" rtlCol="0"/>
            <a:lstStyle/>
            <a:p/>
          </p:txBody>
        </p:sp>
        <p:sp>
          <p:nvSpPr>
            <p:cNvPr id="12564" name="object 12564" descr=""/>
            <p:cNvSpPr/>
            <p:nvPr/>
          </p:nvSpPr>
          <p:spPr>
            <a:xfrm>
              <a:off x="2133902" y="2617583"/>
              <a:ext cx="8890" cy="8890"/>
            </a:xfrm>
            <a:custGeom>
              <a:avLst/>
              <a:gdLst/>
              <a:ahLst/>
              <a:cxnLst/>
              <a:rect l="l" t="t" r="r" b="b"/>
              <a:pathLst>
                <a:path w="8889" h="8889">
                  <a:moveTo>
                    <a:pt x="8369" y="4191"/>
                  </a:moveTo>
                  <a:lnTo>
                    <a:pt x="8369" y="1879"/>
                  </a:lnTo>
                  <a:lnTo>
                    <a:pt x="6502" y="0"/>
                  </a:lnTo>
                  <a:lnTo>
                    <a:pt x="4190" y="0"/>
                  </a:lnTo>
                  <a:lnTo>
                    <a:pt x="1879" y="0"/>
                  </a:lnTo>
                  <a:lnTo>
                    <a:pt x="0" y="1879"/>
                  </a:lnTo>
                  <a:lnTo>
                    <a:pt x="0" y="4191"/>
                  </a:lnTo>
                  <a:lnTo>
                    <a:pt x="0" y="6502"/>
                  </a:lnTo>
                  <a:lnTo>
                    <a:pt x="1879" y="8382"/>
                  </a:lnTo>
                  <a:lnTo>
                    <a:pt x="4190" y="8382"/>
                  </a:lnTo>
                  <a:lnTo>
                    <a:pt x="6502" y="8382"/>
                  </a:lnTo>
                  <a:lnTo>
                    <a:pt x="8369" y="6502"/>
                  </a:lnTo>
                  <a:lnTo>
                    <a:pt x="8369" y="4191"/>
                  </a:lnTo>
                </a:path>
              </a:pathLst>
            </a:custGeom>
            <a:ln w="3175">
              <a:solidFill>
                <a:srgbClr val="565658"/>
              </a:solidFill>
            </a:ln>
          </p:spPr>
          <p:txBody>
            <a:bodyPr wrap="square" lIns="0" tIns="0" rIns="0" bIns="0" rtlCol="0"/>
            <a:lstStyle/>
            <a:p/>
          </p:txBody>
        </p:sp>
        <p:sp>
          <p:nvSpPr>
            <p:cNvPr id="12565" name="object 12565" descr=""/>
            <p:cNvSpPr/>
            <p:nvPr/>
          </p:nvSpPr>
          <p:spPr>
            <a:xfrm>
              <a:off x="2305114" y="2545260"/>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566" name="object 12566" descr=""/>
            <p:cNvSpPr/>
            <p:nvPr/>
          </p:nvSpPr>
          <p:spPr>
            <a:xfrm>
              <a:off x="2136951" y="2623873"/>
              <a:ext cx="2540" cy="635"/>
            </a:xfrm>
            <a:custGeom>
              <a:avLst/>
              <a:gdLst/>
              <a:ahLst/>
              <a:cxnLst/>
              <a:rect l="l" t="t" r="r" b="b"/>
              <a:pathLst>
                <a:path w="2539" h="635">
                  <a:moveTo>
                    <a:pt x="0" y="139"/>
                  </a:moveTo>
                  <a:lnTo>
                    <a:pt x="800" y="546"/>
                  </a:lnTo>
                  <a:lnTo>
                    <a:pt x="1765" y="495"/>
                  </a:lnTo>
                  <a:lnTo>
                    <a:pt x="2514" y="0"/>
                  </a:lnTo>
                </a:path>
              </a:pathLst>
            </a:custGeom>
            <a:ln w="3175">
              <a:solidFill>
                <a:srgbClr val="565658"/>
              </a:solidFill>
            </a:ln>
          </p:spPr>
          <p:txBody>
            <a:bodyPr wrap="square" lIns="0" tIns="0" rIns="0" bIns="0" rtlCol="0"/>
            <a:lstStyle/>
            <a:p/>
          </p:txBody>
        </p:sp>
        <p:sp>
          <p:nvSpPr>
            <p:cNvPr id="12567" name="object 12567" descr=""/>
            <p:cNvSpPr/>
            <p:nvPr/>
          </p:nvSpPr>
          <p:spPr>
            <a:xfrm>
              <a:off x="2303593" y="2543863"/>
              <a:ext cx="1905" cy="635"/>
            </a:xfrm>
            <a:custGeom>
              <a:avLst/>
              <a:gdLst/>
              <a:ahLst/>
              <a:cxnLst/>
              <a:rect l="l" t="t" r="r" b="b"/>
              <a:pathLst>
                <a:path w="1905" h="635">
                  <a:moveTo>
                    <a:pt x="1384" y="228"/>
                  </a:moveTo>
                  <a:lnTo>
                    <a:pt x="952" y="0"/>
                  </a:lnTo>
                  <a:lnTo>
                    <a:pt x="419" y="38"/>
                  </a:lnTo>
                  <a:lnTo>
                    <a:pt x="0" y="304"/>
                  </a:lnTo>
                </a:path>
              </a:pathLst>
            </a:custGeom>
            <a:ln w="3175">
              <a:solidFill>
                <a:srgbClr val="565658"/>
              </a:solidFill>
            </a:ln>
          </p:spPr>
          <p:txBody>
            <a:bodyPr wrap="square" lIns="0" tIns="0" rIns="0" bIns="0" rtlCol="0"/>
            <a:lstStyle/>
            <a:p/>
          </p:txBody>
        </p:sp>
        <p:sp>
          <p:nvSpPr>
            <p:cNvPr id="12568" name="object 12568" descr=""/>
            <p:cNvSpPr/>
            <p:nvPr/>
          </p:nvSpPr>
          <p:spPr>
            <a:xfrm>
              <a:off x="2133356" y="2617024"/>
              <a:ext cx="9525" cy="9525"/>
            </a:xfrm>
            <a:custGeom>
              <a:avLst/>
              <a:gdLst/>
              <a:ahLst/>
              <a:cxnLst/>
              <a:rect l="l" t="t" r="r" b="b"/>
              <a:pathLst>
                <a:path w="9525" h="9525">
                  <a:moveTo>
                    <a:pt x="9474" y="4749"/>
                  </a:moveTo>
                  <a:lnTo>
                    <a:pt x="9474" y="2120"/>
                  </a:lnTo>
                  <a:lnTo>
                    <a:pt x="7353" y="0"/>
                  </a:lnTo>
                  <a:lnTo>
                    <a:pt x="4737" y="0"/>
                  </a:lnTo>
                  <a:lnTo>
                    <a:pt x="2120" y="0"/>
                  </a:lnTo>
                  <a:lnTo>
                    <a:pt x="0" y="2120"/>
                  </a:lnTo>
                  <a:lnTo>
                    <a:pt x="0" y="4749"/>
                  </a:lnTo>
                  <a:lnTo>
                    <a:pt x="0" y="7366"/>
                  </a:lnTo>
                  <a:lnTo>
                    <a:pt x="2120" y="9499"/>
                  </a:lnTo>
                  <a:lnTo>
                    <a:pt x="4737" y="9499"/>
                  </a:lnTo>
                  <a:lnTo>
                    <a:pt x="7353" y="9499"/>
                  </a:lnTo>
                  <a:lnTo>
                    <a:pt x="9474" y="7366"/>
                  </a:lnTo>
                  <a:lnTo>
                    <a:pt x="9474" y="4749"/>
                  </a:lnTo>
                </a:path>
              </a:pathLst>
            </a:custGeom>
            <a:ln w="3175">
              <a:solidFill>
                <a:srgbClr val="565658"/>
              </a:solidFill>
            </a:ln>
          </p:spPr>
          <p:txBody>
            <a:bodyPr wrap="square" lIns="0" tIns="0" rIns="0" bIns="0" rtlCol="0"/>
            <a:lstStyle/>
            <a:p/>
          </p:txBody>
        </p:sp>
        <p:sp>
          <p:nvSpPr>
            <p:cNvPr id="12569" name="object 12569" descr=""/>
            <p:cNvSpPr/>
            <p:nvPr/>
          </p:nvSpPr>
          <p:spPr>
            <a:xfrm>
              <a:off x="2136038" y="2620887"/>
              <a:ext cx="635" cy="2540"/>
            </a:xfrm>
            <a:custGeom>
              <a:avLst/>
              <a:gdLst/>
              <a:ahLst/>
              <a:cxnLst/>
              <a:rect l="l" t="t" r="r" b="b"/>
              <a:pathLst>
                <a:path w="635" h="2539">
                  <a:moveTo>
                    <a:pt x="304" y="0"/>
                  </a:moveTo>
                  <a:lnTo>
                    <a:pt x="0" y="622"/>
                  </a:lnTo>
                  <a:lnTo>
                    <a:pt x="38" y="1371"/>
                  </a:lnTo>
                  <a:lnTo>
                    <a:pt x="419" y="1955"/>
                  </a:lnTo>
                </a:path>
              </a:pathLst>
            </a:custGeom>
            <a:ln w="3175">
              <a:solidFill>
                <a:srgbClr val="565658"/>
              </a:solidFill>
            </a:ln>
          </p:spPr>
          <p:txBody>
            <a:bodyPr wrap="square" lIns="0" tIns="0" rIns="0" bIns="0" rtlCol="0"/>
            <a:lstStyle/>
            <a:p/>
          </p:txBody>
        </p:sp>
        <p:sp>
          <p:nvSpPr>
            <p:cNvPr id="12570" name="object 12570" descr=""/>
            <p:cNvSpPr/>
            <p:nvPr/>
          </p:nvSpPr>
          <p:spPr>
            <a:xfrm>
              <a:off x="2135534" y="2619666"/>
              <a:ext cx="1270" cy="2540"/>
            </a:xfrm>
            <a:custGeom>
              <a:avLst/>
              <a:gdLst/>
              <a:ahLst/>
              <a:cxnLst/>
              <a:rect l="l" t="t" r="r" b="b"/>
              <a:pathLst>
                <a:path w="1269" h="2539">
                  <a:moveTo>
                    <a:pt x="1181" y="0"/>
                  </a:moveTo>
                  <a:lnTo>
                    <a:pt x="431" y="495"/>
                  </a:lnTo>
                  <a:lnTo>
                    <a:pt x="0" y="1346"/>
                  </a:lnTo>
                  <a:lnTo>
                    <a:pt x="50" y="2247"/>
                  </a:lnTo>
                </a:path>
              </a:pathLst>
            </a:custGeom>
            <a:ln w="3175">
              <a:solidFill>
                <a:srgbClr val="565658"/>
              </a:solidFill>
            </a:ln>
          </p:spPr>
          <p:txBody>
            <a:bodyPr wrap="square" lIns="0" tIns="0" rIns="0" bIns="0" rtlCol="0"/>
            <a:lstStyle/>
            <a:p/>
          </p:txBody>
        </p:sp>
        <p:sp>
          <p:nvSpPr>
            <p:cNvPr id="12571" name="object 12571" descr=""/>
            <p:cNvSpPr/>
            <p:nvPr/>
          </p:nvSpPr>
          <p:spPr>
            <a:xfrm>
              <a:off x="2302929" y="2544173"/>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572" name="object 12572" descr=""/>
            <p:cNvSpPr/>
            <p:nvPr/>
          </p:nvSpPr>
          <p:spPr>
            <a:xfrm>
              <a:off x="2136342" y="2619821"/>
              <a:ext cx="1905" cy="1270"/>
            </a:xfrm>
            <a:custGeom>
              <a:avLst/>
              <a:gdLst/>
              <a:ahLst/>
              <a:cxnLst/>
              <a:rect l="l" t="t" r="r" b="b"/>
              <a:pathLst>
                <a:path w="1905" h="1269">
                  <a:moveTo>
                    <a:pt x="1638" y="0"/>
                  </a:moveTo>
                  <a:lnTo>
                    <a:pt x="939" y="38"/>
                  </a:lnTo>
                  <a:lnTo>
                    <a:pt x="317" y="444"/>
                  </a:lnTo>
                  <a:lnTo>
                    <a:pt x="0" y="1066"/>
                  </a:lnTo>
                </a:path>
              </a:pathLst>
            </a:custGeom>
            <a:ln w="3175">
              <a:solidFill>
                <a:srgbClr val="565658"/>
              </a:solidFill>
            </a:ln>
          </p:spPr>
          <p:txBody>
            <a:bodyPr wrap="square" lIns="0" tIns="0" rIns="0" bIns="0" rtlCol="0"/>
            <a:lstStyle/>
            <a:p/>
          </p:txBody>
        </p:sp>
        <p:sp>
          <p:nvSpPr>
            <p:cNvPr id="12573" name="object 12573" descr=""/>
            <p:cNvSpPr/>
            <p:nvPr/>
          </p:nvSpPr>
          <p:spPr>
            <a:xfrm>
              <a:off x="2135586" y="2621911"/>
              <a:ext cx="1905" cy="2540"/>
            </a:xfrm>
            <a:custGeom>
              <a:avLst/>
              <a:gdLst/>
              <a:ahLst/>
              <a:cxnLst/>
              <a:rect l="l" t="t" r="r" b="b"/>
              <a:pathLst>
                <a:path w="1905" h="2539">
                  <a:moveTo>
                    <a:pt x="0" y="0"/>
                  </a:moveTo>
                  <a:lnTo>
                    <a:pt x="50" y="889"/>
                  </a:lnTo>
                  <a:lnTo>
                    <a:pt x="571" y="1689"/>
                  </a:lnTo>
                  <a:lnTo>
                    <a:pt x="1358" y="2108"/>
                  </a:lnTo>
                </a:path>
              </a:pathLst>
            </a:custGeom>
            <a:ln w="3175">
              <a:solidFill>
                <a:srgbClr val="565658"/>
              </a:solidFill>
            </a:ln>
          </p:spPr>
          <p:txBody>
            <a:bodyPr wrap="square" lIns="0" tIns="0" rIns="0" bIns="0" rtlCol="0"/>
            <a:lstStyle/>
            <a:p/>
          </p:txBody>
        </p:sp>
        <p:sp>
          <p:nvSpPr>
            <p:cNvPr id="12574" name="object 12574" descr=""/>
            <p:cNvSpPr/>
            <p:nvPr/>
          </p:nvSpPr>
          <p:spPr>
            <a:xfrm>
              <a:off x="2139726" y="2620699"/>
              <a:ext cx="635" cy="2540"/>
            </a:xfrm>
            <a:custGeom>
              <a:avLst/>
              <a:gdLst/>
              <a:ahLst/>
              <a:cxnLst/>
              <a:rect l="l" t="t" r="r" b="b"/>
              <a:pathLst>
                <a:path w="635" h="2539">
                  <a:moveTo>
                    <a:pt x="101" y="1955"/>
                  </a:moveTo>
                  <a:lnTo>
                    <a:pt x="419" y="1333"/>
                  </a:lnTo>
                  <a:lnTo>
                    <a:pt x="381" y="596"/>
                  </a:lnTo>
                  <a:lnTo>
                    <a:pt x="0" y="0"/>
                  </a:lnTo>
                </a:path>
              </a:pathLst>
            </a:custGeom>
            <a:ln w="3175">
              <a:solidFill>
                <a:srgbClr val="565658"/>
              </a:solidFill>
            </a:ln>
          </p:spPr>
          <p:txBody>
            <a:bodyPr wrap="square" lIns="0" tIns="0" rIns="0" bIns="0" rtlCol="0"/>
            <a:lstStyle/>
            <a:p/>
          </p:txBody>
        </p:sp>
        <p:sp>
          <p:nvSpPr>
            <p:cNvPr id="12575" name="object 12575" descr=""/>
            <p:cNvSpPr/>
            <p:nvPr/>
          </p:nvSpPr>
          <p:spPr>
            <a:xfrm>
              <a:off x="2302393" y="2543383"/>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22"/>
                  </a:lnTo>
                  <a:lnTo>
                    <a:pt x="888" y="3911"/>
                  </a:lnTo>
                  <a:lnTo>
                    <a:pt x="1968" y="3911"/>
                  </a:lnTo>
                  <a:lnTo>
                    <a:pt x="3047" y="3911"/>
                  </a:lnTo>
                  <a:lnTo>
                    <a:pt x="3911" y="3022"/>
                  </a:lnTo>
                  <a:lnTo>
                    <a:pt x="3911" y="1955"/>
                  </a:lnTo>
                </a:path>
              </a:pathLst>
            </a:custGeom>
            <a:ln w="3175">
              <a:solidFill>
                <a:srgbClr val="565658"/>
              </a:solidFill>
            </a:ln>
          </p:spPr>
          <p:txBody>
            <a:bodyPr wrap="square" lIns="0" tIns="0" rIns="0" bIns="0" rtlCol="0"/>
            <a:lstStyle/>
            <a:p/>
          </p:txBody>
        </p:sp>
        <p:sp>
          <p:nvSpPr>
            <p:cNvPr id="12576" name="object 12576" descr=""/>
            <p:cNvSpPr/>
            <p:nvPr/>
          </p:nvSpPr>
          <p:spPr>
            <a:xfrm>
              <a:off x="2136455" y="2622841"/>
              <a:ext cx="1905" cy="1270"/>
            </a:xfrm>
            <a:custGeom>
              <a:avLst/>
              <a:gdLst/>
              <a:ahLst/>
              <a:cxnLst/>
              <a:rect l="l" t="t" r="r" b="b"/>
              <a:pathLst>
                <a:path w="1905" h="1269">
                  <a:moveTo>
                    <a:pt x="0" y="0"/>
                  </a:moveTo>
                  <a:lnTo>
                    <a:pt x="381" y="584"/>
                  </a:lnTo>
                  <a:lnTo>
                    <a:pt x="1041" y="914"/>
                  </a:lnTo>
                  <a:lnTo>
                    <a:pt x="1752" y="876"/>
                  </a:lnTo>
                </a:path>
              </a:pathLst>
            </a:custGeom>
            <a:ln w="3175">
              <a:solidFill>
                <a:srgbClr val="565658"/>
              </a:solidFill>
            </a:ln>
          </p:spPr>
          <p:txBody>
            <a:bodyPr wrap="square" lIns="0" tIns="0" rIns="0" bIns="0" rtlCol="0"/>
            <a:lstStyle/>
            <a:p/>
          </p:txBody>
        </p:sp>
        <p:sp>
          <p:nvSpPr>
            <p:cNvPr id="12577" name="object 12577" descr=""/>
            <p:cNvSpPr/>
            <p:nvPr/>
          </p:nvSpPr>
          <p:spPr>
            <a:xfrm>
              <a:off x="2301834" y="2542824"/>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12578" name="object 12578" descr=""/>
            <p:cNvSpPr/>
            <p:nvPr/>
          </p:nvSpPr>
          <p:spPr>
            <a:xfrm>
              <a:off x="2139226" y="2619530"/>
              <a:ext cx="1905" cy="2540"/>
            </a:xfrm>
            <a:custGeom>
              <a:avLst/>
              <a:gdLst/>
              <a:ahLst/>
              <a:cxnLst/>
              <a:rect l="l" t="t" r="r" b="b"/>
              <a:pathLst>
                <a:path w="1905" h="2539">
                  <a:moveTo>
                    <a:pt x="1371" y="2108"/>
                  </a:moveTo>
                  <a:lnTo>
                    <a:pt x="1320" y="1206"/>
                  </a:lnTo>
                  <a:lnTo>
                    <a:pt x="800" y="406"/>
                  </a:lnTo>
                  <a:lnTo>
                    <a:pt x="0" y="0"/>
                  </a:lnTo>
                </a:path>
              </a:pathLst>
            </a:custGeom>
            <a:ln w="3175">
              <a:solidFill>
                <a:srgbClr val="565658"/>
              </a:solidFill>
            </a:ln>
          </p:spPr>
          <p:txBody>
            <a:bodyPr wrap="square" lIns="0" tIns="0" rIns="0" bIns="0" rtlCol="0"/>
            <a:lstStyle/>
            <a:p/>
          </p:txBody>
        </p:sp>
        <p:sp>
          <p:nvSpPr>
            <p:cNvPr id="12579" name="object 12579" descr=""/>
            <p:cNvSpPr/>
            <p:nvPr/>
          </p:nvSpPr>
          <p:spPr>
            <a:xfrm>
              <a:off x="2303597" y="2544502"/>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580" name="object 12580" descr=""/>
            <p:cNvSpPr/>
            <p:nvPr/>
          </p:nvSpPr>
          <p:spPr>
            <a:xfrm>
              <a:off x="2298642" y="2419637"/>
              <a:ext cx="635" cy="1270"/>
            </a:xfrm>
            <a:custGeom>
              <a:avLst/>
              <a:gdLst/>
              <a:ahLst/>
              <a:cxnLst/>
              <a:rect l="l" t="t" r="r" b="b"/>
              <a:pathLst>
                <a:path w="635" h="1269">
                  <a:moveTo>
                    <a:pt x="406" y="723"/>
                  </a:moveTo>
                  <a:lnTo>
                    <a:pt x="406" y="431"/>
                  </a:lnTo>
                  <a:lnTo>
                    <a:pt x="241" y="152"/>
                  </a:lnTo>
                  <a:lnTo>
                    <a:pt x="0" y="0"/>
                  </a:lnTo>
                </a:path>
              </a:pathLst>
            </a:custGeom>
            <a:ln w="3175">
              <a:solidFill>
                <a:srgbClr val="565658"/>
              </a:solidFill>
            </a:ln>
          </p:spPr>
          <p:txBody>
            <a:bodyPr wrap="square" lIns="0" tIns="0" rIns="0" bIns="0" rtlCol="0"/>
            <a:lstStyle/>
            <a:p/>
          </p:txBody>
        </p:sp>
        <p:sp>
          <p:nvSpPr>
            <p:cNvPr id="12581" name="object 12581" descr=""/>
            <p:cNvSpPr/>
            <p:nvPr/>
          </p:nvSpPr>
          <p:spPr>
            <a:xfrm>
              <a:off x="2304394" y="2545719"/>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582" name="object 12582" descr=""/>
            <p:cNvSpPr/>
            <p:nvPr/>
          </p:nvSpPr>
          <p:spPr>
            <a:xfrm>
              <a:off x="2298640" y="2420362"/>
              <a:ext cx="635" cy="1270"/>
            </a:xfrm>
            <a:custGeom>
              <a:avLst/>
              <a:gdLst/>
              <a:ahLst/>
              <a:cxnLst/>
              <a:rect l="l" t="t" r="r" b="b"/>
              <a:pathLst>
                <a:path w="635" h="1269">
                  <a:moveTo>
                    <a:pt x="0" y="723"/>
                  </a:moveTo>
                  <a:lnTo>
                    <a:pt x="254" y="571"/>
                  </a:lnTo>
                  <a:lnTo>
                    <a:pt x="406" y="292"/>
                  </a:lnTo>
                  <a:lnTo>
                    <a:pt x="406" y="0"/>
                  </a:lnTo>
                </a:path>
              </a:pathLst>
            </a:custGeom>
            <a:ln w="3175">
              <a:solidFill>
                <a:srgbClr val="565658"/>
              </a:solidFill>
            </a:ln>
          </p:spPr>
          <p:txBody>
            <a:bodyPr wrap="square" lIns="0" tIns="0" rIns="0" bIns="0" rtlCol="0"/>
            <a:lstStyle/>
            <a:p/>
          </p:txBody>
        </p:sp>
        <p:sp>
          <p:nvSpPr>
            <p:cNvPr id="12583" name="object 12583" descr=""/>
            <p:cNvSpPr/>
            <p:nvPr/>
          </p:nvSpPr>
          <p:spPr>
            <a:xfrm>
              <a:off x="2305051" y="2544879"/>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584" name="object 12584" descr=""/>
            <p:cNvSpPr/>
            <p:nvPr/>
          </p:nvSpPr>
          <p:spPr>
            <a:xfrm>
              <a:off x="2304972" y="2544089"/>
              <a:ext cx="1270" cy="1270"/>
            </a:xfrm>
            <a:custGeom>
              <a:avLst/>
              <a:gdLst/>
              <a:ahLst/>
              <a:cxnLst/>
              <a:rect l="l" t="t" r="r" b="b"/>
              <a:pathLst>
                <a:path w="1269" h="1269">
                  <a:moveTo>
                    <a:pt x="774" y="1168"/>
                  </a:moveTo>
                  <a:lnTo>
                    <a:pt x="749" y="673"/>
                  </a:lnTo>
                  <a:lnTo>
                    <a:pt x="457" y="228"/>
                  </a:lnTo>
                  <a:lnTo>
                    <a:pt x="0" y="0"/>
                  </a:lnTo>
                </a:path>
              </a:pathLst>
            </a:custGeom>
            <a:ln w="3175">
              <a:solidFill>
                <a:srgbClr val="565658"/>
              </a:solidFill>
            </a:ln>
          </p:spPr>
          <p:txBody>
            <a:bodyPr wrap="square" lIns="0" tIns="0" rIns="0" bIns="0" rtlCol="0"/>
            <a:lstStyle/>
            <a:p/>
          </p:txBody>
        </p:sp>
        <p:sp>
          <p:nvSpPr>
            <p:cNvPr id="12585" name="object 12585" descr=""/>
            <p:cNvSpPr/>
            <p:nvPr/>
          </p:nvSpPr>
          <p:spPr>
            <a:xfrm>
              <a:off x="2297802" y="2419482"/>
              <a:ext cx="1270" cy="635"/>
            </a:xfrm>
            <a:custGeom>
              <a:avLst/>
              <a:gdLst/>
              <a:ahLst/>
              <a:cxnLst/>
              <a:rect l="l" t="t" r="r" b="b"/>
              <a:pathLst>
                <a:path w="1269" h="635">
                  <a:moveTo>
                    <a:pt x="838" y="152"/>
                  </a:moveTo>
                  <a:lnTo>
                    <a:pt x="571" y="0"/>
                  </a:lnTo>
                  <a:lnTo>
                    <a:pt x="254" y="0"/>
                  </a:lnTo>
                  <a:lnTo>
                    <a:pt x="0" y="152"/>
                  </a:lnTo>
                </a:path>
              </a:pathLst>
            </a:custGeom>
            <a:ln w="3175">
              <a:solidFill>
                <a:srgbClr val="565658"/>
              </a:solidFill>
            </a:ln>
          </p:spPr>
          <p:txBody>
            <a:bodyPr wrap="square" lIns="0" tIns="0" rIns="0" bIns="0" rtlCol="0"/>
            <a:lstStyle/>
            <a:p/>
          </p:txBody>
        </p:sp>
        <p:sp>
          <p:nvSpPr>
            <p:cNvPr id="12586" name="object 12586" descr=""/>
            <p:cNvSpPr/>
            <p:nvPr/>
          </p:nvSpPr>
          <p:spPr>
            <a:xfrm>
              <a:off x="2297378" y="2419634"/>
              <a:ext cx="635" cy="1270"/>
            </a:xfrm>
            <a:custGeom>
              <a:avLst/>
              <a:gdLst/>
              <a:ahLst/>
              <a:cxnLst/>
              <a:rect l="l" t="t" r="r" b="b"/>
              <a:pathLst>
                <a:path w="635" h="1269">
                  <a:moveTo>
                    <a:pt x="419" y="0"/>
                  </a:moveTo>
                  <a:lnTo>
                    <a:pt x="152" y="152"/>
                  </a:lnTo>
                  <a:lnTo>
                    <a:pt x="0" y="431"/>
                  </a:lnTo>
                  <a:lnTo>
                    <a:pt x="0" y="723"/>
                  </a:lnTo>
                </a:path>
              </a:pathLst>
            </a:custGeom>
            <a:ln w="3175">
              <a:solidFill>
                <a:srgbClr val="565658"/>
              </a:solidFill>
            </a:ln>
          </p:spPr>
          <p:txBody>
            <a:bodyPr wrap="square" lIns="0" tIns="0" rIns="0" bIns="0" rtlCol="0"/>
            <a:lstStyle/>
            <a:p/>
          </p:txBody>
        </p:sp>
        <p:sp>
          <p:nvSpPr>
            <p:cNvPr id="12587" name="object 12587" descr=""/>
            <p:cNvSpPr/>
            <p:nvPr/>
          </p:nvSpPr>
          <p:spPr>
            <a:xfrm>
              <a:off x="2297003" y="2421055"/>
              <a:ext cx="1270" cy="1270"/>
            </a:xfrm>
            <a:custGeom>
              <a:avLst/>
              <a:gdLst/>
              <a:ahLst/>
              <a:cxnLst/>
              <a:rect l="l" t="t" r="r" b="b"/>
              <a:pathLst>
                <a:path w="1269" h="1269">
                  <a:moveTo>
                    <a:pt x="0" y="0"/>
                  </a:moveTo>
                  <a:lnTo>
                    <a:pt x="254" y="431"/>
                  </a:lnTo>
                  <a:lnTo>
                    <a:pt x="723" y="698"/>
                  </a:lnTo>
                  <a:lnTo>
                    <a:pt x="1219" y="698"/>
                  </a:lnTo>
                </a:path>
              </a:pathLst>
            </a:custGeom>
            <a:ln w="3175">
              <a:solidFill>
                <a:srgbClr val="565658"/>
              </a:solidFill>
            </a:ln>
          </p:spPr>
          <p:txBody>
            <a:bodyPr wrap="square" lIns="0" tIns="0" rIns="0" bIns="0" rtlCol="0"/>
            <a:lstStyle/>
            <a:p/>
          </p:txBody>
        </p:sp>
        <p:sp>
          <p:nvSpPr>
            <p:cNvPr id="12588" name="object 12588" descr=""/>
            <p:cNvSpPr/>
            <p:nvPr/>
          </p:nvSpPr>
          <p:spPr>
            <a:xfrm>
              <a:off x="2296999" y="2418965"/>
              <a:ext cx="1270" cy="1270"/>
            </a:xfrm>
            <a:custGeom>
              <a:avLst/>
              <a:gdLst/>
              <a:ahLst/>
              <a:cxnLst/>
              <a:rect l="l" t="t" r="r" b="b"/>
              <a:pathLst>
                <a:path w="1269" h="1269">
                  <a:moveTo>
                    <a:pt x="1219" y="0"/>
                  </a:moveTo>
                  <a:lnTo>
                    <a:pt x="723" y="0"/>
                  </a:lnTo>
                  <a:lnTo>
                    <a:pt x="254" y="266"/>
                  </a:lnTo>
                  <a:lnTo>
                    <a:pt x="0" y="698"/>
                  </a:lnTo>
                </a:path>
              </a:pathLst>
            </a:custGeom>
            <a:ln w="3175">
              <a:solidFill>
                <a:srgbClr val="565658"/>
              </a:solidFill>
            </a:ln>
          </p:spPr>
          <p:txBody>
            <a:bodyPr wrap="square" lIns="0" tIns="0" rIns="0" bIns="0" rtlCol="0"/>
            <a:lstStyle/>
            <a:p/>
          </p:txBody>
        </p:sp>
        <p:sp>
          <p:nvSpPr>
            <p:cNvPr id="12589" name="object 12589" descr=""/>
            <p:cNvSpPr/>
            <p:nvPr/>
          </p:nvSpPr>
          <p:spPr>
            <a:xfrm>
              <a:off x="2297797" y="2421086"/>
              <a:ext cx="1270" cy="635"/>
            </a:xfrm>
            <a:custGeom>
              <a:avLst/>
              <a:gdLst/>
              <a:ahLst/>
              <a:cxnLst/>
              <a:rect l="l" t="t" r="r" b="b"/>
              <a:pathLst>
                <a:path w="1269" h="635">
                  <a:moveTo>
                    <a:pt x="0" y="0"/>
                  </a:moveTo>
                  <a:lnTo>
                    <a:pt x="266" y="152"/>
                  </a:lnTo>
                  <a:lnTo>
                    <a:pt x="584" y="152"/>
                  </a:lnTo>
                  <a:lnTo>
                    <a:pt x="838" y="0"/>
                  </a:lnTo>
                </a:path>
              </a:pathLst>
            </a:custGeom>
            <a:ln w="3175">
              <a:solidFill>
                <a:srgbClr val="565658"/>
              </a:solidFill>
            </a:ln>
          </p:spPr>
          <p:txBody>
            <a:bodyPr wrap="square" lIns="0" tIns="0" rIns="0" bIns="0" rtlCol="0"/>
            <a:lstStyle/>
            <a:p/>
          </p:txBody>
        </p:sp>
        <p:sp>
          <p:nvSpPr>
            <p:cNvPr id="12590" name="object 12590" descr=""/>
            <p:cNvSpPr/>
            <p:nvPr/>
          </p:nvSpPr>
          <p:spPr>
            <a:xfrm>
              <a:off x="2298214" y="2418961"/>
              <a:ext cx="1270" cy="1270"/>
            </a:xfrm>
            <a:custGeom>
              <a:avLst/>
              <a:gdLst/>
              <a:ahLst/>
              <a:cxnLst/>
              <a:rect l="l" t="t" r="r" b="b"/>
              <a:pathLst>
                <a:path w="1269" h="1269">
                  <a:moveTo>
                    <a:pt x="1206" y="698"/>
                  </a:moveTo>
                  <a:lnTo>
                    <a:pt x="952" y="266"/>
                  </a:lnTo>
                  <a:lnTo>
                    <a:pt x="495" y="0"/>
                  </a:lnTo>
                  <a:lnTo>
                    <a:pt x="0" y="0"/>
                  </a:lnTo>
                </a:path>
              </a:pathLst>
            </a:custGeom>
            <a:ln w="3175">
              <a:solidFill>
                <a:srgbClr val="565658"/>
              </a:solidFill>
            </a:ln>
          </p:spPr>
          <p:txBody>
            <a:bodyPr wrap="square" lIns="0" tIns="0" rIns="0" bIns="0" rtlCol="0"/>
            <a:lstStyle/>
            <a:p/>
          </p:txBody>
        </p:sp>
        <p:sp>
          <p:nvSpPr>
            <p:cNvPr id="12591" name="object 12591" descr=""/>
            <p:cNvSpPr/>
            <p:nvPr/>
          </p:nvSpPr>
          <p:spPr>
            <a:xfrm>
              <a:off x="2304303" y="2544487"/>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592" name="object 12592" descr=""/>
            <p:cNvSpPr/>
            <p:nvPr/>
          </p:nvSpPr>
          <p:spPr>
            <a:xfrm>
              <a:off x="2295695" y="2417846"/>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12593" name="object 12593" descr=""/>
            <p:cNvSpPr/>
            <p:nvPr/>
          </p:nvSpPr>
          <p:spPr>
            <a:xfrm>
              <a:off x="2303650" y="2545797"/>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594" name="object 12594" descr=""/>
            <p:cNvSpPr/>
            <p:nvPr/>
          </p:nvSpPr>
          <p:spPr>
            <a:xfrm>
              <a:off x="2303474" y="2544954"/>
              <a:ext cx="635" cy="1270"/>
            </a:xfrm>
            <a:custGeom>
              <a:avLst/>
              <a:gdLst/>
              <a:ahLst/>
              <a:cxnLst/>
              <a:rect l="l" t="t" r="r" b="b"/>
              <a:pathLst>
                <a:path w="635" h="1269">
                  <a:moveTo>
                    <a:pt x="126"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595" name="object 12595" descr=""/>
            <p:cNvSpPr/>
            <p:nvPr/>
          </p:nvSpPr>
          <p:spPr>
            <a:xfrm>
              <a:off x="2299421" y="2419658"/>
              <a:ext cx="635" cy="1905"/>
            </a:xfrm>
            <a:custGeom>
              <a:avLst/>
              <a:gdLst/>
              <a:ahLst/>
              <a:cxnLst/>
              <a:rect l="l" t="t" r="r" b="b"/>
              <a:pathLst>
                <a:path w="635" h="1905">
                  <a:moveTo>
                    <a:pt x="0" y="1397"/>
                  </a:moveTo>
                  <a:lnTo>
                    <a:pt x="254" y="965"/>
                  </a:lnTo>
                  <a:lnTo>
                    <a:pt x="254" y="431"/>
                  </a:lnTo>
                  <a:lnTo>
                    <a:pt x="0" y="0"/>
                  </a:lnTo>
                </a:path>
              </a:pathLst>
            </a:custGeom>
            <a:ln w="3175">
              <a:solidFill>
                <a:srgbClr val="565658"/>
              </a:solidFill>
            </a:ln>
          </p:spPr>
          <p:txBody>
            <a:bodyPr wrap="square" lIns="0" tIns="0" rIns="0" bIns="0" rtlCol="0"/>
            <a:lstStyle/>
            <a:p/>
          </p:txBody>
        </p:sp>
        <p:sp>
          <p:nvSpPr>
            <p:cNvPr id="12596" name="object 12596" descr=""/>
            <p:cNvSpPr/>
            <p:nvPr/>
          </p:nvSpPr>
          <p:spPr>
            <a:xfrm>
              <a:off x="2296749" y="2419660"/>
              <a:ext cx="635" cy="1905"/>
            </a:xfrm>
            <a:custGeom>
              <a:avLst/>
              <a:gdLst/>
              <a:ahLst/>
              <a:cxnLst/>
              <a:rect l="l" t="t" r="r" b="b"/>
              <a:pathLst>
                <a:path w="635" h="1905">
                  <a:moveTo>
                    <a:pt x="254" y="0"/>
                  </a:moveTo>
                  <a:lnTo>
                    <a:pt x="0" y="431"/>
                  </a:lnTo>
                  <a:lnTo>
                    <a:pt x="0" y="965"/>
                  </a:lnTo>
                  <a:lnTo>
                    <a:pt x="254" y="1397"/>
                  </a:lnTo>
                </a:path>
              </a:pathLst>
            </a:custGeom>
            <a:ln w="3175">
              <a:solidFill>
                <a:srgbClr val="565658"/>
              </a:solidFill>
            </a:ln>
          </p:spPr>
          <p:txBody>
            <a:bodyPr wrap="square" lIns="0" tIns="0" rIns="0" bIns="0" rtlCol="0"/>
            <a:lstStyle/>
            <a:p/>
          </p:txBody>
        </p:sp>
        <p:sp>
          <p:nvSpPr>
            <p:cNvPr id="12597" name="object 12597" descr=""/>
            <p:cNvSpPr/>
            <p:nvPr/>
          </p:nvSpPr>
          <p:spPr>
            <a:xfrm>
              <a:off x="2297375" y="2420361"/>
              <a:ext cx="635" cy="1270"/>
            </a:xfrm>
            <a:custGeom>
              <a:avLst/>
              <a:gdLst/>
              <a:ahLst/>
              <a:cxnLst/>
              <a:rect l="l" t="t" r="r" b="b"/>
              <a:pathLst>
                <a:path w="635" h="1269">
                  <a:moveTo>
                    <a:pt x="0" y="0"/>
                  </a:moveTo>
                  <a:lnTo>
                    <a:pt x="0" y="292"/>
                  </a:lnTo>
                  <a:lnTo>
                    <a:pt x="165" y="571"/>
                  </a:lnTo>
                  <a:lnTo>
                    <a:pt x="419" y="723"/>
                  </a:lnTo>
                </a:path>
              </a:pathLst>
            </a:custGeom>
            <a:ln w="3175">
              <a:solidFill>
                <a:srgbClr val="565658"/>
              </a:solidFill>
            </a:ln>
          </p:spPr>
          <p:txBody>
            <a:bodyPr wrap="square" lIns="0" tIns="0" rIns="0" bIns="0" rtlCol="0"/>
            <a:lstStyle/>
            <a:p/>
          </p:txBody>
        </p:sp>
        <p:sp>
          <p:nvSpPr>
            <p:cNvPr id="12598" name="object 12598" descr=""/>
            <p:cNvSpPr/>
            <p:nvPr/>
          </p:nvSpPr>
          <p:spPr>
            <a:xfrm>
              <a:off x="2298218" y="2421057"/>
              <a:ext cx="1270" cy="1270"/>
            </a:xfrm>
            <a:custGeom>
              <a:avLst/>
              <a:gdLst/>
              <a:ahLst/>
              <a:cxnLst/>
              <a:rect l="l" t="t" r="r" b="b"/>
              <a:pathLst>
                <a:path w="1269" h="1269">
                  <a:moveTo>
                    <a:pt x="0" y="698"/>
                  </a:moveTo>
                  <a:lnTo>
                    <a:pt x="495" y="698"/>
                  </a:lnTo>
                  <a:lnTo>
                    <a:pt x="952" y="431"/>
                  </a:lnTo>
                  <a:lnTo>
                    <a:pt x="1206" y="0"/>
                  </a:lnTo>
                </a:path>
              </a:pathLst>
            </a:custGeom>
            <a:ln w="3175">
              <a:solidFill>
                <a:srgbClr val="565658"/>
              </a:solidFill>
            </a:ln>
          </p:spPr>
          <p:txBody>
            <a:bodyPr wrap="square" lIns="0" tIns="0" rIns="0" bIns="0" rtlCol="0"/>
            <a:lstStyle/>
            <a:p/>
          </p:txBody>
        </p:sp>
        <p:sp>
          <p:nvSpPr>
            <p:cNvPr id="12599" name="object 12599" descr=""/>
            <p:cNvSpPr/>
            <p:nvPr/>
          </p:nvSpPr>
          <p:spPr>
            <a:xfrm>
              <a:off x="2296254" y="2418405"/>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12600" name="object 12600" descr=""/>
            <p:cNvSpPr/>
            <p:nvPr/>
          </p:nvSpPr>
          <p:spPr>
            <a:xfrm>
              <a:off x="2377275" y="1918080"/>
              <a:ext cx="116839" cy="80645"/>
            </a:xfrm>
            <a:custGeom>
              <a:avLst/>
              <a:gdLst/>
              <a:ahLst/>
              <a:cxnLst/>
              <a:rect l="l" t="t" r="r" b="b"/>
              <a:pathLst>
                <a:path w="116839" h="80644">
                  <a:moveTo>
                    <a:pt x="3098" y="78536"/>
                  </a:moveTo>
                  <a:lnTo>
                    <a:pt x="2654" y="77444"/>
                  </a:lnTo>
                  <a:lnTo>
                    <a:pt x="1549" y="76987"/>
                  </a:lnTo>
                  <a:lnTo>
                    <a:pt x="457" y="77444"/>
                  </a:lnTo>
                  <a:lnTo>
                    <a:pt x="0" y="78536"/>
                  </a:lnTo>
                  <a:lnTo>
                    <a:pt x="457" y="79629"/>
                  </a:lnTo>
                  <a:lnTo>
                    <a:pt x="1549" y="80086"/>
                  </a:lnTo>
                  <a:lnTo>
                    <a:pt x="2654" y="79629"/>
                  </a:lnTo>
                  <a:lnTo>
                    <a:pt x="3098" y="78536"/>
                  </a:lnTo>
                  <a:close/>
                </a:path>
                <a:path w="116839" h="80644">
                  <a:moveTo>
                    <a:pt x="116370" y="1549"/>
                  </a:moveTo>
                  <a:lnTo>
                    <a:pt x="115912" y="457"/>
                  </a:lnTo>
                  <a:lnTo>
                    <a:pt x="114820" y="0"/>
                  </a:lnTo>
                  <a:lnTo>
                    <a:pt x="113728" y="457"/>
                  </a:lnTo>
                  <a:lnTo>
                    <a:pt x="113271" y="1549"/>
                  </a:lnTo>
                  <a:lnTo>
                    <a:pt x="113728" y="2641"/>
                  </a:lnTo>
                  <a:lnTo>
                    <a:pt x="114820" y="3098"/>
                  </a:lnTo>
                  <a:lnTo>
                    <a:pt x="115912" y="2641"/>
                  </a:lnTo>
                  <a:lnTo>
                    <a:pt x="116370" y="1549"/>
                  </a:lnTo>
                  <a:close/>
                </a:path>
              </a:pathLst>
            </a:custGeom>
            <a:solidFill>
              <a:srgbClr val="565658"/>
            </a:solidFill>
          </p:spPr>
          <p:txBody>
            <a:bodyPr wrap="square" lIns="0" tIns="0" rIns="0" bIns="0" rtlCol="0"/>
            <a:lstStyle/>
            <a:p/>
          </p:txBody>
        </p:sp>
        <p:sp>
          <p:nvSpPr>
            <p:cNvPr id="12601" name="object 12601" descr=""/>
            <p:cNvSpPr/>
            <p:nvPr/>
          </p:nvSpPr>
          <p:spPr>
            <a:xfrm>
              <a:off x="2484836" y="1915437"/>
              <a:ext cx="3175" cy="3175"/>
            </a:xfrm>
            <a:custGeom>
              <a:avLst/>
              <a:gdLst/>
              <a:ahLst/>
              <a:cxnLst/>
              <a:rect l="l" t="t" r="r" b="b"/>
              <a:pathLst>
                <a:path w="3175" h="3175">
                  <a:moveTo>
                    <a:pt x="0" y="0"/>
                  </a:moveTo>
                  <a:lnTo>
                    <a:pt x="0" y="1689"/>
                  </a:lnTo>
                  <a:lnTo>
                    <a:pt x="1371" y="3060"/>
                  </a:lnTo>
                  <a:lnTo>
                    <a:pt x="3073" y="3060"/>
                  </a:lnTo>
                </a:path>
              </a:pathLst>
            </a:custGeom>
            <a:ln w="3175">
              <a:solidFill>
                <a:srgbClr val="565658"/>
              </a:solidFill>
            </a:ln>
          </p:spPr>
          <p:txBody>
            <a:bodyPr wrap="square" lIns="0" tIns="0" rIns="0" bIns="0" rtlCol="0"/>
            <a:lstStyle/>
            <a:p/>
          </p:txBody>
        </p:sp>
        <p:sp>
          <p:nvSpPr>
            <p:cNvPr id="12602" name="object 12602" descr=""/>
            <p:cNvSpPr/>
            <p:nvPr/>
          </p:nvSpPr>
          <p:spPr>
            <a:xfrm>
              <a:off x="2377285" y="191807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603" name="object 12603" descr=""/>
            <p:cNvSpPr/>
            <p:nvPr/>
          </p:nvSpPr>
          <p:spPr>
            <a:xfrm>
              <a:off x="2382468" y="1915439"/>
              <a:ext cx="3175" cy="3175"/>
            </a:xfrm>
            <a:custGeom>
              <a:avLst/>
              <a:gdLst/>
              <a:ahLst/>
              <a:cxnLst/>
              <a:rect l="l" t="t" r="r" b="b"/>
              <a:pathLst>
                <a:path w="3175" h="3175">
                  <a:moveTo>
                    <a:pt x="0" y="3060"/>
                  </a:moveTo>
                  <a:lnTo>
                    <a:pt x="1689" y="3060"/>
                  </a:lnTo>
                  <a:lnTo>
                    <a:pt x="3060" y="1689"/>
                  </a:lnTo>
                  <a:lnTo>
                    <a:pt x="3060" y="0"/>
                  </a:lnTo>
                </a:path>
              </a:pathLst>
            </a:custGeom>
            <a:ln w="3175">
              <a:solidFill>
                <a:srgbClr val="565658"/>
              </a:solidFill>
            </a:ln>
          </p:spPr>
          <p:txBody>
            <a:bodyPr wrap="square" lIns="0" tIns="0" rIns="0" bIns="0" rtlCol="0"/>
            <a:lstStyle/>
            <a:p/>
          </p:txBody>
        </p:sp>
        <p:sp>
          <p:nvSpPr>
            <p:cNvPr id="12604" name="object 12604" descr=""/>
            <p:cNvSpPr/>
            <p:nvPr/>
          </p:nvSpPr>
          <p:spPr>
            <a:xfrm>
              <a:off x="2381091" y="2000473"/>
              <a:ext cx="1270" cy="1270"/>
            </a:xfrm>
            <a:custGeom>
              <a:avLst/>
              <a:gdLst/>
              <a:ahLst/>
              <a:cxnLst/>
              <a:rect l="l" t="t" r="r" b="b"/>
              <a:pathLst>
                <a:path w="1269" h="1269">
                  <a:moveTo>
                    <a:pt x="0" y="0"/>
                  </a:moveTo>
                  <a:lnTo>
                    <a:pt x="101" y="584"/>
                  </a:lnTo>
                  <a:lnTo>
                    <a:pt x="558" y="1041"/>
                  </a:lnTo>
                  <a:lnTo>
                    <a:pt x="1143" y="1143"/>
                  </a:lnTo>
                </a:path>
              </a:pathLst>
            </a:custGeom>
            <a:ln w="3175">
              <a:solidFill>
                <a:srgbClr val="565658"/>
              </a:solidFill>
            </a:ln>
          </p:spPr>
          <p:txBody>
            <a:bodyPr wrap="square" lIns="0" tIns="0" rIns="0" bIns="0" rtlCol="0"/>
            <a:lstStyle/>
            <a:p/>
          </p:txBody>
        </p:sp>
        <p:sp>
          <p:nvSpPr>
            <p:cNvPr id="12605" name="object 12605" descr=""/>
            <p:cNvSpPr/>
            <p:nvPr/>
          </p:nvSpPr>
          <p:spPr>
            <a:xfrm>
              <a:off x="2414403" y="1916968"/>
              <a:ext cx="5715" cy="1905"/>
            </a:xfrm>
            <a:custGeom>
              <a:avLst/>
              <a:gdLst/>
              <a:ahLst/>
              <a:cxnLst/>
              <a:rect l="l" t="t" r="r" b="b"/>
              <a:pathLst>
                <a:path w="5714" h="1905">
                  <a:moveTo>
                    <a:pt x="0" y="0"/>
                  </a:moveTo>
                  <a:lnTo>
                    <a:pt x="546" y="952"/>
                  </a:lnTo>
                  <a:lnTo>
                    <a:pt x="1549" y="1536"/>
                  </a:lnTo>
                  <a:lnTo>
                    <a:pt x="2654" y="1536"/>
                  </a:lnTo>
                  <a:lnTo>
                    <a:pt x="3746" y="1536"/>
                  </a:lnTo>
                  <a:lnTo>
                    <a:pt x="4762" y="952"/>
                  </a:lnTo>
                  <a:lnTo>
                    <a:pt x="5308" y="0"/>
                  </a:lnTo>
                </a:path>
              </a:pathLst>
            </a:custGeom>
            <a:ln w="3175">
              <a:solidFill>
                <a:srgbClr val="565658"/>
              </a:solidFill>
            </a:ln>
          </p:spPr>
          <p:txBody>
            <a:bodyPr wrap="square" lIns="0" tIns="0" rIns="0" bIns="0" rtlCol="0"/>
            <a:lstStyle/>
            <a:p/>
          </p:txBody>
        </p:sp>
        <p:sp>
          <p:nvSpPr>
            <p:cNvPr id="12606" name="object 12606" descr=""/>
            <p:cNvSpPr/>
            <p:nvPr/>
          </p:nvSpPr>
          <p:spPr>
            <a:xfrm>
              <a:off x="2414403" y="1997169"/>
              <a:ext cx="5715" cy="1905"/>
            </a:xfrm>
            <a:custGeom>
              <a:avLst/>
              <a:gdLst/>
              <a:ahLst/>
              <a:cxnLst/>
              <a:rect l="l" t="t" r="r" b="b"/>
              <a:pathLst>
                <a:path w="5714" h="1905">
                  <a:moveTo>
                    <a:pt x="5308" y="1536"/>
                  </a:moveTo>
                  <a:lnTo>
                    <a:pt x="4762" y="584"/>
                  </a:lnTo>
                  <a:lnTo>
                    <a:pt x="3746" y="0"/>
                  </a:lnTo>
                  <a:lnTo>
                    <a:pt x="2654" y="0"/>
                  </a:lnTo>
                  <a:lnTo>
                    <a:pt x="1549" y="0"/>
                  </a:lnTo>
                  <a:lnTo>
                    <a:pt x="546" y="584"/>
                  </a:lnTo>
                  <a:lnTo>
                    <a:pt x="0" y="1536"/>
                  </a:lnTo>
                </a:path>
              </a:pathLst>
            </a:custGeom>
            <a:ln w="3175">
              <a:solidFill>
                <a:srgbClr val="565658"/>
              </a:solidFill>
            </a:ln>
          </p:spPr>
          <p:txBody>
            <a:bodyPr wrap="square" lIns="0" tIns="0" rIns="0" bIns="0" rtlCol="0"/>
            <a:lstStyle/>
            <a:p/>
          </p:txBody>
        </p:sp>
        <p:sp>
          <p:nvSpPr>
            <p:cNvPr id="12607" name="object 12607" descr=""/>
            <p:cNvSpPr/>
            <p:nvPr/>
          </p:nvSpPr>
          <p:spPr>
            <a:xfrm>
              <a:off x="2385505" y="1999882"/>
              <a:ext cx="635" cy="635"/>
            </a:xfrm>
            <a:custGeom>
              <a:avLst/>
              <a:gdLst/>
              <a:ahLst/>
              <a:cxnLst/>
              <a:rect l="l" t="t" r="r" b="b"/>
              <a:pathLst>
                <a:path w="635" h="635">
                  <a:moveTo>
                    <a:pt x="25" y="355"/>
                  </a:moveTo>
                  <a:lnTo>
                    <a:pt x="25" y="114"/>
                  </a:lnTo>
                </a:path>
              </a:pathLst>
            </a:custGeom>
            <a:ln w="3175">
              <a:solidFill>
                <a:srgbClr val="565658"/>
              </a:solidFill>
            </a:ln>
          </p:spPr>
          <p:txBody>
            <a:bodyPr wrap="square" lIns="0" tIns="0" rIns="0" bIns="0" rtlCol="0"/>
            <a:lstStyle/>
            <a:p/>
          </p:txBody>
        </p:sp>
        <p:sp>
          <p:nvSpPr>
            <p:cNvPr id="12608" name="object 12608" descr=""/>
            <p:cNvSpPr/>
            <p:nvPr/>
          </p:nvSpPr>
          <p:spPr>
            <a:xfrm>
              <a:off x="2382471" y="1997168"/>
              <a:ext cx="635" cy="635"/>
            </a:xfrm>
            <a:custGeom>
              <a:avLst/>
              <a:gdLst/>
              <a:ahLst/>
              <a:cxnLst/>
              <a:rect l="l" t="t" r="r" b="b"/>
              <a:pathLst>
                <a:path w="635" h="635">
                  <a:moveTo>
                    <a:pt x="355" y="25"/>
                  </a:moveTo>
                  <a:lnTo>
                    <a:pt x="228" y="12"/>
                  </a:lnTo>
                  <a:lnTo>
                    <a:pt x="0" y="0"/>
                  </a:lnTo>
                </a:path>
              </a:pathLst>
            </a:custGeom>
            <a:ln w="3175">
              <a:solidFill>
                <a:srgbClr val="565658"/>
              </a:solidFill>
            </a:ln>
          </p:spPr>
          <p:txBody>
            <a:bodyPr wrap="square" lIns="0" tIns="0" rIns="0" bIns="0" rtlCol="0"/>
            <a:lstStyle/>
            <a:p/>
          </p:txBody>
        </p:sp>
        <p:sp>
          <p:nvSpPr>
            <p:cNvPr id="12609" name="object 12609" descr=""/>
            <p:cNvSpPr/>
            <p:nvPr/>
          </p:nvSpPr>
          <p:spPr>
            <a:xfrm>
              <a:off x="2212016" y="2028412"/>
              <a:ext cx="5080" cy="5080"/>
            </a:xfrm>
            <a:custGeom>
              <a:avLst/>
              <a:gdLst/>
              <a:ahLst/>
              <a:cxnLst/>
              <a:rect l="l" t="t" r="r" b="b"/>
              <a:pathLst>
                <a:path w="5080" h="5080">
                  <a:moveTo>
                    <a:pt x="5016" y="2514"/>
                  </a:moveTo>
                  <a:lnTo>
                    <a:pt x="5016" y="1130"/>
                  </a:lnTo>
                  <a:lnTo>
                    <a:pt x="3898" y="0"/>
                  </a:lnTo>
                  <a:lnTo>
                    <a:pt x="2514" y="0"/>
                  </a:lnTo>
                  <a:lnTo>
                    <a:pt x="1117" y="0"/>
                  </a:lnTo>
                  <a:lnTo>
                    <a:pt x="0" y="1130"/>
                  </a:lnTo>
                  <a:lnTo>
                    <a:pt x="0" y="2514"/>
                  </a:lnTo>
                  <a:lnTo>
                    <a:pt x="0" y="3898"/>
                  </a:lnTo>
                  <a:lnTo>
                    <a:pt x="1117" y="5016"/>
                  </a:lnTo>
                  <a:lnTo>
                    <a:pt x="2514" y="5016"/>
                  </a:lnTo>
                  <a:lnTo>
                    <a:pt x="3898" y="5016"/>
                  </a:lnTo>
                  <a:lnTo>
                    <a:pt x="5016" y="3898"/>
                  </a:lnTo>
                  <a:lnTo>
                    <a:pt x="5016" y="2514"/>
                  </a:lnTo>
                </a:path>
              </a:pathLst>
            </a:custGeom>
            <a:ln w="3175">
              <a:solidFill>
                <a:srgbClr val="565658"/>
              </a:solidFill>
            </a:ln>
          </p:spPr>
          <p:txBody>
            <a:bodyPr wrap="square" lIns="0" tIns="0" rIns="0" bIns="0" rtlCol="0"/>
            <a:lstStyle/>
            <a:p/>
          </p:txBody>
        </p:sp>
        <p:sp>
          <p:nvSpPr>
            <p:cNvPr id="12610" name="object 12610" descr=""/>
            <p:cNvSpPr/>
            <p:nvPr/>
          </p:nvSpPr>
          <p:spPr>
            <a:xfrm>
              <a:off x="2212563" y="2028971"/>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898"/>
                  </a:lnTo>
                  <a:lnTo>
                    <a:pt x="1968" y="3898"/>
                  </a:lnTo>
                  <a:lnTo>
                    <a:pt x="3047" y="3898"/>
                  </a:lnTo>
                  <a:lnTo>
                    <a:pt x="3911" y="3035"/>
                  </a:lnTo>
                  <a:lnTo>
                    <a:pt x="3911" y="1955"/>
                  </a:lnTo>
                </a:path>
              </a:pathLst>
            </a:custGeom>
            <a:ln w="3175">
              <a:solidFill>
                <a:srgbClr val="565658"/>
              </a:solidFill>
            </a:ln>
          </p:spPr>
          <p:txBody>
            <a:bodyPr wrap="square" lIns="0" tIns="0" rIns="0" bIns="0" rtlCol="0"/>
            <a:lstStyle/>
            <a:p/>
          </p:txBody>
        </p:sp>
        <p:sp>
          <p:nvSpPr>
            <p:cNvPr id="12611" name="object 12611" descr=""/>
            <p:cNvSpPr/>
            <p:nvPr/>
          </p:nvSpPr>
          <p:spPr>
            <a:xfrm>
              <a:off x="2215154" y="2029678"/>
              <a:ext cx="1270" cy="1270"/>
            </a:xfrm>
            <a:custGeom>
              <a:avLst/>
              <a:gdLst/>
              <a:ahLst/>
              <a:cxnLst/>
              <a:rect l="l" t="t" r="r" b="b"/>
              <a:pathLst>
                <a:path w="1269" h="1269">
                  <a:moveTo>
                    <a:pt x="762"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612" name="object 12612" descr=""/>
            <p:cNvSpPr/>
            <p:nvPr/>
          </p:nvSpPr>
          <p:spPr>
            <a:xfrm>
              <a:off x="2215296" y="2030848"/>
              <a:ext cx="1270" cy="1270"/>
            </a:xfrm>
            <a:custGeom>
              <a:avLst/>
              <a:gdLst/>
              <a:ahLst/>
              <a:cxnLst/>
              <a:rect l="l" t="t" r="r" b="b"/>
              <a:pathLst>
                <a:path w="1269" h="1269">
                  <a:moveTo>
                    <a:pt x="0" y="1244"/>
                  </a:moveTo>
                  <a:lnTo>
                    <a:pt x="406" y="977"/>
                  </a:lnTo>
                  <a:lnTo>
                    <a:pt x="647" y="495"/>
                  </a:lnTo>
                  <a:lnTo>
                    <a:pt x="622" y="0"/>
                  </a:lnTo>
                </a:path>
              </a:pathLst>
            </a:custGeom>
            <a:ln w="3175">
              <a:solidFill>
                <a:srgbClr val="565658"/>
              </a:solidFill>
            </a:ln>
          </p:spPr>
          <p:txBody>
            <a:bodyPr wrap="square" lIns="0" tIns="0" rIns="0" bIns="0" rtlCol="0"/>
            <a:lstStyle/>
            <a:p/>
          </p:txBody>
        </p:sp>
        <p:sp>
          <p:nvSpPr>
            <p:cNvPr id="12613" name="object 12613" descr=""/>
            <p:cNvSpPr/>
            <p:nvPr/>
          </p:nvSpPr>
          <p:spPr>
            <a:xfrm>
              <a:off x="2213763" y="2029452"/>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614" name="object 12614" descr=""/>
            <p:cNvSpPr/>
            <p:nvPr/>
          </p:nvSpPr>
          <p:spPr>
            <a:xfrm>
              <a:off x="2213895" y="2032091"/>
              <a:ext cx="1905" cy="635"/>
            </a:xfrm>
            <a:custGeom>
              <a:avLst/>
              <a:gdLst/>
              <a:ahLst/>
              <a:cxnLst/>
              <a:rect l="l" t="t" r="r" b="b"/>
              <a:pathLst>
                <a:path w="1905" h="635">
                  <a:moveTo>
                    <a:pt x="0" y="76"/>
                  </a:moveTo>
                  <a:lnTo>
                    <a:pt x="444" y="304"/>
                  </a:lnTo>
                  <a:lnTo>
                    <a:pt x="977" y="279"/>
                  </a:lnTo>
                  <a:lnTo>
                    <a:pt x="1397" y="0"/>
                  </a:lnTo>
                </a:path>
              </a:pathLst>
            </a:custGeom>
            <a:ln w="3175">
              <a:solidFill>
                <a:srgbClr val="565658"/>
              </a:solidFill>
            </a:ln>
          </p:spPr>
          <p:txBody>
            <a:bodyPr wrap="square" lIns="0" tIns="0" rIns="0" bIns="0" rtlCol="0"/>
            <a:lstStyle/>
            <a:p/>
          </p:txBody>
        </p:sp>
        <p:sp>
          <p:nvSpPr>
            <p:cNvPr id="12615" name="object 12615" descr=""/>
            <p:cNvSpPr/>
            <p:nvPr/>
          </p:nvSpPr>
          <p:spPr>
            <a:xfrm>
              <a:off x="2213098" y="2029755"/>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616" name="object 12616" descr=""/>
            <p:cNvSpPr/>
            <p:nvPr/>
          </p:nvSpPr>
          <p:spPr>
            <a:xfrm>
              <a:off x="2214473" y="2030075"/>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617" name="object 12617" descr=""/>
            <p:cNvSpPr/>
            <p:nvPr/>
          </p:nvSpPr>
          <p:spPr>
            <a:xfrm>
              <a:off x="2215221" y="2030467"/>
              <a:ext cx="635" cy="1270"/>
            </a:xfrm>
            <a:custGeom>
              <a:avLst/>
              <a:gdLst/>
              <a:ahLst/>
              <a:cxnLst/>
              <a:rect l="l" t="t" r="r" b="b"/>
              <a:pathLst>
                <a:path w="635" h="1269">
                  <a:moveTo>
                    <a:pt x="50" y="838"/>
                  </a:moveTo>
                  <a:lnTo>
                    <a:pt x="190" y="571"/>
                  </a:lnTo>
                  <a:lnTo>
                    <a:pt x="177" y="254"/>
                  </a:lnTo>
                  <a:lnTo>
                    <a:pt x="0" y="0"/>
                  </a:lnTo>
                </a:path>
              </a:pathLst>
            </a:custGeom>
            <a:ln w="3175">
              <a:solidFill>
                <a:srgbClr val="565658"/>
              </a:solidFill>
            </a:ln>
          </p:spPr>
          <p:txBody>
            <a:bodyPr wrap="square" lIns="0" tIns="0" rIns="0" bIns="0" rtlCol="0"/>
            <a:lstStyle/>
            <a:p/>
          </p:txBody>
        </p:sp>
        <p:sp>
          <p:nvSpPr>
            <p:cNvPr id="12618" name="object 12618" descr=""/>
            <p:cNvSpPr/>
            <p:nvPr/>
          </p:nvSpPr>
          <p:spPr>
            <a:xfrm>
              <a:off x="2213138" y="2031002"/>
              <a:ext cx="1270" cy="1270"/>
            </a:xfrm>
            <a:custGeom>
              <a:avLst/>
              <a:gdLst/>
              <a:ahLst/>
              <a:cxnLst/>
              <a:rect l="l" t="t" r="r" b="b"/>
              <a:pathLst>
                <a:path w="1269" h="1269">
                  <a:moveTo>
                    <a:pt x="0" y="0"/>
                  </a:moveTo>
                  <a:lnTo>
                    <a:pt x="25" y="508"/>
                  </a:lnTo>
                  <a:lnTo>
                    <a:pt x="304" y="939"/>
                  </a:lnTo>
                  <a:lnTo>
                    <a:pt x="762" y="1168"/>
                  </a:lnTo>
                </a:path>
              </a:pathLst>
            </a:custGeom>
            <a:ln w="3175">
              <a:solidFill>
                <a:srgbClr val="565658"/>
              </a:solidFill>
            </a:ln>
          </p:spPr>
          <p:txBody>
            <a:bodyPr wrap="square" lIns="0" tIns="0" rIns="0" bIns="0" rtlCol="0"/>
            <a:lstStyle/>
            <a:p/>
          </p:txBody>
        </p:sp>
        <p:sp>
          <p:nvSpPr>
            <p:cNvPr id="12619" name="object 12619" descr=""/>
            <p:cNvSpPr/>
            <p:nvPr/>
          </p:nvSpPr>
          <p:spPr>
            <a:xfrm>
              <a:off x="2213780" y="2030090"/>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620" name="object 12620" descr=""/>
            <p:cNvSpPr/>
            <p:nvPr/>
          </p:nvSpPr>
          <p:spPr>
            <a:xfrm>
              <a:off x="2213820" y="2031379"/>
              <a:ext cx="1270" cy="635"/>
            </a:xfrm>
            <a:custGeom>
              <a:avLst/>
              <a:gdLst/>
              <a:ahLst/>
              <a:cxnLst/>
              <a:rect l="l" t="t" r="r" b="b"/>
              <a:pathLst>
                <a:path w="1269" h="635">
                  <a:moveTo>
                    <a:pt x="0" y="0"/>
                  </a:moveTo>
                  <a:lnTo>
                    <a:pt x="177" y="254"/>
                  </a:lnTo>
                  <a:lnTo>
                    <a:pt x="444" y="393"/>
                  </a:lnTo>
                  <a:lnTo>
                    <a:pt x="762" y="381"/>
                  </a:lnTo>
                </a:path>
              </a:pathLst>
            </a:custGeom>
            <a:ln w="3175">
              <a:solidFill>
                <a:srgbClr val="565658"/>
              </a:solidFill>
            </a:ln>
          </p:spPr>
          <p:txBody>
            <a:bodyPr wrap="square" lIns="0" tIns="0" rIns="0" bIns="0" rtlCol="0"/>
            <a:lstStyle/>
            <a:p/>
          </p:txBody>
        </p:sp>
        <p:sp>
          <p:nvSpPr>
            <p:cNvPr id="12621" name="object 12621" descr=""/>
            <p:cNvSpPr/>
            <p:nvPr/>
          </p:nvSpPr>
          <p:spPr>
            <a:xfrm>
              <a:off x="2213644" y="2030548"/>
              <a:ext cx="635" cy="1270"/>
            </a:xfrm>
            <a:custGeom>
              <a:avLst/>
              <a:gdLst/>
              <a:ahLst/>
              <a:cxnLst/>
              <a:rect l="l" t="t" r="r" b="b"/>
              <a:pathLst>
                <a:path w="635" h="1269">
                  <a:moveTo>
                    <a:pt x="139"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622" name="object 12622" descr=""/>
            <p:cNvSpPr/>
            <p:nvPr/>
          </p:nvSpPr>
          <p:spPr>
            <a:xfrm>
              <a:off x="2214577" y="2031300"/>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623" name="object 12623" descr=""/>
            <p:cNvSpPr/>
            <p:nvPr/>
          </p:nvSpPr>
          <p:spPr>
            <a:xfrm>
              <a:off x="2414534" y="1912922"/>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16"/>
                  </a:lnTo>
                  <a:lnTo>
                    <a:pt x="2527" y="5016"/>
                  </a:lnTo>
                  <a:lnTo>
                    <a:pt x="3911" y="5016"/>
                  </a:lnTo>
                  <a:lnTo>
                    <a:pt x="5029" y="3898"/>
                  </a:lnTo>
                  <a:lnTo>
                    <a:pt x="5029" y="2514"/>
                  </a:lnTo>
                </a:path>
              </a:pathLst>
            </a:custGeom>
            <a:ln w="3175">
              <a:solidFill>
                <a:srgbClr val="565658"/>
              </a:solidFill>
            </a:ln>
          </p:spPr>
          <p:txBody>
            <a:bodyPr wrap="square" lIns="0" tIns="0" rIns="0" bIns="0" rtlCol="0"/>
            <a:lstStyle/>
            <a:p/>
          </p:txBody>
        </p:sp>
        <p:sp>
          <p:nvSpPr>
            <p:cNvPr id="12624" name="object 12624" descr=""/>
            <p:cNvSpPr/>
            <p:nvPr/>
          </p:nvSpPr>
          <p:spPr>
            <a:xfrm>
              <a:off x="2415094" y="1913481"/>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898"/>
                  </a:lnTo>
                  <a:lnTo>
                    <a:pt x="1968" y="3898"/>
                  </a:lnTo>
                  <a:lnTo>
                    <a:pt x="3047" y="3898"/>
                  </a:lnTo>
                  <a:lnTo>
                    <a:pt x="3911" y="3035"/>
                  </a:lnTo>
                  <a:lnTo>
                    <a:pt x="3911" y="1955"/>
                  </a:lnTo>
                </a:path>
              </a:pathLst>
            </a:custGeom>
            <a:ln w="3175">
              <a:solidFill>
                <a:srgbClr val="565658"/>
              </a:solidFill>
            </a:ln>
          </p:spPr>
          <p:txBody>
            <a:bodyPr wrap="square" lIns="0" tIns="0" rIns="0" bIns="0" rtlCol="0"/>
            <a:lstStyle/>
            <a:p/>
          </p:txBody>
        </p:sp>
        <p:sp>
          <p:nvSpPr>
            <p:cNvPr id="12625" name="object 12625" descr=""/>
            <p:cNvSpPr/>
            <p:nvPr/>
          </p:nvSpPr>
          <p:spPr>
            <a:xfrm>
              <a:off x="2415656" y="1915510"/>
              <a:ext cx="1270" cy="1270"/>
            </a:xfrm>
            <a:custGeom>
              <a:avLst/>
              <a:gdLst/>
              <a:ahLst/>
              <a:cxnLst/>
              <a:rect l="l" t="t" r="r" b="b"/>
              <a:pathLst>
                <a:path w="1269" h="1269">
                  <a:moveTo>
                    <a:pt x="0" y="0"/>
                  </a:moveTo>
                  <a:lnTo>
                    <a:pt x="38" y="508"/>
                  </a:lnTo>
                  <a:lnTo>
                    <a:pt x="317" y="939"/>
                  </a:lnTo>
                  <a:lnTo>
                    <a:pt x="774" y="1168"/>
                  </a:lnTo>
                </a:path>
              </a:pathLst>
            </a:custGeom>
            <a:ln w="3175">
              <a:solidFill>
                <a:srgbClr val="565658"/>
              </a:solidFill>
            </a:ln>
          </p:spPr>
          <p:txBody>
            <a:bodyPr wrap="square" lIns="0" tIns="0" rIns="0" bIns="0" rtlCol="0"/>
            <a:lstStyle/>
            <a:p/>
          </p:txBody>
        </p:sp>
        <p:sp>
          <p:nvSpPr>
            <p:cNvPr id="12626" name="object 12626" descr=""/>
            <p:cNvSpPr/>
            <p:nvPr/>
          </p:nvSpPr>
          <p:spPr>
            <a:xfrm>
              <a:off x="2415629" y="1914265"/>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627" name="object 12627" descr=""/>
            <p:cNvSpPr/>
            <p:nvPr/>
          </p:nvSpPr>
          <p:spPr>
            <a:xfrm>
              <a:off x="2416425" y="1916600"/>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628" name="object 12628" descr=""/>
            <p:cNvSpPr/>
            <p:nvPr/>
          </p:nvSpPr>
          <p:spPr>
            <a:xfrm>
              <a:off x="2416293" y="1913961"/>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629" name="object 12629" descr=""/>
            <p:cNvSpPr/>
            <p:nvPr/>
          </p:nvSpPr>
          <p:spPr>
            <a:xfrm>
              <a:off x="2417814" y="1915358"/>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630" name="object 12630" descr=""/>
            <p:cNvSpPr/>
            <p:nvPr/>
          </p:nvSpPr>
          <p:spPr>
            <a:xfrm>
              <a:off x="2416351" y="1915895"/>
              <a:ext cx="1270" cy="635"/>
            </a:xfrm>
            <a:custGeom>
              <a:avLst/>
              <a:gdLst/>
              <a:ahLst/>
              <a:cxnLst/>
              <a:rect l="l" t="t" r="r" b="b"/>
              <a:pathLst>
                <a:path w="1269" h="635">
                  <a:moveTo>
                    <a:pt x="0" y="0"/>
                  </a:moveTo>
                  <a:lnTo>
                    <a:pt x="165" y="254"/>
                  </a:lnTo>
                  <a:lnTo>
                    <a:pt x="444" y="393"/>
                  </a:lnTo>
                  <a:lnTo>
                    <a:pt x="762" y="368"/>
                  </a:lnTo>
                </a:path>
              </a:pathLst>
            </a:custGeom>
            <a:ln w="3175">
              <a:solidFill>
                <a:srgbClr val="565658"/>
              </a:solidFill>
            </a:ln>
          </p:spPr>
          <p:txBody>
            <a:bodyPr wrap="square" lIns="0" tIns="0" rIns="0" bIns="0" rtlCol="0"/>
            <a:lstStyle/>
            <a:p/>
          </p:txBody>
        </p:sp>
        <p:sp>
          <p:nvSpPr>
            <p:cNvPr id="12631" name="object 12631" descr=""/>
            <p:cNvSpPr/>
            <p:nvPr/>
          </p:nvSpPr>
          <p:spPr>
            <a:xfrm>
              <a:off x="2416173" y="1915058"/>
              <a:ext cx="635" cy="1270"/>
            </a:xfrm>
            <a:custGeom>
              <a:avLst/>
              <a:gdLst/>
              <a:ahLst/>
              <a:cxnLst/>
              <a:rect l="l" t="t" r="r" b="b"/>
              <a:pathLst>
                <a:path w="635" h="1269">
                  <a:moveTo>
                    <a:pt x="139"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632" name="object 12632" descr=""/>
            <p:cNvSpPr/>
            <p:nvPr/>
          </p:nvSpPr>
          <p:spPr>
            <a:xfrm>
              <a:off x="2416309" y="1914599"/>
              <a:ext cx="1270" cy="635"/>
            </a:xfrm>
            <a:custGeom>
              <a:avLst/>
              <a:gdLst/>
              <a:ahLst/>
              <a:cxnLst/>
              <a:rect l="l" t="t" r="r" b="b"/>
              <a:pathLst>
                <a:path w="1269" h="635">
                  <a:moveTo>
                    <a:pt x="698" y="0"/>
                  </a:moveTo>
                  <a:lnTo>
                    <a:pt x="406" y="12"/>
                  </a:lnTo>
                  <a:lnTo>
                    <a:pt x="127" y="190"/>
                  </a:lnTo>
                  <a:lnTo>
                    <a:pt x="0" y="457"/>
                  </a:lnTo>
                </a:path>
              </a:pathLst>
            </a:custGeom>
            <a:ln w="3175">
              <a:solidFill>
                <a:srgbClr val="565658"/>
              </a:solidFill>
            </a:ln>
          </p:spPr>
          <p:txBody>
            <a:bodyPr wrap="square" lIns="0" tIns="0" rIns="0" bIns="0" rtlCol="0"/>
            <a:lstStyle/>
            <a:p/>
          </p:txBody>
        </p:sp>
        <p:sp>
          <p:nvSpPr>
            <p:cNvPr id="12633" name="object 12633" descr=""/>
            <p:cNvSpPr/>
            <p:nvPr/>
          </p:nvSpPr>
          <p:spPr>
            <a:xfrm>
              <a:off x="2417685" y="1914187"/>
              <a:ext cx="1270" cy="1270"/>
            </a:xfrm>
            <a:custGeom>
              <a:avLst/>
              <a:gdLst/>
              <a:ahLst/>
              <a:cxnLst/>
              <a:rect l="l" t="t" r="r" b="b"/>
              <a:pathLst>
                <a:path w="1269" h="1269">
                  <a:moveTo>
                    <a:pt x="762" y="1168"/>
                  </a:moveTo>
                  <a:lnTo>
                    <a:pt x="736" y="673"/>
                  </a:lnTo>
                  <a:lnTo>
                    <a:pt x="444" y="228"/>
                  </a:lnTo>
                  <a:lnTo>
                    <a:pt x="0" y="0"/>
                  </a:lnTo>
                </a:path>
              </a:pathLst>
            </a:custGeom>
            <a:ln w="3175">
              <a:solidFill>
                <a:srgbClr val="565658"/>
              </a:solidFill>
            </a:ln>
          </p:spPr>
          <p:txBody>
            <a:bodyPr wrap="square" lIns="0" tIns="0" rIns="0" bIns="0" rtlCol="0"/>
            <a:lstStyle/>
            <a:p/>
          </p:txBody>
        </p:sp>
        <p:sp>
          <p:nvSpPr>
            <p:cNvPr id="12634" name="object 12634" descr=""/>
            <p:cNvSpPr/>
            <p:nvPr/>
          </p:nvSpPr>
          <p:spPr>
            <a:xfrm>
              <a:off x="2417107" y="1915810"/>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635" name="object 12635" descr=""/>
            <p:cNvSpPr/>
            <p:nvPr/>
          </p:nvSpPr>
          <p:spPr>
            <a:xfrm>
              <a:off x="2417003" y="1914583"/>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636" name="object 12636" descr=""/>
            <p:cNvSpPr/>
            <p:nvPr/>
          </p:nvSpPr>
          <p:spPr>
            <a:xfrm>
              <a:off x="2309647" y="2028412"/>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16"/>
                  </a:lnTo>
                  <a:lnTo>
                    <a:pt x="2527" y="5016"/>
                  </a:lnTo>
                  <a:lnTo>
                    <a:pt x="3898" y="5016"/>
                  </a:lnTo>
                  <a:lnTo>
                    <a:pt x="5029" y="3898"/>
                  </a:lnTo>
                  <a:lnTo>
                    <a:pt x="5029" y="2514"/>
                  </a:lnTo>
                </a:path>
              </a:pathLst>
            </a:custGeom>
            <a:ln w="3175">
              <a:solidFill>
                <a:srgbClr val="565658"/>
              </a:solidFill>
            </a:ln>
          </p:spPr>
          <p:txBody>
            <a:bodyPr wrap="square" lIns="0" tIns="0" rIns="0" bIns="0" rtlCol="0"/>
            <a:lstStyle/>
            <a:p/>
          </p:txBody>
        </p:sp>
        <p:sp>
          <p:nvSpPr>
            <p:cNvPr id="12637" name="object 12637" descr=""/>
            <p:cNvSpPr/>
            <p:nvPr/>
          </p:nvSpPr>
          <p:spPr>
            <a:xfrm>
              <a:off x="2310207" y="2028971"/>
              <a:ext cx="4445" cy="4445"/>
            </a:xfrm>
            <a:custGeom>
              <a:avLst/>
              <a:gdLst/>
              <a:ahLst/>
              <a:cxnLst/>
              <a:rect l="l" t="t" r="r" b="b"/>
              <a:pathLst>
                <a:path w="4444" h="4444">
                  <a:moveTo>
                    <a:pt x="3911" y="1955"/>
                  </a:moveTo>
                  <a:lnTo>
                    <a:pt x="3911" y="876"/>
                  </a:lnTo>
                  <a:lnTo>
                    <a:pt x="3035" y="0"/>
                  </a:lnTo>
                  <a:lnTo>
                    <a:pt x="1968" y="0"/>
                  </a:lnTo>
                  <a:lnTo>
                    <a:pt x="888" y="0"/>
                  </a:lnTo>
                  <a:lnTo>
                    <a:pt x="0" y="876"/>
                  </a:lnTo>
                  <a:lnTo>
                    <a:pt x="0" y="1955"/>
                  </a:lnTo>
                  <a:lnTo>
                    <a:pt x="0" y="3035"/>
                  </a:lnTo>
                  <a:lnTo>
                    <a:pt x="888" y="3898"/>
                  </a:lnTo>
                  <a:lnTo>
                    <a:pt x="1968" y="3898"/>
                  </a:lnTo>
                  <a:lnTo>
                    <a:pt x="3035" y="3898"/>
                  </a:lnTo>
                  <a:lnTo>
                    <a:pt x="3911" y="3035"/>
                  </a:lnTo>
                  <a:lnTo>
                    <a:pt x="3911" y="1955"/>
                  </a:lnTo>
                </a:path>
              </a:pathLst>
            </a:custGeom>
            <a:ln w="3175">
              <a:solidFill>
                <a:srgbClr val="565658"/>
              </a:solidFill>
            </a:ln>
          </p:spPr>
          <p:txBody>
            <a:bodyPr wrap="square" lIns="0" tIns="0" rIns="0" bIns="0" rtlCol="0"/>
            <a:lstStyle/>
            <a:p/>
          </p:txBody>
        </p:sp>
        <p:sp>
          <p:nvSpPr>
            <p:cNvPr id="12638" name="object 12638" descr=""/>
            <p:cNvSpPr/>
            <p:nvPr/>
          </p:nvSpPr>
          <p:spPr>
            <a:xfrm>
              <a:off x="2312785" y="2029678"/>
              <a:ext cx="1270" cy="1270"/>
            </a:xfrm>
            <a:custGeom>
              <a:avLst/>
              <a:gdLst/>
              <a:ahLst/>
              <a:cxnLst/>
              <a:rect l="l" t="t" r="r" b="b"/>
              <a:pathLst>
                <a:path w="1269" h="1269">
                  <a:moveTo>
                    <a:pt x="774" y="1168"/>
                  </a:moveTo>
                  <a:lnTo>
                    <a:pt x="749" y="673"/>
                  </a:lnTo>
                  <a:lnTo>
                    <a:pt x="457" y="228"/>
                  </a:lnTo>
                  <a:lnTo>
                    <a:pt x="0" y="0"/>
                  </a:lnTo>
                </a:path>
              </a:pathLst>
            </a:custGeom>
            <a:ln w="3175">
              <a:solidFill>
                <a:srgbClr val="565658"/>
              </a:solidFill>
            </a:ln>
          </p:spPr>
          <p:txBody>
            <a:bodyPr wrap="square" lIns="0" tIns="0" rIns="0" bIns="0" rtlCol="0"/>
            <a:lstStyle/>
            <a:p/>
          </p:txBody>
        </p:sp>
        <p:sp>
          <p:nvSpPr>
            <p:cNvPr id="12639" name="object 12639" descr=""/>
            <p:cNvSpPr/>
            <p:nvPr/>
          </p:nvSpPr>
          <p:spPr>
            <a:xfrm>
              <a:off x="2312927" y="2030848"/>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640" name="object 12640" descr=""/>
            <p:cNvSpPr/>
            <p:nvPr/>
          </p:nvSpPr>
          <p:spPr>
            <a:xfrm>
              <a:off x="2311407" y="2029452"/>
              <a:ext cx="1905" cy="635"/>
            </a:xfrm>
            <a:custGeom>
              <a:avLst/>
              <a:gdLst/>
              <a:ahLst/>
              <a:cxnLst/>
              <a:rect l="l" t="t" r="r" b="b"/>
              <a:pathLst>
                <a:path w="1905" h="635">
                  <a:moveTo>
                    <a:pt x="1384" y="228"/>
                  </a:moveTo>
                  <a:lnTo>
                    <a:pt x="939" y="0"/>
                  </a:lnTo>
                  <a:lnTo>
                    <a:pt x="419" y="25"/>
                  </a:lnTo>
                  <a:lnTo>
                    <a:pt x="0" y="304"/>
                  </a:lnTo>
                </a:path>
              </a:pathLst>
            </a:custGeom>
            <a:ln w="3175">
              <a:solidFill>
                <a:srgbClr val="565658"/>
              </a:solidFill>
            </a:ln>
          </p:spPr>
          <p:txBody>
            <a:bodyPr wrap="square" lIns="0" tIns="0" rIns="0" bIns="0" rtlCol="0"/>
            <a:lstStyle/>
            <a:p/>
          </p:txBody>
        </p:sp>
        <p:sp>
          <p:nvSpPr>
            <p:cNvPr id="12641" name="object 12641" descr=""/>
            <p:cNvSpPr/>
            <p:nvPr/>
          </p:nvSpPr>
          <p:spPr>
            <a:xfrm>
              <a:off x="2311538" y="2032091"/>
              <a:ext cx="1905" cy="635"/>
            </a:xfrm>
            <a:custGeom>
              <a:avLst/>
              <a:gdLst/>
              <a:ahLst/>
              <a:cxnLst/>
              <a:rect l="l" t="t" r="r" b="b"/>
              <a:pathLst>
                <a:path w="1905" h="635">
                  <a:moveTo>
                    <a:pt x="0" y="76"/>
                  </a:moveTo>
                  <a:lnTo>
                    <a:pt x="444" y="304"/>
                  </a:lnTo>
                  <a:lnTo>
                    <a:pt x="965" y="279"/>
                  </a:lnTo>
                  <a:lnTo>
                    <a:pt x="1384" y="0"/>
                  </a:lnTo>
                </a:path>
              </a:pathLst>
            </a:custGeom>
            <a:ln w="3175">
              <a:solidFill>
                <a:srgbClr val="565658"/>
              </a:solidFill>
            </a:ln>
          </p:spPr>
          <p:txBody>
            <a:bodyPr wrap="square" lIns="0" tIns="0" rIns="0" bIns="0" rtlCol="0"/>
            <a:lstStyle/>
            <a:p/>
          </p:txBody>
        </p:sp>
        <p:sp>
          <p:nvSpPr>
            <p:cNvPr id="12642" name="object 12642" descr=""/>
            <p:cNvSpPr/>
            <p:nvPr/>
          </p:nvSpPr>
          <p:spPr>
            <a:xfrm>
              <a:off x="2310742" y="2029755"/>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643" name="object 12643" descr=""/>
            <p:cNvSpPr/>
            <p:nvPr/>
          </p:nvSpPr>
          <p:spPr>
            <a:xfrm>
              <a:off x="2312116" y="2030075"/>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644" name="object 12644" descr=""/>
            <p:cNvSpPr/>
            <p:nvPr/>
          </p:nvSpPr>
          <p:spPr>
            <a:xfrm>
              <a:off x="2312864" y="2030467"/>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645" name="object 12645" descr=""/>
            <p:cNvSpPr/>
            <p:nvPr/>
          </p:nvSpPr>
          <p:spPr>
            <a:xfrm>
              <a:off x="2312209" y="2031300"/>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646" name="object 12646" descr=""/>
            <p:cNvSpPr/>
            <p:nvPr/>
          </p:nvSpPr>
          <p:spPr>
            <a:xfrm>
              <a:off x="2310770" y="2031002"/>
              <a:ext cx="1270" cy="1270"/>
            </a:xfrm>
            <a:custGeom>
              <a:avLst/>
              <a:gdLst/>
              <a:ahLst/>
              <a:cxnLst/>
              <a:rect l="l" t="t" r="r" b="b"/>
              <a:pathLst>
                <a:path w="1269" h="1269">
                  <a:moveTo>
                    <a:pt x="0" y="0"/>
                  </a:moveTo>
                  <a:lnTo>
                    <a:pt x="25" y="508"/>
                  </a:lnTo>
                  <a:lnTo>
                    <a:pt x="317" y="939"/>
                  </a:lnTo>
                  <a:lnTo>
                    <a:pt x="774" y="1168"/>
                  </a:lnTo>
                </a:path>
              </a:pathLst>
            </a:custGeom>
            <a:ln w="3175">
              <a:solidFill>
                <a:srgbClr val="565658"/>
              </a:solidFill>
            </a:ln>
          </p:spPr>
          <p:txBody>
            <a:bodyPr wrap="square" lIns="0" tIns="0" rIns="0" bIns="0" rtlCol="0"/>
            <a:lstStyle/>
            <a:p/>
          </p:txBody>
        </p:sp>
        <p:sp>
          <p:nvSpPr>
            <p:cNvPr id="12647" name="object 12647" descr=""/>
            <p:cNvSpPr/>
            <p:nvPr/>
          </p:nvSpPr>
          <p:spPr>
            <a:xfrm>
              <a:off x="2311464" y="2031379"/>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648" name="object 12648" descr=""/>
            <p:cNvSpPr/>
            <p:nvPr/>
          </p:nvSpPr>
          <p:spPr>
            <a:xfrm>
              <a:off x="2311275" y="2030548"/>
              <a:ext cx="635" cy="1270"/>
            </a:xfrm>
            <a:custGeom>
              <a:avLst/>
              <a:gdLst/>
              <a:ahLst/>
              <a:cxnLst/>
              <a:rect l="l" t="t" r="r" b="b"/>
              <a:pathLst>
                <a:path w="635" h="1269">
                  <a:moveTo>
                    <a:pt x="139" y="0"/>
                  </a:moveTo>
                  <a:lnTo>
                    <a:pt x="0" y="266"/>
                  </a:lnTo>
                  <a:lnTo>
                    <a:pt x="25" y="584"/>
                  </a:lnTo>
                  <a:lnTo>
                    <a:pt x="190" y="825"/>
                  </a:lnTo>
                </a:path>
              </a:pathLst>
            </a:custGeom>
            <a:ln w="3175">
              <a:solidFill>
                <a:srgbClr val="565658"/>
              </a:solidFill>
            </a:ln>
          </p:spPr>
          <p:txBody>
            <a:bodyPr wrap="square" lIns="0" tIns="0" rIns="0" bIns="0" rtlCol="0"/>
            <a:lstStyle/>
            <a:p/>
          </p:txBody>
        </p:sp>
        <p:sp>
          <p:nvSpPr>
            <p:cNvPr id="12649" name="object 12649" descr=""/>
            <p:cNvSpPr/>
            <p:nvPr/>
          </p:nvSpPr>
          <p:spPr>
            <a:xfrm>
              <a:off x="2311410" y="2030090"/>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650" name="object 12650" descr=""/>
            <p:cNvSpPr/>
            <p:nvPr/>
          </p:nvSpPr>
          <p:spPr>
            <a:xfrm>
              <a:off x="2417751" y="1914983"/>
              <a:ext cx="635" cy="1270"/>
            </a:xfrm>
            <a:custGeom>
              <a:avLst/>
              <a:gdLst/>
              <a:ahLst/>
              <a:cxnLst/>
              <a:rect l="l" t="t" r="r" b="b"/>
              <a:pathLst>
                <a:path w="635" h="1269">
                  <a:moveTo>
                    <a:pt x="50" y="825"/>
                  </a:moveTo>
                  <a:lnTo>
                    <a:pt x="190" y="558"/>
                  </a:lnTo>
                  <a:lnTo>
                    <a:pt x="165" y="241"/>
                  </a:lnTo>
                  <a:lnTo>
                    <a:pt x="0" y="0"/>
                  </a:lnTo>
                </a:path>
              </a:pathLst>
            </a:custGeom>
            <a:ln w="3175">
              <a:solidFill>
                <a:srgbClr val="565658"/>
              </a:solidFill>
            </a:ln>
          </p:spPr>
          <p:txBody>
            <a:bodyPr wrap="square" lIns="0" tIns="0" rIns="0" bIns="0" rtlCol="0"/>
            <a:lstStyle/>
            <a:p/>
          </p:txBody>
        </p:sp>
        <p:sp>
          <p:nvSpPr>
            <p:cNvPr id="12651" name="object 12651" descr=""/>
            <p:cNvSpPr/>
            <p:nvPr/>
          </p:nvSpPr>
          <p:spPr>
            <a:xfrm>
              <a:off x="2225605" y="2155794"/>
              <a:ext cx="2540" cy="5715"/>
            </a:xfrm>
            <a:custGeom>
              <a:avLst/>
              <a:gdLst/>
              <a:ahLst/>
              <a:cxnLst/>
              <a:rect l="l" t="t" r="r" b="b"/>
              <a:pathLst>
                <a:path w="2539" h="5714">
                  <a:moveTo>
                    <a:pt x="952" y="5232"/>
                  </a:moveTo>
                  <a:lnTo>
                    <a:pt x="1777" y="4521"/>
                  </a:lnTo>
                  <a:lnTo>
                    <a:pt x="2184" y="3416"/>
                  </a:lnTo>
                  <a:lnTo>
                    <a:pt x="1981" y="2336"/>
                  </a:lnTo>
                  <a:lnTo>
                    <a:pt x="1777" y="1270"/>
                  </a:lnTo>
                  <a:lnTo>
                    <a:pt x="1028" y="368"/>
                  </a:lnTo>
                  <a:lnTo>
                    <a:pt x="0" y="0"/>
                  </a:lnTo>
                </a:path>
              </a:pathLst>
            </a:custGeom>
            <a:ln w="3175">
              <a:solidFill>
                <a:srgbClr val="565658"/>
              </a:solidFill>
            </a:ln>
          </p:spPr>
          <p:txBody>
            <a:bodyPr wrap="square" lIns="0" tIns="0" rIns="0" bIns="0" rtlCol="0"/>
            <a:lstStyle/>
            <a:p/>
          </p:txBody>
        </p:sp>
        <p:sp>
          <p:nvSpPr>
            <p:cNvPr id="12652" name="object 12652" descr=""/>
            <p:cNvSpPr/>
            <p:nvPr/>
          </p:nvSpPr>
          <p:spPr>
            <a:xfrm>
              <a:off x="2299457" y="2155799"/>
              <a:ext cx="2540" cy="5715"/>
            </a:xfrm>
            <a:custGeom>
              <a:avLst/>
              <a:gdLst/>
              <a:ahLst/>
              <a:cxnLst/>
              <a:rect l="l" t="t" r="r" b="b"/>
              <a:pathLst>
                <a:path w="2539" h="5714">
                  <a:moveTo>
                    <a:pt x="2197" y="0"/>
                  </a:moveTo>
                  <a:lnTo>
                    <a:pt x="1155" y="368"/>
                  </a:lnTo>
                  <a:lnTo>
                    <a:pt x="393" y="1257"/>
                  </a:lnTo>
                  <a:lnTo>
                    <a:pt x="203" y="2336"/>
                  </a:lnTo>
                  <a:lnTo>
                    <a:pt x="0" y="3416"/>
                  </a:lnTo>
                  <a:lnTo>
                    <a:pt x="393" y="4521"/>
                  </a:lnTo>
                  <a:lnTo>
                    <a:pt x="1231" y="5232"/>
                  </a:lnTo>
                </a:path>
              </a:pathLst>
            </a:custGeom>
            <a:ln w="3175">
              <a:solidFill>
                <a:srgbClr val="565658"/>
              </a:solidFill>
            </a:ln>
          </p:spPr>
          <p:txBody>
            <a:bodyPr wrap="square" lIns="0" tIns="0" rIns="0" bIns="0" rtlCol="0"/>
            <a:lstStyle/>
            <a:p/>
          </p:txBody>
        </p:sp>
        <p:sp>
          <p:nvSpPr>
            <p:cNvPr id="12653" name="object 12653" descr=""/>
            <p:cNvSpPr/>
            <p:nvPr/>
          </p:nvSpPr>
          <p:spPr>
            <a:xfrm>
              <a:off x="2263641" y="2617207"/>
              <a:ext cx="6985" cy="6350"/>
            </a:xfrm>
            <a:custGeom>
              <a:avLst/>
              <a:gdLst/>
              <a:ahLst/>
              <a:cxnLst/>
              <a:rect l="l" t="t" r="r" b="b"/>
              <a:pathLst>
                <a:path w="6985" h="6350">
                  <a:moveTo>
                    <a:pt x="0" y="5956"/>
                  </a:moveTo>
                  <a:lnTo>
                    <a:pt x="3365" y="5956"/>
                  </a:lnTo>
                  <a:lnTo>
                    <a:pt x="6134" y="3352"/>
                  </a:lnTo>
                  <a:lnTo>
                    <a:pt x="6388" y="0"/>
                  </a:lnTo>
                </a:path>
              </a:pathLst>
            </a:custGeom>
            <a:ln w="3175">
              <a:solidFill>
                <a:srgbClr val="565658"/>
              </a:solidFill>
            </a:ln>
          </p:spPr>
          <p:txBody>
            <a:bodyPr wrap="square" lIns="0" tIns="0" rIns="0" bIns="0" rtlCol="0"/>
            <a:lstStyle/>
            <a:p/>
          </p:txBody>
        </p:sp>
        <p:sp>
          <p:nvSpPr>
            <p:cNvPr id="12654" name="object 12654" descr=""/>
            <p:cNvSpPr/>
            <p:nvPr/>
          </p:nvSpPr>
          <p:spPr>
            <a:xfrm>
              <a:off x="2159847" y="2610887"/>
              <a:ext cx="3810" cy="3810"/>
            </a:xfrm>
            <a:custGeom>
              <a:avLst/>
              <a:gdLst/>
              <a:ahLst/>
              <a:cxnLst/>
              <a:rect l="l" t="t" r="r" b="b"/>
              <a:pathLst>
                <a:path w="3810" h="3810">
                  <a:moveTo>
                    <a:pt x="3632" y="3632"/>
                  </a:moveTo>
                  <a:lnTo>
                    <a:pt x="3632" y="1625"/>
                  </a:lnTo>
                  <a:lnTo>
                    <a:pt x="2006" y="0"/>
                  </a:lnTo>
                  <a:lnTo>
                    <a:pt x="0" y="0"/>
                  </a:lnTo>
                </a:path>
              </a:pathLst>
            </a:custGeom>
            <a:ln w="3175">
              <a:solidFill>
                <a:srgbClr val="565658"/>
              </a:solidFill>
            </a:ln>
          </p:spPr>
          <p:txBody>
            <a:bodyPr wrap="square" lIns="0" tIns="0" rIns="0" bIns="0" rtlCol="0"/>
            <a:lstStyle/>
            <a:p/>
          </p:txBody>
        </p:sp>
        <p:sp>
          <p:nvSpPr>
            <p:cNvPr id="12655" name="object 12655" descr=""/>
            <p:cNvSpPr/>
            <p:nvPr/>
          </p:nvSpPr>
          <p:spPr>
            <a:xfrm>
              <a:off x="2159845" y="2618421"/>
              <a:ext cx="3810" cy="3810"/>
            </a:xfrm>
            <a:custGeom>
              <a:avLst/>
              <a:gdLst/>
              <a:ahLst/>
              <a:cxnLst/>
              <a:rect l="l" t="t" r="r" b="b"/>
              <a:pathLst>
                <a:path w="3810" h="3810">
                  <a:moveTo>
                    <a:pt x="0" y="3632"/>
                  </a:moveTo>
                  <a:lnTo>
                    <a:pt x="2006" y="3632"/>
                  </a:lnTo>
                  <a:lnTo>
                    <a:pt x="3632" y="2006"/>
                  </a:lnTo>
                  <a:lnTo>
                    <a:pt x="3632" y="0"/>
                  </a:lnTo>
                </a:path>
              </a:pathLst>
            </a:custGeom>
            <a:ln w="3175">
              <a:solidFill>
                <a:srgbClr val="565658"/>
              </a:solidFill>
            </a:ln>
          </p:spPr>
          <p:txBody>
            <a:bodyPr wrap="square" lIns="0" tIns="0" rIns="0" bIns="0" rtlCol="0"/>
            <a:lstStyle/>
            <a:p/>
          </p:txBody>
        </p:sp>
        <p:sp>
          <p:nvSpPr>
            <p:cNvPr id="12656" name="object 12656" descr=""/>
            <p:cNvSpPr/>
            <p:nvPr/>
          </p:nvSpPr>
          <p:spPr>
            <a:xfrm>
              <a:off x="2567084" y="1999385"/>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657" name="object 12657" descr=""/>
            <p:cNvSpPr/>
            <p:nvPr/>
          </p:nvSpPr>
          <p:spPr>
            <a:xfrm>
              <a:off x="2567832" y="1999777"/>
              <a:ext cx="635" cy="1270"/>
            </a:xfrm>
            <a:custGeom>
              <a:avLst/>
              <a:gdLst/>
              <a:ahLst/>
              <a:cxnLst/>
              <a:rect l="l" t="t" r="r" b="b"/>
              <a:pathLst>
                <a:path w="635" h="1269">
                  <a:moveTo>
                    <a:pt x="50" y="838"/>
                  </a:moveTo>
                  <a:lnTo>
                    <a:pt x="190" y="571"/>
                  </a:lnTo>
                  <a:lnTo>
                    <a:pt x="177" y="254"/>
                  </a:lnTo>
                  <a:lnTo>
                    <a:pt x="0" y="0"/>
                  </a:lnTo>
                </a:path>
              </a:pathLst>
            </a:custGeom>
            <a:ln w="3175">
              <a:solidFill>
                <a:srgbClr val="565658"/>
              </a:solidFill>
            </a:ln>
          </p:spPr>
          <p:txBody>
            <a:bodyPr wrap="square" lIns="0" tIns="0" rIns="0" bIns="0" rtlCol="0"/>
            <a:lstStyle/>
            <a:p/>
          </p:txBody>
        </p:sp>
        <p:sp>
          <p:nvSpPr>
            <p:cNvPr id="12658" name="object 12658" descr=""/>
            <p:cNvSpPr/>
            <p:nvPr/>
          </p:nvSpPr>
          <p:spPr>
            <a:xfrm>
              <a:off x="2770499" y="1994737"/>
              <a:ext cx="1270" cy="1270"/>
            </a:xfrm>
            <a:custGeom>
              <a:avLst/>
              <a:gdLst/>
              <a:ahLst/>
              <a:cxnLst/>
              <a:rect l="l" t="t" r="r" b="b"/>
              <a:pathLst>
                <a:path w="1269" h="1269">
                  <a:moveTo>
                    <a:pt x="0" y="0"/>
                  </a:moveTo>
                  <a:lnTo>
                    <a:pt x="38" y="508"/>
                  </a:lnTo>
                  <a:lnTo>
                    <a:pt x="317" y="939"/>
                  </a:lnTo>
                  <a:lnTo>
                    <a:pt x="774" y="1168"/>
                  </a:lnTo>
                </a:path>
              </a:pathLst>
            </a:custGeom>
            <a:ln w="3175">
              <a:solidFill>
                <a:srgbClr val="565658"/>
              </a:solidFill>
            </a:ln>
          </p:spPr>
          <p:txBody>
            <a:bodyPr wrap="square" lIns="0" tIns="0" rIns="0" bIns="0" rtlCol="0"/>
            <a:lstStyle/>
            <a:p/>
          </p:txBody>
        </p:sp>
        <p:sp>
          <p:nvSpPr>
            <p:cNvPr id="12659" name="object 12659" descr=""/>
            <p:cNvSpPr/>
            <p:nvPr/>
          </p:nvSpPr>
          <p:spPr>
            <a:xfrm>
              <a:off x="2566390" y="1999407"/>
              <a:ext cx="1270" cy="635"/>
            </a:xfrm>
            <a:custGeom>
              <a:avLst/>
              <a:gdLst/>
              <a:ahLst/>
              <a:cxnLst/>
              <a:rect l="l" t="t" r="r" b="b"/>
              <a:pathLst>
                <a:path w="1269" h="635">
                  <a:moveTo>
                    <a:pt x="698" y="0"/>
                  </a:moveTo>
                  <a:lnTo>
                    <a:pt x="406" y="12"/>
                  </a:lnTo>
                  <a:lnTo>
                    <a:pt x="139" y="190"/>
                  </a:lnTo>
                  <a:lnTo>
                    <a:pt x="0" y="457"/>
                  </a:lnTo>
                </a:path>
              </a:pathLst>
            </a:custGeom>
            <a:ln w="3175">
              <a:solidFill>
                <a:srgbClr val="565658"/>
              </a:solidFill>
            </a:ln>
          </p:spPr>
          <p:txBody>
            <a:bodyPr wrap="square" lIns="0" tIns="0" rIns="0" bIns="0" rtlCol="0"/>
            <a:lstStyle/>
            <a:p/>
          </p:txBody>
        </p:sp>
        <p:sp>
          <p:nvSpPr>
            <p:cNvPr id="12660" name="object 12660" descr=""/>
            <p:cNvSpPr/>
            <p:nvPr/>
          </p:nvSpPr>
          <p:spPr>
            <a:xfrm>
              <a:off x="2771269" y="1995826"/>
              <a:ext cx="1905" cy="635"/>
            </a:xfrm>
            <a:custGeom>
              <a:avLst/>
              <a:gdLst/>
              <a:ahLst/>
              <a:cxnLst/>
              <a:rect l="l" t="t" r="r" b="b"/>
              <a:pathLst>
                <a:path w="1905" h="635">
                  <a:moveTo>
                    <a:pt x="0" y="76"/>
                  </a:moveTo>
                  <a:lnTo>
                    <a:pt x="444" y="304"/>
                  </a:lnTo>
                  <a:lnTo>
                    <a:pt x="977" y="279"/>
                  </a:lnTo>
                  <a:lnTo>
                    <a:pt x="1384" y="0"/>
                  </a:lnTo>
                </a:path>
              </a:pathLst>
            </a:custGeom>
            <a:ln w="3175">
              <a:solidFill>
                <a:srgbClr val="565658"/>
              </a:solidFill>
            </a:ln>
          </p:spPr>
          <p:txBody>
            <a:bodyPr wrap="square" lIns="0" tIns="0" rIns="0" bIns="0" rtlCol="0"/>
            <a:lstStyle/>
            <a:p/>
          </p:txBody>
        </p:sp>
        <p:sp>
          <p:nvSpPr>
            <p:cNvPr id="12661" name="object 12661" descr=""/>
            <p:cNvSpPr/>
            <p:nvPr/>
          </p:nvSpPr>
          <p:spPr>
            <a:xfrm>
              <a:off x="2566444" y="2000696"/>
              <a:ext cx="1270" cy="635"/>
            </a:xfrm>
            <a:custGeom>
              <a:avLst/>
              <a:gdLst/>
              <a:ahLst/>
              <a:cxnLst/>
              <a:rect l="l" t="t" r="r" b="b"/>
              <a:pathLst>
                <a:path w="1269" h="635">
                  <a:moveTo>
                    <a:pt x="0" y="0"/>
                  </a:moveTo>
                  <a:lnTo>
                    <a:pt x="165" y="254"/>
                  </a:lnTo>
                  <a:lnTo>
                    <a:pt x="431" y="393"/>
                  </a:lnTo>
                  <a:lnTo>
                    <a:pt x="749" y="381"/>
                  </a:lnTo>
                </a:path>
              </a:pathLst>
            </a:custGeom>
            <a:ln w="3175">
              <a:solidFill>
                <a:srgbClr val="565658"/>
              </a:solidFill>
            </a:ln>
          </p:spPr>
          <p:txBody>
            <a:bodyPr wrap="square" lIns="0" tIns="0" rIns="0" bIns="0" rtlCol="0"/>
            <a:lstStyle/>
            <a:p/>
          </p:txBody>
        </p:sp>
        <p:sp>
          <p:nvSpPr>
            <p:cNvPr id="12662" name="object 12662" descr=""/>
            <p:cNvSpPr/>
            <p:nvPr/>
          </p:nvSpPr>
          <p:spPr>
            <a:xfrm>
              <a:off x="2566254" y="1999865"/>
              <a:ext cx="635" cy="1270"/>
            </a:xfrm>
            <a:custGeom>
              <a:avLst/>
              <a:gdLst/>
              <a:ahLst/>
              <a:cxnLst/>
              <a:rect l="l" t="t" r="r" b="b"/>
              <a:pathLst>
                <a:path w="635" h="1269">
                  <a:moveTo>
                    <a:pt x="139" y="0"/>
                  </a:moveTo>
                  <a:lnTo>
                    <a:pt x="0" y="266"/>
                  </a:lnTo>
                  <a:lnTo>
                    <a:pt x="12" y="584"/>
                  </a:lnTo>
                  <a:lnTo>
                    <a:pt x="190" y="825"/>
                  </a:lnTo>
                </a:path>
              </a:pathLst>
            </a:custGeom>
            <a:ln w="3175">
              <a:solidFill>
                <a:srgbClr val="565658"/>
              </a:solidFill>
            </a:ln>
          </p:spPr>
          <p:txBody>
            <a:bodyPr wrap="square" lIns="0" tIns="0" rIns="0" bIns="0" rtlCol="0"/>
            <a:lstStyle/>
            <a:p/>
          </p:txBody>
        </p:sp>
        <p:sp>
          <p:nvSpPr>
            <p:cNvPr id="12663" name="object 12663" descr=""/>
            <p:cNvSpPr/>
            <p:nvPr/>
          </p:nvSpPr>
          <p:spPr>
            <a:xfrm>
              <a:off x="2567766" y="1998994"/>
              <a:ext cx="1270" cy="1270"/>
            </a:xfrm>
            <a:custGeom>
              <a:avLst/>
              <a:gdLst/>
              <a:ahLst/>
              <a:cxnLst/>
              <a:rect l="l" t="t" r="r" b="b"/>
              <a:pathLst>
                <a:path w="1269" h="1269">
                  <a:moveTo>
                    <a:pt x="762" y="1168"/>
                  </a:moveTo>
                  <a:lnTo>
                    <a:pt x="736" y="660"/>
                  </a:lnTo>
                  <a:lnTo>
                    <a:pt x="457" y="228"/>
                  </a:lnTo>
                  <a:lnTo>
                    <a:pt x="0" y="0"/>
                  </a:lnTo>
                </a:path>
              </a:pathLst>
            </a:custGeom>
            <a:ln w="3175">
              <a:solidFill>
                <a:srgbClr val="565658"/>
              </a:solidFill>
            </a:ln>
          </p:spPr>
          <p:txBody>
            <a:bodyPr wrap="square" lIns="0" tIns="0" rIns="0" bIns="0" rtlCol="0"/>
            <a:lstStyle/>
            <a:p/>
          </p:txBody>
        </p:sp>
        <p:sp>
          <p:nvSpPr>
            <p:cNvPr id="12664" name="object 12664" descr=""/>
            <p:cNvSpPr/>
            <p:nvPr/>
          </p:nvSpPr>
          <p:spPr>
            <a:xfrm>
              <a:off x="2565709" y="1999071"/>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665" name="object 12665" descr=""/>
            <p:cNvSpPr/>
            <p:nvPr/>
          </p:nvSpPr>
          <p:spPr>
            <a:xfrm>
              <a:off x="2566506" y="2001407"/>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666" name="object 12666" descr=""/>
            <p:cNvSpPr/>
            <p:nvPr/>
          </p:nvSpPr>
          <p:spPr>
            <a:xfrm>
              <a:off x="2566374" y="1998768"/>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667" name="object 12667" descr=""/>
            <p:cNvSpPr/>
            <p:nvPr/>
          </p:nvSpPr>
          <p:spPr>
            <a:xfrm>
              <a:off x="2565186" y="1998294"/>
              <a:ext cx="4445" cy="4445"/>
            </a:xfrm>
            <a:custGeom>
              <a:avLst/>
              <a:gdLst/>
              <a:ahLst/>
              <a:cxnLst/>
              <a:rect l="l" t="t" r="r" b="b"/>
              <a:pathLst>
                <a:path w="4444" h="4444">
                  <a:moveTo>
                    <a:pt x="3898" y="1943"/>
                  </a:moveTo>
                  <a:lnTo>
                    <a:pt x="3898" y="863"/>
                  </a:lnTo>
                  <a:lnTo>
                    <a:pt x="3035" y="0"/>
                  </a:lnTo>
                  <a:lnTo>
                    <a:pt x="1955" y="0"/>
                  </a:lnTo>
                  <a:lnTo>
                    <a:pt x="876" y="0"/>
                  </a:lnTo>
                  <a:lnTo>
                    <a:pt x="0" y="863"/>
                  </a:lnTo>
                  <a:lnTo>
                    <a:pt x="0" y="1943"/>
                  </a:lnTo>
                  <a:lnTo>
                    <a:pt x="0" y="3022"/>
                  </a:lnTo>
                  <a:lnTo>
                    <a:pt x="876" y="3898"/>
                  </a:lnTo>
                  <a:lnTo>
                    <a:pt x="1955" y="3898"/>
                  </a:lnTo>
                  <a:lnTo>
                    <a:pt x="3035" y="3898"/>
                  </a:lnTo>
                  <a:lnTo>
                    <a:pt x="3898" y="3022"/>
                  </a:lnTo>
                  <a:lnTo>
                    <a:pt x="3898" y="1943"/>
                  </a:lnTo>
                </a:path>
              </a:pathLst>
            </a:custGeom>
            <a:ln w="3175">
              <a:solidFill>
                <a:srgbClr val="565658"/>
              </a:solidFill>
            </a:ln>
          </p:spPr>
          <p:txBody>
            <a:bodyPr wrap="square" lIns="0" tIns="0" rIns="0" bIns="0" rtlCol="0"/>
            <a:lstStyle/>
            <a:p/>
          </p:txBody>
        </p:sp>
        <p:sp>
          <p:nvSpPr>
            <p:cNvPr id="12668" name="object 12668" descr=""/>
            <p:cNvSpPr/>
            <p:nvPr/>
          </p:nvSpPr>
          <p:spPr>
            <a:xfrm>
              <a:off x="2769937" y="1992706"/>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898"/>
                  </a:lnTo>
                  <a:lnTo>
                    <a:pt x="1968" y="3898"/>
                  </a:lnTo>
                  <a:lnTo>
                    <a:pt x="3047" y="3898"/>
                  </a:lnTo>
                  <a:lnTo>
                    <a:pt x="3911" y="3035"/>
                  </a:lnTo>
                  <a:lnTo>
                    <a:pt x="3911" y="1955"/>
                  </a:lnTo>
                </a:path>
              </a:pathLst>
            </a:custGeom>
            <a:ln w="3175">
              <a:solidFill>
                <a:srgbClr val="565658"/>
              </a:solidFill>
            </a:ln>
          </p:spPr>
          <p:txBody>
            <a:bodyPr wrap="square" lIns="0" tIns="0" rIns="0" bIns="0" rtlCol="0"/>
            <a:lstStyle/>
            <a:p/>
          </p:txBody>
        </p:sp>
        <p:sp>
          <p:nvSpPr>
            <p:cNvPr id="12669" name="object 12669" descr=""/>
            <p:cNvSpPr/>
            <p:nvPr/>
          </p:nvSpPr>
          <p:spPr>
            <a:xfrm>
              <a:off x="2564627" y="1997723"/>
              <a:ext cx="5080" cy="5080"/>
            </a:xfrm>
            <a:custGeom>
              <a:avLst/>
              <a:gdLst/>
              <a:ahLst/>
              <a:cxnLst/>
              <a:rect l="l" t="t" r="r" b="b"/>
              <a:pathLst>
                <a:path w="5080" h="5080">
                  <a:moveTo>
                    <a:pt x="5016" y="2514"/>
                  </a:moveTo>
                  <a:lnTo>
                    <a:pt x="5016" y="1130"/>
                  </a:lnTo>
                  <a:lnTo>
                    <a:pt x="3898" y="0"/>
                  </a:lnTo>
                  <a:lnTo>
                    <a:pt x="2514" y="0"/>
                  </a:lnTo>
                  <a:lnTo>
                    <a:pt x="1117" y="0"/>
                  </a:lnTo>
                  <a:lnTo>
                    <a:pt x="0" y="1130"/>
                  </a:lnTo>
                  <a:lnTo>
                    <a:pt x="0" y="2514"/>
                  </a:lnTo>
                  <a:lnTo>
                    <a:pt x="0" y="3898"/>
                  </a:lnTo>
                  <a:lnTo>
                    <a:pt x="1117" y="5029"/>
                  </a:lnTo>
                  <a:lnTo>
                    <a:pt x="2514" y="5029"/>
                  </a:lnTo>
                  <a:lnTo>
                    <a:pt x="3898" y="5029"/>
                  </a:lnTo>
                  <a:lnTo>
                    <a:pt x="5016" y="3898"/>
                  </a:lnTo>
                  <a:lnTo>
                    <a:pt x="5016" y="2514"/>
                  </a:lnTo>
                </a:path>
              </a:pathLst>
            </a:custGeom>
            <a:ln w="3175">
              <a:solidFill>
                <a:srgbClr val="565658"/>
              </a:solidFill>
            </a:ln>
          </p:spPr>
          <p:txBody>
            <a:bodyPr wrap="square" lIns="0" tIns="0" rIns="0" bIns="0" rtlCol="0"/>
            <a:lstStyle/>
            <a:p/>
          </p:txBody>
        </p:sp>
        <p:sp>
          <p:nvSpPr>
            <p:cNvPr id="12670" name="object 12670" descr=""/>
            <p:cNvSpPr/>
            <p:nvPr/>
          </p:nvSpPr>
          <p:spPr>
            <a:xfrm>
              <a:off x="2769377" y="1992147"/>
              <a:ext cx="5080" cy="5080"/>
            </a:xfrm>
            <a:custGeom>
              <a:avLst/>
              <a:gdLst/>
              <a:ahLst/>
              <a:cxnLst/>
              <a:rect l="l" t="t" r="r" b="b"/>
              <a:pathLst>
                <a:path w="5080" h="5080">
                  <a:moveTo>
                    <a:pt x="5029" y="2514"/>
                  </a:moveTo>
                  <a:lnTo>
                    <a:pt x="5029" y="1130"/>
                  </a:lnTo>
                  <a:lnTo>
                    <a:pt x="3898" y="0"/>
                  </a:lnTo>
                  <a:lnTo>
                    <a:pt x="2527" y="0"/>
                  </a:lnTo>
                  <a:lnTo>
                    <a:pt x="1130" y="0"/>
                  </a:lnTo>
                  <a:lnTo>
                    <a:pt x="0" y="1130"/>
                  </a:lnTo>
                  <a:lnTo>
                    <a:pt x="0" y="2514"/>
                  </a:lnTo>
                  <a:lnTo>
                    <a:pt x="0" y="3898"/>
                  </a:lnTo>
                  <a:lnTo>
                    <a:pt x="1130" y="5016"/>
                  </a:lnTo>
                  <a:lnTo>
                    <a:pt x="2527" y="5016"/>
                  </a:lnTo>
                  <a:lnTo>
                    <a:pt x="3898" y="5016"/>
                  </a:lnTo>
                  <a:lnTo>
                    <a:pt x="5029" y="3898"/>
                  </a:lnTo>
                  <a:lnTo>
                    <a:pt x="5029" y="2514"/>
                  </a:lnTo>
                </a:path>
              </a:pathLst>
            </a:custGeom>
            <a:ln w="3175">
              <a:solidFill>
                <a:srgbClr val="565658"/>
              </a:solidFill>
            </a:ln>
          </p:spPr>
          <p:txBody>
            <a:bodyPr wrap="square" lIns="0" tIns="0" rIns="0" bIns="0" rtlCol="0"/>
            <a:lstStyle/>
            <a:p/>
          </p:txBody>
        </p:sp>
        <p:sp>
          <p:nvSpPr>
            <p:cNvPr id="12671" name="object 12671" descr=""/>
            <p:cNvSpPr/>
            <p:nvPr/>
          </p:nvSpPr>
          <p:spPr>
            <a:xfrm>
              <a:off x="2770472" y="1993491"/>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672" name="object 12672" descr=""/>
            <p:cNvSpPr/>
            <p:nvPr/>
          </p:nvSpPr>
          <p:spPr>
            <a:xfrm>
              <a:off x="2567895" y="2000165"/>
              <a:ext cx="1270" cy="1270"/>
            </a:xfrm>
            <a:custGeom>
              <a:avLst/>
              <a:gdLst/>
              <a:ahLst/>
              <a:cxnLst/>
              <a:rect l="l" t="t" r="r" b="b"/>
              <a:pathLst>
                <a:path w="1269" h="1269">
                  <a:moveTo>
                    <a:pt x="0" y="1244"/>
                  </a:moveTo>
                  <a:lnTo>
                    <a:pt x="419" y="977"/>
                  </a:lnTo>
                  <a:lnTo>
                    <a:pt x="673" y="495"/>
                  </a:lnTo>
                  <a:lnTo>
                    <a:pt x="635" y="0"/>
                  </a:lnTo>
                </a:path>
              </a:pathLst>
            </a:custGeom>
            <a:ln w="3175">
              <a:solidFill>
                <a:srgbClr val="565658"/>
              </a:solidFill>
            </a:ln>
          </p:spPr>
          <p:txBody>
            <a:bodyPr wrap="square" lIns="0" tIns="0" rIns="0" bIns="0" rtlCol="0"/>
            <a:lstStyle/>
            <a:p/>
          </p:txBody>
        </p:sp>
        <p:sp>
          <p:nvSpPr>
            <p:cNvPr id="12673" name="object 12673" descr=""/>
            <p:cNvSpPr/>
            <p:nvPr/>
          </p:nvSpPr>
          <p:spPr>
            <a:xfrm>
              <a:off x="2567188" y="2000617"/>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674" name="object 12674" descr=""/>
            <p:cNvSpPr/>
            <p:nvPr/>
          </p:nvSpPr>
          <p:spPr>
            <a:xfrm>
              <a:off x="2771137" y="1993187"/>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675" name="object 12675" descr=""/>
            <p:cNvSpPr/>
            <p:nvPr/>
          </p:nvSpPr>
          <p:spPr>
            <a:xfrm>
              <a:off x="2565749" y="2000317"/>
              <a:ext cx="1270" cy="1270"/>
            </a:xfrm>
            <a:custGeom>
              <a:avLst/>
              <a:gdLst/>
              <a:ahLst/>
              <a:cxnLst/>
              <a:rect l="l" t="t" r="r" b="b"/>
              <a:pathLst>
                <a:path w="1269" h="1269">
                  <a:moveTo>
                    <a:pt x="0" y="0"/>
                  </a:moveTo>
                  <a:lnTo>
                    <a:pt x="25" y="495"/>
                  </a:lnTo>
                  <a:lnTo>
                    <a:pt x="304" y="939"/>
                  </a:lnTo>
                  <a:lnTo>
                    <a:pt x="762" y="1168"/>
                  </a:lnTo>
                </a:path>
              </a:pathLst>
            </a:custGeom>
            <a:ln w="3175">
              <a:solidFill>
                <a:srgbClr val="565658"/>
              </a:solidFill>
            </a:ln>
          </p:spPr>
          <p:txBody>
            <a:bodyPr wrap="square" lIns="0" tIns="0" rIns="0" bIns="0" rtlCol="0"/>
            <a:lstStyle/>
            <a:p/>
          </p:txBody>
        </p:sp>
        <p:sp>
          <p:nvSpPr>
            <p:cNvPr id="12676" name="object 12676" descr=""/>
            <p:cNvSpPr/>
            <p:nvPr/>
          </p:nvSpPr>
          <p:spPr>
            <a:xfrm>
              <a:off x="2771938" y="1995037"/>
              <a:ext cx="1270" cy="635"/>
            </a:xfrm>
            <a:custGeom>
              <a:avLst/>
              <a:gdLst/>
              <a:ahLst/>
              <a:cxnLst/>
              <a:rect l="l" t="t" r="r" b="b"/>
              <a:pathLst>
                <a:path w="1269" h="635">
                  <a:moveTo>
                    <a:pt x="0" y="457"/>
                  </a:moveTo>
                  <a:lnTo>
                    <a:pt x="304" y="444"/>
                  </a:lnTo>
                  <a:lnTo>
                    <a:pt x="571" y="266"/>
                  </a:lnTo>
                  <a:lnTo>
                    <a:pt x="711" y="0"/>
                  </a:lnTo>
                </a:path>
              </a:pathLst>
            </a:custGeom>
            <a:ln w="3175">
              <a:solidFill>
                <a:srgbClr val="565658"/>
              </a:solidFill>
            </a:ln>
          </p:spPr>
          <p:txBody>
            <a:bodyPr wrap="square" lIns="0" tIns="0" rIns="0" bIns="0" rtlCol="0"/>
            <a:lstStyle/>
            <a:p/>
          </p:txBody>
        </p:sp>
        <p:sp>
          <p:nvSpPr>
            <p:cNvPr id="12677" name="object 12677" descr=""/>
            <p:cNvSpPr/>
            <p:nvPr/>
          </p:nvSpPr>
          <p:spPr>
            <a:xfrm>
              <a:off x="2771847" y="1993810"/>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678" name="object 12678" descr=""/>
            <p:cNvSpPr/>
            <p:nvPr/>
          </p:nvSpPr>
          <p:spPr>
            <a:xfrm>
              <a:off x="2771194" y="1995115"/>
              <a:ext cx="1270" cy="635"/>
            </a:xfrm>
            <a:custGeom>
              <a:avLst/>
              <a:gdLst/>
              <a:ahLst/>
              <a:cxnLst/>
              <a:rect l="l" t="t" r="r" b="b"/>
              <a:pathLst>
                <a:path w="1269" h="635">
                  <a:moveTo>
                    <a:pt x="0" y="0"/>
                  </a:moveTo>
                  <a:lnTo>
                    <a:pt x="177" y="254"/>
                  </a:lnTo>
                  <a:lnTo>
                    <a:pt x="444" y="393"/>
                  </a:lnTo>
                  <a:lnTo>
                    <a:pt x="749" y="381"/>
                  </a:lnTo>
                </a:path>
              </a:pathLst>
            </a:custGeom>
            <a:ln w="3175">
              <a:solidFill>
                <a:srgbClr val="565658"/>
              </a:solidFill>
            </a:ln>
          </p:spPr>
          <p:txBody>
            <a:bodyPr wrap="square" lIns="0" tIns="0" rIns="0" bIns="0" rtlCol="0"/>
            <a:lstStyle/>
            <a:p/>
          </p:txBody>
        </p:sp>
        <p:sp>
          <p:nvSpPr>
            <p:cNvPr id="12679" name="object 12679" descr=""/>
            <p:cNvSpPr/>
            <p:nvPr/>
          </p:nvSpPr>
          <p:spPr>
            <a:xfrm>
              <a:off x="2222874" y="2232208"/>
              <a:ext cx="2540" cy="635"/>
            </a:xfrm>
            <a:custGeom>
              <a:avLst/>
              <a:gdLst/>
              <a:ahLst/>
              <a:cxnLst/>
              <a:rect l="l" t="t" r="r" b="b"/>
              <a:pathLst>
                <a:path w="2539" h="635">
                  <a:moveTo>
                    <a:pt x="0" y="139"/>
                  </a:moveTo>
                  <a:lnTo>
                    <a:pt x="800" y="546"/>
                  </a:lnTo>
                  <a:lnTo>
                    <a:pt x="1765" y="495"/>
                  </a:lnTo>
                  <a:lnTo>
                    <a:pt x="2501" y="0"/>
                  </a:lnTo>
                </a:path>
              </a:pathLst>
            </a:custGeom>
            <a:ln w="3175">
              <a:solidFill>
                <a:srgbClr val="565658"/>
              </a:solidFill>
            </a:ln>
          </p:spPr>
          <p:txBody>
            <a:bodyPr wrap="square" lIns="0" tIns="0" rIns="0" bIns="0" rtlCol="0"/>
            <a:lstStyle/>
            <a:p/>
          </p:txBody>
        </p:sp>
        <p:sp>
          <p:nvSpPr>
            <p:cNvPr id="12680" name="object 12680" descr=""/>
            <p:cNvSpPr/>
            <p:nvPr/>
          </p:nvSpPr>
          <p:spPr>
            <a:xfrm>
              <a:off x="2221457" y="2228007"/>
              <a:ext cx="1270" cy="2540"/>
            </a:xfrm>
            <a:custGeom>
              <a:avLst/>
              <a:gdLst/>
              <a:ahLst/>
              <a:cxnLst/>
              <a:rect l="l" t="t" r="r" b="b"/>
              <a:pathLst>
                <a:path w="1269" h="2539">
                  <a:moveTo>
                    <a:pt x="1181" y="0"/>
                  </a:moveTo>
                  <a:lnTo>
                    <a:pt x="419" y="495"/>
                  </a:lnTo>
                  <a:lnTo>
                    <a:pt x="0" y="1346"/>
                  </a:lnTo>
                  <a:lnTo>
                    <a:pt x="50" y="2235"/>
                  </a:lnTo>
                </a:path>
              </a:pathLst>
            </a:custGeom>
            <a:ln w="3175">
              <a:solidFill>
                <a:srgbClr val="565658"/>
              </a:solidFill>
            </a:ln>
          </p:spPr>
          <p:txBody>
            <a:bodyPr wrap="square" lIns="0" tIns="0" rIns="0" bIns="0" rtlCol="0"/>
            <a:lstStyle/>
            <a:p/>
          </p:txBody>
        </p:sp>
        <p:sp>
          <p:nvSpPr>
            <p:cNvPr id="12681" name="object 12681" descr=""/>
            <p:cNvSpPr/>
            <p:nvPr/>
          </p:nvSpPr>
          <p:spPr>
            <a:xfrm>
              <a:off x="2219825" y="2225924"/>
              <a:ext cx="8890" cy="8890"/>
            </a:xfrm>
            <a:custGeom>
              <a:avLst/>
              <a:gdLst/>
              <a:ahLst/>
              <a:cxnLst/>
              <a:rect l="l" t="t" r="r" b="b"/>
              <a:pathLst>
                <a:path w="8889" h="8889">
                  <a:moveTo>
                    <a:pt x="8369" y="4178"/>
                  </a:moveTo>
                  <a:lnTo>
                    <a:pt x="8369" y="1866"/>
                  </a:lnTo>
                  <a:lnTo>
                    <a:pt x="6502" y="0"/>
                  </a:lnTo>
                  <a:lnTo>
                    <a:pt x="4190" y="0"/>
                  </a:lnTo>
                  <a:lnTo>
                    <a:pt x="1866" y="0"/>
                  </a:lnTo>
                  <a:lnTo>
                    <a:pt x="0" y="1866"/>
                  </a:lnTo>
                  <a:lnTo>
                    <a:pt x="0" y="4178"/>
                  </a:lnTo>
                  <a:lnTo>
                    <a:pt x="0" y="6502"/>
                  </a:lnTo>
                  <a:lnTo>
                    <a:pt x="1866" y="8369"/>
                  </a:lnTo>
                  <a:lnTo>
                    <a:pt x="4190" y="8369"/>
                  </a:lnTo>
                  <a:lnTo>
                    <a:pt x="6502" y="8369"/>
                  </a:lnTo>
                  <a:lnTo>
                    <a:pt x="8369" y="6502"/>
                  </a:lnTo>
                  <a:lnTo>
                    <a:pt x="8369" y="4178"/>
                  </a:lnTo>
                </a:path>
              </a:pathLst>
            </a:custGeom>
            <a:ln w="3175">
              <a:solidFill>
                <a:srgbClr val="565658"/>
              </a:solidFill>
            </a:ln>
          </p:spPr>
          <p:txBody>
            <a:bodyPr wrap="square" lIns="0" tIns="0" rIns="0" bIns="0" rtlCol="0"/>
            <a:lstStyle/>
            <a:p/>
          </p:txBody>
        </p:sp>
        <p:sp>
          <p:nvSpPr>
            <p:cNvPr id="12682" name="object 12682" descr=""/>
            <p:cNvSpPr/>
            <p:nvPr/>
          </p:nvSpPr>
          <p:spPr>
            <a:xfrm>
              <a:off x="2772528" y="1993413"/>
              <a:ext cx="1270" cy="1270"/>
            </a:xfrm>
            <a:custGeom>
              <a:avLst/>
              <a:gdLst/>
              <a:ahLst/>
              <a:cxnLst/>
              <a:rect l="l" t="t" r="r" b="b"/>
              <a:pathLst>
                <a:path w="1269" h="1269">
                  <a:moveTo>
                    <a:pt x="762"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683" name="object 12683" descr=""/>
            <p:cNvSpPr/>
            <p:nvPr/>
          </p:nvSpPr>
          <p:spPr>
            <a:xfrm>
              <a:off x="2772595" y="1994208"/>
              <a:ext cx="635" cy="1270"/>
            </a:xfrm>
            <a:custGeom>
              <a:avLst/>
              <a:gdLst/>
              <a:ahLst/>
              <a:cxnLst/>
              <a:rect l="l" t="t" r="r" b="b"/>
              <a:pathLst>
                <a:path w="635" h="1269">
                  <a:moveTo>
                    <a:pt x="50" y="825"/>
                  </a:moveTo>
                  <a:lnTo>
                    <a:pt x="190" y="558"/>
                  </a:lnTo>
                  <a:lnTo>
                    <a:pt x="165" y="254"/>
                  </a:lnTo>
                  <a:lnTo>
                    <a:pt x="0" y="0"/>
                  </a:lnTo>
                </a:path>
              </a:pathLst>
            </a:custGeom>
            <a:ln w="3175">
              <a:solidFill>
                <a:srgbClr val="565658"/>
              </a:solidFill>
            </a:ln>
          </p:spPr>
          <p:txBody>
            <a:bodyPr wrap="square" lIns="0" tIns="0" rIns="0" bIns="0" rtlCol="0"/>
            <a:lstStyle/>
            <a:p/>
          </p:txBody>
        </p:sp>
        <p:sp>
          <p:nvSpPr>
            <p:cNvPr id="12684" name="object 12684" descr=""/>
            <p:cNvSpPr/>
            <p:nvPr/>
          </p:nvSpPr>
          <p:spPr>
            <a:xfrm>
              <a:off x="2219266" y="2225365"/>
              <a:ext cx="9525" cy="9525"/>
            </a:xfrm>
            <a:custGeom>
              <a:avLst/>
              <a:gdLst/>
              <a:ahLst/>
              <a:cxnLst/>
              <a:rect l="l" t="t" r="r" b="b"/>
              <a:pathLst>
                <a:path w="9525" h="9525">
                  <a:moveTo>
                    <a:pt x="9486" y="4737"/>
                  </a:moveTo>
                  <a:lnTo>
                    <a:pt x="9486" y="2120"/>
                  </a:lnTo>
                  <a:lnTo>
                    <a:pt x="7366" y="0"/>
                  </a:lnTo>
                  <a:lnTo>
                    <a:pt x="4749" y="0"/>
                  </a:lnTo>
                  <a:lnTo>
                    <a:pt x="2133" y="0"/>
                  </a:lnTo>
                  <a:lnTo>
                    <a:pt x="0" y="2120"/>
                  </a:lnTo>
                  <a:lnTo>
                    <a:pt x="0" y="4737"/>
                  </a:lnTo>
                  <a:lnTo>
                    <a:pt x="0" y="7366"/>
                  </a:lnTo>
                  <a:lnTo>
                    <a:pt x="2133" y="9486"/>
                  </a:lnTo>
                  <a:lnTo>
                    <a:pt x="4749" y="9486"/>
                  </a:lnTo>
                  <a:lnTo>
                    <a:pt x="7366" y="9486"/>
                  </a:lnTo>
                  <a:lnTo>
                    <a:pt x="9486" y="7366"/>
                  </a:lnTo>
                  <a:lnTo>
                    <a:pt x="9486" y="4737"/>
                  </a:lnTo>
                </a:path>
              </a:pathLst>
            </a:custGeom>
            <a:ln w="3175">
              <a:solidFill>
                <a:srgbClr val="565658"/>
              </a:solidFill>
            </a:ln>
          </p:spPr>
          <p:txBody>
            <a:bodyPr wrap="square" lIns="0" tIns="0" rIns="0" bIns="0" rtlCol="0"/>
            <a:lstStyle/>
            <a:p/>
          </p:txBody>
        </p:sp>
        <p:sp>
          <p:nvSpPr>
            <p:cNvPr id="12685" name="object 12685" descr=""/>
            <p:cNvSpPr/>
            <p:nvPr/>
          </p:nvSpPr>
          <p:spPr>
            <a:xfrm>
              <a:off x="2225650" y="2229033"/>
              <a:ext cx="635" cy="2540"/>
            </a:xfrm>
            <a:custGeom>
              <a:avLst/>
              <a:gdLst/>
              <a:ahLst/>
              <a:cxnLst/>
              <a:rect l="l" t="t" r="r" b="b"/>
              <a:pathLst>
                <a:path w="635" h="2539">
                  <a:moveTo>
                    <a:pt x="101" y="1955"/>
                  </a:moveTo>
                  <a:lnTo>
                    <a:pt x="419" y="1333"/>
                  </a:lnTo>
                  <a:lnTo>
                    <a:pt x="368" y="596"/>
                  </a:lnTo>
                  <a:lnTo>
                    <a:pt x="0" y="0"/>
                  </a:lnTo>
                </a:path>
              </a:pathLst>
            </a:custGeom>
            <a:ln w="3175">
              <a:solidFill>
                <a:srgbClr val="565658"/>
              </a:solidFill>
            </a:ln>
          </p:spPr>
          <p:txBody>
            <a:bodyPr wrap="square" lIns="0" tIns="0" rIns="0" bIns="0" rtlCol="0"/>
            <a:lstStyle/>
            <a:p/>
          </p:txBody>
        </p:sp>
        <p:sp>
          <p:nvSpPr>
            <p:cNvPr id="12686" name="object 12686" descr=""/>
            <p:cNvSpPr/>
            <p:nvPr/>
          </p:nvSpPr>
          <p:spPr>
            <a:xfrm>
              <a:off x="2224115" y="2230989"/>
              <a:ext cx="1905" cy="1270"/>
            </a:xfrm>
            <a:custGeom>
              <a:avLst/>
              <a:gdLst/>
              <a:ahLst/>
              <a:cxnLst/>
              <a:rect l="l" t="t" r="r" b="b"/>
              <a:pathLst>
                <a:path w="1905" h="1269">
                  <a:moveTo>
                    <a:pt x="0" y="1066"/>
                  </a:moveTo>
                  <a:lnTo>
                    <a:pt x="711" y="1028"/>
                  </a:lnTo>
                  <a:lnTo>
                    <a:pt x="1320" y="622"/>
                  </a:lnTo>
                  <a:lnTo>
                    <a:pt x="1638" y="0"/>
                  </a:lnTo>
                </a:path>
              </a:pathLst>
            </a:custGeom>
            <a:ln w="3175">
              <a:solidFill>
                <a:srgbClr val="565658"/>
              </a:solidFill>
            </a:ln>
          </p:spPr>
          <p:txBody>
            <a:bodyPr wrap="square" lIns="0" tIns="0" rIns="0" bIns="0" rtlCol="0"/>
            <a:lstStyle/>
            <a:p/>
          </p:txBody>
        </p:sp>
        <p:sp>
          <p:nvSpPr>
            <p:cNvPr id="12687" name="object 12687" descr=""/>
            <p:cNvSpPr/>
            <p:nvPr/>
          </p:nvSpPr>
          <p:spPr>
            <a:xfrm>
              <a:off x="2771018" y="1994285"/>
              <a:ext cx="635" cy="1270"/>
            </a:xfrm>
            <a:custGeom>
              <a:avLst/>
              <a:gdLst/>
              <a:ahLst/>
              <a:cxnLst/>
              <a:rect l="l" t="t" r="r" b="b"/>
              <a:pathLst>
                <a:path w="635" h="1269">
                  <a:moveTo>
                    <a:pt x="126"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688" name="object 12688" descr=""/>
            <p:cNvSpPr/>
            <p:nvPr/>
          </p:nvSpPr>
          <p:spPr>
            <a:xfrm>
              <a:off x="2222642" y="2227457"/>
              <a:ext cx="2540" cy="635"/>
            </a:xfrm>
            <a:custGeom>
              <a:avLst/>
              <a:gdLst/>
              <a:ahLst/>
              <a:cxnLst/>
              <a:rect l="l" t="t" r="r" b="b"/>
              <a:pathLst>
                <a:path w="2539" h="635">
                  <a:moveTo>
                    <a:pt x="2501" y="406"/>
                  </a:moveTo>
                  <a:lnTo>
                    <a:pt x="1701" y="0"/>
                  </a:lnTo>
                  <a:lnTo>
                    <a:pt x="749" y="63"/>
                  </a:lnTo>
                  <a:lnTo>
                    <a:pt x="0" y="546"/>
                  </a:lnTo>
                </a:path>
              </a:pathLst>
            </a:custGeom>
            <a:ln w="3175">
              <a:solidFill>
                <a:srgbClr val="565658"/>
              </a:solidFill>
            </a:ln>
          </p:spPr>
          <p:txBody>
            <a:bodyPr wrap="square" lIns="0" tIns="0" rIns="0" bIns="0" rtlCol="0"/>
            <a:lstStyle/>
            <a:p/>
          </p:txBody>
        </p:sp>
        <p:sp>
          <p:nvSpPr>
            <p:cNvPr id="12689" name="object 12689" descr=""/>
            <p:cNvSpPr/>
            <p:nvPr/>
          </p:nvSpPr>
          <p:spPr>
            <a:xfrm>
              <a:off x="2221510" y="2230244"/>
              <a:ext cx="1905" cy="2540"/>
            </a:xfrm>
            <a:custGeom>
              <a:avLst/>
              <a:gdLst/>
              <a:ahLst/>
              <a:cxnLst/>
              <a:rect l="l" t="t" r="r" b="b"/>
              <a:pathLst>
                <a:path w="1905" h="2539">
                  <a:moveTo>
                    <a:pt x="0" y="0"/>
                  </a:moveTo>
                  <a:lnTo>
                    <a:pt x="50" y="889"/>
                  </a:lnTo>
                  <a:lnTo>
                    <a:pt x="571" y="1701"/>
                  </a:lnTo>
                  <a:lnTo>
                    <a:pt x="1358" y="2108"/>
                  </a:lnTo>
                </a:path>
              </a:pathLst>
            </a:custGeom>
            <a:ln w="3175">
              <a:solidFill>
                <a:srgbClr val="565658"/>
              </a:solidFill>
            </a:ln>
          </p:spPr>
          <p:txBody>
            <a:bodyPr wrap="square" lIns="0" tIns="0" rIns="0" bIns="0" rtlCol="0"/>
            <a:lstStyle/>
            <a:p/>
          </p:txBody>
        </p:sp>
        <p:sp>
          <p:nvSpPr>
            <p:cNvPr id="12690" name="object 12690" descr=""/>
            <p:cNvSpPr/>
            <p:nvPr/>
          </p:nvSpPr>
          <p:spPr>
            <a:xfrm>
              <a:off x="2223899" y="2228121"/>
              <a:ext cx="1905" cy="1270"/>
            </a:xfrm>
            <a:custGeom>
              <a:avLst/>
              <a:gdLst/>
              <a:ahLst/>
              <a:cxnLst/>
              <a:rect l="l" t="t" r="r" b="b"/>
              <a:pathLst>
                <a:path w="1905" h="1269">
                  <a:moveTo>
                    <a:pt x="1752" y="914"/>
                  </a:moveTo>
                  <a:lnTo>
                    <a:pt x="1371" y="330"/>
                  </a:lnTo>
                  <a:lnTo>
                    <a:pt x="698" y="0"/>
                  </a:lnTo>
                  <a:lnTo>
                    <a:pt x="0" y="38"/>
                  </a:lnTo>
                </a:path>
              </a:pathLst>
            </a:custGeom>
            <a:ln w="3175">
              <a:solidFill>
                <a:srgbClr val="565658"/>
              </a:solidFill>
            </a:ln>
          </p:spPr>
          <p:txBody>
            <a:bodyPr wrap="square" lIns="0" tIns="0" rIns="0" bIns="0" rtlCol="0"/>
            <a:lstStyle/>
            <a:p/>
          </p:txBody>
        </p:sp>
        <p:sp>
          <p:nvSpPr>
            <p:cNvPr id="12691" name="object 12691" descr=""/>
            <p:cNvSpPr/>
            <p:nvPr/>
          </p:nvSpPr>
          <p:spPr>
            <a:xfrm>
              <a:off x="2225149" y="2227858"/>
              <a:ext cx="1905" cy="2540"/>
            </a:xfrm>
            <a:custGeom>
              <a:avLst/>
              <a:gdLst/>
              <a:ahLst/>
              <a:cxnLst/>
              <a:rect l="l" t="t" r="r" b="b"/>
              <a:pathLst>
                <a:path w="1905" h="2539">
                  <a:moveTo>
                    <a:pt x="1371" y="2108"/>
                  </a:moveTo>
                  <a:lnTo>
                    <a:pt x="1320" y="1219"/>
                  </a:lnTo>
                  <a:lnTo>
                    <a:pt x="800" y="406"/>
                  </a:lnTo>
                  <a:lnTo>
                    <a:pt x="0" y="0"/>
                  </a:lnTo>
                </a:path>
              </a:pathLst>
            </a:custGeom>
            <a:ln w="3175">
              <a:solidFill>
                <a:srgbClr val="565658"/>
              </a:solidFill>
            </a:ln>
          </p:spPr>
          <p:txBody>
            <a:bodyPr wrap="square" lIns="0" tIns="0" rIns="0" bIns="0" rtlCol="0"/>
            <a:lstStyle/>
            <a:p/>
          </p:txBody>
        </p:sp>
        <p:sp>
          <p:nvSpPr>
            <p:cNvPr id="12692" name="object 12692" descr=""/>
            <p:cNvSpPr/>
            <p:nvPr/>
          </p:nvSpPr>
          <p:spPr>
            <a:xfrm>
              <a:off x="2225380" y="2229969"/>
              <a:ext cx="1270" cy="2540"/>
            </a:xfrm>
            <a:custGeom>
              <a:avLst/>
              <a:gdLst/>
              <a:ahLst/>
              <a:cxnLst/>
              <a:rect l="l" t="t" r="r" b="b"/>
              <a:pathLst>
                <a:path w="1269" h="2539">
                  <a:moveTo>
                    <a:pt x="0" y="2235"/>
                  </a:moveTo>
                  <a:lnTo>
                    <a:pt x="762" y="1739"/>
                  </a:lnTo>
                  <a:lnTo>
                    <a:pt x="1193" y="901"/>
                  </a:lnTo>
                  <a:lnTo>
                    <a:pt x="1143" y="0"/>
                  </a:lnTo>
                </a:path>
              </a:pathLst>
            </a:custGeom>
            <a:ln w="3175">
              <a:solidFill>
                <a:srgbClr val="565658"/>
              </a:solidFill>
            </a:ln>
          </p:spPr>
          <p:txBody>
            <a:bodyPr wrap="square" lIns="0" tIns="0" rIns="0" bIns="0" rtlCol="0"/>
            <a:lstStyle/>
            <a:p/>
          </p:txBody>
        </p:sp>
        <p:sp>
          <p:nvSpPr>
            <p:cNvPr id="12693" name="object 12693" descr=""/>
            <p:cNvSpPr/>
            <p:nvPr/>
          </p:nvSpPr>
          <p:spPr>
            <a:xfrm>
              <a:off x="2222378" y="2231175"/>
              <a:ext cx="1905" cy="1270"/>
            </a:xfrm>
            <a:custGeom>
              <a:avLst/>
              <a:gdLst/>
              <a:ahLst/>
              <a:cxnLst/>
              <a:rect l="l" t="t" r="r" b="b"/>
              <a:pathLst>
                <a:path w="1905" h="1269">
                  <a:moveTo>
                    <a:pt x="0" y="0"/>
                  </a:moveTo>
                  <a:lnTo>
                    <a:pt x="381" y="584"/>
                  </a:lnTo>
                  <a:lnTo>
                    <a:pt x="1041" y="914"/>
                  </a:lnTo>
                  <a:lnTo>
                    <a:pt x="1739" y="876"/>
                  </a:lnTo>
                </a:path>
              </a:pathLst>
            </a:custGeom>
            <a:ln w="3175">
              <a:solidFill>
                <a:srgbClr val="565658"/>
              </a:solidFill>
            </a:ln>
          </p:spPr>
          <p:txBody>
            <a:bodyPr wrap="square" lIns="0" tIns="0" rIns="0" bIns="0" rtlCol="0"/>
            <a:lstStyle/>
            <a:p/>
          </p:txBody>
        </p:sp>
        <p:sp>
          <p:nvSpPr>
            <p:cNvPr id="12694" name="object 12694" descr=""/>
            <p:cNvSpPr/>
            <p:nvPr/>
          </p:nvSpPr>
          <p:spPr>
            <a:xfrm>
              <a:off x="2771141" y="1993825"/>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695" name="object 12695" descr=""/>
            <p:cNvSpPr/>
            <p:nvPr/>
          </p:nvSpPr>
          <p:spPr>
            <a:xfrm>
              <a:off x="2772657" y="1994583"/>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696" name="object 12696" descr=""/>
            <p:cNvSpPr/>
            <p:nvPr/>
          </p:nvSpPr>
          <p:spPr>
            <a:xfrm>
              <a:off x="2222265" y="2228155"/>
              <a:ext cx="1905" cy="1270"/>
            </a:xfrm>
            <a:custGeom>
              <a:avLst/>
              <a:gdLst/>
              <a:ahLst/>
              <a:cxnLst/>
              <a:rect l="l" t="t" r="r" b="b"/>
              <a:pathLst>
                <a:path w="1905" h="1269">
                  <a:moveTo>
                    <a:pt x="1638" y="0"/>
                  </a:moveTo>
                  <a:lnTo>
                    <a:pt x="939" y="38"/>
                  </a:lnTo>
                  <a:lnTo>
                    <a:pt x="317" y="444"/>
                  </a:lnTo>
                  <a:lnTo>
                    <a:pt x="0" y="1066"/>
                  </a:lnTo>
                </a:path>
              </a:pathLst>
            </a:custGeom>
            <a:ln w="3175">
              <a:solidFill>
                <a:srgbClr val="565658"/>
              </a:solidFill>
            </a:ln>
          </p:spPr>
          <p:txBody>
            <a:bodyPr wrap="square" lIns="0" tIns="0" rIns="0" bIns="0" rtlCol="0"/>
            <a:lstStyle/>
            <a:p/>
          </p:txBody>
        </p:sp>
        <p:sp>
          <p:nvSpPr>
            <p:cNvPr id="12697" name="object 12697" descr=""/>
            <p:cNvSpPr/>
            <p:nvPr/>
          </p:nvSpPr>
          <p:spPr>
            <a:xfrm>
              <a:off x="2221961" y="2229222"/>
              <a:ext cx="635" cy="2540"/>
            </a:xfrm>
            <a:custGeom>
              <a:avLst/>
              <a:gdLst/>
              <a:ahLst/>
              <a:cxnLst/>
              <a:rect l="l" t="t" r="r" b="b"/>
              <a:pathLst>
                <a:path w="635" h="2539">
                  <a:moveTo>
                    <a:pt x="304" y="0"/>
                  </a:moveTo>
                  <a:lnTo>
                    <a:pt x="0" y="622"/>
                  </a:lnTo>
                  <a:lnTo>
                    <a:pt x="38" y="1371"/>
                  </a:lnTo>
                  <a:lnTo>
                    <a:pt x="419" y="1955"/>
                  </a:lnTo>
                </a:path>
              </a:pathLst>
            </a:custGeom>
            <a:ln w="3175">
              <a:solidFill>
                <a:srgbClr val="565658"/>
              </a:solidFill>
            </a:ln>
          </p:spPr>
          <p:txBody>
            <a:bodyPr wrap="square" lIns="0" tIns="0" rIns="0" bIns="0" rtlCol="0"/>
            <a:lstStyle/>
            <a:p/>
          </p:txBody>
        </p:sp>
        <p:sp>
          <p:nvSpPr>
            <p:cNvPr id="12698" name="object 12698" descr=""/>
            <p:cNvSpPr/>
            <p:nvPr/>
          </p:nvSpPr>
          <p:spPr>
            <a:xfrm>
              <a:off x="2830130" y="1990119"/>
              <a:ext cx="1270" cy="1270"/>
            </a:xfrm>
            <a:custGeom>
              <a:avLst/>
              <a:gdLst/>
              <a:ahLst/>
              <a:cxnLst/>
              <a:rect l="l" t="t" r="r" b="b"/>
              <a:pathLst>
                <a:path w="1269" h="1269">
                  <a:moveTo>
                    <a:pt x="0" y="1244"/>
                  </a:moveTo>
                  <a:lnTo>
                    <a:pt x="406" y="977"/>
                  </a:lnTo>
                  <a:lnTo>
                    <a:pt x="660" y="495"/>
                  </a:lnTo>
                  <a:lnTo>
                    <a:pt x="622" y="0"/>
                  </a:lnTo>
                </a:path>
              </a:pathLst>
            </a:custGeom>
            <a:ln w="3175">
              <a:solidFill>
                <a:srgbClr val="565658"/>
              </a:solidFill>
            </a:ln>
          </p:spPr>
          <p:txBody>
            <a:bodyPr wrap="square" lIns="0" tIns="0" rIns="0" bIns="0" rtlCol="0"/>
            <a:lstStyle/>
            <a:p/>
          </p:txBody>
        </p:sp>
        <p:sp>
          <p:nvSpPr>
            <p:cNvPr id="12699" name="object 12699" descr=""/>
            <p:cNvSpPr/>
            <p:nvPr/>
          </p:nvSpPr>
          <p:spPr>
            <a:xfrm>
              <a:off x="2826849" y="1987683"/>
              <a:ext cx="5080" cy="5080"/>
            </a:xfrm>
            <a:custGeom>
              <a:avLst/>
              <a:gdLst/>
              <a:ahLst/>
              <a:cxnLst/>
              <a:rect l="l" t="t" r="r" b="b"/>
              <a:pathLst>
                <a:path w="5080" h="5080">
                  <a:moveTo>
                    <a:pt x="5029" y="2514"/>
                  </a:moveTo>
                  <a:lnTo>
                    <a:pt x="5029" y="1130"/>
                  </a:lnTo>
                  <a:lnTo>
                    <a:pt x="3898" y="0"/>
                  </a:lnTo>
                  <a:lnTo>
                    <a:pt x="2514" y="0"/>
                  </a:lnTo>
                  <a:lnTo>
                    <a:pt x="1117" y="0"/>
                  </a:lnTo>
                  <a:lnTo>
                    <a:pt x="0" y="1130"/>
                  </a:lnTo>
                  <a:lnTo>
                    <a:pt x="0" y="2514"/>
                  </a:lnTo>
                  <a:lnTo>
                    <a:pt x="0" y="3898"/>
                  </a:lnTo>
                  <a:lnTo>
                    <a:pt x="1117" y="5029"/>
                  </a:lnTo>
                  <a:lnTo>
                    <a:pt x="2514" y="5029"/>
                  </a:lnTo>
                  <a:lnTo>
                    <a:pt x="3898" y="5029"/>
                  </a:lnTo>
                  <a:lnTo>
                    <a:pt x="5029" y="3898"/>
                  </a:lnTo>
                  <a:lnTo>
                    <a:pt x="5029" y="2514"/>
                  </a:lnTo>
                </a:path>
              </a:pathLst>
            </a:custGeom>
            <a:ln w="3175">
              <a:solidFill>
                <a:srgbClr val="565658"/>
              </a:solidFill>
            </a:ln>
          </p:spPr>
          <p:txBody>
            <a:bodyPr wrap="square" lIns="0" tIns="0" rIns="0" bIns="0" rtlCol="0"/>
            <a:lstStyle/>
            <a:p/>
          </p:txBody>
        </p:sp>
        <p:sp>
          <p:nvSpPr>
            <p:cNvPr id="12700" name="object 12700" descr=""/>
            <p:cNvSpPr/>
            <p:nvPr/>
          </p:nvSpPr>
          <p:spPr>
            <a:xfrm>
              <a:off x="2488333" y="1915438"/>
              <a:ext cx="635" cy="1270"/>
            </a:xfrm>
            <a:custGeom>
              <a:avLst/>
              <a:gdLst/>
              <a:ahLst/>
              <a:cxnLst/>
              <a:rect l="l" t="t" r="r" b="b"/>
              <a:pathLst>
                <a:path w="635" h="1269">
                  <a:moveTo>
                    <a:pt x="0" y="723"/>
                  </a:moveTo>
                  <a:lnTo>
                    <a:pt x="266" y="571"/>
                  </a:lnTo>
                  <a:lnTo>
                    <a:pt x="406" y="292"/>
                  </a:lnTo>
                  <a:lnTo>
                    <a:pt x="406" y="0"/>
                  </a:lnTo>
                </a:path>
              </a:pathLst>
            </a:custGeom>
            <a:ln w="3175">
              <a:solidFill>
                <a:srgbClr val="565658"/>
              </a:solidFill>
            </a:ln>
          </p:spPr>
          <p:txBody>
            <a:bodyPr wrap="square" lIns="0" tIns="0" rIns="0" bIns="0" rtlCol="0"/>
            <a:lstStyle/>
            <a:p/>
          </p:txBody>
        </p:sp>
        <p:sp>
          <p:nvSpPr>
            <p:cNvPr id="12701" name="object 12701" descr=""/>
            <p:cNvSpPr/>
            <p:nvPr/>
          </p:nvSpPr>
          <p:spPr>
            <a:xfrm>
              <a:off x="2828478" y="1989819"/>
              <a:ext cx="635" cy="1270"/>
            </a:xfrm>
            <a:custGeom>
              <a:avLst/>
              <a:gdLst/>
              <a:ahLst/>
              <a:cxnLst/>
              <a:rect l="l" t="t" r="r" b="b"/>
              <a:pathLst>
                <a:path w="635" h="1269">
                  <a:moveTo>
                    <a:pt x="139" y="0"/>
                  </a:moveTo>
                  <a:lnTo>
                    <a:pt x="0" y="266"/>
                  </a:lnTo>
                  <a:lnTo>
                    <a:pt x="12" y="584"/>
                  </a:lnTo>
                  <a:lnTo>
                    <a:pt x="190" y="838"/>
                  </a:lnTo>
                </a:path>
              </a:pathLst>
            </a:custGeom>
            <a:ln w="3175">
              <a:solidFill>
                <a:srgbClr val="565658"/>
              </a:solidFill>
            </a:ln>
          </p:spPr>
          <p:txBody>
            <a:bodyPr wrap="square" lIns="0" tIns="0" rIns="0" bIns="0" rtlCol="0"/>
            <a:lstStyle/>
            <a:p/>
          </p:txBody>
        </p:sp>
        <p:sp>
          <p:nvSpPr>
            <p:cNvPr id="12702" name="object 12702" descr=""/>
            <p:cNvSpPr/>
            <p:nvPr/>
          </p:nvSpPr>
          <p:spPr>
            <a:xfrm>
              <a:off x="2487490" y="1916162"/>
              <a:ext cx="1270" cy="635"/>
            </a:xfrm>
            <a:custGeom>
              <a:avLst/>
              <a:gdLst/>
              <a:ahLst/>
              <a:cxnLst/>
              <a:rect l="l" t="t" r="r" b="b"/>
              <a:pathLst>
                <a:path w="1269" h="635">
                  <a:moveTo>
                    <a:pt x="0" y="0"/>
                  </a:moveTo>
                  <a:lnTo>
                    <a:pt x="266" y="152"/>
                  </a:lnTo>
                  <a:lnTo>
                    <a:pt x="584" y="152"/>
                  </a:lnTo>
                  <a:lnTo>
                    <a:pt x="838" y="0"/>
                  </a:lnTo>
                </a:path>
              </a:pathLst>
            </a:custGeom>
            <a:ln w="3175">
              <a:solidFill>
                <a:srgbClr val="565658"/>
              </a:solidFill>
            </a:ln>
          </p:spPr>
          <p:txBody>
            <a:bodyPr wrap="square" lIns="0" tIns="0" rIns="0" bIns="0" rtlCol="0"/>
            <a:lstStyle/>
            <a:p/>
          </p:txBody>
        </p:sp>
        <p:sp>
          <p:nvSpPr>
            <p:cNvPr id="12703" name="object 12703" descr=""/>
            <p:cNvSpPr/>
            <p:nvPr/>
          </p:nvSpPr>
          <p:spPr>
            <a:xfrm>
              <a:off x="2827944" y="1989032"/>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704" name="object 12704" descr=""/>
            <p:cNvSpPr/>
            <p:nvPr/>
          </p:nvSpPr>
          <p:spPr>
            <a:xfrm>
              <a:off x="2828610" y="1988722"/>
              <a:ext cx="1905" cy="635"/>
            </a:xfrm>
            <a:custGeom>
              <a:avLst/>
              <a:gdLst/>
              <a:ahLst/>
              <a:cxnLst/>
              <a:rect l="l" t="t" r="r" b="b"/>
              <a:pathLst>
                <a:path w="1905" h="635">
                  <a:moveTo>
                    <a:pt x="1384" y="228"/>
                  </a:moveTo>
                  <a:lnTo>
                    <a:pt x="939" y="0"/>
                  </a:lnTo>
                  <a:lnTo>
                    <a:pt x="406" y="38"/>
                  </a:lnTo>
                  <a:lnTo>
                    <a:pt x="0" y="304"/>
                  </a:lnTo>
                </a:path>
              </a:pathLst>
            </a:custGeom>
            <a:ln w="3175">
              <a:solidFill>
                <a:srgbClr val="565658"/>
              </a:solidFill>
            </a:ln>
          </p:spPr>
          <p:txBody>
            <a:bodyPr wrap="square" lIns="0" tIns="0" rIns="0" bIns="0" rtlCol="0"/>
            <a:lstStyle/>
            <a:p/>
          </p:txBody>
        </p:sp>
        <p:sp>
          <p:nvSpPr>
            <p:cNvPr id="12705" name="object 12705" descr=""/>
            <p:cNvSpPr/>
            <p:nvPr/>
          </p:nvSpPr>
          <p:spPr>
            <a:xfrm>
              <a:off x="2828667" y="1990656"/>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706" name="object 12706" descr=""/>
            <p:cNvSpPr/>
            <p:nvPr/>
          </p:nvSpPr>
          <p:spPr>
            <a:xfrm>
              <a:off x="2829989" y="1988948"/>
              <a:ext cx="1270" cy="1270"/>
            </a:xfrm>
            <a:custGeom>
              <a:avLst/>
              <a:gdLst/>
              <a:ahLst/>
              <a:cxnLst/>
              <a:rect l="l" t="t" r="r" b="b"/>
              <a:pathLst>
                <a:path w="1269" h="1269">
                  <a:moveTo>
                    <a:pt x="762" y="1168"/>
                  </a:moveTo>
                  <a:lnTo>
                    <a:pt x="736" y="673"/>
                  </a:lnTo>
                  <a:lnTo>
                    <a:pt x="457" y="228"/>
                  </a:lnTo>
                  <a:lnTo>
                    <a:pt x="0" y="0"/>
                  </a:lnTo>
                </a:path>
              </a:pathLst>
            </a:custGeom>
            <a:ln w="3175">
              <a:solidFill>
                <a:srgbClr val="565658"/>
              </a:solidFill>
            </a:ln>
          </p:spPr>
          <p:txBody>
            <a:bodyPr wrap="square" lIns="0" tIns="0" rIns="0" bIns="0" rtlCol="0"/>
            <a:lstStyle/>
            <a:p/>
          </p:txBody>
        </p:sp>
        <p:sp>
          <p:nvSpPr>
            <p:cNvPr id="12707" name="object 12707" descr=""/>
            <p:cNvSpPr/>
            <p:nvPr/>
          </p:nvSpPr>
          <p:spPr>
            <a:xfrm>
              <a:off x="2488337" y="1914713"/>
              <a:ext cx="635" cy="1270"/>
            </a:xfrm>
            <a:custGeom>
              <a:avLst/>
              <a:gdLst/>
              <a:ahLst/>
              <a:cxnLst/>
              <a:rect l="l" t="t" r="r" b="b"/>
              <a:pathLst>
                <a:path w="635" h="1269">
                  <a:moveTo>
                    <a:pt x="406" y="723"/>
                  </a:moveTo>
                  <a:lnTo>
                    <a:pt x="406" y="419"/>
                  </a:lnTo>
                  <a:lnTo>
                    <a:pt x="254" y="152"/>
                  </a:lnTo>
                  <a:lnTo>
                    <a:pt x="0" y="0"/>
                  </a:lnTo>
                </a:path>
              </a:pathLst>
            </a:custGeom>
            <a:ln w="3175">
              <a:solidFill>
                <a:srgbClr val="565658"/>
              </a:solidFill>
            </a:ln>
          </p:spPr>
          <p:txBody>
            <a:bodyPr wrap="square" lIns="0" tIns="0" rIns="0" bIns="0" rtlCol="0"/>
            <a:lstStyle/>
            <a:p/>
          </p:txBody>
        </p:sp>
        <p:sp>
          <p:nvSpPr>
            <p:cNvPr id="12708" name="object 12708" descr=""/>
            <p:cNvSpPr/>
            <p:nvPr/>
          </p:nvSpPr>
          <p:spPr>
            <a:xfrm>
              <a:off x="2827409" y="1988242"/>
              <a:ext cx="4445" cy="4445"/>
            </a:xfrm>
            <a:custGeom>
              <a:avLst/>
              <a:gdLst/>
              <a:ahLst/>
              <a:cxnLst/>
              <a:rect l="l" t="t" r="r" b="b"/>
              <a:pathLst>
                <a:path w="4444" h="4444">
                  <a:moveTo>
                    <a:pt x="3911" y="1955"/>
                  </a:moveTo>
                  <a:lnTo>
                    <a:pt x="3911" y="876"/>
                  </a:lnTo>
                  <a:lnTo>
                    <a:pt x="3035" y="0"/>
                  </a:lnTo>
                  <a:lnTo>
                    <a:pt x="1955" y="0"/>
                  </a:lnTo>
                  <a:lnTo>
                    <a:pt x="876" y="0"/>
                  </a:lnTo>
                  <a:lnTo>
                    <a:pt x="0" y="876"/>
                  </a:lnTo>
                  <a:lnTo>
                    <a:pt x="0" y="1955"/>
                  </a:lnTo>
                  <a:lnTo>
                    <a:pt x="0" y="3035"/>
                  </a:lnTo>
                  <a:lnTo>
                    <a:pt x="876" y="3911"/>
                  </a:lnTo>
                  <a:lnTo>
                    <a:pt x="1955" y="3911"/>
                  </a:lnTo>
                  <a:lnTo>
                    <a:pt x="3035" y="3911"/>
                  </a:lnTo>
                  <a:lnTo>
                    <a:pt x="3911" y="3035"/>
                  </a:lnTo>
                  <a:lnTo>
                    <a:pt x="3911" y="1955"/>
                  </a:lnTo>
                </a:path>
              </a:pathLst>
            </a:custGeom>
            <a:ln w="3175">
              <a:solidFill>
                <a:srgbClr val="565658"/>
              </a:solidFill>
            </a:ln>
          </p:spPr>
          <p:txBody>
            <a:bodyPr wrap="square" lIns="0" tIns="0" rIns="0" bIns="0" rtlCol="0"/>
            <a:lstStyle/>
            <a:p/>
          </p:txBody>
        </p:sp>
        <p:sp>
          <p:nvSpPr>
            <p:cNvPr id="12709" name="object 12709" descr=""/>
            <p:cNvSpPr/>
            <p:nvPr/>
          </p:nvSpPr>
          <p:spPr>
            <a:xfrm>
              <a:off x="2829306" y="1989344"/>
              <a:ext cx="1270" cy="635"/>
            </a:xfrm>
            <a:custGeom>
              <a:avLst/>
              <a:gdLst/>
              <a:ahLst/>
              <a:cxnLst/>
              <a:rect l="l" t="t" r="r" b="b"/>
              <a:pathLst>
                <a:path w="1269" h="635">
                  <a:moveTo>
                    <a:pt x="762" y="393"/>
                  </a:moveTo>
                  <a:lnTo>
                    <a:pt x="596" y="139"/>
                  </a:lnTo>
                  <a:lnTo>
                    <a:pt x="317" y="0"/>
                  </a:lnTo>
                  <a:lnTo>
                    <a:pt x="0" y="12"/>
                  </a:lnTo>
                </a:path>
              </a:pathLst>
            </a:custGeom>
            <a:ln w="3175">
              <a:solidFill>
                <a:srgbClr val="565658"/>
              </a:solidFill>
            </a:ln>
          </p:spPr>
          <p:txBody>
            <a:bodyPr wrap="square" lIns="0" tIns="0" rIns="0" bIns="0" rtlCol="0"/>
            <a:lstStyle/>
            <a:p/>
          </p:txBody>
        </p:sp>
        <p:sp>
          <p:nvSpPr>
            <p:cNvPr id="12710" name="object 12710" descr=""/>
            <p:cNvSpPr/>
            <p:nvPr/>
          </p:nvSpPr>
          <p:spPr>
            <a:xfrm>
              <a:off x="2827972" y="1990271"/>
              <a:ext cx="1270" cy="1270"/>
            </a:xfrm>
            <a:custGeom>
              <a:avLst/>
              <a:gdLst/>
              <a:ahLst/>
              <a:cxnLst/>
              <a:rect l="l" t="t" r="r" b="b"/>
              <a:pathLst>
                <a:path w="1269" h="1269">
                  <a:moveTo>
                    <a:pt x="0" y="0"/>
                  </a:moveTo>
                  <a:lnTo>
                    <a:pt x="25" y="508"/>
                  </a:lnTo>
                  <a:lnTo>
                    <a:pt x="317" y="952"/>
                  </a:lnTo>
                  <a:lnTo>
                    <a:pt x="774" y="1168"/>
                  </a:lnTo>
                </a:path>
              </a:pathLst>
            </a:custGeom>
            <a:ln w="3175">
              <a:solidFill>
                <a:srgbClr val="565658"/>
              </a:solidFill>
            </a:ln>
          </p:spPr>
          <p:txBody>
            <a:bodyPr wrap="square" lIns="0" tIns="0" rIns="0" bIns="0" rtlCol="0"/>
            <a:lstStyle/>
            <a:p/>
          </p:txBody>
        </p:sp>
        <p:sp>
          <p:nvSpPr>
            <p:cNvPr id="12711" name="object 12711" descr=""/>
            <p:cNvSpPr/>
            <p:nvPr/>
          </p:nvSpPr>
          <p:spPr>
            <a:xfrm>
              <a:off x="2830068" y="1989738"/>
              <a:ext cx="635" cy="1270"/>
            </a:xfrm>
            <a:custGeom>
              <a:avLst/>
              <a:gdLst/>
              <a:ahLst/>
              <a:cxnLst/>
              <a:rect l="l" t="t" r="r" b="b"/>
              <a:pathLst>
                <a:path w="635" h="1269">
                  <a:moveTo>
                    <a:pt x="38" y="838"/>
                  </a:moveTo>
                  <a:lnTo>
                    <a:pt x="177" y="571"/>
                  </a:lnTo>
                  <a:lnTo>
                    <a:pt x="165" y="254"/>
                  </a:lnTo>
                  <a:lnTo>
                    <a:pt x="0" y="0"/>
                  </a:lnTo>
                </a:path>
              </a:pathLst>
            </a:custGeom>
            <a:ln w="3175">
              <a:solidFill>
                <a:srgbClr val="565658"/>
              </a:solidFill>
            </a:ln>
          </p:spPr>
          <p:txBody>
            <a:bodyPr wrap="square" lIns="0" tIns="0" rIns="0" bIns="0" rtlCol="0"/>
            <a:lstStyle/>
            <a:p/>
          </p:txBody>
        </p:sp>
        <p:sp>
          <p:nvSpPr>
            <p:cNvPr id="12712" name="object 12712" descr=""/>
            <p:cNvSpPr/>
            <p:nvPr/>
          </p:nvSpPr>
          <p:spPr>
            <a:xfrm>
              <a:off x="2828613" y="1989361"/>
              <a:ext cx="1270" cy="635"/>
            </a:xfrm>
            <a:custGeom>
              <a:avLst/>
              <a:gdLst/>
              <a:ahLst/>
              <a:cxnLst/>
              <a:rect l="l" t="t" r="r" b="b"/>
              <a:pathLst>
                <a:path w="1269" h="635">
                  <a:moveTo>
                    <a:pt x="698"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713" name="object 12713" descr=""/>
            <p:cNvSpPr/>
            <p:nvPr/>
          </p:nvSpPr>
          <p:spPr>
            <a:xfrm>
              <a:off x="2828740" y="1991361"/>
              <a:ext cx="1905" cy="635"/>
            </a:xfrm>
            <a:custGeom>
              <a:avLst/>
              <a:gdLst/>
              <a:ahLst/>
              <a:cxnLst/>
              <a:rect l="l" t="t" r="r" b="b"/>
              <a:pathLst>
                <a:path w="1905" h="635">
                  <a:moveTo>
                    <a:pt x="0" y="76"/>
                  </a:moveTo>
                  <a:lnTo>
                    <a:pt x="431" y="304"/>
                  </a:lnTo>
                  <a:lnTo>
                    <a:pt x="965" y="279"/>
                  </a:lnTo>
                  <a:lnTo>
                    <a:pt x="1384" y="0"/>
                  </a:lnTo>
                </a:path>
              </a:pathLst>
            </a:custGeom>
            <a:ln w="3175">
              <a:solidFill>
                <a:srgbClr val="565658"/>
              </a:solidFill>
            </a:ln>
          </p:spPr>
          <p:txBody>
            <a:bodyPr wrap="square" lIns="0" tIns="0" rIns="0" bIns="0" rtlCol="0"/>
            <a:lstStyle/>
            <a:p/>
          </p:txBody>
        </p:sp>
        <p:sp>
          <p:nvSpPr>
            <p:cNvPr id="12714" name="object 12714" descr=""/>
            <p:cNvSpPr/>
            <p:nvPr/>
          </p:nvSpPr>
          <p:spPr>
            <a:xfrm>
              <a:off x="2829411" y="1990578"/>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715" name="object 12715" descr=""/>
            <p:cNvSpPr/>
            <p:nvPr/>
          </p:nvSpPr>
          <p:spPr>
            <a:xfrm>
              <a:off x="2243264" y="2618426"/>
              <a:ext cx="3810" cy="3810"/>
            </a:xfrm>
            <a:custGeom>
              <a:avLst/>
              <a:gdLst/>
              <a:ahLst/>
              <a:cxnLst/>
              <a:rect l="l" t="t" r="r" b="b"/>
              <a:pathLst>
                <a:path w="3810" h="3810">
                  <a:moveTo>
                    <a:pt x="0" y="0"/>
                  </a:moveTo>
                  <a:lnTo>
                    <a:pt x="0" y="2006"/>
                  </a:lnTo>
                  <a:lnTo>
                    <a:pt x="1625" y="3632"/>
                  </a:lnTo>
                  <a:lnTo>
                    <a:pt x="3619" y="3632"/>
                  </a:lnTo>
                </a:path>
              </a:pathLst>
            </a:custGeom>
            <a:ln w="3175">
              <a:solidFill>
                <a:srgbClr val="565658"/>
              </a:solidFill>
            </a:ln>
          </p:spPr>
          <p:txBody>
            <a:bodyPr wrap="square" lIns="0" tIns="0" rIns="0" bIns="0" rtlCol="0"/>
            <a:lstStyle/>
            <a:p/>
          </p:txBody>
        </p:sp>
        <p:sp>
          <p:nvSpPr>
            <p:cNvPr id="12716" name="object 12716" descr=""/>
            <p:cNvSpPr/>
            <p:nvPr/>
          </p:nvSpPr>
          <p:spPr>
            <a:xfrm>
              <a:off x="2246608" y="2614795"/>
              <a:ext cx="4445" cy="4445"/>
            </a:xfrm>
            <a:custGeom>
              <a:avLst/>
              <a:gdLst/>
              <a:ahLst/>
              <a:cxnLst/>
              <a:rect l="l" t="t" r="r" b="b"/>
              <a:pathLst>
                <a:path w="4444" h="4444">
                  <a:moveTo>
                    <a:pt x="3898" y="1955"/>
                  </a:moveTo>
                  <a:lnTo>
                    <a:pt x="3898" y="876"/>
                  </a:lnTo>
                  <a:lnTo>
                    <a:pt x="3035" y="0"/>
                  </a:lnTo>
                  <a:lnTo>
                    <a:pt x="1955" y="0"/>
                  </a:lnTo>
                  <a:lnTo>
                    <a:pt x="876" y="0"/>
                  </a:lnTo>
                  <a:lnTo>
                    <a:pt x="0" y="876"/>
                  </a:lnTo>
                  <a:lnTo>
                    <a:pt x="0" y="1955"/>
                  </a:lnTo>
                  <a:lnTo>
                    <a:pt x="0" y="3035"/>
                  </a:lnTo>
                  <a:lnTo>
                    <a:pt x="876" y="3911"/>
                  </a:lnTo>
                  <a:lnTo>
                    <a:pt x="1955" y="3911"/>
                  </a:lnTo>
                  <a:lnTo>
                    <a:pt x="3035" y="3911"/>
                  </a:lnTo>
                  <a:lnTo>
                    <a:pt x="3898" y="3035"/>
                  </a:lnTo>
                  <a:lnTo>
                    <a:pt x="3898" y="1955"/>
                  </a:lnTo>
                </a:path>
                <a:path w="4444" h="4444">
                  <a:moveTo>
                    <a:pt x="3898" y="1955"/>
                  </a:moveTo>
                  <a:lnTo>
                    <a:pt x="3898" y="876"/>
                  </a:lnTo>
                  <a:lnTo>
                    <a:pt x="3035" y="0"/>
                  </a:lnTo>
                  <a:lnTo>
                    <a:pt x="1955" y="0"/>
                  </a:lnTo>
                  <a:lnTo>
                    <a:pt x="876" y="0"/>
                  </a:lnTo>
                  <a:lnTo>
                    <a:pt x="0" y="876"/>
                  </a:lnTo>
                  <a:lnTo>
                    <a:pt x="0" y="1955"/>
                  </a:lnTo>
                  <a:lnTo>
                    <a:pt x="0" y="3035"/>
                  </a:lnTo>
                  <a:lnTo>
                    <a:pt x="876" y="3911"/>
                  </a:lnTo>
                  <a:lnTo>
                    <a:pt x="1955" y="3911"/>
                  </a:lnTo>
                  <a:lnTo>
                    <a:pt x="3035" y="3911"/>
                  </a:lnTo>
                  <a:lnTo>
                    <a:pt x="3898" y="3035"/>
                  </a:lnTo>
                  <a:lnTo>
                    <a:pt x="3898" y="1955"/>
                  </a:lnTo>
                </a:path>
              </a:pathLst>
            </a:custGeom>
            <a:ln w="3175">
              <a:solidFill>
                <a:srgbClr val="565658"/>
              </a:solidFill>
            </a:ln>
          </p:spPr>
          <p:txBody>
            <a:bodyPr wrap="square" lIns="0" tIns="0" rIns="0" bIns="0" rtlCol="0"/>
            <a:lstStyle/>
            <a:p/>
          </p:txBody>
        </p:sp>
        <p:sp>
          <p:nvSpPr>
            <p:cNvPr id="12717" name="object 12717" descr=""/>
            <p:cNvSpPr/>
            <p:nvPr/>
          </p:nvSpPr>
          <p:spPr>
            <a:xfrm>
              <a:off x="2218142" y="2091460"/>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12718" name="object 12718" descr=""/>
            <p:cNvSpPr/>
            <p:nvPr/>
          </p:nvSpPr>
          <p:spPr>
            <a:xfrm>
              <a:off x="2417814" y="2000165"/>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719" name="object 12719" descr=""/>
            <p:cNvSpPr/>
            <p:nvPr/>
          </p:nvSpPr>
          <p:spPr>
            <a:xfrm>
              <a:off x="2218937" y="1965910"/>
              <a:ext cx="1270" cy="635"/>
            </a:xfrm>
            <a:custGeom>
              <a:avLst/>
              <a:gdLst/>
              <a:ahLst/>
              <a:cxnLst/>
              <a:rect l="l" t="t" r="r" b="b"/>
              <a:pathLst>
                <a:path w="1269" h="635">
                  <a:moveTo>
                    <a:pt x="749" y="393"/>
                  </a:moveTo>
                  <a:lnTo>
                    <a:pt x="584" y="139"/>
                  </a:lnTo>
                  <a:lnTo>
                    <a:pt x="304" y="0"/>
                  </a:lnTo>
                  <a:lnTo>
                    <a:pt x="0" y="12"/>
                  </a:lnTo>
                </a:path>
              </a:pathLst>
            </a:custGeom>
            <a:ln w="3175">
              <a:solidFill>
                <a:srgbClr val="565658"/>
              </a:solidFill>
            </a:ln>
          </p:spPr>
          <p:txBody>
            <a:bodyPr wrap="square" lIns="0" tIns="0" rIns="0" bIns="0" rtlCol="0"/>
            <a:lstStyle/>
            <a:p/>
          </p:txBody>
        </p:sp>
        <p:sp>
          <p:nvSpPr>
            <p:cNvPr id="12720" name="object 12720" descr=""/>
            <p:cNvSpPr/>
            <p:nvPr/>
          </p:nvSpPr>
          <p:spPr>
            <a:xfrm>
              <a:off x="2218244" y="1965926"/>
              <a:ext cx="1270" cy="635"/>
            </a:xfrm>
            <a:custGeom>
              <a:avLst/>
              <a:gdLst/>
              <a:ahLst/>
              <a:cxnLst/>
              <a:rect l="l" t="t" r="r" b="b"/>
              <a:pathLst>
                <a:path w="1269" h="635">
                  <a:moveTo>
                    <a:pt x="698" y="0"/>
                  </a:moveTo>
                  <a:lnTo>
                    <a:pt x="406" y="12"/>
                  </a:lnTo>
                  <a:lnTo>
                    <a:pt x="127" y="190"/>
                  </a:lnTo>
                  <a:lnTo>
                    <a:pt x="0" y="457"/>
                  </a:lnTo>
                </a:path>
              </a:pathLst>
            </a:custGeom>
            <a:ln w="3175">
              <a:solidFill>
                <a:srgbClr val="565658"/>
              </a:solidFill>
            </a:ln>
          </p:spPr>
          <p:txBody>
            <a:bodyPr wrap="square" lIns="0" tIns="0" rIns="0" bIns="0" rtlCol="0"/>
            <a:lstStyle/>
            <a:p/>
          </p:txBody>
        </p:sp>
        <p:sp>
          <p:nvSpPr>
            <p:cNvPr id="12721" name="object 12721" descr=""/>
            <p:cNvSpPr/>
            <p:nvPr/>
          </p:nvSpPr>
          <p:spPr>
            <a:xfrm>
              <a:off x="2415094" y="1998294"/>
              <a:ext cx="4445" cy="4445"/>
            </a:xfrm>
            <a:custGeom>
              <a:avLst/>
              <a:gdLst/>
              <a:ahLst/>
              <a:cxnLst/>
              <a:rect l="l" t="t" r="r" b="b"/>
              <a:pathLst>
                <a:path w="4444" h="4444">
                  <a:moveTo>
                    <a:pt x="3911" y="1943"/>
                  </a:moveTo>
                  <a:lnTo>
                    <a:pt x="3911" y="863"/>
                  </a:lnTo>
                  <a:lnTo>
                    <a:pt x="3047" y="0"/>
                  </a:lnTo>
                  <a:lnTo>
                    <a:pt x="1968" y="0"/>
                  </a:lnTo>
                  <a:lnTo>
                    <a:pt x="888" y="0"/>
                  </a:lnTo>
                  <a:lnTo>
                    <a:pt x="0" y="863"/>
                  </a:lnTo>
                  <a:lnTo>
                    <a:pt x="0" y="1943"/>
                  </a:lnTo>
                  <a:lnTo>
                    <a:pt x="0" y="3022"/>
                  </a:lnTo>
                  <a:lnTo>
                    <a:pt x="888" y="3898"/>
                  </a:lnTo>
                  <a:lnTo>
                    <a:pt x="1968" y="3898"/>
                  </a:lnTo>
                  <a:lnTo>
                    <a:pt x="3047" y="3898"/>
                  </a:lnTo>
                  <a:lnTo>
                    <a:pt x="3911" y="3022"/>
                  </a:lnTo>
                  <a:lnTo>
                    <a:pt x="3911" y="1943"/>
                  </a:lnTo>
                </a:path>
              </a:pathLst>
            </a:custGeom>
            <a:ln w="3175">
              <a:solidFill>
                <a:srgbClr val="565658"/>
              </a:solidFill>
            </a:ln>
          </p:spPr>
          <p:txBody>
            <a:bodyPr wrap="square" lIns="0" tIns="0" rIns="0" bIns="0" rtlCol="0"/>
            <a:lstStyle/>
            <a:p/>
          </p:txBody>
        </p:sp>
        <p:sp>
          <p:nvSpPr>
            <p:cNvPr id="12722" name="object 12722" descr=""/>
            <p:cNvSpPr/>
            <p:nvPr/>
          </p:nvSpPr>
          <p:spPr>
            <a:xfrm>
              <a:off x="2218108" y="1966385"/>
              <a:ext cx="635" cy="1270"/>
            </a:xfrm>
            <a:custGeom>
              <a:avLst/>
              <a:gdLst/>
              <a:ahLst/>
              <a:cxnLst/>
              <a:rect l="l" t="t" r="r" b="b"/>
              <a:pathLst>
                <a:path w="635" h="1269">
                  <a:moveTo>
                    <a:pt x="139" y="0"/>
                  </a:moveTo>
                  <a:lnTo>
                    <a:pt x="0" y="266"/>
                  </a:lnTo>
                  <a:lnTo>
                    <a:pt x="12" y="584"/>
                  </a:lnTo>
                  <a:lnTo>
                    <a:pt x="177" y="838"/>
                  </a:lnTo>
                </a:path>
              </a:pathLst>
            </a:custGeom>
            <a:ln w="3175">
              <a:solidFill>
                <a:srgbClr val="565658"/>
              </a:solidFill>
            </a:ln>
          </p:spPr>
          <p:txBody>
            <a:bodyPr wrap="square" lIns="0" tIns="0" rIns="0" bIns="0" rtlCol="0"/>
            <a:lstStyle/>
            <a:p/>
          </p:txBody>
        </p:sp>
        <p:sp>
          <p:nvSpPr>
            <p:cNvPr id="12723" name="object 12723" descr=""/>
            <p:cNvSpPr/>
            <p:nvPr/>
          </p:nvSpPr>
          <p:spPr>
            <a:xfrm>
              <a:off x="2416309" y="1999407"/>
              <a:ext cx="1270" cy="635"/>
            </a:xfrm>
            <a:custGeom>
              <a:avLst/>
              <a:gdLst/>
              <a:ahLst/>
              <a:cxnLst/>
              <a:rect l="l" t="t" r="r" b="b"/>
              <a:pathLst>
                <a:path w="1269" h="635">
                  <a:moveTo>
                    <a:pt x="698" y="0"/>
                  </a:moveTo>
                  <a:lnTo>
                    <a:pt x="406" y="12"/>
                  </a:lnTo>
                  <a:lnTo>
                    <a:pt x="127" y="190"/>
                  </a:lnTo>
                  <a:lnTo>
                    <a:pt x="0" y="457"/>
                  </a:lnTo>
                </a:path>
              </a:pathLst>
            </a:custGeom>
            <a:ln w="3175">
              <a:solidFill>
                <a:srgbClr val="565658"/>
              </a:solidFill>
            </a:ln>
          </p:spPr>
          <p:txBody>
            <a:bodyPr wrap="square" lIns="0" tIns="0" rIns="0" bIns="0" rtlCol="0"/>
            <a:lstStyle/>
            <a:p/>
          </p:txBody>
        </p:sp>
        <p:sp>
          <p:nvSpPr>
            <p:cNvPr id="12724" name="object 12724" descr=""/>
            <p:cNvSpPr/>
            <p:nvPr/>
          </p:nvSpPr>
          <p:spPr>
            <a:xfrm>
              <a:off x="2415656" y="2000317"/>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725" name="object 12725" descr=""/>
            <p:cNvSpPr/>
            <p:nvPr/>
          </p:nvSpPr>
          <p:spPr>
            <a:xfrm>
              <a:off x="2637800" y="1998768"/>
              <a:ext cx="1905" cy="635"/>
            </a:xfrm>
            <a:custGeom>
              <a:avLst/>
              <a:gdLst/>
              <a:ahLst/>
              <a:cxnLst/>
              <a:rect l="l" t="t" r="r" b="b"/>
              <a:pathLst>
                <a:path w="1905" h="635">
                  <a:moveTo>
                    <a:pt x="1384" y="228"/>
                  </a:moveTo>
                  <a:lnTo>
                    <a:pt x="939" y="0"/>
                  </a:lnTo>
                  <a:lnTo>
                    <a:pt x="406" y="25"/>
                  </a:lnTo>
                  <a:lnTo>
                    <a:pt x="0" y="304"/>
                  </a:lnTo>
                </a:path>
              </a:pathLst>
            </a:custGeom>
            <a:ln w="3175">
              <a:solidFill>
                <a:srgbClr val="565658"/>
              </a:solidFill>
            </a:ln>
          </p:spPr>
          <p:txBody>
            <a:bodyPr wrap="square" lIns="0" tIns="0" rIns="0" bIns="0" rtlCol="0"/>
            <a:lstStyle/>
            <a:p/>
          </p:txBody>
        </p:sp>
        <p:sp>
          <p:nvSpPr>
            <p:cNvPr id="12726" name="object 12726" descr=""/>
            <p:cNvSpPr/>
            <p:nvPr/>
          </p:nvSpPr>
          <p:spPr>
            <a:xfrm>
              <a:off x="2416351" y="2000696"/>
              <a:ext cx="1270" cy="635"/>
            </a:xfrm>
            <a:custGeom>
              <a:avLst/>
              <a:gdLst/>
              <a:ahLst/>
              <a:cxnLst/>
              <a:rect l="l" t="t" r="r" b="b"/>
              <a:pathLst>
                <a:path w="1269" h="635">
                  <a:moveTo>
                    <a:pt x="0" y="0"/>
                  </a:moveTo>
                  <a:lnTo>
                    <a:pt x="165" y="254"/>
                  </a:lnTo>
                  <a:lnTo>
                    <a:pt x="444" y="393"/>
                  </a:lnTo>
                  <a:lnTo>
                    <a:pt x="762" y="381"/>
                  </a:lnTo>
                </a:path>
              </a:pathLst>
            </a:custGeom>
            <a:ln w="3175">
              <a:solidFill>
                <a:srgbClr val="565658"/>
              </a:solidFill>
            </a:ln>
          </p:spPr>
          <p:txBody>
            <a:bodyPr wrap="square" lIns="0" tIns="0" rIns="0" bIns="0" rtlCol="0"/>
            <a:lstStyle/>
            <a:p/>
          </p:txBody>
        </p:sp>
        <p:sp>
          <p:nvSpPr>
            <p:cNvPr id="12727" name="object 12727" descr=""/>
            <p:cNvSpPr/>
            <p:nvPr/>
          </p:nvSpPr>
          <p:spPr>
            <a:xfrm>
              <a:off x="2218286" y="1967222"/>
              <a:ext cx="1270" cy="635"/>
            </a:xfrm>
            <a:custGeom>
              <a:avLst/>
              <a:gdLst/>
              <a:ahLst/>
              <a:cxnLst/>
              <a:rect l="l" t="t" r="r" b="b"/>
              <a:pathLst>
                <a:path w="1269" h="635">
                  <a:moveTo>
                    <a:pt x="0" y="0"/>
                  </a:moveTo>
                  <a:lnTo>
                    <a:pt x="165" y="254"/>
                  </a:lnTo>
                  <a:lnTo>
                    <a:pt x="444" y="393"/>
                  </a:lnTo>
                  <a:lnTo>
                    <a:pt x="762" y="381"/>
                  </a:lnTo>
                </a:path>
              </a:pathLst>
            </a:custGeom>
            <a:ln w="3175">
              <a:solidFill>
                <a:srgbClr val="565658"/>
              </a:solidFill>
            </a:ln>
          </p:spPr>
          <p:txBody>
            <a:bodyPr wrap="square" lIns="0" tIns="0" rIns="0" bIns="0" rtlCol="0"/>
            <a:lstStyle/>
            <a:p/>
          </p:txBody>
        </p:sp>
        <p:sp>
          <p:nvSpPr>
            <p:cNvPr id="12728" name="object 12728" descr=""/>
            <p:cNvSpPr/>
            <p:nvPr/>
          </p:nvSpPr>
          <p:spPr>
            <a:xfrm>
              <a:off x="2417751" y="1999777"/>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729" name="object 12729" descr=""/>
            <p:cNvSpPr/>
            <p:nvPr/>
          </p:nvSpPr>
          <p:spPr>
            <a:xfrm>
              <a:off x="2414534" y="1997723"/>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12730" name="object 12730" descr=""/>
            <p:cNvSpPr/>
            <p:nvPr/>
          </p:nvSpPr>
          <p:spPr>
            <a:xfrm>
              <a:off x="2011220" y="2808300"/>
              <a:ext cx="635" cy="1270"/>
            </a:xfrm>
            <a:custGeom>
              <a:avLst/>
              <a:gdLst/>
              <a:ahLst/>
              <a:cxnLst/>
              <a:rect l="l" t="t" r="r" b="b"/>
              <a:pathLst>
                <a:path w="635" h="1269">
                  <a:moveTo>
                    <a:pt x="330" y="0"/>
                  </a:moveTo>
                  <a:lnTo>
                    <a:pt x="165" y="279"/>
                  </a:lnTo>
                  <a:lnTo>
                    <a:pt x="63" y="584"/>
                  </a:lnTo>
                  <a:lnTo>
                    <a:pt x="0" y="901"/>
                  </a:lnTo>
                </a:path>
              </a:pathLst>
            </a:custGeom>
            <a:ln w="3175">
              <a:solidFill>
                <a:srgbClr val="565658"/>
              </a:solidFill>
            </a:ln>
          </p:spPr>
          <p:txBody>
            <a:bodyPr wrap="square" lIns="0" tIns="0" rIns="0" bIns="0" rtlCol="0"/>
            <a:lstStyle/>
            <a:p/>
          </p:txBody>
        </p:sp>
        <p:sp>
          <p:nvSpPr>
            <p:cNvPr id="12731" name="object 12731" descr=""/>
            <p:cNvSpPr/>
            <p:nvPr/>
          </p:nvSpPr>
          <p:spPr>
            <a:xfrm>
              <a:off x="2416425" y="2001407"/>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732" name="object 12732" descr=""/>
            <p:cNvSpPr/>
            <p:nvPr/>
          </p:nvSpPr>
          <p:spPr>
            <a:xfrm>
              <a:off x="2217563" y="1965598"/>
              <a:ext cx="1270" cy="1270"/>
            </a:xfrm>
            <a:custGeom>
              <a:avLst/>
              <a:gdLst/>
              <a:ahLst/>
              <a:cxnLst/>
              <a:rect l="l" t="t" r="r" b="b"/>
              <a:pathLst>
                <a:path w="1269" h="1269">
                  <a:moveTo>
                    <a:pt x="660" y="0"/>
                  </a:moveTo>
                  <a:lnTo>
                    <a:pt x="253" y="266"/>
                  </a:lnTo>
                  <a:lnTo>
                    <a:pt x="0" y="749"/>
                  </a:lnTo>
                  <a:lnTo>
                    <a:pt x="38" y="1244"/>
                  </a:lnTo>
                </a:path>
              </a:pathLst>
            </a:custGeom>
            <a:ln w="3175">
              <a:solidFill>
                <a:srgbClr val="565658"/>
              </a:solidFill>
            </a:ln>
          </p:spPr>
          <p:txBody>
            <a:bodyPr wrap="square" lIns="0" tIns="0" rIns="0" bIns="0" rtlCol="0"/>
            <a:lstStyle/>
            <a:p/>
          </p:txBody>
        </p:sp>
        <p:sp>
          <p:nvSpPr>
            <p:cNvPr id="12733" name="object 12733" descr=""/>
            <p:cNvSpPr/>
            <p:nvPr/>
          </p:nvSpPr>
          <p:spPr>
            <a:xfrm>
              <a:off x="2417107" y="2000617"/>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734" name="object 12734" descr=""/>
            <p:cNvSpPr/>
            <p:nvPr/>
          </p:nvSpPr>
          <p:spPr>
            <a:xfrm>
              <a:off x="2219685" y="1966303"/>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735" name="object 12735" descr=""/>
            <p:cNvSpPr/>
            <p:nvPr/>
          </p:nvSpPr>
          <p:spPr>
            <a:xfrm>
              <a:off x="2417685" y="1998994"/>
              <a:ext cx="1270" cy="1270"/>
            </a:xfrm>
            <a:custGeom>
              <a:avLst/>
              <a:gdLst/>
              <a:ahLst/>
              <a:cxnLst/>
              <a:rect l="l" t="t" r="r" b="b"/>
              <a:pathLst>
                <a:path w="1269" h="1269">
                  <a:moveTo>
                    <a:pt x="762" y="1168"/>
                  </a:moveTo>
                  <a:lnTo>
                    <a:pt x="736" y="660"/>
                  </a:lnTo>
                  <a:lnTo>
                    <a:pt x="444" y="228"/>
                  </a:lnTo>
                  <a:lnTo>
                    <a:pt x="0" y="0"/>
                  </a:lnTo>
                </a:path>
              </a:pathLst>
            </a:custGeom>
            <a:ln w="3175">
              <a:solidFill>
                <a:srgbClr val="565658"/>
              </a:solidFill>
            </a:ln>
          </p:spPr>
          <p:txBody>
            <a:bodyPr wrap="square" lIns="0" tIns="0" rIns="0" bIns="0" rtlCol="0"/>
            <a:lstStyle/>
            <a:p/>
          </p:txBody>
        </p:sp>
        <p:sp>
          <p:nvSpPr>
            <p:cNvPr id="12736" name="object 12736" descr=""/>
            <p:cNvSpPr/>
            <p:nvPr/>
          </p:nvSpPr>
          <p:spPr>
            <a:xfrm>
              <a:off x="2416293" y="1998768"/>
              <a:ext cx="1905" cy="635"/>
            </a:xfrm>
            <a:custGeom>
              <a:avLst/>
              <a:gdLst/>
              <a:ahLst/>
              <a:cxnLst/>
              <a:rect l="l" t="t" r="r" b="b"/>
              <a:pathLst>
                <a:path w="1905" h="635">
                  <a:moveTo>
                    <a:pt x="1397" y="228"/>
                  </a:moveTo>
                  <a:lnTo>
                    <a:pt x="952" y="0"/>
                  </a:lnTo>
                  <a:lnTo>
                    <a:pt x="419" y="25"/>
                  </a:lnTo>
                  <a:lnTo>
                    <a:pt x="0" y="304"/>
                  </a:lnTo>
                </a:path>
              </a:pathLst>
            </a:custGeom>
            <a:ln w="3175">
              <a:solidFill>
                <a:srgbClr val="565658"/>
              </a:solidFill>
            </a:ln>
          </p:spPr>
          <p:txBody>
            <a:bodyPr wrap="square" lIns="0" tIns="0" rIns="0" bIns="0" rtlCol="0"/>
            <a:lstStyle/>
            <a:p/>
          </p:txBody>
        </p:sp>
        <p:sp>
          <p:nvSpPr>
            <p:cNvPr id="12737" name="object 12737" descr=""/>
            <p:cNvSpPr/>
            <p:nvPr/>
          </p:nvSpPr>
          <p:spPr>
            <a:xfrm>
              <a:off x="2417003" y="1999385"/>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738" name="object 12738" descr=""/>
            <p:cNvSpPr/>
            <p:nvPr/>
          </p:nvSpPr>
          <p:spPr>
            <a:xfrm>
              <a:off x="2011216" y="2782496"/>
              <a:ext cx="635" cy="1270"/>
            </a:xfrm>
            <a:custGeom>
              <a:avLst/>
              <a:gdLst/>
              <a:ahLst/>
              <a:cxnLst/>
              <a:rect l="l" t="t" r="r" b="b"/>
              <a:pathLst>
                <a:path w="635" h="1269">
                  <a:moveTo>
                    <a:pt x="0" y="0"/>
                  </a:moveTo>
                  <a:lnTo>
                    <a:pt x="63" y="317"/>
                  </a:lnTo>
                  <a:lnTo>
                    <a:pt x="177" y="609"/>
                  </a:lnTo>
                  <a:lnTo>
                    <a:pt x="330" y="901"/>
                  </a:lnTo>
                </a:path>
              </a:pathLst>
            </a:custGeom>
            <a:ln w="3175">
              <a:solidFill>
                <a:srgbClr val="565658"/>
              </a:solidFill>
            </a:ln>
          </p:spPr>
          <p:txBody>
            <a:bodyPr wrap="square" lIns="0" tIns="0" rIns="0" bIns="0" rtlCol="0"/>
            <a:lstStyle/>
            <a:p/>
          </p:txBody>
        </p:sp>
        <p:sp>
          <p:nvSpPr>
            <p:cNvPr id="12739" name="object 12739" descr=""/>
            <p:cNvSpPr/>
            <p:nvPr/>
          </p:nvSpPr>
          <p:spPr>
            <a:xfrm>
              <a:off x="2415629" y="1999071"/>
              <a:ext cx="1270" cy="1270"/>
            </a:xfrm>
            <a:custGeom>
              <a:avLst/>
              <a:gdLst/>
              <a:ahLst/>
              <a:cxnLst/>
              <a:rect l="l" t="t" r="r" b="b"/>
              <a:pathLst>
                <a:path w="1269" h="1269">
                  <a:moveTo>
                    <a:pt x="660" y="0"/>
                  </a:moveTo>
                  <a:lnTo>
                    <a:pt x="253" y="266"/>
                  </a:lnTo>
                  <a:lnTo>
                    <a:pt x="0" y="749"/>
                  </a:lnTo>
                  <a:lnTo>
                    <a:pt x="25" y="1244"/>
                  </a:lnTo>
                </a:path>
              </a:pathLst>
            </a:custGeom>
            <a:ln w="3175">
              <a:solidFill>
                <a:srgbClr val="565658"/>
              </a:solidFill>
            </a:ln>
          </p:spPr>
          <p:txBody>
            <a:bodyPr wrap="square" lIns="0" tIns="0" rIns="0" bIns="0" rtlCol="0"/>
            <a:lstStyle/>
            <a:p/>
          </p:txBody>
        </p:sp>
        <p:sp>
          <p:nvSpPr>
            <p:cNvPr id="12740" name="object 12740" descr=""/>
            <p:cNvSpPr/>
            <p:nvPr/>
          </p:nvSpPr>
          <p:spPr>
            <a:xfrm>
              <a:off x="2218359" y="1967933"/>
              <a:ext cx="1905" cy="635"/>
            </a:xfrm>
            <a:custGeom>
              <a:avLst/>
              <a:gdLst/>
              <a:ahLst/>
              <a:cxnLst/>
              <a:rect l="l" t="t" r="r" b="b"/>
              <a:pathLst>
                <a:path w="1905" h="635">
                  <a:moveTo>
                    <a:pt x="0" y="76"/>
                  </a:moveTo>
                  <a:lnTo>
                    <a:pt x="444" y="304"/>
                  </a:lnTo>
                  <a:lnTo>
                    <a:pt x="977" y="266"/>
                  </a:lnTo>
                  <a:lnTo>
                    <a:pt x="1384" y="0"/>
                  </a:lnTo>
                </a:path>
              </a:pathLst>
            </a:custGeom>
            <a:ln w="3175">
              <a:solidFill>
                <a:srgbClr val="565658"/>
              </a:solidFill>
            </a:ln>
          </p:spPr>
          <p:txBody>
            <a:bodyPr wrap="square" lIns="0" tIns="0" rIns="0" bIns="0" rtlCol="0"/>
            <a:lstStyle/>
            <a:p/>
          </p:txBody>
        </p:sp>
        <p:sp>
          <p:nvSpPr>
            <p:cNvPr id="12741" name="object 12741" descr=""/>
            <p:cNvSpPr/>
            <p:nvPr/>
          </p:nvSpPr>
          <p:spPr>
            <a:xfrm>
              <a:off x="2217604" y="1966837"/>
              <a:ext cx="1270" cy="1270"/>
            </a:xfrm>
            <a:custGeom>
              <a:avLst/>
              <a:gdLst/>
              <a:ahLst/>
              <a:cxnLst/>
              <a:rect l="l" t="t" r="r" b="b"/>
              <a:pathLst>
                <a:path w="1269" h="1269">
                  <a:moveTo>
                    <a:pt x="0" y="0"/>
                  </a:moveTo>
                  <a:lnTo>
                    <a:pt x="25" y="508"/>
                  </a:lnTo>
                  <a:lnTo>
                    <a:pt x="304" y="952"/>
                  </a:lnTo>
                  <a:lnTo>
                    <a:pt x="762" y="1168"/>
                  </a:lnTo>
                </a:path>
              </a:pathLst>
            </a:custGeom>
            <a:ln w="3175">
              <a:solidFill>
                <a:srgbClr val="565658"/>
              </a:solidFill>
            </a:ln>
          </p:spPr>
          <p:txBody>
            <a:bodyPr wrap="square" lIns="0" tIns="0" rIns="0" bIns="0" rtlCol="0"/>
            <a:lstStyle/>
            <a:p/>
          </p:txBody>
        </p:sp>
        <p:sp>
          <p:nvSpPr>
            <p:cNvPr id="12742" name="object 12742" descr=""/>
            <p:cNvSpPr/>
            <p:nvPr/>
          </p:nvSpPr>
          <p:spPr>
            <a:xfrm>
              <a:off x="2219041" y="1967144"/>
              <a:ext cx="1270" cy="635"/>
            </a:xfrm>
            <a:custGeom>
              <a:avLst/>
              <a:gdLst/>
              <a:ahLst/>
              <a:cxnLst/>
              <a:rect l="l" t="t" r="r" b="b"/>
              <a:pathLst>
                <a:path w="1269" h="635">
                  <a:moveTo>
                    <a:pt x="0" y="457"/>
                  </a:moveTo>
                  <a:lnTo>
                    <a:pt x="292" y="444"/>
                  </a:lnTo>
                  <a:lnTo>
                    <a:pt x="558" y="266"/>
                  </a:lnTo>
                  <a:lnTo>
                    <a:pt x="698" y="0"/>
                  </a:lnTo>
                </a:path>
              </a:pathLst>
            </a:custGeom>
            <a:ln w="3175">
              <a:solidFill>
                <a:srgbClr val="565658"/>
              </a:solidFill>
            </a:ln>
          </p:spPr>
          <p:txBody>
            <a:bodyPr wrap="square" lIns="0" tIns="0" rIns="0" bIns="0" rtlCol="0"/>
            <a:lstStyle/>
            <a:p/>
          </p:txBody>
        </p:sp>
        <p:sp>
          <p:nvSpPr>
            <p:cNvPr id="12743" name="object 12743" descr=""/>
            <p:cNvSpPr/>
            <p:nvPr/>
          </p:nvSpPr>
          <p:spPr>
            <a:xfrm>
              <a:off x="2416173" y="1999865"/>
              <a:ext cx="635" cy="1270"/>
            </a:xfrm>
            <a:custGeom>
              <a:avLst/>
              <a:gdLst/>
              <a:ahLst/>
              <a:cxnLst/>
              <a:rect l="l" t="t" r="r" b="b"/>
              <a:pathLst>
                <a:path w="635" h="1269">
                  <a:moveTo>
                    <a:pt x="139" y="0"/>
                  </a:moveTo>
                  <a:lnTo>
                    <a:pt x="0" y="266"/>
                  </a:lnTo>
                  <a:lnTo>
                    <a:pt x="12" y="584"/>
                  </a:lnTo>
                  <a:lnTo>
                    <a:pt x="177" y="825"/>
                  </a:lnTo>
                </a:path>
              </a:pathLst>
            </a:custGeom>
            <a:ln w="3175">
              <a:solidFill>
                <a:srgbClr val="565658"/>
              </a:solidFill>
            </a:ln>
          </p:spPr>
          <p:txBody>
            <a:bodyPr wrap="square" lIns="0" tIns="0" rIns="0" bIns="0" rtlCol="0"/>
            <a:lstStyle/>
            <a:p/>
          </p:txBody>
        </p:sp>
        <p:sp>
          <p:nvSpPr>
            <p:cNvPr id="12744" name="object 12744" descr=""/>
            <p:cNvSpPr/>
            <p:nvPr/>
          </p:nvSpPr>
          <p:spPr>
            <a:xfrm>
              <a:off x="2031365" y="1896871"/>
              <a:ext cx="885825" cy="880744"/>
            </a:xfrm>
            <a:custGeom>
              <a:avLst/>
              <a:gdLst/>
              <a:ahLst/>
              <a:cxnLst/>
              <a:rect l="l" t="t" r="r" b="b"/>
              <a:pathLst>
                <a:path w="885825" h="880744">
                  <a:moveTo>
                    <a:pt x="3098" y="878611"/>
                  </a:moveTo>
                  <a:lnTo>
                    <a:pt x="2641" y="877519"/>
                  </a:lnTo>
                  <a:lnTo>
                    <a:pt x="1549" y="877062"/>
                  </a:lnTo>
                  <a:lnTo>
                    <a:pt x="457" y="877519"/>
                  </a:lnTo>
                  <a:lnTo>
                    <a:pt x="0" y="878611"/>
                  </a:lnTo>
                  <a:lnTo>
                    <a:pt x="457" y="879716"/>
                  </a:lnTo>
                  <a:lnTo>
                    <a:pt x="1549" y="880160"/>
                  </a:lnTo>
                  <a:lnTo>
                    <a:pt x="2641" y="879716"/>
                  </a:lnTo>
                  <a:lnTo>
                    <a:pt x="3098" y="878611"/>
                  </a:lnTo>
                  <a:close/>
                </a:path>
                <a:path w="885825" h="880744">
                  <a:moveTo>
                    <a:pt x="287642" y="1549"/>
                  </a:moveTo>
                  <a:lnTo>
                    <a:pt x="287185" y="457"/>
                  </a:lnTo>
                  <a:lnTo>
                    <a:pt x="286092" y="0"/>
                  </a:lnTo>
                  <a:lnTo>
                    <a:pt x="285000" y="457"/>
                  </a:lnTo>
                  <a:lnTo>
                    <a:pt x="284543" y="1549"/>
                  </a:lnTo>
                  <a:lnTo>
                    <a:pt x="285000" y="2641"/>
                  </a:lnTo>
                  <a:lnTo>
                    <a:pt x="286092" y="3098"/>
                  </a:lnTo>
                  <a:lnTo>
                    <a:pt x="287185" y="2641"/>
                  </a:lnTo>
                  <a:lnTo>
                    <a:pt x="287642" y="1549"/>
                  </a:lnTo>
                  <a:close/>
                </a:path>
                <a:path w="885825" h="880744">
                  <a:moveTo>
                    <a:pt x="885748" y="40614"/>
                  </a:moveTo>
                  <a:lnTo>
                    <a:pt x="885291" y="39509"/>
                  </a:lnTo>
                  <a:lnTo>
                    <a:pt x="884199" y="39065"/>
                  </a:lnTo>
                  <a:lnTo>
                    <a:pt x="883107" y="39509"/>
                  </a:lnTo>
                  <a:lnTo>
                    <a:pt x="882650" y="40614"/>
                  </a:lnTo>
                  <a:lnTo>
                    <a:pt x="883107" y="41706"/>
                  </a:lnTo>
                  <a:lnTo>
                    <a:pt x="884199" y="42164"/>
                  </a:lnTo>
                  <a:lnTo>
                    <a:pt x="885291" y="41706"/>
                  </a:lnTo>
                  <a:lnTo>
                    <a:pt x="885748" y="40614"/>
                  </a:lnTo>
                  <a:close/>
                </a:path>
              </a:pathLst>
            </a:custGeom>
            <a:solidFill>
              <a:srgbClr val="565658"/>
            </a:solidFill>
          </p:spPr>
          <p:txBody>
            <a:bodyPr wrap="square" lIns="0" tIns="0" rIns="0" bIns="0" rtlCol="0"/>
            <a:lstStyle/>
            <a:p/>
          </p:txBody>
        </p:sp>
        <p:sp>
          <p:nvSpPr>
            <p:cNvPr id="12745" name="object 12745" descr=""/>
            <p:cNvSpPr/>
            <p:nvPr/>
          </p:nvSpPr>
          <p:spPr>
            <a:xfrm>
              <a:off x="2869731" y="1928458"/>
              <a:ext cx="635" cy="635"/>
            </a:xfrm>
            <a:custGeom>
              <a:avLst/>
              <a:gdLst/>
              <a:ahLst/>
              <a:cxnLst/>
              <a:rect l="l" t="t" r="r" b="b"/>
              <a:pathLst>
                <a:path w="635" h="635">
                  <a:moveTo>
                    <a:pt x="0" y="0"/>
                  </a:moveTo>
                  <a:lnTo>
                    <a:pt x="241" y="88"/>
                  </a:lnTo>
                </a:path>
              </a:pathLst>
            </a:custGeom>
            <a:ln w="3175">
              <a:solidFill>
                <a:srgbClr val="565658"/>
              </a:solidFill>
            </a:ln>
          </p:spPr>
          <p:txBody>
            <a:bodyPr wrap="square" lIns="0" tIns="0" rIns="0" bIns="0" rtlCol="0"/>
            <a:lstStyle/>
            <a:p/>
          </p:txBody>
        </p:sp>
        <p:sp>
          <p:nvSpPr>
            <p:cNvPr id="12746" name="object 12746" descr=""/>
            <p:cNvSpPr/>
            <p:nvPr/>
          </p:nvSpPr>
          <p:spPr>
            <a:xfrm>
              <a:off x="2312010" y="189910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747" name="object 12747" descr=""/>
            <p:cNvSpPr/>
            <p:nvPr/>
          </p:nvSpPr>
          <p:spPr>
            <a:xfrm>
              <a:off x="2869735" y="1987128"/>
              <a:ext cx="635" cy="635"/>
            </a:xfrm>
            <a:custGeom>
              <a:avLst/>
              <a:gdLst/>
              <a:ahLst/>
              <a:cxnLst/>
              <a:rect l="l" t="t" r="r" b="b"/>
              <a:pathLst>
                <a:path w="635" h="635">
                  <a:moveTo>
                    <a:pt x="355" y="0"/>
                  </a:moveTo>
                  <a:lnTo>
                    <a:pt x="228" y="0"/>
                  </a:lnTo>
                  <a:lnTo>
                    <a:pt x="0" y="88"/>
                  </a:lnTo>
                </a:path>
              </a:pathLst>
            </a:custGeom>
            <a:ln w="3175">
              <a:solidFill>
                <a:srgbClr val="565658"/>
              </a:solidFill>
            </a:ln>
          </p:spPr>
          <p:txBody>
            <a:bodyPr wrap="square" lIns="0" tIns="0" rIns="0" bIns="0" rtlCol="0"/>
            <a:lstStyle/>
            <a:p/>
          </p:txBody>
        </p:sp>
        <p:sp>
          <p:nvSpPr>
            <p:cNvPr id="12748" name="object 12748" descr=""/>
            <p:cNvSpPr/>
            <p:nvPr/>
          </p:nvSpPr>
          <p:spPr>
            <a:xfrm>
              <a:off x="2029138" y="280071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749" name="object 12749" descr=""/>
            <p:cNvSpPr/>
            <p:nvPr/>
          </p:nvSpPr>
          <p:spPr>
            <a:xfrm>
              <a:off x="2852950" y="1987122"/>
              <a:ext cx="17145" cy="5715"/>
            </a:xfrm>
            <a:custGeom>
              <a:avLst/>
              <a:gdLst/>
              <a:ahLst/>
              <a:cxnLst/>
              <a:rect l="l" t="t" r="r" b="b"/>
              <a:pathLst>
                <a:path w="17144" h="5714">
                  <a:moveTo>
                    <a:pt x="0" y="5537"/>
                  </a:moveTo>
                  <a:lnTo>
                    <a:pt x="6083" y="5219"/>
                  </a:lnTo>
                  <a:lnTo>
                    <a:pt x="11976" y="3314"/>
                  </a:lnTo>
                  <a:lnTo>
                    <a:pt x="17106" y="0"/>
                  </a:lnTo>
                </a:path>
              </a:pathLst>
            </a:custGeom>
            <a:ln w="3175">
              <a:solidFill>
                <a:srgbClr val="565658"/>
              </a:solidFill>
            </a:ln>
          </p:spPr>
          <p:txBody>
            <a:bodyPr wrap="square" lIns="0" tIns="0" rIns="0" bIns="0" rtlCol="0"/>
            <a:lstStyle/>
            <a:p/>
          </p:txBody>
        </p:sp>
        <p:sp>
          <p:nvSpPr>
            <p:cNvPr id="12750" name="object 12750" descr=""/>
            <p:cNvSpPr/>
            <p:nvPr/>
          </p:nvSpPr>
          <p:spPr>
            <a:xfrm>
              <a:off x="2031365" y="1976653"/>
              <a:ext cx="885825" cy="805180"/>
            </a:xfrm>
            <a:custGeom>
              <a:avLst/>
              <a:gdLst/>
              <a:ahLst/>
              <a:cxnLst/>
              <a:rect l="l" t="t" r="r" b="b"/>
              <a:pathLst>
                <a:path w="885825" h="805180">
                  <a:moveTo>
                    <a:pt x="3098" y="803300"/>
                  </a:moveTo>
                  <a:lnTo>
                    <a:pt x="2641" y="802208"/>
                  </a:lnTo>
                  <a:lnTo>
                    <a:pt x="1549" y="801751"/>
                  </a:lnTo>
                  <a:lnTo>
                    <a:pt x="457" y="802208"/>
                  </a:lnTo>
                  <a:lnTo>
                    <a:pt x="0" y="803300"/>
                  </a:lnTo>
                  <a:lnTo>
                    <a:pt x="457" y="804392"/>
                  </a:lnTo>
                  <a:lnTo>
                    <a:pt x="1549" y="804849"/>
                  </a:lnTo>
                  <a:lnTo>
                    <a:pt x="2641" y="804392"/>
                  </a:lnTo>
                  <a:lnTo>
                    <a:pt x="3098" y="803300"/>
                  </a:lnTo>
                  <a:close/>
                </a:path>
                <a:path w="885825" h="805180">
                  <a:moveTo>
                    <a:pt x="885748" y="1549"/>
                  </a:moveTo>
                  <a:lnTo>
                    <a:pt x="885291" y="457"/>
                  </a:lnTo>
                  <a:lnTo>
                    <a:pt x="884199" y="0"/>
                  </a:lnTo>
                  <a:lnTo>
                    <a:pt x="883107" y="457"/>
                  </a:lnTo>
                  <a:lnTo>
                    <a:pt x="882650" y="1549"/>
                  </a:lnTo>
                  <a:lnTo>
                    <a:pt x="883107" y="2641"/>
                  </a:lnTo>
                  <a:lnTo>
                    <a:pt x="884199" y="3098"/>
                  </a:lnTo>
                  <a:lnTo>
                    <a:pt x="885291" y="2641"/>
                  </a:lnTo>
                  <a:lnTo>
                    <a:pt x="885748" y="1549"/>
                  </a:lnTo>
                  <a:close/>
                </a:path>
              </a:pathLst>
            </a:custGeom>
            <a:solidFill>
              <a:srgbClr val="565658"/>
            </a:solidFill>
          </p:spPr>
          <p:txBody>
            <a:bodyPr wrap="square" lIns="0" tIns="0" rIns="0" bIns="0" rtlCol="0"/>
            <a:lstStyle/>
            <a:p/>
          </p:txBody>
        </p:sp>
        <p:sp>
          <p:nvSpPr>
            <p:cNvPr id="12751" name="object 12751" descr=""/>
            <p:cNvSpPr/>
            <p:nvPr/>
          </p:nvSpPr>
          <p:spPr>
            <a:xfrm>
              <a:off x="2859106" y="1923885"/>
              <a:ext cx="11430" cy="5080"/>
            </a:xfrm>
            <a:custGeom>
              <a:avLst/>
              <a:gdLst/>
              <a:ahLst/>
              <a:cxnLst/>
              <a:rect l="l" t="t" r="r" b="b"/>
              <a:pathLst>
                <a:path w="11430" h="5080">
                  <a:moveTo>
                    <a:pt x="10934" y="4660"/>
                  </a:moveTo>
                  <a:lnTo>
                    <a:pt x="7581" y="2489"/>
                  </a:lnTo>
                  <a:lnTo>
                    <a:pt x="3873" y="927"/>
                  </a:lnTo>
                  <a:lnTo>
                    <a:pt x="0" y="0"/>
                  </a:lnTo>
                </a:path>
              </a:pathLst>
            </a:custGeom>
            <a:ln w="3175">
              <a:solidFill>
                <a:srgbClr val="565658"/>
              </a:solidFill>
            </a:ln>
          </p:spPr>
          <p:txBody>
            <a:bodyPr wrap="square" lIns="0" tIns="0" rIns="0" bIns="0" rtlCol="0"/>
            <a:lstStyle/>
            <a:p/>
          </p:txBody>
        </p:sp>
        <p:sp>
          <p:nvSpPr>
            <p:cNvPr id="12752" name="object 12752" descr=""/>
            <p:cNvSpPr/>
            <p:nvPr/>
          </p:nvSpPr>
          <p:spPr>
            <a:xfrm>
              <a:off x="2029138" y="279625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753" name="object 12753" descr=""/>
            <p:cNvSpPr/>
            <p:nvPr/>
          </p:nvSpPr>
          <p:spPr>
            <a:xfrm>
              <a:off x="2263634" y="1934131"/>
              <a:ext cx="59690" cy="72390"/>
            </a:xfrm>
            <a:custGeom>
              <a:avLst/>
              <a:gdLst/>
              <a:ahLst/>
              <a:cxnLst/>
              <a:rect l="l" t="t" r="r" b="b"/>
              <a:pathLst>
                <a:path w="59689" h="72389">
                  <a:moveTo>
                    <a:pt x="57988" y="72313"/>
                  </a:moveTo>
                  <a:lnTo>
                    <a:pt x="53471" y="33517"/>
                  </a:lnTo>
                  <a:lnTo>
                    <a:pt x="25700" y="5846"/>
                  </a:lnTo>
                  <a:lnTo>
                    <a:pt x="13257" y="1497"/>
                  </a:lnTo>
                  <a:lnTo>
                    <a:pt x="0" y="0"/>
                  </a:lnTo>
                </a:path>
              </a:pathLst>
            </a:custGeom>
            <a:ln w="3175">
              <a:solidFill>
                <a:srgbClr val="565658"/>
              </a:solidFill>
            </a:ln>
          </p:spPr>
          <p:txBody>
            <a:bodyPr wrap="square" lIns="0" tIns="0" rIns="0" bIns="0" rtlCol="0"/>
            <a:lstStyle/>
            <a:p/>
          </p:txBody>
        </p:sp>
        <p:sp>
          <p:nvSpPr>
            <p:cNvPr id="12754" name="object 12754" descr=""/>
            <p:cNvSpPr/>
            <p:nvPr/>
          </p:nvSpPr>
          <p:spPr>
            <a:xfrm>
              <a:off x="2321237" y="2007465"/>
              <a:ext cx="635" cy="635"/>
            </a:xfrm>
            <a:custGeom>
              <a:avLst/>
              <a:gdLst/>
              <a:ahLst/>
              <a:cxnLst/>
              <a:rect l="l" t="t" r="r" b="b"/>
              <a:pathLst>
                <a:path w="635" h="635">
                  <a:moveTo>
                    <a:pt x="0" y="634"/>
                  </a:moveTo>
                  <a:lnTo>
                    <a:pt x="50" y="419"/>
                  </a:lnTo>
                  <a:lnTo>
                    <a:pt x="101" y="203"/>
                  </a:lnTo>
                  <a:lnTo>
                    <a:pt x="152" y="0"/>
                  </a:lnTo>
                </a:path>
              </a:pathLst>
            </a:custGeom>
            <a:ln w="3175">
              <a:solidFill>
                <a:srgbClr val="565658"/>
              </a:solidFill>
            </a:ln>
          </p:spPr>
          <p:txBody>
            <a:bodyPr wrap="square" lIns="0" tIns="0" rIns="0" bIns="0" rtlCol="0"/>
            <a:lstStyle/>
            <a:p/>
          </p:txBody>
        </p:sp>
        <p:sp>
          <p:nvSpPr>
            <p:cNvPr id="12755" name="object 12755" descr=""/>
            <p:cNvSpPr/>
            <p:nvPr/>
          </p:nvSpPr>
          <p:spPr>
            <a:xfrm>
              <a:off x="2204213" y="1934126"/>
              <a:ext cx="59690" cy="74295"/>
            </a:xfrm>
            <a:custGeom>
              <a:avLst/>
              <a:gdLst/>
              <a:ahLst/>
              <a:cxnLst/>
              <a:rect l="l" t="t" r="r" b="b"/>
              <a:pathLst>
                <a:path w="59689" h="74294">
                  <a:moveTo>
                    <a:pt x="59415" y="0"/>
                  </a:moveTo>
                  <a:lnTo>
                    <a:pt x="22070" y="13201"/>
                  </a:lnTo>
                  <a:lnTo>
                    <a:pt x="1283" y="47107"/>
                  </a:lnTo>
                  <a:lnTo>
                    <a:pt x="0" y="60421"/>
                  </a:lnTo>
                  <a:lnTo>
                    <a:pt x="1770" y="73850"/>
                  </a:lnTo>
                </a:path>
              </a:pathLst>
            </a:custGeom>
            <a:ln w="3175">
              <a:solidFill>
                <a:srgbClr val="565658"/>
              </a:solidFill>
            </a:ln>
          </p:spPr>
          <p:txBody>
            <a:bodyPr wrap="square" lIns="0" tIns="0" rIns="0" bIns="0" rtlCol="0"/>
            <a:lstStyle/>
            <a:p/>
          </p:txBody>
        </p:sp>
        <p:sp>
          <p:nvSpPr>
            <p:cNvPr id="12756" name="object 12756" descr=""/>
            <p:cNvSpPr/>
            <p:nvPr/>
          </p:nvSpPr>
          <p:spPr>
            <a:xfrm>
              <a:off x="2320307" y="1993546"/>
              <a:ext cx="4445" cy="22860"/>
            </a:xfrm>
            <a:custGeom>
              <a:avLst/>
              <a:gdLst/>
              <a:ahLst/>
              <a:cxnLst/>
              <a:rect l="l" t="t" r="r" b="b"/>
              <a:pathLst>
                <a:path w="4444" h="22860">
                  <a:moveTo>
                    <a:pt x="0" y="22796"/>
                  </a:moveTo>
                  <a:lnTo>
                    <a:pt x="2908" y="15557"/>
                  </a:lnTo>
                  <a:lnTo>
                    <a:pt x="4419" y="7810"/>
                  </a:lnTo>
                  <a:lnTo>
                    <a:pt x="4419" y="0"/>
                  </a:lnTo>
                </a:path>
              </a:pathLst>
            </a:custGeom>
            <a:ln w="3175">
              <a:solidFill>
                <a:srgbClr val="565658"/>
              </a:solidFill>
            </a:ln>
          </p:spPr>
          <p:txBody>
            <a:bodyPr wrap="square" lIns="0" tIns="0" rIns="0" bIns="0" rtlCol="0"/>
            <a:lstStyle/>
            <a:p/>
          </p:txBody>
        </p:sp>
        <p:sp>
          <p:nvSpPr>
            <p:cNvPr id="12757" name="object 12757" descr=""/>
            <p:cNvSpPr/>
            <p:nvPr/>
          </p:nvSpPr>
          <p:spPr>
            <a:xfrm>
              <a:off x="2202794" y="1932728"/>
              <a:ext cx="122555" cy="84455"/>
            </a:xfrm>
            <a:custGeom>
              <a:avLst/>
              <a:gdLst/>
              <a:ahLst/>
              <a:cxnLst/>
              <a:rect l="l" t="t" r="r" b="b"/>
              <a:pathLst>
                <a:path w="122555" h="84455">
                  <a:moveTo>
                    <a:pt x="121927" y="60811"/>
                  </a:moveTo>
                  <a:lnTo>
                    <a:pt x="99757" y="13722"/>
                  </a:lnTo>
                  <a:lnTo>
                    <a:pt x="66683" y="0"/>
                  </a:lnTo>
                  <a:lnTo>
                    <a:pt x="48971" y="883"/>
                  </a:lnTo>
                  <a:lnTo>
                    <a:pt x="6901" y="32095"/>
                  </a:lnTo>
                  <a:lnTo>
                    <a:pt x="0" y="66508"/>
                  </a:lnTo>
                  <a:lnTo>
                    <a:pt x="4338" y="84091"/>
                  </a:lnTo>
                </a:path>
              </a:pathLst>
            </a:custGeom>
            <a:ln w="3175">
              <a:solidFill>
                <a:srgbClr val="565658"/>
              </a:solidFill>
            </a:ln>
          </p:spPr>
          <p:txBody>
            <a:bodyPr wrap="square" lIns="0" tIns="0" rIns="0" bIns="0" rtlCol="0"/>
            <a:lstStyle/>
            <a:p/>
          </p:txBody>
        </p:sp>
        <p:sp>
          <p:nvSpPr>
            <p:cNvPr id="12758" name="object 12758" descr=""/>
            <p:cNvSpPr/>
            <p:nvPr/>
          </p:nvSpPr>
          <p:spPr>
            <a:xfrm>
              <a:off x="2851131" y="1934681"/>
              <a:ext cx="23495" cy="23495"/>
            </a:xfrm>
            <a:custGeom>
              <a:avLst/>
              <a:gdLst/>
              <a:ahLst/>
              <a:cxnLst/>
              <a:rect l="l" t="t" r="r" b="b"/>
              <a:pathLst>
                <a:path w="23494" h="23494">
                  <a:moveTo>
                    <a:pt x="23139" y="23152"/>
                  </a:moveTo>
                  <a:lnTo>
                    <a:pt x="21322" y="14144"/>
                  </a:lnTo>
                  <a:lnTo>
                    <a:pt x="16365" y="6784"/>
                  </a:lnTo>
                  <a:lnTo>
                    <a:pt x="9010" y="1820"/>
                  </a:lnTo>
                  <a:lnTo>
                    <a:pt x="0" y="0"/>
                  </a:lnTo>
                </a:path>
              </a:pathLst>
            </a:custGeom>
            <a:ln w="3175">
              <a:solidFill>
                <a:srgbClr val="565658"/>
              </a:solidFill>
            </a:ln>
          </p:spPr>
          <p:txBody>
            <a:bodyPr wrap="square" lIns="0" tIns="0" rIns="0" bIns="0" rtlCol="0"/>
            <a:lstStyle/>
            <a:p/>
          </p:txBody>
        </p:sp>
        <p:sp>
          <p:nvSpPr>
            <p:cNvPr id="12759" name="object 12759" descr=""/>
            <p:cNvSpPr/>
            <p:nvPr/>
          </p:nvSpPr>
          <p:spPr>
            <a:xfrm>
              <a:off x="2187544" y="2486397"/>
              <a:ext cx="1905" cy="635"/>
            </a:xfrm>
            <a:custGeom>
              <a:avLst/>
              <a:gdLst/>
              <a:ahLst/>
              <a:cxnLst/>
              <a:rect l="l" t="t" r="r" b="b"/>
              <a:pathLst>
                <a:path w="1905" h="635">
                  <a:moveTo>
                    <a:pt x="1384" y="228"/>
                  </a:moveTo>
                  <a:lnTo>
                    <a:pt x="939" y="0"/>
                  </a:lnTo>
                  <a:lnTo>
                    <a:pt x="419" y="25"/>
                  </a:lnTo>
                  <a:lnTo>
                    <a:pt x="0" y="304"/>
                  </a:lnTo>
                </a:path>
              </a:pathLst>
            </a:custGeom>
            <a:ln w="3175">
              <a:solidFill>
                <a:srgbClr val="565658"/>
              </a:solidFill>
            </a:ln>
          </p:spPr>
          <p:txBody>
            <a:bodyPr wrap="square" lIns="0" tIns="0" rIns="0" bIns="0" rtlCol="0"/>
            <a:lstStyle/>
            <a:p/>
          </p:txBody>
        </p:sp>
        <p:sp>
          <p:nvSpPr>
            <p:cNvPr id="12760" name="object 12760" descr=""/>
            <p:cNvSpPr/>
            <p:nvPr/>
          </p:nvSpPr>
          <p:spPr>
            <a:xfrm>
              <a:off x="2187676" y="2489036"/>
              <a:ext cx="1905" cy="635"/>
            </a:xfrm>
            <a:custGeom>
              <a:avLst/>
              <a:gdLst/>
              <a:ahLst/>
              <a:cxnLst/>
              <a:rect l="l" t="t" r="r" b="b"/>
              <a:pathLst>
                <a:path w="1905" h="635">
                  <a:moveTo>
                    <a:pt x="0" y="76"/>
                  </a:moveTo>
                  <a:lnTo>
                    <a:pt x="444" y="304"/>
                  </a:lnTo>
                  <a:lnTo>
                    <a:pt x="965" y="279"/>
                  </a:lnTo>
                  <a:lnTo>
                    <a:pt x="1384" y="0"/>
                  </a:lnTo>
                </a:path>
              </a:pathLst>
            </a:custGeom>
            <a:ln w="3175">
              <a:solidFill>
                <a:srgbClr val="565658"/>
              </a:solidFill>
            </a:ln>
          </p:spPr>
          <p:txBody>
            <a:bodyPr wrap="square" lIns="0" tIns="0" rIns="0" bIns="0" rtlCol="0"/>
            <a:lstStyle/>
            <a:p/>
          </p:txBody>
        </p:sp>
        <p:sp>
          <p:nvSpPr>
            <p:cNvPr id="12761" name="object 12761" descr=""/>
            <p:cNvSpPr/>
            <p:nvPr/>
          </p:nvSpPr>
          <p:spPr>
            <a:xfrm>
              <a:off x="2187548" y="2487036"/>
              <a:ext cx="1270" cy="635"/>
            </a:xfrm>
            <a:custGeom>
              <a:avLst/>
              <a:gdLst/>
              <a:ahLst/>
              <a:cxnLst/>
              <a:rect l="l" t="t" r="r" b="b"/>
              <a:pathLst>
                <a:path w="1269" h="635">
                  <a:moveTo>
                    <a:pt x="711" y="0"/>
                  </a:moveTo>
                  <a:lnTo>
                    <a:pt x="419" y="12"/>
                  </a:lnTo>
                  <a:lnTo>
                    <a:pt x="139" y="190"/>
                  </a:lnTo>
                  <a:lnTo>
                    <a:pt x="0" y="457"/>
                  </a:lnTo>
                </a:path>
              </a:pathLst>
            </a:custGeom>
            <a:ln w="3175">
              <a:solidFill>
                <a:srgbClr val="565658"/>
              </a:solidFill>
            </a:ln>
          </p:spPr>
          <p:txBody>
            <a:bodyPr wrap="square" lIns="0" tIns="0" rIns="0" bIns="0" rtlCol="0"/>
            <a:lstStyle/>
            <a:p/>
          </p:txBody>
        </p:sp>
        <p:sp>
          <p:nvSpPr>
            <p:cNvPr id="12762" name="object 12762" descr=""/>
            <p:cNvSpPr/>
            <p:nvPr/>
          </p:nvSpPr>
          <p:spPr>
            <a:xfrm>
              <a:off x="2188345" y="2488246"/>
              <a:ext cx="1270" cy="635"/>
            </a:xfrm>
            <a:custGeom>
              <a:avLst/>
              <a:gdLst/>
              <a:ahLst/>
              <a:cxnLst/>
              <a:rect l="l" t="t" r="r" b="b"/>
              <a:pathLst>
                <a:path w="1269" h="635">
                  <a:moveTo>
                    <a:pt x="0" y="457"/>
                  </a:moveTo>
                  <a:lnTo>
                    <a:pt x="292" y="444"/>
                  </a:lnTo>
                  <a:lnTo>
                    <a:pt x="571" y="266"/>
                  </a:lnTo>
                  <a:lnTo>
                    <a:pt x="711" y="0"/>
                  </a:lnTo>
                </a:path>
              </a:pathLst>
            </a:custGeom>
            <a:ln w="3175">
              <a:solidFill>
                <a:srgbClr val="565658"/>
              </a:solidFill>
            </a:ln>
          </p:spPr>
          <p:txBody>
            <a:bodyPr wrap="square" lIns="0" tIns="0" rIns="0" bIns="0" rtlCol="0"/>
            <a:lstStyle/>
            <a:p/>
          </p:txBody>
        </p:sp>
        <p:sp>
          <p:nvSpPr>
            <p:cNvPr id="12763" name="object 12763" descr=""/>
            <p:cNvSpPr/>
            <p:nvPr/>
          </p:nvSpPr>
          <p:spPr>
            <a:xfrm>
              <a:off x="2218227" y="1965288"/>
              <a:ext cx="1905" cy="635"/>
            </a:xfrm>
            <a:custGeom>
              <a:avLst/>
              <a:gdLst/>
              <a:ahLst/>
              <a:cxnLst/>
              <a:rect l="l" t="t" r="r" b="b"/>
              <a:pathLst>
                <a:path w="1905" h="635">
                  <a:moveTo>
                    <a:pt x="1397" y="228"/>
                  </a:moveTo>
                  <a:lnTo>
                    <a:pt x="952" y="0"/>
                  </a:lnTo>
                  <a:lnTo>
                    <a:pt x="419" y="38"/>
                  </a:lnTo>
                  <a:lnTo>
                    <a:pt x="0" y="304"/>
                  </a:lnTo>
                </a:path>
              </a:pathLst>
            </a:custGeom>
            <a:ln w="3175">
              <a:solidFill>
                <a:srgbClr val="565658"/>
              </a:solidFill>
            </a:ln>
          </p:spPr>
          <p:txBody>
            <a:bodyPr wrap="square" lIns="0" tIns="0" rIns="0" bIns="0" rtlCol="0"/>
            <a:lstStyle/>
            <a:p/>
          </p:txBody>
        </p:sp>
        <p:sp>
          <p:nvSpPr>
            <p:cNvPr id="12764" name="object 12764" descr=""/>
            <p:cNvSpPr/>
            <p:nvPr/>
          </p:nvSpPr>
          <p:spPr>
            <a:xfrm>
              <a:off x="2216468" y="1964249"/>
              <a:ext cx="5080" cy="5080"/>
            </a:xfrm>
            <a:custGeom>
              <a:avLst/>
              <a:gdLst/>
              <a:ahLst/>
              <a:cxnLst/>
              <a:rect l="l" t="t" r="r" b="b"/>
              <a:pathLst>
                <a:path w="5080" h="5080">
                  <a:moveTo>
                    <a:pt x="5029" y="2514"/>
                  </a:moveTo>
                  <a:lnTo>
                    <a:pt x="5029" y="1130"/>
                  </a:lnTo>
                  <a:lnTo>
                    <a:pt x="3911" y="0"/>
                  </a:lnTo>
                  <a:lnTo>
                    <a:pt x="2527" y="0"/>
                  </a:lnTo>
                  <a:lnTo>
                    <a:pt x="1130" y="0"/>
                  </a:lnTo>
                  <a:lnTo>
                    <a:pt x="0" y="1130"/>
                  </a:lnTo>
                  <a:lnTo>
                    <a:pt x="0" y="2514"/>
                  </a:lnTo>
                  <a:lnTo>
                    <a:pt x="0" y="3898"/>
                  </a:lnTo>
                  <a:lnTo>
                    <a:pt x="1130" y="5029"/>
                  </a:lnTo>
                  <a:lnTo>
                    <a:pt x="2527" y="5029"/>
                  </a:lnTo>
                  <a:lnTo>
                    <a:pt x="3911" y="5029"/>
                  </a:lnTo>
                  <a:lnTo>
                    <a:pt x="5029" y="3898"/>
                  </a:lnTo>
                  <a:lnTo>
                    <a:pt x="5029" y="2514"/>
                  </a:lnTo>
                </a:path>
              </a:pathLst>
            </a:custGeom>
            <a:ln w="3175">
              <a:solidFill>
                <a:srgbClr val="565658"/>
              </a:solidFill>
            </a:ln>
          </p:spPr>
          <p:txBody>
            <a:bodyPr wrap="square" lIns="0" tIns="0" rIns="0" bIns="0" rtlCol="0"/>
            <a:lstStyle/>
            <a:p/>
          </p:txBody>
        </p:sp>
        <p:sp>
          <p:nvSpPr>
            <p:cNvPr id="12765" name="object 12765" descr=""/>
            <p:cNvSpPr/>
            <p:nvPr/>
          </p:nvSpPr>
          <p:spPr>
            <a:xfrm>
              <a:off x="2186344" y="2485923"/>
              <a:ext cx="4445" cy="4445"/>
            </a:xfrm>
            <a:custGeom>
              <a:avLst/>
              <a:gdLst/>
              <a:ahLst/>
              <a:cxnLst/>
              <a:rect l="l" t="t" r="r" b="b"/>
              <a:pathLst>
                <a:path w="4444" h="4444">
                  <a:moveTo>
                    <a:pt x="3911" y="1943"/>
                  </a:moveTo>
                  <a:lnTo>
                    <a:pt x="3911" y="876"/>
                  </a:lnTo>
                  <a:lnTo>
                    <a:pt x="3047" y="0"/>
                  </a:lnTo>
                  <a:lnTo>
                    <a:pt x="1968" y="0"/>
                  </a:lnTo>
                  <a:lnTo>
                    <a:pt x="888" y="0"/>
                  </a:lnTo>
                  <a:lnTo>
                    <a:pt x="0" y="876"/>
                  </a:lnTo>
                  <a:lnTo>
                    <a:pt x="0" y="1943"/>
                  </a:lnTo>
                  <a:lnTo>
                    <a:pt x="0" y="3022"/>
                  </a:lnTo>
                  <a:lnTo>
                    <a:pt x="888" y="3898"/>
                  </a:lnTo>
                  <a:lnTo>
                    <a:pt x="1968" y="3898"/>
                  </a:lnTo>
                  <a:lnTo>
                    <a:pt x="3047" y="3898"/>
                  </a:lnTo>
                  <a:lnTo>
                    <a:pt x="3911" y="3022"/>
                  </a:lnTo>
                  <a:lnTo>
                    <a:pt x="3911" y="1943"/>
                  </a:lnTo>
                </a:path>
              </a:pathLst>
            </a:custGeom>
            <a:ln w="3175">
              <a:solidFill>
                <a:srgbClr val="565658"/>
              </a:solidFill>
            </a:ln>
          </p:spPr>
          <p:txBody>
            <a:bodyPr wrap="square" lIns="0" tIns="0" rIns="0" bIns="0" rtlCol="0"/>
            <a:lstStyle/>
            <a:p/>
          </p:txBody>
        </p:sp>
        <p:sp>
          <p:nvSpPr>
            <p:cNvPr id="12766" name="object 12766" descr=""/>
            <p:cNvSpPr/>
            <p:nvPr/>
          </p:nvSpPr>
          <p:spPr>
            <a:xfrm>
              <a:off x="2217028" y="1964808"/>
              <a:ext cx="4445" cy="4445"/>
            </a:xfrm>
            <a:custGeom>
              <a:avLst/>
              <a:gdLst/>
              <a:ahLst/>
              <a:cxnLst/>
              <a:rect l="l" t="t" r="r" b="b"/>
              <a:pathLst>
                <a:path w="4444" h="4444">
                  <a:moveTo>
                    <a:pt x="3911" y="1955"/>
                  </a:moveTo>
                  <a:lnTo>
                    <a:pt x="3911" y="876"/>
                  </a:lnTo>
                  <a:lnTo>
                    <a:pt x="3047" y="0"/>
                  </a:lnTo>
                  <a:lnTo>
                    <a:pt x="1968" y="0"/>
                  </a:lnTo>
                  <a:lnTo>
                    <a:pt x="888" y="0"/>
                  </a:lnTo>
                  <a:lnTo>
                    <a:pt x="0" y="876"/>
                  </a:lnTo>
                  <a:lnTo>
                    <a:pt x="0" y="1955"/>
                  </a:lnTo>
                  <a:lnTo>
                    <a:pt x="0" y="3035"/>
                  </a:lnTo>
                  <a:lnTo>
                    <a:pt x="888" y="3911"/>
                  </a:lnTo>
                  <a:lnTo>
                    <a:pt x="1968" y="3911"/>
                  </a:lnTo>
                  <a:lnTo>
                    <a:pt x="3047" y="3911"/>
                  </a:lnTo>
                  <a:lnTo>
                    <a:pt x="3911" y="3035"/>
                  </a:lnTo>
                  <a:lnTo>
                    <a:pt x="3911" y="1955"/>
                  </a:lnTo>
                </a:path>
              </a:pathLst>
            </a:custGeom>
            <a:ln w="3175">
              <a:solidFill>
                <a:srgbClr val="565658"/>
              </a:solidFill>
            </a:ln>
          </p:spPr>
          <p:txBody>
            <a:bodyPr wrap="square" lIns="0" tIns="0" rIns="0" bIns="0" rtlCol="0"/>
            <a:lstStyle/>
            <a:p/>
          </p:txBody>
        </p:sp>
        <p:sp>
          <p:nvSpPr>
            <p:cNvPr id="12767" name="object 12767" descr=""/>
            <p:cNvSpPr/>
            <p:nvPr/>
          </p:nvSpPr>
          <p:spPr>
            <a:xfrm>
              <a:off x="2189066" y="2487794"/>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768" name="object 12768" descr=""/>
            <p:cNvSpPr/>
            <p:nvPr/>
          </p:nvSpPr>
          <p:spPr>
            <a:xfrm>
              <a:off x="2188923" y="2486623"/>
              <a:ext cx="1270" cy="1270"/>
            </a:xfrm>
            <a:custGeom>
              <a:avLst/>
              <a:gdLst/>
              <a:ahLst/>
              <a:cxnLst/>
              <a:rect l="l" t="t" r="r" b="b"/>
              <a:pathLst>
                <a:path w="1269" h="1269">
                  <a:moveTo>
                    <a:pt x="774" y="1168"/>
                  </a:moveTo>
                  <a:lnTo>
                    <a:pt x="749" y="673"/>
                  </a:lnTo>
                  <a:lnTo>
                    <a:pt x="457" y="228"/>
                  </a:lnTo>
                  <a:lnTo>
                    <a:pt x="0" y="0"/>
                  </a:lnTo>
                </a:path>
              </a:pathLst>
            </a:custGeom>
            <a:ln w="3175">
              <a:solidFill>
                <a:srgbClr val="565658"/>
              </a:solidFill>
            </a:ln>
          </p:spPr>
          <p:txBody>
            <a:bodyPr wrap="square" lIns="0" tIns="0" rIns="0" bIns="0" rtlCol="0"/>
            <a:lstStyle/>
            <a:p/>
          </p:txBody>
        </p:sp>
        <p:sp>
          <p:nvSpPr>
            <p:cNvPr id="12769" name="object 12769" descr=""/>
            <p:cNvSpPr/>
            <p:nvPr/>
          </p:nvSpPr>
          <p:spPr>
            <a:xfrm>
              <a:off x="2188254" y="2487014"/>
              <a:ext cx="1270" cy="635"/>
            </a:xfrm>
            <a:custGeom>
              <a:avLst/>
              <a:gdLst/>
              <a:ahLst/>
              <a:cxnLst/>
              <a:rect l="l" t="t" r="r" b="b"/>
              <a:pathLst>
                <a:path w="1269" h="635">
                  <a:moveTo>
                    <a:pt x="749" y="393"/>
                  </a:moveTo>
                  <a:lnTo>
                    <a:pt x="584" y="139"/>
                  </a:lnTo>
                  <a:lnTo>
                    <a:pt x="304" y="0"/>
                  </a:lnTo>
                  <a:lnTo>
                    <a:pt x="0" y="25"/>
                  </a:lnTo>
                </a:path>
              </a:pathLst>
            </a:custGeom>
            <a:ln w="3175">
              <a:solidFill>
                <a:srgbClr val="565658"/>
              </a:solidFill>
            </a:ln>
          </p:spPr>
          <p:txBody>
            <a:bodyPr wrap="square" lIns="0" tIns="0" rIns="0" bIns="0" rtlCol="0"/>
            <a:lstStyle/>
            <a:p/>
          </p:txBody>
        </p:sp>
        <p:sp>
          <p:nvSpPr>
            <p:cNvPr id="12770" name="object 12770" descr=""/>
            <p:cNvSpPr/>
            <p:nvPr/>
          </p:nvSpPr>
          <p:spPr>
            <a:xfrm>
              <a:off x="2219619" y="1965520"/>
              <a:ext cx="1270" cy="1270"/>
            </a:xfrm>
            <a:custGeom>
              <a:avLst/>
              <a:gdLst/>
              <a:ahLst/>
              <a:cxnLst/>
              <a:rect l="l" t="t" r="r" b="b"/>
              <a:pathLst>
                <a:path w="1269" h="1269">
                  <a:moveTo>
                    <a:pt x="762" y="1168"/>
                  </a:moveTo>
                  <a:lnTo>
                    <a:pt x="736" y="673"/>
                  </a:lnTo>
                  <a:lnTo>
                    <a:pt x="444" y="228"/>
                  </a:lnTo>
                  <a:lnTo>
                    <a:pt x="0" y="0"/>
                  </a:lnTo>
                </a:path>
              </a:pathLst>
            </a:custGeom>
            <a:ln w="3175">
              <a:solidFill>
                <a:srgbClr val="565658"/>
              </a:solidFill>
            </a:ln>
          </p:spPr>
          <p:txBody>
            <a:bodyPr wrap="square" lIns="0" tIns="0" rIns="0" bIns="0" rtlCol="0"/>
            <a:lstStyle/>
            <a:p/>
          </p:txBody>
        </p:sp>
        <p:sp>
          <p:nvSpPr>
            <p:cNvPr id="12771" name="object 12771" descr=""/>
            <p:cNvSpPr/>
            <p:nvPr/>
          </p:nvSpPr>
          <p:spPr>
            <a:xfrm>
              <a:off x="2186908" y="2487946"/>
              <a:ext cx="1270" cy="1270"/>
            </a:xfrm>
            <a:custGeom>
              <a:avLst/>
              <a:gdLst/>
              <a:ahLst/>
              <a:cxnLst/>
              <a:rect l="l" t="t" r="r" b="b"/>
              <a:pathLst>
                <a:path w="1269" h="1269">
                  <a:moveTo>
                    <a:pt x="0" y="0"/>
                  </a:moveTo>
                  <a:lnTo>
                    <a:pt x="38" y="495"/>
                  </a:lnTo>
                  <a:lnTo>
                    <a:pt x="317" y="939"/>
                  </a:lnTo>
                  <a:lnTo>
                    <a:pt x="774" y="1168"/>
                  </a:lnTo>
                </a:path>
              </a:pathLst>
            </a:custGeom>
            <a:ln w="3175">
              <a:solidFill>
                <a:srgbClr val="565658"/>
              </a:solidFill>
            </a:ln>
          </p:spPr>
          <p:txBody>
            <a:bodyPr wrap="square" lIns="0" tIns="0" rIns="0" bIns="0" rtlCol="0"/>
            <a:lstStyle/>
            <a:p/>
          </p:txBody>
        </p:sp>
        <p:sp>
          <p:nvSpPr>
            <p:cNvPr id="12772" name="object 12772" descr=""/>
            <p:cNvSpPr/>
            <p:nvPr/>
          </p:nvSpPr>
          <p:spPr>
            <a:xfrm>
              <a:off x="2185785" y="2485364"/>
              <a:ext cx="5080" cy="5080"/>
            </a:xfrm>
            <a:custGeom>
              <a:avLst/>
              <a:gdLst/>
              <a:ahLst/>
              <a:cxnLst/>
              <a:rect l="l" t="t" r="r" b="b"/>
              <a:pathLst>
                <a:path w="5080" h="5080">
                  <a:moveTo>
                    <a:pt x="5029" y="2501"/>
                  </a:moveTo>
                  <a:lnTo>
                    <a:pt x="5029" y="1117"/>
                  </a:lnTo>
                  <a:lnTo>
                    <a:pt x="3898" y="0"/>
                  </a:lnTo>
                  <a:lnTo>
                    <a:pt x="2527" y="0"/>
                  </a:lnTo>
                  <a:lnTo>
                    <a:pt x="1130" y="0"/>
                  </a:lnTo>
                  <a:lnTo>
                    <a:pt x="0" y="1117"/>
                  </a:lnTo>
                  <a:lnTo>
                    <a:pt x="0" y="2501"/>
                  </a:lnTo>
                  <a:lnTo>
                    <a:pt x="0" y="3886"/>
                  </a:lnTo>
                  <a:lnTo>
                    <a:pt x="1130" y="5016"/>
                  </a:lnTo>
                  <a:lnTo>
                    <a:pt x="2527" y="5016"/>
                  </a:lnTo>
                  <a:lnTo>
                    <a:pt x="3898" y="5016"/>
                  </a:lnTo>
                  <a:lnTo>
                    <a:pt x="5029" y="3886"/>
                  </a:lnTo>
                  <a:lnTo>
                    <a:pt x="5029" y="2501"/>
                  </a:lnTo>
                </a:path>
              </a:pathLst>
            </a:custGeom>
            <a:ln w="3175">
              <a:solidFill>
                <a:srgbClr val="565658"/>
              </a:solidFill>
            </a:ln>
          </p:spPr>
          <p:txBody>
            <a:bodyPr wrap="square" lIns="0" tIns="0" rIns="0" bIns="0" rtlCol="0"/>
            <a:lstStyle/>
            <a:p/>
          </p:txBody>
        </p:sp>
        <p:sp>
          <p:nvSpPr>
            <p:cNvPr id="12773" name="object 12773" descr=""/>
            <p:cNvSpPr/>
            <p:nvPr/>
          </p:nvSpPr>
          <p:spPr>
            <a:xfrm>
              <a:off x="2187603" y="2488325"/>
              <a:ext cx="1270" cy="635"/>
            </a:xfrm>
            <a:custGeom>
              <a:avLst/>
              <a:gdLst/>
              <a:ahLst/>
              <a:cxnLst/>
              <a:rect l="l" t="t" r="r" b="b"/>
              <a:pathLst>
                <a:path w="1269" h="635">
                  <a:moveTo>
                    <a:pt x="0" y="0"/>
                  </a:moveTo>
                  <a:lnTo>
                    <a:pt x="165" y="254"/>
                  </a:lnTo>
                  <a:lnTo>
                    <a:pt x="444" y="393"/>
                  </a:lnTo>
                  <a:lnTo>
                    <a:pt x="749" y="381"/>
                  </a:lnTo>
                </a:path>
              </a:pathLst>
            </a:custGeom>
            <a:ln w="3175">
              <a:solidFill>
                <a:srgbClr val="565658"/>
              </a:solidFill>
            </a:ln>
          </p:spPr>
          <p:txBody>
            <a:bodyPr wrap="square" lIns="0" tIns="0" rIns="0" bIns="0" rtlCol="0"/>
            <a:lstStyle/>
            <a:p/>
          </p:txBody>
        </p:sp>
        <p:sp>
          <p:nvSpPr>
            <p:cNvPr id="12774" name="object 12774" descr=""/>
            <p:cNvSpPr/>
            <p:nvPr/>
          </p:nvSpPr>
          <p:spPr>
            <a:xfrm>
              <a:off x="2186880" y="2486701"/>
              <a:ext cx="1270" cy="1270"/>
            </a:xfrm>
            <a:custGeom>
              <a:avLst/>
              <a:gdLst/>
              <a:ahLst/>
              <a:cxnLst/>
              <a:rect l="l" t="t" r="r" b="b"/>
              <a:pathLst>
                <a:path w="1269" h="1269">
                  <a:moveTo>
                    <a:pt x="660" y="0"/>
                  </a:moveTo>
                  <a:lnTo>
                    <a:pt x="241" y="266"/>
                  </a:lnTo>
                  <a:lnTo>
                    <a:pt x="0" y="749"/>
                  </a:lnTo>
                  <a:lnTo>
                    <a:pt x="25" y="1244"/>
                  </a:lnTo>
                </a:path>
              </a:pathLst>
            </a:custGeom>
            <a:ln w="3175">
              <a:solidFill>
                <a:srgbClr val="565658"/>
              </a:solidFill>
            </a:ln>
          </p:spPr>
          <p:txBody>
            <a:bodyPr wrap="square" lIns="0" tIns="0" rIns="0" bIns="0" rtlCol="0"/>
            <a:lstStyle/>
            <a:p/>
          </p:txBody>
        </p:sp>
        <p:sp>
          <p:nvSpPr>
            <p:cNvPr id="12775" name="object 12775" descr=""/>
            <p:cNvSpPr/>
            <p:nvPr/>
          </p:nvSpPr>
          <p:spPr>
            <a:xfrm>
              <a:off x="2187412" y="2487494"/>
              <a:ext cx="635" cy="1270"/>
            </a:xfrm>
            <a:custGeom>
              <a:avLst/>
              <a:gdLst/>
              <a:ahLst/>
              <a:cxnLst/>
              <a:rect l="l" t="t" r="r" b="b"/>
              <a:pathLst>
                <a:path w="635" h="1269">
                  <a:moveTo>
                    <a:pt x="139" y="0"/>
                  </a:moveTo>
                  <a:lnTo>
                    <a:pt x="0" y="266"/>
                  </a:lnTo>
                  <a:lnTo>
                    <a:pt x="25" y="584"/>
                  </a:lnTo>
                  <a:lnTo>
                    <a:pt x="190" y="825"/>
                  </a:lnTo>
                </a:path>
              </a:pathLst>
            </a:custGeom>
            <a:ln w="3175">
              <a:solidFill>
                <a:srgbClr val="565658"/>
              </a:solidFill>
            </a:ln>
          </p:spPr>
          <p:txBody>
            <a:bodyPr wrap="square" lIns="0" tIns="0" rIns="0" bIns="0" rtlCol="0"/>
            <a:lstStyle/>
            <a:p/>
          </p:txBody>
        </p:sp>
        <p:sp>
          <p:nvSpPr>
            <p:cNvPr id="12776" name="object 12776" descr=""/>
            <p:cNvSpPr/>
            <p:nvPr/>
          </p:nvSpPr>
          <p:spPr>
            <a:xfrm>
              <a:off x="2189002" y="2487407"/>
              <a:ext cx="635" cy="1270"/>
            </a:xfrm>
            <a:custGeom>
              <a:avLst/>
              <a:gdLst/>
              <a:ahLst/>
              <a:cxnLst/>
              <a:rect l="l" t="t" r="r" b="b"/>
              <a:pathLst>
                <a:path w="635" h="1269">
                  <a:moveTo>
                    <a:pt x="50" y="838"/>
                  </a:moveTo>
                  <a:lnTo>
                    <a:pt x="190" y="571"/>
                  </a:lnTo>
                  <a:lnTo>
                    <a:pt x="165" y="254"/>
                  </a:lnTo>
                  <a:lnTo>
                    <a:pt x="0" y="0"/>
                  </a:lnTo>
                </a:path>
              </a:pathLst>
            </a:custGeom>
            <a:ln w="3175">
              <a:solidFill>
                <a:srgbClr val="565658"/>
              </a:solidFill>
            </a:ln>
          </p:spPr>
          <p:txBody>
            <a:bodyPr wrap="square" lIns="0" tIns="0" rIns="0" bIns="0" rtlCol="0"/>
            <a:lstStyle/>
            <a:p/>
          </p:txBody>
        </p:sp>
        <p:sp>
          <p:nvSpPr>
            <p:cNvPr id="12777" name="object 12777" descr=""/>
            <p:cNvSpPr/>
            <p:nvPr/>
          </p:nvSpPr>
          <p:spPr>
            <a:xfrm>
              <a:off x="2219749" y="1966685"/>
              <a:ext cx="1270" cy="1270"/>
            </a:xfrm>
            <a:custGeom>
              <a:avLst/>
              <a:gdLst/>
              <a:ahLst/>
              <a:cxnLst/>
              <a:rect l="l" t="t" r="r" b="b"/>
              <a:pathLst>
                <a:path w="1269" h="1269">
                  <a:moveTo>
                    <a:pt x="0" y="1244"/>
                  </a:moveTo>
                  <a:lnTo>
                    <a:pt x="419" y="977"/>
                  </a:lnTo>
                  <a:lnTo>
                    <a:pt x="660" y="495"/>
                  </a:lnTo>
                  <a:lnTo>
                    <a:pt x="635" y="0"/>
                  </a:lnTo>
                </a:path>
              </a:pathLst>
            </a:custGeom>
            <a:ln w="3175">
              <a:solidFill>
                <a:srgbClr val="565658"/>
              </a:solidFill>
            </a:ln>
          </p:spPr>
          <p:txBody>
            <a:bodyPr wrap="square" lIns="0" tIns="0" rIns="0" bIns="0" rtlCol="0"/>
            <a:lstStyle/>
            <a:p/>
          </p:txBody>
        </p:sp>
        <p:sp>
          <p:nvSpPr>
            <p:cNvPr id="12778" name="object 12778" descr=""/>
            <p:cNvSpPr/>
            <p:nvPr/>
          </p:nvSpPr>
          <p:spPr>
            <a:xfrm>
              <a:off x="2705909" y="1888393"/>
              <a:ext cx="635" cy="635"/>
            </a:xfrm>
            <a:custGeom>
              <a:avLst/>
              <a:gdLst/>
              <a:ahLst/>
              <a:cxnLst/>
              <a:rect l="l" t="t" r="r" b="b"/>
              <a:pathLst>
                <a:path w="635" h="635">
                  <a:moveTo>
                    <a:pt x="0" y="253"/>
                  </a:moveTo>
                  <a:lnTo>
                    <a:pt x="63" y="88"/>
                  </a:lnTo>
                </a:path>
              </a:pathLst>
            </a:custGeom>
            <a:ln w="3175">
              <a:solidFill>
                <a:srgbClr val="565658"/>
              </a:solidFill>
            </a:ln>
          </p:spPr>
          <p:txBody>
            <a:bodyPr wrap="square" lIns="0" tIns="0" rIns="0" bIns="0" rtlCol="0"/>
            <a:lstStyle/>
            <a:p/>
          </p:txBody>
        </p:sp>
        <p:sp>
          <p:nvSpPr>
            <p:cNvPr id="12779" name="object 12779" descr=""/>
            <p:cNvSpPr/>
            <p:nvPr/>
          </p:nvSpPr>
          <p:spPr>
            <a:xfrm>
              <a:off x="2704061" y="1890005"/>
              <a:ext cx="1270" cy="1270"/>
            </a:xfrm>
            <a:custGeom>
              <a:avLst/>
              <a:gdLst/>
              <a:ahLst/>
              <a:cxnLst/>
              <a:rect l="l" t="t" r="r" b="b"/>
              <a:pathLst>
                <a:path w="1269" h="1269">
                  <a:moveTo>
                    <a:pt x="0" y="1054"/>
                  </a:moveTo>
                  <a:lnTo>
                    <a:pt x="393" y="749"/>
                  </a:lnTo>
                  <a:lnTo>
                    <a:pt x="762" y="393"/>
                  </a:lnTo>
                  <a:lnTo>
                    <a:pt x="1054" y="0"/>
                  </a:lnTo>
                </a:path>
              </a:pathLst>
            </a:custGeom>
            <a:ln w="3175">
              <a:solidFill>
                <a:srgbClr val="565658"/>
              </a:solidFill>
            </a:ln>
          </p:spPr>
          <p:txBody>
            <a:bodyPr wrap="square" lIns="0" tIns="0" rIns="0" bIns="0" rtlCol="0"/>
            <a:lstStyle/>
            <a:p/>
          </p:txBody>
        </p:sp>
        <p:sp>
          <p:nvSpPr>
            <p:cNvPr id="12780" name="object 12780" descr=""/>
            <p:cNvSpPr/>
            <p:nvPr/>
          </p:nvSpPr>
          <p:spPr>
            <a:xfrm>
              <a:off x="2701269" y="1891844"/>
              <a:ext cx="1905" cy="635"/>
            </a:xfrm>
            <a:custGeom>
              <a:avLst/>
              <a:gdLst/>
              <a:ahLst/>
              <a:cxnLst/>
              <a:rect l="l" t="t" r="r" b="b"/>
              <a:pathLst>
                <a:path w="1905" h="635">
                  <a:moveTo>
                    <a:pt x="0" y="380"/>
                  </a:moveTo>
                  <a:lnTo>
                    <a:pt x="495" y="317"/>
                  </a:lnTo>
                  <a:lnTo>
                    <a:pt x="965" y="190"/>
                  </a:lnTo>
                  <a:lnTo>
                    <a:pt x="1435" y="0"/>
                  </a:lnTo>
                </a:path>
              </a:pathLst>
            </a:custGeom>
            <a:ln w="3175">
              <a:solidFill>
                <a:srgbClr val="565658"/>
              </a:solidFill>
            </a:ln>
          </p:spPr>
          <p:txBody>
            <a:bodyPr wrap="square" lIns="0" tIns="0" rIns="0" bIns="0" rtlCol="0"/>
            <a:lstStyle/>
            <a:p/>
          </p:txBody>
        </p:sp>
        <p:sp>
          <p:nvSpPr>
            <p:cNvPr id="12781" name="object 12781" descr=""/>
            <p:cNvSpPr/>
            <p:nvPr/>
          </p:nvSpPr>
          <p:spPr>
            <a:xfrm>
              <a:off x="2695850" y="1890005"/>
              <a:ext cx="1270" cy="1270"/>
            </a:xfrm>
            <a:custGeom>
              <a:avLst/>
              <a:gdLst/>
              <a:ahLst/>
              <a:cxnLst/>
              <a:rect l="l" t="t" r="r" b="b"/>
              <a:pathLst>
                <a:path w="1269" h="1269">
                  <a:moveTo>
                    <a:pt x="0" y="0"/>
                  </a:moveTo>
                  <a:lnTo>
                    <a:pt x="292" y="393"/>
                  </a:lnTo>
                  <a:lnTo>
                    <a:pt x="660" y="749"/>
                  </a:lnTo>
                  <a:lnTo>
                    <a:pt x="1054" y="1054"/>
                  </a:lnTo>
                </a:path>
              </a:pathLst>
            </a:custGeom>
            <a:ln w="3175">
              <a:solidFill>
                <a:srgbClr val="565658"/>
              </a:solidFill>
            </a:ln>
          </p:spPr>
          <p:txBody>
            <a:bodyPr wrap="square" lIns="0" tIns="0" rIns="0" bIns="0" rtlCol="0"/>
            <a:lstStyle/>
            <a:p/>
          </p:txBody>
        </p:sp>
        <p:sp>
          <p:nvSpPr>
            <p:cNvPr id="12782" name="object 12782" descr=""/>
            <p:cNvSpPr/>
            <p:nvPr/>
          </p:nvSpPr>
          <p:spPr>
            <a:xfrm>
              <a:off x="2694969" y="1888398"/>
              <a:ext cx="635" cy="635"/>
            </a:xfrm>
            <a:custGeom>
              <a:avLst/>
              <a:gdLst/>
              <a:ahLst/>
              <a:cxnLst/>
              <a:rect l="l" t="t" r="r" b="b"/>
              <a:pathLst>
                <a:path w="635" h="635">
                  <a:moveTo>
                    <a:pt x="0" y="0"/>
                  </a:moveTo>
                  <a:lnTo>
                    <a:pt x="63" y="165"/>
                  </a:lnTo>
                </a:path>
              </a:pathLst>
            </a:custGeom>
            <a:ln w="3175">
              <a:solidFill>
                <a:srgbClr val="565658"/>
              </a:solidFill>
            </a:ln>
          </p:spPr>
          <p:txBody>
            <a:bodyPr wrap="square" lIns="0" tIns="0" rIns="0" bIns="0" rtlCol="0"/>
            <a:lstStyle/>
            <a:p/>
          </p:txBody>
        </p:sp>
        <p:sp>
          <p:nvSpPr>
            <p:cNvPr id="12783" name="object 12783" descr=""/>
            <p:cNvSpPr/>
            <p:nvPr/>
          </p:nvSpPr>
          <p:spPr>
            <a:xfrm>
              <a:off x="2698256" y="1891840"/>
              <a:ext cx="1905" cy="635"/>
            </a:xfrm>
            <a:custGeom>
              <a:avLst/>
              <a:gdLst/>
              <a:ahLst/>
              <a:cxnLst/>
              <a:rect l="l" t="t" r="r" b="b"/>
              <a:pathLst>
                <a:path w="1905" h="635">
                  <a:moveTo>
                    <a:pt x="0" y="0"/>
                  </a:moveTo>
                  <a:lnTo>
                    <a:pt x="457" y="190"/>
                  </a:lnTo>
                  <a:lnTo>
                    <a:pt x="952" y="317"/>
                  </a:lnTo>
                  <a:lnTo>
                    <a:pt x="1435" y="381"/>
                  </a:lnTo>
                </a:path>
              </a:pathLst>
            </a:custGeom>
            <a:ln w="3175">
              <a:solidFill>
                <a:srgbClr val="565658"/>
              </a:solidFill>
            </a:ln>
          </p:spPr>
          <p:txBody>
            <a:bodyPr wrap="square" lIns="0" tIns="0" rIns="0" bIns="0" rtlCol="0"/>
            <a:lstStyle/>
            <a:p/>
          </p:txBody>
        </p:sp>
        <p:sp>
          <p:nvSpPr>
            <p:cNvPr id="12784" name="object 12784" descr=""/>
            <p:cNvSpPr/>
            <p:nvPr/>
          </p:nvSpPr>
          <p:spPr>
            <a:xfrm>
              <a:off x="2699905" y="1880560"/>
              <a:ext cx="1270" cy="635"/>
            </a:xfrm>
            <a:custGeom>
              <a:avLst/>
              <a:gdLst/>
              <a:ahLst/>
              <a:cxnLst/>
              <a:rect l="l" t="t" r="r" b="b"/>
              <a:pathLst>
                <a:path w="1269" h="635">
                  <a:moveTo>
                    <a:pt x="1066" y="25"/>
                  </a:moveTo>
                  <a:lnTo>
                    <a:pt x="711" y="0"/>
                  </a:lnTo>
                  <a:lnTo>
                    <a:pt x="355" y="0"/>
                  </a:lnTo>
                  <a:lnTo>
                    <a:pt x="0" y="25"/>
                  </a:lnTo>
                </a:path>
              </a:pathLst>
            </a:custGeom>
            <a:ln w="3175">
              <a:solidFill>
                <a:srgbClr val="565658"/>
              </a:solidFill>
            </a:ln>
          </p:spPr>
          <p:txBody>
            <a:bodyPr wrap="square" lIns="0" tIns="0" rIns="0" bIns="0" rtlCol="0"/>
            <a:lstStyle/>
            <a:p/>
          </p:txBody>
        </p:sp>
        <p:sp>
          <p:nvSpPr>
            <p:cNvPr id="12785" name="object 12785" descr=""/>
            <p:cNvSpPr/>
            <p:nvPr/>
          </p:nvSpPr>
          <p:spPr>
            <a:xfrm>
              <a:off x="2700004" y="1892257"/>
              <a:ext cx="1270" cy="635"/>
            </a:xfrm>
            <a:custGeom>
              <a:avLst/>
              <a:gdLst/>
              <a:ahLst/>
              <a:cxnLst/>
              <a:rect l="l" t="t" r="r" b="b"/>
              <a:pathLst>
                <a:path w="1269" h="635">
                  <a:moveTo>
                    <a:pt x="0" y="0"/>
                  </a:moveTo>
                  <a:lnTo>
                    <a:pt x="342" y="38"/>
                  </a:lnTo>
                  <a:lnTo>
                    <a:pt x="698" y="25"/>
                  </a:lnTo>
                  <a:lnTo>
                    <a:pt x="1054" y="0"/>
                  </a:lnTo>
                </a:path>
              </a:pathLst>
            </a:custGeom>
            <a:ln w="3175">
              <a:solidFill>
                <a:srgbClr val="565658"/>
              </a:solidFill>
            </a:ln>
          </p:spPr>
          <p:txBody>
            <a:bodyPr wrap="square" lIns="0" tIns="0" rIns="0" bIns="0" rtlCol="0"/>
            <a:lstStyle/>
            <a:p/>
          </p:txBody>
        </p:sp>
        <p:sp>
          <p:nvSpPr>
            <p:cNvPr id="12786" name="object 12786" descr=""/>
            <p:cNvSpPr/>
            <p:nvPr/>
          </p:nvSpPr>
          <p:spPr>
            <a:xfrm>
              <a:off x="2215780" y="2028124"/>
              <a:ext cx="1905" cy="5715"/>
            </a:xfrm>
            <a:custGeom>
              <a:avLst/>
              <a:gdLst/>
              <a:ahLst/>
              <a:cxnLst/>
              <a:rect l="l" t="t" r="r" b="b"/>
              <a:pathLst>
                <a:path w="1905" h="5714">
                  <a:moveTo>
                    <a:pt x="546" y="5295"/>
                  </a:moveTo>
                  <a:lnTo>
                    <a:pt x="1422" y="4648"/>
                  </a:lnTo>
                  <a:lnTo>
                    <a:pt x="1905" y="3581"/>
                  </a:lnTo>
                  <a:lnTo>
                    <a:pt x="1803" y="2489"/>
                  </a:lnTo>
                  <a:lnTo>
                    <a:pt x="1689" y="1397"/>
                  </a:lnTo>
                  <a:lnTo>
                    <a:pt x="1003" y="457"/>
                  </a:lnTo>
                  <a:lnTo>
                    <a:pt x="0" y="0"/>
                  </a:lnTo>
                </a:path>
              </a:pathLst>
            </a:custGeom>
            <a:ln w="3175">
              <a:solidFill>
                <a:srgbClr val="565658"/>
              </a:solidFill>
            </a:ln>
          </p:spPr>
          <p:txBody>
            <a:bodyPr wrap="square" lIns="0" tIns="0" rIns="0" bIns="0" rtlCol="0"/>
            <a:lstStyle/>
            <a:p/>
          </p:txBody>
        </p:sp>
        <p:sp>
          <p:nvSpPr>
            <p:cNvPr id="12787" name="object 12787" descr=""/>
            <p:cNvSpPr/>
            <p:nvPr/>
          </p:nvSpPr>
          <p:spPr>
            <a:xfrm>
              <a:off x="2218905" y="1965299"/>
              <a:ext cx="3810" cy="5080"/>
            </a:xfrm>
            <a:custGeom>
              <a:avLst/>
              <a:gdLst/>
              <a:ahLst/>
              <a:cxnLst/>
              <a:rect l="l" t="t" r="r" b="b"/>
              <a:pathLst>
                <a:path w="3810" h="5080">
                  <a:moveTo>
                    <a:pt x="0" y="4533"/>
                  </a:moveTo>
                  <a:lnTo>
                    <a:pt x="1104" y="4559"/>
                  </a:lnTo>
                  <a:lnTo>
                    <a:pt x="2133" y="4000"/>
                  </a:lnTo>
                  <a:lnTo>
                    <a:pt x="2705" y="3060"/>
                  </a:lnTo>
                  <a:lnTo>
                    <a:pt x="3276" y="2133"/>
                  </a:lnTo>
                  <a:lnTo>
                    <a:pt x="3302" y="965"/>
                  </a:lnTo>
                  <a:lnTo>
                    <a:pt x="2781" y="0"/>
                  </a:lnTo>
                </a:path>
              </a:pathLst>
            </a:custGeom>
            <a:ln w="3175">
              <a:solidFill>
                <a:srgbClr val="565658"/>
              </a:solidFill>
            </a:ln>
          </p:spPr>
          <p:txBody>
            <a:bodyPr wrap="square" lIns="0" tIns="0" rIns="0" bIns="0" rtlCol="0"/>
            <a:lstStyle/>
            <a:p/>
          </p:txBody>
        </p:sp>
        <p:sp>
          <p:nvSpPr>
            <p:cNvPr id="12788" name="object 12788" descr=""/>
            <p:cNvSpPr/>
            <p:nvPr/>
          </p:nvSpPr>
          <p:spPr>
            <a:xfrm>
              <a:off x="2222009" y="2091221"/>
              <a:ext cx="1905" cy="5715"/>
            </a:xfrm>
            <a:custGeom>
              <a:avLst/>
              <a:gdLst/>
              <a:ahLst/>
              <a:cxnLst/>
              <a:rect l="l" t="t" r="r" b="b"/>
              <a:pathLst>
                <a:path w="1905" h="5714">
                  <a:moveTo>
                    <a:pt x="368" y="5295"/>
                  </a:moveTo>
                  <a:lnTo>
                    <a:pt x="1282" y="4686"/>
                  </a:lnTo>
                  <a:lnTo>
                    <a:pt x="1790" y="3632"/>
                  </a:lnTo>
                  <a:lnTo>
                    <a:pt x="1714" y="2540"/>
                  </a:lnTo>
                  <a:lnTo>
                    <a:pt x="1638" y="1435"/>
                  </a:lnTo>
                  <a:lnTo>
                    <a:pt x="990" y="469"/>
                  </a:lnTo>
                  <a:lnTo>
                    <a:pt x="0" y="0"/>
                  </a:lnTo>
                </a:path>
              </a:pathLst>
            </a:custGeom>
            <a:ln w="3175">
              <a:solidFill>
                <a:srgbClr val="565658"/>
              </a:solidFill>
            </a:ln>
          </p:spPr>
          <p:txBody>
            <a:bodyPr wrap="square" lIns="0" tIns="0" rIns="0" bIns="0" rtlCol="0"/>
            <a:lstStyle/>
            <a:p/>
          </p:txBody>
        </p:sp>
        <p:sp>
          <p:nvSpPr>
            <p:cNvPr id="12789" name="object 12789" descr=""/>
            <p:cNvSpPr/>
            <p:nvPr/>
          </p:nvSpPr>
          <p:spPr>
            <a:xfrm>
              <a:off x="2490555" y="19950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790" name="object 12790" descr=""/>
            <p:cNvSpPr/>
            <p:nvPr/>
          </p:nvSpPr>
          <p:spPr>
            <a:xfrm>
              <a:off x="2301826" y="2631559"/>
              <a:ext cx="635" cy="1905"/>
            </a:xfrm>
            <a:custGeom>
              <a:avLst/>
              <a:gdLst/>
              <a:ahLst/>
              <a:cxnLst/>
              <a:rect l="l" t="t" r="r" b="b"/>
              <a:pathLst>
                <a:path w="635" h="1905">
                  <a:moveTo>
                    <a:pt x="571" y="1371"/>
                  </a:moveTo>
                  <a:lnTo>
                    <a:pt x="571" y="850"/>
                  </a:lnTo>
                  <a:lnTo>
                    <a:pt x="368" y="355"/>
                  </a:lnTo>
                  <a:lnTo>
                    <a:pt x="0" y="0"/>
                  </a:lnTo>
                </a:path>
              </a:pathLst>
            </a:custGeom>
            <a:ln w="3175">
              <a:solidFill>
                <a:srgbClr val="565658"/>
              </a:solidFill>
            </a:ln>
          </p:spPr>
          <p:txBody>
            <a:bodyPr wrap="square" lIns="0" tIns="0" rIns="0" bIns="0" rtlCol="0"/>
            <a:lstStyle/>
            <a:p/>
          </p:txBody>
        </p:sp>
        <p:sp>
          <p:nvSpPr>
            <p:cNvPr id="12791" name="object 12791" descr=""/>
            <p:cNvSpPr/>
            <p:nvPr/>
          </p:nvSpPr>
          <p:spPr>
            <a:xfrm>
              <a:off x="2337593" y="2484257"/>
              <a:ext cx="635" cy="635"/>
            </a:xfrm>
            <a:custGeom>
              <a:avLst/>
              <a:gdLst/>
              <a:ahLst/>
              <a:cxnLst/>
              <a:rect l="l" t="t" r="r" b="b"/>
              <a:pathLst>
                <a:path w="635" h="635">
                  <a:moveTo>
                    <a:pt x="609" y="0"/>
                  </a:moveTo>
                  <a:lnTo>
                    <a:pt x="381" y="25"/>
                  </a:lnTo>
                  <a:lnTo>
                    <a:pt x="190" y="101"/>
                  </a:lnTo>
                  <a:lnTo>
                    <a:pt x="0" y="228"/>
                  </a:lnTo>
                </a:path>
              </a:pathLst>
            </a:custGeom>
            <a:ln w="3175">
              <a:solidFill>
                <a:srgbClr val="565658"/>
              </a:solidFill>
            </a:ln>
          </p:spPr>
          <p:txBody>
            <a:bodyPr wrap="square" lIns="0" tIns="0" rIns="0" bIns="0" rtlCol="0"/>
            <a:lstStyle/>
            <a:p/>
          </p:txBody>
        </p:sp>
        <p:sp>
          <p:nvSpPr>
            <p:cNvPr id="12792" name="object 12792" descr=""/>
            <p:cNvSpPr/>
            <p:nvPr/>
          </p:nvSpPr>
          <p:spPr>
            <a:xfrm>
              <a:off x="2484838" y="1997168"/>
              <a:ext cx="3175" cy="3175"/>
            </a:xfrm>
            <a:custGeom>
              <a:avLst/>
              <a:gdLst/>
              <a:ahLst/>
              <a:cxnLst/>
              <a:rect l="l" t="t" r="r" b="b"/>
              <a:pathLst>
                <a:path w="3175" h="3175">
                  <a:moveTo>
                    <a:pt x="3073" y="0"/>
                  </a:moveTo>
                  <a:lnTo>
                    <a:pt x="1371" y="0"/>
                  </a:lnTo>
                  <a:lnTo>
                    <a:pt x="0" y="1371"/>
                  </a:lnTo>
                  <a:lnTo>
                    <a:pt x="0" y="3073"/>
                  </a:lnTo>
                </a:path>
              </a:pathLst>
            </a:custGeom>
            <a:ln w="3175">
              <a:solidFill>
                <a:srgbClr val="565658"/>
              </a:solidFill>
            </a:ln>
          </p:spPr>
          <p:txBody>
            <a:bodyPr wrap="square" lIns="0" tIns="0" rIns="0" bIns="0" rtlCol="0"/>
            <a:lstStyle/>
            <a:p/>
          </p:txBody>
        </p:sp>
        <p:sp>
          <p:nvSpPr>
            <p:cNvPr id="12793" name="object 12793" descr=""/>
            <p:cNvSpPr/>
            <p:nvPr/>
          </p:nvSpPr>
          <p:spPr>
            <a:xfrm>
              <a:off x="2642298" y="196326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794" name="object 12794" descr=""/>
            <p:cNvSpPr/>
            <p:nvPr/>
          </p:nvSpPr>
          <p:spPr>
            <a:xfrm>
              <a:off x="2649292" y="1954691"/>
              <a:ext cx="1905" cy="6350"/>
            </a:xfrm>
            <a:custGeom>
              <a:avLst/>
              <a:gdLst/>
              <a:ahLst/>
              <a:cxnLst/>
              <a:rect l="l" t="t" r="r" b="b"/>
              <a:pathLst>
                <a:path w="1905" h="6350">
                  <a:moveTo>
                    <a:pt x="0" y="6286"/>
                  </a:moveTo>
                  <a:lnTo>
                    <a:pt x="1130" y="5638"/>
                  </a:lnTo>
                  <a:lnTo>
                    <a:pt x="1816" y="4432"/>
                  </a:lnTo>
                  <a:lnTo>
                    <a:pt x="1816" y="3136"/>
                  </a:lnTo>
                  <a:lnTo>
                    <a:pt x="1816" y="1854"/>
                  </a:lnTo>
                  <a:lnTo>
                    <a:pt x="1130" y="647"/>
                  </a:lnTo>
                  <a:lnTo>
                    <a:pt x="0" y="0"/>
                  </a:lnTo>
                </a:path>
              </a:pathLst>
            </a:custGeom>
            <a:ln w="3175">
              <a:solidFill>
                <a:srgbClr val="565658"/>
              </a:solidFill>
            </a:ln>
          </p:spPr>
          <p:txBody>
            <a:bodyPr wrap="square" lIns="0" tIns="0" rIns="0" bIns="0" rtlCol="0"/>
            <a:lstStyle/>
            <a:p/>
          </p:txBody>
        </p:sp>
        <p:sp>
          <p:nvSpPr>
            <p:cNvPr id="12795" name="object 12795" descr=""/>
            <p:cNvSpPr/>
            <p:nvPr/>
          </p:nvSpPr>
          <p:spPr>
            <a:xfrm>
              <a:off x="2647481" y="1915990"/>
              <a:ext cx="3175" cy="3175"/>
            </a:xfrm>
            <a:custGeom>
              <a:avLst/>
              <a:gdLst/>
              <a:ahLst/>
              <a:cxnLst/>
              <a:rect l="l" t="t" r="r" b="b"/>
              <a:pathLst>
                <a:path w="3175" h="3175">
                  <a:moveTo>
                    <a:pt x="0" y="3073"/>
                  </a:moveTo>
                  <a:lnTo>
                    <a:pt x="1701" y="3073"/>
                  </a:lnTo>
                  <a:lnTo>
                    <a:pt x="3073" y="1701"/>
                  </a:lnTo>
                  <a:lnTo>
                    <a:pt x="3073" y="0"/>
                  </a:lnTo>
                </a:path>
              </a:pathLst>
            </a:custGeom>
            <a:ln w="3175">
              <a:solidFill>
                <a:srgbClr val="565658"/>
              </a:solidFill>
            </a:ln>
          </p:spPr>
          <p:txBody>
            <a:bodyPr wrap="square" lIns="0" tIns="0" rIns="0" bIns="0" rtlCol="0"/>
            <a:lstStyle/>
            <a:p/>
          </p:txBody>
        </p:sp>
        <p:sp>
          <p:nvSpPr>
            <p:cNvPr id="12796" name="object 12796" descr=""/>
            <p:cNvSpPr/>
            <p:nvPr/>
          </p:nvSpPr>
          <p:spPr>
            <a:xfrm>
              <a:off x="2649565" y="1954210"/>
              <a:ext cx="2540" cy="7620"/>
            </a:xfrm>
            <a:custGeom>
              <a:avLst/>
              <a:gdLst/>
              <a:ahLst/>
              <a:cxnLst/>
              <a:rect l="l" t="t" r="r" b="b"/>
              <a:pathLst>
                <a:path w="2539" h="7619">
                  <a:moveTo>
                    <a:pt x="0" y="7251"/>
                  </a:moveTo>
                  <a:lnTo>
                    <a:pt x="1308" y="6502"/>
                  </a:lnTo>
                  <a:lnTo>
                    <a:pt x="2095" y="5118"/>
                  </a:lnTo>
                  <a:lnTo>
                    <a:pt x="2095" y="3619"/>
                  </a:lnTo>
                  <a:lnTo>
                    <a:pt x="2095" y="2133"/>
                  </a:lnTo>
                  <a:lnTo>
                    <a:pt x="1308" y="749"/>
                  </a:lnTo>
                  <a:lnTo>
                    <a:pt x="0" y="0"/>
                  </a:lnTo>
                </a:path>
              </a:pathLst>
            </a:custGeom>
            <a:ln w="3175">
              <a:solidFill>
                <a:srgbClr val="565658"/>
              </a:solidFill>
            </a:ln>
          </p:spPr>
          <p:txBody>
            <a:bodyPr wrap="square" lIns="0" tIns="0" rIns="0" bIns="0" rtlCol="0"/>
            <a:lstStyle/>
            <a:p/>
          </p:txBody>
        </p:sp>
        <p:sp>
          <p:nvSpPr>
            <p:cNvPr id="12797" name="object 12797" descr=""/>
            <p:cNvSpPr/>
            <p:nvPr/>
          </p:nvSpPr>
          <p:spPr>
            <a:xfrm>
              <a:off x="2647483" y="1997164"/>
              <a:ext cx="3175" cy="3175"/>
            </a:xfrm>
            <a:custGeom>
              <a:avLst/>
              <a:gdLst/>
              <a:ahLst/>
              <a:cxnLst/>
              <a:rect l="l" t="t" r="r" b="b"/>
              <a:pathLst>
                <a:path w="3175" h="3175">
                  <a:moveTo>
                    <a:pt x="3073" y="3073"/>
                  </a:moveTo>
                  <a:lnTo>
                    <a:pt x="3073" y="1384"/>
                  </a:lnTo>
                  <a:lnTo>
                    <a:pt x="1701" y="0"/>
                  </a:lnTo>
                  <a:lnTo>
                    <a:pt x="0" y="0"/>
                  </a:lnTo>
                </a:path>
              </a:pathLst>
            </a:custGeom>
            <a:ln w="3175">
              <a:solidFill>
                <a:srgbClr val="565658"/>
              </a:solidFill>
            </a:ln>
          </p:spPr>
          <p:txBody>
            <a:bodyPr wrap="square" lIns="0" tIns="0" rIns="0" bIns="0" rtlCol="0"/>
            <a:lstStyle/>
            <a:p/>
          </p:txBody>
        </p:sp>
        <p:sp>
          <p:nvSpPr>
            <p:cNvPr id="12798" name="object 12798" descr=""/>
            <p:cNvSpPr/>
            <p:nvPr/>
          </p:nvSpPr>
          <p:spPr>
            <a:xfrm>
              <a:off x="2641182" y="19950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799" name="object 12799" descr=""/>
            <p:cNvSpPr/>
            <p:nvPr/>
          </p:nvSpPr>
          <p:spPr>
            <a:xfrm>
              <a:off x="2220046" y="2230097"/>
              <a:ext cx="8890" cy="5715"/>
            </a:xfrm>
            <a:custGeom>
              <a:avLst/>
              <a:gdLst/>
              <a:ahLst/>
              <a:cxnLst/>
              <a:rect l="l" t="t" r="r" b="b"/>
              <a:pathLst>
                <a:path w="8889" h="5714">
                  <a:moveTo>
                    <a:pt x="0" y="2603"/>
                  </a:moveTo>
                  <a:lnTo>
                    <a:pt x="1143" y="4356"/>
                  </a:lnTo>
                  <a:lnTo>
                    <a:pt x="3314" y="5156"/>
                  </a:lnTo>
                  <a:lnTo>
                    <a:pt x="5321" y="4559"/>
                  </a:lnTo>
                  <a:lnTo>
                    <a:pt x="7327" y="3949"/>
                  </a:lnTo>
                  <a:lnTo>
                    <a:pt x="8712" y="2108"/>
                  </a:lnTo>
                  <a:lnTo>
                    <a:pt x="8712" y="0"/>
                  </a:lnTo>
                </a:path>
              </a:pathLst>
            </a:custGeom>
            <a:ln w="3175">
              <a:solidFill>
                <a:srgbClr val="565658"/>
              </a:solidFill>
            </a:ln>
          </p:spPr>
          <p:txBody>
            <a:bodyPr wrap="square" lIns="0" tIns="0" rIns="0" bIns="0" rtlCol="0"/>
            <a:lstStyle/>
            <a:p/>
          </p:txBody>
        </p:sp>
        <p:sp>
          <p:nvSpPr>
            <p:cNvPr id="12800" name="object 12800" descr=""/>
            <p:cNvSpPr/>
            <p:nvPr/>
          </p:nvSpPr>
          <p:spPr>
            <a:xfrm>
              <a:off x="2227978" y="2227511"/>
              <a:ext cx="1270" cy="3175"/>
            </a:xfrm>
            <a:custGeom>
              <a:avLst/>
              <a:gdLst/>
              <a:ahLst/>
              <a:cxnLst/>
              <a:rect l="l" t="t" r="r" b="b"/>
              <a:pathLst>
                <a:path w="1269" h="3175">
                  <a:moveTo>
                    <a:pt x="774" y="2590"/>
                  </a:moveTo>
                  <a:lnTo>
                    <a:pt x="774" y="1676"/>
                  </a:lnTo>
                  <a:lnTo>
                    <a:pt x="508" y="774"/>
                  </a:lnTo>
                  <a:lnTo>
                    <a:pt x="0" y="0"/>
                  </a:lnTo>
                </a:path>
              </a:pathLst>
            </a:custGeom>
            <a:ln w="3175">
              <a:solidFill>
                <a:srgbClr val="565658"/>
              </a:solidFill>
            </a:ln>
          </p:spPr>
          <p:txBody>
            <a:bodyPr wrap="square" lIns="0" tIns="0" rIns="0" bIns="0" rtlCol="0"/>
            <a:lstStyle/>
            <a:p/>
          </p:txBody>
        </p:sp>
        <p:sp>
          <p:nvSpPr>
            <p:cNvPr id="12801" name="object 12801" descr=""/>
            <p:cNvSpPr/>
            <p:nvPr/>
          </p:nvSpPr>
          <p:spPr>
            <a:xfrm>
              <a:off x="2635491" y="1997168"/>
              <a:ext cx="3175" cy="3175"/>
            </a:xfrm>
            <a:custGeom>
              <a:avLst/>
              <a:gdLst/>
              <a:ahLst/>
              <a:cxnLst/>
              <a:rect l="l" t="t" r="r" b="b"/>
              <a:pathLst>
                <a:path w="3175" h="3175">
                  <a:moveTo>
                    <a:pt x="3060" y="0"/>
                  </a:moveTo>
                  <a:lnTo>
                    <a:pt x="1358" y="0"/>
                  </a:lnTo>
                  <a:lnTo>
                    <a:pt x="0" y="1371"/>
                  </a:lnTo>
                  <a:lnTo>
                    <a:pt x="0" y="3073"/>
                  </a:lnTo>
                </a:path>
              </a:pathLst>
            </a:custGeom>
            <a:ln w="3175">
              <a:solidFill>
                <a:srgbClr val="565658"/>
              </a:solidFill>
            </a:ln>
          </p:spPr>
          <p:txBody>
            <a:bodyPr wrap="square" lIns="0" tIns="0" rIns="0" bIns="0" rtlCol="0"/>
            <a:lstStyle/>
            <a:p/>
          </p:txBody>
        </p:sp>
        <p:sp>
          <p:nvSpPr>
            <p:cNvPr id="12802" name="object 12802" descr=""/>
            <p:cNvSpPr/>
            <p:nvPr/>
          </p:nvSpPr>
          <p:spPr>
            <a:xfrm>
              <a:off x="2282442" y="2173767"/>
              <a:ext cx="635" cy="635"/>
            </a:xfrm>
            <a:custGeom>
              <a:avLst/>
              <a:gdLst/>
              <a:ahLst/>
              <a:cxnLst/>
              <a:rect l="l" t="t" r="r" b="b"/>
              <a:pathLst>
                <a:path w="635" h="635">
                  <a:moveTo>
                    <a:pt x="546" y="139"/>
                  </a:moveTo>
                  <a:lnTo>
                    <a:pt x="279" y="25"/>
                  </a:lnTo>
                  <a:lnTo>
                    <a:pt x="63" y="0"/>
                  </a:lnTo>
                </a:path>
              </a:pathLst>
            </a:custGeom>
            <a:ln w="3175">
              <a:solidFill>
                <a:srgbClr val="565658"/>
              </a:solidFill>
            </a:ln>
          </p:spPr>
          <p:txBody>
            <a:bodyPr wrap="square" lIns="0" tIns="0" rIns="0" bIns="0" rtlCol="0"/>
            <a:lstStyle/>
            <a:p/>
          </p:txBody>
        </p:sp>
        <p:sp>
          <p:nvSpPr>
            <p:cNvPr id="12803" name="object 12803" descr=""/>
            <p:cNvSpPr/>
            <p:nvPr/>
          </p:nvSpPr>
          <p:spPr>
            <a:xfrm>
              <a:off x="2258132" y="1939464"/>
              <a:ext cx="635" cy="635"/>
            </a:xfrm>
            <a:custGeom>
              <a:avLst/>
              <a:gdLst/>
              <a:ahLst/>
              <a:cxnLst/>
              <a:rect l="l" t="t" r="r" b="b"/>
              <a:pathLst>
                <a:path w="635" h="635">
                  <a:moveTo>
                    <a:pt x="635" y="101"/>
                  </a:moveTo>
                  <a:lnTo>
                    <a:pt x="317" y="25"/>
                  </a:lnTo>
                  <a:lnTo>
                    <a:pt x="0" y="165"/>
                  </a:lnTo>
                </a:path>
              </a:pathLst>
            </a:custGeom>
            <a:ln w="3175">
              <a:solidFill>
                <a:srgbClr val="565658"/>
              </a:solidFill>
            </a:ln>
          </p:spPr>
          <p:txBody>
            <a:bodyPr wrap="square" lIns="0" tIns="0" rIns="0" bIns="0" rtlCol="0"/>
            <a:lstStyle/>
            <a:p/>
          </p:txBody>
        </p:sp>
        <p:sp>
          <p:nvSpPr>
            <p:cNvPr id="12804" name="object 12804" descr=""/>
            <p:cNvSpPr/>
            <p:nvPr/>
          </p:nvSpPr>
          <p:spPr>
            <a:xfrm>
              <a:off x="2243710" y="2173775"/>
              <a:ext cx="635" cy="635"/>
            </a:xfrm>
            <a:custGeom>
              <a:avLst/>
              <a:gdLst/>
              <a:ahLst/>
              <a:cxnLst/>
              <a:rect l="l" t="t" r="r" b="b"/>
              <a:pathLst>
                <a:path w="635" h="635">
                  <a:moveTo>
                    <a:pt x="533" y="88"/>
                  </a:moveTo>
                  <a:lnTo>
                    <a:pt x="266" y="12"/>
                  </a:lnTo>
                  <a:lnTo>
                    <a:pt x="0" y="126"/>
                  </a:lnTo>
                </a:path>
              </a:pathLst>
            </a:custGeom>
            <a:ln w="3175">
              <a:solidFill>
                <a:srgbClr val="565658"/>
              </a:solidFill>
            </a:ln>
          </p:spPr>
          <p:txBody>
            <a:bodyPr wrap="square" lIns="0" tIns="0" rIns="0" bIns="0" rtlCol="0"/>
            <a:lstStyle/>
            <a:p/>
          </p:txBody>
        </p:sp>
        <p:sp>
          <p:nvSpPr>
            <p:cNvPr id="12805" name="object 12805" descr=""/>
            <p:cNvSpPr/>
            <p:nvPr/>
          </p:nvSpPr>
          <p:spPr>
            <a:xfrm>
              <a:off x="2278904" y="2176282"/>
              <a:ext cx="635" cy="635"/>
            </a:xfrm>
            <a:custGeom>
              <a:avLst/>
              <a:gdLst/>
              <a:ahLst/>
              <a:cxnLst/>
              <a:rect l="l" t="t" r="r" b="b"/>
              <a:pathLst>
                <a:path w="635" h="635">
                  <a:moveTo>
                    <a:pt x="177" y="0"/>
                  </a:moveTo>
                  <a:lnTo>
                    <a:pt x="0" y="241"/>
                  </a:lnTo>
                  <a:lnTo>
                    <a:pt x="25" y="546"/>
                  </a:lnTo>
                </a:path>
              </a:pathLst>
            </a:custGeom>
            <a:ln w="3175">
              <a:solidFill>
                <a:srgbClr val="565658"/>
              </a:solidFill>
            </a:ln>
          </p:spPr>
          <p:txBody>
            <a:bodyPr wrap="square" lIns="0" tIns="0" rIns="0" bIns="0" rtlCol="0"/>
            <a:lstStyle/>
            <a:p/>
          </p:txBody>
        </p:sp>
        <p:sp>
          <p:nvSpPr>
            <p:cNvPr id="12806" name="object 12806" descr=""/>
            <p:cNvSpPr/>
            <p:nvPr/>
          </p:nvSpPr>
          <p:spPr>
            <a:xfrm>
              <a:off x="2266242" y="1942804"/>
              <a:ext cx="1270" cy="635"/>
            </a:xfrm>
            <a:custGeom>
              <a:avLst/>
              <a:gdLst/>
              <a:ahLst/>
              <a:cxnLst/>
              <a:rect l="l" t="t" r="r" b="b"/>
              <a:pathLst>
                <a:path w="1269" h="635">
                  <a:moveTo>
                    <a:pt x="660" y="177"/>
                  </a:moveTo>
                  <a:lnTo>
                    <a:pt x="342" y="25"/>
                  </a:lnTo>
                  <a:lnTo>
                    <a:pt x="63" y="0"/>
                  </a:lnTo>
                </a:path>
              </a:pathLst>
            </a:custGeom>
            <a:ln w="3175">
              <a:solidFill>
                <a:srgbClr val="565658"/>
              </a:solidFill>
            </a:ln>
          </p:spPr>
          <p:txBody>
            <a:bodyPr wrap="square" lIns="0" tIns="0" rIns="0" bIns="0" rtlCol="0"/>
            <a:lstStyle/>
            <a:p/>
          </p:txBody>
        </p:sp>
        <p:sp>
          <p:nvSpPr>
            <p:cNvPr id="12807" name="object 12807" descr=""/>
            <p:cNvSpPr/>
            <p:nvPr/>
          </p:nvSpPr>
          <p:spPr>
            <a:xfrm>
              <a:off x="2257552" y="2192510"/>
              <a:ext cx="1270" cy="635"/>
            </a:xfrm>
            <a:custGeom>
              <a:avLst/>
              <a:gdLst/>
              <a:ahLst/>
              <a:cxnLst/>
              <a:rect l="l" t="t" r="r" b="b"/>
              <a:pathLst>
                <a:path w="1269" h="635">
                  <a:moveTo>
                    <a:pt x="0" y="0"/>
                  </a:moveTo>
                  <a:lnTo>
                    <a:pt x="317" y="152"/>
                  </a:lnTo>
                  <a:lnTo>
                    <a:pt x="596" y="190"/>
                  </a:lnTo>
                </a:path>
              </a:pathLst>
            </a:custGeom>
            <a:ln w="3175">
              <a:solidFill>
                <a:srgbClr val="565658"/>
              </a:solidFill>
            </a:ln>
          </p:spPr>
          <p:txBody>
            <a:bodyPr wrap="square" lIns="0" tIns="0" rIns="0" bIns="0" rtlCol="0"/>
            <a:lstStyle/>
            <a:p/>
          </p:txBody>
        </p:sp>
        <p:sp>
          <p:nvSpPr>
            <p:cNvPr id="12808" name="object 12808" descr=""/>
            <p:cNvSpPr/>
            <p:nvPr/>
          </p:nvSpPr>
          <p:spPr>
            <a:xfrm>
              <a:off x="2268475" y="1939461"/>
              <a:ext cx="1270" cy="635"/>
            </a:xfrm>
            <a:custGeom>
              <a:avLst/>
              <a:gdLst/>
              <a:ahLst/>
              <a:cxnLst/>
              <a:rect l="l" t="t" r="r" b="b"/>
              <a:pathLst>
                <a:path w="1269" h="635">
                  <a:moveTo>
                    <a:pt x="647" y="165"/>
                  </a:moveTo>
                  <a:lnTo>
                    <a:pt x="330" y="25"/>
                  </a:lnTo>
                  <a:lnTo>
                    <a:pt x="63" y="0"/>
                  </a:lnTo>
                </a:path>
              </a:pathLst>
            </a:custGeom>
            <a:ln w="3175">
              <a:solidFill>
                <a:srgbClr val="565658"/>
              </a:solidFill>
            </a:ln>
          </p:spPr>
          <p:txBody>
            <a:bodyPr wrap="square" lIns="0" tIns="0" rIns="0" bIns="0" rtlCol="0"/>
            <a:lstStyle/>
            <a:p/>
          </p:txBody>
        </p:sp>
        <p:sp>
          <p:nvSpPr>
            <p:cNvPr id="12809" name="object 12809" descr=""/>
            <p:cNvSpPr/>
            <p:nvPr/>
          </p:nvSpPr>
          <p:spPr>
            <a:xfrm>
              <a:off x="2248159" y="2176282"/>
              <a:ext cx="635" cy="635"/>
            </a:xfrm>
            <a:custGeom>
              <a:avLst/>
              <a:gdLst/>
              <a:ahLst/>
              <a:cxnLst/>
              <a:rect l="l" t="t" r="r" b="b"/>
              <a:pathLst>
                <a:path w="635" h="635">
                  <a:moveTo>
                    <a:pt x="165" y="546"/>
                  </a:moveTo>
                  <a:lnTo>
                    <a:pt x="177" y="241"/>
                  </a:lnTo>
                  <a:lnTo>
                    <a:pt x="114" y="25"/>
                  </a:lnTo>
                </a:path>
              </a:pathLst>
            </a:custGeom>
            <a:ln w="3175">
              <a:solidFill>
                <a:srgbClr val="565658"/>
              </a:solidFill>
            </a:ln>
          </p:spPr>
          <p:txBody>
            <a:bodyPr wrap="square" lIns="0" tIns="0" rIns="0" bIns="0" rtlCol="0"/>
            <a:lstStyle/>
            <a:p/>
          </p:txBody>
        </p:sp>
        <p:sp>
          <p:nvSpPr>
            <p:cNvPr id="12810" name="object 12810" descr=""/>
            <p:cNvSpPr/>
            <p:nvPr/>
          </p:nvSpPr>
          <p:spPr>
            <a:xfrm>
              <a:off x="2268477" y="2192509"/>
              <a:ext cx="1270" cy="635"/>
            </a:xfrm>
            <a:custGeom>
              <a:avLst/>
              <a:gdLst/>
              <a:ahLst/>
              <a:cxnLst/>
              <a:rect l="l" t="t" r="r" b="b"/>
              <a:pathLst>
                <a:path w="1269" h="635">
                  <a:moveTo>
                    <a:pt x="0" y="76"/>
                  </a:moveTo>
                  <a:lnTo>
                    <a:pt x="330" y="152"/>
                  </a:lnTo>
                  <a:lnTo>
                    <a:pt x="660" y="0"/>
                  </a:lnTo>
                </a:path>
              </a:pathLst>
            </a:custGeom>
            <a:ln w="3175">
              <a:solidFill>
                <a:srgbClr val="565658"/>
              </a:solidFill>
            </a:ln>
          </p:spPr>
          <p:txBody>
            <a:bodyPr wrap="square" lIns="0" tIns="0" rIns="0" bIns="0" rtlCol="0"/>
            <a:lstStyle/>
            <a:p/>
          </p:txBody>
        </p:sp>
        <p:sp>
          <p:nvSpPr>
            <p:cNvPr id="12811" name="object 12811" descr=""/>
            <p:cNvSpPr/>
            <p:nvPr/>
          </p:nvSpPr>
          <p:spPr>
            <a:xfrm>
              <a:off x="2259780" y="1942799"/>
              <a:ext cx="1270" cy="635"/>
            </a:xfrm>
            <a:custGeom>
              <a:avLst/>
              <a:gdLst/>
              <a:ahLst/>
              <a:cxnLst/>
              <a:rect l="l" t="t" r="r" b="b"/>
              <a:pathLst>
                <a:path w="1269" h="635">
                  <a:moveTo>
                    <a:pt x="660" y="114"/>
                  </a:moveTo>
                  <a:lnTo>
                    <a:pt x="342" y="38"/>
                  </a:lnTo>
                  <a:lnTo>
                    <a:pt x="0" y="177"/>
                  </a:lnTo>
                </a:path>
              </a:pathLst>
            </a:custGeom>
            <a:ln w="3175">
              <a:solidFill>
                <a:srgbClr val="565658"/>
              </a:solidFill>
            </a:ln>
          </p:spPr>
          <p:txBody>
            <a:bodyPr wrap="square" lIns="0" tIns="0" rIns="0" bIns="0" rtlCol="0"/>
            <a:lstStyle/>
            <a:p/>
          </p:txBody>
        </p:sp>
        <p:sp>
          <p:nvSpPr>
            <p:cNvPr id="12812" name="object 12812" descr=""/>
            <p:cNvSpPr/>
            <p:nvPr/>
          </p:nvSpPr>
          <p:spPr>
            <a:xfrm>
              <a:off x="2266245" y="2189153"/>
              <a:ext cx="1270" cy="635"/>
            </a:xfrm>
            <a:custGeom>
              <a:avLst/>
              <a:gdLst/>
              <a:ahLst/>
              <a:cxnLst/>
              <a:rect l="l" t="t" r="r" b="b"/>
              <a:pathLst>
                <a:path w="1269" h="635">
                  <a:moveTo>
                    <a:pt x="0" y="88"/>
                  </a:moveTo>
                  <a:lnTo>
                    <a:pt x="342" y="165"/>
                  </a:lnTo>
                  <a:lnTo>
                    <a:pt x="685" y="0"/>
                  </a:lnTo>
                </a:path>
              </a:pathLst>
            </a:custGeom>
            <a:ln w="3175">
              <a:solidFill>
                <a:srgbClr val="565658"/>
              </a:solidFill>
            </a:ln>
          </p:spPr>
          <p:txBody>
            <a:bodyPr wrap="square" lIns="0" tIns="0" rIns="0" bIns="0" rtlCol="0"/>
            <a:lstStyle/>
            <a:p/>
          </p:txBody>
        </p:sp>
        <p:sp>
          <p:nvSpPr>
            <p:cNvPr id="12813" name="object 12813" descr=""/>
            <p:cNvSpPr/>
            <p:nvPr/>
          </p:nvSpPr>
          <p:spPr>
            <a:xfrm>
              <a:off x="2259772" y="2189156"/>
              <a:ext cx="1270" cy="635"/>
            </a:xfrm>
            <a:custGeom>
              <a:avLst/>
              <a:gdLst/>
              <a:ahLst/>
              <a:cxnLst/>
              <a:rect l="l" t="t" r="r" b="b"/>
              <a:pathLst>
                <a:path w="1269" h="635">
                  <a:moveTo>
                    <a:pt x="0" y="0"/>
                  </a:moveTo>
                  <a:lnTo>
                    <a:pt x="330" y="165"/>
                  </a:lnTo>
                  <a:lnTo>
                    <a:pt x="609" y="190"/>
                  </a:lnTo>
                </a:path>
              </a:pathLst>
            </a:custGeom>
            <a:ln w="3175">
              <a:solidFill>
                <a:srgbClr val="565658"/>
              </a:solidFill>
            </a:ln>
          </p:spPr>
          <p:txBody>
            <a:bodyPr wrap="square" lIns="0" tIns="0" rIns="0" bIns="0" rtlCol="0"/>
            <a:lstStyle/>
            <a:p/>
          </p:txBody>
        </p:sp>
        <p:sp>
          <p:nvSpPr>
            <p:cNvPr id="12814" name="object 12814" descr=""/>
            <p:cNvSpPr/>
            <p:nvPr/>
          </p:nvSpPr>
          <p:spPr>
            <a:xfrm>
              <a:off x="2005027" y="2805330"/>
              <a:ext cx="1270" cy="1905"/>
            </a:xfrm>
            <a:custGeom>
              <a:avLst/>
              <a:gdLst/>
              <a:ahLst/>
              <a:cxnLst/>
              <a:rect l="l" t="t" r="r" b="b"/>
              <a:pathLst>
                <a:path w="1269" h="1905">
                  <a:moveTo>
                    <a:pt x="0" y="0"/>
                  </a:moveTo>
                  <a:lnTo>
                    <a:pt x="0" y="711"/>
                  </a:lnTo>
                  <a:lnTo>
                    <a:pt x="304" y="1308"/>
                  </a:lnTo>
                  <a:lnTo>
                    <a:pt x="736" y="1384"/>
                  </a:lnTo>
                </a:path>
              </a:pathLst>
            </a:custGeom>
            <a:ln w="3175">
              <a:solidFill>
                <a:srgbClr val="565658"/>
              </a:solidFill>
            </a:ln>
          </p:spPr>
          <p:txBody>
            <a:bodyPr wrap="square" lIns="0" tIns="0" rIns="0" bIns="0" rtlCol="0"/>
            <a:lstStyle/>
            <a:p/>
          </p:txBody>
        </p:sp>
        <p:sp>
          <p:nvSpPr>
            <p:cNvPr id="12815" name="object 12815" descr=""/>
            <p:cNvSpPr/>
            <p:nvPr/>
          </p:nvSpPr>
          <p:spPr>
            <a:xfrm>
              <a:off x="2005022" y="2784977"/>
              <a:ext cx="1270" cy="1905"/>
            </a:xfrm>
            <a:custGeom>
              <a:avLst/>
              <a:gdLst/>
              <a:ahLst/>
              <a:cxnLst/>
              <a:rect l="l" t="t" r="r" b="b"/>
              <a:pathLst>
                <a:path w="1269" h="1905">
                  <a:moveTo>
                    <a:pt x="736" y="0"/>
                  </a:moveTo>
                  <a:lnTo>
                    <a:pt x="317" y="88"/>
                  </a:lnTo>
                  <a:lnTo>
                    <a:pt x="0" y="685"/>
                  </a:lnTo>
                  <a:lnTo>
                    <a:pt x="0" y="1384"/>
                  </a:lnTo>
                </a:path>
              </a:pathLst>
            </a:custGeom>
            <a:ln w="3175">
              <a:solidFill>
                <a:srgbClr val="565658"/>
              </a:solidFill>
            </a:ln>
          </p:spPr>
          <p:txBody>
            <a:bodyPr wrap="square" lIns="0" tIns="0" rIns="0" bIns="0" rtlCol="0"/>
            <a:lstStyle/>
            <a:p/>
          </p:txBody>
        </p:sp>
        <p:sp>
          <p:nvSpPr>
            <p:cNvPr id="12816" name="object 12816" descr=""/>
            <p:cNvSpPr/>
            <p:nvPr/>
          </p:nvSpPr>
          <p:spPr>
            <a:xfrm>
              <a:off x="2159139" y="1911934"/>
              <a:ext cx="485140" cy="704850"/>
            </a:xfrm>
            <a:custGeom>
              <a:avLst/>
              <a:gdLst/>
              <a:ahLst/>
              <a:cxnLst/>
              <a:rect l="l" t="t" r="r" b="b"/>
              <a:pathLst>
                <a:path w="485139" h="704850">
                  <a:moveTo>
                    <a:pt x="3098" y="639826"/>
                  </a:moveTo>
                  <a:lnTo>
                    <a:pt x="2641" y="638733"/>
                  </a:lnTo>
                  <a:lnTo>
                    <a:pt x="1549" y="638276"/>
                  </a:lnTo>
                  <a:lnTo>
                    <a:pt x="444" y="638733"/>
                  </a:lnTo>
                  <a:lnTo>
                    <a:pt x="0" y="639826"/>
                  </a:lnTo>
                  <a:lnTo>
                    <a:pt x="444" y="640918"/>
                  </a:lnTo>
                  <a:lnTo>
                    <a:pt x="1549" y="641375"/>
                  </a:lnTo>
                  <a:lnTo>
                    <a:pt x="2641" y="640918"/>
                  </a:lnTo>
                  <a:lnTo>
                    <a:pt x="3098" y="639826"/>
                  </a:lnTo>
                  <a:close/>
                </a:path>
                <a:path w="485139" h="704850">
                  <a:moveTo>
                    <a:pt x="29870" y="702868"/>
                  </a:moveTo>
                  <a:lnTo>
                    <a:pt x="29413" y="701776"/>
                  </a:lnTo>
                  <a:lnTo>
                    <a:pt x="28333" y="701332"/>
                  </a:lnTo>
                  <a:lnTo>
                    <a:pt x="27203" y="700760"/>
                  </a:lnTo>
                  <a:lnTo>
                    <a:pt x="26924" y="700887"/>
                  </a:lnTo>
                  <a:lnTo>
                    <a:pt x="26644" y="700760"/>
                  </a:lnTo>
                  <a:lnTo>
                    <a:pt x="25552" y="701217"/>
                  </a:lnTo>
                  <a:lnTo>
                    <a:pt x="25095" y="702310"/>
                  </a:lnTo>
                  <a:lnTo>
                    <a:pt x="25552" y="703402"/>
                  </a:lnTo>
                  <a:lnTo>
                    <a:pt x="26644" y="703859"/>
                  </a:lnTo>
                  <a:lnTo>
                    <a:pt x="26924" y="703745"/>
                  </a:lnTo>
                  <a:lnTo>
                    <a:pt x="27178" y="703859"/>
                  </a:lnTo>
                  <a:lnTo>
                    <a:pt x="28321" y="704418"/>
                  </a:lnTo>
                  <a:lnTo>
                    <a:pt x="29413" y="703961"/>
                  </a:lnTo>
                  <a:lnTo>
                    <a:pt x="29870" y="702868"/>
                  </a:lnTo>
                  <a:close/>
                </a:path>
                <a:path w="485139" h="704850">
                  <a:moveTo>
                    <a:pt x="69481" y="512064"/>
                  </a:moveTo>
                  <a:lnTo>
                    <a:pt x="69024" y="510959"/>
                  </a:lnTo>
                  <a:lnTo>
                    <a:pt x="67932" y="510514"/>
                  </a:lnTo>
                  <a:lnTo>
                    <a:pt x="66840" y="510959"/>
                  </a:lnTo>
                  <a:lnTo>
                    <a:pt x="66382" y="512064"/>
                  </a:lnTo>
                  <a:lnTo>
                    <a:pt x="66840" y="513156"/>
                  </a:lnTo>
                  <a:lnTo>
                    <a:pt x="67932" y="513613"/>
                  </a:lnTo>
                  <a:lnTo>
                    <a:pt x="69024" y="513156"/>
                  </a:lnTo>
                  <a:lnTo>
                    <a:pt x="69481" y="512064"/>
                  </a:lnTo>
                  <a:close/>
                </a:path>
                <a:path w="485139" h="704850">
                  <a:moveTo>
                    <a:pt x="75069" y="508711"/>
                  </a:moveTo>
                  <a:lnTo>
                    <a:pt x="74612" y="507619"/>
                  </a:lnTo>
                  <a:lnTo>
                    <a:pt x="73520" y="507161"/>
                  </a:lnTo>
                  <a:lnTo>
                    <a:pt x="72415" y="507619"/>
                  </a:lnTo>
                  <a:lnTo>
                    <a:pt x="71970" y="508711"/>
                  </a:lnTo>
                  <a:lnTo>
                    <a:pt x="72415" y="509803"/>
                  </a:lnTo>
                  <a:lnTo>
                    <a:pt x="73520" y="510260"/>
                  </a:lnTo>
                  <a:lnTo>
                    <a:pt x="74612" y="509803"/>
                  </a:lnTo>
                  <a:lnTo>
                    <a:pt x="75069" y="508711"/>
                  </a:lnTo>
                  <a:close/>
                </a:path>
                <a:path w="485139" h="704850">
                  <a:moveTo>
                    <a:pt x="75069" y="504240"/>
                  </a:moveTo>
                  <a:lnTo>
                    <a:pt x="74612" y="503148"/>
                  </a:lnTo>
                  <a:lnTo>
                    <a:pt x="73520" y="502691"/>
                  </a:lnTo>
                  <a:lnTo>
                    <a:pt x="72415" y="503148"/>
                  </a:lnTo>
                  <a:lnTo>
                    <a:pt x="71970" y="504240"/>
                  </a:lnTo>
                  <a:lnTo>
                    <a:pt x="72072" y="504532"/>
                  </a:lnTo>
                  <a:lnTo>
                    <a:pt x="71970" y="504799"/>
                  </a:lnTo>
                  <a:lnTo>
                    <a:pt x="72415" y="505904"/>
                  </a:lnTo>
                  <a:lnTo>
                    <a:pt x="73520" y="506349"/>
                  </a:lnTo>
                  <a:lnTo>
                    <a:pt x="74612" y="505904"/>
                  </a:lnTo>
                  <a:lnTo>
                    <a:pt x="75069" y="504799"/>
                  </a:lnTo>
                  <a:lnTo>
                    <a:pt x="74942" y="504532"/>
                  </a:lnTo>
                  <a:lnTo>
                    <a:pt x="75069" y="504240"/>
                  </a:lnTo>
                  <a:close/>
                </a:path>
                <a:path w="485139" h="704850">
                  <a:moveTo>
                    <a:pt x="104635" y="685571"/>
                  </a:moveTo>
                  <a:lnTo>
                    <a:pt x="104178" y="684479"/>
                  </a:lnTo>
                  <a:lnTo>
                    <a:pt x="103085" y="684022"/>
                  </a:lnTo>
                  <a:lnTo>
                    <a:pt x="101981" y="684479"/>
                  </a:lnTo>
                  <a:lnTo>
                    <a:pt x="101536" y="685571"/>
                  </a:lnTo>
                  <a:lnTo>
                    <a:pt x="101981" y="686676"/>
                  </a:lnTo>
                  <a:lnTo>
                    <a:pt x="103085" y="687120"/>
                  </a:lnTo>
                  <a:lnTo>
                    <a:pt x="104178" y="686676"/>
                  </a:lnTo>
                  <a:lnTo>
                    <a:pt x="104635" y="685571"/>
                  </a:lnTo>
                  <a:close/>
                </a:path>
                <a:path w="485139" h="704850">
                  <a:moveTo>
                    <a:pt x="124167" y="674966"/>
                  </a:moveTo>
                  <a:lnTo>
                    <a:pt x="123710" y="673874"/>
                  </a:lnTo>
                  <a:lnTo>
                    <a:pt x="122618" y="673417"/>
                  </a:lnTo>
                  <a:lnTo>
                    <a:pt x="121513" y="673874"/>
                  </a:lnTo>
                  <a:lnTo>
                    <a:pt x="121069" y="674966"/>
                  </a:lnTo>
                  <a:lnTo>
                    <a:pt x="121513" y="676071"/>
                  </a:lnTo>
                  <a:lnTo>
                    <a:pt x="122618" y="676516"/>
                  </a:lnTo>
                  <a:lnTo>
                    <a:pt x="123710" y="676071"/>
                  </a:lnTo>
                  <a:lnTo>
                    <a:pt x="124167" y="674966"/>
                  </a:lnTo>
                  <a:close/>
                </a:path>
                <a:path w="485139" h="704850">
                  <a:moveTo>
                    <a:pt x="125844" y="672185"/>
                  </a:moveTo>
                  <a:lnTo>
                    <a:pt x="125387" y="671093"/>
                  </a:lnTo>
                  <a:lnTo>
                    <a:pt x="124294" y="670636"/>
                  </a:lnTo>
                  <a:lnTo>
                    <a:pt x="123190" y="671093"/>
                  </a:lnTo>
                  <a:lnTo>
                    <a:pt x="122745" y="672185"/>
                  </a:lnTo>
                  <a:lnTo>
                    <a:pt x="123190" y="673277"/>
                  </a:lnTo>
                  <a:lnTo>
                    <a:pt x="124294" y="673735"/>
                  </a:lnTo>
                  <a:lnTo>
                    <a:pt x="125387" y="673277"/>
                  </a:lnTo>
                  <a:lnTo>
                    <a:pt x="125844" y="672185"/>
                  </a:lnTo>
                  <a:close/>
                </a:path>
                <a:path w="485139" h="704850">
                  <a:moveTo>
                    <a:pt x="136994" y="508711"/>
                  </a:moveTo>
                  <a:lnTo>
                    <a:pt x="136537" y="507619"/>
                  </a:lnTo>
                  <a:lnTo>
                    <a:pt x="135445" y="507161"/>
                  </a:lnTo>
                  <a:lnTo>
                    <a:pt x="134340" y="507619"/>
                  </a:lnTo>
                  <a:lnTo>
                    <a:pt x="133896" y="508711"/>
                  </a:lnTo>
                  <a:lnTo>
                    <a:pt x="134340" y="509803"/>
                  </a:lnTo>
                  <a:lnTo>
                    <a:pt x="135445" y="510260"/>
                  </a:lnTo>
                  <a:lnTo>
                    <a:pt x="136537" y="509803"/>
                  </a:lnTo>
                  <a:lnTo>
                    <a:pt x="136994" y="508711"/>
                  </a:lnTo>
                  <a:close/>
                </a:path>
                <a:path w="485139" h="704850">
                  <a:moveTo>
                    <a:pt x="136994" y="503682"/>
                  </a:moveTo>
                  <a:lnTo>
                    <a:pt x="136537" y="502589"/>
                  </a:lnTo>
                  <a:lnTo>
                    <a:pt x="135445" y="502132"/>
                  </a:lnTo>
                  <a:lnTo>
                    <a:pt x="134340" y="502589"/>
                  </a:lnTo>
                  <a:lnTo>
                    <a:pt x="133896" y="503682"/>
                  </a:lnTo>
                  <a:lnTo>
                    <a:pt x="133997" y="503974"/>
                  </a:lnTo>
                  <a:lnTo>
                    <a:pt x="133896" y="504240"/>
                  </a:lnTo>
                  <a:lnTo>
                    <a:pt x="133997" y="504532"/>
                  </a:lnTo>
                  <a:lnTo>
                    <a:pt x="133896" y="504799"/>
                  </a:lnTo>
                  <a:lnTo>
                    <a:pt x="134340" y="505904"/>
                  </a:lnTo>
                  <a:lnTo>
                    <a:pt x="135445" y="506349"/>
                  </a:lnTo>
                  <a:lnTo>
                    <a:pt x="136537" y="505904"/>
                  </a:lnTo>
                  <a:lnTo>
                    <a:pt x="136994" y="504799"/>
                  </a:lnTo>
                  <a:lnTo>
                    <a:pt x="136867" y="504532"/>
                  </a:lnTo>
                  <a:lnTo>
                    <a:pt x="136994" y="504240"/>
                  </a:lnTo>
                  <a:lnTo>
                    <a:pt x="136867" y="503974"/>
                  </a:lnTo>
                  <a:lnTo>
                    <a:pt x="136994" y="503682"/>
                  </a:lnTo>
                  <a:close/>
                </a:path>
                <a:path w="485139" h="704850">
                  <a:moveTo>
                    <a:pt x="143129" y="512064"/>
                  </a:moveTo>
                  <a:lnTo>
                    <a:pt x="142671" y="510959"/>
                  </a:lnTo>
                  <a:lnTo>
                    <a:pt x="141579" y="510514"/>
                  </a:lnTo>
                  <a:lnTo>
                    <a:pt x="140487" y="510959"/>
                  </a:lnTo>
                  <a:lnTo>
                    <a:pt x="140030" y="512064"/>
                  </a:lnTo>
                  <a:lnTo>
                    <a:pt x="140487" y="513156"/>
                  </a:lnTo>
                  <a:lnTo>
                    <a:pt x="141579" y="513613"/>
                  </a:lnTo>
                  <a:lnTo>
                    <a:pt x="142671" y="513156"/>
                  </a:lnTo>
                  <a:lnTo>
                    <a:pt x="143129" y="512064"/>
                  </a:lnTo>
                  <a:close/>
                </a:path>
                <a:path w="485139" h="704850">
                  <a:moveTo>
                    <a:pt x="147586" y="509828"/>
                  </a:moveTo>
                  <a:lnTo>
                    <a:pt x="147142" y="508736"/>
                  </a:lnTo>
                  <a:lnTo>
                    <a:pt x="146037" y="508279"/>
                  </a:lnTo>
                  <a:lnTo>
                    <a:pt x="145757" y="508393"/>
                  </a:lnTo>
                  <a:lnTo>
                    <a:pt x="145491" y="508279"/>
                  </a:lnTo>
                  <a:lnTo>
                    <a:pt x="144386" y="508736"/>
                  </a:lnTo>
                  <a:lnTo>
                    <a:pt x="144221" y="509143"/>
                  </a:lnTo>
                  <a:lnTo>
                    <a:pt x="143827" y="509295"/>
                  </a:lnTo>
                  <a:lnTo>
                    <a:pt x="143383" y="510387"/>
                  </a:lnTo>
                  <a:lnTo>
                    <a:pt x="143827" y="511479"/>
                  </a:lnTo>
                  <a:lnTo>
                    <a:pt x="144932" y="511937"/>
                  </a:lnTo>
                  <a:lnTo>
                    <a:pt x="146024" y="511479"/>
                  </a:lnTo>
                  <a:lnTo>
                    <a:pt x="147142" y="510921"/>
                  </a:lnTo>
                  <a:lnTo>
                    <a:pt x="147586" y="509828"/>
                  </a:lnTo>
                  <a:close/>
                </a:path>
                <a:path w="485139" h="704850">
                  <a:moveTo>
                    <a:pt x="173812" y="565619"/>
                  </a:moveTo>
                  <a:lnTo>
                    <a:pt x="173355" y="564527"/>
                  </a:lnTo>
                  <a:lnTo>
                    <a:pt x="172262" y="564070"/>
                  </a:lnTo>
                  <a:lnTo>
                    <a:pt x="171170" y="564527"/>
                  </a:lnTo>
                  <a:lnTo>
                    <a:pt x="170713" y="565619"/>
                  </a:lnTo>
                  <a:lnTo>
                    <a:pt x="171170" y="566712"/>
                  </a:lnTo>
                  <a:lnTo>
                    <a:pt x="172262" y="567169"/>
                  </a:lnTo>
                  <a:lnTo>
                    <a:pt x="173355" y="566712"/>
                  </a:lnTo>
                  <a:lnTo>
                    <a:pt x="173812" y="565619"/>
                  </a:lnTo>
                  <a:close/>
                </a:path>
                <a:path w="485139" h="704850">
                  <a:moveTo>
                    <a:pt x="178282" y="563384"/>
                  </a:moveTo>
                  <a:lnTo>
                    <a:pt x="177825" y="562292"/>
                  </a:lnTo>
                  <a:lnTo>
                    <a:pt x="176733" y="561835"/>
                  </a:lnTo>
                  <a:lnTo>
                    <a:pt x="176441" y="561962"/>
                  </a:lnTo>
                  <a:lnTo>
                    <a:pt x="176174" y="561835"/>
                  </a:lnTo>
                  <a:lnTo>
                    <a:pt x="175069" y="562292"/>
                  </a:lnTo>
                  <a:lnTo>
                    <a:pt x="174625" y="563384"/>
                  </a:lnTo>
                  <a:lnTo>
                    <a:pt x="174726" y="563664"/>
                  </a:lnTo>
                  <a:lnTo>
                    <a:pt x="174625" y="563943"/>
                  </a:lnTo>
                  <a:lnTo>
                    <a:pt x="175069" y="565035"/>
                  </a:lnTo>
                  <a:lnTo>
                    <a:pt x="176174" y="565492"/>
                  </a:lnTo>
                  <a:lnTo>
                    <a:pt x="177266" y="565035"/>
                  </a:lnTo>
                  <a:lnTo>
                    <a:pt x="177419" y="564642"/>
                  </a:lnTo>
                  <a:lnTo>
                    <a:pt x="177825" y="564476"/>
                  </a:lnTo>
                  <a:lnTo>
                    <a:pt x="178282" y="563384"/>
                  </a:lnTo>
                  <a:close/>
                </a:path>
                <a:path w="485139" h="704850">
                  <a:moveTo>
                    <a:pt x="403694" y="1549"/>
                  </a:moveTo>
                  <a:lnTo>
                    <a:pt x="403237" y="457"/>
                  </a:lnTo>
                  <a:lnTo>
                    <a:pt x="402145" y="0"/>
                  </a:lnTo>
                  <a:lnTo>
                    <a:pt x="401040" y="457"/>
                  </a:lnTo>
                  <a:lnTo>
                    <a:pt x="400596" y="1549"/>
                  </a:lnTo>
                  <a:lnTo>
                    <a:pt x="401040" y="2654"/>
                  </a:lnTo>
                  <a:lnTo>
                    <a:pt x="402145" y="3098"/>
                  </a:lnTo>
                  <a:lnTo>
                    <a:pt x="403237" y="2654"/>
                  </a:lnTo>
                  <a:lnTo>
                    <a:pt x="403694" y="1549"/>
                  </a:lnTo>
                  <a:close/>
                </a:path>
                <a:path w="485139" h="704850">
                  <a:moveTo>
                    <a:pt x="477329" y="3784"/>
                  </a:moveTo>
                  <a:lnTo>
                    <a:pt x="476885" y="2692"/>
                  </a:lnTo>
                  <a:lnTo>
                    <a:pt x="475780" y="2235"/>
                  </a:lnTo>
                  <a:lnTo>
                    <a:pt x="474687" y="2692"/>
                  </a:lnTo>
                  <a:lnTo>
                    <a:pt x="474230" y="3784"/>
                  </a:lnTo>
                  <a:lnTo>
                    <a:pt x="474687" y="4876"/>
                  </a:lnTo>
                  <a:lnTo>
                    <a:pt x="475780" y="5334"/>
                  </a:lnTo>
                  <a:lnTo>
                    <a:pt x="476885" y="4876"/>
                  </a:lnTo>
                  <a:lnTo>
                    <a:pt x="477329" y="3784"/>
                  </a:lnTo>
                  <a:close/>
                </a:path>
                <a:path w="485139" h="704850">
                  <a:moveTo>
                    <a:pt x="485140" y="92506"/>
                  </a:moveTo>
                  <a:lnTo>
                    <a:pt x="484682" y="91401"/>
                  </a:lnTo>
                  <a:lnTo>
                    <a:pt x="483590" y="90957"/>
                  </a:lnTo>
                  <a:lnTo>
                    <a:pt x="482485" y="91401"/>
                  </a:lnTo>
                  <a:lnTo>
                    <a:pt x="482041" y="92506"/>
                  </a:lnTo>
                  <a:lnTo>
                    <a:pt x="482485" y="93599"/>
                  </a:lnTo>
                  <a:lnTo>
                    <a:pt x="483590" y="94056"/>
                  </a:lnTo>
                  <a:lnTo>
                    <a:pt x="484682" y="93599"/>
                  </a:lnTo>
                  <a:lnTo>
                    <a:pt x="485140" y="92506"/>
                  </a:lnTo>
                  <a:close/>
                </a:path>
              </a:pathLst>
            </a:custGeom>
            <a:solidFill>
              <a:srgbClr val="565658"/>
            </a:solidFill>
          </p:spPr>
          <p:txBody>
            <a:bodyPr wrap="square" lIns="0" tIns="0" rIns="0" bIns="0" rtlCol="0"/>
            <a:lstStyle/>
            <a:p/>
          </p:txBody>
        </p:sp>
        <p:sp>
          <p:nvSpPr>
            <p:cNvPr id="12817" name="object 12817" descr=""/>
            <p:cNvSpPr/>
            <p:nvPr/>
          </p:nvSpPr>
          <p:spPr>
            <a:xfrm>
              <a:off x="2310299" y="2033598"/>
              <a:ext cx="635" cy="635"/>
            </a:xfrm>
            <a:custGeom>
              <a:avLst/>
              <a:gdLst/>
              <a:ahLst/>
              <a:cxnLst/>
              <a:rect l="l" t="t" r="r" b="b"/>
              <a:pathLst>
                <a:path w="635" h="635">
                  <a:moveTo>
                    <a:pt x="0" y="609"/>
                  </a:moveTo>
                  <a:lnTo>
                    <a:pt x="177" y="317"/>
                  </a:lnTo>
                  <a:lnTo>
                    <a:pt x="228" y="76"/>
                  </a:lnTo>
                </a:path>
              </a:pathLst>
            </a:custGeom>
            <a:ln w="3175">
              <a:solidFill>
                <a:srgbClr val="565658"/>
              </a:solidFill>
            </a:ln>
          </p:spPr>
          <p:txBody>
            <a:bodyPr wrap="square" lIns="0" tIns="0" rIns="0" bIns="0" rtlCol="0"/>
            <a:lstStyle/>
            <a:p/>
          </p:txBody>
        </p:sp>
        <p:sp>
          <p:nvSpPr>
            <p:cNvPr id="12818" name="object 12818" descr=""/>
            <p:cNvSpPr/>
            <p:nvPr/>
          </p:nvSpPr>
          <p:spPr>
            <a:xfrm>
              <a:off x="2307520" y="2098859"/>
              <a:ext cx="635" cy="635"/>
            </a:xfrm>
            <a:custGeom>
              <a:avLst/>
              <a:gdLst/>
              <a:ahLst/>
              <a:cxnLst/>
              <a:rect l="l" t="t" r="r" b="b"/>
              <a:pathLst>
                <a:path w="635" h="635">
                  <a:moveTo>
                    <a:pt x="0" y="596"/>
                  </a:moveTo>
                  <a:lnTo>
                    <a:pt x="152" y="304"/>
                  </a:lnTo>
                  <a:lnTo>
                    <a:pt x="190" y="63"/>
                  </a:lnTo>
                </a:path>
              </a:pathLst>
            </a:custGeom>
            <a:ln w="3175">
              <a:solidFill>
                <a:srgbClr val="565658"/>
              </a:solidFill>
            </a:ln>
          </p:spPr>
          <p:txBody>
            <a:bodyPr wrap="square" lIns="0" tIns="0" rIns="0" bIns="0" rtlCol="0"/>
            <a:lstStyle/>
            <a:p/>
          </p:txBody>
        </p:sp>
        <p:sp>
          <p:nvSpPr>
            <p:cNvPr id="12819" name="object 12819" descr=""/>
            <p:cNvSpPr/>
            <p:nvPr/>
          </p:nvSpPr>
          <p:spPr>
            <a:xfrm>
              <a:off x="2306370" y="1961064"/>
              <a:ext cx="635" cy="635"/>
            </a:xfrm>
            <a:custGeom>
              <a:avLst/>
              <a:gdLst/>
              <a:ahLst/>
              <a:cxnLst/>
              <a:rect l="l" t="t" r="r" b="b"/>
              <a:pathLst>
                <a:path w="635" h="635">
                  <a:moveTo>
                    <a:pt x="393" y="520"/>
                  </a:moveTo>
                  <a:lnTo>
                    <a:pt x="292" y="203"/>
                  </a:lnTo>
                  <a:lnTo>
                    <a:pt x="0" y="0"/>
                  </a:lnTo>
                </a:path>
              </a:pathLst>
            </a:custGeom>
            <a:ln w="3175">
              <a:solidFill>
                <a:srgbClr val="565658"/>
              </a:solidFill>
            </a:ln>
          </p:spPr>
          <p:txBody>
            <a:bodyPr wrap="square" lIns="0" tIns="0" rIns="0" bIns="0" rtlCol="0"/>
            <a:lstStyle/>
            <a:p/>
          </p:txBody>
        </p:sp>
        <p:sp>
          <p:nvSpPr>
            <p:cNvPr id="12820" name="object 12820" descr=""/>
            <p:cNvSpPr/>
            <p:nvPr/>
          </p:nvSpPr>
          <p:spPr>
            <a:xfrm>
              <a:off x="2308245" y="1969831"/>
              <a:ext cx="635" cy="635"/>
            </a:xfrm>
            <a:custGeom>
              <a:avLst/>
              <a:gdLst/>
              <a:ahLst/>
              <a:cxnLst/>
              <a:rect l="l" t="t" r="r" b="b"/>
              <a:pathLst>
                <a:path w="635" h="635">
                  <a:moveTo>
                    <a:pt x="279" y="609"/>
                  </a:moveTo>
                  <a:lnTo>
                    <a:pt x="228" y="241"/>
                  </a:lnTo>
                  <a:lnTo>
                    <a:pt x="114" y="0"/>
                  </a:lnTo>
                </a:path>
              </a:pathLst>
            </a:custGeom>
            <a:ln w="3175">
              <a:solidFill>
                <a:srgbClr val="565658"/>
              </a:solidFill>
            </a:ln>
          </p:spPr>
          <p:txBody>
            <a:bodyPr wrap="square" lIns="0" tIns="0" rIns="0" bIns="0" rtlCol="0"/>
            <a:lstStyle/>
            <a:p/>
          </p:txBody>
        </p:sp>
        <p:sp>
          <p:nvSpPr>
            <p:cNvPr id="12821" name="object 12821" descr=""/>
            <p:cNvSpPr/>
            <p:nvPr/>
          </p:nvSpPr>
          <p:spPr>
            <a:xfrm>
              <a:off x="2310832" y="2027160"/>
              <a:ext cx="635" cy="635"/>
            </a:xfrm>
            <a:custGeom>
              <a:avLst/>
              <a:gdLst/>
              <a:ahLst/>
              <a:cxnLst/>
              <a:rect l="l" t="t" r="r" b="b"/>
              <a:pathLst>
                <a:path w="635" h="635">
                  <a:moveTo>
                    <a:pt x="0" y="622"/>
                  </a:moveTo>
                  <a:lnTo>
                    <a:pt x="114" y="330"/>
                  </a:lnTo>
                  <a:lnTo>
                    <a:pt x="12" y="0"/>
                  </a:lnTo>
                </a:path>
              </a:pathLst>
            </a:custGeom>
            <a:ln w="3175">
              <a:solidFill>
                <a:srgbClr val="565658"/>
              </a:solidFill>
            </a:ln>
          </p:spPr>
          <p:txBody>
            <a:bodyPr wrap="square" lIns="0" tIns="0" rIns="0" bIns="0" rtlCol="0"/>
            <a:lstStyle/>
            <a:p/>
          </p:txBody>
        </p:sp>
        <p:sp>
          <p:nvSpPr>
            <p:cNvPr id="12822" name="object 12822" descr=""/>
            <p:cNvSpPr/>
            <p:nvPr/>
          </p:nvSpPr>
          <p:spPr>
            <a:xfrm>
              <a:off x="2313101" y="2035830"/>
              <a:ext cx="635" cy="635"/>
            </a:xfrm>
            <a:custGeom>
              <a:avLst/>
              <a:gdLst/>
              <a:ahLst/>
              <a:cxnLst/>
              <a:rect l="l" t="t" r="r" b="b"/>
              <a:pathLst>
                <a:path w="635" h="635">
                  <a:moveTo>
                    <a:pt x="0" y="596"/>
                  </a:moveTo>
                  <a:lnTo>
                    <a:pt x="165" y="304"/>
                  </a:lnTo>
                  <a:lnTo>
                    <a:pt x="215" y="63"/>
                  </a:lnTo>
                </a:path>
              </a:pathLst>
            </a:custGeom>
            <a:ln w="3175">
              <a:solidFill>
                <a:srgbClr val="565658"/>
              </a:solidFill>
            </a:ln>
          </p:spPr>
          <p:txBody>
            <a:bodyPr wrap="square" lIns="0" tIns="0" rIns="0" bIns="0" rtlCol="0"/>
            <a:lstStyle/>
            <a:p/>
          </p:txBody>
        </p:sp>
        <p:sp>
          <p:nvSpPr>
            <p:cNvPr id="12823" name="object 12823" descr=""/>
            <p:cNvSpPr/>
            <p:nvPr/>
          </p:nvSpPr>
          <p:spPr>
            <a:xfrm>
              <a:off x="2314180" y="2025499"/>
              <a:ext cx="635" cy="635"/>
            </a:xfrm>
            <a:custGeom>
              <a:avLst/>
              <a:gdLst/>
              <a:ahLst/>
              <a:cxnLst/>
              <a:rect l="l" t="t" r="r" b="b"/>
              <a:pathLst>
                <a:path w="635" h="635">
                  <a:moveTo>
                    <a:pt x="0" y="609"/>
                  </a:moveTo>
                  <a:lnTo>
                    <a:pt x="114" y="317"/>
                  </a:lnTo>
                  <a:lnTo>
                    <a:pt x="12" y="0"/>
                  </a:lnTo>
                </a:path>
              </a:pathLst>
            </a:custGeom>
            <a:ln w="3175">
              <a:solidFill>
                <a:srgbClr val="565658"/>
              </a:solidFill>
            </a:ln>
          </p:spPr>
          <p:txBody>
            <a:bodyPr wrap="square" lIns="0" tIns="0" rIns="0" bIns="0" rtlCol="0"/>
            <a:lstStyle/>
            <a:p/>
          </p:txBody>
        </p:sp>
        <p:sp>
          <p:nvSpPr>
            <p:cNvPr id="12824" name="object 12824" descr=""/>
            <p:cNvSpPr/>
            <p:nvPr/>
          </p:nvSpPr>
          <p:spPr>
            <a:xfrm>
              <a:off x="2304695" y="1964413"/>
              <a:ext cx="635" cy="635"/>
            </a:xfrm>
            <a:custGeom>
              <a:avLst/>
              <a:gdLst/>
              <a:ahLst/>
              <a:cxnLst/>
              <a:rect l="l" t="t" r="r" b="b"/>
              <a:pathLst>
                <a:path w="635" h="635">
                  <a:moveTo>
                    <a:pt x="393" y="520"/>
                  </a:moveTo>
                  <a:lnTo>
                    <a:pt x="292" y="203"/>
                  </a:lnTo>
                  <a:lnTo>
                    <a:pt x="0" y="0"/>
                  </a:lnTo>
                </a:path>
              </a:pathLst>
            </a:custGeom>
            <a:ln w="3175">
              <a:solidFill>
                <a:srgbClr val="565658"/>
              </a:solidFill>
            </a:ln>
          </p:spPr>
          <p:txBody>
            <a:bodyPr wrap="square" lIns="0" tIns="0" rIns="0" bIns="0" rtlCol="0"/>
            <a:lstStyle/>
            <a:p/>
          </p:txBody>
        </p:sp>
        <p:sp>
          <p:nvSpPr>
            <p:cNvPr id="12825" name="object 12825" descr=""/>
            <p:cNvSpPr/>
            <p:nvPr/>
          </p:nvSpPr>
          <p:spPr>
            <a:xfrm>
              <a:off x="2311594" y="1969824"/>
              <a:ext cx="635" cy="635"/>
            </a:xfrm>
            <a:custGeom>
              <a:avLst/>
              <a:gdLst/>
              <a:ahLst/>
              <a:cxnLst/>
              <a:rect l="l" t="t" r="r" b="b"/>
              <a:pathLst>
                <a:path w="635" h="635">
                  <a:moveTo>
                    <a:pt x="279" y="609"/>
                  </a:moveTo>
                  <a:lnTo>
                    <a:pt x="228" y="254"/>
                  </a:lnTo>
                  <a:lnTo>
                    <a:pt x="114" y="0"/>
                  </a:lnTo>
                </a:path>
              </a:pathLst>
            </a:custGeom>
            <a:ln w="3175">
              <a:solidFill>
                <a:srgbClr val="565658"/>
              </a:solidFill>
            </a:ln>
          </p:spPr>
          <p:txBody>
            <a:bodyPr wrap="square" lIns="0" tIns="0" rIns="0" bIns="0" rtlCol="0"/>
            <a:lstStyle/>
            <a:p/>
          </p:txBody>
        </p:sp>
        <p:sp>
          <p:nvSpPr>
            <p:cNvPr id="12826" name="object 12826" descr=""/>
            <p:cNvSpPr/>
            <p:nvPr/>
          </p:nvSpPr>
          <p:spPr>
            <a:xfrm>
              <a:off x="2165273" y="2420213"/>
              <a:ext cx="172720" cy="132715"/>
            </a:xfrm>
            <a:custGeom>
              <a:avLst/>
              <a:gdLst/>
              <a:ahLst/>
              <a:cxnLst/>
              <a:rect l="l" t="t" r="r" b="b"/>
              <a:pathLst>
                <a:path w="172719" h="132714">
                  <a:moveTo>
                    <a:pt x="3098" y="122618"/>
                  </a:moveTo>
                  <a:lnTo>
                    <a:pt x="2641" y="121526"/>
                  </a:lnTo>
                  <a:lnTo>
                    <a:pt x="1549" y="121069"/>
                  </a:lnTo>
                  <a:lnTo>
                    <a:pt x="457" y="121526"/>
                  </a:lnTo>
                  <a:lnTo>
                    <a:pt x="0" y="122618"/>
                  </a:lnTo>
                  <a:lnTo>
                    <a:pt x="457" y="123710"/>
                  </a:lnTo>
                  <a:lnTo>
                    <a:pt x="1549" y="124167"/>
                  </a:lnTo>
                  <a:lnTo>
                    <a:pt x="2641" y="123710"/>
                  </a:lnTo>
                  <a:lnTo>
                    <a:pt x="3098" y="122618"/>
                  </a:lnTo>
                  <a:close/>
                </a:path>
                <a:path w="172719" h="132714">
                  <a:moveTo>
                    <a:pt x="22059" y="72402"/>
                  </a:moveTo>
                  <a:lnTo>
                    <a:pt x="21602" y="71310"/>
                  </a:lnTo>
                  <a:lnTo>
                    <a:pt x="20510" y="70853"/>
                  </a:lnTo>
                  <a:lnTo>
                    <a:pt x="19418" y="71310"/>
                  </a:lnTo>
                  <a:lnTo>
                    <a:pt x="18300" y="71869"/>
                  </a:lnTo>
                  <a:lnTo>
                    <a:pt x="17843" y="72961"/>
                  </a:lnTo>
                  <a:lnTo>
                    <a:pt x="18300" y="74053"/>
                  </a:lnTo>
                  <a:lnTo>
                    <a:pt x="19392" y="74510"/>
                  </a:lnTo>
                  <a:lnTo>
                    <a:pt x="19672" y="74396"/>
                  </a:lnTo>
                  <a:lnTo>
                    <a:pt x="19951" y="74510"/>
                  </a:lnTo>
                  <a:lnTo>
                    <a:pt x="21043" y="74053"/>
                  </a:lnTo>
                  <a:lnTo>
                    <a:pt x="21196" y="73672"/>
                  </a:lnTo>
                  <a:lnTo>
                    <a:pt x="21602" y="73507"/>
                  </a:lnTo>
                  <a:lnTo>
                    <a:pt x="22059" y="72402"/>
                  </a:lnTo>
                  <a:close/>
                </a:path>
                <a:path w="172719" h="132714">
                  <a:moveTo>
                    <a:pt x="24853" y="61810"/>
                  </a:moveTo>
                  <a:lnTo>
                    <a:pt x="24396" y="60706"/>
                  </a:lnTo>
                  <a:lnTo>
                    <a:pt x="23990" y="60553"/>
                  </a:lnTo>
                  <a:lnTo>
                    <a:pt x="23837" y="60147"/>
                  </a:lnTo>
                  <a:lnTo>
                    <a:pt x="22745" y="59702"/>
                  </a:lnTo>
                  <a:lnTo>
                    <a:pt x="21653" y="60147"/>
                  </a:lnTo>
                  <a:lnTo>
                    <a:pt x="21196" y="61252"/>
                  </a:lnTo>
                  <a:lnTo>
                    <a:pt x="21653" y="62344"/>
                  </a:lnTo>
                  <a:lnTo>
                    <a:pt x="22212" y="63461"/>
                  </a:lnTo>
                  <a:lnTo>
                    <a:pt x="23304" y="63906"/>
                  </a:lnTo>
                  <a:lnTo>
                    <a:pt x="24396" y="63461"/>
                  </a:lnTo>
                  <a:lnTo>
                    <a:pt x="24853" y="62357"/>
                  </a:lnTo>
                  <a:lnTo>
                    <a:pt x="24739" y="62090"/>
                  </a:lnTo>
                  <a:lnTo>
                    <a:pt x="24853" y="61810"/>
                  </a:lnTo>
                  <a:close/>
                </a:path>
                <a:path w="172719" h="132714">
                  <a:moveTo>
                    <a:pt x="25412" y="71856"/>
                  </a:moveTo>
                  <a:lnTo>
                    <a:pt x="24955" y="70751"/>
                  </a:lnTo>
                  <a:lnTo>
                    <a:pt x="23863" y="70307"/>
                  </a:lnTo>
                  <a:lnTo>
                    <a:pt x="22758" y="70751"/>
                  </a:lnTo>
                  <a:lnTo>
                    <a:pt x="22313" y="71856"/>
                  </a:lnTo>
                  <a:lnTo>
                    <a:pt x="22758" y="72948"/>
                  </a:lnTo>
                  <a:lnTo>
                    <a:pt x="23863" y="73406"/>
                  </a:lnTo>
                  <a:lnTo>
                    <a:pt x="24955" y="72948"/>
                  </a:lnTo>
                  <a:lnTo>
                    <a:pt x="25412" y="71856"/>
                  </a:lnTo>
                  <a:close/>
                </a:path>
                <a:path w="172719" h="132714">
                  <a:moveTo>
                    <a:pt x="27647" y="65709"/>
                  </a:moveTo>
                  <a:lnTo>
                    <a:pt x="27190" y="64617"/>
                  </a:lnTo>
                  <a:lnTo>
                    <a:pt x="26098" y="64160"/>
                  </a:lnTo>
                  <a:lnTo>
                    <a:pt x="24993" y="64617"/>
                  </a:lnTo>
                  <a:lnTo>
                    <a:pt x="24549" y="65709"/>
                  </a:lnTo>
                  <a:lnTo>
                    <a:pt x="24993" y="66802"/>
                  </a:lnTo>
                  <a:lnTo>
                    <a:pt x="26098" y="67259"/>
                  </a:lnTo>
                  <a:lnTo>
                    <a:pt x="27190" y="66802"/>
                  </a:lnTo>
                  <a:lnTo>
                    <a:pt x="27647" y="65709"/>
                  </a:lnTo>
                  <a:close/>
                </a:path>
                <a:path w="172719" h="132714">
                  <a:moveTo>
                    <a:pt x="59436" y="1549"/>
                  </a:moveTo>
                  <a:lnTo>
                    <a:pt x="58991" y="457"/>
                  </a:lnTo>
                  <a:lnTo>
                    <a:pt x="57886" y="0"/>
                  </a:lnTo>
                  <a:lnTo>
                    <a:pt x="56794" y="457"/>
                  </a:lnTo>
                  <a:lnTo>
                    <a:pt x="56337" y="1549"/>
                  </a:lnTo>
                  <a:lnTo>
                    <a:pt x="56451" y="1828"/>
                  </a:lnTo>
                  <a:lnTo>
                    <a:pt x="56337" y="2108"/>
                  </a:lnTo>
                  <a:lnTo>
                    <a:pt x="56794" y="3200"/>
                  </a:lnTo>
                  <a:lnTo>
                    <a:pt x="57886" y="3657"/>
                  </a:lnTo>
                  <a:lnTo>
                    <a:pt x="58991" y="3200"/>
                  </a:lnTo>
                  <a:lnTo>
                    <a:pt x="59436" y="2108"/>
                  </a:lnTo>
                  <a:lnTo>
                    <a:pt x="59321" y="1828"/>
                  </a:lnTo>
                  <a:lnTo>
                    <a:pt x="59436" y="1549"/>
                  </a:lnTo>
                  <a:close/>
                </a:path>
                <a:path w="172719" h="132714">
                  <a:moveTo>
                    <a:pt x="136994" y="127088"/>
                  </a:moveTo>
                  <a:lnTo>
                    <a:pt x="136537" y="125984"/>
                  </a:lnTo>
                  <a:lnTo>
                    <a:pt x="135445" y="125539"/>
                  </a:lnTo>
                  <a:lnTo>
                    <a:pt x="134353" y="125984"/>
                  </a:lnTo>
                  <a:lnTo>
                    <a:pt x="133896" y="127088"/>
                  </a:lnTo>
                  <a:lnTo>
                    <a:pt x="134353" y="128181"/>
                  </a:lnTo>
                  <a:lnTo>
                    <a:pt x="135445" y="128638"/>
                  </a:lnTo>
                  <a:lnTo>
                    <a:pt x="136537" y="128181"/>
                  </a:lnTo>
                  <a:lnTo>
                    <a:pt x="136994" y="127088"/>
                  </a:lnTo>
                  <a:close/>
                </a:path>
                <a:path w="172719" h="132714">
                  <a:moveTo>
                    <a:pt x="138671" y="130987"/>
                  </a:moveTo>
                  <a:lnTo>
                    <a:pt x="138214" y="129895"/>
                  </a:lnTo>
                  <a:lnTo>
                    <a:pt x="137121" y="129438"/>
                  </a:lnTo>
                  <a:lnTo>
                    <a:pt x="136017" y="129895"/>
                  </a:lnTo>
                  <a:lnTo>
                    <a:pt x="135572" y="130987"/>
                  </a:lnTo>
                  <a:lnTo>
                    <a:pt x="136017" y="132080"/>
                  </a:lnTo>
                  <a:lnTo>
                    <a:pt x="137121" y="132537"/>
                  </a:lnTo>
                  <a:lnTo>
                    <a:pt x="138214" y="132080"/>
                  </a:lnTo>
                  <a:lnTo>
                    <a:pt x="138671" y="130987"/>
                  </a:lnTo>
                  <a:close/>
                </a:path>
                <a:path w="172719" h="132714">
                  <a:moveTo>
                    <a:pt x="140906" y="121500"/>
                  </a:moveTo>
                  <a:lnTo>
                    <a:pt x="140449" y="120408"/>
                  </a:lnTo>
                  <a:lnTo>
                    <a:pt x="139357" y="119951"/>
                  </a:lnTo>
                  <a:lnTo>
                    <a:pt x="138252" y="120408"/>
                  </a:lnTo>
                  <a:lnTo>
                    <a:pt x="137807" y="121500"/>
                  </a:lnTo>
                  <a:lnTo>
                    <a:pt x="138252" y="122593"/>
                  </a:lnTo>
                  <a:lnTo>
                    <a:pt x="139357" y="123050"/>
                  </a:lnTo>
                  <a:lnTo>
                    <a:pt x="140449" y="122593"/>
                  </a:lnTo>
                  <a:lnTo>
                    <a:pt x="140906" y="121500"/>
                  </a:lnTo>
                  <a:close/>
                </a:path>
                <a:path w="172719" h="132714">
                  <a:moveTo>
                    <a:pt x="145923" y="122059"/>
                  </a:moveTo>
                  <a:lnTo>
                    <a:pt x="145465" y="120967"/>
                  </a:lnTo>
                  <a:lnTo>
                    <a:pt x="144373" y="120510"/>
                  </a:lnTo>
                  <a:lnTo>
                    <a:pt x="144094" y="120637"/>
                  </a:lnTo>
                  <a:lnTo>
                    <a:pt x="143814" y="120510"/>
                  </a:lnTo>
                  <a:lnTo>
                    <a:pt x="143522" y="120637"/>
                  </a:lnTo>
                  <a:lnTo>
                    <a:pt x="143256" y="120510"/>
                  </a:lnTo>
                  <a:lnTo>
                    <a:pt x="142163" y="120967"/>
                  </a:lnTo>
                  <a:lnTo>
                    <a:pt x="141706" y="122059"/>
                  </a:lnTo>
                  <a:lnTo>
                    <a:pt x="142163" y="123151"/>
                  </a:lnTo>
                  <a:lnTo>
                    <a:pt x="143256" y="123609"/>
                  </a:lnTo>
                  <a:lnTo>
                    <a:pt x="143535" y="123494"/>
                  </a:lnTo>
                  <a:lnTo>
                    <a:pt x="143814" y="123609"/>
                  </a:lnTo>
                  <a:lnTo>
                    <a:pt x="144081" y="123494"/>
                  </a:lnTo>
                  <a:lnTo>
                    <a:pt x="144373" y="123609"/>
                  </a:lnTo>
                  <a:lnTo>
                    <a:pt x="145465" y="123151"/>
                  </a:lnTo>
                  <a:lnTo>
                    <a:pt x="145923" y="122059"/>
                  </a:lnTo>
                  <a:close/>
                </a:path>
                <a:path w="172719" h="132714">
                  <a:moveTo>
                    <a:pt x="167678" y="64592"/>
                  </a:moveTo>
                  <a:lnTo>
                    <a:pt x="167220" y="63500"/>
                  </a:lnTo>
                  <a:lnTo>
                    <a:pt x="166128" y="63042"/>
                  </a:lnTo>
                  <a:lnTo>
                    <a:pt x="165036" y="63500"/>
                  </a:lnTo>
                  <a:lnTo>
                    <a:pt x="164579" y="64592"/>
                  </a:lnTo>
                  <a:lnTo>
                    <a:pt x="165036" y="65684"/>
                  </a:lnTo>
                  <a:lnTo>
                    <a:pt x="166128" y="66141"/>
                  </a:lnTo>
                  <a:lnTo>
                    <a:pt x="167220" y="65684"/>
                  </a:lnTo>
                  <a:lnTo>
                    <a:pt x="167678" y="64592"/>
                  </a:lnTo>
                  <a:close/>
                </a:path>
                <a:path w="172719" h="132714">
                  <a:moveTo>
                    <a:pt x="172148" y="66827"/>
                  </a:moveTo>
                  <a:lnTo>
                    <a:pt x="171691" y="65735"/>
                  </a:lnTo>
                  <a:lnTo>
                    <a:pt x="171284" y="65582"/>
                  </a:lnTo>
                  <a:lnTo>
                    <a:pt x="171132" y="65176"/>
                  </a:lnTo>
                  <a:lnTo>
                    <a:pt x="170040" y="64719"/>
                  </a:lnTo>
                  <a:lnTo>
                    <a:pt x="168935" y="65176"/>
                  </a:lnTo>
                  <a:lnTo>
                    <a:pt x="168490" y="66268"/>
                  </a:lnTo>
                  <a:lnTo>
                    <a:pt x="168935" y="67360"/>
                  </a:lnTo>
                  <a:lnTo>
                    <a:pt x="169329" y="67525"/>
                  </a:lnTo>
                  <a:lnTo>
                    <a:pt x="169494" y="67919"/>
                  </a:lnTo>
                  <a:lnTo>
                    <a:pt x="170599" y="68376"/>
                  </a:lnTo>
                  <a:lnTo>
                    <a:pt x="171691" y="67919"/>
                  </a:lnTo>
                  <a:lnTo>
                    <a:pt x="172148" y="66827"/>
                  </a:lnTo>
                  <a:close/>
                </a:path>
              </a:pathLst>
            </a:custGeom>
            <a:solidFill>
              <a:srgbClr val="565658"/>
            </a:solidFill>
          </p:spPr>
          <p:txBody>
            <a:bodyPr wrap="square" lIns="0" tIns="0" rIns="0" bIns="0" rtlCol="0"/>
            <a:lstStyle/>
            <a:p/>
          </p:txBody>
        </p:sp>
        <p:sp>
          <p:nvSpPr>
            <p:cNvPr id="12827" name="object 12827" descr=""/>
            <p:cNvSpPr/>
            <p:nvPr/>
          </p:nvSpPr>
          <p:spPr>
            <a:xfrm>
              <a:off x="2227555" y="2395357"/>
              <a:ext cx="6985" cy="19685"/>
            </a:xfrm>
            <a:custGeom>
              <a:avLst/>
              <a:gdLst/>
              <a:ahLst/>
              <a:cxnLst/>
              <a:rect l="l" t="t" r="r" b="b"/>
              <a:pathLst>
                <a:path w="6985" h="19685">
                  <a:moveTo>
                    <a:pt x="4546" y="19303"/>
                  </a:moveTo>
                  <a:lnTo>
                    <a:pt x="6489" y="18376"/>
                  </a:lnTo>
                  <a:lnTo>
                    <a:pt x="4521" y="10032"/>
                  </a:lnTo>
                  <a:lnTo>
                    <a:pt x="0" y="0"/>
                  </a:lnTo>
                </a:path>
              </a:pathLst>
            </a:custGeom>
            <a:ln w="3175">
              <a:solidFill>
                <a:srgbClr val="565658"/>
              </a:solidFill>
            </a:ln>
          </p:spPr>
          <p:txBody>
            <a:bodyPr wrap="square" lIns="0" tIns="0" rIns="0" bIns="0" rtlCol="0"/>
            <a:lstStyle/>
            <a:p/>
          </p:txBody>
        </p:sp>
        <p:sp>
          <p:nvSpPr>
            <p:cNvPr id="12828" name="object 12828" descr=""/>
            <p:cNvSpPr/>
            <p:nvPr/>
          </p:nvSpPr>
          <p:spPr>
            <a:xfrm>
              <a:off x="2158022" y="2540165"/>
              <a:ext cx="146685" cy="76835"/>
            </a:xfrm>
            <a:custGeom>
              <a:avLst/>
              <a:gdLst/>
              <a:ahLst/>
              <a:cxnLst/>
              <a:rect l="l" t="t" r="r" b="b"/>
              <a:pathLst>
                <a:path w="146685" h="76835">
                  <a:moveTo>
                    <a:pt x="3098" y="15494"/>
                  </a:moveTo>
                  <a:lnTo>
                    <a:pt x="2641" y="14401"/>
                  </a:lnTo>
                  <a:lnTo>
                    <a:pt x="1549" y="13944"/>
                  </a:lnTo>
                  <a:lnTo>
                    <a:pt x="444" y="14401"/>
                  </a:lnTo>
                  <a:lnTo>
                    <a:pt x="0" y="15494"/>
                  </a:lnTo>
                  <a:lnTo>
                    <a:pt x="444" y="16598"/>
                  </a:lnTo>
                  <a:lnTo>
                    <a:pt x="1549" y="17043"/>
                  </a:lnTo>
                  <a:lnTo>
                    <a:pt x="2641" y="16598"/>
                  </a:lnTo>
                  <a:lnTo>
                    <a:pt x="3098" y="15494"/>
                  </a:lnTo>
                  <a:close/>
                </a:path>
                <a:path w="146685" h="76835">
                  <a:moveTo>
                    <a:pt x="5880" y="12153"/>
                  </a:moveTo>
                  <a:lnTo>
                    <a:pt x="5435" y="11049"/>
                  </a:lnTo>
                  <a:lnTo>
                    <a:pt x="4330" y="10604"/>
                  </a:lnTo>
                  <a:lnTo>
                    <a:pt x="3873" y="10795"/>
                  </a:lnTo>
                  <a:lnTo>
                    <a:pt x="3759" y="10502"/>
                  </a:lnTo>
                  <a:lnTo>
                    <a:pt x="2667" y="10045"/>
                  </a:lnTo>
                  <a:lnTo>
                    <a:pt x="1562" y="10502"/>
                  </a:lnTo>
                  <a:lnTo>
                    <a:pt x="1117" y="11595"/>
                  </a:lnTo>
                  <a:lnTo>
                    <a:pt x="1562" y="12687"/>
                  </a:lnTo>
                  <a:lnTo>
                    <a:pt x="1955" y="12852"/>
                  </a:lnTo>
                  <a:lnTo>
                    <a:pt x="2120" y="13246"/>
                  </a:lnTo>
                  <a:lnTo>
                    <a:pt x="3225" y="13703"/>
                  </a:lnTo>
                  <a:lnTo>
                    <a:pt x="3771" y="13474"/>
                  </a:lnTo>
                  <a:lnTo>
                    <a:pt x="4330" y="13703"/>
                  </a:lnTo>
                  <a:lnTo>
                    <a:pt x="5435" y="13246"/>
                  </a:lnTo>
                  <a:lnTo>
                    <a:pt x="5880" y="12153"/>
                  </a:lnTo>
                  <a:close/>
                </a:path>
                <a:path w="146685" h="76835">
                  <a:moveTo>
                    <a:pt x="9791" y="1549"/>
                  </a:moveTo>
                  <a:lnTo>
                    <a:pt x="9334" y="457"/>
                  </a:lnTo>
                  <a:lnTo>
                    <a:pt x="8242" y="0"/>
                  </a:lnTo>
                  <a:lnTo>
                    <a:pt x="7150" y="457"/>
                  </a:lnTo>
                  <a:lnTo>
                    <a:pt x="6692" y="1549"/>
                  </a:lnTo>
                  <a:lnTo>
                    <a:pt x="6807" y="1828"/>
                  </a:lnTo>
                  <a:lnTo>
                    <a:pt x="6692" y="2108"/>
                  </a:lnTo>
                  <a:lnTo>
                    <a:pt x="7150" y="3200"/>
                  </a:lnTo>
                  <a:lnTo>
                    <a:pt x="8242" y="3657"/>
                  </a:lnTo>
                  <a:lnTo>
                    <a:pt x="9334" y="3200"/>
                  </a:lnTo>
                  <a:lnTo>
                    <a:pt x="9791" y="2108"/>
                  </a:lnTo>
                  <a:lnTo>
                    <a:pt x="9664" y="1828"/>
                  </a:lnTo>
                  <a:lnTo>
                    <a:pt x="9791" y="1549"/>
                  </a:lnTo>
                  <a:close/>
                </a:path>
                <a:path w="146685" h="76835">
                  <a:moveTo>
                    <a:pt x="10350" y="11595"/>
                  </a:moveTo>
                  <a:lnTo>
                    <a:pt x="9893" y="10502"/>
                  </a:lnTo>
                  <a:lnTo>
                    <a:pt x="8801" y="10045"/>
                  </a:lnTo>
                  <a:lnTo>
                    <a:pt x="7708" y="10502"/>
                  </a:lnTo>
                  <a:lnTo>
                    <a:pt x="7251" y="11595"/>
                  </a:lnTo>
                  <a:lnTo>
                    <a:pt x="7708" y="12687"/>
                  </a:lnTo>
                  <a:lnTo>
                    <a:pt x="8801" y="13144"/>
                  </a:lnTo>
                  <a:lnTo>
                    <a:pt x="9893" y="12687"/>
                  </a:lnTo>
                  <a:lnTo>
                    <a:pt x="10350" y="11595"/>
                  </a:lnTo>
                  <a:close/>
                </a:path>
                <a:path w="146685" h="76835">
                  <a:moveTo>
                    <a:pt x="12585" y="4889"/>
                  </a:moveTo>
                  <a:lnTo>
                    <a:pt x="12128" y="3797"/>
                  </a:lnTo>
                  <a:lnTo>
                    <a:pt x="11036" y="3340"/>
                  </a:lnTo>
                  <a:lnTo>
                    <a:pt x="9931" y="3797"/>
                  </a:lnTo>
                  <a:lnTo>
                    <a:pt x="9486" y="4889"/>
                  </a:lnTo>
                  <a:lnTo>
                    <a:pt x="9931" y="5994"/>
                  </a:lnTo>
                  <a:lnTo>
                    <a:pt x="11036" y="6438"/>
                  </a:lnTo>
                  <a:lnTo>
                    <a:pt x="12128" y="5994"/>
                  </a:lnTo>
                  <a:lnTo>
                    <a:pt x="12585" y="4889"/>
                  </a:lnTo>
                  <a:close/>
                </a:path>
                <a:path w="146685" h="76835">
                  <a:moveTo>
                    <a:pt x="29311" y="68503"/>
                  </a:moveTo>
                  <a:lnTo>
                    <a:pt x="28854" y="67411"/>
                  </a:lnTo>
                  <a:lnTo>
                    <a:pt x="27762" y="66954"/>
                  </a:lnTo>
                  <a:lnTo>
                    <a:pt x="26670" y="67411"/>
                  </a:lnTo>
                  <a:lnTo>
                    <a:pt x="26212" y="68503"/>
                  </a:lnTo>
                  <a:lnTo>
                    <a:pt x="26670" y="69596"/>
                  </a:lnTo>
                  <a:lnTo>
                    <a:pt x="27762" y="70053"/>
                  </a:lnTo>
                  <a:lnTo>
                    <a:pt x="28854" y="69596"/>
                  </a:lnTo>
                  <a:lnTo>
                    <a:pt x="29311" y="68503"/>
                  </a:lnTo>
                  <a:close/>
                </a:path>
                <a:path w="146685" h="76835">
                  <a:moveTo>
                    <a:pt x="31546" y="75196"/>
                  </a:moveTo>
                  <a:lnTo>
                    <a:pt x="31089" y="74104"/>
                  </a:lnTo>
                  <a:lnTo>
                    <a:pt x="29997" y="73647"/>
                  </a:lnTo>
                  <a:lnTo>
                    <a:pt x="29705" y="73774"/>
                  </a:lnTo>
                  <a:lnTo>
                    <a:pt x="29451" y="73660"/>
                  </a:lnTo>
                  <a:lnTo>
                    <a:pt x="28321" y="73088"/>
                  </a:lnTo>
                  <a:lnTo>
                    <a:pt x="27228" y="73545"/>
                  </a:lnTo>
                  <a:lnTo>
                    <a:pt x="26771" y="74637"/>
                  </a:lnTo>
                  <a:lnTo>
                    <a:pt x="27228" y="75730"/>
                  </a:lnTo>
                  <a:lnTo>
                    <a:pt x="28295" y="76187"/>
                  </a:lnTo>
                  <a:lnTo>
                    <a:pt x="29438" y="76746"/>
                  </a:lnTo>
                  <a:lnTo>
                    <a:pt x="29718" y="76631"/>
                  </a:lnTo>
                  <a:lnTo>
                    <a:pt x="29997" y="76746"/>
                  </a:lnTo>
                  <a:lnTo>
                    <a:pt x="31089" y="76288"/>
                  </a:lnTo>
                  <a:lnTo>
                    <a:pt x="31546" y="75196"/>
                  </a:lnTo>
                  <a:close/>
                </a:path>
                <a:path w="146685" h="76835">
                  <a:moveTo>
                    <a:pt x="35458" y="71843"/>
                  </a:moveTo>
                  <a:lnTo>
                    <a:pt x="35001" y="70751"/>
                  </a:lnTo>
                  <a:lnTo>
                    <a:pt x="33909" y="70294"/>
                  </a:lnTo>
                  <a:lnTo>
                    <a:pt x="32804" y="70751"/>
                  </a:lnTo>
                  <a:lnTo>
                    <a:pt x="32359" y="71843"/>
                  </a:lnTo>
                  <a:lnTo>
                    <a:pt x="32804" y="72948"/>
                  </a:lnTo>
                  <a:lnTo>
                    <a:pt x="33909" y="73393"/>
                  </a:lnTo>
                  <a:lnTo>
                    <a:pt x="35001" y="72948"/>
                  </a:lnTo>
                  <a:lnTo>
                    <a:pt x="35458" y="71843"/>
                  </a:lnTo>
                  <a:close/>
                </a:path>
                <a:path w="146685" h="76835">
                  <a:moveTo>
                    <a:pt x="96824" y="62369"/>
                  </a:moveTo>
                  <a:lnTo>
                    <a:pt x="96367" y="61277"/>
                  </a:lnTo>
                  <a:lnTo>
                    <a:pt x="95275" y="60820"/>
                  </a:lnTo>
                  <a:lnTo>
                    <a:pt x="94170" y="61277"/>
                  </a:lnTo>
                  <a:lnTo>
                    <a:pt x="93726" y="62369"/>
                  </a:lnTo>
                  <a:lnTo>
                    <a:pt x="94170" y="63461"/>
                  </a:lnTo>
                  <a:lnTo>
                    <a:pt x="95275" y="63919"/>
                  </a:lnTo>
                  <a:lnTo>
                    <a:pt x="96367" y="63461"/>
                  </a:lnTo>
                  <a:lnTo>
                    <a:pt x="96824" y="62369"/>
                  </a:lnTo>
                  <a:close/>
                </a:path>
                <a:path w="146685" h="76835">
                  <a:moveTo>
                    <a:pt x="97383" y="59016"/>
                  </a:moveTo>
                  <a:lnTo>
                    <a:pt x="96939" y="57924"/>
                  </a:lnTo>
                  <a:lnTo>
                    <a:pt x="95834" y="57467"/>
                  </a:lnTo>
                  <a:lnTo>
                    <a:pt x="94742" y="57924"/>
                  </a:lnTo>
                  <a:lnTo>
                    <a:pt x="94284" y="59016"/>
                  </a:lnTo>
                  <a:lnTo>
                    <a:pt x="94742" y="60109"/>
                  </a:lnTo>
                  <a:lnTo>
                    <a:pt x="95834" y="60566"/>
                  </a:lnTo>
                  <a:lnTo>
                    <a:pt x="96939" y="60109"/>
                  </a:lnTo>
                  <a:lnTo>
                    <a:pt x="97383" y="59016"/>
                  </a:lnTo>
                  <a:close/>
                </a:path>
                <a:path w="146685" h="76835">
                  <a:moveTo>
                    <a:pt x="103517" y="55664"/>
                  </a:moveTo>
                  <a:lnTo>
                    <a:pt x="103060" y="54571"/>
                  </a:lnTo>
                  <a:lnTo>
                    <a:pt x="101968" y="54114"/>
                  </a:lnTo>
                  <a:lnTo>
                    <a:pt x="100876" y="54571"/>
                  </a:lnTo>
                  <a:lnTo>
                    <a:pt x="100418" y="55664"/>
                  </a:lnTo>
                  <a:lnTo>
                    <a:pt x="100876" y="56769"/>
                  </a:lnTo>
                  <a:lnTo>
                    <a:pt x="101968" y="57213"/>
                  </a:lnTo>
                  <a:lnTo>
                    <a:pt x="103060" y="56769"/>
                  </a:lnTo>
                  <a:lnTo>
                    <a:pt x="103517" y="55664"/>
                  </a:lnTo>
                  <a:close/>
                </a:path>
                <a:path w="146685" h="76835">
                  <a:moveTo>
                    <a:pt x="125285" y="46736"/>
                  </a:moveTo>
                  <a:lnTo>
                    <a:pt x="124828" y="45643"/>
                  </a:lnTo>
                  <a:lnTo>
                    <a:pt x="123736" y="45186"/>
                  </a:lnTo>
                  <a:lnTo>
                    <a:pt x="122631" y="45643"/>
                  </a:lnTo>
                  <a:lnTo>
                    <a:pt x="122186" y="46736"/>
                  </a:lnTo>
                  <a:lnTo>
                    <a:pt x="122631" y="47840"/>
                  </a:lnTo>
                  <a:lnTo>
                    <a:pt x="123736" y="48285"/>
                  </a:lnTo>
                  <a:lnTo>
                    <a:pt x="124828" y="47840"/>
                  </a:lnTo>
                  <a:lnTo>
                    <a:pt x="125285" y="46736"/>
                  </a:lnTo>
                  <a:close/>
                </a:path>
                <a:path w="146685" h="76835">
                  <a:moveTo>
                    <a:pt x="126961" y="43954"/>
                  </a:moveTo>
                  <a:lnTo>
                    <a:pt x="126504" y="42862"/>
                  </a:lnTo>
                  <a:lnTo>
                    <a:pt x="125412" y="42405"/>
                  </a:lnTo>
                  <a:lnTo>
                    <a:pt x="124307" y="42862"/>
                  </a:lnTo>
                  <a:lnTo>
                    <a:pt x="123863" y="43954"/>
                  </a:lnTo>
                  <a:lnTo>
                    <a:pt x="124307" y="45046"/>
                  </a:lnTo>
                  <a:lnTo>
                    <a:pt x="125412" y="45504"/>
                  </a:lnTo>
                  <a:lnTo>
                    <a:pt x="126504" y="45046"/>
                  </a:lnTo>
                  <a:lnTo>
                    <a:pt x="126961" y="43954"/>
                  </a:lnTo>
                  <a:close/>
                </a:path>
                <a:path w="146685" h="76835">
                  <a:moveTo>
                    <a:pt x="146481" y="11036"/>
                  </a:moveTo>
                  <a:lnTo>
                    <a:pt x="146024" y="9944"/>
                  </a:lnTo>
                  <a:lnTo>
                    <a:pt x="144932" y="9486"/>
                  </a:lnTo>
                  <a:lnTo>
                    <a:pt x="143827" y="9944"/>
                  </a:lnTo>
                  <a:lnTo>
                    <a:pt x="143383" y="11036"/>
                  </a:lnTo>
                  <a:lnTo>
                    <a:pt x="143484" y="11315"/>
                  </a:lnTo>
                  <a:lnTo>
                    <a:pt x="143383" y="11595"/>
                  </a:lnTo>
                  <a:lnTo>
                    <a:pt x="143827" y="12687"/>
                  </a:lnTo>
                  <a:lnTo>
                    <a:pt x="144932" y="13144"/>
                  </a:lnTo>
                  <a:lnTo>
                    <a:pt x="146024" y="12687"/>
                  </a:lnTo>
                  <a:lnTo>
                    <a:pt x="146481" y="11595"/>
                  </a:lnTo>
                  <a:lnTo>
                    <a:pt x="146354" y="11315"/>
                  </a:lnTo>
                  <a:lnTo>
                    <a:pt x="146481" y="11036"/>
                  </a:lnTo>
                  <a:close/>
                </a:path>
              </a:pathLst>
            </a:custGeom>
            <a:solidFill>
              <a:srgbClr val="565658"/>
            </a:solidFill>
          </p:spPr>
          <p:txBody>
            <a:bodyPr wrap="square" lIns="0" tIns="0" rIns="0" bIns="0" rtlCol="0"/>
            <a:lstStyle/>
            <a:p/>
          </p:txBody>
        </p:sp>
        <p:sp>
          <p:nvSpPr>
            <p:cNvPr id="12829" name="object 12829" descr=""/>
            <p:cNvSpPr/>
            <p:nvPr/>
          </p:nvSpPr>
          <p:spPr>
            <a:xfrm>
              <a:off x="2291120" y="2393615"/>
              <a:ext cx="6985" cy="19685"/>
            </a:xfrm>
            <a:custGeom>
              <a:avLst/>
              <a:gdLst/>
              <a:ahLst/>
              <a:cxnLst/>
              <a:rect l="l" t="t" r="r" b="b"/>
              <a:pathLst>
                <a:path w="6985" h="19685">
                  <a:moveTo>
                    <a:pt x="6540" y="0"/>
                  </a:moveTo>
                  <a:lnTo>
                    <a:pt x="2260" y="10248"/>
                  </a:lnTo>
                  <a:lnTo>
                    <a:pt x="0" y="18783"/>
                  </a:lnTo>
                  <a:lnTo>
                    <a:pt x="1358" y="19672"/>
                  </a:lnTo>
                </a:path>
              </a:pathLst>
            </a:custGeom>
            <a:ln w="3175">
              <a:solidFill>
                <a:srgbClr val="565658"/>
              </a:solidFill>
            </a:ln>
          </p:spPr>
          <p:txBody>
            <a:bodyPr wrap="square" lIns="0" tIns="0" rIns="0" bIns="0" rtlCol="0"/>
            <a:lstStyle/>
            <a:p/>
          </p:txBody>
        </p:sp>
        <p:sp>
          <p:nvSpPr>
            <p:cNvPr id="12830" name="object 12830" descr=""/>
            <p:cNvSpPr/>
            <p:nvPr/>
          </p:nvSpPr>
          <p:spPr>
            <a:xfrm>
              <a:off x="2213973" y="2266091"/>
              <a:ext cx="2540" cy="2540"/>
            </a:xfrm>
            <a:custGeom>
              <a:avLst/>
              <a:gdLst/>
              <a:ahLst/>
              <a:cxnLst/>
              <a:rect l="l" t="t" r="r" b="b"/>
              <a:pathLst>
                <a:path w="2539" h="2539">
                  <a:moveTo>
                    <a:pt x="1943" y="1981"/>
                  </a:moveTo>
                  <a:lnTo>
                    <a:pt x="1955" y="1460"/>
                  </a:lnTo>
                  <a:lnTo>
                    <a:pt x="1752" y="952"/>
                  </a:lnTo>
                  <a:lnTo>
                    <a:pt x="1384" y="584"/>
                  </a:lnTo>
                  <a:lnTo>
                    <a:pt x="1015" y="203"/>
                  </a:lnTo>
                  <a:lnTo>
                    <a:pt x="520" y="0"/>
                  </a:lnTo>
                  <a:lnTo>
                    <a:pt x="0" y="0"/>
                  </a:lnTo>
                </a:path>
              </a:pathLst>
            </a:custGeom>
            <a:ln w="3175">
              <a:solidFill>
                <a:srgbClr val="565658"/>
              </a:solidFill>
            </a:ln>
          </p:spPr>
          <p:txBody>
            <a:bodyPr wrap="square" lIns="0" tIns="0" rIns="0" bIns="0" rtlCol="0"/>
            <a:lstStyle/>
            <a:p/>
          </p:txBody>
        </p:sp>
        <p:sp>
          <p:nvSpPr>
            <p:cNvPr id="12831" name="object 12831" descr=""/>
            <p:cNvSpPr/>
            <p:nvPr/>
          </p:nvSpPr>
          <p:spPr>
            <a:xfrm>
              <a:off x="2293204" y="2395357"/>
              <a:ext cx="6985" cy="19685"/>
            </a:xfrm>
            <a:custGeom>
              <a:avLst/>
              <a:gdLst/>
              <a:ahLst/>
              <a:cxnLst/>
              <a:rect l="l" t="t" r="r" b="b"/>
              <a:pathLst>
                <a:path w="6985" h="19685">
                  <a:moveTo>
                    <a:pt x="6489" y="0"/>
                  </a:moveTo>
                  <a:lnTo>
                    <a:pt x="1968" y="10033"/>
                  </a:lnTo>
                  <a:lnTo>
                    <a:pt x="0" y="18376"/>
                  </a:lnTo>
                  <a:lnTo>
                    <a:pt x="1955" y="19304"/>
                  </a:lnTo>
                </a:path>
              </a:pathLst>
            </a:custGeom>
            <a:ln w="3175">
              <a:solidFill>
                <a:srgbClr val="565658"/>
              </a:solidFill>
            </a:ln>
          </p:spPr>
          <p:txBody>
            <a:bodyPr wrap="square" lIns="0" tIns="0" rIns="0" bIns="0" rtlCol="0"/>
            <a:lstStyle/>
            <a:p/>
          </p:txBody>
        </p:sp>
        <p:sp>
          <p:nvSpPr>
            <p:cNvPr id="12832" name="object 12832" descr=""/>
            <p:cNvSpPr/>
            <p:nvPr/>
          </p:nvSpPr>
          <p:spPr>
            <a:xfrm>
              <a:off x="2213969" y="2249640"/>
              <a:ext cx="2540" cy="2540"/>
            </a:xfrm>
            <a:custGeom>
              <a:avLst/>
              <a:gdLst/>
              <a:ahLst/>
              <a:cxnLst/>
              <a:rect l="l" t="t" r="r" b="b"/>
              <a:pathLst>
                <a:path w="2539" h="2539">
                  <a:moveTo>
                    <a:pt x="0" y="1943"/>
                  </a:moveTo>
                  <a:lnTo>
                    <a:pt x="1079" y="1943"/>
                  </a:lnTo>
                  <a:lnTo>
                    <a:pt x="1943" y="1079"/>
                  </a:lnTo>
                  <a:lnTo>
                    <a:pt x="1943" y="0"/>
                  </a:lnTo>
                </a:path>
              </a:pathLst>
            </a:custGeom>
            <a:ln w="3175">
              <a:solidFill>
                <a:srgbClr val="565658"/>
              </a:solidFill>
            </a:ln>
          </p:spPr>
          <p:txBody>
            <a:bodyPr wrap="square" lIns="0" tIns="0" rIns="0" bIns="0" rtlCol="0"/>
            <a:lstStyle/>
            <a:p/>
          </p:txBody>
        </p:sp>
        <p:sp>
          <p:nvSpPr>
            <p:cNvPr id="12833" name="object 12833" descr=""/>
            <p:cNvSpPr/>
            <p:nvPr/>
          </p:nvSpPr>
          <p:spPr>
            <a:xfrm>
              <a:off x="2310946" y="2121065"/>
              <a:ext cx="1270" cy="635"/>
            </a:xfrm>
            <a:custGeom>
              <a:avLst/>
              <a:gdLst/>
              <a:ahLst/>
              <a:cxnLst/>
              <a:rect l="l" t="t" r="r" b="b"/>
              <a:pathLst>
                <a:path w="1269" h="635">
                  <a:moveTo>
                    <a:pt x="927" y="330"/>
                  </a:moveTo>
                  <a:lnTo>
                    <a:pt x="977" y="203"/>
                  </a:lnTo>
                  <a:lnTo>
                    <a:pt x="596" y="63"/>
                  </a:lnTo>
                  <a:lnTo>
                    <a:pt x="0" y="0"/>
                  </a:lnTo>
                </a:path>
              </a:pathLst>
            </a:custGeom>
            <a:ln w="3175">
              <a:solidFill>
                <a:srgbClr val="565658"/>
              </a:solidFill>
            </a:ln>
          </p:spPr>
          <p:txBody>
            <a:bodyPr wrap="square" lIns="0" tIns="0" rIns="0" bIns="0" rtlCol="0"/>
            <a:lstStyle/>
            <a:p/>
          </p:txBody>
        </p:sp>
        <p:sp>
          <p:nvSpPr>
            <p:cNvPr id="12834" name="object 12834" descr=""/>
            <p:cNvSpPr/>
            <p:nvPr/>
          </p:nvSpPr>
          <p:spPr>
            <a:xfrm>
              <a:off x="2263803" y="2193835"/>
              <a:ext cx="635" cy="1270"/>
            </a:xfrm>
            <a:custGeom>
              <a:avLst/>
              <a:gdLst/>
              <a:ahLst/>
              <a:cxnLst/>
              <a:rect l="l" t="t" r="r" b="b"/>
              <a:pathLst>
                <a:path w="635" h="1269">
                  <a:moveTo>
                    <a:pt x="0" y="660"/>
                  </a:moveTo>
                  <a:lnTo>
                    <a:pt x="63" y="495"/>
                  </a:lnTo>
                  <a:lnTo>
                    <a:pt x="101" y="254"/>
                  </a:lnTo>
                  <a:lnTo>
                    <a:pt x="101" y="0"/>
                  </a:lnTo>
                </a:path>
              </a:pathLst>
            </a:custGeom>
            <a:ln w="3175">
              <a:solidFill>
                <a:srgbClr val="565658"/>
              </a:solidFill>
            </a:ln>
          </p:spPr>
          <p:txBody>
            <a:bodyPr wrap="square" lIns="0" tIns="0" rIns="0" bIns="0" rtlCol="0"/>
            <a:lstStyle/>
            <a:p/>
          </p:txBody>
        </p:sp>
        <p:sp>
          <p:nvSpPr>
            <p:cNvPr id="12835" name="object 12835" descr=""/>
            <p:cNvSpPr/>
            <p:nvPr/>
          </p:nvSpPr>
          <p:spPr>
            <a:xfrm>
              <a:off x="2214483" y="1956529"/>
              <a:ext cx="635" cy="1270"/>
            </a:xfrm>
            <a:custGeom>
              <a:avLst/>
              <a:gdLst/>
              <a:ahLst/>
              <a:cxnLst/>
              <a:rect l="l" t="t" r="r" b="b"/>
              <a:pathLst>
                <a:path w="635" h="1269">
                  <a:moveTo>
                    <a:pt x="279" y="901"/>
                  </a:moveTo>
                  <a:lnTo>
                    <a:pt x="406" y="736"/>
                  </a:lnTo>
                  <a:lnTo>
                    <a:pt x="292" y="419"/>
                  </a:lnTo>
                  <a:lnTo>
                    <a:pt x="0" y="0"/>
                  </a:lnTo>
                </a:path>
              </a:pathLst>
            </a:custGeom>
            <a:ln w="3175">
              <a:solidFill>
                <a:srgbClr val="565658"/>
              </a:solidFill>
            </a:ln>
          </p:spPr>
          <p:txBody>
            <a:bodyPr wrap="square" lIns="0" tIns="0" rIns="0" bIns="0" rtlCol="0"/>
            <a:lstStyle/>
            <a:p/>
          </p:txBody>
        </p:sp>
        <p:sp>
          <p:nvSpPr>
            <p:cNvPr id="12836" name="object 12836" descr=""/>
            <p:cNvSpPr/>
            <p:nvPr/>
          </p:nvSpPr>
          <p:spPr>
            <a:xfrm>
              <a:off x="2336641" y="1897561"/>
              <a:ext cx="1270" cy="3175"/>
            </a:xfrm>
            <a:custGeom>
              <a:avLst/>
              <a:gdLst/>
              <a:ahLst/>
              <a:cxnLst/>
              <a:rect l="l" t="t" r="r" b="b"/>
              <a:pathLst>
                <a:path w="1269" h="3175">
                  <a:moveTo>
                    <a:pt x="0" y="3022"/>
                  </a:moveTo>
                  <a:lnTo>
                    <a:pt x="228" y="2730"/>
                  </a:lnTo>
                  <a:lnTo>
                    <a:pt x="381" y="2159"/>
                  </a:lnTo>
                  <a:lnTo>
                    <a:pt x="558" y="1587"/>
                  </a:lnTo>
                  <a:lnTo>
                    <a:pt x="762" y="812"/>
                  </a:lnTo>
                  <a:lnTo>
                    <a:pt x="914" y="0"/>
                  </a:lnTo>
                </a:path>
              </a:pathLst>
            </a:custGeom>
            <a:ln w="3175">
              <a:solidFill>
                <a:srgbClr val="565658"/>
              </a:solidFill>
            </a:ln>
          </p:spPr>
          <p:txBody>
            <a:bodyPr wrap="square" lIns="0" tIns="0" rIns="0" bIns="0" rtlCol="0"/>
            <a:lstStyle/>
            <a:p/>
          </p:txBody>
        </p:sp>
        <p:sp>
          <p:nvSpPr>
            <p:cNvPr id="12837" name="object 12837" descr=""/>
            <p:cNvSpPr/>
            <p:nvPr/>
          </p:nvSpPr>
          <p:spPr>
            <a:xfrm>
              <a:off x="2213721" y="1957354"/>
              <a:ext cx="1270" cy="1270"/>
            </a:xfrm>
            <a:custGeom>
              <a:avLst/>
              <a:gdLst/>
              <a:ahLst/>
              <a:cxnLst/>
              <a:rect l="l" t="t" r="r" b="b"/>
              <a:pathLst>
                <a:path w="1269" h="1269">
                  <a:moveTo>
                    <a:pt x="520" y="1143"/>
                  </a:moveTo>
                  <a:lnTo>
                    <a:pt x="660" y="939"/>
                  </a:lnTo>
                  <a:lnTo>
                    <a:pt x="469" y="520"/>
                  </a:lnTo>
                  <a:lnTo>
                    <a:pt x="0" y="0"/>
                  </a:lnTo>
                </a:path>
              </a:pathLst>
            </a:custGeom>
            <a:ln w="3175">
              <a:solidFill>
                <a:srgbClr val="565658"/>
              </a:solidFill>
            </a:ln>
          </p:spPr>
          <p:txBody>
            <a:bodyPr wrap="square" lIns="0" tIns="0" rIns="0" bIns="0" rtlCol="0"/>
            <a:lstStyle/>
            <a:p/>
          </p:txBody>
        </p:sp>
        <p:sp>
          <p:nvSpPr>
            <p:cNvPr id="12838" name="object 12838" descr=""/>
            <p:cNvSpPr/>
            <p:nvPr/>
          </p:nvSpPr>
          <p:spPr>
            <a:xfrm>
              <a:off x="2262549" y="1931918"/>
              <a:ext cx="1270" cy="1270"/>
            </a:xfrm>
            <a:custGeom>
              <a:avLst/>
              <a:gdLst/>
              <a:ahLst/>
              <a:cxnLst/>
              <a:rect l="l" t="t" r="r" b="b"/>
              <a:pathLst>
                <a:path w="1269" h="1269">
                  <a:moveTo>
                    <a:pt x="0" y="1092"/>
                  </a:moveTo>
                  <a:lnTo>
                    <a:pt x="406" y="1092"/>
                  </a:lnTo>
                  <a:lnTo>
                    <a:pt x="787" y="685"/>
                  </a:lnTo>
                  <a:lnTo>
                    <a:pt x="1054" y="0"/>
                  </a:lnTo>
                </a:path>
              </a:pathLst>
            </a:custGeom>
            <a:ln w="3175">
              <a:solidFill>
                <a:srgbClr val="565658"/>
              </a:solidFill>
            </a:ln>
          </p:spPr>
          <p:txBody>
            <a:bodyPr wrap="square" lIns="0" tIns="0" rIns="0" bIns="0" rtlCol="0"/>
            <a:lstStyle/>
            <a:p/>
          </p:txBody>
        </p:sp>
        <p:sp>
          <p:nvSpPr>
            <p:cNvPr id="12839" name="object 12839" descr=""/>
            <p:cNvSpPr/>
            <p:nvPr/>
          </p:nvSpPr>
          <p:spPr>
            <a:xfrm>
              <a:off x="2213086" y="1957805"/>
              <a:ext cx="1270" cy="1270"/>
            </a:xfrm>
            <a:custGeom>
              <a:avLst/>
              <a:gdLst/>
              <a:ahLst/>
              <a:cxnLst/>
              <a:rect l="l" t="t" r="r" b="b"/>
              <a:pathLst>
                <a:path w="1269" h="1269">
                  <a:moveTo>
                    <a:pt x="609" y="1231"/>
                  </a:moveTo>
                  <a:lnTo>
                    <a:pt x="762" y="1015"/>
                  </a:lnTo>
                  <a:lnTo>
                    <a:pt x="533" y="558"/>
                  </a:lnTo>
                  <a:lnTo>
                    <a:pt x="0" y="0"/>
                  </a:lnTo>
                </a:path>
              </a:pathLst>
            </a:custGeom>
            <a:ln w="3175">
              <a:solidFill>
                <a:srgbClr val="565658"/>
              </a:solidFill>
            </a:ln>
          </p:spPr>
          <p:txBody>
            <a:bodyPr wrap="square" lIns="0" tIns="0" rIns="0" bIns="0" rtlCol="0"/>
            <a:lstStyle/>
            <a:p/>
          </p:txBody>
        </p:sp>
        <p:sp>
          <p:nvSpPr>
            <p:cNvPr id="12840" name="object 12840" descr=""/>
            <p:cNvSpPr/>
            <p:nvPr/>
          </p:nvSpPr>
          <p:spPr>
            <a:xfrm>
              <a:off x="2327017" y="1896802"/>
              <a:ext cx="635" cy="635"/>
            </a:xfrm>
            <a:custGeom>
              <a:avLst/>
              <a:gdLst/>
              <a:ahLst/>
              <a:cxnLst/>
              <a:rect l="l" t="t" r="r" b="b"/>
              <a:pathLst>
                <a:path w="635" h="635">
                  <a:moveTo>
                    <a:pt x="0" y="0"/>
                  </a:moveTo>
                  <a:lnTo>
                    <a:pt x="76" y="165"/>
                  </a:lnTo>
                  <a:lnTo>
                    <a:pt x="203" y="304"/>
                  </a:lnTo>
                  <a:lnTo>
                    <a:pt x="355" y="393"/>
                  </a:lnTo>
                </a:path>
              </a:pathLst>
            </a:custGeom>
            <a:ln w="3175">
              <a:solidFill>
                <a:srgbClr val="565658"/>
              </a:solidFill>
            </a:ln>
          </p:spPr>
          <p:txBody>
            <a:bodyPr wrap="square" lIns="0" tIns="0" rIns="0" bIns="0" rtlCol="0"/>
            <a:lstStyle/>
            <a:p/>
          </p:txBody>
        </p:sp>
        <p:sp>
          <p:nvSpPr>
            <p:cNvPr id="12841" name="object 12841" descr=""/>
            <p:cNvSpPr/>
            <p:nvPr/>
          </p:nvSpPr>
          <p:spPr>
            <a:xfrm>
              <a:off x="2317722" y="1902043"/>
              <a:ext cx="635" cy="635"/>
            </a:xfrm>
            <a:custGeom>
              <a:avLst/>
              <a:gdLst/>
              <a:ahLst/>
              <a:cxnLst/>
              <a:rect l="l" t="t" r="r" b="b"/>
              <a:pathLst>
                <a:path w="635" h="635">
                  <a:moveTo>
                    <a:pt x="266" y="431"/>
                  </a:moveTo>
                  <a:lnTo>
                    <a:pt x="190" y="266"/>
                  </a:lnTo>
                  <a:lnTo>
                    <a:pt x="88" y="114"/>
                  </a:lnTo>
                </a:path>
              </a:pathLst>
            </a:custGeom>
            <a:ln w="3175">
              <a:solidFill>
                <a:srgbClr val="565658"/>
              </a:solidFill>
            </a:ln>
          </p:spPr>
          <p:txBody>
            <a:bodyPr wrap="square" lIns="0" tIns="0" rIns="0" bIns="0" rtlCol="0"/>
            <a:lstStyle/>
            <a:p/>
          </p:txBody>
        </p:sp>
        <p:sp>
          <p:nvSpPr>
            <p:cNvPr id="12842" name="object 12842" descr=""/>
            <p:cNvSpPr/>
            <p:nvPr/>
          </p:nvSpPr>
          <p:spPr>
            <a:xfrm>
              <a:off x="2301675" y="1910612"/>
              <a:ext cx="635" cy="635"/>
            </a:xfrm>
            <a:custGeom>
              <a:avLst/>
              <a:gdLst/>
              <a:ahLst/>
              <a:cxnLst/>
              <a:rect l="l" t="t" r="r" b="b"/>
              <a:pathLst>
                <a:path w="635" h="635">
                  <a:moveTo>
                    <a:pt x="139" y="228"/>
                  </a:moveTo>
                  <a:lnTo>
                    <a:pt x="50" y="76"/>
                  </a:lnTo>
                </a:path>
              </a:pathLst>
            </a:custGeom>
            <a:ln w="3175">
              <a:solidFill>
                <a:srgbClr val="565658"/>
              </a:solidFill>
            </a:ln>
          </p:spPr>
          <p:txBody>
            <a:bodyPr wrap="square" lIns="0" tIns="0" rIns="0" bIns="0" rtlCol="0"/>
            <a:lstStyle/>
            <a:p/>
          </p:txBody>
        </p:sp>
        <p:sp>
          <p:nvSpPr>
            <p:cNvPr id="12843" name="object 12843" descr=""/>
            <p:cNvSpPr/>
            <p:nvPr/>
          </p:nvSpPr>
          <p:spPr>
            <a:xfrm>
              <a:off x="2316139" y="1901982"/>
              <a:ext cx="635" cy="635"/>
            </a:xfrm>
            <a:custGeom>
              <a:avLst/>
              <a:gdLst/>
              <a:ahLst/>
              <a:cxnLst/>
              <a:rect l="l" t="t" r="r" b="b"/>
              <a:pathLst>
                <a:path w="635" h="635">
                  <a:moveTo>
                    <a:pt x="0" y="139"/>
                  </a:moveTo>
                  <a:lnTo>
                    <a:pt x="76" y="0"/>
                  </a:lnTo>
                </a:path>
              </a:pathLst>
            </a:custGeom>
            <a:ln w="3175">
              <a:solidFill>
                <a:srgbClr val="565658"/>
              </a:solidFill>
            </a:ln>
          </p:spPr>
          <p:txBody>
            <a:bodyPr wrap="square" lIns="0" tIns="0" rIns="0" bIns="0" rtlCol="0"/>
            <a:lstStyle/>
            <a:p/>
          </p:txBody>
        </p:sp>
        <p:sp>
          <p:nvSpPr>
            <p:cNvPr id="12844" name="object 12844" descr=""/>
            <p:cNvSpPr/>
            <p:nvPr/>
          </p:nvSpPr>
          <p:spPr>
            <a:xfrm>
              <a:off x="2318824" y="1901486"/>
              <a:ext cx="635" cy="635"/>
            </a:xfrm>
            <a:custGeom>
              <a:avLst/>
              <a:gdLst/>
              <a:ahLst/>
              <a:cxnLst/>
              <a:rect l="l" t="t" r="r" b="b"/>
              <a:pathLst>
                <a:path w="635" h="635">
                  <a:moveTo>
                    <a:pt x="279" y="431"/>
                  </a:moveTo>
                  <a:lnTo>
                    <a:pt x="203" y="266"/>
                  </a:lnTo>
                  <a:lnTo>
                    <a:pt x="88" y="114"/>
                  </a:lnTo>
                </a:path>
              </a:pathLst>
            </a:custGeom>
            <a:ln w="3175">
              <a:solidFill>
                <a:srgbClr val="565658"/>
              </a:solidFill>
            </a:ln>
          </p:spPr>
          <p:txBody>
            <a:bodyPr wrap="square" lIns="0" tIns="0" rIns="0" bIns="0" rtlCol="0"/>
            <a:lstStyle/>
            <a:p/>
          </p:txBody>
        </p:sp>
        <p:sp>
          <p:nvSpPr>
            <p:cNvPr id="12845" name="object 12845" descr=""/>
            <p:cNvSpPr/>
            <p:nvPr/>
          </p:nvSpPr>
          <p:spPr>
            <a:xfrm>
              <a:off x="2694684" y="1887208"/>
              <a:ext cx="635" cy="1270"/>
            </a:xfrm>
            <a:custGeom>
              <a:avLst/>
              <a:gdLst/>
              <a:ahLst/>
              <a:cxnLst/>
              <a:rect l="l" t="t" r="r" b="b"/>
              <a:pathLst>
                <a:path w="635" h="1269">
                  <a:moveTo>
                    <a:pt x="0" y="0"/>
                  </a:moveTo>
                  <a:lnTo>
                    <a:pt x="50" y="406"/>
                  </a:lnTo>
                  <a:lnTo>
                    <a:pt x="152" y="800"/>
                  </a:lnTo>
                  <a:lnTo>
                    <a:pt x="279" y="1193"/>
                  </a:lnTo>
                </a:path>
              </a:pathLst>
            </a:custGeom>
            <a:ln w="3175">
              <a:solidFill>
                <a:srgbClr val="565658"/>
              </a:solidFill>
            </a:ln>
          </p:spPr>
          <p:txBody>
            <a:bodyPr wrap="square" lIns="0" tIns="0" rIns="0" bIns="0" rtlCol="0"/>
            <a:lstStyle/>
            <a:p/>
          </p:txBody>
        </p:sp>
        <p:sp>
          <p:nvSpPr>
            <p:cNvPr id="12846" name="object 12846" descr=""/>
            <p:cNvSpPr/>
            <p:nvPr/>
          </p:nvSpPr>
          <p:spPr>
            <a:xfrm>
              <a:off x="2706000" y="1884446"/>
              <a:ext cx="635" cy="1270"/>
            </a:xfrm>
            <a:custGeom>
              <a:avLst/>
              <a:gdLst/>
              <a:ahLst/>
              <a:cxnLst/>
              <a:rect l="l" t="t" r="r" b="b"/>
              <a:pathLst>
                <a:path w="635" h="1269">
                  <a:moveTo>
                    <a:pt x="292" y="1193"/>
                  </a:moveTo>
                  <a:lnTo>
                    <a:pt x="228" y="787"/>
                  </a:lnTo>
                  <a:lnTo>
                    <a:pt x="126" y="393"/>
                  </a:lnTo>
                  <a:lnTo>
                    <a:pt x="0" y="0"/>
                  </a:lnTo>
                </a:path>
              </a:pathLst>
            </a:custGeom>
            <a:ln w="3175">
              <a:solidFill>
                <a:srgbClr val="565658"/>
              </a:solidFill>
            </a:ln>
          </p:spPr>
          <p:txBody>
            <a:bodyPr wrap="square" lIns="0" tIns="0" rIns="0" bIns="0" rtlCol="0"/>
            <a:lstStyle/>
            <a:p/>
          </p:txBody>
        </p:sp>
        <p:sp>
          <p:nvSpPr>
            <p:cNvPr id="12847" name="object 12847" descr=""/>
            <p:cNvSpPr/>
            <p:nvPr/>
          </p:nvSpPr>
          <p:spPr>
            <a:xfrm>
              <a:off x="2705995" y="1887205"/>
              <a:ext cx="635" cy="1270"/>
            </a:xfrm>
            <a:custGeom>
              <a:avLst/>
              <a:gdLst/>
              <a:ahLst/>
              <a:cxnLst/>
              <a:rect l="l" t="t" r="r" b="b"/>
              <a:pathLst>
                <a:path w="635" h="1269">
                  <a:moveTo>
                    <a:pt x="0" y="1193"/>
                  </a:moveTo>
                  <a:lnTo>
                    <a:pt x="139" y="812"/>
                  </a:lnTo>
                  <a:lnTo>
                    <a:pt x="241" y="406"/>
                  </a:lnTo>
                  <a:lnTo>
                    <a:pt x="292" y="0"/>
                  </a:lnTo>
                </a:path>
              </a:pathLst>
            </a:custGeom>
            <a:ln w="3175">
              <a:solidFill>
                <a:srgbClr val="565658"/>
              </a:solidFill>
            </a:ln>
          </p:spPr>
          <p:txBody>
            <a:bodyPr wrap="square" lIns="0" tIns="0" rIns="0" bIns="0" rtlCol="0"/>
            <a:lstStyle/>
            <a:p/>
          </p:txBody>
        </p:sp>
        <p:sp>
          <p:nvSpPr>
            <p:cNvPr id="12848" name="object 12848" descr=""/>
            <p:cNvSpPr/>
            <p:nvPr/>
          </p:nvSpPr>
          <p:spPr>
            <a:xfrm>
              <a:off x="2097920" y="2643929"/>
              <a:ext cx="3810" cy="3810"/>
            </a:xfrm>
            <a:custGeom>
              <a:avLst/>
              <a:gdLst/>
              <a:ahLst/>
              <a:cxnLst/>
              <a:rect l="l" t="t" r="r" b="b"/>
              <a:pathLst>
                <a:path w="3810" h="3810">
                  <a:moveTo>
                    <a:pt x="0" y="3784"/>
                  </a:moveTo>
                  <a:lnTo>
                    <a:pt x="990" y="3784"/>
                  </a:lnTo>
                  <a:lnTo>
                    <a:pt x="1930" y="3378"/>
                  </a:lnTo>
                  <a:lnTo>
                    <a:pt x="2616" y="2667"/>
                  </a:lnTo>
                  <a:lnTo>
                    <a:pt x="3302" y="1943"/>
                  </a:lnTo>
                  <a:lnTo>
                    <a:pt x="3670" y="990"/>
                  </a:lnTo>
                  <a:lnTo>
                    <a:pt x="3619" y="0"/>
                  </a:lnTo>
                </a:path>
              </a:pathLst>
            </a:custGeom>
            <a:ln w="3175">
              <a:solidFill>
                <a:srgbClr val="565658"/>
              </a:solidFill>
            </a:ln>
          </p:spPr>
          <p:txBody>
            <a:bodyPr wrap="square" lIns="0" tIns="0" rIns="0" bIns="0" rtlCol="0"/>
            <a:lstStyle/>
            <a:p/>
          </p:txBody>
        </p:sp>
        <p:sp>
          <p:nvSpPr>
            <p:cNvPr id="12849" name="object 12849" descr=""/>
            <p:cNvSpPr/>
            <p:nvPr/>
          </p:nvSpPr>
          <p:spPr>
            <a:xfrm>
              <a:off x="2096246" y="2643929"/>
              <a:ext cx="3810" cy="3810"/>
            </a:xfrm>
            <a:custGeom>
              <a:avLst/>
              <a:gdLst/>
              <a:ahLst/>
              <a:cxnLst/>
              <a:rect l="l" t="t" r="r" b="b"/>
              <a:pathLst>
                <a:path w="3810" h="3810">
                  <a:moveTo>
                    <a:pt x="0" y="3784"/>
                  </a:moveTo>
                  <a:lnTo>
                    <a:pt x="990" y="3784"/>
                  </a:lnTo>
                  <a:lnTo>
                    <a:pt x="1930" y="3378"/>
                  </a:lnTo>
                  <a:lnTo>
                    <a:pt x="2616" y="2667"/>
                  </a:lnTo>
                  <a:lnTo>
                    <a:pt x="3302" y="1943"/>
                  </a:lnTo>
                  <a:lnTo>
                    <a:pt x="3657" y="990"/>
                  </a:lnTo>
                  <a:lnTo>
                    <a:pt x="3619" y="0"/>
                  </a:lnTo>
                </a:path>
              </a:pathLst>
            </a:custGeom>
            <a:ln w="3175">
              <a:solidFill>
                <a:srgbClr val="565658"/>
              </a:solidFill>
            </a:ln>
          </p:spPr>
          <p:txBody>
            <a:bodyPr wrap="square" lIns="0" tIns="0" rIns="0" bIns="0" rtlCol="0"/>
            <a:lstStyle/>
            <a:p/>
          </p:txBody>
        </p:sp>
        <p:sp>
          <p:nvSpPr>
            <p:cNvPr id="12850" name="object 12850" descr=""/>
            <p:cNvSpPr/>
            <p:nvPr/>
          </p:nvSpPr>
          <p:spPr>
            <a:xfrm>
              <a:off x="2102943" y="2663457"/>
              <a:ext cx="3175" cy="3810"/>
            </a:xfrm>
            <a:custGeom>
              <a:avLst/>
              <a:gdLst/>
              <a:ahLst/>
              <a:cxnLst/>
              <a:rect l="l" t="t" r="r" b="b"/>
              <a:pathLst>
                <a:path w="3175" h="3810">
                  <a:moveTo>
                    <a:pt x="0" y="3784"/>
                  </a:moveTo>
                  <a:lnTo>
                    <a:pt x="825" y="3784"/>
                  </a:lnTo>
                  <a:lnTo>
                    <a:pt x="1638" y="3378"/>
                  </a:lnTo>
                  <a:lnTo>
                    <a:pt x="2222" y="2667"/>
                  </a:lnTo>
                  <a:lnTo>
                    <a:pt x="2794" y="1955"/>
                  </a:lnTo>
                  <a:lnTo>
                    <a:pt x="3098" y="990"/>
                  </a:lnTo>
                  <a:lnTo>
                    <a:pt x="3060" y="0"/>
                  </a:lnTo>
                </a:path>
              </a:pathLst>
            </a:custGeom>
            <a:ln w="3175">
              <a:solidFill>
                <a:srgbClr val="565658"/>
              </a:solidFill>
            </a:ln>
          </p:spPr>
          <p:txBody>
            <a:bodyPr wrap="square" lIns="0" tIns="0" rIns="0" bIns="0" rtlCol="0"/>
            <a:lstStyle/>
            <a:p/>
          </p:txBody>
        </p:sp>
        <p:sp>
          <p:nvSpPr>
            <p:cNvPr id="12851" name="object 12851" descr=""/>
            <p:cNvSpPr/>
            <p:nvPr/>
          </p:nvSpPr>
          <p:spPr>
            <a:xfrm>
              <a:off x="2108028" y="2667443"/>
              <a:ext cx="3175" cy="3175"/>
            </a:xfrm>
            <a:custGeom>
              <a:avLst/>
              <a:gdLst/>
              <a:ahLst/>
              <a:cxnLst/>
              <a:rect l="l" t="t" r="r" b="b"/>
              <a:pathLst>
                <a:path w="3175" h="3175">
                  <a:moveTo>
                    <a:pt x="0" y="2755"/>
                  </a:moveTo>
                  <a:lnTo>
                    <a:pt x="1473" y="2349"/>
                  </a:lnTo>
                  <a:lnTo>
                    <a:pt x="2755" y="1231"/>
                  </a:lnTo>
                  <a:lnTo>
                    <a:pt x="3175" y="0"/>
                  </a:lnTo>
                </a:path>
              </a:pathLst>
            </a:custGeom>
            <a:ln w="3175">
              <a:solidFill>
                <a:srgbClr val="565658"/>
              </a:solidFill>
            </a:ln>
          </p:spPr>
          <p:txBody>
            <a:bodyPr wrap="square" lIns="0" tIns="0" rIns="0" bIns="0" rtlCol="0"/>
            <a:lstStyle/>
            <a:p/>
          </p:txBody>
        </p:sp>
        <p:sp>
          <p:nvSpPr>
            <p:cNvPr id="12852" name="object 12852" descr=""/>
            <p:cNvSpPr/>
            <p:nvPr/>
          </p:nvSpPr>
          <p:spPr>
            <a:xfrm>
              <a:off x="2100712" y="2663457"/>
              <a:ext cx="3810" cy="3810"/>
            </a:xfrm>
            <a:custGeom>
              <a:avLst/>
              <a:gdLst/>
              <a:ahLst/>
              <a:cxnLst/>
              <a:rect l="l" t="t" r="r" b="b"/>
              <a:pathLst>
                <a:path w="3810" h="3810">
                  <a:moveTo>
                    <a:pt x="0" y="3784"/>
                  </a:moveTo>
                  <a:lnTo>
                    <a:pt x="990" y="3784"/>
                  </a:lnTo>
                  <a:lnTo>
                    <a:pt x="1930" y="3378"/>
                  </a:lnTo>
                  <a:lnTo>
                    <a:pt x="2616" y="2667"/>
                  </a:lnTo>
                  <a:lnTo>
                    <a:pt x="3302" y="1955"/>
                  </a:lnTo>
                  <a:lnTo>
                    <a:pt x="3670" y="990"/>
                  </a:lnTo>
                  <a:lnTo>
                    <a:pt x="3619" y="0"/>
                  </a:lnTo>
                </a:path>
              </a:pathLst>
            </a:custGeom>
            <a:ln w="3175">
              <a:solidFill>
                <a:srgbClr val="565658"/>
              </a:solidFill>
            </a:ln>
          </p:spPr>
          <p:txBody>
            <a:bodyPr wrap="square" lIns="0" tIns="0" rIns="0" bIns="0" rtlCol="0"/>
            <a:lstStyle/>
            <a:p/>
          </p:txBody>
        </p:sp>
        <p:sp>
          <p:nvSpPr>
            <p:cNvPr id="12853" name="object 12853" descr=""/>
            <p:cNvSpPr/>
            <p:nvPr/>
          </p:nvSpPr>
          <p:spPr>
            <a:xfrm>
              <a:off x="2320721" y="1899030"/>
              <a:ext cx="635" cy="635"/>
            </a:xfrm>
            <a:custGeom>
              <a:avLst/>
              <a:gdLst/>
              <a:ahLst/>
              <a:cxnLst/>
              <a:rect l="l" t="t" r="r" b="b"/>
              <a:pathLst>
                <a:path w="635" h="635">
                  <a:moveTo>
                    <a:pt x="292" y="177"/>
                  </a:moveTo>
                  <a:lnTo>
                    <a:pt x="50" y="0"/>
                  </a:lnTo>
                </a:path>
              </a:pathLst>
            </a:custGeom>
            <a:ln w="3175">
              <a:solidFill>
                <a:srgbClr val="565658"/>
              </a:solidFill>
            </a:ln>
          </p:spPr>
          <p:txBody>
            <a:bodyPr wrap="square" lIns="0" tIns="0" rIns="0" bIns="0" rtlCol="0"/>
            <a:lstStyle/>
            <a:p/>
          </p:txBody>
        </p:sp>
        <p:sp>
          <p:nvSpPr>
            <p:cNvPr id="12854" name="object 12854" descr=""/>
            <p:cNvSpPr/>
            <p:nvPr/>
          </p:nvSpPr>
          <p:spPr>
            <a:xfrm>
              <a:off x="2314801" y="190077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855" name="object 12855" descr=""/>
            <p:cNvSpPr/>
            <p:nvPr/>
          </p:nvSpPr>
          <p:spPr>
            <a:xfrm>
              <a:off x="2320198" y="1898532"/>
              <a:ext cx="635" cy="1270"/>
            </a:xfrm>
            <a:custGeom>
              <a:avLst/>
              <a:gdLst/>
              <a:ahLst/>
              <a:cxnLst/>
              <a:rect l="l" t="t" r="r" b="b"/>
              <a:pathLst>
                <a:path w="635" h="1269">
                  <a:moveTo>
                    <a:pt x="431" y="0"/>
                  </a:moveTo>
                  <a:lnTo>
                    <a:pt x="253" y="152"/>
                  </a:lnTo>
                  <a:lnTo>
                    <a:pt x="76" y="533"/>
                  </a:lnTo>
                  <a:lnTo>
                    <a:pt x="0" y="901"/>
                  </a:lnTo>
                </a:path>
              </a:pathLst>
            </a:custGeom>
            <a:ln w="3175">
              <a:solidFill>
                <a:srgbClr val="565658"/>
              </a:solidFill>
            </a:ln>
          </p:spPr>
          <p:txBody>
            <a:bodyPr wrap="square" lIns="0" tIns="0" rIns="0" bIns="0" rtlCol="0"/>
            <a:lstStyle/>
            <a:p/>
          </p:txBody>
        </p:sp>
        <p:sp>
          <p:nvSpPr>
            <p:cNvPr id="12856" name="object 12856" descr=""/>
            <p:cNvSpPr/>
            <p:nvPr/>
          </p:nvSpPr>
          <p:spPr>
            <a:xfrm>
              <a:off x="2317592" y="18996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857" name="object 12857" descr=""/>
            <p:cNvSpPr/>
            <p:nvPr/>
          </p:nvSpPr>
          <p:spPr>
            <a:xfrm>
              <a:off x="2205311" y="1952668"/>
              <a:ext cx="635" cy="635"/>
            </a:xfrm>
            <a:custGeom>
              <a:avLst/>
              <a:gdLst/>
              <a:ahLst/>
              <a:cxnLst/>
              <a:rect l="l" t="t" r="r" b="b"/>
              <a:pathLst>
                <a:path w="635" h="635">
                  <a:moveTo>
                    <a:pt x="25" y="0"/>
                  </a:moveTo>
                  <a:lnTo>
                    <a:pt x="228" y="266"/>
                  </a:lnTo>
                  <a:lnTo>
                    <a:pt x="558" y="368"/>
                  </a:lnTo>
                </a:path>
              </a:pathLst>
            </a:custGeom>
            <a:ln w="3175">
              <a:solidFill>
                <a:srgbClr val="565658"/>
              </a:solidFill>
            </a:ln>
          </p:spPr>
          <p:txBody>
            <a:bodyPr wrap="square" lIns="0" tIns="0" rIns="0" bIns="0" rtlCol="0"/>
            <a:lstStyle/>
            <a:p/>
          </p:txBody>
        </p:sp>
        <p:sp>
          <p:nvSpPr>
            <p:cNvPr id="12858" name="object 12858" descr=""/>
            <p:cNvSpPr/>
            <p:nvPr/>
          </p:nvSpPr>
          <p:spPr>
            <a:xfrm>
              <a:off x="2319736" y="1900616"/>
              <a:ext cx="635" cy="635"/>
            </a:xfrm>
            <a:custGeom>
              <a:avLst/>
              <a:gdLst/>
              <a:ahLst/>
              <a:cxnLst/>
              <a:rect l="l" t="t" r="r" b="b"/>
              <a:pathLst>
                <a:path w="635" h="635">
                  <a:moveTo>
                    <a:pt x="0" y="0"/>
                  </a:moveTo>
                  <a:lnTo>
                    <a:pt x="165" y="25"/>
                  </a:lnTo>
                </a:path>
              </a:pathLst>
            </a:custGeom>
            <a:ln w="3175">
              <a:solidFill>
                <a:srgbClr val="565658"/>
              </a:solidFill>
            </a:ln>
          </p:spPr>
          <p:txBody>
            <a:bodyPr wrap="square" lIns="0" tIns="0" rIns="0" bIns="0" rtlCol="0"/>
            <a:lstStyle/>
            <a:p/>
          </p:txBody>
        </p:sp>
        <p:sp>
          <p:nvSpPr>
            <p:cNvPr id="12859" name="object 12859" descr=""/>
            <p:cNvSpPr/>
            <p:nvPr/>
          </p:nvSpPr>
          <p:spPr>
            <a:xfrm>
              <a:off x="2315359" y="190077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860" name="object 12860" descr=""/>
            <p:cNvSpPr/>
            <p:nvPr/>
          </p:nvSpPr>
          <p:spPr>
            <a:xfrm>
              <a:off x="2205869" y="1957157"/>
              <a:ext cx="635" cy="635"/>
            </a:xfrm>
            <a:custGeom>
              <a:avLst/>
              <a:gdLst/>
              <a:ahLst/>
              <a:cxnLst/>
              <a:rect l="l" t="t" r="r" b="b"/>
              <a:pathLst>
                <a:path w="635" h="635">
                  <a:moveTo>
                    <a:pt x="88" y="0"/>
                  </a:moveTo>
                </a:path>
              </a:pathLst>
            </a:custGeom>
            <a:ln w="3175">
              <a:solidFill>
                <a:srgbClr val="565658"/>
              </a:solidFill>
            </a:ln>
          </p:spPr>
          <p:txBody>
            <a:bodyPr wrap="square" lIns="0" tIns="0" rIns="0" bIns="0" rtlCol="0"/>
            <a:lstStyle/>
            <a:p/>
          </p:txBody>
        </p:sp>
        <p:sp>
          <p:nvSpPr>
            <p:cNvPr id="12861" name="object 12861" descr=""/>
            <p:cNvSpPr/>
            <p:nvPr/>
          </p:nvSpPr>
          <p:spPr>
            <a:xfrm>
              <a:off x="2312889" y="1902653"/>
              <a:ext cx="635" cy="635"/>
            </a:xfrm>
            <a:custGeom>
              <a:avLst/>
              <a:gdLst/>
              <a:ahLst/>
              <a:cxnLst/>
              <a:rect l="l" t="t" r="r" b="b"/>
              <a:pathLst>
                <a:path w="635" h="635">
                  <a:moveTo>
                    <a:pt x="571" y="114"/>
                  </a:moveTo>
                  <a:lnTo>
                    <a:pt x="304" y="12"/>
                  </a:lnTo>
                  <a:lnTo>
                    <a:pt x="0" y="114"/>
                  </a:lnTo>
                </a:path>
              </a:pathLst>
            </a:custGeom>
            <a:ln w="3175">
              <a:solidFill>
                <a:srgbClr val="565658"/>
              </a:solidFill>
            </a:ln>
          </p:spPr>
          <p:txBody>
            <a:bodyPr wrap="square" lIns="0" tIns="0" rIns="0" bIns="0" rtlCol="0"/>
            <a:lstStyle/>
            <a:p/>
          </p:txBody>
        </p:sp>
        <p:sp>
          <p:nvSpPr>
            <p:cNvPr id="12862" name="object 12862" descr=""/>
            <p:cNvSpPr/>
            <p:nvPr/>
          </p:nvSpPr>
          <p:spPr>
            <a:xfrm>
              <a:off x="2318150" y="189910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863" name="object 12863" descr=""/>
            <p:cNvSpPr/>
            <p:nvPr/>
          </p:nvSpPr>
          <p:spPr>
            <a:xfrm>
              <a:off x="2313465" y="1902928"/>
              <a:ext cx="635" cy="635"/>
            </a:xfrm>
            <a:custGeom>
              <a:avLst/>
              <a:gdLst/>
              <a:ahLst/>
              <a:cxnLst/>
              <a:rect l="l" t="t" r="r" b="b"/>
              <a:pathLst>
                <a:path w="635" h="635">
                  <a:moveTo>
                    <a:pt x="355" y="253"/>
                  </a:moveTo>
                  <a:lnTo>
                    <a:pt x="203" y="76"/>
                  </a:lnTo>
                  <a:lnTo>
                    <a:pt x="0" y="38"/>
                  </a:lnTo>
                </a:path>
              </a:pathLst>
            </a:custGeom>
            <a:ln w="3175">
              <a:solidFill>
                <a:srgbClr val="565658"/>
              </a:solidFill>
            </a:ln>
          </p:spPr>
          <p:txBody>
            <a:bodyPr wrap="square" lIns="0" tIns="0" rIns="0" bIns="0" rtlCol="0"/>
            <a:lstStyle/>
            <a:p/>
          </p:txBody>
        </p:sp>
        <p:sp>
          <p:nvSpPr>
            <p:cNvPr id="12864" name="object 12864" descr=""/>
            <p:cNvSpPr/>
            <p:nvPr/>
          </p:nvSpPr>
          <p:spPr>
            <a:xfrm>
              <a:off x="2205877" y="1957784"/>
              <a:ext cx="635" cy="635"/>
            </a:xfrm>
            <a:custGeom>
              <a:avLst/>
              <a:gdLst/>
              <a:ahLst/>
              <a:cxnLst/>
              <a:rect l="l" t="t" r="r" b="b"/>
              <a:pathLst>
                <a:path w="635" h="635">
                  <a:moveTo>
                    <a:pt x="266" y="0"/>
                  </a:moveTo>
                  <a:lnTo>
                    <a:pt x="114" y="139"/>
                  </a:lnTo>
                  <a:lnTo>
                    <a:pt x="25" y="330"/>
                  </a:lnTo>
                  <a:lnTo>
                    <a:pt x="0" y="533"/>
                  </a:lnTo>
                </a:path>
              </a:pathLst>
            </a:custGeom>
            <a:ln w="3175">
              <a:solidFill>
                <a:srgbClr val="565658"/>
              </a:solidFill>
            </a:ln>
          </p:spPr>
          <p:txBody>
            <a:bodyPr wrap="square" lIns="0" tIns="0" rIns="0" bIns="0" rtlCol="0"/>
            <a:lstStyle/>
            <a:p/>
          </p:txBody>
        </p:sp>
        <p:sp>
          <p:nvSpPr>
            <p:cNvPr id="12865" name="object 12865" descr=""/>
            <p:cNvSpPr/>
            <p:nvPr/>
          </p:nvSpPr>
          <p:spPr>
            <a:xfrm>
              <a:off x="2325380" y="1897260"/>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12866" name="object 12866" descr=""/>
            <p:cNvSpPr/>
            <p:nvPr/>
          </p:nvSpPr>
          <p:spPr>
            <a:xfrm>
              <a:off x="2204497" y="1952513"/>
              <a:ext cx="635" cy="2540"/>
            </a:xfrm>
            <a:custGeom>
              <a:avLst/>
              <a:gdLst/>
              <a:ahLst/>
              <a:cxnLst/>
              <a:rect l="l" t="t" r="r" b="b"/>
              <a:pathLst>
                <a:path w="635" h="2539">
                  <a:moveTo>
                    <a:pt x="381" y="0"/>
                  </a:moveTo>
                  <a:lnTo>
                    <a:pt x="241" y="762"/>
                  </a:lnTo>
                  <a:lnTo>
                    <a:pt x="114" y="1536"/>
                  </a:lnTo>
                  <a:lnTo>
                    <a:pt x="0" y="2298"/>
                  </a:lnTo>
                </a:path>
              </a:pathLst>
            </a:custGeom>
            <a:ln w="3175">
              <a:solidFill>
                <a:srgbClr val="565658"/>
              </a:solidFill>
            </a:ln>
          </p:spPr>
          <p:txBody>
            <a:bodyPr wrap="square" lIns="0" tIns="0" rIns="0" bIns="0" rtlCol="0"/>
            <a:lstStyle/>
            <a:p/>
          </p:txBody>
        </p:sp>
        <p:sp>
          <p:nvSpPr>
            <p:cNvPr id="12867" name="object 12867" descr=""/>
            <p:cNvSpPr/>
            <p:nvPr/>
          </p:nvSpPr>
          <p:spPr>
            <a:xfrm>
              <a:off x="2204184" y="1959954"/>
              <a:ext cx="635" cy="635"/>
            </a:xfrm>
            <a:custGeom>
              <a:avLst/>
              <a:gdLst/>
              <a:ahLst/>
              <a:cxnLst/>
              <a:rect l="l" t="t" r="r" b="b"/>
              <a:pathLst>
                <a:path w="635" h="635">
                  <a:moveTo>
                    <a:pt x="25" y="0"/>
                  </a:moveTo>
                  <a:lnTo>
                    <a:pt x="0" y="165"/>
                  </a:lnTo>
                  <a:lnTo>
                    <a:pt x="38" y="342"/>
                  </a:lnTo>
                  <a:lnTo>
                    <a:pt x="114" y="495"/>
                  </a:lnTo>
                </a:path>
              </a:pathLst>
            </a:custGeom>
            <a:ln w="3175">
              <a:solidFill>
                <a:srgbClr val="565658"/>
              </a:solidFill>
            </a:ln>
          </p:spPr>
          <p:txBody>
            <a:bodyPr wrap="square" lIns="0" tIns="0" rIns="0" bIns="0" rtlCol="0"/>
            <a:lstStyle/>
            <a:p/>
          </p:txBody>
        </p:sp>
        <p:sp>
          <p:nvSpPr>
            <p:cNvPr id="12868" name="object 12868" descr=""/>
            <p:cNvSpPr/>
            <p:nvPr/>
          </p:nvSpPr>
          <p:spPr>
            <a:xfrm>
              <a:off x="2324848" y="189575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869" name="object 12869" descr=""/>
            <p:cNvSpPr/>
            <p:nvPr/>
          </p:nvSpPr>
          <p:spPr>
            <a:xfrm>
              <a:off x="2205626" y="1952705"/>
              <a:ext cx="635" cy="2540"/>
            </a:xfrm>
            <a:custGeom>
              <a:avLst/>
              <a:gdLst/>
              <a:ahLst/>
              <a:cxnLst/>
              <a:rect l="l" t="t" r="r" b="b"/>
              <a:pathLst>
                <a:path w="635" h="2539">
                  <a:moveTo>
                    <a:pt x="342" y="0"/>
                  </a:moveTo>
                  <a:lnTo>
                    <a:pt x="228" y="711"/>
                  </a:lnTo>
                  <a:lnTo>
                    <a:pt x="101" y="1409"/>
                  </a:lnTo>
                  <a:lnTo>
                    <a:pt x="0" y="2120"/>
                  </a:lnTo>
                </a:path>
              </a:pathLst>
            </a:custGeom>
            <a:ln w="3175">
              <a:solidFill>
                <a:srgbClr val="565658"/>
              </a:solidFill>
            </a:ln>
          </p:spPr>
          <p:txBody>
            <a:bodyPr wrap="square" lIns="0" tIns="0" rIns="0" bIns="0" rtlCol="0"/>
            <a:lstStyle/>
            <a:p/>
          </p:txBody>
        </p:sp>
        <p:sp>
          <p:nvSpPr>
            <p:cNvPr id="12870" name="object 12870" descr=""/>
            <p:cNvSpPr/>
            <p:nvPr/>
          </p:nvSpPr>
          <p:spPr>
            <a:xfrm>
              <a:off x="2327591" y="1897389"/>
              <a:ext cx="635" cy="635"/>
            </a:xfrm>
            <a:custGeom>
              <a:avLst/>
              <a:gdLst/>
              <a:ahLst/>
              <a:cxnLst/>
              <a:rect l="l" t="t" r="r" b="b"/>
              <a:pathLst>
                <a:path w="635" h="635">
                  <a:moveTo>
                    <a:pt x="381" y="368"/>
                  </a:moveTo>
                  <a:lnTo>
                    <a:pt x="292" y="203"/>
                  </a:lnTo>
                  <a:lnTo>
                    <a:pt x="165" y="76"/>
                  </a:lnTo>
                  <a:lnTo>
                    <a:pt x="0" y="0"/>
                  </a:lnTo>
                </a:path>
              </a:pathLst>
            </a:custGeom>
            <a:ln w="3175">
              <a:solidFill>
                <a:srgbClr val="565658"/>
              </a:solidFill>
            </a:ln>
          </p:spPr>
          <p:txBody>
            <a:bodyPr wrap="square" lIns="0" tIns="0" rIns="0" bIns="0" rtlCol="0"/>
            <a:lstStyle/>
            <a:p/>
          </p:txBody>
        </p:sp>
        <p:sp>
          <p:nvSpPr>
            <p:cNvPr id="12871" name="object 12871" descr=""/>
            <p:cNvSpPr/>
            <p:nvPr/>
          </p:nvSpPr>
          <p:spPr>
            <a:xfrm>
              <a:off x="2324289"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872" name="object 12872" descr=""/>
            <p:cNvSpPr/>
            <p:nvPr/>
          </p:nvSpPr>
          <p:spPr>
            <a:xfrm>
              <a:off x="2155110" y="2660544"/>
              <a:ext cx="3810" cy="3810"/>
            </a:xfrm>
            <a:custGeom>
              <a:avLst/>
              <a:gdLst/>
              <a:ahLst/>
              <a:cxnLst/>
              <a:rect l="l" t="t" r="r" b="b"/>
              <a:pathLst>
                <a:path w="3810" h="3810">
                  <a:moveTo>
                    <a:pt x="3619" y="0"/>
                  </a:moveTo>
                  <a:lnTo>
                    <a:pt x="1625" y="0"/>
                  </a:lnTo>
                  <a:lnTo>
                    <a:pt x="0" y="1625"/>
                  </a:lnTo>
                  <a:lnTo>
                    <a:pt x="0" y="3632"/>
                  </a:lnTo>
                </a:path>
              </a:pathLst>
            </a:custGeom>
            <a:ln w="3175">
              <a:solidFill>
                <a:srgbClr val="565658"/>
              </a:solidFill>
            </a:ln>
          </p:spPr>
          <p:txBody>
            <a:bodyPr wrap="square" lIns="0" tIns="0" rIns="0" bIns="0" rtlCol="0"/>
            <a:lstStyle/>
            <a:p/>
          </p:txBody>
        </p:sp>
        <p:sp>
          <p:nvSpPr>
            <p:cNvPr id="12873" name="object 12873" descr=""/>
            <p:cNvSpPr/>
            <p:nvPr/>
          </p:nvSpPr>
          <p:spPr>
            <a:xfrm>
              <a:off x="2152479" y="2678994"/>
              <a:ext cx="2540" cy="635"/>
            </a:xfrm>
            <a:custGeom>
              <a:avLst/>
              <a:gdLst/>
              <a:ahLst/>
              <a:cxnLst/>
              <a:rect l="l" t="t" r="r" b="b"/>
              <a:pathLst>
                <a:path w="2539" h="635">
                  <a:moveTo>
                    <a:pt x="2070" y="241"/>
                  </a:moveTo>
                  <a:lnTo>
                    <a:pt x="1219" y="38"/>
                  </a:lnTo>
                  <a:lnTo>
                    <a:pt x="0" y="0"/>
                  </a:lnTo>
                </a:path>
              </a:pathLst>
            </a:custGeom>
            <a:ln w="3175">
              <a:solidFill>
                <a:srgbClr val="565658"/>
              </a:solidFill>
            </a:ln>
          </p:spPr>
          <p:txBody>
            <a:bodyPr wrap="square" lIns="0" tIns="0" rIns="0" bIns="0" rtlCol="0"/>
            <a:lstStyle/>
            <a:p/>
          </p:txBody>
        </p:sp>
        <p:sp>
          <p:nvSpPr>
            <p:cNvPr id="12874" name="object 12874" descr=""/>
            <p:cNvSpPr/>
            <p:nvPr/>
          </p:nvSpPr>
          <p:spPr>
            <a:xfrm>
              <a:off x="2173241" y="2660539"/>
              <a:ext cx="3810" cy="3810"/>
            </a:xfrm>
            <a:custGeom>
              <a:avLst/>
              <a:gdLst/>
              <a:ahLst/>
              <a:cxnLst/>
              <a:rect l="l" t="t" r="r" b="b"/>
              <a:pathLst>
                <a:path w="3810" h="3810">
                  <a:moveTo>
                    <a:pt x="3619" y="3632"/>
                  </a:moveTo>
                  <a:lnTo>
                    <a:pt x="3619" y="1638"/>
                  </a:lnTo>
                  <a:lnTo>
                    <a:pt x="2006" y="12"/>
                  </a:lnTo>
                  <a:lnTo>
                    <a:pt x="0" y="0"/>
                  </a:lnTo>
                </a:path>
              </a:pathLst>
            </a:custGeom>
            <a:ln w="3175">
              <a:solidFill>
                <a:srgbClr val="565658"/>
              </a:solidFill>
            </a:ln>
          </p:spPr>
          <p:txBody>
            <a:bodyPr wrap="square" lIns="0" tIns="0" rIns="0" bIns="0" rtlCol="0"/>
            <a:lstStyle/>
            <a:p/>
          </p:txBody>
        </p:sp>
        <p:sp>
          <p:nvSpPr>
            <p:cNvPr id="12875" name="object 12875" descr=""/>
            <p:cNvSpPr/>
            <p:nvPr/>
          </p:nvSpPr>
          <p:spPr>
            <a:xfrm>
              <a:off x="2130985" y="2813541"/>
              <a:ext cx="1905" cy="3810"/>
            </a:xfrm>
            <a:custGeom>
              <a:avLst/>
              <a:gdLst/>
              <a:ahLst/>
              <a:cxnLst/>
              <a:rect l="l" t="t" r="r" b="b"/>
              <a:pathLst>
                <a:path w="1905" h="3810">
                  <a:moveTo>
                    <a:pt x="0" y="3644"/>
                  </a:moveTo>
                  <a:lnTo>
                    <a:pt x="1104" y="3162"/>
                  </a:lnTo>
                  <a:lnTo>
                    <a:pt x="1854" y="1676"/>
                  </a:lnTo>
                  <a:lnTo>
                    <a:pt x="1803" y="0"/>
                  </a:lnTo>
                </a:path>
              </a:pathLst>
            </a:custGeom>
            <a:ln w="3175">
              <a:solidFill>
                <a:srgbClr val="565658"/>
              </a:solidFill>
            </a:ln>
          </p:spPr>
          <p:txBody>
            <a:bodyPr wrap="square" lIns="0" tIns="0" rIns="0" bIns="0" rtlCol="0"/>
            <a:lstStyle/>
            <a:p/>
          </p:txBody>
        </p:sp>
        <p:sp>
          <p:nvSpPr>
            <p:cNvPr id="12876" name="object 12876" descr=""/>
            <p:cNvSpPr/>
            <p:nvPr/>
          </p:nvSpPr>
          <p:spPr>
            <a:xfrm>
              <a:off x="2152467" y="2663360"/>
              <a:ext cx="2540" cy="635"/>
            </a:xfrm>
            <a:custGeom>
              <a:avLst/>
              <a:gdLst/>
              <a:ahLst/>
              <a:cxnLst/>
              <a:rect l="l" t="t" r="r" b="b"/>
              <a:pathLst>
                <a:path w="2539" h="635">
                  <a:moveTo>
                    <a:pt x="2082" y="253"/>
                  </a:moveTo>
                  <a:lnTo>
                    <a:pt x="1219" y="50"/>
                  </a:lnTo>
                  <a:lnTo>
                    <a:pt x="0" y="0"/>
                  </a:lnTo>
                </a:path>
              </a:pathLst>
            </a:custGeom>
            <a:ln w="3175">
              <a:solidFill>
                <a:srgbClr val="565658"/>
              </a:solidFill>
            </a:ln>
          </p:spPr>
          <p:txBody>
            <a:bodyPr wrap="square" lIns="0" tIns="0" rIns="0" bIns="0" rtlCol="0"/>
            <a:lstStyle/>
            <a:p/>
          </p:txBody>
        </p:sp>
        <p:sp>
          <p:nvSpPr>
            <p:cNvPr id="12877" name="object 12877" descr=""/>
            <p:cNvSpPr/>
            <p:nvPr/>
          </p:nvSpPr>
          <p:spPr>
            <a:xfrm>
              <a:off x="2173240" y="2678678"/>
              <a:ext cx="3810" cy="3810"/>
            </a:xfrm>
            <a:custGeom>
              <a:avLst/>
              <a:gdLst/>
              <a:ahLst/>
              <a:cxnLst/>
              <a:rect l="l" t="t" r="r" b="b"/>
              <a:pathLst>
                <a:path w="3810" h="3810">
                  <a:moveTo>
                    <a:pt x="0" y="3632"/>
                  </a:moveTo>
                  <a:lnTo>
                    <a:pt x="2006" y="3632"/>
                  </a:lnTo>
                  <a:lnTo>
                    <a:pt x="3619" y="2006"/>
                  </a:lnTo>
                  <a:lnTo>
                    <a:pt x="3619" y="0"/>
                  </a:lnTo>
                </a:path>
              </a:pathLst>
            </a:custGeom>
            <a:ln w="3175">
              <a:solidFill>
                <a:srgbClr val="565658"/>
              </a:solidFill>
            </a:ln>
          </p:spPr>
          <p:txBody>
            <a:bodyPr wrap="square" lIns="0" tIns="0" rIns="0" bIns="0" rtlCol="0"/>
            <a:lstStyle/>
            <a:p/>
          </p:txBody>
        </p:sp>
        <p:sp>
          <p:nvSpPr>
            <p:cNvPr id="12878" name="object 12878" descr=""/>
            <p:cNvSpPr/>
            <p:nvPr/>
          </p:nvSpPr>
          <p:spPr>
            <a:xfrm>
              <a:off x="2176879" y="2678403"/>
              <a:ext cx="4445" cy="635"/>
            </a:xfrm>
            <a:custGeom>
              <a:avLst/>
              <a:gdLst/>
              <a:ahLst/>
              <a:cxnLst/>
              <a:rect l="l" t="t" r="r" b="b"/>
              <a:pathLst>
                <a:path w="4444" h="635">
                  <a:moveTo>
                    <a:pt x="4038" y="0"/>
                  </a:moveTo>
                  <a:lnTo>
                    <a:pt x="3035" y="0"/>
                  </a:lnTo>
                  <a:lnTo>
                    <a:pt x="2032" y="12"/>
                  </a:lnTo>
                  <a:lnTo>
                    <a:pt x="1257" y="63"/>
                  </a:lnTo>
                  <a:lnTo>
                    <a:pt x="495" y="127"/>
                  </a:lnTo>
                  <a:lnTo>
                    <a:pt x="38" y="203"/>
                  </a:lnTo>
                </a:path>
              </a:pathLst>
            </a:custGeom>
            <a:ln w="3175">
              <a:solidFill>
                <a:srgbClr val="565658"/>
              </a:solidFill>
            </a:ln>
          </p:spPr>
          <p:txBody>
            <a:bodyPr wrap="square" lIns="0" tIns="0" rIns="0" bIns="0" rtlCol="0"/>
            <a:lstStyle/>
            <a:p/>
          </p:txBody>
        </p:sp>
        <p:sp>
          <p:nvSpPr>
            <p:cNvPr id="12879" name="object 12879" descr=""/>
            <p:cNvSpPr/>
            <p:nvPr/>
          </p:nvSpPr>
          <p:spPr>
            <a:xfrm>
              <a:off x="2173240" y="2656760"/>
              <a:ext cx="1270" cy="3810"/>
            </a:xfrm>
            <a:custGeom>
              <a:avLst/>
              <a:gdLst/>
              <a:ahLst/>
              <a:cxnLst/>
              <a:rect l="l" t="t" r="r" b="b"/>
              <a:pathLst>
                <a:path w="1269" h="3810">
                  <a:moveTo>
                    <a:pt x="0" y="3784"/>
                  </a:moveTo>
                  <a:lnTo>
                    <a:pt x="228" y="3746"/>
                  </a:lnTo>
                  <a:lnTo>
                    <a:pt x="444" y="3327"/>
                  </a:lnTo>
                  <a:lnTo>
                    <a:pt x="596" y="2616"/>
                  </a:lnTo>
                  <a:lnTo>
                    <a:pt x="762" y="1905"/>
                  </a:lnTo>
                  <a:lnTo>
                    <a:pt x="838" y="965"/>
                  </a:lnTo>
                  <a:lnTo>
                    <a:pt x="825" y="0"/>
                  </a:lnTo>
                </a:path>
              </a:pathLst>
            </a:custGeom>
            <a:ln w="3175">
              <a:solidFill>
                <a:srgbClr val="565658"/>
              </a:solidFill>
            </a:ln>
          </p:spPr>
          <p:txBody>
            <a:bodyPr wrap="square" lIns="0" tIns="0" rIns="0" bIns="0" rtlCol="0"/>
            <a:lstStyle/>
            <a:p/>
          </p:txBody>
        </p:sp>
        <p:sp>
          <p:nvSpPr>
            <p:cNvPr id="12880" name="object 12880" descr=""/>
            <p:cNvSpPr/>
            <p:nvPr/>
          </p:nvSpPr>
          <p:spPr>
            <a:xfrm>
              <a:off x="2176879" y="2663886"/>
              <a:ext cx="4445" cy="635"/>
            </a:xfrm>
            <a:custGeom>
              <a:avLst/>
              <a:gdLst/>
              <a:ahLst/>
              <a:cxnLst/>
              <a:rect l="l" t="t" r="r" b="b"/>
              <a:pathLst>
                <a:path w="4444" h="635">
                  <a:moveTo>
                    <a:pt x="4038" y="12"/>
                  </a:moveTo>
                  <a:lnTo>
                    <a:pt x="38" y="203"/>
                  </a:lnTo>
                </a:path>
              </a:pathLst>
            </a:custGeom>
            <a:ln w="3175">
              <a:solidFill>
                <a:srgbClr val="565658"/>
              </a:solidFill>
            </a:ln>
          </p:spPr>
          <p:txBody>
            <a:bodyPr wrap="square" lIns="0" tIns="0" rIns="0" bIns="0" rtlCol="0"/>
            <a:lstStyle/>
            <a:p/>
          </p:txBody>
        </p:sp>
        <p:sp>
          <p:nvSpPr>
            <p:cNvPr id="12881" name="object 12881" descr=""/>
            <p:cNvSpPr/>
            <p:nvPr/>
          </p:nvSpPr>
          <p:spPr>
            <a:xfrm>
              <a:off x="2158183" y="2656201"/>
              <a:ext cx="1905" cy="3810"/>
            </a:xfrm>
            <a:custGeom>
              <a:avLst/>
              <a:gdLst/>
              <a:ahLst/>
              <a:cxnLst/>
              <a:rect l="l" t="t" r="r" b="b"/>
              <a:pathLst>
                <a:path w="1905" h="3810">
                  <a:moveTo>
                    <a:pt x="0" y="3784"/>
                  </a:moveTo>
                  <a:lnTo>
                    <a:pt x="368" y="3746"/>
                  </a:lnTo>
                  <a:lnTo>
                    <a:pt x="723" y="3327"/>
                  </a:lnTo>
                  <a:lnTo>
                    <a:pt x="977" y="2616"/>
                  </a:lnTo>
                  <a:lnTo>
                    <a:pt x="1244" y="1905"/>
                  </a:lnTo>
                  <a:lnTo>
                    <a:pt x="1384" y="965"/>
                  </a:lnTo>
                  <a:lnTo>
                    <a:pt x="1384" y="0"/>
                  </a:lnTo>
                </a:path>
              </a:pathLst>
            </a:custGeom>
            <a:ln w="3175">
              <a:solidFill>
                <a:srgbClr val="565658"/>
              </a:solidFill>
            </a:ln>
          </p:spPr>
          <p:txBody>
            <a:bodyPr wrap="square" lIns="0" tIns="0" rIns="0" bIns="0" rtlCol="0"/>
            <a:lstStyle/>
            <a:p/>
          </p:txBody>
        </p:sp>
        <p:sp>
          <p:nvSpPr>
            <p:cNvPr id="12882" name="object 12882" descr=""/>
            <p:cNvSpPr/>
            <p:nvPr/>
          </p:nvSpPr>
          <p:spPr>
            <a:xfrm>
              <a:off x="2158196" y="2660290"/>
              <a:ext cx="15240" cy="635"/>
            </a:xfrm>
            <a:custGeom>
              <a:avLst/>
              <a:gdLst/>
              <a:ahLst/>
              <a:cxnLst/>
              <a:rect l="l" t="t" r="r" b="b"/>
              <a:pathLst>
                <a:path w="15239" h="635">
                  <a:moveTo>
                    <a:pt x="0" y="0"/>
                  </a:moveTo>
                  <a:lnTo>
                    <a:pt x="4914" y="76"/>
                  </a:lnTo>
                  <a:lnTo>
                    <a:pt x="9944" y="139"/>
                  </a:lnTo>
                  <a:lnTo>
                    <a:pt x="15074" y="190"/>
                  </a:lnTo>
                </a:path>
              </a:pathLst>
            </a:custGeom>
            <a:ln w="3175">
              <a:solidFill>
                <a:srgbClr val="565658"/>
              </a:solidFill>
            </a:ln>
          </p:spPr>
          <p:txBody>
            <a:bodyPr wrap="square" lIns="0" tIns="0" rIns="0" bIns="0" rtlCol="0"/>
            <a:lstStyle/>
            <a:p/>
          </p:txBody>
        </p:sp>
        <p:sp>
          <p:nvSpPr>
            <p:cNvPr id="12883" name="object 12883" descr=""/>
            <p:cNvSpPr/>
            <p:nvPr/>
          </p:nvSpPr>
          <p:spPr>
            <a:xfrm>
              <a:off x="2155108" y="2678683"/>
              <a:ext cx="3810" cy="3810"/>
            </a:xfrm>
            <a:custGeom>
              <a:avLst/>
              <a:gdLst/>
              <a:ahLst/>
              <a:cxnLst/>
              <a:rect l="l" t="t" r="r" b="b"/>
              <a:pathLst>
                <a:path w="3810" h="3810">
                  <a:moveTo>
                    <a:pt x="0" y="0"/>
                  </a:moveTo>
                  <a:lnTo>
                    <a:pt x="0" y="2006"/>
                  </a:lnTo>
                  <a:lnTo>
                    <a:pt x="1625" y="3619"/>
                  </a:lnTo>
                  <a:lnTo>
                    <a:pt x="3619" y="3632"/>
                  </a:lnTo>
                </a:path>
              </a:pathLst>
            </a:custGeom>
            <a:ln w="3175">
              <a:solidFill>
                <a:srgbClr val="565658"/>
              </a:solidFill>
            </a:ln>
          </p:spPr>
          <p:txBody>
            <a:bodyPr wrap="square" lIns="0" tIns="0" rIns="0" bIns="0" rtlCol="0"/>
            <a:lstStyle/>
            <a:p/>
          </p:txBody>
        </p:sp>
        <p:sp>
          <p:nvSpPr>
            <p:cNvPr id="12884" name="object 12884" descr=""/>
            <p:cNvSpPr/>
            <p:nvPr/>
          </p:nvSpPr>
          <p:spPr>
            <a:xfrm>
              <a:off x="2209219" y="2656761"/>
              <a:ext cx="1270" cy="3810"/>
            </a:xfrm>
            <a:custGeom>
              <a:avLst/>
              <a:gdLst/>
              <a:ahLst/>
              <a:cxnLst/>
              <a:rect l="l" t="t" r="r" b="b"/>
              <a:pathLst>
                <a:path w="1269" h="3810">
                  <a:moveTo>
                    <a:pt x="12" y="0"/>
                  </a:moveTo>
                  <a:lnTo>
                    <a:pt x="0" y="965"/>
                  </a:lnTo>
                  <a:lnTo>
                    <a:pt x="88" y="1905"/>
                  </a:lnTo>
                  <a:lnTo>
                    <a:pt x="254" y="2616"/>
                  </a:lnTo>
                  <a:lnTo>
                    <a:pt x="393" y="3327"/>
                  </a:lnTo>
                  <a:lnTo>
                    <a:pt x="622" y="3746"/>
                  </a:lnTo>
                  <a:lnTo>
                    <a:pt x="838" y="3784"/>
                  </a:lnTo>
                </a:path>
              </a:pathLst>
            </a:custGeom>
            <a:ln w="3175">
              <a:solidFill>
                <a:srgbClr val="565658"/>
              </a:solidFill>
            </a:ln>
          </p:spPr>
          <p:txBody>
            <a:bodyPr wrap="square" lIns="0" tIns="0" rIns="0" bIns="0" rtlCol="0"/>
            <a:lstStyle/>
            <a:p/>
          </p:txBody>
        </p:sp>
        <p:sp>
          <p:nvSpPr>
            <p:cNvPr id="12885" name="object 12885" descr=""/>
            <p:cNvSpPr/>
            <p:nvPr/>
          </p:nvSpPr>
          <p:spPr>
            <a:xfrm>
              <a:off x="2228753" y="2663365"/>
              <a:ext cx="2540" cy="635"/>
            </a:xfrm>
            <a:custGeom>
              <a:avLst/>
              <a:gdLst/>
              <a:ahLst/>
              <a:cxnLst/>
              <a:rect l="l" t="t" r="r" b="b"/>
              <a:pathLst>
                <a:path w="2539" h="635">
                  <a:moveTo>
                    <a:pt x="2082" y="0"/>
                  </a:moveTo>
                  <a:lnTo>
                    <a:pt x="863" y="50"/>
                  </a:lnTo>
                  <a:lnTo>
                    <a:pt x="63" y="139"/>
                  </a:lnTo>
                </a:path>
              </a:pathLst>
            </a:custGeom>
            <a:ln w="3175">
              <a:solidFill>
                <a:srgbClr val="565658"/>
              </a:solidFill>
            </a:ln>
          </p:spPr>
          <p:txBody>
            <a:bodyPr wrap="square" lIns="0" tIns="0" rIns="0" bIns="0" rtlCol="0"/>
            <a:lstStyle/>
            <a:p/>
          </p:txBody>
        </p:sp>
        <p:sp>
          <p:nvSpPr>
            <p:cNvPr id="12886" name="object 12886" descr=""/>
            <p:cNvSpPr/>
            <p:nvPr/>
          </p:nvSpPr>
          <p:spPr>
            <a:xfrm>
              <a:off x="2224574" y="2678678"/>
              <a:ext cx="3810" cy="3810"/>
            </a:xfrm>
            <a:custGeom>
              <a:avLst/>
              <a:gdLst/>
              <a:ahLst/>
              <a:cxnLst/>
              <a:rect l="l" t="t" r="r" b="b"/>
              <a:pathLst>
                <a:path w="3810" h="3810">
                  <a:moveTo>
                    <a:pt x="0" y="3632"/>
                  </a:moveTo>
                  <a:lnTo>
                    <a:pt x="1993" y="3632"/>
                  </a:lnTo>
                  <a:lnTo>
                    <a:pt x="3619" y="2006"/>
                  </a:lnTo>
                  <a:lnTo>
                    <a:pt x="3619" y="0"/>
                  </a:lnTo>
                </a:path>
              </a:pathLst>
            </a:custGeom>
            <a:ln w="3175">
              <a:solidFill>
                <a:srgbClr val="565658"/>
              </a:solidFill>
            </a:ln>
          </p:spPr>
          <p:txBody>
            <a:bodyPr wrap="square" lIns="0" tIns="0" rIns="0" bIns="0" rtlCol="0"/>
            <a:lstStyle/>
            <a:p/>
          </p:txBody>
        </p:sp>
        <p:sp>
          <p:nvSpPr>
            <p:cNvPr id="12887" name="object 12887" descr=""/>
            <p:cNvSpPr/>
            <p:nvPr/>
          </p:nvSpPr>
          <p:spPr>
            <a:xfrm>
              <a:off x="2206999" y="2678683"/>
              <a:ext cx="3810" cy="3810"/>
            </a:xfrm>
            <a:custGeom>
              <a:avLst/>
              <a:gdLst/>
              <a:ahLst/>
              <a:cxnLst/>
              <a:rect l="l" t="t" r="r" b="b"/>
              <a:pathLst>
                <a:path w="3810" h="3810">
                  <a:moveTo>
                    <a:pt x="0" y="0"/>
                  </a:moveTo>
                  <a:lnTo>
                    <a:pt x="0" y="2006"/>
                  </a:lnTo>
                  <a:lnTo>
                    <a:pt x="1625" y="3619"/>
                  </a:lnTo>
                  <a:lnTo>
                    <a:pt x="3619" y="3632"/>
                  </a:lnTo>
                </a:path>
              </a:pathLst>
            </a:custGeom>
            <a:ln w="3175">
              <a:solidFill>
                <a:srgbClr val="565658"/>
              </a:solidFill>
            </a:ln>
          </p:spPr>
          <p:txBody>
            <a:bodyPr wrap="square" lIns="0" tIns="0" rIns="0" bIns="0" rtlCol="0"/>
            <a:lstStyle/>
            <a:p/>
          </p:txBody>
        </p:sp>
        <p:sp>
          <p:nvSpPr>
            <p:cNvPr id="12888" name="object 12888" descr=""/>
            <p:cNvSpPr/>
            <p:nvPr/>
          </p:nvSpPr>
          <p:spPr>
            <a:xfrm>
              <a:off x="2210026" y="2660285"/>
              <a:ext cx="15240" cy="635"/>
            </a:xfrm>
            <a:custGeom>
              <a:avLst/>
              <a:gdLst/>
              <a:ahLst/>
              <a:cxnLst/>
              <a:rect l="l" t="t" r="r" b="b"/>
              <a:pathLst>
                <a:path w="15239" h="635">
                  <a:moveTo>
                    <a:pt x="0" y="190"/>
                  </a:moveTo>
                  <a:lnTo>
                    <a:pt x="5130" y="139"/>
                  </a:lnTo>
                  <a:lnTo>
                    <a:pt x="10172" y="76"/>
                  </a:lnTo>
                  <a:lnTo>
                    <a:pt x="15074" y="0"/>
                  </a:lnTo>
                </a:path>
              </a:pathLst>
            </a:custGeom>
            <a:ln w="3175">
              <a:solidFill>
                <a:srgbClr val="565658"/>
              </a:solidFill>
            </a:ln>
          </p:spPr>
          <p:txBody>
            <a:bodyPr wrap="square" lIns="0" tIns="0" rIns="0" bIns="0" rtlCol="0"/>
            <a:lstStyle/>
            <a:p/>
          </p:txBody>
        </p:sp>
        <p:sp>
          <p:nvSpPr>
            <p:cNvPr id="12889" name="object 12889" descr=""/>
            <p:cNvSpPr/>
            <p:nvPr/>
          </p:nvSpPr>
          <p:spPr>
            <a:xfrm>
              <a:off x="2158188" y="2682874"/>
              <a:ext cx="1905" cy="3810"/>
            </a:xfrm>
            <a:custGeom>
              <a:avLst/>
              <a:gdLst/>
              <a:ahLst/>
              <a:cxnLst/>
              <a:rect l="l" t="t" r="r" b="b"/>
              <a:pathLst>
                <a:path w="1905" h="3810">
                  <a:moveTo>
                    <a:pt x="1384" y="3454"/>
                  </a:moveTo>
                  <a:lnTo>
                    <a:pt x="1320" y="1574"/>
                  </a:lnTo>
                  <a:lnTo>
                    <a:pt x="711" y="63"/>
                  </a:lnTo>
                  <a:lnTo>
                    <a:pt x="0" y="0"/>
                  </a:lnTo>
                </a:path>
              </a:pathLst>
            </a:custGeom>
            <a:ln w="3175">
              <a:solidFill>
                <a:srgbClr val="565658"/>
              </a:solidFill>
            </a:ln>
          </p:spPr>
          <p:txBody>
            <a:bodyPr wrap="square" lIns="0" tIns="0" rIns="0" bIns="0" rtlCol="0"/>
            <a:lstStyle/>
            <a:p/>
          </p:txBody>
        </p:sp>
        <p:sp>
          <p:nvSpPr>
            <p:cNvPr id="12890" name="object 12890" descr=""/>
            <p:cNvSpPr/>
            <p:nvPr/>
          </p:nvSpPr>
          <p:spPr>
            <a:xfrm>
              <a:off x="2207002" y="2660544"/>
              <a:ext cx="3810" cy="3810"/>
            </a:xfrm>
            <a:custGeom>
              <a:avLst/>
              <a:gdLst/>
              <a:ahLst/>
              <a:cxnLst/>
              <a:rect l="l" t="t" r="r" b="b"/>
              <a:pathLst>
                <a:path w="3810" h="3810">
                  <a:moveTo>
                    <a:pt x="3619" y="0"/>
                  </a:moveTo>
                  <a:lnTo>
                    <a:pt x="1625" y="0"/>
                  </a:lnTo>
                  <a:lnTo>
                    <a:pt x="0" y="1625"/>
                  </a:lnTo>
                  <a:lnTo>
                    <a:pt x="0" y="3632"/>
                  </a:lnTo>
                </a:path>
              </a:pathLst>
            </a:custGeom>
            <a:ln w="3175">
              <a:solidFill>
                <a:srgbClr val="565658"/>
              </a:solidFill>
            </a:ln>
          </p:spPr>
          <p:txBody>
            <a:bodyPr wrap="square" lIns="0" tIns="0" rIns="0" bIns="0" rtlCol="0"/>
            <a:lstStyle/>
            <a:p/>
          </p:txBody>
        </p:sp>
        <p:sp>
          <p:nvSpPr>
            <p:cNvPr id="12891" name="object 12891" descr=""/>
            <p:cNvSpPr/>
            <p:nvPr/>
          </p:nvSpPr>
          <p:spPr>
            <a:xfrm>
              <a:off x="2202390" y="2663892"/>
              <a:ext cx="4445" cy="635"/>
            </a:xfrm>
            <a:custGeom>
              <a:avLst/>
              <a:gdLst/>
              <a:ahLst/>
              <a:cxnLst/>
              <a:rect l="l" t="t" r="r" b="b"/>
              <a:pathLst>
                <a:path w="4444" h="635">
                  <a:moveTo>
                    <a:pt x="4038" y="279"/>
                  </a:moveTo>
                  <a:lnTo>
                    <a:pt x="3543" y="127"/>
                  </a:lnTo>
                  <a:lnTo>
                    <a:pt x="2768" y="76"/>
                  </a:lnTo>
                  <a:lnTo>
                    <a:pt x="2006" y="25"/>
                  </a:lnTo>
                  <a:lnTo>
                    <a:pt x="1003" y="0"/>
                  </a:lnTo>
                  <a:lnTo>
                    <a:pt x="0" y="12"/>
                  </a:lnTo>
                </a:path>
              </a:pathLst>
            </a:custGeom>
            <a:ln w="3175">
              <a:solidFill>
                <a:srgbClr val="565658"/>
              </a:solidFill>
            </a:ln>
          </p:spPr>
          <p:txBody>
            <a:bodyPr wrap="square" lIns="0" tIns="0" rIns="0" bIns="0" rtlCol="0"/>
            <a:lstStyle/>
            <a:p/>
          </p:txBody>
        </p:sp>
        <p:sp>
          <p:nvSpPr>
            <p:cNvPr id="12892" name="object 12892" descr=""/>
            <p:cNvSpPr/>
            <p:nvPr/>
          </p:nvSpPr>
          <p:spPr>
            <a:xfrm>
              <a:off x="2209237" y="2682310"/>
              <a:ext cx="1270" cy="3810"/>
            </a:xfrm>
            <a:custGeom>
              <a:avLst/>
              <a:gdLst/>
              <a:ahLst/>
              <a:cxnLst/>
              <a:rect l="l" t="t" r="r" b="b"/>
              <a:pathLst>
                <a:path w="1269" h="3810">
                  <a:moveTo>
                    <a:pt x="825" y="0"/>
                  </a:moveTo>
                  <a:lnTo>
                    <a:pt x="393" y="76"/>
                  </a:lnTo>
                  <a:lnTo>
                    <a:pt x="38" y="1587"/>
                  </a:lnTo>
                  <a:lnTo>
                    <a:pt x="0" y="3454"/>
                  </a:lnTo>
                </a:path>
              </a:pathLst>
            </a:custGeom>
            <a:ln w="3175">
              <a:solidFill>
                <a:srgbClr val="565658"/>
              </a:solidFill>
            </a:ln>
          </p:spPr>
          <p:txBody>
            <a:bodyPr wrap="square" lIns="0" tIns="0" rIns="0" bIns="0" rtlCol="0"/>
            <a:lstStyle/>
            <a:p/>
          </p:txBody>
        </p:sp>
        <p:sp>
          <p:nvSpPr>
            <p:cNvPr id="12893" name="object 12893" descr=""/>
            <p:cNvSpPr/>
            <p:nvPr/>
          </p:nvSpPr>
          <p:spPr>
            <a:xfrm>
              <a:off x="2223730" y="2656204"/>
              <a:ext cx="1905" cy="3810"/>
            </a:xfrm>
            <a:custGeom>
              <a:avLst/>
              <a:gdLst/>
              <a:ahLst/>
              <a:cxnLst/>
              <a:rect l="l" t="t" r="r" b="b"/>
              <a:pathLst>
                <a:path w="1905" h="3810">
                  <a:moveTo>
                    <a:pt x="0" y="0"/>
                  </a:moveTo>
                  <a:lnTo>
                    <a:pt x="0" y="965"/>
                  </a:lnTo>
                  <a:lnTo>
                    <a:pt x="152" y="1905"/>
                  </a:lnTo>
                  <a:lnTo>
                    <a:pt x="406" y="2616"/>
                  </a:lnTo>
                  <a:lnTo>
                    <a:pt x="673" y="3327"/>
                  </a:lnTo>
                  <a:lnTo>
                    <a:pt x="1016" y="3746"/>
                  </a:lnTo>
                  <a:lnTo>
                    <a:pt x="1384" y="3784"/>
                  </a:lnTo>
                </a:path>
              </a:pathLst>
            </a:custGeom>
            <a:ln w="3175">
              <a:solidFill>
                <a:srgbClr val="565658"/>
              </a:solidFill>
            </a:ln>
          </p:spPr>
          <p:txBody>
            <a:bodyPr wrap="square" lIns="0" tIns="0" rIns="0" bIns="0" rtlCol="0"/>
            <a:lstStyle/>
            <a:p/>
          </p:txBody>
        </p:sp>
        <p:sp>
          <p:nvSpPr>
            <p:cNvPr id="12894" name="object 12894" descr=""/>
            <p:cNvSpPr/>
            <p:nvPr/>
          </p:nvSpPr>
          <p:spPr>
            <a:xfrm>
              <a:off x="2224575" y="2660539"/>
              <a:ext cx="3810" cy="3810"/>
            </a:xfrm>
            <a:custGeom>
              <a:avLst/>
              <a:gdLst/>
              <a:ahLst/>
              <a:cxnLst/>
              <a:rect l="l" t="t" r="r" b="b"/>
              <a:pathLst>
                <a:path w="3810" h="3810">
                  <a:moveTo>
                    <a:pt x="3619" y="3632"/>
                  </a:moveTo>
                  <a:lnTo>
                    <a:pt x="3619" y="1638"/>
                  </a:lnTo>
                  <a:lnTo>
                    <a:pt x="1993" y="12"/>
                  </a:lnTo>
                  <a:lnTo>
                    <a:pt x="0" y="0"/>
                  </a:lnTo>
                </a:path>
              </a:pathLst>
            </a:custGeom>
            <a:ln w="3175">
              <a:solidFill>
                <a:srgbClr val="565658"/>
              </a:solidFill>
            </a:ln>
          </p:spPr>
          <p:txBody>
            <a:bodyPr wrap="square" lIns="0" tIns="0" rIns="0" bIns="0" rtlCol="0"/>
            <a:lstStyle/>
            <a:p/>
          </p:txBody>
        </p:sp>
        <p:sp>
          <p:nvSpPr>
            <p:cNvPr id="12895" name="object 12895" descr=""/>
            <p:cNvSpPr/>
            <p:nvPr/>
          </p:nvSpPr>
          <p:spPr>
            <a:xfrm>
              <a:off x="2173804" y="2682316"/>
              <a:ext cx="1270" cy="3810"/>
            </a:xfrm>
            <a:custGeom>
              <a:avLst/>
              <a:gdLst/>
              <a:ahLst/>
              <a:cxnLst/>
              <a:rect l="l" t="t" r="r" b="b"/>
              <a:pathLst>
                <a:path w="1269" h="3810">
                  <a:moveTo>
                    <a:pt x="825" y="3454"/>
                  </a:moveTo>
                  <a:lnTo>
                    <a:pt x="800" y="1574"/>
                  </a:lnTo>
                  <a:lnTo>
                    <a:pt x="431" y="76"/>
                  </a:lnTo>
                  <a:lnTo>
                    <a:pt x="0" y="0"/>
                  </a:lnTo>
                </a:path>
              </a:pathLst>
            </a:custGeom>
            <a:ln w="3175">
              <a:solidFill>
                <a:srgbClr val="565658"/>
              </a:solidFill>
            </a:ln>
          </p:spPr>
          <p:txBody>
            <a:bodyPr wrap="square" lIns="0" tIns="0" rIns="0" bIns="0" rtlCol="0"/>
            <a:lstStyle/>
            <a:p/>
          </p:txBody>
        </p:sp>
        <p:sp>
          <p:nvSpPr>
            <p:cNvPr id="12896" name="object 12896" descr=""/>
            <p:cNvSpPr/>
            <p:nvPr/>
          </p:nvSpPr>
          <p:spPr>
            <a:xfrm>
              <a:off x="2209967" y="2682380"/>
              <a:ext cx="15240" cy="635"/>
            </a:xfrm>
            <a:custGeom>
              <a:avLst/>
              <a:gdLst/>
              <a:ahLst/>
              <a:cxnLst/>
              <a:rect l="l" t="t" r="r" b="b"/>
              <a:pathLst>
                <a:path w="15239" h="635">
                  <a:moveTo>
                    <a:pt x="15189" y="203"/>
                  </a:moveTo>
                  <a:lnTo>
                    <a:pt x="10248" y="114"/>
                  </a:lnTo>
                  <a:lnTo>
                    <a:pt x="5168" y="50"/>
                  </a:lnTo>
                  <a:lnTo>
                    <a:pt x="0" y="0"/>
                  </a:lnTo>
                </a:path>
              </a:pathLst>
            </a:custGeom>
            <a:ln w="3175">
              <a:solidFill>
                <a:srgbClr val="565658"/>
              </a:solidFill>
            </a:ln>
          </p:spPr>
          <p:txBody>
            <a:bodyPr wrap="square" lIns="0" tIns="0" rIns="0" bIns="0" rtlCol="0"/>
            <a:lstStyle/>
            <a:p/>
          </p:txBody>
        </p:sp>
        <p:sp>
          <p:nvSpPr>
            <p:cNvPr id="12897" name="object 12897" descr=""/>
            <p:cNvSpPr/>
            <p:nvPr/>
          </p:nvSpPr>
          <p:spPr>
            <a:xfrm>
              <a:off x="2202390" y="2678397"/>
              <a:ext cx="4445" cy="635"/>
            </a:xfrm>
            <a:custGeom>
              <a:avLst/>
              <a:gdLst/>
              <a:ahLst/>
              <a:cxnLst/>
              <a:rect l="l" t="t" r="r" b="b"/>
              <a:pathLst>
                <a:path w="4444" h="635">
                  <a:moveTo>
                    <a:pt x="4038" y="279"/>
                  </a:moveTo>
                  <a:lnTo>
                    <a:pt x="3543" y="127"/>
                  </a:lnTo>
                  <a:lnTo>
                    <a:pt x="2768" y="76"/>
                  </a:lnTo>
                  <a:lnTo>
                    <a:pt x="2006" y="25"/>
                  </a:lnTo>
                  <a:lnTo>
                    <a:pt x="1003" y="0"/>
                  </a:lnTo>
                  <a:lnTo>
                    <a:pt x="0" y="12"/>
                  </a:lnTo>
                </a:path>
              </a:pathLst>
            </a:custGeom>
            <a:ln w="3175">
              <a:solidFill>
                <a:srgbClr val="565658"/>
              </a:solidFill>
            </a:ln>
          </p:spPr>
          <p:txBody>
            <a:bodyPr wrap="square" lIns="0" tIns="0" rIns="0" bIns="0" rtlCol="0"/>
            <a:lstStyle/>
            <a:p/>
          </p:txBody>
        </p:sp>
        <p:sp>
          <p:nvSpPr>
            <p:cNvPr id="12898" name="object 12898" descr=""/>
            <p:cNvSpPr/>
            <p:nvPr/>
          </p:nvSpPr>
          <p:spPr>
            <a:xfrm>
              <a:off x="2158150" y="2682385"/>
              <a:ext cx="15240" cy="635"/>
            </a:xfrm>
            <a:custGeom>
              <a:avLst/>
              <a:gdLst/>
              <a:ahLst/>
              <a:cxnLst/>
              <a:rect l="l" t="t" r="r" b="b"/>
              <a:pathLst>
                <a:path w="15239" h="635">
                  <a:moveTo>
                    <a:pt x="15189" y="0"/>
                  </a:moveTo>
                  <a:lnTo>
                    <a:pt x="10020" y="50"/>
                  </a:lnTo>
                  <a:lnTo>
                    <a:pt x="4927" y="114"/>
                  </a:lnTo>
                  <a:lnTo>
                    <a:pt x="0" y="203"/>
                  </a:lnTo>
                </a:path>
              </a:pathLst>
            </a:custGeom>
            <a:ln w="3175">
              <a:solidFill>
                <a:srgbClr val="565658"/>
              </a:solidFill>
            </a:ln>
          </p:spPr>
          <p:txBody>
            <a:bodyPr wrap="square" lIns="0" tIns="0" rIns="0" bIns="0" rtlCol="0"/>
            <a:lstStyle/>
            <a:p/>
          </p:txBody>
        </p:sp>
        <p:sp>
          <p:nvSpPr>
            <p:cNvPr id="12899" name="object 12899" descr=""/>
            <p:cNvSpPr/>
            <p:nvPr/>
          </p:nvSpPr>
          <p:spPr>
            <a:xfrm>
              <a:off x="2223735" y="2682868"/>
              <a:ext cx="1905" cy="3810"/>
            </a:xfrm>
            <a:custGeom>
              <a:avLst/>
              <a:gdLst/>
              <a:ahLst/>
              <a:cxnLst/>
              <a:rect l="l" t="t" r="r" b="b"/>
              <a:pathLst>
                <a:path w="1905" h="3810">
                  <a:moveTo>
                    <a:pt x="1384" y="0"/>
                  </a:moveTo>
                  <a:lnTo>
                    <a:pt x="660" y="76"/>
                  </a:lnTo>
                  <a:lnTo>
                    <a:pt x="63" y="1587"/>
                  </a:lnTo>
                  <a:lnTo>
                    <a:pt x="0" y="3454"/>
                  </a:lnTo>
                </a:path>
              </a:pathLst>
            </a:custGeom>
            <a:ln w="3175">
              <a:solidFill>
                <a:srgbClr val="565658"/>
              </a:solidFill>
            </a:ln>
          </p:spPr>
          <p:txBody>
            <a:bodyPr wrap="square" lIns="0" tIns="0" rIns="0" bIns="0" rtlCol="0"/>
            <a:lstStyle/>
            <a:p/>
          </p:txBody>
        </p:sp>
        <p:sp>
          <p:nvSpPr>
            <p:cNvPr id="12900" name="object 12900" descr=""/>
            <p:cNvSpPr/>
            <p:nvPr/>
          </p:nvSpPr>
          <p:spPr>
            <a:xfrm>
              <a:off x="2228754" y="2678992"/>
              <a:ext cx="2540" cy="635"/>
            </a:xfrm>
            <a:custGeom>
              <a:avLst/>
              <a:gdLst/>
              <a:ahLst/>
              <a:cxnLst/>
              <a:rect l="l" t="t" r="r" b="b"/>
              <a:pathLst>
                <a:path w="2539" h="635">
                  <a:moveTo>
                    <a:pt x="2070" y="0"/>
                  </a:moveTo>
                  <a:lnTo>
                    <a:pt x="850" y="38"/>
                  </a:lnTo>
                  <a:lnTo>
                    <a:pt x="63" y="139"/>
                  </a:lnTo>
                </a:path>
              </a:pathLst>
            </a:custGeom>
            <a:ln w="3175">
              <a:solidFill>
                <a:srgbClr val="565658"/>
              </a:solidFill>
            </a:ln>
          </p:spPr>
          <p:txBody>
            <a:bodyPr wrap="square" lIns="0" tIns="0" rIns="0" bIns="0" rtlCol="0"/>
            <a:lstStyle/>
            <a:p/>
          </p:txBody>
        </p:sp>
        <p:sp>
          <p:nvSpPr>
            <p:cNvPr id="12901" name="object 12901" descr=""/>
            <p:cNvSpPr/>
            <p:nvPr/>
          </p:nvSpPr>
          <p:spPr>
            <a:xfrm>
              <a:off x="2107645" y="2669865"/>
              <a:ext cx="11430" cy="15240"/>
            </a:xfrm>
            <a:custGeom>
              <a:avLst/>
              <a:gdLst/>
              <a:ahLst/>
              <a:cxnLst/>
              <a:rect l="l" t="t" r="r" b="b"/>
              <a:pathLst>
                <a:path w="11430" h="15239">
                  <a:moveTo>
                    <a:pt x="0" y="0"/>
                  </a:moveTo>
                  <a:lnTo>
                    <a:pt x="3162" y="5397"/>
                  </a:lnTo>
                  <a:lnTo>
                    <a:pt x="6832" y="10464"/>
                  </a:lnTo>
                  <a:lnTo>
                    <a:pt x="10960" y="15163"/>
                  </a:lnTo>
                </a:path>
              </a:pathLst>
            </a:custGeom>
            <a:ln w="3175">
              <a:solidFill>
                <a:srgbClr val="565658"/>
              </a:solidFill>
            </a:ln>
          </p:spPr>
          <p:txBody>
            <a:bodyPr wrap="square" lIns="0" tIns="0" rIns="0" bIns="0" rtlCol="0"/>
            <a:lstStyle/>
            <a:p/>
          </p:txBody>
        </p:sp>
        <p:sp>
          <p:nvSpPr>
            <p:cNvPr id="12902" name="object 12902" descr=""/>
            <p:cNvSpPr/>
            <p:nvPr/>
          </p:nvSpPr>
          <p:spPr>
            <a:xfrm>
              <a:off x="2118435" y="2682855"/>
              <a:ext cx="3175" cy="3175"/>
            </a:xfrm>
            <a:custGeom>
              <a:avLst/>
              <a:gdLst/>
              <a:ahLst/>
              <a:cxnLst/>
              <a:rect l="l" t="t" r="r" b="b"/>
              <a:pathLst>
                <a:path w="3175" h="3175">
                  <a:moveTo>
                    <a:pt x="0" y="2705"/>
                  </a:moveTo>
                  <a:lnTo>
                    <a:pt x="1181" y="2146"/>
                  </a:lnTo>
                  <a:lnTo>
                    <a:pt x="2273" y="1092"/>
                  </a:lnTo>
                  <a:lnTo>
                    <a:pt x="2806" y="0"/>
                  </a:lnTo>
                </a:path>
              </a:pathLst>
            </a:custGeom>
            <a:ln w="3175">
              <a:solidFill>
                <a:srgbClr val="565658"/>
              </a:solidFill>
            </a:ln>
          </p:spPr>
          <p:txBody>
            <a:bodyPr wrap="square" lIns="0" tIns="0" rIns="0" bIns="0" rtlCol="0"/>
            <a:lstStyle/>
            <a:p/>
          </p:txBody>
        </p:sp>
        <p:sp>
          <p:nvSpPr>
            <p:cNvPr id="12903" name="object 12903" descr=""/>
            <p:cNvSpPr/>
            <p:nvPr/>
          </p:nvSpPr>
          <p:spPr>
            <a:xfrm>
              <a:off x="2310695" y="1899298"/>
              <a:ext cx="635" cy="635"/>
            </a:xfrm>
            <a:custGeom>
              <a:avLst/>
              <a:gdLst/>
              <a:ahLst/>
              <a:cxnLst/>
              <a:rect l="l" t="t" r="r" b="b"/>
              <a:pathLst>
                <a:path w="635" h="635">
                  <a:moveTo>
                    <a:pt x="533" y="114"/>
                  </a:moveTo>
                  <a:lnTo>
                    <a:pt x="279" y="0"/>
                  </a:lnTo>
                  <a:lnTo>
                    <a:pt x="0" y="114"/>
                  </a:lnTo>
                </a:path>
              </a:pathLst>
            </a:custGeom>
            <a:ln w="3175">
              <a:solidFill>
                <a:srgbClr val="565658"/>
              </a:solidFill>
            </a:ln>
          </p:spPr>
          <p:txBody>
            <a:bodyPr wrap="square" lIns="0" tIns="0" rIns="0" bIns="0" rtlCol="0"/>
            <a:lstStyle/>
            <a:p/>
          </p:txBody>
        </p:sp>
        <p:sp>
          <p:nvSpPr>
            <p:cNvPr id="12904" name="object 12904" descr=""/>
            <p:cNvSpPr/>
            <p:nvPr/>
          </p:nvSpPr>
          <p:spPr>
            <a:xfrm>
              <a:off x="2255140" y="1905114"/>
              <a:ext cx="1270" cy="635"/>
            </a:xfrm>
            <a:custGeom>
              <a:avLst/>
              <a:gdLst/>
              <a:ahLst/>
              <a:cxnLst/>
              <a:rect l="l" t="t" r="r" b="b"/>
              <a:pathLst>
                <a:path w="1269" h="635">
                  <a:moveTo>
                    <a:pt x="762" y="114"/>
                  </a:moveTo>
                  <a:lnTo>
                    <a:pt x="571" y="38"/>
                  </a:lnTo>
                  <a:lnTo>
                    <a:pt x="292" y="0"/>
                  </a:lnTo>
                  <a:lnTo>
                    <a:pt x="0" y="0"/>
                  </a:lnTo>
                </a:path>
              </a:pathLst>
            </a:custGeom>
            <a:ln w="3175">
              <a:solidFill>
                <a:srgbClr val="565658"/>
              </a:solidFill>
            </a:ln>
          </p:spPr>
          <p:txBody>
            <a:bodyPr wrap="square" lIns="0" tIns="0" rIns="0" bIns="0" rtlCol="0"/>
            <a:lstStyle/>
            <a:p/>
          </p:txBody>
        </p:sp>
        <p:sp>
          <p:nvSpPr>
            <p:cNvPr id="12905" name="object 12905" descr=""/>
            <p:cNvSpPr/>
            <p:nvPr/>
          </p:nvSpPr>
          <p:spPr>
            <a:xfrm>
              <a:off x="2316304" y="1897379"/>
              <a:ext cx="635" cy="1270"/>
            </a:xfrm>
            <a:custGeom>
              <a:avLst/>
              <a:gdLst/>
              <a:ahLst/>
              <a:cxnLst/>
              <a:rect l="l" t="t" r="r" b="b"/>
              <a:pathLst>
                <a:path w="635" h="1269">
                  <a:moveTo>
                    <a:pt x="406" y="0"/>
                  </a:moveTo>
                  <a:lnTo>
                    <a:pt x="241" y="139"/>
                  </a:lnTo>
                  <a:lnTo>
                    <a:pt x="63" y="546"/>
                  </a:lnTo>
                  <a:lnTo>
                    <a:pt x="0" y="939"/>
                  </a:lnTo>
                </a:path>
              </a:pathLst>
            </a:custGeom>
            <a:ln w="3175">
              <a:solidFill>
                <a:srgbClr val="565658"/>
              </a:solidFill>
            </a:ln>
          </p:spPr>
          <p:txBody>
            <a:bodyPr wrap="square" lIns="0" tIns="0" rIns="0" bIns="0" rtlCol="0"/>
            <a:lstStyle/>
            <a:p/>
          </p:txBody>
        </p:sp>
        <p:sp>
          <p:nvSpPr>
            <p:cNvPr id="12906" name="object 12906" descr=""/>
            <p:cNvSpPr/>
            <p:nvPr/>
          </p:nvSpPr>
          <p:spPr>
            <a:xfrm>
              <a:off x="2262484" y="1903828"/>
              <a:ext cx="1270" cy="1270"/>
            </a:xfrm>
            <a:custGeom>
              <a:avLst/>
              <a:gdLst/>
              <a:ahLst/>
              <a:cxnLst/>
              <a:rect l="l" t="t" r="r" b="b"/>
              <a:pathLst>
                <a:path w="1269" h="1269">
                  <a:moveTo>
                    <a:pt x="647" y="0"/>
                  </a:moveTo>
                  <a:lnTo>
                    <a:pt x="368" y="228"/>
                  </a:lnTo>
                  <a:lnTo>
                    <a:pt x="88" y="584"/>
                  </a:lnTo>
                  <a:lnTo>
                    <a:pt x="0" y="838"/>
                  </a:lnTo>
                </a:path>
              </a:pathLst>
            </a:custGeom>
            <a:ln w="3175">
              <a:solidFill>
                <a:srgbClr val="565658"/>
              </a:solidFill>
            </a:ln>
          </p:spPr>
          <p:txBody>
            <a:bodyPr wrap="square" lIns="0" tIns="0" rIns="0" bIns="0" rtlCol="0"/>
            <a:lstStyle/>
            <a:p/>
          </p:txBody>
        </p:sp>
        <p:sp>
          <p:nvSpPr>
            <p:cNvPr id="12907" name="object 12907" descr=""/>
            <p:cNvSpPr/>
            <p:nvPr/>
          </p:nvSpPr>
          <p:spPr>
            <a:xfrm>
              <a:off x="2203776" y="195767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908" name="object 12908" descr=""/>
            <p:cNvSpPr/>
            <p:nvPr/>
          </p:nvSpPr>
          <p:spPr>
            <a:xfrm>
              <a:off x="2204184" y="1959954"/>
              <a:ext cx="635" cy="635"/>
            </a:xfrm>
            <a:custGeom>
              <a:avLst/>
              <a:gdLst/>
              <a:ahLst/>
              <a:cxnLst/>
              <a:rect l="l" t="t" r="r" b="b"/>
              <a:pathLst>
                <a:path w="635" h="635">
                  <a:moveTo>
                    <a:pt x="25" y="0"/>
                  </a:moveTo>
                  <a:lnTo>
                    <a:pt x="0" y="165"/>
                  </a:lnTo>
                  <a:lnTo>
                    <a:pt x="38" y="342"/>
                  </a:lnTo>
                  <a:lnTo>
                    <a:pt x="114" y="495"/>
                  </a:lnTo>
                </a:path>
              </a:pathLst>
            </a:custGeom>
            <a:ln w="3175">
              <a:solidFill>
                <a:srgbClr val="565658"/>
              </a:solidFill>
            </a:ln>
          </p:spPr>
          <p:txBody>
            <a:bodyPr wrap="square" lIns="0" tIns="0" rIns="0" bIns="0" rtlCol="0"/>
            <a:lstStyle/>
            <a:p/>
          </p:txBody>
        </p:sp>
        <p:sp>
          <p:nvSpPr>
            <p:cNvPr id="12909" name="object 12909" descr=""/>
            <p:cNvSpPr/>
            <p:nvPr/>
          </p:nvSpPr>
          <p:spPr>
            <a:xfrm>
              <a:off x="2203767" y="1925332"/>
              <a:ext cx="65405" cy="35560"/>
            </a:xfrm>
            <a:custGeom>
              <a:avLst/>
              <a:gdLst/>
              <a:ahLst/>
              <a:cxnLst/>
              <a:rect l="l" t="t" r="r" b="b"/>
              <a:pathLst>
                <a:path w="65405" h="35560">
                  <a:moveTo>
                    <a:pt x="3098" y="33896"/>
                  </a:moveTo>
                  <a:lnTo>
                    <a:pt x="2641" y="32804"/>
                  </a:lnTo>
                  <a:lnTo>
                    <a:pt x="1549" y="32346"/>
                  </a:lnTo>
                  <a:lnTo>
                    <a:pt x="457" y="32804"/>
                  </a:lnTo>
                  <a:lnTo>
                    <a:pt x="0" y="33896"/>
                  </a:lnTo>
                  <a:lnTo>
                    <a:pt x="457" y="35001"/>
                  </a:lnTo>
                  <a:lnTo>
                    <a:pt x="1549" y="35445"/>
                  </a:lnTo>
                  <a:lnTo>
                    <a:pt x="2641" y="35001"/>
                  </a:lnTo>
                  <a:lnTo>
                    <a:pt x="3098" y="33896"/>
                  </a:lnTo>
                  <a:close/>
                </a:path>
                <a:path w="65405" h="35560">
                  <a:moveTo>
                    <a:pt x="65024" y="1549"/>
                  </a:moveTo>
                  <a:lnTo>
                    <a:pt x="64566" y="444"/>
                  </a:lnTo>
                  <a:lnTo>
                    <a:pt x="63474" y="0"/>
                  </a:lnTo>
                  <a:lnTo>
                    <a:pt x="62382" y="444"/>
                  </a:lnTo>
                  <a:lnTo>
                    <a:pt x="61925" y="1549"/>
                  </a:lnTo>
                  <a:lnTo>
                    <a:pt x="62382" y="2641"/>
                  </a:lnTo>
                  <a:lnTo>
                    <a:pt x="63474" y="3098"/>
                  </a:lnTo>
                  <a:lnTo>
                    <a:pt x="64566" y="2641"/>
                  </a:lnTo>
                  <a:lnTo>
                    <a:pt x="65024" y="1549"/>
                  </a:lnTo>
                  <a:close/>
                </a:path>
              </a:pathLst>
            </a:custGeom>
            <a:solidFill>
              <a:srgbClr val="565658"/>
            </a:solidFill>
          </p:spPr>
          <p:txBody>
            <a:bodyPr wrap="square" lIns="0" tIns="0" rIns="0" bIns="0" rtlCol="0"/>
            <a:lstStyle/>
            <a:p/>
          </p:txBody>
        </p:sp>
        <p:sp>
          <p:nvSpPr>
            <p:cNvPr id="12910" name="object 12910" descr=""/>
            <p:cNvSpPr/>
            <p:nvPr/>
          </p:nvSpPr>
          <p:spPr>
            <a:xfrm>
              <a:off x="2205212" y="1959047"/>
              <a:ext cx="635" cy="635"/>
            </a:xfrm>
            <a:custGeom>
              <a:avLst/>
              <a:gdLst/>
              <a:ahLst/>
              <a:cxnLst/>
              <a:rect l="l" t="t" r="r" b="b"/>
              <a:pathLst>
                <a:path w="635" h="635">
                  <a:moveTo>
                    <a:pt x="50" y="76"/>
                  </a:moveTo>
                </a:path>
              </a:pathLst>
            </a:custGeom>
            <a:ln w="3175">
              <a:solidFill>
                <a:srgbClr val="565658"/>
              </a:solidFill>
            </a:ln>
          </p:spPr>
          <p:txBody>
            <a:bodyPr wrap="square" lIns="0" tIns="0" rIns="0" bIns="0" rtlCol="0"/>
            <a:lstStyle/>
            <a:p/>
          </p:txBody>
        </p:sp>
        <p:sp>
          <p:nvSpPr>
            <p:cNvPr id="12911" name="object 12911" descr=""/>
            <p:cNvSpPr/>
            <p:nvPr/>
          </p:nvSpPr>
          <p:spPr>
            <a:xfrm>
              <a:off x="2273514" y="192141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912" name="object 12912" descr=""/>
            <p:cNvSpPr/>
            <p:nvPr/>
          </p:nvSpPr>
          <p:spPr>
            <a:xfrm>
              <a:off x="2264001" y="1928086"/>
              <a:ext cx="1270" cy="635"/>
            </a:xfrm>
            <a:custGeom>
              <a:avLst/>
              <a:gdLst/>
              <a:ahLst/>
              <a:cxnLst/>
              <a:rect l="l" t="t" r="r" b="b"/>
              <a:pathLst>
                <a:path w="1269" h="635">
                  <a:moveTo>
                    <a:pt x="0" y="0"/>
                  </a:moveTo>
                  <a:lnTo>
                    <a:pt x="203" y="419"/>
                  </a:lnTo>
                  <a:lnTo>
                    <a:pt x="711" y="571"/>
                  </a:lnTo>
                  <a:lnTo>
                    <a:pt x="1117" y="368"/>
                  </a:lnTo>
                </a:path>
              </a:pathLst>
            </a:custGeom>
            <a:ln w="3175">
              <a:solidFill>
                <a:srgbClr val="565658"/>
              </a:solidFill>
            </a:ln>
          </p:spPr>
          <p:txBody>
            <a:bodyPr wrap="square" lIns="0" tIns="0" rIns="0" bIns="0" rtlCol="0"/>
            <a:lstStyle/>
            <a:p/>
          </p:txBody>
        </p:sp>
        <p:sp>
          <p:nvSpPr>
            <p:cNvPr id="12913" name="object 12913" descr=""/>
            <p:cNvSpPr/>
            <p:nvPr/>
          </p:nvSpPr>
          <p:spPr>
            <a:xfrm>
              <a:off x="2263469" y="192643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914" name="object 12914" descr=""/>
            <p:cNvSpPr/>
            <p:nvPr/>
          </p:nvSpPr>
          <p:spPr>
            <a:xfrm>
              <a:off x="2275163" y="1922305"/>
              <a:ext cx="635" cy="1270"/>
            </a:xfrm>
            <a:custGeom>
              <a:avLst/>
              <a:gdLst/>
              <a:ahLst/>
              <a:cxnLst/>
              <a:rect l="l" t="t" r="r" b="b"/>
              <a:pathLst>
                <a:path w="635" h="1269">
                  <a:moveTo>
                    <a:pt x="0" y="1130"/>
                  </a:moveTo>
                  <a:lnTo>
                    <a:pt x="406" y="914"/>
                  </a:lnTo>
                  <a:lnTo>
                    <a:pt x="584" y="419"/>
                  </a:lnTo>
                  <a:lnTo>
                    <a:pt x="355" y="0"/>
                  </a:lnTo>
                </a:path>
              </a:pathLst>
            </a:custGeom>
            <a:ln w="3175">
              <a:solidFill>
                <a:srgbClr val="565658"/>
              </a:solidFill>
            </a:ln>
          </p:spPr>
          <p:txBody>
            <a:bodyPr wrap="square" lIns="0" tIns="0" rIns="0" bIns="0" rtlCol="0"/>
            <a:lstStyle/>
            <a:p/>
          </p:txBody>
        </p:sp>
        <p:sp>
          <p:nvSpPr>
            <p:cNvPr id="12915" name="object 12915" descr=""/>
            <p:cNvSpPr/>
            <p:nvPr/>
          </p:nvSpPr>
          <p:spPr>
            <a:xfrm>
              <a:off x="2271282" y="192253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916" name="object 12916" descr=""/>
            <p:cNvSpPr/>
            <p:nvPr/>
          </p:nvSpPr>
          <p:spPr>
            <a:xfrm>
              <a:off x="2249712" y="2622053"/>
              <a:ext cx="1270" cy="1270"/>
            </a:xfrm>
            <a:custGeom>
              <a:avLst/>
              <a:gdLst/>
              <a:ahLst/>
              <a:cxnLst/>
              <a:rect l="l" t="t" r="r" b="b"/>
              <a:pathLst>
                <a:path w="1269" h="1269">
                  <a:moveTo>
                    <a:pt x="1079" y="0"/>
                  </a:moveTo>
                  <a:lnTo>
                    <a:pt x="660" y="0"/>
                  </a:lnTo>
                  <a:lnTo>
                    <a:pt x="279" y="266"/>
                  </a:lnTo>
                  <a:lnTo>
                    <a:pt x="0" y="711"/>
                  </a:lnTo>
                </a:path>
              </a:pathLst>
            </a:custGeom>
            <a:ln w="3175">
              <a:solidFill>
                <a:srgbClr val="565658"/>
              </a:solidFill>
            </a:ln>
          </p:spPr>
          <p:txBody>
            <a:bodyPr wrap="square" lIns="0" tIns="0" rIns="0" bIns="0" rtlCol="0"/>
            <a:lstStyle/>
            <a:p/>
          </p:txBody>
        </p:sp>
        <p:sp>
          <p:nvSpPr>
            <p:cNvPr id="12917" name="object 12917" descr=""/>
            <p:cNvSpPr/>
            <p:nvPr/>
          </p:nvSpPr>
          <p:spPr>
            <a:xfrm>
              <a:off x="2240854" y="2613036"/>
              <a:ext cx="2540" cy="1905"/>
            </a:xfrm>
            <a:custGeom>
              <a:avLst/>
              <a:gdLst/>
              <a:ahLst/>
              <a:cxnLst/>
              <a:rect l="l" t="t" r="r" b="b"/>
              <a:pathLst>
                <a:path w="2539" h="1905">
                  <a:moveTo>
                    <a:pt x="2311" y="1358"/>
                  </a:moveTo>
                  <a:lnTo>
                    <a:pt x="2044" y="584"/>
                  </a:lnTo>
                  <a:lnTo>
                    <a:pt x="1015" y="0"/>
                  </a:lnTo>
                  <a:lnTo>
                    <a:pt x="0" y="38"/>
                  </a:lnTo>
                </a:path>
              </a:pathLst>
            </a:custGeom>
            <a:ln w="3175">
              <a:solidFill>
                <a:srgbClr val="565658"/>
              </a:solidFill>
            </a:ln>
          </p:spPr>
          <p:txBody>
            <a:bodyPr wrap="square" lIns="0" tIns="0" rIns="0" bIns="0" rtlCol="0"/>
            <a:lstStyle/>
            <a:p/>
          </p:txBody>
        </p:sp>
        <p:sp>
          <p:nvSpPr>
            <p:cNvPr id="12918" name="object 12918" descr=""/>
            <p:cNvSpPr/>
            <p:nvPr/>
          </p:nvSpPr>
          <p:spPr>
            <a:xfrm>
              <a:off x="2136815" y="262775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919" name="object 12919" descr=""/>
            <p:cNvSpPr/>
            <p:nvPr/>
          </p:nvSpPr>
          <p:spPr>
            <a:xfrm>
              <a:off x="2254412" y="2617179"/>
              <a:ext cx="1270" cy="1270"/>
            </a:xfrm>
            <a:custGeom>
              <a:avLst/>
              <a:gdLst/>
              <a:ahLst/>
              <a:cxnLst/>
              <a:rect l="l" t="t" r="r" b="b"/>
              <a:pathLst>
                <a:path w="1269" h="1269">
                  <a:moveTo>
                    <a:pt x="1092" y="0"/>
                  </a:moveTo>
                  <a:lnTo>
                    <a:pt x="419" y="241"/>
                  </a:lnTo>
                  <a:lnTo>
                    <a:pt x="0" y="711"/>
                  </a:lnTo>
                  <a:lnTo>
                    <a:pt x="0" y="1244"/>
                  </a:lnTo>
                </a:path>
              </a:pathLst>
            </a:custGeom>
            <a:ln w="3175">
              <a:solidFill>
                <a:srgbClr val="565658"/>
              </a:solidFill>
            </a:ln>
          </p:spPr>
          <p:txBody>
            <a:bodyPr wrap="square" lIns="0" tIns="0" rIns="0" bIns="0" rtlCol="0"/>
            <a:lstStyle/>
            <a:p/>
          </p:txBody>
        </p:sp>
        <p:sp>
          <p:nvSpPr>
            <p:cNvPr id="12920" name="object 12920" descr=""/>
            <p:cNvSpPr/>
            <p:nvPr/>
          </p:nvSpPr>
          <p:spPr>
            <a:xfrm>
              <a:off x="2151377" y="2614278"/>
              <a:ext cx="1270" cy="635"/>
            </a:xfrm>
            <a:custGeom>
              <a:avLst/>
              <a:gdLst/>
              <a:ahLst/>
              <a:cxnLst/>
              <a:rect l="l" t="t" r="r" b="b"/>
              <a:pathLst>
                <a:path w="1269" h="635">
                  <a:moveTo>
                    <a:pt x="939" y="241"/>
                  </a:moveTo>
                  <a:lnTo>
                    <a:pt x="584" y="50"/>
                  </a:lnTo>
                  <a:lnTo>
                    <a:pt x="0" y="0"/>
                  </a:lnTo>
                </a:path>
              </a:pathLst>
            </a:custGeom>
            <a:ln w="3175">
              <a:solidFill>
                <a:srgbClr val="565658"/>
              </a:solidFill>
            </a:ln>
          </p:spPr>
          <p:txBody>
            <a:bodyPr wrap="square" lIns="0" tIns="0" rIns="0" bIns="0" rtlCol="0"/>
            <a:lstStyle/>
            <a:p/>
          </p:txBody>
        </p:sp>
        <p:sp>
          <p:nvSpPr>
            <p:cNvPr id="12921" name="object 12921" descr=""/>
            <p:cNvSpPr/>
            <p:nvPr/>
          </p:nvSpPr>
          <p:spPr>
            <a:xfrm>
              <a:off x="2250296" y="2608256"/>
              <a:ext cx="635" cy="3175"/>
            </a:xfrm>
            <a:custGeom>
              <a:avLst/>
              <a:gdLst/>
              <a:ahLst/>
              <a:cxnLst/>
              <a:rect l="l" t="t" r="r" b="b"/>
              <a:pathLst>
                <a:path w="635" h="3175">
                  <a:moveTo>
                    <a:pt x="0" y="0"/>
                  </a:moveTo>
                  <a:lnTo>
                    <a:pt x="76" y="787"/>
                  </a:lnTo>
                  <a:lnTo>
                    <a:pt x="355" y="1993"/>
                  </a:lnTo>
                  <a:lnTo>
                    <a:pt x="635" y="2679"/>
                  </a:lnTo>
                </a:path>
              </a:pathLst>
            </a:custGeom>
            <a:ln w="3175">
              <a:solidFill>
                <a:srgbClr val="565658"/>
              </a:solidFill>
            </a:ln>
          </p:spPr>
          <p:txBody>
            <a:bodyPr wrap="square" lIns="0" tIns="0" rIns="0" bIns="0" rtlCol="0"/>
            <a:lstStyle/>
            <a:p/>
          </p:txBody>
        </p:sp>
        <p:sp>
          <p:nvSpPr>
            <p:cNvPr id="12922" name="object 12922" descr=""/>
            <p:cNvSpPr/>
            <p:nvPr/>
          </p:nvSpPr>
          <p:spPr>
            <a:xfrm>
              <a:off x="2251456" y="2608224"/>
              <a:ext cx="1270" cy="3175"/>
            </a:xfrm>
            <a:custGeom>
              <a:avLst/>
              <a:gdLst/>
              <a:ahLst/>
              <a:cxnLst/>
              <a:rect l="l" t="t" r="r" b="b"/>
              <a:pathLst>
                <a:path w="1269" h="3175">
                  <a:moveTo>
                    <a:pt x="787" y="0"/>
                  </a:moveTo>
                  <a:lnTo>
                    <a:pt x="342" y="457"/>
                  </a:lnTo>
                  <a:lnTo>
                    <a:pt x="63" y="1079"/>
                  </a:lnTo>
                  <a:lnTo>
                    <a:pt x="25" y="1676"/>
                  </a:lnTo>
                  <a:lnTo>
                    <a:pt x="0" y="2286"/>
                  </a:lnTo>
                  <a:lnTo>
                    <a:pt x="241" y="2781"/>
                  </a:lnTo>
                  <a:lnTo>
                    <a:pt x="647" y="2997"/>
                  </a:lnTo>
                </a:path>
              </a:pathLst>
            </a:custGeom>
            <a:ln w="3175">
              <a:solidFill>
                <a:srgbClr val="565658"/>
              </a:solidFill>
            </a:ln>
          </p:spPr>
          <p:txBody>
            <a:bodyPr wrap="square" lIns="0" tIns="0" rIns="0" bIns="0" rtlCol="0"/>
            <a:lstStyle/>
            <a:p/>
          </p:txBody>
        </p:sp>
        <p:sp>
          <p:nvSpPr>
            <p:cNvPr id="12923" name="object 12923" descr=""/>
            <p:cNvSpPr/>
            <p:nvPr/>
          </p:nvSpPr>
          <p:spPr>
            <a:xfrm>
              <a:off x="2246240" y="2609446"/>
              <a:ext cx="635" cy="1905"/>
            </a:xfrm>
            <a:custGeom>
              <a:avLst/>
              <a:gdLst/>
              <a:ahLst/>
              <a:cxnLst/>
              <a:rect l="l" t="t" r="r" b="b"/>
              <a:pathLst>
                <a:path w="635" h="1905">
                  <a:moveTo>
                    <a:pt x="0" y="0"/>
                  </a:moveTo>
                  <a:lnTo>
                    <a:pt x="114" y="482"/>
                  </a:lnTo>
                  <a:lnTo>
                    <a:pt x="317" y="1130"/>
                  </a:lnTo>
                  <a:lnTo>
                    <a:pt x="558" y="1714"/>
                  </a:lnTo>
                </a:path>
              </a:pathLst>
            </a:custGeom>
            <a:ln w="3175">
              <a:solidFill>
                <a:srgbClr val="565658"/>
              </a:solidFill>
            </a:ln>
          </p:spPr>
          <p:txBody>
            <a:bodyPr wrap="square" lIns="0" tIns="0" rIns="0" bIns="0" rtlCol="0"/>
            <a:lstStyle/>
            <a:p/>
          </p:txBody>
        </p:sp>
        <p:sp>
          <p:nvSpPr>
            <p:cNvPr id="12924" name="object 12924" descr=""/>
            <p:cNvSpPr/>
            <p:nvPr/>
          </p:nvSpPr>
          <p:spPr>
            <a:xfrm>
              <a:off x="2151352" y="2618185"/>
              <a:ext cx="1270" cy="635"/>
            </a:xfrm>
            <a:custGeom>
              <a:avLst/>
              <a:gdLst/>
              <a:ahLst/>
              <a:cxnLst/>
              <a:rect l="l" t="t" r="r" b="b"/>
              <a:pathLst>
                <a:path w="1269" h="635">
                  <a:moveTo>
                    <a:pt x="965" y="241"/>
                  </a:moveTo>
                  <a:lnTo>
                    <a:pt x="596" y="50"/>
                  </a:lnTo>
                  <a:lnTo>
                    <a:pt x="0" y="0"/>
                  </a:lnTo>
                </a:path>
              </a:pathLst>
            </a:custGeom>
            <a:ln w="3175">
              <a:solidFill>
                <a:srgbClr val="565658"/>
              </a:solidFill>
            </a:ln>
          </p:spPr>
          <p:txBody>
            <a:bodyPr wrap="square" lIns="0" tIns="0" rIns="0" bIns="0" rtlCol="0"/>
            <a:lstStyle/>
            <a:p/>
          </p:txBody>
        </p:sp>
        <p:sp>
          <p:nvSpPr>
            <p:cNvPr id="12925" name="object 12925" descr=""/>
            <p:cNvSpPr/>
            <p:nvPr/>
          </p:nvSpPr>
          <p:spPr>
            <a:xfrm>
              <a:off x="2136815" y="26138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926" name="object 12926" descr=""/>
            <p:cNvSpPr/>
            <p:nvPr/>
          </p:nvSpPr>
          <p:spPr>
            <a:xfrm>
              <a:off x="2155945" y="2622051"/>
              <a:ext cx="1270" cy="1905"/>
            </a:xfrm>
            <a:custGeom>
              <a:avLst/>
              <a:gdLst/>
              <a:ahLst/>
              <a:cxnLst/>
              <a:rect l="l" t="t" r="r" b="b"/>
              <a:pathLst>
                <a:path w="1269" h="1905">
                  <a:moveTo>
                    <a:pt x="800" y="1435"/>
                  </a:moveTo>
                  <a:lnTo>
                    <a:pt x="698" y="584"/>
                  </a:lnTo>
                  <a:lnTo>
                    <a:pt x="380" y="0"/>
                  </a:lnTo>
                  <a:lnTo>
                    <a:pt x="0" y="0"/>
                  </a:lnTo>
                </a:path>
              </a:pathLst>
            </a:custGeom>
            <a:ln w="3175">
              <a:solidFill>
                <a:srgbClr val="565658"/>
              </a:solidFill>
            </a:ln>
          </p:spPr>
          <p:txBody>
            <a:bodyPr wrap="square" lIns="0" tIns="0" rIns="0" bIns="0" rtlCol="0"/>
            <a:lstStyle/>
            <a:p/>
          </p:txBody>
        </p:sp>
        <p:sp>
          <p:nvSpPr>
            <p:cNvPr id="12927" name="object 12927" descr=""/>
            <p:cNvSpPr/>
            <p:nvPr/>
          </p:nvSpPr>
          <p:spPr>
            <a:xfrm>
              <a:off x="2254412" y="2613253"/>
              <a:ext cx="1270" cy="1270"/>
            </a:xfrm>
            <a:custGeom>
              <a:avLst/>
              <a:gdLst/>
              <a:ahLst/>
              <a:cxnLst/>
              <a:rect l="l" t="t" r="r" b="b"/>
              <a:pathLst>
                <a:path w="1269" h="1269">
                  <a:moveTo>
                    <a:pt x="1130" y="0"/>
                  </a:moveTo>
                  <a:lnTo>
                    <a:pt x="444" y="228"/>
                  </a:lnTo>
                  <a:lnTo>
                    <a:pt x="0" y="723"/>
                  </a:lnTo>
                  <a:lnTo>
                    <a:pt x="0" y="1270"/>
                  </a:lnTo>
                </a:path>
              </a:pathLst>
            </a:custGeom>
            <a:ln w="3175">
              <a:solidFill>
                <a:srgbClr val="565658"/>
              </a:solidFill>
            </a:ln>
          </p:spPr>
          <p:txBody>
            <a:bodyPr wrap="square" lIns="0" tIns="0" rIns="0" bIns="0" rtlCol="0"/>
            <a:lstStyle/>
            <a:p/>
          </p:txBody>
        </p:sp>
        <p:sp>
          <p:nvSpPr>
            <p:cNvPr id="12928" name="object 12928" descr=""/>
            <p:cNvSpPr/>
            <p:nvPr/>
          </p:nvSpPr>
          <p:spPr>
            <a:xfrm>
              <a:off x="2034159" y="1910829"/>
              <a:ext cx="850900" cy="777240"/>
            </a:xfrm>
            <a:custGeom>
              <a:avLst/>
              <a:gdLst/>
              <a:ahLst/>
              <a:cxnLst/>
              <a:rect l="l" t="t" r="r" b="b"/>
              <a:pathLst>
                <a:path w="850900" h="777239">
                  <a:moveTo>
                    <a:pt x="3098" y="775385"/>
                  </a:moveTo>
                  <a:lnTo>
                    <a:pt x="2641" y="774293"/>
                  </a:lnTo>
                  <a:lnTo>
                    <a:pt x="1549" y="773836"/>
                  </a:lnTo>
                  <a:lnTo>
                    <a:pt x="444" y="774293"/>
                  </a:lnTo>
                  <a:lnTo>
                    <a:pt x="0" y="775385"/>
                  </a:lnTo>
                  <a:lnTo>
                    <a:pt x="444" y="776478"/>
                  </a:lnTo>
                  <a:lnTo>
                    <a:pt x="1549" y="776935"/>
                  </a:lnTo>
                  <a:lnTo>
                    <a:pt x="2641" y="776478"/>
                  </a:lnTo>
                  <a:lnTo>
                    <a:pt x="3098" y="775385"/>
                  </a:lnTo>
                  <a:close/>
                </a:path>
                <a:path w="850900" h="777239">
                  <a:moveTo>
                    <a:pt x="3098" y="759764"/>
                  </a:moveTo>
                  <a:lnTo>
                    <a:pt x="2641" y="758672"/>
                  </a:lnTo>
                  <a:lnTo>
                    <a:pt x="1549" y="758215"/>
                  </a:lnTo>
                  <a:lnTo>
                    <a:pt x="444" y="758672"/>
                  </a:lnTo>
                  <a:lnTo>
                    <a:pt x="0" y="759764"/>
                  </a:lnTo>
                  <a:lnTo>
                    <a:pt x="444" y="760857"/>
                  </a:lnTo>
                  <a:lnTo>
                    <a:pt x="1549" y="761314"/>
                  </a:lnTo>
                  <a:lnTo>
                    <a:pt x="2641" y="760857"/>
                  </a:lnTo>
                  <a:lnTo>
                    <a:pt x="3098" y="759764"/>
                  </a:lnTo>
                  <a:close/>
                </a:path>
                <a:path w="850900" h="777239">
                  <a:moveTo>
                    <a:pt x="460590" y="1549"/>
                  </a:moveTo>
                  <a:lnTo>
                    <a:pt x="460133" y="444"/>
                  </a:lnTo>
                  <a:lnTo>
                    <a:pt x="459041" y="0"/>
                  </a:lnTo>
                  <a:lnTo>
                    <a:pt x="457949" y="444"/>
                  </a:lnTo>
                  <a:lnTo>
                    <a:pt x="457492" y="1549"/>
                  </a:lnTo>
                  <a:lnTo>
                    <a:pt x="457606" y="1828"/>
                  </a:lnTo>
                  <a:lnTo>
                    <a:pt x="457492" y="2095"/>
                  </a:lnTo>
                  <a:lnTo>
                    <a:pt x="457949" y="3200"/>
                  </a:lnTo>
                  <a:lnTo>
                    <a:pt x="459041" y="3644"/>
                  </a:lnTo>
                  <a:lnTo>
                    <a:pt x="460133" y="3200"/>
                  </a:lnTo>
                  <a:lnTo>
                    <a:pt x="460590" y="2095"/>
                  </a:lnTo>
                  <a:lnTo>
                    <a:pt x="460476" y="1828"/>
                  </a:lnTo>
                  <a:lnTo>
                    <a:pt x="460590" y="1549"/>
                  </a:lnTo>
                  <a:close/>
                </a:path>
                <a:path w="850900" h="777239">
                  <a:moveTo>
                    <a:pt x="468401" y="89687"/>
                  </a:moveTo>
                  <a:lnTo>
                    <a:pt x="467956" y="88595"/>
                  </a:lnTo>
                  <a:lnTo>
                    <a:pt x="466852" y="88138"/>
                  </a:lnTo>
                  <a:lnTo>
                    <a:pt x="465759" y="88595"/>
                  </a:lnTo>
                  <a:lnTo>
                    <a:pt x="465302" y="89687"/>
                  </a:lnTo>
                  <a:lnTo>
                    <a:pt x="465759" y="90792"/>
                  </a:lnTo>
                  <a:lnTo>
                    <a:pt x="465302" y="91922"/>
                  </a:lnTo>
                  <a:lnTo>
                    <a:pt x="465759" y="93027"/>
                  </a:lnTo>
                  <a:lnTo>
                    <a:pt x="466852" y="93472"/>
                  </a:lnTo>
                  <a:lnTo>
                    <a:pt x="467956" y="93027"/>
                  </a:lnTo>
                  <a:lnTo>
                    <a:pt x="468401" y="91922"/>
                  </a:lnTo>
                  <a:lnTo>
                    <a:pt x="467956" y="90830"/>
                  </a:lnTo>
                  <a:lnTo>
                    <a:pt x="468401" y="89687"/>
                  </a:lnTo>
                  <a:close/>
                </a:path>
                <a:path w="850900" h="777239">
                  <a:moveTo>
                    <a:pt x="468401" y="2654"/>
                  </a:moveTo>
                  <a:lnTo>
                    <a:pt x="467956" y="1562"/>
                  </a:lnTo>
                  <a:lnTo>
                    <a:pt x="466852" y="1104"/>
                  </a:lnTo>
                  <a:lnTo>
                    <a:pt x="465759" y="1562"/>
                  </a:lnTo>
                  <a:lnTo>
                    <a:pt x="465302" y="2654"/>
                  </a:lnTo>
                  <a:lnTo>
                    <a:pt x="465759" y="3759"/>
                  </a:lnTo>
                  <a:lnTo>
                    <a:pt x="465302" y="4889"/>
                  </a:lnTo>
                  <a:lnTo>
                    <a:pt x="465759" y="5981"/>
                  </a:lnTo>
                  <a:lnTo>
                    <a:pt x="466852" y="6438"/>
                  </a:lnTo>
                  <a:lnTo>
                    <a:pt x="467956" y="5981"/>
                  </a:lnTo>
                  <a:lnTo>
                    <a:pt x="468401" y="4889"/>
                  </a:lnTo>
                  <a:lnTo>
                    <a:pt x="467956" y="3797"/>
                  </a:lnTo>
                  <a:lnTo>
                    <a:pt x="468401" y="2654"/>
                  </a:lnTo>
                  <a:close/>
                </a:path>
                <a:path w="850900" h="777239">
                  <a:moveTo>
                    <a:pt x="602310" y="4889"/>
                  </a:moveTo>
                  <a:lnTo>
                    <a:pt x="601865" y="3797"/>
                  </a:lnTo>
                  <a:lnTo>
                    <a:pt x="600760" y="3340"/>
                  </a:lnTo>
                  <a:lnTo>
                    <a:pt x="599668" y="3797"/>
                  </a:lnTo>
                  <a:lnTo>
                    <a:pt x="599211" y="4889"/>
                  </a:lnTo>
                  <a:lnTo>
                    <a:pt x="599668" y="5981"/>
                  </a:lnTo>
                  <a:lnTo>
                    <a:pt x="600760" y="6438"/>
                  </a:lnTo>
                  <a:lnTo>
                    <a:pt x="601865" y="5981"/>
                  </a:lnTo>
                  <a:lnTo>
                    <a:pt x="602310" y="4889"/>
                  </a:lnTo>
                  <a:close/>
                </a:path>
                <a:path w="850900" h="777239">
                  <a:moveTo>
                    <a:pt x="611238" y="93611"/>
                  </a:moveTo>
                  <a:lnTo>
                    <a:pt x="610781" y="92506"/>
                  </a:lnTo>
                  <a:lnTo>
                    <a:pt x="609688" y="92062"/>
                  </a:lnTo>
                  <a:lnTo>
                    <a:pt x="608584" y="92506"/>
                  </a:lnTo>
                  <a:lnTo>
                    <a:pt x="608139" y="93611"/>
                  </a:lnTo>
                  <a:lnTo>
                    <a:pt x="608584" y="94703"/>
                  </a:lnTo>
                  <a:lnTo>
                    <a:pt x="609688" y="95161"/>
                  </a:lnTo>
                  <a:lnTo>
                    <a:pt x="610781" y="94703"/>
                  </a:lnTo>
                  <a:lnTo>
                    <a:pt x="611238" y="93611"/>
                  </a:lnTo>
                  <a:close/>
                </a:path>
                <a:path w="850900" h="777239">
                  <a:moveTo>
                    <a:pt x="611238" y="1549"/>
                  </a:moveTo>
                  <a:lnTo>
                    <a:pt x="610781" y="444"/>
                  </a:lnTo>
                  <a:lnTo>
                    <a:pt x="609688" y="0"/>
                  </a:lnTo>
                  <a:lnTo>
                    <a:pt x="609117" y="228"/>
                  </a:lnTo>
                  <a:lnTo>
                    <a:pt x="608571" y="0"/>
                  </a:lnTo>
                  <a:lnTo>
                    <a:pt x="607466" y="444"/>
                  </a:lnTo>
                  <a:lnTo>
                    <a:pt x="607021" y="1549"/>
                  </a:lnTo>
                  <a:lnTo>
                    <a:pt x="607466" y="2641"/>
                  </a:lnTo>
                  <a:lnTo>
                    <a:pt x="608571" y="3098"/>
                  </a:lnTo>
                  <a:lnTo>
                    <a:pt x="609117" y="2870"/>
                  </a:lnTo>
                  <a:lnTo>
                    <a:pt x="609688" y="3098"/>
                  </a:lnTo>
                  <a:lnTo>
                    <a:pt x="610781" y="2641"/>
                  </a:lnTo>
                  <a:lnTo>
                    <a:pt x="611238" y="1549"/>
                  </a:lnTo>
                  <a:close/>
                </a:path>
                <a:path w="850900" h="777239">
                  <a:moveTo>
                    <a:pt x="671499" y="89128"/>
                  </a:moveTo>
                  <a:lnTo>
                    <a:pt x="671042" y="88036"/>
                  </a:lnTo>
                  <a:lnTo>
                    <a:pt x="669950" y="87579"/>
                  </a:lnTo>
                  <a:lnTo>
                    <a:pt x="668845" y="88036"/>
                  </a:lnTo>
                  <a:lnTo>
                    <a:pt x="668401" y="89128"/>
                  </a:lnTo>
                  <a:lnTo>
                    <a:pt x="668845" y="90233"/>
                  </a:lnTo>
                  <a:lnTo>
                    <a:pt x="669950" y="90678"/>
                  </a:lnTo>
                  <a:lnTo>
                    <a:pt x="671042" y="90233"/>
                  </a:lnTo>
                  <a:lnTo>
                    <a:pt x="671499" y="89128"/>
                  </a:lnTo>
                  <a:close/>
                </a:path>
                <a:path w="850900" h="777239">
                  <a:moveTo>
                    <a:pt x="673163" y="85788"/>
                  </a:moveTo>
                  <a:lnTo>
                    <a:pt x="672719" y="84696"/>
                  </a:lnTo>
                  <a:lnTo>
                    <a:pt x="671614" y="84239"/>
                  </a:lnTo>
                  <a:lnTo>
                    <a:pt x="670521" y="84696"/>
                  </a:lnTo>
                  <a:lnTo>
                    <a:pt x="670064" y="85788"/>
                  </a:lnTo>
                  <a:lnTo>
                    <a:pt x="670521" y="86880"/>
                  </a:lnTo>
                  <a:lnTo>
                    <a:pt x="671614" y="87337"/>
                  </a:lnTo>
                  <a:lnTo>
                    <a:pt x="672719" y="86880"/>
                  </a:lnTo>
                  <a:lnTo>
                    <a:pt x="673163" y="85788"/>
                  </a:lnTo>
                  <a:close/>
                </a:path>
                <a:path w="850900" h="777239">
                  <a:moveTo>
                    <a:pt x="679869" y="85229"/>
                  </a:moveTo>
                  <a:lnTo>
                    <a:pt x="679411" y="84137"/>
                  </a:lnTo>
                  <a:lnTo>
                    <a:pt x="678319" y="83680"/>
                  </a:lnTo>
                  <a:lnTo>
                    <a:pt x="677227" y="84137"/>
                  </a:lnTo>
                  <a:lnTo>
                    <a:pt x="676770" y="85229"/>
                  </a:lnTo>
                  <a:lnTo>
                    <a:pt x="677227" y="86321"/>
                  </a:lnTo>
                  <a:lnTo>
                    <a:pt x="678319" y="86779"/>
                  </a:lnTo>
                  <a:lnTo>
                    <a:pt x="679411" y="86321"/>
                  </a:lnTo>
                  <a:lnTo>
                    <a:pt x="679869" y="85229"/>
                  </a:lnTo>
                  <a:close/>
                </a:path>
                <a:path w="850900" h="777239">
                  <a:moveTo>
                    <a:pt x="682104" y="88582"/>
                  </a:moveTo>
                  <a:lnTo>
                    <a:pt x="681647" y="87490"/>
                  </a:lnTo>
                  <a:lnTo>
                    <a:pt x="680554" y="87033"/>
                  </a:lnTo>
                  <a:lnTo>
                    <a:pt x="679450" y="87490"/>
                  </a:lnTo>
                  <a:lnTo>
                    <a:pt x="679005" y="88582"/>
                  </a:lnTo>
                  <a:lnTo>
                    <a:pt x="679450" y="89674"/>
                  </a:lnTo>
                  <a:lnTo>
                    <a:pt x="680554" y="90131"/>
                  </a:lnTo>
                  <a:lnTo>
                    <a:pt x="681647" y="89674"/>
                  </a:lnTo>
                  <a:lnTo>
                    <a:pt x="682104" y="88582"/>
                  </a:lnTo>
                  <a:close/>
                </a:path>
                <a:path w="850900" h="777239">
                  <a:moveTo>
                    <a:pt x="735088" y="85229"/>
                  </a:moveTo>
                  <a:lnTo>
                    <a:pt x="734644" y="84137"/>
                  </a:lnTo>
                  <a:lnTo>
                    <a:pt x="733539" y="83680"/>
                  </a:lnTo>
                  <a:lnTo>
                    <a:pt x="732447" y="84137"/>
                  </a:lnTo>
                  <a:lnTo>
                    <a:pt x="731989" y="85229"/>
                  </a:lnTo>
                  <a:lnTo>
                    <a:pt x="732447" y="86321"/>
                  </a:lnTo>
                  <a:lnTo>
                    <a:pt x="733539" y="86779"/>
                  </a:lnTo>
                  <a:lnTo>
                    <a:pt x="734644" y="86321"/>
                  </a:lnTo>
                  <a:lnTo>
                    <a:pt x="735088" y="85229"/>
                  </a:lnTo>
                  <a:close/>
                </a:path>
                <a:path w="850900" h="777239">
                  <a:moveTo>
                    <a:pt x="736206" y="82448"/>
                  </a:moveTo>
                  <a:lnTo>
                    <a:pt x="735761" y="81343"/>
                  </a:lnTo>
                  <a:lnTo>
                    <a:pt x="734656" y="80899"/>
                  </a:lnTo>
                  <a:lnTo>
                    <a:pt x="733564" y="81343"/>
                  </a:lnTo>
                  <a:lnTo>
                    <a:pt x="733107" y="82448"/>
                  </a:lnTo>
                  <a:lnTo>
                    <a:pt x="733564" y="83540"/>
                  </a:lnTo>
                  <a:lnTo>
                    <a:pt x="734656" y="83997"/>
                  </a:lnTo>
                  <a:lnTo>
                    <a:pt x="735761" y="83540"/>
                  </a:lnTo>
                  <a:lnTo>
                    <a:pt x="736206" y="82448"/>
                  </a:lnTo>
                  <a:close/>
                </a:path>
                <a:path w="850900" h="777239">
                  <a:moveTo>
                    <a:pt x="736206" y="12141"/>
                  </a:moveTo>
                  <a:lnTo>
                    <a:pt x="735761" y="11049"/>
                  </a:lnTo>
                  <a:lnTo>
                    <a:pt x="734783" y="10655"/>
                  </a:lnTo>
                  <a:lnTo>
                    <a:pt x="735088" y="9918"/>
                  </a:lnTo>
                  <a:lnTo>
                    <a:pt x="734644" y="8813"/>
                  </a:lnTo>
                  <a:lnTo>
                    <a:pt x="733539" y="8369"/>
                  </a:lnTo>
                  <a:lnTo>
                    <a:pt x="732447" y="8813"/>
                  </a:lnTo>
                  <a:lnTo>
                    <a:pt x="731989" y="9918"/>
                  </a:lnTo>
                  <a:lnTo>
                    <a:pt x="732447" y="11010"/>
                  </a:lnTo>
                  <a:lnTo>
                    <a:pt x="733399" y="11417"/>
                  </a:lnTo>
                  <a:lnTo>
                    <a:pt x="733107" y="12141"/>
                  </a:lnTo>
                  <a:lnTo>
                    <a:pt x="733564" y="13233"/>
                  </a:lnTo>
                  <a:lnTo>
                    <a:pt x="734656" y="13690"/>
                  </a:lnTo>
                  <a:lnTo>
                    <a:pt x="735761" y="13233"/>
                  </a:lnTo>
                  <a:lnTo>
                    <a:pt x="736206" y="12141"/>
                  </a:lnTo>
                  <a:close/>
                </a:path>
                <a:path w="850900" h="777239">
                  <a:moveTo>
                    <a:pt x="744588" y="84112"/>
                  </a:moveTo>
                  <a:lnTo>
                    <a:pt x="744131" y="83019"/>
                  </a:lnTo>
                  <a:lnTo>
                    <a:pt x="743038" y="82562"/>
                  </a:lnTo>
                  <a:lnTo>
                    <a:pt x="742543" y="82778"/>
                  </a:lnTo>
                  <a:lnTo>
                    <a:pt x="742911" y="81889"/>
                  </a:lnTo>
                  <a:lnTo>
                    <a:pt x="742454" y="80784"/>
                  </a:lnTo>
                  <a:lnTo>
                    <a:pt x="741362" y="80340"/>
                  </a:lnTo>
                  <a:lnTo>
                    <a:pt x="740257" y="80784"/>
                  </a:lnTo>
                  <a:lnTo>
                    <a:pt x="739813" y="81889"/>
                  </a:lnTo>
                  <a:lnTo>
                    <a:pt x="740257" y="82981"/>
                  </a:lnTo>
                  <a:lnTo>
                    <a:pt x="741362" y="83439"/>
                  </a:lnTo>
                  <a:lnTo>
                    <a:pt x="741845" y="83248"/>
                  </a:lnTo>
                  <a:lnTo>
                    <a:pt x="741489" y="84112"/>
                  </a:lnTo>
                  <a:lnTo>
                    <a:pt x="741934" y="85217"/>
                  </a:lnTo>
                  <a:lnTo>
                    <a:pt x="743038" y="85661"/>
                  </a:lnTo>
                  <a:lnTo>
                    <a:pt x="744131" y="85217"/>
                  </a:lnTo>
                  <a:lnTo>
                    <a:pt x="744588" y="84112"/>
                  </a:lnTo>
                  <a:close/>
                </a:path>
                <a:path w="850900" h="777239">
                  <a:moveTo>
                    <a:pt x="744588" y="10464"/>
                  </a:moveTo>
                  <a:lnTo>
                    <a:pt x="744131" y="9372"/>
                  </a:lnTo>
                  <a:lnTo>
                    <a:pt x="743038" y="8915"/>
                  </a:lnTo>
                  <a:lnTo>
                    <a:pt x="741934" y="9372"/>
                  </a:lnTo>
                  <a:lnTo>
                    <a:pt x="741489" y="10464"/>
                  </a:lnTo>
                  <a:lnTo>
                    <a:pt x="741845" y="11366"/>
                  </a:lnTo>
                  <a:lnTo>
                    <a:pt x="741362" y="11150"/>
                  </a:lnTo>
                  <a:lnTo>
                    <a:pt x="740257" y="11607"/>
                  </a:lnTo>
                  <a:lnTo>
                    <a:pt x="739813" y="12700"/>
                  </a:lnTo>
                  <a:lnTo>
                    <a:pt x="740257" y="13792"/>
                  </a:lnTo>
                  <a:lnTo>
                    <a:pt x="741362" y="14249"/>
                  </a:lnTo>
                  <a:lnTo>
                    <a:pt x="742454" y="13792"/>
                  </a:lnTo>
                  <a:lnTo>
                    <a:pt x="742911" y="12700"/>
                  </a:lnTo>
                  <a:lnTo>
                    <a:pt x="742530" y="11811"/>
                  </a:lnTo>
                  <a:lnTo>
                    <a:pt x="743038" y="12014"/>
                  </a:lnTo>
                  <a:lnTo>
                    <a:pt x="744131" y="11557"/>
                  </a:lnTo>
                  <a:lnTo>
                    <a:pt x="744588" y="10464"/>
                  </a:lnTo>
                  <a:close/>
                </a:path>
                <a:path w="850900" h="777239">
                  <a:moveTo>
                    <a:pt x="792010" y="81330"/>
                  </a:moveTo>
                  <a:lnTo>
                    <a:pt x="791552" y="80238"/>
                  </a:lnTo>
                  <a:lnTo>
                    <a:pt x="790460" y="79781"/>
                  </a:lnTo>
                  <a:lnTo>
                    <a:pt x="789368" y="80238"/>
                  </a:lnTo>
                  <a:lnTo>
                    <a:pt x="788911" y="81330"/>
                  </a:lnTo>
                  <a:lnTo>
                    <a:pt x="789368" y="82423"/>
                  </a:lnTo>
                  <a:lnTo>
                    <a:pt x="790460" y="82880"/>
                  </a:lnTo>
                  <a:lnTo>
                    <a:pt x="791552" y="82423"/>
                  </a:lnTo>
                  <a:lnTo>
                    <a:pt x="792010" y="81330"/>
                  </a:lnTo>
                  <a:close/>
                </a:path>
                <a:path w="850900" h="777239">
                  <a:moveTo>
                    <a:pt x="793686" y="77978"/>
                  </a:moveTo>
                  <a:lnTo>
                    <a:pt x="793229" y="76885"/>
                  </a:lnTo>
                  <a:lnTo>
                    <a:pt x="792137" y="76428"/>
                  </a:lnTo>
                  <a:lnTo>
                    <a:pt x="791032" y="76885"/>
                  </a:lnTo>
                  <a:lnTo>
                    <a:pt x="790587" y="77978"/>
                  </a:lnTo>
                  <a:lnTo>
                    <a:pt x="791032" y="79070"/>
                  </a:lnTo>
                  <a:lnTo>
                    <a:pt x="792137" y="79527"/>
                  </a:lnTo>
                  <a:lnTo>
                    <a:pt x="793229" y="79070"/>
                  </a:lnTo>
                  <a:lnTo>
                    <a:pt x="793686" y="77978"/>
                  </a:lnTo>
                  <a:close/>
                </a:path>
                <a:path w="850900" h="777239">
                  <a:moveTo>
                    <a:pt x="800379" y="77419"/>
                  </a:moveTo>
                  <a:lnTo>
                    <a:pt x="799922" y="76327"/>
                  </a:lnTo>
                  <a:lnTo>
                    <a:pt x="798830" y="75869"/>
                  </a:lnTo>
                  <a:lnTo>
                    <a:pt x="797737" y="76327"/>
                  </a:lnTo>
                  <a:lnTo>
                    <a:pt x="797280" y="77419"/>
                  </a:lnTo>
                  <a:lnTo>
                    <a:pt x="797737" y="78511"/>
                  </a:lnTo>
                  <a:lnTo>
                    <a:pt x="798830" y="78968"/>
                  </a:lnTo>
                  <a:lnTo>
                    <a:pt x="799922" y="78511"/>
                  </a:lnTo>
                  <a:lnTo>
                    <a:pt x="800379" y="77419"/>
                  </a:lnTo>
                  <a:close/>
                </a:path>
                <a:path w="850900" h="777239">
                  <a:moveTo>
                    <a:pt x="802614" y="80772"/>
                  </a:moveTo>
                  <a:lnTo>
                    <a:pt x="802157" y="79679"/>
                  </a:lnTo>
                  <a:lnTo>
                    <a:pt x="801065" y="79222"/>
                  </a:lnTo>
                  <a:lnTo>
                    <a:pt x="799973" y="79679"/>
                  </a:lnTo>
                  <a:lnTo>
                    <a:pt x="799515" y="80772"/>
                  </a:lnTo>
                  <a:lnTo>
                    <a:pt x="799973" y="81864"/>
                  </a:lnTo>
                  <a:lnTo>
                    <a:pt x="801065" y="82321"/>
                  </a:lnTo>
                  <a:lnTo>
                    <a:pt x="802157" y="81864"/>
                  </a:lnTo>
                  <a:lnTo>
                    <a:pt x="802614" y="80772"/>
                  </a:lnTo>
                  <a:close/>
                </a:path>
                <a:path w="850900" h="777239">
                  <a:moveTo>
                    <a:pt x="847242" y="50634"/>
                  </a:moveTo>
                  <a:lnTo>
                    <a:pt x="846785" y="49542"/>
                  </a:lnTo>
                  <a:lnTo>
                    <a:pt x="845693" y="49085"/>
                  </a:lnTo>
                  <a:lnTo>
                    <a:pt x="844588" y="49542"/>
                  </a:lnTo>
                  <a:lnTo>
                    <a:pt x="844143" y="50634"/>
                  </a:lnTo>
                  <a:lnTo>
                    <a:pt x="844588" y="51739"/>
                  </a:lnTo>
                  <a:lnTo>
                    <a:pt x="845693" y="52184"/>
                  </a:lnTo>
                  <a:lnTo>
                    <a:pt x="846785" y="51739"/>
                  </a:lnTo>
                  <a:lnTo>
                    <a:pt x="847242" y="50634"/>
                  </a:lnTo>
                  <a:close/>
                </a:path>
                <a:path w="850900" h="777239">
                  <a:moveTo>
                    <a:pt x="847242" y="43942"/>
                  </a:moveTo>
                  <a:lnTo>
                    <a:pt x="846785" y="42849"/>
                  </a:lnTo>
                  <a:lnTo>
                    <a:pt x="845693" y="42392"/>
                  </a:lnTo>
                  <a:lnTo>
                    <a:pt x="844588" y="42849"/>
                  </a:lnTo>
                  <a:lnTo>
                    <a:pt x="844143" y="43942"/>
                  </a:lnTo>
                  <a:lnTo>
                    <a:pt x="844588" y="45046"/>
                  </a:lnTo>
                  <a:lnTo>
                    <a:pt x="845693" y="45491"/>
                  </a:lnTo>
                  <a:lnTo>
                    <a:pt x="846785" y="45046"/>
                  </a:lnTo>
                  <a:lnTo>
                    <a:pt x="847242" y="43942"/>
                  </a:lnTo>
                  <a:close/>
                </a:path>
                <a:path w="850900" h="777239">
                  <a:moveTo>
                    <a:pt x="850582" y="52870"/>
                  </a:moveTo>
                  <a:lnTo>
                    <a:pt x="850125" y="51777"/>
                  </a:lnTo>
                  <a:lnTo>
                    <a:pt x="849033" y="51320"/>
                  </a:lnTo>
                  <a:lnTo>
                    <a:pt x="847940" y="51777"/>
                  </a:lnTo>
                  <a:lnTo>
                    <a:pt x="847483" y="52870"/>
                  </a:lnTo>
                  <a:lnTo>
                    <a:pt x="847940" y="53962"/>
                  </a:lnTo>
                  <a:lnTo>
                    <a:pt x="849033" y="54419"/>
                  </a:lnTo>
                  <a:lnTo>
                    <a:pt x="850125" y="53962"/>
                  </a:lnTo>
                  <a:lnTo>
                    <a:pt x="850582" y="52870"/>
                  </a:lnTo>
                  <a:close/>
                </a:path>
                <a:path w="850900" h="777239">
                  <a:moveTo>
                    <a:pt x="850582" y="42278"/>
                  </a:moveTo>
                  <a:lnTo>
                    <a:pt x="850125" y="41173"/>
                  </a:lnTo>
                  <a:lnTo>
                    <a:pt x="849033" y="40728"/>
                  </a:lnTo>
                  <a:lnTo>
                    <a:pt x="847940" y="41173"/>
                  </a:lnTo>
                  <a:lnTo>
                    <a:pt x="847483" y="42278"/>
                  </a:lnTo>
                  <a:lnTo>
                    <a:pt x="847940" y="43370"/>
                  </a:lnTo>
                  <a:lnTo>
                    <a:pt x="849033" y="43827"/>
                  </a:lnTo>
                  <a:lnTo>
                    <a:pt x="850125" y="43370"/>
                  </a:lnTo>
                  <a:lnTo>
                    <a:pt x="850582" y="42278"/>
                  </a:lnTo>
                  <a:close/>
                </a:path>
              </a:pathLst>
            </a:custGeom>
            <a:solidFill>
              <a:srgbClr val="565658"/>
            </a:solidFill>
          </p:spPr>
          <p:txBody>
            <a:bodyPr wrap="square" lIns="0" tIns="0" rIns="0" bIns="0" rtlCol="0"/>
            <a:lstStyle/>
            <a:p/>
          </p:txBody>
        </p:sp>
        <p:sp>
          <p:nvSpPr>
            <p:cNvPr id="12929" name="object 12929" descr=""/>
            <p:cNvSpPr/>
            <p:nvPr/>
          </p:nvSpPr>
          <p:spPr>
            <a:xfrm>
              <a:off x="2695813" y="1907784"/>
              <a:ext cx="635" cy="635"/>
            </a:xfrm>
            <a:custGeom>
              <a:avLst/>
              <a:gdLst/>
              <a:ahLst/>
              <a:cxnLst/>
              <a:rect l="l" t="t" r="r" b="b"/>
              <a:pathLst>
                <a:path w="635" h="635">
                  <a:moveTo>
                    <a:pt x="0" y="0"/>
                  </a:moveTo>
                  <a:lnTo>
                    <a:pt x="165" y="127"/>
                  </a:lnTo>
                </a:path>
              </a:pathLst>
            </a:custGeom>
            <a:ln w="3175">
              <a:solidFill>
                <a:srgbClr val="565658"/>
              </a:solidFill>
            </a:ln>
          </p:spPr>
          <p:txBody>
            <a:bodyPr wrap="square" lIns="0" tIns="0" rIns="0" bIns="0" rtlCol="0"/>
            <a:lstStyle/>
            <a:p/>
          </p:txBody>
        </p:sp>
        <p:sp>
          <p:nvSpPr>
            <p:cNvPr id="12930" name="object 12930" descr=""/>
            <p:cNvSpPr/>
            <p:nvPr/>
          </p:nvSpPr>
          <p:spPr>
            <a:xfrm>
              <a:off x="2036394" y="1910829"/>
              <a:ext cx="608330" cy="761365"/>
            </a:xfrm>
            <a:custGeom>
              <a:avLst/>
              <a:gdLst/>
              <a:ahLst/>
              <a:cxnLst/>
              <a:rect l="l" t="t" r="r" b="b"/>
              <a:pathLst>
                <a:path w="608330" h="761364">
                  <a:moveTo>
                    <a:pt x="3098" y="759764"/>
                  </a:moveTo>
                  <a:lnTo>
                    <a:pt x="2641" y="758672"/>
                  </a:lnTo>
                  <a:lnTo>
                    <a:pt x="1549" y="758215"/>
                  </a:lnTo>
                  <a:lnTo>
                    <a:pt x="444" y="758672"/>
                  </a:lnTo>
                  <a:lnTo>
                    <a:pt x="0" y="759764"/>
                  </a:lnTo>
                  <a:lnTo>
                    <a:pt x="444" y="760857"/>
                  </a:lnTo>
                  <a:lnTo>
                    <a:pt x="1549" y="761314"/>
                  </a:lnTo>
                  <a:lnTo>
                    <a:pt x="2641" y="760857"/>
                  </a:lnTo>
                  <a:lnTo>
                    <a:pt x="3098" y="759764"/>
                  </a:lnTo>
                  <a:close/>
                </a:path>
                <a:path w="608330" h="761364">
                  <a:moveTo>
                    <a:pt x="607885" y="92481"/>
                  </a:moveTo>
                  <a:lnTo>
                    <a:pt x="607428" y="91389"/>
                  </a:lnTo>
                  <a:lnTo>
                    <a:pt x="606336" y="90932"/>
                  </a:lnTo>
                  <a:lnTo>
                    <a:pt x="605231" y="91389"/>
                  </a:lnTo>
                  <a:lnTo>
                    <a:pt x="604786" y="92481"/>
                  </a:lnTo>
                  <a:lnTo>
                    <a:pt x="605231" y="93573"/>
                  </a:lnTo>
                  <a:lnTo>
                    <a:pt x="606336" y="94030"/>
                  </a:lnTo>
                  <a:lnTo>
                    <a:pt x="607428" y="93573"/>
                  </a:lnTo>
                  <a:lnTo>
                    <a:pt x="607885" y="92481"/>
                  </a:lnTo>
                  <a:close/>
                </a:path>
                <a:path w="608330" h="761364">
                  <a:moveTo>
                    <a:pt x="607885" y="1549"/>
                  </a:moveTo>
                  <a:lnTo>
                    <a:pt x="607428" y="444"/>
                  </a:lnTo>
                  <a:lnTo>
                    <a:pt x="606336" y="0"/>
                  </a:lnTo>
                  <a:lnTo>
                    <a:pt x="605231" y="444"/>
                  </a:lnTo>
                  <a:lnTo>
                    <a:pt x="604786" y="1549"/>
                  </a:lnTo>
                  <a:lnTo>
                    <a:pt x="604888" y="1828"/>
                  </a:lnTo>
                  <a:lnTo>
                    <a:pt x="604786" y="2095"/>
                  </a:lnTo>
                  <a:lnTo>
                    <a:pt x="605231" y="3200"/>
                  </a:lnTo>
                  <a:lnTo>
                    <a:pt x="606336" y="3644"/>
                  </a:lnTo>
                  <a:lnTo>
                    <a:pt x="607428" y="3200"/>
                  </a:lnTo>
                  <a:lnTo>
                    <a:pt x="607885" y="2095"/>
                  </a:lnTo>
                  <a:lnTo>
                    <a:pt x="607771" y="1828"/>
                  </a:lnTo>
                  <a:lnTo>
                    <a:pt x="607885" y="1549"/>
                  </a:lnTo>
                  <a:close/>
                </a:path>
              </a:pathLst>
            </a:custGeom>
            <a:solidFill>
              <a:srgbClr val="565658"/>
            </a:solidFill>
          </p:spPr>
          <p:txBody>
            <a:bodyPr wrap="square" lIns="0" tIns="0" rIns="0" bIns="0" rtlCol="0"/>
            <a:lstStyle/>
            <a:p/>
          </p:txBody>
        </p:sp>
        <p:sp>
          <p:nvSpPr>
            <p:cNvPr id="12931" name="object 12931" descr=""/>
            <p:cNvSpPr/>
            <p:nvPr/>
          </p:nvSpPr>
          <p:spPr>
            <a:xfrm>
              <a:off x="2134458" y="2578875"/>
              <a:ext cx="635" cy="1270"/>
            </a:xfrm>
            <a:custGeom>
              <a:avLst/>
              <a:gdLst/>
              <a:ahLst/>
              <a:cxnLst/>
              <a:rect l="l" t="t" r="r" b="b"/>
              <a:pathLst>
                <a:path w="635" h="1269">
                  <a:moveTo>
                    <a:pt x="0" y="0"/>
                  </a:moveTo>
                  <a:lnTo>
                    <a:pt x="12" y="431"/>
                  </a:lnTo>
                  <a:lnTo>
                    <a:pt x="139" y="774"/>
                  </a:lnTo>
                  <a:lnTo>
                    <a:pt x="279" y="774"/>
                  </a:lnTo>
                </a:path>
              </a:pathLst>
            </a:custGeom>
            <a:ln w="3175">
              <a:solidFill>
                <a:srgbClr val="565658"/>
              </a:solidFill>
            </a:ln>
          </p:spPr>
          <p:txBody>
            <a:bodyPr wrap="square" lIns="0" tIns="0" rIns="0" bIns="0" rtlCol="0"/>
            <a:lstStyle/>
            <a:p/>
          </p:txBody>
        </p:sp>
        <p:sp>
          <p:nvSpPr>
            <p:cNvPr id="12932" name="object 12932" descr=""/>
            <p:cNvSpPr/>
            <p:nvPr/>
          </p:nvSpPr>
          <p:spPr>
            <a:xfrm>
              <a:off x="2132766" y="2578285"/>
              <a:ext cx="635" cy="1270"/>
            </a:xfrm>
            <a:custGeom>
              <a:avLst/>
              <a:gdLst/>
              <a:ahLst/>
              <a:cxnLst/>
              <a:rect l="l" t="t" r="r" b="b"/>
              <a:pathLst>
                <a:path w="635" h="1269">
                  <a:moveTo>
                    <a:pt x="215" y="0"/>
                  </a:moveTo>
                  <a:lnTo>
                    <a:pt x="63" y="177"/>
                  </a:lnTo>
                  <a:lnTo>
                    <a:pt x="0" y="406"/>
                  </a:lnTo>
                  <a:lnTo>
                    <a:pt x="25" y="647"/>
                  </a:lnTo>
                  <a:lnTo>
                    <a:pt x="63" y="876"/>
                  </a:lnTo>
                  <a:lnTo>
                    <a:pt x="190" y="1079"/>
                  </a:lnTo>
                  <a:lnTo>
                    <a:pt x="380" y="1219"/>
                  </a:lnTo>
                </a:path>
              </a:pathLst>
            </a:custGeom>
            <a:ln w="3175">
              <a:solidFill>
                <a:srgbClr val="565658"/>
              </a:solidFill>
            </a:ln>
          </p:spPr>
          <p:txBody>
            <a:bodyPr wrap="square" lIns="0" tIns="0" rIns="0" bIns="0" rtlCol="0"/>
            <a:lstStyle/>
            <a:p/>
          </p:txBody>
        </p:sp>
        <p:sp>
          <p:nvSpPr>
            <p:cNvPr id="12933" name="object 12933" descr=""/>
            <p:cNvSpPr/>
            <p:nvPr/>
          </p:nvSpPr>
          <p:spPr>
            <a:xfrm>
              <a:off x="2274778" y="2610218"/>
              <a:ext cx="1270" cy="1270"/>
            </a:xfrm>
            <a:custGeom>
              <a:avLst/>
              <a:gdLst/>
              <a:ahLst/>
              <a:cxnLst/>
              <a:rect l="l" t="t" r="r" b="b"/>
              <a:pathLst>
                <a:path w="1269" h="1269">
                  <a:moveTo>
                    <a:pt x="0" y="673"/>
                  </a:moveTo>
                  <a:lnTo>
                    <a:pt x="406" y="673"/>
                  </a:lnTo>
                  <a:lnTo>
                    <a:pt x="749" y="393"/>
                  </a:lnTo>
                  <a:lnTo>
                    <a:pt x="825" y="0"/>
                  </a:lnTo>
                </a:path>
              </a:pathLst>
            </a:custGeom>
            <a:ln w="3175">
              <a:solidFill>
                <a:srgbClr val="565658"/>
              </a:solidFill>
            </a:ln>
          </p:spPr>
          <p:txBody>
            <a:bodyPr wrap="square" lIns="0" tIns="0" rIns="0" bIns="0" rtlCol="0"/>
            <a:lstStyle/>
            <a:p/>
          </p:txBody>
        </p:sp>
        <p:sp>
          <p:nvSpPr>
            <p:cNvPr id="12934" name="object 12934" descr=""/>
            <p:cNvSpPr/>
            <p:nvPr/>
          </p:nvSpPr>
          <p:spPr>
            <a:xfrm>
              <a:off x="2280034" y="2817353"/>
              <a:ext cx="1270" cy="1905"/>
            </a:xfrm>
            <a:custGeom>
              <a:avLst/>
              <a:gdLst/>
              <a:ahLst/>
              <a:cxnLst/>
              <a:rect l="l" t="t" r="r" b="b"/>
              <a:pathLst>
                <a:path w="1269" h="1905">
                  <a:moveTo>
                    <a:pt x="1168" y="1371"/>
                  </a:moveTo>
                  <a:lnTo>
                    <a:pt x="1168" y="698"/>
                  </a:lnTo>
                  <a:lnTo>
                    <a:pt x="673" y="114"/>
                  </a:lnTo>
                  <a:lnTo>
                    <a:pt x="0" y="0"/>
                  </a:lnTo>
                </a:path>
              </a:pathLst>
            </a:custGeom>
            <a:ln w="3175">
              <a:solidFill>
                <a:srgbClr val="565658"/>
              </a:solidFill>
            </a:ln>
          </p:spPr>
          <p:txBody>
            <a:bodyPr wrap="square" lIns="0" tIns="0" rIns="0" bIns="0" rtlCol="0"/>
            <a:lstStyle/>
            <a:p/>
          </p:txBody>
        </p:sp>
        <p:sp>
          <p:nvSpPr>
            <p:cNvPr id="12935" name="object 12935" descr=""/>
            <p:cNvSpPr/>
            <p:nvPr/>
          </p:nvSpPr>
          <p:spPr>
            <a:xfrm>
              <a:off x="2118819" y="2579774"/>
              <a:ext cx="1270" cy="635"/>
            </a:xfrm>
            <a:custGeom>
              <a:avLst/>
              <a:gdLst/>
              <a:ahLst/>
              <a:cxnLst/>
              <a:rect l="l" t="t" r="r" b="b"/>
              <a:pathLst>
                <a:path w="1269" h="635">
                  <a:moveTo>
                    <a:pt x="1041" y="0"/>
                  </a:moveTo>
                  <a:lnTo>
                    <a:pt x="673" y="101"/>
                  </a:lnTo>
                  <a:lnTo>
                    <a:pt x="317" y="254"/>
                  </a:lnTo>
                  <a:lnTo>
                    <a:pt x="0" y="457"/>
                  </a:lnTo>
                </a:path>
              </a:pathLst>
            </a:custGeom>
            <a:ln w="3175">
              <a:solidFill>
                <a:srgbClr val="565658"/>
              </a:solidFill>
            </a:ln>
          </p:spPr>
          <p:txBody>
            <a:bodyPr wrap="square" lIns="0" tIns="0" rIns="0" bIns="0" rtlCol="0"/>
            <a:lstStyle/>
            <a:p/>
          </p:txBody>
        </p:sp>
        <p:sp>
          <p:nvSpPr>
            <p:cNvPr id="12936" name="object 12936" descr=""/>
            <p:cNvSpPr/>
            <p:nvPr/>
          </p:nvSpPr>
          <p:spPr>
            <a:xfrm>
              <a:off x="2036394" y="268466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2937" name="object 12937" descr=""/>
            <p:cNvSpPr/>
            <p:nvPr/>
          </p:nvSpPr>
          <p:spPr>
            <a:xfrm>
              <a:off x="2713559" y="1911529"/>
              <a:ext cx="1270" cy="2540"/>
            </a:xfrm>
            <a:custGeom>
              <a:avLst/>
              <a:gdLst/>
              <a:ahLst/>
              <a:cxnLst/>
              <a:rect l="l" t="t" r="r" b="b"/>
              <a:pathLst>
                <a:path w="1269" h="2539">
                  <a:moveTo>
                    <a:pt x="38" y="0"/>
                  </a:moveTo>
                  <a:lnTo>
                    <a:pt x="0" y="1066"/>
                  </a:lnTo>
                  <a:lnTo>
                    <a:pt x="330" y="1930"/>
                  </a:lnTo>
                  <a:lnTo>
                    <a:pt x="787" y="1955"/>
                  </a:lnTo>
                </a:path>
              </a:pathLst>
            </a:custGeom>
            <a:ln w="3175">
              <a:solidFill>
                <a:srgbClr val="565658"/>
              </a:solidFill>
            </a:ln>
          </p:spPr>
          <p:txBody>
            <a:bodyPr wrap="square" lIns="0" tIns="0" rIns="0" bIns="0" rtlCol="0"/>
            <a:lstStyle/>
            <a:p/>
          </p:txBody>
        </p:sp>
        <p:sp>
          <p:nvSpPr>
            <p:cNvPr id="12938" name="object 12938" descr=""/>
            <p:cNvSpPr/>
            <p:nvPr/>
          </p:nvSpPr>
          <p:spPr>
            <a:xfrm>
              <a:off x="2711564" y="1911083"/>
              <a:ext cx="635" cy="1905"/>
            </a:xfrm>
            <a:custGeom>
              <a:avLst/>
              <a:gdLst/>
              <a:ahLst/>
              <a:cxnLst/>
              <a:rect l="l" t="t" r="r" b="b"/>
              <a:pathLst>
                <a:path w="635" h="1905">
                  <a:moveTo>
                    <a:pt x="0" y="1841"/>
                  </a:moveTo>
                  <a:lnTo>
                    <a:pt x="152" y="1841"/>
                  </a:lnTo>
                  <a:lnTo>
                    <a:pt x="292" y="1041"/>
                  </a:lnTo>
                  <a:lnTo>
                    <a:pt x="342" y="0"/>
                  </a:lnTo>
                </a:path>
              </a:pathLst>
            </a:custGeom>
            <a:ln w="3175">
              <a:solidFill>
                <a:srgbClr val="565658"/>
              </a:solidFill>
            </a:ln>
          </p:spPr>
          <p:txBody>
            <a:bodyPr wrap="square" lIns="0" tIns="0" rIns="0" bIns="0" rtlCol="0"/>
            <a:lstStyle/>
            <a:p/>
          </p:txBody>
        </p:sp>
        <p:sp>
          <p:nvSpPr>
            <p:cNvPr id="12939" name="object 12939" descr=""/>
            <p:cNvSpPr/>
            <p:nvPr/>
          </p:nvSpPr>
          <p:spPr>
            <a:xfrm>
              <a:off x="2858923" y="1923522"/>
              <a:ext cx="635" cy="635"/>
            </a:xfrm>
            <a:custGeom>
              <a:avLst/>
              <a:gdLst/>
              <a:ahLst/>
              <a:cxnLst/>
              <a:rect l="l" t="t" r="r" b="b"/>
              <a:pathLst>
                <a:path w="635" h="635">
                  <a:moveTo>
                    <a:pt x="203" y="25"/>
                  </a:moveTo>
                  <a:lnTo>
                    <a:pt x="63" y="0"/>
                  </a:lnTo>
                </a:path>
              </a:pathLst>
            </a:custGeom>
            <a:ln w="3175">
              <a:solidFill>
                <a:srgbClr val="565658"/>
              </a:solidFill>
            </a:ln>
          </p:spPr>
          <p:txBody>
            <a:bodyPr wrap="square" lIns="0" tIns="0" rIns="0" bIns="0" rtlCol="0"/>
            <a:lstStyle/>
            <a:p/>
          </p:txBody>
        </p:sp>
        <p:sp>
          <p:nvSpPr>
            <p:cNvPr id="12940" name="object 12940" descr=""/>
            <p:cNvSpPr/>
            <p:nvPr/>
          </p:nvSpPr>
          <p:spPr>
            <a:xfrm>
              <a:off x="2869773" y="1987128"/>
              <a:ext cx="635" cy="635"/>
            </a:xfrm>
            <a:custGeom>
              <a:avLst/>
              <a:gdLst/>
              <a:ahLst/>
              <a:cxnLst/>
              <a:rect l="l" t="t" r="r" b="b"/>
              <a:pathLst>
                <a:path w="635" h="635">
                  <a:moveTo>
                    <a:pt x="317" y="0"/>
                  </a:moveTo>
                  <a:lnTo>
                    <a:pt x="88" y="12"/>
                  </a:lnTo>
                </a:path>
              </a:pathLst>
            </a:custGeom>
            <a:ln w="3175">
              <a:solidFill>
                <a:srgbClr val="565658"/>
              </a:solidFill>
            </a:ln>
          </p:spPr>
          <p:txBody>
            <a:bodyPr wrap="square" lIns="0" tIns="0" rIns="0" bIns="0" rtlCol="0"/>
            <a:lstStyle/>
            <a:p/>
          </p:txBody>
        </p:sp>
        <p:sp>
          <p:nvSpPr>
            <p:cNvPr id="12941" name="object 12941" descr=""/>
            <p:cNvSpPr/>
            <p:nvPr/>
          </p:nvSpPr>
          <p:spPr>
            <a:xfrm>
              <a:off x="2876230" y="1927706"/>
              <a:ext cx="1905" cy="1905"/>
            </a:xfrm>
            <a:custGeom>
              <a:avLst/>
              <a:gdLst/>
              <a:ahLst/>
              <a:cxnLst/>
              <a:rect l="l" t="t" r="r" b="b"/>
              <a:pathLst>
                <a:path w="1905" h="1905">
                  <a:moveTo>
                    <a:pt x="0" y="1397"/>
                  </a:moveTo>
                  <a:lnTo>
                    <a:pt x="774" y="1397"/>
                  </a:lnTo>
                  <a:lnTo>
                    <a:pt x="1397" y="774"/>
                  </a:lnTo>
                  <a:lnTo>
                    <a:pt x="1397" y="0"/>
                  </a:lnTo>
                </a:path>
                <a:path w="1905" h="1905">
                  <a:moveTo>
                    <a:pt x="0" y="1397"/>
                  </a:moveTo>
                  <a:lnTo>
                    <a:pt x="774" y="1397"/>
                  </a:lnTo>
                  <a:lnTo>
                    <a:pt x="1397" y="774"/>
                  </a:lnTo>
                  <a:lnTo>
                    <a:pt x="1397" y="0"/>
                  </a:lnTo>
                </a:path>
              </a:pathLst>
            </a:custGeom>
            <a:ln w="3175">
              <a:solidFill>
                <a:srgbClr val="565658"/>
              </a:solidFill>
            </a:ln>
          </p:spPr>
          <p:txBody>
            <a:bodyPr wrap="square" lIns="0" tIns="0" rIns="0" bIns="0" rtlCol="0"/>
            <a:lstStyle/>
            <a:p/>
          </p:txBody>
        </p:sp>
        <p:sp>
          <p:nvSpPr>
            <p:cNvPr id="12942" name="object 12942" descr=""/>
            <p:cNvSpPr/>
            <p:nvPr/>
          </p:nvSpPr>
          <p:spPr>
            <a:xfrm>
              <a:off x="2884316" y="1927709"/>
              <a:ext cx="1905" cy="1905"/>
            </a:xfrm>
            <a:custGeom>
              <a:avLst/>
              <a:gdLst/>
              <a:ahLst/>
              <a:cxnLst/>
              <a:rect l="l" t="t" r="r" b="b"/>
              <a:pathLst>
                <a:path w="1905" h="1905">
                  <a:moveTo>
                    <a:pt x="0" y="0"/>
                  </a:moveTo>
                  <a:lnTo>
                    <a:pt x="0" y="774"/>
                  </a:lnTo>
                  <a:lnTo>
                    <a:pt x="635" y="1397"/>
                  </a:lnTo>
                  <a:lnTo>
                    <a:pt x="1397" y="1397"/>
                  </a:lnTo>
                </a:path>
                <a:path w="1905" h="1905">
                  <a:moveTo>
                    <a:pt x="0" y="0"/>
                  </a:moveTo>
                  <a:lnTo>
                    <a:pt x="0" y="774"/>
                  </a:lnTo>
                  <a:lnTo>
                    <a:pt x="635" y="1397"/>
                  </a:lnTo>
                  <a:lnTo>
                    <a:pt x="1397" y="1397"/>
                  </a:lnTo>
                </a:path>
              </a:pathLst>
            </a:custGeom>
            <a:ln w="3175">
              <a:solidFill>
                <a:srgbClr val="565658"/>
              </a:solidFill>
            </a:ln>
          </p:spPr>
          <p:txBody>
            <a:bodyPr wrap="square" lIns="0" tIns="0" rIns="0" bIns="0" rtlCol="0"/>
            <a:lstStyle/>
            <a:p/>
          </p:txBody>
        </p:sp>
        <p:sp>
          <p:nvSpPr>
            <p:cNvPr id="12943" name="object 12943" descr=""/>
            <p:cNvSpPr/>
            <p:nvPr/>
          </p:nvSpPr>
          <p:spPr>
            <a:xfrm>
              <a:off x="2884378" y="1927559"/>
              <a:ext cx="1905" cy="1270"/>
            </a:xfrm>
            <a:custGeom>
              <a:avLst/>
              <a:gdLst/>
              <a:ahLst/>
              <a:cxnLst/>
              <a:rect l="l" t="t" r="r" b="b"/>
              <a:pathLst>
                <a:path w="1905" h="1269">
                  <a:moveTo>
                    <a:pt x="0" y="0"/>
                  </a:moveTo>
                  <a:lnTo>
                    <a:pt x="190" y="584"/>
                  </a:lnTo>
                  <a:lnTo>
                    <a:pt x="736" y="990"/>
                  </a:lnTo>
                  <a:lnTo>
                    <a:pt x="1333" y="990"/>
                  </a:lnTo>
                </a:path>
              </a:pathLst>
            </a:custGeom>
            <a:ln w="3175">
              <a:solidFill>
                <a:srgbClr val="565658"/>
              </a:solidFill>
            </a:ln>
          </p:spPr>
          <p:txBody>
            <a:bodyPr wrap="square" lIns="0" tIns="0" rIns="0" bIns="0" rtlCol="0"/>
            <a:lstStyle/>
            <a:p/>
          </p:txBody>
        </p:sp>
        <p:sp>
          <p:nvSpPr>
            <p:cNvPr id="12944" name="object 12944" descr=""/>
            <p:cNvSpPr/>
            <p:nvPr/>
          </p:nvSpPr>
          <p:spPr>
            <a:xfrm>
              <a:off x="2869768" y="1928477"/>
              <a:ext cx="635" cy="635"/>
            </a:xfrm>
            <a:custGeom>
              <a:avLst/>
              <a:gdLst/>
              <a:ahLst/>
              <a:cxnLst/>
              <a:rect l="l" t="t" r="r" b="b"/>
              <a:pathLst>
                <a:path w="635" h="635">
                  <a:moveTo>
                    <a:pt x="0" y="0"/>
                  </a:moveTo>
                  <a:lnTo>
                    <a:pt x="215" y="63"/>
                  </a:lnTo>
                </a:path>
              </a:pathLst>
            </a:custGeom>
            <a:ln w="3175">
              <a:solidFill>
                <a:srgbClr val="565658"/>
              </a:solidFill>
            </a:ln>
          </p:spPr>
          <p:txBody>
            <a:bodyPr wrap="square" lIns="0" tIns="0" rIns="0" bIns="0" rtlCol="0"/>
            <a:lstStyle/>
            <a:p/>
          </p:txBody>
        </p:sp>
        <p:sp>
          <p:nvSpPr>
            <p:cNvPr id="12945" name="object 12945" descr=""/>
            <p:cNvSpPr/>
            <p:nvPr/>
          </p:nvSpPr>
          <p:spPr>
            <a:xfrm>
              <a:off x="2702560" y="1914728"/>
              <a:ext cx="134620" cy="15240"/>
            </a:xfrm>
            <a:custGeom>
              <a:avLst/>
              <a:gdLst/>
              <a:ahLst/>
              <a:cxnLst/>
              <a:rect l="l" t="t" r="r" b="b"/>
              <a:pathLst>
                <a:path w="134619" h="15239">
                  <a:moveTo>
                    <a:pt x="3098" y="1549"/>
                  </a:moveTo>
                  <a:lnTo>
                    <a:pt x="2641" y="444"/>
                  </a:lnTo>
                  <a:lnTo>
                    <a:pt x="1549" y="0"/>
                  </a:lnTo>
                  <a:lnTo>
                    <a:pt x="444" y="444"/>
                  </a:lnTo>
                  <a:lnTo>
                    <a:pt x="0" y="1549"/>
                  </a:lnTo>
                  <a:lnTo>
                    <a:pt x="444" y="2641"/>
                  </a:lnTo>
                  <a:lnTo>
                    <a:pt x="1549" y="3098"/>
                  </a:lnTo>
                  <a:lnTo>
                    <a:pt x="2641" y="2641"/>
                  </a:lnTo>
                  <a:lnTo>
                    <a:pt x="3098" y="1549"/>
                  </a:lnTo>
                  <a:close/>
                </a:path>
                <a:path w="134619" h="15239">
                  <a:moveTo>
                    <a:pt x="4762" y="5461"/>
                  </a:moveTo>
                  <a:lnTo>
                    <a:pt x="4318" y="4368"/>
                  </a:lnTo>
                  <a:lnTo>
                    <a:pt x="3213" y="3911"/>
                  </a:lnTo>
                  <a:lnTo>
                    <a:pt x="2120" y="4368"/>
                  </a:lnTo>
                  <a:lnTo>
                    <a:pt x="1663" y="5461"/>
                  </a:lnTo>
                  <a:lnTo>
                    <a:pt x="2120" y="6553"/>
                  </a:lnTo>
                  <a:lnTo>
                    <a:pt x="3213" y="7010"/>
                  </a:lnTo>
                  <a:lnTo>
                    <a:pt x="4318" y="6553"/>
                  </a:lnTo>
                  <a:lnTo>
                    <a:pt x="4762" y="5461"/>
                  </a:lnTo>
                  <a:close/>
                </a:path>
                <a:path w="134619" h="15239">
                  <a:moveTo>
                    <a:pt x="11468" y="5461"/>
                  </a:moveTo>
                  <a:lnTo>
                    <a:pt x="11010" y="4368"/>
                  </a:lnTo>
                  <a:lnTo>
                    <a:pt x="9918" y="3911"/>
                  </a:lnTo>
                  <a:lnTo>
                    <a:pt x="8826" y="4368"/>
                  </a:lnTo>
                  <a:lnTo>
                    <a:pt x="8369" y="5461"/>
                  </a:lnTo>
                  <a:lnTo>
                    <a:pt x="8826" y="6553"/>
                  </a:lnTo>
                  <a:lnTo>
                    <a:pt x="9918" y="7010"/>
                  </a:lnTo>
                  <a:lnTo>
                    <a:pt x="11010" y="6553"/>
                  </a:lnTo>
                  <a:lnTo>
                    <a:pt x="11468" y="5461"/>
                  </a:lnTo>
                  <a:close/>
                </a:path>
                <a:path w="134619" h="15239">
                  <a:moveTo>
                    <a:pt x="13703" y="2108"/>
                  </a:moveTo>
                  <a:lnTo>
                    <a:pt x="13246" y="1003"/>
                  </a:lnTo>
                  <a:lnTo>
                    <a:pt x="12153" y="558"/>
                  </a:lnTo>
                  <a:lnTo>
                    <a:pt x="11049" y="1003"/>
                  </a:lnTo>
                  <a:lnTo>
                    <a:pt x="10604" y="2108"/>
                  </a:lnTo>
                  <a:lnTo>
                    <a:pt x="11049" y="3200"/>
                  </a:lnTo>
                  <a:lnTo>
                    <a:pt x="12153" y="3657"/>
                  </a:lnTo>
                  <a:lnTo>
                    <a:pt x="13246" y="3200"/>
                  </a:lnTo>
                  <a:lnTo>
                    <a:pt x="13703" y="2108"/>
                  </a:lnTo>
                  <a:close/>
                </a:path>
                <a:path w="134619" h="15239">
                  <a:moveTo>
                    <a:pt x="123609" y="9359"/>
                  </a:moveTo>
                  <a:lnTo>
                    <a:pt x="123151" y="8267"/>
                  </a:lnTo>
                  <a:lnTo>
                    <a:pt x="122059" y="7810"/>
                  </a:lnTo>
                  <a:lnTo>
                    <a:pt x="120967" y="8267"/>
                  </a:lnTo>
                  <a:lnTo>
                    <a:pt x="120510" y="9359"/>
                  </a:lnTo>
                  <a:lnTo>
                    <a:pt x="120967" y="10452"/>
                  </a:lnTo>
                  <a:lnTo>
                    <a:pt x="122059" y="10909"/>
                  </a:lnTo>
                  <a:lnTo>
                    <a:pt x="123151" y="10452"/>
                  </a:lnTo>
                  <a:lnTo>
                    <a:pt x="123609" y="9359"/>
                  </a:lnTo>
                  <a:close/>
                </a:path>
                <a:path w="134619" h="15239">
                  <a:moveTo>
                    <a:pt x="125285" y="12712"/>
                  </a:moveTo>
                  <a:lnTo>
                    <a:pt x="124828" y="11607"/>
                  </a:lnTo>
                  <a:lnTo>
                    <a:pt x="123736" y="11163"/>
                  </a:lnTo>
                  <a:lnTo>
                    <a:pt x="122631" y="11607"/>
                  </a:lnTo>
                  <a:lnTo>
                    <a:pt x="122186" y="12712"/>
                  </a:lnTo>
                  <a:lnTo>
                    <a:pt x="122631" y="13804"/>
                  </a:lnTo>
                  <a:lnTo>
                    <a:pt x="123736" y="14262"/>
                  </a:lnTo>
                  <a:lnTo>
                    <a:pt x="124828" y="13804"/>
                  </a:lnTo>
                  <a:lnTo>
                    <a:pt x="125285" y="12712"/>
                  </a:lnTo>
                  <a:close/>
                </a:path>
                <a:path w="134619" h="15239">
                  <a:moveTo>
                    <a:pt x="131978" y="13258"/>
                  </a:moveTo>
                  <a:lnTo>
                    <a:pt x="131521" y="12166"/>
                  </a:lnTo>
                  <a:lnTo>
                    <a:pt x="130429" y="11709"/>
                  </a:lnTo>
                  <a:lnTo>
                    <a:pt x="129336" y="12166"/>
                  </a:lnTo>
                  <a:lnTo>
                    <a:pt x="128879" y="13258"/>
                  </a:lnTo>
                  <a:lnTo>
                    <a:pt x="129336" y="14363"/>
                  </a:lnTo>
                  <a:lnTo>
                    <a:pt x="130429" y="14808"/>
                  </a:lnTo>
                  <a:lnTo>
                    <a:pt x="131521" y="14363"/>
                  </a:lnTo>
                  <a:lnTo>
                    <a:pt x="131978" y="13258"/>
                  </a:lnTo>
                  <a:close/>
                </a:path>
                <a:path w="134619" h="15239">
                  <a:moveTo>
                    <a:pt x="134213" y="9918"/>
                  </a:moveTo>
                  <a:lnTo>
                    <a:pt x="133756" y="8826"/>
                  </a:lnTo>
                  <a:lnTo>
                    <a:pt x="132664" y="8369"/>
                  </a:lnTo>
                  <a:lnTo>
                    <a:pt x="131572" y="8826"/>
                  </a:lnTo>
                  <a:lnTo>
                    <a:pt x="131114" y="9918"/>
                  </a:lnTo>
                  <a:lnTo>
                    <a:pt x="131572" y="11010"/>
                  </a:lnTo>
                  <a:lnTo>
                    <a:pt x="132664" y="11468"/>
                  </a:lnTo>
                  <a:lnTo>
                    <a:pt x="133756" y="11010"/>
                  </a:lnTo>
                  <a:lnTo>
                    <a:pt x="134213" y="9918"/>
                  </a:lnTo>
                  <a:close/>
                </a:path>
              </a:pathLst>
            </a:custGeom>
            <a:solidFill>
              <a:srgbClr val="565658"/>
            </a:solidFill>
          </p:spPr>
          <p:txBody>
            <a:bodyPr wrap="square" lIns="0" tIns="0" rIns="0" bIns="0" rtlCol="0"/>
            <a:lstStyle/>
            <a:p/>
          </p:txBody>
        </p:sp>
        <p:sp>
          <p:nvSpPr>
            <p:cNvPr id="12946" name="object 12946" descr=""/>
            <p:cNvSpPr/>
            <p:nvPr/>
          </p:nvSpPr>
          <p:spPr>
            <a:xfrm>
              <a:off x="2276943" y="2165095"/>
              <a:ext cx="1270" cy="635"/>
            </a:xfrm>
            <a:custGeom>
              <a:avLst/>
              <a:gdLst/>
              <a:ahLst/>
              <a:cxnLst/>
              <a:rect l="l" t="t" r="r" b="b"/>
              <a:pathLst>
                <a:path w="1269" h="635">
                  <a:moveTo>
                    <a:pt x="1257" y="50"/>
                  </a:moveTo>
                  <a:lnTo>
                    <a:pt x="838" y="0"/>
                  </a:lnTo>
                  <a:lnTo>
                    <a:pt x="419" y="0"/>
                  </a:lnTo>
                  <a:lnTo>
                    <a:pt x="0" y="50"/>
                  </a:lnTo>
                </a:path>
              </a:pathLst>
            </a:custGeom>
            <a:ln w="3175">
              <a:solidFill>
                <a:srgbClr val="565658"/>
              </a:solidFill>
            </a:ln>
          </p:spPr>
          <p:txBody>
            <a:bodyPr wrap="square" lIns="0" tIns="0" rIns="0" bIns="0" rtlCol="0"/>
            <a:lstStyle/>
            <a:p/>
          </p:txBody>
        </p:sp>
        <p:sp>
          <p:nvSpPr>
            <p:cNvPr id="12947" name="object 12947" descr=""/>
            <p:cNvSpPr/>
            <p:nvPr/>
          </p:nvSpPr>
          <p:spPr>
            <a:xfrm>
              <a:off x="2248493" y="2165095"/>
              <a:ext cx="1270" cy="635"/>
            </a:xfrm>
            <a:custGeom>
              <a:avLst/>
              <a:gdLst/>
              <a:ahLst/>
              <a:cxnLst/>
              <a:rect l="l" t="t" r="r" b="b"/>
              <a:pathLst>
                <a:path w="1269" h="635">
                  <a:moveTo>
                    <a:pt x="1244" y="50"/>
                  </a:moveTo>
                  <a:lnTo>
                    <a:pt x="838" y="0"/>
                  </a:lnTo>
                  <a:lnTo>
                    <a:pt x="419" y="0"/>
                  </a:lnTo>
                  <a:lnTo>
                    <a:pt x="0" y="50"/>
                  </a:lnTo>
                </a:path>
              </a:pathLst>
            </a:custGeom>
            <a:ln w="3175">
              <a:solidFill>
                <a:srgbClr val="565658"/>
              </a:solidFill>
            </a:ln>
          </p:spPr>
          <p:txBody>
            <a:bodyPr wrap="square" lIns="0" tIns="0" rIns="0" bIns="0" rtlCol="0"/>
            <a:lstStyle/>
            <a:p/>
          </p:txBody>
        </p:sp>
        <p:sp>
          <p:nvSpPr>
            <p:cNvPr id="12948" name="object 12948" descr=""/>
            <p:cNvSpPr/>
            <p:nvPr/>
          </p:nvSpPr>
          <p:spPr>
            <a:xfrm>
              <a:off x="2266810" y="2751620"/>
              <a:ext cx="7620" cy="52705"/>
            </a:xfrm>
            <a:custGeom>
              <a:avLst/>
              <a:gdLst/>
              <a:ahLst/>
              <a:cxnLst/>
              <a:rect l="l" t="t" r="r" b="b"/>
              <a:pathLst>
                <a:path w="7619" h="52705">
                  <a:moveTo>
                    <a:pt x="4216" y="41719"/>
                  </a:moveTo>
                  <a:lnTo>
                    <a:pt x="3759" y="40627"/>
                  </a:lnTo>
                  <a:lnTo>
                    <a:pt x="2667" y="40170"/>
                  </a:lnTo>
                  <a:lnTo>
                    <a:pt x="2108" y="40411"/>
                  </a:lnTo>
                  <a:lnTo>
                    <a:pt x="1549" y="40170"/>
                  </a:lnTo>
                  <a:lnTo>
                    <a:pt x="457" y="40627"/>
                  </a:lnTo>
                  <a:lnTo>
                    <a:pt x="0" y="41719"/>
                  </a:lnTo>
                  <a:lnTo>
                    <a:pt x="457" y="42811"/>
                  </a:lnTo>
                  <a:lnTo>
                    <a:pt x="1549" y="43268"/>
                  </a:lnTo>
                  <a:lnTo>
                    <a:pt x="2108" y="43040"/>
                  </a:lnTo>
                  <a:lnTo>
                    <a:pt x="2667" y="43268"/>
                  </a:lnTo>
                  <a:lnTo>
                    <a:pt x="3759" y="42811"/>
                  </a:lnTo>
                  <a:lnTo>
                    <a:pt x="4216" y="41719"/>
                  </a:lnTo>
                  <a:close/>
                </a:path>
                <a:path w="7619" h="52705">
                  <a:moveTo>
                    <a:pt x="4775" y="4343"/>
                  </a:moveTo>
                  <a:lnTo>
                    <a:pt x="4318" y="3251"/>
                  </a:lnTo>
                  <a:lnTo>
                    <a:pt x="3225" y="2794"/>
                  </a:lnTo>
                  <a:lnTo>
                    <a:pt x="2133" y="3251"/>
                  </a:lnTo>
                  <a:lnTo>
                    <a:pt x="1676" y="4343"/>
                  </a:lnTo>
                  <a:lnTo>
                    <a:pt x="2133" y="5435"/>
                  </a:lnTo>
                  <a:lnTo>
                    <a:pt x="3225" y="5892"/>
                  </a:lnTo>
                  <a:lnTo>
                    <a:pt x="4318" y="5435"/>
                  </a:lnTo>
                  <a:lnTo>
                    <a:pt x="4775" y="4343"/>
                  </a:lnTo>
                  <a:close/>
                </a:path>
                <a:path w="7619" h="52705">
                  <a:moveTo>
                    <a:pt x="5892" y="50647"/>
                  </a:moveTo>
                  <a:lnTo>
                    <a:pt x="5435" y="49555"/>
                  </a:lnTo>
                  <a:lnTo>
                    <a:pt x="4343" y="49098"/>
                  </a:lnTo>
                  <a:lnTo>
                    <a:pt x="3251" y="49555"/>
                  </a:lnTo>
                  <a:lnTo>
                    <a:pt x="2794" y="50647"/>
                  </a:lnTo>
                  <a:lnTo>
                    <a:pt x="3251" y="51752"/>
                  </a:lnTo>
                  <a:lnTo>
                    <a:pt x="4343" y="52197"/>
                  </a:lnTo>
                  <a:lnTo>
                    <a:pt x="5435" y="51752"/>
                  </a:lnTo>
                  <a:lnTo>
                    <a:pt x="5892" y="50647"/>
                  </a:lnTo>
                  <a:close/>
                </a:path>
                <a:path w="7619" h="52705">
                  <a:moveTo>
                    <a:pt x="7010" y="1549"/>
                  </a:moveTo>
                  <a:lnTo>
                    <a:pt x="6553" y="457"/>
                  </a:lnTo>
                  <a:lnTo>
                    <a:pt x="5461" y="0"/>
                  </a:lnTo>
                  <a:lnTo>
                    <a:pt x="4356" y="457"/>
                  </a:lnTo>
                  <a:lnTo>
                    <a:pt x="3911" y="1549"/>
                  </a:lnTo>
                  <a:lnTo>
                    <a:pt x="4356" y="2641"/>
                  </a:lnTo>
                  <a:lnTo>
                    <a:pt x="5461" y="3098"/>
                  </a:lnTo>
                  <a:lnTo>
                    <a:pt x="6553" y="2641"/>
                  </a:lnTo>
                  <a:lnTo>
                    <a:pt x="7010" y="1549"/>
                  </a:lnTo>
                  <a:close/>
                </a:path>
              </a:pathLst>
            </a:custGeom>
            <a:solidFill>
              <a:srgbClr val="565658"/>
            </a:solidFill>
          </p:spPr>
          <p:txBody>
            <a:bodyPr wrap="square" lIns="0" tIns="0" rIns="0" bIns="0" rtlCol="0"/>
            <a:lstStyle/>
            <a:p/>
          </p:txBody>
        </p:sp>
        <p:sp>
          <p:nvSpPr>
            <p:cNvPr id="12949" name="object 12949" descr=""/>
            <p:cNvSpPr/>
            <p:nvPr/>
          </p:nvSpPr>
          <p:spPr>
            <a:xfrm>
              <a:off x="2270052" y="2752707"/>
              <a:ext cx="2540" cy="3175"/>
            </a:xfrm>
            <a:custGeom>
              <a:avLst/>
              <a:gdLst/>
              <a:ahLst/>
              <a:cxnLst/>
              <a:rect l="l" t="t" r="r" b="b"/>
              <a:pathLst>
                <a:path w="2539" h="3175">
                  <a:moveTo>
                    <a:pt x="0" y="2578"/>
                  </a:moveTo>
                  <a:lnTo>
                    <a:pt x="787" y="1727"/>
                  </a:lnTo>
                  <a:lnTo>
                    <a:pt x="1536" y="876"/>
                  </a:lnTo>
                  <a:lnTo>
                    <a:pt x="2247" y="0"/>
                  </a:lnTo>
                </a:path>
              </a:pathLst>
            </a:custGeom>
            <a:ln w="3175">
              <a:solidFill>
                <a:srgbClr val="565658"/>
              </a:solidFill>
            </a:ln>
          </p:spPr>
          <p:txBody>
            <a:bodyPr wrap="square" lIns="0" tIns="0" rIns="0" bIns="0" rtlCol="0"/>
            <a:lstStyle/>
            <a:p/>
          </p:txBody>
        </p:sp>
        <p:sp>
          <p:nvSpPr>
            <p:cNvPr id="12950" name="object 12950" descr=""/>
            <p:cNvSpPr/>
            <p:nvPr/>
          </p:nvSpPr>
          <p:spPr>
            <a:xfrm>
              <a:off x="2269604" y="2704757"/>
              <a:ext cx="6350" cy="43815"/>
            </a:xfrm>
            <a:custGeom>
              <a:avLst/>
              <a:gdLst/>
              <a:ahLst/>
              <a:cxnLst/>
              <a:rect l="l" t="t" r="r" b="b"/>
              <a:pathLst>
                <a:path w="6350" h="43814">
                  <a:moveTo>
                    <a:pt x="3098" y="38938"/>
                  </a:moveTo>
                  <a:lnTo>
                    <a:pt x="2641" y="37833"/>
                  </a:lnTo>
                  <a:lnTo>
                    <a:pt x="1549" y="37388"/>
                  </a:lnTo>
                  <a:lnTo>
                    <a:pt x="457" y="37833"/>
                  </a:lnTo>
                  <a:lnTo>
                    <a:pt x="0" y="38938"/>
                  </a:lnTo>
                  <a:lnTo>
                    <a:pt x="457" y="40030"/>
                  </a:lnTo>
                  <a:lnTo>
                    <a:pt x="1549" y="40487"/>
                  </a:lnTo>
                  <a:lnTo>
                    <a:pt x="2641" y="40030"/>
                  </a:lnTo>
                  <a:lnTo>
                    <a:pt x="3098" y="38938"/>
                  </a:lnTo>
                  <a:close/>
                </a:path>
                <a:path w="6350" h="43814">
                  <a:moveTo>
                    <a:pt x="4775" y="41719"/>
                  </a:moveTo>
                  <a:lnTo>
                    <a:pt x="4318" y="40627"/>
                  </a:lnTo>
                  <a:lnTo>
                    <a:pt x="3225" y="40170"/>
                  </a:lnTo>
                  <a:lnTo>
                    <a:pt x="2120" y="40627"/>
                  </a:lnTo>
                  <a:lnTo>
                    <a:pt x="1676" y="41719"/>
                  </a:lnTo>
                  <a:lnTo>
                    <a:pt x="2120" y="42811"/>
                  </a:lnTo>
                  <a:lnTo>
                    <a:pt x="3225" y="43268"/>
                  </a:lnTo>
                  <a:lnTo>
                    <a:pt x="4318" y="42811"/>
                  </a:lnTo>
                  <a:lnTo>
                    <a:pt x="4775" y="41719"/>
                  </a:lnTo>
                  <a:close/>
                </a:path>
                <a:path w="6350" h="43814">
                  <a:moveTo>
                    <a:pt x="5892" y="1549"/>
                  </a:moveTo>
                  <a:lnTo>
                    <a:pt x="5435" y="457"/>
                  </a:lnTo>
                  <a:lnTo>
                    <a:pt x="4343" y="0"/>
                  </a:lnTo>
                  <a:lnTo>
                    <a:pt x="3238" y="457"/>
                  </a:lnTo>
                  <a:lnTo>
                    <a:pt x="2794" y="1549"/>
                  </a:lnTo>
                  <a:lnTo>
                    <a:pt x="3238" y="2641"/>
                  </a:lnTo>
                  <a:lnTo>
                    <a:pt x="4343" y="3098"/>
                  </a:lnTo>
                  <a:lnTo>
                    <a:pt x="5435" y="2641"/>
                  </a:lnTo>
                  <a:lnTo>
                    <a:pt x="5892" y="1549"/>
                  </a:lnTo>
                  <a:close/>
                </a:path>
              </a:pathLst>
            </a:custGeom>
            <a:solidFill>
              <a:srgbClr val="565658"/>
            </a:solidFill>
          </p:spPr>
          <p:txBody>
            <a:bodyPr wrap="square" lIns="0" tIns="0" rIns="0" bIns="0" rtlCol="0"/>
            <a:lstStyle/>
            <a:p/>
          </p:txBody>
        </p:sp>
        <p:sp>
          <p:nvSpPr>
            <p:cNvPr id="12951" name="object 12951" descr=""/>
            <p:cNvSpPr/>
            <p:nvPr/>
          </p:nvSpPr>
          <p:spPr>
            <a:xfrm>
              <a:off x="2280259" y="2612442"/>
              <a:ext cx="3175" cy="2540"/>
            </a:xfrm>
            <a:custGeom>
              <a:avLst/>
              <a:gdLst/>
              <a:ahLst/>
              <a:cxnLst/>
              <a:rect l="l" t="t" r="r" b="b"/>
              <a:pathLst>
                <a:path w="3175" h="2539">
                  <a:moveTo>
                    <a:pt x="0" y="2095"/>
                  </a:moveTo>
                  <a:lnTo>
                    <a:pt x="1511" y="1028"/>
                  </a:lnTo>
                  <a:lnTo>
                    <a:pt x="2590" y="114"/>
                  </a:lnTo>
                </a:path>
              </a:pathLst>
            </a:custGeom>
            <a:ln w="3175">
              <a:solidFill>
                <a:srgbClr val="565658"/>
              </a:solidFill>
            </a:ln>
          </p:spPr>
          <p:txBody>
            <a:bodyPr wrap="square" lIns="0" tIns="0" rIns="0" bIns="0" rtlCol="0"/>
            <a:lstStyle/>
            <a:p/>
          </p:txBody>
        </p:sp>
        <p:sp>
          <p:nvSpPr>
            <p:cNvPr id="12952" name="object 12952" descr=""/>
            <p:cNvSpPr/>
            <p:nvPr/>
          </p:nvSpPr>
          <p:spPr>
            <a:xfrm>
              <a:off x="2281141" y="2613072"/>
              <a:ext cx="2540" cy="3175"/>
            </a:xfrm>
            <a:custGeom>
              <a:avLst/>
              <a:gdLst/>
              <a:ahLst/>
              <a:cxnLst/>
              <a:rect l="l" t="t" r="r" b="b"/>
              <a:pathLst>
                <a:path w="2539" h="3175">
                  <a:moveTo>
                    <a:pt x="0" y="2743"/>
                  </a:moveTo>
                  <a:lnTo>
                    <a:pt x="1397" y="1333"/>
                  </a:lnTo>
                  <a:lnTo>
                    <a:pt x="2451" y="101"/>
                  </a:lnTo>
                </a:path>
              </a:pathLst>
            </a:custGeom>
            <a:ln w="3175">
              <a:solidFill>
                <a:srgbClr val="565658"/>
              </a:solidFill>
            </a:ln>
          </p:spPr>
          <p:txBody>
            <a:bodyPr wrap="square" lIns="0" tIns="0" rIns="0" bIns="0" rtlCol="0"/>
            <a:lstStyle/>
            <a:p/>
          </p:txBody>
        </p:sp>
        <p:sp>
          <p:nvSpPr>
            <p:cNvPr id="12953" name="object 12953" descr=""/>
            <p:cNvSpPr/>
            <p:nvPr/>
          </p:nvSpPr>
          <p:spPr>
            <a:xfrm>
              <a:off x="2270465" y="2743989"/>
              <a:ext cx="2540" cy="3175"/>
            </a:xfrm>
            <a:custGeom>
              <a:avLst/>
              <a:gdLst/>
              <a:ahLst/>
              <a:cxnLst/>
              <a:rect l="l" t="t" r="r" b="b"/>
              <a:pathLst>
                <a:path w="2539" h="3175">
                  <a:moveTo>
                    <a:pt x="1981" y="2590"/>
                  </a:moveTo>
                  <a:lnTo>
                    <a:pt x="1358" y="1714"/>
                  </a:lnTo>
                  <a:lnTo>
                    <a:pt x="698" y="850"/>
                  </a:lnTo>
                  <a:lnTo>
                    <a:pt x="0" y="0"/>
                  </a:lnTo>
                </a:path>
              </a:pathLst>
            </a:custGeom>
            <a:ln w="3175">
              <a:solidFill>
                <a:srgbClr val="565658"/>
              </a:solidFill>
            </a:ln>
          </p:spPr>
          <p:txBody>
            <a:bodyPr wrap="square" lIns="0" tIns="0" rIns="0" bIns="0" rtlCol="0"/>
            <a:lstStyle/>
            <a:p/>
          </p:txBody>
        </p:sp>
        <p:sp>
          <p:nvSpPr>
            <p:cNvPr id="12954" name="object 12954" descr=""/>
            <p:cNvSpPr/>
            <p:nvPr/>
          </p:nvSpPr>
          <p:spPr>
            <a:xfrm>
              <a:off x="2271280" y="1910829"/>
              <a:ext cx="222885" cy="797560"/>
            </a:xfrm>
            <a:custGeom>
              <a:avLst/>
              <a:gdLst/>
              <a:ahLst/>
              <a:cxnLst/>
              <a:rect l="l" t="t" r="r" b="b"/>
              <a:pathLst>
                <a:path w="222885" h="797560">
                  <a:moveTo>
                    <a:pt x="3098" y="795477"/>
                  </a:moveTo>
                  <a:lnTo>
                    <a:pt x="2641" y="794385"/>
                  </a:lnTo>
                  <a:lnTo>
                    <a:pt x="1549" y="793927"/>
                  </a:lnTo>
                  <a:lnTo>
                    <a:pt x="444" y="794385"/>
                  </a:lnTo>
                  <a:lnTo>
                    <a:pt x="0" y="795477"/>
                  </a:lnTo>
                  <a:lnTo>
                    <a:pt x="444" y="796569"/>
                  </a:lnTo>
                  <a:lnTo>
                    <a:pt x="1549" y="797026"/>
                  </a:lnTo>
                  <a:lnTo>
                    <a:pt x="2641" y="796569"/>
                  </a:lnTo>
                  <a:lnTo>
                    <a:pt x="3098" y="795477"/>
                  </a:lnTo>
                  <a:close/>
                </a:path>
                <a:path w="222885" h="797560">
                  <a:moveTo>
                    <a:pt x="6438" y="785990"/>
                  </a:moveTo>
                  <a:lnTo>
                    <a:pt x="5994" y="784898"/>
                  </a:lnTo>
                  <a:lnTo>
                    <a:pt x="4889" y="784440"/>
                  </a:lnTo>
                  <a:lnTo>
                    <a:pt x="3797" y="784898"/>
                  </a:lnTo>
                  <a:lnTo>
                    <a:pt x="3340" y="785990"/>
                  </a:lnTo>
                  <a:lnTo>
                    <a:pt x="3797" y="787082"/>
                  </a:lnTo>
                  <a:lnTo>
                    <a:pt x="4889" y="787539"/>
                  </a:lnTo>
                  <a:lnTo>
                    <a:pt x="5994" y="787082"/>
                  </a:lnTo>
                  <a:lnTo>
                    <a:pt x="6438" y="785990"/>
                  </a:lnTo>
                  <a:close/>
                </a:path>
                <a:path w="222885" h="797560">
                  <a:moveTo>
                    <a:pt x="109093" y="92481"/>
                  </a:moveTo>
                  <a:lnTo>
                    <a:pt x="108648" y="91389"/>
                  </a:lnTo>
                  <a:lnTo>
                    <a:pt x="107543" y="90932"/>
                  </a:lnTo>
                  <a:lnTo>
                    <a:pt x="106451" y="91389"/>
                  </a:lnTo>
                  <a:lnTo>
                    <a:pt x="105994" y="92481"/>
                  </a:lnTo>
                  <a:lnTo>
                    <a:pt x="106222" y="93052"/>
                  </a:lnTo>
                  <a:lnTo>
                    <a:pt x="105994" y="93611"/>
                  </a:lnTo>
                  <a:lnTo>
                    <a:pt x="106451" y="94703"/>
                  </a:lnTo>
                  <a:lnTo>
                    <a:pt x="107543" y="95161"/>
                  </a:lnTo>
                  <a:lnTo>
                    <a:pt x="108648" y="94703"/>
                  </a:lnTo>
                  <a:lnTo>
                    <a:pt x="109093" y="93611"/>
                  </a:lnTo>
                  <a:lnTo>
                    <a:pt x="108851" y="93052"/>
                  </a:lnTo>
                  <a:lnTo>
                    <a:pt x="109093" y="92481"/>
                  </a:lnTo>
                  <a:close/>
                </a:path>
                <a:path w="222885" h="797560">
                  <a:moveTo>
                    <a:pt x="109093" y="1549"/>
                  </a:moveTo>
                  <a:lnTo>
                    <a:pt x="108648" y="444"/>
                  </a:lnTo>
                  <a:lnTo>
                    <a:pt x="107543" y="0"/>
                  </a:lnTo>
                  <a:lnTo>
                    <a:pt x="106451" y="444"/>
                  </a:lnTo>
                  <a:lnTo>
                    <a:pt x="105994" y="1549"/>
                  </a:lnTo>
                  <a:lnTo>
                    <a:pt x="106108" y="1828"/>
                  </a:lnTo>
                  <a:lnTo>
                    <a:pt x="105994" y="2095"/>
                  </a:lnTo>
                  <a:lnTo>
                    <a:pt x="106451" y="3200"/>
                  </a:lnTo>
                  <a:lnTo>
                    <a:pt x="107543" y="3644"/>
                  </a:lnTo>
                  <a:lnTo>
                    <a:pt x="108648" y="3200"/>
                  </a:lnTo>
                  <a:lnTo>
                    <a:pt x="109093" y="2095"/>
                  </a:lnTo>
                  <a:lnTo>
                    <a:pt x="108978" y="1828"/>
                  </a:lnTo>
                  <a:lnTo>
                    <a:pt x="109093" y="1549"/>
                  </a:lnTo>
                  <a:close/>
                </a:path>
                <a:path w="222885" h="797560">
                  <a:moveTo>
                    <a:pt x="116916" y="89687"/>
                  </a:moveTo>
                  <a:lnTo>
                    <a:pt x="116459" y="88595"/>
                  </a:lnTo>
                  <a:lnTo>
                    <a:pt x="115366" y="88138"/>
                  </a:lnTo>
                  <a:lnTo>
                    <a:pt x="114261" y="88595"/>
                  </a:lnTo>
                  <a:lnTo>
                    <a:pt x="113817" y="89687"/>
                  </a:lnTo>
                  <a:lnTo>
                    <a:pt x="114261" y="90792"/>
                  </a:lnTo>
                  <a:lnTo>
                    <a:pt x="113817" y="91922"/>
                  </a:lnTo>
                  <a:lnTo>
                    <a:pt x="114261" y="93027"/>
                  </a:lnTo>
                  <a:lnTo>
                    <a:pt x="115366" y="93472"/>
                  </a:lnTo>
                  <a:lnTo>
                    <a:pt x="116459" y="93027"/>
                  </a:lnTo>
                  <a:lnTo>
                    <a:pt x="116916" y="91922"/>
                  </a:lnTo>
                  <a:lnTo>
                    <a:pt x="116459" y="90830"/>
                  </a:lnTo>
                  <a:lnTo>
                    <a:pt x="116916" y="89687"/>
                  </a:lnTo>
                  <a:close/>
                </a:path>
                <a:path w="222885" h="797560">
                  <a:moveTo>
                    <a:pt x="116916" y="2654"/>
                  </a:moveTo>
                  <a:lnTo>
                    <a:pt x="116459" y="1562"/>
                  </a:lnTo>
                  <a:lnTo>
                    <a:pt x="115366" y="1104"/>
                  </a:lnTo>
                  <a:lnTo>
                    <a:pt x="114261" y="1562"/>
                  </a:lnTo>
                  <a:lnTo>
                    <a:pt x="113817" y="2654"/>
                  </a:lnTo>
                  <a:lnTo>
                    <a:pt x="114261" y="3759"/>
                  </a:lnTo>
                  <a:lnTo>
                    <a:pt x="113817" y="4889"/>
                  </a:lnTo>
                  <a:lnTo>
                    <a:pt x="114261" y="5981"/>
                  </a:lnTo>
                  <a:lnTo>
                    <a:pt x="115366" y="6438"/>
                  </a:lnTo>
                  <a:lnTo>
                    <a:pt x="116459" y="5981"/>
                  </a:lnTo>
                  <a:lnTo>
                    <a:pt x="116916" y="4889"/>
                  </a:lnTo>
                  <a:lnTo>
                    <a:pt x="116459" y="3797"/>
                  </a:lnTo>
                  <a:lnTo>
                    <a:pt x="116916" y="2654"/>
                  </a:lnTo>
                  <a:close/>
                </a:path>
                <a:path w="222885" h="797560">
                  <a:moveTo>
                    <a:pt x="141452" y="91922"/>
                  </a:moveTo>
                  <a:lnTo>
                    <a:pt x="140995" y="90830"/>
                  </a:lnTo>
                  <a:lnTo>
                    <a:pt x="139903" y="90373"/>
                  </a:lnTo>
                  <a:lnTo>
                    <a:pt x="138811" y="90830"/>
                  </a:lnTo>
                  <a:lnTo>
                    <a:pt x="138353" y="91922"/>
                  </a:lnTo>
                  <a:lnTo>
                    <a:pt x="138811" y="93027"/>
                  </a:lnTo>
                  <a:lnTo>
                    <a:pt x="139903" y="93472"/>
                  </a:lnTo>
                  <a:lnTo>
                    <a:pt x="140995" y="93027"/>
                  </a:lnTo>
                  <a:lnTo>
                    <a:pt x="141452" y="91922"/>
                  </a:lnTo>
                  <a:close/>
                </a:path>
                <a:path w="222885" h="797560">
                  <a:moveTo>
                    <a:pt x="141452" y="2654"/>
                  </a:moveTo>
                  <a:lnTo>
                    <a:pt x="140995" y="1562"/>
                  </a:lnTo>
                  <a:lnTo>
                    <a:pt x="139903" y="1104"/>
                  </a:lnTo>
                  <a:lnTo>
                    <a:pt x="138811" y="1562"/>
                  </a:lnTo>
                  <a:lnTo>
                    <a:pt x="138353" y="2654"/>
                  </a:lnTo>
                  <a:lnTo>
                    <a:pt x="138811" y="3759"/>
                  </a:lnTo>
                  <a:lnTo>
                    <a:pt x="139903" y="4203"/>
                  </a:lnTo>
                  <a:lnTo>
                    <a:pt x="140995" y="3759"/>
                  </a:lnTo>
                  <a:lnTo>
                    <a:pt x="141452" y="2654"/>
                  </a:lnTo>
                  <a:close/>
                </a:path>
                <a:path w="222885" h="797560">
                  <a:moveTo>
                    <a:pt x="143687" y="87464"/>
                  </a:moveTo>
                  <a:lnTo>
                    <a:pt x="143230" y="86372"/>
                  </a:lnTo>
                  <a:lnTo>
                    <a:pt x="142138" y="85915"/>
                  </a:lnTo>
                  <a:lnTo>
                    <a:pt x="141046" y="86372"/>
                  </a:lnTo>
                  <a:lnTo>
                    <a:pt x="140589" y="87464"/>
                  </a:lnTo>
                  <a:lnTo>
                    <a:pt x="141046" y="88557"/>
                  </a:lnTo>
                  <a:lnTo>
                    <a:pt x="142138" y="89014"/>
                  </a:lnTo>
                  <a:lnTo>
                    <a:pt x="143230" y="88557"/>
                  </a:lnTo>
                  <a:lnTo>
                    <a:pt x="143687" y="87464"/>
                  </a:lnTo>
                  <a:close/>
                </a:path>
                <a:path w="222885" h="797560">
                  <a:moveTo>
                    <a:pt x="143687" y="7112"/>
                  </a:moveTo>
                  <a:lnTo>
                    <a:pt x="143230" y="6019"/>
                  </a:lnTo>
                  <a:lnTo>
                    <a:pt x="142138" y="5562"/>
                  </a:lnTo>
                  <a:lnTo>
                    <a:pt x="141046" y="6019"/>
                  </a:lnTo>
                  <a:lnTo>
                    <a:pt x="140589" y="7112"/>
                  </a:lnTo>
                  <a:lnTo>
                    <a:pt x="141046" y="8216"/>
                  </a:lnTo>
                  <a:lnTo>
                    <a:pt x="142138" y="8661"/>
                  </a:lnTo>
                  <a:lnTo>
                    <a:pt x="143230" y="8216"/>
                  </a:lnTo>
                  <a:lnTo>
                    <a:pt x="143687" y="7112"/>
                  </a:lnTo>
                  <a:close/>
                </a:path>
                <a:path w="222885" h="797560">
                  <a:moveTo>
                    <a:pt x="150939" y="87464"/>
                  </a:moveTo>
                  <a:lnTo>
                    <a:pt x="150482" y="86372"/>
                  </a:lnTo>
                  <a:lnTo>
                    <a:pt x="149390" y="85915"/>
                  </a:lnTo>
                  <a:lnTo>
                    <a:pt x="148297" y="86372"/>
                  </a:lnTo>
                  <a:lnTo>
                    <a:pt x="147840" y="87464"/>
                  </a:lnTo>
                  <a:lnTo>
                    <a:pt x="148297" y="88557"/>
                  </a:lnTo>
                  <a:lnTo>
                    <a:pt x="149390" y="89014"/>
                  </a:lnTo>
                  <a:lnTo>
                    <a:pt x="150482" y="88557"/>
                  </a:lnTo>
                  <a:lnTo>
                    <a:pt x="150939" y="87464"/>
                  </a:lnTo>
                  <a:close/>
                </a:path>
                <a:path w="222885" h="797560">
                  <a:moveTo>
                    <a:pt x="150939" y="7112"/>
                  </a:moveTo>
                  <a:lnTo>
                    <a:pt x="150482" y="6019"/>
                  </a:lnTo>
                  <a:lnTo>
                    <a:pt x="149390" y="5562"/>
                  </a:lnTo>
                  <a:lnTo>
                    <a:pt x="148297" y="6019"/>
                  </a:lnTo>
                  <a:lnTo>
                    <a:pt x="147840" y="7112"/>
                  </a:lnTo>
                  <a:lnTo>
                    <a:pt x="148297" y="8216"/>
                  </a:lnTo>
                  <a:lnTo>
                    <a:pt x="149390" y="8661"/>
                  </a:lnTo>
                  <a:lnTo>
                    <a:pt x="150482" y="8216"/>
                  </a:lnTo>
                  <a:lnTo>
                    <a:pt x="150939" y="7112"/>
                  </a:lnTo>
                  <a:close/>
                </a:path>
                <a:path w="222885" h="797560">
                  <a:moveTo>
                    <a:pt x="153174" y="91922"/>
                  </a:moveTo>
                  <a:lnTo>
                    <a:pt x="152717" y="90830"/>
                  </a:lnTo>
                  <a:lnTo>
                    <a:pt x="151625" y="90373"/>
                  </a:lnTo>
                  <a:lnTo>
                    <a:pt x="150533" y="90830"/>
                  </a:lnTo>
                  <a:lnTo>
                    <a:pt x="150075" y="91922"/>
                  </a:lnTo>
                  <a:lnTo>
                    <a:pt x="150533" y="93027"/>
                  </a:lnTo>
                  <a:lnTo>
                    <a:pt x="151625" y="93472"/>
                  </a:lnTo>
                  <a:lnTo>
                    <a:pt x="152717" y="93027"/>
                  </a:lnTo>
                  <a:lnTo>
                    <a:pt x="153174" y="91922"/>
                  </a:lnTo>
                  <a:close/>
                </a:path>
                <a:path w="222885" h="797560">
                  <a:moveTo>
                    <a:pt x="153174" y="2654"/>
                  </a:moveTo>
                  <a:lnTo>
                    <a:pt x="152717" y="1562"/>
                  </a:lnTo>
                  <a:lnTo>
                    <a:pt x="151625" y="1104"/>
                  </a:lnTo>
                  <a:lnTo>
                    <a:pt x="150533" y="1562"/>
                  </a:lnTo>
                  <a:lnTo>
                    <a:pt x="150075" y="2654"/>
                  </a:lnTo>
                  <a:lnTo>
                    <a:pt x="150533" y="3759"/>
                  </a:lnTo>
                  <a:lnTo>
                    <a:pt x="151625" y="4203"/>
                  </a:lnTo>
                  <a:lnTo>
                    <a:pt x="152717" y="3759"/>
                  </a:lnTo>
                  <a:lnTo>
                    <a:pt x="153174" y="2654"/>
                  </a:lnTo>
                  <a:close/>
                </a:path>
                <a:path w="222885" h="797560">
                  <a:moveTo>
                    <a:pt x="214541" y="2654"/>
                  </a:moveTo>
                  <a:lnTo>
                    <a:pt x="214083" y="1562"/>
                  </a:lnTo>
                  <a:lnTo>
                    <a:pt x="212991" y="1104"/>
                  </a:lnTo>
                  <a:lnTo>
                    <a:pt x="211899" y="1562"/>
                  </a:lnTo>
                  <a:lnTo>
                    <a:pt x="211442" y="2654"/>
                  </a:lnTo>
                  <a:lnTo>
                    <a:pt x="211899" y="3759"/>
                  </a:lnTo>
                  <a:lnTo>
                    <a:pt x="211442" y="4889"/>
                  </a:lnTo>
                  <a:lnTo>
                    <a:pt x="211899" y="5981"/>
                  </a:lnTo>
                  <a:lnTo>
                    <a:pt x="212991" y="6438"/>
                  </a:lnTo>
                  <a:lnTo>
                    <a:pt x="214083" y="5981"/>
                  </a:lnTo>
                  <a:lnTo>
                    <a:pt x="214541" y="4889"/>
                  </a:lnTo>
                  <a:lnTo>
                    <a:pt x="214083" y="3797"/>
                  </a:lnTo>
                  <a:lnTo>
                    <a:pt x="214541" y="2654"/>
                  </a:lnTo>
                  <a:close/>
                </a:path>
                <a:path w="222885" h="797560">
                  <a:moveTo>
                    <a:pt x="222364" y="93611"/>
                  </a:moveTo>
                  <a:lnTo>
                    <a:pt x="221907" y="92506"/>
                  </a:lnTo>
                  <a:lnTo>
                    <a:pt x="220814" y="92062"/>
                  </a:lnTo>
                  <a:lnTo>
                    <a:pt x="219722" y="92506"/>
                  </a:lnTo>
                  <a:lnTo>
                    <a:pt x="219265" y="93611"/>
                  </a:lnTo>
                  <a:lnTo>
                    <a:pt x="219722" y="94703"/>
                  </a:lnTo>
                  <a:lnTo>
                    <a:pt x="220814" y="95161"/>
                  </a:lnTo>
                  <a:lnTo>
                    <a:pt x="221907" y="94703"/>
                  </a:lnTo>
                  <a:lnTo>
                    <a:pt x="222364" y="93611"/>
                  </a:lnTo>
                  <a:close/>
                </a:path>
                <a:path w="222885" h="797560">
                  <a:moveTo>
                    <a:pt x="222364" y="1549"/>
                  </a:moveTo>
                  <a:lnTo>
                    <a:pt x="221907" y="444"/>
                  </a:lnTo>
                  <a:lnTo>
                    <a:pt x="220814" y="0"/>
                  </a:lnTo>
                  <a:lnTo>
                    <a:pt x="219722" y="444"/>
                  </a:lnTo>
                  <a:lnTo>
                    <a:pt x="219265" y="1549"/>
                  </a:lnTo>
                  <a:lnTo>
                    <a:pt x="219379" y="1828"/>
                  </a:lnTo>
                  <a:lnTo>
                    <a:pt x="219265" y="2095"/>
                  </a:lnTo>
                  <a:lnTo>
                    <a:pt x="219722" y="3200"/>
                  </a:lnTo>
                  <a:lnTo>
                    <a:pt x="220814" y="3644"/>
                  </a:lnTo>
                  <a:lnTo>
                    <a:pt x="221907" y="3200"/>
                  </a:lnTo>
                  <a:lnTo>
                    <a:pt x="222364" y="2095"/>
                  </a:lnTo>
                  <a:lnTo>
                    <a:pt x="222250" y="1828"/>
                  </a:lnTo>
                  <a:lnTo>
                    <a:pt x="222364" y="1549"/>
                  </a:lnTo>
                  <a:close/>
                </a:path>
              </a:pathLst>
            </a:custGeom>
            <a:solidFill>
              <a:srgbClr val="565658"/>
            </a:solidFill>
          </p:spPr>
          <p:txBody>
            <a:bodyPr wrap="square" lIns="0" tIns="0" rIns="0" bIns="0" rtlCol="0"/>
            <a:lstStyle/>
            <a:p/>
          </p:txBody>
        </p:sp>
        <p:sp>
          <p:nvSpPr>
            <p:cNvPr id="12955" name="object 12955" descr=""/>
            <p:cNvSpPr/>
            <p:nvPr/>
          </p:nvSpPr>
          <p:spPr>
            <a:xfrm>
              <a:off x="2214796" y="2146857"/>
              <a:ext cx="635" cy="1270"/>
            </a:xfrm>
            <a:custGeom>
              <a:avLst/>
              <a:gdLst/>
              <a:ahLst/>
              <a:cxnLst/>
              <a:rect l="l" t="t" r="r" b="b"/>
              <a:pathLst>
                <a:path w="635" h="1269">
                  <a:moveTo>
                    <a:pt x="190" y="0"/>
                  </a:moveTo>
                  <a:lnTo>
                    <a:pt x="63" y="228"/>
                  </a:lnTo>
                  <a:lnTo>
                    <a:pt x="0" y="482"/>
                  </a:lnTo>
                  <a:lnTo>
                    <a:pt x="12" y="736"/>
                  </a:lnTo>
                </a:path>
              </a:pathLst>
            </a:custGeom>
            <a:ln w="3175">
              <a:solidFill>
                <a:srgbClr val="565658"/>
              </a:solidFill>
            </a:ln>
          </p:spPr>
          <p:txBody>
            <a:bodyPr wrap="square" lIns="0" tIns="0" rIns="0" bIns="0" rtlCol="0"/>
            <a:lstStyle/>
            <a:p/>
          </p:txBody>
        </p:sp>
        <p:sp>
          <p:nvSpPr>
            <p:cNvPr id="12956" name="object 12956" descr=""/>
            <p:cNvSpPr/>
            <p:nvPr/>
          </p:nvSpPr>
          <p:spPr>
            <a:xfrm>
              <a:off x="2226716" y="2160841"/>
              <a:ext cx="635" cy="1270"/>
            </a:xfrm>
            <a:custGeom>
              <a:avLst/>
              <a:gdLst/>
              <a:ahLst/>
              <a:cxnLst/>
              <a:rect l="l" t="t" r="r" b="b"/>
              <a:pathLst>
                <a:path w="635" h="1269">
                  <a:moveTo>
                    <a:pt x="101" y="0"/>
                  </a:moveTo>
                  <a:lnTo>
                    <a:pt x="88" y="342"/>
                  </a:lnTo>
                  <a:lnTo>
                    <a:pt x="304" y="647"/>
                  </a:lnTo>
                </a:path>
              </a:pathLst>
            </a:custGeom>
            <a:ln w="3175">
              <a:solidFill>
                <a:srgbClr val="565658"/>
              </a:solidFill>
            </a:ln>
          </p:spPr>
          <p:txBody>
            <a:bodyPr wrap="square" lIns="0" tIns="0" rIns="0" bIns="0" rtlCol="0"/>
            <a:lstStyle/>
            <a:p/>
          </p:txBody>
        </p:sp>
        <p:sp>
          <p:nvSpPr>
            <p:cNvPr id="12957" name="object 12957" descr=""/>
            <p:cNvSpPr/>
            <p:nvPr/>
          </p:nvSpPr>
          <p:spPr>
            <a:xfrm>
              <a:off x="2223926" y="2163074"/>
              <a:ext cx="635" cy="1270"/>
            </a:xfrm>
            <a:custGeom>
              <a:avLst/>
              <a:gdLst/>
              <a:ahLst/>
              <a:cxnLst/>
              <a:rect l="l" t="t" r="r" b="b"/>
              <a:pathLst>
                <a:path w="635" h="1269">
                  <a:moveTo>
                    <a:pt x="101" y="0"/>
                  </a:moveTo>
                  <a:lnTo>
                    <a:pt x="88" y="342"/>
                  </a:lnTo>
                  <a:lnTo>
                    <a:pt x="304" y="647"/>
                  </a:lnTo>
                </a:path>
              </a:pathLst>
            </a:custGeom>
            <a:ln w="3175">
              <a:solidFill>
                <a:srgbClr val="565658"/>
              </a:solidFill>
            </a:ln>
          </p:spPr>
          <p:txBody>
            <a:bodyPr wrap="square" lIns="0" tIns="0" rIns="0" bIns="0" rtlCol="0"/>
            <a:lstStyle/>
            <a:p/>
          </p:txBody>
        </p:sp>
        <p:sp>
          <p:nvSpPr>
            <p:cNvPr id="12958" name="object 12958" descr=""/>
            <p:cNvSpPr/>
            <p:nvPr/>
          </p:nvSpPr>
          <p:spPr>
            <a:xfrm>
              <a:off x="2222475" y="2153245"/>
              <a:ext cx="635" cy="1270"/>
            </a:xfrm>
            <a:custGeom>
              <a:avLst/>
              <a:gdLst/>
              <a:ahLst/>
              <a:cxnLst/>
              <a:rect l="l" t="t" r="r" b="b"/>
              <a:pathLst>
                <a:path w="635" h="1269">
                  <a:moveTo>
                    <a:pt x="88" y="0"/>
                  </a:moveTo>
                  <a:lnTo>
                    <a:pt x="0" y="342"/>
                  </a:lnTo>
                  <a:lnTo>
                    <a:pt x="25" y="609"/>
                  </a:lnTo>
                </a:path>
              </a:pathLst>
            </a:custGeom>
            <a:ln w="3175">
              <a:solidFill>
                <a:srgbClr val="565658"/>
              </a:solidFill>
            </a:ln>
          </p:spPr>
          <p:txBody>
            <a:bodyPr wrap="square" lIns="0" tIns="0" rIns="0" bIns="0" rtlCol="0"/>
            <a:lstStyle/>
            <a:p/>
          </p:txBody>
        </p:sp>
        <p:sp>
          <p:nvSpPr>
            <p:cNvPr id="12959" name="object 12959" descr=""/>
            <p:cNvSpPr/>
            <p:nvPr/>
          </p:nvSpPr>
          <p:spPr>
            <a:xfrm>
              <a:off x="2225266" y="2154367"/>
              <a:ext cx="635" cy="1270"/>
            </a:xfrm>
            <a:custGeom>
              <a:avLst/>
              <a:gdLst/>
              <a:ahLst/>
              <a:cxnLst/>
              <a:rect l="l" t="t" r="r" b="b"/>
              <a:pathLst>
                <a:path w="635" h="1269">
                  <a:moveTo>
                    <a:pt x="88" y="0"/>
                  </a:moveTo>
                  <a:lnTo>
                    <a:pt x="0" y="342"/>
                  </a:lnTo>
                  <a:lnTo>
                    <a:pt x="25" y="609"/>
                  </a:lnTo>
                </a:path>
              </a:pathLst>
            </a:custGeom>
            <a:ln w="3175">
              <a:solidFill>
                <a:srgbClr val="565658"/>
              </a:solidFill>
            </a:ln>
          </p:spPr>
          <p:txBody>
            <a:bodyPr wrap="square" lIns="0" tIns="0" rIns="0" bIns="0" rtlCol="0"/>
            <a:lstStyle/>
            <a:p/>
          </p:txBody>
        </p:sp>
        <p:sp>
          <p:nvSpPr>
            <p:cNvPr id="12960" name="object 12960" descr=""/>
            <p:cNvSpPr/>
            <p:nvPr/>
          </p:nvSpPr>
          <p:spPr>
            <a:xfrm>
              <a:off x="2300240" y="2160839"/>
              <a:ext cx="635" cy="1270"/>
            </a:xfrm>
            <a:custGeom>
              <a:avLst/>
              <a:gdLst/>
              <a:ahLst/>
              <a:cxnLst/>
              <a:rect l="l" t="t" r="r" b="b"/>
              <a:pathLst>
                <a:path w="635" h="1269">
                  <a:moveTo>
                    <a:pt x="0" y="647"/>
                  </a:moveTo>
                  <a:lnTo>
                    <a:pt x="215" y="355"/>
                  </a:lnTo>
                  <a:lnTo>
                    <a:pt x="279" y="88"/>
                  </a:lnTo>
                </a:path>
              </a:pathLst>
            </a:custGeom>
            <a:ln w="3175">
              <a:solidFill>
                <a:srgbClr val="565658"/>
              </a:solidFill>
            </a:ln>
          </p:spPr>
          <p:txBody>
            <a:bodyPr wrap="square" lIns="0" tIns="0" rIns="0" bIns="0" rtlCol="0"/>
            <a:lstStyle/>
            <a:p/>
          </p:txBody>
        </p:sp>
        <p:sp>
          <p:nvSpPr>
            <p:cNvPr id="12961" name="object 12961" descr=""/>
            <p:cNvSpPr/>
            <p:nvPr/>
          </p:nvSpPr>
          <p:spPr>
            <a:xfrm>
              <a:off x="2301281" y="2154364"/>
              <a:ext cx="635" cy="1270"/>
            </a:xfrm>
            <a:custGeom>
              <a:avLst/>
              <a:gdLst/>
              <a:ahLst/>
              <a:cxnLst/>
              <a:rect l="l" t="t" r="r" b="b"/>
              <a:pathLst>
                <a:path w="635" h="1269">
                  <a:moveTo>
                    <a:pt x="0" y="647"/>
                  </a:moveTo>
                  <a:lnTo>
                    <a:pt x="139" y="342"/>
                  </a:lnTo>
                  <a:lnTo>
                    <a:pt x="63" y="0"/>
                  </a:lnTo>
                </a:path>
              </a:pathLst>
            </a:custGeom>
            <a:ln w="3175">
              <a:solidFill>
                <a:srgbClr val="565658"/>
              </a:solidFill>
            </a:ln>
          </p:spPr>
          <p:txBody>
            <a:bodyPr wrap="square" lIns="0" tIns="0" rIns="0" bIns="0" rtlCol="0"/>
            <a:lstStyle/>
            <a:p/>
          </p:txBody>
        </p:sp>
        <p:sp>
          <p:nvSpPr>
            <p:cNvPr id="12962" name="object 12962" descr=""/>
            <p:cNvSpPr/>
            <p:nvPr/>
          </p:nvSpPr>
          <p:spPr>
            <a:xfrm>
              <a:off x="2302460" y="2163077"/>
              <a:ext cx="635" cy="1270"/>
            </a:xfrm>
            <a:custGeom>
              <a:avLst/>
              <a:gdLst/>
              <a:ahLst/>
              <a:cxnLst/>
              <a:rect l="l" t="t" r="r" b="b"/>
              <a:pathLst>
                <a:path w="635" h="1269">
                  <a:moveTo>
                    <a:pt x="0" y="647"/>
                  </a:moveTo>
                  <a:lnTo>
                    <a:pt x="228" y="342"/>
                  </a:lnTo>
                  <a:lnTo>
                    <a:pt x="292" y="88"/>
                  </a:lnTo>
                </a:path>
              </a:pathLst>
            </a:custGeom>
            <a:ln w="3175">
              <a:solidFill>
                <a:srgbClr val="565658"/>
              </a:solidFill>
            </a:ln>
          </p:spPr>
          <p:txBody>
            <a:bodyPr wrap="square" lIns="0" tIns="0" rIns="0" bIns="0" rtlCol="0"/>
            <a:lstStyle/>
            <a:p/>
          </p:txBody>
        </p:sp>
        <p:sp>
          <p:nvSpPr>
            <p:cNvPr id="12963" name="object 12963" descr=""/>
            <p:cNvSpPr/>
            <p:nvPr/>
          </p:nvSpPr>
          <p:spPr>
            <a:xfrm>
              <a:off x="2304630" y="2153242"/>
              <a:ext cx="635" cy="1270"/>
            </a:xfrm>
            <a:custGeom>
              <a:avLst/>
              <a:gdLst/>
              <a:ahLst/>
              <a:cxnLst/>
              <a:rect l="l" t="t" r="r" b="b"/>
              <a:pathLst>
                <a:path w="635" h="1269">
                  <a:moveTo>
                    <a:pt x="0" y="660"/>
                  </a:moveTo>
                  <a:lnTo>
                    <a:pt x="139" y="342"/>
                  </a:lnTo>
                  <a:lnTo>
                    <a:pt x="50" y="0"/>
                  </a:lnTo>
                </a:path>
              </a:pathLst>
            </a:custGeom>
            <a:ln w="3175">
              <a:solidFill>
                <a:srgbClr val="565658"/>
              </a:solidFill>
            </a:ln>
          </p:spPr>
          <p:txBody>
            <a:bodyPr wrap="square" lIns="0" tIns="0" rIns="0" bIns="0" rtlCol="0"/>
            <a:lstStyle/>
            <a:p/>
          </p:txBody>
        </p:sp>
        <p:sp>
          <p:nvSpPr>
            <p:cNvPr id="12964" name="object 12964" descr=""/>
            <p:cNvSpPr/>
            <p:nvPr/>
          </p:nvSpPr>
          <p:spPr>
            <a:xfrm>
              <a:off x="2304704" y="2090195"/>
              <a:ext cx="635" cy="635"/>
            </a:xfrm>
            <a:custGeom>
              <a:avLst/>
              <a:gdLst/>
              <a:ahLst/>
              <a:cxnLst/>
              <a:rect l="l" t="t" r="r" b="b"/>
              <a:pathLst>
                <a:path w="635" h="635">
                  <a:moveTo>
                    <a:pt x="12" y="622"/>
                  </a:moveTo>
                  <a:lnTo>
                    <a:pt x="127" y="317"/>
                  </a:lnTo>
                  <a:lnTo>
                    <a:pt x="0" y="0"/>
                  </a:lnTo>
                </a:path>
              </a:pathLst>
            </a:custGeom>
            <a:ln w="3175">
              <a:solidFill>
                <a:srgbClr val="565658"/>
              </a:solidFill>
            </a:ln>
          </p:spPr>
          <p:txBody>
            <a:bodyPr wrap="square" lIns="0" tIns="0" rIns="0" bIns="0" rtlCol="0"/>
            <a:lstStyle/>
            <a:p/>
          </p:txBody>
        </p:sp>
        <p:sp>
          <p:nvSpPr>
            <p:cNvPr id="12965" name="object 12965" descr=""/>
            <p:cNvSpPr/>
            <p:nvPr/>
          </p:nvSpPr>
          <p:spPr>
            <a:xfrm>
              <a:off x="2308623" y="2088534"/>
              <a:ext cx="635" cy="635"/>
            </a:xfrm>
            <a:custGeom>
              <a:avLst/>
              <a:gdLst/>
              <a:ahLst/>
              <a:cxnLst/>
              <a:rect l="l" t="t" r="r" b="b"/>
              <a:pathLst>
                <a:path w="635" h="635">
                  <a:moveTo>
                    <a:pt x="0" y="609"/>
                  </a:moveTo>
                  <a:lnTo>
                    <a:pt x="101" y="317"/>
                  </a:lnTo>
                  <a:lnTo>
                    <a:pt x="0" y="0"/>
                  </a:lnTo>
                </a:path>
              </a:pathLst>
            </a:custGeom>
            <a:ln w="3175">
              <a:solidFill>
                <a:srgbClr val="565658"/>
              </a:solidFill>
            </a:ln>
          </p:spPr>
          <p:txBody>
            <a:bodyPr wrap="square" lIns="0" tIns="0" rIns="0" bIns="0" rtlCol="0"/>
            <a:lstStyle/>
            <a:p/>
          </p:txBody>
        </p:sp>
        <p:sp>
          <p:nvSpPr>
            <p:cNvPr id="12966" name="object 12966" descr=""/>
            <p:cNvSpPr/>
            <p:nvPr/>
          </p:nvSpPr>
          <p:spPr>
            <a:xfrm>
              <a:off x="2304159" y="2096626"/>
              <a:ext cx="635" cy="635"/>
            </a:xfrm>
            <a:custGeom>
              <a:avLst/>
              <a:gdLst/>
              <a:ahLst/>
              <a:cxnLst/>
              <a:rect l="l" t="t" r="r" b="b"/>
              <a:pathLst>
                <a:path w="635" h="635">
                  <a:moveTo>
                    <a:pt x="0" y="622"/>
                  </a:moveTo>
                  <a:lnTo>
                    <a:pt x="165" y="317"/>
                  </a:lnTo>
                  <a:lnTo>
                    <a:pt x="203" y="63"/>
                  </a:lnTo>
                </a:path>
              </a:pathLst>
            </a:custGeom>
            <a:ln w="3175">
              <a:solidFill>
                <a:srgbClr val="565658"/>
              </a:solidFill>
            </a:ln>
          </p:spPr>
          <p:txBody>
            <a:bodyPr wrap="square" lIns="0" tIns="0" rIns="0" bIns="0" rtlCol="0"/>
            <a:lstStyle/>
            <a:p/>
          </p:txBody>
        </p:sp>
        <p:sp>
          <p:nvSpPr>
            <p:cNvPr id="12967" name="object 12967" descr=""/>
            <p:cNvSpPr/>
            <p:nvPr/>
          </p:nvSpPr>
          <p:spPr>
            <a:xfrm>
              <a:off x="2163480" y="2617550"/>
              <a:ext cx="3175" cy="1270"/>
            </a:xfrm>
            <a:custGeom>
              <a:avLst/>
              <a:gdLst/>
              <a:ahLst/>
              <a:cxnLst/>
              <a:rect l="l" t="t" r="r" b="b"/>
              <a:pathLst>
                <a:path w="3175" h="1269">
                  <a:moveTo>
                    <a:pt x="2616" y="88"/>
                  </a:moveTo>
                  <a:lnTo>
                    <a:pt x="2019" y="0"/>
                  </a:lnTo>
                  <a:lnTo>
                    <a:pt x="1346" y="38"/>
                  </a:lnTo>
                  <a:lnTo>
                    <a:pt x="825" y="190"/>
                  </a:lnTo>
                  <a:lnTo>
                    <a:pt x="304" y="355"/>
                  </a:lnTo>
                  <a:lnTo>
                    <a:pt x="0" y="609"/>
                  </a:lnTo>
                  <a:lnTo>
                    <a:pt x="0" y="876"/>
                  </a:lnTo>
                </a:path>
              </a:pathLst>
            </a:custGeom>
            <a:ln w="3175">
              <a:solidFill>
                <a:srgbClr val="565658"/>
              </a:solidFill>
            </a:ln>
          </p:spPr>
          <p:txBody>
            <a:bodyPr wrap="square" lIns="0" tIns="0" rIns="0" bIns="0" rtlCol="0"/>
            <a:lstStyle/>
            <a:p/>
          </p:txBody>
        </p:sp>
        <p:sp>
          <p:nvSpPr>
            <p:cNvPr id="12968" name="object 12968" descr=""/>
            <p:cNvSpPr/>
            <p:nvPr/>
          </p:nvSpPr>
          <p:spPr>
            <a:xfrm>
              <a:off x="2263629" y="2610599"/>
              <a:ext cx="635" cy="635"/>
            </a:xfrm>
            <a:custGeom>
              <a:avLst/>
              <a:gdLst/>
              <a:ahLst/>
              <a:cxnLst/>
              <a:rect l="l" t="t" r="r" b="b"/>
              <a:pathLst>
                <a:path w="635" h="635">
                  <a:moveTo>
                    <a:pt x="0" y="292"/>
                  </a:moveTo>
                  <a:lnTo>
                    <a:pt x="165" y="190"/>
                  </a:lnTo>
                  <a:lnTo>
                    <a:pt x="215" y="0"/>
                  </a:lnTo>
                </a:path>
              </a:pathLst>
            </a:custGeom>
            <a:ln w="3175">
              <a:solidFill>
                <a:srgbClr val="565658"/>
              </a:solidFill>
            </a:ln>
          </p:spPr>
          <p:txBody>
            <a:bodyPr wrap="square" lIns="0" tIns="0" rIns="0" bIns="0" rtlCol="0"/>
            <a:lstStyle/>
            <a:p/>
          </p:txBody>
        </p:sp>
        <p:sp>
          <p:nvSpPr>
            <p:cNvPr id="12969" name="object 12969" descr=""/>
            <p:cNvSpPr/>
            <p:nvPr/>
          </p:nvSpPr>
          <p:spPr>
            <a:xfrm>
              <a:off x="2159852" y="2622058"/>
              <a:ext cx="1270" cy="1905"/>
            </a:xfrm>
            <a:custGeom>
              <a:avLst/>
              <a:gdLst/>
              <a:ahLst/>
              <a:cxnLst/>
              <a:rect l="l" t="t" r="r" b="b"/>
              <a:pathLst>
                <a:path w="1269" h="1905">
                  <a:moveTo>
                    <a:pt x="800" y="1384"/>
                  </a:moveTo>
                  <a:lnTo>
                    <a:pt x="685" y="558"/>
                  </a:lnTo>
                  <a:lnTo>
                    <a:pt x="368" y="0"/>
                  </a:lnTo>
                  <a:lnTo>
                    <a:pt x="0" y="0"/>
                  </a:lnTo>
                </a:path>
              </a:pathLst>
            </a:custGeom>
            <a:ln w="3175">
              <a:solidFill>
                <a:srgbClr val="565658"/>
              </a:solidFill>
            </a:ln>
          </p:spPr>
          <p:txBody>
            <a:bodyPr wrap="square" lIns="0" tIns="0" rIns="0" bIns="0" rtlCol="0"/>
            <a:lstStyle/>
            <a:p/>
          </p:txBody>
        </p:sp>
        <p:sp>
          <p:nvSpPr>
            <p:cNvPr id="12970" name="object 12970" descr=""/>
            <p:cNvSpPr/>
            <p:nvPr/>
          </p:nvSpPr>
          <p:spPr>
            <a:xfrm>
              <a:off x="2137807" y="2578875"/>
              <a:ext cx="635" cy="1270"/>
            </a:xfrm>
            <a:custGeom>
              <a:avLst/>
              <a:gdLst/>
              <a:ahLst/>
              <a:cxnLst/>
              <a:rect l="l" t="t" r="r" b="b"/>
              <a:pathLst>
                <a:path w="635" h="1269">
                  <a:moveTo>
                    <a:pt x="0" y="0"/>
                  </a:moveTo>
                  <a:lnTo>
                    <a:pt x="12" y="431"/>
                  </a:lnTo>
                  <a:lnTo>
                    <a:pt x="139" y="774"/>
                  </a:lnTo>
                  <a:lnTo>
                    <a:pt x="279" y="774"/>
                  </a:lnTo>
                </a:path>
              </a:pathLst>
            </a:custGeom>
            <a:ln w="3175">
              <a:solidFill>
                <a:srgbClr val="565658"/>
              </a:solidFill>
            </a:ln>
          </p:spPr>
          <p:txBody>
            <a:bodyPr wrap="square" lIns="0" tIns="0" rIns="0" bIns="0" rtlCol="0"/>
            <a:lstStyle/>
            <a:p/>
          </p:txBody>
        </p:sp>
        <p:sp>
          <p:nvSpPr>
            <p:cNvPr id="12971" name="object 12971" descr=""/>
            <p:cNvSpPr/>
            <p:nvPr/>
          </p:nvSpPr>
          <p:spPr>
            <a:xfrm>
              <a:off x="2163479" y="2613642"/>
              <a:ext cx="3175" cy="1270"/>
            </a:xfrm>
            <a:custGeom>
              <a:avLst/>
              <a:gdLst/>
              <a:ahLst/>
              <a:cxnLst/>
              <a:rect l="l" t="t" r="r" b="b"/>
              <a:pathLst>
                <a:path w="3175" h="1269">
                  <a:moveTo>
                    <a:pt x="2641" y="88"/>
                  </a:moveTo>
                  <a:lnTo>
                    <a:pt x="2044" y="0"/>
                  </a:lnTo>
                  <a:lnTo>
                    <a:pt x="1358" y="38"/>
                  </a:lnTo>
                  <a:lnTo>
                    <a:pt x="838" y="190"/>
                  </a:lnTo>
                  <a:lnTo>
                    <a:pt x="304" y="342"/>
                  </a:lnTo>
                  <a:lnTo>
                    <a:pt x="0" y="596"/>
                  </a:lnTo>
                  <a:lnTo>
                    <a:pt x="0" y="876"/>
                  </a:lnTo>
                </a:path>
              </a:pathLst>
            </a:custGeom>
            <a:ln w="3175">
              <a:solidFill>
                <a:srgbClr val="565658"/>
              </a:solidFill>
            </a:ln>
          </p:spPr>
          <p:txBody>
            <a:bodyPr wrap="square" lIns="0" tIns="0" rIns="0" bIns="0" rtlCol="0"/>
            <a:lstStyle/>
            <a:p/>
          </p:txBody>
        </p:sp>
        <p:sp>
          <p:nvSpPr>
            <p:cNvPr id="12972" name="object 12972" descr=""/>
            <p:cNvSpPr/>
            <p:nvPr/>
          </p:nvSpPr>
          <p:spPr>
            <a:xfrm>
              <a:off x="2155939" y="2608491"/>
              <a:ext cx="1270" cy="2540"/>
            </a:xfrm>
            <a:custGeom>
              <a:avLst/>
              <a:gdLst/>
              <a:ahLst/>
              <a:cxnLst/>
              <a:rect l="l" t="t" r="r" b="b"/>
              <a:pathLst>
                <a:path w="1269" h="2539">
                  <a:moveTo>
                    <a:pt x="0" y="2400"/>
                  </a:moveTo>
                  <a:lnTo>
                    <a:pt x="266" y="2400"/>
                  </a:lnTo>
                  <a:lnTo>
                    <a:pt x="508" y="2133"/>
                  </a:lnTo>
                  <a:lnTo>
                    <a:pt x="660" y="1663"/>
                  </a:lnTo>
                  <a:lnTo>
                    <a:pt x="812" y="1193"/>
                  </a:lnTo>
                  <a:lnTo>
                    <a:pt x="876" y="571"/>
                  </a:lnTo>
                  <a:lnTo>
                    <a:pt x="812" y="0"/>
                  </a:lnTo>
                </a:path>
              </a:pathLst>
            </a:custGeom>
            <a:ln w="3175">
              <a:solidFill>
                <a:srgbClr val="565658"/>
              </a:solidFill>
            </a:ln>
          </p:spPr>
          <p:txBody>
            <a:bodyPr wrap="square" lIns="0" tIns="0" rIns="0" bIns="0" rtlCol="0"/>
            <a:lstStyle/>
            <a:p/>
          </p:txBody>
        </p:sp>
        <p:sp>
          <p:nvSpPr>
            <p:cNvPr id="12973" name="object 12973" descr=""/>
            <p:cNvSpPr/>
            <p:nvPr/>
          </p:nvSpPr>
          <p:spPr>
            <a:xfrm>
              <a:off x="2159845" y="2608453"/>
              <a:ext cx="1270" cy="2540"/>
            </a:xfrm>
            <a:custGeom>
              <a:avLst/>
              <a:gdLst/>
              <a:ahLst/>
              <a:cxnLst/>
              <a:rect l="l" t="t" r="r" b="b"/>
              <a:pathLst>
                <a:path w="1269" h="2539">
                  <a:moveTo>
                    <a:pt x="0" y="2438"/>
                  </a:moveTo>
                  <a:lnTo>
                    <a:pt x="266" y="2438"/>
                  </a:lnTo>
                  <a:lnTo>
                    <a:pt x="508" y="2159"/>
                  </a:lnTo>
                  <a:lnTo>
                    <a:pt x="673" y="1676"/>
                  </a:lnTo>
                  <a:lnTo>
                    <a:pt x="825" y="1206"/>
                  </a:lnTo>
                  <a:lnTo>
                    <a:pt x="876" y="584"/>
                  </a:lnTo>
                  <a:lnTo>
                    <a:pt x="812" y="0"/>
                  </a:lnTo>
                </a:path>
              </a:pathLst>
            </a:custGeom>
            <a:ln w="3175">
              <a:solidFill>
                <a:srgbClr val="565658"/>
              </a:solidFill>
            </a:ln>
          </p:spPr>
          <p:txBody>
            <a:bodyPr wrap="square" lIns="0" tIns="0" rIns="0" bIns="0" rtlCol="0"/>
            <a:lstStyle/>
            <a:p/>
          </p:txBody>
        </p:sp>
        <p:sp>
          <p:nvSpPr>
            <p:cNvPr id="12974" name="object 12974" descr=""/>
            <p:cNvSpPr/>
            <p:nvPr/>
          </p:nvSpPr>
          <p:spPr>
            <a:xfrm>
              <a:off x="2137812" y="2592480"/>
              <a:ext cx="635" cy="1270"/>
            </a:xfrm>
            <a:custGeom>
              <a:avLst/>
              <a:gdLst/>
              <a:ahLst/>
              <a:cxnLst/>
              <a:rect l="l" t="t" r="r" b="b"/>
              <a:pathLst>
                <a:path w="635" h="1269">
                  <a:moveTo>
                    <a:pt x="279" y="0"/>
                  </a:moveTo>
                  <a:lnTo>
                    <a:pt x="126" y="101"/>
                  </a:lnTo>
                  <a:lnTo>
                    <a:pt x="63" y="266"/>
                  </a:lnTo>
                  <a:lnTo>
                    <a:pt x="12" y="431"/>
                  </a:lnTo>
                  <a:lnTo>
                    <a:pt x="0" y="660"/>
                  </a:lnTo>
                  <a:lnTo>
                    <a:pt x="0" y="889"/>
                  </a:lnTo>
                </a:path>
              </a:pathLst>
            </a:custGeom>
            <a:ln w="3175">
              <a:solidFill>
                <a:srgbClr val="565658"/>
              </a:solidFill>
            </a:ln>
          </p:spPr>
          <p:txBody>
            <a:bodyPr wrap="square" lIns="0" tIns="0" rIns="0" bIns="0" rtlCol="0"/>
            <a:lstStyle/>
            <a:p/>
          </p:txBody>
        </p:sp>
        <p:sp>
          <p:nvSpPr>
            <p:cNvPr id="12975" name="object 12975" descr=""/>
            <p:cNvSpPr/>
            <p:nvPr/>
          </p:nvSpPr>
          <p:spPr>
            <a:xfrm>
              <a:off x="2274220" y="2610688"/>
              <a:ext cx="635" cy="635"/>
            </a:xfrm>
            <a:custGeom>
              <a:avLst/>
              <a:gdLst/>
              <a:ahLst/>
              <a:cxnLst/>
              <a:rect l="l" t="t" r="r" b="b"/>
              <a:pathLst>
                <a:path w="635" h="635">
                  <a:moveTo>
                    <a:pt x="0" y="203"/>
                  </a:moveTo>
                  <a:lnTo>
                    <a:pt x="139" y="126"/>
                  </a:lnTo>
                </a:path>
              </a:pathLst>
            </a:custGeom>
            <a:ln w="3175">
              <a:solidFill>
                <a:srgbClr val="565658"/>
              </a:solidFill>
            </a:ln>
          </p:spPr>
          <p:txBody>
            <a:bodyPr wrap="square" lIns="0" tIns="0" rIns="0" bIns="0" rtlCol="0"/>
            <a:lstStyle/>
            <a:p/>
          </p:txBody>
        </p:sp>
        <p:sp>
          <p:nvSpPr>
            <p:cNvPr id="12976" name="object 12976" descr=""/>
            <p:cNvSpPr/>
            <p:nvPr/>
          </p:nvSpPr>
          <p:spPr>
            <a:xfrm>
              <a:off x="2246237" y="2622053"/>
              <a:ext cx="1270" cy="1270"/>
            </a:xfrm>
            <a:custGeom>
              <a:avLst/>
              <a:gdLst/>
              <a:ahLst/>
              <a:cxnLst/>
              <a:rect l="l" t="t" r="r" b="b"/>
              <a:pathLst>
                <a:path w="1269" h="1269">
                  <a:moveTo>
                    <a:pt x="647" y="0"/>
                  </a:moveTo>
                  <a:lnTo>
                    <a:pt x="393" y="0"/>
                  </a:lnTo>
                  <a:lnTo>
                    <a:pt x="165" y="266"/>
                  </a:lnTo>
                  <a:lnTo>
                    <a:pt x="0" y="711"/>
                  </a:lnTo>
                </a:path>
              </a:pathLst>
            </a:custGeom>
            <a:ln w="3175">
              <a:solidFill>
                <a:srgbClr val="565658"/>
              </a:solidFill>
            </a:ln>
          </p:spPr>
          <p:txBody>
            <a:bodyPr wrap="square" lIns="0" tIns="0" rIns="0" bIns="0" rtlCol="0"/>
            <a:lstStyle/>
            <a:p/>
          </p:txBody>
        </p:sp>
        <p:sp>
          <p:nvSpPr>
            <p:cNvPr id="12977" name="object 12977" descr=""/>
            <p:cNvSpPr/>
            <p:nvPr/>
          </p:nvSpPr>
          <p:spPr>
            <a:xfrm>
              <a:off x="2240749" y="2616966"/>
              <a:ext cx="2540" cy="1905"/>
            </a:xfrm>
            <a:custGeom>
              <a:avLst/>
              <a:gdLst/>
              <a:ahLst/>
              <a:cxnLst/>
              <a:rect l="l" t="t" r="r" b="b"/>
              <a:pathLst>
                <a:path w="2539" h="1905">
                  <a:moveTo>
                    <a:pt x="2514" y="1460"/>
                  </a:moveTo>
                  <a:lnTo>
                    <a:pt x="2514" y="1016"/>
                  </a:lnTo>
                  <a:lnTo>
                    <a:pt x="2222" y="609"/>
                  </a:lnTo>
                  <a:lnTo>
                    <a:pt x="1727" y="342"/>
                  </a:lnTo>
                  <a:lnTo>
                    <a:pt x="1219" y="76"/>
                  </a:lnTo>
                  <a:lnTo>
                    <a:pt x="596" y="0"/>
                  </a:lnTo>
                  <a:lnTo>
                    <a:pt x="0" y="127"/>
                  </a:lnTo>
                </a:path>
              </a:pathLst>
            </a:custGeom>
            <a:ln w="3175">
              <a:solidFill>
                <a:srgbClr val="565658"/>
              </a:solidFill>
            </a:ln>
          </p:spPr>
          <p:txBody>
            <a:bodyPr wrap="square" lIns="0" tIns="0" rIns="0" bIns="0" rtlCol="0"/>
            <a:lstStyle/>
            <a:p/>
          </p:txBody>
        </p:sp>
        <p:sp>
          <p:nvSpPr>
            <p:cNvPr id="12978" name="object 12978" descr=""/>
            <p:cNvSpPr/>
            <p:nvPr/>
          </p:nvSpPr>
          <p:spPr>
            <a:xfrm>
              <a:off x="2240788" y="2614174"/>
              <a:ext cx="2540" cy="1905"/>
            </a:xfrm>
            <a:custGeom>
              <a:avLst/>
              <a:gdLst/>
              <a:ahLst/>
              <a:cxnLst/>
              <a:rect l="l" t="t" r="r" b="b"/>
              <a:pathLst>
                <a:path w="2539" h="1905">
                  <a:moveTo>
                    <a:pt x="2476" y="1460"/>
                  </a:moveTo>
                  <a:lnTo>
                    <a:pt x="2476" y="1016"/>
                  </a:lnTo>
                  <a:lnTo>
                    <a:pt x="2197" y="609"/>
                  </a:lnTo>
                  <a:lnTo>
                    <a:pt x="1689" y="355"/>
                  </a:lnTo>
                  <a:lnTo>
                    <a:pt x="1206" y="88"/>
                  </a:lnTo>
                  <a:lnTo>
                    <a:pt x="584" y="0"/>
                  </a:lnTo>
                  <a:lnTo>
                    <a:pt x="0" y="127"/>
                  </a:lnTo>
                </a:path>
              </a:pathLst>
            </a:custGeom>
            <a:ln w="3175">
              <a:solidFill>
                <a:srgbClr val="565658"/>
              </a:solidFill>
            </a:ln>
          </p:spPr>
          <p:txBody>
            <a:bodyPr wrap="square" lIns="0" tIns="0" rIns="0" bIns="0" rtlCol="0"/>
            <a:lstStyle/>
            <a:p/>
          </p:txBody>
        </p:sp>
        <p:sp>
          <p:nvSpPr>
            <p:cNvPr id="12979" name="object 12979" descr=""/>
            <p:cNvSpPr/>
            <p:nvPr/>
          </p:nvSpPr>
          <p:spPr>
            <a:xfrm>
              <a:off x="2030824" y="2767111"/>
              <a:ext cx="635" cy="0"/>
            </a:xfrm>
            <a:custGeom>
              <a:avLst/>
              <a:gdLst/>
              <a:ahLst/>
              <a:cxnLst/>
              <a:rect l="l" t="t" r="r" b="b"/>
              <a:pathLst>
                <a:path w="635" h="0">
                  <a:moveTo>
                    <a:pt x="0" y="0"/>
                  </a:moveTo>
                  <a:lnTo>
                    <a:pt x="177" y="0"/>
                  </a:lnTo>
                </a:path>
              </a:pathLst>
            </a:custGeom>
            <a:ln w="3175">
              <a:solidFill>
                <a:srgbClr val="565658"/>
              </a:solidFill>
            </a:ln>
          </p:spPr>
          <p:txBody>
            <a:bodyPr wrap="square" lIns="0" tIns="0" rIns="0" bIns="0" rtlCol="0"/>
            <a:lstStyle/>
            <a:p/>
          </p:txBody>
        </p:sp>
        <p:sp>
          <p:nvSpPr>
            <p:cNvPr id="12980" name="object 12980" descr=""/>
            <p:cNvSpPr/>
            <p:nvPr/>
          </p:nvSpPr>
          <p:spPr>
            <a:xfrm>
              <a:off x="2031229" y="2755429"/>
              <a:ext cx="635" cy="635"/>
            </a:xfrm>
            <a:custGeom>
              <a:avLst/>
              <a:gdLst/>
              <a:ahLst/>
              <a:cxnLst/>
              <a:rect l="l" t="t" r="r" b="b"/>
              <a:pathLst>
                <a:path w="635" h="635">
                  <a:moveTo>
                    <a:pt x="165" y="0"/>
                  </a:moveTo>
                  <a:lnTo>
                    <a:pt x="0" y="203"/>
                  </a:lnTo>
                </a:path>
              </a:pathLst>
            </a:custGeom>
            <a:ln w="3175">
              <a:solidFill>
                <a:srgbClr val="565658"/>
              </a:solidFill>
            </a:ln>
          </p:spPr>
          <p:txBody>
            <a:bodyPr wrap="square" lIns="0" tIns="0" rIns="0" bIns="0" rtlCol="0"/>
            <a:lstStyle/>
            <a:p/>
          </p:txBody>
        </p:sp>
        <p:sp>
          <p:nvSpPr>
            <p:cNvPr id="12981" name="object 12981" descr=""/>
            <p:cNvSpPr/>
            <p:nvPr/>
          </p:nvSpPr>
          <p:spPr>
            <a:xfrm>
              <a:off x="2030787" y="2766751"/>
              <a:ext cx="635" cy="635"/>
            </a:xfrm>
            <a:custGeom>
              <a:avLst/>
              <a:gdLst/>
              <a:ahLst/>
              <a:cxnLst/>
              <a:rect l="l" t="t" r="r" b="b"/>
              <a:pathLst>
                <a:path w="635" h="635">
                  <a:moveTo>
                    <a:pt x="0" y="63"/>
                  </a:moveTo>
                  <a:lnTo>
                    <a:pt x="165" y="0"/>
                  </a:lnTo>
                </a:path>
              </a:pathLst>
            </a:custGeom>
            <a:ln w="3175">
              <a:solidFill>
                <a:srgbClr val="565658"/>
              </a:solidFill>
            </a:ln>
          </p:spPr>
          <p:txBody>
            <a:bodyPr wrap="square" lIns="0" tIns="0" rIns="0" bIns="0" rtlCol="0"/>
            <a:lstStyle/>
            <a:p/>
          </p:txBody>
        </p:sp>
        <p:sp>
          <p:nvSpPr>
            <p:cNvPr id="12982" name="object 12982" descr=""/>
            <p:cNvSpPr/>
            <p:nvPr/>
          </p:nvSpPr>
          <p:spPr>
            <a:xfrm>
              <a:off x="2030787" y="2764949"/>
              <a:ext cx="635" cy="635"/>
            </a:xfrm>
            <a:custGeom>
              <a:avLst/>
              <a:gdLst/>
              <a:ahLst/>
              <a:cxnLst/>
              <a:rect l="l" t="t" r="r" b="b"/>
              <a:pathLst>
                <a:path w="635" h="635">
                  <a:moveTo>
                    <a:pt x="0" y="203"/>
                  </a:moveTo>
                  <a:lnTo>
                    <a:pt x="165" y="0"/>
                  </a:lnTo>
                </a:path>
              </a:pathLst>
            </a:custGeom>
            <a:ln w="3175">
              <a:solidFill>
                <a:srgbClr val="565658"/>
              </a:solidFill>
            </a:ln>
          </p:spPr>
          <p:txBody>
            <a:bodyPr wrap="square" lIns="0" tIns="0" rIns="0" bIns="0" rtlCol="0"/>
            <a:lstStyle/>
            <a:p/>
          </p:txBody>
        </p:sp>
        <p:sp>
          <p:nvSpPr>
            <p:cNvPr id="12983" name="object 12983" descr=""/>
            <p:cNvSpPr/>
            <p:nvPr/>
          </p:nvSpPr>
          <p:spPr>
            <a:xfrm>
              <a:off x="2031394" y="2767099"/>
              <a:ext cx="635" cy="0"/>
            </a:xfrm>
            <a:custGeom>
              <a:avLst/>
              <a:gdLst/>
              <a:ahLst/>
              <a:cxnLst/>
              <a:rect l="l" t="t" r="r" b="b"/>
              <a:pathLst>
                <a:path w="635" h="0">
                  <a:moveTo>
                    <a:pt x="0" y="0"/>
                  </a:moveTo>
                  <a:lnTo>
                    <a:pt x="190" y="0"/>
                  </a:lnTo>
                </a:path>
              </a:pathLst>
            </a:custGeom>
            <a:ln w="3175">
              <a:solidFill>
                <a:srgbClr val="565658"/>
              </a:solidFill>
            </a:ln>
          </p:spPr>
          <p:txBody>
            <a:bodyPr wrap="square" lIns="0" tIns="0" rIns="0" bIns="0" rtlCol="0"/>
            <a:lstStyle/>
            <a:p/>
          </p:txBody>
        </p:sp>
        <p:sp>
          <p:nvSpPr>
            <p:cNvPr id="12984" name="object 12984" descr=""/>
            <p:cNvSpPr/>
            <p:nvPr/>
          </p:nvSpPr>
          <p:spPr>
            <a:xfrm>
              <a:off x="2030807" y="2755725"/>
              <a:ext cx="635" cy="635"/>
            </a:xfrm>
            <a:custGeom>
              <a:avLst/>
              <a:gdLst/>
              <a:ahLst/>
              <a:cxnLst/>
              <a:rect l="l" t="t" r="r" b="b"/>
              <a:pathLst>
                <a:path w="635" h="635">
                  <a:moveTo>
                    <a:pt x="165" y="76"/>
                  </a:moveTo>
                  <a:lnTo>
                    <a:pt x="0" y="0"/>
                  </a:lnTo>
                </a:path>
              </a:pathLst>
            </a:custGeom>
            <a:ln w="3175">
              <a:solidFill>
                <a:srgbClr val="565658"/>
              </a:solidFill>
            </a:ln>
          </p:spPr>
          <p:txBody>
            <a:bodyPr wrap="square" lIns="0" tIns="0" rIns="0" bIns="0" rtlCol="0"/>
            <a:lstStyle/>
            <a:p/>
          </p:txBody>
        </p:sp>
        <p:sp>
          <p:nvSpPr>
            <p:cNvPr id="12985" name="object 12985" descr=""/>
            <p:cNvSpPr/>
            <p:nvPr/>
          </p:nvSpPr>
          <p:spPr>
            <a:xfrm>
              <a:off x="2030994" y="2754156"/>
              <a:ext cx="635" cy="635"/>
            </a:xfrm>
            <a:custGeom>
              <a:avLst/>
              <a:gdLst/>
              <a:ahLst/>
              <a:cxnLst/>
              <a:rect l="l" t="t" r="r" b="b"/>
              <a:pathLst>
                <a:path w="635" h="635">
                  <a:moveTo>
                    <a:pt x="165" y="50"/>
                  </a:moveTo>
                  <a:lnTo>
                    <a:pt x="0" y="0"/>
                  </a:lnTo>
                </a:path>
              </a:pathLst>
            </a:custGeom>
            <a:ln w="3175">
              <a:solidFill>
                <a:srgbClr val="565658"/>
              </a:solidFill>
            </a:ln>
          </p:spPr>
          <p:txBody>
            <a:bodyPr wrap="square" lIns="0" tIns="0" rIns="0" bIns="0" rtlCol="0"/>
            <a:lstStyle/>
            <a:p/>
          </p:txBody>
        </p:sp>
        <p:sp>
          <p:nvSpPr>
            <p:cNvPr id="12986" name="object 12986" descr=""/>
            <p:cNvSpPr/>
            <p:nvPr/>
          </p:nvSpPr>
          <p:spPr>
            <a:xfrm>
              <a:off x="2030647" y="2756650"/>
              <a:ext cx="635" cy="635"/>
            </a:xfrm>
            <a:custGeom>
              <a:avLst/>
              <a:gdLst/>
              <a:ahLst/>
              <a:cxnLst/>
              <a:rect l="l" t="t" r="r" b="b"/>
              <a:pathLst>
                <a:path w="635" h="635">
                  <a:moveTo>
                    <a:pt x="152" y="0"/>
                  </a:moveTo>
                  <a:lnTo>
                    <a:pt x="50" y="152"/>
                  </a:lnTo>
                </a:path>
              </a:pathLst>
            </a:custGeom>
            <a:ln w="3175">
              <a:solidFill>
                <a:srgbClr val="565658"/>
              </a:solidFill>
            </a:ln>
          </p:spPr>
          <p:txBody>
            <a:bodyPr wrap="square" lIns="0" tIns="0" rIns="0" bIns="0" rtlCol="0"/>
            <a:lstStyle/>
            <a:p/>
          </p:txBody>
        </p:sp>
        <p:sp>
          <p:nvSpPr>
            <p:cNvPr id="12987" name="object 12987" descr=""/>
            <p:cNvSpPr/>
            <p:nvPr/>
          </p:nvSpPr>
          <p:spPr>
            <a:xfrm>
              <a:off x="2031445" y="2764786"/>
              <a:ext cx="635" cy="635"/>
            </a:xfrm>
            <a:custGeom>
              <a:avLst/>
              <a:gdLst/>
              <a:ahLst/>
              <a:cxnLst/>
              <a:rect l="l" t="t" r="r" b="b"/>
              <a:pathLst>
                <a:path w="635" h="635">
                  <a:moveTo>
                    <a:pt x="0" y="241"/>
                  </a:moveTo>
                  <a:lnTo>
                    <a:pt x="139" y="76"/>
                  </a:lnTo>
                </a:path>
              </a:pathLst>
            </a:custGeom>
            <a:ln w="3175">
              <a:solidFill>
                <a:srgbClr val="565658"/>
              </a:solidFill>
            </a:ln>
          </p:spPr>
          <p:txBody>
            <a:bodyPr wrap="square" lIns="0" tIns="0" rIns="0" bIns="0" rtlCol="0"/>
            <a:lstStyle/>
            <a:p/>
          </p:txBody>
        </p:sp>
        <p:sp>
          <p:nvSpPr>
            <p:cNvPr id="12988" name="object 12988" descr=""/>
            <p:cNvSpPr/>
            <p:nvPr/>
          </p:nvSpPr>
          <p:spPr>
            <a:xfrm>
              <a:off x="2030799" y="2765838"/>
              <a:ext cx="635" cy="635"/>
            </a:xfrm>
            <a:custGeom>
              <a:avLst/>
              <a:gdLst/>
              <a:ahLst/>
              <a:cxnLst/>
              <a:rect l="l" t="t" r="r" b="b"/>
              <a:pathLst>
                <a:path w="635" h="635">
                  <a:moveTo>
                    <a:pt x="0" y="126"/>
                  </a:moveTo>
                  <a:lnTo>
                    <a:pt x="152" y="0"/>
                  </a:lnTo>
                </a:path>
              </a:pathLst>
            </a:custGeom>
            <a:ln w="3175">
              <a:solidFill>
                <a:srgbClr val="565658"/>
              </a:solidFill>
            </a:ln>
          </p:spPr>
          <p:txBody>
            <a:bodyPr wrap="square" lIns="0" tIns="0" rIns="0" bIns="0" rtlCol="0"/>
            <a:lstStyle/>
            <a:p/>
          </p:txBody>
        </p:sp>
        <p:sp>
          <p:nvSpPr>
            <p:cNvPr id="12989" name="object 12989" descr=""/>
            <p:cNvSpPr/>
            <p:nvPr/>
          </p:nvSpPr>
          <p:spPr>
            <a:xfrm>
              <a:off x="2031494" y="2767111"/>
              <a:ext cx="635" cy="0"/>
            </a:xfrm>
            <a:custGeom>
              <a:avLst/>
              <a:gdLst/>
              <a:ahLst/>
              <a:cxnLst/>
              <a:rect l="l" t="t" r="r" b="b"/>
              <a:pathLst>
                <a:path w="635" h="0">
                  <a:moveTo>
                    <a:pt x="0" y="0"/>
                  </a:moveTo>
                  <a:lnTo>
                    <a:pt x="139" y="0"/>
                  </a:lnTo>
                </a:path>
              </a:pathLst>
            </a:custGeom>
            <a:ln w="3175">
              <a:solidFill>
                <a:srgbClr val="565658"/>
              </a:solidFill>
            </a:ln>
          </p:spPr>
          <p:txBody>
            <a:bodyPr wrap="square" lIns="0" tIns="0" rIns="0" bIns="0" rtlCol="0"/>
            <a:lstStyle/>
            <a:p/>
          </p:txBody>
        </p:sp>
        <p:sp>
          <p:nvSpPr>
            <p:cNvPr id="12990" name="object 12990" descr=""/>
            <p:cNvSpPr/>
            <p:nvPr/>
          </p:nvSpPr>
          <p:spPr>
            <a:xfrm>
              <a:off x="2030858" y="2758404"/>
              <a:ext cx="635" cy="635"/>
            </a:xfrm>
            <a:custGeom>
              <a:avLst/>
              <a:gdLst/>
              <a:ahLst/>
              <a:cxnLst/>
              <a:rect l="l" t="t" r="r" b="b"/>
              <a:pathLst>
                <a:path w="635" h="635">
                  <a:moveTo>
                    <a:pt x="152" y="0"/>
                  </a:moveTo>
                  <a:lnTo>
                    <a:pt x="50" y="165"/>
                  </a:lnTo>
                </a:path>
              </a:pathLst>
            </a:custGeom>
            <a:ln w="3175">
              <a:solidFill>
                <a:srgbClr val="565658"/>
              </a:solidFill>
            </a:ln>
          </p:spPr>
          <p:txBody>
            <a:bodyPr wrap="square" lIns="0" tIns="0" rIns="0" bIns="0" rtlCol="0"/>
            <a:lstStyle/>
            <a:p/>
          </p:txBody>
        </p:sp>
        <p:sp>
          <p:nvSpPr>
            <p:cNvPr id="12991" name="object 12991" descr=""/>
            <p:cNvSpPr/>
            <p:nvPr/>
          </p:nvSpPr>
          <p:spPr>
            <a:xfrm>
              <a:off x="2030613" y="2763272"/>
              <a:ext cx="635" cy="635"/>
            </a:xfrm>
            <a:custGeom>
              <a:avLst/>
              <a:gdLst/>
              <a:ahLst/>
              <a:cxnLst/>
              <a:rect l="l" t="t" r="r" b="b"/>
              <a:pathLst>
                <a:path w="635" h="635">
                  <a:moveTo>
                    <a:pt x="0" y="266"/>
                  </a:moveTo>
                  <a:lnTo>
                    <a:pt x="127" y="88"/>
                  </a:lnTo>
                </a:path>
              </a:pathLst>
            </a:custGeom>
            <a:ln w="3175">
              <a:solidFill>
                <a:srgbClr val="565658"/>
              </a:solidFill>
            </a:ln>
          </p:spPr>
          <p:txBody>
            <a:bodyPr wrap="square" lIns="0" tIns="0" rIns="0" bIns="0" rtlCol="0"/>
            <a:lstStyle/>
            <a:p/>
          </p:txBody>
        </p:sp>
        <p:sp>
          <p:nvSpPr>
            <p:cNvPr id="12992" name="object 12992" descr=""/>
            <p:cNvSpPr/>
            <p:nvPr/>
          </p:nvSpPr>
          <p:spPr>
            <a:xfrm>
              <a:off x="2030920" y="2753704"/>
              <a:ext cx="635" cy="635"/>
            </a:xfrm>
            <a:custGeom>
              <a:avLst/>
              <a:gdLst/>
              <a:ahLst/>
              <a:cxnLst/>
              <a:rect l="l" t="t" r="r" b="b"/>
              <a:pathLst>
                <a:path w="635" h="635">
                  <a:moveTo>
                    <a:pt x="152" y="25"/>
                  </a:moveTo>
                  <a:lnTo>
                    <a:pt x="0" y="0"/>
                  </a:lnTo>
                </a:path>
              </a:pathLst>
            </a:custGeom>
            <a:ln w="3175">
              <a:solidFill>
                <a:srgbClr val="565658"/>
              </a:solidFill>
            </a:ln>
          </p:spPr>
          <p:txBody>
            <a:bodyPr wrap="square" lIns="0" tIns="0" rIns="0" bIns="0" rtlCol="0"/>
            <a:lstStyle/>
            <a:p/>
          </p:txBody>
        </p:sp>
        <p:sp>
          <p:nvSpPr>
            <p:cNvPr id="12993" name="object 12993" descr=""/>
            <p:cNvSpPr/>
            <p:nvPr/>
          </p:nvSpPr>
          <p:spPr>
            <a:xfrm>
              <a:off x="2031022" y="2763547"/>
              <a:ext cx="635" cy="635"/>
            </a:xfrm>
            <a:custGeom>
              <a:avLst/>
              <a:gdLst/>
              <a:ahLst/>
              <a:cxnLst/>
              <a:rect l="l" t="t" r="r" b="b"/>
              <a:pathLst>
                <a:path w="635" h="635">
                  <a:moveTo>
                    <a:pt x="0" y="228"/>
                  </a:moveTo>
                  <a:lnTo>
                    <a:pt x="114" y="76"/>
                  </a:lnTo>
                </a:path>
              </a:pathLst>
            </a:custGeom>
            <a:ln w="3175">
              <a:solidFill>
                <a:srgbClr val="565658"/>
              </a:solidFill>
            </a:ln>
          </p:spPr>
          <p:txBody>
            <a:bodyPr wrap="square" lIns="0" tIns="0" rIns="0" bIns="0" rtlCol="0"/>
            <a:lstStyle/>
            <a:p/>
          </p:txBody>
        </p:sp>
        <p:sp>
          <p:nvSpPr>
            <p:cNvPr id="12994" name="object 12994" descr=""/>
            <p:cNvSpPr/>
            <p:nvPr/>
          </p:nvSpPr>
          <p:spPr>
            <a:xfrm>
              <a:off x="2031018" y="2753859"/>
              <a:ext cx="635" cy="635"/>
            </a:xfrm>
            <a:custGeom>
              <a:avLst/>
              <a:gdLst/>
              <a:ahLst/>
              <a:cxnLst/>
              <a:rect l="l" t="t" r="r" b="b"/>
              <a:pathLst>
                <a:path w="635" h="635">
                  <a:moveTo>
                    <a:pt x="177" y="0"/>
                  </a:moveTo>
                  <a:lnTo>
                    <a:pt x="0" y="63"/>
                  </a:lnTo>
                </a:path>
              </a:pathLst>
            </a:custGeom>
            <a:ln w="3175">
              <a:solidFill>
                <a:srgbClr val="565658"/>
              </a:solidFill>
            </a:ln>
          </p:spPr>
          <p:txBody>
            <a:bodyPr wrap="square" lIns="0" tIns="0" rIns="0" bIns="0" rtlCol="0"/>
            <a:lstStyle/>
            <a:p/>
          </p:txBody>
        </p:sp>
        <p:sp>
          <p:nvSpPr>
            <p:cNvPr id="12995" name="object 12995" descr=""/>
            <p:cNvSpPr/>
            <p:nvPr/>
          </p:nvSpPr>
          <p:spPr>
            <a:xfrm>
              <a:off x="2031445" y="2766681"/>
              <a:ext cx="635" cy="635"/>
            </a:xfrm>
            <a:custGeom>
              <a:avLst/>
              <a:gdLst/>
              <a:ahLst/>
              <a:cxnLst/>
              <a:rect l="l" t="t" r="r" b="b"/>
              <a:pathLst>
                <a:path w="635" h="635">
                  <a:moveTo>
                    <a:pt x="0" y="88"/>
                  </a:moveTo>
                  <a:lnTo>
                    <a:pt x="190" y="0"/>
                  </a:lnTo>
                </a:path>
              </a:pathLst>
            </a:custGeom>
            <a:ln w="3175">
              <a:solidFill>
                <a:srgbClr val="565658"/>
              </a:solidFill>
            </a:ln>
          </p:spPr>
          <p:txBody>
            <a:bodyPr wrap="square" lIns="0" tIns="0" rIns="0" bIns="0" rtlCol="0"/>
            <a:lstStyle/>
            <a:p/>
          </p:txBody>
        </p:sp>
        <p:sp>
          <p:nvSpPr>
            <p:cNvPr id="12996" name="object 12996" descr=""/>
            <p:cNvSpPr/>
            <p:nvPr/>
          </p:nvSpPr>
          <p:spPr>
            <a:xfrm>
              <a:off x="2031419" y="2766548"/>
              <a:ext cx="635" cy="635"/>
            </a:xfrm>
            <a:custGeom>
              <a:avLst/>
              <a:gdLst/>
              <a:ahLst/>
              <a:cxnLst/>
              <a:rect l="l" t="t" r="r" b="b"/>
              <a:pathLst>
                <a:path w="635" h="635">
                  <a:moveTo>
                    <a:pt x="0" y="0"/>
                  </a:moveTo>
                  <a:lnTo>
                    <a:pt x="190" y="25"/>
                  </a:lnTo>
                </a:path>
              </a:pathLst>
            </a:custGeom>
            <a:ln w="3175">
              <a:solidFill>
                <a:srgbClr val="565658"/>
              </a:solidFill>
            </a:ln>
          </p:spPr>
          <p:txBody>
            <a:bodyPr wrap="square" lIns="0" tIns="0" rIns="0" bIns="0" rtlCol="0"/>
            <a:lstStyle/>
            <a:p/>
          </p:txBody>
        </p:sp>
        <p:sp>
          <p:nvSpPr>
            <p:cNvPr id="12997" name="object 12997" descr=""/>
            <p:cNvSpPr/>
            <p:nvPr/>
          </p:nvSpPr>
          <p:spPr>
            <a:xfrm>
              <a:off x="2030651" y="2765695"/>
              <a:ext cx="635" cy="635"/>
            </a:xfrm>
            <a:custGeom>
              <a:avLst/>
              <a:gdLst/>
              <a:ahLst/>
              <a:cxnLst/>
              <a:rect l="l" t="t" r="r" b="b"/>
              <a:pathLst>
                <a:path w="635" h="635">
                  <a:moveTo>
                    <a:pt x="0" y="114"/>
                  </a:moveTo>
                </a:path>
              </a:pathLst>
            </a:custGeom>
            <a:ln w="3175">
              <a:solidFill>
                <a:srgbClr val="565658"/>
              </a:solidFill>
            </a:ln>
          </p:spPr>
          <p:txBody>
            <a:bodyPr wrap="square" lIns="0" tIns="0" rIns="0" bIns="0" rtlCol="0"/>
            <a:lstStyle/>
            <a:p/>
          </p:txBody>
        </p:sp>
        <p:sp>
          <p:nvSpPr>
            <p:cNvPr id="12998" name="object 12998" descr=""/>
            <p:cNvSpPr/>
            <p:nvPr/>
          </p:nvSpPr>
          <p:spPr>
            <a:xfrm>
              <a:off x="2031010" y="2762076"/>
              <a:ext cx="635" cy="635"/>
            </a:xfrm>
            <a:custGeom>
              <a:avLst/>
              <a:gdLst/>
              <a:ahLst/>
              <a:cxnLst/>
              <a:rect l="l" t="t" r="r" b="b"/>
              <a:pathLst>
                <a:path w="635" h="635">
                  <a:moveTo>
                    <a:pt x="0" y="0"/>
                  </a:moveTo>
                  <a:lnTo>
                    <a:pt x="165" y="88"/>
                  </a:lnTo>
                </a:path>
              </a:pathLst>
            </a:custGeom>
            <a:ln w="3175">
              <a:solidFill>
                <a:srgbClr val="565658"/>
              </a:solidFill>
            </a:ln>
          </p:spPr>
          <p:txBody>
            <a:bodyPr wrap="square" lIns="0" tIns="0" rIns="0" bIns="0" rtlCol="0"/>
            <a:lstStyle/>
            <a:p/>
          </p:txBody>
        </p:sp>
        <p:sp>
          <p:nvSpPr>
            <p:cNvPr id="12999" name="object 12999" descr=""/>
            <p:cNvSpPr/>
            <p:nvPr/>
          </p:nvSpPr>
          <p:spPr>
            <a:xfrm>
              <a:off x="2030820" y="2753164"/>
              <a:ext cx="635" cy="0"/>
            </a:xfrm>
            <a:custGeom>
              <a:avLst/>
              <a:gdLst/>
              <a:ahLst/>
              <a:cxnLst/>
              <a:rect l="l" t="t" r="r" b="b"/>
              <a:pathLst>
                <a:path w="635" h="0">
                  <a:moveTo>
                    <a:pt x="177" y="0"/>
                  </a:moveTo>
                  <a:lnTo>
                    <a:pt x="0" y="0"/>
                  </a:lnTo>
                </a:path>
              </a:pathLst>
            </a:custGeom>
            <a:ln w="3175">
              <a:solidFill>
                <a:srgbClr val="565658"/>
              </a:solidFill>
            </a:ln>
          </p:spPr>
          <p:txBody>
            <a:bodyPr wrap="square" lIns="0" tIns="0" rIns="0" bIns="0" rtlCol="0"/>
            <a:lstStyle/>
            <a:p/>
          </p:txBody>
        </p:sp>
        <p:sp>
          <p:nvSpPr>
            <p:cNvPr id="13000" name="object 13000" descr=""/>
            <p:cNvSpPr/>
            <p:nvPr/>
          </p:nvSpPr>
          <p:spPr>
            <a:xfrm>
              <a:off x="2030882" y="2755248"/>
              <a:ext cx="635" cy="635"/>
            </a:xfrm>
            <a:custGeom>
              <a:avLst/>
              <a:gdLst/>
              <a:ahLst/>
              <a:cxnLst/>
              <a:rect l="l" t="t" r="r" b="b"/>
              <a:pathLst>
                <a:path w="635" h="635">
                  <a:moveTo>
                    <a:pt x="165" y="0"/>
                  </a:moveTo>
                  <a:lnTo>
                    <a:pt x="50" y="139"/>
                  </a:lnTo>
                </a:path>
              </a:pathLst>
            </a:custGeom>
            <a:ln w="3175">
              <a:solidFill>
                <a:srgbClr val="565658"/>
              </a:solidFill>
            </a:ln>
          </p:spPr>
          <p:txBody>
            <a:bodyPr wrap="square" lIns="0" tIns="0" rIns="0" bIns="0" rtlCol="0"/>
            <a:lstStyle/>
            <a:p/>
          </p:txBody>
        </p:sp>
        <p:sp>
          <p:nvSpPr>
            <p:cNvPr id="13001" name="object 13001" descr=""/>
            <p:cNvSpPr/>
            <p:nvPr/>
          </p:nvSpPr>
          <p:spPr>
            <a:xfrm>
              <a:off x="2030824" y="2761785"/>
              <a:ext cx="635" cy="635"/>
            </a:xfrm>
            <a:custGeom>
              <a:avLst/>
              <a:gdLst/>
              <a:ahLst/>
              <a:cxnLst/>
              <a:rect l="l" t="t" r="r" b="b"/>
              <a:pathLst>
                <a:path w="635" h="635">
                  <a:moveTo>
                    <a:pt x="0" y="253"/>
                  </a:moveTo>
                  <a:lnTo>
                    <a:pt x="101" y="88"/>
                  </a:lnTo>
                </a:path>
              </a:pathLst>
            </a:custGeom>
            <a:ln w="3175">
              <a:solidFill>
                <a:srgbClr val="565658"/>
              </a:solidFill>
            </a:ln>
          </p:spPr>
          <p:txBody>
            <a:bodyPr wrap="square" lIns="0" tIns="0" rIns="0" bIns="0" rtlCol="0"/>
            <a:lstStyle/>
            <a:p/>
          </p:txBody>
        </p:sp>
        <p:sp>
          <p:nvSpPr>
            <p:cNvPr id="13002" name="object 13002" descr=""/>
            <p:cNvSpPr/>
            <p:nvPr/>
          </p:nvSpPr>
          <p:spPr>
            <a:xfrm>
              <a:off x="2031456" y="2765718"/>
              <a:ext cx="635" cy="635"/>
            </a:xfrm>
            <a:custGeom>
              <a:avLst/>
              <a:gdLst/>
              <a:ahLst/>
              <a:cxnLst/>
              <a:rect l="l" t="t" r="r" b="b"/>
              <a:pathLst>
                <a:path w="635" h="635">
                  <a:moveTo>
                    <a:pt x="0" y="165"/>
                  </a:moveTo>
                  <a:lnTo>
                    <a:pt x="177" y="0"/>
                  </a:lnTo>
                </a:path>
              </a:pathLst>
            </a:custGeom>
            <a:ln w="3175">
              <a:solidFill>
                <a:srgbClr val="565658"/>
              </a:solidFill>
            </a:ln>
          </p:spPr>
          <p:txBody>
            <a:bodyPr wrap="square" lIns="0" tIns="0" rIns="0" bIns="0" rtlCol="0"/>
            <a:lstStyle/>
            <a:p/>
          </p:txBody>
        </p:sp>
        <p:sp>
          <p:nvSpPr>
            <p:cNvPr id="13003" name="object 13003" descr=""/>
            <p:cNvSpPr/>
            <p:nvPr/>
          </p:nvSpPr>
          <p:spPr>
            <a:xfrm>
              <a:off x="2030882" y="2753506"/>
              <a:ext cx="635" cy="635"/>
            </a:xfrm>
            <a:custGeom>
              <a:avLst/>
              <a:gdLst/>
              <a:ahLst/>
              <a:cxnLst/>
              <a:rect l="l" t="t" r="r" b="b"/>
              <a:pathLst>
                <a:path w="635" h="635">
                  <a:moveTo>
                    <a:pt x="165" y="0"/>
                  </a:moveTo>
                  <a:lnTo>
                    <a:pt x="0" y="76"/>
                  </a:lnTo>
                </a:path>
              </a:pathLst>
            </a:custGeom>
            <a:ln w="3175">
              <a:solidFill>
                <a:srgbClr val="565658"/>
              </a:solidFill>
            </a:ln>
          </p:spPr>
          <p:txBody>
            <a:bodyPr wrap="square" lIns="0" tIns="0" rIns="0" bIns="0" rtlCol="0"/>
            <a:lstStyle/>
            <a:p/>
          </p:txBody>
        </p:sp>
        <p:sp>
          <p:nvSpPr>
            <p:cNvPr id="13004" name="object 13004" descr=""/>
            <p:cNvSpPr/>
            <p:nvPr/>
          </p:nvSpPr>
          <p:spPr>
            <a:xfrm>
              <a:off x="2030873" y="2766423"/>
              <a:ext cx="635" cy="635"/>
            </a:xfrm>
            <a:custGeom>
              <a:avLst/>
              <a:gdLst/>
              <a:ahLst/>
              <a:cxnLst/>
              <a:rect l="l" t="t" r="r" b="b"/>
              <a:pathLst>
                <a:path w="635" h="635">
                  <a:moveTo>
                    <a:pt x="0" y="0"/>
                  </a:moveTo>
                  <a:lnTo>
                    <a:pt x="165" y="38"/>
                  </a:lnTo>
                </a:path>
              </a:pathLst>
            </a:custGeom>
            <a:ln w="3175">
              <a:solidFill>
                <a:srgbClr val="565658"/>
              </a:solidFill>
            </a:ln>
          </p:spPr>
          <p:txBody>
            <a:bodyPr wrap="square" lIns="0" tIns="0" rIns="0" bIns="0" rtlCol="0"/>
            <a:lstStyle/>
            <a:p/>
          </p:txBody>
        </p:sp>
        <p:sp>
          <p:nvSpPr>
            <p:cNvPr id="13005" name="object 13005" descr=""/>
            <p:cNvSpPr/>
            <p:nvPr/>
          </p:nvSpPr>
          <p:spPr>
            <a:xfrm>
              <a:off x="2030957" y="2756958"/>
              <a:ext cx="635" cy="635"/>
            </a:xfrm>
            <a:custGeom>
              <a:avLst/>
              <a:gdLst/>
              <a:ahLst/>
              <a:cxnLst/>
              <a:rect l="l" t="t" r="r" b="b"/>
              <a:pathLst>
                <a:path w="635" h="635">
                  <a:moveTo>
                    <a:pt x="165" y="88"/>
                  </a:moveTo>
                  <a:lnTo>
                    <a:pt x="0" y="0"/>
                  </a:lnTo>
                </a:path>
              </a:pathLst>
            </a:custGeom>
            <a:ln w="3175">
              <a:solidFill>
                <a:srgbClr val="565658"/>
              </a:solidFill>
            </a:ln>
          </p:spPr>
          <p:txBody>
            <a:bodyPr wrap="square" lIns="0" tIns="0" rIns="0" bIns="0" rtlCol="0"/>
            <a:lstStyle/>
            <a:p/>
          </p:txBody>
        </p:sp>
        <p:sp>
          <p:nvSpPr>
            <p:cNvPr id="13006" name="object 13006" descr=""/>
            <p:cNvSpPr/>
            <p:nvPr/>
          </p:nvSpPr>
          <p:spPr>
            <a:xfrm>
              <a:off x="2031072" y="2764984"/>
              <a:ext cx="635" cy="635"/>
            </a:xfrm>
            <a:custGeom>
              <a:avLst/>
              <a:gdLst/>
              <a:ahLst/>
              <a:cxnLst/>
              <a:rect l="l" t="t" r="r" b="b"/>
              <a:pathLst>
                <a:path w="635" h="635">
                  <a:moveTo>
                    <a:pt x="0" y="0"/>
                  </a:moveTo>
                  <a:lnTo>
                    <a:pt x="165" y="63"/>
                  </a:lnTo>
                </a:path>
              </a:pathLst>
            </a:custGeom>
            <a:ln w="3175">
              <a:solidFill>
                <a:srgbClr val="565658"/>
              </a:solidFill>
            </a:ln>
          </p:spPr>
          <p:txBody>
            <a:bodyPr wrap="square" lIns="0" tIns="0" rIns="0" bIns="0" rtlCol="0"/>
            <a:lstStyle/>
            <a:p/>
          </p:txBody>
        </p:sp>
        <p:sp>
          <p:nvSpPr>
            <p:cNvPr id="13007" name="object 13007" descr=""/>
            <p:cNvSpPr/>
            <p:nvPr/>
          </p:nvSpPr>
          <p:spPr>
            <a:xfrm>
              <a:off x="2030787" y="2761808"/>
              <a:ext cx="635" cy="635"/>
            </a:xfrm>
            <a:custGeom>
              <a:avLst/>
              <a:gdLst/>
              <a:ahLst/>
              <a:cxnLst/>
              <a:rect l="l" t="t" r="r" b="b"/>
              <a:pathLst>
                <a:path w="635" h="635">
                  <a:moveTo>
                    <a:pt x="0" y="304"/>
                  </a:moveTo>
                  <a:lnTo>
                    <a:pt x="127" y="101"/>
                  </a:lnTo>
                </a:path>
              </a:pathLst>
            </a:custGeom>
            <a:ln w="3175">
              <a:solidFill>
                <a:srgbClr val="565658"/>
              </a:solidFill>
            </a:ln>
          </p:spPr>
          <p:txBody>
            <a:bodyPr wrap="square" lIns="0" tIns="0" rIns="0" bIns="0" rtlCol="0"/>
            <a:lstStyle/>
            <a:p/>
          </p:txBody>
        </p:sp>
        <p:sp>
          <p:nvSpPr>
            <p:cNvPr id="13008" name="object 13008" descr=""/>
            <p:cNvSpPr/>
            <p:nvPr/>
          </p:nvSpPr>
          <p:spPr>
            <a:xfrm>
              <a:off x="2030948" y="2766733"/>
              <a:ext cx="635" cy="635"/>
            </a:xfrm>
            <a:custGeom>
              <a:avLst/>
              <a:gdLst/>
              <a:ahLst/>
              <a:cxnLst/>
              <a:rect l="l" t="t" r="r" b="b"/>
              <a:pathLst>
                <a:path w="635" h="635">
                  <a:moveTo>
                    <a:pt x="0" y="0"/>
                  </a:moveTo>
                  <a:lnTo>
                    <a:pt x="165" y="12"/>
                  </a:lnTo>
                </a:path>
              </a:pathLst>
            </a:custGeom>
            <a:ln w="3175">
              <a:solidFill>
                <a:srgbClr val="565658"/>
              </a:solidFill>
            </a:ln>
          </p:spPr>
          <p:txBody>
            <a:bodyPr wrap="square" lIns="0" tIns="0" rIns="0" bIns="0" rtlCol="0"/>
            <a:lstStyle/>
            <a:p/>
          </p:txBody>
        </p:sp>
        <p:sp>
          <p:nvSpPr>
            <p:cNvPr id="13009" name="object 13009" descr=""/>
            <p:cNvSpPr/>
            <p:nvPr/>
          </p:nvSpPr>
          <p:spPr>
            <a:xfrm>
              <a:off x="2031452" y="2753808"/>
              <a:ext cx="635" cy="635"/>
            </a:xfrm>
            <a:custGeom>
              <a:avLst/>
              <a:gdLst/>
              <a:ahLst/>
              <a:cxnLst/>
              <a:rect l="l" t="t" r="r" b="b"/>
              <a:pathLst>
                <a:path w="635" h="635">
                  <a:moveTo>
                    <a:pt x="203" y="50"/>
                  </a:moveTo>
                  <a:lnTo>
                    <a:pt x="0" y="0"/>
                  </a:lnTo>
                </a:path>
              </a:pathLst>
            </a:custGeom>
            <a:ln w="3175">
              <a:solidFill>
                <a:srgbClr val="565658"/>
              </a:solidFill>
            </a:ln>
          </p:spPr>
          <p:txBody>
            <a:bodyPr wrap="square" lIns="0" tIns="0" rIns="0" bIns="0" rtlCol="0"/>
            <a:lstStyle/>
            <a:p/>
          </p:txBody>
        </p:sp>
        <p:sp>
          <p:nvSpPr>
            <p:cNvPr id="13010" name="object 13010" descr=""/>
            <p:cNvSpPr/>
            <p:nvPr/>
          </p:nvSpPr>
          <p:spPr>
            <a:xfrm>
              <a:off x="2031253" y="2755228"/>
              <a:ext cx="635" cy="635"/>
            </a:xfrm>
            <a:custGeom>
              <a:avLst/>
              <a:gdLst/>
              <a:ahLst/>
              <a:cxnLst/>
              <a:rect l="l" t="t" r="r" b="b"/>
              <a:pathLst>
                <a:path w="635" h="635">
                  <a:moveTo>
                    <a:pt x="203" y="76"/>
                  </a:moveTo>
                  <a:lnTo>
                    <a:pt x="0" y="0"/>
                  </a:lnTo>
                </a:path>
              </a:pathLst>
            </a:custGeom>
            <a:ln w="3175">
              <a:solidFill>
                <a:srgbClr val="565658"/>
              </a:solidFill>
            </a:ln>
          </p:spPr>
          <p:txBody>
            <a:bodyPr wrap="square" lIns="0" tIns="0" rIns="0" bIns="0" rtlCol="0"/>
            <a:lstStyle/>
            <a:p/>
          </p:txBody>
        </p:sp>
        <p:sp>
          <p:nvSpPr>
            <p:cNvPr id="13011" name="object 13011" descr=""/>
            <p:cNvSpPr/>
            <p:nvPr/>
          </p:nvSpPr>
          <p:spPr>
            <a:xfrm>
              <a:off x="2030857" y="2758793"/>
              <a:ext cx="635" cy="635"/>
            </a:xfrm>
            <a:custGeom>
              <a:avLst/>
              <a:gdLst/>
              <a:ahLst/>
              <a:cxnLst/>
              <a:rect l="l" t="t" r="r" b="b"/>
              <a:pathLst>
                <a:path w="635" h="635">
                  <a:moveTo>
                    <a:pt x="165" y="88"/>
                  </a:moveTo>
                  <a:lnTo>
                    <a:pt x="0" y="0"/>
                  </a:lnTo>
                </a:path>
              </a:pathLst>
            </a:custGeom>
            <a:ln w="3175">
              <a:solidFill>
                <a:srgbClr val="565658"/>
              </a:solidFill>
            </a:ln>
          </p:spPr>
          <p:txBody>
            <a:bodyPr wrap="square" lIns="0" tIns="0" rIns="0" bIns="0" rtlCol="0"/>
            <a:lstStyle/>
            <a:p/>
          </p:txBody>
        </p:sp>
        <p:sp>
          <p:nvSpPr>
            <p:cNvPr id="13012" name="object 13012" descr=""/>
            <p:cNvSpPr/>
            <p:nvPr/>
          </p:nvSpPr>
          <p:spPr>
            <a:xfrm>
              <a:off x="2030932" y="2753177"/>
              <a:ext cx="635" cy="0"/>
            </a:xfrm>
            <a:custGeom>
              <a:avLst/>
              <a:gdLst/>
              <a:ahLst/>
              <a:cxnLst/>
              <a:rect l="l" t="t" r="r" b="b"/>
              <a:pathLst>
                <a:path w="635" h="0">
                  <a:moveTo>
                    <a:pt x="165" y="0"/>
                  </a:moveTo>
                  <a:lnTo>
                    <a:pt x="0" y="0"/>
                  </a:lnTo>
                </a:path>
              </a:pathLst>
            </a:custGeom>
            <a:ln w="3175">
              <a:solidFill>
                <a:srgbClr val="565658"/>
              </a:solidFill>
            </a:ln>
          </p:spPr>
          <p:txBody>
            <a:bodyPr wrap="square" lIns="0" tIns="0" rIns="0" bIns="0" rtlCol="0"/>
            <a:lstStyle/>
            <a:p/>
          </p:txBody>
        </p:sp>
        <p:sp>
          <p:nvSpPr>
            <p:cNvPr id="13013" name="object 13013" descr=""/>
            <p:cNvSpPr/>
            <p:nvPr/>
          </p:nvSpPr>
          <p:spPr>
            <a:xfrm>
              <a:off x="2030774" y="2766353"/>
              <a:ext cx="635" cy="635"/>
            </a:xfrm>
            <a:custGeom>
              <a:avLst/>
              <a:gdLst/>
              <a:ahLst/>
              <a:cxnLst/>
              <a:rect l="l" t="t" r="r" b="b"/>
              <a:pathLst>
                <a:path w="635" h="635">
                  <a:moveTo>
                    <a:pt x="0" y="50"/>
                  </a:moveTo>
                  <a:lnTo>
                    <a:pt x="139" y="0"/>
                  </a:lnTo>
                </a:path>
              </a:pathLst>
            </a:custGeom>
            <a:ln w="3175">
              <a:solidFill>
                <a:srgbClr val="565658"/>
              </a:solidFill>
            </a:ln>
          </p:spPr>
          <p:txBody>
            <a:bodyPr wrap="square" lIns="0" tIns="0" rIns="0" bIns="0" rtlCol="0"/>
            <a:lstStyle/>
            <a:p/>
          </p:txBody>
        </p:sp>
        <p:sp>
          <p:nvSpPr>
            <p:cNvPr id="13014" name="object 13014" descr=""/>
            <p:cNvSpPr/>
            <p:nvPr/>
          </p:nvSpPr>
          <p:spPr>
            <a:xfrm>
              <a:off x="2030576" y="2764594"/>
              <a:ext cx="635" cy="635"/>
            </a:xfrm>
            <a:custGeom>
              <a:avLst/>
              <a:gdLst/>
              <a:ahLst/>
              <a:cxnLst/>
              <a:rect l="l" t="t" r="r" b="b"/>
              <a:pathLst>
                <a:path w="635" h="635">
                  <a:moveTo>
                    <a:pt x="0" y="215"/>
                  </a:moveTo>
                  <a:lnTo>
                    <a:pt x="114" y="76"/>
                  </a:lnTo>
                </a:path>
              </a:pathLst>
            </a:custGeom>
            <a:ln w="3175">
              <a:solidFill>
                <a:srgbClr val="565658"/>
              </a:solidFill>
            </a:ln>
          </p:spPr>
          <p:txBody>
            <a:bodyPr wrap="square" lIns="0" tIns="0" rIns="0" bIns="0" rtlCol="0"/>
            <a:lstStyle/>
            <a:p/>
          </p:txBody>
        </p:sp>
        <p:sp>
          <p:nvSpPr>
            <p:cNvPr id="13015" name="object 13015" descr=""/>
            <p:cNvSpPr/>
            <p:nvPr/>
          </p:nvSpPr>
          <p:spPr>
            <a:xfrm>
              <a:off x="2030882" y="2754392"/>
              <a:ext cx="635" cy="635"/>
            </a:xfrm>
            <a:custGeom>
              <a:avLst/>
              <a:gdLst/>
              <a:ahLst/>
              <a:cxnLst/>
              <a:rect l="l" t="t" r="r" b="b"/>
              <a:pathLst>
                <a:path w="635" h="635">
                  <a:moveTo>
                    <a:pt x="165" y="0"/>
                  </a:moveTo>
                  <a:lnTo>
                    <a:pt x="0" y="139"/>
                  </a:lnTo>
                </a:path>
              </a:pathLst>
            </a:custGeom>
            <a:ln w="3175">
              <a:solidFill>
                <a:srgbClr val="565658"/>
              </a:solidFill>
            </a:ln>
          </p:spPr>
          <p:txBody>
            <a:bodyPr wrap="square" lIns="0" tIns="0" rIns="0" bIns="0" rtlCol="0"/>
            <a:lstStyle/>
            <a:p/>
          </p:txBody>
        </p:sp>
        <p:sp>
          <p:nvSpPr>
            <p:cNvPr id="13016" name="object 13016" descr=""/>
            <p:cNvSpPr/>
            <p:nvPr/>
          </p:nvSpPr>
          <p:spPr>
            <a:xfrm>
              <a:off x="2030886" y="2763831"/>
              <a:ext cx="635" cy="635"/>
            </a:xfrm>
            <a:custGeom>
              <a:avLst/>
              <a:gdLst/>
              <a:ahLst/>
              <a:cxnLst/>
              <a:rect l="l" t="t" r="r" b="b"/>
              <a:pathLst>
                <a:path w="635" h="635">
                  <a:moveTo>
                    <a:pt x="0" y="0"/>
                  </a:moveTo>
                  <a:lnTo>
                    <a:pt x="165" y="76"/>
                  </a:lnTo>
                </a:path>
              </a:pathLst>
            </a:custGeom>
            <a:ln w="3175">
              <a:solidFill>
                <a:srgbClr val="565658"/>
              </a:solidFill>
            </a:ln>
          </p:spPr>
          <p:txBody>
            <a:bodyPr wrap="square" lIns="0" tIns="0" rIns="0" bIns="0" rtlCol="0"/>
            <a:lstStyle/>
            <a:p/>
          </p:txBody>
        </p:sp>
        <p:sp>
          <p:nvSpPr>
            <p:cNvPr id="13017" name="object 13017" descr=""/>
            <p:cNvSpPr/>
            <p:nvPr/>
          </p:nvSpPr>
          <p:spPr>
            <a:xfrm>
              <a:off x="2031333" y="2766070"/>
              <a:ext cx="635" cy="635"/>
            </a:xfrm>
            <a:custGeom>
              <a:avLst/>
              <a:gdLst/>
              <a:ahLst/>
              <a:cxnLst/>
              <a:rect l="l" t="t" r="r" b="b"/>
              <a:pathLst>
                <a:path w="635" h="635">
                  <a:moveTo>
                    <a:pt x="0" y="0"/>
                  </a:moveTo>
                  <a:lnTo>
                    <a:pt x="190" y="63"/>
                  </a:lnTo>
                </a:path>
              </a:pathLst>
            </a:custGeom>
            <a:ln w="3175">
              <a:solidFill>
                <a:srgbClr val="565658"/>
              </a:solidFill>
            </a:ln>
          </p:spPr>
          <p:txBody>
            <a:bodyPr wrap="square" lIns="0" tIns="0" rIns="0" bIns="0" rtlCol="0"/>
            <a:lstStyle/>
            <a:p/>
          </p:txBody>
        </p:sp>
        <p:sp>
          <p:nvSpPr>
            <p:cNvPr id="13018" name="object 13018" descr=""/>
            <p:cNvSpPr/>
            <p:nvPr/>
          </p:nvSpPr>
          <p:spPr>
            <a:xfrm>
              <a:off x="2031315" y="2758117"/>
              <a:ext cx="635" cy="635"/>
            </a:xfrm>
            <a:custGeom>
              <a:avLst/>
              <a:gdLst/>
              <a:ahLst/>
              <a:cxnLst/>
              <a:rect l="l" t="t" r="r" b="b"/>
              <a:pathLst>
                <a:path w="635" h="635">
                  <a:moveTo>
                    <a:pt x="190" y="101"/>
                  </a:moveTo>
                  <a:lnTo>
                    <a:pt x="0" y="0"/>
                  </a:lnTo>
                </a:path>
              </a:pathLst>
            </a:custGeom>
            <a:ln w="3175">
              <a:solidFill>
                <a:srgbClr val="565658"/>
              </a:solidFill>
            </a:ln>
          </p:spPr>
          <p:txBody>
            <a:bodyPr wrap="square" lIns="0" tIns="0" rIns="0" bIns="0" rtlCol="0"/>
            <a:lstStyle/>
            <a:p/>
          </p:txBody>
        </p:sp>
        <p:sp>
          <p:nvSpPr>
            <p:cNvPr id="13019" name="object 13019" descr=""/>
            <p:cNvSpPr/>
            <p:nvPr/>
          </p:nvSpPr>
          <p:spPr>
            <a:xfrm>
              <a:off x="2031469" y="2761394"/>
              <a:ext cx="635" cy="635"/>
            </a:xfrm>
            <a:custGeom>
              <a:avLst/>
              <a:gdLst/>
              <a:ahLst/>
              <a:cxnLst/>
              <a:rect l="l" t="t" r="r" b="b"/>
              <a:pathLst>
                <a:path w="635" h="635">
                  <a:moveTo>
                    <a:pt x="0" y="0"/>
                  </a:moveTo>
                  <a:lnTo>
                    <a:pt x="139" y="76"/>
                  </a:lnTo>
                </a:path>
              </a:pathLst>
            </a:custGeom>
            <a:ln w="3175">
              <a:solidFill>
                <a:srgbClr val="565658"/>
              </a:solidFill>
            </a:ln>
          </p:spPr>
          <p:txBody>
            <a:bodyPr wrap="square" lIns="0" tIns="0" rIns="0" bIns="0" rtlCol="0"/>
            <a:lstStyle/>
            <a:p/>
          </p:txBody>
        </p:sp>
        <p:sp>
          <p:nvSpPr>
            <p:cNvPr id="13020" name="object 13020" descr=""/>
            <p:cNvSpPr/>
            <p:nvPr/>
          </p:nvSpPr>
          <p:spPr>
            <a:xfrm>
              <a:off x="2031370" y="2763235"/>
              <a:ext cx="635" cy="635"/>
            </a:xfrm>
            <a:custGeom>
              <a:avLst/>
              <a:gdLst/>
              <a:ahLst/>
              <a:cxnLst/>
              <a:rect l="l" t="t" r="r" b="b"/>
              <a:pathLst>
                <a:path w="635" h="635">
                  <a:moveTo>
                    <a:pt x="0" y="0"/>
                  </a:moveTo>
                  <a:lnTo>
                    <a:pt x="190" y="88"/>
                  </a:lnTo>
                </a:path>
              </a:pathLst>
            </a:custGeom>
            <a:ln w="3175">
              <a:solidFill>
                <a:srgbClr val="565658"/>
              </a:solidFill>
            </a:ln>
          </p:spPr>
          <p:txBody>
            <a:bodyPr wrap="square" lIns="0" tIns="0" rIns="0" bIns="0" rtlCol="0"/>
            <a:lstStyle/>
            <a:p/>
          </p:txBody>
        </p:sp>
        <p:sp>
          <p:nvSpPr>
            <p:cNvPr id="13021" name="object 13021" descr=""/>
            <p:cNvSpPr/>
            <p:nvPr/>
          </p:nvSpPr>
          <p:spPr>
            <a:xfrm>
              <a:off x="2031304" y="2756451"/>
              <a:ext cx="635" cy="635"/>
            </a:xfrm>
            <a:custGeom>
              <a:avLst/>
              <a:gdLst/>
              <a:ahLst/>
              <a:cxnLst/>
              <a:rect l="l" t="t" r="r" b="b"/>
              <a:pathLst>
                <a:path w="635" h="635">
                  <a:moveTo>
                    <a:pt x="190" y="0"/>
                  </a:moveTo>
                  <a:lnTo>
                    <a:pt x="0" y="279"/>
                  </a:lnTo>
                </a:path>
              </a:pathLst>
            </a:custGeom>
            <a:ln w="3175">
              <a:solidFill>
                <a:srgbClr val="565658"/>
              </a:solidFill>
            </a:ln>
          </p:spPr>
          <p:txBody>
            <a:bodyPr wrap="square" lIns="0" tIns="0" rIns="0" bIns="0" rtlCol="0"/>
            <a:lstStyle/>
            <a:p/>
          </p:txBody>
        </p:sp>
        <p:sp>
          <p:nvSpPr>
            <p:cNvPr id="13022" name="object 13022" descr=""/>
            <p:cNvSpPr/>
            <p:nvPr/>
          </p:nvSpPr>
          <p:spPr>
            <a:xfrm>
              <a:off x="2031489" y="2753171"/>
              <a:ext cx="635" cy="0"/>
            </a:xfrm>
            <a:custGeom>
              <a:avLst/>
              <a:gdLst/>
              <a:ahLst/>
              <a:cxnLst/>
              <a:rect l="l" t="t" r="r" b="b"/>
              <a:pathLst>
                <a:path w="635" h="0">
                  <a:moveTo>
                    <a:pt x="215" y="0"/>
                  </a:moveTo>
                  <a:lnTo>
                    <a:pt x="76" y="0"/>
                  </a:lnTo>
                </a:path>
              </a:pathLst>
            </a:custGeom>
            <a:ln w="3175">
              <a:solidFill>
                <a:srgbClr val="565658"/>
              </a:solidFill>
            </a:ln>
          </p:spPr>
          <p:txBody>
            <a:bodyPr wrap="square" lIns="0" tIns="0" rIns="0" bIns="0" rtlCol="0"/>
            <a:lstStyle/>
            <a:p/>
          </p:txBody>
        </p:sp>
        <p:sp>
          <p:nvSpPr>
            <p:cNvPr id="13023" name="object 13023" descr=""/>
            <p:cNvSpPr/>
            <p:nvPr/>
          </p:nvSpPr>
          <p:spPr>
            <a:xfrm>
              <a:off x="2030980" y="2758114"/>
              <a:ext cx="635" cy="635"/>
            </a:xfrm>
            <a:custGeom>
              <a:avLst/>
              <a:gdLst/>
              <a:ahLst/>
              <a:cxnLst/>
              <a:rect l="l" t="t" r="r" b="b"/>
              <a:pathLst>
                <a:path w="635" h="635">
                  <a:moveTo>
                    <a:pt x="203" y="0"/>
                  </a:moveTo>
                  <a:lnTo>
                    <a:pt x="63" y="215"/>
                  </a:lnTo>
                </a:path>
              </a:pathLst>
            </a:custGeom>
            <a:ln w="3175">
              <a:solidFill>
                <a:srgbClr val="565658"/>
              </a:solidFill>
            </a:ln>
          </p:spPr>
          <p:txBody>
            <a:bodyPr wrap="square" lIns="0" tIns="0" rIns="0" bIns="0" rtlCol="0"/>
            <a:lstStyle/>
            <a:p/>
          </p:txBody>
        </p:sp>
        <p:sp>
          <p:nvSpPr>
            <p:cNvPr id="13024" name="object 13024" descr=""/>
            <p:cNvSpPr/>
            <p:nvPr/>
          </p:nvSpPr>
          <p:spPr>
            <a:xfrm>
              <a:off x="2031692" y="2763347"/>
              <a:ext cx="635" cy="635"/>
            </a:xfrm>
            <a:custGeom>
              <a:avLst/>
              <a:gdLst/>
              <a:ahLst/>
              <a:cxnLst/>
              <a:rect l="l" t="t" r="r" b="b"/>
              <a:pathLst>
                <a:path w="635" h="635">
                  <a:moveTo>
                    <a:pt x="0" y="279"/>
                  </a:moveTo>
                  <a:lnTo>
                    <a:pt x="190" y="0"/>
                  </a:lnTo>
                </a:path>
              </a:pathLst>
            </a:custGeom>
            <a:ln w="3175">
              <a:solidFill>
                <a:srgbClr val="565658"/>
              </a:solidFill>
            </a:ln>
          </p:spPr>
          <p:txBody>
            <a:bodyPr wrap="square" lIns="0" tIns="0" rIns="0" bIns="0" rtlCol="0"/>
            <a:lstStyle/>
            <a:p/>
          </p:txBody>
        </p:sp>
        <p:sp>
          <p:nvSpPr>
            <p:cNvPr id="13025" name="object 13025" descr=""/>
            <p:cNvSpPr/>
            <p:nvPr/>
          </p:nvSpPr>
          <p:spPr>
            <a:xfrm>
              <a:off x="2031539" y="2755087"/>
              <a:ext cx="635" cy="635"/>
            </a:xfrm>
            <a:custGeom>
              <a:avLst/>
              <a:gdLst/>
              <a:ahLst/>
              <a:cxnLst/>
              <a:rect l="l" t="t" r="r" b="b"/>
              <a:pathLst>
                <a:path w="635" h="635">
                  <a:moveTo>
                    <a:pt x="203" y="0"/>
                  </a:moveTo>
                  <a:lnTo>
                    <a:pt x="63" y="152"/>
                  </a:lnTo>
                </a:path>
              </a:pathLst>
            </a:custGeom>
            <a:ln w="3175">
              <a:solidFill>
                <a:srgbClr val="565658"/>
              </a:solidFill>
            </a:ln>
          </p:spPr>
          <p:txBody>
            <a:bodyPr wrap="square" lIns="0" tIns="0" rIns="0" bIns="0" rtlCol="0"/>
            <a:lstStyle/>
            <a:p/>
          </p:txBody>
        </p:sp>
        <p:sp>
          <p:nvSpPr>
            <p:cNvPr id="13026" name="object 13026" descr=""/>
            <p:cNvSpPr/>
            <p:nvPr/>
          </p:nvSpPr>
          <p:spPr>
            <a:xfrm>
              <a:off x="2031179" y="2756694"/>
              <a:ext cx="635" cy="635"/>
            </a:xfrm>
            <a:custGeom>
              <a:avLst/>
              <a:gdLst/>
              <a:ahLst/>
              <a:cxnLst/>
              <a:rect l="l" t="t" r="r" b="b"/>
              <a:pathLst>
                <a:path w="635" h="635">
                  <a:moveTo>
                    <a:pt x="165" y="0"/>
                  </a:moveTo>
                  <a:lnTo>
                    <a:pt x="63" y="152"/>
                  </a:lnTo>
                </a:path>
              </a:pathLst>
            </a:custGeom>
            <a:ln w="3175">
              <a:solidFill>
                <a:srgbClr val="565658"/>
              </a:solidFill>
            </a:ln>
          </p:spPr>
          <p:txBody>
            <a:bodyPr wrap="square" lIns="0" tIns="0" rIns="0" bIns="0" rtlCol="0"/>
            <a:lstStyle/>
            <a:p/>
          </p:txBody>
        </p:sp>
        <p:sp>
          <p:nvSpPr>
            <p:cNvPr id="13027" name="object 13027" descr=""/>
            <p:cNvSpPr/>
            <p:nvPr/>
          </p:nvSpPr>
          <p:spPr>
            <a:xfrm>
              <a:off x="2031390" y="2753524"/>
              <a:ext cx="635" cy="635"/>
            </a:xfrm>
            <a:custGeom>
              <a:avLst/>
              <a:gdLst/>
              <a:ahLst/>
              <a:cxnLst/>
              <a:rect l="l" t="t" r="r" b="b"/>
              <a:pathLst>
                <a:path w="635" h="635">
                  <a:moveTo>
                    <a:pt x="190" y="25"/>
                  </a:moveTo>
                  <a:lnTo>
                    <a:pt x="0" y="0"/>
                  </a:lnTo>
                </a:path>
              </a:pathLst>
            </a:custGeom>
            <a:ln w="3175">
              <a:solidFill>
                <a:srgbClr val="565658"/>
              </a:solidFill>
            </a:ln>
          </p:spPr>
          <p:txBody>
            <a:bodyPr wrap="square" lIns="0" tIns="0" rIns="0" bIns="0" rtlCol="0"/>
            <a:lstStyle/>
            <a:p/>
          </p:txBody>
        </p:sp>
        <p:sp>
          <p:nvSpPr>
            <p:cNvPr id="13028" name="object 13028" descr=""/>
            <p:cNvSpPr/>
            <p:nvPr/>
          </p:nvSpPr>
          <p:spPr>
            <a:xfrm>
              <a:off x="2031539" y="2754281"/>
              <a:ext cx="635" cy="635"/>
            </a:xfrm>
            <a:custGeom>
              <a:avLst/>
              <a:gdLst/>
              <a:ahLst/>
              <a:cxnLst/>
              <a:rect l="l" t="t" r="r" b="b"/>
              <a:pathLst>
                <a:path w="635" h="635">
                  <a:moveTo>
                    <a:pt x="190" y="0"/>
                  </a:moveTo>
                  <a:lnTo>
                    <a:pt x="0" y="165"/>
                  </a:lnTo>
                </a:path>
              </a:pathLst>
            </a:custGeom>
            <a:ln w="3175">
              <a:solidFill>
                <a:srgbClr val="565658"/>
              </a:solidFill>
            </a:ln>
          </p:spPr>
          <p:txBody>
            <a:bodyPr wrap="square" lIns="0" tIns="0" rIns="0" bIns="0" rtlCol="0"/>
            <a:lstStyle/>
            <a:p/>
          </p:txBody>
        </p:sp>
        <p:sp>
          <p:nvSpPr>
            <p:cNvPr id="13029" name="object 13029" descr=""/>
            <p:cNvSpPr/>
            <p:nvPr/>
          </p:nvSpPr>
          <p:spPr>
            <a:xfrm>
              <a:off x="2031514" y="2758188"/>
              <a:ext cx="635" cy="635"/>
            </a:xfrm>
            <a:custGeom>
              <a:avLst/>
              <a:gdLst/>
              <a:ahLst/>
              <a:cxnLst/>
              <a:rect l="l" t="t" r="r" b="b"/>
              <a:pathLst>
                <a:path w="635" h="635">
                  <a:moveTo>
                    <a:pt x="177" y="0"/>
                  </a:moveTo>
                  <a:lnTo>
                    <a:pt x="63" y="203"/>
                  </a:lnTo>
                </a:path>
              </a:pathLst>
            </a:custGeom>
            <a:ln w="3175">
              <a:solidFill>
                <a:srgbClr val="565658"/>
              </a:solidFill>
            </a:ln>
          </p:spPr>
          <p:txBody>
            <a:bodyPr wrap="square" lIns="0" tIns="0" rIns="0" bIns="0" rtlCol="0"/>
            <a:lstStyle/>
            <a:p/>
          </p:txBody>
        </p:sp>
        <p:sp>
          <p:nvSpPr>
            <p:cNvPr id="13030" name="object 13030" descr=""/>
            <p:cNvSpPr/>
            <p:nvPr/>
          </p:nvSpPr>
          <p:spPr>
            <a:xfrm>
              <a:off x="2031518" y="2764476"/>
              <a:ext cx="635" cy="635"/>
            </a:xfrm>
            <a:custGeom>
              <a:avLst/>
              <a:gdLst/>
              <a:ahLst/>
              <a:cxnLst/>
              <a:rect l="l" t="t" r="r" b="b"/>
              <a:pathLst>
                <a:path w="635" h="635">
                  <a:moveTo>
                    <a:pt x="0" y="0"/>
                  </a:moveTo>
                  <a:lnTo>
                    <a:pt x="203" y="88"/>
                  </a:lnTo>
                </a:path>
              </a:pathLst>
            </a:custGeom>
            <a:ln w="3175">
              <a:solidFill>
                <a:srgbClr val="565658"/>
              </a:solidFill>
            </a:ln>
          </p:spPr>
          <p:txBody>
            <a:bodyPr wrap="square" lIns="0" tIns="0" rIns="0" bIns="0" rtlCol="0"/>
            <a:lstStyle/>
            <a:p/>
          </p:txBody>
        </p:sp>
        <p:sp>
          <p:nvSpPr>
            <p:cNvPr id="13031" name="object 13031" descr=""/>
            <p:cNvSpPr/>
            <p:nvPr/>
          </p:nvSpPr>
          <p:spPr>
            <a:xfrm>
              <a:off x="2031117" y="2754442"/>
              <a:ext cx="635" cy="635"/>
            </a:xfrm>
            <a:custGeom>
              <a:avLst/>
              <a:gdLst/>
              <a:ahLst/>
              <a:cxnLst/>
              <a:rect l="l" t="t" r="r" b="b"/>
              <a:pathLst>
                <a:path w="635" h="635">
                  <a:moveTo>
                    <a:pt x="203" y="0"/>
                  </a:moveTo>
                  <a:lnTo>
                    <a:pt x="63" y="101"/>
                  </a:lnTo>
                </a:path>
              </a:pathLst>
            </a:custGeom>
            <a:ln w="3175">
              <a:solidFill>
                <a:srgbClr val="565658"/>
              </a:solidFill>
            </a:ln>
          </p:spPr>
          <p:txBody>
            <a:bodyPr wrap="square" lIns="0" tIns="0" rIns="0" bIns="0" rtlCol="0"/>
            <a:lstStyle/>
            <a:p/>
          </p:txBody>
        </p:sp>
        <p:sp>
          <p:nvSpPr>
            <p:cNvPr id="13032" name="object 13032" descr=""/>
            <p:cNvSpPr/>
            <p:nvPr/>
          </p:nvSpPr>
          <p:spPr>
            <a:xfrm>
              <a:off x="2031440" y="2756368"/>
              <a:ext cx="635" cy="635"/>
            </a:xfrm>
            <a:custGeom>
              <a:avLst/>
              <a:gdLst/>
              <a:ahLst/>
              <a:cxnLst/>
              <a:rect l="l" t="t" r="r" b="b"/>
              <a:pathLst>
                <a:path w="635" h="635">
                  <a:moveTo>
                    <a:pt x="203" y="101"/>
                  </a:moveTo>
                  <a:lnTo>
                    <a:pt x="63" y="38"/>
                  </a:lnTo>
                </a:path>
              </a:pathLst>
            </a:custGeom>
            <a:ln w="3175">
              <a:solidFill>
                <a:srgbClr val="565658"/>
              </a:solidFill>
            </a:ln>
          </p:spPr>
          <p:txBody>
            <a:bodyPr wrap="square" lIns="0" tIns="0" rIns="0" bIns="0" rtlCol="0"/>
            <a:lstStyle/>
            <a:p/>
          </p:txBody>
        </p:sp>
        <p:sp>
          <p:nvSpPr>
            <p:cNvPr id="13033" name="object 13033" descr=""/>
            <p:cNvSpPr/>
            <p:nvPr/>
          </p:nvSpPr>
          <p:spPr>
            <a:xfrm>
              <a:off x="2031481" y="2761560"/>
              <a:ext cx="635" cy="635"/>
            </a:xfrm>
            <a:custGeom>
              <a:avLst/>
              <a:gdLst/>
              <a:ahLst/>
              <a:cxnLst/>
              <a:rect l="l" t="t" r="r" b="b"/>
              <a:pathLst>
                <a:path w="635" h="635">
                  <a:moveTo>
                    <a:pt x="0" y="317"/>
                  </a:moveTo>
                  <a:lnTo>
                    <a:pt x="190" y="0"/>
                  </a:lnTo>
                </a:path>
              </a:pathLst>
            </a:custGeom>
            <a:ln w="3175">
              <a:solidFill>
                <a:srgbClr val="565658"/>
              </a:solidFill>
            </a:ln>
          </p:spPr>
          <p:txBody>
            <a:bodyPr wrap="square" lIns="0" tIns="0" rIns="0" bIns="0" rtlCol="0"/>
            <a:lstStyle/>
            <a:p/>
          </p:txBody>
        </p:sp>
        <p:sp>
          <p:nvSpPr>
            <p:cNvPr id="13034" name="object 13034" descr=""/>
            <p:cNvSpPr/>
            <p:nvPr/>
          </p:nvSpPr>
          <p:spPr>
            <a:xfrm>
              <a:off x="2031551" y="2753450"/>
              <a:ext cx="635" cy="635"/>
            </a:xfrm>
            <a:custGeom>
              <a:avLst/>
              <a:gdLst/>
              <a:ahLst/>
              <a:cxnLst/>
              <a:rect l="l" t="t" r="r" b="b"/>
              <a:pathLst>
                <a:path w="635" h="635">
                  <a:moveTo>
                    <a:pt x="190" y="0"/>
                  </a:moveTo>
                  <a:lnTo>
                    <a:pt x="50" y="50"/>
                  </a:lnTo>
                </a:path>
              </a:pathLst>
            </a:custGeom>
            <a:ln w="3175">
              <a:solidFill>
                <a:srgbClr val="565658"/>
              </a:solidFill>
            </a:ln>
          </p:spPr>
          <p:txBody>
            <a:bodyPr wrap="square" lIns="0" tIns="0" rIns="0" bIns="0" rtlCol="0"/>
            <a:lstStyle/>
            <a:p/>
          </p:txBody>
        </p:sp>
        <p:sp>
          <p:nvSpPr>
            <p:cNvPr id="13035" name="object 13035" descr=""/>
            <p:cNvSpPr/>
            <p:nvPr/>
          </p:nvSpPr>
          <p:spPr>
            <a:xfrm>
              <a:off x="2216298" y="2027156"/>
              <a:ext cx="635" cy="635"/>
            </a:xfrm>
            <a:custGeom>
              <a:avLst/>
              <a:gdLst/>
              <a:ahLst/>
              <a:cxnLst/>
              <a:rect l="l" t="t" r="r" b="b"/>
              <a:pathLst>
                <a:path w="635" h="635">
                  <a:moveTo>
                    <a:pt x="114" y="0"/>
                  </a:moveTo>
                  <a:lnTo>
                    <a:pt x="0" y="330"/>
                  </a:lnTo>
                  <a:lnTo>
                    <a:pt x="12" y="584"/>
                  </a:lnTo>
                </a:path>
              </a:pathLst>
            </a:custGeom>
            <a:ln w="3175">
              <a:solidFill>
                <a:srgbClr val="565658"/>
              </a:solidFill>
            </a:ln>
          </p:spPr>
          <p:txBody>
            <a:bodyPr wrap="square" lIns="0" tIns="0" rIns="0" bIns="0" rtlCol="0"/>
            <a:lstStyle/>
            <a:p/>
          </p:txBody>
        </p:sp>
        <p:sp>
          <p:nvSpPr>
            <p:cNvPr id="13036" name="object 13036" descr=""/>
            <p:cNvSpPr/>
            <p:nvPr/>
          </p:nvSpPr>
          <p:spPr>
            <a:xfrm>
              <a:off x="2212950" y="2025501"/>
              <a:ext cx="635" cy="635"/>
            </a:xfrm>
            <a:custGeom>
              <a:avLst/>
              <a:gdLst/>
              <a:ahLst/>
              <a:cxnLst/>
              <a:rect l="l" t="t" r="r" b="b"/>
              <a:pathLst>
                <a:path w="635" h="635">
                  <a:moveTo>
                    <a:pt x="101" y="0"/>
                  </a:moveTo>
                  <a:lnTo>
                    <a:pt x="0" y="317"/>
                  </a:lnTo>
                  <a:lnTo>
                    <a:pt x="12" y="558"/>
                  </a:lnTo>
                </a:path>
              </a:pathLst>
            </a:custGeom>
            <a:ln w="3175">
              <a:solidFill>
                <a:srgbClr val="565658"/>
              </a:solidFill>
            </a:ln>
          </p:spPr>
          <p:txBody>
            <a:bodyPr wrap="square" lIns="0" tIns="0" rIns="0" bIns="0" rtlCol="0"/>
            <a:lstStyle/>
            <a:p/>
          </p:txBody>
        </p:sp>
        <p:sp>
          <p:nvSpPr>
            <p:cNvPr id="13037" name="object 13037" descr=""/>
            <p:cNvSpPr/>
            <p:nvPr/>
          </p:nvSpPr>
          <p:spPr>
            <a:xfrm>
              <a:off x="2216733" y="2033594"/>
              <a:ext cx="635" cy="635"/>
            </a:xfrm>
            <a:custGeom>
              <a:avLst/>
              <a:gdLst/>
              <a:ahLst/>
              <a:cxnLst/>
              <a:rect l="l" t="t" r="r" b="b"/>
              <a:pathLst>
                <a:path w="635" h="635">
                  <a:moveTo>
                    <a:pt x="88" y="0"/>
                  </a:moveTo>
                  <a:lnTo>
                    <a:pt x="38" y="317"/>
                  </a:lnTo>
                  <a:lnTo>
                    <a:pt x="215" y="609"/>
                  </a:lnTo>
                </a:path>
              </a:pathLst>
            </a:custGeom>
            <a:ln w="3175">
              <a:solidFill>
                <a:srgbClr val="565658"/>
              </a:solidFill>
            </a:ln>
          </p:spPr>
          <p:txBody>
            <a:bodyPr wrap="square" lIns="0" tIns="0" rIns="0" bIns="0" rtlCol="0"/>
            <a:lstStyle/>
            <a:p/>
          </p:txBody>
        </p:sp>
        <p:sp>
          <p:nvSpPr>
            <p:cNvPr id="13038" name="object 13038" descr=""/>
            <p:cNvSpPr/>
            <p:nvPr/>
          </p:nvSpPr>
          <p:spPr>
            <a:xfrm>
              <a:off x="2213942" y="2035825"/>
              <a:ext cx="635" cy="635"/>
            </a:xfrm>
            <a:custGeom>
              <a:avLst/>
              <a:gdLst/>
              <a:ahLst/>
              <a:cxnLst/>
              <a:rect l="l" t="t" r="r" b="b"/>
              <a:pathLst>
                <a:path w="635" h="635">
                  <a:moveTo>
                    <a:pt x="88" y="0"/>
                  </a:moveTo>
                  <a:lnTo>
                    <a:pt x="38" y="304"/>
                  </a:lnTo>
                  <a:lnTo>
                    <a:pt x="203" y="596"/>
                  </a:lnTo>
                </a:path>
              </a:pathLst>
            </a:custGeom>
            <a:ln w="3175">
              <a:solidFill>
                <a:srgbClr val="565658"/>
              </a:solidFill>
            </a:ln>
          </p:spPr>
          <p:txBody>
            <a:bodyPr wrap="square" lIns="0" tIns="0" rIns="0" bIns="0" rtlCol="0"/>
            <a:lstStyle/>
            <a:p/>
          </p:txBody>
        </p:sp>
        <p:sp>
          <p:nvSpPr>
            <p:cNvPr id="13039" name="object 13039" descr=""/>
            <p:cNvSpPr/>
            <p:nvPr/>
          </p:nvSpPr>
          <p:spPr>
            <a:xfrm>
              <a:off x="2222107" y="1964413"/>
              <a:ext cx="635" cy="635"/>
            </a:xfrm>
            <a:custGeom>
              <a:avLst/>
              <a:gdLst/>
              <a:ahLst/>
              <a:cxnLst/>
              <a:rect l="l" t="t" r="r" b="b"/>
              <a:pathLst>
                <a:path w="635" h="635">
                  <a:moveTo>
                    <a:pt x="444" y="0"/>
                  </a:moveTo>
                  <a:lnTo>
                    <a:pt x="165" y="203"/>
                  </a:lnTo>
                  <a:lnTo>
                    <a:pt x="0" y="406"/>
                  </a:lnTo>
                </a:path>
              </a:pathLst>
            </a:custGeom>
            <a:ln w="3175">
              <a:solidFill>
                <a:srgbClr val="565658"/>
              </a:solidFill>
            </a:ln>
          </p:spPr>
          <p:txBody>
            <a:bodyPr wrap="square" lIns="0" tIns="0" rIns="0" bIns="0" rtlCol="0"/>
            <a:lstStyle/>
            <a:p/>
          </p:txBody>
        </p:sp>
        <p:sp>
          <p:nvSpPr>
            <p:cNvPr id="13040" name="object 13040" descr=""/>
            <p:cNvSpPr/>
            <p:nvPr/>
          </p:nvSpPr>
          <p:spPr>
            <a:xfrm>
              <a:off x="2218738" y="1969833"/>
              <a:ext cx="635" cy="635"/>
            </a:xfrm>
            <a:custGeom>
              <a:avLst/>
              <a:gdLst/>
              <a:ahLst/>
              <a:cxnLst/>
              <a:rect l="l" t="t" r="r" b="b"/>
              <a:pathLst>
                <a:path w="635" h="635">
                  <a:moveTo>
                    <a:pt x="279" y="0"/>
                  </a:moveTo>
                  <a:lnTo>
                    <a:pt x="139" y="0"/>
                  </a:lnTo>
                  <a:lnTo>
                    <a:pt x="25" y="241"/>
                  </a:lnTo>
                  <a:lnTo>
                    <a:pt x="0" y="609"/>
                  </a:lnTo>
                </a:path>
              </a:pathLst>
            </a:custGeom>
            <a:ln w="3175">
              <a:solidFill>
                <a:srgbClr val="565658"/>
              </a:solidFill>
            </a:ln>
          </p:spPr>
          <p:txBody>
            <a:bodyPr wrap="square" lIns="0" tIns="0" rIns="0" bIns="0" rtlCol="0"/>
            <a:lstStyle/>
            <a:p/>
          </p:txBody>
        </p:sp>
        <p:sp>
          <p:nvSpPr>
            <p:cNvPr id="13041" name="object 13041" descr=""/>
            <p:cNvSpPr/>
            <p:nvPr/>
          </p:nvSpPr>
          <p:spPr>
            <a:xfrm>
              <a:off x="2220433" y="1961064"/>
              <a:ext cx="635" cy="635"/>
            </a:xfrm>
            <a:custGeom>
              <a:avLst/>
              <a:gdLst/>
              <a:ahLst/>
              <a:cxnLst/>
              <a:rect l="l" t="t" r="r" b="b"/>
              <a:pathLst>
                <a:path w="635" h="635">
                  <a:moveTo>
                    <a:pt x="444" y="0"/>
                  </a:moveTo>
                  <a:lnTo>
                    <a:pt x="165" y="203"/>
                  </a:lnTo>
                  <a:lnTo>
                    <a:pt x="0" y="406"/>
                  </a:lnTo>
                </a:path>
              </a:pathLst>
            </a:custGeom>
            <a:ln w="3175">
              <a:solidFill>
                <a:srgbClr val="565658"/>
              </a:solidFill>
            </a:ln>
          </p:spPr>
          <p:txBody>
            <a:bodyPr wrap="square" lIns="0" tIns="0" rIns="0" bIns="0" rtlCol="0"/>
            <a:lstStyle/>
            <a:p/>
          </p:txBody>
        </p:sp>
        <p:sp>
          <p:nvSpPr>
            <p:cNvPr id="13042" name="object 13042" descr=""/>
            <p:cNvSpPr/>
            <p:nvPr/>
          </p:nvSpPr>
          <p:spPr>
            <a:xfrm>
              <a:off x="2215389" y="1969833"/>
              <a:ext cx="635" cy="635"/>
            </a:xfrm>
            <a:custGeom>
              <a:avLst/>
              <a:gdLst/>
              <a:ahLst/>
              <a:cxnLst/>
              <a:rect l="l" t="t" r="r" b="b"/>
              <a:pathLst>
                <a:path w="635" h="635">
                  <a:moveTo>
                    <a:pt x="279" y="0"/>
                  </a:moveTo>
                  <a:lnTo>
                    <a:pt x="25" y="241"/>
                  </a:lnTo>
                  <a:lnTo>
                    <a:pt x="0" y="596"/>
                  </a:lnTo>
                </a:path>
              </a:pathLst>
            </a:custGeom>
            <a:ln w="3175">
              <a:solidFill>
                <a:srgbClr val="565658"/>
              </a:solidFill>
            </a:ln>
          </p:spPr>
          <p:txBody>
            <a:bodyPr wrap="square" lIns="0" tIns="0" rIns="0" bIns="0" rtlCol="0"/>
            <a:lstStyle/>
            <a:p/>
          </p:txBody>
        </p:sp>
        <p:sp>
          <p:nvSpPr>
            <p:cNvPr id="13043" name="object 13043" descr=""/>
            <p:cNvSpPr/>
            <p:nvPr/>
          </p:nvSpPr>
          <p:spPr>
            <a:xfrm>
              <a:off x="2222326" y="2096623"/>
              <a:ext cx="635" cy="635"/>
            </a:xfrm>
            <a:custGeom>
              <a:avLst/>
              <a:gdLst/>
              <a:ahLst/>
              <a:cxnLst/>
              <a:rect l="l" t="t" r="r" b="b"/>
              <a:pathLst>
                <a:path w="635" h="635">
                  <a:moveTo>
                    <a:pt x="101" y="0"/>
                  </a:moveTo>
                  <a:lnTo>
                    <a:pt x="38" y="317"/>
                  </a:lnTo>
                  <a:lnTo>
                    <a:pt x="203" y="622"/>
                  </a:lnTo>
                </a:path>
              </a:pathLst>
            </a:custGeom>
            <a:ln w="3175">
              <a:solidFill>
                <a:srgbClr val="565658"/>
              </a:solidFill>
            </a:ln>
          </p:spPr>
          <p:txBody>
            <a:bodyPr wrap="square" lIns="0" tIns="0" rIns="0" bIns="0" rtlCol="0"/>
            <a:lstStyle/>
            <a:p/>
          </p:txBody>
        </p:sp>
        <p:sp>
          <p:nvSpPr>
            <p:cNvPr id="13044" name="object 13044" descr=""/>
            <p:cNvSpPr/>
            <p:nvPr/>
          </p:nvSpPr>
          <p:spPr>
            <a:xfrm>
              <a:off x="2218978" y="2098860"/>
              <a:ext cx="635" cy="635"/>
            </a:xfrm>
            <a:custGeom>
              <a:avLst/>
              <a:gdLst/>
              <a:ahLst/>
              <a:cxnLst/>
              <a:rect l="l" t="t" r="r" b="b"/>
              <a:pathLst>
                <a:path w="635" h="635">
                  <a:moveTo>
                    <a:pt x="101" y="0"/>
                  </a:moveTo>
                  <a:lnTo>
                    <a:pt x="38" y="304"/>
                  </a:lnTo>
                  <a:lnTo>
                    <a:pt x="190" y="596"/>
                  </a:lnTo>
                </a:path>
              </a:pathLst>
            </a:custGeom>
            <a:ln w="3175">
              <a:solidFill>
                <a:srgbClr val="565658"/>
              </a:solidFill>
            </a:ln>
          </p:spPr>
          <p:txBody>
            <a:bodyPr wrap="square" lIns="0" tIns="0" rIns="0" bIns="0" rtlCol="0"/>
            <a:lstStyle/>
            <a:p/>
          </p:txBody>
        </p:sp>
        <p:sp>
          <p:nvSpPr>
            <p:cNvPr id="13045" name="object 13045" descr=""/>
            <p:cNvSpPr/>
            <p:nvPr/>
          </p:nvSpPr>
          <p:spPr>
            <a:xfrm>
              <a:off x="2221867" y="2090191"/>
              <a:ext cx="635" cy="635"/>
            </a:xfrm>
            <a:custGeom>
              <a:avLst/>
              <a:gdLst/>
              <a:ahLst/>
              <a:cxnLst/>
              <a:rect l="l" t="t" r="r" b="b"/>
              <a:pathLst>
                <a:path w="635" h="635">
                  <a:moveTo>
                    <a:pt x="114" y="0"/>
                  </a:moveTo>
                  <a:lnTo>
                    <a:pt x="0" y="317"/>
                  </a:lnTo>
                  <a:lnTo>
                    <a:pt x="0" y="571"/>
                  </a:lnTo>
                </a:path>
              </a:pathLst>
            </a:custGeom>
            <a:ln w="3175">
              <a:solidFill>
                <a:srgbClr val="565658"/>
              </a:solidFill>
            </a:ln>
          </p:spPr>
          <p:txBody>
            <a:bodyPr wrap="square" lIns="0" tIns="0" rIns="0" bIns="0" rtlCol="0"/>
            <a:lstStyle/>
            <a:p/>
          </p:txBody>
        </p:sp>
        <p:sp>
          <p:nvSpPr>
            <p:cNvPr id="13046" name="object 13046" descr=""/>
            <p:cNvSpPr/>
            <p:nvPr/>
          </p:nvSpPr>
          <p:spPr>
            <a:xfrm>
              <a:off x="2218518" y="2088535"/>
              <a:ext cx="635" cy="635"/>
            </a:xfrm>
            <a:custGeom>
              <a:avLst/>
              <a:gdLst/>
              <a:ahLst/>
              <a:cxnLst/>
              <a:rect l="l" t="t" r="r" b="b"/>
              <a:pathLst>
                <a:path w="635" h="635">
                  <a:moveTo>
                    <a:pt x="114" y="0"/>
                  </a:moveTo>
                  <a:lnTo>
                    <a:pt x="0" y="317"/>
                  </a:lnTo>
                  <a:lnTo>
                    <a:pt x="0" y="558"/>
                  </a:lnTo>
                </a:path>
              </a:pathLst>
            </a:custGeom>
            <a:ln w="3175">
              <a:solidFill>
                <a:srgbClr val="565658"/>
              </a:solidFill>
            </a:ln>
          </p:spPr>
          <p:txBody>
            <a:bodyPr wrap="square" lIns="0" tIns="0" rIns="0" bIns="0" rtlCol="0"/>
            <a:lstStyle/>
            <a:p/>
          </p:txBody>
        </p:sp>
        <p:sp>
          <p:nvSpPr>
            <p:cNvPr id="13047" name="object 13047" descr=""/>
            <p:cNvSpPr/>
            <p:nvPr/>
          </p:nvSpPr>
          <p:spPr>
            <a:xfrm>
              <a:off x="2482723" y="1998967"/>
              <a:ext cx="11430" cy="6350"/>
            </a:xfrm>
            <a:custGeom>
              <a:avLst/>
              <a:gdLst/>
              <a:ahLst/>
              <a:cxnLst/>
              <a:rect l="l" t="t" r="r" b="b"/>
              <a:pathLst>
                <a:path w="11430" h="6350">
                  <a:moveTo>
                    <a:pt x="3098" y="1549"/>
                  </a:moveTo>
                  <a:lnTo>
                    <a:pt x="2641" y="457"/>
                  </a:lnTo>
                  <a:lnTo>
                    <a:pt x="1549" y="0"/>
                  </a:lnTo>
                  <a:lnTo>
                    <a:pt x="457" y="457"/>
                  </a:lnTo>
                  <a:lnTo>
                    <a:pt x="0" y="1549"/>
                  </a:lnTo>
                  <a:lnTo>
                    <a:pt x="457" y="2654"/>
                  </a:lnTo>
                  <a:lnTo>
                    <a:pt x="0" y="3784"/>
                  </a:lnTo>
                  <a:lnTo>
                    <a:pt x="457" y="4889"/>
                  </a:lnTo>
                  <a:lnTo>
                    <a:pt x="1549" y="5334"/>
                  </a:lnTo>
                  <a:lnTo>
                    <a:pt x="2641" y="4889"/>
                  </a:lnTo>
                  <a:lnTo>
                    <a:pt x="3098" y="3784"/>
                  </a:lnTo>
                  <a:lnTo>
                    <a:pt x="2641" y="2692"/>
                  </a:lnTo>
                  <a:lnTo>
                    <a:pt x="3098" y="1549"/>
                  </a:lnTo>
                  <a:close/>
                </a:path>
                <a:path w="11430" h="6350">
                  <a:moveTo>
                    <a:pt x="10922" y="4343"/>
                  </a:moveTo>
                  <a:lnTo>
                    <a:pt x="10464" y="3251"/>
                  </a:lnTo>
                  <a:lnTo>
                    <a:pt x="9372" y="2794"/>
                  </a:lnTo>
                  <a:lnTo>
                    <a:pt x="8280" y="3251"/>
                  </a:lnTo>
                  <a:lnTo>
                    <a:pt x="7823" y="4343"/>
                  </a:lnTo>
                  <a:lnTo>
                    <a:pt x="8280" y="5435"/>
                  </a:lnTo>
                  <a:lnTo>
                    <a:pt x="9372" y="5892"/>
                  </a:lnTo>
                  <a:lnTo>
                    <a:pt x="10464" y="5435"/>
                  </a:lnTo>
                  <a:lnTo>
                    <a:pt x="10922" y="4343"/>
                  </a:lnTo>
                  <a:close/>
                </a:path>
              </a:pathLst>
            </a:custGeom>
            <a:solidFill>
              <a:srgbClr val="565658"/>
            </a:solidFill>
          </p:spPr>
          <p:txBody>
            <a:bodyPr wrap="square" lIns="0" tIns="0" rIns="0" bIns="0" rtlCol="0"/>
            <a:lstStyle/>
            <a:p/>
          </p:txBody>
        </p:sp>
        <p:sp>
          <p:nvSpPr>
            <p:cNvPr id="13048" name="object 13048" descr=""/>
            <p:cNvSpPr/>
            <p:nvPr/>
          </p:nvSpPr>
          <p:spPr>
            <a:xfrm>
              <a:off x="2277753" y="2604626"/>
              <a:ext cx="1270" cy="3175"/>
            </a:xfrm>
            <a:custGeom>
              <a:avLst/>
              <a:gdLst/>
              <a:ahLst/>
              <a:cxnLst/>
              <a:rect l="l" t="t" r="r" b="b"/>
              <a:pathLst>
                <a:path w="1269" h="3175">
                  <a:moveTo>
                    <a:pt x="596" y="2743"/>
                  </a:moveTo>
                  <a:lnTo>
                    <a:pt x="774" y="1790"/>
                  </a:lnTo>
                  <a:lnTo>
                    <a:pt x="558" y="800"/>
                  </a:lnTo>
                  <a:lnTo>
                    <a:pt x="0" y="0"/>
                  </a:lnTo>
                </a:path>
              </a:pathLst>
            </a:custGeom>
            <a:ln w="3175">
              <a:solidFill>
                <a:srgbClr val="565658"/>
              </a:solidFill>
            </a:ln>
          </p:spPr>
          <p:txBody>
            <a:bodyPr wrap="square" lIns="0" tIns="0" rIns="0" bIns="0" rtlCol="0"/>
            <a:lstStyle/>
            <a:p/>
          </p:txBody>
        </p:sp>
        <p:sp>
          <p:nvSpPr>
            <p:cNvPr id="13049" name="object 13049" descr=""/>
            <p:cNvSpPr/>
            <p:nvPr/>
          </p:nvSpPr>
          <p:spPr>
            <a:xfrm>
              <a:off x="2311501" y="2539564"/>
              <a:ext cx="1270" cy="635"/>
            </a:xfrm>
            <a:custGeom>
              <a:avLst/>
              <a:gdLst/>
              <a:ahLst/>
              <a:cxnLst/>
              <a:rect l="l" t="t" r="r" b="b"/>
              <a:pathLst>
                <a:path w="1269" h="635">
                  <a:moveTo>
                    <a:pt x="0" y="38"/>
                  </a:moveTo>
                  <a:lnTo>
                    <a:pt x="482" y="190"/>
                  </a:lnTo>
                  <a:lnTo>
                    <a:pt x="787" y="177"/>
                  </a:lnTo>
                  <a:lnTo>
                    <a:pt x="863" y="0"/>
                  </a:lnTo>
                </a:path>
              </a:pathLst>
            </a:custGeom>
            <a:ln w="3175">
              <a:solidFill>
                <a:srgbClr val="565658"/>
              </a:solidFill>
            </a:ln>
          </p:spPr>
          <p:txBody>
            <a:bodyPr wrap="square" lIns="0" tIns="0" rIns="0" bIns="0" rtlCol="0"/>
            <a:lstStyle/>
            <a:p/>
          </p:txBody>
        </p:sp>
        <p:sp>
          <p:nvSpPr>
            <p:cNvPr id="13050" name="object 13050" descr=""/>
            <p:cNvSpPr/>
            <p:nvPr/>
          </p:nvSpPr>
          <p:spPr>
            <a:xfrm>
              <a:off x="2186980" y="2479582"/>
              <a:ext cx="635" cy="1270"/>
            </a:xfrm>
            <a:custGeom>
              <a:avLst/>
              <a:gdLst/>
              <a:ahLst/>
              <a:cxnLst/>
              <a:rect l="l" t="t" r="r" b="b"/>
              <a:pathLst>
                <a:path w="635" h="1269">
                  <a:moveTo>
                    <a:pt x="76" y="0"/>
                  </a:moveTo>
                  <a:lnTo>
                    <a:pt x="0" y="165"/>
                  </a:lnTo>
                  <a:lnTo>
                    <a:pt x="177" y="406"/>
                  </a:lnTo>
                  <a:lnTo>
                    <a:pt x="558" y="673"/>
                  </a:lnTo>
                </a:path>
              </a:pathLst>
            </a:custGeom>
            <a:ln w="3175">
              <a:solidFill>
                <a:srgbClr val="565658"/>
              </a:solidFill>
            </a:ln>
          </p:spPr>
          <p:txBody>
            <a:bodyPr wrap="square" lIns="0" tIns="0" rIns="0" bIns="0" rtlCol="0"/>
            <a:lstStyle/>
            <a:p/>
          </p:txBody>
        </p:sp>
        <p:sp>
          <p:nvSpPr>
            <p:cNvPr id="13051" name="object 13051" descr=""/>
            <p:cNvSpPr/>
            <p:nvPr/>
          </p:nvSpPr>
          <p:spPr>
            <a:xfrm>
              <a:off x="2491651" y="1911375"/>
              <a:ext cx="161925" cy="94615"/>
            </a:xfrm>
            <a:custGeom>
              <a:avLst/>
              <a:gdLst/>
              <a:ahLst/>
              <a:cxnLst/>
              <a:rect l="l" t="t" r="r" b="b"/>
              <a:pathLst>
                <a:path w="161925" h="94614">
                  <a:moveTo>
                    <a:pt x="3098" y="91935"/>
                  </a:moveTo>
                  <a:lnTo>
                    <a:pt x="2641" y="90843"/>
                  </a:lnTo>
                  <a:lnTo>
                    <a:pt x="1549" y="90385"/>
                  </a:lnTo>
                  <a:lnTo>
                    <a:pt x="457" y="90843"/>
                  </a:lnTo>
                  <a:lnTo>
                    <a:pt x="0" y="91935"/>
                  </a:lnTo>
                  <a:lnTo>
                    <a:pt x="228" y="92506"/>
                  </a:lnTo>
                  <a:lnTo>
                    <a:pt x="0" y="93065"/>
                  </a:lnTo>
                  <a:lnTo>
                    <a:pt x="457" y="94157"/>
                  </a:lnTo>
                  <a:lnTo>
                    <a:pt x="1549" y="94615"/>
                  </a:lnTo>
                  <a:lnTo>
                    <a:pt x="2641" y="94157"/>
                  </a:lnTo>
                  <a:lnTo>
                    <a:pt x="3098" y="93065"/>
                  </a:lnTo>
                  <a:lnTo>
                    <a:pt x="2857" y="92506"/>
                  </a:lnTo>
                  <a:lnTo>
                    <a:pt x="3098" y="91935"/>
                  </a:lnTo>
                  <a:close/>
                </a:path>
                <a:path w="161925" h="94614">
                  <a:moveTo>
                    <a:pt x="153746" y="91935"/>
                  </a:moveTo>
                  <a:lnTo>
                    <a:pt x="153289" y="90843"/>
                  </a:lnTo>
                  <a:lnTo>
                    <a:pt x="152196" y="90385"/>
                  </a:lnTo>
                  <a:lnTo>
                    <a:pt x="151091" y="90843"/>
                  </a:lnTo>
                  <a:lnTo>
                    <a:pt x="150761" y="91643"/>
                  </a:lnTo>
                  <a:lnTo>
                    <a:pt x="149974" y="91960"/>
                  </a:lnTo>
                  <a:lnTo>
                    <a:pt x="149529" y="93065"/>
                  </a:lnTo>
                  <a:lnTo>
                    <a:pt x="149974" y="94157"/>
                  </a:lnTo>
                  <a:lnTo>
                    <a:pt x="151079" y="94615"/>
                  </a:lnTo>
                  <a:lnTo>
                    <a:pt x="152171" y="94157"/>
                  </a:lnTo>
                  <a:lnTo>
                    <a:pt x="152501" y="93357"/>
                  </a:lnTo>
                  <a:lnTo>
                    <a:pt x="153289" y="93027"/>
                  </a:lnTo>
                  <a:lnTo>
                    <a:pt x="153746" y="91935"/>
                  </a:lnTo>
                  <a:close/>
                </a:path>
                <a:path w="161925" h="94614">
                  <a:moveTo>
                    <a:pt x="153746" y="1549"/>
                  </a:moveTo>
                  <a:lnTo>
                    <a:pt x="153289" y="457"/>
                  </a:lnTo>
                  <a:lnTo>
                    <a:pt x="152196" y="0"/>
                  </a:lnTo>
                  <a:lnTo>
                    <a:pt x="151625" y="241"/>
                  </a:lnTo>
                  <a:lnTo>
                    <a:pt x="151079" y="0"/>
                  </a:lnTo>
                  <a:lnTo>
                    <a:pt x="149974" y="457"/>
                  </a:lnTo>
                  <a:lnTo>
                    <a:pt x="149529" y="1549"/>
                  </a:lnTo>
                  <a:lnTo>
                    <a:pt x="149974" y="2654"/>
                  </a:lnTo>
                  <a:lnTo>
                    <a:pt x="151079" y="3098"/>
                  </a:lnTo>
                  <a:lnTo>
                    <a:pt x="151625" y="2882"/>
                  </a:lnTo>
                  <a:lnTo>
                    <a:pt x="152196" y="3098"/>
                  </a:lnTo>
                  <a:lnTo>
                    <a:pt x="153289" y="2654"/>
                  </a:lnTo>
                  <a:lnTo>
                    <a:pt x="153746" y="1549"/>
                  </a:lnTo>
                  <a:close/>
                </a:path>
                <a:path w="161925" h="94614">
                  <a:moveTo>
                    <a:pt x="157645" y="84683"/>
                  </a:moveTo>
                  <a:lnTo>
                    <a:pt x="157187" y="83591"/>
                  </a:lnTo>
                  <a:lnTo>
                    <a:pt x="156095" y="83134"/>
                  </a:lnTo>
                  <a:lnTo>
                    <a:pt x="155003" y="83591"/>
                  </a:lnTo>
                  <a:lnTo>
                    <a:pt x="154546" y="84683"/>
                  </a:lnTo>
                  <a:lnTo>
                    <a:pt x="155003" y="85775"/>
                  </a:lnTo>
                  <a:lnTo>
                    <a:pt x="156095" y="86233"/>
                  </a:lnTo>
                  <a:lnTo>
                    <a:pt x="157187" y="85775"/>
                  </a:lnTo>
                  <a:lnTo>
                    <a:pt x="157645" y="84683"/>
                  </a:lnTo>
                  <a:close/>
                </a:path>
                <a:path w="161925" h="94614">
                  <a:moveTo>
                    <a:pt x="157645" y="8813"/>
                  </a:moveTo>
                  <a:lnTo>
                    <a:pt x="157187" y="7721"/>
                  </a:lnTo>
                  <a:lnTo>
                    <a:pt x="156095" y="7264"/>
                  </a:lnTo>
                  <a:lnTo>
                    <a:pt x="155003" y="7721"/>
                  </a:lnTo>
                  <a:lnTo>
                    <a:pt x="154546" y="8813"/>
                  </a:lnTo>
                  <a:lnTo>
                    <a:pt x="155003" y="9906"/>
                  </a:lnTo>
                  <a:lnTo>
                    <a:pt x="156095" y="10363"/>
                  </a:lnTo>
                  <a:lnTo>
                    <a:pt x="157187" y="9906"/>
                  </a:lnTo>
                  <a:lnTo>
                    <a:pt x="157645" y="8813"/>
                  </a:lnTo>
                  <a:close/>
                </a:path>
                <a:path w="161925" h="94614">
                  <a:moveTo>
                    <a:pt x="161556" y="89141"/>
                  </a:moveTo>
                  <a:lnTo>
                    <a:pt x="161099" y="88049"/>
                  </a:lnTo>
                  <a:lnTo>
                    <a:pt x="160007" y="87591"/>
                  </a:lnTo>
                  <a:lnTo>
                    <a:pt x="158902" y="88049"/>
                  </a:lnTo>
                  <a:lnTo>
                    <a:pt x="158457" y="89141"/>
                  </a:lnTo>
                  <a:lnTo>
                    <a:pt x="158902" y="90246"/>
                  </a:lnTo>
                  <a:lnTo>
                    <a:pt x="158457" y="91376"/>
                  </a:lnTo>
                  <a:lnTo>
                    <a:pt x="158902" y="92481"/>
                  </a:lnTo>
                  <a:lnTo>
                    <a:pt x="160007" y="92925"/>
                  </a:lnTo>
                  <a:lnTo>
                    <a:pt x="161099" y="92481"/>
                  </a:lnTo>
                  <a:lnTo>
                    <a:pt x="161556" y="91376"/>
                  </a:lnTo>
                  <a:lnTo>
                    <a:pt x="161099" y="90284"/>
                  </a:lnTo>
                  <a:lnTo>
                    <a:pt x="161556" y="89141"/>
                  </a:lnTo>
                  <a:close/>
                </a:path>
                <a:path w="161925" h="94614">
                  <a:moveTo>
                    <a:pt x="161556" y="2108"/>
                  </a:moveTo>
                  <a:lnTo>
                    <a:pt x="161099" y="1016"/>
                  </a:lnTo>
                  <a:lnTo>
                    <a:pt x="160007" y="558"/>
                  </a:lnTo>
                  <a:lnTo>
                    <a:pt x="158902" y="1016"/>
                  </a:lnTo>
                  <a:lnTo>
                    <a:pt x="158457" y="2108"/>
                  </a:lnTo>
                  <a:lnTo>
                    <a:pt x="158902" y="3213"/>
                  </a:lnTo>
                  <a:lnTo>
                    <a:pt x="159626" y="3505"/>
                  </a:lnTo>
                  <a:lnTo>
                    <a:pt x="158902" y="3797"/>
                  </a:lnTo>
                  <a:lnTo>
                    <a:pt x="158457" y="4902"/>
                  </a:lnTo>
                  <a:lnTo>
                    <a:pt x="158902" y="5994"/>
                  </a:lnTo>
                  <a:lnTo>
                    <a:pt x="160007" y="6451"/>
                  </a:lnTo>
                  <a:lnTo>
                    <a:pt x="161099" y="5994"/>
                  </a:lnTo>
                  <a:lnTo>
                    <a:pt x="161556" y="4902"/>
                  </a:lnTo>
                  <a:lnTo>
                    <a:pt x="161099" y="3797"/>
                  </a:lnTo>
                  <a:lnTo>
                    <a:pt x="160375" y="3505"/>
                  </a:lnTo>
                  <a:lnTo>
                    <a:pt x="161099" y="3213"/>
                  </a:lnTo>
                  <a:lnTo>
                    <a:pt x="161556" y="2108"/>
                  </a:lnTo>
                  <a:close/>
                </a:path>
              </a:pathLst>
            </a:custGeom>
            <a:solidFill>
              <a:srgbClr val="565658"/>
            </a:solidFill>
          </p:spPr>
          <p:txBody>
            <a:bodyPr wrap="square" lIns="0" tIns="0" rIns="0" bIns="0" rtlCol="0"/>
            <a:lstStyle/>
            <a:p/>
          </p:txBody>
        </p:sp>
        <p:sp>
          <p:nvSpPr>
            <p:cNvPr id="13052" name="object 13052" descr=""/>
            <p:cNvSpPr/>
            <p:nvPr/>
          </p:nvSpPr>
          <p:spPr>
            <a:xfrm>
              <a:off x="2694213" y="1907988"/>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13053" name="object 13053" descr=""/>
            <p:cNvSpPr/>
            <p:nvPr/>
          </p:nvSpPr>
          <p:spPr>
            <a:xfrm>
              <a:off x="2694809" y="1907865"/>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13054" name="object 13054" descr=""/>
            <p:cNvSpPr/>
            <p:nvPr/>
          </p:nvSpPr>
          <p:spPr>
            <a:xfrm>
              <a:off x="2641182" y="200175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055" name="object 13055" descr=""/>
            <p:cNvSpPr/>
            <p:nvPr/>
          </p:nvSpPr>
          <p:spPr>
            <a:xfrm>
              <a:off x="2228748" y="1958113"/>
              <a:ext cx="35560" cy="207645"/>
            </a:xfrm>
            <a:custGeom>
              <a:avLst/>
              <a:gdLst/>
              <a:ahLst/>
              <a:cxnLst/>
              <a:rect l="l" t="t" r="r" b="b"/>
              <a:pathLst>
                <a:path w="35560" h="207644">
                  <a:moveTo>
                    <a:pt x="35153" y="0"/>
                  </a:moveTo>
                  <a:lnTo>
                    <a:pt x="33477" y="0"/>
                  </a:lnTo>
                  <a:lnTo>
                    <a:pt x="31242" y="0"/>
                  </a:lnTo>
                  <a:lnTo>
                    <a:pt x="29578" y="0"/>
                  </a:lnTo>
                  <a:lnTo>
                    <a:pt x="27901" y="558"/>
                  </a:lnTo>
                  <a:lnTo>
                    <a:pt x="26225" y="1117"/>
                  </a:lnTo>
                  <a:lnTo>
                    <a:pt x="24549" y="1676"/>
                  </a:lnTo>
                  <a:lnTo>
                    <a:pt x="22885" y="2235"/>
                  </a:lnTo>
                  <a:lnTo>
                    <a:pt x="21196" y="2794"/>
                  </a:lnTo>
                  <a:lnTo>
                    <a:pt x="19545" y="3352"/>
                  </a:lnTo>
                  <a:lnTo>
                    <a:pt x="17868" y="4470"/>
                  </a:lnTo>
                  <a:lnTo>
                    <a:pt x="16192" y="5029"/>
                  </a:lnTo>
                  <a:lnTo>
                    <a:pt x="15074" y="6134"/>
                  </a:lnTo>
                  <a:lnTo>
                    <a:pt x="13398" y="7251"/>
                  </a:lnTo>
                  <a:lnTo>
                    <a:pt x="11722" y="8369"/>
                  </a:lnTo>
                  <a:lnTo>
                    <a:pt x="10604" y="9486"/>
                  </a:lnTo>
                  <a:lnTo>
                    <a:pt x="9486" y="11163"/>
                  </a:lnTo>
                  <a:lnTo>
                    <a:pt x="8382" y="12280"/>
                  </a:lnTo>
                  <a:lnTo>
                    <a:pt x="7264" y="13398"/>
                  </a:lnTo>
                  <a:lnTo>
                    <a:pt x="6146" y="15074"/>
                  </a:lnTo>
                  <a:lnTo>
                    <a:pt x="5029" y="16738"/>
                  </a:lnTo>
                  <a:lnTo>
                    <a:pt x="3911" y="17856"/>
                  </a:lnTo>
                  <a:lnTo>
                    <a:pt x="3352" y="19532"/>
                  </a:lnTo>
                  <a:lnTo>
                    <a:pt x="2794" y="21196"/>
                  </a:lnTo>
                  <a:lnTo>
                    <a:pt x="1676" y="22885"/>
                  </a:lnTo>
                  <a:lnTo>
                    <a:pt x="1117" y="24549"/>
                  </a:lnTo>
                  <a:lnTo>
                    <a:pt x="558" y="26225"/>
                  </a:lnTo>
                  <a:lnTo>
                    <a:pt x="558" y="28460"/>
                  </a:lnTo>
                  <a:lnTo>
                    <a:pt x="0" y="30137"/>
                  </a:lnTo>
                  <a:lnTo>
                    <a:pt x="0" y="44081"/>
                  </a:lnTo>
                  <a:lnTo>
                    <a:pt x="558" y="47980"/>
                  </a:lnTo>
                  <a:lnTo>
                    <a:pt x="1117" y="51333"/>
                  </a:lnTo>
                  <a:lnTo>
                    <a:pt x="2794" y="65836"/>
                  </a:lnTo>
                  <a:lnTo>
                    <a:pt x="3911" y="79781"/>
                  </a:lnTo>
                  <a:lnTo>
                    <a:pt x="5029" y="94297"/>
                  </a:lnTo>
                  <a:lnTo>
                    <a:pt x="6705" y="108242"/>
                  </a:lnTo>
                  <a:lnTo>
                    <a:pt x="7823" y="122745"/>
                  </a:lnTo>
                  <a:lnTo>
                    <a:pt x="8940" y="137248"/>
                  </a:lnTo>
                  <a:lnTo>
                    <a:pt x="9486" y="151206"/>
                  </a:lnTo>
                  <a:lnTo>
                    <a:pt x="10604" y="165709"/>
                  </a:lnTo>
                  <a:lnTo>
                    <a:pt x="11163" y="180213"/>
                  </a:lnTo>
                  <a:lnTo>
                    <a:pt x="11163" y="183565"/>
                  </a:lnTo>
                  <a:lnTo>
                    <a:pt x="11722" y="186905"/>
                  </a:lnTo>
                  <a:lnTo>
                    <a:pt x="11722" y="190804"/>
                  </a:lnTo>
                  <a:lnTo>
                    <a:pt x="12280" y="194170"/>
                  </a:lnTo>
                  <a:lnTo>
                    <a:pt x="12839" y="197510"/>
                  </a:lnTo>
                  <a:lnTo>
                    <a:pt x="13398" y="199745"/>
                  </a:lnTo>
                  <a:lnTo>
                    <a:pt x="13398" y="201409"/>
                  </a:lnTo>
                  <a:lnTo>
                    <a:pt x="13957" y="203085"/>
                  </a:lnTo>
                  <a:lnTo>
                    <a:pt x="15074" y="204762"/>
                  </a:lnTo>
                  <a:lnTo>
                    <a:pt x="15633" y="206438"/>
                  </a:lnTo>
                  <a:lnTo>
                    <a:pt x="16751" y="207556"/>
                  </a:lnTo>
                </a:path>
              </a:pathLst>
            </a:custGeom>
            <a:ln w="3175">
              <a:solidFill>
                <a:srgbClr val="565658"/>
              </a:solidFill>
            </a:ln>
          </p:spPr>
          <p:txBody>
            <a:bodyPr wrap="square" lIns="0" tIns="0" rIns="0" bIns="0" rtlCol="0"/>
            <a:lstStyle/>
            <a:p/>
          </p:txBody>
        </p:sp>
        <p:sp>
          <p:nvSpPr>
            <p:cNvPr id="13056" name="object 13056" descr=""/>
            <p:cNvSpPr/>
            <p:nvPr/>
          </p:nvSpPr>
          <p:spPr>
            <a:xfrm>
              <a:off x="2267249" y="2189100"/>
              <a:ext cx="2540" cy="4445"/>
            </a:xfrm>
            <a:custGeom>
              <a:avLst/>
              <a:gdLst/>
              <a:ahLst/>
              <a:cxnLst/>
              <a:rect l="l" t="t" r="r" b="b"/>
              <a:pathLst>
                <a:path w="2539" h="4444">
                  <a:moveTo>
                    <a:pt x="0" y="0"/>
                  </a:moveTo>
                  <a:lnTo>
                    <a:pt x="1117" y="2222"/>
                  </a:lnTo>
                  <a:lnTo>
                    <a:pt x="2235" y="3911"/>
                  </a:lnTo>
                </a:path>
              </a:pathLst>
            </a:custGeom>
            <a:ln w="3175">
              <a:solidFill>
                <a:srgbClr val="565658"/>
              </a:solidFill>
            </a:ln>
          </p:spPr>
          <p:txBody>
            <a:bodyPr wrap="square" lIns="0" tIns="0" rIns="0" bIns="0" rtlCol="0"/>
            <a:lstStyle/>
            <a:p/>
          </p:txBody>
        </p:sp>
        <p:sp>
          <p:nvSpPr>
            <p:cNvPr id="13057" name="object 13057" descr=""/>
            <p:cNvSpPr/>
            <p:nvPr/>
          </p:nvSpPr>
          <p:spPr>
            <a:xfrm>
              <a:off x="2263902" y="1945841"/>
              <a:ext cx="0" cy="6350"/>
            </a:xfrm>
            <a:custGeom>
              <a:avLst/>
              <a:gdLst/>
              <a:ahLst/>
              <a:cxnLst/>
              <a:rect l="l" t="t" r="r" b="b"/>
              <a:pathLst>
                <a:path w="0" h="6350">
                  <a:moveTo>
                    <a:pt x="0" y="0"/>
                  </a:moveTo>
                  <a:lnTo>
                    <a:pt x="0" y="1117"/>
                  </a:lnTo>
                  <a:lnTo>
                    <a:pt x="0" y="2794"/>
                  </a:lnTo>
                  <a:lnTo>
                    <a:pt x="0" y="4470"/>
                  </a:lnTo>
                  <a:lnTo>
                    <a:pt x="0" y="6134"/>
                  </a:lnTo>
                </a:path>
              </a:pathLst>
            </a:custGeom>
            <a:ln w="3175">
              <a:solidFill>
                <a:srgbClr val="565658"/>
              </a:solidFill>
            </a:ln>
          </p:spPr>
          <p:txBody>
            <a:bodyPr wrap="square" lIns="0" tIns="0" rIns="0" bIns="0" rtlCol="0"/>
            <a:lstStyle/>
            <a:p/>
          </p:txBody>
        </p:sp>
        <p:sp>
          <p:nvSpPr>
            <p:cNvPr id="13058" name="object 13058" descr=""/>
            <p:cNvSpPr/>
            <p:nvPr/>
          </p:nvSpPr>
          <p:spPr>
            <a:xfrm>
              <a:off x="2263904" y="1958110"/>
              <a:ext cx="35560" cy="207645"/>
            </a:xfrm>
            <a:custGeom>
              <a:avLst/>
              <a:gdLst/>
              <a:ahLst/>
              <a:cxnLst/>
              <a:rect l="l" t="t" r="r" b="b"/>
              <a:pathLst>
                <a:path w="35560" h="207644">
                  <a:moveTo>
                    <a:pt x="17856" y="207556"/>
                  </a:moveTo>
                  <a:lnTo>
                    <a:pt x="18973" y="206438"/>
                  </a:lnTo>
                  <a:lnTo>
                    <a:pt x="20091" y="204762"/>
                  </a:lnTo>
                  <a:lnTo>
                    <a:pt x="20650" y="203085"/>
                  </a:lnTo>
                  <a:lnTo>
                    <a:pt x="21209" y="201421"/>
                  </a:lnTo>
                  <a:lnTo>
                    <a:pt x="21767" y="199745"/>
                  </a:lnTo>
                  <a:lnTo>
                    <a:pt x="22326" y="197510"/>
                  </a:lnTo>
                  <a:lnTo>
                    <a:pt x="22326" y="194170"/>
                  </a:lnTo>
                  <a:lnTo>
                    <a:pt x="22885" y="190817"/>
                  </a:lnTo>
                  <a:lnTo>
                    <a:pt x="23431" y="186918"/>
                  </a:lnTo>
                  <a:lnTo>
                    <a:pt x="23431" y="183565"/>
                  </a:lnTo>
                  <a:lnTo>
                    <a:pt x="23431" y="180225"/>
                  </a:lnTo>
                  <a:lnTo>
                    <a:pt x="24549" y="165709"/>
                  </a:lnTo>
                  <a:lnTo>
                    <a:pt x="25107" y="151206"/>
                  </a:lnTo>
                  <a:lnTo>
                    <a:pt x="26212" y="137248"/>
                  </a:lnTo>
                  <a:lnTo>
                    <a:pt x="27343" y="122745"/>
                  </a:lnTo>
                  <a:lnTo>
                    <a:pt x="28448" y="108242"/>
                  </a:lnTo>
                  <a:lnTo>
                    <a:pt x="29565" y="94297"/>
                  </a:lnTo>
                  <a:lnTo>
                    <a:pt x="30683" y="79781"/>
                  </a:lnTo>
                  <a:lnTo>
                    <a:pt x="32359" y="65836"/>
                  </a:lnTo>
                  <a:lnTo>
                    <a:pt x="34023" y="51333"/>
                  </a:lnTo>
                  <a:lnTo>
                    <a:pt x="34023" y="47993"/>
                  </a:lnTo>
                  <a:lnTo>
                    <a:pt x="34582" y="44081"/>
                  </a:lnTo>
                  <a:lnTo>
                    <a:pt x="35140" y="40741"/>
                  </a:lnTo>
                  <a:lnTo>
                    <a:pt x="35140" y="37388"/>
                  </a:lnTo>
                  <a:lnTo>
                    <a:pt x="35140" y="35153"/>
                  </a:lnTo>
                  <a:lnTo>
                    <a:pt x="35140" y="33477"/>
                  </a:lnTo>
                  <a:lnTo>
                    <a:pt x="35140" y="31813"/>
                  </a:lnTo>
                  <a:lnTo>
                    <a:pt x="34582" y="30137"/>
                  </a:lnTo>
                  <a:lnTo>
                    <a:pt x="34582" y="28460"/>
                  </a:lnTo>
                  <a:lnTo>
                    <a:pt x="34023" y="26225"/>
                  </a:lnTo>
                  <a:lnTo>
                    <a:pt x="33464" y="24549"/>
                  </a:lnTo>
                  <a:lnTo>
                    <a:pt x="32918" y="22885"/>
                  </a:lnTo>
                  <a:lnTo>
                    <a:pt x="32359" y="21208"/>
                  </a:lnTo>
                  <a:lnTo>
                    <a:pt x="31800" y="19532"/>
                  </a:lnTo>
                  <a:lnTo>
                    <a:pt x="30683" y="17856"/>
                  </a:lnTo>
                  <a:lnTo>
                    <a:pt x="25654" y="11163"/>
                  </a:lnTo>
                  <a:lnTo>
                    <a:pt x="23990" y="9486"/>
                  </a:lnTo>
                  <a:lnTo>
                    <a:pt x="22885" y="8369"/>
                  </a:lnTo>
                  <a:lnTo>
                    <a:pt x="21767" y="7264"/>
                  </a:lnTo>
                  <a:lnTo>
                    <a:pt x="20091" y="6146"/>
                  </a:lnTo>
                  <a:lnTo>
                    <a:pt x="18415" y="5029"/>
                  </a:lnTo>
                  <a:lnTo>
                    <a:pt x="17297" y="4470"/>
                  </a:lnTo>
                  <a:lnTo>
                    <a:pt x="15621" y="3352"/>
                  </a:lnTo>
                  <a:lnTo>
                    <a:pt x="13944" y="2793"/>
                  </a:lnTo>
                  <a:lnTo>
                    <a:pt x="12280" y="2235"/>
                  </a:lnTo>
                  <a:lnTo>
                    <a:pt x="10604" y="1676"/>
                  </a:lnTo>
                  <a:lnTo>
                    <a:pt x="8928" y="1117"/>
                  </a:lnTo>
                  <a:lnTo>
                    <a:pt x="7251" y="558"/>
                  </a:lnTo>
                  <a:lnTo>
                    <a:pt x="5016" y="0"/>
                  </a:lnTo>
                  <a:lnTo>
                    <a:pt x="3340" y="0"/>
                  </a:lnTo>
                  <a:lnTo>
                    <a:pt x="1676" y="0"/>
                  </a:lnTo>
                  <a:lnTo>
                    <a:pt x="0" y="0"/>
                  </a:lnTo>
                </a:path>
              </a:pathLst>
            </a:custGeom>
            <a:ln w="3175">
              <a:solidFill>
                <a:srgbClr val="565658"/>
              </a:solidFill>
            </a:ln>
          </p:spPr>
          <p:txBody>
            <a:bodyPr wrap="square" lIns="0" tIns="0" rIns="0" bIns="0" rtlCol="0"/>
            <a:lstStyle/>
            <a:p/>
          </p:txBody>
        </p:sp>
        <p:sp>
          <p:nvSpPr>
            <p:cNvPr id="13059" name="object 13059" descr=""/>
            <p:cNvSpPr/>
            <p:nvPr/>
          </p:nvSpPr>
          <p:spPr>
            <a:xfrm>
              <a:off x="2248287" y="2176822"/>
              <a:ext cx="31115" cy="4445"/>
            </a:xfrm>
            <a:custGeom>
              <a:avLst/>
              <a:gdLst/>
              <a:ahLst/>
              <a:cxnLst/>
              <a:rect l="l" t="t" r="r" b="b"/>
              <a:pathLst>
                <a:path w="31114" h="4444">
                  <a:moveTo>
                    <a:pt x="30683" y="0"/>
                  </a:moveTo>
                  <a:lnTo>
                    <a:pt x="29006" y="1117"/>
                  </a:lnTo>
                  <a:lnTo>
                    <a:pt x="27330" y="1676"/>
                  </a:lnTo>
                  <a:lnTo>
                    <a:pt x="25653" y="2235"/>
                  </a:lnTo>
                  <a:lnTo>
                    <a:pt x="23431" y="3352"/>
                  </a:lnTo>
                  <a:lnTo>
                    <a:pt x="21755" y="3352"/>
                  </a:lnTo>
                  <a:lnTo>
                    <a:pt x="19519" y="3911"/>
                  </a:lnTo>
                  <a:lnTo>
                    <a:pt x="17284" y="3911"/>
                  </a:lnTo>
                  <a:lnTo>
                    <a:pt x="15608" y="3911"/>
                  </a:lnTo>
                  <a:lnTo>
                    <a:pt x="13385" y="3911"/>
                  </a:lnTo>
                  <a:lnTo>
                    <a:pt x="11709" y="3911"/>
                  </a:lnTo>
                  <a:lnTo>
                    <a:pt x="9474" y="3352"/>
                  </a:lnTo>
                  <a:lnTo>
                    <a:pt x="7238" y="3352"/>
                  </a:lnTo>
                  <a:lnTo>
                    <a:pt x="5575" y="2235"/>
                  </a:lnTo>
                  <a:lnTo>
                    <a:pt x="3898" y="1676"/>
                  </a:lnTo>
                  <a:lnTo>
                    <a:pt x="1663" y="1117"/>
                  </a:lnTo>
                  <a:lnTo>
                    <a:pt x="0" y="0"/>
                  </a:lnTo>
                </a:path>
              </a:pathLst>
            </a:custGeom>
            <a:ln w="3175">
              <a:solidFill>
                <a:srgbClr val="565658"/>
              </a:solidFill>
            </a:ln>
          </p:spPr>
          <p:txBody>
            <a:bodyPr wrap="square" lIns="0" tIns="0" rIns="0" bIns="0" rtlCol="0"/>
            <a:lstStyle/>
            <a:p/>
          </p:txBody>
        </p:sp>
        <p:sp>
          <p:nvSpPr>
            <p:cNvPr id="13060" name="object 13060" descr=""/>
            <p:cNvSpPr/>
            <p:nvPr/>
          </p:nvSpPr>
          <p:spPr>
            <a:xfrm>
              <a:off x="2243263" y="2165662"/>
              <a:ext cx="2540" cy="8890"/>
            </a:xfrm>
            <a:custGeom>
              <a:avLst/>
              <a:gdLst/>
              <a:ahLst/>
              <a:cxnLst/>
              <a:rect l="l" t="t" r="r" b="b"/>
              <a:pathLst>
                <a:path w="2539" h="8889">
                  <a:moveTo>
                    <a:pt x="1117" y="8369"/>
                  </a:moveTo>
                  <a:lnTo>
                    <a:pt x="558" y="7810"/>
                  </a:lnTo>
                  <a:lnTo>
                    <a:pt x="558" y="7251"/>
                  </a:lnTo>
                  <a:lnTo>
                    <a:pt x="558" y="6692"/>
                  </a:lnTo>
                  <a:lnTo>
                    <a:pt x="0" y="6146"/>
                  </a:lnTo>
                  <a:lnTo>
                    <a:pt x="0" y="5587"/>
                  </a:lnTo>
                  <a:lnTo>
                    <a:pt x="0" y="5029"/>
                  </a:lnTo>
                  <a:lnTo>
                    <a:pt x="0" y="4470"/>
                  </a:lnTo>
                  <a:lnTo>
                    <a:pt x="0" y="3911"/>
                  </a:lnTo>
                  <a:lnTo>
                    <a:pt x="0" y="3352"/>
                  </a:lnTo>
                  <a:lnTo>
                    <a:pt x="558" y="2793"/>
                  </a:lnTo>
                  <a:lnTo>
                    <a:pt x="558" y="2235"/>
                  </a:lnTo>
                  <a:lnTo>
                    <a:pt x="558" y="1676"/>
                  </a:lnTo>
                  <a:lnTo>
                    <a:pt x="1117" y="1676"/>
                  </a:lnTo>
                  <a:lnTo>
                    <a:pt x="1676" y="1117"/>
                  </a:lnTo>
                  <a:lnTo>
                    <a:pt x="1676" y="558"/>
                  </a:lnTo>
                  <a:lnTo>
                    <a:pt x="2235" y="0"/>
                  </a:lnTo>
                </a:path>
              </a:pathLst>
            </a:custGeom>
            <a:ln w="3175">
              <a:solidFill>
                <a:srgbClr val="565658"/>
              </a:solidFill>
            </a:ln>
          </p:spPr>
          <p:txBody>
            <a:bodyPr wrap="square" lIns="0" tIns="0" rIns="0" bIns="0" rtlCol="0"/>
            <a:lstStyle/>
            <a:p/>
          </p:txBody>
        </p:sp>
        <p:sp>
          <p:nvSpPr>
            <p:cNvPr id="13061" name="object 13061" descr=""/>
            <p:cNvSpPr/>
            <p:nvPr/>
          </p:nvSpPr>
          <p:spPr>
            <a:xfrm>
              <a:off x="2258320" y="1939149"/>
              <a:ext cx="635" cy="1270"/>
            </a:xfrm>
            <a:custGeom>
              <a:avLst/>
              <a:gdLst/>
              <a:ahLst/>
              <a:cxnLst/>
              <a:rect l="l" t="t" r="r" b="b"/>
              <a:pathLst>
                <a:path w="635" h="1269">
                  <a:moveTo>
                    <a:pt x="558" y="0"/>
                  </a:moveTo>
                  <a:lnTo>
                    <a:pt x="0" y="0"/>
                  </a:lnTo>
                  <a:lnTo>
                    <a:pt x="0" y="546"/>
                  </a:lnTo>
                  <a:lnTo>
                    <a:pt x="558" y="1104"/>
                  </a:lnTo>
                </a:path>
              </a:pathLst>
            </a:custGeom>
            <a:ln w="3175">
              <a:solidFill>
                <a:srgbClr val="565658"/>
              </a:solidFill>
            </a:ln>
          </p:spPr>
          <p:txBody>
            <a:bodyPr wrap="square" lIns="0" tIns="0" rIns="0" bIns="0" rtlCol="0"/>
            <a:lstStyle/>
            <a:p/>
          </p:txBody>
        </p:sp>
        <p:sp>
          <p:nvSpPr>
            <p:cNvPr id="13062" name="object 13062" descr=""/>
            <p:cNvSpPr/>
            <p:nvPr/>
          </p:nvSpPr>
          <p:spPr>
            <a:xfrm>
              <a:off x="2258320" y="2193007"/>
              <a:ext cx="635" cy="1270"/>
            </a:xfrm>
            <a:custGeom>
              <a:avLst/>
              <a:gdLst/>
              <a:ahLst/>
              <a:cxnLst/>
              <a:rect l="l" t="t" r="r" b="b"/>
              <a:pathLst>
                <a:path w="635" h="1269">
                  <a:moveTo>
                    <a:pt x="0" y="0"/>
                  </a:moveTo>
                  <a:lnTo>
                    <a:pt x="0" y="558"/>
                  </a:lnTo>
                  <a:lnTo>
                    <a:pt x="0" y="1117"/>
                  </a:lnTo>
                  <a:lnTo>
                    <a:pt x="558" y="558"/>
                  </a:lnTo>
                </a:path>
              </a:pathLst>
            </a:custGeom>
            <a:ln w="3175">
              <a:solidFill>
                <a:srgbClr val="565658"/>
              </a:solidFill>
            </a:ln>
          </p:spPr>
          <p:txBody>
            <a:bodyPr wrap="square" lIns="0" tIns="0" rIns="0" bIns="0" rtlCol="0"/>
            <a:lstStyle/>
            <a:p/>
          </p:txBody>
        </p:sp>
        <p:sp>
          <p:nvSpPr>
            <p:cNvPr id="13063" name="object 13063" descr=""/>
            <p:cNvSpPr/>
            <p:nvPr/>
          </p:nvSpPr>
          <p:spPr>
            <a:xfrm>
              <a:off x="2272277" y="2173469"/>
              <a:ext cx="6985" cy="3810"/>
            </a:xfrm>
            <a:custGeom>
              <a:avLst/>
              <a:gdLst/>
              <a:ahLst/>
              <a:cxnLst/>
              <a:rect l="l" t="t" r="r" b="b"/>
              <a:pathLst>
                <a:path w="6985" h="3810">
                  <a:moveTo>
                    <a:pt x="6692" y="3352"/>
                  </a:moveTo>
                  <a:lnTo>
                    <a:pt x="6692" y="3352"/>
                  </a:lnTo>
                  <a:lnTo>
                    <a:pt x="3340" y="3352"/>
                  </a:lnTo>
                  <a:lnTo>
                    <a:pt x="2781" y="2806"/>
                  </a:lnTo>
                  <a:lnTo>
                    <a:pt x="2222" y="2806"/>
                  </a:lnTo>
                  <a:lnTo>
                    <a:pt x="1663" y="2247"/>
                  </a:lnTo>
                  <a:lnTo>
                    <a:pt x="1117" y="1689"/>
                  </a:lnTo>
                  <a:lnTo>
                    <a:pt x="558" y="1689"/>
                  </a:lnTo>
                  <a:lnTo>
                    <a:pt x="558" y="1130"/>
                  </a:lnTo>
                  <a:lnTo>
                    <a:pt x="0" y="558"/>
                  </a:lnTo>
                  <a:lnTo>
                    <a:pt x="0" y="0"/>
                  </a:lnTo>
                </a:path>
              </a:pathLst>
            </a:custGeom>
            <a:ln w="3175">
              <a:solidFill>
                <a:srgbClr val="565658"/>
              </a:solidFill>
            </a:ln>
          </p:spPr>
          <p:txBody>
            <a:bodyPr wrap="square" lIns="0" tIns="0" rIns="0" bIns="0" rtlCol="0"/>
            <a:lstStyle/>
            <a:p/>
          </p:txBody>
        </p:sp>
        <p:sp>
          <p:nvSpPr>
            <p:cNvPr id="13064" name="object 13064" descr=""/>
            <p:cNvSpPr/>
            <p:nvPr/>
          </p:nvSpPr>
          <p:spPr>
            <a:xfrm>
              <a:off x="2258879" y="1940259"/>
              <a:ext cx="1905" cy="3810"/>
            </a:xfrm>
            <a:custGeom>
              <a:avLst/>
              <a:gdLst/>
              <a:ahLst/>
              <a:cxnLst/>
              <a:rect l="l" t="t" r="r" b="b"/>
              <a:pathLst>
                <a:path w="1905" h="3810">
                  <a:moveTo>
                    <a:pt x="0" y="0"/>
                  </a:moveTo>
                  <a:lnTo>
                    <a:pt x="558" y="1676"/>
                  </a:lnTo>
                  <a:lnTo>
                    <a:pt x="1676" y="3352"/>
                  </a:lnTo>
                </a:path>
              </a:pathLst>
            </a:custGeom>
            <a:ln w="3175">
              <a:solidFill>
                <a:srgbClr val="565658"/>
              </a:solidFill>
            </a:ln>
          </p:spPr>
          <p:txBody>
            <a:bodyPr wrap="square" lIns="0" tIns="0" rIns="0" bIns="0" rtlCol="0"/>
            <a:lstStyle/>
            <a:p/>
          </p:txBody>
        </p:sp>
        <p:sp>
          <p:nvSpPr>
            <p:cNvPr id="13065" name="object 13065" descr=""/>
            <p:cNvSpPr/>
            <p:nvPr/>
          </p:nvSpPr>
          <p:spPr>
            <a:xfrm>
              <a:off x="2263902" y="2175153"/>
              <a:ext cx="0" cy="5715"/>
            </a:xfrm>
            <a:custGeom>
              <a:avLst/>
              <a:gdLst/>
              <a:ahLst/>
              <a:cxnLst/>
              <a:rect l="l" t="t" r="r" b="b"/>
              <a:pathLst>
                <a:path w="0" h="5714">
                  <a:moveTo>
                    <a:pt x="0" y="5575"/>
                  </a:moveTo>
                  <a:lnTo>
                    <a:pt x="0" y="2781"/>
                  </a:lnTo>
                  <a:lnTo>
                    <a:pt x="0" y="0"/>
                  </a:lnTo>
                </a:path>
              </a:pathLst>
            </a:custGeom>
            <a:ln w="3175">
              <a:solidFill>
                <a:srgbClr val="565658"/>
              </a:solidFill>
            </a:ln>
          </p:spPr>
          <p:txBody>
            <a:bodyPr wrap="square" lIns="0" tIns="0" rIns="0" bIns="0" rtlCol="0"/>
            <a:lstStyle/>
            <a:p/>
          </p:txBody>
        </p:sp>
        <p:sp>
          <p:nvSpPr>
            <p:cNvPr id="13066" name="object 13066" descr=""/>
            <p:cNvSpPr/>
            <p:nvPr/>
          </p:nvSpPr>
          <p:spPr>
            <a:xfrm>
              <a:off x="2259990" y="1943618"/>
              <a:ext cx="4445" cy="2540"/>
            </a:xfrm>
            <a:custGeom>
              <a:avLst/>
              <a:gdLst/>
              <a:ahLst/>
              <a:cxnLst/>
              <a:rect l="l" t="t" r="r" b="b"/>
              <a:pathLst>
                <a:path w="4444" h="2539">
                  <a:moveTo>
                    <a:pt x="3911" y="2222"/>
                  </a:moveTo>
                  <a:lnTo>
                    <a:pt x="3352" y="1663"/>
                  </a:lnTo>
                  <a:lnTo>
                    <a:pt x="2793" y="1663"/>
                  </a:lnTo>
                  <a:lnTo>
                    <a:pt x="2235" y="1663"/>
                  </a:lnTo>
                  <a:lnTo>
                    <a:pt x="1676" y="1104"/>
                  </a:lnTo>
                  <a:lnTo>
                    <a:pt x="1117" y="1104"/>
                  </a:lnTo>
                  <a:lnTo>
                    <a:pt x="558" y="546"/>
                  </a:lnTo>
                  <a:lnTo>
                    <a:pt x="558" y="0"/>
                  </a:lnTo>
                  <a:lnTo>
                    <a:pt x="0" y="0"/>
                  </a:lnTo>
                </a:path>
              </a:pathLst>
            </a:custGeom>
            <a:ln w="3175">
              <a:solidFill>
                <a:srgbClr val="565658"/>
              </a:solidFill>
            </a:ln>
          </p:spPr>
          <p:txBody>
            <a:bodyPr wrap="square" lIns="0" tIns="0" rIns="0" bIns="0" rtlCol="0"/>
            <a:lstStyle/>
            <a:p/>
          </p:txBody>
        </p:sp>
        <p:sp>
          <p:nvSpPr>
            <p:cNvPr id="13067" name="object 13067" descr=""/>
            <p:cNvSpPr/>
            <p:nvPr/>
          </p:nvSpPr>
          <p:spPr>
            <a:xfrm>
              <a:off x="2248291" y="2173473"/>
              <a:ext cx="7620" cy="3810"/>
            </a:xfrm>
            <a:custGeom>
              <a:avLst/>
              <a:gdLst/>
              <a:ahLst/>
              <a:cxnLst/>
              <a:rect l="l" t="t" r="r" b="b"/>
              <a:pathLst>
                <a:path w="7619" h="3810">
                  <a:moveTo>
                    <a:pt x="7238" y="0"/>
                  </a:moveTo>
                  <a:lnTo>
                    <a:pt x="6680" y="558"/>
                  </a:lnTo>
                  <a:lnTo>
                    <a:pt x="6680" y="1117"/>
                  </a:lnTo>
                  <a:lnTo>
                    <a:pt x="6121" y="1676"/>
                  </a:lnTo>
                  <a:lnTo>
                    <a:pt x="5575" y="1676"/>
                  </a:lnTo>
                  <a:lnTo>
                    <a:pt x="5575" y="2235"/>
                  </a:lnTo>
                  <a:lnTo>
                    <a:pt x="5003" y="2235"/>
                  </a:lnTo>
                  <a:lnTo>
                    <a:pt x="4444" y="2794"/>
                  </a:lnTo>
                  <a:lnTo>
                    <a:pt x="3886" y="2794"/>
                  </a:lnTo>
                  <a:lnTo>
                    <a:pt x="3886" y="3352"/>
                  </a:lnTo>
                  <a:lnTo>
                    <a:pt x="3340" y="3352"/>
                  </a:lnTo>
                  <a:lnTo>
                    <a:pt x="2781" y="3352"/>
                  </a:lnTo>
                  <a:lnTo>
                    <a:pt x="2209" y="3352"/>
                  </a:lnTo>
                  <a:lnTo>
                    <a:pt x="1117" y="3352"/>
                  </a:lnTo>
                  <a:lnTo>
                    <a:pt x="0" y="3352"/>
                  </a:lnTo>
                </a:path>
              </a:pathLst>
            </a:custGeom>
            <a:ln w="3175">
              <a:solidFill>
                <a:srgbClr val="565658"/>
              </a:solidFill>
            </a:ln>
          </p:spPr>
          <p:txBody>
            <a:bodyPr wrap="square" lIns="0" tIns="0" rIns="0" bIns="0" rtlCol="0"/>
            <a:lstStyle/>
            <a:p/>
          </p:txBody>
        </p:sp>
        <p:sp>
          <p:nvSpPr>
            <p:cNvPr id="13068" name="object 13068" descr=""/>
            <p:cNvSpPr/>
            <p:nvPr/>
          </p:nvSpPr>
          <p:spPr>
            <a:xfrm>
              <a:off x="2260549" y="2187426"/>
              <a:ext cx="3810" cy="1905"/>
            </a:xfrm>
            <a:custGeom>
              <a:avLst/>
              <a:gdLst/>
              <a:ahLst/>
              <a:cxnLst/>
              <a:rect l="l" t="t" r="r" b="b"/>
              <a:pathLst>
                <a:path w="3810" h="1905">
                  <a:moveTo>
                    <a:pt x="3352" y="0"/>
                  </a:moveTo>
                  <a:lnTo>
                    <a:pt x="2794" y="0"/>
                  </a:lnTo>
                  <a:lnTo>
                    <a:pt x="2235" y="0"/>
                  </a:lnTo>
                  <a:lnTo>
                    <a:pt x="1676" y="558"/>
                  </a:lnTo>
                  <a:lnTo>
                    <a:pt x="1117" y="558"/>
                  </a:lnTo>
                  <a:lnTo>
                    <a:pt x="558" y="1117"/>
                  </a:lnTo>
                  <a:lnTo>
                    <a:pt x="558" y="1676"/>
                  </a:lnTo>
                  <a:lnTo>
                    <a:pt x="0" y="1676"/>
                  </a:lnTo>
                </a:path>
              </a:pathLst>
            </a:custGeom>
            <a:ln w="3175">
              <a:solidFill>
                <a:srgbClr val="565658"/>
              </a:solidFill>
            </a:ln>
          </p:spPr>
          <p:txBody>
            <a:bodyPr wrap="square" lIns="0" tIns="0" rIns="0" bIns="0" rtlCol="0"/>
            <a:lstStyle/>
            <a:p/>
          </p:txBody>
        </p:sp>
        <p:sp>
          <p:nvSpPr>
            <p:cNvPr id="13069" name="object 13069" descr=""/>
            <p:cNvSpPr/>
            <p:nvPr/>
          </p:nvSpPr>
          <p:spPr>
            <a:xfrm>
              <a:off x="2268366" y="1938591"/>
              <a:ext cx="1270" cy="1270"/>
            </a:xfrm>
            <a:custGeom>
              <a:avLst/>
              <a:gdLst/>
              <a:ahLst/>
              <a:cxnLst/>
              <a:rect l="l" t="t" r="r" b="b"/>
              <a:pathLst>
                <a:path w="1269" h="1269">
                  <a:moveTo>
                    <a:pt x="0" y="0"/>
                  </a:moveTo>
                  <a:lnTo>
                    <a:pt x="558" y="0"/>
                  </a:lnTo>
                  <a:lnTo>
                    <a:pt x="1117" y="558"/>
                  </a:lnTo>
                  <a:lnTo>
                    <a:pt x="1117" y="1104"/>
                  </a:lnTo>
                </a:path>
              </a:pathLst>
            </a:custGeom>
            <a:ln w="3175">
              <a:solidFill>
                <a:srgbClr val="565658"/>
              </a:solidFill>
            </a:ln>
          </p:spPr>
          <p:txBody>
            <a:bodyPr wrap="square" lIns="0" tIns="0" rIns="0" bIns="0" rtlCol="0"/>
            <a:lstStyle/>
            <a:p/>
          </p:txBody>
        </p:sp>
        <p:sp>
          <p:nvSpPr>
            <p:cNvPr id="13070" name="object 13070" descr=""/>
            <p:cNvSpPr/>
            <p:nvPr/>
          </p:nvSpPr>
          <p:spPr>
            <a:xfrm>
              <a:off x="2258317" y="1939703"/>
              <a:ext cx="1905" cy="4445"/>
            </a:xfrm>
            <a:custGeom>
              <a:avLst/>
              <a:gdLst/>
              <a:ahLst/>
              <a:cxnLst/>
              <a:rect l="l" t="t" r="r" b="b"/>
              <a:pathLst>
                <a:path w="1905" h="4444">
                  <a:moveTo>
                    <a:pt x="1676" y="3911"/>
                  </a:moveTo>
                  <a:lnTo>
                    <a:pt x="558" y="1676"/>
                  </a:lnTo>
                  <a:lnTo>
                    <a:pt x="0" y="0"/>
                  </a:lnTo>
                </a:path>
              </a:pathLst>
            </a:custGeom>
            <a:ln w="3175">
              <a:solidFill>
                <a:srgbClr val="565658"/>
              </a:solidFill>
            </a:ln>
          </p:spPr>
          <p:txBody>
            <a:bodyPr wrap="square" lIns="0" tIns="0" rIns="0" bIns="0" rtlCol="0"/>
            <a:lstStyle/>
            <a:p/>
          </p:txBody>
        </p:sp>
        <p:sp>
          <p:nvSpPr>
            <p:cNvPr id="13071" name="object 13071" descr=""/>
            <p:cNvSpPr/>
            <p:nvPr/>
          </p:nvSpPr>
          <p:spPr>
            <a:xfrm>
              <a:off x="2268924" y="2193005"/>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3072" name="object 13072" descr=""/>
            <p:cNvSpPr/>
            <p:nvPr/>
          </p:nvSpPr>
          <p:spPr>
            <a:xfrm>
              <a:off x="2263902" y="194528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073" name="object 13073" descr=""/>
            <p:cNvSpPr/>
            <p:nvPr/>
          </p:nvSpPr>
          <p:spPr>
            <a:xfrm>
              <a:off x="2278964" y="2174032"/>
              <a:ext cx="5080" cy="3175"/>
            </a:xfrm>
            <a:custGeom>
              <a:avLst/>
              <a:gdLst/>
              <a:ahLst/>
              <a:cxnLst/>
              <a:rect l="l" t="t" r="r" b="b"/>
              <a:pathLst>
                <a:path w="5080" h="3175">
                  <a:moveTo>
                    <a:pt x="4470" y="0"/>
                  </a:moveTo>
                  <a:lnTo>
                    <a:pt x="3911" y="558"/>
                  </a:lnTo>
                  <a:lnTo>
                    <a:pt x="3352" y="1117"/>
                  </a:lnTo>
                  <a:lnTo>
                    <a:pt x="2794" y="1676"/>
                  </a:lnTo>
                  <a:lnTo>
                    <a:pt x="2235" y="1676"/>
                  </a:lnTo>
                  <a:lnTo>
                    <a:pt x="1676" y="2235"/>
                  </a:lnTo>
                  <a:lnTo>
                    <a:pt x="1117" y="2235"/>
                  </a:lnTo>
                  <a:lnTo>
                    <a:pt x="558" y="2794"/>
                  </a:lnTo>
                  <a:lnTo>
                    <a:pt x="0" y="2794"/>
                  </a:lnTo>
                </a:path>
              </a:pathLst>
            </a:custGeom>
            <a:ln w="3175">
              <a:solidFill>
                <a:srgbClr val="565658"/>
              </a:solidFill>
            </a:ln>
          </p:spPr>
          <p:txBody>
            <a:bodyPr wrap="square" lIns="0" tIns="0" rIns="0" bIns="0" rtlCol="0"/>
            <a:lstStyle/>
            <a:p/>
          </p:txBody>
        </p:sp>
        <p:sp>
          <p:nvSpPr>
            <p:cNvPr id="13074" name="object 13074" descr=""/>
            <p:cNvSpPr/>
            <p:nvPr/>
          </p:nvSpPr>
          <p:spPr>
            <a:xfrm>
              <a:off x="2263902" y="2173477"/>
              <a:ext cx="8890" cy="1905"/>
            </a:xfrm>
            <a:custGeom>
              <a:avLst/>
              <a:gdLst/>
              <a:ahLst/>
              <a:cxnLst/>
              <a:rect l="l" t="t" r="r" b="b"/>
              <a:pathLst>
                <a:path w="8889" h="1905">
                  <a:moveTo>
                    <a:pt x="0" y="1676"/>
                  </a:moveTo>
                  <a:lnTo>
                    <a:pt x="1117" y="1676"/>
                  </a:lnTo>
                  <a:lnTo>
                    <a:pt x="2235" y="1676"/>
                  </a:lnTo>
                  <a:lnTo>
                    <a:pt x="3352" y="1676"/>
                  </a:lnTo>
                  <a:lnTo>
                    <a:pt x="3911" y="1117"/>
                  </a:lnTo>
                  <a:lnTo>
                    <a:pt x="5029" y="1117"/>
                  </a:lnTo>
                  <a:lnTo>
                    <a:pt x="6134" y="558"/>
                  </a:lnTo>
                  <a:lnTo>
                    <a:pt x="7251" y="558"/>
                  </a:lnTo>
                  <a:lnTo>
                    <a:pt x="8369" y="0"/>
                  </a:lnTo>
                </a:path>
              </a:pathLst>
            </a:custGeom>
            <a:ln w="3175">
              <a:solidFill>
                <a:srgbClr val="565658"/>
              </a:solidFill>
            </a:ln>
          </p:spPr>
          <p:txBody>
            <a:bodyPr wrap="square" lIns="0" tIns="0" rIns="0" bIns="0" rtlCol="0"/>
            <a:lstStyle/>
            <a:p/>
          </p:txBody>
        </p:sp>
        <p:sp>
          <p:nvSpPr>
            <p:cNvPr id="13075" name="object 13075" descr=""/>
            <p:cNvSpPr/>
            <p:nvPr/>
          </p:nvSpPr>
          <p:spPr>
            <a:xfrm>
              <a:off x="2258317" y="2189100"/>
              <a:ext cx="2540" cy="4445"/>
            </a:xfrm>
            <a:custGeom>
              <a:avLst/>
              <a:gdLst/>
              <a:ahLst/>
              <a:cxnLst/>
              <a:rect l="l" t="t" r="r" b="b"/>
              <a:pathLst>
                <a:path w="2539" h="4444">
                  <a:moveTo>
                    <a:pt x="2235" y="0"/>
                  </a:moveTo>
                  <a:lnTo>
                    <a:pt x="1117" y="2222"/>
                  </a:lnTo>
                  <a:lnTo>
                    <a:pt x="0" y="3911"/>
                  </a:lnTo>
                </a:path>
              </a:pathLst>
            </a:custGeom>
            <a:ln w="3175">
              <a:solidFill>
                <a:srgbClr val="565658"/>
              </a:solidFill>
            </a:ln>
          </p:spPr>
          <p:txBody>
            <a:bodyPr wrap="square" lIns="0" tIns="0" rIns="0" bIns="0" rtlCol="0"/>
            <a:lstStyle/>
            <a:p/>
          </p:txBody>
        </p:sp>
        <p:sp>
          <p:nvSpPr>
            <p:cNvPr id="13076" name="object 13076" descr=""/>
            <p:cNvSpPr/>
            <p:nvPr/>
          </p:nvSpPr>
          <p:spPr>
            <a:xfrm>
              <a:off x="2263902" y="1951980"/>
              <a:ext cx="42545" cy="222250"/>
            </a:xfrm>
            <a:custGeom>
              <a:avLst/>
              <a:gdLst/>
              <a:ahLst/>
              <a:cxnLst/>
              <a:rect l="l" t="t" r="r" b="b"/>
              <a:pathLst>
                <a:path w="42544" h="222250">
                  <a:moveTo>
                    <a:pt x="0" y="0"/>
                  </a:moveTo>
                  <a:lnTo>
                    <a:pt x="1676" y="0"/>
                  </a:lnTo>
                  <a:lnTo>
                    <a:pt x="3911" y="558"/>
                  </a:lnTo>
                  <a:lnTo>
                    <a:pt x="5575" y="558"/>
                  </a:lnTo>
                  <a:lnTo>
                    <a:pt x="7810" y="1117"/>
                  </a:lnTo>
                  <a:lnTo>
                    <a:pt x="9486" y="1117"/>
                  </a:lnTo>
                  <a:lnTo>
                    <a:pt x="11722" y="1663"/>
                  </a:lnTo>
                  <a:lnTo>
                    <a:pt x="13398" y="2222"/>
                  </a:lnTo>
                  <a:lnTo>
                    <a:pt x="15074" y="2794"/>
                  </a:lnTo>
                  <a:lnTo>
                    <a:pt x="17297" y="3911"/>
                  </a:lnTo>
                  <a:lnTo>
                    <a:pt x="18973" y="4470"/>
                  </a:lnTo>
                  <a:lnTo>
                    <a:pt x="20650" y="5575"/>
                  </a:lnTo>
                  <a:lnTo>
                    <a:pt x="22326" y="6692"/>
                  </a:lnTo>
                  <a:lnTo>
                    <a:pt x="24003" y="7810"/>
                  </a:lnTo>
                  <a:lnTo>
                    <a:pt x="25666" y="8928"/>
                  </a:lnTo>
                  <a:lnTo>
                    <a:pt x="27343" y="10045"/>
                  </a:lnTo>
                  <a:lnTo>
                    <a:pt x="28448" y="11150"/>
                  </a:lnTo>
                  <a:lnTo>
                    <a:pt x="30124" y="12827"/>
                  </a:lnTo>
                  <a:lnTo>
                    <a:pt x="31242" y="13944"/>
                  </a:lnTo>
                  <a:lnTo>
                    <a:pt x="32918" y="15621"/>
                  </a:lnTo>
                  <a:lnTo>
                    <a:pt x="34036" y="16738"/>
                  </a:lnTo>
                  <a:lnTo>
                    <a:pt x="35153" y="18415"/>
                  </a:lnTo>
                  <a:lnTo>
                    <a:pt x="36258" y="20078"/>
                  </a:lnTo>
                  <a:lnTo>
                    <a:pt x="37376" y="21755"/>
                  </a:lnTo>
                  <a:lnTo>
                    <a:pt x="37934" y="23431"/>
                  </a:lnTo>
                  <a:lnTo>
                    <a:pt x="39052" y="25666"/>
                  </a:lnTo>
                  <a:lnTo>
                    <a:pt x="39611" y="27330"/>
                  </a:lnTo>
                  <a:lnTo>
                    <a:pt x="40170" y="29019"/>
                  </a:lnTo>
                  <a:lnTo>
                    <a:pt x="40728" y="31242"/>
                  </a:lnTo>
                  <a:lnTo>
                    <a:pt x="41287" y="32918"/>
                  </a:lnTo>
                  <a:lnTo>
                    <a:pt x="41846" y="34594"/>
                  </a:lnTo>
                  <a:lnTo>
                    <a:pt x="41846" y="36817"/>
                  </a:lnTo>
                  <a:lnTo>
                    <a:pt x="42405" y="38493"/>
                  </a:lnTo>
                  <a:lnTo>
                    <a:pt x="42405" y="40728"/>
                  </a:lnTo>
                  <a:lnTo>
                    <a:pt x="42405" y="42405"/>
                  </a:lnTo>
                  <a:lnTo>
                    <a:pt x="41846" y="46304"/>
                  </a:lnTo>
                  <a:lnTo>
                    <a:pt x="41287" y="50215"/>
                  </a:lnTo>
                  <a:lnTo>
                    <a:pt x="41287" y="54114"/>
                  </a:lnTo>
                  <a:lnTo>
                    <a:pt x="40728" y="58026"/>
                  </a:lnTo>
                  <a:lnTo>
                    <a:pt x="40170" y="61925"/>
                  </a:lnTo>
                  <a:lnTo>
                    <a:pt x="39611" y="69735"/>
                  </a:lnTo>
                  <a:lnTo>
                    <a:pt x="37934" y="85356"/>
                  </a:lnTo>
                  <a:lnTo>
                    <a:pt x="36258" y="100990"/>
                  </a:lnTo>
                  <a:lnTo>
                    <a:pt x="35153" y="116052"/>
                  </a:lnTo>
                  <a:lnTo>
                    <a:pt x="34036" y="131673"/>
                  </a:lnTo>
                  <a:lnTo>
                    <a:pt x="32918" y="147294"/>
                  </a:lnTo>
                  <a:lnTo>
                    <a:pt x="31800" y="162915"/>
                  </a:lnTo>
                  <a:lnTo>
                    <a:pt x="30683" y="178536"/>
                  </a:lnTo>
                  <a:lnTo>
                    <a:pt x="30124" y="186347"/>
                  </a:lnTo>
                  <a:lnTo>
                    <a:pt x="30124" y="188023"/>
                  </a:lnTo>
                  <a:lnTo>
                    <a:pt x="30124" y="189699"/>
                  </a:lnTo>
                  <a:lnTo>
                    <a:pt x="30124" y="193598"/>
                  </a:lnTo>
                  <a:lnTo>
                    <a:pt x="29565" y="197510"/>
                  </a:lnTo>
                  <a:lnTo>
                    <a:pt x="29565" y="201409"/>
                  </a:lnTo>
                  <a:lnTo>
                    <a:pt x="29565" y="205320"/>
                  </a:lnTo>
                  <a:lnTo>
                    <a:pt x="29565" y="205879"/>
                  </a:lnTo>
                  <a:lnTo>
                    <a:pt x="29006" y="206425"/>
                  </a:lnTo>
                  <a:lnTo>
                    <a:pt x="29006" y="207543"/>
                  </a:lnTo>
                  <a:lnTo>
                    <a:pt x="28448" y="209219"/>
                  </a:lnTo>
                  <a:lnTo>
                    <a:pt x="27889" y="210896"/>
                  </a:lnTo>
                  <a:lnTo>
                    <a:pt x="26784" y="213131"/>
                  </a:lnTo>
                  <a:lnTo>
                    <a:pt x="25666" y="214807"/>
                  </a:lnTo>
                  <a:lnTo>
                    <a:pt x="24561" y="216471"/>
                  </a:lnTo>
                  <a:lnTo>
                    <a:pt x="23444" y="218147"/>
                  </a:lnTo>
                  <a:lnTo>
                    <a:pt x="22326" y="219265"/>
                  </a:lnTo>
                  <a:lnTo>
                    <a:pt x="20650" y="220929"/>
                  </a:lnTo>
                  <a:lnTo>
                    <a:pt x="19532" y="222046"/>
                  </a:lnTo>
                </a:path>
              </a:pathLst>
            </a:custGeom>
            <a:ln w="3175">
              <a:solidFill>
                <a:srgbClr val="565658"/>
              </a:solidFill>
            </a:ln>
          </p:spPr>
          <p:txBody>
            <a:bodyPr wrap="square" lIns="0" tIns="0" rIns="0" bIns="0" rtlCol="0"/>
            <a:lstStyle/>
            <a:p/>
          </p:txBody>
        </p:sp>
        <p:sp>
          <p:nvSpPr>
            <p:cNvPr id="13077" name="object 13077" descr=""/>
            <p:cNvSpPr/>
            <p:nvPr/>
          </p:nvSpPr>
          <p:spPr>
            <a:xfrm>
              <a:off x="2263902" y="2186867"/>
              <a:ext cx="3810" cy="2540"/>
            </a:xfrm>
            <a:custGeom>
              <a:avLst/>
              <a:gdLst/>
              <a:ahLst/>
              <a:cxnLst/>
              <a:rect l="l" t="t" r="r" b="b"/>
              <a:pathLst>
                <a:path w="3810" h="2539">
                  <a:moveTo>
                    <a:pt x="0" y="0"/>
                  </a:moveTo>
                  <a:lnTo>
                    <a:pt x="558" y="558"/>
                  </a:lnTo>
                  <a:lnTo>
                    <a:pt x="1117" y="558"/>
                  </a:lnTo>
                  <a:lnTo>
                    <a:pt x="1676" y="558"/>
                  </a:lnTo>
                  <a:lnTo>
                    <a:pt x="2235" y="1117"/>
                  </a:lnTo>
                  <a:lnTo>
                    <a:pt x="2794" y="1117"/>
                  </a:lnTo>
                  <a:lnTo>
                    <a:pt x="2794" y="1676"/>
                  </a:lnTo>
                  <a:lnTo>
                    <a:pt x="3352" y="2235"/>
                  </a:lnTo>
                </a:path>
              </a:pathLst>
            </a:custGeom>
            <a:ln w="3175">
              <a:solidFill>
                <a:srgbClr val="565658"/>
              </a:solidFill>
            </a:ln>
          </p:spPr>
          <p:txBody>
            <a:bodyPr wrap="square" lIns="0" tIns="0" rIns="0" bIns="0" rtlCol="0"/>
            <a:lstStyle/>
            <a:p/>
          </p:txBody>
        </p:sp>
        <p:sp>
          <p:nvSpPr>
            <p:cNvPr id="13078" name="object 13078" descr=""/>
            <p:cNvSpPr/>
            <p:nvPr/>
          </p:nvSpPr>
          <p:spPr>
            <a:xfrm>
              <a:off x="2244375" y="2174028"/>
              <a:ext cx="4445" cy="3175"/>
            </a:xfrm>
            <a:custGeom>
              <a:avLst/>
              <a:gdLst/>
              <a:ahLst/>
              <a:cxnLst/>
              <a:rect l="l" t="t" r="r" b="b"/>
              <a:pathLst>
                <a:path w="4444" h="3175">
                  <a:moveTo>
                    <a:pt x="3911" y="2794"/>
                  </a:moveTo>
                  <a:lnTo>
                    <a:pt x="3352" y="2794"/>
                  </a:lnTo>
                  <a:lnTo>
                    <a:pt x="2793" y="2247"/>
                  </a:lnTo>
                  <a:lnTo>
                    <a:pt x="2235" y="2247"/>
                  </a:lnTo>
                  <a:lnTo>
                    <a:pt x="1676" y="1689"/>
                  </a:lnTo>
                  <a:lnTo>
                    <a:pt x="1117" y="1689"/>
                  </a:lnTo>
                  <a:lnTo>
                    <a:pt x="558" y="1130"/>
                  </a:lnTo>
                  <a:lnTo>
                    <a:pt x="558" y="571"/>
                  </a:lnTo>
                  <a:lnTo>
                    <a:pt x="0" y="0"/>
                  </a:lnTo>
                </a:path>
              </a:pathLst>
            </a:custGeom>
            <a:ln w="3175">
              <a:solidFill>
                <a:srgbClr val="565658"/>
              </a:solidFill>
            </a:ln>
          </p:spPr>
          <p:txBody>
            <a:bodyPr wrap="square" lIns="0" tIns="0" rIns="0" bIns="0" rtlCol="0"/>
            <a:lstStyle/>
            <a:p/>
          </p:txBody>
        </p:sp>
        <p:sp>
          <p:nvSpPr>
            <p:cNvPr id="13079" name="object 13079" descr=""/>
            <p:cNvSpPr/>
            <p:nvPr/>
          </p:nvSpPr>
          <p:spPr>
            <a:xfrm>
              <a:off x="2263902" y="1951978"/>
              <a:ext cx="0" cy="6350"/>
            </a:xfrm>
            <a:custGeom>
              <a:avLst/>
              <a:gdLst/>
              <a:ahLst/>
              <a:cxnLst/>
              <a:rect l="l" t="t" r="r" b="b"/>
              <a:pathLst>
                <a:path w="0" h="6350">
                  <a:moveTo>
                    <a:pt x="0" y="6134"/>
                  </a:moveTo>
                  <a:lnTo>
                    <a:pt x="0" y="2793"/>
                  </a:lnTo>
                  <a:lnTo>
                    <a:pt x="0" y="0"/>
                  </a:lnTo>
                </a:path>
              </a:pathLst>
            </a:custGeom>
            <a:ln w="3175">
              <a:solidFill>
                <a:srgbClr val="565658"/>
              </a:solidFill>
            </a:ln>
          </p:spPr>
          <p:txBody>
            <a:bodyPr wrap="square" lIns="0" tIns="0" rIns="0" bIns="0" rtlCol="0"/>
            <a:lstStyle/>
            <a:p/>
          </p:txBody>
        </p:sp>
        <p:sp>
          <p:nvSpPr>
            <p:cNvPr id="13080" name="object 13080" descr=""/>
            <p:cNvSpPr/>
            <p:nvPr/>
          </p:nvSpPr>
          <p:spPr>
            <a:xfrm>
              <a:off x="2266692" y="1940261"/>
              <a:ext cx="2540" cy="3810"/>
            </a:xfrm>
            <a:custGeom>
              <a:avLst/>
              <a:gdLst/>
              <a:ahLst/>
              <a:cxnLst/>
              <a:rect l="l" t="t" r="r" b="b"/>
              <a:pathLst>
                <a:path w="2539" h="3810">
                  <a:moveTo>
                    <a:pt x="0" y="3352"/>
                  </a:moveTo>
                  <a:lnTo>
                    <a:pt x="1117" y="1676"/>
                  </a:lnTo>
                  <a:lnTo>
                    <a:pt x="2235" y="0"/>
                  </a:lnTo>
                </a:path>
              </a:pathLst>
            </a:custGeom>
            <a:ln w="3175">
              <a:solidFill>
                <a:srgbClr val="565658"/>
              </a:solidFill>
            </a:ln>
          </p:spPr>
          <p:txBody>
            <a:bodyPr wrap="square" lIns="0" tIns="0" rIns="0" bIns="0" rtlCol="0"/>
            <a:lstStyle/>
            <a:p/>
          </p:txBody>
        </p:sp>
        <p:sp>
          <p:nvSpPr>
            <p:cNvPr id="13081" name="object 13081" descr=""/>
            <p:cNvSpPr/>
            <p:nvPr/>
          </p:nvSpPr>
          <p:spPr>
            <a:xfrm>
              <a:off x="2281760" y="2165666"/>
              <a:ext cx="3175" cy="8890"/>
            </a:xfrm>
            <a:custGeom>
              <a:avLst/>
              <a:gdLst/>
              <a:ahLst/>
              <a:cxnLst/>
              <a:rect l="l" t="t" r="r" b="b"/>
              <a:pathLst>
                <a:path w="3175" h="8889">
                  <a:moveTo>
                    <a:pt x="0" y="0"/>
                  </a:moveTo>
                  <a:lnTo>
                    <a:pt x="558" y="558"/>
                  </a:lnTo>
                  <a:lnTo>
                    <a:pt x="1117" y="1117"/>
                  </a:lnTo>
                  <a:lnTo>
                    <a:pt x="1676" y="1663"/>
                  </a:lnTo>
                  <a:lnTo>
                    <a:pt x="2235" y="2222"/>
                  </a:lnTo>
                  <a:lnTo>
                    <a:pt x="2235" y="2794"/>
                  </a:lnTo>
                  <a:lnTo>
                    <a:pt x="2235" y="3352"/>
                  </a:lnTo>
                  <a:lnTo>
                    <a:pt x="2235" y="3911"/>
                  </a:lnTo>
                  <a:lnTo>
                    <a:pt x="2794" y="4470"/>
                  </a:lnTo>
                  <a:lnTo>
                    <a:pt x="2794" y="5029"/>
                  </a:lnTo>
                  <a:lnTo>
                    <a:pt x="2235" y="5575"/>
                  </a:lnTo>
                  <a:lnTo>
                    <a:pt x="2235" y="6134"/>
                  </a:lnTo>
                  <a:lnTo>
                    <a:pt x="2235" y="6692"/>
                  </a:lnTo>
                  <a:lnTo>
                    <a:pt x="2235" y="7251"/>
                  </a:lnTo>
                  <a:lnTo>
                    <a:pt x="1676" y="7810"/>
                  </a:lnTo>
                  <a:lnTo>
                    <a:pt x="1676" y="8369"/>
                  </a:lnTo>
                </a:path>
              </a:pathLst>
            </a:custGeom>
            <a:ln w="3175">
              <a:solidFill>
                <a:srgbClr val="565658"/>
              </a:solidFill>
            </a:ln>
          </p:spPr>
          <p:txBody>
            <a:bodyPr wrap="square" lIns="0" tIns="0" rIns="0" bIns="0" rtlCol="0"/>
            <a:lstStyle/>
            <a:p/>
          </p:txBody>
        </p:sp>
        <p:sp>
          <p:nvSpPr>
            <p:cNvPr id="13082" name="object 13082" descr=""/>
            <p:cNvSpPr/>
            <p:nvPr/>
          </p:nvSpPr>
          <p:spPr>
            <a:xfrm>
              <a:off x="2220936" y="1951985"/>
              <a:ext cx="43180" cy="222250"/>
            </a:xfrm>
            <a:custGeom>
              <a:avLst/>
              <a:gdLst/>
              <a:ahLst/>
              <a:cxnLst/>
              <a:rect l="l" t="t" r="r" b="b"/>
              <a:pathLst>
                <a:path w="43180" h="222250">
                  <a:moveTo>
                    <a:pt x="23444" y="222046"/>
                  </a:moveTo>
                  <a:lnTo>
                    <a:pt x="21767" y="220929"/>
                  </a:lnTo>
                  <a:lnTo>
                    <a:pt x="20650" y="219265"/>
                  </a:lnTo>
                  <a:lnTo>
                    <a:pt x="18973" y="218147"/>
                  </a:lnTo>
                  <a:lnTo>
                    <a:pt x="17868" y="216471"/>
                  </a:lnTo>
                  <a:lnTo>
                    <a:pt x="16751" y="214795"/>
                  </a:lnTo>
                  <a:lnTo>
                    <a:pt x="16192" y="213118"/>
                  </a:lnTo>
                  <a:lnTo>
                    <a:pt x="15074" y="210896"/>
                  </a:lnTo>
                  <a:lnTo>
                    <a:pt x="14516" y="209219"/>
                  </a:lnTo>
                  <a:lnTo>
                    <a:pt x="13957" y="207543"/>
                  </a:lnTo>
                  <a:lnTo>
                    <a:pt x="13398" y="206425"/>
                  </a:lnTo>
                  <a:lnTo>
                    <a:pt x="13398" y="205879"/>
                  </a:lnTo>
                  <a:lnTo>
                    <a:pt x="13398" y="205320"/>
                  </a:lnTo>
                  <a:lnTo>
                    <a:pt x="13398" y="201409"/>
                  </a:lnTo>
                  <a:lnTo>
                    <a:pt x="12839" y="197497"/>
                  </a:lnTo>
                  <a:lnTo>
                    <a:pt x="12839" y="193598"/>
                  </a:lnTo>
                  <a:lnTo>
                    <a:pt x="12280" y="189687"/>
                  </a:lnTo>
                  <a:lnTo>
                    <a:pt x="12280" y="188010"/>
                  </a:lnTo>
                  <a:lnTo>
                    <a:pt x="12280" y="186347"/>
                  </a:lnTo>
                  <a:lnTo>
                    <a:pt x="11722" y="178523"/>
                  </a:lnTo>
                  <a:lnTo>
                    <a:pt x="11163" y="162915"/>
                  </a:lnTo>
                  <a:lnTo>
                    <a:pt x="10045" y="147281"/>
                  </a:lnTo>
                  <a:lnTo>
                    <a:pt x="8928" y="131660"/>
                  </a:lnTo>
                  <a:lnTo>
                    <a:pt x="7823" y="116039"/>
                  </a:lnTo>
                  <a:lnTo>
                    <a:pt x="6146" y="100977"/>
                  </a:lnTo>
                  <a:lnTo>
                    <a:pt x="5029" y="85356"/>
                  </a:lnTo>
                  <a:lnTo>
                    <a:pt x="3352" y="69735"/>
                  </a:lnTo>
                  <a:lnTo>
                    <a:pt x="2235" y="61925"/>
                  </a:lnTo>
                  <a:lnTo>
                    <a:pt x="2235" y="58013"/>
                  </a:lnTo>
                  <a:lnTo>
                    <a:pt x="1676" y="54114"/>
                  </a:lnTo>
                  <a:lnTo>
                    <a:pt x="1117" y="50203"/>
                  </a:lnTo>
                  <a:lnTo>
                    <a:pt x="558" y="46304"/>
                  </a:lnTo>
                  <a:lnTo>
                    <a:pt x="0" y="42392"/>
                  </a:lnTo>
                  <a:lnTo>
                    <a:pt x="558" y="40728"/>
                  </a:lnTo>
                  <a:lnTo>
                    <a:pt x="558" y="38493"/>
                  </a:lnTo>
                  <a:lnTo>
                    <a:pt x="558" y="36817"/>
                  </a:lnTo>
                  <a:lnTo>
                    <a:pt x="1117" y="34582"/>
                  </a:lnTo>
                  <a:lnTo>
                    <a:pt x="1117" y="32905"/>
                  </a:lnTo>
                  <a:lnTo>
                    <a:pt x="1676" y="31242"/>
                  </a:lnTo>
                  <a:lnTo>
                    <a:pt x="2235" y="29006"/>
                  </a:lnTo>
                  <a:lnTo>
                    <a:pt x="2794" y="27330"/>
                  </a:lnTo>
                  <a:lnTo>
                    <a:pt x="3911" y="25654"/>
                  </a:lnTo>
                  <a:lnTo>
                    <a:pt x="4470" y="23431"/>
                  </a:lnTo>
                  <a:lnTo>
                    <a:pt x="5588" y="21755"/>
                  </a:lnTo>
                  <a:lnTo>
                    <a:pt x="6705" y="20078"/>
                  </a:lnTo>
                  <a:lnTo>
                    <a:pt x="7823" y="18402"/>
                  </a:lnTo>
                  <a:lnTo>
                    <a:pt x="8928" y="16725"/>
                  </a:lnTo>
                  <a:lnTo>
                    <a:pt x="10045" y="15621"/>
                  </a:lnTo>
                  <a:lnTo>
                    <a:pt x="11163" y="13944"/>
                  </a:lnTo>
                  <a:lnTo>
                    <a:pt x="12839" y="12827"/>
                  </a:lnTo>
                  <a:lnTo>
                    <a:pt x="13957" y="11150"/>
                  </a:lnTo>
                  <a:lnTo>
                    <a:pt x="15633" y="10045"/>
                  </a:lnTo>
                  <a:lnTo>
                    <a:pt x="17310" y="8915"/>
                  </a:lnTo>
                  <a:lnTo>
                    <a:pt x="18973" y="7797"/>
                  </a:lnTo>
                  <a:lnTo>
                    <a:pt x="20091" y="6680"/>
                  </a:lnTo>
                  <a:lnTo>
                    <a:pt x="22326" y="5575"/>
                  </a:lnTo>
                  <a:lnTo>
                    <a:pt x="24003" y="4457"/>
                  </a:lnTo>
                  <a:lnTo>
                    <a:pt x="25679" y="3898"/>
                  </a:lnTo>
                  <a:lnTo>
                    <a:pt x="27355" y="2781"/>
                  </a:lnTo>
                  <a:lnTo>
                    <a:pt x="29006" y="2222"/>
                  </a:lnTo>
                  <a:lnTo>
                    <a:pt x="31242" y="1663"/>
                  </a:lnTo>
                  <a:lnTo>
                    <a:pt x="32931" y="1117"/>
                  </a:lnTo>
                  <a:lnTo>
                    <a:pt x="35153" y="1117"/>
                  </a:lnTo>
                  <a:lnTo>
                    <a:pt x="36830" y="558"/>
                  </a:lnTo>
                  <a:lnTo>
                    <a:pt x="39052" y="558"/>
                  </a:lnTo>
                  <a:lnTo>
                    <a:pt x="40728" y="0"/>
                  </a:lnTo>
                  <a:lnTo>
                    <a:pt x="42964" y="0"/>
                  </a:lnTo>
                </a:path>
              </a:pathLst>
            </a:custGeom>
            <a:ln w="3175">
              <a:solidFill>
                <a:srgbClr val="565658"/>
              </a:solidFill>
            </a:ln>
          </p:spPr>
          <p:txBody>
            <a:bodyPr wrap="square" lIns="0" tIns="0" rIns="0" bIns="0" rtlCol="0"/>
            <a:lstStyle/>
            <a:p/>
          </p:txBody>
        </p:sp>
        <p:sp>
          <p:nvSpPr>
            <p:cNvPr id="13083" name="object 13083" descr=""/>
            <p:cNvSpPr/>
            <p:nvPr/>
          </p:nvSpPr>
          <p:spPr>
            <a:xfrm>
              <a:off x="2255530" y="2173473"/>
              <a:ext cx="8890" cy="1905"/>
            </a:xfrm>
            <a:custGeom>
              <a:avLst/>
              <a:gdLst/>
              <a:ahLst/>
              <a:cxnLst/>
              <a:rect l="l" t="t" r="r" b="b"/>
              <a:pathLst>
                <a:path w="8889" h="1905">
                  <a:moveTo>
                    <a:pt x="0" y="0"/>
                  </a:moveTo>
                  <a:lnTo>
                    <a:pt x="558" y="558"/>
                  </a:lnTo>
                  <a:lnTo>
                    <a:pt x="1676" y="558"/>
                  </a:lnTo>
                  <a:lnTo>
                    <a:pt x="2794" y="1117"/>
                  </a:lnTo>
                  <a:lnTo>
                    <a:pt x="3911" y="1117"/>
                  </a:lnTo>
                  <a:lnTo>
                    <a:pt x="5029" y="1676"/>
                  </a:lnTo>
                  <a:lnTo>
                    <a:pt x="6134" y="1676"/>
                  </a:lnTo>
                  <a:lnTo>
                    <a:pt x="7251" y="1676"/>
                  </a:lnTo>
                  <a:lnTo>
                    <a:pt x="8369" y="1676"/>
                  </a:lnTo>
                </a:path>
              </a:pathLst>
            </a:custGeom>
            <a:ln w="3175">
              <a:solidFill>
                <a:srgbClr val="565658"/>
              </a:solidFill>
            </a:ln>
          </p:spPr>
          <p:txBody>
            <a:bodyPr wrap="square" lIns="0" tIns="0" rIns="0" bIns="0" rtlCol="0"/>
            <a:lstStyle/>
            <a:p/>
          </p:txBody>
        </p:sp>
        <p:sp>
          <p:nvSpPr>
            <p:cNvPr id="13084" name="object 13084" descr=""/>
            <p:cNvSpPr/>
            <p:nvPr/>
          </p:nvSpPr>
          <p:spPr>
            <a:xfrm>
              <a:off x="2257762" y="2189095"/>
              <a:ext cx="2540" cy="4445"/>
            </a:xfrm>
            <a:custGeom>
              <a:avLst/>
              <a:gdLst/>
              <a:ahLst/>
              <a:cxnLst/>
              <a:rect l="l" t="t" r="r" b="b"/>
              <a:pathLst>
                <a:path w="2539" h="4444">
                  <a:moveTo>
                    <a:pt x="0" y="3911"/>
                  </a:moveTo>
                  <a:lnTo>
                    <a:pt x="1117" y="2235"/>
                  </a:lnTo>
                  <a:lnTo>
                    <a:pt x="2235" y="0"/>
                  </a:lnTo>
                </a:path>
              </a:pathLst>
            </a:custGeom>
            <a:ln w="3175">
              <a:solidFill>
                <a:srgbClr val="565658"/>
              </a:solidFill>
            </a:ln>
          </p:spPr>
          <p:txBody>
            <a:bodyPr wrap="square" lIns="0" tIns="0" rIns="0" bIns="0" rtlCol="0"/>
            <a:lstStyle/>
            <a:p/>
          </p:txBody>
        </p:sp>
        <p:sp>
          <p:nvSpPr>
            <p:cNvPr id="13085" name="object 13085" descr=""/>
            <p:cNvSpPr/>
            <p:nvPr/>
          </p:nvSpPr>
          <p:spPr>
            <a:xfrm>
              <a:off x="2263897" y="1943614"/>
              <a:ext cx="4445" cy="2540"/>
            </a:xfrm>
            <a:custGeom>
              <a:avLst/>
              <a:gdLst/>
              <a:ahLst/>
              <a:cxnLst/>
              <a:rect l="l" t="t" r="r" b="b"/>
              <a:pathLst>
                <a:path w="4444" h="2539">
                  <a:moveTo>
                    <a:pt x="3911" y="0"/>
                  </a:moveTo>
                  <a:lnTo>
                    <a:pt x="3352" y="0"/>
                  </a:lnTo>
                  <a:lnTo>
                    <a:pt x="2793" y="546"/>
                  </a:lnTo>
                  <a:lnTo>
                    <a:pt x="2793" y="1104"/>
                  </a:lnTo>
                  <a:lnTo>
                    <a:pt x="2235" y="1104"/>
                  </a:lnTo>
                  <a:lnTo>
                    <a:pt x="1676" y="1663"/>
                  </a:lnTo>
                  <a:lnTo>
                    <a:pt x="1117" y="1663"/>
                  </a:lnTo>
                  <a:lnTo>
                    <a:pt x="558" y="1663"/>
                  </a:lnTo>
                  <a:lnTo>
                    <a:pt x="0" y="2222"/>
                  </a:lnTo>
                </a:path>
              </a:pathLst>
            </a:custGeom>
            <a:ln w="3175">
              <a:solidFill>
                <a:srgbClr val="565658"/>
              </a:solidFill>
            </a:ln>
          </p:spPr>
          <p:txBody>
            <a:bodyPr wrap="square" lIns="0" tIns="0" rIns="0" bIns="0" rtlCol="0"/>
            <a:lstStyle/>
            <a:p/>
          </p:txBody>
        </p:sp>
        <p:sp>
          <p:nvSpPr>
            <p:cNvPr id="13086" name="object 13086" descr=""/>
            <p:cNvSpPr/>
            <p:nvPr/>
          </p:nvSpPr>
          <p:spPr>
            <a:xfrm>
              <a:off x="2259994" y="2186865"/>
              <a:ext cx="4445" cy="2540"/>
            </a:xfrm>
            <a:custGeom>
              <a:avLst/>
              <a:gdLst/>
              <a:ahLst/>
              <a:cxnLst/>
              <a:rect l="l" t="t" r="r" b="b"/>
              <a:pathLst>
                <a:path w="4444" h="2539">
                  <a:moveTo>
                    <a:pt x="0" y="2235"/>
                  </a:moveTo>
                  <a:lnTo>
                    <a:pt x="558" y="1676"/>
                  </a:lnTo>
                  <a:lnTo>
                    <a:pt x="1117" y="1117"/>
                  </a:lnTo>
                  <a:lnTo>
                    <a:pt x="1676" y="1117"/>
                  </a:lnTo>
                  <a:lnTo>
                    <a:pt x="2235" y="558"/>
                  </a:lnTo>
                  <a:lnTo>
                    <a:pt x="2794" y="558"/>
                  </a:lnTo>
                  <a:lnTo>
                    <a:pt x="3352" y="0"/>
                  </a:lnTo>
                  <a:lnTo>
                    <a:pt x="3911" y="0"/>
                  </a:lnTo>
                </a:path>
              </a:pathLst>
            </a:custGeom>
            <a:ln w="3175">
              <a:solidFill>
                <a:srgbClr val="565658"/>
              </a:solidFill>
            </a:ln>
          </p:spPr>
          <p:txBody>
            <a:bodyPr wrap="square" lIns="0" tIns="0" rIns="0" bIns="0" rtlCol="0"/>
            <a:lstStyle/>
            <a:p/>
          </p:txBody>
        </p:sp>
        <p:sp>
          <p:nvSpPr>
            <p:cNvPr id="13087" name="object 13087" descr=""/>
            <p:cNvSpPr/>
            <p:nvPr/>
          </p:nvSpPr>
          <p:spPr>
            <a:xfrm>
              <a:off x="2267806" y="1939701"/>
              <a:ext cx="1905" cy="4445"/>
            </a:xfrm>
            <a:custGeom>
              <a:avLst/>
              <a:gdLst/>
              <a:ahLst/>
              <a:cxnLst/>
              <a:rect l="l" t="t" r="r" b="b"/>
              <a:pathLst>
                <a:path w="1905" h="4444">
                  <a:moveTo>
                    <a:pt x="1676" y="0"/>
                  </a:moveTo>
                  <a:lnTo>
                    <a:pt x="558" y="1676"/>
                  </a:lnTo>
                  <a:lnTo>
                    <a:pt x="0" y="3911"/>
                  </a:lnTo>
                </a:path>
              </a:pathLst>
            </a:custGeom>
            <a:ln w="3175">
              <a:solidFill>
                <a:srgbClr val="565658"/>
              </a:solidFill>
            </a:ln>
          </p:spPr>
          <p:txBody>
            <a:bodyPr wrap="square" lIns="0" tIns="0" rIns="0" bIns="0" rtlCol="0"/>
            <a:lstStyle/>
            <a:p/>
          </p:txBody>
        </p:sp>
        <p:sp>
          <p:nvSpPr>
            <p:cNvPr id="13088" name="object 13088" descr=""/>
            <p:cNvSpPr/>
            <p:nvPr/>
          </p:nvSpPr>
          <p:spPr>
            <a:xfrm>
              <a:off x="2263902" y="1943619"/>
              <a:ext cx="3175" cy="1905"/>
            </a:xfrm>
            <a:custGeom>
              <a:avLst/>
              <a:gdLst/>
              <a:ahLst/>
              <a:cxnLst/>
              <a:rect l="l" t="t" r="r" b="b"/>
              <a:pathLst>
                <a:path w="3175" h="1905">
                  <a:moveTo>
                    <a:pt x="0" y="1663"/>
                  </a:moveTo>
                  <a:lnTo>
                    <a:pt x="558" y="1663"/>
                  </a:lnTo>
                  <a:lnTo>
                    <a:pt x="1117" y="1663"/>
                  </a:lnTo>
                  <a:lnTo>
                    <a:pt x="1117" y="1104"/>
                  </a:lnTo>
                  <a:lnTo>
                    <a:pt x="1676" y="1104"/>
                  </a:lnTo>
                  <a:lnTo>
                    <a:pt x="2235" y="546"/>
                  </a:lnTo>
                  <a:lnTo>
                    <a:pt x="2794" y="0"/>
                  </a:lnTo>
                </a:path>
              </a:pathLst>
            </a:custGeom>
            <a:ln w="3175">
              <a:solidFill>
                <a:srgbClr val="565658"/>
              </a:solidFill>
            </a:ln>
          </p:spPr>
          <p:txBody>
            <a:bodyPr wrap="square" lIns="0" tIns="0" rIns="0" bIns="0" rtlCol="0"/>
            <a:lstStyle/>
            <a:p/>
          </p:txBody>
        </p:sp>
        <p:sp>
          <p:nvSpPr>
            <p:cNvPr id="13089" name="object 13089" descr=""/>
            <p:cNvSpPr/>
            <p:nvPr/>
          </p:nvSpPr>
          <p:spPr>
            <a:xfrm>
              <a:off x="2266689" y="2189095"/>
              <a:ext cx="2540" cy="4445"/>
            </a:xfrm>
            <a:custGeom>
              <a:avLst/>
              <a:gdLst/>
              <a:ahLst/>
              <a:cxnLst/>
              <a:rect l="l" t="t" r="r" b="b"/>
              <a:pathLst>
                <a:path w="2539" h="4444">
                  <a:moveTo>
                    <a:pt x="2235" y="3911"/>
                  </a:moveTo>
                  <a:lnTo>
                    <a:pt x="1117" y="2235"/>
                  </a:lnTo>
                  <a:lnTo>
                    <a:pt x="0" y="0"/>
                  </a:lnTo>
                </a:path>
              </a:pathLst>
            </a:custGeom>
            <a:ln w="3175">
              <a:solidFill>
                <a:srgbClr val="565658"/>
              </a:solidFill>
            </a:ln>
          </p:spPr>
          <p:txBody>
            <a:bodyPr wrap="square" lIns="0" tIns="0" rIns="0" bIns="0" rtlCol="0"/>
            <a:lstStyle/>
            <a:p/>
          </p:txBody>
        </p:sp>
        <p:sp>
          <p:nvSpPr>
            <p:cNvPr id="13090" name="object 13090" descr=""/>
            <p:cNvSpPr/>
            <p:nvPr/>
          </p:nvSpPr>
          <p:spPr>
            <a:xfrm>
              <a:off x="2263902" y="218686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091" name="object 13091" descr=""/>
            <p:cNvSpPr/>
            <p:nvPr/>
          </p:nvSpPr>
          <p:spPr>
            <a:xfrm>
              <a:off x="2268366" y="1939154"/>
              <a:ext cx="635" cy="1270"/>
            </a:xfrm>
            <a:custGeom>
              <a:avLst/>
              <a:gdLst/>
              <a:ahLst/>
              <a:cxnLst/>
              <a:rect l="l" t="t" r="r" b="b"/>
              <a:pathLst>
                <a:path w="635" h="1269">
                  <a:moveTo>
                    <a:pt x="558" y="1104"/>
                  </a:moveTo>
                  <a:lnTo>
                    <a:pt x="558" y="546"/>
                  </a:lnTo>
                  <a:lnTo>
                    <a:pt x="558" y="0"/>
                  </a:lnTo>
                  <a:lnTo>
                    <a:pt x="0" y="0"/>
                  </a:lnTo>
                </a:path>
              </a:pathLst>
            </a:custGeom>
            <a:ln w="3175">
              <a:solidFill>
                <a:srgbClr val="565658"/>
              </a:solidFill>
            </a:ln>
          </p:spPr>
          <p:txBody>
            <a:bodyPr wrap="square" lIns="0" tIns="0" rIns="0" bIns="0" rtlCol="0"/>
            <a:lstStyle/>
            <a:p/>
          </p:txBody>
        </p:sp>
        <p:sp>
          <p:nvSpPr>
            <p:cNvPr id="13092" name="object 13092" descr=""/>
            <p:cNvSpPr/>
            <p:nvPr/>
          </p:nvSpPr>
          <p:spPr>
            <a:xfrm>
              <a:off x="2263902" y="2180728"/>
              <a:ext cx="0" cy="6350"/>
            </a:xfrm>
            <a:custGeom>
              <a:avLst/>
              <a:gdLst/>
              <a:ahLst/>
              <a:cxnLst/>
              <a:rect l="l" t="t" r="r" b="b"/>
              <a:pathLst>
                <a:path w="0" h="6350">
                  <a:moveTo>
                    <a:pt x="0" y="0"/>
                  </a:moveTo>
                  <a:lnTo>
                    <a:pt x="0" y="3352"/>
                  </a:lnTo>
                  <a:lnTo>
                    <a:pt x="0" y="5029"/>
                  </a:lnTo>
                  <a:lnTo>
                    <a:pt x="0" y="6134"/>
                  </a:lnTo>
                </a:path>
              </a:pathLst>
            </a:custGeom>
            <a:ln w="3175">
              <a:solidFill>
                <a:srgbClr val="565658"/>
              </a:solidFill>
            </a:ln>
          </p:spPr>
          <p:txBody>
            <a:bodyPr wrap="square" lIns="0" tIns="0" rIns="0" bIns="0" rtlCol="0"/>
            <a:lstStyle/>
            <a:p/>
          </p:txBody>
        </p:sp>
        <p:sp>
          <p:nvSpPr>
            <p:cNvPr id="13093" name="object 13093" descr=""/>
            <p:cNvSpPr/>
            <p:nvPr/>
          </p:nvSpPr>
          <p:spPr>
            <a:xfrm>
              <a:off x="2260553" y="1943614"/>
              <a:ext cx="3810" cy="1905"/>
            </a:xfrm>
            <a:custGeom>
              <a:avLst/>
              <a:gdLst/>
              <a:ahLst/>
              <a:cxnLst/>
              <a:rect l="l" t="t" r="r" b="b"/>
              <a:pathLst>
                <a:path w="3810" h="1905">
                  <a:moveTo>
                    <a:pt x="0" y="0"/>
                  </a:moveTo>
                  <a:lnTo>
                    <a:pt x="558" y="0"/>
                  </a:lnTo>
                  <a:lnTo>
                    <a:pt x="558" y="546"/>
                  </a:lnTo>
                  <a:lnTo>
                    <a:pt x="1117" y="546"/>
                  </a:lnTo>
                  <a:lnTo>
                    <a:pt x="1117" y="1104"/>
                  </a:lnTo>
                  <a:lnTo>
                    <a:pt x="1676" y="1104"/>
                  </a:lnTo>
                  <a:lnTo>
                    <a:pt x="2235" y="1663"/>
                  </a:lnTo>
                  <a:lnTo>
                    <a:pt x="2794" y="1663"/>
                  </a:lnTo>
                  <a:lnTo>
                    <a:pt x="3352" y="1663"/>
                  </a:lnTo>
                </a:path>
              </a:pathLst>
            </a:custGeom>
            <a:ln w="3175">
              <a:solidFill>
                <a:srgbClr val="565658"/>
              </a:solidFill>
            </a:ln>
          </p:spPr>
          <p:txBody>
            <a:bodyPr wrap="square" lIns="0" tIns="0" rIns="0" bIns="0" rtlCol="0"/>
            <a:lstStyle/>
            <a:p/>
          </p:txBody>
        </p:sp>
        <p:sp>
          <p:nvSpPr>
            <p:cNvPr id="13094" name="object 13094" descr=""/>
            <p:cNvSpPr/>
            <p:nvPr/>
          </p:nvSpPr>
          <p:spPr>
            <a:xfrm>
              <a:off x="2263898" y="2187424"/>
              <a:ext cx="3175" cy="1905"/>
            </a:xfrm>
            <a:custGeom>
              <a:avLst/>
              <a:gdLst/>
              <a:ahLst/>
              <a:cxnLst/>
              <a:rect l="l" t="t" r="r" b="b"/>
              <a:pathLst>
                <a:path w="3175" h="1905">
                  <a:moveTo>
                    <a:pt x="2793" y="1676"/>
                  </a:moveTo>
                  <a:lnTo>
                    <a:pt x="2235" y="1117"/>
                  </a:lnTo>
                  <a:lnTo>
                    <a:pt x="2235" y="558"/>
                  </a:lnTo>
                  <a:lnTo>
                    <a:pt x="1676" y="558"/>
                  </a:lnTo>
                  <a:lnTo>
                    <a:pt x="1117" y="558"/>
                  </a:lnTo>
                  <a:lnTo>
                    <a:pt x="1117" y="0"/>
                  </a:lnTo>
                  <a:lnTo>
                    <a:pt x="558" y="0"/>
                  </a:lnTo>
                  <a:lnTo>
                    <a:pt x="0" y="0"/>
                  </a:lnTo>
                </a:path>
              </a:pathLst>
            </a:custGeom>
            <a:ln w="3175">
              <a:solidFill>
                <a:srgbClr val="565658"/>
              </a:solidFill>
            </a:ln>
          </p:spPr>
          <p:txBody>
            <a:bodyPr wrap="square" lIns="0" tIns="0" rIns="0" bIns="0" rtlCol="0"/>
            <a:lstStyle/>
            <a:p/>
          </p:txBody>
        </p:sp>
        <p:sp>
          <p:nvSpPr>
            <p:cNvPr id="13095" name="object 13095" descr=""/>
            <p:cNvSpPr/>
            <p:nvPr/>
          </p:nvSpPr>
          <p:spPr>
            <a:xfrm>
              <a:off x="2880965" y="1959229"/>
              <a:ext cx="1905" cy="0"/>
            </a:xfrm>
            <a:custGeom>
              <a:avLst/>
              <a:gdLst/>
              <a:ahLst/>
              <a:cxnLst/>
              <a:rect l="l" t="t" r="r" b="b"/>
              <a:pathLst>
                <a:path w="1905" h="0">
                  <a:moveTo>
                    <a:pt x="1689" y="0"/>
                  </a:moveTo>
                  <a:lnTo>
                    <a:pt x="0" y="0"/>
                  </a:lnTo>
                </a:path>
              </a:pathLst>
            </a:custGeom>
            <a:ln w="3175">
              <a:solidFill>
                <a:srgbClr val="565658"/>
              </a:solidFill>
            </a:ln>
          </p:spPr>
          <p:txBody>
            <a:bodyPr wrap="square" lIns="0" tIns="0" rIns="0" bIns="0" rtlCol="0"/>
            <a:lstStyle/>
            <a:p/>
          </p:txBody>
        </p:sp>
        <p:sp>
          <p:nvSpPr>
            <p:cNvPr id="13096" name="object 13096" descr=""/>
            <p:cNvSpPr/>
            <p:nvPr/>
          </p:nvSpPr>
          <p:spPr>
            <a:xfrm>
              <a:off x="2882094" y="1957008"/>
              <a:ext cx="1270" cy="1270"/>
            </a:xfrm>
            <a:custGeom>
              <a:avLst/>
              <a:gdLst/>
              <a:ahLst/>
              <a:cxnLst/>
              <a:rect l="l" t="t" r="r" b="b"/>
              <a:pathLst>
                <a:path w="1269" h="1269">
                  <a:moveTo>
                    <a:pt x="1104" y="1104"/>
                  </a:moveTo>
                  <a:lnTo>
                    <a:pt x="0" y="0"/>
                  </a:lnTo>
                </a:path>
              </a:pathLst>
            </a:custGeom>
            <a:ln w="3175">
              <a:solidFill>
                <a:srgbClr val="565658"/>
              </a:solidFill>
            </a:ln>
          </p:spPr>
          <p:txBody>
            <a:bodyPr wrap="square" lIns="0" tIns="0" rIns="0" bIns="0" rtlCol="0"/>
            <a:lstStyle/>
            <a:p/>
          </p:txBody>
        </p:sp>
        <p:sp>
          <p:nvSpPr>
            <p:cNvPr id="13097" name="object 13097" descr=""/>
            <p:cNvSpPr/>
            <p:nvPr/>
          </p:nvSpPr>
          <p:spPr>
            <a:xfrm>
              <a:off x="2880409" y="1957008"/>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098" name="object 13098" descr=""/>
            <p:cNvSpPr/>
            <p:nvPr/>
          </p:nvSpPr>
          <p:spPr>
            <a:xfrm>
              <a:off x="2882653" y="1958113"/>
              <a:ext cx="635" cy="1270"/>
            </a:xfrm>
            <a:custGeom>
              <a:avLst/>
              <a:gdLst/>
              <a:ahLst/>
              <a:cxnLst/>
              <a:rect l="l" t="t" r="r" b="b"/>
              <a:pathLst>
                <a:path w="635" h="1269">
                  <a:moveTo>
                    <a:pt x="546" y="0"/>
                  </a:moveTo>
                  <a:lnTo>
                    <a:pt x="0" y="1117"/>
                  </a:lnTo>
                </a:path>
              </a:pathLst>
            </a:custGeom>
            <a:ln w="3175">
              <a:solidFill>
                <a:srgbClr val="565658"/>
              </a:solidFill>
            </a:ln>
          </p:spPr>
          <p:txBody>
            <a:bodyPr wrap="square" lIns="0" tIns="0" rIns="0" bIns="0" rtlCol="0"/>
            <a:lstStyle/>
            <a:p/>
          </p:txBody>
        </p:sp>
        <p:sp>
          <p:nvSpPr>
            <p:cNvPr id="13099" name="object 13099" descr=""/>
            <p:cNvSpPr/>
            <p:nvPr/>
          </p:nvSpPr>
          <p:spPr>
            <a:xfrm>
              <a:off x="2002235" y="2809515"/>
              <a:ext cx="1905" cy="6350"/>
            </a:xfrm>
            <a:custGeom>
              <a:avLst/>
              <a:gdLst/>
              <a:ahLst/>
              <a:cxnLst/>
              <a:rect l="l" t="t" r="r" b="b"/>
              <a:pathLst>
                <a:path w="1905" h="6350">
                  <a:moveTo>
                    <a:pt x="1676" y="0"/>
                  </a:moveTo>
                  <a:lnTo>
                    <a:pt x="1676" y="1117"/>
                  </a:lnTo>
                  <a:lnTo>
                    <a:pt x="1676" y="2235"/>
                  </a:lnTo>
                  <a:lnTo>
                    <a:pt x="1117" y="3352"/>
                  </a:lnTo>
                  <a:lnTo>
                    <a:pt x="1117" y="4470"/>
                  </a:lnTo>
                  <a:lnTo>
                    <a:pt x="1117" y="5029"/>
                  </a:lnTo>
                  <a:lnTo>
                    <a:pt x="558" y="5029"/>
                  </a:lnTo>
                  <a:lnTo>
                    <a:pt x="558" y="5575"/>
                  </a:lnTo>
                  <a:lnTo>
                    <a:pt x="558" y="6134"/>
                  </a:lnTo>
                  <a:lnTo>
                    <a:pt x="0" y="6134"/>
                  </a:lnTo>
                </a:path>
              </a:pathLst>
            </a:custGeom>
            <a:ln w="3175">
              <a:solidFill>
                <a:srgbClr val="565658"/>
              </a:solidFill>
            </a:ln>
          </p:spPr>
          <p:txBody>
            <a:bodyPr wrap="square" lIns="0" tIns="0" rIns="0" bIns="0" rtlCol="0"/>
            <a:lstStyle/>
            <a:p/>
          </p:txBody>
        </p:sp>
        <p:sp>
          <p:nvSpPr>
            <p:cNvPr id="13100" name="object 13100" descr=""/>
            <p:cNvSpPr/>
            <p:nvPr/>
          </p:nvSpPr>
          <p:spPr>
            <a:xfrm>
              <a:off x="2880409" y="1958111"/>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101" name="object 13101" descr=""/>
            <p:cNvSpPr/>
            <p:nvPr/>
          </p:nvSpPr>
          <p:spPr>
            <a:xfrm>
              <a:off x="2031245" y="275483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102" name="object 13102" descr=""/>
            <p:cNvSpPr/>
            <p:nvPr/>
          </p:nvSpPr>
          <p:spPr>
            <a:xfrm>
              <a:off x="2880968" y="1957003"/>
              <a:ext cx="1270" cy="0"/>
            </a:xfrm>
            <a:custGeom>
              <a:avLst/>
              <a:gdLst/>
              <a:ahLst/>
              <a:cxnLst/>
              <a:rect l="l" t="t" r="r" b="b"/>
              <a:pathLst>
                <a:path w="1269" h="0">
                  <a:moveTo>
                    <a:pt x="0" y="0"/>
                  </a:moveTo>
                  <a:lnTo>
                    <a:pt x="1130" y="0"/>
                  </a:lnTo>
                </a:path>
              </a:pathLst>
            </a:custGeom>
            <a:ln w="3175">
              <a:solidFill>
                <a:srgbClr val="565658"/>
              </a:solidFill>
            </a:ln>
          </p:spPr>
          <p:txBody>
            <a:bodyPr wrap="square" lIns="0" tIns="0" rIns="0" bIns="0" rtlCol="0"/>
            <a:lstStyle/>
            <a:p/>
          </p:txBody>
        </p:sp>
        <p:sp>
          <p:nvSpPr>
            <p:cNvPr id="13103" name="object 13103" descr=""/>
            <p:cNvSpPr/>
            <p:nvPr/>
          </p:nvSpPr>
          <p:spPr>
            <a:xfrm>
              <a:off x="2011161" y="2809521"/>
              <a:ext cx="5080" cy="6350"/>
            </a:xfrm>
            <a:custGeom>
              <a:avLst/>
              <a:gdLst/>
              <a:ahLst/>
              <a:cxnLst/>
              <a:rect l="l" t="t" r="r" b="b"/>
              <a:pathLst>
                <a:path w="5080" h="6350">
                  <a:moveTo>
                    <a:pt x="4457" y="6134"/>
                  </a:moveTo>
                  <a:lnTo>
                    <a:pt x="3898" y="6134"/>
                  </a:lnTo>
                  <a:lnTo>
                    <a:pt x="3352" y="6134"/>
                  </a:lnTo>
                  <a:lnTo>
                    <a:pt x="2793" y="6134"/>
                  </a:lnTo>
                  <a:lnTo>
                    <a:pt x="2235" y="5575"/>
                  </a:lnTo>
                  <a:lnTo>
                    <a:pt x="1663" y="5016"/>
                  </a:lnTo>
                  <a:lnTo>
                    <a:pt x="1663" y="4457"/>
                  </a:lnTo>
                  <a:lnTo>
                    <a:pt x="1117" y="4457"/>
                  </a:lnTo>
                  <a:lnTo>
                    <a:pt x="1117" y="3898"/>
                  </a:lnTo>
                  <a:lnTo>
                    <a:pt x="558" y="3340"/>
                  </a:lnTo>
                  <a:lnTo>
                    <a:pt x="558" y="2781"/>
                  </a:lnTo>
                  <a:lnTo>
                    <a:pt x="558" y="1663"/>
                  </a:lnTo>
                  <a:lnTo>
                    <a:pt x="0" y="1104"/>
                  </a:lnTo>
                  <a:lnTo>
                    <a:pt x="0" y="558"/>
                  </a:lnTo>
                  <a:lnTo>
                    <a:pt x="0" y="0"/>
                  </a:lnTo>
                </a:path>
              </a:pathLst>
            </a:custGeom>
            <a:ln w="3175">
              <a:solidFill>
                <a:srgbClr val="565658"/>
              </a:solidFill>
            </a:ln>
          </p:spPr>
          <p:txBody>
            <a:bodyPr wrap="square" lIns="0" tIns="0" rIns="0" bIns="0" rtlCol="0"/>
            <a:lstStyle/>
            <a:p/>
          </p:txBody>
        </p:sp>
        <p:sp>
          <p:nvSpPr>
            <p:cNvPr id="13104" name="object 13104" descr=""/>
            <p:cNvSpPr/>
            <p:nvPr/>
          </p:nvSpPr>
          <p:spPr>
            <a:xfrm>
              <a:off x="2283990" y="2547850"/>
              <a:ext cx="22860" cy="36830"/>
            </a:xfrm>
            <a:custGeom>
              <a:avLst/>
              <a:gdLst/>
              <a:ahLst/>
              <a:cxnLst/>
              <a:rect l="l" t="t" r="r" b="b"/>
              <a:pathLst>
                <a:path w="22860" h="36830">
                  <a:moveTo>
                    <a:pt x="22313" y="0"/>
                  </a:moveTo>
                  <a:lnTo>
                    <a:pt x="19519" y="4457"/>
                  </a:lnTo>
                  <a:lnTo>
                    <a:pt x="16738" y="8928"/>
                  </a:lnTo>
                  <a:lnTo>
                    <a:pt x="13385" y="13385"/>
                  </a:lnTo>
                  <a:lnTo>
                    <a:pt x="10591" y="17856"/>
                  </a:lnTo>
                  <a:lnTo>
                    <a:pt x="7797" y="22313"/>
                  </a:lnTo>
                  <a:lnTo>
                    <a:pt x="5029" y="27330"/>
                  </a:lnTo>
                  <a:lnTo>
                    <a:pt x="2235" y="31800"/>
                  </a:lnTo>
                  <a:lnTo>
                    <a:pt x="0" y="36817"/>
                  </a:lnTo>
                </a:path>
              </a:pathLst>
            </a:custGeom>
            <a:ln w="3175">
              <a:solidFill>
                <a:srgbClr val="565658"/>
              </a:solidFill>
            </a:ln>
          </p:spPr>
          <p:txBody>
            <a:bodyPr wrap="square" lIns="0" tIns="0" rIns="0" bIns="0" rtlCol="0"/>
            <a:lstStyle/>
            <a:p/>
          </p:txBody>
        </p:sp>
        <p:sp>
          <p:nvSpPr>
            <p:cNvPr id="13105" name="object 13105" descr=""/>
            <p:cNvSpPr/>
            <p:nvPr/>
          </p:nvSpPr>
          <p:spPr>
            <a:xfrm>
              <a:off x="2253867" y="2601408"/>
              <a:ext cx="3175" cy="1905"/>
            </a:xfrm>
            <a:custGeom>
              <a:avLst/>
              <a:gdLst/>
              <a:ahLst/>
              <a:cxnLst/>
              <a:rect l="l" t="t" r="r" b="b"/>
              <a:pathLst>
                <a:path w="3175" h="1905">
                  <a:moveTo>
                    <a:pt x="0" y="1676"/>
                  </a:moveTo>
                  <a:lnTo>
                    <a:pt x="2781" y="0"/>
                  </a:lnTo>
                </a:path>
              </a:pathLst>
            </a:custGeom>
            <a:ln w="3175">
              <a:solidFill>
                <a:srgbClr val="565658"/>
              </a:solidFill>
            </a:ln>
          </p:spPr>
          <p:txBody>
            <a:bodyPr wrap="square" lIns="0" tIns="0" rIns="0" bIns="0" rtlCol="0"/>
            <a:lstStyle/>
            <a:p/>
          </p:txBody>
        </p:sp>
        <p:sp>
          <p:nvSpPr>
            <p:cNvPr id="13106" name="object 13106" descr=""/>
            <p:cNvSpPr/>
            <p:nvPr/>
          </p:nvSpPr>
          <p:spPr>
            <a:xfrm>
              <a:off x="2687925" y="19056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107" name="object 13107" descr=""/>
            <p:cNvSpPr/>
            <p:nvPr/>
          </p:nvSpPr>
          <p:spPr>
            <a:xfrm>
              <a:off x="2256641" y="2599729"/>
              <a:ext cx="4445" cy="2540"/>
            </a:xfrm>
            <a:custGeom>
              <a:avLst/>
              <a:gdLst/>
              <a:ahLst/>
              <a:cxnLst/>
              <a:rect l="l" t="t" r="r" b="b"/>
              <a:pathLst>
                <a:path w="4444" h="2539">
                  <a:moveTo>
                    <a:pt x="3911" y="0"/>
                  </a:moveTo>
                  <a:lnTo>
                    <a:pt x="3352" y="558"/>
                  </a:lnTo>
                  <a:lnTo>
                    <a:pt x="3352" y="1117"/>
                  </a:lnTo>
                  <a:lnTo>
                    <a:pt x="2793" y="1676"/>
                  </a:lnTo>
                  <a:lnTo>
                    <a:pt x="2235" y="1676"/>
                  </a:lnTo>
                  <a:lnTo>
                    <a:pt x="1676" y="2235"/>
                  </a:lnTo>
                  <a:lnTo>
                    <a:pt x="1117" y="2235"/>
                  </a:lnTo>
                  <a:lnTo>
                    <a:pt x="558" y="2235"/>
                  </a:lnTo>
                  <a:lnTo>
                    <a:pt x="0" y="2235"/>
                  </a:lnTo>
                </a:path>
              </a:pathLst>
            </a:custGeom>
            <a:ln w="3175">
              <a:solidFill>
                <a:srgbClr val="565658"/>
              </a:solidFill>
            </a:ln>
          </p:spPr>
          <p:txBody>
            <a:bodyPr wrap="square" lIns="0" tIns="0" rIns="0" bIns="0" rtlCol="0"/>
            <a:lstStyle/>
            <a:p/>
          </p:txBody>
        </p:sp>
        <p:sp>
          <p:nvSpPr>
            <p:cNvPr id="13108" name="object 13108" descr=""/>
            <p:cNvSpPr/>
            <p:nvPr/>
          </p:nvSpPr>
          <p:spPr>
            <a:xfrm>
              <a:off x="2265018" y="1940815"/>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3109" name="object 13109" descr=""/>
            <p:cNvSpPr/>
            <p:nvPr/>
          </p:nvSpPr>
          <p:spPr>
            <a:xfrm>
              <a:off x="2260550" y="2598619"/>
              <a:ext cx="1905" cy="1270"/>
            </a:xfrm>
            <a:custGeom>
              <a:avLst/>
              <a:gdLst/>
              <a:ahLst/>
              <a:cxnLst/>
              <a:rect l="l" t="t" r="r" b="b"/>
              <a:pathLst>
                <a:path w="1905" h="1269">
                  <a:moveTo>
                    <a:pt x="1676" y="0"/>
                  </a:moveTo>
                  <a:lnTo>
                    <a:pt x="0" y="1104"/>
                  </a:lnTo>
                </a:path>
              </a:pathLst>
            </a:custGeom>
            <a:ln w="3175">
              <a:solidFill>
                <a:srgbClr val="565658"/>
              </a:solidFill>
            </a:ln>
          </p:spPr>
          <p:txBody>
            <a:bodyPr wrap="square" lIns="0" tIns="0" rIns="0" bIns="0" rtlCol="0"/>
            <a:lstStyle/>
            <a:p/>
          </p:txBody>
        </p:sp>
        <p:sp>
          <p:nvSpPr>
            <p:cNvPr id="13110" name="object 13110" descr=""/>
            <p:cNvSpPr/>
            <p:nvPr/>
          </p:nvSpPr>
          <p:spPr>
            <a:xfrm>
              <a:off x="2185233" y="2610891"/>
              <a:ext cx="0" cy="1905"/>
            </a:xfrm>
            <a:custGeom>
              <a:avLst/>
              <a:gdLst/>
              <a:ahLst/>
              <a:cxnLst/>
              <a:rect l="l" t="t" r="r" b="b"/>
              <a:pathLst>
                <a:path w="0" h="1905">
                  <a:moveTo>
                    <a:pt x="0" y="0"/>
                  </a:moveTo>
                  <a:lnTo>
                    <a:pt x="0" y="558"/>
                  </a:lnTo>
                  <a:lnTo>
                    <a:pt x="0" y="1676"/>
                  </a:lnTo>
                </a:path>
              </a:pathLst>
            </a:custGeom>
            <a:ln w="3175">
              <a:solidFill>
                <a:srgbClr val="565658"/>
              </a:solidFill>
            </a:ln>
          </p:spPr>
          <p:txBody>
            <a:bodyPr wrap="square" lIns="0" tIns="0" rIns="0" bIns="0" rtlCol="0"/>
            <a:lstStyle/>
            <a:p/>
          </p:txBody>
        </p:sp>
        <p:sp>
          <p:nvSpPr>
            <p:cNvPr id="13111" name="object 13111" descr=""/>
            <p:cNvSpPr/>
            <p:nvPr/>
          </p:nvSpPr>
          <p:spPr>
            <a:xfrm>
              <a:off x="2262785" y="1940815"/>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3112" name="object 13112" descr=""/>
            <p:cNvSpPr/>
            <p:nvPr/>
          </p:nvSpPr>
          <p:spPr>
            <a:xfrm>
              <a:off x="2191372" y="2613123"/>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113" name="object 13113" descr=""/>
            <p:cNvSpPr/>
            <p:nvPr/>
          </p:nvSpPr>
          <p:spPr>
            <a:xfrm>
              <a:off x="2259994" y="2599729"/>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13114" name="object 13114" descr=""/>
            <p:cNvSpPr/>
            <p:nvPr/>
          </p:nvSpPr>
          <p:spPr>
            <a:xfrm>
              <a:off x="2263900" y="1942492"/>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3115" name="object 13115" descr=""/>
            <p:cNvSpPr/>
            <p:nvPr/>
          </p:nvSpPr>
          <p:spPr>
            <a:xfrm>
              <a:off x="2304755" y="254630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116" name="object 13116" descr=""/>
            <p:cNvSpPr/>
            <p:nvPr/>
          </p:nvSpPr>
          <p:spPr>
            <a:xfrm>
              <a:off x="2259993" y="2596385"/>
              <a:ext cx="1905" cy="1905"/>
            </a:xfrm>
            <a:custGeom>
              <a:avLst/>
              <a:gdLst/>
              <a:ahLst/>
              <a:cxnLst/>
              <a:rect l="l" t="t" r="r" b="b"/>
              <a:pathLst>
                <a:path w="1905" h="1905">
                  <a:moveTo>
                    <a:pt x="1676" y="1676"/>
                  </a:moveTo>
                  <a:lnTo>
                    <a:pt x="0" y="0"/>
                  </a:lnTo>
                </a:path>
              </a:pathLst>
            </a:custGeom>
            <a:ln w="3175">
              <a:solidFill>
                <a:srgbClr val="565658"/>
              </a:solidFill>
            </a:ln>
          </p:spPr>
          <p:txBody>
            <a:bodyPr wrap="square" lIns="0" tIns="0" rIns="0" bIns="0" rtlCol="0"/>
            <a:lstStyle/>
            <a:p/>
          </p:txBody>
        </p:sp>
        <p:sp>
          <p:nvSpPr>
            <p:cNvPr id="13117" name="object 13117" descr=""/>
            <p:cNvSpPr/>
            <p:nvPr/>
          </p:nvSpPr>
          <p:spPr>
            <a:xfrm>
              <a:off x="2259994" y="2598618"/>
              <a:ext cx="1905" cy="635"/>
            </a:xfrm>
            <a:custGeom>
              <a:avLst/>
              <a:gdLst/>
              <a:ahLst/>
              <a:cxnLst/>
              <a:rect l="l" t="t" r="r" b="b"/>
              <a:pathLst>
                <a:path w="1905" h="635">
                  <a:moveTo>
                    <a:pt x="0" y="558"/>
                  </a:moveTo>
                  <a:lnTo>
                    <a:pt x="1676" y="0"/>
                  </a:lnTo>
                </a:path>
              </a:pathLst>
            </a:custGeom>
            <a:ln w="3175">
              <a:solidFill>
                <a:srgbClr val="565658"/>
              </a:solidFill>
            </a:ln>
          </p:spPr>
          <p:txBody>
            <a:bodyPr wrap="square" lIns="0" tIns="0" rIns="0" bIns="0" rtlCol="0"/>
            <a:lstStyle/>
            <a:p/>
          </p:txBody>
        </p:sp>
        <p:sp>
          <p:nvSpPr>
            <p:cNvPr id="13118" name="object 13118" descr=""/>
            <p:cNvSpPr/>
            <p:nvPr/>
          </p:nvSpPr>
          <p:spPr>
            <a:xfrm>
              <a:off x="2281760" y="258689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119" name="object 13119" descr=""/>
            <p:cNvSpPr/>
            <p:nvPr/>
          </p:nvSpPr>
          <p:spPr>
            <a:xfrm>
              <a:off x="2261669" y="2598062"/>
              <a:ext cx="635" cy="635"/>
            </a:xfrm>
            <a:custGeom>
              <a:avLst/>
              <a:gdLst/>
              <a:ahLst/>
              <a:cxnLst/>
              <a:rect l="l" t="t" r="r" b="b"/>
              <a:pathLst>
                <a:path w="635" h="635">
                  <a:moveTo>
                    <a:pt x="0" y="0"/>
                  </a:moveTo>
                  <a:lnTo>
                    <a:pt x="558" y="0"/>
                  </a:lnTo>
                  <a:lnTo>
                    <a:pt x="0" y="558"/>
                  </a:lnTo>
                </a:path>
              </a:pathLst>
            </a:custGeom>
            <a:ln w="3175">
              <a:solidFill>
                <a:srgbClr val="565658"/>
              </a:solidFill>
            </a:ln>
          </p:spPr>
          <p:txBody>
            <a:bodyPr wrap="square" lIns="0" tIns="0" rIns="0" bIns="0" rtlCol="0"/>
            <a:lstStyle/>
            <a:p/>
          </p:txBody>
        </p:sp>
        <p:sp>
          <p:nvSpPr>
            <p:cNvPr id="13120" name="object 13120" descr=""/>
            <p:cNvSpPr/>
            <p:nvPr/>
          </p:nvSpPr>
          <p:spPr>
            <a:xfrm>
              <a:off x="2157463" y="2550210"/>
              <a:ext cx="71755" cy="67310"/>
            </a:xfrm>
            <a:custGeom>
              <a:avLst/>
              <a:gdLst/>
              <a:ahLst/>
              <a:cxnLst/>
              <a:rect l="l" t="t" r="r" b="b"/>
              <a:pathLst>
                <a:path w="71755" h="67310">
                  <a:moveTo>
                    <a:pt x="3098" y="5448"/>
                  </a:moveTo>
                  <a:lnTo>
                    <a:pt x="2641" y="4356"/>
                  </a:lnTo>
                  <a:lnTo>
                    <a:pt x="1549" y="3898"/>
                  </a:lnTo>
                  <a:lnTo>
                    <a:pt x="444" y="4356"/>
                  </a:lnTo>
                  <a:lnTo>
                    <a:pt x="0" y="5448"/>
                  </a:lnTo>
                  <a:lnTo>
                    <a:pt x="444" y="6553"/>
                  </a:lnTo>
                  <a:lnTo>
                    <a:pt x="1549" y="6997"/>
                  </a:lnTo>
                  <a:lnTo>
                    <a:pt x="2641" y="6553"/>
                  </a:lnTo>
                  <a:lnTo>
                    <a:pt x="3098" y="5448"/>
                  </a:lnTo>
                  <a:close/>
                </a:path>
                <a:path w="71755" h="67310">
                  <a:moveTo>
                    <a:pt x="4775" y="1549"/>
                  </a:moveTo>
                  <a:lnTo>
                    <a:pt x="4318" y="457"/>
                  </a:lnTo>
                  <a:lnTo>
                    <a:pt x="3225" y="0"/>
                  </a:lnTo>
                  <a:lnTo>
                    <a:pt x="2120" y="457"/>
                  </a:lnTo>
                  <a:lnTo>
                    <a:pt x="1676" y="1549"/>
                  </a:lnTo>
                  <a:lnTo>
                    <a:pt x="2120" y="2641"/>
                  </a:lnTo>
                  <a:lnTo>
                    <a:pt x="3225" y="3098"/>
                  </a:lnTo>
                  <a:lnTo>
                    <a:pt x="4318" y="2641"/>
                  </a:lnTo>
                  <a:lnTo>
                    <a:pt x="4775" y="1549"/>
                  </a:lnTo>
                  <a:close/>
                </a:path>
                <a:path w="71755" h="67310">
                  <a:moveTo>
                    <a:pt x="71158" y="65151"/>
                  </a:moveTo>
                  <a:lnTo>
                    <a:pt x="70700" y="64058"/>
                  </a:lnTo>
                  <a:lnTo>
                    <a:pt x="69608" y="63601"/>
                  </a:lnTo>
                  <a:lnTo>
                    <a:pt x="68516" y="64058"/>
                  </a:lnTo>
                  <a:lnTo>
                    <a:pt x="68059" y="65151"/>
                  </a:lnTo>
                  <a:lnTo>
                    <a:pt x="68516" y="66243"/>
                  </a:lnTo>
                  <a:lnTo>
                    <a:pt x="69608" y="66700"/>
                  </a:lnTo>
                  <a:lnTo>
                    <a:pt x="70700" y="66243"/>
                  </a:lnTo>
                  <a:lnTo>
                    <a:pt x="71158" y="65151"/>
                  </a:lnTo>
                  <a:close/>
                </a:path>
              </a:pathLst>
            </a:custGeom>
            <a:solidFill>
              <a:srgbClr val="565658"/>
            </a:solidFill>
          </p:spPr>
          <p:txBody>
            <a:bodyPr wrap="square" lIns="0" tIns="0" rIns="0" bIns="0" rtlCol="0"/>
            <a:lstStyle/>
            <a:p/>
          </p:txBody>
        </p:sp>
        <p:sp>
          <p:nvSpPr>
            <p:cNvPr id="13121" name="object 13121" descr=""/>
            <p:cNvSpPr/>
            <p:nvPr/>
          </p:nvSpPr>
          <p:spPr>
            <a:xfrm>
              <a:off x="2262784" y="1942492"/>
              <a:ext cx="1270" cy="635"/>
            </a:xfrm>
            <a:custGeom>
              <a:avLst/>
              <a:gdLst/>
              <a:ahLst/>
              <a:cxnLst/>
              <a:rect l="l" t="t" r="r" b="b"/>
              <a:pathLst>
                <a:path w="1269" h="635">
                  <a:moveTo>
                    <a:pt x="1117" y="558"/>
                  </a:moveTo>
                  <a:lnTo>
                    <a:pt x="0" y="0"/>
                  </a:lnTo>
                </a:path>
              </a:pathLst>
            </a:custGeom>
            <a:ln w="3175">
              <a:solidFill>
                <a:srgbClr val="565658"/>
              </a:solidFill>
            </a:ln>
          </p:spPr>
          <p:txBody>
            <a:bodyPr wrap="square" lIns="0" tIns="0" rIns="0" bIns="0" rtlCol="0"/>
            <a:lstStyle/>
            <a:p/>
          </p:txBody>
        </p:sp>
        <p:sp>
          <p:nvSpPr>
            <p:cNvPr id="13122" name="object 13122" descr=""/>
            <p:cNvSpPr/>
            <p:nvPr/>
          </p:nvSpPr>
          <p:spPr>
            <a:xfrm>
              <a:off x="2282444" y="258312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123" name="object 13123" descr=""/>
            <p:cNvSpPr/>
            <p:nvPr/>
          </p:nvSpPr>
          <p:spPr>
            <a:xfrm>
              <a:off x="2186348" y="2614798"/>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124" name="object 13124" descr=""/>
            <p:cNvSpPr/>
            <p:nvPr/>
          </p:nvSpPr>
          <p:spPr>
            <a:xfrm>
              <a:off x="2262226" y="2597503"/>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3125" name="object 13125" descr=""/>
            <p:cNvSpPr/>
            <p:nvPr/>
          </p:nvSpPr>
          <p:spPr>
            <a:xfrm>
              <a:off x="2185233" y="249261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126" name="object 13126" descr=""/>
            <p:cNvSpPr/>
            <p:nvPr/>
          </p:nvSpPr>
          <p:spPr>
            <a:xfrm>
              <a:off x="2256645" y="260196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127" name="object 13127" descr=""/>
            <p:cNvSpPr/>
            <p:nvPr/>
          </p:nvSpPr>
          <p:spPr>
            <a:xfrm>
              <a:off x="2262785" y="1940259"/>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3128" name="object 13128" descr=""/>
            <p:cNvSpPr/>
            <p:nvPr/>
          </p:nvSpPr>
          <p:spPr>
            <a:xfrm>
              <a:off x="2304755" y="254630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129" name="object 13129" descr=""/>
            <p:cNvSpPr/>
            <p:nvPr/>
          </p:nvSpPr>
          <p:spPr>
            <a:xfrm>
              <a:off x="2263902" y="1940259"/>
              <a:ext cx="1270" cy="635"/>
            </a:xfrm>
            <a:custGeom>
              <a:avLst/>
              <a:gdLst/>
              <a:ahLst/>
              <a:cxnLst/>
              <a:rect l="l" t="t" r="r" b="b"/>
              <a:pathLst>
                <a:path w="1269" h="635">
                  <a:moveTo>
                    <a:pt x="0" y="0"/>
                  </a:moveTo>
                  <a:lnTo>
                    <a:pt x="1117" y="558"/>
                  </a:lnTo>
                </a:path>
              </a:pathLst>
            </a:custGeom>
            <a:ln w="3175">
              <a:solidFill>
                <a:srgbClr val="565658"/>
              </a:solidFill>
            </a:ln>
          </p:spPr>
          <p:txBody>
            <a:bodyPr wrap="square" lIns="0" tIns="0" rIns="0" bIns="0" rtlCol="0"/>
            <a:lstStyle/>
            <a:p/>
          </p:txBody>
        </p:sp>
        <p:sp>
          <p:nvSpPr>
            <p:cNvPr id="13130" name="object 13130" descr=""/>
            <p:cNvSpPr/>
            <p:nvPr/>
          </p:nvSpPr>
          <p:spPr>
            <a:xfrm>
              <a:off x="2164721" y="254072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131" name="object 13131" descr=""/>
            <p:cNvSpPr/>
            <p:nvPr/>
          </p:nvSpPr>
          <p:spPr>
            <a:xfrm>
              <a:off x="2222614" y="2421198"/>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3132" name="object 13132" descr=""/>
            <p:cNvSpPr/>
            <p:nvPr/>
          </p:nvSpPr>
          <p:spPr>
            <a:xfrm>
              <a:off x="2643289"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133" name="object 13133" descr=""/>
            <p:cNvSpPr/>
            <p:nvPr/>
          </p:nvSpPr>
          <p:spPr>
            <a:xfrm>
              <a:off x="2572992" y="200330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134" name="object 13134" descr=""/>
            <p:cNvSpPr/>
            <p:nvPr/>
          </p:nvSpPr>
          <p:spPr>
            <a:xfrm>
              <a:off x="2643289" y="200330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3135" name="object 13135" descr=""/>
            <p:cNvSpPr/>
            <p:nvPr/>
          </p:nvSpPr>
          <p:spPr>
            <a:xfrm>
              <a:off x="2564062" y="1996613"/>
              <a:ext cx="6985" cy="2540"/>
            </a:xfrm>
            <a:custGeom>
              <a:avLst/>
              <a:gdLst/>
              <a:ahLst/>
              <a:cxnLst/>
              <a:rect l="l" t="t" r="r" b="b"/>
              <a:pathLst>
                <a:path w="6985" h="2539">
                  <a:moveTo>
                    <a:pt x="0" y="2235"/>
                  </a:moveTo>
                  <a:lnTo>
                    <a:pt x="571" y="1676"/>
                  </a:lnTo>
                  <a:lnTo>
                    <a:pt x="571" y="1117"/>
                  </a:lnTo>
                  <a:lnTo>
                    <a:pt x="1130" y="1117"/>
                  </a:lnTo>
                  <a:lnTo>
                    <a:pt x="1689" y="558"/>
                  </a:lnTo>
                  <a:lnTo>
                    <a:pt x="2247" y="0"/>
                  </a:lnTo>
                  <a:lnTo>
                    <a:pt x="2806" y="0"/>
                  </a:lnTo>
                  <a:lnTo>
                    <a:pt x="3352" y="0"/>
                  </a:lnTo>
                  <a:lnTo>
                    <a:pt x="3911" y="0"/>
                  </a:lnTo>
                  <a:lnTo>
                    <a:pt x="4470" y="0"/>
                  </a:lnTo>
                  <a:lnTo>
                    <a:pt x="5029" y="558"/>
                  </a:lnTo>
                  <a:lnTo>
                    <a:pt x="5575" y="558"/>
                  </a:lnTo>
                  <a:lnTo>
                    <a:pt x="5575" y="1117"/>
                  </a:lnTo>
                  <a:lnTo>
                    <a:pt x="6134" y="1117"/>
                  </a:lnTo>
                  <a:lnTo>
                    <a:pt x="6692" y="1676"/>
                  </a:lnTo>
                  <a:lnTo>
                    <a:pt x="6692" y="2235"/>
                  </a:lnTo>
                </a:path>
              </a:pathLst>
            </a:custGeom>
            <a:ln w="3175">
              <a:solidFill>
                <a:srgbClr val="565658"/>
              </a:solidFill>
            </a:ln>
          </p:spPr>
          <p:txBody>
            <a:bodyPr wrap="square" lIns="0" tIns="0" rIns="0" bIns="0" rtlCol="0"/>
            <a:lstStyle/>
            <a:p/>
          </p:txBody>
        </p:sp>
        <p:sp>
          <p:nvSpPr>
            <p:cNvPr id="13136" name="object 13136" descr=""/>
            <p:cNvSpPr/>
            <p:nvPr/>
          </p:nvSpPr>
          <p:spPr>
            <a:xfrm>
              <a:off x="2560293" y="200175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137" name="object 13137" descr=""/>
            <p:cNvSpPr/>
            <p:nvPr/>
          </p:nvSpPr>
          <p:spPr>
            <a:xfrm>
              <a:off x="2634930" y="1915721"/>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3138" name="object 13138" descr=""/>
            <p:cNvSpPr/>
            <p:nvPr/>
          </p:nvSpPr>
          <p:spPr>
            <a:xfrm>
              <a:off x="2561281" y="1912925"/>
              <a:ext cx="3175" cy="5080"/>
            </a:xfrm>
            <a:custGeom>
              <a:avLst/>
              <a:gdLst/>
              <a:ahLst/>
              <a:cxnLst/>
              <a:rect l="l" t="t" r="r" b="b"/>
              <a:pathLst>
                <a:path w="3175" h="5080">
                  <a:moveTo>
                    <a:pt x="2781" y="5016"/>
                  </a:moveTo>
                  <a:lnTo>
                    <a:pt x="2222" y="3340"/>
                  </a:lnTo>
                  <a:lnTo>
                    <a:pt x="1663" y="2235"/>
                  </a:lnTo>
                  <a:lnTo>
                    <a:pt x="558" y="1117"/>
                  </a:lnTo>
                  <a:lnTo>
                    <a:pt x="558" y="558"/>
                  </a:lnTo>
                  <a:lnTo>
                    <a:pt x="0" y="0"/>
                  </a:lnTo>
                </a:path>
              </a:pathLst>
            </a:custGeom>
            <a:ln w="3175">
              <a:solidFill>
                <a:srgbClr val="565658"/>
              </a:solidFill>
            </a:ln>
          </p:spPr>
          <p:txBody>
            <a:bodyPr wrap="square" lIns="0" tIns="0" rIns="0" bIns="0" rtlCol="0"/>
            <a:lstStyle/>
            <a:p/>
          </p:txBody>
        </p:sp>
        <p:sp>
          <p:nvSpPr>
            <p:cNvPr id="13139" name="object 13139" descr=""/>
            <p:cNvSpPr/>
            <p:nvPr/>
          </p:nvSpPr>
          <p:spPr>
            <a:xfrm>
              <a:off x="2561842" y="1913482"/>
              <a:ext cx="3175" cy="5080"/>
            </a:xfrm>
            <a:custGeom>
              <a:avLst/>
              <a:gdLst/>
              <a:ahLst/>
              <a:cxnLst/>
              <a:rect l="l" t="t" r="r" b="b"/>
              <a:pathLst>
                <a:path w="3175" h="5080">
                  <a:moveTo>
                    <a:pt x="0" y="0"/>
                  </a:moveTo>
                  <a:lnTo>
                    <a:pt x="546" y="558"/>
                  </a:lnTo>
                  <a:lnTo>
                    <a:pt x="1104" y="1676"/>
                  </a:lnTo>
                  <a:lnTo>
                    <a:pt x="1663" y="2781"/>
                  </a:lnTo>
                  <a:lnTo>
                    <a:pt x="2794" y="4457"/>
                  </a:lnTo>
                </a:path>
              </a:pathLst>
            </a:custGeom>
            <a:ln w="3175">
              <a:solidFill>
                <a:srgbClr val="565658"/>
              </a:solidFill>
            </a:ln>
          </p:spPr>
          <p:txBody>
            <a:bodyPr wrap="square" lIns="0" tIns="0" rIns="0" bIns="0" rtlCol="0"/>
            <a:lstStyle/>
            <a:p/>
          </p:txBody>
        </p:sp>
        <p:sp>
          <p:nvSpPr>
            <p:cNvPr id="13140" name="object 13140" descr=""/>
            <p:cNvSpPr/>
            <p:nvPr/>
          </p:nvSpPr>
          <p:spPr>
            <a:xfrm>
              <a:off x="2561285" y="1912366"/>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13141" name="object 13141" descr=""/>
            <p:cNvSpPr/>
            <p:nvPr/>
          </p:nvSpPr>
          <p:spPr>
            <a:xfrm>
              <a:off x="2561842" y="191292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142" name="object 13142" descr=""/>
            <p:cNvSpPr/>
            <p:nvPr/>
          </p:nvSpPr>
          <p:spPr>
            <a:xfrm>
              <a:off x="2570760" y="1998848"/>
              <a:ext cx="3175" cy="5080"/>
            </a:xfrm>
            <a:custGeom>
              <a:avLst/>
              <a:gdLst/>
              <a:ahLst/>
              <a:cxnLst/>
              <a:rect l="l" t="t" r="r" b="b"/>
              <a:pathLst>
                <a:path w="3175" h="5080">
                  <a:moveTo>
                    <a:pt x="0" y="0"/>
                  </a:moveTo>
                  <a:lnTo>
                    <a:pt x="1117" y="1104"/>
                  </a:lnTo>
                  <a:lnTo>
                    <a:pt x="1676" y="2222"/>
                  </a:lnTo>
                  <a:lnTo>
                    <a:pt x="2235" y="3340"/>
                  </a:lnTo>
                  <a:lnTo>
                    <a:pt x="2235" y="3898"/>
                  </a:lnTo>
                  <a:lnTo>
                    <a:pt x="2794" y="4457"/>
                  </a:lnTo>
                </a:path>
              </a:pathLst>
            </a:custGeom>
            <a:ln w="3175">
              <a:solidFill>
                <a:srgbClr val="565658"/>
              </a:solidFill>
            </a:ln>
          </p:spPr>
          <p:txBody>
            <a:bodyPr wrap="square" lIns="0" tIns="0" rIns="0" bIns="0" rtlCol="0"/>
            <a:lstStyle/>
            <a:p/>
          </p:txBody>
        </p:sp>
        <p:sp>
          <p:nvSpPr>
            <p:cNvPr id="13143" name="object 13143" descr=""/>
            <p:cNvSpPr/>
            <p:nvPr/>
          </p:nvSpPr>
          <p:spPr>
            <a:xfrm>
              <a:off x="2570756" y="1912925"/>
              <a:ext cx="3175" cy="5080"/>
            </a:xfrm>
            <a:custGeom>
              <a:avLst/>
              <a:gdLst/>
              <a:ahLst/>
              <a:cxnLst/>
              <a:rect l="l" t="t" r="r" b="b"/>
              <a:pathLst>
                <a:path w="3175" h="5080">
                  <a:moveTo>
                    <a:pt x="2793" y="0"/>
                  </a:moveTo>
                  <a:lnTo>
                    <a:pt x="2235" y="558"/>
                  </a:lnTo>
                  <a:lnTo>
                    <a:pt x="2235" y="1117"/>
                  </a:lnTo>
                  <a:lnTo>
                    <a:pt x="1676" y="2235"/>
                  </a:lnTo>
                  <a:lnTo>
                    <a:pt x="1117" y="3340"/>
                  </a:lnTo>
                  <a:lnTo>
                    <a:pt x="0" y="5016"/>
                  </a:lnTo>
                </a:path>
              </a:pathLst>
            </a:custGeom>
            <a:ln w="3175">
              <a:solidFill>
                <a:srgbClr val="565658"/>
              </a:solidFill>
            </a:ln>
          </p:spPr>
          <p:txBody>
            <a:bodyPr wrap="square" lIns="0" tIns="0" rIns="0" bIns="0" rtlCol="0"/>
            <a:lstStyle/>
            <a:p/>
          </p:txBody>
        </p:sp>
        <p:sp>
          <p:nvSpPr>
            <p:cNvPr id="13144" name="object 13144" descr=""/>
            <p:cNvSpPr/>
            <p:nvPr/>
          </p:nvSpPr>
          <p:spPr>
            <a:xfrm>
              <a:off x="2570758" y="1998849"/>
              <a:ext cx="2540" cy="5080"/>
            </a:xfrm>
            <a:custGeom>
              <a:avLst/>
              <a:gdLst/>
              <a:ahLst/>
              <a:cxnLst/>
              <a:rect l="l" t="t" r="r" b="b"/>
              <a:pathLst>
                <a:path w="2539" h="5080">
                  <a:moveTo>
                    <a:pt x="2235" y="4457"/>
                  </a:moveTo>
                  <a:lnTo>
                    <a:pt x="2235" y="3898"/>
                  </a:lnTo>
                  <a:lnTo>
                    <a:pt x="1676" y="3340"/>
                  </a:lnTo>
                  <a:lnTo>
                    <a:pt x="1117" y="2222"/>
                  </a:lnTo>
                  <a:lnTo>
                    <a:pt x="558" y="1104"/>
                  </a:lnTo>
                  <a:lnTo>
                    <a:pt x="0" y="0"/>
                  </a:lnTo>
                </a:path>
              </a:pathLst>
            </a:custGeom>
            <a:ln w="3175">
              <a:solidFill>
                <a:srgbClr val="565658"/>
              </a:solidFill>
            </a:ln>
          </p:spPr>
          <p:txBody>
            <a:bodyPr wrap="square" lIns="0" tIns="0" rIns="0" bIns="0" rtlCol="0"/>
            <a:lstStyle/>
            <a:p/>
          </p:txBody>
        </p:sp>
        <p:sp>
          <p:nvSpPr>
            <p:cNvPr id="13145" name="object 13145" descr=""/>
            <p:cNvSpPr/>
            <p:nvPr/>
          </p:nvSpPr>
          <p:spPr>
            <a:xfrm>
              <a:off x="2564634" y="1917941"/>
              <a:ext cx="6350" cy="1905"/>
            </a:xfrm>
            <a:custGeom>
              <a:avLst/>
              <a:gdLst/>
              <a:ahLst/>
              <a:cxnLst/>
              <a:rect l="l" t="t" r="r" b="b"/>
              <a:pathLst>
                <a:path w="6350" h="1905">
                  <a:moveTo>
                    <a:pt x="0" y="0"/>
                  </a:moveTo>
                  <a:lnTo>
                    <a:pt x="558" y="558"/>
                  </a:lnTo>
                  <a:lnTo>
                    <a:pt x="1117" y="1117"/>
                  </a:lnTo>
                  <a:lnTo>
                    <a:pt x="1676" y="1117"/>
                  </a:lnTo>
                  <a:lnTo>
                    <a:pt x="1676" y="1676"/>
                  </a:lnTo>
                  <a:lnTo>
                    <a:pt x="2235" y="1676"/>
                  </a:lnTo>
                  <a:lnTo>
                    <a:pt x="2781" y="1676"/>
                  </a:lnTo>
                  <a:lnTo>
                    <a:pt x="3340" y="1676"/>
                  </a:lnTo>
                  <a:lnTo>
                    <a:pt x="3898" y="1676"/>
                  </a:lnTo>
                  <a:lnTo>
                    <a:pt x="4457" y="1117"/>
                  </a:lnTo>
                  <a:lnTo>
                    <a:pt x="5016" y="558"/>
                  </a:lnTo>
                  <a:lnTo>
                    <a:pt x="5562" y="558"/>
                  </a:lnTo>
                  <a:lnTo>
                    <a:pt x="5562" y="0"/>
                  </a:lnTo>
                  <a:lnTo>
                    <a:pt x="6121" y="0"/>
                  </a:lnTo>
                </a:path>
              </a:pathLst>
            </a:custGeom>
            <a:ln w="3175">
              <a:solidFill>
                <a:srgbClr val="565658"/>
              </a:solidFill>
            </a:ln>
          </p:spPr>
          <p:txBody>
            <a:bodyPr wrap="square" lIns="0" tIns="0" rIns="0" bIns="0" rtlCol="0"/>
            <a:lstStyle/>
            <a:p/>
          </p:txBody>
        </p:sp>
        <p:sp>
          <p:nvSpPr>
            <p:cNvPr id="13146" name="object 13146" descr=""/>
            <p:cNvSpPr/>
            <p:nvPr/>
          </p:nvSpPr>
          <p:spPr>
            <a:xfrm>
              <a:off x="2561840" y="1998848"/>
              <a:ext cx="3175" cy="5080"/>
            </a:xfrm>
            <a:custGeom>
              <a:avLst/>
              <a:gdLst/>
              <a:ahLst/>
              <a:cxnLst/>
              <a:rect l="l" t="t" r="r" b="b"/>
              <a:pathLst>
                <a:path w="3175" h="5080">
                  <a:moveTo>
                    <a:pt x="2793" y="0"/>
                  </a:moveTo>
                  <a:lnTo>
                    <a:pt x="1663" y="1104"/>
                  </a:lnTo>
                  <a:lnTo>
                    <a:pt x="1104" y="2222"/>
                  </a:lnTo>
                  <a:lnTo>
                    <a:pt x="546" y="3340"/>
                  </a:lnTo>
                  <a:lnTo>
                    <a:pt x="0" y="3898"/>
                  </a:lnTo>
                  <a:lnTo>
                    <a:pt x="0" y="4457"/>
                  </a:lnTo>
                </a:path>
              </a:pathLst>
            </a:custGeom>
            <a:ln w="3175">
              <a:solidFill>
                <a:srgbClr val="565658"/>
              </a:solidFill>
            </a:ln>
          </p:spPr>
          <p:txBody>
            <a:bodyPr wrap="square" lIns="0" tIns="0" rIns="0" bIns="0" rtlCol="0"/>
            <a:lstStyle/>
            <a:p/>
          </p:txBody>
        </p:sp>
        <p:sp>
          <p:nvSpPr>
            <p:cNvPr id="13147" name="object 13147" descr=""/>
            <p:cNvSpPr/>
            <p:nvPr/>
          </p:nvSpPr>
          <p:spPr>
            <a:xfrm>
              <a:off x="2570760" y="1913483"/>
              <a:ext cx="2540" cy="5080"/>
            </a:xfrm>
            <a:custGeom>
              <a:avLst/>
              <a:gdLst/>
              <a:ahLst/>
              <a:cxnLst/>
              <a:rect l="l" t="t" r="r" b="b"/>
              <a:pathLst>
                <a:path w="2539" h="5080">
                  <a:moveTo>
                    <a:pt x="0" y="4457"/>
                  </a:moveTo>
                  <a:lnTo>
                    <a:pt x="558" y="2781"/>
                  </a:lnTo>
                  <a:lnTo>
                    <a:pt x="1117" y="1676"/>
                  </a:lnTo>
                  <a:lnTo>
                    <a:pt x="1676" y="558"/>
                  </a:lnTo>
                  <a:lnTo>
                    <a:pt x="2235" y="0"/>
                  </a:lnTo>
                </a:path>
              </a:pathLst>
            </a:custGeom>
            <a:ln w="3175">
              <a:solidFill>
                <a:srgbClr val="565658"/>
              </a:solidFill>
            </a:ln>
          </p:spPr>
          <p:txBody>
            <a:bodyPr wrap="square" lIns="0" tIns="0" rIns="0" bIns="0" rtlCol="0"/>
            <a:lstStyle/>
            <a:p/>
          </p:txBody>
        </p:sp>
        <p:sp>
          <p:nvSpPr>
            <p:cNvPr id="13148" name="object 13148" descr=""/>
            <p:cNvSpPr/>
            <p:nvPr/>
          </p:nvSpPr>
          <p:spPr>
            <a:xfrm>
              <a:off x="2571444" y="200175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149" name="object 13149" descr=""/>
            <p:cNvSpPr/>
            <p:nvPr/>
          </p:nvSpPr>
          <p:spPr>
            <a:xfrm>
              <a:off x="2564639" y="1996613"/>
              <a:ext cx="6350" cy="2540"/>
            </a:xfrm>
            <a:custGeom>
              <a:avLst/>
              <a:gdLst/>
              <a:ahLst/>
              <a:cxnLst/>
              <a:rect l="l" t="t" r="r" b="b"/>
              <a:pathLst>
                <a:path w="6350" h="2539">
                  <a:moveTo>
                    <a:pt x="6121" y="2235"/>
                  </a:moveTo>
                  <a:lnTo>
                    <a:pt x="5562" y="1676"/>
                  </a:lnTo>
                  <a:lnTo>
                    <a:pt x="5562" y="1117"/>
                  </a:lnTo>
                  <a:lnTo>
                    <a:pt x="5003" y="1117"/>
                  </a:lnTo>
                  <a:lnTo>
                    <a:pt x="4444" y="558"/>
                  </a:lnTo>
                  <a:lnTo>
                    <a:pt x="3886" y="558"/>
                  </a:lnTo>
                  <a:lnTo>
                    <a:pt x="3327" y="0"/>
                  </a:lnTo>
                  <a:lnTo>
                    <a:pt x="2768" y="0"/>
                  </a:lnTo>
                  <a:lnTo>
                    <a:pt x="2222" y="558"/>
                  </a:lnTo>
                  <a:lnTo>
                    <a:pt x="1663" y="558"/>
                  </a:lnTo>
                  <a:lnTo>
                    <a:pt x="1104" y="558"/>
                  </a:lnTo>
                  <a:lnTo>
                    <a:pt x="558" y="1117"/>
                  </a:lnTo>
                  <a:lnTo>
                    <a:pt x="0" y="1676"/>
                  </a:lnTo>
                  <a:lnTo>
                    <a:pt x="0" y="2235"/>
                  </a:lnTo>
                </a:path>
              </a:pathLst>
            </a:custGeom>
            <a:ln w="3175">
              <a:solidFill>
                <a:srgbClr val="565658"/>
              </a:solidFill>
            </a:ln>
          </p:spPr>
          <p:txBody>
            <a:bodyPr wrap="square" lIns="0" tIns="0" rIns="0" bIns="0" rtlCol="0"/>
            <a:lstStyle/>
            <a:p/>
          </p:txBody>
        </p:sp>
        <p:sp>
          <p:nvSpPr>
            <p:cNvPr id="13150" name="object 13150" descr=""/>
            <p:cNvSpPr/>
            <p:nvPr/>
          </p:nvSpPr>
          <p:spPr>
            <a:xfrm>
              <a:off x="2564067" y="1917941"/>
              <a:ext cx="6985" cy="1905"/>
            </a:xfrm>
            <a:custGeom>
              <a:avLst/>
              <a:gdLst/>
              <a:ahLst/>
              <a:cxnLst/>
              <a:rect l="l" t="t" r="r" b="b"/>
              <a:pathLst>
                <a:path w="6985" h="1905">
                  <a:moveTo>
                    <a:pt x="6692" y="0"/>
                  </a:moveTo>
                  <a:lnTo>
                    <a:pt x="6134" y="558"/>
                  </a:lnTo>
                  <a:lnTo>
                    <a:pt x="5575" y="1117"/>
                  </a:lnTo>
                  <a:lnTo>
                    <a:pt x="5016" y="1676"/>
                  </a:lnTo>
                  <a:lnTo>
                    <a:pt x="1676" y="1676"/>
                  </a:lnTo>
                  <a:lnTo>
                    <a:pt x="1676" y="1117"/>
                  </a:lnTo>
                  <a:lnTo>
                    <a:pt x="1130" y="1117"/>
                  </a:lnTo>
                  <a:lnTo>
                    <a:pt x="571" y="558"/>
                  </a:lnTo>
                  <a:lnTo>
                    <a:pt x="571" y="0"/>
                  </a:lnTo>
                  <a:lnTo>
                    <a:pt x="0" y="0"/>
                  </a:lnTo>
                </a:path>
              </a:pathLst>
            </a:custGeom>
            <a:ln w="3175">
              <a:solidFill>
                <a:srgbClr val="565658"/>
              </a:solidFill>
            </a:ln>
          </p:spPr>
          <p:txBody>
            <a:bodyPr wrap="square" lIns="0" tIns="0" rIns="0" bIns="0" rtlCol="0"/>
            <a:lstStyle/>
            <a:p/>
          </p:txBody>
        </p:sp>
        <p:sp>
          <p:nvSpPr>
            <p:cNvPr id="13151" name="object 13151" descr=""/>
            <p:cNvSpPr/>
            <p:nvPr/>
          </p:nvSpPr>
          <p:spPr>
            <a:xfrm>
              <a:off x="2634930" y="191292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3152" name="object 13152" descr=""/>
            <p:cNvSpPr/>
            <p:nvPr/>
          </p:nvSpPr>
          <p:spPr>
            <a:xfrm>
              <a:off x="2634930" y="1915715"/>
              <a:ext cx="4445" cy="4445"/>
            </a:xfrm>
            <a:custGeom>
              <a:avLst/>
              <a:gdLst/>
              <a:ahLst/>
              <a:cxnLst/>
              <a:rect l="l" t="t" r="r" b="b"/>
              <a:pathLst>
                <a:path w="4444" h="4444">
                  <a:moveTo>
                    <a:pt x="0" y="0"/>
                  </a:moveTo>
                  <a:lnTo>
                    <a:pt x="558" y="546"/>
                  </a:lnTo>
                  <a:lnTo>
                    <a:pt x="558" y="1663"/>
                  </a:lnTo>
                  <a:lnTo>
                    <a:pt x="558" y="2222"/>
                  </a:lnTo>
                  <a:lnTo>
                    <a:pt x="1117" y="2781"/>
                  </a:lnTo>
                  <a:lnTo>
                    <a:pt x="1676" y="3352"/>
                  </a:lnTo>
                  <a:lnTo>
                    <a:pt x="2235" y="3352"/>
                  </a:lnTo>
                  <a:lnTo>
                    <a:pt x="3352" y="3911"/>
                  </a:lnTo>
                  <a:lnTo>
                    <a:pt x="3911" y="3911"/>
                  </a:lnTo>
                </a:path>
              </a:pathLst>
            </a:custGeom>
            <a:ln w="3175">
              <a:solidFill>
                <a:srgbClr val="565658"/>
              </a:solidFill>
            </a:ln>
          </p:spPr>
          <p:txBody>
            <a:bodyPr wrap="square" lIns="0" tIns="0" rIns="0" bIns="0" rtlCol="0"/>
            <a:lstStyle/>
            <a:p/>
          </p:txBody>
        </p:sp>
        <p:sp>
          <p:nvSpPr>
            <p:cNvPr id="13153" name="object 13153" descr=""/>
            <p:cNvSpPr/>
            <p:nvPr/>
          </p:nvSpPr>
          <p:spPr>
            <a:xfrm>
              <a:off x="2561284" y="200330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154" name="object 13154" descr=""/>
            <p:cNvSpPr/>
            <p:nvPr/>
          </p:nvSpPr>
          <p:spPr>
            <a:xfrm>
              <a:off x="2572993" y="1912367"/>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3155" name="object 13155" descr=""/>
            <p:cNvSpPr/>
            <p:nvPr/>
          </p:nvSpPr>
          <p:spPr>
            <a:xfrm>
              <a:off x="2561285" y="1998849"/>
              <a:ext cx="3175" cy="5080"/>
            </a:xfrm>
            <a:custGeom>
              <a:avLst/>
              <a:gdLst/>
              <a:ahLst/>
              <a:cxnLst/>
              <a:rect l="l" t="t" r="r" b="b"/>
              <a:pathLst>
                <a:path w="3175" h="5080">
                  <a:moveTo>
                    <a:pt x="0" y="4457"/>
                  </a:moveTo>
                  <a:lnTo>
                    <a:pt x="558" y="3898"/>
                  </a:lnTo>
                  <a:lnTo>
                    <a:pt x="558" y="3340"/>
                  </a:lnTo>
                  <a:lnTo>
                    <a:pt x="1663" y="2222"/>
                  </a:lnTo>
                  <a:lnTo>
                    <a:pt x="2222" y="1104"/>
                  </a:lnTo>
                  <a:lnTo>
                    <a:pt x="2781" y="0"/>
                  </a:lnTo>
                </a:path>
              </a:pathLst>
            </a:custGeom>
            <a:ln w="3175">
              <a:solidFill>
                <a:srgbClr val="565658"/>
              </a:solidFill>
            </a:ln>
          </p:spPr>
          <p:txBody>
            <a:bodyPr wrap="square" lIns="0" tIns="0" rIns="0" bIns="0" rtlCol="0"/>
            <a:lstStyle/>
            <a:p/>
          </p:txBody>
        </p:sp>
        <p:sp>
          <p:nvSpPr>
            <p:cNvPr id="13156" name="object 13156" descr=""/>
            <p:cNvSpPr/>
            <p:nvPr/>
          </p:nvSpPr>
          <p:spPr>
            <a:xfrm>
              <a:off x="2572993" y="191292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157" name="object 13157" descr=""/>
            <p:cNvSpPr/>
            <p:nvPr/>
          </p:nvSpPr>
          <p:spPr>
            <a:xfrm>
              <a:off x="2634930" y="1912921"/>
              <a:ext cx="0" cy="3175"/>
            </a:xfrm>
            <a:custGeom>
              <a:avLst/>
              <a:gdLst/>
              <a:ahLst/>
              <a:cxnLst/>
              <a:rect l="l" t="t" r="r" b="b"/>
              <a:pathLst>
                <a:path w="0" h="3175">
                  <a:moveTo>
                    <a:pt x="0" y="2794"/>
                  </a:moveTo>
                  <a:lnTo>
                    <a:pt x="0" y="2235"/>
                  </a:lnTo>
                  <a:lnTo>
                    <a:pt x="0" y="1676"/>
                  </a:lnTo>
                  <a:lnTo>
                    <a:pt x="0" y="558"/>
                  </a:lnTo>
                  <a:lnTo>
                    <a:pt x="0" y="0"/>
                  </a:lnTo>
                </a:path>
              </a:pathLst>
            </a:custGeom>
            <a:ln w="3175">
              <a:solidFill>
                <a:srgbClr val="565658"/>
              </a:solidFill>
            </a:ln>
          </p:spPr>
          <p:txBody>
            <a:bodyPr wrap="square" lIns="0" tIns="0" rIns="0" bIns="0" rtlCol="0"/>
            <a:lstStyle/>
            <a:p/>
          </p:txBody>
        </p:sp>
        <p:sp>
          <p:nvSpPr>
            <p:cNvPr id="13158" name="object 13158" descr=""/>
            <p:cNvSpPr/>
            <p:nvPr/>
          </p:nvSpPr>
          <p:spPr>
            <a:xfrm>
              <a:off x="2232660" y="241561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159" name="object 13159" descr=""/>
            <p:cNvSpPr/>
            <p:nvPr/>
          </p:nvSpPr>
          <p:spPr>
            <a:xfrm>
              <a:off x="2331965" y="2475871"/>
              <a:ext cx="3810" cy="1905"/>
            </a:xfrm>
            <a:custGeom>
              <a:avLst/>
              <a:gdLst/>
              <a:ahLst/>
              <a:cxnLst/>
              <a:rect l="l" t="t" r="r" b="b"/>
              <a:pathLst>
                <a:path w="3810" h="1905">
                  <a:moveTo>
                    <a:pt x="0" y="1676"/>
                  </a:moveTo>
                  <a:lnTo>
                    <a:pt x="1676" y="558"/>
                  </a:lnTo>
                  <a:lnTo>
                    <a:pt x="3352" y="0"/>
                  </a:lnTo>
                </a:path>
              </a:pathLst>
            </a:custGeom>
            <a:ln w="3175">
              <a:solidFill>
                <a:srgbClr val="565658"/>
              </a:solidFill>
            </a:ln>
          </p:spPr>
          <p:txBody>
            <a:bodyPr wrap="square" lIns="0" tIns="0" rIns="0" bIns="0" rtlCol="0"/>
            <a:lstStyle/>
            <a:p/>
          </p:txBody>
        </p:sp>
        <p:sp>
          <p:nvSpPr>
            <p:cNvPr id="13160" name="object 13160" descr=""/>
            <p:cNvSpPr/>
            <p:nvPr/>
          </p:nvSpPr>
          <p:spPr>
            <a:xfrm>
              <a:off x="2295142" y="241505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161" name="object 13161" descr=""/>
            <p:cNvSpPr/>
            <p:nvPr/>
          </p:nvSpPr>
          <p:spPr>
            <a:xfrm>
              <a:off x="2335314" y="2475315"/>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13162" name="object 13162" descr=""/>
            <p:cNvSpPr/>
            <p:nvPr/>
          </p:nvSpPr>
          <p:spPr>
            <a:xfrm>
              <a:off x="2303081" y="241964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163" name="object 13163" descr=""/>
            <p:cNvSpPr/>
            <p:nvPr/>
          </p:nvSpPr>
          <p:spPr>
            <a:xfrm>
              <a:off x="2227078" y="2420635"/>
              <a:ext cx="5715" cy="3810"/>
            </a:xfrm>
            <a:custGeom>
              <a:avLst/>
              <a:gdLst/>
              <a:ahLst/>
              <a:cxnLst/>
              <a:rect l="l" t="t" r="r" b="b"/>
              <a:pathLst>
                <a:path w="5714" h="3810">
                  <a:moveTo>
                    <a:pt x="0" y="3352"/>
                  </a:moveTo>
                  <a:lnTo>
                    <a:pt x="0" y="3352"/>
                  </a:lnTo>
                  <a:lnTo>
                    <a:pt x="3352" y="3352"/>
                  </a:lnTo>
                  <a:lnTo>
                    <a:pt x="3911" y="2794"/>
                  </a:lnTo>
                  <a:lnTo>
                    <a:pt x="4470" y="2235"/>
                  </a:lnTo>
                  <a:lnTo>
                    <a:pt x="5029" y="1676"/>
                  </a:lnTo>
                  <a:lnTo>
                    <a:pt x="5029" y="1117"/>
                  </a:lnTo>
                  <a:lnTo>
                    <a:pt x="5029" y="558"/>
                  </a:lnTo>
                  <a:lnTo>
                    <a:pt x="5575" y="558"/>
                  </a:lnTo>
                  <a:lnTo>
                    <a:pt x="5575" y="0"/>
                  </a:lnTo>
                </a:path>
              </a:pathLst>
            </a:custGeom>
            <a:ln w="3175">
              <a:solidFill>
                <a:srgbClr val="565658"/>
              </a:solidFill>
            </a:ln>
          </p:spPr>
          <p:txBody>
            <a:bodyPr wrap="square" lIns="0" tIns="0" rIns="0" bIns="0" rtlCol="0"/>
            <a:lstStyle/>
            <a:p/>
          </p:txBody>
        </p:sp>
        <p:sp>
          <p:nvSpPr>
            <p:cNvPr id="13164" name="object 13164" descr=""/>
            <p:cNvSpPr/>
            <p:nvPr/>
          </p:nvSpPr>
          <p:spPr>
            <a:xfrm>
              <a:off x="2295142" y="2416168"/>
              <a:ext cx="0" cy="5080"/>
            </a:xfrm>
            <a:custGeom>
              <a:avLst/>
              <a:gdLst/>
              <a:ahLst/>
              <a:cxnLst/>
              <a:rect l="l" t="t" r="r" b="b"/>
              <a:pathLst>
                <a:path w="0" h="5080">
                  <a:moveTo>
                    <a:pt x="0" y="4470"/>
                  </a:moveTo>
                  <a:lnTo>
                    <a:pt x="0" y="2235"/>
                  </a:lnTo>
                  <a:lnTo>
                    <a:pt x="0" y="0"/>
                  </a:lnTo>
                </a:path>
              </a:pathLst>
            </a:custGeom>
            <a:ln w="3175">
              <a:solidFill>
                <a:srgbClr val="565658"/>
              </a:solidFill>
            </a:ln>
          </p:spPr>
          <p:txBody>
            <a:bodyPr wrap="square" lIns="0" tIns="0" rIns="0" bIns="0" rtlCol="0"/>
            <a:lstStyle/>
            <a:p/>
          </p:txBody>
        </p:sp>
        <p:sp>
          <p:nvSpPr>
            <p:cNvPr id="13165" name="object 13165" descr=""/>
            <p:cNvSpPr/>
            <p:nvPr/>
          </p:nvSpPr>
          <p:spPr>
            <a:xfrm>
              <a:off x="2232660" y="241617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166" name="object 13166" descr=""/>
            <p:cNvSpPr/>
            <p:nvPr/>
          </p:nvSpPr>
          <p:spPr>
            <a:xfrm>
              <a:off x="2336430" y="247531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167" name="object 13167" descr=""/>
            <p:cNvSpPr/>
            <p:nvPr/>
          </p:nvSpPr>
          <p:spPr>
            <a:xfrm>
              <a:off x="2223168" y="2421753"/>
              <a:ext cx="3810" cy="2540"/>
            </a:xfrm>
            <a:custGeom>
              <a:avLst/>
              <a:gdLst/>
              <a:ahLst/>
              <a:cxnLst/>
              <a:rect l="l" t="t" r="r" b="b"/>
              <a:pathLst>
                <a:path w="3810" h="2539">
                  <a:moveTo>
                    <a:pt x="3352" y="2235"/>
                  </a:moveTo>
                  <a:lnTo>
                    <a:pt x="1676" y="1117"/>
                  </a:lnTo>
                  <a:lnTo>
                    <a:pt x="0" y="0"/>
                  </a:lnTo>
                </a:path>
              </a:pathLst>
            </a:custGeom>
            <a:ln w="3175">
              <a:solidFill>
                <a:srgbClr val="565658"/>
              </a:solidFill>
            </a:ln>
          </p:spPr>
          <p:txBody>
            <a:bodyPr wrap="square" lIns="0" tIns="0" rIns="0" bIns="0" rtlCol="0"/>
            <a:lstStyle/>
            <a:p/>
          </p:txBody>
        </p:sp>
        <p:sp>
          <p:nvSpPr>
            <p:cNvPr id="13168" name="object 13168" descr=""/>
            <p:cNvSpPr/>
            <p:nvPr/>
          </p:nvSpPr>
          <p:spPr>
            <a:xfrm>
              <a:off x="2295142" y="241617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169" name="object 13169" descr=""/>
            <p:cNvSpPr/>
            <p:nvPr/>
          </p:nvSpPr>
          <p:spPr>
            <a:xfrm>
              <a:off x="2295149" y="2420635"/>
              <a:ext cx="5715" cy="4445"/>
            </a:xfrm>
            <a:custGeom>
              <a:avLst/>
              <a:gdLst/>
              <a:ahLst/>
              <a:cxnLst/>
              <a:rect l="l" t="t" r="r" b="b"/>
              <a:pathLst>
                <a:path w="5714" h="4444">
                  <a:moveTo>
                    <a:pt x="5575" y="3352"/>
                  </a:moveTo>
                  <a:lnTo>
                    <a:pt x="5016" y="3352"/>
                  </a:lnTo>
                  <a:lnTo>
                    <a:pt x="4457" y="3911"/>
                  </a:lnTo>
                  <a:lnTo>
                    <a:pt x="3898" y="3911"/>
                  </a:lnTo>
                  <a:lnTo>
                    <a:pt x="3340" y="3911"/>
                  </a:lnTo>
                  <a:lnTo>
                    <a:pt x="2781" y="3352"/>
                  </a:lnTo>
                  <a:lnTo>
                    <a:pt x="2222" y="3352"/>
                  </a:lnTo>
                  <a:lnTo>
                    <a:pt x="1663" y="3352"/>
                  </a:lnTo>
                  <a:lnTo>
                    <a:pt x="1104" y="2794"/>
                  </a:lnTo>
                  <a:lnTo>
                    <a:pt x="546" y="2235"/>
                  </a:ln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13170" name="object 13170" descr=""/>
            <p:cNvSpPr/>
            <p:nvPr/>
          </p:nvSpPr>
          <p:spPr>
            <a:xfrm>
              <a:off x="2226525" y="2420639"/>
              <a:ext cx="6350" cy="4445"/>
            </a:xfrm>
            <a:custGeom>
              <a:avLst/>
              <a:gdLst/>
              <a:ahLst/>
              <a:cxnLst/>
              <a:rect l="l" t="t" r="r" b="b"/>
              <a:pathLst>
                <a:path w="6350" h="4444">
                  <a:moveTo>
                    <a:pt x="6134" y="0"/>
                  </a:moveTo>
                  <a:lnTo>
                    <a:pt x="6134" y="558"/>
                  </a:lnTo>
                  <a:lnTo>
                    <a:pt x="6134" y="1117"/>
                  </a:lnTo>
                  <a:lnTo>
                    <a:pt x="5575" y="1676"/>
                  </a:lnTo>
                  <a:lnTo>
                    <a:pt x="5575" y="2235"/>
                  </a:lnTo>
                  <a:lnTo>
                    <a:pt x="5016" y="2235"/>
                  </a:lnTo>
                  <a:lnTo>
                    <a:pt x="4457" y="2781"/>
                  </a:lnTo>
                  <a:lnTo>
                    <a:pt x="3898" y="3352"/>
                  </a:lnTo>
                  <a:lnTo>
                    <a:pt x="3340" y="3352"/>
                  </a:lnTo>
                  <a:lnTo>
                    <a:pt x="2781" y="3911"/>
                  </a:lnTo>
                  <a:lnTo>
                    <a:pt x="2222" y="3911"/>
                  </a:lnTo>
                  <a:lnTo>
                    <a:pt x="1663" y="3911"/>
                  </a:lnTo>
                  <a:lnTo>
                    <a:pt x="1104" y="3352"/>
                  </a:lnTo>
                  <a:lnTo>
                    <a:pt x="558" y="3352"/>
                  </a:lnTo>
                  <a:lnTo>
                    <a:pt x="0" y="3352"/>
                  </a:lnTo>
                </a:path>
              </a:pathLst>
            </a:custGeom>
            <a:ln w="3175">
              <a:solidFill>
                <a:srgbClr val="565658"/>
              </a:solidFill>
            </a:ln>
          </p:spPr>
          <p:txBody>
            <a:bodyPr wrap="square" lIns="0" tIns="0" rIns="0" bIns="0" rtlCol="0"/>
            <a:lstStyle/>
            <a:p/>
          </p:txBody>
        </p:sp>
        <p:sp>
          <p:nvSpPr>
            <p:cNvPr id="13171" name="object 13171" descr=""/>
            <p:cNvSpPr/>
            <p:nvPr/>
          </p:nvSpPr>
          <p:spPr>
            <a:xfrm>
              <a:off x="2295142" y="2416732"/>
              <a:ext cx="0" cy="4445"/>
            </a:xfrm>
            <a:custGeom>
              <a:avLst/>
              <a:gdLst/>
              <a:ahLst/>
              <a:cxnLst/>
              <a:rect l="l" t="t" r="r" b="b"/>
              <a:pathLst>
                <a:path w="0" h="4444">
                  <a:moveTo>
                    <a:pt x="0" y="0"/>
                  </a:moveTo>
                  <a:lnTo>
                    <a:pt x="0" y="1676"/>
                  </a:lnTo>
                  <a:lnTo>
                    <a:pt x="0" y="3911"/>
                  </a:lnTo>
                </a:path>
              </a:pathLst>
            </a:custGeom>
            <a:ln w="3175">
              <a:solidFill>
                <a:srgbClr val="565658"/>
              </a:solidFill>
            </a:ln>
          </p:spPr>
          <p:txBody>
            <a:bodyPr wrap="square" lIns="0" tIns="0" rIns="0" bIns="0" rtlCol="0"/>
            <a:lstStyle/>
            <a:p/>
          </p:txBody>
        </p:sp>
        <p:sp>
          <p:nvSpPr>
            <p:cNvPr id="13172" name="object 13172" descr=""/>
            <p:cNvSpPr/>
            <p:nvPr/>
          </p:nvSpPr>
          <p:spPr>
            <a:xfrm>
              <a:off x="2295702" y="2415622"/>
              <a:ext cx="9525" cy="5715"/>
            </a:xfrm>
            <a:custGeom>
              <a:avLst/>
              <a:gdLst/>
              <a:ahLst/>
              <a:cxnLst/>
              <a:rect l="l" t="t" r="r" b="b"/>
              <a:pathLst>
                <a:path w="9525" h="5714">
                  <a:moveTo>
                    <a:pt x="8928" y="5575"/>
                  </a:moveTo>
                  <a:lnTo>
                    <a:pt x="6692" y="3898"/>
                  </a:lnTo>
                  <a:lnTo>
                    <a:pt x="4457" y="2781"/>
                  </a:lnTo>
                  <a:lnTo>
                    <a:pt x="2235" y="1663"/>
                  </a:lnTo>
                  <a:lnTo>
                    <a:pt x="0" y="0"/>
                  </a:lnTo>
                </a:path>
              </a:pathLst>
            </a:custGeom>
            <a:ln w="3175">
              <a:solidFill>
                <a:srgbClr val="565658"/>
              </a:solidFill>
            </a:ln>
          </p:spPr>
          <p:txBody>
            <a:bodyPr wrap="square" lIns="0" tIns="0" rIns="0" bIns="0" rtlCol="0"/>
            <a:lstStyle/>
            <a:p/>
          </p:txBody>
        </p:sp>
        <p:sp>
          <p:nvSpPr>
            <p:cNvPr id="13173" name="object 13173" descr=""/>
            <p:cNvSpPr/>
            <p:nvPr/>
          </p:nvSpPr>
          <p:spPr>
            <a:xfrm>
              <a:off x="2232660" y="2416727"/>
              <a:ext cx="0" cy="4445"/>
            </a:xfrm>
            <a:custGeom>
              <a:avLst/>
              <a:gdLst/>
              <a:ahLst/>
              <a:cxnLst/>
              <a:rect l="l" t="t" r="r" b="b"/>
              <a:pathLst>
                <a:path w="0" h="4444">
                  <a:moveTo>
                    <a:pt x="0" y="3911"/>
                  </a:moveTo>
                  <a:lnTo>
                    <a:pt x="0" y="1676"/>
                  </a:lnTo>
                  <a:lnTo>
                    <a:pt x="0" y="0"/>
                  </a:lnTo>
                </a:path>
              </a:pathLst>
            </a:custGeom>
            <a:ln w="3175">
              <a:solidFill>
                <a:srgbClr val="565658"/>
              </a:solidFill>
            </a:ln>
          </p:spPr>
          <p:txBody>
            <a:bodyPr wrap="square" lIns="0" tIns="0" rIns="0" bIns="0" rtlCol="0"/>
            <a:lstStyle/>
            <a:p/>
          </p:txBody>
        </p:sp>
        <p:sp>
          <p:nvSpPr>
            <p:cNvPr id="13174" name="object 13174" descr=""/>
            <p:cNvSpPr/>
            <p:nvPr/>
          </p:nvSpPr>
          <p:spPr>
            <a:xfrm>
              <a:off x="2295142" y="2420639"/>
              <a:ext cx="5715" cy="3810"/>
            </a:xfrm>
            <a:custGeom>
              <a:avLst/>
              <a:gdLst/>
              <a:ahLst/>
              <a:cxnLst/>
              <a:rect l="l" t="t" r="r" b="b"/>
              <a:pathLst>
                <a:path w="5714" h="3810">
                  <a:moveTo>
                    <a:pt x="0" y="0"/>
                  </a:moveTo>
                  <a:lnTo>
                    <a:pt x="0" y="558"/>
                  </a:lnTo>
                  <a:lnTo>
                    <a:pt x="0" y="1117"/>
                  </a:lnTo>
                  <a:lnTo>
                    <a:pt x="558" y="1676"/>
                  </a:lnTo>
                  <a:lnTo>
                    <a:pt x="558" y="2235"/>
                  </a:lnTo>
                  <a:lnTo>
                    <a:pt x="1117" y="2235"/>
                  </a:lnTo>
                  <a:lnTo>
                    <a:pt x="1117" y="2781"/>
                  </a:lnTo>
                  <a:lnTo>
                    <a:pt x="1676" y="3352"/>
                  </a:lnTo>
                  <a:lnTo>
                    <a:pt x="2235" y="3352"/>
                  </a:lnTo>
                  <a:lnTo>
                    <a:pt x="2794" y="3352"/>
                  </a:lnTo>
                  <a:lnTo>
                    <a:pt x="3352" y="3352"/>
                  </a:lnTo>
                  <a:lnTo>
                    <a:pt x="3911" y="3352"/>
                  </a:lnTo>
                  <a:lnTo>
                    <a:pt x="4470" y="3352"/>
                  </a:lnTo>
                  <a:lnTo>
                    <a:pt x="5029" y="3352"/>
                  </a:lnTo>
                  <a:lnTo>
                    <a:pt x="5575" y="3352"/>
                  </a:lnTo>
                </a:path>
              </a:pathLst>
            </a:custGeom>
            <a:ln w="3175">
              <a:solidFill>
                <a:srgbClr val="565658"/>
              </a:solidFill>
            </a:ln>
          </p:spPr>
          <p:txBody>
            <a:bodyPr wrap="square" lIns="0" tIns="0" rIns="0" bIns="0" rtlCol="0"/>
            <a:lstStyle/>
            <a:p/>
          </p:txBody>
        </p:sp>
        <p:sp>
          <p:nvSpPr>
            <p:cNvPr id="13175" name="object 13175" descr=""/>
            <p:cNvSpPr/>
            <p:nvPr/>
          </p:nvSpPr>
          <p:spPr>
            <a:xfrm>
              <a:off x="2232660" y="2408923"/>
              <a:ext cx="62865" cy="7620"/>
            </a:xfrm>
            <a:custGeom>
              <a:avLst/>
              <a:gdLst/>
              <a:ahLst/>
              <a:cxnLst/>
              <a:rect l="l" t="t" r="r" b="b"/>
              <a:pathLst>
                <a:path w="62864" h="7619">
                  <a:moveTo>
                    <a:pt x="0" y="7251"/>
                  </a:moveTo>
                  <a:lnTo>
                    <a:pt x="0" y="6692"/>
                  </a:lnTo>
                  <a:lnTo>
                    <a:pt x="1676" y="6134"/>
                  </a:lnTo>
                  <a:lnTo>
                    <a:pt x="3911" y="5575"/>
                  </a:lnTo>
                  <a:lnTo>
                    <a:pt x="5575" y="4470"/>
                  </a:lnTo>
                  <a:lnTo>
                    <a:pt x="7251" y="3911"/>
                  </a:lnTo>
                  <a:lnTo>
                    <a:pt x="9486" y="3340"/>
                  </a:lnTo>
                  <a:lnTo>
                    <a:pt x="11163" y="2781"/>
                  </a:lnTo>
                  <a:lnTo>
                    <a:pt x="13398" y="2222"/>
                  </a:lnTo>
                  <a:lnTo>
                    <a:pt x="15074" y="1676"/>
                  </a:lnTo>
                  <a:lnTo>
                    <a:pt x="17284" y="1117"/>
                  </a:lnTo>
                  <a:lnTo>
                    <a:pt x="18973" y="1117"/>
                  </a:lnTo>
                  <a:lnTo>
                    <a:pt x="21209" y="558"/>
                  </a:lnTo>
                  <a:lnTo>
                    <a:pt x="22872" y="558"/>
                  </a:lnTo>
                  <a:lnTo>
                    <a:pt x="25107" y="0"/>
                  </a:lnTo>
                  <a:lnTo>
                    <a:pt x="27330" y="0"/>
                  </a:lnTo>
                  <a:lnTo>
                    <a:pt x="29006" y="0"/>
                  </a:lnTo>
                  <a:lnTo>
                    <a:pt x="31242" y="0"/>
                  </a:lnTo>
                  <a:lnTo>
                    <a:pt x="32918" y="0"/>
                  </a:lnTo>
                  <a:lnTo>
                    <a:pt x="35153" y="0"/>
                  </a:lnTo>
                  <a:lnTo>
                    <a:pt x="37376" y="0"/>
                  </a:lnTo>
                  <a:lnTo>
                    <a:pt x="39052" y="558"/>
                  </a:lnTo>
                  <a:lnTo>
                    <a:pt x="41287" y="558"/>
                  </a:lnTo>
                  <a:lnTo>
                    <a:pt x="42964" y="1117"/>
                  </a:lnTo>
                  <a:lnTo>
                    <a:pt x="45199" y="1117"/>
                  </a:lnTo>
                  <a:lnTo>
                    <a:pt x="46863" y="1676"/>
                  </a:lnTo>
                  <a:lnTo>
                    <a:pt x="49098" y="2222"/>
                  </a:lnTo>
                  <a:lnTo>
                    <a:pt x="50774" y="2781"/>
                  </a:lnTo>
                  <a:lnTo>
                    <a:pt x="53009" y="3340"/>
                  </a:lnTo>
                  <a:lnTo>
                    <a:pt x="54686" y="3911"/>
                  </a:lnTo>
                  <a:lnTo>
                    <a:pt x="56896" y="4470"/>
                  </a:lnTo>
                  <a:lnTo>
                    <a:pt x="58585" y="5016"/>
                  </a:lnTo>
                  <a:lnTo>
                    <a:pt x="60248" y="6134"/>
                  </a:lnTo>
                  <a:lnTo>
                    <a:pt x="62484" y="6692"/>
                  </a:lnTo>
                </a:path>
              </a:pathLst>
            </a:custGeom>
            <a:ln w="3175">
              <a:solidFill>
                <a:srgbClr val="565658"/>
              </a:solidFill>
            </a:ln>
          </p:spPr>
          <p:txBody>
            <a:bodyPr wrap="square" lIns="0" tIns="0" rIns="0" bIns="0" rtlCol="0"/>
            <a:lstStyle/>
            <a:p/>
          </p:txBody>
        </p:sp>
        <p:sp>
          <p:nvSpPr>
            <p:cNvPr id="13176" name="object 13176" descr=""/>
            <p:cNvSpPr/>
            <p:nvPr/>
          </p:nvSpPr>
          <p:spPr>
            <a:xfrm>
              <a:off x="2681791" y="1901210"/>
              <a:ext cx="5080" cy="0"/>
            </a:xfrm>
            <a:custGeom>
              <a:avLst/>
              <a:gdLst/>
              <a:ahLst/>
              <a:cxnLst/>
              <a:rect l="l" t="t" r="r" b="b"/>
              <a:pathLst>
                <a:path w="5080" h="0">
                  <a:moveTo>
                    <a:pt x="5029" y="0"/>
                  </a:moveTo>
                  <a:lnTo>
                    <a:pt x="5029" y="0"/>
                  </a:lnTo>
                  <a:lnTo>
                    <a:pt x="1117" y="0"/>
                  </a:lnTo>
                  <a:lnTo>
                    <a:pt x="0" y="0"/>
                  </a:lnTo>
                </a:path>
              </a:pathLst>
            </a:custGeom>
            <a:ln w="3175">
              <a:solidFill>
                <a:srgbClr val="565658"/>
              </a:solidFill>
            </a:ln>
          </p:spPr>
          <p:txBody>
            <a:bodyPr wrap="square" lIns="0" tIns="0" rIns="0" bIns="0" rtlCol="0"/>
            <a:lstStyle/>
            <a:p/>
          </p:txBody>
        </p:sp>
        <p:sp>
          <p:nvSpPr>
            <p:cNvPr id="13177" name="object 13177" descr=""/>
            <p:cNvSpPr/>
            <p:nvPr/>
          </p:nvSpPr>
          <p:spPr>
            <a:xfrm>
              <a:off x="2329729" y="2477545"/>
              <a:ext cx="2540" cy="7620"/>
            </a:xfrm>
            <a:custGeom>
              <a:avLst/>
              <a:gdLst/>
              <a:ahLst/>
              <a:cxnLst/>
              <a:rect l="l" t="t" r="r" b="b"/>
              <a:pathLst>
                <a:path w="2539" h="7619">
                  <a:moveTo>
                    <a:pt x="2235" y="7251"/>
                  </a:moveTo>
                  <a:lnTo>
                    <a:pt x="1676" y="6692"/>
                  </a:lnTo>
                  <a:lnTo>
                    <a:pt x="1130" y="6134"/>
                  </a:lnTo>
                  <a:lnTo>
                    <a:pt x="571" y="5588"/>
                  </a:lnTo>
                  <a:lnTo>
                    <a:pt x="571" y="5029"/>
                  </a:lnTo>
                  <a:lnTo>
                    <a:pt x="571" y="4470"/>
                  </a:lnTo>
                  <a:lnTo>
                    <a:pt x="0" y="3911"/>
                  </a:lnTo>
                  <a:lnTo>
                    <a:pt x="0" y="3352"/>
                  </a:lnTo>
                  <a:lnTo>
                    <a:pt x="0" y="2794"/>
                  </a:lnTo>
                  <a:lnTo>
                    <a:pt x="571" y="2235"/>
                  </a:lnTo>
                  <a:lnTo>
                    <a:pt x="571" y="1676"/>
                  </a:lnTo>
                  <a:lnTo>
                    <a:pt x="1130" y="1117"/>
                  </a:lnTo>
                  <a:lnTo>
                    <a:pt x="1676" y="558"/>
                  </a:lnTo>
                  <a:lnTo>
                    <a:pt x="2235" y="0"/>
                  </a:lnTo>
                </a:path>
              </a:pathLst>
            </a:custGeom>
            <a:ln w="3175">
              <a:solidFill>
                <a:srgbClr val="565658"/>
              </a:solidFill>
            </a:ln>
          </p:spPr>
          <p:txBody>
            <a:bodyPr wrap="square" lIns="0" tIns="0" rIns="0" bIns="0" rtlCol="0"/>
            <a:lstStyle/>
            <a:p/>
          </p:txBody>
        </p:sp>
        <p:sp>
          <p:nvSpPr>
            <p:cNvPr id="13178" name="object 13178" descr=""/>
            <p:cNvSpPr/>
            <p:nvPr/>
          </p:nvSpPr>
          <p:spPr>
            <a:xfrm>
              <a:off x="2304072" y="242175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179" name="object 13179" descr=""/>
            <p:cNvSpPr/>
            <p:nvPr/>
          </p:nvSpPr>
          <p:spPr>
            <a:xfrm>
              <a:off x="2335314" y="247587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180" name="object 13180" descr=""/>
            <p:cNvSpPr/>
            <p:nvPr/>
          </p:nvSpPr>
          <p:spPr>
            <a:xfrm>
              <a:off x="2304072" y="242119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3181" name="object 13181" descr=""/>
            <p:cNvSpPr/>
            <p:nvPr/>
          </p:nvSpPr>
          <p:spPr>
            <a:xfrm>
              <a:off x="2295701" y="2415616"/>
              <a:ext cx="9525" cy="5080"/>
            </a:xfrm>
            <a:custGeom>
              <a:avLst/>
              <a:gdLst/>
              <a:ahLst/>
              <a:cxnLst/>
              <a:rect l="l" t="t" r="r" b="b"/>
              <a:pathLst>
                <a:path w="9525" h="5080">
                  <a:moveTo>
                    <a:pt x="0" y="0"/>
                  </a:moveTo>
                  <a:lnTo>
                    <a:pt x="2235" y="1117"/>
                  </a:lnTo>
                  <a:lnTo>
                    <a:pt x="4470" y="2235"/>
                  </a:lnTo>
                  <a:lnTo>
                    <a:pt x="6692" y="3911"/>
                  </a:lnTo>
                  <a:lnTo>
                    <a:pt x="8928" y="5029"/>
                  </a:lnTo>
                </a:path>
              </a:pathLst>
            </a:custGeom>
            <a:ln w="3175">
              <a:solidFill>
                <a:srgbClr val="565658"/>
              </a:solidFill>
            </a:ln>
          </p:spPr>
          <p:txBody>
            <a:bodyPr wrap="square" lIns="0" tIns="0" rIns="0" bIns="0" rtlCol="0"/>
            <a:lstStyle/>
            <a:p/>
          </p:txBody>
        </p:sp>
        <p:sp>
          <p:nvSpPr>
            <p:cNvPr id="13182" name="object 13182" descr=""/>
            <p:cNvSpPr/>
            <p:nvPr/>
          </p:nvSpPr>
          <p:spPr>
            <a:xfrm>
              <a:off x="2232660" y="2416175"/>
              <a:ext cx="0" cy="5080"/>
            </a:xfrm>
            <a:custGeom>
              <a:avLst/>
              <a:gdLst/>
              <a:ahLst/>
              <a:cxnLst/>
              <a:rect l="l" t="t" r="r" b="b"/>
              <a:pathLst>
                <a:path w="0" h="5080">
                  <a:moveTo>
                    <a:pt x="0" y="0"/>
                  </a:moveTo>
                  <a:lnTo>
                    <a:pt x="0" y="2235"/>
                  </a:lnTo>
                  <a:lnTo>
                    <a:pt x="0" y="4470"/>
                  </a:lnTo>
                </a:path>
              </a:pathLst>
            </a:custGeom>
            <a:ln w="3175">
              <a:solidFill>
                <a:srgbClr val="565658"/>
              </a:solidFill>
            </a:ln>
          </p:spPr>
          <p:txBody>
            <a:bodyPr wrap="square" lIns="0" tIns="0" rIns="0" bIns="0" rtlCol="0"/>
            <a:lstStyle/>
            <a:p/>
          </p:txBody>
        </p:sp>
        <p:sp>
          <p:nvSpPr>
            <p:cNvPr id="13183" name="object 13183" descr=""/>
            <p:cNvSpPr/>
            <p:nvPr/>
          </p:nvSpPr>
          <p:spPr>
            <a:xfrm>
              <a:off x="2304629" y="2421198"/>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184" name="object 13184" descr=""/>
            <p:cNvSpPr/>
            <p:nvPr/>
          </p:nvSpPr>
          <p:spPr>
            <a:xfrm>
              <a:off x="2300724" y="2421753"/>
              <a:ext cx="3810" cy="2540"/>
            </a:xfrm>
            <a:custGeom>
              <a:avLst/>
              <a:gdLst/>
              <a:ahLst/>
              <a:cxnLst/>
              <a:rect l="l" t="t" r="r" b="b"/>
              <a:pathLst>
                <a:path w="3810" h="2539">
                  <a:moveTo>
                    <a:pt x="0" y="2235"/>
                  </a:moveTo>
                  <a:lnTo>
                    <a:pt x="1676" y="1117"/>
                  </a:lnTo>
                  <a:lnTo>
                    <a:pt x="3352" y="0"/>
                  </a:lnTo>
                </a:path>
              </a:pathLst>
            </a:custGeom>
            <a:ln w="3175">
              <a:solidFill>
                <a:srgbClr val="565658"/>
              </a:solidFill>
            </a:ln>
          </p:spPr>
          <p:txBody>
            <a:bodyPr wrap="square" lIns="0" tIns="0" rIns="0" bIns="0" rtlCol="0"/>
            <a:lstStyle/>
            <a:p/>
          </p:txBody>
        </p:sp>
        <p:sp>
          <p:nvSpPr>
            <p:cNvPr id="13185" name="object 13185" descr=""/>
            <p:cNvSpPr/>
            <p:nvPr/>
          </p:nvSpPr>
          <p:spPr>
            <a:xfrm>
              <a:off x="2331961" y="2475874"/>
              <a:ext cx="3810" cy="2540"/>
            </a:xfrm>
            <a:custGeom>
              <a:avLst/>
              <a:gdLst/>
              <a:ahLst/>
              <a:cxnLst/>
              <a:rect l="l" t="t" r="r" b="b"/>
              <a:pathLst>
                <a:path w="3810" h="2539">
                  <a:moveTo>
                    <a:pt x="3352" y="0"/>
                  </a:moveTo>
                  <a:lnTo>
                    <a:pt x="1676" y="1117"/>
                  </a:lnTo>
                  <a:lnTo>
                    <a:pt x="0" y="2235"/>
                  </a:lnTo>
                </a:path>
              </a:pathLst>
            </a:custGeom>
            <a:ln w="3175">
              <a:solidFill>
                <a:srgbClr val="565658"/>
              </a:solidFill>
            </a:ln>
          </p:spPr>
          <p:txBody>
            <a:bodyPr wrap="square" lIns="0" tIns="0" rIns="0" bIns="0" rtlCol="0"/>
            <a:lstStyle/>
            <a:p/>
          </p:txBody>
        </p:sp>
        <p:sp>
          <p:nvSpPr>
            <p:cNvPr id="13186" name="object 13186" descr=""/>
            <p:cNvSpPr/>
            <p:nvPr/>
          </p:nvSpPr>
          <p:spPr>
            <a:xfrm>
              <a:off x="2300719" y="2421755"/>
              <a:ext cx="3810" cy="2540"/>
            </a:xfrm>
            <a:custGeom>
              <a:avLst/>
              <a:gdLst/>
              <a:ahLst/>
              <a:cxnLst/>
              <a:rect l="l" t="t" r="r" b="b"/>
              <a:pathLst>
                <a:path w="3810" h="2539">
                  <a:moveTo>
                    <a:pt x="3352" y="0"/>
                  </a:moveTo>
                  <a:lnTo>
                    <a:pt x="1676" y="1117"/>
                  </a:lnTo>
                  <a:lnTo>
                    <a:pt x="0" y="2235"/>
                  </a:lnTo>
                </a:path>
              </a:pathLst>
            </a:custGeom>
            <a:ln w="3175">
              <a:solidFill>
                <a:srgbClr val="565658"/>
              </a:solidFill>
            </a:ln>
          </p:spPr>
          <p:txBody>
            <a:bodyPr wrap="square" lIns="0" tIns="0" rIns="0" bIns="0" rtlCol="0"/>
            <a:lstStyle/>
            <a:p/>
          </p:txBody>
        </p:sp>
        <p:sp>
          <p:nvSpPr>
            <p:cNvPr id="13187" name="object 13187" descr=""/>
            <p:cNvSpPr/>
            <p:nvPr/>
          </p:nvSpPr>
          <p:spPr>
            <a:xfrm>
              <a:off x="2335872" y="2475315"/>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13188" name="object 13188" descr=""/>
            <p:cNvSpPr/>
            <p:nvPr/>
          </p:nvSpPr>
          <p:spPr>
            <a:xfrm>
              <a:off x="2223171" y="2415610"/>
              <a:ext cx="9525" cy="5080"/>
            </a:xfrm>
            <a:custGeom>
              <a:avLst/>
              <a:gdLst/>
              <a:ahLst/>
              <a:cxnLst/>
              <a:rect l="l" t="t" r="r" b="b"/>
              <a:pathLst>
                <a:path w="9525" h="5080">
                  <a:moveTo>
                    <a:pt x="0" y="5029"/>
                  </a:moveTo>
                  <a:lnTo>
                    <a:pt x="2235" y="3911"/>
                  </a:lnTo>
                  <a:lnTo>
                    <a:pt x="4470" y="2235"/>
                  </a:lnTo>
                  <a:lnTo>
                    <a:pt x="6692" y="1117"/>
                  </a:lnTo>
                  <a:lnTo>
                    <a:pt x="8928" y="0"/>
                  </a:lnTo>
                </a:path>
              </a:pathLst>
            </a:custGeom>
            <a:ln w="3175">
              <a:solidFill>
                <a:srgbClr val="565658"/>
              </a:solidFill>
            </a:ln>
          </p:spPr>
          <p:txBody>
            <a:bodyPr wrap="square" lIns="0" tIns="0" rIns="0" bIns="0" rtlCol="0"/>
            <a:lstStyle/>
            <a:p/>
          </p:txBody>
        </p:sp>
        <p:sp>
          <p:nvSpPr>
            <p:cNvPr id="13189" name="object 13189" descr=""/>
            <p:cNvSpPr/>
            <p:nvPr/>
          </p:nvSpPr>
          <p:spPr>
            <a:xfrm>
              <a:off x="2304072" y="2421755"/>
              <a:ext cx="31750" cy="54610"/>
            </a:xfrm>
            <a:custGeom>
              <a:avLst/>
              <a:gdLst/>
              <a:ahLst/>
              <a:cxnLst/>
              <a:rect l="l" t="t" r="r" b="b"/>
              <a:pathLst>
                <a:path w="31750" h="54610">
                  <a:moveTo>
                    <a:pt x="0" y="0"/>
                  </a:moveTo>
                  <a:lnTo>
                    <a:pt x="1676" y="1117"/>
                  </a:lnTo>
                  <a:lnTo>
                    <a:pt x="3352" y="2235"/>
                  </a:lnTo>
                  <a:lnTo>
                    <a:pt x="5029" y="3911"/>
                  </a:lnTo>
                  <a:lnTo>
                    <a:pt x="6692" y="5029"/>
                  </a:lnTo>
                  <a:lnTo>
                    <a:pt x="8369" y="6134"/>
                  </a:lnTo>
                  <a:lnTo>
                    <a:pt x="9486" y="7810"/>
                  </a:lnTo>
                  <a:lnTo>
                    <a:pt x="11163" y="8928"/>
                  </a:lnTo>
                  <a:lnTo>
                    <a:pt x="12280" y="10591"/>
                  </a:lnTo>
                  <a:lnTo>
                    <a:pt x="13957" y="12268"/>
                  </a:lnTo>
                  <a:lnTo>
                    <a:pt x="15074" y="13385"/>
                  </a:lnTo>
                  <a:lnTo>
                    <a:pt x="16179" y="15062"/>
                  </a:lnTo>
                  <a:lnTo>
                    <a:pt x="17297" y="16738"/>
                  </a:lnTo>
                  <a:lnTo>
                    <a:pt x="18415" y="18415"/>
                  </a:lnTo>
                  <a:lnTo>
                    <a:pt x="19532" y="20091"/>
                  </a:lnTo>
                  <a:lnTo>
                    <a:pt x="20650" y="21755"/>
                  </a:lnTo>
                  <a:lnTo>
                    <a:pt x="21767" y="23431"/>
                  </a:lnTo>
                  <a:lnTo>
                    <a:pt x="22885" y="25107"/>
                  </a:lnTo>
                  <a:lnTo>
                    <a:pt x="24003" y="26771"/>
                  </a:lnTo>
                  <a:lnTo>
                    <a:pt x="24561" y="29019"/>
                  </a:lnTo>
                  <a:lnTo>
                    <a:pt x="25666" y="30683"/>
                  </a:lnTo>
                  <a:lnTo>
                    <a:pt x="26225" y="32359"/>
                  </a:lnTo>
                  <a:lnTo>
                    <a:pt x="26784" y="34594"/>
                  </a:lnTo>
                  <a:lnTo>
                    <a:pt x="27889" y="36258"/>
                  </a:lnTo>
                  <a:lnTo>
                    <a:pt x="28448" y="37934"/>
                  </a:lnTo>
                  <a:lnTo>
                    <a:pt x="29006" y="40170"/>
                  </a:lnTo>
                  <a:lnTo>
                    <a:pt x="29565" y="41846"/>
                  </a:lnTo>
                  <a:lnTo>
                    <a:pt x="29565" y="44069"/>
                  </a:lnTo>
                  <a:lnTo>
                    <a:pt x="30124" y="45758"/>
                  </a:lnTo>
                  <a:lnTo>
                    <a:pt x="30683" y="47980"/>
                  </a:lnTo>
                  <a:lnTo>
                    <a:pt x="30683" y="49657"/>
                  </a:lnTo>
                  <a:lnTo>
                    <a:pt x="31242" y="51892"/>
                  </a:lnTo>
                  <a:lnTo>
                    <a:pt x="31242" y="54114"/>
                  </a:lnTo>
                </a:path>
              </a:pathLst>
            </a:custGeom>
            <a:ln w="3175">
              <a:solidFill>
                <a:srgbClr val="565658"/>
              </a:solidFill>
            </a:ln>
          </p:spPr>
          <p:txBody>
            <a:bodyPr wrap="square" lIns="0" tIns="0" rIns="0" bIns="0" rtlCol="0"/>
            <a:lstStyle/>
            <a:p/>
          </p:txBody>
        </p:sp>
        <p:sp>
          <p:nvSpPr>
            <p:cNvPr id="13190" name="object 13190" descr=""/>
            <p:cNvSpPr/>
            <p:nvPr/>
          </p:nvSpPr>
          <p:spPr>
            <a:xfrm>
              <a:off x="2295142" y="241561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191" name="object 13191" descr=""/>
            <p:cNvSpPr/>
            <p:nvPr/>
          </p:nvSpPr>
          <p:spPr>
            <a:xfrm>
              <a:off x="2304630" y="2421755"/>
              <a:ext cx="31750" cy="53975"/>
            </a:xfrm>
            <a:custGeom>
              <a:avLst/>
              <a:gdLst/>
              <a:ahLst/>
              <a:cxnLst/>
              <a:rect l="l" t="t" r="r" b="b"/>
              <a:pathLst>
                <a:path w="31750" h="53975">
                  <a:moveTo>
                    <a:pt x="0" y="0"/>
                  </a:moveTo>
                  <a:lnTo>
                    <a:pt x="1676" y="1117"/>
                  </a:lnTo>
                  <a:lnTo>
                    <a:pt x="3352" y="2235"/>
                  </a:lnTo>
                  <a:lnTo>
                    <a:pt x="5029" y="3352"/>
                  </a:lnTo>
                  <a:lnTo>
                    <a:pt x="6692" y="4470"/>
                  </a:lnTo>
                  <a:lnTo>
                    <a:pt x="7810" y="6134"/>
                  </a:lnTo>
                  <a:lnTo>
                    <a:pt x="9486" y="7251"/>
                  </a:lnTo>
                  <a:lnTo>
                    <a:pt x="10604" y="8928"/>
                  </a:lnTo>
                  <a:lnTo>
                    <a:pt x="12280" y="10045"/>
                  </a:lnTo>
                  <a:lnTo>
                    <a:pt x="13398" y="11709"/>
                  </a:lnTo>
                  <a:lnTo>
                    <a:pt x="15074" y="13385"/>
                  </a:lnTo>
                  <a:lnTo>
                    <a:pt x="16179" y="15062"/>
                  </a:lnTo>
                  <a:lnTo>
                    <a:pt x="17297" y="16738"/>
                  </a:lnTo>
                  <a:lnTo>
                    <a:pt x="18415" y="17856"/>
                  </a:lnTo>
                  <a:lnTo>
                    <a:pt x="19532" y="19532"/>
                  </a:lnTo>
                  <a:lnTo>
                    <a:pt x="20650" y="21196"/>
                  </a:lnTo>
                  <a:lnTo>
                    <a:pt x="21767" y="23431"/>
                  </a:lnTo>
                  <a:lnTo>
                    <a:pt x="22885" y="25107"/>
                  </a:lnTo>
                  <a:lnTo>
                    <a:pt x="23444" y="26771"/>
                  </a:lnTo>
                  <a:lnTo>
                    <a:pt x="24549" y="28460"/>
                  </a:lnTo>
                  <a:lnTo>
                    <a:pt x="25666" y="30124"/>
                  </a:lnTo>
                  <a:lnTo>
                    <a:pt x="26225" y="32359"/>
                  </a:lnTo>
                  <a:lnTo>
                    <a:pt x="26771" y="34036"/>
                  </a:lnTo>
                  <a:lnTo>
                    <a:pt x="27330" y="36258"/>
                  </a:lnTo>
                  <a:lnTo>
                    <a:pt x="28448" y="37934"/>
                  </a:lnTo>
                  <a:lnTo>
                    <a:pt x="29006" y="39611"/>
                  </a:lnTo>
                  <a:lnTo>
                    <a:pt x="29006" y="41846"/>
                  </a:lnTo>
                  <a:lnTo>
                    <a:pt x="29565" y="43510"/>
                  </a:lnTo>
                  <a:lnTo>
                    <a:pt x="30124" y="45758"/>
                  </a:lnTo>
                  <a:lnTo>
                    <a:pt x="30683" y="47421"/>
                  </a:lnTo>
                  <a:lnTo>
                    <a:pt x="30683" y="49657"/>
                  </a:lnTo>
                  <a:lnTo>
                    <a:pt x="31242" y="51892"/>
                  </a:lnTo>
                  <a:lnTo>
                    <a:pt x="31242" y="53555"/>
                  </a:lnTo>
                </a:path>
              </a:pathLst>
            </a:custGeom>
            <a:ln w="3175">
              <a:solidFill>
                <a:srgbClr val="565658"/>
              </a:solidFill>
            </a:ln>
          </p:spPr>
          <p:txBody>
            <a:bodyPr wrap="square" lIns="0" tIns="0" rIns="0" bIns="0" rtlCol="0"/>
            <a:lstStyle/>
            <a:p/>
          </p:txBody>
        </p:sp>
        <p:sp>
          <p:nvSpPr>
            <p:cNvPr id="13192" name="object 13192" descr=""/>
            <p:cNvSpPr/>
            <p:nvPr/>
          </p:nvSpPr>
          <p:spPr>
            <a:xfrm>
              <a:off x="2335871" y="2475315"/>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193" name="object 13193" descr=""/>
            <p:cNvSpPr/>
            <p:nvPr/>
          </p:nvSpPr>
          <p:spPr>
            <a:xfrm>
              <a:off x="2295142" y="2415057"/>
              <a:ext cx="635" cy="635"/>
            </a:xfrm>
            <a:custGeom>
              <a:avLst/>
              <a:gdLst/>
              <a:ahLst/>
              <a:cxnLst/>
              <a:rect l="l" t="t" r="r" b="b"/>
              <a:pathLst>
                <a:path w="635" h="635">
                  <a:moveTo>
                    <a:pt x="0" y="558"/>
                  </a:moveTo>
                  <a:lnTo>
                    <a:pt x="558" y="558"/>
                  </a:lnTo>
                  <a:lnTo>
                    <a:pt x="0" y="558"/>
                  </a:lnTo>
                  <a:lnTo>
                    <a:pt x="0" y="0"/>
                  </a:lnTo>
                </a:path>
              </a:pathLst>
            </a:custGeom>
            <a:ln w="3175">
              <a:solidFill>
                <a:srgbClr val="565658"/>
              </a:solidFill>
            </a:ln>
          </p:spPr>
          <p:txBody>
            <a:bodyPr wrap="square" lIns="0" tIns="0" rIns="0" bIns="0" rtlCol="0"/>
            <a:lstStyle/>
            <a:p/>
          </p:txBody>
        </p:sp>
        <p:sp>
          <p:nvSpPr>
            <p:cNvPr id="13194" name="object 13194" descr=""/>
            <p:cNvSpPr/>
            <p:nvPr/>
          </p:nvSpPr>
          <p:spPr>
            <a:xfrm>
              <a:off x="2304629" y="242063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195" name="object 13195" descr=""/>
            <p:cNvSpPr/>
            <p:nvPr/>
          </p:nvSpPr>
          <p:spPr>
            <a:xfrm>
              <a:off x="2232101" y="241561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196" name="object 13196" descr=""/>
            <p:cNvSpPr/>
            <p:nvPr/>
          </p:nvSpPr>
          <p:spPr>
            <a:xfrm>
              <a:off x="2295142" y="241561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197" name="object 13197" descr=""/>
            <p:cNvSpPr/>
            <p:nvPr/>
          </p:nvSpPr>
          <p:spPr>
            <a:xfrm>
              <a:off x="2335872" y="247531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198" name="object 13198" descr=""/>
            <p:cNvSpPr/>
            <p:nvPr/>
          </p:nvSpPr>
          <p:spPr>
            <a:xfrm>
              <a:off x="2496557" y="1914599"/>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199" name="object 13199" descr=""/>
            <p:cNvSpPr/>
            <p:nvPr/>
          </p:nvSpPr>
          <p:spPr>
            <a:xfrm>
              <a:off x="2637720" y="1915720"/>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3200" name="object 13200" descr=""/>
            <p:cNvSpPr/>
            <p:nvPr/>
          </p:nvSpPr>
          <p:spPr>
            <a:xfrm>
              <a:off x="2497672" y="1914597"/>
              <a:ext cx="1270" cy="1270"/>
            </a:xfrm>
            <a:custGeom>
              <a:avLst/>
              <a:gdLst/>
              <a:ahLst/>
              <a:cxnLst/>
              <a:rect l="l" t="t" r="r" b="b"/>
              <a:pathLst>
                <a:path w="1269" h="1269">
                  <a:moveTo>
                    <a:pt x="1117" y="1117"/>
                  </a:moveTo>
                  <a:lnTo>
                    <a:pt x="0" y="0"/>
                  </a:lnTo>
                </a:path>
              </a:pathLst>
            </a:custGeom>
            <a:ln w="3175">
              <a:solidFill>
                <a:srgbClr val="565658"/>
              </a:solidFill>
            </a:ln>
          </p:spPr>
          <p:txBody>
            <a:bodyPr wrap="square" lIns="0" tIns="0" rIns="0" bIns="0" rtlCol="0"/>
            <a:lstStyle/>
            <a:p/>
          </p:txBody>
        </p:sp>
        <p:sp>
          <p:nvSpPr>
            <p:cNvPr id="13201" name="object 13201" descr=""/>
            <p:cNvSpPr/>
            <p:nvPr/>
          </p:nvSpPr>
          <p:spPr>
            <a:xfrm>
              <a:off x="2495995" y="1915720"/>
              <a:ext cx="2540" cy="1270"/>
            </a:xfrm>
            <a:custGeom>
              <a:avLst/>
              <a:gdLst/>
              <a:ahLst/>
              <a:cxnLst/>
              <a:rect l="l" t="t" r="r" b="b"/>
              <a:pathLst>
                <a:path w="2539" h="1269">
                  <a:moveTo>
                    <a:pt x="2235" y="1104"/>
                  </a:moveTo>
                  <a:lnTo>
                    <a:pt x="558" y="1104"/>
                  </a:lnTo>
                  <a:lnTo>
                    <a:pt x="0" y="0"/>
                  </a:lnTo>
                </a:path>
              </a:pathLst>
            </a:custGeom>
            <a:ln w="3175">
              <a:solidFill>
                <a:srgbClr val="565658"/>
              </a:solidFill>
            </a:ln>
          </p:spPr>
          <p:txBody>
            <a:bodyPr wrap="square" lIns="0" tIns="0" rIns="0" bIns="0" rtlCol="0"/>
            <a:lstStyle/>
            <a:p/>
          </p:txBody>
        </p:sp>
        <p:sp>
          <p:nvSpPr>
            <p:cNvPr id="13202" name="object 13202" descr=""/>
            <p:cNvSpPr/>
            <p:nvPr/>
          </p:nvSpPr>
          <p:spPr>
            <a:xfrm>
              <a:off x="2639394" y="1915715"/>
              <a:ext cx="635" cy="1270"/>
            </a:xfrm>
            <a:custGeom>
              <a:avLst/>
              <a:gdLst/>
              <a:ahLst/>
              <a:cxnLst/>
              <a:rect l="l" t="t" r="r" b="b"/>
              <a:pathLst>
                <a:path w="635" h="1269">
                  <a:moveTo>
                    <a:pt x="558" y="0"/>
                  </a:moveTo>
                  <a:lnTo>
                    <a:pt x="0" y="1104"/>
                  </a:lnTo>
                </a:path>
              </a:pathLst>
            </a:custGeom>
            <a:ln w="3175">
              <a:solidFill>
                <a:srgbClr val="565658"/>
              </a:solidFill>
            </a:ln>
          </p:spPr>
          <p:txBody>
            <a:bodyPr wrap="square" lIns="0" tIns="0" rIns="0" bIns="0" rtlCol="0"/>
            <a:lstStyle/>
            <a:p/>
          </p:txBody>
        </p:sp>
        <p:sp>
          <p:nvSpPr>
            <p:cNvPr id="13203" name="object 13203" descr=""/>
            <p:cNvSpPr/>
            <p:nvPr/>
          </p:nvSpPr>
          <p:spPr>
            <a:xfrm>
              <a:off x="2647194" y="1959229"/>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204" name="object 13204" descr=""/>
            <p:cNvSpPr/>
            <p:nvPr/>
          </p:nvSpPr>
          <p:spPr>
            <a:xfrm>
              <a:off x="2689599" y="190734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3205" name="object 13205" descr=""/>
            <p:cNvSpPr/>
            <p:nvPr/>
          </p:nvSpPr>
          <p:spPr>
            <a:xfrm>
              <a:off x="2638279" y="1914599"/>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206" name="object 13206" descr=""/>
            <p:cNvSpPr/>
            <p:nvPr/>
          </p:nvSpPr>
          <p:spPr>
            <a:xfrm>
              <a:off x="2686250" y="190845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3207" name="object 13207" descr=""/>
            <p:cNvSpPr/>
            <p:nvPr/>
          </p:nvSpPr>
          <p:spPr>
            <a:xfrm>
              <a:off x="2495999" y="1914597"/>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3208" name="object 13208" descr=""/>
            <p:cNvSpPr/>
            <p:nvPr/>
          </p:nvSpPr>
          <p:spPr>
            <a:xfrm>
              <a:off x="2647195" y="1957003"/>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209" name="object 13209" descr=""/>
            <p:cNvSpPr/>
            <p:nvPr/>
          </p:nvSpPr>
          <p:spPr>
            <a:xfrm>
              <a:off x="2683460"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210" name="object 13210" descr=""/>
            <p:cNvSpPr/>
            <p:nvPr/>
          </p:nvSpPr>
          <p:spPr>
            <a:xfrm>
              <a:off x="2646638" y="1957008"/>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211" name="object 13211" descr=""/>
            <p:cNvSpPr/>
            <p:nvPr/>
          </p:nvSpPr>
          <p:spPr>
            <a:xfrm>
              <a:off x="2648312" y="1958113"/>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212" name="object 13212" descr=""/>
            <p:cNvSpPr/>
            <p:nvPr/>
          </p:nvSpPr>
          <p:spPr>
            <a:xfrm>
              <a:off x="2637720" y="1914597"/>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3213" name="object 13213" descr=""/>
            <p:cNvSpPr/>
            <p:nvPr/>
          </p:nvSpPr>
          <p:spPr>
            <a:xfrm>
              <a:off x="2679554" y="1901210"/>
              <a:ext cx="8255" cy="0"/>
            </a:xfrm>
            <a:custGeom>
              <a:avLst/>
              <a:gdLst/>
              <a:ahLst/>
              <a:cxnLst/>
              <a:rect l="l" t="t" r="r" b="b"/>
              <a:pathLst>
                <a:path w="8255" h="0">
                  <a:moveTo>
                    <a:pt x="0" y="0"/>
                  </a:moveTo>
                  <a:lnTo>
                    <a:pt x="0" y="0"/>
                  </a:lnTo>
                  <a:lnTo>
                    <a:pt x="7264" y="0"/>
                  </a:lnTo>
                  <a:lnTo>
                    <a:pt x="7823" y="0"/>
                  </a:lnTo>
                </a:path>
              </a:pathLst>
            </a:custGeom>
            <a:ln w="3175">
              <a:solidFill>
                <a:srgbClr val="565658"/>
              </a:solidFill>
            </a:ln>
          </p:spPr>
          <p:txBody>
            <a:bodyPr wrap="square" lIns="0" tIns="0" rIns="0" bIns="0" rtlCol="0"/>
            <a:lstStyle/>
            <a:p/>
          </p:txBody>
        </p:sp>
        <p:sp>
          <p:nvSpPr>
            <p:cNvPr id="13214" name="object 13214" descr=""/>
            <p:cNvSpPr/>
            <p:nvPr/>
          </p:nvSpPr>
          <p:spPr>
            <a:xfrm>
              <a:off x="2686250" y="1907343"/>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3215" name="object 13215" descr=""/>
            <p:cNvSpPr/>
            <p:nvPr/>
          </p:nvSpPr>
          <p:spPr>
            <a:xfrm>
              <a:off x="2498231" y="1915715"/>
              <a:ext cx="635" cy="1270"/>
            </a:xfrm>
            <a:custGeom>
              <a:avLst/>
              <a:gdLst/>
              <a:ahLst/>
              <a:cxnLst/>
              <a:rect l="l" t="t" r="r" b="b"/>
              <a:pathLst>
                <a:path w="635" h="1269">
                  <a:moveTo>
                    <a:pt x="558" y="0"/>
                  </a:moveTo>
                  <a:lnTo>
                    <a:pt x="0" y="1104"/>
                  </a:lnTo>
                </a:path>
              </a:pathLst>
            </a:custGeom>
            <a:ln w="3175">
              <a:solidFill>
                <a:srgbClr val="565658"/>
              </a:solidFill>
            </a:ln>
          </p:spPr>
          <p:txBody>
            <a:bodyPr wrap="square" lIns="0" tIns="0" rIns="0" bIns="0" rtlCol="0"/>
            <a:lstStyle/>
            <a:p/>
          </p:txBody>
        </p:sp>
        <p:sp>
          <p:nvSpPr>
            <p:cNvPr id="13216" name="object 13216" descr=""/>
            <p:cNvSpPr/>
            <p:nvPr/>
          </p:nvSpPr>
          <p:spPr>
            <a:xfrm>
              <a:off x="2639394" y="191459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217" name="object 13217" descr=""/>
            <p:cNvSpPr/>
            <p:nvPr/>
          </p:nvSpPr>
          <p:spPr>
            <a:xfrm>
              <a:off x="2683460"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218" name="object 13218" descr=""/>
            <p:cNvSpPr/>
            <p:nvPr/>
          </p:nvSpPr>
          <p:spPr>
            <a:xfrm>
              <a:off x="2648312" y="1957008"/>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3219" name="object 13219" descr=""/>
            <p:cNvSpPr/>
            <p:nvPr/>
          </p:nvSpPr>
          <p:spPr>
            <a:xfrm>
              <a:off x="2686246" y="1906784"/>
              <a:ext cx="3810" cy="635"/>
            </a:xfrm>
            <a:custGeom>
              <a:avLst/>
              <a:gdLst/>
              <a:ahLst/>
              <a:cxnLst/>
              <a:rect l="l" t="t" r="r" b="b"/>
              <a:pathLst>
                <a:path w="3810" h="635">
                  <a:moveTo>
                    <a:pt x="3352" y="558"/>
                  </a:moveTo>
                  <a:lnTo>
                    <a:pt x="2235" y="0"/>
                  </a:lnTo>
                  <a:lnTo>
                    <a:pt x="1676" y="0"/>
                  </a:lnTo>
                  <a:lnTo>
                    <a:pt x="571" y="0"/>
                  </a:lnTo>
                  <a:lnTo>
                    <a:pt x="0" y="558"/>
                  </a:lnTo>
                </a:path>
              </a:pathLst>
            </a:custGeom>
            <a:ln w="3175">
              <a:solidFill>
                <a:srgbClr val="565658"/>
              </a:solidFill>
            </a:ln>
          </p:spPr>
          <p:txBody>
            <a:bodyPr wrap="square" lIns="0" tIns="0" rIns="0" bIns="0" rtlCol="0"/>
            <a:lstStyle/>
            <a:p/>
          </p:txBody>
        </p:sp>
        <p:sp>
          <p:nvSpPr>
            <p:cNvPr id="13220" name="object 13220" descr=""/>
            <p:cNvSpPr/>
            <p:nvPr/>
          </p:nvSpPr>
          <p:spPr>
            <a:xfrm>
              <a:off x="2646636" y="1958111"/>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221" name="object 13221" descr=""/>
            <p:cNvSpPr/>
            <p:nvPr/>
          </p:nvSpPr>
          <p:spPr>
            <a:xfrm>
              <a:off x="2638277" y="1916825"/>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222" name="object 13222" descr=""/>
            <p:cNvSpPr/>
            <p:nvPr/>
          </p:nvSpPr>
          <p:spPr>
            <a:xfrm>
              <a:off x="2310211" y="2033990"/>
              <a:ext cx="3175" cy="2540"/>
            </a:xfrm>
            <a:custGeom>
              <a:avLst/>
              <a:gdLst/>
              <a:ahLst/>
              <a:cxnLst/>
              <a:rect l="l" t="t" r="r" b="b"/>
              <a:pathLst>
                <a:path w="3175" h="2539">
                  <a:moveTo>
                    <a:pt x="0" y="0"/>
                  </a:moveTo>
                  <a:lnTo>
                    <a:pt x="2794" y="2235"/>
                  </a:lnTo>
                </a:path>
              </a:pathLst>
            </a:custGeom>
            <a:ln w="3175">
              <a:solidFill>
                <a:srgbClr val="565658"/>
              </a:solidFill>
            </a:ln>
          </p:spPr>
          <p:txBody>
            <a:bodyPr wrap="square" lIns="0" tIns="0" rIns="0" bIns="0" rtlCol="0"/>
            <a:lstStyle/>
            <a:p/>
          </p:txBody>
        </p:sp>
        <p:sp>
          <p:nvSpPr>
            <p:cNvPr id="13223" name="object 13223" descr=""/>
            <p:cNvSpPr/>
            <p:nvPr/>
          </p:nvSpPr>
          <p:spPr>
            <a:xfrm>
              <a:off x="2311327" y="2026182"/>
              <a:ext cx="3175" cy="1270"/>
            </a:xfrm>
            <a:custGeom>
              <a:avLst/>
              <a:gdLst/>
              <a:ahLst/>
              <a:cxnLst/>
              <a:rect l="l" t="t" r="r" b="b"/>
              <a:pathLst>
                <a:path w="3175" h="1269">
                  <a:moveTo>
                    <a:pt x="0" y="1117"/>
                  </a:moveTo>
                  <a:lnTo>
                    <a:pt x="2794" y="0"/>
                  </a:lnTo>
                </a:path>
              </a:pathLst>
            </a:custGeom>
            <a:ln w="3175">
              <a:solidFill>
                <a:srgbClr val="565658"/>
              </a:solidFill>
            </a:ln>
          </p:spPr>
          <p:txBody>
            <a:bodyPr wrap="square" lIns="0" tIns="0" rIns="0" bIns="0" rtlCol="0"/>
            <a:lstStyle/>
            <a:p/>
          </p:txBody>
        </p:sp>
        <p:sp>
          <p:nvSpPr>
            <p:cNvPr id="13224" name="object 13224" descr=""/>
            <p:cNvSpPr/>
            <p:nvPr/>
          </p:nvSpPr>
          <p:spPr>
            <a:xfrm>
              <a:off x="2304630" y="2097044"/>
              <a:ext cx="3810" cy="2540"/>
            </a:xfrm>
            <a:custGeom>
              <a:avLst/>
              <a:gdLst/>
              <a:ahLst/>
              <a:cxnLst/>
              <a:rect l="l" t="t" r="r" b="b"/>
              <a:pathLst>
                <a:path w="3810" h="2539">
                  <a:moveTo>
                    <a:pt x="0" y="0"/>
                  </a:moveTo>
                  <a:lnTo>
                    <a:pt x="3352" y="2222"/>
                  </a:lnTo>
                </a:path>
              </a:pathLst>
            </a:custGeom>
            <a:ln w="3175">
              <a:solidFill>
                <a:srgbClr val="565658"/>
              </a:solidFill>
            </a:ln>
          </p:spPr>
          <p:txBody>
            <a:bodyPr wrap="square" lIns="0" tIns="0" rIns="0" bIns="0" rtlCol="0"/>
            <a:lstStyle/>
            <a:p/>
          </p:txBody>
        </p:sp>
        <p:sp>
          <p:nvSpPr>
            <p:cNvPr id="13225" name="object 13225" descr=""/>
            <p:cNvSpPr/>
            <p:nvPr/>
          </p:nvSpPr>
          <p:spPr>
            <a:xfrm>
              <a:off x="2308532" y="1970948"/>
              <a:ext cx="4445" cy="0"/>
            </a:xfrm>
            <a:custGeom>
              <a:avLst/>
              <a:gdLst/>
              <a:ahLst/>
              <a:cxnLst/>
              <a:rect l="l" t="t" r="r" b="b"/>
              <a:pathLst>
                <a:path w="4444" h="0">
                  <a:moveTo>
                    <a:pt x="3911" y="0"/>
                  </a:moveTo>
                  <a:lnTo>
                    <a:pt x="2235" y="0"/>
                  </a:lnTo>
                  <a:lnTo>
                    <a:pt x="0" y="0"/>
                  </a:lnTo>
                </a:path>
              </a:pathLst>
            </a:custGeom>
            <a:ln w="3175">
              <a:solidFill>
                <a:srgbClr val="565658"/>
              </a:solidFill>
            </a:ln>
          </p:spPr>
          <p:txBody>
            <a:bodyPr wrap="square" lIns="0" tIns="0" rIns="0" bIns="0" rtlCol="0"/>
            <a:lstStyle/>
            <a:p/>
          </p:txBody>
        </p:sp>
        <p:sp>
          <p:nvSpPr>
            <p:cNvPr id="13226" name="object 13226" descr=""/>
            <p:cNvSpPr/>
            <p:nvPr/>
          </p:nvSpPr>
          <p:spPr>
            <a:xfrm>
              <a:off x="2314119" y="2025624"/>
              <a:ext cx="1905" cy="1270"/>
            </a:xfrm>
            <a:custGeom>
              <a:avLst/>
              <a:gdLst/>
              <a:ahLst/>
              <a:cxnLst/>
              <a:rect l="l" t="t" r="r" b="b"/>
              <a:pathLst>
                <a:path w="1905" h="1269">
                  <a:moveTo>
                    <a:pt x="0" y="558"/>
                  </a:moveTo>
                  <a:lnTo>
                    <a:pt x="558" y="0"/>
                  </a:lnTo>
                  <a:lnTo>
                    <a:pt x="1117" y="0"/>
                  </a:lnTo>
                  <a:lnTo>
                    <a:pt x="1676" y="558"/>
                  </a:lnTo>
                  <a:lnTo>
                    <a:pt x="1676" y="1117"/>
                  </a:lnTo>
                </a:path>
              </a:pathLst>
            </a:custGeom>
            <a:ln w="3175">
              <a:solidFill>
                <a:srgbClr val="565658"/>
              </a:solidFill>
            </a:ln>
          </p:spPr>
          <p:txBody>
            <a:bodyPr wrap="square" lIns="0" tIns="0" rIns="0" bIns="0" rtlCol="0"/>
            <a:lstStyle/>
            <a:p/>
          </p:txBody>
        </p:sp>
        <p:sp>
          <p:nvSpPr>
            <p:cNvPr id="13227" name="object 13227" descr=""/>
            <p:cNvSpPr/>
            <p:nvPr/>
          </p:nvSpPr>
          <p:spPr>
            <a:xfrm>
              <a:off x="2306304" y="1960344"/>
              <a:ext cx="2540" cy="635"/>
            </a:xfrm>
            <a:custGeom>
              <a:avLst/>
              <a:gdLst/>
              <a:ahLst/>
              <a:cxnLst/>
              <a:rect l="l" t="t" r="r" b="b"/>
              <a:pathLst>
                <a:path w="2539" h="635">
                  <a:moveTo>
                    <a:pt x="0" y="558"/>
                  </a:moveTo>
                  <a:lnTo>
                    <a:pt x="558" y="558"/>
                  </a:lnTo>
                  <a:lnTo>
                    <a:pt x="1117" y="0"/>
                  </a:lnTo>
                  <a:lnTo>
                    <a:pt x="1676" y="0"/>
                  </a:lnTo>
                  <a:lnTo>
                    <a:pt x="1676" y="558"/>
                  </a:lnTo>
                  <a:lnTo>
                    <a:pt x="2235" y="558"/>
                  </a:lnTo>
                </a:path>
              </a:pathLst>
            </a:custGeom>
            <a:ln w="3175">
              <a:solidFill>
                <a:srgbClr val="565658"/>
              </a:solidFill>
            </a:ln>
          </p:spPr>
          <p:txBody>
            <a:bodyPr wrap="square" lIns="0" tIns="0" rIns="0" bIns="0" rtlCol="0"/>
            <a:lstStyle/>
            <a:p/>
          </p:txBody>
        </p:sp>
        <p:sp>
          <p:nvSpPr>
            <p:cNvPr id="13228" name="object 13228" descr=""/>
            <p:cNvSpPr/>
            <p:nvPr/>
          </p:nvSpPr>
          <p:spPr>
            <a:xfrm>
              <a:off x="2304629" y="1964809"/>
              <a:ext cx="4445" cy="5715"/>
            </a:xfrm>
            <a:custGeom>
              <a:avLst/>
              <a:gdLst/>
              <a:ahLst/>
              <a:cxnLst/>
              <a:rect l="l" t="t" r="r" b="b"/>
              <a:pathLst>
                <a:path w="4444" h="5714">
                  <a:moveTo>
                    <a:pt x="558" y="0"/>
                  </a:moveTo>
                  <a:lnTo>
                    <a:pt x="0" y="558"/>
                  </a:lnTo>
                  <a:lnTo>
                    <a:pt x="0" y="1117"/>
                  </a:lnTo>
                  <a:lnTo>
                    <a:pt x="0" y="1676"/>
                  </a:lnTo>
                  <a:lnTo>
                    <a:pt x="0" y="2235"/>
                  </a:lnTo>
                  <a:lnTo>
                    <a:pt x="0" y="2794"/>
                  </a:lnTo>
                  <a:lnTo>
                    <a:pt x="0" y="3352"/>
                  </a:lnTo>
                  <a:lnTo>
                    <a:pt x="558" y="3911"/>
                  </a:lnTo>
                  <a:lnTo>
                    <a:pt x="558" y="4470"/>
                  </a:lnTo>
                  <a:lnTo>
                    <a:pt x="1117" y="4470"/>
                  </a:lnTo>
                  <a:lnTo>
                    <a:pt x="1676" y="5029"/>
                  </a:lnTo>
                  <a:lnTo>
                    <a:pt x="2235" y="5029"/>
                  </a:lnTo>
                  <a:lnTo>
                    <a:pt x="2235" y="5575"/>
                  </a:lnTo>
                  <a:lnTo>
                    <a:pt x="2794" y="5575"/>
                  </a:lnTo>
                  <a:lnTo>
                    <a:pt x="3352" y="5575"/>
                  </a:lnTo>
                  <a:lnTo>
                    <a:pt x="3911" y="5575"/>
                  </a:lnTo>
                </a:path>
              </a:pathLst>
            </a:custGeom>
            <a:ln w="3175">
              <a:solidFill>
                <a:srgbClr val="565658"/>
              </a:solidFill>
            </a:ln>
          </p:spPr>
          <p:txBody>
            <a:bodyPr wrap="square" lIns="0" tIns="0" rIns="0" bIns="0" rtlCol="0"/>
            <a:lstStyle/>
            <a:p/>
          </p:txBody>
        </p:sp>
        <p:sp>
          <p:nvSpPr>
            <p:cNvPr id="13229" name="object 13229" descr=""/>
            <p:cNvSpPr/>
            <p:nvPr/>
          </p:nvSpPr>
          <p:spPr>
            <a:xfrm>
              <a:off x="2309096" y="2089784"/>
              <a:ext cx="635" cy="9525"/>
            </a:xfrm>
            <a:custGeom>
              <a:avLst/>
              <a:gdLst/>
              <a:ahLst/>
              <a:cxnLst/>
              <a:rect l="l" t="t" r="r" b="b"/>
              <a:pathLst>
                <a:path w="635" h="9525">
                  <a:moveTo>
                    <a:pt x="0" y="9486"/>
                  </a:moveTo>
                  <a:lnTo>
                    <a:pt x="558" y="0"/>
                  </a:lnTo>
                </a:path>
              </a:pathLst>
            </a:custGeom>
            <a:ln w="3175">
              <a:solidFill>
                <a:srgbClr val="565658"/>
              </a:solidFill>
            </a:ln>
          </p:spPr>
          <p:txBody>
            <a:bodyPr wrap="square" lIns="0" tIns="0" rIns="0" bIns="0" rtlCol="0"/>
            <a:lstStyle/>
            <a:p/>
          </p:txBody>
        </p:sp>
        <p:sp>
          <p:nvSpPr>
            <p:cNvPr id="13230" name="object 13230" descr=""/>
            <p:cNvSpPr/>
            <p:nvPr/>
          </p:nvSpPr>
          <p:spPr>
            <a:xfrm>
              <a:off x="2309093" y="2027857"/>
              <a:ext cx="1905" cy="6350"/>
            </a:xfrm>
            <a:custGeom>
              <a:avLst/>
              <a:gdLst/>
              <a:ahLst/>
              <a:cxnLst/>
              <a:rect l="l" t="t" r="r" b="b"/>
              <a:pathLst>
                <a:path w="1905" h="6350">
                  <a:moveTo>
                    <a:pt x="1676" y="0"/>
                  </a:moveTo>
                  <a:lnTo>
                    <a:pt x="1676" y="558"/>
                  </a:lnTo>
                  <a:lnTo>
                    <a:pt x="1117" y="558"/>
                  </a:lnTo>
                  <a:lnTo>
                    <a:pt x="558" y="1117"/>
                  </a:lnTo>
                  <a:lnTo>
                    <a:pt x="558" y="1676"/>
                  </a:lnTo>
                  <a:lnTo>
                    <a:pt x="0" y="2235"/>
                  </a:lnTo>
                  <a:lnTo>
                    <a:pt x="0" y="2794"/>
                  </a:lnTo>
                  <a:lnTo>
                    <a:pt x="0" y="3352"/>
                  </a:lnTo>
                  <a:lnTo>
                    <a:pt x="0" y="3911"/>
                  </a:lnTo>
                  <a:lnTo>
                    <a:pt x="0" y="4470"/>
                  </a:lnTo>
                  <a:lnTo>
                    <a:pt x="0" y="5016"/>
                  </a:lnTo>
                  <a:lnTo>
                    <a:pt x="558" y="5575"/>
                  </a:lnTo>
                  <a:lnTo>
                    <a:pt x="1117" y="6134"/>
                  </a:lnTo>
                </a:path>
              </a:pathLst>
            </a:custGeom>
            <a:ln w="3175">
              <a:solidFill>
                <a:srgbClr val="565658"/>
              </a:solidFill>
            </a:ln>
          </p:spPr>
          <p:txBody>
            <a:bodyPr wrap="square" lIns="0" tIns="0" rIns="0" bIns="0" rtlCol="0"/>
            <a:lstStyle/>
            <a:p/>
          </p:txBody>
        </p:sp>
        <p:sp>
          <p:nvSpPr>
            <p:cNvPr id="13231" name="object 13231" descr=""/>
            <p:cNvSpPr/>
            <p:nvPr/>
          </p:nvSpPr>
          <p:spPr>
            <a:xfrm>
              <a:off x="2308534" y="2027302"/>
              <a:ext cx="3175" cy="7620"/>
            </a:xfrm>
            <a:custGeom>
              <a:avLst/>
              <a:gdLst/>
              <a:ahLst/>
              <a:cxnLst/>
              <a:rect l="l" t="t" r="r" b="b"/>
              <a:pathLst>
                <a:path w="3175" h="7619">
                  <a:moveTo>
                    <a:pt x="1676" y="7251"/>
                  </a:moveTo>
                  <a:lnTo>
                    <a:pt x="1117" y="6692"/>
                  </a:lnTo>
                  <a:lnTo>
                    <a:pt x="558" y="6134"/>
                  </a:lnTo>
                  <a:lnTo>
                    <a:pt x="558" y="5575"/>
                  </a:lnTo>
                  <a:lnTo>
                    <a:pt x="0" y="5016"/>
                  </a:lnTo>
                  <a:lnTo>
                    <a:pt x="0" y="3898"/>
                  </a:lnTo>
                  <a:lnTo>
                    <a:pt x="0" y="3340"/>
                  </a:lnTo>
                  <a:lnTo>
                    <a:pt x="0" y="2781"/>
                  </a:lnTo>
                  <a:lnTo>
                    <a:pt x="558" y="2222"/>
                  </a:lnTo>
                  <a:lnTo>
                    <a:pt x="558" y="1676"/>
                  </a:lnTo>
                  <a:lnTo>
                    <a:pt x="1117" y="1117"/>
                  </a:lnTo>
                  <a:lnTo>
                    <a:pt x="1676" y="558"/>
                  </a:lnTo>
                  <a:lnTo>
                    <a:pt x="2235" y="558"/>
                  </a:lnTo>
                  <a:lnTo>
                    <a:pt x="2794" y="0"/>
                  </a:lnTo>
                </a:path>
              </a:pathLst>
            </a:custGeom>
            <a:ln w="3175">
              <a:solidFill>
                <a:srgbClr val="565658"/>
              </a:solidFill>
            </a:ln>
          </p:spPr>
          <p:txBody>
            <a:bodyPr wrap="square" lIns="0" tIns="0" rIns="0" bIns="0" rtlCol="0"/>
            <a:lstStyle/>
            <a:p/>
          </p:txBody>
        </p:sp>
        <p:sp>
          <p:nvSpPr>
            <p:cNvPr id="13232" name="object 13232" descr=""/>
            <p:cNvSpPr/>
            <p:nvPr/>
          </p:nvSpPr>
          <p:spPr>
            <a:xfrm>
              <a:off x="2307973" y="1961464"/>
              <a:ext cx="5080" cy="8255"/>
            </a:xfrm>
            <a:custGeom>
              <a:avLst/>
              <a:gdLst/>
              <a:ahLst/>
              <a:cxnLst/>
              <a:rect l="l" t="t" r="r" b="b"/>
              <a:pathLst>
                <a:path w="5080" h="8255">
                  <a:moveTo>
                    <a:pt x="5029" y="7810"/>
                  </a:moveTo>
                  <a:lnTo>
                    <a:pt x="3911" y="6134"/>
                  </a:lnTo>
                  <a:lnTo>
                    <a:pt x="2793" y="3898"/>
                  </a:lnTo>
                  <a:lnTo>
                    <a:pt x="1117" y="1676"/>
                  </a:lnTo>
                  <a:lnTo>
                    <a:pt x="0" y="0"/>
                  </a:lnTo>
                </a:path>
              </a:pathLst>
            </a:custGeom>
            <a:ln w="3175">
              <a:solidFill>
                <a:srgbClr val="565658"/>
              </a:solidFill>
            </a:ln>
          </p:spPr>
          <p:txBody>
            <a:bodyPr wrap="square" lIns="0" tIns="0" rIns="0" bIns="0" rtlCol="0"/>
            <a:lstStyle/>
            <a:p/>
          </p:txBody>
        </p:sp>
        <p:sp>
          <p:nvSpPr>
            <p:cNvPr id="13233" name="object 13233" descr=""/>
            <p:cNvSpPr/>
            <p:nvPr/>
          </p:nvSpPr>
          <p:spPr>
            <a:xfrm>
              <a:off x="2308537" y="1970391"/>
              <a:ext cx="3810" cy="0"/>
            </a:xfrm>
            <a:custGeom>
              <a:avLst/>
              <a:gdLst/>
              <a:ahLst/>
              <a:cxnLst/>
              <a:rect l="l" t="t" r="r" b="b"/>
              <a:pathLst>
                <a:path w="3810" h="0">
                  <a:moveTo>
                    <a:pt x="0" y="0"/>
                  </a:moveTo>
                  <a:lnTo>
                    <a:pt x="1676" y="0"/>
                  </a:lnTo>
                  <a:lnTo>
                    <a:pt x="3352" y="0"/>
                  </a:lnTo>
                </a:path>
              </a:pathLst>
            </a:custGeom>
            <a:ln w="3175">
              <a:solidFill>
                <a:srgbClr val="565658"/>
              </a:solidFill>
            </a:ln>
          </p:spPr>
          <p:txBody>
            <a:bodyPr wrap="square" lIns="0" tIns="0" rIns="0" bIns="0" rtlCol="0"/>
            <a:lstStyle/>
            <a:p/>
          </p:txBody>
        </p:sp>
        <p:sp>
          <p:nvSpPr>
            <p:cNvPr id="13234" name="object 13234" descr=""/>
            <p:cNvSpPr/>
            <p:nvPr/>
          </p:nvSpPr>
          <p:spPr>
            <a:xfrm>
              <a:off x="2314119" y="2032317"/>
              <a:ext cx="635" cy="4445"/>
            </a:xfrm>
            <a:custGeom>
              <a:avLst/>
              <a:gdLst/>
              <a:ahLst/>
              <a:cxnLst/>
              <a:rect l="l" t="t" r="r" b="b"/>
              <a:pathLst>
                <a:path w="635" h="4444">
                  <a:moveTo>
                    <a:pt x="0" y="3911"/>
                  </a:moveTo>
                  <a:lnTo>
                    <a:pt x="558" y="0"/>
                  </a:lnTo>
                </a:path>
              </a:pathLst>
            </a:custGeom>
            <a:ln w="3175">
              <a:solidFill>
                <a:srgbClr val="565658"/>
              </a:solidFill>
            </a:ln>
          </p:spPr>
          <p:txBody>
            <a:bodyPr wrap="square" lIns="0" tIns="0" rIns="0" bIns="0" rtlCol="0"/>
            <a:lstStyle/>
            <a:p/>
          </p:txBody>
        </p:sp>
        <p:sp>
          <p:nvSpPr>
            <p:cNvPr id="13235" name="object 13235" descr=""/>
            <p:cNvSpPr/>
            <p:nvPr/>
          </p:nvSpPr>
          <p:spPr>
            <a:xfrm>
              <a:off x="2314676" y="2026736"/>
              <a:ext cx="635" cy="4445"/>
            </a:xfrm>
            <a:custGeom>
              <a:avLst/>
              <a:gdLst/>
              <a:ahLst/>
              <a:cxnLst/>
              <a:rect l="l" t="t" r="r" b="b"/>
              <a:pathLst>
                <a:path w="635" h="4444">
                  <a:moveTo>
                    <a:pt x="0" y="3911"/>
                  </a:moveTo>
                  <a:lnTo>
                    <a:pt x="558" y="0"/>
                  </a:lnTo>
                </a:path>
              </a:pathLst>
            </a:custGeom>
            <a:ln w="3175">
              <a:solidFill>
                <a:srgbClr val="565658"/>
              </a:solidFill>
            </a:ln>
          </p:spPr>
          <p:txBody>
            <a:bodyPr wrap="square" lIns="0" tIns="0" rIns="0" bIns="0" rtlCol="0"/>
            <a:lstStyle/>
            <a:p/>
          </p:txBody>
        </p:sp>
        <p:sp>
          <p:nvSpPr>
            <p:cNvPr id="13236" name="object 13236" descr=""/>
            <p:cNvSpPr/>
            <p:nvPr/>
          </p:nvSpPr>
          <p:spPr>
            <a:xfrm>
              <a:off x="2305187" y="1962025"/>
              <a:ext cx="1905" cy="3175"/>
            </a:xfrm>
            <a:custGeom>
              <a:avLst/>
              <a:gdLst/>
              <a:ahLst/>
              <a:cxnLst/>
              <a:rect l="l" t="t" r="r" b="b"/>
              <a:pathLst>
                <a:path w="1905" h="3175">
                  <a:moveTo>
                    <a:pt x="1676" y="0"/>
                  </a:moveTo>
                  <a:lnTo>
                    <a:pt x="558" y="1104"/>
                  </a:lnTo>
                  <a:lnTo>
                    <a:pt x="0" y="2781"/>
                  </a:lnTo>
                </a:path>
              </a:pathLst>
            </a:custGeom>
            <a:ln w="3175">
              <a:solidFill>
                <a:srgbClr val="565658"/>
              </a:solidFill>
            </a:ln>
          </p:spPr>
          <p:txBody>
            <a:bodyPr wrap="square" lIns="0" tIns="0" rIns="0" bIns="0" rtlCol="0"/>
            <a:lstStyle/>
            <a:p/>
          </p:txBody>
        </p:sp>
        <p:sp>
          <p:nvSpPr>
            <p:cNvPr id="13237" name="object 13237" descr=""/>
            <p:cNvSpPr/>
            <p:nvPr/>
          </p:nvSpPr>
          <p:spPr>
            <a:xfrm>
              <a:off x="2311886" y="1969273"/>
              <a:ext cx="1270" cy="1270"/>
            </a:xfrm>
            <a:custGeom>
              <a:avLst/>
              <a:gdLst/>
              <a:ahLst/>
              <a:cxnLst/>
              <a:rect l="l" t="t" r="r" b="b"/>
              <a:pathLst>
                <a:path w="1269" h="1269">
                  <a:moveTo>
                    <a:pt x="0" y="1117"/>
                  </a:moveTo>
                  <a:lnTo>
                    <a:pt x="558" y="1117"/>
                  </a:lnTo>
                  <a:lnTo>
                    <a:pt x="1117" y="558"/>
                  </a:lnTo>
                  <a:lnTo>
                    <a:pt x="1117" y="0"/>
                  </a:lnTo>
                </a:path>
              </a:pathLst>
            </a:custGeom>
            <a:ln w="3175">
              <a:solidFill>
                <a:srgbClr val="565658"/>
              </a:solidFill>
            </a:ln>
          </p:spPr>
          <p:txBody>
            <a:bodyPr wrap="square" lIns="0" tIns="0" rIns="0" bIns="0" rtlCol="0"/>
            <a:lstStyle/>
            <a:p/>
          </p:txBody>
        </p:sp>
        <p:sp>
          <p:nvSpPr>
            <p:cNvPr id="13238" name="object 13238" descr=""/>
            <p:cNvSpPr/>
            <p:nvPr/>
          </p:nvSpPr>
          <p:spPr>
            <a:xfrm>
              <a:off x="2306862" y="1960903"/>
              <a:ext cx="1270" cy="1270"/>
            </a:xfrm>
            <a:custGeom>
              <a:avLst/>
              <a:gdLst/>
              <a:ahLst/>
              <a:cxnLst/>
              <a:rect l="l" t="t" r="r" b="b"/>
              <a:pathLst>
                <a:path w="1269" h="1269">
                  <a:moveTo>
                    <a:pt x="1117" y="558"/>
                  </a:moveTo>
                  <a:lnTo>
                    <a:pt x="1117" y="0"/>
                  </a:lnTo>
                  <a:lnTo>
                    <a:pt x="558" y="0"/>
                  </a:lnTo>
                  <a:lnTo>
                    <a:pt x="558" y="558"/>
                  </a:lnTo>
                  <a:lnTo>
                    <a:pt x="0" y="558"/>
                  </a:lnTo>
                  <a:lnTo>
                    <a:pt x="0" y="1117"/>
                  </a:lnTo>
                </a:path>
              </a:pathLst>
            </a:custGeom>
            <a:ln w="3175">
              <a:solidFill>
                <a:srgbClr val="565658"/>
              </a:solidFill>
            </a:ln>
          </p:spPr>
          <p:txBody>
            <a:bodyPr wrap="square" lIns="0" tIns="0" rIns="0" bIns="0" rtlCol="0"/>
            <a:lstStyle/>
            <a:p/>
          </p:txBody>
        </p:sp>
        <p:sp>
          <p:nvSpPr>
            <p:cNvPr id="13239" name="object 13239" descr=""/>
            <p:cNvSpPr/>
            <p:nvPr/>
          </p:nvSpPr>
          <p:spPr>
            <a:xfrm>
              <a:off x="2313000" y="2036229"/>
              <a:ext cx="1905" cy="1270"/>
            </a:xfrm>
            <a:custGeom>
              <a:avLst/>
              <a:gdLst/>
              <a:ahLst/>
              <a:cxnLst/>
              <a:rect l="l" t="t" r="r" b="b"/>
              <a:pathLst>
                <a:path w="1905" h="1269">
                  <a:moveTo>
                    <a:pt x="1676" y="0"/>
                  </a:moveTo>
                  <a:lnTo>
                    <a:pt x="1676" y="558"/>
                  </a:lnTo>
                  <a:lnTo>
                    <a:pt x="1117" y="1104"/>
                  </a:lnTo>
                  <a:lnTo>
                    <a:pt x="558" y="558"/>
                  </a:lnTo>
                  <a:lnTo>
                    <a:pt x="0" y="558"/>
                  </a:lnTo>
                </a:path>
              </a:pathLst>
            </a:custGeom>
            <a:ln w="3175">
              <a:solidFill>
                <a:srgbClr val="565658"/>
              </a:solidFill>
            </a:ln>
          </p:spPr>
          <p:txBody>
            <a:bodyPr wrap="square" lIns="0" tIns="0" rIns="0" bIns="0" rtlCol="0"/>
            <a:lstStyle/>
            <a:p/>
          </p:txBody>
        </p:sp>
        <p:sp>
          <p:nvSpPr>
            <p:cNvPr id="13240" name="object 13240" descr=""/>
            <p:cNvSpPr/>
            <p:nvPr/>
          </p:nvSpPr>
          <p:spPr>
            <a:xfrm>
              <a:off x="2307979" y="2099270"/>
              <a:ext cx="1270" cy="635"/>
            </a:xfrm>
            <a:custGeom>
              <a:avLst/>
              <a:gdLst/>
              <a:ahLst/>
              <a:cxnLst/>
              <a:rect l="l" t="t" r="r" b="b"/>
              <a:pathLst>
                <a:path w="1269" h="635">
                  <a:moveTo>
                    <a:pt x="0" y="0"/>
                  </a:moveTo>
                  <a:lnTo>
                    <a:pt x="558" y="558"/>
                  </a:lnTo>
                  <a:lnTo>
                    <a:pt x="1117" y="558"/>
                  </a:lnTo>
                  <a:lnTo>
                    <a:pt x="1117" y="0"/>
                  </a:lnTo>
                </a:path>
              </a:pathLst>
            </a:custGeom>
            <a:ln w="3175">
              <a:solidFill>
                <a:srgbClr val="565658"/>
              </a:solidFill>
            </a:ln>
          </p:spPr>
          <p:txBody>
            <a:bodyPr wrap="square" lIns="0" tIns="0" rIns="0" bIns="0" rtlCol="0"/>
            <a:lstStyle/>
            <a:p/>
          </p:txBody>
        </p:sp>
        <p:sp>
          <p:nvSpPr>
            <p:cNvPr id="13241" name="object 13241" descr=""/>
            <p:cNvSpPr/>
            <p:nvPr/>
          </p:nvSpPr>
          <p:spPr>
            <a:xfrm>
              <a:off x="2308537" y="1960903"/>
              <a:ext cx="5080" cy="8890"/>
            </a:xfrm>
            <a:custGeom>
              <a:avLst/>
              <a:gdLst/>
              <a:ahLst/>
              <a:cxnLst/>
              <a:rect l="l" t="t" r="r" b="b"/>
              <a:pathLst>
                <a:path w="5080" h="8889">
                  <a:moveTo>
                    <a:pt x="0" y="0"/>
                  </a:moveTo>
                  <a:lnTo>
                    <a:pt x="1117" y="2235"/>
                  </a:lnTo>
                  <a:lnTo>
                    <a:pt x="2235" y="3911"/>
                  </a:lnTo>
                  <a:lnTo>
                    <a:pt x="3911" y="6134"/>
                  </a:lnTo>
                  <a:lnTo>
                    <a:pt x="5029" y="8369"/>
                  </a:lnTo>
                </a:path>
              </a:pathLst>
            </a:custGeom>
            <a:ln w="3175">
              <a:solidFill>
                <a:srgbClr val="565658"/>
              </a:solidFill>
            </a:ln>
          </p:spPr>
          <p:txBody>
            <a:bodyPr wrap="square" lIns="0" tIns="0" rIns="0" bIns="0" rtlCol="0"/>
            <a:lstStyle/>
            <a:p/>
          </p:txBody>
        </p:sp>
        <p:sp>
          <p:nvSpPr>
            <p:cNvPr id="13242" name="object 13242" descr=""/>
            <p:cNvSpPr/>
            <p:nvPr/>
          </p:nvSpPr>
          <p:spPr>
            <a:xfrm>
              <a:off x="2310208" y="2034551"/>
              <a:ext cx="3175" cy="2540"/>
            </a:xfrm>
            <a:custGeom>
              <a:avLst/>
              <a:gdLst/>
              <a:ahLst/>
              <a:cxnLst/>
              <a:rect l="l" t="t" r="r" b="b"/>
              <a:pathLst>
                <a:path w="3175" h="2539">
                  <a:moveTo>
                    <a:pt x="2793" y="2235"/>
                  </a:moveTo>
                  <a:lnTo>
                    <a:pt x="0" y="0"/>
                  </a:lnTo>
                </a:path>
              </a:pathLst>
            </a:custGeom>
            <a:ln w="3175">
              <a:solidFill>
                <a:srgbClr val="565658"/>
              </a:solidFill>
            </a:ln>
          </p:spPr>
          <p:txBody>
            <a:bodyPr wrap="square" lIns="0" tIns="0" rIns="0" bIns="0" rtlCol="0"/>
            <a:lstStyle/>
            <a:p/>
          </p:txBody>
        </p:sp>
        <p:sp>
          <p:nvSpPr>
            <p:cNvPr id="13243" name="object 13243" descr=""/>
            <p:cNvSpPr/>
            <p:nvPr/>
          </p:nvSpPr>
          <p:spPr>
            <a:xfrm>
              <a:off x="2314675" y="2026741"/>
              <a:ext cx="1270" cy="9525"/>
            </a:xfrm>
            <a:custGeom>
              <a:avLst/>
              <a:gdLst/>
              <a:ahLst/>
              <a:cxnLst/>
              <a:rect l="l" t="t" r="r" b="b"/>
              <a:pathLst>
                <a:path w="1269" h="9525">
                  <a:moveTo>
                    <a:pt x="1117" y="0"/>
                  </a:moveTo>
                  <a:lnTo>
                    <a:pt x="0" y="9486"/>
                  </a:lnTo>
                </a:path>
              </a:pathLst>
            </a:custGeom>
            <a:ln w="3175">
              <a:solidFill>
                <a:srgbClr val="565658"/>
              </a:solidFill>
            </a:ln>
          </p:spPr>
          <p:txBody>
            <a:bodyPr wrap="square" lIns="0" tIns="0" rIns="0" bIns="0" rtlCol="0"/>
            <a:lstStyle/>
            <a:p/>
          </p:txBody>
        </p:sp>
        <p:sp>
          <p:nvSpPr>
            <p:cNvPr id="13244" name="object 13244" descr=""/>
            <p:cNvSpPr/>
            <p:nvPr/>
          </p:nvSpPr>
          <p:spPr>
            <a:xfrm>
              <a:off x="2310766" y="2026741"/>
              <a:ext cx="3810" cy="1270"/>
            </a:xfrm>
            <a:custGeom>
              <a:avLst/>
              <a:gdLst/>
              <a:ahLst/>
              <a:cxnLst/>
              <a:rect l="l" t="t" r="r" b="b"/>
              <a:pathLst>
                <a:path w="3810" h="1269">
                  <a:moveTo>
                    <a:pt x="3352" y="0"/>
                  </a:moveTo>
                  <a:lnTo>
                    <a:pt x="0" y="1117"/>
                  </a:lnTo>
                </a:path>
              </a:pathLst>
            </a:custGeom>
            <a:ln w="3175">
              <a:solidFill>
                <a:srgbClr val="565658"/>
              </a:solidFill>
            </a:ln>
          </p:spPr>
          <p:txBody>
            <a:bodyPr wrap="square" lIns="0" tIns="0" rIns="0" bIns="0" rtlCol="0"/>
            <a:lstStyle/>
            <a:p/>
          </p:txBody>
        </p:sp>
        <p:sp>
          <p:nvSpPr>
            <p:cNvPr id="13245" name="object 13245" descr=""/>
            <p:cNvSpPr/>
            <p:nvPr/>
          </p:nvSpPr>
          <p:spPr>
            <a:xfrm>
              <a:off x="2307977" y="2099270"/>
              <a:ext cx="1905" cy="1270"/>
            </a:xfrm>
            <a:custGeom>
              <a:avLst/>
              <a:gdLst/>
              <a:ahLst/>
              <a:cxnLst/>
              <a:rect l="l" t="t" r="r" b="b"/>
              <a:pathLst>
                <a:path w="1905" h="1269">
                  <a:moveTo>
                    <a:pt x="1676" y="0"/>
                  </a:moveTo>
                  <a:lnTo>
                    <a:pt x="1676" y="558"/>
                  </a:lnTo>
                  <a:lnTo>
                    <a:pt x="1117" y="1117"/>
                  </a:lnTo>
                  <a:lnTo>
                    <a:pt x="558" y="1117"/>
                  </a:lnTo>
                  <a:lnTo>
                    <a:pt x="0" y="558"/>
                  </a:lnTo>
                </a:path>
              </a:pathLst>
            </a:custGeom>
            <a:ln w="3175">
              <a:solidFill>
                <a:srgbClr val="565658"/>
              </a:solidFill>
            </a:ln>
          </p:spPr>
          <p:txBody>
            <a:bodyPr wrap="square" lIns="0" tIns="0" rIns="0" bIns="0" rtlCol="0"/>
            <a:lstStyle/>
            <a:p/>
          </p:txBody>
        </p:sp>
        <p:sp>
          <p:nvSpPr>
            <p:cNvPr id="13246" name="object 13246" descr=""/>
            <p:cNvSpPr/>
            <p:nvPr/>
          </p:nvSpPr>
          <p:spPr>
            <a:xfrm>
              <a:off x="2304630" y="1960899"/>
              <a:ext cx="1905" cy="3810"/>
            </a:xfrm>
            <a:custGeom>
              <a:avLst/>
              <a:gdLst/>
              <a:ahLst/>
              <a:cxnLst/>
              <a:rect l="l" t="t" r="r" b="b"/>
              <a:pathLst>
                <a:path w="1905" h="3810">
                  <a:moveTo>
                    <a:pt x="0" y="3352"/>
                  </a:moveTo>
                  <a:lnTo>
                    <a:pt x="1117" y="1689"/>
                  </a:lnTo>
                  <a:lnTo>
                    <a:pt x="1676" y="0"/>
                  </a:lnTo>
                </a:path>
              </a:pathLst>
            </a:custGeom>
            <a:ln w="3175">
              <a:solidFill>
                <a:srgbClr val="565658"/>
              </a:solidFill>
            </a:ln>
          </p:spPr>
          <p:txBody>
            <a:bodyPr wrap="square" lIns="0" tIns="0" rIns="0" bIns="0" rtlCol="0"/>
            <a:lstStyle/>
            <a:p/>
          </p:txBody>
        </p:sp>
        <p:sp>
          <p:nvSpPr>
            <p:cNvPr id="13247" name="object 13247" descr=""/>
            <p:cNvSpPr/>
            <p:nvPr/>
          </p:nvSpPr>
          <p:spPr>
            <a:xfrm>
              <a:off x="2314117" y="2026182"/>
              <a:ext cx="1270" cy="635"/>
            </a:xfrm>
            <a:custGeom>
              <a:avLst/>
              <a:gdLst/>
              <a:ahLst/>
              <a:cxnLst/>
              <a:rect l="l" t="t" r="r" b="b"/>
              <a:pathLst>
                <a:path w="1269" h="635">
                  <a:moveTo>
                    <a:pt x="1117" y="558"/>
                  </a:moveTo>
                  <a:lnTo>
                    <a:pt x="1117" y="0"/>
                  </a:lnTo>
                  <a:lnTo>
                    <a:pt x="558" y="0"/>
                  </a:lnTo>
                  <a:lnTo>
                    <a:pt x="0" y="558"/>
                  </a:lnTo>
                </a:path>
              </a:pathLst>
            </a:custGeom>
            <a:ln w="3175">
              <a:solidFill>
                <a:srgbClr val="565658"/>
              </a:solidFill>
            </a:ln>
          </p:spPr>
          <p:txBody>
            <a:bodyPr wrap="square" lIns="0" tIns="0" rIns="0" bIns="0" rtlCol="0"/>
            <a:lstStyle/>
            <a:p/>
          </p:txBody>
        </p:sp>
        <p:sp>
          <p:nvSpPr>
            <p:cNvPr id="13248" name="object 13248" descr=""/>
            <p:cNvSpPr/>
            <p:nvPr/>
          </p:nvSpPr>
          <p:spPr>
            <a:xfrm>
              <a:off x="2304067" y="1964256"/>
              <a:ext cx="5080" cy="6985"/>
            </a:xfrm>
            <a:custGeom>
              <a:avLst/>
              <a:gdLst/>
              <a:ahLst/>
              <a:cxnLst/>
              <a:rect l="l" t="t" r="r" b="b"/>
              <a:pathLst>
                <a:path w="5080" h="6985">
                  <a:moveTo>
                    <a:pt x="4470" y="6692"/>
                  </a:moveTo>
                  <a:lnTo>
                    <a:pt x="3911" y="6692"/>
                  </a:lnTo>
                  <a:lnTo>
                    <a:pt x="3352" y="6692"/>
                  </a:lnTo>
                  <a:lnTo>
                    <a:pt x="3352" y="6134"/>
                  </a:lnTo>
                  <a:lnTo>
                    <a:pt x="2794" y="6134"/>
                  </a:lnTo>
                  <a:lnTo>
                    <a:pt x="2235" y="6134"/>
                  </a:lnTo>
                  <a:lnTo>
                    <a:pt x="1676" y="5575"/>
                  </a:lnTo>
                  <a:lnTo>
                    <a:pt x="1117" y="5016"/>
                  </a:lnTo>
                  <a:lnTo>
                    <a:pt x="558" y="4457"/>
                  </a:lnTo>
                  <a:lnTo>
                    <a:pt x="558" y="3898"/>
                  </a:lnTo>
                  <a:lnTo>
                    <a:pt x="558" y="3340"/>
                  </a:lnTo>
                  <a:lnTo>
                    <a:pt x="0" y="2781"/>
                  </a:lnTo>
                  <a:lnTo>
                    <a:pt x="0" y="2222"/>
                  </a:lnTo>
                  <a:lnTo>
                    <a:pt x="0" y="1663"/>
                  </a:lnTo>
                  <a:lnTo>
                    <a:pt x="558" y="1117"/>
                  </a:lnTo>
                  <a:lnTo>
                    <a:pt x="558" y="558"/>
                  </a:lnTo>
                  <a:lnTo>
                    <a:pt x="558" y="0"/>
                  </a:lnTo>
                </a:path>
              </a:pathLst>
            </a:custGeom>
            <a:ln w="3175">
              <a:solidFill>
                <a:srgbClr val="565658"/>
              </a:solidFill>
            </a:ln>
          </p:spPr>
          <p:txBody>
            <a:bodyPr wrap="square" lIns="0" tIns="0" rIns="0" bIns="0" rtlCol="0"/>
            <a:lstStyle/>
            <a:p/>
          </p:txBody>
        </p:sp>
        <p:sp>
          <p:nvSpPr>
            <p:cNvPr id="13249" name="object 13249" descr=""/>
            <p:cNvSpPr/>
            <p:nvPr/>
          </p:nvSpPr>
          <p:spPr>
            <a:xfrm>
              <a:off x="2313002" y="2036229"/>
              <a:ext cx="1270" cy="635"/>
            </a:xfrm>
            <a:custGeom>
              <a:avLst/>
              <a:gdLst/>
              <a:ahLst/>
              <a:cxnLst/>
              <a:rect l="l" t="t" r="r" b="b"/>
              <a:pathLst>
                <a:path w="1269" h="635">
                  <a:moveTo>
                    <a:pt x="0" y="0"/>
                  </a:moveTo>
                  <a:lnTo>
                    <a:pt x="558" y="0"/>
                  </a:lnTo>
                  <a:lnTo>
                    <a:pt x="1117" y="558"/>
                  </a:lnTo>
                  <a:lnTo>
                    <a:pt x="1117" y="0"/>
                  </a:lnTo>
                </a:path>
              </a:pathLst>
            </a:custGeom>
            <a:ln w="3175">
              <a:solidFill>
                <a:srgbClr val="565658"/>
              </a:solidFill>
            </a:ln>
          </p:spPr>
          <p:txBody>
            <a:bodyPr wrap="square" lIns="0" tIns="0" rIns="0" bIns="0" rtlCol="0"/>
            <a:lstStyle/>
            <a:p/>
          </p:txBody>
        </p:sp>
        <p:sp>
          <p:nvSpPr>
            <p:cNvPr id="13250" name="object 13250" descr=""/>
            <p:cNvSpPr/>
            <p:nvPr/>
          </p:nvSpPr>
          <p:spPr>
            <a:xfrm>
              <a:off x="2312442" y="1969275"/>
              <a:ext cx="1270" cy="1905"/>
            </a:xfrm>
            <a:custGeom>
              <a:avLst/>
              <a:gdLst/>
              <a:ahLst/>
              <a:cxnLst/>
              <a:rect l="l" t="t" r="r" b="b"/>
              <a:pathLst>
                <a:path w="1269" h="1905">
                  <a:moveTo>
                    <a:pt x="1117" y="0"/>
                  </a:moveTo>
                  <a:lnTo>
                    <a:pt x="1117" y="558"/>
                  </a:lnTo>
                  <a:lnTo>
                    <a:pt x="1117" y="1117"/>
                  </a:lnTo>
                  <a:lnTo>
                    <a:pt x="558" y="1117"/>
                  </a:lnTo>
                  <a:lnTo>
                    <a:pt x="558" y="1676"/>
                  </a:lnTo>
                  <a:lnTo>
                    <a:pt x="0" y="1676"/>
                  </a:lnTo>
                </a:path>
              </a:pathLst>
            </a:custGeom>
            <a:ln w="3175">
              <a:solidFill>
                <a:srgbClr val="565658"/>
              </a:solidFill>
            </a:ln>
          </p:spPr>
          <p:txBody>
            <a:bodyPr wrap="square" lIns="0" tIns="0" rIns="0" bIns="0" rtlCol="0"/>
            <a:lstStyle/>
            <a:p/>
          </p:txBody>
        </p:sp>
        <p:sp>
          <p:nvSpPr>
            <p:cNvPr id="13251" name="object 13251" descr=""/>
            <p:cNvSpPr/>
            <p:nvPr/>
          </p:nvSpPr>
          <p:spPr>
            <a:xfrm>
              <a:off x="2207557" y="2422875"/>
              <a:ext cx="114935" cy="92710"/>
            </a:xfrm>
            <a:custGeom>
              <a:avLst/>
              <a:gdLst/>
              <a:ahLst/>
              <a:cxnLst/>
              <a:rect l="l" t="t" r="r" b="b"/>
              <a:pathLst>
                <a:path w="114935" h="92710">
                  <a:moveTo>
                    <a:pt x="0" y="43510"/>
                  </a:moveTo>
                  <a:lnTo>
                    <a:pt x="558" y="40170"/>
                  </a:lnTo>
                  <a:lnTo>
                    <a:pt x="1117" y="39052"/>
                  </a:lnTo>
                  <a:lnTo>
                    <a:pt x="1676" y="37376"/>
                  </a:lnTo>
                  <a:lnTo>
                    <a:pt x="2235" y="35699"/>
                  </a:lnTo>
                  <a:lnTo>
                    <a:pt x="2781" y="34582"/>
                  </a:lnTo>
                  <a:lnTo>
                    <a:pt x="3911" y="32918"/>
                  </a:lnTo>
                  <a:lnTo>
                    <a:pt x="4470" y="31800"/>
                  </a:lnTo>
                  <a:lnTo>
                    <a:pt x="5016" y="30124"/>
                  </a:lnTo>
                  <a:lnTo>
                    <a:pt x="6121" y="29006"/>
                  </a:lnTo>
                  <a:lnTo>
                    <a:pt x="6680" y="27343"/>
                  </a:lnTo>
                  <a:lnTo>
                    <a:pt x="7797" y="26225"/>
                  </a:lnTo>
                  <a:lnTo>
                    <a:pt x="8356" y="24536"/>
                  </a:lnTo>
                  <a:lnTo>
                    <a:pt x="9474" y="23418"/>
                  </a:lnTo>
                  <a:lnTo>
                    <a:pt x="10591" y="22313"/>
                  </a:lnTo>
                  <a:lnTo>
                    <a:pt x="11709" y="20637"/>
                  </a:lnTo>
                  <a:lnTo>
                    <a:pt x="12268" y="19519"/>
                  </a:lnTo>
                  <a:lnTo>
                    <a:pt x="13385" y="18402"/>
                  </a:lnTo>
                  <a:lnTo>
                    <a:pt x="14503" y="17297"/>
                  </a:lnTo>
                  <a:lnTo>
                    <a:pt x="15608" y="16179"/>
                  </a:lnTo>
                  <a:lnTo>
                    <a:pt x="16725" y="15062"/>
                  </a:lnTo>
                  <a:lnTo>
                    <a:pt x="18402" y="13944"/>
                  </a:lnTo>
                  <a:lnTo>
                    <a:pt x="19519" y="12827"/>
                  </a:lnTo>
                  <a:lnTo>
                    <a:pt x="20637" y="12268"/>
                  </a:lnTo>
                  <a:lnTo>
                    <a:pt x="21755" y="11150"/>
                  </a:lnTo>
                  <a:lnTo>
                    <a:pt x="23431" y="10033"/>
                  </a:lnTo>
                  <a:lnTo>
                    <a:pt x="24549" y="9474"/>
                  </a:lnTo>
                  <a:lnTo>
                    <a:pt x="26212" y="8369"/>
                  </a:lnTo>
                  <a:lnTo>
                    <a:pt x="27330" y="7810"/>
                  </a:lnTo>
                  <a:lnTo>
                    <a:pt x="29006" y="6692"/>
                  </a:lnTo>
                  <a:lnTo>
                    <a:pt x="30124" y="6134"/>
                  </a:lnTo>
                  <a:lnTo>
                    <a:pt x="31800" y="5575"/>
                  </a:lnTo>
                  <a:lnTo>
                    <a:pt x="32918" y="5016"/>
                  </a:lnTo>
                  <a:lnTo>
                    <a:pt x="34594" y="3898"/>
                  </a:lnTo>
                  <a:lnTo>
                    <a:pt x="36258" y="3340"/>
                  </a:lnTo>
                  <a:lnTo>
                    <a:pt x="37376" y="2781"/>
                  </a:lnTo>
                  <a:lnTo>
                    <a:pt x="39052" y="2781"/>
                  </a:lnTo>
                  <a:lnTo>
                    <a:pt x="40728" y="2235"/>
                  </a:lnTo>
                  <a:lnTo>
                    <a:pt x="42392" y="1676"/>
                  </a:lnTo>
                  <a:lnTo>
                    <a:pt x="43522" y="1117"/>
                  </a:lnTo>
                  <a:lnTo>
                    <a:pt x="45186" y="1117"/>
                  </a:lnTo>
                  <a:lnTo>
                    <a:pt x="46850" y="546"/>
                  </a:lnTo>
                  <a:lnTo>
                    <a:pt x="48526" y="546"/>
                  </a:lnTo>
                  <a:lnTo>
                    <a:pt x="50203" y="546"/>
                  </a:lnTo>
                  <a:lnTo>
                    <a:pt x="52997" y="0"/>
                  </a:lnTo>
                  <a:lnTo>
                    <a:pt x="54673" y="0"/>
                  </a:lnTo>
                  <a:lnTo>
                    <a:pt x="56349" y="0"/>
                  </a:lnTo>
                  <a:lnTo>
                    <a:pt x="58013" y="0"/>
                  </a:lnTo>
                  <a:lnTo>
                    <a:pt x="59690" y="0"/>
                  </a:lnTo>
                  <a:lnTo>
                    <a:pt x="61366" y="0"/>
                  </a:lnTo>
                  <a:lnTo>
                    <a:pt x="63042" y="546"/>
                  </a:lnTo>
                  <a:lnTo>
                    <a:pt x="65836" y="546"/>
                  </a:lnTo>
                  <a:lnTo>
                    <a:pt x="67500" y="1117"/>
                  </a:lnTo>
                  <a:lnTo>
                    <a:pt x="69176" y="1676"/>
                  </a:lnTo>
                  <a:lnTo>
                    <a:pt x="70853" y="1676"/>
                  </a:lnTo>
                  <a:lnTo>
                    <a:pt x="71970" y="2235"/>
                  </a:lnTo>
                  <a:lnTo>
                    <a:pt x="75323" y="3340"/>
                  </a:lnTo>
                  <a:lnTo>
                    <a:pt x="76987" y="3898"/>
                  </a:lnTo>
                  <a:lnTo>
                    <a:pt x="78105" y="4457"/>
                  </a:lnTo>
                  <a:lnTo>
                    <a:pt x="79781" y="5016"/>
                  </a:lnTo>
                  <a:lnTo>
                    <a:pt x="81457" y="5575"/>
                  </a:lnTo>
                  <a:lnTo>
                    <a:pt x="82562" y="6134"/>
                  </a:lnTo>
                  <a:lnTo>
                    <a:pt x="84239" y="7251"/>
                  </a:lnTo>
                  <a:lnTo>
                    <a:pt x="85356" y="7810"/>
                  </a:lnTo>
                  <a:lnTo>
                    <a:pt x="87033" y="8369"/>
                  </a:lnTo>
                  <a:lnTo>
                    <a:pt x="88138" y="9474"/>
                  </a:lnTo>
                  <a:lnTo>
                    <a:pt x="89255" y="10591"/>
                  </a:lnTo>
                  <a:lnTo>
                    <a:pt x="90932" y="11150"/>
                  </a:lnTo>
                  <a:lnTo>
                    <a:pt x="92049" y="12268"/>
                  </a:lnTo>
                  <a:lnTo>
                    <a:pt x="93167" y="13385"/>
                  </a:lnTo>
                  <a:lnTo>
                    <a:pt x="94284" y="14503"/>
                  </a:lnTo>
                  <a:lnTo>
                    <a:pt x="95961" y="15621"/>
                  </a:lnTo>
                  <a:lnTo>
                    <a:pt x="97078" y="16738"/>
                  </a:lnTo>
                  <a:lnTo>
                    <a:pt x="98183" y="17843"/>
                  </a:lnTo>
                  <a:lnTo>
                    <a:pt x="99301" y="18961"/>
                  </a:lnTo>
                  <a:lnTo>
                    <a:pt x="100418" y="20078"/>
                  </a:lnTo>
                  <a:lnTo>
                    <a:pt x="100977" y="21196"/>
                  </a:lnTo>
                  <a:lnTo>
                    <a:pt x="102095" y="22313"/>
                  </a:lnTo>
                  <a:lnTo>
                    <a:pt x="103212" y="23977"/>
                  </a:lnTo>
                  <a:lnTo>
                    <a:pt x="104330" y="25095"/>
                  </a:lnTo>
                  <a:lnTo>
                    <a:pt x="104889" y="26225"/>
                  </a:lnTo>
                  <a:lnTo>
                    <a:pt x="106006" y="27901"/>
                  </a:lnTo>
                  <a:lnTo>
                    <a:pt x="106565" y="29006"/>
                  </a:lnTo>
                  <a:lnTo>
                    <a:pt x="107683" y="30683"/>
                  </a:lnTo>
                  <a:lnTo>
                    <a:pt x="108229" y="31800"/>
                  </a:lnTo>
                  <a:lnTo>
                    <a:pt x="108788" y="33464"/>
                  </a:lnTo>
                  <a:lnTo>
                    <a:pt x="109347" y="34582"/>
                  </a:lnTo>
                  <a:lnTo>
                    <a:pt x="110464" y="36258"/>
                  </a:lnTo>
                  <a:lnTo>
                    <a:pt x="111023" y="37934"/>
                  </a:lnTo>
                  <a:lnTo>
                    <a:pt x="111582" y="39052"/>
                  </a:lnTo>
                  <a:lnTo>
                    <a:pt x="111582" y="40728"/>
                  </a:lnTo>
                  <a:lnTo>
                    <a:pt x="112141" y="42392"/>
                  </a:lnTo>
                  <a:lnTo>
                    <a:pt x="112699" y="44069"/>
                  </a:lnTo>
                  <a:lnTo>
                    <a:pt x="113258" y="45186"/>
                  </a:lnTo>
                  <a:lnTo>
                    <a:pt x="113258" y="46863"/>
                  </a:lnTo>
                  <a:lnTo>
                    <a:pt x="113817" y="48539"/>
                  </a:lnTo>
                  <a:lnTo>
                    <a:pt x="113817" y="50203"/>
                  </a:lnTo>
                  <a:lnTo>
                    <a:pt x="114376" y="51879"/>
                  </a:lnTo>
                  <a:lnTo>
                    <a:pt x="114376" y="64719"/>
                  </a:lnTo>
                  <a:lnTo>
                    <a:pt x="113817" y="66382"/>
                  </a:lnTo>
                  <a:lnTo>
                    <a:pt x="113817" y="67500"/>
                  </a:lnTo>
                  <a:lnTo>
                    <a:pt x="113258" y="69176"/>
                  </a:lnTo>
                  <a:lnTo>
                    <a:pt x="113258" y="70853"/>
                  </a:lnTo>
                  <a:lnTo>
                    <a:pt x="112699" y="72529"/>
                  </a:lnTo>
                  <a:lnTo>
                    <a:pt x="112141" y="74206"/>
                  </a:lnTo>
                  <a:lnTo>
                    <a:pt x="112141" y="75311"/>
                  </a:lnTo>
                  <a:lnTo>
                    <a:pt x="111582" y="76987"/>
                  </a:lnTo>
                  <a:lnTo>
                    <a:pt x="111023" y="78663"/>
                  </a:lnTo>
                  <a:lnTo>
                    <a:pt x="110464" y="79768"/>
                  </a:lnTo>
                  <a:lnTo>
                    <a:pt x="109905" y="81457"/>
                  </a:lnTo>
                  <a:lnTo>
                    <a:pt x="108788" y="83134"/>
                  </a:lnTo>
                  <a:lnTo>
                    <a:pt x="108229" y="84239"/>
                  </a:lnTo>
                  <a:lnTo>
                    <a:pt x="107683" y="85915"/>
                  </a:lnTo>
                  <a:lnTo>
                    <a:pt x="106565" y="87033"/>
                  </a:lnTo>
                  <a:lnTo>
                    <a:pt x="104889" y="89814"/>
                  </a:lnTo>
                  <a:lnTo>
                    <a:pt x="103212" y="92608"/>
                  </a:lnTo>
                </a:path>
              </a:pathLst>
            </a:custGeom>
            <a:ln w="3175">
              <a:solidFill>
                <a:srgbClr val="565658"/>
              </a:solidFill>
            </a:ln>
          </p:spPr>
          <p:txBody>
            <a:bodyPr wrap="square" lIns="0" tIns="0" rIns="0" bIns="0" rtlCol="0"/>
            <a:lstStyle/>
            <a:p/>
          </p:txBody>
        </p:sp>
        <p:sp>
          <p:nvSpPr>
            <p:cNvPr id="13252" name="object 13252" descr=""/>
            <p:cNvSpPr/>
            <p:nvPr/>
          </p:nvSpPr>
          <p:spPr>
            <a:xfrm>
              <a:off x="2184675" y="249205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253" name="object 13253" descr=""/>
            <p:cNvSpPr/>
            <p:nvPr/>
          </p:nvSpPr>
          <p:spPr>
            <a:xfrm>
              <a:off x="2166830" y="2492616"/>
              <a:ext cx="18415" cy="50800"/>
            </a:xfrm>
            <a:custGeom>
              <a:avLst/>
              <a:gdLst/>
              <a:ahLst/>
              <a:cxnLst/>
              <a:rect l="l" t="t" r="r" b="b"/>
              <a:pathLst>
                <a:path w="18414" h="50800">
                  <a:moveTo>
                    <a:pt x="18402" y="0"/>
                  </a:moveTo>
                  <a:lnTo>
                    <a:pt x="16725" y="6692"/>
                  </a:lnTo>
                  <a:lnTo>
                    <a:pt x="14490" y="12827"/>
                  </a:lnTo>
                  <a:lnTo>
                    <a:pt x="12268" y="19519"/>
                  </a:lnTo>
                  <a:lnTo>
                    <a:pt x="10033" y="25666"/>
                  </a:lnTo>
                  <a:lnTo>
                    <a:pt x="7797" y="31800"/>
                  </a:lnTo>
                  <a:lnTo>
                    <a:pt x="6680" y="35140"/>
                  </a:lnTo>
                  <a:lnTo>
                    <a:pt x="5575" y="37934"/>
                  </a:lnTo>
                  <a:lnTo>
                    <a:pt x="3886" y="41275"/>
                  </a:lnTo>
                  <a:lnTo>
                    <a:pt x="2794" y="44069"/>
                  </a:lnTo>
                  <a:lnTo>
                    <a:pt x="1117" y="46863"/>
                  </a:lnTo>
                  <a:lnTo>
                    <a:pt x="0" y="50215"/>
                  </a:lnTo>
                </a:path>
              </a:pathLst>
            </a:custGeom>
            <a:ln w="3175">
              <a:solidFill>
                <a:srgbClr val="565658"/>
              </a:solidFill>
            </a:ln>
          </p:spPr>
          <p:txBody>
            <a:bodyPr wrap="square" lIns="0" tIns="0" rIns="0" bIns="0" rtlCol="0"/>
            <a:lstStyle/>
            <a:p/>
          </p:txBody>
        </p:sp>
        <p:sp>
          <p:nvSpPr>
            <p:cNvPr id="13254" name="object 13254" descr=""/>
            <p:cNvSpPr/>
            <p:nvPr/>
          </p:nvSpPr>
          <p:spPr>
            <a:xfrm>
              <a:off x="2300723" y="2545057"/>
              <a:ext cx="635" cy="2540"/>
            </a:xfrm>
            <a:custGeom>
              <a:avLst/>
              <a:gdLst/>
              <a:ahLst/>
              <a:cxnLst/>
              <a:rect l="l" t="t" r="r" b="b"/>
              <a:pathLst>
                <a:path w="635" h="2539">
                  <a:moveTo>
                    <a:pt x="558" y="2235"/>
                  </a:move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13255" name="object 13255" descr=""/>
            <p:cNvSpPr/>
            <p:nvPr/>
          </p:nvSpPr>
          <p:spPr>
            <a:xfrm>
              <a:off x="2188024" y="248201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256" name="object 13256" descr=""/>
            <p:cNvSpPr/>
            <p:nvPr/>
          </p:nvSpPr>
          <p:spPr>
            <a:xfrm>
              <a:off x="2291249" y="2502650"/>
              <a:ext cx="19685" cy="13335"/>
            </a:xfrm>
            <a:custGeom>
              <a:avLst/>
              <a:gdLst/>
              <a:ahLst/>
              <a:cxnLst/>
              <a:rect l="l" t="t" r="r" b="b"/>
              <a:pathLst>
                <a:path w="19685" h="13335">
                  <a:moveTo>
                    <a:pt x="0" y="0"/>
                  </a:moveTo>
                  <a:lnTo>
                    <a:pt x="5562" y="3352"/>
                  </a:lnTo>
                  <a:lnTo>
                    <a:pt x="7797" y="5029"/>
                  </a:lnTo>
                  <a:lnTo>
                    <a:pt x="10591" y="6692"/>
                  </a:lnTo>
                  <a:lnTo>
                    <a:pt x="12827" y="8382"/>
                  </a:lnTo>
                  <a:lnTo>
                    <a:pt x="15062" y="10045"/>
                  </a:lnTo>
                  <a:lnTo>
                    <a:pt x="17284" y="11722"/>
                  </a:lnTo>
                  <a:lnTo>
                    <a:pt x="19519" y="12839"/>
                  </a:lnTo>
                </a:path>
              </a:pathLst>
            </a:custGeom>
            <a:ln w="3175">
              <a:solidFill>
                <a:srgbClr val="565658"/>
              </a:solidFill>
            </a:ln>
          </p:spPr>
          <p:txBody>
            <a:bodyPr wrap="square" lIns="0" tIns="0" rIns="0" bIns="0" rtlCol="0"/>
            <a:lstStyle/>
            <a:p/>
          </p:txBody>
        </p:sp>
        <p:sp>
          <p:nvSpPr>
            <p:cNvPr id="13257" name="object 13257" descr=""/>
            <p:cNvSpPr/>
            <p:nvPr/>
          </p:nvSpPr>
          <p:spPr>
            <a:xfrm>
              <a:off x="2166270" y="2541711"/>
              <a:ext cx="635" cy="1270"/>
            </a:xfrm>
            <a:custGeom>
              <a:avLst/>
              <a:gdLst/>
              <a:ahLst/>
              <a:cxnLst/>
              <a:rect l="l" t="t" r="r" b="b"/>
              <a:pathLst>
                <a:path w="635" h="1269">
                  <a:moveTo>
                    <a:pt x="0" y="0"/>
                  </a:moveTo>
                  <a:lnTo>
                    <a:pt x="0" y="558"/>
                  </a:lnTo>
                  <a:lnTo>
                    <a:pt x="558" y="1117"/>
                  </a:lnTo>
                </a:path>
              </a:pathLst>
            </a:custGeom>
            <a:ln w="3175">
              <a:solidFill>
                <a:srgbClr val="565658"/>
              </a:solidFill>
            </a:ln>
          </p:spPr>
          <p:txBody>
            <a:bodyPr wrap="square" lIns="0" tIns="0" rIns="0" bIns="0" rtlCol="0"/>
            <a:lstStyle/>
            <a:p/>
          </p:txBody>
        </p:sp>
        <p:sp>
          <p:nvSpPr>
            <p:cNvPr id="13258" name="object 13258" descr=""/>
            <p:cNvSpPr/>
            <p:nvPr/>
          </p:nvSpPr>
          <p:spPr>
            <a:xfrm>
              <a:off x="2301280" y="2547293"/>
              <a:ext cx="1905" cy="4445"/>
            </a:xfrm>
            <a:custGeom>
              <a:avLst/>
              <a:gdLst/>
              <a:ahLst/>
              <a:cxnLst/>
              <a:rect l="l" t="t" r="r" b="b"/>
              <a:pathLst>
                <a:path w="1905" h="4444">
                  <a:moveTo>
                    <a:pt x="1676" y="3898"/>
                  </a:moveTo>
                  <a:lnTo>
                    <a:pt x="0" y="0"/>
                  </a:lnTo>
                </a:path>
              </a:pathLst>
            </a:custGeom>
            <a:ln w="3175">
              <a:solidFill>
                <a:srgbClr val="565658"/>
              </a:solidFill>
            </a:ln>
          </p:spPr>
          <p:txBody>
            <a:bodyPr wrap="square" lIns="0" tIns="0" rIns="0" bIns="0" rtlCol="0"/>
            <a:lstStyle/>
            <a:p/>
          </p:txBody>
        </p:sp>
        <p:sp>
          <p:nvSpPr>
            <p:cNvPr id="13259" name="object 13259" descr=""/>
            <p:cNvSpPr/>
            <p:nvPr/>
          </p:nvSpPr>
          <p:spPr>
            <a:xfrm>
              <a:off x="2184116" y="2492616"/>
              <a:ext cx="635" cy="635"/>
            </a:xfrm>
            <a:custGeom>
              <a:avLst/>
              <a:gdLst/>
              <a:ahLst/>
              <a:cxnLst/>
              <a:rect l="l" t="t" r="r" b="b"/>
              <a:pathLst>
                <a:path w="635" h="635">
                  <a:moveTo>
                    <a:pt x="558" y="0"/>
                  </a:moveTo>
                  <a:lnTo>
                    <a:pt x="0" y="546"/>
                  </a:lnTo>
                </a:path>
              </a:pathLst>
            </a:custGeom>
            <a:ln w="3175">
              <a:solidFill>
                <a:srgbClr val="565658"/>
              </a:solidFill>
            </a:ln>
          </p:spPr>
          <p:txBody>
            <a:bodyPr wrap="square" lIns="0" tIns="0" rIns="0" bIns="0" rtlCol="0"/>
            <a:lstStyle/>
            <a:p/>
          </p:txBody>
        </p:sp>
        <p:sp>
          <p:nvSpPr>
            <p:cNvPr id="13260" name="object 13260" descr=""/>
            <p:cNvSpPr/>
            <p:nvPr/>
          </p:nvSpPr>
          <p:spPr>
            <a:xfrm>
              <a:off x="2166828" y="2542827"/>
              <a:ext cx="1905" cy="2540"/>
            </a:xfrm>
            <a:custGeom>
              <a:avLst/>
              <a:gdLst/>
              <a:ahLst/>
              <a:cxnLst/>
              <a:rect l="l" t="t" r="r" b="b"/>
              <a:pathLst>
                <a:path w="1905" h="2539">
                  <a:moveTo>
                    <a:pt x="0" y="0"/>
                  </a:moveTo>
                  <a:lnTo>
                    <a:pt x="1676" y="2222"/>
                  </a:lnTo>
                </a:path>
              </a:pathLst>
            </a:custGeom>
            <a:ln w="3175">
              <a:solidFill>
                <a:srgbClr val="565658"/>
              </a:solidFill>
            </a:ln>
          </p:spPr>
          <p:txBody>
            <a:bodyPr wrap="square" lIns="0" tIns="0" rIns="0" bIns="0" rtlCol="0"/>
            <a:lstStyle/>
            <a:p/>
          </p:txBody>
        </p:sp>
        <p:sp>
          <p:nvSpPr>
            <p:cNvPr id="13261" name="object 13261" descr=""/>
            <p:cNvSpPr/>
            <p:nvPr/>
          </p:nvSpPr>
          <p:spPr>
            <a:xfrm>
              <a:off x="2184675" y="249205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262" name="object 13262" descr=""/>
            <p:cNvSpPr/>
            <p:nvPr/>
          </p:nvSpPr>
          <p:spPr>
            <a:xfrm>
              <a:off x="2281760" y="2551186"/>
              <a:ext cx="21590" cy="36195"/>
            </a:xfrm>
            <a:custGeom>
              <a:avLst/>
              <a:gdLst/>
              <a:ahLst/>
              <a:cxnLst/>
              <a:rect l="l" t="t" r="r" b="b"/>
              <a:pathLst>
                <a:path w="21589" h="36194">
                  <a:moveTo>
                    <a:pt x="0" y="35712"/>
                  </a:moveTo>
                  <a:lnTo>
                    <a:pt x="1117" y="33489"/>
                  </a:lnTo>
                  <a:lnTo>
                    <a:pt x="2235" y="31254"/>
                  </a:lnTo>
                  <a:lnTo>
                    <a:pt x="3352" y="29019"/>
                  </a:lnTo>
                  <a:lnTo>
                    <a:pt x="4470" y="26784"/>
                  </a:lnTo>
                  <a:lnTo>
                    <a:pt x="7251" y="22326"/>
                  </a:lnTo>
                  <a:lnTo>
                    <a:pt x="9486" y="17856"/>
                  </a:lnTo>
                  <a:lnTo>
                    <a:pt x="12268" y="13398"/>
                  </a:lnTo>
                  <a:lnTo>
                    <a:pt x="15062" y="8940"/>
                  </a:lnTo>
                  <a:lnTo>
                    <a:pt x="18402" y="4470"/>
                  </a:lnTo>
                  <a:lnTo>
                    <a:pt x="21196" y="0"/>
                  </a:lnTo>
                </a:path>
              </a:pathLst>
            </a:custGeom>
            <a:ln w="3175">
              <a:solidFill>
                <a:srgbClr val="565658"/>
              </a:solidFill>
            </a:ln>
          </p:spPr>
          <p:txBody>
            <a:bodyPr wrap="square" lIns="0" tIns="0" rIns="0" bIns="0" rtlCol="0"/>
            <a:lstStyle/>
            <a:p/>
          </p:txBody>
        </p:sp>
        <p:sp>
          <p:nvSpPr>
            <p:cNvPr id="13263" name="object 13263" descr=""/>
            <p:cNvSpPr/>
            <p:nvPr/>
          </p:nvSpPr>
          <p:spPr>
            <a:xfrm>
              <a:off x="2306301" y="2542827"/>
              <a:ext cx="3810" cy="5080"/>
            </a:xfrm>
            <a:custGeom>
              <a:avLst/>
              <a:gdLst/>
              <a:ahLst/>
              <a:cxnLst/>
              <a:rect l="l" t="t" r="r" b="b"/>
              <a:pathLst>
                <a:path w="3810" h="5080">
                  <a:moveTo>
                    <a:pt x="3352" y="0"/>
                  </a:moveTo>
                  <a:lnTo>
                    <a:pt x="0" y="5029"/>
                  </a:lnTo>
                </a:path>
              </a:pathLst>
            </a:custGeom>
            <a:ln w="3175">
              <a:solidFill>
                <a:srgbClr val="565658"/>
              </a:solidFill>
            </a:ln>
          </p:spPr>
          <p:txBody>
            <a:bodyPr wrap="square" lIns="0" tIns="0" rIns="0" bIns="0" rtlCol="0"/>
            <a:lstStyle/>
            <a:p/>
          </p:txBody>
        </p:sp>
        <p:sp>
          <p:nvSpPr>
            <p:cNvPr id="13264" name="object 13264" descr=""/>
            <p:cNvSpPr/>
            <p:nvPr/>
          </p:nvSpPr>
          <p:spPr>
            <a:xfrm>
              <a:off x="2184242" y="249106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265" name="object 13265" descr=""/>
            <p:cNvSpPr/>
            <p:nvPr/>
          </p:nvSpPr>
          <p:spPr>
            <a:xfrm>
              <a:off x="2292913" y="2515486"/>
              <a:ext cx="18415" cy="26670"/>
            </a:xfrm>
            <a:custGeom>
              <a:avLst/>
              <a:gdLst/>
              <a:ahLst/>
              <a:cxnLst/>
              <a:rect l="l" t="t" r="r" b="b"/>
              <a:pathLst>
                <a:path w="18414" h="26669">
                  <a:moveTo>
                    <a:pt x="17856" y="0"/>
                  </a:moveTo>
                  <a:lnTo>
                    <a:pt x="13385" y="6692"/>
                  </a:lnTo>
                  <a:lnTo>
                    <a:pt x="8928" y="13398"/>
                  </a:lnTo>
                  <a:lnTo>
                    <a:pt x="4457" y="19532"/>
                  </a:lnTo>
                  <a:lnTo>
                    <a:pt x="0" y="26225"/>
                  </a:lnTo>
                </a:path>
              </a:pathLst>
            </a:custGeom>
            <a:ln w="3175">
              <a:solidFill>
                <a:srgbClr val="565658"/>
              </a:solidFill>
            </a:ln>
          </p:spPr>
          <p:txBody>
            <a:bodyPr wrap="square" lIns="0" tIns="0" rIns="0" bIns="0" rtlCol="0"/>
            <a:lstStyle/>
            <a:p/>
          </p:txBody>
        </p:sp>
        <p:sp>
          <p:nvSpPr>
            <p:cNvPr id="13266" name="object 13266" descr=""/>
            <p:cNvSpPr/>
            <p:nvPr/>
          </p:nvSpPr>
          <p:spPr>
            <a:xfrm>
              <a:off x="2219265" y="2508233"/>
              <a:ext cx="52069" cy="23495"/>
            </a:xfrm>
            <a:custGeom>
              <a:avLst/>
              <a:gdLst/>
              <a:ahLst/>
              <a:cxnLst/>
              <a:rect l="l" t="t" r="r" b="b"/>
              <a:pathLst>
                <a:path w="52069" h="23494">
                  <a:moveTo>
                    <a:pt x="51892" y="23431"/>
                  </a:moveTo>
                  <a:lnTo>
                    <a:pt x="0" y="0"/>
                  </a:lnTo>
                </a:path>
              </a:pathLst>
            </a:custGeom>
            <a:ln w="3175">
              <a:solidFill>
                <a:srgbClr val="565658"/>
              </a:solidFill>
            </a:ln>
          </p:spPr>
          <p:txBody>
            <a:bodyPr wrap="square" lIns="0" tIns="0" rIns="0" bIns="0" rtlCol="0"/>
            <a:lstStyle/>
            <a:p/>
          </p:txBody>
        </p:sp>
        <p:sp>
          <p:nvSpPr>
            <p:cNvPr id="13267" name="object 13267" descr=""/>
            <p:cNvSpPr/>
            <p:nvPr/>
          </p:nvSpPr>
          <p:spPr>
            <a:xfrm>
              <a:off x="2184242" y="249106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268" name="object 13268" descr=""/>
            <p:cNvSpPr/>
            <p:nvPr/>
          </p:nvSpPr>
          <p:spPr>
            <a:xfrm>
              <a:off x="2172954" y="2508232"/>
              <a:ext cx="46355" cy="96520"/>
            </a:xfrm>
            <a:custGeom>
              <a:avLst/>
              <a:gdLst/>
              <a:ahLst/>
              <a:cxnLst/>
              <a:rect l="l" t="t" r="r" b="b"/>
              <a:pathLst>
                <a:path w="46355" h="96519">
                  <a:moveTo>
                    <a:pt x="0" y="96520"/>
                  </a:moveTo>
                  <a:lnTo>
                    <a:pt x="6134" y="85369"/>
                  </a:lnTo>
                  <a:lnTo>
                    <a:pt x="9486" y="79781"/>
                  </a:lnTo>
                  <a:lnTo>
                    <a:pt x="12839" y="74206"/>
                  </a:lnTo>
                  <a:lnTo>
                    <a:pt x="15621" y="68072"/>
                  </a:lnTo>
                  <a:lnTo>
                    <a:pt x="18973" y="62484"/>
                  </a:lnTo>
                  <a:lnTo>
                    <a:pt x="21767" y="56908"/>
                  </a:lnTo>
                  <a:lnTo>
                    <a:pt x="25120" y="50774"/>
                  </a:lnTo>
                  <a:lnTo>
                    <a:pt x="27901" y="44640"/>
                  </a:lnTo>
                  <a:lnTo>
                    <a:pt x="30695" y="38506"/>
                  </a:lnTo>
                  <a:lnTo>
                    <a:pt x="34048" y="32359"/>
                  </a:lnTo>
                  <a:lnTo>
                    <a:pt x="36830" y="26225"/>
                  </a:lnTo>
                  <a:lnTo>
                    <a:pt x="39065" y="19532"/>
                  </a:lnTo>
                  <a:lnTo>
                    <a:pt x="40728" y="16738"/>
                  </a:lnTo>
                  <a:lnTo>
                    <a:pt x="41846" y="13398"/>
                  </a:lnTo>
                  <a:lnTo>
                    <a:pt x="42964" y="10045"/>
                  </a:lnTo>
                  <a:lnTo>
                    <a:pt x="44081" y="6692"/>
                  </a:lnTo>
                  <a:lnTo>
                    <a:pt x="45199" y="3352"/>
                  </a:lnTo>
                  <a:lnTo>
                    <a:pt x="46304" y="0"/>
                  </a:lnTo>
                </a:path>
              </a:pathLst>
            </a:custGeom>
            <a:ln w="3175">
              <a:solidFill>
                <a:srgbClr val="565658"/>
              </a:solidFill>
            </a:ln>
          </p:spPr>
          <p:txBody>
            <a:bodyPr wrap="square" lIns="0" tIns="0" rIns="0" bIns="0" rtlCol="0"/>
            <a:lstStyle/>
            <a:p/>
          </p:txBody>
        </p:sp>
        <p:sp>
          <p:nvSpPr>
            <p:cNvPr id="13269" name="object 13269" descr=""/>
            <p:cNvSpPr/>
            <p:nvPr/>
          </p:nvSpPr>
          <p:spPr>
            <a:xfrm>
              <a:off x="2183126" y="249106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270" name="object 13270" descr=""/>
            <p:cNvSpPr/>
            <p:nvPr/>
          </p:nvSpPr>
          <p:spPr>
            <a:xfrm>
              <a:off x="2304069" y="2547850"/>
              <a:ext cx="2540" cy="3810"/>
            </a:xfrm>
            <a:custGeom>
              <a:avLst/>
              <a:gdLst/>
              <a:ahLst/>
              <a:cxnLst/>
              <a:rect l="l" t="t" r="r" b="b"/>
              <a:pathLst>
                <a:path w="2539" h="3810">
                  <a:moveTo>
                    <a:pt x="2235" y="0"/>
                  </a:moveTo>
                  <a:lnTo>
                    <a:pt x="0" y="3340"/>
                  </a:lnTo>
                </a:path>
              </a:pathLst>
            </a:custGeom>
            <a:ln w="3175">
              <a:solidFill>
                <a:srgbClr val="565658"/>
              </a:solidFill>
            </a:ln>
          </p:spPr>
          <p:txBody>
            <a:bodyPr wrap="square" lIns="0" tIns="0" rIns="0" bIns="0" rtlCol="0"/>
            <a:lstStyle/>
            <a:p/>
          </p:txBody>
        </p:sp>
        <p:sp>
          <p:nvSpPr>
            <p:cNvPr id="13271" name="object 13271" descr=""/>
            <p:cNvSpPr/>
            <p:nvPr/>
          </p:nvSpPr>
          <p:spPr>
            <a:xfrm>
              <a:off x="2309652" y="254226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272" name="object 13272" descr=""/>
            <p:cNvSpPr/>
            <p:nvPr/>
          </p:nvSpPr>
          <p:spPr>
            <a:xfrm>
              <a:off x="2183126" y="249050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273" name="object 13273" descr=""/>
            <p:cNvSpPr/>
            <p:nvPr/>
          </p:nvSpPr>
          <p:spPr>
            <a:xfrm>
              <a:off x="2166270" y="2492612"/>
              <a:ext cx="18415" cy="49530"/>
            </a:xfrm>
            <a:custGeom>
              <a:avLst/>
              <a:gdLst/>
              <a:ahLst/>
              <a:cxnLst/>
              <a:rect l="l" t="t" r="r" b="b"/>
              <a:pathLst>
                <a:path w="18414" h="49530">
                  <a:moveTo>
                    <a:pt x="0" y="49098"/>
                  </a:moveTo>
                  <a:lnTo>
                    <a:pt x="1117" y="46304"/>
                  </a:lnTo>
                  <a:lnTo>
                    <a:pt x="2794" y="43522"/>
                  </a:lnTo>
                  <a:lnTo>
                    <a:pt x="3911" y="40728"/>
                  </a:lnTo>
                  <a:lnTo>
                    <a:pt x="5575" y="37376"/>
                  </a:lnTo>
                  <a:lnTo>
                    <a:pt x="6680" y="34582"/>
                  </a:lnTo>
                  <a:lnTo>
                    <a:pt x="7797" y="31800"/>
                  </a:lnTo>
                  <a:lnTo>
                    <a:pt x="10033" y="25666"/>
                  </a:lnTo>
                  <a:lnTo>
                    <a:pt x="12827" y="18961"/>
                  </a:lnTo>
                  <a:lnTo>
                    <a:pt x="14503" y="12839"/>
                  </a:lnTo>
                  <a:lnTo>
                    <a:pt x="16725" y="6692"/>
                  </a:lnTo>
                  <a:lnTo>
                    <a:pt x="18402" y="0"/>
                  </a:lnTo>
                </a:path>
              </a:pathLst>
            </a:custGeom>
            <a:ln w="3175">
              <a:solidFill>
                <a:srgbClr val="565658"/>
              </a:solidFill>
            </a:ln>
          </p:spPr>
          <p:txBody>
            <a:bodyPr wrap="square" lIns="0" tIns="0" rIns="0" bIns="0" rtlCol="0"/>
            <a:lstStyle/>
            <a:p/>
          </p:txBody>
        </p:sp>
        <p:sp>
          <p:nvSpPr>
            <p:cNvPr id="13274" name="object 13274" descr=""/>
            <p:cNvSpPr/>
            <p:nvPr/>
          </p:nvSpPr>
          <p:spPr>
            <a:xfrm>
              <a:off x="2185233" y="249261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275" name="object 13275" descr=""/>
            <p:cNvSpPr/>
            <p:nvPr/>
          </p:nvSpPr>
          <p:spPr>
            <a:xfrm>
              <a:off x="2306304" y="2487029"/>
              <a:ext cx="30480" cy="60960"/>
            </a:xfrm>
            <a:custGeom>
              <a:avLst/>
              <a:gdLst/>
              <a:ahLst/>
              <a:cxnLst/>
              <a:rect l="l" t="t" r="r" b="b"/>
              <a:pathLst>
                <a:path w="30480" h="60960">
                  <a:moveTo>
                    <a:pt x="0" y="60820"/>
                  </a:moveTo>
                  <a:lnTo>
                    <a:pt x="10045" y="46304"/>
                  </a:lnTo>
                  <a:lnTo>
                    <a:pt x="15074" y="39611"/>
                  </a:lnTo>
                  <a:lnTo>
                    <a:pt x="17297" y="35712"/>
                  </a:lnTo>
                  <a:lnTo>
                    <a:pt x="18415" y="34035"/>
                  </a:lnTo>
                  <a:lnTo>
                    <a:pt x="19532" y="32359"/>
                  </a:lnTo>
                  <a:lnTo>
                    <a:pt x="20650" y="30124"/>
                  </a:lnTo>
                  <a:lnTo>
                    <a:pt x="21767" y="28460"/>
                  </a:lnTo>
                  <a:lnTo>
                    <a:pt x="22872" y="26784"/>
                  </a:lnTo>
                  <a:lnTo>
                    <a:pt x="23431" y="24549"/>
                  </a:lnTo>
                  <a:lnTo>
                    <a:pt x="24561" y="22885"/>
                  </a:lnTo>
                  <a:lnTo>
                    <a:pt x="25107" y="20637"/>
                  </a:lnTo>
                  <a:lnTo>
                    <a:pt x="26212" y="18973"/>
                  </a:lnTo>
                  <a:lnTo>
                    <a:pt x="26771" y="16738"/>
                  </a:lnTo>
                  <a:lnTo>
                    <a:pt x="27330" y="14516"/>
                  </a:lnTo>
                  <a:lnTo>
                    <a:pt x="27889" y="12839"/>
                  </a:lnTo>
                  <a:lnTo>
                    <a:pt x="28448" y="10604"/>
                  </a:lnTo>
                  <a:lnTo>
                    <a:pt x="29006" y="8369"/>
                  </a:lnTo>
                  <a:lnTo>
                    <a:pt x="29565" y="6134"/>
                  </a:lnTo>
                  <a:lnTo>
                    <a:pt x="29565" y="4470"/>
                  </a:lnTo>
                  <a:lnTo>
                    <a:pt x="30124" y="2235"/>
                  </a:lnTo>
                  <a:lnTo>
                    <a:pt x="30124" y="0"/>
                  </a:lnTo>
                </a:path>
              </a:pathLst>
            </a:custGeom>
            <a:ln w="3175">
              <a:solidFill>
                <a:srgbClr val="565658"/>
              </a:solidFill>
            </a:ln>
          </p:spPr>
          <p:txBody>
            <a:bodyPr wrap="square" lIns="0" tIns="0" rIns="0" bIns="0" rtlCol="0"/>
            <a:lstStyle/>
            <a:p/>
          </p:txBody>
        </p:sp>
        <p:sp>
          <p:nvSpPr>
            <p:cNvPr id="13276" name="object 13276" descr=""/>
            <p:cNvSpPr/>
            <p:nvPr/>
          </p:nvSpPr>
          <p:spPr>
            <a:xfrm>
              <a:off x="2336430" y="2484801"/>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3277" name="object 13277" descr=""/>
            <p:cNvSpPr/>
            <p:nvPr/>
          </p:nvSpPr>
          <p:spPr>
            <a:xfrm>
              <a:off x="2305188" y="2421200"/>
              <a:ext cx="31750" cy="54610"/>
            </a:xfrm>
            <a:custGeom>
              <a:avLst/>
              <a:gdLst/>
              <a:ahLst/>
              <a:cxnLst/>
              <a:rect l="l" t="t" r="r" b="b"/>
              <a:pathLst>
                <a:path w="31750" h="54610">
                  <a:moveTo>
                    <a:pt x="31242" y="54114"/>
                  </a:moveTo>
                  <a:lnTo>
                    <a:pt x="31242" y="51879"/>
                  </a:lnTo>
                  <a:lnTo>
                    <a:pt x="30683" y="50203"/>
                  </a:lnTo>
                  <a:lnTo>
                    <a:pt x="30683" y="47980"/>
                  </a:lnTo>
                  <a:lnTo>
                    <a:pt x="30124" y="45745"/>
                  </a:lnTo>
                  <a:lnTo>
                    <a:pt x="29565" y="44068"/>
                  </a:lnTo>
                  <a:lnTo>
                    <a:pt x="29565" y="41846"/>
                  </a:lnTo>
                  <a:lnTo>
                    <a:pt x="29006" y="40170"/>
                  </a:lnTo>
                  <a:lnTo>
                    <a:pt x="28448" y="38493"/>
                  </a:lnTo>
                  <a:lnTo>
                    <a:pt x="27330" y="36258"/>
                  </a:lnTo>
                  <a:lnTo>
                    <a:pt x="26771" y="34582"/>
                  </a:lnTo>
                  <a:lnTo>
                    <a:pt x="26212" y="32359"/>
                  </a:lnTo>
                  <a:lnTo>
                    <a:pt x="25679" y="30683"/>
                  </a:lnTo>
                  <a:lnTo>
                    <a:pt x="24549" y="29006"/>
                  </a:lnTo>
                  <a:lnTo>
                    <a:pt x="23444" y="26771"/>
                  </a:lnTo>
                  <a:lnTo>
                    <a:pt x="22885" y="25095"/>
                  </a:lnTo>
                  <a:lnTo>
                    <a:pt x="21767" y="23431"/>
                  </a:lnTo>
                  <a:lnTo>
                    <a:pt x="20650" y="21755"/>
                  </a:lnTo>
                  <a:lnTo>
                    <a:pt x="19532" y="20078"/>
                  </a:lnTo>
                  <a:lnTo>
                    <a:pt x="18415" y="18402"/>
                  </a:lnTo>
                  <a:lnTo>
                    <a:pt x="17297" y="16738"/>
                  </a:lnTo>
                  <a:lnTo>
                    <a:pt x="16179" y="15062"/>
                  </a:lnTo>
                  <a:lnTo>
                    <a:pt x="15074" y="13385"/>
                  </a:lnTo>
                  <a:lnTo>
                    <a:pt x="13398" y="12268"/>
                  </a:lnTo>
                  <a:lnTo>
                    <a:pt x="12280" y="10604"/>
                  </a:lnTo>
                  <a:lnTo>
                    <a:pt x="10604" y="8915"/>
                  </a:lnTo>
                  <a:lnTo>
                    <a:pt x="9486" y="7810"/>
                  </a:lnTo>
                  <a:lnTo>
                    <a:pt x="7810" y="6134"/>
                  </a:lnTo>
                  <a:lnTo>
                    <a:pt x="6692" y="5016"/>
                  </a:lnTo>
                  <a:lnTo>
                    <a:pt x="5029" y="3340"/>
                  </a:lnTo>
                  <a:lnTo>
                    <a:pt x="3352" y="2222"/>
                  </a:lnTo>
                  <a:lnTo>
                    <a:pt x="1676" y="1117"/>
                  </a:lnTo>
                  <a:lnTo>
                    <a:pt x="0" y="0"/>
                  </a:lnTo>
                </a:path>
              </a:pathLst>
            </a:custGeom>
            <a:ln w="3175">
              <a:solidFill>
                <a:srgbClr val="565658"/>
              </a:solidFill>
            </a:ln>
          </p:spPr>
          <p:txBody>
            <a:bodyPr wrap="square" lIns="0" tIns="0" rIns="0" bIns="0" rtlCol="0"/>
            <a:lstStyle/>
            <a:p/>
          </p:txBody>
        </p:sp>
        <p:sp>
          <p:nvSpPr>
            <p:cNvPr id="13278" name="object 13278" descr=""/>
            <p:cNvSpPr/>
            <p:nvPr/>
          </p:nvSpPr>
          <p:spPr>
            <a:xfrm>
              <a:off x="2295697" y="2415615"/>
              <a:ext cx="3175" cy="1270"/>
            </a:xfrm>
            <a:custGeom>
              <a:avLst/>
              <a:gdLst/>
              <a:ahLst/>
              <a:cxnLst/>
              <a:rect l="l" t="t" r="r" b="b"/>
              <a:pathLst>
                <a:path w="3175" h="1269">
                  <a:moveTo>
                    <a:pt x="2793" y="1117"/>
                  </a:moveTo>
                  <a:lnTo>
                    <a:pt x="0" y="0"/>
                  </a:lnTo>
                </a:path>
              </a:pathLst>
            </a:custGeom>
            <a:ln w="3175">
              <a:solidFill>
                <a:srgbClr val="565658"/>
              </a:solidFill>
            </a:ln>
          </p:spPr>
          <p:txBody>
            <a:bodyPr wrap="square" lIns="0" tIns="0" rIns="0" bIns="0" rtlCol="0"/>
            <a:lstStyle/>
            <a:p/>
          </p:txBody>
        </p:sp>
        <p:sp>
          <p:nvSpPr>
            <p:cNvPr id="13279" name="object 13279" descr=""/>
            <p:cNvSpPr/>
            <p:nvPr/>
          </p:nvSpPr>
          <p:spPr>
            <a:xfrm>
              <a:off x="2232100" y="2408366"/>
              <a:ext cx="63500" cy="6985"/>
            </a:xfrm>
            <a:custGeom>
              <a:avLst/>
              <a:gdLst/>
              <a:ahLst/>
              <a:cxnLst/>
              <a:rect l="l" t="t" r="r" b="b"/>
              <a:pathLst>
                <a:path w="63500" h="6985">
                  <a:moveTo>
                    <a:pt x="63042" y="6692"/>
                  </a:moveTo>
                  <a:lnTo>
                    <a:pt x="60807" y="6134"/>
                  </a:lnTo>
                  <a:lnTo>
                    <a:pt x="59143" y="5029"/>
                  </a:lnTo>
                  <a:lnTo>
                    <a:pt x="57467" y="4470"/>
                  </a:lnTo>
                  <a:lnTo>
                    <a:pt x="55244" y="3898"/>
                  </a:lnTo>
                  <a:lnTo>
                    <a:pt x="53568" y="3340"/>
                  </a:lnTo>
                  <a:lnTo>
                    <a:pt x="51333" y="2781"/>
                  </a:lnTo>
                  <a:lnTo>
                    <a:pt x="49656" y="2222"/>
                  </a:lnTo>
                  <a:lnTo>
                    <a:pt x="47434" y="1663"/>
                  </a:lnTo>
                  <a:lnTo>
                    <a:pt x="45758" y="1117"/>
                  </a:lnTo>
                  <a:lnTo>
                    <a:pt x="43522" y="558"/>
                  </a:lnTo>
                  <a:lnTo>
                    <a:pt x="41846" y="558"/>
                  </a:lnTo>
                  <a:lnTo>
                    <a:pt x="39611" y="0"/>
                  </a:lnTo>
                  <a:lnTo>
                    <a:pt x="23431" y="0"/>
                  </a:lnTo>
                  <a:lnTo>
                    <a:pt x="21196" y="558"/>
                  </a:lnTo>
                  <a:lnTo>
                    <a:pt x="19532" y="558"/>
                  </a:lnTo>
                  <a:lnTo>
                    <a:pt x="17297" y="1117"/>
                  </a:lnTo>
                  <a:lnTo>
                    <a:pt x="15633" y="1663"/>
                  </a:lnTo>
                  <a:lnTo>
                    <a:pt x="13398" y="2222"/>
                  </a:lnTo>
                  <a:lnTo>
                    <a:pt x="11722" y="2781"/>
                  </a:lnTo>
                  <a:lnTo>
                    <a:pt x="9486" y="3340"/>
                  </a:lnTo>
                  <a:lnTo>
                    <a:pt x="7810" y="3898"/>
                  </a:lnTo>
                  <a:lnTo>
                    <a:pt x="5587" y="4470"/>
                  </a:lnTo>
                  <a:lnTo>
                    <a:pt x="3911" y="5029"/>
                  </a:lnTo>
                  <a:lnTo>
                    <a:pt x="2235" y="6134"/>
                  </a:lnTo>
                  <a:lnTo>
                    <a:pt x="0" y="6692"/>
                  </a:lnTo>
                </a:path>
              </a:pathLst>
            </a:custGeom>
            <a:ln w="3175">
              <a:solidFill>
                <a:srgbClr val="565658"/>
              </a:solidFill>
            </a:ln>
          </p:spPr>
          <p:txBody>
            <a:bodyPr wrap="square" lIns="0" tIns="0" rIns="0" bIns="0" rtlCol="0"/>
            <a:lstStyle/>
            <a:p/>
          </p:txBody>
        </p:sp>
        <p:sp>
          <p:nvSpPr>
            <p:cNvPr id="13280" name="object 13280" descr=""/>
            <p:cNvSpPr/>
            <p:nvPr/>
          </p:nvSpPr>
          <p:spPr>
            <a:xfrm>
              <a:off x="2224843" y="2418408"/>
              <a:ext cx="2540" cy="1270"/>
            </a:xfrm>
            <a:custGeom>
              <a:avLst/>
              <a:gdLst/>
              <a:ahLst/>
              <a:cxnLst/>
              <a:rect l="l" t="t" r="r" b="b"/>
              <a:pathLst>
                <a:path w="2539" h="1269">
                  <a:moveTo>
                    <a:pt x="2235" y="0"/>
                  </a:moveTo>
                  <a:lnTo>
                    <a:pt x="0" y="1117"/>
                  </a:lnTo>
                </a:path>
              </a:pathLst>
            </a:custGeom>
            <a:ln w="3175">
              <a:solidFill>
                <a:srgbClr val="565658"/>
              </a:solidFill>
            </a:ln>
          </p:spPr>
          <p:txBody>
            <a:bodyPr wrap="square" lIns="0" tIns="0" rIns="0" bIns="0" rtlCol="0"/>
            <a:lstStyle/>
            <a:p/>
          </p:txBody>
        </p:sp>
        <p:sp>
          <p:nvSpPr>
            <p:cNvPr id="13281" name="object 13281" descr=""/>
            <p:cNvSpPr/>
            <p:nvPr/>
          </p:nvSpPr>
          <p:spPr>
            <a:xfrm>
              <a:off x="2184679" y="2421198"/>
              <a:ext cx="38100" cy="71120"/>
            </a:xfrm>
            <a:custGeom>
              <a:avLst/>
              <a:gdLst/>
              <a:ahLst/>
              <a:cxnLst/>
              <a:rect l="l" t="t" r="r" b="b"/>
              <a:pathLst>
                <a:path w="38100" h="71119">
                  <a:moveTo>
                    <a:pt x="37934" y="0"/>
                  </a:moveTo>
                  <a:lnTo>
                    <a:pt x="35699" y="1117"/>
                  </a:lnTo>
                  <a:lnTo>
                    <a:pt x="33464" y="2794"/>
                  </a:lnTo>
                  <a:lnTo>
                    <a:pt x="31800" y="4470"/>
                  </a:lnTo>
                  <a:lnTo>
                    <a:pt x="29565" y="6134"/>
                  </a:lnTo>
                  <a:lnTo>
                    <a:pt x="27889" y="7810"/>
                  </a:lnTo>
                  <a:lnTo>
                    <a:pt x="26212" y="10045"/>
                  </a:lnTo>
                  <a:lnTo>
                    <a:pt x="24549" y="11709"/>
                  </a:lnTo>
                  <a:lnTo>
                    <a:pt x="22872" y="13944"/>
                  </a:lnTo>
                  <a:lnTo>
                    <a:pt x="21208" y="15621"/>
                  </a:lnTo>
                  <a:lnTo>
                    <a:pt x="19532" y="17856"/>
                  </a:lnTo>
                  <a:lnTo>
                    <a:pt x="17856" y="20091"/>
                  </a:lnTo>
                  <a:lnTo>
                    <a:pt x="16738" y="22313"/>
                  </a:lnTo>
                  <a:lnTo>
                    <a:pt x="15620" y="24549"/>
                  </a:lnTo>
                  <a:lnTo>
                    <a:pt x="13944" y="26771"/>
                  </a:lnTo>
                  <a:lnTo>
                    <a:pt x="12826" y="29019"/>
                  </a:lnTo>
                  <a:lnTo>
                    <a:pt x="12268" y="31242"/>
                  </a:lnTo>
                  <a:lnTo>
                    <a:pt x="11163" y="33477"/>
                  </a:lnTo>
                  <a:lnTo>
                    <a:pt x="10045" y="36258"/>
                  </a:lnTo>
                  <a:lnTo>
                    <a:pt x="9486" y="38493"/>
                  </a:lnTo>
                  <a:lnTo>
                    <a:pt x="8369" y="41287"/>
                  </a:lnTo>
                  <a:lnTo>
                    <a:pt x="5575" y="51333"/>
                  </a:lnTo>
                  <a:lnTo>
                    <a:pt x="0" y="70866"/>
                  </a:lnTo>
                </a:path>
              </a:pathLst>
            </a:custGeom>
            <a:ln w="3175">
              <a:solidFill>
                <a:srgbClr val="565658"/>
              </a:solidFill>
            </a:ln>
          </p:spPr>
          <p:txBody>
            <a:bodyPr wrap="square" lIns="0" tIns="0" rIns="0" bIns="0" rtlCol="0"/>
            <a:lstStyle/>
            <a:p/>
          </p:txBody>
        </p:sp>
        <p:sp>
          <p:nvSpPr>
            <p:cNvPr id="13282" name="object 13282" descr=""/>
            <p:cNvSpPr/>
            <p:nvPr/>
          </p:nvSpPr>
          <p:spPr>
            <a:xfrm>
              <a:off x="2184674" y="249261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283" name="object 13283" descr=""/>
            <p:cNvSpPr/>
            <p:nvPr/>
          </p:nvSpPr>
          <p:spPr>
            <a:xfrm>
              <a:off x="2309653" y="254226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284" name="object 13284" descr=""/>
            <p:cNvSpPr/>
            <p:nvPr/>
          </p:nvSpPr>
          <p:spPr>
            <a:xfrm>
              <a:off x="2198070" y="2466391"/>
              <a:ext cx="9525" cy="32384"/>
            </a:xfrm>
            <a:custGeom>
              <a:avLst/>
              <a:gdLst/>
              <a:ahLst/>
              <a:cxnLst/>
              <a:rect l="l" t="t" r="r" b="b"/>
              <a:pathLst>
                <a:path w="9525" h="32385">
                  <a:moveTo>
                    <a:pt x="0" y="31800"/>
                  </a:moveTo>
                  <a:lnTo>
                    <a:pt x="2235" y="23990"/>
                  </a:lnTo>
                  <a:lnTo>
                    <a:pt x="4470" y="16179"/>
                  </a:lnTo>
                  <a:lnTo>
                    <a:pt x="6692" y="7810"/>
                  </a:lnTo>
                  <a:lnTo>
                    <a:pt x="9486" y="0"/>
                  </a:lnTo>
                </a:path>
              </a:pathLst>
            </a:custGeom>
            <a:ln w="3175">
              <a:solidFill>
                <a:srgbClr val="565658"/>
              </a:solidFill>
            </a:ln>
          </p:spPr>
          <p:txBody>
            <a:bodyPr wrap="square" lIns="0" tIns="0" rIns="0" bIns="0" rtlCol="0"/>
            <a:lstStyle/>
            <a:p/>
          </p:txBody>
        </p:sp>
        <p:sp>
          <p:nvSpPr>
            <p:cNvPr id="13285" name="object 13285" descr=""/>
            <p:cNvSpPr/>
            <p:nvPr/>
          </p:nvSpPr>
          <p:spPr>
            <a:xfrm>
              <a:off x="2183126" y="249050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286" name="object 13286" descr=""/>
            <p:cNvSpPr/>
            <p:nvPr/>
          </p:nvSpPr>
          <p:spPr>
            <a:xfrm>
              <a:off x="2301281" y="2547292"/>
              <a:ext cx="1905" cy="3810"/>
            </a:xfrm>
            <a:custGeom>
              <a:avLst/>
              <a:gdLst/>
              <a:ahLst/>
              <a:cxnLst/>
              <a:rect l="l" t="t" r="r" b="b"/>
              <a:pathLst>
                <a:path w="1905" h="3810">
                  <a:moveTo>
                    <a:pt x="0" y="0"/>
                  </a:moveTo>
                  <a:lnTo>
                    <a:pt x="1676" y="3340"/>
                  </a:lnTo>
                </a:path>
              </a:pathLst>
            </a:custGeom>
            <a:ln w="3175">
              <a:solidFill>
                <a:srgbClr val="565658"/>
              </a:solidFill>
            </a:ln>
          </p:spPr>
          <p:txBody>
            <a:bodyPr wrap="square" lIns="0" tIns="0" rIns="0" bIns="0" rtlCol="0"/>
            <a:lstStyle/>
            <a:p/>
          </p:txBody>
        </p:sp>
        <p:sp>
          <p:nvSpPr>
            <p:cNvPr id="13287" name="object 13287" descr=""/>
            <p:cNvSpPr/>
            <p:nvPr/>
          </p:nvSpPr>
          <p:spPr>
            <a:xfrm>
              <a:off x="2227078" y="2531664"/>
              <a:ext cx="44450" cy="83820"/>
            </a:xfrm>
            <a:custGeom>
              <a:avLst/>
              <a:gdLst/>
              <a:ahLst/>
              <a:cxnLst/>
              <a:rect l="l" t="t" r="r" b="b"/>
              <a:pathLst>
                <a:path w="44450" h="83819">
                  <a:moveTo>
                    <a:pt x="0" y="83693"/>
                  </a:moveTo>
                  <a:lnTo>
                    <a:pt x="4470" y="73647"/>
                  </a:lnTo>
                  <a:lnTo>
                    <a:pt x="9486" y="63601"/>
                  </a:lnTo>
                  <a:lnTo>
                    <a:pt x="12280" y="58026"/>
                  </a:lnTo>
                  <a:lnTo>
                    <a:pt x="14516" y="53009"/>
                  </a:lnTo>
                  <a:lnTo>
                    <a:pt x="17297" y="47980"/>
                  </a:lnTo>
                  <a:lnTo>
                    <a:pt x="20091" y="42405"/>
                  </a:lnTo>
                  <a:lnTo>
                    <a:pt x="22326" y="37388"/>
                  </a:lnTo>
                  <a:lnTo>
                    <a:pt x="25107" y="32359"/>
                  </a:lnTo>
                  <a:lnTo>
                    <a:pt x="28448" y="26784"/>
                  </a:lnTo>
                  <a:lnTo>
                    <a:pt x="31242" y="21209"/>
                  </a:lnTo>
                  <a:lnTo>
                    <a:pt x="34036" y="16192"/>
                  </a:lnTo>
                  <a:lnTo>
                    <a:pt x="37376" y="10604"/>
                  </a:lnTo>
                  <a:lnTo>
                    <a:pt x="40728" y="5588"/>
                  </a:lnTo>
                  <a:lnTo>
                    <a:pt x="44081" y="0"/>
                  </a:lnTo>
                </a:path>
              </a:pathLst>
            </a:custGeom>
            <a:ln w="3175">
              <a:solidFill>
                <a:srgbClr val="565658"/>
              </a:solidFill>
            </a:ln>
          </p:spPr>
          <p:txBody>
            <a:bodyPr wrap="square" lIns="0" tIns="0" rIns="0" bIns="0" rtlCol="0"/>
            <a:lstStyle/>
            <a:p/>
          </p:txBody>
        </p:sp>
        <p:sp>
          <p:nvSpPr>
            <p:cNvPr id="13288" name="object 13288" descr=""/>
            <p:cNvSpPr/>
            <p:nvPr/>
          </p:nvSpPr>
          <p:spPr>
            <a:xfrm>
              <a:off x="2219265" y="2473082"/>
              <a:ext cx="10795" cy="35560"/>
            </a:xfrm>
            <a:custGeom>
              <a:avLst/>
              <a:gdLst/>
              <a:ahLst/>
              <a:cxnLst/>
              <a:rect l="l" t="t" r="r" b="b"/>
              <a:pathLst>
                <a:path w="10794" h="35560">
                  <a:moveTo>
                    <a:pt x="10604" y="0"/>
                  </a:moveTo>
                  <a:lnTo>
                    <a:pt x="7810" y="8928"/>
                  </a:lnTo>
                  <a:lnTo>
                    <a:pt x="5575" y="17297"/>
                  </a:lnTo>
                  <a:lnTo>
                    <a:pt x="2794" y="26225"/>
                  </a:lnTo>
                  <a:lnTo>
                    <a:pt x="0" y="35153"/>
                  </a:lnTo>
                </a:path>
              </a:pathLst>
            </a:custGeom>
            <a:ln w="3175">
              <a:solidFill>
                <a:srgbClr val="565658"/>
              </a:solidFill>
            </a:ln>
          </p:spPr>
          <p:txBody>
            <a:bodyPr wrap="square" lIns="0" tIns="0" rIns="0" bIns="0" rtlCol="0"/>
            <a:lstStyle/>
            <a:p/>
          </p:txBody>
        </p:sp>
        <p:sp>
          <p:nvSpPr>
            <p:cNvPr id="13289" name="object 13289" descr=""/>
            <p:cNvSpPr/>
            <p:nvPr/>
          </p:nvSpPr>
          <p:spPr>
            <a:xfrm>
              <a:off x="2302957" y="255119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290" name="object 13290" descr=""/>
            <p:cNvSpPr/>
            <p:nvPr/>
          </p:nvSpPr>
          <p:spPr>
            <a:xfrm>
              <a:off x="2300719" y="2542269"/>
              <a:ext cx="4445" cy="3175"/>
            </a:xfrm>
            <a:custGeom>
              <a:avLst/>
              <a:gdLst/>
              <a:ahLst/>
              <a:cxnLst/>
              <a:rect l="l" t="t" r="r" b="b"/>
              <a:pathLst>
                <a:path w="4444" h="3175">
                  <a:moveTo>
                    <a:pt x="3911" y="0"/>
                  </a:moveTo>
                  <a:lnTo>
                    <a:pt x="3352" y="0"/>
                  </a:lnTo>
                  <a:lnTo>
                    <a:pt x="2793" y="0"/>
                  </a:lnTo>
                  <a:lnTo>
                    <a:pt x="2235" y="0"/>
                  </a:lnTo>
                  <a:lnTo>
                    <a:pt x="1676" y="558"/>
                  </a:lnTo>
                  <a:lnTo>
                    <a:pt x="1117" y="558"/>
                  </a:lnTo>
                  <a:lnTo>
                    <a:pt x="558" y="1663"/>
                  </a:lnTo>
                  <a:lnTo>
                    <a:pt x="558" y="2222"/>
                  </a:lnTo>
                  <a:lnTo>
                    <a:pt x="0" y="2781"/>
                  </a:lnTo>
                </a:path>
              </a:pathLst>
            </a:custGeom>
            <a:ln w="3175">
              <a:solidFill>
                <a:srgbClr val="565658"/>
              </a:solidFill>
            </a:ln>
          </p:spPr>
          <p:txBody>
            <a:bodyPr wrap="square" lIns="0" tIns="0" rIns="0" bIns="0" rtlCol="0"/>
            <a:lstStyle/>
            <a:p/>
          </p:txBody>
        </p:sp>
        <p:sp>
          <p:nvSpPr>
            <p:cNvPr id="13291" name="object 13291" descr=""/>
            <p:cNvSpPr/>
            <p:nvPr/>
          </p:nvSpPr>
          <p:spPr>
            <a:xfrm>
              <a:off x="2185792" y="2492057"/>
              <a:ext cx="3810" cy="635"/>
            </a:xfrm>
            <a:custGeom>
              <a:avLst/>
              <a:gdLst/>
              <a:ahLst/>
              <a:cxnLst/>
              <a:rect l="l" t="t" r="r" b="b"/>
              <a:pathLst>
                <a:path w="3810" h="635">
                  <a:moveTo>
                    <a:pt x="0" y="558"/>
                  </a:moveTo>
                  <a:lnTo>
                    <a:pt x="3352" y="0"/>
                  </a:lnTo>
                </a:path>
              </a:pathLst>
            </a:custGeom>
            <a:ln w="3175">
              <a:solidFill>
                <a:srgbClr val="565658"/>
              </a:solidFill>
            </a:ln>
          </p:spPr>
          <p:txBody>
            <a:bodyPr wrap="square" lIns="0" tIns="0" rIns="0" bIns="0" rtlCol="0"/>
            <a:lstStyle/>
            <a:p/>
          </p:txBody>
        </p:sp>
        <p:sp>
          <p:nvSpPr>
            <p:cNvPr id="13292" name="object 13292" descr=""/>
            <p:cNvSpPr/>
            <p:nvPr/>
          </p:nvSpPr>
          <p:spPr>
            <a:xfrm>
              <a:off x="2271157" y="2502645"/>
              <a:ext cx="20320" cy="29209"/>
            </a:xfrm>
            <a:custGeom>
              <a:avLst/>
              <a:gdLst/>
              <a:ahLst/>
              <a:cxnLst/>
              <a:rect l="l" t="t" r="r" b="b"/>
              <a:pathLst>
                <a:path w="20319" h="29210">
                  <a:moveTo>
                    <a:pt x="0" y="29019"/>
                  </a:moveTo>
                  <a:lnTo>
                    <a:pt x="5029" y="21767"/>
                  </a:lnTo>
                  <a:lnTo>
                    <a:pt x="10045" y="14516"/>
                  </a:lnTo>
                  <a:lnTo>
                    <a:pt x="15074" y="7264"/>
                  </a:lnTo>
                  <a:lnTo>
                    <a:pt x="20091" y="0"/>
                  </a:lnTo>
                </a:path>
              </a:pathLst>
            </a:custGeom>
            <a:ln w="3175">
              <a:solidFill>
                <a:srgbClr val="565658"/>
              </a:solidFill>
            </a:ln>
          </p:spPr>
          <p:txBody>
            <a:bodyPr wrap="square" lIns="0" tIns="0" rIns="0" bIns="0" rtlCol="0"/>
            <a:lstStyle/>
            <a:p/>
          </p:txBody>
        </p:sp>
        <p:sp>
          <p:nvSpPr>
            <p:cNvPr id="13293" name="object 13293" descr=""/>
            <p:cNvSpPr/>
            <p:nvPr/>
          </p:nvSpPr>
          <p:spPr>
            <a:xfrm>
              <a:off x="2198069" y="2498185"/>
              <a:ext cx="21590" cy="10160"/>
            </a:xfrm>
            <a:custGeom>
              <a:avLst/>
              <a:gdLst/>
              <a:ahLst/>
              <a:cxnLst/>
              <a:rect l="l" t="t" r="r" b="b"/>
              <a:pathLst>
                <a:path w="21589" h="10160">
                  <a:moveTo>
                    <a:pt x="21196" y="10045"/>
                  </a:moveTo>
                  <a:lnTo>
                    <a:pt x="15621" y="7264"/>
                  </a:lnTo>
                  <a:lnTo>
                    <a:pt x="12827" y="6146"/>
                  </a:lnTo>
                  <a:lnTo>
                    <a:pt x="10045" y="5029"/>
                  </a:lnTo>
                  <a:lnTo>
                    <a:pt x="7251" y="3352"/>
                  </a:lnTo>
                  <a:lnTo>
                    <a:pt x="4470" y="2235"/>
                  </a:lnTo>
                  <a:lnTo>
                    <a:pt x="2235" y="1117"/>
                  </a:lnTo>
                  <a:lnTo>
                    <a:pt x="0" y="0"/>
                  </a:lnTo>
                </a:path>
              </a:pathLst>
            </a:custGeom>
            <a:ln w="3175">
              <a:solidFill>
                <a:srgbClr val="565658"/>
              </a:solidFill>
            </a:ln>
          </p:spPr>
          <p:txBody>
            <a:bodyPr wrap="square" lIns="0" tIns="0" rIns="0" bIns="0" rtlCol="0"/>
            <a:lstStyle/>
            <a:p/>
          </p:txBody>
        </p:sp>
        <p:sp>
          <p:nvSpPr>
            <p:cNvPr id="13294" name="object 13294" descr=""/>
            <p:cNvSpPr/>
            <p:nvPr/>
          </p:nvSpPr>
          <p:spPr>
            <a:xfrm>
              <a:off x="2184675" y="249261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295" name="object 13295" descr=""/>
            <p:cNvSpPr/>
            <p:nvPr/>
          </p:nvSpPr>
          <p:spPr>
            <a:xfrm>
              <a:off x="2306863" y="2542823"/>
              <a:ext cx="3175" cy="4445"/>
            </a:xfrm>
            <a:custGeom>
              <a:avLst/>
              <a:gdLst/>
              <a:ahLst/>
              <a:cxnLst/>
              <a:rect l="l" t="t" r="r" b="b"/>
              <a:pathLst>
                <a:path w="3175" h="4444">
                  <a:moveTo>
                    <a:pt x="0" y="3911"/>
                  </a:moveTo>
                  <a:lnTo>
                    <a:pt x="2794" y="0"/>
                  </a:lnTo>
                </a:path>
              </a:pathLst>
            </a:custGeom>
            <a:ln w="3175">
              <a:solidFill>
                <a:srgbClr val="565658"/>
              </a:solidFill>
            </a:ln>
          </p:spPr>
          <p:txBody>
            <a:bodyPr wrap="square" lIns="0" tIns="0" rIns="0" bIns="0" rtlCol="0"/>
            <a:lstStyle/>
            <a:p/>
          </p:txBody>
        </p:sp>
        <p:sp>
          <p:nvSpPr>
            <p:cNvPr id="13296" name="object 13296" descr=""/>
            <p:cNvSpPr/>
            <p:nvPr/>
          </p:nvSpPr>
          <p:spPr>
            <a:xfrm>
              <a:off x="2186348" y="2482570"/>
              <a:ext cx="1905" cy="5080"/>
            </a:xfrm>
            <a:custGeom>
              <a:avLst/>
              <a:gdLst/>
              <a:ahLst/>
              <a:cxnLst/>
              <a:rect l="l" t="t" r="r" b="b"/>
              <a:pathLst>
                <a:path w="1905" h="5080">
                  <a:moveTo>
                    <a:pt x="1676" y="0"/>
                  </a:moveTo>
                  <a:lnTo>
                    <a:pt x="0" y="4470"/>
                  </a:lnTo>
                </a:path>
              </a:pathLst>
            </a:custGeom>
            <a:ln w="3175">
              <a:solidFill>
                <a:srgbClr val="565658"/>
              </a:solidFill>
            </a:ln>
          </p:spPr>
          <p:txBody>
            <a:bodyPr wrap="square" lIns="0" tIns="0" rIns="0" bIns="0" rtlCol="0"/>
            <a:lstStyle/>
            <a:p/>
          </p:txBody>
        </p:sp>
        <p:sp>
          <p:nvSpPr>
            <p:cNvPr id="13297" name="object 13297" descr=""/>
            <p:cNvSpPr/>
            <p:nvPr/>
          </p:nvSpPr>
          <p:spPr>
            <a:xfrm>
              <a:off x="2184673" y="2488146"/>
              <a:ext cx="1905" cy="4445"/>
            </a:xfrm>
            <a:custGeom>
              <a:avLst/>
              <a:gdLst/>
              <a:ahLst/>
              <a:cxnLst/>
              <a:rect l="l" t="t" r="r" b="b"/>
              <a:pathLst>
                <a:path w="1905" h="4444">
                  <a:moveTo>
                    <a:pt x="1676" y="0"/>
                  </a:moveTo>
                  <a:lnTo>
                    <a:pt x="0" y="3911"/>
                  </a:lnTo>
                </a:path>
              </a:pathLst>
            </a:custGeom>
            <a:ln w="3175">
              <a:solidFill>
                <a:srgbClr val="565658"/>
              </a:solidFill>
            </a:ln>
          </p:spPr>
          <p:txBody>
            <a:bodyPr wrap="square" lIns="0" tIns="0" rIns="0" bIns="0" rtlCol="0"/>
            <a:lstStyle/>
            <a:p/>
          </p:txBody>
        </p:sp>
        <p:sp>
          <p:nvSpPr>
            <p:cNvPr id="13298" name="object 13298" descr=""/>
            <p:cNvSpPr/>
            <p:nvPr/>
          </p:nvSpPr>
          <p:spPr>
            <a:xfrm>
              <a:off x="2207557" y="2466386"/>
              <a:ext cx="22860" cy="6985"/>
            </a:xfrm>
            <a:custGeom>
              <a:avLst/>
              <a:gdLst/>
              <a:ahLst/>
              <a:cxnLst/>
              <a:rect l="l" t="t" r="r" b="b"/>
              <a:pathLst>
                <a:path w="22860" h="6985">
                  <a:moveTo>
                    <a:pt x="0" y="0"/>
                  </a:moveTo>
                  <a:lnTo>
                    <a:pt x="2235" y="558"/>
                  </a:lnTo>
                  <a:lnTo>
                    <a:pt x="4470" y="1676"/>
                  </a:lnTo>
                  <a:lnTo>
                    <a:pt x="7238" y="2235"/>
                  </a:lnTo>
                  <a:lnTo>
                    <a:pt x="10033" y="3352"/>
                  </a:lnTo>
                  <a:lnTo>
                    <a:pt x="12827" y="3911"/>
                  </a:lnTo>
                  <a:lnTo>
                    <a:pt x="16167" y="5029"/>
                  </a:lnTo>
                  <a:lnTo>
                    <a:pt x="22313" y="6692"/>
                  </a:lnTo>
                </a:path>
              </a:pathLst>
            </a:custGeom>
            <a:ln w="3175">
              <a:solidFill>
                <a:srgbClr val="565658"/>
              </a:solidFill>
            </a:ln>
          </p:spPr>
          <p:txBody>
            <a:bodyPr wrap="square" lIns="0" tIns="0" rIns="0" bIns="0" rtlCol="0"/>
            <a:lstStyle/>
            <a:p/>
          </p:txBody>
        </p:sp>
        <p:sp>
          <p:nvSpPr>
            <p:cNvPr id="13299" name="object 13299" descr=""/>
            <p:cNvSpPr/>
            <p:nvPr/>
          </p:nvSpPr>
          <p:spPr>
            <a:xfrm>
              <a:off x="2309095" y="254226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00" name="object 13300" descr=""/>
            <p:cNvSpPr/>
            <p:nvPr/>
          </p:nvSpPr>
          <p:spPr>
            <a:xfrm>
              <a:off x="2292913" y="2541713"/>
              <a:ext cx="8255" cy="3810"/>
            </a:xfrm>
            <a:custGeom>
              <a:avLst/>
              <a:gdLst/>
              <a:ahLst/>
              <a:cxnLst/>
              <a:rect l="l" t="t" r="r" b="b"/>
              <a:pathLst>
                <a:path w="8255" h="3810">
                  <a:moveTo>
                    <a:pt x="7810" y="3340"/>
                  </a:moveTo>
                  <a:lnTo>
                    <a:pt x="6134" y="2781"/>
                  </a:lnTo>
                  <a:lnTo>
                    <a:pt x="3898" y="1676"/>
                  </a:lnTo>
                  <a:lnTo>
                    <a:pt x="2235" y="558"/>
                  </a:lnTo>
                  <a:lnTo>
                    <a:pt x="0" y="0"/>
                  </a:lnTo>
                </a:path>
              </a:pathLst>
            </a:custGeom>
            <a:ln w="3175">
              <a:solidFill>
                <a:srgbClr val="565658"/>
              </a:solidFill>
            </a:ln>
          </p:spPr>
          <p:txBody>
            <a:bodyPr wrap="square" lIns="0" tIns="0" rIns="0" bIns="0" rtlCol="0"/>
            <a:lstStyle/>
            <a:p/>
          </p:txBody>
        </p:sp>
        <p:sp>
          <p:nvSpPr>
            <p:cNvPr id="13301" name="object 13301" descr=""/>
            <p:cNvSpPr/>
            <p:nvPr/>
          </p:nvSpPr>
          <p:spPr>
            <a:xfrm>
              <a:off x="2185789" y="2492616"/>
              <a:ext cx="12700" cy="5715"/>
            </a:xfrm>
            <a:custGeom>
              <a:avLst/>
              <a:gdLst/>
              <a:ahLst/>
              <a:cxnLst/>
              <a:rect l="l" t="t" r="r" b="b"/>
              <a:pathLst>
                <a:path w="12700" h="5714">
                  <a:moveTo>
                    <a:pt x="12280" y="5575"/>
                  </a:moveTo>
                  <a:lnTo>
                    <a:pt x="8928" y="4457"/>
                  </a:lnTo>
                  <a:lnTo>
                    <a:pt x="5588" y="2781"/>
                  </a:lnTo>
                  <a:lnTo>
                    <a:pt x="2794" y="1663"/>
                  </a:lnTo>
                  <a:lnTo>
                    <a:pt x="0" y="0"/>
                  </a:lnTo>
                </a:path>
              </a:pathLst>
            </a:custGeom>
            <a:ln w="3175">
              <a:solidFill>
                <a:srgbClr val="565658"/>
              </a:solidFill>
            </a:ln>
          </p:spPr>
          <p:txBody>
            <a:bodyPr wrap="square" lIns="0" tIns="0" rIns="0" bIns="0" rtlCol="0"/>
            <a:lstStyle/>
            <a:p/>
          </p:txBody>
        </p:sp>
        <p:sp>
          <p:nvSpPr>
            <p:cNvPr id="13302" name="object 13302" descr=""/>
            <p:cNvSpPr/>
            <p:nvPr/>
          </p:nvSpPr>
          <p:spPr>
            <a:xfrm>
              <a:off x="2271155" y="2531665"/>
              <a:ext cx="22225" cy="10160"/>
            </a:xfrm>
            <a:custGeom>
              <a:avLst/>
              <a:gdLst/>
              <a:ahLst/>
              <a:cxnLst/>
              <a:rect l="l" t="t" r="r" b="b"/>
              <a:pathLst>
                <a:path w="22225" h="10160">
                  <a:moveTo>
                    <a:pt x="21755" y="10045"/>
                  </a:moveTo>
                  <a:lnTo>
                    <a:pt x="19532" y="8928"/>
                  </a:lnTo>
                  <a:lnTo>
                    <a:pt x="16738" y="7810"/>
                  </a:lnTo>
                  <a:lnTo>
                    <a:pt x="14516" y="6692"/>
                  </a:lnTo>
                  <a:lnTo>
                    <a:pt x="11722" y="5575"/>
                  </a:lnTo>
                  <a:lnTo>
                    <a:pt x="8928" y="3911"/>
                  </a:lnTo>
                  <a:lnTo>
                    <a:pt x="6146" y="2794"/>
                  </a:lnTo>
                  <a:lnTo>
                    <a:pt x="0" y="0"/>
                  </a:lnTo>
                </a:path>
              </a:pathLst>
            </a:custGeom>
            <a:ln w="3175">
              <a:solidFill>
                <a:srgbClr val="565658"/>
              </a:solidFill>
            </a:ln>
          </p:spPr>
          <p:txBody>
            <a:bodyPr wrap="square" lIns="0" tIns="0" rIns="0" bIns="0" rtlCol="0"/>
            <a:lstStyle/>
            <a:p/>
          </p:txBody>
        </p:sp>
        <p:sp>
          <p:nvSpPr>
            <p:cNvPr id="13303" name="object 13303" descr=""/>
            <p:cNvSpPr/>
            <p:nvPr/>
          </p:nvSpPr>
          <p:spPr>
            <a:xfrm>
              <a:off x="2184116" y="2492064"/>
              <a:ext cx="635" cy="1270"/>
            </a:xfrm>
            <a:custGeom>
              <a:avLst/>
              <a:gdLst/>
              <a:ahLst/>
              <a:cxnLst/>
              <a:rect l="l" t="t" r="r" b="b"/>
              <a:pathLst>
                <a:path w="635" h="1269">
                  <a:moveTo>
                    <a:pt x="0" y="1104"/>
                  </a:moveTo>
                  <a:lnTo>
                    <a:pt x="0" y="558"/>
                  </a:lnTo>
                  <a:lnTo>
                    <a:pt x="558" y="0"/>
                  </a:lnTo>
                </a:path>
              </a:pathLst>
            </a:custGeom>
            <a:ln w="3175">
              <a:solidFill>
                <a:srgbClr val="565658"/>
              </a:solidFill>
            </a:ln>
          </p:spPr>
          <p:txBody>
            <a:bodyPr wrap="square" lIns="0" tIns="0" rIns="0" bIns="0" rtlCol="0"/>
            <a:lstStyle/>
            <a:p/>
          </p:txBody>
        </p:sp>
        <p:sp>
          <p:nvSpPr>
            <p:cNvPr id="13304" name="object 13304" descr=""/>
            <p:cNvSpPr/>
            <p:nvPr/>
          </p:nvSpPr>
          <p:spPr>
            <a:xfrm>
              <a:off x="2300724" y="2545053"/>
              <a:ext cx="635" cy="2540"/>
            </a:xfrm>
            <a:custGeom>
              <a:avLst/>
              <a:gdLst/>
              <a:ahLst/>
              <a:cxnLst/>
              <a:rect l="l" t="t" r="r" b="b"/>
              <a:pathLst>
                <a:path w="635" h="2539">
                  <a:moveTo>
                    <a:pt x="0" y="0"/>
                  </a:moveTo>
                  <a:lnTo>
                    <a:pt x="0" y="558"/>
                  </a:lnTo>
                  <a:lnTo>
                    <a:pt x="0" y="1117"/>
                  </a:lnTo>
                  <a:lnTo>
                    <a:pt x="558" y="1676"/>
                  </a:lnTo>
                  <a:lnTo>
                    <a:pt x="558" y="2235"/>
                  </a:lnTo>
                </a:path>
              </a:pathLst>
            </a:custGeom>
            <a:ln w="3175">
              <a:solidFill>
                <a:srgbClr val="565658"/>
              </a:solidFill>
            </a:ln>
          </p:spPr>
          <p:txBody>
            <a:bodyPr wrap="square" lIns="0" tIns="0" rIns="0" bIns="0" rtlCol="0"/>
            <a:lstStyle/>
            <a:p/>
          </p:txBody>
        </p:sp>
        <p:sp>
          <p:nvSpPr>
            <p:cNvPr id="13305" name="object 13305" descr=""/>
            <p:cNvSpPr/>
            <p:nvPr/>
          </p:nvSpPr>
          <p:spPr>
            <a:xfrm>
              <a:off x="2265015" y="2617030"/>
              <a:ext cx="1270" cy="2540"/>
            </a:xfrm>
            <a:custGeom>
              <a:avLst/>
              <a:gdLst/>
              <a:ahLst/>
              <a:cxnLst/>
              <a:rect l="l" t="t" r="r" b="b"/>
              <a:pathLst>
                <a:path w="1269" h="2539">
                  <a:moveTo>
                    <a:pt x="1117" y="0"/>
                  </a:moveTo>
                  <a:lnTo>
                    <a:pt x="0" y="2235"/>
                  </a:lnTo>
                </a:path>
              </a:pathLst>
            </a:custGeom>
            <a:ln w="3175">
              <a:solidFill>
                <a:srgbClr val="565658"/>
              </a:solidFill>
            </a:ln>
          </p:spPr>
          <p:txBody>
            <a:bodyPr wrap="square" lIns="0" tIns="0" rIns="0" bIns="0" rtlCol="0"/>
            <a:lstStyle/>
            <a:p/>
          </p:txBody>
        </p:sp>
        <p:sp>
          <p:nvSpPr>
            <p:cNvPr id="13306" name="object 13306" descr=""/>
            <p:cNvSpPr/>
            <p:nvPr/>
          </p:nvSpPr>
          <p:spPr>
            <a:xfrm>
              <a:off x="2261109" y="2617587"/>
              <a:ext cx="1905" cy="1905"/>
            </a:xfrm>
            <a:custGeom>
              <a:avLst/>
              <a:gdLst/>
              <a:ahLst/>
              <a:cxnLst/>
              <a:rect l="l" t="t" r="r" b="b"/>
              <a:pathLst>
                <a:path w="1905" h="1905">
                  <a:moveTo>
                    <a:pt x="1676" y="1676"/>
                  </a:moveTo>
                  <a:lnTo>
                    <a:pt x="0" y="0"/>
                  </a:lnTo>
                </a:path>
              </a:pathLst>
            </a:custGeom>
            <a:ln w="3175">
              <a:solidFill>
                <a:srgbClr val="565658"/>
              </a:solidFill>
            </a:ln>
          </p:spPr>
          <p:txBody>
            <a:bodyPr wrap="square" lIns="0" tIns="0" rIns="0" bIns="0" rtlCol="0"/>
            <a:lstStyle/>
            <a:p/>
          </p:txBody>
        </p:sp>
        <p:sp>
          <p:nvSpPr>
            <p:cNvPr id="13307" name="object 13307" descr=""/>
            <p:cNvSpPr/>
            <p:nvPr/>
          </p:nvSpPr>
          <p:spPr>
            <a:xfrm>
              <a:off x="2677439" y="1901329"/>
              <a:ext cx="3810" cy="4445"/>
            </a:xfrm>
            <a:custGeom>
              <a:avLst/>
              <a:gdLst/>
              <a:ahLst/>
              <a:cxnLst/>
              <a:rect l="l" t="t" r="r" b="b"/>
              <a:pathLst>
                <a:path w="3810" h="4444">
                  <a:moveTo>
                    <a:pt x="3657" y="1549"/>
                  </a:moveTo>
                  <a:lnTo>
                    <a:pt x="3200" y="457"/>
                  </a:lnTo>
                  <a:lnTo>
                    <a:pt x="2108" y="0"/>
                  </a:lnTo>
                  <a:lnTo>
                    <a:pt x="1016" y="457"/>
                  </a:lnTo>
                  <a:lnTo>
                    <a:pt x="558" y="1536"/>
                  </a:lnTo>
                  <a:lnTo>
                    <a:pt x="0" y="2667"/>
                  </a:lnTo>
                  <a:lnTo>
                    <a:pt x="457" y="3771"/>
                  </a:lnTo>
                  <a:lnTo>
                    <a:pt x="1549" y="4216"/>
                  </a:lnTo>
                  <a:lnTo>
                    <a:pt x="2641" y="3771"/>
                  </a:lnTo>
                  <a:lnTo>
                    <a:pt x="3073" y="2705"/>
                  </a:lnTo>
                  <a:lnTo>
                    <a:pt x="3200" y="2654"/>
                  </a:lnTo>
                  <a:lnTo>
                    <a:pt x="3657" y="1549"/>
                  </a:lnTo>
                  <a:close/>
                </a:path>
              </a:pathLst>
            </a:custGeom>
            <a:solidFill>
              <a:srgbClr val="565658"/>
            </a:solidFill>
          </p:spPr>
          <p:txBody>
            <a:bodyPr wrap="square" lIns="0" tIns="0" rIns="0" bIns="0" rtlCol="0"/>
            <a:lstStyle/>
            <a:p/>
          </p:txBody>
        </p:sp>
        <p:sp>
          <p:nvSpPr>
            <p:cNvPr id="13308" name="object 13308" descr=""/>
            <p:cNvSpPr/>
            <p:nvPr/>
          </p:nvSpPr>
          <p:spPr>
            <a:xfrm>
              <a:off x="2261110" y="2615354"/>
              <a:ext cx="1270" cy="2540"/>
            </a:xfrm>
            <a:custGeom>
              <a:avLst/>
              <a:gdLst/>
              <a:ahLst/>
              <a:cxnLst/>
              <a:rect l="l" t="t" r="r" b="b"/>
              <a:pathLst>
                <a:path w="1269" h="2539">
                  <a:moveTo>
                    <a:pt x="0" y="2235"/>
                  </a:moveTo>
                  <a:lnTo>
                    <a:pt x="1117" y="0"/>
                  </a:lnTo>
                </a:path>
              </a:pathLst>
            </a:custGeom>
            <a:ln w="3175">
              <a:solidFill>
                <a:srgbClr val="565658"/>
              </a:solidFill>
            </a:ln>
          </p:spPr>
          <p:txBody>
            <a:bodyPr wrap="square" lIns="0" tIns="0" rIns="0" bIns="0" rtlCol="0"/>
            <a:lstStyle/>
            <a:p/>
          </p:txBody>
        </p:sp>
        <p:sp>
          <p:nvSpPr>
            <p:cNvPr id="13309" name="object 13309" descr=""/>
            <p:cNvSpPr/>
            <p:nvPr/>
          </p:nvSpPr>
          <p:spPr>
            <a:xfrm>
              <a:off x="2265015" y="2614795"/>
              <a:ext cx="1270" cy="2540"/>
            </a:xfrm>
            <a:custGeom>
              <a:avLst/>
              <a:gdLst/>
              <a:ahLst/>
              <a:cxnLst/>
              <a:rect l="l" t="t" r="r" b="b"/>
              <a:pathLst>
                <a:path w="1269" h="2539">
                  <a:moveTo>
                    <a:pt x="1117" y="2235"/>
                  </a:moveTo>
                  <a:lnTo>
                    <a:pt x="0" y="0"/>
                  </a:lnTo>
                </a:path>
              </a:pathLst>
            </a:custGeom>
            <a:ln w="3175">
              <a:solidFill>
                <a:srgbClr val="565658"/>
              </a:solidFill>
            </a:ln>
          </p:spPr>
          <p:txBody>
            <a:bodyPr wrap="square" lIns="0" tIns="0" rIns="0" bIns="0" rtlCol="0"/>
            <a:lstStyle/>
            <a:p/>
          </p:txBody>
        </p:sp>
        <p:sp>
          <p:nvSpPr>
            <p:cNvPr id="13310" name="object 13310" descr=""/>
            <p:cNvSpPr/>
            <p:nvPr/>
          </p:nvSpPr>
          <p:spPr>
            <a:xfrm>
              <a:off x="2002236" y="2776593"/>
              <a:ext cx="1905" cy="6350"/>
            </a:xfrm>
            <a:custGeom>
              <a:avLst/>
              <a:gdLst/>
              <a:ahLst/>
              <a:cxnLst/>
              <a:rect l="l" t="t" r="r" b="b"/>
              <a:pathLst>
                <a:path w="1905" h="6350">
                  <a:moveTo>
                    <a:pt x="0" y="0"/>
                  </a:moveTo>
                  <a:lnTo>
                    <a:pt x="558" y="0"/>
                  </a:lnTo>
                  <a:lnTo>
                    <a:pt x="558" y="558"/>
                  </a:lnTo>
                  <a:lnTo>
                    <a:pt x="1117" y="1117"/>
                  </a:lnTo>
                  <a:lnTo>
                    <a:pt x="1117" y="1676"/>
                  </a:lnTo>
                  <a:lnTo>
                    <a:pt x="1117" y="2235"/>
                  </a:lnTo>
                  <a:lnTo>
                    <a:pt x="1117" y="2794"/>
                  </a:lnTo>
                  <a:lnTo>
                    <a:pt x="1676" y="3911"/>
                  </a:lnTo>
                  <a:lnTo>
                    <a:pt x="1676" y="5029"/>
                  </a:lnTo>
                  <a:lnTo>
                    <a:pt x="1676" y="6134"/>
                  </a:lnTo>
                </a:path>
              </a:pathLst>
            </a:custGeom>
            <a:ln w="3175">
              <a:solidFill>
                <a:srgbClr val="565658"/>
              </a:solidFill>
            </a:ln>
          </p:spPr>
          <p:txBody>
            <a:bodyPr wrap="square" lIns="0" tIns="0" rIns="0" bIns="0" rtlCol="0"/>
            <a:lstStyle/>
            <a:p/>
          </p:txBody>
        </p:sp>
        <p:sp>
          <p:nvSpPr>
            <p:cNvPr id="13311" name="object 13311" descr=""/>
            <p:cNvSpPr/>
            <p:nvPr/>
          </p:nvSpPr>
          <p:spPr>
            <a:xfrm>
              <a:off x="2011167" y="2776598"/>
              <a:ext cx="5080" cy="6350"/>
            </a:xfrm>
            <a:custGeom>
              <a:avLst/>
              <a:gdLst/>
              <a:ahLst/>
              <a:cxnLst/>
              <a:rect l="l" t="t" r="r" b="b"/>
              <a:pathLst>
                <a:path w="5080" h="6350">
                  <a:moveTo>
                    <a:pt x="0" y="6134"/>
                  </a:moveTo>
                  <a:lnTo>
                    <a:pt x="0" y="5575"/>
                  </a:lnTo>
                  <a:lnTo>
                    <a:pt x="0" y="5016"/>
                  </a:lnTo>
                  <a:lnTo>
                    <a:pt x="558" y="3911"/>
                  </a:lnTo>
                  <a:lnTo>
                    <a:pt x="558" y="3352"/>
                  </a:lnTo>
                  <a:lnTo>
                    <a:pt x="558" y="2793"/>
                  </a:lnTo>
                  <a:lnTo>
                    <a:pt x="1117" y="2235"/>
                  </a:lnTo>
                  <a:lnTo>
                    <a:pt x="1117" y="1676"/>
                  </a:lnTo>
                  <a:lnTo>
                    <a:pt x="1663" y="1676"/>
                  </a:lnTo>
                  <a:lnTo>
                    <a:pt x="1663" y="1117"/>
                  </a:lnTo>
                  <a:lnTo>
                    <a:pt x="2235" y="558"/>
                  </a:lnTo>
                  <a:lnTo>
                    <a:pt x="2794" y="0"/>
                  </a:lnTo>
                  <a:lnTo>
                    <a:pt x="3352" y="0"/>
                  </a:lnTo>
                  <a:lnTo>
                    <a:pt x="3898" y="0"/>
                  </a:lnTo>
                  <a:lnTo>
                    <a:pt x="4457" y="0"/>
                  </a:lnTo>
                </a:path>
              </a:pathLst>
            </a:custGeom>
            <a:ln w="3175">
              <a:solidFill>
                <a:srgbClr val="565658"/>
              </a:solidFill>
            </a:ln>
          </p:spPr>
          <p:txBody>
            <a:bodyPr wrap="square" lIns="0" tIns="0" rIns="0" bIns="0" rtlCol="0"/>
            <a:lstStyle/>
            <a:p/>
          </p:txBody>
        </p:sp>
        <p:sp>
          <p:nvSpPr>
            <p:cNvPr id="13312" name="object 13312" descr=""/>
            <p:cNvSpPr/>
            <p:nvPr/>
          </p:nvSpPr>
          <p:spPr>
            <a:xfrm>
              <a:off x="2001678" y="2807835"/>
              <a:ext cx="2540" cy="5080"/>
            </a:xfrm>
            <a:custGeom>
              <a:avLst/>
              <a:gdLst/>
              <a:ahLst/>
              <a:cxnLst/>
              <a:rect l="l" t="t" r="r" b="b"/>
              <a:pathLst>
                <a:path w="2539" h="5080">
                  <a:moveTo>
                    <a:pt x="0" y="4470"/>
                  </a:moveTo>
                  <a:lnTo>
                    <a:pt x="558" y="4470"/>
                  </a:lnTo>
                  <a:lnTo>
                    <a:pt x="1117" y="3911"/>
                  </a:lnTo>
                  <a:lnTo>
                    <a:pt x="1676" y="3352"/>
                  </a:lnTo>
                  <a:lnTo>
                    <a:pt x="1676" y="2793"/>
                  </a:lnTo>
                  <a:lnTo>
                    <a:pt x="2235" y="1676"/>
                  </a:lnTo>
                  <a:lnTo>
                    <a:pt x="2235" y="1117"/>
                  </a:lnTo>
                  <a:lnTo>
                    <a:pt x="2235" y="0"/>
                  </a:lnTo>
                </a:path>
              </a:pathLst>
            </a:custGeom>
            <a:ln w="3175">
              <a:solidFill>
                <a:srgbClr val="565658"/>
              </a:solidFill>
            </a:ln>
          </p:spPr>
          <p:txBody>
            <a:bodyPr wrap="square" lIns="0" tIns="0" rIns="0" bIns="0" rtlCol="0"/>
            <a:lstStyle/>
            <a:p/>
          </p:txBody>
        </p:sp>
        <p:sp>
          <p:nvSpPr>
            <p:cNvPr id="13313" name="object 13313" descr=""/>
            <p:cNvSpPr/>
            <p:nvPr/>
          </p:nvSpPr>
          <p:spPr>
            <a:xfrm>
              <a:off x="2678995" y="19028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14" name="object 13314" descr=""/>
            <p:cNvSpPr/>
            <p:nvPr/>
          </p:nvSpPr>
          <p:spPr>
            <a:xfrm>
              <a:off x="2262783" y="2619263"/>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3315" name="object 13315" descr=""/>
            <p:cNvSpPr/>
            <p:nvPr/>
          </p:nvSpPr>
          <p:spPr>
            <a:xfrm>
              <a:off x="2011167" y="2807840"/>
              <a:ext cx="5080" cy="5080"/>
            </a:xfrm>
            <a:custGeom>
              <a:avLst/>
              <a:gdLst/>
              <a:ahLst/>
              <a:cxnLst/>
              <a:rect l="l" t="t" r="r" b="b"/>
              <a:pathLst>
                <a:path w="5080" h="5080">
                  <a:moveTo>
                    <a:pt x="0" y="0"/>
                  </a:moveTo>
                  <a:lnTo>
                    <a:pt x="0" y="558"/>
                  </a:lnTo>
                  <a:lnTo>
                    <a:pt x="558" y="1117"/>
                  </a:lnTo>
                  <a:lnTo>
                    <a:pt x="558" y="1676"/>
                  </a:lnTo>
                  <a:lnTo>
                    <a:pt x="558" y="2235"/>
                  </a:lnTo>
                  <a:lnTo>
                    <a:pt x="1117" y="2235"/>
                  </a:lnTo>
                  <a:lnTo>
                    <a:pt x="1117" y="2794"/>
                  </a:lnTo>
                  <a:lnTo>
                    <a:pt x="1117" y="3352"/>
                  </a:lnTo>
                  <a:lnTo>
                    <a:pt x="1663" y="3352"/>
                  </a:lnTo>
                  <a:lnTo>
                    <a:pt x="2235" y="3911"/>
                  </a:lnTo>
                  <a:lnTo>
                    <a:pt x="2794" y="3911"/>
                  </a:lnTo>
                  <a:lnTo>
                    <a:pt x="3898" y="4470"/>
                  </a:lnTo>
                  <a:lnTo>
                    <a:pt x="4457" y="4470"/>
                  </a:lnTo>
                </a:path>
              </a:pathLst>
            </a:custGeom>
            <a:ln w="3175">
              <a:solidFill>
                <a:srgbClr val="565658"/>
              </a:solidFill>
            </a:ln>
          </p:spPr>
          <p:txBody>
            <a:bodyPr wrap="square" lIns="0" tIns="0" rIns="0" bIns="0" rtlCol="0"/>
            <a:lstStyle/>
            <a:p/>
          </p:txBody>
        </p:sp>
        <p:sp>
          <p:nvSpPr>
            <p:cNvPr id="13316" name="object 13316" descr=""/>
            <p:cNvSpPr/>
            <p:nvPr/>
          </p:nvSpPr>
          <p:spPr>
            <a:xfrm>
              <a:off x="2011167" y="2779942"/>
              <a:ext cx="5080" cy="5080"/>
            </a:xfrm>
            <a:custGeom>
              <a:avLst/>
              <a:gdLst/>
              <a:ahLst/>
              <a:cxnLst/>
              <a:rect l="l" t="t" r="r" b="b"/>
              <a:pathLst>
                <a:path w="5080" h="5080">
                  <a:moveTo>
                    <a:pt x="0" y="4470"/>
                  </a:moveTo>
                  <a:lnTo>
                    <a:pt x="0" y="3911"/>
                  </a:lnTo>
                  <a:lnTo>
                    <a:pt x="558" y="3352"/>
                  </a:lnTo>
                  <a:lnTo>
                    <a:pt x="558" y="2793"/>
                  </a:lnTo>
                  <a:lnTo>
                    <a:pt x="558" y="2235"/>
                  </a:lnTo>
                  <a:lnTo>
                    <a:pt x="1117" y="2235"/>
                  </a:lnTo>
                  <a:lnTo>
                    <a:pt x="1117" y="1676"/>
                  </a:lnTo>
                  <a:lnTo>
                    <a:pt x="1117" y="1117"/>
                  </a:lnTo>
                  <a:lnTo>
                    <a:pt x="1663" y="1117"/>
                  </a:lnTo>
                  <a:lnTo>
                    <a:pt x="2235" y="558"/>
                  </a:lnTo>
                  <a:lnTo>
                    <a:pt x="2794" y="0"/>
                  </a:lnTo>
                  <a:lnTo>
                    <a:pt x="3898" y="0"/>
                  </a:lnTo>
                  <a:lnTo>
                    <a:pt x="4457" y="0"/>
                  </a:lnTo>
                </a:path>
              </a:pathLst>
            </a:custGeom>
            <a:ln w="3175">
              <a:solidFill>
                <a:srgbClr val="565658"/>
              </a:solidFill>
            </a:ln>
          </p:spPr>
          <p:txBody>
            <a:bodyPr wrap="square" lIns="0" tIns="0" rIns="0" bIns="0" rtlCol="0"/>
            <a:lstStyle/>
            <a:p/>
          </p:txBody>
        </p:sp>
        <p:sp>
          <p:nvSpPr>
            <p:cNvPr id="13317" name="object 13317" descr=""/>
            <p:cNvSpPr/>
            <p:nvPr/>
          </p:nvSpPr>
          <p:spPr>
            <a:xfrm>
              <a:off x="2001678" y="2779947"/>
              <a:ext cx="2540" cy="5080"/>
            </a:xfrm>
            <a:custGeom>
              <a:avLst/>
              <a:gdLst/>
              <a:ahLst/>
              <a:cxnLst/>
              <a:rect l="l" t="t" r="r" b="b"/>
              <a:pathLst>
                <a:path w="2539" h="5080">
                  <a:moveTo>
                    <a:pt x="0" y="0"/>
                  </a:moveTo>
                  <a:lnTo>
                    <a:pt x="558" y="0"/>
                  </a:lnTo>
                  <a:lnTo>
                    <a:pt x="1117" y="558"/>
                  </a:lnTo>
                  <a:lnTo>
                    <a:pt x="1676" y="1104"/>
                  </a:lnTo>
                  <a:lnTo>
                    <a:pt x="1676" y="1663"/>
                  </a:lnTo>
                  <a:lnTo>
                    <a:pt x="2235" y="2781"/>
                  </a:lnTo>
                  <a:lnTo>
                    <a:pt x="2235" y="3340"/>
                  </a:lnTo>
                  <a:lnTo>
                    <a:pt x="2235" y="4470"/>
                  </a:lnTo>
                </a:path>
              </a:pathLst>
            </a:custGeom>
            <a:ln w="3175">
              <a:solidFill>
                <a:srgbClr val="565658"/>
              </a:solidFill>
            </a:ln>
          </p:spPr>
          <p:txBody>
            <a:bodyPr wrap="square" lIns="0" tIns="0" rIns="0" bIns="0" rtlCol="0"/>
            <a:lstStyle/>
            <a:p/>
          </p:txBody>
        </p:sp>
        <p:sp>
          <p:nvSpPr>
            <p:cNvPr id="13318" name="object 13318" descr=""/>
            <p:cNvSpPr/>
            <p:nvPr/>
          </p:nvSpPr>
          <p:spPr>
            <a:xfrm>
              <a:off x="2677445" y="190133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319" name="object 13319" descr=""/>
            <p:cNvSpPr/>
            <p:nvPr/>
          </p:nvSpPr>
          <p:spPr>
            <a:xfrm>
              <a:off x="2678995" y="190399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320" name="object 13320" descr=""/>
            <p:cNvSpPr/>
            <p:nvPr/>
          </p:nvSpPr>
          <p:spPr>
            <a:xfrm>
              <a:off x="2678995" y="19028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321" name="object 13321" descr=""/>
            <p:cNvSpPr/>
            <p:nvPr/>
          </p:nvSpPr>
          <p:spPr>
            <a:xfrm>
              <a:off x="2262226" y="2614798"/>
              <a:ext cx="3175" cy="635"/>
            </a:xfrm>
            <a:custGeom>
              <a:avLst/>
              <a:gdLst/>
              <a:ahLst/>
              <a:cxnLst/>
              <a:rect l="l" t="t" r="r" b="b"/>
              <a:pathLst>
                <a:path w="3175" h="635">
                  <a:moveTo>
                    <a:pt x="0" y="558"/>
                  </a:moveTo>
                  <a:lnTo>
                    <a:pt x="2794" y="0"/>
                  </a:lnTo>
                </a:path>
              </a:pathLst>
            </a:custGeom>
            <a:ln w="3175">
              <a:solidFill>
                <a:srgbClr val="565658"/>
              </a:solidFill>
            </a:ln>
          </p:spPr>
          <p:txBody>
            <a:bodyPr wrap="square" lIns="0" tIns="0" rIns="0" bIns="0" rtlCol="0"/>
            <a:lstStyle/>
            <a:p/>
          </p:txBody>
        </p:sp>
        <p:sp>
          <p:nvSpPr>
            <p:cNvPr id="13322" name="object 13322" descr=""/>
            <p:cNvSpPr/>
            <p:nvPr/>
          </p:nvSpPr>
          <p:spPr>
            <a:xfrm>
              <a:off x="2188577" y="2421755"/>
              <a:ext cx="34925" cy="60960"/>
            </a:xfrm>
            <a:custGeom>
              <a:avLst/>
              <a:gdLst/>
              <a:ahLst/>
              <a:cxnLst/>
              <a:rect l="l" t="t" r="r" b="b"/>
              <a:pathLst>
                <a:path w="34925" h="60960">
                  <a:moveTo>
                    <a:pt x="34594" y="0"/>
                  </a:moveTo>
                  <a:lnTo>
                    <a:pt x="32918" y="1117"/>
                  </a:lnTo>
                  <a:lnTo>
                    <a:pt x="31241" y="2794"/>
                  </a:lnTo>
                  <a:lnTo>
                    <a:pt x="29565" y="3911"/>
                  </a:lnTo>
                  <a:lnTo>
                    <a:pt x="27343" y="5575"/>
                  </a:lnTo>
                  <a:lnTo>
                    <a:pt x="26225" y="7251"/>
                  </a:lnTo>
                  <a:lnTo>
                    <a:pt x="24549" y="8369"/>
                  </a:lnTo>
                  <a:lnTo>
                    <a:pt x="22885" y="10045"/>
                  </a:lnTo>
                  <a:lnTo>
                    <a:pt x="21208" y="11709"/>
                  </a:lnTo>
                  <a:lnTo>
                    <a:pt x="20091" y="13385"/>
                  </a:lnTo>
                  <a:lnTo>
                    <a:pt x="18427" y="15062"/>
                  </a:lnTo>
                  <a:lnTo>
                    <a:pt x="17310" y="17297"/>
                  </a:lnTo>
                  <a:lnTo>
                    <a:pt x="15633" y="18973"/>
                  </a:lnTo>
                  <a:lnTo>
                    <a:pt x="14516" y="20637"/>
                  </a:lnTo>
                  <a:lnTo>
                    <a:pt x="13398" y="22872"/>
                  </a:lnTo>
                  <a:lnTo>
                    <a:pt x="12280" y="24549"/>
                  </a:lnTo>
                  <a:lnTo>
                    <a:pt x="11163" y="26771"/>
                  </a:lnTo>
                  <a:lnTo>
                    <a:pt x="10045" y="28460"/>
                  </a:lnTo>
                  <a:lnTo>
                    <a:pt x="9486" y="30683"/>
                  </a:lnTo>
                  <a:lnTo>
                    <a:pt x="8381" y="32918"/>
                  </a:lnTo>
                  <a:lnTo>
                    <a:pt x="7823" y="34594"/>
                  </a:lnTo>
                  <a:lnTo>
                    <a:pt x="6705" y="36817"/>
                  </a:lnTo>
                  <a:lnTo>
                    <a:pt x="6146" y="39052"/>
                  </a:lnTo>
                  <a:lnTo>
                    <a:pt x="5029" y="43510"/>
                  </a:lnTo>
                  <a:lnTo>
                    <a:pt x="0" y="60820"/>
                  </a:lnTo>
                </a:path>
              </a:pathLst>
            </a:custGeom>
            <a:ln w="3175">
              <a:solidFill>
                <a:srgbClr val="565658"/>
              </a:solidFill>
            </a:ln>
          </p:spPr>
          <p:txBody>
            <a:bodyPr wrap="square" lIns="0" tIns="0" rIns="0" bIns="0" rtlCol="0"/>
            <a:lstStyle/>
            <a:p/>
          </p:txBody>
        </p:sp>
        <p:sp>
          <p:nvSpPr>
            <p:cNvPr id="13323" name="object 13323" descr=""/>
            <p:cNvSpPr/>
            <p:nvPr/>
          </p:nvSpPr>
          <p:spPr>
            <a:xfrm>
              <a:off x="2184675" y="2482572"/>
              <a:ext cx="3175" cy="9525"/>
            </a:xfrm>
            <a:custGeom>
              <a:avLst/>
              <a:gdLst/>
              <a:ahLst/>
              <a:cxnLst/>
              <a:rect l="l" t="t" r="r" b="b"/>
              <a:pathLst>
                <a:path w="3175" h="9525">
                  <a:moveTo>
                    <a:pt x="0" y="9486"/>
                  </a:moveTo>
                  <a:lnTo>
                    <a:pt x="1117" y="4457"/>
                  </a:lnTo>
                  <a:lnTo>
                    <a:pt x="2794" y="0"/>
                  </a:lnTo>
                </a:path>
              </a:pathLst>
            </a:custGeom>
            <a:ln w="3175">
              <a:solidFill>
                <a:srgbClr val="565658"/>
              </a:solidFill>
            </a:ln>
          </p:spPr>
          <p:txBody>
            <a:bodyPr wrap="square" lIns="0" tIns="0" rIns="0" bIns="0" rtlCol="0"/>
            <a:lstStyle/>
            <a:p/>
          </p:txBody>
        </p:sp>
        <p:sp>
          <p:nvSpPr>
            <p:cNvPr id="13324" name="object 13324" descr=""/>
            <p:cNvSpPr/>
            <p:nvPr/>
          </p:nvSpPr>
          <p:spPr>
            <a:xfrm>
              <a:off x="2309653" y="25422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325" name="object 13325" descr=""/>
            <p:cNvSpPr/>
            <p:nvPr/>
          </p:nvSpPr>
          <p:spPr>
            <a:xfrm>
              <a:off x="2187465" y="2481454"/>
              <a:ext cx="1270" cy="1270"/>
            </a:xfrm>
            <a:custGeom>
              <a:avLst/>
              <a:gdLst/>
              <a:ahLst/>
              <a:cxnLst/>
              <a:rect l="l" t="t" r="r" b="b"/>
              <a:pathLst>
                <a:path w="1269" h="1269">
                  <a:moveTo>
                    <a:pt x="0" y="0"/>
                  </a:moveTo>
                  <a:lnTo>
                    <a:pt x="558" y="558"/>
                  </a:lnTo>
                  <a:lnTo>
                    <a:pt x="1117" y="558"/>
                  </a:lnTo>
                  <a:lnTo>
                    <a:pt x="1117" y="1117"/>
                  </a:lnTo>
                </a:path>
              </a:pathLst>
            </a:custGeom>
            <a:ln w="3175">
              <a:solidFill>
                <a:srgbClr val="565658"/>
              </a:solidFill>
            </a:ln>
          </p:spPr>
          <p:txBody>
            <a:bodyPr wrap="square" lIns="0" tIns="0" rIns="0" bIns="0" rtlCol="0"/>
            <a:lstStyle/>
            <a:p/>
          </p:txBody>
        </p:sp>
        <p:sp>
          <p:nvSpPr>
            <p:cNvPr id="13326" name="object 13326" descr=""/>
            <p:cNvSpPr/>
            <p:nvPr/>
          </p:nvSpPr>
          <p:spPr>
            <a:xfrm>
              <a:off x="2335314" y="248647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327" name="object 13327" descr=""/>
            <p:cNvSpPr/>
            <p:nvPr/>
          </p:nvSpPr>
          <p:spPr>
            <a:xfrm>
              <a:off x="2188024" y="2421751"/>
              <a:ext cx="34925" cy="60325"/>
            </a:xfrm>
            <a:custGeom>
              <a:avLst/>
              <a:gdLst/>
              <a:ahLst/>
              <a:cxnLst/>
              <a:rect l="l" t="t" r="r" b="b"/>
              <a:pathLst>
                <a:path w="34925" h="60325">
                  <a:moveTo>
                    <a:pt x="0" y="60261"/>
                  </a:moveTo>
                  <a:lnTo>
                    <a:pt x="5029" y="42964"/>
                  </a:lnTo>
                  <a:lnTo>
                    <a:pt x="6134" y="39065"/>
                  </a:lnTo>
                  <a:lnTo>
                    <a:pt x="7251" y="36830"/>
                  </a:lnTo>
                  <a:lnTo>
                    <a:pt x="7810" y="34594"/>
                  </a:lnTo>
                  <a:lnTo>
                    <a:pt x="8369" y="32359"/>
                  </a:lnTo>
                  <a:lnTo>
                    <a:pt x="9486" y="30683"/>
                  </a:lnTo>
                  <a:lnTo>
                    <a:pt x="10604" y="28460"/>
                  </a:lnTo>
                  <a:lnTo>
                    <a:pt x="11163" y="26225"/>
                  </a:lnTo>
                  <a:lnTo>
                    <a:pt x="12280" y="24549"/>
                  </a:lnTo>
                  <a:lnTo>
                    <a:pt x="13398" y="22326"/>
                  </a:lnTo>
                  <a:lnTo>
                    <a:pt x="14516" y="20650"/>
                  </a:lnTo>
                  <a:lnTo>
                    <a:pt x="16179" y="18415"/>
                  </a:lnTo>
                  <a:lnTo>
                    <a:pt x="17297" y="16738"/>
                  </a:lnTo>
                  <a:lnTo>
                    <a:pt x="18415" y="15062"/>
                  </a:lnTo>
                  <a:lnTo>
                    <a:pt x="20091" y="13398"/>
                  </a:lnTo>
                  <a:lnTo>
                    <a:pt x="21209" y="11722"/>
                  </a:lnTo>
                  <a:lnTo>
                    <a:pt x="22872" y="10045"/>
                  </a:lnTo>
                  <a:lnTo>
                    <a:pt x="24549" y="8369"/>
                  </a:lnTo>
                  <a:lnTo>
                    <a:pt x="26212" y="6692"/>
                  </a:lnTo>
                  <a:lnTo>
                    <a:pt x="27889" y="5029"/>
                  </a:lnTo>
                  <a:lnTo>
                    <a:pt x="29565" y="3911"/>
                  </a:lnTo>
                  <a:lnTo>
                    <a:pt x="31242" y="2235"/>
                  </a:lnTo>
                  <a:lnTo>
                    <a:pt x="32918" y="1117"/>
                  </a:lnTo>
                  <a:lnTo>
                    <a:pt x="34594" y="0"/>
                  </a:lnTo>
                </a:path>
              </a:pathLst>
            </a:custGeom>
            <a:ln w="3175">
              <a:solidFill>
                <a:srgbClr val="565658"/>
              </a:solidFill>
            </a:ln>
          </p:spPr>
          <p:txBody>
            <a:bodyPr wrap="square" lIns="0" tIns="0" rIns="0" bIns="0" rtlCol="0"/>
            <a:lstStyle/>
            <a:p/>
          </p:txBody>
        </p:sp>
        <p:sp>
          <p:nvSpPr>
            <p:cNvPr id="13328" name="object 13328" descr=""/>
            <p:cNvSpPr/>
            <p:nvPr/>
          </p:nvSpPr>
          <p:spPr>
            <a:xfrm>
              <a:off x="2331961" y="2484801"/>
              <a:ext cx="3810" cy="1905"/>
            </a:xfrm>
            <a:custGeom>
              <a:avLst/>
              <a:gdLst/>
              <a:ahLst/>
              <a:cxnLst/>
              <a:rect l="l" t="t" r="r" b="b"/>
              <a:pathLst>
                <a:path w="3810" h="1905">
                  <a:moveTo>
                    <a:pt x="3352" y="1676"/>
                  </a:moveTo>
                  <a:lnTo>
                    <a:pt x="1676" y="558"/>
                  </a:lnTo>
                  <a:lnTo>
                    <a:pt x="0" y="0"/>
                  </a:lnTo>
                </a:path>
              </a:pathLst>
            </a:custGeom>
            <a:ln w="3175">
              <a:solidFill>
                <a:srgbClr val="565658"/>
              </a:solidFill>
            </a:ln>
          </p:spPr>
          <p:txBody>
            <a:bodyPr wrap="square" lIns="0" tIns="0" rIns="0" bIns="0" rtlCol="0"/>
            <a:lstStyle/>
            <a:p/>
          </p:txBody>
        </p:sp>
        <p:sp>
          <p:nvSpPr>
            <p:cNvPr id="13329" name="object 13329" descr=""/>
            <p:cNvSpPr/>
            <p:nvPr/>
          </p:nvSpPr>
          <p:spPr>
            <a:xfrm>
              <a:off x="2188023" y="248257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30" name="object 13330" descr=""/>
            <p:cNvSpPr/>
            <p:nvPr/>
          </p:nvSpPr>
          <p:spPr>
            <a:xfrm>
              <a:off x="2185786" y="2492059"/>
              <a:ext cx="3810" cy="635"/>
            </a:xfrm>
            <a:custGeom>
              <a:avLst/>
              <a:gdLst/>
              <a:ahLst/>
              <a:cxnLst/>
              <a:rect l="l" t="t" r="r" b="b"/>
              <a:pathLst>
                <a:path w="3810" h="635">
                  <a:moveTo>
                    <a:pt x="3352" y="0"/>
                  </a:moveTo>
                  <a:lnTo>
                    <a:pt x="0" y="558"/>
                  </a:lnTo>
                </a:path>
              </a:pathLst>
            </a:custGeom>
            <a:ln w="3175">
              <a:solidFill>
                <a:srgbClr val="565658"/>
              </a:solidFill>
            </a:ln>
          </p:spPr>
          <p:txBody>
            <a:bodyPr wrap="square" lIns="0" tIns="0" rIns="0" bIns="0" rtlCol="0"/>
            <a:lstStyle/>
            <a:p/>
          </p:txBody>
        </p:sp>
        <p:sp>
          <p:nvSpPr>
            <p:cNvPr id="13331" name="object 13331" descr=""/>
            <p:cNvSpPr/>
            <p:nvPr/>
          </p:nvSpPr>
          <p:spPr>
            <a:xfrm>
              <a:off x="2188578" y="2482567"/>
              <a:ext cx="3175" cy="3810"/>
            </a:xfrm>
            <a:custGeom>
              <a:avLst/>
              <a:gdLst/>
              <a:ahLst/>
              <a:cxnLst/>
              <a:rect l="l" t="t" r="r" b="b"/>
              <a:pathLst>
                <a:path w="3175" h="3810">
                  <a:moveTo>
                    <a:pt x="2793" y="3352"/>
                  </a:moveTo>
                  <a:lnTo>
                    <a:pt x="0" y="0"/>
                  </a:lnTo>
                </a:path>
              </a:pathLst>
            </a:custGeom>
            <a:ln w="3175">
              <a:solidFill>
                <a:srgbClr val="565658"/>
              </a:solidFill>
            </a:ln>
          </p:spPr>
          <p:txBody>
            <a:bodyPr wrap="square" lIns="0" tIns="0" rIns="0" bIns="0" rtlCol="0"/>
            <a:lstStyle/>
            <a:p/>
          </p:txBody>
        </p:sp>
        <p:sp>
          <p:nvSpPr>
            <p:cNvPr id="13332" name="object 13332" descr=""/>
            <p:cNvSpPr/>
            <p:nvPr/>
          </p:nvSpPr>
          <p:spPr>
            <a:xfrm>
              <a:off x="2309660" y="2487036"/>
              <a:ext cx="26670" cy="55244"/>
            </a:xfrm>
            <a:custGeom>
              <a:avLst/>
              <a:gdLst/>
              <a:ahLst/>
              <a:cxnLst/>
              <a:rect l="l" t="t" r="r" b="b"/>
              <a:pathLst>
                <a:path w="26669" h="55244">
                  <a:moveTo>
                    <a:pt x="26212" y="0"/>
                  </a:moveTo>
                  <a:lnTo>
                    <a:pt x="26212" y="1663"/>
                  </a:lnTo>
                  <a:lnTo>
                    <a:pt x="25653" y="3340"/>
                  </a:lnTo>
                  <a:lnTo>
                    <a:pt x="25653" y="5575"/>
                  </a:lnTo>
                  <a:lnTo>
                    <a:pt x="25095" y="7251"/>
                  </a:lnTo>
                  <a:lnTo>
                    <a:pt x="24536" y="9486"/>
                  </a:lnTo>
                  <a:lnTo>
                    <a:pt x="24536" y="11150"/>
                  </a:lnTo>
                  <a:lnTo>
                    <a:pt x="23977" y="13385"/>
                  </a:lnTo>
                  <a:lnTo>
                    <a:pt x="23418" y="15062"/>
                  </a:lnTo>
                  <a:lnTo>
                    <a:pt x="22859" y="16738"/>
                  </a:lnTo>
                  <a:lnTo>
                    <a:pt x="22301" y="18415"/>
                  </a:lnTo>
                  <a:lnTo>
                    <a:pt x="21196" y="20637"/>
                  </a:lnTo>
                  <a:lnTo>
                    <a:pt x="20650" y="22313"/>
                  </a:lnTo>
                  <a:lnTo>
                    <a:pt x="20078" y="23990"/>
                  </a:lnTo>
                  <a:lnTo>
                    <a:pt x="18973" y="25666"/>
                  </a:lnTo>
                  <a:lnTo>
                    <a:pt x="18414" y="27330"/>
                  </a:lnTo>
                  <a:lnTo>
                    <a:pt x="17297" y="29006"/>
                  </a:lnTo>
                  <a:lnTo>
                    <a:pt x="16179" y="31242"/>
                  </a:lnTo>
                  <a:lnTo>
                    <a:pt x="15062" y="32918"/>
                  </a:lnTo>
                  <a:lnTo>
                    <a:pt x="13944" y="34023"/>
                  </a:lnTo>
                  <a:lnTo>
                    <a:pt x="13385" y="35712"/>
                  </a:lnTo>
                  <a:lnTo>
                    <a:pt x="8928" y="42405"/>
                  </a:lnTo>
                  <a:lnTo>
                    <a:pt x="0" y="55232"/>
                  </a:lnTo>
                </a:path>
              </a:pathLst>
            </a:custGeom>
            <a:ln w="3175">
              <a:solidFill>
                <a:srgbClr val="565658"/>
              </a:solidFill>
            </a:ln>
          </p:spPr>
          <p:txBody>
            <a:bodyPr wrap="square" lIns="0" tIns="0" rIns="0" bIns="0" rtlCol="0"/>
            <a:lstStyle/>
            <a:p/>
          </p:txBody>
        </p:sp>
        <p:sp>
          <p:nvSpPr>
            <p:cNvPr id="13333" name="object 13333" descr=""/>
            <p:cNvSpPr/>
            <p:nvPr/>
          </p:nvSpPr>
          <p:spPr>
            <a:xfrm>
              <a:off x="2300724" y="2541713"/>
              <a:ext cx="5080" cy="3810"/>
            </a:xfrm>
            <a:custGeom>
              <a:avLst/>
              <a:gdLst/>
              <a:ahLst/>
              <a:cxnLst/>
              <a:rect l="l" t="t" r="r" b="b"/>
              <a:pathLst>
                <a:path w="5080" h="3810">
                  <a:moveTo>
                    <a:pt x="0" y="3340"/>
                  </a:moveTo>
                  <a:lnTo>
                    <a:pt x="558" y="2781"/>
                  </a:lnTo>
                  <a:lnTo>
                    <a:pt x="558" y="2222"/>
                  </a:lnTo>
                  <a:lnTo>
                    <a:pt x="1117" y="1676"/>
                  </a:lnTo>
                  <a:lnTo>
                    <a:pt x="1117" y="1117"/>
                  </a:lnTo>
                  <a:lnTo>
                    <a:pt x="1676" y="1117"/>
                  </a:lnTo>
                  <a:lnTo>
                    <a:pt x="1676" y="558"/>
                  </a:lnTo>
                  <a:lnTo>
                    <a:pt x="2235" y="558"/>
                  </a:lnTo>
                  <a:lnTo>
                    <a:pt x="3352" y="0"/>
                  </a:lnTo>
                  <a:lnTo>
                    <a:pt x="3911" y="0"/>
                  </a:lnTo>
                  <a:lnTo>
                    <a:pt x="4470" y="0"/>
                  </a:lnTo>
                </a:path>
              </a:pathLst>
            </a:custGeom>
            <a:ln w="3175">
              <a:solidFill>
                <a:srgbClr val="565658"/>
              </a:solidFill>
            </a:ln>
          </p:spPr>
          <p:txBody>
            <a:bodyPr wrap="square" lIns="0" tIns="0" rIns="0" bIns="0" rtlCol="0"/>
            <a:lstStyle/>
            <a:p/>
          </p:txBody>
        </p:sp>
        <p:sp>
          <p:nvSpPr>
            <p:cNvPr id="13334" name="object 13334" descr=""/>
            <p:cNvSpPr/>
            <p:nvPr/>
          </p:nvSpPr>
          <p:spPr>
            <a:xfrm>
              <a:off x="2222613" y="242119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35" name="object 13335" descr=""/>
            <p:cNvSpPr/>
            <p:nvPr/>
          </p:nvSpPr>
          <p:spPr>
            <a:xfrm>
              <a:off x="2189137" y="2485361"/>
              <a:ext cx="3810" cy="6985"/>
            </a:xfrm>
            <a:custGeom>
              <a:avLst/>
              <a:gdLst/>
              <a:ahLst/>
              <a:cxnLst/>
              <a:rect l="l" t="t" r="r" b="b"/>
              <a:pathLst>
                <a:path w="3810" h="6985">
                  <a:moveTo>
                    <a:pt x="2235" y="0"/>
                  </a:moveTo>
                  <a:lnTo>
                    <a:pt x="2235" y="558"/>
                  </a:lnTo>
                  <a:lnTo>
                    <a:pt x="2793" y="1117"/>
                  </a:lnTo>
                  <a:lnTo>
                    <a:pt x="2793" y="1676"/>
                  </a:lnTo>
                  <a:lnTo>
                    <a:pt x="3352" y="2235"/>
                  </a:lnTo>
                  <a:lnTo>
                    <a:pt x="3352" y="2781"/>
                  </a:lnTo>
                  <a:lnTo>
                    <a:pt x="2793" y="3340"/>
                  </a:lnTo>
                  <a:lnTo>
                    <a:pt x="2793" y="3898"/>
                  </a:lnTo>
                  <a:lnTo>
                    <a:pt x="2793" y="4457"/>
                  </a:lnTo>
                  <a:lnTo>
                    <a:pt x="2235" y="5016"/>
                  </a:lnTo>
                  <a:lnTo>
                    <a:pt x="2235" y="5575"/>
                  </a:lnTo>
                  <a:lnTo>
                    <a:pt x="1676" y="6134"/>
                  </a:lnTo>
                  <a:lnTo>
                    <a:pt x="1117" y="6134"/>
                  </a:lnTo>
                  <a:lnTo>
                    <a:pt x="558" y="6692"/>
                  </a:lnTo>
                  <a:lnTo>
                    <a:pt x="0" y="6692"/>
                  </a:lnTo>
                  <a:lnTo>
                    <a:pt x="558" y="6134"/>
                  </a:lnTo>
                  <a:lnTo>
                    <a:pt x="1117" y="6134"/>
                  </a:lnTo>
                  <a:lnTo>
                    <a:pt x="1676" y="5575"/>
                  </a:lnTo>
                  <a:lnTo>
                    <a:pt x="2235" y="5575"/>
                  </a:lnTo>
                  <a:lnTo>
                    <a:pt x="2235" y="5016"/>
                  </a:lnTo>
                  <a:lnTo>
                    <a:pt x="2793" y="4457"/>
                  </a:lnTo>
                  <a:lnTo>
                    <a:pt x="2793" y="1117"/>
                  </a:lnTo>
                  <a:lnTo>
                    <a:pt x="2235" y="1117"/>
                  </a:lnTo>
                  <a:lnTo>
                    <a:pt x="2235" y="558"/>
                  </a:lnTo>
                </a:path>
              </a:pathLst>
            </a:custGeom>
            <a:ln w="3175">
              <a:solidFill>
                <a:srgbClr val="565658"/>
              </a:solidFill>
            </a:ln>
          </p:spPr>
          <p:txBody>
            <a:bodyPr wrap="square" lIns="0" tIns="0" rIns="0" bIns="0" rtlCol="0"/>
            <a:lstStyle/>
            <a:p/>
          </p:txBody>
        </p:sp>
        <p:sp>
          <p:nvSpPr>
            <p:cNvPr id="13336" name="object 13336" descr=""/>
            <p:cNvSpPr/>
            <p:nvPr/>
          </p:nvSpPr>
          <p:spPr>
            <a:xfrm>
              <a:off x="2335872" y="248647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337" name="object 13337" descr=""/>
            <p:cNvSpPr/>
            <p:nvPr/>
          </p:nvSpPr>
          <p:spPr>
            <a:xfrm>
              <a:off x="2330301" y="2478105"/>
              <a:ext cx="1905" cy="6350"/>
            </a:xfrm>
            <a:custGeom>
              <a:avLst/>
              <a:gdLst/>
              <a:ahLst/>
              <a:cxnLst/>
              <a:rect l="l" t="t" r="r" b="b"/>
              <a:pathLst>
                <a:path w="1905" h="6350">
                  <a:moveTo>
                    <a:pt x="1663" y="0"/>
                  </a:moveTo>
                  <a:lnTo>
                    <a:pt x="1104" y="0"/>
                  </a:lnTo>
                  <a:lnTo>
                    <a:pt x="1104" y="558"/>
                  </a:lnTo>
                  <a:lnTo>
                    <a:pt x="558" y="558"/>
                  </a:lnTo>
                  <a:lnTo>
                    <a:pt x="558" y="1117"/>
                  </a:lnTo>
                  <a:lnTo>
                    <a:pt x="0" y="1676"/>
                  </a:lnTo>
                  <a:lnTo>
                    <a:pt x="0" y="2235"/>
                  </a:lnTo>
                  <a:lnTo>
                    <a:pt x="0" y="2794"/>
                  </a:lnTo>
                  <a:lnTo>
                    <a:pt x="0" y="3352"/>
                  </a:lnTo>
                  <a:lnTo>
                    <a:pt x="0" y="3911"/>
                  </a:lnTo>
                  <a:lnTo>
                    <a:pt x="0" y="4470"/>
                  </a:lnTo>
                  <a:lnTo>
                    <a:pt x="558" y="5029"/>
                  </a:lnTo>
                  <a:lnTo>
                    <a:pt x="558" y="5575"/>
                  </a:lnTo>
                  <a:lnTo>
                    <a:pt x="1104" y="5575"/>
                  </a:lnTo>
                  <a:lnTo>
                    <a:pt x="1104" y="6134"/>
                  </a:lnTo>
                  <a:lnTo>
                    <a:pt x="1663" y="6134"/>
                  </a:lnTo>
                </a:path>
              </a:pathLst>
            </a:custGeom>
            <a:ln w="3175">
              <a:solidFill>
                <a:srgbClr val="565658"/>
              </a:solidFill>
            </a:ln>
          </p:spPr>
          <p:txBody>
            <a:bodyPr wrap="square" lIns="0" tIns="0" rIns="0" bIns="0" rtlCol="0"/>
            <a:lstStyle/>
            <a:p/>
          </p:txBody>
        </p:sp>
        <p:sp>
          <p:nvSpPr>
            <p:cNvPr id="13338" name="object 13338" descr=""/>
            <p:cNvSpPr/>
            <p:nvPr/>
          </p:nvSpPr>
          <p:spPr>
            <a:xfrm>
              <a:off x="2335871" y="24870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39" name="object 13339" descr=""/>
            <p:cNvSpPr/>
            <p:nvPr/>
          </p:nvSpPr>
          <p:spPr>
            <a:xfrm>
              <a:off x="2309096" y="25422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340" name="object 13340" descr=""/>
            <p:cNvSpPr/>
            <p:nvPr/>
          </p:nvSpPr>
          <p:spPr>
            <a:xfrm>
              <a:off x="2188024" y="248201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341" name="object 13341" descr=""/>
            <p:cNvSpPr/>
            <p:nvPr/>
          </p:nvSpPr>
          <p:spPr>
            <a:xfrm>
              <a:off x="2304625" y="2542269"/>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3342" name="object 13342" descr=""/>
            <p:cNvSpPr/>
            <p:nvPr/>
          </p:nvSpPr>
          <p:spPr>
            <a:xfrm>
              <a:off x="2188582" y="2482570"/>
              <a:ext cx="3175" cy="3175"/>
            </a:xfrm>
            <a:custGeom>
              <a:avLst/>
              <a:gdLst/>
              <a:ahLst/>
              <a:cxnLst/>
              <a:rect l="l" t="t" r="r" b="b"/>
              <a:pathLst>
                <a:path w="3175" h="3175">
                  <a:moveTo>
                    <a:pt x="0" y="0"/>
                  </a:moveTo>
                  <a:lnTo>
                    <a:pt x="2794" y="2794"/>
                  </a:lnTo>
                </a:path>
              </a:pathLst>
            </a:custGeom>
            <a:ln w="3175">
              <a:solidFill>
                <a:srgbClr val="565658"/>
              </a:solidFill>
            </a:ln>
          </p:spPr>
          <p:txBody>
            <a:bodyPr wrap="square" lIns="0" tIns="0" rIns="0" bIns="0" rtlCol="0"/>
            <a:lstStyle/>
            <a:p/>
          </p:txBody>
        </p:sp>
        <p:sp>
          <p:nvSpPr>
            <p:cNvPr id="13343" name="object 13343" descr=""/>
            <p:cNvSpPr/>
            <p:nvPr/>
          </p:nvSpPr>
          <p:spPr>
            <a:xfrm>
              <a:off x="2305188" y="2486478"/>
              <a:ext cx="30480" cy="55880"/>
            </a:xfrm>
            <a:custGeom>
              <a:avLst/>
              <a:gdLst/>
              <a:ahLst/>
              <a:cxnLst/>
              <a:rect l="l" t="t" r="r" b="b"/>
              <a:pathLst>
                <a:path w="30480" h="55880">
                  <a:moveTo>
                    <a:pt x="0" y="55232"/>
                  </a:moveTo>
                  <a:lnTo>
                    <a:pt x="3911" y="55791"/>
                  </a:lnTo>
                  <a:lnTo>
                    <a:pt x="12839" y="42964"/>
                  </a:lnTo>
                  <a:lnTo>
                    <a:pt x="17297" y="36258"/>
                  </a:lnTo>
                  <a:lnTo>
                    <a:pt x="18415" y="34582"/>
                  </a:lnTo>
                  <a:lnTo>
                    <a:pt x="19532" y="32918"/>
                  </a:lnTo>
                  <a:lnTo>
                    <a:pt x="20091" y="31242"/>
                  </a:lnTo>
                  <a:lnTo>
                    <a:pt x="21209" y="29565"/>
                  </a:lnTo>
                  <a:lnTo>
                    <a:pt x="22326" y="27889"/>
                  </a:lnTo>
                  <a:lnTo>
                    <a:pt x="22885" y="26212"/>
                  </a:lnTo>
                  <a:lnTo>
                    <a:pt x="23990" y="24549"/>
                  </a:lnTo>
                  <a:lnTo>
                    <a:pt x="24549" y="22872"/>
                  </a:lnTo>
                  <a:lnTo>
                    <a:pt x="25666" y="20637"/>
                  </a:lnTo>
                  <a:lnTo>
                    <a:pt x="26212" y="18973"/>
                  </a:lnTo>
                  <a:lnTo>
                    <a:pt x="26771" y="17297"/>
                  </a:lnTo>
                  <a:lnTo>
                    <a:pt x="27330" y="15608"/>
                  </a:lnTo>
                  <a:lnTo>
                    <a:pt x="27889" y="13385"/>
                  </a:lnTo>
                  <a:lnTo>
                    <a:pt x="28448" y="11709"/>
                  </a:lnTo>
                  <a:lnTo>
                    <a:pt x="29006" y="9474"/>
                  </a:lnTo>
                  <a:lnTo>
                    <a:pt x="29006" y="7810"/>
                  </a:lnTo>
                  <a:lnTo>
                    <a:pt x="29565" y="6134"/>
                  </a:lnTo>
                  <a:lnTo>
                    <a:pt x="29565" y="3898"/>
                  </a:lnTo>
                  <a:lnTo>
                    <a:pt x="30124" y="2222"/>
                  </a:lnTo>
                  <a:lnTo>
                    <a:pt x="30124" y="0"/>
                  </a:lnTo>
                </a:path>
              </a:pathLst>
            </a:custGeom>
            <a:ln w="3175">
              <a:solidFill>
                <a:srgbClr val="565658"/>
              </a:solidFill>
            </a:ln>
          </p:spPr>
          <p:txBody>
            <a:bodyPr wrap="square" lIns="0" tIns="0" rIns="0" bIns="0" rtlCol="0"/>
            <a:lstStyle/>
            <a:p/>
          </p:txBody>
        </p:sp>
        <p:sp>
          <p:nvSpPr>
            <p:cNvPr id="13344" name="object 13344" descr=""/>
            <p:cNvSpPr/>
            <p:nvPr/>
          </p:nvSpPr>
          <p:spPr>
            <a:xfrm>
              <a:off x="2223171" y="242175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345" name="object 13345" descr=""/>
            <p:cNvSpPr/>
            <p:nvPr/>
          </p:nvSpPr>
          <p:spPr>
            <a:xfrm>
              <a:off x="2222054" y="2420639"/>
              <a:ext cx="1270" cy="635"/>
            </a:xfrm>
            <a:custGeom>
              <a:avLst/>
              <a:gdLst/>
              <a:ahLst/>
              <a:cxnLst/>
              <a:rect l="l" t="t" r="r" b="b"/>
              <a:pathLst>
                <a:path w="1269" h="635">
                  <a:moveTo>
                    <a:pt x="1117" y="0"/>
                  </a:moveTo>
                  <a:lnTo>
                    <a:pt x="558" y="558"/>
                  </a:lnTo>
                  <a:lnTo>
                    <a:pt x="0" y="558"/>
                  </a:lnTo>
                </a:path>
              </a:pathLst>
            </a:custGeom>
            <a:ln w="3175">
              <a:solidFill>
                <a:srgbClr val="565658"/>
              </a:solidFill>
            </a:ln>
          </p:spPr>
          <p:txBody>
            <a:bodyPr wrap="square" lIns="0" tIns="0" rIns="0" bIns="0" rtlCol="0"/>
            <a:lstStyle/>
            <a:p/>
          </p:txBody>
        </p:sp>
        <p:sp>
          <p:nvSpPr>
            <p:cNvPr id="13346" name="object 13346" descr=""/>
            <p:cNvSpPr/>
            <p:nvPr/>
          </p:nvSpPr>
          <p:spPr>
            <a:xfrm>
              <a:off x="2336430" y="248647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347" name="object 13347" descr=""/>
            <p:cNvSpPr/>
            <p:nvPr/>
          </p:nvSpPr>
          <p:spPr>
            <a:xfrm>
              <a:off x="2222613" y="242175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48" name="object 13348" descr=""/>
            <p:cNvSpPr/>
            <p:nvPr/>
          </p:nvSpPr>
          <p:spPr>
            <a:xfrm>
              <a:off x="2336430" y="2475874"/>
              <a:ext cx="0" cy="10795"/>
            </a:xfrm>
            <a:custGeom>
              <a:avLst/>
              <a:gdLst/>
              <a:ahLst/>
              <a:cxnLst/>
              <a:rect l="l" t="t" r="r" b="b"/>
              <a:pathLst>
                <a:path w="0" h="10794">
                  <a:moveTo>
                    <a:pt x="0" y="0"/>
                  </a:moveTo>
                  <a:lnTo>
                    <a:pt x="0" y="2794"/>
                  </a:lnTo>
                  <a:lnTo>
                    <a:pt x="0" y="5029"/>
                  </a:lnTo>
                  <a:lnTo>
                    <a:pt x="0" y="7810"/>
                  </a:lnTo>
                  <a:lnTo>
                    <a:pt x="0" y="10604"/>
                  </a:lnTo>
                </a:path>
              </a:pathLst>
            </a:custGeom>
            <a:ln w="3175">
              <a:solidFill>
                <a:srgbClr val="565658"/>
              </a:solidFill>
            </a:ln>
          </p:spPr>
          <p:txBody>
            <a:bodyPr wrap="square" lIns="0" tIns="0" rIns="0" bIns="0" rtlCol="0"/>
            <a:lstStyle/>
            <a:p/>
          </p:txBody>
        </p:sp>
        <p:sp>
          <p:nvSpPr>
            <p:cNvPr id="13349" name="object 13349" descr=""/>
            <p:cNvSpPr/>
            <p:nvPr/>
          </p:nvSpPr>
          <p:spPr>
            <a:xfrm>
              <a:off x="2335314" y="2486477"/>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3350" name="object 13350" descr=""/>
            <p:cNvSpPr/>
            <p:nvPr/>
          </p:nvSpPr>
          <p:spPr>
            <a:xfrm>
              <a:off x="2335871" y="248647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51" name="object 13351" descr=""/>
            <p:cNvSpPr/>
            <p:nvPr/>
          </p:nvSpPr>
          <p:spPr>
            <a:xfrm>
              <a:off x="2223730" y="2421755"/>
              <a:ext cx="3810" cy="2540"/>
            </a:xfrm>
            <a:custGeom>
              <a:avLst/>
              <a:gdLst/>
              <a:ahLst/>
              <a:cxnLst/>
              <a:rect l="l" t="t" r="r" b="b"/>
              <a:pathLst>
                <a:path w="3810" h="2539">
                  <a:moveTo>
                    <a:pt x="0" y="0"/>
                  </a:moveTo>
                  <a:lnTo>
                    <a:pt x="1676" y="1117"/>
                  </a:lnTo>
                  <a:lnTo>
                    <a:pt x="3352" y="2235"/>
                  </a:lnTo>
                </a:path>
              </a:pathLst>
            </a:custGeom>
            <a:ln w="3175">
              <a:solidFill>
                <a:srgbClr val="565658"/>
              </a:solidFill>
            </a:ln>
          </p:spPr>
          <p:txBody>
            <a:bodyPr wrap="square" lIns="0" tIns="0" rIns="0" bIns="0" rtlCol="0"/>
            <a:lstStyle/>
            <a:p/>
          </p:txBody>
        </p:sp>
        <p:sp>
          <p:nvSpPr>
            <p:cNvPr id="13352" name="object 13352" descr=""/>
            <p:cNvSpPr/>
            <p:nvPr/>
          </p:nvSpPr>
          <p:spPr>
            <a:xfrm>
              <a:off x="2331965" y="2484239"/>
              <a:ext cx="3810" cy="2540"/>
            </a:xfrm>
            <a:custGeom>
              <a:avLst/>
              <a:gdLst/>
              <a:ahLst/>
              <a:cxnLst/>
              <a:rect l="l" t="t" r="r" b="b"/>
              <a:pathLst>
                <a:path w="3810" h="2539">
                  <a:moveTo>
                    <a:pt x="0" y="0"/>
                  </a:moveTo>
                  <a:lnTo>
                    <a:pt x="1676" y="1117"/>
                  </a:lnTo>
                  <a:lnTo>
                    <a:pt x="3352" y="2235"/>
                  </a:lnTo>
                </a:path>
              </a:pathLst>
            </a:custGeom>
            <a:ln w="3175">
              <a:solidFill>
                <a:srgbClr val="565658"/>
              </a:solidFill>
            </a:ln>
          </p:spPr>
          <p:txBody>
            <a:bodyPr wrap="square" lIns="0" tIns="0" rIns="0" bIns="0" rtlCol="0"/>
            <a:lstStyle/>
            <a:p/>
          </p:txBody>
        </p:sp>
        <p:sp>
          <p:nvSpPr>
            <p:cNvPr id="13353" name="object 13353" descr=""/>
            <p:cNvSpPr/>
            <p:nvPr/>
          </p:nvSpPr>
          <p:spPr>
            <a:xfrm>
              <a:off x="2335872" y="2475873"/>
              <a:ext cx="635" cy="10795"/>
            </a:xfrm>
            <a:custGeom>
              <a:avLst/>
              <a:gdLst/>
              <a:ahLst/>
              <a:cxnLst/>
              <a:rect l="l" t="t" r="r" b="b"/>
              <a:pathLst>
                <a:path w="635" h="10794">
                  <a:moveTo>
                    <a:pt x="0" y="10604"/>
                  </a:moveTo>
                  <a:lnTo>
                    <a:pt x="558" y="7810"/>
                  </a:lnTo>
                  <a:lnTo>
                    <a:pt x="558" y="5029"/>
                  </a:lnTo>
                  <a:lnTo>
                    <a:pt x="558" y="2794"/>
                  </a:lnTo>
                  <a:lnTo>
                    <a:pt x="0" y="0"/>
                  </a:lnTo>
                </a:path>
              </a:pathLst>
            </a:custGeom>
            <a:ln w="3175">
              <a:solidFill>
                <a:srgbClr val="565658"/>
              </a:solidFill>
            </a:ln>
          </p:spPr>
          <p:txBody>
            <a:bodyPr wrap="square" lIns="0" tIns="0" rIns="0" bIns="0" rtlCol="0"/>
            <a:lstStyle/>
            <a:p/>
          </p:txBody>
        </p:sp>
        <p:sp>
          <p:nvSpPr>
            <p:cNvPr id="13354" name="object 13354" descr=""/>
            <p:cNvSpPr/>
            <p:nvPr/>
          </p:nvSpPr>
          <p:spPr>
            <a:xfrm>
              <a:off x="2308537" y="254226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55" name="object 13355" descr=""/>
            <p:cNvSpPr/>
            <p:nvPr/>
          </p:nvSpPr>
          <p:spPr>
            <a:xfrm>
              <a:off x="2223174" y="2415616"/>
              <a:ext cx="9525" cy="5715"/>
            </a:xfrm>
            <a:custGeom>
              <a:avLst/>
              <a:gdLst/>
              <a:ahLst/>
              <a:cxnLst/>
              <a:rect l="l" t="t" r="r" b="b"/>
              <a:pathLst>
                <a:path w="9525" h="5714">
                  <a:moveTo>
                    <a:pt x="8928" y="0"/>
                  </a:moveTo>
                  <a:lnTo>
                    <a:pt x="6692" y="1676"/>
                  </a:lnTo>
                  <a:lnTo>
                    <a:pt x="4457" y="2794"/>
                  </a:lnTo>
                  <a:lnTo>
                    <a:pt x="2235" y="3911"/>
                  </a:lnTo>
                  <a:lnTo>
                    <a:pt x="0" y="5575"/>
                  </a:lnTo>
                </a:path>
              </a:pathLst>
            </a:custGeom>
            <a:ln w="3175">
              <a:solidFill>
                <a:srgbClr val="565658"/>
              </a:solidFill>
            </a:ln>
          </p:spPr>
          <p:txBody>
            <a:bodyPr wrap="square" lIns="0" tIns="0" rIns="0" bIns="0" rtlCol="0"/>
            <a:lstStyle/>
            <a:p/>
          </p:txBody>
        </p:sp>
        <p:sp>
          <p:nvSpPr>
            <p:cNvPr id="13356" name="object 13356" descr=""/>
            <p:cNvSpPr/>
            <p:nvPr/>
          </p:nvSpPr>
          <p:spPr>
            <a:xfrm>
              <a:off x="2187465" y="2481453"/>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3357" name="object 13357" descr=""/>
            <p:cNvSpPr/>
            <p:nvPr/>
          </p:nvSpPr>
          <p:spPr>
            <a:xfrm>
              <a:off x="2310211" y="2223134"/>
              <a:ext cx="635" cy="14604"/>
            </a:xfrm>
            <a:custGeom>
              <a:avLst/>
              <a:gdLst/>
              <a:ahLst/>
              <a:cxnLst/>
              <a:rect l="l" t="t" r="r" b="b"/>
              <a:pathLst>
                <a:path w="635" h="14605">
                  <a:moveTo>
                    <a:pt x="0" y="14503"/>
                  </a:moveTo>
                  <a:lnTo>
                    <a:pt x="558" y="0"/>
                  </a:lnTo>
                </a:path>
              </a:pathLst>
            </a:custGeom>
            <a:ln w="3175">
              <a:solidFill>
                <a:srgbClr val="565658"/>
              </a:solidFill>
            </a:ln>
          </p:spPr>
          <p:txBody>
            <a:bodyPr wrap="square" lIns="0" tIns="0" rIns="0" bIns="0" rtlCol="0"/>
            <a:lstStyle/>
            <a:p/>
          </p:txBody>
        </p:sp>
        <p:sp>
          <p:nvSpPr>
            <p:cNvPr id="13358" name="object 13358" descr=""/>
            <p:cNvSpPr/>
            <p:nvPr/>
          </p:nvSpPr>
          <p:spPr>
            <a:xfrm>
              <a:off x="2217032" y="2223134"/>
              <a:ext cx="0" cy="14604"/>
            </a:xfrm>
            <a:custGeom>
              <a:avLst/>
              <a:gdLst/>
              <a:ahLst/>
              <a:cxnLst/>
              <a:rect l="l" t="t" r="r" b="b"/>
              <a:pathLst>
                <a:path w="0" h="14605">
                  <a:moveTo>
                    <a:pt x="0" y="14503"/>
                  </a:moveTo>
                  <a:lnTo>
                    <a:pt x="0" y="0"/>
                  </a:lnTo>
                </a:path>
              </a:pathLst>
            </a:custGeom>
            <a:ln w="3175">
              <a:solidFill>
                <a:srgbClr val="565658"/>
              </a:solidFill>
            </a:ln>
          </p:spPr>
          <p:txBody>
            <a:bodyPr wrap="square" lIns="0" tIns="0" rIns="0" bIns="0" rtlCol="0"/>
            <a:lstStyle/>
            <a:p/>
          </p:txBody>
        </p:sp>
        <p:sp>
          <p:nvSpPr>
            <p:cNvPr id="13359" name="object 13359" descr=""/>
            <p:cNvSpPr/>
            <p:nvPr/>
          </p:nvSpPr>
          <p:spPr>
            <a:xfrm>
              <a:off x="2773290" y="1921290"/>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360" name="object 13360" descr=""/>
            <p:cNvSpPr/>
            <p:nvPr/>
          </p:nvSpPr>
          <p:spPr>
            <a:xfrm>
              <a:off x="2771058" y="1920185"/>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361" name="object 13361" descr=""/>
            <p:cNvSpPr/>
            <p:nvPr/>
          </p:nvSpPr>
          <p:spPr>
            <a:xfrm>
              <a:off x="2227637" y="2393855"/>
              <a:ext cx="1905" cy="1905"/>
            </a:xfrm>
            <a:custGeom>
              <a:avLst/>
              <a:gdLst/>
              <a:ahLst/>
              <a:cxnLst/>
              <a:rect l="l" t="t" r="r" b="b"/>
              <a:pathLst>
                <a:path w="1905" h="1905">
                  <a:moveTo>
                    <a:pt x="0" y="1676"/>
                  </a:moveTo>
                  <a:lnTo>
                    <a:pt x="1117" y="571"/>
                  </a:lnTo>
                  <a:lnTo>
                    <a:pt x="1676" y="0"/>
                  </a:lnTo>
                </a:path>
              </a:pathLst>
            </a:custGeom>
            <a:ln w="3175">
              <a:solidFill>
                <a:srgbClr val="565658"/>
              </a:solidFill>
            </a:ln>
          </p:spPr>
          <p:txBody>
            <a:bodyPr wrap="square" lIns="0" tIns="0" rIns="0" bIns="0" rtlCol="0"/>
            <a:lstStyle/>
            <a:p/>
          </p:txBody>
        </p:sp>
        <p:sp>
          <p:nvSpPr>
            <p:cNvPr id="13362" name="object 13362" descr=""/>
            <p:cNvSpPr/>
            <p:nvPr/>
          </p:nvSpPr>
          <p:spPr>
            <a:xfrm>
              <a:off x="2227635" y="2421196"/>
              <a:ext cx="1270" cy="635"/>
            </a:xfrm>
            <a:custGeom>
              <a:avLst/>
              <a:gdLst/>
              <a:ahLst/>
              <a:cxnLst/>
              <a:rect l="l" t="t" r="r" b="b"/>
              <a:pathLst>
                <a:path w="1269" h="635">
                  <a:moveTo>
                    <a:pt x="1117" y="558"/>
                  </a:moveTo>
                  <a:lnTo>
                    <a:pt x="0" y="0"/>
                  </a:lnTo>
                </a:path>
              </a:pathLst>
            </a:custGeom>
            <a:ln w="3175">
              <a:solidFill>
                <a:srgbClr val="565658"/>
              </a:solidFill>
            </a:ln>
          </p:spPr>
          <p:txBody>
            <a:bodyPr wrap="square" lIns="0" tIns="0" rIns="0" bIns="0" rtlCol="0"/>
            <a:lstStyle/>
            <a:p/>
          </p:txBody>
        </p:sp>
        <p:sp>
          <p:nvSpPr>
            <p:cNvPr id="13363" name="object 13363" descr=""/>
            <p:cNvSpPr/>
            <p:nvPr/>
          </p:nvSpPr>
          <p:spPr>
            <a:xfrm>
              <a:off x="2771616" y="1920180"/>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364" name="object 13364" descr=""/>
            <p:cNvSpPr/>
            <p:nvPr/>
          </p:nvSpPr>
          <p:spPr>
            <a:xfrm>
              <a:off x="2291796" y="2237637"/>
              <a:ext cx="18415" cy="0"/>
            </a:xfrm>
            <a:custGeom>
              <a:avLst/>
              <a:gdLst/>
              <a:ahLst/>
              <a:cxnLst/>
              <a:rect l="l" t="t" r="r" b="b"/>
              <a:pathLst>
                <a:path w="18414" h="0">
                  <a:moveTo>
                    <a:pt x="18414" y="0"/>
                  </a:moveTo>
                  <a:lnTo>
                    <a:pt x="18414" y="0"/>
                  </a:lnTo>
                  <a:lnTo>
                    <a:pt x="3340" y="0"/>
                  </a:lnTo>
                  <a:lnTo>
                    <a:pt x="0" y="0"/>
                  </a:lnTo>
                </a:path>
              </a:pathLst>
            </a:custGeom>
            <a:ln w="3175">
              <a:solidFill>
                <a:srgbClr val="565658"/>
              </a:solidFill>
            </a:ln>
          </p:spPr>
          <p:txBody>
            <a:bodyPr wrap="square" lIns="0" tIns="0" rIns="0" bIns="0" rtlCol="0"/>
            <a:lstStyle/>
            <a:p/>
          </p:txBody>
        </p:sp>
        <p:sp>
          <p:nvSpPr>
            <p:cNvPr id="13365" name="object 13365" descr=""/>
            <p:cNvSpPr/>
            <p:nvPr/>
          </p:nvSpPr>
          <p:spPr>
            <a:xfrm>
              <a:off x="2217032" y="2223134"/>
              <a:ext cx="0" cy="14604"/>
            </a:xfrm>
            <a:custGeom>
              <a:avLst/>
              <a:gdLst/>
              <a:ahLst/>
              <a:cxnLst/>
              <a:rect l="l" t="t" r="r" b="b"/>
              <a:pathLst>
                <a:path w="0" h="14605">
                  <a:moveTo>
                    <a:pt x="0" y="14503"/>
                  </a:moveTo>
                  <a:lnTo>
                    <a:pt x="0" y="0"/>
                  </a:lnTo>
                </a:path>
              </a:pathLst>
            </a:custGeom>
            <a:ln w="3175">
              <a:solidFill>
                <a:srgbClr val="565658"/>
              </a:solidFill>
            </a:ln>
          </p:spPr>
          <p:txBody>
            <a:bodyPr wrap="square" lIns="0" tIns="0" rIns="0" bIns="0" rtlCol="0"/>
            <a:lstStyle/>
            <a:p/>
          </p:txBody>
        </p:sp>
        <p:sp>
          <p:nvSpPr>
            <p:cNvPr id="13366" name="object 13366" descr=""/>
            <p:cNvSpPr/>
            <p:nvPr/>
          </p:nvSpPr>
          <p:spPr>
            <a:xfrm>
              <a:off x="2214242" y="214837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67" name="object 13367" descr=""/>
            <p:cNvSpPr/>
            <p:nvPr/>
          </p:nvSpPr>
          <p:spPr>
            <a:xfrm>
              <a:off x="2771613" y="1922406"/>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3368" name="object 13368" descr=""/>
            <p:cNvSpPr/>
            <p:nvPr/>
          </p:nvSpPr>
          <p:spPr>
            <a:xfrm>
              <a:off x="2229311" y="2393857"/>
              <a:ext cx="5715" cy="20320"/>
            </a:xfrm>
            <a:custGeom>
              <a:avLst/>
              <a:gdLst/>
              <a:ahLst/>
              <a:cxnLst/>
              <a:rect l="l" t="t" r="r" b="b"/>
              <a:pathLst>
                <a:path w="5714" h="20319">
                  <a:moveTo>
                    <a:pt x="0" y="0"/>
                  </a:moveTo>
                  <a:lnTo>
                    <a:pt x="1676" y="3911"/>
                  </a:lnTo>
                  <a:lnTo>
                    <a:pt x="2235" y="5575"/>
                  </a:lnTo>
                  <a:lnTo>
                    <a:pt x="2794" y="7251"/>
                  </a:lnTo>
                  <a:lnTo>
                    <a:pt x="3352" y="8928"/>
                  </a:lnTo>
                  <a:lnTo>
                    <a:pt x="3911" y="10591"/>
                  </a:lnTo>
                  <a:lnTo>
                    <a:pt x="4470" y="12280"/>
                  </a:lnTo>
                  <a:lnTo>
                    <a:pt x="5029" y="13398"/>
                  </a:lnTo>
                  <a:lnTo>
                    <a:pt x="5029" y="15074"/>
                  </a:lnTo>
                  <a:lnTo>
                    <a:pt x="5575" y="16179"/>
                  </a:lnTo>
                  <a:lnTo>
                    <a:pt x="5575" y="16738"/>
                  </a:lnTo>
                  <a:lnTo>
                    <a:pt x="5575" y="17856"/>
                  </a:lnTo>
                  <a:lnTo>
                    <a:pt x="5575" y="18415"/>
                  </a:lnTo>
                  <a:lnTo>
                    <a:pt x="5575" y="18973"/>
                  </a:lnTo>
                  <a:lnTo>
                    <a:pt x="5575" y="19532"/>
                  </a:lnTo>
                  <a:lnTo>
                    <a:pt x="5029" y="20091"/>
                  </a:lnTo>
                </a:path>
              </a:pathLst>
            </a:custGeom>
            <a:ln w="3175">
              <a:solidFill>
                <a:srgbClr val="565658"/>
              </a:solidFill>
            </a:ln>
          </p:spPr>
          <p:txBody>
            <a:bodyPr wrap="square" lIns="0" tIns="0" rIns="0" bIns="0" rtlCol="0"/>
            <a:lstStyle/>
            <a:p/>
          </p:txBody>
        </p:sp>
        <p:sp>
          <p:nvSpPr>
            <p:cNvPr id="13369" name="object 13369" descr=""/>
            <p:cNvSpPr/>
            <p:nvPr/>
          </p:nvSpPr>
          <p:spPr>
            <a:xfrm>
              <a:off x="2208114" y="2426778"/>
              <a:ext cx="635" cy="3810"/>
            </a:xfrm>
            <a:custGeom>
              <a:avLst/>
              <a:gdLst/>
              <a:ahLst/>
              <a:cxnLst/>
              <a:rect l="l" t="t" r="r" b="b"/>
              <a:pathLst>
                <a:path w="635" h="3810">
                  <a:moveTo>
                    <a:pt x="558" y="0"/>
                  </a:moveTo>
                  <a:lnTo>
                    <a:pt x="558" y="1663"/>
                  </a:lnTo>
                  <a:lnTo>
                    <a:pt x="0" y="3340"/>
                  </a:lnTo>
                </a:path>
              </a:pathLst>
            </a:custGeom>
            <a:ln w="3175">
              <a:solidFill>
                <a:srgbClr val="565658"/>
              </a:solidFill>
            </a:ln>
          </p:spPr>
          <p:txBody>
            <a:bodyPr wrap="square" lIns="0" tIns="0" rIns="0" bIns="0" rtlCol="0"/>
            <a:lstStyle/>
            <a:p/>
          </p:txBody>
        </p:sp>
        <p:sp>
          <p:nvSpPr>
            <p:cNvPr id="13370" name="object 13370" descr=""/>
            <p:cNvSpPr/>
            <p:nvPr/>
          </p:nvSpPr>
          <p:spPr>
            <a:xfrm>
              <a:off x="2229311" y="2237634"/>
              <a:ext cx="6985" cy="156845"/>
            </a:xfrm>
            <a:custGeom>
              <a:avLst/>
              <a:gdLst/>
              <a:ahLst/>
              <a:cxnLst/>
              <a:rect l="l" t="t" r="r" b="b"/>
              <a:pathLst>
                <a:path w="6985" h="156844">
                  <a:moveTo>
                    <a:pt x="0" y="156222"/>
                  </a:moveTo>
                  <a:lnTo>
                    <a:pt x="1117" y="146735"/>
                  </a:lnTo>
                  <a:lnTo>
                    <a:pt x="1676" y="136690"/>
                  </a:lnTo>
                  <a:lnTo>
                    <a:pt x="2235" y="127215"/>
                  </a:lnTo>
                  <a:lnTo>
                    <a:pt x="2794" y="117170"/>
                  </a:lnTo>
                  <a:lnTo>
                    <a:pt x="3352" y="107683"/>
                  </a:lnTo>
                  <a:lnTo>
                    <a:pt x="3911" y="97637"/>
                  </a:lnTo>
                  <a:lnTo>
                    <a:pt x="4470" y="88150"/>
                  </a:lnTo>
                  <a:lnTo>
                    <a:pt x="5029" y="78117"/>
                  </a:lnTo>
                  <a:lnTo>
                    <a:pt x="5575" y="68630"/>
                  </a:lnTo>
                  <a:lnTo>
                    <a:pt x="5575" y="58585"/>
                  </a:lnTo>
                  <a:lnTo>
                    <a:pt x="6134" y="49098"/>
                  </a:lnTo>
                  <a:lnTo>
                    <a:pt x="6134" y="39052"/>
                  </a:lnTo>
                  <a:lnTo>
                    <a:pt x="6134" y="29019"/>
                  </a:lnTo>
                  <a:lnTo>
                    <a:pt x="6134" y="19532"/>
                  </a:lnTo>
                  <a:lnTo>
                    <a:pt x="6692" y="9486"/>
                  </a:lnTo>
                  <a:lnTo>
                    <a:pt x="6692" y="0"/>
                  </a:lnTo>
                </a:path>
              </a:pathLst>
            </a:custGeom>
            <a:ln w="3175">
              <a:solidFill>
                <a:srgbClr val="565658"/>
              </a:solidFill>
            </a:ln>
          </p:spPr>
          <p:txBody>
            <a:bodyPr wrap="square" lIns="0" tIns="0" rIns="0" bIns="0" rtlCol="0"/>
            <a:lstStyle/>
            <a:p/>
          </p:txBody>
        </p:sp>
        <p:sp>
          <p:nvSpPr>
            <p:cNvPr id="13371" name="object 13371" descr=""/>
            <p:cNvSpPr/>
            <p:nvPr/>
          </p:nvSpPr>
          <p:spPr>
            <a:xfrm>
              <a:off x="2206998" y="2430121"/>
              <a:ext cx="1270" cy="4445"/>
            </a:xfrm>
            <a:custGeom>
              <a:avLst/>
              <a:gdLst/>
              <a:ahLst/>
              <a:cxnLst/>
              <a:rect l="l" t="t" r="r" b="b"/>
              <a:pathLst>
                <a:path w="1269" h="4444">
                  <a:moveTo>
                    <a:pt x="1117" y="0"/>
                  </a:moveTo>
                  <a:lnTo>
                    <a:pt x="1117" y="558"/>
                  </a:lnTo>
                  <a:lnTo>
                    <a:pt x="1117" y="1117"/>
                  </a:lnTo>
                  <a:lnTo>
                    <a:pt x="1117" y="1676"/>
                  </a:lnTo>
                  <a:lnTo>
                    <a:pt x="1117" y="2235"/>
                  </a:lnTo>
                  <a:lnTo>
                    <a:pt x="558" y="2794"/>
                  </a:lnTo>
                  <a:lnTo>
                    <a:pt x="558" y="3352"/>
                  </a:lnTo>
                  <a:lnTo>
                    <a:pt x="0" y="3911"/>
                  </a:lnTo>
                </a:path>
              </a:pathLst>
            </a:custGeom>
            <a:ln w="3175">
              <a:solidFill>
                <a:srgbClr val="565658"/>
              </a:solidFill>
            </a:ln>
          </p:spPr>
          <p:txBody>
            <a:bodyPr wrap="square" lIns="0" tIns="0" rIns="0" bIns="0" rtlCol="0"/>
            <a:lstStyle/>
            <a:p/>
          </p:txBody>
        </p:sp>
        <p:sp>
          <p:nvSpPr>
            <p:cNvPr id="13372" name="object 13372" descr=""/>
            <p:cNvSpPr/>
            <p:nvPr/>
          </p:nvSpPr>
          <p:spPr>
            <a:xfrm>
              <a:off x="2229869" y="242008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3373" name="object 13373" descr=""/>
            <p:cNvSpPr/>
            <p:nvPr/>
          </p:nvSpPr>
          <p:spPr>
            <a:xfrm>
              <a:off x="2208673" y="2237637"/>
              <a:ext cx="8890" cy="189230"/>
            </a:xfrm>
            <a:custGeom>
              <a:avLst/>
              <a:gdLst/>
              <a:ahLst/>
              <a:cxnLst/>
              <a:rect l="l" t="t" r="r" b="b"/>
              <a:pathLst>
                <a:path w="8889" h="189230">
                  <a:moveTo>
                    <a:pt x="0" y="189141"/>
                  </a:moveTo>
                  <a:lnTo>
                    <a:pt x="1117" y="177419"/>
                  </a:lnTo>
                  <a:lnTo>
                    <a:pt x="2222" y="165709"/>
                  </a:lnTo>
                  <a:lnTo>
                    <a:pt x="2794" y="153987"/>
                  </a:lnTo>
                  <a:lnTo>
                    <a:pt x="3898" y="141719"/>
                  </a:lnTo>
                  <a:lnTo>
                    <a:pt x="4457" y="129997"/>
                  </a:lnTo>
                  <a:lnTo>
                    <a:pt x="5016" y="118275"/>
                  </a:lnTo>
                  <a:lnTo>
                    <a:pt x="5562" y="106565"/>
                  </a:lnTo>
                  <a:lnTo>
                    <a:pt x="6121" y="94843"/>
                  </a:lnTo>
                  <a:lnTo>
                    <a:pt x="6680" y="82575"/>
                  </a:lnTo>
                  <a:lnTo>
                    <a:pt x="7238" y="70866"/>
                  </a:lnTo>
                  <a:lnTo>
                    <a:pt x="7797" y="59143"/>
                  </a:lnTo>
                  <a:lnTo>
                    <a:pt x="7797" y="47421"/>
                  </a:lnTo>
                  <a:lnTo>
                    <a:pt x="8356" y="35712"/>
                  </a:lnTo>
                  <a:lnTo>
                    <a:pt x="8356" y="23431"/>
                  </a:lnTo>
                  <a:lnTo>
                    <a:pt x="8356" y="11722"/>
                  </a:lnTo>
                  <a:lnTo>
                    <a:pt x="8356" y="0"/>
                  </a:lnTo>
                </a:path>
              </a:pathLst>
            </a:custGeom>
            <a:ln w="3175">
              <a:solidFill>
                <a:srgbClr val="565658"/>
              </a:solidFill>
            </a:ln>
          </p:spPr>
          <p:txBody>
            <a:bodyPr wrap="square" lIns="0" tIns="0" rIns="0" bIns="0" rtlCol="0"/>
            <a:lstStyle/>
            <a:p/>
          </p:txBody>
        </p:sp>
        <p:sp>
          <p:nvSpPr>
            <p:cNvPr id="13374" name="object 13374" descr=""/>
            <p:cNvSpPr/>
            <p:nvPr/>
          </p:nvSpPr>
          <p:spPr>
            <a:xfrm>
              <a:off x="2228752" y="2421198"/>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3375" name="object 13375" descr=""/>
            <p:cNvSpPr/>
            <p:nvPr/>
          </p:nvSpPr>
          <p:spPr>
            <a:xfrm>
              <a:off x="2227637" y="242008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3376" name="object 13376" descr=""/>
            <p:cNvSpPr/>
            <p:nvPr/>
          </p:nvSpPr>
          <p:spPr>
            <a:xfrm>
              <a:off x="2772731" y="1920185"/>
              <a:ext cx="1270" cy="1270"/>
            </a:xfrm>
            <a:custGeom>
              <a:avLst/>
              <a:gdLst/>
              <a:ahLst/>
              <a:cxnLst/>
              <a:rect l="l" t="t" r="r" b="b"/>
              <a:pathLst>
                <a:path w="1269" h="1269">
                  <a:moveTo>
                    <a:pt x="1117" y="1104"/>
                  </a:moveTo>
                  <a:lnTo>
                    <a:pt x="0" y="0"/>
                  </a:lnTo>
                </a:path>
              </a:pathLst>
            </a:custGeom>
            <a:ln w="3175">
              <a:solidFill>
                <a:srgbClr val="565658"/>
              </a:solidFill>
            </a:ln>
          </p:spPr>
          <p:txBody>
            <a:bodyPr wrap="square" lIns="0" tIns="0" rIns="0" bIns="0" rtlCol="0"/>
            <a:lstStyle/>
            <a:p/>
          </p:txBody>
        </p:sp>
        <p:sp>
          <p:nvSpPr>
            <p:cNvPr id="13377" name="object 13377" descr=""/>
            <p:cNvSpPr/>
            <p:nvPr/>
          </p:nvSpPr>
          <p:spPr>
            <a:xfrm>
              <a:off x="2217035" y="2237637"/>
              <a:ext cx="19050" cy="0"/>
            </a:xfrm>
            <a:custGeom>
              <a:avLst/>
              <a:gdLst/>
              <a:ahLst/>
              <a:cxnLst/>
              <a:rect l="l" t="t" r="r" b="b"/>
              <a:pathLst>
                <a:path w="19050" h="0">
                  <a:moveTo>
                    <a:pt x="18973" y="0"/>
                  </a:moveTo>
                  <a:lnTo>
                    <a:pt x="18973" y="0"/>
                  </a:lnTo>
                  <a:lnTo>
                    <a:pt x="558" y="0"/>
                  </a:lnTo>
                  <a:lnTo>
                    <a:pt x="0" y="0"/>
                  </a:lnTo>
                </a:path>
              </a:pathLst>
            </a:custGeom>
            <a:ln w="3175">
              <a:solidFill>
                <a:srgbClr val="565658"/>
              </a:solidFill>
            </a:ln>
          </p:spPr>
          <p:txBody>
            <a:bodyPr wrap="square" lIns="0" tIns="0" rIns="0" bIns="0" rtlCol="0"/>
            <a:lstStyle/>
            <a:p/>
          </p:txBody>
        </p:sp>
        <p:sp>
          <p:nvSpPr>
            <p:cNvPr id="13378" name="object 13378" descr=""/>
            <p:cNvSpPr/>
            <p:nvPr/>
          </p:nvSpPr>
          <p:spPr>
            <a:xfrm>
              <a:off x="2308661" y="223608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379" name="object 13379" descr=""/>
            <p:cNvSpPr/>
            <p:nvPr/>
          </p:nvSpPr>
          <p:spPr>
            <a:xfrm>
              <a:off x="2227637" y="2419523"/>
              <a:ext cx="2540" cy="635"/>
            </a:xfrm>
            <a:custGeom>
              <a:avLst/>
              <a:gdLst/>
              <a:ahLst/>
              <a:cxnLst/>
              <a:rect l="l" t="t" r="r" b="b"/>
              <a:pathLst>
                <a:path w="2539" h="635">
                  <a:moveTo>
                    <a:pt x="0" y="558"/>
                  </a:moveTo>
                  <a:lnTo>
                    <a:pt x="1117" y="0"/>
                  </a:lnTo>
                  <a:lnTo>
                    <a:pt x="2235" y="558"/>
                  </a:lnTo>
                </a:path>
              </a:pathLst>
            </a:custGeom>
            <a:ln w="3175">
              <a:solidFill>
                <a:srgbClr val="565658"/>
              </a:solidFill>
            </a:ln>
          </p:spPr>
          <p:txBody>
            <a:bodyPr wrap="square" lIns="0" tIns="0" rIns="0" bIns="0" rtlCol="0"/>
            <a:lstStyle/>
            <a:p/>
          </p:txBody>
        </p:sp>
        <p:sp>
          <p:nvSpPr>
            <p:cNvPr id="13380" name="object 13380" descr=""/>
            <p:cNvSpPr/>
            <p:nvPr/>
          </p:nvSpPr>
          <p:spPr>
            <a:xfrm>
              <a:off x="2310768" y="2225365"/>
              <a:ext cx="635" cy="10160"/>
            </a:xfrm>
            <a:custGeom>
              <a:avLst/>
              <a:gdLst/>
              <a:ahLst/>
              <a:cxnLst/>
              <a:rect l="l" t="t" r="r" b="b"/>
              <a:pathLst>
                <a:path w="635" h="10160">
                  <a:moveTo>
                    <a:pt x="558" y="10045"/>
                  </a:moveTo>
                  <a:lnTo>
                    <a:pt x="558" y="9486"/>
                  </a:lnTo>
                  <a:lnTo>
                    <a:pt x="558" y="8928"/>
                  </a:lnTo>
                  <a:lnTo>
                    <a:pt x="558" y="8369"/>
                  </a:lnTo>
                  <a:lnTo>
                    <a:pt x="0" y="7251"/>
                  </a:lnTo>
                  <a:lnTo>
                    <a:pt x="0" y="1676"/>
                  </a:lnTo>
                  <a:lnTo>
                    <a:pt x="0" y="0"/>
                  </a:lnTo>
                </a:path>
              </a:pathLst>
            </a:custGeom>
            <a:ln w="3175">
              <a:solidFill>
                <a:srgbClr val="565658"/>
              </a:solidFill>
            </a:ln>
          </p:spPr>
          <p:txBody>
            <a:bodyPr wrap="square" lIns="0" tIns="0" rIns="0" bIns="0" rtlCol="0"/>
            <a:lstStyle/>
            <a:p/>
          </p:txBody>
        </p:sp>
        <p:sp>
          <p:nvSpPr>
            <p:cNvPr id="13381" name="object 13381" descr=""/>
            <p:cNvSpPr/>
            <p:nvPr/>
          </p:nvSpPr>
          <p:spPr>
            <a:xfrm>
              <a:off x="2208673" y="2395536"/>
              <a:ext cx="19050" cy="32384"/>
            </a:xfrm>
            <a:custGeom>
              <a:avLst/>
              <a:gdLst/>
              <a:ahLst/>
              <a:cxnLst/>
              <a:rect l="l" t="t" r="r" b="b"/>
              <a:pathLst>
                <a:path w="19050" h="32385">
                  <a:moveTo>
                    <a:pt x="0" y="31800"/>
                  </a:moveTo>
                  <a:lnTo>
                    <a:pt x="0" y="31242"/>
                  </a:lnTo>
                  <a:lnTo>
                    <a:pt x="0" y="30683"/>
                  </a:lnTo>
                  <a:lnTo>
                    <a:pt x="558" y="30683"/>
                  </a:lnTo>
                  <a:lnTo>
                    <a:pt x="558" y="29565"/>
                  </a:lnTo>
                  <a:lnTo>
                    <a:pt x="1117" y="29006"/>
                  </a:lnTo>
                  <a:lnTo>
                    <a:pt x="1663" y="26771"/>
                  </a:lnTo>
                  <a:lnTo>
                    <a:pt x="2794" y="24549"/>
                  </a:lnTo>
                  <a:lnTo>
                    <a:pt x="3898" y="22872"/>
                  </a:lnTo>
                  <a:lnTo>
                    <a:pt x="4457" y="20637"/>
                  </a:lnTo>
                  <a:lnTo>
                    <a:pt x="6121" y="18402"/>
                  </a:lnTo>
                  <a:lnTo>
                    <a:pt x="7238" y="16725"/>
                  </a:lnTo>
                  <a:lnTo>
                    <a:pt x="8356" y="14503"/>
                  </a:lnTo>
                  <a:lnTo>
                    <a:pt x="10033" y="12268"/>
                  </a:lnTo>
                  <a:lnTo>
                    <a:pt x="11150" y="10604"/>
                  </a:lnTo>
                  <a:lnTo>
                    <a:pt x="12827" y="8369"/>
                  </a:lnTo>
                  <a:lnTo>
                    <a:pt x="14503" y="6134"/>
                  </a:lnTo>
                  <a:lnTo>
                    <a:pt x="15608" y="4457"/>
                  </a:lnTo>
                  <a:lnTo>
                    <a:pt x="17284" y="2222"/>
                  </a:lnTo>
                  <a:lnTo>
                    <a:pt x="18402" y="1104"/>
                  </a:lnTo>
                  <a:lnTo>
                    <a:pt x="18961" y="0"/>
                  </a:lnTo>
                </a:path>
              </a:pathLst>
            </a:custGeom>
            <a:ln w="3175">
              <a:solidFill>
                <a:srgbClr val="565658"/>
              </a:solidFill>
            </a:ln>
          </p:spPr>
          <p:txBody>
            <a:bodyPr wrap="square" lIns="0" tIns="0" rIns="0" bIns="0" rtlCol="0"/>
            <a:lstStyle/>
            <a:p/>
          </p:txBody>
        </p:sp>
        <p:sp>
          <p:nvSpPr>
            <p:cNvPr id="13382" name="object 13382" descr=""/>
            <p:cNvSpPr/>
            <p:nvPr/>
          </p:nvSpPr>
          <p:spPr>
            <a:xfrm>
              <a:off x="2214801" y="2148371"/>
              <a:ext cx="2540" cy="74930"/>
            </a:xfrm>
            <a:custGeom>
              <a:avLst/>
              <a:gdLst/>
              <a:ahLst/>
              <a:cxnLst/>
              <a:rect l="l" t="t" r="r" b="b"/>
              <a:pathLst>
                <a:path w="2539" h="74930">
                  <a:moveTo>
                    <a:pt x="0" y="0"/>
                  </a:moveTo>
                  <a:lnTo>
                    <a:pt x="558" y="8928"/>
                  </a:lnTo>
                  <a:lnTo>
                    <a:pt x="1117" y="18415"/>
                  </a:lnTo>
                  <a:lnTo>
                    <a:pt x="1117" y="27901"/>
                  </a:lnTo>
                  <a:lnTo>
                    <a:pt x="1676" y="37376"/>
                  </a:lnTo>
                  <a:lnTo>
                    <a:pt x="1676" y="46863"/>
                  </a:lnTo>
                  <a:lnTo>
                    <a:pt x="2235" y="56349"/>
                  </a:lnTo>
                  <a:lnTo>
                    <a:pt x="2235" y="65836"/>
                  </a:lnTo>
                  <a:lnTo>
                    <a:pt x="2235" y="74764"/>
                  </a:lnTo>
                </a:path>
              </a:pathLst>
            </a:custGeom>
            <a:ln w="3175">
              <a:solidFill>
                <a:srgbClr val="565658"/>
              </a:solidFill>
            </a:ln>
          </p:spPr>
          <p:txBody>
            <a:bodyPr wrap="square" lIns="0" tIns="0" rIns="0" bIns="0" rtlCol="0"/>
            <a:lstStyle/>
            <a:p/>
          </p:txBody>
        </p:sp>
        <p:sp>
          <p:nvSpPr>
            <p:cNvPr id="13383" name="object 13383" descr=""/>
            <p:cNvSpPr/>
            <p:nvPr/>
          </p:nvSpPr>
          <p:spPr>
            <a:xfrm>
              <a:off x="2771057" y="192128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384" name="object 13384" descr=""/>
            <p:cNvSpPr/>
            <p:nvPr/>
          </p:nvSpPr>
          <p:spPr>
            <a:xfrm>
              <a:off x="2161247" y="25517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385" name="object 13385" descr=""/>
            <p:cNvSpPr/>
            <p:nvPr/>
          </p:nvSpPr>
          <p:spPr>
            <a:xfrm>
              <a:off x="2159015" y="2551746"/>
              <a:ext cx="1905" cy="4445"/>
            </a:xfrm>
            <a:custGeom>
              <a:avLst/>
              <a:gdLst/>
              <a:ahLst/>
              <a:cxnLst/>
              <a:rect l="l" t="t" r="r" b="b"/>
              <a:pathLst>
                <a:path w="1905" h="4444">
                  <a:moveTo>
                    <a:pt x="0" y="3911"/>
                  </a:moveTo>
                  <a:lnTo>
                    <a:pt x="0" y="2793"/>
                  </a:lnTo>
                  <a:lnTo>
                    <a:pt x="558" y="1676"/>
                  </a:lnTo>
                  <a:lnTo>
                    <a:pt x="1117" y="1117"/>
                  </a:lnTo>
                  <a:lnTo>
                    <a:pt x="1676" y="0"/>
                  </a:lnTo>
                </a:path>
              </a:pathLst>
            </a:custGeom>
            <a:ln w="3175">
              <a:solidFill>
                <a:srgbClr val="565658"/>
              </a:solidFill>
            </a:ln>
          </p:spPr>
          <p:txBody>
            <a:bodyPr wrap="square" lIns="0" tIns="0" rIns="0" bIns="0" rtlCol="0"/>
            <a:lstStyle/>
            <a:p/>
          </p:txBody>
        </p:sp>
        <p:sp>
          <p:nvSpPr>
            <p:cNvPr id="13386" name="object 13386" descr=""/>
            <p:cNvSpPr/>
            <p:nvPr/>
          </p:nvSpPr>
          <p:spPr>
            <a:xfrm>
              <a:off x="2253867" y="2599177"/>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3387" name="object 13387" descr=""/>
            <p:cNvSpPr/>
            <p:nvPr/>
          </p:nvSpPr>
          <p:spPr>
            <a:xfrm>
              <a:off x="2164035" y="2542827"/>
              <a:ext cx="1905" cy="3810"/>
            </a:xfrm>
            <a:custGeom>
              <a:avLst/>
              <a:gdLst/>
              <a:ahLst/>
              <a:cxnLst/>
              <a:rect l="l" t="t" r="r" b="b"/>
              <a:pathLst>
                <a:path w="1905" h="3810">
                  <a:moveTo>
                    <a:pt x="1676" y="0"/>
                  </a:moveTo>
                  <a:lnTo>
                    <a:pt x="0" y="3352"/>
                  </a:lnTo>
                </a:path>
              </a:pathLst>
            </a:custGeom>
            <a:ln w="3175">
              <a:solidFill>
                <a:srgbClr val="565658"/>
              </a:solidFill>
            </a:ln>
          </p:spPr>
          <p:txBody>
            <a:bodyPr wrap="square" lIns="0" tIns="0" rIns="0" bIns="0" rtlCol="0"/>
            <a:lstStyle/>
            <a:p/>
          </p:txBody>
        </p:sp>
        <p:sp>
          <p:nvSpPr>
            <p:cNvPr id="13388" name="object 13388" descr=""/>
            <p:cNvSpPr/>
            <p:nvPr/>
          </p:nvSpPr>
          <p:spPr>
            <a:xfrm>
              <a:off x="2162361" y="2547292"/>
              <a:ext cx="1270" cy="1905"/>
            </a:xfrm>
            <a:custGeom>
              <a:avLst/>
              <a:gdLst/>
              <a:ahLst/>
              <a:cxnLst/>
              <a:rect l="l" t="t" r="r" b="b"/>
              <a:pathLst>
                <a:path w="1269" h="1905">
                  <a:moveTo>
                    <a:pt x="1117" y="0"/>
                  </a:moveTo>
                  <a:lnTo>
                    <a:pt x="0" y="1663"/>
                  </a:lnTo>
                </a:path>
              </a:pathLst>
            </a:custGeom>
            <a:ln w="3175">
              <a:solidFill>
                <a:srgbClr val="565658"/>
              </a:solidFill>
            </a:ln>
          </p:spPr>
          <p:txBody>
            <a:bodyPr wrap="square" lIns="0" tIns="0" rIns="0" bIns="0" rtlCol="0"/>
            <a:lstStyle/>
            <a:p/>
          </p:txBody>
        </p:sp>
        <p:sp>
          <p:nvSpPr>
            <p:cNvPr id="13389" name="object 13389" descr=""/>
            <p:cNvSpPr/>
            <p:nvPr/>
          </p:nvSpPr>
          <p:spPr>
            <a:xfrm>
              <a:off x="2191372" y="2612565"/>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3390" name="object 13390" descr=""/>
            <p:cNvSpPr/>
            <p:nvPr/>
          </p:nvSpPr>
          <p:spPr>
            <a:xfrm>
              <a:off x="2253867" y="260252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391" name="object 13391" descr=""/>
            <p:cNvSpPr/>
            <p:nvPr/>
          </p:nvSpPr>
          <p:spPr>
            <a:xfrm>
              <a:off x="2161246" y="255175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392" name="object 13392" descr=""/>
            <p:cNvSpPr/>
            <p:nvPr/>
          </p:nvSpPr>
          <p:spPr>
            <a:xfrm>
              <a:off x="2191372" y="261200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393" name="object 13393" descr=""/>
            <p:cNvSpPr/>
            <p:nvPr/>
          </p:nvSpPr>
          <p:spPr>
            <a:xfrm>
              <a:off x="2185233" y="2610334"/>
              <a:ext cx="635" cy="1270"/>
            </a:xfrm>
            <a:custGeom>
              <a:avLst/>
              <a:gdLst/>
              <a:ahLst/>
              <a:cxnLst/>
              <a:rect l="l" t="t" r="r" b="b"/>
              <a:pathLst>
                <a:path w="635" h="1269">
                  <a:moveTo>
                    <a:pt x="0" y="0"/>
                  </a:moveTo>
                  <a:lnTo>
                    <a:pt x="558" y="558"/>
                  </a:lnTo>
                  <a:lnTo>
                    <a:pt x="558" y="1117"/>
                  </a:lnTo>
                </a:path>
              </a:pathLst>
            </a:custGeom>
            <a:ln w="3175">
              <a:solidFill>
                <a:srgbClr val="565658"/>
              </a:solidFill>
            </a:ln>
          </p:spPr>
          <p:txBody>
            <a:bodyPr wrap="square" lIns="0" tIns="0" rIns="0" bIns="0" rtlCol="0"/>
            <a:lstStyle/>
            <a:p/>
          </p:txBody>
        </p:sp>
        <p:sp>
          <p:nvSpPr>
            <p:cNvPr id="13394" name="object 13394" descr=""/>
            <p:cNvSpPr/>
            <p:nvPr/>
          </p:nvSpPr>
          <p:spPr>
            <a:xfrm>
              <a:off x="2190813" y="2612565"/>
              <a:ext cx="1270" cy="1270"/>
            </a:xfrm>
            <a:custGeom>
              <a:avLst/>
              <a:gdLst/>
              <a:ahLst/>
              <a:cxnLst/>
              <a:rect l="l" t="t" r="r" b="b"/>
              <a:pathLst>
                <a:path w="1269" h="1269">
                  <a:moveTo>
                    <a:pt x="1117" y="0"/>
                  </a:moveTo>
                  <a:lnTo>
                    <a:pt x="1117" y="1117"/>
                  </a:lnTo>
                  <a:lnTo>
                    <a:pt x="0" y="558"/>
                  </a:lnTo>
                </a:path>
              </a:pathLst>
            </a:custGeom>
            <a:ln w="3175">
              <a:solidFill>
                <a:srgbClr val="565658"/>
              </a:solidFill>
            </a:ln>
          </p:spPr>
          <p:txBody>
            <a:bodyPr wrap="square" lIns="0" tIns="0" rIns="0" bIns="0" rtlCol="0"/>
            <a:lstStyle/>
            <a:p/>
          </p:txBody>
        </p:sp>
        <p:sp>
          <p:nvSpPr>
            <p:cNvPr id="13395" name="object 13395" descr=""/>
            <p:cNvSpPr/>
            <p:nvPr/>
          </p:nvSpPr>
          <p:spPr>
            <a:xfrm>
              <a:off x="2186348" y="2614798"/>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396" name="object 13396" descr=""/>
            <p:cNvSpPr/>
            <p:nvPr/>
          </p:nvSpPr>
          <p:spPr>
            <a:xfrm>
              <a:off x="2189698" y="2613123"/>
              <a:ext cx="1270" cy="1270"/>
            </a:xfrm>
            <a:custGeom>
              <a:avLst/>
              <a:gdLst/>
              <a:ahLst/>
              <a:cxnLst/>
              <a:rect l="l" t="t" r="r" b="b"/>
              <a:pathLst>
                <a:path w="1269" h="1269">
                  <a:moveTo>
                    <a:pt x="0" y="1117"/>
                  </a:moveTo>
                  <a:lnTo>
                    <a:pt x="558" y="558"/>
                  </a:lnTo>
                  <a:lnTo>
                    <a:pt x="1117" y="558"/>
                  </a:lnTo>
                  <a:lnTo>
                    <a:pt x="1117" y="0"/>
                  </a:lnTo>
                  <a:lnTo>
                    <a:pt x="558" y="0"/>
                  </a:lnTo>
                </a:path>
              </a:pathLst>
            </a:custGeom>
            <a:ln w="3175">
              <a:solidFill>
                <a:srgbClr val="565658"/>
              </a:solidFill>
            </a:ln>
          </p:spPr>
          <p:txBody>
            <a:bodyPr wrap="square" lIns="0" tIns="0" rIns="0" bIns="0" rtlCol="0"/>
            <a:lstStyle/>
            <a:p/>
          </p:txBody>
        </p:sp>
        <p:sp>
          <p:nvSpPr>
            <p:cNvPr id="13397" name="object 13397" descr=""/>
            <p:cNvSpPr/>
            <p:nvPr/>
          </p:nvSpPr>
          <p:spPr>
            <a:xfrm>
              <a:off x="2161245" y="2548960"/>
              <a:ext cx="1270" cy="3175"/>
            </a:xfrm>
            <a:custGeom>
              <a:avLst/>
              <a:gdLst/>
              <a:ahLst/>
              <a:cxnLst/>
              <a:rect l="l" t="t" r="r" b="b"/>
              <a:pathLst>
                <a:path w="1269" h="3175">
                  <a:moveTo>
                    <a:pt x="1117" y="0"/>
                  </a:moveTo>
                  <a:lnTo>
                    <a:pt x="558" y="1117"/>
                  </a:lnTo>
                  <a:lnTo>
                    <a:pt x="558" y="2235"/>
                  </a:lnTo>
                  <a:lnTo>
                    <a:pt x="0" y="2794"/>
                  </a:lnTo>
                </a:path>
              </a:pathLst>
            </a:custGeom>
            <a:ln w="3175">
              <a:solidFill>
                <a:srgbClr val="565658"/>
              </a:solidFill>
            </a:ln>
          </p:spPr>
          <p:txBody>
            <a:bodyPr wrap="square" lIns="0" tIns="0" rIns="0" bIns="0" rtlCol="0"/>
            <a:lstStyle/>
            <a:p/>
          </p:txBody>
        </p:sp>
        <p:sp>
          <p:nvSpPr>
            <p:cNvPr id="13398" name="object 13398" descr=""/>
            <p:cNvSpPr/>
            <p:nvPr/>
          </p:nvSpPr>
          <p:spPr>
            <a:xfrm>
              <a:off x="2184673" y="2609775"/>
              <a:ext cx="1905" cy="635"/>
            </a:xfrm>
            <a:custGeom>
              <a:avLst/>
              <a:gdLst/>
              <a:ahLst/>
              <a:cxnLst/>
              <a:rect l="l" t="t" r="r" b="b"/>
              <a:pathLst>
                <a:path w="1905" h="635">
                  <a:moveTo>
                    <a:pt x="1676" y="0"/>
                  </a:moveTo>
                  <a:lnTo>
                    <a:pt x="558" y="0"/>
                  </a:lnTo>
                  <a:lnTo>
                    <a:pt x="558" y="558"/>
                  </a:lnTo>
                  <a:lnTo>
                    <a:pt x="0" y="558"/>
                  </a:lnTo>
                </a:path>
              </a:pathLst>
            </a:custGeom>
            <a:ln w="3175">
              <a:solidFill>
                <a:srgbClr val="565658"/>
              </a:solidFill>
            </a:ln>
          </p:spPr>
          <p:txBody>
            <a:bodyPr wrap="square" lIns="0" tIns="0" rIns="0" bIns="0" rtlCol="0"/>
            <a:lstStyle/>
            <a:p/>
          </p:txBody>
        </p:sp>
        <p:sp>
          <p:nvSpPr>
            <p:cNvPr id="13399" name="object 13399" descr=""/>
            <p:cNvSpPr/>
            <p:nvPr/>
          </p:nvSpPr>
          <p:spPr>
            <a:xfrm>
              <a:off x="2253296" y="2602526"/>
              <a:ext cx="1270" cy="635"/>
            </a:xfrm>
            <a:custGeom>
              <a:avLst/>
              <a:gdLst/>
              <a:ahLst/>
              <a:cxnLst/>
              <a:rect l="l" t="t" r="r" b="b"/>
              <a:pathLst>
                <a:path w="1269" h="635">
                  <a:moveTo>
                    <a:pt x="1117" y="558"/>
                  </a:moveTo>
                  <a:lnTo>
                    <a:pt x="571" y="558"/>
                  </a:lnTo>
                  <a:lnTo>
                    <a:pt x="0" y="558"/>
                  </a:lnTo>
                  <a:lnTo>
                    <a:pt x="0" y="0"/>
                  </a:lnTo>
                </a:path>
              </a:pathLst>
            </a:custGeom>
            <a:ln w="3175">
              <a:solidFill>
                <a:srgbClr val="565658"/>
              </a:solidFill>
            </a:ln>
          </p:spPr>
          <p:txBody>
            <a:bodyPr wrap="square" lIns="0" tIns="0" rIns="0" bIns="0" rtlCol="0"/>
            <a:lstStyle/>
            <a:p/>
          </p:txBody>
        </p:sp>
        <p:sp>
          <p:nvSpPr>
            <p:cNvPr id="13400" name="object 13400" descr=""/>
            <p:cNvSpPr/>
            <p:nvPr/>
          </p:nvSpPr>
          <p:spPr>
            <a:xfrm>
              <a:off x="2259994" y="2596387"/>
              <a:ext cx="2540" cy="1270"/>
            </a:xfrm>
            <a:custGeom>
              <a:avLst/>
              <a:gdLst/>
              <a:ahLst/>
              <a:cxnLst/>
              <a:rect l="l" t="t" r="r" b="b"/>
              <a:pathLst>
                <a:path w="2539" h="1269">
                  <a:moveTo>
                    <a:pt x="0" y="0"/>
                  </a:moveTo>
                  <a:lnTo>
                    <a:pt x="2235" y="1117"/>
                  </a:lnTo>
                </a:path>
              </a:pathLst>
            </a:custGeom>
            <a:ln w="3175">
              <a:solidFill>
                <a:srgbClr val="565658"/>
              </a:solidFill>
            </a:ln>
          </p:spPr>
          <p:txBody>
            <a:bodyPr wrap="square" lIns="0" tIns="0" rIns="0" bIns="0" rtlCol="0"/>
            <a:lstStyle/>
            <a:p/>
          </p:txBody>
        </p:sp>
        <p:sp>
          <p:nvSpPr>
            <p:cNvPr id="13401" name="object 13401" descr=""/>
            <p:cNvSpPr/>
            <p:nvPr/>
          </p:nvSpPr>
          <p:spPr>
            <a:xfrm>
              <a:off x="2191372" y="2612006"/>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3402" name="object 13402" descr=""/>
            <p:cNvSpPr/>
            <p:nvPr/>
          </p:nvSpPr>
          <p:spPr>
            <a:xfrm>
              <a:off x="2253872" y="2595828"/>
              <a:ext cx="6350" cy="3810"/>
            </a:xfrm>
            <a:custGeom>
              <a:avLst/>
              <a:gdLst/>
              <a:ahLst/>
              <a:cxnLst/>
              <a:rect l="l" t="t" r="r" b="b"/>
              <a:pathLst>
                <a:path w="6350" h="3810">
                  <a:moveTo>
                    <a:pt x="6121" y="558"/>
                  </a:moveTo>
                  <a:lnTo>
                    <a:pt x="5562" y="558"/>
                  </a:lnTo>
                  <a:lnTo>
                    <a:pt x="5003" y="0"/>
                  </a:lnTo>
                  <a:lnTo>
                    <a:pt x="4444" y="0"/>
                  </a:lnTo>
                  <a:lnTo>
                    <a:pt x="3886" y="0"/>
                  </a:lnTo>
                  <a:lnTo>
                    <a:pt x="3327" y="0"/>
                  </a:lnTo>
                  <a:lnTo>
                    <a:pt x="2768" y="0"/>
                  </a:lnTo>
                  <a:lnTo>
                    <a:pt x="2209" y="0"/>
                  </a:lnTo>
                  <a:lnTo>
                    <a:pt x="1650" y="558"/>
                  </a:lnTo>
                  <a:lnTo>
                    <a:pt x="1092" y="1117"/>
                  </a:lnTo>
                  <a:lnTo>
                    <a:pt x="546" y="1676"/>
                  </a:lnTo>
                  <a:lnTo>
                    <a:pt x="546" y="2235"/>
                  </a:lnTo>
                  <a:lnTo>
                    <a:pt x="546" y="2793"/>
                  </a:lnTo>
                  <a:lnTo>
                    <a:pt x="0" y="3352"/>
                  </a:lnTo>
                </a:path>
              </a:pathLst>
            </a:custGeom>
            <a:ln w="3175">
              <a:solidFill>
                <a:srgbClr val="565658"/>
              </a:solidFill>
            </a:ln>
          </p:spPr>
          <p:txBody>
            <a:bodyPr wrap="square" lIns="0" tIns="0" rIns="0" bIns="0" rtlCol="0"/>
            <a:lstStyle/>
            <a:p/>
          </p:txBody>
        </p:sp>
        <p:sp>
          <p:nvSpPr>
            <p:cNvPr id="13403" name="object 13403" descr=""/>
            <p:cNvSpPr/>
            <p:nvPr/>
          </p:nvSpPr>
          <p:spPr>
            <a:xfrm>
              <a:off x="2187467" y="2614798"/>
              <a:ext cx="40005" cy="4445"/>
            </a:xfrm>
            <a:custGeom>
              <a:avLst/>
              <a:gdLst/>
              <a:ahLst/>
              <a:cxnLst/>
              <a:rect l="l" t="t" r="r" b="b"/>
              <a:pathLst>
                <a:path w="40005" h="4444">
                  <a:moveTo>
                    <a:pt x="39611" y="558"/>
                  </a:moveTo>
                  <a:lnTo>
                    <a:pt x="36817" y="1117"/>
                  </a:lnTo>
                  <a:lnTo>
                    <a:pt x="34582" y="1676"/>
                  </a:lnTo>
                  <a:lnTo>
                    <a:pt x="31800" y="2235"/>
                  </a:lnTo>
                  <a:lnTo>
                    <a:pt x="29565" y="2793"/>
                  </a:lnTo>
                  <a:lnTo>
                    <a:pt x="27330" y="3352"/>
                  </a:lnTo>
                  <a:lnTo>
                    <a:pt x="24549" y="3352"/>
                  </a:lnTo>
                  <a:lnTo>
                    <a:pt x="22326" y="3352"/>
                  </a:lnTo>
                  <a:lnTo>
                    <a:pt x="19532" y="3911"/>
                  </a:lnTo>
                  <a:lnTo>
                    <a:pt x="17297" y="3911"/>
                  </a:lnTo>
                  <a:lnTo>
                    <a:pt x="14503" y="3352"/>
                  </a:lnTo>
                  <a:lnTo>
                    <a:pt x="12280" y="3352"/>
                  </a:lnTo>
                  <a:lnTo>
                    <a:pt x="9486" y="2793"/>
                  </a:lnTo>
                  <a:lnTo>
                    <a:pt x="7251" y="2793"/>
                  </a:lnTo>
                  <a:lnTo>
                    <a:pt x="4457" y="2235"/>
                  </a:lnTo>
                  <a:lnTo>
                    <a:pt x="2235" y="1117"/>
                  </a:lnTo>
                  <a:lnTo>
                    <a:pt x="0" y="0"/>
                  </a:lnTo>
                </a:path>
              </a:pathLst>
            </a:custGeom>
            <a:ln w="3175">
              <a:solidFill>
                <a:srgbClr val="565658"/>
              </a:solidFill>
            </a:ln>
          </p:spPr>
          <p:txBody>
            <a:bodyPr wrap="square" lIns="0" tIns="0" rIns="0" bIns="0" rtlCol="0"/>
            <a:lstStyle/>
            <a:p/>
          </p:txBody>
        </p:sp>
        <p:sp>
          <p:nvSpPr>
            <p:cNvPr id="13404" name="object 13404" descr=""/>
            <p:cNvSpPr/>
            <p:nvPr/>
          </p:nvSpPr>
          <p:spPr>
            <a:xfrm>
              <a:off x="2184115" y="2609774"/>
              <a:ext cx="1270" cy="1270"/>
            </a:xfrm>
            <a:custGeom>
              <a:avLst/>
              <a:gdLst/>
              <a:ahLst/>
              <a:cxnLst/>
              <a:rect l="l" t="t" r="r" b="b"/>
              <a:pathLst>
                <a:path w="1269" h="1269">
                  <a:moveTo>
                    <a:pt x="1117" y="1117"/>
                  </a:moveTo>
                  <a:lnTo>
                    <a:pt x="0" y="0"/>
                  </a:lnTo>
                </a:path>
              </a:pathLst>
            </a:custGeom>
            <a:ln w="3175">
              <a:solidFill>
                <a:srgbClr val="565658"/>
              </a:solidFill>
            </a:ln>
          </p:spPr>
          <p:txBody>
            <a:bodyPr wrap="square" lIns="0" tIns="0" rIns="0" bIns="0" rtlCol="0"/>
            <a:lstStyle/>
            <a:p/>
          </p:txBody>
        </p:sp>
        <p:sp>
          <p:nvSpPr>
            <p:cNvPr id="13405" name="object 13405" descr=""/>
            <p:cNvSpPr/>
            <p:nvPr/>
          </p:nvSpPr>
          <p:spPr>
            <a:xfrm>
              <a:off x="2253867" y="2595824"/>
              <a:ext cx="6350" cy="3810"/>
            </a:xfrm>
            <a:custGeom>
              <a:avLst/>
              <a:gdLst/>
              <a:ahLst/>
              <a:cxnLst/>
              <a:rect l="l" t="t" r="r" b="b"/>
              <a:pathLst>
                <a:path w="6350" h="3810">
                  <a:moveTo>
                    <a:pt x="0" y="3352"/>
                  </a:moveTo>
                  <a:lnTo>
                    <a:pt x="0" y="2794"/>
                  </a:lnTo>
                  <a:lnTo>
                    <a:pt x="0" y="2235"/>
                  </a:lnTo>
                  <a:lnTo>
                    <a:pt x="546" y="2235"/>
                  </a:lnTo>
                  <a:lnTo>
                    <a:pt x="546" y="1676"/>
                  </a:lnTo>
                  <a:lnTo>
                    <a:pt x="1104" y="1117"/>
                  </a:lnTo>
                  <a:lnTo>
                    <a:pt x="1104" y="558"/>
                  </a:lnTo>
                  <a:lnTo>
                    <a:pt x="1663" y="558"/>
                  </a:lnTo>
                  <a:lnTo>
                    <a:pt x="2222" y="0"/>
                  </a:lnTo>
                  <a:lnTo>
                    <a:pt x="2781" y="0"/>
                  </a:lnTo>
                  <a:lnTo>
                    <a:pt x="5562" y="0"/>
                  </a:lnTo>
                  <a:lnTo>
                    <a:pt x="6121" y="558"/>
                  </a:lnTo>
                </a:path>
              </a:pathLst>
            </a:custGeom>
            <a:ln w="3175">
              <a:solidFill>
                <a:srgbClr val="565658"/>
              </a:solidFill>
            </a:ln>
          </p:spPr>
          <p:txBody>
            <a:bodyPr wrap="square" lIns="0" tIns="0" rIns="0" bIns="0" rtlCol="0"/>
            <a:lstStyle/>
            <a:p/>
          </p:txBody>
        </p:sp>
        <p:sp>
          <p:nvSpPr>
            <p:cNvPr id="13406" name="object 13406" descr=""/>
            <p:cNvSpPr/>
            <p:nvPr/>
          </p:nvSpPr>
          <p:spPr>
            <a:xfrm>
              <a:off x="2185790" y="260921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407" name="object 13407" descr=""/>
            <p:cNvSpPr/>
            <p:nvPr/>
          </p:nvSpPr>
          <p:spPr>
            <a:xfrm>
              <a:off x="2190814" y="261312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408" name="object 13408" descr=""/>
            <p:cNvSpPr/>
            <p:nvPr/>
          </p:nvSpPr>
          <p:spPr>
            <a:xfrm>
              <a:off x="2254411" y="2601968"/>
              <a:ext cx="2540" cy="1270"/>
            </a:xfrm>
            <a:custGeom>
              <a:avLst/>
              <a:gdLst/>
              <a:ahLst/>
              <a:cxnLst/>
              <a:rect l="l" t="t" r="r" b="b"/>
              <a:pathLst>
                <a:path w="2539" h="1269">
                  <a:moveTo>
                    <a:pt x="2235" y="0"/>
                  </a:moveTo>
                  <a:lnTo>
                    <a:pt x="0" y="1117"/>
                  </a:lnTo>
                </a:path>
              </a:pathLst>
            </a:custGeom>
            <a:ln w="3175">
              <a:solidFill>
                <a:srgbClr val="565658"/>
              </a:solidFill>
            </a:ln>
          </p:spPr>
          <p:txBody>
            <a:bodyPr wrap="square" lIns="0" tIns="0" rIns="0" bIns="0" rtlCol="0"/>
            <a:lstStyle/>
            <a:p/>
          </p:txBody>
        </p:sp>
        <p:sp>
          <p:nvSpPr>
            <p:cNvPr id="13409" name="object 13409" descr=""/>
            <p:cNvSpPr/>
            <p:nvPr/>
          </p:nvSpPr>
          <p:spPr>
            <a:xfrm>
              <a:off x="2184116" y="260977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410" name="object 13410" descr=""/>
            <p:cNvSpPr/>
            <p:nvPr/>
          </p:nvSpPr>
          <p:spPr>
            <a:xfrm>
              <a:off x="2186343" y="2608667"/>
              <a:ext cx="5080" cy="3810"/>
            </a:xfrm>
            <a:custGeom>
              <a:avLst/>
              <a:gdLst/>
              <a:ahLst/>
              <a:cxnLst/>
              <a:rect l="l" t="t" r="r" b="b"/>
              <a:pathLst>
                <a:path w="5080" h="3810">
                  <a:moveTo>
                    <a:pt x="5029" y="3340"/>
                  </a:moveTo>
                  <a:lnTo>
                    <a:pt x="5029" y="2781"/>
                  </a:lnTo>
                  <a:lnTo>
                    <a:pt x="5029" y="2222"/>
                  </a:lnTo>
                  <a:lnTo>
                    <a:pt x="5029" y="1663"/>
                  </a:lnTo>
                  <a:lnTo>
                    <a:pt x="4470" y="1663"/>
                  </a:lnTo>
                  <a:lnTo>
                    <a:pt x="4470" y="1104"/>
                  </a:lnTo>
                  <a:lnTo>
                    <a:pt x="3911" y="1104"/>
                  </a:lnTo>
                  <a:lnTo>
                    <a:pt x="3911" y="546"/>
                  </a:lnTo>
                  <a:lnTo>
                    <a:pt x="3352" y="546"/>
                  </a:lnTo>
                  <a:lnTo>
                    <a:pt x="2793" y="0"/>
                  </a:lnTo>
                  <a:lnTo>
                    <a:pt x="2235" y="0"/>
                  </a:lnTo>
                  <a:lnTo>
                    <a:pt x="1676" y="0"/>
                  </a:lnTo>
                  <a:lnTo>
                    <a:pt x="1117" y="0"/>
                  </a:lnTo>
                  <a:lnTo>
                    <a:pt x="558" y="0"/>
                  </a:lnTo>
                  <a:lnTo>
                    <a:pt x="0" y="546"/>
                  </a:lnTo>
                </a:path>
              </a:pathLst>
            </a:custGeom>
            <a:ln w="3175">
              <a:solidFill>
                <a:srgbClr val="565658"/>
              </a:solidFill>
            </a:ln>
          </p:spPr>
          <p:txBody>
            <a:bodyPr wrap="square" lIns="0" tIns="0" rIns="0" bIns="0" rtlCol="0"/>
            <a:lstStyle/>
            <a:p/>
          </p:txBody>
        </p:sp>
        <p:sp>
          <p:nvSpPr>
            <p:cNvPr id="13411" name="object 13411" descr=""/>
            <p:cNvSpPr/>
            <p:nvPr/>
          </p:nvSpPr>
          <p:spPr>
            <a:xfrm>
              <a:off x="2159698" y="255020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12" name="object 13412" descr=""/>
            <p:cNvSpPr/>
            <p:nvPr/>
          </p:nvSpPr>
          <p:spPr>
            <a:xfrm>
              <a:off x="2185792" y="2608671"/>
              <a:ext cx="6350" cy="4445"/>
            </a:xfrm>
            <a:custGeom>
              <a:avLst/>
              <a:gdLst/>
              <a:ahLst/>
              <a:cxnLst/>
              <a:rect l="l" t="t" r="r" b="b"/>
              <a:pathLst>
                <a:path w="6350" h="4444">
                  <a:moveTo>
                    <a:pt x="0" y="546"/>
                  </a:moveTo>
                  <a:lnTo>
                    <a:pt x="558" y="0"/>
                  </a:lnTo>
                  <a:lnTo>
                    <a:pt x="1117" y="0"/>
                  </a:lnTo>
                  <a:lnTo>
                    <a:pt x="1676" y="0"/>
                  </a:lnTo>
                  <a:lnTo>
                    <a:pt x="2235" y="0"/>
                  </a:lnTo>
                  <a:lnTo>
                    <a:pt x="2794" y="0"/>
                  </a:lnTo>
                  <a:lnTo>
                    <a:pt x="3352" y="0"/>
                  </a:lnTo>
                  <a:lnTo>
                    <a:pt x="3911" y="0"/>
                  </a:lnTo>
                  <a:lnTo>
                    <a:pt x="3911" y="546"/>
                  </a:lnTo>
                  <a:lnTo>
                    <a:pt x="4470" y="546"/>
                  </a:lnTo>
                  <a:lnTo>
                    <a:pt x="5029" y="1104"/>
                  </a:lnTo>
                  <a:lnTo>
                    <a:pt x="5575" y="1104"/>
                  </a:lnTo>
                  <a:lnTo>
                    <a:pt x="5575" y="1663"/>
                  </a:lnTo>
                  <a:lnTo>
                    <a:pt x="5575" y="2222"/>
                  </a:lnTo>
                  <a:lnTo>
                    <a:pt x="6134" y="2781"/>
                  </a:lnTo>
                  <a:lnTo>
                    <a:pt x="6134" y="3340"/>
                  </a:lnTo>
                  <a:lnTo>
                    <a:pt x="6134" y="3898"/>
                  </a:lnTo>
                </a:path>
              </a:pathLst>
            </a:custGeom>
            <a:ln w="3175">
              <a:solidFill>
                <a:srgbClr val="565658"/>
              </a:solidFill>
            </a:ln>
          </p:spPr>
          <p:txBody>
            <a:bodyPr wrap="square" lIns="0" tIns="0" rIns="0" bIns="0" rtlCol="0"/>
            <a:lstStyle/>
            <a:p/>
          </p:txBody>
        </p:sp>
        <p:sp>
          <p:nvSpPr>
            <p:cNvPr id="13413" name="object 13413" descr=""/>
            <p:cNvSpPr/>
            <p:nvPr/>
          </p:nvSpPr>
          <p:spPr>
            <a:xfrm>
              <a:off x="2184675" y="261033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414" name="object 13414" descr=""/>
            <p:cNvSpPr/>
            <p:nvPr/>
          </p:nvSpPr>
          <p:spPr>
            <a:xfrm>
              <a:off x="2184116" y="260977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415" name="object 13415" descr=""/>
            <p:cNvSpPr/>
            <p:nvPr/>
          </p:nvSpPr>
          <p:spPr>
            <a:xfrm>
              <a:off x="2191931" y="261312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416" name="object 13416" descr=""/>
            <p:cNvSpPr/>
            <p:nvPr/>
          </p:nvSpPr>
          <p:spPr>
            <a:xfrm>
              <a:off x="2253297" y="2599173"/>
              <a:ext cx="635" cy="3810"/>
            </a:xfrm>
            <a:custGeom>
              <a:avLst/>
              <a:gdLst/>
              <a:ahLst/>
              <a:cxnLst/>
              <a:rect l="l" t="t" r="r" b="b"/>
              <a:pathLst>
                <a:path w="635" h="3810">
                  <a:moveTo>
                    <a:pt x="0" y="3352"/>
                  </a:moveTo>
                  <a:lnTo>
                    <a:pt x="571" y="0"/>
                  </a:lnTo>
                </a:path>
              </a:pathLst>
            </a:custGeom>
            <a:ln w="3175">
              <a:solidFill>
                <a:srgbClr val="565658"/>
              </a:solidFill>
            </a:ln>
          </p:spPr>
          <p:txBody>
            <a:bodyPr wrap="square" lIns="0" tIns="0" rIns="0" bIns="0" rtlCol="0"/>
            <a:lstStyle/>
            <a:p/>
          </p:txBody>
        </p:sp>
        <p:sp>
          <p:nvSpPr>
            <p:cNvPr id="13417" name="object 13417" descr=""/>
            <p:cNvSpPr/>
            <p:nvPr/>
          </p:nvSpPr>
          <p:spPr>
            <a:xfrm>
              <a:off x="2184116" y="2609216"/>
              <a:ext cx="1905" cy="635"/>
            </a:xfrm>
            <a:custGeom>
              <a:avLst/>
              <a:gdLst/>
              <a:ahLst/>
              <a:cxnLst/>
              <a:rect l="l" t="t" r="r" b="b"/>
              <a:pathLst>
                <a:path w="1905" h="635">
                  <a:moveTo>
                    <a:pt x="558" y="558"/>
                  </a:moveTo>
                  <a:lnTo>
                    <a:pt x="1117" y="558"/>
                  </a:lnTo>
                  <a:lnTo>
                    <a:pt x="1676" y="0"/>
                  </a:lnTo>
                  <a:lnTo>
                    <a:pt x="0" y="558"/>
                  </a:lnTo>
                </a:path>
              </a:pathLst>
            </a:custGeom>
            <a:ln w="3175">
              <a:solidFill>
                <a:srgbClr val="565658"/>
              </a:solidFill>
            </a:ln>
          </p:spPr>
          <p:txBody>
            <a:bodyPr wrap="square" lIns="0" tIns="0" rIns="0" bIns="0" rtlCol="0"/>
            <a:lstStyle/>
            <a:p/>
          </p:txBody>
        </p:sp>
        <p:sp>
          <p:nvSpPr>
            <p:cNvPr id="13418" name="object 13418" descr=""/>
            <p:cNvSpPr/>
            <p:nvPr/>
          </p:nvSpPr>
          <p:spPr>
            <a:xfrm>
              <a:off x="2161246" y="255230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419" name="object 13419" descr=""/>
            <p:cNvSpPr/>
            <p:nvPr/>
          </p:nvSpPr>
          <p:spPr>
            <a:xfrm>
              <a:off x="2161247" y="2548957"/>
              <a:ext cx="1270" cy="3175"/>
            </a:xfrm>
            <a:custGeom>
              <a:avLst/>
              <a:gdLst/>
              <a:ahLst/>
              <a:cxnLst/>
              <a:rect l="l" t="t" r="r" b="b"/>
              <a:pathLst>
                <a:path w="1269" h="3175">
                  <a:moveTo>
                    <a:pt x="0" y="2794"/>
                  </a:moveTo>
                  <a:lnTo>
                    <a:pt x="0" y="2235"/>
                  </a:lnTo>
                  <a:lnTo>
                    <a:pt x="558" y="1117"/>
                  </a:lnTo>
                  <a:lnTo>
                    <a:pt x="1117" y="0"/>
                  </a:lnTo>
                </a:path>
              </a:pathLst>
            </a:custGeom>
            <a:ln w="3175">
              <a:solidFill>
                <a:srgbClr val="565658"/>
              </a:solidFill>
            </a:ln>
          </p:spPr>
          <p:txBody>
            <a:bodyPr wrap="square" lIns="0" tIns="0" rIns="0" bIns="0" rtlCol="0"/>
            <a:lstStyle/>
            <a:p/>
          </p:txBody>
        </p:sp>
        <p:sp>
          <p:nvSpPr>
            <p:cNvPr id="13420" name="object 13420" descr=""/>
            <p:cNvSpPr/>
            <p:nvPr/>
          </p:nvSpPr>
          <p:spPr>
            <a:xfrm>
              <a:off x="2283993" y="2547856"/>
              <a:ext cx="22860" cy="36830"/>
            </a:xfrm>
            <a:custGeom>
              <a:avLst/>
              <a:gdLst/>
              <a:ahLst/>
              <a:cxnLst/>
              <a:rect l="l" t="t" r="r" b="b"/>
              <a:pathLst>
                <a:path w="22860" h="36830">
                  <a:moveTo>
                    <a:pt x="0" y="36817"/>
                  </a:moveTo>
                  <a:lnTo>
                    <a:pt x="2235" y="31788"/>
                  </a:lnTo>
                  <a:lnTo>
                    <a:pt x="5029" y="27330"/>
                  </a:lnTo>
                  <a:lnTo>
                    <a:pt x="7797" y="22301"/>
                  </a:lnTo>
                  <a:lnTo>
                    <a:pt x="10591" y="17843"/>
                  </a:lnTo>
                  <a:lnTo>
                    <a:pt x="13385" y="13385"/>
                  </a:lnTo>
                  <a:lnTo>
                    <a:pt x="16725" y="8915"/>
                  </a:lnTo>
                  <a:lnTo>
                    <a:pt x="19519" y="4457"/>
                  </a:lnTo>
                  <a:lnTo>
                    <a:pt x="22313" y="0"/>
                  </a:lnTo>
                </a:path>
              </a:pathLst>
            </a:custGeom>
            <a:ln w="3175">
              <a:solidFill>
                <a:srgbClr val="565658"/>
              </a:solidFill>
            </a:ln>
          </p:spPr>
          <p:txBody>
            <a:bodyPr wrap="square" lIns="0" tIns="0" rIns="0" bIns="0" rtlCol="0"/>
            <a:lstStyle/>
            <a:p/>
          </p:txBody>
        </p:sp>
        <p:sp>
          <p:nvSpPr>
            <p:cNvPr id="13421" name="object 13421" descr=""/>
            <p:cNvSpPr/>
            <p:nvPr/>
          </p:nvSpPr>
          <p:spPr>
            <a:xfrm>
              <a:off x="2188024" y="2615357"/>
              <a:ext cx="39370" cy="3175"/>
            </a:xfrm>
            <a:custGeom>
              <a:avLst/>
              <a:gdLst/>
              <a:ahLst/>
              <a:cxnLst/>
              <a:rect l="l" t="t" r="r" b="b"/>
              <a:pathLst>
                <a:path w="39369" h="3175">
                  <a:moveTo>
                    <a:pt x="0" y="0"/>
                  </a:moveTo>
                  <a:lnTo>
                    <a:pt x="2235" y="558"/>
                  </a:lnTo>
                  <a:lnTo>
                    <a:pt x="5029" y="1117"/>
                  </a:lnTo>
                  <a:lnTo>
                    <a:pt x="7251" y="1676"/>
                  </a:lnTo>
                  <a:lnTo>
                    <a:pt x="9486" y="2235"/>
                  </a:lnTo>
                  <a:lnTo>
                    <a:pt x="12280" y="2794"/>
                  </a:lnTo>
                  <a:lnTo>
                    <a:pt x="14516" y="2794"/>
                  </a:lnTo>
                  <a:lnTo>
                    <a:pt x="16738" y="2794"/>
                  </a:lnTo>
                  <a:lnTo>
                    <a:pt x="19532" y="2794"/>
                  </a:lnTo>
                  <a:lnTo>
                    <a:pt x="21767" y="2794"/>
                  </a:lnTo>
                  <a:lnTo>
                    <a:pt x="24549" y="2794"/>
                  </a:lnTo>
                  <a:lnTo>
                    <a:pt x="26771" y="2235"/>
                  </a:lnTo>
                  <a:lnTo>
                    <a:pt x="29006" y="2235"/>
                  </a:lnTo>
                  <a:lnTo>
                    <a:pt x="31800" y="1676"/>
                  </a:lnTo>
                  <a:lnTo>
                    <a:pt x="34036" y="1117"/>
                  </a:lnTo>
                  <a:lnTo>
                    <a:pt x="36258" y="558"/>
                  </a:lnTo>
                  <a:lnTo>
                    <a:pt x="39052" y="0"/>
                  </a:lnTo>
                </a:path>
              </a:pathLst>
            </a:custGeom>
            <a:ln w="3175">
              <a:solidFill>
                <a:srgbClr val="565658"/>
              </a:solidFill>
            </a:ln>
          </p:spPr>
          <p:txBody>
            <a:bodyPr wrap="square" lIns="0" tIns="0" rIns="0" bIns="0" rtlCol="0"/>
            <a:lstStyle/>
            <a:p/>
          </p:txBody>
        </p:sp>
        <p:sp>
          <p:nvSpPr>
            <p:cNvPr id="13422" name="object 13422" descr=""/>
            <p:cNvSpPr/>
            <p:nvPr/>
          </p:nvSpPr>
          <p:spPr>
            <a:xfrm>
              <a:off x="2282444" y="258312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23" name="object 13423" descr=""/>
            <p:cNvSpPr/>
            <p:nvPr/>
          </p:nvSpPr>
          <p:spPr>
            <a:xfrm>
              <a:off x="2227078" y="2586896"/>
              <a:ext cx="55244" cy="28575"/>
            </a:xfrm>
            <a:custGeom>
              <a:avLst/>
              <a:gdLst/>
              <a:ahLst/>
              <a:cxnLst/>
              <a:rect l="l" t="t" r="r" b="b"/>
              <a:pathLst>
                <a:path w="55244" h="28575">
                  <a:moveTo>
                    <a:pt x="0" y="28460"/>
                  </a:moveTo>
                  <a:lnTo>
                    <a:pt x="1676" y="27901"/>
                  </a:lnTo>
                  <a:lnTo>
                    <a:pt x="3911" y="27343"/>
                  </a:lnTo>
                  <a:lnTo>
                    <a:pt x="7251" y="26225"/>
                  </a:lnTo>
                  <a:lnTo>
                    <a:pt x="11163" y="25107"/>
                  </a:lnTo>
                  <a:lnTo>
                    <a:pt x="14516" y="23431"/>
                  </a:lnTo>
                  <a:lnTo>
                    <a:pt x="18415" y="22326"/>
                  </a:lnTo>
                  <a:lnTo>
                    <a:pt x="21767" y="20650"/>
                  </a:lnTo>
                  <a:lnTo>
                    <a:pt x="25107" y="18414"/>
                  </a:lnTo>
                  <a:lnTo>
                    <a:pt x="28448" y="16751"/>
                  </a:lnTo>
                  <a:lnTo>
                    <a:pt x="31800" y="15074"/>
                  </a:lnTo>
                  <a:lnTo>
                    <a:pt x="35153" y="12839"/>
                  </a:lnTo>
                  <a:lnTo>
                    <a:pt x="41846" y="8369"/>
                  </a:lnTo>
                  <a:lnTo>
                    <a:pt x="48539" y="4470"/>
                  </a:lnTo>
                  <a:lnTo>
                    <a:pt x="51333" y="2235"/>
                  </a:lnTo>
                  <a:lnTo>
                    <a:pt x="53009" y="1117"/>
                  </a:lnTo>
                  <a:lnTo>
                    <a:pt x="54686" y="0"/>
                  </a:lnTo>
                </a:path>
              </a:pathLst>
            </a:custGeom>
            <a:ln w="3175">
              <a:solidFill>
                <a:srgbClr val="565658"/>
              </a:solidFill>
            </a:ln>
          </p:spPr>
          <p:txBody>
            <a:bodyPr wrap="square" lIns="0" tIns="0" rIns="0" bIns="0" rtlCol="0"/>
            <a:lstStyle/>
            <a:p/>
          </p:txBody>
        </p:sp>
        <p:sp>
          <p:nvSpPr>
            <p:cNvPr id="13424" name="object 13424" descr=""/>
            <p:cNvSpPr/>
            <p:nvPr/>
          </p:nvSpPr>
          <p:spPr>
            <a:xfrm>
              <a:off x="2229869" y="2473082"/>
              <a:ext cx="61594" cy="29845"/>
            </a:xfrm>
            <a:custGeom>
              <a:avLst/>
              <a:gdLst/>
              <a:ahLst/>
              <a:cxnLst/>
              <a:rect l="l" t="t" r="r" b="b"/>
              <a:pathLst>
                <a:path w="61594" h="29844">
                  <a:moveTo>
                    <a:pt x="0" y="0"/>
                  </a:moveTo>
                  <a:lnTo>
                    <a:pt x="61379" y="29565"/>
                  </a:lnTo>
                </a:path>
              </a:pathLst>
            </a:custGeom>
            <a:ln w="3175">
              <a:solidFill>
                <a:srgbClr val="565658"/>
              </a:solidFill>
            </a:ln>
          </p:spPr>
          <p:txBody>
            <a:bodyPr wrap="square" lIns="0" tIns="0" rIns="0" bIns="0" rtlCol="0"/>
            <a:lstStyle/>
            <a:p/>
          </p:txBody>
        </p:sp>
        <p:sp>
          <p:nvSpPr>
            <p:cNvPr id="13425" name="object 13425" descr=""/>
            <p:cNvSpPr/>
            <p:nvPr/>
          </p:nvSpPr>
          <p:spPr>
            <a:xfrm>
              <a:off x="2166825" y="2542831"/>
              <a:ext cx="1905" cy="2540"/>
            </a:xfrm>
            <a:custGeom>
              <a:avLst/>
              <a:gdLst/>
              <a:ahLst/>
              <a:cxnLst/>
              <a:rect l="l" t="t" r="r" b="b"/>
              <a:pathLst>
                <a:path w="1905" h="2539">
                  <a:moveTo>
                    <a:pt x="1676" y="2222"/>
                  </a:moveTo>
                  <a:lnTo>
                    <a:pt x="0" y="0"/>
                  </a:lnTo>
                </a:path>
              </a:pathLst>
            </a:custGeom>
            <a:ln w="3175">
              <a:solidFill>
                <a:srgbClr val="565658"/>
              </a:solidFill>
            </a:ln>
          </p:spPr>
          <p:txBody>
            <a:bodyPr wrap="square" lIns="0" tIns="0" rIns="0" bIns="0" rtlCol="0"/>
            <a:lstStyle/>
            <a:p/>
          </p:txBody>
        </p:sp>
        <p:sp>
          <p:nvSpPr>
            <p:cNvPr id="13426" name="object 13426" descr=""/>
            <p:cNvSpPr/>
            <p:nvPr/>
          </p:nvSpPr>
          <p:spPr>
            <a:xfrm>
              <a:off x="2187465" y="261479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427" name="object 13427" descr=""/>
            <p:cNvSpPr/>
            <p:nvPr/>
          </p:nvSpPr>
          <p:spPr>
            <a:xfrm>
              <a:off x="2160689" y="2492061"/>
              <a:ext cx="24130" cy="59690"/>
            </a:xfrm>
            <a:custGeom>
              <a:avLst/>
              <a:gdLst/>
              <a:ahLst/>
              <a:cxnLst/>
              <a:rect l="l" t="t" r="r" b="b"/>
              <a:pathLst>
                <a:path w="24130" h="59689">
                  <a:moveTo>
                    <a:pt x="0" y="59690"/>
                  </a:moveTo>
                  <a:lnTo>
                    <a:pt x="1676" y="56349"/>
                  </a:lnTo>
                  <a:lnTo>
                    <a:pt x="3352" y="52438"/>
                  </a:lnTo>
                  <a:lnTo>
                    <a:pt x="5575" y="49098"/>
                  </a:lnTo>
                  <a:lnTo>
                    <a:pt x="7251" y="45186"/>
                  </a:lnTo>
                  <a:lnTo>
                    <a:pt x="8928" y="41833"/>
                  </a:lnTo>
                  <a:lnTo>
                    <a:pt x="10033" y="37934"/>
                  </a:lnTo>
                  <a:lnTo>
                    <a:pt x="11722" y="34023"/>
                  </a:lnTo>
                  <a:lnTo>
                    <a:pt x="13385" y="30683"/>
                  </a:lnTo>
                  <a:lnTo>
                    <a:pt x="14516" y="26771"/>
                  </a:lnTo>
                  <a:lnTo>
                    <a:pt x="16167" y="22872"/>
                  </a:lnTo>
                  <a:lnTo>
                    <a:pt x="18961" y="15608"/>
                  </a:lnTo>
                  <a:lnTo>
                    <a:pt x="21196" y="7810"/>
                  </a:lnTo>
                  <a:lnTo>
                    <a:pt x="23990" y="0"/>
                  </a:lnTo>
                </a:path>
              </a:pathLst>
            </a:custGeom>
            <a:ln w="3175">
              <a:solidFill>
                <a:srgbClr val="565658"/>
              </a:solidFill>
            </a:ln>
          </p:spPr>
          <p:txBody>
            <a:bodyPr wrap="square" lIns="0" tIns="0" rIns="0" bIns="0" rtlCol="0"/>
            <a:lstStyle/>
            <a:p/>
          </p:txBody>
        </p:sp>
        <p:sp>
          <p:nvSpPr>
            <p:cNvPr id="13428" name="object 13428" descr=""/>
            <p:cNvSpPr/>
            <p:nvPr/>
          </p:nvSpPr>
          <p:spPr>
            <a:xfrm>
              <a:off x="2225529" y="26138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29" name="object 13429" descr=""/>
            <p:cNvSpPr/>
            <p:nvPr/>
          </p:nvSpPr>
          <p:spPr>
            <a:xfrm>
              <a:off x="2172952" y="2604753"/>
              <a:ext cx="13970" cy="10160"/>
            </a:xfrm>
            <a:custGeom>
              <a:avLst/>
              <a:gdLst/>
              <a:ahLst/>
              <a:cxnLst/>
              <a:rect l="l" t="t" r="r" b="b"/>
              <a:pathLst>
                <a:path w="13969" h="10160">
                  <a:moveTo>
                    <a:pt x="12839" y="9486"/>
                  </a:moveTo>
                  <a:lnTo>
                    <a:pt x="13398" y="10045"/>
                  </a:lnTo>
                  <a:lnTo>
                    <a:pt x="11722" y="8928"/>
                  </a:lnTo>
                  <a:lnTo>
                    <a:pt x="9486" y="7810"/>
                  </a:lnTo>
                  <a:lnTo>
                    <a:pt x="7810" y="6692"/>
                  </a:lnTo>
                  <a:lnTo>
                    <a:pt x="6146" y="5575"/>
                  </a:lnTo>
                  <a:lnTo>
                    <a:pt x="4470" y="4457"/>
                  </a:lnTo>
                  <a:lnTo>
                    <a:pt x="2793" y="2793"/>
                  </a:lnTo>
                  <a:lnTo>
                    <a:pt x="1676" y="1676"/>
                  </a:lnTo>
                  <a:lnTo>
                    <a:pt x="0" y="0"/>
                  </a:lnTo>
                </a:path>
              </a:pathLst>
            </a:custGeom>
            <a:ln w="3175">
              <a:solidFill>
                <a:srgbClr val="565658"/>
              </a:solidFill>
            </a:ln>
          </p:spPr>
          <p:txBody>
            <a:bodyPr wrap="square" lIns="0" tIns="0" rIns="0" bIns="0" rtlCol="0"/>
            <a:lstStyle/>
            <a:p/>
          </p:txBody>
        </p:sp>
        <p:sp>
          <p:nvSpPr>
            <p:cNvPr id="13430" name="object 13430" descr=""/>
            <p:cNvSpPr/>
            <p:nvPr/>
          </p:nvSpPr>
          <p:spPr>
            <a:xfrm>
              <a:off x="2282317" y="2584673"/>
              <a:ext cx="1905" cy="2540"/>
            </a:xfrm>
            <a:custGeom>
              <a:avLst/>
              <a:gdLst/>
              <a:ahLst/>
              <a:cxnLst/>
              <a:rect l="l" t="t" r="r" b="b"/>
              <a:pathLst>
                <a:path w="1905" h="2539">
                  <a:moveTo>
                    <a:pt x="1676" y="0"/>
                  </a:moveTo>
                  <a:lnTo>
                    <a:pt x="1117" y="558"/>
                  </a:lnTo>
                  <a:lnTo>
                    <a:pt x="558" y="1104"/>
                  </a:lnTo>
                  <a:lnTo>
                    <a:pt x="558" y="1663"/>
                  </a:lnTo>
                  <a:lnTo>
                    <a:pt x="0" y="2222"/>
                  </a:lnTo>
                </a:path>
              </a:pathLst>
            </a:custGeom>
            <a:ln w="3175">
              <a:solidFill>
                <a:srgbClr val="565658"/>
              </a:solidFill>
            </a:ln>
          </p:spPr>
          <p:txBody>
            <a:bodyPr wrap="square" lIns="0" tIns="0" rIns="0" bIns="0" rtlCol="0"/>
            <a:lstStyle/>
            <a:p/>
          </p:txBody>
        </p:sp>
        <p:sp>
          <p:nvSpPr>
            <p:cNvPr id="13431" name="object 13431" descr=""/>
            <p:cNvSpPr/>
            <p:nvPr/>
          </p:nvSpPr>
          <p:spPr>
            <a:xfrm>
              <a:off x="2302957" y="255119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3432" name="object 13432" descr=""/>
            <p:cNvSpPr/>
            <p:nvPr/>
          </p:nvSpPr>
          <p:spPr>
            <a:xfrm>
              <a:off x="2166269" y="2545058"/>
              <a:ext cx="3810" cy="6985"/>
            </a:xfrm>
            <a:custGeom>
              <a:avLst/>
              <a:gdLst/>
              <a:ahLst/>
              <a:cxnLst/>
              <a:rect l="l" t="t" r="r" b="b"/>
              <a:pathLst>
                <a:path w="3810" h="6985">
                  <a:moveTo>
                    <a:pt x="558" y="6134"/>
                  </a:moveTo>
                  <a:lnTo>
                    <a:pt x="1117" y="6134"/>
                  </a:lnTo>
                  <a:lnTo>
                    <a:pt x="1676" y="5575"/>
                  </a:lnTo>
                  <a:lnTo>
                    <a:pt x="2235" y="5016"/>
                  </a:lnTo>
                  <a:lnTo>
                    <a:pt x="2794" y="4457"/>
                  </a:lnTo>
                  <a:lnTo>
                    <a:pt x="2794" y="3898"/>
                  </a:lnTo>
                  <a:lnTo>
                    <a:pt x="3352" y="3352"/>
                  </a:lnTo>
                  <a:lnTo>
                    <a:pt x="3352" y="2793"/>
                  </a:lnTo>
                  <a:lnTo>
                    <a:pt x="3352" y="2235"/>
                  </a:lnTo>
                  <a:lnTo>
                    <a:pt x="3352" y="1676"/>
                  </a:lnTo>
                  <a:lnTo>
                    <a:pt x="2794" y="1676"/>
                  </a:lnTo>
                  <a:lnTo>
                    <a:pt x="2794" y="1117"/>
                  </a:lnTo>
                  <a:lnTo>
                    <a:pt x="2794" y="558"/>
                  </a:lnTo>
                  <a:lnTo>
                    <a:pt x="2235" y="0"/>
                  </a:lnTo>
                  <a:lnTo>
                    <a:pt x="2794" y="558"/>
                  </a:lnTo>
                  <a:lnTo>
                    <a:pt x="3352" y="1117"/>
                  </a:lnTo>
                  <a:lnTo>
                    <a:pt x="3352" y="1676"/>
                  </a:lnTo>
                  <a:lnTo>
                    <a:pt x="3352" y="2235"/>
                  </a:lnTo>
                  <a:lnTo>
                    <a:pt x="3352" y="2793"/>
                  </a:lnTo>
                  <a:lnTo>
                    <a:pt x="3352" y="3352"/>
                  </a:lnTo>
                  <a:lnTo>
                    <a:pt x="3352" y="3898"/>
                  </a:lnTo>
                  <a:lnTo>
                    <a:pt x="2794" y="4457"/>
                  </a:lnTo>
                  <a:lnTo>
                    <a:pt x="2794" y="5016"/>
                  </a:lnTo>
                  <a:lnTo>
                    <a:pt x="2235" y="5575"/>
                  </a:lnTo>
                  <a:lnTo>
                    <a:pt x="1676" y="5575"/>
                  </a:lnTo>
                  <a:lnTo>
                    <a:pt x="1676" y="6134"/>
                  </a:lnTo>
                  <a:lnTo>
                    <a:pt x="1117" y="6134"/>
                  </a:lnTo>
                  <a:lnTo>
                    <a:pt x="558" y="6134"/>
                  </a:lnTo>
                  <a:lnTo>
                    <a:pt x="0" y="6692"/>
                  </a:lnTo>
                </a:path>
              </a:pathLst>
            </a:custGeom>
            <a:ln w="3175">
              <a:solidFill>
                <a:srgbClr val="565658"/>
              </a:solidFill>
            </a:ln>
          </p:spPr>
          <p:txBody>
            <a:bodyPr wrap="square" lIns="0" tIns="0" rIns="0" bIns="0" rtlCol="0"/>
            <a:lstStyle/>
            <a:p/>
          </p:txBody>
        </p:sp>
        <p:sp>
          <p:nvSpPr>
            <p:cNvPr id="13433" name="object 13433" descr=""/>
            <p:cNvSpPr/>
            <p:nvPr/>
          </p:nvSpPr>
          <p:spPr>
            <a:xfrm>
              <a:off x="2283994" y="2551750"/>
              <a:ext cx="19685" cy="33020"/>
            </a:xfrm>
            <a:custGeom>
              <a:avLst/>
              <a:gdLst/>
              <a:ahLst/>
              <a:cxnLst/>
              <a:rect l="l" t="t" r="r" b="b"/>
              <a:pathLst>
                <a:path w="19685" h="33019">
                  <a:moveTo>
                    <a:pt x="19519" y="558"/>
                  </a:moveTo>
                  <a:lnTo>
                    <a:pt x="18961" y="0"/>
                  </a:lnTo>
                  <a:lnTo>
                    <a:pt x="16725" y="3911"/>
                  </a:lnTo>
                  <a:lnTo>
                    <a:pt x="13944" y="7810"/>
                  </a:lnTo>
                  <a:lnTo>
                    <a:pt x="11150" y="12268"/>
                  </a:lnTo>
                  <a:lnTo>
                    <a:pt x="8915" y="16179"/>
                  </a:lnTo>
                  <a:lnTo>
                    <a:pt x="6121" y="20650"/>
                  </a:lnTo>
                  <a:lnTo>
                    <a:pt x="3911" y="24549"/>
                  </a:lnTo>
                  <a:lnTo>
                    <a:pt x="1676" y="28460"/>
                  </a:lnTo>
                  <a:lnTo>
                    <a:pt x="0" y="32918"/>
                  </a:lnTo>
                </a:path>
              </a:pathLst>
            </a:custGeom>
            <a:ln w="3175">
              <a:solidFill>
                <a:srgbClr val="565658"/>
              </a:solidFill>
            </a:ln>
          </p:spPr>
          <p:txBody>
            <a:bodyPr wrap="square" lIns="0" tIns="0" rIns="0" bIns="0" rtlCol="0"/>
            <a:lstStyle/>
            <a:p/>
          </p:txBody>
        </p:sp>
        <p:sp>
          <p:nvSpPr>
            <p:cNvPr id="13434" name="object 13434" descr=""/>
            <p:cNvSpPr/>
            <p:nvPr/>
          </p:nvSpPr>
          <p:spPr>
            <a:xfrm>
              <a:off x="2165712" y="254171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435" name="object 13435" descr=""/>
            <p:cNvSpPr/>
            <p:nvPr/>
          </p:nvSpPr>
          <p:spPr>
            <a:xfrm>
              <a:off x="2159139" y="255020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36" name="object 13436" descr=""/>
            <p:cNvSpPr/>
            <p:nvPr/>
          </p:nvSpPr>
          <p:spPr>
            <a:xfrm>
              <a:off x="2159012" y="2552309"/>
              <a:ext cx="2540" cy="3810"/>
            </a:xfrm>
            <a:custGeom>
              <a:avLst/>
              <a:gdLst/>
              <a:ahLst/>
              <a:cxnLst/>
              <a:rect l="l" t="t" r="r" b="b"/>
              <a:pathLst>
                <a:path w="2539" h="3810">
                  <a:moveTo>
                    <a:pt x="2235" y="0"/>
                  </a:moveTo>
                  <a:lnTo>
                    <a:pt x="0" y="3352"/>
                  </a:lnTo>
                </a:path>
              </a:pathLst>
            </a:custGeom>
            <a:ln w="3175">
              <a:solidFill>
                <a:srgbClr val="565658"/>
              </a:solidFill>
            </a:ln>
          </p:spPr>
          <p:txBody>
            <a:bodyPr wrap="square" lIns="0" tIns="0" rIns="0" bIns="0" rtlCol="0"/>
            <a:lstStyle/>
            <a:p/>
          </p:txBody>
        </p:sp>
        <p:sp>
          <p:nvSpPr>
            <p:cNvPr id="13437" name="object 13437" descr=""/>
            <p:cNvSpPr/>
            <p:nvPr/>
          </p:nvSpPr>
          <p:spPr>
            <a:xfrm>
              <a:off x="2302957" y="255063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438" name="object 13438" descr=""/>
            <p:cNvSpPr/>
            <p:nvPr/>
          </p:nvSpPr>
          <p:spPr>
            <a:xfrm>
              <a:off x="2188020" y="2613124"/>
              <a:ext cx="3175" cy="2540"/>
            </a:xfrm>
            <a:custGeom>
              <a:avLst/>
              <a:gdLst/>
              <a:ahLst/>
              <a:cxnLst/>
              <a:rect l="l" t="t" r="r" b="b"/>
              <a:pathLst>
                <a:path w="3175" h="2539">
                  <a:moveTo>
                    <a:pt x="2793" y="0"/>
                  </a:moveTo>
                  <a:lnTo>
                    <a:pt x="2793" y="558"/>
                  </a:lnTo>
                  <a:lnTo>
                    <a:pt x="2235" y="1117"/>
                  </a:lnTo>
                  <a:lnTo>
                    <a:pt x="1676" y="1676"/>
                  </a:lnTo>
                  <a:lnTo>
                    <a:pt x="1117" y="1676"/>
                  </a:lnTo>
                  <a:lnTo>
                    <a:pt x="558" y="2235"/>
                  </a:lnTo>
                  <a:lnTo>
                    <a:pt x="0" y="2235"/>
                  </a:lnTo>
                </a:path>
              </a:pathLst>
            </a:custGeom>
            <a:ln w="3175">
              <a:solidFill>
                <a:srgbClr val="565658"/>
              </a:solidFill>
            </a:ln>
          </p:spPr>
          <p:txBody>
            <a:bodyPr wrap="square" lIns="0" tIns="0" rIns="0" bIns="0" rtlCol="0"/>
            <a:lstStyle/>
            <a:p/>
          </p:txBody>
        </p:sp>
        <p:sp>
          <p:nvSpPr>
            <p:cNvPr id="13439" name="object 13439" descr=""/>
            <p:cNvSpPr/>
            <p:nvPr/>
          </p:nvSpPr>
          <p:spPr>
            <a:xfrm>
              <a:off x="2162363" y="2542267"/>
              <a:ext cx="3810" cy="6985"/>
            </a:xfrm>
            <a:custGeom>
              <a:avLst/>
              <a:gdLst/>
              <a:ahLst/>
              <a:cxnLst/>
              <a:rect l="l" t="t" r="r" b="b"/>
              <a:pathLst>
                <a:path w="3810" h="6985">
                  <a:moveTo>
                    <a:pt x="0" y="6692"/>
                  </a:moveTo>
                  <a:lnTo>
                    <a:pt x="1676" y="3340"/>
                  </a:lnTo>
                  <a:lnTo>
                    <a:pt x="3352" y="0"/>
                  </a:lnTo>
                </a:path>
              </a:pathLst>
            </a:custGeom>
            <a:ln w="3175">
              <a:solidFill>
                <a:srgbClr val="565658"/>
              </a:solidFill>
            </a:ln>
          </p:spPr>
          <p:txBody>
            <a:bodyPr wrap="square" lIns="0" tIns="0" rIns="0" bIns="0" rtlCol="0"/>
            <a:lstStyle/>
            <a:p/>
          </p:txBody>
        </p:sp>
        <p:sp>
          <p:nvSpPr>
            <p:cNvPr id="13440" name="object 13440" descr=""/>
            <p:cNvSpPr/>
            <p:nvPr/>
          </p:nvSpPr>
          <p:spPr>
            <a:xfrm>
              <a:off x="2171395" y="2585351"/>
              <a:ext cx="112395" cy="20955"/>
            </a:xfrm>
            <a:custGeom>
              <a:avLst/>
              <a:gdLst/>
              <a:ahLst/>
              <a:cxnLst/>
              <a:rect l="l" t="t" r="r" b="b"/>
              <a:pathLst>
                <a:path w="112394" h="20955">
                  <a:moveTo>
                    <a:pt x="3098" y="19405"/>
                  </a:moveTo>
                  <a:lnTo>
                    <a:pt x="2654" y="18313"/>
                  </a:lnTo>
                  <a:lnTo>
                    <a:pt x="1549" y="17856"/>
                  </a:lnTo>
                  <a:lnTo>
                    <a:pt x="457" y="18313"/>
                  </a:lnTo>
                  <a:lnTo>
                    <a:pt x="0" y="19405"/>
                  </a:lnTo>
                  <a:lnTo>
                    <a:pt x="457" y="20497"/>
                  </a:lnTo>
                  <a:lnTo>
                    <a:pt x="1549" y="20955"/>
                  </a:lnTo>
                  <a:lnTo>
                    <a:pt x="2654" y="20497"/>
                  </a:lnTo>
                  <a:lnTo>
                    <a:pt x="3098" y="19405"/>
                  </a:lnTo>
                  <a:close/>
                </a:path>
                <a:path w="112394" h="20955">
                  <a:moveTo>
                    <a:pt x="111912" y="1549"/>
                  </a:moveTo>
                  <a:lnTo>
                    <a:pt x="111455" y="457"/>
                  </a:lnTo>
                  <a:lnTo>
                    <a:pt x="110363" y="0"/>
                  </a:lnTo>
                  <a:lnTo>
                    <a:pt x="109258" y="457"/>
                  </a:lnTo>
                  <a:lnTo>
                    <a:pt x="108813" y="1549"/>
                  </a:lnTo>
                  <a:lnTo>
                    <a:pt x="109258" y="2654"/>
                  </a:lnTo>
                  <a:lnTo>
                    <a:pt x="110363" y="3098"/>
                  </a:lnTo>
                  <a:lnTo>
                    <a:pt x="111455" y="2654"/>
                  </a:lnTo>
                  <a:lnTo>
                    <a:pt x="111912" y="1549"/>
                  </a:lnTo>
                  <a:close/>
                </a:path>
              </a:pathLst>
            </a:custGeom>
            <a:solidFill>
              <a:srgbClr val="565658"/>
            </a:solidFill>
          </p:spPr>
          <p:txBody>
            <a:bodyPr wrap="square" lIns="0" tIns="0" rIns="0" bIns="0" rtlCol="0"/>
            <a:lstStyle/>
            <a:p/>
          </p:txBody>
        </p:sp>
        <p:sp>
          <p:nvSpPr>
            <p:cNvPr id="13441" name="object 13441" descr=""/>
            <p:cNvSpPr/>
            <p:nvPr/>
          </p:nvSpPr>
          <p:spPr>
            <a:xfrm>
              <a:off x="2161805" y="2551192"/>
              <a:ext cx="5080" cy="635"/>
            </a:xfrm>
            <a:custGeom>
              <a:avLst/>
              <a:gdLst/>
              <a:ahLst/>
              <a:cxnLst/>
              <a:rect l="l" t="t" r="r" b="b"/>
              <a:pathLst>
                <a:path w="5080" h="635">
                  <a:moveTo>
                    <a:pt x="0" y="558"/>
                  </a:moveTo>
                  <a:lnTo>
                    <a:pt x="5029" y="0"/>
                  </a:lnTo>
                </a:path>
              </a:pathLst>
            </a:custGeom>
            <a:ln w="3175">
              <a:solidFill>
                <a:srgbClr val="565658"/>
              </a:solidFill>
            </a:ln>
          </p:spPr>
          <p:txBody>
            <a:bodyPr wrap="square" lIns="0" tIns="0" rIns="0" bIns="0" rtlCol="0"/>
            <a:lstStyle/>
            <a:p/>
          </p:txBody>
        </p:sp>
        <p:sp>
          <p:nvSpPr>
            <p:cNvPr id="13442" name="object 13442" descr=""/>
            <p:cNvSpPr/>
            <p:nvPr/>
          </p:nvSpPr>
          <p:spPr>
            <a:xfrm>
              <a:off x="2227074" y="2586898"/>
              <a:ext cx="55244" cy="28575"/>
            </a:xfrm>
            <a:custGeom>
              <a:avLst/>
              <a:gdLst/>
              <a:ahLst/>
              <a:cxnLst/>
              <a:rect l="l" t="t" r="r" b="b"/>
              <a:pathLst>
                <a:path w="55244" h="28575">
                  <a:moveTo>
                    <a:pt x="54686" y="0"/>
                  </a:moveTo>
                  <a:lnTo>
                    <a:pt x="53009" y="1117"/>
                  </a:lnTo>
                  <a:lnTo>
                    <a:pt x="51892" y="2235"/>
                  </a:lnTo>
                  <a:lnTo>
                    <a:pt x="48552" y="4470"/>
                  </a:lnTo>
                  <a:lnTo>
                    <a:pt x="41846" y="8928"/>
                  </a:lnTo>
                  <a:lnTo>
                    <a:pt x="38506" y="10604"/>
                  </a:lnTo>
                  <a:lnTo>
                    <a:pt x="35153" y="12827"/>
                  </a:lnTo>
                  <a:lnTo>
                    <a:pt x="31800" y="15074"/>
                  </a:lnTo>
                  <a:lnTo>
                    <a:pt x="28460" y="16738"/>
                  </a:lnTo>
                  <a:lnTo>
                    <a:pt x="25107" y="18973"/>
                  </a:lnTo>
                  <a:lnTo>
                    <a:pt x="21767" y="20650"/>
                  </a:lnTo>
                  <a:lnTo>
                    <a:pt x="18427" y="22313"/>
                  </a:lnTo>
                  <a:lnTo>
                    <a:pt x="14516" y="23990"/>
                  </a:lnTo>
                  <a:lnTo>
                    <a:pt x="11163" y="25107"/>
                  </a:lnTo>
                  <a:lnTo>
                    <a:pt x="7264" y="26784"/>
                  </a:lnTo>
                  <a:lnTo>
                    <a:pt x="3911" y="27901"/>
                  </a:lnTo>
                  <a:lnTo>
                    <a:pt x="1676" y="28460"/>
                  </a:lnTo>
                  <a:lnTo>
                    <a:pt x="0" y="28460"/>
                  </a:lnTo>
                </a:path>
              </a:pathLst>
            </a:custGeom>
            <a:ln w="3175">
              <a:solidFill>
                <a:srgbClr val="565658"/>
              </a:solidFill>
            </a:ln>
          </p:spPr>
          <p:txBody>
            <a:bodyPr wrap="square" lIns="0" tIns="0" rIns="0" bIns="0" rtlCol="0"/>
            <a:lstStyle/>
            <a:p/>
          </p:txBody>
        </p:sp>
        <p:sp>
          <p:nvSpPr>
            <p:cNvPr id="13443" name="object 13443" descr=""/>
            <p:cNvSpPr/>
            <p:nvPr/>
          </p:nvSpPr>
          <p:spPr>
            <a:xfrm>
              <a:off x="2165712" y="254171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444" name="object 13444" descr=""/>
            <p:cNvSpPr/>
            <p:nvPr/>
          </p:nvSpPr>
          <p:spPr>
            <a:xfrm>
              <a:off x="2159008" y="2492059"/>
              <a:ext cx="26034" cy="64135"/>
            </a:xfrm>
            <a:custGeom>
              <a:avLst/>
              <a:gdLst/>
              <a:ahLst/>
              <a:cxnLst/>
              <a:rect l="l" t="t" r="r" b="b"/>
              <a:pathLst>
                <a:path w="26035" h="64135">
                  <a:moveTo>
                    <a:pt x="25666" y="0"/>
                  </a:moveTo>
                  <a:lnTo>
                    <a:pt x="22872" y="7810"/>
                  </a:lnTo>
                  <a:lnTo>
                    <a:pt x="20637" y="15608"/>
                  </a:lnTo>
                  <a:lnTo>
                    <a:pt x="17856" y="22872"/>
                  </a:lnTo>
                  <a:lnTo>
                    <a:pt x="16192" y="26771"/>
                  </a:lnTo>
                  <a:lnTo>
                    <a:pt x="15062" y="30683"/>
                  </a:lnTo>
                  <a:lnTo>
                    <a:pt x="13398" y="34023"/>
                  </a:lnTo>
                  <a:lnTo>
                    <a:pt x="11709" y="37934"/>
                  </a:lnTo>
                  <a:lnTo>
                    <a:pt x="10604" y="41833"/>
                  </a:lnTo>
                  <a:lnTo>
                    <a:pt x="8940" y="45186"/>
                  </a:lnTo>
                  <a:lnTo>
                    <a:pt x="7264" y="49098"/>
                  </a:lnTo>
                  <a:lnTo>
                    <a:pt x="5029" y="52438"/>
                  </a:lnTo>
                  <a:lnTo>
                    <a:pt x="3352" y="56349"/>
                  </a:lnTo>
                  <a:lnTo>
                    <a:pt x="1676" y="59690"/>
                  </a:lnTo>
                  <a:lnTo>
                    <a:pt x="1117" y="60807"/>
                  </a:lnTo>
                  <a:lnTo>
                    <a:pt x="558" y="61366"/>
                  </a:lnTo>
                  <a:lnTo>
                    <a:pt x="558" y="62484"/>
                  </a:lnTo>
                  <a:lnTo>
                    <a:pt x="0" y="63601"/>
                  </a:lnTo>
                </a:path>
              </a:pathLst>
            </a:custGeom>
            <a:ln w="3175">
              <a:solidFill>
                <a:srgbClr val="565658"/>
              </a:solidFill>
            </a:ln>
          </p:spPr>
          <p:txBody>
            <a:bodyPr wrap="square" lIns="0" tIns="0" rIns="0" bIns="0" rtlCol="0"/>
            <a:lstStyle/>
            <a:p/>
          </p:txBody>
        </p:sp>
        <p:sp>
          <p:nvSpPr>
            <p:cNvPr id="13445" name="object 13445" descr=""/>
            <p:cNvSpPr/>
            <p:nvPr/>
          </p:nvSpPr>
          <p:spPr>
            <a:xfrm>
              <a:off x="2166269" y="2542268"/>
              <a:ext cx="635" cy="635"/>
            </a:xfrm>
            <a:custGeom>
              <a:avLst/>
              <a:gdLst/>
              <a:ahLst/>
              <a:cxnLst/>
              <a:rect l="l" t="t" r="r" b="b"/>
              <a:pathLst>
                <a:path w="635" h="635">
                  <a:moveTo>
                    <a:pt x="558" y="558"/>
                  </a:moveTo>
                  <a:lnTo>
                    <a:pt x="0" y="558"/>
                  </a:lnTo>
                  <a:lnTo>
                    <a:pt x="0" y="0"/>
                  </a:lnTo>
                </a:path>
              </a:pathLst>
            </a:custGeom>
            <a:ln w="3175">
              <a:solidFill>
                <a:srgbClr val="565658"/>
              </a:solidFill>
            </a:ln>
          </p:spPr>
          <p:txBody>
            <a:bodyPr wrap="square" lIns="0" tIns="0" rIns="0" bIns="0" rtlCol="0"/>
            <a:lstStyle/>
            <a:p/>
          </p:txBody>
        </p:sp>
        <p:sp>
          <p:nvSpPr>
            <p:cNvPr id="13446" name="object 13446" descr=""/>
            <p:cNvSpPr/>
            <p:nvPr/>
          </p:nvSpPr>
          <p:spPr>
            <a:xfrm>
              <a:off x="2229869" y="2446301"/>
              <a:ext cx="69215" cy="56515"/>
            </a:xfrm>
            <a:custGeom>
              <a:avLst/>
              <a:gdLst/>
              <a:ahLst/>
              <a:cxnLst/>
              <a:rect l="l" t="t" r="r" b="b"/>
              <a:pathLst>
                <a:path w="69214" h="56514">
                  <a:moveTo>
                    <a:pt x="61379" y="56349"/>
                  </a:moveTo>
                  <a:lnTo>
                    <a:pt x="62483" y="54686"/>
                  </a:lnTo>
                  <a:lnTo>
                    <a:pt x="63601" y="53009"/>
                  </a:lnTo>
                  <a:lnTo>
                    <a:pt x="64719" y="51333"/>
                  </a:lnTo>
                  <a:lnTo>
                    <a:pt x="65836" y="49657"/>
                  </a:lnTo>
                  <a:lnTo>
                    <a:pt x="66395" y="47421"/>
                  </a:lnTo>
                  <a:lnTo>
                    <a:pt x="66941" y="45758"/>
                  </a:lnTo>
                  <a:lnTo>
                    <a:pt x="67500" y="44081"/>
                  </a:lnTo>
                  <a:lnTo>
                    <a:pt x="68059" y="41846"/>
                  </a:lnTo>
                  <a:lnTo>
                    <a:pt x="68618" y="40182"/>
                  </a:lnTo>
                  <a:lnTo>
                    <a:pt x="68618" y="30683"/>
                  </a:lnTo>
                  <a:lnTo>
                    <a:pt x="68059" y="28460"/>
                  </a:lnTo>
                  <a:lnTo>
                    <a:pt x="68059" y="26784"/>
                  </a:lnTo>
                  <a:lnTo>
                    <a:pt x="67500" y="24549"/>
                  </a:lnTo>
                  <a:lnTo>
                    <a:pt x="66941" y="22885"/>
                  </a:lnTo>
                  <a:lnTo>
                    <a:pt x="65836" y="21209"/>
                  </a:lnTo>
                  <a:lnTo>
                    <a:pt x="65277" y="19532"/>
                  </a:lnTo>
                  <a:lnTo>
                    <a:pt x="64160" y="17856"/>
                  </a:lnTo>
                  <a:lnTo>
                    <a:pt x="63042" y="16179"/>
                  </a:lnTo>
                  <a:lnTo>
                    <a:pt x="62483" y="14516"/>
                  </a:lnTo>
                  <a:lnTo>
                    <a:pt x="60820" y="12839"/>
                  </a:lnTo>
                  <a:lnTo>
                    <a:pt x="59689" y="11163"/>
                  </a:lnTo>
                  <a:lnTo>
                    <a:pt x="58585" y="10045"/>
                  </a:lnTo>
                  <a:lnTo>
                    <a:pt x="56908" y="8369"/>
                  </a:lnTo>
                  <a:lnTo>
                    <a:pt x="55244" y="7251"/>
                  </a:lnTo>
                  <a:lnTo>
                    <a:pt x="54127" y="6134"/>
                  </a:lnTo>
                  <a:lnTo>
                    <a:pt x="52450" y="5016"/>
                  </a:lnTo>
                  <a:lnTo>
                    <a:pt x="50774" y="3911"/>
                  </a:lnTo>
                  <a:lnTo>
                    <a:pt x="49098" y="3352"/>
                  </a:lnTo>
                  <a:lnTo>
                    <a:pt x="46862" y="2235"/>
                  </a:lnTo>
                  <a:lnTo>
                    <a:pt x="45199" y="1676"/>
                  </a:lnTo>
                  <a:lnTo>
                    <a:pt x="43522" y="1117"/>
                  </a:lnTo>
                  <a:lnTo>
                    <a:pt x="41287" y="558"/>
                  </a:lnTo>
                  <a:lnTo>
                    <a:pt x="39611" y="558"/>
                  </a:lnTo>
                  <a:lnTo>
                    <a:pt x="37934" y="0"/>
                  </a:lnTo>
                  <a:lnTo>
                    <a:pt x="35712" y="0"/>
                  </a:lnTo>
                  <a:lnTo>
                    <a:pt x="34035" y="0"/>
                  </a:lnTo>
                  <a:lnTo>
                    <a:pt x="31800" y="0"/>
                  </a:lnTo>
                  <a:lnTo>
                    <a:pt x="30124" y="0"/>
                  </a:lnTo>
                  <a:lnTo>
                    <a:pt x="27889" y="558"/>
                  </a:lnTo>
                  <a:lnTo>
                    <a:pt x="26212" y="558"/>
                  </a:lnTo>
                  <a:lnTo>
                    <a:pt x="24002" y="1117"/>
                  </a:lnTo>
                  <a:lnTo>
                    <a:pt x="22313" y="1676"/>
                  </a:lnTo>
                  <a:lnTo>
                    <a:pt x="20637" y="2794"/>
                  </a:lnTo>
                  <a:lnTo>
                    <a:pt x="18973" y="3352"/>
                  </a:lnTo>
                  <a:lnTo>
                    <a:pt x="16738" y="4470"/>
                  </a:lnTo>
                  <a:lnTo>
                    <a:pt x="15074" y="5016"/>
                  </a:lnTo>
                  <a:lnTo>
                    <a:pt x="13957" y="6134"/>
                  </a:lnTo>
                  <a:lnTo>
                    <a:pt x="12280" y="7251"/>
                  </a:lnTo>
                  <a:lnTo>
                    <a:pt x="10604" y="8928"/>
                  </a:lnTo>
                  <a:lnTo>
                    <a:pt x="9486" y="10045"/>
                  </a:lnTo>
                  <a:lnTo>
                    <a:pt x="7810" y="11722"/>
                  </a:lnTo>
                  <a:lnTo>
                    <a:pt x="6692" y="12839"/>
                  </a:lnTo>
                  <a:lnTo>
                    <a:pt x="5575" y="14516"/>
                  </a:lnTo>
                  <a:lnTo>
                    <a:pt x="4470" y="16179"/>
                  </a:lnTo>
                  <a:lnTo>
                    <a:pt x="3352" y="17856"/>
                  </a:lnTo>
                  <a:lnTo>
                    <a:pt x="2235" y="19532"/>
                  </a:lnTo>
                  <a:lnTo>
                    <a:pt x="1676" y="21209"/>
                  </a:lnTo>
                  <a:lnTo>
                    <a:pt x="1117" y="22885"/>
                  </a:lnTo>
                  <a:lnTo>
                    <a:pt x="558" y="25107"/>
                  </a:lnTo>
                  <a:lnTo>
                    <a:pt x="0" y="26784"/>
                  </a:lnTo>
                </a:path>
              </a:pathLst>
            </a:custGeom>
            <a:ln w="3175">
              <a:solidFill>
                <a:srgbClr val="565658"/>
              </a:solidFill>
            </a:ln>
          </p:spPr>
          <p:txBody>
            <a:bodyPr wrap="square" lIns="0" tIns="0" rIns="0" bIns="0" rtlCol="0"/>
            <a:lstStyle/>
            <a:p/>
          </p:txBody>
        </p:sp>
        <p:sp>
          <p:nvSpPr>
            <p:cNvPr id="13447" name="object 13447" descr=""/>
            <p:cNvSpPr/>
            <p:nvPr/>
          </p:nvSpPr>
          <p:spPr>
            <a:xfrm>
              <a:off x="2159015" y="2555658"/>
              <a:ext cx="13970" cy="49530"/>
            </a:xfrm>
            <a:custGeom>
              <a:avLst/>
              <a:gdLst/>
              <a:ahLst/>
              <a:cxnLst/>
              <a:rect l="l" t="t" r="r" b="b"/>
              <a:pathLst>
                <a:path w="13969" h="49530">
                  <a:moveTo>
                    <a:pt x="0" y="0"/>
                  </a:moveTo>
                  <a:lnTo>
                    <a:pt x="0" y="0"/>
                  </a:lnTo>
                  <a:lnTo>
                    <a:pt x="0" y="13385"/>
                  </a:lnTo>
                  <a:lnTo>
                    <a:pt x="558" y="16179"/>
                  </a:lnTo>
                  <a:lnTo>
                    <a:pt x="558" y="19532"/>
                  </a:lnTo>
                  <a:lnTo>
                    <a:pt x="1117" y="21196"/>
                  </a:lnTo>
                  <a:lnTo>
                    <a:pt x="1117" y="22872"/>
                  </a:lnTo>
                  <a:lnTo>
                    <a:pt x="1676" y="24549"/>
                  </a:lnTo>
                  <a:lnTo>
                    <a:pt x="2235" y="26212"/>
                  </a:lnTo>
                  <a:lnTo>
                    <a:pt x="2235" y="27901"/>
                  </a:lnTo>
                  <a:lnTo>
                    <a:pt x="2794" y="29019"/>
                  </a:lnTo>
                  <a:lnTo>
                    <a:pt x="3352" y="30683"/>
                  </a:lnTo>
                  <a:lnTo>
                    <a:pt x="3911" y="32359"/>
                  </a:lnTo>
                  <a:lnTo>
                    <a:pt x="4470" y="34036"/>
                  </a:lnTo>
                  <a:lnTo>
                    <a:pt x="5029" y="35153"/>
                  </a:lnTo>
                  <a:lnTo>
                    <a:pt x="5575" y="36817"/>
                  </a:lnTo>
                  <a:lnTo>
                    <a:pt x="6692" y="38493"/>
                  </a:lnTo>
                  <a:lnTo>
                    <a:pt x="7251" y="39611"/>
                  </a:lnTo>
                  <a:lnTo>
                    <a:pt x="7810" y="41287"/>
                  </a:lnTo>
                  <a:lnTo>
                    <a:pt x="8928" y="42405"/>
                  </a:lnTo>
                  <a:lnTo>
                    <a:pt x="10045" y="44069"/>
                  </a:lnTo>
                  <a:lnTo>
                    <a:pt x="10604" y="45199"/>
                  </a:lnTo>
                  <a:lnTo>
                    <a:pt x="11709" y="46304"/>
                  </a:lnTo>
                  <a:lnTo>
                    <a:pt x="12839" y="47980"/>
                  </a:lnTo>
                  <a:lnTo>
                    <a:pt x="13944" y="49098"/>
                  </a:lnTo>
                </a:path>
              </a:pathLst>
            </a:custGeom>
            <a:ln w="3175">
              <a:solidFill>
                <a:srgbClr val="565658"/>
              </a:solidFill>
            </a:ln>
          </p:spPr>
          <p:txBody>
            <a:bodyPr wrap="square" lIns="0" tIns="0" rIns="0" bIns="0" rtlCol="0"/>
            <a:lstStyle/>
            <a:p/>
          </p:txBody>
        </p:sp>
        <p:sp>
          <p:nvSpPr>
            <p:cNvPr id="13448" name="object 13448" descr=""/>
            <p:cNvSpPr/>
            <p:nvPr/>
          </p:nvSpPr>
          <p:spPr>
            <a:xfrm>
              <a:off x="2161800" y="2551751"/>
              <a:ext cx="5080" cy="635"/>
            </a:xfrm>
            <a:custGeom>
              <a:avLst/>
              <a:gdLst/>
              <a:ahLst/>
              <a:cxnLst/>
              <a:rect l="l" t="t" r="r" b="b"/>
              <a:pathLst>
                <a:path w="5080" h="635">
                  <a:moveTo>
                    <a:pt x="4470" y="0"/>
                  </a:moveTo>
                  <a:lnTo>
                    <a:pt x="0" y="558"/>
                  </a:lnTo>
                </a:path>
              </a:pathLst>
            </a:custGeom>
            <a:ln w="3175">
              <a:solidFill>
                <a:srgbClr val="565658"/>
              </a:solidFill>
            </a:ln>
          </p:spPr>
          <p:txBody>
            <a:bodyPr wrap="square" lIns="0" tIns="0" rIns="0" bIns="0" rtlCol="0"/>
            <a:lstStyle/>
            <a:p/>
          </p:txBody>
        </p:sp>
        <p:sp>
          <p:nvSpPr>
            <p:cNvPr id="13449" name="object 13449" descr=""/>
            <p:cNvSpPr/>
            <p:nvPr/>
          </p:nvSpPr>
          <p:spPr>
            <a:xfrm>
              <a:off x="2165712" y="2542268"/>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13450" name="object 13450" descr=""/>
            <p:cNvSpPr/>
            <p:nvPr/>
          </p:nvSpPr>
          <p:spPr>
            <a:xfrm>
              <a:off x="2158451" y="2555654"/>
              <a:ext cx="14604" cy="49530"/>
            </a:xfrm>
            <a:custGeom>
              <a:avLst/>
              <a:gdLst/>
              <a:ahLst/>
              <a:cxnLst/>
              <a:rect l="l" t="t" r="r" b="b"/>
              <a:pathLst>
                <a:path w="14605" h="49530">
                  <a:moveTo>
                    <a:pt x="14503" y="49098"/>
                  </a:moveTo>
                  <a:lnTo>
                    <a:pt x="13398" y="47993"/>
                  </a:lnTo>
                  <a:lnTo>
                    <a:pt x="12268" y="46875"/>
                  </a:lnTo>
                  <a:lnTo>
                    <a:pt x="11163" y="45199"/>
                  </a:lnTo>
                  <a:lnTo>
                    <a:pt x="10045" y="44068"/>
                  </a:lnTo>
                  <a:lnTo>
                    <a:pt x="9486" y="42405"/>
                  </a:lnTo>
                  <a:lnTo>
                    <a:pt x="8381" y="41287"/>
                  </a:lnTo>
                  <a:lnTo>
                    <a:pt x="7823" y="39611"/>
                  </a:lnTo>
                  <a:lnTo>
                    <a:pt x="6705" y="38506"/>
                  </a:lnTo>
                  <a:lnTo>
                    <a:pt x="6146" y="36829"/>
                  </a:lnTo>
                  <a:lnTo>
                    <a:pt x="5587" y="35712"/>
                  </a:lnTo>
                  <a:lnTo>
                    <a:pt x="5029" y="34035"/>
                  </a:lnTo>
                  <a:lnTo>
                    <a:pt x="4470" y="32359"/>
                  </a:lnTo>
                  <a:lnTo>
                    <a:pt x="3911" y="30683"/>
                  </a:lnTo>
                  <a:lnTo>
                    <a:pt x="3352" y="29578"/>
                  </a:lnTo>
                  <a:lnTo>
                    <a:pt x="2793" y="27901"/>
                  </a:lnTo>
                  <a:lnTo>
                    <a:pt x="2235" y="26225"/>
                  </a:lnTo>
                  <a:lnTo>
                    <a:pt x="2235" y="24549"/>
                  </a:lnTo>
                  <a:lnTo>
                    <a:pt x="1676" y="22885"/>
                  </a:lnTo>
                  <a:lnTo>
                    <a:pt x="1676" y="21208"/>
                  </a:lnTo>
                  <a:lnTo>
                    <a:pt x="1117" y="19532"/>
                  </a:lnTo>
                  <a:lnTo>
                    <a:pt x="1117" y="16179"/>
                  </a:lnTo>
                  <a:lnTo>
                    <a:pt x="558" y="13385"/>
                  </a:lnTo>
                  <a:lnTo>
                    <a:pt x="558" y="10045"/>
                  </a:lnTo>
                  <a:lnTo>
                    <a:pt x="0" y="6705"/>
                  </a:lnTo>
                  <a:lnTo>
                    <a:pt x="558" y="3352"/>
                  </a:lnTo>
                  <a:lnTo>
                    <a:pt x="558" y="1676"/>
                  </a:lnTo>
                  <a:lnTo>
                    <a:pt x="558" y="0"/>
                  </a:lnTo>
                </a:path>
              </a:pathLst>
            </a:custGeom>
            <a:ln w="3175">
              <a:solidFill>
                <a:srgbClr val="565658"/>
              </a:solidFill>
            </a:ln>
          </p:spPr>
          <p:txBody>
            <a:bodyPr wrap="square" lIns="0" tIns="0" rIns="0" bIns="0" rtlCol="0"/>
            <a:lstStyle/>
            <a:p/>
          </p:txBody>
        </p:sp>
        <p:sp>
          <p:nvSpPr>
            <p:cNvPr id="13451" name="object 13451" descr=""/>
            <p:cNvSpPr/>
            <p:nvPr/>
          </p:nvSpPr>
          <p:spPr>
            <a:xfrm>
              <a:off x="2184675" y="2421193"/>
              <a:ext cx="38100" cy="71120"/>
            </a:xfrm>
            <a:custGeom>
              <a:avLst/>
              <a:gdLst/>
              <a:ahLst/>
              <a:cxnLst/>
              <a:rect l="l" t="t" r="r" b="b"/>
              <a:pathLst>
                <a:path w="38100" h="71119">
                  <a:moveTo>
                    <a:pt x="0" y="70866"/>
                  </a:moveTo>
                  <a:lnTo>
                    <a:pt x="5575" y="51333"/>
                  </a:lnTo>
                  <a:lnTo>
                    <a:pt x="8369" y="41287"/>
                  </a:lnTo>
                  <a:lnTo>
                    <a:pt x="9486" y="38506"/>
                  </a:lnTo>
                  <a:lnTo>
                    <a:pt x="10045" y="36271"/>
                  </a:lnTo>
                  <a:lnTo>
                    <a:pt x="11163" y="33477"/>
                  </a:lnTo>
                  <a:lnTo>
                    <a:pt x="12280" y="31242"/>
                  </a:lnTo>
                  <a:lnTo>
                    <a:pt x="12839" y="29019"/>
                  </a:lnTo>
                  <a:lnTo>
                    <a:pt x="13957" y="26784"/>
                  </a:lnTo>
                  <a:lnTo>
                    <a:pt x="15621" y="24561"/>
                  </a:lnTo>
                  <a:lnTo>
                    <a:pt x="16738" y="22326"/>
                  </a:lnTo>
                  <a:lnTo>
                    <a:pt x="17856" y="20091"/>
                  </a:lnTo>
                  <a:lnTo>
                    <a:pt x="19532" y="17856"/>
                  </a:lnTo>
                  <a:lnTo>
                    <a:pt x="21209" y="15621"/>
                  </a:lnTo>
                  <a:lnTo>
                    <a:pt x="22885" y="13957"/>
                  </a:lnTo>
                  <a:lnTo>
                    <a:pt x="24561" y="11722"/>
                  </a:lnTo>
                  <a:lnTo>
                    <a:pt x="26212" y="10045"/>
                  </a:lnTo>
                  <a:lnTo>
                    <a:pt x="27889" y="7810"/>
                  </a:lnTo>
                  <a:lnTo>
                    <a:pt x="29565" y="6146"/>
                  </a:lnTo>
                  <a:lnTo>
                    <a:pt x="31800" y="4470"/>
                  </a:lnTo>
                  <a:lnTo>
                    <a:pt x="33477" y="2794"/>
                  </a:lnTo>
                  <a:lnTo>
                    <a:pt x="35712" y="1117"/>
                  </a:lnTo>
                  <a:lnTo>
                    <a:pt x="37934" y="0"/>
                  </a:lnTo>
                </a:path>
              </a:pathLst>
            </a:custGeom>
            <a:ln w="3175">
              <a:solidFill>
                <a:srgbClr val="565658"/>
              </a:solidFill>
            </a:ln>
          </p:spPr>
          <p:txBody>
            <a:bodyPr wrap="square" lIns="0" tIns="0" rIns="0" bIns="0" rtlCol="0"/>
            <a:lstStyle/>
            <a:p/>
          </p:txBody>
        </p:sp>
        <p:sp>
          <p:nvSpPr>
            <p:cNvPr id="13452" name="object 13452" descr=""/>
            <p:cNvSpPr/>
            <p:nvPr/>
          </p:nvSpPr>
          <p:spPr>
            <a:xfrm>
              <a:off x="2224847" y="2418405"/>
              <a:ext cx="2540" cy="1270"/>
            </a:xfrm>
            <a:custGeom>
              <a:avLst/>
              <a:gdLst/>
              <a:ahLst/>
              <a:cxnLst/>
              <a:rect l="l" t="t" r="r" b="b"/>
              <a:pathLst>
                <a:path w="2539" h="1269">
                  <a:moveTo>
                    <a:pt x="0" y="1117"/>
                  </a:moveTo>
                  <a:lnTo>
                    <a:pt x="2235" y="0"/>
                  </a:lnTo>
                </a:path>
              </a:pathLst>
            </a:custGeom>
            <a:ln w="3175">
              <a:solidFill>
                <a:srgbClr val="565658"/>
              </a:solidFill>
            </a:ln>
          </p:spPr>
          <p:txBody>
            <a:bodyPr wrap="square" lIns="0" tIns="0" rIns="0" bIns="0" rtlCol="0"/>
            <a:lstStyle/>
            <a:p/>
          </p:txBody>
        </p:sp>
        <p:sp>
          <p:nvSpPr>
            <p:cNvPr id="13453" name="object 13453" descr=""/>
            <p:cNvSpPr/>
            <p:nvPr/>
          </p:nvSpPr>
          <p:spPr>
            <a:xfrm>
              <a:off x="2232102" y="2408366"/>
              <a:ext cx="63500" cy="6985"/>
            </a:xfrm>
            <a:custGeom>
              <a:avLst/>
              <a:gdLst/>
              <a:ahLst/>
              <a:cxnLst/>
              <a:rect l="l" t="t" r="r" b="b"/>
              <a:pathLst>
                <a:path w="63500" h="6985">
                  <a:moveTo>
                    <a:pt x="0" y="6692"/>
                  </a:moveTo>
                  <a:lnTo>
                    <a:pt x="2235" y="6134"/>
                  </a:lnTo>
                  <a:lnTo>
                    <a:pt x="3911" y="5029"/>
                  </a:lnTo>
                  <a:lnTo>
                    <a:pt x="5575" y="4470"/>
                  </a:lnTo>
                  <a:lnTo>
                    <a:pt x="7810" y="3898"/>
                  </a:lnTo>
                  <a:lnTo>
                    <a:pt x="9486" y="3340"/>
                  </a:lnTo>
                  <a:lnTo>
                    <a:pt x="11722" y="2781"/>
                  </a:lnTo>
                  <a:lnTo>
                    <a:pt x="13398" y="2222"/>
                  </a:lnTo>
                  <a:lnTo>
                    <a:pt x="15621" y="1663"/>
                  </a:lnTo>
                  <a:lnTo>
                    <a:pt x="17297" y="1117"/>
                  </a:lnTo>
                  <a:lnTo>
                    <a:pt x="19532" y="558"/>
                  </a:lnTo>
                  <a:lnTo>
                    <a:pt x="21196" y="558"/>
                  </a:lnTo>
                  <a:lnTo>
                    <a:pt x="23431" y="0"/>
                  </a:lnTo>
                  <a:lnTo>
                    <a:pt x="39611" y="0"/>
                  </a:lnTo>
                  <a:lnTo>
                    <a:pt x="41846" y="558"/>
                  </a:lnTo>
                  <a:lnTo>
                    <a:pt x="43522" y="558"/>
                  </a:lnTo>
                  <a:lnTo>
                    <a:pt x="45758" y="1117"/>
                  </a:lnTo>
                  <a:lnTo>
                    <a:pt x="47421" y="1663"/>
                  </a:lnTo>
                  <a:lnTo>
                    <a:pt x="49657" y="2222"/>
                  </a:lnTo>
                  <a:lnTo>
                    <a:pt x="51333" y="2781"/>
                  </a:lnTo>
                  <a:lnTo>
                    <a:pt x="53568" y="3340"/>
                  </a:lnTo>
                  <a:lnTo>
                    <a:pt x="55244" y="3898"/>
                  </a:lnTo>
                  <a:lnTo>
                    <a:pt x="57454" y="4470"/>
                  </a:lnTo>
                  <a:lnTo>
                    <a:pt x="59143" y="5029"/>
                  </a:lnTo>
                  <a:lnTo>
                    <a:pt x="60807" y="6134"/>
                  </a:lnTo>
                  <a:lnTo>
                    <a:pt x="63042" y="6692"/>
                  </a:lnTo>
                </a:path>
              </a:pathLst>
            </a:custGeom>
            <a:ln w="3175">
              <a:solidFill>
                <a:srgbClr val="565658"/>
              </a:solidFill>
            </a:ln>
          </p:spPr>
          <p:txBody>
            <a:bodyPr wrap="square" lIns="0" tIns="0" rIns="0" bIns="0" rtlCol="0"/>
            <a:lstStyle/>
            <a:p/>
          </p:txBody>
        </p:sp>
        <p:sp>
          <p:nvSpPr>
            <p:cNvPr id="13454" name="object 13454" descr=""/>
            <p:cNvSpPr/>
            <p:nvPr/>
          </p:nvSpPr>
          <p:spPr>
            <a:xfrm>
              <a:off x="2295701" y="2415616"/>
              <a:ext cx="3175" cy="1270"/>
            </a:xfrm>
            <a:custGeom>
              <a:avLst/>
              <a:gdLst/>
              <a:ahLst/>
              <a:cxnLst/>
              <a:rect l="l" t="t" r="r" b="b"/>
              <a:pathLst>
                <a:path w="3175" h="1269">
                  <a:moveTo>
                    <a:pt x="0" y="0"/>
                  </a:moveTo>
                  <a:lnTo>
                    <a:pt x="2794" y="1117"/>
                  </a:lnTo>
                </a:path>
              </a:pathLst>
            </a:custGeom>
            <a:ln w="3175">
              <a:solidFill>
                <a:srgbClr val="565658"/>
              </a:solidFill>
            </a:ln>
          </p:spPr>
          <p:txBody>
            <a:bodyPr wrap="square" lIns="0" tIns="0" rIns="0" bIns="0" rtlCol="0"/>
            <a:lstStyle/>
            <a:p/>
          </p:txBody>
        </p:sp>
        <p:sp>
          <p:nvSpPr>
            <p:cNvPr id="13455" name="object 13455" descr=""/>
            <p:cNvSpPr/>
            <p:nvPr/>
          </p:nvSpPr>
          <p:spPr>
            <a:xfrm>
              <a:off x="2305188" y="2421198"/>
              <a:ext cx="31750" cy="54610"/>
            </a:xfrm>
            <a:custGeom>
              <a:avLst/>
              <a:gdLst/>
              <a:ahLst/>
              <a:cxnLst/>
              <a:rect l="l" t="t" r="r" b="b"/>
              <a:pathLst>
                <a:path w="31750" h="54610">
                  <a:moveTo>
                    <a:pt x="0" y="0"/>
                  </a:moveTo>
                  <a:lnTo>
                    <a:pt x="1676" y="1117"/>
                  </a:lnTo>
                  <a:lnTo>
                    <a:pt x="3352" y="2222"/>
                  </a:lnTo>
                  <a:lnTo>
                    <a:pt x="5029" y="3352"/>
                  </a:lnTo>
                  <a:lnTo>
                    <a:pt x="6692" y="5029"/>
                  </a:lnTo>
                  <a:lnTo>
                    <a:pt x="7810" y="6134"/>
                  </a:lnTo>
                  <a:lnTo>
                    <a:pt x="9486" y="7810"/>
                  </a:lnTo>
                  <a:lnTo>
                    <a:pt x="10604" y="8928"/>
                  </a:lnTo>
                  <a:lnTo>
                    <a:pt x="12280" y="10604"/>
                  </a:lnTo>
                  <a:lnTo>
                    <a:pt x="13398" y="12268"/>
                  </a:lnTo>
                  <a:lnTo>
                    <a:pt x="15074" y="13385"/>
                  </a:lnTo>
                  <a:lnTo>
                    <a:pt x="16179" y="15062"/>
                  </a:lnTo>
                  <a:lnTo>
                    <a:pt x="17297" y="16738"/>
                  </a:lnTo>
                  <a:lnTo>
                    <a:pt x="18415" y="18415"/>
                  </a:lnTo>
                  <a:lnTo>
                    <a:pt x="19532" y="20091"/>
                  </a:lnTo>
                  <a:lnTo>
                    <a:pt x="20650" y="21755"/>
                  </a:lnTo>
                  <a:lnTo>
                    <a:pt x="21767" y="23431"/>
                  </a:lnTo>
                  <a:lnTo>
                    <a:pt x="22885" y="25107"/>
                  </a:lnTo>
                  <a:lnTo>
                    <a:pt x="23444" y="26771"/>
                  </a:lnTo>
                  <a:lnTo>
                    <a:pt x="24549" y="29019"/>
                  </a:lnTo>
                  <a:lnTo>
                    <a:pt x="25666" y="30683"/>
                  </a:lnTo>
                  <a:lnTo>
                    <a:pt x="26212" y="32359"/>
                  </a:lnTo>
                  <a:lnTo>
                    <a:pt x="26771" y="34594"/>
                  </a:lnTo>
                  <a:lnTo>
                    <a:pt x="27330" y="36258"/>
                  </a:lnTo>
                  <a:lnTo>
                    <a:pt x="28448" y="38493"/>
                  </a:lnTo>
                  <a:lnTo>
                    <a:pt x="29006" y="40170"/>
                  </a:lnTo>
                  <a:lnTo>
                    <a:pt x="29565" y="41846"/>
                  </a:lnTo>
                  <a:lnTo>
                    <a:pt x="29565" y="44069"/>
                  </a:lnTo>
                  <a:lnTo>
                    <a:pt x="30124" y="45758"/>
                  </a:lnTo>
                  <a:lnTo>
                    <a:pt x="30683" y="47980"/>
                  </a:lnTo>
                  <a:lnTo>
                    <a:pt x="30683" y="50215"/>
                  </a:lnTo>
                  <a:lnTo>
                    <a:pt x="31242" y="51879"/>
                  </a:lnTo>
                  <a:lnTo>
                    <a:pt x="31242" y="54114"/>
                  </a:lnTo>
                </a:path>
              </a:pathLst>
            </a:custGeom>
            <a:ln w="3175">
              <a:solidFill>
                <a:srgbClr val="565658"/>
              </a:solidFill>
            </a:ln>
          </p:spPr>
          <p:txBody>
            <a:bodyPr wrap="square" lIns="0" tIns="0" rIns="0" bIns="0" rtlCol="0"/>
            <a:lstStyle/>
            <a:p/>
          </p:txBody>
        </p:sp>
        <p:sp>
          <p:nvSpPr>
            <p:cNvPr id="13456" name="object 13456" descr=""/>
            <p:cNvSpPr/>
            <p:nvPr/>
          </p:nvSpPr>
          <p:spPr>
            <a:xfrm>
              <a:off x="2336430" y="2484797"/>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3457" name="object 13457" descr=""/>
            <p:cNvSpPr/>
            <p:nvPr/>
          </p:nvSpPr>
          <p:spPr>
            <a:xfrm>
              <a:off x="2306306" y="2487036"/>
              <a:ext cx="30480" cy="60960"/>
            </a:xfrm>
            <a:custGeom>
              <a:avLst/>
              <a:gdLst/>
              <a:ahLst/>
              <a:cxnLst/>
              <a:rect l="l" t="t" r="r" b="b"/>
              <a:pathLst>
                <a:path w="30480" h="60960">
                  <a:moveTo>
                    <a:pt x="30124" y="0"/>
                  </a:moveTo>
                  <a:lnTo>
                    <a:pt x="30124" y="2222"/>
                  </a:lnTo>
                  <a:lnTo>
                    <a:pt x="29565" y="4457"/>
                  </a:lnTo>
                  <a:lnTo>
                    <a:pt x="29565" y="6134"/>
                  </a:lnTo>
                  <a:lnTo>
                    <a:pt x="29006" y="8369"/>
                  </a:lnTo>
                  <a:lnTo>
                    <a:pt x="28447" y="10591"/>
                  </a:lnTo>
                  <a:lnTo>
                    <a:pt x="27889" y="12827"/>
                  </a:lnTo>
                  <a:lnTo>
                    <a:pt x="27330" y="14503"/>
                  </a:lnTo>
                  <a:lnTo>
                    <a:pt x="26771" y="16738"/>
                  </a:lnTo>
                  <a:lnTo>
                    <a:pt x="26212" y="18973"/>
                  </a:lnTo>
                  <a:lnTo>
                    <a:pt x="25095" y="20637"/>
                  </a:lnTo>
                  <a:lnTo>
                    <a:pt x="24561" y="22872"/>
                  </a:lnTo>
                  <a:lnTo>
                    <a:pt x="23431" y="24549"/>
                  </a:lnTo>
                  <a:lnTo>
                    <a:pt x="22872" y="26771"/>
                  </a:lnTo>
                  <a:lnTo>
                    <a:pt x="21767" y="28448"/>
                  </a:lnTo>
                  <a:lnTo>
                    <a:pt x="20650" y="30124"/>
                  </a:lnTo>
                  <a:lnTo>
                    <a:pt x="19532" y="32359"/>
                  </a:lnTo>
                  <a:lnTo>
                    <a:pt x="18414" y="34023"/>
                  </a:lnTo>
                  <a:lnTo>
                    <a:pt x="17297" y="35712"/>
                  </a:lnTo>
                  <a:lnTo>
                    <a:pt x="15062" y="39611"/>
                  </a:lnTo>
                  <a:lnTo>
                    <a:pt x="10045" y="46304"/>
                  </a:lnTo>
                  <a:lnTo>
                    <a:pt x="0" y="60820"/>
                  </a:lnTo>
                </a:path>
              </a:pathLst>
            </a:custGeom>
            <a:ln w="3175">
              <a:solidFill>
                <a:srgbClr val="565658"/>
              </a:solidFill>
            </a:ln>
          </p:spPr>
          <p:txBody>
            <a:bodyPr wrap="square" lIns="0" tIns="0" rIns="0" bIns="0" rtlCol="0"/>
            <a:lstStyle/>
            <a:p/>
          </p:txBody>
        </p:sp>
        <p:sp>
          <p:nvSpPr>
            <p:cNvPr id="13458" name="object 13458" descr=""/>
            <p:cNvSpPr/>
            <p:nvPr/>
          </p:nvSpPr>
          <p:spPr>
            <a:xfrm>
              <a:off x="2225529" y="26138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59" name="object 13459" descr=""/>
            <p:cNvSpPr/>
            <p:nvPr/>
          </p:nvSpPr>
          <p:spPr>
            <a:xfrm>
              <a:off x="2281760" y="2584676"/>
              <a:ext cx="2540" cy="2540"/>
            </a:xfrm>
            <a:custGeom>
              <a:avLst/>
              <a:gdLst/>
              <a:ahLst/>
              <a:cxnLst/>
              <a:rect l="l" t="t" r="r" b="b"/>
              <a:pathLst>
                <a:path w="2539" h="2539">
                  <a:moveTo>
                    <a:pt x="0" y="2222"/>
                  </a:moveTo>
                  <a:lnTo>
                    <a:pt x="558" y="1663"/>
                  </a:lnTo>
                  <a:lnTo>
                    <a:pt x="1117" y="1104"/>
                  </a:lnTo>
                  <a:lnTo>
                    <a:pt x="1676" y="558"/>
                  </a:lnTo>
                  <a:lnTo>
                    <a:pt x="2235" y="0"/>
                  </a:lnTo>
                </a:path>
              </a:pathLst>
            </a:custGeom>
            <a:ln w="3175">
              <a:solidFill>
                <a:srgbClr val="565658"/>
              </a:solidFill>
            </a:ln>
          </p:spPr>
          <p:txBody>
            <a:bodyPr wrap="square" lIns="0" tIns="0" rIns="0" bIns="0" rtlCol="0"/>
            <a:lstStyle/>
            <a:p/>
          </p:txBody>
        </p:sp>
        <p:sp>
          <p:nvSpPr>
            <p:cNvPr id="13460" name="object 13460" descr=""/>
            <p:cNvSpPr/>
            <p:nvPr/>
          </p:nvSpPr>
          <p:spPr>
            <a:xfrm>
              <a:off x="2172954" y="2604752"/>
              <a:ext cx="13335" cy="9525"/>
            </a:xfrm>
            <a:custGeom>
              <a:avLst/>
              <a:gdLst/>
              <a:ahLst/>
              <a:cxnLst/>
              <a:rect l="l" t="t" r="r" b="b"/>
              <a:pathLst>
                <a:path w="13335" h="9525">
                  <a:moveTo>
                    <a:pt x="0" y="0"/>
                  </a:moveTo>
                  <a:lnTo>
                    <a:pt x="1676" y="1676"/>
                  </a:lnTo>
                  <a:lnTo>
                    <a:pt x="2794" y="2794"/>
                  </a:lnTo>
                  <a:lnTo>
                    <a:pt x="4470" y="3911"/>
                  </a:lnTo>
                  <a:lnTo>
                    <a:pt x="6134" y="5575"/>
                  </a:lnTo>
                  <a:lnTo>
                    <a:pt x="7810" y="6692"/>
                  </a:lnTo>
                  <a:lnTo>
                    <a:pt x="9486" y="7251"/>
                  </a:lnTo>
                  <a:lnTo>
                    <a:pt x="11163" y="8369"/>
                  </a:lnTo>
                  <a:lnTo>
                    <a:pt x="12839" y="9486"/>
                  </a:lnTo>
                </a:path>
              </a:pathLst>
            </a:custGeom>
            <a:ln w="3175">
              <a:solidFill>
                <a:srgbClr val="565658"/>
              </a:solidFill>
            </a:ln>
          </p:spPr>
          <p:txBody>
            <a:bodyPr wrap="square" lIns="0" tIns="0" rIns="0" bIns="0" rtlCol="0"/>
            <a:lstStyle/>
            <a:p/>
          </p:txBody>
        </p:sp>
        <p:sp>
          <p:nvSpPr>
            <p:cNvPr id="13461" name="object 13461" descr=""/>
            <p:cNvSpPr/>
            <p:nvPr/>
          </p:nvSpPr>
          <p:spPr>
            <a:xfrm>
              <a:off x="2160689" y="2548957"/>
              <a:ext cx="1905" cy="3175"/>
            </a:xfrm>
            <a:custGeom>
              <a:avLst/>
              <a:gdLst/>
              <a:ahLst/>
              <a:cxnLst/>
              <a:rect l="l" t="t" r="r" b="b"/>
              <a:pathLst>
                <a:path w="1905" h="3175">
                  <a:moveTo>
                    <a:pt x="0" y="2794"/>
                  </a:moveTo>
                  <a:lnTo>
                    <a:pt x="1676" y="0"/>
                  </a:lnTo>
                </a:path>
              </a:pathLst>
            </a:custGeom>
            <a:ln w="3175">
              <a:solidFill>
                <a:srgbClr val="565658"/>
              </a:solidFill>
            </a:ln>
          </p:spPr>
          <p:txBody>
            <a:bodyPr wrap="square" lIns="0" tIns="0" rIns="0" bIns="0" rtlCol="0"/>
            <a:lstStyle/>
            <a:p/>
          </p:txBody>
        </p:sp>
        <p:sp>
          <p:nvSpPr>
            <p:cNvPr id="13462" name="object 13462" descr=""/>
            <p:cNvSpPr/>
            <p:nvPr/>
          </p:nvSpPr>
          <p:spPr>
            <a:xfrm>
              <a:off x="2157465" y="255410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63" name="object 13463" descr=""/>
            <p:cNvSpPr/>
            <p:nvPr/>
          </p:nvSpPr>
          <p:spPr>
            <a:xfrm>
              <a:off x="2303513" y="2551192"/>
              <a:ext cx="635" cy="1270"/>
            </a:xfrm>
            <a:custGeom>
              <a:avLst/>
              <a:gdLst/>
              <a:ahLst/>
              <a:cxnLst/>
              <a:rect l="l" t="t" r="r" b="b"/>
              <a:pathLst>
                <a:path w="635" h="1269">
                  <a:moveTo>
                    <a:pt x="558" y="0"/>
                  </a:moveTo>
                  <a:lnTo>
                    <a:pt x="0" y="558"/>
                  </a:lnTo>
                  <a:lnTo>
                    <a:pt x="0" y="1117"/>
                  </a:lnTo>
                </a:path>
              </a:pathLst>
            </a:custGeom>
            <a:ln w="3175">
              <a:solidFill>
                <a:srgbClr val="565658"/>
              </a:solidFill>
            </a:ln>
          </p:spPr>
          <p:txBody>
            <a:bodyPr wrap="square" lIns="0" tIns="0" rIns="0" bIns="0" rtlCol="0"/>
            <a:lstStyle/>
            <a:p/>
          </p:txBody>
        </p:sp>
        <p:sp>
          <p:nvSpPr>
            <p:cNvPr id="13464" name="object 13464" descr=""/>
            <p:cNvSpPr/>
            <p:nvPr/>
          </p:nvSpPr>
          <p:spPr>
            <a:xfrm>
              <a:off x="2225529" y="26138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65" name="object 13465" descr=""/>
            <p:cNvSpPr/>
            <p:nvPr/>
          </p:nvSpPr>
          <p:spPr>
            <a:xfrm>
              <a:off x="2185233" y="2610887"/>
              <a:ext cx="635" cy="3810"/>
            </a:xfrm>
            <a:custGeom>
              <a:avLst/>
              <a:gdLst/>
              <a:ahLst/>
              <a:cxnLst/>
              <a:rect l="l" t="t" r="r" b="b"/>
              <a:pathLst>
                <a:path w="635" h="3810">
                  <a:moveTo>
                    <a:pt x="558" y="3352"/>
                  </a:moveTo>
                  <a:lnTo>
                    <a:pt x="558" y="2794"/>
                  </a:lnTo>
                  <a:lnTo>
                    <a:pt x="0" y="2235"/>
                  </a:ln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13466" name="object 13466" descr=""/>
            <p:cNvSpPr/>
            <p:nvPr/>
          </p:nvSpPr>
          <p:spPr>
            <a:xfrm>
              <a:off x="2223730" y="215896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13467" name="object 13467" descr=""/>
            <p:cNvSpPr/>
            <p:nvPr/>
          </p:nvSpPr>
          <p:spPr>
            <a:xfrm>
              <a:off x="2214918" y="1910829"/>
              <a:ext cx="471805" cy="359410"/>
            </a:xfrm>
            <a:custGeom>
              <a:avLst/>
              <a:gdLst/>
              <a:ahLst/>
              <a:cxnLst/>
              <a:rect l="l" t="t" r="r" b="b"/>
              <a:pathLst>
                <a:path w="471805" h="359410">
                  <a:moveTo>
                    <a:pt x="3098" y="357505"/>
                  </a:moveTo>
                  <a:lnTo>
                    <a:pt x="2641" y="356412"/>
                  </a:lnTo>
                  <a:lnTo>
                    <a:pt x="1549" y="355955"/>
                  </a:lnTo>
                  <a:lnTo>
                    <a:pt x="457" y="356412"/>
                  </a:lnTo>
                  <a:lnTo>
                    <a:pt x="0" y="357505"/>
                  </a:lnTo>
                  <a:lnTo>
                    <a:pt x="457" y="358597"/>
                  </a:lnTo>
                  <a:lnTo>
                    <a:pt x="1549" y="359054"/>
                  </a:lnTo>
                  <a:lnTo>
                    <a:pt x="2641" y="358597"/>
                  </a:lnTo>
                  <a:lnTo>
                    <a:pt x="3098" y="357505"/>
                  </a:lnTo>
                  <a:close/>
                </a:path>
                <a:path w="471805" h="359410">
                  <a:moveTo>
                    <a:pt x="471208" y="1549"/>
                  </a:moveTo>
                  <a:lnTo>
                    <a:pt x="470750" y="444"/>
                  </a:lnTo>
                  <a:lnTo>
                    <a:pt x="469658" y="0"/>
                  </a:lnTo>
                  <a:lnTo>
                    <a:pt x="468553" y="444"/>
                  </a:lnTo>
                  <a:lnTo>
                    <a:pt x="468109" y="1549"/>
                  </a:lnTo>
                  <a:lnTo>
                    <a:pt x="468553" y="2641"/>
                  </a:lnTo>
                  <a:lnTo>
                    <a:pt x="469658" y="3098"/>
                  </a:lnTo>
                  <a:lnTo>
                    <a:pt x="470750" y="2641"/>
                  </a:lnTo>
                  <a:lnTo>
                    <a:pt x="471208" y="1549"/>
                  </a:lnTo>
                  <a:close/>
                </a:path>
              </a:pathLst>
            </a:custGeom>
            <a:solidFill>
              <a:srgbClr val="565658"/>
            </a:solidFill>
          </p:spPr>
          <p:txBody>
            <a:bodyPr wrap="square" lIns="0" tIns="0" rIns="0" bIns="0" rtlCol="0"/>
            <a:lstStyle/>
            <a:p/>
          </p:txBody>
        </p:sp>
        <p:sp>
          <p:nvSpPr>
            <p:cNvPr id="13468" name="object 13468" descr=""/>
            <p:cNvSpPr/>
            <p:nvPr/>
          </p:nvSpPr>
          <p:spPr>
            <a:xfrm>
              <a:off x="2208114" y="2427337"/>
              <a:ext cx="635" cy="3175"/>
            </a:xfrm>
            <a:custGeom>
              <a:avLst/>
              <a:gdLst/>
              <a:ahLst/>
              <a:cxnLst/>
              <a:rect l="l" t="t" r="r" b="b"/>
              <a:pathLst>
                <a:path w="635" h="3175">
                  <a:moveTo>
                    <a:pt x="558" y="0"/>
                  </a:moveTo>
                  <a:lnTo>
                    <a:pt x="0" y="1104"/>
                  </a:lnTo>
                  <a:lnTo>
                    <a:pt x="0" y="2781"/>
                  </a:lnTo>
                </a:path>
              </a:pathLst>
            </a:custGeom>
            <a:ln w="3175">
              <a:solidFill>
                <a:srgbClr val="565658"/>
              </a:solidFill>
            </a:ln>
          </p:spPr>
          <p:txBody>
            <a:bodyPr wrap="square" lIns="0" tIns="0" rIns="0" bIns="0" rtlCol="0"/>
            <a:lstStyle/>
            <a:p/>
          </p:txBody>
        </p:sp>
        <p:sp>
          <p:nvSpPr>
            <p:cNvPr id="13469" name="object 13469" descr=""/>
            <p:cNvSpPr/>
            <p:nvPr/>
          </p:nvSpPr>
          <p:spPr>
            <a:xfrm>
              <a:off x="2319141" y="2426778"/>
              <a:ext cx="0" cy="3810"/>
            </a:xfrm>
            <a:custGeom>
              <a:avLst/>
              <a:gdLst/>
              <a:ahLst/>
              <a:cxnLst/>
              <a:rect l="l" t="t" r="r" b="b"/>
              <a:pathLst>
                <a:path w="0" h="3810">
                  <a:moveTo>
                    <a:pt x="0" y="0"/>
                  </a:moveTo>
                  <a:lnTo>
                    <a:pt x="0" y="1663"/>
                  </a:lnTo>
                  <a:lnTo>
                    <a:pt x="0" y="3340"/>
                  </a:lnTo>
                </a:path>
              </a:pathLst>
            </a:custGeom>
            <a:ln w="3175">
              <a:solidFill>
                <a:srgbClr val="565658"/>
              </a:solidFill>
            </a:ln>
          </p:spPr>
          <p:txBody>
            <a:bodyPr wrap="square" lIns="0" tIns="0" rIns="0" bIns="0" rtlCol="0"/>
            <a:lstStyle/>
            <a:p/>
          </p:txBody>
        </p:sp>
        <p:sp>
          <p:nvSpPr>
            <p:cNvPr id="13470" name="object 13470" descr=""/>
            <p:cNvSpPr/>
            <p:nvPr/>
          </p:nvSpPr>
          <p:spPr>
            <a:xfrm>
              <a:off x="2319140" y="2430126"/>
              <a:ext cx="2540" cy="5080"/>
            </a:xfrm>
            <a:custGeom>
              <a:avLst/>
              <a:gdLst/>
              <a:ahLst/>
              <a:cxnLst/>
              <a:rect l="l" t="t" r="r" b="b"/>
              <a:pathLst>
                <a:path w="2539" h="5080">
                  <a:moveTo>
                    <a:pt x="558" y="1117"/>
                  </a:moveTo>
                  <a:lnTo>
                    <a:pt x="558" y="558"/>
                  </a:lnTo>
                  <a:lnTo>
                    <a:pt x="0" y="0"/>
                  </a:lnTo>
                  <a:lnTo>
                    <a:pt x="558" y="0"/>
                  </a:lnTo>
                  <a:lnTo>
                    <a:pt x="558" y="558"/>
                  </a:lnTo>
                  <a:lnTo>
                    <a:pt x="558" y="1117"/>
                  </a:lnTo>
                  <a:lnTo>
                    <a:pt x="558" y="2222"/>
                  </a:lnTo>
                  <a:lnTo>
                    <a:pt x="558" y="2781"/>
                  </a:lnTo>
                  <a:lnTo>
                    <a:pt x="1117" y="3340"/>
                  </a:lnTo>
                  <a:lnTo>
                    <a:pt x="1676" y="4457"/>
                  </a:lnTo>
                  <a:lnTo>
                    <a:pt x="2235" y="5016"/>
                  </a:lnTo>
                </a:path>
              </a:pathLst>
            </a:custGeom>
            <a:ln w="3175">
              <a:solidFill>
                <a:srgbClr val="565658"/>
              </a:solidFill>
            </a:ln>
          </p:spPr>
          <p:txBody>
            <a:bodyPr wrap="square" lIns="0" tIns="0" rIns="0" bIns="0" rtlCol="0"/>
            <a:lstStyle/>
            <a:p/>
          </p:txBody>
        </p:sp>
        <p:sp>
          <p:nvSpPr>
            <p:cNvPr id="13471" name="object 13471" descr=""/>
            <p:cNvSpPr/>
            <p:nvPr/>
          </p:nvSpPr>
          <p:spPr>
            <a:xfrm>
              <a:off x="2310211" y="2223132"/>
              <a:ext cx="635" cy="14604"/>
            </a:xfrm>
            <a:custGeom>
              <a:avLst/>
              <a:gdLst/>
              <a:ahLst/>
              <a:cxnLst/>
              <a:rect l="l" t="t" r="r" b="b"/>
              <a:pathLst>
                <a:path w="635" h="14605">
                  <a:moveTo>
                    <a:pt x="558" y="0"/>
                  </a:moveTo>
                  <a:lnTo>
                    <a:pt x="0" y="14503"/>
                  </a:lnTo>
                </a:path>
              </a:pathLst>
            </a:custGeom>
            <a:ln w="3175">
              <a:solidFill>
                <a:srgbClr val="565658"/>
              </a:solidFill>
            </a:ln>
          </p:spPr>
          <p:txBody>
            <a:bodyPr wrap="square" lIns="0" tIns="0" rIns="0" bIns="0" rtlCol="0"/>
            <a:lstStyle/>
            <a:p/>
          </p:txBody>
        </p:sp>
        <p:sp>
          <p:nvSpPr>
            <p:cNvPr id="13472" name="object 13472" descr=""/>
            <p:cNvSpPr/>
            <p:nvPr/>
          </p:nvSpPr>
          <p:spPr>
            <a:xfrm>
              <a:off x="2225404" y="2157858"/>
              <a:ext cx="635" cy="635"/>
            </a:xfrm>
            <a:custGeom>
              <a:avLst/>
              <a:gdLst/>
              <a:ahLst/>
              <a:cxnLst/>
              <a:rect l="l" t="t" r="r" b="b"/>
              <a:pathLst>
                <a:path w="635" h="635">
                  <a:moveTo>
                    <a:pt x="0" y="0"/>
                  </a:moveTo>
                  <a:lnTo>
                    <a:pt x="558" y="546"/>
                  </a:lnTo>
                </a:path>
              </a:pathLst>
            </a:custGeom>
            <a:ln w="3175">
              <a:solidFill>
                <a:srgbClr val="565658"/>
              </a:solidFill>
            </a:ln>
          </p:spPr>
          <p:txBody>
            <a:bodyPr wrap="square" lIns="0" tIns="0" rIns="0" bIns="0" rtlCol="0"/>
            <a:lstStyle/>
            <a:p/>
          </p:txBody>
        </p:sp>
        <p:sp>
          <p:nvSpPr>
            <p:cNvPr id="13473" name="object 13473" descr=""/>
            <p:cNvSpPr/>
            <p:nvPr/>
          </p:nvSpPr>
          <p:spPr>
            <a:xfrm>
              <a:off x="2319140" y="2022277"/>
              <a:ext cx="1270" cy="11430"/>
            </a:xfrm>
            <a:custGeom>
              <a:avLst/>
              <a:gdLst/>
              <a:ahLst/>
              <a:cxnLst/>
              <a:rect l="l" t="t" r="r" b="b"/>
              <a:pathLst>
                <a:path w="1269" h="11430">
                  <a:moveTo>
                    <a:pt x="1117" y="0"/>
                  </a:moveTo>
                  <a:lnTo>
                    <a:pt x="0" y="11150"/>
                  </a:lnTo>
                </a:path>
              </a:pathLst>
            </a:custGeom>
            <a:ln w="3175">
              <a:solidFill>
                <a:srgbClr val="565658"/>
              </a:solidFill>
            </a:ln>
          </p:spPr>
          <p:txBody>
            <a:bodyPr wrap="square" lIns="0" tIns="0" rIns="0" bIns="0" rtlCol="0"/>
            <a:lstStyle/>
            <a:p/>
          </p:txBody>
        </p:sp>
        <p:sp>
          <p:nvSpPr>
            <p:cNvPr id="13474" name="object 13474" descr=""/>
            <p:cNvSpPr/>
            <p:nvPr/>
          </p:nvSpPr>
          <p:spPr>
            <a:xfrm>
              <a:off x="2216475" y="2249915"/>
              <a:ext cx="0" cy="18415"/>
            </a:xfrm>
            <a:custGeom>
              <a:avLst/>
              <a:gdLst/>
              <a:ahLst/>
              <a:cxnLst/>
              <a:rect l="l" t="t" r="r" b="b"/>
              <a:pathLst>
                <a:path w="0" h="18414">
                  <a:moveTo>
                    <a:pt x="0" y="0"/>
                  </a:moveTo>
                  <a:lnTo>
                    <a:pt x="0" y="0"/>
                  </a:lnTo>
                  <a:lnTo>
                    <a:pt x="0" y="17856"/>
                  </a:lnTo>
                  <a:lnTo>
                    <a:pt x="0" y="18415"/>
                  </a:lnTo>
                </a:path>
              </a:pathLst>
            </a:custGeom>
            <a:ln w="3175">
              <a:solidFill>
                <a:srgbClr val="565658"/>
              </a:solidFill>
            </a:ln>
          </p:spPr>
          <p:txBody>
            <a:bodyPr wrap="square" lIns="0" tIns="0" rIns="0" bIns="0" rtlCol="0"/>
            <a:lstStyle/>
            <a:p/>
          </p:txBody>
        </p:sp>
        <p:sp>
          <p:nvSpPr>
            <p:cNvPr id="13475" name="object 13475" descr=""/>
            <p:cNvSpPr/>
            <p:nvPr/>
          </p:nvSpPr>
          <p:spPr>
            <a:xfrm>
              <a:off x="2677332" y="1908459"/>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476" name="object 13476" descr=""/>
            <p:cNvSpPr/>
            <p:nvPr/>
          </p:nvSpPr>
          <p:spPr>
            <a:xfrm>
              <a:off x="2224288" y="2157858"/>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477" name="object 13477" descr=""/>
            <p:cNvSpPr/>
            <p:nvPr/>
          </p:nvSpPr>
          <p:spPr>
            <a:xfrm>
              <a:off x="2229311" y="2386605"/>
              <a:ext cx="69215" cy="7620"/>
            </a:xfrm>
            <a:custGeom>
              <a:avLst/>
              <a:gdLst/>
              <a:ahLst/>
              <a:cxnLst/>
              <a:rect l="l" t="t" r="r" b="b"/>
              <a:pathLst>
                <a:path w="69214" h="7619">
                  <a:moveTo>
                    <a:pt x="0" y="7251"/>
                  </a:moveTo>
                  <a:lnTo>
                    <a:pt x="2235" y="6692"/>
                  </a:lnTo>
                  <a:lnTo>
                    <a:pt x="4470" y="5575"/>
                  </a:lnTo>
                  <a:lnTo>
                    <a:pt x="6134" y="5016"/>
                  </a:lnTo>
                  <a:lnTo>
                    <a:pt x="8369" y="3898"/>
                  </a:lnTo>
                  <a:lnTo>
                    <a:pt x="10604" y="3352"/>
                  </a:lnTo>
                  <a:lnTo>
                    <a:pt x="12280" y="2794"/>
                  </a:lnTo>
                  <a:lnTo>
                    <a:pt x="14516" y="2235"/>
                  </a:lnTo>
                  <a:lnTo>
                    <a:pt x="16738" y="1676"/>
                  </a:lnTo>
                  <a:lnTo>
                    <a:pt x="18973" y="1117"/>
                  </a:lnTo>
                  <a:lnTo>
                    <a:pt x="21196" y="1117"/>
                  </a:lnTo>
                  <a:lnTo>
                    <a:pt x="23431" y="558"/>
                  </a:lnTo>
                  <a:lnTo>
                    <a:pt x="25666" y="558"/>
                  </a:lnTo>
                  <a:lnTo>
                    <a:pt x="27889" y="0"/>
                  </a:lnTo>
                  <a:lnTo>
                    <a:pt x="30124" y="0"/>
                  </a:lnTo>
                  <a:lnTo>
                    <a:pt x="32359" y="0"/>
                  </a:lnTo>
                  <a:lnTo>
                    <a:pt x="34594" y="0"/>
                  </a:lnTo>
                  <a:lnTo>
                    <a:pt x="36817" y="0"/>
                  </a:lnTo>
                  <a:lnTo>
                    <a:pt x="39052" y="0"/>
                  </a:lnTo>
                  <a:lnTo>
                    <a:pt x="41287" y="0"/>
                  </a:lnTo>
                  <a:lnTo>
                    <a:pt x="42964" y="558"/>
                  </a:lnTo>
                  <a:lnTo>
                    <a:pt x="45199" y="558"/>
                  </a:lnTo>
                  <a:lnTo>
                    <a:pt x="47421" y="1117"/>
                  </a:lnTo>
                  <a:lnTo>
                    <a:pt x="49657" y="1117"/>
                  </a:lnTo>
                  <a:lnTo>
                    <a:pt x="51892" y="1676"/>
                  </a:lnTo>
                  <a:lnTo>
                    <a:pt x="54127" y="2235"/>
                  </a:lnTo>
                  <a:lnTo>
                    <a:pt x="56349" y="2794"/>
                  </a:lnTo>
                  <a:lnTo>
                    <a:pt x="58585" y="3352"/>
                  </a:lnTo>
                  <a:lnTo>
                    <a:pt x="60807" y="3898"/>
                  </a:lnTo>
                  <a:lnTo>
                    <a:pt x="62484" y="5016"/>
                  </a:lnTo>
                  <a:lnTo>
                    <a:pt x="64719" y="5575"/>
                  </a:lnTo>
                  <a:lnTo>
                    <a:pt x="66941" y="6692"/>
                  </a:lnTo>
                  <a:lnTo>
                    <a:pt x="68618" y="7251"/>
                  </a:lnTo>
                </a:path>
              </a:pathLst>
            </a:custGeom>
            <a:ln w="3175">
              <a:solidFill>
                <a:srgbClr val="565658"/>
              </a:solidFill>
            </a:ln>
          </p:spPr>
          <p:txBody>
            <a:bodyPr wrap="square" lIns="0" tIns="0" rIns="0" bIns="0" rtlCol="0"/>
            <a:lstStyle/>
            <a:p/>
          </p:txBody>
        </p:sp>
        <p:sp>
          <p:nvSpPr>
            <p:cNvPr id="13478" name="object 13478" descr=""/>
            <p:cNvSpPr/>
            <p:nvPr/>
          </p:nvSpPr>
          <p:spPr>
            <a:xfrm>
              <a:off x="2223730" y="2157863"/>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479" name="object 13479" descr=""/>
            <p:cNvSpPr/>
            <p:nvPr/>
          </p:nvSpPr>
          <p:spPr>
            <a:xfrm>
              <a:off x="2297934" y="2393857"/>
              <a:ext cx="1905" cy="1905"/>
            </a:xfrm>
            <a:custGeom>
              <a:avLst/>
              <a:gdLst/>
              <a:ahLst/>
              <a:cxnLst/>
              <a:rect l="l" t="t" r="r" b="b"/>
              <a:pathLst>
                <a:path w="1905" h="1905">
                  <a:moveTo>
                    <a:pt x="0" y="0"/>
                  </a:moveTo>
                  <a:lnTo>
                    <a:pt x="558" y="558"/>
                  </a:lnTo>
                  <a:lnTo>
                    <a:pt x="1117" y="558"/>
                  </a:lnTo>
                  <a:lnTo>
                    <a:pt x="1676" y="1676"/>
                  </a:lnTo>
                </a:path>
              </a:pathLst>
            </a:custGeom>
            <a:ln w="3175">
              <a:solidFill>
                <a:srgbClr val="565658"/>
              </a:solidFill>
            </a:ln>
          </p:spPr>
          <p:txBody>
            <a:bodyPr wrap="square" lIns="0" tIns="0" rIns="0" bIns="0" rtlCol="0"/>
            <a:lstStyle/>
            <a:p/>
          </p:txBody>
        </p:sp>
        <p:sp>
          <p:nvSpPr>
            <p:cNvPr id="13480" name="object 13480" descr=""/>
            <p:cNvSpPr/>
            <p:nvPr/>
          </p:nvSpPr>
          <p:spPr>
            <a:xfrm>
              <a:off x="2208116" y="2427342"/>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481" name="object 13481" descr=""/>
            <p:cNvSpPr/>
            <p:nvPr/>
          </p:nvSpPr>
          <p:spPr>
            <a:xfrm>
              <a:off x="2214242" y="2252137"/>
              <a:ext cx="0" cy="13970"/>
            </a:xfrm>
            <a:custGeom>
              <a:avLst/>
              <a:gdLst/>
              <a:ahLst/>
              <a:cxnLst/>
              <a:rect l="l" t="t" r="r" b="b"/>
              <a:pathLst>
                <a:path w="0" h="13969">
                  <a:moveTo>
                    <a:pt x="0" y="13957"/>
                  </a:moveTo>
                  <a:lnTo>
                    <a:pt x="0" y="13957"/>
                  </a:lnTo>
                  <a:lnTo>
                    <a:pt x="0" y="558"/>
                  </a:lnTo>
                  <a:lnTo>
                    <a:pt x="0" y="0"/>
                  </a:lnTo>
                </a:path>
              </a:pathLst>
            </a:custGeom>
            <a:ln w="3175">
              <a:solidFill>
                <a:srgbClr val="565658"/>
              </a:solidFill>
            </a:ln>
          </p:spPr>
          <p:txBody>
            <a:bodyPr wrap="square" lIns="0" tIns="0" rIns="0" bIns="0" rtlCol="0"/>
            <a:lstStyle/>
            <a:p/>
          </p:txBody>
        </p:sp>
        <p:sp>
          <p:nvSpPr>
            <p:cNvPr id="13482" name="object 13482" descr=""/>
            <p:cNvSpPr/>
            <p:nvPr/>
          </p:nvSpPr>
          <p:spPr>
            <a:xfrm>
              <a:off x="2314671" y="2039013"/>
              <a:ext cx="4445" cy="42545"/>
            </a:xfrm>
            <a:custGeom>
              <a:avLst/>
              <a:gdLst/>
              <a:ahLst/>
              <a:cxnLst/>
              <a:rect l="l" t="t" r="r" b="b"/>
              <a:pathLst>
                <a:path w="4444" h="42544">
                  <a:moveTo>
                    <a:pt x="3911" y="0"/>
                  </a:moveTo>
                  <a:lnTo>
                    <a:pt x="2793" y="10604"/>
                  </a:lnTo>
                  <a:lnTo>
                    <a:pt x="1676" y="21209"/>
                  </a:lnTo>
                  <a:lnTo>
                    <a:pt x="558" y="31800"/>
                  </a:lnTo>
                  <a:lnTo>
                    <a:pt x="0" y="42405"/>
                  </a:lnTo>
                </a:path>
              </a:pathLst>
            </a:custGeom>
            <a:ln w="3175">
              <a:solidFill>
                <a:srgbClr val="565658"/>
              </a:solidFill>
            </a:ln>
          </p:spPr>
          <p:txBody>
            <a:bodyPr wrap="square" lIns="0" tIns="0" rIns="0" bIns="0" rtlCol="0"/>
            <a:lstStyle/>
            <a:p/>
          </p:txBody>
        </p:sp>
        <p:sp>
          <p:nvSpPr>
            <p:cNvPr id="13483" name="object 13483" descr=""/>
            <p:cNvSpPr/>
            <p:nvPr/>
          </p:nvSpPr>
          <p:spPr>
            <a:xfrm>
              <a:off x="2683027" y="191081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84" name="object 13484" descr=""/>
            <p:cNvSpPr/>
            <p:nvPr/>
          </p:nvSpPr>
          <p:spPr>
            <a:xfrm>
              <a:off x="2208116" y="2430127"/>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485" name="object 13485" descr=""/>
            <p:cNvSpPr/>
            <p:nvPr/>
          </p:nvSpPr>
          <p:spPr>
            <a:xfrm>
              <a:off x="2319141" y="2427339"/>
              <a:ext cx="0" cy="3175"/>
            </a:xfrm>
            <a:custGeom>
              <a:avLst/>
              <a:gdLst/>
              <a:ahLst/>
              <a:cxnLst/>
              <a:rect l="l" t="t" r="r" b="b"/>
              <a:pathLst>
                <a:path w="0" h="3175">
                  <a:moveTo>
                    <a:pt x="0" y="2781"/>
                  </a:moveTo>
                  <a:lnTo>
                    <a:pt x="0" y="1104"/>
                  </a:lnTo>
                  <a:lnTo>
                    <a:pt x="0" y="0"/>
                  </a:lnTo>
                </a:path>
              </a:pathLst>
            </a:custGeom>
            <a:ln w="3175">
              <a:solidFill>
                <a:srgbClr val="565658"/>
              </a:solidFill>
            </a:ln>
          </p:spPr>
          <p:txBody>
            <a:bodyPr wrap="square" lIns="0" tIns="0" rIns="0" bIns="0" rtlCol="0"/>
            <a:lstStyle/>
            <a:p/>
          </p:txBody>
        </p:sp>
        <p:sp>
          <p:nvSpPr>
            <p:cNvPr id="13486" name="object 13486" descr=""/>
            <p:cNvSpPr/>
            <p:nvPr/>
          </p:nvSpPr>
          <p:spPr>
            <a:xfrm>
              <a:off x="2310211" y="2237637"/>
              <a:ext cx="9525" cy="189865"/>
            </a:xfrm>
            <a:custGeom>
              <a:avLst/>
              <a:gdLst/>
              <a:ahLst/>
              <a:cxnLst/>
              <a:rect l="l" t="t" r="r" b="b"/>
              <a:pathLst>
                <a:path w="9525" h="189864">
                  <a:moveTo>
                    <a:pt x="0" y="0"/>
                  </a:moveTo>
                  <a:lnTo>
                    <a:pt x="0" y="11722"/>
                  </a:lnTo>
                  <a:lnTo>
                    <a:pt x="558" y="23431"/>
                  </a:lnTo>
                  <a:lnTo>
                    <a:pt x="558" y="35712"/>
                  </a:lnTo>
                  <a:lnTo>
                    <a:pt x="558" y="47421"/>
                  </a:lnTo>
                  <a:lnTo>
                    <a:pt x="1117" y="59143"/>
                  </a:lnTo>
                  <a:lnTo>
                    <a:pt x="1117" y="70866"/>
                  </a:lnTo>
                  <a:lnTo>
                    <a:pt x="1676" y="82575"/>
                  </a:lnTo>
                  <a:lnTo>
                    <a:pt x="2235" y="94843"/>
                  </a:lnTo>
                  <a:lnTo>
                    <a:pt x="2794" y="106565"/>
                  </a:lnTo>
                  <a:lnTo>
                    <a:pt x="3352" y="118275"/>
                  </a:lnTo>
                  <a:lnTo>
                    <a:pt x="3911" y="129997"/>
                  </a:lnTo>
                  <a:lnTo>
                    <a:pt x="5029" y="141719"/>
                  </a:lnTo>
                  <a:lnTo>
                    <a:pt x="5575" y="153987"/>
                  </a:lnTo>
                  <a:lnTo>
                    <a:pt x="6692" y="165709"/>
                  </a:lnTo>
                  <a:lnTo>
                    <a:pt x="7810" y="177419"/>
                  </a:lnTo>
                  <a:lnTo>
                    <a:pt x="8928" y="189141"/>
                  </a:lnTo>
                  <a:lnTo>
                    <a:pt x="8928" y="189699"/>
                  </a:lnTo>
                </a:path>
              </a:pathLst>
            </a:custGeom>
            <a:ln w="3175">
              <a:solidFill>
                <a:srgbClr val="565658"/>
              </a:solidFill>
            </a:ln>
          </p:spPr>
          <p:txBody>
            <a:bodyPr wrap="square" lIns="0" tIns="0" rIns="0" bIns="0" rtlCol="0"/>
            <a:lstStyle/>
            <a:p/>
          </p:txBody>
        </p:sp>
        <p:sp>
          <p:nvSpPr>
            <p:cNvPr id="13487" name="object 13487" descr=""/>
            <p:cNvSpPr/>
            <p:nvPr/>
          </p:nvSpPr>
          <p:spPr>
            <a:xfrm>
              <a:off x="2208116" y="2427342"/>
              <a:ext cx="635" cy="635"/>
            </a:xfrm>
            <a:custGeom>
              <a:avLst/>
              <a:gdLst/>
              <a:ahLst/>
              <a:cxnLst/>
              <a:rect l="l" t="t" r="r" b="b"/>
              <a:pathLst>
                <a:path w="635" h="635">
                  <a:moveTo>
                    <a:pt x="0" y="546"/>
                  </a:moveTo>
                  <a:lnTo>
                    <a:pt x="558" y="0"/>
                  </a:lnTo>
                </a:path>
              </a:pathLst>
            </a:custGeom>
            <a:ln w="3175">
              <a:solidFill>
                <a:srgbClr val="565658"/>
              </a:solidFill>
            </a:ln>
          </p:spPr>
          <p:txBody>
            <a:bodyPr wrap="square" lIns="0" tIns="0" rIns="0" bIns="0" rtlCol="0"/>
            <a:lstStyle/>
            <a:p/>
          </p:txBody>
        </p:sp>
        <p:sp>
          <p:nvSpPr>
            <p:cNvPr id="13488" name="object 13488" descr=""/>
            <p:cNvSpPr/>
            <p:nvPr/>
          </p:nvSpPr>
          <p:spPr>
            <a:xfrm>
              <a:off x="2319141" y="2427337"/>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13489" name="object 13489" descr=""/>
            <p:cNvSpPr/>
            <p:nvPr/>
          </p:nvSpPr>
          <p:spPr>
            <a:xfrm>
              <a:off x="2214925" y="224836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490" name="object 13490" descr=""/>
            <p:cNvSpPr/>
            <p:nvPr/>
          </p:nvSpPr>
          <p:spPr>
            <a:xfrm>
              <a:off x="2225404" y="2158411"/>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491" name="object 13491" descr=""/>
            <p:cNvSpPr/>
            <p:nvPr/>
          </p:nvSpPr>
          <p:spPr>
            <a:xfrm>
              <a:off x="2206438" y="2014459"/>
              <a:ext cx="2540" cy="19050"/>
            </a:xfrm>
            <a:custGeom>
              <a:avLst/>
              <a:gdLst/>
              <a:ahLst/>
              <a:cxnLst/>
              <a:rect l="l" t="t" r="r" b="b"/>
              <a:pathLst>
                <a:path w="2539" h="19050">
                  <a:moveTo>
                    <a:pt x="2235" y="18973"/>
                  </a:moveTo>
                  <a:lnTo>
                    <a:pt x="1117" y="9486"/>
                  </a:lnTo>
                  <a:lnTo>
                    <a:pt x="0" y="0"/>
                  </a:lnTo>
                </a:path>
              </a:pathLst>
            </a:custGeom>
            <a:ln w="3175">
              <a:solidFill>
                <a:srgbClr val="565658"/>
              </a:solidFill>
            </a:ln>
          </p:spPr>
          <p:txBody>
            <a:bodyPr wrap="square" lIns="0" tIns="0" rIns="0" bIns="0" rtlCol="0"/>
            <a:lstStyle/>
            <a:p/>
          </p:txBody>
        </p:sp>
        <p:sp>
          <p:nvSpPr>
            <p:cNvPr id="13492" name="object 13492" descr=""/>
            <p:cNvSpPr/>
            <p:nvPr/>
          </p:nvSpPr>
          <p:spPr>
            <a:xfrm>
              <a:off x="2224286" y="2159527"/>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3493" name="object 13493" descr=""/>
            <p:cNvSpPr/>
            <p:nvPr/>
          </p:nvSpPr>
          <p:spPr>
            <a:xfrm>
              <a:off x="2299608" y="2395531"/>
              <a:ext cx="19685" cy="31750"/>
            </a:xfrm>
            <a:custGeom>
              <a:avLst/>
              <a:gdLst/>
              <a:ahLst/>
              <a:cxnLst/>
              <a:rect l="l" t="t" r="r" b="b"/>
              <a:pathLst>
                <a:path w="19685" h="31750">
                  <a:moveTo>
                    <a:pt x="0" y="0"/>
                  </a:moveTo>
                  <a:lnTo>
                    <a:pt x="1117" y="1117"/>
                  </a:lnTo>
                  <a:lnTo>
                    <a:pt x="1676" y="2235"/>
                  </a:lnTo>
                  <a:lnTo>
                    <a:pt x="3352" y="4470"/>
                  </a:lnTo>
                  <a:lnTo>
                    <a:pt x="5029" y="6134"/>
                  </a:lnTo>
                  <a:lnTo>
                    <a:pt x="6692" y="8369"/>
                  </a:lnTo>
                  <a:lnTo>
                    <a:pt x="7810" y="10604"/>
                  </a:lnTo>
                  <a:lnTo>
                    <a:pt x="9486" y="12280"/>
                  </a:lnTo>
                  <a:lnTo>
                    <a:pt x="10604" y="14503"/>
                  </a:lnTo>
                  <a:lnTo>
                    <a:pt x="12280" y="16738"/>
                  </a:lnTo>
                  <a:lnTo>
                    <a:pt x="13398" y="18415"/>
                  </a:lnTo>
                  <a:lnTo>
                    <a:pt x="14516" y="20637"/>
                  </a:lnTo>
                  <a:lnTo>
                    <a:pt x="15621" y="22872"/>
                  </a:lnTo>
                  <a:lnTo>
                    <a:pt x="16738" y="24549"/>
                  </a:lnTo>
                  <a:lnTo>
                    <a:pt x="17297" y="26784"/>
                  </a:lnTo>
                  <a:lnTo>
                    <a:pt x="18415" y="28460"/>
                  </a:lnTo>
                  <a:lnTo>
                    <a:pt x="18973" y="29578"/>
                  </a:lnTo>
                  <a:lnTo>
                    <a:pt x="18973" y="30695"/>
                  </a:lnTo>
                  <a:lnTo>
                    <a:pt x="18973" y="31242"/>
                  </a:lnTo>
                  <a:lnTo>
                    <a:pt x="19532" y="31242"/>
                  </a:lnTo>
                </a:path>
              </a:pathLst>
            </a:custGeom>
            <a:ln w="3175">
              <a:solidFill>
                <a:srgbClr val="565658"/>
              </a:solidFill>
            </a:ln>
          </p:spPr>
          <p:txBody>
            <a:bodyPr wrap="square" lIns="0" tIns="0" rIns="0" bIns="0" rtlCol="0"/>
            <a:lstStyle/>
            <a:p/>
          </p:txBody>
        </p:sp>
        <p:sp>
          <p:nvSpPr>
            <p:cNvPr id="13494" name="object 13494" descr=""/>
            <p:cNvSpPr/>
            <p:nvPr/>
          </p:nvSpPr>
          <p:spPr>
            <a:xfrm>
              <a:off x="2263902" y="193803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495" name="object 13495" descr=""/>
            <p:cNvSpPr/>
            <p:nvPr/>
          </p:nvSpPr>
          <p:spPr>
            <a:xfrm>
              <a:off x="2258879" y="2193565"/>
              <a:ext cx="5080" cy="635"/>
            </a:xfrm>
            <a:custGeom>
              <a:avLst/>
              <a:gdLst/>
              <a:ahLst/>
              <a:cxnLst/>
              <a:rect l="l" t="t" r="r" b="b"/>
              <a:pathLst>
                <a:path w="5080" h="635">
                  <a:moveTo>
                    <a:pt x="0" y="0"/>
                  </a:moveTo>
                  <a:lnTo>
                    <a:pt x="2235" y="558"/>
                  </a:lnTo>
                  <a:lnTo>
                    <a:pt x="5029" y="558"/>
                  </a:lnTo>
                </a:path>
              </a:pathLst>
            </a:custGeom>
            <a:ln w="3175">
              <a:solidFill>
                <a:srgbClr val="565658"/>
              </a:solidFill>
            </a:ln>
          </p:spPr>
          <p:txBody>
            <a:bodyPr wrap="square" lIns="0" tIns="0" rIns="0" bIns="0" rtlCol="0"/>
            <a:lstStyle/>
            <a:p/>
          </p:txBody>
        </p:sp>
        <p:sp>
          <p:nvSpPr>
            <p:cNvPr id="13496" name="object 13496" descr=""/>
            <p:cNvSpPr/>
            <p:nvPr/>
          </p:nvSpPr>
          <p:spPr>
            <a:xfrm>
              <a:off x="2207006" y="1937475"/>
              <a:ext cx="57150" cy="258445"/>
            </a:xfrm>
            <a:custGeom>
              <a:avLst/>
              <a:gdLst/>
              <a:ahLst/>
              <a:cxnLst/>
              <a:rect l="l" t="t" r="r" b="b"/>
              <a:pathLst>
                <a:path w="57150" h="258444">
                  <a:moveTo>
                    <a:pt x="56895" y="0"/>
                  </a:moveTo>
                  <a:lnTo>
                    <a:pt x="54101" y="0"/>
                  </a:lnTo>
                  <a:lnTo>
                    <a:pt x="51866" y="0"/>
                  </a:lnTo>
                  <a:lnTo>
                    <a:pt x="49644" y="558"/>
                  </a:lnTo>
                  <a:lnTo>
                    <a:pt x="46862" y="1117"/>
                  </a:lnTo>
                  <a:lnTo>
                    <a:pt x="44627" y="1117"/>
                  </a:lnTo>
                  <a:lnTo>
                    <a:pt x="42392" y="1676"/>
                  </a:lnTo>
                  <a:lnTo>
                    <a:pt x="39611" y="2781"/>
                  </a:lnTo>
                  <a:lnTo>
                    <a:pt x="37376" y="3340"/>
                  </a:lnTo>
                  <a:lnTo>
                    <a:pt x="35140" y="4457"/>
                  </a:lnTo>
                  <a:lnTo>
                    <a:pt x="32905" y="5575"/>
                  </a:lnTo>
                  <a:lnTo>
                    <a:pt x="30683" y="6134"/>
                  </a:lnTo>
                  <a:lnTo>
                    <a:pt x="28447" y="7810"/>
                  </a:lnTo>
                  <a:lnTo>
                    <a:pt x="26212" y="8928"/>
                  </a:lnTo>
                  <a:lnTo>
                    <a:pt x="24536" y="10045"/>
                  </a:lnTo>
                  <a:lnTo>
                    <a:pt x="22301" y="11709"/>
                  </a:lnTo>
                  <a:lnTo>
                    <a:pt x="20637" y="13385"/>
                  </a:lnTo>
                  <a:lnTo>
                    <a:pt x="18402" y="15062"/>
                  </a:lnTo>
                  <a:lnTo>
                    <a:pt x="16725" y="16725"/>
                  </a:lnTo>
                  <a:lnTo>
                    <a:pt x="15049" y="18415"/>
                  </a:lnTo>
                  <a:lnTo>
                    <a:pt x="13373" y="20091"/>
                  </a:lnTo>
                  <a:lnTo>
                    <a:pt x="11696" y="22313"/>
                  </a:lnTo>
                  <a:lnTo>
                    <a:pt x="10591" y="23990"/>
                  </a:lnTo>
                  <a:lnTo>
                    <a:pt x="8915" y="26212"/>
                  </a:lnTo>
                  <a:lnTo>
                    <a:pt x="7797" y="28448"/>
                  </a:lnTo>
                  <a:lnTo>
                    <a:pt x="6680" y="30683"/>
                  </a:lnTo>
                  <a:lnTo>
                    <a:pt x="5562" y="32918"/>
                  </a:lnTo>
                  <a:lnTo>
                    <a:pt x="4457" y="35140"/>
                  </a:lnTo>
                  <a:lnTo>
                    <a:pt x="3886" y="37376"/>
                  </a:lnTo>
                  <a:lnTo>
                    <a:pt x="2781" y="39611"/>
                  </a:lnTo>
                  <a:lnTo>
                    <a:pt x="2222" y="41833"/>
                  </a:lnTo>
                  <a:lnTo>
                    <a:pt x="1663" y="44627"/>
                  </a:lnTo>
                  <a:lnTo>
                    <a:pt x="1104" y="46863"/>
                  </a:lnTo>
                  <a:lnTo>
                    <a:pt x="546" y="49098"/>
                  </a:lnTo>
                  <a:lnTo>
                    <a:pt x="546" y="51879"/>
                  </a:lnTo>
                  <a:lnTo>
                    <a:pt x="546" y="54114"/>
                  </a:lnTo>
                  <a:lnTo>
                    <a:pt x="0" y="56908"/>
                  </a:lnTo>
                  <a:lnTo>
                    <a:pt x="546" y="59131"/>
                  </a:lnTo>
                  <a:lnTo>
                    <a:pt x="546" y="61379"/>
                  </a:lnTo>
                  <a:lnTo>
                    <a:pt x="1104" y="66395"/>
                  </a:lnTo>
                  <a:lnTo>
                    <a:pt x="2222" y="76428"/>
                  </a:lnTo>
                  <a:lnTo>
                    <a:pt x="3327" y="85915"/>
                  </a:lnTo>
                  <a:lnTo>
                    <a:pt x="4457" y="95961"/>
                  </a:lnTo>
                  <a:lnTo>
                    <a:pt x="5016" y="106006"/>
                  </a:lnTo>
                  <a:lnTo>
                    <a:pt x="6121" y="115493"/>
                  </a:lnTo>
                  <a:lnTo>
                    <a:pt x="7238" y="125526"/>
                  </a:lnTo>
                  <a:lnTo>
                    <a:pt x="7797" y="135572"/>
                  </a:lnTo>
                  <a:lnTo>
                    <a:pt x="8356" y="145059"/>
                  </a:lnTo>
                  <a:lnTo>
                    <a:pt x="9474" y="155105"/>
                  </a:lnTo>
                  <a:lnTo>
                    <a:pt x="10032" y="165138"/>
                  </a:lnTo>
                  <a:lnTo>
                    <a:pt x="10591" y="174625"/>
                  </a:lnTo>
                  <a:lnTo>
                    <a:pt x="11137" y="184670"/>
                  </a:lnTo>
                  <a:lnTo>
                    <a:pt x="11696" y="194716"/>
                  </a:lnTo>
                  <a:lnTo>
                    <a:pt x="12255" y="204203"/>
                  </a:lnTo>
                  <a:lnTo>
                    <a:pt x="12814" y="214249"/>
                  </a:lnTo>
                  <a:lnTo>
                    <a:pt x="12814" y="216471"/>
                  </a:lnTo>
                  <a:lnTo>
                    <a:pt x="12814" y="219265"/>
                  </a:lnTo>
                  <a:lnTo>
                    <a:pt x="13373" y="221488"/>
                  </a:lnTo>
                  <a:lnTo>
                    <a:pt x="13931" y="223723"/>
                  </a:lnTo>
                  <a:lnTo>
                    <a:pt x="14490" y="226517"/>
                  </a:lnTo>
                  <a:lnTo>
                    <a:pt x="15049" y="228752"/>
                  </a:lnTo>
                  <a:lnTo>
                    <a:pt x="16167" y="230974"/>
                  </a:lnTo>
                  <a:lnTo>
                    <a:pt x="17284" y="233210"/>
                  </a:lnTo>
                  <a:lnTo>
                    <a:pt x="18402" y="235445"/>
                  </a:lnTo>
                  <a:lnTo>
                    <a:pt x="19519" y="237680"/>
                  </a:lnTo>
                  <a:lnTo>
                    <a:pt x="20637" y="239344"/>
                  </a:lnTo>
                  <a:lnTo>
                    <a:pt x="22301" y="241579"/>
                  </a:lnTo>
                  <a:lnTo>
                    <a:pt x="23977" y="243255"/>
                  </a:lnTo>
                  <a:lnTo>
                    <a:pt x="25653" y="245490"/>
                  </a:lnTo>
                  <a:lnTo>
                    <a:pt x="27330" y="247154"/>
                  </a:lnTo>
                  <a:lnTo>
                    <a:pt x="29565" y="248272"/>
                  </a:lnTo>
                  <a:lnTo>
                    <a:pt x="31229" y="249948"/>
                  </a:lnTo>
                  <a:lnTo>
                    <a:pt x="33464" y="251625"/>
                  </a:lnTo>
                  <a:lnTo>
                    <a:pt x="35699" y="252742"/>
                  </a:lnTo>
                  <a:lnTo>
                    <a:pt x="37376" y="253847"/>
                  </a:lnTo>
                  <a:lnTo>
                    <a:pt x="40170" y="254965"/>
                  </a:lnTo>
                  <a:lnTo>
                    <a:pt x="42392" y="255536"/>
                  </a:lnTo>
                  <a:lnTo>
                    <a:pt x="44627" y="256641"/>
                  </a:lnTo>
                  <a:lnTo>
                    <a:pt x="46862" y="257200"/>
                  </a:lnTo>
                  <a:lnTo>
                    <a:pt x="49644" y="257759"/>
                  </a:lnTo>
                  <a:lnTo>
                    <a:pt x="51866" y="257759"/>
                  </a:lnTo>
                  <a:lnTo>
                    <a:pt x="54101" y="258318"/>
                  </a:lnTo>
                  <a:lnTo>
                    <a:pt x="56895" y="258318"/>
                  </a:lnTo>
                </a:path>
              </a:pathLst>
            </a:custGeom>
            <a:ln w="3175">
              <a:solidFill>
                <a:srgbClr val="565658"/>
              </a:solidFill>
            </a:ln>
          </p:spPr>
          <p:txBody>
            <a:bodyPr wrap="square" lIns="0" tIns="0" rIns="0" bIns="0" rtlCol="0"/>
            <a:lstStyle/>
            <a:p/>
          </p:txBody>
        </p:sp>
        <p:sp>
          <p:nvSpPr>
            <p:cNvPr id="13497" name="object 13497" descr=""/>
            <p:cNvSpPr/>
            <p:nvPr/>
          </p:nvSpPr>
          <p:spPr>
            <a:xfrm>
              <a:off x="2257761" y="1938596"/>
              <a:ext cx="1270" cy="1270"/>
            </a:xfrm>
            <a:custGeom>
              <a:avLst/>
              <a:gdLst/>
              <a:ahLst/>
              <a:cxnLst/>
              <a:rect l="l" t="t" r="r" b="b"/>
              <a:pathLst>
                <a:path w="1269" h="1269">
                  <a:moveTo>
                    <a:pt x="558" y="1104"/>
                  </a:moveTo>
                  <a:lnTo>
                    <a:pt x="0" y="1104"/>
                  </a:lnTo>
                  <a:lnTo>
                    <a:pt x="0" y="558"/>
                  </a:lnTo>
                  <a:lnTo>
                    <a:pt x="558" y="558"/>
                  </a:lnTo>
                  <a:lnTo>
                    <a:pt x="558" y="0"/>
                  </a:lnTo>
                  <a:lnTo>
                    <a:pt x="1117" y="0"/>
                  </a:lnTo>
                </a:path>
              </a:pathLst>
            </a:custGeom>
            <a:ln w="3175">
              <a:solidFill>
                <a:srgbClr val="565658"/>
              </a:solidFill>
            </a:ln>
          </p:spPr>
          <p:txBody>
            <a:bodyPr wrap="square" lIns="0" tIns="0" rIns="0" bIns="0" rtlCol="0"/>
            <a:lstStyle/>
            <a:p/>
          </p:txBody>
        </p:sp>
        <p:sp>
          <p:nvSpPr>
            <p:cNvPr id="13498" name="object 13498" descr=""/>
            <p:cNvSpPr/>
            <p:nvPr/>
          </p:nvSpPr>
          <p:spPr>
            <a:xfrm>
              <a:off x="2207552" y="1938034"/>
              <a:ext cx="112395" cy="257810"/>
            </a:xfrm>
            <a:custGeom>
              <a:avLst/>
              <a:gdLst/>
              <a:ahLst/>
              <a:cxnLst/>
              <a:rect l="l" t="t" r="r" b="b"/>
              <a:pathLst>
                <a:path w="112394" h="257810">
                  <a:moveTo>
                    <a:pt x="56349" y="0"/>
                  </a:moveTo>
                  <a:lnTo>
                    <a:pt x="53555" y="0"/>
                  </a:lnTo>
                  <a:lnTo>
                    <a:pt x="51320" y="0"/>
                  </a:lnTo>
                  <a:lnTo>
                    <a:pt x="49098" y="558"/>
                  </a:lnTo>
                  <a:lnTo>
                    <a:pt x="46316" y="558"/>
                  </a:lnTo>
                  <a:lnTo>
                    <a:pt x="44081" y="1117"/>
                  </a:lnTo>
                  <a:lnTo>
                    <a:pt x="41846" y="1663"/>
                  </a:lnTo>
                  <a:lnTo>
                    <a:pt x="39065" y="2222"/>
                  </a:lnTo>
                  <a:lnTo>
                    <a:pt x="36830" y="3340"/>
                  </a:lnTo>
                  <a:lnTo>
                    <a:pt x="34594" y="3898"/>
                  </a:lnTo>
                  <a:lnTo>
                    <a:pt x="32359" y="5016"/>
                  </a:lnTo>
                  <a:lnTo>
                    <a:pt x="30137" y="6134"/>
                  </a:lnTo>
                  <a:lnTo>
                    <a:pt x="27901" y="7251"/>
                  </a:lnTo>
                  <a:lnTo>
                    <a:pt x="25666" y="8928"/>
                  </a:lnTo>
                  <a:lnTo>
                    <a:pt x="23990" y="10045"/>
                  </a:lnTo>
                  <a:lnTo>
                    <a:pt x="21755" y="11709"/>
                  </a:lnTo>
                  <a:lnTo>
                    <a:pt x="20091" y="13385"/>
                  </a:lnTo>
                  <a:lnTo>
                    <a:pt x="17856" y="15062"/>
                  </a:lnTo>
                  <a:lnTo>
                    <a:pt x="16179" y="16738"/>
                  </a:lnTo>
                  <a:lnTo>
                    <a:pt x="14503" y="18415"/>
                  </a:lnTo>
                  <a:lnTo>
                    <a:pt x="12827" y="20078"/>
                  </a:lnTo>
                  <a:lnTo>
                    <a:pt x="11709" y="22313"/>
                  </a:lnTo>
                  <a:lnTo>
                    <a:pt x="10045" y="23990"/>
                  </a:lnTo>
                  <a:lnTo>
                    <a:pt x="8928" y="26212"/>
                  </a:lnTo>
                  <a:lnTo>
                    <a:pt x="7251" y="28448"/>
                  </a:lnTo>
                  <a:lnTo>
                    <a:pt x="6134" y="30683"/>
                  </a:lnTo>
                  <a:lnTo>
                    <a:pt x="5016" y="32918"/>
                  </a:lnTo>
                  <a:lnTo>
                    <a:pt x="4470" y="35153"/>
                  </a:lnTo>
                  <a:lnTo>
                    <a:pt x="3340" y="37376"/>
                  </a:lnTo>
                  <a:lnTo>
                    <a:pt x="2781" y="39611"/>
                  </a:lnTo>
                  <a:lnTo>
                    <a:pt x="1676" y="41846"/>
                  </a:lnTo>
                  <a:lnTo>
                    <a:pt x="1117" y="44627"/>
                  </a:lnTo>
                  <a:lnTo>
                    <a:pt x="1117" y="46863"/>
                  </a:lnTo>
                  <a:lnTo>
                    <a:pt x="558" y="49098"/>
                  </a:lnTo>
                  <a:lnTo>
                    <a:pt x="558" y="51879"/>
                  </a:lnTo>
                  <a:lnTo>
                    <a:pt x="0" y="54114"/>
                  </a:lnTo>
                  <a:lnTo>
                    <a:pt x="0" y="56908"/>
                  </a:lnTo>
                  <a:lnTo>
                    <a:pt x="0" y="59131"/>
                  </a:lnTo>
                  <a:lnTo>
                    <a:pt x="558" y="61379"/>
                  </a:lnTo>
                  <a:lnTo>
                    <a:pt x="1117" y="66395"/>
                  </a:lnTo>
                  <a:lnTo>
                    <a:pt x="2235" y="76428"/>
                  </a:lnTo>
                  <a:lnTo>
                    <a:pt x="3340" y="85915"/>
                  </a:lnTo>
                  <a:lnTo>
                    <a:pt x="3911" y="95961"/>
                  </a:lnTo>
                  <a:lnTo>
                    <a:pt x="5016" y="105448"/>
                  </a:lnTo>
                  <a:lnTo>
                    <a:pt x="6134" y="115493"/>
                  </a:lnTo>
                  <a:lnTo>
                    <a:pt x="6692" y="124968"/>
                  </a:lnTo>
                  <a:lnTo>
                    <a:pt x="7810" y="135013"/>
                  </a:lnTo>
                  <a:lnTo>
                    <a:pt x="8369" y="144500"/>
                  </a:lnTo>
                  <a:lnTo>
                    <a:pt x="9486" y="154546"/>
                  </a:lnTo>
                  <a:lnTo>
                    <a:pt x="10045" y="164579"/>
                  </a:lnTo>
                  <a:lnTo>
                    <a:pt x="10591" y="174066"/>
                  </a:lnTo>
                  <a:lnTo>
                    <a:pt x="11150" y="184111"/>
                  </a:lnTo>
                  <a:lnTo>
                    <a:pt x="11709" y="193598"/>
                  </a:lnTo>
                  <a:lnTo>
                    <a:pt x="12268" y="203644"/>
                  </a:lnTo>
                  <a:lnTo>
                    <a:pt x="12827" y="213690"/>
                  </a:lnTo>
                  <a:lnTo>
                    <a:pt x="12827" y="215912"/>
                  </a:lnTo>
                  <a:lnTo>
                    <a:pt x="12827" y="218147"/>
                  </a:lnTo>
                  <a:lnTo>
                    <a:pt x="13385" y="220929"/>
                  </a:lnTo>
                  <a:lnTo>
                    <a:pt x="13944" y="223164"/>
                  </a:lnTo>
                  <a:lnTo>
                    <a:pt x="14503" y="225399"/>
                  </a:lnTo>
                  <a:lnTo>
                    <a:pt x="15062" y="227634"/>
                  </a:lnTo>
                  <a:lnTo>
                    <a:pt x="16179" y="229857"/>
                  </a:lnTo>
                  <a:lnTo>
                    <a:pt x="16738" y="232092"/>
                  </a:lnTo>
                  <a:lnTo>
                    <a:pt x="17856" y="234327"/>
                  </a:lnTo>
                  <a:lnTo>
                    <a:pt x="19532" y="236562"/>
                  </a:lnTo>
                  <a:lnTo>
                    <a:pt x="20637" y="238785"/>
                  </a:lnTo>
                  <a:lnTo>
                    <a:pt x="22313" y="240461"/>
                  </a:lnTo>
                  <a:lnTo>
                    <a:pt x="23431" y="242697"/>
                  </a:lnTo>
                  <a:lnTo>
                    <a:pt x="25107" y="244373"/>
                  </a:lnTo>
                  <a:lnTo>
                    <a:pt x="27343" y="246049"/>
                  </a:lnTo>
                  <a:lnTo>
                    <a:pt x="29019" y="247713"/>
                  </a:lnTo>
                  <a:lnTo>
                    <a:pt x="30683" y="248831"/>
                  </a:lnTo>
                  <a:lnTo>
                    <a:pt x="32918" y="250507"/>
                  </a:lnTo>
                  <a:lnTo>
                    <a:pt x="35153" y="251625"/>
                  </a:lnTo>
                  <a:lnTo>
                    <a:pt x="37388" y="252729"/>
                  </a:lnTo>
                  <a:lnTo>
                    <a:pt x="39624" y="253847"/>
                  </a:lnTo>
                  <a:lnTo>
                    <a:pt x="41846" y="254977"/>
                  </a:lnTo>
                  <a:lnTo>
                    <a:pt x="44081" y="255536"/>
                  </a:lnTo>
                  <a:lnTo>
                    <a:pt x="46316" y="256095"/>
                  </a:lnTo>
                  <a:lnTo>
                    <a:pt x="49098" y="256641"/>
                  </a:lnTo>
                  <a:lnTo>
                    <a:pt x="51320" y="256641"/>
                  </a:lnTo>
                  <a:lnTo>
                    <a:pt x="53555" y="257200"/>
                  </a:lnTo>
                  <a:lnTo>
                    <a:pt x="56349" y="257200"/>
                  </a:lnTo>
                  <a:lnTo>
                    <a:pt x="58585" y="257200"/>
                  </a:lnTo>
                  <a:lnTo>
                    <a:pt x="61379" y="256641"/>
                  </a:lnTo>
                  <a:lnTo>
                    <a:pt x="63601" y="256641"/>
                  </a:lnTo>
                  <a:lnTo>
                    <a:pt x="65836" y="256095"/>
                  </a:lnTo>
                  <a:lnTo>
                    <a:pt x="68072" y="255536"/>
                  </a:lnTo>
                  <a:lnTo>
                    <a:pt x="70866" y="254977"/>
                  </a:lnTo>
                  <a:lnTo>
                    <a:pt x="73088" y="253847"/>
                  </a:lnTo>
                  <a:lnTo>
                    <a:pt x="75323" y="252729"/>
                  </a:lnTo>
                  <a:lnTo>
                    <a:pt x="77558" y="251625"/>
                  </a:lnTo>
                  <a:lnTo>
                    <a:pt x="79235" y="250507"/>
                  </a:lnTo>
                  <a:lnTo>
                    <a:pt x="81470" y="248831"/>
                  </a:lnTo>
                  <a:lnTo>
                    <a:pt x="83693" y="247713"/>
                  </a:lnTo>
                  <a:lnTo>
                    <a:pt x="85356" y="246049"/>
                  </a:lnTo>
                  <a:lnTo>
                    <a:pt x="87033" y="244373"/>
                  </a:lnTo>
                  <a:lnTo>
                    <a:pt x="88709" y="242697"/>
                  </a:lnTo>
                  <a:lnTo>
                    <a:pt x="90385" y="240461"/>
                  </a:lnTo>
                  <a:lnTo>
                    <a:pt x="92062" y="238785"/>
                  </a:lnTo>
                  <a:lnTo>
                    <a:pt x="93167" y="236562"/>
                  </a:lnTo>
                  <a:lnTo>
                    <a:pt x="94284" y="234327"/>
                  </a:lnTo>
                  <a:lnTo>
                    <a:pt x="95402" y="232092"/>
                  </a:lnTo>
                  <a:lnTo>
                    <a:pt x="96520" y="229857"/>
                  </a:lnTo>
                  <a:lnTo>
                    <a:pt x="97637" y="227634"/>
                  </a:lnTo>
                  <a:lnTo>
                    <a:pt x="98196" y="225399"/>
                  </a:lnTo>
                  <a:lnTo>
                    <a:pt x="98755" y="223164"/>
                  </a:lnTo>
                  <a:lnTo>
                    <a:pt x="99314" y="220929"/>
                  </a:lnTo>
                  <a:lnTo>
                    <a:pt x="99314" y="218147"/>
                  </a:lnTo>
                  <a:lnTo>
                    <a:pt x="99872" y="215912"/>
                  </a:lnTo>
                  <a:lnTo>
                    <a:pt x="99872" y="213690"/>
                  </a:lnTo>
                  <a:lnTo>
                    <a:pt x="100431" y="203644"/>
                  </a:lnTo>
                  <a:lnTo>
                    <a:pt x="100990" y="193598"/>
                  </a:lnTo>
                  <a:lnTo>
                    <a:pt x="101549" y="184111"/>
                  </a:lnTo>
                  <a:lnTo>
                    <a:pt x="102108" y="174066"/>
                  </a:lnTo>
                  <a:lnTo>
                    <a:pt x="102654" y="164579"/>
                  </a:lnTo>
                  <a:lnTo>
                    <a:pt x="103212" y="154546"/>
                  </a:lnTo>
                  <a:lnTo>
                    <a:pt x="103771" y="144500"/>
                  </a:lnTo>
                  <a:lnTo>
                    <a:pt x="104889" y="135013"/>
                  </a:lnTo>
                  <a:lnTo>
                    <a:pt x="105448" y="124968"/>
                  </a:lnTo>
                  <a:lnTo>
                    <a:pt x="106565" y="115493"/>
                  </a:lnTo>
                  <a:lnTo>
                    <a:pt x="107124" y="105448"/>
                  </a:lnTo>
                  <a:lnTo>
                    <a:pt x="108242" y="95961"/>
                  </a:lnTo>
                  <a:lnTo>
                    <a:pt x="109359" y="85915"/>
                  </a:lnTo>
                  <a:lnTo>
                    <a:pt x="110477" y="76428"/>
                  </a:lnTo>
                  <a:lnTo>
                    <a:pt x="111594" y="66395"/>
                  </a:lnTo>
                  <a:lnTo>
                    <a:pt x="112153" y="61379"/>
                  </a:lnTo>
                  <a:lnTo>
                    <a:pt x="112153" y="59131"/>
                  </a:lnTo>
                  <a:lnTo>
                    <a:pt x="112153" y="56908"/>
                  </a:lnTo>
                  <a:lnTo>
                    <a:pt x="112153" y="54114"/>
                  </a:lnTo>
                  <a:lnTo>
                    <a:pt x="112153" y="51879"/>
                  </a:lnTo>
                  <a:lnTo>
                    <a:pt x="112153" y="49098"/>
                  </a:lnTo>
                  <a:lnTo>
                    <a:pt x="111594" y="46863"/>
                  </a:lnTo>
                  <a:lnTo>
                    <a:pt x="111036" y="44627"/>
                  </a:lnTo>
                  <a:lnTo>
                    <a:pt x="110477" y="41846"/>
                  </a:lnTo>
                  <a:lnTo>
                    <a:pt x="109918" y="39611"/>
                  </a:lnTo>
                  <a:lnTo>
                    <a:pt x="109359" y="37376"/>
                  </a:lnTo>
                  <a:lnTo>
                    <a:pt x="108242" y="35153"/>
                  </a:lnTo>
                  <a:lnTo>
                    <a:pt x="107124" y="32918"/>
                  </a:lnTo>
                  <a:lnTo>
                    <a:pt x="106006" y="30683"/>
                  </a:lnTo>
                  <a:lnTo>
                    <a:pt x="104889" y="28448"/>
                  </a:lnTo>
                  <a:lnTo>
                    <a:pt x="103771" y="26212"/>
                  </a:lnTo>
                  <a:lnTo>
                    <a:pt x="102654" y="23990"/>
                  </a:lnTo>
                  <a:lnTo>
                    <a:pt x="100990" y="22313"/>
                  </a:lnTo>
                  <a:lnTo>
                    <a:pt x="99314" y="20078"/>
                  </a:lnTo>
                  <a:lnTo>
                    <a:pt x="97637" y="18415"/>
                  </a:lnTo>
                  <a:lnTo>
                    <a:pt x="95961" y="16738"/>
                  </a:lnTo>
                  <a:lnTo>
                    <a:pt x="94284" y="15062"/>
                  </a:lnTo>
                  <a:lnTo>
                    <a:pt x="92608" y="13385"/>
                  </a:lnTo>
                  <a:lnTo>
                    <a:pt x="90385" y="11709"/>
                  </a:lnTo>
                  <a:lnTo>
                    <a:pt x="88709" y="10045"/>
                  </a:lnTo>
                  <a:lnTo>
                    <a:pt x="86474" y="8928"/>
                  </a:lnTo>
                  <a:lnTo>
                    <a:pt x="84239" y="7251"/>
                  </a:lnTo>
                  <a:lnTo>
                    <a:pt x="82016" y="6134"/>
                  </a:lnTo>
                  <a:lnTo>
                    <a:pt x="80352" y="5016"/>
                  </a:lnTo>
                  <a:lnTo>
                    <a:pt x="77558" y="3898"/>
                  </a:lnTo>
                  <a:lnTo>
                    <a:pt x="75323" y="3340"/>
                  </a:lnTo>
                  <a:lnTo>
                    <a:pt x="73088" y="2222"/>
                  </a:lnTo>
                  <a:lnTo>
                    <a:pt x="70866" y="1663"/>
                  </a:lnTo>
                  <a:lnTo>
                    <a:pt x="68630" y="1117"/>
                  </a:lnTo>
                  <a:lnTo>
                    <a:pt x="65836" y="558"/>
                  </a:lnTo>
                  <a:lnTo>
                    <a:pt x="63601" y="558"/>
                  </a:lnTo>
                  <a:lnTo>
                    <a:pt x="61379" y="0"/>
                  </a:lnTo>
                  <a:lnTo>
                    <a:pt x="58585" y="0"/>
                  </a:lnTo>
                  <a:lnTo>
                    <a:pt x="56349" y="0"/>
                  </a:lnTo>
                </a:path>
              </a:pathLst>
            </a:custGeom>
            <a:ln w="3175">
              <a:solidFill>
                <a:srgbClr val="565658"/>
              </a:solidFill>
            </a:ln>
          </p:spPr>
          <p:txBody>
            <a:bodyPr wrap="square" lIns="0" tIns="0" rIns="0" bIns="0" rtlCol="0"/>
            <a:lstStyle/>
            <a:p/>
          </p:txBody>
        </p:sp>
        <p:sp>
          <p:nvSpPr>
            <p:cNvPr id="13499" name="object 13499" descr=""/>
            <p:cNvSpPr/>
            <p:nvPr/>
          </p:nvSpPr>
          <p:spPr>
            <a:xfrm>
              <a:off x="2263895" y="2194123"/>
              <a:ext cx="5080" cy="635"/>
            </a:xfrm>
            <a:custGeom>
              <a:avLst/>
              <a:gdLst/>
              <a:ahLst/>
              <a:cxnLst/>
              <a:rect l="l" t="t" r="r" b="b"/>
              <a:pathLst>
                <a:path w="5080" h="635">
                  <a:moveTo>
                    <a:pt x="5029" y="0"/>
                  </a:moveTo>
                  <a:lnTo>
                    <a:pt x="2235" y="558"/>
                  </a:lnTo>
                  <a:lnTo>
                    <a:pt x="0" y="558"/>
                  </a:lnTo>
                </a:path>
              </a:pathLst>
            </a:custGeom>
            <a:ln w="3175">
              <a:solidFill>
                <a:srgbClr val="565658"/>
              </a:solidFill>
            </a:ln>
          </p:spPr>
          <p:txBody>
            <a:bodyPr wrap="square" lIns="0" tIns="0" rIns="0" bIns="0" rtlCol="0"/>
            <a:lstStyle/>
            <a:p/>
          </p:txBody>
        </p:sp>
        <p:sp>
          <p:nvSpPr>
            <p:cNvPr id="13500" name="object 13500" descr=""/>
            <p:cNvSpPr/>
            <p:nvPr/>
          </p:nvSpPr>
          <p:spPr>
            <a:xfrm>
              <a:off x="2207552" y="1938033"/>
              <a:ext cx="56515" cy="257810"/>
            </a:xfrm>
            <a:custGeom>
              <a:avLst/>
              <a:gdLst/>
              <a:ahLst/>
              <a:cxnLst/>
              <a:rect l="l" t="t" r="r" b="b"/>
              <a:pathLst>
                <a:path w="56514" h="257810">
                  <a:moveTo>
                    <a:pt x="56349" y="257200"/>
                  </a:moveTo>
                  <a:lnTo>
                    <a:pt x="53555" y="257200"/>
                  </a:lnTo>
                  <a:lnTo>
                    <a:pt x="51320" y="257200"/>
                  </a:lnTo>
                  <a:lnTo>
                    <a:pt x="49098" y="256654"/>
                  </a:lnTo>
                  <a:lnTo>
                    <a:pt x="46316" y="256095"/>
                  </a:lnTo>
                  <a:lnTo>
                    <a:pt x="44081" y="255536"/>
                  </a:lnTo>
                  <a:lnTo>
                    <a:pt x="41846" y="254977"/>
                  </a:lnTo>
                  <a:lnTo>
                    <a:pt x="39624" y="253847"/>
                  </a:lnTo>
                  <a:lnTo>
                    <a:pt x="37388" y="252729"/>
                  </a:lnTo>
                  <a:lnTo>
                    <a:pt x="35153" y="251625"/>
                  </a:lnTo>
                  <a:lnTo>
                    <a:pt x="32918" y="250507"/>
                  </a:lnTo>
                  <a:lnTo>
                    <a:pt x="30683" y="249389"/>
                  </a:lnTo>
                  <a:lnTo>
                    <a:pt x="29019" y="247713"/>
                  </a:lnTo>
                  <a:lnTo>
                    <a:pt x="27343" y="246049"/>
                  </a:lnTo>
                  <a:lnTo>
                    <a:pt x="25107" y="244373"/>
                  </a:lnTo>
                  <a:lnTo>
                    <a:pt x="23431" y="242696"/>
                  </a:lnTo>
                  <a:lnTo>
                    <a:pt x="21755" y="241020"/>
                  </a:lnTo>
                  <a:lnTo>
                    <a:pt x="20637" y="238785"/>
                  </a:lnTo>
                  <a:lnTo>
                    <a:pt x="18973" y="237121"/>
                  </a:lnTo>
                  <a:lnTo>
                    <a:pt x="17856" y="234886"/>
                  </a:lnTo>
                  <a:lnTo>
                    <a:pt x="16738" y="232651"/>
                  </a:lnTo>
                  <a:lnTo>
                    <a:pt x="15621" y="230428"/>
                  </a:lnTo>
                  <a:lnTo>
                    <a:pt x="15062" y="228193"/>
                  </a:lnTo>
                  <a:lnTo>
                    <a:pt x="13944" y="225958"/>
                  </a:lnTo>
                  <a:lnTo>
                    <a:pt x="13385" y="223164"/>
                  </a:lnTo>
                  <a:lnTo>
                    <a:pt x="12827" y="220941"/>
                  </a:lnTo>
                  <a:lnTo>
                    <a:pt x="12827" y="218706"/>
                  </a:lnTo>
                  <a:lnTo>
                    <a:pt x="12268" y="215912"/>
                  </a:lnTo>
                  <a:lnTo>
                    <a:pt x="12268" y="213690"/>
                  </a:lnTo>
                  <a:lnTo>
                    <a:pt x="11709" y="203644"/>
                  </a:lnTo>
                  <a:lnTo>
                    <a:pt x="11709" y="194157"/>
                  </a:lnTo>
                  <a:lnTo>
                    <a:pt x="11150" y="184111"/>
                  </a:lnTo>
                  <a:lnTo>
                    <a:pt x="10591" y="174066"/>
                  </a:lnTo>
                  <a:lnTo>
                    <a:pt x="9486" y="164591"/>
                  </a:lnTo>
                  <a:lnTo>
                    <a:pt x="8928" y="154546"/>
                  </a:lnTo>
                  <a:lnTo>
                    <a:pt x="8369" y="145059"/>
                  </a:lnTo>
                  <a:lnTo>
                    <a:pt x="7251" y="135013"/>
                  </a:lnTo>
                  <a:lnTo>
                    <a:pt x="6692" y="124967"/>
                  </a:lnTo>
                  <a:lnTo>
                    <a:pt x="5575" y="115493"/>
                  </a:lnTo>
                  <a:lnTo>
                    <a:pt x="5016" y="105448"/>
                  </a:lnTo>
                  <a:lnTo>
                    <a:pt x="3911" y="95961"/>
                  </a:lnTo>
                  <a:lnTo>
                    <a:pt x="2781" y="85915"/>
                  </a:lnTo>
                  <a:lnTo>
                    <a:pt x="1676" y="75869"/>
                  </a:lnTo>
                  <a:lnTo>
                    <a:pt x="558" y="66395"/>
                  </a:lnTo>
                  <a:lnTo>
                    <a:pt x="0" y="61379"/>
                  </a:lnTo>
                  <a:lnTo>
                    <a:pt x="0" y="59131"/>
                  </a:lnTo>
                  <a:lnTo>
                    <a:pt x="0" y="56349"/>
                  </a:lnTo>
                  <a:lnTo>
                    <a:pt x="0" y="54114"/>
                  </a:lnTo>
                  <a:lnTo>
                    <a:pt x="0" y="51879"/>
                  </a:lnTo>
                  <a:lnTo>
                    <a:pt x="558" y="49098"/>
                  </a:lnTo>
                  <a:lnTo>
                    <a:pt x="558" y="46862"/>
                  </a:lnTo>
                  <a:lnTo>
                    <a:pt x="1117" y="44068"/>
                  </a:lnTo>
                  <a:lnTo>
                    <a:pt x="1676" y="41846"/>
                  </a:lnTo>
                  <a:lnTo>
                    <a:pt x="2235" y="39611"/>
                  </a:lnTo>
                  <a:lnTo>
                    <a:pt x="3340" y="37376"/>
                  </a:lnTo>
                  <a:lnTo>
                    <a:pt x="3911" y="35153"/>
                  </a:lnTo>
                  <a:lnTo>
                    <a:pt x="5016" y="32359"/>
                  </a:lnTo>
                  <a:lnTo>
                    <a:pt x="6134" y="30124"/>
                  </a:lnTo>
                  <a:lnTo>
                    <a:pt x="7251" y="28447"/>
                  </a:lnTo>
                  <a:lnTo>
                    <a:pt x="8369" y="26225"/>
                  </a:lnTo>
                  <a:lnTo>
                    <a:pt x="10045" y="23990"/>
                  </a:lnTo>
                  <a:lnTo>
                    <a:pt x="11150" y="21755"/>
                  </a:lnTo>
                  <a:lnTo>
                    <a:pt x="12827" y="20078"/>
                  </a:lnTo>
                  <a:lnTo>
                    <a:pt x="14503" y="18414"/>
                  </a:lnTo>
                  <a:lnTo>
                    <a:pt x="16179" y="16167"/>
                  </a:lnTo>
                  <a:lnTo>
                    <a:pt x="17856" y="14503"/>
                  </a:lnTo>
                  <a:lnTo>
                    <a:pt x="20091" y="12826"/>
                  </a:lnTo>
                  <a:lnTo>
                    <a:pt x="21755" y="11709"/>
                  </a:lnTo>
                  <a:lnTo>
                    <a:pt x="23990" y="10045"/>
                  </a:lnTo>
                  <a:lnTo>
                    <a:pt x="25666" y="8369"/>
                  </a:lnTo>
                  <a:lnTo>
                    <a:pt x="27901" y="7251"/>
                  </a:lnTo>
                  <a:lnTo>
                    <a:pt x="30137" y="6134"/>
                  </a:lnTo>
                  <a:lnTo>
                    <a:pt x="32359" y="5016"/>
                  </a:lnTo>
                  <a:lnTo>
                    <a:pt x="34594" y="3898"/>
                  </a:lnTo>
                  <a:lnTo>
                    <a:pt x="36830" y="3340"/>
                  </a:lnTo>
                  <a:lnTo>
                    <a:pt x="39065" y="2222"/>
                  </a:lnTo>
                  <a:lnTo>
                    <a:pt x="41846" y="1663"/>
                  </a:lnTo>
                  <a:lnTo>
                    <a:pt x="44081" y="1117"/>
                  </a:lnTo>
                  <a:lnTo>
                    <a:pt x="46316" y="558"/>
                  </a:lnTo>
                  <a:lnTo>
                    <a:pt x="49098" y="0"/>
                  </a:lnTo>
                  <a:lnTo>
                    <a:pt x="51320" y="0"/>
                  </a:lnTo>
                  <a:lnTo>
                    <a:pt x="53555" y="0"/>
                  </a:lnTo>
                  <a:lnTo>
                    <a:pt x="56349" y="0"/>
                  </a:lnTo>
                </a:path>
              </a:pathLst>
            </a:custGeom>
            <a:ln w="3175">
              <a:solidFill>
                <a:srgbClr val="565658"/>
              </a:solidFill>
            </a:ln>
          </p:spPr>
          <p:txBody>
            <a:bodyPr wrap="square" lIns="0" tIns="0" rIns="0" bIns="0" rtlCol="0"/>
            <a:lstStyle/>
            <a:p/>
          </p:txBody>
        </p:sp>
        <p:sp>
          <p:nvSpPr>
            <p:cNvPr id="13501" name="object 13501" descr=""/>
            <p:cNvSpPr/>
            <p:nvPr/>
          </p:nvSpPr>
          <p:spPr>
            <a:xfrm>
              <a:off x="2337546" y="189785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502" name="object 13502" descr=""/>
            <p:cNvSpPr/>
            <p:nvPr/>
          </p:nvSpPr>
          <p:spPr>
            <a:xfrm>
              <a:off x="2263902" y="1938033"/>
              <a:ext cx="56515" cy="257810"/>
            </a:xfrm>
            <a:custGeom>
              <a:avLst/>
              <a:gdLst/>
              <a:ahLst/>
              <a:cxnLst/>
              <a:rect l="l" t="t" r="r" b="b"/>
              <a:pathLst>
                <a:path w="56514" h="257810">
                  <a:moveTo>
                    <a:pt x="0" y="257200"/>
                  </a:moveTo>
                  <a:lnTo>
                    <a:pt x="2235" y="257200"/>
                  </a:lnTo>
                  <a:lnTo>
                    <a:pt x="5029" y="257200"/>
                  </a:lnTo>
                  <a:lnTo>
                    <a:pt x="7251" y="256654"/>
                  </a:lnTo>
                  <a:lnTo>
                    <a:pt x="9486" y="256095"/>
                  </a:lnTo>
                  <a:lnTo>
                    <a:pt x="12280" y="255536"/>
                  </a:lnTo>
                  <a:lnTo>
                    <a:pt x="14516" y="254977"/>
                  </a:lnTo>
                  <a:lnTo>
                    <a:pt x="16738" y="253847"/>
                  </a:lnTo>
                  <a:lnTo>
                    <a:pt x="18973" y="252729"/>
                  </a:lnTo>
                  <a:lnTo>
                    <a:pt x="21209" y="251625"/>
                  </a:lnTo>
                  <a:lnTo>
                    <a:pt x="23444" y="250507"/>
                  </a:lnTo>
                  <a:lnTo>
                    <a:pt x="25120" y="249389"/>
                  </a:lnTo>
                  <a:lnTo>
                    <a:pt x="27343" y="247713"/>
                  </a:lnTo>
                  <a:lnTo>
                    <a:pt x="29006" y="246049"/>
                  </a:lnTo>
                  <a:lnTo>
                    <a:pt x="30683" y="244373"/>
                  </a:lnTo>
                  <a:lnTo>
                    <a:pt x="32359" y="242696"/>
                  </a:lnTo>
                  <a:lnTo>
                    <a:pt x="34036" y="241020"/>
                  </a:lnTo>
                  <a:lnTo>
                    <a:pt x="35712" y="238785"/>
                  </a:lnTo>
                  <a:lnTo>
                    <a:pt x="36817" y="237121"/>
                  </a:lnTo>
                  <a:lnTo>
                    <a:pt x="37934" y="234886"/>
                  </a:lnTo>
                  <a:lnTo>
                    <a:pt x="39052" y="232651"/>
                  </a:lnTo>
                  <a:lnTo>
                    <a:pt x="40170" y="230428"/>
                  </a:lnTo>
                  <a:lnTo>
                    <a:pt x="41287" y="228193"/>
                  </a:lnTo>
                  <a:lnTo>
                    <a:pt x="41846" y="225958"/>
                  </a:lnTo>
                  <a:lnTo>
                    <a:pt x="42405" y="223164"/>
                  </a:lnTo>
                  <a:lnTo>
                    <a:pt x="42964" y="220941"/>
                  </a:lnTo>
                  <a:lnTo>
                    <a:pt x="43522" y="218706"/>
                  </a:lnTo>
                  <a:lnTo>
                    <a:pt x="43522" y="215912"/>
                  </a:lnTo>
                  <a:lnTo>
                    <a:pt x="43522" y="213690"/>
                  </a:lnTo>
                  <a:lnTo>
                    <a:pt x="44081" y="203644"/>
                  </a:lnTo>
                  <a:lnTo>
                    <a:pt x="44640" y="194157"/>
                  </a:lnTo>
                  <a:lnTo>
                    <a:pt x="45199" y="184111"/>
                  </a:lnTo>
                  <a:lnTo>
                    <a:pt x="45758" y="174066"/>
                  </a:lnTo>
                  <a:lnTo>
                    <a:pt x="46304" y="164591"/>
                  </a:lnTo>
                  <a:lnTo>
                    <a:pt x="46863" y="154546"/>
                  </a:lnTo>
                  <a:lnTo>
                    <a:pt x="47980" y="145059"/>
                  </a:lnTo>
                  <a:lnTo>
                    <a:pt x="48539" y="135013"/>
                  </a:lnTo>
                  <a:lnTo>
                    <a:pt x="49657" y="124967"/>
                  </a:lnTo>
                  <a:lnTo>
                    <a:pt x="50215" y="115493"/>
                  </a:lnTo>
                  <a:lnTo>
                    <a:pt x="51333" y="105448"/>
                  </a:lnTo>
                  <a:lnTo>
                    <a:pt x="51892" y="95961"/>
                  </a:lnTo>
                  <a:lnTo>
                    <a:pt x="53009" y="85915"/>
                  </a:lnTo>
                  <a:lnTo>
                    <a:pt x="54127" y="75869"/>
                  </a:lnTo>
                  <a:lnTo>
                    <a:pt x="55244" y="66395"/>
                  </a:lnTo>
                  <a:lnTo>
                    <a:pt x="55803" y="61379"/>
                  </a:lnTo>
                  <a:lnTo>
                    <a:pt x="55803" y="59131"/>
                  </a:lnTo>
                  <a:lnTo>
                    <a:pt x="56349" y="56349"/>
                  </a:lnTo>
                  <a:lnTo>
                    <a:pt x="56349" y="54114"/>
                  </a:lnTo>
                  <a:lnTo>
                    <a:pt x="55803" y="51879"/>
                  </a:lnTo>
                  <a:lnTo>
                    <a:pt x="55803" y="49098"/>
                  </a:lnTo>
                  <a:lnTo>
                    <a:pt x="55244" y="46862"/>
                  </a:lnTo>
                  <a:lnTo>
                    <a:pt x="54686" y="44068"/>
                  </a:lnTo>
                  <a:lnTo>
                    <a:pt x="54127" y="41846"/>
                  </a:lnTo>
                  <a:lnTo>
                    <a:pt x="53568" y="39611"/>
                  </a:lnTo>
                  <a:lnTo>
                    <a:pt x="53009" y="37376"/>
                  </a:lnTo>
                  <a:lnTo>
                    <a:pt x="51892" y="35153"/>
                  </a:lnTo>
                  <a:lnTo>
                    <a:pt x="50774" y="32359"/>
                  </a:lnTo>
                  <a:lnTo>
                    <a:pt x="50215" y="30124"/>
                  </a:lnTo>
                  <a:lnTo>
                    <a:pt x="48539" y="28447"/>
                  </a:lnTo>
                  <a:lnTo>
                    <a:pt x="47421" y="26225"/>
                  </a:lnTo>
                  <a:lnTo>
                    <a:pt x="46304" y="23990"/>
                  </a:lnTo>
                  <a:lnTo>
                    <a:pt x="44640" y="21755"/>
                  </a:lnTo>
                  <a:lnTo>
                    <a:pt x="42964" y="20078"/>
                  </a:lnTo>
                  <a:lnTo>
                    <a:pt x="41287" y="18414"/>
                  </a:lnTo>
                  <a:lnTo>
                    <a:pt x="39611" y="16167"/>
                  </a:lnTo>
                  <a:lnTo>
                    <a:pt x="37934" y="14503"/>
                  </a:lnTo>
                  <a:lnTo>
                    <a:pt x="36258" y="12826"/>
                  </a:lnTo>
                  <a:lnTo>
                    <a:pt x="34036" y="11709"/>
                  </a:lnTo>
                  <a:lnTo>
                    <a:pt x="32359" y="10045"/>
                  </a:lnTo>
                  <a:lnTo>
                    <a:pt x="30124" y="8369"/>
                  </a:lnTo>
                  <a:lnTo>
                    <a:pt x="27889" y="7251"/>
                  </a:lnTo>
                  <a:lnTo>
                    <a:pt x="26212" y="6134"/>
                  </a:lnTo>
                  <a:lnTo>
                    <a:pt x="24003" y="5016"/>
                  </a:lnTo>
                  <a:lnTo>
                    <a:pt x="21767" y="3898"/>
                  </a:lnTo>
                  <a:lnTo>
                    <a:pt x="18973" y="3340"/>
                  </a:lnTo>
                  <a:lnTo>
                    <a:pt x="16738" y="2222"/>
                  </a:lnTo>
                  <a:lnTo>
                    <a:pt x="14516" y="1663"/>
                  </a:lnTo>
                  <a:lnTo>
                    <a:pt x="12280" y="1117"/>
                  </a:lnTo>
                  <a:lnTo>
                    <a:pt x="9486" y="558"/>
                  </a:lnTo>
                  <a:lnTo>
                    <a:pt x="7251" y="0"/>
                  </a:lnTo>
                  <a:lnTo>
                    <a:pt x="5029" y="0"/>
                  </a:lnTo>
                  <a:lnTo>
                    <a:pt x="2235" y="0"/>
                  </a:lnTo>
                  <a:lnTo>
                    <a:pt x="0" y="0"/>
                  </a:lnTo>
                </a:path>
              </a:pathLst>
            </a:custGeom>
            <a:ln w="3175">
              <a:solidFill>
                <a:srgbClr val="565658"/>
              </a:solidFill>
            </a:ln>
          </p:spPr>
          <p:txBody>
            <a:bodyPr wrap="square" lIns="0" tIns="0" rIns="0" bIns="0" rtlCol="0"/>
            <a:lstStyle/>
            <a:p/>
          </p:txBody>
        </p:sp>
        <p:sp>
          <p:nvSpPr>
            <p:cNvPr id="13503" name="object 13503" descr=""/>
            <p:cNvSpPr/>
            <p:nvPr/>
          </p:nvSpPr>
          <p:spPr>
            <a:xfrm>
              <a:off x="2258879" y="1938591"/>
              <a:ext cx="5080" cy="0"/>
            </a:xfrm>
            <a:custGeom>
              <a:avLst/>
              <a:gdLst/>
              <a:ahLst/>
              <a:cxnLst/>
              <a:rect l="l" t="t" r="r" b="b"/>
              <a:pathLst>
                <a:path w="5080" h="0">
                  <a:moveTo>
                    <a:pt x="0" y="0"/>
                  </a:moveTo>
                  <a:lnTo>
                    <a:pt x="2235" y="0"/>
                  </a:lnTo>
                  <a:lnTo>
                    <a:pt x="5029" y="0"/>
                  </a:lnTo>
                </a:path>
              </a:pathLst>
            </a:custGeom>
            <a:ln w="3175">
              <a:solidFill>
                <a:srgbClr val="565658"/>
              </a:solidFill>
            </a:ln>
          </p:spPr>
          <p:txBody>
            <a:bodyPr wrap="square" lIns="0" tIns="0" rIns="0" bIns="0" rtlCol="0"/>
            <a:lstStyle/>
            <a:p/>
          </p:txBody>
        </p:sp>
        <p:sp>
          <p:nvSpPr>
            <p:cNvPr id="13504" name="object 13504" descr=""/>
            <p:cNvSpPr/>
            <p:nvPr/>
          </p:nvSpPr>
          <p:spPr>
            <a:xfrm>
              <a:off x="2263902" y="1937472"/>
              <a:ext cx="56515" cy="258445"/>
            </a:xfrm>
            <a:custGeom>
              <a:avLst/>
              <a:gdLst/>
              <a:ahLst/>
              <a:cxnLst/>
              <a:rect l="l" t="t" r="r" b="b"/>
              <a:pathLst>
                <a:path w="56514" h="258444">
                  <a:moveTo>
                    <a:pt x="0" y="258318"/>
                  </a:moveTo>
                  <a:lnTo>
                    <a:pt x="2235" y="258318"/>
                  </a:lnTo>
                  <a:lnTo>
                    <a:pt x="5029" y="257759"/>
                  </a:lnTo>
                  <a:lnTo>
                    <a:pt x="7251" y="257759"/>
                  </a:lnTo>
                  <a:lnTo>
                    <a:pt x="9486" y="257213"/>
                  </a:lnTo>
                  <a:lnTo>
                    <a:pt x="12280" y="256654"/>
                  </a:lnTo>
                  <a:lnTo>
                    <a:pt x="14516" y="255536"/>
                  </a:lnTo>
                  <a:lnTo>
                    <a:pt x="16738" y="254965"/>
                  </a:lnTo>
                  <a:lnTo>
                    <a:pt x="18973" y="253847"/>
                  </a:lnTo>
                  <a:lnTo>
                    <a:pt x="21209" y="252742"/>
                  </a:lnTo>
                  <a:lnTo>
                    <a:pt x="23444" y="251625"/>
                  </a:lnTo>
                  <a:lnTo>
                    <a:pt x="25120" y="249948"/>
                  </a:lnTo>
                  <a:lnTo>
                    <a:pt x="27343" y="248831"/>
                  </a:lnTo>
                  <a:lnTo>
                    <a:pt x="29006" y="247167"/>
                  </a:lnTo>
                  <a:lnTo>
                    <a:pt x="31242" y="245491"/>
                  </a:lnTo>
                  <a:lnTo>
                    <a:pt x="32918" y="243255"/>
                  </a:lnTo>
                  <a:lnTo>
                    <a:pt x="34036" y="241579"/>
                  </a:lnTo>
                  <a:lnTo>
                    <a:pt x="35712" y="239903"/>
                  </a:lnTo>
                  <a:lnTo>
                    <a:pt x="36817" y="237680"/>
                  </a:lnTo>
                  <a:lnTo>
                    <a:pt x="38493" y="235445"/>
                  </a:lnTo>
                  <a:lnTo>
                    <a:pt x="39611" y="233210"/>
                  </a:lnTo>
                  <a:lnTo>
                    <a:pt x="40728" y="230987"/>
                  </a:lnTo>
                  <a:lnTo>
                    <a:pt x="41287" y="228752"/>
                  </a:lnTo>
                  <a:lnTo>
                    <a:pt x="42405" y="226517"/>
                  </a:lnTo>
                  <a:lnTo>
                    <a:pt x="42964" y="223723"/>
                  </a:lnTo>
                  <a:lnTo>
                    <a:pt x="43522" y="221500"/>
                  </a:lnTo>
                  <a:lnTo>
                    <a:pt x="43522" y="219265"/>
                  </a:lnTo>
                  <a:lnTo>
                    <a:pt x="44081" y="216471"/>
                  </a:lnTo>
                  <a:lnTo>
                    <a:pt x="44081" y="214249"/>
                  </a:lnTo>
                  <a:lnTo>
                    <a:pt x="44640" y="204203"/>
                  </a:lnTo>
                  <a:lnTo>
                    <a:pt x="44640" y="194157"/>
                  </a:lnTo>
                  <a:lnTo>
                    <a:pt x="45199" y="184670"/>
                  </a:lnTo>
                  <a:lnTo>
                    <a:pt x="45758" y="174625"/>
                  </a:lnTo>
                  <a:lnTo>
                    <a:pt x="46863" y="164592"/>
                  </a:lnTo>
                  <a:lnTo>
                    <a:pt x="47421" y="155105"/>
                  </a:lnTo>
                  <a:lnTo>
                    <a:pt x="47980" y="145059"/>
                  </a:lnTo>
                  <a:lnTo>
                    <a:pt x="49098" y="135026"/>
                  </a:lnTo>
                  <a:lnTo>
                    <a:pt x="49657" y="125526"/>
                  </a:lnTo>
                  <a:lnTo>
                    <a:pt x="50774" y="115493"/>
                  </a:lnTo>
                  <a:lnTo>
                    <a:pt x="51333" y="105448"/>
                  </a:lnTo>
                  <a:lnTo>
                    <a:pt x="52451" y="95961"/>
                  </a:lnTo>
                  <a:lnTo>
                    <a:pt x="53568" y="85915"/>
                  </a:lnTo>
                  <a:lnTo>
                    <a:pt x="54686" y="76428"/>
                  </a:lnTo>
                  <a:lnTo>
                    <a:pt x="55803" y="66395"/>
                  </a:lnTo>
                  <a:lnTo>
                    <a:pt x="56349" y="61379"/>
                  </a:lnTo>
                  <a:lnTo>
                    <a:pt x="56349" y="59131"/>
                  </a:lnTo>
                  <a:lnTo>
                    <a:pt x="56349" y="56349"/>
                  </a:lnTo>
                  <a:lnTo>
                    <a:pt x="56349" y="54114"/>
                  </a:lnTo>
                  <a:lnTo>
                    <a:pt x="56349" y="51892"/>
                  </a:lnTo>
                  <a:lnTo>
                    <a:pt x="55803" y="49098"/>
                  </a:lnTo>
                  <a:lnTo>
                    <a:pt x="55803" y="46863"/>
                  </a:lnTo>
                  <a:lnTo>
                    <a:pt x="55244" y="44069"/>
                  </a:lnTo>
                  <a:lnTo>
                    <a:pt x="54686" y="41846"/>
                  </a:lnTo>
                  <a:lnTo>
                    <a:pt x="53568" y="39611"/>
                  </a:lnTo>
                  <a:lnTo>
                    <a:pt x="53009" y="37388"/>
                  </a:lnTo>
                  <a:lnTo>
                    <a:pt x="51892" y="35140"/>
                  </a:lnTo>
                  <a:lnTo>
                    <a:pt x="51333" y="32918"/>
                  </a:lnTo>
                  <a:lnTo>
                    <a:pt x="50215" y="30683"/>
                  </a:lnTo>
                  <a:lnTo>
                    <a:pt x="48539" y="28448"/>
                  </a:lnTo>
                  <a:lnTo>
                    <a:pt x="47421" y="26225"/>
                  </a:lnTo>
                  <a:lnTo>
                    <a:pt x="46304" y="23990"/>
                  </a:lnTo>
                  <a:lnTo>
                    <a:pt x="44640" y="22313"/>
                  </a:lnTo>
                  <a:lnTo>
                    <a:pt x="42964" y="20091"/>
                  </a:lnTo>
                  <a:lnTo>
                    <a:pt x="41287" y="18415"/>
                  </a:lnTo>
                  <a:lnTo>
                    <a:pt x="39611" y="16738"/>
                  </a:lnTo>
                  <a:lnTo>
                    <a:pt x="37934" y="15062"/>
                  </a:lnTo>
                  <a:lnTo>
                    <a:pt x="36258" y="13385"/>
                  </a:lnTo>
                  <a:lnTo>
                    <a:pt x="34036" y="11722"/>
                  </a:lnTo>
                  <a:lnTo>
                    <a:pt x="32359" y="10045"/>
                  </a:lnTo>
                  <a:lnTo>
                    <a:pt x="30124" y="8928"/>
                  </a:lnTo>
                  <a:lnTo>
                    <a:pt x="27889" y="7810"/>
                  </a:lnTo>
                  <a:lnTo>
                    <a:pt x="26212" y="6146"/>
                  </a:lnTo>
                  <a:lnTo>
                    <a:pt x="24003" y="5575"/>
                  </a:lnTo>
                  <a:lnTo>
                    <a:pt x="21767" y="4457"/>
                  </a:lnTo>
                  <a:lnTo>
                    <a:pt x="18973" y="3340"/>
                  </a:lnTo>
                  <a:lnTo>
                    <a:pt x="16738" y="2781"/>
                  </a:lnTo>
                  <a:lnTo>
                    <a:pt x="14516" y="1676"/>
                  </a:lnTo>
                  <a:lnTo>
                    <a:pt x="12280" y="1117"/>
                  </a:lnTo>
                  <a:lnTo>
                    <a:pt x="9486" y="1117"/>
                  </a:lnTo>
                  <a:lnTo>
                    <a:pt x="7251" y="558"/>
                  </a:lnTo>
                  <a:lnTo>
                    <a:pt x="5029" y="0"/>
                  </a:lnTo>
                  <a:lnTo>
                    <a:pt x="2235" y="0"/>
                  </a:lnTo>
                  <a:lnTo>
                    <a:pt x="0" y="0"/>
                  </a:lnTo>
                </a:path>
              </a:pathLst>
            </a:custGeom>
            <a:ln w="3175">
              <a:solidFill>
                <a:srgbClr val="565658"/>
              </a:solidFill>
            </a:ln>
          </p:spPr>
          <p:txBody>
            <a:bodyPr wrap="square" lIns="0" tIns="0" rIns="0" bIns="0" rtlCol="0"/>
            <a:lstStyle/>
            <a:p/>
          </p:txBody>
        </p:sp>
        <p:sp>
          <p:nvSpPr>
            <p:cNvPr id="13505" name="object 13505" descr=""/>
            <p:cNvSpPr/>
            <p:nvPr/>
          </p:nvSpPr>
          <p:spPr>
            <a:xfrm>
              <a:off x="2214794" y="1942492"/>
              <a:ext cx="15240" cy="14604"/>
            </a:xfrm>
            <a:custGeom>
              <a:avLst/>
              <a:gdLst/>
              <a:ahLst/>
              <a:cxnLst/>
              <a:rect l="l" t="t" r="r" b="b"/>
              <a:pathLst>
                <a:path w="15239" h="14605">
                  <a:moveTo>
                    <a:pt x="15074" y="0"/>
                  </a:moveTo>
                  <a:lnTo>
                    <a:pt x="12839" y="1676"/>
                  </a:lnTo>
                  <a:lnTo>
                    <a:pt x="10604" y="3352"/>
                  </a:lnTo>
                  <a:lnTo>
                    <a:pt x="8382" y="5029"/>
                  </a:lnTo>
                  <a:lnTo>
                    <a:pt x="6705" y="6692"/>
                  </a:lnTo>
                  <a:lnTo>
                    <a:pt x="5029" y="8369"/>
                  </a:lnTo>
                  <a:lnTo>
                    <a:pt x="3352" y="10604"/>
                  </a:lnTo>
                  <a:lnTo>
                    <a:pt x="1676" y="12280"/>
                  </a:lnTo>
                  <a:lnTo>
                    <a:pt x="0" y="14516"/>
                  </a:lnTo>
                </a:path>
              </a:pathLst>
            </a:custGeom>
            <a:ln w="3175">
              <a:solidFill>
                <a:srgbClr val="565658"/>
              </a:solidFill>
            </a:ln>
          </p:spPr>
          <p:txBody>
            <a:bodyPr wrap="square" lIns="0" tIns="0" rIns="0" bIns="0" rtlCol="0"/>
            <a:lstStyle/>
            <a:p/>
          </p:txBody>
        </p:sp>
        <p:sp>
          <p:nvSpPr>
            <p:cNvPr id="13506" name="object 13506" descr=""/>
            <p:cNvSpPr/>
            <p:nvPr/>
          </p:nvSpPr>
          <p:spPr>
            <a:xfrm>
              <a:off x="2263902" y="1938591"/>
              <a:ext cx="5080" cy="0"/>
            </a:xfrm>
            <a:custGeom>
              <a:avLst/>
              <a:gdLst/>
              <a:ahLst/>
              <a:cxnLst/>
              <a:rect l="l" t="t" r="r" b="b"/>
              <a:pathLst>
                <a:path w="5080" h="0">
                  <a:moveTo>
                    <a:pt x="0" y="0"/>
                  </a:moveTo>
                  <a:lnTo>
                    <a:pt x="2235" y="0"/>
                  </a:lnTo>
                  <a:lnTo>
                    <a:pt x="4470" y="0"/>
                  </a:lnTo>
                </a:path>
              </a:pathLst>
            </a:custGeom>
            <a:ln w="3175">
              <a:solidFill>
                <a:srgbClr val="565658"/>
              </a:solidFill>
            </a:ln>
          </p:spPr>
          <p:txBody>
            <a:bodyPr wrap="square" lIns="0" tIns="0" rIns="0" bIns="0" rtlCol="0"/>
            <a:lstStyle/>
            <a:p/>
          </p:txBody>
        </p:sp>
        <p:sp>
          <p:nvSpPr>
            <p:cNvPr id="13507" name="object 13507" descr=""/>
            <p:cNvSpPr/>
            <p:nvPr/>
          </p:nvSpPr>
          <p:spPr>
            <a:xfrm>
              <a:off x="2229869" y="194249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508" name="object 13508" descr=""/>
            <p:cNvSpPr/>
            <p:nvPr/>
          </p:nvSpPr>
          <p:spPr>
            <a:xfrm>
              <a:off x="2257761" y="2193005"/>
              <a:ext cx="1270" cy="1270"/>
            </a:xfrm>
            <a:custGeom>
              <a:avLst/>
              <a:gdLst/>
              <a:ahLst/>
              <a:cxnLst/>
              <a:rect l="l" t="t" r="r" b="b"/>
              <a:pathLst>
                <a:path w="1269" h="1269">
                  <a:moveTo>
                    <a:pt x="1117" y="1117"/>
                  </a:moveTo>
                  <a:lnTo>
                    <a:pt x="558" y="1117"/>
                  </a:lnTo>
                  <a:lnTo>
                    <a:pt x="0" y="1117"/>
                  </a:lnTo>
                  <a:lnTo>
                    <a:pt x="0" y="558"/>
                  </a:lnTo>
                  <a:lnTo>
                    <a:pt x="0" y="0"/>
                  </a:lnTo>
                </a:path>
              </a:pathLst>
            </a:custGeom>
            <a:ln w="3175">
              <a:solidFill>
                <a:srgbClr val="565658"/>
              </a:solidFill>
            </a:ln>
          </p:spPr>
          <p:txBody>
            <a:bodyPr wrap="square" lIns="0" tIns="0" rIns="0" bIns="0" rtlCol="0"/>
            <a:lstStyle/>
            <a:p/>
          </p:txBody>
        </p:sp>
        <p:sp>
          <p:nvSpPr>
            <p:cNvPr id="13509" name="object 13509" descr=""/>
            <p:cNvSpPr/>
            <p:nvPr/>
          </p:nvSpPr>
          <p:spPr>
            <a:xfrm>
              <a:off x="2263902" y="2194681"/>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13510" name="object 13510" descr=""/>
            <p:cNvSpPr/>
            <p:nvPr/>
          </p:nvSpPr>
          <p:spPr>
            <a:xfrm>
              <a:off x="2263902" y="2194123"/>
              <a:ext cx="5080" cy="0"/>
            </a:xfrm>
            <a:custGeom>
              <a:avLst/>
              <a:gdLst/>
              <a:ahLst/>
              <a:cxnLst/>
              <a:rect l="l" t="t" r="r" b="b"/>
              <a:pathLst>
                <a:path w="5080" h="0">
                  <a:moveTo>
                    <a:pt x="0" y="0"/>
                  </a:moveTo>
                  <a:lnTo>
                    <a:pt x="2235" y="0"/>
                  </a:lnTo>
                  <a:lnTo>
                    <a:pt x="5029" y="0"/>
                  </a:lnTo>
                </a:path>
              </a:pathLst>
            </a:custGeom>
            <a:ln w="3175">
              <a:solidFill>
                <a:srgbClr val="565658"/>
              </a:solidFill>
            </a:ln>
          </p:spPr>
          <p:txBody>
            <a:bodyPr wrap="square" lIns="0" tIns="0" rIns="0" bIns="0" rtlCol="0"/>
            <a:lstStyle/>
            <a:p/>
          </p:txBody>
        </p:sp>
        <p:sp>
          <p:nvSpPr>
            <p:cNvPr id="13511" name="object 13511" descr=""/>
            <p:cNvSpPr/>
            <p:nvPr/>
          </p:nvSpPr>
          <p:spPr>
            <a:xfrm>
              <a:off x="2339779" y="1897856"/>
              <a:ext cx="3810" cy="1905"/>
            </a:xfrm>
            <a:custGeom>
              <a:avLst/>
              <a:gdLst/>
              <a:ahLst/>
              <a:cxnLst/>
              <a:rect l="l" t="t" r="r" b="b"/>
              <a:pathLst>
                <a:path w="3810" h="1905">
                  <a:moveTo>
                    <a:pt x="0" y="0"/>
                  </a:moveTo>
                  <a:lnTo>
                    <a:pt x="1117" y="558"/>
                  </a:lnTo>
                  <a:lnTo>
                    <a:pt x="1676" y="1117"/>
                  </a:lnTo>
                  <a:lnTo>
                    <a:pt x="2235" y="1117"/>
                  </a:lnTo>
                  <a:lnTo>
                    <a:pt x="2794" y="1676"/>
                  </a:lnTo>
                  <a:lnTo>
                    <a:pt x="3352" y="1676"/>
                  </a:lnTo>
                </a:path>
              </a:pathLst>
            </a:custGeom>
            <a:ln w="3175">
              <a:solidFill>
                <a:srgbClr val="565658"/>
              </a:solidFill>
            </a:ln>
          </p:spPr>
          <p:txBody>
            <a:bodyPr wrap="square" lIns="0" tIns="0" rIns="0" bIns="0" rtlCol="0"/>
            <a:lstStyle/>
            <a:p/>
          </p:txBody>
        </p:sp>
        <p:sp>
          <p:nvSpPr>
            <p:cNvPr id="13512" name="object 13512" descr=""/>
            <p:cNvSpPr/>
            <p:nvPr/>
          </p:nvSpPr>
          <p:spPr>
            <a:xfrm>
              <a:off x="2263902" y="219523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513" name="object 13513" descr=""/>
            <p:cNvSpPr/>
            <p:nvPr/>
          </p:nvSpPr>
          <p:spPr>
            <a:xfrm>
              <a:off x="2268923" y="2193007"/>
              <a:ext cx="1270" cy="1270"/>
            </a:xfrm>
            <a:custGeom>
              <a:avLst/>
              <a:gdLst/>
              <a:ahLst/>
              <a:cxnLst/>
              <a:rect l="l" t="t" r="r" b="b"/>
              <a:pathLst>
                <a:path w="1269" h="1269">
                  <a:moveTo>
                    <a:pt x="558" y="0"/>
                  </a:moveTo>
                  <a:lnTo>
                    <a:pt x="1117" y="558"/>
                  </a:lnTo>
                  <a:lnTo>
                    <a:pt x="558" y="1117"/>
                  </a:lnTo>
                  <a:lnTo>
                    <a:pt x="0" y="1117"/>
                  </a:lnTo>
                </a:path>
              </a:pathLst>
            </a:custGeom>
            <a:ln w="3175">
              <a:solidFill>
                <a:srgbClr val="565658"/>
              </a:solidFill>
            </a:ln>
          </p:spPr>
          <p:txBody>
            <a:bodyPr wrap="square" lIns="0" tIns="0" rIns="0" bIns="0" rtlCol="0"/>
            <a:lstStyle/>
            <a:p/>
          </p:txBody>
        </p:sp>
        <p:sp>
          <p:nvSpPr>
            <p:cNvPr id="13514" name="object 13514" descr=""/>
            <p:cNvSpPr/>
            <p:nvPr/>
          </p:nvSpPr>
          <p:spPr>
            <a:xfrm>
              <a:off x="2258872" y="2194122"/>
              <a:ext cx="5080" cy="635"/>
            </a:xfrm>
            <a:custGeom>
              <a:avLst/>
              <a:gdLst/>
              <a:ahLst/>
              <a:cxnLst/>
              <a:rect l="l" t="t" r="r" b="b"/>
              <a:pathLst>
                <a:path w="5080" h="635">
                  <a:moveTo>
                    <a:pt x="5029" y="558"/>
                  </a:moveTo>
                  <a:lnTo>
                    <a:pt x="2235" y="558"/>
                  </a:lnTo>
                  <a:lnTo>
                    <a:pt x="0" y="0"/>
                  </a:lnTo>
                </a:path>
              </a:pathLst>
            </a:custGeom>
            <a:ln w="3175">
              <a:solidFill>
                <a:srgbClr val="565658"/>
              </a:solidFill>
            </a:ln>
          </p:spPr>
          <p:txBody>
            <a:bodyPr wrap="square" lIns="0" tIns="0" rIns="0" bIns="0" rtlCol="0"/>
            <a:lstStyle/>
            <a:p/>
          </p:txBody>
        </p:sp>
        <p:sp>
          <p:nvSpPr>
            <p:cNvPr id="13515" name="object 13515" descr=""/>
            <p:cNvSpPr/>
            <p:nvPr/>
          </p:nvSpPr>
          <p:spPr>
            <a:xfrm>
              <a:off x="2263902" y="193747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516" name="object 13516" descr=""/>
            <p:cNvSpPr/>
            <p:nvPr/>
          </p:nvSpPr>
          <p:spPr>
            <a:xfrm>
              <a:off x="2262352" y="219368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517" name="object 13517" descr=""/>
            <p:cNvSpPr/>
            <p:nvPr/>
          </p:nvSpPr>
          <p:spPr>
            <a:xfrm>
              <a:off x="2263895" y="1939149"/>
              <a:ext cx="5080" cy="0"/>
            </a:xfrm>
            <a:custGeom>
              <a:avLst/>
              <a:gdLst/>
              <a:ahLst/>
              <a:cxnLst/>
              <a:rect l="l" t="t" r="r" b="b"/>
              <a:pathLst>
                <a:path w="5080" h="0">
                  <a:moveTo>
                    <a:pt x="4470" y="0"/>
                  </a:moveTo>
                  <a:lnTo>
                    <a:pt x="2235" y="0"/>
                  </a:lnTo>
                  <a:lnTo>
                    <a:pt x="0" y="0"/>
                  </a:lnTo>
                </a:path>
              </a:pathLst>
            </a:custGeom>
            <a:ln w="3175">
              <a:solidFill>
                <a:srgbClr val="565658"/>
              </a:solidFill>
            </a:ln>
          </p:spPr>
          <p:txBody>
            <a:bodyPr wrap="square" lIns="0" tIns="0" rIns="0" bIns="0" rtlCol="0"/>
            <a:lstStyle/>
            <a:p/>
          </p:txBody>
        </p:sp>
        <p:sp>
          <p:nvSpPr>
            <p:cNvPr id="13518" name="object 13518" descr=""/>
            <p:cNvSpPr/>
            <p:nvPr/>
          </p:nvSpPr>
          <p:spPr>
            <a:xfrm>
              <a:off x="2213683" y="1957003"/>
              <a:ext cx="1270" cy="635"/>
            </a:xfrm>
            <a:custGeom>
              <a:avLst/>
              <a:gdLst/>
              <a:ahLst/>
              <a:cxnLst/>
              <a:rect l="l" t="t" r="r" b="b"/>
              <a:pathLst>
                <a:path w="1269" h="635">
                  <a:moveTo>
                    <a:pt x="1117" y="0"/>
                  </a:moveTo>
                  <a:lnTo>
                    <a:pt x="558" y="0"/>
                  </a:lnTo>
                  <a:lnTo>
                    <a:pt x="0" y="558"/>
                  </a:lnTo>
                </a:path>
              </a:pathLst>
            </a:custGeom>
            <a:ln w="3175">
              <a:solidFill>
                <a:srgbClr val="565658"/>
              </a:solidFill>
            </a:ln>
          </p:spPr>
          <p:txBody>
            <a:bodyPr wrap="square" lIns="0" tIns="0" rIns="0" bIns="0" rtlCol="0"/>
            <a:lstStyle/>
            <a:p/>
          </p:txBody>
        </p:sp>
        <p:sp>
          <p:nvSpPr>
            <p:cNvPr id="13519" name="object 13519" descr=""/>
            <p:cNvSpPr/>
            <p:nvPr/>
          </p:nvSpPr>
          <p:spPr>
            <a:xfrm>
              <a:off x="2258872" y="1939149"/>
              <a:ext cx="5080" cy="0"/>
            </a:xfrm>
            <a:custGeom>
              <a:avLst/>
              <a:gdLst/>
              <a:ahLst/>
              <a:cxnLst/>
              <a:rect l="l" t="t" r="r" b="b"/>
              <a:pathLst>
                <a:path w="5080" h="0">
                  <a:moveTo>
                    <a:pt x="5029" y="0"/>
                  </a:moveTo>
                  <a:lnTo>
                    <a:pt x="2235" y="0"/>
                  </a:lnTo>
                  <a:lnTo>
                    <a:pt x="0" y="0"/>
                  </a:lnTo>
                </a:path>
              </a:pathLst>
            </a:custGeom>
            <a:ln w="3175">
              <a:solidFill>
                <a:srgbClr val="565658"/>
              </a:solidFill>
            </a:ln>
          </p:spPr>
          <p:txBody>
            <a:bodyPr wrap="square" lIns="0" tIns="0" rIns="0" bIns="0" rtlCol="0"/>
            <a:lstStyle/>
            <a:p/>
          </p:txBody>
        </p:sp>
        <p:sp>
          <p:nvSpPr>
            <p:cNvPr id="13520" name="object 13520" descr=""/>
            <p:cNvSpPr/>
            <p:nvPr/>
          </p:nvSpPr>
          <p:spPr>
            <a:xfrm>
              <a:off x="2349270" y="1903440"/>
              <a:ext cx="28575" cy="8255"/>
            </a:xfrm>
            <a:custGeom>
              <a:avLst/>
              <a:gdLst/>
              <a:ahLst/>
              <a:cxnLst/>
              <a:rect l="l" t="t" r="r" b="b"/>
              <a:pathLst>
                <a:path w="28575" h="8255">
                  <a:moveTo>
                    <a:pt x="28448" y="7810"/>
                  </a:moveTo>
                  <a:lnTo>
                    <a:pt x="0" y="0"/>
                  </a:lnTo>
                </a:path>
              </a:pathLst>
            </a:custGeom>
            <a:ln w="3175">
              <a:solidFill>
                <a:srgbClr val="565658"/>
              </a:solidFill>
            </a:ln>
          </p:spPr>
          <p:txBody>
            <a:bodyPr wrap="square" lIns="0" tIns="0" rIns="0" bIns="0" rtlCol="0"/>
            <a:lstStyle/>
            <a:p/>
          </p:txBody>
        </p:sp>
        <p:sp>
          <p:nvSpPr>
            <p:cNvPr id="13521" name="object 13521" descr=""/>
            <p:cNvSpPr/>
            <p:nvPr/>
          </p:nvSpPr>
          <p:spPr>
            <a:xfrm>
              <a:off x="2324722" y="1993267"/>
              <a:ext cx="3175" cy="0"/>
            </a:xfrm>
            <a:custGeom>
              <a:avLst/>
              <a:gdLst/>
              <a:ahLst/>
              <a:cxnLst/>
              <a:rect l="l" t="t" r="r" b="b"/>
              <a:pathLst>
                <a:path w="3175" h="0">
                  <a:moveTo>
                    <a:pt x="0" y="0"/>
                  </a:moveTo>
                  <a:lnTo>
                    <a:pt x="558" y="0"/>
                  </a:lnTo>
                  <a:lnTo>
                    <a:pt x="1117" y="0"/>
                  </a:lnTo>
                  <a:lnTo>
                    <a:pt x="1676" y="0"/>
                  </a:lnTo>
                  <a:lnTo>
                    <a:pt x="2794" y="0"/>
                  </a:lnTo>
                </a:path>
              </a:pathLst>
            </a:custGeom>
            <a:ln w="3175">
              <a:solidFill>
                <a:srgbClr val="565658"/>
              </a:solidFill>
            </a:ln>
          </p:spPr>
          <p:txBody>
            <a:bodyPr wrap="square" lIns="0" tIns="0" rIns="0" bIns="0" rtlCol="0"/>
            <a:lstStyle/>
            <a:p/>
          </p:txBody>
        </p:sp>
        <p:sp>
          <p:nvSpPr>
            <p:cNvPr id="13522" name="object 13522" descr=""/>
            <p:cNvSpPr/>
            <p:nvPr/>
          </p:nvSpPr>
          <p:spPr>
            <a:xfrm>
              <a:off x="2683459" y="190845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523" name="object 13523" descr=""/>
            <p:cNvSpPr/>
            <p:nvPr/>
          </p:nvSpPr>
          <p:spPr>
            <a:xfrm>
              <a:off x="2377718" y="1981549"/>
              <a:ext cx="0" cy="23495"/>
            </a:xfrm>
            <a:custGeom>
              <a:avLst/>
              <a:gdLst/>
              <a:ahLst/>
              <a:cxnLst/>
              <a:rect l="l" t="t" r="r" b="b"/>
              <a:pathLst>
                <a:path w="0" h="23494">
                  <a:moveTo>
                    <a:pt x="0" y="23431"/>
                  </a:moveTo>
                  <a:lnTo>
                    <a:pt x="0" y="23431"/>
                  </a:lnTo>
                  <a:lnTo>
                    <a:pt x="0" y="6692"/>
                  </a:lnTo>
                  <a:lnTo>
                    <a:pt x="0" y="0"/>
                  </a:lnTo>
                </a:path>
              </a:pathLst>
            </a:custGeom>
            <a:ln w="3175">
              <a:solidFill>
                <a:srgbClr val="565658"/>
              </a:solidFill>
            </a:ln>
          </p:spPr>
          <p:txBody>
            <a:bodyPr wrap="square" lIns="0" tIns="0" rIns="0" bIns="0" rtlCol="0"/>
            <a:lstStyle/>
            <a:p/>
          </p:txBody>
        </p:sp>
        <p:sp>
          <p:nvSpPr>
            <p:cNvPr id="13524" name="object 13524" descr=""/>
            <p:cNvSpPr/>
            <p:nvPr/>
          </p:nvSpPr>
          <p:spPr>
            <a:xfrm>
              <a:off x="2343682" y="1922968"/>
              <a:ext cx="34290" cy="12700"/>
            </a:xfrm>
            <a:custGeom>
              <a:avLst/>
              <a:gdLst/>
              <a:ahLst/>
              <a:cxnLst/>
              <a:rect l="l" t="t" r="r" b="b"/>
              <a:pathLst>
                <a:path w="34289" h="12700">
                  <a:moveTo>
                    <a:pt x="34036" y="12268"/>
                  </a:moveTo>
                  <a:lnTo>
                    <a:pt x="25666" y="8928"/>
                  </a:lnTo>
                  <a:lnTo>
                    <a:pt x="21767" y="7251"/>
                  </a:lnTo>
                  <a:lnTo>
                    <a:pt x="17310" y="5575"/>
                  </a:lnTo>
                  <a:lnTo>
                    <a:pt x="12839" y="4457"/>
                  </a:lnTo>
                  <a:lnTo>
                    <a:pt x="8928" y="2781"/>
                  </a:lnTo>
                  <a:lnTo>
                    <a:pt x="4470" y="1676"/>
                  </a:lnTo>
                  <a:lnTo>
                    <a:pt x="0" y="0"/>
                  </a:lnTo>
                </a:path>
              </a:pathLst>
            </a:custGeom>
            <a:ln w="3175">
              <a:solidFill>
                <a:srgbClr val="565658"/>
              </a:solidFill>
            </a:ln>
          </p:spPr>
          <p:txBody>
            <a:bodyPr wrap="square" lIns="0" tIns="0" rIns="0" bIns="0" rtlCol="0"/>
            <a:lstStyle/>
            <a:p/>
          </p:txBody>
        </p:sp>
        <p:sp>
          <p:nvSpPr>
            <p:cNvPr id="13525" name="object 13525" descr=""/>
            <p:cNvSpPr/>
            <p:nvPr/>
          </p:nvSpPr>
          <p:spPr>
            <a:xfrm>
              <a:off x="2203090" y="1962025"/>
              <a:ext cx="2540" cy="30480"/>
            </a:xfrm>
            <a:custGeom>
              <a:avLst/>
              <a:gdLst/>
              <a:ahLst/>
              <a:cxnLst/>
              <a:rect l="l" t="t" r="r" b="b"/>
              <a:pathLst>
                <a:path w="2539" h="30480">
                  <a:moveTo>
                    <a:pt x="2235" y="0"/>
                  </a:moveTo>
                  <a:lnTo>
                    <a:pt x="1676" y="3898"/>
                  </a:lnTo>
                  <a:lnTo>
                    <a:pt x="1117" y="7251"/>
                  </a:lnTo>
                  <a:lnTo>
                    <a:pt x="558" y="11150"/>
                  </a:lnTo>
                  <a:lnTo>
                    <a:pt x="558" y="15062"/>
                  </a:lnTo>
                  <a:lnTo>
                    <a:pt x="0" y="18973"/>
                  </a:lnTo>
                  <a:lnTo>
                    <a:pt x="0" y="22872"/>
                  </a:lnTo>
                  <a:lnTo>
                    <a:pt x="0" y="26212"/>
                  </a:lnTo>
                  <a:lnTo>
                    <a:pt x="0" y="30124"/>
                  </a:lnTo>
                </a:path>
              </a:pathLst>
            </a:custGeom>
            <a:ln w="3175">
              <a:solidFill>
                <a:srgbClr val="565658"/>
              </a:solidFill>
            </a:ln>
          </p:spPr>
          <p:txBody>
            <a:bodyPr wrap="square" lIns="0" tIns="0" rIns="0" bIns="0" rtlCol="0"/>
            <a:lstStyle/>
            <a:p/>
          </p:txBody>
        </p:sp>
        <p:sp>
          <p:nvSpPr>
            <p:cNvPr id="13526" name="object 13526" descr=""/>
            <p:cNvSpPr/>
            <p:nvPr/>
          </p:nvSpPr>
          <p:spPr>
            <a:xfrm>
              <a:off x="2377718" y="1911246"/>
              <a:ext cx="0" cy="24130"/>
            </a:xfrm>
            <a:custGeom>
              <a:avLst/>
              <a:gdLst/>
              <a:ahLst/>
              <a:cxnLst/>
              <a:rect l="l" t="t" r="r" b="b"/>
              <a:pathLst>
                <a:path w="0" h="24130">
                  <a:moveTo>
                    <a:pt x="0" y="23990"/>
                  </a:moveTo>
                  <a:lnTo>
                    <a:pt x="0" y="23990"/>
                  </a:lnTo>
                  <a:lnTo>
                    <a:pt x="0" y="558"/>
                  </a:lnTo>
                  <a:lnTo>
                    <a:pt x="0" y="0"/>
                  </a:lnTo>
                </a:path>
              </a:pathLst>
            </a:custGeom>
            <a:ln w="3175">
              <a:solidFill>
                <a:srgbClr val="565658"/>
              </a:solidFill>
            </a:ln>
          </p:spPr>
          <p:txBody>
            <a:bodyPr wrap="square" lIns="0" tIns="0" rIns="0" bIns="0" rtlCol="0"/>
            <a:lstStyle/>
            <a:p/>
          </p:txBody>
        </p:sp>
        <p:sp>
          <p:nvSpPr>
            <p:cNvPr id="13527" name="object 13527" descr=""/>
            <p:cNvSpPr/>
            <p:nvPr/>
          </p:nvSpPr>
          <p:spPr>
            <a:xfrm>
              <a:off x="2442570"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528" name="object 13528" descr=""/>
            <p:cNvSpPr/>
            <p:nvPr/>
          </p:nvSpPr>
          <p:spPr>
            <a:xfrm>
              <a:off x="2205887" y="1957560"/>
              <a:ext cx="8255" cy="4445"/>
            </a:xfrm>
            <a:custGeom>
              <a:avLst/>
              <a:gdLst/>
              <a:ahLst/>
              <a:cxnLst/>
              <a:rect l="l" t="t" r="r" b="b"/>
              <a:pathLst>
                <a:path w="8255" h="4444">
                  <a:moveTo>
                    <a:pt x="7797" y="0"/>
                  </a:moveTo>
                  <a:lnTo>
                    <a:pt x="6134" y="546"/>
                  </a:lnTo>
                  <a:lnTo>
                    <a:pt x="5003" y="1104"/>
                  </a:lnTo>
                  <a:lnTo>
                    <a:pt x="4445" y="1663"/>
                  </a:lnTo>
                  <a:lnTo>
                    <a:pt x="3340" y="2222"/>
                  </a:lnTo>
                  <a:lnTo>
                    <a:pt x="2235" y="2781"/>
                  </a:lnTo>
                  <a:lnTo>
                    <a:pt x="1676" y="3340"/>
                  </a:lnTo>
                  <a:lnTo>
                    <a:pt x="558" y="3898"/>
                  </a:lnTo>
                  <a:lnTo>
                    <a:pt x="0" y="3898"/>
                  </a:lnTo>
                </a:path>
              </a:pathLst>
            </a:custGeom>
            <a:ln w="3175">
              <a:solidFill>
                <a:srgbClr val="565658"/>
              </a:solidFill>
            </a:ln>
          </p:spPr>
          <p:txBody>
            <a:bodyPr wrap="square" lIns="0" tIns="0" rIns="0" bIns="0" rtlCol="0"/>
            <a:lstStyle/>
            <a:p/>
          </p:txBody>
        </p:sp>
        <p:sp>
          <p:nvSpPr>
            <p:cNvPr id="13529" name="object 13529" descr=""/>
            <p:cNvSpPr/>
            <p:nvPr/>
          </p:nvSpPr>
          <p:spPr>
            <a:xfrm>
              <a:off x="2299045" y="1916825"/>
              <a:ext cx="4445" cy="0"/>
            </a:xfrm>
            <a:custGeom>
              <a:avLst/>
              <a:gdLst/>
              <a:ahLst/>
              <a:cxnLst/>
              <a:rect l="l" t="t" r="r" b="b"/>
              <a:pathLst>
                <a:path w="4444" h="0">
                  <a:moveTo>
                    <a:pt x="3911" y="0"/>
                  </a:moveTo>
                  <a:lnTo>
                    <a:pt x="0" y="0"/>
                  </a:lnTo>
                </a:path>
              </a:pathLst>
            </a:custGeom>
            <a:ln w="3175">
              <a:solidFill>
                <a:srgbClr val="565658"/>
              </a:solidFill>
            </a:ln>
          </p:spPr>
          <p:txBody>
            <a:bodyPr wrap="square" lIns="0" tIns="0" rIns="0" bIns="0" rtlCol="0"/>
            <a:lstStyle/>
            <a:p/>
          </p:txBody>
        </p:sp>
        <p:sp>
          <p:nvSpPr>
            <p:cNvPr id="13530" name="object 13530" descr=""/>
            <p:cNvSpPr/>
            <p:nvPr/>
          </p:nvSpPr>
          <p:spPr>
            <a:xfrm>
              <a:off x="2683460" y="190678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531" name="object 13531" descr=""/>
            <p:cNvSpPr/>
            <p:nvPr/>
          </p:nvSpPr>
          <p:spPr>
            <a:xfrm>
              <a:off x="2445782" y="1910692"/>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13532" name="object 13532" descr=""/>
            <p:cNvSpPr/>
            <p:nvPr/>
          </p:nvSpPr>
          <p:spPr>
            <a:xfrm>
              <a:off x="2440771"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533" name="object 13533" descr=""/>
            <p:cNvSpPr/>
            <p:nvPr/>
          </p:nvSpPr>
          <p:spPr>
            <a:xfrm>
              <a:off x="2302957" y="1943614"/>
              <a:ext cx="24765" cy="50165"/>
            </a:xfrm>
            <a:custGeom>
              <a:avLst/>
              <a:gdLst/>
              <a:ahLst/>
              <a:cxnLst/>
              <a:rect l="l" t="t" r="r" b="b"/>
              <a:pathLst>
                <a:path w="24764" h="50164">
                  <a:moveTo>
                    <a:pt x="0" y="0"/>
                  </a:moveTo>
                  <a:lnTo>
                    <a:pt x="1676" y="1104"/>
                  </a:lnTo>
                  <a:lnTo>
                    <a:pt x="2794" y="2781"/>
                  </a:lnTo>
                  <a:lnTo>
                    <a:pt x="4470" y="3898"/>
                  </a:lnTo>
                  <a:lnTo>
                    <a:pt x="5575" y="5016"/>
                  </a:lnTo>
                  <a:lnTo>
                    <a:pt x="6692" y="6134"/>
                  </a:lnTo>
                  <a:lnTo>
                    <a:pt x="7810" y="7810"/>
                  </a:lnTo>
                  <a:lnTo>
                    <a:pt x="8928" y="8928"/>
                  </a:lnTo>
                  <a:lnTo>
                    <a:pt x="10045" y="10033"/>
                  </a:lnTo>
                  <a:lnTo>
                    <a:pt x="11163" y="11709"/>
                  </a:lnTo>
                  <a:lnTo>
                    <a:pt x="12280" y="13385"/>
                  </a:lnTo>
                  <a:lnTo>
                    <a:pt x="13398" y="14503"/>
                  </a:lnTo>
                  <a:lnTo>
                    <a:pt x="14516" y="16167"/>
                  </a:lnTo>
                  <a:lnTo>
                    <a:pt x="15074" y="17284"/>
                  </a:lnTo>
                  <a:lnTo>
                    <a:pt x="16179" y="18973"/>
                  </a:lnTo>
                  <a:lnTo>
                    <a:pt x="16738" y="20637"/>
                  </a:lnTo>
                  <a:lnTo>
                    <a:pt x="17856" y="22313"/>
                  </a:lnTo>
                  <a:lnTo>
                    <a:pt x="18415" y="23990"/>
                  </a:lnTo>
                  <a:lnTo>
                    <a:pt x="19532" y="25666"/>
                  </a:lnTo>
                  <a:lnTo>
                    <a:pt x="20091" y="26771"/>
                  </a:lnTo>
                  <a:lnTo>
                    <a:pt x="20650" y="28448"/>
                  </a:lnTo>
                  <a:lnTo>
                    <a:pt x="21209" y="30683"/>
                  </a:lnTo>
                  <a:lnTo>
                    <a:pt x="21767" y="32359"/>
                  </a:lnTo>
                  <a:lnTo>
                    <a:pt x="22326" y="34023"/>
                  </a:lnTo>
                  <a:lnTo>
                    <a:pt x="22326" y="35699"/>
                  </a:lnTo>
                  <a:lnTo>
                    <a:pt x="22885" y="37376"/>
                  </a:lnTo>
                  <a:lnTo>
                    <a:pt x="23444" y="39052"/>
                  </a:lnTo>
                  <a:lnTo>
                    <a:pt x="23444" y="40728"/>
                  </a:lnTo>
                  <a:lnTo>
                    <a:pt x="24003" y="42392"/>
                  </a:lnTo>
                  <a:lnTo>
                    <a:pt x="24003" y="44069"/>
                  </a:lnTo>
                  <a:lnTo>
                    <a:pt x="24003" y="45745"/>
                  </a:lnTo>
                  <a:lnTo>
                    <a:pt x="24003" y="47980"/>
                  </a:lnTo>
                  <a:lnTo>
                    <a:pt x="24561" y="49657"/>
                  </a:lnTo>
                </a:path>
              </a:pathLst>
            </a:custGeom>
            <a:ln w="3175">
              <a:solidFill>
                <a:srgbClr val="565658"/>
              </a:solidFill>
            </a:ln>
          </p:spPr>
          <p:txBody>
            <a:bodyPr wrap="square" lIns="0" tIns="0" rIns="0" bIns="0" rtlCol="0"/>
            <a:lstStyle/>
            <a:p/>
          </p:txBody>
        </p:sp>
        <p:sp>
          <p:nvSpPr>
            <p:cNvPr id="13534" name="object 13534" descr=""/>
            <p:cNvSpPr/>
            <p:nvPr/>
          </p:nvSpPr>
          <p:spPr>
            <a:xfrm>
              <a:off x="2302957" y="1912372"/>
              <a:ext cx="41275" cy="10795"/>
            </a:xfrm>
            <a:custGeom>
              <a:avLst/>
              <a:gdLst/>
              <a:ahLst/>
              <a:cxnLst/>
              <a:rect l="l" t="t" r="r" b="b"/>
              <a:pathLst>
                <a:path w="41275" h="10794">
                  <a:moveTo>
                    <a:pt x="40728" y="10591"/>
                  </a:moveTo>
                  <a:lnTo>
                    <a:pt x="35699" y="9474"/>
                  </a:lnTo>
                  <a:lnTo>
                    <a:pt x="30683" y="8369"/>
                  </a:lnTo>
                  <a:lnTo>
                    <a:pt x="25666" y="7251"/>
                  </a:lnTo>
                  <a:lnTo>
                    <a:pt x="20650" y="6692"/>
                  </a:lnTo>
                  <a:lnTo>
                    <a:pt x="15620" y="5562"/>
                  </a:lnTo>
                  <a:lnTo>
                    <a:pt x="10604" y="5016"/>
                  </a:lnTo>
                  <a:lnTo>
                    <a:pt x="5575" y="5016"/>
                  </a:lnTo>
                  <a:lnTo>
                    <a:pt x="0" y="4457"/>
                  </a:lnTo>
                  <a:lnTo>
                    <a:pt x="0" y="3340"/>
                  </a:lnTo>
                  <a:lnTo>
                    <a:pt x="0" y="2222"/>
                  </a:lnTo>
                  <a:lnTo>
                    <a:pt x="0" y="0"/>
                  </a:lnTo>
                </a:path>
              </a:pathLst>
            </a:custGeom>
            <a:ln w="3175">
              <a:solidFill>
                <a:srgbClr val="565658"/>
              </a:solidFill>
            </a:ln>
          </p:spPr>
          <p:txBody>
            <a:bodyPr wrap="square" lIns="0" tIns="0" rIns="0" bIns="0" rtlCol="0"/>
            <a:lstStyle/>
            <a:p/>
          </p:txBody>
        </p:sp>
        <p:sp>
          <p:nvSpPr>
            <p:cNvPr id="13535" name="object 13535" descr=""/>
            <p:cNvSpPr/>
            <p:nvPr/>
          </p:nvSpPr>
          <p:spPr>
            <a:xfrm>
              <a:off x="2441328"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536" name="object 13536" descr=""/>
            <p:cNvSpPr/>
            <p:nvPr/>
          </p:nvSpPr>
          <p:spPr>
            <a:xfrm>
              <a:off x="2212124" y="1909152"/>
              <a:ext cx="233045" cy="50165"/>
            </a:xfrm>
            <a:custGeom>
              <a:avLst/>
              <a:gdLst/>
              <a:ahLst/>
              <a:cxnLst/>
              <a:rect l="l" t="t" r="r" b="b"/>
              <a:pathLst>
                <a:path w="233044" h="50164">
                  <a:moveTo>
                    <a:pt x="3098" y="48412"/>
                  </a:moveTo>
                  <a:lnTo>
                    <a:pt x="2654" y="47320"/>
                  </a:lnTo>
                  <a:lnTo>
                    <a:pt x="1549" y="46863"/>
                  </a:lnTo>
                  <a:lnTo>
                    <a:pt x="457" y="47320"/>
                  </a:lnTo>
                  <a:lnTo>
                    <a:pt x="0" y="48412"/>
                  </a:lnTo>
                  <a:lnTo>
                    <a:pt x="457" y="49504"/>
                  </a:lnTo>
                  <a:lnTo>
                    <a:pt x="1549" y="49961"/>
                  </a:lnTo>
                  <a:lnTo>
                    <a:pt x="2654" y="49504"/>
                  </a:lnTo>
                  <a:lnTo>
                    <a:pt x="3098" y="48412"/>
                  </a:lnTo>
                  <a:close/>
                </a:path>
                <a:path w="233044" h="50164">
                  <a:moveTo>
                    <a:pt x="232422" y="1549"/>
                  </a:moveTo>
                  <a:lnTo>
                    <a:pt x="231965" y="444"/>
                  </a:lnTo>
                  <a:lnTo>
                    <a:pt x="230873" y="0"/>
                  </a:lnTo>
                  <a:lnTo>
                    <a:pt x="229781" y="444"/>
                  </a:lnTo>
                  <a:lnTo>
                    <a:pt x="229323" y="1549"/>
                  </a:lnTo>
                  <a:lnTo>
                    <a:pt x="229781" y="2641"/>
                  </a:lnTo>
                  <a:lnTo>
                    <a:pt x="230873" y="3098"/>
                  </a:lnTo>
                  <a:lnTo>
                    <a:pt x="231965" y="2641"/>
                  </a:lnTo>
                  <a:lnTo>
                    <a:pt x="232422" y="1549"/>
                  </a:lnTo>
                  <a:close/>
                </a:path>
              </a:pathLst>
            </a:custGeom>
            <a:solidFill>
              <a:srgbClr val="565658"/>
            </a:solidFill>
          </p:spPr>
          <p:txBody>
            <a:bodyPr wrap="square" lIns="0" tIns="0" rIns="0" bIns="0" rtlCol="0"/>
            <a:lstStyle/>
            <a:p/>
          </p:txBody>
        </p:sp>
        <p:sp>
          <p:nvSpPr>
            <p:cNvPr id="13537" name="object 13537" descr=""/>
            <p:cNvSpPr/>
            <p:nvPr/>
          </p:nvSpPr>
          <p:spPr>
            <a:xfrm>
              <a:off x="2445781" y="1910692"/>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13538" name="object 13538" descr=""/>
            <p:cNvSpPr/>
            <p:nvPr/>
          </p:nvSpPr>
          <p:spPr>
            <a:xfrm>
              <a:off x="2203093" y="1987691"/>
              <a:ext cx="0" cy="6350"/>
            </a:xfrm>
            <a:custGeom>
              <a:avLst/>
              <a:gdLst/>
              <a:ahLst/>
              <a:cxnLst/>
              <a:rect l="l" t="t" r="r" b="b"/>
              <a:pathLst>
                <a:path w="0" h="6350">
                  <a:moveTo>
                    <a:pt x="0" y="6134"/>
                  </a:moveTo>
                  <a:lnTo>
                    <a:pt x="0" y="3340"/>
                  </a:lnTo>
                  <a:lnTo>
                    <a:pt x="0" y="0"/>
                  </a:lnTo>
                </a:path>
              </a:pathLst>
            </a:custGeom>
            <a:ln w="3175">
              <a:solidFill>
                <a:srgbClr val="565658"/>
              </a:solidFill>
            </a:ln>
          </p:spPr>
          <p:txBody>
            <a:bodyPr wrap="square" lIns="0" tIns="0" rIns="0" bIns="0" rtlCol="0"/>
            <a:lstStyle/>
            <a:p/>
          </p:txBody>
        </p:sp>
        <p:sp>
          <p:nvSpPr>
            <p:cNvPr id="13539" name="object 13539" descr=""/>
            <p:cNvSpPr/>
            <p:nvPr/>
          </p:nvSpPr>
          <p:spPr>
            <a:xfrm>
              <a:off x="2203650" y="1957565"/>
              <a:ext cx="10160" cy="27305"/>
            </a:xfrm>
            <a:custGeom>
              <a:avLst/>
              <a:gdLst/>
              <a:ahLst/>
              <a:cxnLst/>
              <a:rect l="l" t="t" r="r" b="b"/>
              <a:pathLst>
                <a:path w="10160" h="27305">
                  <a:moveTo>
                    <a:pt x="0" y="26771"/>
                  </a:moveTo>
                  <a:lnTo>
                    <a:pt x="0" y="25095"/>
                  </a:lnTo>
                  <a:lnTo>
                    <a:pt x="558" y="23431"/>
                  </a:lnTo>
                  <a:lnTo>
                    <a:pt x="558" y="21742"/>
                  </a:lnTo>
                  <a:lnTo>
                    <a:pt x="1117" y="20078"/>
                  </a:lnTo>
                  <a:lnTo>
                    <a:pt x="1676" y="18402"/>
                  </a:lnTo>
                  <a:lnTo>
                    <a:pt x="2235" y="16725"/>
                  </a:lnTo>
                  <a:lnTo>
                    <a:pt x="2794" y="15049"/>
                  </a:lnTo>
                  <a:lnTo>
                    <a:pt x="3352" y="13385"/>
                  </a:lnTo>
                  <a:lnTo>
                    <a:pt x="3911" y="11709"/>
                  </a:lnTo>
                  <a:lnTo>
                    <a:pt x="4470" y="10032"/>
                  </a:lnTo>
                  <a:lnTo>
                    <a:pt x="5575" y="8356"/>
                  </a:lnTo>
                  <a:lnTo>
                    <a:pt x="6134" y="6680"/>
                  </a:lnTo>
                  <a:lnTo>
                    <a:pt x="7238" y="5016"/>
                  </a:lnTo>
                  <a:lnTo>
                    <a:pt x="7810" y="3340"/>
                  </a:lnTo>
                  <a:lnTo>
                    <a:pt x="8915" y="1663"/>
                  </a:lnTo>
                  <a:lnTo>
                    <a:pt x="10033" y="0"/>
                  </a:lnTo>
                </a:path>
              </a:pathLst>
            </a:custGeom>
            <a:ln w="3175">
              <a:solidFill>
                <a:srgbClr val="565658"/>
              </a:solidFill>
            </a:ln>
          </p:spPr>
          <p:txBody>
            <a:bodyPr wrap="square" lIns="0" tIns="0" rIns="0" bIns="0" rtlCol="0"/>
            <a:lstStyle/>
            <a:p/>
          </p:txBody>
        </p:sp>
        <p:sp>
          <p:nvSpPr>
            <p:cNvPr id="13540" name="object 13540" descr=""/>
            <p:cNvSpPr/>
            <p:nvPr/>
          </p:nvSpPr>
          <p:spPr>
            <a:xfrm>
              <a:off x="2320258" y="2005538"/>
              <a:ext cx="39370" cy="17145"/>
            </a:xfrm>
            <a:custGeom>
              <a:avLst/>
              <a:gdLst/>
              <a:ahLst/>
              <a:cxnLst/>
              <a:rect l="l" t="t" r="r" b="b"/>
              <a:pathLst>
                <a:path w="39369" h="17144">
                  <a:moveTo>
                    <a:pt x="0" y="16738"/>
                  </a:moveTo>
                  <a:lnTo>
                    <a:pt x="1676" y="15062"/>
                  </a:lnTo>
                  <a:lnTo>
                    <a:pt x="3911" y="13385"/>
                  </a:lnTo>
                  <a:lnTo>
                    <a:pt x="6134" y="11722"/>
                  </a:lnTo>
                  <a:lnTo>
                    <a:pt x="8369" y="10045"/>
                  </a:lnTo>
                  <a:lnTo>
                    <a:pt x="10604" y="8369"/>
                  </a:lnTo>
                  <a:lnTo>
                    <a:pt x="13385" y="7251"/>
                  </a:lnTo>
                  <a:lnTo>
                    <a:pt x="15608" y="6146"/>
                  </a:lnTo>
                  <a:lnTo>
                    <a:pt x="17843" y="5029"/>
                  </a:lnTo>
                  <a:lnTo>
                    <a:pt x="20637" y="3911"/>
                  </a:lnTo>
                  <a:lnTo>
                    <a:pt x="23431" y="3352"/>
                  </a:lnTo>
                  <a:lnTo>
                    <a:pt x="25666" y="2235"/>
                  </a:lnTo>
                  <a:lnTo>
                    <a:pt x="28448" y="1676"/>
                  </a:lnTo>
                  <a:lnTo>
                    <a:pt x="31242" y="1117"/>
                  </a:lnTo>
                  <a:lnTo>
                    <a:pt x="33477" y="558"/>
                  </a:lnTo>
                  <a:lnTo>
                    <a:pt x="36258" y="558"/>
                  </a:lnTo>
                  <a:lnTo>
                    <a:pt x="39052" y="0"/>
                  </a:lnTo>
                </a:path>
              </a:pathLst>
            </a:custGeom>
            <a:ln w="3175">
              <a:solidFill>
                <a:srgbClr val="565658"/>
              </a:solidFill>
            </a:ln>
          </p:spPr>
          <p:txBody>
            <a:bodyPr wrap="square" lIns="0" tIns="0" rIns="0" bIns="0" rtlCol="0"/>
            <a:lstStyle/>
            <a:p/>
          </p:txBody>
        </p:sp>
        <p:sp>
          <p:nvSpPr>
            <p:cNvPr id="13541" name="object 13541" descr=""/>
            <p:cNvSpPr/>
            <p:nvPr/>
          </p:nvSpPr>
          <p:spPr>
            <a:xfrm>
              <a:off x="2358197" y="1981541"/>
              <a:ext cx="19685" cy="4445"/>
            </a:xfrm>
            <a:custGeom>
              <a:avLst/>
              <a:gdLst/>
              <a:ahLst/>
              <a:cxnLst/>
              <a:rect l="l" t="t" r="r" b="b"/>
              <a:pathLst>
                <a:path w="19685" h="4444">
                  <a:moveTo>
                    <a:pt x="0" y="3911"/>
                  </a:moveTo>
                  <a:lnTo>
                    <a:pt x="2794" y="3352"/>
                  </a:lnTo>
                  <a:lnTo>
                    <a:pt x="5029" y="3352"/>
                  </a:lnTo>
                  <a:lnTo>
                    <a:pt x="7251" y="2793"/>
                  </a:lnTo>
                  <a:lnTo>
                    <a:pt x="10033" y="2793"/>
                  </a:lnTo>
                  <a:lnTo>
                    <a:pt x="12280" y="2235"/>
                  </a:lnTo>
                  <a:lnTo>
                    <a:pt x="14503" y="1117"/>
                  </a:lnTo>
                  <a:lnTo>
                    <a:pt x="17284" y="558"/>
                  </a:lnTo>
                  <a:lnTo>
                    <a:pt x="19519" y="0"/>
                  </a:lnTo>
                </a:path>
              </a:pathLst>
            </a:custGeom>
            <a:ln w="3175">
              <a:solidFill>
                <a:srgbClr val="565658"/>
              </a:solidFill>
            </a:ln>
          </p:spPr>
          <p:txBody>
            <a:bodyPr wrap="square" lIns="0" tIns="0" rIns="0" bIns="0" rtlCol="0"/>
            <a:lstStyle/>
            <a:p/>
          </p:txBody>
        </p:sp>
        <p:sp>
          <p:nvSpPr>
            <p:cNvPr id="13542" name="object 13542" descr=""/>
            <p:cNvSpPr/>
            <p:nvPr/>
          </p:nvSpPr>
          <p:spPr>
            <a:xfrm>
              <a:off x="2293468" y="1916825"/>
              <a:ext cx="5715" cy="0"/>
            </a:xfrm>
            <a:custGeom>
              <a:avLst/>
              <a:gdLst/>
              <a:ahLst/>
              <a:cxnLst/>
              <a:rect l="l" t="t" r="r" b="b"/>
              <a:pathLst>
                <a:path w="5714" h="0">
                  <a:moveTo>
                    <a:pt x="0" y="0"/>
                  </a:moveTo>
                  <a:lnTo>
                    <a:pt x="5575" y="0"/>
                  </a:lnTo>
                </a:path>
              </a:pathLst>
            </a:custGeom>
            <a:ln w="3175">
              <a:solidFill>
                <a:srgbClr val="565658"/>
              </a:solidFill>
            </a:ln>
          </p:spPr>
          <p:txBody>
            <a:bodyPr wrap="square" lIns="0" tIns="0" rIns="0" bIns="0" rtlCol="0"/>
            <a:lstStyle/>
            <a:p/>
          </p:txBody>
        </p:sp>
        <p:sp>
          <p:nvSpPr>
            <p:cNvPr id="13543" name="object 13543" descr=""/>
            <p:cNvSpPr/>
            <p:nvPr/>
          </p:nvSpPr>
          <p:spPr>
            <a:xfrm>
              <a:off x="2359313" y="2004981"/>
              <a:ext cx="18415" cy="635"/>
            </a:xfrm>
            <a:custGeom>
              <a:avLst/>
              <a:gdLst/>
              <a:ahLst/>
              <a:cxnLst/>
              <a:rect l="l" t="t" r="r" b="b"/>
              <a:pathLst>
                <a:path w="18414" h="635">
                  <a:moveTo>
                    <a:pt x="0" y="558"/>
                  </a:moveTo>
                  <a:lnTo>
                    <a:pt x="18402" y="0"/>
                  </a:lnTo>
                </a:path>
              </a:pathLst>
            </a:custGeom>
            <a:ln w="3175">
              <a:solidFill>
                <a:srgbClr val="565658"/>
              </a:solidFill>
            </a:ln>
          </p:spPr>
          <p:txBody>
            <a:bodyPr wrap="square" lIns="0" tIns="0" rIns="0" bIns="0" rtlCol="0"/>
            <a:lstStyle/>
            <a:p/>
          </p:txBody>
        </p:sp>
        <p:sp>
          <p:nvSpPr>
            <p:cNvPr id="13544" name="object 13544" descr=""/>
            <p:cNvSpPr/>
            <p:nvPr/>
          </p:nvSpPr>
          <p:spPr>
            <a:xfrm>
              <a:off x="2444118" y="1910692"/>
              <a:ext cx="1270" cy="0"/>
            </a:xfrm>
            <a:custGeom>
              <a:avLst/>
              <a:gdLst/>
              <a:ahLst/>
              <a:cxnLst/>
              <a:rect l="l" t="t" r="r" b="b"/>
              <a:pathLst>
                <a:path w="1269" h="0">
                  <a:moveTo>
                    <a:pt x="1104" y="0"/>
                  </a:moveTo>
                  <a:lnTo>
                    <a:pt x="0" y="0"/>
                  </a:lnTo>
                </a:path>
              </a:pathLst>
            </a:custGeom>
            <a:ln w="3175">
              <a:solidFill>
                <a:srgbClr val="565658"/>
              </a:solidFill>
            </a:ln>
          </p:spPr>
          <p:txBody>
            <a:bodyPr wrap="square" lIns="0" tIns="0" rIns="0" bIns="0" rtlCol="0"/>
            <a:lstStyle/>
            <a:p/>
          </p:txBody>
        </p:sp>
        <p:sp>
          <p:nvSpPr>
            <p:cNvPr id="13545" name="object 13545" descr=""/>
            <p:cNvSpPr/>
            <p:nvPr/>
          </p:nvSpPr>
          <p:spPr>
            <a:xfrm>
              <a:off x="2441886"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546" name="object 13546" descr=""/>
            <p:cNvSpPr/>
            <p:nvPr/>
          </p:nvSpPr>
          <p:spPr>
            <a:xfrm>
              <a:off x="2302957" y="1898969"/>
              <a:ext cx="26034" cy="13970"/>
            </a:xfrm>
            <a:custGeom>
              <a:avLst/>
              <a:gdLst/>
              <a:ahLst/>
              <a:cxnLst/>
              <a:rect l="l" t="t" r="r" b="b"/>
              <a:pathLst>
                <a:path w="26035" h="13969">
                  <a:moveTo>
                    <a:pt x="0" y="13398"/>
                  </a:moveTo>
                  <a:lnTo>
                    <a:pt x="3911" y="11163"/>
                  </a:lnTo>
                  <a:lnTo>
                    <a:pt x="7810" y="8928"/>
                  </a:lnTo>
                  <a:lnTo>
                    <a:pt x="11722" y="7264"/>
                  </a:lnTo>
                  <a:lnTo>
                    <a:pt x="15621" y="5029"/>
                  </a:lnTo>
                  <a:lnTo>
                    <a:pt x="17297" y="4470"/>
                  </a:lnTo>
                  <a:lnTo>
                    <a:pt x="18973" y="3352"/>
                  </a:lnTo>
                  <a:lnTo>
                    <a:pt x="20650" y="2806"/>
                  </a:lnTo>
                  <a:lnTo>
                    <a:pt x="22326" y="1689"/>
                  </a:lnTo>
                  <a:lnTo>
                    <a:pt x="22885" y="1689"/>
                  </a:lnTo>
                  <a:lnTo>
                    <a:pt x="23444" y="1117"/>
                  </a:lnTo>
                  <a:lnTo>
                    <a:pt x="24003" y="558"/>
                  </a:lnTo>
                  <a:lnTo>
                    <a:pt x="24561" y="558"/>
                  </a:lnTo>
                  <a:lnTo>
                    <a:pt x="25120" y="558"/>
                  </a:lnTo>
                  <a:lnTo>
                    <a:pt x="25666" y="0"/>
                  </a:lnTo>
                </a:path>
              </a:pathLst>
            </a:custGeom>
            <a:ln w="3175">
              <a:solidFill>
                <a:srgbClr val="565658"/>
              </a:solidFill>
            </a:ln>
          </p:spPr>
          <p:txBody>
            <a:bodyPr wrap="square" lIns="0" tIns="0" rIns="0" bIns="0" rtlCol="0"/>
            <a:lstStyle/>
            <a:p/>
          </p:txBody>
        </p:sp>
        <p:sp>
          <p:nvSpPr>
            <p:cNvPr id="13547" name="object 13547" descr=""/>
            <p:cNvSpPr/>
            <p:nvPr/>
          </p:nvSpPr>
          <p:spPr>
            <a:xfrm>
              <a:off x="2320820" y="1993267"/>
              <a:ext cx="6985" cy="23495"/>
            </a:xfrm>
            <a:custGeom>
              <a:avLst/>
              <a:gdLst/>
              <a:ahLst/>
              <a:cxnLst/>
              <a:rect l="l" t="t" r="r" b="b"/>
              <a:pathLst>
                <a:path w="6985" h="23494">
                  <a:moveTo>
                    <a:pt x="6692" y="0"/>
                  </a:moveTo>
                  <a:lnTo>
                    <a:pt x="6134" y="3340"/>
                  </a:lnTo>
                  <a:lnTo>
                    <a:pt x="5575" y="6692"/>
                  </a:lnTo>
                  <a:lnTo>
                    <a:pt x="5575" y="7810"/>
                  </a:lnTo>
                  <a:lnTo>
                    <a:pt x="5016" y="9486"/>
                  </a:lnTo>
                  <a:lnTo>
                    <a:pt x="4457" y="11163"/>
                  </a:lnTo>
                  <a:lnTo>
                    <a:pt x="4457" y="12827"/>
                  </a:lnTo>
                  <a:lnTo>
                    <a:pt x="3340" y="15621"/>
                  </a:lnTo>
                  <a:lnTo>
                    <a:pt x="2781" y="18415"/>
                  </a:lnTo>
                  <a:lnTo>
                    <a:pt x="1663" y="21196"/>
                  </a:lnTo>
                  <a:lnTo>
                    <a:pt x="0" y="23431"/>
                  </a:lnTo>
                </a:path>
              </a:pathLst>
            </a:custGeom>
            <a:ln w="3175">
              <a:solidFill>
                <a:srgbClr val="565658"/>
              </a:solidFill>
            </a:ln>
          </p:spPr>
          <p:txBody>
            <a:bodyPr wrap="square" lIns="0" tIns="0" rIns="0" bIns="0" rtlCol="0"/>
            <a:lstStyle/>
            <a:p/>
          </p:txBody>
        </p:sp>
        <p:sp>
          <p:nvSpPr>
            <p:cNvPr id="13548" name="object 13548" descr=""/>
            <p:cNvSpPr/>
            <p:nvPr/>
          </p:nvSpPr>
          <p:spPr>
            <a:xfrm>
              <a:off x="2293470" y="1912367"/>
              <a:ext cx="9525" cy="5080"/>
            </a:xfrm>
            <a:custGeom>
              <a:avLst/>
              <a:gdLst/>
              <a:ahLst/>
              <a:cxnLst/>
              <a:rect l="l" t="t" r="r" b="b"/>
              <a:pathLst>
                <a:path w="9525" h="5080">
                  <a:moveTo>
                    <a:pt x="9486" y="0"/>
                  </a:moveTo>
                  <a:lnTo>
                    <a:pt x="4457" y="2235"/>
                  </a:lnTo>
                  <a:lnTo>
                    <a:pt x="0" y="4457"/>
                  </a:lnTo>
                </a:path>
              </a:pathLst>
            </a:custGeom>
            <a:ln w="3175">
              <a:solidFill>
                <a:srgbClr val="565658"/>
              </a:solidFill>
            </a:ln>
          </p:spPr>
          <p:txBody>
            <a:bodyPr wrap="square" lIns="0" tIns="0" rIns="0" bIns="0" rtlCol="0"/>
            <a:lstStyle/>
            <a:p/>
          </p:txBody>
        </p:sp>
        <p:sp>
          <p:nvSpPr>
            <p:cNvPr id="13549" name="object 13549" descr=""/>
            <p:cNvSpPr/>
            <p:nvPr/>
          </p:nvSpPr>
          <p:spPr>
            <a:xfrm>
              <a:off x="2445223"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550" name="object 13550" descr=""/>
            <p:cNvSpPr/>
            <p:nvPr/>
          </p:nvSpPr>
          <p:spPr>
            <a:xfrm>
              <a:off x="2327513" y="1985457"/>
              <a:ext cx="31115" cy="8255"/>
            </a:xfrm>
            <a:custGeom>
              <a:avLst/>
              <a:gdLst/>
              <a:ahLst/>
              <a:cxnLst/>
              <a:rect l="l" t="t" r="r" b="b"/>
              <a:pathLst>
                <a:path w="31114" h="8255">
                  <a:moveTo>
                    <a:pt x="0" y="7810"/>
                  </a:moveTo>
                  <a:lnTo>
                    <a:pt x="1663" y="6692"/>
                  </a:lnTo>
                  <a:lnTo>
                    <a:pt x="3352" y="6134"/>
                  </a:lnTo>
                  <a:lnTo>
                    <a:pt x="5562" y="5016"/>
                  </a:lnTo>
                  <a:lnTo>
                    <a:pt x="7238" y="4457"/>
                  </a:lnTo>
                  <a:lnTo>
                    <a:pt x="8915" y="3898"/>
                  </a:lnTo>
                  <a:lnTo>
                    <a:pt x="11150" y="3340"/>
                  </a:lnTo>
                  <a:lnTo>
                    <a:pt x="12827" y="2781"/>
                  </a:lnTo>
                  <a:lnTo>
                    <a:pt x="15062" y="2235"/>
                  </a:lnTo>
                  <a:lnTo>
                    <a:pt x="16725" y="1676"/>
                  </a:lnTo>
                  <a:lnTo>
                    <a:pt x="18961" y="1117"/>
                  </a:lnTo>
                  <a:lnTo>
                    <a:pt x="20637" y="1117"/>
                  </a:lnTo>
                  <a:lnTo>
                    <a:pt x="22872" y="558"/>
                  </a:lnTo>
                  <a:lnTo>
                    <a:pt x="24549" y="558"/>
                  </a:lnTo>
                  <a:lnTo>
                    <a:pt x="26771" y="0"/>
                  </a:lnTo>
                  <a:lnTo>
                    <a:pt x="29006" y="0"/>
                  </a:lnTo>
                  <a:lnTo>
                    <a:pt x="30683" y="0"/>
                  </a:lnTo>
                </a:path>
              </a:pathLst>
            </a:custGeom>
            <a:ln w="3175">
              <a:solidFill>
                <a:srgbClr val="565658"/>
              </a:solidFill>
            </a:ln>
          </p:spPr>
          <p:txBody>
            <a:bodyPr wrap="square" lIns="0" tIns="0" rIns="0" bIns="0" rtlCol="0"/>
            <a:lstStyle/>
            <a:p/>
          </p:txBody>
        </p:sp>
        <p:sp>
          <p:nvSpPr>
            <p:cNvPr id="13551" name="object 13551" descr=""/>
            <p:cNvSpPr/>
            <p:nvPr/>
          </p:nvSpPr>
          <p:spPr>
            <a:xfrm>
              <a:off x="2328628" y="1898972"/>
              <a:ext cx="20955" cy="5080"/>
            </a:xfrm>
            <a:custGeom>
              <a:avLst/>
              <a:gdLst/>
              <a:ahLst/>
              <a:cxnLst/>
              <a:rect l="l" t="t" r="r" b="b"/>
              <a:pathLst>
                <a:path w="20955" h="5080">
                  <a:moveTo>
                    <a:pt x="0" y="0"/>
                  </a:moveTo>
                  <a:lnTo>
                    <a:pt x="5562" y="1117"/>
                  </a:lnTo>
                  <a:lnTo>
                    <a:pt x="10591" y="1676"/>
                  </a:lnTo>
                  <a:lnTo>
                    <a:pt x="15608" y="3352"/>
                  </a:lnTo>
                  <a:lnTo>
                    <a:pt x="20637" y="4470"/>
                  </a:lnTo>
                </a:path>
              </a:pathLst>
            </a:custGeom>
            <a:ln w="3175">
              <a:solidFill>
                <a:srgbClr val="565658"/>
              </a:solidFill>
            </a:ln>
          </p:spPr>
          <p:txBody>
            <a:bodyPr wrap="square" lIns="0" tIns="0" rIns="0" bIns="0" rtlCol="0"/>
            <a:lstStyle/>
            <a:p/>
          </p:txBody>
        </p:sp>
        <p:sp>
          <p:nvSpPr>
            <p:cNvPr id="13552" name="object 13552" descr=""/>
            <p:cNvSpPr/>
            <p:nvPr/>
          </p:nvSpPr>
          <p:spPr>
            <a:xfrm>
              <a:off x="2214242" y="2148371"/>
              <a:ext cx="2540" cy="101600"/>
            </a:xfrm>
            <a:custGeom>
              <a:avLst/>
              <a:gdLst/>
              <a:ahLst/>
              <a:cxnLst/>
              <a:rect l="l" t="t" r="r" b="b"/>
              <a:pathLst>
                <a:path w="2539" h="101600">
                  <a:moveTo>
                    <a:pt x="0" y="0"/>
                  </a:moveTo>
                  <a:lnTo>
                    <a:pt x="558" y="12827"/>
                  </a:lnTo>
                  <a:lnTo>
                    <a:pt x="1117" y="25107"/>
                  </a:lnTo>
                  <a:lnTo>
                    <a:pt x="1676" y="37934"/>
                  </a:lnTo>
                  <a:lnTo>
                    <a:pt x="1676" y="50774"/>
                  </a:lnTo>
                  <a:lnTo>
                    <a:pt x="2235" y="63601"/>
                  </a:lnTo>
                  <a:lnTo>
                    <a:pt x="2235" y="75882"/>
                  </a:lnTo>
                  <a:lnTo>
                    <a:pt x="2235" y="88709"/>
                  </a:lnTo>
                  <a:lnTo>
                    <a:pt x="2235" y="101549"/>
                  </a:lnTo>
                </a:path>
              </a:pathLst>
            </a:custGeom>
            <a:ln w="3175">
              <a:solidFill>
                <a:srgbClr val="565658"/>
              </a:solidFill>
            </a:ln>
          </p:spPr>
          <p:txBody>
            <a:bodyPr wrap="square" lIns="0" tIns="0" rIns="0" bIns="0" rtlCol="0"/>
            <a:lstStyle/>
            <a:p/>
          </p:txBody>
        </p:sp>
        <p:sp>
          <p:nvSpPr>
            <p:cNvPr id="13553" name="object 13553" descr=""/>
            <p:cNvSpPr/>
            <p:nvPr/>
          </p:nvSpPr>
          <p:spPr>
            <a:xfrm>
              <a:off x="2206998" y="2430686"/>
              <a:ext cx="1270" cy="3810"/>
            </a:xfrm>
            <a:custGeom>
              <a:avLst/>
              <a:gdLst/>
              <a:ahLst/>
              <a:cxnLst/>
              <a:rect l="l" t="t" r="r" b="b"/>
              <a:pathLst>
                <a:path w="1269" h="3810">
                  <a:moveTo>
                    <a:pt x="1117" y="0"/>
                  </a:moveTo>
                  <a:lnTo>
                    <a:pt x="558" y="1117"/>
                  </a:lnTo>
                  <a:lnTo>
                    <a:pt x="558" y="1663"/>
                  </a:lnTo>
                  <a:lnTo>
                    <a:pt x="558" y="2222"/>
                  </a:lnTo>
                  <a:lnTo>
                    <a:pt x="558" y="2781"/>
                  </a:lnTo>
                  <a:lnTo>
                    <a:pt x="0" y="2781"/>
                  </a:lnTo>
                  <a:lnTo>
                    <a:pt x="0" y="3340"/>
                  </a:lnTo>
                </a:path>
              </a:pathLst>
            </a:custGeom>
            <a:ln w="3175">
              <a:solidFill>
                <a:srgbClr val="565658"/>
              </a:solidFill>
            </a:ln>
          </p:spPr>
          <p:txBody>
            <a:bodyPr wrap="square" lIns="0" tIns="0" rIns="0" bIns="0" rtlCol="0"/>
            <a:lstStyle/>
            <a:p/>
          </p:txBody>
        </p:sp>
        <p:sp>
          <p:nvSpPr>
            <p:cNvPr id="13554" name="object 13554" descr=""/>
            <p:cNvSpPr/>
            <p:nvPr/>
          </p:nvSpPr>
          <p:spPr>
            <a:xfrm>
              <a:off x="2311330" y="2234849"/>
              <a:ext cx="8890" cy="197485"/>
            </a:xfrm>
            <a:custGeom>
              <a:avLst/>
              <a:gdLst/>
              <a:ahLst/>
              <a:cxnLst/>
              <a:rect l="l" t="t" r="r" b="b"/>
              <a:pathLst>
                <a:path w="8889" h="197485">
                  <a:moveTo>
                    <a:pt x="8369" y="196951"/>
                  </a:moveTo>
                  <a:lnTo>
                    <a:pt x="7251" y="184670"/>
                  </a:lnTo>
                  <a:lnTo>
                    <a:pt x="6692" y="172402"/>
                  </a:lnTo>
                  <a:lnTo>
                    <a:pt x="5575" y="160134"/>
                  </a:lnTo>
                  <a:lnTo>
                    <a:pt x="4457" y="147853"/>
                  </a:lnTo>
                  <a:lnTo>
                    <a:pt x="3898" y="135572"/>
                  </a:lnTo>
                  <a:lnTo>
                    <a:pt x="3340" y="123304"/>
                  </a:lnTo>
                  <a:lnTo>
                    <a:pt x="2235" y="111023"/>
                  </a:lnTo>
                  <a:lnTo>
                    <a:pt x="1676" y="98755"/>
                  </a:lnTo>
                  <a:lnTo>
                    <a:pt x="1117" y="86474"/>
                  </a:lnTo>
                  <a:lnTo>
                    <a:pt x="1117" y="74206"/>
                  </a:lnTo>
                  <a:lnTo>
                    <a:pt x="558" y="61937"/>
                  </a:lnTo>
                  <a:lnTo>
                    <a:pt x="0" y="49657"/>
                  </a:lnTo>
                  <a:lnTo>
                    <a:pt x="0" y="37388"/>
                  </a:lnTo>
                  <a:lnTo>
                    <a:pt x="0" y="24549"/>
                  </a:lnTo>
                  <a:lnTo>
                    <a:pt x="0" y="12268"/>
                  </a:lnTo>
                  <a:lnTo>
                    <a:pt x="0" y="0"/>
                  </a:lnTo>
                </a:path>
              </a:pathLst>
            </a:custGeom>
            <a:ln w="3175">
              <a:solidFill>
                <a:srgbClr val="565658"/>
              </a:solidFill>
            </a:ln>
          </p:spPr>
          <p:txBody>
            <a:bodyPr wrap="square" lIns="0" tIns="0" rIns="0" bIns="0" rtlCol="0"/>
            <a:lstStyle/>
            <a:p/>
          </p:txBody>
        </p:sp>
        <p:sp>
          <p:nvSpPr>
            <p:cNvPr id="13555" name="object 13555" descr=""/>
            <p:cNvSpPr/>
            <p:nvPr/>
          </p:nvSpPr>
          <p:spPr>
            <a:xfrm>
              <a:off x="2207559" y="2268327"/>
              <a:ext cx="9525" cy="164465"/>
            </a:xfrm>
            <a:custGeom>
              <a:avLst/>
              <a:gdLst/>
              <a:ahLst/>
              <a:cxnLst/>
              <a:rect l="l" t="t" r="r" b="b"/>
              <a:pathLst>
                <a:path w="9525" h="164464">
                  <a:moveTo>
                    <a:pt x="8915" y="0"/>
                  </a:moveTo>
                  <a:lnTo>
                    <a:pt x="8356" y="10591"/>
                  </a:lnTo>
                  <a:lnTo>
                    <a:pt x="8356" y="20637"/>
                  </a:lnTo>
                  <a:lnTo>
                    <a:pt x="8356" y="30683"/>
                  </a:lnTo>
                  <a:lnTo>
                    <a:pt x="7797" y="41287"/>
                  </a:lnTo>
                  <a:lnTo>
                    <a:pt x="7238" y="51333"/>
                  </a:lnTo>
                  <a:lnTo>
                    <a:pt x="7238" y="61925"/>
                  </a:lnTo>
                  <a:lnTo>
                    <a:pt x="6121" y="82016"/>
                  </a:lnTo>
                  <a:lnTo>
                    <a:pt x="5562" y="92608"/>
                  </a:lnTo>
                  <a:lnTo>
                    <a:pt x="5003" y="102654"/>
                  </a:lnTo>
                  <a:lnTo>
                    <a:pt x="3898" y="113258"/>
                  </a:lnTo>
                  <a:lnTo>
                    <a:pt x="3340" y="123291"/>
                  </a:lnTo>
                  <a:lnTo>
                    <a:pt x="2781" y="133350"/>
                  </a:lnTo>
                  <a:lnTo>
                    <a:pt x="1676" y="143941"/>
                  </a:lnTo>
                  <a:lnTo>
                    <a:pt x="1117" y="153987"/>
                  </a:lnTo>
                  <a:lnTo>
                    <a:pt x="0" y="164033"/>
                  </a:lnTo>
                </a:path>
              </a:pathLst>
            </a:custGeom>
            <a:ln w="3175">
              <a:solidFill>
                <a:srgbClr val="565658"/>
              </a:solidFill>
            </a:ln>
          </p:spPr>
          <p:txBody>
            <a:bodyPr wrap="square" lIns="0" tIns="0" rIns="0" bIns="0" rtlCol="0"/>
            <a:lstStyle/>
            <a:p/>
          </p:txBody>
        </p:sp>
        <p:sp>
          <p:nvSpPr>
            <p:cNvPr id="13556" name="object 13556" descr=""/>
            <p:cNvSpPr/>
            <p:nvPr/>
          </p:nvSpPr>
          <p:spPr>
            <a:xfrm>
              <a:off x="2319698" y="2430687"/>
              <a:ext cx="1270" cy="3810"/>
            </a:xfrm>
            <a:custGeom>
              <a:avLst/>
              <a:gdLst/>
              <a:ahLst/>
              <a:cxnLst/>
              <a:rect l="l" t="t" r="r" b="b"/>
              <a:pathLst>
                <a:path w="1269" h="3810">
                  <a:moveTo>
                    <a:pt x="1117" y="3340"/>
                  </a:moveTo>
                  <a:lnTo>
                    <a:pt x="558" y="2781"/>
                  </a:lnTo>
                  <a:lnTo>
                    <a:pt x="558" y="1663"/>
                  </a:lnTo>
                  <a:lnTo>
                    <a:pt x="0" y="558"/>
                  </a:lnTo>
                  <a:lnTo>
                    <a:pt x="0" y="0"/>
                  </a:lnTo>
                </a:path>
              </a:pathLst>
            </a:custGeom>
            <a:ln w="3175">
              <a:solidFill>
                <a:srgbClr val="565658"/>
              </a:solidFill>
            </a:ln>
          </p:spPr>
          <p:txBody>
            <a:bodyPr wrap="square" lIns="0" tIns="0" rIns="0" bIns="0" rtlCol="0"/>
            <a:lstStyle/>
            <a:p/>
          </p:txBody>
        </p:sp>
        <p:sp>
          <p:nvSpPr>
            <p:cNvPr id="13557" name="object 13557" descr=""/>
            <p:cNvSpPr/>
            <p:nvPr/>
          </p:nvSpPr>
          <p:spPr>
            <a:xfrm>
              <a:off x="2232658" y="2409482"/>
              <a:ext cx="62865" cy="6985"/>
            </a:xfrm>
            <a:custGeom>
              <a:avLst/>
              <a:gdLst/>
              <a:ahLst/>
              <a:cxnLst/>
              <a:rect l="l" t="t" r="r" b="b"/>
              <a:pathLst>
                <a:path w="62864" h="6985">
                  <a:moveTo>
                    <a:pt x="62483" y="6692"/>
                  </a:moveTo>
                  <a:lnTo>
                    <a:pt x="60248" y="6134"/>
                  </a:lnTo>
                  <a:lnTo>
                    <a:pt x="58585" y="5016"/>
                  </a:lnTo>
                  <a:lnTo>
                    <a:pt x="56908" y="4457"/>
                  </a:lnTo>
                  <a:lnTo>
                    <a:pt x="54686" y="3911"/>
                  </a:lnTo>
                  <a:lnTo>
                    <a:pt x="53009" y="3352"/>
                  </a:lnTo>
                  <a:lnTo>
                    <a:pt x="50774" y="2781"/>
                  </a:lnTo>
                  <a:lnTo>
                    <a:pt x="49098" y="2222"/>
                  </a:lnTo>
                  <a:lnTo>
                    <a:pt x="46875" y="1663"/>
                  </a:lnTo>
                  <a:lnTo>
                    <a:pt x="45199" y="1117"/>
                  </a:lnTo>
                  <a:lnTo>
                    <a:pt x="42964" y="558"/>
                  </a:lnTo>
                  <a:lnTo>
                    <a:pt x="41287" y="558"/>
                  </a:lnTo>
                  <a:lnTo>
                    <a:pt x="39052" y="0"/>
                  </a:lnTo>
                  <a:lnTo>
                    <a:pt x="22872" y="0"/>
                  </a:lnTo>
                  <a:lnTo>
                    <a:pt x="21208" y="558"/>
                  </a:lnTo>
                  <a:lnTo>
                    <a:pt x="18973" y="558"/>
                  </a:lnTo>
                  <a:lnTo>
                    <a:pt x="17284" y="1117"/>
                  </a:lnTo>
                  <a:lnTo>
                    <a:pt x="15074" y="1663"/>
                  </a:lnTo>
                  <a:lnTo>
                    <a:pt x="13398" y="2222"/>
                  </a:lnTo>
                  <a:lnTo>
                    <a:pt x="11163" y="2781"/>
                  </a:lnTo>
                  <a:lnTo>
                    <a:pt x="9486" y="3352"/>
                  </a:lnTo>
                  <a:lnTo>
                    <a:pt x="7251" y="3911"/>
                  </a:lnTo>
                  <a:lnTo>
                    <a:pt x="5587" y="4457"/>
                  </a:lnTo>
                  <a:lnTo>
                    <a:pt x="3911" y="5016"/>
                  </a:lnTo>
                  <a:lnTo>
                    <a:pt x="1676" y="6134"/>
                  </a:lnTo>
                  <a:lnTo>
                    <a:pt x="0" y="6692"/>
                  </a:lnTo>
                </a:path>
              </a:pathLst>
            </a:custGeom>
            <a:ln w="3175">
              <a:solidFill>
                <a:srgbClr val="565658"/>
              </a:solidFill>
            </a:ln>
          </p:spPr>
          <p:txBody>
            <a:bodyPr wrap="square" lIns="0" tIns="0" rIns="0" bIns="0" rtlCol="0"/>
            <a:lstStyle/>
            <a:p/>
          </p:txBody>
        </p:sp>
        <p:sp>
          <p:nvSpPr>
            <p:cNvPr id="13558" name="object 13558" descr=""/>
            <p:cNvSpPr/>
            <p:nvPr/>
          </p:nvSpPr>
          <p:spPr>
            <a:xfrm>
              <a:off x="2314674" y="1902320"/>
              <a:ext cx="1905" cy="635"/>
            </a:xfrm>
            <a:custGeom>
              <a:avLst/>
              <a:gdLst/>
              <a:ahLst/>
              <a:cxnLst/>
              <a:rect l="l" t="t" r="r" b="b"/>
              <a:pathLst>
                <a:path w="1905" h="635">
                  <a:moveTo>
                    <a:pt x="1676" y="0"/>
                  </a:moveTo>
                  <a:lnTo>
                    <a:pt x="558" y="558"/>
                  </a:lnTo>
                  <a:lnTo>
                    <a:pt x="0" y="558"/>
                  </a:lnTo>
                </a:path>
              </a:pathLst>
            </a:custGeom>
            <a:ln w="3175">
              <a:solidFill>
                <a:srgbClr val="565658"/>
              </a:solidFill>
            </a:ln>
          </p:spPr>
          <p:txBody>
            <a:bodyPr wrap="square" lIns="0" tIns="0" rIns="0" bIns="0" rtlCol="0"/>
            <a:lstStyle/>
            <a:p/>
          </p:txBody>
        </p:sp>
        <p:sp>
          <p:nvSpPr>
            <p:cNvPr id="13559" name="object 13559" descr=""/>
            <p:cNvSpPr/>
            <p:nvPr/>
          </p:nvSpPr>
          <p:spPr>
            <a:xfrm>
              <a:off x="2293470" y="1912367"/>
              <a:ext cx="9525" cy="5080"/>
            </a:xfrm>
            <a:custGeom>
              <a:avLst/>
              <a:gdLst/>
              <a:ahLst/>
              <a:cxnLst/>
              <a:rect l="l" t="t" r="r" b="b"/>
              <a:pathLst>
                <a:path w="9525" h="5080">
                  <a:moveTo>
                    <a:pt x="9486" y="0"/>
                  </a:moveTo>
                  <a:lnTo>
                    <a:pt x="4457" y="2235"/>
                  </a:lnTo>
                  <a:lnTo>
                    <a:pt x="0" y="4457"/>
                  </a:lnTo>
                </a:path>
              </a:pathLst>
            </a:custGeom>
            <a:ln w="3175">
              <a:solidFill>
                <a:srgbClr val="565658"/>
              </a:solidFill>
            </a:ln>
          </p:spPr>
          <p:txBody>
            <a:bodyPr wrap="square" lIns="0" tIns="0" rIns="0" bIns="0" rtlCol="0"/>
            <a:lstStyle/>
            <a:p/>
          </p:txBody>
        </p:sp>
        <p:sp>
          <p:nvSpPr>
            <p:cNvPr id="13560" name="object 13560" descr=""/>
            <p:cNvSpPr/>
            <p:nvPr/>
          </p:nvSpPr>
          <p:spPr>
            <a:xfrm>
              <a:off x="2319699" y="1900653"/>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3561" name="object 13561" descr=""/>
            <p:cNvSpPr/>
            <p:nvPr/>
          </p:nvSpPr>
          <p:spPr>
            <a:xfrm>
              <a:off x="2292910" y="1910686"/>
              <a:ext cx="9525" cy="5080"/>
            </a:xfrm>
            <a:custGeom>
              <a:avLst/>
              <a:gdLst/>
              <a:ahLst/>
              <a:cxnLst/>
              <a:rect l="l" t="t" r="r" b="b"/>
              <a:pathLst>
                <a:path w="9525" h="5080">
                  <a:moveTo>
                    <a:pt x="0" y="5029"/>
                  </a:moveTo>
                  <a:lnTo>
                    <a:pt x="4470" y="2793"/>
                  </a:lnTo>
                  <a:lnTo>
                    <a:pt x="8928" y="0"/>
                  </a:lnTo>
                </a:path>
              </a:pathLst>
            </a:custGeom>
            <a:ln w="3175">
              <a:solidFill>
                <a:srgbClr val="565658"/>
              </a:solidFill>
            </a:ln>
          </p:spPr>
          <p:txBody>
            <a:bodyPr wrap="square" lIns="0" tIns="0" rIns="0" bIns="0" rtlCol="0"/>
            <a:lstStyle/>
            <a:p/>
          </p:txBody>
        </p:sp>
        <p:sp>
          <p:nvSpPr>
            <p:cNvPr id="13562" name="object 13562" descr=""/>
            <p:cNvSpPr/>
            <p:nvPr/>
          </p:nvSpPr>
          <p:spPr>
            <a:xfrm>
              <a:off x="2327513" y="1897304"/>
              <a:ext cx="635" cy="635"/>
            </a:xfrm>
            <a:custGeom>
              <a:avLst/>
              <a:gdLst/>
              <a:ahLst/>
              <a:cxnLst/>
              <a:rect l="l" t="t" r="r" b="b"/>
              <a:pathLst>
                <a:path w="635" h="635">
                  <a:moveTo>
                    <a:pt x="0" y="0"/>
                  </a:moveTo>
                  <a:lnTo>
                    <a:pt x="558" y="0"/>
                  </a:lnTo>
                  <a:lnTo>
                    <a:pt x="558" y="546"/>
                  </a:lnTo>
                </a:path>
              </a:pathLst>
            </a:custGeom>
            <a:ln w="3175">
              <a:solidFill>
                <a:srgbClr val="565658"/>
              </a:solidFill>
            </a:ln>
          </p:spPr>
          <p:txBody>
            <a:bodyPr wrap="square" lIns="0" tIns="0" rIns="0" bIns="0" rtlCol="0"/>
            <a:lstStyle/>
            <a:p/>
          </p:txBody>
        </p:sp>
        <p:sp>
          <p:nvSpPr>
            <p:cNvPr id="13563" name="object 13563" descr=""/>
            <p:cNvSpPr/>
            <p:nvPr/>
          </p:nvSpPr>
          <p:spPr>
            <a:xfrm>
              <a:off x="2208110" y="1895071"/>
              <a:ext cx="55880" cy="45085"/>
            </a:xfrm>
            <a:custGeom>
              <a:avLst/>
              <a:gdLst/>
              <a:ahLst/>
              <a:cxnLst/>
              <a:rect l="l" t="t" r="r" b="b"/>
              <a:pathLst>
                <a:path w="55880" h="45085">
                  <a:moveTo>
                    <a:pt x="55791" y="0"/>
                  </a:moveTo>
                  <a:lnTo>
                    <a:pt x="53555" y="558"/>
                  </a:lnTo>
                  <a:lnTo>
                    <a:pt x="51320" y="558"/>
                  </a:lnTo>
                  <a:lnTo>
                    <a:pt x="49098" y="558"/>
                  </a:lnTo>
                  <a:lnTo>
                    <a:pt x="46304" y="1117"/>
                  </a:lnTo>
                  <a:lnTo>
                    <a:pt x="44069" y="1676"/>
                  </a:lnTo>
                  <a:lnTo>
                    <a:pt x="41833" y="2235"/>
                  </a:lnTo>
                  <a:lnTo>
                    <a:pt x="39624" y="2781"/>
                  </a:lnTo>
                  <a:lnTo>
                    <a:pt x="37388" y="3340"/>
                  </a:lnTo>
                  <a:lnTo>
                    <a:pt x="35153" y="4457"/>
                  </a:lnTo>
                  <a:lnTo>
                    <a:pt x="32918" y="5016"/>
                  </a:lnTo>
                  <a:lnTo>
                    <a:pt x="30683" y="6134"/>
                  </a:lnTo>
                  <a:lnTo>
                    <a:pt x="28460" y="7251"/>
                  </a:lnTo>
                  <a:lnTo>
                    <a:pt x="26225" y="8369"/>
                  </a:lnTo>
                  <a:lnTo>
                    <a:pt x="24549" y="10045"/>
                  </a:lnTo>
                  <a:lnTo>
                    <a:pt x="22313" y="11150"/>
                  </a:lnTo>
                  <a:lnTo>
                    <a:pt x="20637" y="12827"/>
                  </a:lnTo>
                  <a:lnTo>
                    <a:pt x="18415" y="13944"/>
                  </a:lnTo>
                  <a:lnTo>
                    <a:pt x="16738" y="15621"/>
                  </a:lnTo>
                  <a:lnTo>
                    <a:pt x="15062" y="17297"/>
                  </a:lnTo>
                  <a:lnTo>
                    <a:pt x="13385" y="18973"/>
                  </a:lnTo>
                  <a:lnTo>
                    <a:pt x="11709" y="21196"/>
                  </a:lnTo>
                  <a:lnTo>
                    <a:pt x="10591" y="22872"/>
                  </a:lnTo>
                  <a:lnTo>
                    <a:pt x="8928" y="24549"/>
                  </a:lnTo>
                  <a:lnTo>
                    <a:pt x="7810" y="26771"/>
                  </a:lnTo>
                  <a:lnTo>
                    <a:pt x="6692" y="29006"/>
                  </a:lnTo>
                  <a:lnTo>
                    <a:pt x="5016" y="30683"/>
                  </a:lnTo>
                  <a:lnTo>
                    <a:pt x="4457" y="32918"/>
                  </a:lnTo>
                  <a:lnTo>
                    <a:pt x="3352" y="35153"/>
                  </a:lnTo>
                  <a:lnTo>
                    <a:pt x="2222" y="37376"/>
                  </a:lnTo>
                  <a:lnTo>
                    <a:pt x="1676" y="39611"/>
                  </a:lnTo>
                  <a:lnTo>
                    <a:pt x="1117" y="41846"/>
                  </a:lnTo>
                  <a:lnTo>
                    <a:pt x="0" y="44627"/>
                  </a:lnTo>
                </a:path>
              </a:pathLst>
            </a:custGeom>
            <a:ln w="3175">
              <a:solidFill>
                <a:srgbClr val="565658"/>
              </a:solidFill>
            </a:ln>
          </p:spPr>
          <p:txBody>
            <a:bodyPr wrap="square" lIns="0" tIns="0" rIns="0" bIns="0" rtlCol="0"/>
            <a:lstStyle/>
            <a:p/>
          </p:txBody>
        </p:sp>
        <p:sp>
          <p:nvSpPr>
            <p:cNvPr id="13564" name="object 13564" descr=""/>
            <p:cNvSpPr/>
            <p:nvPr/>
          </p:nvSpPr>
          <p:spPr>
            <a:xfrm>
              <a:off x="2206440" y="194863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565" name="object 13565" descr=""/>
            <p:cNvSpPr/>
            <p:nvPr/>
          </p:nvSpPr>
          <p:spPr>
            <a:xfrm>
              <a:off x="2319702" y="1897856"/>
              <a:ext cx="8890" cy="5080"/>
            </a:xfrm>
            <a:custGeom>
              <a:avLst/>
              <a:gdLst/>
              <a:ahLst/>
              <a:cxnLst/>
              <a:rect l="l" t="t" r="r" b="b"/>
              <a:pathLst>
                <a:path w="8889" h="5080">
                  <a:moveTo>
                    <a:pt x="8369" y="0"/>
                  </a:moveTo>
                  <a:lnTo>
                    <a:pt x="8369" y="558"/>
                  </a:lnTo>
                  <a:lnTo>
                    <a:pt x="7810" y="558"/>
                  </a:lnTo>
                  <a:lnTo>
                    <a:pt x="7251" y="558"/>
                  </a:lnTo>
                  <a:lnTo>
                    <a:pt x="6692" y="1117"/>
                  </a:lnTo>
                  <a:lnTo>
                    <a:pt x="6134" y="1117"/>
                  </a:lnTo>
                  <a:lnTo>
                    <a:pt x="5575" y="1676"/>
                  </a:lnTo>
                  <a:lnTo>
                    <a:pt x="4457" y="2235"/>
                  </a:lnTo>
                  <a:lnTo>
                    <a:pt x="2793" y="2794"/>
                  </a:lnTo>
                  <a:lnTo>
                    <a:pt x="1676" y="3911"/>
                  </a:lnTo>
                  <a:lnTo>
                    <a:pt x="0" y="4470"/>
                  </a:lnTo>
                </a:path>
              </a:pathLst>
            </a:custGeom>
            <a:ln w="3175">
              <a:solidFill>
                <a:srgbClr val="565658"/>
              </a:solidFill>
            </a:ln>
          </p:spPr>
          <p:txBody>
            <a:bodyPr wrap="square" lIns="0" tIns="0" rIns="0" bIns="0" rtlCol="0"/>
            <a:lstStyle/>
            <a:p/>
          </p:txBody>
        </p:sp>
        <p:sp>
          <p:nvSpPr>
            <p:cNvPr id="13566" name="object 13566" descr=""/>
            <p:cNvSpPr/>
            <p:nvPr/>
          </p:nvSpPr>
          <p:spPr>
            <a:xfrm>
              <a:off x="2206440" y="1939703"/>
              <a:ext cx="1905" cy="9525"/>
            </a:xfrm>
            <a:custGeom>
              <a:avLst/>
              <a:gdLst/>
              <a:ahLst/>
              <a:cxnLst/>
              <a:rect l="l" t="t" r="r" b="b"/>
              <a:pathLst>
                <a:path w="1905" h="9525">
                  <a:moveTo>
                    <a:pt x="0" y="8928"/>
                  </a:moveTo>
                  <a:lnTo>
                    <a:pt x="1117" y="4457"/>
                  </a:lnTo>
                  <a:lnTo>
                    <a:pt x="1676" y="0"/>
                  </a:lnTo>
                </a:path>
              </a:pathLst>
            </a:custGeom>
            <a:ln w="3175">
              <a:solidFill>
                <a:srgbClr val="565658"/>
              </a:solidFill>
            </a:ln>
          </p:spPr>
          <p:txBody>
            <a:bodyPr wrap="square" lIns="0" tIns="0" rIns="0" bIns="0" rtlCol="0"/>
            <a:lstStyle/>
            <a:p/>
          </p:txBody>
        </p:sp>
        <p:sp>
          <p:nvSpPr>
            <p:cNvPr id="13567" name="object 13567" descr=""/>
            <p:cNvSpPr/>
            <p:nvPr/>
          </p:nvSpPr>
          <p:spPr>
            <a:xfrm>
              <a:off x="2326521" y="18963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568" name="object 13568" descr=""/>
            <p:cNvSpPr/>
            <p:nvPr/>
          </p:nvSpPr>
          <p:spPr>
            <a:xfrm>
              <a:off x="2332521" y="2481454"/>
              <a:ext cx="1905" cy="635"/>
            </a:xfrm>
            <a:custGeom>
              <a:avLst/>
              <a:gdLst/>
              <a:ahLst/>
              <a:cxnLst/>
              <a:rect l="l" t="t" r="r" b="b"/>
              <a:pathLst>
                <a:path w="1905" h="635">
                  <a:moveTo>
                    <a:pt x="1676" y="558"/>
                  </a:moveTo>
                  <a:lnTo>
                    <a:pt x="558" y="558"/>
                  </a:lnTo>
                  <a:lnTo>
                    <a:pt x="0" y="0"/>
                  </a:lnTo>
                </a:path>
              </a:pathLst>
            </a:custGeom>
            <a:ln w="3175">
              <a:solidFill>
                <a:srgbClr val="565658"/>
              </a:solidFill>
            </a:ln>
          </p:spPr>
          <p:txBody>
            <a:bodyPr wrap="square" lIns="0" tIns="0" rIns="0" bIns="0" rtlCol="0"/>
            <a:lstStyle/>
            <a:p/>
          </p:txBody>
        </p:sp>
        <p:sp>
          <p:nvSpPr>
            <p:cNvPr id="13569" name="object 13569" descr=""/>
            <p:cNvSpPr/>
            <p:nvPr/>
          </p:nvSpPr>
          <p:spPr>
            <a:xfrm>
              <a:off x="2683455" y="1905669"/>
              <a:ext cx="5080" cy="0"/>
            </a:xfrm>
            <a:custGeom>
              <a:avLst/>
              <a:gdLst/>
              <a:ahLst/>
              <a:cxnLst/>
              <a:rect l="l" t="t" r="r" b="b"/>
              <a:pathLst>
                <a:path w="5080" h="0">
                  <a:moveTo>
                    <a:pt x="4470" y="0"/>
                  </a:moveTo>
                  <a:lnTo>
                    <a:pt x="3924" y="0"/>
                  </a:lnTo>
                  <a:lnTo>
                    <a:pt x="3365" y="0"/>
                  </a:lnTo>
                  <a:lnTo>
                    <a:pt x="2794" y="0"/>
                  </a:lnTo>
                  <a:lnTo>
                    <a:pt x="1676" y="0"/>
                  </a:lnTo>
                  <a:lnTo>
                    <a:pt x="0" y="0"/>
                  </a:lnTo>
                </a:path>
              </a:pathLst>
            </a:custGeom>
            <a:ln w="3175">
              <a:solidFill>
                <a:srgbClr val="565658"/>
              </a:solidFill>
            </a:ln>
          </p:spPr>
          <p:txBody>
            <a:bodyPr wrap="square" lIns="0" tIns="0" rIns="0" bIns="0" rtlCol="0"/>
            <a:lstStyle/>
            <a:p/>
          </p:txBody>
        </p:sp>
        <p:sp>
          <p:nvSpPr>
            <p:cNvPr id="13570" name="object 13570" descr=""/>
            <p:cNvSpPr/>
            <p:nvPr/>
          </p:nvSpPr>
          <p:spPr>
            <a:xfrm>
              <a:off x="2206440" y="1948631"/>
              <a:ext cx="0" cy="3810"/>
            </a:xfrm>
            <a:custGeom>
              <a:avLst/>
              <a:gdLst/>
              <a:ahLst/>
              <a:cxnLst/>
              <a:rect l="l" t="t" r="r" b="b"/>
              <a:pathLst>
                <a:path w="0" h="3810">
                  <a:moveTo>
                    <a:pt x="0" y="0"/>
                  </a:moveTo>
                  <a:lnTo>
                    <a:pt x="0" y="558"/>
                  </a:lnTo>
                  <a:lnTo>
                    <a:pt x="0" y="1117"/>
                  </a:lnTo>
                  <a:lnTo>
                    <a:pt x="0" y="2235"/>
                  </a:lnTo>
                  <a:lnTo>
                    <a:pt x="0" y="3352"/>
                  </a:lnTo>
                </a:path>
              </a:pathLst>
            </a:custGeom>
            <a:ln w="3175">
              <a:solidFill>
                <a:srgbClr val="565658"/>
              </a:solidFill>
            </a:ln>
          </p:spPr>
          <p:txBody>
            <a:bodyPr wrap="square" lIns="0" tIns="0" rIns="0" bIns="0" rtlCol="0"/>
            <a:lstStyle/>
            <a:p/>
          </p:txBody>
        </p:sp>
        <p:sp>
          <p:nvSpPr>
            <p:cNvPr id="13571" name="object 13571" descr=""/>
            <p:cNvSpPr/>
            <p:nvPr/>
          </p:nvSpPr>
          <p:spPr>
            <a:xfrm>
              <a:off x="2318025" y="1901774"/>
              <a:ext cx="1905" cy="635"/>
            </a:xfrm>
            <a:custGeom>
              <a:avLst/>
              <a:gdLst/>
              <a:ahLst/>
              <a:cxnLst/>
              <a:rect l="l" t="t" r="r" b="b"/>
              <a:pathLst>
                <a:path w="1905" h="635">
                  <a:moveTo>
                    <a:pt x="0" y="546"/>
                  </a:moveTo>
                  <a:lnTo>
                    <a:pt x="558" y="546"/>
                  </a:lnTo>
                  <a:lnTo>
                    <a:pt x="1676" y="0"/>
                  </a:lnTo>
                </a:path>
              </a:pathLst>
            </a:custGeom>
            <a:ln w="3175">
              <a:solidFill>
                <a:srgbClr val="565658"/>
              </a:solidFill>
            </a:ln>
          </p:spPr>
          <p:txBody>
            <a:bodyPr wrap="square" lIns="0" tIns="0" rIns="0" bIns="0" rtlCol="0"/>
            <a:lstStyle/>
            <a:p/>
          </p:txBody>
        </p:sp>
        <p:sp>
          <p:nvSpPr>
            <p:cNvPr id="13572" name="object 13572" descr=""/>
            <p:cNvSpPr/>
            <p:nvPr/>
          </p:nvSpPr>
          <p:spPr>
            <a:xfrm>
              <a:off x="2328070" y="1897855"/>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573" name="object 13573" descr=""/>
            <p:cNvSpPr/>
            <p:nvPr/>
          </p:nvSpPr>
          <p:spPr>
            <a:xfrm>
              <a:off x="2301840" y="191069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3574" name="object 13574" descr=""/>
            <p:cNvSpPr/>
            <p:nvPr/>
          </p:nvSpPr>
          <p:spPr>
            <a:xfrm>
              <a:off x="2333081" y="2479779"/>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3575" name="object 13575" descr=""/>
            <p:cNvSpPr/>
            <p:nvPr/>
          </p:nvSpPr>
          <p:spPr>
            <a:xfrm>
              <a:off x="2292911" y="1911251"/>
              <a:ext cx="9525" cy="5080"/>
            </a:xfrm>
            <a:custGeom>
              <a:avLst/>
              <a:gdLst/>
              <a:ahLst/>
              <a:cxnLst/>
              <a:rect l="l" t="t" r="r" b="b"/>
              <a:pathLst>
                <a:path w="9525" h="5080">
                  <a:moveTo>
                    <a:pt x="9486" y="0"/>
                  </a:moveTo>
                  <a:lnTo>
                    <a:pt x="4457" y="2235"/>
                  </a:lnTo>
                  <a:lnTo>
                    <a:pt x="0" y="4470"/>
                  </a:lnTo>
                </a:path>
              </a:pathLst>
            </a:custGeom>
            <a:ln w="3175">
              <a:solidFill>
                <a:srgbClr val="565658"/>
              </a:solidFill>
            </a:ln>
          </p:spPr>
          <p:txBody>
            <a:bodyPr wrap="square" lIns="0" tIns="0" rIns="0" bIns="0" rtlCol="0"/>
            <a:lstStyle/>
            <a:p/>
          </p:txBody>
        </p:sp>
        <p:sp>
          <p:nvSpPr>
            <p:cNvPr id="13576" name="object 13576" descr=""/>
            <p:cNvSpPr/>
            <p:nvPr/>
          </p:nvSpPr>
          <p:spPr>
            <a:xfrm>
              <a:off x="2326955" y="189730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577" name="object 13577" descr=""/>
            <p:cNvSpPr/>
            <p:nvPr/>
          </p:nvSpPr>
          <p:spPr>
            <a:xfrm>
              <a:off x="2316349" y="1902320"/>
              <a:ext cx="1905" cy="635"/>
            </a:xfrm>
            <a:custGeom>
              <a:avLst/>
              <a:gdLst/>
              <a:ahLst/>
              <a:cxnLst/>
              <a:rect l="l" t="t" r="r" b="b"/>
              <a:pathLst>
                <a:path w="1905" h="635">
                  <a:moveTo>
                    <a:pt x="1676" y="0"/>
                  </a:moveTo>
                  <a:lnTo>
                    <a:pt x="1117" y="558"/>
                  </a:lnTo>
                  <a:lnTo>
                    <a:pt x="558" y="558"/>
                  </a:lnTo>
                  <a:lnTo>
                    <a:pt x="0" y="0"/>
                  </a:lnTo>
                </a:path>
              </a:pathLst>
            </a:custGeom>
            <a:ln w="3175">
              <a:solidFill>
                <a:srgbClr val="565658"/>
              </a:solidFill>
            </a:ln>
          </p:spPr>
          <p:txBody>
            <a:bodyPr wrap="square" lIns="0" tIns="0" rIns="0" bIns="0" rtlCol="0"/>
            <a:lstStyle/>
            <a:p/>
          </p:txBody>
        </p:sp>
        <p:sp>
          <p:nvSpPr>
            <p:cNvPr id="13578" name="object 13578" descr=""/>
            <p:cNvSpPr/>
            <p:nvPr/>
          </p:nvSpPr>
          <p:spPr>
            <a:xfrm>
              <a:off x="2302962" y="1898972"/>
              <a:ext cx="26034" cy="13970"/>
            </a:xfrm>
            <a:custGeom>
              <a:avLst/>
              <a:gdLst/>
              <a:ahLst/>
              <a:cxnLst/>
              <a:rect l="l" t="t" r="r" b="b"/>
              <a:pathLst>
                <a:path w="26035" h="13969">
                  <a:moveTo>
                    <a:pt x="25666" y="0"/>
                  </a:moveTo>
                  <a:lnTo>
                    <a:pt x="25107" y="558"/>
                  </a:lnTo>
                  <a:lnTo>
                    <a:pt x="24549" y="558"/>
                  </a:lnTo>
                  <a:lnTo>
                    <a:pt x="23431" y="1117"/>
                  </a:lnTo>
                  <a:lnTo>
                    <a:pt x="22872" y="1117"/>
                  </a:lnTo>
                  <a:lnTo>
                    <a:pt x="22313" y="1676"/>
                  </a:lnTo>
                  <a:lnTo>
                    <a:pt x="21196" y="2235"/>
                  </a:lnTo>
                  <a:lnTo>
                    <a:pt x="19532" y="3352"/>
                  </a:lnTo>
                  <a:lnTo>
                    <a:pt x="17856" y="3911"/>
                  </a:lnTo>
                  <a:lnTo>
                    <a:pt x="16179" y="5029"/>
                  </a:lnTo>
                  <a:lnTo>
                    <a:pt x="14503" y="5575"/>
                  </a:lnTo>
                  <a:lnTo>
                    <a:pt x="11150" y="7810"/>
                  </a:lnTo>
                  <a:lnTo>
                    <a:pt x="7251" y="9486"/>
                  </a:lnTo>
                  <a:lnTo>
                    <a:pt x="3898" y="11163"/>
                  </a:lnTo>
                  <a:lnTo>
                    <a:pt x="0" y="13398"/>
                  </a:lnTo>
                </a:path>
              </a:pathLst>
            </a:custGeom>
            <a:ln w="3175">
              <a:solidFill>
                <a:srgbClr val="565658"/>
              </a:solidFill>
            </a:ln>
          </p:spPr>
          <p:txBody>
            <a:bodyPr wrap="square" lIns="0" tIns="0" rIns="0" bIns="0" rtlCol="0"/>
            <a:lstStyle/>
            <a:p/>
          </p:txBody>
        </p:sp>
        <p:sp>
          <p:nvSpPr>
            <p:cNvPr id="13579" name="object 13579" descr=""/>
            <p:cNvSpPr/>
            <p:nvPr/>
          </p:nvSpPr>
          <p:spPr>
            <a:xfrm>
              <a:off x="2301840" y="1902323"/>
              <a:ext cx="16510" cy="8890"/>
            </a:xfrm>
            <a:custGeom>
              <a:avLst/>
              <a:gdLst/>
              <a:ahLst/>
              <a:cxnLst/>
              <a:rect l="l" t="t" r="r" b="b"/>
              <a:pathLst>
                <a:path w="16510" h="8889">
                  <a:moveTo>
                    <a:pt x="0" y="8369"/>
                  </a:moveTo>
                  <a:lnTo>
                    <a:pt x="4470" y="6134"/>
                  </a:lnTo>
                  <a:lnTo>
                    <a:pt x="6692" y="5016"/>
                  </a:lnTo>
                  <a:lnTo>
                    <a:pt x="8369" y="3898"/>
                  </a:lnTo>
                  <a:lnTo>
                    <a:pt x="10604" y="3340"/>
                  </a:lnTo>
                  <a:lnTo>
                    <a:pt x="12839" y="2235"/>
                  </a:lnTo>
                  <a:lnTo>
                    <a:pt x="14516" y="1117"/>
                  </a:lnTo>
                  <a:lnTo>
                    <a:pt x="16179" y="0"/>
                  </a:lnTo>
                </a:path>
              </a:pathLst>
            </a:custGeom>
            <a:ln w="3175">
              <a:solidFill>
                <a:srgbClr val="565658"/>
              </a:solidFill>
            </a:ln>
          </p:spPr>
          <p:txBody>
            <a:bodyPr wrap="square" lIns="0" tIns="0" rIns="0" bIns="0" rtlCol="0"/>
            <a:lstStyle/>
            <a:p/>
          </p:txBody>
        </p:sp>
        <p:sp>
          <p:nvSpPr>
            <p:cNvPr id="13580" name="object 13580" descr=""/>
            <p:cNvSpPr/>
            <p:nvPr/>
          </p:nvSpPr>
          <p:spPr>
            <a:xfrm>
              <a:off x="2263897" y="1895071"/>
              <a:ext cx="34925" cy="0"/>
            </a:xfrm>
            <a:custGeom>
              <a:avLst/>
              <a:gdLst/>
              <a:ahLst/>
              <a:cxnLst/>
              <a:rect l="l" t="t" r="r" b="b"/>
              <a:pathLst>
                <a:path w="34925" h="0">
                  <a:moveTo>
                    <a:pt x="34594" y="0"/>
                  </a:moveTo>
                  <a:lnTo>
                    <a:pt x="0" y="0"/>
                  </a:lnTo>
                </a:path>
              </a:pathLst>
            </a:custGeom>
            <a:ln w="3175">
              <a:solidFill>
                <a:srgbClr val="565658"/>
              </a:solidFill>
            </a:ln>
          </p:spPr>
          <p:txBody>
            <a:bodyPr wrap="square" lIns="0" tIns="0" rIns="0" bIns="0" rtlCol="0"/>
            <a:lstStyle/>
            <a:p/>
          </p:txBody>
        </p:sp>
        <p:sp>
          <p:nvSpPr>
            <p:cNvPr id="13581" name="object 13581" descr=""/>
            <p:cNvSpPr/>
            <p:nvPr/>
          </p:nvSpPr>
          <p:spPr>
            <a:xfrm>
              <a:off x="2334197" y="247977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582" name="object 13582" descr=""/>
            <p:cNvSpPr/>
            <p:nvPr/>
          </p:nvSpPr>
          <p:spPr>
            <a:xfrm>
              <a:off x="2687924" y="190566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583" name="object 13583" descr=""/>
            <p:cNvSpPr/>
            <p:nvPr/>
          </p:nvSpPr>
          <p:spPr>
            <a:xfrm>
              <a:off x="2318581" y="1902320"/>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3584" name="object 13584" descr=""/>
            <p:cNvSpPr/>
            <p:nvPr/>
          </p:nvSpPr>
          <p:spPr>
            <a:xfrm>
              <a:off x="2319699" y="1897857"/>
              <a:ext cx="8255" cy="4445"/>
            </a:xfrm>
            <a:custGeom>
              <a:avLst/>
              <a:gdLst/>
              <a:ahLst/>
              <a:cxnLst/>
              <a:rect l="l" t="t" r="r" b="b"/>
              <a:pathLst>
                <a:path w="8255" h="4444">
                  <a:moveTo>
                    <a:pt x="0" y="3911"/>
                  </a:moveTo>
                  <a:lnTo>
                    <a:pt x="1117" y="3352"/>
                  </a:lnTo>
                  <a:lnTo>
                    <a:pt x="2794" y="2793"/>
                  </a:lnTo>
                  <a:lnTo>
                    <a:pt x="3911" y="1676"/>
                  </a:lnTo>
                  <a:lnTo>
                    <a:pt x="5029" y="1117"/>
                  </a:lnTo>
                  <a:lnTo>
                    <a:pt x="5575" y="1117"/>
                  </a:lnTo>
                  <a:lnTo>
                    <a:pt x="6134" y="558"/>
                  </a:lnTo>
                  <a:lnTo>
                    <a:pt x="6692" y="558"/>
                  </a:lnTo>
                  <a:lnTo>
                    <a:pt x="7251" y="0"/>
                  </a:lnTo>
                  <a:lnTo>
                    <a:pt x="7810" y="0"/>
                  </a:lnTo>
                </a:path>
              </a:pathLst>
            </a:custGeom>
            <a:ln w="3175">
              <a:solidFill>
                <a:srgbClr val="565658"/>
              </a:solidFill>
            </a:ln>
          </p:spPr>
          <p:txBody>
            <a:bodyPr wrap="square" lIns="0" tIns="0" rIns="0" bIns="0" rtlCol="0"/>
            <a:lstStyle/>
            <a:p/>
          </p:txBody>
        </p:sp>
        <p:sp>
          <p:nvSpPr>
            <p:cNvPr id="13585" name="object 13585" descr=""/>
            <p:cNvSpPr/>
            <p:nvPr/>
          </p:nvSpPr>
          <p:spPr>
            <a:xfrm>
              <a:off x="2298491" y="1895071"/>
              <a:ext cx="3810" cy="15875"/>
            </a:xfrm>
            <a:custGeom>
              <a:avLst/>
              <a:gdLst/>
              <a:ahLst/>
              <a:cxnLst/>
              <a:rect l="l" t="t" r="r" b="b"/>
              <a:pathLst>
                <a:path w="3810" h="15875">
                  <a:moveTo>
                    <a:pt x="0" y="0"/>
                  </a:moveTo>
                  <a:lnTo>
                    <a:pt x="0" y="558"/>
                  </a:lnTo>
                  <a:lnTo>
                    <a:pt x="0" y="1117"/>
                  </a:lnTo>
                  <a:lnTo>
                    <a:pt x="558" y="1676"/>
                  </a:lnTo>
                  <a:lnTo>
                    <a:pt x="558" y="2781"/>
                  </a:lnTo>
                  <a:lnTo>
                    <a:pt x="1117" y="3340"/>
                  </a:lnTo>
                  <a:lnTo>
                    <a:pt x="1117" y="4457"/>
                  </a:lnTo>
                  <a:lnTo>
                    <a:pt x="1676" y="5016"/>
                  </a:lnTo>
                  <a:lnTo>
                    <a:pt x="1676" y="6134"/>
                  </a:lnTo>
                  <a:lnTo>
                    <a:pt x="2235" y="7251"/>
                  </a:lnTo>
                  <a:lnTo>
                    <a:pt x="2235" y="8928"/>
                  </a:lnTo>
                  <a:lnTo>
                    <a:pt x="2794" y="10045"/>
                  </a:lnTo>
                  <a:lnTo>
                    <a:pt x="2794" y="11150"/>
                  </a:lnTo>
                  <a:lnTo>
                    <a:pt x="3352" y="12827"/>
                  </a:lnTo>
                  <a:lnTo>
                    <a:pt x="3352" y="13944"/>
                  </a:lnTo>
                  <a:lnTo>
                    <a:pt x="3352" y="15621"/>
                  </a:lnTo>
                </a:path>
              </a:pathLst>
            </a:custGeom>
            <a:ln w="3175">
              <a:solidFill>
                <a:srgbClr val="565658"/>
              </a:solidFill>
            </a:ln>
          </p:spPr>
          <p:txBody>
            <a:bodyPr wrap="square" lIns="0" tIns="0" rIns="0" bIns="0" rtlCol="0"/>
            <a:lstStyle/>
            <a:p/>
          </p:txBody>
        </p:sp>
        <p:sp>
          <p:nvSpPr>
            <p:cNvPr id="13586" name="object 13586" descr=""/>
            <p:cNvSpPr/>
            <p:nvPr/>
          </p:nvSpPr>
          <p:spPr>
            <a:xfrm>
              <a:off x="2332524" y="2480337"/>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3587" name="object 13587" descr=""/>
            <p:cNvSpPr/>
            <p:nvPr/>
          </p:nvSpPr>
          <p:spPr>
            <a:xfrm>
              <a:off x="2685134" y="1905669"/>
              <a:ext cx="3810" cy="0"/>
            </a:xfrm>
            <a:custGeom>
              <a:avLst/>
              <a:gdLst/>
              <a:ahLst/>
              <a:cxnLst/>
              <a:rect l="l" t="t" r="r" b="b"/>
              <a:pathLst>
                <a:path w="3810" h="0">
                  <a:moveTo>
                    <a:pt x="0" y="0"/>
                  </a:moveTo>
                  <a:lnTo>
                    <a:pt x="1117" y="0"/>
                  </a:lnTo>
                  <a:lnTo>
                    <a:pt x="1689" y="0"/>
                  </a:lnTo>
                  <a:lnTo>
                    <a:pt x="2247" y="0"/>
                  </a:lnTo>
                  <a:lnTo>
                    <a:pt x="2794" y="0"/>
                  </a:lnTo>
                  <a:lnTo>
                    <a:pt x="3352" y="0"/>
                  </a:lnTo>
                </a:path>
              </a:pathLst>
            </a:custGeom>
            <a:ln w="3175">
              <a:solidFill>
                <a:srgbClr val="565658"/>
              </a:solidFill>
            </a:ln>
          </p:spPr>
          <p:txBody>
            <a:bodyPr wrap="square" lIns="0" tIns="0" rIns="0" bIns="0" rtlCol="0"/>
            <a:lstStyle/>
            <a:p/>
          </p:txBody>
        </p:sp>
        <p:sp>
          <p:nvSpPr>
            <p:cNvPr id="13588" name="object 13588" descr=""/>
            <p:cNvSpPr/>
            <p:nvPr/>
          </p:nvSpPr>
          <p:spPr>
            <a:xfrm>
              <a:off x="2302403" y="1902879"/>
              <a:ext cx="16510" cy="8890"/>
            </a:xfrm>
            <a:custGeom>
              <a:avLst/>
              <a:gdLst/>
              <a:ahLst/>
              <a:cxnLst/>
              <a:rect l="l" t="t" r="r" b="b"/>
              <a:pathLst>
                <a:path w="16510" h="8889">
                  <a:moveTo>
                    <a:pt x="16179" y="0"/>
                  </a:moveTo>
                  <a:lnTo>
                    <a:pt x="13944" y="1117"/>
                  </a:lnTo>
                  <a:lnTo>
                    <a:pt x="12268" y="1676"/>
                  </a:lnTo>
                  <a:lnTo>
                    <a:pt x="10045" y="2794"/>
                  </a:lnTo>
                  <a:lnTo>
                    <a:pt x="8369" y="3911"/>
                  </a:lnTo>
                  <a:lnTo>
                    <a:pt x="6134" y="5029"/>
                  </a:lnTo>
                  <a:lnTo>
                    <a:pt x="3898" y="6134"/>
                  </a:lnTo>
                  <a:lnTo>
                    <a:pt x="0" y="8369"/>
                  </a:lnTo>
                </a:path>
              </a:pathLst>
            </a:custGeom>
            <a:ln w="3175">
              <a:solidFill>
                <a:srgbClr val="565658"/>
              </a:solidFill>
            </a:ln>
          </p:spPr>
          <p:txBody>
            <a:bodyPr wrap="square" lIns="0" tIns="0" rIns="0" bIns="0" rtlCol="0"/>
            <a:lstStyle/>
            <a:p/>
          </p:txBody>
        </p:sp>
        <p:sp>
          <p:nvSpPr>
            <p:cNvPr id="13589" name="object 13589" descr=""/>
            <p:cNvSpPr/>
            <p:nvPr/>
          </p:nvSpPr>
          <p:spPr>
            <a:xfrm>
              <a:off x="2298491" y="1895071"/>
              <a:ext cx="29845" cy="3175"/>
            </a:xfrm>
            <a:custGeom>
              <a:avLst/>
              <a:gdLst/>
              <a:ahLst/>
              <a:cxnLst/>
              <a:rect l="l" t="t" r="r" b="b"/>
              <a:pathLst>
                <a:path w="29844" h="3175">
                  <a:moveTo>
                    <a:pt x="0" y="0"/>
                  </a:moveTo>
                  <a:lnTo>
                    <a:pt x="3352" y="558"/>
                  </a:lnTo>
                  <a:lnTo>
                    <a:pt x="7251" y="558"/>
                  </a:lnTo>
                  <a:lnTo>
                    <a:pt x="11163" y="558"/>
                  </a:lnTo>
                  <a:lnTo>
                    <a:pt x="14516" y="1117"/>
                  </a:lnTo>
                  <a:lnTo>
                    <a:pt x="18415" y="1117"/>
                  </a:lnTo>
                  <a:lnTo>
                    <a:pt x="21767" y="1676"/>
                  </a:lnTo>
                  <a:lnTo>
                    <a:pt x="25666" y="2235"/>
                  </a:lnTo>
                  <a:lnTo>
                    <a:pt x="29019" y="2781"/>
                  </a:lnTo>
                  <a:lnTo>
                    <a:pt x="29578" y="2781"/>
                  </a:lnTo>
                </a:path>
              </a:pathLst>
            </a:custGeom>
            <a:ln w="3175">
              <a:solidFill>
                <a:srgbClr val="565658"/>
              </a:solidFill>
            </a:ln>
          </p:spPr>
          <p:txBody>
            <a:bodyPr wrap="square" lIns="0" tIns="0" rIns="0" bIns="0" rtlCol="0"/>
            <a:lstStyle/>
            <a:p/>
          </p:txBody>
        </p:sp>
        <p:sp>
          <p:nvSpPr>
            <p:cNvPr id="13590" name="object 13590" descr=""/>
            <p:cNvSpPr/>
            <p:nvPr/>
          </p:nvSpPr>
          <p:spPr>
            <a:xfrm>
              <a:off x="2334197" y="248089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591" name="object 13591" descr=""/>
            <p:cNvSpPr/>
            <p:nvPr/>
          </p:nvSpPr>
          <p:spPr>
            <a:xfrm>
              <a:off x="2683460" y="1905669"/>
              <a:ext cx="1905" cy="0"/>
            </a:xfrm>
            <a:custGeom>
              <a:avLst/>
              <a:gdLst/>
              <a:ahLst/>
              <a:cxnLst/>
              <a:rect l="l" t="t" r="r" b="b"/>
              <a:pathLst>
                <a:path w="1905" h="0">
                  <a:moveTo>
                    <a:pt x="0" y="0"/>
                  </a:moveTo>
                  <a:lnTo>
                    <a:pt x="558" y="0"/>
                  </a:lnTo>
                  <a:lnTo>
                    <a:pt x="1117" y="0"/>
                  </a:lnTo>
                  <a:lnTo>
                    <a:pt x="1676" y="0"/>
                  </a:lnTo>
                </a:path>
              </a:pathLst>
            </a:custGeom>
            <a:ln w="3175">
              <a:solidFill>
                <a:srgbClr val="565658"/>
              </a:solidFill>
            </a:ln>
          </p:spPr>
          <p:txBody>
            <a:bodyPr wrap="square" lIns="0" tIns="0" rIns="0" bIns="0" rtlCol="0"/>
            <a:lstStyle/>
            <a:p/>
          </p:txBody>
        </p:sp>
        <p:sp>
          <p:nvSpPr>
            <p:cNvPr id="13592" name="object 13592" descr=""/>
            <p:cNvSpPr/>
            <p:nvPr/>
          </p:nvSpPr>
          <p:spPr>
            <a:xfrm>
              <a:off x="2205883" y="1948626"/>
              <a:ext cx="635" cy="5080"/>
            </a:xfrm>
            <a:custGeom>
              <a:avLst/>
              <a:gdLst/>
              <a:ahLst/>
              <a:cxnLst/>
              <a:rect l="l" t="t" r="r" b="b"/>
              <a:pathLst>
                <a:path w="635" h="5080">
                  <a:moveTo>
                    <a:pt x="0" y="4470"/>
                  </a:moveTo>
                  <a:lnTo>
                    <a:pt x="0" y="2793"/>
                  </a:lnTo>
                  <a:lnTo>
                    <a:pt x="0" y="2235"/>
                  </a:lnTo>
                  <a:lnTo>
                    <a:pt x="558" y="1117"/>
                  </a:lnTo>
                  <a:lnTo>
                    <a:pt x="558" y="558"/>
                  </a:lnTo>
                  <a:lnTo>
                    <a:pt x="558" y="0"/>
                  </a:lnTo>
                </a:path>
              </a:pathLst>
            </a:custGeom>
            <a:ln w="3175">
              <a:solidFill>
                <a:srgbClr val="565658"/>
              </a:solidFill>
            </a:ln>
          </p:spPr>
          <p:txBody>
            <a:bodyPr wrap="square" lIns="0" tIns="0" rIns="0" bIns="0" rtlCol="0"/>
            <a:lstStyle/>
            <a:p/>
          </p:txBody>
        </p:sp>
        <p:sp>
          <p:nvSpPr>
            <p:cNvPr id="13593" name="object 13593" descr=""/>
            <p:cNvSpPr/>
            <p:nvPr/>
          </p:nvSpPr>
          <p:spPr>
            <a:xfrm>
              <a:off x="2705784" y="1882799"/>
              <a:ext cx="635" cy="1270"/>
            </a:xfrm>
            <a:custGeom>
              <a:avLst/>
              <a:gdLst/>
              <a:ahLst/>
              <a:cxnLst/>
              <a:rect l="l" t="t" r="r" b="b"/>
              <a:pathLst>
                <a:path w="635" h="1269">
                  <a:moveTo>
                    <a:pt x="0" y="0"/>
                  </a:moveTo>
                  <a:lnTo>
                    <a:pt x="0" y="558"/>
                  </a:lnTo>
                  <a:lnTo>
                    <a:pt x="558" y="1104"/>
                  </a:lnTo>
                </a:path>
              </a:pathLst>
            </a:custGeom>
            <a:ln w="3175">
              <a:solidFill>
                <a:srgbClr val="565658"/>
              </a:solidFill>
            </a:ln>
          </p:spPr>
          <p:txBody>
            <a:bodyPr wrap="square" lIns="0" tIns="0" rIns="0" bIns="0" rtlCol="0"/>
            <a:lstStyle/>
            <a:p/>
          </p:txBody>
        </p:sp>
        <p:sp>
          <p:nvSpPr>
            <p:cNvPr id="13594" name="object 13594" descr=""/>
            <p:cNvSpPr/>
            <p:nvPr/>
          </p:nvSpPr>
          <p:spPr>
            <a:xfrm>
              <a:off x="2700761" y="188056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595" name="object 13595" descr=""/>
            <p:cNvSpPr/>
            <p:nvPr/>
          </p:nvSpPr>
          <p:spPr>
            <a:xfrm>
              <a:off x="2695180" y="1884465"/>
              <a:ext cx="0" cy="2540"/>
            </a:xfrm>
            <a:custGeom>
              <a:avLst/>
              <a:gdLst/>
              <a:ahLst/>
              <a:cxnLst/>
              <a:rect l="l" t="t" r="r" b="b"/>
              <a:pathLst>
                <a:path w="0" h="2539">
                  <a:moveTo>
                    <a:pt x="0" y="2235"/>
                  </a:moveTo>
                  <a:lnTo>
                    <a:pt x="0" y="0"/>
                  </a:lnTo>
                </a:path>
              </a:pathLst>
            </a:custGeom>
            <a:ln w="3175">
              <a:solidFill>
                <a:srgbClr val="565658"/>
              </a:solidFill>
            </a:ln>
          </p:spPr>
          <p:txBody>
            <a:bodyPr wrap="square" lIns="0" tIns="0" rIns="0" bIns="0" rtlCol="0"/>
            <a:lstStyle/>
            <a:p/>
          </p:txBody>
        </p:sp>
        <p:sp>
          <p:nvSpPr>
            <p:cNvPr id="13596" name="object 13596" descr=""/>
            <p:cNvSpPr/>
            <p:nvPr/>
          </p:nvSpPr>
          <p:spPr>
            <a:xfrm>
              <a:off x="2695180" y="1882804"/>
              <a:ext cx="635" cy="1270"/>
            </a:xfrm>
            <a:custGeom>
              <a:avLst/>
              <a:gdLst/>
              <a:ahLst/>
              <a:cxnLst/>
              <a:rect l="l" t="t" r="r" b="b"/>
              <a:pathLst>
                <a:path w="635" h="1269">
                  <a:moveTo>
                    <a:pt x="0" y="1104"/>
                  </a:moveTo>
                  <a:lnTo>
                    <a:pt x="558" y="558"/>
                  </a:lnTo>
                  <a:lnTo>
                    <a:pt x="558" y="0"/>
                  </a:lnTo>
                </a:path>
              </a:pathLst>
            </a:custGeom>
            <a:ln w="3175">
              <a:solidFill>
                <a:srgbClr val="565658"/>
              </a:solidFill>
            </a:ln>
          </p:spPr>
          <p:txBody>
            <a:bodyPr wrap="square" lIns="0" tIns="0" rIns="0" bIns="0" rtlCol="0"/>
            <a:lstStyle/>
            <a:p/>
          </p:txBody>
        </p:sp>
        <p:sp>
          <p:nvSpPr>
            <p:cNvPr id="13597" name="object 13597" descr=""/>
            <p:cNvSpPr/>
            <p:nvPr/>
          </p:nvSpPr>
          <p:spPr>
            <a:xfrm>
              <a:off x="2706343" y="1886700"/>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3598" name="object 13598" descr=""/>
            <p:cNvSpPr/>
            <p:nvPr/>
          </p:nvSpPr>
          <p:spPr>
            <a:xfrm>
              <a:off x="2702994" y="1881119"/>
              <a:ext cx="1905" cy="635"/>
            </a:xfrm>
            <a:custGeom>
              <a:avLst/>
              <a:gdLst/>
              <a:ahLst/>
              <a:cxnLst/>
              <a:rect l="l" t="t" r="r" b="b"/>
              <a:pathLst>
                <a:path w="1905" h="635">
                  <a:moveTo>
                    <a:pt x="0" y="0"/>
                  </a:moveTo>
                  <a:lnTo>
                    <a:pt x="558" y="0"/>
                  </a:lnTo>
                  <a:lnTo>
                    <a:pt x="558" y="558"/>
                  </a:lnTo>
                  <a:lnTo>
                    <a:pt x="1117" y="558"/>
                  </a:lnTo>
                  <a:lnTo>
                    <a:pt x="1676" y="558"/>
                  </a:lnTo>
                </a:path>
              </a:pathLst>
            </a:custGeom>
            <a:ln w="3175">
              <a:solidFill>
                <a:srgbClr val="565658"/>
              </a:solidFill>
            </a:ln>
          </p:spPr>
          <p:txBody>
            <a:bodyPr wrap="square" lIns="0" tIns="0" rIns="0" bIns="0" rtlCol="0"/>
            <a:lstStyle/>
            <a:p/>
          </p:txBody>
        </p:sp>
        <p:sp>
          <p:nvSpPr>
            <p:cNvPr id="13599" name="object 13599" descr=""/>
            <p:cNvSpPr/>
            <p:nvPr/>
          </p:nvSpPr>
          <p:spPr>
            <a:xfrm>
              <a:off x="2706343" y="1884468"/>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3600" name="object 13600" descr=""/>
            <p:cNvSpPr/>
            <p:nvPr/>
          </p:nvSpPr>
          <p:spPr>
            <a:xfrm>
              <a:off x="2016172" y="2811747"/>
              <a:ext cx="5080" cy="0"/>
            </a:xfrm>
            <a:custGeom>
              <a:avLst/>
              <a:gdLst/>
              <a:ahLst/>
              <a:cxnLst/>
              <a:rect l="l" t="t" r="r" b="b"/>
              <a:pathLst>
                <a:path w="5080" h="0">
                  <a:moveTo>
                    <a:pt x="3911" y="0"/>
                  </a:moveTo>
                  <a:lnTo>
                    <a:pt x="4470" y="0"/>
                  </a:lnTo>
                  <a:lnTo>
                    <a:pt x="3911" y="0"/>
                  </a:lnTo>
                  <a:lnTo>
                    <a:pt x="3352" y="0"/>
                  </a:lnTo>
                  <a:lnTo>
                    <a:pt x="2235" y="0"/>
                  </a:lnTo>
                  <a:lnTo>
                    <a:pt x="1130" y="0"/>
                  </a:lnTo>
                  <a:lnTo>
                    <a:pt x="571" y="0"/>
                  </a:lnTo>
                  <a:lnTo>
                    <a:pt x="0" y="0"/>
                  </a:lnTo>
                  <a:lnTo>
                    <a:pt x="571" y="0"/>
                  </a:lnTo>
                </a:path>
              </a:pathLst>
            </a:custGeom>
            <a:ln w="3175">
              <a:solidFill>
                <a:srgbClr val="565658"/>
              </a:solidFill>
            </a:ln>
          </p:spPr>
          <p:txBody>
            <a:bodyPr wrap="square" lIns="0" tIns="0" rIns="0" bIns="0" rtlCol="0"/>
            <a:lstStyle/>
            <a:p/>
          </p:txBody>
        </p:sp>
        <p:sp>
          <p:nvSpPr>
            <p:cNvPr id="13601" name="object 13601" descr=""/>
            <p:cNvSpPr/>
            <p:nvPr/>
          </p:nvSpPr>
          <p:spPr>
            <a:xfrm>
              <a:off x="2696855" y="1881119"/>
              <a:ext cx="1905" cy="635"/>
            </a:xfrm>
            <a:custGeom>
              <a:avLst/>
              <a:gdLst/>
              <a:ahLst/>
              <a:cxnLst/>
              <a:rect l="l" t="t" r="r" b="b"/>
              <a:pathLst>
                <a:path w="1905" h="635">
                  <a:moveTo>
                    <a:pt x="0" y="558"/>
                  </a:moveTo>
                  <a:lnTo>
                    <a:pt x="558" y="558"/>
                  </a:lnTo>
                  <a:lnTo>
                    <a:pt x="1117" y="558"/>
                  </a:lnTo>
                  <a:lnTo>
                    <a:pt x="1117" y="0"/>
                  </a:lnTo>
                  <a:lnTo>
                    <a:pt x="1676" y="0"/>
                  </a:lnTo>
                </a:path>
              </a:pathLst>
            </a:custGeom>
            <a:ln w="3175">
              <a:solidFill>
                <a:srgbClr val="565658"/>
              </a:solidFill>
            </a:ln>
          </p:spPr>
          <p:txBody>
            <a:bodyPr wrap="square" lIns="0" tIns="0" rIns="0" bIns="0" rtlCol="0"/>
            <a:lstStyle/>
            <a:p/>
          </p:txBody>
        </p:sp>
        <p:sp>
          <p:nvSpPr>
            <p:cNvPr id="13602" name="object 13602" descr=""/>
            <p:cNvSpPr/>
            <p:nvPr/>
          </p:nvSpPr>
          <p:spPr>
            <a:xfrm>
              <a:off x="2699645" y="1880561"/>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3603" name="object 13603" descr=""/>
            <p:cNvSpPr/>
            <p:nvPr/>
          </p:nvSpPr>
          <p:spPr>
            <a:xfrm>
              <a:off x="2179100" y="2818996"/>
              <a:ext cx="26670" cy="0"/>
            </a:xfrm>
            <a:custGeom>
              <a:avLst/>
              <a:gdLst/>
              <a:ahLst/>
              <a:cxnLst/>
              <a:rect l="l" t="t" r="r" b="b"/>
              <a:pathLst>
                <a:path w="26669" h="0">
                  <a:moveTo>
                    <a:pt x="26225" y="0"/>
                  </a:moveTo>
                  <a:lnTo>
                    <a:pt x="12826" y="0"/>
                  </a:lnTo>
                  <a:lnTo>
                    <a:pt x="0" y="0"/>
                  </a:lnTo>
                </a:path>
              </a:pathLst>
            </a:custGeom>
            <a:ln w="3175">
              <a:solidFill>
                <a:srgbClr val="565658"/>
              </a:solidFill>
            </a:ln>
          </p:spPr>
          <p:txBody>
            <a:bodyPr wrap="square" lIns="0" tIns="0" rIns="0" bIns="0" rtlCol="0"/>
            <a:lstStyle/>
            <a:p/>
          </p:txBody>
        </p:sp>
        <p:sp>
          <p:nvSpPr>
            <p:cNvPr id="13604" name="object 13604" descr=""/>
            <p:cNvSpPr/>
            <p:nvPr/>
          </p:nvSpPr>
          <p:spPr>
            <a:xfrm>
              <a:off x="2111030" y="2667800"/>
              <a:ext cx="10795" cy="15240"/>
            </a:xfrm>
            <a:custGeom>
              <a:avLst/>
              <a:gdLst/>
              <a:ahLst/>
              <a:cxnLst/>
              <a:rect l="l" t="t" r="r" b="b"/>
              <a:pathLst>
                <a:path w="10794" h="15239">
                  <a:moveTo>
                    <a:pt x="0" y="0"/>
                  </a:moveTo>
                  <a:lnTo>
                    <a:pt x="1117" y="2235"/>
                  </a:lnTo>
                  <a:lnTo>
                    <a:pt x="2235" y="3911"/>
                  </a:lnTo>
                  <a:lnTo>
                    <a:pt x="3911" y="6134"/>
                  </a:lnTo>
                  <a:lnTo>
                    <a:pt x="5029" y="7810"/>
                  </a:lnTo>
                  <a:lnTo>
                    <a:pt x="6134" y="9486"/>
                  </a:lnTo>
                  <a:lnTo>
                    <a:pt x="7810" y="11709"/>
                  </a:lnTo>
                  <a:lnTo>
                    <a:pt x="8928" y="13398"/>
                  </a:lnTo>
                  <a:lnTo>
                    <a:pt x="10604" y="15074"/>
                  </a:lnTo>
                </a:path>
              </a:pathLst>
            </a:custGeom>
            <a:ln w="3175">
              <a:solidFill>
                <a:srgbClr val="565658"/>
              </a:solidFill>
            </a:ln>
          </p:spPr>
          <p:txBody>
            <a:bodyPr wrap="square" lIns="0" tIns="0" rIns="0" bIns="0" rtlCol="0"/>
            <a:lstStyle/>
            <a:p/>
          </p:txBody>
        </p:sp>
        <p:sp>
          <p:nvSpPr>
            <p:cNvPr id="13605" name="object 13605" descr=""/>
            <p:cNvSpPr/>
            <p:nvPr/>
          </p:nvSpPr>
          <p:spPr>
            <a:xfrm>
              <a:off x="2102100" y="2644371"/>
              <a:ext cx="1905" cy="5715"/>
            </a:xfrm>
            <a:custGeom>
              <a:avLst/>
              <a:gdLst/>
              <a:ahLst/>
              <a:cxnLst/>
              <a:rect l="l" t="t" r="r" b="b"/>
              <a:pathLst>
                <a:path w="1905" h="5714">
                  <a:moveTo>
                    <a:pt x="0" y="0"/>
                  </a:moveTo>
                  <a:lnTo>
                    <a:pt x="558" y="558"/>
                  </a:lnTo>
                  <a:lnTo>
                    <a:pt x="558" y="1117"/>
                  </a:lnTo>
                  <a:lnTo>
                    <a:pt x="1117" y="1676"/>
                  </a:lnTo>
                  <a:lnTo>
                    <a:pt x="1117" y="2222"/>
                  </a:lnTo>
                  <a:lnTo>
                    <a:pt x="1117" y="3340"/>
                  </a:lnTo>
                  <a:lnTo>
                    <a:pt x="1676" y="4457"/>
                  </a:lnTo>
                  <a:lnTo>
                    <a:pt x="1676" y="5575"/>
                  </a:lnTo>
                </a:path>
              </a:pathLst>
            </a:custGeom>
            <a:ln w="3175">
              <a:solidFill>
                <a:srgbClr val="565658"/>
              </a:solidFill>
            </a:ln>
          </p:spPr>
          <p:txBody>
            <a:bodyPr wrap="square" lIns="0" tIns="0" rIns="0" bIns="0" rtlCol="0"/>
            <a:lstStyle/>
            <a:p/>
          </p:txBody>
        </p:sp>
        <p:sp>
          <p:nvSpPr>
            <p:cNvPr id="13606" name="object 13606" descr=""/>
            <p:cNvSpPr/>
            <p:nvPr/>
          </p:nvSpPr>
          <p:spPr>
            <a:xfrm>
              <a:off x="2099310" y="2644371"/>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3607" name="object 13607" descr=""/>
            <p:cNvSpPr/>
            <p:nvPr/>
          </p:nvSpPr>
          <p:spPr>
            <a:xfrm>
              <a:off x="2100425" y="2649941"/>
              <a:ext cx="635" cy="13970"/>
            </a:xfrm>
            <a:custGeom>
              <a:avLst/>
              <a:gdLst/>
              <a:ahLst/>
              <a:cxnLst/>
              <a:rect l="l" t="t" r="r" b="b"/>
              <a:pathLst>
                <a:path w="635" h="13969">
                  <a:moveTo>
                    <a:pt x="558" y="13957"/>
                  </a:moveTo>
                  <a:lnTo>
                    <a:pt x="0" y="0"/>
                  </a:lnTo>
                </a:path>
              </a:pathLst>
            </a:custGeom>
            <a:ln w="3175">
              <a:solidFill>
                <a:srgbClr val="565658"/>
              </a:solidFill>
            </a:ln>
          </p:spPr>
          <p:txBody>
            <a:bodyPr wrap="square" lIns="0" tIns="0" rIns="0" bIns="0" rtlCol="0"/>
            <a:lstStyle/>
            <a:p/>
          </p:txBody>
        </p:sp>
        <p:sp>
          <p:nvSpPr>
            <p:cNvPr id="13608" name="object 13608" descr=""/>
            <p:cNvSpPr/>
            <p:nvPr/>
          </p:nvSpPr>
          <p:spPr>
            <a:xfrm>
              <a:off x="2103210" y="2667237"/>
              <a:ext cx="5080" cy="3810"/>
            </a:xfrm>
            <a:custGeom>
              <a:avLst/>
              <a:gdLst/>
              <a:ahLst/>
              <a:cxnLst/>
              <a:rect l="l" t="t" r="r" b="b"/>
              <a:pathLst>
                <a:path w="5080" h="3810">
                  <a:moveTo>
                    <a:pt x="5029" y="3352"/>
                  </a:moveTo>
                  <a:lnTo>
                    <a:pt x="3911" y="2794"/>
                  </a:lnTo>
                  <a:lnTo>
                    <a:pt x="3352" y="1689"/>
                  </a:lnTo>
                  <a:lnTo>
                    <a:pt x="2793" y="1130"/>
                  </a:lnTo>
                  <a:lnTo>
                    <a:pt x="2235" y="1130"/>
                  </a:lnTo>
                  <a:lnTo>
                    <a:pt x="1676" y="558"/>
                  </a:lnTo>
                  <a:lnTo>
                    <a:pt x="1117" y="558"/>
                  </a:lnTo>
                  <a:lnTo>
                    <a:pt x="558" y="0"/>
                  </a:lnTo>
                  <a:lnTo>
                    <a:pt x="0" y="0"/>
                  </a:lnTo>
                </a:path>
              </a:pathLst>
            </a:custGeom>
            <a:ln w="3175">
              <a:solidFill>
                <a:srgbClr val="565658"/>
              </a:solidFill>
            </a:ln>
          </p:spPr>
          <p:txBody>
            <a:bodyPr wrap="square" lIns="0" tIns="0" rIns="0" bIns="0" rtlCol="0"/>
            <a:lstStyle/>
            <a:p/>
          </p:txBody>
        </p:sp>
        <p:sp>
          <p:nvSpPr>
            <p:cNvPr id="13609" name="object 13609" descr=""/>
            <p:cNvSpPr/>
            <p:nvPr/>
          </p:nvSpPr>
          <p:spPr>
            <a:xfrm>
              <a:off x="2236012" y="2816770"/>
              <a:ext cx="7620" cy="1270"/>
            </a:xfrm>
            <a:custGeom>
              <a:avLst/>
              <a:gdLst/>
              <a:ahLst/>
              <a:cxnLst/>
              <a:rect l="l" t="t" r="r" b="b"/>
              <a:pathLst>
                <a:path w="7619" h="1269">
                  <a:moveTo>
                    <a:pt x="7251" y="0"/>
                  </a:moveTo>
                  <a:lnTo>
                    <a:pt x="5575" y="558"/>
                  </a:lnTo>
                  <a:lnTo>
                    <a:pt x="3898" y="558"/>
                  </a:lnTo>
                  <a:lnTo>
                    <a:pt x="1676" y="1117"/>
                  </a:lnTo>
                  <a:lnTo>
                    <a:pt x="0" y="1117"/>
                  </a:lnTo>
                </a:path>
              </a:pathLst>
            </a:custGeom>
            <a:ln w="3175">
              <a:solidFill>
                <a:srgbClr val="565658"/>
              </a:solidFill>
            </a:ln>
          </p:spPr>
          <p:txBody>
            <a:bodyPr wrap="square" lIns="0" tIns="0" rIns="0" bIns="0" rtlCol="0"/>
            <a:lstStyle/>
            <a:p/>
          </p:txBody>
        </p:sp>
        <p:sp>
          <p:nvSpPr>
            <p:cNvPr id="13610" name="object 13610" descr=""/>
            <p:cNvSpPr/>
            <p:nvPr/>
          </p:nvSpPr>
          <p:spPr>
            <a:xfrm>
              <a:off x="2140600" y="2816768"/>
              <a:ext cx="8255" cy="1270"/>
            </a:xfrm>
            <a:custGeom>
              <a:avLst/>
              <a:gdLst/>
              <a:ahLst/>
              <a:cxnLst/>
              <a:rect l="l" t="t" r="r" b="b"/>
              <a:pathLst>
                <a:path w="8255" h="1269">
                  <a:moveTo>
                    <a:pt x="7810" y="1117"/>
                  </a:moveTo>
                  <a:lnTo>
                    <a:pt x="5575" y="1117"/>
                  </a:lnTo>
                  <a:lnTo>
                    <a:pt x="3898" y="558"/>
                  </a:lnTo>
                  <a:lnTo>
                    <a:pt x="2235" y="558"/>
                  </a:lnTo>
                  <a:lnTo>
                    <a:pt x="0" y="0"/>
                  </a:lnTo>
                </a:path>
              </a:pathLst>
            </a:custGeom>
            <a:ln w="3175">
              <a:solidFill>
                <a:srgbClr val="565658"/>
              </a:solidFill>
            </a:ln>
          </p:spPr>
          <p:txBody>
            <a:bodyPr wrap="square" lIns="0" tIns="0" rIns="0" bIns="0" rtlCol="0"/>
            <a:lstStyle/>
            <a:p/>
          </p:txBody>
        </p:sp>
        <p:sp>
          <p:nvSpPr>
            <p:cNvPr id="13611" name="object 13611" descr=""/>
            <p:cNvSpPr/>
            <p:nvPr/>
          </p:nvSpPr>
          <p:spPr>
            <a:xfrm>
              <a:off x="2106565" y="2663899"/>
              <a:ext cx="5080" cy="4445"/>
            </a:xfrm>
            <a:custGeom>
              <a:avLst/>
              <a:gdLst/>
              <a:ahLst/>
              <a:cxnLst/>
              <a:rect l="l" t="t" r="r" b="b"/>
              <a:pathLst>
                <a:path w="5080" h="4444">
                  <a:moveTo>
                    <a:pt x="0" y="0"/>
                  </a:moveTo>
                  <a:lnTo>
                    <a:pt x="558" y="0"/>
                  </a:lnTo>
                  <a:lnTo>
                    <a:pt x="1117" y="0"/>
                  </a:lnTo>
                  <a:lnTo>
                    <a:pt x="1676" y="558"/>
                  </a:lnTo>
                  <a:lnTo>
                    <a:pt x="2235" y="558"/>
                  </a:lnTo>
                  <a:lnTo>
                    <a:pt x="2794" y="1663"/>
                  </a:lnTo>
                  <a:lnTo>
                    <a:pt x="3352" y="2222"/>
                  </a:lnTo>
                  <a:lnTo>
                    <a:pt x="3911" y="2781"/>
                  </a:lnTo>
                  <a:lnTo>
                    <a:pt x="4470" y="3898"/>
                  </a:lnTo>
                </a:path>
              </a:pathLst>
            </a:custGeom>
            <a:ln w="3175">
              <a:solidFill>
                <a:srgbClr val="565658"/>
              </a:solidFill>
            </a:ln>
          </p:spPr>
          <p:txBody>
            <a:bodyPr wrap="square" lIns="0" tIns="0" rIns="0" bIns="0" rtlCol="0"/>
            <a:lstStyle/>
            <a:p/>
          </p:txBody>
        </p:sp>
        <p:sp>
          <p:nvSpPr>
            <p:cNvPr id="13612" name="object 13612" descr=""/>
            <p:cNvSpPr/>
            <p:nvPr/>
          </p:nvSpPr>
          <p:spPr>
            <a:xfrm>
              <a:off x="2179094" y="2817886"/>
              <a:ext cx="26670" cy="0"/>
            </a:xfrm>
            <a:custGeom>
              <a:avLst/>
              <a:gdLst/>
              <a:ahLst/>
              <a:cxnLst/>
              <a:rect l="l" t="t" r="r" b="b"/>
              <a:pathLst>
                <a:path w="26669" h="0">
                  <a:moveTo>
                    <a:pt x="0" y="0"/>
                  </a:moveTo>
                  <a:lnTo>
                    <a:pt x="12839" y="0"/>
                  </a:lnTo>
                  <a:lnTo>
                    <a:pt x="26225" y="0"/>
                  </a:lnTo>
                </a:path>
              </a:pathLst>
            </a:custGeom>
            <a:ln w="3175">
              <a:solidFill>
                <a:srgbClr val="565658"/>
              </a:solidFill>
            </a:ln>
          </p:spPr>
          <p:txBody>
            <a:bodyPr wrap="square" lIns="0" tIns="0" rIns="0" bIns="0" rtlCol="0"/>
            <a:lstStyle/>
            <a:p/>
          </p:txBody>
        </p:sp>
        <p:sp>
          <p:nvSpPr>
            <p:cNvPr id="13613" name="object 13613" descr=""/>
            <p:cNvSpPr/>
            <p:nvPr/>
          </p:nvSpPr>
          <p:spPr>
            <a:xfrm>
              <a:off x="2103775" y="2649946"/>
              <a:ext cx="635" cy="13970"/>
            </a:xfrm>
            <a:custGeom>
              <a:avLst/>
              <a:gdLst/>
              <a:ahLst/>
              <a:cxnLst/>
              <a:rect l="l" t="t" r="r" b="b"/>
              <a:pathLst>
                <a:path w="635" h="13969">
                  <a:moveTo>
                    <a:pt x="0" y="0"/>
                  </a:moveTo>
                  <a:lnTo>
                    <a:pt x="558" y="13957"/>
                  </a:lnTo>
                </a:path>
              </a:pathLst>
            </a:custGeom>
            <a:ln w="3175">
              <a:solidFill>
                <a:srgbClr val="565658"/>
              </a:solidFill>
            </a:ln>
          </p:spPr>
          <p:txBody>
            <a:bodyPr wrap="square" lIns="0" tIns="0" rIns="0" bIns="0" rtlCol="0"/>
            <a:lstStyle/>
            <a:p/>
          </p:txBody>
        </p:sp>
        <p:sp>
          <p:nvSpPr>
            <p:cNvPr id="13614" name="object 13614" descr=""/>
            <p:cNvSpPr/>
            <p:nvPr/>
          </p:nvSpPr>
          <p:spPr>
            <a:xfrm>
              <a:off x="2120517" y="2816210"/>
              <a:ext cx="10160" cy="1905"/>
            </a:xfrm>
            <a:custGeom>
              <a:avLst/>
              <a:gdLst/>
              <a:ahLst/>
              <a:cxnLst/>
              <a:rect l="l" t="t" r="r" b="b"/>
              <a:pathLst>
                <a:path w="10160" h="1905">
                  <a:moveTo>
                    <a:pt x="10045" y="1676"/>
                  </a:moveTo>
                  <a:lnTo>
                    <a:pt x="7810" y="1117"/>
                  </a:lnTo>
                  <a:lnTo>
                    <a:pt x="5016" y="558"/>
                  </a:lnTo>
                  <a:lnTo>
                    <a:pt x="2793" y="558"/>
                  </a:lnTo>
                  <a:lnTo>
                    <a:pt x="1117" y="0"/>
                  </a:lnTo>
                  <a:lnTo>
                    <a:pt x="0" y="0"/>
                  </a:lnTo>
                </a:path>
              </a:pathLst>
            </a:custGeom>
            <a:ln w="3175">
              <a:solidFill>
                <a:srgbClr val="565658"/>
              </a:solidFill>
            </a:ln>
          </p:spPr>
          <p:txBody>
            <a:bodyPr wrap="square" lIns="0" tIns="0" rIns="0" bIns="0" rtlCol="0"/>
            <a:lstStyle/>
            <a:p/>
          </p:txBody>
        </p:sp>
        <p:sp>
          <p:nvSpPr>
            <p:cNvPr id="13615" name="object 13615" descr=""/>
            <p:cNvSpPr/>
            <p:nvPr/>
          </p:nvSpPr>
          <p:spPr>
            <a:xfrm>
              <a:off x="2098191" y="2648270"/>
              <a:ext cx="2540" cy="1905"/>
            </a:xfrm>
            <a:custGeom>
              <a:avLst/>
              <a:gdLst/>
              <a:ahLst/>
              <a:cxnLst/>
              <a:rect l="l" t="t" r="r" b="b"/>
              <a:pathLst>
                <a:path w="2539" h="1905">
                  <a:moveTo>
                    <a:pt x="2235" y="1676"/>
                  </a:moveTo>
                  <a:lnTo>
                    <a:pt x="1676" y="1117"/>
                  </a:lnTo>
                  <a:lnTo>
                    <a:pt x="1676" y="558"/>
                  </a:lnTo>
                  <a:lnTo>
                    <a:pt x="1117" y="558"/>
                  </a:lnTo>
                  <a:lnTo>
                    <a:pt x="1117" y="0"/>
                  </a:lnTo>
                  <a:lnTo>
                    <a:pt x="558" y="0"/>
                  </a:lnTo>
                  <a:lnTo>
                    <a:pt x="0" y="0"/>
                  </a:lnTo>
                </a:path>
              </a:pathLst>
            </a:custGeom>
            <a:ln w="3175">
              <a:solidFill>
                <a:srgbClr val="565658"/>
              </a:solidFill>
            </a:ln>
          </p:spPr>
          <p:txBody>
            <a:bodyPr wrap="square" lIns="0" tIns="0" rIns="0" bIns="0" rtlCol="0"/>
            <a:lstStyle/>
            <a:p/>
          </p:txBody>
        </p:sp>
        <p:sp>
          <p:nvSpPr>
            <p:cNvPr id="13616" name="object 13616" descr=""/>
            <p:cNvSpPr/>
            <p:nvPr/>
          </p:nvSpPr>
          <p:spPr>
            <a:xfrm>
              <a:off x="2131110" y="2816770"/>
              <a:ext cx="9525" cy="1270"/>
            </a:xfrm>
            <a:custGeom>
              <a:avLst/>
              <a:gdLst/>
              <a:ahLst/>
              <a:cxnLst/>
              <a:rect l="l" t="t" r="r" b="b"/>
              <a:pathLst>
                <a:path w="9525" h="1269">
                  <a:moveTo>
                    <a:pt x="9486" y="0"/>
                  </a:moveTo>
                  <a:lnTo>
                    <a:pt x="8369" y="0"/>
                  </a:lnTo>
                  <a:lnTo>
                    <a:pt x="7810" y="0"/>
                  </a:lnTo>
                  <a:lnTo>
                    <a:pt x="6692" y="0"/>
                  </a:lnTo>
                  <a:lnTo>
                    <a:pt x="5016" y="0"/>
                  </a:lnTo>
                  <a:lnTo>
                    <a:pt x="3911" y="558"/>
                  </a:lnTo>
                  <a:lnTo>
                    <a:pt x="2794" y="558"/>
                  </a:lnTo>
                  <a:lnTo>
                    <a:pt x="1689" y="558"/>
                  </a:lnTo>
                  <a:lnTo>
                    <a:pt x="0" y="1117"/>
                  </a:lnTo>
                </a:path>
              </a:pathLst>
            </a:custGeom>
            <a:ln w="3175">
              <a:solidFill>
                <a:srgbClr val="565658"/>
              </a:solidFill>
            </a:ln>
          </p:spPr>
          <p:txBody>
            <a:bodyPr wrap="square" lIns="0" tIns="0" rIns="0" bIns="0" rtlCol="0"/>
            <a:lstStyle/>
            <a:p/>
          </p:txBody>
        </p:sp>
        <p:sp>
          <p:nvSpPr>
            <p:cNvPr id="13617" name="object 13617" descr=""/>
            <p:cNvSpPr/>
            <p:nvPr/>
          </p:nvSpPr>
          <p:spPr>
            <a:xfrm>
              <a:off x="2292910" y="1915720"/>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3618" name="object 13618" descr=""/>
            <p:cNvSpPr/>
            <p:nvPr/>
          </p:nvSpPr>
          <p:spPr>
            <a:xfrm>
              <a:off x="2204770" y="1957003"/>
              <a:ext cx="8255" cy="4445"/>
            </a:xfrm>
            <a:custGeom>
              <a:avLst/>
              <a:gdLst/>
              <a:ahLst/>
              <a:cxnLst/>
              <a:rect l="l" t="t" r="r" b="b"/>
              <a:pathLst>
                <a:path w="8255" h="4444">
                  <a:moveTo>
                    <a:pt x="7797" y="0"/>
                  </a:moveTo>
                  <a:lnTo>
                    <a:pt x="6121" y="558"/>
                  </a:lnTo>
                  <a:lnTo>
                    <a:pt x="5016" y="1104"/>
                  </a:lnTo>
                  <a:lnTo>
                    <a:pt x="3898" y="1663"/>
                  </a:lnTo>
                  <a:lnTo>
                    <a:pt x="2781" y="2222"/>
                  </a:lnTo>
                  <a:lnTo>
                    <a:pt x="1676" y="2781"/>
                  </a:lnTo>
                  <a:lnTo>
                    <a:pt x="1117" y="3340"/>
                  </a:lnTo>
                  <a:lnTo>
                    <a:pt x="558" y="3340"/>
                  </a:lnTo>
                  <a:lnTo>
                    <a:pt x="0" y="3898"/>
                  </a:lnTo>
                </a:path>
              </a:pathLst>
            </a:custGeom>
            <a:ln w="3175">
              <a:solidFill>
                <a:srgbClr val="565658"/>
              </a:solidFill>
            </a:ln>
          </p:spPr>
          <p:txBody>
            <a:bodyPr wrap="square" lIns="0" tIns="0" rIns="0" bIns="0" rtlCol="0"/>
            <a:lstStyle/>
            <a:p/>
          </p:txBody>
        </p:sp>
        <p:sp>
          <p:nvSpPr>
            <p:cNvPr id="13619" name="object 13619" descr=""/>
            <p:cNvSpPr/>
            <p:nvPr/>
          </p:nvSpPr>
          <p:spPr>
            <a:xfrm>
              <a:off x="2314676" y="1902320"/>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3620" name="object 13620" descr=""/>
            <p:cNvSpPr/>
            <p:nvPr/>
          </p:nvSpPr>
          <p:spPr>
            <a:xfrm>
              <a:off x="2316350" y="190232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621" name="object 13621" descr=""/>
            <p:cNvSpPr/>
            <p:nvPr/>
          </p:nvSpPr>
          <p:spPr>
            <a:xfrm>
              <a:off x="2313001" y="1903436"/>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622" name="object 13622" descr=""/>
            <p:cNvSpPr/>
            <p:nvPr/>
          </p:nvSpPr>
          <p:spPr>
            <a:xfrm>
              <a:off x="2263343" y="1904553"/>
              <a:ext cx="9525" cy="11430"/>
            </a:xfrm>
            <a:custGeom>
              <a:avLst/>
              <a:gdLst/>
              <a:ahLst/>
              <a:cxnLst/>
              <a:rect l="l" t="t" r="r" b="b"/>
              <a:pathLst>
                <a:path w="9525" h="11430">
                  <a:moveTo>
                    <a:pt x="0" y="0"/>
                  </a:moveTo>
                  <a:lnTo>
                    <a:pt x="1117" y="1117"/>
                  </a:lnTo>
                  <a:lnTo>
                    <a:pt x="2794" y="2235"/>
                  </a:lnTo>
                  <a:lnTo>
                    <a:pt x="3911" y="3352"/>
                  </a:lnTo>
                  <a:lnTo>
                    <a:pt x="5029" y="5029"/>
                  </a:lnTo>
                  <a:lnTo>
                    <a:pt x="6134" y="6134"/>
                  </a:lnTo>
                  <a:lnTo>
                    <a:pt x="7251" y="7810"/>
                  </a:lnTo>
                  <a:lnTo>
                    <a:pt x="7810" y="9486"/>
                  </a:lnTo>
                  <a:lnTo>
                    <a:pt x="8928" y="11163"/>
                  </a:lnTo>
                </a:path>
              </a:pathLst>
            </a:custGeom>
            <a:ln w="3175">
              <a:solidFill>
                <a:srgbClr val="565658"/>
              </a:solidFill>
            </a:ln>
          </p:spPr>
          <p:txBody>
            <a:bodyPr wrap="square" lIns="0" tIns="0" rIns="0" bIns="0" rtlCol="0"/>
            <a:lstStyle/>
            <a:p/>
          </p:txBody>
        </p:sp>
        <p:sp>
          <p:nvSpPr>
            <p:cNvPr id="13623" name="object 13623" descr=""/>
            <p:cNvSpPr/>
            <p:nvPr/>
          </p:nvSpPr>
          <p:spPr>
            <a:xfrm>
              <a:off x="2319140" y="1900653"/>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624" name="object 13624" descr=""/>
            <p:cNvSpPr/>
            <p:nvPr/>
          </p:nvSpPr>
          <p:spPr>
            <a:xfrm>
              <a:off x="2205324" y="1958671"/>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625" name="object 13625" descr=""/>
            <p:cNvSpPr/>
            <p:nvPr/>
          </p:nvSpPr>
          <p:spPr>
            <a:xfrm>
              <a:off x="2313560" y="1902878"/>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3626" name="object 13626" descr=""/>
            <p:cNvSpPr/>
            <p:nvPr/>
          </p:nvSpPr>
          <p:spPr>
            <a:xfrm>
              <a:off x="2203217" y="195935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627" name="object 13627" descr=""/>
            <p:cNvSpPr/>
            <p:nvPr/>
          </p:nvSpPr>
          <p:spPr>
            <a:xfrm>
              <a:off x="2271715" y="1915721"/>
              <a:ext cx="635" cy="635"/>
            </a:xfrm>
            <a:custGeom>
              <a:avLst/>
              <a:gdLst/>
              <a:ahLst/>
              <a:cxnLst/>
              <a:rect l="l" t="t" r="r" b="b"/>
              <a:pathLst>
                <a:path w="635" h="635">
                  <a:moveTo>
                    <a:pt x="0" y="546"/>
                  </a:moveTo>
                  <a:lnTo>
                    <a:pt x="558" y="0"/>
                  </a:lnTo>
                </a:path>
              </a:pathLst>
            </a:custGeom>
            <a:ln w="3175">
              <a:solidFill>
                <a:srgbClr val="565658"/>
              </a:solidFill>
            </a:ln>
          </p:spPr>
          <p:txBody>
            <a:bodyPr wrap="square" lIns="0" tIns="0" rIns="0" bIns="0" rtlCol="0"/>
            <a:lstStyle/>
            <a:p/>
          </p:txBody>
        </p:sp>
        <p:sp>
          <p:nvSpPr>
            <p:cNvPr id="13628" name="object 13628" descr=""/>
            <p:cNvSpPr/>
            <p:nvPr/>
          </p:nvSpPr>
          <p:spPr>
            <a:xfrm>
              <a:off x="2320258" y="1899530"/>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3629" name="object 13629" descr=""/>
            <p:cNvSpPr/>
            <p:nvPr/>
          </p:nvSpPr>
          <p:spPr>
            <a:xfrm>
              <a:off x="2325838" y="189674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3630" name="object 13630" descr=""/>
            <p:cNvSpPr/>
            <p:nvPr/>
          </p:nvSpPr>
          <p:spPr>
            <a:xfrm>
              <a:off x="2310767" y="1899525"/>
              <a:ext cx="2540" cy="4445"/>
            </a:xfrm>
            <a:custGeom>
              <a:avLst/>
              <a:gdLst/>
              <a:ahLst/>
              <a:cxnLst/>
              <a:rect l="l" t="t" r="r" b="b"/>
              <a:pathLst>
                <a:path w="2539" h="4444">
                  <a:moveTo>
                    <a:pt x="2235" y="3911"/>
                  </a:moveTo>
                  <a:lnTo>
                    <a:pt x="1676" y="2793"/>
                  </a:lnTo>
                  <a:lnTo>
                    <a:pt x="1117" y="1689"/>
                  </a:lnTo>
                  <a:lnTo>
                    <a:pt x="558" y="1130"/>
                  </a:lnTo>
                  <a:lnTo>
                    <a:pt x="0" y="0"/>
                  </a:lnTo>
                </a:path>
              </a:pathLst>
            </a:custGeom>
            <a:ln w="3175">
              <a:solidFill>
                <a:srgbClr val="565658"/>
              </a:solidFill>
            </a:ln>
          </p:spPr>
          <p:txBody>
            <a:bodyPr wrap="square" lIns="0" tIns="0" rIns="0" bIns="0" rtlCol="0"/>
            <a:lstStyle/>
            <a:p/>
          </p:txBody>
        </p:sp>
        <p:sp>
          <p:nvSpPr>
            <p:cNvPr id="13631" name="object 13631" descr=""/>
            <p:cNvSpPr/>
            <p:nvPr/>
          </p:nvSpPr>
          <p:spPr>
            <a:xfrm>
              <a:off x="2210473" y="195712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632" name="object 13632" descr=""/>
            <p:cNvSpPr/>
            <p:nvPr/>
          </p:nvSpPr>
          <p:spPr>
            <a:xfrm>
              <a:off x="2212568" y="195644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633" name="object 13633" descr=""/>
            <p:cNvSpPr/>
            <p:nvPr/>
          </p:nvSpPr>
          <p:spPr>
            <a:xfrm>
              <a:off x="2325837" y="1897304"/>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634" name="object 13634" descr=""/>
            <p:cNvSpPr/>
            <p:nvPr/>
          </p:nvSpPr>
          <p:spPr>
            <a:xfrm>
              <a:off x="2314115" y="1902320"/>
              <a:ext cx="2540" cy="1270"/>
            </a:xfrm>
            <a:custGeom>
              <a:avLst/>
              <a:gdLst/>
              <a:ahLst/>
              <a:cxnLst/>
              <a:rect l="l" t="t" r="r" b="b"/>
              <a:pathLst>
                <a:path w="2539" h="1269">
                  <a:moveTo>
                    <a:pt x="2235" y="0"/>
                  </a:moveTo>
                  <a:lnTo>
                    <a:pt x="0" y="1117"/>
                  </a:lnTo>
                </a:path>
              </a:pathLst>
            </a:custGeom>
            <a:ln w="3175">
              <a:solidFill>
                <a:srgbClr val="565658"/>
              </a:solidFill>
            </a:ln>
          </p:spPr>
          <p:txBody>
            <a:bodyPr wrap="square" lIns="0" tIns="0" rIns="0" bIns="0" rtlCol="0"/>
            <a:lstStyle/>
            <a:p/>
          </p:txBody>
        </p:sp>
        <p:sp>
          <p:nvSpPr>
            <p:cNvPr id="13635" name="object 13635" descr=""/>
            <p:cNvSpPr/>
            <p:nvPr/>
          </p:nvSpPr>
          <p:spPr>
            <a:xfrm>
              <a:off x="2316909" y="1901215"/>
              <a:ext cx="2540" cy="1270"/>
            </a:xfrm>
            <a:custGeom>
              <a:avLst/>
              <a:gdLst/>
              <a:ahLst/>
              <a:cxnLst/>
              <a:rect l="l" t="t" r="r" b="b"/>
              <a:pathLst>
                <a:path w="2539" h="1269">
                  <a:moveTo>
                    <a:pt x="0" y="1104"/>
                  </a:moveTo>
                  <a:lnTo>
                    <a:pt x="558" y="1104"/>
                  </a:lnTo>
                  <a:lnTo>
                    <a:pt x="1117" y="1104"/>
                  </a:lnTo>
                  <a:lnTo>
                    <a:pt x="1676" y="558"/>
                  </a:lnTo>
                  <a:lnTo>
                    <a:pt x="2235" y="558"/>
                  </a:lnTo>
                  <a:lnTo>
                    <a:pt x="2235" y="0"/>
                  </a:lnTo>
                </a:path>
              </a:pathLst>
            </a:custGeom>
            <a:ln w="3175">
              <a:solidFill>
                <a:srgbClr val="565658"/>
              </a:solidFill>
            </a:ln>
          </p:spPr>
          <p:txBody>
            <a:bodyPr wrap="square" lIns="0" tIns="0" rIns="0" bIns="0" rtlCol="0"/>
            <a:lstStyle/>
            <a:p/>
          </p:txBody>
        </p:sp>
        <p:sp>
          <p:nvSpPr>
            <p:cNvPr id="13636" name="object 13636" descr=""/>
            <p:cNvSpPr/>
            <p:nvPr/>
          </p:nvSpPr>
          <p:spPr>
            <a:xfrm>
              <a:off x="2203217" y="195935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637" name="object 13637" descr=""/>
            <p:cNvSpPr/>
            <p:nvPr/>
          </p:nvSpPr>
          <p:spPr>
            <a:xfrm>
              <a:off x="2205882" y="1949190"/>
              <a:ext cx="635" cy="4445"/>
            </a:xfrm>
            <a:custGeom>
              <a:avLst/>
              <a:gdLst/>
              <a:ahLst/>
              <a:cxnLst/>
              <a:rect l="l" t="t" r="r" b="b"/>
              <a:pathLst>
                <a:path w="635" h="4444">
                  <a:moveTo>
                    <a:pt x="558" y="0"/>
                  </a:moveTo>
                  <a:lnTo>
                    <a:pt x="558" y="558"/>
                  </a:lnTo>
                  <a:lnTo>
                    <a:pt x="558" y="1117"/>
                  </a:lnTo>
                  <a:lnTo>
                    <a:pt x="558" y="1676"/>
                  </a:lnTo>
                  <a:lnTo>
                    <a:pt x="558" y="2794"/>
                  </a:lnTo>
                  <a:lnTo>
                    <a:pt x="0" y="3911"/>
                  </a:lnTo>
                </a:path>
              </a:pathLst>
            </a:custGeom>
            <a:ln w="3175">
              <a:solidFill>
                <a:srgbClr val="565658"/>
              </a:solidFill>
            </a:ln>
          </p:spPr>
          <p:txBody>
            <a:bodyPr wrap="square" lIns="0" tIns="0" rIns="0" bIns="0" rtlCol="0"/>
            <a:lstStyle/>
            <a:p/>
          </p:txBody>
        </p:sp>
        <p:sp>
          <p:nvSpPr>
            <p:cNvPr id="13638" name="object 13638" descr=""/>
            <p:cNvSpPr/>
            <p:nvPr/>
          </p:nvSpPr>
          <p:spPr>
            <a:xfrm>
              <a:off x="2319698" y="1899530"/>
              <a:ext cx="1905" cy="1270"/>
            </a:xfrm>
            <a:custGeom>
              <a:avLst/>
              <a:gdLst/>
              <a:ahLst/>
              <a:cxnLst/>
              <a:rect l="l" t="t" r="r" b="b"/>
              <a:pathLst>
                <a:path w="1905" h="1269">
                  <a:moveTo>
                    <a:pt x="1676" y="0"/>
                  </a:moveTo>
                  <a:lnTo>
                    <a:pt x="0" y="1117"/>
                  </a:lnTo>
                </a:path>
              </a:pathLst>
            </a:custGeom>
            <a:ln w="3175">
              <a:solidFill>
                <a:srgbClr val="565658"/>
              </a:solidFill>
            </a:ln>
          </p:spPr>
          <p:txBody>
            <a:bodyPr wrap="square" lIns="0" tIns="0" rIns="0" bIns="0" rtlCol="0"/>
            <a:lstStyle/>
            <a:p/>
          </p:txBody>
        </p:sp>
        <p:sp>
          <p:nvSpPr>
            <p:cNvPr id="13639" name="object 13639" descr=""/>
            <p:cNvSpPr/>
            <p:nvPr/>
          </p:nvSpPr>
          <p:spPr>
            <a:xfrm>
              <a:off x="2320815" y="1899530"/>
              <a:ext cx="635" cy="0"/>
            </a:xfrm>
            <a:custGeom>
              <a:avLst/>
              <a:gdLst/>
              <a:ahLst/>
              <a:cxnLst/>
              <a:rect l="l" t="t" r="r" b="b"/>
              <a:pathLst>
                <a:path w="635" h="0">
                  <a:moveTo>
                    <a:pt x="0" y="0"/>
                  </a:moveTo>
                  <a:lnTo>
                    <a:pt x="558" y="0"/>
                  </a:lnTo>
                  <a:lnTo>
                    <a:pt x="0" y="0"/>
                  </a:lnTo>
                </a:path>
              </a:pathLst>
            </a:custGeom>
            <a:ln w="3175">
              <a:solidFill>
                <a:srgbClr val="565658"/>
              </a:solidFill>
            </a:ln>
          </p:spPr>
          <p:txBody>
            <a:bodyPr wrap="square" lIns="0" tIns="0" rIns="0" bIns="0" rtlCol="0"/>
            <a:lstStyle/>
            <a:p/>
          </p:txBody>
        </p:sp>
        <p:sp>
          <p:nvSpPr>
            <p:cNvPr id="13640" name="object 13640" descr=""/>
            <p:cNvSpPr/>
            <p:nvPr/>
          </p:nvSpPr>
          <p:spPr>
            <a:xfrm>
              <a:off x="2205882" y="1957560"/>
              <a:ext cx="635" cy="1270"/>
            </a:xfrm>
            <a:custGeom>
              <a:avLst/>
              <a:gdLst/>
              <a:ahLst/>
              <a:cxnLst/>
              <a:rect l="l" t="t" r="r" b="b"/>
              <a:pathLst>
                <a:path w="635" h="1269">
                  <a:moveTo>
                    <a:pt x="558" y="0"/>
                  </a:moveTo>
                  <a:lnTo>
                    <a:pt x="558" y="546"/>
                  </a:lnTo>
                  <a:lnTo>
                    <a:pt x="558" y="1104"/>
                  </a:lnTo>
                  <a:lnTo>
                    <a:pt x="0" y="1104"/>
                  </a:lnTo>
                </a:path>
              </a:pathLst>
            </a:custGeom>
            <a:ln w="3175">
              <a:solidFill>
                <a:srgbClr val="565658"/>
              </a:solidFill>
            </a:ln>
          </p:spPr>
          <p:txBody>
            <a:bodyPr wrap="square" lIns="0" tIns="0" rIns="0" bIns="0" rtlCol="0"/>
            <a:lstStyle/>
            <a:p/>
          </p:txBody>
        </p:sp>
        <p:sp>
          <p:nvSpPr>
            <p:cNvPr id="13641" name="object 13641" descr=""/>
            <p:cNvSpPr/>
            <p:nvPr/>
          </p:nvSpPr>
          <p:spPr>
            <a:xfrm>
              <a:off x="2204770" y="1958671"/>
              <a:ext cx="7620" cy="3810"/>
            </a:xfrm>
            <a:custGeom>
              <a:avLst/>
              <a:gdLst/>
              <a:ahLst/>
              <a:cxnLst/>
              <a:rect l="l" t="t" r="r" b="b"/>
              <a:pathLst>
                <a:path w="7619" h="3810">
                  <a:moveTo>
                    <a:pt x="7251" y="0"/>
                  </a:moveTo>
                  <a:lnTo>
                    <a:pt x="5562" y="558"/>
                  </a:lnTo>
                  <a:lnTo>
                    <a:pt x="4457" y="1117"/>
                  </a:lnTo>
                  <a:lnTo>
                    <a:pt x="3340" y="1676"/>
                  </a:lnTo>
                  <a:lnTo>
                    <a:pt x="2781" y="2235"/>
                  </a:lnTo>
                  <a:lnTo>
                    <a:pt x="2222" y="2235"/>
                  </a:lnTo>
                  <a:lnTo>
                    <a:pt x="1676" y="2794"/>
                  </a:lnTo>
                  <a:lnTo>
                    <a:pt x="1117" y="2794"/>
                  </a:lnTo>
                  <a:lnTo>
                    <a:pt x="558" y="3352"/>
                  </a:lnTo>
                  <a:lnTo>
                    <a:pt x="0" y="3352"/>
                  </a:lnTo>
                </a:path>
              </a:pathLst>
            </a:custGeom>
            <a:ln w="3175">
              <a:solidFill>
                <a:srgbClr val="565658"/>
              </a:solidFill>
            </a:ln>
          </p:spPr>
          <p:txBody>
            <a:bodyPr wrap="square" lIns="0" tIns="0" rIns="0" bIns="0" rtlCol="0"/>
            <a:lstStyle/>
            <a:p/>
          </p:txBody>
        </p:sp>
        <p:sp>
          <p:nvSpPr>
            <p:cNvPr id="13642" name="object 13642" descr=""/>
            <p:cNvSpPr/>
            <p:nvPr/>
          </p:nvSpPr>
          <p:spPr>
            <a:xfrm>
              <a:off x="2206440" y="1951980"/>
              <a:ext cx="0" cy="5715"/>
            </a:xfrm>
            <a:custGeom>
              <a:avLst/>
              <a:gdLst/>
              <a:ahLst/>
              <a:cxnLst/>
              <a:rect l="l" t="t" r="r" b="b"/>
              <a:pathLst>
                <a:path w="0" h="5714">
                  <a:moveTo>
                    <a:pt x="0" y="0"/>
                  </a:moveTo>
                  <a:lnTo>
                    <a:pt x="0" y="2794"/>
                  </a:lnTo>
                  <a:lnTo>
                    <a:pt x="0" y="5575"/>
                  </a:lnTo>
                </a:path>
              </a:pathLst>
            </a:custGeom>
            <a:ln w="3175">
              <a:solidFill>
                <a:srgbClr val="565658"/>
              </a:solidFill>
            </a:ln>
          </p:spPr>
          <p:txBody>
            <a:bodyPr wrap="square" lIns="0" tIns="0" rIns="0" bIns="0" rtlCol="0"/>
            <a:lstStyle/>
            <a:p/>
          </p:txBody>
        </p:sp>
        <p:sp>
          <p:nvSpPr>
            <p:cNvPr id="13643" name="object 13643" descr=""/>
            <p:cNvSpPr/>
            <p:nvPr/>
          </p:nvSpPr>
          <p:spPr>
            <a:xfrm>
              <a:off x="2204767" y="196090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3644" name="object 13644" descr=""/>
            <p:cNvSpPr/>
            <p:nvPr/>
          </p:nvSpPr>
          <p:spPr>
            <a:xfrm>
              <a:off x="2202660" y="195879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645" name="object 13645" descr=""/>
            <p:cNvSpPr/>
            <p:nvPr/>
          </p:nvSpPr>
          <p:spPr>
            <a:xfrm>
              <a:off x="2319699" y="1900094"/>
              <a:ext cx="635" cy="635"/>
            </a:xfrm>
            <a:custGeom>
              <a:avLst/>
              <a:gdLst/>
              <a:ahLst/>
              <a:cxnLst/>
              <a:rect l="l" t="t" r="r" b="b"/>
              <a:pathLst>
                <a:path w="635" h="635">
                  <a:moveTo>
                    <a:pt x="0" y="558"/>
                  </a:moveTo>
                  <a:lnTo>
                    <a:pt x="558" y="0"/>
                  </a:lnTo>
                  <a:lnTo>
                    <a:pt x="0" y="558"/>
                  </a:lnTo>
                </a:path>
              </a:pathLst>
            </a:custGeom>
            <a:ln w="3175">
              <a:solidFill>
                <a:srgbClr val="565658"/>
              </a:solidFill>
            </a:ln>
          </p:spPr>
          <p:txBody>
            <a:bodyPr wrap="square" lIns="0" tIns="0" rIns="0" bIns="0" rtlCol="0"/>
            <a:lstStyle/>
            <a:p/>
          </p:txBody>
        </p:sp>
        <p:sp>
          <p:nvSpPr>
            <p:cNvPr id="13646" name="object 13646" descr=""/>
            <p:cNvSpPr/>
            <p:nvPr/>
          </p:nvSpPr>
          <p:spPr>
            <a:xfrm>
              <a:off x="2314674" y="1902320"/>
              <a:ext cx="1905" cy="635"/>
            </a:xfrm>
            <a:custGeom>
              <a:avLst/>
              <a:gdLst/>
              <a:ahLst/>
              <a:cxnLst/>
              <a:rect l="l" t="t" r="r" b="b"/>
              <a:pathLst>
                <a:path w="1905" h="635">
                  <a:moveTo>
                    <a:pt x="1676" y="0"/>
                  </a:moveTo>
                  <a:lnTo>
                    <a:pt x="1117" y="0"/>
                  </a:lnTo>
                  <a:lnTo>
                    <a:pt x="0" y="558"/>
                  </a:lnTo>
                </a:path>
              </a:pathLst>
            </a:custGeom>
            <a:ln w="3175">
              <a:solidFill>
                <a:srgbClr val="565658"/>
              </a:solidFill>
            </a:ln>
          </p:spPr>
          <p:txBody>
            <a:bodyPr wrap="square" lIns="0" tIns="0" rIns="0" bIns="0" rtlCol="0"/>
            <a:lstStyle/>
            <a:p/>
          </p:txBody>
        </p:sp>
        <p:sp>
          <p:nvSpPr>
            <p:cNvPr id="13647" name="object 13647" descr=""/>
            <p:cNvSpPr/>
            <p:nvPr/>
          </p:nvSpPr>
          <p:spPr>
            <a:xfrm>
              <a:off x="2315793" y="1901774"/>
              <a:ext cx="1270" cy="635"/>
            </a:xfrm>
            <a:custGeom>
              <a:avLst/>
              <a:gdLst/>
              <a:ahLst/>
              <a:cxnLst/>
              <a:rect l="l" t="t" r="r" b="b"/>
              <a:pathLst>
                <a:path w="1269" h="635">
                  <a:moveTo>
                    <a:pt x="0" y="546"/>
                  </a:moveTo>
                  <a:lnTo>
                    <a:pt x="1117" y="0"/>
                  </a:lnTo>
                </a:path>
              </a:pathLst>
            </a:custGeom>
            <a:ln w="3175">
              <a:solidFill>
                <a:srgbClr val="565658"/>
              </a:solidFill>
            </a:ln>
          </p:spPr>
          <p:txBody>
            <a:bodyPr wrap="square" lIns="0" tIns="0" rIns="0" bIns="0" rtlCol="0"/>
            <a:lstStyle/>
            <a:p/>
          </p:txBody>
        </p:sp>
        <p:sp>
          <p:nvSpPr>
            <p:cNvPr id="13648" name="object 13648" descr=""/>
            <p:cNvSpPr/>
            <p:nvPr/>
          </p:nvSpPr>
          <p:spPr>
            <a:xfrm>
              <a:off x="2319141" y="190065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649" name="object 13649" descr=""/>
            <p:cNvSpPr/>
            <p:nvPr/>
          </p:nvSpPr>
          <p:spPr>
            <a:xfrm>
              <a:off x="2212022" y="1957001"/>
              <a:ext cx="635" cy="1905"/>
            </a:xfrm>
            <a:custGeom>
              <a:avLst/>
              <a:gdLst/>
              <a:ahLst/>
              <a:cxnLst/>
              <a:rect l="l" t="t" r="r" b="b"/>
              <a:pathLst>
                <a:path w="635" h="1905">
                  <a:moveTo>
                    <a:pt x="546" y="558"/>
                  </a:moveTo>
                  <a:lnTo>
                    <a:pt x="0" y="1104"/>
                  </a:lnTo>
                  <a:lnTo>
                    <a:pt x="0" y="1663"/>
                  </a:lnTo>
                  <a:lnTo>
                    <a:pt x="546" y="0"/>
                  </a:lnTo>
                </a:path>
              </a:pathLst>
            </a:custGeom>
            <a:ln w="3175">
              <a:solidFill>
                <a:srgbClr val="565658"/>
              </a:solidFill>
            </a:ln>
          </p:spPr>
          <p:txBody>
            <a:bodyPr wrap="square" lIns="0" tIns="0" rIns="0" bIns="0" rtlCol="0"/>
            <a:lstStyle/>
            <a:p/>
          </p:txBody>
        </p:sp>
        <p:sp>
          <p:nvSpPr>
            <p:cNvPr id="13650" name="object 13650" descr=""/>
            <p:cNvSpPr/>
            <p:nvPr/>
          </p:nvSpPr>
          <p:spPr>
            <a:xfrm>
              <a:off x="2316909" y="1897856"/>
              <a:ext cx="4445" cy="1270"/>
            </a:xfrm>
            <a:custGeom>
              <a:avLst/>
              <a:gdLst/>
              <a:ahLst/>
              <a:cxnLst/>
              <a:rect l="l" t="t" r="r" b="b"/>
              <a:pathLst>
                <a:path w="4444" h="1269">
                  <a:moveTo>
                    <a:pt x="0" y="0"/>
                  </a:moveTo>
                  <a:lnTo>
                    <a:pt x="2235" y="558"/>
                  </a:lnTo>
                  <a:lnTo>
                    <a:pt x="3911" y="1117"/>
                  </a:lnTo>
                </a:path>
              </a:pathLst>
            </a:custGeom>
            <a:ln w="3175">
              <a:solidFill>
                <a:srgbClr val="565658"/>
              </a:solidFill>
            </a:ln>
          </p:spPr>
          <p:txBody>
            <a:bodyPr wrap="square" lIns="0" tIns="0" rIns="0" bIns="0" rtlCol="0"/>
            <a:lstStyle/>
            <a:p/>
          </p:txBody>
        </p:sp>
        <p:sp>
          <p:nvSpPr>
            <p:cNvPr id="13651" name="object 13651" descr=""/>
            <p:cNvSpPr/>
            <p:nvPr/>
          </p:nvSpPr>
          <p:spPr>
            <a:xfrm>
              <a:off x="2319699" y="1900089"/>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652" name="object 13652" descr=""/>
            <p:cNvSpPr/>
            <p:nvPr/>
          </p:nvSpPr>
          <p:spPr>
            <a:xfrm>
              <a:off x="2320815" y="1898972"/>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3653" name="object 13653" descr=""/>
            <p:cNvSpPr/>
            <p:nvPr/>
          </p:nvSpPr>
          <p:spPr>
            <a:xfrm>
              <a:off x="2272272" y="1915715"/>
              <a:ext cx="20955" cy="0"/>
            </a:xfrm>
            <a:custGeom>
              <a:avLst/>
              <a:gdLst/>
              <a:ahLst/>
              <a:cxnLst/>
              <a:rect l="l" t="t" r="r" b="b"/>
              <a:pathLst>
                <a:path w="20955" h="0">
                  <a:moveTo>
                    <a:pt x="20637" y="0"/>
                  </a:moveTo>
                  <a:lnTo>
                    <a:pt x="0" y="0"/>
                  </a:lnTo>
                </a:path>
              </a:pathLst>
            </a:custGeom>
            <a:ln w="3175">
              <a:solidFill>
                <a:srgbClr val="565658"/>
              </a:solidFill>
            </a:ln>
          </p:spPr>
          <p:txBody>
            <a:bodyPr wrap="square" lIns="0" tIns="0" rIns="0" bIns="0" rtlCol="0"/>
            <a:lstStyle/>
            <a:p/>
          </p:txBody>
        </p:sp>
        <p:sp>
          <p:nvSpPr>
            <p:cNvPr id="13654" name="object 13654" descr=""/>
            <p:cNvSpPr/>
            <p:nvPr/>
          </p:nvSpPr>
          <p:spPr>
            <a:xfrm>
              <a:off x="2204208" y="1960344"/>
              <a:ext cx="635" cy="635"/>
            </a:xfrm>
            <a:custGeom>
              <a:avLst/>
              <a:gdLst/>
              <a:ahLst/>
              <a:cxnLst/>
              <a:rect l="l" t="t" r="r" b="b"/>
              <a:pathLst>
                <a:path w="635" h="635">
                  <a:moveTo>
                    <a:pt x="558" y="558"/>
                  </a:moveTo>
                  <a:lnTo>
                    <a:pt x="0" y="558"/>
                  </a:lnTo>
                  <a:lnTo>
                    <a:pt x="0" y="0"/>
                  </a:lnTo>
                </a:path>
              </a:pathLst>
            </a:custGeom>
            <a:ln w="3175">
              <a:solidFill>
                <a:srgbClr val="565658"/>
              </a:solidFill>
            </a:ln>
          </p:spPr>
          <p:txBody>
            <a:bodyPr wrap="square" lIns="0" tIns="0" rIns="0" bIns="0" rtlCol="0"/>
            <a:lstStyle/>
            <a:p/>
          </p:txBody>
        </p:sp>
        <p:sp>
          <p:nvSpPr>
            <p:cNvPr id="13655" name="object 13655" descr=""/>
            <p:cNvSpPr/>
            <p:nvPr/>
          </p:nvSpPr>
          <p:spPr>
            <a:xfrm>
              <a:off x="2469779"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656" name="object 13656" descr=""/>
            <p:cNvSpPr/>
            <p:nvPr/>
          </p:nvSpPr>
          <p:spPr>
            <a:xfrm>
              <a:off x="2710248" y="1917941"/>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657" name="object 13657" descr=""/>
            <p:cNvSpPr/>
            <p:nvPr/>
          </p:nvSpPr>
          <p:spPr>
            <a:xfrm>
              <a:off x="2708017" y="1916824"/>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3658" name="object 13658" descr=""/>
            <p:cNvSpPr/>
            <p:nvPr/>
          </p:nvSpPr>
          <p:spPr>
            <a:xfrm>
              <a:off x="2204209" y="195978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3659" name="object 13659" descr=""/>
            <p:cNvSpPr/>
            <p:nvPr/>
          </p:nvSpPr>
          <p:spPr>
            <a:xfrm>
              <a:off x="2648312" y="1999958"/>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660" name="object 13660" descr=""/>
            <p:cNvSpPr/>
            <p:nvPr/>
          </p:nvSpPr>
          <p:spPr>
            <a:xfrm>
              <a:off x="2646638" y="1999412"/>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661" name="object 13661" descr=""/>
            <p:cNvSpPr/>
            <p:nvPr/>
          </p:nvSpPr>
          <p:spPr>
            <a:xfrm>
              <a:off x="2467114" y="1909152"/>
              <a:ext cx="4445" cy="3175"/>
            </a:xfrm>
            <a:custGeom>
              <a:avLst/>
              <a:gdLst/>
              <a:ahLst/>
              <a:cxnLst/>
              <a:rect l="l" t="t" r="r" b="b"/>
              <a:pathLst>
                <a:path w="4444" h="3175">
                  <a:moveTo>
                    <a:pt x="4203" y="1549"/>
                  </a:moveTo>
                  <a:lnTo>
                    <a:pt x="3759" y="444"/>
                  </a:lnTo>
                  <a:lnTo>
                    <a:pt x="2654" y="0"/>
                  </a:lnTo>
                  <a:lnTo>
                    <a:pt x="2095" y="228"/>
                  </a:lnTo>
                  <a:lnTo>
                    <a:pt x="1549" y="0"/>
                  </a:lnTo>
                  <a:lnTo>
                    <a:pt x="444" y="444"/>
                  </a:lnTo>
                  <a:lnTo>
                    <a:pt x="0" y="1549"/>
                  </a:lnTo>
                  <a:lnTo>
                    <a:pt x="444" y="2641"/>
                  </a:lnTo>
                  <a:lnTo>
                    <a:pt x="1549" y="3098"/>
                  </a:lnTo>
                  <a:lnTo>
                    <a:pt x="2095" y="2870"/>
                  </a:lnTo>
                  <a:lnTo>
                    <a:pt x="2654" y="3098"/>
                  </a:lnTo>
                  <a:lnTo>
                    <a:pt x="3759" y="2641"/>
                  </a:lnTo>
                  <a:lnTo>
                    <a:pt x="4203" y="1549"/>
                  </a:lnTo>
                  <a:close/>
                </a:path>
              </a:pathLst>
            </a:custGeom>
            <a:solidFill>
              <a:srgbClr val="565658"/>
            </a:solidFill>
          </p:spPr>
          <p:txBody>
            <a:bodyPr wrap="square" lIns="0" tIns="0" rIns="0" bIns="0" rtlCol="0"/>
            <a:lstStyle/>
            <a:p/>
          </p:txBody>
        </p:sp>
        <p:sp>
          <p:nvSpPr>
            <p:cNvPr id="13662" name="object 13662" descr=""/>
            <p:cNvSpPr/>
            <p:nvPr/>
          </p:nvSpPr>
          <p:spPr>
            <a:xfrm>
              <a:off x="2470338"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663" name="object 13663" descr=""/>
            <p:cNvSpPr/>
            <p:nvPr/>
          </p:nvSpPr>
          <p:spPr>
            <a:xfrm>
              <a:off x="2204767" y="195867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664" name="object 13664" descr=""/>
            <p:cNvSpPr/>
            <p:nvPr/>
          </p:nvSpPr>
          <p:spPr>
            <a:xfrm>
              <a:off x="2469347"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665" name="object 13665" descr=""/>
            <p:cNvSpPr/>
            <p:nvPr/>
          </p:nvSpPr>
          <p:spPr>
            <a:xfrm>
              <a:off x="2708573" y="1919064"/>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3666" name="object 13666" descr=""/>
            <p:cNvSpPr/>
            <p:nvPr/>
          </p:nvSpPr>
          <p:spPr>
            <a:xfrm>
              <a:off x="2319699" y="189674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667" name="object 13667" descr=""/>
            <p:cNvSpPr/>
            <p:nvPr/>
          </p:nvSpPr>
          <p:spPr>
            <a:xfrm>
              <a:off x="2678450" y="1905669"/>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3668" name="object 13668" descr=""/>
            <p:cNvSpPr/>
            <p:nvPr/>
          </p:nvSpPr>
          <p:spPr>
            <a:xfrm>
              <a:off x="2468105"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669" name="object 13669" descr=""/>
            <p:cNvSpPr/>
            <p:nvPr/>
          </p:nvSpPr>
          <p:spPr>
            <a:xfrm>
              <a:off x="2465872"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670" name="object 13670" descr=""/>
            <p:cNvSpPr/>
            <p:nvPr/>
          </p:nvSpPr>
          <p:spPr>
            <a:xfrm>
              <a:off x="2205325" y="195811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3671" name="object 13671" descr=""/>
            <p:cNvSpPr/>
            <p:nvPr/>
          </p:nvSpPr>
          <p:spPr>
            <a:xfrm>
              <a:off x="2647194" y="2001074"/>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672" name="object 13672" descr=""/>
            <p:cNvSpPr/>
            <p:nvPr/>
          </p:nvSpPr>
          <p:spPr>
            <a:xfrm>
              <a:off x="2466989"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673" name="object 13673" descr=""/>
            <p:cNvSpPr/>
            <p:nvPr/>
          </p:nvSpPr>
          <p:spPr>
            <a:xfrm>
              <a:off x="2464324"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674" name="object 13674" descr=""/>
            <p:cNvSpPr/>
            <p:nvPr/>
          </p:nvSpPr>
          <p:spPr>
            <a:xfrm>
              <a:off x="2708572" y="1916824"/>
              <a:ext cx="2540" cy="1270"/>
            </a:xfrm>
            <a:custGeom>
              <a:avLst/>
              <a:gdLst/>
              <a:ahLst/>
              <a:cxnLst/>
              <a:rect l="l" t="t" r="r" b="b"/>
              <a:pathLst>
                <a:path w="2539" h="1269">
                  <a:moveTo>
                    <a:pt x="2235" y="1117"/>
                  </a:moveTo>
                  <a:lnTo>
                    <a:pt x="1117" y="0"/>
                  </a:lnTo>
                  <a:lnTo>
                    <a:pt x="0" y="0"/>
                  </a:lnTo>
                </a:path>
              </a:pathLst>
            </a:custGeom>
            <a:ln w="3175">
              <a:solidFill>
                <a:srgbClr val="565658"/>
              </a:solidFill>
            </a:ln>
          </p:spPr>
          <p:txBody>
            <a:bodyPr wrap="square" lIns="0" tIns="0" rIns="0" bIns="0" rtlCol="0"/>
            <a:lstStyle/>
            <a:p/>
          </p:txBody>
        </p:sp>
        <p:sp>
          <p:nvSpPr>
            <p:cNvPr id="13675" name="object 13675" descr=""/>
            <p:cNvSpPr/>
            <p:nvPr/>
          </p:nvSpPr>
          <p:spPr>
            <a:xfrm>
              <a:off x="2204209" y="195978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676" name="object 13676" descr=""/>
            <p:cNvSpPr/>
            <p:nvPr/>
          </p:nvSpPr>
          <p:spPr>
            <a:xfrm>
              <a:off x="2204891" y="194764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677" name="object 13677" descr=""/>
            <p:cNvSpPr/>
            <p:nvPr/>
          </p:nvSpPr>
          <p:spPr>
            <a:xfrm>
              <a:off x="2647195" y="1999407"/>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678" name="object 13678" descr=""/>
            <p:cNvSpPr/>
            <p:nvPr/>
          </p:nvSpPr>
          <p:spPr>
            <a:xfrm>
              <a:off x="2708016" y="1917946"/>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679" name="object 13679" descr=""/>
            <p:cNvSpPr/>
            <p:nvPr/>
          </p:nvSpPr>
          <p:spPr>
            <a:xfrm>
              <a:off x="2487639" y="2001633"/>
              <a:ext cx="1270" cy="0"/>
            </a:xfrm>
            <a:custGeom>
              <a:avLst/>
              <a:gdLst/>
              <a:ahLst/>
              <a:cxnLst/>
              <a:rect l="l" t="t" r="r" b="b"/>
              <a:pathLst>
                <a:path w="1269" h="0">
                  <a:moveTo>
                    <a:pt x="1104" y="0"/>
                  </a:moveTo>
                  <a:lnTo>
                    <a:pt x="0" y="0"/>
                  </a:lnTo>
                </a:path>
              </a:pathLst>
            </a:custGeom>
            <a:ln w="3175">
              <a:solidFill>
                <a:srgbClr val="565658"/>
              </a:solidFill>
            </a:ln>
          </p:spPr>
          <p:txBody>
            <a:bodyPr wrap="square" lIns="0" tIns="0" rIns="0" bIns="0" rtlCol="0"/>
            <a:lstStyle/>
            <a:p/>
          </p:txBody>
        </p:sp>
        <p:sp>
          <p:nvSpPr>
            <p:cNvPr id="13680" name="object 13680" descr=""/>
            <p:cNvSpPr/>
            <p:nvPr/>
          </p:nvSpPr>
          <p:spPr>
            <a:xfrm>
              <a:off x="2174629" y="2656643"/>
              <a:ext cx="6985" cy="7620"/>
            </a:xfrm>
            <a:custGeom>
              <a:avLst/>
              <a:gdLst/>
              <a:ahLst/>
              <a:cxnLst/>
              <a:rect l="l" t="t" r="r" b="b"/>
              <a:pathLst>
                <a:path w="6985" h="7619">
                  <a:moveTo>
                    <a:pt x="0" y="0"/>
                  </a:moveTo>
                  <a:lnTo>
                    <a:pt x="571" y="558"/>
                  </a:lnTo>
                  <a:lnTo>
                    <a:pt x="1117" y="558"/>
                  </a:lnTo>
                  <a:lnTo>
                    <a:pt x="1676" y="558"/>
                  </a:lnTo>
                  <a:lnTo>
                    <a:pt x="2235" y="1117"/>
                  </a:lnTo>
                  <a:lnTo>
                    <a:pt x="3352" y="1117"/>
                  </a:lnTo>
                  <a:lnTo>
                    <a:pt x="3911" y="1676"/>
                  </a:lnTo>
                  <a:lnTo>
                    <a:pt x="4470" y="2235"/>
                  </a:lnTo>
                  <a:lnTo>
                    <a:pt x="5029" y="2794"/>
                  </a:lnTo>
                  <a:lnTo>
                    <a:pt x="5575" y="3352"/>
                  </a:lnTo>
                  <a:lnTo>
                    <a:pt x="6134" y="3898"/>
                  </a:lnTo>
                  <a:lnTo>
                    <a:pt x="6134" y="5016"/>
                  </a:lnTo>
                  <a:lnTo>
                    <a:pt x="6134" y="5575"/>
                  </a:lnTo>
                  <a:lnTo>
                    <a:pt x="6692" y="6134"/>
                  </a:lnTo>
                  <a:lnTo>
                    <a:pt x="6692" y="6692"/>
                  </a:lnTo>
                  <a:lnTo>
                    <a:pt x="6692" y="7251"/>
                  </a:lnTo>
                </a:path>
              </a:pathLst>
            </a:custGeom>
            <a:ln w="3175">
              <a:solidFill>
                <a:srgbClr val="565658"/>
              </a:solidFill>
            </a:ln>
          </p:spPr>
          <p:txBody>
            <a:bodyPr wrap="square" lIns="0" tIns="0" rIns="0" bIns="0" rtlCol="0"/>
            <a:lstStyle/>
            <a:p/>
          </p:txBody>
        </p:sp>
        <p:sp>
          <p:nvSpPr>
            <p:cNvPr id="13681" name="object 13681" descr=""/>
            <p:cNvSpPr/>
            <p:nvPr/>
          </p:nvSpPr>
          <p:spPr>
            <a:xfrm>
              <a:off x="2130563" y="2817886"/>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3682" name="object 13682" descr=""/>
            <p:cNvSpPr/>
            <p:nvPr/>
          </p:nvSpPr>
          <p:spPr>
            <a:xfrm>
              <a:off x="2152876" y="2656647"/>
              <a:ext cx="7620" cy="7620"/>
            </a:xfrm>
            <a:custGeom>
              <a:avLst/>
              <a:gdLst/>
              <a:ahLst/>
              <a:cxnLst/>
              <a:rect l="l" t="t" r="r" b="b"/>
              <a:pathLst>
                <a:path w="7619" h="7619">
                  <a:moveTo>
                    <a:pt x="0" y="7251"/>
                  </a:moveTo>
                  <a:lnTo>
                    <a:pt x="0" y="6134"/>
                  </a:lnTo>
                  <a:lnTo>
                    <a:pt x="0" y="5575"/>
                  </a:lnTo>
                  <a:lnTo>
                    <a:pt x="558" y="5016"/>
                  </a:lnTo>
                  <a:lnTo>
                    <a:pt x="558" y="4457"/>
                  </a:lnTo>
                  <a:lnTo>
                    <a:pt x="1117" y="3898"/>
                  </a:lnTo>
                  <a:lnTo>
                    <a:pt x="1117" y="2781"/>
                  </a:lnTo>
                  <a:lnTo>
                    <a:pt x="1676" y="2781"/>
                  </a:lnTo>
                  <a:lnTo>
                    <a:pt x="2235" y="2222"/>
                  </a:lnTo>
                  <a:lnTo>
                    <a:pt x="2794" y="1676"/>
                  </a:lnTo>
                  <a:lnTo>
                    <a:pt x="3352" y="1117"/>
                  </a:lnTo>
                  <a:lnTo>
                    <a:pt x="3911" y="1117"/>
                  </a:lnTo>
                  <a:lnTo>
                    <a:pt x="4470" y="558"/>
                  </a:lnTo>
                  <a:lnTo>
                    <a:pt x="5029" y="558"/>
                  </a:lnTo>
                  <a:lnTo>
                    <a:pt x="5575" y="0"/>
                  </a:lnTo>
                  <a:lnTo>
                    <a:pt x="6134" y="0"/>
                  </a:lnTo>
                  <a:lnTo>
                    <a:pt x="7251" y="0"/>
                  </a:lnTo>
                </a:path>
              </a:pathLst>
            </a:custGeom>
            <a:ln w="3175">
              <a:solidFill>
                <a:srgbClr val="565658"/>
              </a:solidFill>
            </a:ln>
          </p:spPr>
          <p:txBody>
            <a:bodyPr wrap="square" lIns="0" tIns="0" rIns="0" bIns="0" rtlCol="0"/>
            <a:lstStyle/>
            <a:p/>
          </p:txBody>
        </p:sp>
        <p:sp>
          <p:nvSpPr>
            <p:cNvPr id="13683" name="object 13683" descr=""/>
            <p:cNvSpPr/>
            <p:nvPr/>
          </p:nvSpPr>
          <p:spPr>
            <a:xfrm>
              <a:off x="2173508" y="2660546"/>
              <a:ext cx="4445" cy="4445"/>
            </a:xfrm>
            <a:custGeom>
              <a:avLst/>
              <a:gdLst/>
              <a:ahLst/>
              <a:cxnLst/>
              <a:rect l="l" t="t" r="r" b="b"/>
              <a:pathLst>
                <a:path w="4444" h="4444">
                  <a:moveTo>
                    <a:pt x="3911" y="3911"/>
                  </a:moveTo>
                  <a:lnTo>
                    <a:pt x="3911" y="2793"/>
                  </a:lnTo>
                  <a:lnTo>
                    <a:pt x="3352" y="2235"/>
                  </a:lnTo>
                  <a:lnTo>
                    <a:pt x="3352" y="1676"/>
                  </a:lnTo>
                  <a:lnTo>
                    <a:pt x="2793" y="1117"/>
                  </a:lnTo>
                  <a:lnTo>
                    <a:pt x="2235" y="558"/>
                  </a:lnTo>
                  <a:lnTo>
                    <a:pt x="1689" y="558"/>
                  </a:lnTo>
                  <a:lnTo>
                    <a:pt x="1117" y="0"/>
                  </a:lnTo>
                  <a:lnTo>
                    <a:pt x="0" y="0"/>
                  </a:lnTo>
                </a:path>
              </a:pathLst>
            </a:custGeom>
            <a:ln w="3175">
              <a:solidFill>
                <a:srgbClr val="565658"/>
              </a:solidFill>
            </a:ln>
          </p:spPr>
          <p:txBody>
            <a:bodyPr wrap="square" lIns="0" tIns="0" rIns="0" bIns="0" rtlCol="0"/>
            <a:lstStyle/>
            <a:p/>
          </p:txBody>
        </p:sp>
        <p:sp>
          <p:nvSpPr>
            <p:cNvPr id="13684" name="object 13684" descr=""/>
            <p:cNvSpPr/>
            <p:nvPr/>
          </p:nvSpPr>
          <p:spPr>
            <a:xfrm>
              <a:off x="2488742" y="1999412"/>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3685" name="object 13685" descr=""/>
            <p:cNvSpPr/>
            <p:nvPr/>
          </p:nvSpPr>
          <p:spPr>
            <a:xfrm>
              <a:off x="2174071" y="2678957"/>
              <a:ext cx="3810" cy="4445"/>
            </a:xfrm>
            <a:custGeom>
              <a:avLst/>
              <a:gdLst/>
              <a:ahLst/>
              <a:cxnLst/>
              <a:rect l="l" t="t" r="r" b="b"/>
              <a:pathLst>
                <a:path w="3810" h="4444">
                  <a:moveTo>
                    <a:pt x="0" y="3911"/>
                  </a:moveTo>
                  <a:lnTo>
                    <a:pt x="558" y="3911"/>
                  </a:lnTo>
                  <a:lnTo>
                    <a:pt x="1130" y="3352"/>
                  </a:lnTo>
                  <a:lnTo>
                    <a:pt x="1676" y="3352"/>
                  </a:lnTo>
                  <a:lnTo>
                    <a:pt x="2235" y="2793"/>
                  </a:lnTo>
                  <a:lnTo>
                    <a:pt x="2794" y="2235"/>
                  </a:lnTo>
                  <a:lnTo>
                    <a:pt x="2794" y="1676"/>
                  </a:lnTo>
                  <a:lnTo>
                    <a:pt x="3352" y="1117"/>
                  </a:lnTo>
                  <a:lnTo>
                    <a:pt x="3352" y="0"/>
                  </a:lnTo>
                </a:path>
              </a:pathLst>
            </a:custGeom>
            <a:ln w="3175">
              <a:solidFill>
                <a:srgbClr val="565658"/>
              </a:solidFill>
            </a:ln>
          </p:spPr>
          <p:txBody>
            <a:bodyPr wrap="square" lIns="0" tIns="0" rIns="0" bIns="0" rtlCol="0"/>
            <a:lstStyle/>
            <a:p/>
          </p:txBody>
        </p:sp>
        <p:sp>
          <p:nvSpPr>
            <p:cNvPr id="13686" name="object 13686" descr=""/>
            <p:cNvSpPr/>
            <p:nvPr/>
          </p:nvSpPr>
          <p:spPr>
            <a:xfrm>
              <a:off x="2160131" y="2656643"/>
              <a:ext cx="14604" cy="0"/>
            </a:xfrm>
            <a:custGeom>
              <a:avLst/>
              <a:gdLst/>
              <a:ahLst/>
              <a:cxnLst/>
              <a:rect l="l" t="t" r="r" b="b"/>
              <a:pathLst>
                <a:path w="14605" h="0">
                  <a:moveTo>
                    <a:pt x="0" y="0"/>
                  </a:moveTo>
                  <a:lnTo>
                    <a:pt x="3352" y="0"/>
                  </a:lnTo>
                  <a:lnTo>
                    <a:pt x="7251" y="0"/>
                  </a:lnTo>
                  <a:lnTo>
                    <a:pt x="14503" y="0"/>
                  </a:lnTo>
                </a:path>
              </a:pathLst>
            </a:custGeom>
            <a:ln w="3175">
              <a:solidFill>
                <a:srgbClr val="565658"/>
              </a:solidFill>
            </a:ln>
          </p:spPr>
          <p:txBody>
            <a:bodyPr wrap="square" lIns="0" tIns="0" rIns="0" bIns="0" rtlCol="0"/>
            <a:lstStyle/>
            <a:p/>
          </p:txBody>
        </p:sp>
        <p:sp>
          <p:nvSpPr>
            <p:cNvPr id="13687" name="object 13687" descr=""/>
            <p:cNvSpPr/>
            <p:nvPr/>
          </p:nvSpPr>
          <p:spPr>
            <a:xfrm>
              <a:off x="2487081" y="1999412"/>
              <a:ext cx="1905" cy="1270"/>
            </a:xfrm>
            <a:custGeom>
              <a:avLst/>
              <a:gdLst/>
              <a:ahLst/>
              <a:cxnLst/>
              <a:rect l="l" t="t" r="r" b="b"/>
              <a:pathLst>
                <a:path w="1905" h="1269">
                  <a:moveTo>
                    <a:pt x="0" y="1104"/>
                  </a:moveTo>
                  <a:lnTo>
                    <a:pt x="558" y="0"/>
                  </a:lnTo>
                  <a:lnTo>
                    <a:pt x="1663" y="0"/>
                  </a:lnTo>
                </a:path>
              </a:pathLst>
            </a:custGeom>
            <a:ln w="3175">
              <a:solidFill>
                <a:srgbClr val="565658"/>
              </a:solidFill>
            </a:ln>
          </p:spPr>
          <p:txBody>
            <a:bodyPr wrap="square" lIns="0" tIns="0" rIns="0" bIns="0" rtlCol="0"/>
            <a:lstStyle/>
            <a:p/>
          </p:txBody>
        </p:sp>
        <p:sp>
          <p:nvSpPr>
            <p:cNvPr id="13688" name="object 13688" descr=""/>
            <p:cNvSpPr/>
            <p:nvPr/>
          </p:nvSpPr>
          <p:spPr>
            <a:xfrm>
              <a:off x="2155108" y="2663899"/>
              <a:ext cx="0" cy="15875"/>
            </a:xfrm>
            <a:custGeom>
              <a:avLst/>
              <a:gdLst/>
              <a:ahLst/>
              <a:cxnLst/>
              <a:rect l="l" t="t" r="r" b="b"/>
              <a:pathLst>
                <a:path w="0" h="15875">
                  <a:moveTo>
                    <a:pt x="0" y="0"/>
                  </a:moveTo>
                  <a:lnTo>
                    <a:pt x="0" y="15608"/>
                  </a:lnTo>
                </a:path>
              </a:pathLst>
            </a:custGeom>
            <a:ln w="3175">
              <a:solidFill>
                <a:srgbClr val="565658"/>
              </a:solidFill>
            </a:ln>
          </p:spPr>
          <p:txBody>
            <a:bodyPr wrap="square" lIns="0" tIns="0" rIns="0" bIns="0" rtlCol="0"/>
            <a:lstStyle/>
            <a:p/>
          </p:txBody>
        </p:sp>
        <p:sp>
          <p:nvSpPr>
            <p:cNvPr id="13689" name="object 13689" descr=""/>
            <p:cNvSpPr/>
            <p:nvPr/>
          </p:nvSpPr>
          <p:spPr>
            <a:xfrm>
              <a:off x="2279095" y="281633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690" name="object 13690" descr=""/>
            <p:cNvSpPr/>
            <p:nvPr/>
          </p:nvSpPr>
          <p:spPr>
            <a:xfrm>
              <a:off x="2487081" y="2000515"/>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691" name="object 13691" descr=""/>
            <p:cNvSpPr/>
            <p:nvPr/>
          </p:nvSpPr>
          <p:spPr>
            <a:xfrm>
              <a:off x="2488742" y="200051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692" name="object 13692" descr=""/>
            <p:cNvSpPr/>
            <p:nvPr/>
          </p:nvSpPr>
          <p:spPr>
            <a:xfrm>
              <a:off x="2181326" y="2663899"/>
              <a:ext cx="0" cy="15240"/>
            </a:xfrm>
            <a:custGeom>
              <a:avLst/>
              <a:gdLst/>
              <a:ahLst/>
              <a:cxnLst/>
              <a:rect l="l" t="t" r="r" b="b"/>
              <a:pathLst>
                <a:path w="0" h="15239">
                  <a:moveTo>
                    <a:pt x="0" y="0"/>
                  </a:moveTo>
                  <a:lnTo>
                    <a:pt x="0" y="15062"/>
                  </a:lnTo>
                </a:path>
              </a:pathLst>
            </a:custGeom>
            <a:ln w="3175">
              <a:solidFill>
                <a:srgbClr val="565658"/>
              </a:solidFill>
            </a:ln>
          </p:spPr>
          <p:txBody>
            <a:bodyPr wrap="square" lIns="0" tIns="0" rIns="0" bIns="0" rtlCol="0"/>
            <a:lstStyle/>
            <a:p/>
          </p:txBody>
        </p:sp>
        <p:sp>
          <p:nvSpPr>
            <p:cNvPr id="13693" name="object 13693" descr=""/>
            <p:cNvSpPr/>
            <p:nvPr/>
          </p:nvSpPr>
          <p:spPr>
            <a:xfrm>
              <a:off x="2152876" y="2663905"/>
              <a:ext cx="0" cy="15875"/>
            </a:xfrm>
            <a:custGeom>
              <a:avLst/>
              <a:gdLst/>
              <a:ahLst/>
              <a:cxnLst/>
              <a:rect l="l" t="t" r="r" b="b"/>
              <a:pathLst>
                <a:path w="0" h="15875">
                  <a:moveTo>
                    <a:pt x="0" y="15608"/>
                  </a:moveTo>
                  <a:lnTo>
                    <a:pt x="0" y="0"/>
                  </a:lnTo>
                </a:path>
              </a:pathLst>
            </a:custGeom>
            <a:ln w="3175">
              <a:solidFill>
                <a:srgbClr val="565658"/>
              </a:solidFill>
            </a:ln>
          </p:spPr>
          <p:txBody>
            <a:bodyPr wrap="square" lIns="0" tIns="0" rIns="0" bIns="0" rtlCol="0"/>
            <a:lstStyle/>
            <a:p/>
          </p:txBody>
        </p:sp>
        <p:sp>
          <p:nvSpPr>
            <p:cNvPr id="13694" name="object 13694" descr=""/>
            <p:cNvSpPr/>
            <p:nvPr/>
          </p:nvSpPr>
          <p:spPr>
            <a:xfrm>
              <a:off x="2177420" y="2664452"/>
              <a:ext cx="0" cy="14604"/>
            </a:xfrm>
            <a:custGeom>
              <a:avLst/>
              <a:gdLst/>
              <a:ahLst/>
              <a:cxnLst/>
              <a:rect l="l" t="t" r="r" b="b"/>
              <a:pathLst>
                <a:path w="0" h="14605">
                  <a:moveTo>
                    <a:pt x="0" y="14503"/>
                  </a:moveTo>
                  <a:lnTo>
                    <a:pt x="0" y="0"/>
                  </a:lnTo>
                </a:path>
              </a:pathLst>
            </a:custGeom>
            <a:ln w="3175">
              <a:solidFill>
                <a:srgbClr val="565658"/>
              </a:solidFill>
            </a:ln>
          </p:spPr>
          <p:txBody>
            <a:bodyPr wrap="square" lIns="0" tIns="0" rIns="0" bIns="0" rtlCol="0"/>
            <a:lstStyle/>
            <a:p/>
          </p:txBody>
        </p:sp>
        <p:sp>
          <p:nvSpPr>
            <p:cNvPr id="13695" name="object 13695" descr=""/>
            <p:cNvSpPr/>
            <p:nvPr/>
          </p:nvSpPr>
          <p:spPr>
            <a:xfrm>
              <a:off x="2155103" y="2660544"/>
              <a:ext cx="3810" cy="3810"/>
            </a:xfrm>
            <a:custGeom>
              <a:avLst/>
              <a:gdLst/>
              <a:ahLst/>
              <a:cxnLst/>
              <a:rect l="l" t="t" r="r" b="b"/>
              <a:pathLst>
                <a:path w="3810" h="3810">
                  <a:moveTo>
                    <a:pt x="3352" y="0"/>
                  </a:moveTo>
                  <a:lnTo>
                    <a:pt x="2794" y="0"/>
                  </a:lnTo>
                  <a:lnTo>
                    <a:pt x="2235" y="0"/>
                  </a:lnTo>
                  <a:lnTo>
                    <a:pt x="1676" y="558"/>
                  </a:lnTo>
                  <a:lnTo>
                    <a:pt x="1117" y="558"/>
                  </a:lnTo>
                  <a:lnTo>
                    <a:pt x="558" y="1117"/>
                  </a:lnTo>
                  <a:lnTo>
                    <a:pt x="0" y="1676"/>
                  </a:lnTo>
                  <a:lnTo>
                    <a:pt x="0" y="2235"/>
                  </a:lnTo>
                  <a:lnTo>
                    <a:pt x="0" y="2794"/>
                  </a:lnTo>
                  <a:lnTo>
                    <a:pt x="0" y="3352"/>
                  </a:lnTo>
                </a:path>
              </a:pathLst>
            </a:custGeom>
            <a:ln w="3175">
              <a:solidFill>
                <a:srgbClr val="565658"/>
              </a:solidFill>
            </a:ln>
          </p:spPr>
          <p:txBody>
            <a:bodyPr wrap="square" lIns="0" tIns="0" rIns="0" bIns="0" rtlCol="0"/>
            <a:lstStyle/>
            <a:p/>
          </p:txBody>
        </p:sp>
        <p:sp>
          <p:nvSpPr>
            <p:cNvPr id="13696" name="object 13696" descr=""/>
            <p:cNvSpPr/>
            <p:nvPr/>
          </p:nvSpPr>
          <p:spPr>
            <a:xfrm>
              <a:off x="2268363" y="2796130"/>
              <a:ext cx="3175" cy="7620"/>
            </a:xfrm>
            <a:custGeom>
              <a:avLst/>
              <a:gdLst/>
              <a:ahLst/>
              <a:cxnLst/>
              <a:rect l="l" t="t" r="r" b="b"/>
              <a:pathLst>
                <a:path w="3175" h="7619">
                  <a:moveTo>
                    <a:pt x="2793" y="7251"/>
                  </a:moveTo>
                  <a:lnTo>
                    <a:pt x="2235" y="7251"/>
                  </a:lnTo>
                  <a:lnTo>
                    <a:pt x="1676" y="6692"/>
                  </a:lnTo>
                  <a:lnTo>
                    <a:pt x="1117" y="6134"/>
                  </a:lnTo>
                  <a:lnTo>
                    <a:pt x="1117" y="5575"/>
                  </a:lnTo>
                  <a:lnTo>
                    <a:pt x="558" y="5575"/>
                  </a:lnTo>
                  <a:lnTo>
                    <a:pt x="558" y="5016"/>
                  </a:lnTo>
                  <a:lnTo>
                    <a:pt x="0" y="4457"/>
                  </a:lnTo>
                  <a:lnTo>
                    <a:pt x="0" y="3898"/>
                  </a:lnTo>
                  <a:lnTo>
                    <a:pt x="0" y="2781"/>
                  </a:lnTo>
                  <a:lnTo>
                    <a:pt x="0" y="2222"/>
                  </a:lnTo>
                  <a:lnTo>
                    <a:pt x="0" y="1676"/>
                  </a:lnTo>
                  <a:lnTo>
                    <a:pt x="0" y="1117"/>
                  </a:lnTo>
                  <a:lnTo>
                    <a:pt x="0" y="0"/>
                  </a:lnTo>
                </a:path>
              </a:pathLst>
            </a:custGeom>
            <a:ln w="3175">
              <a:solidFill>
                <a:srgbClr val="565658"/>
              </a:solidFill>
            </a:ln>
          </p:spPr>
          <p:txBody>
            <a:bodyPr wrap="square" lIns="0" tIns="0" rIns="0" bIns="0" rtlCol="0"/>
            <a:lstStyle/>
            <a:p/>
          </p:txBody>
        </p:sp>
        <p:sp>
          <p:nvSpPr>
            <p:cNvPr id="13697" name="object 13697" descr=""/>
            <p:cNvSpPr/>
            <p:nvPr/>
          </p:nvSpPr>
          <p:spPr>
            <a:xfrm>
              <a:off x="2203093" y="2656647"/>
              <a:ext cx="6985" cy="7620"/>
            </a:xfrm>
            <a:custGeom>
              <a:avLst/>
              <a:gdLst/>
              <a:ahLst/>
              <a:cxnLst/>
              <a:rect l="l" t="t" r="r" b="b"/>
              <a:pathLst>
                <a:path w="6985" h="7619">
                  <a:moveTo>
                    <a:pt x="0" y="7251"/>
                  </a:moveTo>
                  <a:lnTo>
                    <a:pt x="0" y="6692"/>
                  </a:lnTo>
                  <a:lnTo>
                    <a:pt x="0" y="6134"/>
                  </a:lnTo>
                  <a:lnTo>
                    <a:pt x="0" y="5575"/>
                  </a:lnTo>
                  <a:lnTo>
                    <a:pt x="558" y="5016"/>
                  </a:lnTo>
                  <a:lnTo>
                    <a:pt x="558" y="3898"/>
                  </a:lnTo>
                  <a:lnTo>
                    <a:pt x="1117" y="3340"/>
                  </a:lnTo>
                  <a:lnTo>
                    <a:pt x="1117" y="2781"/>
                  </a:lnTo>
                  <a:lnTo>
                    <a:pt x="1676" y="2222"/>
                  </a:lnTo>
                  <a:lnTo>
                    <a:pt x="2235" y="1676"/>
                  </a:lnTo>
                  <a:lnTo>
                    <a:pt x="2794" y="1676"/>
                  </a:lnTo>
                  <a:lnTo>
                    <a:pt x="3352" y="1117"/>
                  </a:lnTo>
                  <a:lnTo>
                    <a:pt x="3911" y="1117"/>
                  </a:lnTo>
                  <a:lnTo>
                    <a:pt x="4470" y="558"/>
                  </a:lnTo>
                  <a:lnTo>
                    <a:pt x="5575" y="558"/>
                  </a:lnTo>
                  <a:lnTo>
                    <a:pt x="6134" y="558"/>
                  </a:lnTo>
                  <a:lnTo>
                    <a:pt x="6692" y="0"/>
                  </a:lnTo>
                </a:path>
              </a:pathLst>
            </a:custGeom>
            <a:ln w="3175">
              <a:solidFill>
                <a:srgbClr val="565658"/>
              </a:solidFill>
            </a:ln>
          </p:spPr>
          <p:txBody>
            <a:bodyPr wrap="square" lIns="0" tIns="0" rIns="0" bIns="0" rtlCol="0"/>
            <a:lstStyle/>
            <a:p/>
          </p:txBody>
        </p:sp>
        <p:sp>
          <p:nvSpPr>
            <p:cNvPr id="13698" name="object 13698" descr=""/>
            <p:cNvSpPr/>
            <p:nvPr/>
          </p:nvSpPr>
          <p:spPr>
            <a:xfrm>
              <a:off x="2243262" y="2816768"/>
              <a:ext cx="12065" cy="1270"/>
            </a:xfrm>
            <a:custGeom>
              <a:avLst/>
              <a:gdLst/>
              <a:ahLst/>
              <a:cxnLst/>
              <a:rect l="l" t="t" r="r" b="b"/>
              <a:pathLst>
                <a:path w="12064" h="1269">
                  <a:moveTo>
                    <a:pt x="11709" y="1117"/>
                  </a:moveTo>
                  <a:lnTo>
                    <a:pt x="10032" y="1117"/>
                  </a:lnTo>
                  <a:lnTo>
                    <a:pt x="8915" y="558"/>
                  </a:lnTo>
                  <a:lnTo>
                    <a:pt x="7238" y="558"/>
                  </a:lnTo>
                  <a:lnTo>
                    <a:pt x="5587" y="0"/>
                  </a:lnTo>
                  <a:lnTo>
                    <a:pt x="4470" y="0"/>
                  </a:lnTo>
                  <a:lnTo>
                    <a:pt x="2793" y="0"/>
                  </a:lnTo>
                  <a:lnTo>
                    <a:pt x="1676" y="0"/>
                  </a:lnTo>
                  <a:lnTo>
                    <a:pt x="0" y="0"/>
                  </a:lnTo>
                </a:path>
              </a:pathLst>
            </a:custGeom>
            <a:ln w="3175">
              <a:solidFill>
                <a:srgbClr val="565658"/>
              </a:solidFill>
            </a:ln>
          </p:spPr>
          <p:txBody>
            <a:bodyPr wrap="square" lIns="0" tIns="0" rIns="0" bIns="0" rtlCol="0"/>
            <a:lstStyle/>
            <a:p/>
          </p:txBody>
        </p:sp>
        <p:sp>
          <p:nvSpPr>
            <p:cNvPr id="13699" name="object 13699" descr=""/>
            <p:cNvSpPr/>
            <p:nvPr/>
          </p:nvSpPr>
          <p:spPr>
            <a:xfrm>
              <a:off x="2272831" y="2696254"/>
              <a:ext cx="3810" cy="6985"/>
            </a:xfrm>
            <a:custGeom>
              <a:avLst/>
              <a:gdLst/>
              <a:ahLst/>
              <a:cxnLst/>
              <a:rect l="l" t="t" r="r" b="b"/>
              <a:pathLst>
                <a:path w="3810" h="6985">
                  <a:moveTo>
                    <a:pt x="0" y="6692"/>
                  </a:moveTo>
                  <a:lnTo>
                    <a:pt x="0" y="5588"/>
                  </a:lnTo>
                  <a:lnTo>
                    <a:pt x="0" y="5029"/>
                  </a:lnTo>
                  <a:lnTo>
                    <a:pt x="558" y="3911"/>
                  </a:lnTo>
                  <a:lnTo>
                    <a:pt x="558" y="3352"/>
                  </a:lnTo>
                  <a:lnTo>
                    <a:pt x="558" y="2794"/>
                  </a:lnTo>
                  <a:lnTo>
                    <a:pt x="1117" y="2235"/>
                  </a:lnTo>
                  <a:lnTo>
                    <a:pt x="1117" y="1663"/>
                  </a:lnTo>
                  <a:lnTo>
                    <a:pt x="1676" y="1117"/>
                  </a:lnTo>
                  <a:lnTo>
                    <a:pt x="2235" y="558"/>
                  </a:lnTo>
                  <a:lnTo>
                    <a:pt x="2794" y="0"/>
                  </a:lnTo>
                  <a:lnTo>
                    <a:pt x="3352" y="0"/>
                  </a:lnTo>
                </a:path>
              </a:pathLst>
            </a:custGeom>
            <a:ln w="3175">
              <a:solidFill>
                <a:srgbClr val="565658"/>
              </a:solidFill>
            </a:ln>
          </p:spPr>
          <p:txBody>
            <a:bodyPr wrap="square" lIns="0" tIns="0" rIns="0" bIns="0" rtlCol="0"/>
            <a:lstStyle/>
            <a:p/>
          </p:txBody>
        </p:sp>
        <p:sp>
          <p:nvSpPr>
            <p:cNvPr id="13700" name="object 13700" descr=""/>
            <p:cNvSpPr/>
            <p:nvPr/>
          </p:nvSpPr>
          <p:spPr>
            <a:xfrm>
              <a:off x="2152874" y="2679518"/>
              <a:ext cx="22225" cy="6985"/>
            </a:xfrm>
            <a:custGeom>
              <a:avLst/>
              <a:gdLst/>
              <a:ahLst/>
              <a:cxnLst/>
              <a:rect l="l" t="t" r="r" b="b"/>
              <a:pathLst>
                <a:path w="22225" h="6985">
                  <a:moveTo>
                    <a:pt x="21755" y="6692"/>
                  </a:moveTo>
                  <a:lnTo>
                    <a:pt x="21755" y="6692"/>
                  </a:lnTo>
                  <a:lnTo>
                    <a:pt x="5029" y="6692"/>
                  </a:lnTo>
                  <a:lnTo>
                    <a:pt x="4470" y="6134"/>
                  </a:lnTo>
                  <a:lnTo>
                    <a:pt x="3911" y="6134"/>
                  </a:lnTo>
                  <a:lnTo>
                    <a:pt x="3352" y="5575"/>
                  </a:lnTo>
                  <a:lnTo>
                    <a:pt x="2793" y="5575"/>
                  </a:lnTo>
                  <a:lnTo>
                    <a:pt x="2235" y="5016"/>
                  </a:lnTo>
                  <a:lnTo>
                    <a:pt x="1676" y="4457"/>
                  </a:lnTo>
                  <a:lnTo>
                    <a:pt x="1117" y="3898"/>
                  </a:lnTo>
                  <a:lnTo>
                    <a:pt x="1117" y="3352"/>
                  </a:lnTo>
                  <a:lnTo>
                    <a:pt x="558" y="2794"/>
                  </a:lnTo>
                  <a:lnTo>
                    <a:pt x="558" y="1676"/>
                  </a:lnTo>
                  <a:lnTo>
                    <a:pt x="0" y="1117"/>
                  </a:lnTo>
                  <a:lnTo>
                    <a:pt x="0" y="558"/>
                  </a:lnTo>
                  <a:lnTo>
                    <a:pt x="0" y="0"/>
                  </a:lnTo>
                </a:path>
              </a:pathLst>
            </a:custGeom>
            <a:ln w="3175">
              <a:solidFill>
                <a:srgbClr val="565658"/>
              </a:solidFill>
            </a:ln>
          </p:spPr>
          <p:txBody>
            <a:bodyPr wrap="square" lIns="0" tIns="0" rIns="0" bIns="0" rtlCol="0"/>
            <a:lstStyle/>
            <a:p/>
          </p:txBody>
        </p:sp>
        <p:sp>
          <p:nvSpPr>
            <p:cNvPr id="13701" name="object 13701" descr=""/>
            <p:cNvSpPr/>
            <p:nvPr/>
          </p:nvSpPr>
          <p:spPr>
            <a:xfrm>
              <a:off x="2224288" y="2656643"/>
              <a:ext cx="7620" cy="7620"/>
            </a:xfrm>
            <a:custGeom>
              <a:avLst/>
              <a:gdLst/>
              <a:ahLst/>
              <a:cxnLst/>
              <a:rect l="l" t="t" r="r" b="b"/>
              <a:pathLst>
                <a:path w="7619" h="7619">
                  <a:moveTo>
                    <a:pt x="0" y="0"/>
                  </a:moveTo>
                  <a:lnTo>
                    <a:pt x="558" y="0"/>
                  </a:lnTo>
                  <a:lnTo>
                    <a:pt x="1117" y="0"/>
                  </a:lnTo>
                  <a:lnTo>
                    <a:pt x="2235" y="558"/>
                  </a:lnTo>
                  <a:lnTo>
                    <a:pt x="2794" y="558"/>
                  </a:lnTo>
                  <a:lnTo>
                    <a:pt x="3352" y="1117"/>
                  </a:lnTo>
                  <a:lnTo>
                    <a:pt x="3911" y="1117"/>
                  </a:lnTo>
                  <a:lnTo>
                    <a:pt x="4470" y="1676"/>
                  </a:lnTo>
                  <a:lnTo>
                    <a:pt x="5029" y="2235"/>
                  </a:lnTo>
                  <a:lnTo>
                    <a:pt x="5575" y="2794"/>
                  </a:lnTo>
                  <a:lnTo>
                    <a:pt x="5575" y="3352"/>
                  </a:lnTo>
                  <a:lnTo>
                    <a:pt x="6134" y="3898"/>
                  </a:lnTo>
                  <a:lnTo>
                    <a:pt x="6692" y="4457"/>
                  </a:lnTo>
                  <a:lnTo>
                    <a:pt x="6692" y="5016"/>
                  </a:lnTo>
                  <a:lnTo>
                    <a:pt x="6692" y="5575"/>
                  </a:lnTo>
                  <a:lnTo>
                    <a:pt x="7251" y="6134"/>
                  </a:lnTo>
                  <a:lnTo>
                    <a:pt x="7251" y="7251"/>
                  </a:lnTo>
                </a:path>
              </a:pathLst>
            </a:custGeom>
            <a:ln w="3175">
              <a:solidFill>
                <a:srgbClr val="565658"/>
              </a:solidFill>
            </a:ln>
          </p:spPr>
          <p:txBody>
            <a:bodyPr wrap="square" lIns="0" tIns="0" rIns="0" bIns="0" rtlCol="0"/>
            <a:lstStyle/>
            <a:p/>
          </p:txBody>
        </p:sp>
        <p:sp>
          <p:nvSpPr>
            <p:cNvPr id="13702" name="object 13702" descr=""/>
            <p:cNvSpPr/>
            <p:nvPr/>
          </p:nvSpPr>
          <p:spPr>
            <a:xfrm>
              <a:off x="2229311" y="2663905"/>
              <a:ext cx="0" cy="15875"/>
            </a:xfrm>
            <a:custGeom>
              <a:avLst/>
              <a:gdLst/>
              <a:ahLst/>
              <a:cxnLst/>
              <a:rect l="l" t="t" r="r" b="b"/>
              <a:pathLst>
                <a:path w="0" h="15875">
                  <a:moveTo>
                    <a:pt x="0" y="15608"/>
                  </a:moveTo>
                  <a:lnTo>
                    <a:pt x="0" y="0"/>
                  </a:lnTo>
                </a:path>
              </a:pathLst>
            </a:custGeom>
            <a:ln w="3175">
              <a:solidFill>
                <a:srgbClr val="565658"/>
              </a:solidFill>
            </a:ln>
          </p:spPr>
          <p:txBody>
            <a:bodyPr wrap="square" lIns="0" tIns="0" rIns="0" bIns="0" rtlCol="0"/>
            <a:lstStyle/>
            <a:p/>
          </p:txBody>
        </p:sp>
        <p:sp>
          <p:nvSpPr>
            <p:cNvPr id="13703" name="object 13703" descr=""/>
            <p:cNvSpPr/>
            <p:nvPr/>
          </p:nvSpPr>
          <p:spPr>
            <a:xfrm>
              <a:off x="2209789" y="2656643"/>
              <a:ext cx="14604" cy="0"/>
            </a:xfrm>
            <a:custGeom>
              <a:avLst/>
              <a:gdLst/>
              <a:ahLst/>
              <a:cxnLst/>
              <a:rect l="l" t="t" r="r" b="b"/>
              <a:pathLst>
                <a:path w="14605" h="0">
                  <a:moveTo>
                    <a:pt x="0" y="0"/>
                  </a:moveTo>
                  <a:lnTo>
                    <a:pt x="7238" y="0"/>
                  </a:lnTo>
                  <a:lnTo>
                    <a:pt x="11150" y="0"/>
                  </a:lnTo>
                  <a:lnTo>
                    <a:pt x="14503" y="0"/>
                  </a:lnTo>
                </a:path>
              </a:pathLst>
            </a:custGeom>
            <a:ln w="3175">
              <a:solidFill>
                <a:srgbClr val="565658"/>
              </a:solidFill>
            </a:ln>
          </p:spPr>
          <p:txBody>
            <a:bodyPr wrap="square" lIns="0" tIns="0" rIns="0" bIns="0" rtlCol="0"/>
            <a:lstStyle/>
            <a:p/>
          </p:txBody>
        </p:sp>
        <p:sp>
          <p:nvSpPr>
            <p:cNvPr id="13704" name="object 13704" descr=""/>
            <p:cNvSpPr/>
            <p:nvPr/>
          </p:nvSpPr>
          <p:spPr>
            <a:xfrm>
              <a:off x="2206999" y="2664457"/>
              <a:ext cx="0" cy="14604"/>
            </a:xfrm>
            <a:custGeom>
              <a:avLst/>
              <a:gdLst/>
              <a:ahLst/>
              <a:cxnLst/>
              <a:rect l="l" t="t" r="r" b="b"/>
              <a:pathLst>
                <a:path w="0" h="14605">
                  <a:moveTo>
                    <a:pt x="0" y="0"/>
                  </a:moveTo>
                  <a:lnTo>
                    <a:pt x="0" y="14503"/>
                  </a:lnTo>
                </a:path>
              </a:pathLst>
            </a:custGeom>
            <a:ln w="3175">
              <a:solidFill>
                <a:srgbClr val="565658"/>
              </a:solidFill>
            </a:ln>
          </p:spPr>
          <p:txBody>
            <a:bodyPr wrap="square" lIns="0" tIns="0" rIns="0" bIns="0" rtlCol="0"/>
            <a:lstStyle/>
            <a:p/>
          </p:txBody>
        </p:sp>
        <p:sp>
          <p:nvSpPr>
            <p:cNvPr id="13705" name="object 13705" descr=""/>
            <p:cNvSpPr/>
            <p:nvPr/>
          </p:nvSpPr>
          <p:spPr>
            <a:xfrm>
              <a:off x="2209784" y="2686211"/>
              <a:ext cx="14604" cy="0"/>
            </a:xfrm>
            <a:custGeom>
              <a:avLst/>
              <a:gdLst/>
              <a:ahLst/>
              <a:cxnLst/>
              <a:rect l="l" t="t" r="r" b="b"/>
              <a:pathLst>
                <a:path w="14605" h="0">
                  <a:moveTo>
                    <a:pt x="14503" y="0"/>
                  </a:moveTo>
                  <a:lnTo>
                    <a:pt x="11150" y="0"/>
                  </a:lnTo>
                  <a:lnTo>
                    <a:pt x="7251" y="0"/>
                  </a:lnTo>
                  <a:lnTo>
                    <a:pt x="0" y="0"/>
                  </a:lnTo>
                </a:path>
              </a:pathLst>
            </a:custGeom>
            <a:ln w="3175">
              <a:solidFill>
                <a:srgbClr val="565658"/>
              </a:solidFill>
            </a:ln>
          </p:spPr>
          <p:txBody>
            <a:bodyPr wrap="square" lIns="0" tIns="0" rIns="0" bIns="0" rtlCol="0"/>
            <a:lstStyle/>
            <a:p/>
          </p:txBody>
        </p:sp>
        <p:sp>
          <p:nvSpPr>
            <p:cNvPr id="13706" name="object 13706" descr=""/>
            <p:cNvSpPr/>
            <p:nvPr/>
          </p:nvSpPr>
          <p:spPr>
            <a:xfrm>
              <a:off x="2268366" y="2702947"/>
              <a:ext cx="5080" cy="93345"/>
            </a:xfrm>
            <a:custGeom>
              <a:avLst/>
              <a:gdLst/>
              <a:ahLst/>
              <a:cxnLst/>
              <a:rect l="l" t="t" r="r" b="b"/>
              <a:pathLst>
                <a:path w="5080" h="93344">
                  <a:moveTo>
                    <a:pt x="0" y="93179"/>
                  </a:moveTo>
                  <a:lnTo>
                    <a:pt x="4470" y="0"/>
                  </a:lnTo>
                </a:path>
              </a:pathLst>
            </a:custGeom>
            <a:ln w="3175">
              <a:solidFill>
                <a:srgbClr val="565658"/>
              </a:solidFill>
            </a:ln>
          </p:spPr>
          <p:txBody>
            <a:bodyPr wrap="square" lIns="0" tIns="0" rIns="0" bIns="0" rtlCol="0"/>
            <a:lstStyle/>
            <a:p/>
          </p:txBody>
        </p:sp>
        <p:sp>
          <p:nvSpPr>
            <p:cNvPr id="13707" name="object 13707" descr=""/>
            <p:cNvSpPr/>
            <p:nvPr/>
          </p:nvSpPr>
          <p:spPr>
            <a:xfrm>
              <a:off x="2206995" y="2660544"/>
              <a:ext cx="3810" cy="4445"/>
            </a:xfrm>
            <a:custGeom>
              <a:avLst/>
              <a:gdLst/>
              <a:ahLst/>
              <a:cxnLst/>
              <a:rect l="l" t="t" r="r" b="b"/>
              <a:pathLst>
                <a:path w="3810" h="4444">
                  <a:moveTo>
                    <a:pt x="3340" y="0"/>
                  </a:moveTo>
                  <a:lnTo>
                    <a:pt x="2794" y="0"/>
                  </a:lnTo>
                  <a:lnTo>
                    <a:pt x="2235" y="558"/>
                  </a:lnTo>
                  <a:lnTo>
                    <a:pt x="1676" y="558"/>
                  </a:lnTo>
                  <a:lnTo>
                    <a:pt x="1117" y="1117"/>
                  </a:lnTo>
                  <a:lnTo>
                    <a:pt x="558" y="1676"/>
                  </a:lnTo>
                  <a:lnTo>
                    <a:pt x="0" y="2235"/>
                  </a:lnTo>
                  <a:lnTo>
                    <a:pt x="0" y="2794"/>
                  </a:lnTo>
                  <a:lnTo>
                    <a:pt x="0" y="3911"/>
                  </a:lnTo>
                </a:path>
              </a:pathLst>
            </a:custGeom>
            <a:ln w="3175">
              <a:solidFill>
                <a:srgbClr val="565658"/>
              </a:solidFill>
            </a:ln>
          </p:spPr>
          <p:txBody>
            <a:bodyPr wrap="square" lIns="0" tIns="0" rIns="0" bIns="0" rtlCol="0"/>
            <a:lstStyle/>
            <a:p/>
          </p:txBody>
        </p:sp>
        <p:sp>
          <p:nvSpPr>
            <p:cNvPr id="13708" name="object 13708" descr=""/>
            <p:cNvSpPr/>
            <p:nvPr/>
          </p:nvSpPr>
          <p:spPr>
            <a:xfrm>
              <a:off x="2206999" y="2678956"/>
              <a:ext cx="3810" cy="4445"/>
            </a:xfrm>
            <a:custGeom>
              <a:avLst/>
              <a:gdLst/>
              <a:ahLst/>
              <a:cxnLst/>
              <a:rect l="l" t="t" r="r" b="b"/>
              <a:pathLst>
                <a:path w="3810" h="4444">
                  <a:moveTo>
                    <a:pt x="0" y="0"/>
                  </a:moveTo>
                  <a:lnTo>
                    <a:pt x="0" y="1117"/>
                  </a:lnTo>
                  <a:lnTo>
                    <a:pt x="0" y="1676"/>
                  </a:lnTo>
                  <a:lnTo>
                    <a:pt x="558" y="2235"/>
                  </a:lnTo>
                  <a:lnTo>
                    <a:pt x="1117" y="2794"/>
                  </a:lnTo>
                  <a:lnTo>
                    <a:pt x="1676" y="3352"/>
                  </a:lnTo>
                  <a:lnTo>
                    <a:pt x="2235" y="3352"/>
                  </a:lnTo>
                  <a:lnTo>
                    <a:pt x="2794" y="3911"/>
                  </a:lnTo>
                  <a:lnTo>
                    <a:pt x="3340" y="3911"/>
                  </a:lnTo>
                </a:path>
              </a:pathLst>
            </a:custGeom>
            <a:ln w="3175">
              <a:solidFill>
                <a:srgbClr val="565658"/>
              </a:solidFill>
            </a:ln>
          </p:spPr>
          <p:txBody>
            <a:bodyPr wrap="square" lIns="0" tIns="0" rIns="0" bIns="0" rtlCol="0"/>
            <a:lstStyle/>
            <a:p/>
          </p:txBody>
        </p:sp>
        <p:sp>
          <p:nvSpPr>
            <p:cNvPr id="13709" name="object 13709" descr=""/>
            <p:cNvSpPr/>
            <p:nvPr/>
          </p:nvSpPr>
          <p:spPr>
            <a:xfrm>
              <a:off x="2225399" y="2660546"/>
              <a:ext cx="4445" cy="3810"/>
            </a:xfrm>
            <a:custGeom>
              <a:avLst/>
              <a:gdLst/>
              <a:ahLst/>
              <a:cxnLst/>
              <a:rect l="l" t="t" r="r" b="b"/>
              <a:pathLst>
                <a:path w="4444" h="3810">
                  <a:moveTo>
                    <a:pt x="3911" y="3352"/>
                  </a:moveTo>
                  <a:lnTo>
                    <a:pt x="3911" y="2794"/>
                  </a:lnTo>
                  <a:lnTo>
                    <a:pt x="3911" y="2235"/>
                  </a:lnTo>
                  <a:lnTo>
                    <a:pt x="3352" y="1676"/>
                  </a:lnTo>
                  <a:lnTo>
                    <a:pt x="3352" y="1117"/>
                  </a:lnTo>
                  <a:lnTo>
                    <a:pt x="2793" y="558"/>
                  </a:lnTo>
                  <a:lnTo>
                    <a:pt x="2235" y="558"/>
                  </a:lnTo>
                  <a:lnTo>
                    <a:pt x="1676" y="0"/>
                  </a:lnTo>
                  <a:lnTo>
                    <a:pt x="558" y="0"/>
                  </a:lnTo>
                  <a:lnTo>
                    <a:pt x="0" y="0"/>
                  </a:lnTo>
                </a:path>
              </a:pathLst>
            </a:custGeom>
            <a:ln w="3175">
              <a:solidFill>
                <a:srgbClr val="565658"/>
              </a:solidFill>
            </a:ln>
          </p:spPr>
          <p:txBody>
            <a:bodyPr wrap="square" lIns="0" tIns="0" rIns="0" bIns="0" rtlCol="0"/>
            <a:lstStyle/>
            <a:p/>
          </p:txBody>
        </p:sp>
        <p:sp>
          <p:nvSpPr>
            <p:cNvPr id="13710" name="object 13710" descr=""/>
            <p:cNvSpPr/>
            <p:nvPr/>
          </p:nvSpPr>
          <p:spPr>
            <a:xfrm>
              <a:off x="2155108" y="2679513"/>
              <a:ext cx="3810" cy="3810"/>
            </a:xfrm>
            <a:custGeom>
              <a:avLst/>
              <a:gdLst/>
              <a:ahLst/>
              <a:cxnLst/>
              <a:rect l="l" t="t" r="r" b="b"/>
              <a:pathLst>
                <a:path w="3810" h="3810">
                  <a:moveTo>
                    <a:pt x="0" y="0"/>
                  </a:moveTo>
                  <a:lnTo>
                    <a:pt x="0" y="558"/>
                  </a:lnTo>
                  <a:lnTo>
                    <a:pt x="0" y="1117"/>
                  </a:lnTo>
                  <a:lnTo>
                    <a:pt x="0" y="1676"/>
                  </a:lnTo>
                  <a:lnTo>
                    <a:pt x="558" y="1676"/>
                  </a:lnTo>
                  <a:lnTo>
                    <a:pt x="558" y="2235"/>
                  </a:lnTo>
                  <a:lnTo>
                    <a:pt x="1117" y="2794"/>
                  </a:lnTo>
                  <a:lnTo>
                    <a:pt x="1676" y="2794"/>
                  </a:lnTo>
                  <a:lnTo>
                    <a:pt x="2235" y="3352"/>
                  </a:lnTo>
                  <a:lnTo>
                    <a:pt x="2794" y="3352"/>
                  </a:lnTo>
                  <a:lnTo>
                    <a:pt x="3352" y="3352"/>
                  </a:lnTo>
                </a:path>
              </a:pathLst>
            </a:custGeom>
            <a:ln w="3175">
              <a:solidFill>
                <a:srgbClr val="565658"/>
              </a:solidFill>
            </a:ln>
          </p:spPr>
          <p:txBody>
            <a:bodyPr wrap="square" lIns="0" tIns="0" rIns="0" bIns="0" rtlCol="0"/>
            <a:lstStyle/>
            <a:p/>
          </p:txBody>
        </p:sp>
        <p:sp>
          <p:nvSpPr>
            <p:cNvPr id="13711" name="object 13711" descr=""/>
            <p:cNvSpPr/>
            <p:nvPr/>
          </p:nvSpPr>
          <p:spPr>
            <a:xfrm>
              <a:off x="2224292" y="2679513"/>
              <a:ext cx="7620" cy="6985"/>
            </a:xfrm>
            <a:custGeom>
              <a:avLst/>
              <a:gdLst/>
              <a:ahLst/>
              <a:cxnLst/>
              <a:rect l="l" t="t" r="r" b="b"/>
              <a:pathLst>
                <a:path w="7619" h="6985">
                  <a:moveTo>
                    <a:pt x="7251" y="0"/>
                  </a:moveTo>
                  <a:lnTo>
                    <a:pt x="7251" y="558"/>
                  </a:lnTo>
                  <a:lnTo>
                    <a:pt x="6692" y="1117"/>
                  </a:lnTo>
                  <a:lnTo>
                    <a:pt x="6692" y="1676"/>
                  </a:lnTo>
                  <a:lnTo>
                    <a:pt x="6692" y="2794"/>
                  </a:lnTo>
                  <a:lnTo>
                    <a:pt x="6134" y="3352"/>
                  </a:lnTo>
                  <a:lnTo>
                    <a:pt x="5575" y="3911"/>
                  </a:lnTo>
                  <a:lnTo>
                    <a:pt x="5575" y="4470"/>
                  </a:lnTo>
                  <a:lnTo>
                    <a:pt x="5016" y="5029"/>
                  </a:lnTo>
                  <a:lnTo>
                    <a:pt x="4457" y="5575"/>
                  </a:lnTo>
                  <a:lnTo>
                    <a:pt x="3898" y="5575"/>
                  </a:lnTo>
                  <a:lnTo>
                    <a:pt x="3340" y="6134"/>
                  </a:lnTo>
                  <a:lnTo>
                    <a:pt x="2781" y="6134"/>
                  </a:lnTo>
                  <a:lnTo>
                    <a:pt x="2222" y="6692"/>
                  </a:lnTo>
                  <a:lnTo>
                    <a:pt x="1117" y="6692"/>
                  </a:lnTo>
                  <a:lnTo>
                    <a:pt x="558" y="6692"/>
                  </a:lnTo>
                  <a:lnTo>
                    <a:pt x="0" y="6692"/>
                  </a:lnTo>
                </a:path>
              </a:pathLst>
            </a:custGeom>
            <a:ln w="3175">
              <a:solidFill>
                <a:srgbClr val="565658"/>
              </a:solidFill>
            </a:ln>
          </p:spPr>
          <p:txBody>
            <a:bodyPr wrap="square" lIns="0" tIns="0" rIns="0" bIns="0" rtlCol="0"/>
            <a:lstStyle/>
            <a:p/>
          </p:txBody>
        </p:sp>
        <p:sp>
          <p:nvSpPr>
            <p:cNvPr id="13712" name="object 13712" descr=""/>
            <p:cNvSpPr/>
            <p:nvPr/>
          </p:nvSpPr>
          <p:spPr>
            <a:xfrm>
              <a:off x="2225404" y="2679516"/>
              <a:ext cx="4445" cy="3810"/>
            </a:xfrm>
            <a:custGeom>
              <a:avLst/>
              <a:gdLst/>
              <a:ahLst/>
              <a:cxnLst/>
              <a:rect l="l" t="t" r="r" b="b"/>
              <a:pathLst>
                <a:path w="4444" h="3810">
                  <a:moveTo>
                    <a:pt x="0" y="3352"/>
                  </a:moveTo>
                  <a:lnTo>
                    <a:pt x="1117" y="3352"/>
                  </a:lnTo>
                  <a:lnTo>
                    <a:pt x="1676" y="3352"/>
                  </a:lnTo>
                  <a:lnTo>
                    <a:pt x="2235" y="2794"/>
                  </a:lnTo>
                  <a:lnTo>
                    <a:pt x="2794" y="2794"/>
                  </a:lnTo>
                  <a:lnTo>
                    <a:pt x="3352" y="2235"/>
                  </a:lnTo>
                  <a:lnTo>
                    <a:pt x="3352" y="1676"/>
                  </a:lnTo>
                  <a:lnTo>
                    <a:pt x="3911" y="1117"/>
                  </a:lnTo>
                  <a:lnTo>
                    <a:pt x="3911" y="558"/>
                  </a:lnTo>
                  <a:lnTo>
                    <a:pt x="3911" y="0"/>
                  </a:lnTo>
                </a:path>
              </a:pathLst>
            </a:custGeom>
            <a:ln w="3175">
              <a:solidFill>
                <a:srgbClr val="565658"/>
              </a:solidFill>
            </a:ln>
          </p:spPr>
          <p:txBody>
            <a:bodyPr wrap="square" lIns="0" tIns="0" rIns="0" bIns="0" rtlCol="0"/>
            <a:lstStyle/>
            <a:p/>
          </p:txBody>
        </p:sp>
        <p:sp>
          <p:nvSpPr>
            <p:cNvPr id="13713" name="object 13713" descr=""/>
            <p:cNvSpPr/>
            <p:nvPr/>
          </p:nvSpPr>
          <p:spPr>
            <a:xfrm>
              <a:off x="2203093" y="2663893"/>
              <a:ext cx="0" cy="15240"/>
            </a:xfrm>
            <a:custGeom>
              <a:avLst/>
              <a:gdLst/>
              <a:ahLst/>
              <a:cxnLst/>
              <a:rect l="l" t="t" r="r" b="b"/>
              <a:pathLst>
                <a:path w="0" h="15239">
                  <a:moveTo>
                    <a:pt x="0" y="15062"/>
                  </a:moveTo>
                  <a:lnTo>
                    <a:pt x="0" y="0"/>
                  </a:lnTo>
                </a:path>
              </a:pathLst>
            </a:custGeom>
            <a:ln w="3175">
              <a:solidFill>
                <a:srgbClr val="565658"/>
              </a:solidFill>
            </a:ln>
          </p:spPr>
          <p:txBody>
            <a:bodyPr wrap="square" lIns="0" tIns="0" rIns="0" bIns="0" rtlCol="0"/>
            <a:lstStyle/>
            <a:p/>
          </p:txBody>
        </p:sp>
        <p:sp>
          <p:nvSpPr>
            <p:cNvPr id="13714" name="object 13714" descr=""/>
            <p:cNvSpPr/>
            <p:nvPr/>
          </p:nvSpPr>
          <p:spPr>
            <a:xfrm>
              <a:off x="2231543" y="2663899"/>
              <a:ext cx="0" cy="15875"/>
            </a:xfrm>
            <a:custGeom>
              <a:avLst/>
              <a:gdLst/>
              <a:ahLst/>
              <a:cxnLst/>
              <a:rect l="l" t="t" r="r" b="b"/>
              <a:pathLst>
                <a:path w="0" h="15875">
                  <a:moveTo>
                    <a:pt x="0" y="0"/>
                  </a:moveTo>
                  <a:lnTo>
                    <a:pt x="0" y="15608"/>
                  </a:lnTo>
                </a:path>
              </a:pathLst>
            </a:custGeom>
            <a:ln w="3175">
              <a:solidFill>
                <a:srgbClr val="565658"/>
              </a:solidFill>
            </a:ln>
          </p:spPr>
          <p:txBody>
            <a:bodyPr wrap="square" lIns="0" tIns="0" rIns="0" bIns="0" rtlCol="0"/>
            <a:lstStyle/>
            <a:p/>
          </p:txBody>
        </p:sp>
        <p:sp>
          <p:nvSpPr>
            <p:cNvPr id="13715" name="object 13715" descr=""/>
            <p:cNvSpPr/>
            <p:nvPr/>
          </p:nvSpPr>
          <p:spPr>
            <a:xfrm>
              <a:off x="2203097" y="2678959"/>
              <a:ext cx="6985" cy="7620"/>
            </a:xfrm>
            <a:custGeom>
              <a:avLst/>
              <a:gdLst/>
              <a:ahLst/>
              <a:cxnLst/>
              <a:rect l="l" t="t" r="r" b="b"/>
              <a:pathLst>
                <a:path w="6985" h="7619">
                  <a:moveTo>
                    <a:pt x="6692" y="7251"/>
                  </a:moveTo>
                  <a:lnTo>
                    <a:pt x="6134" y="7251"/>
                  </a:lnTo>
                  <a:lnTo>
                    <a:pt x="5016" y="7251"/>
                  </a:lnTo>
                  <a:lnTo>
                    <a:pt x="4457" y="6692"/>
                  </a:lnTo>
                  <a:lnTo>
                    <a:pt x="3898" y="6692"/>
                  </a:lnTo>
                  <a:lnTo>
                    <a:pt x="3340" y="6134"/>
                  </a:lnTo>
                  <a:lnTo>
                    <a:pt x="2781" y="6134"/>
                  </a:lnTo>
                  <a:lnTo>
                    <a:pt x="2222" y="5575"/>
                  </a:lnTo>
                  <a:lnTo>
                    <a:pt x="1663" y="5016"/>
                  </a:lnTo>
                  <a:lnTo>
                    <a:pt x="1117" y="4457"/>
                  </a:lnTo>
                  <a:lnTo>
                    <a:pt x="1117" y="3911"/>
                  </a:lnTo>
                  <a:lnTo>
                    <a:pt x="558" y="3352"/>
                  </a:lnTo>
                  <a:lnTo>
                    <a:pt x="558" y="2794"/>
                  </a:lnTo>
                  <a:lnTo>
                    <a:pt x="0" y="2235"/>
                  </a:lnTo>
                  <a:lnTo>
                    <a:pt x="0" y="1117"/>
                  </a:lnTo>
                  <a:lnTo>
                    <a:pt x="0" y="558"/>
                  </a:lnTo>
                  <a:lnTo>
                    <a:pt x="0" y="0"/>
                  </a:lnTo>
                </a:path>
              </a:pathLst>
            </a:custGeom>
            <a:ln w="3175">
              <a:solidFill>
                <a:srgbClr val="565658"/>
              </a:solidFill>
            </a:ln>
          </p:spPr>
          <p:txBody>
            <a:bodyPr wrap="square" lIns="0" tIns="0" rIns="0" bIns="0" rtlCol="0"/>
            <a:lstStyle/>
            <a:p/>
          </p:txBody>
        </p:sp>
        <p:sp>
          <p:nvSpPr>
            <p:cNvPr id="13716" name="object 13716" descr=""/>
            <p:cNvSpPr/>
            <p:nvPr/>
          </p:nvSpPr>
          <p:spPr>
            <a:xfrm>
              <a:off x="2174633" y="2678956"/>
              <a:ext cx="6985" cy="7620"/>
            </a:xfrm>
            <a:custGeom>
              <a:avLst/>
              <a:gdLst/>
              <a:ahLst/>
              <a:cxnLst/>
              <a:rect l="l" t="t" r="r" b="b"/>
              <a:pathLst>
                <a:path w="6985" h="7619">
                  <a:moveTo>
                    <a:pt x="6692" y="0"/>
                  </a:moveTo>
                  <a:lnTo>
                    <a:pt x="6692" y="558"/>
                  </a:lnTo>
                  <a:lnTo>
                    <a:pt x="6692" y="1117"/>
                  </a:lnTo>
                  <a:lnTo>
                    <a:pt x="6692" y="2235"/>
                  </a:lnTo>
                  <a:lnTo>
                    <a:pt x="6134" y="2794"/>
                  </a:lnTo>
                  <a:lnTo>
                    <a:pt x="6134" y="3352"/>
                  </a:lnTo>
                  <a:lnTo>
                    <a:pt x="5575" y="3911"/>
                  </a:lnTo>
                  <a:lnTo>
                    <a:pt x="5016" y="4470"/>
                  </a:lnTo>
                  <a:lnTo>
                    <a:pt x="5016" y="5029"/>
                  </a:lnTo>
                  <a:lnTo>
                    <a:pt x="4457" y="5575"/>
                  </a:lnTo>
                  <a:lnTo>
                    <a:pt x="3898" y="6134"/>
                  </a:lnTo>
                  <a:lnTo>
                    <a:pt x="3340" y="6134"/>
                  </a:lnTo>
                  <a:lnTo>
                    <a:pt x="2781" y="6692"/>
                  </a:lnTo>
                  <a:lnTo>
                    <a:pt x="1663" y="6692"/>
                  </a:lnTo>
                  <a:lnTo>
                    <a:pt x="1117" y="7251"/>
                  </a:lnTo>
                  <a:lnTo>
                    <a:pt x="571" y="7251"/>
                  </a:lnTo>
                  <a:lnTo>
                    <a:pt x="0" y="7251"/>
                  </a:lnTo>
                </a:path>
              </a:pathLst>
            </a:custGeom>
            <a:ln w="3175">
              <a:solidFill>
                <a:srgbClr val="565658"/>
              </a:solidFill>
            </a:ln>
          </p:spPr>
          <p:txBody>
            <a:bodyPr wrap="square" lIns="0" tIns="0" rIns="0" bIns="0" rtlCol="0"/>
            <a:lstStyle/>
            <a:p/>
          </p:txBody>
        </p:sp>
        <p:sp>
          <p:nvSpPr>
            <p:cNvPr id="13717" name="object 13717" descr=""/>
            <p:cNvSpPr/>
            <p:nvPr/>
          </p:nvSpPr>
          <p:spPr>
            <a:xfrm>
              <a:off x="2256646" y="2598059"/>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3718" name="object 13718" descr=""/>
            <p:cNvSpPr/>
            <p:nvPr/>
          </p:nvSpPr>
          <p:spPr>
            <a:xfrm>
              <a:off x="2258320" y="2599177"/>
              <a:ext cx="635" cy="1270"/>
            </a:xfrm>
            <a:custGeom>
              <a:avLst/>
              <a:gdLst/>
              <a:ahLst/>
              <a:cxnLst/>
              <a:rect l="l" t="t" r="r" b="b"/>
              <a:pathLst>
                <a:path w="635" h="1269">
                  <a:moveTo>
                    <a:pt x="558" y="0"/>
                  </a:moveTo>
                  <a:lnTo>
                    <a:pt x="0" y="1104"/>
                  </a:lnTo>
                </a:path>
              </a:pathLst>
            </a:custGeom>
            <a:ln w="3175">
              <a:solidFill>
                <a:srgbClr val="565658"/>
              </a:solidFill>
            </a:ln>
          </p:spPr>
          <p:txBody>
            <a:bodyPr wrap="square" lIns="0" tIns="0" rIns="0" bIns="0" rtlCol="0"/>
            <a:lstStyle/>
            <a:p/>
          </p:txBody>
        </p:sp>
        <p:sp>
          <p:nvSpPr>
            <p:cNvPr id="13719" name="object 13719" descr=""/>
            <p:cNvSpPr/>
            <p:nvPr/>
          </p:nvSpPr>
          <p:spPr>
            <a:xfrm>
              <a:off x="2625008"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720" name="object 13720" descr=""/>
            <p:cNvSpPr/>
            <p:nvPr/>
          </p:nvSpPr>
          <p:spPr>
            <a:xfrm>
              <a:off x="2679554" y="1902878"/>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3721" name="object 13721" descr=""/>
            <p:cNvSpPr/>
            <p:nvPr/>
          </p:nvSpPr>
          <p:spPr>
            <a:xfrm>
              <a:off x="2262785" y="2190222"/>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722" name="object 13722" descr=""/>
            <p:cNvSpPr/>
            <p:nvPr/>
          </p:nvSpPr>
          <p:spPr>
            <a:xfrm>
              <a:off x="2678995" y="19028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723" name="object 13723" descr=""/>
            <p:cNvSpPr/>
            <p:nvPr/>
          </p:nvSpPr>
          <p:spPr>
            <a:xfrm>
              <a:off x="2257204" y="2598062"/>
              <a:ext cx="1905" cy="1270"/>
            </a:xfrm>
            <a:custGeom>
              <a:avLst/>
              <a:gdLst/>
              <a:ahLst/>
              <a:cxnLst/>
              <a:rect l="l" t="t" r="r" b="b"/>
              <a:pathLst>
                <a:path w="1905" h="1269">
                  <a:moveTo>
                    <a:pt x="0" y="0"/>
                  </a:moveTo>
                  <a:lnTo>
                    <a:pt x="1117" y="0"/>
                  </a:lnTo>
                  <a:lnTo>
                    <a:pt x="1676" y="1117"/>
                  </a:lnTo>
                </a:path>
              </a:pathLst>
            </a:custGeom>
            <a:ln w="3175">
              <a:solidFill>
                <a:srgbClr val="565658"/>
              </a:solidFill>
            </a:ln>
          </p:spPr>
          <p:txBody>
            <a:bodyPr wrap="square" lIns="0" tIns="0" rIns="0" bIns="0" rtlCol="0"/>
            <a:lstStyle/>
            <a:p/>
          </p:txBody>
        </p:sp>
        <p:sp>
          <p:nvSpPr>
            <p:cNvPr id="13724" name="object 13724" descr=""/>
            <p:cNvSpPr/>
            <p:nvPr/>
          </p:nvSpPr>
          <p:spPr>
            <a:xfrm>
              <a:off x="2264459" y="2190768"/>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725" name="object 13725" descr=""/>
            <p:cNvSpPr/>
            <p:nvPr/>
          </p:nvSpPr>
          <p:spPr>
            <a:xfrm>
              <a:off x="2629349"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726" name="object 13726" descr=""/>
            <p:cNvSpPr/>
            <p:nvPr/>
          </p:nvSpPr>
          <p:spPr>
            <a:xfrm>
              <a:off x="2257202" y="2600287"/>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727" name="object 13727" descr=""/>
            <p:cNvSpPr/>
            <p:nvPr/>
          </p:nvSpPr>
          <p:spPr>
            <a:xfrm>
              <a:off x="2264459" y="2189658"/>
              <a:ext cx="635" cy="1270"/>
            </a:xfrm>
            <a:custGeom>
              <a:avLst/>
              <a:gdLst/>
              <a:ahLst/>
              <a:cxnLst/>
              <a:rect l="l" t="t" r="r" b="b"/>
              <a:pathLst>
                <a:path w="635" h="1269">
                  <a:moveTo>
                    <a:pt x="0" y="0"/>
                  </a:moveTo>
                  <a:lnTo>
                    <a:pt x="558" y="1104"/>
                  </a:lnTo>
                </a:path>
              </a:pathLst>
            </a:custGeom>
            <a:ln w="3175">
              <a:solidFill>
                <a:srgbClr val="565658"/>
              </a:solidFill>
            </a:ln>
          </p:spPr>
          <p:txBody>
            <a:bodyPr wrap="square" lIns="0" tIns="0" rIns="0" bIns="0" rtlCol="0"/>
            <a:lstStyle/>
            <a:p/>
          </p:txBody>
        </p:sp>
        <p:sp>
          <p:nvSpPr>
            <p:cNvPr id="13728" name="object 13728" descr=""/>
            <p:cNvSpPr/>
            <p:nvPr/>
          </p:nvSpPr>
          <p:spPr>
            <a:xfrm>
              <a:off x="2262785" y="219132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3729" name="object 13729" descr=""/>
            <p:cNvSpPr/>
            <p:nvPr/>
          </p:nvSpPr>
          <p:spPr>
            <a:xfrm>
              <a:off x="2624883"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730" name="object 13730" descr=""/>
            <p:cNvSpPr/>
            <p:nvPr/>
          </p:nvSpPr>
          <p:spPr>
            <a:xfrm>
              <a:off x="2256645" y="2599182"/>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3731" name="object 13731" descr=""/>
            <p:cNvSpPr/>
            <p:nvPr/>
          </p:nvSpPr>
          <p:spPr>
            <a:xfrm>
              <a:off x="2263342" y="2191884"/>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732" name="object 13732" descr=""/>
            <p:cNvSpPr/>
            <p:nvPr/>
          </p:nvSpPr>
          <p:spPr>
            <a:xfrm>
              <a:off x="2624325"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733" name="object 13733" descr=""/>
            <p:cNvSpPr/>
            <p:nvPr/>
          </p:nvSpPr>
          <p:spPr>
            <a:xfrm>
              <a:off x="2678995" y="1902879"/>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3734" name="object 13734" descr=""/>
            <p:cNvSpPr/>
            <p:nvPr/>
          </p:nvSpPr>
          <p:spPr>
            <a:xfrm>
              <a:off x="2682355" y="19123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735" name="object 13735" descr=""/>
            <p:cNvSpPr/>
            <p:nvPr/>
          </p:nvSpPr>
          <p:spPr>
            <a:xfrm>
              <a:off x="2263343" y="2189658"/>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3736" name="object 13736" descr=""/>
            <p:cNvSpPr/>
            <p:nvPr/>
          </p:nvSpPr>
          <p:spPr>
            <a:xfrm>
              <a:off x="2625440"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737" name="object 13737" descr=""/>
            <p:cNvSpPr/>
            <p:nvPr/>
          </p:nvSpPr>
          <p:spPr>
            <a:xfrm>
              <a:off x="2678995" y="190399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738" name="object 13738" descr=""/>
            <p:cNvSpPr/>
            <p:nvPr/>
          </p:nvSpPr>
          <p:spPr>
            <a:xfrm>
              <a:off x="2681240" y="190622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739" name="object 13739" descr=""/>
            <p:cNvSpPr/>
            <p:nvPr/>
          </p:nvSpPr>
          <p:spPr>
            <a:xfrm>
              <a:off x="2684576" y="1906228"/>
              <a:ext cx="1905" cy="0"/>
            </a:xfrm>
            <a:custGeom>
              <a:avLst/>
              <a:gdLst/>
              <a:ahLst/>
              <a:cxnLst/>
              <a:rect l="l" t="t" r="r" b="b"/>
              <a:pathLst>
                <a:path w="1905" h="0">
                  <a:moveTo>
                    <a:pt x="0" y="0"/>
                  </a:moveTo>
                  <a:lnTo>
                    <a:pt x="558" y="0"/>
                  </a:lnTo>
                  <a:lnTo>
                    <a:pt x="1117" y="0"/>
                  </a:lnTo>
                  <a:lnTo>
                    <a:pt x="1676" y="0"/>
                  </a:lnTo>
                </a:path>
              </a:pathLst>
            </a:custGeom>
            <a:ln w="3175">
              <a:solidFill>
                <a:srgbClr val="565658"/>
              </a:solidFill>
            </a:ln>
          </p:spPr>
          <p:txBody>
            <a:bodyPr wrap="square" lIns="0" tIns="0" rIns="0" bIns="0" rtlCol="0"/>
            <a:lstStyle/>
            <a:p/>
          </p:txBody>
        </p:sp>
        <p:sp>
          <p:nvSpPr>
            <p:cNvPr id="13740" name="object 13740" descr=""/>
            <p:cNvSpPr/>
            <p:nvPr/>
          </p:nvSpPr>
          <p:spPr>
            <a:xfrm>
              <a:off x="2677334" y="1906783"/>
              <a:ext cx="0" cy="1905"/>
            </a:xfrm>
            <a:custGeom>
              <a:avLst/>
              <a:gdLst/>
              <a:ahLst/>
              <a:cxnLst/>
              <a:rect l="l" t="t" r="r" b="b"/>
              <a:pathLst>
                <a:path w="0" h="1905">
                  <a:moveTo>
                    <a:pt x="0" y="1676"/>
                  </a:moveTo>
                  <a:lnTo>
                    <a:pt x="0" y="558"/>
                  </a:lnTo>
                  <a:lnTo>
                    <a:pt x="0" y="0"/>
                  </a:lnTo>
                </a:path>
              </a:pathLst>
            </a:custGeom>
            <a:ln w="3175">
              <a:solidFill>
                <a:srgbClr val="565658"/>
              </a:solidFill>
            </a:ln>
          </p:spPr>
          <p:txBody>
            <a:bodyPr wrap="square" lIns="0" tIns="0" rIns="0" bIns="0" rtlCol="0"/>
            <a:lstStyle/>
            <a:p/>
          </p:txBody>
        </p:sp>
        <p:sp>
          <p:nvSpPr>
            <p:cNvPr id="13741" name="object 13741" descr=""/>
            <p:cNvSpPr/>
            <p:nvPr/>
          </p:nvSpPr>
          <p:spPr>
            <a:xfrm>
              <a:off x="2026781" y="2727495"/>
              <a:ext cx="0" cy="3175"/>
            </a:xfrm>
            <a:custGeom>
              <a:avLst/>
              <a:gdLst/>
              <a:ahLst/>
              <a:cxnLst/>
              <a:rect l="l" t="t" r="r" b="b"/>
              <a:pathLst>
                <a:path w="0" h="3175">
                  <a:moveTo>
                    <a:pt x="0" y="2794"/>
                  </a:moveTo>
                  <a:lnTo>
                    <a:pt x="0" y="2247"/>
                  </a:lnTo>
                  <a:lnTo>
                    <a:pt x="0" y="1117"/>
                  </a:lnTo>
                  <a:lnTo>
                    <a:pt x="0" y="0"/>
                  </a:lnTo>
                </a:path>
              </a:pathLst>
            </a:custGeom>
            <a:ln w="3175">
              <a:solidFill>
                <a:srgbClr val="565658"/>
              </a:solidFill>
            </a:ln>
          </p:spPr>
          <p:txBody>
            <a:bodyPr wrap="square" lIns="0" tIns="0" rIns="0" bIns="0" rtlCol="0"/>
            <a:lstStyle/>
            <a:p/>
          </p:txBody>
        </p:sp>
        <p:sp>
          <p:nvSpPr>
            <p:cNvPr id="13742" name="object 13742" descr=""/>
            <p:cNvSpPr/>
            <p:nvPr/>
          </p:nvSpPr>
          <p:spPr>
            <a:xfrm>
              <a:off x="2118841" y="2685659"/>
              <a:ext cx="12065" cy="128905"/>
            </a:xfrm>
            <a:custGeom>
              <a:avLst/>
              <a:gdLst/>
              <a:ahLst/>
              <a:cxnLst/>
              <a:rect l="l" t="t" r="r" b="b"/>
              <a:pathLst>
                <a:path w="12064" h="128905">
                  <a:moveTo>
                    <a:pt x="11722" y="128320"/>
                  </a:moveTo>
                  <a:lnTo>
                    <a:pt x="7810" y="68059"/>
                  </a:lnTo>
                  <a:lnTo>
                    <a:pt x="4470" y="7810"/>
                  </a:lnTo>
                  <a:lnTo>
                    <a:pt x="4470" y="6692"/>
                  </a:lnTo>
                  <a:lnTo>
                    <a:pt x="3911" y="5575"/>
                  </a:lnTo>
                  <a:lnTo>
                    <a:pt x="3352" y="4457"/>
                  </a:lnTo>
                  <a:lnTo>
                    <a:pt x="2794" y="3340"/>
                  </a:lnTo>
                  <a:lnTo>
                    <a:pt x="2235" y="2235"/>
                  </a:lnTo>
                  <a:lnTo>
                    <a:pt x="1676" y="1676"/>
                  </a:lnTo>
                  <a:lnTo>
                    <a:pt x="1117" y="546"/>
                  </a:lnTo>
                  <a:lnTo>
                    <a:pt x="0" y="0"/>
                  </a:lnTo>
                </a:path>
              </a:pathLst>
            </a:custGeom>
            <a:ln w="3175">
              <a:solidFill>
                <a:srgbClr val="565658"/>
              </a:solidFill>
            </a:ln>
          </p:spPr>
          <p:txBody>
            <a:bodyPr wrap="square" lIns="0" tIns="0" rIns="0" bIns="0" rtlCol="0"/>
            <a:lstStyle/>
            <a:p/>
          </p:txBody>
        </p:sp>
        <p:sp>
          <p:nvSpPr>
            <p:cNvPr id="13743" name="object 13743" descr=""/>
            <p:cNvSpPr/>
            <p:nvPr/>
          </p:nvSpPr>
          <p:spPr>
            <a:xfrm>
              <a:off x="2031371" y="272260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744" name="object 13744" descr=""/>
            <p:cNvSpPr/>
            <p:nvPr/>
          </p:nvSpPr>
          <p:spPr>
            <a:xfrm>
              <a:off x="2026781" y="2724157"/>
              <a:ext cx="0" cy="3810"/>
            </a:xfrm>
            <a:custGeom>
              <a:avLst/>
              <a:gdLst/>
              <a:ahLst/>
              <a:cxnLst/>
              <a:rect l="l" t="t" r="r" b="b"/>
              <a:pathLst>
                <a:path w="0" h="3810">
                  <a:moveTo>
                    <a:pt x="0" y="3340"/>
                  </a:moveTo>
                  <a:lnTo>
                    <a:pt x="0" y="1663"/>
                  </a:lnTo>
                  <a:lnTo>
                    <a:pt x="0" y="1104"/>
                  </a:lnTo>
                  <a:lnTo>
                    <a:pt x="0" y="0"/>
                  </a:lnTo>
                </a:path>
              </a:pathLst>
            </a:custGeom>
            <a:ln w="3175">
              <a:solidFill>
                <a:srgbClr val="565658"/>
              </a:solidFill>
            </a:ln>
          </p:spPr>
          <p:txBody>
            <a:bodyPr wrap="square" lIns="0" tIns="0" rIns="0" bIns="0" rtlCol="0"/>
            <a:lstStyle/>
            <a:p/>
          </p:txBody>
        </p:sp>
        <p:sp>
          <p:nvSpPr>
            <p:cNvPr id="13745" name="object 13745" descr=""/>
            <p:cNvSpPr/>
            <p:nvPr/>
          </p:nvSpPr>
          <p:spPr>
            <a:xfrm>
              <a:off x="2031365" y="2728747"/>
              <a:ext cx="3175" cy="9525"/>
            </a:xfrm>
            <a:custGeom>
              <a:avLst/>
              <a:gdLst/>
              <a:ahLst/>
              <a:cxnLst/>
              <a:rect l="l" t="t" r="r" b="b"/>
              <a:pathLst>
                <a:path w="3175" h="9525">
                  <a:moveTo>
                    <a:pt x="3098" y="7683"/>
                  </a:moveTo>
                  <a:lnTo>
                    <a:pt x="2641" y="6591"/>
                  </a:lnTo>
                  <a:lnTo>
                    <a:pt x="1549" y="6134"/>
                  </a:lnTo>
                  <a:lnTo>
                    <a:pt x="457" y="6591"/>
                  </a:lnTo>
                  <a:lnTo>
                    <a:pt x="0" y="7683"/>
                  </a:lnTo>
                  <a:lnTo>
                    <a:pt x="457" y="8788"/>
                  </a:lnTo>
                  <a:lnTo>
                    <a:pt x="1549" y="9232"/>
                  </a:lnTo>
                  <a:lnTo>
                    <a:pt x="2641" y="8788"/>
                  </a:lnTo>
                  <a:lnTo>
                    <a:pt x="3098" y="7683"/>
                  </a:lnTo>
                  <a:close/>
                </a:path>
                <a:path w="3175" h="9525">
                  <a:moveTo>
                    <a:pt x="3098" y="1549"/>
                  </a:moveTo>
                  <a:lnTo>
                    <a:pt x="2641" y="457"/>
                  </a:lnTo>
                  <a:lnTo>
                    <a:pt x="1549" y="0"/>
                  </a:lnTo>
                  <a:lnTo>
                    <a:pt x="457" y="457"/>
                  </a:lnTo>
                  <a:lnTo>
                    <a:pt x="0" y="1549"/>
                  </a:lnTo>
                  <a:lnTo>
                    <a:pt x="457"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3746" name="object 13746" descr=""/>
            <p:cNvSpPr/>
            <p:nvPr/>
          </p:nvSpPr>
          <p:spPr>
            <a:xfrm>
              <a:off x="2026781" y="2730284"/>
              <a:ext cx="0" cy="3810"/>
            </a:xfrm>
            <a:custGeom>
              <a:avLst/>
              <a:gdLst/>
              <a:ahLst/>
              <a:cxnLst/>
              <a:rect l="l" t="t" r="r" b="b"/>
              <a:pathLst>
                <a:path w="0" h="3810">
                  <a:moveTo>
                    <a:pt x="0" y="3352"/>
                  </a:moveTo>
                  <a:lnTo>
                    <a:pt x="0" y="1676"/>
                  </a:lnTo>
                  <a:lnTo>
                    <a:pt x="0" y="1117"/>
                  </a:lnTo>
                  <a:lnTo>
                    <a:pt x="0" y="0"/>
                  </a:lnTo>
                </a:path>
              </a:pathLst>
            </a:custGeom>
            <a:ln w="3175">
              <a:solidFill>
                <a:srgbClr val="565658"/>
              </a:solidFill>
            </a:ln>
          </p:spPr>
          <p:txBody>
            <a:bodyPr wrap="square" lIns="0" tIns="0" rIns="0" bIns="0" rtlCol="0"/>
            <a:lstStyle/>
            <a:p/>
          </p:txBody>
        </p:sp>
        <p:sp>
          <p:nvSpPr>
            <p:cNvPr id="13747" name="object 13747" descr=""/>
            <p:cNvSpPr/>
            <p:nvPr/>
          </p:nvSpPr>
          <p:spPr>
            <a:xfrm>
              <a:off x="2032920" y="2730289"/>
              <a:ext cx="0" cy="3810"/>
            </a:xfrm>
            <a:custGeom>
              <a:avLst/>
              <a:gdLst/>
              <a:ahLst/>
              <a:cxnLst/>
              <a:rect l="l" t="t" r="r" b="b"/>
              <a:pathLst>
                <a:path w="0" h="3810">
                  <a:moveTo>
                    <a:pt x="0" y="0"/>
                  </a:moveTo>
                  <a:lnTo>
                    <a:pt x="0" y="1117"/>
                  </a:lnTo>
                  <a:lnTo>
                    <a:pt x="0" y="1676"/>
                  </a:lnTo>
                  <a:lnTo>
                    <a:pt x="0" y="3352"/>
                  </a:lnTo>
                </a:path>
              </a:pathLst>
            </a:custGeom>
            <a:ln w="3175">
              <a:solidFill>
                <a:srgbClr val="565658"/>
              </a:solidFill>
            </a:ln>
          </p:spPr>
          <p:txBody>
            <a:bodyPr wrap="square" lIns="0" tIns="0" rIns="0" bIns="0" rtlCol="0"/>
            <a:lstStyle/>
            <a:p/>
          </p:txBody>
        </p:sp>
        <p:sp>
          <p:nvSpPr>
            <p:cNvPr id="13748" name="object 13748" descr=""/>
            <p:cNvSpPr/>
            <p:nvPr/>
          </p:nvSpPr>
          <p:spPr>
            <a:xfrm>
              <a:off x="2032920" y="2724156"/>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13749" name="object 13749" descr=""/>
            <p:cNvSpPr/>
            <p:nvPr/>
          </p:nvSpPr>
          <p:spPr>
            <a:xfrm>
              <a:off x="2032920" y="2733637"/>
              <a:ext cx="0" cy="3175"/>
            </a:xfrm>
            <a:custGeom>
              <a:avLst/>
              <a:gdLst/>
              <a:ahLst/>
              <a:cxnLst/>
              <a:rect l="l" t="t" r="r" b="b"/>
              <a:pathLst>
                <a:path w="0" h="3175">
                  <a:moveTo>
                    <a:pt x="0" y="0"/>
                  </a:moveTo>
                  <a:lnTo>
                    <a:pt x="0" y="1117"/>
                  </a:lnTo>
                  <a:lnTo>
                    <a:pt x="0" y="2235"/>
                  </a:lnTo>
                  <a:lnTo>
                    <a:pt x="0" y="2794"/>
                  </a:lnTo>
                </a:path>
              </a:pathLst>
            </a:custGeom>
            <a:ln w="3175">
              <a:solidFill>
                <a:srgbClr val="565658"/>
              </a:solidFill>
            </a:ln>
          </p:spPr>
          <p:txBody>
            <a:bodyPr wrap="square" lIns="0" tIns="0" rIns="0" bIns="0" rtlCol="0"/>
            <a:lstStyle/>
            <a:p/>
          </p:txBody>
        </p:sp>
        <p:sp>
          <p:nvSpPr>
            <p:cNvPr id="13750" name="object 13750" descr=""/>
            <p:cNvSpPr/>
            <p:nvPr/>
          </p:nvSpPr>
          <p:spPr>
            <a:xfrm>
              <a:off x="2121634" y="2682868"/>
              <a:ext cx="12065" cy="131445"/>
            </a:xfrm>
            <a:custGeom>
              <a:avLst/>
              <a:gdLst/>
              <a:ahLst/>
              <a:cxnLst/>
              <a:rect l="l" t="t" r="r" b="b"/>
              <a:pathLst>
                <a:path w="12064" h="131444">
                  <a:moveTo>
                    <a:pt x="0" y="0"/>
                  </a:moveTo>
                  <a:lnTo>
                    <a:pt x="3352" y="6134"/>
                  </a:lnTo>
                  <a:lnTo>
                    <a:pt x="3911" y="7251"/>
                  </a:lnTo>
                  <a:lnTo>
                    <a:pt x="3911" y="8928"/>
                  </a:lnTo>
                  <a:lnTo>
                    <a:pt x="4470" y="10045"/>
                  </a:lnTo>
                  <a:lnTo>
                    <a:pt x="7810" y="70853"/>
                  </a:lnTo>
                  <a:lnTo>
                    <a:pt x="11722" y="131114"/>
                  </a:lnTo>
                </a:path>
              </a:pathLst>
            </a:custGeom>
            <a:ln w="3175">
              <a:solidFill>
                <a:srgbClr val="565658"/>
              </a:solidFill>
            </a:ln>
          </p:spPr>
          <p:txBody>
            <a:bodyPr wrap="square" lIns="0" tIns="0" rIns="0" bIns="0" rtlCol="0"/>
            <a:lstStyle/>
            <a:p/>
          </p:txBody>
        </p:sp>
        <p:sp>
          <p:nvSpPr>
            <p:cNvPr id="13751" name="object 13751" descr=""/>
            <p:cNvSpPr/>
            <p:nvPr/>
          </p:nvSpPr>
          <p:spPr>
            <a:xfrm>
              <a:off x="2026781" y="2733634"/>
              <a:ext cx="0" cy="3175"/>
            </a:xfrm>
            <a:custGeom>
              <a:avLst/>
              <a:gdLst/>
              <a:ahLst/>
              <a:cxnLst/>
              <a:rect l="l" t="t" r="r" b="b"/>
              <a:pathLst>
                <a:path w="0" h="3175">
                  <a:moveTo>
                    <a:pt x="0" y="2794"/>
                  </a:moveTo>
                  <a:lnTo>
                    <a:pt x="0" y="2235"/>
                  </a:lnTo>
                  <a:lnTo>
                    <a:pt x="0" y="1117"/>
                  </a:lnTo>
                  <a:lnTo>
                    <a:pt x="0" y="0"/>
                  </a:lnTo>
                </a:path>
              </a:pathLst>
            </a:custGeom>
            <a:ln w="3175">
              <a:solidFill>
                <a:srgbClr val="565658"/>
              </a:solidFill>
            </a:ln>
          </p:spPr>
          <p:txBody>
            <a:bodyPr wrap="square" lIns="0" tIns="0" rIns="0" bIns="0" rtlCol="0"/>
            <a:lstStyle/>
            <a:p/>
          </p:txBody>
        </p:sp>
        <p:sp>
          <p:nvSpPr>
            <p:cNvPr id="13752" name="object 13752" descr=""/>
            <p:cNvSpPr/>
            <p:nvPr/>
          </p:nvSpPr>
          <p:spPr>
            <a:xfrm>
              <a:off x="2025231" y="2722613"/>
              <a:ext cx="3175" cy="15875"/>
            </a:xfrm>
            <a:custGeom>
              <a:avLst/>
              <a:gdLst/>
              <a:ahLst/>
              <a:cxnLst/>
              <a:rect l="l" t="t" r="r" b="b"/>
              <a:pathLst>
                <a:path w="3175" h="15875">
                  <a:moveTo>
                    <a:pt x="3098" y="13817"/>
                  </a:moveTo>
                  <a:lnTo>
                    <a:pt x="2641" y="12725"/>
                  </a:lnTo>
                  <a:lnTo>
                    <a:pt x="1549" y="12268"/>
                  </a:lnTo>
                  <a:lnTo>
                    <a:pt x="444" y="12725"/>
                  </a:lnTo>
                  <a:lnTo>
                    <a:pt x="0" y="13817"/>
                  </a:lnTo>
                  <a:lnTo>
                    <a:pt x="444" y="14922"/>
                  </a:lnTo>
                  <a:lnTo>
                    <a:pt x="1549" y="15367"/>
                  </a:lnTo>
                  <a:lnTo>
                    <a:pt x="2641" y="14922"/>
                  </a:lnTo>
                  <a:lnTo>
                    <a:pt x="3098" y="13817"/>
                  </a:lnTo>
                  <a:close/>
                </a:path>
                <a:path w="3175" h="15875">
                  <a:moveTo>
                    <a:pt x="3098" y="1549"/>
                  </a:moveTo>
                  <a:lnTo>
                    <a:pt x="2641" y="457"/>
                  </a:lnTo>
                  <a:lnTo>
                    <a:pt x="1549" y="0"/>
                  </a:lnTo>
                  <a:lnTo>
                    <a:pt x="444" y="457"/>
                  </a:lnTo>
                  <a:lnTo>
                    <a:pt x="0" y="1549"/>
                  </a:lnTo>
                  <a:lnTo>
                    <a:pt x="444"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3753" name="object 13753" descr=""/>
            <p:cNvSpPr/>
            <p:nvPr/>
          </p:nvSpPr>
          <p:spPr>
            <a:xfrm>
              <a:off x="2686250" y="1906784"/>
              <a:ext cx="3810" cy="635"/>
            </a:xfrm>
            <a:custGeom>
              <a:avLst/>
              <a:gdLst/>
              <a:ahLst/>
              <a:cxnLst/>
              <a:rect l="l" t="t" r="r" b="b"/>
              <a:pathLst>
                <a:path w="3810" h="635">
                  <a:moveTo>
                    <a:pt x="0" y="558"/>
                  </a:moveTo>
                  <a:lnTo>
                    <a:pt x="571" y="0"/>
                  </a:lnTo>
                  <a:lnTo>
                    <a:pt x="1676" y="0"/>
                  </a:lnTo>
                  <a:lnTo>
                    <a:pt x="2235" y="0"/>
                  </a:lnTo>
                  <a:lnTo>
                    <a:pt x="3352" y="558"/>
                  </a:lnTo>
                </a:path>
              </a:pathLst>
            </a:custGeom>
            <a:ln w="3175">
              <a:solidFill>
                <a:srgbClr val="565658"/>
              </a:solidFill>
            </a:ln>
          </p:spPr>
          <p:txBody>
            <a:bodyPr wrap="square" lIns="0" tIns="0" rIns="0" bIns="0" rtlCol="0"/>
            <a:lstStyle/>
            <a:p/>
          </p:txBody>
        </p:sp>
        <p:sp>
          <p:nvSpPr>
            <p:cNvPr id="13754" name="object 13754" descr=""/>
            <p:cNvSpPr/>
            <p:nvPr/>
          </p:nvSpPr>
          <p:spPr>
            <a:xfrm>
              <a:off x="2629348"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755" name="object 13755" descr=""/>
            <p:cNvSpPr/>
            <p:nvPr/>
          </p:nvSpPr>
          <p:spPr>
            <a:xfrm>
              <a:off x="2301840" y="222814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3756" name="object 13756" descr=""/>
            <p:cNvSpPr/>
            <p:nvPr/>
          </p:nvSpPr>
          <p:spPr>
            <a:xfrm>
              <a:off x="2683456" y="1906784"/>
              <a:ext cx="3175" cy="635"/>
            </a:xfrm>
            <a:custGeom>
              <a:avLst/>
              <a:gdLst/>
              <a:ahLst/>
              <a:cxnLst/>
              <a:rect l="l" t="t" r="r" b="b"/>
              <a:pathLst>
                <a:path w="3175" h="635">
                  <a:moveTo>
                    <a:pt x="2793" y="558"/>
                  </a:moveTo>
                  <a:lnTo>
                    <a:pt x="1117" y="0"/>
                  </a:lnTo>
                  <a:lnTo>
                    <a:pt x="0" y="0"/>
                  </a:lnTo>
                </a:path>
              </a:pathLst>
            </a:custGeom>
            <a:ln w="3175">
              <a:solidFill>
                <a:srgbClr val="565658"/>
              </a:solidFill>
            </a:ln>
          </p:spPr>
          <p:txBody>
            <a:bodyPr wrap="square" lIns="0" tIns="0" rIns="0" bIns="0" rtlCol="0"/>
            <a:lstStyle/>
            <a:p/>
          </p:txBody>
        </p:sp>
        <p:sp>
          <p:nvSpPr>
            <p:cNvPr id="13757" name="object 13757" descr=""/>
            <p:cNvSpPr/>
            <p:nvPr/>
          </p:nvSpPr>
          <p:spPr>
            <a:xfrm>
              <a:off x="2301836" y="2232614"/>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3758" name="object 13758" descr=""/>
            <p:cNvSpPr/>
            <p:nvPr/>
          </p:nvSpPr>
          <p:spPr>
            <a:xfrm>
              <a:off x="2681238" y="1906785"/>
              <a:ext cx="2540" cy="1905"/>
            </a:xfrm>
            <a:custGeom>
              <a:avLst/>
              <a:gdLst/>
              <a:ahLst/>
              <a:cxnLst/>
              <a:rect l="l" t="t" r="r" b="b"/>
              <a:pathLst>
                <a:path w="2539" h="1905">
                  <a:moveTo>
                    <a:pt x="2222" y="0"/>
                  </a:moveTo>
                  <a:lnTo>
                    <a:pt x="1117" y="0"/>
                  </a:lnTo>
                  <a:lnTo>
                    <a:pt x="0" y="558"/>
                  </a:lnTo>
                  <a:lnTo>
                    <a:pt x="0" y="1676"/>
                  </a:lnTo>
                </a:path>
              </a:pathLst>
            </a:custGeom>
            <a:ln w="3175">
              <a:solidFill>
                <a:srgbClr val="565658"/>
              </a:solidFill>
            </a:ln>
          </p:spPr>
          <p:txBody>
            <a:bodyPr wrap="square" lIns="0" tIns="0" rIns="0" bIns="0" rtlCol="0"/>
            <a:lstStyle/>
            <a:p/>
          </p:txBody>
        </p:sp>
        <p:sp>
          <p:nvSpPr>
            <p:cNvPr id="13759" name="object 13759" descr=""/>
            <p:cNvSpPr/>
            <p:nvPr/>
          </p:nvSpPr>
          <p:spPr>
            <a:xfrm>
              <a:off x="2625567"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760" name="object 13760" descr=""/>
            <p:cNvSpPr/>
            <p:nvPr/>
          </p:nvSpPr>
          <p:spPr>
            <a:xfrm>
              <a:off x="2304629" y="2230388"/>
              <a:ext cx="1270" cy="2540"/>
            </a:xfrm>
            <a:custGeom>
              <a:avLst/>
              <a:gdLst/>
              <a:ahLst/>
              <a:cxnLst/>
              <a:rect l="l" t="t" r="r" b="b"/>
              <a:pathLst>
                <a:path w="1269" h="2539">
                  <a:moveTo>
                    <a:pt x="1117" y="0"/>
                  </a:moveTo>
                  <a:lnTo>
                    <a:pt x="0" y="2222"/>
                  </a:lnTo>
                </a:path>
              </a:pathLst>
            </a:custGeom>
            <a:ln w="3175">
              <a:solidFill>
                <a:srgbClr val="565658"/>
              </a:solidFill>
            </a:ln>
          </p:spPr>
          <p:txBody>
            <a:bodyPr wrap="square" lIns="0" tIns="0" rIns="0" bIns="0" rtlCol="0"/>
            <a:lstStyle/>
            <a:p/>
          </p:txBody>
        </p:sp>
        <p:sp>
          <p:nvSpPr>
            <p:cNvPr id="13761" name="object 13761" descr=""/>
            <p:cNvSpPr/>
            <p:nvPr/>
          </p:nvSpPr>
          <p:spPr>
            <a:xfrm>
              <a:off x="2679687" y="1905241"/>
              <a:ext cx="5715" cy="5080"/>
            </a:xfrm>
            <a:custGeom>
              <a:avLst/>
              <a:gdLst/>
              <a:ahLst/>
              <a:cxnLst/>
              <a:rect l="l" t="t" r="r" b="b"/>
              <a:pathLst>
                <a:path w="5714" h="5080">
                  <a:moveTo>
                    <a:pt x="5321" y="1549"/>
                  </a:moveTo>
                  <a:lnTo>
                    <a:pt x="4864" y="457"/>
                  </a:lnTo>
                  <a:lnTo>
                    <a:pt x="3771" y="0"/>
                  </a:lnTo>
                  <a:lnTo>
                    <a:pt x="2667" y="457"/>
                  </a:lnTo>
                  <a:lnTo>
                    <a:pt x="2222" y="1549"/>
                  </a:lnTo>
                  <a:lnTo>
                    <a:pt x="2413" y="2044"/>
                  </a:lnTo>
                  <a:lnTo>
                    <a:pt x="1549" y="1676"/>
                  </a:lnTo>
                  <a:lnTo>
                    <a:pt x="457" y="2133"/>
                  </a:lnTo>
                  <a:lnTo>
                    <a:pt x="0" y="3225"/>
                  </a:lnTo>
                  <a:lnTo>
                    <a:pt x="457" y="4318"/>
                  </a:lnTo>
                  <a:lnTo>
                    <a:pt x="1549" y="4775"/>
                  </a:lnTo>
                  <a:lnTo>
                    <a:pt x="2641" y="4318"/>
                  </a:lnTo>
                  <a:lnTo>
                    <a:pt x="3098" y="3225"/>
                  </a:lnTo>
                  <a:lnTo>
                    <a:pt x="2882" y="2743"/>
                  </a:lnTo>
                  <a:lnTo>
                    <a:pt x="3771" y="3098"/>
                  </a:lnTo>
                  <a:lnTo>
                    <a:pt x="4864" y="2641"/>
                  </a:lnTo>
                  <a:lnTo>
                    <a:pt x="5321" y="1549"/>
                  </a:lnTo>
                  <a:close/>
                </a:path>
              </a:pathLst>
            </a:custGeom>
            <a:solidFill>
              <a:srgbClr val="565658"/>
            </a:solidFill>
          </p:spPr>
          <p:txBody>
            <a:bodyPr wrap="square" lIns="0" tIns="0" rIns="0" bIns="0" rtlCol="0"/>
            <a:lstStyle/>
            <a:p/>
          </p:txBody>
        </p:sp>
        <p:sp>
          <p:nvSpPr>
            <p:cNvPr id="13762" name="object 13762" descr=""/>
            <p:cNvSpPr/>
            <p:nvPr/>
          </p:nvSpPr>
          <p:spPr>
            <a:xfrm>
              <a:off x="2627115"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763" name="object 13763" descr=""/>
            <p:cNvSpPr/>
            <p:nvPr/>
          </p:nvSpPr>
          <p:spPr>
            <a:xfrm>
              <a:off x="2300724" y="2228153"/>
              <a:ext cx="1270" cy="2540"/>
            </a:xfrm>
            <a:custGeom>
              <a:avLst/>
              <a:gdLst/>
              <a:ahLst/>
              <a:cxnLst/>
              <a:rect l="l" t="t" r="r" b="b"/>
              <a:pathLst>
                <a:path w="1269" h="2539">
                  <a:moveTo>
                    <a:pt x="0" y="2235"/>
                  </a:moveTo>
                  <a:lnTo>
                    <a:pt x="1117" y="0"/>
                  </a:lnTo>
                </a:path>
              </a:pathLst>
            </a:custGeom>
            <a:ln w="3175">
              <a:solidFill>
                <a:srgbClr val="565658"/>
              </a:solidFill>
            </a:ln>
          </p:spPr>
          <p:txBody>
            <a:bodyPr wrap="square" lIns="0" tIns="0" rIns="0" bIns="0" rtlCol="0"/>
            <a:lstStyle/>
            <a:p/>
          </p:txBody>
        </p:sp>
        <p:sp>
          <p:nvSpPr>
            <p:cNvPr id="13764" name="object 13764" descr=""/>
            <p:cNvSpPr/>
            <p:nvPr/>
          </p:nvSpPr>
          <p:spPr>
            <a:xfrm>
              <a:off x="2681240" y="1908459"/>
              <a:ext cx="5080" cy="0"/>
            </a:xfrm>
            <a:custGeom>
              <a:avLst/>
              <a:gdLst/>
              <a:ahLst/>
              <a:cxnLst/>
              <a:rect l="l" t="t" r="r" b="b"/>
              <a:pathLst>
                <a:path w="5080" h="0">
                  <a:moveTo>
                    <a:pt x="0" y="0"/>
                  </a:moveTo>
                  <a:lnTo>
                    <a:pt x="5016" y="0"/>
                  </a:lnTo>
                </a:path>
              </a:pathLst>
            </a:custGeom>
            <a:ln w="3175">
              <a:solidFill>
                <a:srgbClr val="565658"/>
              </a:solidFill>
            </a:ln>
          </p:spPr>
          <p:txBody>
            <a:bodyPr wrap="square" lIns="0" tIns="0" rIns="0" bIns="0" rtlCol="0"/>
            <a:lstStyle/>
            <a:p/>
          </p:txBody>
        </p:sp>
        <p:sp>
          <p:nvSpPr>
            <p:cNvPr id="13765" name="object 13765" descr=""/>
            <p:cNvSpPr/>
            <p:nvPr/>
          </p:nvSpPr>
          <p:spPr>
            <a:xfrm>
              <a:off x="2683460" y="1906785"/>
              <a:ext cx="3175" cy="635"/>
            </a:xfrm>
            <a:custGeom>
              <a:avLst/>
              <a:gdLst/>
              <a:ahLst/>
              <a:cxnLst/>
              <a:rect l="l" t="t" r="r" b="b"/>
              <a:pathLst>
                <a:path w="3175" h="635">
                  <a:moveTo>
                    <a:pt x="0" y="0"/>
                  </a:moveTo>
                  <a:lnTo>
                    <a:pt x="1117" y="0"/>
                  </a:lnTo>
                  <a:lnTo>
                    <a:pt x="2794" y="558"/>
                  </a:lnTo>
                </a:path>
              </a:pathLst>
            </a:custGeom>
            <a:ln w="3175">
              <a:solidFill>
                <a:srgbClr val="565658"/>
              </a:solidFill>
            </a:ln>
          </p:spPr>
          <p:txBody>
            <a:bodyPr wrap="square" lIns="0" tIns="0" rIns="0" bIns="0" rtlCol="0"/>
            <a:lstStyle/>
            <a:p/>
          </p:txBody>
        </p:sp>
        <p:sp>
          <p:nvSpPr>
            <p:cNvPr id="13766" name="object 13766" descr=""/>
            <p:cNvSpPr/>
            <p:nvPr/>
          </p:nvSpPr>
          <p:spPr>
            <a:xfrm>
              <a:off x="2628232"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767" name="object 13767" descr=""/>
            <p:cNvSpPr/>
            <p:nvPr/>
          </p:nvSpPr>
          <p:spPr>
            <a:xfrm>
              <a:off x="2300724" y="2230388"/>
              <a:ext cx="1270" cy="2540"/>
            </a:xfrm>
            <a:custGeom>
              <a:avLst/>
              <a:gdLst/>
              <a:ahLst/>
              <a:cxnLst/>
              <a:rect l="l" t="t" r="r" b="b"/>
              <a:pathLst>
                <a:path w="1269" h="2539">
                  <a:moveTo>
                    <a:pt x="0" y="0"/>
                  </a:moveTo>
                  <a:lnTo>
                    <a:pt x="1117" y="2222"/>
                  </a:lnTo>
                </a:path>
              </a:pathLst>
            </a:custGeom>
            <a:ln w="3175">
              <a:solidFill>
                <a:srgbClr val="565658"/>
              </a:solidFill>
            </a:ln>
          </p:spPr>
          <p:txBody>
            <a:bodyPr wrap="square" lIns="0" tIns="0" rIns="0" bIns="0" rtlCol="0"/>
            <a:lstStyle/>
            <a:p/>
          </p:txBody>
        </p:sp>
        <p:sp>
          <p:nvSpPr>
            <p:cNvPr id="13768" name="object 13768" descr=""/>
            <p:cNvSpPr/>
            <p:nvPr/>
          </p:nvSpPr>
          <p:spPr>
            <a:xfrm>
              <a:off x="2304072" y="2228149"/>
              <a:ext cx="1905" cy="2540"/>
            </a:xfrm>
            <a:custGeom>
              <a:avLst/>
              <a:gdLst/>
              <a:ahLst/>
              <a:cxnLst/>
              <a:rect l="l" t="t" r="r" b="b"/>
              <a:pathLst>
                <a:path w="1905" h="2539">
                  <a:moveTo>
                    <a:pt x="0" y="0"/>
                  </a:moveTo>
                  <a:lnTo>
                    <a:pt x="1676" y="2235"/>
                  </a:lnTo>
                </a:path>
              </a:pathLst>
            </a:custGeom>
            <a:ln w="3175">
              <a:solidFill>
                <a:srgbClr val="565658"/>
              </a:solidFill>
            </a:ln>
          </p:spPr>
          <p:txBody>
            <a:bodyPr wrap="square" lIns="0" tIns="0" rIns="0" bIns="0" rtlCol="0"/>
            <a:lstStyle/>
            <a:p/>
          </p:txBody>
        </p:sp>
        <p:sp>
          <p:nvSpPr>
            <p:cNvPr id="13769" name="object 13769" descr=""/>
            <p:cNvSpPr/>
            <p:nvPr/>
          </p:nvSpPr>
          <p:spPr>
            <a:xfrm>
              <a:off x="2686250" y="190734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3770" name="object 13770" descr=""/>
            <p:cNvSpPr/>
            <p:nvPr/>
          </p:nvSpPr>
          <p:spPr>
            <a:xfrm>
              <a:off x="2683465" y="1906785"/>
              <a:ext cx="6350" cy="0"/>
            </a:xfrm>
            <a:custGeom>
              <a:avLst/>
              <a:gdLst/>
              <a:ahLst/>
              <a:cxnLst/>
              <a:rect l="l" t="t" r="r" b="b"/>
              <a:pathLst>
                <a:path w="6350" h="0">
                  <a:moveTo>
                    <a:pt x="6134" y="0"/>
                  </a:moveTo>
                  <a:lnTo>
                    <a:pt x="6134" y="0"/>
                  </a:lnTo>
                  <a:lnTo>
                    <a:pt x="1104" y="0"/>
                  </a:lnTo>
                  <a:lnTo>
                    <a:pt x="0" y="0"/>
                  </a:lnTo>
                </a:path>
              </a:pathLst>
            </a:custGeom>
            <a:ln w="3175">
              <a:solidFill>
                <a:srgbClr val="565658"/>
              </a:solidFill>
            </a:ln>
          </p:spPr>
          <p:txBody>
            <a:bodyPr wrap="square" lIns="0" tIns="0" rIns="0" bIns="0" rtlCol="0"/>
            <a:lstStyle/>
            <a:p/>
          </p:txBody>
        </p:sp>
        <p:sp>
          <p:nvSpPr>
            <p:cNvPr id="13771" name="object 13771" descr=""/>
            <p:cNvSpPr/>
            <p:nvPr/>
          </p:nvSpPr>
          <p:spPr>
            <a:xfrm>
              <a:off x="2309095" y="1966484"/>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772" name="object 13772" descr=""/>
            <p:cNvSpPr/>
            <p:nvPr/>
          </p:nvSpPr>
          <p:spPr>
            <a:xfrm>
              <a:off x="2638836" y="1914599"/>
              <a:ext cx="1270" cy="635"/>
            </a:xfrm>
            <a:custGeom>
              <a:avLst/>
              <a:gdLst/>
              <a:ahLst/>
              <a:cxnLst/>
              <a:rect l="l" t="t" r="r" b="b"/>
              <a:pathLst>
                <a:path w="1269" h="635">
                  <a:moveTo>
                    <a:pt x="0" y="0"/>
                  </a:moveTo>
                  <a:lnTo>
                    <a:pt x="1117" y="558"/>
                  </a:lnTo>
                </a:path>
              </a:pathLst>
            </a:custGeom>
            <a:ln w="3175">
              <a:solidFill>
                <a:srgbClr val="565658"/>
              </a:solidFill>
            </a:ln>
          </p:spPr>
          <p:txBody>
            <a:bodyPr wrap="square" lIns="0" tIns="0" rIns="0" bIns="0" rtlCol="0"/>
            <a:lstStyle/>
            <a:p/>
          </p:txBody>
        </p:sp>
        <p:sp>
          <p:nvSpPr>
            <p:cNvPr id="13773" name="object 13773" descr=""/>
            <p:cNvSpPr/>
            <p:nvPr/>
          </p:nvSpPr>
          <p:spPr>
            <a:xfrm>
              <a:off x="2687379" y="190121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774" name="object 13774" descr=""/>
            <p:cNvSpPr/>
            <p:nvPr/>
          </p:nvSpPr>
          <p:spPr>
            <a:xfrm>
              <a:off x="2678450" y="1908459"/>
              <a:ext cx="1270" cy="0"/>
            </a:xfrm>
            <a:custGeom>
              <a:avLst/>
              <a:gdLst/>
              <a:ahLst/>
              <a:cxnLst/>
              <a:rect l="l" t="t" r="r" b="b"/>
              <a:pathLst>
                <a:path w="1269" h="0">
                  <a:moveTo>
                    <a:pt x="0" y="0"/>
                  </a:moveTo>
                  <a:lnTo>
                    <a:pt x="546" y="0"/>
                  </a:lnTo>
                  <a:lnTo>
                    <a:pt x="1104" y="0"/>
                  </a:lnTo>
                </a:path>
              </a:pathLst>
            </a:custGeom>
            <a:ln w="3175">
              <a:solidFill>
                <a:srgbClr val="565658"/>
              </a:solidFill>
            </a:ln>
          </p:spPr>
          <p:txBody>
            <a:bodyPr wrap="square" lIns="0" tIns="0" rIns="0" bIns="0" rtlCol="0"/>
            <a:lstStyle/>
            <a:p/>
          </p:txBody>
        </p:sp>
        <p:sp>
          <p:nvSpPr>
            <p:cNvPr id="13775" name="object 13775" descr=""/>
            <p:cNvSpPr/>
            <p:nvPr/>
          </p:nvSpPr>
          <p:spPr>
            <a:xfrm>
              <a:off x="2681798" y="1908459"/>
              <a:ext cx="5080" cy="0"/>
            </a:xfrm>
            <a:custGeom>
              <a:avLst/>
              <a:gdLst/>
              <a:ahLst/>
              <a:cxnLst/>
              <a:rect l="l" t="t" r="r" b="b"/>
              <a:pathLst>
                <a:path w="5080" h="0">
                  <a:moveTo>
                    <a:pt x="0" y="0"/>
                  </a:moveTo>
                  <a:lnTo>
                    <a:pt x="2222" y="0"/>
                  </a:lnTo>
                  <a:lnTo>
                    <a:pt x="3340" y="0"/>
                  </a:lnTo>
                  <a:lnTo>
                    <a:pt x="4457" y="0"/>
                  </a:lnTo>
                </a:path>
              </a:pathLst>
            </a:custGeom>
            <a:ln w="3175">
              <a:solidFill>
                <a:srgbClr val="565658"/>
              </a:solidFill>
            </a:ln>
          </p:spPr>
          <p:txBody>
            <a:bodyPr wrap="square" lIns="0" tIns="0" rIns="0" bIns="0" rtlCol="0"/>
            <a:lstStyle/>
            <a:p/>
          </p:txBody>
        </p:sp>
        <p:sp>
          <p:nvSpPr>
            <p:cNvPr id="13776" name="object 13776" descr=""/>
            <p:cNvSpPr/>
            <p:nvPr/>
          </p:nvSpPr>
          <p:spPr>
            <a:xfrm>
              <a:off x="2687925" y="190845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777" name="object 13777" descr=""/>
            <p:cNvSpPr/>
            <p:nvPr/>
          </p:nvSpPr>
          <p:spPr>
            <a:xfrm>
              <a:off x="2637718" y="1916266"/>
              <a:ext cx="1270" cy="1270"/>
            </a:xfrm>
            <a:custGeom>
              <a:avLst/>
              <a:gdLst/>
              <a:ahLst/>
              <a:cxnLst/>
              <a:rect l="l" t="t" r="r" b="b"/>
              <a:pathLst>
                <a:path w="1269" h="1269">
                  <a:moveTo>
                    <a:pt x="1117" y="1117"/>
                  </a:moveTo>
                  <a:lnTo>
                    <a:pt x="0" y="0"/>
                  </a:lnTo>
                </a:path>
              </a:pathLst>
            </a:custGeom>
            <a:ln w="3175">
              <a:solidFill>
                <a:srgbClr val="565658"/>
              </a:solidFill>
            </a:ln>
          </p:spPr>
          <p:txBody>
            <a:bodyPr wrap="square" lIns="0" tIns="0" rIns="0" bIns="0" rtlCol="0"/>
            <a:lstStyle/>
            <a:p/>
          </p:txBody>
        </p:sp>
        <p:sp>
          <p:nvSpPr>
            <p:cNvPr id="13778" name="object 13778" descr=""/>
            <p:cNvSpPr/>
            <p:nvPr/>
          </p:nvSpPr>
          <p:spPr>
            <a:xfrm>
              <a:off x="2687925" y="190232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779" name="object 13779" descr=""/>
            <p:cNvSpPr/>
            <p:nvPr/>
          </p:nvSpPr>
          <p:spPr>
            <a:xfrm>
              <a:off x="2638835" y="1916267"/>
              <a:ext cx="1270" cy="1270"/>
            </a:xfrm>
            <a:custGeom>
              <a:avLst/>
              <a:gdLst/>
              <a:ahLst/>
              <a:cxnLst/>
              <a:rect l="l" t="t" r="r" b="b"/>
              <a:pathLst>
                <a:path w="1269" h="1269">
                  <a:moveTo>
                    <a:pt x="1117" y="0"/>
                  </a:moveTo>
                  <a:lnTo>
                    <a:pt x="0" y="1117"/>
                  </a:lnTo>
                </a:path>
              </a:pathLst>
            </a:custGeom>
            <a:ln w="3175">
              <a:solidFill>
                <a:srgbClr val="565658"/>
              </a:solidFill>
            </a:ln>
          </p:spPr>
          <p:txBody>
            <a:bodyPr wrap="square" lIns="0" tIns="0" rIns="0" bIns="0" rtlCol="0"/>
            <a:lstStyle/>
            <a:p/>
          </p:txBody>
        </p:sp>
        <p:sp>
          <p:nvSpPr>
            <p:cNvPr id="13780" name="object 13780" descr=""/>
            <p:cNvSpPr/>
            <p:nvPr/>
          </p:nvSpPr>
          <p:spPr>
            <a:xfrm>
              <a:off x="2687379" y="1902879"/>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3781" name="object 13781" descr=""/>
            <p:cNvSpPr/>
            <p:nvPr/>
          </p:nvSpPr>
          <p:spPr>
            <a:xfrm>
              <a:off x="2492650" y="2004435"/>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3782" name="object 13782" descr=""/>
            <p:cNvSpPr/>
            <p:nvPr/>
          </p:nvSpPr>
          <p:spPr>
            <a:xfrm>
              <a:off x="2648312" y="1999412"/>
              <a:ext cx="635" cy="635"/>
            </a:xfrm>
            <a:custGeom>
              <a:avLst/>
              <a:gdLst/>
              <a:ahLst/>
              <a:cxnLst/>
              <a:rect l="l" t="t" r="r" b="b"/>
              <a:pathLst>
                <a:path w="635" h="635">
                  <a:moveTo>
                    <a:pt x="558" y="546"/>
                  </a:moveTo>
                  <a:lnTo>
                    <a:pt x="0" y="0"/>
                  </a:lnTo>
                </a:path>
              </a:pathLst>
            </a:custGeom>
            <a:ln w="3175">
              <a:solidFill>
                <a:srgbClr val="565658"/>
              </a:solidFill>
            </a:ln>
          </p:spPr>
          <p:txBody>
            <a:bodyPr wrap="square" lIns="0" tIns="0" rIns="0" bIns="0" rtlCol="0"/>
            <a:lstStyle/>
            <a:p/>
          </p:txBody>
        </p:sp>
        <p:sp>
          <p:nvSpPr>
            <p:cNvPr id="13783" name="object 13783" descr=""/>
            <p:cNvSpPr/>
            <p:nvPr/>
          </p:nvSpPr>
          <p:spPr>
            <a:xfrm>
              <a:off x="2639952" y="1915162"/>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13784" name="object 13784" descr=""/>
            <p:cNvSpPr/>
            <p:nvPr/>
          </p:nvSpPr>
          <p:spPr>
            <a:xfrm>
              <a:off x="2637720" y="1914599"/>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3785" name="object 13785" descr=""/>
            <p:cNvSpPr/>
            <p:nvPr/>
          </p:nvSpPr>
          <p:spPr>
            <a:xfrm>
              <a:off x="2687925" y="1902879"/>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3786" name="object 13786" descr=""/>
            <p:cNvSpPr/>
            <p:nvPr/>
          </p:nvSpPr>
          <p:spPr>
            <a:xfrm>
              <a:off x="2687379" y="1901210"/>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3787" name="object 13787" descr=""/>
            <p:cNvSpPr/>
            <p:nvPr/>
          </p:nvSpPr>
          <p:spPr>
            <a:xfrm>
              <a:off x="2687379" y="1902879"/>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3788" name="object 13788" descr=""/>
            <p:cNvSpPr/>
            <p:nvPr/>
          </p:nvSpPr>
          <p:spPr>
            <a:xfrm>
              <a:off x="2491101" y="19102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789" name="object 13789" descr=""/>
            <p:cNvSpPr/>
            <p:nvPr/>
          </p:nvSpPr>
          <p:spPr>
            <a:xfrm>
              <a:off x="2646636" y="200051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790" name="object 13790" descr=""/>
            <p:cNvSpPr/>
            <p:nvPr/>
          </p:nvSpPr>
          <p:spPr>
            <a:xfrm>
              <a:off x="2637720" y="1915162"/>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13791" name="object 13791" descr=""/>
            <p:cNvSpPr/>
            <p:nvPr/>
          </p:nvSpPr>
          <p:spPr>
            <a:xfrm>
              <a:off x="2686376"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792" name="object 13792" descr=""/>
            <p:cNvSpPr/>
            <p:nvPr/>
          </p:nvSpPr>
          <p:spPr>
            <a:xfrm>
              <a:off x="2687925" y="1901210"/>
              <a:ext cx="0" cy="1270"/>
            </a:xfrm>
            <a:custGeom>
              <a:avLst/>
              <a:gdLst/>
              <a:ahLst/>
              <a:cxnLst/>
              <a:rect l="l" t="t" r="r" b="b"/>
              <a:pathLst>
                <a:path w="0" h="1269">
                  <a:moveTo>
                    <a:pt x="0" y="0"/>
                  </a:moveTo>
                  <a:lnTo>
                    <a:pt x="0" y="558"/>
                  </a:lnTo>
                  <a:lnTo>
                    <a:pt x="0" y="1104"/>
                  </a:lnTo>
                </a:path>
              </a:pathLst>
            </a:custGeom>
            <a:ln w="3175">
              <a:solidFill>
                <a:srgbClr val="565658"/>
              </a:solidFill>
            </a:ln>
          </p:spPr>
          <p:txBody>
            <a:bodyPr wrap="square" lIns="0" tIns="0" rIns="0" bIns="0" rtlCol="0"/>
            <a:lstStyle/>
            <a:p/>
          </p:txBody>
        </p:sp>
        <p:sp>
          <p:nvSpPr>
            <p:cNvPr id="13793" name="object 13793" descr=""/>
            <p:cNvSpPr/>
            <p:nvPr/>
          </p:nvSpPr>
          <p:spPr>
            <a:xfrm>
              <a:off x="2689599" y="190678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794" name="object 13794" descr=""/>
            <p:cNvSpPr/>
            <p:nvPr/>
          </p:nvSpPr>
          <p:spPr>
            <a:xfrm>
              <a:off x="2382739" y="2000517"/>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3795" name="object 13795" descr=""/>
            <p:cNvSpPr/>
            <p:nvPr/>
          </p:nvSpPr>
          <p:spPr>
            <a:xfrm>
              <a:off x="2306863" y="196704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3796" name="object 13796" descr=""/>
            <p:cNvSpPr/>
            <p:nvPr/>
          </p:nvSpPr>
          <p:spPr>
            <a:xfrm>
              <a:off x="2689599" y="1907343"/>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3797" name="object 13797" descr=""/>
            <p:cNvSpPr/>
            <p:nvPr/>
          </p:nvSpPr>
          <p:spPr>
            <a:xfrm>
              <a:off x="2307419" y="1967601"/>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3798" name="object 13798" descr=""/>
            <p:cNvSpPr/>
            <p:nvPr/>
          </p:nvSpPr>
          <p:spPr>
            <a:xfrm>
              <a:off x="2306863" y="1965924"/>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3799" name="object 13799" descr=""/>
            <p:cNvSpPr/>
            <p:nvPr/>
          </p:nvSpPr>
          <p:spPr>
            <a:xfrm>
              <a:off x="2678449" y="1908459"/>
              <a:ext cx="1270" cy="0"/>
            </a:xfrm>
            <a:custGeom>
              <a:avLst/>
              <a:gdLst/>
              <a:ahLst/>
              <a:cxnLst/>
              <a:rect l="l" t="t" r="r" b="b"/>
              <a:pathLst>
                <a:path w="1269" h="0">
                  <a:moveTo>
                    <a:pt x="1104" y="0"/>
                  </a:moveTo>
                  <a:lnTo>
                    <a:pt x="546" y="0"/>
                  </a:lnTo>
                  <a:lnTo>
                    <a:pt x="0" y="0"/>
                  </a:lnTo>
                </a:path>
              </a:pathLst>
            </a:custGeom>
            <a:ln w="3175">
              <a:solidFill>
                <a:srgbClr val="565658"/>
              </a:solidFill>
            </a:ln>
          </p:spPr>
          <p:txBody>
            <a:bodyPr wrap="square" lIns="0" tIns="0" rIns="0" bIns="0" rtlCol="0"/>
            <a:lstStyle/>
            <a:p/>
          </p:txBody>
        </p:sp>
        <p:sp>
          <p:nvSpPr>
            <p:cNvPr id="13800" name="object 13800" descr=""/>
            <p:cNvSpPr/>
            <p:nvPr/>
          </p:nvSpPr>
          <p:spPr>
            <a:xfrm>
              <a:off x="2382741" y="1998848"/>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801" name="object 13801" descr=""/>
            <p:cNvSpPr/>
            <p:nvPr/>
          </p:nvSpPr>
          <p:spPr>
            <a:xfrm>
              <a:off x="2383856" y="1999407"/>
              <a:ext cx="635" cy="1270"/>
            </a:xfrm>
            <a:custGeom>
              <a:avLst/>
              <a:gdLst/>
              <a:ahLst/>
              <a:cxnLst/>
              <a:rect l="l" t="t" r="r" b="b"/>
              <a:pathLst>
                <a:path w="635" h="1269">
                  <a:moveTo>
                    <a:pt x="558" y="0"/>
                  </a:moveTo>
                  <a:lnTo>
                    <a:pt x="0" y="1104"/>
                  </a:lnTo>
                </a:path>
              </a:pathLst>
            </a:custGeom>
            <a:ln w="3175">
              <a:solidFill>
                <a:srgbClr val="565658"/>
              </a:solidFill>
            </a:ln>
          </p:spPr>
          <p:txBody>
            <a:bodyPr wrap="square" lIns="0" tIns="0" rIns="0" bIns="0" rtlCol="0"/>
            <a:lstStyle/>
            <a:p/>
          </p:txBody>
        </p:sp>
        <p:sp>
          <p:nvSpPr>
            <p:cNvPr id="13802" name="object 13802" descr=""/>
            <p:cNvSpPr/>
            <p:nvPr/>
          </p:nvSpPr>
          <p:spPr>
            <a:xfrm>
              <a:off x="2382182" y="1998853"/>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803" name="object 13803" descr=""/>
            <p:cNvSpPr/>
            <p:nvPr/>
          </p:nvSpPr>
          <p:spPr>
            <a:xfrm>
              <a:off x="2677332" y="1908459"/>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804" name="object 13804" descr=""/>
            <p:cNvSpPr/>
            <p:nvPr/>
          </p:nvSpPr>
          <p:spPr>
            <a:xfrm>
              <a:off x="2308537" y="1965926"/>
              <a:ext cx="1270" cy="635"/>
            </a:xfrm>
            <a:custGeom>
              <a:avLst/>
              <a:gdLst/>
              <a:ahLst/>
              <a:cxnLst/>
              <a:rect l="l" t="t" r="r" b="b"/>
              <a:pathLst>
                <a:path w="1269" h="635">
                  <a:moveTo>
                    <a:pt x="0" y="0"/>
                  </a:moveTo>
                  <a:lnTo>
                    <a:pt x="1117" y="558"/>
                  </a:lnTo>
                </a:path>
              </a:pathLst>
            </a:custGeom>
            <a:ln w="3175">
              <a:solidFill>
                <a:srgbClr val="565658"/>
              </a:solidFill>
            </a:ln>
          </p:spPr>
          <p:txBody>
            <a:bodyPr wrap="square" lIns="0" tIns="0" rIns="0" bIns="0" rtlCol="0"/>
            <a:lstStyle/>
            <a:p/>
          </p:txBody>
        </p:sp>
        <p:sp>
          <p:nvSpPr>
            <p:cNvPr id="13805" name="object 13805" descr=""/>
            <p:cNvSpPr/>
            <p:nvPr/>
          </p:nvSpPr>
          <p:spPr>
            <a:xfrm>
              <a:off x="2382182" y="1999956"/>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806" name="object 13806" descr=""/>
            <p:cNvSpPr/>
            <p:nvPr/>
          </p:nvSpPr>
          <p:spPr>
            <a:xfrm>
              <a:off x="2307421" y="1965926"/>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807" name="object 13807" descr=""/>
            <p:cNvSpPr/>
            <p:nvPr/>
          </p:nvSpPr>
          <p:spPr>
            <a:xfrm>
              <a:off x="2681243" y="1908459"/>
              <a:ext cx="8890" cy="0"/>
            </a:xfrm>
            <a:custGeom>
              <a:avLst/>
              <a:gdLst/>
              <a:ahLst/>
              <a:cxnLst/>
              <a:rect l="l" t="t" r="r" b="b"/>
              <a:pathLst>
                <a:path w="8889" h="0">
                  <a:moveTo>
                    <a:pt x="8356" y="0"/>
                  </a:moveTo>
                  <a:lnTo>
                    <a:pt x="8356" y="0"/>
                  </a:lnTo>
                  <a:lnTo>
                    <a:pt x="1117" y="0"/>
                  </a:lnTo>
                  <a:lnTo>
                    <a:pt x="0" y="0"/>
                  </a:lnTo>
                </a:path>
              </a:pathLst>
            </a:custGeom>
            <a:ln w="3175">
              <a:solidFill>
                <a:srgbClr val="565658"/>
              </a:solidFill>
            </a:ln>
          </p:spPr>
          <p:txBody>
            <a:bodyPr wrap="square" lIns="0" tIns="0" rIns="0" bIns="0" rtlCol="0"/>
            <a:lstStyle/>
            <a:p/>
          </p:txBody>
        </p:sp>
        <p:sp>
          <p:nvSpPr>
            <p:cNvPr id="13808" name="object 13808" descr=""/>
            <p:cNvSpPr/>
            <p:nvPr/>
          </p:nvSpPr>
          <p:spPr>
            <a:xfrm>
              <a:off x="2383856" y="199884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809" name="object 13809" descr=""/>
            <p:cNvSpPr/>
            <p:nvPr/>
          </p:nvSpPr>
          <p:spPr>
            <a:xfrm>
              <a:off x="2592092"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10" name="object 13810" descr=""/>
            <p:cNvSpPr/>
            <p:nvPr/>
          </p:nvSpPr>
          <p:spPr>
            <a:xfrm>
              <a:off x="2683460" y="1906785"/>
              <a:ext cx="6350" cy="0"/>
            </a:xfrm>
            <a:custGeom>
              <a:avLst/>
              <a:gdLst/>
              <a:ahLst/>
              <a:cxnLst/>
              <a:rect l="l" t="t" r="r" b="b"/>
              <a:pathLst>
                <a:path w="6350" h="0">
                  <a:moveTo>
                    <a:pt x="0" y="0"/>
                  </a:moveTo>
                  <a:lnTo>
                    <a:pt x="0" y="0"/>
                  </a:lnTo>
                  <a:lnTo>
                    <a:pt x="5575" y="0"/>
                  </a:lnTo>
                  <a:lnTo>
                    <a:pt x="6134" y="0"/>
                  </a:lnTo>
                </a:path>
              </a:pathLst>
            </a:custGeom>
            <a:ln w="3175">
              <a:solidFill>
                <a:srgbClr val="565658"/>
              </a:solidFill>
            </a:ln>
          </p:spPr>
          <p:txBody>
            <a:bodyPr wrap="square" lIns="0" tIns="0" rIns="0" bIns="0" rtlCol="0"/>
            <a:lstStyle/>
            <a:p/>
          </p:txBody>
        </p:sp>
        <p:sp>
          <p:nvSpPr>
            <p:cNvPr id="13811" name="object 13811" descr=""/>
            <p:cNvSpPr/>
            <p:nvPr/>
          </p:nvSpPr>
          <p:spPr>
            <a:xfrm>
              <a:off x="2592524"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812" name="object 13812" descr=""/>
            <p:cNvSpPr/>
            <p:nvPr/>
          </p:nvSpPr>
          <p:spPr>
            <a:xfrm>
              <a:off x="2687379" y="1902879"/>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3813" name="object 13813" descr=""/>
            <p:cNvSpPr/>
            <p:nvPr/>
          </p:nvSpPr>
          <p:spPr>
            <a:xfrm>
              <a:off x="2139478" y="2584118"/>
              <a:ext cx="1905" cy="2540"/>
            </a:xfrm>
            <a:custGeom>
              <a:avLst/>
              <a:gdLst/>
              <a:ahLst/>
              <a:cxnLst/>
              <a:rect l="l" t="t" r="r" b="b"/>
              <a:pathLst>
                <a:path w="1905" h="2539">
                  <a:moveTo>
                    <a:pt x="1676" y="2222"/>
                  </a:moveTo>
                  <a:lnTo>
                    <a:pt x="0" y="0"/>
                  </a:lnTo>
                </a:path>
              </a:pathLst>
            </a:custGeom>
            <a:ln w="3175">
              <a:solidFill>
                <a:srgbClr val="565658"/>
              </a:solidFill>
            </a:ln>
          </p:spPr>
          <p:txBody>
            <a:bodyPr wrap="square" lIns="0" tIns="0" rIns="0" bIns="0" rtlCol="0"/>
            <a:lstStyle/>
            <a:p/>
          </p:txBody>
        </p:sp>
        <p:sp>
          <p:nvSpPr>
            <p:cNvPr id="13814" name="object 13814" descr=""/>
            <p:cNvSpPr/>
            <p:nvPr/>
          </p:nvSpPr>
          <p:spPr>
            <a:xfrm>
              <a:off x="2591967"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815" name="object 13815" descr=""/>
            <p:cNvSpPr/>
            <p:nvPr/>
          </p:nvSpPr>
          <p:spPr>
            <a:xfrm>
              <a:off x="2681798" y="1901210"/>
              <a:ext cx="1905" cy="0"/>
            </a:xfrm>
            <a:custGeom>
              <a:avLst/>
              <a:gdLst/>
              <a:ahLst/>
              <a:cxnLst/>
              <a:rect l="l" t="t" r="r" b="b"/>
              <a:pathLst>
                <a:path w="1905" h="0">
                  <a:moveTo>
                    <a:pt x="0" y="0"/>
                  </a:moveTo>
                  <a:lnTo>
                    <a:pt x="558" y="0"/>
                  </a:lnTo>
                  <a:lnTo>
                    <a:pt x="1663" y="0"/>
                  </a:lnTo>
                </a:path>
              </a:pathLst>
            </a:custGeom>
            <a:ln w="3175">
              <a:solidFill>
                <a:srgbClr val="565658"/>
              </a:solidFill>
            </a:ln>
          </p:spPr>
          <p:txBody>
            <a:bodyPr wrap="square" lIns="0" tIns="0" rIns="0" bIns="0" rtlCol="0"/>
            <a:lstStyle/>
            <a:p/>
          </p:txBody>
        </p:sp>
        <p:sp>
          <p:nvSpPr>
            <p:cNvPr id="13816" name="object 13816" descr=""/>
            <p:cNvSpPr/>
            <p:nvPr/>
          </p:nvSpPr>
          <p:spPr>
            <a:xfrm>
              <a:off x="2684576" y="1901210"/>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817" name="object 13817" descr=""/>
            <p:cNvSpPr/>
            <p:nvPr/>
          </p:nvSpPr>
          <p:spPr>
            <a:xfrm>
              <a:off x="2592651"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18" name="object 13818" descr=""/>
            <p:cNvSpPr/>
            <p:nvPr/>
          </p:nvSpPr>
          <p:spPr>
            <a:xfrm>
              <a:off x="2682914" y="1911807"/>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3819" name="object 13819" descr=""/>
            <p:cNvSpPr/>
            <p:nvPr/>
          </p:nvSpPr>
          <p:spPr>
            <a:xfrm>
              <a:off x="2641739" y="1901329"/>
              <a:ext cx="48260" cy="12065"/>
            </a:xfrm>
            <a:custGeom>
              <a:avLst/>
              <a:gdLst/>
              <a:ahLst/>
              <a:cxnLst/>
              <a:rect l="l" t="t" r="r" b="b"/>
              <a:pathLst>
                <a:path w="48260" h="12064">
                  <a:moveTo>
                    <a:pt x="3098" y="10490"/>
                  </a:moveTo>
                  <a:lnTo>
                    <a:pt x="2641" y="9385"/>
                  </a:lnTo>
                  <a:lnTo>
                    <a:pt x="1549" y="8940"/>
                  </a:lnTo>
                  <a:lnTo>
                    <a:pt x="444" y="9385"/>
                  </a:lnTo>
                  <a:lnTo>
                    <a:pt x="0" y="10490"/>
                  </a:lnTo>
                  <a:lnTo>
                    <a:pt x="444" y="11582"/>
                  </a:lnTo>
                  <a:lnTo>
                    <a:pt x="1549" y="12039"/>
                  </a:lnTo>
                  <a:lnTo>
                    <a:pt x="2641" y="11582"/>
                  </a:lnTo>
                  <a:lnTo>
                    <a:pt x="3098" y="10490"/>
                  </a:lnTo>
                  <a:close/>
                </a:path>
                <a:path w="48260" h="12064">
                  <a:moveTo>
                    <a:pt x="47726" y="1549"/>
                  </a:moveTo>
                  <a:lnTo>
                    <a:pt x="47269" y="457"/>
                  </a:lnTo>
                  <a:lnTo>
                    <a:pt x="46177" y="0"/>
                  </a:lnTo>
                  <a:lnTo>
                    <a:pt x="45085" y="457"/>
                  </a:lnTo>
                  <a:lnTo>
                    <a:pt x="44627" y="1549"/>
                  </a:lnTo>
                  <a:lnTo>
                    <a:pt x="45085" y="2654"/>
                  </a:lnTo>
                  <a:lnTo>
                    <a:pt x="46177" y="3098"/>
                  </a:lnTo>
                  <a:lnTo>
                    <a:pt x="47269" y="2654"/>
                  </a:lnTo>
                  <a:lnTo>
                    <a:pt x="47726" y="1549"/>
                  </a:lnTo>
                  <a:close/>
                </a:path>
              </a:pathLst>
            </a:custGeom>
            <a:solidFill>
              <a:srgbClr val="565658"/>
            </a:solidFill>
          </p:spPr>
          <p:txBody>
            <a:bodyPr wrap="square" lIns="0" tIns="0" rIns="0" bIns="0" rtlCol="0"/>
            <a:lstStyle/>
            <a:p/>
          </p:txBody>
        </p:sp>
        <p:sp>
          <p:nvSpPr>
            <p:cNvPr id="13820" name="object 13820" descr=""/>
            <p:cNvSpPr/>
            <p:nvPr/>
          </p:nvSpPr>
          <p:spPr>
            <a:xfrm>
              <a:off x="2643289" y="2004435"/>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3821" name="object 13821" descr=""/>
            <p:cNvSpPr/>
            <p:nvPr/>
          </p:nvSpPr>
          <p:spPr>
            <a:xfrm>
              <a:off x="2596432"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822" name="object 13822" descr=""/>
            <p:cNvSpPr/>
            <p:nvPr/>
          </p:nvSpPr>
          <p:spPr>
            <a:xfrm>
              <a:off x="2590850"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823" name="object 13823" descr=""/>
            <p:cNvSpPr/>
            <p:nvPr/>
          </p:nvSpPr>
          <p:spPr>
            <a:xfrm>
              <a:off x="2677891" y="1906785"/>
              <a:ext cx="5715" cy="0"/>
            </a:xfrm>
            <a:custGeom>
              <a:avLst/>
              <a:gdLst/>
              <a:ahLst/>
              <a:cxnLst/>
              <a:rect l="l" t="t" r="r" b="b"/>
              <a:pathLst>
                <a:path w="5714" h="0">
                  <a:moveTo>
                    <a:pt x="0" y="0"/>
                  </a:moveTo>
                  <a:lnTo>
                    <a:pt x="0" y="0"/>
                  </a:lnTo>
                  <a:lnTo>
                    <a:pt x="4470" y="0"/>
                  </a:lnTo>
                  <a:lnTo>
                    <a:pt x="5562" y="0"/>
                  </a:lnTo>
                </a:path>
              </a:pathLst>
            </a:custGeom>
            <a:ln w="3175">
              <a:solidFill>
                <a:srgbClr val="565658"/>
              </a:solidFill>
            </a:ln>
          </p:spPr>
          <p:txBody>
            <a:bodyPr wrap="square" lIns="0" tIns="0" rIns="0" bIns="0" rtlCol="0"/>
            <a:lstStyle/>
            <a:p/>
          </p:txBody>
        </p:sp>
        <p:sp>
          <p:nvSpPr>
            <p:cNvPr id="13824" name="object 13824" descr=""/>
            <p:cNvSpPr/>
            <p:nvPr/>
          </p:nvSpPr>
          <p:spPr>
            <a:xfrm>
              <a:off x="2596433"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825" name="object 13825" descr=""/>
            <p:cNvSpPr/>
            <p:nvPr/>
          </p:nvSpPr>
          <p:spPr>
            <a:xfrm>
              <a:off x="2140037" y="2586341"/>
              <a:ext cx="1270" cy="2540"/>
            </a:xfrm>
            <a:custGeom>
              <a:avLst/>
              <a:gdLst/>
              <a:ahLst/>
              <a:cxnLst/>
              <a:rect l="l" t="t" r="r" b="b"/>
              <a:pathLst>
                <a:path w="1269" h="2539">
                  <a:moveTo>
                    <a:pt x="1117" y="0"/>
                  </a:moveTo>
                  <a:lnTo>
                    <a:pt x="0" y="2235"/>
                  </a:lnTo>
                </a:path>
              </a:pathLst>
            </a:custGeom>
            <a:ln w="3175">
              <a:solidFill>
                <a:srgbClr val="565658"/>
              </a:solidFill>
            </a:ln>
          </p:spPr>
          <p:txBody>
            <a:bodyPr wrap="square" lIns="0" tIns="0" rIns="0" bIns="0" rtlCol="0"/>
            <a:lstStyle/>
            <a:p/>
          </p:txBody>
        </p:sp>
        <p:sp>
          <p:nvSpPr>
            <p:cNvPr id="13826" name="object 13826" descr=""/>
            <p:cNvSpPr/>
            <p:nvPr/>
          </p:nvSpPr>
          <p:spPr>
            <a:xfrm>
              <a:off x="2595316"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3827" name="object 13827" descr=""/>
            <p:cNvSpPr/>
            <p:nvPr/>
          </p:nvSpPr>
          <p:spPr>
            <a:xfrm>
              <a:off x="2137248" y="2584115"/>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3828" name="object 13828" descr=""/>
            <p:cNvSpPr/>
            <p:nvPr/>
          </p:nvSpPr>
          <p:spPr>
            <a:xfrm>
              <a:off x="2137244" y="2588574"/>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3829" name="object 13829" descr=""/>
            <p:cNvSpPr/>
            <p:nvPr/>
          </p:nvSpPr>
          <p:spPr>
            <a:xfrm>
              <a:off x="2682356" y="1912367"/>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3830" name="object 13830" descr=""/>
            <p:cNvSpPr/>
            <p:nvPr/>
          </p:nvSpPr>
          <p:spPr>
            <a:xfrm>
              <a:off x="2136131" y="2586338"/>
              <a:ext cx="1270" cy="2540"/>
            </a:xfrm>
            <a:custGeom>
              <a:avLst/>
              <a:gdLst/>
              <a:ahLst/>
              <a:cxnLst/>
              <a:rect l="l" t="t" r="r" b="b"/>
              <a:pathLst>
                <a:path w="1269" h="2539">
                  <a:moveTo>
                    <a:pt x="1117" y="2235"/>
                  </a:moveTo>
                  <a:lnTo>
                    <a:pt x="0" y="0"/>
                  </a:lnTo>
                </a:path>
              </a:pathLst>
            </a:custGeom>
            <a:ln w="3175">
              <a:solidFill>
                <a:srgbClr val="565658"/>
              </a:solidFill>
            </a:ln>
          </p:spPr>
          <p:txBody>
            <a:bodyPr wrap="square" lIns="0" tIns="0" rIns="0" bIns="0" rtlCol="0"/>
            <a:lstStyle/>
            <a:p/>
          </p:txBody>
        </p:sp>
        <p:sp>
          <p:nvSpPr>
            <p:cNvPr id="13831" name="object 13831" descr=""/>
            <p:cNvSpPr/>
            <p:nvPr/>
          </p:nvSpPr>
          <p:spPr>
            <a:xfrm>
              <a:off x="2678004" y="190300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32" name="object 13832" descr=""/>
            <p:cNvSpPr/>
            <p:nvPr/>
          </p:nvSpPr>
          <p:spPr>
            <a:xfrm>
              <a:off x="2594199"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833" name="object 13833" descr=""/>
            <p:cNvSpPr/>
            <p:nvPr/>
          </p:nvSpPr>
          <p:spPr>
            <a:xfrm>
              <a:off x="2687379" y="1902879"/>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3834" name="object 13834" descr=""/>
            <p:cNvSpPr/>
            <p:nvPr/>
          </p:nvSpPr>
          <p:spPr>
            <a:xfrm>
              <a:off x="2136132" y="2584118"/>
              <a:ext cx="1270" cy="2540"/>
            </a:xfrm>
            <a:custGeom>
              <a:avLst/>
              <a:gdLst/>
              <a:ahLst/>
              <a:cxnLst/>
              <a:rect l="l" t="t" r="r" b="b"/>
              <a:pathLst>
                <a:path w="1269" h="2539">
                  <a:moveTo>
                    <a:pt x="0" y="2222"/>
                  </a:moveTo>
                  <a:lnTo>
                    <a:pt x="1117" y="0"/>
                  </a:lnTo>
                </a:path>
              </a:pathLst>
            </a:custGeom>
            <a:ln w="3175">
              <a:solidFill>
                <a:srgbClr val="565658"/>
              </a:solidFill>
            </a:ln>
          </p:spPr>
          <p:txBody>
            <a:bodyPr wrap="square" lIns="0" tIns="0" rIns="0" bIns="0" rtlCol="0"/>
            <a:lstStyle/>
            <a:p/>
          </p:txBody>
        </p:sp>
        <p:sp>
          <p:nvSpPr>
            <p:cNvPr id="13835" name="object 13835" descr=""/>
            <p:cNvSpPr/>
            <p:nvPr/>
          </p:nvSpPr>
          <p:spPr>
            <a:xfrm>
              <a:off x="2682356" y="1912367"/>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3836" name="object 13836" descr=""/>
            <p:cNvSpPr/>
            <p:nvPr/>
          </p:nvSpPr>
          <p:spPr>
            <a:xfrm>
              <a:off x="2164595" y="2547855"/>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3837" name="object 13837" descr=""/>
            <p:cNvSpPr/>
            <p:nvPr/>
          </p:nvSpPr>
          <p:spPr>
            <a:xfrm>
              <a:off x="2677445" y="190133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38" name="object 13838" descr=""/>
            <p:cNvSpPr/>
            <p:nvPr/>
          </p:nvSpPr>
          <p:spPr>
            <a:xfrm>
              <a:off x="2301840" y="2157863"/>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839" name="object 13839" descr=""/>
            <p:cNvSpPr/>
            <p:nvPr/>
          </p:nvSpPr>
          <p:spPr>
            <a:xfrm>
              <a:off x="2495999" y="1999412"/>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840" name="object 13840" descr=""/>
            <p:cNvSpPr/>
            <p:nvPr/>
          </p:nvSpPr>
          <p:spPr>
            <a:xfrm>
              <a:off x="2497672" y="1999412"/>
              <a:ext cx="1270" cy="1270"/>
            </a:xfrm>
            <a:custGeom>
              <a:avLst/>
              <a:gdLst/>
              <a:ahLst/>
              <a:cxnLst/>
              <a:rect l="l" t="t" r="r" b="b"/>
              <a:pathLst>
                <a:path w="1269" h="1269">
                  <a:moveTo>
                    <a:pt x="1117" y="1104"/>
                  </a:moveTo>
                  <a:lnTo>
                    <a:pt x="0" y="0"/>
                  </a:lnTo>
                </a:path>
              </a:pathLst>
            </a:custGeom>
            <a:ln w="3175">
              <a:solidFill>
                <a:srgbClr val="565658"/>
              </a:solidFill>
            </a:ln>
          </p:spPr>
          <p:txBody>
            <a:bodyPr wrap="square" lIns="0" tIns="0" rIns="0" bIns="0" rtlCol="0"/>
            <a:lstStyle/>
            <a:p/>
          </p:txBody>
        </p:sp>
        <p:sp>
          <p:nvSpPr>
            <p:cNvPr id="13841" name="object 13841" descr=""/>
            <p:cNvSpPr/>
            <p:nvPr/>
          </p:nvSpPr>
          <p:spPr>
            <a:xfrm>
              <a:off x="2677439" y="1901329"/>
              <a:ext cx="3810" cy="3175"/>
            </a:xfrm>
            <a:custGeom>
              <a:avLst/>
              <a:gdLst/>
              <a:ahLst/>
              <a:cxnLst/>
              <a:rect l="l" t="t" r="r" b="b"/>
              <a:pathLst>
                <a:path w="3810" h="3175">
                  <a:moveTo>
                    <a:pt x="3657" y="1549"/>
                  </a:moveTo>
                  <a:lnTo>
                    <a:pt x="3200" y="457"/>
                  </a:lnTo>
                  <a:lnTo>
                    <a:pt x="2108" y="0"/>
                  </a:lnTo>
                  <a:lnTo>
                    <a:pt x="1828" y="127"/>
                  </a:lnTo>
                  <a:lnTo>
                    <a:pt x="1549" y="0"/>
                  </a:lnTo>
                  <a:lnTo>
                    <a:pt x="457" y="457"/>
                  </a:lnTo>
                  <a:lnTo>
                    <a:pt x="0" y="1549"/>
                  </a:lnTo>
                  <a:lnTo>
                    <a:pt x="457" y="2654"/>
                  </a:lnTo>
                  <a:lnTo>
                    <a:pt x="1549" y="3098"/>
                  </a:lnTo>
                  <a:lnTo>
                    <a:pt x="1828" y="2997"/>
                  </a:lnTo>
                  <a:lnTo>
                    <a:pt x="2108" y="3098"/>
                  </a:lnTo>
                  <a:lnTo>
                    <a:pt x="3200" y="2654"/>
                  </a:lnTo>
                  <a:lnTo>
                    <a:pt x="3657" y="1549"/>
                  </a:lnTo>
                  <a:close/>
                </a:path>
              </a:pathLst>
            </a:custGeom>
            <a:solidFill>
              <a:srgbClr val="565658"/>
            </a:solidFill>
          </p:spPr>
          <p:txBody>
            <a:bodyPr wrap="square" lIns="0" tIns="0" rIns="0" bIns="0" rtlCol="0"/>
            <a:lstStyle/>
            <a:p/>
          </p:txBody>
        </p:sp>
        <p:sp>
          <p:nvSpPr>
            <p:cNvPr id="13842" name="object 13842" descr=""/>
            <p:cNvSpPr/>
            <p:nvPr/>
          </p:nvSpPr>
          <p:spPr>
            <a:xfrm>
              <a:off x="2682355" y="1912366"/>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3843" name="object 13843" descr=""/>
            <p:cNvSpPr/>
            <p:nvPr/>
          </p:nvSpPr>
          <p:spPr>
            <a:xfrm>
              <a:off x="2678995" y="1902879"/>
              <a:ext cx="635" cy="1270"/>
            </a:xfrm>
            <a:custGeom>
              <a:avLst/>
              <a:gdLst/>
              <a:ahLst/>
              <a:cxnLst/>
              <a:rect l="l" t="t" r="r" b="b"/>
              <a:pathLst>
                <a:path w="635" h="1269">
                  <a:moveTo>
                    <a:pt x="558" y="0"/>
                  </a:moveTo>
                  <a:lnTo>
                    <a:pt x="0" y="0"/>
                  </a:lnTo>
                  <a:lnTo>
                    <a:pt x="0" y="558"/>
                  </a:lnTo>
                  <a:lnTo>
                    <a:pt x="0" y="1117"/>
                  </a:lnTo>
                </a:path>
              </a:pathLst>
            </a:custGeom>
            <a:ln w="3175">
              <a:solidFill>
                <a:srgbClr val="565658"/>
              </a:solidFill>
            </a:ln>
          </p:spPr>
          <p:txBody>
            <a:bodyPr wrap="square" lIns="0" tIns="0" rIns="0" bIns="0" rtlCol="0"/>
            <a:lstStyle/>
            <a:p/>
          </p:txBody>
        </p:sp>
        <p:sp>
          <p:nvSpPr>
            <p:cNvPr id="13844" name="object 13844" descr=""/>
            <p:cNvSpPr/>
            <p:nvPr/>
          </p:nvSpPr>
          <p:spPr>
            <a:xfrm>
              <a:off x="2683460"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845" name="object 13845" descr=""/>
            <p:cNvSpPr/>
            <p:nvPr/>
          </p:nvSpPr>
          <p:spPr>
            <a:xfrm>
              <a:off x="2678995" y="19028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846" name="object 13846" descr=""/>
            <p:cNvSpPr/>
            <p:nvPr/>
          </p:nvSpPr>
          <p:spPr>
            <a:xfrm>
              <a:off x="2495998" y="2000515"/>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847" name="object 13847" descr=""/>
            <p:cNvSpPr/>
            <p:nvPr/>
          </p:nvSpPr>
          <p:spPr>
            <a:xfrm>
              <a:off x="2678995" y="190232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848" name="object 13848" descr=""/>
            <p:cNvSpPr/>
            <p:nvPr/>
          </p:nvSpPr>
          <p:spPr>
            <a:xfrm>
              <a:off x="2303514" y="2157858"/>
              <a:ext cx="635" cy="635"/>
            </a:xfrm>
            <a:custGeom>
              <a:avLst/>
              <a:gdLst/>
              <a:ahLst/>
              <a:cxnLst/>
              <a:rect l="l" t="t" r="r" b="b"/>
              <a:pathLst>
                <a:path w="635" h="635">
                  <a:moveTo>
                    <a:pt x="0" y="0"/>
                  </a:moveTo>
                  <a:lnTo>
                    <a:pt x="558" y="546"/>
                  </a:lnTo>
                </a:path>
              </a:pathLst>
            </a:custGeom>
            <a:ln w="3175">
              <a:solidFill>
                <a:srgbClr val="565658"/>
              </a:solidFill>
            </a:ln>
          </p:spPr>
          <p:txBody>
            <a:bodyPr wrap="square" lIns="0" tIns="0" rIns="0" bIns="0" rtlCol="0"/>
            <a:lstStyle/>
            <a:p/>
          </p:txBody>
        </p:sp>
        <p:sp>
          <p:nvSpPr>
            <p:cNvPr id="13849" name="object 13849" descr=""/>
            <p:cNvSpPr/>
            <p:nvPr/>
          </p:nvSpPr>
          <p:spPr>
            <a:xfrm>
              <a:off x="2683459" y="1912366"/>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3850" name="object 13850" descr=""/>
            <p:cNvSpPr/>
            <p:nvPr/>
          </p:nvSpPr>
          <p:spPr>
            <a:xfrm>
              <a:off x="2496554" y="2001633"/>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3851" name="object 13851" descr=""/>
            <p:cNvSpPr/>
            <p:nvPr/>
          </p:nvSpPr>
          <p:spPr>
            <a:xfrm>
              <a:off x="2301840" y="2158968"/>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13852" name="object 13852" descr=""/>
            <p:cNvSpPr/>
            <p:nvPr/>
          </p:nvSpPr>
          <p:spPr>
            <a:xfrm>
              <a:off x="2498231" y="200051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853" name="object 13853" descr=""/>
            <p:cNvSpPr/>
            <p:nvPr/>
          </p:nvSpPr>
          <p:spPr>
            <a:xfrm>
              <a:off x="2302395" y="2158411"/>
              <a:ext cx="1905" cy="1905"/>
            </a:xfrm>
            <a:custGeom>
              <a:avLst/>
              <a:gdLst/>
              <a:ahLst/>
              <a:cxnLst/>
              <a:rect l="l" t="t" r="r" b="b"/>
              <a:pathLst>
                <a:path w="1905" h="1905">
                  <a:moveTo>
                    <a:pt x="1676" y="0"/>
                  </a:moveTo>
                  <a:lnTo>
                    <a:pt x="1117" y="1117"/>
                  </a:lnTo>
                  <a:lnTo>
                    <a:pt x="0" y="1676"/>
                  </a:lnTo>
                </a:path>
              </a:pathLst>
            </a:custGeom>
            <a:ln w="3175">
              <a:solidFill>
                <a:srgbClr val="565658"/>
              </a:solidFill>
            </a:ln>
          </p:spPr>
          <p:txBody>
            <a:bodyPr wrap="square" lIns="0" tIns="0" rIns="0" bIns="0" rtlCol="0"/>
            <a:lstStyle/>
            <a:p/>
          </p:txBody>
        </p:sp>
        <p:sp>
          <p:nvSpPr>
            <p:cNvPr id="13854" name="object 13854" descr=""/>
            <p:cNvSpPr/>
            <p:nvPr/>
          </p:nvSpPr>
          <p:spPr>
            <a:xfrm>
              <a:off x="2682355" y="1912366"/>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855" name="object 13855" descr=""/>
            <p:cNvSpPr/>
            <p:nvPr/>
          </p:nvSpPr>
          <p:spPr>
            <a:xfrm>
              <a:off x="2302398" y="2157858"/>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856" name="object 13856" descr=""/>
            <p:cNvSpPr/>
            <p:nvPr/>
          </p:nvSpPr>
          <p:spPr>
            <a:xfrm>
              <a:off x="2682356" y="19123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857" name="object 13857" descr=""/>
            <p:cNvSpPr/>
            <p:nvPr/>
          </p:nvSpPr>
          <p:spPr>
            <a:xfrm>
              <a:off x="2677445"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58" name="object 13858" descr=""/>
            <p:cNvSpPr/>
            <p:nvPr/>
          </p:nvSpPr>
          <p:spPr>
            <a:xfrm>
              <a:off x="2496557" y="1999407"/>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859" name="object 13859" descr=""/>
            <p:cNvSpPr/>
            <p:nvPr/>
          </p:nvSpPr>
          <p:spPr>
            <a:xfrm>
              <a:off x="2681911" y="191081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60" name="object 13860" descr=""/>
            <p:cNvSpPr/>
            <p:nvPr/>
          </p:nvSpPr>
          <p:spPr>
            <a:xfrm>
              <a:off x="2166269" y="2546732"/>
              <a:ext cx="1270" cy="1270"/>
            </a:xfrm>
            <a:custGeom>
              <a:avLst/>
              <a:gdLst/>
              <a:ahLst/>
              <a:cxnLst/>
              <a:rect l="l" t="t" r="r" b="b"/>
              <a:pathLst>
                <a:path w="1269" h="1269">
                  <a:moveTo>
                    <a:pt x="1117" y="1117"/>
                  </a:moveTo>
                  <a:lnTo>
                    <a:pt x="0" y="0"/>
                  </a:lnTo>
                </a:path>
              </a:pathLst>
            </a:custGeom>
            <a:ln w="3175">
              <a:solidFill>
                <a:srgbClr val="565658"/>
              </a:solidFill>
            </a:ln>
          </p:spPr>
          <p:txBody>
            <a:bodyPr wrap="square" lIns="0" tIns="0" rIns="0" bIns="0" rtlCol="0"/>
            <a:lstStyle/>
            <a:p/>
          </p:txBody>
        </p:sp>
        <p:sp>
          <p:nvSpPr>
            <p:cNvPr id="13861" name="object 13861" descr=""/>
            <p:cNvSpPr/>
            <p:nvPr/>
          </p:nvSpPr>
          <p:spPr>
            <a:xfrm>
              <a:off x="2682914" y="1912366"/>
              <a:ext cx="635" cy="635"/>
            </a:xfrm>
            <a:custGeom>
              <a:avLst/>
              <a:gdLst/>
              <a:ahLst/>
              <a:cxnLst/>
              <a:rect l="l" t="t" r="r" b="b"/>
              <a:pathLst>
                <a:path w="635" h="635">
                  <a:moveTo>
                    <a:pt x="0" y="558"/>
                  </a:moveTo>
                  <a:lnTo>
                    <a:pt x="0" y="0"/>
                  </a:lnTo>
                  <a:lnTo>
                    <a:pt x="546" y="0"/>
                  </a:lnTo>
                  <a:lnTo>
                    <a:pt x="546" y="558"/>
                  </a:lnTo>
                </a:path>
              </a:pathLst>
            </a:custGeom>
            <a:ln w="3175">
              <a:solidFill>
                <a:srgbClr val="565658"/>
              </a:solidFill>
            </a:ln>
          </p:spPr>
          <p:txBody>
            <a:bodyPr wrap="square" lIns="0" tIns="0" rIns="0" bIns="0" rtlCol="0"/>
            <a:lstStyle/>
            <a:p/>
          </p:txBody>
        </p:sp>
        <p:sp>
          <p:nvSpPr>
            <p:cNvPr id="13862" name="object 13862" descr=""/>
            <p:cNvSpPr/>
            <p:nvPr/>
          </p:nvSpPr>
          <p:spPr>
            <a:xfrm>
              <a:off x="2165151" y="2548409"/>
              <a:ext cx="1905" cy="635"/>
            </a:xfrm>
            <a:custGeom>
              <a:avLst/>
              <a:gdLst/>
              <a:ahLst/>
              <a:cxnLst/>
              <a:rect l="l" t="t" r="r" b="b"/>
              <a:pathLst>
                <a:path w="1905" h="635">
                  <a:moveTo>
                    <a:pt x="1676" y="0"/>
                  </a:moveTo>
                  <a:lnTo>
                    <a:pt x="0" y="546"/>
                  </a:lnTo>
                </a:path>
              </a:pathLst>
            </a:custGeom>
            <a:ln w="3175">
              <a:solidFill>
                <a:srgbClr val="565658"/>
              </a:solidFill>
            </a:ln>
          </p:spPr>
          <p:txBody>
            <a:bodyPr wrap="square" lIns="0" tIns="0" rIns="0" bIns="0" rtlCol="0"/>
            <a:lstStyle/>
            <a:p/>
          </p:txBody>
        </p:sp>
        <p:sp>
          <p:nvSpPr>
            <p:cNvPr id="13863" name="object 13863" descr=""/>
            <p:cNvSpPr/>
            <p:nvPr/>
          </p:nvSpPr>
          <p:spPr>
            <a:xfrm>
              <a:off x="2647195" y="1915157"/>
              <a:ext cx="1905" cy="1270"/>
            </a:xfrm>
            <a:custGeom>
              <a:avLst/>
              <a:gdLst/>
              <a:ahLst/>
              <a:cxnLst/>
              <a:rect l="l" t="t" r="r" b="b"/>
              <a:pathLst>
                <a:path w="1905" h="1269">
                  <a:moveTo>
                    <a:pt x="0" y="0"/>
                  </a:moveTo>
                  <a:lnTo>
                    <a:pt x="1117" y="0"/>
                  </a:lnTo>
                  <a:lnTo>
                    <a:pt x="1676" y="1104"/>
                  </a:lnTo>
                </a:path>
              </a:pathLst>
            </a:custGeom>
            <a:ln w="3175">
              <a:solidFill>
                <a:srgbClr val="565658"/>
              </a:solidFill>
            </a:ln>
          </p:spPr>
          <p:txBody>
            <a:bodyPr wrap="square" lIns="0" tIns="0" rIns="0" bIns="0" rtlCol="0"/>
            <a:lstStyle/>
            <a:p/>
          </p:txBody>
        </p:sp>
        <p:sp>
          <p:nvSpPr>
            <p:cNvPr id="13864" name="object 13864" descr=""/>
            <p:cNvSpPr/>
            <p:nvPr/>
          </p:nvSpPr>
          <p:spPr>
            <a:xfrm>
              <a:off x="2166828" y="2547850"/>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865" name="object 13865" descr=""/>
            <p:cNvSpPr/>
            <p:nvPr/>
          </p:nvSpPr>
          <p:spPr>
            <a:xfrm>
              <a:off x="2382180" y="1916825"/>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866" name="object 13866" descr=""/>
            <p:cNvSpPr/>
            <p:nvPr/>
          </p:nvSpPr>
          <p:spPr>
            <a:xfrm>
              <a:off x="2687379" y="1903995"/>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3867" name="object 13867" descr=""/>
            <p:cNvSpPr/>
            <p:nvPr/>
          </p:nvSpPr>
          <p:spPr>
            <a:xfrm>
              <a:off x="2165154" y="2546735"/>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868" name="object 13868" descr=""/>
            <p:cNvSpPr/>
            <p:nvPr/>
          </p:nvSpPr>
          <p:spPr>
            <a:xfrm>
              <a:off x="2647194" y="1917384"/>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3869" name="object 13869" descr=""/>
            <p:cNvSpPr/>
            <p:nvPr/>
          </p:nvSpPr>
          <p:spPr>
            <a:xfrm>
              <a:off x="2641739" y="191025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70" name="object 13870" descr=""/>
            <p:cNvSpPr/>
            <p:nvPr/>
          </p:nvSpPr>
          <p:spPr>
            <a:xfrm>
              <a:off x="2383298" y="191459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871" name="object 13871" descr=""/>
            <p:cNvSpPr/>
            <p:nvPr/>
          </p:nvSpPr>
          <p:spPr>
            <a:xfrm>
              <a:off x="2686376"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72" name="object 13872" descr=""/>
            <p:cNvSpPr/>
            <p:nvPr/>
          </p:nvSpPr>
          <p:spPr>
            <a:xfrm>
              <a:off x="2648312" y="191626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3873" name="object 13873" descr=""/>
            <p:cNvSpPr/>
            <p:nvPr/>
          </p:nvSpPr>
          <p:spPr>
            <a:xfrm>
              <a:off x="2687379" y="1903995"/>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3874" name="object 13874" descr=""/>
            <p:cNvSpPr/>
            <p:nvPr/>
          </p:nvSpPr>
          <p:spPr>
            <a:xfrm>
              <a:off x="2643289" y="2004435"/>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3875" name="object 13875" descr=""/>
            <p:cNvSpPr/>
            <p:nvPr/>
          </p:nvSpPr>
          <p:spPr>
            <a:xfrm>
              <a:off x="2646636" y="1916266"/>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3876" name="object 13876" descr=""/>
            <p:cNvSpPr/>
            <p:nvPr/>
          </p:nvSpPr>
          <p:spPr>
            <a:xfrm>
              <a:off x="2381623" y="1914602"/>
              <a:ext cx="1905" cy="2540"/>
            </a:xfrm>
            <a:custGeom>
              <a:avLst/>
              <a:gdLst/>
              <a:ahLst/>
              <a:cxnLst/>
              <a:rect l="l" t="t" r="r" b="b"/>
              <a:pathLst>
                <a:path w="1905" h="2539">
                  <a:moveTo>
                    <a:pt x="558" y="2222"/>
                  </a:moveTo>
                  <a:lnTo>
                    <a:pt x="0" y="1117"/>
                  </a:lnTo>
                  <a:lnTo>
                    <a:pt x="558" y="0"/>
                  </a:lnTo>
                  <a:lnTo>
                    <a:pt x="1676" y="0"/>
                  </a:lnTo>
                </a:path>
              </a:pathLst>
            </a:custGeom>
            <a:ln w="3175">
              <a:solidFill>
                <a:srgbClr val="565658"/>
              </a:solidFill>
            </a:ln>
          </p:spPr>
          <p:txBody>
            <a:bodyPr wrap="square" lIns="0" tIns="0" rIns="0" bIns="0" rtlCol="0"/>
            <a:lstStyle/>
            <a:p/>
          </p:txBody>
        </p:sp>
        <p:sp>
          <p:nvSpPr>
            <p:cNvPr id="13877" name="object 13877" descr=""/>
            <p:cNvSpPr/>
            <p:nvPr/>
          </p:nvSpPr>
          <p:spPr>
            <a:xfrm>
              <a:off x="2016175" y="2780506"/>
              <a:ext cx="5080" cy="0"/>
            </a:xfrm>
            <a:custGeom>
              <a:avLst/>
              <a:gdLst/>
              <a:ahLst/>
              <a:cxnLst/>
              <a:rect l="l" t="t" r="r" b="b"/>
              <a:pathLst>
                <a:path w="5080" h="0">
                  <a:moveTo>
                    <a:pt x="571" y="0"/>
                  </a:moveTo>
                  <a:lnTo>
                    <a:pt x="0" y="0"/>
                  </a:lnTo>
                  <a:lnTo>
                    <a:pt x="571" y="0"/>
                  </a:lnTo>
                  <a:lnTo>
                    <a:pt x="1130" y="0"/>
                  </a:lnTo>
                  <a:lnTo>
                    <a:pt x="1676" y="0"/>
                  </a:lnTo>
                  <a:lnTo>
                    <a:pt x="2793" y="0"/>
                  </a:lnTo>
                  <a:lnTo>
                    <a:pt x="3352" y="0"/>
                  </a:lnTo>
                  <a:lnTo>
                    <a:pt x="3911" y="0"/>
                  </a:lnTo>
                  <a:lnTo>
                    <a:pt x="4470" y="0"/>
                  </a:lnTo>
                </a:path>
              </a:pathLst>
            </a:custGeom>
            <a:ln w="3175">
              <a:solidFill>
                <a:srgbClr val="565658"/>
              </a:solidFill>
            </a:ln>
          </p:spPr>
          <p:txBody>
            <a:bodyPr wrap="square" lIns="0" tIns="0" rIns="0" bIns="0" rtlCol="0"/>
            <a:lstStyle/>
            <a:p/>
          </p:txBody>
        </p:sp>
        <p:sp>
          <p:nvSpPr>
            <p:cNvPr id="13878" name="object 13878" descr=""/>
            <p:cNvSpPr/>
            <p:nvPr/>
          </p:nvSpPr>
          <p:spPr>
            <a:xfrm>
              <a:off x="2164595" y="2546732"/>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3879" name="object 13879" descr=""/>
            <p:cNvSpPr/>
            <p:nvPr/>
          </p:nvSpPr>
          <p:spPr>
            <a:xfrm>
              <a:off x="2646638" y="1915162"/>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3880" name="object 13880" descr=""/>
            <p:cNvSpPr/>
            <p:nvPr/>
          </p:nvSpPr>
          <p:spPr>
            <a:xfrm>
              <a:off x="2383298" y="1915715"/>
              <a:ext cx="635" cy="1270"/>
            </a:xfrm>
            <a:custGeom>
              <a:avLst/>
              <a:gdLst/>
              <a:ahLst/>
              <a:cxnLst/>
              <a:rect l="l" t="t" r="r" b="b"/>
              <a:pathLst>
                <a:path w="635" h="1269">
                  <a:moveTo>
                    <a:pt x="558" y="0"/>
                  </a:moveTo>
                  <a:lnTo>
                    <a:pt x="0" y="1104"/>
                  </a:lnTo>
                </a:path>
              </a:pathLst>
            </a:custGeom>
            <a:ln w="3175">
              <a:solidFill>
                <a:srgbClr val="565658"/>
              </a:solidFill>
            </a:ln>
          </p:spPr>
          <p:txBody>
            <a:bodyPr wrap="square" lIns="0" tIns="0" rIns="0" bIns="0" rtlCol="0"/>
            <a:lstStyle/>
            <a:p/>
          </p:txBody>
        </p:sp>
        <p:sp>
          <p:nvSpPr>
            <p:cNvPr id="13881" name="object 13881" descr=""/>
            <p:cNvSpPr/>
            <p:nvPr/>
          </p:nvSpPr>
          <p:spPr>
            <a:xfrm>
              <a:off x="2204209" y="196034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882" name="object 13882" descr=""/>
            <p:cNvSpPr/>
            <p:nvPr/>
          </p:nvSpPr>
          <p:spPr>
            <a:xfrm>
              <a:off x="2257762" y="19162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883" name="object 13883" descr=""/>
            <p:cNvSpPr/>
            <p:nvPr/>
          </p:nvSpPr>
          <p:spPr>
            <a:xfrm>
              <a:off x="2204767" y="1940813"/>
              <a:ext cx="24765" cy="19685"/>
            </a:xfrm>
            <a:custGeom>
              <a:avLst/>
              <a:gdLst/>
              <a:ahLst/>
              <a:cxnLst/>
              <a:rect l="l" t="t" r="r" b="b"/>
              <a:pathLst>
                <a:path w="24764" h="19685">
                  <a:moveTo>
                    <a:pt x="0" y="19532"/>
                  </a:moveTo>
                  <a:lnTo>
                    <a:pt x="558" y="19532"/>
                  </a:lnTo>
                  <a:lnTo>
                    <a:pt x="558" y="18973"/>
                  </a:lnTo>
                  <a:lnTo>
                    <a:pt x="1117" y="18973"/>
                  </a:lnTo>
                  <a:lnTo>
                    <a:pt x="1676" y="18973"/>
                  </a:lnTo>
                  <a:lnTo>
                    <a:pt x="1676" y="18415"/>
                  </a:lnTo>
                  <a:lnTo>
                    <a:pt x="2794" y="17856"/>
                  </a:lnTo>
                  <a:lnTo>
                    <a:pt x="3911" y="17297"/>
                  </a:lnTo>
                  <a:lnTo>
                    <a:pt x="5029" y="16751"/>
                  </a:lnTo>
                  <a:lnTo>
                    <a:pt x="6692" y="16192"/>
                  </a:lnTo>
                  <a:lnTo>
                    <a:pt x="7797" y="15633"/>
                  </a:lnTo>
                  <a:lnTo>
                    <a:pt x="9474" y="13398"/>
                  </a:lnTo>
                  <a:lnTo>
                    <a:pt x="11150" y="11163"/>
                  </a:lnTo>
                  <a:lnTo>
                    <a:pt x="13385" y="8940"/>
                  </a:lnTo>
                  <a:lnTo>
                    <a:pt x="15062" y="7264"/>
                  </a:lnTo>
                  <a:lnTo>
                    <a:pt x="17284" y="5029"/>
                  </a:lnTo>
                  <a:lnTo>
                    <a:pt x="19519" y="3352"/>
                  </a:lnTo>
                  <a:lnTo>
                    <a:pt x="21755" y="1676"/>
                  </a:lnTo>
                  <a:lnTo>
                    <a:pt x="23431" y="1117"/>
                  </a:lnTo>
                  <a:lnTo>
                    <a:pt x="24549" y="0"/>
                  </a:lnTo>
                </a:path>
              </a:pathLst>
            </a:custGeom>
            <a:ln w="3175">
              <a:solidFill>
                <a:srgbClr val="565658"/>
              </a:solidFill>
            </a:ln>
          </p:spPr>
          <p:txBody>
            <a:bodyPr wrap="square" lIns="0" tIns="0" rIns="0" bIns="0" rtlCol="0"/>
            <a:lstStyle/>
            <a:p/>
          </p:txBody>
        </p:sp>
        <p:sp>
          <p:nvSpPr>
            <p:cNvPr id="13884" name="object 13884" descr=""/>
            <p:cNvSpPr/>
            <p:nvPr/>
          </p:nvSpPr>
          <p:spPr>
            <a:xfrm>
              <a:off x="2205324" y="1958113"/>
              <a:ext cx="635" cy="1270"/>
            </a:xfrm>
            <a:custGeom>
              <a:avLst/>
              <a:gdLst/>
              <a:ahLst/>
              <a:cxnLst/>
              <a:rect l="l" t="t" r="r" b="b"/>
              <a:pathLst>
                <a:path w="635" h="1269">
                  <a:moveTo>
                    <a:pt x="558" y="0"/>
                  </a:moveTo>
                  <a:lnTo>
                    <a:pt x="0" y="558"/>
                  </a:lnTo>
                  <a:lnTo>
                    <a:pt x="0" y="1117"/>
                  </a:lnTo>
                </a:path>
              </a:pathLst>
            </a:custGeom>
            <a:ln w="3175">
              <a:solidFill>
                <a:srgbClr val="565658"/>
              </a:solidFill>
            </a:ln>
          </p:spPr>
          <p:txBody>
            <a:bodyPr wrap="square" lIns="0" tIns="0" rIns="0" bIns="0" rtlCol="0"/>
            <a:lstStyle/>
            <a:p/>
          </p:txBody>
        </p:sp>
        <p:sp>
          <p:nvSpPr>
            <p:cNvPr id="13885" name="object 13885" descr=""/>
            <p:cNvSpPr/>
            <p:nvPr/>
          </p:nvSpPr>
          <p:spPr>
            <a:xfrm>
              <a:off x="2310770" y="1897307"/>
              <a:ext cx="6350" cy="2540"/>
            </a:xfrm>
            <a:custGeom>
              <a:avLst/>
              <a:gdLst/>
              <a:ahLst/>
              <a:cxnLst/>
              <a:rect l="l" t="t" r="r" b="b"/>
              <a:pathLst>
                <a:path w="6350" h="2539">
                  <a:moveTo>
                    <a:pt x="0" y="2222"/>
                  </a:moveTo>
                  <a:lnTo>
                    <a:pt x="0" y="1663"/>
                  </a:lnTo>
                  <a:lnTo>
                    <a:pt x="0" y="1104"/>
                  </a:lnTo>
                  <a:lnTo>
                    <a:pt x="0" y="546"/>
                  </a:lnTo>
                  <a:lnTo>
                    <a:pt x="558" y="546"/>
                  </a:lnTo>
                  <a:lnTo>
                    <a:pt x="1117" y="0"/>
                  </a:lnTo>
                  <a:lnTo>
                    <a:pt x="1676" y="0"/>
                  </a:lnTo>
                  <a:lnTo>
                    <a:pt x="2794" y="0"/>
                  </a:lnTo>
                  <a:lnTo>
                    <a:pt x="3911" y="0"/>
                  </a:lnTo>
                  <a:lnTo>
                    <a:pt x="5029" y="0"/>
                  </a:lnTo>
                  <a:lnTo>
                    <a:pt x="6134" y="546"/>
                  </a:lnTo>
                </a:path>
              </a:pathLst>
            </a:custGeom>
            <a:ln w="3175">
              <a:solidFill>
                <a:srgbClr val="565658"/>
              </a:solidFill>
            </a:ln>
          </p:spPr>
          <p:txBody>
            <a:bodyPr wrap="square" lIns="0" tIns="0" rIns="0" bIns="0" rtlCol="0"/>
            <a:lstStyle/>
            <a:p/>
          </p:txBody>
        </p:sp>
        <p:sp>
          <p:nvSpPr>
            <p:cNvPr id="13886" name="object 13886" descr=""/>
            <p:cNvSpPr/>
            <p:nvPr/>
          </p:nvSpPr>
          <p:spPr>
            <a:xfrm>
              <a:off x="2204209" y="1959228"/>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13887" name="object 13887" descr=""/>
            <p:cNvSpPr/>
            <p:nvPr/>
          </p:nvSpPr>
          <p:spPr>
            <a:xfrm>
              <a:off x="2204765" y="1958113"/>
              <a:ext cx="1270" cy="1270"/>
            </a:xfrm>
            <a:custGeom>
              <a:avLst/>
              <a:gdLst/>
              <a:ahLst/>
              <a:cxnLst/>
              <a:rect l="l" t="t" r="r" b="b"/>
              <a:pathLst>
                <a:path w="1269" h="1269">
                  <a:moveTo>
                    <a:pt x="1117" y="0"/>
                  </a:moveTo>
                  <a:lnTo>
                    <a:pt x="1117" y="558"/>
                  </a:lnTo>
                  <a:lnTo>
                    <a:pt x="558" y="558"/>
                  </a:lnTo>
                  <a:lnTo>
                    <a:pt x="558" y="1117"/>
                  </a:lnTo>
                  <a:lnTo>
                    <a:pt x="0" y="1117"/>
                  </a:lnTo>
                </a:path>
              </a:pathLst>
            </a:custGeom>
            <a:ln w="3175">
              <a:solidFill>
                <a:srgbClr val="565658"/>
              </a:solidFill>
            </a:ln>
          </p:spPr>
          <p:txBody>
            <a:bodyPr wrap="square" lIns="0" tIns="0" rIns="0" bIns="0" rtlCol="0"/>
            <a:lstStyle/>
            <a:p/>
          </p:txBody>
        </p:sp>
        <p:sp>
          <p:nvSpPr>
            <p:cNvPr id="13888" name="object 13888" descr=""/>
            <p:cNvSpPr/>
            <p:nvPr/>
          </p:nvSpPr>
          <p:spPr>
            <a:xfrm>
              <a:off x="2229314" y="1916267"/>
              <a:ext cx="28575" cy="24765"/>
            </a:xfrm>
            <a:custGeom>
              <a:avLst/>
              <a:gdLst/>
              <a:ahLst/>
              <a:cxnLst/>
              <a:rect l="l" t="t" r="r" b="b"/>
              <a:pathLst>
                <a:path w="28575" h="24764">
                  <a:moveTo>
                    <a:pt x="28448" y="0"/>
                  </a:moveTo>
                  <a:lnTo>
                    <a:pt x="26212" y="558"/>
                  </a:lnTo>
                  <a:lnTo>
                    <a:pt x="23418" y="1117"/>
                  </a:lnTo>
                  <a:lnTo>
                    <a:pt x="21196" y="2235"/>
                  </a:lnTo>
                  <a:lnTo>
                    <a:pt x="18973" y="2794"/>
                  </a:lnTo>
                  <a:lnTo>
                    <a:pt x="16738" y="3911"/>
                  </a:lnTo>
                  <a:lnTo>
                    <a:pt x="14503" y="5575"/>
                  </a:lnTo>
                  <a:lnTo>
                    <a:pt x="12839" y="6692"/>
                  </a:lnTo>
                  <a:lnTo>
                    <a:pt x="10604" y="8369"/>
                  </a:lnTo>
                  <a:lnTo>
                    <a:pt x="8928" y="10045"/>
                  </a:lnTo>
                  <a:lnTo>
                    <a:pt x="7251" y="11722"/>
                  </a:lnTo>
                  <a:lnTo>
                    <a:pt x="5575" y="13957"/>
                  </a:lnTo>
                  <a:lnTo>
                    <a:pt x="4457" y="15621"/>
                  </a:lnTo>
                  <a:lnTo>
                    <a:pt x="2781" y="17856"/>
                  </a:lnTo>
                  <a:lnTo>
                    <a:pt x="1676" y="20091"/>
                  </a:lnTo>
                  <a:lnTo>
                    <a:pt x="558" y="22326"/>
                  </a:lnTo>
                  <a:lnTo>
                    <a:pt x="0" y="24549"/>
                  </a:lnTo>
                </a:path>
              </a:pathLst>
            </a:custGeom>
            <a:ln w="3175">
              <a:solidFill>
                <a:srgbClr val="565658"/>
              </a:solidFill>
            </a:ln>
          </p:spPr>
          <p:txBody>
            <a:bodyPr wrap="square" lIns="0" tIns="0" rIns="0" bIns="0" rtlCol="0"/>
            <a:lstStyle/>
            <a:p/>
          </p:txBody>
        </p:sp>
        <p:sp>
          <p:nvSpPr>
            <p:cNvPr id="13889" name="object 13889" descr=""/>
            <p:cNvSpPr/>
            <p:nvPr/>
          </p:nvSpPr>
          <p:spPr>
            <a:xfrm>
              <a:off x="2256092" y="1902876"/>
              <a:ext cx="6985" cy="3175"/>
            </a:xfrm>
            <a:custGeom>
              <a:avLst/>
              <a:gdLst/>
              <a:ahLst/>
              <a:cxnLst/>
              <a:rect l="l" t="t" r="r" b="b"/>
              <a:pathLst>
                <a:path w="6985" h="3175">
                  <a:moveTo>
                    <a:pt x="6692" y="2235"/>
                  </a:moveTo>
                  <a:lnTo>
                    <a:pt x="6134" y="1676"/>
                  </a:lnTo>
                  <a:lnTo>
                    <a:pt x="5016" y="1117"/>
                  </a:lnTo>
                  <a:lnTo>
                    <a:pt x="4457" y="558"/>
                  </a:lnTo>
                  <a:lnTo>
                    <a:pt x="3898" y="558"/>
                  </a:lnTo>
                  <a:lnTo>
                    <a:pt x="3340" y="0"/>
                  </a:lnTo>
                  <a:lnTo>
                    <a:pt x="2781" y="0"/>
                  </a:lnTo>
                  <a:lnTo>
                    <a:pt x="2222" y="0"/>
                  </a:lnTo>
                  <a:lnTo>
                    <a:pt x="1663" y="0"/>
                  </a:lnTo>
                  <a:lnTo>
                    <a:pt x="1117" y="558"/>
                  </a:lnTo>
                  <a:lnTo>
                    <a:pt x="558" y="558"/>
                  </a:lnTo>
                  <a:lnTo>
                    <a:pt x="558" y="1117"/>
                  </a:lnTo>
                  <a:lnTo>
                    <a:pt x="0" y="1676"/>
                  </a:lnTo>
                  <a:lnTo>
                    <a:pt x="0" y="2235"/>
                  </a:lnTo>
                  <a:lnTo>
                    <a:pt x="0" y="2794"/>
                  </a:lnTo>
                </a:path>
              </a:pathLst>
            </a:custGeom>
            <a:ln w="3175">
              <a:solidFill>
                <a:srgbClr val="565658"/>
              </a:solidFill>
            </a:ln>
          </p:spPr>
          <p:txBody>
            <a:bodyPr wrap="square" lIns="0" tIns="0" rIns="0" bIns="0" rtlCol="0"/>
            <a:lstStyle/>
            <a:p/>
          </p:txBody>
        </p:sp>
        <p:sp>
          <p:nvSpPr>
            <p:cNvPr id="13890" name="object 13890" descr=""/>
            <p:cNvSpPr/>
            <p:nvPr/>
          </p:nvSpPr>
          <p:spPr>
            <a:xfrm>
              <a:off x="2205883" y="195811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891" name="object 13891" descr=""/>
            <p:cNvSpPr/>
            <p:nvPr/>
          </p:nvSpPr>
          <p:spPr>
            <a:xfrm>
              <a:off x="2204209" y="196034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892" name="object 13892" descr=""/>
            <p:cNvSpPr/>
            <p:nvPr/>
          </p:nvSpPr>
          <p:spPr>
            <a:xfrm>
              <a:off x="2311334" y="1897855"/>
              <a:ext cx="5715" cy="2540"/>
            </a:xfrm>
            <a:custGeom>
              <a:avLst/>
              <a:gdLst/>
              <a:ahLst/>
              <a:cxnLst/>
              <a:rect l="l" t="t" r="r" b="b"/>
              <a:pathLst>
                <a:path w="5714" h="2539">
                  <a:moveTo>
                    <a:pt x="5575" y="558"/>
                  </a:moveTo>
                  <a:lnTo>
                    <a:pt x="4457" y="558"/>
                  </a:lnTo>
                  <a:lnTo>
                    <a:pt x="3340" y="0"/>
                  </a:lnTo>
                  <a:lnTo>
                    <a:pt x="2222" y="0"/>
                  </a:lnTo>
                  <a:lnTo>
                    <a:pt x="1663" y="0"/>
                  </a:lnTo>
                  <a:lnTo>
                    <a:pt x="1104" y="0"/>
                  </a:lnTo>
                  <a:lnTo>
                    <a:pt x="546" y="0"/>
                  </a:ln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13893" name="object 13893" descr=""/>
            <p:cNvSpPr/>
            <p:nvPr/>
          </p:nvSpPr>
          <p:spPr>
            <a:xfrm>
              <a:off x="2204767" y="1959229"/>
              <a:ext cx="635" cy="1270"/>
            </a:xfrm>
            <a:custGeom>
              <a:avLst/>
              <a:gdLst/>
              <a:ahLst/>
              <a:cxnLst/>
              <a:rect l="l" t="t" r="r" b="b"/>
              <a:pathLst>
                <a:path w="635" h="1269">
                  <a:moveTo>
                    <a:pt x="558" y="0"/>
                  </a:moveTo>
                  <a:lnTo>
                    <a:pt x="0" y="558"/>
                  </a:lnTo>
                  <a:lnTo>
                    <a:pt x="0" y="1117"/>
                  </a:lnTo>
                </a:path>
              </a:pathLst>
            </a:custGeom>
            <a:ln w="3175">
              <a:solidFill>
                <a:srgbClr val="565658"/>
              </a:solidFill>
            </a:ln>
          </p:spPr>
          <p:txBody>
            <a:bodyPr wrap="square" lIns="0" tIns="0" rIns="0" bIns="0" rtlCol="0"/>
            <a:lstStyle/>
            <a:p/>
          </p:txBody>
        </p:sp>
        <p:sp>
          <p:nvSpPr>
            <p:cNvPr id="13894" name="object 13894" descr=""/>
            <p:cNvSpPr/>
            <p:nvPr/>
          </p:nvSpPr>
          <p:spPr>
            <a:xfrm>
              <a:off x="2262787" y="1905117"/>
              <a:ext cx="9525" cy="11430"/>
            </a:xfrm>
            <a:custGeom>
              <a:avLst/>
              <a:gdLst/>
              <a:ahLst/>
              <a:cxnLst/>
              <a:rect l="l" t="t" r="r" b="b"/>
              <a:pathLst>
                <a:path w="9525" h="11430">
                  <a:moveTo>
                    <a:pt x="8928" y="11150"/>
                  </a:moveTo>
                  <a:lnTo>
                    <a:pt x="7810" y="9486"/>
                  </a:lnTo>
                  <a:lnTo>
                    <a:pt x="7251" y="7810"/>
                  </a:lnTo>
                  <a:lnTo>
                    <a:pt x="6134" y="6134"/>
                  </a:lnTo>
                  <a:lnTo>
                    <a:pt x="5016" y="5016"/>
                  </a:lnTo>
                  <a:lnTo>
                    <a:pt x="3898" y="3340"/>
                  </a:lnTo>
                  <a:lnTo>
                    <a:pt x="2794" y="2222"/>
                  </a:lnTo>
                  <a:lnTo>
                    <a:pt x="1117" y="1104"/>
                  </a:lnTo>
                  <a:lnTo>
                    <a:pt x="0" y="0"/>
                  </a:lnTo>
                </a:path>
              </a:pathLst>
            </a:custGeom>
            <a:ln w="3175">
              <a:solidFill>
                <a:srgbClr val="565658"/>
              </a:solidFill>
            </a:ln>
          </p:spPr>
          <p:txBody>
            <a:bodyPr wrap="square" lIns="0" tIns="0" rIns="0" bIns="0" rtlCol="0"/>
            <a:lstStyle/>
            <a:p/>
          </p:txBody>
        </p:sp>
        <p:sp>
          <p:nvSpPr>
            <p:cNvPr id="13895" name="object 13895" descr=""/>
            <p:cNvSpPr/>
            <p:nvPr/>
          </p:nvSpPr>
          <p:spPr>
            <a:xfrm>
              <a:off x="2318021" y="1898971"/>
              <a:ext cx="3175" cy="635"/>
            </a:xfrm>
            <a:custGeom>
              <a:avLst/>
              <a:gdLst/>
              <a:ahLst/>
              <a:cxnLst/>
              <a:rect l="l" t="t" r="r" b="b"/>
              <a:pathLst>
                <a:path w="3175" h="635">
                  <a:moveTo>
                    <a:pt x="2793" y="558"/>
                  </a:moveTo>
                  <a:lnTo>
                    <a:pt x="0" y="0"/>
                  </a:lnTo>
                </a:path>
              </a:pathLst>
            </a:custGeom>
            <a:ln w="3175">
              <a:solidFill>
                <a:srgbClr val="565658"/>
              </a:solidFill>
            </a:ln>
          </p:spPr>
          <p:txBody>
            <a:bodyPr wrap="square" lIns="0" tIns="0" rIns="0" bIns="0" rtlCol="0"/>
            <a:lstStyle/>
            <a:p/>
          </p:txBody>
        </p:sp>
        <p:sp>
          <p:nvSpPr>
            <p:cNvPr id="13896" name="object 13896" descr=""/>
            <p:cNvSpPr/>
            <p:nvPr/>
          </p:nvSpPr>
          <p:spPr>
            <a:xfrm>
              <a:off x="2315359" y="189686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897" name="object 13897" descr=""/>
            <p:cNvSpPr/>
            <p:nvPr/>
          </p:nvSpPr>
          <p:spPr>
            <a:xfrm>
              <a:off x="2255530" y="1902318"/>
              <a:ext cx="8255" cy="3175"/>
            </a:xfrm>
            <a:custGeom>
              <a:avLst/>
              <a:gdLst/>
              <a:ahLst/>
              <a:cxnLst/>
              <a:rect l="l" t="t" r="r" b="b"/>
              <a:pathLst>
                <a:path w="8255" h="3175">
                  <a:moveTo>
                    <a:pt x="0" y="2794"/>
                  </a:moveTo>
                  <a:lnTo>
                    <a:pt x="0" y="2235"/>
                  </a:lnTo>
                  <a:lnTo>
                    <a:pt x="0" y="1676"/>
                  </a:lnTo>
                  <a:lnTo>
                    <a:pt x="558" y="1676"/>
                  </a:lnTo>
                  <a:lnTo>
                    <a:pt x="1117" y="1117"/>
                  </a:lnTo>
                  <a:lnTo>
                    <a:pt x="1676" y="558"/>
                  </a:lnTo>
                  <a:lnTo>
                    <a:pt x="2235" y="558"/>
                  </a:lnTo>
                  <a:lnTo>
                    <a:pt x="2794" y="0"/>
                  </a:lnTo>
                  <a:lnTo>
                    <a:pt x="3352" y="0"/>
                  </a:lnTo>
                  <a:lnTo>
                    <a:pt x="3911" y="0"/>
                  </a:lnTo>
                  <a:lnTo>
                    <a:pt x="4470" y="558"/>
                  </a:lnTo>
                  <a:lnTo>
                    <a:pt x="5575" y="558"/>
                  </a:lnTo>
                  <a:lnTo>
                    <a:pt x="6134" y="558"/>
                  </a:lnTo>
                  <a:lnTo>
                    <a:pt x="6692" y="1117"/>
                  </a:lnTo>
                  <a:lnTo>
                    <a:pt x="7251" y="1117"/>
                  </a:lnTo>
                  <a:lnTo>
                    <a:pt x="7251" y="1676"/>
                  </a:lnTo>
                  <a:lnTo>
                    <a:pt x="7810" y="2235"/>
                  </a:lnTo>
                </a:path>
              </a:pathLst>
            </a:custGeom>
            <a:ln w="3175">
              <a:solidFill>
                <a:srgbClr val="565658"/>
              </a:solidFill>
            </a:ln>
          </p:spPr>
          <p:txBody>
            <a:bodyPr wrap="square" lIns="0" tIns="0" rIns="0" bIns="0" rtlCol="0"/>
            <a:lstStyle/>
            <a:p/>
          </p:txBody>
        </p:sp>
        <p:sp>
          <p:nvSpPr>
            <p:cNvPr id="13898" name="object 13898" descr=""/>
            <p:cNvSpPr/>
            <p:nvPr/>
          </p:nvSpPr>
          <p:spPr>
            <a:xfrm>
              <a:off x="2204767" y="1958671"/>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899" name="object 13899" descr=""/>
            <p:cNvSpPr/>
            <p:nvPr/>
          </p:nvSpPr>
          <p:spPr>
            <a:xfrm>
              <a:off x="2212572" y="1941375"/>
              <a:ext cx="17145" cy="16510"/>
            </a:xfrm>
            <a:custGeom>
              <a:avLst/>
              <a:gdLst/>
              <a:ahLst/>
              <a:cxnLst/>
              <a:rect l="l" t="t" r="r" b="b"/>
              <a:pathLst>
                <a:path w="17144" h="16510">
                  <a:moveTo>
                    <a:pt x="16738" y="0"/>
                  </a:moveTo>
                  <a:lnTo>
                    <a:pt x="14503" y="1676"/>
                  </a:lnTo>
                  <a:lnTo>
                    <a:pt x="11709" y="3352"/>
                  </a:lnTo>
                  <a:lnTo>
                    <a:pt x="9486" y="5575"/>
                  </a:lnTo>
                  <a:lnTo>
                    <a:pt x="7251" y="7251"/>
                  </a:lnTo>
                  <a:lnTo>
                    <a:pt x="5016" y="9486"/>
                  </a:lnTo>
                  <a:lnTo>
                    <a:pt x="3340" y="11722"/>
                  </a:lnTo>
                  <a:lnTo>
                    <a:pt x="1663" y="13957"/>
                  </a:lnTo>
                  <a:lnTo>
                    <a:pt x="0" y="16179"/>
                  </a:lnTo>
                </a:path>
              </a:pathLst>
            </a:custGeom>
            <a:ln w="3175">
              <a:solidFill>
                <a:srgbClr val="565658"/>
              </a:solidFill>
            </a:ln>
          </p:spPr>
          <p:txBody>
            <a:bodyPr wrap="square" lIns="0" tIns="0" rIns="0" bIns="0" rtlCol="0"/>
            <a:lstStyle/>
            <a:p/>
          </p:txBody>
        </p:sp>
        <p:sp>
          <p:nvSpPr>
            <p:cNvPr id="13900" name="object 13900" descr=""/>
            <p:cNvSpPr/>
            <p:nvPr/>
          </p:nvSpPr>
          <p:spPr>
            <a:xfrm>
              <a:off x="2255527" y="1905117"/>
              <a:ext cx="2540" cy="11430"/>
            </a:xfrm>
            <a:custGeom>
              <a:avLst/>
              <a:gdLst/>
              <a:ahLst/>
              <a:cxnLst/>
              <a:rect l="l" t="t" r="r" b="b"/>
              <a:pathLst>
                <a:path w="2539" h="11430">
                  <a:moveTo>
                    <a:pt x="2235" y="11150"/>
                  </a:moveTo>
                  <a:lnTo>
                    <a:pt x="1676" y="9486"/>
                  </a:lnTo>
                  <a:lnTo>
                    <a:pt x="1117" y="8369"/>
                  </a:lnTo>
                  <a:lnTo>
                    <a:pt x="558" y="6692"/>
                  </a:lnTo>
                  <a:lnTo>
                    <a:pt x="558" y="5575"/>
                  </a:lnTo>
                  <a:lnTo>
                    <a:pt x="0" y="3898"/>
                  </a:lnTo>
                  <a:lnTo>
                    <a:pt x="0" y="2781"/>
                  </a:lnTo>
                  <a:lnTo>
                    <a:pt x="0" y="1104"/>
                  </a:lnTo>
                  <a:lnTo>
                    <a:pt x="0" y="0"/>
                  </a:lnTo>
                </a:path>
              </a:pathLst>
            </a:custGeom>
            <a:ln w="3175">
              <a:solidFill>
                <a:srgbClr val="565658"/>
              </a:solidFill>
            </a:ln>
          </p:spPr>
          <p:txBody>
            <a:bodyPr wrap="square" lIns="0" tIns="0" rIns="0" bIns="0" rtlCol="0"/>
            <a:lstStyle/>
            <a:p/>
          </p:txBody>
        </p:sp>
        <p:sp>
          <p:nvSpPr>
            <p:cNvPr id="13901" name="object 13901" descr=""/>
            <p:cNvSpPr/>
            <p:nvPr/>
          </p:nvSpPr>
          <p:spPr>
            <a:xfrm>
              <a:off x="2312010" y="190188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902" name="object 13902" descr=""/>
            <p:cNvSpPr/>
            <p:nvPr/>
          </p:nvSpPr>
          <p:spPr>
            <a:xfrm>
              <a:off x="2229311" y="194081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903" name="object 13903" descr=""/>
            <p:cNvSpPr/>
            <p:nvPr/>
          </p:nvSpPr>
          <p:spPr>
            <a:xfrm>
              <a:off x="2311327" y="1900089"/>
              <a:ext cx="2540" cy="3810"/>
            </a:xfrm>
            <a:custGeom>
              <a:avLst/>
              <a:gdLst/>
              <a:ahLst/>
              <a:cxnLst/>
              <a:rect l="l" t="t" r="r" b="b"/>
              <a:pathLst>
                <a:path w="2539" h="3810">
                  <a:moveTo>
                    <a:pt x="0" y="0"/>
                  </a:moveTo>
                  <a:lnTo>
                    <a:pt x="558" y="558"/>
                  </a:lnTo>
                  <a:lnTo>
                    <a:pt x="1117" y="1676"/>
                  </a:lnTo>
                  <a:lnTo>
                    <a:pt x="1676" y="2235"/>
                  </a:lnTo>
                  <a:lnTo>
                    <a:pt x="2235" y="3352"/>
                  </a:lnTo>
                </a:path>
              </a:pathLst>
            </a:custGeom>
            <a:ln w="3175">
              <a:solidFill>
                <a:srgbClr val="565658"/>
              </a:solidFill>
            </a:ln>
          </p:spPr>
          <p:txBody>
            <a:bodyPr wrap="square" lIns="0" tIns="0" rIns="0" bIns="0" rtlCol="0"/>
            <a:lstStyle/>
            <a:p/>
          </p:txBody>
        </p:sp>
        <p:sp>
          <p:nvSpPr>
            <p:cNvPr id="13904" name="object 13904" descr=""/>
            <p:cNvSpPr/>
            <p:nvPr/>
          </p:nvSpPr>
          <p:spPr>
            <a:xfrm>
              <a:off x="2256087" y="1905669"/>
              <a:ext cx="2540" cy="10795"/>
            </a:xfrm>
            <a:custGeom>
              <a:avLst/>
              <a:gdLst/>
              <a:ahLst/>
              <a:cxnLst/>
              <a:rect l="l" t="t" r="r" b="b"/>
              <a:pathLst>
                <a:path w="2539" h="10794">
                  <a:moveTo>
                    <a:pt x="0" y="0"/>
                  </a:moveTo>
                  <a:lnTo>
                    <a:pt x="0" y="1117"/>
                  </a:lnTo>
                  <a:lnTo>
                    <a:pt x="0" y="2235"/>
                  </a:lnTo>
                  <a:lnTo>
                    <a:pt x="0" y="3352"/>
                  </a:lnTo>
                  <a:lnTo>
                    <a:pt x="558" y="5029"/>
                  </a:lnTo>
                  <a:lnTo>
                    <a:pt x="558" y="6134"/>
                  </a:lnTo>
                  <a:lnTo>
                    <a:pt x="1117" y="7810"/>
                  </a:lnTo>
                  <a:lnTo>
                    <a:pt x="1676" y="8928"/>
                  </a:lnTo>
                  <a:lnTo>
                    <a:pt x="2235" y="10591"/>
                  </a:lnTo>
                </a:path>
              </a:pathLst>
            </a:custGeom>
            <a:ln w="3175">
              <a:solidFill>
                <a:srgbClr val="565658"/>
              </a:solidFill>
            </a:ln>
          </p:spPr>
          <p:txBody>
            <a:bodyPr wrap="square" lIns="0" tIns="0" rIns="0" bIns="0" rtlCol="0"/>
            <a:lstStyle/>
            <a:p/>
          </p:txBody>
        </p:sp>
        <p:sp>
          <p:nvSpPr>
            <p:cNvPr id="13905" name="object 13905" descr=""/>
            <p:cNvSpPr/>
            <p:nvPr/>
          </p:nvSpPr>
          <p:spPr>
            <a:xfrm>
              <a:off x="2186908" y="2611448"/>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3906" name="object 13906" descr=""/>
            <p:cNvSpPr/>
            <p:nvPr/>
          </p:nvSpPr>
          <p:spPr>
            <a:xfrm>
              <a:off x="2188024" y="2610891"/>
              <a:ext cx="1270" cy="635"/>
            </a:xfrm>
            <a:custGeom>
              <a:avLst/>
              <a:gdLst/>
              <a:ahLst/>
              <a:cxnLst/>
              <a:rect l="l" t="t" r="r" b="b"/>
              <a:pathLst>
                <a:path w="1269" h="635">
                  <a:moveTo>
                    <a:pt x="0" y="0"/>
                  </a:moveTo>
                  <a:lnTo>
                    <a:pt x="1117" y="558"/>
                  </a:lnTo>
                </a:path>
              </a:pathLst>
            </a:custGeom>
            <a:ln w="3175">
              <a:solidFill>
                <a:srgbClr val="565658"/>
              </a:solidFill>
            </a:ln>
          </p:spPr>
          <p:txBody>
            <a:bodyPr wrap="square" lIns="0" tIns="0" rIns="0" bIns="0" rtlCol="0"/>
            <a:lstStyle/>
            <a:p/>
          </p:txBody>
        </p:sp>
        <p:sp>
          <p:nvSpPr>
            <p:cNvPr id="13907" name="object 13907" descr=""/>
            <p:cNvSpPr/>
            <p:nvPr/>
          </p:nvSpPr>
          <p:spPr>
            <a:xfrm>
              <a:off x="2854191" y="199270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908" name="object 13908" descr=""/>
            <p:cNvSpPr/>
            <p:nvPr/>
          </p:nvSpPr>
          <p:spPr>
            <a:xfrm>
              <a:off x="2643289" y="1911808"/>
              <a:ext cx="35560" cy="635"/>
            </a:xfrm>
            <a:custGeom>
              <a:avLst/>
              <a:gdLst/>
              <a:ahLst/>
              <a:cxnLst/>
              <a:rect l="l" t="t" r="r" b="b"/>
              <a:pathLst>
                <a:path w="35560" h="635">
                  <a:moveTo>
                    <a:pt x="0" y="0"/>
                  </a:moveTo>
                  <a:lnTo>
                    <a:pt x="17856" y="0"/>
                  </a:lnTo>
                  <a:lnTo>
                    <a:pt x="35166" y="558"/>
                  </a:lnTo>
                </a:path>
              </a:pathLst>
            </a:custGeom>
            <a:ln w="3175">
              <a:solidFill>
                <a:srgbClr val="565658"/>
              </a:solidFill>
            </a:ln>
          </p:spPr>
          <p:txBody>
            <a:bodyPr wrap="square" lIns="0" tIns="0" rIns="0" bIns="0" rtlCol="0"/>
            <a:lstStyle/>
            <a:p/>
          </p:txBody>
        </p:sp>
        <p:sp>
          <p:nvSpPr>
            <p:cNvPr id="13909" name="object 13909" descr=""/>
            <p:cNvSpPr/>
            <p:nvPr/>
          </p:nvSpPr>
          <p:spPr>
            <a:xfrm>
              <a:off x="2682914" y="1912367"/>
              <a:ext cx="171450" cy="10795"/>
            </a:xfrm>
            <a:custGeom>
              <a:avLst/>
              <a:gdLst/>
              <a:ahLst/>
              <a:cxnLst/>
              <a:rect l="l" t="t" r="r" b="b"/>
              <a:pathLst>
                <a:path w="171450" h="10794">
                  <a:moveTo>
                    <a:pt x="0" y="0"/>
                  </a:moveTo>
                  <a:lnTo>
                    <a:pt x="21196" y="1117"/>
                  </a:lnTo>
                  <a:lnTo>
                    <a:pt x="42951" y="1676"/>
                  </a:lnTo>
                  <a:lnTo>
                    <a:pt x="64160" y="2794"/>
                  </a:lnTo>
                  <a:lnTo>
                    <a:pt x="85915" y="4457"/>
                  </a:lnTo>
                  <a:lnTo>
                    <a:pt x="107124" y="5575"/>
                  </a:lnTo>
                  <a:lnTo>
                    <a:pt x="128866" y="7251"/>
                  </a:lnTo>
                  <a:lnTo>
                    <a:pt x="150075" y="8928"/>
                  </a:lnTo>
                  <a:lnTo>
                    <a:pt x="171272" y="10591"/>
                  </a:lnTo>
                </a:path>
              </a:pathLst>
            </a:custGeom>
            <a:ln w="3175">
              <a:solidFill>
                <a:srgbClr val="565658"/>
              </a:solidFill>
            </a:ln>
          </p:spPr>
          <p:txBody>
            <a:bodyPr wrap="square" lIns="0" tIns="0" rIns="0" bIns="0" rtlCol="0"/>
            <a:lstStyle/>
            <a:p/>
          </p:txBody>
        </p:sp>
        <p:sp>
          <p:nvSpPr>
            <p:cNvPr id="13910" name="object 13910" descr=""/>
            <p:cNvSpPr/>
            <p:nvPr/>
          </p:nvSpPr>
          <p:spPr>
            <a:xfrm>
              <a:off x="2643295" y="1911813"/>
              <a:ext cx="211454" cy="12065"/>
            </a:xfrm>
            <a:custGeom>
              <a:avLst/>
              <a:gdLst/>
              <a:ahLst/>
              <a:cxnLst/>
              <a:rect l="l" t="t" r="r" b="b"/>
              <a:pathLst>
                <a:path w="211455" h="12064">
                  <a:moveTo>
                    <a:pt x="210896" y="11709"/>
                  </a:moveTo>
                  <a:lnTo>
                    <a:pt x="198056" y="10591"/>
                  </a:lnTo>
                  <a:lnTo>
                    <a:pt x="184683" y="9474"/>
                  </a:lnTo>
                  <a:lnTo>
                    <a:pt x="171284" y="8369"/>
                  </a:lnTo>
                  <a:lnTo>
                    <a:pt x="158445" y="7251"/>
                  </a:lnTo>
                  <a:lnTo>
                    <a:pt x="145059" y="6680"/>
                  </a:lnTo>
                  <a:lnTo>
                    <a:pt x="132232" y="5575"/>
                  </a:lnTo>
                  <a:lnTo>
                    <a:pt x="118846" y="4457"/>
                  </a:lnTo>
                  <a:lnTo>
                    <a:pt x="105448" y="3898"/>
                  </a:lnTo>
                  <a:lnTo>
                    <a:pt x="92621" y="3340"/>
                  </a:lnTo>
                  <a:lnTo>
                    <a:pt x="79222" y="2781"/>
                  </a:lnTo>
                  <a:lnTo>
                    <a:pt x="65836" y="2222"/>
                  </a:lnTo>
                  <a:lnTo>
                    <a:pt x="52997" y="1663"/>
                  </a:lnTo>
                  <a:lnTo>
                    <a:pt x="39623" y="1117"/>
                  </a:lnTo>
                  <a:lnTo>
                    <a:pt x="26784" y="558"/>
                  </a:lnTo>
                  <a:lnTo>
                    <a:pt x="13385" y="0"/>
                  </a:lnTo>
                  <a:lnTo>
                    <a:pt x="0" y="0"/>
                  </a:lnTo>
                </a:path>
              </a:pathLst>
            </a:custGeom>
            <a:ln w="3175">
              <a:solidFill>
                <a:srgbClr val="565658"/>
              </a:solidFill>
            </a:ln>
          </p:spPr>
          <p:txBody>
            <a:bodyPr wrap="square" lIns="0" tIns="0" rIns="0" bIns="0" rtlCol="0"/>
            <a:lstStyle/>
            <a:p/>
          </p:txBody>
        </p:sp>
        <p:sp>
          <p:nvSpPr>
            <p:cNvPr id="13911" name="object 13911" descr=""/>
            <p:cNvSpPr/>
            <p:nvPr/>
          </p:nvSpPr>
          <p:spPr>
            <a:xfrm>
              <a:off x="2681240" y="1907342"/>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3912" name="object 13912" descr=""/>
            <p:cNvSpPr/>
            <p:nvPr/>
          </p:nvSpPr>
          <p:spPr>
            <a:xfrm>
              <a:off x="2679554" y="190232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913" name="object 13913" descr=""/>
            <p:cNvSpPr/>
            <p:nvPr/>
          </p:nvSpPr>
          <p:spPr>
            <a:xfrm>
              <a:off x="2022873" y="2755956"/>
              <a:ext cx="3175" cy="1905"/>
            </a:xfrm>
            <a:custGeom>
              <a:avLst/>
              <a:gdLst/>
              <a:ahLst/>
              <a:cxnLst/>
              <a:rect l="l" t="t" r="r" b="b"/>
              <a:pathLst>
                <a:path w="3175" h="1905">
                  <a:moveTo>
                    <a:pt x="0" y="0"/>
                  </a:moveTo>
                  <a:lnTo>
                    <a:pt x="558" y="0"/>
                  </a:lnTo>
                  <a:lnTo>
                    <a:pt x="1117" y="558"/>
                  </a:lnTo>
                  <a:lnTo>
                    <a:pt x="2235" y="1117"/>
                  </a:lnTo>
                  <a:lnTo>
                    <a:pt x="2794" y="1676"/>
                  </a:lnTo>
                </a:path>
              </a:pathLst>
            </a:custGeom>
            <a:ln w="3175">
              <a:solidFill>
                <a:srgbClr val="565658"/>
              </a:solidFill>
            </a:ln>
          </p:spPr>
          <p:txBody>
            <a:bodyPr wrap="square" lIns="0" tIns="0" rIns="0" bIns="0" rtlCol="0"/>
            <a:lstStyle/>
            <a:p/>
          </p:txBody>
        </p:sp>
        <p:sp>
          <p:nvSpPr>
            <p:cNvPr id="13914" name="object 13914" descr=""/>
            <p:cNvSpPr/>
            <p:nvPr/>
          </p:nvSpPr>
          <p:spPr>
            <a:xfrm>
              <a:off x="2677334" y="1907343"/>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3915" name="object 13915" descr=""/>
            <p:cNvSpPr/>
            <p:nvPr/>
          </p:nvSpPr>
          <p:spPr>
            <a:xfrm>
              <a:off x="2680681" y="190845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916" name="object 13916" descr=""/>
            <p:cNvSpPr/>
            <p:nvPr/>
          </p:nvSpPr>
          <p:spPr>
            <a:xfrm>
              <a:off x="2678995" y="190232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917" name="object 13917" descr=""/>
            <p:cNvSpPr/>
            <p:nvPr/>
          </p:nvSpPr>
          <p:spPr>
            <a:xfrm>
              <a:off x="2025665" y="2757630"/>
              <a:ext cx="635" cy="635"/>
            </a:xfrm>
            <a:custGeom>
              <a:avLst/>
              <a:gdLst/>
              <a:ahLst/>
              <a:cxnLst/>
              <a:rect l="l" t="t" r="r" b="b"/>
              <a:pathLst>
                <a:path w="635" h="635">
                  <a:moveTo>
                    <a:pt x="0" y="0"/>
                  </a:moveTo>
                  <a:lnTo>
                    <a:pt x="558" y="0"/>
                  </a:lnTo>
                  <a:lnTo>
                    <a:pt x="558" y="546"/>
                  </a:lnTo>
                </a:path>
              </a:pathLst>
            </a:custGeom>
            <a:ln w="3175">
              <a:solidFill>
                <a:srgbClr val="565658"/>
              </a:solidFill>
            </a:ln>
          </p:spPr>
          <p:txBody>
            <a:bodyPr wrap="square" lIns="0" tIns="0" rIns="0" bIns="0" rtlCol="0"/>
            <a:lstStyle/>
            <a:p/>
          </p:txBody>
        </p:sp>
        <p:sp>
          <p:nvSpPr>
            <p:cNvPr id="13918" name="object 13918" descr=""/>
            <p:cNvSpPr/>
            <p:nvPr/>
          </p:nvSpPr>
          <p:spPr>
            <a:xfrm>
              <a:off x="2189139" y="2611448"/>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3919" name="object 13919" descr=""/>
            <p:cNvSpPr/>
            <p:nvPr/>
          </p:nvSpPr>
          <p:spPr>
            <a:xfrm>
              <a:off x="2678450" y="190845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3920" name="object 13920" descr=""/>
            <p:cNvSpPr/>
            <p:nvPr/>
          </p:nvSpPr>
          <p:spPr>
            <a:xfrm>
              <a:off x="2186907" y="2613123"/>
              <a:ext cx="1270" cy="635"/>
            </a:xfrm>
            <a:custGeom>
              <a:avLst/>
              <a:gdLst/>
              <a:ahLst/>
              <a:cxnLst/>
              <a:rect l="l" t="t" r="r" b="b"/>
              <a:pathLst>
                <a:path w="1269" h="635">
                  <a:moveTo>
                    <a:pt x="1117" y="558"/>
                  </a:moveTo>
                  <a:lnTo>
                    <a:pt x="0" y="0"/>
                  </a:lnTo>
                </a:path>
              </a:pathLst>
            </a:custGeom>
            <a:ln w="3175">
              <a:solidFill>
                <a:srgbClr val="565658"/>
              </a:solidFill>
            </a:ln>
          </p:spPr>
          <p:txBody>
            <a:bodyPr wrap="square" lIns="0" tIns="0" rIns="0" bIns="0" rtlCol="0"/>
            <a:lstStyle/>
            <a:p/>
          </p:txBody>
        </p:sp>
        <p:sp>
          <p:nvSpPr>
            <p:cNvPr id="13921" name="object 13921" descr=""/>
            <p:cNvSpPr/>
            <p:nvPr/>
          </p:nvSpPr>
          <p:spPr>
            <a:xfrm>
              <a:off x="2677334" y="1908459"/>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922" name="object 13922" descr=""/>
            <p:cNvSpPr/>
            <p:nvPr/>
          </p:nvSpPr>
          <p:spPr>
            <a:xfrm>
              <a:off x="2022872" y="2760420"/>
              <a:ext cx="1270" cy="1905"/>
            </a:xfrm>
            <a:custGeom>
              <a:avLst/>
              <a:gdLst/>
              <a:ahLst/>
              <a:cxnLst/>
              <a:rect l="l" t="t" r="r" b="b"/>
              <a:pathLst>
                <a:path w="1269" h="1905">
                  <a:moveTo>
                    <a:pt x="1117" y="0"/>
                  </a:moveTo>
                  <a:lnTo>
                    <a:pt x="0" y="1676"/>
                  </a:lnTo>
                </a:path>
              </a:pathLst>
            </a:custGeom>
            <a:ln w="3175">
              <a:solidFill>
                <a:srgbClr val="565658"/>
              </a:solidFill>
            </a:ln>
          </p:spPr>
          <p:txBody>
            <a:bodyPr wrap="square" lIns="0" tIns="0" rIns="0" bIns="0" rtlCol="0"/>
            <a:lstStyle/>
            <a:p/>
          </p:txBody>
        </p:sp>
        <p:sp>
          <p:nvSpPr>
            <p:cNvPr id="13923" name="object 13923" descr=""/>
            <p:cNvSpPr/>
            <p:nvPr/>
          </p:nvSpPr>
          <p:spPr>
            <a:xfrm>
              <a:off x="2025664" y="2757635"/>
              <a:ext cx="635" cy="1270"/>
            </a:xfrm>
            <a:custGeom>
              <a:avLst/>
              <a:gdLst/>
              <a:ahLst/>
              <a:cxnLst/>
              <a:rect l="l" t="t" r="r" b="b"/>
              <a:pathLst>
                <a:path w="635" h="1269">
                  <a:moveTo>
                    <a:pt x="558" y="1104"/>
                  </a:moveTo>
                  <a:lnTo>
                    <a:pt x="558" y="546"/>
                  </a:lnTo>
                  <a:lnTo>
                    <a:pt x="0" y="0"/>
                  </a:lnTo>
                </a:path>
              </a:pathLst>
            </a:custGeom>
            <a:ln w="3175">
              <a:solidFill>
                <a:srgbClr val="565658"/>
              </a:solidFill>
            </a:ln>
          </p:spPr>
          <p:txBody>
            <a:bodyPr wrap="square" lIns="0" tIns="0" rIns="0" bIns="0" rtlCol="0"/>
            <a:lstStyle/>
            <a:p/>
          </p:txBody>
        </p:sp>
        <p:sp>
          <p:nvSpPr>
            <p:cNvPr id="13924" name="object 13924" descr=""/>
            <p:cNvSpPr/>
            <p:nvPr/>
          </p:nvSpPr>
          <p:spPr>
            <a:xfrm>
              <a:off x="2031804" y="2767111"/>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3925" name="object 13925" descr=""/>
            <p:cNvSpPr/>
            <p:nvPr/>
          </p:nvSpPr>
          <p:spPr>
            <a:xfrm>
              <a:off x="2677328" y="1906784"/>
              <a:ext cx="4445" cy="635"/>
            </a:xfrm>
            <a:custGeom>
              <a:avLst/>
              <a:gdLst/>
              <a:ahLst/>
              <a:cxnLst/>
              <a:rect l="l" t="t" r="r" b="b"/>
              <a:pathLst>
                <a:path w="4444" h="635">
                  <a:moveTo>
                    <a:pt x="3911" y="558"/>
                  </a:moveTo>
                  <a:lnTo>
                    <a:pt x="2781" y="0"/>
                  </a:lnTo>
                  <a:lnTo>
                    <a:pt x="1663" y="0"/>
                  </a:lnTo>
                  <a:lnTo>
                    <a:pt x="1117" y="0"/>
                  </a:lnTo>
                  <a:lnTo>
                    <a:pt x="0" y="558"/>
                  </a:lnTo>
                </a:path>
              </a:pathLst>
            </a:custGeom>
            <a:ln w="3175">
              <a:solidFill>
                <a:srgbClr val="565658"/>
              </a:solidFill>
            </a:ln>
          </p:spPr>
          <p:txBody>
            <a:bodyPr wrap="square" lIns="0" tIns="0" rIns="0" bIns="0" rtlCol="0"/>
            <a:lstStyle/>
            <a:p/>
          </p:txBody>
        </p:sp>
        <p:sp>
          <p:nvSpPr>
            <p:cNvPr id="13926" name="object 13926" descr=""/>
            <p:cNvSpPr/>
            <p:nvPr/>
          </p:nvSpPr>
          <p:spPr>
            <a:xfrm>
              <a:off x="2854191" y="192296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927" name="object 13927" descr=""/>
            <p:cNvSpPr/>
            <p:nvPr/>
          </p:nvSpPr>
          <p:spPr>
            <a:xfrm>
              <a:off x="2678995" y="190287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928" name="object 13928" descr=""/>
            <p:cNvSpPr/>
            <p:nvPr/>
          </p:nvSpPr>
          <p:spPr>
            <a:xfrm>
              <a:off x="2689040" y="1993267"/>
              <a:ext cx="165735" cy="10160"/>
            </a:xfrm>
            <a:custGeom>
              <a:avLst/>
              <a:gdLst/>
              <a:ahLst/>
              <a:cxnLst/>
              <a:rect l="l" t="t" r="r" b="b"/>
              <a:pathLst>
                <a:path w="165735" h="10160">
                  <a:moveTo>
                    <a:pt x="165150" y="0"/>
                  </a:moveTo>
                  <a:lnTo>
                    <a:pt x="144513" y="1676"/>
                  </a:lnTo>
                  <a:lnTo>
                    <a:pt x="123863" y="3340"/>
                  </a:lnTo>
                  <a:lnTo>
                    <a:pt x="103225" y="5029"/>
                  </a:lnTo>
                  <a:lnTo>
                    <a:pt x="82575" y="6134"/>
                  </a:lnTo>
                  <a:lnTo>
                    <a:pt x="61937" y="7810"/>
                  </a:lnTo>
                  <a:lnTo>
                    <a:pt x="41287" y="8369"/>
                  </a:lnTo>
                  <a:lnTo>
                    <a:pt x="20650" y="9486"/>
                  </a:lnTo>
                  <a:lnTo>
                    <a:pt x="0" y="10045"/>
                  </a:lnTo>
                </a:path>
              </a:pathLst>
            </a:custGeom>
            <a:ln w="3175">
              <a:solidFill>
                <a:srgbClr val="565658"/>
              </a:solidFill>
            </a:ln>
          </p:spPr>
          <p:txBody>
            <a:bodyPr wrap="square" lIns="0" tIns="0" rIns="0" bIns="0" rtlCol="0"/>
            <a:lstStyle/>
            <a:p/>
          </p:txBody>
        </p:sp>
        <p:sp>
          <p:nvSpPr>
            <p:cNvPr id="13929" name="object 13929" descr=""/>
            <p:cNvSpPr/>
            <p:nvPr/>
          </p:nvSpPr>
          <p:spPr>
            <a:xfrm>
              <a:off x="2643294" y="2004429"/>
              <a:ext cx="16510" cy="635"/>
            </a:xfrm>
            <a:custGeom>
              <a:avLst/>
              <a:gdLst/>
              <a:ahLst/>
              <a:cxnLst/>
              <a:rect l="l" t="t" r="r" b="b"/>
              <a:pathLst>
                <a:path w="16510" h="635">
                  <a:moveTo>
                    <a:pt x="16179" y="0"/>
                  </a:moveTo>
                  <a:lnTo>
                    <a:pt x="0" y="546"/>
                  </a:lnTo>
                </a:path>
              </a:pathLst>
            </a:custGeom>
            <a:ln w="3175">
              <a:solidFill>
                <a:srgbClr val="565658"/>
              </a:solidFill>
            </a:ln>
          </p:spPr>
          <p:txBody>
            <a:bodyPr wrap="square" lIns="0" tIns="0" rIns="0" bIns="0" rtlCol="0"/>
            <a:lstStyle/>
            <a:p/>
          </p:txBody>
        </p:sp>
        <p:sp>
          <p:nvSpPr>
            <p:cNvPr id="13930" name="object 13930" descr=""/>
            <p:cNvSpPr/>
            <p:nvPr/>
          </p:nvSpPr>
          <p:spPr>
            <a:xfrm>
              <a:off x="2022873" y="2755397"/>
              <a:ext cx="3175" cy="2540"/>
            </a:xfrm>
            <a:custGeom>
              <a:avLst/>
              <a:gdLst/>
              <a:ahLst/>
              <a:cxnLst/>
              <a:rect l="l" t="t" r="r" b="b"/>
              <a:pathLst>
                <a:path w="3175" h="2539">
                  <a:moveTo>
                    <a:pt x="0" y="0"/>
                  </a:moveTo>
                  <a:lnTo>
                    <a:pt x="558" y="558"/>
                  </a:lnTo>
                  <a:lnTo>
                    <a:pt x="1117" y="1117"/>
                  </a:lnTo>
                  <a:lnTo>
                    <a:pt x="2235" y="1676"/>
                  </a:lnTo>
                  <a:lnTo>
                    <a:pt x="2794" y="2235"/>
                  </a:lnTo>
                </a:path>
              </a:pathLst>
            </a:custGeom>
            <a:ln w="3175">
              <a:solidFill>
                <a:srgbClr val="565658"/>
              </a:solidFill>
            </a:ln>
          </p:spPr>
          <p:txBody>
            <a:bodyPr wrap="square" lIns="0" tIns="0" rIns="0" bIns="0" rtlCol="0"/>
            <a:lstStyle/>
            <a:p/>
          </p:txBody>
        </p:sp>
        <p:sp>
          <p:nvSpPr>
            <p:cNvPr id="13931" name="object 13931" descr=""/>
            <p:cNvSpPr/>
            <p:nvPr/>
          </p:nvSpPr>
          <p:spPr>
            <a:xfrm>
              <a:off x="2678995" y="1901210"/>
              <a:ext cx="635" cy="1270"/>
            </a:xfrm>
            <a:custGeom>
              <a:avLst/>
              <a:gdLst/>
              <a:ahLst/>
              <a:cxnLst/>
              <a:rect l="l" t="t" r="r" b="b"/>
              <a:pathLst>
                <a:path w="635" h="1269">
                  <a:moveTo>
                    <a:pt x="558" y="0"/>
                  </a:moveTo>
                  <a:lnTo>
                    <a:pt x="0" y="0"/>
                  </a:lnTo>
                  <a:lnTo>
                    <a:pt x="0" y="558"/>
                  </a:lnTo>
                  <a:lnTo>
                    <a:pt x="0" y="1104"/>
                  </a:lnTo>
                </a:path>
              </a:pathLst>
            </a:custGeom>
            <a:ln w="3175">
              <a:solidFill>
                <a:srgbClr val="565658"/>
              </a:solidFill>
            </a:ln>
          </p:spPr>
          <p:txBody>
            <a:bodyPr wrap="square" lIns="0" tIns="0" rIns="0" bIns="0" rtlCol="0"/>
            <a:lstStyle/>
            <a:p/>
          </p:txBody>
        </p:sp>
        <p:sp>
          <p:nvSpPr>
            <p:cNvPr id="13932" name="object 13932" descr=""/>
            <p:cNvSpPr/>
            <p:nvPr/>
          </p:nvSpPr>
          <p:spPr>
            <a:xfrm>
              <a:off x="2188022" y="2613124"/>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3933" name="object 13933" descr=""/>
            <p:cNvSpPr/>
            <p:nvPr/>
          </p:nvSpPr>
          <p:spPr>
            <a:xfrm>
              <a:off x="2186908" y="2610891"/>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3934" name="object 13934" descr=""/>
            <p:cNvSpPr/>
            <p:nvPr/>
          </p:nvSpPr>
          <p:spPr>
            <a:xfrm>
              <a:off x="2151764" y="2618147"/>
              <a:ext cx="5715" cy="5715"/>
            </a:xfrm>
            <a:custGeom>
              <a:avLst/>
              <a:gdLst/>
              <a:ahLst/>
              <a:cxnLst/>
              <a:rect l="l" t="t" r="r" b="b"/>
              <a:pathLst>
                <a:path w="5714" h="5714">
                  <a:moveTo>
                    <a:pt x="5575" y="5575"/>
                  </a:moveTo>
                  <a:lnTo>
                    <a:pt x="5016" y="5575"/>
                  </a:lnTo>
                  <a:lnTo>
                    <a:pt x="4457" y="5575"/>
                  </a:lnTo>
                  <a:lnTo>
                    <a:pt x="3898" y="5575"/>
                  </a:lnTo>
                  <a:lnTo>
                    <a:pt x="3340" y="5016"/>
                  </a:lnTo>
                  <a:lnTo>
                    <a:pt x="2781" y="5016"/>
                  </a:lnTo>
                  <a:lnTo>
                    <a:pt x="2222" y="5016"/>
                  </a:lnTo>
                  <a:lnTo>
                    <a:pt x="2222" y="4470"/>
                  </a:lnTo>
                  <a:lnTo>
                    <a:pt x="1663" y="3911"/>
                  </a:lnTo>
                  <a:lnTo>
                    <a:pt x="1104" y="3911"/>
                  </a:lnTo>
                  <a:lnTo>
                    <a:pt x="1104" y="3352"/>
                  </a:lnTo>
                  <a:lnTo>
                    <a:pt x="546" y="2793"/>
                  </a:lnTo>
                  <a:lnTo>
                    <a:pt x="546" y="2235"/>
                  </a:ln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13935" name="object 13935" descr=""/>
            <p:cNvSpPr/>
            <p:nvPr/>
          </p:nvSpPr>
          <p:spPr>
            <a:xfrm>
              <a:off x="2261669" y="2622612"/>
              <a:ext cx="1270" cy="1905"/>
            </a:xfrm>
            <a:custGeom>
              <a:avLst/>
              <a:gdLst/>
              <a:ahLst/>
              <a:cxnLst/>
              <a:rect l="l" t="t" r="r" b="b"/>
              <a:pathLst>
                <a:path w="1269" h="1905">
                  <a:moveTo>
                    <a:pt x="0" y="0"/>
                  </a:moveTo>
                  <a:lnTo>
                    <a:pt x="558" y="0"/>
                  </a:lnTo>
                  <a:lnTo>
                    <a:pt x="558" y="546"/>
                  </a:lnTo>
                  <a:lnTo>
                    <a:pt x="1117" y="1104"/>
                  </a:lnTo>
                  <a:lnTo>
                    <a:pt x="1117" y="1663"/>
                  </a:lnTo>
                </a:path>
              </a:pathLst>
            </a:custGeom>
            <a:ln w="3175">
              <a:solidFill>
                <a:srgbClr val="565658"/>
              </a:solidFill>
            </a:ln>
          </p:spPr>
          <p:txBody>
            <a:bodyPr wrap="square" lIns="0" tIns="0" rIns="0" bIns="0" rtlCol="0"/>
            <a:lstStyle/>
            <a:p/>
          </p:txBody>
        </p:sp>
        <p:sp>
          <p:nvSpPr>
            <p:cNvPr id="13936" name="object 13936" descr=""/>
            <p:cNvSpPr/>
            <p:nvPr/>
          </p:nvSpPr>
          <p:spPr>
            <a:xfrm>
              <a:off x="2137806" y="2628745"/>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13937" name="object 13937" descr=""/>
            <p:cNvSpPr/>
            <p:nvPr/>
          </p:nvSpPr>
          <p:spPr>
            <a:xfrm>
              <a:off x="2249948" y="2608106"/>
              <a:ext cx="3175" cy="635"/>
            </a:xfrm>
            <a:custGeom>
              <a:avLst/>
              <a:gdLst/>
              <a:ahLst/>
              <a:cxnLst/>
              <a:rect l="l" t="t" r="r" b="b"/>
              <a:pathLst>
                <a:path w="3175" h="635">
                  <a:moveTo>
                    <a:pt x="0" y="558"/>
                  </a:moveTo>
                  <a:lnTo>
                    <a:pt x="1130" y="558"/>
                  </a:lnTo>
                  <a:lnTo>
                    <a:pt x="1689" y="0"/>
                  </a:lnTo>
                  <a:lnTo>
                    <a:pt x="2235" y="558"/>
                  </a:lnTo>
                  <a:lnTo>
                    <a:pt x="2794" y="558"/>
                  </a:lnTo>
                </a:path>
              </a:pathLst>
            </a:custGeom>
            <a:ln w="3175">
              <a:solidFill>
                <a:srgbClr val="565658"/>
              </a:solidFill>
            </a:ln>
          </p:spPr>
          <p:txBody>
            <a:bodyPr wrap="square" lIns="0" tIns="0" rIns="0" bIns="0" rtlCol="0"/>
            <a:lstStyle/>
            <a:p/>
          </p:txBody>
        </p:sp>
        <p:sp>
          <p:nvSpPr>
            <p:cNvPr id="13938" name="object 13938" descr=""/>
            <p:cNvSpPr/>
            <p:nvPr/>
          </p:nvSpPr>
          <p:spPr>
            <a:xfrm>
              <a:off x="2137807" y="2628186"/>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3939" name="object 13939" descr=""/>
            <p:cNvSpPr/>
            <p:nvPr/>
          </p:nvSpPr>
          <p:spPr>
            <a:xfrm>
              <a:off x="2138363" y="2615918"/>
              <a:ext cx="6985" cy="13335"/>
            </a:xfrm>
            <a:custGeom>
              <a:avLst/>
              <a:gdLst/>
              <a:ahLst/>
              <a:cxnLst/>
              <a:rect l="l" t="t" r="r" b="b"/>
              <a:pathLst>
                <a:path w="6985" h="13335">
                  <a:moveTo>
                    <a:pt x="558" y="12826"/>
                  </a:moveTo>
                  <a:lnTo>
                    <a:pt x="1117" y="12826"/>
                  </a:lnTo>
                  <a:lnTo>
                    <a:pt x="1676" y="12268"/>
                  </a:lnTo>
                  <a:lnTo>
                    <a:pt x="2235" y="12268"/>
                  </a:lnTo>
                  <a:lnTo>
                    <a:pt x="2794" y="12268"/>
                  </a:lnTo>
                  <a:lnTo>
                    <a:pt x="3352" y="11709"/>
                  </a:lnTo>
                  <a:lnTo>
                    <a:pt x="3911" y="11709"/>
                  </a:lnTo>
                  <a:lnTo>
                    <a:pt x="4470" y="11163"/>
                  </a:lnTo>
                  <a:lnTo>
                    <a:pt x="4470" y="10604"/>
                  </a:lnTo>
                  <a:lnTo>
                    <a:pt x="5029" y="10604"/>
                  </a:lnTo>
                  <a:lnTo>
                    <a:pt x="5588" y="10045"/>
                  </a:lnTo>
                  <a:lnTo>
                    <a:pt x="5588" y="9474"/>
                  </a:lnTo>
                  <a:lnTo>
                    <a:pt x="6134" y="8915"/>
                  </a:lnTo>
                  <a:lnTo>
                    <a:pt x="6134" y="8356"/>
                  </a:lnTo>
                  <a:lnTo>
                    <a:pt x="6134" y="7797"/>
                  </a:lnTo>
                  <a:lnTo>
                    <a:pt x="6692" y="6692"/>
                  </a:lnTo>
                  <a:lnTo>
                    <a:pt x="6692" y="6134"/>
                  </a:lnTo>
                  <a:lnTo>
                    <a:pt x="6692" y="5575"/>
                  </a:lnTo>
                  <a:lnTo>
                    <a:pt x="6134" y="5016"/>
                  </a:lnTo>
                  <a:lnTo>
                    <a:pt x="6134" y="3898"/>
                  </a:lnTo>
                  <a:lnTo>
                    <a:pt x="5588" y="3340"/>
                  </a:lnTo>
                  <a:lnTo>
                    <a:pt x="5588" y="2781"/>
                  </a:lnTo>
                  <a:lnTo>
                    <a:pt x="5029" y="2235"/>
                  </a:lnTo>
                  <a:lnTo>
                    <a:pt x="4470" y="1676"/>
                  </a:lnTo>
                  <a:lnTo>
                    <a:pt x="3911" y="1117"/>
                  </a:lnTo>
                  <a:lnTo>
                    <a:pt x="3352" y="558"/>
                  </a:lnTo>
                  <a:lnTo>
                    <a:pt x="2794" y="558"/>
                  </a:lnTo>
                  <a:lnTo>
                    <a:pt x="2235" y="0"/>
                  </a:lnTo>
                  <a:lnTo>
                    <a:pt x="1676" y="0"/>
                  </a:lnTo>
                  <a:lnTo>
                    <a:pt x="1117" y="0"/>
                  </a:lnTo>
                  <a:lnTo>
                    <a:pt x="558" y="0"/>
                  </a:lnTo>
                  <a:lnTo>
                    <a:pt x="0" y="0"/>
                  </a:lnTo>
                </a:path>
              </a:pathLst>
            </a:custGeom>
            <a:ln w="3175">
              <a:solidFill>
                <a:srgbClr val="565658"/>
              </a:solidFill>
            </a:ln>
          </p:spPr>
          <p:txBody>
            <a:bodyPr wrap="square" lIns="0" tIns="0" rIns="0" bIns="0" rtlCol="0"/>
            <a:lstStyle/>
            <a:p/>
          </p:txBody>
        </p:sp>
        <p:sp>
          <p:nvSpPr>
            <p:cNvPr id="13940" name="object 13940" descr=""/>
            <p:cNvSpPr/>
            <p:nvPr/>
          </p:nvSpPr>
          <p:spPr>
            <a:xfrm>
              <a:off x="2249954" y="2613681"/>
              <a:ext cx="5715" cy="9525"/>
            </a:xfrm>
            <a:custGeom>
              <a:avLst/>
              <a:gdLst/>
              <a:ahLst/>
              <a:cxnLst/>
              <a:rect l="l" t="t" r="r" b="b"/>
              <a:pathLst>
                <a:path w="5714" h="9525">
                  <a:moveTo>
                    <a:pt x="5575" y="0"/>
                  </a:moveTo>
                  <a:lnTo>
                    <a:pt x="5575" y="3352"/>
                  </a:lnTo>
                  <a:lnTo>
                    <a:pt x="5575" y="4470"/>
                  </a:lnTo>
                  <a:lnTo>
                    <a:pt x="5575" y="5029"/>
                  </a:lnTo>
                  <a:lnTo>
                    <a:pt x="5575" y="5575"/>
                  </a:lnTo>
                  <a:lnTo>
                    <a:pt x="5016" y="6134"/>
                  </a:lnTo>
                  <a:lnTo>
                    <a:pt x="5016" y="6692"/>
                  </a:lnTo>
                  <a:lnTo>
                    <a:pt x="4457" y="6692"/>
                  </a:lnTo>
                  <a:lnTo>
                    <a:pt x="4457" y="7251"/>
                  </a:lnTo>
                  <a:lnTo>
                    <a:pt x="3911" y="7810"/>
                  </a:lnTo>
                  <a:lnTo>
                    <a:pt x="3340" y="8369"/>
                  </a:lnTo>
                  <a:lnTo>
                    <a:pt x="2781" y="8369"/>
                  </a:lnTo>
                  <a:lnTo>
                    <a:pt x="2222" y="8928"/>
                  </a:lnTo>
                  <a:lnTo>
                    <a:pt x="1676" y="8928"/>
                  </a:lnTo>
                  <a:lnTo>
                    <a:pt x="1117" y="9486"/>
                  </a:lnTo>
                  <a:lnTo>
                    <a:pt x="546" y="9486"/>
                  </a:lnTo>
                  <a:lnTo>
                    <a:pt x="0" y="9486"/>
                  </a:lnTo>
                </a:path>
              </a:pathLst>
            </a:custGeom>
            <a:ln w="3175">
              <a:solidFill>
                <a:srgbClr val="565658"/>
              </a:solidFill>
            </a:ln>
          </p:spPr>
          <p:txBody>
            <a:bodyPr wrap="square" lIns="0" tIns="0" rIns="0" bIns="0" rtlCol="0"/>
            <a:lstStyle/>
            <a:p/>
          </p:txBody>
        </p:sp>
        <p:sp>
          <p:nvSpPr>
            <p:cNvPr id="13941" name="object 13941" descr=""/>
            <p:cNvSpPr/>
            <p:nvPr/>
          </p:nvSpPr>
          <p:spPr>
            <a:xfrm>
              <a:off x="2137806" y="262930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942" name="object 13942" descr=""/>
            <p:cNvSpPr/>
            <p:nvPr/>
          </p:nvSpPr>
          <p:spPr>
            <a:xfrm>
              <a:off x="2136691" y="262818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3943" name="object 13943" descr=""/>
            <p:cNvSpPr/>
            <p:nvPr/>
          </p:nvSpPr>
          <p:spPr>
            <a:xfrm>
              <a:off x="2135016" y="2615355"/>
              <a:ext cx="3810" cy="635"/>
            </a:xfrm>
            <a:custGeom>
              <a:avLst/>
              <a:gdLst/>
              <a:ahLst/>
              <a:cxnLst/>
              <a:rect l="l" t="t" r="r" b="b"/>
              <a:pathLst>
                <a:path w="3810" h="635">
                  <a:moveTo>
                    <a:pt x="0" y="558"/>
                  </a:moveTo>
                  <a:lnTo>
                    <a:pt x="0" y="0"/>
                  </a:lnTo>
                  <a:lnTo>
                    <a:pt x="3352" y="0"/>
                  </a:lnTo>
                </a:path>
              </a:pathLst>
            </a:custGeom>
            <a:ln w="3175">
              <a:solidFill>
                <a:srgbClr val="565658"/>
              </a:solidFill>
            </a:ln>
          </p:spPr>
          <p:txBody>
            <a:bodyPr wrap="square" lIns="0" tIns="0" rIns="0" bIns="0" rtlCol="0"/>
            <a:lstStyle/>
            <a:p/>
          </p:txBody>
        </p:sp>
        <p:sp>
          <p:nvSpPr>
            <p:cNvPr id="13944" name="object 13944" descr=""/>
            <p:cNvSpPr/>
            <p:nvPr/>
          </p:nvSpPr>
          <p:spPr>
            <a:xfrm>
              <a:off x="2138363" y="262874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945" name="object 13945" descr=""/>
            <p:cNvSpPr/>
            <p:nvPr/>
          </p:nvSpPr>
          <p:spPr>
            <a:xfrm>
              <a:off x="2252740" y="2608665"/>
              <a:ext cx="3175" cy="5080"/>
            </a:xfrm>
            <a:custGeom>
              <a:avLst/>
              <a:gdLst/>
              <a:ahLst/>
              <a:cxnLst/>
              <a:rect l="l" t="t" r="r" b="b"/>
              <a:pathLst>
                <a:path w="3175" h="5080">
                  <a:moveTo>
                    <a:pt x="0" y="0"/>
                  </a:moveTo>
                  <a:lnTo>
                    <a:pt x="558" y="546"/>
                  </a:lnTo>
                  <a:lnTo>
                    <a:pt x="1130" y="1104"/>
                  </a:lnTo>
                  <a:lnTo>
                    <a:pt x="1676" y="1663"/>
                  </a:lnTo>
                  <a:lnTo>
                    <a:pt x="2235" y="2222"/>
                  </a:lnTo>
                  <a:lnTo>
                    <a:pt x="2794" y="2781"/>
                  </a:lnTo>
                  <a:lnTo>
                    <a:pt x="2794" y="3340"/>
                  </a:lnTo>
                  <a:lnTo>
                    <a:pt x="2794" y="4457"/>
                  </a:lnTo>
                  <a:lnTo>
                    <a:pt x="2794" y="5016"/>
                  </a:lnTo>
                </a:path>
              </a:pathLst>
            </a:custGeom>
            <a:ln w="3175">
              <a:solidFill>
                <a:srgbClr val="565658"/>
              </a:solidFill>
            </a:ln>
          </p:spPr>
          <p:txBody>
            <a:bodyPr wrap="square" lIns="0" tIns="0" rIns="0" bIns="0" rtlCol="0"/>
            <a:lstStyle/>
            <a:p/>
          </p:txBody>
        </p:sp>
        <p:sp>
          <p:nvSpPr>
            <p:cNvPr id="13946" name="object 13946" descr=""/>
            <p:cNvSpPr/>
            <p:nvPr/>
          </p:nvSpPr>
          <p:spPr>
            <a:xfrm>
              <a:off x="2154547" y="2582441"/>
              <a:ext cx="3810" cy="3810"/>
            </a:xfrm>
            <a:custGeom>
              <a:avLst/>
              <a:gdLst/>
              <a:ahLst/>
              <a:cxnLst/>
              <a:rect l="l" t="t" r="r" b="b"/>
              <a:pathLst>
                <a:path w="3810" h="3810">
                  <a:moveTo>
                    <a:pt x="1676" y="0"/>
                  </a:moveTo>
                  <a:lnTo>
                    <a:pt x="1117" y="0"/>
                  </a:lnTo>
                  <a:lnTo>
                    <a:pt x="1117" y="558"/>
                  </a:lnTo>
                  <a:lnTo>
                    <a:pt x="558" y="558"/>
                  </a:lnTo>
                  <a:lnTo>
                    <a:pt x="0" y="1117"/>
                  </a:lnTo>
                  <a:lnTo>
                    <a:pt x="0" y="1676"/>
                  </a:lnTo>
                  <a:lnTo>
                    <a:pt x="0" y="2235"/>
                  </a:lnTo>
                  <a:lnTo>
                    <a:pt x="558" y="2794"/>
                  </a:lnTo>
                  <a:lnTo>
                    <a:pt x="558" y="3340"/>
                  </a:lnTo>
                  <a:lnTo>
                    <a:pt x="1117" y="3340"/>
                  </a:lnTo>
                  <a:lnTo>
                    <a:pt x="1676" y="3340"/>
                  </a:lnTo>
                  <a:lnTo>
                    <a:pt x="2235" y="3340"/>
                  </a:lnTo>
                  <a:lnTo>
                    <a:pt x="2794" y="3340"/>
                  </a:lnTo>
                  <a:lnTo>
                    <a:pt x="3352" y="2794"/>
                  </a:lnTo>
                  <a:lnTo>
                    <a:pt x="3352" y="2235"/>
                  </a:lnTo>
                  <a:lnTo>
                    <a:pt x="3352" y="1676"/>
                  </a:lnTo>
                  <a:lnTo>
                    <a:pt x="3352" y="1117"/>
                  </a:lnTo>
                  <a:lnTo>
                    <a:pt x="3352" y="558"/>
                  </a:lnTo>
                  <a:lnTo>
                    <a:pt x="2794" y="558"/>
                  </a:lnTo>
                  <a:lnTo>
                    <a:pt x="2235" y="0"/>
                  </a:lnTo>
                  <a:lnTo>
                    <a:pt x="1676" y="0"/>
                  </a:lnTo>
                </a:path>
              </a:pathLst>
            </a:custGeom>
            <a:ln w="3175">
              <a:solidFill>
                <a:srgbClr val="565658"/>
              </a:solidFill>
            </a:ln>
          </p:spPr>
          <p:txBody>
            <a:bodyPr wrap="square" lIns="0" tIns="0" rIns="0" bIns="0" rtlCol="0"/>
            <a:lstStyle/>
            <a:p/>
          </p:txBody>
        </p:sp>
        <p:sp>
          <p:nvSpPr>
            <p:cNvPr id="13947" name="object 13947" descr=""/>
            <p:cNvSpPr/>
            <p:nvPr/>
          </p:nvSpPr>
          <p:spPr>
            <a:xfrm>
              <a:off x="2131686" y="2615918"/>
              <a:ext cx="6350" cy="13970"/>
            </a:xfrm>
            <a:custGeom>
              <a:avLst/>
              <a:gdLst/>
              <a:ahLst/>
              <a:cxnLst/>
              <a:rect l="l" t="t" r="r" b="b"/>
              <a:pathLst>
                <a:path w="6350" h="13969">
                  <a:moveTo>
                    <a:pt x="5562" y="12826"/>
                  </a:moveTo>
                  <a:lnTo>
                    <a:pt x="6121" y="12826"/>
                  </a:lnTo>
                  <a:lnTo>
                    <a:pt x="6121" y="13385"/>
                  </a:lnTo>
                  <a:lnTo>
                    <a:pt x="5003" y="12826"/>
                  </a:lnTo>
                  <a:lnTo>
                    <a:pt x="3898" y="12826"/>
                  </a:lnTo>
                  <a:lnTo>
                    <a:pt x="3327" y="12268"/>
                  </a:lnTo>
                  <a:lnTo>
                    <a:pt x="2209" y="11709"/>
                  </a:lnTo>
                  <a:lnTo>
                    <a:pt x="2209" y="11163"/>
                  </a:lnTo>
                  <a:lnTo>
                    <a:pt x="1663" y="10604"/>
                  </a:lnTo>
                  <a:lnTo>
                    <a:pt x="1104" y="10604"/>
                  </a:lnTo>
                  <a:lnTo>
                    <a:pt x="1104" y="10045"/>
                  </a:lnTo>
                  <a:lnTo>
                    <a:pt x="546" y="9474"/>
                  </a:lnTo>
                  <a:lnTo>
                    <a:pt x="546" y="8915"/>
                  </a:lnTo>
                  <a:lnTo>
                    <a:pt x="546" y="8356"/>
                  </a:lnTo>
                  <a:lnTo>
                    <a:pt x="0" y="7797"/>
                  </a:lnTo>
                  <a:lnTo>
                    <a:pt x="0" y="7251"/>
                  </a:lnTo>
                  <a:lnTo>
                    <a:pt x="0" y="6134"/>
                  </a:lnTo>
                  <a:lnTo>
                    <a:pt x="0" y="5575"/>
                  </a:lnTo>
                  <a:lnTo>
                    <a:pt x="0" y="5016"/>
                  </a:lnTo>
                  <a:lnTo>
                    <a:pt x="546" y="4457"/>
                  </a:lnTo>
                  <a:lnTo>
                    <a:pt x="546" y="3898"/>
                  </a:lnTo>
                  <a:lnTo>
                    <a:pt x="546" y="3340"/>
                  </a:lnTo>
                  <a:lnTo>
                    <a:pt x="1104" y="2781"/>
                  </a:lnTo>
                  <a:lnTo>
                    <a:pt x="1104" y="2235"/>
                  </a:lnTo>
                  <a:lnTo>
                    <a:pt x="2209" y="1117"/>
                  </a:lnTo>
                  <a:lnTo>
                    <a:pt x="2768" y="558"/>
                  </a:lnTo>
                  <a:lnTo>
                    <a:pt x="3327" y="0"/>
                  </a:lnTo>
                </a:path>
              </a:pathLst>
            </a:custGeom>
            <a:ln w="3175">
              <a:solidFill>
                <a:srgbClr val="565658"/>
              </a:solidFill>
            </a:ln>
          </p:spPr>
          <p:txBody>
            <a:bodyPr wrap="square" lIns="0" tIns="0" rIns="0" bIns="0" rtlCol="0"/>
            <a:lstStyle/>
            <a:p/>
          </p:txBody>
        </p:sp>
        <p:sp>
          <p:nvSpPr>
            <p:cNvPr id="13948" name="object 13948" descr=""/>
            <p:cNvSpPr/>
            <p:nvPr/>
          </p:nvSpPr>
          <p:spPr>
            <a:xfrm>
              <a:off x="2246608" y="2623163"/>
              <a:ext cx="3810" cy="0"/>
            </a:xfrm>
            <a:custGeom>
              <a:avLst/>
              <a:gdLst/>
              <a:ahLst/>
              <a:cxnLst/>
              <a:rect l="l" t="t" r="r" b="b"/>
              <a:pathLst>
                <a:path w="3810" h="0">
                  <a:moveTo>
                    <a:pt x="3340" y="0"/>
                  </a:moveTo>
                  <a:lnTo>
                    <a:pt x="0" y="0"/>
                  </a:lnTo>
                </a:path>
              </a:pathLst>
            </a:custGeom>
            <a:ln w="3175">
              <a:solidFill>
                <a:srgbClr val="565658"/>
              </a:solidFill>
            </a:ln>
          </p:spPr>
          <p:txBody>
            <a:bodyPr wrap="square" lIns="0" tIns="0" rIns="0" bIns="0" rtlCol="0"/>
            <a:lstStyle/>
            <a:p/>
          </p:txBody>
        </p:sp>
        <p:sp>
          <p:nvSpPr>
            <p:cNvPr id="13949" name="object 13949" descr=""/>
            <p:cNvSpPr/>
            <p:nvPr/>
          </p:nvSpPr>
          <p:spPr>
            <a:xfrm>
              <a:off x="2135016" y="2615357"/>
              <a:ext cx="1270" cy="635"/>
            </a:xfrm>
            <a:custGeom>
              <a:avLst/>
              <a:gdLst/>
              <a:ahLst/>
              <a:cxnLst/>
              <a:rect l="l" t="t" r="r" b="b"/>
              <a:pathLst>
                <a:path w="1269" h="635">
                  <a:moveTo>
                    <a:pt x="0" y="0"/>
                  </a:moveTo>
                  <a:lnTo>
                    <a:pt x="571" y="0"/>
                  </a:lnTo>
                  <a:lnTo>
                    <a:pt x="571" y="558"/>
                  </a:lnTo>
                  <a:lnTo>
                    <a:pt x="1117" y="558"/>
                  </a:lnTo>
                </a:path>
              </a:pathLst>
            </a:custGeom>
            <a:ln w="3175">
              <a:solidFill>
                <a:srgbClr val="565658"/>
              </a:solidFill>
            </a:ln>
          </p:spPr>
          <p:txBody>
            <a:bodyPr wrap="square" lIns="0" tIns="0" rIns="0" bIns="0" rtlCol="0"/>
            <a:lstStyle/>
            <a:p/>
          </p:txBody>
        </p:sp>
        <p:sp>
          <p:nvSpPr>
            <p:cNvPr id="13950" name="object 13950" descr=""/>
            <p:cNvSpPr/>
            <p:nvPr/>
          </p:nvSpPr>
          <p:spPr>
            <a:xfrm>
              <a:off x="2138365" y="2615357"/>
              <a:ext cx="6985" cy="13970"/>
            </a:xfrm>
            <a:custGeom>
              <a:avLst/>
              <a:gdLst/>
              <a:ahLst/>
              <a:cxnLst/>
              <a:rect l="l" t="t" r="r" b="b"/>
              <a:pathLst>
                <a:path w="6985" h="13969">
                  <a:moveTo>
                    <a:pt x="0" y="0"/>
                  </a:moveTo>
                  <a:lnTo>
                    <a:pt x="558" y="0"/>
                  </a:lnTo>
                  <a:lnTo>
                    <a:pt x="1117" y="0"/>
                  </a:lnTo>
                  <a:lnTo>
                    <a:pt x="1676" y="558"/>
                  </a:lnTo>
                  <a:lnTo>
                    <a:pt x="2235" y="558"/>
                  </a:lnTo>
                  <a:lnTo>
                    <a:pt x="2794" y="558"/>
                  </a:lnTo>
                  <a:lnTo>
                    <a:pt x="3352" y="1117"/>
                  </a:lnTo>
                  <a:lnTo>
                    <a:pt x="3911" y="1676"/>
                  </a:lnTo>
                  <a:lnTo>
                    <a:pt x="4470" y="1676"/>
                  </a:lnTo>
                  <a:lnTo>
                    <a:pt x="5029" y="2235"/>
                  </a:lnTo>
                  <a:lnTo>
                    <a:pt x="5575" y="2794"/>
                  </a:lnTo>
                  <a:lnTo>
                    <a:pt x="5575" y="3352"/>
                  </a:lnTo>
                  <a:lnTo>
                    <a:pt x="6134" y="4470"/>
                  </a:lnTo>
                  <a:lnTo>
                    <a:pt x="6134" y="5029"/>
                  </a:lnTo>
                  <a:lnTo>
                    <a:pt x="6692" y="5575"/>
                  </a:lnTo>
                  <a:lnTo>
                    <a:pt x="6692" y="6692"/>
                  </a:lnTo>
                  <a:lnTo>
                    <a:pt x="6692" y="7251"/>
                  </a:lnTo>
                  <a:lnTo>
                    <a:pt x="6692" y="7810"/>
                  </a:lnTo>
                  <a:lnTo>
                    <a:pt x="6692" y="8928"/>
                  </a:lnTo>
                  <a:lnTo>
                    <a:pt x="6134" y="9486"/>
                  </a:lnTo>
                  <a:lnTo>
                    <a:pt x="6134" y="10045"/>
                  </a:lnTo>
                  <a:lnTo>
                    <a:pt x="5575" y="10604"/>
                  </a:lnTo>
                  <a:lnTo>
                    <a:pt x="5029" y="11163"/>
                  </a:lnTo>
                  <a:lnTo>
                    <a:pt x="5029" y="11722"/>
                  </a:lnTo>
                  <a:lnTo>
                    <a:pt x="4470" y="12268"/>
                  </a:lnTo>
                  <a:lnTo>
                    <a:pt x="3911" y="12268"/>
                  </a:lnTo>
                  <a:lnTo>
                    <a:pt x="3352" y="12827"/>
                  </a:lnTo>
                  <a:lnTo>
                    <a:pt x="2794" y="12827"/>
                  </a:lnTo>
                  <a:lnTo>
                    <a:pt x="2235" y="13385"/>
                  </a:lnTo>
                  <a:lnTo>
                    <a:pt x="1676" y="13385"/>
                  </a:lnTo>
                  <a:lnTo>
                    <a:pt x="1117" y="13385"/>
                  </a:lnTo>
                  <a:lnTo>
                    <a:pt x="558" y="13944"/>
                  </a:lnTo>
                  <a:lnTo>
                    <a:pt x="0" y="13944"/>
                  </a:lnTo>
                </a:path>
              </a:pathLst>
            </a:custGeom>
            <a:ln w="3175">
              <a:solidFill>
                <a:srgbClr val="565658"/>
              </a:solidFill>
            </a:ln>
          </p:spPr>
          <p:txBody>
            <a:bodyPr wrap="square" lIns="0" tIns="0" rIns="0" bIns="0" rtlCol="0"/>
            <a:lstStyle/>
            <a:p/>
          </p:txBody>
        </p:sp>
        <p:sp>
          <p:nvSpPr>
            <p:cNvPr id="13951" name="object 13951" descr=""/>
            <p:cNvSpPr/>
            <p:nvPr/>
          </p:nvSpPr>
          <p:spPr>
            <a:xfrm>
              <a:off x="2136129" y="2615914"/>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3952" name="object 13952" descr=""/>
            <p:cNvSpPr/>
            <p:nvPr/>
          </p:nvSpPr>
          <p:spPr>
            <a:xfrm>
              <a:off x="2135014" y="2615914"/>
              <a:ext cx="1270" cy="635"/>
            </a:xfrm>
            <a:custGeom>
              <a:avLst/>
              <a:gdLst/>
              <a:ahLst/>
              <a:cxnLst/>
              <a:rect l="l" t="t" r="r" b="b"/>
              <a:pathLst>
                <a:path w="1269" h="635">
                  <a:moveTo>
                    <a:pt x="1117" y="558"/>
                  </a:moveTo>
                  <a:lnTo>
                    <a:pt x="571" y="558"/>
                  </a:lnTo>
                  <a:lnTo>
                    <a:pt x="0" y="0"/>
                  </a:lnTo>
                </a:path>
              </a:pathLst>
            </a:custGeom>
            <a:ln w="3175">
              <a:solidFill>
                <a:srgbClr val="565658"/>
              </a:solidFill>
            </a:ln>
          </p:spPr>
          <p:txBody>
            <a:bodyPr wrap="square" lIns="0" tIns="0" rIns="0" bIns="0" rtlCol="0"/>
            <a:lstStyle/>
            <a:p/>
          </p:txBody>
        </p:sp>
        <p:sp>
          <p:nvSpPr>
            <p:cNvPr id="13953" name="object 13953" descr=""/>
            <p:cNvSpPr/>
            <p:nvPr/>
          </p:nvSpPr>
          <p:spPr>
            <a:xfrm>
              <a:off x="2241031" y="2614795"/>
              <a:ext cx="0" cy="3175"/>
            </a:xfrm>
            <a:custGeom>
              <a:avLst/>
              <a:gdLst/>
              <a:ahLst/>
              <a:cxnLst/>
              <a:rect l="l" t="t" r="r" b="b"/>
              <a:pathLst>
                <a:path w="0" h="3175">
                  <a:moveTo>
                    <a:pt x="0" y="2794"/>
                  </a:moveTo>
                  <a:lnTo>
                    <a:pt x="0" y="0"/>
                  </a:lnTo>
                </a:path>
              </a:pathLst>
            </a:custGeom>
            <a:ln w="3175">
              <a:solidFill>
                <a:srgbClr val="565658"/>
              </a:solidFill>
            </a:ln>
          </p:spPr>
          <p:txBody>
            <a:bodyPr wrap="square" lIns="0" tIns="0" rIns="0" bIns="0" rtlCol="0"/>
            <a:lstStyle/>
            <a:p/>
          </p:txBody>
        </p:sp>
        <p:sp>
          <p:nvSpPr>
            <p:cNvPr id="13954" name="object 13954" descr=""/>
            <p:cNvSpPr/>
            <p:nvPr/>
          </p:nvSpPr>
          <p:spPr>
            <a:xfrm>
              <a:off x="2137248" y="262818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3955" name="object 13955" descr=""/>
            <p:cNvSpPr/>
            <p:nvPr/>
          </p:nvSpPr>
          <p:spPr>
            <a:xfrm>
              <a:off x="2134458" y="2615913"/>
              <a:ext cx="635" cy="1270"/>
            </a:xfrm>
            <a:custGeom>
              <a:avLst/>
              <a:gdLst/>
              <a:ahLst/>
              <a:cxnLst/>
              <a:rect l="l" t="t" r="r" b="b"/>
              <a:pathLst>
                <a:path w="635" h="1269">
                  <a:moveTo>
                    <a:pt x="0" y="1117"/>
                  </a:moveTo>
                  <a:lnTo>
                    <a:pt x="558" y="1117"/>
                  </a:lnTo>
                  <a:lnTo>
                    <a:pt x="558" y="558"/>
                  </a:lnTo>
                  <a:lnTo>
                    <a:pt x="558" y="0"/>
                  </a:lnTo>
                </a:path>
              </a:pathLst>
            </a:custGeom>
            <a:ln w="3175">
              <a:solidFill>
                <a:srgbClr val="565658"/>
              </a:solidFill>
            </a:ln>
          </p:spPr>
          <p:txBody>
            <a:bodyPr wrap="square" lIns="0" tIns="0" rIns="0" bIns="0" rtlCol="0"/>
            <a:lstStyle/>
            <a:p/>
          </p:txBody>
        </p:sp>
        <p:sp>
          <p:nvSpPr>
            <p:cNvPr id="13956" name="object 13956" descr=""/>
            <p:cNvSpPr/>
            <p:nvPr/>
          </p:nvSpPr>
          <p:spPr>
            <a:xfrm>
              <a:off x="2241031" y="2608664"/>
              <a:ext cx="9525" cy="6350"/>
            </a:xfrm>
            <a:custGeom>
              <a:avLst/>
              <a:gdLst/>
              <a:ahLst/>
              <a:cxnLst/>
              <a:rect l="l" t="t" r="r" b="b"/>
              <a:pathLst>
                <a:path w="9525" h="6350">
                  <a:moveTo>
                    <a:pt x="0" y="6134"/>
                  </a:moveTo>
                  <a:lnTo>
                    <a:pt x="0" y="5575"/>
                  </a:lnTo>
                  <a:lnTo>
                    <a:pt x="0" y="5016"/>
                  </a:lnTo>
                  <a:lnTo>
                    <a:pt x="0" y="4457"/>
                  </a:lnTo>
                  <a:lnTo>
                    <a:pt x="558" y="4457"/>
                  </a:lnTo>
                  <a:lnTo>
                    <a:pt x="558" y="3898"/>
                  </a:lnTo>
                  <a:lnTo>
                    <a:pt x="1117" y="3898"/>
                  </a:lnTo>
                  <a:lnTo>
                    <a:pt x="1676" y="3340"/>
                  </a:lnTo>
                  <a:lnTo>
                    <a:pt x="2235" y="2781"/>
                  </a:lnTo>
                  <a:lnTo>
                    <a:pt x="3352" y="2222"/>
                  </a:lnTo>
                  <a:lnTo>
                    <a:pt x="3911" y="1663"/>
                  </a:lnTo>
                  <a:lnTo>
                    <a:pt x="5575" y="1104"/>
                  </a:lnTo>
                  <a:lnTo>
                    <a:pt x="7251" y="558"/>
                  </a:lnTo>
                  <a:lnTo>
                    <a:pt x="8915" y="0"/>
                  </a:lnTo>
                </a:path>
              </a:pathLst>
            </a:custGeom>
            <a:ln w="3175">
              <a:solidFill>
                <a:srgbClr val="565658"/>
              </a:solidFill>
            </a:ln>
          </p:spPr>
          <p:txBody>
            <a:bodyPr wrap="square" lIns="0" tIns="0" rIns="0" bIns="0" rtlCol="0"/>
            <a:lstStyle/>
            <a:p/>
          </p:txBody>
        </p:sp>
        <p:sp>
          <p:nvSpPr>
            <p:cNvPr id="13957" name="object 13957" descr=""/>
            <p:cNvSpPr/>
            <p:nvPr/>
          </p:nvSpPr>
          <p:spPr>
            <a:xfrm>
              <a:off x="2151759" y="2614794"/>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3958" name="object 13958" descr=""/>
            <p:cNvSpPr/>
            <p:nvPr/>
          </p:nvSpPr>
          <p:spPr>
            <a:xfrm>
              <a:off x="2491651" y="1918080"/>
              <a:ext cx="3175" cy="80645"/>
            </a:xfrm>
            <a:custGeom>
              <a:avLst/>
              <a:gdLst/>
              <a:ahLst/>
              <a:cxnLst/>
              <a:rect l="l" t="t" r="r" b="b"/>
              <a:pathLst>
                <a:path w="3175" h="80644">
                  <a:moveTo>
                    <a:pt x="3098" y="78536"/>
                  </a:moveTo>
                  <a:lnTo>
                    <a:pt x="2641" y="77444"/>
                  </a:lnTo>
                  <a:lnTo>
                    <a:pt x="1549" y="76987"/>
                  </a:lnTo>
                  <a:lnTo>
                    <a:pt x="457" y="77444"/>
                  </a:lnTo>
                  <a:lnTo>
                    <a:pt x="0" y="78536"/>
                  </a:lnTo>
                  <a:lnTo>
                    <a:pt x="457" y="79629"/>
                  </a:lnTo>
                  <a:lnTo>
                    <a:pt x="1549" y="80086"/>
                  </a:lnTo>
                  <a:lnTo>
                    <a:pt x="2641" y="79629"/>
                  </a:lnTo>
                  <a:lnTo>
                    <a:pt x="3098" y="78536"/>
                  </a:lnTo>
                  <a:close/>
                </a:path>
                <a:path w="3175" h="80644">
                  <a:moveTo>
                    <a:pt x="3098" y="1549"/>
                  </a:moveTo>
                  <a:lnTo>
                    <a:pt x="2641" y="457"/>
                  </a:lnTo>
                  <a:lnTo>
                    <a:pt x="1549" y="0"/>
                  </a:lnTo>
                  <a:lnTo>
                    <a:pt x="457" y="457"/>
                  </a:lnTo>
                  <a:lnTo>
                    <a:pt x="0" y="1549"/>
                  </a:lnTo>
                  <a:lnTo>
                    <a:pt x="457" y="2641"/>
                  </a:lnTo>
                  <a:lnTo>
                    <a:pt x="1549" y="3098"/>
                  </a:lnTo>
                  <a:lnTo>
                    <a:pt x="2641" y="2641"/>
                  </a:lnTo>
                  <a:lnTo>
                    <a:pt x="3098" y="1549"/>
                  </a:lnTo>
                  <a:close/>
                </a:path>
              </a:pathLst>
            </a:custGeom>
            <a:solidFill>
              <a:srgbClr val="565658"/>
            </a:solidFill>
          </p:spPr>
          <p:txBody>
            <a:bodyPr wrap="square" lIns="0" tIns="0" rIns="0" bIns="0" rtlCol="0"/>
            <a:lstStyle/>
            <a:p/>
          </p:txBody>
        </p:sp>
        <p:sp>
          <p:nvSpPr>
            <p:cNvPr id="13959" name="object 13959" descr=""/>
            <p:cNvSpPr/>
            <p:nvPr/>
          </p:nvSpPr>
          <p:spPr>
            <a:xfrm>
              <a:off x="2493208" y="1919628"/>
              <a:ext cx="0" cy="15875"/>
            </a:xfrm>
            <a:custGeom>
              <a:avLst/>
              <a:gdLst/>
              <a:ahLst/>
              <a:cxnLst/>
              <a:rect l="l" t="t" r="r" b="b"/>
              <a:pathLst>
                <a:path w="0" h="15875">
                  <a:moveTo>
                    <a:pt x="0" y="15608"/>
                  </a:moveTo>
                  <a:lnTo>
                    <a:pt x="0" y="7797"/>
                  </a:lnTo>
                  <a:lnTo>
                    <a:pt x="0" y="3898"/>
                  </a:lnTo>
                  <a:lnTo>
                    <a:pt x="0" y="0"/>
                  </a:lnTo>
                </a:path>
              </a:pathLst>
            </a:custGeom>
            <a:ln w="3175">
              <a:solidFill>
                <a:srgbClr val="565658"/>
              </a:solidFill>
            </a:ln>
          </p:spPr>
          <p:txBody>
            <a:bodyPr wrap="square" lIns="0" tIns="0" rIns="0" bIns="0" rtlCol="0"/>
            <a:lstStyle/>
            <a:p/>
          </p:txBody>
        </p:sp>
        <p:sp>
          <p:nvSpPr>
            <p:cNvPr id="13960" name="object 13960" descr=""/>
            <p:cNvSpPr/>
            <p:nvPr/>
          </p:nvSpPr>
          <p:spPr>
            <a:xfrm>
              <a:off x="2634930" y="1912366"/>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13961" name="object 13961" descr=""/>
            <p:cNvSpPr/>
            <p:nvPr/>
          </p:nvSpPr>
          <p:spPr>
            <a:xfrm>
              <a:off x="2500463" y="1912367"/>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3962" name="object 13962" descr=""/>
            <p:cNvSpPr/>
            <p:nvPr/>
          </p:nvSpPr>
          <p:spPr>
            <a:xfrm>
              <a:off x="2497110" y="1915715"/>
              <a:ext cx="4445" cy="4445"/>
            </a:xfrm>
            <a:custGeom>
              <a:avLst/>
              <a:gdLst/>
              <a:ahLst/>
              <a:cxnLst/>
              <a:rect l="l" t="t" r="r" b="b"/>
              <a:pathLst>
                <a:path w="4444" h="4444">
                  <a:moveTo>
                    <a:pt x="3911" y="0"/>
                  </a:moveTo>
                  <a:lnTo>
                    <a:pt x="3911" y="546"/>
                  </a:lnTo>
                  <a:lnTo>
                    <a:pt x="3911" y="1663"/>
                  </a:lnTo>
                  <a:lnTo>
                    <a:pt x="3352" y="2222"/>
                  </a:lnTo>
                  <a:lnTo>
                    <a:pt x="2793" y="2781"/>
                  </a:lnTo>
                  <a:lnTo>
                    <a:pt x="2235" y="3352"/>
                  </a:lnTo>
                  <a:lnTo>
                    <a:pt x="1676" y="3911"/>
                  </a:lnTo>
                  <a:lnTo>
                    <a:pt x="1117" y="3911"/>
                  </a:lnTo>
                  <a:lnTo>
                    <a:pt x="558" y="3911"/>
                  </a:lnTo>
                  <a:lnTo>
                    <a:pt x="0" y="3911"/>
                  </a:lnTo>
                </a:path>
              </a:pathLst>
            </a:custGeom>
            <a:ln w="3175">
              <a:solidFill>
                <a:srgbClr val="565658"/>
              </a:solidFill>
            </a:ln>
          </p:spPr>
          <p:txBody>
            <a:bodyPr wrap="square" lIns="0" tIns="0" rIns="0" bIns="0" rtlCol="0"/>
            <a:lstStyle/>
            <a:p/>
          </p:txBody>
        </p:sp>
        <p:sp>
          <p:nvSpPr>
            <p:cNvPr id="13963" name="object 13963" descr=""/>
            <p:cNvSpPr/>
            <p:nvPr/>
          </p:nvSpPr>
          <p:spPr>
            <a:xfrm>
              <a:off x="2634930" y="1912921"/>
              <a:ext cx="0" cy="3175"/>
            </a:xfrm>
            <a:custGeom>
              <a:avLst/>
              <a:gdLst/>
              <a:ahLst/>
              <a:cxnLst/>
              <a:rect l="l" t="t" r="r" b="b"/>
              <a:pathLst>
                <a:path w="0" h="3175">
                  <a:moveTo>
                    <a:pt x="0" y="2794"/>
                  </a:moveTo>
                  <a:lnTo>
                    <a:pt x="0" y="2235"/>
                  </a:lnTo>
                  <a:lnTo>
                    <a:pt x="0" y="1117"/>
                  </a:lnTo>
                  <a:lnTo>
                    <a:pt x="0" y="558"/>
                  </a:lnTo>
                  <a:lnTo>
                    <a:pt x="0" y="0"/>
                  </a:lnTo>
                </a:path>
              </a:pathLst>
            </a:custGeom>
            <a:ln w="3175">
              <a:solidFill>
                <a:srgbClr val="565658"/>
              </a:solidFill>
            </a:ln>
          </p:spPr>
          <p:txBody>
            <a:bodyPr wrap="square" lIns="0" tIns="0" rIns="0" bIns="0" rtlCol="0"/>
            <a:lstStyle/>
            <a:p/>
          </p:txBody>
        </p:sp>
        <p:sp>
          <p:nvSpPr>
            <p:cNvPr id="13964" name="object 13964" descr=""/>
            <p:cNvSpPr/>
            <p:nvPr/>
          </p:nvSpPr>
          <p:spPr>
            <a:xfrm>
              <a:off x="2501022" y="2000514"/>
              <a:ext cx="0" cy="2540"/>
            </a:xfrm>
            <a:custGeom>
              <a:avLst/>
              <a:gdLst/>
              <a:ahLst/>
              <a:cxnLst/>
              <a:rect l="l" t="t" r="r" b="b"/>
              <a:pathLst>
                <a:path w="0" h="2539">
                  <a:moveTo>
                    <a:pt x="0" y="2235"/>
                  </a:move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13965" name="object 13965" descr=""/>
            <p:cNvSpPr/>
            <p:nvPr/>
          </p:nvSpPr>
          <p:spPr>
            <a:xfrm>
              <a:off x="2493208" y="191180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966" name="object 13966" descr=""/>
            <p:cNvSpPr/>
            <p:nvPr/>
          </p:nvSpPr>
          <p:spPr>
            <a:xfrm>
              <a:off x="2501022" y="2000517"/>
              <a:ext cx="0" cy="3175"/>
            </a:xfrm>
            <a:custGeom>
              <a:avLst/>
              <a:gdLst/>
              <a:ahLst/>
              <a:cxnLst/>
              <a:rect l="l" t="t" r="r" b="b"/>
              <a:pathLst>
                <a:path w="0" h="3175">
                  <a:moveTo>
                    <a:pt x="0" y="0"/>
                  </a:moveTo>
                  <a:lnTo>
                    <a:pt x="0" y="1117"/>
                  </a:lnTo>
                  <a:lnTo>
                    <a:pt x="0" y="1676"/>
                  </a:lnTo>
                  <a:lnTo>
                    <a:pt x="0" y="2235"/>
                  </a:lnTo>
                  <a:lnTo>
                    <a:pt x="0" y="2794"/>
                  </a:lnTo>
                </a:path>
              </a:pathLst>
            </a:custGeom>
            <a:ln w="3175">
              <a:solidFill>
                <a:srgbClr val="565658"/>
              </a:solidFill>
            </a:ln>
          </p:spPr>
          <p:txBody>
            <a:bodyPr wrap="square" lIns="0" tIns="0" rIns="0" bIns="0" rtlCol="0"/>
            <a:lstStyle/>
            <a:p/>
          </p:txBody>
        </p:sp>
        <p:sp>
          <p:nvSpPr>
            <p:cNvPr id="13967" name="object 13967" descr=""/>
            <p:cNvSpPr/>
            <p:nvPr/>
          </p:nvSpPr>
          <p:spPr>
            <a:xfrm>
              <a:off x="2501022" y="1912925"/>
              <a:ext cx="0" cy="3175"/>
            </a:xfrm>
            <a:custGeom>
              <a:avLst/>
              <a:gdLst/>
              <a:ahLst/>
              <a:cxnLst/>
              <a:rect l="l" t="t" r="r" b="b"/>
              <a:pathLst>
                <a:path w="0" h="3175">
                  <a:moveTo>
                    <a:pt x="0" y="0"/>
                  </a:moveTo>
                  <a:lnTo>
                    <a:pt x="0" y="558"/>
                  </a:lnTo>
                  <a:lnTo>
                    <a:pt x="0" y="1676"/>
                  </a:lnTo>
                  <a:lnTo>
                    <a:pt x="0" y="2235"/>
                  </a:lnTo>
                  <a:lnTo>
                    <a:pt x="0" y="2794"/>
                  </a:lnTo>
                </a:path>
              </a:pathLst>
            </a:custGeom>
            <a:ln w="3175">
              <a:solidFill>
                <a:srgbClr val="565658"/>
              </a:solidFill>
            </a:ln>
          </p:spPr>
          <p:txBody>
            <a:bodyPr wrap="square" lIns="0" tIns="0" rIns="0" bIns="0" rtlCol="0"/>
            <a:lstStyle/>
            <a:p/>
          </p:txBody>
        </p:sp>
        <p:sp>
          <p:nvSpPr>
            <p:cNvPr id="13968" name="object 13968" descr=""/>
            <p:cNvSpPr/>
            <p:nvPr/>
          </p:nvSpPr>
          <p:spPr>
            <a:xfrm>
              <a:off x="2500463" y="1912923"/>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3969" name="object 13969" descr=""/>
            <p:cNvSpPr/>
            <p:nvPr/>
          </p:nvSpPr>
          <p:spPr>
            <a:xfrm>
              <a:off x="2634924" y="1915710"/>
              <a:ext cx="4445" cy="4445"/>
            </a:xfrm>
            <a:custGeom>
              <a:avLst/>
              <a:gdLst/>
              <a:ahLst/>
              <a:cxnLst/>
              <a:rect l="l" t="t" r="r" b="b"/>
              <a:pathLst>
                <a:path w="4444" h="4444">
                  <a:moveTo>
                    <a:pt x="3911" y="3911"/>
                  </a:moveTo>
                  <a:lnTo>
                    <a:pt x="3352" y="3911"/>
                  </a:lnTo>
                  <a:lnTo>
                    <a:pt x="2793" y="3911"/>
                  </a:lnTo>
                  <a:lnTo>
                    <a:pt x="2235" y="3911"/>
                  </a:lnTo>
                  <a:lnTo>
                    <a:pt x="1676" y="3352"/>
                  </a:lnTo>
                  <a:lnTo>
                    <a:pt x="1117" y="2793"/>
                  </a:lnTo>
                  <a:lnTo>
                    <a:pt x="558" y="2235"/>
                  </a:lnTo>
                  <a:lnTo>
                    <a:pt x="0" y="1676"/>
                  </a:lnTo>
                  <a:lnTo>
                    <a:pt x="0" y="558"/>
                  </a:lnTo>
                  <a:lnTo>
                    <a:pt x="0" y="0"/>
                  </a:lnTo>
                </a:path>
              </a:pathLst>
            </a:custGeom>
            <a:ln w="3175">
              <a:solidFill>
                <a:srgbClr val="565658"/>
              </a:solidFill>
            </a:ln>
          </p:spPr>
          <p:txBody>
            <a:bodyPr wrap="square" lIns="0" tIns="0" rIns="0" bIns="0" rtlCol="0"/>
            <a:lstStyle/>
            <a:p/>
          </p:txBody>
        </p:sp>
        <p:sp>
          <p:nvSpPr>
            <p:cNvPr id="13970" name="object 13970" descr=""/>
            <p:cNvSpPr/>
            <p:nvPr/>
          </p:nvSpPr>
          <p:spPr>
            <a:xfrm>
              <a:off x="2497110" y="1996605"/>
              <a:ext cx="4445" cy="4445"/>
            </a:xfrm>
            <a:custGeom>
              <a:avLst/>
              <a:gdLst/>
              <a:ahLst/>
              <a:cxnLst/>
              <a:rect l="l" t="t" r="r" b="b"/>
              <a:pathLst>
                <a:path w="4444" h="4444">
                  <a:moveTo>
                    <a:pt x="3911" y="3911"/>
                  </a:moveTo>
                  <a:lnTo>
                    <a:pt x="3911" y="3352"/>
                  </a:lnTo>
                  <a:lnTo>
                    <a:pt x="3352" y="2806"/>
                  </a:lnTo>
                  <a:lnTo>
                    <a:pt x="3352" y="1689"/>
                  </a:lnTo>
                  <a:lnTo>
                    <a:pt x="2793" y="1117"/>
                  </a:lnTo>
                  <a:lnTo>
                    <a:pt x="2235" y="1117"/>
                  </a:lnTo>
                  <a:lnTo>
                    <a:pt x="1676" y="558"/>
                  </a:lnTo>
                  <a:lnTo>
                    <a:pt x="1117" y="558"/>
                  </a:lnTo>
                  <a:lnTo>
                    <a:pt x="0" y="0"/>
                  </a:lnTo>
                  <a:lnTo>
                    <a:pt x="558" y="0"/>
                  </a:lnTo>
                  <a:lnTo>
                    <a:pt x="1117" y="0"/>
                  </a:lnTo>
                  <a:lnTo>
                    <a:pt x="1676" y="558"/>
                  </a:lnTo>
                  <a:lnTo>
                    <a:pt x="2235" y="558"/>
                  </a:lnTo>
                  <a:lnTo>
                    <a:pt x="2793" y="1117"/>
                  </a:lnTo>
                  <a:lnTo>
                    <a:pt x="3352" y="1689"/>
                  </a:lnTo>
                  <a:lnTo>
                    <a:pt x="3911" y="2806"/>
                  </a:lnTo>
                  <a:lnTo>
                    <a:pt x="3911" y="3352"/>
                  </a:lnTo>
                  <a:lnTo>
                    <a:pt x="3911" y="3911"/>
                  </a:lnTo>
                </a:path>
              </a:pathLst>
            </a:custGeom>
            <a:ln w="3175">
              <a:solidFill>
                <a:srgbClr val="565658"/>
              </a:solidFill>
            </a:ln>
          </p:spPr>
          <p:txBody>
            <a:bodyPr wrap="square" lIns="0" tIns="0" rIns="0" bIns="0" rtlCol="0"/>
            <a:lstStyle/>
            <a:p/>
          </p:txBody>
        </p:sp>
        <p:sp>
          <p:nvSpPr>
            <p:cNvPr id="13971" name="object 13971" descr=""/>
            <p:cNvSpPr/>
            <p:nvPr/>
          </p:nvSpPr>
          <p:spPr>
            <a:xfrm>
              <a:off x="2634930" y="1912925"/>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3972" name="object 13972" descr=""/>
            <p:cNvSpPr/>
            <p:nvPr/>
          </p:nvSpPr>
          <p:spPr>
            <a:xfrm>
              <a:off x="2500463" y="2002748"/>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13973" name="object 13973" descr=""/>
            <p:cNvSpPr/>
            <p:nvPr/>
          </p:nvSpPr>
          <p:spPr>
            <a:xfrm>
              <a:off x="2634930" y="1915715"/>
              <a:ext cx="4445" cy="4445"/>
            </a:xfrm>
            <a:custGeom>
              <a:avLst/>
              <a:gdLst/>
              <a:ahLst/>
              <a:cxnLst/>
              <a:rect l="l" t="t" r="r" b="b"/>
              <a:pathLst>
                <a:path w="4444" h="4444">
                  <a:moveTo>
                    <a:pt x="0" y="0"/>
                  </a:moveTo>
                  <a:lnTo>
                    <a:pt x="558" y="546"/>
                  </a:lnTo>
                  <a:lnTo>
                    <a:pt x="558" y="1663"/>
                  </a:lnTo>
                  <a:lnTo>
                    <a:pt x="558" y="2222"/>
                  </a:lnTo>
                  <a:lnTo>
                    <a:pt x="1117" y="2781"/>
                  </a:lnTo>
                  <a:lnTo>
                    <a:pt x="1676" y="3352"/>
                  </a:lnTo>
                  <a:lnTo>
                    <a:pt x="2235" y="3352"/>
                  </a:lnTo>
                  <a:lnTo>
                    <a:pt x="3352" y="3911"/>
                  </a:lnTo>
                  <a:lnTo>
                    <a:pt x="3911" y="3911"/>
                  </a:lnTo>
                </a:path>
              </a:pathLst>
            </a:custGeom>
            <a:ln w="3175">
              <a:solidFill>
                <a:srgbClr val="565658"/>
              </a:solidFill>
            </a:ln>
          </p:spPr>
          <p:txBody>
            <a:bodyPr wrap="square" lIns="0" tIns="0" rIns="0" bIns="0" rtlCol="0"/>
            <a:lstStyle/>
            <a:p/>
          </p:txBody>
        </p:sp>
        <p:sp>
          <p:nvSpPr>
            <p:cNvPr id="13974" name="object 13974" descr=""/>
            <p:cNvSpPr/>
            <p:nvPr/>
          </p:nvSpPr>
          <p:spPr>
            <a:xfrm>
              <a:off x="2497114" y="1913487"/>
              <a:ext cx="4445" cy="6350"/>
            </a:xfrm>
            <a:custGeom>
              <a:avLst/>
              <a:gdLst/>
              <a:ahLst/>
              <a:cxnLst/>
              <a:rect l="l" t="t" r="r" b="b"/>
              <a:pathLst>
                <a:path w="4444" h="6350">
                  <a:moveTo>
                    <a:pt x="0" y="6134"/>
                  </a:moveTo>
                  <a:lnTo>
                    <a:pt x="1117" y="6134"/>
                  </a:lnTo>
                  <a:lnTo>
                    <a:pt x="1676" y="5575"/>
                  </a:lnTo>
                  <a:lnTo>
                    <a:pt x="2235" y="5575"/>
                  </a:lnTo>
                  <a:lnTo>
                    <a:pt x="2794" y="5016"/>
                  </a:lnTo>
                  <a:lnTo>
                    <a:pt x="3352" y="4457"/>
                  </a:lnTo>
                  <a:lnTo>
                    <a:pt x="3352" y="3898"/>
                  </a:lnTo>
                  <a:lnTo>
                    <a:pt x="3911" y="2781"/>
                  </a:lnTo>
                  <a:lnTo>
                    <a:pt x="3911" y="2222"/>
                  </a:lnTo>
                  <a:lnTo>
                    <a:pt x="3911" y="1663"/>
                  </a:lnTo>
                  <a:lnTo>
                    <a:pt x="3911" y="1104"/>
                  </a:lnTo>
                  <a:lnTo>
                    <a:pt x="3911" y="558"/>
                  </a:lnTo>
                  <a:lnTo>
                    <a:pt x="3911" y="0"/>
                  </a:lnTo>
                </a:path>
              </a:pathLst>
            </a:custGeom>
            <a:ln w="3175">
              <a:solidFill>
                <a:srgbClr val="565658"/>
              </a:solidFill>
            </a:ln>
          </p:spPr>
          <p:txBody>
            <a:bodyPr wrap="square" lIns="0" tIns="0" rIns="0" bIns="0" rtlCol="0"/>
            <a:lstStyle/>
            <a:p/>
          </p:txBody>
        </p:sp>
        <p:sp>
          <p:nvSpPr>
            <p:cNvPr id="13975" name="object 13975" descr=""/>
            <p:cNvSpPr/>
            <p:nvPr/>
          </p:nvSpPr>
          <p:spPr>
            <a:xfrm>
              <a:off x="2561285" y="1998849"/>
              <a:ext cx="3175" cy="5080"/>
            </a:xfrm>
            <a:custGeom>
              <a:avLst/>
              <a:gdLst/>
              <a:ahLst/>
              <a:cxnLst/>
              <a:rect l="l" t="t" r="r" b="b"/>
              <a:pathLst>
                <a:path w="3175" h="5080">
                  <a:moveTo>
                    <a:pt x="0" y="4457"/>
                  </a:moveTo>
                  <a:lnTo>
                    <a:pt x="558" y="3898"/>
                  </a:lnTo>
                  <a:lnTo>
                    <a:pt x="558" y="3340"/>
                  </a:lnTo>
                  <a:lnTo>
                    <a:pt x="1663" y="2222"/>
                  </a:lnTo>
                  <a:lnTo>
                    <a:pt x="2222" y="1104"/>
                  </a:lnTo>
                  <a:lnTo>
                    <a:pt x="2781" y="0"/>
                  </a:lnTo>
                </a:path>
              </a:pathLst>
            </a:custGeom>
            <a:ln w="3175">
              <a:solidFill>
                <a:srgbClr val="565658"/>
              </a:solidFill>
            </a:ln>
          </p:spPr>
          <p:txBody>
            <a:bodyPr wrap="square" lIns="0" tIns="0" rIns="0" bIns="0" rtlCol="0"/>
            <a:lstStyle/>
            <a:p/>
          </p:txBody>
        </p:sp>
        <p:sp>
          <p:nvSpPr>
            <p:cNvPr id="13976" name="object 13976" descr=""/>
            <p:cNvSpPr/>
            <p:nvPr/>
          </p:nvSpPr>
          <p:spPr>
            <a:xfrm>
              <a:off x="2564634" y="1917941"/>
              <a:ext cx="6350" cy="1905"/>
            </a:xfrm>
            <a:custGeom>
              <a:avLst/>
              <a:gdLst/>
              <a:ahLst/>
              <a:cxnLst/>
              <a:rect l="l" t="t" r="r" b="b"/>
              <a:pathLst>
                <a:path w="6350" h="1905">
                  <a:moveTo>
                    <a:pt x="0" y="0"/>
                  </a:moveTo>
                  <a:lnTo>
                    <a:pt x="558" y="558"/>
                  </a:lnTo>
                  <a:lnTo>
                    <a:pt x="1117" y="1117"/>
                  </a:lnTo>
                  <a:lnTo>
                    <a:pt x="1676" y="1117"/>
                  </a:lnTo>
                  <a:lnTo>
                    <a:pt x="1676" y="1676"/>
                  </a:lnTo>
                  <a:lnTo>
                    <a:pt x="2235" y="1676"/>
                  </a:lnTo>
                  <a:lnTo>
                    <a:pt x="2781" y="1676"/>
                  </a:lnTo>
                  <a:lnTo>
                    <a:pt x="3340" y="1676"/>
                  </a:lnTo>
                  <a:lnTo>
                    <a:pt x="3898" y="1676"/>
                  </a:lnTo>
                  <a:lnTo>
                    <a:pt x="4457" y="1117"/>
                  </a:lnTo>
                  <a:lnTo>
                    <a:pt x="5016" y="558"/>
                  </a:lnTo>
                  <a:lnTo>
                    <a:pt x="5562" y="558"/>
                  </a:lnTo>
                  <a:lnTo>
                    <a:pt x="5562" y="0"/>
                  </a:lnTo>
                  <a:lnTo>
                    <a:pt x="6121" y="0"/>
                  </a:lnTo>
                </a:path>
              </a:pathLst>
            </a:custGeom>
            <a:ln w="3175">
              <a:solidFill>
                <a:srgbClr val="565658"/>
              </a:solidFill>
            </a:ln>
          </p:spPr>
          <p:txBody>
            <a:bodyPr wrap="square" lIns="0" tIns="0" rIns="0" bIns="0" rtlCol="0"/>
            <a:lstStyle/>
            <a:p/>
          </p:txBody>
        </p:sp>
        <p:sp>
          <p:nvSpPr>
            <p:cNvPr id="13977" name="object 13977" descr=""/>
            <p:cNvSpPr/>
            <p:nvPr/>
          </p:nvSpPr>
          <p:spPr>
            <a:xfrm>
              <a:off x="2561840" y="1998848"/>
              <a:ext cx="3175" cy="5080"/>
            </a:xfrm>
            <a:custGeom>
              <a:avLst/>
              <a:gdLst/>
              <a:ahLst/>
              <a:cxnLst/>
              <a:rect l="l" t="t" r="r" b="b"/>
              <a:pathLst>
                <a:path w="3175" h="5080">
                  <a:moveTo>
                    <a:pt x="2793" y="0"/>
                  </a:moveTo>
                  <a:lnTo>
                    <a:pt x="1663" y="1104"/>
                  </a:lnTo>
                  <a:lnTo>
                    <a:pt x="1104" y="2222"/>
                  </a:lnTo>
                  <a:lnTo>
                    <a:pt x="546" y="3340"/>
                  </a:lnTo>
                  <a:lnTo>
                    <a:pt x="0" y="3898"/>
                  </a:lnTo>
                  <a:lnTo>
                    <a:pt x="0" y="4457"/>
                  </a:lnTo>
                </a:path>
              </a:pathLst>
            </a:custGeom>
            <a:ln w="3175">
              <a:solidFill>
                <a:srgbClr val="565658"/>
              </a:solidFill>
            </a:ln>
          </p:spPr>
          <p:txBody>
            <a:bodyPr wrap="square" lIns="0" tIns="0" rIns="0" bIns="0" rtlCol="0"/>
            <a:lstStyle/>
            <a:p/>
          </p:txBody>
        </p:sp>
        <p:sp>
          <p:nvSpPr>
            <p:cNvPr id="13978" name="object 13978" descr=""/>
            <p:cNvSpPr/>
            <p:nvPr/>
          </p:nvSpPr>
          <p:spPr>
            <a:xfrm>
              <a:off x="2641739" y="19950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979" name="object 13979" descr=""/>
            <p:cNvSpPr/>
            <p:nvPr/>
          </p:nvSpPr>
          <p:spPr>
            <a:xfrm>
              <a:off x="2561284" y="200330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3980" name="object 13980" descr=""/>
            <p:cNvSpPr/>
            <p:nvPr/>
          </p:nvSpPr>
          <p:spPr>
            <a:xfrm>
              <a:off x="2682356" y="19056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981" name="object 13981" descr=""/>
            <p:cNvSpPr/>
            <p:nvPr/>
          </p:nvSpPr>
          <p:spPr>
            <a:xfrm>
              <a:off x="2684018" y="1905669"/>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3982" name="object 13982" descr=""/>
            <p:cNvSpPr/>
            <p:nvPr/>
          </p:nvSpPr>
          <p:spPr>
            <a:xfrm>
              <a:off x="2685693" y="19056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3983" name="object 13983" descr=""/>
            <p:cNvSpPr/>
            <p:nvPr/>
          </p:nvSpPr>
          <p:spPr>
            <a:xfrm>
              <a:off x="2572993" y="1912367"/>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3984" name="object 13984" descr=""/>
            <p:cNvSpPr/>
            <p:nvPr/>
          </p:nvSpPr>
          <p:spPr>
            <a:xfrm>
              <a:off x="2032920" y="2732520"/>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13985" name="object 13985" descr=""/>
            <p:cNvSpPr/>
            <p:nvPr/>
          </p:nvSpPr>
          <p:spPr>
            <a:xfrm>
              <a:off x="2643289" y="200330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3986" name="object 13986" descr=""/>
            <p:cNvSpPr/>
            <p:nvPr/>
          </p:nvSpPr>
          <p:spPr>
            <a:xfrm>
              <a:off x="2643289"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3987" name="object 13987" descr=""/>
            <p:cNvSpPr/>
            <p:nvPr/>
          </p:nvSpPr>
          <p:spPr>
            <a:xfrm>
              <a:off x="2561285" y="1912366"/>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13988" name="object 13988" descr=""/>
            <p:cNvSpPr/>
            <p:nvPr/>
          </p:nvSpPr>
          <p:spPr>
            <a:xfrm>
              <a:off x="2571444" y="200175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989" name="object 13989" descr=""/>
            <p:cNvSpPr/>
            <p:nvPr/>
          </p:nvSpPr>
          <p:spPr>
            <a:xfrm>
              <a:off x="2572993" y="191292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3990" name="object 13990" descr=""/>
            <p:cNvSpPr/>
            <p:nvPr/>
          </p:nvSpPr>
          <p:spPr>
            <a:xfrm>
              <a:off x="2570758" y="1998849"/>
              <a:ext cx="2540" cy="5080"/>
            </a:xfrm>
            <a:custGeom>
              <a:avLst/>
              <a:gdLst/>
              <a:ahLst/>
              <a:cxnLst/>
              <a:rect l="l" t="t" r="r" b="b"/>
              <a:pathLst>
                <a:path w="2539" h="5080">
                  <a:moveTo>
                    <a:pt x="2235" y="4457"/>
                  </a:moveTo>
                  <a:lnTo>
                    <a:pt x="2235" y="3898"/>
                  </a:lnTo>
                  <a:lnTo>
                    <a:pt x="1676" y="3340"/>
                  </a:lnTo>
                  <a:lnTo>
                    <a:pt x="1117" y="2222"/>
                  </a:lnTo>
                  <a:lnTo>
                    <a:pt x="558" y="1104"/>
                  </a:lnTo>
                  <a:lnTo>
                    <a:pt x="0" y="0"/>
                  </a:lnTo>
                </a:path>
              </a:pathLst>
            </a:custGeom>
            <a:ln w="3175">
              <a:solidFill>
                <a:srgbClr val="565658"/>
              </a:solidFill>
            </a:ln>
          </p:spPr>
          <p:txBody>
            <a:bodyPr wrap="square" lIns="0" tIns="0" rIns="0" bIns="0" rtlCol="0"/>
            <a:lstStyle/>
            <a:p/>
          </p:txBody>
        </p:sp>
        <p:sp>
          <p:nvSpPr>
            <p:cNvPr id="13991" name="object 13991" descr=""/>
            <p:cNvSpPr/>
            <p:nvPr/>
          </p:nvSpPr>
          <p:spPr>
            <a:xfrm>
              <a:off x="2032920" y="2730288"/>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3992" name="object 13992" descr=""/>
            <p:cNvSpPr/>
            <p:nvPr/>
          </p:nvSpPr>
          <p:spPr>
            <a:xfrm>
              <a:off x="2570760" y="1913483"/>
              <a:ext cx="2540" cy="5080"/>
            </a:xfrm>
            <a:custGeom>
              <a:avLst/>
              <a:gdLst/>
              <a:ahLst/>
              <a:cxnLst/>
              <a:rect l="l" t="t" r="r" b="b"/>
              <a:pathLst>
                <a:path w="2539" h="5080">
                  <a:moveTo>
                    <a:pt x="0" y="4457"/>
                  </a:moveTo>
                  <a:lnTo>
                    <a:pt x="558" y="2781"/>
                  </a:lnTo>
                  <a:lnTo>
                    <a:pt x="1117" y="1676"/>
                  </a:lnTo>
                  <a:lnTo>
                    <a:pt x="1676" y="558"/>
                  </a:lnTo>
                  <a:lnTo>
                    <a:pt x="2235" y="0"/>
                  </a:lnTo>
                </a:path>
              </a:pathLst>
            </a:custGeom>
            <a:ln w="3175">
              <a:solidFill>
                <a:srgbClr val="565658"/>
              </a:solidFill>
            </a:ln>
          </p:spPr>
          <p:txBody>
            <a:bodyPr wrap="square" lIns="0" tIns="0" rIns="0" bIns="0" rtlCol="0"/>
            <a:lstStyle/>
            <a:p/>
          </p:txBody>
        </p:sp>
        <p:sp>
          <p:nvSpPr>
            <p:cNvPr id="13993" name="object 13993" descr=""/>
            <p:cNvSpPr/>
            <p:nvPr/>
          </p:nvSpPr>
          <p:spPr>
            <a:xfrm>
              <a:off x="2570760" y="1998848"/>
              <a:ext cx="3175" cy="5080"/>
            </a:xfrm>
            <a:custGeom>
              <a:avLst/>
              <a:gdLst/>
              <a:ahLst/>
              <a:cxnLst/>
              <a:rect l="l" t="t" r="r" b="b"/>
              <a:pathLst>
                <a:path w="3175" h="5080">
                  <a:moveTo>
                    <a:pt x="0" y="0"/>
                  </a:moveTo>
                  <a:lnTo>
                    <a:pt x="1117" y="1104"/>
                  </a:lnTo>
                  <a:lnTo>
                    <a:pt x="1676" y="2222"/>
                  </a:lnTo>
                  <a:lnTo>
                    <a:pt x="2235" y="3340"/>
                  </a:lnTo>
                  <a:lnTo>
                    <a:pt x="2235" y="3898"/>
                  </a:lnTo>
                  <a:lnTo>
                    <a:pt x="2794" y="4457"/>
                  </a:lnTo>
                </a:path>
              </a:pathLst>
            </a:custGeom>
            <a:ln w="3175">
              <a:solidFill>
                <a:srgbClr val="565658"/>
              </a:solidFill>
            </a:ln>
          </p:spPr>
          <p:txBody>
            <a:bodyPr wrap="square" lIns="0" tIns="0" rIns="0" bIns="0" rtlCol="0"/>
            <a:lstStyle/>
            <a:p/>
          </p:txBody>
        </p:sp>
        <p:sp>
          <p:nvSpPr>
            <p:cNvPr id="13994" name="object 13994" descr=""/>
            <p:cNvSpPr/>
            <p:nvPr/>
          </p:nvSpPr>
          <p:spPr>
            <a:xfrm>
              <a:off x="2032919" y="273307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3995" name="object 13995" descr=""/>
            <p:cNvSpPr/>
            <p:nvPr/>
          </p:nvSpPr>
          <p:spPr>
            <a:xfrm>
              <a:off x="2570756" y="1912925"/>
              <a:ext cx="3175" cy="5080"/>
            </a:xfrm>
            <a:custGeom>
              <a:avLst/>
              <a:gdLst/>
              <a:ahLst/>
              <a:cxnLst/>
              <a:rect l="l" t="t" r="r" b="b"/>
              <a:pathLst>
                <a:path w="3175" h="5080">
                  <a:moveTo>
                    <a:pt x="2793" y="0"/>
                  </a:moveTo>
                  <a:lnTo>
                    <a:pt x="2235" y="558"/>
                  </a:lnTo>
                  <a:lnTo>
                    <a:pt x="2235" y="1117"/>
                  </a:lnTo>
                  <a:lnTo>
                    <a:pt x="1676" y="2235"/>
                  </a:lnTo>
                  <a:lnTo>
                    <a:pt x="1117" y="3340"/>
                  </a:lnTo>
                  <a:lnTo>
                    <a:pt x="0" y="5016"/>
                  </a:lnTo>
                </a:path>
              </a:pathLst>
            </a:custGeom>
            <a:ln w="3175">
              <a:solidFill>
                <a:srgbClr val="565658"/>
              </a:solidFill>
            </a:ln>
          </p:spPr>
          <p:txBody>
            <a:bodyPr wrap="square" lIns="0" tIns="0" rIns="0" bIns="0" rtlCol="0"/>
            <a:lstStyle/>
            <a:p/>
          </p:txBody>
        </p:sp>
        <p:sp>
          <p:nvSpPr>
            <p:cNvPr id="13996" name="object 13996" descr=""/>
            <p:cNvSpPr/>
            <p:nvPr/>
          </p:nvSpPr>
          <p:spPr>
            <a:xfrm>
              <a:off x="2641739" y="191807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997" name="object 13997" descr=""/>
            <p:cNvSpPr/>
            <p:nvPr/>
          </p:nvSpPr>
          <p:spPr>
            <a:xfrm>
              <a:off x="2564639" y="1996613"/>
              <a:ext cx="6350" cy="2540"/>
            </a:xfrm>
            <a:custGeom>
              <a:avLst/>
              <a:gdLst/>
              <a:ahLst/>
              <a:cxnLst/>
              <a:rect l="l" t="t" r="r" b="b"/>
              <a:pathLst>
                <a:path w="6350" h="2539">
                  <a:moveTo>
                    <a:pt x="6121" y="2235"/>
                  </a:moveTo>
                  <a:lnTo>
                    <a:pt x="5562" y="1676"/>
                  </a:lnTo>
                  <a:lnTo>
                    <a:pt x="5562" y="1117"/>
                  </a:lnTo>
                  <a:lnTo>
                    <a:pt x="5003" y="1117"/>
                  </a:lnTo>
                  <a:lnTo>
                    <a:pt x="4444" y="558"/>
                  </a:lnTo>
                  <a:lnTo>
                    <a:pt x="3886" y="558"/>
                  </a:lnTo>
                  <a:lnTo>
                    <a:pt x="3327" y="0"/>
                  </a:lnTo>
                  <a:lnTo>
                    <a:pt x="2768" y="0"/>
                  </a:lnTo>
                  <a:lnTo>
                    <a:pt x="2222" y="558"/>
                  </a:lnTo>
                  <a:lnTo>
                    <a:pt x="1663" y="558"/>
                  </a:lnTo>
                  <a:lnTo>
                    <a:pt x="1104" y="558"/>
                  </a:lnTo>
                  <a:lnTo>
                    <a:pt x="558" y="1117"/>
                  </a:lnTo>
                  <a:lnTo>
                    <a:pt x="0" y="1676"/>
                  </a:lnTo>
                  <a:lnTo>
                    <a:pt x="0" y="2235"/>
                  </a:lnTo>
                </a:path>
              </a:pathLst>
            </a:custGeom>
            <a:ln w="3175">
              <a:solidFill>
                <a:srgbClr val="565658"/>
              </a:solidFill>
            </a:ln>
          </p:spPr>
          <p:txBody>
            <a:bodyPr wrap="square" lIns="0" tIns="0" rIns="0" bIns="0" rtlCol="0"/>
            <a:lstStyle/>
            <a:p/>
          </p:txBody>
        </p:sp>
        <p:sp>
          <p:nvSpPr>
            <p:cNvPr id="13998" name="object 13998" descr=""/>
            <p:cNvSpPr/>
            <p:nvPr/>
          </p:nvSpPr>
          <p:spPr>
            <a:xfrm>
              <a:off x="2560293" y="2001757"/>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3999" name="object 13999" descr=""/>
            <p:cNvSpPr/>
            <p:nvPr/>
          </p:nvSpPr>
          <p:spPr>
            <a:xfrm>
              <a:off x="2032919" y="2731963"/>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4000" name="object 14000" descr=""/>
            <p:cNvSpPr/>
            <p:nvPr/>
          </p:nvSpPr>
          <p:spPr>
            <a:xfrm>
              <a:off x="2564062" y="1996613"/>
              <a:ext cx="6985" cy="2540"/>
            </a:xfrm>
            <a:custGeom>
              <a:avLst/>
              <a:gdLst/>
              <a:ahLst/>
              <a:cxnLst/>
              <a:rect l="l" t="t" r="r" b="b"/>
              <a:pathLst>
                <a:path w="6985" h="2539">
                  <a:moveTo>
                    <a:pt x="0" y="2235"/>
                  </a:moveTo>
                  <a:lnTo>
                    <a:pt x="571" y="1676"/>
                  </a:lnTo>
                  <a:lnTo>
                    <a:pt x="571" y="1117"/>
                  </a:lnTo>
                  <a:lnTo>
                    <a:pt x="1130" y="1117"/>
                  </a:lnTo>
                  <a:lnTo>
                    <a:pt x="1689" y="558"/>
                  </a:lnTo>
                  <a:lnTo>
                    <a:pt x="2247" y="0"/>
                  </a:lnTo>
                  <a:lnTo>
                    <a:pt x="2806" y="0"/>
                  </a:lnTo>
                  <a:lnTo>
                    <a:pt x="3352" y="0"/>
                  </a:lnTo>
                  <a:lnTo>
                    <a:pt x="3911" y="0"/>
                  </a:lnTo>
                  <a:lnTo>
                    <a:pt x="4470" y="0"/>
                  </a:lnTo>
                  <a:lnTo>
                    <a:pt x="5029" y="558"/>
                  </a:lnTo>
                  <a:lnTo>
                    <a:pt x="5575" y="558"/>
                  </a:lnTo>
                  <a:lnTo>
                    <a:pt x="5575" y="1117"/>
                  </a:lnTo>
                  <a:lnTo>
                    <a:pt x="6134" y="1117"/>
                  </a:lnTo>
                  <a:lnTo>
                    <a:pt x="6692" y="1676"/>
                  </a:lnTo>
                  <a:lnTo>
                    <a:pt x="6692" y="2235"/>
                  </a:lnTo>
                </a:path>
              </a:pathLst>
            </a:custGeom>
            <a:ln w="3175">
              <a:solidFill>
                <a:srgbClr val="565658"/>
              </a:solidFill>
            </a:ln>
          </p:spPr>
          <p:txBody>
            <a:bodyPr wrap="square" lIns="0" tIns="0" rIns="0" bIns="0" rtlCol="0"/>
            <a:lstStyle/>
            <a:p/>
          </p:txBody>
        </p:sp>
        <p:sp>
          <p:nvSpPr>
            <p:cNvPr id="14001" name="object 14001" descr=""/>
            <p:cNvSpPr/>
            <p:nvPr/>
          </p:nvSpPr>
          <p:spPr>
            <a:xfrm>
              <a:off x="2561286" y="1912925"/>
              <a:ext cx="9525" cy="6985"/>
            </a:xfrm>
            <a:custGeom>
              <a:avLst/>
              <a:gdLst/>
              <a:ahLst/>
              <a:cxnLst/>
              <a:rect l="l" t="t" r="r" b="b"/>
              <a:pathLst>
                <a:path w="9525" h="6985">
                  <a:moveTo>
                    <a:pt x="9474" y="5016"/>
                  </a:moveTo>
                  <a:lnTo>
                    <a:pt x="8915" y="5575"/>
                  </a:lnTo>
                  <a:lnTo>
                    <a:pt x="8356" y="6134"/>
                  </a:lnTo>
                  <a:lnTo>
                    <a:pt x="7797" y="6692"/>
                  </a:lnTo>
                  <a:lnTo>
                    <a:pt x="4457" y="6692"/>
                  </a:lnTo>
                  <a:lnTo>
                    <a:pt x="4457" y="6134"/>
                  </a:lnTo>
                  <a:lnTo>
                    <a:pt x="3911" y="6134"/>
                  </a:lnTo>
                  <a:lnTo>
                    <a:pt x="3352" y="5575"/>
                  </a:lnTo>
                  <a:lnTo>
                    <a:pt x="3352" y="5016"/>
                  </a:lnTo>
                  <a:lnTo>
                    <a:pt x="2781" y="5016"/>
                  </a:lnTo>
                  <a:lnTo>
                    <a:pt x="2222" y="3340"/>
                  </a:lnTo>
                  <a:lnTo>
                    <a:pt x="1663" y="2235"/>
                  </a:lnTo>
                  <a:lnTo>
                    <a:pt x="558" y="1117"/>
                  </a:lnTo>
                  <a:lnTo>
                    <a:pt x="558" y="558"/>
                  </a:lnTo>
                  <a:lnTo>
                    <a:pt x="0" y="0"/>
                  </a:lnTo>
                </a:path>
              </a:pathLst>
            </a:custGeom>
            <a:ln w="3175">
              <a:solidFill>
                <a:srgbClr val="565658"/>
              </a:solidFill>
            </a:ln>
          </p:spPr>
          <p:txBody>
            <a:bodyPr wrap="square" lIns="0" tIns="0" rIns="0" bIns="0" rtlCol="0"/>
            <a:lstStyle/>
            <a:p/>
          </p:txBody>
        </p:sp>
        <p:sp>
          <p:nvSpPr>
            <p:cNvPr id="14002" name="object 14002" descr=""/>
            <p:cNvSpPr/>
            <p:nvPr/>
          </p:nvSpPr>
          <p:spPr>
            <a:xfrm>
              <a:off x="2634930" y="200274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4003" name="object 14003" descr=""/>
            <p:cNvSpPr/>
            <p:nvPr/>
          </p:nvSpPr>
          <p:spPr>
            <a:xfrm>
              <a:off x="2572992" y="2003307"/>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4004" name="object 14004" descr=""/>
            <p:cNvSpPr/>
            <p:nvPr/>
          </p:nvSpPr>
          <p:spPr>
            <a:xfrm>
              <a:off x="2561842" y="191292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005" name="object 14005" descr=""/>
            <p:cNvSpPr/>
            <p:nvPr/>
          </p:nvSpPr>
          <p:spPr>
            <a:xfrm>
              <a:off x="2706348" y="1994946"/>
              <a:ext cx="6350" cy="1905"/>
            </a:xfrm>
            <a:custGeom>
              <a:avLst/>
              <a:gdLst/>
              <a:ahLst/>
              <a:cxnLst/>
              <a:rect l="l" t="t" r="r" b="b"/>
              <a:pathLst>
                <a:path w="6350" h="1905">
                  <a:moveTo>
                    <a:pt x="6134" y="1663"/>
                  </a:moveTo>
                  <a:lnTo>
                    <a:pt x="5575" y="1104"/>
                  </a:lnTo>
                  <a:lnTo>
                    <a:pt x="5575" y="546"/>
                  </a:lnTo>
                  <a:lnTo>
                    <a:pt x="5016" y="546"/>
                  </a:lnTo>
                  <a:lnTo>
                    <a:pt x="4457" y="0"/>
                  </a:lnTo>
                  <a:lnTo>
                    <a:pt x="3898" y="0"/>
                  </a:lnTo>
                  <a:lnTo>
                    <a:pt x="3340" y="0"/>
                  </a:lnTo>
                  <a:lnTo>
                    <a:pt x="2781" y="0"/>
                  </a:lnTo>
                  <a:lnTo>
                    <a:pt x="2222" y="0"/>
                  </a:lnTo>
                  <a:lnTo>
                    <a:pt x="1663" y="0"/>
                  </a:lnTo>
                  <a:lnTo>
                    <a:pt x="1104" y="546"/>
                  </a:lnTo>
                  <a:lnTo>
                    <a:pt x="558" y="546"/>
                  </a:lnTo>
                  <a:lnTo>
                    <a:pt x="558" y="1104"/>
                  </a:lnTo>
                  <a:lnTo>
                    <a:pt x="0" y="1104"/>
                  </a:lnTo>
                  <a:lnTo>
                    <a:pt x="0" y="1663"/>
                  </a:lnTo>
                </a:path>
              </a:pathLst>
            </a:custGeom>
            <a:ln w="3175">
              <a:solidFill>
                <a:srgbClr val="565658"/>
              </a:solidFill>
            </a:ln>
          </p:spPr>
          <p:txBody>
            <a:bodyPr wrap="square" lIns="0" tIns="0" rIns="0" bIns="0" rtlCol="0"/>
            <a:lstStyle/>
            <a:p/>
          </p:txBody>
        </p:sp>
        <p:sp>
          <p:nvSpPr>
            <p:cNvPr id="14006" name="object 14006" descr=""/>
            <p:cNvSpPr/>
            <p:nvPr/>
          </p:nvSpPr>
          <p:spPr>
            <a:xfrm>
              <a:off x="2831321" y="1992150"/>
              <a:ext cx="1270" cy="635"/>
            </a:xfrm>
            <a:custGeom>
              <a:avLst/>
              <a:gdLst/>
              <a:ahLst/>
              <a:cxnLst/>
              <a:rect l="l" t="t" r="r" b="b"/>
              <a:pathLst>
                <a:path w="1269" h="635">
                  <a:moveTo>
                    <a:pt x="0" y="558"/>
                  </a:moveTo>
                  <a:lnTo>
                    <a:pt x="558" y="558"/>
                  </a:lnTo>
                  <a:lnTo>
                    <a:pt x="1117" y="558"/>
                  </a:lnTo>
                  <a:lnTo>
                    <a:pt x="1117" y="0"/>
                  </a:lnTo>
                </a:path>
              </a:pathLst>
            </a:custGeom>
            <a:ln w="3175">
              <a:solidFill>
                <a:srgbClr val="565658"/>
              </a:solidFill>
            </a:ln>
          </p:spPr>
          <p:txBody>
            <a:bodyPr wrap="square" lIns="0" tIns="0" rIns="0" bIns="0" rtlCol="0"/>
            <a:lstStyle/>
            <a:p/>
          </p:txBody>
        </p:sp>
        <p:sp>
          <p:nvSpPr>
            <p:cNvPr id="14007" name="object 14007" descr=""/>
            <p:cNvSpPr/>
            <p:nvPr/>
          </p:nvSpPr>
          <p:spPr>
            <a:xfrm>
              <a:off x="2712482" y="1996051"/>
              <a:ext cx="2540" cy="3810"/>
            </a:xfrm>
            <a:custGeom>
              <a:avLst/>
              <a:gdLst/>
              <a:ahLst/>
              <a:cxnLst/>
              <a:rect l="l" t="t" r="r" b="b"/>
              <a:pathLst>
                <a:path w="2539" h="3810">
                  <a:moveTo>
                    <a:pt x="0" y="0"/>
                  </a:moveTo>
                  <a:lnTo>
                    <a:pt x="1117" y="1676"/>
                  </a:lnTo>
                  <a:lnTo>
                    <a:pt x="2235" y="3352"/>
                  </a:lnTo>
                </a:path>
              </a:pathLst>
            </a:custGeom>
            <a:ln w="3175">
              <a:solidFill>
                <a:srgbClr val="565658"/>
              </a:solidFill>
            </a:ln>
          </p:spPr>
          <p:txBody>
            <a:bodyPr wrap="square" lIns="0" tIns="0" rIns="0" bIns="0" rtlCol="0"/>
            <a:lstStyle/>
            <a:p/>
          </p:txBody>
        </p:sp>
        <p:sp>
          <p:nvSpPr>
            <p:cNvPr id="14008" name="object 14008" descr=""/>
            <p:cNvSpPr/>
            <p:nvPr/>
          </p:nvSpPr>
          <p:spPr>
            <a:xfrm>
              <a:off x="2712480" y="1996613"/>
              <a:ext cx="1905" cy="3175"/>
            </a:xfrm>
            <a:custGeom>
              <a:avLst/>
              <a:gdLst/>
              <a:ahLst/>
              <a:cxnLst/>
              <a:rect l="l" t="t" r="r" b="b"/>
              <a:pathLst>
                <a:path w="1905" h="3175">
                  <a:moveTo>
                    <a:pt x="1676" y="2794"/>
                  </a:moveTo>
                  <a:lnTo>
                    <a:pt x="1117" y="1117"/>
                  </a:lnTo>
                  <a:lnTo>
                    <a:pt x="0" y="0"/>
                  </a:lnTo>
                </a:path>
              </a:pathLst>
            </a:custGeom>
            <a:ln w="3175">
              <a:solidFill>
                <a:srgbClr val="565658"/>
              </a:solidFill>
            </a:ln>
          </p:spPr>
          <p:txBody>
            <a:bodyPr wrap="square" lIns="0" tIns="0" rIns="0" bIns="0" rtlCol="0"/>
            <a:lstStyle/>
            <a:p/>
          </p:txBody>
        </p:sp>
        <p:sp>
          <p:nvSpPr>
            <p:cNvPr id="14009" name="object 14009" descr=""/>
            <p:cNvSpPr/>
            <p:nvPr/>
          </p:nvSpPr>
          <p:spPr>
            <a:xfrm>
              <a:off x="2704668" y="2000517"/>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4010" name="object 14010" descr=""/>
            <p:cNvSpPr/>
            <p:nvPr/>
          </p:nvSpPr>
          <p:spPr>
            <a:xfrm>
              <a:off x="2714156" y="1999412"/>
              <a:ext cx="635" cy="635"/>
            </a:xfrm>
            <a:custGeom>
              <a:avLst/>
              <a:gdLst/>
              <a:ahLst/>
              <a:cxnLst/>
              <a:rect l="l" t="t" r="r" b="b"/>
              <a:pathLst>
                <a:path w="635" h="635">
                  <a:moveTo>
                    <a:pt x="0" y="546"/>
                  </a:moveTo>
                  <a:lnTo>
                    <a:pt x="558" y="546"/>
                  </a:lnTo>
                  <a:lnTo>
                    <a:pt x="0" y="0"/>
                  </a:lnTo>
                </a:path>
              </a:pathLst>
            </a:custGeom>
            <a:ln w="3175">
              <a:solidFill>
                <a:srgbClr val="565658"/>
              </a:solidFill>
            </a:ln>
          </p:spPr>
          <p:txBody>
            <a:bodyPr wrap="square" lIns="0" tIns="0" rIns="0" bIns="0" rtlCol="0"/>
            <a:lstStyle/>
            <a:p/>
          </p:txBody>
        </p:sp>
        <p:sp>
          <p:nvSpPr>
            <p:cNvPr id="14011" name="object 14011" descr=""/>
            <p:cNvSpPr/>
            <p:nvPr/>
          </p:nvSpPr>
          <p:spPr>
            <a:xfrm>
              <a:off x="2827408" y="1992709"/>
              <a:ext cx="5080" cy="1270"/>
            </a:xfrm>
            <a:custGeom>
              <a:avLst/>
              <a:gdLst/>
              <a:ahLst/>
              <a:cxnLst/>
              <a:rect l="l" t="t" r="r" b="b"/>
              <a:pathLst>
                <a:path w="5080" h="1269">
                  <a:moveTo>
                    <a:pt x="5029" y="0"/>
                  </a:moveTo>
                  <a:lnTo>
                    <a:pt x="4470" y="558"/>
                  </a:lnTo>
                  <a:lnTo>
                    <a:pt x="3911" y="1117"/>
                  </a:lnTo>
                  <a:lnTo>
                    <a:pt x="3352" y="1117"/>
                  </a:lnTo>
                  <a:lnTo>
                    <a:pt x="2793" y="1117"/>
                  </a:lnTo>
                  <a:lnTo>
                    <a:pt x="2235" y="1117"/>
                  </a:lnTo>
                  <a:lnTo>
                    <a:pt x="1676" y="1117"/>
                  </a:lnTo>
                  <a:lnTo>
                    <a:pt x="1117" y="1117"/>
                  </a:lnTo>
                  <a:lnTo>
                    <a:pt x="558" y="558"/>
                  </a:lnTo>
                  <a:lnTo>
                    <a:pt x="0" y="558"/>
                  </a:lnTo>
                </a:path>
              </a:pathLst>
            </a:custGeom>
            <a:ln w="3175">
              <a:solidFill>
                <a:srgbClr val="565658"/>
              </a:solidFill>
            </a:ln>
          </p:spPr>
          <p:txBody>
            <a:bodyPr wrap="square" lIns="0" tIns="0" rIns="0" bIns="0" rtlCol="0"/>
            <a:lstStyle/>
            <a:p/>
          </p:txBody>
        </p:sp>
        <p:sp>
          <p:nvSpPr>
            <p:cNvPr id="14012" name="object 14012" descr=""/>
            <p:cNvSpPr/>
            <p:nvPr/>
          </p:nvSpPr>
          <p:spPr>
            <a:xfrm>
              <a:off x="2834669" y="1991592"/>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013" name="object 14013" descr=""/>
            <p:cNvSpPr/>
            <p:nvPr/>
          </p:nvSpPr>
          <p:spPr>
            <a:xfrm>
              <a:off x="2825179" y="1923523"/>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4014" name="object 14014" descr=""/>
            <p:cNvSpPr/>
            <p:nvPr/>
          </p:nvSpPr>
          <p:spPr>
            <a:xfrm>
              <a:off x="2711923" y="1999958"/>
              <a:ext cx="2540" cy="635"/>
            </a:xfrm>
            <a:custGeom>
              <a:avLst/>
              <a:gdLst/>
              <a:ahLst/>
              <a:cxnLst/>
              <a:rect l="l" t="t" r="r" b="b"/>
              <a:pathLst>
                <a:path w="2539" h="635">
                  <a:moveTo>
                    <a:pt x="0" y="558"/>
                  </a:moveTo>
                  <a:lnTo>
                    <a:pt x="2235" y="0"/>
                  </a:lnTo>
                </a:path>
              </a:pathLst>
            </a:custGeom>
            <a:ln w="3175">
              <a:solidFill>
                <a:srgbClr val="565658"/>
              </a:solidFill>
            </a:ln>
          </p:spPr>
          <p:txBody>
            <a:bodyPr wrap="square" lIns="0" tIns="0" rIns="0" bIns="0" rtlCol="0"/>
            <a:lstStyle/>
            <a:p/>
          </p:txBody>
        </p:sp>
        <p:sp>
          <p:nvSpPr>
            <p:cNvPr id="14015" name="object 14015" descr=""/>
            <p:cNvSpPr/>
            <p:nvPr/>
          </p:nvSpPr>
          <p:spPr>
            <a:xfrm>
              <a:off x="2705784" y="1994388"/>
              <a:ext cx="6985" cy="2540"/>
            </a:xfrm>
            <a:custGeom>
              <a:avLst/>
              <a:gdLst/>
              <a:ahLst/>
              <a:cxnLst/>
              <a:rect l="l" t="t" r="r" b="b"/>
              <a:pathLst>
                <a:path w="6985" h="2539">
                  <a:moveTo>
                    <a:pt x="0" y="2222"/>
                  </a:moveTo>
                  <a:lnTo>
                    <a:pt x="558" y="1663"/>
                  </a:lnTo>
                  <a:lnTo>
                    <a:pt x="558" y="1104"/>
                  </a:lnTo>
                  <a:lnTo>
                    <a:pt x="1117" y="1104"/>
                  </a:lnTo>
                  <a:lnTo>
                    <a:pt x="1676" y="558"/>
                  </a:lnTo>
                  <a:lnTo>
                    <a:pt x="2235" y="0"/>
                  </a:lnTo>
                  <a:lnTo>
                    <a:pt x="2794" y="0"/>
                  </a:lnTo>
                  <a:lnTo>
                    <a:pt x="3352" y="0"/>
                  </a:lnTo>
                  <a:lnTo>
                    <a:pt x="3911" y="0"/>
                  </a:lnTo>
                  <a:lnTo>
                    <a:pt x="4470" y="0"/>
                  </a:lnTo>
                  <a:lnTo>
                    <a:pt x="5029" y="558"/>
                  </a:lnTo>
                  <a:lnTo>
                    <a:pt x="5575" y="558"/>
                  </a:lnTo>
                  <a:lnTo>
                    <a:pt x="6134" y="1104"/>
                  </a:lnTo>
                  <a:lnTo>
                    <a:pt x="6692" y="1663"/>
                  </a:lnTo>
                </a:path>
              </a:pathLst>
            </a:custGeom>
            <a:ln w="3175">
              <a:solidFill>
                <a:srgbClr val="565658"/>
              </a:solidFill>
            </a:ln>
          </p:spPr>
          <p:txBody>
            <a:bodyPr wrap="square" lIns="0" tIns="0" rIns="0" bIns="0" rtlCol="0"/>
            <a:lstStyle/>
            <a:p/>
          </p:txBody>
        </p:sp>
        <p:sp>
          <p:nvSpPr>
            <p:cNvPr id="14016" name="object 14016" descr=""/>
            <p:cNvSpPr/>
            <p:nvPr/>
          </p:nvSpPr>
          <p:spPr>
            <a:xfrm>
              <a:off x="2704109" y="1999958"/>
              <a:ext cx="635" cy="1270"/>
            </a:xfrm>
            <a:custGeom>
              <a:avLst/>
              <a:gdLst/>
              <a:ahLst/>
              <a:cxnLst/>
              <a:rect l="l" t="t" r="r" b="b"/>
              <a:pathLst>
                <a:path w="635" h="1269">
                  <a:moveTo>
                    <a:pt x="558" y="558"/>
                  </a:moveTo>
                  <a:lnTo>
                    <a:pt x="0" y="1117"/>
                  </a:lnTo>
                  <a:lnTo>
                    <a:pt x="0" y="558"/>
                  </a:lnTo>
                  <a:lnTo>
                    <a:pt x="0" y="0"/>
                  </a:lnTo>
                </a:path>
              </a:pathLst>
            </a:custGeom>
            <a:ln w="3175">
              <a:solidFill>
                <a:srgbClr val="565658"/>
              </a:solidFill>
            </a:ln>
          </p:spPr>
          <p:txBody>
            <a:bodyPr wrap="square" lIns="0" tIns="0" rIns="0" bIns="0" rtlCol="0"/>
            <a:lstStyle/>
            <a:p/>
          </p:txBody>
        </p:sp>
        <p:sp>
          <p:nvSpPr>
            <p:cNvPr id="14017" name="object 14017" descr=""/>
            <p:cNvSpPr/>
            <p:nvPr/>
          </p:nvSpPr>
          <p:spPr>
            <a:xfrm>
              <a:off x="2826298" y="1987126"/>
              <a:ext cx="6985" cy="2540"/>
            </a:xfrm>
            <a:custGeom>
              <a:avLst/>
              <a:gdLst/>
              <a:ahLst/>
              <a:cxnLst/>
              <a:rect l="l" t="t" r="r" b="b"/>
              <a:pathLst>
                <a:path w="6985" h="2539">
                  <a:moveTo>
                    <a:pt x="0" y="2235"/>
                  </a:moveTo>
                  <a:lnTo>
                    <a:pt x="0" y="1676"/>
                  </a:lnTo>
                  <a:lnTo>
                    <a:pt x="558" y="1117"/>
                  </a:lnTo>
                  <a:lnTo>
                    <a:pt x="1117" y="558"/>
                  </a:lnTo>
                  <a:lnTo>
                    <a:pt x="1676" y="0"/>
                  </a:lnTo>
                  <a:lnTo>
                    <a:pt x="2235" y="0"/>
                  </a:lnTo>
                  <a:lnTo>
                    <a:pt x="2794" y="0"/>
                  </a:lnTo>
                  <a:lnTo>
                    <a:pt x="3352" y="0"/>
                  </a:lnTo>
                  <a:lnTo>
                    <a:pt x="3911" y="0"/>
                  </a:lnTo>
                  <a:lnTo>
                    <a:pt x="4470" y="0"/>
                  </a:lnTo>
                  <a:lnTo>
                    <a:pt x="5029" y="0"/>
                  </a:lnTo>
                  <a:lnTo>
                    <a:pt x="5575" y="558"/>
                  </a:lnTo>
                  <a:lnTo>
                    <a:pt x="6134" y="558"/>
                  </a:lnTo>
                  <a:lnTo>
                    <a:pt x="6134" y="1117"/>
                  </a:lnTo>
                  <a:lnTo>
                    <a:pt x="6692" y="1676"/>
                  </a:lnTo>
                </a:path>
              </a:pathLst>
            </a:custGeom>
            <a:ln w="3175">
              <a:solidFill>
                <a:srgbClr val="565658"/>
              </a:solidFill>
            </a:ln>
          </p:spPr>
          <p:txBody>
            <a:bodyPr wrap="square" lIns="0" tIns="0" rIns="0" bIns="0" rtlCol="0"/>
            <a:lstStyle/>
            <a:p/>
          </p:txBody>
        </p:sp>
        <p:sp>
          <p:nvSpPr>
            <p:cNvPr id="14018" name="object 14018" descr=""/>
            <p:cNvSpPr/>
            <p:nvPr/>
          </p:nvSpPr>
          <p:spPr>
            <a:xfrm>
              <a:off x="2710807" y="2000517"/>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4019" name="object 14019" descr=""/>
            <p:cNvSpPr/>
            <p:nvPr/>
          </p:nvSpPr>
          <p:spPr>
            <a:xfrm>
              <a:off x="2825182" y="199270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4020" name="object 14020" descr=""/>
            <p:cNvSpPr/>
            <p:nvPr/>
          </p:nvSpPr>
          <p:spPr>
            <a:xfrm>
              <a:off x="2706900" y="2000517"/>
              <a:ext cx="1270" cy="635"/>
            </a:xfrm>
            <a:custGeom>
              <a:avLst/>
              <a:gdLst/>
              <a:ahLst/>
              <a:cxnLst/>
              <a:rect l="l" t="t" r="r" b="b"/>
              <a:pathLst>
                <a:path w="1269" h="635">
                  <a:moveTo>
                    <a:pt x="0" y="0"/>
                  </a:moveTo>
                  <a:lnTo>
                    <a:pt x="558" y="0"/>
                  </a:lnTo>
                  <a:lnTo>
                    <a:pt x="1117" y="558"/>
                  </a:lnTo>
                </a:path>
              </a:pathLst>
            </a:custGeom>
            <a:ln w="3175">
              <a:solidFill>
                <a:srgbClr val="565658"/>
              </a:solidFill>
            </a:ln>
          </p:spPr>
          <p:txBody>
            <a:bodyPr wrap="square" lIns="0" tIns="0" rIns="0" bIns="0" rtlCol="0"/>
            <a:lstStyle/>
            <a:p/>
          </p:txBody>
        </p:sp>
        <p:sp>
          <p:nvSpPr>
            <p:cNvPr id="14021" name="object 14021" descr=""/>
            <p:cNvSpPr/>
            <p:nvPr/>
          </p:nvSpPr>
          <p:spPr>
            <a:xfrm>
              <a:off x="2826303" y="1987126"/>
              <a:ext cx="6350" cy="2540"/>
            </a:xfrm>
            <a:custGeom>
              <a:avLst/>
              <a:gdLst/>
              <a:ahLst/>
              <a:cxnLst/>
              <a:rect l="l" t="t" r="r" b="b"/>
              <a:pathLst>
                <a:path w="6350" h="2539">
                  <a:moveTo>
                    <a:pt x="6134" y="1676"/>
                  </a:moveTo>
                  <a:lnTo>
                    <a:pt x="6134" y="1117"/>
                  </a:lnTo>
                  <a:lnTo>
                    <a:pt x="5575" y="1117"/>
                  </a:lnTo>
                  <a:lnTo>
                    <a:pt x="5575" y="558"/>
                  </a:lnTo>
                  <a:lnTo>
                    <a:pt x="5016" y="558"/>
                  </a:lnTo>
                  <a:lnTo>
                    <a:pt x="4457" y="0"/>
                  </a:lnTo>
                  <a:lnTo>
                    <a:pt x="3898" y="0"/>
                  </a:lnTo>
                  <a:lnTo>
                    <a:pt x="3340" y="0"/>
                  </a:lnTo>
                  <a:lnTo>
                    <a:pt x="2781" y="0"/>
                  </a:lnTo>
                  <a:lnTo>
                    <a:pt x="2222" y="0"/>
                  </a:lnTo>
                  <a:lnTo>
                    <a:pt x="1663" y="558"/>
                  </a:lnTo>
                  <a:lnTo>
                    <a:pt x="1104" y="558"/>
                  </a:lnTo>
                  <a:lnTo>
                    <a:pt x="1104" y="1117"/>
                  </a:lnTo>
                  <a:lnTo>
                    <a:pt x="558" y="1117"/>
                  </a:lnTo>
                  <a:lnTo>
                    <a:pt x="558" y="1676"/>
                  </a:lnTo>
                  <a:lnTo>
                    <a:pt x="0" y="2235"/>
                  </a:lnTo>
                </a:path>
              </a:pathLst>
            </a:custGeom>
            <a:ln w="3175">
              <a:solidFill>
                <a:srgbClr val="565658"/>
              </a:solidFill>
            </a:ln>
          </p:spPr>
          <p:txBody>
            <a:bodyPr wrap="square" lIns="0" tIns="0" rIns="0" bIns="0" rtlCol="0"/>
            <a:lstStyle/>
            <a:p/>
          </p:txBody>
        </p:sp>
        <p:sp>
          <p:nvSpPr>
            <p:cNvPr id="14022" name="object 14022" descr=""/>
            <p:cNvSpPr/>
            <p:nvPr/>
          </p:nvSpPr>
          <p:spPr>
            <a:xfrm>
              <a:off x="2832437" y="1992151"/>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4023" name="object 14023" descr=""/>
            <p:cNvSpPr/>
            <p:nvPr/>
          </p:nvSpPr>
          <p:spPr>
            <a:xfrm>
              <a:off x="2704110" y="1996605"/>
              <a:ext cx="1905" cy="3810"/>
            </a:xfrm>
            <a:custGeom>
              <a:avLst/>
              <a:gdLst/>
              <a:ahLst/>
              <a:cxnLst/>
              <a:rect l="l" t="t" r="r" b="b"/>
              <a:pathLst>
                <a:path w="1905" h="3810">
                  <a:moveTo>
                    <a:pt x="0" y="3352"/>
                  </a:moveTo>
                  <a:lnTo>
                    <a:pt x="558" y="1689"/>
                  </a:lnTo>
                  <a:lnTo>
                    <a:pt x="1676" y="0"/>
                  </a:lnTo>
                </a:path>
              </a:pathLst>
            </a:custGeom>
            <a:ln w="3175">
              <a:solidFill>
                <a:srgbClr val="565658"/>
              </a:solidFill>
            </a:ln>
          </p:spPr>
          <p:txBody>
            <a:bodyPr wrap="square" lIns="0" tIns="0" rIns="0" bIns="0" rtlCol="0"/>
            <a:lstStyle/>
            <a:p/>
          </p:txBody>
        </p:sp>
        <p:sp>
          <p:nvSpPr>
            <p:cNvPr id="14024" name="object 14024" descr=""/>
            <p:cNvSpPr/>
            <p:nvPr/>
          </p:nvSpPr>
          <p:spPr>
            <a:xfrm>
              <a:off x="2710807" y="2000515"/>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4025" name="object 14025" descr=""/>
            <p:cNvSpPr/>
            <p:nvPr/>
          </p:nvSpPr>
          <p:spPr>
            <a:xfrm>
              <a:off x="2706900" y="2001074"/>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026" name="object 14026" descr=""/>
            <p:cNvSpPr/>
            <p:nvPr/>
          </p:nvSpPr>
          <p:spPr>
            <a:xfrm>
              <a:off x="2824623" y="1992150"/>
              <a:ext cx="635" cy="635"/>
            </a:xfrm>
            <a:custGeom>
              <a:avLst/>
              <a:gdLst/>
              <a:ahLst/>
              <a:cxnLst/>
              <a:rect l="l" t="t" r="r" b="b"/>
              <a:pathLst>
                <a:path w="635" h="635">
                  <a:moveTo>
                    <a:pt x="558" y="558"/>
                  </a:moveTo>
                  <a:lnTo>
                    <a:pt x="0" y="558"/>
                  </a:lnTo>
                  <a:lnTo>
                    <a:pt x="558" y="0"/>
                  </a:lnTo>
                </a:path>
              </a:pathLst>
            </a:custGeom>
            <a:ln w="3175">
              <a:solidFill>
                <a:srgbClr val="565658"/>
              </a:solidFill>
            </a:ln>
          </p:spPr>
          <p:txBody>
            <a:bodyPr wrap="square" lIns="0" tIns="0" rIns="0" bIns="0" rtlCol="0"/>
            <a:lstStyle/>
            <a:p/>
          </p:txBody>
        </p:sp>
        <p:sp>
          <p:nvSpPr>
            <p:cNvPr id="14027" name="object 14027" descr=""/>
            <p:cNvSpPr/>
            <p:nvPr/>
          </p:nvSpPr>
          <p:spPr>
            <a:xfrm>
              <a:off x="2831321" y="1923523"/>
              <a:ext cx="1270" cy="635"/>
            </a:xfrm>
            <a:custGeom>
              <a:avLst/>
              <a:gdLst/>
              <a:ahLst/>
              <a:cxnLst/>
              <a:rect l="l" t="t" r="r" b="b"/>
              <a:pathLst>
                <a:path w="1269" h="635">
                  <a:moveTo>
                    <a:pt x="0" y="0"/>
                  </a:moveTo>
                  <a:lnTo>
                    <a:pt x="558" y="0"/>
                  </a:lnTo>
                  <a:lnTo>
                    <a:pt x="1117" y="558"/>
                  </a:lnTo>
                </a:path>
              </a:pathLst>
            </a:custGeom>
            <a:ln w="3175">
              <a:solidFill>
                <a:srgbClr val="565658"/>
              </a:solidFill>
            </a:ln>
          </p:spPr>
          <p:txBody>
            <a:bodyPr wrap="square" lIns="0" tIns="0" rIns="0" bIns="0" rtlCol="0"/>
            <a:lstStyle/>
            <a:p/>
          </p:txBody>
        </p:sp>
        <p:sp>
          <p:nvSpPr>
            <p:cNvPr id="14028" name="object 14028" descr=""/>
            <p:cNvSpPr/>
            <p:nvPr/>
          </p:nvSpPr>
          <p:spPr>
            <a:xfrm>
              <a:off x="2704109" y="1996613"/>
              <a:ext cx="10795" cy="5080"/>
            </a:xfrm>
            <a:custGeom>
              <a:avLst/>
              <a:gdLst/>
              <a:ahLst/>
              <a:cxnLst/>
              <a:rect l="l" t="t" r="r" b="b"/>
              <a:pathLst>
                <a:path w="10794" h="5080">
                  <a:moveTo>
                    <a:pt x="10604" y="2794"/>
                  </a:moveTo>
                  <a:lnTo>
                    <a:pt x="10604" y="3340"/>
                  </a:lnTo>
                  <a:lnTo>
                    <a:pt x="10604" y="3898"/>
                  </a:lnTo>
                  <a:lnTo>
                    <a:pt x="10045" y="3898"/>
                  </a:lnTo>
                  <a:lnTo>
                    <a:pt x="7810" y="3898"/>
                  </a:lnTo>
                  <a:lnTo>
                    <a:pt x="7251" y="4457"/>
                  </a:lnTo>
                  <a:lnTo>
                    <a:pt x="6692" y="4457"/>
                  </a:lnTo>
                  <a:lnTo>
                    <a:pt x="6134" y="5016"/>
                  </a:lnTo>
                  <a:lnTo>
                    <a:pt x="5575" y="5016"/>
                  </a:lnTo>
                  <a:lnTo>
                    <a:pt x="4470" y="5016"/>
                  </a:lnTo>
                  <a:lnTo>
                    <a:pt x="3911" y="5016"/>
                  </a:lnTo>
                  <a:lnTo>
                    <a:pt x="3352" y="4457"/>
                  </a:lnTo>
                  <a:lnTo>
                    <a:pt x="2794" y="4457"/>
                  </a:lnTo>
                  <a:lnTo>
                    <a:pt x="558" y="4457"/>
                  </a:lnTo>
                  <a:lnTo>
                    <a:pt x="0" y="4457"/>
                  </a:lnTo>
                  <a:lnTo>
                    <a:pt x="0" y="3898"/>
                  </a:lnTo>
                  <a:lnTo>
                    <a:pt x="0" y="3340"/>
                  </a:lnTo>
                  <a:lnTo>
                    <a:pt x="1117" y="1676"/>
                  </a:lnTo>
                  <a:lnTo>
                    <a:pt x="2235" y="0"/>
                  </a:lnTo>
                </a:path>
              </a:pathLst>
            </a:custGeom>
            <a:ln w="3175">
              <a:solidFill>
                <a:srgbClr val="565658"/>
              </a:solidFill>
            </a:ln>
          </p:spPr>
          <p:txBody>
            <a:bodyPr wrap="square" lIns="0" tIns="0" rIns="0" bIns="0" rtlCol="0"/>
            <a:lstStyle/>
            <a:p/>
          </p:txBody>
        </p:sp>
        <p:sp>
          <p:nvSpPr>
            <p:cNvPr id="14029" name="object 14029" descr=""/>
            <p:cNvSpPr/>
            <p:nvPr/>
          </p:nvSpPr>
          <p:spPr>
            <a:xfrm>
              <a:off x="2832434" y="1992709"/>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4030" name="object 14030" descr=""/>
            <p:cNvSpPr/>
            <p:nvPr/>
          </p:nvSpPr>
          <p:spPr>
            <a:xfrm>
              <a:off x="2832995" y="1988802"/>
              <a:ext cx="2540" cy="4445"/>
            </a:xfrm>
            <a:custGeom>
              <a:avLst/>
              <a:gdLst/>
              <a:ahLst/>
              <a:cxnLst/>
              <a:rect l="l" t="t" r="r" b="b"/>
              <a:pathLst>
                <a:path w="2539" h="4444">
                  <a:moveTo>
                    <a:pt x="0" y="0"/>
                  </a:moveTo>
                  <a:lnTo>
                    <a:pt x="1117" y="1117"/>
                  </a:lnTo>
                  <a:lnTo>
                    <a:pt x="2235" y="2794"/>
                  </a:lnTo>
                  <a:lnTo>
                    <a:pt x="2235" y="3352"/>
                  </a:lnTo>
                  <a:lnTo>
                    <a:pt x="1676" y="3911"/>
                  </a:lnTo>
                </a:path>
              </a:pathLst>
            </a:custGeom>
            <a:ln w="3175">
              <a:solidFill>
                <a:srgbClr val="565658"/>
              </a:solidFill>
            </a:ln>
          </p:spPr>
          <p:txBody>
            <a:bodyPr wrap="square" lIns="0" tIns="0" rIns="0" bIns="0" rtlCol="0"/>
            <a:lstStyle/>
            <a:p/>
          </p:txBody>
        </p:sp>
        <p:sp>
          <p:nvSpPr>
            <p:cNvPr id="14031" name="object 14031" descr=""/>
            <p:cNvSpPr/>
            <p:nvPr/>
          </p:nvSpPr>
          <p:spPr>
            <a:xfrm>
              <a:off x="2832434" y="1988798"/>
              <a:ext cx="2540" cy="3175"/>
            </a:xfrm>
            <a:custGeom>
              <a:avLst/>
              <a:gdLst/>
              <a:ahLst/>
              <a:cxnLst/>
              <a:rect l="l" t="t" r="r" b="b"/>
              <a:pathLst>
                <a:path w="2539" h="3175">
                  <a:moveTo>
                    <a:pt x="2235" y="2794"/>
                  </a:moveTo>
                  <a:lnTo>
                    <a:pt x="1117" y="1117"/>
                  </a:lnTo>
                  <a:lnTo>
                    <a:pt x="0" y="0"/>
                  </a:lnTo>
                </a:path>
              </a:pathLst>
            </a:custGeom>
            <a:ln w="3175">
              <a:solidFill>
                <a:srgbClr val="565658"/>
              </a:solidFill>
            </a:ln>
          </p:spPr>
          <p:txBody>
            <a:bodyPr wrap="square" lIns="0" tIns="0" rIns="0" bIns="0" rtlCol="0"/>
            <a:lstStyle/>
            <a:p/>
          </p:txBody>
        </p:sp>
        <p:sp>
          <p:nvSpPr>
            <p:cNvPr id="14032" name="object 14032" descr=""/>
            <p:cNvSpPr/>
            <p:nvPr/>
          </p:nvSpPr>
          <p:spPr>
            <a:xfrm>
              <a:off x="2827415" y="1922964"/>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14033" name="object 14033" descr=""/>
            <p:cNvSpPr/>
            <p:nvPr/>
          </p:nvSpPr>
          <p:spPr>
            <a:xfrm>
              <a:off x="2831879" y="1992709"/>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14034" name="object 14034" descr=""/>
            <p:cNvSpPr/>
            <p:nvPr/>
          </p:nvSpPr>
          <p:spPr>
            <a:xfrm>
              <a:off x="2769382" y="1919064"/>
              <a:ext cx="1270" cy="635"/>
            </a:xfrm>
            <a:custGeom>
              <a:avLst/>
              <a:gdLst/>
              <a:ahLst/>
              <a:cxnLst/>
              <a:rect l="l" t="t" r="r" b="b"/>
              <a:pathLst>
                <a:path w="1269" h="635">
                  <a:moveTo>
                    <a:pt x="1117" y="0"/>
                  </a:moveTo>
                  <a:lnTo>
                    <a:pt x="558" y="0"/>
                  </a:lnTo>
                  <a:lnTo>
                    <a:pt x="0" y="558"/>
                  </a:lnTo>
                </a:path>
              </a:pathLst>
            </a:custGeom>
            <a:ln w="3175">
              <a:solidFill>
                <a:srgbClr val="565658"/>
              </a:solidFill>
            </a:ln>
          </p:spPr>
          <p:txBody>
            <a:bodyPr wrap="square" lIns="0" tIns="0" rIns="0" bIns="0" rtlCol="0"/>
            <a:lstStyle/>
            <a:p/>
          </p:txBody>
        </p:sp>
        <p:sp>
          <p:nvSpPr>
            <p:cNvPr id="14035" name="object 14035" descr=""/>
            <p:cNvSpPr/>
            <p:nvPr/>
          </p:nvSpPr>
          <p:spPr>
            <a:xfrm>
              <a:off x="2775522" y="1920742"/>
              <a:ext cx="1905" cy="3175"/>
            </a:xfrm>
            <a:custGeom>
              <a:avLst/>
              <a:gdLst/>
              <a:ahLst/>
              <a:cxnLst/>
              <a:rect l="l" t="t" r="r" b="b"/>
              <a:pathLst>
                <a:path w="1905" h="3175">
                  <a:moveTo>
                    <a:pt x="0" y="2781"/>
                  </a:moveTo>
                  <a:lnTo>
                    <a:pt x="1676" y="0"/>
                  </a:lnTo>
                </a:path>
              </a:pathLst>
            </a:custGeom>
            <a:ln w="3175">
              <a:solidFill>
                <a:srgbClr val="565658"/>
              </a:solidFill>
            </a:ln>
          </p:spPr>
          <p:txBody>
            <a:bodyPr wrap="square" lIns="0" tIns="0" rIns="0" bIns="0" rtlCol="0"/>
            <a:lstStyle/>
            <a:p/>
          </p:txBody>
        </p:sp>
        <p:sp>
          <p:nvSpPr>
            <p:cNvPr id="14036" name="object 14036" descr=""/>
            <p:cNvSpPr/>
            <p:nvPr/>
          </p:nvSpPr>
          <p:spPr>
            <a:xfrm>
              <a:off x="2879846" y="1953096"/>
              <a:ext cx="3810" cy="2540"/>
            </a:xfrm>
            <a:custGeom>
              <a:avLst/>
              <a:gdLst/>
              <a:ahLst/>
              <a:cxnLst/>
              <a:rect l="l" t="t" r="r" b="b"/>
              <a:pathLst>
                <a:path w="3810" h="2539">
                  <a:moveTo>
                    <a:pt x="3352" y="0"/>
                  </a:moveTo>
                  <a:lnTo>
                    <a:pt x="1689" y="1104"/>
                  </a:lnTo>
                  <a:lnTo>
                    <a:pt x="0" y="2235"/>
                  </a:lnTo>
                </a:path>
              </a:pathLst>
            </a:custGeom>
            <a:ln w="3175">
              <a:solidFill>
                <a:srgbClr val="565658"/>
              </a:solidFill>
            </a:ln>
          </p:spPr>
          <p:txBody>
            <a:bodyPr wrap="square" lIns="0" tIns="0" rIns="0" bIns="0" rtlCol="0"/>
            <a:lstStyle/>
            <a:p/>
          </p:txBody>
        </p:sp>
        <p:sp>
          <p:nvSpPr>
            <p:cNvPr id="14037" name="object 14037" descr=""/>
            <p:cNvSpPr/>
            <p:nvPr/>
          </p:nvSpPr>
          <p:spPr>
            <a:xfrm>
              <a:off x="2767708" y="1920183"/>
              <a:ext cx="1270" cy="3175"/>
            </a:xfrm>
            <a:custGeom>
              <a:avLst/>
              <a:gdLst/>
              <a:ahLst/>
              <a:cxnLst/>
              <a:rect l="l" t="t" r="r" b="b"/>
              <a:pathLst>
                <a:path w="1269" h="3175">
                  <a:moveTo>
                    <a:pt x="1117" y="2781"/>
                  </a:moveTo>
                  <a:lnTo>
                    <a:pt x="558" y="1663"/>
                  </a:lnTo>
                  <a:lnTo>
                    <a:pt x="0" y="0"/>
                  </a:lnTo>
                </a:path>
              </a:pathLst>
            </a:custGeom>
            <a:ln w="3175">
              <a:solidFill>
                <a:srgbClr val="565658"/>
              </a:solidFill>
            </a:ln>
          </p:spPr>
          <p:txBody>
            <a:bodyPr wrap="square" lIns="0" tIns="0" rIns="0" bIns="0" rtlCol="0"/>
            <a:lstStyle/>
            <a:p/>
          </p:txBody>
        </p:sp>
        <p:sp>
          <p:nvSpPr>
            <p:cNvPr id="14038" name="object 14038" descr=""/>
            <p:cNvSpPr/>
            <p:nvPr/>
          </p:nvSpPr>
          <p:spPr>
            <a:xfrm>
              <a:off x="2883199" y="1963135"/>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14039" name="object 14039" descr=""/>
            <p:cNvSpPr/>
            <p:nvPr/>
          </p:nvSpPr>
          <p:spPr>
            <a:xfrm>
              <a:off x="2879852" y="1953093"/>
              <a:ext cx="3810" cy="1905"/>
            </a:xfrm>
            <a:custGeom>
              <a:avLst/>
              <a:gdLst/>
              <a:ahLst/>
              <a:cxnLst/>
              <a:rect l="l" t="t" r="r" b="b"/>
              <a:pathLst>
                <a:path w="3810" h="1905">
                  <a:moveTo>
                    <a:pt x="0" y="1676"/>
                  </a:moveTo>
                  <a:lnTo>
                    <a:pt x="1689" y="558"/>
                  </a:lnTo>
                  <a:lnTo>
                    <a:pt x="2806" y="0"/>
                  </a:lnTo>
                  <a:lnTo>
                    <a:pt x="3352" y="0"/>
                  </a:lnTo>
                </a:path>
              </a:pathLst>
            </a:custGeom>
            <a:ln w="3175">
              <a:solidFill>
                <a:srgbClr val="565658"/>
              </a:solidFill>
            </a:ln>
          </p:spPr>
          <p:txBody>
            <a:bodyPr wrap="square" lIns="0" tIns="0" rIns="0" bIns="0" rtlCol="0"/>
            <a:lstStyle/>
            <a:p/>
          </p:txBody>
        </p:sp>
        <p:sp>
          <p:nvSpPr>
            <p:cNvPr id="14040" name="object 14040" descr=""/>
            <p:cNvSpPr/>
            <p:nvPr/>
          </p:nvSpPr>
          <p:spPr>
            <a:xfrm>
              <a:off x="2769382" y="1919064"/>
              <a:ext cx="1270" cy="635"/>
            </a:xfrm>
            <a:custGeom>
              <a:avLst/>
              <a:gdLst/>
              <a:ahLst/>
              <a:cxnLst/>
              <a:rect l="l" t="t" r="r" b="b"/>
              <a:pathLst>
                <a:path w="1269" h="635">
                  <a:moveTo>
                    <a:pt x="1117" y="0"/>
                  </a:moveTo>
                  <a:lnTo>
                    <a:pt x="558" y="558"/>
                  </a:lnTo>
                  <a:lnTo>
                    <a:pt x="0" y="558"/>
                  </a:lnTo>
                </a:path>
              </a:pathLst>
            </a:custGeom>
            <a:ln w="3175">
              <a:solidFill>
                <a:srgbClr val="565658"/>
              </a:solidFill>
            </a:ln>
          </p:spPr>
          <p:txBody>
            <a:bodyPr wrap="square" lIns="0" tIns="0" rIns="0" bIns="0" rtlCol="0"/>
            <a:lstStyle/>
            <a:p/>
          </p:txBody>
        </p:sp>
        <p:sp>
          <p:nvSpPr>
            <p:cNvPr id="14041" name="object 14041" descr=""/>
            <p:cNvSpPr/>
            <p:nvPr/>
          </p:nvSpPr>
          <p:spPr>
            <a:xfrm>
              <a:off x="2767151" y="1919063"/>
              <a:ext cx="635" cy="1270"/>
            </a:xfrm>
            <a:custGeom>
              <a:avLst/>
              <a:gdLst/>
              <a:ahLst/>
              <a:cxnLst/>
              <a:rect l="l" t="t" r="r" b="b"/>
              <a:pathLst>
                <a:path w="635" h="1269">
                  <a:moveTo>
                    <a:pt x="558" y="1117"/>
                  </a:moveTo>
                  <a:lnTo>
                    <a:pt x="0" y="1117"/>
                  </a:lnTo>
                  <a:lnTo>
                    <a:pt x="0" y="558"/>
                  </a:lnTo>
                  <a:lnTo>
                    <a:pt x="558" y="558"/>
                  </a:lnTo>
                  <a:lnTo>
                    <a:pt x="558" y="0"/>
                  </a:lnTo>
                </a:path>
              </a:pathLst>
            </a:custGeom>
            <a:ln w="3175">
              <a:solidFill>
                <a:srgbClr val="565658"/>
              </a:solidFill>
            </a:ln>
          </p:spPr>
          <p:txBody>
            <a:bodyPr wrap="square" lIns="0" tIns="0" rIns="0" bIns="0" rtlCol="0"/>
            <a:lstStyle/>
            <a:p/>
          </p:txBody>
        </p:sp>
        <p:sp>
          <p:nvSpPr>
            <p:cNvPr id="14042" name="object 14042" descr=""/>
            <p:cNvSpPr/>
            <p:nvPr/>
          </p:nvSpPr>
          <p:spPr>
            <a:xfrm>
              <a:off x="2774405" y="1919063"/>
              <a:ext cx="1270" cy="1270"/>
            </a:xfrm>
            <a:custGeom>
              <a:avLst/>
              <a:gdLst/>
              <a:ahLst/>
              <a:cxnLst/>
              <a:rect l="l" t="t" r="r" b="b"/>
              <a:pathLst>
                <a:path w="1269" h="1269">
                  <a:moveTo>
                    <a:pt x="1117" y="1117"/>
                  </a:moveTo>
                  <a:lnTo>
                    <a:pt x="558" y="558"/>
                  </a:lnTo>
                  <a:lnTo>
                    <a:pt x="0" y="0"/>
                  </a:lnTo>
                </a:path>
              </a:pathLst>
            </a:custGeom>
            <a:ln w="3175">
              <a:solidFill>
                <a:srgbClr val="565658"/>
              </a:solidFill>
            </a:ln>
          </p:spPr>
          <p:txBody>
            <a:bodyPr wrap="square" lIns="0" tIns="0" rIns="0" bIns="0" rtlCol="0"/>
            <a:lstStyle/>
            <a:p/>
          </p:txBody>
        </p:sp>
        <p:sp>
          <p:nvSpPr>
            <p:cNvPr id="14043" name="object 14043" descr=""/>
            <p:cNvSpPr/>
            <p:nvPr/>
          </p:nvSpPr>
          <p:spPr>
            <a:xfrm>
              <a:off x="2767709" y="1920180"/>
              <a:ext cx="1905" cy="3175"/>
            </a:xfrm>
            <a:custGeom>
              <a:avLst/>
              <a:gdLst/>
              <a:ahLst/>
              <a:cxnLst/>
              <a:rect l="l" t="t" r="r" b="b"/>
              <a:pathLst>
                <a:path w="1905" h="3175">
                  <a:moveTo>
                    <a:pt x="0" y="0"/>
                  </a:moveTo>
                  <a:lnTo>
                    <a:pt x="1676" y="2781"/>
                  </a:lnTo>
                </a:path>
              </a:pathLst>
            </a:custGeom>
            <a:ln w="3175">
              <a:solidFill>
                <a:srgbClr val="565658"/>
              </a:solidFill>
            </a:ln>
          </p:spPr>
          <p:txBody>
            <a:bodyPr wrap="square" lIns="0" tIns="0" rIns="0" bIns="0" rtlCol="0"/>
            <a:lstStyle/>
            <a:p/>
          </p:txBody>
        </p:sp>
        <p:sp>
          <p:nvSpPr>
            <p:cNvPr id="14044" name="object 14044" descr=""/>
            <p:cNvSpPr/>
            <p:nvPr/>
          </p:nvSpPr>
          <p:spPr>
            <a:xfrm>
              <a:off x="2879846" y="1961459"/>
              <a:ext cx="3810" cy="2540"/>
            </a:xfrm>
            <a:custGeom>
              <a:avLst/>
              <a:gdLst/>
              <a:ahLst/>
              <a:cxnLst/>
              <a:rect l="l" t="t" r="r" b="b"/>
              <a:pathLst>
                <a:path w="3810" h="2539">
                  <a:moveTo>
                    <a:pt x="3352" y="2235"/>
                  </a:moveTo>
                  <a:lnTo>
                    <a:pt x="2806" y="1676"/>
                  </a:lnTo>
                  <a:lnTo>
                    <a:pt x="1689" y="1130"/>
                  </a:lnTo>
                  <a:lnTo>
                    <a:pt x="0" y="0"/>
                  </a:lnTo>
                </a:path>
              </a:pathLst>
            </a:custGeom>
            <a:ln w="3175">
              <a:solidFill>
                <a:srgbClr val="565658"/>
              </a:solidFill>
            </a:ln>
          </p:spPr>
          <p:txBody>
            <a:bodyPr wrap="square" lIns="0" tIns="0" rIns="0" bIns="0" rtlCol="0"/>
            <a:lstStyle/>
            <a:p/>
          </p:txBody>
        </p:sp>
        <p:sp>
          <p:nvSpPr>
            <p:cNvPr id="14045" name="object 14045" descr=""/>
            <p:cNvSpPr/>
            <p:nvPr/>
          </p:nvSpPr>
          <p:spPr>
            <a:xfrm>
              <a:off x="2647754" y="1916269"/>
              <a:ext cx="3810" cy="3810"/>
            </a:xfrm>
            <a:custGeom>
              <a:avLst/>
              <a:gdLst/>
              <a:ahLst/>
              <a:cxnLst/>
              <a:rect l="l" t="t" r="r" b="b"/>
              <a:pathLst>
                <a:path w="3810" h="3810">
                  <a:moveTo>
                    <a:pt x="0" y="3352"/>
                  </a:moveTo>
                  <a:lnTo>
                    <a:pt x="558" y="3352"/>
                  </a:lnTo>
                  <a:lnTo>
                    <a:pt x="1676" y="3352"/>
                  </a:lnTo>
                  <a:lnTo>
                    <a:pt x="2235" y="2794"/>
                  </a:lnTo>
                  <a:lnTo>
                    <a:pt x="2806" y="2235"/>
                  </a:lnTo>
                  <a:lnTo>
                    <a:pt x="2806" y="1676"/>
                  </a:lnTo>
                  <a:lnTo>
                    <a:pt x="3352" y="1117"/>
                  </a:lnTo>
                  <a:lnTo>
                    <a:pt x="3352" y="558"/>
                  </a:lnTo>
                  <a:lnTo>
                    <a:pt x="3352" y="0"/>
                  </a:lnTo>
                </a:path>
              </a:pathLst>
            </a:custGeom>
            <a:ln w="3175">
              <a:solidFill>
                <a:srgbClr val="565658"/>
              </a:solidFill>
            </a:ln>
          </p:spPr>
          <p:txBody>
            <a:bodyPr wrap="square" lIns="0" tIns="0" rIns="0" bIns="0" rtlCol="0"/>
            <a:lstStyle/>
            <a:p/>
          </p:txBody>
        </p:sp>
        <p:sp>
          <p:nvSpPr>
            <p:cNvPr id="14046" name="object 14046" descr=""/>
            <p:cNvSpPr/>
            <p:nvPr/>
          </p:nvSpPr>
          <p:spPr>
            <a:xfrm>
              <a:off x="2775522" y="1919621"/>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4047" name="object 14047" descr=""/>
            <p:cNvSpPr/>
            <p:nvPr/>
          </p:nvSpPr>
          <p:spPr>
            <a:xfrm>
              <a:off x="2878188" y="1954770"/>
              <a:ext cx="1905" cy="6985"/>
            </a:xfrm>
            <a:custGeom>
              <a:avLst/>
              <a:gdLst/>
              <a:ahLst/>
              <a:cxnLst/>
              <a:rect l="l" t="t" r="r" b="b"/>
              <a:pathLst>
                <a:path w="1905" h="6985">
                  <a:moveTo>
                    <a:pt x="1663" y="558"/>
                  </a:moveTo>
                  <a:lnTo>
                    <a:pt x="1104" y="558"/>
                  </a:lnTo>
                  <a:lnTo>
                    <a:pt x="546" y="1117"/>
                  </a:lnTo>
                  <a:lnTo>
                    <a:pt x="546" y="1676"/>
                  </a:lnTo>
                  <a:lnTo>
                    <a:pt x="0" y="2235"/>
                  </a:lnTo>
                  <a:lnTo>
                    <a:pt x="0" y="5016"/>
                  </a:lnTo>
                  <a:lnTo>
                    <a:pt x="546" y="5016"/>
                  </a:lnTo>
                  <a:lnTo>
                    <a:pt x="546" y="5575"/>
                  </a:lnTo>
                  <a:lnTo>
                    <a:pt x="1104" y="6134"/>
                  </a:lnTo>
                  <a:lnTo>
                    <a:pt x="1663" y="6692"/>
                  </a:lnTo>
                  <a:lnTo>
                    <a:pt x="1104" y="6692"/>
                  </a:lnTo>
                  <a:lnTo>
                    <a:pt x="1104" y="6134"/>
                  </a:lnTo>
                  <a:lnTo>
                    <a:pt x="546" y="6134"/>
                  </a:lnTo>
                  <a:lnTo>
                    <a:pt x="546" y="5575"/>
                  </a:lnTo>
                  <a:lnTo>
                    <a:pt x="0" y="5016"/>
                  </a:lnTo>
                  <a:lnTo>
                    <a:pt x="0" y="4457"/>
                  </a:lnTo>
                  <a:lnTo>
                    <a:pt x="0" y="1676"/>
                  </a:lnTo>
                  <a:lnTo>
                    <a:pt x="546" y="1117"/>
                  </a:lnTo>
                  <a:lnTo>
                    <a:pt x="1104" y="558"/>
                  </a:lnTo>
                  <a:lnTo>
                    <a:pt x="1104" y="0"/>
                  </a:lnTo>
                  <a:lnTo>
                    <a:pt x="1663" y="0"/>
                  </a:lnTo>
                </a:path>
              </a:pathLst>
            </a:custGeom>
            <a:ln w="3175">
              <a:solidFill>
                <a:srgbClr val="565658"/>
              </a:solidFill>
            </a:ln>
          </p:spPr>
          <p:txBody>
            <a:bodyPr wrap="square" lIns="0" tIns="0" rIns="0" bIns="0" rtlCol="0"/>
            <a:lstStyle/>
            <a:p/>
          </p:txBody>
        </p:sp>
        <p:sp>
          <p:nvSpPr>
            <p:cNvPr id="14048" name="object 14048" descr=""/>
            <p:cNvSpPr/>
            <p:nvPr/>
          </p:nvSpPr>
          <p:spPr>
            <a:xfrm>
              <a:off x="2775521" y="1920180"/>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4049" name="object 14049" descr=""/>
            <p:cNvSpPr/>
            <p:nvPr/>
          </p:nvSpPr>
          <p:spPr>
            <a:xfrm>
              <a:off x="2769383" y="1922964"/>
              <a:ext cx="6350" cy="2540"/>
            </a:xfrm>
            <a:custGeom>
              <a:avLst/>
              <a:gdLst/>
              <a:ahLst/>
              <a:cxnLst/>
              <a:rect l="l" t="t" r="r" b="b"/>
              <a:pathLst>
                <a:path w="6350" h="2539">
                  <a:moveTo>
                    <a:pt x="0" y="0"/>
                  </a:moveTo>
                  <a:lnTo>
                    <a:pt x="0" y="558"/>
                  </a:lnTo>
                  <a:lnTo>
                    <a:pt x="558" y="1117"/>
                  </a:lnTo>
                  <a:lnTo>
                    <a:pt x="1117" y="1676"/>
                  </a:lnTo>
                  <a:lnTo>
                    <a:pt x="1676" y="1676"/>
                  </a:lnTo>
                  <a:lnTo>
                    <a:pt x="2235" y="2235"/>
                  </a:lnTo>
                  <a:lnTo>
                    <a:pt x="2794" y="2235"/>
                  </a:lnTo>
                  <a:lnTo>
                    <a:pt x="3352" y="2235"/>
                  </a:lnTo>
                  <a:lnTo>
                    <a:pt x="3911" y="2235"/>
                  </a:lnTo>
                  <a:lnTo>
                    <a:pt x="3911" y="1676"/>
                  </a:lnTo>
                  <a:lnTo>
                    <a:pt x="4470" y="1676"/>
                  </a:lnTo>
                  <a:lnTo>
                    <a:pt x="5029" y="1676"/>
                  </a:lnTo>
                  <a:lnTo>
                    <a:pt x="5575" y="1117"/>
                  </a:lnTo>
                  <a:lnTo>
                    <a:pt x="5575" y="558"/>
                  </a:lnTo>
                  <a:lnTo>
                    <a:pt x="6134" y="558"/>
                  </a:lnTo>
                </a:path>
              </a:pathLst>
            </a:custGeom>
            <a:ln w="3175">
              <a:solidFill>
                <a:srgbClr val="565658"/>
              </a:solidFill>
            </a:ln>
          </p:spPr>
          <p:txBody>
            <a:bodyPr wrap="square" lIns="0" tIns="0" rIns="0" bIns="0" rtlCol="0"/>
            <a:lstStyle/>
            <a:p/>
          </p:txBody>
        </p:sp>
        <p:sp>
          <p:nvSpPr>
            <p:cNvPr id="14050" name="object 14050" descr=""/>
            <p:cNvSpPr/>
            <p:nvPr/>
          </p:nvSpPr>
          <p:spPr>
            <a:xfrm>
              <a:off x="2883199" y="1953096"/>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051" name="object 14051" descr=""/>
            <p:cNvSpPr/>
            <p:nvPr/>
          </p:nvSpPr>
          <p:spPr>
            <a:xfrm>
              <a:off x="2768829" y="1922964"/>
              <a:ext cx="6985" cy="2540"/>
            </a:xfrm>
            <a:custGeom>
              <a:avLst/>
              <a:gdLst/>
              <a:ahLst/>
              <a:cxnLst/>
              <a:rect l="l" t="t" r="r" b="b"/>
              <a:pathLst>
                <a:path w="6985" h="2539">
                  <a:moveTo>
                    <a:pt x="6692" y="558"/>
                  </a:moveTo>
                  <a:lnTo>
                    <a:pt x="6692" y="1117"/>
                  </a:lnTo>
                  <a:lnTo>
                    <a:pt x="6134" y="1117"/>
                  </a:lnTo>
                  <a:lnTo>
                    <a:pt x="5575" y="1676"/>
                  </a:lnTo>
                  <a:lnTo>
                    <a:pt x="5016" y="2235"/>
                  </a:lnTo>
                  <a:lnTo>
                    <a:pt x="4457" y="2235"/>
                  </a:lnTo>
                  <a:lnTo>
                    <a:pt x="3898" y="2235"/>
                  </a:lnTo>
                  <a:lnTo>
                    <a:pt x="3340" y="2235"/>
                  </a:lnTo>
                  <a:lnTo>
                    <a:pt x="2781" y="2235"/>
                  </a:lnTo>
                  <a:lnTo>
                    <a:pt x="2222" y="2235"/>
                  </a:lnTo>
                  <a:lnTo>
                    <a:pt x="1663" y="1676"/>
                  </a:lnTo>
                  <a:lnTo>
                    <a:pt x="1117" y="1676"/>
                  </a:lnTo>
                  <a:lnTo>
                    <a:pt x="1117" y="1117"/>
                  </a:lnTo>
                  <a:lnTo>
                    <a:pt x="558" y="1117"/>
                  </a:lnTo>
                  <a:lnTo>
                    <a:pt x="0" y="558"/>
                  </a:lnTo>
                  <a:lnTo>
                    <a:pt x="0" y="0"/>
                  </a:lnTo>
                </a:path>
              </a:pathLst>
            </a:custGeom>
            <a:ln w="3175">
              <a:solidFill>
                <a:srgbClr val="565658"/>
              </a:solidFill>
            </a:ln>
          </p:spPr>
          <p:txBody>
            <a:bodyPr wrap="square" lIns="0" tIns="0" rIns="0" bIns="0" rtlCol="0"/>
            <a:lstStyle/>
            <a:p/>
          </p:txBody>
        </p:sp>
        <p:sp>
          <p:nvSpPr>
            <p:cNvPr id="14052" name="object 14052" descr=""/>
            <p:cNvSpPr/>
            <p:nvPr/>
          </p:nvSpPr>
          <p:spPr>
            <a:xfrm>
              <a:off x="2774405" y="1919063"/>
              <a:ext cx="1270" cy="635"/>
            </a:xfrm>
            <a:custGeom>
              <a:avLst/>
              <a:gdLst/>
              <a:ahLst/>
              <a:cxnLst/>
              <a:rect l="l" t="t" r="r" b="b"/>
              <a:pathLst>
                <a:path w="1269" h="635">
                  <a:moveTo>
                    <a:pt x="1117" y="558"/>
                  </a:moveTo>
                  <a:lnTo>
                    <a:pt x="558" y="558"/>
                  </a:lnTo>
                  <a:lnTo>
                    <a:pt x="0" y="0"/>
                  </a:lnTo>
                </a:path>
              </a:pathLst>
            </a:custGeom>
            <a:ln w="3175">
              <a:solidFill>
                <a:srgbClr val="565658"/>
              </a:solidFill>
            </a:ln>
          </p:spPr>
          <p:txBody>
            <a:bodyPr wrap="square" lIns="0" tIns="0" rIns="0" bIns="0" rtlCol="0"/>
            <a:lstStyle/>
            <a:p/>
          </p:txBody>
        </p:sp>
        <p:sp>
          <p:nvSpPr>
            <p:cNvPr id="14053" name="object 14053" descr=""/>
            <p:cNvSpPr/>
            <p:nvPr/>
          </p:nvSpPr>
          <p:spPr>
            <a:xfrm>
              <a:off x="2883199" y="1952537"/>
              <a:ext cx="635" cy="635"/>
            </a:xfrm>
            <a:custGeom>
              <a:avLst/>
              <a:gdLst/>
              <a:ahLst/>
              <a:cxnLst/>
              <a:rect l="l" t="t" r="r" b="b"/>
              <a:pathLst>
                <a:path w="635" h="635">
                  <a:moveTo>
                    <a:pt x="0" y="558"/>
                  </a:moveTo>
                  <a:lnTo>
                    <a:pt x="0" y="0"/>
                  </a:lnTo>
                  <a:lnTo>
                    <a:pt x="558" y="0"/>
                  </a:lnTo>
                  <a:lnTo>
                    <a:pt x="558" y="558"/>
                  </a:lnTo>
                </a:path>
              </a:pathLst>
            </a:custGeom>
            <a:ln w="3175">
              <a:solidFill>
                <a:srgbClr val="565658"/>
              </a:solidFill>
            </a:ln>
          </p:spPr>
          <p:txBody>
            <a:bodyPr wrap="square" lIns="0" tIns="0" rIns="0" bIns="0" rtlCol="0"/>
            <a:lstStyle/>
            <a:p/>
          </p:txBody>
        </p:sp>
        <p:sp>
          <p:nvSpPr>
            <p:cNvPr id="14054" name="object 14054" descr=""/>
            <p:cNvSpPr/>
            <p:nvPr/>
          </p:nvSpPr>
          <p:spPr>
            <a:xfrm>
              <a:off x="2777197" y="1919621"/>
              <a:ext cx="635" cy="1270"/>
            </a:xfrm>
            <a:custGeom>
              <a:avLst/>
              <a:gdLst/>
              <a:ahLst/>
              <a:cxnLst/>
              <a:rect l="l" t="t" r="r" b="b"/>
              <a:pathLst>
                <a:path w="635" h="1269">
                  <a:moveTo>
                    <a:pt x="0" y="0"/>
                  </a:moveTo>
                  <a:lnTo>
                    <a:pt x="0" y="558"/>
                  </a:lnTo>
                  <a:lnTo>
                    <a:pt x="558" y="558"/>
                  </a:lnTo>
                  <a:lnTo>
                    <a:pt x="558" y="1117"/>
                  </a:lnTo>
                  <a:lnTo>
                    <a:pt x="0" y="1117"/>
                  </a:lnTo>
                </a:path>
              </a:pathLst>
            </a:custGeom>
            <a:ln w="3175">
              <a:solidFill>
                <a:srgbClr val="565658"/>
              </a:solidFill>
            </a:ln>
          </p:spPr>
          <p:txBody>
            <a:bodyPr wrap="square" lIns="0" tIns="0" rIns="0" bIns="0" rtlCol="0"/>
            <a:lstStyle/>
            <a:p/>
          </p:txBody>
        </p:sp>
        <p:sp>
          <p:nvSpPr>
            <p:cNvPr id="14055" name="object 14055" descr=""/>
            <p:cNvSpPr/>
            <p:nvPr/>
          </p:nvSpPr>
          <p:spPr>
            <a:xfrm>
              <a:off x="2767709" y="1919621"/>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056" name="object 14056" descr=""/>
            <p:cNvSpPr/>
            <p:nvPr/>
          </p:nvSpPr>
          <p:spPr>
            <a:xfrm>
              <a:off x="2879846" y="1961459"/>
              <a:ext cx="4445" cy="1905"/>
            </a:xfrm>
            <a:custGeom>
              <a:avLst/>
              <a:gdLst/>
              <a:ahLst/>
              <a:cxnLst/>
              <a:rect l="l" t="t" r="r" b="b"/>
              <a:pathLst>
                <a:path w="4444" h="1905">
                  <a:moveTo>
                    <a:pt x="3911" y="1676"/>
                  </a:moveTo>
                  <a:lnTo>
                    <a:pt x="3352" y="1676"/>
                  </a:lnTo>
                  <a:lnTo>
                    <a:pt x="1689" y="571"/>
                  </a:lnTo>
                  <a:lnTo>
                    <a:pt x="0" y="0"/>
                  </a:lnTo>
                </a:path>
              </a:pathLst>
            </a:custGeom>
            <a:ln w="3175">
              <a:solidFill>
                <a:srgbClr val="565658"/>
              </a:solidFill>
            </a:ln>
          </p:spPr>
          <p:txBody>
            <a:bodyPr wrap="square" lIns="0" tIns="0" rIns="0" bIns="0" rtlCol="0"/>
            <a:lstStyle/>
            <a:p/>
          </p:txBody>
        </p:sp>
        <p:sp>
          <p:nvSpPr>
            <p:cNvPr id="14057" name="object 14057" descr=""/>
            <p:cNvSpPr/>
            <p:nvPr/>
          </p:nvSpPr>
          <p:spPr>
            <a:xfrm>
              <a:off x="2767712" y="1917945"/>
              <a:ext cx="8255" cy="1905"/>
            </a:xfrm>
            <a:custGeom>
              <a:avLst/>
              <a:gdLst/>
              <a:ahLst/>
              <a:cxnLst/>
              <a:rect l="l" t="t" r="r" b="b"/>
              <a:pathLst>
                <a:path w="8255" h="1905">
                  <a:moveTo>
                    <a:pt x="7810" y="1676"/>
                  </a:moveTo>
                  <a:lnTo>
                    <a:pt x="7251" y="1676"/>
                  </a:lnTo>
                  <a:lnTo>
                    <a:pt x="7251" y="1117"/>
                  </a:lnTo>
                  <a:lnTo>
                    <a:pt x="6692" y="1117"/>
                  </a:lnTo>
                  <a:lnTo>
                    <a:pt x="6692" y="558"/>
                  </a:lnTo>
                  <a:lnTo>
                    <a:pt x="6134" y="558"/>
                  </a:lnTo>
                  <a:lnTo>
                    <a:pt x="5575" y="558"/>
                  </a:lnTo>
                  <a:lnTo>
                    <a:pt x="5575" y="0"/>
                  </a:lnTo>
                  <a:lnTo>
                    <a:pt x="5016" y="0"/>
                  </a:lnTo>
                  <a:lnTo>
                    <a:pt x="4457" y="0"/>
                  </a:lnTo>
                  <a:lnTo>
                    <a:pt x="3898" y="0"/>
                  </a:lnTo>
                  <a:lnTo>
                    <a:pt x="3340" y="558"/>
                  </a:lnTo>
                  <a:lnTo>
                    <a:pt x="2781" y="558"/>
                  </a:lnTo>
                  <a:lnTo>
                    <a:pt x="2235" y="1117"/>
                  </a:lnTo>
                  <a:lnTo>
                    <a:pt x="1676" y="1676"/>
                  </a:lnTo>
                  <a:lnTo>
                    <a:pt x="0" y="1676"/>
                  </a:lnTo>
                </a:path>
              </a:pathLst>
            </a:custGeom>
            <a:ln w="3175">
              <a:solidFill>
                <a:srgbClr val="565658"/>
              </a:solidFill>
            </a:ln>
          </p:spPr>
          <p:txBody>
            <a:bodyPr wrap="square" lIns="0" tIns="0" rIns="0" bIns="0" rtlCol="0"/>
            <a:lstStyle/>
            <a:p/>
          </p:txBody>
        </p:sp>
        <p:sp>
          <p:nvSpPr>
            <p:cNvPr id="14058" name="object 14058" descr=""/>
            <p:cNvSpPr/>
            <p:nvPr/>
          </p:nvSpPr>
          <p:spPr>
            <a:xfrm>
              <a:off x="2767709" y="1919064"/>
              <a:ext cx="1905" cy="635"/>
            </a:xfrm>
            <a:custGeom>
              <a:avLst/>
              <a:gdLst/>
              <a:ahLst/>
              <a:cxnLst/>
              <a:rect l="l" t="t" r="r" b="b"/>
              <a:pathLst>
                <a:path w="1905" h="635">
                  <a:moveTo>
                    <a:pt x="0" y="0"/>
                  </a:moveTo>
                  <a:lnTo>
                    <a:pt x="1676" y="558"/>
                  </a:lnTo>
                </a:path>
              </a:pathLst>
            </a:custGeom>
            <a:ln w="3175">
              <a:solidFill>
                <a:srgbClr val="565658"/>
              </a:solidFill>
            </a:ln>
          </p:spPr>
          <p:txBody>
            <a:bodyPr wrap="square" lIns="0" tIns="0" rIns="0" bIns="0" rtlCol="0"/>
            <a:lstStyle/>
            <a:p/>
          </p:txBody>
        </p:sp>
        <p:sp>
          <p:nvSpPr>
            <p:cNvPr id="14059" name="object 14059" descr=""/>
            <p:cNvSpPr/>
            <p:nvPr/>
          </p:nvSpPr>
          <p:spPr>
            <a:xfrm>
              <a:off x="2777197" y="1920180"/>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060" name="object 14060" descr=""/>
            <p:cNvSpPr/>
            <p:nvPr/>
          </p:nvSpPr>
          <p:spPr>
            <a:xfrm>
              <a:off x="2684576"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061" name="object 14061" descr=""/>
            <p:cNvSpPr/>
            <p:nvPr/>
          </p:nvSpPr>
          <p:spPr>
            <a:xfrm>
              <a:off x="2829088" y="1924639"/>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062" name="object 14062" descr=""/>
            <p:cNvSpPr/>
            <p:nvPr/>
          </p:nvSpPr>
          <p:spPr>
            <a:xfrm>
              <a:off x="2643289" y="2003312"/>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4063" name="object 14063" descr=""/>
            <p:cNvSpPr/>
            <p:nvPr/>
          </p:nvSpPr>
          <p:spPr>
            <a:xfrm>
              <a:off x="2683027" y="191081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064" name="object 14064" descr=""/>
            <p:cNvSpPr/>
            <p:nvPr/>
          </p:nvSpPr>
          <p:spPr>
            <a:xfrm>
              <a:off x="2643854" y="1911813"/>
              <a:ext cx="210820" cy="12065"/>
            </a:xfrm>
            <a:custGeom>
              <a:avLst/>
              <a:gdLst/>
              <a:ahLst/>
              <a:cxnLst/>
              <a:rect l="l" t="t" r="r" b="b"/>
              <a:pathLst>
                <a:path w="210819" h="12064">
                  <a:moveTo>
                    <a:pt x="210337" y="11709"/>
                  </a:moveTo>
                  <a:lnTo>
                    <a:pt x="184124" y="9474"/>
                  </a:lnTo>
                  <a:lnTo>
                    <a:pt x="170726" y="8369"/>
                  </a:lnTo>
                  <a:lnTo>
                    <a:pt x="157886" y="7810"/>
                  </a:lnTo>
                  <a:lnTo>
                    <a:pt x="144500" y="6680"/>
                  </a:lnTo>
                  <a:lnTo>
                    <a:pt x="131673" y="5575"/>
                  </a:lnTo>
                  <a:lnTo>
                    <a:pt x="118287" y="5016"/>
                  </a:lnTo>
                  <a:lnTo>
                    <a:pt x="105448" y="4457"/>
                  </a:lnTo>
                  <a:lnTo>
                    <a:pt x="92062" y="3340"/>
                  </a:lnTo>
                  <a:lnTo>
                    <a:pt x="78663" y="2781"/>
                  </a:lnTo>
                  <a:lnTo>
                    <a:pt x="65836" y="2222"/>
                  </a:lnTo>
                  <a:lnTo>
                    <a:pt x="52438" y="1663"/>
                  </a:lnTo>
                  <a:lnTo>
                    <a:pt x="39611" y="1117"/>
                  </a:lnTo>
                  <a:lnTo>
                    <a:pt x="26225" y="558"/>
                  </a:lnTo>
                  <a:lnTo>
                    <a:pt x="12827" y="558"/>
                  </a:lnTo>
                  <a:lnTo>
                    <a:pt x="0" y="0"/>
                  </a:lnTo>
                  <a:lnTo>
                    <a:pt x="0" y="558"/>
                  </a:lnTo>
                  <a:lnTo>
                    <a:pt x="0" y="1117"/>
                  </a:lnTo>
                </a:path>
              </a:pathLst>
            </a:custGeom>
            <a:ln w="3175">
              <a:solidFill>
                <a:srgbClr val="565658"/>
              </a:solidFill>
            </a:ln>
          </p:spPr>
          <p:txBody>
            <a:bodyPr wrap="square" lIns="0" tIns="0" rIns="0" bIns="0" rtlCol="0"/>
            <a:lstStyle/>
            <a:p/>
          </p:txBody>
        </p:sp>
        <p:sp>
          <p:nvSpPr>
            <p:cNvPr id="14065" name="object 14065" descr=""/>
            <p:cNvSpPr/>
            <p:nvPr/>
          </p:nvSpPr>
          <p:spPr>
            <a:xfrm>
              <a:off x="2830203" y="1924638"/>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066" name="object 14066" descr=""/>
            <p:cNvSpPr/>
            <p:nvPr/>
          </p:nvSpPr>
          <p:spPr>
            <a:xfrm>
              <a:off x="2851397" y="1923523"/>
              <a:ext cx="3175" cy="12065"/>
            </a:xfrm>
            <a:custGeom>
              <a:avLst/>
              <a:gdLst/>
              <a:ahLst/>
              <a:cxnLst/>
              <a:rect l="l" t="t" r="r" b="b"/>
              <a:pathLst>
                <a:path w="3175" h="12064">
                  <a:moveTo>
                    <a:pt x="2793" y="0"/>
                  </a:moveTo>
                  <a:lnTo>
                    <a:pt x="2793" y="558"/>
                  </a:lnTo>
                  <a:lnTo>
                    <a:pt x="2235" y="1117"/>
                  </a:lnTo>
                  <a:lnTo>
                    <a:pt x="2235" y="1676"/>
                  </a:lnTo>
                  <a:lnTo>
                    <a:pt x="1676" y="2235"/>
                  </a:lnTo>
                  <a:lnTo>
                    <a:pt x="1117" y="3352"/>
                  </a:lnTo>
                  <a:lnTo>
                    <a:pt x="558" y="5029"/>
                  </a:lnTo>
                  <a:lnTo>
                    <a:pt x="558" y="6692"/>
                  </a:lnTo>
                  <a:lnTo>
                    <a:pt x="0" y="8369"/>
                  </a:lnTo>
                  <a:lnTo>
                    <a:pt x="0" y="10045"/>
                  </a:lnTo>
                  <a:lnTo>
                    <a:pt x="0" y="10604"/>
                  </a:lnTo>
                  <a:lnTo>
                    <a:pt x="0" y="11709"/>
                  </a:lnTo>
                </a:path>
              </a:pathLst>
            </a:custGeom>
            <a:ln w="3175">
              <a:solidFill>
                <a:srgbClr val="565658"/>
              </a:solidFill>
            </a:ln>
          </p:spPr>
          <p:txBody>
            <a:bodyPr wrap="square" lIns="0" tIns="0" rIns="0" bIns="0" rtlCol="0"/>
            <a:lstStyle/>
            <a:p/>
          </p:txBody>
        </p:sp>
        <p:sp>
          <p:nvSpPr>
            <p:cNvPr id="14067" name="object 14067" descr=""/>
            <p:cNvSpPr/>
            <p:nvPr/>
          </p:nvSpPr>
          <p:spPr>
            <a:xfrm>
              <a:off x="2684018" y="1912367"/>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14068" name="object 14068" descr=""/>
            <p:cNvSpPr/>
            <p:nvPr/>
          </p:nvSpPr>
          <p:spPr>
            <a:xfrm>
              <a:off x="2643847" y="1980998"/>
              <a:ext cx="210820" cy="23495"/>
            </a:xfrm>
            <a:custGeom>
              <a:avLst/>
              <a:gdLst/>
              <a:ahLst/>
              <a:cxnLst/>
              <a:rect l="l" t="t" r="r" b="b"/>
              <a:pathLst>
                <a:path w="210819" h="23494">
                  <a:moveTo>
                    <a:pt x="0" y="23431"/>
                  </a:moveTo>
                  <a:lnTo>
                    <a:pt x="12839" y="23431"/>
                  </a:lnTo>
                  <a:lnTo>
                    <a:pt x="26225" y="22872"/>
                  </a:lnTo>
                  <a:lnTo>
                    <a:pt x="39611" y="22313"/>
                  </a:lnTo>
                  <a:lnTo>
                    <a:pt x="52451" y="21755"/>
                  </a:lnTo>
                  <a:lnTo>
                    <a:pt x="65849" y="21196"/>
                  </a:lnTo>
                  <a:lnTo>
                    <a:pt x="78663" y="20637"/>
                  </a:lnTo>
                  <a:lnTo>
                    <a:pt x="92062" y="20078"/>
                  </a:lnTo>
                  <a:lnTo>
                    <a:pt x="105460" y="19519"/>
                  </a:lnTo>
                  <a:lnTo>
                    <a:pt x="118287" y="18402"/>
                  </a:lnTo>
                  <a:lnTo>
                    <a:pt x="131673" y="17856"/>
                  </a:lnTo>
                  <a:lnTo>
                    <a:pt x="144513" y="16725"/>
                  </a:lnTo>
                  <a:lnTo>
                    <a:pt x="157899" y="15608"/>
                  </a:lnTo>
                  <a:lnTo>
                    <a:pt x="170726" y="15049"/>
                  </a:lnTo>
                  <a:lnTo>
                    <a:pt x="184124" y="13944"/>
                  </a:lnTo>
                  <a:lnTo>
                    <a:pt x="210337" y="11709"/>
                  </a:lnTo>
                  <a:lnTo>
                    <a:pt x="210337" y="11150"/>
                  </a:lnTo>
                  <a:lnTo>
                    <a:pt x="209791" y="10591"/>
                  </a:lnTo>
                  <a:lnTo>
                    <a:pt x="209791" y="10033"/>
                  </a:lnTo>
                  <a:lnTo>
                    <a:pt x="209232" y="9474"/>
                  </a:lnTo>
                  <a:lnTo>
                    <a:pt x="208673" y="8356"/>
                  </a:lnTo>
                  <a:lnTo>
                    <a:pt x="208114" y="6692"/>
                  </a:lnTo>
                  <a:lnTo>
                    <a:pt x="208114" y="5016"/>
                  </a:lnTo>
                  <a:lnTo>
                    <a:pt x="207556" y="3898"/>
                  </a:lnTo>
                  <a:lnTo>
                    <a:pt x="207556" y="1663"/>
                  </a:lnTo>
                  <a:lnTo>
                    <a:pt x="207556" y="1104"/>
                  </a:lnTo>
                  <a:lnTo>
                    <a:pt x="207556" y="0"/>
                  </a:lnTo>
                </a:path>
              </a:pathLst>
            </a:custGeom>
            <a:ln w="3175">
              <a:solidFill>
                <a:srgbClr val="565658"/>
              </a:solidFill>
            </a:ln>
          </p:spPr>
          <p:txBody>
            <a:bodyPr wrap="square" lIns="0" tIns="0" rIns="0" bIns="0" rtlCol="0"/>
            <a:lstStyle/>
            <a:p/>
          </p:txBody>
        </p:sp>
        <p:sp>
          <p:nvSpPr>
            <p:cNvPr id="14069" name="object 14069" descr=""/>
            <p:cNvSpPr/>
            <p:nvPr/>
          </p:nvSpPr>
          <p:spPr>
            <a:xfrm>
              <a:off x="2829087" y="1926871"/>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070" name="object 14070" descr=""/>
            <p:cNvSpPr/>
            <p:nvPr/>
          </p:nvSpPr>
          <p:spPr>
            <a:xfrm>
              <a:off x="2643847" y="200386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071" name="object 14071" descr=""/>
            <p:cNvSpPr/>
            <p:nvPr/>
          </p:nvSpPr>
          <p:spPr>
            <a:xfrm>
              <a:off x="2828530" y="1924638"/>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4072" name="object 14072" descr=""/>
            <p:cNvSpPr/>
            <p:nvPr/>
          </p:nvSpPr>
          <p:spPr>
            <a:xfrm>
              <a:off x="2686376" y="190133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073" name="object 14073" descr=""/>
            <p:cNvSpPr/>
            <p:nvPr/>
          </p:nvSpPr>
          <p:spPr>
            <a:xfrm>
              <a:off x="2830203" y="1925755"/>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074" name="object 14074" descr=""/>
            <p:cNvSpPr/>
            <p:nvPr/>
          </p:nvSpPr>
          <p:spPr>
            <a:xfrm>
              <a:off x="2643289" y="1981002"/>
              <a:ext cx="0" cy="15875"/>
            </a:xfrm>
            <a:custGeom>
              <a:avLst/>
              <a:gdLst/>
              <a:ahLst/>
              <a:cxnLst/>
              <a:rect l="l" t="t" r="r" b="b"/>
              <a:pathLst>
                <a:path w="0" h="15875">
                  <a:moveTo>
                    <a:pt x="0" y="15608"/>
                  </a:moveTo>
                  <a:lnTo>
                    <a:pt x="0" y="11709"/>
                  </a:lnTo>
                  <a:lnTo>
                    <a:pt x="0" y="7797"/>
                  </a:lnTo>
                  <a:lnTo>
                    <a:pt x="0" y="0"/>
                  </a:lnTo>
                </a:path>
              </a:pathLst>
            </a:custGeom>
            <a:ln w="3175">
              <a:solidFill>
                <a:srgbClr val="565658"/>
              </a:solidFill>
            </a:ln>
          </p:spPr>
          <p:txBody>
            <a:bodyPr wrap="square" lIns="0" tIns="0" rIns="0" bIns="0" rtlCol="0"/>
            <a:lstStyle/>
            <a:p/>
          </p:txBody>
        </p:sp>
        <p:sp>
          <p:nvSpPr>
            <p:cNvPr id="14075" name="object 14075" descr=""/>
            <p:cNvSpPr/>
            <p:nvPr/>
          </p:nvSpPr>
          <p:spPr>
            <a:xfrm>
              <a:off x="2684574" y="1906228"/>
              <a:ext cx="1905" cy="0"/>
            </a:xfrm>
            <a:custGeom>
              <a:avLst/>
              <a:gdLst/>
              <a:ahLst/>
              <a:cxnLst/>
              <a:rect l="l" t="t" r="r" b="b"/>
              <a:pathLst>
                <a:path w="1905"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14076" name="object 14076" descr=""/>
            <p:cNvSpPr/>
            <p:nvPr/>
          </p:nvSpPr>
          <p:spPr>
            <a:xfrm>
              <a:off x="2681239" y="190622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077" name="object 14077" descr=""/>
            <p:cNvSpPr/>
            <p:nvPr/>
          </p:nvSpPr>
          <p:spPr>
            <a:xfrm>
              <a:off x="2684576"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078" name="object 14078" descr=""/>
            <p:cNvSpPr/>
            <p:nvPr/>
          </p:nvSpPr>
          <p:spPr>
            <a:xfrm>
              <a:off x="2687925" y="1902320"/>
              <a:ext cx="0" cy="1905"/>
            </a:xfrm>
            <a:custGeom>
              <a:avLst/>
              <a:gdLst/>
              <a:ahLst/>
              <a:cxnLst/>
              <a:rect l="l" t="t" r="r" b="b"/>
              <a:pathLst>
                <a:path w="0" h="1905">
                  <a:moveTo>
                    <a:pt x="0" y="0"/>
                  </a:move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14079" name="object 14079" descr=""/>
            <p:cNvSpPr/>
            <p:nvPr/>
          </p:nvSpPr>
          <p:spPr>
            <a:xfrm>
              <a:off x="2686376"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080" name="object 14080" descr=""/>
            <p:cNvSpPr/>
            <p:nvPr/>
          </p:nvSpPr>
          <p:spPr>
            <a:xfrm>
              <a:off x="2679554" y="1903994"/>
              <a:ext cx="635" cy="635"/>
            </a:xfrm>
            <a:custGeom>
              <a:avLst/>
              <a:gdLst/>
              <a:ahLst/>
              <a:cxnLst/>
              <a:rect l="l" t="t" r="r" b="b"/>
              <a:pathLst>
                <a:path w="635" h="635">
                  <a:moveTo>
                    <a:pt x="0" y="558"/>
                  </a:moveTo>
                  <a:lnTo>
                    <a:pt x="558" y="558"/>
                  </a:lnTo>
                  <a:lnTo>
                    <a:pt x="558" y="0"/>
                  </a:lnTo>
                  <a:lnTo>
                    <a:pt x="558" y="558"/>
                  </a:lnTo>
                </a:path>
              </a:pathLst>
            </a:custGeom>
            <a:ln w="3175">
              <a:solidFill>
                <a:srgbClr val="565658"/>
              </a:solidFill>
            </a:ln>
          </p:spPr>
          <p:txBody>
            <a:bodyPr wrap="square" lIns="0" tIns="0" rIns="0" bIns="0" rtlCol="0"/>
            <a:lstStyle/>
            <a:p/>
          </p:txBody>
        </p:sp>
        <p:sp>
          <p:nvSpPr>
            <p:cNvPr id="14081" name="object 14081" descr=""/>
            <p:cNvSpPr/>
            <p:nvPr/>
          </p:nvSpPr>
          <p:spPr>
            <a:xfrm>
              <a:off x="2678450" y="1908459"/>
              <a:ext cx="1905" cy="0"/>
            </a:xfrm>
            <a:custGeom>
              <a:avLst/>
              <a:gdLst/>
              <a:ahLst/>
              <a:cxnLst/>
              <a:rect l="l" t="t" r="r" b="b"/>
              <a:pathLst>
                <a:path w="1905" h="0">
                  <a:moveTo>
                    <a:pt x="0" y="0"/>
                  </a:moveTo>
                  <a:lnTo>
                    <a:pt x="546" y="0"/>
                  </a:lnTo>
                  <a:lnTo>
                    <a:pt x="1104" y="0"/>
                  </a:lnTo>
                  <a:lnTo>
                    <a:pt x="1663" y="0"/>
                  </a:lnTo>
                </a:path>
              </a:pathLst>
            </a:custGeom>
            <a:ln w="3175">
              <a:solidFill>
                <a:srgbClr val="565658"/>
              </a:solidFill>
            </a:ln>
          </p:spPr>
          <p:txBody>
            <a:bodyPr wrap="square" lIns="0" tIns="0" rIns="0" bIns="0" rtlCol="0"/>
            <a:lstStyle/>
            <a:p/>
          </p:txBody>
        </p:sp>
        <p:sp>
          <p:nvSpPr>
            <p:cNvPr id="14082" name="object 14082" descr=""/>
            <p:cNvSpPr/>
            <p:nvPr/>
          </p:nvSpPr>
          <p:spPr>
            <a:xfrm>
              <a:off x="2643285" y="1935236"/>
              <a:ext cx="208279" cy="0"/>
            </a:xfrm>
            <a:custGeom>
              <a:avLst/>
              <a:gdLst/>
              <a:ahLst/>
              <a:cxnLst/>
              <a:rect l="l" t="t" r="r" b="b"/>
              <a:pathLst>
                <a:path w="208280" h="0">
                  <a:moveTo>
                    <a:pt x="208114" y="0"/>
                  </a:moveTo>
                  <a:lnTo>
                    <a:pt x="0" y="0"/>
                  </a:lnTo>
                </a:path>
              </a:pathLst>
            </a:custGeom>
            <a:ln w="3175">
              <a:solidFill>
                <a:srgbClr val="565658"/>
              </a:solidFill>
            </a:ln>
          </p:spPr>
          <p:txBody>
            <a:bodyPr wrap="square" lIns="0" tIns="0" rIns="0" bIns="0" rtlCol="0"/>
            <a:lstStyle/>
            <a:p/>
          </p:txBody>
        </p:sp>
        <p:sp>
          <p:nvSpPr>
            <p:cNvPr id="14083" name="object 14083" descr=""/>
            <p:cNvSpPr/>
            <p:nvPr/>
          </p:nvSpPr>
          <p:spPr>
            <a:xfrm>
              <a:off x="2643850" y="2003307"/>
              <a:ext cx="7620" cy="635"/>
            </a:xfrm>
            <a:custGeom>
              <a:avLst/>
              <a:gdLst/>
              <a:ahLst/>
              <a:cxnLst/>
              <a:rect l="l" t="t" r="r" b="b"/>
              <a:pathLst>
                <a:path w="7619" h="635">
                  <a:moveTo>
                    <a:pt x="7251" y="0"/>
                  </a:moveTo>
                  <a:lnTo>
                    <a:pt x="0" y="558"/>
                  </a:lnTo>
                </a:path>
              </a:pathLst>
            </a:custGeom>
            <a:ln w="3175">
              <a:solidFill>
                <a:srgbClr val="565658"/>
              </a:solidFill>
            </a:ln>
          </p:spPr>
          <p:txBody>
            <a:bodyPr wrap="square" lIns="0" tIns="0" rIns="0" bIns="0" rtlCol="0"/>
            <a:lstStyle/>
            <a:p/>
          </p:txBody>
        </p:sp>
        <p:sp>
          <p:nvSpPr>
            <p:cNvPr id="14084" name="object 14084" descr=""/>
            <p:cNvSpPr/>
            <p:nvPr/>
          </p:nvSpPr>
          <p:spPr>
            <a:xfrm>
              <a:off x="2828530" y="1925753"/>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085" name="object 14085" descr=""/>
            <p:cNvSpPr/>
            <p:nvPr/>
          </p:nvSpPr>
          <p:spPr>
            <a:xfrm>
              <a:off x="2643289" y="1980995"/>
              <a:ext cx="208279" cy="0"/>
            </a:xfrm>
            <a:custGeom>
              <a:avLst/>
              <a:gdLst/>
              <a:ahLst/>
              <a:cxnLst/>
              <a:rect l="l" t="t" r="r" b="b"/>
              <a:pathLst>
                <a:path w="208280" h="0">
                  <a:moveTo>
                    <a:pt x="0" y="0"/>
                  </a:moveTo>
                  <a:lnTo>
                    <a:pt x="208114" y="0"/>
                  </a:lnTo>
                </a:path>
              </a:pathLst>
            </a:custGeom>
            <a:ln w="3175">
              <a:solidFill>
                <a:srgbClr val="565658"/>
              </a:solidFill>
            </a:ln>
          </p:spPr>
          <p:txBody>
            <a:bodyPr wrap="square" lIns="0" tIns="0" rIns="0" bIns="0" rtlCol="0"/>
            <a:lstStyle/>
            <a:p/>
          </p:txBody>
        </p:sp>
        <p:sp>
          <p:nvSpPr>
            <p:cNvPr id="14086" name="object 14086" descr=""/>
            <p:cNvSpPr/>
            <p:nvPr/>
          </p:nvSpPr>
          <p:spPr>
            <a:xfrm>
              <a:off x="2678562"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087" name="object 14087" descr=""/>
            <p:cNvSpPr/>
            <p:nvPr/>
          </p:nvSpPr>
          <p:spPr>
            <a:xfrm>
              <a:off x="2678449" y="1908459"/>
              <a:ext cx="1270" cy="0"/>
            </a:xfrm>
            <a:custGeom>
              <a:avLst/>
              <a:gdLst/>
              <a:ahLst/>
              <a:cxnLst/>
              <a:rect l="l" t="t" r="r" b="b"/>
              <a:pathLst>
                <a:path w="1269" h="0">
                  <a:moveTo>
                    <a:pt x="1104" y="0"/>
                  </a:moveTo>
                  <a:lnTo>
                    <a:pt x="546" y="0"/>
                  </a:lnTo>
                  <a:lnTo>
                    <a:pt x="0" y="0"/>
                  </a:lnTo>
                </a:path>
              </a:pathLst>
            </a:custGeom>
            <a:ln w="3175">
              <a:solidFill>
                <a:srgbClr val="565658"/>
              </a:solidFill>
            </a:ln>
          </p:spPr>
          <p:txBody>
            <a:bodyPr wrap="square" lIns="0" tIns="0" rIns="0" bIns="0" rtlCol="0"/>
            <a:lstStyle/>
            <a:p/>
          </p:txBody>
        </p:sp>
        <p:sp>
          <p:nvSpPr>
            <p:cNvPr id="14088" name="object 14088" descr=""/>
            <p:cNvSpPr/>
            <p:nvPr/>
          </p:nvSpPr>
          <p:spPr>
            <a:xfrm>
              <a:off x="2854191" y="1992150"/>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089" name="object 14089" descr=""/>
            <p:cNvSpPr/>
            <p:nvPr/>
          </p:nvSpPr>
          <p:spPr>
            <a:xfrm>
              <a:off x="2686376" y="190133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090" name="object 14090" descr=""/>
            <p:cNvSpPr/>
            <p:nvPr/>
          </p:nvSpPr>
          <p:spPr>
            <a:xfrm>
              <a:off x="2775522" y="1992709"/>
              <a:ext cx="1905" cy="3175"/>
            </a:xfrm>
            <a:custGeom>
              <a:avLst/>
              <a:gdLst/>
              <a:ahLst/>
              <a:cxnLst/>
              <a:rect l="l" t="t" r="r" b="b"/>
              <a:pathLst>
                <a:path w="1905" h="3175">
                  <a:moveTo>
                    <a:pt x="0" y="0"/>
                  </a:moveTo>
                  <a:lnTo>
                    <a:pt x="1117" y="1676"/>
                  </a:lnTo>
                  <a:lnTo>
                    <a:pt x="1676" y="2781"/>
                  </a:lnTo>
                </a:path>
              </a:pathLst>
            </a:custGeom>
            <a:ln w="3175">
              <a:solidFill>
                <a:srgbClr val="565658"/>
              </a:solidFill>
            </a:ln>
          </p:spPr>
          <p:txBody>
            <a:bodyPr wrap="square" lIns="0" tIns="0" rIns="0" bIns="0" rtlCol="0"/>
            <a:lstStyle/>
            <a:p/>
          </p:txBody>
        </p:sp>
        <p:sp>
          <p:nvSpPr>
            <p:cNvPr id="14091" name="object 14091" descr=""/>
            <p:cNvSpPr/>
            <p:nvPr/>
          </p:nvSpPr>
          <p:spPr>
            <a:xfrm>
              <a:off x="2825179" y="1993267"/>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4092" name="object 14092" descr=""/>
            <p:cNvSpPr/>
            <p:nvPr/>
          </p:nvSpPr>
          <p:spPr>
            <a:xfrm>
              <a:off x="2769388" y="1996610"/>
              <a:ext cx="6350" cy="1905"/>
            </a:xfrm>
            <a:custGeom>
              <a:avLst/>
              <a:gdLst/>
              <a:ahLst/>
              <a:cxnLst/>
              <a:rect l="l" t="t" r="r" b="b"/>
              <a:pathLst>
                <a:path w="6350" h="1905">
                  <a:moveTo>
                    <a:pt x="6134" y="0"/>
                  </a:moveTo>
                  <a:lnTo>
                    <a:pt x="5575" y="558"/>
                  </a:lnTo>
                  <a:lnTo>
                    <a:pt x="5016" y="1117"/>
                  </a:lnTo>
                  <a:lnTo>
                    <a:pt x="4457" y="1117"/>
                  </a:lnTo>
                  <a:lnTo>
                    <a:pt x="3898" y="1676"/>
                  </a:lnTo>
                  <a:lnTo>
                    <a:pt x="3340" y="1676"/>
                  </a:lnTo>
                  <a:lnTo>
                    <a:pt x="2781" y="1676"/>
                  </a:lnTo>
                  <a:lnTo>
                    <a:pt x="2222" y="1676"/>
                  </a:lnTo>
                  <a:lnTo>
                    <a:pt x="1663" y="1676"/>
                  </a:lnTo>
                  <a:lnTo>
                    <a:pt x="1663" y="1117"/>
                  </a:lnTo>
                  <a:lnTo>
                    <a:pt x="1104" y="1117"/>
                  </a:lnTo>
                  <a:lnTo>
                    <a:pt x="558" y="1117"/>
                  </a:lnTo>
                  <a:lnTo>
                    <a:pt x="558" y="558"/>
                  </a:lnTo>
                  <a:lnTo>
                    <a:pt x="0" y="558"/>
                  </a:lnTo>
                </a:path>
              </a:pathLst>
            </a:custGeom>
            <a:ln w="3175">
              <a:solidFill>
                <a:srgbClr val="565658"/>
              </a:solidFill>
            </a:ln>
          </p:spPr>
          <p:txBody>
            <a:bodyPr wrap="square" lIns="0" tIns="0" rIns="0" bIns="0" rtlCol="0"/>
            <a:lstStyle/>
            <a:p/>
          </p:txBody>
        </p:sp>
        <p:sp>
          <p:nvSpPr>
            <p:cNvPr id="14093" name="object 14093" descr=""/>
            <p:cNvSpPr/>
            <p:nvPr/>
          </p:nvSpPr>
          <p:spPr>
            <a:xfrm>
              <a:off x="2767709" y="1993270"/>
              <a:ext cx="1270" cy="4445"/>
            </a:xfrm>
            <a:custGeom>
              <a:avLst/>
              <a:gdLst/>
              <a:ahLst/>
              <a:cxnLst/>
              <a:rect l="l" t="t" r="r" b="b"/>
              <a:pathLst>
                <a:path w="1269" h="4444">
                  <a:moveTo>
                    <a:pt x="0" y="3340"/>
                  </a:moveTo>
                  <a:lnTo>
                    <a:pt x="0" y="3898"/>
                  </a:lnTo>
                  <a:lnTo>
                    <a:pt x="0" y="3340"/>
                  </a:lnTo>
                  <a:lnTo>
                    <a:pt x="0" y="2781"/>
                  </a:lnTo>
                  <a:lnTo>
                    <a:pt x="558" y="1676"/>
                  </a:lnTo>
                  <a:lnTo>
                    <a:pt x="1117" y="0"/>
                  </a:lnTo>
                </a:path>
              </a:pathLst>
            </a:custGeom>
            <a:ln w="3175">
              <a:solidFill>
                <a:srgbClr val="565658"/>
              </a:solidFill>
            </a:ln>
          </p:spPr>
          <p:txBody>
            <a:bodyPr wrap="square" lIns="0" tIns="0" rIns="0" bIns="0" rtlCol="0"/>
            <a:lstStyle/>
            <a:p/>
          </p:txBody>
        </p:sp>
        <p:sp>
          <p:nvSpPr>
            <p:cNvPr id="14094" name="object 14094" descr=""/>
            <p:cNvSpPr/>
            <p:nvPr/>
          </p:nvSpPr>
          <p:spPr>
            <a:xfrm>
              <a:off x="2775522" y="1996051"/>
              <a:ext cx="1905" cy="635"/>
            </a:xfrm>
            <a:custGeom>
              <a:avLst/>
              <a:gdLst/>
              <a:ahLst/>
              <a:cxnLst/>
              <a:rect l="l" t="t" r="r" b="b"/>
              <a:pathLst>
                <a:path w="1905" h="635">
                  <a:moveTo>
                    <a:pt x="0" y="558"/>
                  </a:moveTo>
                  <a:lnTo>
                    <a:pt x="1676" y="0"/>
                  </a:lnTo>
                </a:path>
              </a:pathLst>
            </a:custGeom>
            <a:ln w="3175">
              <a:solidFill>
                <a:srgbClr val="565658"/>
              </a:solidFill>
            </a:ln>
          </p:spPr>
          <p:txBody>
            <a:bodyPr wrap="square" lIns="0" tIns="0" rIns="0" bIns="0" rtlCol="0"/>
            <a:lstStyle/>
            <a:p/>
          </p:txBody>
        </p:sp>
        <p:sp>
          <p:nvSpPr>
            <p:cNvPr id="14095" name="object 14095" descr=""/>
            <p:cNvSpPr/>
            <p:nvPr/>
          </p:nvSpPr>
          <p:spPr>
            <a:xfrm>
              <a:off x="2767709" y="1996610"/>
              <a:ext cx="1905" cy="0"/>
            </a:xfrm>
            <a:custGeom>
              <a:avLst/>
              <a:gdLst/>
              <a:ahLst/>
              <a:cxnLst/>
              <a:rect l="l" t="t" r="r" b="b"/>
              <a:pathLst>
                <a:path w="1905" h="0">
                  <a:moveTo>
                    <a:pt x="0" y="0"/>
                  </a:moveTo>
                  <a:lnTo>
                    <a:pt x="1676" y="0"/>
                  </a:lnTo>
                </a:path>
              </a:pathLst>
            </a:custGeom>
            <a:ln w="3175">
              <a:solidFill>
                <a:srgbClr val="565658"/>
              </a:solidFill>
            </a:ln>
          </p:spPr>
          <p:txBody>
            <a:bodyPr wrap="square" lIns="0" tIns="0" rIns="0" bIns="0" rtlCol="0"/>
            <a:lstStyle/>
            <a:p/>
          </p:txBody>
        </p:sp>
        <p:sp>
          <p:nvSpPr>
            <p:cNvPr id="14096" name="object 14096" descr=""/>
            <p:cNvSpPr/>
            <p:nvPr/>
          </p:nvSpPr>
          <p:spPr>
            <a:xfrm>
              <a:off x="2713035" y="1950862"/>
              <a:ext cx="5080" cy="1270"/>
            </a:xfrm>
            <a:custGeom>
              <a:avLst/>
              <a:gdLst/>
              <a:ahLst/>
              <a:cxnLst/>
              <a:rect l="l" t="t" r="r" b="b"/>
              <a:pathLst>
                <a:path w="5080" h="1269">
                  <a:moveTo>
                    <a:pt x="4470" y="1117"/>
                  </a:moveTo>
                  <a:lnTo>
                    <a:pt x="3340" y="558"/>
                  </a:lnTo>
                  <a:lnTo>
                    <a:pt x="2235" y="0"/>
                  </a:lnTo>
                  <a:lnTo>
                    <a:pt x="1117" y="0"/>
                  </a:lnTo>
                  <a:lnTo>
                    <a:pt x="0" y="0"/>
                  </a:lnTo>
                </a:path>
              </a:pathLst>
            </a:custGeom>
            <a:ln w="3175">
              <a:solidFill>
                <a:srgbClr val="565658"/>
              </a:solidFill>
            </a:ln>
          </p:spPr>
          <p:txBody>
            <a:bodyPr wrap="square" lIns="0" tIns="0" rIns="0" bIns="0" rtlCol="0"/>
            <a:lstStyle/>
            <a:p/>
          </p:txBody>
        </p:sp>
        <p:sp>
          <p:nvSpPr>
            <p:cNvPr id="14097" name="object 14097" descr=""/>
            <p:cNvSpPr/>
            <p:nvPr/>
          </p:nvSpPr>
          <p:spPr>
            <a:xfrm>
              <a:off x="2775521" y="1992712"/>
              <a:ext cx="1905" cy="3175"/>
            </a:xfrm>
            <a:custGeom>
              <a:avLst/>
              <a:gdLst/>
              <a:ahLst/>
              <a:cxnLst/>
              <a:rect l="l" t="t" r="r" b="b"/>
              <a:pathLst>
                <a:path w="1905" h="3175">
                  <a:moveTo>
                    <a:pt x="1676" y="2781"/>
                  </a:moveTo>
                  <a:lnTo>
                    <a:pt x="0" y="0"/>
                  </a:lnTo>
                </a:path>
              </a:pathLst>
            </a:custGeom>
            <a:ln w="3175">
              <a:solidFill>
                <a:srgbClr val="565658"/>
              </a:solidFill>
            </a:ln>
          </p:spPr>
          <p:txBody>
            <a:bodyPr wrap="square" lIns="0" tIns="0" rIns="0" bIns="0" rtlCol="0"/>
            <a:lstStyle/>
            <a:p/>
          </p:txBody>
        </p:sp>
        <p:sp>
          <p:nvSpPr>
            <p:cNvPr id="14098" name="object 14098" descr=""/>
            <p:cNvSpPr/>
            <p:nvPr/>
          </p:nvSpPr>
          <p:spPr>
            <a:xfrm>
              <a:off x="2824623" y="1989356"/>
              <a:ext cx="1905" cy="4445"/>
            </a:xfrm>
            <a:custGeom>
              <a:avLst/>
              <a:gdLst/>
              <a:ahLst/>
              <a:cxnLst/>
              <a:rect l="l" t="t" r="r" b="b"/>
              <a:pathLst>
                <a:path w="1905" h="4444">
                  <a:moveTo>
                    <a:pt x="558" y="3911"/>
                  </a:moveTo>
                  <a:lnTo>
                    <a:pt x="0" y="3911"/>
                  </a:lnTo>
                  <a:lnTo>
                    <a:pt x="0" y="3352"/>
                  </a:lnTo>
                  <a:lnTo>
                    <a:pt x="0" y="2793"/>
                  </a:lnTo>
                  <a:lnTo>
                    <a:pt x="558" y="1676"/>
                  </a:lnTo>
                  <a:lnTo>
                    <a:pt x="1676" y="0"/>
                  </a:lnTo>
                </a:path>
              </a:pathLst>
            </a:custGeom>
            <a:ln w="3175">
              <a:solidFill>
                <a:srgbClr val="565658"/>
              </a:solidFill>
            </a:ln>
          </p:spPr>
          <p:txBody>
            <a:bodyPr wrap="square" lIns="0" tIns="0" rIns="0" bIns="0" rtlCol="0"/>
            <a:lstStyle/>
            <a:p/>
          </p:txBody>
        </p:sp>
        <p:sp>
          <p:nvSpPr>
            <p:cNvPr id="14099" name="object 14099" descr=""/>
            <p:cNvSpPr/>
            <p:nvPr/>
          </p:nvSpPr>
          <p:spPr>
            <a:xfrm>
              <a:off x="2768826" y="1991032"/>
              <a:ext cx="6985" cy="2540"/>
            </a:xfrm>
            <a:custGeom>
              <a:avLst/>
              <a:gdLst/>
              <a:ahLst/>
              <a:cxnLst/>
              <a:rect l="l" t="t" r="r" b="b"/>
              <a:pathLst>
                <a:path w="6985" h="2539">
                  <a:moveTo>
                    <a:pt x="0" y="2235"/>
                  </a:moveTo>
                  <a:lnTo>
                    <a:pt x="0" y="1676"/>
                  </a:lnTo>
                  <a:lnTo>
                    <a:pt x="558" y="1676"/>
                  </a:lnTo>
                  <a:lnTo>
                    <a:pt x="1117" y="1117"/>
                  </a:lnTo>
                  <a:lnTo>
                    <a:pt x="1117" y="558"/>
                  </a:lnTo>
                  <a:lnTo>
                    <a:pt x="1676" y="558"/>
                  </a:lnTo>
                  <a:lnTo>
                    <a:pt x="2235" y="0"/>
                  </a:lnTo>
                  <a:lnTo>
                    <a:pt x="2794" y="0"/>
                  </a:lnTo>
                  <a:lnTo>
                    <a:pt x="3352" y="0"/>
                  </a:lnTo>
                  <a:lnTo>
                    <a:pt x="3911" y="0"/>
                  </a:lnTo>
                  <a:lnTo>
                    <a:pt x="4470" y="0"/>
                  </a:lnTo>
                  <a:lnTo>
                    <a:pt x="5029" y="558"/>
                  </a:lnTo>
                  <a:lnTo>
                    <a:pt x="5575" y="558"/>
                  </a:lnTo>
                  <a:lnTo>
                    <a:pt x="6134" y="1117"/>
                  </a:lnTo>
                  <a:lnTo>
                    <a:pt x="6692" y="1676"/>
                  </a:lnTo>
                </a:path>
              </a:pathLst>
            </a:custGeom>
            <a:ln w="3175">
              <a:solidFill>
                <a:srgbClr val="565658"/>
              </a:solidFill>
            </a:ln>
          </p:spPr>
          <p:txBody>
            <a:bodyPr wrap="square" lIns="0" tIns="0" rIns="0" bIns="0" rtlCol="0"/>
            <a:lstStyle/>
            <a:p/>
          </p:txBody>
        </p:sp>
        <p:sp>
          <p:nvSpPr>
            <p:cNvPr id="14100" name="object 14100" descr=""/>
            <p:cNvSpPr/>
            <p:nvPr/>
          </p:nvSpPr>
          <p:spPr>
            <a:xfrm>
              <a:off x="2767707" y="1997168"/>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4101" name="object 14101" descr=""/>
            <p:cNvSpPr/>
            <p:nvPr/>
          </p:nvSpPr>
          <p:spPr>
            <a:xfrm>
              <a:off x="2827415" y="1992709"/>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4102" name="object 14102" descr=""/>
            <p:cNvSpPr/>
            <p:nvPr/>
          </p:nvSpPr>
          <p:spPr>
            <a:xfrm>
              <a:off x="2717501" y="1951984"/>
              <a:ext cx="3175" cy="2540"/>
            </a:xfrm>
            <a:custGeom>
              <a:avLst/>
              <a:gdLst/>
              <a:ahLst/>
              <a:cxnLst/>
              <a:rect l="l" t="t" r="r" b="b"/>
              <a:pathLst>
                <a:path w="3175" h="2539">
                  <a:moveTo>
                    <a:pt x="2793" y="2222"/>
                  </a:moveTo>
                  <a:lnTo>
                    <a:pt x="2235" y="1663"/>
                  </a:lnTo>
                  <a:lnTo>
                    <a:pt x="1676" y="1117"/>
                  </a:lnTo>
                  <a:lnTo>
                    <a:pt x="558" y="0"/>
                  </a:lnTo>
                  <a:lnTo>
                    <a:pt x="0" y="0"/>
                  </a:lnTo>
                </a:path>
              </a:pathLst>
            </a:custGeom>
            <a:ln w="3175">
              <a:solidFill>
                <a:srgbClr val="565658"/>
              </a:solidFill>
            </a:ln>
          </p:spPr>
          <p:txBody>
            <a:bodyPr wrap="square" lIns="0" tIns="0" rIns="0" bIns="0" rtlCol="0"/>
            <a:lstStyle/>
            <a:p/>
          </p:txBody>
        </p:sp>
        <p:sp>
          <p:nvSpPr>
            <p:cNvPr id="14103" name="object 14103" descr=""/>
            <p:cNvSpPr/>
            <p:nvPr/>
          </p:nvSpPr>
          <p:spPr>
            <a:xfrm>
              <a:off x="2775521" y="1995492"/>
              <a:ext cx="2540" cy="1270"/>
            </a:xfrm>
            <a:custGeom>
              <a:avLst/>
              <a:gdLst/>
              <a:ahLst/>
              <a:cxnLst/>
              <a:rect l="l" t="t" r="r" b="b"/>
              <a:pathLst>
                <a:path w="2539" h="1269">
                  <a:moveTo>
                    <a:pt x="1676" y="1117"/>
                  </a:moveTo>
                  <a:lnTo>
                    <a:pt x="0" y="1117"/>
                  </a:lnTo>
                </a:path>
                <a:path w="2539" h="1269">
                  <a:moveTo>
                    <a:pt x="1676" y="1117"/>
                  </a:moveTo>
                  <a:lnTo>
                    <a:pt x="2235" y="558"/>
                  </a:lnTo>
                  <a:lnTo>
                    <a:pt x="2235" y="0"/>
                  </a:lnTo>
                  <a:lnTo>
                    <a:pt x="1676" y="0"/>
                  </a:lnTo>
                  <a:lnTo>
                    <a:pt x="1676" y="558"/>
                  </a:lnTo>
                </a:path>
              </a:pathLst>
            </a:custGeom>
            <a:ln w="3175">
              <a:solidFill>
                <a:srgbClr val="565658"/>
              </a:solidFill>
            </a:ln>
          </p:spPr>
          <p:txBody>
            <a:bodyPr wrap="square" lIns="0" tIns="0" rIns="0" bIns="0" rtlCol="0"/>
            <a:lstStyle/>
            <a:p/>
          </p:txBody>
        </p:sp>
        <p:sp>
          <p:nvSpPr>
            <p:cNvPr id="14104" name="object 14104" descr=""/>
            <p:cNvSpPr/>
            <p:nvPr/>
          </p:nvSpPr>
          <p:spPr>
            <a:xfrm>
              <a:off x="2769382" y="1996609"/>
              <a:ext cx="1270" cy="635"/>
            </a:xfrm>
            <a:custGeom>
              <a:avLst/>
              <a:gdLst/>
              <a:ahLst/>
              <a:cxnLst/>
              <a:rect l="l" t="t" r="r" b="b"/>
              <a:pathLst>
                <a:path w="1269" h="635">
                  <a:moveTo>
                    <a:pt x="1117" y="558"/>
                  </a:moveTo>
                  <a:lnTo>
                    <a:pt x="558" y="558"/>
                  </a:lnTo>
                  <a:lnTo>
                    <a:pt x="558" y="0"/>
                  </a:lnTo>
                  <a:lnTo>
                    <a:pt x="0" y="0"/>
                  </a:lnTo>
                </a:path>
              </a:pathLst>
            </a:custGeom>
            <a:ln w="3175">
              <a:solidFill>
                <a:srgbClr val="565658"/>
              </a:solidFill>
            </a:ln>
          </p:spPr>
          <p:txBody>
            <a:bodyPr wrap="square" lIns="0" tIns="0" rIns="0" bIns="0" rtlCol="0"/>
            <a:lstStyle/>
            <a:p/>
          </p:txBody>
        </p:sp>
        <p:sp>
          <p:nvSpPr>
            <p:cNvPr id="14105" name="object 14105" descr=""/>
            <p:cNvSpPr/>
            <p:nvPr/>
          </p:nvSpPr>
          <p:spPr>
            <a:xfrm>
              <a:off x="2704108" y="1952537"/>
              <a:ext cx="2540" cy="9525"/>
            </a:xfrm>
            <a:custGeom>
              <a:avLst/>
              <a:gdLst/>
              <a:ahLst/>
              <a:cxnLst/>
              <a:rect l="l" t="t" r="r" b="b"/>
              <a:pathLst>
                <a:path w="2539" h="9525">
                  <a:moveTo>
                    <a:pt x="2235" y="0"/>
                  </a:moveTo>
                  <a:lnTo>
                    <a:pt x="1676" y="558"/>
                  </a:lnTo>
                  <a:lnTo>
                    <a:pt x="1676" y="1104"/>
                  </a:lnTo>
                  <a:lnTo>
                    <a:pt x="1117" y="1663"/>
                  </a:lnTo>
                  <a:lnTo>
                    <a:pt x="1117" y="2235"/>
                  </a:lnTo>
                  <a:lnTo>
                    <a:pt x="558" y="2794"/>
                  </a:lnTo>
                  <a:lnTo>
                    <a:pt x="0" y="3911"/>
                  </a:lnTo>
                  <a:lnTo>
                    <a:pt x="0" y="7251"/>
                  </a:lnTo>
                  <a:lnTo>
                    <a:pt x="558" y="8369"/>
                  </a:lnTo>
                  <a:lnTo>
                    <a:pt x="558" y="8928"/>
                  </a:lnTo>
                  <a:lnTo>
                    <a:pt x="1117" y="9486"/>
                  </a:lnTo>
                </a:path>
              </a:pathLst>
            </a:custGeom>
            <a:ln w="3175">
              <a:solidFill>
                <a:srgbClr val="565658"/>
              </a:solidFill>
            </a:ln>
          </p:spPr>
          <p:txBody>
            <a:bodyPr wrap="square" lIns="0" tIns="0" rIns="0" bIns="0" rtlCol="0"/>
            <a:lstStyle/>
            <a:p/>
          </p:txBody>
        </p:sp>
        <p:sp>
          <p:nvSpPr>
            <p:cNvPr id="14106" name="object 14106" descr=""/>
            <p:cNvSpPr/>
            <p:nvPr/>
          </p:nvSpPr>
          <p:spPr>
            <a:xfrm>
              <a:off x="2767151" y="1996050"/>
              <a:ext cx="635" cy="1270"/>
            </a:xfrm>
            <a:custGeom>
              <a:avLst/>
              <a:gdLst/>
              <a:ahLst/>
              <a:cxnLst/>
              <a:rect l="l" t="t" r="r" b="b"/>
              <a:pathLst>
                <a:path w="635" h="1269">
                  <a:moveTo>
                    <a:pt x="558" y="1117"/>
                  </a:moveTo>
                  <a:lnTo>
                    <a:pt x="0" y="558"/>
                  </a:lnTo>
                  <a:lnTo>
                    <a:pt x="558" y="0"/>
                  </a:lnTo>
                </a:path>
              </a:pathLst>
            </a:custGeom>
            <a:ln w="3175">
              <a:solidFill>
                <a:srgbClr val="565658"/>
              </a:solidFill>
            </a:ln>
          </p:spPr>
          <p:txBody>
            <a:bodyPr wrap="square" lIns="0" tIns="0" rIns="0" bIns="0" rtlCol="0"/>
            <a:lstStyle/>
            <a:p/>
          </p:txBody>
        </p:sp>
        <p:sp>
          <p:nvSpPr>
            <p:cNvPr id="14107" name="object 14107" descr=""/>
            <p:cNvSpPr/>
            <p:nvPr/>
          </p:nvSpPr>
          <p:spPr>
            <a:xfrm>
              <a:off x="2827415" y="1993267"/>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108" name="object 14108" descr=""/>
            <p:cNvSpPr/>
            <p:nvPr/>
          </p:nvSpPr>
          <p:spPr>
            <a:xfrm>
              <a:off x="2774405" y="1996610"/>
              <a:ext cx="1270" cy="635"/>
            </a:xfrm>
            <a:custGeom>
              <a:avLst/>
              <a:gdLst/>
              <a:ahLst/>
              <a:cxnLst/>
              <a:rect l="l" t="t" r="r" b="b"/>
              <a:pathLst>
                <a:path w="1269" h="635">
                  <a:moveTo>
                    <a:pt x="1117" y="0"/>
                  </a:moveTo>
                  <a:lnTo>
                    <a:pt x="558" y="0"/>
                  </a:lnTo>
                  <a:lnTo>
                    <a:pt x="558" y="558"/>
                  </a:lnTo>
                  <a:lnTo>
                    <a:pt x="0" y="558"/>
                  </a:lnTo>
                </a:path>
              </a:pathLst>
            </a:custGeom>
            <a:ln w="3175">
              <a:solidFill>
                <a:srgbClr val="565658"/>
              </a:solidFill>
            </a:ln>
          </p:spPr>
          <p:txBody>
            <a:bodyPr wrap="square" lIns="0" tIns="0" rIns="0" bIns="0" rtlCol="0"/>
            <a:lstStyle/>
            <a:p/>
          </p:txBody>
        </p:sp>
        <p:sp>
          <p:nvSpPr>
            <p:cNvPr id="14109" name="object 14109" descr=""/>
            <p:cNvSpPr/>
            <p:nvPr/>
          </p:nvSpPr>
          <p:spPr>
            <a:xfrm>
              <a:off x="2825181" y="1989361"/>
              <a:ext cx="1270" cy="3175"/>
            </a:xfrm>
            <a:custGeom>
              <a:avLst/>
              <a:gdLst/>
              <a:ahLst/>
              <a:cxnLst/>
              <a:rect l="l" t="t" r="r" b="b"/>
              <a:pathLst>
                <a:path w="1269" h="3175">
                  <a:moveTo>
                    <a:pt x="1117" y="0"/>
                  </a:moveTo>
                  <a:lnTo>
                    <a:pt x="558" y="1117"/>
                  </a:lnTo>
                  <a:lnTo>
                    <a:pt x="0" y="2794"/>
                  </a:lnTo>
                </a:path>
              </a:pathLst>
            </a:custGeom>
            <a:ln w="3175">
              <a:solidFill>
                <a:srgbClr val="565658"/>
              </a:solidFill>
            </a:ln>
          </p:spPr>
          <p:txBody>
            <a:bodyPr wrap="square" lIns="0" tIns="0" rIns="0" bIns="0" rtlCol="0"/>
            <a:lstStyle/>
            <a:p/>
          </p:txBody>
        </p:sp>
        <p:sp>
          <p:nvSpPr>
            <p:cNvPr id="14110" name="object 14110" descr=""/>
            <p:cNvSpPr/>
            <p:nvPr/>
          </p:nvSpPr>
          <p:spPr>
            <a:xfrm>
              <a:off x="2706347" y="1950863"/>
              <a:ext cx="6985" cy="1905"/>
            </a:xfrm>
            <a:custGeom>
              <a:avLst/>
              <a:gdLst/>
              <a:ahLst/>
              <a:cxnLst/>
              <a:rect l="l" t="t" r="r" b="b"/>
              <a:pathLst>
                <a:path w="6985" h="1905">
                  <a:moveTo>
                    <a:pt x="6692" y="0"/>
                  </a:moveTo>
                  <a:lnTo>
                    <a:pt x="5575" y="0"/>
                  </a:lnTo>
                  <a:lnTo>
                    <a:pt x="4457" y="0"/>
                  </a:lnTo>
                  <a:lnTo>
                    <a:pt x="3898" y="0"/>
                  </a:lnTo>
                  <a:lnTo>
                    <a:pt x="2781" y="558"/>
                  </a:lnTo>
                  <a:lnTo>
                    <a:pt x="2222" y="558"/>
                  </a:lnTo>
                  <a:lnTo>
                    <a:pt x="1663" y="1117"/>
                  </a:lnTo>
                  <a:lnTo>
                    <a:pt x="558" y="1676"/>
                  </a:lnTo>
                  <a:lnTo>
                    <a:pt x="0" y="1676"/>
                  </a:lnTo>
                </a:path>
              </a:pathLst>
            </a:custGeom>
            <a:ln w="3175">
              <a:solidFill>
                <a:srgbClr val="565658"/>
              </a:solidFill>
            </a:ln>
          </p:spPr>
          <p:txBody>
            <a:bodyPr wrap="square" lIns="0" tIns="0" rIns="0" bIns="0" rtlCol="0"/>
            <a:lstStyle/>
            <a:p/>
          </p:txBody>
        </p:sp>
        <p:sp>
          <p:nvSpPr>
            <p:cNvPr id="14111" name="object 14111" descr=""/>
            <p:cNvSpPr/>
            <p:nvPr/>
          </p:nvSpPr>
          <p:spPr>
            <a:xfrm>
              <a:off x="2774405" y="1996610"/>
              <a:ext cx="1270" cy="635"/>
            </a:xfrm>
            <a:custGeom>
              <a:avLst/>
              <a:gdLst/>
              <a:ahLst/>
              <a:cxnLst/>
              <a:rect l="l" t="t" r="r" b="b"/>
              <a:pathLst>
                <a:path w="1269" h="635">
                  <a:moveTo>
                    <a:pt x="1117" y="0"/>
                  </a:moveTo>
                  <a:lnTo>
                    <a:pt x="558" y="0"/>
                  </a:lnTo>
                  <a:lnTo>
                    <a:pt x="0" y="558"/>
                  </a:lnTo>
                </a:path>
              </a:pathLst>
            </a:custGeom>
            <a:ln w="3175">
              <a:solidFill>
                <a:srgbClr val="565658"/>
              </a:solidFill>
            </a:ln>
          </p:spPr>
          <p:txBody>
            <a:bodyPr wrap="square" lIns="0" tIns="0" rIns="0" bIns="0" rtlCol="0"/>
            <a:lstStyle/>
            <a:p/>
          </p:txBody>
        </p:sp>
        <p:sp>
          <p:nvSpPr>
            <p:cNvPr id="14112" name="object 14112" descr=""/>
            <p:cNvSpPr/>
            <p:nvPr/>
          </p:nvSpPr>
          <p:spPr>
            <a:xfrm>
              <a:off x="2769382" y="1997166"/>
              <a:ext cx="1270" cy="635"/>
            </a:xfrm>
            <a:custGeom>
              <a:avLst/>
              <a:gdLst/>
              <a:ahLst/>
              <a:cxnLst/>
              <a:rect l="l" t="t" r="r" b="b"/>
              <a:pathLst>
                <a:path w="1269" h="635">
                  <a:moveTo>
                    <a:pt x="1117" y="558"/>
                  </a:moveTo>
                  <a:lnTo>
                    <a:pt x="558" y="0"/>
                  </a:lnTo>
                  <a:lnTo>
                    <a:pt x="0" y="0"/>
                  </a:lnTo>
                </a:path>
              </a:pathLst>
            </a:custGeom>
            <a:ln w="3175">
              <a:solidFill>
                <a:srgbClr val="565658"/>
              </a:solidFill>
            </a:ln>
          </p:spPr>
          <p:txBody>
            <a:bodyPr wrap="square" lIns="0" tIns="0" rIns="0" bIns="0" rtlCol="0"/>
            <a:lstStyle/>
            <a:p/>
          </p:txBody>
        </p:sp>
        <p:sp>
          <p:nvSpPr>
            <p:cNvPr id="14113" name="object 14113" descr=""/>
            <p:cNvSpPr/>
            <p:nvPr/>
          </p:nvSpPr>
          <p:spPr>
            <a:xfrm>
              <a:off x="2767712" y="1991591"/>
              <a:ext cx="8255" cy="5080"/>
            </a:xfrm>
            <a:custGeom>
              <a:avLst/>
              <a:gdLst/>
              <a:ahLst/>
              <a:cxnLst/>
              <a:rect l="l" t="t" r="r" b="b"/>
              <a:pathLst>
                <a:path w="8255" h="5080">
                  <a:moveTo>
                    <a:pt x="7810" y="1117"/>
                  </a:moveTo>
                  <a:lnTo>
                    <a:pt x="7251" y="1117"/>
                  </a:lnTo>
                  <a:lnTo>
                    <a:pt x="7251" y="558"/>
                  </a:lnTo>
                  <a:lnTo>
                    <a:pt x="6692" y="558"/>
                  </a:lnTo>
                  <a:lnTo>
                    <a:pt x="6134" y="0"/>
                  </a:lnTo>
                  <a:lnTo>
                    <a:pt x="5575" y="0"/>
                  </a:lnTo>
                  <a:lnTo>
                    <a:pt x="5016" y="0"/>
                  </a:lnTo>
                  <a:lnTo>
                    <a:pt x="4457" y="0"/>
                  </a:lnTo>
                  <a:lnTo>
                    <a:pt x="3898" y="0"/>
                  </a:lnTo>
                  <a:lnTo>
                    <a:pt x="3340" y="0"/>
                  </a:lnTo>
                  <a:lnTo>
                    <a:pt x="2781" y="0"/>
                  </a:lnTo>
                  <a:lnTo>
                    <a:pt x="2781" y="558"/>
                  </a:lnTo>
                  <a:lnTo>
                    <a:pt x="2235" y="558"/>
                  </a:lnTo>
                  <a:lnTo>
                    <a:pt x="1676" y="1117"/>
                  </a:lnTo>
                  <a:lnTo>
                    <a:pt x="1676" y="1676"/>
                  </a:lnTo>
                  <a:lnTo>
                    <a:pt x="0" y="4457"/>
                  </a:lnTo>
                </a:path>
              </a:pathLst>
            </a:custGeom>
            <a:ln w="3175">
              <a:solidFill>
                <a:srgbClr val="565658"/>
              </a:solidFill>
            </a:ln>
          </p:spPr>
          <p:txBody>
            <a:bodyPr wrap="square" lIns="0" tIns="0" rIns="0" bIns="0" rtlCol="0"/>
            <a:lstStyle/>
            <a:p/>
          </p:txBody>
        </p:sp>
        <p:sp>
          <p:nvSpPr>
            <p:cNvPr id="14114" name="object 14114" descr=""/>
            <p:cNvSpPr/>
            <p:nvPr/>
          </p:nvSpPr>
          <p:spPr>
            <a:xfrm>
              <a:off x="2694178" y="1901888"/>
              <a:ext cx="13970" cy="8255"/>
            </a:xfrm>
            <a:custGeom>
              <a:avLst/>
              <a:gdLst/>
              <a:ahLst/>
              <a:cxnLst/>
              <a:rect l="l" t="t" r="r" b="b"/>
              <a:pathLst>
                <a:path w="13969" h="8255">
                  <a:moveTo>
                    <a:pt x="3098" y="6578"/>
                  </a:moveTo>
                  <a:lnTo>
                    <a:pt x="2654" y="5486"/>
                  </a:lnTo>
                  <a:lnTo>
                    <a:pt x="1549" y="5029"/>
                  </a:lnTo>
                  <a:lnTo>
                    <a:pt x="457" y="5486"/>
                  </a:lnTo>
                  <a:lnTo>
                    <a:pt x="0" y="6578"/>
                  </a:lnTo>
                  <a:lnTo>
                    <a:pt x="457" y="7670"/>
                  </a:lnTo>
                  <a:lnTo>
                    <a:pt x="1549" y="8128"/>
                  </a:lnTo>
                  <a:lnTo>
                    <a:pt x="2654" y="7670"/>
                  </a:lnTo>
                  <a:lnTo>
                    <a:pt x="3098" y="6578"/>
                  </a:lnTo>
                  <a:close/>
                </a:path>
                <a:path w="13969" h="8255">
                  <a:moveTo>
                    <a:pt x="10363" y="1549"/>
                  </a:moveTo>
                  <a:lnTo>
                    <a:pt x="9906" y="457"/>
                  </a:lnTo>
                  <a:lnTo>
                    <a:pt x="8813" y="0"/>
                  </a:lnTo>
                  <a:lnTo>
                    <a:pt x="7708" y="457"/>
                  </a:lnTo>
                  <a:lnTo>
                    <a:pt x="7264" y="1549"/>
                  </a:lnTo>
                  <a:lnTo>
                    <a:pt x="7708" y="2654"/>
                  </a:lnTo>
                  <a:lnTo>
                    <a:pt x="8813" y="3098"/>
                  </a:lnTo>
                  <a:lnTo>
                    <a:pt x="9906" y="2654"/>
                  </a:lnTo>
                  <a:lnTo>
                    <a:pt x="10363" y="1549"/>
                  </a:lnTo>
                  <a:close/>
                </a:path>
                <a:path w="13969" h="8255">
                  <a:moveTo>
                    <a:pt x="13703" y="6578"/>
                  </a:moveTo>
                  <a:lnTo>
                    <a:pt x="13258" y="5486"/>
                  </a:lnTo>
                  <a:lnTo>
                    <a:pt x="12153" y="5029"/>
                  </a:lnTo>
                  <a:lnTo>
                    <a:pt x="11061" y="5486"/>
                  </a:lnTo>
                  <a:lnTo>
                    <a:pt x="10604" y="6578"/>
                  </a:lnTo>
                  <a:lnTo>
                    <a:pt x="11061" y="7670"/>
                  </a:lnTo>
                  <a:lnTo>
                    <a:pt x="12153" y="8128"/>
                  </a:lnTo>
                  <a:lnTo>
                    <a:pt x="13258" y="7670"/>
                  </a:lnTo>
                  <a:lnTo>
                    <a:pt x="13703" y="6578"/>
                  </a:lnTo>
                  <a:close/>
                </a:path>
              </a:pathLst>
            </a:custGeom>
            <a:solidFill>
              <a:srgbClr val="565658"/>
            </a:solidFill>
          </p:spPr>
          <p:txBody>
            <a:bodyPr wrap="square" lIns="0" tIns="0" rIns="0" bIns="0" rtlCol="0"/>
            <a:lstStyle/>
            <a:p/>
          </p:txBody>
        </p:sp>
        <p:sp>
          <p:nvSpPr>
            <p:cNvPr id="14115" name="object 14115" descr=""/>
            <p:cNvSpPr/>
            <p:nvPr/>
          </p:nvSpPr>
          <p:spPr>
            <a:xfrm>
              <a:off x="2708017" y="1906225"/>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4116" name="object 14116" descr=""/>
            <p:cNvSpPr/>
            <p:nvPr/>
          </p:nvSpPr>
          <p:spPr>
            <a:xfrm>
              <a:off x="2033600" y="1901888"/>
              <a:ext cx="673735" cy="821055"/>
            </a:xfrm>
            <a:custGeom>
              <a:avLst/>
              <a:gdLst/>
              <a:ahLst/>
              <a:cxnLst/>
              <a:rect l="l" t="t" r="r" b="b"/>
              <a:pathLst>
                <a:path w="673735" h="821055">
                  <a:moveTo>
                    <a:pt x="3098" y="818921"/>
                  </a:moveTo>
                  <a:lnTo>
                    <a:pt x="2641" y="817829"/>
                  </a:lnTo>
                  <a:lnTo>
                    <a:pt x="1549" y="817372"/>
                  </a:lnTo>
                  <a:lnTo>
                    <a:pt x="444" y="817829"/>
                  </a:lnTo>
                  <a:lnTo>
                    <a:pt x="0" y="818921"/>
                  </a:lnTo>
                  <a:lnTo>
                    <a:pt x="444" y="820013"/>
                  </a:lnTo>
                  <a:lnTo>
                    <a:pt x="1549" y="820470"/>
                  </a:lnTo>
                  <a:lnTo>
                    <a:pt x="2641" y="820013"/>
                  </a:lnTo>
                  <a:lnTo>
                    <a:pt x="3098" y="818921"/>
                  </a:lnTo>
                  <a:close/>
                </a:path>
                <a:path w="673735" h="821055">
                  <a:moveTo>
                    <a:pt x="667029" y="1549"/>
                  </a:moveTo>
                  <a:lnTo>
                    <a:pt x="666572" y="457"/>
                  </a:lnTo>
                  <a:lnTo>
                    <a:pt x="665480" y="0"/>
                  </a:lnTo>
                  <a:lnTo>
                    <a:pt x="664387" y="457"/>
                  </a:lnTo>
                  <a:lnTo>
                    <a:pt x="663930" y="1549"/>
                  </a:lnTo>
                  <a:lnTo>
                    <a:pt x="664387" y="2654"/>
                  </a:lnTo>
                  <a:lnTo>
                    <a:pt x="665480" y="3098"/>
                  </a:lnTo>
                  <a:lnTo>
                    <a:pt x="666572" y="2654"/>
                  </a:lnTo>
                  <a:lnTo>
                    <a:pt x="667029" y="1549"/>
                  </a:lnTo>
                  <a:close/>
                </a:path>
                <a:path w="673735" h="821055">
                  <a:moveTo>
                    <a:pt x="673176" y="6578"/>
                  </a:moveTo>
                  <a:lnTo>
                    <a:pt x="672719" y="5486"/>
                  </a:lnTo>
                  <a:lnTo>
                    <a:pt x="671626" y="5029"/>
                  </a:lnTo>
                  <a:lnTo>
                    <a:pt x="670521" y="5486"/>
                  </a:lnTo>
                  <a:lnTo>
                    <a:pt x="670077" y="6578"/>
                  </a:lnTo>
                  <a:lnTo>
                    <a:pt x="670521" y="7670"/>
                  </a:lnTo>
                  <a:lnTo>
                    <a:pt x="671626" y="8128"/>
                  </a:lnTo>
                  <a:lnTo>
                    <a:pt x="672719" y="7670"/>
                  </a:lnTo>
                  <a:lnTo>
                    <a:pt x="673176" y="6578"/>
                  </a:lnTo>
                  <a:close/>
                </a:path>
              </a:pathLst>
            </a:custGeom>
            <a:solidFill>
              <a:srgbClr val="565658"/>
            </a:solidFill>
          </p:spPr>
          <p:txBody>
            <a:bodyPr wrap="square" lIns="0" tIns="0" rIns="0" bIns="0" rtlCol="0"/>
            <a:lstStyle/>
            <a:p/>
          </p:txBody>
        </p:sp>
        <p:sp>
          <p:nvSpPr>
            <p:cNvPr id="14117" name="object 14117" descr=""/>
            <p:cNvSpPr/>
            <p:nvPr/>
          </p:nvSpPr>
          <p:spPr>
            <a:xfrm>
              <a:off x="2705227" y="190845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118" name="object 14118" descr=""/>
            <p:cNvSpPr/>
            <p:nvPr/>
          </p:nvSpPr>
          <p:spPr>
            <a:xfrm>
              <a:off x="2694189" y="190691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119" name="object 14119" descr=""/>
            <p:cNvSpPr/>
            <p:nvPr/>
          </p:nvSpPr>
          <p:spPr>
            <a:xfrm>
              <a:off x="2693506" y="1906228"/>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4120" name="object 14120" descr=""/>
            <p:cNvSpPr/>
            <p:nvPr/>
          </p:nvSpPr>
          <p:spPr>
            <a:xfrm>
              <a:off x="2033600" y="1903006"/>
              <a:ext cx="674370" cy="840740"/>
            </a:xfrm>
            <a:custGeom>
              <a:avLst/>
              <a:gdLst/>
              <a:ahLst/>
              <a:cxnLst/>
              <a:rect l="l" t="t" r="r" b="b"/>
              <a:pathLst>
                <a:path w="674369" h="840739">
                  <a:moveTo>
                    <a:pt x="3098" y="839012"/>
                  </a:moveTo>
                  <a:lnTo>
                    <a:pt x="2641" y="837907"/>
                  </a:lnTo>
                  <a:lnTo>
                    <a:pt x="1549" y="837463"/>
                  </a:lnTo>
                  <a:lnTo>
                    <a:pt x="444" y="837907"/>
                  </a:lnTo>
                  <a:lnTo>
                    <a:pt x="0" y="839012"/>
                  </a:lnTo>
                  <a:lnTo>
                    <a:pt x="444" y="840105"/>
                  </a:lnTo>
                  <a:lnTo>
                    <a:pt x="1549" y="840562"/>
                  </a:lnTo>
                  <a:lnTo>
                    <a:pt x="2641" y="840105"/>
                  </a:lnTo>
                  <a:lnTo>
                    <a:pt x="3098" y="839012"/>
                  </a:lnTo>
                  <a:close/>
                </a:path>
                <a:path w="674369" h="840739">
                  <a:moveTo>
                    <a:pt x="674281" y="1549"/>
                  </a:moveTo>
                  <a:lnTo>
                    <a:pt x="673836" y="457"/>
                  </a:lnTo>
                  <a:lnTo>
                    <a:pt x="672731" y="0"/>
                  </a:lnTo>
                  <a:lnTo>
                    <a:pt x="671639" y="457"/>
                  </a:lnTo>
                  <a:lnTo>
                    <a:pt x="671182" y="1549"/>
                  </a:lnTo>
                  <a:lnTo>
                    <a:pt x="671639" y="2654"/>
                  </a:lnTo>
                  <a:lnTo>
                    <a:pt x="672731" y="3098"/>
                  </a:lnTo>
                  <a:lnTo>
                    <a:pt x="673836" y="2654"/>
                  </a:lnTo>
                  <a:lnTo>
                    <a:pt x="674281" y="1549"/>
                  </a:lnTo>
                  <a:close/>
                </a:path>
              </a:pathLst>
            </a:custGeom>
            <a:solidFill>
              <a:srgbClr val="565658"/>
            </a:solidFill>
          </p:spPr>
          <p:txBody>
            <a:bodyPr wrap="square" lIns="0" tIns="0" rIns="0" bIns="0" rtlCol="0"/>
            <a:lstStyle/>
            <a:p/>
          </p:txBody>
        </p:sp>
        <p:sp>
          <p:nvSpPr>
            <p:cNvPr id="14121" name="object 14121" descr=""/>
            <p:cNvSpPr/>
            <p:nvPr/>
          </p:nvSpPr>
          <p:spPr>
            <a:xfrm>
              <a:off x="2702435" y="190343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122" name="object 14122" descr=""/>
            <p:cNvSpPr/>
            <p:nvPr/>
          </p:nvSpPr>
          <p:spPr>
            <a:xfrm>
              <a:off x="2693506" y="1906225"/>
              <a:ext cx="3810" cy="1270"/>
            </a:xfrm>
            <a:custGeom>
              <a:avLst/>
              <a:gdLst/>
              <a:ahLst/>
              <a:cxnLst/>
              <a:rect l="l" t="t" r="r" b="b"/>
              <a:pathLst>
                <a:path w="3810" h="1269">
                  <a:moveTo>
                    <a:pt x="0" y="1117"/>
                  </a:moveTo>
                  <a:lnTo>
                    <a:pt x="1117" y="558"/>
                  </a:lnTo>
                  <a:lnTo>
                    <a:pt x="1676" y="558"/>
                  </a:lnTo>
                  <a:lnTo>
                    <a:pt x="2794" y="0"/>
                  </a:lnTo>
                  <a:lnTo>
                    <a:pt x="3352" y="0"/>
                  </a:lnTo>
                </a:path>
              </a:pathLst>
            </a:custGeom>
            <a:ln w="3175">
              <a:solidFill>
                <a:srgbClr val="565658"/>
              </a:solidFill>
            </a:ln>
          </p:spPr>
          <p:txBody>
            <a:bodyPr wrap="square" lIns="0" tIns="0" rIns="0" bIns="0" rtlCol="0"/>
            <a:lstStyle/>
            <a:p/>
          </p:txBody>
        </p:sp>
        <p:sp>
          <p:nvSpPr>
            <p:cNvPr id="14123" name="object 14123" descr=""/>
            <p:cNvSpPr/>
            <p:nvPr/>
          </p:nvSpPr>
          <p:spPr>
            <a:xfrm>
              <a:off x="2704668" y="1906228"/>
              <a:ext cx="3810" cy="1270"/>
            </a:xfrm>
            <a:custGeom>
              <a:avLst/>
              <a:gdLst/>
              <a:ahLst/>
              <a:cxnLst/>
              <a:rect l="l" t="t" r="r" b="b"/>
              <a:pathLst>
                <a:path w="3810" h="1269">
                  <a:moveTo>
                    <a:pt x="0" y="0"/>
                  </a:moveTo>
                  <a:lnTo>
                    <a:pt x="558" y="0"/>
                  </a:lnTo>
                  <a:lnTo>
                    <a:pt x="1676" y="558"/>
                  </a:lnTo>
                  <a:lnTo>
                    <a:pt x="2235" y="558"/>
                  </a:lnTo>
                  <a:lnTo>
                    <a:pt x="3352" y="1117"/>
                  </a:lnTo>
                </a:path>
              </a:pathLst>
            </a:custGeom>
            <a:ln w="3175">
              <a:solidFill>
                <a:srgbClr val="565658"/>
              </a:solidFill>
            </a:ln>
          </p:spPr>
          <p:txBody>
            <a:bodyPr wrap="square" lIns="0" tIns="0" rIns="0" bIns="0" rtlCol="0"/>
            <a:lstStyle/>
            <a:p/>
          </p:txBody>
        </p:sp>
        <p:sp>
          <p:nvSpPr>
            <p:cNvPr id="14124" name="object 14124" descr=""/>
            <p:cNvSpPr/>
            <p:nvPr/>
          </p:nvSpPr>
          <p:spPr>
            <a:xfrm>
              <a:off x="2708017" y="1954205"/>
              <a:ext cx="13970" cy="11430"/>
            </a:xfrm>
            <a:custGeom>
              <a:avLst/>
              <a:gdLst/>
              <a:ahLst/>
              <a:cxnLst/>
              <a:rect l="l" t="t" r="r" b="b"/>
              <a:pathLst>
                <a:path w="13969" h="11430">
                  <a:moveTo>
                    <a:pt x="0" y="10604"/>
                  </a:moveTo>
                  <a:lnTo>
                    <a:pt x="1117" y="10604"/>
                  </a:lnTo>
                  <a:lnTo>
                    <a:pt x="2235" y="11163"/>
                  </a:lnTo>
                  <a:lnTo>
                    <a:pt x="3352" y="11163"/>
                  </a:lnTo>
                  <a:lnTo>
                    <a:pt x="4470" y="11163"/>
                  </a:lnTo>
                  <a:lnTo>
                    <a:pt x="5575" y="11163"/>
                  </a:lnTo>
                  <a:lnTo>
                    <a:pt x="7251" y="11163"/>
                  </a:lnTo>
                  <a:lnTo>
                    <a:pt x="8356" y="11163"/>
                  </a:lnTo>
                  <a:lnTo>
                    <a:pt x="9486" y="10604"/>
                  </a:lnTo>
                  <a:lnTo>
                    <a:pt x="10045" y="10045"/>
                  </a:lnTo>
                  <a:lnTo>
                    <a:pt x="11163" y="9486"/>
                  </a:lnTo>
                  <a:lnTo>
                    <a:pt x="11722" y="8928"/>
                  </a:lnTo>
                  <a:lnTo>
                    <a:pt x="12280" y="7823"/>
                  </a:lnTo>
                  <a:lnTo>
                    <a:pt x="12827" y="7251"/>
                  </a:lnTo>
                  <a:lnTo>
                    <a:pt x="13385" y="6134"/>
                  </a:lnTo>
                  <a:lnTo>
                    <a:pt x="13385" y="5029"/>
                  </a:lnTo>
                  <a:lnTo>
                    <a:pt x="13385" y="3911"/>
                  </a:lnTo>
                  <a:lnTo>
                    <a:pt x="13385" y="2794"/>
                  </a:lnTo>
                  <a:lnTo>
                    <a:pt x="13385" y="2235"/>
                  </a:lnTo>
                  <a:lnTo>
                    <a:pt x="12827" y="1117"/>
                  </a:lnTo>
                  <a:lnTo>
                    <a:pt x="12280" y="0"/>
                  </a:lnTo>
                </a:path>
              </a:pathLst>
            </a:custGeom>
            <a:ln w="3175">
              <a:solidFill>
                <a:srgbClr val="565658"/>
              </a:solidFill>
            </a:ln>
          </p:spPr>
          <p:txBody>
            <a:bodyPr wrap="square" lIns="0" tIns="0" rIns="0" bIns="0" rtlCol="0"/>
            <a:lstStyle/>
            <a:p/>
          </p:txBody>
        </p:sp>
        <p:sp>
          <p:nvSpPr>
            <p:cNvPr id="14125" name="object 14125" descr=""/>
            <p:cNvSpPr/>
            <p:nvPr/>
          </p:nvSpPr>
          <p:spPr>
            <a:xfrm>
              <a:off x="2706339" y="1953643"/>
              <a:ext cx="2540" cy="9525"/>
            </a:xfrm>
            <a:custGeom>
              <a:avLst/>
              <a:gdLst/>
              <a:ahLst/>
              <a:cxnLst/>
              <a:rect l="l" t="t" r="r" b="b"/>
              <a:pathLst>
                <a:path w="2539" h="9525">
                  <a:moveTo>
                    <a:pt x="2235" y="8940"/>
                  </a:moveTo>
                  <a:lnTo>
                    <a:pt x="1676" y="8381"/>
                  </a:lnTo>
                  <a:lnTo>
                    <a:pt x="1117" y="7823"/>
                  </a:lnTo>
                  <a:lnTo>
                    <a:pt x="558" y="7264"/>
                  </a:lnTo>
                  <a:lnTo>
                    <a:pt x="558" y="6705"/>
                  </a:lnTo>
                  <a:lnTo>
                    <a:pt x="558" y="6146"/>
                  </a:lnTo>
                  <a:lnTo>
                    <a:pt x="0" y="5587"/>
                  </a:lnTo>
                  <a:lnTo>
                    <a:pt x="0" y="5029"/>
                  </a:lnTo>
                  <a:lnTo>
                    <a:pt x="0" y="3911"/>
                  </a:lnTo>
                  <a:lnTo>
                    <a:pt x="558" y="3365"/>
                  </a:lnTo>
                  <a:lnTo>
                    <a:pt x="558" y="2806"/>
                  </a:lnTo>
                  <a:lnTo>
                    <a:pt x="558" y="2247"/>
                  </a:lnTo>
                  <a:lnTo>
                    <a:pt x="558" y="1689"/>
                  </a:lnTo>
                  <a:lnTo>
                    <a:pt x="1117" y="1130"/>
                  </a:lnTo>
                  <a:lnTo>
                    <a:pt x="1676" y="558"/>
                  </a:lnTo>
                  <a:lnTo>
                    <a:pt x="2235" y="0"/>
                  </a:lnTo>
                </a:path>
              </a:pathLst>
            </a:custGeom>
            <a:ln w="3175">
              <a:solidFill>
                <a:srgbClr val="565658"/>
              </a:solidFill>
            </a:ln>
          </p:spPr>
          <p:txBody>
            <a:bodyPr wrap="square" lIns="0" tIns="0" rIns="0" bIns="0" rtlCol="0"/>
            <a:lstStyle/>
            <a:p/>
          </p:txBody>
        </p:sp>
        <p:sp>
          <p:nvSpPr>
            <p:cNvPr id="14126" name="object 14126" descr=""/>
            <p:cNvSpPr/>
            <p:nvPr/>
          </p:nvSpPr>
          <p:spPr>
            <a:xfrm>
              <a:off x="2747072" y="1952535"/>
              <a:ext cx="1270" cy="3175"/>
            </a:xfrm>
            <a:custGeom>
              <a:avLst/>
              <a:gdLst/>
              <a:ahLst/>
              <a:cxnLst/>
              <a:rect l="l" t="t" r="r" b="b"/>
              <a:pathLst>
                <a:path w="1269" h="3175">
                  <a:moveTo>
                    <a:pt x="0" y="2794"/>
                  </a:moveTo>
                  <a:lnTo>
                    <a:pt x="558" y="1117"/>
                  </a:lnTo>
                  <a:lnTo>
                    <a:pt x="1117" y="0"/>
                  </a:lnTo>
                </a:path>
              </a:pathLst>
            </a:custGeom>
            <a:ln w="3175">
              <a:solidFill>
                <a:srgbClr val="565658"/>
              </a:solidFill>
            </a:ln>
          </p:spPr>
          <p:txBody>
            <a:bodyPr wrap="square" lIns="0" tIns="0" rIns="0" bIns="0" rtlCol="0"/>
            <a:lstStyle/>
            <a:p/>
          </p:txBody>
        </p:sp>
        <p:sp>
          <p:nvSpPr>
            <p:cNvPr id="14127" name="object 14127" descr=""/>
            <p:cNvSpPr/>
            <p:nvPr/>
          </p:nvSpPr>
          <p:spPr>
            <a:xfrm>
              <a:off x="2686246" y="1950861"/>
              <a:ext cx="13970" cy="1905"/>
            </a:xfrm>
            <a:custGeom>
              <a:avLst/>
              <a:gdLst/>
              <a:ahLst/>
              <a:cxnLst/>
              <a:rect l="l" t="t" r="r" b="b"/>
              <a:pathLst>
                <a:path w="13969" h="1905">
                  <a:moveTo>
                    <a:pt x="13957" y="1676"/>
                  </a:moveTo>
                  <a:lnTo>
                    <a:pt x="13398" y="1676"/>
                  </a:lnTo>
                  <a:lnTo>
                    <a:pt x="13398" y="1117"/>
                  </a:lnTo>
                  <a:lnTo>
                    <a:pt x="12839" y="1117"/>
                  </a:lnTo>
                  <a:lnTo>
                    <a:pt x="12280" y="558"/>
                  </a:lnTo>
                  <a:lnTo>
                    <a:pt x="11722" y="558"/>
                  </a:lnTo>
                  <a:lnTo>
                    <a:pt x="10604" y="558"/>
                  </a:lnTo>
                  <a:lnTo>
                    <a:pt x="10045" y="0"/>
                  </a:lnTo>
                  <a:lnTo>
                    <a:pt x="8928" y="0"/>
                  </a:lnTo>
                  <a:lnTo>
                    <a:pt x="7823" y="0"/>
                  </a:lnTo>
                  <a:lnTo>
                    <a:pt x="6705" y="0"/>
                  </a:lnTo>
                  <a:lnTo>
                    <a:pt x="4470" y="0"/>
                  </a:lnTo>
                  <a:lnTo>
                    <a:pt x="0" y="0"/>
                  </a:lnTo>
                </a:path>
              </a:pathLst>
            </a:custGeom>
            <a:ln w="3175">
              <a:solidFill>
                <a:srgbClr val="565658"/>
              </a:solidFill>
            </a:ln>
          </p:spPr>
          <p:txBody>
            <a:bodyPr wrap="square" lIns="0" tIns="0" rIns="0" bIns="0" rtlCol="0"/>
            <a:lstStyle/>
            <a:p/>
          </p:txBody>
        </p:sp>
        <p:sp>
          <p:nvSpPr>
            <p:cNvPr id="14128" name="object 14128" descr=""/>
            <p:cNvSpPr/>
            <p:nvPr/>
          </p:nvSpPr>
          <p:spPr>
            <a:xfrm>
              <a:off x="2748188" y="1952537"/>
              <a:ext cx="1270" cy="3175"/>
            </a:xfrm>
            <a:custGeom>
              <a:avLst/>
              <a:gdLst/>
              <a:ahLst/>
              <a:cxnLst/>
              <a:rect l="l" t="t" r="r" b="b"/>
              <a:pathLst>
                <a:path w="1269" h="3175">
                  <a:moveTo>
                    <a:pt x="0" y="0"/>
                  </a:moveTo>
                  <a:lnTo>
                    <a:pt x="0" y="558"/>
                  </a:lnTo>
                  <a:lnTo>
                    <a:pt x="0" y="1104"/>
                  </a:lnTo>
                  <a:lnTo>
                    <a:pt x="558" y="2235"/>
                  </a:lnTo>
                  <a:lnTo>
                    <a:pt x="1117" y="2794"/>
                  </a:lnTo>
                </a:path>
              </a:pathLst>
            </a:custGeom>
            <a:ln w="3175">
              <a:solidFill>
                <a:srgbClr val="565658"/>
              </a:solidFill>
            </a:ln>
          </p:spPr>
          <p:txBody>
            <a:bodyPr wrap="square" lIns="0" tIns="0" rIns="0" bIns="0" rtlCol="0"/>
            <a:lstStyle/>
            <a:p/>
          </p:txBody>
        </p:sp>
        <p:sp>
          <p:nvSpPr>
            <p:cNvPr id="14129" name="object 14129" descr=""/>
            <p:cNvSpPr/>
            <p:nvPr/>
          </p:nvSpPr>
          <p:spPr>
            <a:xfrm>
              <a:off x="2708577" y="1962584"/>
              <a:ext cx="9525" cy="1270"/>
            </a:xfrm>
            <a:custGeom>
              <a:avLst/>
              <a:gdLst/>
              <a:ahLst/>
              <a:cxnLst/>
              <a:rect l="l" t="t" r="r" b="b"/>
              <a:pathLst>
                <a:path w="9525" h="1269">
                  <a:moveTo>
                    <a:pt x="8928" y="0"/>
                  </a:moveTo>
                  <a:lnTo>
                    <a:pt x="8369" y="0"/>
                  </a:lnTo>
                  <a:lnTo>
                    <a:pt x="7797" y="546"/>
                  </a:lnTo>
                  <a:lnTo>
                    <a:pt x="7239" y="546"/>
                  </a:lnTo>
                  <a:lnTo>
                    <a:pt x="6692" y="1104"/>
                  </a:lnTo>
                  <a:lnTo>
                    <a:pt x="6134" y="1104"/>
                  </a:lnTo>
                  <a:lnTo>
                    <a:pt x="5575" y="1104"/>
                  </a:lnTo>
                  <a:lnTo>
                    <a:pt x="1676" y="1104"/>
                  </a:lnTo>
                  <a:lnTo>
                    <a:pt x="1117" y="546"/>
                  </a:lnTo>
                  <a:lnTo>
                    <a:pt x="558" y="546"/>
                  </a:lnTo>
                  <a:lnTo>
                    <a:pt x="0" y="0"/>
                  </a:lnTo>
                </a:path>
              </a:pathLst>
            </a:custGeom>
            <a:ln w="3175">
              <a:solidFill>
                <a:srgbClr val="565658"/>
              </a:solidFill>
            </a:ln>
          </p:spPr>
          <p:txBody>
            <a:bodyPr wrap="square" lIns="0" tIns="0" rIns="0" bIns="0" rtlCol="0"/>
            <a:lstStyle/>
            <a:p/>
          </p:txBody>
        </p:sp>
        <p:sp>
          <p:nvSpPr>
            <p:cNvPr id="14130" name="object 14130" descr=""/>
            <p:cNvSpPr/>
            <p:nvPr/>
          </p:nvSpPr>
          <p:spPr>
            <a:xfrm>
              <a:off x="2695180" y="1960345"/>
              <a:ext cx="1905" cy="2540"/>
            </a:xfrm>
            <a:custGeom>
              <a:avLst/>
              <a:gdLst/>
              <a:ahLst/>
              <a:cxnLst/>
              <a:rect l="l" t="t" r="r" b="b"/>
              <a:pathLst>
                <a:path w="1905" h="2539">
                  <a:moveTo>
                    <a:pt x="0" y="0"/>
                  </a:moveTo>
                  <a:lnTo>
                    <a:pt x="558" y="558"/>
                  </a:lnTo>
                  <a:lnTo>
                    <a:pt x="1117" y="1117"/>
                  </a:lnTo>
                  <a:lnTo>
                    <a:pt x="1117" y="1676"/>
                  </a:lnTo>
                  <a:lnTo>
                    <a:pt x="1676" y="2235"/>
                  </a:lnTo>
                </a:path>
              </a:pathLst>
            </a:custGeom>
            <a:ln w="3175">
              <a:solidFill>
                <a:srgbClr val="565658"/>
              </a:solidFill>
            </a:ln>
          </p:spPr>
          <p:txBody>
            <a:bodyPr wrap="square" lIns="0" tIns="0" rIns="0" bIns="0" rtlCol="0"/>
            <a:lstStyle/>
            <a:p/>
          </p:txBody>
        </p:sp>
        <p:sp>
          <p:nvSpPr>
            <p:cNvPr id="14131" name="object 14131" descr=""/>
            <p:cNvSpPr/>
            <p:nvPr/>
          </p:nvSpPr>
          <p:spPr>
            <a:xfrm>
              <a:off x="2689040" y="1959229"/>
              <a:ext cx="5080" cy="0"/>
            </a:xfrm>
            <a:custGeom>
              <a:avLst/>
              <a:gdLst/>
              <a:ahLst/>
              <a:cxnLst/>
              <a:rect l="l" t="t" r="r" b="b"/>
              <a:pathLst>
                <a:path w="5080" h="0">
                  <a:moveTo>
                    <a:pt x="0" y="0"/>
                  </a:moveTo>
                  <a:lnTo>
                    <a:pt x="0" y="0"/>
                  </a:lnTo>
                  <a:lnTo>
                    <a:pt x="4470" y="0"/>
                  </a:lnTo>
                  <a:lnTo>
                    <a:pt x="5029" y="0"/>
                  </a:lnTo>
                </a:path>
              </a:pathLst>
            </a:custGeom>
            <a:ln w="3175">
              <a:solidFill>
                <a:srgbClr val="565658"/>
              </a:solidFill>
            </a:ln>
          </p:spPr>
          <p:txBody>
            <a:bodyPr wrap="square" lIns="0" tIns="0" rIns="0" bIns="0" rtlCol="0"/>
            <a:lstStyle/>
            <a:p/>
          </p:txBody>
        </p:sp>
        <p:sp>
          <p:nvSpPr>
            <p:cNvPr id="14132" name="object 14132" descr=""/>
            <p:cNvSpPr/>
            <p:nvPr/>
          </p:nvSpPr>
          <p:spPr>
            <a:xfrm>
              <a:off x="2874267" y="1958113"/>
              <a:ext cx="1905" cy="0"/>
            </a:xfrm>
            <a:custGeom>
              <a:avLst/>
              <a:gdLst/>
              <a:ahLst/>
              <a:cxnLst/>
              <a:rect l="l" t="t" r="r" b="b"/>
              <a:pathLst>
                <a:path w="1905" h="0">
                  <a:moveTo>
                    <a:pt x="1689" y="0"/>
                  </a:moveTo>
                  <a:lnTo>
                    <a:pt x="1130" y="0"/>
                  </a:lnTo>
                  <a:lnTo>
                    <a:pt x="558" y="0"/>
                  </a:lnTo>
                  <a:lnTo>
                    <a:pt x="0" y="0"/>
                  </a:lnTo>
                </a:path>
              </a:pathLst>
            </a:custGeom>
            <a:ln w="3175">
              <a:solidFill>
                <a:srgbClr val="565658"/>
              </a:solidFill>
            </a:ln>
          </p:spPr>
          <p:txBody>
            <a:bodyPr wrap="square" lIns="0" tIns="0" rIns="0" bIns="0" rtlCol="0"/>
            <a:lstStyle/>
            <a:p/>
          </p:txBody>
        </p:sp>
        <p:sp>
          <p:nvSpPr>
            <p:cNvPr id="14133" name="object 14133" descr=""/>
            <p:cNvSpPr/>
            <p:nvPr/>
          </p:nvSpPr>
          <p:spPr>
            <a:xfrm>
              <a:off x="2717504" y="1955329"/>
              <a:ext cx="1905" cy="7620"/>
            </a:xfrm>
            <a:custGeom>
              <a:avLst/>
              <a:gdLst/>
              <a:ahLst/>
              <a:cxnLst/>
              <a:rect l="l" t="t" r="r" b="b"/>
              <a:pathLst>
                <a:path w="1905" h="7619">
                  <a:moveTo>
                    <a:pt x="558" y="0"/>
                  </a:moveTo>
                  <a:lnTo>
                    <a:pt x="1117" y="0"/>
                  </a:lnTo>
                  <a:lnTo>
                    <a:pt x="1117" y="558"/>
                  </a:lnTo>
                  <a:lnTo>
                    <a:pt x="1117" y="1117"/>
                  </a:lnTo>
                  <a:lnTo>
                    <a:pt x="1676" y="1676"/>
                  </a:lnTo>
                  <a:lnTo>
                    <a:pt x="1676" y="2235"/>
                  </a:lnTo>
                  <a:lnTo>
                    <a:pt x="1676" y="2781"/>
                  </a:lnTo>
                  <a:lnTo>
                    <a:pt x="1676" y="3340"/>
                  </a:lnTo>
                  <a:lnTo>
                    <a:pt x="1676" y="3898"/>
                  </a:lnTo>
                  <a:lnTo>
                    <a:pt x="1117" y="4457"/>
                  </a:lnTo>
                  <a:lnTo>
                    <a:pt x="1117" y="5016"/>
                  </a:lnTo>
                  <a:lnTo>
                    <a:pt x="1117" y="5575"/>
                  </a:lnTo>
                  <a:lnTo>
                    <a:pt x="558" y="6134"/>
                  </a:lnTo>
                  <a:lnTo>
                    <a:pt x="558" y="6692"/>
                  </a:lnTo>
                  <a:lnTo>
                    <a:pt x="0" y="6692"/>
                  </a:lnTo>
                  <a:lnTo>
                    <a:pt x="0" y="7251"/>
                  </a:lnTo>
                </a:path>
              </a:pathLst>
            </a:custGeom>
            <a:ln w="3175">
              <a:solidFill>
                <a:srgbClr val="565658"/>
              </a:solidFill>
            </a:ln>
          </p:spPr>
          <p:txBody>
            <a:bodyPr wrap="square" lIns="0" tIns="0" rIns="0" bIns="0" rtlCol="0"/>
            <a:lstStyle/>
            <a:p/>
          </p:txBody>
        </p:sp>
        <p:sp>
          <p:nvSpPr>
            <p:cNvPr id="14134" name="object 14134" descr=""/>
            <p:cNvSpPr/>
            <p:nvPr/>
          </p:nvSpPr>
          <p:spPr>
            <a:xfrm>
              <a:off x="2694065" y="1959229"/>
              <a:ext cx="1270" cy="1270"/>
            </a:xfrm>
            <a:custGeom>
              <a:avLst/>
              <a:gdLst/>
              <a:ahLst/>
              <a:cxnLst/>
              <a:rect l="l" t="t" r="r" b="b"/>
              <a:pathLst>
                <a:path w="1269" h="1269">
                  <a:moveTo>
                    <a:pt x="0" y="0"/>
                  </a:moveTo>
                  <a:lnTo>
                    <a:pt x="558" y="558"/>
                  </a:lnTo>
                  <a:lnTo>
                    <a:pt x="1117" y="1117"/>
                  </a:lnTo>
                </a:path>
              </a:pathLst>
            </a:custGeom>
            <a:ln w="3175">
              <a:solidFill>
                <a:srgbClr val="565658"/>
              </a:solidFill>
            </a:ln>
          </p:spPr>
          <p:txBody>
            <a:bodyPr wrap="square" lIns="0" tIns="0" rIns="0" bIns="0" rtlCol="0"/>
            <a:lstStyle/>
            <a:p/>
          </p:txBody>
        </p:sp>
        <p:sp>
          <p:nvSpPr>
            <p:cNvPr id="14135" name="object 14135" descr=""/>
            <p:cNvSpPr/>
            <p:nvPr/>
          </p:nvSpPr>
          <p:spPr>
            <a:xfrm>
              <a:off x="2689040" y="1952537"/>
              <a:ext cx="9525" cy="5080"/>
            </a:xfrm>
            <a:custGeom>
              <a:avLst/>
              <a:gdLst/>
              <a:ahLst/>
              <a:cxnLst/>
              <a:rect l="l" t="t" r="r" b="b"/>
              <a:pathLst>
                <a:path w="9525" h="5080">
                  <a:moveTo>
                    <a:pt x="0" y="0"/>
                  </a:moveTo>
                  <a:lnTo>
                    <a:pt x="4470" y="0"/>
                  </a:lnTo>
                  <a:lnTo>
                    <a:pt x="6134" y="0"/>
                  </a:lnTo>
                  <a:lnTo>
                    <a:pt x="6692" y="0"/>
                  </a:lnTo>
                  <a:lnTo>
                    <a:pt x="7251" y="0"/>
                  </a:lnTo>
                  <a:lnTo>
                    <a:pt x="7810" y="558"/>
                  </a:lnTo>
                  <a:lnTo>
                    <a:pt x="8369" y="558"/>
                  </a:lnTo>
                  <a:lnTo>
                    <a:pt x="8928" y="1104"/>
                  </a:lnTo>
                  <a:lnTo>
                    <a:pt x="9486" y="1663"/>
                  </a:lnTo>
                  <a:lnTo>
                    <a:pt x="9486" y="2235"/>
                  </a:lnTo>
                  <a:lnTo>
                    <a:pt x="9486" y="2794"/>
                  </a:lnTo>
                  <a:lnTo>
                    <a:pt x="8928" y="3352"/>
                  </a:lnTo>
                  <a:lnTo>
                    <a:pt x="8928" y="3911"/>
                  </a:lnTo>
                  <a:lnTo>
                    <a:pt x="8369" y="3911"/>
                  </a:lnTo>
                  <a:lnTo>
                    <a:pt x="8369" y="4470"/>
                  </a:lnTo>
                  <a:lnTo>
                    <a:pt x="7810" y="4470"/>
                  </a:lnTo>
                  <a:lnTo>
                    <a:pt x="7251" y="4470"/>
                  </a:lnTo>
                  <a:lnTo>
                    <a:pt x="6692" y="4470"/>
                  </a:lnTo>
                  <a:lnTo>
                    <a:pt x="5575" y="5029"/>
                  </a:lnTo>
                  <a:lnTo>
                    <a:pt x="5029" y="5029"/>
                  </a:lnTo>
                </a:path>
              </a:pathLst>
            </a:custGeom>
            <a:ln w="3175">
              <a:solidFill>
                <a:srgbClr val="565658"/>
              </a:solidFill>
            </a:ln>
          </p:spPr>
          <p:txBody>
            <a:bodyPr wrap="square" lIns="0" tIns="0" rIns="0" bIns="0" rtlCol="0"/>
            <a:lstStyle/>
            <a:p/>
          </p:txBody>
        </p:sp>
        <p:sp>
          <p:nvSpPr>
            <p:cNvPr id="14136" name="object 14136" descr=""/>
            <p:cNvSpPr/>
            <p:nvPr/>
          </p:nvSpPr>
          <p:spPr>
            <a:xfrm>
              <a:off x="2695736" y="1952535"/>
              <a:ext cx="5080" cy="7620"/>
            </a:xfrm>
            <a:custGeom>
              <a:avLst/>
              <a:gdLst/>
              <a:ahLst/>
              <a:cxnLst/>
              <a:rect l="l" t="t" r="r" b="b"/>
              <a:pathLst>
                <a:path w="5080" h="7619">
                  <a:moveTo>
                    <a:pt x="1676" y="7251"/>
                  </a:moveTo>
                  <a:lnTo>
                    <a:pt x="1117" y="6692"/>
                  </a:lnTo>
                  <a:lnTo>
                    <a:pt x="558" y="6692"/>
                  </a:lnTo>
                  <a:lnTo>
                    <a:pt x="0" y="6134"/>
                  </a:lnTo>
                  <a:lnTo>
                    <a:pt x="1117" y="6134"/>
                  </a:lnTo>
                  <a:lnTo>
                    <a:pt x="1676" y="6134"/>
                  </a:lnTo>
                  <a:lnTo>
                    <a:pt x="2235" y="5575"/>
                  </a:lnTo>
                  <a:lnTo>
                    <a:pt x="3352" y="5575"/>
                  </a:lnTo>
                  <a:lnTo>
                    <a:pt x="3911" y="5029"/>
                  </a:lnTo>
                  <a:lnTo>
                    <a:pt x="4470" y="4470"/>
                  </a:lnTo>
                  <a:lnTo>
                    <a:pt x="5029" y="3911"/>
                  </a:lnTo>
                  <a:lnTo>
                    <a:pt x="5029" y="558"/>
                  </a:lnTo>
                  <a:lnTo>
                    <a:pt x="4470" y="0"/>
                  </a:lnTo>
                </a:path>
              </a:pathLst>
            </a:custGeom>
            <a:ln w="3175">
              <a:solidFill>
                <a:srgbClr val="565658"/>
              </a:solidFill>
            </a:ln>
          </p:spPr>
          <p:txBody>
            <a:bodyPr wrap="square" lIns="0" tIns="0" rIns="0" bIns="0" rtlCol="0"/>
            <a:lstStyle/>
            <a:p/>
          </p:txBody>
        </p:sp>
        <p:sp>
          <p:nvSpPr>
            <p:cNvPr id="14137" name="object 14137" descr=""/>
            <p:cNvSpPr/>
            <p:nvPr/>
          </p:nvSpPr>
          <p:spPr>
            <a:xfrm>
              <a:off x="2708574" y="1952542"/>
              <a:ext cx="7620" cy="1270"/>
            </a:xfrm>
            <a:custGeom>
              <a:avLst/>
              <a:gdLst/>
              <a:ahLst/>
              <a:cxnLst/>
              <a:rect l="l" t="t" r="r" b="b"/>
              <a:pathLst>
                <a:path w="7619" h="1269">
                  <a:moveTo>
                    <a:pt x="0" y="1104"/>
                  </a:moveTo>
                  <a:lnTo>
                    <a:pt x="558" y="558"/>
                  </a:lnTo>
                  <a:lnTo>
                    <a:pt x="1676" y="558"/>
                  </a:lnTo>
                  <a:lnTo>
                    <a:pt x="2235" y="0"/>
                  </a:lnTo>
                  <a:lnTo>
                    <a:pt x="3352" y="0"/>
                  </a:lnTo>
                  <a:lnTo>
                    <a:pt x="4470" y="0"/>
                  </a:lnTo>
                  <a:lnTo>
                    <a:pt x="5575" y="0"/>
                  </a:lnTo>
                  <a:lnTo>
                    <a:pt x="6692" y="0"/>
                  </a:lnTo>
                  <a:lnTo>
                    <a:pt x="7238" y="558"/>
                  </a:lnTo>
                </a:path>
              </a:pathLst>
            </a:custGeom>
            <a:ln w="3175">
              <a:solidFill>
                <a:srgbClr val="565658"/>
              </a:solidFill>
            </a:ln>
          </p:spPr>
          <p:txBody>
            <a:bodyPr wrap="square" lIns="0" tIns="0" rIns="0" bIns="0" rtlCol="0"/>
            <a:lstStyle/>
            <a:p/>
          </p:txBody>
        </p:sp>
        <p:sp>
          <p:nvSpPr>
            <p:cNvPr id="14138" name="object 14138" descr=""/>
            <p:cNvSpPr/>
            <p:nvPr/>
          </p:nvSpPr>
          <p:spPr>
            <a:xfrm>
              <a:off x="2697411" y="1959785"/>
              <a:ext cx="1905" cy="1905"/>
            </a:xfrm>
            <a:custGeom>
              <a:avLst/>
              <a:gdLst/>
              <a:ahLst/>
              <a:cxnLst/>
              <a:rect l="l" t="t" r="r" b="b"/>
              <a:pathLst>
                <a:path w="1905" h="1905">
                  <a:moveTo>
                    <a:pt x="1676" y="1676"/>
                  </a:moveTo>
                  <a:lnTo>
                    <a:pt x="1676" y="1117"/>
                  </a:lnTo>
                  <a:lnTo>
                    <a:pt x="1117" y="558"/>
                  </a:lnTo>
                  <a:lnTo>
                    <a:pt x="558" y="0"/>
                  </a:lnTo>
                  <a:lnTo>
                    <a:pt x="0" y="0"/>
                  </a:lnTo>
                </a:path>
              </a:pathLst>
            </a:custGeom>
            <a:ln w="3175">
              <a:solidFill>
                <a:srgbClr val="565658"/>
              </a:solidFill>
            </a:ln>
          </p:spPr>
          <p:txBody>
            <a:bodyPr wrap="square" lIns="0" tIns="0" rIns="0" bIns="0" rtlCol="0"/>
            <a:lstStyle/>
            <a:p/>
          </p:txBody>
        </p:sp>
        <p:sp>
          <p:nvSpPr>
            <p:cNvPr id="14139" name="object 14139" descr=""/>
            <p:cNvSpPr/>
            <p:nvPr/>
          </p:nvSpPr>
          <p:spPr>
            <a:xfrm>
              <a:off x="2715817" y="1953096"/>
              <a:ext cx="2540" cy="2540"/>
            </a:xfrm>
            <a:custGeom>
              <a:avLst/>
              <a:gdLst/>
              <a:ahLst/>
              <a:cxnLst/>
              <a:rect l="l" t="t" r="r" b="b"/>
              <a:pathLst>
                <a:path w="2539" h="2539">
                  <a:moveTo>
                    <a:pt x="0" y="0"/>
                  </a:moveTo>
                  <a:lnTo>
                    <a:pt x="1130" y="546"/>
                  </a:lnTo>
                  <a:lnTo>
                    <a:pt x="1689" y="1104"/>
                  </a:lnTo>
                  <a:lnTo>
                    <a:pt x="2247" y="1676"/>
                  </a:lnTo>
                  <a:lnTo>
                    <a:pt x="2247" y="2235"/>
                  </a:lnTo>
                </a:path>
              </a:pathLst>
            </a:custGeom>
            <a:ln w="3175">
              <a:solidFill>
                <a:srgbClr val="565658"/>
              </a:solidFill>
            </a:ln>
          </p:spPr>
          <p:txBody>
            <a:bodyPr wrap="square" lIns="0" tIns="0" rIns="0" bIns="0" rtlCol="0"/>
            <a:lstStyle/>
            <a:p/>
          </p:txBody>
        </p:sp>
        <p:sp>
          <p:nvSpPr>
            <p:cNvPr id="14140" name="object 14140" descr=""/>
            <p:cNvSpPr/>
            <p:nvPr/>
          </p:nvSpPr>
          <p:spPr>
            <a:xfrm>
              <a:off x="2705227" y="1962025"/>
              <a:ext cx="3175" cy="3175"/>
            </a:xfrm>
            <a:custGeom>
              <a:avLst/>
              <a:gdLst/>
              <a:ahLst/>
              <a:cxnLst/>
              <a:rect l="l" t="t" r="r" b="b"/>
              <a:pathLst>
                <a:path w="3175" h="3175">
                  <a:moveTo>
                    <a:pt x="0" y="0"/>
                  </a:moveTo>
                  <a:lnTo>
                    <a:pt x="558" y="558"/>
                  </a:lnTo>
                  <a:lnTo>
                    <a:pt x="1117" y="1663"/>
                  </a:lnTo>
                  <a:lnTo>
                    <a:pt x="2235" y="2222"/>
                  </a:lnTo>
                  <a:lnTo>
                    <a:pt x="2794" y="2781"/>
                  </a:lnTo>
                </a:path>
              </a:pathLst>
            </a:custGeom>
            <a:ln w="3175">
              <a:solidFill>
                <a:srgbClr val="565658"/>
              </a:solidFill>
            </a:ln>
          </p:spPr>
          <p:txBody>
            <a:bodyPr wrap="square" lIns="0" tIns="0" rIns="0" bIns="0" rtlCol="0"/>
            <a:lstStyle/>
            <a:p/>
          </p:txBody>
        </p:sp>
        <p:sp>
          <p:nvSpPr>
            <p:cNvPr id="14141" name="object 14141" descr=""/>
            <p:cNvSpPr/>
            <p:nvPr/>
          </p:nvSpPr>
          <p:spPr>
            <a:xfrm>
              <a:off x="2634924" y="1996610"/>
              <a:ext cx="4445" cy="4445"/>
            </a:xfrm>
            <a:custGeom>
              <a:avLst/>
              <a:gdLst/>
              <a:ahLst/>
              <a:cxnLst/>
              <a:rect l="l" t="t" r="r" b="b"/>
              <a:pathLst>
                <a:path w="4444" h="4444">
                  <a:moveTo>
                    <a:pt x="3911" y="0"/>
                  </a:moveTo>
                  <a:lnTo>
                    <a:pt x="3352" y="558"/>
                  </a:lnTo>
                  <a:lnTo>
                    <a:pt x="2235" y="558"/>
                  </a:lnTo>
                  <a:lnTo>
                    <a:pt x="1676" y="1117"/>
                  </a:lnTo>
                  <a:lnTo>
                    <a:pt x="1117" y="1117"/>
                  </a:lnTo>
                  <a:lnTo>
                    <a:pt x="558" y="1676"/>
                  </a:lnTo>
                  <a:lnTo>
                    <a:pt x="558" y="2794"/>
                  </a:lnTo>
                  <a:lnTo>
                    <a:pt x="558" y="3352"/>
                  </a:lnTo>
                  <a:lnTo>
                    <a:pt x="0" y="3911"/>
                  </a:lnTo>
                </a:path>
              </a:pathLst>
            </a:custGeom>
            <a:ln w="3175">
              <a:solidFill>
                <a:srgbClr val="565658"/>
              </a:solidFill>
            </a:ln>
          </p:spPr>
          <p:txBody>
            <a:bodyPr wrap="square" lIns="0" tIns="0" rIns="0" bIns="0" rtlCol="0"/>
            <a:lstStyle/>
            <a:p/>
          </p:txBody>
        </p:sp>
        <p:sp>
          <p:nvSpPr>
            <p:cNvPr id="14142" name="object 14142" descr=""/>
            <p:cNvSpPr/>
            <p:nvPr/>
          </p:nvSpPr>
          <p:spPr>
            <a:xfrm>
              <a:off x="2425269"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143" name="object 14143" descr=""/>
            <p:cNvSpPr/>
            <p:nvPr/>
          </p:nvSpPr>
          <p:spPr>
            <a:xfrm>
              <a:off x="2643289" y="1981002"/>
              <a:ext cx="0" cy="15875"/>
            </a:xfrm>
            <a:custGeom>
              <a:avLst/>
              <a:gdLst/>
              <a:ahLst/>
              <a:cxnLst/>
              <a:rect l="l" t="t" r="r" b="b"/>
              <a:pathLst>
                <a:path w="0" h="15875">
                  <a:moveTo>
                    <a:pt x="0" y="15608"/>
                  </a:moveTo>
                  <a:lnTo>
                    <a:pt x="0" y="11709"/>
                  </a:lnTo>
                  <a:lnTo>
                    <a:pt x="0" y="7797"/>
                  </a:lnTo>
                  <a:lnTo>
                    <a:pt x="0" y="0"/>
                  </a:lnTo>
                </a:path>
              </a:pathLst>
            </a:custGeom>
            <a:ln w="3175">
              <a:solidFill>
                <a:srgbClr val="565658"/>
              </a:solidFill>
            </a:ln>
          </p:spPr>
          <p:txBody>
            <a:bodyPr wrap="square" lIns="0" tIns="0" rIns="0" bIns="0" rtlCol="0"/>
            <a:lstStyle/>
            <a:p/>
          </p:txBody>
        </p:sp>
        <p:sp>
          <p:nvSpPr>
            <p:cNvPr id="14144" name="object 14144" descr=""/>
            <p:cNvSpPr/>
            <p:nvPr/>
          </p:nvSpPr>
          <p:spPr>
            <a:xfrm>
              <a:off x="2429051" y="1910692"/>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4145" name="object 14145" descr=""/>
            <p:cNvSpPr/>
            <p:nvPr/>
          </p:nvSpPr>
          <p:spPr>
            <a:xfrm>
              <a:off x="2642731" y="200387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146" name="object 14146" descr=""/>
            <p:cNvSpPr/>
            <p:nvPr/>
          </p:nvSpPr>
          <p:spPr>
            <a:xfrm>
              <a:off x="2643289" y="1919628"/>
              <a:ext cx="0" cy="15875"/>
            </a:xfrm>
            <a:custGeom>
              <a:avLst/>
              <a:gdLst/>
              <a:ahLst/>
              <a:cxnLst/>
              <a:rect l="l" t="t" r="r" b="b"/>
              <a:pathLst>
                <a:path w="0" h="15875">
                  <a:moveTo>
                    <a:pt x="0" y="15608"/>
                  </a:moveTo>
                  <a:lnTo>
                    <a:pt x="0" y="7797"/>
                  </a:lnTo>
                  <a:lnTo>
                    <a:pt x="0" y="3898"/>
                  </a:lnTo>
                  <a:lnTo>
                    <a:pt x="0" y="0"/>
                  </a:lnTo>
                </a:path>
              </a:pathLst>
            </a:custGeom>
            <a:ln w="3175">
              <a:solidFill>
                <a:srgbClr val="565658"/>
              </a:solidFill>
            </a:ln>
          </p:spPr>
          <p:txBody>
            <a:bodyPr wrap="square" lIns="0" tIns="0" rIns="0" bIns="0" rtlCol="0"/>
            <a:lstStyle/>
            <a:p/>
          </p:txBody>
        </p:sp>
        <p:sp>
          <p:nvSpPr>
            <p:cNvPr id="14147" name="object 14147" descr=""/>
            <p:cNvSpPr/>
            <p:nvPr/>
          </p:nvSpPr>
          <p:spPr>
            <a:xfrm>
              <a:off x="2688483" y="1905669"/>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4148" name="object 14148" descr=""/>
            <p:cNvSpPr/>
            <p:nvPr/>
          </p:nvSpPr>
          <p:spPr>
            <a:xfrm>
              <a:off x="2634930" y="1996605"/>
              <a:ext cx="4445" cy="4445"/>
            </a:xfrm>
            <a:custGeom>
              <a:avLst/>
              <a:gdLst/>
              <a:ahLst/>
              <a:cxnLst/>
              <a:rect l="l" t="t" r="r" b="b"/>
              <a:pathLst>
                <a:path w="4444" h="4444">
                  <a:moveTo>
                    <a:pt x="0" y="3911"/>
                  </a:moveTo>
                  <a:lnTo>
                    <a:pt x="0" y="3352"/>
                  </a:lnTo>
                  <a:lnTo>
                    <a:pt x="0" y="2806"/>
                  </a:lnTo>
                  <a:lnTo>
                    <a:pt x="558" y="1689"/>
                  </a:lnTo>
                  <a:lnTo>
                    <a:pt x="1117" y="1117"/>
                  </a:lnTo>
                  <a:lnTo>
                    <a:pt x="1676" y="558"/>
                  </a:lnTo>
                  <a:lnTo>
                    <a:pt x="2235" y="558"/>
                  </a:lnTo>
                  <a:lnTo>
                    <a:pt x="2794" y="0"/>
                  </a:lnTo>
                  <a:lnTo>
                    <a:pt x="3352" y="0"/>
                  </a:lnTo>
                  <a:lnTo>
                    <a:pt x="3911" y="0"/>
                  </a:lnTo>
                </a:path>
              </a:pathLst>
            </a:custGeom>
            <a:ln w="3175">
              <a:solidFill>
                <a:srgbClr val="565658"/>
              </a:solidFill>
            </a:ln>
          </p:spPr>
          <p:txBody>
            <a:bodyPr wrap="square" lIns="0" tIns="0" rIns="0" bIns="0" rtlCol="0"/>
            <a:lstStyle/>
            <a:p/>
          </p:txBody>
        </p:sp>
        <p:sp>
          <p:nvSpPr>
            <p:cNvPr id="14149" name="object 14149" descr=""/>
            <p:cNvSpPr/>
            <p:nvPr/>
          </p:nvSpPr>
          <p:spPr>
            <a:xfrm>
              <a:off x="2528926" y="1980995"/>
              <a:ext cx="114935" cy="0"/>
            </a:xfrm>
            <a:custGeom>
              <a:avLst/>
              <a:gdLst/>
              <a:ahLst/>
              <a:cxnLst/>
              <a:rect l="l" t="t" r="r" b="b"/>
              <a:pathLst>
                <a:path w="114935" h="0">
                  <a:moveTo>
                    <a:pt x="0" y="0"/>
                  </a:moveTo>
                  <a:lnTo>
                    <a:pt x="114363" y="0"/>
                  </a:lnTo>
                </a:path>
              </a:pathLst>
            </a:custGeom>
            <a:ln w="3175">
              <a:solidFill>
                <a:srgbClr val="565658"/>
              </a:solidFill>
            </a:ln>
          </p:spPr>
          <p:txBody>
            <a:bodyPr wrap="square" lIns="0" tIns="0" rIns="0" bIns="0" rtlCol="0"/>
            <a:lstStyle/>
            <a:p/>
          </p:txBody>
        </p:sp>
        <p:sp>
          <p:nvSpPr>
            <p:cNvPr id="14150" name="object 14150" descr=""/>
            <p:cNvSpPr/>
            <p:nvPr/>
          </p:nvSpPr>
          <p:spPr>
            <a:xfrm>
              <a:off x="2634930" y="2002748"/>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4151" name="object 14151" descr=""/>
            <p:cNvSpPr/>
            <p:nvPr/>
          </p:nvSpPr>
          <p:spPr>
            <a:xfrm>
              <a:off x="2634930" y="2000511"/>
              <a:ext cx="635" cy="3810"/>
            </a:xfrm>
            <a:custGeom>
              <a:avLst/>
              <a:gdLst/>
              <a:ahLst/>
              <a:cxnLst/>
              <a:rect l="l" t="t" r="r" b="b"/>
              <a:pathLst>
                <a:path w="635" h="3810">
                  <a:moveTo>
                    <a:pt x="558" y="3352"/>
                  </a:moveTo>
                  <a:lnTo>
                    <a:pt x="0" y="2794"/>
                  </a:lnTo>
                  <a:lnTo>
                    <a:pt x="0" y="2235"/>
                  </a:lnTo>
                  <a:lnTo>
                    <a:pt x="0" y="1676"/>
                  </a:lnTo>
                  <a:lnTo>
                    <a:pt x="0" y="558"/>
                  </a:lnTo>
                  <a:lnTo>
                    <a:pt x="0" y="0"/>
                  </a:lnTo>
                </a:path>
              </a:pathLst>
            </a:custGeom>
            <a:ln w="3175">
              <a:solidFill>
                <a:srgbClr val="565658"/>
              </a:solidFill>
            </a:ln>
          </p:spPr>
          <p:txBody>
            <a:bodyPr wrap="square" lIns="0" tIns="0" rIns="0" bIns="0" rtlCol="0"/>
            <a:lstStyle/>
            <a:p/>
          </p:txBody>
        </p:sp>
        <p:sp>
          <p:nvSpPr>
            <p:cNvPr id="14152" name="object 14152" descr=""/>
            <p:cNvSpPr/>
            <p:nvPr/>
          </p:nvSpPr>
          <p:spPr>
            <a:xfrm>
              <a:off x="2641739" y="191807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153" name="object 14153" descr=""/>
            <p:cNvSpPr/>
            <p:nvPr/>
          </p:nvSpPr>
          <p:spPr>
            <a:xfrm>
              <a:off x="2026780" y="2764879"/>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154" name="object 14154" descr=""/>
            <p:cNvSpPr/>
            <p:nvPr/>
          </p:nvSpPr>
          <p:spPr>
            <a:xfrm>
              <a:off x="2528926" y="1935236"/>
              <a:ext cx="114935" cy="0"/>
            </a:xfrm>
            <a:custGeom>
              <a:avLst/>
              <a:gdLst/>
              <a:ahLst/>
              <a:cxnLst/>
              <a:rect l="l" t="t" r="r" b="b"/>
              <a:pathLst>
                <a:path w="114935" h="0">
                  <a:moveTo>
                    <a:pt x="0" y="0"/>
                  </a:moveTo>
                  <a:lnTo>
                    <a:pt x="114363" y="0"/>
                  </a:lnTo>
                </a:path>
              </a:pathLst>
            </a:custGeom>
            <a:ln w="3175">
              <a:solidFill>
                <a:srgbClr val="565658"/>
              </a:solidFill>
            </a:ln>
          </p:spPr>
          <p:txBody>
            <a:bodyPr wrap="square" lIns="0" tIns="0" rIns="0" bIns="0" rtlCol="0"/>
            <a:lstStyle/>
            <a:p/>
          </p:txBody>
        </p:sp>
        <p:sp>
          <p:nvSpPr>
            <p:cNvPr id="14155" name="object 14155" descr=""/>
            <p:cNvSpPr/>
            <p:nvPr/>
          </p:nvSpPr>
          <p:spPr>
            <a:xfrm>
              <a:off x="2641739" y="19950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156" name="object 14156" descr=""/>
            <p:cNvSpPr/>
            <p:nvPr/>
          </p:nvSpPr>
          <p:spPr>
            <a:xfrm>
              <a:off x="2642731" y="19118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157" name="object 14157" descr=""/>
            <p:cNvSpPr/>
            <p:nvPr/>
          </p:nvSpPr>
          <p:spPr>
            <a:xfrm>
              <a:off x="2634930" y="1912367"/>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14158" name="object 14158" descr=""/>
            <p:cNvSpPr/>
            <p:nvPr/>
          </p:nvSpPr>
          <p:spPr>
            <a:xfrm>
              <a:off x="2678450" y="1905668"/>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4159" name="object 14159" descr=""/>
            <p:cNvSpPr/>
            <p:nvPr/>
          </p:nvSpPr>
          <p:spPr>
            <a:xfrm>
              <a:off x="2271157" y="2617027"/>
              <a:ext cx="4445" cy="3810"/>
            </a:xfrm>
            <a:custGeom>
              <a:avLst/>
              <a:gdLst/>
              <a:ahLst/>
              <a:cxnLst/>
              <a:rect l="l" t="t" r="r" b="b"/>
              <a:pathLst>
                <a:path w="4444" h="3810">
                  <a:moveTo>
                    <a:pt x="0" y="3352"/>
                  </a:moveTo>
                  <a:lnTo>
                    <a:pt x="1676" y="1676"/>
                  </a:lnTo>
                  <a:lnTo>
                    <a:pt x="2794" y="1117"/>
                  </a:lnTo>
                  <a:lnTo>
                    <a:pt x="3911" y="0"/>
                  </a:lnTo>
                </a:path>
              </a:pathLst>
            </a:custGeom>
            <a:ln w="3175">
              <a:solidFill>
                <a:srgbClr val="565658"/>
              </a:solidFill>
            </a:ln>
          </p:spPr>
          <p:txBody>
            <a:bodyPr wrap="square" lIns="0" tIns="0" rIns="0" bIns="0" rtlCol="0"/>
            <a:lstStyle/>
            <a:p/>
          </p:txBody>
        </p:sp>
        <p:sp>
          <p:nvSpPr>
            <p:cNvPr id="14160" name="object 14160" descr=""/>
            <p:cNvSpPr/>
            <p:nvPr/>
          </p:nvSpPr>
          <p:spPr>
            <a:xfrm>
              <a:off x="2133354" y="2579649"/>
              <a:ext cx="635" cy="635"/>
            </a:xfrm>
            <a:custGeom>
              <a:avLst/>
              <a:gdLst/>
              <a:ahLst/>
              <a:cxnLst/>
              <a:rect l="l" t="t" r="r" b="b"/>
              <a:pathLst>
                <a:path w="635" h="635">
                  <a:moveTo>
                    <a:pt x="0" y="0"/>
                  </a:moveTo>
                  <a:lnTo>
                    <a:pt x="0" y="558"/>
                  </a:lnTo>
                  <a:lnTo>
                    <a:pt x="546" y="558"/>
                  </a:lnTo>
                </a:path>
              </a:pathLst>
            </a:custGeom>
            <a:ln w="3175">
              <a:solidFill>
                <a:srgbClr val="565658"/>
              </a:solidFill>
            </a:ln>
          </p:spPr>
          <p:txBody>
            <a:bodyPr wrap="square" lIns="0" tIns="0" rIns="0" bIns="0" rtlCol="0"/>
            <a:lstStyle/>
            <a:p/>
          </p:txBody>
        </p:sp>
        <p:sp>
          <p:nvSpPr>
            <p:cNvPr id="14161" name="object 14161" descr=""/>
            <p:cNvSpPr/>
            <p:nvPr/>
          </p:nvSpPr>
          <p:spPr>
            <a:xfrm>
              <a:off x="2275621" y="2605870"/>
              <a:ext cx="1905" cy="9525"/>
            </a:xfrm>
            <a:custGeom>
              <a:avLst/>
              <a:gdLst/>
              <a:ahLst/>
              <a:cxnLst/>
              <a:rect l="l" t="t" r="r" b="b"/>
              <a:pathLst>
                <a:path w="1905" h="9525">
                  <a:moveTo>
                    <a:pt x="0" y="9486"/>
                  </a:moveTo>
                  <a:lnTo>
                    <a:pt x="558" y="7251"/>
                  </a:lnTo>
                  <a:lnTo>
                    <a:pt x="558" y="4457"/>
                  </a:lnTo>
                  <a:lnTo>
                    <a:pt x="1117" y="2235"/>
                  </a:lnTo>
                  <a:lnTo>
                    <a:pt x="1676" y="0"/>
                  </a:lnTo>
                </a:path>
              </a:pathLst>
            </a:custGeom>
            <a:ln w="3175">
              <a:solidFill>
                <a:srgbClr val="565658"/>
              </a:solidFill>
            </a:ln>
          </p:spPr>
          <p:txBody>
            <a:bodyPr wrap="square" lIns="0" tIns="0" rIns="0" bIns="0" rtlCol="0"/>
            <a:lstStyle/>
            <a:p/>
          </p:txBody>
        </p:sp>
        <p:sp>
          <p:nvSpPr>
            <p:cNvPr id="14162" name="object 14162" descr=""/>
            <p:cNvSpPr/>
            <p:nvPr/>
          </p:nvSpPr>
          <p:spPr>
            <a:xfrm>
              <a:off x="2274506" y="2584673"/>
              <a:ext cx="9525" cy="26034"/>
            </a:xfrm>
            <a:custGeom>
              <a:avLst/>
              <a:gdLst/>
              <a:ahLst/>
              <a:cxnLst/>
              <a:rect l="l" t="t" r="r" b="b"/>
              <a:pathLst>
                <a:path w="9525" h="26035">
                  <a:moveTo>
                    <a:pt x="9486" y="0"/>
                  </a:moveTo>
                  <a:lnTo>
                    <a:pt x="8369" y="1663"/>
                  </a:lnTo>
                  <a:lnTo>
                    <a:pt x="7810" y="3340"/>
                  </a:lnTo>
                  <a:lnTo>
                    <a:pt x="7251" y="5575"/>
                  </a:lnTo>
                  <a:lnTo>
                    <a:pt x="6134" y="7251"/>
                  </a:lnTo>
                  <a:lnTo>
                    <a:pt x="5575" y="8928"/>
                  </a:lnTo>
                  <a:lnTo>
                    <a:pt x="5016" y="10591"/>
                  </a:lnTo>
                  <a:lnTo>
                    <a:pt x="4457" y="12268"/>
                  </a:lnTo>
                  <a:lnTo>
                    <a:pt x="3911" y="13944"/>
                  </a:lnTo>
                  <a:lnTo>
                    <a:pt x="3352" y="15608"/>
                  </a:lnTo>
                  <a:lnTo>
                    <a:pt x="2794" y="17297"/>
                  </a:lnTo>
                  <a:lnTo>
                    <a:pt x="2794" y="18415"/>
                  </a:lnTo>
                  <a:lnTo>
                    <a:pt x="2235" y="20078"/>
                  </a:lnTo>
                  <a:lnTo>
                    <a:pt x="2235" y="21196"/>
                  </a:lnTo>
                  <a:lnTo>
                    <a:pt x="1676" y="22872"/>
                  </a:lnTo>
                  <a:lnTo>
                    <a:pt x="1676" y="23990"/>
                  </a:lnTo>
                  <a:lnTo>
                    <a:pt x="1676" y="25666"/>
                  </a:lnTo>
                  <a:lnTo>
                    <a:pt x="1117" y="25666"/>
                  </a:lnTo>
                  <a:lnTo>
                    <a:pt x="558" y="25666"/>
                  </a:lnTo>
                  <a:lnTo>
                    <a:pt x="0" y="25666"/>
                  </a:lnTo>
                  <a:lnTo>
                    <a:pt x="558" y="24549"/>
                  </a:lnTo>
                  <a:lnTo>
                    <a:pt x="558" y="23431"/>
                  </a:lnTo>
                  <a:lnTo>
                    <a:pt x="558" y="22313"/>
                  </a:lnTo>
                  <a:lnTo>
                    <a:pt x="1117" y="20637"/>
                  </a:lnTo>
                  <a:lnTo>
                    <a:pt x="1117" y="19532"/>
                  </a:lnTo>
                  <a:lnTo>
                    <a:pt x="1676" y="17856"/>
                  </a:lnTo>
                  <a:lnTo>
                    <a:pt x="2235" y="16738"/>
                  </a:lnTo>
                  <a:lnTo>
                    <a:pt x="2235" y="15062"/>
                  </a:lnTo>
                  <a:lnTo>
                    <a:pt x="2794" y="13944"/>
                  </a:lnTo>
                  <a:lnTo>
                    <a:pt x="3352" y="12268"/>
                  </a:lnTo>
                  <a:lnTo>
                    <a:pt x="3911" y="10591"/>
                  </a:lnTo>
                  <a:lnTo>
                    <a:pt x="4457" y="8928"/>
                  </a:lnTo>
                  <a:lnTo>
                    <a:pt x="5016" y="7251"/>
                  </a:lnTo>
                  <a:lnTo>
                    <a:pt x="6134" y="5575"/>
                  </a:lnTo>
                  <a:lnTo>
                    <a:pt x="6692" y="3898"/>
                  </a:lnTo>
                  <a:lnTo>
                    <a:pt x="7251" y="2222"/>
                  </a:lnTo>
                </a:path>
              </a:pathLst>
            </a:custGeom>
            <a:ln w="3175">
              <a:solidFill>
                <a:srgbClr val="565658"/>
              </a:solidFill>
            </a:ln>
          </p:spPr>
          <p:txBody>
            <a:bodyPr wrap="square" lIns="0" tIns="0" rIns="0" bIns="0" rtlCol="0"/>
            <a:lstStyle/>
            <a:p/>
          </p:txBody>
        </p:sp>
        <p:sp>
          <p:nvSpPr>
            <p:cNvPr id="14163" name="object 14163" descr=""/>
            <p:cNvSpPr/>
            <p:nvPr/>
          </p:nvSpPr>
          <p:spPr>
            <a:xfrm>
              <a:off x="2283434" y="2584678"/>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14164" name="object 14164" descr=""/>
            <p:cNvSpPr/>
            <p:nvPr/>
          </p:nvSpPr>
          <p:spPr>
            <a:xfrm>
              <a:off x="2182009" y="249050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165" name="object 14165" descr=""/>
            <p:cNvSpPr/>
            <p:nvPr/>
          </p:nvSpPr>
          <p:spPr>
            <a:xfrm>
              <a:off x="2132796" y="2578534"/>
              <a:ext cx="635" cy="1270"/>
            </a:xfrm>
            <a:custGeom>
              <a:avLst/>
              <a:gdLst/>
              <a:ahLst/>
              <a:cxnLst/>
              <a:rect l="l" t="t" r="r" b="b"/>
              <a:pathLst>
                <a:path w="635" h="1269">
                  <a:moveTo>
                    <a:pt x="558" y="0"/>
                  </a:moveTo>
                  <a:lnTo>
                    <a:pt x="0" y="558"/>
                  </a:lnTo>
                  <a:lnTo>
                    <a:pt x="558" y="1117"/>
                  </a:lnTo>
                </a:path>
              </a:pathLst>
            </a:custGeom>
            <a:ln w="3175">
              <a:solidFill>
                <a:srgbClr val="565658"/>
              </a:solidFill>
            </a:ln>
          </p:spPr>
          <p:txBody>
            <a:bodyPr wrap="square" lIns="0" tIns="0" rIns="0" bIns="0" rtlCol="0"/>
            <a:lstStyle/>
            <a:p/>
          </p:txBody>
        </p:sp>
        <p:sp>
          <p:nvSpPr>
            <p:cNvPr id="14166" name="object 14166" descr=""/>
            <p:cNvSpPr/>
            <p:nvPr/>
          </p:nvSpPr>
          <p:spPr>
            <a:xfrm>
              <a:off x="2166270" y="2604751"/>
              <a:ext cx="6985" cy="11430"/>
            </a:xfrm>
            <a:custGeom>
              <a:avLst/>
              <a:gdLst/>
              <a:ahLst/>
              <a:cxnLst/>
              <a:rect l="l" t="t" r="r" b="b"/>
              <a:pathLst>
                <a:path w="6985" h="11430">
                  <a:moveTo>
                    <a:pt x="0" y="11163"/>
                  </a:moveTo>
                  <a:lnTo>
                    <a:pt x="6680" y="0"/>
                  </a:lnTo>
                </a:path>
              </a:pathLst>
            </a:custGeom>
            <a:ln w="3175">
              <a:solidFill>
                <a:srgbClr val="565658"/>
              </a:solidFill>
            </a:ln>
          </p:spPr>
          <p:txBody>
            <a:bodyPr wrap="square" lIns="0" tIns="0" rIns="0" bIns="0" rtlCol="0"/>
            <a:lstStyle/>
            <a:p/>
          </p:txBody>
        </p:sp>
        <p:sp>
          <p:nvSpPr>
            <p:cNvPr id="14167" name="object 14167" descr=""/>
            <p:cNvSpPr/>
            <p:nvPr/>
          </p:nvSpPr>
          <p:spPr>
            <a:xfrm>
              <a:off x="2187463" y="2407245"/>
              <a:ext cx="150495" cy="133350"/>
            </a:xfrm>
            <a:custGeom>
              <a:avLst/>
              <a:gdLst/>
              <a:ahLst/>
              <a:cxnLst/>
              <a:rect l="l" t="t" r="r" b="b"/>
              <a:pathLst>
                <a:path w="150494" h="133350">
                  <a:moveTo>
                    <a:pt x="125539" y="132791"/>
                  </a:moveTo>
                  <a:lnTo>
                    <a:pt x="130568" y="124980"/>
                  </a:lnTo>
                  <a:lnTo>
                    <a:pt x="135585" y="117729"/>
                  </a:lnTo>
                  <a:lnTo>
                    <a:pt x="138379" y="113817"/>
                  </a:lnTo>
                  <a:lnTo>
                    <a:pt x="139496" y="111594"/>
                  </a:lnTo>
                  <a:lnTo>
                    <a:pt x="140614" y="109918"/>
                  </a:lnTo>
                  <a:lnTo>
                    <a:pt x="141706" y="107683"/>
                  </a:lnTo>
                  <a:lnTo>
                    <a:pt x="142836" y="105448"/>
                  </a:lnTo>
                  <a:lnTo>
                    <a:pt x="143941" y="103784"/>
                  </a:lnTo>
                  <a:lnTo>
                    <a:pt x="145059" y="101549"/>
                  </a:lnTo>
                  <a:lnTo>
                    <a:pt x="145618" y="99314"/>
                  </a:lnTo>
                  <a:lnTo>
                    <a:pt x="146176" y="97078"/>
                  </a:lnTo>
                  <a:lnTo>
                    <a:pt x="147294" y="94843"/>
                  </a:lnTo>
                  <a:lnTo>
                    <a:pt x="147853" y="92621"/>
                  </a:lnTo>
                  <a:lnTo>
                    <a:pt x="148412" y="90385"/>
                  </a:lnTo>
                  <a:lnTo>
                    <a:pt x="148970" y="88150"/>
                  </a:lnTo>
                  <a:lnTo>
                    <a:pt x="148970" y="85928"/>
                  </a:lnTo>
                  <a:lnTo>
                    <a:pt x="149529" y="83693"/>
                  </a:lnTo>
                  <a:lnTo>
                    <a:pt x="149529" y="81457"/>
                  </a:lnTo>
                  <a:lnTo>
                    <a:pt x="150088" y="78676"/>
                  </a:lnTo>
                  <a:lnTo>
                    <a:pt x="150088" y="76441"/>
                  </a:lnTo>
                  <a:lnTo>
                    <a:pt x="150088" y="74206"/>
                  </a:lnTo>
                  <a:lnTo>
                    <a:pt x="150088" y="71970"/>
                  </a:lnTo>
                  <a:lnTo>
                    <a:pt x="150088" y="69748"/>
                  </a:lnTo>
                  <a:lnTo>
                    <a:pt x="150088" y="67513"/>
                  </a:lnTo>
                  <a:lnTo>
                    <a:pt x="149529" y="65278"/>
                  </a:lnTo>
                  <a:lnTo>
                    <a:pt x="149529" y="62484"/>
                  </a:lnTo>
                  <a:lnTo>
                    <a:pt x="148970" y="60261"/>
                  </a:lnTo>
                  <a:lnTo>
                    <a:pt x="148412" y="58026"/>
                  </a:lnTo>
                  <a:lnTo>
                    <a:pt x="147853" y="55803"/>
                  </a:lnTo>
                  <a:lnTo>
                    <a:pt x="147294" y="53568"/>
                  </a:lnTo>
                  <a:lnTo>
                    <a:pt x="146735" y="51333"/>
                  </a:lnTo>
                  <a:lnTo>
                    <a:pt x="145618" y="49098"/>
                  </a:lnTo>
                  <a:lnTo>
                    <a:pt x="145059" y="46863"/>
                  </a:lnTo>
                  <a:lnTo>
                    <a:pt x="143941" y="45199"/>
                  </a:lnTo>
                  <a:lnTo>
                    <a:pt x="143395" y="42964"/>
                  </a:lnTo>
                  <a:lnTo>
                    <a:pt x="142265" y="40728"/>
                  </a:lnTo>
                  <a:lnTo>
                    <a:pt x="141160" y="38506"/>
                  </a:lnTo>
                  <a:lnTo>
                    <a:pt x="140055" y="36830"/>
                  </a:lnTo>
                  <a:lnTo>
                    <a:pt x="138937" y="34594"/>
                  </a:lnTo>
                  <a:lnTo>
                    <a:pt x="137820" y="32918"/>
                  </a:lnTo>
                  <a:lnTo>
                    <a:pt x="136143" y="30683"/>
                  </a:lnTo>
                  <a:lnTo>
                    <a:pt x="135026" y="29019"/>
                  </a:lnTo>
                  <a:lnTo>
                    <a:pt x="133349" y="27343"/>
                  </a:lnTo>
                  <a:lnTo>
                    <a:pt x="131673" y="25107"/>
                  </a:lnTo>
                  <a:lnTo>
                    <a:pt x="130568" y="23444"/>
                  </a:lnTo>
                  <a:lnTo>
                    <a:pt x="128892" y="21755"/>
                  </a:lnTo>
                  <a:lnTo>
                    <a:pt x="127215" y="20091"/>
                  </a:lnTo>
                  <a:lnTo>
                    <a:pt x="125539" y="18973"/>
                  </a:lnTo>
                  <a:lnTo>
                    <a:pt x="123863" y="17297"/>
                  </a:lnTo>
                  <a:lnTo>
                    <a:pt x="121627" y="15621"/>
                  </a:lnTo>
                  <a:lnTo>
                    <a:pt x="119964" y="14516"/>
                  </a:lnTo>
                  <a:lnTo>
                    <a:pt x="118287" y="12839"/>
                  </a:lnTo>
                  <a:lnTo>
                    <a:pt x="116052" y="11722"/>
                  </a:lnTo>
                  <a:lnTo>
                    <a:pt x="114376" y="10604"/>
                  </a:lnTo>
                  <a:lnTo>
                    <a:pt x="112140" y="9486"/>
                  </a:lnTo>
                  <a:lnTo>
                    <a:pt x="109918" y="8369"/>
                  </a:lnTo>
                  <a:lnTo>
                    <a:pt x="108242" y="7251"/>
                  </a:lnTo>
                  <a:lnTo>
                    <a:pt x="106006" y="6146"/>
                  </a:lnTo>
                  <a:lnTo>
                    <a:pt x="103784" y="5588"/>
                  </a:lnTo>
                  <a:lnTo>
                    <a:pt x="101549" y="4470"/>
                  </a:lnTo>
                  <a:lnTo>
                    <a:pt x="99326" y="3911"/>
                  </a:lnTo>
                  <a:lnTo>
                    <a:pt x="97091" y="3352"/>
                  </a:lnTo>
                  <a:lnTo>
                    <a:pt x="94856" y="2235"/>
                  </a:lnTo>
                  <a:lnTo>
                    <a:pt x="92621" y="1676"/>
                  </a:lnTo>
                  <a:lnTo>
                    <a:pt x="90385" y="1676"/>
                  </a:lnTo>
                  <a:lnTo>
                    <a:pt x="88163" y="1117"/>
                  </a:lnTo>
                  <a:lnTo>
                    <a:pt x="85928" y="558"/>
                  </a:lnTo>
                  <a:lnTo>
                    <a:pt x="83692" y="558"/>
                  </a:lnTo>
                  <a:lnTo>
                    <a:pt x="81457" y="0"/>
                  </a:lnTo>
                  <a:lnTo>
                    <a:pt x="79235" y="0"/>
                  </a:lnTo>
                  <a:lnTo>
                    <a:pt x="77000" y="0"/>
                  </a:lnTo>
                  <a:lnTo>
                    <a:pt x="74206" y="0"/>
                  </a:lnTo>
                  <a:lnTo>
                    <a:pt x="71970" y="0"/>
                  </a:lnTo>
                  <a:lnTo>
                    <a:pt x="69735" y="558"/>
                  </a:lnTo>
                  <a:lnTo>
                    <a:pt x="67513" y="558"/>
                  </a:lnTo>
                  <a:lnTo>
                    <a:pt x="65277" y="1117"/>
                  </a:lnTo>
                  <a:lnTo>
                    <a:pt x="63042" y="1117"/>
                  </a:lnTo>
                  <a:lnTo>
                    <a:pt x="60820" y="1676"/>
                  </a:lnTo>
                  <a:lnTo>
                    <a:pt x="58597" y="2235"/>
                  </a:lnTo>
                  <a:lnTo>
                    <a:pt x="56362" y="2794"/>
                  </a:lnTo>
                  <a:lnTo>
                    <a:pt x="54127" y="3352"/>
                  </a:lnTo>
                  <a:lnTo>
                    <a:pt x="51892" y="4470"/>
                  </a:lnTo>
                  <a:lnTo>
                    <a:pt x="49656" y="5016"/>
                  </a:lnTo>
                  <a:lnTo>
                    <a:pt x="47434" y="6146"/>
                  </a:lnTo>
                  <a:lnTo>
                    <a:pt x="45199" y="6692"/>
                  </a:lnTo>
                  <a:lnTo>
                    <a:pt x="42964" y="7810"/>
                  </a:lnTo>
                  <a:lnTo>
                    <a:pt x="41287" y="8928"/>
                  </a:lnTo>
                  <a:lnTo>
                    <a:pt x="39052" y="10045"/>
                  </a:lnTo>
                  <a:lnTo>
                    <a:pt x="37388" y="11163"/>
                  </a:lnTo>
                  <a:lnTo>
                    <a:pt x="35153" y="12839"/>
                  </a:lnTo>
                  <a:lnTo>
                    <a:pt x="33477" y="13957"/>
                  </a:lnTo>
                  <a:lnTo>
                    <a:pt x="31241" y="15062"/>
                  </a:lnTo>
                  <a:lnTo>
                    <a:pt x="29565" y="16738"/>
                  </a:lnTo>
                  <a:lnTo>
                    <a:pt x="27901" y="18415"/>
                  </a:lnTo>
                  <a:lnTo>
                    <a:pt x="26225" y="19532"/>
                  </a:lnTo>
                  <a:lnTo>
                    <a:pt x="24561" y="21196"/>
                  </a:lnTo>
                  <a:lnTo>
                    <a:pt x="22872" y="22872"/>
                  </a:lnTo>
                  <a:lnTo>
                    <a:pt x="21208" y="24561"/>
                  </a:lnTo>
                  <a:lnTo>
                    <a:pt x="19532" y="26225"/>
                  </a:lnTo>
                  <a:lnTo>
                    <a:pt x="18414" y="28460"/>
                  </a:lnTo>
                  <a:lnTo>
                    <a:pt x="16751" y="30137"/>
                  </a:lnTo>
                  <a:lnTo>
                    <a:pt x="15633" y="31800"/>
                  </a:lnTo>
                  <a:lnTo>
                    <a:pt x="13957" y="34036"/>
                  </a:lnTo>
                  <a:lnTo>
                    <a:pt x="12839" y="35712"/>
                  </a:lnTo>
                  <a:lnTo>
                    <a:pt x="11722" y="37947"/>
                  </a:lnTo>
                  <a:lnTo>
                    <a:pt x="10604" y="40170"/>
                  </a:lnTo>
                  <a:lnTo>
                    <a:pt x="9486" y="41846"/>
                  </a:lnTo>
                  <a:lnTo>
                    <a:pt x="8928" y="44081"/>
                  </a:lnTo>
                  <a:lnTo>
                    <a:pt x="7810" y="46304"/>
                  </a:lnTo>
                  <a:lnTo>
                    <a:pt x="7264" y="48539"/>
                  </a:lnTo>
                  <a:lnTo>
                    <a:pt x="6146" y="50774"/>
                  </a:lnTo>
                  <a:lnTo>
                    <a:pt x="5587" y="53009"/>
                  </a:lnTo>
                  <a:lnTo>
                    <a:pt x="5029" y="55245"/>
                  </a:lnTo>
                  <a:lnTo>
                    <a:pt x="2235" y="64160"/>
                  </a:lnTo>
                  <a:lnTo>
                    <a:pt x="0" y="72529"/>
                  </a:lnTo>
                </a:path>
              </a:pathLst>
            </a:custGeom>
            <a:ln w="3175">
              <a:solidFill>
                <a:srgbClr val="565658"/>
              </a:solidFill>
            </a:ln>
          </p:spPr>
          <p:txBody>
            <a:bodyPr wrap="square" lIns="0" tIns="0" rIns="0" bIns="0" rtlCol="0"/>
            <a:lstStyle/>
            <a:p/>
          </p:txBody>
        </p:sp>
        <p:sp>
          <p:nvSpPr>
            <p:cNvPr id="14168" name="object 14168" descr=""/>
            <p:cNvSpPr/>
            <p:nvPr/>
          </p:nvSpPr>
          <p:spPr>
            <a:xfrm>
              <a:off x="2132796" y="2578533"/>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4169" name="object 14169" descr=""/>
            <p:cNvSpPr/>
            <p:nvPr/>
          </p:nvSpPr>
          <p:spPr>
            <a:xfrm>
              <a:off x="2132791" y="2551751"/>
              <a:ext cx="25400" cy="26034"/>
            </a:xfrm>
            <a:custGeom>
              <a:avLst/>
              <a:gdLst/>
              <a:ahLst/>
              <a:cxnLst/>
              <a:rect l="l" t="t" r="r" b="b"/>
              <a:pathLst>
                <a:path w="25400" h="26035">
                  <a:moveTo>
                    <a:pt x="25107" y="0"/>
                  </a:moveTo>
                  <a:lnTo>
                    <a:pt x="23990" y="1676"/>
                  </a:lnTo>
                  <a:lnTo>
                    <a:pt x="22313" y="3911"/>
                  </a:lnTo>
                  <a:lnTo>
                    <a:pt x="21196" y="5575"/>
                  </a:lnTo>
                  <a:lnTo>
                    <a:pt x="19532" y="7251"/>
                  </a:lnTo>
                  <a:lnTo>
                    <a:pt x="17856" y="8928"/>
                  </a:lnTo>
                  <a:lnTo>
                    <a:pt x="16738" y="11150"/>
                  </a:lnTo>
                  <a:lnTo>
                    <a:pt x="15062" y="12839"/>
                  </a:lnTo>
                  <a:lnTo>
                    <a:pt x="13385" y="14516"/>
                  </a:lnTo>
                  <a:lnTo>
                    <a:pt x="11709" y="15621"/>
                  </a:lnTo>
                  <a:lnTo>
                    <a:pt x="10033" y="17297"/>
                  </a:lnTo>
                  <a:lnTo>
                    <a:pt x="8369" y="18973"/>
                  </a:lnTo>
                  <a:lnTo>
                    <a:pt x="6692" y="20091"/>
                  </a:lnTo>
                  <a:lnTo>
                    <a:pt x="3340" y="22872"/>
                  </a:lnTo>
                  <a:lnTo>
                    <a:pt x="0" y="25666"/>
                  </a:lnTo>
                </a:path>
              </a:pathLst>
            </a:custGeom>
            <a:ln w="3175">
              <a:solidFill>
                <a:srgbClr val="565658"/>
              </a:solidFill>
            </a:ln>
          </p:spPr>
          <p:txBody>
            <a:bodyPr wrap="square" lIns="0" tIns="0" rIns="0" bIns="0" rtlCol="0"/>
            <a:lstStyle/>
            <a:p/>
          </p:txBody>
        </p:sp>
        <p:sp>
          <p:nvSpPr>
            <p:cNvPr id="14170" name="object 14170" descr=""/>
            <p:cNvSpPr/>
            <p:nvPr/>
          </p:nvSpPr>
          <p:spPr>
            <a:xfrm>
              <a:off x="2127773" y="2582997"/>
              <a:ext cx="0" cy="1905"/>
            </a:xfrm>
            <a:custGeom>
              <a:avLst/>
              <a:gdLst/>
              <a:ahLst/>
              <a:cxnLst/>
              <a:rect l="l" t="t" r="r" b="b"/>
              <a:pathLst>
                <a:path w="0" h="1905">
                  <a:moveTo>
                    <a:pt x="0" y="1676"/>
                  </a:moveTo>
                  <a:lnTo>
                    <a:pt x="0" y="1117"/>
                  </a:lnTo>
                  <a:lnTo>
                    <a:pt x="0" y="558"/>
                  </a:lnTo>
                  <a:lnTo>
                    <a:pt x="0" y="0"/>
                  </a:lnTo>
                </a:path>
              </a:pathLst>
            </a:custGeom>
            <a:ln w="3175">
              <a:solidFill>
                <a:srgbClr val="565658"/>
              </a:solidFill>
            </a:ln>
          </p:spPr>
          <p:txBody>
            <a:bodyPr wrap="square" lIns="0" tIns="0" rIns="0" bIns="0" rtlCol="0"/>
            <a:lstStyle/>
            <a:p/>
          </p:txBody>
        </p:sp>
        <p:sp>
          <p:nvSpPr>
            <p:cNvPr id="14171" name="object 14171" descr=""/>
            <p:cNvSpPr/>
            <p:nvPr/>
          </p:nvSpPr>
          <p:spPr>
            <a:xfrm>
              <a:off x="2183554" y="2479780"/>
              <a:ext cx="4445" cy="12700"/>
            </a:xfrm>
            <a:custGeom>
              <a:avLst/>
              <a:gdLst/>
              <a:ahLst/>
              <a:cxnLst/>
              <a:rect l="l" t="t" r="r" b="b"/>
              <a:pathLst>
                <a:path w="4444" h="12700">
                  <a:moveTo>
                    <a:pt x="3911" y="0"/>
                  </a:moveTo>
                  <a:lnTo>
                    <a:pt x="2235" y="5575"/>
                  </a:lnTo>
                  <a:lnTo>
                    <a:pt x="558" y="11709"/>
                  </a:lnTo>
                  <a:lnTo>
                    <a:pt x="0" y="12280"/>
                  </a:lnTo>
                </a:path>
              </a:pathLst>
            </a:custGeom>
            <a:ln w="3175">
              <a:solidFill>
                <a:srgbClr val="565658"/>
              </a:solidFill>
            </a:ln>
          </p:spPr>
          <p:txBody>
            <a:bodyPr wrap="square" lIns="0" tIns="0" rIns="0" bIns="0" rtlCol="0"/>
            <a:lstStyle/>
            <a:p/>
          </p:txBody>
        </p:sp>
        <p:sp>
          <p:nvSpPr>
            <p:cNvPr id="14172" name="object 14172" descr=""/>
            <p:cNvSpPr/>
            <p:nvPr/>
          </p:nvSpPr>
          <p:spPr>
            <a:xfrm>
              <a:off x="2638277" y="2001633"/>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173" name="object 14173" descr=""/>
            <p:cNvSpPr/>
            <p:nvPr/>
          </p:nvSpPr>
          <p:spPr>
            <a:xfrm>
              <a:off x="2133354" y="2578534"/>
              <a:ext cx="1270" cy="635"/>
            </a:xfrm>
            <a:custGeom>
              <a:avLst/>
              <a:gdLst/>
              <a:ahLst/>
              <a:cxnLst/>
              <a:rect l="l" t="t" r="r" b="b"/>
              <a:pathLst>
                <a:path w="1269" h="635">
                  <a:moveTo>
                    <a:pt x="0" y="0"/>
                  </a:moveTo>
                  <a:lnTo>
                    <a:pt x="0" y="558"/>
                  </a:lnTo>
                  <a:lnTo>
                    <a:pt x="546" y="558"/>
                  </a:lnTo>
                  <a:lnTo>
                    <a:pt x="1104" y="558"/>
                  </a:lnTo>
                </a:path>
              </a:pathLst>
            </a:custGeom>
            <a:ln w="3175">
              <a:solidFill>
                <a:srgbClr val="565658"/>
              </a:solidFill>
            </a:ln>
          </p:spPr>
          <p:txBody>
            <a:bodyPr wrap="square" lIns="0" tIns="0" rIns="0" bIns="0" rtlCol="0"/>
            <a:lstStyle/>
            <a:p/>
          </p:txBody>
        </p:sp>
        <p:sp>
          <p:nvSpPr>
            <p:cNvPr id="14174" name="object 14174" descr=""/>
            <p:cNvSpPr/>
            <p:nvPr/>
          </p:nvSpPr>
          <p:spPr>
            <a:xfrm>
              <a:off x="2639394" y="1999412"/>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4175" name="object 14175" descr=""/>
            <p:cNvSpPr/>
            <p:nvPr/>
          </p:nvSpPr>
          <p:spPr>
            <a:xfrm>
              <a:off x="2133354" y="2551750"/>
              <a:ext cx="27940" cy="27305"/>
            </a:xfrm>
            <a:custGeom>
              <a:avLst/>
              <a:gdLst/>
              <a:ahLst/>
              <a:cxnLst/>
              <a:rect l="l" t="t" r="r" b="b"/>
              <a:pathLst>
                <a:path w="27939" h="27305">
                  <a:moveTo>
                    <a:pt x="0" y="26784"/>
                  </a:moveTo>
                  <a:lnTo>
                    <a:pt x="3340" y="24549"/>
                  </a:lnTo>
                  <a:lnTo>
                    <a:pt x="6680" y="22313"/>
                  </a:lnTo>
                  <a:lnTo>
                    <a:pt x="8915" y="20650"/>
                  </a:lnTo>
                  <a:lnTo>
                    <a:pt x="10591" y="19532"/>
                  </a:lnTo>
                  <a:lnTo>
                    <a:pt x="12268" y="17856"/>
                  </a:lnTo>
                  <a:lnTo>
                    <a:pt x="13944" y="16179"/>
                  </a:lnTo>
                  <a:lnTo>
                    <a:pt x="15608" y="14516"/>
                  </a:lnTo>
                  <a:lnTo>
                    <a:pt x="17284" y="12839"/>
                  </a:lnTo>
                  <a:lnTo>
                    <a:pt x="18961" y="10604"/>
                  </a:lnTo>
                  <a:lnTo>
                    <a:pt x="20637" y="8928"/>
                  </a:lnTo>
                  <a:lnTo>
                    <a:pt x="22313" y="6692"/>
                  </a:lnTo>
                  <a:lnTo>
                    <a:pt x="23990" y="4470"/>
                  </a:lnTo>
                  <a:lnTo>
                    <a:pt x="25666" y="2235"/>
                  </a:lnTo>
                  <a:lnTo>
                    <a:pt x="27330" y="0"/>
                  </a:lnTo>
                </a:path>
              </a:pathLst>
            </a:custGeom>
            <a:ln w="3175">
              <a:solidFill>
                <a:srgbClr val="565658"/>
              </a:solidFill>
            </a:ln>
          </p:spPr>
          <p:txBody>
            <a:bodyPr wrap="square" lIns="0" tIns="0" rIns="0" bIns="0" rtlCol="0"/>
            <a:lstStyle/>
            <a:p/>
          </p:txBody>
        </p:sp>
        <p:sp>
          <p:nvSpPr>
            <p:cNvPr id="14176" name="object 14176" descr=""/>
            <p:cNvSpPr/>
            <p:nvPr/>
          </p:nvSpPr>
          <p:spPr>
            <a:xfrm>
              <a:off x="2638279" y="1999407"/>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177" name="object 14177" descr=""/>
            <p:cNvSpPr/>
            <p:nvPr/>
          </p:nvSpPr>
          <p:spPr>
            <a:xfrm>
              <a:off x="2132238" y="2579090"/>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4178" name="object 14178" descr=""/>
            <p:cNvSpPr/>
            <p:nvPr/>
          </p:nvSpPr>
          <p:spPr>
            <a:xfrm>
              <a:off x="2275062" y="2615357"/>
              <a:ext cx="635" cy="1905"/>
            </a:xfrm>
            <a:custGeom>
              <a:avLst/>
              <a:gdLst/>
              <a:ahLst/>
              <a:cxnLst/>
              <a:rect l="l" t="t" r="r" b="b"/>
              <a:pathLst>
                <a:path w="635" h="1905">
                  <a:moveTo>
                    <a:pt x="558" y="0"/>
                  </a:moveTo>
                  <a:lnTo>
                    <a:pt x="558" y="558"/>
                  </a:lnTo>
                  <a:lnTo>
                    <a:pt x="558" y="1117"/>
                  </a:lnTo>
                  <a:lnTo>
                    <a:pt x="0" y="1676"/>
                  </a:lnTo>
                </a:path>
              </a:pathLst>
            </a:custGeom>
            <a:ln w="3175">
              <a:solidFill>
                <a:srgbClr val="565658"/>
              </a:solidFill>
            </a:ln>
          </p:spPr>
          <p:txBody>
            <a:bodyPr wrap="square" lIns="0" tIns="0" rIns="0" bIns="0" rtlCol="0"/>
            <a:lstStyle/>
            <a:p/>
          </p:txBody>
        </p:sp>
        <p:sp>
          <p:nvSpPr>
            <p:cNvPr id="14179" name="object 14179" descr=""/>
            <p:cNvSpPr/>
            <p:nvPr/>
          </p:nvSpPr>
          <p:spPr>
            <a:xfrm>
              <a:off x="2639394" y="200051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180" name="object 14180" descr=""/>
            <p:cNvSpPr/>
            <p:nvPr/>
          </p:nvSpPr>
          <p:spPr>
            <a:xfrm>
              <a:off x="2274505" y="2613678"/>
              <a:ext cx="635" cy="3810"/>
            </a:xfrm>
            <a:custGeom>
              <a:avLst/>
              <a:gdLst/>
              <a:ahLst/>
              <a:cxnLst/>
              <a:rect l="l" t="t" r="r" b="b"/>
              <a:pathLst>
                <a:path w="635" h="3810">
                  <a:moveTo>
                    <a:pt x="558" y="3352"/>
                  </a:moveTo>
                  <a:lnTo>
                    <a:pt x="0" y="1676"/>
                  </a:lnTo>
                  <a:lnTo>
                    <a:pt x="0" y="0"/>
                  </a:lnTo>
                </a:path>
              </a:pathLst>
            </a:custGeom>
            <a:ln w="3175">
              <a:solidFill>
                <a:srgbClr val="565658"/>
              </a:solidFill>
            </a:ln>
          </p:spPr>
          <p:txBody>
            <a:bodyPr wrap="square" lIns="0" tIns="0" rIns="0" bIns="0" rtlCol="0"/>
            <a:lstStyle/>
            <a:p/>
          </p:txBody>
        </p:sp>
        <p:sp>
          <p:nvSpPr>
            <p:cNvPr id="14181" name="object 14181" descr=""/>
            <p:cNvSpPr/>
            <p:nvPr/>
          </p:nvSpPr>
          <p:spPr>
            <a:xfrm>
              <a:off x="2127768" y="2581318"/>
              <a:ext cx="5080" cy="3810"/>
            </a:xfrm>
            <a:custGeom>
              <a:avLst/>
              <a:gdLst/>
              <a:ahLst/>
              <a:cxnLst/>
              <a:rect l="l" t="t" r="r" b="b"/>
              <a:pathLst>
                <a:path w="5080" h="3810">
                  <a:moveTo>
                    <a:pt x="4470" y="0"/>
                  </a:moveTo>
                  <a:lnTo>
                    <a:pt x="2235" y="1676"/>
                  </a:lnTo>
                  <a:lnTo>
                    <a:pt x="1117" y="2235"/>
                  </a:lnTo>
                  <a:lnTo>
                    <a:pt x="0" y="3352"/>
                  </a:lnTo>
                </a:path>
              </a:pathLst>
            </a:custGeom>
            <a:ln w="3175">
              <a:solidFill>
                <a:srgbClr val="565658"/>
              </a:solidFill>
            </a:ln>
          </p:spPr>
          <p:txBody>
            <a:bodyPr wrap="square" lIns="0" tIns="0" rIns="0" bIns="0" rtlCol="0"/>
            <a:lstStyle/>
            <a:p/>
          </p:txBody>
        </p:sp>
        <p:sp>
          <p:nvSpPr>
            <p:cNvPr id="14182" name="object 14182" descr=""/>
            <p:cNvSpPr/>
            <p:nvPr/>
          </p:nvSpPr>
          <p:spPr>
            <a:xfrm>
              <a:off x="2275621" y="2611449"/>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4183" name="object 14183" descr=""/>
            <p:cNvSpPr/>
            <p:nvPr/>
          </p:nvSpPr>
          <p:spPr>
            <a:xfrm>
              <a:off x="2166274" y="2492059"/>
              <a:ext cx="17780" cy="45085"/>
            </a:xfrm>
            <a:custGeom>
              <a:avLst/>
              <a:gdLst/>
              <a:ahLst/>
              <a:cxnLst/>
              <a:rect l="l" t="t" r="r" b="b"/>
              <a:pathLst>
                <a:path w="17780" h="45085">
                  <a:moveTo>
                    <a:pt x="17284" y="0"/>
                  </a:moveTo>
                  <a:lnTo>
                    <a:pt x="15608" y="5575"/>
                  </a:lnTo>
                  <a:lnTo>
                    <a:pt x="13373" y="11150"/>
                  </a:lnTo>
                  <a:lnTo>
                    <a:pt x="11709" y="16725"/>
                  </a:lnTo>
                  <a:lnTo>
                    <a:pt x="9474" y="22872"/>
                  </a:lnTo>
                  <a:lnTo>
                    <a:pt x="7238" y="28448"/>
                  </a:lnTo>
                  <a:lnTo>
                    <a:pt x="5003" y="34023"/>
                  </a:lnTo>
                  <a:lnTo>
                    <a:pt x="2222" y="39052"/>
                  </a:lnTo>
                  <a:lnTo>
                    <a:pt x="0" y="44627"/>
                  </a:lnTo>
                </a:path>
              </a:pathLst>
            </a:custGeom>
            <a:ln w="3175">
              <a:solidFill>
                <a:srgbClr val="565658"/>
              </a:solidFill>
            </a:ln>
          </p:spPr>
          <p:txBody>
            <a:bodyPr wrap="square" lIns="0" tIns="0" rIns="0" bIns="0" rtlCol="0"/>
            <a:lstStyle/>
            <a:p/>
          </p:txBody>
        </p:sp>
        <p:sp>
          <p:nvSpPr>
            <p:cNvPr id="14184" name="object 14184" descr=""/>
            <p:cNvSpPr/>
            <p:nvPr/>
          </p:nvSpPr>
          <p:spPr>
            <a:xfrm>
              <a:off x="2134453" y="2555658"/>
              <a:ext cx="24765" cy="23495"/>
            </a:xfrm>
            <a:custGeom>
              <a:avLst/>
              <a:gdLst/>
              <a:ahLst/>
              <a:cxnLst/>
              <a:rect l="l" t="t" r="r" b="b"/>
              <a:pathLst>
                <a:path w="24764" h="23494">
                  <a:moveTo>
                    <a:pt x="24561" y="0"/>
                  </a:moveTo>
                  <a:lnTo>
                    <a:pt x="22885" y="2235"/>
                  </a:lnTo>
                  <a:lnTo>
                    <a:pt x="21767" y="3911"/>
                  </a:lnTo>
                  <a:lnTo>
                    <a:pt x="20091" y="5575"/>
                  </a:lnTo>
                  <a:lnTo>
                    <a:pt x="18986" y="7810"/>
                  </a:lnTo>
                  <a:lnTo>
                    <a:pt x="17310" y="9486"/>
                  </a:lnTo>
                  <a:lnTo>
                    <a:pt x="15633" y="11163"/>
                  </a:lnTo>
                  <a:lnTo>
                    <a:pt x="14516" y="12827"/>
                  </a:lnTo>
                  <a:lnTo>
                    <a:pt x="12839" y="13944"/>
                  </a:lnTo>
                  <a:lnTo>
                    <a:pt x="11163" y="15621"/>
                  </a:lnTo>
                  <a:lnTo>
                    <a:pt x="9486" y="16738"/>
                  </a:lnTo>
                  <a:lnTo>
                    <a:pt x="7823" y="17856"/>
                  </a:lnTo>
                  <a:lnTo>
                    <a:pt x="6705" y="19532"/>
                  </a:lnTo>
                  <a:lnTo>
                    <a:pt x="5029" y="20637"/>
                  </a:lnTo>
                  <a:lnTo>
                    <a:pt x="3352" y="21755"/>
                  </a:lnTo>
                  <a:lnTo>
                    <a:pt x="0" y="23431"/>
                  </a:lnTo>
                </a:path>
              </a:pathLst>
            </a:custGeom>
            <a:ln w="3175">
              <a:solidFill>
                <a:srgbClr val="565658"/>
              </a:solidFill>
            </a:ln>
          </p:spPr>
          <p:txBody>
            <a:bodyPr wrap="square" lIns="0" tIns="0" rIns="0" bIns="0" rtlCol="0"/>
            <a:lstStyle/>
            <a:p/>
          </p:txBody>
        </p:sp>
        <p:sp>
          <p:nvSpPr>
            <p:cNvPr id="14185" name="object 14185" descr=""/>
            <p:cNvSpPr/>
            <p:nvPr/>
          </p:nvSpPr>
          <p:spPr>
            <a:xfrm>
              <a:off x="2290119" y="2547845"/>
              <a:ext cx="17780" cy="25400"/>
            </a:xfrm>
            <a:custGeom>
              <a:avLst/>
              <a:gdLst/>
              <a:ahLst/>
              <a:cxnLst/>
              <a:rect l="l" t="t" r="r" b="b"/>
              <a:pathLst>
                <a:path w="17780" h="25400">
                  <a:moveTo>
                    <a:pt x="0" y="25107"/>
                  </a:moveTo>
                  <a:lnTo>
                    <a:pt x="2235" y="22313"/>
                  </a:lnTo>
                  <a:lnTo>
                    <a:pt x="3911" y="18973"/>
                  </a:lnTo>
                  <a:lnTo>
                    <a:pt x="4470" y="17856"/>
                  </a:lnTo>
                  <a:lnTo>
                    <a:pt x="5029" y="17297"/>
                  </a:lnTo>
                  <a:lnTo>
                    <a:pt x="6134" y="15620"/>
                  </a:lnTo>
                  <a:lnTo>
                    <a:pt x="7810" y="12280"/>
                  </a:lnTo>
                  <a:lnTo>
                    <a:pt x="10045" y="9486"/>
                  </a:lnTo>
                  <a:lnTo>
                    <a:pt x="12280" y="6134"/>
                  </a:lnTo>
                  <a:lnTo>
                    <a:pt x="13957" y="3352"/>
                  </a:lnTo>
                  <a:lnTo>
                    <a:pt x="16179" y="0"/>
                  </a:lnTo>
                  <a:lnTo>
                    <a:pt x="16738" y="0"/>
                  </a:lnTo>
                  <a:lnTo>
                    <a:pt x="17297" y="0"/>
                  </a:lnTo>
                  <a:lnTo>
                    <a:pt x="12839" y="6134"/>
                  </a:lnTo>
                  <a:lnTo>
                    <a:pt x="8928" y="12280"/>
                  </a:lnTo>
                  <a:lnTo>
                    <a:pt x="5029" y="18414"/>
                  </a:lnTo>
                  <a:lnTo>
                    <a:pt x="3352" y="21755"/>
                  </a:lnTo>
                  <a:lnTo>
                    <a:pt x="1130" y="25107"/>
                  </a:lnTo>
                </a:path>
              </a:pathLst>
            </a:custGeom>
            <a:ln w="3175">
              <a:solidFill>
                <a:srgbClr val="565658"/>
              </a:solidFill>
            </a:ln>
          </p:spPr>
          <p:txBody>
            <a:bodyPr wrap="square" lIns="0" tIns="0" rIns="0" bIns="0" rtlCol="0"/>
            <a:lstStyle/>
            <a:p/>
          </p:txBody>
        </p:sp>
        <p:sp>
          <p:nvSpPr>
            <p:cNvPr id="14186" name="object 14186" descr=""/>
            <p:cNvSpPr/>
            <p:nvPr/>
          </p:nvSpPr>
          <p:spPr>
            <a:xfrm>
              <a:off x="2127773" y="2584673"/>
              <a:ext cx="5080" cy="53975"/>
            </a:xfrm>
            <a:custGeom>
              <a:avLst/>
              <a:gdLst/>
              <a:ahLst/>
              <a:cxnLst/>
              <a:rect l="l" t="t" r="r" b="b"/>
              <a:pathLst>
                <a:path w="5080" h="53975">
                  <a:moveTo>
                    <a:pt x="0" y="0"/>
                  </a:moveTo>
                  <a:lnTo>
                    <a:pt x="0" y="6692"/>
                  </a:lnTo>
                  <a:lnTo>
                    <a:pt x="558" y="13385"/>
                  </a:lnTo>
                  <a:lnTo>
                    <a:pt x="1117" y="20078"/>
                  </a:lnTo>
                  <a:lnTo>
                    <a:pt x="1117" y="26771"/>
                  </a:lnTo>
                  <a:lnTo>
                    <a:pt x="2235" y="33477"/>
                  </a:lnTo>
                  <a:lnTo>
                    <a:pt x="2794" y="40170"/>
                  </a:lnTo>
                  <a:lnTo>
                    <a:pt x="3911" y="46863"/>
                  </a:lnTo>
                  <a:lnTo>
                    <a:pt x="3911" y="50215"/>
                  </a:lnTo>
                  <a:lnTo>
                    <a:pt x="4470" y="53555"/>
                  </a:lnTo>
                </a:path>
              </a:pathLst>
            </a:custGeom>
            <a:ln w="3175">
              <a:solidFill>
                <a:srgbClr val="565658"/>
              </a:solidFill>
            </a:ln>
          </p:spPr>
          <p:txBody>
            <a:bodyPr wrap="square" lIns="0" tIns="0" rIns="0" bIns="0" rtlCol="0"/>
            <a:lstStyle/>
            <a:p/>
          </p:txBody>
        </p:sp>
        <p:sp>
          <p:nvSpPr>
            <p:cNvPr id="14187" name="object 14187" descr=""/>
            <p:cNvSpPr/>
            <p:nvPr/>
          </p:nvSpPr>
          <p:spPr>
            <a:xfrm>
              <a:off x="2127766" y="2577418"/>
              <a:ext cx="5080" cy="5715"/>
            </a:xfrm>
            <a:custGeom>
              <a:avLst/>
              <a:gdLst/>
              <a:ahLst/>
              <a:cxnLst/>
              <a:rect l="l" t="t" r="r" b="b"/>
              <a:pathLst>
                <a:path w="5080" h="5714">
                  <a:moveTo>
                    <a:pt x="5029" y="0"/>
                  </a:moveTo>
                  <a:lnTo>
                    <a:pt x="3340" y="1117"/>
                  </a:lnTo>
                  <a:lnTo>
                    <a:pt x="2235" y="2794"/>
                  </a:lnTo>
                  <a:lnTo>
                    <a:pt x="1676" y="3352"/>
                  </a:lnTo>
                  <a:lnTo>
                    <a:pt x="1117" y="3898"/>
                  </a:lnTo>
                  <a:lnTo>
                    <a:pt x="558" y="5029"/>
                  </a:lnTo>
                  <a:lnTo>
                    <a:pt x="0" y="5575"/>
                  </a:lnTo>
                </a:path>
              </a:pathLst>
            </a:custGeom>
            <a:ln w="3175">
              <a:solidFill>
                <a:srgbClr val="565658"/>
              </a:solidFill>
            </a:ln>
          </p:spPr>
          <p:txBody>
            <a:bodyPr wrap="square" lIns="0" tIns="0" rIns="0" bIns="0" rtlCol="0"/>
            <a:lstStyle/>
            <a:p/>
          </p:txBody>
        </p:sp>
        <p:sp>
          <p:nvSpPr>
            <p:cNvPr id="14188" name="object 14188" descr=""/>
            <p:cNvSpPr/>
            <p:nvPr/>
          </p:nvSpPr>
          <p:spPr>
            <a:xfrm>
              <a:off x="2637720" y="1999412"/>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4189" name="object 14189" descr=""/>
            <p:cNvSpPr/>
            <p:nvPr/>
          </p:nvSpPr>
          <p:spPr>
            <a:xfrm>
              <a:off x="2307421" y="2540039"/>
              <a:ext cx="5715" cy="8255"/>
            </a:xfrm>
            <a:custGeom>
              <a:avLst/>
              <a:gdLst/>
              <a:ahLst/>
              <a:cxnLst/>
              <a:rect l="l" t="t" r="r" b="b"/>
              <a:pathLst>
                <a:path w="5714" h="8255">
                  <a:moveTo>
                    <a:pt x="0" y="7810"/>
                  </a:moveTo>
                  <a:lnTo>
                    <a:pt x="5575" y="0"/>
                  </a:lnTo>
                </a:path>
              </a:pathLst>
            </a:custGeom>
            <a:ln w="3175">
              <a:solidFill>
                <a:srgbClr val="565658"/>
              </a:solidFill>
            </a:ln>
          </p:spPr>
          <p:txBody>
            <a:bodyPr wrap="square" lIns="0" tIns="0" rIns="0" bIns="0" rtlCol="0"/>
            <a:lstStyle/>
            <a:p/>
          </p:txBody>
        </p:sp>
        <p:sp>
          <p:nvSpPr>
            <p:cNvPr id="14190" name="object 14190" descr=""/>
            <p:cNvSpPr/>
            <p:nvPr/>
          </p:nvSpPr>
          <p:spPr>
            <a:xfrm>
              <a:off x="2157901" y="2536688"/>
              <a:ext cx="8890" cy="15240"/>
            </a:xfrm>
            <a:custGeom>
              <a:avLst/>
              <a:gdLst/>
              <a:ahLst/>
              <a:cxnLst/>
              <a:rect l="l" t="t" r="r" b="b"/>
              <a:pathLst>
                <a:path w="8889" h="15239">
                  <a:moveTo>
                    <a:pt x="8369" y="0"/>
                  </a:moveTo>
                  <a:lnTo>
                    <a:pt x="6134" y="3911"/>
                  </a:lnTo>
                  <a:lnTo>
                    <a:pt x="4457" y="7810"/>
                  </a:lnTo>
                  <a:lnTo>
                    <a:pt x="2235" y="11163"/>
                  </a:lnTo>
                  <a:lnTo>
                    <a:pt x="0" y="15062"/>
                  </a:lnTo>
                </a:path>
              </a:pathLst>
            </a:custGeom>
            <a:ln w="3175">
              <a:solidFill>
                <a:srgbClr val="565658"/>
              </a:solidFill>
            </a:ln>
          </p:spPr>
          <p:txBody>
            <a:bodyPr wrap="square" lIns="0" tIns="0" rIns="0" bIns="0" rtlCol="0"/>
            <a:lstStyle/>
            <a:p/>
          </p:txBody>
        </p:sp>
        <p:sp>
          <p:nvSpPr>
            <p:cNvPr id="14191" name="object 14191" descr=""/>
            <p:cNvSpPr/>
            <p:nvPr/>
          </p:nvSpPr>
          <p:spPr>
            <a:xfrm>
              <a:off x="2127773" y="2579087"/>
              <a:ext cx="5080" cy="4445"/>
            </a:xfrm>
            <a:custGeom>
              <a:avLst/>
              <a:gdLst/>
              <a:ahLst/>
              <a:cxnLst/>
              <a:rect l="l" t="t" r="r" b="b"/>
              <a:pathLst>
                <a:path w="5080" h="4444">
                  <a:moveTo>
                    <a:pt x="0" y="3911"/>
                  </a:moveTo>
                  <a:lnTo>
                    <a:pt x="1676" y="2793"/>
                  </a:lnTo>
                  <a:lnTo>
                    <a:pt x="2794" y="1676"/>
                  </a:lnTo>
                  <a:lnTo>
                    <a:pt x="3911" y="1117"/>
                  </a:lnTo>
                  <a:lnTo>
                    <a:pt x="5029" y="0"/>
                  </a:lnTo>
                </a:path>
              </a:pathLst>
            </a:custGeom>
            <a:ln w="3175">
              <a:solidFill>
                <a:srgbClr val="565658"/>
              </a:solidFill>
            </a:ln>
          </p:spPr>
          <p:txBody>
            <a:bodyPr wrap="square" lIns="0" tIns="0" rIns="0" bIns="0" rtlCol="0"/>
            <a:lstStyle/>
            <a:p/>
          </p:txBody>
        </p:sp>
        <p:sp>
          <p:nvSpPr>
            <p:cNvPr id="14192" name="object 14192" descr=""/>
            <p:cNvSpPr/>
            <p:nvPr/>
          </p:nvSpPr>
          <p:spPr>
            <a:xfrm>
              <a:off x="2134458" y="2579092"/>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4193" name="object 14193" descr=""/>
            <p:cNvSpPr/>
            <p:nvPr/>
          </p:nvSpPr>
          <p:spPr>
            <a:xfrm>
              <a:off x="2274504" y="2612008"/>
              <a:ext cx="1270" cy="1905"/>
            </a:xfrm>
            <a:custGeom>
              <a:avLst/>
              <a:gdLst/>
              <a:ahLst/>
              <a:cxnLst/>
              <a:rect l="l" t="t" r="r" b="b"/>
              <a:pathLst>
                <a:path w="1269" h="1905">
                  <a:moveTo>
                    <a:pt x="1117" y="0"/>
                  </a:moveTo>
                  <a:lnTo>
                    <a:pt x="1117" y="558"/>
                  </a:lnTo>
                  <a:lnTo>
                    <a:pt x="1117" y="1117"/>
                  </a:lnTo>
                  <a:lnTo>
                    <a:pt x="558" y="1117"/>
                  </a:lnTo>
                  <a:lnTo>
                    <a:pt x="0" y="1676"/>
                  </a:lnTo>
                </a:path>
              </a:pathLst>
            </a:custGeom>
            <a:ln w="3175">
              <a:solidFill>
                <a:srgbClr val="565658"/>
              </a:solidFill>
            </a:ln>
          </p:spPr>
          <p:txBody>
            <a:bodyPr wrap="square" lIns="0" tIns="0" rIns="0" bIns="0" rtlCol="0"/>
            <a:lstStyle/>
            <a:p/>
          </p:txBody>
        </p:sp>
        <p:sp>
          <p:nvSpPr>
            <p:cNvPr id="14194" name="object 14194" descr=""/>
            <p:cNvSpPr/>
            <p:nvPr/>
          </p:nvSpPr>
          <p:spPr>
            <a:xfrm>
              <a:off x="2637720" y="2000515"/>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195" name="object 14195" descr=""/>
            <p:cNvSpPr/>
            <p:nvPr/>
          </p:nvSpPr>
          <p:spPr>
            <a:xfrm>
              <a:off x="2277296" y="2572950"/>
              <a:ext cx="13970" cy="33020"/>
            </a:xfrm>
            <a:custGeom>
              <a:avLst/>
              <a:gdLst/>
              <a:ahLst/>
              <a:cxnLst/>
              <a:rect l="l" t="t" r="r" b="b"/>
              <a:pathLst>
                <a:path w="13969" h="33019">
                  <a:moveTo>
                    <a:pt x="0" y="32918"/>
                  </a:moveTo>
                  <a:lnTo>
                    <a:pt x="558" y="31254"/>
                  </a:lnTo>
                  <a:lnTo>
                    <a:pt x="1117" y="29578"/>
                  </a:lnTo>
                  <a:lnTo>
                    <a:pt x="1676" y="27343"/>
                  </a:lnTo>
                  <a:lnTo>
                    <a:pt x="2235" y="25666"/>
                  </a:lnTo>
                  <a:lnTo>
                    <a:pt x="2794" y="23431"/>
                  </a:lnTo>
                  <a:lnTo>
                    <a:pt x="3352" y="21767"/>
                  </a:lnTo>
                  <a:lnTo>
                    <a:pt x="4470" y="19532"/>
                  </a:lnTo>
                  <a:lnTo>
                    <a:pt x="5029" y="17310"/>
                  </a:lnTo>
                  <a:lnTo>
                    <a:pt x="6134" y="15062"/>
                  </a:lnTo>
                  <a:lnTo>
                    <a:pt x="7251" y="12826"/>
                  </a:lnTo>
                  <a:lnTo>
                    <a:pt x="8369" y="10604"/>
                  </a:lnTo>
                  <a:lnTo>
                    <a:pt x="9486" y="8369"/>
                  </a:lnTo>
                  <a:lnTo>
                    <a:pt x="10604" y="6146"/>
                  </a:lnTo>
                  <a:lnTo>
                    <a:pt x="11722" y="3911"/>
                  </a:lnTo>
                  <a:lnTo>
                    <a:pt x="13957" y="0"/>
                  </a:lnTo>
                </a:path>
              </a:pathLst>
            </a:custGeom>
            <a:ln w="3175">
              <a:solidFill>
                <a:srgbClr val="565658"/>
              </a:solidFill>
            </a:ln>
          </p:spPr>
          <p:txBody>
            <a:bodyPr wrap="square" lIns="0" tIns="0" rIns="0" bIns="0" rtlCol="0"/>
            <a:lstStyle/>
            <a:p/>
          </p:txBody>
        </p:sp>
        <p:sp>
          <p:nvSpPr>
            <p:cNvPr id="14196" name="object 14196" descr=""/>
            <p:cNvSpPr/>
            <p:nvPr/>
          </p:nvSpPr>
          <p:spPr>
            <a:xfrm>
              <a:off x="2131796" y="2546311"/>
              <a:ext cx="177165" cy="34290"/>
            </a:xfrm>
            <a:custGeom>
              <a:avLst/>
              <a:gdLst/>
              <a:ahLst/>
              <a:cxnLst/>
              <a:rect l="l" t="t" r="r" b="b"/>
              <a:pathLst>
                <a:path w="177164" h="34289">
                  <a:moveTo>
                    <a:pt x="3098" y="32232"/>
                  </a:moveTo>
                  <a:lnTo>
                    <a:pt x="2641" y="31127"/>
                  </a:lnTo>
                  <a:lnTo>
                    <a:pt x="1549" y="30683"/>
                  </a:lnTo>
                  <a:lnTo>
                    <a:pt x="457" y="31127"/>
                  </a:lnTo>
                  <a:lnTo>
                    <a:pt x="0" y="32232"/>
                  </a:lnTo>
                  <a:lnTo>
                    <a:pt x="457" y="33324"/>
                  </a:lnTo>
                  <a:lnTo>
                    <a:pt x="1549" y="33782"/>
                  </a:lnTo>
                  <a:lnTo>
                    <a:pt x="2641" y="33324"/>
                  </a:lnTo>
                  <a:lnTo>
                    <a:pt x="3098" y="32232"/>
                  </a:lnTo>
                  <a:close/>
                </a:path>
                <a:path w="177164" h="34289">
                  <a:moveTo>
                    <a:pt x="177165" y="1549"/>
                  </a:moveTo>
                  <a:lnTo>
                    <a:pt x="176707" y="444"/>
                  </a:lnTo>
                  <a:lnTo>
                    <a:pt x="175615" y="0"/>
                  </a:lnTo>
                  <a:lnTo>
                    <a:pt x="174523" y="444"/>
                  </a:lnTo>
                  <a:lnTo>
                    <a:pt x="174066" y="1549"/>
                  </a:lnTo>
                  <a:lnTo>
                    <a:pt x="174523" y="2641"/>
                  </a:lnTo>
                  <a:lnTo>
                    <a:pt x="175615" y="3098"/>
                  </a:lnTo>
                  <a:lnTo>
                    <a:pt x="176707" y="2641"/>
                  </a:lnTo>
                  <a:lnTo>
                    <a:pt x="177165" y="1549"/>
                  </a:lnTo>
                  <a:close/>
                </a:path>
              </a:pathLst>
            </a:custGeom>
            <a:solidFill>
              <a:srgbClr val="565658"/>
            </a:solidFill>
          </p:spPr>
          <p:txBody>
            <a:bodyPr wrap="square" lIns="0" tIns="0" rIns="0" bIns="0" rtlCol="0"/>
            <a:lstStyle/>
            <a:p/>
          </p:txBody>
        </p:sp>
        <p:sp>
          <p:nvSpPr>
            <p:cNvPr id="14197" name="object 14197" descr=""/>
            <p:cNvSpPr/>
            <p:nvPr/>
          </p:nvSpPr>
          <p:spPr>
            <a:xfrm>
              <a:off x="2275621" y="2612008"/>
              <a:ext cx="0" cy="3810"/>
            </a:xfrm>
            <a:custGeom>
              <a:avLst/>
              <a:gdLst/>
              <a:ahLst/>
              <a:cxnLst/>
              <a:rect l="l" t="t" r="r" b="b"/>
              <a:pathLst>
                <a:path w="0" h="3810">
                  <a:moveTo>
                    <a:pt x="0" y="0"/>
                  </a:moveTo>
                  <a:lnTo>
                    <a:pt x="0" y="1676"/>
                  </a:lnTo>
                  <a:lnTo>
                    <a:pt x="0" y="3352"/>
                  </a:lnTo>
                </a:path>
              </a:pathLst>
            </a:custGeom>
            <a:ln w="3175">
              <a:solidFill>
                <a:srgbClr val="565658"/>
              </a:solidFill>
            </a:ln>
          </p:spPr>
          <p:txBody>
            <a:bodyPr wrap="square" lIns="0" tIns="0" rIns="0" bIns="0" rtlCol="0"/>
            <a:lstStyle/>
            <a:p/>
          </p:txBody>
        </p:sp>
        <p:sp>
          <p:nvSpPr>
            <p:cNvPr id="14198" name="object 14198" descr=""/>
            <p:cNvSpPr/>
            <p:nvPr/>
          </p:nvSpPr>
          <p:spPr>
            <a:xfrm>
              <a:off x="2186907" y="2614798"/>
              <a:ext cx="1270" cy="635"/>
            </a:xfrm>
            <a:custGeom>
              <a:avLst/>
              <a:gdLst/>
              <a:ahLst/>
              <a:cxnLst/>
              <a:rect l="l" t="t" r="r" b="b"/>
              <a:pathLst>
                <a:path w="1269" h="635">
                  <a:moveTo>
                    <a:pt x="1117" y="558"/>
                  </a:moveTo>
                  <a:lnTo>
                    <a:pt x="0" y="0"/>
                  </a:lnTo>
                </a:path>
              </a:pathLst>
            </a:custGeom>
            <a:ln w="3175">
              <a:solidFill>
                <a:srgbClr val="565658"/>
              </a:solidFill>
            </a:ln>
          </p:spPr>
          <p:txBody>
            <a:bodyPr wrap="square" lIns="0" tIns="0" rIns="0" bIns="0" rtlCol="0"/>
            <a:lstStyle/>
            <a:p/>
          </p:txBody>
        </p:sp>
        <p:sp>
          <p:nvSpPr>
            <p:cNvPr id="14199" name="object 14199" descr=""/>
            <p:cNvSpPr/>
            <p:nvPr/>
          </p:nvSpPr>
          <p:spPr>
            <a:xfrm>
              <a:off x="2185790" y="261423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4200" name="object 14200" descr=""/>
            <p:cNvSpPr/>
            <p:nvPr/>
          </p:nvSpPr>
          <p:spPr>
            <a:xfrm>
              <a:off x="2274631" y="2608784"/>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201" name="object 14201" descr=""/>
            <p:cNvSpPr/>
            <p:nvPr/>
          </p:nvSpPr>
          <p:spPr>
            <a:xfrm>
              <a:off x="2687924" y="190845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02" name="object 14202" descr=""/>
            <p:cNvSpPr/>
            <p:nvPr/>
          </p:nvSpPr>
          <p:spPr>
            <a:xfrm>
              <a:off x="2681793" y="1908459"/>
              <a:ext cx="5080" cy="0"/>
            </a:xfrm>
            <a:custGeom>
              <a:avLst/>
              <a:gdLst/>
              <a:ahLst/>
              <a:cxnLst/>
              <a:rect l="l" t="t" r="r" b="b"/>
              <a:pathLst>
                <a:path w="5080" h="0">
                  <a:moveTo>
                    <a:pt x="4457" y="0"/>
                  </a:moveTo>
                  <a:lnTo>
                    <a:pt x="3340" y="0"/>
                  </a:lnTo>
                  <a:lnTo>
                    <a:pt x="2222" y="0"/>
                  </a:lnTo>
                  <a:lnTo>
                    <a:pt x="0" y="0"/>
                  </a:lnTo>
                </a:path>
              </a:pathLst>
            </a:custGeom>
            <a:ln w="3175">
              <a:solidFill>
                <a:srgbClr val="565658"/>
              </a:solidFill>
            </a:ln>
          </p:spPr>
          <p:txBody>
            <a:bodyPr wrap="square" lIns="0" tIns="0" rIns="0" bIns="0" rtlCol="0"/>
            <a:lstStyle/>
            <a:p/>
          </p:txBody>
        </p:sp>
        <p:sp>
          <p:nvSpPr>
            <p:cNvPr id="14203" name="object 14203" descr=""/>
            <p:cNvSpPr/>
            <p:nvPr/>
          </p:nvSpPr>
          <p:spPr>
            <a:xfrm>
              <a:off x="2678449" y="1908459"/>
              <a:ext cx="1270" cy="0"/>
            </a:xfrm>
            <a:custGeom>
              <a:avLst/>
              <a:gdLst/>
              <a:ahLst/>
              <a:cxnLst/>
              <a:rect l="l" t="t" r="r" b="b"/>
              <a:pathLst>
                <a:path w="1269" h="0">
                  <a:moveTo>
                    <a:pt x="1104" y="0"/>
                  </a:moveTo>
                  <a:lnTo>
                    <a:pt x="546" y="0"/>
                  </a:lnTo>
                  <a:lnTo>
                    <a:pt x="0" y="0"/>
                  </a:lnTo>
                </a:path>
              </a:pathLst>
            </a:custGeom>
            <a:ln w="3175">
              <a:solidFill>
                <a:srgbClr val="565658"/>
              </a:solidFill>
            </a:ln>
          </p:spPr>
          <p:txBody>
            <a:bodyPr wrap="square" lIns="0" tIns="0" rIns="0" bIns="0" rtlCol="0"/>
            <a:lstStyle/>
            <a:p/>
          </p:txBody>
        </p:sp>
        <p:sp>
          <p:nvSpPr>
            <p:cNvPr id="14204" name="object 14204" descr=""/>
            <p:cNvSpPr/>
            <p:nvPr/>
          </p:nvSpPr>
          <p:spPr>
            <a:xfrm>
              <a:off x="2220380" y="2095363"/>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205" name="object 14205" descr=""/>
            <p:cNvSpPr/>
            <p:nvPr/>
          </p:nvSpPr>
          <p:spPr>
            <a:xfrm>
              <a:off x="2487081" y="1914599"/>
              <a:ext cx="1270" cy="635"/>
            </a:xfrm>
            <a:custGeom>
              <a:avLst/>
              <a:gdLst/>
              <a:ahLst/>
              <a:cxnLst/>
              <a:rect l="l" t="t" r="r" b="b"/>
              <a:pathLst>
                <a:path w="1269" h="635">
                  <a:moveTo>
                    <a:pt x="0" y="558"/>
                  </a:moveTo>
                  <a:lnTo>
                    <a:pt x="1104" y="0"/>
                  </a:lnTo>
                </a:path>
              </a:pathLst>
            </a:custGeom>
            <a:ln w="3175">
              <a:solidFill>
                <a:srgbClr val="565658"/>
              </a:solidFill>
            </a:ln>
          </p:spPr>
          <p:txBody>
            <a:bodyPr wrap="square" lIns="0" tIns="0" rIns="0" bIns="0" rtlCol="0"/>
            <a:lstStyle/>
            <a:p/>
          </p:txBody>
        </p:sp>
        <p:sp>
          <p:nvSpPr>
            <p:cNvPr id="14206" name="object 14206" descr=""/>
            <p:cNvSpPr/>
            <p:nvPr/>
          </p:nvSpPr>
          <p:spPr>
            <a:xfrm>
              <a:off x="2488184" y="1916267"/>
              <a:ext cx="1270" cy="1270"/>
            </a:xfrm>
            <a:custGeom>
              <a:avLst/>
              <a:gdLst/>
              <a:ahLst/>
              <a:cxnLst/>
              <a:rect l="l" t="t" r="r" b="b"/>
              <a:pathLst>
                <a:path w="1269" h="1269">
                  <a:moveTo>
                    <a:pt x="1117" y="0"/>
                  </a:moveTo>
                  <a:lnTo>
                    <a:pt x="0" y="1117"/>
                  </a:lnTo>
                </a:path>
              </a:pathLst>
            </a:custGeom>
            <a:ln w="3175">
              <a:solidFill>
                <a:srgbClr val="565658"/>
              </a:solidFill>
            </a:ln>
          </p:spPr>
          <p:txBody>
            <a:bodyPr wrap="square" lIns="0" tIns="0" rIns="0" bIns="0" rtlCol="0"/>
            <a:lstStyle/>
            <a:p/>
          </p:txBody>
        </p:sp>
        <p:sp>
          <p:nvSpPr>
            <p:cNvPr id="14207" name="object 14207" descr=""/>
            <p:cNvSpPr/>
            <p:nvPr/>
          </p:nvSpPr>
          <p:spPr>
            <a:xfrm>
              <a:off x="2566308" y="1914597"/>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4208" name="object 14208" descr=""/>
            <p:cNvSpPr/>
            <p:nvPr/>
          </p:nvSpPr>
          <p:spPr>
            <a:xfrm>
              <a:off x="2487080" y="1916266"/>
              <a:ext cx="1270" cy="1270"/>
            </a:xfrm>
            <a:custGeom>
              <a:avLst/>
              <a:gdLst/>
              <a:ahLst/>
              <a:cxnLst/>
              <a:rect l="l" t="t" r="r" b="b"/>
              <a:pathLst>
                <a:path w="1269" h="1269">
                  <a:moveTo>
                    <a:pt x="1104" y="1117"/>
                  </a:moveTo>
                  <a:lnTo>
                    <a:pt x="0" y="0"/>
                  </a:lnTo>
                </a:path>
              </a:pathLst>
            </a:custGeom>
            <a:ln w="3175">
              <a:solidFill>
                <a:srgbClr val="565658"/>
              </a:solidFill>
            </a:ln>
          </p:spPr>
          <p:txBody>
            <a:bodyPr wrap="square" lIns="0" tIns="0" rIns="0" bIns="0" rtlCol="0"/>
            <a:lstStyle/>
            <a:p/>
          </p:txBody>
        </p:sp>
        <p:sp>
          <p:nvSpPr>
            <p:cNvPr id="14209" name="object 14209" descr=""/>
            <p:cNvSpPr/>
            <p:nvPr/>
          </p:nvSpPr>
          <p:spPr>
            <a:xfrm>
              <a:off x="2566305" y="1915720"/>
              <a:ext cx="1905" cy="1270"/>
            </a:xfrm>
            <a:custGeom>
              <a:avLst/>
              <a:gdLst/>
              <a:ahLst/>
              <a:cxnLst/>
              <a:rect l="l" t="t" r="r" b="b"/>
              <a:pathLst>
                <a:path w="1905" h="1269">
                  <a:moveTo>
                    <a:pt x="1663" y="1104"/>
                  </a:moveTo>
                  <a:lnTo>
                    <a:pt x="558" y="1104"/>
                  </a:lnTo>
                  <a:lnTo>
                    <a:pt x="0" y="0"/>
                  </a:lnTo>
                </a:path>
              </a:pathLst>
            </a:custGeom>
            <a:ln w="3175">
              <a:solidFill>
                <a:srgbClr val="565658"/>
              </a:solidFill>
            </a:ln>
          </p:spPr>
          <p:txBody>
            <a:bodyPr wrap="square" lIns="0" tIns="0" rIns="0" bIns="0" rtlCol="0"/>
            <a:lstStyle/>
            <a:p/>
          </p:txBody>
        </p:sp>
        <p:sp>
          <p:nvSpPr>
            <p:cNvPr id="14210" name="object 14210" descr=""/>
            <p:cNvSpPr/>
            <p:nvPr/>
          </p:nvSpPr>
          <p:spPr>
            <a:xfrm>
              <a:off x="2688483" y="1905667"/>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4211" name="object 14211" descr=""/>
            <p:cNvSpPr/>
            <p:nvPr/>
          </p:nvSpPr>
          <p:spPr>
            <a:xfrm>
              <a:off x="2685134" y="1907343"/>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212" name="object 14212" descr=""/>
            <p:cNvSpPr/>
            <p:nvPr/>
          </p:nvSpPr>
          <p:spPr>
            <a:xfrm>
              <a:off x="2566865" y="1914599"/>
              <a:ext cx="1270" cy="0"/>
            </a:xfrm>
            <a:custGeom>
              <a:avLst/>
              <a:gdLst/>
              <a:ahLst/>
              <a:cxnLst/>
              <a:rect l="l" t="t" r="r" b="b"/>
              <a:pathLst>
                <a:path w="1269" h="0">
                  <a:moveTo>
                    <a:pt x="0" y="0"/>
                  </a:moveTo>
                  <a:lnTo>
                    <a:pt x="1104" y="0"/>
                  </a:lnTo>
                </a:path>
              </a:pathLst>
            </a:custGeom>
            <a:ln w="3175">
              <a:solidFill>
                <a:srgbClr val="565658"/>
              </a:solidFill>
            </a:ln>
          </p:spPr>
          <p:txBody>
            <a:bodyPr wrap="square" lIns="0" tIns="0" rIns="0" bIns="0" rtlCol="0"/>
            <a:lstStyle/>
            <a:p/>
          </p:txBody>
        </p:sp>
        <p:sp>
          <p:nvSpPr>
            <p:cNvPr id="14213" name="object 14213" descr=""/>
            <p:cNvSpPr/>
            <p:nvPr/>
          </p:nvSpPr>
          <p:spPr>
            <a:xfrm>
              <a:off x="2221496" y="2094246"/>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214" name="object 14214" descr=""/>
            <p:cNvSpPr/>
            <p:nvPr/>
          </p:nvSpPr>
          <p:spPr>
            <a:xfrm>
              <a:off x="2685130" y="1905669"/>
              <a:ext cx="3810" cy="0"/>
            </a:xfrm>
            <a:custGeom>
              <a:avLst/>
              <a:gdLst/>
              <a:ahLst/>
              <a:cxnLst/>
              <a:rect l="l" t="t" r="r" b="b"/>
              <a:pathLst>
                <a:path w="3810" h="0">
                  <a:moveTo>
                    <a:pt x="3352" y="0"/>
                  </a:moveTo>
                  <a:lnTo>
                    <a:pt x="2794" y="0"/>
                  </a:lnTo>
                  <a:lnTo>
                    <a:pt x="2247" y="0"/>
                  </a:lnTo>
                  <a:lnTo>
                    <a:pt x="1689" y="0"/>
                  </a:lnTo>
                  <a:lnTo>
                    <a:pt x="1117" y="0"/>
                  </a:lnTo>
                  <a:lnTo>
                    <a:pt x="0" y="0"/>
                  </a:lnTo>
                </a:path>
              </a:pathLst>
            </a:custGeom>
            <a:ln w="3175">
              <a:solidFill>
                <a:srgbClr val="565658"/>
              </a:solidFill>
            </a:ln>
          </p:spPr>
          <p:txBody>
            <a:bodyPr wrap="square" lIns="0" tIns="0" rIns="0" bIns="0" rtlCol="0"/>
            <a:lstStyle/>
            <a:p/>
          </p:txBody>
        </p:sp>
        <p:sp>
          <p:nvSpPr>
            <p:cNvPr id="14215" name="object 14215" descr=""/>
            <p:cNvSpPr/>
            <p:nvPr/>
          </p:nvSpPr>
          <p:spPr>
            <a:xfrm>
              <a:off x="2488185" y="1914599"/>
              <a:ext cx="1270" cy="635"/>
            </a:xfrm>
            <a:custGeom>
              <a:avLst/>
              <a:gdLst/>
              <a:ahLst/>
              <a:cxnLst/>
              <a:rect l="l" t="t" r="r" b="b"/>
              <a:pathLst>
                <a:path w="1269" h="635">
                  <a:moveTo>
                    <a:pt x="0" y="0"/>
                  </a:moveTo>
                  <a:lnTo>
                    <a:pt x="1117" y="558"/>
                  </a:lnTo>
                </a:path>
              </a:pathLst>
            </a:custGeom>
            <a:ln w="3175">
              <a:solidFill>
                <a:srgbClr val="565658"/>
              </a:solidFill>
            </a:ln>
          </p:spPr>
          <p:txBody>
            <a:bodyPr wrap="square" lIns="0" tIns="0" rIns="0" bIns="0" rtlCol="0"/>
            <a:lstStyle/>
            <a:p/>
          </p:txBody>
        </p:sp>
        <p:sp>
          <p:nvSpPr>
            <p:cNvPr id="14216" name="object 14216" descr=""/>
            <p:cNvSpPr/>
            <p:nvPr/>
          </p:nvSpPr>
          <p:spPr>
            <a:xfrm>
              <a:off x="2221498" y="2093131"/>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14217" name="object 14217" descr=""/>
            <p:cNvSpPr/>
            <p:nvPr/>
          </p:nvSpPr>
          <p:spPr>
            <a:xfrm>
              <a:off x="2687379" y="1904553"/>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4218" name="object 14218" descr=""/>
            <p:cNvSpPr/>
            <p:nvPr/>
          </p:nvSpPr>
          <p:spPr>
            <a:xfrm>
              <a:off x="2567969" y="1915715"/>
              <a:ext cx="635" cy="1270"/>
            </a:xfrm>
            <a:custGeom>
              <a:avLst/>
              <a:gdLst/>
              <a:ahLst/>
              <a:cxnLst/>
              <a:rect l="l" t="t" r="r" b="b"/>
              <a:pathLst>
                <a:path w="635" h="1269">
                  <a:moveTo>
                    <a:pt x="558" y="0"/>
                  </a:moveTo>
                  <a:lnTo>
                    <a:pt x="0" y="1104"/>
                  </a:lnTo>
                </a:path>
              </a:pathLst>
            </a:custGeom>
            <a:ln w="3175">
              <a:solidFill>
                <a:srgbClr val="565658"/>
              </a:solidFill>
            </a:ln>
          </p:spPr>
          <p:txBody>
            <a:bodyPr wrap="square" lIns="0" tIns="0" rIns="0" bIns="0" rtlCol="0"/>
            <a:lstStyle/>
            <a:p/>
          </p:txBody>
        </p:sp>
        <p:sp>
          <p:nvSpPr>
            <p:cNvPr id="14219" name="object 14219" descr=""/>
            <p:cNvSpPr/>
            <p:nvPr/>
          </p:nvSpPr>
          <p:spPr>
            <a:xfrm>
              <a:off x="2687379" y="1903995"/>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4220" name="object 14220" descr=""/>
            <p:cNvSpPr/>
            <p:nvPr/>
          </p:nvSpPr>
          <p:spPr>
            <a:xfrm>
              <a:off x="2487081" y="1915162"/>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14221" name="object 14221" descr=""/>
            <p:cNvSpPr/>
            <p:nvPr/>
          </p:nvSpPr>
          <p:spPr>
            <a:xfrm>
              <a:off x="2567969" y="191459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222" name="object 14222" descr=""/>
            <p:cNvSpPr/>
            <p:nvPr/>
          </p:nvSpPr>
          <p:spPr>
            <a:xfrm>
              <a:off x="2687925" y="190399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223" name="object 14223" descr=""/>
            <p:cNvSpPr/>
            <p:nvPr/>
          </p:nvSpPr>
          <p:spPr>
            <a:xfrm>
              <a:off x="2685134" y="1905669"/>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4224" name="object 14224" descr=""/>
            <p:cNvSpPr/>
            <p:nvPr/>
          </p:nvSpPr>
          <p:spPr>
            <a:xfrm>
              <a:off x="2220381" y="2093131"/>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225" name="object 14225" descr=""/>
            <p:cNvSpPr/>
            <p:nvPr/>
          </p:nvSpPr>
          <p:spPr>
            <a:xfrm>
              <a:off x="2219824" y="2094246"/>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14226" name="object 14226" descr=""/>
            <p:cNvSpPr/>
            <p:nvPr/>
          </p:nvSpPr>
          <p:spPr>
            <a:xfrm>
              <a:off x="2489301" y="1915162"/>
              <a:ext cx="0" cy="1270"/>
            </a:xfrm>
            <a:custGeom>
              <a:avLst/>
              <a:gdLst/>
              <a:ahLst/>
              <a:cxnLst/>
              <a:rect l="l" t="t" r="r" b="b"/>
              <a:pathLst>
                <a:path w="0" h="1269">
                  <a:moveTo>
                    <a:pt x="0" y="1104"/>
                  </a:moveTo>
                  <a:lnTo>
                    <a:pt x="0" y="0"/>
                  </a:lnTo>
                </a:path>
              </a:pathLst>
            </a:custGeom>
            <a:ln w="3175">
              <a:solidFill>
                <a:srgbClr val="565658"/>
              </a:solidFill>
            </a:ln>
          </p:spPr>
          <p:txBody>
            <a:bodyPr wrap="square" lIns="0" tIns="0" rIns="0" bIns="0" rtlCol="0"/>
            <a:lstStyle/>
            <a:p/>
          </p:txBody>
        </p:sp>
        <p:sp>
          <p:nvSpPr>
            <p:cNvPr id="14227" name="object 14227" descr=""/>
            <p:cNvSpPr/>
            <p:nvPr/>
          </p:nvSpPr>
          <p:spPr>
            <a:xfrm>
              <a:off x="2219824" y="2093129"/>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4228" name="object 14228" descr=""/>
            <p:cNvSpPr/>
            <p:nvPr/>
          </p:nvSpPr>
          <p:spPr>
            <a:xfrm>
              <a:off x="2133349" y="2551192"/>
              <a:ext cx="24765" cy="26034"/>
            </a:xfrm>
            <a:custGeom>
              <a:avLst/>
              <a:gdLst/>
              <a:ahLst/>
              <a:cxnLst/>
              <a:rect l="l" t="t" r="r" b="b"/>
              <a:pathLst>
                <a:path w="24764" h="26035">
                  <a:moveTo>
                    <a:pt x="24549" y="0"/>
                  </a:moveTo>
                  <a:lnTo>
                    <a:pt x="23431" y="2235"/>
                  </a:lnTo>
                  <a:lnTo>
                    <a:pt x="22313" y="3911"/>
                  </a:lnTo>
                  <a:lnTo>
                    <a:pt x="20637" y="5575"/>
                  </a:lnTo>
                  <a:lnTo>
                    <a:pt x="19519" y="7251"/>
                  </a:lnTo>
                  <a:lnTo>
                    <a:pt x="18414" y="8928"/>
                  </a:lnTo>
                  <a:lnTo>
                    <a:pt x="16738" y="10604"/>
                  </a:lnTo>
                  <a:lnTo>
                    <a:pt x="15620" y="12268"/>
                  </a:lnTo>
                  <a:lnTo>
                    <a:pt x="13944" y="13957"/>
                  </a:lnTo>
                  <a:lnTo>
                    <a:pt x="12268" y="15621"/>
                  </a:lnTo>
                  <a:lnTo>
                    <a:pt x="11150" y="16738"/>
                  </a:lnTo>
                  <a:lnTo>
                    <a:pt x="9474" y="18415"/>
                  </a:lnTo>
                  <a:lnTo>
                    <a:pt x="7810" y="19532"/>
                  </a:lnTo>
                  <a:lnTo>
                    <a:pt x="4457" y="22313"/>
                  </a:lnTo>
                  <a:lnTo>
                    <a:pt x="2781" y="23431"/>
                  </a:lnTo>
                  <a:lnTo>
                    <a:pt x="1104" y="24549"/>
                  </a:lnTo>
                  <a:lnTo>
                    <a:pt x="0" y="25666"/>
                  </a:lnTo>
                </a:path>
              </a:pathLst>
            </a:custGeom>
            <a:ln w="3175">
              <a:solidFill>
                <a:srgbClr val="565658"/>
              </a:solidFill>
            </a:ln>
          </p:spPr>
          <p:txBody>
            <a:bodyPr wrap="square" lIns="0" tIns="0" rIns="0" bIns="0" rtlCol="0"/>
            <a:lstStyle/>
            <a:p/>
          </p:txBody>
        </p:sp>
        <p:sp>
          <p:nvSpPr>
            <p:cNvPr id="14229" name="object 14229" descr=""/>
            <p:cNvSpPr/>
            <p:nvPr/>
          </p:nvSpPr>
          <p:spPr>
            <a:xfrm>
              <a:off x="2183558" y="2491493"/>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4230" name="object 14230" descr=""/>
            <p:cNvSpPr/>
            <p:nvPr/>
          </p:nvSpPr>
          <p:spPr>
            <a:xfrm>
              <a:off x="2206440" y="1948631"/>
              <a:ext cx="0" cy="4445"/>
            </a:xfrm>
            <a:custGeom>
              <a:avLst/>
              <a:gdLst/>
              <a:ahLst/>
              <a:cxnLst/>
              <a:rect l="l" t="t" r="r" b="b"/>
              <a:pathLst>
                <a:path w="0" h="4444">
                  <a:moveTo>
                    <a:pt x="0" y="558"/>
                  </a:moveTo>
                  <a:lnTo>
                    <a:pt x="0" y="0"/>
                  </a:lnTo>
                  <a:lnTo>
                    <a:pt x="0" y="558"/>
                  </a:lnTo>
                  <a:lnTo>
                    <a:pt x="0" y="1117"/>
                  </a:lnTo>
                  <a:lnTo>
                    <a:pt x="0" y="1676"/>
                  </a:lnTo>
                  <a:lnTo>
                    <a:pt x="0" y="2793"/>
                  </a:lnTo>
                  <a:lnTo>
                    <a:pt x="0" y="3911"/>
                  </a:lnTo>
                </a:path>
              </a:pathLst>
            </a:custGeom>
            <a:ln w="3175">
              <a:solidFill>
                <a:srgbClr val="565658"/>
              </a:solidFill>
            </a:ln>
          </p:spPr>
          <p:txBody>
            <a:bodyPr wrap="square" lIns="0" tIns="0" rIns="0" bIns="0" rtlCol="0"/>
            <a:lstStyle/>
            <a:p/>
          </p:txBody>
        </p:sp>
        <p:sp>
          <p:nvSpPr>
            <p:cNvPr id="14231" name="object 14231" descr=""/>
            <p:cNvSpPr/>
            <p:nvPr/>
          </p:nvSpPr>
          <p:spPr>
            <a:xfrm>
              <a:off x="2097077" y="2647714"/>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32" name="object 14232" descr=""/>
            <p:cNvSpPr/>
            <p:nvPr/>
          </p:nvSpPr>
          <p:spPr>
            <a:xfrm>
              <a:off x="2320814" y="1896746"/>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233" name="object 14233" descr=""/>
            <p:cNvSpPr/>
            <p:nvPr/>
          </p:nvSpPr>
          <p:spPr>
            <a:xfrm>
              <a:off x="2319699" y="189674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34" name="object 14234" descr=""/>
            <p:cNvSpPr/>
            <p:nvPr/>
          </p:nvSpPr>
          <p:spPr>
            <a:xfrm>
              <a:off x="2204209" y="195978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235" name="object 14235" descr=""/>
            <p:cNvSpPr/>
            <p:nvPr/>
          </p:nvSpPr>
          <p:spPr>
            <a:xfrm>
              <a:off x="2320257" y="1896746"/>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36" name="object 14236" descr=""/>
            <p:cNvSpPr/>
            <p:nvPr/>
          </p:nvSpPr>
          <p:spPr>
            <a:xfrm>
              <a:off x="2096516" y="2644371"/>
              <a:ext cx="3175" cy="3810"/>
            </a:xfrm>
            <a:custGeom>
              <a:avLst/>
              <a:gdLst/>
              <a:ahLst/>
              <a:cxnLst/>
              <a:rect l="l" t="t" r="r" b="b"/>
              <a:pathLst>
                <a:path w="3175" h="3810">
                  <a:moveTo>
                    <a:pt x="2793" y="0"/>
                  </a:moveTo>
                  <a:lnTo>
                    <a:pt x="2793" y="558"/>
                  </a:lnTo>
                  <a:lnTo>
                    <a:pt x="2793" y="1117"/>
                  </a:lnTo>
                  <a:lnTo>
                    <a:pt x="2235" y="1676"/>
                  </a:lnTo>
                  <a:lnTo>
                    <a:pt x="2235" y="2222"/>
                  </a:lnTo>
                  <a:lnTo>
                    <a:pt x="1676" y="2781"/>
                  </a:lnTo>
                  <a:lnTo>
                    <a:pt x="1117" y="2781"/>
                  </a:lnTo>
                  <a:lnTo>
                    <a:pt x="1117" y="3340"/>
                  </a:lnTo>
                  <a:lnTo>
                    <a:pt x="558" y="3340"/>
                  </a:lnTo>
                  <a:lnTo>
                    <a:pt x="0" y="3340"/>
                  </a:lnTo>
                </a:path>
              </a:pathLst>
            </a:custGeom>
            <a:ln w="3175">
              <a:solidFill>
                <a:srgbClr val="565658"/>
              </a:solidFill>
            </a:ln>
          </p:spPr>
          <p:txBody>
            <a:bodyPr wrap="square" lIns="0" tIns="0" rIns="0" bIns="0" rtlCol="0"/>
            <a:lstStyle/>
            <a:p/>
          </p:txBody>
        </p:sp>
        <p:sp>
          <p:nvSpPr>
            <p:cNvPr id="14237" name="object 14237" descr=""/>
            <p:cNvSpPr/>
            <p:nvPr/>
          </p:nvSpPr>
          <p:spPr>
            <a:xfrm>
              <a:off x="2204209" y="1960345"/>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238" name="object 14238" descr=""/>
            <p:cNvSpPr/>
            <p:nvPr/>
          </p:nvSpPr>
          <p:spPr>
            <a:xfrm>
              <a:off x="2206440" y="1957560"/>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14239" name="object 14239" descr=""/>
            <p:cNvSpPr/>
            <p:nvPr/>
          </p:nvSpPr>
          <p:spPr>
            <a:xfrm>
              <a:off x="2314119" y="2081412"/>
              <a:ext cx="635" cy="5080"/>
            </a:xfrm>
            <a:custGeom>
              <a:avLst/>
              <a:gdLst/>
              <a:ahLst/>
              <a:cxnLst/>
              <a:rect l="l" t="t" r="r" b="b"/>
              <a:pathLst>
                <a:path w="635" h="5080">
                  <a:moveTo>
                    <a:pt x="0" y="4470"/>
                  </a:moveTo>
                  <a:lnTo>
                    <a:pt x="0" y="5029"/>
                  </a:lnTo>
                  <a:lnTo>
                    <a:pt x="0" y="4470"/>
                  </a:lnTo>
                  <a:lnTo>
                    <a:pt x="0" y="3911"/>
                  </a:lnTo>
                  <a:lnTo>
                    <a:pt x="558" y="3352"/>
                  </a:lnTo>
                  <a:lnTo>
                    <a:pt x="558" y="1676"/>
                  </a:lnTo>
                  <a:lnTo>
                    <a:pt x="558" y="0"/>
                  </a:lnTo>
                </a:path>
              </a:pathLst>
            </a:custGeom>
            <a:ln w="3175">
              <a:solidFill>
                <a:srgbClr val="565658"/>
              </a:solidFill>
            </a:ln>
          </p:spPr>
          <p:txBody>
            <a:bodyPr wrap="square" lIns="0" tIns="0" rIns="0" bIns="0" rtlCol="0"/>
            <a:lstStyle/>
            <a:p/>
          </p:txBody>
        </p:sp>
        <p:sp>
          <p:nvSpPr>
            <p:cNvPr id="14240" name="object 14240" descr=""/>
            <p:cNvSpPr/>
            <p:nvPr/>
          </p:nvSpPr>
          <p:spPr>
            <a:xfrm>
              <a:off x="2208673" y="2033432"/>
              <a:ext cx="635" cy="5715"/>
            </a:xfrm>
            <a:custGeom>
              <a:avLst/>
              <a:gdLst/>
              <a:ahLst/>
              <a:cxnLst/>
              <a:rect l="l" t="t" r="r" b="b"/>
              <a:pathLst>
                <a:path w="635" h="5714">
                  <a:moveTo>
                    <a:pt x="0" y="0"/>
                  </a:moveTo>
                  <a:lnTo>
                    <a:pt x="0" y="558"/>
                  </a:lnTo>
                  <a:lnTo>
                    <a:pt x="0" y="1117"/>
                  </a:lnTo>
                  <a:lnTo>
                    <a:pt x="0" y="1676"/>
                  </a:lnTo>
                  <a:lnTo>
                    <a:pt x="0" y="2235"/>
                  </a:lnTo>
                  <a:lnTo>
                    <a:pt x="558" y="3911"/>
                  </a:lnTo>
                  <a:lnTo>
                    <a:pt x="558" y="5575"/>
                  </a:lnTo>
                </a:path>
              </a:pathLst>
            </a:custGeom>
            <a:ln w="3175">
              <a:solidFill>
                <a:srgbClr val="565658"/>
              </a:solidFill>
            </a:ln>
          </p:spPr>
          <p:txBody>
            <a:bodyPr wrap="square" lIns="0" tIns="0" rIns="0" bIns="0" rtlCol="0"/>
            <a:lstStyle/>
            <a:p/>
          </p:txBody>
        </p:sp>
        <p:sp>
          <p:nvSpPr>
            <p:cNvPr id="14241" name="object 14241" descr=""/>
            <p:cNvSpPr/>
            <p:nvPr/>
          </p:nvSpPr>
          <p:spPr>
            <a:xfrm>
              <a:off x="2319140" y="2427892"/>
              <a:ext cx="635" cy="3175"/>
            </a:xfrm>
            <a:custGeom>
              <a:avLst/>
              <a:gdLst/>
              <a:ahLst/>
              <a:cxnLst/>
              <a:rect l="l" t="t" r="r" b="b"/>
              <a:pathLst>
                <a:path w="635" h="3175">
                  <a:moveTo>
                    <a:pt x="558" y="2794"/>
                  </a:moveTo>
                  <a:lnTo>
                    <a:pt x="0" y="1676"/>
                  </a:lnTo>
                  <a:lnTo>
                    <a:pt x="0" y="0"/>
                  </a:lnTo>
                </a:path>
              </a:pathLst>
            </a:custGeom>
            <a:ln w="3175">
              <a:solidFill>
                <a:srgbClr val="565658"/>
              </a:solidFill>
            </a:ln>
          </p:spPr>
          <p:txBody>
            <a:bodyPr wrap="square" lIns="0" tIns="0" rIns="0" bIns="0" rtlCol="0"/>
            <a:lstStyle/>
            <a:p/>
          </p:txBody>
        </p:sp>
        <p:sp>
          <p:nvSpPr>
            <p:cNvPr id="14242" name="object 14242" descr=""/>
            <p:cNvSpPr/>
            <p:nvPr/>
          </p:nvSpPr>
          <p:spPr>
            <a:xfrm>
              <a:off x="2314119" y="2081412"/>
              <a:ext cx="635" cy="5080"/>
            </a:xfrm>
            <a:custGeom>
              <a:avLst/>
              <a:gdLst/>
              <a:ahLst/>
              <a:cxnLst/>
              <a:rect l="l" t="t" r="r" b="b"/>
              <a:pathLst>
                <a:path w="635" h="5080">
                  <a:moveTo>
                    <a:pt x="0" y="4470"/>
                  </a:moveTo>
                  <a:lnTo>
                    <a:pt x="0" y="5029"/>
                  </a:lnTo>
                  <a:lnTo>
                    <a:pt x="0" y="4470"/>
                  </a:lnTo>
                  <a:lnTo>
                    <a:pt x="0" y="3911"/>
                  </a:lnTo>
                  <a:lnTo>
                    <a:pt x="558" y="3352"/>
                  </a:lnTo>
                  <a:lnTo>
                    <a:pt x="558" y="1676"/>
                  </a:lnTo>
                  <a:lnTo>
                    <a:pt x="558" y="0"/>
                  </a:lnTo>
                </a:path>
              </a:pathLst>
            </a:custGeom>
            <a:ln w="3175">
              <a:solidFill>
                <a:srgbClr val="565658"/>
              </a:solidFill>
            </a:ln>
          </p:spPr>
          <p:txBody>
            <a:bodyPr wrap="square" lIns="0" tIns="0" rIns="0" bIns="0" rtlCol="0"/>
            <a:lstStyle/>
            <a:p/>
          </p:txBody>
        </p:sp>
        <p:sp>
          <p:nvSpPr>
            <p:cNvPr id="14243" name="object 14243" descr=""/>
            <p:cNvSpPr/>
            <p:nvPr/>
          </p:nvSpPr>
          <p:spPr>
            <a:xfrm>
              <a:off x="2108796" y="2580766"/>
              <a:ext cx="10795" cy="11430"/>
            </a:xfrm>
            <a:custGeom>
              <a:avLst/>
              <a:gdLst/>
              <a:ahLst/>
              <a:cxnLst/>
              <a:rect l="l" t="t" r="r" b="b"/>
              <a:pathLst>
                <a:path w="10794" h="11430">
                  <a:moveTo>
                    <a:pt x="10604" y="0"/>
                  </a:moveTo>
                  <a:lnTo>
                    <a:pt x="8928" y="1104"/>
                  </a:lnTo>
                  <a:lnTo>
                    <a:pt x="7251" y="2235"/>
                  </a:lnTo>
                  <a:lnTo>
                    <a:pt x="5575" y="3352"/>
                  </a:lnTo>
                  <a:lnTo>
                    <a:pt x="4470" y="5016"/>
                  </a:lnTo>
                  <a:lnTo>
                    <a:pt x="3352" y="6692"/>
                  </a:lnTo>
                  <a:lnTo>
                    <a:pt x="1676" y="7810"/>
                  </a:lnTo>
                  <a:lnTo>
                    <a:pt x="1117" y="9486"/>
                  </a:lnTo>
                  <a:lnTo>
                    <a:pt x="0" y="11150"/>
                  </a:lnTo>
                </a:path>
              </a:pathLst>
            </a:custGeom>
            <a:ln w="3175">
              <a:solidFill>
                <a:srgbClr val="565658"/>
              </a:solidFill>
            </a:ln>
          </p:spPr>
          <p:txBody>
            <a:bodyPr wrap="square" lIns="0" tIns="0" rIns="0" bIns="0" rtlCol="0"/>
            <a:lstStyle/>
            <a:p/>
          </p:txBody>
        </p:sp>
        <p:sp>
          <p:nvSpPr>
            <p:cNvPr id="14244" name="object 14244" descr=""/>
            <p:cNvSpPr/>
            <p:nvPr/>
          </p:nvSpPr>
          <p:spPr>
            <a:xfrm>
              <a:off x="2318583" y="2033438"/>
              <a:ext cx="635" cy="5715"/>
            </a:xfrm>
            <a:custGeom>
              <a:avLst/>
              <a:gdLst/>
              <a:ahLst/>
              <a:cxnLst/>
              <a:rect l="l" t="t" r="r" b="b"/>
              <a:pathLst>
                <a:path w="635" h="5714">
                  <a:moveTo>
                    <a:pt x="0" y="5575"/>
                  </a:moveTo>
                  <a:lnTo>
                    <a:pt x="0" y="3898"/>
                  </a:lnTo>
                  <a:lnTo>
                    <a:pt x="0" y="2235"/>
                  </a:lnTo>
                  <a:lnTo>
                    <a:pt x="0" y="1676"/>
                  </a:lnTo>
                  <a:lnTo>
                    <a:pt x="558" y="546"/>
                  </a:lnTo>
                  <a:lnTo>
                    <a:pt x="558" y="0"/>
                  </a:lnTo>
                  <a:lnTo>
                    <a:pt x="558" y="546"/>
                  </a:lnTo>
                  <a:lnTo>
                    <a:pt x="0" y="546"/>
                  </a:lnTo>
                </a:path>
              </a:pathLst>
            </a:custGeom>
            <a:ln w="3175">
              <a:solidFill>
                <a:srgbClr val="565658"/>
              </a:solidFill>
            </a:ln>
          </p:spPr>
          <p:txBody>
            <a:bodyPr wrap="square" lIns="0" tIns="0" rIns="0" bIns="0" rtlCol="0"/>
            <a:lstStyle/>
            <a:p/>
          </p:txBody>
        </p:sp>
        <p:sp>
          <p:nvSpPr>
            <p:cNvPr id="14245" name="object 14245" descr=""/>
            <p:cNvSpPr/>
            <p:nvPr/>
          </p:nvSpPr>
          <p:spPr>
            <a:xfrm>
              <a:off x="2098746" y="2606426"/>
              <a:ext cx="5080" cy="32384"/>
            </a:xfrm>
            <a:custGeom>
              <a:avLst/>
              <a:gdLst/>
              <a:ahLst/>
              <a:cxnLst/>
              <a:rect l="l" t="t" r="r" b="b"/>
              <a:pathLst>
                <a:path w="5080" h="32385">
                  <a:moveTo>
                    <a:pt x="5029" y="0"/>
                  </a:moveTo>
                  <a:lnTo>
                    <a:pt x="3911" y="3911"/>
                  </a:lnTo>
                  <a:lnTo>
                    <a:pt x="2793" y="7810"/>
                  </a:lnTo>
                  <a:lnTo>
                    <a:pt x="2235" y="11722"/>
                  </a:lnTo>
                  <a:lnTo>
                    <a:pt x="1676" y="16179"/>
                  </a:lnTo>
                  <a:lnTo>
                    <a:pt x="1117" y="20091"/>
                  </a:lnTo>
                  <a:lnTo>
                    <a:pt x="1117" y="23990"/>
                  </a:lnTo>
                  <a:lnTo>
                    <a:pt x="558" y="28460"/>
                  </a:lnTo>
                  <a:lnTo>
                    <a:pt x="0" y="32359"/>
                  </a:lnTo>
                </a:path>
              </a:pathLst>
            </a:custGeom>
            <a:ln w="3175">
              <a:solidFill>
                <a:srgbClr val="565658"/>
              </a:solidFill>
            </a:ln>
          </p:spPr>
          <p:txBody>
            <a:bodyPr wrap="square" lIns="0" tIns="0" rIns="0" bIns="0" rtlCol="0"/>
            <a:lstStyle/>
            <a:p/>
          </p:txBody>
        </p:sp>
        <p:sp>
          <p:nvSpPr>
            <p:cNvPr id="14246" name="object 14246" descr=""/>
            <p:cNvSpPr/>
            <p:nvPr/>
          </p:nvSpPr>
          <p:spPr>
            <a:xfrm>
              <a:off x="2130002" y="2576302"/>
              <a:ext cx="3175" cy="1270"/>
            </a:xfrm>
            <a:custGeom>
              <a:avLst/>
              <a:gdLst/>
              <a:ahLst/>
              <a:cxnLst/>
              <a:rect l="l" t="t" r="r" b="b"/>
              <a:pathLst>
                <a:path w="3175" h="1269">
                  <a:moveTo>
                    <a:pt x="2793" y="0"/>
                  </a:moveTo>
                  <a:lnTo>
                    <a:pt x="2235" y="0"/>
                  </a:lnTo>
                  <a:lnTo>
                    <a:pt x="1676" y="558"/>
                  </a:lnTo>
                  <a:lnTo>
                    <a:pt x="1104" y="558"/>
                  </a:lnTo>
                  <a:lnTo>
                    <a:pt x="558" y="1117"/>
                  </a:lnTo>
                  <a:lnTo>
                    <a:pt x="0" y="1117"/>
                  </a:lnTo>
                </a:path>
              </a:pathLst>
            </a:custGeom>
            <a:ln w="3175">
              <a:solidFill>
                <a:srgbClr val="565658"/>
              </a:solidFill>
            </a:ln>
          </p:spPr>
          <p:txBody>
            <a:bodyPr wrap="square" lIns="0" tIns="0" rIns="0" bIns="0" rtlCol="0"/>
            <a:lstStyle/>
            <a:p/>
          </p:txBody>
        </p:sp>
        <p:sp>
          <p:nvSpPr>
            <p:cNvPr id="14247" name="object 14247" descr=""/>
            <p:cNvSpPr/>
            <p:nvPr/>
          </p:nvSpPr>
          <p:spPr>
            <a:xfrm>
              <a:off x="2208673" y="2033432"/>
              <a:ext cx="635" cy="5715"/>
            </a:xfrm>
            <a:custGeom>
              <a:avLst/>
              <a:gdLst/>
              <a:ahLst/>
              <a:cxnLst/>
              <a:rect l="l" t="t" r="r" b="b"/>
              <a:pathLst>
                <a:path w="635" h="5714">
                  <a:moveTo>
                    <a:pt x="0" y="0"/>
                  </a:moveTo>
                  <a:lnTo>
                    <a:pt x="0" y="558"/>
                  </a:lnTo>
                  <a:lnTo>
                    <a:pt x="0" y="1117"/>
                  </a:lnTo>
                  <a:lnTo>
                    <a:pt x="0" y="1676"/>
                  </a:lnTo>
                  <a:lnTo>
                    <a:pt x="0" y="2235"/>
                  </a:lnTo>
                  <a:lnTo>
                    <a:pt x="558" y="3911"/>
                  </a:lnTo>
                  <a:lnTo>
                    <a:pt x="558" y="5575"/>
                  </a:lnTo>
                </a:path>
              </a:pathLst>
            </a:custGeom>
            <a:ln w="3175">
              <a:solidFill>
                <a:srgbClr val="565658"/>
              </a:solidFill>
            </a:ln>
          </p:spPr>
          <p:txBody>
            <a:bodyPr wrap="square" lIns="0" tIns="0" rIns="0" bIns="0" rtlCol="0"/>
            <a:lstStyle/>
            <a:p/>
          </p:txBody>
        </p:sp>
        <p:sp>
          <p:nvSpPr>
            <p:cNvPr id="14248" name="object 14248" descr=""/>
            <p:cNvSpPr/>
            <p:nvPr/>
          </p:nvSpPr>
          <p:spPr>
            <a:xfrm>
              <a:off x="2208116" y="2427888"/>
              <a:ext cx="0" cy="3175"/>
            </a:xfrm>
            <a:custGeom>
              <a:avLst/>
              <a:gdLst/>
              <a:ahLst/>
              <a:cxnLst/>
              <a:rect l="l" t="t" r="r" b="b"/>
              <a:pathLst>
                <a:path w="0" h="3175">
                  <a:moveTo>
                    <a:pt x="0" y="0"/>
                  </a:moveTo>
                  <a:lnTo>
                    <a:pt x="0" y="1676"/>
                  </a:lnTo>
                  <a:lnTo>
                    <a:pt x="0" y="2794"/>
                  </a:lnTo>
                </a:path>
              </a:pathLst>
            </a:custGeom>
            <a:ln w="3175">
              <a:solidFill>
                <a:srgbClr val="565658"/>
              </a:solidFill>
            </a:ln>
          </p:spPr>
          <p:txBody>
            <a:bodyPr wrap="square" lIns="0" tIns="0" rIns="0" bIns="0" rtlCol="0"/>
            <a:lstStyle/>
            <a:p/>
          </p:txBody>
        </p:sp>
        <p:sp>
          <p:nvSpPr>
            <p:cNvPr id="14249" name="object 14249" descr=""/>
            <p:cNvSpPr/>
            <p:nvPr/>
          </p:nvSpPr>
          <p:spPr>
            <a:xfrm>
              <a:off x="2213126" y="2080301"/>
              <a:ext cx="0" cy="5715"/>
            </a:xfrm>
            <a:custGeom>
              <a:avLst/>
              <a:gdLst/>
              <a:ahLst/>
              <a:cxnLst/>
              <a:rect l="l" t="t" r="r" b="b"/>
              <a:pathLst>
                <a:path w="0" h="5714">
                  <a:moveTo>
                    <a:pt x="0" y="0"/>
                  </a:moveTo>
                  <a:lnTo>
                    <a:pt x="0" y="0"/>
                  </a:lnTo>
                  <a:lnTo>
                    <a:pt x="0" y="5575"/>
                  </a:lnTo>
                  <a:lnTo>
                    <a:pt x="0" y="5029"/>
                  </a:lnTo>
                </a:path>
              </a:pathLst>
            </a:custGeom>
            <a:ln w="3175">
              <a:solidFill>
                <a:srgbClr val="565658"/>
              </a:solidFill>
            </a:ln>
          </p:spPr>
          <p:txBody>
            <a:bodyPr wrap="square" lIns="0" tIns="0" rIns="0" bIns="0" rtlCol="0"/>
            <a:lstStyle/>
            <a:p/>
          </p:txBody>
        </p:sp>
        <p:sp>
          <p:nvSpPr>
            <p:cNvPr id="14250" name="object 14250" descr=""/>
            <p:cNvSpPr/>
            <p:nvPr/>
          </p:nvSpPr>
          <p:spPr>
            <a:xfrm>
              <a:off x="2608266"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251" name="object 14251" descr=""/>
            <p:cNvSpPr/>
            <p:nvPr/>
          </p:nvSpPr>
          <p:spPr>
            <a:xfrm>
              <a:off x="2612604"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52" name="object 14252" descr=""/>
            <p:cNvSpPr/>
            <p:nvPr/>
          </p:nvSpPr>
          <p:spPr>
            <a:xfrm>
              <a:off x="2607580" y="1910692"/>
              <a:ext cx="2540" cy="0"/>
            </a:xfrm>
            <a:custGeom>
              <a:avLst/>
              <a:gdLst/>
              <a:ahLst/>
              <a:cxnLst/>
              <a:rect l="l" t="t" r="r" b="b"/>
              <a:pathLst>
                <a:path w="2539" h="0">
                  <a:moveTo>
                    <a:pt x="2235" y="0"/>
                  </a:moveTo>
                  <a:lnTo>
                    <a:pt x="1676" y="0"/>
                  </a:lnTo>
                  <a:lnTo>
                    <a:pt x="1130" y="0"/>
                  </a:lnTo>
                  <a:lnTo>
                    <a:pt x="571" y="0"/>
                  </a:lnTo>
                  <a:lnTo>
                    <a:pt x="0" y="0"/>
                  </a:lnTo>
                </a:path>
              </a:pathLst>
            </a:custGeom>
            <a:ln w="3175">
              <a:solidFill>
                <a:srgbClr val="565658"/>
              </a:solidFill>
            </a:ln>
          </p:spPr>
          <p:txBody>
            <a:bodyPr wrap="square" lIns="0" tIns="0" rIns="0" bIns="0" rtlCol="0"/>
            <a:lstStyle/>
            <a:p/>
          </p:txBody>
        </p:sp>
        <p:sp>
          <p:nvSpPr>
            <p:cNvPr id="14253" name="object 14253" descr=""/>
            <p:cNvSpPr/>
            <p:nvPr/>
          </p:nvSpPr>
          <p:spPr>
            <a:xfrm>
              <a:off x="2610932" y="1910692"/>
              <a:ext cx="1905" cy="0"/>
            </a:xfrm>
            <a:custGeom>
              <a:avLst/>
              <a:gdLst/>
              <a:ahLst/>
              <a:cxnLst/>
              <a:rect l="l" t="t" r="r" b="b"/>
              <a:pathLst>
                <a:path w="1905" h="0">
                  <a:moveTo>
                    <a:pt x="0" y="0"/>
                  </a:moveTo>
                  <a:lnTo>
                    <a:pt x="1117" y="0"/>
                  </a:lnTo>
                  <a:lnTo>
                    <a:pt x="1676" y="0"/>
                  </a:lnTo>
                </a:path>
              </a:pathLst>
            </a:custGeom>
            <a:ln w="3175">
              <a:solidFill>
                <a:srgbClr val="565658"/>
              </a:solidFill>
            </a:ln>
          </p:spPr>
          <p:txBody>
            <a:bodyPr wrap="square" lIns="0" tIns="0" rIns="0" bIns="0" rtlCol="0"/>
            <a:lstStyle/>
            <a:p/>
          </p:txBody>
        </p:sp>
        <p:sp>
          <p:nvSpPr>
            <p:cNvPr id="14254" name="object 14254" descr=""/>
            <p:cNvSpPr/>
            <p:nvPr/>
          </p:nvSpPr>
          <p:spPr>
            <a:xfrm>
              <a:off x="2683460" y="1912366"/>
              <a:ext cx="635" cy="635"/>
            </a:xfrm>
            <a:custGeom>
              <a:avLst/>
              <a:gdLst/>
              <a:ahLst/>
              <a:cxnLst/>
              <a:rect l="l" t="t" r="r" b="b"/>
              <a:pathLst>
                <a:path w="635" h="635">
                  <a:moveTo>
                    <a:pt x="0" y="558"/>
                  </a:moveTo>
                  <a:lnTo>
                    <a:pt x="0" y="0"/>
                  </a:lnTo>
                  <a:lnTo>
                    <a:pt x="558" y="0"/>
                  </a:lnTo>
                  <a:lnTo>
                    <a:pt x="558" y="558"/>
                  </a:lnTo>
                </a:path>
              </a:pathLst>
            </a:custGeom>
            <a:ln w="3175">
              <a:solidFill>
                <a:srgbClr val="565658"/>
              </a:solidFill>
            </a:ln>
          </p:spPr>
          <p:txBody>
            <a:bodyPr wrap="square" lIns="0" tIns="0" rIns="0" bIns="0" rtlCol="0"/>
            <a:lstStyle/>
            <a:p/>
          </p:txBody>
        </p:sp>
        <p:sp>
          <p:nvSpPr>
            <p:cNvPr id="14255" name="object 14255" descr=""/>
            <p:cNvSpPr/>
            <p:nvPr/>
          </p:nvSpPr>
          <p:spPr>
            <a:xfrm>
              <a:off x="2687925" y="1904553"/>
              <a:ext cx="0" cy="1270"/>
            </a:xfrm>
            <a:custGeom>
              <a:avLst/>
              <a:gdLst/>
              <a:ahLst/>
              <a:cxnLst/>
              <a:rect l="l" t="t" r="r" b="b"/>
              <a:pathLst>
                <a:path w="0" h="1269">
                  <a:moveTo>
                    <a:pt x="0" y="0"/>
                  </a:moveTo>
                  <a:lnTo>
                    <a:pt x="0" y="0"/>
                  </a:lnTo>
                  <a:lnTo>
                    <a:pt x="0" y="1117"/>
                  </a:lnTo>
                </a:path>
              </a:pathLst>
            </a:custGeom>
            <a:ln w="3175">
              <a:solidFill>
                <a:srgbClr val="565658"/>
              </a:solidFill>
            </a:ln>
          </p:spPr>
          <p:txBody>
            <a:bodyPr wrap="square" lIns="0" tIns="0" rIns="0" bIns="0" rtlCol="0"/>
            <a:lstStyle/>
            <a:p/>
          </p:txBody>
        </p:sp>
        <p:sp>
          <p:nvSpPr>
            <p:cNvPr id="14256" name="object 14256" descr=""/>
            <p:cNvSpPr/>
            <p:nvPr/>
          </p:nvSpPr>
          <p:spPr>
            <a:xfrm>
              <a:off x="2678995" y="1901214"/>
              <a:ext cx="635" cy="3175"/>
            </a:xfrm>
            <a:custGeom>
              <a:avLst/>
              <a:gdLst/>
              <a:ahLst/>
              <a:cxnLst/>
              <a:rect l="l" t="t" r="r" b="b"/>
              <a:pathLst>
                <a:path w="635" h="3175">
                  <a:moveTo>
                    <a:pt x="0" y="2781"/>
                  </a:moveTo>
                  <a:lnTo>
                    <a:pt x="0" y="1104"/>
                  </a:lnTo>
                  <a:lnTo>
                    <a:pt x="0" y="558"/>
                  </a:lnTo>
                  <a:lnTo>
                    <a:pt x="0" y="0"/>
                  </a:lnTo>
                  <a:lnTo>
                    <a:pt x="558" y="0"/>
                  </a:lnTo>
                </a:path>
              </a:pathLst>
            </a:custGeom>
            <a:ln w="3175">
              <a:solidFill>
                <a:srgbClr val="565658"/>
              </a:solidFill>
            </a:ln>
          </p:spPr>
          <p:txBody>
            <a:bodyPr wrap="square" lIns="0" tIns="0" rIns="0" bIns="0" rtlCol="0"/>
            <a:lstStyle/>
            <a:p/>
          </p:txBody>
        </p:sp>
        <p:sp>
          <p:nvSpPr>
            <p:cNvPr id="14257" name="object 14257" descr=""/>
            <p:cNvSpPr/>
            <p:nvPr/>
          </p:nvSpPr>
          <p:spPr>
            <a:xfrm>
              <a:off x="2678995" y="1904553"/>
              <a:ext cx="635" cy="1270"/>
            </a:xfrm>
            <a:custGeom>
              <a:avLst/>
              <a:gdLst/>
              <a:ahLst/>
              <a:cxnLst/>
              <a:rect l="l" t="t" r="r" b="b"/>
              <a:pathLst>
                <a:path w="635" h="1269">
                  <a:moveTo>
                    <a:pt x="558" y="0"/>
                  </a:moveTo>
                  <a:lnTo>
                    <a:pt x="0" y="0"/>
                  </a:lnTo>
                  <a:lnTo>
                    <a:pt x="0" y="1117"/>
                  </a:lnTo>
                </a:path>
              </a:pathLst>
            </a:custGeom>
            <a:ln w="3175">
              <a:solidFill>
                <a:srgbClr val="565658"/>
              </a:solidFill>
            </a:ln>
          </p:spPr>
          <p:txBody>
            <a:bodyPr wrap="square" lIns="0" tIns="0" rIns="0" bIns="0" rtlCol="0"/>
            <a:lstStyle/>
            <a:p/>
          </p:txBody>
        </p:sp>
        <p:sp>
          <p:nvSpPr>
            <p:cNvPr id="14258" name="object 14258" descr=""/>
            <p:cNvSpPr/>
            <p:nvPr/>
          </p:nvSpPr>
          <p:spPr>
            <a:xfrm>
              <a:off x="2680110" y="1908459"/>
              <a:ext cx="1270" cy="0"/>
            </a:xfrm>
            <a:custGeom>
              <a:avLst/>
              <a:gdLst/>
              <a:ahLst/>
              <a:cxnLst/>
              <a:rect l="l" t="t" r="r" b="b"/>
              <a:pathLst>
                <a:path w="1269" h="0">
                  <a:moveTo>
                    <a:pt x="1130" y="0"/>
                  </a:moveTo>
                  <a:lnTo>
                    <a:pt x="571" y="0"/>
                  </a:lnTo>
                  <a:lnTo>
                    <a:pt x="0" y="0"/>
                  </a:lnTo>
                </a:path>
              </a:pathLst>
            </a:custGeom>
            <a:ln w="3175">
              <a:solidFill>
                <a:srgbClr val="565658"/>
              </a:solidFill>
            </a:ln>
          </p:spPr>
          <p:txBody>
            <a:bodyPr wrap="square" lIns="0" tIns="0" rIns="0" bIns="0" rtlCol="0"/>
            <a:lstStyle/>
            <a:p/>
          </p:txBody>
        </p:sp>
        <p:sp>
          <p:nvSpPr>
            <p:cNvPr id="14259" name="object 14259" descr=""/>
            <p:cNvSpPr/>
            <p:nvPr/>
          </p:nvSpPr>
          <p:spPr>
            <a:xfrm>
              <a:off x="2682355" y="1908459"/>
              <a:ext cx="1270" cy="0"/>
            </a:xfrm>
            <a:custGeom>
              <a:avLst/>
              <a:gdLst/>
              <a:ahLst/>
              <a:cxnLst/>
              <a:rect l="l" t="t" r="r" b="b"/>
              <a:pathLst>
                <a:path w="1269" h="0">
                  <a:moveTo>
                    <a:pt x="1104" y="0"/>
                  </a:moveTo>
                  <a:lnTo>
                    <a:pt x="0" y="0"/>
                  </a:lnTo>
                </a:path>
              </a:pathLst>
            </a:custGeom>
            <a:ln w="3175">
              <a:solidFill>
                <a:srgbClr val="565658"/>
              </a:solidFill>
            </a:ln>
          </p:spPr>
          <p:txBody>
            <a:bodyPr wrap="square" lIns="0" tIns="0" rIns="0" bIns="0" rtlCol="0"/>
            <a:lstStyle/>
            <a:p/>
          </p:txBody>
        </p:sp>
        <p:sp>
          <p:nvSpPr>
            <p:cNvPr id="14260" name="object 14260" descr=""/>
            <p:cNvSpPr/>
            <p:nvPr/>
          </p:nvSpPr>
          <p:spPr>
            <a:xfrm>
              <a:off x="2682356" y="1906785"/>
              <a:ext cx="1270" cy="0"/>
            </a:xfrm>
            <a:custGeom>
              <a:avLst/>
              <a:gdLst/>
              <a:ahLst/>
              <a:cxnLst/>
              <a:rect l="l" t="t" r="r" b="b"/>
              <a:pathLst>
                <a:path w="1269" h="0">
                  <a:moveTo>
                    <a:pt x="0" y="0"/>
                  </a:moveTo>
                  <a:lnTo>
                    <a:pt x="1104" y="0"/>
                  </a:lnTo>
                </a:path>
              </a:pathLst>
            </a:custGeom>
            <a:ln w="3175">
              <a:solidFill>
                <a:srgbClr val="565658"/>
              </a:solidFill>
            </a:ln>
          </p:spPr>
          <p:txBody>
            <a:bodyPr wrap="square" lIns="0" tIns="0" rIns="0" bIns="0" rtlCol="0"/>
            <a:lstStyle/>
            <a:p/>
          </p:txBody>
        </p:sp>
        <p:sp>
          <p:nvSpPr>
            <p:cNvPr id="14261" name="object 14261" descr=""/>
            <p:cNvSpPr/>
            <p:nvPr/>
          </p:nvSpPr>
          <p:spPr>
            <a:xfrm>
              <a:off x="2735351" y="1911808"/>
              <a:ext cx="8890" cy="635"/>
            </a:xfrm>
            <a:custGeom>
              <a:avLst/>
              <a:gdLst/>
              <a:ahLst/>
              <a:cxnLst/>
              <a:rect l="l" t="t" r="r" b="b"/>
              <a:pathLst>
                <a:path w="8889" h="635">
                  <a:moveTo>
                    <a:pt x="0" y="0"/>
                  </a:moveTo>
                  <a:lnTo>
                    <a:pt x="0" y="0"/>
                  </a:lnTo>
                  <a:lnTo>
                    <a:pt x="3911" y="0"/>
                  </a:lnTo>
                  <a:lnTo>
                    <a:pt x="5575" y="558"/>
                  </a:lnTo>
                  <a:lnTo>
                    <a:pt x="6692" y="558"/>
                  </a:lnTo>
                  <a:lnTo>
                    <a:pt x="7251" y="558"/>
                  </a:lnTo>
                  <a:lnTo>
                    <a:pt x="7810" y="558"/>
                  </a:lnTo>
                  <a:lnTo>
                    <a:pt x="8369" y="558"/>
                  </a:lnTo>
                </a:path>
              </a:pathLst>
            </a:custGeom>
            <a:ln w="3175">
              <a:solidFill>
                <a:srgbClr val="565658"/>
              </a:solidFill>
            </a:ln>
          </p:spPr>
          <p:txBody>
            <a:bodyPr wrap="square" lIns="0" tIns="0" rIns="0" bIns="0" rtlCol="0"/>
            <a:lstStyle/>
            <a:p/>
          </p:txBody>
        </p:sp>
        <p:sp>
          <p:nvSpPr>
            <p:cNvPr id="14262" name="object 14262" descr=""/>
            <p:cNvSpPr/>
            <p:nvPr/>
          </p:nvSpPr>
          <p:spPr>
            <a:xfrm>
              <a:off x="2713597" y="1911808"/>
              <a:ext cx="2540" cy="0"/>
            </a:xfrm>
            <a:custGeom>
              <a:avLst/>
              <a:gdLst/>
              <a:ahLst/>
              <a:cxnLst/>
              <a:rect l="l" t="t" r="r" b="b"/>
              <a:pathLst>
                <a:path w="2539" h="0">
                  <a:moveTo>
                    <a:pt x="0" y="0"/>
                  </a:moveTo>
                  <a:lnTo>
                    <a:pt x="558" y="0"/>
                  </a:lnTo>
                  <a:lnTo>
                    <a:pt x="1117" y="0"/>
                  </a:lnTo>
                  <a:lnTo>
                    <a:pt x="1676" y="0"/>
                  </a:lnTo>
                  <a:lnTo>
                    <a:pt x="2222" y="0"/>
                  </a:lnTo>
                </a:path>
              </a:pathLst>
            </a:custGeom>
            <a:ln w="3175">
              <a:solidFill>
                <a:srgbClr val="565658"/>
              </a:solidFill>
            </a:ln>
          </p:spPr>
          <p:txBody>
            <a:bodyPr wrap="square" lIns="0" tIns="0" rIns="0" bIns="0" rtlCol="0"/>
            <a:lstStyle/>
            <a:p/>
          </p:txBody>
        </p:sp>
        <p:sp>
          <p:nvSpPr>
            <p:cNvPr id="14263" name="object 14263" descr=""/>
            <p:cNvSpPr/>
            <p:nvPr/>
          </p:nvSpPr>
          <p:spPr>
            <a:xfrm>
              <a:off x="2612605"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264" name="object 14264" descr=""/>
            <p:cNvSpPr/>
            <p:nvPr/>
          </p:nvSpPr>
          <p:spPr>
            <a:xfrm>
              <a:off x="2765477" y="1916267"/>
              <a:ext cx="17145" cy="1270"/>
            </a:xfrm>
            <a:custGeom>
              <a:avLst/>
              <a:gdLst/>
              <a:ahLst/>
              <a:cxnLst/>
              <a:rect l="l" t="t" r="r" b="b"/>
              <a:pathLst>
                <a:path w="17144" h="1269">
                  <a:moveTo>
                    <a:pt x="0" y="0"/>
                  </a:moveTo>
                  <a:lnTo>
                    <a:pt x="558" y="0"/>
                  </a:lnTo>
                  <a:lnTo>
                    <a:pt x="1130" y="0"/>
                  </a:lnTo>
                  <a:lnTo>
                    <a:pt x="2235" y="0"/>
                  </a:lnTo>
                  <a:lnTo>
                    <a:pt x="2794" y="558"/>
                  </a:lnTo>
                  <a:lnTo>
                    <a:pt x="3911" y="558"/>
                  </a:lnTo>
                  <a:lnTo>
                    <a:pt x="5029" y="558"/>
                  </a:lnTo>
                  <a:lnTo>
                    <a:pt x="7251" y="558"/>
                  </a:lnTo>
                  <a:lnTo>
                    <a:pt x="9486" y="558"/>
                  </a:lnTo>
                  <a:lnTo>
                    <a:pt x="11722" y="1117"/>
                  </a:lnTo>
                  <a:lnTo>
                    <a:pt x="16738" y="1117"/>
                  </a:lnTo>
                </a:path>
              </a:pathLst>
            </a:custGeom>
            <a:ln w="3175">
              <a:solidFill>
                <a:srgbClr val="565658"/>
              </a:solidFill>
            </a:ln>
          </p:spPr>
          <p:txBody>
            <a:bodyPr wrap="square" lIns="0" tIns="0" rIns="0" bIns="0" rtlCol="0"/>
            <a:lstStyle/>
            <a:p/>
          </p:txBody>
        </p:sp>
        <p:sp>
          <p:nvSpPr>
            <p:cNvPr id="14265" name="object 14265" descr=""/>
            <p:cNvSpPr/>
            <p:nvPr/>
          </p:nvSpPr>
          <p:spPr>
            <a:xfrm>
              <a:off x="2678995" y="1904552"/>
              <a:ext cx="9525" cy="1270"/>
            </a:xfrm>
            <a:custGeom>
              <a:avLst/>
              <a:gdLst/>
              <a:ahLst/>
              <a:cxnLst/>
              <a:rect l="l" t="t" r="r" b="b"/>
              <a:pathLst>
                <a:path w="9525" h="1269">
                  <a:moveTo>
                    <a:pt x="0" y="1117"/>
                  </a:moveTo>
                  <a:lnTo>
                    <a:pt x="0" y="1117"/>
                  </a:lnTo>
                  <a:lnTo>
                    <a:pt x="8928" y="1117"/>
                  </a:lnTo>
                  <a:lnTo>
                    <a:pt x="8928" y="0"/>
                  </a:lnTo>
                </a:path>
              </a:pathLst>
            </a:custGeom>
            <a:ln w="3175">
              <a:solidFill>
                <a:srgbClr val="565658"/>
              </a:solidFill>
            </a:ln>
          </p:spPr>
          <p:txBody>
            <a:bodyPr wrap="square" lIns="0" tIns="0" rIns="0" bIns="0" rtlCol="0"/>
            <a:lstStyle/>
            <a:p/>
          </p:txBody>
        </p:sp>
        <p:sp>
          <p:nvSpPr>
            <p:cNvPr id="14266" name="object 14266" descr=""/>
            <p:cNvSpPr/>
            <p:nvPr/>
          </p:nvSpPr>
          <p:spPr>
            <a:xfrm>
              <a:off x="2568528" y="1915721"/>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4267" name="object 14267" descr=""/>
            <p:cNvSpPr/>
            <p:nvPr/>
          </p:nvSpPr>
          <p:spPr>
            <a:xfrm>
              <a:off x="2566865" y="1916825"/>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4268" name="object 14268" descr=""/>
            <p:cNvSpPr/>
            <p:nvPr/>
          </p:nvSpPr>
          <p:spPr>
            <a:xfrm>
              <a:off x="2567969" y="191682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69" name="object 14269" descr=""/>
            <p:cNvSpPr/>
            <p:nvPr/>
          </p:nvSpPr>
          <p:spPr>
            <a:xfrm>
              <a:off x="2567969" y="1914599"/>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4270" name="object 14270" descr=""/>
            <p:cNvSpPr/>
            <p:nvPr/>
          </p:nvSpPr>
          <p:spPr>
            <a:xfrm>
              <a:off x="2566865" y="1914599"/>
              <a:ext cx="635" cy="635"/>
            </a:xfrm>
            <a:custGeom>
              <a:avLst/>
              <a:gdLst/>
              <a:ahLst/>
              <a:cxnLst/>
              <a:rect l="l" t="t" r="r" b="b"/>
              <a:pathLst>
                <a:path w="635" h="635">
                  <a:moveTo>
                    <a:pt x="0" y="558"/>
                  </a:moveTo>
                  <a:lnTo>
                    <a:pt x="546" y="0"/>
                  </a:lnTo>
                </a:path>
              </a:pathLst>
            </a:custGeom>
            <a:ln w="3175">
              <a:solidFill>
                <a:srgbClr val="565658"/>
              </a:solidFill>
            </a:ln>
          </p:spPr>
          <p:txBody>
            <a:bodyPr wrap="square" lIns="0" tIns="0" rIns="0" bIns="0" rtlCol="0"/>
            <a:lstStyle/>
            <a:p/>
          </p:txBody>
        </p:sp>
        <p:sp>
          <p:nvSpPr>
            <p:cNvPr id="14271" name="object 14271" descr=""/>
            <p:cNvSpPr/>
            <p:nvPr/>
          </p:nvSpPr>
          <p:spPr>
            <a:xfrm>
              <a:off x="2566308" y="1915721"/>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4272" name="object 14272" descr=""/>
            <p:cNvSpPr/>
            <p:nvPr/>
          </p:nvSpPr>
          <p:spPr>
            <a:xfrm>
              <a:off x="2665611" y="1906228"/>
              <a:ext cx="1905" cy="0"/>
            </a:xfrm>
            <a:custGeom>
              <a:avLst/>
              <a:gdLst/>
              <a:ahLst/>
              <a:cxnLst/>
              <a:rect l="l" t="t" r="r" b="b"/>
              <a:pathLst>
                <a:path w="1905" h="0">
                  <a:moveTo>
                    <a:pt x="1676" y="0"/>
                  </a:moveTo>
                  <a:lnTo>
                    <a:pt x="558" y="0"/>
                  </a:lnTo>
                  <a:lnTo>
                    <a:pt x="0" y="0"/>
                  </a:lnTo>
                </a:path>
              </a:pathLst>
            </a:custGeom>
            <a:ln w="3175">
              <a:solidFill>
                <a:srgbClr val="565658"/>
              </a:solidFill>
            </a:ln>
          </p:spPr>
          <p:txBody>
            <a:bodyPr wrap="square" lIns="0" tIns="0" rIns="0" bIns="0" rtlCol="0"/>
            <a:lstStyle/>
            <a:p/>
          </p:txBody>
        </p:sp>
        <p:sp>
          <p:nvSpPr>
            <p:cNvPr id="14273" name="object 14273" descr=""/>
            <p:cNvSpPr/>
            <p:nvPr/>
          </p:nvSpPr>
          <p:spPr>
            <a:xfrm>
              <a:off x="2671319" y="1904679"/>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274" name="object 14274" descr=""/>
            <p:cNvSpPr/>
            <p:nvPr/>
          </p:nvSpPr>
          <p:spPr>
            <a:xfrm>
              <a:off x="2667288" y="1906228"/>
              <a:ext cx="5715" cy="0"/>
            </a:xfrm>
            <a:custGeom>
              <a:avLst/>
              <a:gdLst/>
              <a:ahLst/>
              <a:cxnLst/>
              <a:rect l="l" t="t" r="r" b="b"/>
              <a:pathLst>
                <a:path w="5714" h="0">
                  <a:moveTo>
                    <a:pt x="0" y="0"/>
                  </a:moveTo>
                  <a:lnTo>
                    <a:pt x="0" y="0"/>
                  </a:lnTo>
                  <a:lnTo>
                    <a:pt x="5029" y="0"/>
                  </a:lnTo>
                  <a:lnTo>
                    <a:pt x="5575" y="0"/>
                  </a:lnTo>
                </a:path>
              </a:pathLst>
            </a:custGeom>
            <a:ln w="3175">
              <a:solidFill>
                <a:srgbClr val="565658"/>
              </a:solidFill>
            </a:ln>
          </p:spPr>
          <p:txBody>
            <a:bodyPr wrap="square" lIns="0" tIns="0" rIns="0" bIns="0" rtlCol="0"/>
            <a:lstStyle/>
            <a:p/>
          </p:txBody>
        </p:sp>
        <p:sp>
          <p:nvSpPr>
            <p:cNvPr id="14275" name="object 14275" descr=""/>
            <p:cNvSpPr/>
            <p:nvPr/>
          </p:nvSpPr>
          <p:spPr>
            <a:xfrm>
              <a:off x="2708016" y="1998289"/>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276" name="object 14276" descr=""/>
            <p:cNvSpPr/>
            <p:nvPr/>
          </p:nvSpPr>
          <p:spPr>
            <a:xfrm>
              <a:off x="2709691" y="1997171"/>
              <a:ext cx="1270" cy="2540"/>
            </a:xfrm>
            <a:custGeom>
              <a:avLst/>
              <a:gdLst/>
              <a:ahLst/>
              <a:cxnLst/>
              <a:rect l="l" t="t" r="r" b="b"/>
              <a:pathLst>
                <a:path w="1269" h="2539">
                  <a:moveTo>
                    <a:pt x="558" y="2235"/>
                  </a:moveTo>
                  <a:lnTo>
                    <a:pt x="1117" y="1117"/>
                  </a:lnTo>
                  <a:lnTo>
                    <a:pt x="0" y="0"/>
                  </a:lnTo>
                </a:path>
              </a:pathLst>
            </a:custGeom>
            <a:ln w="3175">
              <a:solidFill>
                <a:srgbClr val="565658"/>
              </a:solidFill>
            </a:ln>
          </p:spPr>
          <p:txBody>
            <a:bodyPr wrap="square" lIns="0" tIns="0" rIns="0" bIns="0" rtlCol="0"/>
            <a:lstStyle/>
            <a:p/>
          </p:txBody>
        </p:sp>
        <p:sp>
          <p:nvSpPr>
            <p:cNvPr id="14277" name="object 14277" descr=""/>
            <p:cNvSpPr/>
            <p:nvPr/>
          </p:nvSpPr>
          <p:spPr>
            <a:xfrm>
              <a:off x="2683459" y="19123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78" name="object 14278" descr=""/>
            <p:cNvSpPr/>
            <p:nvPr/>
          </p:nvSpPr>
          <p:spPr>
            <a:xfrm>
              <a:off x="2678995" y="1903995"/>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79" name="object 14279" descr=""/>
            <p:cNvSpPr/>
            <p:nvPr/>
          </p:nvSpPr>
          <p:spPr>
            <a:xfrm>
              <a:off x="2678995" y="1901211"/>
              <a:ext cx="9525" cy="5080"/>
            </a:xfrm>
            <a:custGeom>
              <a:avLst/>
              <a:gdLst/>
              <a:ahLst/>
              <a:cxnLst/>
              <a:rect l="l" t="t" r="r" b="b"/>
              <a:pathLst>
                <a:path w="9525" h="5080">
                  <a:moveTo>
                    <a:pt x="0" y="4457"/>
                  </a:moveTo>
                  <a:lnTo>
                    <a:pt x="0" y="3340"/>
                  </a:lnTo>
                  <a:lnTo>
                    <a:pt x="558" y="3340"/>
                  </a:lnTo>
                  <a:lnTo>
                    <a:pt x="1117" y="3340"/>
                  </a:lnTo>
                  <a:lnTo>
                    <a:pt x="1117" y="2781"/>
                  </a:lnTo>
                  <a:lnTo>
                    <a:pt x="1689" y="2222"/>
                  </a:lnTo>
                  <a:lnTo>
                    <a:pt x="2247" y="1663"/>
                  </a:lnTo>
                  <a:lnTo>
                    <a:pt x="2806" y="558"/>
                  </a:lnTo>
                  <a:lnTo>
                    <a:pt x="3924" y="0"/>
                  </a:lnTo>
                  <a:lnTo>
                    <a:pt x="5029" y="0"/>
                  </a:lnTo>
                  <a:lnTo>
                    <a:pt x="6692" y="0"/>
                  </a:lnTo>
                  <a:lnTo>
                    <a:pt x="7251" y="0"/>
                  </a:lnTo>
                  <a:lnTo>
                    <a:pt x="7823" y="0"/>
                  </a:lnTo>
                  <a:lnTo>
                    <a:pt x="8382" y="0"/>
                  </a:lnTo>
                  <a:lnTo>
                    <a:pt x="8928" y="0"/>
                  </a:lnTo>
                  <a:lnTo>
                    <a:pt x="8928" y="558"/>
                  </a:lnTo>
                  <a:lnTo>
                    <a:pt x="8928" y="1104"/>
                  </a:lnTo>
                  <a:lnTo>
                    <a:pt x="8928" y="2781"/>
                  </a:lnTo>
                  <a:lnTo>
                    <a:pt x="8928" y="3340"/>
                  </a:lnTo>
                </a:path>
              </a:pathLst>
            </a:custGeom>
            <a:ln w="3175">
              <a:solidFill>
                <a:srgbClr val="565658"/>
              </a:solidFill>
            </a:ln>
          </p:spPr>
          <p:txBody>
            <a:bodyPr wrap="square" lIns="0" tIns="0" rIns="0" bIns="0" rtlCol="0"/>
            <a:lstStyle/>
            <a:p/>
          </p:txBody>
        </p:sp>
        <p:sp>
          <p:nvSpPr>
            <p:cNvPr id="14280" name="object 14280" descr=""/>
            <p:cNvSpPr/>
            <p:nvPr/>
          </p:nvSpPr>
          <p:spPr>
            <a:xfrm>
              <a:off x="2708574" y="1997168"/>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281" name="object 14281" descr=""/>
            <p:cNvSpPr/>
            <p:nvPr/>
          </p:nvSpPr>
          <p:spPr>
            <a:xfrm>
              <a:off x="2708573" y="1999407"/>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4282" name="object 14282" descr=""/>
            <p:cNvSpPr/>
            <p:nvPr/>
          </p:nvSpPr>
          <p:spPr>
            <a:xfrm>
              <a:off x="2708017" y="1997173"/>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4283" name="object 14283" descr=""/>
            <p:cNvSpPr/>
            <p:nvPr/>
          </p:nvSpPr>
          <p:spPr>
            <a:xfrm>
              <a:off x="2474370"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284" name="object 14284" descr=""/>
            <p:cNvSpPr/>
            <p:nvPr/>
          </p:nvSpPr>
          <p:spPr>
            <a:xfrm>
              <a:off x="2474243" y="1910692"/>
              <a:ext cx="1905" cy="0"/>
            </a:xfrm>
            <a:custGeom>
              <a:avLst/>
              <a:gdLst/>
              <a:ahLst/>
              <a:cxnLst/>
              <a:rect l="l" t="t" r="r" b="b"/>
              <a:pathLst>
                <a:path w="1905" h="0">
                  <a:moveTo>
                    <a:pt x="1676" y="0"/>
                  </a:moveTo>
                  <a:lnTo>
                    <a:pt x="558" y="0"/>
                  </a:lnTo>
                  <a:lnTo>
                    <a:pt x="0" y="0"/>
                  </a:lnTo>
                </a:path>
              </a:pathLst>
            </a:custGeom>
            <a:ln w="3175">
              <a:solidFill>
                <a:srgbClr val="565658"/>
              </a:solidFill>
            </a:ln>
          </p:spPr>
          <p:txBody>
            <a:bodyPr wrap="square" lIns="0" tIns="0" rIns="0" bIns="0" rtlCol="0"/>
            <a:lstStyle/>
            <a:p/>
          </p:txBody>
        </p:sp>
        <p:sp>
          <p:nvSpPr>
            <p:cNvPr id="14285" name="object 14285" descr=""/>
            <p:cNvSpPr/>
            <p:nvPr/>
          </p:nvSpPr>
          <p:spPr>
            <a:xfrm>
              <a:off x="2475486"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286" name="object 14286" descr=""/>
            <p:cNvSpPr/>
            <p:nvPr/>
          </p:nvSpPr>
          <p:spPr>
            <a:xfrm>
              <a:off x="2473687"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287" name="object 14287" descr=""/>
            <p:cNvSpPr/>
            <p:nvPr/>
          </p:nvSpPr>
          <p:spPr>
            <a:xfrm>
              <a:off x="2477033" y="1910692"/>
              <a:ext cx="2540" cy="0"/>
            </a:xfrm>
            <a:custGeom>
              <a:avLst/>
              <a:gdLst/>
              <a:ahLst/>
              <a:cxnLst/>
              <a:rect l="l" t="t" r="r" b="b"/>
              <a:pathLst>
                <a:path w="2539" h="0">
                  <a:moveTo>
                    <a:pt x="1676" y="0"/>
                  </a:moveTo>
                  <a:lnTo>
                    <a:pt x="2235" y="0"/>
                  </a:lnTo>
                  <a:lnTo>
                    <a:pt x="1676" y="0"/>
                  </a:lnTo>
                  <a:lnTo>
                    <a:pt x="1117" y="0"/>
                  </a:lnTo>
                  <a:lnTo>
                    <a:pt x="0" y="0"/>
                  </a:lnTo>
                </a:path>
              </a:pathLst>
            </a:custGeom>
            <a:ln w="3175">
              <a:solidFill>
                <a:srgbClr val="565658"/>
              </a:solidFill>
            </a:ln>
          </p:spPr>
          <p:txBody>
            <a:bodyPr wrap="square" lIns="0" tIns="0" rIns="0" bIns="0" rtlCol="0"/>
            <a:lstStyle/>
            <a:p/>
          </p:txBody>
        </p:sp>
        <p:sp>
          <p:nvSpPr>
            <p:cNvPr id="14288" name="object 14288" descr=""/>
            <p:cNvSpPr/>
            <p:nvPr/>
          </p:nvSpPr>
          <p:spPr>
            <a:xfrm>
              <a:off x="2876515" y="1928544"/>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4289" name="object 14289" descr=""/>
            <p:cNvSpPr/>
            <p:nvPr/>
          </p:nvSpPr>
          <p:spPr>
            <a:xfrm>
              <a:off x="2877632" y="1927987"/>
              <a:ext cx="7620" cy="1905"/>
            </a:xfrm>
            <a:custGeom>
              <a:avLst/>
              <a:gdLst/>
              <a:ahLst/>
              <a:cxnLst/>
              <a:rect l="l" t="t" r="r" b="b"/>
              <a:pathLst>
                <a:path w="7619" h="1905">
                  <a:moveTo>
                    <a:pt x="0" y="0"/>
                  </a:moveTo>
                  <a:lnTo>
                    <a:pt x="0" y="558"/>
                  </a:lnTo>
                  <a:lnTo>
                    <a:pt x="558" y="558"/>
                  </a:lnTo>
                  <a:lnTo>
                    <a:pt x="558" y="1117"/>
                  </a:lnTo>
                  <a:lnTo>
                    <a:pt x="1104" y="1117"/>
                  </a:lnTo>
                  <a:lnTo>
                    <a:pt x="1663" y="1676"/>
                  </a:lnTo>
                  <a:lnTo>
                    <a:pt x="2222" y="1676"/>
                  </a:lnTo>
                  <a:lnTo>
                    <a:pt x="5562" y="1676"/>
                  </a:lnTo>
                  <a:lnTo>
                    <a:pt x="6121" y="1117"/>
                  </a:lnTo>
                  <a:lnTo>
                    <a:pt x="6680" y="1117"/>
                  </a:lnTo>
                  <a:lnTo>
                    <a:pt x="6680" y="558"/>
                  </a:lnTo>
                  <a:lnTo>
                    <a:pt x="7238" y="558"/>
                  </a:lnTo>
                  <a:lnTo>
                    <a:pt x="7238" y="0"/>
                  </a:lnTo>
                </a:path>
              </a:pathLst>
            </a:custGeom>
            <a:ln w="3175">
              <a:solidFill>
                <a:srgbClr val="565658"/>
              </a:solidFill>
            </a:ln>
          </p:spPr>
          <p:txBody>
            <a:bodyPr wrap="square" lIns="0" tIns="0" rIns="0" bIns="0" rtlCol="0"/>
            <a:lstStyle/>
            <a:p/>
          </p:txBody>
        </p:sp>
        <p:sp>
          <p:nvSpPr>
            <p:cNvPr id="14290" name="object 14290" descr=""/>
            <p:cNvSpPr/>
            <p:nvPr/>
          </p:nvSpPr>
          <p:spPr>
            <a:xfrm>
              <a:off x="2876517" y="1929103"/>
              <a:ext cx="9525" cy="2540"/>
            </a:xfrm>
            <a:custGeom>
              <a:avLst/>
              <a:gdLst/>
              <a:ahLst/>
              <a:cxnLst/>
              <a:rect l="l" t="t" r="r" b="b"/>
              <a:pathLst>
                <a:path w="9525" h="2539">
                  <a:moveTo>
                    <a:pt x="9474" y="0"/>
                  </a:moveTo>
                  <a:lnTo>
                    <a:pt x="9474" y="558"/>
                  </a:lnTo>
                  <a:lnTo>
                    <a:pt x="9474" y="1117"/>
                  </a:lnTo>
                  <a:lnTo>
                    <a:pt x="8915" y="1117"/>
                  </a:lnTo>
                  <a:lnTo>
                    <a:pt x="8356" y="1676"/>
                  </a:lnTo>
                  <a:lnTo>
                    <a:pt x="7239" y="1676"/>
                  </a:lnTo>
                  <a:lnTo>
                    <a:pt x="6680" y="1676"/>
                  </a:lnTo>
                  <a:lnTo>
                    <a:pt x="5575" y="2235"/>
                  </a:lnTo>
                  <a:lnTo>
                    <a:pt x="5016" y="2235"/>
                  </a:lnTo>
                  <a:lnTo>
                    <a:pt x="3898" y="2235"/>
                  </a:lnTo>
                  <a:lnTo>
                    <a:pt x="2781" y="1676"/>
                  </a:lnTo>
                  <a:lnTo>
                    <a:pt x="2222" y="1676"/>
                  </a:lnTo>
                  <a:lnTo>
                    <a:pt x="1117" y="1676"/>
                  </a:lnTo>
                  <a:lnTo>
                    <a:pt x="558" y="1117"/>
                  </a:lnTo>
                  <a:lnTo>
                    <a:pt x="0" y="1117"/>
                  </a:lnTo>
                  <a:lnTo>
                    <a:pt x="0" y="558"/>
                  </a:lnTo>
                </a:path>
              </a:pathLst>
            </a:custGeom>
            <a:ln w="3175">
              <a:solidFill>
                <a:srgbClr val="565658"/>
              </a:solidFill>
            </a:ln>
          </p:spPr>
          <p:txBody>
            <a:bodyPr wrap="square" lIns="0" tIns="0" rIns="0" bIns="0" rtlCol="0"/>
            <a:lstStyle/>
            <a:p/>
          </p:txBody>
        </p:sp>
        <p:sp>
          <p:nvSpPr>
            <p:cNvPr id="14291" name="object 14291" descr=""/>
            <p:cNvSpPr/>
            <p:nvPr/>
          </p:nvSpPr>
          <p:spPr>
            <a:xfrm>
              <a:off x="2884441" y="196103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292" name="object 14292" descr=""/>
            <p:cNvSpPr/>
            <p:nvPr/>
          </p:nvSpPr>
          <p:spPr>
            <a:xfrm>
              <a:off x="2765482" y="1998848"/>
              <a:ext cx="17145" cy="1270"/>
            </a:xfrm>
            <a:custGeom>
              <a:avLst/>
              <a:gdLst/>
              <a:ahLst/>
              <a:cxnLst/>
              <a:rect l="l" t="t" r="r" b="b"/>
              <a:pathLst>
                <a:path w="17144" h="1269">
                  <a:moveTo>
                    <a:pt x="16738" y="0"/>
                  </a:moveTo>
                  <a:lnTo>
                    <a:pt x="11709" y="558"/>
                  </a:lnTo>
                  <a:lnTo>
                    <a:pt x="9486" y="558"/>
                  </a:lnTo>
                  <a:lnTo>
                    <a:pt x="7251" y="558"/>
                  </a:lnTo>
                  <a:lnTo>
                    <a:pt x="5016" y="558"/>
                  </a:lnTo>
                  <a:lnTo>
                    <a:pt x="3898" y="1104"/>
                  </a:lnTo>
                  <a:lnTo>
                    <a:pt x="2781" y="1104"/>
                  </a:lnTo>
                  <a:lnTo>
                    <a:pt x="1663" y="1104"/>
                  </a:lnTo>
                  <a:lnTo>
                    <a:pt x="1130" y="1104"/>
                  </a:lnTo>
                  <a:lnTo>
                    <a:pt x="558" y="1104"/>
                  </a:lnTo>
                  <a:lnTo>
                    <a:pt x="0" y="1104"/>
                  </a:lnTo>
                </a:path>
              </a:pathLst>
            </a:custGeom>
            <a:ln w="3175">
              <a:solidFill>
                <a:srgbClr val="565658"/>
              </a:solidFill>
            </a:ln>
          </p:spPr>
          <p:txBody>
            <a:bodyPr wrap="square" lIns="0" tIns="0" rIns="0" bIns="0" rtlCol="0"/>
            <a:lstStyle/>
            <a:p/>
          </p:txBody>
        </p:sp>
        <p:sp>
          <p:nvSpPr>
            <p:cNvPr id="14293" name="object 14293" descr=""/>
            <p:cNvSpPr/>
            <p:nvPr/>
          </p:nvSpPr>
          <p:spPr>
            <a:xfrm>
              <a:off x="2832437" y="1923523"/>
              <a:ext cx="2540" cy="1270"/>
            </a:xfrm>
            <a:custGeom>
              <a:avLst/>
              <a:gdLst/>
              <a:ahLst/>
              <a:cxnLst/>
              <a:rect l="l" t="t" r="r" b="b"/>
              <a:pathLst>
                <a:path w="2539" h="1269">
                  <a:moveTo>
                    <a:pt x="0" y="0"/>
                  </a:moveTo>
                  <a:lnTo>
                    <a:pt x="2235" y="558"/>
                  </a:lnTo>
                  <a:lnTo>
                    <a:pt x="2235" y="1117"/>
                  </a:lnTo>
                </a:path>
              </a:pathLst>
            </a:custGeom>
            <a:ln w="3175">
              <a:solidFill>
                <a:srgbClr val="565658"/>
              </a:solidFill>
            </a:ln>
          </p:spPr>
          <p:txBody>
            <a:bodyPr wrap="square" lIns="0" tIns="0" rIns="0" bIns="0" rtlCol="0"/>
            <a:lstStyle/>
            <a:p/>
          </p:txBody>
        </p:sp>
        <p:sp>
          <p:nvSpPr>
            <p:cNvPr id="14294" name="object 14294" descr=""/>
            <p:cNvSpPr/>
            <p:nvPr/>
          </p:nvSpPr>
          <p:spPr>
            <a:xfrm>
              <a:off x="2824623" y="1924080"/>
              <a:ext cx="10160" cy="5080"/>
            </a:xfrm>
            <a:custGeom>
              <a:avLst/>
              <a:gdLst/>
              <a:ahLst/>
              <a:cxnLst/>
              <a:rect l="l" t="t" r="r" b="b"/>
              <a:pathLst>
                <a:path w="10160" h="5080">
                  <a:moveTo>
                    <a:pt x="10045" y="558"/>
                  </a:moveTo>
                  <a:lnTo>
                    <a:pt x="8928" y="2235"/>
                  </a:lnTo>
                  <a:lnTo>
                    <a:pt x="7810" y="3911"/>
                  </a:lnTo>
                  <a:lnTo>
                    <a:pt x="7251" y="4470"/>
                  </a:lnTo>
                  <a:lnTo>
                    <a:pt x="6692" y="5029"/>
                  </a:lnTo>
                  <a:lnTo>
                    <a:pt x="6134" y="5029"/>
                  </a:lnTo>
                  <a:lnTo>
                    <a:pt x="5575" y="5029"/>
                  </a:lnTo>
                  <a:lnTo>
                    <a:pt x="5016" y="5029"/>
                  </a:lnTo>
                  <a:lnTo>
                    <a:pt x="4470" y="5029"/>
                  </a:lnTo>
                  <a:lnTo>
                    <a:pt x="3911" y="5029"/>
                  </a:lnTo>
                  <a:lnTo>
                    <a:pt x="3352" y="4470"/>
                  </a:lnTo>
                  <a:lnTo>
                    <a:pt x="2793" y="4470"/>
                  </a:lnTo>
                  <a:lnTo>
                    <a:pt x="2235" y="3911"/>
                  </a:lnTo>
                  <a:lnTo>
                    <a:pt x="2235" y="3352"/>
                  </a:lnTo>
                  <a:lnTo>
                    <a:pt x="1676" y="3352"/>
                  </a:lnTo>
                  <a:lnTo>
                    <a:pt x="558" y="1676"/>
                  </a:lnTo>
                  <a:lnTo>
                    <a:pt x="0" y="0"/>
                  </a:lnTo>
                </a:path>
              </a:pathLst>
            </a:custGeom>
            <a:ln w="3175">
              <a:solidFill>
                <a:srgbClr val="565658"/>
              </a:solidFill>
            </a:ln>
          </p:spPr>
          <p:txBody>
            <a:bodyPr wrap="square" lIns="0" tIns="0" rIns="0" bIns="0" rtlCol="0"/>
            <a:lstStyle/>
            <a:p/>
          </p:txBody>
        </p:sp>
        <p:sp>
          <p:nvSpPr>
            <p:cNvPr id="14295" name="object 14295" descr=""/>
            <p:cNvSpPr/>
            <p:nvPr/>
          </p:nvSpPr>
          <p:spPr>
            <a:xfrm>
              <a:off x="2834669" y="1924080"/>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4296" name="object 14296" descr=""/>
            <p:cNvSpPr/>
            <p:nvPr/>
          </p:nvSpPr>
          <p:spPr>
            <a:xfrm>
              <a:off x="2826299" y="1924639"/>
              <a:ext cx="9525" cy="5080"/>
            </a:xfrm>
            <a:custGeom>
              <a:avLst/>
              <a:gdLst/>
              <a:ahLst/>
              <a:cxnLst/>
              <a:rect l="l" t="t" r="r" b="b"/>
              <a:pathLst>
                <a:path w="9525" h="5080">
                  <a:moveTo>
                    <a:pt x="8928" y="0"/>
                  </a:moveTo>
                  <a:lnTo>
                    <a:pt x="7810" y="1676"/>
                  </a:lnTo>
                  <a:lnTo>
                    <a:pt x="6692" y="3352"/>
                  </a:lnTo>
                  <a:lnTo>
                    <a:pt x="6134" y="3352"/>
                  </a:lnTo>
                  <a:lnTo>
                    <a:pt x="6134" y="3911"/>
                  </a:lnTo>
                  <a:lnTo>
                    <a:pt x="5575" y="3911"/>
                  </a:lnTo>
                  <a:lnTo>
                    <a:pt x="5016" y="4470"/>
                  </a:lnTo>
                  <a:lnTo>
                    <a:pt x="4457" y="4470"/>
                  </a:lnTo>
                  <a:lnTo>
                    <a:pt x="3898" y="4470"/>
                  </a:lnTo>
                  <a:lnTo>
                    <a:pt x="3352" y="5029"/>
                  </a:lnTo>
                  <a:lnTo>
                    <a:pt x="2794" y="5029"/>
                  </a:lnTo>
                  <a:lnTo>
                    <a:pt x="2794" y="4470"/>
                  </a:lnTo>
                  <a:lnTo>
                    <a:pt x="2235" y="4470"/>
                  </a:lnTo>
                  <a:lnTo>
                    <a:pt x="1676" y="4470"/>
                  </a:lnTo>
                  <a:lnTo>
                    <a:pt x="1117" y="3911"/>
                  </a:lnTo>
                  <a:lnTo>
                    <a:pt x="558" y="3911"/>
                  </a:lnTo>
                  <a:lnTo>
                    <a:pt x="558" y="3352"/>
                  </a:lnTo>
                  <a:lnTo>
                    <a:pt x="0" y="2794"/>
                  </a:lnTo>
                </a:path>
              </a:pathLst>
            </a:custGeom>
            <a:ln w="3175">
              <a:solidFill>
                <a:srgbClr val="565658"/>
              </a:solidFill>
            </a:ln>
          </p:spPr>
          <p:txBody>
            <a:bodyPr wrap="square" lIns="0" tIns="0" rIns="0" bIns="0" rtlCol="0"/>
            <a:lstStyle/>
            <a:p/>
          </p:txBody>
        </p:sp>
        <p:sp>
          <p:nvSpPr>
            <p:cNvPr id="14297" name="object 14297" descr=""/>
            <p:cNvSpPr/>
            <p:nvPr/>
          </p:nvSpPr>
          <p:spPr>
            <a:xfrm>
              <a:off x="2712478" y="1916825"/>
              <a:ext cx="2540" cy="3810"/>
            </a:xfrm>
            <a:custGeom>
              <a:avLst/>
              <a:gdLst/>
              <a:ahLst/>
              <a:cxnLst/>
              <a:rect l="l" t="t" r="r" b="b"/>
              <a:pathLst>
                <a:path w="2539" h="3810">
                  <a:moveTo>
                    <a:pt x="2235" y="0"/>
                  </a:moveTo>
                  <a:lnTo>
                    <a:pt x="1117" y="1676"/>
                  </a:lnTo>
                  <a:lnTo>
                    <a:pt x="0" y="3352"/>
                  </a:lnTo>
                </a:path>
              </a:pathLst>
            </a:custGeom>
            <a:ln w="3175">
              <a:solidFill>
                <a:srgbClr val="565658"/>
              </a:solidFill>
            </a:ln>
          </p:spPr>
          <p:txBody>
            <a:bodyPr wrap="square" lIns="0" tIns="0" rIns="0" bIns="0" rtlCol="0"/>
            <a:lstStyle/>
            <a:p/>
          </p:txBody>
        </p:sp>
        <p:sp>
          <p:nvSpPr>
            <p:cNvPr id="14298" name="object 14298" descr=""/>
            <p:cNvSpPr/>
            <p:nvPr/>
          </p:nvSpPr>
          <p:spPr>
            <a:xfrm>
              <a:off x="2710807" y="1915156"/>
              <a:ext cx="1270" cy="635"/>
            </a:xfrm>
            <a:custGeom>
              <a:avLst/>
              <a:gdLst/>
              <a:ahLst/>
              <a:cxnLst/>
              <a:rect l="l" t="t" r="r" b="b"/>
              <a:pathLst>
                <a:path w="1269" h="635">
                  <a:moveTo>
                    <a:pt x="0" y="558"/>
                  </a:moveTo>
                  <a:lnTo>
                    <a:pt x="558" y="558"/>
                  </a:lnTo>
                  <a:lnTo>
                    <a:pt x="1117" y="558"/>
                  </a:lnTo>
                  <a:lnTo>
                    <a:pt x="0" y="0"/>
                  </a:lnTo>
                </a:path>
              </a:pathLst>
            </a:custGeom>
            <a:ln w="3175">
              <a:solidFill>
                <a:srgbClr val="565658"/>
              </a:solidFill>
            </a:ln>
          </p:spPr>
          <p:txBody>
            <a:bodyPr wrap="square" lIns="0" tIns="0" rIns="0" bIns="0" rtlCol="0"/>
            <a:lstStyle/>
            <a:p/>
          </p:txBody>
        </p:sp>
        <p:sp>
          <p:nvSpPr>
            <p:cNvPr id="14299" name="object 14299" descr=""/>
            <p:cNvSpPr/>
            <p:nvPr/>
          </p:nvSpPr>
          <p:spPr>
            <a:xfrm>
              <a:off x="2711923" y="1915715"/>
              <a:ext cx="3175" cy="1270"/>
            </a:xfrm>
            <a:custGeom>
              <a:avLst/>
              <a:gdLst/>
              <a:ahLst/>
              <a:cxnLst/>
              <a:rect l="l" t="t" r="r" b="b"/>
              <a:pathLst>
                <a:path w="3175" h="1269">
                  <a:moveTo>
                    <a:pt x="0" y="0"/>
                  </a:moveTo>
                  <a:lnTo>
                    <a:pt x="2235" y="0"/>
                  </a:lnTo>
                  <a:lnTo>
                    <a:pt x="2794" y="0"/>
                  </a:lnTo>
                  <a:lnTo>
                    <a:pt x="2794" y="546"/>
                  </a:lnTo>
                  <a:lnTo>
                    <a:pt x="2794" y="1104"/>
                  </a:lnTo>
                </a:path>
              </a:pathLst>
            </a:custGeom>
            <a:ln w="3175">
              <a:solidFill>
                <a:srgbClr val="565658"/>
              </a:solidFill>
            </a:ln>
          </p:spPr>
          <p:txBody>
            <a:bodyPr wrap="square" lIns="0" tIns="0" rIns="0" bIns="0" rtlCol="0"/>
            <a:lstStyle/>
            <a:p/>
          </p:txBody>
        </p:sp>
        <p:sp>
          <p:nvSpPr>
            <p:cNvPr id="14300" name="object 14300" descr=""/>
            <p:cNvSpPr/>
            <p:nvPr/>
          </p:nvSpPr>
          <p:spPr>
            <a:xfrm>
              <a:off x="2705784" y="1916827"/>
              <a:ext cx="8890" cy="5080"/>
            </a:xfrm>
            <a:custGeom>
              <a:avLst/>
              <a:gdLst/>
              <a:ahLst/>
              <a:cxnLst/>
              <a:rect l="l" t="t" r="r" b="b"/>
              <a:pathLst>
                <a:path w="8889" h="5080">
                  <a:moveTo>
                    <a:pt x="0" y="2794"/>
                  </a:moveTo>
                  <a:lnTo>
                    <a:pt x="558" y="3352"/>
                  </a:lnTo>
                  <a:lnTo>
                    <a:pt x="558" y="3911"/>
                  </a:lnTo>
                  <a:lnTo>
                    <a:pt x="1117" y="3911"/>
                  </a:lnTo>
                  <a:lnTo>
                    <a:pt x="1676" y="4457"/>
                  </a:lnTo>
                  <a:lnTo>
                    <a:pt x="2235" y="5016"/>
                  </a:lnTo>
                  <a:lnTo>
                    <a:pt x="2794" y="5016"/>
                  </a:lnTo>
                  <a:lnTo>
                    <a:pt x="3352" y="5016"/>
                  </a:lnTo>
                  <a:lnTo>
                    <a:pt x="3911" y="5016"/>
                  </a:lnTo>
                  <a:lnTo>
                    <a:pt x="4470" y="5016"/>
                  </a:lnTo>
                  <a:lnTo>
                    <a:pt x="5029" y="5016"/>
                  </a:lnTo>
                  <a:lnTo>
                    <a:pt x="5575" y="4457"/>
                  </a:lnTo>
                  <a:lnTo>
                    <a:pt x="6134" y="3911"/>
                  </a:lnTo>
                  <a:lnTo>
                    <a:pt x="6692" y="3911"/>
                  </a:lnTo>
                  <a:lnTo>
                    <a:pt x="6692" y="3352"/>
                  </a:lnTo>
                  <a:lnTo>
                    <a:pt x="7810" y="1676"/>
                  </a:lnTo>
                  <a:lnTo>
                    <a:pt x="8369" y="0"/>
                  </a:lnTo>
                </a:path>
              </a:pathLst>
            </a:custGeom>
            <a:ln w="3175">
              <a:solidFill>
                <a:srgbClr val="565658"/>
              </a:solidFill>
            </a:ln>
          </p:spPr>
          <p:txBody>
            <a:bodyPr wrap="square" lIns="0" tIns="0" rIns="0" bIns="0" rtlCol="0"/>
            <a:lstStyle/>
            <a:p/>
          </p:txBody>
        </p:sp>
        <p:sp>
          <p:nvSpPr>
            <p:cNvPr id="14301" name="object 14301" descr=""/>
            <p:cNvSpPr/>
            <p:nvPr/>
          </p:nvSpPr>
          <p:spPr>
            <a:xfrm>
              <a:off x="2706899" y="1914599"/>
              <a:ext cx="5080" cy="1270"/>
            </a:xfrm>
            <a:custGeom>
              <a:avLst/>
              <a:gdLst/>
              <a:ahLst/>
              <a:cxnLst/>
              <a:rect l="l" t="t" r="r" b="b"/>
              <a:pathLst>
                <a:path w="5080" h="1269">
                  <a:moveTo>
                    <a:pt x="1117" y="558"/>
                  </a:moveTo>
                  <a:lnTo>
                    <a:pt x="0" y="1117"/>
                  </a:lnTo>
                  <a:lnTo>
                    <a:pt x="558" y="558"/>
                  </a:lnTo>
                  <a:lnTo>
                    <a:pt x="1117" y="558"/>
                  </a:lnTo>
                  <a:lnTo>
                    <a:pt x="1676" y="0"/>
                  </a:lnTo>
                  <a:lnTo>
                    <a:pt x="2793" y="0"/>
                  </a:lnTo>
                  <a:lnTo>
                    <a:pt x="3352" y="558"/>
                  </a:lnTo>
                  <a:lnTo>
                    <a:pt x="3911" y="558"/>
                  </a:lnTo>
                  <a:lnTo>
                    <a:pt x="4470" y="558"/>
                  </a:lnTo>
                  <a:lnTo>
                    <a:pt x="5029" y="1117"/>
                  </a:lnTo>
                </a:path>
              </a:pathLst>
            </a:custGeom>
            <a:ln w="3175">
              <a:solidFill>
                <a:srgbClr val="565658"/>
              </a:solidFill>
            </a:ln>
          </p:spPr>
          <p:txBody>
            <a:bodyPr wrap="square" lIns="0" tIns="0" rIns="0" bIns="0" rtlCol="0"/>
            <a:lstStyle/>
            <a:p/>
          </p:txBody>
        </p:sp>
        <p:sp>
          <p:nvSpPr>
            <p:cNvPr id="14302" name="object 14302" descr=""/>
            <p:cNvSpPr/>
            <p:nvPr/>
          </p:nvSpPr>
          <p:spPr>
            <a:xfrm>
              <a:off x="2704108" y="1916269"/>
              <a:ext cx="1905" cy="3810"/>
            </a:xfrm>
            <a:custGeom>
              <a:avLst/>
              <a:gdLst/>
              <a:ahLst/>
              <a:cxnLst/>
              <a:rect l="l" t="t" r="r" b="b"/>
              <a:pathLst>
                <a:path w="1905" h="3810">
                  <a:moveTo>
                    <a:pt x="1676" y="3352"/>
                  </a:moveTo>
                  <a:lnTo>
                    <a:pt x="558" y="1676"/>
                  </a:lnTo>
                  <a:lnTo>
                    <a:pt x="0" y="0"/>
                  </a:lnTo>
                </a:path>
              </a:pathLst>
            </a:custGeom>
            <a:ln w="3175">
              <a:solidFill>
                <a:srgbClr val="565658"/>
              </a:solidFill>
            </a:ln>
          </p:spPr>
          <p:txBody>
            <a:bodyPr wrap="square" lIns="0" tIns="0" rIns="0" bIns="0" rtlCol="0"/>
            <a:lstStyle/>
            <a:p/>
          </p:txBody>
        </p:sp>
        <p:sp>
          <p:nvSpPr>
            <p:cNvPr id="14303" name="object 14303" descr=""/>
            <p:cNvSpPr/>
            <p:nvPr/>
          </p:nvSpPr>
          <p:spPr>
            <a:xfrm>
              <a:off x="2825182" y="1924080"/>
              <a:ext cx="1270" cy="3810"/>
            </a:xfrm>
            <a:custGeom>
              <a:avLst/>
              <a:gdLst/>
              <a:ahLst/>
              <a:cxnLst/>
              <a:rect l="l" t="t" r="r" b="b"/>
              <a:pathLst>
                <a:path w="1269" h="3810">
                  <a:moveTo>
                    <a:pt x="0" y="0"/>
                  </a:moveTo>
                  <a:lnTo>
                    <a:pt x="558" y="1676"/>
                  </a:lnTo>
                  <a:lnTo>
                    <a:pt x="1117" y="3352"/>
                  </a:lnTo>
                </a:path>
              </a:pathLst>
            </a:custGeom>
            <a:ln w="3175">
              <a:solidFill>
                <a:srgbClr val="565658"/>
              </a:solidFill>
            </a:ln>
          </p:spPr>
          <p:txBody>
            <a:bodyPr wrap="square" lIns="0" tIns="0" rIns="0" bIns="0" rtlCol="0"/>
            <a:lstStyle/>
            <a:p/>
          </p:txBody>
        </p:sp>
        <p:sp>
          <p:nvSpPr>
            <p:cNvPr id="14304" name="object 14304" descr=""/>
            <p:cNvSpPr/>
            <p:nvPr/>
          </p:nvSpPr>
          <p:spPr>
            <a:xfrm>
              <a:off x="2824623" y="1922963"/>
              <a:ext cx="635" cy="1270"/>
            </a:xfrm>
            <a:custGeom>
              <a:avLst/>
              <a:gdLst/>
              <a:ahLst/>
              <a:cxnLst/>
              <a:rect l="l" t="t" r="r" b="b"/>
              <a:pathLst>
                <a:path w="635" h="1269">
                  <a:moveTo>
                    <a:pt x="0" y="1117"/>
                  </a:moveTo>
                  <a:lnTo>
                    <a:pt x="0" y="558"/>
                  </a:lnTo>
                  <a:lnTo>
                    <a:pt x="0" y="0"/>
                  </a:lnTo>
                  <a:lnTo>
                    <a:pt x="558" y="0"/>
                  </a:lnTo>
                </a:path>
              </a:pathLst>
            </a:custGeom>
            <a:ln w="3175">
              <a:solidFill>
                <a:srgbClr val="565658"/>
              </a:solidFill>
            </a:ln>
          </p:spPr>
          <p:txBody>
            <a:bodyPr wrap="square" lIns="0" tIns="0" rIns="0" bIns="0" rtlCol="0"/>
            <a:lstStyle/>
            <a:p/>
          </p:txBody>
        </p:sp>
        <p:sp>
          <p:nvSpPr>
            <p:cNvPr id="14305" name="object 14305" descr=""/>
            <p:cNvSpPr/>
            <p:nvPr/>
          </p:nvSpPr>
          <p:spPr>
            <a:xfrm>
              <a:off x="2827415" y="1922405"/>
              <a:ext cx="5080" cy="1270"/>
            </a:xfrm>
            <a:custGeom>
              <a:avLst/>
              <a:gdLst/>
              <a:ahLst/>
              <a:cxnLst/>
              <a:rect l="l" t="t" r="r" b="b"/>
              <a:pathLst>
                <a:path w="5080" h="1269">
                  <a:moveTo>
                    <a:pt x="0" y="1117"/>
                  </a:moveTo>
                  <a:lnTo>
                    <a:pt x="558" y="558"/>
                  </a:lnTo>
                  <a:lnTo>
                    <a:pt x="1117" y="0"/>
                  </a:lnTo>
                  <a:lnTo>
                    <a:pt x="1676" y="0"/>
                  </a:lnTo>
                  <a:lnTo>
                    <a:pt x="2235" y="0"/>
                  </a:lnTo>
                  <a:lnTo>
                    <a:pt x="2794" y="0"/>
                  </a:lnTo>
                  <a:lnTo>
                    <a:pt x="3352" y="0"/>
                  </a:lnTo>
                  <a:lnTo>
                    <a:pt x="3911" y="0"/>
                  </a:lnTo>
                  <a:lnTo>
                    <a:pt x="3911" y="558"/>
                  </a:lnTo>
                  <a:lnTo>
                    <a:pt x="4470" y="558"/>
                  </a:lnTo>
                  <a:lnTo>
                    <a:pt x="5029" y="1117"/>
                  </a:lnTo>
                  <a:lnTo>
                    <a:pt x="4470" y="1117"/>
                  </a:lnTo>
                  <a:lnTo>
                    <a:pt x="4470" y="558"/>
                  </a:lnTo>
                </a:path>
              </a:pathLst>
            </a:custGeom>
            <a:ln w="3175">
              <a:solidFill>
                <a:srgbClr val="565658"/>
              </a:solidFill>
            </a:ln>
          </p:spPr>
          <p:txBody>
            <a:bodyPr wrap="square" lIns="0" tIns="0" rIns="0" bIns="0" rtlCol="0"/>
            <a:lstStyle/>
            <a:p/>
          </p:txBody>
        </p:sp>
        <p:sp>
          <p:nvSpPr>
            <p:cNvPr id="14306" name="object 14306" descr=""/>
            <p:cNvSpPr/>
            <p:nvPr/>
          </p:nvSpPr>
          <p:spPr>
            <a:xfrm>
              <a:off x="2832434" y="1924080"/>
              <a:ext cx="2540" cy="0"/>
            </a:xfrm>
            <a:custGeom>
              <a:avLst/>
              <a:gdLst/>
              <a:ahLst/>
              <a:cxnLst/>
              <a:rect l="l" t="t" r="r" b="b"/>
              <a:pathLst>
                <a:path w="2539" h="0">
                  <a:moveTo>
                    <a:pt x="2235" y="0"/>
                  </a:moveTo>
                  <a:lnTo>
                    <a:pt x="0" y="0"/>
                  </a:lnTo>
                </a:path>
              </a:pathLst>
            </a:custGeom>
            <a:ln w="3175">
              <a:solidFill>
                <a:srgbClr val="565658"/>
              </a:solidFill>
            </a:ln>
          </p:spPr>
          <p:txBody>
            <a:bodyPr wrap="square" lIns="0" tIns="0" rIns="0" bIns="0" rtlCol="0"/>
            <a:lstStyle/>
            <a:p/>
          </p:txBody>
        </p:sp>
        <p:sp>
          <p:nvSpPr>
            <p:cNvPr id="14307" name="object 14307" descr=""/>
            <p:cNvSpPr/>
            <p:nvPr/>
          </p:nvSpPr>
          <p:spPr>
            <a:xfrm>
              <a:off x="2824623" y="1923522"/>
              <a:ext cx="635" cy="635"/>
            </a:xfrm>
            <a:custGeom>
              <a:avLst/>
              <a:gdLst/>
              <a:ahLst/>
              <a:cxnLst/>
              <a:rect l="l" t="t" r="r" b="b"/>
              <a:pathLst>
                <a:path w="635" h="635">
                  <a:moveTo>
                    <a:pt x="558" y="558"/>
                  </a:moveTo>
                  <a:lnTo>
                    <a:pt x="0" y="0"/>
                  </a:lnTo>
                  <a:lnTo>
                    <a:pt x="558" y="0"/>
                  </a:lnTo>
                </a:path>
              </a:pathLst>
            </a:custGeom>
            <a:ln w="3175">
              <a:solidFill>
                <a:srgbClr val="565658"/>
              </a:solidFill>
            </a:ln>
          </p:spPr>
          <p:txBody>
            <a:bodyPr wrap="square" lIns="0" tIns="0" rIns="0" bIns="0" rtlCol="0"/>
            <a:lstStyle/>
            <a:p/>
          </p:txBody>
        </p:sp>
        <p:sp>
          <p:nvSpPr>
            <p:cNvPr id="14308" name="object 14308" descr=""/>
            <p:cNvSpPr/>
            <p:nvPr/>
          </p:nvSpPr>
          <p:spPr>
            <a:xfrm>
              <a:off x="2825182" y="1922964"/>
              <a:ext cx="3175" cy="635"/>
            </a:xfrm>
            <a:custGeom>
              <a:avLst/>
              <a:gdLst/>
              <a:ahLst/>
              <a:cxnLst/>
              <a:rect l="l" t="t" r="r" b="b"/>
              <a:pathLst>
                <a:path w="3175" h="635">
                  <a:moveTo>
                    <a:pt x="0" y="0"/>
                  </a:moveTo>
                  <a:lnTo>
                    <a:pt x="2235" y="558"/>
                  </a:lnTo>
                  <a:lnTo>
                    <a:pt x="2235" y="0"/>
                  </a:lnTo>
                  <a:lnTo>
                    <a:pt x="2794" y="0"/>
                  </a:lnTo>
                </a:path>
              </a:pathLst>
            </a:custGeom>
            <a:ln w="3175">
              <a:solidFill>
                <a:srgbClr val="565658"/>
              </a:solidFill>
            </a:ln>
          </p:spPr>
          <p:txBody>
            <a:bodyPr wrap="square" lIns="0" tIns="0" rIns="0" bIns="0" rtlCol="0"/>
            <a:lstStyle/>
            <a:p/>
          </p:txBody>
        </p:sp>
        <p:sp>
          <p:nvSpPr>
            <p:cNvPr id="14309" name="object 14309" descr=""/>
            <p:cNvSpPr/>
            <p:nvPr/>
          </p:nvSpPr>
          <p:spPr>
            <a:xfrm>
              <a:off x="2711921" y="1915721"/>
              <a:ext cx="2540" cy="635"/>
            </a:xfrm>
            <a:custGeom>
              <a:avLst/>
              <a:gdLst/>
              <a:ahLst/>
              <a:cxnLst/>
              <a:rect l="l" t="t" r="r" b="b"/>
              <a:pathLst>
                <a:path w="2539" h="635">
                  <a:moveTo>
                    <a:pt x="2235" y="546"/>
                  </a:moveTo>
                  <a:lnTo>
                    <a:pt x="0" y="0"/>
                  </a:lnTo>
                </a:path>
              </a:pathLst>
            </a:custGeom>
            <a:ln w="3175">
              <a:solidFill>
                <a:srgbClr val="565658"/>
              </a:solidFill>
            </a:ln>
          </p:spPr>
          <p:txBody>
            <a:bodyPr wrap="square" lIns="0" tIns="0" rIns="0" bIns="0" rtlCol="0"/>
            <a:lstStyle/>
            <a:p/>
          </p:txBody>
        </p:sp>
        <p:sp>
          <p:nvSpPr>
            <p:cNvPr id="14310" name="object 14310" descr=""/>
            <p:cNvSpPr/>
            <p:nvPr/>
          </p:nvSpPr>
          <p:spPr>
            <a:xfrm>
              <a:off x="2775521" y="1920738"/>
              <a:ext cx="1905" cy="3175"/>
            </a:xfrm>
            <a:custGeom>
              <a:avLst/>
              <a:gdLst/>
              <a:ahLst/>
              <a:cxnLst/>
              <a:rect l="l" t="t" r="r" b="b"/>
              <a:pathLst>
                <a:path w="1905" h="3175">
                  <a:moveTo>
                    <a:pt x="1676" y="0"/>
                  </a:moveTo>
                  <a:lnTo>
                    <a:pt x="0" y="2781"/>
                  </a:lnTo>
                </a:path>
              </a:pathLst>
            </a:custGeom>
            <a:ln w="3175">
              <a:solidFill>
                <a:srgbClr val="565658"/>
              </a:solidFill>
            </a:ln>
          </p:spPr>
          <p:txBody>
            <a:bodyPr wrap="square" lIns="0" tIns="0" rIns="0" bIns="0" rtlCol="0"/>
            <a:lstStyle/>
            <a:p/>
          </p:txBody>
        </p:sp>
        <p:sp>
          <p:nvSpPr>
            <p:cNvPr id="14311" name="object 14311" descr=""/>
            <p:cNvSpPr/>
            <p:nvPr/>
          </p:nvSpPr>
          <p:spPr>
            <a:xfrm>
              <a:off x="2714156" y="1916267"/>
              <a:ext cx="635" cy="635"/>
            </a:xfrm>
            <a:custGeom>
              <a:avLst/>
              <a:gdLst/>
              <a:ahLst/>
              <a:cxnLst/>
              <a:rect l="l" t="t" r="r" b="b"/>
              <a:pathLst>
                <a:path w="635" h="635">
                  <a:moveTo>
                    <a:pt x="0" y="0"/>
                  </a:moveTo>
                  <a:lnTo>
                    <a:pt x="558" y="0"/>
                  </a:lnTo>
                  <a:lnTo>
                    <a:pt x="0" y="558"/>
                  </a:lnTo>
                </a:path>
              </a:pathLst>
            </a:custGeom>
            <a:ln w="3175">
              <a:solidFill>
                <a:srgbClr val="565658"/>
              </a:solidFill>
            </a:ln>
          </p:spPr>
          <p:txBody>
            <a:bodyPr wrap="square" lIns="0" tIns="0" rIns="0" bIns="0" rtlCol="0"/>
            <a:lstStyle/>
            <a:p/>
          </p:txBody>
        </p:sp>
        <p:sp>
          <p:nvSpPr>
            <p:cNvPr id="14312" name="object 14312" descr=""/>
            <p:cNvSpPr/>
            <p:nvPr/>
          </p:nvSpPr>
          <p:spPr>
            <a:xfrm>
              <a:off x="2704105" y="1915156"/>
              <a:ext cx="8890" cy="6985"/>
            </a:xfrm>
            <a:custGeom>
              <a:avLst/>
              <a:gdLst/>
              <a:ahLst/>
              <a:cxnLst/>
              <a:rect l="l" t="t" r="r" b="b"/>
              <a:pathLst>
                <a:path w="8889" h="6985">
                  <a:moveTo>
                    <a:pt x="3911" y="558"/>
                  </a:moveTo>
                  <a:lnTo>
                    <a:pt x="3352" y="558"/>
                  </a:lnTo>
                  <a:lnTo>
                    <a:pt x="2793" y="558"/>
                  </a:lnTo>
                  <a:lnTo>
                    <a:pt x="558" y="0"/>
                  </a:lnTo>
                  <a:lnTo>
                    <a:pt x="0" y="0"/>
                  </a:lnTo>
                  <a:lnTo>
                    <a:pt x="0" y="558"/>
                  </a:lnTo>
                  <a:lnTo>
                    <a:pt x="0" y="1104"/>
                  </a:lnTo>
                  <a:lnTo>
                    <a:pt x="1117" y="2781"/>
                  </a:lnTo>
                  <a:lnTo>
                    <a:pt x="2235" y="4470"/>
                  </a:lnTo>
                  <a:lnTo>
                    <a:pt x="2235" y="5029"/>
                  </a:lnTo>
                  <a:lnTo>
                    <a:pt x="2793" y="5587"/>
                  </a:lnTo>
                  <a:lnTo>
                    <a:pt x="3352" y="6134"/>
                  </a:lnTo>
                  <a:lnTo>
                    <a:pt x="3911" y="6134"/>
                  </a:lnTo>
                  <a:lnTo>
                    <a:pt x="4470" y="6692"/>
                  </a:lnTo>
                  <a:lnTo>
                    <a:pt x="5029" y="6692"/>
                  </a:lnTo>
                  <a:lnTo>
                    <a:pt x="5587" y="6692"/>
                  </a:lnTo>
                  <a:lnTo>
                    <a:pt x="6146" y="6134"/>
                  </a:lnTo>
                  <a:lnTo>
                    <a:pt x="6705" y="6134"/>
                  </a:lnTo>
                  <a:lnTo>
                    <a:pt x="7264" y="5587"/>
                  </a:lnTo>
                  <a:lnTo>
                    <a:pt x="7823" y="5587"/>
                  </a:lnTo>
                  <a:lnTo>
                    <a:pt x="7823" y="5029"/>
                  </a:lnTo>
                  <a:lnTo>
                    <a:pt x="8381" y="5029"/>
                  </a:lnTo>
                </a:path>
              </a:pathLst>
            </a:custGeom>
            <a:ln w="3175">
              <a:solidFill>
                <a:srgbClr val="565658"/>
              </a:solidFill>
            </a:ln>
          </p:spPr>
          <p:txBody>
            <a:bodyPr wrap="square" lIns="0" tIns="0" rIns="0" bIns="0" rtlCol="0"/>
            <a:lstStyle/>
            <a:p/>
          </p:txBody>
        </p:sp>
        <p:sp>
          <p:nvSpPr>
            <p:cNvPr id="14313" name="object 14313" descr=""/>
            <p:cNvSpPr/>
            <p:nvPr/>
          </p:nvSpPr>
          <p:spPr>
            <a:xfrm>
              <a:off x="2704110" y="1915721"/>
              <a:ext cx="3175" cy="635"/>
            </a:xfrm>
            <a:custGeom>
              <a:avLst/>
              <a:gdLst/>
              <a:ahLst/>
              <a:cxnLst/>
              <a:rect l="l" t="t" r="r" b="b"/>
              <a:pathLst>
                <a:path w="3175" h="635">
                  <a:moveTo>
                    <a:pt x="0" y="546"/>
                  </a:moveTo>
                  <a:lnTo>
                    <a:pt x="0" y="0"/>
                  </a:lnTo>
                  <a:lnTo>
                    <a:pt x="558" y="0"/>
                  </a:lnTo>
                  <a:lnTo>
                    <a:pt x="2794" y="0"/>
                  </a:lnTo>
                </a:path>
              </a:pathLst>
            </a:custGeom>
            <a:ln w="3175">
              <a:solidFill>
                <a:srgbClr val="565658"/>
              </a:solidFill>
            </a:ln>
          </p:spPr>
          <p:txBody>
            <a:bodyPr wrap="square" lIns="0" tIns="0" rIns="0" bIns="0" rtlCol="0"/>
            <a:lstStyle/>
            <a:p/>
          </p:txBody>
        </p:sp>
        <p:sp>
          <p:nvSpPr>
            <p:cNvPr id="14314" name="object 14314" descr=""/>
            <p:cNvSpPr/>
            <p:nvPr/>
          </p:nvSpPr>
          <p:spPr>
            <a:xfrm>
              <a:off x="2678450" y="1905669"/>
              <a:ext cx="5080" cy="0"/>
            </a:xfrm>
            <a:custGeom>
              <a:avLst/>
              <a:gdLst/>
              <a:ahLst/>
              <a:cxnLst/>
              <a:rect l="l" t="t" r="r" b="b"/>
              <a:pathLst>
                <a:path w="5080" h="0">
                  <a:moveTo>
                    <a:pt x="0" y="0"/>
                  </a:moveTo>
                  <a:lnTo>
                    <a:pt x="0" y="0"/>
                  </a:lnTo>
                  <a:lnTo>
                    <a:pt x="4470" y="0"/>
                  </a:lnTo>
                  <a:lnTo>
                    <a:pt x="5016" y="0"/>
                  </a:lnTo>
                </a:path>
              </a:pathLst>
            </a:custGeom>
            <a:ln w="3175">
              <a:solidFill>
                <a:srgbClr val="565658"/>
              </a:solidFill>
            </a:ln>
          </p:spPr>
          <p:txBody>
            <a:bodyPr wrap="square" lIns="0" tIns="0" rIns="0" bIns="0" rtlCol="0"/>
            <a:lstStyle/>
            <a:p/>
          </p:txBody>
        </p:sp>
        <p:sp>
          <p:nvSpPr>
            <p:cNvPr id="14315" name="object 14315" descr=""/>
            <p:cNvSpPr/>
            <p:nvPr/>
          </p:nvSpPr>
          <p:spPr>
            <a:xfrm>
              <a:off x="2307421" y="2093131"/>
              <a:ext cx="635" cy="2540"/>
            </a:xfrm>
            <a:custGeom>
              <a:avLst/>
              <a:gdLst/>
              <a:ahLst/>
              <a:cxnLst/>
              <a:rect l="l" t="t" r="r" b="b"/>
              <a:pathLst>
                <a:path w="635" h="2539">
                  <a:moveTo>
                    <a:pt x="0" y="0"/>
                  </a:moveTo>
                  <a:lnTo>
                    <a:pt x="558" y="1117"/>
                  </a:lnTo>
                  <a:lnTo>
                    <a:pt x="0" y="2235"/>
                  </a:lnTo>
                </a:path>
              </a:pathLst>
            </a:custGeom>
            <a:ln w="3175">
              <a:solidFill>
                <a:srgbClr val="565658"/>
              </a:solidFill>
            </a:ln>
          </p:spPr>
          <p:txBody>
            <a:bodyPr wrap="square" lIns="0" tIns="0" rIns="0" bIns="0" rtlCol="0"/>
            <a:lstStyle/>
            <a:p/>
          </p:txBody>
        </p:sp>
        <p:sp>
          <p:nvSpPr>
            <p:cNvPr id="14316" name="object 14316" descr=""/>
            <p:cNvSpPr/>
            <p:nvPr/>
          </p:nvSpPr>
          <p:spPr>
            <a:xfrm>
              <a:off x="2262352" y="218531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317" name="object 14317" descr=""/>
            <p:cNvSpPr/>
            <p:nvPr/>
          </p:nvSpPr>
          <p:spPr>
            <a:xfrm>
              <a:off x="2247728" y="2165666"/>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4318" name="object 14318" descr=""/>
            <p:cNvSpPr/>
            <p:nvPr/>
          </p:nvSpPr>
          <p:spPr>
            <a:xfrm>
              <a:off x="2278969" y="217626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19" name="object 14319" descr=""/>
            <p:cNvSpPr/>
            <p:nvPr/>
          </p:nvSpPr>
          <p:spPr>
            <a:xfrm>
              <a:off x="2276180" y="2165666"/>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4320" name="object 14320" descr=""/>
            <p:cNvSpPr/>
            <p:nvPr/>
          </p:nvSpPr>
          <p:spPr>
            <a:xfrm>
              <a:off x="2278970" y="2165666"/>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4321" name="object 14321" descr=""/>
            <p:cNvSpPr/>
            <p:nvPr/>
          </p:nvSpPr>
          <p:spPr>
            <a:xfrm>
              <a:off x="2249948" y="2165666"/>
              <a:ext cx="1270" cy="0"/>
            </a:xfrm>
            <a:custGeom>
              <a:avLst/>
              <a:gdLst/>
              <a:ahLst/>
              <a:cxnLst/>
              <a:rect l="l" t="t" r="r" b="b"/>
              <a:pathLst>
                <a:path w="1269" h="0">
                  <a:moveTo>
                    <a:pt x="0" y="0"/>
                  </a:moveTo>
                  <a:lnTo>
                    <a:pt x="558" y="0"/>
                  </a:lnTo>
                  <a:lnTo>
                    <a:pt x="1130" y="0"/>
                  </a:lnTo>
                </a:path>
              </a:pathLst>
            </a:custGeom>
            <a:ln w="3175">
              <a:solidFill>
                <a:srgbClr val="565658"/>
              </a:solidFill>
            </a:ln>
          </p:spPr>
          <p:txBody>
            <a:bodyPr wrap="square" lIns="0" tIns="0" rIns="0" bIns="0" rtlCol="0"/>
            <a:lstStyle/>
            <a:p/>
          </p:txBody>
        </p:sp>
        <p:sp>
          <p:nvSpPr>
            <p:cNvPr id="14322" name="object 14322" descr=""/>
            <p:cNvSpPr/>
            <p:nvPr/>
          </p:nvSpPr>
          <p:spPr>
            <a:xfrm>
              <a:off x="2678444" y="1905669"/>
              <a:ext cx="5080" cy="0"/>
            </a:xfrm>
            <a:custGeom>
              <a:avLst/>
              <a:gdLst/>
              <a:ahLst/>
              <a:cxnLst/>
              <a:rect l="l" t="t" r="r" b="b"/>
              <a:pathLst>
                <a:path w="5080" h="0">
                  <a:moveTo>
                    <a:pt x="5016" y="0"/>
                  </a:moveTo>
                  <a:lnTo>
                    <a:pt x="5016" y="0"/>
                  </a:lnTo>
                  <a:lnTo>
                    <a:pt x="546" y="0"/>
                  </a:lnTo>
                  <a:lnTo>
                    <a:pt x="0" y="0"/>
                  </a:lnTo>
                </a:path>
              </a:pathLst>
            </a:custGeom>
            <a:ln w="3175">
              <a:solidFill>
                <a:srgbClr val="565658"/>
              </a:solidFill>
            </a:ln>
          </p:spPr>
          <p:txBody>
            <a:bodyPr wrap="square" lIns="0" tIns="0" rIns="0" bIns="0" rtlCol="0"/>
            <a:lstStyle/>
            <a:p/>
          </p:txBody>
        </p:sp>
        <p:sp>
          <p:nvSpPr>
            <p:cNvPr id="14323" name="object 14323" descr=""/>
            <p:cNvSpPr/>
            <p:nvPr/>
          </p:nvSpPr>
          <p:spPr>
            <a:xfrm>
              <a:off x="2306304" y="2093131"/>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324" name="object 14324" descr=""/>
            <p:cNvSpPr/>
            <p:nvPr/>
          </p:nvSpPr>
          <p:spPr>
            <a:xfrm>
              <a:off x="2575223"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325" name="object 14325" descr=""/>
            <p:cNvSpPr/>
            <p:nvPr/>
          </p:nvSpPr>
          <p:spPr>
            <a:xfrm>
              <a:off x="2576466"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326" name="object 14326" descr=""/>
            <p:cNvSpPr/>
            <p:nvPr/>
          </p:nvSpPr>
          <p:spPr>
            <a:xfrm>
              <a:off x="2574666"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27" name="object 14327" descr=""/>
            <p:cNvSpPr/>
            <p:nvPr/>
          </p:nvSpPr>
          <p:spPr>
            <a:xfrm>
              <a:off x="2579690"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328" name="object 14328" descr=""/>
            <p:cNvSpPr/>
            <p:nvPr/>
          </p:nvSpPr>
          <p:spPr>
            <a:xfrm>
              <a:off x="2575350"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329" name="object 14329" descr=""/>
            <p:cNvSpPr/>
            <p:nvPr/>
          </p:nvSpPr>
          <p:spPr>
            <a:xfrm>
              <a:off x="2687379" y="1903995"/>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4330" name="object 14330" descr=""/>
            <p:cNvSpPr/>
            <p:nvPr/>
          </p:nvSpPr>
          <p:spPr>
            <a:xfrm>
              <a:off x="2578013" y="1910692"/>
              <a:ext cx="1905" cy="0"/>
            </a:xfrm>
            <a:custGeom>
              <a:avLst/>
              <a:gdLst/>
              <a:ahLst/>
              <a:cxnLst/>
              <a:rect l="l" t="t" r="r" b="b"/>
              <a:pathLst>
                <a:path w="1905" h="0">
                  <a:moveTo>
                    <a:pt x="1676" y="0"/>
                  </a:moveTo>
                  <a:lnTo>
                    <a:pt x="1117" y="0"/>
                  </a:lnTo>
                  <a:lnTo>
                    <a:pt x="0" y="0"/>
                  </a:lnTo>
                </a:path>
              </a:pathLst>
            </a:custGeom>
            <a:ln w="3175">
              <a:solidFill>
                <a:srgbClr val="565658"/>
              </a:solidFill>
            </a:ln>
          </p:spPr>
          <p:txBody>
            <a:bodyPr wrap="square" lIns="0" tIns="0" rIns="0" bIns="0" rtlCol="0"/>
            <a:lstStyle/>
            <a:p/>
          </p:txBody>
        </p:sp>
        <p:sp>
          <p:nvSpPr>
            <p:cNvPr id="14331" name="object 14331" descr=""/>
            <p:cNvSpPr/>
            <p:nvPr/>
          </p:nvSpPr>
          <p:spPr>
            <a:xfrm>
              <a:off x="2576341"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32" name="object 14332" descr=""/>
            <p:cNvSpPr/>
            <p:nvPr/>
          </p:nvSpPr>
          <p:spPr>
            <a:xfrm>
              <a:off x="2579688"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33" name="object 14333" descr=""/>
            <p:cNvSpPr/>
            <p:nvPr/>
          </p:nvSpPr>
          <p:spPr>
            <a:xfrm>
              <a:off x="2213126" y="2026183"/>
              <a:ext cx="3810" cy="1270"/>
            </a:xfrm>
            <a:custGeom>
              <a:avLst/>
              <a:gdLst/>
              <a:ahLst/>
              <a:cxnLst/>
              <a:rect l="l" t="t" r="r" b="b"/>
              <a:pathLst>
                <a:path w="3810" h="1269">
                  <a:moveTo>
                    <a:pt x="0" y="0"/>
                  </a:moveTo>
                  <a:lnTo>
                    <a:pt x="3352" y="1117"/>
                  </a:lnTo>
                </a:path>
              </a:pathLst>
            </a:custGeom>
            <a:ln w="3175">
              <a:solidFill>
                <a:srgbClr val="565658"/>
              </a:solidFill>
            </a:ln>
          </p:spPr>
          <p:txBody>
            <a:bodyPr wrap="square" lIns="0" tIns="0" rIns="0" bIns="0" rtlCol="0"/>
            <a:lstStyle/>
            <a:p/>
          </p:txBody>
        </p:sp>
        <p:sp>
          <p:nvSpPr>
            <p:cNvPr id="14334" name="object 14334" descr=""/>
            <p:cNvSpPr/>
            <p:nvPr/>
          </p:nvSpPr>
          <p:spPr>
            <a:xfrm>
              <a:off x="2305746" y="2093131"/>
              <a:ext cx="1905" cy="2540"/>
            </a:xfrm>
            <a:custGeom>
              <a:avLst/>
              <a:gdLst/>
              <a:ahLst/>
              <a:cxnLst/>
              <a:rect l="l" t="t" r="r" b="b"/>
              <a:pathLst>
                <a:path w="1905" h="2539">
                  <a:moveTo>
                    <a:pt x="558" y="0"/>
                  </a:moveTo>
                  <a:lnTo>
                    <a:pt x="0" y="1117"/>
                  </a:lnTo>
                  <a:lnTo>
                    <a:pt x="558" y="2235"/>
                  </a:lnTo>
                  <a:lnTo>
                    <a:pt x="1676" y="2235"/>
                  </a:lnTo>
                </a:path>
              </a:pathLst>
            </a:custGeom>
            <a:ln w="3175">
              <a:solidFill>
                <a:srgbClr val="565658"/>
              </a:solidFill>
            </a:ln>
          </p:spPr>
          <p:txBody>
            <a:bodyPr wrap="square" lIns="0" tIns="0" rIns="0" bIns="0" rtlCol="0"/>
            <a:lstStyle/>
            <a:p/>
          </p:txBody>
        </p:sp>
        <p:sp>
          <p:nvSpPr>
            <p:cNvPr id="14335" name="object 14335" descr=""/>
            <p:cNvSpPr/>
            <p:nvPr/>
          </p:nvSpPr>
          <p:spPr>
            <a:xfrm>
              <a:off x="2437422"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336" name="object 14336" descr=""/>
            <p:cNvSpPr/>
            <p:nvPr/>
          </p:nvSpPr>
          <p:spPr>
            <a:xfrm>
              <a:off x="2137248" y="2619821"/>
              <a:ext cx="2540" cy="635"/>
            </a:xfrm>
            <a:custGeom>
              <a:avLst/>
              <a:gdLst/>
              <a:ahLst/>
              <a:cxnLst/>
              <a:rect l="l" t="t" r="r" b="b"/>
              <a:pathLst>
                <a:path w="2539" h="635">
                  <a:moveTo>
                    <a:pt x="0" y="558"/>
                  </a:moveTo>
                  <a:lnTo>
                    <a:pt x="2235" y="0"/>
                  </a:lnTo>
                </a:path>
              </a:pathLst>
            </a:custGeom>
            <a:ln w="3175">
              <a:solidFill>
                <a:srgbClr val="565658"/>
              </a:solidFill>
            </a:ln>
          </p:spPr>
          <p:txBody>
            <a:bodyPr wrap="square" lIns="0" tIns="0" rIns="0" bIns="0" rtlCol="0"/>
            <a:lstStyle/>
            <a:p/>
          </p:txBody>
        </p:sp>
        <p:sp>
          <p:nvSpPr>
            <p:cNvPr id="14337" name="object 14337" descr=""/>
            <p:cNvSpPr/>
            <p:nvPr/>
          </p:nvSpPr>
          <p:spPr>
            <a:xfrm>
              <a:off x="2136131" y="2622616"/>
              <a:ext cx="1270" cy="1905"/>
            </a:xfrm>
            <a:custGeom>
              <a:avLst/>
              <a:gdLst/>
              <a:ahLst/>
              <a:cxnLst/>
              <a:rect l="l" t="t" r="r" b="b"/>
              <a:pathLst>
                <a:path w="1269" h="1905">
                  <a:moveTo>
                    <a:pt x="1117" y="1663"/>
                  </a:moveTo>
                  <a:lnTo>
                    <a:pt x="0" y="0"/>
                  </a:lnTo>
                </a:path>
              </a:pathLst>
            </a:custGeom>
            <a:ln w="3175">
              <a:solidFill>
                <a:srgbClr val="565658"/>
              </a:solidFill>
            </a:ln>
          </p:spPr>
          <p:txBody>
            <a:bodyPr wrap="square" lIns="0" tIns="0" rIns="0" bIns="0" rtlCol="0"/>
            <a:lstStyle/>
            <a:p/>
          </p:txBody>
        </p:sp>
        <p:sp>
          <p:nvSpPr>
            <p:cNvPr id="14338" name="object 14338" descr=""/>
            <p:cNvSpPr/>
            <p:nvPr/>
          </p:nvSpPr>
          <p:spPr>
            <a:xfrm>
              <a:off x="2680107" y="1901210"/>
              <a:ext cx="3175" cy="3175"/>
            </a:xfrm>
            <a:custGeom>
              <a:avLst/>
              <a:gdLst/>
              <a:ahLst/>
              <a:cxnLst/>
              <a:rect l="l" t="t" r="r" b="b"/>
              <a:pathLst>
                <a:path w="3175" h="3175">
                  <a:moveTo>
                    <a:pt x="2806" y="0"/>
                  </a:moveTo>
                  <a:lnTo>
                    <a:pt x="1689" y="558"/>
                  </a:lnTo>
                  <a:lnTo>
                    <a:pt x="1130" y="1663"/>
                  </a:lnTo>
                  <a:lnTo>
                    <a:pt x="571" y="2222"/>
                  </a:lnTo>
                  <a:lnTo>
                    <a:pt x="0" y="2781"/>
                  </a:lnTo>
                </a:path>
              </a:pathLst>
            </a:custGeom>
            <a:ln w="3175">
              <a:solidFill>
                <a:srgbClr val="565658"/>
              </a:solidFill>
            </a:ln>
          </p:spPr>
          <p:txBody>
            <a:bodyPr wrap="square" lIns="0" tIns="0" rIns="0" bIns="0" rtlCol="0"/>
            <a:lstStyle/>
            <a:p/>
          </p:txBody>
        </p:sp>
        <p:sp>
          <p:nvSpPr>
            <p:cNvPr id="14339" name="object 14339" descr=""/>
            <p:cNvSpPr/>
            <p:nvPr/>
          </p:nvSpPr>
          <p:spPr>
            <a:xfrm>
              <a:off x="2432399"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40" name="object 14340" descr=""/>
            <p:cNvSpPr/>
            <p:nvPr/>
          </p:nvSpPr>
          <p:spPr>
            <a:xfrm>
              <a:off x="2433082"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341" name="object 14341" descr=""/>
            <p:cNvSpPr/>
            <p:nvPr/>
          </p:nvSpPr>
          <p:spPr>
            <a:xfrm>
              <a:off x="2680111" y="1901214"/>
              <a:ext cx="3175" cy="3175"/>
            </a:xfrm>
            <a:custGeom>
              <a:avLst/>
              <a:gdLst/>
              <a:ahLst/>
              <a:cxnLst/>
              <a:rect l="l" t="t" r="r" b="b"/>
              <a:pathLst>
                <a:path w="3175" h="3175">
                  <a:moveTo>
                    <a:pt x="0" y="2781"/>
                  </a:moveTo>
                  <a:lnTo>
                    <a:pt x="571" y="2222"/>
                  </a:lnTo>
                  <a:lnTo>
                    <a:pt x="1130" y="1663"/>
                  </a:lnTo>
                  <a:lnTo>
                    <a:pt x="1689" y="558"/>
                  </a:lnTo>
                  <a:lnTo>
                    <a:pt x="2806" y="0"/>
                  </a:lnTo>
                </a:path>
              </a:pathLst>
            </a:custGeom>
            <a:ln w="3175">
              <a:solidFill>
                <a:srgbClr val="565658"/>
              </a:solidFill>
            </a:ln>
          </p:spPr>
          <p:txBody>
            <a:bodyPr wrap="square" lIns="0" tIns="0" rIns="0" bIns="0" rtlCol="0"/>
            <a:lstStyle/>
            <a:p/>
          </p:txBody>
        </p:sp>
        <p:sp>
          <p:nvSpPr>
            <p:cNvPr id="14342" name="object 14342" descr=""/>
            <p:cNvSpPr/>
            <p:nvPr/>
          </p:nvSpPr>
          <p:spPr>
            <a:xfrm>
              <a:off x="2139478" y="2619818"/>
              <a:ext cx="1905" cy="2540"/>
            </a:xfrm>
            <a:custGeom>
              <a:avLst/>
              <a:gdLst/>
              <a:ahLst/>
              <a:cxnLst/>
              <a:rect l="l" t="t" r="r" b="b"/>
              <a:pathLst>
                <a:path w="1905" h="2539">
                  <a:moveTo>
                    <a:pt x="1676" y="2235"/>
                  </a:moveTo>
                  <a:lnTo>
                    <a:pt x="0" y="0"/>
                  </a:lnTo>
                </a:path>
              </a:pathLst>
            </a:custGeom>
            <a:ln w="3175">
              <a:solidFill>
                <a:srgbClr val="565658"/>
              </a:solidFill>
            </a:ln>
          </p:spPr>
          <p:txBody>
            <a:bodyPr wrap="square" lIns="0" tIns="0" rIns="0" bIns="0" rtlCol="0"/>
            <a:lstStyle/>
            <a:p/>
          </p:txBody>
        </p:sp>
        <p:sp>
          <p:nvSpPr>
            <p:cNvPr id="14343" name="object 14343" descr=""/>
            <p:cNvSpPr/>
            <p:nvPr/>
          </p:nvSpPr>
          <p:spPr>
            <a:xfrm>
              <a:off x="2303513" y="254561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344" name="object 14344" descr=""/>
            <p:cNvSpPr/>
            <p:nvPr/>
          </p:nvSpPr>
          <p:spPr>
            <a:xfrm>
              <a:off x="2682914" y="1901210"/>
              <a:ext cx="5080" cy="0"/>
            </a:xfrm>
            <a:custGeom>
              <a:avLst/>
              <a:gdLst/>
              <a:ahLst/>
              <a:cxnLst/>
              <a:rect l="l" t="t" r="r" b="b"/>
              <a:pathLst>
                <a:path w="5080" h="0">
                  <a:moveTo>
                    <a:pt x="0" y="0"/>
                  </a:moveTo>
                  <a:lnTo>
                    <a:pt x="0" y="0"/>
                  </a:lnTo>
                  <a:lnTo>
                    <a:pt x="4470" y="0"/>
                  </a:lnTo>
                  <a:lnTo>
                    <a:pt x="5016" y="0"/>
                  </a:lnTo>
                </a:path>
              </a:pathLst>
            </a:custGeom>
            <a:ln w="3175">
              <a:solidFill>
                <a:srgbClr val="565658"/>
              </a:solidFill>
            </a:ln>
          </p:spPr>
          <p:txBody>
            <a:bodyPr wrap="square" lIns="0" tIns="0" rIns="0" bIns="0" rtlCol="0"/>
            <a:lstStyle/>
            <a:p/>
          </p:txBody>
        </p:sp>
        <p:sp>
          <p:nvSpPr>
            <p:cNvPr id="14345" name="object 14345" descr=""/>
            <p:cNvSpPr/>
            <p:nvPr/>
          </p:nvSpPr>
          <p:spPr>
            <a:xfrm>
              <a:off x="2678995" y="1904553"/>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346" name="object 14346" descr=""/>
            <p:cNvSpPr/>
            <p:nvPr/>
          </p:nvSpPr>
          <p:spPr>
            <a:xfrm>
              <a:off x="2303514" y="2544494"/>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4347" name="object 14347" descr=""/>
            <p:cNvSpPr/>
            <p:nvPr/>
          </p:nvSpPr>
          <p:spPr>
            <a:xfrm>
              <a:off x="2137244" y="2624280"/>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4348" name="object 14348" descr=""/>
            <p:cNvSpPr/>
            <p:nvPr/>
          </p:nvSpPr>
          <p:spPr>
            <a:xfrm>
              <a:off x="2678562"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349" name="object 14349" descr=""/>
            <p:cNvSpPr/>
            <p:nvPr/>
          </p:nvSpPr>
          <p:spPr>
            <a:xfrm>
              <a:off x="2434073"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50" name="object 14350" descr=""/>
            <p:cNvSpPr/>
            <p:nvPr/>
          </p:nvSpPr>
          <p:spPr>
            <a:xfrm>
              <a:off x="2136132" y="2620377"/>
              <a:ext cx="1270" cy="2540"/>
            </a:xfrm>
            <a:custGeom>
              <a:avLst/>
              <a:gdLst/>
              <a:ahLst/>
              <a:cxnLst/>
              <a:rect l="l" t="t" r="r" b="b"/>
              <a:pathLst>
                <a:path w="1269" h="2539">
                  <a:moveTo>
                    <a:pt x="0" y="2235"/>
                  </a:moveTo>
                  <a:lnTo>
                    <a:pt x="1117" y="0"/>
                  </a:lnTo>
                </a:path>
              </a:pathLst>
            </a:custGeom>
            <a:ln w="3175">
              <a:solidFill>
                <a:srgbClr val="565658"/>
              </a:solidFill>
            </a:ln>
          </p:spPr>
          <p:txBody>
            <a:bodyPr wrap="square" lIns="0" tIns="0" rIns="0" bIns="0" rtlCol="0"/>
            <a:lstStyle/>
            <a:p/>
          </p:txBody>
        </p:sp>
        <p:sp>
          <p:nvSpPr>
            <p:cNvPr id="14351" name="object 14351" descr=""/>
            <p:cNvSpPr/>
            <p:nvPr/>
          </p:nvSpPr>
          <p:spPr>
            <a:xfrm>
              <a:off x="2432956"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352" name="object 14352" descr=""/>
            <p:cNvSpPr/>
            <p:nvPr/>
          </p:nvSpPr>
          <p:spPr>
            <a:xfrm>
              <a:off x="2437422"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53" name="object 14353" descr=""/>
            <p:cNvSpPr/>
            <p:nvPr/>
          </p:nvSpPr>
          <p:spPr>
            <a:xfrm>
              <a:off x="2304072" y="2544496"/>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354" name="object 14354" descr=""/>
            <p:cNvSpPr/>
            <p:nvPr/>
          </p:nvSpPr>
          <p:spPr>
            <a:xfrm>
              <a:off x="2436863"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55" name="object 14355" descr=""/>
            <p:cNvSpPr/>
            <p:nvPr/>
          </p:nvSpPr>
          <p:spPr>
            <a:xfrm>
              <a:off x="2687379" y="1901210"/>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4356" name="object 14356" descr=""/>
            <p:cNvSpPr/>
            <p:nvPr/>
          </p:nvSpPr>
          <p:spPr>
            <a:xfrm>
              <a:off x="2681365" y="18996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357" name="object 14357" descr=""/>
            <p:cNvSpPr/>
            <p:nvPr/>
          </p:nvSpPr>
          <p:spPr>
            <a:xfrm>
              <a:off x="2140037" y="2622053"/>
              <a:ext cx="1270" cy="2540"/>
            </a:xfrm>
            <a:custGeom>
              <a:avLst/>
              <a:gdLst/>
              <a:ahLst/>
              <a:cxnLst/>
              <a:rect l="l" t="t" r="r" b="b"/>
              <a:pathLst>
                <a:path w="1269" h="2539">
                  <a:moveTo>
                    <a:pt x="1117" y="0"/>
                  </a:moveTo>
                  <a:lnTo>
                    <a:pt x="0" y="2222"/>
                  </a:lnTo>
                </a:path>
              </a:pathLst>
            </a:custGeom>
            <a:ln w="3175">
              <a:solidFill>
                <a:srgbClr val="565658"/>
              </a:solidFill>
            </a:ln>
          </p:spPr>
          <p:txBody>
            <a:bodyPr wrap="square" lIns="0" tIns="0" rIns="0" bIns="0" rtlCol="0"/>
            <a:lstStyle/>
            <a:p/>
          </p:txBody>
        </p:sp>
        <p:sp>
          <p:nvSpPr>
            <p:cNvPr id="14358" name="object 14358" descr=""/>
            <p:cNvSpPr/>
            <p:nvPr/>
          </p:nvSpPr>
          <p:spPr>
            <a:xfrm>
              <a:off x="2304070" y="2546735"/>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359" name="object 14359" descr=""/>
            <p:cNvSpPr/>
            <p:nvPr/>
          </p:nvSpPr>
          <p:spPr>
            <a:xfrm>
              <a:off x="2435747"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360" name="object 14360" descr=""/>
            <p:cNvSpPr/>
            <p:nvPr/>
          </p:nvSpPr>
          <p:spPr>
            <a:xfrm>
              <a:off x="2679554" y="1901210"/>
              <a:ext cx="3810" cy="0"/>
            </a:xfrm>
            <a:custGeom>
              <a:avLst/>
              <a:gdLst/>
              <a:ahLst/>
              <a:cxnLst/>
              <a:rect l="l" t="t" r="r" b="b"/>
              <a:pathLst>
                <a:path w="3810" h="0">
                  <a:moveTo>
                    <a:pt x="0" y="0"/>
                  </a:moveTo>
                  <a:lnTo>
                    <a:pt x="558" y="0"/>
                  </a:lnTo>
                  <a:lnTo>
                    <a:pt x="1130" y="0"/>
                  </a:lnTo>
                  <a:lnTo>
                    <a:pt x="1689" y="0"/>
                  </a:lnTo>
                  <a:lnTo>
                    <a:pt x="2247" y="0"/>
                  </a:lnTo>
                  <a:lnTo>
                    <a:pt x="3365" y="0"/>
                  </a:lnTo>
                </a:path>
              </a:pathLst>
            </a:custGeom>
            <a:ln w="3175">
              <a:solidFill>
                <a:srgbClr val="565658"/>
              </a:solidFill>
            </a:ln>
          </p:spPr>
          <p:txBody>
            <a:bodyPr wrap="square" lIns="0" tIns="0" rIns="0" bIns="0" rtlCol="0"/>
            <a:lstStyle/>
            <a:p/>
          </p:txBody>
        </p:sp>
        <p:sp>
          <p:nvSpPr>
            <p:cNvPr id="14361" name="object 14361" descr=""/>
            <p:cNvSpPr/>
            <p:nvPr/>
          </p:nvSpPr>
          <p:spPr>
            <a:xfrm>
              <a:off x="2434196" y="1903006"/>
              <a:ext cx="247015" cy="9525"/>
            </a:xfrm>
            <a:custGeom>
              <a:avLst/>
              <a:gdLst/>
              <a:ahLst/>
              <a:cxnLst/>
              <a:rect l="l" t="t" r="r" b="b"/>
              <a:pathLst>
                <a:path w="247014" h="9525">
                  <a:moveTo>
                    <a:pt x="3098" y="7696"/>
                  </a:moveTo>
                  <a:lnTo>
                    <a:pt x="2641" y="6591"/>
                  </a:lnTo>
                  <a:lnTo>
                    <a:pt x="1549" y="6146"/>
                  </a:lnTo>
                  <a:lnTo>
                    <a:pt x="444" y="6591"/>
                  </a:lnTo>
                  <a:lnTo>
                    <a:pt x="0" y="7696"/>
                  </a:lnTo>
                  <a:lnTo>
                    <a:pt x="444" y="8788"/>
                  </a:lnTo>
                  <a:lnTo>
                    <a:pt x="1549" y="9245"/>
                  </a:lnTo>
                  <a:lnTo>
                    <a:pt x="2641" y="8788"/>
                  </a:lnTo>
                  <a:lnTo>
                    <a:pt x="3098" y="7696"/>
                  </a:lnTo>
                  <a:close/>
                </a:path>
                <a:path w="247014" h="9525">
                  <a:moveTo>
                    <a:pt x="246900" y="1549"/>
                  </a:moveTo>
                  <a:lnTo>
                    <a:pt x="246443" y="457"/>
                  </a:lnTo>
                  <a:lnTo>
                    <a:pt x="245351" y="0"/>
                  </a:lnTo>
                  <a:lnTo>
                    <a:pt x="244259" y="457"/>
                  </a:lnTo>
                  <a:lnTo>
                    <a:pt x="243801" y="1549"/>
                  </a:lnTo>
                  <a:lnTo>
                    <a:pt x="244259" y="2654"/>
                  </a:lnTo>
                  <a:lnTo>
                    <a:pt x="245351" y="3098"/>
                  </a:lnTo>
                  <a:lnTo>
                    <a:pt x="246443" y="2654"/>
                  </a:lnTo>
                  <a:lnTo>
                    <a:pt x="246900" y="1549"/>
                  </a:lnTo>
                  <a:close/>
                </a:path>
              </a:pathLst>
            </a:custGeom>
            <a:solidFill>
              <a:srgbClr val="565658"/>
            </a:solidFill>
          </p:spPr>
          <p:txBody>
            <a:bodyPr wrap="square" lIns="0" tIns="0" rIns="0" bIns="0" rtlCol="0"/>
            <a:lstStyle/>
            <a:p/>
          </p:txBody>
        </p:sp>
        <p:sp>
          <p:nvSpPr>
            <p:cNvPr id="14362" name="object 14362" descr=""/>
            <p:cNvSpPr/>
            <p:nvPr/>
          </p:nvSpPr>
          <p:spPr>
            <a:xfrm>
              <a:off x="2298490" y="2421198"/>
              <a:ext cx="1270" cy="635"/>
            </a:xfrm>
            <a:custGeom>
              <a:avLst/>
              <a:gdLst/>
              <a:ahLst/>
              <a:cxnLst/>
              <a:rect l="l" t="t" r="r" b="b"/>
              <a:pathLst>
                <a:path w="1269" h="635">
                  <a:moveTo>
                    <a:pt x="1117" y="0"/>
                  </a:moveTo>
                  <a:lnTo>
                    <a:pt x="0" y="558"/>
                  </a:lnTo>
                </a:path>
              </a:pathLst>
            </a:custGeom>
            <a:ln w="3175">
              <a:solidFill>
                <a:srgbClr val="565658"/>
              </a:solidFill>
            </a:ln>
          </p:spPr>
          <p:txBody>
            <a:bodyPr wrap="square" lIns="0" tIns="0" rIns="0" bIns="0" rtlCol="0"/>
            <a:lstStyle/>
            <a:p/>
          </p:txBody>
        </p:sp>
        <p:sp>
          <p:nvSpPr>
            <p:cNvPr id="14363" name="object 14363" descr=""/>
            <p:cNvSpPr/>
            <p:nvPr/>
          </p:nvSpPr>
          <p:spPr>
            <a:xfrm>
              <a:off x="2271157" y="2797237"/>
              <a:ext cx="0" cy="5080"/>
            </a:xfrm>
            <a:custGeom>
              <a:avLst/>
              <a:gdLst/>
              <a:ahLst/>
              <a:cxnLst/>
              <a:rect l="l" t="t" r="r" b="b"/>
              <a:pathLst>
                <a:path w="0" h="5080">
                  <a:moveTo>
                    <a:pt x="0" y="5029"/>
                  </a:moveTo>
                  <a:lnTo>
                    <a:pt x="0" y="0"/>
                  </a:lnTo>
                </a:path>
              </a:pathLst>
            </a:custGeom>
            <a:ln w="3175">
              <a:solidFill>
                <a:srgbClr val="565658"/>
              </a:solidFill>
            </a:ln>
          </p:spPr>
          <p:txBody>
            <a:bodyPr wrap="square" lIns="0" tIns="0" rIns="0" bIns="0" rtlCol="0"/>
            <a:lstStyle/>
            <a:p/>
          </p:txBody>
        </p:sp>
        <p:sp>
          <p:nvSpPr>
            <p:cNvPr id="14364" name="object 14364" descr=""/>
            <p:cNvSpPr/>
            <p:nvPr/>
          </p:nvSpPr>
          <p:spPr>
            <a:xfrm>
              <a:off x="2270041" y="2793336"/>
              <a:ext cx="1905" cy="4445"/>
            </a:xfrm>
            <a:custGeom>
              <a:avLst/>
              <a:gdLst/>
              <a:ahLst/>
              <a:cxnLst/>
              <a:rect l="l" t="t" r="r" b="b"/>
              <a:pathLst>
                <a:path w="1905" h="4444">
                  <a:moveTo>
                    <a:pt x="0" y="0"/>
                  </a:moveTo>
                  <a:lnTo>
                    <a:pt x="558" y="0"/>
                  </a:lnTo>
                  <a:lnTo>
                    <a:pt x="1117" y="558"/>
                  </a:lnTo>
                  <a:lnTo>
                    <a:pt x="1117" y="1117"/>
                  </a:lnTo>
                  <a:lnTo>
                    <a:pt x="1117" y="1663"/>
                  </a:lnTo>
                  <a:lnTo>
                    <a:pt x="1676" y="2235"/>
                  </a:lnTo>
                  <a:lnTo>
                    <a:pt x="1676" y="2794"/>
                  </a:lnTo>
                  <a:lnTo>
                    <a:pt x="1676" y="3911"/>
                  </a:lnTo>
                </a:path>
              </a:pathLst>
            </a:custGeom>
            <a:ln w="3175">
              <a:solidFill>
                <a:srgbClr val="565658"/>
              </a:solidFill>
            </a:ln>
          </p:spPr>
          <p:txBody>
            <a:bodyPr wrap="square" lIns="0" tIns="0" rIns="0" bIns="0" rtlCol="0"/>
            <a:lstStyle/>
            <a:p/>
          </p:txBody>
        </p:sp>
        <p:sp>
          <p:nvSpPr>
            <p:cNvPr id="14365" name="object 14365" descr=""/>
            <p:cNvSpPr/>
            <p:nvPr/>
          </p:nvSpPr>
          <p:spPr>
            <a:xfrm>
              <a:off x="2683459" y="19123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366" name="object 14366" descr=""/>
            <p:cNvSpPr/>
            <p:nvPr/>
          </p:nvSpPr>
          <p:spPr>
            <a:xfrm>
              <a:off x="2299608" y="242008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4367" name="object 14367" descr=""/>
            <p:cNvSpPr/>
            <p:nvPr/>
          </p:nvSpPr>
          <p:spPr>
            <a:xfrm>
              <a:off x="2268919" y="2753164"/>
              <a:ext cx="4445" cy="40640"/>
            </a:xfrm>
            <a:custGeom>
              <a:avLst/>
              <a:gdLst/>
              <a:ahLst/>
              <a:cxnLst/>
              <a:rect l="l" t="t" r="r" b="b"/>
              <a:pathLst>
                <a:path w="4444" h="40639">
                  <a:moveTo>
                    <a:pt x="3911" y="0"/>
                  </a:moveTo>
                  <a:lnTo>
                    <a:pt x="2793" y="1117"/>
                  </a:lnTo>
                  <a:lnTo>
                    <a:pt x="1676" y="2794"/>
                  </a:lnTo>
                  <a:lnTo>
                    <a:pt x="0" y="40170"/>
                  </a:lnTo>
                </a:path>
              </a:pathLst>
            </a:custGeom>
            <a:ln w="3175">
              <a:solidFill>
                <a:srgbClr val="565658"/>
              </a:solidFill>
            </a:ln>
          </p:spPr>
          <p:txBody>
            <a:bodyPr wrap="square" lIns="0" tIns="0" rIns="0" bIns="0" rtlCol="0"/>
            <a:lstStyle/>
            <a:p/>
          </p:txBody>
        </p:sp>
        <p:sp>
          <p:nvSpPr>
            <p:cNvPr id="14368" name="object 14368" descr=""/>
            <p:cNvSpPr/>
            <p:nvPr/>
          </p:nvSpPr>
          <p:spPr>
            <a:xfrm>
              <a:off x="2298491" y="2419523"/>
              <a:ext cx="1270" cy="635"/>
            </a:xfrm>
            <a:custGeom>
              <a:avLst/>
              <a:gdLst/>
              <a:ahLst/>
              <a:cxnLst/>
              <a:rect l="l" t="t" r="r" b="b"/>
              <a:pathLst>
                <a:path w="1269" h="635">
                  <a:moveTo>
                    <a:pt x="0" y="0"/>
                  </a:moveTo>
                  <a:lnTo>
                    <a:pt x="1117" y="558"/>
                  </a:lnTo>
                </a:path>
              </a:pathLst>
            </a:custGeom>
            <a:ln w="3175">
              <a:solidFill>
                <a:srgbClr val="565658"/>
              </a:solidFill>
            </a:ln>
          </p:spPr>
          <p:txBody>
            <a:bodyPr wrap="square" lIns="0" tIns="0" rIns="0" bIns="0" rtlCol="0"/>
            <a:lstStyle/>
            <a:p/>
          </p:txBody>
        </p:sp>
        <p:sp>
          <p:nvSpPr>
            <p:cNvPr id="14369" name="object 14369" descr=""/>
            <p:cNvSpPr/>
            <p:nvPr/>
          </p:nvSpPr>
          <p:spPr>
            <a:xfrm>
              <a:off x="2683460" y="1912367"/>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4370" name="object 14370" descr=""/>
            <p:cNvSpPr/>
            <p:nvPr/>
          </p:nvSpPr>
          <p:spPr>
            <a:xfrm>
              <a:off x="2305188" y="2544494"/>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371" name="object 14371" descr=""/>
            <p:cNvSpPr/>
            <p:nvPr/>
          </p:nvSpPr>
          <p:spPr>
            <a:xfrm>
              <a:off x="2684018"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372" name="object 14372" descr=""/>
            <p:cNvSpPr/>
            <p:nvPr/>
          </p:nvSpPr>
          <p:spPr>
            <a:xfrm>
              <a:off x="2683460"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373" name="object 14373" descr=""/>
            <p:cNvSpPr/>
            <p:nvPr/>
          </p:nvSpPr>
          <p:spPr>
            <a:xfrm>
              <a:off x="2305188" y="2545612"/>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374" name="object 14374" descr=""/>
            <p:cNvSpPr/>
            <p:nvPr/>
          </p:nvSpPr>
          <p:spPr>
            <a:xfrm>
              <a:off x="2297375" y="2420080"/>
              <a:ext cx="0" cy="1270"/>
            </a:xfrm>
            <a:custGeom>
              <a:avLst/>
              <a:gdLst/>
              <a:ahLst/>
              <a:cxnLst/>
              <a:rect l="l" t="t" r="r" b="b"/>
              <a:pathLst>
                <a:path w="0" h="1269">
                  <a:moveTo>
                    <a:pt x="0" y="1117"/>
                  </a:moveTo>
                  <a:lnTo>
                    <a:pt x="0" y="0"/>
                  </a:lnTo>
                </a:path>
              </a:pathLst>
            </a:custGeom>
            <a:ln w="3175">
              <a:solidFill>
                <a:srgbClr val="565658"/>
              </a:solidFill>
            </a:ln>
          </p:spPr>
          <p:txBody>
            <a:bodyPr wrap="square" lIns="0" tIns="0" rIns="0" bIns="0" rtlCol="0"/>
            <a:lstStyle/>
            <a:p/>
          </p:txBody>
        </p:sp>
        <p:sp>
          <p:nvSpPr>
            <p:cNvPr id="14375" name="object 14375" descr=""/>
            <p:cNvSpPr/>
            <p:nvPr/>
          </p:nvSpPr>
          <p:spPr>
            <a:xfrm>
              <a:off x="2268366" y="2755960"/>
              <a:ext cx="1905" cy="37465"/>
            </a:xfrm>
            <a:custGeom>
              <a:avLst/>
              <a:gdLst/>
              <a:ahLst/>
              <a:cxnLst/>
              <a:rect l="l" t="t" r="r" b="b"/>
              <a:pathLst>
                <a:path w="1905" h="37464">
                  <a:moveTo>
                    <a:pt x="0" y="37376"/>
                  </a:moveTo>
                  <a:lnTo>
                    <a:pt x="1676" y="0"/>
                  </a:lnTo>
                </a:path>
              </a:pathLst>
            </a:custGeom>
            <a:ln w="3175">
              <a:solidFill>
                <a:srgbClr val="565658"/>
              </a:solidFill>
            </a:ln>
          </p:spPr>
          <p:txBody>
            <a:bodyPr wrap="square" lIns="0" tIns="0" rIns="0" bIns="0" rtlCol="0"/>
            <a:lstStyle/>
            <a:p/>
          </p:txBody>
        </p:sp>
        <p:sp>
          <p:nvSpPr>
            <p:cNvPr id="14376" name="object 14376" descr=""/>
            <p:cNvSpPr/>
            <p:nvPr/>
          </p:nvSpPr>
          <p:spPr>
            <a:xfrm>
              <a:off x="2297374" y="2421196"/>
              <a:ext cx="1270" cy="635"/>
            </a:xfrm>
            <a:custGeom>
              <a:avLst/>
              <a:gdLst/>
              <a:ahLst/>
              <a:cxnLst/>
              <a:rect l="l" t="t" r="r" b="b"/>
              <a:pathLst>
                <a:path w="1269" h="635">
                  <a:moveTo>
                    <a:pt x="1117" y="558"/>
                  </a:moveTo>
                  <a:lnTo>
                    <a:pt x="0" y="0"/>
                  </a:lnTo>
                </a:path>
              </a:pathLst>
            </a:custGeom>
            <a:ln w="3175">
              <a:solidFill>
                <a:srgbClr val="565658"/>
              </a:solidFill>
            </a:ln>
          </p:spPr>
          <p:txBody>
            <a:bodyPr wrap="square" lIns="0" tIns="0" rIns="0" bIns="0" rtlCol="0"/>
            <a:lstStyle/>
            <a:p/>
          </p:txBody>
        </p:sp>
        <p:sp>
          <p:nvSpPr>
            <p:cNvPr id="14377" name="object 14377" descr=""/>
            <p:cNvSpPr/>
            <p:nvPr/>
          </p:nvSpPr>
          <p:spPr>
            <a:xfrm>
              <a:off x="2682914" y="1912367"/>
              <a:ext cx="635" cy="635"/>
            </a:xfrm>
            <a:custGeom>
              <a:avLst/>
              <a:gdLst/>
              <a:ahLst/>
              <a:cxnLst/>
              <a:rect l="l" t="t" r="r" b="b"/>
              <a:pathLst>
                <a:path w="635" h="635">
                  <a:moveTo>
                    <a:pt x="546" y="0"/>
                  </a:moveTo>
                  <a:lnTo>
                    <a:pt x="0" y="0"/>
                  </a:lnTo>
                  <a:lnTo>
                    <a:pt x="0" y="558"/>
                  </a:lnTo>
                </a:path>
              </a:pathLst>
            </a:custGeom>
            <a:ln w="3175">
              <a:solidFill>
                <a:srgbClr val="565658"/>
              </a:solidFill>
            </a:ln>
          </p:spPr>
          <p:txBody>
            <a:bodyPr wrap="square" lIns="0" tIns="0" rIns="0" bIns="0" rtlCol="0"/>
            <a:lstStyle/>
            <a:p/>
          </p:txBody>
        </p:sp>
        <p:sp>
          <p:nvSpPr>
            <p:cNvPr id="14378" name="object 14378" descr=""/>
            <p:cNvSpPr/>
            <p:nvPr/>
          </p:nvSpPr>
          <p:spPr>
            <a:xfrm>
              <a:off x="2271156" y="2797242"/>
              <a:ext cx="635" cy="5080"/>
            </a:xfrm>
            <a:custGeom>
              <a:avLst/>
              <a:gdLst/>
              <a:ahLst/>
              <a:cxnLst/>
              <a:rect l="l" t="t" r="r" b="b"/>
              <a:pathLst>
                <a:path w="635" h="5080">
                  <a:moveTo>
                    <a:pt x="558" y="0"/>
                  </a:moveTo>
                  <a:lnTo>
                    <a:pt x="0" y="5029"/>
                  </a:lnTo>
                </a:path>
              </a:pathLst>
            </a:custGeom>
            <a:ln w="3175">
              <a:solidFill>
                <a:srgbClr val="565658"/>
              </a:solidFill>
            </a:ln>
          </p:spPr>
          <p:txBody>
            <a:bodyPr wrap="square" lIns="0" tIns="0" rIns="0" bIns="0" rtlCol="0"/>
            <a:lstStyle/>
            <a:p/>
          </p:txBody>
        </p:sp>
        <p:sp>
          <p:nvSpPr>
            <p:cNvPr id="14379" name="object 14379" descr=""/>
            <p:cNvSpPr/>
            <p:nvPr/>
          </p:nvSpPr>
          <p:spPr>
            <a:xfrm>
              <a:off x="2269481" y="2793331"/>
              <a:ext cx="1905" cy="4445"/>
            </a:xfrm>
            <a:custGeom>
              <a:avLst/>
              <a:gdLst/>
              <a:ahLst/>
              <a:cxnLst/>
              <a:rect l="l" t="t" r="r" b="b"/>
              <a:pathLst>
                <a:path w="1905" h="4444">
                  <a:moveTo>
                    <a:pt x="1676" y="3911"/>
                  </a:moveTo>
                  <a:lnTo>
                    <a:pt x="1676" y="2793"/>
                  </a:lnTo>
                  <a:lnTo>
                    <a:pt x="1676" y="2235"/>
                  </a:lnTo>
                  <a:lnTo>
                    <a:pt x="1676" y="1676"/>
                  </a:lnTo>
                  <a:lnTo>
                    <a:pt x="1676" y="1117"/>
                  </a:lnTo>
                  <a:lnTo>
                    <a:pt x="1117" y="558"/>
                  </a:lnTo>
                  <a:lnTo>
                    <a:pt x="558" y="0"/>
                  </a:lnTo>
                  <a:lnTo>
                    <a:pt x="0" y="0"/>
                  </a:lnTo>
                </a:path>
              </a:pathLst>
            </a:custGeom>
            <a:ln w="3175">
              <a:solidFill>
                <a:srgbClr val="565658"/>
              </a:solidFill>
            </a:ln>
          </p:spPr>
          <p:txBody>
            <a:bodyPr wrap="square" lIns="0" tIns="0" rIns="0" bIns="0" rtlCol="0"/>
            <a:lstStyle/>
            <a:p/>
          </p:txBody>
        </p:sp>
        <p:sp>
          <p:nvSpPr>
            <p:cNvPr id="14380" name="object 14380" descr=""/>
            <p:cNvSpPr/>
            <p:nvPr/>
          </p:nvSpPr>
          <p:spPr>
            <a:xfrm>
              <a:off x="2272830" y="2746468"/>
              <a:ext cx="1270" cy="6985"/>
            </a:xfrm>
            <a:custGeom>
              <a:avLst/>
              <a:gdLst/>
              <a:ahLst/>
              <a:cxnLst/>
              <a:rect l="l" t="t" r="r" b="b"/>
              <a:pathLst>
                <a:path w="1269" h="6985">
                  <a:moveTo>
                    <a:pt x="558" y="0"/>
                  </a:moveTo>
                  <a:lnTo>
                    <a:pt x="558" y="558"/>
                  </a:lnTo>
                  <a:lnTo>
                    <a:pt x="558" y="1117"/>
                  </a:lnTo>
                  <a:lnTo>
                    <a:pt x="1117" y="1117"/>
                  </a:lnTo>
                  <a:lnTo>
                    <a:pt x="1117" y="1676"/>
                  </a:lnTo>
                  <a:lnTo>
                    <a:pt x="1117" y="2235"/>
                  </a:lnTo>
                  <a:lnTo>
                    <a:pt x="1117" y="3352"/>
                  </a:lnTo>
                  <a:lnTo>
                    <a:pt x="1117" y="4470"/>
                  </a:lnTo>
                  <a:lnTo>
                    <a:pt x="558" y="5575"/>
                  </a:lnTo>
                  <a:lnTo>
                    <a:pt x="558" y="6134"/>
                  </a:lnTo>
                  <a:lnTo>
                    <a:pt x="0" y="6692"/>
                  </a:lnTo>
                </a:path>
              </a:pathLst>
            </a:custGeom>
            <a:ln w="3175">
              <a:solidFill>
                <a:srgbClr val="565658"/>
              </a:solidFill>
            </a:ln>
          </p:spPr>
          <p:txBody>
            <a:bodyPr wrap="square" lIns="0" tIns="0" rIns="0" bIns="0" rtlCol="0"/>
            <a:lstStyle/>
            <a:p/>
          </p:txBody>
        </p:sp>
        <p:sp>
          <p:nvSpPr>
            <p:cNvPr id="14381" name="object 14381" descr=""/>
            <p:cNvSpPr/>
            <p:nvPr/>
          </p:nvSpPr>
          <p:spPr>
            <a:xfrm>
              <a:off x="2297375" y="2419523"/>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4382" name="object 14382" descr=""/>
            <p:cNvSpPr/>
            <p:nvPr/>
          </p:nvSpPr>
          <p:spPr>
            <a:xfrm>
              <a:off x="2271157" y="2743684"/>
              <a:ext cx="2540" cy="3175"/>
            </a:xfrm>
            <a:custGeom>
              <a:avLst/>
              <a:gdLst/>
              <a:ahLst/>
              <a:cxnLst/>
              <a:rect l="l" t="t" r="r" b="b"/>
              <a:pathLst>
                <a:path w="2539" h="3175">
                  <a:moveTo>
                    <a:pt x="0" y="0"/>
                  </a:moveTo>
                  <a:lnTo>
                    <a:pt x="1117" y="1104"/>
                  </a:lnTo>
                  <a:lnTo>
                    <a:pt x="2235" y="2781"/>
                  </a:lnTo>
                </a:path>
              </a:pathLst>
            </a:custGeom>
            <a:ln w="3175">
              <a:solidFill>
                <a:srgbClr val="565658"/>
              </a:solidFill>
            </a:ln>
          </p:spPr>
          <p:txBody>
            <a:bodyPr wrap="square" lIns="0" tIns="0" rIns="0" bIns="0" rtlCol="0"/>
            <a:lstStyle/>
            <a:p/>
          </p:txBody>
        </p:sp>
        <p:sp>
          <p:nvSpPr>
            <p:cNvPr id="14383" name="object 14383" descr=""/>
            <p:cNvSpPr/>
            <p:nvPr/>
          </p:nvSpPr>
          <p:spPr>
            <a:xfrm>
              <a:off x="2275064" y="2615354"/>
              <a:ext cx="635" cy="1905"/>
            </a:xfrm>
            <a:custGeom>
              <a:avLst/>
              <a:gdLst/>
              <a:ahLst/>
              <a:cxnLst/>
              <a:rect l="l" t="t" r="r" b="b"/>
              <a:pathLst>
                <a:path w="635" h="1905">
                  <a:moveTo>
                    <a:pt x="0" y="1676"/>
                  </a:moveTo>
                  <a:lnTo>
                    <a:pt x="558" y="1117"/>
                  </a:lnTo>
                  <a:lnTo>
                    <a:pt x="558" y="558"/>
                  </a:lnTo>
                  <a:lnTo>
                    <a:pt x="558" y="0"/>
                  </a:lnTo>
                </a:path>
              </a:pathLst>
            </a:custGeom>
            <a:ln w="3175">
              <a:solidFill>
                <a:srgbClr val="565658"/>
              </a:solidFill>
            </a:ln>
          </p:spPr>
          <p:txBody>
            <a:bodyPr wrap="square" lIns="0" tIns="0" rIns="0" bIns="0" rtlCol="0"/>
            <a:lstStyle/>
            <a:p/>
          </p:txBody>
        </p:sp>
        <p:sp>
          <p:nvSpPr>
            <p:cNvPr id="14384" name="object 14384" descr=""/>
            <p:cNvSpPr/>
            <p:nvPr/>
          </p:nvSpPr>
          <p:spPr>
            <a:xfrm>
              <a:off x="2127766" y="2577418"/>
              <a:ext cx="5080" cy="5715"/>
            </a:xfrm>
            <a:custGeom>
              <a:avLst/>
              <a:gdLst/>
              <a:ahLst/>
              <a:cxnLst/>
              <a:rect l="l" t="t" r="r" b="b"/>
              <a:pathLst>
                <a:path w="5080" h="5714">
                  <a:moveTo>
                    <a:pt x="5029" y="0"/>
                  </a:moveTo>
                  <a:lnTo>
                    <a:pt x="3911" y="1117"/>
                  </a:lnTo>
                  <a:lnTo>
                    <a:pt x="2793" y="2794"/>
                  </a:lnTo>
                  <a:lnTo>
                    <a:pt x="1676" y="3352"/>
                  </a:lnTo>
                  <a:lnTo>
                    <a:pt x="1117" y="3898"/>
                  </a:lnTo>
                  <a:lnTo>
                    <a:pt x="558" y="5029"/>
                  </a:lnTo>
                  <a:lnTo>
                    <a:pt x="0" y="5575"/>
                  </a:lnTo>
                </a:path>
              </a:pathLst>
            </a:custGeom>
            <a:ln w="3175">
              <a:solidFill>
                <a:srgbClr val="565658"/>
              </a:solidFill>
            </a:ln>
          </p:spPr>
          <p:txBody>
            <a:bodyPr wrap="square" lIns="0" tIns="0" rIns="0" bIns="0" rtlCol="0"/>
            <a:lstStyle/>
            <a:p/>
          </p:txBody>
        </p:sp>
        <p:sp>
          <p:nvSpPr>
            <p:cNvPr id="14385" name="object 14385" descr=""/>
            <p:cNvSpPr/>
            <p:nvPr/>
          </p:nvSpPr>
          <p:spPr>
            <a:xfrm>
              <a:off x="2119960" y="2576855"/>
              <a:ext cx="13335" cy="3810"/>
            </a:xfrm>
            <a:custGeom>
              <a:avLst/>
              <a:gdLst/>
              <a:ahLst/>
              <a:cxnLst/>
              <a:rect l="l" t="t" r="r" b="b"/>
              <a:pathLst>
                <a:path w="13335" h="3810">
                  <a:moveTo>
                    <a:pt x="0" y="3352"/>
                  </a:moveTo>
                  <a:lnTo>
                    <a:pt x="558" y="3352"/>
                  </a:lnTo>
                  <a:lnTo>
                    <a:pt x="1117" y="2794"/>
                  </a:lnTo>
                  <a:lnTo>
                    <a:pt x="1676" y="2794"/>
                  </a:lnTo>
                  <a:lnTo>
                    <a:pt x="2235" y="2794"/>
                  </a:lnTo>
                  <a:lnTo>
                    <a:pt x="3352" y="2235"/>
                  </a:lnTo>
                  <a:lnTo>
                    <a:pt x="3911" y="2235"/>
                  </a:lnTo>
                  <a:lnTo>
                    <a:pt x="5029" y="2235"/>
                  </a:lnTo>
                  <a:lnTo>
                    <a:pt x="5575" y="1676"/>
                  </a:lnTo>
                  <a:lnTo>
                    <a:pt x="6692" y="1676"/>
                  </a:lnTo>
                  <a:lnTo>
                    <a:pt x="7810" y="1117"/>
                  </a:lnTo>
                  <a:lnTo>
                    <a:pt x="8928" y="1117"/>
                  </a:lnTo>
                  <a:lnTo>
                    <a:pt x="10604" y="558"/>
                  </a:lnTo>
                  <a:lnTo>
                    <a:pt x="11722" y="0"/>
                  </a:lnTo>
                  <a:lnTo>
                    <a:pt x="12839" y="0"/>
                  </a:lnTo>
                </a:path>
              </a:pathLst>
            </a:custGeom>
            <a:ln w="3175">
              <a:solidFill>
                <a:srgbClr val="565658"/>
              </a:solidFill>
            </a:ln>
          </p:spPr>
          <p:txBody>
            <a:bodyPr wrap="square" lIns="0" tIns="0" rIns="0" bIns="0" rtlCol="0"/>
            <a:lstStyle/>
            <a:p/>
          </p:txBody>
        </p:sp>
        <p:sp>
          <p:nvSpPr>
            <p:cNvPr id="14386" name="object 14386" descr=""/>
            <p:cNvSpPr/>
            <p:nvPr/>
          </p:nvSpPr>
          <p:spPr>
            <a:xfrm>
              <a:off x="2114504" y="262775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387" name="object 14387" descr=""/>
            <p:cNvSpPr/>
            <p:nvPr/>
          </p:nvSpPr>
          <p:spPr>
            <a:xfrm>
              <a:off x="2252738" y="2617036"/>
              <a:ext cx="31115" cy="21590"/>
            </a:xfrm>
            <a:custGeom>
              <a:avLst/>
              <a:gdLst/>
              <a:ahLst/>
              <a:cxnLst/>
              <a:rect l="l" t="t" r="r" b="b"/>
              <a:pathLst>
                <a:path w="31114" h="21589">
                  <a:moveTo>
                    <a:pt x="30695" y="21196"/>
                  </a:moveTo>
                  <a:lnTo>
                    <a:pt x="30695" y="21196"/>
                  </a:lnTo>
                  <a:lnTo>
                    <a:pt x="0" y="21196"/>
                  </a:lnTo>
                  <a:lnTo>
                    <a:pt x="2794" y="18402"/>
                  </a:lnTo>
                  <a:lnTo>
                    <a:pt x="5575" y="16167"/>
                  </a:lnTo>
                  <a:lnTo>
                    <a:pt x="8369" y="13385"/>
                  </a:lnTo>
                  <a:lnTo>
                    <a:pt x="11163" y="11150"/>
                  </a:lnTo>
                  <a:lnTo>
                    <a:pt x="13957" y="8356"/>
                  </a:lnTo>
                  <a:lnTo>
                    <a:pt x="16738" y="5575"/>
                  </a:lnTo>
                  <a:lnTo>
                    <a:pt x="19532" y="2781"/>
                  </a:lnTo>
                  <a:lnTo>
                    <a:pt x="20650" y="1663"/>
                  </a:lnTo>
                  <a:lnTo>
                    <a:pt x="21209" y="558"/>
                  </a:lnTo>
                  <a:lnTo>
                    <a:pt x="22326" y="0"/>
                  </a:lnTo>
                </a:path>
              </a:pathLst>
            </a:custGeom>
            <a:ln w="3175">
              <a:solidFill>
                <a:srgbClr val="565658"/>
              </a:solidFill>
            </a:ln>
          </p:spPr>
          <p:txBody>
            <a:bodyPr wrap="square" lIns="0" tIns="0" rIns="0" bIns="0" rtlCol="0"/>
            <a:lstStyle/>
            <a:p/>
          </p:txBody>
        </p:sp>
        <p:sp>
          <p:nvSpPr>
            <p:cNvPr id="14388" name="object 14388" descr=""/>
            <p:cNvSpPr/>
            <p:nvPr/>
          </p:nvSpPr>
          <p:spPr>
            <a:xfrm>
              <a:off x="2116051" y="2584673"/>
              <a:ext cx="12065" cy="45085"/>
            </a:xfrm>
            <a:custGeom>
              <a:avLst/>
              <a:gdLst/>
              <a:ahLst/>
              <a:cxnLst/>
              <a:rect l="l" t="t" r="r" b="b"/>
              <a:pathLst>
                <a:path w="12064" h="45085">
                  <a:moveTo>
                    <a:pt x="11722" y="0"/>
                  </a:moveTo>
                  <a:lnTo>
                    <a:pt x="10604" y="558"/>
                  </a:lnTo>
                  <a:lnTo>
                    <a:pt x="10045" y="1663"/>
                  </a:lnTo>
                  <a:lnTo>
                    <a:pt x="8928" y="2781"/>
                  </a:lnTo>
                  <a:lnTo>
                    <a:pt x="8369" y="3340"/>
                  </a:lnTo>
                  <a:lnTo>
                    <a:pt x="7810" y="4457"/>
                  </a:lnTo>
                  <a:lnTo>
                    <a:pt x="7251" y="5575"/>
                  </a:lnTo>
                  <a:lnTo>
                    <a:pt x="6692" y="6692"/>
                  </a:lnTo>
                  <a:lnTo>
                    <a:pt x="5588" y="7810"/>
                  </a:lnTo>
                  <a:lnTo>
                    <a:pt x="5029" y="9486"/>
                  </a:lnTo>
                  <a:lnTo>
                    <a:pt x="5029" y="10591"/>
                  </a:lnTo>
                  <a:lnTo>
                    <a:pt x="4470" y="11709"/>
                  </a:lnTo>
                  <a:lnTo>
                    <a:pt x="3911" y="13385"/>
                  </a:lnTo>
                  <a:lnTo>
                    <a:pt x="3352" y="14503"/>
                  </a:lnTo>
                  <a:lnTo>
                    <a:pt x="2794" y="16179"/>
                  </a:lnTo>
                  <a:lnTo>
                    <a:pt x="2235" y="18973"/>
                  </a:lnTo>
                  <a:lnTo>
                    <a:pt x="1676" y="22313"/>
                  </a:lnTo>
                  <a:lnTo>
                    <a:pt x="1117" y="25666"/>
                  </a:lnTo>
                  <a:lnTo>
                    <a:pt x="1117" y="28448"/>
                  </a:lnTo>
                  <a:lnTo>
                    <a:pt x="558" y="31800"/>
                  </a:lnTo>
                  <a:lnTo>
                    <a:pt x="558" y="35153"/>
                  </a:lnTo>
                  <a:lnTo>
                    <a:pt x="0" y="38493"/>
                  </a:lnTo>
                  <a:lnTo>
                    <a:pt x="0" y="44627"/>
                  </a:lnTo>
                </a:path>
              </a:pathLst>
            </a:custGeom>
            <a:ln w="3175">
              <a:solidFill>
                <a:srgbClr val="565658"/>
              </a:solidFill>
            </a:ln>
          </p:spPr>
          <p:txBody>
            <a:bodyPr wrap="square" lIns="0" tIns="0" rIns="0" bIns="0" rtlCol="0"/>
            <a:lstStyle/>
            <a:p/>
          </p:txBody>
        </p:sp>
        <p:sp>
          <p:nvSpPr>
            <p:cNvPr id="14389" name="object 14389" descr=""/>
            <p:cNvSpPr/>
            <p:nvPr/>
          </p:nvSpPr>
          <p:spPr>
            <a:xfrm>
              <a:off x="2275065" y="2617036"/>
              <a:ext cx="8890" cy="21590"/>
            </a:xfrm>
            <a:custGeom>
              <a:avLst/>
              <a:gdLst/>
              <a:ahLst/>
              <a:cxnLst/>
              <a:rect l="l" t="t" r="r" b="b"/>
              <a:pathLst>
                <a:path w="8889" h="21589">
                  <a:moveTo>
                    <a:pt x="8369" y="21196"/>
                  </a:moveTo>
                  <a:lnTo>
                    <a:pt x="7251" y="18961"/>
                  </a:lnTo>
                  <a:lnTo>
                    <a:pt x="5575" y="16725"/>
                  </a:lnTo>
                  <a:lnTo>
                    <a:pt x="4457" y="14503"/>
                  </a:lnTo>
                  <a:lnTo>
                    <a:pt x="3340" y="12268"/>
                  </a:lnTo>
                  <a:lnTo>
                    <a:pt x="2793" y="10591"/>
                  </a:lnTo>
                  <a:lnTo>
                    <a:pt x="2235" y="9486"/>
                  </a:lnTo>
                  <a:lnTo>
                    <a:pt x="1676" y="8356"/>
                  </a:lnTo>
                  <a:lnTo>
                    <a:pt x="1117" y="6680"/>
                  </a:lnTo>
                  <a:lnTo>
                    <a:pt x="558" y="5016"/>
                  </a:lnTo>
                  <a:lnTo>
                    <a:pt x="558" y="3340"/>
                  </a:lnTo>
                  <a:lnTo>
                    <a:pt x="0" y="2222"/>
                  </a:lnTo>
                  <a:lnTo>
                    <a:pt x="0" y="0"/>
                  </a:lnTo>
                </a:path>
              </a:pathLst>
            </a:custGeom>
            <a:ln w="3175">
              <a:solidFill>
                <a:srgbClr val="565658"/>
              </a:solidFill>
            </a:ln>
          </p:spPr>
          <p:txBody>
            <a:bodyPr wrap="square" lIns="0" tIns="0" rIns="0" bIns="0" rtlCol="0"/>
            <a:lstStyle/>
            <a:p/>
          </p:txBody>
        </p:sp>
        <p:sp>
          <p:nvSpPr>
            <p:cNvPr id="14390" name="object 14390" descr=""/>
            <p:cNvSpPr/>
            <p:nvPr/>
          </p:nvSpPr>
          <p:spPr>
            <a:xfrm>
              <a:off x="2116058" y="2638232"/>
              <a:ext cx="16510" cy="0"/>
            </a:xfrm>
            <a:custGeom>
              <a:avLst/>
              <a:gdLst/>
              <a:ahLst/>
              <a:cxnLst/>
              <a:rect l="l" t="t" r="r" b="b"/>
              <a:pathLst>
                <a:path w="16510" h="0">
                  <a:moveTo>
                    <a:pt x="16179" y="0"/>
                  </a:moveTo>
                  <a:lnTo>
                    <a:pt x="16179" y="0"/>
                  </a:lnTo>
                  <a:lnTo>
                    <a:pt x="1663" y="0"/>
                  </a:lnTo>
                  <a:lnTo>
                    <a:pt x="0" y="0"/>
                  </a:lnTo>
                </a:path>
              </a:pathLst>
            </a:custGeom>
            <a:ln w="3175">
              <a:solidFill>
                <a:srgbClr val="565658"/>
              </a:solidFill>
            </a:ln>
          </p:spPr>
          <p:txBody>
            <a:bodyPr wrap="square" lIns="0" tIns="0" rIns="0" bIns="0" rtlCol="0"/>
            <a:lstStyle/>
            <a:p/>
          </p:txBody>
        </p:sp>
        <p:sp>
          <p:nvSpPr>
            <p:cNvPr id="14391" name="object 14391" descr=""/>
            <p:cNvSpPr/>
            <p:nvPr/>
          </p:nvSpPr>
          <p:spPr>
            <a:xfrm>
              <a:off x="2280644" y="2614797"/>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392" name="object 14392" descr=""/>
            <p:cNvSpPr/>
            <p:nvPr/>
          </p:nvSpPr>
          <p:spPr>
            <a:xfrm>
              <a:off x="2116053" y="2629302"/>
              <a:ext cx="0" cy="9525"/>
            </a:xfrm>
            <a:custGeom>
              <a:avLst/>
              <a:gdLst/>
              <a:ahLst/>
              <a:cxnLst/>
              <a:rect l="l" t="t" r="r" b="b"/>
              <a:pathLst>
                <a:path w="0" h="9525">
                  <a:moveTo>
                    <a:pt x="0" y="0"/>
                  </a:moveTo>
                  <a:lnTo>
                    <a:pt x="0" y="4470"/>
                  </a:lnTo>
                  <a:lnTo>
                    <a:pt x="0" y="8928"/>
                  </a:lnTo>
                </a:path>
              </a:pathLst>
            </a:custGeom>
            <a:ln w="3175">
              <a:solidFill>
                <a:srgbClr val="565658"/>
              </a:solidFill>
            </a:ln>
          </p:spPr>
          <p:txBody>
            <a:bodyPr wrap="square" lIns="0" tIns="0" rIns="0" bIns="0" rtlCol="0"/>
            <a:lstStyle/>
            <a:p/>
          </p:txBody>
        </p:sp>
        <p:sp>
          <p:nvSpPr>
            <p:cNvPr id="14393" name="object 14393" descr=""/>
            <p:cNvSpPr/>
            <p:nvPr/>
          </p:nvSpPr>
          <p:spPr>
            <a:xfrm>
              <a:off x="2281885" y="261157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394" name="object 14394" descr=""/>
            <p:cNvSpPr/>
            <p:nvPr/>
          </p:nvSpPr>
          <p:spPr>
            <a:xfrm>
              <a:off x="2275621" y="2696814"/>
              <a:ext cx="635" cy="5715"/>
            </a:xfrm>
            <a:custGeom>
              <a:avLst/>
              <a:gdLst/>
              <a:ahLst/>
              <a:cxnLst/>
              <a:rect l="l" t="t" r="r" b="b"/>
              <a:pathLst>
                <a:path w="635" h="5714">
                  <a:moveTo>
                    <a:pt x="0" y="5575"/>
                  </a:moveTo>
                  <a:lnTo>
                    <a:pt x="558" y="0"/>
                  </a:lnTo>
                </a:path>
              </a:pathLst>
            </a:custGeom>
            <a:ln w="3175">
              <a:solidFill>
                <a:srgbClr val="565658"/>
              </a:solidFill>
            </a:ln>
          </p:spPr>
          <p:txBody>
            <a:bodyPr wrap="square" lIns="0" tIns="0" rIns="0" bIns="0" rtlCol="0"/>
            <a:lstStyle/>
            <a:p/>
          </p:txBody>
        </p:sp>
        <p:sp>
          <p:nvSpPr>
            <p:cNvPr id="14395" name="object 14395" descr=""/>
            <p:cNvSpPr/>
            <p:nvPr/>
          </p:nvSpPr>
          <p:spPr>
            <a:xfrm>
              <a:off x="2127773" y="2582998"/>
              <a:ext cx="0" cy="1905"/>
            </a:xfrm>
            <a:custGeom>
              <a:avLst/>
              <a:gdLst/>
              <a:ahLst/>
              <a:cxnLst/>
              <a:rect l="l" t="t" r="r" b="b"/>
              <a:pathLst>
                <a:path w="0" h="1905">
                  <a:moveTo>
                    <a:pt x="0" y="0"/>
                  </a:moveTo>
                  <a:lnTo>
                    <a:pt x="0" y="558"/>
                  </a:lnTo>
                  <a:lnTo>
                    <a:pt x="0" y="1117"/>
                  </a:lnTo>
                  <a:lnTo>
                    <a:pt x="0" y="1676"/>
                  </a:lnTo>
                </a:path>
              </a:pathLst>
            </a:custGeom>
            <a:ln w="3175">
              <a:solidFill>
                <a:srgbClr val="565658"/>
              </a:solidFill>
            </a:ln>
          </p:spPr>
          <p:txBody>
            <a:bodyPr wrap="square" lIns="0" tIns="0" rIns="0" bIns="0" rtlCol="0"/>
            <a:lstStyle/>
            <a:p/>
          </p:txBody>
        </p:sp>
        <p:sp>
          <p:nvSpPr>
            <p:cNvPr id="14396" name="object 14396" descr=""/>
            <p:cNvSpPr/>
            <p:nvPr/>
          </p:nvSpPr>
          <p:spPr>
            <a:xfrm>
              <a:off x="2271155" y="2706303"/>
              <a:ext cx="1905" cy="37465"/>
            </a:xfrm>
            <a:custGeom>
              <a:avLst/>
              <a:gdLst/>
              <a:ahLst/>
              <a:cxnLst/>
              <a:rect l="l" t="t" r="r" b="b"/>
              <a:pathLst>
                <a:path w="1905" h="37464">
                  <a:moveTo>
                    <a:pt x="1676" y="0"/>
                  </a:moveTo>
                  <a:lnTo>
                    <a:pt x="0" y="37376"/>
                  </a:lnTo>
                </a:path>
              </a:pathLst>
            </a:custGeom>
            <a:ln w="3175">
              <a:solidFill>
                <a:srgbClr val="565658"/>
              </a:solidFill>
            </a:ln>
          </p:spPr>
          <p:txBody>
            <a:bodyPr wrap="square" lIns="0" tIns="0" rIns="0" bIns="0" rtlCol="0"/>
            <a:lstStyle/>
            <a:p/>
          </p:txBody>
        </p:sp>
        <p:sp>
          <p:nvSpPr>
            <p:cNvPr id="14397" name="object 14397" descr=""/>
            <p:cNvSpPr/>
            <p:nvPr/>
          </p:nvSpPr>
          <p:spPr>
            <a:xfrm>
              <a:off x="2273945" y="2702390"/>
              <a:ext cx="2540" cy="4445"/>
            </a:xfrm>
            <a:custGeom>
              <a:avLst/>
              <a:gdLst/>
              <a:ahLst/>
              <a:cxnLst/>
              <a:rect l="l" t="t" r="r" b="b"/>
              <a:pathLst>
                <a:path w="2539" h="4444">
                  <a:moveTo>
                    <a:pt x="2235" y="0"/>
                  </a:moveTo>
                  <a:lnTo>
                    <a:pt x="2235" y="1117"/>
                  </a:lnTo>
                  <a:lnTo>
                    <a:pt x="1676" y="1676"/>
                  </a:lnTo>
                  <a:lnTo>
                    <a:pt x="1676" y="2235"/>
                  </a:lnTo>
                  <a:lnTo>
                    <a:pt x="1676" y="2794"/>
                  </a:lnTo>
                  <a:lnTo>
                    <a:pt x="1117" y="3352"/>
                  </a:lnTo>
                  <a:lnTo>
                    <a:pt x="1117" y="3911"/>
                  </a:lnTo>
                  <a:lnTo>
                    <a:pt x="558" y="3911"/>
                  </a:lnTo>
                  <a:lnTo>
                    <a:pt x="0" y="3911"/>
                  </a:lnTo>
                </a:path>
              </a:pathLst>
            </a:custGeom>
            <a:ln w="3175">
              <a:solidFill>
                <a:srgbClr val="565658"/>
              </a:solidFill>
            </a:ln>
          </p:spPr>
          <p:txBody>
            <a:bodyPr wrap="square" lIns="0" tIns="0" rIns="0" bIns="0" rtlCol="0"/>
            <a:lstStyle/>
            <a:p/>
          </p:txBody>
        </p:sp>
        <p:sp>
          <p:nvSpPr>
            <p:cNvPr id="14398" name="object 14398" descr=""/>
            <p:cNvSpPr/>
            <p:nvPr/>
          </p:nvSpPr>
          <p:spPr>
            <a:xfrm>
              <a:off x="2277854" y="2604752"/>
              <a:ext cx="5715" cy="8255"/>
            </a:xfrm>
            <a:custGeom>
              <a:avLst/>
              <a:gdLst/>
              <a:ahLst/>
              <a:cxnLst/>
              <a:rect l="l" t="t" r="r" b="b"/>
              <a:pathLst>
                <a:path w="5714" h="8255">
                  <a:moveTo>
                    <a:pt x="0" y="0"/>
                  </a:moveTo>
                  <a:lnTo>
                    <a:pt x="0" y="558"/>
                  </a:lnTo>
                  <a:lnTo>
                    <a:pt x="558" y="1117"/>
                  </a:lnTo>
                  <a:lnTo>
                    <a:pt x="1117" y="1676"/>
                  </a:lnTo>
                  <a:lnTo>
                    <a:pt x="1676" y="2235"/>
                  </a:lnTo>
                  <a:lnTo>
                    <a:pt x="1676" y="2794"/>
                  </a:lnTo>
                  <a:lnTo>
                    <a:pt x="2794" y="3911"/>
                  </a:lnTo>
                  <a:lnTo>
                    <a:pt x="3352" y="5575"/>
                  </a:lnTo>
                  <a:lnTo>
                    <a:pt x="5575" y="7810"/>
                  </a:lnTo>
                </a:path>
              </a:pathLst>
            </a:custGeom>
            <a:ln w="3175">
              <a:solidFill>
                <a:srgbClr val="565658"/>
              </a:solidFill>
            </a:ln>
          </p:spPr>
          <p:txBody>
            <a:bodyPr wrap="square" lIns="0" tIns="0" rIns="0" bIns="0" rtlCol="0"/>
            <a:lstStyle/>
            <a:p/>
          </p:txBody>
        </p:sp>
        <p:sp>
          <p:nvSpPr>
            <p:cNvPr id="14399" name="object 14399" descr=""/>
            <p:cNvSpPr/>
            <p:nvPr/>
          </p:nvSpPr>
          <p:spPr>
            <a:xfrm>
              <a:off x="2278409" y="2607546"/>
              <a:ext cx="2540" cy="7620"/>
            </a:xfrm>
            <a:custGeom>
              <a:avLst/>
              <a:gdLst/>
              <a:ahLst/>
              <a:cxnLst/>
              <a:rect l="l" t="t" r="r" b="b"/>
              <a:pathLst>
                <a:path w="2539" h="7619">
                  <a:moveTo>
                    <a:pt x="2235" y="7251"/>
                  </a:moveTo>
                  <a:lnTo>
                    <a:pt x="1676" y="5016"/>
                  </a:lnTo>
                  <a:lnTo>
                    <a:pt x="1117" y="2781"/>
                  </a:lnTo>
                  <a:lnTo>
                    <a:pt x="558" y="2222"/>
                  </a:lnTo>
                  <a:lnTo>
                    <a:pt x="558" y="1117"/>
                  </a:lnTo>
                  <a:lnTo>
                    <a:pt x="0" y="558"/>
                  </a:lnTo>
                  <a:lnTo>
                    <a:pt x="0" y="0"/>
                  </a:lnTo>
                </a:path>
              </a:pathLst>
            </a:custGeom>
            <a:ln w="3175">
              <a:solidFill>
                <a:srgbClr val="565658"/>
              </a:solidFill>
            </a:ln>
          </p:spPr>
          <p:txBody>
            <a:bodyPr wrap="square" lIns="0" tIns="0" rIns="0" bIns="0" rtlCol="0"/>
            <a:lstStyle/>
            <a:p/>
          </p:txBody>
        </p:sp>
        <p:sp>
          <p:nvSpPr>
            <p:cNvPr id="14400" name="object 14400" descr=""/>
            <p:cNvSpPr/>
            <p:nvPr/>
          </p:nvSpPr>
          <p:spPr>
            <a:xfrm>
              <a:off x="2130000" y="2575743"/>
              <a:ext cx="4445" cy="1905"/>
            </a:xfrm>
            <a:custGeom>
              <a:avLst/>
              <a:gdLst/>
              <a:ahLst/>
              <a:cxnLst/>
              <a:rect l="l" t="t" r="r" b="b"/>
              <a:pathLst>
                <a:path w="4444" h="1905">
                  <a:moveTo>
                    <a:pt x="3898" y="0"/>
                  </a:moveTo>
                  <a:lnTo>
                    <a:pt x="2793" y="558"/>
                  </a:lnTo>
                  <a:lnTo>
                    <a:pt x="1676" y="1117"/>
                  </a:lnTo>
                  <a:lnTo>
                    <a:pt x="1104" y="1117"/>
                  </a:lnTo>
                  <a:lnTo>
                    <a:pt x="558" y="1676"/>
                  </a:lnTo>
                  <a:lnTo>
                    <a:pt x="0" y="1676"/>
                  </a:lnTo>
                </a:path>
              </a:pathLst>
            </a:custGeom>
            <a:ln w="3175">
              <a:solidFill>
                <a:srgbClr val="565658"/>
              </a:solidFill>
            </a:ln>
          </p:spPr>
          <p:txBody>
            <a:bodyPr wrap="square" lIns="0" tIns="0" rIns="0" bIns="0" rtlCol="0"/>
            <a:lstStyle/>
            <a:p/>
          </p:txBody>
        </p:sp>
        <p:sp>
          <p:nvSpPr>
            <p:cNvPr id="14401" name="object 14401" descr=""/>
            <p:cNvSpPr/>
            <p:nvPr/>
          </p:nvSpPr>
          <p:spPr>
            <a:xfrm>
              <a:off x="2116053" y="2582998"/>
              <a:ext cx="12065" cy="46355"/>
            </a:xfrm>
            <a:custGeom>
              <a:avLst/>
              <a:gdLst/>
              <a:ahLst/>
              <a:cxnLst/>
              <a:rect l="l" t="t" r="r" b="b"/>
              <a:pathLst>
                <a:path w="12064" h="46355">
                  <a:moveTo>
                    <a:pt x="0" y="46304"/>
                  </a:moveTo>
                  <a:lnTo>
                    <a:pt x="0" y="42964"/>
                  </a:lnTo>
                  <a:lnTo>
                    <a:pt x="0" y="39611"/>
                  </a:lnTo>
                  <a:lnTo>
                    <a:pt x="558" y="36258"/>
                  </a:lnTo>
                  <a:lnTo>
                    <a:pt x="558" y="32918"/>
                  </a:lnTo>
                  <a:lnTo>
                    <a:pt x="1117" y="30124"/>
                  </a:lnTo>
                  <a:lnTo>
                    <a:pt x="1117" y="26771"/>
                  </a:lnTo>
                  <a:lnTo>
                    <a:pt x="1676" y="23431"/>
                  </a:lnTo>
                  <a:lnTo>
                    <a:pt x="2235" y="20091"/>
                  </a:lnTo>
                  <a:lnTo>
                    <a:pt x="2794" y="17284"/>
                  </a:lnTo>
                  <a:lnTo>
                    <a:pt x="3352" y="15620"/>
                  </a:lnTo>
                  <a:lnTo>
                    <a:pt x="3911" y="13944"/>
                  </a:lnTo>
                  <a:lnTo>
                    <a:pt x="4470" y="12826"/>
                  </a:lnTo>
                  <a:lnTo>
                    <a:pt x="5029" y="11150"/>
                  </a:lnTo>
                  <a:lnTo>
                    <a:pt x="5575" y="10045"/>
                  </a:lnTo>
                  <a:lnTo>
                    <a:pt x="6134" y="8928"/>
                  </a:lnTo>
                  <a:lnTo>
                    <a:pt x="6692" y="7251"/>
                  </a:lnTo>
                  <a:lnTo>
                    <a:pt x="7251" y="6134"/>
                  </a:lnTo>
                  <a:lnTo>
                    <a:pt x="7810" y="5016"/>
                  </a:lnTo>
                  <a:lnTo>
                    <a:pt x="8928" y="3898"/>
                  </a:lnTo>
                  <a:lnTo>
                    <a:pt x="9486" y="2781"/>
                  </a:lnTo>
                  <a:lnTo>
                    <a:pt x="10045" y="2235"/>
                  </a:lnTo>
                  <a:lnTo>
                    <a:pt x="11163" y="1117"/>
                  </a:lnTo>
                  <a:lnTo>
                    <a:pt x="11722" y="0"/>
                  </a:lnTo>
                </a:path>
              </a:pathLst>
            </a:custGeom>
            <a:ln w="3175">
              <a:solidFill>
                <a:srgbClr val="565658"/>
              </a:solidFill>
            </a:ln>
          </p:spPr>
          <p:txBody>
            <a:bodyPr wrap="square" lIns="0" tIns="0" rIns="0" bIns="0" rtlCol="0"/>
            <a:lstStyle/>
            <a:p/>
          </p:txBody>
        </p:sp>
        <p:sp>
          <p:nvSpPr>
            <p:cNvPr id="14402" name="object 14402" descr=""/>
            <p:cNvSpPr/>
            <p:nvPr/>
          </p:nvSpPr>
          <p:spPr>
            <a:xfrm>
              <a:off x="2276180" y="2697367"/>
              <a:ext cx="0" cy="5080"/>
            </a:xfrm>
            <a:custGeom>
              <a:avLst/>
              <a:gdLst/>
              <a:ahLst/>
              <a:cxnLst/>
              <a:rect l="l" t="t" r="r" b="b"/>
              <a:pathLst>
                <a:path w="0" h="5080">
                  <a:moveTo>
                    <a:pt x="0" y="0"/>
                  </a:moveTo>
                  <a:lnTo>
                    <a:pt x="0" y="5029"/>
                  </a:lnTo>
                </a:path>
              </a:pathLst>
            </a:custGeom>
            <a:ln w="3175">
              <a:solidFill>
                <a:srgbClr val="565658"/>
              </a:solidFill>
            </a:ln>
          </p:spPr>
          <p:txBody>
            <a:bodyPr wrap="square" lIns="0" tIns="0" rIns="0" bIns="0" rtlCol="0"/>
            <a:lstStyle/>
            <a:p/>
          </p:txBody>
        </p:sp>
        <p:sp>
          <p:nvSpPr>
            <p:cNvPr id="14403" name="object 14403" descr=""/>
            <p:cNvSpPr/>
            <p:nvPr/>
          </p:nvSpPr>
          <p:spPr>
            <a:xfrm>
              <a:off x="2277853" y="2604755"/>
              <a:ext cx="635" cy="3175"/>
            </a:xfrm>
            <a:custGeom>
              <a:avLst/>
              <a:gdLst/>
              <a:ahLst/>
              <a:cxnLst/>
              <a:rect l="l" t="t" r="r" b="b"/>
              <a:pathLst>
                <a:path w="635" h="3175">
                  <a:moveTo>
                    <a:pt x="558" y="2794"/>
                  </a:moveTo>
                  <a:lnTo>
                    <a:pt x="558" y="2235"/>
                  </a:lnTo>
                  <a:lnTo>
                    <a:pt x="558" y="1676"/>
                  </a:lnTo>
                  <a:lnTo>
                    <a:pt x="0" y="558"/>
                  </a:lnTo>
                  <a:lnTo>
                    <a:pt x="0" y="0"/>
                  </a:lnTo>
                </a:path>
              </a:pathLst>
            </a:custGeom>
            <a:ln w="3175">
              <a:solidFill>
                <a:srgbClr val="565658"/>
              </a:solidFill>
            </a:ln>
          </p:spPr>
          <p:txBody>
            <a:bodyPr wrap="square" lIns="0" tIns="0" rIns="0" bIns="0" rtlCol="0"/>
            <a:lstStyle/>
            <a:p/>
          </p:txBody>
        </p:sp>
        <p:sp>
          <p:nvSpPr>
            <p:cNvPr id="14404" name="object 14404" descr=""/>
            <p:cNvSpPr/>
            <p:nvPr/>
          </p:nvSpPr>
          <p:spPr>
            <a:xfrm>
              <a:off x="2273947" y="2702391"/>
              <a:ext cx="1905" cy="4445"/>
            </a:xfrm>
            <a:custGeom>
              <a:avLst/>
              <a:gdLst/>
              <a:ahLst/>
              <a:cxnLst/>
              <a:rect l="l" t="t" r="r" b="b"/>
              <a:pathLst>
                <a:path w="1905" h="4444">
                  <a:moveTo>
                    <a:pt x="0" y="3911"/>
                  </a:moveTo>
                  <a:lnTo>
                    <a:pt x="0" y="3352"/>
                  </a:lnTo>
                  <a:lnTo>
                    <a:pt x="558" y="3352"/>
                  </a:lnTo>
                  <a:lnTo>
                    <a:pt x="1117" y="3352"/>
                  </a:lnTo>
                  <a:lnTo>
                    <a:pt x="1117" y="2793"/>
                  </a:lnTo>
                  <a:lnTo>
                    <a:pt x="1676" y="2235"/>
                  </a:lnTo>
                  <a:lnTo>
                    <a:pt x="1676" y="1676"/>
                  </a:lnTo>
                  <a:lnTo>
                    <a:pt x="1676" y="558"/>
                  </a:lnTo>
                  <a:lnTo>
                    <a:pt x="1676" y="0"/>
                  </a:lnTo>
                </a:path>
              </a:pathLst>
            </a:custGeom>
            <a:ln w="3175">
              <a:solidFill>
                <a:srgbClr val="565658"/>
              </a:solidFill>
            </a:ln>
          </p:spPr>
          <p:txBody>
            <a:bodyPr wrap="square" lIns="0" tIns="0" rIns="0" bIns="0" rtlCol="0"/>
            <a:lstStyle/>
            <a:p/>
          </p:txBody>
        </p:sp>
        <p:sp>
          <p:nvSpPr>
            <p:cNvPr id="14405" name="object 14405" descr=""/>
            <p:cNvSpPr/>
            <p:nvPr/>
          </p:nvSpPr>
          <p:spPr>
            <a:xfrm>
              <a:off x="2099310" y="2638232"/>
              <a:ext cx="17145" cy="0"/>
            </a:xfrm>
            <a:custGeom>
              <a:avLst/>
              <a:gdLst/>
              <a:ahLst/>
              <a:cxnLst/>
              <a:rect l="l" t="t" r="r" b="b"/>
              <a:pathLst>
                <a:path w="17144" h="0">
                  <a:moveTo>
                    <a:pt x="0" y="0"/>
                  </a:moveTo>
                  <a:lnTo>
                    <a:pt x="0" y="0"/>
                  </a:lnTo>
                  <a:lnTo>
                    <a:pt x="14516" y="0"/>
                  </a:lnTo>
                  <a:lnTo>
                    <a:pt x="16738" y="0"/>
                  </a:lnTo>
                </a:path>
              </a:pathLst>
            </a:custGeom>
            <a:ln w="3175">
              <a:solidFill>
                <a:srgbClr val="565658"/>
              </a:solidFill>
            </a:ln>
          </p:spPr>
          <p:txBody>
            <a:bodyPr wrap="square" lIns="0" tIns="0" rIns="0" bIns="0" rtlCol="0"/>
            <a:lstStyle/>
            <a:p/>
          </p:txBody>
        </p:sp>
        <p:sp>
          <p:nvSpPr>
            <p:cNvPr id="14406" name="object 14406" descr=""/>
            <p:cNvSpPr/>
            <p:nvPr/>
          </p:nvSpPr>
          <p:spPr>
            <a:xfrm>
              <a:off x="2271157" y="2706308"/>
              <a:ext cx="1905" cy="37465"/>
            </a:xfrm>
            <a:custGeom>
              <a:avLst/>
              <a:gdLst/>
              <a:ahLst/>
              <a:cxnLst/>
              <a:rect l="l" t="t" r="r" b="b"/>
              <a:pathLst>
                <a:path w="1905" h="37464">
                  <a:moveTo>
                    <a:pt x="0" y="37376"/>
                  </a:moveTo>
                  <a:lnTo>
                    <a:pt x="1676" y="0"/>
                  </a:lnTo>
                </a:path>
              </a:pathLst>
            </a:custGeom>
            <a:ln w="3175">
              <a:solidFill>
                <a:srgbClr val="565658"/>
              </a:solidFill>
            </a:ln>
          </p:spPr>
          <p:txBody>
            <a:bodyPr wrap="square" lIns="0" tIns="0" rIns="0" bIns="0" rtlCol="0"/>
            <a:lstStyle/>
            <a:p/>
          </p:txBody>
        </p:sp>
        <p:sp>
          <p:nvSpPr>
            <p:cNvPr id="14407" name="object 14407" descr=""/>
            <p:cNvSpPr/>
            <p:nvPr/>
          </p:nvSpPr>
          <p:spPr>
            <a:xfrm>
              <a:off x="2283434" y="261256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408" name="object 14408" descr=""/>
            <p:cNvSpPr/>
            <p:nvPr/>
          </p:nvSpPr>
          <p:spPr>
            <a:xfrm>
              <a:off x="2127768" y="2584676"/>
              <a:ext cx="5080" cy="53975"/>
            </a:xfrm>
            <a:custGeom>
              <a:avLst/>
              <a:gdLst/>
              <a:ahLst/>
              <a:cxnLst/>
              <a:rect l="l" t="t" r="r" b="b"/>
              <a:pathLst>
                <a:path w="5080" h="53975">
                  <a:moveTo>
                    <a:pt x="4470" y="53555"/>
                  </a:moveTo>
                  <a:lnTo>
                    <a:pt x="3911" y="50203"/>
                  </a:lnTo>
                  <a:lnTo>
                    <a:pt x="3911" y="46862"/>
                  </a:lnTo>
                  <a:lnTo>
                    <a:pt x="2794" y="40157"/>
                  </a:lnTo>
                  <a:lnTo>
                    <a:pt x="2235" y="33464"/>
                  </a:lnTo>
                  <a:lnTo>
                    <a:pt x="1117" y="26771"/>
                  </a:lnTo>
                  <a:lnTo>
                    <a:pt x="1117" y="20078"/>
                  </a:lnTo>
                  <a:lnTo>
                    <a:pt x="558" y="13385"/>
                  </a:lnTo>
                  <a:lnTo>
                    <a:pt x="0" y="6692"/>
                  </a:lnTo>
                  <a:lnTo>
                    <a:pt x="0" y="0"/>
                  </a:lnTo>
                </a:path>
              </a:pathLst>
            </a:custGeom>
            <a:ln w="3175">
              <a:solidFill>
                <a:srgbClr val="565658"/>
              </a:solidFill>
            </a:ln>
          </p:spPr>
          <p:txBody>
            <a:bodyPr wrap="square" lIns="0" tIns="0" rIns="0" bIns="0" rtlCol="0"/>
            <a:lstStyle/>
            <a:p/>
          </p:txBody>
        </p:sp>
        <p:sp>
          <p:nvSpPr>
            <p:cNvPr id="14409" name="object 14409" descr=""/>
            <p:cNvSpPr/>
            <p:nvPr/>
          </p:nvSpPr>
          <p:spPr>
            <a:xfrm>
              <a:off x="2272272" y="2746473"/>
              <a:ext cx="1270" cy="6350"/>
            </a:xfrm>
            <a:custGeom>
              <a:avLst/>
              <a:gdLst/>
              <a:ahLst/>
              <a:cxnLst/>
              <a:rect l="l" t="t" r="r" b="b"/>
              <a:pathLst>
                <a:path w="1269" h="6350">
                  <a:moveTo>
                    <a:pt x="0" y="6134"/>
                  </a:moveTo>
                  <a:lnTo>
                    <a:pt x="558" y="6134"/>
                  </a:lnTo>
                  <a:lnTo>
                    <a:pt x="558" y="5575"/>
                  </a:lnTo>
                  <a:lnTo>
                    <a:pt x="1117" y="5016"/>
                  </a:lnTo>
                  <a:lnTo>
                    <a:pt x="1117" y="558"/>
                  </a:lnTo>
                  <a:lnTo>
                    <a:pt x="558" y="558"/>
                  </a:lnTo>
                  <a:lnTo>
                    <a:pt x="558" y="0"/>
                  </a:lnTo>
                </a:path>
              </a:pathLst>
            </a:custGeom>
            <a:ln w="3175">
              <a:solidFill>
                <a:srgbClr val="565658"/>
              </a:solidFill>
            </a:ln>
          </p:spPr>
          <p:txBody>
            <a:bodyPr wrap="square" lIns="0" tIns="0" rIns="0" bIns="0" rtlCol="0"/>
            <a:lstStyle/>
            <a:p/>
          </p:txBody>
        </p:sp>
        <p:sp>
          <p:nvSpPr>
            <p:cNvPr id="14410" name="object 14410" descr=""/>
            <p:cNvSpPr/>
            <p:nvPr/>
          </p:nvSpPr>
          <p:spPr>
            <a:xfrm>
              <a:off x="2118838" y="2577418"/>
              <a:ext cx="13970" cy="3810"/>
            </a:xfrm>
            <a:custGeom>
              <a:avLst/>
              <a:gdLst/>
              <a:ahLst/>
              <a:cxnLst/>
              <a:rect l="l" t="t" r="r" b="b"/>
              <a:pathLst>
                <a:path w="13969" h="3810">
                  <a:moveTo>
                    <a:pt x="13957" y="0"/>
                  </a:moveTo>
                  <a:lnTo>
                    <a:pt x="12839" y="0"/>
                  </a:lnTo>
                  <a:lnTo>
                    <a:pt x="11163" y="558"/>
                  </a:lnTo>
                  <a:lnTo>
                    <a:pt x="10045" y="558"/>
                  </a:lnTo>
                  <a:lnTo>
                    <a:pt x="8928" y="1117"/>
                  </a:lnTo>
                  <a:lnTo>
                    <a:pt x="7264" y="1117"/>
                  </a:lnTo>
                  <a:lnTo>
                    <a:pt x="6146" y="1676"/>
                  </a:lnTo>
                  <a:lnTo>
                    <a:pt x="5029" y="1676"/>
                  </a:lnTo>
                  <a:lnTo>
                    <a:pt x="4470" y="2235"/>
                  </a:lnTo>
                  <a:lnTo>
                    <a:pt x="3352" y="2235"/>
                  </a:lnTo>
                  <a:lnTo>
                    <a:pt x="2793" y="2794"/>
                  </a:lnTo>
                  <a:lnTo>
                    <a:pt x="1676" y="2794"/>
                  </a:lnTo>
                  <a:lnTo>
                    <a:pt x="1117" y="2794"/>
                  </a:lnTo>
                  <a:lnTo>
                    <a:pt x="558" y="3352"/>
                  </a:lnTo>
                  <a:lnTo>
                    <a:pt x="0" y="3352"/>
                  </a:lnTo>
                </a:path>
              </a:pathLst>
            </a:custGeom>
            <a:ln w="3175">
              <a:solidFill>
                <a:srgbClr val="565658"/>
              </a:solidFill>
            </a:ln>
          </p:spPr>
          <p:txBody>
            <a:bodyPr wrap="square" lIns="0" tIns="0" rIns="0" bIns="0" rtlCol="0"/>
            <a:lstStyle/>
            <a:p/>
          </p:txBody>
        </p:sp>
        <p:sp>
          <p:nvSpPr>
            <p:cNvPr id="14411" name="object 14411" descr=""/>
            <p:cNvSpPr/>
            <p:nvPr/>
          </p:nvSpPr>
          <p:spPr>
            <a:xfrm>
              <a:off x="2386647" y="2000517"/>
              <a:ext cx="0" cy="3175"/>
            </a:xfrm>
            <a:custGeom>
              <a:avLst/>
              <a:gdLst/>
              <a:ahLst/>
              <a:cxnLst/>
              <a:rect l="l" t="t" r="r" b="b"/>
              <a:pathLst>
                <a:path w="0" h="3175">
                  <a:moveTo>
                    <a:pt x="0" y="0"/>
                  </a:moveTo>
                  <a:lnTo>
                    <a:pt x="0" y="558"/>
                  </a:lnTo>
                  <a:lnTo>
                    <a:pt x="0" y="1676"/>
                  </a:lnTo>
                  <a:lnTo>
                    <a:pt x="0" y="2235"/>
                  </a:lnTo>
                  <a:lnTo>
                    <a:pt x="0" y="2794"/>
                  </a:lnTo>
                </a:path>
              </a:pathLst>
            </a:custGeom>
            <a:ln w="3175">
              <a:solidFill>
                <a:srgbClr val="565658"/>
              </a:solidFill>
            </a:ln>
          </p:spPr>
          <p:txBody>
            <a:bodyPr wrap="square" lIns="0" tIns="0" rIns="0" bIns="0" rtlCol="0"/>
            <a:lstStyle/>
            <a:p/>
          </p:txBody>
        </p:sp>
        <p:sp>
          <p:nvSpPr>
            <p:cNvPr id="14412" name="object 14412" descr=""/>
            <p:cNvSpPr/>
            <p:nvPr/>
          </p:nvSpPr>
          <p:spPr>
            <a:xfrm>
              <a:off x="2378275"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413" name="object 14413" descr=""/>
            <p:cNvSpPr/>
            <p:nvPr/>
          </p:nvSpPr>
          <p:spPr>
            <a:xfrm>
              <a:off x="2378275" y="1919628"/>
              <a:ext cx="0" cy="15875"/>
            </a:xfrm>
            <a:custGeom>
              <a:avLst/>
              <a:gdLst/>
              <a:ahLst/>
              <a:cxnLst/>
              <a:rect l="l" t="t" r="r" b="b"/>
              <a:pathLst>
                <a:path w="0" h="15875">
                  <a:moveTo>
                    <a:pt x="0" y="15608"/>
                  </a:moveTo>
                  <a:lnTo>
                    <a:pt x="0" y="7797"/>
                  </a:lnTo>
                  <a:lnTo>
                    <a:pt x="0" y="3898"/>
                  </a:lnTo>
                  <a:lnTo>
                    <a:pt x="0" y="0"/>
                  </a:lnTo>
                </a:path>
              </a:pathLst>
            </a:custGeom>
            <a:ln w="3175">
              <a:solidFill>
                <a:srgbClr val="565658"/>
              </a:solidFill>
            </a:ln>
          </p:spPr>
          <p:txBody>
            <a:bodyPr wrap="square" lIns="0" tIns="0" rIns="0" bIns="0" rtlCol="0"/>
            <a:lstStyle/>
            <a:p/>
          </p:txBody>
        </p:sp>
        <p:sp>
          <p:nvSpPr>
            <p:cNvPr id="14414" name="object 14414" descr=""/>
            <p:cNvSpPr/>
            <p:nvPr/>
          </p:nvSpPr>
          <p:spPr>
            <a:xfrm>
              <a:off x="2386090" y="200274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415" name="object 14415" descr=""/>
            <p:cNvSpPr/>
            <p:nvPr/>
          </p:nvSpPr>
          <p:spPr>
            <a:xfrm>
              <a:off x="2484836" y="191292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416" name="object 14416" descr=""/>
            <p:cNvSpPr/>
            <p:nvPr/>
          </p:nvSpPr>
          <p:spPr>
            <a:xfrm>
              <a:off x="2491101" y="191807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417" name="object 14417" descr=""/>
            <p:cNvSpPr/>
            <p:nvPr/>
          </p:nvSpPr>
          <p:spPr>
            <a:xfrm>
              <a:off x="2378834" y="1911808"/>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418" name="object 14418" descr=""/>
            <p:cNvSpPr/>
            <p:nvPr/>
          </p:nvSpPr>
          <p:spPr>
            <a:xfrm>
              <a:off x="2376726" y="19950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419" name="object 14419" descr=""/>
            <p:cNvSpPr/>
            <p:nvPr/>
          </p:nvSpPr>
          <p:spPr>
            <a:xfrm>
              <a:off x="2484277" y="1912367"/>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14420" name="object 14420" descr=""/>
            <p:cNvSpPr/>
            <p:nvPr/>
          </p:nvSpPr>
          <p:spPr>
            <a:xfrm>
              <a:off x="2484278" y="2000513"/>
              <a:ext cx="0" cy="3175"/>
            </a:xfrm>
            <a:custGeom>
              <a:avLst/>
              <a:gdLst/>
              <a:ahLst/>
              <a:cxnLst/>
              <a:rect l="l" t="t" r="r" b="b"/>
              <a:pathLst>
                <a:path w="0" h="3175">
                  <a:moveTo>
                    <a:pt x="0" y="2794"/>
                  </a:moveTo>
                  <a:lnTo>
                    <a:pt x="0" y="2235"/>
                  </a:lnTo>
                  <a:lnTo>
                    <a:pt x="0" y="1676"/>
                  </a:lnTo>
                  <a:lnTo>
                    <a:pt x="0" y="558"/>
                  </a:lnTo>
                  <a:lnTo>
                    <a:pt x="0" y="0"/>
                  </a:lnTo>
                </a:path>
              </a:pathLst>
            </a:custGeom>
            <a:ln w="3175">
              <a:solidFill>
                <a:srgbClr val="565658"/>
              </a:solidFill>
            </a:ln>
          </p:spPr>
          <p:txBody>
            <a:bodyPr wrap="square" lIns="0" tIns="0" rIns="0" bIns="0" rtlCol="0"/>
            <a:lstStyle/>
            <a:p/>
          </p:txBody>
        </p:sp>
        <p:sp>
          <p:nvSpPr>
            <p:cNvPr id="14421" name="object 14421" descr=""/>
            <p:cNvSpPr/>
            <p:nvPr/>
          </p:nvSpPr>
          <p:spPr>
            <a:xfrm>
              <a:off x="2376726" y="191807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422" name="object 14422" descr=""/>
            <p:cNvSpPr/>
            <p:nvPr/>
          </p:nvSpPr>
          <p:spPr>
            <a:xfrm>
              <a:off x="2492650" y="1980995"/>
              <a:ext cx="0" cy="15875"/>
            </a:xfrm>
            <a:custGeom>
              <a:avLst/>
              <a:gdLst/>
              <a:ahLst/>
              <a:cxnLst/>
              <a:rect l="l" t="t" r="r" b="b"/>
              <a:pathLst>
                <a:path w="0" h="15875">
                  <a:moveTo>
                    <a:pt x="0" y="0"/>
                  </a:moveTo>
                  <a:lnTo>
                    <a:pt x="0" y="7810"/>
                  </a:lnTo>
                  <a:lnTo>
                    <a:pt x="0" y="11709"/>
                  </a:lnTo>
                  <a:lnTo>
                    <a:pt x="0" y="15608"/>
                  </a:lnTo>
                </a:path>
              </a:pathLst>
            </a:custGeom>
            <a:ln w="3175">
              <a:solidFill>
                <a:srgbClr val="565658"/>
              </a:solidFill>
            </a:ln>
          </p:spPr>
          <p:txBody>
            <a:bodyPr wrap="square" lIns="0" tIns="0" rIns="0" bIns="0" rtlCol="0"/>
            <a:lstStyle/>
            <a:p/>
          </p:txBody>
        </p:sp>
        <p:sp>
          <p:nvSpPr>
            <p:cNvPr id="14423" name="object 14423" descr=""/>
            <p:cNvSpPr/>
            <p:nvPr/>
          </p:nvSpPr>
          <p:spPr>
            <a:xfrm>
              <a:off x="2378275" y="2003312"/>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4424" name="object 14424" descr=""/>
            <p:cNvSpPr/>
            <p:nvPr/>
          </p:nvSpPr>
          <p:spPr>
            <a:xfrm>
              <a:off x="2492650" y="1919628"/>
              <a:ext cx="0" cy="15875"/>
            </a:xfrm>
            <a:custGeom>
              <a:avLst/>
              <a:gdLst/>
              <a:ahLst/>
              <a:cxnLst/>
              <a:rect l="l" t="t" r="r" b="b"/>
              <a:pathLst>
                <a:path w="0" h="15875">
                  <a:moveTo>
                    <a:pt x="0" y="15608"/>
                  </a:moveTo>
                  <a:lnTo>
                    <a:pt x="0" y="7797"/>
                  </a:lnTo>
                  <a:lnTo>
                    <a:pt x="0" y="3898"/>
                  </a:lnTo>
                  <a:lnTo>
                    <a:pt x="0" y="0"/>
                  </a:lnTo>
                </a:path>
              </a:pathLst>
            </a:custGeom>
            <a:ln w="3175">
              <a:solidFill>
                <a:srgbClr val="565658"/>
              </a:solidFill>
            </a:ln>
          </p:spPr>
          <p:txBody>
            <a:bodyPr wrap="square" lIns="0" tIns="0" rIns="0" bIns="0" rtlCol="0"/>
            <a:lstStyle/>
            <a:p/>
          </p:txBody>
        </p:sp>
        <p:sp>
          <p:nvSpPr>
            <p:cNvPr id="14425" name="object 14425" descr=""/>
            <p:cNvSpPr/>
            <p:nvPr/>
          </p:nvSpPr>
          <p:spPr>
            <a:xfrm>
              <a:off x="2378275" y="1981002"/>
              <a:ext cx="0" cy="15875"/>
            </a:xfrm>
            <a:custGeom>
              <a:avLst/>
              <a:gdLst/>
              <a:ahLst/>
              <a:cxnLst/>
              <a:rect l="l" t="t" r="r" b="b"/>
              <a:pathLst>
                <a:path w="0" h="15875">
                  <a:moveTo>
                    <a:pt x="0" y="15608"/>
                  </a:moveTo>
                  <a:lnTo>
                    <a:pt x="0" y="11709"/>
                  </a:lnTo>
                  <a:lnTo>
                    <a:pt x="0" y="7797"/>
                  </a:lnTo>
                  <a:lnTo>
                    <a:pt x="0" y="0"/>
                  </a:lnTo>
                </a:path>
              </a:pathLst>
            </a:custGeom>
            <a:ln w="3175">
              <a:solidFill>
                <a:srgbClr val="565658"/>
              </a:solidFill>
            </a:ln>
          </p:spPr>
          <p:txBody>
            <a:bodyPr wrap="square" lIns="0" tIns="0" rIns="0" bIns="0" rtlCol="0"/>
            <a:lstStyle/>
            <a:p/>
          </p:txBody>
        </p:sp>
        <p:sp>
          <p:nvSpPr>
            <p:cNvPr id="14426" name="object 14426" descr=""/>
            <p:cNvSpPr/>
            <p:nvPr/>
          </p:nvSpPr>
          <p:spPr>
            <a:xfrm>
              <a:off x="2378275" y="1935236"/>
              <a:ext cx="114935" cy="0"/>
            </a:xfrm>
            <a:custGeom>
              <a:avLst/>
              <a:gdLst/>
              <a:ahLst/>
              <a:cxnLst/>
              <a:rect l="l" t="t" r="r" b="b"/>
              <a:pathLst>
                <a:path w="114935" h="0">
                  <a:moveTo>
                    <a:pt x="0" y="0"/>
                  </a:moveTo>
                  <a:lnTo>
                    <a:pt x="114376" y="0"/>
                  </a:lnTo>
                </a:path>
              </a:pathLst>
            </a:custGeom>
            <a:ln w="3175">
              <a:solidFill>
                <a:srgbClr val="565658"/>
              </a:solidFill>
            </a:ln>
          </p:spPr>
          <p:txBody>
            <a:bodyPr wrap="square" lIns="0" tIns="0" rIns="0" bIns="0" rtlCol="0"/>
            <a:lstStyle/>
            <a:p/>
          </p:txBody>
        </p:sp>
        <p:sp>
          <p:nvSpPr>
            <p:cNvPr id="14427" name="object 14427" descr=""/>
            <p:cNvSpPr/>
            <p:nvPr/>
          </p:nvSpPr>
          <p:spPr>
            <a:xfrm>
              <a:off x="2378834" y="200386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428" name="object 14428" descr=""/>
            <p:cNvSpPr/>
            <p:nvPr/>
          </p:nvSpPr>
          <p:spPr>
            <a:xfrm>
              <a:off x="2386090" y="2003305"/>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4429" name="object 14429" descr=""/>
            <p:cNvSpPr/>
            <p:nvPr/>
          </p:nvSpPr>
          <p:spPr>
            <a:xfrm>
              <a:off x="2492650"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430" name="object 14430" descr=""/>
            <p:cNvSpPr/>
            <p:nvPr/>
          </p:nvSpPr>
          <p:spPr>
            <a:xfrm>
              <a:off x="2378275" y="1980995"/>
              <a:ext cx="114935" cy="0"/>
            </a:xfrm>
            <a:custGeom>
              <a:avLst/>
              <a:gdLst/>
              <a:ahLst/>
              <a:cxnLst/>
              <a:rect l="l" t="t" r="r" b="b"/>
              <a:pathLst>
                <a:path w="114935" h="0">
                  <a:moveTo>
                    <a:pt x="0" y="0"/>
                  </a:moveTo>
                  <a:lnTo>
                    <a:pt x="114376" y="0"/>
                  </a:lnTo>
                </a:path>
              </a:pathLst>
            </a:custGeom>
            <a:ln w="3175">
              <a:solidFill>
                <a:srgbClr val="565658"/>
              </a:solidFill>
            </a:ln>
          </p:spPr>
          <p:txBody>
            <a:bodyPr wrap="square" lIns="0" tIns="0" rIns="0" bIns="0" rtlCol="0"/>
            <a:lstStyle/>
            <a:p/>
          </p:txBody>
        </p:sp>
        <p:sp>
          <p:nvSpPr>
            <p:cNvPr id="14431" name="object 14431" descr=""/>
            <p:cNvSpPr/>
            <p:nvPr/>
          </p:nvSpPr>
          <p:spPr>
            <a:xfrm>
              <a:off x="2492104" y="19118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432" name="object 14432" descr=""/>
            <p:cNvSpPr/>
            <p:nvPr/>
          </p:nvSpPr>
          <p:spPr>
            <a:xfrm>
              <a:off x="2382741" y="1996610"/>
              <a:ext cx="4445" cy="4445"/>
            </a:xfrm>
            <a:custGeom>
              <a:avLst/>
              <a:gdLst/>
              <a:ahLst/>
              <a:cxnLst/>
              <a:rect l="l" t="t" r="r" b="b"/>
              <a:pathLst>
                <a:path w="4444" h="4444">
                  <a:moveTo>
                    <a:pt x="0" y="0"/>
                  </a:moveTo>
                  <a:lnTo>
                    <a:pt x="558" y="0"/>
                  </a:lnTo>
                  <a:lnTo>
                    <a:pt x="1117" y="0"/>
                  </a:lnTo>
                  <a:lnTo>
                    <a:pt x="1676" y="558"/>
                  </a:lnTo>
                  <a:lnTo>
                    <a:pt x="2235" y="558"/>
                  </a:lnTo>
                  <a:lnTo>
                    <a:pt x="2794" y="1117"/>
                  </a:lnTo>
                  <a:lnTo>
                    <a:pt x="3352" y="1676"/>
                  </a:lnTo>
                  <a:lnTo>
                    <a:pt x="3352" y="2794"/>
                  </a:lnTo>
                  <a:lnTo>
                    <a:pt x="3911" y="3352"/>
                  </a:lnTo>
                  <a:lnTo>
                    <a:pt x="3911" y="3911"/>
                  </a:lnTo>
                </a:path>
              </a:pathLst>
            </a:custGeom>
            <a:ln w="3175">
              <a:solidFill>
                <a:srgbClr val="565658"/>
              </a:solidFill>
            </a:ln>
          </p:spPr>
          <p:txBody>
            <a:bodyPr wrap="square" lIns="0" tIns="0" rIns="0" bIns="0" rtlCol="0"/>
            <a:lstStyle/>
            <a:p/>
          </p:txBody>
        </p:sp>
        <p:sp>
          <p:nvSpPr>
            <p:cNvPr id="14433" name="object 14433" descr=""/>
            <p:cNvSpPr/>
            <p:nvPr/>
          </p:nvSpPr>
          <p:spPr>
            <a:xfrm>
              <a:off x="2386090" y="2000514"/>
              <a:ext cx="0" cy="2540"/>
            </a:xfrm>
            <a:custGeom>
              <a:avLst/>
              <a:gdLst/>
              <a:ahLst/>
              <a:cxnLst/>
              <a:rect l="l" t="t" r="r" b="b"/>
              <a:pathLst>
                <a:path w="0" h="2539">
                  <a:moveTo>
                    <a:pt x="0" y="2235"/>
                  </a:moveTo>
                  <a:lnTo>
                    <a:pt x="0" y="1676"/>
                  </a:lnTo>
                  <a:lnTo>
                    <a:pt x="0" y="1117"/>
                  </a:lnTo>
                  <a:lnTo>
                    <a:pt x="0" y="558"/>
                  </a:lnTo>
                  <a:lnTo>
                    <a:pt x="0" y="0"/>
                  </a:lnTo>
                </a:path>
              </a:pathLst>
            </a:custGeom>
            <a:ln w="3175">
              <a:solidFill>
                <a:srgbClr val="565658"/>
              </a:solidFill>
            </a:ln>
          </p:spPr>
          <p:txBody>
            <a:bodyPr wrap="square" lIns="0" tIns="0" rIns="0" bIns="0" rtlCol="0"/>
            <a:lstStyle/>
            <a:p/>
          </p:txBody>
        </p:sp>
        <p:sp>
          <p:nvSpPr>
            <p:cNvPr id="14434" name="object 14434" descr=""/>
            <p:cNvSpPr/>
            <p:nvPr/>
          </p:nvSpPr>
          <p:spPr>
            <a:xfrm>
              <a:off x="2386090" y="1912367"/>
              <a:ext cx="635" cy="635"/>
            </a:xfrm>
            <a:custGeom>
              <a:avLst/>
              <a:gdLst/>
              <a:ahLst/>
              <a:cxnLst/>
              <a:rect l="l" t="t" r="r" b="b"/>
              <a:pathLst>
                <a:path w="635" h="635">
                  <a:moveTo>
                    <a:pt x="0" y="0"/>
                  </a:moveTo>
                  <a:lnTo>
                    <a:pt x="0" y="558"/>
                  </a:lnTo>
                  <a:lnTo>
                    <a:pt x="558" y="558"/>
                  </a:lnTo>
                </a:path>
              </a:pathLst>
            </a:custGeom>
            <a:ln w="3175">
              <a:solidFill>
                <a:srgbClr val="565658"/>
              </a:solidFill>
            </a:ln>
          </p:spPr>
          <p:txBody>
            <a:bodyPr wrap="square" lIns="0" tIns="0" rIns="0" bIns="0" rtlCol="0"/>
            <a:lstStyle/>
            <a:p/>
          </p:txBody>
        </p:sp>
        <p:sp>
          <p:nvSpPr>
            <p:cNvPr id="14435" name="object 14435" descr=""/>
            <p:cNvSpPr/>
            <p:nvPr/>
          </p:nvSpPr>
          <p:spPr>
            <a:xfrm>
              <a:off x="2484278" y="1912921"/>
              <a:ext cx="0" cy="3175"/>
            </a:xfrm>
            <a:custGeom>
              <a:avLst/>
              <a:gdLst/>
              <a:ahLst/>
              <a:cxnLst/>
              <a:rect l="l" t="t" r="r" b="b"/>
              <a:pathLst>
                <a:path w="0" h="3175">
                  <a:moveTo>
                    <a:pt x="0" y="2794"/>
                  </a:moveTo>
                  <a:lnTo>
                    <a:pt x="0" y="2235"/>
                  </a:lnTo>
                  <a:lnTo>
                    <a:pt x="0" y="1676"/>
                  </a:lnTo>
                  <a:lnTo>
                    <a:pt x="0" y="558"/>
                  </a:lnTo>
                  <a:lnTo>
                    <a:pt x="0" y="0"/>
                  </a:lnTo>
                </a:path>
              </a:pathLst>
            </a:custGeom>
            <a:ln w="3175">
              <a:solidFill>
                <a:srgbClr val="565658"/>
              </a:solidFill>
            </a:ln>
          </p:spPr>
          <p:txBody>
            <a:bodyPr wrap="square" lIns="0" tIns="0" rIns="0" bIns="0" rtlCol="0"/>
            <a:lstStyle/>
            <a:p/>
          </p:txBody>
        </p:sp>
        <p:sp>
          <p:nvSpPr>
            <p:cNvPr id="14436" name="object 14436" descr=""/>
            <p:cNvSpPr/>
            <p:nvPr/>
          </p:nvSpPr>
          <p:spPr>
            <a:xfrm>
              <a:off x="2484836" y="1913482"/>
              <a:ext cx="0" cy="2540"/>
            </a:xfrm>
            <a:custGeom>
              <a:avLst/>
              <a:gdLst/>
              <a:ahLst/>
              <a:cxnLst/>
              <a:rect l="l" t="t" r="r" b="b"/>
              <a:pathLst>
                <a:path w="0" h="2539">
                  <a:moveTo>
                    <a:pt x="0" y="0"/>
                  </a:move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14437" name="object 14437" descr=""/>
            <p:cNvSpPr/>
            <p:nvPr/>
          </p:nvSpPr>
          <p:spPr>
            <a:xfrm>
              <a:off x="2484273" y="1915710"/>
              <a:ext cx="4445" cy="4445"/>
            </a:xfrm>
            <a:custGeom>
              <a:avLst/>
              <a:gdLst/>
              <a:ahLst/>
              <a:cxnLst/>
              <a:rect l="l" t="t" r="r" b="b"/>
              <a:pathLst>
                <a:path w="4444" h="4444">
                  <a:moveTo>
                    <a:pt x="3911" y="3911"/>
                  </a:moveTo>
                  <a:lnTo>
                    <a:pt x="3365" y="3911"/>
                  </a:lnTo>
                  <a:lnTo>
                    <a:pt x="2806" y="3911"/>
                  </a:lnTo>
                  <a:lnTo>
                    <a:pt x="2247" y="3911"/>
                  </a:lnTo>
                  <a:lnTo>
                    <a:pt x="1689" y="3352"/>
                  </a:lnTo>
                  <a:lnTo>
                    <a:pt x="1130" y="2793"/>
                  </a:lnTo>
                  <a:lnTo>
                    <a:pt x="558" y="2235"/>
                  </a:lnTo>
                  <a:lnTo>
                    <a:pt x="558" y="1676"/>
                  </a:lnTo>
                  <a:lnTo>
                    <a:pt x="0" y="558"/>
                  </a:lnTo>
                  <a:lnTo>
                    <a:pt x="0" y="0"/>
                  </a:lnTo>
                </a:path>
              </a:pathLst>
            </a:custGeom>
            <a:ln w="3175">
              <a:solidFill>
                <a:srgbClr val="565658"/>
              </a:solidFill>
            </a:ln>
          </p:spPr>
          <p:txBody>
            <a:bodyPr wrap="square" lIns="0" tIns="0" rIns="0" bIns="0" rtlCol="0"/>
            <a:lstStyle/>
            <a:p/>
          </p:txBody>
        </p:sp>
        <p:sp>
          <p:nvSpPr>
            <p:cNvPr id="14438" name="object 14438" descr=""/>
            <p:cNvSpPr/>
            <p:nvPr/>
          </p:nvSpPr>
          <p:spPr>
            <a:xfrm>
              <a:off x="2382737" y="1996605"/>
              <a:ext cx="3810" cy="4445"/>
            </a:xfrm>
            <a:custGeom>
              <a:avLst/>
              <a:gdLst/>
              <a:ahLst/>
              <a:cxnLst/>
              <a:rect l="l" t="t" r="r" b="b"/>
              <a:pathLst>
                <a:path w="3810" h="4444">
                  <a:moveTo>
                    <a:pt x="3352" y="3911"/>
                  </a:moveTo>
                  <a:lnTo>
                    <a:pt x="3352" y="3352"/>
                  </a:lnTo>
                  <a:lnTo>
                    <a:pt x="3352" y="2806"/>
                  </a:lnTo>
                  <a:lnTo>
                    <a:pt x="2794" y="1689"/>
                  </a:lnTo>
                  <a:lnTo>
                    <a:pt x="2794" y="1117"/>
                  </a:lnTo>
                  <a:lnTo>
                    <a:pt x="2235" y="1117"/>
                  </a:lnTo>
                  <a:lnTo>
                    <a:pt x="1117" y="558"/>
                  </a:lnTo>
                  <a:lnTo>
                    <a:pt x="558" y="558"/>
                  </a:lnTo>
                  <a:lnTo>
                    <a:pt x="0" y="0"/>
                  </a:lnTo>
                </a:path>
              </a:pathLst>
            </a:custGeom>
            <a:ln w="3175">
              <a:solidFill>
                <a:srgbClr val="565658"/>
              </a:solidFill>
            </a:ln>
          </p:spPr>
          <p:txBody>
            <a:bodyPr wrap="square" lIns="0" tIns="0" rIns="0" bIns="0" rtlCol="0"/>
            <a:lstStyle/>
            <a:p/>
          </p:txBody>
        </p:sp>
        <p:sp>
          <p:nvSpPr>
            <p:cNvPr id="14439" name="object 14439" descr=""/>
            <p:cNvSpPr/>
            <p:nvPr/>
          </p:nvSpPr>
          <p:spPr>
            <a:xfrm>
              <a:off x="2386090" y="191292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440" name="object 14440" descr=""/>
            <p:cNvSpPr/>
            <p:nvPr/>
          </p:nvSpPr>
          <p:spPr>
            <a:xfrm>
              <a:off x="2386647" y="1912925"/>
              <a:ext cx="0" cy="3175"/>
            </a:xfrm>
            <a:custGeom>
              <a:avLst/>
              <a:gdLst/>
              <a:ahLst/>
              <a:cxnLst/>
              <a:rect l="l" t="t" r="r" b="b"/>
              <a:pathLst>
                <a:path w="0" h="3175">
                  <a:moveTo>
                    <a:pt x="0" y="0"/>
                  </a:moveTo>
                  <a:lnTo>
                    <a:pt x="0" y="558"/>
                  </a:lnTo>
                  <a:lnTo>
                    <a:pt x="0" y="1676"/>
                  </a:lnTo>
                  <a:lnTo>
                    <a:pt x="0" y="2235"/>
                  </a:lnTo>
                  <a:lnTo>
                    <a:pt x="0" y="2794"/>
                  </a:lnTo>
                </a:path>
              </a:pathLst>
            </a:custGeom>
            <a:ln w="3175">
              <a:solidFill>
                <a:srgbClr val="565658"/>
              </a:solidFill>
            </a:ln>
          </p:spPr>
          <p:txBody>
            <a:bodyPr wrap="square" lIns="0" tIns="0" rIns="0" bIns="0" rtlCol="0"/>
            <a:lstStyle/>
            <a:p/>
          </p:txBody>
        </p:sp>
        <p:sp>
          <p:nvSpPr>
            <p:cNvPr id="14441" name="object 14441" descr=""/>
            <p:cNvSpPr/>
            <p:nvPr/>
          </p:nvSpPr>
          <p:spPr>
            <a:xfrm>
              <a:off x="2484836" y="1915715"/>
              <a:ext cx="3810" cy="4445"/>
            </a:xfrm>
            <a:custGeom>
              <a:avLst/>
              <a:gdLst/>
              <a:ahLst/>
              <a:cxnLst/>
              <a:rect l="l" t="t" r="r" b="b"/>
              <a:pathLst>
                <a:path w="3810" h="4444">
                  <a:moveTo>
                    <a:pt x="0" y="0"/>
                  </a:moveTo>
                  <a:lnTo>
                    <a:pt x="0" y="546"/>
                  </a:lnTo>
                  <a:lnTo>
                    <a:pt x="0" y="1663"/>
                  </a:lnTo>
                  <a:lnTo>
                    <a:pt x="571" y="2222"/>
                  </a:lnTo>
                  <a:lnTo>
                    <a:pt x="1130" y="2781"/>
                  </a:lnTo>
                  <a:lnTo>
                    <a:pt x="1689" y="3352"/>
                  </a:lnTo>
                  <a:lnTo>
                    <a:pt x="2247" y="3352"/>
                  </a:lnTo>
                  <a:lnTo>
                    <a:pt x="2806" y="3911"/>
                  </a:lnTo>
                  <a:lnTo>
                    <a:pt x="3352" y="3911"/>
                  </a:lnTo>
                </a:path>
              </a:pathLst>
            </a:custGeom>
            <a:ln w="3175">
              <a:solidFill>
                <a:srgbClr val="565658"/>
              </a:solidFill>
            </a:ln>
          </p:spPr>
          <p:txBody>
            <a:bodyPr wrap="square" lIns="0" tIns="0" rIns="0" bIns="0" rtlCol="0"/>
            <a:lstStyle/>
            <a:p/>
          </p:txBody>
        </p:sp>
        <p:sp>
          <p:nvSpPr>
            <p:cNvPr id="14442" name="object 14442" descr=""/>
            <p:cNvSpPr/>
            <p:nvPr/>
          </p:nvSpPr>
          <p:spPr>
            <a:xfrm>
              <a:off x="2382735" y="1915715"/>
              <a:ext cx="4445" cy="4445"/>
            </a:xfrm>
            <a:custGeom>
              <a:avLst/>
              <a:gdLst/>
              <a:ahLst/>
              <a:cxnLst/>
              <a:rect l="l" t="t" r="r" b="b"/>
              <a:pathLst>
                <a:path w="4444" h="4444">
                  <a:moveTo>
                    <a:pt x="3911" y="0"/>
                  </a:moveTo>
                  <a:lnTo>
                    <a:pt x="3911" y="546"/>
                  </a:lnTo>
                  <a:lnTo>
                    <a:pt x="3352" y="1663"/>
                  </a:lnTo>
                  <a:lnTo>
                    <a:pt x="3352" y="2222"/>
                  </a:lnTo>
                  <a:lnTo>
                    <a:pt x="2793" y="2781"/>
                  </a:lnTo>
                  <a:lnTo>
                    <a:pt x="2235" y="3352"/>
                  </a:lnTo>
                  <a:lnTo>
                    <a:pt x="1676" y="3352"/>
                  </a:lnTo>
                  <a:lnTo>
                    <a:pt x="1676" y="3911"/>
                  </a:lnTo>
                  <a:lnTo>
                    <a:pt x="1117" y="3911"/>
                  </a:lnTo>
                  <a:lnTo>
                    <a:pt x="558" y="3911"/>
                  </a:lnTo>
                  <a:lnTo>
                    <a:pt x="0" y="3911"/>
                  </a:lnTo>
                </a:path>
              </a:pathLst>
            </a:custGeom>
            <a:ln w="3175">
              <a:solidFill>
                <a:srgbClr val="565658"/>
              </a:solidFill>
            </a:ln>
          </p:spPr>
          <p:txBody>
            <a:bodyPr wrap="square" lIns="0" tIns="0" rIns="0" bIns="0" rtlCol="0"/>
            <a:lstStyle/>
            <a:p/>
          </p:txBody>
        </p:sp>
        <p:sp>
          <p:nvSpPr>
            <p:cNvPr id="14443" name="object 14443" descr=""/>
            <p:cNvSpPr/>
            <p:nvPr/>
          </p:nvSpPr>
          <p:spPr>
            <a:xfrm>
              <a:off x="2382741" y="1913487"/>
              <a:ext cx="3810" cy="6350"/>
            </a:xfrm>
            <a:custGeom>
              <a:avLst/>
              <a:gdLst/>
              <a:ahLst/>
              <a:cxnLst/>
              <a:rect l="l" t="t" r="r" b="b"/>
              <a:pathLst>
                <a:path w="3810" h="6350">
                  <a:moveTo>
                    <a:pt x="0" y="6134"/>
                  </a:moveTo>
                  <a:lnTo>
                    <a:pt x="558" y="6134"/>
                  </a:lnTo>
                  <a:lnTo>
                    <a:pt x="1117" y="5575"/>
                  </a:lnTo>
                  <a:lnTo>
                    <a:pt x="2235" y="5575"/>
                  </a:lnTo>
                  <a:lnTo>
                    <a:pt x="2794" y="5016"/>
                  </a:lnTo>
                  <a:lnTo>
                    <a:pt x="2794" y="4457"/>
                  </a:lnTo>
                  <a:lnTo>
                    <a:pt x="3352" y="3898"/>
                  </a:lnTo>
                  <a:lnTo>
                    <a:pt x="3352" y="558"/>
                  </a:lnTo>
                  <a:lnTo>
                    <a:pt x="3352" y="0"/>
                  </a:lnTo>
                </a:path>
              </a:pathLst>
            </a:custGeom>
            <a:ln w="3175">
              <a:solidFill>
                <a:srgbClr val="565658"/>
              </a:solidFill>
            </a:ln>
          </p:spPr>
          <p:txBody>
            <a:bodyPr wrap="square" lIns="0" tIns="0" rIns="0" bIns="0" rtlCol="0"/>
            <a:lstStyle/>
            <a:p/>
          </p:txBody>
        </p:sp>
        <p:sp>
          <p:nvSpPr>
            <p:cNvPr id="14444" name="object 14444" descr=""/>
            <p:cNvSpPr/>
            <p:nvPr/>
          </p:nvSpPr>
          <p:spPr>
            <a:xfrm>
              <a:off x="2422353" y="1912367"/>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4445" name="object 14445" descr=""/>
            <p:cNvSpPr/>
            <p:nvPr/>
          </p:nvSpPr>
          <p:spPr>
            <a:xfrm>
              <a:off x="2411191" y="1912366"/>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4446" name="object 14446" descr=""/>
            <p:cNvSpPr/>
            <p:nvPr/>
          </p:nvSpPr>
          <p:spPr>
            <a:xfrm>
              <a:off x="2422353" y="1912923"/>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4447" name="object 14447" descr=""/>
            <p:cNvSpPr/>
            <p:nvPr/>
          </p:nvSpPr>
          <p:spPr>
            <a:xfrm>
              <a:off x="2420677" y="1912925"/>
              <a:ext cx="2540" cy="5080"/>
            </a:xfrm>
            <a:custGeom>
              <a:avLst/>
              <a:gdLst/>
              <a:ahLst/>
              <a:cxnLst/>
              <a:rect l="l" t="t" r="r" b="b"/>
              <a:pathLst>
                <a:path w="2539" h="5080">
                  <a:moveTo>
                    <a:pt x="2235" y="0"/>
                  </a:moveTo>
                  <a:lnTo>
                    <a:pt x="2235" y="558"/>
                  </a:lnTo>
                  <a:lnTo>
                    <a:pt x="1676" y="1117"/>
                  </a:lnTo>
                  <a:lnTo>
                    <a:pt x="1117" y="2235"/>
                  </a:lnTo>
                  <a:lnTo>
                    <a:pt x="558" y="3340"/>
                  </a:lnTo>
                  <a:lnTo>
                    <a:pt x="0" y="5016"/>
                  </a:lnTo>
                </a:path>
              </a:pathLst>
            </a:custGeom>
            <a:ln w="3175">
              <a:solidFill>
                <a:srgbClr val="565658"/>
              </a:solidFill>
            </a:ln>
          </p:spPr>
          <p:txBody>
            <a:bodyPr wrap="square" lIns="0" tIns="0" rIns="0" bIns="0" rtlCol="0"/>
            <a:lstStyle/>
            <a:p/>
          </p:txBody>
        </p:sp>
        <p:sp>
          <p:nvSpPr>
            <p:cNvPr id="14448" name="object 14448" descr=""/>
            <p:cNvSpPr/>
            <p:nvPr/>
          </p:nvSpPr>
          <p:spPr>
            <a:xfrm>
              <a:off x="2411189" y="1912925"/>
              <a:ext cx="2540" cy="5080"/>
            </a:xfrm>
            <a:custGeom>
              <a:avLst/>
              <a:gdLst/>
              <a:ahLst/>
              <a:cxnLst/>
              <a:rect l="l" t="t" r="r" b="b"/>
              <a:pathLst>
                <a:path w="2539" h="5080">
                  <a:moveTo>
                    <a:pt x="2235" y="5016"/>
                  </a:moveTo>
                  <a:lnTo>
                    <a:pt x="1676" y="3340"/>
                  </a:lnTo>
                  <a:lnTo>
                    <a:pt x="1117" y="2235"/>
                  </a:lnTo>
                  <a:lnTo>
                    <a:pt x="558" y="1117"/>
                  </a:lnTo>
                  <a:lnTo>
                    <a:pt x="0" y="558"/>
                  </a:lnTo>
                  <a:lnTo>
                    <a:pt x="0" y="0"/>
                  </a:lnTo>
                </a:path>
              </a:pathLst>
            </a:custGeom>
            <a:ln w="3175">
              <a:solidFill>
                <a:srgbClr val="565658"/>
              </a:solidFill>
            </a:ln>
          </p:spPr>
          <p:txBody>
            <a:bodyPr wrap="square" lIns="0" tIns="0" rIns="0" bIns="0" rtlCol="0"/>
            <a:lstStyle/>
            <a:p/>
          </p:txBody>
        </p:sp>
        <p:sp>
          <p:nvSpPr>
            <p:cNvPr id="14449" name="object 14449" descr=""/>
            <p:cNvSpPr/>
            <p:nvPr/>
          </p:nvSpPr>
          <p:spPr>
            <a:xfrm>
              <a:off x="2411191" y="1912925"/>
              <a:ext cx="635" cy="635"/>
            </a:xfrm>
            <a:custGeom>
              <a:avLst/>
              <a:gdLst/>
              <a:ahLst/>
              <a:cxnLst/>
              <a:rect l="l" t="t" r="r" b="b"/>
              <a:pathLst>
                <a:path w="635" h="635">
                  <a:moveTo>
                    <a:pt x="558" y="0"/>
                  </a:moveTo>
                  <a:lnTo>
                    <a:pt x="0" y="0"/>
                  </a:lnTo>
                  <a:lnTo>
                    <a:pt x="0" y="558"/>
                  </a:lnTo>
                </a:path>
              </a:pathLst>
            </a:custGeom>
            <a:ln w="3175">
              <a:solidFill>
                <a:srgbClr val="565658"/>
              </a:solidFill>
            </a:ln>
          </p:spPr>
          <p:txBody>
            <a:bodyPr wrap="square" lIns="0" tIns="0" rIns="0" bIns="0" rtlCol="0"/>
            <a:lstStyle/>
            <a:p/>
          </p:txBody>
        </p:sp>
        <p:sp>
          <p:nvSpPr>
            <p:cNvPr id="14450" name="object 14450" descr=""/>
            <p:cNvSpPr/>
            <p:nvPr/>
          </p:nvSpPr>
          <p:spPr>
            <a:xfrm>
              <a:off x="2420120" y="1913483"/>
              <a:ext cx="3175" cy="5080"/>
            </a:xfrm>
            <a:custGeom>
              <a:avLst/>
              <a:gdLst/>
              <a:ahLst/>
              <a:cxnLst/>
              <a:rect l="l" t="t" r="r" b="b"/>
              <a:pathLst>
                <a:path w="3175" h="5080">
                  <a:moveTo>
                    <a:pt x="0" y="4457"/>
                  </a:moveTo>
                  <a:lnTo>
                    <a:pt x="558" y="2781"/>
                  </a:lnTo>
                  <a:lnTo>
                    <a:pt x="1676" y="1676"/>
                  </a:lnTo>
                  <a:lnTo>
                    <a:pt x="2235" y="558"/>
                  </a:lnTo>
                  <a:lnTo>
                    <a:pt x="2235" y="0"/>
                  </a:lnTo>
                  <a:lnTo>
                    <a:pt x="2794" y="0"/>
                  </a:lnTo>
                </a:path>
              </a:pathLst>
            </a:custGeom>
            <a:ln w="3175">
              <a:solidFill>
                <a:srgbClr val="565658"/>
              </a:solidFill>
            </a:ln>
          </p:spPr>
          <p:txBody>
            <a:bodyPr wrap="square" lIns="0" tIns="0" rIns="0" bIns="0" rtlCol="0"/>
            <a:lstStyle/>
            <a:p/>
          </p:txBody>
        </p:sp>
        <p:sp>
          <p:nvSpPr>
            <p:cNvPr id="14451" name="object 14451" descr=""/>
            <p:cNvSpPr/>
            <p:nvPr/>
          </p:nvSpPr>
          <p:spPr>
            <a:xfrm>
              <a:off x="2413428" y="1917941"/>
              <a:ext cx="7620" cy="1905"/>
            </a:xfrm>
            <a:custGeom>
              <a:avLst/>
              <a:gdLst/>
              <a:ahLst/>
              <a:cxnLst/>
              <a:rect l="l" t="t" r="r" b="b"/>
              <a:pathLst>
                <a:path w="7619" h="1905">
                  <a:moveTo>
                    <a:pt x="7251" y="0"/>
                  </a:moveTo>
                  <a:lnTo>
                    <a:pt x="6692" y="0"/>
                  </a:lnTo>
                  <a:lnTo>
                    <a:pt x="6692" y="558"/>
                  </a:lnTo>
                  <a:lnTo>
                    <a:pt x="6134" y="1117"/>
                  </a:lnTo>
                  <a:lnTo>
                    <a:pt x="5575" y="1117"/>
                  </a:lnTo>
                  <a:lnTo>
                    <a:pt x="5016" y="1676"/>
                  </a:lnTo>
                  <a:lnTo>
                    <a:pt x="4457" y="1676"/>
                  </a:lnTo>
                  <a:lnTo>
                    <a:pt x="3898" y="1676"/>
                  </a:lnTo>
                  <a:lnTo>
                    <a:pt x="3340" y="1676"/>
                  </a:lnTo>
                  <a:lnTo>
                    <a:pt x="2781" y="1676"/>
                  </a:lnTo>
                  <a:lnTo>
                    <a:pt x="2222" y="1676"/>
                  </a:lnTo>
                  <a:lnTo>
                    <a:pt x="1676" y="1117"/>
                  </a:lnTo>
                  <a:lnTo>
                    <a:pt x="1117" y="1117"/>
                  </a:lnTo>
                  <a:lnTo>
                    <a:pt x="558" y="558"/>
                  </a:lnTo>
                  <a:lnTo>
                    <a:pt x="558" y="0"/>
                  </a:lnTo>
                  <a:lnTo>
                    <a:pt x="0" y="0"/>
                  </a:lnTo>
                </a:path>
              </a:pathLst>
            </a:custGeom>
            <a:ln w="3175">
              <a:solidFill>
                <a:srgbClr val="565658"/>
              </a:solidFill>
            </a:ln>
          </p:spPr>
          <p:txBody>
            <a:bodyPr wrap="square" lIns="0" tIns="0" rIns="0" bIns="0" rtlCol="0"/>
            <a:lstStyle/>
            <a:p/>
          </p:txBody>
        </p:sp>
        <p:sp>
          <p:nvSpPr>
            <p:cNvPr id="14452" name="object 14452" descr=""/>
            <p:cNvSpPr/>
            <p:nvPr/>
          </p:nvSpPr>
          <p:spPr>
            <a:xfrm>
              <a:off x="2411191" y="1913482"/>
              <a:ext cx="9525" cy="6350"/>
            </a:xfrm>
            <a:custGeom>
              <a:avLst/>
              <a:gdLst/>
              <a:ahLst/>
              <a:cxnLst/>
              <a:rect l="l" t="t" r="r" b="b"/>
              <a:pathLst>
                <a:path w="9525" h="6350">
                  <a:moveTo>
                    <a:pt x="0" y="0"/>
                  </a:moveTo>
                  <a:lnTo>
                    <a:pt x="558" y="0"/>
                  </a:lnTo>
                  <a:lnTo>
                    <a:pt x="558" y="558"/>
                  </a:lnTo>
                  <a:lnTo>
                    <a:pt x="1117" y="1676"/>
                  </a:lnTo>
                  <a:lnTo>
                    <a:pt x="2235" y="2781"/>
                  </a:lnTo>
                  <a:lnTo>
                    <a:pt x="2794" y="4457"/>
                  </a:lnTo>
                  <a:lnTo>
                    <a:pt x="3352" y="5016"/>
                  </a:lnTo>
                  <a:lnTo>
                    <a:pt x="3911" y="5016"/>
                  </a:lnTo>
                  <a:lnTo>
                    <a:pt x="3911" y="5575"/>
                  </a:lnTo>
                  <a:lnTo>
                    <a:pt x="4470" y="5575"/>
                  </a:lnTo>
                  <a:lnTo>
                    <a:pt x="5029" y="6134"/>
                  </a:lnTo>
                  <a:lnTo>
                    <a:pt x="5575" y="6134"/>
                  </a:lnTo>
                  <a:lnTo>
                    <a:pt x="6134" y="6134"/>
                  </a:lnTo>
                  <a:lnTo>
                    <a:pt x="6692" y="6134"/>
                  </a:lnTo>
                  <a:lnTo>
                    <a:pt x="7251" y="5575"/>
                  </a:lnTo>
                  <a:lnTo>
                    <a:pt x="7810" y="5575"/>
                  </a:lnTo>
                  <a:lnTo>
                    <a:pt x="7810" y="5016"/>
                  </a:lnTo>
                  <a:lnTo>
                    <a:pt x="8369" y="5016"/>
                  </a:lnTo>
                  <a:lnTo>
                    <a:pt x="8928" y="4457"/>
                  </a:lnTo>
                </a:path>
              </a:pathLst>
            </a:custGeom>
            <a:ln w="3175">
              <a:solidFill>
                <a:srgbClr val="565658"/>
              </a:solidFill>
            </a:ln>
          </p:spPr>
          <p:txBody>
            <a:bodyPr wrap="square" lIns="0" tIns="0" rIns="0" bIns="0" rtlCol="0"/>
            <a:lstStyle/>
            <a:p/>
          </p:txBody>
        </p:sp>
        <p:sp>
          <p:nvSpPr>
            <p:cNvPr id="14453" name="object 14453" descr=""/>
            <p:cNvSpPr/>
            <p:nvPr/>
          </p:nvSpPr>
          <p:spPr>
            <a:xfrm>
              <a:off x="2411191" y="1996613"/>
              <a:ext cx="9525" cy="7620"/>
            </a:xfrm>
            <a:custGeom>
              <a:avLst/>
              <a:gdLst/>
              <a:ahLst/>
              <a:cxnLst/>
              <a:rect l="l" t="t" r="r" b="b"/>
              <a:pathLst>
                <a:path w="9525" h="7619">
                  <a:moveTo>
                    <a:pt x="558" y="7251"/>
                  </a:moveTo>
                  <a:lnTo>
                    <a:pt x="0" y="7251"/>
                  </a:lnTo>
                  <a:lnTo>
                    <a:pt x="0" y="6692"/>
                  </a:lnTo>
                  <a:lnTo>
                    <a:pt x="0" y="6134"/>
                  </a:lnTo>
                  <a:lnTo>
                    <a:pt x="558" y="5575"/>
                  </a:lnTo>
                  <a:lnTo>
                    <a:pt x="1117" y="4457"/>
                  </a:lnTo>
                  <a:lnTo>
                    <a:pt x="1676" y="3340"/>
                  </a:lnTo>
                  <a:lnTo>
                    <a:pt x="2235" y="2235"/>
                  </a:lnTo>
                  <a:lnTo>
                    <a:pt x="2794" y="1676"/>
                  </a:lnTo>
                  <a:lnTo>
                    <a:pt x="2794" y="1117"/>
                  </a:lnTo>
                  <a:lnTo>
                    <a:pt x="3352" y="1117"/>
                  </a:lnTo>
                  <a:lnTo>
                    <a:pt x="3911" y="558"/>
                  </a:lnTo>
                  <a:lnTo>
                    <a:pt x="4470" y="558"/>
                  </a:lnTo>
                  <a:lnTo>
                    <a:pt x="5029" y="0"/>
                  </a:lnTo>
                  <a:lnTo>
                    <a:pt x="5588" y="0"/>
                  </a:lnTo>
                  <a:lnTo>
                    <a:pt x="6134" y="0"/>
                  </a:lnTo>
                  <a:lnTo>
                    <a:pt x="6692" y="0"/>
                  </a:lnTo>
                  <a:lnTo>
                    <a:pt x="7251" y="558"/>
                  </a:lnTo>
                  <a:lnTo>
                    <a:pt x="7810" y="558"/>
                  </a:lnTo>
                  <a:lnTo>
                    <a:pt x="8369" y="1117"/>
                  </a:lnTo>
                  <a:lnTo>
                    <a:pt x="8928" y="1117"/>
                  </a:lnTo>
                  <a:lnTo>
                    <a:pt x="8928" y="1676"/>
                  </a:lnTo>
                  <a:lnTo>
                    <a:pt x="9486" y="2235"/>
                  </a:lnTo>
                </a:path>
              </a:pathLst>
            </a:custGeom>
            <a:ln w="3175">
              <a:solidFill>
                <a:srgbClr val="565658"/>
              </a:solidFill>
            </a:ln>
          </p:spPr>
          <p:txBody>
            <a:bodyPr wrap="square" lIns="0" tIns="0" rIns="0" bIns="0" rtlCol="0"/>
            <a:lstStyle/>
            <a:p/>
          </p:txBody>
        </p:sp>
        <p:sp>
          <p:nvSpPr>
            <p:cNvPr id="14454" name="object 14454" descr=""/>
            <p:cNvSpPr/>
            <p:nvPr/>
          </p:nvSpPr>
          <p:spPr>
            <a:xfrm>
              <a:off x="2411192" y="1996613"/>
              <a:ext cx="9525" cy="6985"/>
            </a:xfrm>
            <a:custGeom>
              <a:avLst/>
              <a:gdLst/>
              <a:ahLst/>
              <a:cxnLst/>
              <a:rect l="l" t="t" r="r" b="b"/>
              <a:pathLst>
                <a:path w="9525" h="6985">
                  <a:moveTo>
                    <a:pt x="8928" y="2235"/>
                  </a:moveTo>
                  <a:lnTo>
                    <a:pt x="8928" y="1676"/>
                  </a:lnTo>
                  <a:lnTo>
                    <a:pt x="8369" y="1117"/>
                  </a:lnTo>
                  <a:lnTo>
                    <a:pt x="7810" y="1117"/>
                  </a:lnTo>
                  <a:lnTo>
                    <a:pt x="7810" y="558"/>
                  </a:lnTo>
                  <a:lnTo>
                    <a:pt x="7251" y="558"/>
                  </a:lnTo>
                  <a:lnTo>
                    <a:pt x="6692" y="558"/>
                  </a:lnTo>
                  <a:lnTo>
                    <a:pt x="6134" y="558"/>
                  </a:lnTo>
                  <a:lnTo>
                    <a:pt x="6134" y="0"/>
                  </a:lnTo>
                  <a:lnTo>
                    <a:pt x="5575" y="558"/>
                  </a:lnTo>
                  <a:lnTo>
                    <a:pt x="5016" y="558"/>
                  </a:lnTo>
                  <a:lnTo>
                    <a:pt x="4457" y="558"/>
                  </a:lnTo>
                  <a:lnTo>
                    <a:pt x="3898" y="558"/>
                  </a:lnTo>
                  <a:lnTo>
                    <a:pt x="3898" y="1117"/>
                  </a:lnTo>
                  <a:lnTo>
                    <a:pt x="3352" y="1117"/>
                  </a:lnTo>
                  <a:lnTo>
                    <a:pt x="2794" y="1676"/>
                  </a:lnTo>
                  <a:lnTo>
                    <a:pt x="2794" y="2235"/>
                  </a:lnTo>
                  <a:lnTo>
                    <a:pt x="2235" y="3340"/>
                  </a:lnTo>
                  <a:lnTo>
                    <a:pt x="1117" y="4457"/>
                  </a:lnTo>
                  <a:lnTo>
                    <a:pt x="558" y="5575"/>
                  </a:lnTo>
                  <a:lnTo>
                    <a:pt x="558" y="6134"/>
                  </a:lnTo>
                  <a:lnTo>
                    <a:pt x="0" y="6692"/>
                  </a:lnTo>
                </a:path>
              </a:pathLst>
            </a:custGeom>
            <a:ln w="3175">
              <a:solidFill>
                <a:srgbClr val="565658"/>
              </a:solidFill>
            </a:ln>
          </p:spPr>
          <p:txBody>
            <a:bodyPr wrap="square" lIns="0" tIns="0" rIns="0" bIns="0" rtlCol="0"/>
            <a:lstStyle/>
            <a:p/>
          </p:txBody>
        </p:sp>
        <p:sp>
          <p:nvSpPr>
            <p:cNvPr id="14455" name="object 14455" descr=""/>
            <p:cNvSpPr/>
            <p:nvPr/>
          </p:nvSpPr>
          <p:spPr>
            <a:xfrm>
              <a:off x="2420679" y="1998848"/>
              <a:ext cx="2540" cy="5080"/>
            </a:xfrm>
            <a:custGeom>
              <a:avLst/>
              <a:gdLst/>
              <a:ahLst/>
              <a:cxnLst/>
              <a:rect l="l" t="t" r="r" b="b"/>
              <a:pathLst>
                <a:path w="2539" h="5080">
                  <a:moveTo>
                    <a:pt x="0" y="0"/>
                  </a:moveTo>
                  <a:lnTo>
                    <a:pt x="558" y="1104"/>
                  </a:lnTo>
                  <a:lnTo>
                    <a:pt x="1117" y="2222"/>
                  </a:lnTo>
                  <a:lnTo>
                    <a:pt x="1676" y="3340"/>
                  </a:lnTo>
                  <a:lnTo>
                    <a:pt x="2235" y="3898"/>
                  </a:lnTo>
                  <a:lnTo>
                    <a:pt x="2235" y="4457"/>
                  </a:lnTo>
                </a:path>
              </a:pathLst>
            </a:custGeom>
            <a:ln w="3175">
              <a:solidFill>
                <a:srgbClr val="565658"/>
              </a:solidFill>
            </a:ln>
          </p:spPr>
          <p:txBody>
            <a:bodyPr wrap="square" lIns="0" tIns="0" rIns="0" bIns="0" rtlCol="0"/>
            <a:lstStyle/>
            <a:p/>
          </p:txBody>
        </p:sp>
        <p:sp>
          <p:nvSpPr>
            <p:cNvPr id="14456" name="object 14456" descr=""/>
            <p:cNvSpPr/>
            <p:nvPr/>
          </p:nvSpPr>
          <p:spPr>
            <a:xfrm>
              <a:off x="2411191" y="200330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457" name="object 14457" descr=""/>
            <p:cNvSpPr/>
            <p:nvPr/>
          </p:nvSpPr>
          <p:spPr>
            <a:xfrm>
              <a:off x="2420118" y="1998848"/>
              <a:ext cx="3175" cy="5080"/>
            </a:xfrm>
            <a:custGeom>
              <a:avLst/>
              <a:gdLst/>
              <a:ahLst/>
              <a:cxnLst/>
              <a:rect l="l" t="t" r="r" b="b"/>
              <a:pathLst>
                <a:path w="3175" h="5080">
                  <a:moveTo>
                    <a:pt x="2235" y="5016"/>
                  </a:moveTo>
                  <a:lnTo>
                    <a:pt x="2793" y="5016"/>
                  </a:lnTo>
                  <a:lnTo>
                    <a:pt x="2793" y="4457"/>
                  </a:lnTo>
                  <a:lnTo>
                    <a:pt x="2235" y="3898"/>
                  </a:lnTo>
                  <a:lnTo>
                    <a:pt x="2235" y="3340"/>
                  </a:lnTo>
                  <a:lnTo>
                    <a:pt x="1676" y="2222"/>
                  </a:lnTo>
                  <a:lnTo>
                    <a:pt x="558" y="1104"/>
                  </a:lnTo>
                  <a:lnTo>
                    <a:pt x="0" y="0"/>
                  </a:lnTo>
                </a:path>
              </a:pathLst>
            </a:custGeom>
            <a:ln w="3175">
              <a:solidFill>
                <a:srgbClr val="565658"/>
              </a:solidFill>
            </a:ln>
          </p:spPr>
          <p:txBody>
            <a:bodyPr wrap="square" lIns="0" tIns="0" rIns="0" bIns="0" rtlCol="0"/>
            <a:lstStyle/>
            <a:p/>
          </p:txBody>
        </p:sp>
        <p:sp>
          <p:nvSpPr>
            <p:cNvPr id="14458" name="object 14458" descr=""/>
            <p:cNvSpPr/>
            <p:nvPr/>
          </p:nvSpPr>
          <p:spPr>
            <a:xfrm>
              <a:off x="2422353" y="200330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459" name="object 14459" descr=""/>
            <p:cNvSpPr/>
            <p:nvPr/>
          </p:nvSpPr>
          <p:spPr>
            <a:xfrm>
              <a:off x="2213683" y="2030087"/>
              <a:ext cx="3175" cy="2540"/>
            </a:xfrm>
            <a:custGeom>
              <a:avLst/>
              <a:gdLst/>
              <a:ahLst/>
              <a:cxnLst/>
              <a:rect l="l" t="t" r="r" b="b"/>
              <a:pathLst>
                <a:path w="3175" h="2539">
                  <a:moveTo>
                    <a:pt x="558" y="2235"/>
                  </a:moveTo>
                  <a:lnTo>
                    <a:pt x="0" y="1117"/>
                  </a:lnTo>
                  <a:lnTo>
                    <a:pt x="558" y="0"/>
                  </a:lnTo>
                  <a:lnTo>
                    <a:pt x="1676" y="0"/>
                  </a:lnTo>
                  <a:lnTo>
                    <a:pt x="2794" y="1117"/>
                  </a:lnTo>
                  <a:lnTo>
                    <a:pt x="2235" y="2235"/>
                  </a:lnTo>
                  <a:lnTo>
                    <a:pt x="558" y="2235"/>
                  </a:lnTo>
                </a:path>
              </a:pathLst>
            </a:custGeom>
            <a:ln w="3175">
              <a:solidFill>
                <a:srgbClr val="565658"/>
              </a:solidFill>
            </a:ln>
          </p:spPr>
          <p:txBody>
            <a:bodyPr wrap="square" lIns="0" tIns="0" rIns="0" bIns="0" rtlCol="0"/>
            <a:lstStyle/>
            <a:p/>
          </p:txBody>
        </p:sp>
        <p:sp>
          <p:nvSpPr>
            <p:cNvPr id="14460" name="object 14460" descr=""/>
            <p:cNvSpPr/>
            <p:nvPr/>
          </p:nvSpPr>
          <p:spPr>
            <a:xfrm>
              <a:off x="2415654" y="1914599"/>
              <a:ext cx="3175" cy="2540"/>
            </a:xfrm>
            <a:custGeom>
              <a:avLst/>
              <a:gdLst/>
              <a:ahLst/>
              <a:cxnLst/>
              <a:rect l="l" t="t" r="r" b="b"/>
              <a:pathLst>
                <a:path w="3175" h="2539">
                  <a:moveTo>
                    <a:pt x="2235" y="0"/>
                  </a:moveTo>
                  <a:lnTo>
                    <a:pt x="2793" y="1117"/>
                  </a:lnTo>
                  <a:lnTo>
                    <a:pt x="2235" y="2222"/>
                  </a:lnTo>
                  <a:lnTo>
                    <a:pt x="1117" y="2222"/>
                  </a:lnTo>
                  <a:lnTo>
                    <a:pt x="0" y="1117"/>
                  </a:lnTo>
                  <a:lnTo>
                    <a:pt x="558" y="0"/>
                  </a:lnTo>
                  <a:lnTo>
                    <a:pt x="2235" y="0"/>
                  </a:lnTo>
                </a:path>
              </a:pathLst>
            </a:custGeom>
            <a:ln w="3175">
              <a:solidFill>
                <a:srgbClr val="565658"/>
              </a:solidFill>
            </a:ln>
          </p:spPr>
          <p:txBody>
            <a:bodyPr wrap="square" lIns="0" tIns="0" rIns="0" bIns="0" rtlCol="0"/>
            <a:lstStyle/>
            <a:p/>
          </p:txBody>
        </p:sp>
        <p:sp>
          <p:nvSpPr>
            <p:cNvPr id="14461" name="object 14461" descr=""/>
            <p:cNvSpPr/>
            <p:nvPr/>
          </p:nvSpPr>
          <p:spPr>
            <a:xfrm>
              <a:off x="2296817" y="2230388"/>
              <a:ext cx="0" cy="6985"/>
            </a:xfrm>
            <a:custGeom>
              <a:avLst/>
              <a:gdLst/>
              <a:ahLst/>
              <a:cxnLst/>
              <a:rect l="l" t="t" r="r" b="b"/>
              <a:pathLst>
                <a:path w="0" h="6985">
                  <a:moveTo>
                    <a:pt x="0" y="0"/>
                  </a:moveTo>
                  <a:lnTo>
                    <a:pt x="0" y="6692"/>
                  </a:lnTo>
                </a:path>
              </a:pathLst>
            </a:custGeom>
            <a:ln w="3175">
              <a:solidFill>
                <a:srgbClr val="565658"/>
              </a:solidFill>
            </a:ln>
          </p:spPr>
          <p:txBody>
            <a:bodyPr wrap="square" lIns="0" tIns="0" rIns="0" bIns="0" rtlCol="0"/>
            <a:lstStyle/>
            <a:p/>
          </p:txBody>
        </p:sp>
        <p:sp>
          <p:nvSpPr>
            <p:cNvPr id="14462" name="object 14462" descr=""/>
            <p:cNvSpPr/>
            <p:nvPr/>
          </p:nvSpPr>
          <p:spPr>
            <a:xfrm>
              <a:off x="2230986" y="2230385"/>
              <a:ext cx="0" cy="6985"/>
            </a:xfrm>
            <a:custGeom>
              <a:avLst/>
              <a:gdLst/>
              <a:ahLst/>
              <a:cxnLst/>
              <a:rect l="l" t="t" r="r" b="b"/>
              <a:pathLst>
                <a:path w="0" h="6985">
                  <a:moveTo>
                    <a:pt x="0" y="6692"/>
                  </a:moveTo>
                  <a:lnTo>
                    <a:pt x="0" y="0"/>
                  </a:lnTo>
                </a:path>
              </a:pathLst>
            </a:custGeom>
            <a:ln w="3175">
              <a:solidFill>
                <a:srgbClr val="565658"/>
              </a:solidFill>
            </a:ln>
          </p:spPr>
          <p:txBody>
            <a:bodyPr wrap="square" lIns="0" tIns="0" rIns="0" bIns="0" rtlCol="0"/>
            <a:lstStyle/>
            <a:p/>
          </p:txBody>
        </p:sp>
        <p:sp>
          <p:nvSpPr>
            <p:cNvPr id="14463" name="object 14463" descr=""/>
            <p:cNvSpPr/>
            <p:nvPr/>
          </p:nvSpPr>
          <p:spPr>
            <a:xfrm>
              <a:off x="2296823" y="2223690"/>
              <a:ext cx="6350" cy="6985"/>
            </a:xfrm>
            <a:custGeom>
              <a:avLst/>
              <a:gdLst/>
              <a:ahLst/>
              <a:cxnLst/>
              <a:rect l="l" t="t" r="r" b="b"/>
              <a:pathLst>
                <a:path w="6350" h="6985">
                  <a:moveTo>
                    <a:pt x="6134" y="0"/>
                  </a:moveTo>
                  <a:lnTo>
                    <a:pt x="5575" y="0"/>
                  </a:lnTo>
                  <a:lnTo>
                    <a:pt x="5575" y="558"/>
                  </a:lnTo>
                  <a:lnTo>
                    <a:pt x="5016" y="558"/>
                  </a:lnTo>
                  <a:lnTo>
                    <a:pt x="4457" y="558"/>
                  </a:lnTo>
                  <a:lnTo>
                    <a:pt x="3898" y="558"/>
                  </a:lnTo>
                  <a:lnTo>
                    <a:pt x="3340" y="1117"/>
                  </a:lnTo>
                  <a:lnTo>
                    <a:pt x="2781" y="1676"/>
                  </a:lnTo>
                  <a:lnTo>
                    <a:pt x="2222" y="1676"/>
                  </a:lnTo>
                  <a:lnTo>
                    <a:pt x="1663" y="2235"/>
                  </a:lnTo>
                  <a:lnTo>
                    <a:pt x="1104" y="2794"/>
                  </a:lnTo>
                  <a:lnTo>
                    <a:pt x="558" y="3352"/>
                  </a:lnTo>
                  <a:lnTo>
                    <a:pt x="558" y="3911"/>
                  </a:lnTo>
                  <a:lnTo>
                    <a:pt x="0" y="4457"/>
                  </a:lnTo>
                  <a:lnTo>
                    <a:pt x="0" y="5575"/>
                  </a:lnTo>
                  <a:lnTo>
                    <a:pt x="0" y="6134"/>
                  </a:lnTo>
                  <a:lnTo>
                    <a:pt x="0" y="6692"/>
                  </a:lnTo>
                </a:path>
              </a:pathLst>
            </a:custGeom>
            <a:ln w="3175">
              <a:solidFill>
                <a:srgbClr val="565658"/>
              </a:solidFill>
            </a:ln>
          </p:spPr>
          <p:txBody>
            <a:bodyPr wrap="square" lIns="0" tIns="0" rIns="0" bIns="0" rtlCol="0"/>
            <a:lstStyle/>
            <a:p/>
          </p:txBody>
        </p:sp>
        <p:sp>
          <p:nvSpPr>
            <p:cNvPr id="14464" name="object 14464" descr=""/>
            <p:cNvSpPr/>
            <p:nvPr/>
          </p:nvSpPr>
          <p:spPr>
            <a:xfrm>
              <a:off x="2273388" y="1938034"/>
              <a:ext cx="9525" cy="3175"/>
            </a:xfrm>
            <a:custGeom>
              <a:avLst/>
              <a:gdLst/>
              <a:ahLst/>
              <a:cxnLst/>
              <a:rect l="l" t="t" r="r" b="b"/>
              <a:pathLst>
                <a:path w="9525" h="3175">
                  <a:moveTo>
                    <a:pt x="0" y="0"/>
                  </a:moveTo>
                  <a:lnTo>
                    <a:pt x="2235" y="558"/>
                  </a:lnTo>
                  <a:lnTo>
                    <a:pt x="5029" y="1117"/>
                  </a:lnTo>
                  <a:lnTo>
                    <a:pt x="7251" y="1663"/>
                  </a:lnTo>
                  <a:lnTo>
                    <a:pt x="9486" y="2781"/>
                  </a:lnTo>
                </a:path>
              </a:pathLst>
            </a:custGeom>
            <a:ln w="3175">
              <a:solidFill>
                <a:srgbClr val="565658"/>
              </a:solidFill>
            </a:ln>
          </p:spPr>
          <p:txBody>
            <a:bodyPr wrap="square" lIns="0" tIns="0" rIns="0" bIns="0" rtlCol="0"/>
            <a:lstStyle/>
            <a:p/>
          </p:txBody>
        </p:sp>
        <p:sp>
          <p:nvSpPr>
            <p:cNvPr id="14465" name="object 14465" descr=""/>
            <p:cNvSpPr/>
            <p:nvPr/>
          </p:nvSpPr>
          <p:spPr>
            <a:xfrm>
              <a:off x="2217032" y="2153384"/>
              <a:ext cx="3175" cy="69850"/>
            </a:xfrm>
            <a:custGeom>
              <a:avLst/>
              <a:gdLst/>
              <a:ahLst/>
              <a:cxnLst/>
              <a:rect l="l" t="t" r="r" b="b"/>
              <a:pathLst>
                <a:path w="3175" h="69850">
                  <a:moveTo>
                    <a:pt x="0" y="69748"/>
                  </a:moveTo>
                  <a:lnTo>
                    <a:pt x="0" y="69748"/>
                  </a:lnTo>
                  <a:lnTo>
                    <a:pt x="0" y="11722"/>
                  </a:lnTo>
                  <a:lnTo>
                    <a:pt x="558" y="10045"/>
                  </a:lnTo>
                  <a:lnTo>
                    <a:pt x="558" y="8369"/>
                  </a:lnTo>
                  <a:lnTo>
                    <a:pt x="558" y="6705"/>
                  </a:lnTo>
                  <a:lnTo>
                    <a:pt x="558" y="5587"/>
                  </a:lnTo>
                  <a:lnTo>
                    <a:pt x="1117" y="3911"/>
                  </a:lnTo>
                  <a:lnTo>
                    <a:pt x="1117" y="2793"/>
                  </a:lnTo>
                  <a:lnTo>
                    <a:pt x="1676" y="1676"/>
                  </a:lnTo>
                  <a:lnTo>
                    <a:pt x="2235" y="1117"/>
                  </a:lnTo>
                  <a:lnTo>
                    <a:pt x="2794" y="0"/>
                  </a:lnTo>
                </a:path>
              </a:pathLst>
            </a:custGeom>
            <a:ln w="3175">
              <a:solidFill>
                <a:srgbClr val="565658"/>
              </a:solidFill>
            </a:ln>
          </p:spPr>
          <p:txBody>
            <a:bodyPr wrap="square" lIns="0" tIns="0" rIns="0" bIns="0" rtlCol="0"/>
            <a:lstStyle/>
            <a:p/>
          </p:txBody>
        </p:sp>
        <p:sp>
          <p:nvSpPr>
            <p:cNvPr id="14466" name="object 14466" descr=""/>
            <p:cNvSpPr/>
            <p:nvPr/>
          </p:nvSpPr>
          <p:spPr>
            <a:xfrm>
              <a:off x="2224293" y="2223695"/>
              <a:ext cx="6985" cy="6985"/>
            </a:xfrm>
            <a:custGeom>
              <a:avLst/>
              <a:gdLst/>
              <a:ahLst/>
              <a:cxnLst/>
              <a:rect l="l" t="t" r="r" b="b"/>
              <a:pathLst>
                <a:path w="6985" h="6985">
                  <a:moveTo>
                    <a:pt x="6692" y="6692"/>
                  </a:moveTo>
                  <a:lnTo>
                    <a:pt x="6692" y="6134"/>
                  </a:lnTo>
                  <a:lnTo>
                    <a:pt x="6134" y="5575"/>
                  </a:lnTo>
                  <a:lnTo>
                    <a:pt x="6134" y="4457"/>
                  </a:lnTo>
                  <a:lnTo>
                    <a:pt x="6134" y="3898"/>
                  </a:lnTo>
                  <a:lnTo>
                    <a:pt x="5575" y="3340"/>
                  </a:lnTo>
                  <a:lnTo>
                    <a:pt x="5016" y="2781"/>
                  </a:lnTo>
                  <a:lnTo>
                    <a:pt x="5016" y="2222"/>
                  </a:lnTo>
                  <a:lnTo>
                    <a:pt x="4457" y="1663"/>
                  </a:lnTo>
                  <a:lnTo>
                    <a:pt x="3898" y="1663"/>
                  </a:lnTo>
                  <a:lnTo>
                    <a:pt x="3340" y="1117"/>
                  </a:lnTo>
                  <a:lnTo>
                    <a:pt x="2781" y="558"/>
                  </a:lnTo>
                  <a:lnTo>
                    <a:pt x="2222" y="558"/>
                  </a:lnTo>
                  <a:lnTo>
                    <a:pt x="1663" y="558"/>
                  </a:lnTo>
                  <a:lnTo>
                    <a:pt x="1117" y="558"/>
                  </a:lnTo>
                  <a:lnTo>
                    <a:pt x="558" y="0"/>
                  </a:lnTo>
                  <a:lnTo>
                    <a:pt x="0" y="0"/>
                  </a:lnTo>
                </a:path>
              </a:pathLst>
            </a:custGeom>
            <a:ln w="3175">
              <a:solidFill>
                <a:srgbClr val="565658"/>
              </a:solidFill>
            </a:ln>
          </p:spPr>
          <p:txBody>
            <a:bodyPr wrap="square" lIns="0" tIns="0" rIns="0" bIns="0" rtlCol="0"/>
            <a:lstStyle/>
            <a:p/>
          </p:txBody>
        </p:sp>
        <p:sp>
          <p:nvSpPr>
            <p:cNvPr id="14467" name="object 14467" descr=""/>
            <p:cNvSpPr/>
            <p:nvPr/>
          </p:nvSpPr>
          <p:spPr>
            <a:xfrm>
              <a:off x="2302959" y="2223132"/>
              <a:ext cx="8255" cy="13970"/>
            </a:xfrm>
            <a:custGeom>
              <a:avLst/>
              <a:gdLst/>
              <a:ahLst/>
              <a:cxnLst/>
              <a:rect l="l" t="t" r="r" b="b"/>
              <a:pathLst>
                <a:path w="8255" h="13969">
                  <a:moveTo>
                    <a:pt x="7810" y="0"/>
                  </a:moveTo>
                  <a:lnTo>
                    <a:pt x="7251" y="13944"/>
                  </a:lnTo>
                  <a:lnTo>
                    <a:pt x="6692" y="13944"/>
                  </a:lnTo>
                  <a:lnTo>
                    <a:pt x="6692" y="7251"/>
                  </a:lnTo>
                  <a:lnTo>
                    <a:pt x="6692" y="558"/>
                  </a:lnTo>
                  <a:lnTo>
                    <a:pt x="1117" y="558"/>
                  </a:lnTo>
                  <a:lnTo>
                    <a:pt x="0" y="558"/>
                  </a:lnTo>
                </a:path>
              </a:pathLst>
            </a:custGeom>
            <a:ln w="3175">
              <a:solidFill>
                <a:srgbClr val="565658"/>
              </a:solidFill>
            </a:ln>
          </p:spPr>
          <p:txBody>
            <a:bodyPr wrap="square" lIns="0" tIns="0" rIns="0" bIns="0" rtlCol="0"/>
            <a:lstStyle/>
            <a:p/>
          </p:txBody>
        </p:sp>
        <p:sp>
          <p:nvSpPr>
            <p:cNvPr id="14468" name="object 14468" descr=""/>
            <p:cNvSpPr/>
            <p:nvPr/>
          </p:nvSpPr>
          <p:spPr>
            <a:xfrm>
              <a:off x="2214801" y="2148371"/>
              <a:ext cx="2540" cy="88900"/>
            </a:xfrm>
            <a:custGeom>
              <a:avLst/>
              <a:gdLst/>
              <a:ahLst/>
              <a:cxnLst/>
              <a:rect l="l" t="t" r="r" b="b"/>
              <a:pathLst>
                <a:path w="2539" h="88900">
                  <a:moveTo>
                    <a:pt x="0" y="0"/>
                  </a:moveTo>
                  <a:lnTo>
                    <a:pt x="558" y="8928"/>
                  </a:lnTo>
                  <a:lnTo>
                    <a:pt x="1117" y="18415"/>
                  </a:lnTo>
                  <a:lnTo>
                    <a:pt x="1117" y="27901"/>
                  </a:lnTo>
                  <a:lnTo>
                    <a:pt x="1676" y="37376"/>
                  </a:lnTo>
                  <a:lnTo>
                    <a:pt x="1676" y="46863"/>
                  </a:lnTo>
                  <a:lnTo>
                    <a:pt x="2235" y="56349"/>
                  </a:lnTo>
                  <a:lnTo>
                    <a:pt x="2235" y="65836"/>
                  </a:lnTo>
                  <a:lnTo>
                    <a:pt x="2235" y="74764"/>
                  </a:lnTo>
                  <a:lnTo>
                    <a:pt x="2235" y="88709"/>
                  </a:lnTo>
                </a:path>
              </a:pathLst>
            </a:custGeom>
            <a:ln w="3175">
              <a:solidFill>
                <a:srgbClr val="565658"/>
              </a:solidFill>
            </a:ln>
          </p:spPr>
          <p:txBody>
            <a:bodyPr wrap="square" lIns="0" tIns="0" rIns="0" bIns="0" rtlCol="0"/>
            <a:lstStyle/>
            <a:p/>
          </p:txBody>
        </p:sp>
        <p:sp>
          <p:nvSpPr>
            <p:cNvPr id="14469" name="object 14469" descr=""/>
            <p:cNvSpPr/>
            <p:nvPr/>
          </p:nvSpPr>
          <p:spPr>
            <a:xfrm>
              <a:off x="2217036" y="2223690"/>
              <a:ext cx="7620" cy="13970"/>
            </a:xfrm>
            <a:custGeom>
              <a:avLst/>
              <a:gdLst/>
              <a:ahLst/>
              <a:cxnLst/>
              <a:rect l="l" t="t" r="r" b="b"/>
              <a:pathLst>
                <a:path w="7619" h="13969">
                  <a:moveTo>
                    <a:pt x="7251" y="0"/>
                  </a:moveTo>
                  <a:lnTo>
                    <a:pt x="7251" y="0"/>
                  </a:lnTo>
                  <a:lnTo>
                    <a:pt x="558" y="0"/>
                  </a:lnTo>
                  <a:lnTo>
                    <a:pt x="558" y="6692"/>
                  </a:lnTo>
                  <a:lnTo>
                    <a:pt x="1117" y="13385"/>
                  </a:lnTo>
                  <a:lnTo>
                    <a:pt x="558" y="13385"/>
                  </a:lnTo>
                  <a:lnTo>
                    <a:pt x="0" y="13385"/>
                  </a:lnTo>
                </a:path>
              </a:pathLst>
            </a:custGeom>
            <a:ln w="3175">
              <a:solidFill>
                <a:srgbClr val="565658"/>
              </a:solidFill>
            </a:ln>
          </p:spPr>
          <p:txBody>
            <a:bodyPr wrap="square" lIns="0" tIns="0" rIns="0" bIns="0" rtlCol="0"/>
            <a:lstStyle/>
            <a:p/>
          </p:txBody>
        </p:sp>
        <p:sp>
          <p:nvSpPr>
            <p:cNvPr id="14470" name="object 14470" descr=""/>
            <p:cNvSpPr/>
            <p:nvPr/>
          </p:nvSpPr>
          <p:spPr>
            <a:xfrm>
              <a:off x="2310770" y="2165666"/>
              <a:ext cx="0" cy="41275"/>
            </a:xfrm>
            <a:custGeom>
              <a:avLst/>
              <a:gdLst/>
              <a:ahLst/>
              <a:cxnLst/>
              <a:rect l="l" t="t" r="r" b="b"/>
              <a:pathLst>
                <a:path w="0" h="41275">
                  <a:moveTo>
                    <a:pt x="0" y="40728"/>
                  </a:moveTo>
                  <a:lnTo>
                    <a:pt x="0" y="40728"/>
                  </a:lnTo>
                  <a:lnTo>
                    <a:pt x="0" y="5016"/>
                  </a:lnTo>
                  <a:lnTo>
                    <a:pt x="0" y="0"/>
                  </a:lnTo>
                </a:path>
              </a:pathLst>
            </a:custGeom>
            <a:ln w="3175">
              <a:solidFill>
                <a:srgbClr val="565658"/>
              </a:solidFill>
            </a:ln>
          </p:spPr>
          <p:txBody>
            <a:bodyPr wrap="square" lIns="0" tIns="0" rIns="0" bIns="0" rtlCol="0"/>
            <a:lstStyle/>
            <a:p/>
          </p:txBody>
        </p:sp>
        <p:sp>
          <p:nvSpPr>
            <p:cNvPr id="14471" name="object 14471" descr=""/>
            <p:cNvSpPr/>
            <p:nvPr/>
          </p:nvSpPr>
          <p:spPr>
            <a:xfrm>
              <a:off x="2214800" y="2147812"/>
              <a:ext cx="635" cy="635"/>
            </a:xfrm>
            <a:custGeom>
              <a:avLst/>
              <a:gdLst/>
              <a:ahLst/>
              <a:cxnLst/>
              <a:rect l="l" t="t" r="r" b="b"/>
              <a:pathLst>
                <a:path w="635" h="635">
                  <a:moveTo>
                    <a:pt x="558" y="0"/>
                  </a:moveTo>
                  <a:lnTo>
                    <a:pt x="0" y="558"/>
                  </a:lnTo>
                </a:path>
              </a:pathLst>
            </a:custGeom>
            <a:ln w="3175">
              <a:solidFill>
                <a:srgbClr val="565658"/>
              </a:solidFill>
            </a:ln>
          </p:spPr>
          <p:txBody>
            <a:bodyPr wrap="square" lIns="0" tIns="0" rIns="0" bIns="0" rtlCol="0"/>
            <a:lstStyle/>
            <a:p/>
          </p:txBody>
        </p:sp>
        <p:sp>
          <p:nvSpPr>
            <p:cNvPr id="14472" name="object 14472" descr=""/>
            <p:cNvSpPr/>
            <p:nvPr/>
          </p:nvSpPr>
          <p:spPr>
            <a:xfrm>
              <a:off x="2215358" y="2118797"/>
              <a:ext cx="635" cy="29209"/>
            </a:xfrm>
            <a:custGeom>
              <a:avLst/>
              <a:gdLst/>
              <a:ahLst/>
              <a:cxnLst/>
              <a:rect l="l" t="t" r="r" b="b"/>
              <a:pathLst>
                <a:path w="635" h="29210">
                  <a:moveTo>
                    <a:pt x="0" y="0"/>
                  </a:moveTo>
                  <a:lnTo>
                    <a:pt x="0" y="2794"/>
                  </a:lnTo>
                  <a:lnTo>
                    <a:pt x="0" y="5029"/>
                  </a:lnTo>
                  <a:lnTo>
                    <a:pt x="558" y="7810"/>
                  </a:lnTo>
                  <a:lnTo>
                    <a:pt x="558" y="26784"/>
                  </a:lnTo>
                  <a:lnTo>
                    <a:pt x="0" y="27343"/>
                  </a:lnTo>
                  <a:lnTo>
                    <a:pt x="0" y="27901"/>
                  </a:lnTo>
                  <a:lnTo>
                    <a:pt x="0" y="28460"/>
                  </a:lnTo>
                  <a:lnTo>
                    <a:pt x="0" y="29019"/>
                  </a:lnTo>
                </a:path>
              </a:pathLst>
            </a:custGeom>
            <a:ln w="3175">
              <a:solidFill>
                <a:srgbClr val="565658"/>
              </a:solidFill>
            </a:ln>
          </p:spPr>
          <p:txBody>
            <a:bodyPr wrap="square" lIns="0" tIns="0" rIns="0" bIns="0" rtlCol="0"/>
            <a:lstStyle/>
            <a:p/>
          </p:txBody>
        </p:sp>
        <p:sp>
          <p:nvSpPr>
            <p:cNvPr id="14473" name="object 14473" descr=""/>
            <p:cNvSpPr/>
            <p:nvPr/>
          </p:nvSpPr>
          <p:spPr>
            <a:xfrm>
              <a:off x="2311327" y="2121588"/>
              <a:ext cx="1270" cy="41275"/>
            </a:xfrm>
            <a:custGeom>
              <a:avLst/>
              <a:gdLst/>
              <a:ahLst/>
              <a:cxnLst/>
              <a:rect l="l" t="t" r="r" b="b"/>
              <a:pathLst>
                <a:path w="1269" h="41275">
                  <a:moveTo>
                    <a:pt x="0" y="40728"/>
                  </a:moveTo>
                  <a:lnTo>
                    <a:pt x="0" y="40728"/>
                  </a:lnTo>
                  <a:lnTo>
                    <a:pt x="0" y="15620"/>
                  </a:lnTo>
                  <a:lnTo>
                    <a:pt x="558" y="10604"/>
                  </a:lnTo>
                  <a:lnTo>
                    <a:pt x="558" y="5575"/>
                  </a:lnTo>
                  <a:lnTo>
                    <a:pt x="1117" y="0"/>
                  </a:lnTo>
                </a:path>
              </a:pathLst>
            </a:custGeom>
            <a:ln w="3175">
              <a:solidFill>
                <a:srgbClr val="565658"/>
              </a:solidFill>
            </a:ln>
          </p:spPr>
          <p:txBody>
            <a:bodyPr wrap="square" lIns="0" tIns="0" rIns="0" bIns="0" rtlCol="0"/>
            <a:lstStyle/>
            <a:p/>
          </p:txBody>
        </p:sp>
        <p:sp>
          <p:nvSpPr>
            <p:cNvPr id="14474" name="object 14474" descr=""/>
            <p:cNvSpPr/>
            <p:nvPr/>
          </p:nvSpPr>
          <p:spPr>
            <a:xfrm>
              <a:off x="2205883" y="2007772"/>
              <a:ext cx="9525" cy="111125"/>
            </a:xfrm>
            <a:custGeom>
              <a:avLst/>
              <a:gdLst/>
              <a:ahLst/>
              <a:cxnLst/>
              <a:rect l="l" t="t" r="r" b="b"/>
              <a:pathLst>
                <a:path w="9525" h="111125">
                  <a:moveTo>
                    <a:pt x="0" y="0"/>
                  </a:moveTo>
                  <a:lnTo>
                    <a:pt x="1117" y="13944"/>
                  </a:lnTo>
                  <a:lnTo>
                    <a:pt x="2794" y="27901"/>
                  </a:lnTo>
                  <a:lnTo>
                    <a:pt x="3911" y="41846"/>
                  </a:lnTo>
                  <a:lnTo>
                    <a:pt x="5575" y="55791"/>
                  </a:lnTo>
                  <a:lnTo>
                    <a:pt x="6680" y="69189"/>
                  </a:lnTo>
                  <a:lnTo>
                    <a:pt x="7797" y="83134"/>
                  </a:lnTo>
                  <a:lnTo>
                    <a:pt x="8356" y="97078"/>
                  </a:lnTo>
                  <a:lnTo>
                    <a:pt x="9474" y="111023"/>
                  </a:lnTo>
                </a:path>
              </a:pathLst>
            </a:custGeom>
            <a:ln w="3175">
              <a:solidFill>
                <a:srgbClr val="565658"/>
              </a:solidFill>
            </a:ln>
          </p:spPr>
          <p:txBody>
            <a:bodyPr wrap="square" lIns="0" tIns="0" rIns="0" bIns="0" rtlCol="0"/>
            <a:lstStyle/>
            <a:p/>
          </p:txBody>
        </p:sp>
        <p:sp>
          <p:nvSpPr>
            <p:cNvPr id="14475" name="object 14475" descr=""/>
            <p:cNvSpPr/>
            <p:nvPr/>
          </p:nvSpPr>
          <p:spPr>
            <a:xfrm>
              <a:off x="2312444" y="2105408"/>
              <a:ext cx="635" cy="16510"/>
            </a:xfrm>
            <a:custGeom>
              <a:avLst/>
              <a:gdLst/>
              <a:ahLst/>
              <a:cxnLst/>
              <a:rect l="l" t="t" r="r" b="b"/>
              <a:pathLst>
                <a:path w="635" h="16510">
                  <a:moveTo>
                    <a:pt x="0" y="16179"/>
                  </a:moveTo>
                  <a:lnTo>
                    <a:pt x="0" y="8369"/>
                  </a:lnTo>
                  <a:lnTo>
                    <a:pt x="558" y="0"/>
                  </a:lnTo>
                </a:path>
              </a:pathLst>
            </a:custGeom>
            <a:ln w="3175">
              <a:solidFill>
                <a:srgbClr val="565658"/>
              </a:solidFill>
            </a:ln>
          </p:spPr>
          <p:txBody>
            <a:bodyPr wrap="square" lIns="0" tIns="0" rIns="0" bIns="0" rtlCol="0"/>
            <a:lstStyle/>
            <a:p/>
          </p:txBody>
        </p:sp>
        <p:sp>
          <p:nvSpPr>
            <p:cNvPr id="14476" name="object 14476" descr=""/>
            <p:cNvSpPr/>
            <p:nvPr/>
          </p:nvSpPr>
          <p:spPr>
            <a:xfrm>
              <a:off x="2205325" y="2007213"/>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4477" name="object 14477" descr=""/>
            <p:cNvSpPr/>
            <p:nvPr/>
          </p:nvSpPr>
          <p:spPr>
            <a:xfrm>
              <a:off x="2313002" y="2007772"/>
              <a:ext cx="9525" cy="97790"/>
            </a:xfrm>
            <a:custGeom>
              <a:avLst/>
              <a:gdLst/>
              <a:ahLst/>
              <a:cxnLst/>
              <a:rect l="l" t="t" r="r" b="b"/>
              <a:pathLst>
                <a:path w="9525" h="97789">
                  <a:moveTo>
                    <a:pt x="0" y="97637"/>
                  </a:moveTo>
                  <a:lnTo>
                    <a:pt x="1117" y="85915"/>
                  </a:lnTo>
                  <a:lnTo>
                    <a:pt x="1676" y="73647"/>
                  </a:lnTo>
                  <a:lnTo>
                    <a:pt x="2794" y="61379"/>
                  </a:lnTo>
                  <a:lnTo>
                    <a:pt x="3911" y="49098"/>
                  </a:lnTo>
                  <a:lnTo>
                    <a:pt x="5029" y="36817"/>
                  </a:lnTo>
                  <a:lnTo>
                    <a:pt x="6134" y="24549"/>
                  </a:lnTo>
                  <a:lnTo>
                    <a:pt x="7251" y="12268"/>
                  </a:lnTo>
                  <a:lnTo>
                    <a:pt x="8928" y="0"/>
                  </a:lnTo>
                </a:path>
              </a:pathLst>
            </a:custGeom>
            <a:ln w="3175">
              <a:solidFill>
                <a:srgbClr val="565658"/>
              </a:solidFill>
            </a:ln>
          </p:spPr>
          <p:txBody>
            <a:bodyPr wrap="square" lIns="0" tIns="0" rIns="0" bIns="0" rtlCol="0"/>
            <a:lstStyle/>
            <a:p/>
          </p:txBody>
        </p:sp>
        <p:sp>
          <p:nvSpPr>
            <p:cNvPr id="14478" name="object 14478" descr=""/>
            <p:cNvSpPr/>
            <p:nvPr/>
          </p:nvSpPr>
          <p:spPr>
            <a:xfrm>
              <a:off x="2204203" y="1934684"/>
              <a:ext cx="119380" cy="76835"/>
            </a:xfrm>
            <a:custGeom>
              <a:avLst/>
              <a:gdLst/>
              <a:ahLst/>
              <a:cxnLst/>
              <a:rect l="l" t="t" r="r" b="b"/>
              <a:pathLst>
                <a:path w="119380" h="76835">
                  <a:moveTo>
                    <a:pt x="117729" y="73088"/>
                  </a:moveTo>
                  <a:lnTo>
                    <a:pt x="117729" y="72529"/>
                  </a:lnTo>
                  <a:lnTo>
                    <a:pt x="118846" y="65836"/>
                  </a:lnTo>
                  <a:lnTo>
                    <a:pt x="118846" y="64160"/>
                  </a:lnTo>
                  <a:lnTo>
                    <a:pt x="118846" y="52450"/>
                  </a:lnTo>
                  <a:lnTo>
                    <a:pt x="118287" y="50774"/>
                  </a:lnTo>
                  <a:lnTo>
                    <a:pt x="118287" y="49098"/>
                  </a:lnTo>
                  <a:lnTo>
                    <a:pt x="117729" y="47421"/>
                  </a:lnTo>
                  <a:lnTo>
                    <a:pt x="117729" y="45758"/>
                  </a:lnTo>
                  <a:lnTo>
                    <a:pt x="117170" y="44068"/>
                  </a:lnTo>
                  <a:lnTo>
                    <a:pt x="116611" y="42951"/>
                  </a:lnTo>
                  <a:lnTo>
                    <a:pt x="116052" y="41287"/>
                  </a:lnTo>
                  <a:lnTo>
                    <a:pt x="115493" y="39611"/>
                  </a:lnTo>
                  <a:lnTo>
                    <a:pt x="114935" y="37934"/>
                  </a:lnTo>
                  <a:lnTo>
                    <a:pt x="114376" y="36271"/>
                  </a:lnTo>
                  <a:lnTo>
                    <a:pt x="113817" y="35153"/>
                  </a:lnTo>
                  <a:lnTo>
                    <a:pt x="113258" y="33477"/>
                  </a:lnTo>
                  <a:lnTo>
                    <a:pt x="112153" y="31800"/>
                  </a:lnTo>
                  <a:lnTo>
                    <a:pt x="111594" y="30683"/>
                  </a:lnTo>
                  <a:lnTo>
                    <a:pt x="111036" y="29006"/>
                  </a:lnTo>
                  <a:lnTo>
                    <a:pt x="109918" y="27343"/>
                  </a:lnTo>
                  <a:lnTo>
                    <a:pt x="108800" y="26225"/>
                  </a:lnTo>
                  <a:lnTo>
                    <a:pt x="108242" y="24549"/>
                  </a:lnTo>
                  <a:lnTo>
                    <a:pt x="107124" y="23431"/>
                  </a:lnTo>
                  <a:lnTo>
                    <a:pt x="106006" y="22313"/>
                  </a:lnTo>
                  <a:lnTo>
                    <a:pt x="104889" y="20650"/>
                  </a:lnTo>
                  <a:lnTo>
                    <a:pt x="103771" y="19519"/>
                  </a:lnTo>
                  <a:lnTo>
                    <a:pt x="102654" y="18414"/>
                  </a:lnTo>
                  <a:lnTo>
                    <a:pt x="101549" y="17297"/>
                  </a:lnTo>
                  <a:lnTo>
                    <a:pt x="100431" y="16179"/>
                  </a:lnTo>
                  <a:lnTo>
                    <a:pt x="99314" y="15062"/>
                  </a:lnTo>
                  <a:lnTo>
                    <a:pt x="97637" y="13944"/>
                  </a:lnTo>
                  <a:lnTo>
                    <a:pt x="96520" y="12826"/>
                  </a:lnTo>
                  <a:lnTo>
                    <a:pt x="95402" y="11709"/>
                  </a:lnTo>
                  <a:lnTo>
                    <a:pt x="93726" y="10604"/>
                  </a:lnTo>
                  <a:lnTo>
                    <a:pt x="92608" y="10045"/>
                  </a:lnTo>
                  <a:lnTo>
                    <a:pt x="90944" y="8928"/>
                  </a:lnTo>
                  <a:lnTo>
                    <a:pt x="89827" y="7810"/>
                  </a:lnTo>
                  <a:lnTo>
                    <a:pt x="88150" y="7251"/>
                  </a:lnTo>
                  <a:lnTo>
                    <a:pt x="87045" y="6134"/>
                  </a:lnTo>
                  <a:lnTo>
                    <a:pt x="85356" y="5575"/>
                  </a:lnTo>
                  <a:lnTo>
                    <a:pt x="83693" y="5016"/>
                  </a:lnTo>
                  <a:lnTo>
                    <a:pt x="82575" y="4470"/>
                  </a:lnTo>
                  <a:lnTo>
                    <a:pt x="80911" y="3911"/>
                  </a:lnTo>
                  <a:lnTo>
                    <a:pt x="79235" y="3352"/>
                  </a:lnTo>
                  <a:lnTo>
                    <a:pt x="77558" y="2793"/>
                  </a:lnTo>
                  <a:lnTo>
                    <a:pt x="75882" y="2235"/>
                  </a:lnTo>
                  <a:lnTo>
                    <a:pt x="74206" y="1663"/>
                  </a:lnTo>
                  <a:lnTo>
                    <a:pt x="72529" y="1117"/>
                  </a:lnTo>
                  <a:lnTo>
                    <a:pt x="71424" y="1117"/>
                  </a:lnTo>
                  <a:lnTo>
                    <a:pt x="69748" y="558"/>
                  </a:lnTo>
                  <a:lnTo>
                    <a:pt x="68072" y="558"/>
                  </a:lnTo>
                  <a:lnTo>
                    <a:pt x="66395" y="0"/>
                  </a:lnTo>
                  <a:lnTo>
                    <a:pt x="64719" y="0"/>
                  </a:lnTo>
                  <a:lnTo>
                    <a:pt x="52997" y="0"/>
                  </a:lnTo>
                  <a:lnTo>
                    <a:pt x="51320" y="558"/>
                  </a:lnTo>
                  <a:lnTo>
                    <a:pt x="49669" y="558"/>
                  </a:lnTo>
                  <a:lnTo>
                    <a:pt x="47980" y="1117"/>
                  </a:lnTo>
                  <a:lnTo>
                    <a:pt x="46304" y="1117"/>
                  </a:lnTo>
                  <a:lnTo>
                    <a:pt x="44640" y="1663"/>
                  </a:lnTo>
                  <a:lnTo>
                    <a:pt x="42964" y="2235"/>
                  </a:lnTo>
                  <a:lnTo>
                    <a:pt x="41287" y="2793"/>
                  </a:lnTo>
                  <a:lnTo>
                    <a:pt x="40182" y="3352"/>
                  </a:lnTo>
                  <a:lnTo>
                    <a:pt x="38506" y="3911"/>
                  </a:lnTo>
                  <a:lnTo>
                    <a:pt x="36830" y="4470"/>
                  </a:lnTo>
                  <a:lnTo>
                    <a:pt x="35153" y="5016"/>
                  </a:lnTo>
                  <a:lnTo>
                    <a:pt x="34036" y="5575"/>
                  </a:lnTo>
                  <a:lnTo>
                    <a:pt x="32359" y="6134"/>
                  </a:lnTo>
                  <a:lnTo>
                    <a:pt x="30683" y="7251"/>
                  </a:lnTo>
                  <a:lnTo>
                    <a:pt x="29578" y="7810"/>
                  </a:lnTo>
                  <a:lnTo>
                    <a:pt x="27901" y="8928"/>
                  </a:lnTo>
                  <a:lnTo>
                    <a:pt x="26784" y="10045"/>
                  </a:lnTo>
                  <a:lnTo>
                    <a:pt x="25107" y="10604"/>
                  </a:lnTo>
                  <a:lnTo>
                    <a:pt x="23990" y="11709"/>
                  </a:lnTo>
                  <a:lnTo>
                    <a:pt x="22313" y="12826"/>
                  </a:lnTo>
                  <a:lnTo>
                    <a:pt x="21196" y="13944"/>
                  </a:lnTo>
                  <a:lnTo>
                    <a:pt x="20091" y="15062"/>
                  </a:lnTo>
                  <a:lnTo>
                    <a:pt x="18973" y="16179"/>
                  </a:lnTo>
                  <a:lnTo>
                    <a:pt x="17297" y="17297"/>
                  </a:lnTo>
                  <a:lnTo>
                    <a:pt x="16179" y="18414"/>
                  </a:lnTo>
                  <a:lnTo>
                    <a:pt x="15062" y="19519"/>
                  </a:lnTo>
                  <a:lnTo>
                    <a:pt x="13944" y="20650"/>
                  </a:lnTo>
                  <a:lnTo>
                    <a:pt x="12827" y="22313"/>
                  </a:lnTo>
                  <a:lnTo>
                    <a:pt x="12268" y="23431"/>
                  </a:lnTo>
                  <a:lnTo>
                    <a:pt x="11150" y="24549"/>
                  </a:lnTo>
                  <a:lnTo>
                    <a:pt x="10045" y="26225"/>
                  </a:lnTo>
                  <a:lnTo>
                    <a:pt x="9486" y="27343"/>
                  </a:lnTo>
                  <a:lnTo>
                    <a:pt x="8369" y="29006"/>
                  </a:lnTo>
                  <a:lnTo>
                    <a:pt x="7264" y="30683"/>
                  </a:lnTo>
                  <a:lnTo>
                    <a:pt x="6692" y="31800"/>
                  </a:lnTo>
                  <a:lnTo>
                    <a:pt x="6134" y="33477"/>
                  </a:lnTo>
                  <a:lnTo>
                    <a:pt x="5029" y="35153"/>
                  </a:lnTo>
                  <a:lnTo>
                    <a:pt x="4470" y="36271"/>
                  </a:lnTo>
                  <a:lnTo>
                    <a:pt x="3911" y="37934"/>
                  </a:lnTo>
                  <a:lnTo>
                    <a:pt x="3352" y="39611"/>
                  </a:lnTo>
                  <a:lnTo>
                    <a:pt x="2794" y="41287"/>
                  </a:lnTo>
                  <a:lnTo>
                    <a:pt x="2235" y="42951"/>
                  </a:lnTo>
                  <a:lnTo>
                    <a:pt x="2235" y="44068"/>
                  </a:lnTo>
                  <a:lnTo>
                    <a:pt x="1676" y="45758"/>
                  </a:lnTo>
                  <a:lnTo>
                    <a:pt x="1117" y="47421"/>
                  </a:lnTo>
                  <a:lnTo>
                    <a:pt x="1117" y="49098"/>
                  </a:lnTo>
                  <a:lnTo>
                    <a:pt x="558" y="50774"/>
                  </a:lnTo>
                  <a:lnTo>
                    <a:pt x="558" y="52450"/>
                  </a:lnTo>
                  <a:lnTo>
                    <a:pt x="0" y="54114"/>
                  </a:lnTo>
                  <a:lnTo>
                    <a:pt x="0" y="64160"/>
                  </a:lnTo>
                  <a:lnTo>
                    <a:pt x="558" y="65836"/>
                  </a:lnTo>
                  <a:lnTo>
                    <a:pt x="1117" y="72529"/>
                  </a:lnTo>
                  <a:lnTo>
                    <a:pt x="1676" y="74764"/>
                  </a:lnTo>
                  <a:lnTo>
                    <a:pt x="1676" y="76441"/>
                  </a:lnTo>
                </a:path>
              </a:pathLst>
            </a:custGeom>
            <a:ln w="3175">
              <a:solidFill>
                <a:srgbClr val="565658"/>
              </a:solidFill>
            </a:ln>
          </p:spPr>
          <p:txBody>
            <a:bodyPr wrap="square" lIns="0" tIns="0" rIns="0" bIns="0" rtlCol="0"/>
            <a:lstStyle/>
            <a:p/>
          </p:txBody>
        </p:sp>
        <p:sp>
          <p:nvSpPr>
            <p:cNvPr id="14479" name="object 14479" descr=""/>
            <p:cNvSpPr/>
            <p:nvPr/>
          </p:nvSpPr>
          <p:spPr>
            <a:xfrm>
              <a:off x="2321373" y="2007213"/>
              <a:ext cx="635" cy="3810"/>
            </a:xfrm>
            <a:custGeom>
              <a:avLst/>
              <a:gdLst/>
              <a:ahLst/>
              <a:cxnLst/>
              <a:rect l="l" t="t" r="r" b="b"/>
              <a:pathLst>
                <a:path w="635" h="3810">
                  <a:moveTo>
                    <a:pt x="558" y="0"/>
                  </a:moveTo>
                  <a:lnTo>
                    <a:pt x="558" y="1676"/>
                  </a:lnTo>
                  <a:lnTo>
                    <a:pt x="0" y="3352"/>
                  </a:lnTo>
                </a:path>
              </a:pathLst>
            </a:custGeom>
            <a:ln w="3175">
              <a:solidFill>
                <a:srgbClr val="565658"/>
              </a:solidFill>
            </a:ln>
          </p:spPr>
          <p:txBody>
            <a:bodyPr wrap="square" lIns="0" tIns="0" rIns="0" bIns="0" rtlCol="0"/>
            <a:lstStyle/>
            <a:p/>
          </p:txBody>
        </p:sp>
        <p:sp>
          <p:nvSpPr>
            <p:cNvPr id="14480" name="object 14480" descr=""/>
            <p:cNvSpPr/>
            <p:nvPr/>
          </p:nvSpPr>
          <p:spPr>
            <a:xfrm>
              <a:off x="2310770" y="2206394"/>
              <a:ext cx="0" cy="17145"/>
            </a:xfrm>
            <a:custGeom>
              <a:avLst/>
              <a:gdLst/>
              <a:ahLst/>
              <a:cxnLst/>
              <a:rect l="l" t="t" r="r" b="b"/>
              <a:pathLst>
                <a:path w="0" h="17144">
                  <a:moveTo>
                    <a:pt x="0" y="16738"/>
                  </a:moveTo>
                  <a:lnTo>
                    <a:pt x="0" y="0"/>
                  </a:lnTo>
                </a:path>
              </a:pathLst>
            </a:custGeom>
            <a:ln w="3175">
              <a:solidFill>
                <a:srgbClr val="565658"/>
              </a:solidFill>
            </a:ln>
          </p:spPr>
          <p:txBody>
            <a:bodyPr wrap="square" lIns="0" tIns="0" rIns="0" bIns="0" rtlCol="0"/>
            <a:lstStyle/>
            <a:p/>
          </p:txBody>
        </p:sp>
        <p:sp>
          <p:nvSpPr>
            <p:cNvPr id="14481" name="object 14481" descr=""/>
            <p:cNvSpPr/>
            <p:nvPr/>
          </p:nvSpPr>
          <p:spPr>
            <a:xfrm>
              <a:off x="2031803" y="2767111"/>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482" name="object 14482" descr=""/>
            <p:cNvSpPr/>
            <p:nvPr/>
          </p:nvSpPr>
          <p:spPr>
            <a:xfrm>
              <a:off x="2313001" y="2031206"/>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483" name="object 14483" descr=""/>
            <p:cNvSpPr/>
            <p:nvPr/>
          </p:nvSpPr>
          <p:spPr>
            <a:xfrm>
              <a:off x="2311886" y="2030090"/>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484" name="object 14484" descr=""/>
            <p:cNvSpPr/>
            <p:nvPr/>
          </p:nvSpPr>
          <p:spPr>
            <a:xfrm>
              <a:off x="2311885" y="203232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485" name="object 14485" descr=""/>
            <p:cNvSpPr/>
            <p:nvPr/>
          </p:nvSpPr>
          <p:spPr>
            <a:xfrm>
              <a:off x="2311327" y="2030087"/>
              <a:ext cx="635" cy="2540"/>
            </a:xfrm>
            <a:custGeom>
              <a:avLst/>
              <a:gdLst/>
              <a:ahLst/>
              <a:cxnLst/>
              <a:rect l="l" t="t" r="r" b="b"/>
              <a:pathLst>
                <a:path w="635" h="2539">
                  <a:moveTo>
                    <a:pt x="558" y="2235"/>
                  </a:moveTo>
                  <a:lnTo>
                    <a:pt x="0" y="1117"/>
                  </a:lnTo>
                  <a:lnTo>
                    <a:pt x="558" y="0"/>
                  </a:lnTo>
                </a:path>
              </a:pathLst>
            </a:custGeom>
            <a:ln w="3175">
              <a:solidFill>
                <a:srgbClr val="565658"/>
              </a:solidFill>
            </a:ln>
          </p:spPr>
          <p:txBody>
            <a:bodyPr wrap="square" lIns="0" tIns="0" rIns="0" bIns="0" rtlCol="0"/>
            <a:lstStyle/>
            <a:p/>
          </p:txBody>
        </p:sp>
        <p:sp>
          <p:nvSpPr>
            <p:cNvPr id="14486" name="object 14486" descr=""/>
            <p:cNvSpPr/>
            <p:nvPr/>
          </p:nvSpPr>
          <p:spPr>
            <a:xfrm>
              <a:off x="2313002" y="2030090"/>
              <a:ext cx="635" cy="1270"/>
            </a:xfrm>
            <a:custGeom>
              <a:avLst/>
              <a:gdLst/>
              <a:ahLst/>
              <a:cxnLst/>
              <a:rect l="l" t="t" r="r" b="b"/>
              <a:pathLst>
                <a:path w="635" h="1269">
                  <a:moveTo>
                    <a:pt x="0" y="0"/>
                  </a:moveTo>
                  <a:lnTo>
                    <a:pt x="558" y="1117"/>
                  </a:lnTo>
                </a:path>
              </a:pathLst>
            </a:custGeom>
            <a:ln w="3175">
              <a:solidFill>
                <a:srgbClr val="565658"/>
              </a:solidFill>
            </a:ln>
          </p:spPr>
          <p:txBody>
            <a:bodyPr wrap="square" lIns="0" tIns="0" rIns="0" bIns="0" rtlCol="0"/>
            <a:lstStyle/>
            <a:p/>
          </p:txBody>
        </p:sp>
        <p:sp>
          <p:nvSpPr>
            <p:cNvPr id="14487" name="object 14487" descr=""/>
            <p:cNvSpPr/>
            <p:nvPr/>
          </p:nvSpPr>
          <p:spPr>
            <a:xfrm>
              <a:off x="2681240" y="1908459"/>
              <a:ext cx="8890" cy="0"/>
            </a:xfrm>
            <a:custGeom>
              <a:avLst/>
              <a:gdLst/>
              <a:ahLst/>
              <a:cxnLst/>
              <a:rect l="l" t="t" r="r" b="b"/>
              <a:pathLst>
                <a:path w="8889" h="0">
                  <a:moveTo>
                    <a:pt x="0" y="0"/>
                  </a:moveTo>
                  <a:lnTo>
                    <a:pt x="0" y="0"/>
                  </a:lnTo>
                  <a:lnTo>
                    <a:pt x="7797" y="0"/>
                  </a:lnTo>
                  <a:lnTo>
                    <a:pt x="8356" y="0"/>
                  </a:lnTo>
                </a:path>
              </a:pathLst>
            </a:custGeom>
            <a:ln w="3175">
              <a:solidFill>
                <a:srgbClr val="565658"/>
              </a:solidFill>
            </a:ln>
          </p:spPr>
          <p:txBody>
            <a:bodyPr wrap="square" lIns="0" tIns="0" rIns="0" bIns="0" rtlCol="0"/>
            <a:lstStyle/>
            <a:p/>
          </p:txBody>
        </p:sp>
        <p:sp>
          <p:nvSpPr>
            <p:cNvPr id="14488" name="object 14488" descr=""/>
            <p:cNvSpPr/>
            <p:nvPr/>
          </p:nvSpPr>
          <p:spPr>
            <a:xfrm>
              <a:off x="2687379" y="1902879"/>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4489" name="object 14489" descr=""/>
            <p:cNvSpPr/>
            <p:nvPr/>
          </p:nvSpPr>
          <p:spPr>
            <a:xfrm>
              <a:off x="2236014" y="2189658"/>
              <a:ext cx="6350" cy="47625"/>
            </a:xfrm>
            <a:custGeom>
              <a:avLst/>
              <a:gdLst/>
              <a:ahLst/>
              <a:cxnLst/>
              <a:rect l="l" t="t" r="r" b="b"/>
              <a:pathLst>
                <a:path w="6350" h="47625">
                  <a:moveTo>
                    <a:pt x="5575" y="0"/>
                  </a:moveTo>
                  <a:lnTo>
                    <a:pt x="5575" y="558"/>
                  </a:lnTo>
                  <a:lnTo>
                    <a:pt x="6134" y="1104"/>
                  </a:lnTo>
                  <a:lnTo>
                    <a:pt x="6134" y="1663"/>
                  </a:lnTo>
                  <a:lnTo>
                    <a:pt x="6134" y="12827"/>
                  </a:lnTo>
                  <a:lnTo>
                    <a:pt x="5575" y="13944"/>
                  </a:lnTo>
                  <a:lnTo>
                    <a:pt x="5575" y="15621"/>
                  </a:lnTo>
                  <a:lnTo>
                    <a:pt x="5575" y="16738"/>
                  </a:lnTo>
                  <a:lnTo>
                    <a:pt x="5016" y="18415"/>
                  </a:lnTo>
                  <a:lnTo>
                    <a:pt x="5016" y="20078"/>
                  </a:lnTo>
                  <a:lnTo>
                    <a:pt x="4457" y="21755"/>
                  </a:lnTo>
                  <a:lnTo>
                    <a:pt x="4457" y="23431"/>
                  </a:lnTo>
                  <a:lnTo>
                    <a:pt x="3898" y="25666"/>
                  </a:lnTo>
                  <a:lnTo>
                    <a:pt x="3898" y="27330"/>
                  </a:lnTo>
                  <a:lnTo>
                    <a:pt x="3340" y="29565"/>
                  </a:lnTo>
                  <a:lnTo>
                    <a:pt x="3340" y="31242"/>
                  </a:lnTo>
                  <a:lnTo>
                    <a:pt x="2781" y="33477"/>
                  </a:lnTo>
                  <a:lnTo>
                    <a:pt x="2222" y="35712"/>
                  </a:lnTo>
                  <a:lnTo>
                    <a:pt x="1663" y="37934"/>
                  </a:lnTo>
                  <a:lnTo>
                    <a:pt x="1104" y="40170"/>
                  </a:lnTo>
                  <a:lnTo>
                    <a:pt x="1104" y="42405"/>
                  </a:lnTo>
                  <a:lnTo>
                    <a:pt x="546" y="44627"/>
                  </a:lnTo>
                  <a:lnTo>
                    <a:pt x="0" y="47421"/>
                  </a:lnTo>
                </a:path>
              </a:pathLst>
            </a:custGeom>
            <a:ln w="3175">
              <a:solidFill>
                <a:srgbClr val="565658"/>
              </a:solidFill>
            </a:ln>
          </p:spPr>
          <p:txBody>
            <a:bodyPr wrap="square" lIns="0" tIns="0" rIns="0" bIns="0" rtlCol="0"/>
            <a:lstStyle/>
            <a:p/>
          </p:txBody>
        </p:sp>
        <p:sp>
          <p:nvSpPr>
            <p:cNvPr id="14490" name="object 14490" descr=""/>
            <p:cNvSpPr/>
            <p:nvPr/>
          </p:nvSpPr>
          <p:spPr>
            <a:xfrm>
              <a:off x="2285114" y="2189656"/>
              <a:ext cx="6985" cy="47625"/>
            </a:xfrm>
            <a:custGeom>
              <a:avLst/>
              <a:gdLst/>
              <a:ahLst/>
              <a:cxnLst/>
              <a:rect l="l" t="t" r="r" b="b"/>
              <a:pathLst>
                <a:path w="6985" h="47625">
                  <a:moveTo>
                    <a:pt x="6680" y="47421"/>
                  </a:moveTo>
                  <a:lnTo>
                    <a:pt x="6134" y="44627"/>
                  </a:lnTo>
                  <a:lnTo>
                    <a:pt x="5575" y="42405"/>
                  </a:lnTo>
                  <a:lnTo>
                    <a:pt x="5003" y="40170"/>
                  </a:lnTo>
                  <a:lnTo>
                    <a:pt x="4445" y="37934"/>
                  </a:lnTo>
                  <a:lnTo>
                    <a:pt x="3898" y="35712"/>
                  </a:lnTo>
                  <a:lnTo>
                    <a:pt x="3898" y="33477"/>
                  </a:lnTo>
                  <a:lnTo>
                    <a:pt x="3340" y="31242"/>
                  </a:lnTo>
                  <a:lnTo>
                    <a:pt x="2781" y="29565"/>
                  </a:lnTo>
                  <a:lnTo>
                    <a:pt x="2781" y="27330"/>
                  </a:lnTo>
                  <a:lnTo>
                    <a:pt x="2222" y="25666"/>
                  </a:lnTo>
                  <a:lnTo>
                    <a:pt x="2222" y="23431"/>
                  </a:lnTo>
                  <a:lnTo>
                    <a:pt x="1663" y="21755"/>
                  </a:lnTo>
                  <a:lnTo>
                    <a:pt x="1663" y="20078"/>
                  </a:lnTo>
                  <a:lnTo>
                    <a:pt x="1117" y="18415"/>
                  </a:lnTo>
                  <a:lnTo>
                    <a:pt x="1117" y="16738"/>
                  </a:lnTo>
                  <a:lnTo>
                    <a:pt x="1117" y="15621"/>
                  </a:lnTo>
                  <a:lnTo>
                    <a:pt x="558" y="13944"/>
                  </a:lnTo>
                  <a:lnTo>
                    <a:pt x="558" y="12827"/>
                  </a:lnTo>
                  <a:lnTo>
                    <a:pt x="558" y="11163"/>
                  </a:lnTo>
                  <a:lnTo>
                    <a:pt x="558" y="10045"/>
                  </a:lnTo>
                  <a:lnTo>
                    <a:pt x="0" y="8928"/>
                  </a:lnTo>
                  <a:lnTo>
                    <a:pt x="0" y="7810"/>
                  </a:lnTo>
                  <a:lnTo>
                    <a:pt x="0" y="2222"/>
                  </a:lnTo>
                  <a:lnTo>
                    <a:pt x="558" y="1663"/>
                  </a:lnTo>
                  <a:lnTo>
                    <a:pt x="558" y="1117"/>
                  </a:lnTo>
                  <a:lnTo>
                    <a:pt x="558" y="558"/>
                  </a:lnTo>
                  <a:lnTo>
                    <a:pt x="558" y="0"/>
                  </a:lnTo>
                </a:path>
              </a:pathLst>
            </a:custGeom>
            <a:ln w="3175">
              <a:solidFill>
                <a:srgbClr val="565658"/>
              </a:solidFill>
            </a:ln>
          </p:spPr>
          <p:txBody>
            <a:bodyPr wrap="square" lIns="0" tIns="0" rIns="0" bIns="0" rtlCol="0"/>
            <a:lstStyle/>
            <a:p/>
          </p:txBody>
        </p:sp>
        <p:sp>
          <p:nvSpPr>
            <p:cNvPr id="14491" name="object 14491" descr=""/>
            <p:cNvSpPr/>
            <p:nvPr/>
          </p:nvSpPr>
          <p:spPr>
            <a:xfrm>
              <a:off x="2230986" y="2237078"/>
              <a:ext cx="5080" cy="0"/>
            </a:xfrm>
            <a:custGeom>
              <a:avLst/>
              <a:gdLst/>
              <a:ahLst/>
              <a:cxnLst/>
              <a:rect l="l" t="t" r="r" b="b"/>
              <a:pathLst>
                <a:path w="5080" h="0">
                  <a:moveTo>
                    <a:pt x="0" y="0"/>
                  </a:moveTo>
                  <a:lnTo>
                    <a:pt x="1117" y="0"/>
                  </a:lnTo>
                  <a:lnTo>
                    <a:pt x="2235" y="0"/>
                  </a:lnTo>
                  <a:lnTo>
                    <a:pt x="5029" y="0"/>
                  </a:lnTo>
                </a:path>
              </a:pathLst>
            </a:custGeom>
            <a:ln w="3175">
              <a:solidFill>
                <a:srgbClr val="565658"/>
              </a:solidFill>
            </a:ln>
          </p:spPr>
          <p:txBody>
            <a:bodyPr wrap="square" lIns="0" tIns="0" rIns="0" bIns="0" rtlCol="0"/>
            <a:lstStyle/>
            <a:p/>
          </p:txBody>
        </p:sp>
        <p:sp>
          <p:nvSpPr>
            <p:cNvPr id="14492" name="object 14492" descr=""/>
            <p:cNvSpPr/>
            <p:nvPr/>
          </p:nvSpPr>
          <p:spPr>
            <a:xfrm>
              <a:off x="2236010" y="2237078"/>
              <a:ext cx="60960" cy="0"/>
            </a:xfrm>
            <a:custGeom>
              <a:avLst/>
              <a:gdLst/>
              <a:ahLst/>
              <a:cxnLst/>
              <a:rect l="l" t="t" r="r" b="b"/>
              <a:pathLst>
                <a:path w="60960" h="0">
                  <a:moveTo>
                    <a:pt x="60807" y="0"/>
                  </a:moveTo>
                  <a:lnTo>
                    <a:pt x="60807" y="0"/>
                  </a:lnTo>
                  <a:lnTo>
                    <a:pt x="13944" y="0"/>
                  </a:lnTo>
                  <a:lnTo>
                    <a:pt x="0" y="0"/>
                  </a:lnTo>
                </a:path>
              </a:pathLst>
            </a:custGeom>
            <a:ln w="3175">
              <a:solidFill>
                <a:srgbClr val="565658"/>
              </a:solidFill>
            </a:ln>
          </p:spPr>
          <p:txBody>
            <a:bodyPr wrap="square" lIns="0" tIns="0" rIns="0" bIns="0" rtlCol="0"/>
            <a:lstStyle/>
            <a:p/>
          </p:txBody>
        </p:sp>
        <p:sp>
          <p:nvSpPr>
            <p:cNvPr id="14493" name="object 14493" descr=""/>
            <p:cNvSpPr/>
            <p:nvPr/>
          </p:nvSpPr>
          <p:spPr>
            <a:xfrm>
              <a:off x="2217590" y="2089230"/>
              <a:ext cx="1270" cy="10160"/>
            </a:xfrm>
            <a:custGeom>
              <a:avLst/>
              <a:gdLst/>
              <a:ahLst/>
              <a:cxnLst/>
              <a:rect l="l" t="t" r="r" b="b"/>
              <a:pathLst>
                <a:path w="1269" h="10160">
                  <a:moveTo>
                    <a:pt x="1117" y="0"/>
                  </a:moveTo>
                  <a:lnTo>
                    <a:pt x="558" y="0"/>
                  </a:lnTo>
                  <a:lnTo>
                    <a:pt x="0" y="0"/>
                  </a:lnTo>
                  <a:lnTo>
                    <a:pt x="0" y="558"/>
                  </a:lnTo>
                  <a:lnTo>
                    <a:pt x="1117" y="10045"/>
                  </a:lnTo>
                </a:path>
              </a:pathLst>
            </a:custGeom>
            <a:ln w="3175">
              <a:solidFill>
                <a:srgbClr val="565658"/>
              </a:solidFill>
            </a:ln>
          </p:spPr>
          <p:txBody>
            <a:bodyPr wrap="square" lIns="0" tIns="0" rIns="0" bIns="0" rtlCol="0"/>
            <a:lstStyle/>
            <a:p/>
          </p:txBody>
        </p:sp>
        <p:sp>
          <p:nvSpPr>
            <p:cNvPr id="14494" name="object 14494" descr=""/>
            <p:cNvSpPr/>
            <p:nvPr/>
          </p:nvSpPr>
          <p:spPr>
            <a:xfrm>
              <a:off x="2224843" y="2162317"/>
              <a:ext cx="2540" cy="1905"/>
            </a:xfrm>
            <a:custGeom>
              <a:avLst/>
              <a:gdLst/>
              <a:ahLst/>
              <a:cxnLst/>
              <a:rect l="l" t="t" r="r" b="b"/>
              <a:pathLst>
                <a:path w="2539" h="1905">
                  <a:moveTo>
                    <a:pt x="2235" y="0"/>
                  </a:moveTo>
                  <a:lnTo>
                    <a:pt x="0" y="1676"/>
                  </a:lnTo>
                </a:path>
              </a:pathLst>
            </a:custGeom>
            <a:ln w="3175">
              <a:solidFill>
                <a:srgbClr val="565658"/>
              </a:solidFill>
            </a:ln>
          </p:spPr>
          <p:txBody>
            <a:bodyPr wrap="square" lIns="0" tIns="0" rIns="0" bIns="0" rtlCol="0"/>
            <a:lstStyle/>
            <a:p/>
          </p:txBody>
        </p:sp>
        <p:sp>
          <p:nvSpPr>
            <p:cNvPr id="14495" name="object 14495" descr=""/>
            <p:cNvSpPr/>
            <p:nvPr/>
          </p:nvSpPr>
          <p:spPr>
            <a:xfrm>
              <a:off x="2222614" y="2153388"/>
              <a:ext cx="6350" cy="9525"/>
            </a:xfrm>
            <a:custGeom>
              <a:avLst/>
              <a:gdLst/>
              <a:ahLst/>
              <a:cxnLst/>
              <a:rect l="l" t="t" r="r" b="b"/>
              <a:pathLst>
                <a:path w="6350" h="9525">
                  <a:moveTo>
                    <a:pt x="0" y="0"/>
                  </a:moveTo>
                  <a:lnTo>
                    <a:pt x="1676" y="558"/>
                  </a:lnTo>
                  <a:lnTo>
                    <a:pt x="3352" y="1117"/>
                  </a:lnTo>
                  <a:lnTo>
                    <a:pt x="3352" y="1676"/>
                  </a:lnTo>
                  <a:lnTo>
                    <a:pt x="3911" y="1676"/>
                  </a:lnTo>
                  <a:lnTo>
                    <a:pt x="4470" y="2235"/>
                  </a:lnTo>
                  <a:lnTo>
                    <a:pt x="5029" y="2794"/>
                  </a:lnTo>
                  <a:lnTo>
                    <a:pt x="5575" y="3352"/>
                  </a:lnTo>
                  <a:lnTo>
                    <a:pt x="5575" y="3911"/>
                  </a:lnTo>
                  <a:lnTo>
                    <a:pt x="6134" y="4470"/>
                  </a:lnTo>
                  <a:lnTo>
                    <a:pt x="6134" y="5575"/>
                  </a:lnTo>
                  <a:lnTo>
                    <a:pt x="6134" y="6134"/>
                  </a:lnTo>
                  <a:lnTo>
                    <a:pt x="6134" y="6692"/>
                  </a:lnTo>
                  <a:lnTo>
                    <a:pt x="5575" y="7251"/>
                  </a:lnTo>
                  <a:lnTo>
                    <a:pt x="5575" y="7810"/>
                  </a:lnTo>
                  <a:lnTo>
                    <a:pt x="5029" y="7810"/>
                  </a:lnTo>
                  <a:lnTo>
                    <a:pt x="5029" y="8369"/>
                  </a:lnTo>
                  <a:lnTo>
                    <a:pt x="4470" y="8928"/>
                  </a:lnTo>
                </a:path>
              </a:pathLst>
            </a:custGeom>
            <a:ln w="3175">
              <a:solidFill>
                <a:srgbClr val="565658"/>
              </a:solidFill>
            </a:ln>
          </p:spPr>
          <p:txBody>
            <a:bodyPr wrap="square" lIns="0" tIns="0" rIns="0" bIns="0" rtlCol="0"/>
            <a:lstStyle/>
            <a:p/>
          </p:txBody>
        </p:sp>
        <p:sp>
          <p:nvSpPr>
            <p:cNvPr id="14496" name="object 14496" descr=""/>
            <p:cNvSpPr/>
            <p:nvPr/>
          </p:nvSpPr>
          <p:spPr>
            <a:xfrm>
              <a:off x="2224847" y="2161198"/>
              <a:ext cx="2540" cy="2540"/>
            </a:xfrm>
            <a:custGeom>
              <a:avLst/>
              <a:gdLst/>
              <a:ahLst/>
              <a:cxnLst/>
              <a:rect l="l" t="t" r="r" b="b"/>
              <a:pathLst>
                <a:path w="2539" h="2539">
                  <a:moveTo>
                    <a:pt x="0" y="2235"/>
                  </a:moveTo>
                  <a:lnTo>
                    <a:pt x="2235" y="0"/>
                  </a:lnTo>
                </a:path>
              </a:pathLst>
            </a:custGeom>
            <a:ln w="3175">
              <a:solidFill>
                <a:srgbClr val="565658"/>
              </a:solidFill>
            </a:ln>
          </p:spPr>
          <p:txBody>
            <a:bodyPr wrap="square" lIns="0" tIns="0" rIns="0" bIns="0" rtlCol="0"/>
            <a:lstStyle/>
            <a:p/>
          </p:txBody>
        </p:sp>
        <p:sp>
          <p:nvSpPr>
            <p:cNvPr id="14497" name="object 14497" descr=""/>
            <p:cNvSpPr/>
            <p:nvPr/>
          </p:nvSpPr>
          <p:spPr>
            <a:xfrm>
              <a:off x="2220935" y="2153386"/>
              <a:ext cx="4445" cy="11430"/>
            </a:xfrm>
            <a:custGeom>
              <a:avLst/>
              <a:gdLst/>
              <a:ahLst/>
              <a:cxnLst/>
              <a:rect l="l" t="t" r="r" b="b"/>
              <a:pathLst>
                <a:path w="4444" h="11430">
                  <a:moveTo>
                    <a:pt x="3911" y="10604"/>
                  </a:moveTo>
                  <a:lnTo>
                    <a:pt x="3352" y="11163"/>
                  </a:lnTo>
                  <a:lnTo>
                    <a:pt x="2793" y="11163"/>
                  </a:lnTo>
                  <a:lnTo>
                    <a:pt x="2235" y="11163"/>
                  </a:lnTo>
                  <a:lnTo>
                    <a:pt x="2235" y="10604"/>
                  </a:lnTo>
                  <a:lnTo>
                    <a:pt x="1676" y="10604"/>
                  </a:lnTo>
                  <a:lnTo>
                    <a:pt x="1117" y="8369"/>
                  </a:lnTo>
                  <a:lnTo>
                    <a:pt x="558" y="6134"/>
                  </a:lnTo>
                  <a:lnTo>
                    <a:pt x="558" y="3352"/>
                  </a:lnTo>
                  <a:lnTo>
                    <a:pt x="0" y="1117"/>
                  </a:lnTo>
                  <a:lnTo>
                    <a:pt x="0" y="558"/>
                  </a:lnTo>
                  <a:lnTo>
                    <a:pt x="558" y="558"/>
                  </a:lnTo>
                  <a:lnTo>
                    <a:pt x="558" y="0"/>
                  </a:lnTo>
                  <a:lnTo>
                    <a:pt x="1117" y="0"/>
                  </a:lnTo>
                  <a:lnTo>
                    <a:pt x="1676" y="0"/>
                  </a:lnTo>
                </a:path>
              </a:pathLst>
            </a:custGeom>
            <a:ln w="3175">
              <a:solidFill>
                <a:srgbClr val="565658"/>
              </a:solidFill>
            </a:ln>
          </p:spPr>
          <p:txBody>
            <a:bodyPr wrap="square" lIns="0" tIns="0" rIns="0" bIns="0" rtlCol="0"/>
            <a:lstStyle/>
            <a:p/>
          </p:txBody>
        </p:sp>
        <p:sp>
          <p:nvSpPr>
            <p:cNvPr id="14498" name="object 14498" descr=""/>
            <p:cNvSpPr/>
            <p:nvPr/>
          </p:nvSpPr>
          <p:spPr>
            <a:xfrm>
              <a:off x="2222608" y="2154508"/>
              <a:ext cx="5715" cy="6985"/>
            </a:xfrm>
            <a:custGeom>
              <a:avLst/>
              <a:gdLst/>
              <a:ahLst/>
              <a:cxnLst/>
              <a:rect l="l" t="t" r="r" b="b"/>
              <a:pathLst>
                <a:path w="5714" h="6985">
                  <a:moveTo>
                    <a:pt x="4470" y="6692"/>
                  </a:moveTo>
                  <a:lnTo>
                    <a:pt x="5029" y="6134"/>
                  </a:lnTo>
                  <a:lnTo>
                    <a:pt x="5588" y="5575"/>
                  </a:lnTo>
                  <a:lnTo>
                    <a:pt x="5588" y="5016"/>
                  </a:lnTo>
                  <a:lnTo>
                    <a:pt x="5588" y="4457"/>
                  </a:lnTo>
                  <a:lnTo>
                    <a:pt x="5588" y="3898"/>
                  </a:lnTo>
                  <a:lnTo>
                    <a:pt x="5588" y="3352"/>
                  </a:lnTo>
                  <a:lnTo>
                    <a:pt x="5588" y="2794"/>
                  </a:lnTo>
                  <a:lnTo>
                    <a:pt x="5029" y="2235"/>
                  </a:lnTo>
                  <a:lnTo>
                    <a:pt x="5029" y="1663"/>
                  </a:lnTo>
                  <a:lnTo>
                    <a:pt x="4470" y="1663"/>
                  </a:lnTo>
                  <a:lnTo>
                    <a:pt x="3911" y="1117"/>
                  </a:lnTo>
                  <a:lnTo>
                    <a:pt x="3352" y="1117"/>
                  </a:lnTo>
                  <a:lnTo>
                    <a:pt x="1676" y="558"/>
                  </a:lnTo>
                  <a:lnTo>
                    <a:pt x="0" y="0"/>
                  </a:lnTo>
                </a:path>
              </a:pathLst>
            </a:custGeom>
            <a:ln w="3175">
              <a:solidFill>
                <a:srgbClr val="565658"/>
              </a:solidFill>
            </a:ln>
          </p:spPr>
          <p:txBody>
            <a:bodyPr wrap="square" lIns="0" tIns="0" rIns="0" bIns="0" rtlCol="0"/>
            <a:lstStyle/>
            <a:p/>
          </p:txBody>
        </p:sp>
        <p:sp>
          <p:nvSpPr>
            <p:cNvPr id="14499" name="object 14499" descr=""/>
            <p:cNvSpPr/>
            <p:nvPr/>
          </p:nvSpPr>
          <p:spPr>
            <a:xfrm>
              <a:off x="2221496" y="2153945"/>
              <a:ext cx="3810" cy="10160"/>
            </a:xfrm>
            <a:custGeom>
              <a:avLst/>
              <a:gdLst/>
              <a:ahLst/>
              <a:cxnLst/>
              <a:rect l="l" t="t" r="r" b="b"/>
              <a:pathLst>
                <a:path w="3810" h="10160">
                  <a:moveTo>
                    <a:pt x="1117" y="558"/>
                  </a:moveTo>
                  <a:lnTo>
                    <a:pt x="1117" y="0"/>
                  </a:lnTo>
                  <a:lnTo>
                    <a:pt x="558" y="0"/>
                  </a:lnTo>
                  <a:lnTo>
                    <a:pt x="0" y="0"/>
                  </a:lnTo>
                  <a:lnTo>
                    <a:pt x="0" y="558"/>
                  </a:lnTo>
                  <a:lnTo>
                    <a:pt x="558" y="2793"/>
                  </a:lnTo>
                  <a:lnTo>
                    <a:pt x="558" y="5029"/>
                  </a:lnTo>
                  <a:lnTo>
                    <a:pt x="1117" y="7810"/>
                  </a:lnTo>
                  <a:lnTo>
                    <a:pt x="1676" y="10045"/>
                  </a:lnTo>
                  <a:lnTo>
                    <a:pt x="2235" y="10045"/>
                  </a:lnTo>
                  <a:lnTo>
                    <a:pt x="2793" y="10045"/>
                  </a:lnTo>
                  <a:lnTo>
                    <a:pt x="3352" y="9486"/>
                  </a:lnTo>
                </a:path>
              </a:pathLst>
            </a:custGeom>
            <a:ln w="3175">
              <a:solidFill>
                <a:srgbClr val="565658"/>
              </a:solidFill>
            </a:ln>
          </p:spPr>
          <p:txBody>
            <a:bodyPr wrap="square" lIns="0" tIns="0" rIns="0" bIns="0" rtlCol="0"/>
            <a:lstStyle/>
            <a:p/>
          </p:txBody>
        </p:sp>
        <p:sp>
          <p:nvSpPr>
            <p:cNvPr id="14500" name="object 14500" descr=""/>
            <p:cNvSpPr/>
            <p:nvPr/>
          </p:nvSpPr>
          <p:spPr>
            <a:xfrm>
              <a:off x="2299045" y="2154504"/>
              <a:ext cx="4445" cy="9525"/>
            </a:xfrm>
            <a:custGeom>
              <a:avLst/>
              <a:gdLst/>
              <a:ahLst/>
              <a:cxnLst/>
              <a:rect l="l" t="t" r="r" b="b"/>
              <a:pathLst>
                <a:path w="4444" h="9525">
                  <a:moveTo>
                    <a:pt x="3911" y="9486"/>
                  </a:moveTo>
                  <a:lnTo>
                    <a:pt x="1676" y="7810"/>
                  </a:lnTo>
                  <a:lnTo>
                    <a:pt x="1117" y="7251"/>
                  </a:lnTo>
                  <a:lnTo>
                    <a:pt x="558" y="6692"/>
                  </a:lnTo>
                  <a:lnTo>
                    <a:pt x="0" y="6134"/>
                  </a:lnTo>
                  <a:lnTo>
                    <a:pt x="0" y="5575"/>
                  </a:lnTo>
                  <a:lnTo>
                    <a:pt x="0" y="5016"/>
                  </a:lnTo>
                  <a:lnTo>
                    <a:pt x="0" y="4457"/>
                  </a:lnTo>
                  <a:lnTo>
                    <a:pt x="0" y="3352"/>
                  </a:lnTo>
                  <a:lnTo>
                    <a:pt x="0" y="2793"/>
                  </a:lnTo>
                  <a:lnTo>
                    <a:pt x="558" y="2235"/>
                  </a:lnTo>
                  <a:lnTo>
                    <a:pt x="558" y="1676"/>
                  </a:lnTo>
                  <a:lnTo>
                    <a:pt x="1117" y="1676"/>
                  </a:lnTo>
                  <a:lnTo>
                    <a:pt x="1117" y="1117"/>
                  </a:lnTo>
                  <a:lnTo>
                    <a:pt x="1676" y="558"/>
                  </a:lnTo>
                  <a:lnTo>
                    <a:pt x="2235" y="558"/>
                  </a:lnTo>
                  <a:lnTo>
                    <a:pt x="2793" y="0"/>
                  </a:lnTo>
                </a:path>
              </a:pathLst>
            </a:custGeom>
            <a:ln w="3175">
              <a:solidFill>
                <a:srgbClr val="565658"/>
              </a:solidFill>
            </a:ln>
          </p:spPr>
          <p:txBody>
            <a:bodyPr wrap="square" lIns="0" tIns="0" rIns="0" bIns="0" rtlCol="0"/>
            <a:lstStyle/>
            <a:p/>
          </p:txBody>
        </p:sp>
        <p:sp>
          <p:nvSpPr>
            <p:cNvPr id="14501" name="object 14501" descr=""/>
            <p:cNvSpPr/>
            <p:nvPr/>
          </p:nvSpPr>
          <p:spPr>
            <a:xfrm>
              <a:off x="2299046" y="2155620"/>
              <a:ext cx="3175" cy="5715"/>
            </a:xfrm>
            <a:custGeom>
              <a:avLst/>
              <a:gdLst/>
              <a:ahLst/>
              <a:cxnLst/>
              <a:rect l="l" t="t" r="r" b="b"/>
              <a:pathLst>
                <a:path w="3175" h="5714">
                  <a:moveTo>
                    <a:pt x="2793" y="0"/>
                  </a:moveTo>
                  <a:lnTo>
                    <a:pt x="2235" y="0"/>
                  </a:lnTo>
                  <a:lnTo>
                    <a:pt x="1676" y="0"/>
                  </a:lnTo>
                  <a:lnTo>
                    <a:pt x="1676" y="558"/>
                  </a:lnTo>
                  <a:lnTo>
                    <a:pt x="1117" y="558"/>
                  </a:lnTo>
                  <a:lnTo>
                    <a:pt x="558" y="1117"/>
                  </a:lnTo>
                  <a:lnTo>
                    <a:pt x="558" y="1676"/>
                  </a:lnTo>
                  <a:lnTo>
                    <a:pt x="558" y="2235"/>
                  </a:lnTo>
                  <a:lnTo>
                    <a:pt x="0" y="2794"/>
                  </a:lnTo>
                  <a:lnTo>
                    <a:pt x="0" y="3352"/>
                  </a:lnTo>
                  <a:lnTo>
                    <a:pt x="558" y="3911"/>
                  </a:lnTo>
                  <a:lnTo>
                    <a:pt x="558" y="4470"/>
                  </a:lnTo>
                  <a:lnTo>
                    <a:pt x="558" y="5029"/>
                  </a:lnTo>
                  <a:lnTo>
                    <a:pt x="1117" y="5029"/>
                  </a:lnTo>
                  <a:lnTo>
                    <a:pt x="1117" y="5575"/>
                  </a:lnTo>
                  <a:lnTo>
                    <a:pt x="1676" y="5575"/>
                  </a:lnTo>
                </a:path>
              </a:pathLst>
            </a:custGeom>
            <a:ln w="3175">
              <a:solidFill>
                <a:srgbClr val="565658"/>
              </a:solidFill>
            </a:ln>
          </p:spPr>
          <p:txBody>
            <a:bodyPr wrap="square" lIns="0" tIns="0" rIns="0" bIns="0" rtlCol="0"/>
            <a:lstStyle/>
            <a:p/>
          </p:txBody>
        </p:sp>
        <p:sp>
          <p:nvSpPr>
            <p:cNvPr id="14502" name="object 14502" descr=""/>
            <p:cNvSpPr/>
            <p:nvPr/>
          </p:nvSpPr>
          <p:spPr>
            <a:xfrm>
              <a:off x="2301840" y="2153386"/>
              <a:ext cx="3810" cy="1270"/>
            </a:xfrm>
            <a:custGeom>
              <a:avLst/>
              <a:gdLst/>
              <a:ahLst/>
              <a:cxnLst/>
              <a:rect l="l" t="t" r="r" b="b"/>
              <a:pathLst>
                <a:path w="3810" h="1269">
                  <a:moveTo>
                    <a:pt x="0" y="1117"/>
                  </a:moveTo>
                  <a:lnTo>
                    <a:pt x="1676" y="558"/>
                  </a:lnTo>
                  <a:lnTo>
                    <a:pt x="3352" y="0"/>
                  </a:lnTo>
                </a:path>
              </a:pathLst>
            </a:custGeom>
            <a:ln w="3175">
              <a:solidFill>
                <a:srgbClr val="565658"/>
              </a:solidFill>
            </a:ln>
          </p:spPr>
          <p:txBody>
            <a:bodyPr wrap="square" lIns="0" tIns="0" rIns="0" bIns="0" rtlCol="0"/>
            <a:lstStyle/>
            <a:p/>
          </p:txBody>
        </p:sp>
        <p:sp>
          <p:nvSpPr>
            <p:cNvPr id="14503" name="object 14503" descr=""/>
            <p:cNvSpPr/>
            <p:nvPr/>
          </p:nvSpPr>
          <p:spPr>
            <a:xfrm>
              <a:off x="2302954" y="2163991"/>
              <a:ext cx="1905" cy="635"/>
            </a:xfrm>
            <a:custGeom>
              <a:avLst/>
              <a:gdLst/>
              <a:ahLst/>
              <a:cxnLst/>
              <a:rect l="l" t="t" r="r" b="b"/>
              <a:pathLst>
                <a:path w="1905" h="635">
                  <a:moveTo>
                    <a:pt x="1676" y="0"/>
                  </a:moveTo>
                  <a:lnTo>
                    <a:pt x="1676" y="558"/>
                  </a:lnTo>
                  <a:lnTo>
                    <a:pt x="1117" y="558"/>
                  </a:lnTo>
                  <a:lnTo>
                    <a:pt x="558" y="558"/>
                  </a:lnTo>
                  <a:lnTo>
                    <a:pt x="0" y="0"/>
                  </a:lnTo>
                </a:path>
              </a:pathLst>
            </a:custGeom>
            <a:ln w="3175">
              <a:solidFill>
                <a:srgbClr val="565658"/>
              </a:solidFill>
            </a:ln>
          </p:spPr>
          <p:txBody>
            <a:bodyPr wrap="square" lIns="0" tIns="0" rIns="0" bIns="0" rtlCol="0"/>
            <a:lstStyle/>
            <a:p/>
          </p:txBody>
        </p:sp>
        <p:sp>
          <p:nvSpPr>
            <p:cNvPr id="14504" name="object 14504" descr=""/>
            <p:cNvSpPr/>
            <p:nvPr/>
          </p:nvSpPr>
          <p:spPr>
            <a:xfrm>
              <a:off x="2300724" y="2161201"/>
              <a:ext cx="2540" cy="2540"/>
            </a:xfrm>
            <a:custGeom>
              <a:avLst/>
              <a:gdLst/>
              <a:ahLst/>
              <a:cxnLst/>
              <a:rect l="l" t="t" r="r" b="b"/>
              <a:pathLst>
                <a:path w="2539" h="2539">
                  <a:moveTo>
                    <a:pt x="0" y="0"/>
                  </a:moveTo>
                  <a:lnTo>
                    <a:pt x="2235" y="2235"/>
                  </a:lnTo>
                </a:path>
              </a:pathLst>
            </a:custGeom>
            <a:ln w="3175">
              <a:solidFill>
                <a:srgbClr val="565658"/>
              </a:solidFill>
            </a:ln>
          </p:spPr>
          <p:txBody>
            <a:bodyPr wrap="square" lIns="0" tIns="0" rIns="0" bIns="0" rtlCol="0"/>
            <a:lstStyle/>
            <a:p/>
          </p:txBody>
        </p:sp>
        <p:sp>
          <p:nvSpPr>
            <p:cNvPr id="14505" name="object 14505" descr=""/>
            <p:cNvSpPr/>
            <p:nvPr/>
          </p:nvSpPr>
          <p:spPr>
            <a:xfrm>
              <a:off x="2301836" y="2154504"/>
              <a:ext cx="3175" cy="1270"/>
            </a:xfrm>
            <a:custGeom>
              <a:avLst/>
              <a:gdLst/>
              <a:ahLst/>
              <a:cxnLst/>
              <a:rect l="l" t="t" r="r" b="b"/>
              <a:pathLst>
                <a:path w="3175" h="1269">
                  <a:moveTo>
                    <a:pt x="2793" y="0"/>
                  </a:moveTo>
                  <a:lnTo>
                    <a:pt x="1117" y="558"/>
                  </a:lnTo>
                  <a:lnTo>
                    <a:pt x="0" y="1117"/>
                  </a:lnTo>
                </a:path>
              </a:pathLst>
            </a:custGeom>
            <a:ln w="3175">
              <a:solidFill>
                <a:srgbClr val="565658"/>
              </a:solidFill>
            </a:ln>
          </p:spPr>
          <p:txBody>
            <a:bodyPr wrap="square" lIns="0" tIns="0" rIns="0" bIns="0" rtlCol="0"/>
            <a:lstStyle/>
            <a:p/>
          </p:txBody>
        </p:sp>
        <p:sp>
          <p:nvSpPr>
            <p:cNvPr id="14506" name="object 14506" descr=""/>
            <p:cNvSpPr/>
            <p:nvPr/>
          </p:nvSpPr>
          <p:spPr>
            <a:xfrm>
              <a:off x="2304629" y="2153388"/>
              <a:ext cx="1905" cy="10795"/>
            </a:xfrm>
            <a:custGeom>
              <a:avLst/>
              <a:gdLst/>
              <a:ahLst/>
              <a:cxnLst/>
              <a:rect l="l" t="t" r="r" b="b"/>
              <a:pathLst>
                <a:path w="1905" h="10794">
                  <a:moveTo>
                    <a:pt x="558" y="0"/>
                  </a:moveTo>
                  <a:lnTo>
                    <a:pt x="1117" y="0"/>
                  </a:lnTo>
                  <a:lnTo>
                    <a:pt x="1676" y="558"/>
                  </a:lnTo>
                  <a:lnTo>
                    <a:pt x="1676" y="1117"/>
                  </a:lnTo>
                  <a:lnTo>
                    <a:pt x="1676" y="3352"/>
                  </a:lnTo>
                  <a:lnTo>
                    <a:pt x="1117" y="6134"/>
                  </a:lnTo>
                  <a:lnTo>
                    <a:pt x="558" y="8369"/>
                  </a:lnTo>
                  <a:lnTo>
                    <a:pt x="0" y="10604"/>
                  </a:lnTo>
                </a:path>
              </a:pathLst>
            </a:custGeom>
            <a:ln w="3175">
              <a:solidFill>
                <a:srgbClr val="565658"/>
              </a:solidFill>
            </a:ln>
          </p:spPr>
          <p:txBody>
            <a:bodyPr wrap="square" lIns="0" tIns="0" rIns="0" bIns="0" rtlCol="0"/>
            <a:lstStyle/>
            <a:p/>
          </p:txBody>
        </p:sp>
        <p:sp>
          <p:nvSpPr>
            <p:cNvPr id="14507" name="object 14507" descr=""/>
            <p:cNvSpPr/>
            <p:nvPr/>
          </p:nvSpPr>
          <p:spPr>
            <a:xfrm>
              <a:off x="2302957" y="2163433"/>
              <a:ext cx="1270" cy="635"/>
            </a:xfrm>
            <a:custGeom>
              <a:avLst/>
              <a:gdLst/>
              <a:ahLst/>
              <a:cxnLst/>
              <a:rect l="l" t="t" r="r" b="b"/>
              <a:pathLst>
                <a:path w="1269" h="635">
                  <a:moveTo>
                    <a:pt x="0" y="0"/>
                  </a:moveTo>
                  <a:lnTo>
                    <a:pt x="558" y="558"/>
                  </a:lnTo>
                  <a:lnTo>
                    <a:pt x="1117" y="558"/>
                  </a:lnTo>
                </a:path>
              </a:pathLst>
            </a:custGeom>
            <a:ln w="3175">
              <a:solidFill>
                <a:srgbClr val="565658"/>
              </a:solidFill>
            </a:ln>
          </p:spPr>
          <p:txBody>
            <a:bodyPr wrap="square" lIns="0" tIns="0" rIns="0" bIns="0" rtlCol="0"/>
            <a:lstStyle/>
            <a:p/>
          </p:txBody>
        </p:sp>
        <p:sp>
          <p:nvSpPr>
            <p:cNvPr id="14508" name="object 14508" descr=""/>
            <p:cNvSpPr/>
            <p:nvPr/>
          </p:nvSpPr>
          <p:spPr>
            <a:xfrm>
              <a:off x="2304072" y="2153945"/>
              <a:ext cx="2540" cy="10160"/>
            </a:xfrm>
            <a:custGeom>
              <a:avLst/>
              <a:gdLst/>
              <a:ahLst/>
              <a:cxnLst/>
              <a:rect l="l" t="t" r="r" b="b"/>
              <a:pathLst>
                <a:path w="2539" h="10160">
                  <a:moveTo>
                    <a:pt x="0" y="10045"/>
                  </a:moveTo>
                  <a:lnTo>
                    <a:pt x="558" y="7810"/>
                  </a:lnTo>
                  <a:lnTo>
                    <a:pt x="1117" y="5016"/>
                  </a:lnTo>
                  <a:lnTo>
                    <a:pt x="1676" y="2794"/>
                  </a:lnTo>
                  <a:lnTo>
                    <a:pt x="1676" y="558"/>
                  </a:lnTo>
                  <a:lnTo>
                    <a:pt x="2235" y="558"/>
                  </a:lnTo>
                  <a:lnTo>
                    <a:pt x="1676" y="558"/>
                  </a:lnTo>
                  <a:lnTo>
                    <a:pt x="1676" y="0"/>
                  </a:lnTo>
                  <a:lnTo>
                    <a:pt x="1117" y="0"/>
                  </a:lnTo>
                  <a:lnTo>
                    <a:pt x="558" y="558"/>
                  </a:lnTo>
                </a:path>
              </a:pathLst>
            </a:custGeom>
            <a:ln w="3175">
              <a:solidFill>
                <a:srgbClr val="565658"/>
              </a:solidFill>
            </a:ln>
          </p:spPr>
          <p:txBody>
            <a:bodyPr wrap="square" lIns="0" tIns="0" rIns="0" bIns="0" rtlCol="0"/>
            <a:lstStyle/>
            <a:p/>
          </p:txBody>
        </p:sp>
        <p:sp>
          <p:nvSpPr>
            <p:cNvPr id="14509" name="object 14509" descr=""/>
            <p:cNvSpPr/>
            <p:nvPr/>
          </p:nvSpPr>
          <p:spPr>
            <a:xfrm>
              <a:off x="2302954" y="2088667"/>
              <a:ext cx="5715" cy="9525"/>
            </a:xfrm>
            <a:custGeom>
              <a:avLst/>
              <a:gdLst/>
              <a:ahLst/>
              <a:cxnLst/>
              <a:rect l="l" t="t" r="r" b="b"/>
              <a:pathLst>
                <a:path w="5714" h="9525">
                  <a:moveTo>
                    <a:pt x="1676" y="8928"/>
                  </a:moveTo>
                  <a:lnTo>
                    <a:pt x="1117" y="8381"/>
                  </a:lnTo>
                  <a:lnTo>
                    <a:pt x="558" y="8381"/>
                  </a:lnTo>
                  <a:lnTo>
                    <a:pt x="558" y="7823"/>
                  </a:lnTo>
                  <a:lnTo>
                    <a:pt x="0" y="7264"/>
                  </a:lnTo>
                  <a:lnTo>
                    <a:pt x="0" y="6692"/>
                  </a:lnTo>
                  <a:lnTo>
                    <a:pt x="0" y="6134"/>
                  </a:lnTo>
                  <a:lnTo>
                    <a:pt x="0" y="5575"/>
                  </a:lnTo>
                  <a:lnTo>
                    <a:pt x="0" y="4457"/>
                  </a:lnTo>
                  <a:lnTo>
                    <a:pt x="0" y="3911"/>
                  </a:lnTo>
                  <a:lnTo>
                    <a:pt x="558" y="3352"/>
                  </a:lnTo>
                  <a:lnTo>
                    <a:pt x="1117" y="2793"/>
                  </a:lnTo>
                  <a:lnTo>
                    <a:pt x="1676" y="2235"/>
                  </a:lnTo>
                  <a:lnTo>
                    <a:pt x="2235" y="1676"/>
                  </a:lnTo>
                  <a:lnTo>
                    <a:pt x="5588" y="0"/>
                  </a:lnTo>
                </a:path>
              </a:pathLst>
            </a:custGeom>
            <a:ln w="3175">
              <a:solidFill>
                <a:srgbClr val="565658"/>
              </a:solidFill>
            </a:ln>
          </p:spPr>
          <p:txBody>
            <a:bodyPr wrap="square" lIns="0" tIns="0" rIns="0" bIns="0" rtlCol="0"/>
            <a:lstStyle/>
            <a:p/>
          </p:txBody>
        </p:sp>
        <p:sp>
          <p:nvSpPr>
            <p:cNvPr id="14510" name="object 14510" descr=""/>
            <p:cNvSpPr/>
            <p:nvPr/>
          </p:nvSpPr>
          <p:spPr>
            <a:xfrm>
              <a:off x="2305184" y="2089230"/>
              <a:ext cx="3810" cy="1905"/>
            </a:xfrm>
            <a:custGeom>
              <a:avLst/>
              <a:gdLst/>
              <a:ahLst/>
              <a:cxnLst/>
              <a:rect l="l" t="t" r="r" b="b"/>
              <a:pathLst>
                <a:path w="3810" h="1905">
                  <a:moveTo>
                    <a:pt x="3352" y="0"/>
                  </a:moveTo>
                  <a:lnTo>
                    <a:pt x="0" y="1676"/>
                  </a:lnTo>
                </a:path>
              </a:pathLst>
            </a:custGeom>
            <a:ln w="3175">
              <a:solidFill>
                <a:srgbClr val="565658"/>
              </a:solidFill>
            </a:ln>
          </p:spPr>
          <p:txBody>
            <a:bodyPr wrap="square" lIns="0" tIns="0" rIns="0" bIns="0" rtlCol="0"/>
            <a:lstStyle/>
            <a:p/>
          </p:txBody>
        </p:sp>
        <p:sp>
          <p:nvSpPr>
            <p:cNvPr id="14511" name="object 14511" descr=""/>
            <p:cNvSpPr/>
            <p:nvPr/>
          </p:nvSpPr>
          <p:spPr>
            <a:xfrm>
              <a:off x="2308537" y="2088672"/>
              <a:ext cx="1905" cy="1270"/>
            </a:xfrm>
            <a:custGeom>
              <a:avLst/>
              <a:gdLst/>
              <a:ahLst/>
              <a:cxnLst/>
              <a:rect l="l" t="t" r="r" b="b"/>
              <a:pathLst>
                <a:path w="1905" h="1269">
                  <a:moveTo>
                    <a:pt x="0" y="0"/>
                  </a:moveTo>
                  <a:lnTo>
                    <a:pt x="558" y="0"/>
                  </a:lnTo>
                  <a:lnTo>
                    <a:pt x="1117" y="0"/>
                  </a:lnTo>
                  <a:lnTo>
                    <a:pt x="1676" y="0"/>
                  </a:lnTo>
                  <a:lnTo>
                    <a:pt x="1676" y="558"/>
                  </a:lnTo>
                  <a:lnTo>
                    <a:pt x="1676" y="1117"/>
                  </a:lnTo>
                </a:path>
              </a:pathLst>
            </a:custGeom>
            <a:ln w="3175">
              <a:solidFill>
                <a:srgbClr val="565658"/>
              </a:solidFill>
            </a:ln>
          </p:spPr>
          <p:txBody>
            <a:bodyPr wrap="square" lIns="0" tIns="0" rIns="0" bIns="0" rtlCol="0"/>
            <a:lstStyle/>
            <a:p/>
          </p:txBody>
        </p:sp>
        <p:sp>
          <p:nvSpPr>
            <p:cNvPr id="14512" name="object 14512" descr=""/>
            <p:cNvSpPr/>
            <p:nvPr/>
          </p:nvSpPr>
          <p:spPr>
            <a:xfrm>
              <a:off x="2304627" y="2097593"/>
              <a:ext cx="3810" cy="2540"/>
            </a:xfrm>
            <a:custGeom>
              <a:avLst/>
              <a:gdLst/>
              <a:ahLst/>
              <a:cxnLst/>
              <a:rect l="l" t="t" r="r" b="b"/>
              <a:pathLst>
                <a:path w="3810" h="2539">
                  <a:moveTo>
                    <a:pt x="3352" y="2235"/>
                  </a:moveTo>
                  <a:lnTo>
                    <a:pt x="0" y="0"/>
                  </a:lnTo>
                </a:path>
              </a:pathLst>
            </a:custGeom>
            <a:ln w="3175">
              <a:solidFill>
                <a:srgbClr val="565658"/>
              </a:solidFill>
            </a:ln>
          </p:spPr>
          <p:txBody>
            <a:bodyPr wrap="square" lIns="0" tIns="0" rIns="0" bIns="0" rtlCol="0"/>
            <a:lstStyle/>
            <a:p/>
          </p:txBody>
        </p:sp>
        <p:sp>
          <p:nvSpPr>
            <p:cNvPr id="14513" name="object 14513" descr=""/>
            <p:cNvSpPr/>
            <p:nvPr/>
          </p:nvSpPr>
          <p:spPr>
            <a:xfrm>
              <a:off x="2302953" y="2090905"/>
              <a:ext cx="2540" cy="6350"/>
            </a:xfrm>
            <a:custGeom>
              <a:avLst/>
              <a:gdLst/>
              <a:ahLst/>
              <a:cxnLst/>
              <a:rect l="l" t="t" r="r" b="b"/>
              <a:pathLst>
                <a:path w="2539" h="6350">
                  <a:moveTo>
                    <a:pt x="2235" y="0"/>
                  </a:moveTo>
                  <a:lnTo>
                    <a:pt x="1676" y="558"/>
                  </a:lnTo>
                  <a:lnTo>
                    <a:pt x="1117" y="1117"/>
                  </a:lnTo>
                  <a:lnTo>
                    <a:pt x="558" y="1676"/>
                  </a:lnTo>
                  <a:lnTo>
                    <a:pt x="558" y="2222"/>
                  </a:lnTo>
                  <a:lnTo>
                    <a:pt x="558" y="2781"/>
                  </a:lnTo>
                  <a:lnTo>
                    <a:pt x="0" y="3340"/>
                  </a:lnTo>
                  <a:lnTo>
                    <a:pt x="0" y="3898"/>
                  </a:lnTo>
                  <a:lnTo>
                    <a:pt x="558" y="3898"/>
                  </a:lnTo>
                  <a:lnTo>
                    <a:pt x="558" y="4457"/>
                  </a:lnTo>
                  <a:lnTo>
                    <a:pt x="558" y="5029"/>
                  </a:lnTo>
                  <a:lnTo>
                    <a:pt x="1117" y="5575"/>
                  </a:lnTo>
                  <a:lnTo>
                    <a:pt x="1676" y="6134"/>
                  </a:lnTo>
                </a:path>
              </a:pathLst>
            </a:custGeom>
            <a:ln w="3175">
              <a:solidFill>
                <a:srgbClr val="565658"/>
              </a:solidFill>
            </a:ln>
          </p:spPr>
          <p:txBody>
            <a:bodyPr wrap="square" lIns="0" tIns="0" rIns="0" bIns="0" rtlCol="0"/>
            <a:lstStyle/>
            <a:p/>
          </p:txBody>
        </p:sp>
        <p:sp>
          <p:nvSpPr>
            <p:cNvPr id="14514" name="object 14514" descr=""/>
            <p:cNvSpPr/>
            <p:nvPr/>
          </p:nvSpPr>
          <p:spPr>
            <a:xfrm>
              <a:off x="2308536" y="2089230"/>
              <a:ext cx="1270" cy="635"/>
            </a:xfrm>
            <a:custGeom>
              <a:avLst/>
              <a:gdLst/>
              <a:ahLst/>
              <a:cxnLst/>
              <a:rect l="l" t="t" r="r" b="b"/>
              <a:pathLst>
                <a:path w="1269" h="635">
                  <a:moveTo>
                    <a:pt x="1117" y="558"/>
                  </a:moveTo>
                  <a:lnTo>
                    <a:pt x="1117" y="0"/>
                  </a:lnTo>
                  <a:lnTo>
                    <a:pt x="558" y="0"/>
                  </a:lnTo>
                  <a:lnTo>
                    <a:pt x="0" y="0"/>
                  </a:lnTo>
                </a:path>
              </a:pathLst>
            </a:custGeom>
            <a:ln w="3175">
              <a:solidFill>
                <a:srgbClr val="565658"/>
              </a:solidFill>
            </a:ln>
          </p:spPr>
          <p:txBody>
            <a:bodyPr wrap="square" lIns="0" tIns="0" rIns="0" bIns="0" rtlCol="0"/>
            <a:lstStyle/>
            <a:p/>
          </p:txBody>
        </p:sp>
        <p:sp>
          <p:nvSpPr>
            <p:cNvPr id="14515" name="object 14515" descr=""/>
            <p:cNvSpPr/>
            <p:nvPr/>
          </p:nvSpPr>
          <p:spPr>
            <a:xfrm>
              <a:off x="2309652" y="2089789"/>
              <a:ext cx="635" cy="9525"/>
            </a:xfrm>
            <a:custGeom>
              <a:avLst/>
              <a:gdLst/>
              <a:ahLst/>
              <a:cxnLst/>
              <a:rect l="l" t="t" r="r" b="b"/>
              <a:pathLst>
                <a:path w="635" h="9525">
                  <a:moveTo>
                    <a:pt x="558" y="0"/>
                  </a:moveTo>
                  <a:lnTo>
                    <a:pt x="0" y="9486"/>
                  </a:lnTo>
                </a:path>
              </a:pathLst>
            </a:custGeom>
            <a:ln w="3175">
              <a:solidFill>
                <a:srgbClr val="565658"/>
              </a:solidFill>
            </a:ln>
          </p:spPr>
          <p:txBody>
            <a:bodyPr wrap="square" lIns="0" tIns="0" rIns="0" bIns="0" rtlCol="0"/>
            <a:lstStyle/>
            <a:p/>
          </p:txBody>
        </p:sp>
        <p:sp>
          <p:nvSpPr>
            <p:cNvPr id="14516" name="object 14516" descr=""/>
            <p:cNvSpPr/>
            <p:nvPr/>
          </p:nvSpPr>
          <p:spPr>
            <a:xfrm>
              <a:off x="2216481" y="2638232"/>
              <a:ext cx="36830" cy="0"/>
            </a:xfrm>
            <a:custGeom>
              <a:avLst/>
              <a:gdLst/>
              <a:ahLst/>
              <a:cxnLst/>
              <a:rect l="l" t="t" r="r" b="b"/>
              <a:pathLst>
                <a:path w="36830" h="0">
                  <a:moveTo>
                    <a:pt x="36258" y="0"/>
                  </a:moveTo>
                  <a:lnTo>
                    <a:pt x="36258" y="0"/>
                  </a:lnTo>
                  <a:lnTo>
                    <a:pt x="5016" y="0"/>
                  </a:lnTo>
                  <a:lnTo>
                    <a:pt x="0" y="0"/>
                  </a:lnTo>
                </a:path>
              </a:pathLst>
            </a:custGeom>
            <a:ln w="3175">
              <a:solidFill>
                <a:srgbClr val="565658"/>
              </a:solidFill>
            </a:ln>
          </p:spPr>
          <p:txBody>
            <a:bodyPr wrap="square" lIns="0" tIns="0" rIns="0" bIns="0" rtlCol="0"/>
            <a:lstStyle/>
            <a:p/>
          </p:txBody>
        </p:sp>
        <p:sp>
          <p:nvSpPr>
            <p:cNvPr id="14517" name="object 14517" descr=""/>
            <p:cNvSpPr/>
            <p:nvPr/>
          </p:nvSpPr>
          <p:spPr>
            <a:xfrm>
              <a:off x="2132791" y="2593596"/>
              <a:ext cx="5080" cy="0"/>
            </a:xfrm>
            <a:custGeom>
              <a:avLst/>
              <a:gdLst/>
              <a:ahLst/>
              <a:cxnLst/>
              <a:rect l="l" t="t" r="r" b="b"/>
              <a:pathLst>
                <a:path w="5080" h="0">
                  <a:moveTo>
                    <a:pt x="5016" y="0"/>
                  </a:moveTo>
                  <a:lnTo>
                    <a:pt x="2794" y="0"/>
                  </a:lnTo>
                  <a:lnTo>
                    <a:pt x="0" y="0"/>
                  </a:lnTo>
                </a:path>
              </a:pathLst>
            </a:custGeom>
            <a:ln w="3175">
              <a:solidFill>
                <a:srgbClr val="565658"/>
              </a:solidFill>
            </a:ln>
          </p:spPr>
          <p:txBody>
            <a:bodyPr wrap="square" lIns="0" tIns="0" rIns="0" bIns="0" rtlCol="0"/>
            <a:lstStyle/>
            <a:p/>
          </p:txBody>
        </p:sp>
        <p:sp>
          <p:nvSpPr>
            <p:cNvPr id="14518" name="object 14518" descr=""/>
            <p:cNvSpPr/>
            <p:nvPr/>
          </p:nvSpPr>
          <p:spPr>
            <a:xfrm>
              <a:off x="2132238" y="2638232"/>
              <a:ext cx="21590" cy="0"/>
            </a:xfrm>
            <a:custGeom>
              <a:avLst/>
              <a:gdLst/>
              <a:ahLst/>
              <a:cxnLst/>
              <a:rect l="l" t="t" r="r" b="b"/>
              <a:pathLst>
                <a:path w="21589" h="0">
                  <a:moveTo>
                    <a:pt x="0" y="0"/>
                  </a:moveTo>
                  <a:lnTo>
                    <a:pt x="0" y="0"/>
                  </a:lnTo>
                  <a:lnTo>
                    <a:pt x="18402" y="0"/>
                  </a:lnTo>
                  <a:lnTo>
                    <a:pt x="21196" y="0"/>
                  </a:lnTo>
                </a:path>
              </a:pathLst>
            </a:custGeom>
            <a:ln w="3175">
              <a:solidFill>
                <a:srgbClr val="565658"/>
              </a:solidFill>
            </a:ln>
          </p:spPr>
          <p:txBody>
            <a:bodyPr wrap="square" lIns="0" tIns="0" rIns="0" bIns="0" rtlCol="0"/>
            <a:lstStyle/>
            <a:p/>
          </p:txBody>
        </p:sp>
        <p:sp>
          <p:nvSpPr>
            <p:cNvPr id="14519" name="object 14519" descr=""/>
            <p:cNvSpPr/>
            <p:nvPr/>
          </p:nvSpPr>
          <p:spPr>
            <a:xfrm>
              <a:off x="2132237" y="2579649"/>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4520" name="object 14520" descr=""/>
            <p:cNvSpPr/>
            <p:nvPr/>
          </p:nvSpPr>
          <p:spPr>
            <a:xfrm>
              <a:off x="2263902" y="2610334"/>
              <a:ext cx="10795" cy="0"/>
            </a:xfrm>
            <a:custGeom>
              <a:avLst/>
              <a:gdLst/>
              <a:ahLst/>
              <a:cxnLst/>
              <a:rect l="l" t="t" r="r" b="b"/>
              <a:pathLst>
                <a:path w="10794" h="0">
                  <a:moveTo>
                    <a:pt x="0" y="0"/>
                  </a:moveTo>
                  <a:lnTo>
                    <a:pt x="2794" y="0"/>
                  </a:lnTo>
                  <a:lnTo>
                    <a:pt x="5575" y="0"/>
                  </a:lnTo>
                  <a:lnTo>
                    <a:pt x="8369" y="0"/>
                  </a:lnTo>
                  <a:lnTo>
                    <a:pt x="9486" y="0"/>
                  </a:lnTo>
                  <a:lnTo>
                    <a:pt x="10604" y="0"/>
                  </a:lnTo>
                </a:path>
              </a:pathLst>
            </a:custGeom>
            <a:ln w="3175">
              <a:solidFill>
                <a:srgbClr val="565658"/>
              </a:solidFill>
            </a:ln>
          </p:spPr>
          <p:txBody>
            <a:bodyPr wrap="square" lIns="0" tIns="0" rIns="0" bIns="0" rtlCol="0"/>
            <a:lstStyle/>
            <a:p/>
          </p:txBody>
        </p:sp>
        <p:sp>
          <p:nvSpPr>
            <p:cNvPr id="14521" name="object 14521" descr=""/>
            <p:cNvSpPr/>
            <p:nvPr/>
          </p:nvSpPr>
          <p:spPr>
            <a:xfrm>
              <a:off x="2157340" y="2608665"/>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4522" name="object 14522" descr=""/>
            <p:cNvSpPr/>
            <p:nvPr/>
          </p:nvSpPr>
          <p:spPr>
            <a:xfrm>
              <a:off x="2153432" y="2638232"/>
              <a:ext cx="63500" cy="0"/>
            </a:xfrm>
            <a:custGeom>
              <a:avLst/>
              <a:gdLst/>
              <a:ahLst/>
              <a:cxnLst/>
              <a:rect l="l" t="t" r="r" b="b"/>
              <a:pathLst>
                <a:path w="63500" h="0">
                  <a:moveTo>
                    <a:pt x="63042" y="0"/>
                  </a:moveTo>
                  <a:lnTo>
                    <a:pt x="63042" y="0"/>
                  </a:lnTo>
                  <a:lnTo>
                    <a:pt x="3352" y="0"/>
                  </a:lnTo>
                  <a:lnTo>
                    <a:pt x="0" y="0"/>
                  </a:lnTo>
                </a:path>
              </a:pathLst>
            </a:custGeom>
            <a:ln w="3175">
              <a:solidFill>
                <a:srgbClr val="565658"/>
              </a:solidFill>
            </a:ln>
          </p:spPr>
          <p:txBody>
            <a:bodyPr wrap="square" lIns="0" tIns="0" rIns="0" bIns="0" rtlCol="0"/>
            <a:lstStyle/>
            <a:p/>
          </p:txBody>
        </p:sp>
        <p:sp>
          <p:nvSpPr>
            <p:cNvPr id="14523" name="object 14523" descr=""/>
            <p:cNvSpPr/>
            <p:nvPr/>
          </p:nvSpPr>
          <p:spPr>
            <a:xfrm>
              <a:off x="2134458" y="2593038"/>
              <a:ext cx="4445" cy="0"/>
            </a:xfrm>
            <a:custGeom>
              <a:avLst/>
              <a:gdLst/>
              <a:ahLst/>
              <a:cxnLst/>
              <a:rect l="l" t="t" r="r" b="b"/>
              <a:pathLst>
                <a:path w="4444" h="0">
                  <a:moveTo>
                    <a:pt x="0" y="0"/>
                  </a:moveTo>
                  <a:lnTo>
                    <a:pt x="1676" y="0"/>
                  </a:lnTo>
                  <a:lnTo>
                    <a:pt x="3911" y="0"/>
                  </a:lnTo>
                </a:path>
              </a:pathLst>
            </a:custGeom>
            <a:ln w="3175">
              <a:solidFill>
                <a:srgbClr val="565658"/>
              </a:solidFill>
            </a:ln>
          </p:spPr>
          <p:txBody>
            <a:bodyPr wrap="square" lIns="0" tIns="0" rIns="0" bIns="0" rtlCol="0"/>
            <a:lstStyle/>
            <a:p/>
          </p:txBody>
        </p:sp>
        <p:sp>
          <p:nvSpPr>
            <p:cNvPr id="14524" name="object 14524" descr=""/>
            <p:cNvSpPr/>
            <p:nvPr/>
          </p:nvSpPr>
          <p:spPr>
            <a:xfrm>
              <a:off x="2161800" y="2618147"/>
              <a:ext cx="5080" cy="5715"/>
            </a:xfrm>
            <a:custGeom>
              <a:avLst/>
              <a:gdLst/>
              <a:ahLst/>
              <a:cxnLst/>
              <a:rect l="l" t="t" r="r" b="b"/>
              <a:pathLst>
                <a:path w="5080" h="5714">
                  <a:moveTo>
                    <a:pt x="4470" y="0"/>
                  </a:moveTo>
                  <a:lnTo>
                    <a:pt x="4470" y="558"/>
                  </a:lnTo>
                  <a:lnTo>
                    <a:pt x="4470" y="1117"/>
                  </a:lnTo>
                  <a:lnTo>
                    <a:pt x="4470" y="1676"/>
                  </a:lnTo>
                  <a:lnTo>
                    <a:pt x="3911" y="2794"/>
                  </a:lnTo>
                  <a:lnTo>
                    <a:pt x="3352" y="3352"/>
                  </a:lnTo>
                  <a:lnTo>
                    <a:pt x="2794" y="4470"/>
                  </a:lnTo>
                  <a:lnTo>
                    <a:pt x="1676" y="5016"/>
                  </a:lnTo>
                  <a:lnTo>
                    <a:pt x="1117" y="5016"/>
                  </a:lnTo>
                  <a:lnTo>
                    <a:pt x="558" y="5575"/>
                  </a:lnTo>
                  <a:lnTo>
                    <a:pt x="0" y="5575"/>
                  </a:lnTo>
                </a:path>
              </a:pathLst>
            </a:custGeom>
            <a:ln w="3175">
              <a:solidFill>
                <a:srgbClr val="565658"/>
              </a:solidFill>
            </a:ln>
          </p:spPr>
          <p:txBody>
            <a:bodyPr wrap="square" lIns="0" tIns="0" rIns="0" bIns="0" rtlCol="0"/>
            <a:lstStyle/>
            <a:p/>
          </p:txBody>
        </p:sp>
        <p:sp>
          <p:nvSpPr>
            <p:cNvPr id="14525" name="object 14525" descr=""/>
            <p:cNvSpPr/>
            <p:nvPr/>
          </p:nvSpPr>
          <p:spPr>
            <a:xfrm>
              <a:off x="2276180" y="2610334"/>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4526" name="object 14526" descr=""/>
            <p:cNvSpPr/>
            <p:nvPr/>
          </p:nvSpPr>
          <p:spPr>
            <a:xfrm>
              <a:off x="2263900" y="2610891"/>
              <a:ext cx="10795" cy="0"/>
            </a:xfrm>
            <a:custGeom>
              <a:avLst/>
              <a:gdLst/>
              <a:ahLst/>
              <a:cxnLst/>
              <a:rect l="l" t="t" r="r" b="b"/>
              <a:pathLst>
                <a:path w="10794" h="0">
                  <a:moveTo>
                    <a:pt x="10604" y="0"/>
                  </a:moveTo>
                  <a:lnTo>
                    <a:pt x="8928" y="0"/>
                  </a:lnTo>
                  <a:lnTo>
                    <a:pt x="7810" y="0"/>
                  </a:lnTo>
                  <a:lnTo>
                    <a:pt x="5029" y="0"/>
                  </a:lnTo>
                  <a:lnTo>
                    <a:pt x="2794" y="0"/>
                  </a:lnTo>
                  <a:lnTo>
                    <a:pt x="0" y="0"/>
                  </a:lnTo>
                </a:path>
              </a:pathLst>
            </a:custGeom>
            <a:ln w="3175">
              <a:solidFill>
                <a:srgbClr val="565658"/>
              </a:solidFill>
            </a:ln>
          </p:spPr>
          <p:txBody>
            <a:bodyPr wrap="square" lIns="0" tIns="0" rIns="0" bIns="0" rtlCol="0"/>
            <a:lstStyle/>
            <a:p/>
          </p:txBody>
        </p:sp>
        <p:sp>
          <p:nvSpPr>
            <p:cNvPr id="14527" name="object 14527" descr=""/>
            <p:cNvSpPr/>
            <p:nvPr/>
          </p:nvSpPr>
          <p:spPr>
            <a:xfrm>
              <a:off x="2160689" y="2608665"/>
              <a:ext cx="5715" cy="5715"/>
            </a:xfrm>
            <a:custGeom>
              <a:avLst/>
              <a:gdLst/>
              <a:ahLst/>
              <a:cxnLst/>
              <a:rect l="l" t="t" r="r" b="b"/>
              <a:pathLst>
                <a:path w="5714" h="5714">
                  <a:moveTo>
                    <a:pt x="0" y="0"/>
                  </a:moveTo>
                  <a:lnTo>
                    <a:pt x="558" y="0"/>
                  </a:lnTo>
                  <a:lnTo>
                    <a:pt x="1117" y="0"/>
                  </a:lnTo>
                  <a:lnTo>
                    <a:pt x="1676" y="546"/>
                  </a:lnTo>
                  <a:lnTo>
                    <a:pt x="2235" y="546"/>
                  </a:lnTo>
                  <a:lnTo>
                    <a:pt x="2794" y="546"/>
                  </a:lnTo>
                  <a:lnTo>
                    <a:pt x="3352" y="1104"/>
                  </a:lnTo>
                  <a:lnTo>
                    <a:pt x="3911" y="1104"/>
                  </a:lnTo>
                  <a:lnTo>
                    <a:pt x="3911" y="1663"/>
                  </a:lnTo>
                  <a:lnTo>
                    <a:pt x="4470" y="2222"/>
                  </a:lnTo>
                  <a:lnTo>
                    <a:pt x="5029" y="2781"/>
                  </a:lnTo>
                  <a:lnTo>
                    <a:pt x="5029" y="3340"/>
                  </a:lnTo>
                  <a:lnTo>
                    <a:pt x="5575" y="3340"/>
                  </a:lnTo>
                  <a:lnTo>
                    <a:pt x="5575" y="3898"/>
                  </a:lnTo>
                  <a:lnTo>
                    <a:pt x="5575" y="4457"/>
                  </a:lnTo>
                  <a:lnTo>
                    <a:pt x="5575" y="5016"/>
                  </a:lnTo>
                  <a:lnTo>
                    <a:pt x="5575" y="5575"/>
                  </a:lnTo>
                </a:path>
              </a:pathLst>
            </a:custGeom>
            <a:ln w="3175">
              <a:solidFill>
                <a:srgbClr val="565658"/>
              </a:solidFill>
            </a:ln>
          </p:spPr>
          <p:txBody>
            <a:bodyPr wrap="square" lIns="0" tIns="0" rIns="0" bIns="0" rtlCol="0"/>
            <a:lstStyle/>
            <a:p/>
          </p:txBody>
        </p:sp>
        <p:sp>
          <p:nvSpPr>
            <p:cNvPr id="14528" name="object 14528" descr=""/>
            <p:cNvSpPr/>
            <p:nvPr/>
          </p:nvSpPr>
          <p:spPr>
            <a:xfrm>
              <a:off x="2135012" y="2580208"/>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4529" name="object 14529" descr=""/>
            <p:cNvSpPr/>
            <p:nvPr/>
          </p:nvSpPr>
          <p:spPr>
            <a:xfrm>
              <a:off x="2132796" y="259303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530" name="object 14530" descr=""/>
            <p:cNvSpPr/>
            <p:nvPr/>
          </p:nvSpPr>
          <p:spPr>
            <a:xfrm>
              <a:off x="2160687" y="262372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531" name="object 14531" descr=""/>
            <p:cNvSpPr/>
            <p:nvPr/>
          </p:nvSpPr>
          <p:spPr>
            <a:xfrm>
              <a:off x="2132796" y="2591920"/>
              <a:ext cx="1905" cy="1270"/>
            </a:xfrm>
            <a:custGeom>
              <a:avLst/>
              <a:gdLst/>
              <a:ahLst/>
              <a:cxnLst/>
              <a:rect l="l" t="t" r="r" b="b"/>
              <a:pathLst>
                <a:path w="1905" h="1269">
                  <a:moveTo>
                    <a:pt x="0" y="1117"/>
                  </a:moveTo>
                  <a:lnTo>
                    <a:pt x="0" y="558"/>
                  </a:lnTo>
                  <a:lnTo>
                    <a:pt x="558" y="558"/>
                  </a:lnTo>
                  <a:lnTo>
                    <a:pt x="1104" y="0"/>
                  </a:lnTo>
                  <a:lnTo>
                    <a:pt x="1663" y="0"/>
                  </a:lnTo>
                </a:path>
              </a:pathLst>
            </a:custGeom>
            <a:ln w="3175">
              <a:solidFill>
                <a:srgbClr val="565658"/>
              </a:solidFill>
            </a:ln>
          </p:spPr>
          <p:txBody>
            <a:bodyPr wrap="square" lIns="0" tIns="0" rIns="0" bIns="0" rtlCol="0"/>
            <a:lstStyle/>
            <a:p/>
          </p:txBody>
        </p:sp>
        <p:sp>
          <p:nvSpPr>
            <p:cNvPr id="14532" name="object 14532" descr=""/>
            <p:cNvSpPr/>
            <p:nvPr/>
          </p:nvSpPr>
          <p:spPr>
            <a:xfrm>
              <a:off x="2262785" y="262372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533" name="object 14533" descr=""/>
            <p:cNvSpPr/>
            <p:nvPr/>
          </p:nvSpPr>
          <p:spPr>
            <a:xfrm>
              <a:off x="2132794" y="2593038"/>
              <a:ext cx="1905" cy="635"/>
            </a:xfrm>
            <a:custGeom>
              <a:avLst/>
              <a:gdLst/>
              <a:ahLst/>
              <a:cxnLst/>
              <a:rect l="l" t="t" r="r" b="b"/>
              <a:pathLst>
                <a:path w="1905" h="635">
                  <a:moveTo>
                    <a:pt x="1663" y="0"/>
                  </a:moveTo>
                  <a:lnTo>
                    <a:pt x="1104" y="0"/>
                  </a:lnTo>
                  <a:lnTo>
                    <a:pt x="558" y="0"/>
                  </a:lnTo>
                  <a:lnTo>
                    <a:pt x="0" y="558"/>
                  </a:lnTo>
                </a:path>
              </a:pathLst>
            </a:custGeom>
            <a:ln w="3175">
              <a:solidFill>
                <a:srgbClr val="565658"/>
              </a:solidFill>
            </a:ln>
          </p:spPr>
          <p:txBody>
            <a:bodyPr wrap="square" lIns="0" tIns="0" rIns="0" bIns="0" rtlCol="0"/>
            <a:lstStyle/>
            <a:p/>
          </p:txBody>
        </p:sp>
        <p:sp>
          <p:nvSpPr>
            <p:cNvPr id="14534" name="object 14534" descr=""/>
            <p:cNvSpPr/>
            <p:nvPr/>
          </p:nvSpPr>
          <p:spPr>
            <a:xfrm>
              <a:off x="2216475" y="2615359"/>
              <a:ext cx="10795" cy="23495"/>
            </a:xfrm>
            <a:custGeom>
              <a:avLst/>
              <a:gdLst/>
              <a:ahLst/>
              <a:cxnLst/>
              <a:rect l="l" t="t" r="r" b="b"/>
              <a:pathLst>
                <a:path w="10794" h="23494">
                  <a:moveTo>
                    <a:pt x="0" y="22872"/>
                  </a:moveTo>
                  <a:lnTo>
                    <a:pt x="5029" y="11722"/>
                  </a:lnTo>
                  <a:lnTo>
                    <a:pt x="10604" y="0"/>
                  </a:lnTo>
                </a:path>
              </a:pathLst>
            </a:custGeom>
            <a:ln w="3175">
              <a:solidFill>
                <a:srgbClr val="565658"/>
              </a:solidFill>
            </a:ln>
          </p:spPr>
          <p:txBody>
            <a:bodyPr wrap="square" lIns="0" tIns="0" rIns="0" bIns="0" rtlCol="0"/>
            <a:lstStyle/>
            <a:p/>
          </p:txBody>
        </p:sp>
        <p:sp>
          <p:nvSpPr>
            <p:cNvPr id="14535" name="object 14535" descr=""/>
            <p:cNvSpPr/>
            <p:nvPr/>
          </p:nvSpPr>
          <p:spPr>
            <a:xfrm>
              <a:off x="2275621" y="261145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536" name="object 14536" descr=""/>
            <p:cNvSpPr/>
            <p:nvPr/>
          </p:nvSpPr>
          <p:spPr>
            <a:xfrm>
              <a:off x="2133898" y="2580208"/>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537" name="object 14537" descr=""/>
            <p:cNvSpPr/>
            <p:nvPr/>
          </p:nvSpPr>
          <p:spPr>
            <a:xfrm>
              <a:off x="2275621" y="2610332"/>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14538" name="object 14538" descr=""/>
            <p:cNvSpPr/>
            <p:nvPr/>
          </p:nvSpPr>
          <p:spPr>
            <a:xfrm>
              <a:off x="2160689" y="2622053"/>
              <a:ext cx="1270" cy="1905"/>
            </a:xfrm>
            <a:custGeom>
              <a:avLst/>
              <a:gdLst/>
              <a:ahLst/>
              <a:cxnLst/>
              <a:rect l="l" t="t" r="r" b="b"/>
              <a:pathLst>
                <a:path w="1269" h="1905">
                  <a:moveTo>
                    <a:pt x="0" y="0"/>
                  </a:moveTo>
                  <a:lnTo>
                    <a:pt x="558" y="558"/>
                  </a:lnTo>
                  <a:lnTo>
                    <a:pt x="1117" y="1104"/>
                  </a:lnTo>
                  <a:lnTo>
                    <a:pt x="1117" y="1663"/>
                  </a:lnTo>
                </a:path>
              </a:pathLst>
            </a:custGeom>
            <a:ln w="3175">
              <a:solidFill>
                <a:srgbClr val="565658"/>
              </a:solidFill>
            </a:ln>
          </p:spPr>
          <p:txBody>
            <a:bodyPr wrap="square" lIns="0" tIns="0" rIns="0" bIns="0" rtlCol="0"/>
            <a:lstStyle/>
            <a:p/>
          </p:txBody>
        </p:sp>
        <p:sp>
          <p:nvSpPr>
            <p:cNvPr id="14539" name="object 14539" descr=""/>
            <p:cNvSpPr/>
            <p:nvPr/>
          </p:nvSpPr>
          <p:spPr>
            <a:xfrm>
              <a:off x="2270598" y="2613678"/>
              <a:ext cx="4445" cy="3810"/>
            </a:xfrm>
            <a:custGeom>
              <a:avLst/>
              <a:gdLst/>
              <a:ahLst/>
              <a:cxnLst/>
              <a:rect l="l" t="t" r="r" b="b"/>
              <a:pathLst>
                <a:path w="4444" h="3810">
                  <a:moveTo>
                    <a:pt x="0" y="3352"/>
                  </a:moveTo>
                  <a:lnTo>
                    <a:pt x="1676" y="1676"/>
                  </a:lnTo>
                  <a:lnTo>
                    <a:pt x="2794" y="558"/>
                  </a:lnTo>
                  <a:lnTo>
                    <a:pt x="3911" y="0"/>
                  </a:lnTo>
                </a:path>
              </a:pathLst>
            </a:custGeom>
            <a:ln w="3175">
              <a:solidFill>
                <a:srgbClr val="565658"/>
              </a:solidFill>
            </a:ln>
          </p:spPr>
          <p:txBody>
            <a:bodyPr wrap="square" lIns="0" tIns="0" rIns="0" bIns="0" rtlCol="0"/>
            <a:lstStyle/>
            <a:p/>
          </p:txBody>
        </p:sp>
        <p:sp>
          <p:nvSpPr>
            <p:cNvPr id="14540" name="object 14540" descr=""/>
            <p:cNvSpPr/>
            <p:nvPr/>
          </p:nvSpPr>
          <p:spPr>
            <a:xfrm>
              <a:off x="2274505" y="261089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541" name="object 14541" descr=""/>
            <p:cNvSpPr/>
            <p:nvPr/>
          </p:nvSpPr>
          <p:spPr>
            <a:xfrm>
              <a:off x="2270041" y="2617030"/>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14542" name="object 14542" descr=""/>
            <p:cNvSpPr/>
            <p:nvPr/>
          </p:nvSpPr>
          <p:spPr>
            <a:xfrm>
              <a:off x="2137807" y="2579092"/>
              <a:ext cx="7620" cy="14604"/>
            </a:xfrm>
            <a:custGeom>
              <a:avLst/>
              <a:gdLst/>
              <a:ahLst/>
              <a:cxnLst/>
              <a:rect l="l" t="t" r="r" b="b"/>
              <a:pathLst>
                <a:path w="7619" h="14605">
                  <a:moveTo>
                    <a:pt x="0" y="0"/>
                  </a:moveTo>
                  <a:lnTo>
                    <a:pt x="558" y="0"/>
                  </a:lnTo>
                  <a:lnTo>
                    <a:pt x="1117" y="558"/>
                  </a:lnTo>
                  <a:lnTo>
                    <a:pt x="1676" y="558"/>
                  </a:lnTo>
                  <a:lnTo>
                    <a:pt x="2235" y="558"/>
                  </a:lnTo>
                  <a:lnTo>
                    <a:pt x="2794" y="1117"/>
                  </a:lnTo>
                  <a:lnTo>
                    <a:pt x="3352" y="1117"/>
                  </a:lnTo>
                  <a:lnTo>
                    <a:pt x="4470" y="1676"/>
                  </a:lnTo>
                  <a:lnTo>
                    <a:pt x="5029" y="2222"/>
                  </a:lnTo>
                  <a:lnTo>
                    <a:pt x="5575" y="2781"/>
                  </a:lnTo>
                  <a:lnTo>
                    <a:pt x="6134" y="3352"/>
                  </a:lnTo>
                  <a:lnTo>
                    <a:pt x="6692" y="4470"/>
                  </a:lnTo>
                  <a:lnTo>
                    <a:pt x="6692" y="5029"/>
                  </a:lnTo>
                  <a:lnTo>
                    <a:pt x="7251" y="6134"/>
                  </a:lnTo>
                  <a:lnTo>
                    <a:pt x="7251" y="6692"/>
                  </a:lnTo>
                  <a:lnTo>
                    <a:pt x="7251" y="7810"/>
                  </a:lnTo>
                  <a:lnTo>
                    <a:pt x="7251" y="8369"/>
                  </a:lnTo>
                  <a:lnTo>
                    <a:pt x="7251" y="9486"/>
                  </a:lnTo>
                  <a:lnTo>
                    <a:pt x="6692" y="10045"/>
                  </a:lnTo>
                  <a:lnTo>
                    <a:pt x="6692" y="10604"/>
                  </a:lnTo>
                  <a:lnTo>
                    <a:pt x="6134" y="11163"/>
                  </a:lnTo>
                  <a:lnTo>
                    <a:pt x="5575" y="11709"/>
                  </a:lnTo>
                  <a:lnTo>
                    <a:pt x="5029" y="12268"/>
                  </a:lnTo>
                  <a:lnTo>
                    <a:pt x="4470" y="12827"/>
                  </a:lnTo>
                  <a:lnTo>
                    <a:pt x="3911" y="13385"/>
                  </a:lnTo>
                  <a:lnTo>
                    <a:pt x="3352" y="13385"/>
                  </a:lnTo>
                  <a:lnTo>
                    <a:pt x="2794" y="13944"/>
                  </a:lnTo>
                  <a:lnTo>
                    <a:pt x="2235" y="13944"/>
                  </a:lnTo>
                  <a:lnTo>
                    <a:pt x="1676" y="14503"/>
                  </a:lnTo>
                  <a:lnTo>
                    <a:pt x="1117" y="14503"/>
                  </a:lnTo>
                  <a:lnTo>
                    <a:pt x="558" y="14503"/>
                  </a:lnTo>
                  <a:lnTo>
                    <a:pt x="0" y="14503"/>
                  </a:lnTo>
                </a:path>
              </a:pathLst>
            </a:custGeom>
            <a:ln w="3175">
              <a:solidFill>
                <a:srgbClr val="565658"/>
              </a:solidFill>
            </a:ln>
          </p:spPr>
          <p:txBody>
            <a:bodyPr wrap="square" lIns="0" tIns="0" rIns="0" bIns="0" rtlCol="0"/>
            <a:lstStyle/>
            <a:p/>
          </p:txBody>
        </p:sp>
        <p:sp>
          <p:nvSpPr>
            <p:cNvPr id="14543" name="object 14543" descr=""/>
            <p:cNvSpPr/>
            <p:nvPr/>
          </p:nvSpPr>
          <p:spPr>
            <a:xfrm>
              <a:off x="2257197" y="2610894"/>
              <a:ext cx="6985" cy="13970"/>
            </a:xfrm>
            <a:custGeom>
              <a:avLst/>
              <a:gdLst/>
              <a:ahLst/>
              <a:cxnLst/>
              <a:rect l="l" t="t" r="r" b="b"/>
              <a:pathLst>
                <a:path w="6985" h="13969">
                  <a:moveTo>
                    <a:pt x="5029" y="13385"/>
                  </a:moveTo>
                  <a:lnTo>
                    <a:pt x="5029" y="12826"/>
                  </a:lnTo>
                  <a:lnTo>
                    <a:pt x="4470" y="12268"/>
                  </a:lnTo>
                  <a:lnTo>
                    <a:pt x="3911" y="12268"/>
                  </a:lnTo>
                  <a:lnTo>
                    <a:pt x="3352" y="11722"/>
                  </a:lnTo>
                  <a:lnTo>
                    <a:pt x="2793" y="11722"/>
                  </a:lnTo>
                  <a:lnTo>
                    <a:pt x="2235" y="11163"/>
                  </a:lnTo>
                  <a:lnTo>
                    <a:pt x="1676" y="10045"/>
                  </a:lnTo>
                  <a:lnTo>
                    <a:pt x="1117" y="9486"/>
                  </a:lnTo>
                  <a:lnTo>
                    <a:pt x="558" y="8928"/>
                  </a:lnTo>
                  <a:lnTo>
                    <a:pt x="558" y="7810"/>
                  </a:lnTo>
                  <a:lnTo>
                    <a:pt x="0" y="6692"/>
                  </a:lnTo>
                  <a:lnTo>
                    <a:pt x="0" y="6134"/>
                  </a:lnTo>
                  <a:lnTo>
                    <a:pt x="0" y="5575"/>
                  </a:lnTo>
                  <a:lnTo>
                    <a:pt x="0" y="5016"/>
                  </a:lnTo>
                  <a:lnTo>
                    <a:pt x="558" y="4457"/>
                  </a:lnTo>
                  <a:lnTo>
                    <a:pt x="558" y="3898"/>
                  </a:lnTo>
                  <a:lnTo>
                    <a:pt x="558" y="3340"/>
                  </a:lnTo>
                  <a:lnTo>
                    <a:pt x="1117" y="2793"/>
                  </a:lnTo>
                  <a:lnTo>
                    <a:pt x="1676" y="2235"/>
                  </a:lnTo>
                  <a:lnTo>
                    <a:pt x="2235" y="1676"/>
                  </a:lnTo>
                  <a:lnTo>
                    <a:pt x="2793" y="1117"/>
                  </a:lnTo>
                  <a:lnTo>
                    <a:pt x="3352" y="558"/>
                  </a:lnTo>
                  <a:lnTo>
                    <a:pt x="3911" y="558"/>
                  </a:lnTo>
                  <a:lnTo>
                    <a:pt x="4470" y="0"/>
                  </a:lnTo>
                  <a:lnTo>
                    <a:pt x="5587" y="0"/>
                  </a:lnTo>
                  <a:lnTo>
                    <a:pt x="6146" y="0"/>
                  </a:lnTo>
                  <a:lnTo>
                    <a:pt x="6705" y="0"/>
                  </a:lnTo>
                </a:path>
              </a:pathLst>
            </a:custGeom>
            <a:ln w="3175">
              <a:solidFill>
                <a:srgbClr val="565658"/>
              </a:solidFill>
            </a:ln>
          </p:spPr>
          <p:txBody>
            <a:bodyPr wrap="square" lIns="0" tIns="0" rIns="0" bIns="0" rtlCol="0"/>
            <a:lstStyle/>
            <a:p/>
          </p:txBody>
        </p:sp>
        <p:sp>
          <p:nvSpPr>
            <p:cNvPr id="14544" name="object 14544" descr=""/>
            <p:cNvSpPr/>
            <p:nvPr/>
          </p:nvSpPr>
          <p:spPr>
            <a:xfrm>
              <a:off x="2262785" y="2623722"/>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4545" name="object 14545" descr=""/>
            <p:cNvSpPr/>
            <p:nvPr/>
          </p:nvSpPr>
          <p:spPr>
            <a:xfrm>
              <a:off x="2132794" y="2580207"/>
              <a:ext cx="1270" cy="635"/>
            </a:xfrm>
            <a:custGeom>
              <a:avLst/>
              <a:gdLst/>
              <a:ahLst/>
              <a:cxnLst/>
              <a:rect l="l" t="t" r="r" b="b"/>
              <a:pathLst>
                <a:path w="1269" h="635">
                  <a:moveTo>
                    <a:pt x="1104" y="558"/>
                  </a:moveTo>
                  <a:lnTo>
                    <a:pt x="558" y="558"/>
                  </a:lnTo>
                  <a:lnTo>
                    <a:pt x="0" y="0"/>
                  </a:lnTo>
                </a:path>
              </a:pathLst>
            </a:custGeom>
            <a:ln w="3175">
              <a:solidFill>
                <a:srgbClr val="565658"/>
              </a:solidFill>
            </a:ln>
          </p:spPr>
          <p:txBody>
            <a:bodyPr wrap="square" lIns="0" tIns="0" rIns="0" bIns="0" rtlCol="0"/>
            <a:lstStyle/>
            <a:p/>
          </p:txBody>
        </p:sp>
        <p:sp>
          <p:nvSpPr>
            <p:cNvPr id="14546" name="object 14546" descr=""/>
            <p:cNvSpPr/>
            <p:nvPr/>
          </p:nvSpPr>
          <p:spPr>
            <a:xfrm>
              <a:off x="2262226" y="2624280"/>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547" name="object 14547" descr=""/>
            <p:cNvSpPr/>
            <p:nvPr/>
          </p:nvSpPr>
          <p:spPr>
            <a:xfrm>
              <a:off x="2166270" y="2615914"/>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14548" name="object 14548" descr=""/>
            <p:cNvSpPr/>
            <p:nvPr/>
          </p:nvSpPr>
          <p:spPr>
            <a:xfrm>
              <a:off x="2157336" y="2623722"/>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4549" name="object 14549" descr=""/>
            <p:cNvSpPr/>
            <p:nvPr/>
          </p:nvSpPr>
          <p:spPr>
            <a:xfrm>
              <a:off x="2166270" y="2614240"/>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4550" name="object 14550" descr=""/>
            <p:cNvSpPr/>
            <p:nvPr/>
          </p:nvSpPr>
          <p:spPr>
            <a:xfrm>
              <a:off x="2138365" y="2580211"/>
              <a:ext cx="6985" cy="13335"/>
            </a:xfrm>
            <a:custGeom>
              <a:avLst/>
              <a:gdLst/>
              <a:ahLst/>
              <a:cxnLst/>
              <a:rect l="l" t="t" r="r" b="b"/>
              <a:pathLst>
                <a:path w="6985" h="13335">
                  <a:moveTo>
                    <a:pt x="0" y="12826"/>
                  </a:moveTo>
                  <a:lnTo>
                    <a:pt x="558" y="12826"/>
                  </a:lnTo>
                  <a:lnTo>
                    <a:pt x="1117" y="12826"/>
                  </a:lnTo>
                  <a:lnTo>
                    <a:pt x="1676" y="12268"/>
                  </a:lnTo>
                  <a:lnTo>
                    <a:pt x="2235" y="12268"/>
                  </a:lnTo>
                  <a:lnTo>
                    <a:pt x="2794" y="12268"/>
                  </a:lnTo>
                  <a:lnTo>
                    <a:pt x="3352" y="11709"/>
                  </a:lnTo>
                  <a:lnTo>
                    <a:pt x="3911" y="11150"/>
                  </a:lnTo>
                  <a:lnTo>
                    <a:pt x="4470" y="10591"/>
                  </a:lnTo>
                  <a:lnTo>
                    <a:pt x="5029" y="10591"/>
                  </a:lnTo>
                  <a:lnTo>
                    <a:pt x="5575" y="10045"/>
                  </a:lnTo>
                  <a:lnTo>
                    <a:pt x="5575" y="9486"/>
                  </a:lnTo>
                  <a:lnTo>
                    <a:pt x="6134" y="8915"/>
                  </a:lnTo>
                  <a:lnTo>
                    <a:pt x="6134" y="7797"/>
                  </a:lnTo>
                  <a:lnTo>
                    <a:pt x="6134" y="7251"/>
                  </a:lnTo>
                  <a:lnTo>
                    <a:pt x="6692" y="6692"/>
                  </a:lnTo>
                  <a:lnTo>
                    <a:pt x="6692" y="5575"/>
                  </a:lnTo>
                  <a:lnTo>
                    <a:pt x="6134" y="5016"/>
                  </a:lnTo>
                  <a:lnTo>
                    <a:pt x="6134" y="3898"/>
                  </a:lnTo>
                  <a:lnTo>
                    <a:pt x="5575" y="3340"/>
                  </a:lnTo>
                  <a:lnTo>
                    <a:pt x="5575" y="2781"/>
                  </a:lnTo>
                  <a:lnTo>
                    <a:pt x="5029" y="2235"/>
                  </a:lnTo>
                  <a:lnTo>
                    <a:pt x="4470" y="1663"/>
                  </a:lnTo>
                  <a:lnTo>
                    <a:pt x="3911" y="1104"/>
                  </a:lnTo>
                  <a:lnTo>
                    <a:pt x="3352" y="558"/>
                  </a:lnTo>
                  <a:lnTo>
                    <a:pt x="2794" y="558"/>
                  </a:lnTo>
                  <a:lnTo>
                    <a:pt x="2235" y="0"/>
                  </a:lnTo>
                  <a:lnTo>
                    <a:pt x="1676" y="0"/>
                  </a:lnTo>
                  <a:lnTo>
                    <a:pt x="1117" y="0"/>
                  </a:lnTo>
                  <a:lnTo>
                    <a:pt x="558" y="0"/>
                  </a:lnTo>
                  <a:lnTo>
                    <a:pt x="0" y="0"/>
                  </a:lnTo>
                </a:path>
              </a:pathLst>
            </a:custGeom>
            <a:ln w="3175">
              <a:solidFill>
                <a:srgbClr val="565658"/>
              </a:solidFill>
            </a:ln>
          </p:spPr>
          <p:txBody>
            <a:bodyPr wrap="square" lIns="0" tIns="0" rIns="0" bIns="0" rtlCol="0"/>
            <a:lstStyle/>
            <a:p/>
          </p:txBody>
        </p:sp>
        <p:sp>
          <p:nvSpPr>
            <p:cNvPr id="14551" name="object 14551" descr=""/>
            <p:cNvSpPr/>
            <p:nvPr/>
          </p:nvSpPr>
          <p:spPr>
            <a:xfrm>
              <a:off x="2262788" y="2617030"/>
              <a:ext cx="8255" cy="6985"/>
            </a:xfrm>
            <a:custGeom>
              <a:avLst/>
              <a:gdLst/>
              <a:ahLst/>
              <a:cxnLst/>
              <a:rect l="l" t="t" r="r" b="b"/>
              <a:pathLst>
                <a:path w="8255" h="6985">
                  <a:moveTo>
                    <a:pt x="7810" y="0"/>
                  </a:moveTo>
                  <a:lnTo>
                    <a:pt x="7810" y="558"/>
                  </a:lnTo>
                  <a:lnTo>
                    <a:pt x="7810" y="1117"/>
                  </a:lnTo>
                  <a:lnTo>
                    <a:pt x="7251" y="1676"/>
                  </a:lnTo>
                  <a:lnTo>
                    <a:pt x="7251" y="2235"/>
                  </a:lnTo>
                  <a:lnTo>
                    <a:pt x="6692" y="2794"/>
                  </a:lnTo>
                  <a:lnTo>
                    <a:pt x="6692" y="3911"/>
                  </a:lnTo>
                  <a:lnTo>
                    <a:pt x="6134" y="4470"/>
                  </a:lnTo>
                  <a:lnTo>
                    <a:pt x="5575" y="5029"/>
                  </a:lnTo>
                  <a:lnTo>
                    <a:pt x="5016" y="5575"/>
                  </a:lnTo>
                  <a:lnTo>
                    <a:pt x="3898" y="6134"/>
                  </a:lnTo>
                  <a:lnTo>
                    <a:pt x="3340" y="6134"/>
                  </a:lnTo>
                  <a:lnTo>
                    <a:pt x="2781" y="6692"/>
                  </a:lnTo>
                  <a:lnTo>
                    <a:pt x="2235" y="6692"/>
                  </a:lnTo>
                  <a:lnTo>
                    <a:pt x="1676" y="6692"/>
                  </a:lnTo>
                  <a:lnTo>
                    <a:pt x="558" y="6692"/>
                  </a:lnTo>
                  <a:lnTo>
                    <a:pt x="0" y="6692"/>
                  </a:lnTo>
                </a:path>
              </a:pathLst>
            </a:custGeom>
            <a:ln w="3175">
              <a:solidFill>
                <a:srgbClr val="565658"/>
              </a:solidFill>
            </a:ln>
          </p:spPr>
          <p:txBody>
            <a:bodyPr wrap="square" lIns="0" tIns="0" rIns="0" bIns="0" rtlCol="0"/>
            <a:lstStyle/>
            <a:p/>
          </p:txBody>
        </p:sp>
        <p:sp>
          <p:nvSpPr>
            <p:cNvPr id="14552" name="object 14552" descr=""/>
            <p:cNvSpPr/>
            <p:nvPr/>
          </p:nvSpPr>
          <p:spPr>
            <a:xfrm>
              <a:off x="2132237" y="2581315"/>
              <a:ext cx="635" cy="12065"/>
            </a:xfrm>
            <a:custGeom>
              <a:avLst/>
              <a:gdLst/>
              <a:ahLst/>
              <a:cxnLst/>
              <a:rect l="l" t="t" r="r" b="b"/>
              <a:pathLst>
                <a:path w="635" h="12064">
                  <a:moveTo>
                    <a:pt x="558" y="11722"/>
                  </a:moveTo>
                  <a:lnTo>
                    <a:pt x="0" y="0"/>
                  </a:lnTo>
                </a:path>
              </a:pathLst>
            </a:custGeom>
            <a:ln w="3175">
              <a:solidFill>
                <a:srgbClr val="565658"/>
              </a:solidFill>
            </a:ln>
          </p:spPr>
          <p:txBody>
            <a:bodyPr wrap="square" lIns="0" tIns="0" rIns="0" bIns="0" rtlCol="0"/>
            <a:lstStyle/>
            <a:p/>
          </p:txBody>
        </p:sp>
        <p:sp>
          <p:nvSpPr>
            <p:cNvPr id="14553" name="object 14553" descr=""/>
            <p:cNvSpPr/>
            <p:nvPr/>
          </p:nvSpPr>
          <p:spPr>
            <a:xfrm>
              <a:off x="2252742" y="2620379"/>
              <a:ext cx="18415" cy="18415"/>
            </a:xfrm>
            <a:custGeom>
              <a:avLst/>
              <a:gdLst/>
              <a:ahLst/>
              <a:cxnLst/>
              <a:rect l="l" t="t" r="r" b="b"/>
              <a:pathLst>
                <a:path w="18414" h="18414">
                  <a:moveTo>
                    <a:pt x="18414" y="0"/>
                  </a:moveTo>
                  <a:lnTo>
                    <a:pt x="5016" y="13385"/>
                  </a:lnTo>
                  <a:lnTo>
                    <a:pt x="2235" y="15621"/>
                  </a:lnTo>
                  <a:lnTo>
                    <a:pt x="0" y="17856"/>
                  </a:lnTo>
                </a:path>
              </a:pathLst>
            </a:custGeom>
            <a:ln w="3175">
              <a:solidFill>
                <a:srgbClr val="565658"/>
              </a:solidFill>
            </a:ln>
          </p:spPr>
          <p:txBody>
            <a:bodyPr wrap="square" lIns="0" tIns="0" rIns="0" bIns="0" rtlCol="0"/>
            <a:lstStyle/>
            <a:p/>
          </p:txBody>
        </p:sp>
        <p:sp>
          <p:nvSpPr>
            <p:cNvPr id="14554" name="object 14554" descr=""/>
            <p:cNvSpPr/>
            <p:nvPr/>
          </p:nvSpPr>
          <p:spPr>
            <a:xfrm>
              <a:off x="2132238" y="2579654"/>
              <a:ext cx="0" cy="1905"/>
            </a:xfrm>
            <a:custGeom>
              <a:avLst/>
              <a:gdLst/>
              <a:ahLst/>
              <a:cxnLst/>
              <a:rect l="l" t="t" r="r" b="b"/>
              <a:pathLst>
                <a:path w="0" h="1905">
                  <a:moveTo>
                    <a:pt x="0" y="1663"/>
                  </a:moveTo>
                  <a:lnTo>
                    <a:pt x="0" y="1117"/>
                  </a:lnTo>
                  <a:lnTo>
                    <a:pt x="0" y="558"/>
                  </a:lnTo>
                  <a:lnTo>
                    <a:pt x="0" y="0"/>
                  </a:lnTo>
                </a:path>
              </a:pathLst>
            </a:custGeom>
            <a:ln w="3175">
              <a:solidFill>
                <a:srgbClr val="565658"/>
              </a:solidFill>
            </a:ln>
          </p:spPr>
          <p:txBody>
            <a:bodyPr wrap="square" lIns="0" tIns="0" rIns="0" bIns="0" rtlCol="0"/>
            <a:lstStyle/>
            <a:p/>
          </p:txBody>
        </p:sp>
        <p:sp>
          <p:nvSpPr>
            <p:cNvPr id="14555" name="object 14555" descr=""/>
            <p:cNvSpPr/>
            <p:nvPr/>
          </p:nvSpPr>
          <p:spPr>
            <a:xfrm>
              <a:off x="2151759" y="2608664"/>
              <a:ext cx="5715" cy="6350"/>
            </a:xfrm>
            <a:custGeom>
              <a:avLst/>
              <a:gdLst/>
              <a:ahLst/>
              <a:cxnLst/>
              <a:rect l="l" t="t" r="r" b="b"/>
              <a:pathLst>
                <a:path w="5714" h="6350">
                  <a:moveTo>
                    <a:pt x="0" y="6134"/>
                  </a:moveTo>
                  <a:lnTo>
                    <a:pt x="0" y="5575"/>
                  </a:lnTo>
                  <a:lnTo>
                    <a:pt x="0" y="5016"/>
                  </a:lnTo>
                  <a:lnTo>
                    <a:pt x="0" y="3898"/>
                  </a:lnTo>
                  <a:lnTo>
                    <a:pt x="558" y="3898"/>
                  </a:lnTo>
                  <a:lnTo>
                    <a:pt x="558" y="3340"/>
                  </a:lnTo>
                  <a:lnTo>
                    <a:pt x="1117" y="2781"/>
                  </a:lnTo>
                  <a:lnTo>
                    <a:pt x="1117" y="2222"/>
                  </a:lnTo>
                  <a:lnTo>
                    <a:pt x="1676" y="1663"/>
                  </a:lnTo>
                  <a:lnTo>
                    <a:pt x="2235" y="1663"/>
                  </a:lnTo>
                  <a:lnTo>
                    <a:pt x="2794" y="1104"/>
                  </a:lnTo>
                  <a:lnTo>
                    <a:pt x="3352" y="558"/>
                  </a:lnTo>
                  <a:lnTo>
                    <a:pt x="3911" y="558"/>
                  </a:lnTo>
                  <a:lnTo>
                    <a:pt x="4470" y="558"/>
                  </a:lnTo>
                  <a:lnTo>
                    <a:pt x="5029" y="0"/>
                  </a:lnTo>
                  <a:lnTo>
                    <a:pt x="5575" y="0"/>
                  </a:lnTo>
                </a:path>
              </a:pathLst>
            </a:custGeom>
            <a:ln w="3175">
              <a:solidFill>
                <a:srgbClr val="565658"/>
              </a:solidFill>
            </a:ln>
          </p:spPr>
          <p:txBody>
            <a:bodyPr wrap="square" lIns="0" tIns="0" rIns="0" bIns="0" rtlCol="0"/>
            <a:lstStyle/>
            <a:p/>
          </p:txBody>
        </p:sp>
        <p:sp>
          <p:nvSpPr>
            <p:cNvPr id="14556" name="object 14556" descr=""/>
            <p:cNvSpPr/>
            <p:nvPr/>
          </p:nvSpPr>
          <p:spPr>
            <a:xfrm>
              <a:off x="2257197" y="2610335"/>
              <a:ext cx="6985" cy="13970"/>
            </a:xfrm>
            <a:custGeom>
              <a:avLst/>
              <a:gdLst/>
              <a:ahLst/>
              <a:cxnLst/>
              <a:rect l="l" t="t" r="r" b="b"/>
              <a:pathLst>
                <a:path w="6985" h="13969">
                  <a:moveTo>
                    <a:pt x="5029" y="13944"/>
                  </a:moveTo>
                  <a:lnTo>
                    <a:pt x="3911" y="13944"/>
                  </a:lnTo>
                  <a:lnTo>
                    <a:pt x="2793" y="13385"/>
                  </a:lnTo>
                  <a:lnTo>
                    <a:pt x="2235" y="12826"/>
                  </a:lnTo>
                  <a:lnTo>
                    <a:pt x="1676" y="11722"/>
                  </a:lnTo>
                  <a:lnTo>
                    <a:pt x="1117" y="11163"/>
                  </a:lnTo>
                  <a:lnTo>
                    <a:pt x="558" y="10045"/>
                  </a:lnTo>
                  <a:lnTo>
                    <a:pt x="0" y="9486"/>
                  </a:lnTo>
                  <a:lnTo>
                    <a:pt x="0" y="8928"/>
                  </a:lnTo>
                  <a:lnTo>
                    <a:pt x="0" y="5016"/>
                  </a:lnTo>
                  <a:lnTo>
                    <a:pt x="558" y="4457"/>
                  </a:lnTo>
                  <a:lnTo>
                    <a:pt x="558" y="3352"/>
                  </a:lnTo>
                  <a:lnTo>
                    <a:pt x="1117" y="2793"/>
                  </a:lnTo>
                  <a:lnTo>
                    <a:pt x="1676" y="2235"/>
                  </a:lnTo>
                  <a:lnTo>
                    <a:pt x="2235" y="1676"/>
                  </a:lnTo>
                  <a:lnTo>
                    <a:pt x="3352" y="1117"/>
                  </a:lnTo>
                  <a:lnTo>
                    <a:pt x="3911" y="558"/>
                  </a:lnTo>
                  <a:lnTo>
                    <a:pt x="4470" y="558"/>
                  </a:lnTo>
                  <a:lnTo>
                    <a:pt x="5587" y="558"/>
                  </a:lnTo>
                  <a:lnTo>
                    <a:pt x="6146" y="0"/>
                  </a:lnTo>
                  <a:lnTo>
                    <a:pt x="6705" y="0"/>
                  </a:lnTo>
                </a:path>
              </a:pathLst>
            </a:custGeom>
            <a:ln w="3175">
              <a:solidFill>
                <a:srgbClr val="565658"/>
              </a:solidFill>
            </a:ln>
          </p:spPr>
          <p:txBody>
            <a:bodyPr wrap="square" lIns="0" tIns="0" rIns="0" bIns="0" rtlCol="0"/>
            <a:lstStyle/>
            <a:p/>
          </p:txBody>
        </p:sp>
        <p:sp>
          <p:nvSpPr>
            <p:cNvPr id="14557" name="object 14557" descr=""/>
            <p:cNvSpPr/>
            <p:nvPr/>
          </p:nvSpPr>
          <p:spPr>
            <a:xfrm>
              <a:off x="2163479" y="2615914"/>
              <a:ext cx="3175" cy="635"/>
            </a:xfrm>
            <a:custGeom>
              <a:avLst/>
              <a:gdLst/>
              <a:ahLst/>
              <a:cxnLst/>
              <a:rect l="l" t="t" r="r" b="b"/>
              <a:pathLst>
                <a:path w="3175" h="635">
                  <a:moveTo>
                    <a:pt x="0" y="558"/>
                  </a:moveTo>
                  <a:lnTo>
                    <a:pt x="558" y="0"/>
                  </a:lnTo>
                  <a:lnTo>
                    <a:pt x="1117" y="0"/>
                  </a:lnTo>
                  <a:lnTo>
                    <a:pt x="1676" y="0"/>
                  </a:lnTo>
                  <a:lnTo>
                    <a:pt x="2794" y="0"/>
                  </a:lnTo>
                </a:path>
              </a:pathLst>
            </a:custGeom>
            <a:ln w="3175">
              <a:solidFill>
                <a:srgbClr val="565658"/>
              </a:solidFill>
            </a:ln>
          </p:spPr>
          <p:txBody>
            <a:bodyPr wrap="square" lIns="0" tIns="0" rIns="0" bIns="0" rtlCol="0"/>
            <a:lstStyle/>
            <a:p/>
          </p:txBody>
        </p:sp>
        <p:sp>
          <p:nvSpPr>
            <p:cNvPr id="14558" name="object 14558" descr=""/>
            <p:cNvSpPr/>
            <p:nvPr/>
          </p:nvSpPr>
          <p:spPr>
            <a:xfrm>
              <a:off x="2153433" y="2623716"/>
              <a:ext cx="8890" cy="14604"/>
            </a:xfrm>
            <a:custGeom>
              <a:avLst/>
              <a:gdLst/>
              <a:ahLst/>
              <a:cxnLst/>
              <a:rect l="l" t="t" r="r" b="b"/>
              <a:pathLst>
                <a:path w="8889" h="14605">
                  <a:moveTo>
                    <a:pt x="0" y="14516"/>
                  </a:moveTo>
                  <a:lnTo>
                    <a:pt x="8369" y="0"/>
                  </a:lnTo>
                </a:path>
              </a:pathLst>
            </a:custGeom>
            <a:ln w="3175">
              <a:solidFill>
                <a:srgbClr val="565658"/>
              </a:solidFill>
            </a:ln>
          </p:spPr>
          <p:txBody>
            <a:bodyPr wrap="square" lIns="0" tIns="0" rIns="0" bIns="0" rtlCol="0"/>
            <a:lstStyle/>
            <a:p/>
          </p:txBody>
        </p:sp>
        <p:sp>
          <p:nvSpPr>
            <p:cNvPr id="14559" name="object 14559" descr=""/>
            <p:cNvSpPr/>
            <p:nvPr/>
          </p:nvSpPr>
          <p:spPr>
            <a:xfrm>
              <a:off x="2679554" y="1901769"/>
              <a:ext cx="0" cy="1270"/>
            </a:xfrm>
            <a:custGeom>
              <a:avLst/>
              <a:gdLst/>
              <a:ahLst/>
              <a:cxnLst/>
              <a:rect l="l" t="t" r="r" b="b"/>
              <a:pathLst>
                <a:path w="0" h="1269">
                  <a:moveTo>
                    <a:pt x="0" y="0"/>
                  </a:moveTo>
                  <a:lnTo>
                    <a:pt x="0" y="546"/>
                  </a:lnTo>
                  <a:lnTo>
                    <a:pt x="0" y="1104"/>
                  </a:lnTo>
                </a:path>
              </a:pathLst>
            </a:custGeom>
            <a:ln w="3175">
              <a:solidFill>
                <a:srgbClr val="565658"/>
              </a:solidFill>
            </a:ln>
          </p:spPr>
          <p:txBody>
            <a:bodyPr wrap="square" lIns="0" tIns="0" rIns="0" bIns="0" rtlCol="0"/>
            <a:lstStyle/>
            <a:p/>
          </p:txBody>
        </p:sp>
        <p:sp>
          <p:nvSpPr>
            <p:cNvPr id="14560" name="object 14560" descr=""/>
            <p:cNvSpPr/>
            <p:nvPr/>
          </p:nvSpPr>
          <p:spPr>
            <a:xfrm>
              <a:off x="2679554" y="1903995"/>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561" name="object 14561" descr=""/>
            <p:cNvSpPr/>
            <p:nvPr/>
          </p:nvSpPr>
          <p:spPr>
            <a:xfrm>
              <a:off x="2586386"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562" name="object 14562" descr=""/>
            <p:cNvSpPr/>
            <p:nvPr/>
          </p:nvSpPr>
          <p:spPr>
            <a:xfrm>
              <a:off x="2679548" y="1901210"/>
              <a:ext cx="3810" cy="0"/>
            </a:xfrm>
            <a:custGeom>
              <a:avLst/>
              <a:gdLst/>
              <a:ahLst/>
              <a:cxnLst/>
              <a:rect l="l" t="t" r="r" b="b"/>
              <a:pathLst>
                <a:path w="3810" h="0">
                  <a:moveTo>
                    <a:pt x="3365" y="0"/>
                  </a:moveTo>
                  <a:lnTo>
                    <a:pt x="2247" y="0"/>
                  </a:lnTo>
                  <a:lnTo>
                    <a:pt x="1689" y="0"/>
                  </a:lnTo>
                  <a:lnTo>
                    <a:pt x="1130" y="0"/>
                  </a:lnTo>
                  <a:lnTo>
                    <a:pt x="558" y="0"/>
                  </a:lnTo>
                  <a:lnTo>
                    <a:pt x="0" y="0"/>
                  </a:lnTo>
                </a:path>
              </a:pathLst>
            </a:custGeom>
            <a:ln w="3175">
              <a:solidFill>
                <a:srgbClr val="565658"/>
              </a:solidFill>
            </a:ln>
          </p:spPr>
          <p:txBody>
            <a:bodyPr wrap="square" lIns="0" tIns="0" rIns="0" bIns="0" rtlCol="0"/>
            <a:lstStyle/>
            <a:p/>
          </p:txBody>
        </p:sp>
        <p:sp>
          <p:nvSpPr>
            <p:cNvPr id="14563" name="object 14563" descr=""/>
            <p:cNvSpPr/>
            <p:nvPr/>
          </p:nvSpPr>
          <p:spPr>
            <a:xfrm>
              <a:off x="2566308" y="1999412"/>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4564" name="object 14564" descr=""/>
            <p:cNvSpPr/>
            <p:nvPr/>
          </p:nvSpPr>
          <p:spPr>
            <a:xfrm>
              <a:off x="2583037"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565" name="object 14565" descr=""/>
            <p:cNvSpPr/>
            <p:nvPr/>
          </p:nvSpPr>
          <p:spPr>
            <a:xfrm>
              <a:off x="2678004"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566" name="object 14566" descr=""/>
            <p:cNvSpPr/>
            <p:nvPr/>
          </p:nvSpPr>
          <p:spPr>
            <a:xfrm>
              <a:off x="2684576" y="1905669"/>
              <a:ext cx="1905" cy="0"/>
            </a:xfrm>
            <a:custGeom>
              <a:avLst/>
              <a:gdLst/>
              <a:ahLst/>
              <a:cxnLst/>
              <a:rect l="l" t="t" r="r" b="b"/>
              <a:pathLst>
                <a:path w="1905" h="0">
                  <a:moveTo>
                    <a:pt x="0" y="0"/>
                  </a:moveTo>
                  <a:lnTo>
                    <a:pt x="558" y="0"/>
                  </a:lnTo>
                  <a:lnTo>
                    <a:pt x="1117" y="0"/>
                  </a:lnTo>
                  <a:lnTo>
                    <a:pt x="1676" y="0"/>
                  </a:lnTo>
                </a:path>
              </a:pathLst>
            </a:custGeom>
            <a:ln w="3175">
              <a:solidFill>
                <a:srgbClr val="565658"/>
              </a:solidFill>
            </a:ln>
          </p:spPr>
          <p:txBody>
            <a:bodyPr wrap="square" lIns="0" tIns="0" rIns="0" bIns="0" rtlCol="0"/>
            <a:lstStyle/>
            <a:p/>
          </p:txBody>
        </p:sp>
        <p:sp>
          <p:nvSpPr>
            <p:cNvPr id="14567" name="object 14567" descr=""/>
            <p:cNvSpPr/>
            <p:nvPr/>
          </p:nvSpPr>
          <p:spPr>
            <a:xfrm>
              <a:off x="2679554" y="1902879"/>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4568" name="object 14568" descr=""/>
            <p:cNvSpPr/>
            <p:nvPr/>
          </p:nvSpPr>
          <p:spPr>
            <a:xfrm>
              <a:off x="2586944"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569" name="object 14569" descr=""/>
            <p:cNvSpPr/>
            <p:nvPr/>
          </p:nvSpPr>
          <p:spPr>
            <a:xfrm>
              <a:off x="2567969" y="1999412"/>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4570" name="object 14570" descr=""/>
            <p:cNvSpPr/>
            <p:nvPr/>
          </p:nvSpPr>
          <p:spPr>
            <a:xfrm>
              <a:off x="2588061"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571" name="object 14571" descr=""/>
            <p:cNvSpPr/>
            <p:nvPr/>
          </p:nvSpPr>
          <p:spPr>
            <a:xfrm>
              <a:off x="2682356" y="1912367"/>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4572" name="object 14572" descr=""/>
            <p:cNvSpPr/>
            <p:nvPr/>
          </p:nvSpPr>
          <p:spPr>
            <a:xfrm>
              <a:off x="2584831" y="1901329"/>
              <a:ext cx="99695" cy="12700"/>
            </a:xfrm>
            <a:custGeom>
              <a:avLst/>
              <a:gdLst/>
              <a:ahLst/>
              <a:cxnLst/>
              <a:rect l="l" t="t" r="r" b="b"/>
              <a:pathLst>
                <a:path w="99694" h="12700">
                  <a:moveTo>
                    <a:pt x="3098" y="9372"/>
                  </a:moveTo>
                  <a:lnTo>
                    <a:pt x="2641" y="8267"/>
                  </a:lnTo>
                  <a:lnTo>
                    <a:pt x="1549" y="7823"/>
                  </a:lnTo>
                  <a:lnTo>
                    <a:pt x="457" y="8267"/>
                  </a:lnTo>
                  <a:lnTo>
                    <a:pt x="0" y="9372"/>
                  </a:lnTo>
                  <a:lnTo>
                    <a:pt x="457" y="10464"/>
                  </a:lnTo>
                  <a:lnTo>
                    <a:pt x="1549" y="10922"/>
                  </a:lnTo>
                  <a:lnTo>
                    <a:pt x="2641" y="10464"/>
                  </a:lnTo>
                  <a:lnTo>
                    <a:pt x="3098" y="9372"/>
                  </a:lnTo>
                  <a:close/>
                </a:path>
                <a:path w="99694" h="12700">
                  <a:moveTo>
                    <a:pt x="96266" y="1549"/>
                  </a:moveTo>
                  <a:lnTo>
                    <a:pt x="95808" y="457"/>
                  </a:lnTo>
                  <a:lnTo>
                    <a:pt x="94716" y="0"/>
                  </a:lnTo>
                  <a:lnTo>
                    <a:pt x="93624" y="457"/>
                  </a:lnTo>
                  <a:lnTo>
                    <a:pt x="93167" y="1549"/>
                  </a:lnTo>
                  <a:lnTo>
                    <a:pt x="93624" y="2654"/>
                  </a:lnTo>
                  <a:lnTo>
                    <a:pt x="94716" y="3098"/>
                  </a:lnTo>
                  <a:lnTo>
                    <a:pt x="95808" y="2654"/>
                  </a:lnTo>
                  <a:lnTo>
                    <a:pt x="96266" y="1549"/>
                  </a:lnTo>
                  <a:close/>
                </a:path>
                <a:path w="99694" h="12700">
                  <a:moveTo>
                    <a:pt x="99072" y="11049"/>
                  </a:moveTo>
                  <a:lnTo>
                    <a:pt x="98615" y="9944"/>
                  </a:lnTo>
                  <a:lnTo>
                    <a:pt x="97523" y="9499"/>
                  </a:lnTo>
                  <a:lnTo>
                    <a:pt x="96418" y="9944"/>
                  </a:lnTo>
                  <a:lnTo>
                    <a:pt x="95973" y="11049"/>
                  </a:lnTo>
                  <a:lnTo>
                    <a:pt x="96418" y="12141"/>
                  </a:lnTo>
                  <a:lnTo>
                    <a:pt x="97523" y="12598"/>
                  </a:lnTo>
                  <a:lnTo>
                    <a:pt x="98615" y="12141"/>
                  </a:lnTo>
                  <a:lnTo>
                    <a:pt x="99072" y="11049"/>
                  </a:lnTo>
                  <a:close/>
                </a:path>
              </a:pathLst>
            </a:custGeom>
            <a:solidFill>
              <a:srgbClr val="565658"/>
            </a:solidFill>
          </p:spPr>
          <p:txBody>
            <a:bodyPr wrap="square" lIns="0" tIns="0" rIns="0" bIns="0" rtlCol="0"/>
            <a:lstStyle/>
            <a:p/>
          </p:txBody>
        </p:sp>
        <p:sp>
          <p:nvSpPr>
            <p:cNvPr id="14573" name="object 14573" descr=""/>
            <p:cNvSpPr/>
            <p:nvPr/>
          </p:nvSpPr>
          <p:spPr>
            <a:xfrm>
              <a:off x="2566306" y="2000515"/>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574" name="object 14574" descr=""/>
            <p:cNvSpPr/>
            <p:nvPr/>
          </p:nvSpPr>
          <p:spPr>
            <a:xfrm>
              <a:off x="2567969" y="200051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575" name="object 14575" descr=""/>
            <p:cNvSpPr/>
            <p:nvPr/>
          </p:nvSpPr>
          <p:spPr>
            <a:xfrm>
              <a:off x="2678004" y="190133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576" name="object 14576" descr=""/>
            <p:cNvSpPr/>
            <p:nvPr/>
          </p:nvSpPr>
          <p:spPr>
            <a:xfrm>
              <a:off x="2684018" y="1905669"/>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577" name="object 14577" descr=""/>
            <p:cNvSpPr/>
            <p:nvPr/>
          </p:nvSpPr>
          <p:spPr>
            <a:xfrm>
              <a:off x="2685693" y="19056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578" name="object 14578" descr=""/>
            <p:cNvSpPr/>
            <p:nvPr/>
          </p:nvSpPr>
          <p:spPr>
            <a:xfrm>
              <a:off x="2583596"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579" name="object 14579" descr=""/>
            <p:cNvSpPr/>
            <p:nvPr/>
          </p:nvSpPr>
          <p:spPr>
            <a:xfrm>
              <a:off x="2771613" y="1996051"/>
              <a:ext cx="1905" cy="0"/>
            </a:xfrm>
            <a:custGeom>
              <a:avLst/>
              <a:gdLst/>
              <a:ahLst/>
              <a:cxnLst/>
              <a:rect l="l" t="t" r="r" b="b"/>
              <a:pathLst>
                <a:path w="1905" h="0">
                  <a:moveTo>
                    <a:pt x="1676" y="0"/>
                  </a:moveTo>
                  <a:lnTo>
                    <a:pt x="0" y="0"/>
                  </a:lnTo>
                </a:path>
              </a:pathLst>
            </a:custGeom>
            <a:ln w="3175">
              <a:solidFill>
                <a:srgbClr val="565658"/>
              </a:solidFill>
            </a:ln>
          </p:spPr>
          <p:txBody>
            <a:bodyPr wrap="square" lIns="0" tIns="0" rIns="0" bIns="0" rtlCol="0"/>
            <a:lstStyle/>
            <a:p/>
          </p:txBody>
        </p:sp>
        <p:sp>
          <p:nvSpPr>
            <p:cNvPr id="14580" name="object 14580" descr=""/>
            <p:cNvSpPr/>
            <p:nvPr/>
          </p:nvSpPr>
          <p:spPr>
            <a:xfrm>
              <a:off x="2588060"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581" name="object 14581" descr=""/>
            <p:cNvSpPr/>
            <p:nvPr/>
          </p:nvSpPr>
          <p:spPr>
            <a:xfrm>
              <a:off x="2566864" y="2001633"/>
              <a:ext cx="1270" cy="0"/>
            </a:xfrm>
            <a:custGeom>
              <a:avLst/>
              <a:gdLst/>
              <a:ahLst/>
              <a:cxnLst/>
              <a:rect l="l" t="t" r="r" b="b"/>
              <a:pathLst>
                <a:path w="1269" h="0">
                  <a:moveTo>
                    <a:pt x="1104" y="0"/>
                  </a:moveTo>
                  <a:lnTo>
                    <a:pt x="0" y="0"/>
                  </a:lnTo>
                </a:path>
              </a:pathLst>
            </a:custGeom>
            <a:ln w="3175">
              <a:solidFill>
                <a:srgbClr val="565658"/>
              </a:solidFill>
            </a:ln>
          </p:spPr>
          <p:txBody>
            <a:bodyPr wrap="square" lIns="0" tIns="0" rIns="0" bIns="0" rtlCol="0"/>
            <a:lstStyle/>
            <a:p/>
          </p:txBody>
        </p:sp>
        <p:sp>
          <p:nvSpPr>
            <p:cNvPr id="14582" name="object 14582" descr=""/>
            <p:cNvSpPr/>
            <p:nvPr/>
          </p:nvSpPr>
          <p:spPr>
            <a:xfrm>
              <a:off x="2583722"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583" name="object 14583" descr=""/>
            <p:cNvSpPr/>
            <p:nvPr/>
          </p:nvSpPr>
          <p:spPr>
            <a:xfrm>
              <a:off x="2771616" y="1993825"/>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584" name="object 14584" descr=""/>
            <p:cNvSpPr/>
            <p:nvPr/>
          </p:nvSpPr>
          <p:spPr>
            <a:xfrm>
              <a:off x="2584154"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585" name="object 14585" descr=""/>
            <p:cNvSpPr/>
            <p:nvPr/>
          </p:nvSpPr>
          <p:spPr>
            <a:xfrm>
              <a:off x="2680681" y="19056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586" name="object 14586" descr=""/>
            <p:cNvSpPr/>
            <p:nvPr/>
          </p:nvSpPr>
          <p:spPr>
            <a:xfrm>
              <a:off x="2682356" y="19056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587" name="object 14587" descr=""/>
            <p:cNvSpPr/>
            <p:nvPr/>
          </p:nvSpPr>
          <p:spPr>
            <a:xfrm>
              <a:off x="2680111" y="19039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588" name="object 14588" descr=""/>
            <p:cNvSpPr/>
            <p:nvPr/>
          </p:nvSpPr>
          <p:spPr>
            <a:xfrm>
              <a:off x="2771058" y="1993824"/>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4589" name="object 14589" descr=""/>
            <p:cNvSpPr/>
            <p:nvPr/>
          </p:nvSpPr>
          <p:spPr>
            <a:xfrm>
              <a:off x="2566865" y="1999407"/>
              <a:ext cx="1270" cy="0"/>
            </a:xfrm>
            <a:custGeom>
              <a:avLst/>
              <a:gdLst/>
              <a:ahLst/>
              <a:cxnLst/>
              <a:rect l="l" t="t" r="r" b="b"/>
              <a:pathLst>
                <a:path w="1269" h="0">
                  <a:moveTo>
                    <a:pt x="0" y="0"/>
                  </a:moveTo>
                  <a:lnTo>
                    <a:pt x="1104" y="0"/>
                  </a:lnTo>
                </a:path>
              </a:pathLst>
            </a:custGeom>
            <a:ln w="3175">
              <a:solidFill>
                <a:srgbClr val="565658"/>
              </a:solidFill>
            </a:ln>
          </p:spPr>
          <p:txBody>
            <a:bodyPr wrap="square" lIns="0" tIns="0" rIns="0" bIns="0" rtlCol="0"/>
            <a:lstStyle/>
            <a:p/>
          </p:txBody>
        </p:sp>
        <p:sp>
          <p:nvSpPr>
            <p:cNvPr id="14590" name="object 14590" descr=""/>
            <p:cNvSpPr/>
            <p:nvPr/>
          </p:nvSpPr>
          <p:spPr>
            <a:xfrm>
              <a:off x="2460291" y="1910692"/>
              <a:ext cx="3175" cy="0"/>
            </a:xfrm>
            <a:custGeom>
              <a:avLst/>
              <a:gdLst/>
              <a:ahLst/>
              <a:cxnLst/>
              <a:rect l="l" t="t" r="r" b="b"/>
              <a:pathLst>
                <a:path w="3175" h="0">
                  <a:moveTo>
                    <a:pt x="1676" y="0"/>
                  </a:moveTo>
                  <a:lnTo>
                    <a:pt x="2235" y="0"/>
                  </a:lnTo>
                  <a:lnTo>
                    <a:pt x="2794" y="0"/>
                  </a:lnTo>
                  <a:lnTo>
                    <a:pt x="2235" y="0"/>
                  </a:lnTo>
                  <a:lnTo>
                    <a:pt x="1676" y="0"/>
                  </a:lnTo>
                  <a:lnTo>
                    <a:pt x="1117" y="0"/>
                  </a:lnTo>
                  <a:lnTo>
                    <a:pt x="0" y="0"/>
                  </a:lnTo>
                </a:path>
              </a:pathLst>
            </a:custGeom>
            <a:ln w="3175">
              <a:solidFill>
                <a:srgbClr val="565658"/>
              </a:solidFill>
            </a:ln>
          </p:spPr>
          <p:txBody>
            <a:bodyPr wrap="square" lIns="0" tIns="0" rIns="0" bIns="0" rtlCol="0"/>
            <a:lstStyle/>
            <a:p/>
          </p:txBody>
        </p:sp>
        <p:sp>
          <p:nvSpPr>
            <p:cNvPr id="14591" name="object 14591" descr=""/>
            <p:cNvSpPr/>
            <p:nvPr/>
          </p:nvSpPr>
          <p:spPr>
            <a:xfrm>
              <a:off x="2225404" y="2228149"/>
              <a:ext cx="1905" cy="2540"/>
            </a:xfrm>
            <a:custGeom>
              <a:avLst/>
              <a:gdLst/>
              <a:ahLst/>
              <a:cxnLst/>
              <a:rect l="l" t="t" r="r" b="b"/>
              <a:pathLst>
                <a:path w="1905" h="2539">
                  <a:moveTo>
                    <a:pt x="0" y="0"/>
                  </a:moveTo>
                  <a:lnTo>
                    <a:pt x="1676" y="2235"/>
                  </a:lnTo>
                </a:path>
              </a:pathLst>
            </a:custGeom>
            <a:ln w="3175">
              <a:solidFill>
                <a:srgbClr val="565658"/>
              </a:solidFill>
            </a:ln>
          </p:spPr>
          <p:txBody>
            <a:bodyPr wrap="square" lIns="0" tIns="0" rIns="0" bIns="0" rtlCol="0"/>
            <a:lstStyle/>
            <a:p/>
          </p:txBody>
        </p:sp>
        <p:sp>
          <p:nvSpPr>
            <p:cNvPr id="14592" name="object 14592" descr=""/>
            <p:cNvSpPr/>
            <p:nvPr/>
          </p:nvSpPr>
          <p:spPr>
            <a:xfrm>
              <a:off x="2458185"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593" name="object 14593" descr=""/>
            <p:cNvSpPr/>
            <p:nvPr/>
          </p:nvSpPr>
          <p:spPr>
            <a:xfrm>
              <a:off x="2456942"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594" name="object 14594" descr=""/>
            <p:cNvSpPr/>
            <p:nvPr/>
          </p:nvSpPr>
          <p:spPr>
            <a:xfrm>
              <a:off x="2458617"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595" name="object 14595" descr=""/>
            <p:cNvSpPr/>
            <p:nvPr/>
          </p:nvSpPr>
          <p:spPr>
            <a:xfrm>
              <a:off x="2223169" y="2232614"/>
              <a:ext cx="3175" cy="0"/>
            </a:xfrm>
            <a:custGeom>
              <a:avLst/>
              <a:gdLst/>
              <a:ahLst/>
              <a:cxnLst/>
              <a:rect l="l" t="t" r="r" b="b"/>
              <a:pathLst>
                <a:path w="3175" h="0">
                  <a:moveTo>
                    <a:pt x="2793" y="0"/>
                  </a:moveTo>
                  <a:lnTo>
                    <a:pt x="0" y="0"/>
                  </a:lnTo>
                </a:path>
              </a:pathLst>
            </a:custGeom>
            <a:ln w="3175">
              <a:solidFill>
                <a:srgbClr val="565658"/>
              </a:solidFill>
            </a:ln>
          </p:spPr>
          <p:txBody>
            <a:bodyPr wrap="square" lIns="0" tIns="0" rIns="0" bIns="0" rtlCol="0"/>
            <a:lstStyle/>
            <a:p/>
          </p:txBody>
        </p:sp>
        <p:sp>
          <p:nvSpPr>
            <p:cNvPr id="14596" name="object 14596" descr=""/>
            <p:cNvSpPr/>
            <p:nvPr/>
          </p:nvSpPr>
          <p:spPr>
            <a:xfrm>
              <a:off x="2222055" y="2228153"/>
              <a:ext cx="1270" cy="2540"/>
            </a:xfrm>
            <a:custGeom>
              <a:avLst/>
              <a:gdLst/>
              <a:ahLst/>
              <a:cxnLst/>
              <a:rect l="l" t="t" r="r" b="b"/>
              <a:pathLst>
                <a:path w="1269" h="2539">
                  <a:moveTo>
                    <a:pt x="0" y="2235"/>
                  </a:moveTo>
                  <a:lnTo>
                    <a:pt x="1117" y="0"/>
                  </a:lnTo>
                </a:path>
              </a:pathLst>
            </a:custGeom>
            <a:ln w="3175">
              <a:solidFill>
                <a:srgbClr val="565658"/>
              </a:solidFill>
            </a:ln>
          </p:spPr>
          <p:txBody>
            <a:bodyPr wrap="square" lIns="0" tIns="0" rIns="0" bIns="0" rtlCol="0"/>
            <a:lstStyle/>
            <a:p/>
          </p:txBody>
        </p:sp>
        <p:sp>
          <p:nvSpPr>
            <p:cNvPr id="14597" name="object 14597" descr=""/>
            <p:cNvSpPr/>
            <p:nvPr/>
          </p:nvSpPr>
          <p:spPr>
            <a:xfrm>
              <a:off x="2682355" y="1912367"/>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598" name="object 14598" descr=""/>
            <p:cNvSpPr/>
            <p:nvPr/>
          </p:nvSpPr>
          <p:spPr>
            <a:xfrm>
              <a:off x="2771057" y="1994946"/>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4599" name="object 14599" descr=""/>
            <p:cNvSpPr/>
            <p:nvPr/>
          </p:nvSpPr>
          <p:spPr>
            <a:xfrm>
              <a:off x="2222055" y="2230388"/>
              <a:ext cx="1270" cy="2540"/>
            </a:xfrm>
            <a:custGeom>
              <a:avLst/>
              <a:gdLst/>
              <a:ahLst/>
              <a:cxnLst/>
              <a:rect l="l" t="t" r="r" b="b"/>
              <a:pathLst>
                <a:path w="1269" h="2539">
                  <a:moveTo>
                    <a:pt x="0" y="0"/>
                  </a:moveTo>
                  <a:lnTo>
                    <a:pt x="1117" y="2222"/>
                  </a:lnTo>
                </a:path>
              </a:pathLst>
            </a:custGeom>
            <a:ln w="3175">
              <a:solidFill>
                <a:srgbClr val="565658"/>
              </a:solidFill>
            </a:ln>
          </p:spPr>
          <p:txBody>
            <a:bodyPr wrap="square" lIns="0" tIns="0" rIns="0" bIns="0" rtlCol="0"/>
            <a:lstStyle/>
            <a:p/>
          </p:txBody>
        </p:sp>
        <p:sp>
          <p:nvSpPr>
            <p:cNvPr id="14600" name="object 14600" descr=""/>
            <p:cNvSpPr/>
            <p:nvPr/>
          </p:nvSpPr>
          <p:spPr>
            <a:xfrm>
              <a:off x="2225960" y="2230388"/>
              <a:ext cx="1270" cy="2540"/>
            </a:xfrm>
            <a:custGeom>
              <a:avLst/>
              <a:gdLst/>
              <a:ahLst/>
              <a:cxnLst/>
              <a:rect l="l" t="t" r="r" b="b"/>
              <a:pathLst>
                <a:path w="1269" h="2539">
                  <a:moveTo>
                    <a:pt x="1117" y="0"/>
                  </a:moveTo>
                  <a:lnTo>
                    <a:pt x="0" y="2222"/>
                  </a:lnTo>
                </a:path>
              </a:pathLst>
            </a:custGeom>
            <a:ln w="3175">
              <a:solidFill>
                <a:srgbClr val="565658"/>
              </a:solidFill>
            </a:ln>
          </p:spPr>
          <p:txBody>
            <a:bodyPr wrap="square" lIns="0" tIns="0" rIns="0" bIns="0" rtlCol="0"/>
            <a:lstStyle/>
            <a:p/>
          </p:txBody>
        </p:sp>
        <p:sp>
          <p:nvSpPr>
            <p:cNvPr id="14601" name="object 14601" descr=""/>
            <p:cNvSpPr/>
            <p:nvPr/>
          </p:nvSpPr>
          <p:spPr>
            <a:xfrm>
              <a:off x="2773290" y="1994941"/>
              <a:ext cx="635" cy="1270"/>
            </a:xfrm>
            <a:custGeom>
              <a:avLst/>
              <a:gdLst/>
              <a:ahLst/>
              <a:cxnLst/>
              <a:rect l="l" t="t" r="r" b="b"/>
              <a:pathLst>
                <a:path w="635" h="1269">
                  <a:moveTo>
                    <a:pt x="558" y="0"/>
                  </a:moveTo>
                  <a:lnTo>
                    <a:pt x="0" y="1104"/>
                  </a:lnTo>
                </a:path>
              </a:pathLst>
            </a:custGeom>
            <a:ln w="3175">
              <a:solidFill>
                <a:srgbClr val="565658"/>
              </a:solidFill>
            </a:ln>
          </p:spPr>
          <p:txBody>
            <a:bodyPr wrap="square" lIns="0" tIns="0" rIns="0" bIns="0" rtlCol="0"/>
            <a:lstStyle/>
            <a:p/>
          </p:txBody>
        </p:sp>
        <p:sp>
          <p:nvSpPr>
            <p:cNvPr id="14602" name="object 14602" descr=""/>
            <p:cNvSpPr/>
            <p:nvPr/>
          </p:nvSpPr>
          <p:spPr>
            <a:xfrm>
              <a:off x="2458742"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03" name="object 14603" descr=""/>
            <p:cNvSpPr/>
            <p:nvPr/>
          </p:nvSpPr>
          <p:spPr>
            <a:xfrm>
              <a:off x="2772731" y="1993824"/>
              <a:ext cx="1270" cy="1270"/>
            </a:xfrm>
            <a:custGeom>
              <a:avLst/>
              <a:gdLst/>
              <a:ahLst/>
              <a:cxnLst/>
              <a:rect l="l" t="t" r="r" b="b"/>
              <a:pathLst>
                <a:path w="1269" h="1269">
                  <a:moveTo>
                    <a:pt x="1117" y="1117"/>
                  </a:moveTo>
                  <a:lnTo>
                    <a:pt x="0" y="0"/>
                  </a:lnTo>
                </a:path>
              </a:pathLst>
            </a:custGeom>
            <a:ln w="3175">
              <a:solidFill>
                <a:srgbClr val="565658"/>
              </a:solidFill>
            </a:ln>
          </p:spPr>
          <p:txBody>
            <a:bodyPr wrap="square" lIns="0" tIns="0" rIns="0" bIns="0" rtlCol="0"/>
            <a:lstStyle/>
            <a:p/>
          </p:txBody>
        </p:sp>
        <p:sp>
          <p:nvSpPr>
            <p:cNvPr id="14604" name="object 14604" descr=""/>
            <p:cNvSpPr/>
            <p:nvPr/>
          </p:nvSpPr>
          <p:spPr>
            <a:xfrm>
              <a:off x="2223171" y="2228149"/>
              <a:ext cx="2540" cy="0"/>
            </a:xfrm>
            <a:custGeom>
              <a:avLst/>
              <a:gdLst/>
              <a:ahLst/>
              <a:cxnLst/>
              <a:rect l="l" t="t" r="r" b="b"/>
              <a:pathLst>
                <a:path w="2539" h="0">
                  <a:moveTo>
                    <a:pt x="0" y="0"/>
                  </a:moveTo>
                  <a:lnTo>
                    <a:pt x="2235" y="0"/>
                  </a:lnTo>
                </a:path>
              </a:pathLst>
            </a:custGeom>
            <a:ln w="3175">
              <a:solidFill>
                <a:srgbClr val="565658"/>
              </a:solidFill>
            </a:ln>
          </p:spPr>
          <p:txBody>
            <a:bodyPr wrap="square" lIns="0" tIns="0" rIns="0" bIns="0" rtlCol="0"/>
            <a:lstStyle/>
            <a:p/>
          </p:txBody>
        </p:sp>
        <p:sp>
          <p:nvSpPr>
            <p:cNvPr id="14605" name="object 14605" descr=""/>
            <p:cNvSpPr/>
            <p:nvPr/>
          </p:nvSpPr>
          <p:spPr>
            <a:xfrm>
              <a:off x="2458059"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06" name="object 14606" descr=""/>
            <p:cNvSpPr/>
            <p:nvPr/>
          </p:nvSpPr>
          <p:spPr>
            <a:xfrm>
              <a:off x="2643289" y="1992707"/>
              <a:ext cx="211454" cy="12065"/>
            </a:xfrm>
            <a:custGeom>
              <a:avLst/>
              <a:gdLst/>
              <a:ahLst/>
              <a:cxnLst/>
              <a:rect l="l" t="t" r="r" b="b"/>
              <a:pathLst>
                <a:path w="211455" h="12064">
                  <a:moveTo>
                    <a:pt x="0" y="11722"/>
                  </a:moveTo>
                  <a:lnTo>
                    <a:pt x="13398" y="11722"/>
                  </a:lnTo>
                  <a:lnTo>
                    <a:pt x="26784" y="11163"/>
                  </a:lnTo>
                  <a:lnTo>
                    <a:pt x="39624" y="10604"/>
                  </a:lnTo>
                  <a:lnTo>
                    <a:pt x="53009" y="10604"/>
                  </a:lnTo>
                  <a:lnTo>
                    <a:pt x="65849" y="10045"/>
                  </a:lnTo>
                  <a:lnTo>
                    <a:pt x="79222" y="9486"/>
                  </a:lnTo>
                  <a:lnTo>
                    <a:pt x="92621" y="8369"/>
                  </a:lnTo>
                  <a:lnTo>
                    <a:pt x="105460" y="7810"/>
                  </a:lnTo>
                  <a:lnTo>
                    <a:pt x="118846" y="7251"/>
                  </a:lnTo>
                  <a:lnTo>
                    <a:pt x="132232" y="6146"/>
                  </a:lnTo>
                  <a:lnTo>
                    <a:pt x="145072" y="5588"/>
                  </a:lnTo>
                  <a:lnTo>
                    <a:pt x="158457" y="4457"/>
                  </a:lnTo>
                  <a:lnTo>
                    <a:pt x="171284" y="3340"/>
                  </a:lnTo>
                  <a:lnTo>
                    <a:pt x="184683" y="2235"/>
                  </a:lnTo>
                  <a:lnTo>
                    <a:pt x="198069" y="1117"/>
                  </a:lnTo>
                  <a:lnTo>
                    <a:pt x="210896" y="0"/>
                  </a:lnTo>
                </a:path>
              </a:pathLst>
            </a:custGeom>
            <a:ln w="3175">
              <a:solidFill>
                <a:srgbClr val="565658"/>
              </a:solidFill>
            </a:ln>
          </p:spPr>
          <p:txBody>
            <a:bodyPr wrap="square" lIns="0" tIns="0" rIns="0" bIns="0" rtlCol="0"/>
            <a:lstStyle/>
            <a:p/>
          </p:txBody>
        </p:sp>
        <p:sp>
          <p:nvSpPr>
            <p:cNvPr id="14607" name="object 14607" descr=""/>
            <p:cNvSpPr/>
            <p:nvPr/>
          </p:nvSpPr>
          <p:spPr>
            <a:xfrm>
              <a:off x="2830203" y="1990476"/>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608" name="object 14608" descr=""/>
            <p:cNvSpPr/>
            <p:nvPr/>
          </p:nvSpPr>
          <p:spPr>
            <a:xfrm>
              <a:off x="2425701"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09" name="object 14609" descr=""/>
            <p:cNvSpPr/>
            <p:nvPr/>
          </p:nvSpPr>
          <p:spPr>
            <a:xfrm>
              <a:off x="2025106" y="2727498"/>
              <a:ext cx="635" cy="3175"/>
            </a:xfrm>
            <a:custGeom>
              <a:avLst/>
              <a:gdLst/>
              <a:ahLst/>
              <a:cxnLst/>
              <a:rect l="l" t="t" r="r" b="b"/>
              <a:pathLst>
                <a:path w="635" h="3175">
                  <a:moveTo>
                    <a:pt x="0" y="0"/>
                  </a:moveTo>
                  <a:lnTo>
                    <a:pt x="0" y="1117"/>
                  </a:lnTo>
                  <a:lnTo>
                    <a:pt x="558" y="2794"/>
                  </a:lnTo>
                </a:path>
              </a:pathLst>
            </a:custGeom>
            <a:ln w="3175">
              <a:solidFill>
                <a:srgbClr val="565658"/>
              </a:solidFill>
            </a:ln>
          </p:spPr>
          <p:txBody>
            <a:bodyPr wrap="square" lIns="0" tIns="0" rIns="0" bIns="0" rtlCol="0"/>
            <a:lstStyle/>
            <a:p/>
          </p:txBody>
        </p:sp>
        <p:sp>
          <p:nvSpPr>
            <p:cNvPr id="14610" name="object 14610" descr=""/>
            <p:cNvSpPr/>
            <p:nvPr/>
          </p:nvSpPr>
          <p:spPr>
            <a:xfrm>
              <a:off x="2429050"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611" name="object 14611" descr=""/>
            <p:cNvSpPr/>
            <p:nvPr/>
          </p:nvSpPr>
          <p:spPr>
            <a:xfrm>
              <a:off x="2425827"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12" name="object 14612" descr=""/>
            <p:cNvSpPr/>
            <p:nvPr/>
          </p:nvSpPr>
          <p:spPr>
            <a:xfrm>
              <a:off x="2025106" y="2730289"/>
              <a:ext cx="635" cy="3810"/>
            </a:xfrm>
            <a:custGeom>
              <a:avLst/>
              <a:gdLst/>
              <a:ahLst/>
              <a:cxnLst/>
              <a:rect l="l" t="t" r="r" b="b"/>
              <a:pathLst>
                <a:path w="635" h="3810">
                  <a:moveTo>
                    <a:pt x="558" y="0"/>
                  </a:moveTo>
                  <a:lnTo>
                    <a:pt x="0" y="1676"/>
                  </a:lnTo>
                  <a:lnTo>
                    <a:pt x="0" y="3352"/>
                  </a:lnTo>
                </a:path>
              </a:pathLst>
            </a:custGeom>
            <a:ln w="3175">
              <a:solidFill>
                <a:srgbClr val="565658"/>
              </a:solidFill>
            </a:ln>
          </p:spPr>
          <p:txBody>
            <a:bodyPr wrap="square" lIns="0" tIns="0" rIns="0" bIns="0" rtlCol="0"/>
            <a:lstStyle/>
            <a:p/>
          </p:txBody>
        </p:sp>
        <p:sp>
          <p:nvSpPr>
            <p:cNvPr id="14613" name="object 14613" descr=""/>
            <p:cNvSpPr/>
            <p:nvPr/>
          </p:nvSpPr>
          <p:spPr>
            <a:xfrm>
              <a:off x="2425143"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14" name="object 14614" descr=""/>
            <p:cNvSpPr/>
            <p:nvPr/>
          </p:nvSpPr>
          <p:spPr>
            <a:xfrm>
              <a:off x="2829087" y="19915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15" name="object 14615" descr=""/>
            <p:cNvSpPr/>
            <p:nvPr/>
          </p:nvSpPr>
          <p:spPr>
            <a:xfrm>
              <a:off x="2684576"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616" name="object 14616" descr=""/>
            <p:cNvSpPr/>
            <p:nvPr/>
          </p:nvSpPr>
          <p:spPr>
            <a:xfrm>
              <a:off x="2829088" y="1989360"/>
              <a:ext cx="1270" cy="635"/>
            </a:xfrm>
            <a:custGeom>
              <a:avLst/>
              <a:gdLst/>
              <a:ahLst/>
              <a:cxnLst/>
              <a:rect l="l" t="t" r="r" b="b"/>
              <a:pathLst>
                <a:path w="1269" h="635">
                  <a:moveTo>
                    <a:pt x="0" y="558"/>
                  </a:moveTo>
                  <a:lnTo>
                    <a:pt x="1117" y="0"/>
                  </a:lnTo>
                </a:path>
              </a:pathLst>
            </a:custGeom>
            <a:ln w="3175">
              <a:solidFill>
                <a:srgbClr val="565658"/>
              </a:solidFill>
            </a:ln>
          </p:spPr>
          <p:txBody>
            <a:bodyPr wrap="square" lIns="0" tIns="0" rIns="0" bIns="0" rtlCol="0"/>
            <a:lstStyle/>
            <a:p/>
          </p:txBody>
        </p:sp>
        <p:sp>
          <p:nvSpPr>
            <p:cNvPr id="14617" name="object 14617" descr=""/>
            <p:cNvSpPr/>
            <p:nvPr/>
          </p:nvSpPr>
          <p:spPr>
            <a:xfrm>
              <a:off x="2428492"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18" name="object 14618" descr=""/>
            <p:cNvSpPr/>
            <p:nvPr/>
          </p:nvSpPr>
          <p:spPr>
            <a:xfrm>
              <a:off x="2683027" y="1910818"/>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19" name="object 14619" descr=""/>
            <p:cNvSpPr/>
            <p:nvPr/>
          </p:nvSpPr>
          <p:spPr>
            <a:xfrm>
              <a:off x="2828530" y="1990475"/>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620" name="object 14620" descr=""/>
            <p:cNvSpPr/>
            <p:nvPr/>
          </p:nvSpPr>
          <p:spPr>
            <a:xfrm>
              <a:off x="2025106" y="2724156"/>
              <a:ext cx="635" cy="3810"/>
            </a:xfrm>
            <a:custGeom>
              <a:avLst/>
              <a:gdLst/>
              <a:ahLst/>
              <a:cxnLst/>
              <a:rect l="l" t="t" r="r" b="b"/>
              <a:pathLst>
                <a:path w="635" h="3810">
                  <a:moveTo>
                    <a:pt x="558" y="0"/>
                  </a:moveTo>
                  <a:lnTo>
                    <a:pt x="0" y="1663"/>
                  </a:lnTo>
                  <a:lnTo>
                    <a:pt x="0" y="3340"/>
                  </a:lnTo>
                </a:path>
              </a:pathLst>
            </a:custGeom>
            <a:ln w="3175">
              <a:solidFill>
                <a:srgbClr val="565658"/>
              </a:solidFill>
            </a:ln>
          </p:spPr>
          <p:txBody>
            <a:bodyPr wrap="square" lIns="0" tIns="0" rIns="0" bIns="0" rtlCol="0"/>
            <a:lstStyle/>
            <a:p/>
          </p:txBody>
        </p:sp>
        <p:sp>
          <p:nvSpPr>
            <p:cNvPr id="14621" name="object 14621" descr=""/>
            <p:cNvSpPr/>
            <p:nvPr/>
          </p:nvSpPr>
          <p:spPr>
            <a:xfrm>
              <a:off x="2424027"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622" name="object 14622" descr=""/>
            <p:cNvSpPr/>
            <p:nvPr/>
          </p:nvSpPr>
          <p:spPr>
            <a:xfrm>
              <a:off x="2025106" y="2733637"/>
              <a:ext cx="635" cy="3175"/>
            </a:xfrm>
            <a:custGeom>
              <a:avLst/>
              <a:gdLst/>
              <a:ahLst/>
              <a:cxnLst/>
              <a:rect l="l" t="t" r="r" b="b"/>
              <a:pathLst>
                <a:path w="635" h="3175">
                  <a:moveTo>
                    <a:pt x="0" y="0"/>
                  </a:moveTo>
                  <a:lnTo>
                    <a:pt x="0" y="1117"/>
                  </a:lnTo>
                  <a:lnTo>
                    <a:pt x="558" y="2794"/>
                  </a:lnTo>
                </a:path>
              </a:pathLst>
            </a:custGeom>
            <a:ln w="3175">
              <a:solidFill>
                <a:srgbClr val="565658"/>
              </a:solidFill>
            </a:ln>
          </p:spPr>
          <p:txBody>
            <a:bodyPr wrap="square" lIns="0" tIns="0" rIns="0" bIns="0" rtlCol="0"/>
            <a:lstStyle/>
            <a:p/>
          </p:txBody>
        </p:sp>
        <p:sp>
          <p:nvSpPr>
            <p:cNvPr id="14623" name="object 14623" descr=""/>
            <p:cNvSpPr/>
            <p:nvPr/>
          </p:nvSpPr>
          <p:spPr>
            <a:xfrm>
              <a:off x="2828530" y="1989917"/>
              <a:ext cx="635" cy="635"/>
            </a:xfrm>
            <a:custGeom>
              <a:avLst/>
              <a:gdLst/>
              <a:ahLst/>
              <a:cxnLst/>
              <a:rect l="l" t="t" r="r" b="b"/>
              <a:pathLst>
                <a:path w="635" h="635">
                  <a:moveTo>
                    <a:pt x="0" y="558"/>
                  </a:moveTo>
                  <a:lnTo>
                    <a:pt x="558" y="0"/>
                  </a:lnTo>
                </a:path>
              </a:pathLst>
            </a:custGeom>
            <a:ln w="3175">
              <a:solidFill>
                <a:srgbClr val="565658"/>
              </a:solidFill>
            </a:ln>
          </p:spPr>
          <p:txBody>
            <a:bodyPr wrap="square" lIns="0" tIns="0" rIns="0" bIns="0" rtlCol="0"/>
            <a:lstStyle/>
            <a:p/>
          </p:txBody>
        </p:sp>
        <p:sp>
          <p:nvSpPr>
            <p:cNvPr id="14624" name="object 14624" descr=""/>
            <p:cNvSpPr/>
            <p:nvPr/>
          </p:nvSpPr>
          <p:spPr>
            <a:xfrm>
              <a:off x="2830203" y="1989358"/>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625" name="object 14625" descr=""/>
            <p:cNvSpPr/>
            <p:nvPr/>
          </p:nvSpPr>
          <p:spPr>
            <a:xfrm>
              <a:off x="2427375"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26" name="object 14626" descr=""/>
            <p:cNvSpPr/>
            <p:nvPr/>
          </p:nvSpPr>
          <p:spPr>
            <a:xfrm>
              <a:off x="2241036" y="2617588"/>
              <a:ext cx="5715" cy="5715"/>
            </a:xfrm>
            <a:custGeom>
              <a:avLst/>
              <a:gdLst/>
              <a:ahLst/>
              <a:cxnLst/>
              <a:rect l="l" t="t" r="r" b="b"/>
              <a:pathLst>
                <a:path w="5714" h="5714">
                  <a:moveTo>
                    <a:pt x="5575" y="5575"/>
                  </a:moveTo>
                  <a:lnTo>
                    <a:pt x="5016" y="5575"/>
                  </a:lnTo>
                  <a:lnTo>
                    <a:pt x="4457" y="5029"/>
                  </a:lnTo>
                  <a:lnTo>
                    <a:pt x="3898" y="5029"/>
                  </a:lnTo>
                  <a:lnTo>
                    <a:pt x="3340" y="5029"/>
                  </a:lnTo>
                  <a:lnTo>
                    <a:pt x="2781" y="4470"/>
                  </a:lnTo>
                  <a:lnTo>
                    <a:pt x="2222" y="4470"/>
                  </a:lnTo>
                  <a:lnTo>
                    <a:pt x="1663" y="3911"/>
                  </a:lnTo>
                  <a:lnTo>
                    <a:pt x="1104" y="3352"/>
                  </a:lnTo>
                  <a:lnTo>
                    <a:pt x="546" y="2793"/>
                  </a:lnTo>
                  <a:lnTo>
                    <a:pt x="546" y="2235"/>
                  </a:lnTo>
                  <a:lnTo>
                    <a:pt x="546" y="1676"/>
                  </a:lnTo>
                  <a:lnTo>
                    <a:pt x="0" y="1117"/>
                  </a:lnTo>
                  <a:lnTo>
                    <a:pt x="0" y="558"/>
                  </a:lnTo>
                  <a:lnTo>
                    <a:pt x="0" y="0"/>
                  </a:lnTo>
                </a:path>
              </a:pathLst>
            </a:custGeom>
            <a:ln w="3175">
              <a:solidFill>
                <a:srgbClr val="565658"/>
              </a:solidFill>
            </a:ln>
          </p:spPr>
          <p:txBody>
            <a:bodyPr wrap="square" lIns="0" tIns="0" rIns="0" bIns="0" rtlCol="0"/>
            <a:lstStyle/>
            <a:p/>
          </p:txBody>
        </p:sp>
        <p:sp>
          <p:nvSpPr>
            <p:cNvPr id="14627" name="object 14627" descr=""/>
            <p:cNvSpPr/>
            <p:nvPr/>
          </p:nvSpPr>
          <p:spPr>
            <a:xfrm>
              <a:off x="2681798" y="1905669"/>
              <a:ext cx="0" cy="1905"/>
            </a:xfrm>
            <a:custGeom>
              <a:avLst/>
              <a:gdLst/>
              <a:ahLst/>
              <a:cxnLst/>
              <a:rect l="l" t="t" r="r" b="b"/>
              <a:pathLst>
                <a:path w="0" h="1905">
                  <a:moveTo>
                    <a:pt x="0" y="0"/>
                  </a:moveTo>
                  <a:lnTo>
                    <a:pt x="0" y="1676"/>
                  </a:lnTo>
                </a:path>
              </a:pathLst>
            </a:custGeom>
            <a:ln w="3175">
              <a:solidFill>
                <a:srgbClr val="565658"/>
              </a:solidFill>
            </a:ln>
          </p:spPr>
          <p:txBody>
            <a:bodyPr wrap="square" lIns="0" tIns="0" rIns="0" bIns="0" rtlCol="0"/>
            <a:lstStyle/>
            <a:p/>
          </p:txBody>
        </p:sp>
        <p:sp>
          <p:nvSpPr>
            <p:cNvPr id="14628" name="object 14628" descr=""/>
            <p:cNvSpPr/>
            <p:nvPr/>
          </p:nvSpPr>
          <p:spPr>
            <a:xfrm>
              <a:off x="2678004" y="190300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29" name="object 14629" descr=""/>
            <p:cNvSpPr/>
            <p:nvPr/>
          </p:nvSpPr>
          <p:spPr>
            <a:xfrm>
              <a:off x="2681796" y="1905669"/>
              <a:ext cx="1905" cy="0"/>
            </a:xfrm>
            <a:custGeom>
              <a:avLst/>
              <a:gdLst/>
              <a:ahLst/>
              <a:cxnLst/>
              <a:rect l="l" t="t" r="r" b="b"/>
              <a:pathLst>
                <a:path w="1905" h="0">
                  <a:moveTo>
                    <a:pt x="1663" y="0"/>
                  </a:moveTo>
                  <a:lnTo>
                    <a:pt x="1117" y="0"/>
                  </a:lnTo>
                  <a:lnTo>
                    <a:pt x="558" y="0"/>
                  </a:lnTo>
                  <a:lnTo>
                    <a:pt x="0" y="0"/>
                  </a:lnTo>
                </a:path>
              </a:pathLst>
            </a:custGeom>
            <a:ln w="3175">
              <a:solidFill>
                <a:srgbClr val="565658"/>
              </a:solidFill>
            </a:ln>
          </p:spPr>
          <p:txBody>
            <a:bodyPr wrap="square" lIns="0" tIns="0" rIns="0" bIns="0" rtlCol="0"/>
            <a:lstStyle/>
            <a:p/>
          </p:txBody>
        </p:sp>
        <p:sp>
          <p:nvSpPr>
            <p:cNvPr id="14630" name="object 14630" descr=""/>
            <p:cNvSpPr/>
            <p:nvPr/>
          </p:nvSpPr>
          <p:spPr>
            <a:xfrm>
              <a:off x="2619301"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31" name="object 14631" descr=""/>
            <p:cNvSpPr/>
            <p:nvPr/>
          </p:nvSpPr>
          <p:spPr>
            <a:xfrm>
              <a:off x="2687379" y="1904553"/>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4632" name="object 14632" descr=""/>
            <p:cNvSpPr/>
            <p:nvPr/>
          </p:nvSpPr>
          <p:spPr>
            <a:xfrm>
              <a:off x="2683458" y="1905669"/>
              <a:ext cx="1905" cy="0"/>
            </a:xfrm>
            <a:custGeom>
              <a:avLst/>
              <a:gdLst/>
              <a:ahLst/>
              <a:cxnLst/>
              <a:rect l="l" t="t" r="r" b="b"/>
              <a:pathLst>
                <a:path w="1905"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14633" name="object 14633" descr=""/>
            <p:cNvSpPr/>
            <p:nvPr/>
          </p:nvSpPr>
          <p:spPr>
            <a:xfrm>
              <a:off x="2615953"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34" name="object 14634" descr=""/>
            <p:cNvSpPr/>
            <p:nvPr/>
          </p:nvSpPr>
          <p:spPr>
            <a:xfrm>
              <a:off x="2617753"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35" name="object 14635" descr=""/>
            <p:cNvSpPr/>
            <p:nvPr/>
          </p:nvSpPr>
          <p:spPr>
            <a:xfrm>
              <a:off x="2617071" y="1910692"/>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636" name="object 14636" descr=""/>
            <p:cNvSpPr/>
            <p:nvPr/>
          </p:nvSpPr>
          <p:spPr>
            <a:xfrm>
              <a:off x="2680111" y="1901214"/>
              <a:ext cx="3175" cy="3175"/>
            </a:xfrm>
            <a:custGeom>
              <a:avLst/>
              <a:gdLst/>
              <a:ahLst/>
              <a:cxnLst/>
              <a:rect l="l" t="t" r="r" b="b"/>
              <a:pathLst>
                <a:path w="3175" h="3175">
                  <a:moveTo>
                    <a:pt x="0" y="2781"/>
                  </a:moveTo>
                  <a:lnTo>
                    <a:pt x="571" y="2222"/>
                  </a:lnTo>
                  <a:lnTo>
                    <a:pt x="1130" y="1663"/>
                  </a:lnTo>
                  <a:lnTo>
                    <a:pt x="1689" y="558"/>
                  </a:lnTo>
                  <a:lnTo>
                    <a:pt x="2806" y="0"/>
                  </a:lnTo>
                </a:path>
              </a:pathLst>
            </a:custGeom>
            <a:ln w="3175">
              <a:solidFill>
                <a:srgbClr val="565658"/>
              </a:solidFill>
            </a:ln>
          </p:spPr>
          <p:txBody>
            <a:bodyPr wrap="square" lIns="0" tIns="0" rIns="0" bIns="0" rtlCol="0"/>
            <a:lstStyle/>
            <a:p/>
          </p:txBody>
        </p:sp>
        <p:sp>
          <p:nvSpPr>
            <p:cNvPr id="14637" name="object 14637" descr=""/>
            <p:cNvSpPr/>
            <p:nvPr/>
          </p:nvSpPr>
          <p:spPr>
            <a:xfrm>
              <a:off x="2620976"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38" name="object 14638" descr=""/>
            <p:cNvSpPr/>
            <p:nvPr/>
          </p:nvSpPr>
          <p:spPr>
            <a:xfrm>
              <a:off x="2132796" y="2576859"/>
              <a:ext cx="635" cy="635"/>
            </a:xfrm>
            <a:custGeom>
              <a:avLst/>
              <a:gdLst/>
              <a:ahLst/>
              <a:cxnLst/>
              <a:rect l="l" t="t" r="r" b="b"/>
              <a:pathLst>
                <a:path w="635" h="635">
                  <a:moveTo>
                    <a:pt x="0" y="558"/>
                  </a:moveTo>
                  <a:lnTo>
                    <a:pt x="558" y="558"/>
                  </a:lnTo>
                  <a:lnTo>
                    <a:pt x="558" y="0"/>
                  </a:lnTo>
                </a:path>
              </a:pathLst>
            </a:custGeom>
            <a:ln w="3175">
              <a:solidFill>
                <a:srgbClr val="565658"/>
              </a:solidFill>
            </a:ln>
          </p:spPr>
          <p:txBody>
            <a:bodyPr wrap="square" lIns="0" tIns="0" rIns="0" bIns="0" rtlCol="0"/>
            <a:lstStyle/>
            <a:p/>
          </p:txBody>
        </p:sp>
        <p:sp>
          <p:nvSpPr>
            <p:cNvPr id="14639" name="object 14639" descr=""/>
            <p:cNvSpPr/>
            <p:nvPr/>
          </p:nvSpPr>
          <p:spPr>
            <a:xfrm>
              <a:off x="2681798" y="190566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640" name="object 14640" descr=""/>
            <p:cNvSpPr/>
            <p:nvPr/>
          </p:nvSpPr>
          <p:spPr>
            <a:xfrm>
              <a:off x="2620417"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641" name="object 14641" descr=""/>
            <p:cNvSpPr/>
            <p:nvPr/>
          </p:nvSpPr>
          <p:spPr>
            <a:xfrm>
              <a:off x="2616512"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42" name="object 14642" descr=""/>
            <p:cNvSpPr/>
            <p:nvPr/>
          </p:nvSpPr>
          <p:spPr>
            <a:xfrm>
              <a:off x="2687379" y="1904553"/>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4643" name="object 14643" descr=""/>
            <p:cNvSpPr/>
            <p:nvPr/>
          </p:nvSpPr>
          <p:spPr>
            <a:xfrm>
              <a:off x="2685134" y="1905667"/>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4644" name="object 14644" descr=""/>
            <p:cNvSpPr/>
            <p:nvPr/>
          </p:nvSpPr>
          <p:spPr>
            <a:xfrm>
              <a:off x="2686376" y="190300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45" name="object 14645" descr=""/>
            <p:cNvSpPr/>
            <p:nvPr/>
          </p:nvSpPr>
          <p:spPr>
            <a:xfrm>
              <a:off x="2026780" y="276600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46" name="object 14646" descr=""/>
            <p:cNvSpPr/>
            <p:nvPr/>
          </p:nvSpPr>
          <p:spPr>
            <a:xfrm>
              <a:off x="2024673" y="27605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47" name="object 14647" descr=""/>
            <p:cNvSpPr/>
            <p:nvPr/>
          </p:nvSpPr>
          <p:spPr>
            <a:xfrm>
              <a:off x="2026781" y="275483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648" name="object 14648" descr=""/>
            <p:cNvSpPr/>
            <p:nvPr/>
          </p:nvSpPr>
          <p:spPr>
            <a:xfrm>
              <a:off x="2416211" y="1999412"/>
              <a:ext cx="2540" cy="1270"/>
            </a:xfrm>
            <a:custGeom>
              <a:avLst/>
              <a:gdLst/>
              <a:ahLst/>
              <a:cxnLst/>
              <a:rect l="l" t="t" r="r" b="b"/>
              <a:pathLst>
                <a:path w="2539" h="1269">
                  <a:moveTo>
                    <a:pt x="2235" y="1104"/>
                  </a:moveTo>
                  <a:lnTo>
                    <a:pt x="1676" y="0"/>
                  </a:lnTo>
                  <a:lnTo>
                    <a:pt x="0" y="0"/>
                  </a:lnTo>
                </a:path>
              </a:pathLst>
            </a:custGeom>
            <a:ln w="3175">
              <a:solidFill>
                <a:srgbClr val="565658"/>
              </a:solidFill>
            </a:ln>
          </p:spPr>
          <p:txBody>
            <a:bodyPr wrap="square" lIns="0" tIns="0" rIns="0" bIns="0" rtlCol="0"/>
            <a:lstStyle/>
            <a:p/>
          </p:txBody>
        </p:sp>
        <p:sp>
          <p:nvSpPr>
            <p:cNvPr id="14649" name="object 14649" descr=""/>
            <p:cNvSpPr/>
            <p:nvPr/>
          </p:nvSpPr>
          <p:spPr>
            <a:xfrm>
              <a:off x="2218149" y="1965924"/>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4650" name="object 14650" descr=""/>
            <p:cNvSpPr/>
            <p:nvPr/>
          </p:nvSpPr>
          <p:spPr>
            <a:xfrm>
              <a:off x="2684576" y="1912367"/>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651" name="object 14651" descr=""/>
            <p:cNvSpPr/>
            <p:nvPr/>
          </p:nvSpPr>
          <p:spPr>
            <a:xfrm>
              <a:off x="2684701" y="190412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52" name="object 14652" descr=""/>
            <p:cNvSpPr/>
            <p:nvPr/>
          </p:nvSpPr>
          <p:spPr>
            <a:xfrm>
              <a:off x="2684016" y="1905669"/>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53" name="object 14653" descr=""/>
            <p:cNvSpPr/>
            <p:nvPr/>
          </p:nvSpPr>
          <p:spPr>
            <a:xfrm>
              <a:off x="2417888" y="2000517"/>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654" name="object 14654" descr=""/>
            <p:cNvSpPr/>
            <p:nvPr/>
          </p:nvSpPr>
          <p:spPr>
            <a:xfrm>
              <a:off x="2218149" y="1967042"/>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4655" name="object 14655" descr=""/>
            <p:cNvSpPr/>
            <p:nvPr/>
          </p:nvSpPr>
          <p:spPr>
            <a:xfrm>
              <a:off x="2681911" y="190523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56" name="object 14656" descr=""/>
            <p:cNvSpPr/>
            <p:nvPr/>
          </p:nvSpPr>
          <p:spPr>
            <a:xfrm>
              <a:off x="2677334" y="1906784"/>
              <a:ext cx="4445" cy="635"/>
            </a:xfrm>
            <a:custGeom>
              <a:avLst/>
              <a:gdLst/>
              <a:ahLst/>
              <a:cxnLst/>
              <a:rect l="l" t="t" r="r" b="b"/>
              <a:pathLst>
                <a:path w="4444" h="635">
                  <a:moveTo>
                    <a:pt x="0" y="558"/>
                  </a:moveTo>
                  <a:lnTo>
                    <a:pt x="1117" y="0"/>
                  </a:lnTo>
                  <a:lnTo>
                    <a:pt x="1663" y="0"/>
                  </a:lnTo>
                  <a:lnTo>
                    <a:pt x="2781" y="0"/>
                  </a:lnTo>
                  <a:lnTo>
                    <a:pt x="3911" y="558"/>
                  </a:lnTo>
                </a:path>
              </a:pathLst>
            </a:custGeom>
            <a:ln w="3175">
              <a:solidFill>
                <a:srgbClr val="565658"/>
              </a:solidFill>
            </a:ln>
          </p:spPr>
          <p:txBody>
            <a:bodyPr wrap="square" lIns="0" tIns="0" rIns="0" bIns="0" rtlCol="0"/>
            <a:lstStyle/>
            <a:p/>
          </p:txBody>
        </p:sp>
        <p:sp>
          <p:nvSpPr>
            <p:cNvPr id="14657" name="object 14657" descr=""/>
            <p:cNvSpPr/>
            <p:nvPr/>
          </p:nvSpPr>
          <p:spPr>
            <a:xfrm>
              <a:off x="2415656" y="1999412"/>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4658" name="object 14658" descr=""/>
            <p:cNvSpPr/>
            <p:nvPr/>
          </p:nvSpPr>
          <p:spPr>
            <a:xfrm>
              <a:off x="2682355" y="190566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59" name="object 14659" descr=""/>
            <p:cNvSpPr/>
            <p:nvPr/>
          </p:nvSpPr>
          <p:spPr>
            <a:xfrm>
              <a:off x="2680681" y="190566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60" name="object 14660" descr=""/>
            <p:cNvSpPr/>
            <p:nvPr/>
          </p:nvSpPr>
          <p:spPr>
            <a:xfrm>
              <a:off x="2219824" y="1965926"/>
              <a:ext cx="635" cy="635"/>
            </a:xfrm>
            <a:custGeom>
              <a:avLst/>
              <a:gdLst/>
              <a:ahLst/>
              <a:cxnLst/>
              <a:rect l="l" t="t" r="r" b="b"/>
              <a:pathLst>
                <a:path w="635" h="635">
                  <a:moveTo>
                    <a:pt x="0" y="0"/>
                  </a:moveTo>
                  <a:lnTo>
                    <a:pt x="558" y="558"/>
                  </a:lnTo>
                </a:path>
              </a:pathLst>
            </a:custGeom>
            <a:ln w="3175">
              <a:solidFill>
                <a:srgbClr val="565658"/>
              </a:solidFill>
            </a:ln>
          </p:spPr>
          <p:txBody>
            <a:bodyPr wrap="square" lIns="0" tIns="0" rIns="0" bIns="0" rtlCol="0"/>
            <a:lstStyle/>
            <a:p/>
          </p:txBody>
        </p:sp>
        <p:sp>
          <p:nvSpPr>
            <p:cNvPr id="14661" name="object 14661" descr=""/>
            <p:cNvSpPr/>
            <p:nvPr/>
          </p:nvSpPr>
          <p:spPr>
            <a:xfrm>
              <a:off x="2681240" y="1906784"/>
              <a:ext cx="2540" cy="635"/>
            </a:xfrm>
            <a:custGeom>
              <a:avLst/>
              <a:gdLst/>
              <a:ahLst/>
              <a:cxnLst/>
              <a:rect l="l" t="t" r="r" b="b"/>
              <a:pathLst>
                <a:path w="2539" h="635">
                  <a:moveTo>
                    <a:pt x="0" y="558"/>
                  </a:moveTo>
                  <a:lnTo>
                    <a:pt x="1117" y="0"/>
                  </a:lnTo>
                  <a:lnTo>
                    <a:pt x="2222" y="0"/>
                  </a:lnTo>
                </a:path>
              </a:pathLst>
            </a:custGeom>
            <a:ln w="3175">
              <a:solidFill>
                <a:srgbClr val="565658"/>
              </a:solidFill>
            </a:ln>
          </p:spPr>
          <p:txBody>
            <a:bodyPr wrap="square" lIns="0" tIns="0" rIns="0" bIns="0" rtlCol="0"/>
            <a:lstStyle/>
            <a:p/>
          </p:txBody>
        </p:sp>
        <p:sp>
          <p:nvSpPr>
            <p:cNvPr id="14662" name="object 14662" descr=""/>
            <p:cNvSpPr/>
            <p:nvPr/>
          </p:nvSpPr>
          <p:spPr>
            <a:xfrm>
              <a:off x="2415655" y="2000515"/>
              <a:ext cx="1270" cy="1270"/>
            </a:xfrm>
            <a:custGeom>
              <a:avLst/>
              <a:gdLst/>
              <a:ahLst/>
              <a:cxnLst/>
              <a:rect l="l" t="t" r="r" b="b"/>
              <a:pathLst>
                <a:path w="1269" h="1269">
                  <a:moveTo>
                    <a:pt x="1117" y="1117"/>
                  </a:moveTo>
                  <a:lnTo>
                    <a:pt x="0" y="0"/>
                  </a:lnTo>
                </a:path>
              </a:pathLst>
            </a:custGeom>
            <a:ln w="3175">
              <a:solidFill>
                <a:srgbClr val="565658"/>
              </a:solidFill>
            </a:ln>
          </p:spPr>
          <p:txBody>
            <a:bodyPr wrap="square" lIns="0" tIns="0" rIns="0" bIns="0" rtlCol="0"/>
            <a:lstStyle/>
            <a:p/>
          </p:txBody>
        </p:sp>
        <p:sp>
          <p:nvSpPr>
            <p:cNvPr id="14663" name="object 14663" descr=""/>
            <p:cNvSpPr/>
            <p:nvPr/>
          </p:nvSpPr>
          <p:spPr>
            <a:xfrm>
              <a:off x="2677897" y="1906785"/>
              <a:ext cx="5715" cy="0"/>
            </a:xfrm>
            <a:custGeom>
              <a:avLst/>
              <a:gdLst/>
              <a:ahLst/>
              <a:cxnLst/>
              <a:rect l="l" t="t" r="r" b="b"/>
              <a:pathLst>
                <a:path w="5714" h="0">
                  <a:moveTo>
                    <a:pt x="5562" y="0"/>
                  </a:moveTo>
                  <a:lnTo>
                    <a:pt x="5562" y="0"/>
                  </a:lnTo>
                  <a:lnTo>
                    <a:pt x="546" y="0"/>
                  </a:lnTo>
                  <a:lnTo>
                    <a:pt x="0" y="0"/>
                  </a:lnTo>
                </a:path>
              </a:pathLst>
            </a:custGeom>
            <a:ln w="3175">
              <a:solidFill>
                <a:srgbClr val="565658"/>
              </a:solidFill>
            </a:ln>
          </p:spPr>
          <p:txBody>
            <a:bodyPr wrap="square" lIns="0" tIns="0" rIns="0" bIns="0" rtlCol="0"/>
            <a:lstStyle/>
            <a:p/>
          </p:txBody>
        </p:sp>
        <p:sp>
          <p:nvSpPr>
            <p:cNvPr id="14664" name="object 14664" descr=""/>
            <p:cNvSpPr/>
            <p:nvPr/>
          </p:nvSpPr>
          <p:spPr>
            <a:xfrm>
              <a:off x="2416772" y="2001633"/>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65" name="object 14665" descr=""/>
            <p:cNvSpPr/>
            <p:nvPr/>
          </p:nvSpPr>
          <p:spPr>
            <a:xfrm>
              <a:off x="2876514" y="1927987"/>
              <a:ext cx="1270" cy="635"/>
            </a:xfrm>
            <a:custGeom>
              <a:avLst/>
              <a:gdLst/>
              <a:ahLst/>
              <a:cxnLst/>
              <a:rect l="l" t="t" r="r" b="b"/>
              <a:pathLst>
                <a:path w="1269" h="635">
                  <a:moveTo>
                    <a:pt x="1117" y="0"/>
                  </a:moveTo>
                  <a:lnTo>
                    <a:pt x="1117" y="558"/>
                  </a:lnTo>
                  <a:lnTo>
                    <a:pt x="558" y="558"/>
                  </a:lnTo>
                  <a:lnTo>
                    <a:pt x="0" y="558"/>
                  </a:lnTo>
                </a:path>
              </a:pathLst>
            </a:custGeom>
            <a:ln w="3175">
              <a:solidFill>
                <a:srgbClr val="565658"/>
              </a:solidFill>
            </a:ln>
          </p:spPr>
          <p:txBody>
            <a:bodyPr wrap="square" lIns="0" tIns="0" rIns="0" bIns="0" rtlCol="0"/>
            <a:lstStyle/>
            <a:p/>
          </p:txBody>
        </p:sp>
        <p:sp>
          <p:nvSpPr>
            <p:cNvPr id="14666" name="object 14666" descr=""/>
            <p:cNvSpPr/>
            <p:nvPr/>
          </p:nvSpPr>
          <p:spPr>
            <a:xfrm>
              <a:off x="2600896"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67" name="object 14667" descr=""/>
            <p:cNvSpPr/>
            <p:nvPr/>
          </p:nvSpPr>
          <p:spPr>
            <a:xfrm>
              <a:off x="2602570"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68" name="object 14668" descr=""/>
            <p:cNvSpPr/>
            <p:nvPr/>
          </p:nvSpPr>
          <p:spPr>
            <a:xfrm>
              <a:off x="2454153" y="1910692"/>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669" name="object 14669" descr=""/>
            <p:cNvSpPr/>
            <p:nvPr/>
          </p:nvSpPr>
          <p:spPr>
            <a:xfrm>
              <a:off x="2601023"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70" name="object 14670" descr=""/>
            <p:cNvSpPr/>
            <p:nvPr/>
          </p:nvSpPr>
          <p:spPr>
            <a:xfrm>
              <a:off x="2454153"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71" name="object 14671" descr=""/>
            <p:cNvSpPr/>
            <p:nvPr/>
          </p:nvSpPr>
          <p:spPr>
            <a:xfrm>
              <a:off x="2600464" y="190914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72" name="object 14672" descr=""/>
            <p:cNvSpPr/>
            <p:nvPr/>
          </p:nvSpPr>
          <p:spPr>
            <a:xfrm>
              <a:off x="2453035" y="1910692"/>
              <a:ext cx="1270" cy="0"/>
            </a:xfrm>
            <a:custGeom>
              <a:avLst/>
              <a:gdLst/>
              <a:ahLst/>
              <a:cxnLst/>
              <a:rect l="l" t="t" r="r" b="b"/>
              <a:pathLst>
                <a:path w="1269" h="0">
                  <a:moveTo>
                    <a:pt x="1117" y="0"/>
                  </a:moveTo>
                  <a:lnTo>
                    <a:pt x="558" y="0"/>
                  </a:lnTo>
                  <a:lnTo>
                    <a:pt x="0" y="0"/>
                  </a:lnTo>
                </a:path>
              </a:pathLst>
            </a:custGeom>
            <a:ln w="3175">
              <a:solidFill>
                <a:srgbClr val="565658"/>
              </a:solidFill>
            </a:ln>
          </p:spPr>
          <p:txBody>
            <a:bodyPr wrap="square" lIns="0" tIns="0" rIns="0" bIns="0" rtlCol="0"/>
            <a:lstStyle/>
            <a:p/>
          </p:txBody>
        </p:sp>
        <p:sp>
          <p:nvSpPr>
            <p:cNvPr id="14673" name="object 14673" descr=""/>
            <p:cNvSpPr/>
            <p:nvPr/>
          </p:nvSpPr>
          <p:spPr>
            <a:xfrm>
              <a:off x="2603686" y="1910692"/>
              <a:ext cx="1905" cy="0"/>
            </a:xfrm>
            <a:custGeom>
              <a:avLst/>
              <a:gdLst/>
              <a:ahLst/>
              <a:cxnLst/>
              <a:rect l="l" t="t" r="r" b="b"/>
              <a:pathLst>
                <a:path w="1905" h="0">
                  <a:moveTo>
                    <a:pt x="1663" y="0"/>
                  </a:moveTo>
                  <a:lnTo>
                    <a:pt x="1104" y="0"/>
                  </a:lnTo>
                  <a:lnTo>
                    <a:pt x="546" y="0"/>
                  </a:lnTo>
                  <a:lnTo>
                    <a:pt x="0" y="0"/>
                  </a:lnTo>
                </a:path>
              </a:pathLst>
            </a:custGeom>
            <a:ln w="3175">
              <a:solidFill>
                <a:srgbClr val="565658"/>
              </a:solidFill>
            </a:ln>
          </p:spPr>
          <p:txBody>
            <a:bodyPr wrap="square" lIns="0" tIns="0" rIns="0" bIns="0" rtlCol="0"/>
            <a:lstStyle/>
            <a:p/>
          </p:txBody>
        </p:sp>
        <p:sp>
          <p:nvSpPr>
            <p:cNvPr id="14674" name="object 14674" descr=""/>
            <p:cNvSpPr/>
            <p:nvPr/>
          </p:nvSpPr>
          <p:spPr>
            <a:xfrm>
              <a:off x="2687379" y="1904553"/>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14675" name="object 14675" descr=""/>
            <p:cNvSpPr/>
            <p:nvPr/>
          </p:nvSpPr>
          <p:spPr>
            <a:xfrm>
              <a:off x="2449804" y="1909152"/>
              <a:ext cx="4445" cy="3175"/>
            </a:xfrm>
            <a:custGeom>
              <a:avLst/>
              <a:gdLst/>
              <a:ahLst/>
              <a:cxnLst/>
              <a:rect l="l" t="t" r="r" b="b"/>
              <a:pathLst>
                <a:path w="4444" h="3175">
                  <a:moveTo>
                    <a:pt x="4216" y="1549"/>
                  </a:moveTo>
                  <a:lnTo>
                    <a:pt x="3759" y="444"/>
                  </a:lnTo>
                  <a:lnTo>
                    <a:pt x="2667" y="0"/>
                  </a:lnTo>
                  <a:lnTo>
                    <a:pt x="2108" y="228"/>
                  </a:lnTo>
                  <a:lnTo>
                    <a:pt x="1549" y="0"/>
                  </a:lnTo>
                  <a:lnTo>
                    <a:pt x="457" y="444"/>
                  </a:lnTo>
                  <a:lnTo>
                    <a:pt x="0" y="1549"/>
                  </a:lnTo>
                  <a:lnTo>
                    <a:pt x="457" y="2641"/>
                  </a:lnTo>
                  <a:lnTo>
                    <a:pt x="1549" y="3098"/>
                  </a:lnTo>
                  <a:lnTo>
                    <a:pt x="2108" y="2870"/>
                  </a:lnTo>
                  <a:lnTo>
                    <a:pt x="2667" y="3098"/>
                  </a:lnTo>
                  <a:lnTo>
                    <a:pt x="3759" y="2641"/>
                  </a:lnTo>
                  <a:lnTo>
                    <a:pt x="4216" y="1549"/>
                  </a:lnTo>
                  <a:close/>
                </a:path>
              </a:pathLst>
            </a:custGeom>
            <a:solidFill>
              <a:srgbClr val="565658"/>
            </a:solidFill>
          </p:spPr>
          <p:txBody>
            <a:bodyPr wrap="square" lIns="0" tIns="0" rIns="0" bIns="0" rtlCol="0"/>
            <a:lstStyle/>
            <a:p/>
          </p:txBody>
        </p:sp>
        <p:sp>
          <p:nvSpPr>
            <p:cNvPr id="14676" name="object 14676" descr=""/>
            <p:cNvSpPr/>
            <p:nvPr/>
          </p:nvSpPr>
          <p:spPr>
            <a:xfrm>
              <a:off x="2600326" y="1910692"/>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14677" name="object 14677" descr=""/>
            <p:cNvSpPr/>
            <p:nvPr/>
          </p:nvSpPr>
          <p:spPr>
            <a:xfrm>
              <a:off x="2449687"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78" name="object 14678" descr=""/>
            <p:cNvSpPr/>
            <p:nvPr/>
          </p:nvSpPr>
          <p:spPr>
            <a:xfrm>
              <a:off x="2599222" y="1910692"/>
              <a:ext cx="1270" cy="0"/>
            </a:xfrm>
            <a:custGeom>
              <a:avLst/>
              <a:gdLst/>
              <a:ahLst/>
              <a:cxnLst/>
              <a:rect l="l" t="t" r="r" b="b"/>
              <a:pathLst>
                <a:path w="1269" h="0">
                  <a:moveTo>
                    <a:pt x="1104" y="0"/>
                  </a:moveTo>
                  <a:lnTo>
                    <a:pt x="546" y="0"/>
                  </a:lnTo>
                  <a:lnTo>
                    <a:pt x="0" y="0"/>
                  </a:lnTo>
                </a:path>
              </a:pathLst>
            </a:custGeom>
            <a:ln w="3175">
              <a:solidFill>
                <a:srgbClr val="565658"/>
              </a:solidFill>
            </a:ln>
          </p:spPr>
          <p:txBody>
            <a:bodyPr wrap="square" lIns="0" tIns="0" rIns="0" bIns="0" rtlCol="0"/>
            <a:lstStyle/>
            <a:p/>
          </p:txBody>
        </p:sp>
        <p:sp>
          <p:nvSpPr>
            <p:cNvPr id="14679" name="object 14679" descr=""/>
            <p:cNvSpPr/>
            <p:nvPr/>
          </p:nvSpPr>
          <p:spPr>
            <a:xfrm>
              <a:off x="2604234" y="1910692"/>
              <a:ext cx="1270" cy="0"/>
            </a:xfrm>
            <a:custGeom>
              <a:avLst/>
              <a:gdLst/>
              <a:ahLst/>
              <a:cxnLst/>
              <a:rect l="l" t="t" r="r" b="b"/>
              <a:pathLst>
                <a:path w="1269" h="0">
                  <a:moveTo>
                    <a:pt x="0" y="0"/>
                  </a:moveTo>
                  <a:lnTo>
                    <a:pt x="558" y="0"/>
                  </a:lnTo>
                  <a:lnTo>
                    <a:pt x="1117" y="0"/>
                  </a:lnTo>
                </a:path>
              </a:pathLst>
            </a:custGeom>
            <a:ln w="3175">
              <a:solidFill>
                <a:srgbClr val="565658"/>
              </a:solidFill>
            </a:ln>
          </p:spPr>
          <p:txBody>
            <a:bodyPr wrap="square" lIns="0" tIns="0" rIns="0" bIns="0" rtlCol="0"/>
            <a:lstStyle/>
            <a:p/>
          </p:txBody>
        </p:sp>
        <p:sp>
          <p:nvSpPr>
            <p:cNvPr id="14680" name="object 14680" descr=""/>
            <p:cNvSpPr/>
            <p:nvPr/>
          </p:nvSpPr>
          <p:spPr>
            <a:xfrm>
              <a:off x="2449142" y="1910692"/>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4681" name="object 14681" descr=""/>
            <p:cNvSpPr/>
            <p:nvPr/>
          </p:nvSpPr>
          <p:spPr>
            <a:xfrm>
              <a:off x="2450245" y="191069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82" name="object 14682" descr=""/>
            <p:cNvSpPr/>
            <p:nvPr/>
          </p:nvSpPr>
          <p:spPr>
            <a:xfrm>
              <a:off x="2687379" y="1902879"/>
              <a:ext cx="635" cy="0"/>
            </a:xfrm>
            <a:custGeom>
              <a:avLst/>
              <a:gdLst/>
              <a:ahLst/>
              <a:cxnLst/>
              <a:rect l="l" t="t" r="r" b="b"/>
              <a:pathLst>
                <a:path w="635" h="0">
                  <a:moveTo>
                    <a:pt x="546" y="0"/>
                  </a:moveTo>
                  <a:lnTo>
                    <a:pt x="0" y="0"/>
                  </a:lnTo>
                </a:path>
              </a:pathLst>
            </a:custGeom>
            <a:ln w="3175">
              <a:solidFill>
                <a:srgbClr val="565658"/>
              </a:solidFill>
            </a:ln>
          </p:spPr>
          <p:txBody>
            <a:bodyPr wrap="square" lIns="0" tIns="0" rIns="0" bIns="0" rtlCol="0"/>
            <a:lstStyle/>
            <a:p/>
          </p:txBody>
        </p:sp>
        <p:sp>
          <p:nvSpPr>
            <p:cNvPr id="14683" name="object 14683" descr=""/>
            <p:cNvSpPr/>
            <p:nvPr/>
          </p:nvSpPr>
          <p:spPr>
            <a:xfrm>
              <a:off x="2452478" y="1910692"/>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684" name="object 14684" descr=""/>
            <p:cNvSpPr/>
            <p:nvPr/>
          </p:nvSpPr>
          <p:spPr>
            <a:xfrm>
              <a:off x="2686367" y="1901329"/>
              <a:ext cx="3175" cy="5080"/>
            </a:xfrm>
            <a:custGeom>
              <a:avLst/>
              <a:gdLst/>
              <a:ahLst/>
              <a:cxnLst/>
              <a:rect l="l" t="t" r="r" b="b"/>
              <a:pathLst>
                <a:path w="3175" h="5080">
                  <a:moveTo>
                    <a:pt x="3098" y="1549"/>
                  </a:moveTo>
                  <a:lnTo>
                    <a:pt x="2641" y="457"/>
                  </a:lnTo>
                  <a:lnTo>
                    <a:pt x="1549" y="0"/>
                  </a:lnTo>
                  <a:lnTo>
                    <a:pt x="457" y="457"/>
                  </a:lnTo>
                  <a:lnTo>
                    <a:pt x="0" y="1549"/>
                  </a:lnTo>
                  <a:lnTo>
                    <a:pt x="342" y="2400"/>
                  </a:lnTo>
                  <a:lnTo>
                    <a:pt x="0" y="3225"/>
                  </a:lnTo>
                  <a:lnTo>
                    <a:pt x="457" y="4330"/>
                  </a:lnTo>
                  <a:lnTo>
                    <a:pt x="1549" y="4775"/>
                  </a:lnTo>
                  <a:lnTo>
                    <a:pt x="2641" y="4330"/>
                  </a:lnTo>
                  <a:lnTo>
                    <a:pt x="3098" y="3225"/>
                  </a:lnTo>
                  <a:lnTo>
                    <a:pt x="2743" y="2400"/>
                  </a:lnTo>
                  <a:lnTo>
                    <a:pt x="3098" y="1549"/>
                  </a:lnTo>
                  <a:close/>
                </a:path>
              </a:pathLst>
            </a:custGeom>
            <a:solidFill>
              <a:srgbClr val="565658"/>
            </a:solidFill>
          </p:spPr>
          <p:txBody>
            <a:bodyPr wrap="square" lIns="0" tIns="0" rIns="0" bIns="0" rtlCol="0"/>
            <a:lstStyle/>
            <a:p/>
          </p:txBody>
        </p:sp>
        <p:sp>
          <p:nvSpPr>
            <p:cNvPr id="14685" name="object 14685" descr=""/>
            <p:cNvSpPr/>
            <p:nvPr/>
          </p:nvSpPr>
          <p:spPr>
            <a:xfrm>
              <a:off x="2187465" y="2487041"/>
              <a:ext cx="635" cy="1270"/>
            </a:xfrm>
            <a:custGeom>
              <a:avLst/>
              <a:gdLst/>
              <a:ahLst/>
              <a:cxnLst/>
              <a:rect l="l" t="t" r="r" b="b"/>
              <a:pathLst>
                <a:path w="635" h="1269">
                  <a:moveTo>
                    <a:pt x="0" y="1104"/>
                  </a:moveTo>
                  <a:lnTo>
                    <a:pt x="558" y="0"/>
                  </a:lnTo>
                </a:path>
              </a:pathLst>
            </a:custGeom>
            <a:ln w="3175">
              <a:solidFill>
                <a:srgbClr val="565658"/>
              </a:solidFill>
            </a:ln>
          </p:spPr>
          <p:txBody>
            <a:bodyPr wrap="square" lIns="0" tIns="0" rIns="0" bIns="0" rtlCol="0"/>
            <a:lstStyle/>
            <a:p/>
          </p:txBody>
        </p:sp>
        <p:sp>
          <p:nvSpPr>
            <p:cNvPr id="14686" name="object 14686" descr=""/>
            <p:cNvSpPr/>
            <p:nvPr/>
          </p:nvSpPr>
          <p:spPr>
            <a:xfrm>
              <a:off x="2854191" y="1923523"/>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687" name="object 14687" descr=""/>
            <p:cNvSpPr/>
            <p:nvPr/>
          </p:nvSpPr>
          <p:spPr>
            <a:xfrm>
              <a:off x="2701875" y="1906228"/>
              <a:ext cx="2540" cy="0"/>
            </a:xfrm>
            <a:custGeom>
              <a:avLst/>
              <a:gdLst/>
              <a:ahLst/>
              <a:cxnLst/>
              <a:rect l="l" t="t" r="r" b="b"/>
              <a:pathLst>
                <a:path w="2539" h="0">
                  <a:moveTo>
                    <a:pt x="2235" y="0"/>
                  </a:moveTo>
                  <a:lnTo>
                    <a:pt x="1117" y="0"/>
                  </a:lnTo>
                  <a:lnTo>
                    <a:pt x="0" y="0"/>
                  </a:lnTo>
                </a:path>
              </a:pathLst>
            </a:custGeom>
            <a:ln w="3175">
              <a:solidFill>
                <a:srgbClr val="565658"/>
              </a:solidFill>
            </a:ln>
          </p:spPr>
          <p:txBody>
            <a:bodyPr wrap="square" lIns="0" tIns="0" rIns="0" bIns="0" rtlCol="0"/>
            <a:lstStyle/>
            <a:p/>
          </p:txBody>
        </p:sp>
        <p:sp>
          <p:nvSpPr>
            <p:cNvPr id="14688" name="object 14688" descr=""/>
            <p:cNvSpPr/>
            <p:nvPr/>
          </p:nvSpPr>
          <p:spPr>
            <a:xfrm>
              <a:off x="2219822" y="1966484"/>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689" name="object 14689" descr=""/>
            <p:cNvSpPr/>
            <p:nvPr/>
          </p:nvSpPr>
          <p:spPr>
            <a:xfrm>
              <a:off x="2189139" y="2488146"/>
              <a:ext cx="635" cy="1270"/>
            </a:xfrm>
            <a:custGeom>
              <a:avLst/>
              <a:gdLst/>
              <a:ahLst/>
              <a:cxnLst/>
              <a:rect l="l" t="t" r="r" b="b"/>
              <a:pathLst>
                <a:path w="635" h="1269">
                  <a:moveTo>
                    <a:pt x="558" y="0"/>
                  </a:moveTo>
                  <a:lnTo>
                    <a:pt x="0" y="1117"/>
                  </a:lnTo>
                </a:path>
              </a:pathLst>
            </a:custGeom>
            <a:ln w="3175">
              <a:solidFill>
                <a:srgbClr val="565658"/>
              </a:solidFill>
            </a:ln>
          </p:spPr>
          <p:txBody>
            <a:bodyPr wrap="square" lIns="0" tIns="0" rIns="0" bIns="0" rtlCol="0"/>
            <a:lstStyle/>
            <a:p/>
          </p:txBody>
        </p:sp>
        <p:sp>
          <p:nvSpPr>
            <p:cNvPr id="14690" name="object 14690" descr=""/>
            <p:cNvSpPr/>
            <p:nvPr/>
          </p:nvSpPr>
          <p:spPr>
            <a:xfrm>
              <a:off x="2686376"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691" name="object 14691" descr=""/>
            <p:cNvSpPr/>
            <p:nvPr/>
          </p:nvSpPr>
          <p:spPr>
            <a:xfrm>
              <a:off x="2696855" y="1906228"/>
              <a:ext cx="1905" cy="0"/>
            </a:xfrm>
            <a:custGeom>
              <a:avLst/>
              <a:gdLst/>
              <a:ahLst/>
              <a:cxnLst/>
              <a:rect l="l" t="t" r="r" b="b"/>
              <a:pathLst>
                <a:path w="1905" h="0">
                  <a:moveTo>
                    <a:pt x="0" y="0"/>
                  </a:moveTo>
                  <a:lnTo>
                    <a:pt x="1117" y="0"/>
                  </a:lnTo>
                  <a:lnTo>
                    <a:pt x="1676" y="0"/>
                  </a:lnTo>
                </a:path>
              </a:pathLst>
            </a:custGeom>
            <a:ln w="3175">
              <a:solidFill>
                <a:srgbClr val="565658"/>
              </a:solidFill>
            </a:ln>
          </p:spPr>
          <p:txBody>
            <a:bodyPr wrap="square" lIns="0" tIns="0" rIns="0" bIns="0" rtlCol="0"/>
            <a:lstStyle/>
            <a:p/>
          </p:txBody>
        </p:sp>
        <p:sp>
          <p:nvSpPr>
            <p:cNvPr id="14692" name="object 14692" descr=""/>
            <p:cNvSpPr/>
            <p:nvPr/>
          </p:nvSpPr>
          <p:spPr>
            <a:xfrm>
              <a:off x="2643289"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693" name="object 14693" descr=""/>
            <p:cNvSpPr/>
            <p:nvPr/>
          </p:nvSpPr>
          <p:spPr>
            <a:xfrm>
              <a:off x="2683460" y="1905669"/>
              <a:ext cx="5080" cy="0"/>
            </a:xfrm>
            <a:custGeom>
              <a:avLst/>
              <a:gdLst/>
              <a:ahLst/>
              <a:cxnLst/>
              <a:rect l="l" t="t" r="r" b="b"/>
              <a:pathLst>
                <a:path w="5080" h="0">
                  <a:moveTo>
                    <a:pt x="0" y="0"/>
                  </a:moveTo>
                  <a:lnTo>
                    <a:pt x="1676" y="0"/>
                  </a:lnTo>
                  <a:lnTo>
                    <a:pt x="2794" y="0"/>
                  </a:lnTo>
                  <a:lnTo>
                    <a:pt x="3365" y="0"/>
                  </a:lnTo>
                  <a:lnTo>
                    <a:pt x="3924" y="0"/>
                  </a:lnTo>
                  <a:lnTo>
                    <a:pt x="4470" y="0"/>
                  </a:lnTo>
                </a:path>
              </a:pathLst>
            </a:custGeom>
            <a:ln w="3175">
              <a:solidFill>
                <a:srgbClr val="565658"/>
              </a:solidFill>
            </a:ln>
          </p:spPr>
          <p:txBody>
            <a:bodyPr wrap="square" lIns="0" tIns="0" rIns="0" bIns="0" rtlCol="0"/>
            <a:lstStyle/>
            <a:p/>
          </p:txBody>
        </p:sp>
        <p:sp>
          <p:nvSpPr>
            <p:cNvPr id="14694" name="object 14694" descr=""/>
            <p:cNvSpPr/>
            <p:nvPr/>
          </p:nvSpPr>
          <p:spPr>
            <a:xfrm>
              <a:off x="2679554" y="1907343"/>
              <a:ext cx="2540" cy="0"/>
            </a:xfrm>
            <a:custGeom>
              <a:avLst/>
              <a:gdLst/>
              <a:ahLst/>
              <a:cxnLst/>
              <a:rect l="l" t="t" r="r" b="b"/>
              <a:pathLst>
                <a:path w="2539" h="0">
                  <a:moveTo>
                    <a:pt x="0" y="0"/>
                  </a:moveTo>
                  <a:lnTo>
                    <a:pt x="1130" y="0"/>
                  </a:lnTo>
                  <a:lnTo>
                    <a:pt x="2247" y="0"/>
                  </a:lnTo>
                </a:path>
              </a:pathLst>
            </a:custGeom>
            <a:ln w="3175">
              <a:solidFill>
                <a:srgbClr val="565658"/>
              </a:solidFill>
            </a:ln>
          </p:spPr>
          <p:txBody>
            <a:bodyPr wrap="square" lIns="0" tIns="0" rIns="0" bIns="0" rtlCol="0"/>
            <a:lstStyle/>
            <a:p/>
          </p:txBody>
        </p:sp>
        <p:sp>
          <p:nvSpPr>
            <p:cNvPr id="14695" name="object 14695" descr=""/>
            <p:cNvSpPr/>
            <p:nvPr/>
          </p:nvSpPr>
          <p:spPr>
            <a:xfrm>
              <a:off x="2187465" y="2488144"/>
              <a:ext cx="635" cy="1270"/>
            </a:xfrm>
            <a:custGeom>
              <a:avLst/>
              <a:gdLst/>
              <a:ahLst/>
              <a:cxnLst/>
              <a:rect l="l" t="t" r="r" b="b"/>
              <a:pathLst>
                <a:path w="635" h="1269">
                  <a:moveTo>
                    <a:pt x="558" y="1117"/>
                  </a:moveTo>
                  <a:lnTo>
                    <a:pt x="0" y="0"/>
                  </a:lnTo>
                </a:path>
              </a:pathLst>
            </a:custGeom>
            <a:ln w="3175">
              <a:solidFill>
                <a:srgbClr val="565658"/>
              </a:solidFill>
            </a:ln>
          </p:spPr>
          <p:txBody>
            <a:bodyPr wrap="square" lIns="0" tIns="0" rIns="0" bIns="0" rtlCol="0"/>
            <a:lstStyle/>
            <a:p/>
          </p:txBody>
        </p:sp>
        <p:sp>
          <p:nvSpPr>
            <p:cNvPr id="14696" name="object 14696" descr=""/>
            <p:cNvSpPr/>
            <p:nvPr/>
          </p:nvSpPr>
          <p:spPr>
            <a:xfrm>
              <a:off x="2678445" y="1905669"/>
              <a:ext cx="3810" cy="0"/>
            </a:xfrm>
            <a:custGeom>
              <a:avLst/>
              <a:gdLst/>
              <a:ahLst/>
              <a:cxnLst/>
              <a:rect l="l" t="t" r="r" b="b"/>
              <a:pathLst>
                <a:path w="3810" h="0">
                  <a:moveTo>
                    <a:pt x="3352" y="0"/>
                  </a:moveTo>
                  <a:lnTo>
                    <a:pt x="2794" y="0"/>
                  </a:lnTo>
                  <a:lnTo>
                    <a:pt x="1663" y="0"/>
                  </a:lnTo>
                  <a:lnTo>
                    <a:pt x="1104" y="0"/>
                  </a:lnTo>
                  <a:lnTo>
                    <a:pt x="546" y="0"/>
                  </a:lnTo>
                  <a:lnTo>
                    <a:pt x="0" y="0"/>
                  </a:lnTo>
                </a:path>
              </a:pathLst>
            </a:custGeom>
            <a:ln w="3175">
              <a:solidFill>
                <a:srgbClr val="565658"/>
              </a:solidFill>
            </a:ln>
          </p:spPr>
          <p:txBody>
            <a:bodyPr wrap="square" lIns="0" tIns="0" rIns="0" bIns="0" rtlCol="0"/>
            <a:lstStyle/>
            <a:p/>
          </p:txBody>
        </p:sp>
        <p:sp>
          <p:nvSpPr>
            <p:cNvPr id="14697" name="object 14697" descr=""/>
            <p:cNvSpPr/>
            <p:nvPr/>
          </p:nvSpPr>
          <p:spPr>
            <a:xfrm>
              <a:off x="2218707" y="1965926"/>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698" name="object 14698" descr=""/>
            <p:cNvSpPr/>
            <p:nvPr/>
          </p:nvSpPr>
          <p:spPr>
            <a:xfrm>
              <a:off x="2188022" y="2489262"/>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699" name="object 14699" descr=""/>
            <p:cNvSpPr/>
            <p:nvPr/>
          </p:nvSpPr>
          <p:spPr>
            <a:xfrm>
              <a:off x="2678450" y="1905669"/>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4700" name="object 14700" descr=""/>
            <p:cNvSpPr/>
            <p:nvPr/>
          </p:nvSpPr>
          <p:spPr>
            <a:xfrm>
              <a:off x="2700204" y="1906228"/>
              <a:ext cx="1905" cy="0"/>
            </a:xfrm>
            <a:custGeom>
              <a:avLst/>
              <a:gdLst/>
              <a:ahLst/>
              <a:cxnLst/>
              <a:rect l="l" t="t" r="r" b="b"/>
              <a:pathLst>
                <a:path w="1905" h="0">
                  <a:moveTo>
                    <a:pt x="0" y="0"/>
                  </a:moveTo>
                  <a:lnTo>
                    <a:pt x="1117" y="0"/>
                  </a:lnTo>
                  <a:lnTo>
                    <a:pt x="1676" y="0"/>
                  </a:lnTo>
                </a:path>
              </a:pathLst>
            </a:custGeom>
            <a:ln w="3175">
              <a:solidFill>
                <a:srgbClr val="565658"/>
              </a:solidFill>
            </a:ln>
          </p:spPr>
          <p:txBody>
            <a:bodyPr wrap="square" lIns="0" tIns="0" rIns="0" bIns="0" rtlCol="0"/>
            <a:lstStyle/>
            <a:p/>
          </p:txBody>
        </p:sp>
        <p:sp>
          <p:nvSpPr>
            <p:cNvPr id="14701" name="object 14701" descr=""/>
            <p:cNvSpPr/>
            <p:nvPr/>
          </p:nvSpPr>
          <p:spPr>
            <a:xfrm>
              <a:off x="2704110" y="1906228"/>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702" name="object 14702" descr=""/>
            <p:cNvSpPr/>
            <p:nvPr/>
          </p:nvSpPr>
          <p:spPr>
            <a:xfrm>
              <a:off x="2678995" y="1905669"/>
              <a:ext cx="5080" cy="0"/>
            </a:xfrm>
            <a:custGeom>
              <a:avLst/>
              <a:gdLst/>
              <a:ahLst/>
              <a:cxnLst/>
              <a:rect l="l" t="t" r="r" b="b"/>
              <a:pathLst>
                <a:path w="5080" h="0">
                  <a:moveTo>
                    <a:pt x="0" y="0"/>
                  </a:moveTo>
                  <a:lnTo>
                    <a:pt x="558" y="0"/>
                  </a:lnTo>
                  <a:lnTo>
                    <a:pt x="1117" y="0"/>
                  </a:lnTo>
                  <a:lnTo>
                    <a:pt x="1689" y="0"/>
                  </a:lnTo>
                  <a:lnTo>
                    <a:pt x="2806" y="0"/>
                  </a:lnTo>
                  <a:lnTo>
                    <a:pt x="4470" y="0"/>
                  </a:lnTo>
                </a:path>
              </a:pathLst>
            </a:custGeom>
            <a:ln w="3175">
              <a:solidFill>
                <a:srgbClr val="565658"/>
              </a:solidFill>
            </a:ln>
          </p:spPr>
          <p:txBody>
            <a:bodyPr wrap="square" lIns="0" tIns="0" rIns="0" bIns="0" rtlCol="0"/>
            <a:lstStyle/>
            <a:p/>
          </p:txBody>
        </p:sp>
        <p:sp>
          <p:nvSpPr>
            <p:cNvPr id="14703" name="object 14703" descr=""/>
            <p:cNvSpPr/>
            <p:nvPr/>
          </p:nvSpPr>
          <p:spPr>
            <a:xfrm>
              <a:off x="2188024" y="2487036"/>
              <a:ext cx="1270" cy="0"/>
            </a:xfrm>
            <a:custGeom>
              <a:avLst/>
              <a:gdLst/>
              <a:ahLst/>
              <a:cxnLst/>
              <a:rect l="l" t="t" r="r" b="b"/>
              <a:pathLst>
                <a:path w="1269" h="0">
                  <a:moveTo>
                    <a:pt x="0" y="0"/>
                  </a:moveTo>
                  <a:lnTo>
                    <a:pt x="1117" y="0"/>
                  </a:lnTo>
                </a:path>
              </a:pathLst>
            </a:custGeom>
            <a:ln w="3175">
              <a:solidFill>
                <a:srgbClr val="565658"/>
              </a:solidFill>
            </a:ln>
          </p:spPr>
          <p:txBody>
            <a:bodyPr wrap="square" lIns="0" tIns="0" rIns="0" bIns="0" rtlCol="0"/>
            <a:lstStyle/>
            <a:p/>
          </p:txBody>
        </p:sp>
        <p:sp>
          <p:nvSpPr>
            <p:cNvPr id="14704" name="object 14704" descr=""/>
            <p:cNvSpPr/>
            <p:nvPr/>
          </p:nvSpPr>
          <p:spPr>
            <a:xfrm>
              <a:off x="2681798" y="1905667"/>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4705" name="object 14705" descr=""/>
            <p:cNvSpPr/>
            <p:nvPr/>
          </p:nvSpPr>
          <p:spPr>
            <a:xfrm>
              <a:off x="2218706" y="1967601"/>
              <a:ext cx="1270" cy="0"/>
            </a:xfrm>
            <a:custGeom>
              <a:avLst/>
              <a:gdLst/>
              <a:ahLst/>
              <a:cxnLst/>
              <a:rect l="l" t="t" r="r" b="b"/>
              <a:pathLst>
                <a:path w="1269" h="0">
                  <a:moveTo>
                    <a:pt x="1117" y="0"/>
                  </a:moveTo>
                  <a:lnTo>
                    <a:pt x="0" y="0"/>
                  </a:lnTo>
                </a:path>
              </a:pathLst>
            </a:custGeom>
            <a:ln w="3175">
              <a:solidFill>
                <a:srgbClr val="565658"/>
              </a:solidFill>
            </a:ln>
          </p:spPr>
          <p:txBody>
            <a:bodyPr wrap="square" lIns="0" tIns="0" rIns="0" bIns="0" rtlCol="0"/>
            <a:lstStyle/>
            <a:p/>
          </p:txBody>
        </p:sp>
        <p:sp>
          <p:nvSpPr>
            <p:cNvPr id="14706" name="object 14706" descr=""/>
            <p:cNvSpPr/>
            <p:nvPr/>
          </p:nvSpPr>
          <p:spPr>
            <a:xfrm>
              <a:off x="2686376"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707" name="object 14707" descr=""/>
            <p:cNvSpPr/>
            <p:nvPr/>
          </p:nvSpPr>
          <p:spPr>
            <a:xfrm>
              <a:off x="2684018" y="1912366"/>
              <a:ext cx="635" cy="635"/>
            </a:xfrm>
            <a:custGeom>
              <a:avLst/>
              <a:gdLst/>
              <a:ahLst/>
              <a:cxnLst/>
              <a:rect l="l" t="t" r="r" b="b"/>
              <a:pathLst>
                <a:path w="635" h="635">
                  <a:moveTo>
                    <a:pt x="0" y="558"/>
                  </a:moveTo>
                  <a:lnTo>
                    <a:pt x="0" y="0"/>
                  </a:lnTo>
                  <a:lnTo>
                    <a:pt x="558" y="0"/>
                  </a:lnTo>
                </a:path>
              </a:pathLst>
            </a:custGeom>
            <a:ln w="3175">
              <a:solidFill>
                <a:srgbClr val="565658"/>
              </a:solidFill>
            </a:ln>
          </p:spPr>
          <p:txBody>
            <a:bodyPr wrap="square" lIns="0" tIns="0" rIns="0" bIns="0" rtlCol="0"/>
            <a:lstStyle/>
            <a:p/>
          </p:txBody>
        </p:sp>
        <p:sp>
          <p:nvSpPr>
            <p:cNvPr id="14708" name="object 14708" descr=""/>
            <p:cNvSpPr/>
            <p:nvPr/>
          </p:nvSpPr>
          <p:spPr>
            <a:xfrm>
              <a:off x="2698529" y="1906228"/>
              <a:ext cx="1905" cy="0"/>
            </a:xfrm>
            <a:custGeom>
              <a:avLst/>
              <a:gdLst/>
              <a:ahLst/>
              <a:cxnLst/>
              <a:rect l="l" t="t" r="r" b="b"/>
              <a:pathLst>
                <a:path w="1905" h="0">
                  <a:moveTo>
                    <a:pt x="0" y="0"/>
                  </a:moveTo>
                  <a:lnTo>
                    <a:pt x="1117" y="0"/>
                  </a:lnTo>
                  <a:lnTo>
                    <a:pt x="1676" y="0"/>
                  </a:lnTo>
                </a:path>
              </a:pathLst>
            </a:custGeom>
            <a:ln w="3175">
              <a:solidFill>
                <a:srgbClr val="565658"/>
              </a:solidFill>
            </a:ln>
          </p:spPr>
          <p:txBody>
            <a:bodyPr wrap="square" lIns="0" tIns="0" rIns="0" bIns="0" rtlCol="0"/>
            <a:lstStyle/>
            <a:p/>
          </p:txBody>
        </p:sp>
        <p:sp>
          <p:nvSpPr>
            <p:cNvPr id="14709" name="object 14709" descr=""/>
            <p:cNvSpPr/>
            <p:nvPr/>
          </p:nvSpPr>
          <p:spPr>
            <a:xfrm>
              <a:off x="2189139" y="2487041"/>
              <a:ext cx="635" cy="1270"/>
            </a:xfrm>
            <a:custGeom>
              <a:avLst/>
              <a:gdLst/>
              <a:ahLst/>
              <a:cxnLst/>
              <a:rect l="l" t="t" r="r" b="b"/>
              <a:pathLst>
                <a:path w="635" h="1269">
                  <a:moveTo>
                    <a:pt x="558" y="1104"/>
                  </a:moveTo>
                  <a:lnTo>
                    <a:pt x="0" y="0"/>
                  </a:lnTo>
                </a:path>
              </a:pathLst>
            </a:custGeom>
            <a:ln w="3175">
              <a:solidFill>
                <a:srgbClr val="565658"/>
              </a:solidFill>
            </a:ln>
          </p:spPr>
          <p:txBody>
            <a:bodyPr wrap="square" lIns="0" tIns="0" rIns="0" bIns="0" rtlCol="0"/>
            <a:lstStyle/>
            <a:p/>
          </p:txBody>
        </p:sp>
        <p:sp>
          <p:nvSpPr>
            <p:cNvPr id="14710" name="object 14710" descr=""/>
            <p:cNvSpPr/>
            <p:nvPr/>
          </p:nvSpPr>
          <p:spPr>
            <a:xfrm>
              <a:off x="2686376" y="19024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711" name="object 14711" descr=""/>
            <p:cNvSpPr/>
            <p:nvPr/>
          </p:nvSpPr>
          <p:spPr>
            <a:xfrm>
              <a:off x="2696853" y="1906228"/>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712" name="object 14712" descr=""/>
            <p:cNvSpPr/>
            <p:nvPr/>
          </p:nvSpPr>
          <p:spPr>
            <a:xfrm>
              <a:off x="2025106" y="2762100"/>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14713" name="object 14713" descr=""/>
            <p:cNvSpPr/>
            <p:nvPr/>
          </p:nvSpPr>
          <p:spPr>
            <a:xfrm>
              <a:off x="2022872" y="2759303"/>
              <a:ext cx="1905" cy="3810"/>
            </a:xfrm>
            <a:custGeom>
              <a:avLst/>
              <a:gdLst/>
              <a:ahLst/>
              <a:cxnLst/>
              <a:rect l="l" t="t" r="r" b="b"/>
              <a:pathLst>
                <a:path w="1905" h="3810">
                  <a:moveTo>
                    <a:pt x="1676" y="0"/>
                  </a:moveTo>
                  <a:lnTo>
                    <a:pt x="1117" y="1117"/>
                  </a:lnTo>
                  <a:lnTo>
                    <a:pt x="0" y="3340"/>
                  </a:lnTo>
                </a:path>
              </a:pathLst>
            </a:custGeom>
            <a:ln w="3175">
              <a:solidFill>
                <a:srgbClr val="565658"/>
              </a:solidFill>
            </a:ln>
          </p:spPr>
          <p:txBody>
            <a:bodyPr wrap="square" lIns="0" tIns="0" rIns="0" bIns="0" rtlCol="0"/>
            <a:lstStyle/>
            <a:p/>
          </p:txBody>
        </p:sp>
        <p:sp>
          <p:nvSpPr>
            <p:cNvPr id="14714" name="object 14714" descr=""/>
            <p:cNvSpPr/>
            <p:nvPr/>
          </p:nvSpPr>
          <p:spPr>
            <a:xfrm>
              <a:off x="2022995" y="2757754"/>
              <a:ext cx="3810" cy="4445"/>
            </a:xfrm>
            <a:custGeom>
              <a:avLst/>
              <a:gdLst/>
              <a:ahLst/>
              <a:cxnLst/>
              <a:rect l="l" t="t" r="r" b="b"/>
              <a:pathLst>
                <a:path w="3810" h="4444">
                  <a:moveTo>
                    <a:pt x="3657" y="2667"/>
                  </a:moveTo>
                  <a:lnTo>
                    <a:pt x="3200" y="1574"/>
                  </a:lnTo>
                  <a:lnTo>
                    <a:pt x="2641" y="457"/>
                  </a:lnTo>
                  <a:lnTo>
                    <a:pt x="1549" y="0"/>
                  </a:lnTo>
                  <a:lnTo>
                    <a:pt x="457" y="457"/>
                  </a:lnTo>
                  <a:lnTo>
                    <a:pt x="0" y="1549"/>
                  </a:lnTo>
                  <a:lnTo>
                    <a:pt x="457" y="2654"/>
                  </a:lnTo>
                  <a:lnTo>
                    <a:pt x="1003" y="3771"/>
                  </a:lnTo>
                  <a:lnTo>
                    <a:pt x="2108" y="4216"/>
                  </a:lnTo>
                  <a:lnTo>
                    <a:pt x="3200" y="3771"/>
                  </a:lnTo>
                  <a:lnTo>
                    <a:pt x="3657" y="2667"/>
                  </a:lnTo>
                  <a:close/>
                </a:path>
              </a:pathLst>
            </a:custGeom>
            <a:solidFill>
              <a:srgbClr val="565658"/>
            </a:solidFill>
          </p:spPr>
          <p:txBody>
            <a:bodyPr wrap="square" lIns="0" tIns="0" rIns="0" bIns="0" rtlCol="0"/>
            <a:lstStyle/>
            <a:p/>
          </p:txBody>
        </p:sp>
        <p:sp>
          <p:nvSpPr>
            <p:cNvPr id="14715" name="object 14715" descr=""/>
            <p:cNvSpPr/>
            <p:nvPr/>
          </p:nvSpPr>
          <p:spPr>
            <a:xfrm>
              <a:off x="2029013" y="2764321"/>
              <a:ext cx="635" cy="3810"/>
            </a:xfrm>
            <a:custGeom>
              <a:avLst/>
              <a:gdLst/>
              <a:ahLst/>
              <a:cxnLst/>
              <a:rect l="l" t="t" r="r" b="b"/>
              <a:pathLst>
                <a:path w="635" h="3810">
                  <a:moveTo>
                    <a:pt x="0" y="0"/>
                  </a:moveTo>
                  <a:lnTo>
                    <a:pt x="0" y="558"/>
                  </a:lnTo>
                  <a:lnTo>
                    <a:pt x="558" y="1676"/>
                  </a:lnTo>
                  <a:lnTo>
                    <a:pt x="558" y="2235"/>
                  </a:lnTo>
                  <a:lnTo>
                    <a:pt x="558" y="3352"/>
                  </a:lnTo>
                </a:path>
              </a:pathLst>
            </a:custGeom>
            <a:ln w="3175">
              <a:solidFill>
                <a:srgbClr val="565658"/>
              </a:solidFill>
            </a:ln>
          </p:spPr>
          <p:txBody>
            <a:bodyPr wrap="square" lIns="0" tIns="0" rIns="0" bIns="0" rtlCol="0"/>
            <a:lstStyle/>
            <a:p/>
          </p:txBody>
        </p:sp>
        <p:sp>
          <p:nvSpPr>
            <p:cNvPr id="14716" name="object 14716" descr=""/>
            <p:cNvSpPr/>
            <p:nvPr/>
          </p:nvSpPr>
          <p:spPr>
            <a:xfrm>
              <a:off x="2026222" y="2762095"/>
              <a:ext cx="0" cy="635"/>
            </a:xfrm>
            <a:custGeom>
              <a:avLst/>
              <a:gdLst/>
              <a:ahLst/>
              <a:cxnLst/>
              <a:rect l="l" t="t" r="r" b="b"/>
              <a:pathLst>
                <a:path w="0" h="635">
                  <a:moveTo>
                    <a:pt x="0" y="0"/>
                  </a:moveTo>
                  <a:lnTo>
                    <a:pt x="0" y="546"/>
                  </a:lnTo>
                </a:path>
              </a:pathLst>
            </a:custGeom>
            <a:ln w="3175">
              <a:solidFill>
                <a:srgbClr val="565658"/>
              </a:solidFill>
            </a:ln>
          </p:spPr>
          <p:txBody>
            <a:bodyPr wrap="square" lIns="0" tIns="0" rIns="0" bIns="0" rtlCol="0"/>
            <a:lstStyle/>
            <a:p/>
          </p:txBody>
        </p:sp>
        <p:sp>
          <p:nvSpPr>
            <p:cNvPr id="14717" name="object 14717" descr=""/>
            <p:cNvSpPr/>
            <p:nvPr/>
          </p:nvSpPr>
          <p:spPr>
            <a:xfrm>
              <a:off x="2023557" y="2758313"/>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718" name="object 14718" descr=""/>
            <p:cNvSpPr/>
            <p:nvPr/>
          </p:nvSpPr>
          <p:spPr>
            <a:xfrm>
              <a:off x="2029013" y="2753164"/>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719" name="object 14719" descr=""/>
            <p:cNvSpPr/>
            <p:nvPr/>
          </p:nvSpPr>
          <p:spPr>
            <a:xfrm>
              <a:off x="2029013" y="2757072"/>
              <a:ext cx="635" cy="7620"/>
            </a:xfrm>
            <a:custGeom>
              <a:avLst/>
              <a:gdLst/>
              <a:ahLst/>
              <a:cxnLst/>
              <a:rect l="l" t="t" r="r" b="b"/>
              <a:pathLst>
                <a:path w="635" h="7619">
                  <a:moveTo>
                    <a:pt x="0" y="0"/>
                  </a:moveTo>
                  <a:lnTo>
                    <a:pt x="0" y="558"/>
                  </a:lnTo>
                  <a:lnTo>
                    <a:pt x="558" y="1663"/>
                  </a:lnTo>
                  <a:lnTo>
                    <a:pt x="558" y="2794"/>
                  </a:lnTo>
                  <a:lnTo>
                    <a:pt x="558" y="3352"/>
                  </a:lnTo>
                  <a:lnTo>
                    <a:pt x="558" y="4470"/>
                  </a:lnTo>
                  <a:lnTo>
                    <a:pt x="558" y="5029"/>
                  </a:lnTo>
                  <a:lnTo>
                    <a:pt x="0" y="6134"/>
                  </a:lnTo>
                  <a:lnTo>
                    <a:pt x="0" y="7251"/>
                  </a:lnTo>
                </a:path>
              </a:pathLst>
            </a:custGeom>
            <a:ln w="3175">
              <a:solidFill>
                <a:srgbClr val="565658"/>
              </a:solidFill>
            </a:ln>
          </p:spPr>
          <p:txBody>
            <a:bodyPr wrap="square" lIns="0" tIns="0" rIns="0" bIns="0" rtlCol="0"/>
            <a:lstStyle/>
            <a:p/>
          </p:txBody>
        </p:sp>
        <p:sp>
          <p:nvSpPr>
            <p:cNvPr id="14720" name="object 14720" descr=""/>
            <p:cNvSpPr/>
            <p:nvPr/>
          </p:nvSpPr>
          <p:spPr>
            <a:xfrm>
              <a:off x="2024547" y="2759303"/>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4721" name="object 14721" descr=""/>
            <p:cNvSpPr/>
            <p:nvPr/>
          </p:nvSpPr>
          <p:spPr>
            <a:xfrm>
              <a:off x="2029013" y="2753164"/>
              <a:ext cx="635" cy="4445"/>
            </a:xfrm>
            <a:custGeom>
              <a:avLst/>
              <a:gdLst/>
              <a:ahLst/>
              <a:cxnLst/>
              <a:rect l="l" t="t" r="r" b="b"/>
              <a:pathLst>
                <a:path w="635" h="4444">
                  <a:moveTo>
                    <a:pt x="558" y="0"/>
                  </a:moveTo>
                  <a:lnTo>
                    <a:pt x="558" y="1117"/>
                  </a:lnTo>
                  <a:lnTo>
                    <a:pt x="558" y="1676"/>
                  </a:lnTo>
                  <a:lnTo>
                    <a:pt x="0" y="2794"/>
                  </a:lnTo>
                  <a:lnTo>
                    <a:pt x="0" y="3911"/>
                  </a:lnTo>
                </a:path>
              </a:pathLst>
            </a:custGeom>
            <a:ln w="3175">
              <a:solidFill>
                <a:srgbClr val="565658"/>
              </a:solidFill>
            </a:ln>
          </p:spPr>
          <p:txBody>
            <a:bodyPr wrap="square" lIns="0" tIns="0" rIns="0" bIns="0" rtlCol="0"/>
            <a:lstStyle/>
            <a:p/>
          </p:txBody>
        </p:sp>
        <p:sp>
          <p:nvSpPr>
            <p:cNvPr id="14722" name="object 14722" descr=""/>
            <p:cNvSpPr/>
            <p:nvPr/>
          </p:nvSpPr>
          <p:spPr>
            <a:xfrm>
              <a:off x="2023557" y="2760546"/>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723" name="object 14723" descr=""/>
            <p:cNvSpPr/>
            <p:nvPr/>
          </p:nvSpPr>
          <p:spPr>
            <a:xfrm>
              <a:off x="2029013" y="2767669"/>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14724" name="object 14724" descr=""/>
            <p:cNvSpPr/>
            <p:nvPr/>
          </p:nvSpPr>
          <p:spPr>
            <a:xfrm>
              <a:off x="2694622" y="1896746"/>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725" name="object 14725" descr=""/>
            <p:cNvSpPr/>
            <p:nvPr/>
          </p:nvSpPr>
          <p:spPr>
            <a:xfrm>
              <a:off x="2706900" y="1896745"/>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726" name="object 14726" descr=""/>
            <p:cNvSpPr/>
            <p:nvPr/>
          </p:nvSpPr>
          <p:spPr>
            <a:xfrm>
              <a:off x="2705784" y="1888932"/>
              <a:ext cx="635" cy="1270"/>
            </a:xfrm>
            <a:custGeom>
              <a:avLst/>
              <a:gdLst/>
              <a:ahLst/>
              <a:cxnLst/>
              <a:rect l="l" t="t" r="r" b="b"/>
              <a:pathLst>
                <a:path w="635" h="1269">
                  <a:moveTo>
                    <a:pt x="558" y="0"/>
                  </a:moveTo>
                  <a:lnTo>
                    <a:pt x="0" y="558"/>
                  </a:lnTo>
                  <a:lnTo>
                    <a:pt x="0" y="1117"/>
                  </a:lnTo>
                </a:path>
              </a:pathLst>
            </a:custGeom>
            <a:ln w="3175">
              <a:solidFill>
                <a:srgbClr val="565658"/>
              </a:solidFill>
            </a:ln>
          </p:spPr>
          <p:txBody>
            <a:bodyPr wrap="square" lIns="0" tIns="0" rIns="0" bIns="0" rtlCol="0"/>
            <a:lstStyle/>
            <a:p/>
          </p:txBody>
        </p:sp>
        <p:sp>
          <p:nvSpPr>
            <p:cNvPr id="14727" name="object 14727" descr=""/>
            <p:cNvSpPr/>
            <p:nvPr/>
          </p:nvSpPr>
          <p:spPr>
            <a:xfrm>
              <a:off x="2695180" y="1886698"/>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4728" name="object 14728" descr=""/>
            <p:cNvSpPr/>
            <p:nvPr/>
          </p:nvSpPr>
          <p:spPr>
            <a:xfrm>
              <a:off x="2702991" y="1891164"/>
              <a:ext cx="1905" cy="1270"/>
            </a:xfrm>
            <a:custGeom>
              <a:avLst/>
              <a:gdLst/>
              <a:ahLst/>
              <a:cxnLst/>
              <a:rect l="l" t="t" r="r" b="b"/>
              <a:pathLst>
                <a:path w="1905" h="1269">
                  <a:moveTo>
                    <a:pt x="1676" y="0"/>
                  </a:moveTo>
                  <a:lnTo>
                    <a:pt x="1117" y="0"/>
                  </a:lnTo>
                  <a:lnTo>
                    <a:pt x="558" y="558"/>
                  </a:lnTo>
                  <a:lnTo>
                    <a:pt x="0" y="1117"/>
                  </a:lnTo>
                </a:path>
              </a:pathLst>
            </a:custGeom>
            <a:ln w="3175">
              <a:solidFill>
                <a:srgbClr val="565658"/>
              </a:solidFill>
            </a:ln>
          </p:spPr>
          <p:txBody>
            <a:bodyPr wrap="square" lIns="0" tIns="0" rIns="0" bIns="0" rtlCol="0"/>
            <a:lstStyle/>
            <a:p/>
          </p:txBody>
        </p:sp>
        <p:sp>
          <p:nvSpPr>
            <p:cNvPr id="14729" name="object 14729" descr=""/>
            <p:cNvSpPr/>
            <p:nvPr/>
          </p:nvSpPr>
          <p:spPr>
            <a:xfrm>
              <a:off x="2695180" y="1888931"/>
              <a:ext cx="635" cy="1270"/>
            </a:xfrm>
            <a:custGeom>
              <a:avLst/>
              <a:gdLst/>
              <a:ahLst/>
              <a:cxnLst/>
              <a:rect l="l" t="t" r="r" b="b"/>
              <a:pathLst>
                <a:path w="635" h="1269">
                  <a:moveTo>
                    <a:pt x="558" y="1117"/>
                  </a:moveTo>
                  <a:lnTo>
                    <a:pt x="558" y="558"/>
                  </a:lnTo>
                  <a:lnTo>
                    <a:pt x="0" y="0"/>
                  </a:lnTo>
                </a:path>
              </a:pathLst>
            </a:custGeom>
            <a:ln w="3175">
              <a:solidFill>
                <a:srgbClr val="565658"/>
              </a:solidFill>
            </a:ln>
          </p:spPr>
          <p:txBody>
            <a:bodyPr wrap="square" lIns="0" tIns="0" rIns="0" bIns="0" rtlCol="0"/>
            <a:lstStyle/>
            <a:p/>
          </p:txBody>
        </p:sp>
        <p:sp>
          <p:nvSpPr>
            <p:cNvPr id="14730" name="object 14730" descr=""/>
            <p:cNvSpPr/>
            <p:nvPr/>
          </p:nvSpPr>
          <p:spPr>
            <a:xfrm>
              <a:off x="2699642" y="1892281"/>
              <a:ext cx="1905" cy="0"/>
            </a:xfrm>
            <a:custGeom>
              <a:avLst/>
              <a:gdLst/>
              <a:ahLst/>
              <a:cxnLst/>
              <a:rect l="l" t="t" r="r" b="b"/>
              <a:pathLst>
                <a:path w="1905" h="0">
                  <a:moveTo>
                    <a:pt x="1676" y="0"/>
                  </a:moveTo>
                  <a:lnTo>
                    <a:pt x="1117" y="0"/>
                  </a:lnTo>
                  <a:lnTo>
                    <a:pt x="558" y="0"/>
                  </a:lnTo>
                  <a:lnTo>
                    <a:pt x="0" y="0"/>
                  </a:lnTo>
                </a:path>
              </a:pathLst>
            </a:custGeom>
            <a:ln w="3175">
              <a:solidFill>
                <a:srgbClr val="565658"/>
              </a:solidFill>
            </a:ln>
          </p:spPr>
          <p:txBody>
            <a:bodyPr wrap="square" lIns="0" tIns="0" rIns="0" bIns="0" rtlCol="0"/>
            <a:lstStyle/>
            <a:p/>
          </p:txBody>
        </p:sp>
        <p:sp>
          <p:nvSpPr>
            <p:cNvPr id="14731" name="object 14731" descr=""/>
            <p:cNvSpPr/>
            <p:nvPr/>
          </p:nvSpPr>
          <p:spPr>
            <a:xfrm>
              <a:off x="2696852" y="1891163"/>
              <a:ext cx="1905" cy="1270"/>
            </a:xfrm>
            <a:custGeom>
              <a:avLst/>
              <a:gdLst/>
              <a:ahLst/>
              <a:cxnLst/>
              <a:rect l="l" t="t" r="r" b="b"/>
              <a:pathLst>
                <a:path w="1905" h="1269">
                  <a:moveTo>
                    <a:pt x="1676" y="1117"/>
                  </a:moveTo>
                  <a:lnTo>
                    <a:pt x="1117" y="558"/>
                  </a:lnTo>
                  <a:lnTo>
                    <a:pt x="558" y="0"/>
                  </a:lnTo>
                  <a:lnTo>
                    <a:pt x="0" y="0"/>
                  </a:lnTo>
                </a:path>
              </a:pathLst>
            </a:custGeom>
            <a:ln w="3175">
              <a:solidFill>
                <a:srgbClr val="565658"/>
              </a:solidFill>
            </a:ln>
          </p:spPr>
          <p:txBody>
            <a:bodyPr wrap="square" lIns="0" tIns="0" rIns="0" bIns="0" rtlCol="0"/>
            <a:lstStyle/>
            <a:p/>
          </p:txBody>
        </p:sp>
        <p:sp>
          <p:nvSpPr>
            <p:cNvPr id="14732" name="object 14732" descr=""/>
            <p:cNvSpPr/>
            <p:nvPr/>
          </p:nvSpPr>
          <p:spPr>
            <a:xfrm>
              <a:off x="2694178" y="1879015"/>
              <a:ext cx="13335" cy="3175"/>
            </a:xfrm>
            <a:custGeom>
              <a:avLst/>
              <a:gdLst/>
              <a:ahLst/>
              <a:cxnLst/>
              <a:rect l="l" t="t" r="r" b="b"/>
              <a:pathLst>
                <a:path w="13335" h="3175">
                  <a:moveTo>
                    <a:pt x="3098" y="1549"/>
                  </a:moveTo>
                  <a:lnTo>
                    <a:pt x="2654" y="457"/>
                  </a:lnTo>
                  <a:lnTo>
                    <a:pt x="1549" y="0"/>
                  </a:lnTo>
                  <a:lnTo>
                    <a:pt x="457" y="457"/>
                  </a:lnTo>
                  <a:lnTo>
                    <a:pt x="0" y="1549"/>
                  </a:lnTo>
                  <a:lnTo>
                    <a:pt x="457" y="2641"/>
                  </a:lnTo>
                  <a:lnTo>
                    <a:pt x="1549" y="3098"/>
                  </a:lnTo>
                  <a:lnTo>
                    <a:pt x="2654" y="2641"/>
                  </a:lnTo>
                  <a:lnTo>
                    <a:pt x="3098" y="1549"/>
                  </a:lnTo>
                  <a:close/>
                </a:path>
                <a:path w="13335" h="3175">
                  <a:moveTo>
                    <a:pt x="13144" y="1549"/>
                  </a:moveTo>
                  <a:lnTo>
                    <a:pt x="12700" y="457"/>
                  </a:lnTo>
                  <a:lnTo>
                    <a:pt x="11595" y="0"/>
                  </a:lnTo>
                  <a:lnTo>
                    <a:pt x="10502" y="457"/>
                  </a:lnTo>
                  <a:lnTo>
                    <a:pt x="10045" y="1549"/>
                  </a:lnTo>
                  <a:lnTo>
                    <a:pt x="10502" y="2641"/>
                  </a:lnTo>
                  <a:lnTo>
                    <a:pt x="11595" y="3098"/>
                  </a:lnTo>
                  <a:lnTo>
                    <a:pt x="12700" y="2641"/>
                  </a:lnTo>
                  <a:lnTo>
                    <a:pt x="13144" y="1549"/>
                  </a:lnTo>
                  <a:close/>
                </a:path>
              </a:pathLst>
            </a:custGeom>
            <a:solidFill>
              <a:srgbClr val="565658"/>
            </a:solidFill>
          </p:spPr>
          <p:txBody>
            <a:bodyPr wrap="square" lIns="0" tIns="0" rIns="0" bIns="0" rtlCol="0"/>
            <a:lstStyle/>
            <a:p/>
          </p:txBody>
        </p:sp>
        <p:sp>
          <p:nvSpPr>
            <p:cNvPr id="14733" name="object 14733" descr=""/>
            <p:cNvSpPr/>
            <p:nvPr/>
          </p:nvSpPr>
          <p:spPr>
            <a:xfrm>
              <a:off x="2214240" y="2027300"/>
              <a:ext cx="5080" cy="9525"/>
            </a:xfrm>
            <a:custGeom>
              <a:avLst/>
              <a:gdLst/>
              <a:ahLst/>
              <a:cxnLst/>
              <a:rect l="l" t="t" r="r" b="b"/>
              <a:pathLst>
                <a:path w="5080" h="9525">
                  <a:moveTo>
                    <a:pt x="2235" y="0"/>
                  </a:moveTo>
                  <a:lnTo>
                    <a:pt x="2793" y="558"/>
                  </a:lnTo>
                  <a:lnTo>
                    <a:pt x="3352" y="1117"/>
                  </a:lnTo>
                  <a:lnTo>
                    <a:pt x="3911" y="1117"/>
                  </a:lnTo>
                  <a:lnTo>
                    <a:pt x="3911" y="1676"/>
                  </a:lnTo>
                  <a:lnTo>
                    <a:pt x="4470" y="2235"/>
                  </a:lnTo>
                  <a:lnTo>
                    <a:pt x="4470" y="2794"/>
                  </a:lnTo>
                  <a:lnTo>
                    <a:pt x="4470" y="6134"/>
                  </a:lnTo>
                  <a:lnTo>
                    <a:pt x="3911" y="6134"/>
                  </a:lnTo>
                  <a:lnTo>
                    <a:pt x="3352" y="6692"/>
                  </a:lnTo>
                  <a:lnTo>
                    <a:pt x="3352" y="7251"/>
                  </a:lnTo>
                  <a:lnTo>
                    <a:pt x="2793" y="7251"/>
                  </a:lnTo>
                  <a:lnTo>
                    <a:pt x="0" y="9486"/>
                  </a:lnTo>
                </a:path>
              </a:pathLst>
            </a:custGeom>
            <a:ln w="3175">
              <a:solidFill>
                <a:srgbClr val="565658"/>
              </a:solidFill>
            </a:ln>
          </p:spPr>
          <p:txBody>
            <a:bodyPr wrap="square" lIns="0" tIns="0" rIns="0" bIns="0" rtlCol="0"/>
            <a:lstStyle/>
            <a:p/>
          </p:txBody>
        </p:sp>
        <p:sp>
          <p:nvSpPr>
            <p:cNvPr id="14734" name="object 14734" descr=""/>
            <p:cNvSpPr/>
            <p:nvPr/>
          </p:nvSpPr>
          <p:spPr>
            <a:xfrm>
              <a:off x="2212022" y="2025623"/>
              <a:ext cx="1270" cy="1270"/>
            </a:xfrm>
            <a:custGeom>
              <a:avLst/>
              <a:gdLst/>
              <a:ahLst/>
              <a:cxnLst/>
              <a:rect l="l" t="t" r="r" b="b"/>
              <a:pathLst>
                <a:path w="1269" h="1269">
                  <a:moveTo>
                    <a:pt x="0" y="1117"/>
                  </a:moveTo>
                  <a:lnTo>
                    <a:pt x="0" y="558"/>
                  </a:lnTo>
                  <a:lnTo>
                    <a:pt x="0" y="0"/>
                  </a:lnTo>
                  <a:lnTo>
                    <a:pt x="546" y="0"/>
                  </a:lnTo>
                  <a:lnTo>
                    <a:pt x="1104" y="558"/>
                  </a:lnTo>
                </a:path>
              </a:pathLst>
            </a:custGeom>
            <a:ln w="3175">
              <a:solidFill>
                <a:srgbClr val="565658"/>
              </a:solidFill>
            </a:ln>
          </p:spPr>
          <p:txBody>
            <a:bodyPr wrap="square" lIns="0" tIns="0" rIns="0" bIns="0" rtlCol="0"/>
            <a:lstStyle/>
            <a:p/>
          </p:txBody>
        </p:sp>
        <p:sp>
          <p:nvSpPr>
            <p:cNvPr id="14735" name="object 14735" descr=""/>
            <p:cNvSpPr/>
            <p:nvPr/>
          </p:nvSpPr>
          <p:spPr>
            <a:xfrm>
              <a:off x="2213124" y="2026742"/>
              <a:ext cx="5715" cy="9525"/>
            </a:xfrm>
            <a:custGeom>
              <a:avLst/>
              <a:gdLst/>
              <a:ahLst/>
              <a:cxnLst/>
              <a:rect l="l" t="t" r="r" b="b"/>
              <a:pathLst>
                <a:path w="5714" h="9525">
                  <a:moveTo>
                    <a:pt x="1117" y="9486"/>
                  </a:moveTo>
                  <a:lnTo>
                    <a:pt x="3911" y="7251"/>
                  </a:lnTo>
                  <a:lnTo>
                    <a:pt x="4470" y="7251"/>
                  </a:lnTo>
                  <a:lnTo>
                    <a:pt x="4470" y="6692"/>
                  </a:lnTo>
                  <a:lnTo>
                    <a:pt x="5029" y="6692"/>
                  </a:lnTo>
                  <a:lnTo>
                    <a:pt x="5029" y="6134"/>
                  </a:lnTo>
                  <a:lnTo>
                    <a:pt x="5587" y="5575"/>
                  </a:lnTo>
                  <a:lnTo>
                    <a:pt x="5587" y="5016"/>
                  </a:lnTo>
                  <a:lnTo>
                    <a:pt x="5587" y="4457"/>
                  </a:lnTo>
                  <a:lnTo>
                    <a:pt x="5587" y="3911"/>
                  </a:lnTo>
                  <a:lnTo>
                    <a:pt x="5587" y="3352"/>
                  </a:lnTo>
                  <a:lnTo>
                    <a:pt x="5029" y="3352"/>
                  </a:lnTo>
                  <a:lnTo>
                    <a:pt x="5029" y="2793"/>
                  </a:lnTo>
                  <a:lnTo>
                    <a:pt x="5029" y="2235"/>
                  </a:lnTo>
                  <a:lnTo>
                    <a:pt x="4470" y="1676"/>
                  </a:lnTo>
                  <a:lnTo>
                    <a:pt x="3911" y="1676"/>
                  </a:lnTo>
                  <a:lnTo>
                    <a:pt x="3352" y="1117"/>
                  </a:lnTo>
                  <a:lnTo>
                    <a:pt x="0" y="0"/>
                  </a:lnTo>
                </a:path>
              </a:pathLst>
            </a:custGeom>
            <a:ln w="3175">
              <a:solidFill>
                <a:srgbClr val="565658"/>
              </a:solidFill>
            </a:ln>
          </p:spPr>
          <p:txBody>
            <a:bodyPr wrap="square" lIns="0" tIns="0" rIns="0" bIns="0" rtlCol="0"/>
            <a:lstStyle/>
            <a:p/>
          </p:txBody>
        </p:sp>
        <p:sp>
          <p:nvSpPr>
            <p:cNvPr id="14736" name="object 14736" descr=""/>
            <p:cNvSpPr/>
            <p:nvPr/>
          </p:nvSpPr>
          <p:spPr>
            <a:xfrm>
              <a:off x="2212020" y="2026182"/>
              <a:ext cx="2540" cy="11430"/>
            </a:xfrm>
            <a:custGeom>
              <a:avLst/>
              <a:gdLst/>
              <a:ahLst/>
              <a:cxnLst/>
              <a:rect l="l" t="t" r="r" b="b"/>
              <a:pathLst>
                <a:path w="2539" h="11430">
                  <a:moveTo>
                    <a:pt x="2222" y="10604"/>
                  </a:moveTo>
                  <a:lnTo>
                    <a:pt x="1663" y="10604"/>
                  </a:lnTo>
                  <a:lnTo>
                    <a:pt x="1663" y="11150"/>
                  </a:lnTo>
                  <a:lnTo>
                    <a:pt x="1104" y="11150"/>
                  </a:lnTo>
                  <a:lnTo>
                    <a:pt x="1104" y="10604"/>
                  </a:lnTo>
                  <a:lnTo>
                    <a:pt x="546" y="10604"/>
                  </a:lnTo>
                  <a:lnTo>
                    <a:pt x="546" y="10045"/>
                  </a:lnTo>
                  <a:lnTo>
                    <a:pt x="0" y="558"/>
                  </a:lnTo>
                  <a:lnTo>
                    <a:pt x="0" y="0"/>
                  </a:lnTo>
                  <a:lnTo>
                    <a:pt x="546" y="0"/>
                  </a:lnTo>
                  <a:lnTo>
                    <a:pt x="1104" y="0"/>
                  </a:lnTo>
                  <a:lnTo>
                    <a:pt x="1104" y="558"/>
                  </a:lnTo>
                </a:path>
              </a:pathLst>
            </a:custGeom>
            <a:ln w="3175">
              <a:solidFill>
                <a:srgbClr val="565658"/>
              </a:solidFill>
            </a:ln>
          </p:spPr>
          <p:txBody>
            <a:bodyPr wrap="square" lIns="0" tIns="0" rIns="0" bIns="0" rtlCol="0"/>
            <a:lstStyle/>
            <a:p/>
          </p:txBody>
        </p:sp>
        <p:sp>
          <p:nvSpPr>
            <p:cNvPr id="14737" name="object 14737" descr=""/>
            <p:cNvSpPr/>
            <p:nvPr/>
          </p:nvSpPr>
          <p:spPr>
            <a:xfrm>
              <a:off x="2213126" y="2036229"/>
              <a:ext cx="1270" cy="635"/>
            </a:xfrm>
            <a:custGeom>
              <a:avLst/>
              <a:gdLst/>
              <a:ahLst/>
              <a:cxnLst/>
              <a:rect l="l" t="t" r="r" b="b"/>
              <a:pathLst>
                <a:path w="1269" h="635">
                  <a:moveTo>
                    <a:pt x="0" y="0"/>
                  </a:moveTo>
                  <a:lnTo>
                    <a:pt x="0" y="558"/>
                  </a:lnTo>
                  <a:lnTo>
                    <a:pt x="558" y="558"/>
                  </a:lnTo>
                  <a:lnTo>
                    <a:pt x="1117" y="0"/>
                  </a:lnTo>
                </a:path>
              </a:pathLst>
            </a:custGeom>
            <a:ln w="3175">
              <a:solidFill>
                <a:srgbClr val="565658"/>
              </a:solidFill>
            </a:ln>
          </p:spPr>
          <p:txBody>
            <a:bodyPr wrap="square" lIns="0" tIns="0" rIns="0" bIns="0" rtlCol="0"/>
            <a:lstStyle/>
            <a:p/>
          </p:txBody>
        </p:sp>
        <p:sp>
          <p:nvSpPr>
            <p:cNvPr id="14738" name="object 14738" descr=""/>
            <p:cNvSpPr/>
            <p:nvPr/>
          </p:nvSpPr>
          <p:spPr>
            <a:xfrm>
              <a:off x="2212022" y="2026741"/>
              <a:ext cx="635" cy="4445"/>
            </a:xfrm>
            <a:custGeom>
              <a:avLst/>
              <a:gdLst/>
              <a:ahLst/>
              <a:cxnLst/>
              <a:rect l="l" t="t" r="r" b="b"/>
              <a:pathLst>
                <a:path w="635" h="4444">
                  <a:moveTo>
                    <a:pt x="0" y="0"/>
                  </a:moveTo>
                  <a:lnTo>
                    <a:pt x="546" y="3911"/>
                  </a:lnTo>
                </a:path>
              </a:pathLst>
            </a:custGeom>
            <a:ln w="3175">
              <a:solidFill>
                <a:srgbClr val="565658"/>
              </a:solidFill>
            </a:ln>
          </p:spPr>
          <p:txBody>
            <a:bodyPr wrap="square" lIns="0" tIns="0" rIns="0" bIns="0" rtlCol="0"/>
            <a:lstStyle/>
            <a:p/>
          </p:txBody>
        </p:sp>
        <p:sp>
          <p:nvSpPr>
            <p:cNvPr id="14739" name="object 14739" descr=""/>
            <p:cNvSpPr/>
            <p:nvPr/>
          </p:nvSpPr>
          <p:spPr>
            <a:xfrm>
              <a:off x="2212568" y="2032322"/>
              <a:ext cx="635" cy="4445"/>
            </a:xfrm>
            <a:custGeom>
              <a:avLst/>
              <a:gdLst/>
              <a:ahLst/>
              <a:cxnLst/>
              <a:rect l="l" t="t" r="r" b="b"/>
              <a:pathLst>
                <a:path w="635" h="4444">
                  <a:moveTo>
                    <a:pt x="0" y="0"/>
                  </a:moveTo>
                  <a:lnTo>
                    <a:pt x="558" y="3911"/>
                  </a:lnTo>
                </a:path>
              </a:pathLst>
            </a:custGeom>
            <a:ln w="3175">
              <a:solidFill>
                <a:srgbClr val="565658"/>
              </a:solidFill>
            </a:ln>
          </p:spPr>
          <p:txBody>
            <a:bodyPr wrap="square" lIns="0" tIns="0" rIns="0" bIns="0" rtlCol="0"/>
            <a:lstStyle/>
            <a:p/>
          </p:txBody>
        </p:sp>
        <p:sp>
          <p:nvSpPr>
            <p:cNvPr id="14740" name="object 14740" descr=""/>
            <p:cNvSpPr/>
            <p:nvPr/>
          </p:nvSpPr>
          <p:spPr>
            <a:xfrm>
              <a:off x="2218705" y="1960903"/>
              <a:ext cx="5080" cy="10160"/>
            </a:xfrm>
            <a:custGeom>
              <a:avLst/>
              <a:gdLst/>
              <a:ahLst/>
              <a:cxnLst/>
              <a:rect l="l" t="t" r="r" b="b"/>
              <a:pathLst>
                <a:path w="5080" h="10160">
                  <a:moveTo>
                    <a:pt x="2235" y="0"/>
                  </a:moveTo>
                  <a:lnTo>
                    <a:pt x="3352" y="1676"/>
                  </a:lnTo>
                  <a:lnTo>
                    <a:pt x="3911" y="3352"/>
                  </a:lnTo>
                  <a:lnTo>
                    <a:pt x="4470" y="3911"/>
                  </a:lnTo>
                  <a:lnTo>
                    <a:pt x="4470" y="7251"/>
                  </a:lnTo>
                  <a:lnTo>
                    <a:pt x="3911" y="7810"/>
                  </a:lnTo>
                  <a:lnTo>
                    <a:pt x="3352" y="8369"/>
                  </a:lnTo>
                  <a:lnTo>
                    <a:pt x="3352" y="8928"/>
                  </a:lnTo>
                  <a:lnTo>
                    <a:pt x="2793" y="9486"/>
                  </a:lnTo>
                  <a:lnTo>
                    <a:pt x="2235" y="9486"/>
                  </a:lnTo>
                  <a:lnTo>
                    <a:pt x="1676" y="9486"/>
                  </a:lnTo>
                  <a:lnTo>
                    <a:pt x="1117" y="10045"/>
                  </a:lnTo>
                  <a:lnTo>
                    <a:pt x="558" y="10045"/>
                  </a:lnTo>
                  <a:lnTo>
                    <a:pt x="0" y="10045"/>
                  </a:lnTo>
                </a:path>
              </a:pathLst>
            </a:custGeom>
            <a:ln w="3175">
              <a:solidFill>
                <a:srgbClr val="565658"/>
              </a:solidFill>
            </a:ln>
          </p:spPr>
          <p:txBody>
            <a:bodyPr wrap="square" lIns="0" tIns="0" rIns="0" bIns="0" rtlCol="0"/>
            <a:lstStyle/>
            <a:p/>
          </p:txBody>
        </p:sp>
        <p:sp>
          <p:nvSpPr>
            <p:cNvPr id="14741" name="object 14741" descr=""/>
            <p:cNvSpPr/>
            <p:nvPr/>
          </p:nvSpPr>
          <p:spPr>
            <a:xfrm>
              <a:off x="2219265" y="1964816"/>
              <a:ext cx="4445" cy="5715"/>
            </a:xfrm>
            <a:custGeom>
              <a:avLst/>
              <a:gdLst/>
              <a:ahLst/>
              <a:cxnLst/>
              <a:rect l="l" t="t" r="r" b="b"/>
              <a:pathLst>
                <a:path w="4444" h="5714">
                  <a:moveTo>
                    <a:pt x="0" y="5575"/>
                  </a:moveTo>
                  <a:lnTo>
                    <a:pt x="558" y="5575"/>
                  </a:lnTo>
                  <a:lnTo>
                    <a:pt x="1117" y="5575"/>
                  </a:lnTo>
                  <a:lnTo>
                    <a:pt x="1676" y="5016"/>
                  </a:lnTo>
                  <a:lnTo>
                    <a:pt x="2235" y="5016"/>
                  </a:lnTo>
                  <a:lnTo>
                    <a:pt x="2235" y="4457"/>
                  </a:lnTo>
                  <a:lnTo>
                    <a:pt x="2794" y="4457"/>
                  </a:lnTo>
                  <a:lnTo>
                    <a:pt x="3352" y="3898"/>
                  </a:lnTo>
                  <a:lnTo>
                    <a:pt x="3352" y="3340"/>
                  </a:lnTo>
                  <a:lnTo>
                    <a:pt x="3352" y="2781"/>
                  </a:lnTo>
                  <a:lnTo>
                    <a:pt x="3911" y="2222"/>
                  </a:lnTo>
                  <a:lnTo>
                    <a:pt x="3911" y="1663"/>
                  </a:lnTo>
                  <a:lnTo>
                    <a:pt x="3352" y="1104"/>
                  </a:lnTo>
                  <a:lnTo>
                    <a:pt x="3352" y="546"/>
                  </a:lnTo>
                  <a:lnTo>
                    <a:pt x="3352" y="0"/>
                  </a:lnTo>
                </a:path>
              </a:pathLst>
            </a:custGeom>
            <a:ln w="3175">
              <a:solidFill>
                <a:srgbClr val="565658"/>
              </a:solidFill>
            </a:ln>
          </p:spPr>
          <p:txBody>
            <a:bodyPr wrap="square" lIns="0" tIns="0" rIns="0" bIns="0" rtlCol="0"/>
            <a:lstStyle/>
            <a:p/>
          </p:txBody>
        </p:sp>
        <p:sp>
          <p:nvSpPr>
            <p:cNvPr id="14742" name="object 14742" descr=""/>
            <p:cNvSpPr/>
            <p:nvPr/>
          </p:nvSpPr>
          <p:spPr>
            <a:xfrm>
              <a:off x="2215355" y="1970948"/>
              <a:ext cx="3810" cy="0"/>
            </a:xfrm>
            <a:custGeom>
              <a:avLst/>
              <a:gdLst/>
              <a:ahLst/>
              <a:cxnLst/>
              <a:rect l="l" t="t" r="r" b="b"/>
              <a:pathLst>
                <a:path w="3810" h="0">
                  <a:moveTo>
                    <a:pt x="3352" y="0"/>
                  </a:moveTo>
                  <a:lnTo>
                    <a:pt x="1676" y="0"/>
                  </a:lnTo>
                  <a:lnTo>
                    <a:pt x="0" y="0"/>
                  </a:lnTo>
                </a:path>
              </a:pathLst>
            </a:custGeom>
            <a:ln w="3175">
              <a:solidFill>
                <a:srgbClr val="565658"/>
              </a:solidFill>
            </a:ln>
          </p:spPr>
          <p:txBody>
            <a:bodyPr wrap="square" lIns="0" tIns="0" rIns="0" bIns="0" rtlCol="0"/>
            <a:lstStyle/>
            <a:p/>
          </p:txBody>
        </p:sp>
        <p:sp>
          <p:nvSpPr>
            <p:cNvPr id="14743" name="object 14743" descr=""/>
            <p:cNvSpPr/>
            <p:nvPr/>
          </p:nvSpPr>
          <p:spPr>
            <a:xfrm>
              <a:off x="2219265" y="1960344"/>
              <a:ext cx="1905" cy="635"/>
            </a:xfrm>
            <a:custGeom>
              <a:avLst/>
              <a:gdLst/>
              <a:ahLst/>
              <a:cxnLst/>
              <a:rect l="l" t="t" r="r" b="b"/>
              <a:pathLst>
                <a:path w="1905" h="635">
                  <a:moveTo>
                    <a:pt x="0" y="558"/>
                  </a:moveTo>
                  <a:lnTo>
                    <a:pt x="558" y="0"/>
                  </a:lnTo>
                  <a:lnTo>
                    <a:pt x="1117" y="0"/>
                  </a:lnTo>
                  <a:lnTo>
                    <a:pt x="1117" y="558"/>
                  </a:lnTo>
                  <a:lnTo>
                    <a:pt x="1676" y="558"/>
                  </a:lnTo>
                </a:path>
              </a:pathLst>
            </a:custGeom>
            <a:ln w="3175">
              <a:solidFill>
                <a:srgbClr val="565658"/>
              </a:solidFill>
            </a:ln>
          </p:spPr>
          <p:txBody>
            <a:bodyPr wrap="square" lIns="0" tIns="0" rIns="0" bIns="0" rtlCol="0"/>
            <a:lstStyle/>
            <a:p/>
          </p:txBody>
        </p:sp>
        <p:sp>
          <p:nvSpPr>
            <p:cNvPr id="14744" name="object 14744" descr=""/>
            <p:cNvSpPr/>
            <p:nvPr/>
          </p:nvSpPr>
          <p:spPr>
            <a:xfrm>
              <a:off x="2220937" y="1962028"/>
              <a:ext cx="1905" cy="3175"/>
            </a:xfrm>
            <a:custGeom>
              <a:avLst/>
              <a:gdLst/>
              <a:ahLst/>
              <a:cxnLst/>
              <a:rect l="l" t="t" r="r" b="b"/>
              <a:pathLst>
                <a:path w="1905" h="3175">
                  <a:moveTo>
                    <a:pt x="1676" y="2781"/>
                  </a:moveTo>
                  <a:lnTo>
                    <a:pt x="558" y="1104"/>
                  </a:lnTo>
                  <a:lnTo>
                    <a:pt x="0" y="0"/>
                  </a:lnTo>
                </a:path>
              </a:pathLst>
            </a:custGeom>
            <a:ln w="3175">
              <a:solidFill>
                <a:srgbClr val="565658"/>
              </a:solidFill>
            </a:ln>
          </p:spPr>
          <p:txBody>
            <a:bodyPr wrap="square" lIns="0" tIns="0" rIns="0" bIns="0" rtlCol="0"/>
            <a:lstStyle/>
            <a:p/>
          </p:txBody>
        </p:sp>
        <p:sp>
          <p:nvSpPr>
            <p:cNvPr id="14745" name="object 14745" descr=""/>
            <p:cNvSpPr/>
            <p:nvPr/>
          </p:nvSpPr>
          <p:spPr>
            <a:xfrm>
              <a:off x="2215916" y="1970391"/>
              <a:ext cx="3810" cy="0"/>
            </a:xfrm>
            <a:custGeom>
              <a:avLst/>
              <a:gdLst/>
              <a:ahLst/>
              <a:cxnLst/>
              <a:rect l="l" t="t" r="r" b="b"/>
              <a:pathLst>
                <a:path w="3810" h="0">
                  <a:moveTo>
                    <a:pt x="0" y="0"/>
                  </a:moveTo>
                  <a:lnTo>
                    <a:pt x="1676" y="0"/>
                  </a:lnTo>
                  <a:lnTo>
                    <a:pt x="3352" y="0"/>
                  </a:lnTo>
                </a:path>
              </a:pathLst>
            </a:custGeom>
            <a:ln w="3175">
              <a:solidFill>
                <a:srgbClr val="565658"/>
              </a:solidFill>
            </a:ln>
          </p:spPr>
          <p:txBody>
            <a:bodyPr wrap="square" lIns="0" tIns="0" rIns="0" bIns="0" rtlCol="0"/>
            <a:lstStyle/>
            <a:p/>
          </p:txBody>
        </p:sp>
        <p:sp>
          <p:nvSpPr>
            <p:cNvPr id="14746" name="object 14746" descr=""/>
            <p:cNvSpPr/>
            <p:nvPr/>
          </p:nvSpPr>
          <p:spPr>
            <a:xfrm>
              <a:off x="2214241" y="1960903"/>
              <a:ext cx="5080" cy="10160"/>
            </a:xfrm>
            <a:custGeom>
              <a:avLst/>
              <a:gdLst/>
              <a:ahLst/>
              <a:cxnLst/>
              <a:rect l="l" t="t" r="r" b="b"/>
              <a:pathLst>
                <a:path w="5080" h="10160">
                  <a:moveTo>
                    <a:pt x="1117" y="10045"/>
                  </a:moveTo>
                  <a:lnTo>
                    <a:pt x="558" y="10045"/>
                  </a:lnTo>
                  <a:lnTo>
                    <a:pt x="0" y="9486"/>
                  </a:lnTo>
                  <a:lnTo>
                    <a:pt x="0" y="8928"/>
                  </a:lnTo>
                  <a:lnTo>
                    <a:pt x="0" y="8369"/>
                  </a:lnTo>
                  <a:lnTo>
                    <a:pt x="1117" y="6134"/>
                  </a:lnTo>
                  <a:lnTo>
                    <a:pt x="2235" y="3911"/>
                  </a:lnTo>
                  <a:lnTo>
                    <a:pt x="3352" y="2235"/>
                  </a:lnTo>
                  <a:lnTo>
                    <a:pt x="5029" y="0"/>
                  </a:lnTo>
                </a:path>
              </a:pathLst>
            </a:custGeom>
            <a:ln w="3175">
              <a:solidFill>
                <a:srgbClr val="565658"/>
              </a:solidFill>
            </a:ln>
          </p:spPr>
          <p:txBody>
            <a:bodyPr wrap="square" lIns="0" tIns="0" rIns="0" bIns="0" rtlCol="0"/>
            <a:lstStyle/>
            <a:p/>
          </p:txBody>
        </p:sp>
        <p:sp>
          <p:nvSpPr>
            <p:cNvPr id="14747" name="object 14747" descr=""/>
            <p:cNvSpPr/>
            <p:nvPr/>
          </p:nvSpPr>
          <p:spPr>
            <a:xfrm>
              <a:off x="2219822" y="1960908"/>
              <a:ext cx="1270" cy="1270"/>
            </a:xfrm>
            <a:custGeom>
              <a:avLst/>
              <a:gdLst/>
              <a:ahLst/>
              <a:cxnLst/>
              <a:rect l="l" t="t" r="r" b="b"/>
              <a:pathLst>
                <a:path w="1269" h="1269">
                  <a:moveTo>
                    <a:pt x="1117" y="1117"/>
                  </a:moveTo>
                  <a:lnTo>
                    <a:pt x="558" y="558"/>
                  </a:lnTo>
                  <a:lnTo>
                    <a:pt x="558" y="0"/>
                  </a:lnTo>
                  <a:lnTo>
                    <a:pt x="0" y="0"/>
                  </a:lnTo>
                  <a:lnTo>
                    <a:pt x="0" y="558"/>
                  </a:lnTo>
                </a:path>
              </a:pathLst>
            </a:custGeom>
            <a:ln w="3175">
              <a:solidFill>
                <a:srgbClr val="565658"/>
              </a:solidFill>
            </a:ln>
          </p:spPr>
          <p:txBody>
            <a:bodyPr wrap="square" lIns="0" tIns="0" rIns="0" bIns="0" rtlCol="0"/>
            <a:lstStyle/>
            <a:p/>
          </p:txBody>
        </p:sp>
        <p:sp>
          <p:nvSpPr>
            <p:cNvPr id="14748" name="object 14748" descr=""/>
            <p:cNvSpPr/>
            <p:nvPr/>
          </p:nvSpPr>
          <p:spPr>
            <a:xfrm>
              <a:off x="2214794" y="1961462"/>
              <a:ext cx="5080" cy="9525"/>
            </a:xfrm>
            <a:custGeom>
              <a:avLst/>
              <a:gdLst/>
              <a:ahLst/>
              <a:cxnLst/>
              <a:rect l="l" t="t" r="r" b="b"/>
              <a:pathLst>
                <a:path w="5080" h="9525">
                  <a:moveTo>
                    <a:pt x="5029" y="0"/>
                  </a:moveTo>
                  <a:lnTo>
                    <a:pt x="3352" y="1676"/>
                  </a:lnTo>
                  <a:lnTo>
                    <a:pt x="2235" y="3911"/>
                  </a:lnTo>
                  <a:lnTo>
                    <a:pt x="1117" y="6134"/>
                  </a:lnTo>
                  <a:lnTo>
                    <a:pt x="0" y="7810"/>
                  </a:lnTo>
                  <a:lnTo>
                    <a:pt x="0" y="8369"/>
                  </a:lnTo>
                  <a:lnTo>
                    <a:pt x="0" y="8928"/>
                  </a:lnTo>
                  <a:lnTo>
                    <a:pt x="558" y="8928"/>
                  </a:lnTo>
                  <a:lnTo>
                    <a:pt x="1117" y="8928"/>
                  </a:lnTo>
                </a:path>
              </a:pathLst>
            </a:custGeom>
            <a:ln w="3175">
              <a:solidFill>
                <a:srgbClr val="565658"/>
              </a:solidFill>
            </a:ln>
          </p:spPr>
          <p:txBody>
            <a:bodyPr wrap="square" lIns="0" tIns="0" rIns="0" bIns="0" rtlCol="0"/>
            <a:lstStyle/>
            <a:p/>
          </p:txBody>
        </p:sp>
        <p:sp>
          <p:nvSpPr>
            <p:cNvPr id="14749" name="object 14749" descr=""/>
            <p:cNvSpPr/>
            <p:nvPr/>
          </p:nvSpPr>
          <p:spPr>
            <a:xfrm>
              <a:off x="2219261" y="2090346"/>
              <a:ext cx="5715" cy="9525"/>
            </a:xfrm>
            <a:custGeom>
              <a:avLst/>
              <a:gdLst/>
              <a:ahLst/>
              <a:cxnLst/>
              <a:rect l="l" t="t" r="r" b="b"/>
              <a:pathLst>
                <a:path w="5714" h="9525">
                  <a:moveTo>
                    <a:pt x="2793" y="0"/>
                  </a:moveTo>
                  <a:lnTo>
                    <a:pt x="3352" y="558"/>
                  </a:lnTo>
                  <a:lnTo>
                    <a:pt x="3911" y="558"/>
                  </a:lnTo>
                  <a:lnTo>
                    <a:pt x="4470" y="1117"/>
                  </a:lnTo>
                  <a:lnTo>
                    <a:pt x="4470" y="1676"/>
                  </a:lnTo>
                  <a:lnTo>
                    <a:pt x="5029" y="1676"/>
                  </a:lnTo>
                  <a:lnTo>
                    <a:pt x="5029" y="2235"/>
                  </a:lnTo>
                  <a:lnTo>
                    <a:pt x="5029" y="2781"/>
                  </a:lnTo>
                  <a:lnTo>
                    <a:pt x="5587" y="3898"/>
                  </a:lnTo>
                  <a:lnTo>
                    <a:pt x="5587" y="4457"/>
                  </a:lnTo>
                  <a:lnTo>
                    <a:pt x="5029" y="5016"/>
                  </a:lnTo>
                  <a:lnTo>
                    <a:pt x="5029" y="5575"/>
                  </a:lnTo>
                  <a:lnTo>
                    <a:pt x="5029" y="6134"/>
                  </a:lnTo>
                  <a:lnTo>
                    <a:pt x="4470" y="6692"/>
                  </a:lnTo>
                  <a:lnTo>
                    <a:pt x="3911" y="7251"/>
                  </a:lnTo>
                  <a:lnTo>
                    <a:pt x="3352" y="7251"/>
                  </a:lnTo>
                  <a:lnTo>
                    <a:pt x="1676" y="8369"/>
                  </a:lnTo>
                  <a:lnTo>
                    <a:pt x="0" y="9486"/>
                  </a:lnTo>
                </a:path>
              </a:pathLst>
            </a:custGeom>
            <a:ln w="3175">
              <a:solidFill>
                <a:srgbClr val="565658"/>
              </a:solidFill>
            </a:ln>
          </p:spPr>
          <p:txBody>
            <a:bodyPr wrap="square" lIns="0" tIns="0" rIns="0" bIns="0" rtlCol="0"/>
            <a:lstStyle/>
            <a:p/>
          </p:txBody>
        </p:sp>
        <p:sp>
          <p:nvSpPr>
            <p:cNvPr id="14750" name="object 14750" descr=""/>
            <p:cNvSpPr/>
            <p:nvPr/>
          </p:nvSpPr>
          <p:spPr>
            <a:xfrm>
              <a:off x="2219824" y="2097048"/>
              <a:ext cx="3175" cy="2540"/>
            </a:xfrm>
            <a:custGeom>
              <a:avLst/>
              <a:gdLst/>
              <a:ahLst/>
              <a:cxnLst/>
              <a:rect l="l" t="t" r="r" b="b"/>
              <a:pathLst>
                <a:path w="3175" h="2539">
                  <a:moveTo>
                    <a:pt x="0" y="2222"/>
                  </a:moveTo>
                  <a:lnTo>
                    <a:pt x="2794" y="0"/>
                  </a:lnTo>
                </a:path>
              </a:pathLst>
            </a:custGeom>
            <a:ln w="3175">
              <a:solidFill>
                <a:srgbClr val="565658"/>
              </a:solidFill>
            </a:ln>
          </p:spPr>
          <p:txBody>
            <a:bodyPr wrap="square" lIns="0" tIns="0" rIns="0" bIns="0" rtlCol="0"/>
            <a:lstStyle/>
            <a:p/>
          </p:txBody>
        </p:sp>
        <p:sp>
          <p:nvSpPr>
            <p:cNvPr id="14751" name="object 14751" descr=""/>
            <p:cNvSpPr/>
            <p:nvPr/>
          </p:nvSpPr>
          <p:spPr>
            <a:xfrm>
              <a:off x="2218147" y="2099269"/>
              <a:ext cx="1270" cy="1270"/>
            </a:xfrm>
            <a:custGeom>
              <a:avLst/>
              <a:gdLst/>
              <a:ahLst/>
              <a:cxnLst/>
              <a:rect l="l" t="t" r="r" b="b"/>
              <a:pathLst>
                <a:path w="1269" h="1269">
                  <a:moveTo>
                    <a:pt x="1117" y="558"/>
                  </a:moveTo>
                  <a:lnTo>
                    <a:pt x="1117" y="1117"/>
                  </a:lnTo>
                  <a:lnTo>
                    <a:pt x="558" y="1117"/>
                  </a:lnTo>
                  <a:lnTo>
                    <a:pt x="0" y="1117"/>
                  </a:lnTo>
                  <a:lnTo>
                    <a:pt x="0" y="558"/>
                  </a:lnTo>
                  <a:lnTo>
                    <a:pt x="0" y="0"/>
                  </a:lnTo>
                </a:path>
              </a:pathLst>
            </a:custGeom>
            <a:ln w="3175">
              <a:solidFill>
                <a:srgbClr val="565658"/>
              </a:solidFill>
            </a:ln>
          </p:spPr>
          <p:txBody>
            <a:bodyPr wrap="square" lIns="0" tIns="0" rIns="0" bIns="0" rtlCol="0"/>
            <a:lstStyle/>
            <a:p/>
          </p:txBody>
        </p:sp>
        <p:sp>
          <p:nvSpPr>
            <p:cNvPr id="14752" name="object 14752" descr=""/>
            <p:cNvSpPr/>
            <p:nvPr/>
          </p:nvSpPr>
          <p:spPr>
            <a:xfrm>
              <a:off x="2218707" y="2088672"/>
              <a:ext cx="3810" cy="1905"/>
            </a:xfrm>
            <a:custGeom>
              <a:avLst/>
              <a:gdLst/>
              <a:ahLst/>
              <a:cxnLst/>
              <a:rect l="l" t="t" r="r" b="b"/>
              <a:pathLst>
                <a:path w="3810" h="1905">
                  <a:moveTo>
                    <a:pt x="0" y="0"/>
                  </a:moveTo>
                  <a:lnTo>
                    <a:pt x="3352" y="1676"/>
                  </a:lnTo>
                </a:path>
              </a:pathLst>
            </a:custGeom>
            <a:ln w="3175">
              <a:solidFill>
                <a:srgbClr val="565658"/>
              </a:solidFill>
            </a:ln>
          </p:spPr>
          <p:txBody>
            <a:bodyPr wrap="square" lIns="0" tIns="0" rIns="0" bIns="0" rtlCol="0"/>
            <a:lstStyle/>
            <a:p/>
          </p:txBody>
        </p:sp>
        <p:sp>
          <p:nvSpPr>
            <p:cNvPr id="14753" name="object 14753" descr=""/>
            <p:cNvSpPr/>
            <p:nvPr/>
          </p:nvSpPr>
          <p:spPr>
            <a:xfrm>
              <a:off x="2222614" y="2090910"/>
              <a:ext cx="1905" cy="6350"/>
            </a:xfrm>
            <a:custGeom>
              <a:avLst/>
              <a:gdLst/>
              <a:ahLst/>
              <a:cxnLst/>
              <a:rect l="l" t="t" r="r" b="b"/>
              <a:pathLst>
                <a:path w="1905" h="6350">
                  <a:moveTo>
                    <a:pt x="0" y="6134"/>
                  </a:moveTo>
                  <a:lnTo>
                    <a:pt x="558" y="6134"/>
                  </a:lnTo>
                  <a:lnTo>
                    <a:pt x="558" y="5575"/>
                  </a:lnTo>
                  <a:lnTo>
                    <a:pt x="1117" y="5575"/>
                  </a:lnTo>
                  <a:lnTo>
                    <a:pt x="1117" y="5016"/>
                  </a:lnTo>
                  <a:lnTo>
                    <a:pt x="1676" y="4457"/>
                  </a:lnTo>
                  <a:lnTo>
                    <a:pt x="1676" y="3898"/>
                  </a:lnTo>
                  <a:lnTo>
                    <a:pt x="1676" y="3340"/>
                  </a:lnTo>
                  <a:lnTo>
                    <a:pt x="1676" y="2781"/>
                  </a:lnTo>
                  <a:lnTo>
                    <a:pt x="1676" y="2222"/>
                  </a:lnTo>
                  <a:lnTo>
                    <a:pt x="1117" y="1663"/>
                  </a:lnTo>
                  <a:lnTo>
                    <a:pt x="1117" y="1104"/>
                  </a:lnTo>
                  <a:lnTo>
                    <a:pt x="558" y="1104"/>
                  </a:lnTo>
                  <a:lnTo>
                    <a:pt x="558" y="558"/>
                  </a:lnTo>
                  <a:lnTo>
                    <a:pt x="0" y="558"/>
                  </a:lnTo>
                  <a:lnTo>
                    <a:pt x="0" y="0"/>
                  </a:lnTo>
                </a:path>
              </a:pathLst>
            </a:custGeom>
            <a:ln w="3175">
              <a:solidFill>
                <a:srgbClr val="565658"/>
              </a:solidFill>
            </a:ln>
          </p:spPr>
          <p:txBody>
            <a:bodyPr wrap="square" lIns="0" tIns="0" rIns="0" bIns="0" rtlCol="0"/>
            <a:lstStyle/>
            <a:p/>
          </p:txBody>
        </p:sp>
        <p:sp>
          <p:nvSpPr>
            <p:cNvPr id="14754" name="object 14754" descr=""/>
            <p:cNvSpPr/>
            <p:nvPr/>
          </p:nvSpPr>
          <p:spPr>
            <a:xfrm>
              <a:off x="2218707" y="2099270"/>
              <a:ext cx="1270" cy="635"/>
            </a:xfrm>
            <a:custGeom>
              <a:avLst/>
              <a:gdLst/>
              <a:ahLst/>
              <a:cxnLst/>
              <a:rect l="l" t="t" r="r" b="b"/>
              <a:pathLst>
                <a:path w="1269" h="635">
                  <a:moveTo>
                    <a:pt x="0" y="0"/>
                  </a:moveTo>
                  <a:lnTo>
                    <a:pt x="0" y="558"/>
                  </a:lnTo>
                  <a:lnTo>
                    <a:pt x="558" y="558"/>
                  </a:lnTo>
                  <a:lnTo>
                    <a:pt x="1117" y="0"/>
                  </a:lnTo>
                </a:path>
              </a:pathLst>
            </a:custGeom>
            <a:ln w="3175">
              <a:solidFill>
                <a:srgbClr val="565658"/>
              </a:solidFill>
            </a:ln>
          </p:spPr>
          <p:txBody>
            <a:bodyPr wrap="square" lIns="0" tIns="0" rIns="0" bIns="0" rtlCol="0"/>
            <a:lstStyle/>
            <a:p/>
          </p:txBody>
        </p:sp>
        <p:sp>
          <p:nvSpPr>
            <p:cNvPr id="14755" name="object 14755" descr=""/>
            <p:cNvSpPr/>
            <p:nvPr/>
          </p:nvSpPr>
          <p:spPr>
            <a:xfrm>
              <a:off x="2217031" y="2088679"/>
              <a:ext cx="1905" cy="10795"/>
            </a:xfrm>
            <a:custGeom>
              <a:avLst/>
              <a:gdLst/>
              <a:ahLst/>
              <a:cxnLst/>
              <a:rect l="l" t="t" r="r" b="b"/>
              <a:pathLst>
                <a:path w="1905" h="10794">
                  <a:moveTo>
                    <a:pt x="1117" y="10591"/>
                  </a:moveTo>
                  <a:lnTo>
                    <a:pt x="0" y="1104"/>
                  </a:lnTo>
                  <a:lnTo>
                    <a:pt x="0" y="546"/>
                  </a:lnTo>
                  <a:lnTo>
                    <a:pt x="558" y="546"/>
                  </a:lnTo>
                  <a:lnTo>
                    <a:pt x="558" y="0"/>
                  </a:lnTo>
                  <a:lnTo>
                    <a:pt x="1117" y="0"/>
                  </a:lnTo>
                  <a:lnTo>
                    <a:pt x="1676" y="0"/>
                  </a:lnTo>
                </a:path>
              </a:pathLst>
            </a:custGeom>
            <a:ln w="3175">
              <a:solidFill>
                <a:srgbClr val="565658"/>
              </a:solidFill>
            </a:ln>
          </p:spPr>
          <p:txBody>
            <a:bodyPr wrap="square" lIns="0" tIns="0" rIns="0" bIns="0" rtlCol="0"/>
            <a:lstStyle/>
            <a:p/>
          </p:txBody>
        </p:sp>
        <p:sp>
          <p:nvSpPr>
            <p:cNvPr id="14756" name="object 14756" descr=""/>
            <p:cNvSpPr/>
            <p:nvPr/>
          </p:nvSpPr>
          <p:spPr>
            <a:xfrm>
              <a:off x="2218702" y="2089229"/>
              <a:ext cx="4445" cy="1905"/>
            </a:xfrm>
            <a:custGeom>
              <a:avLst/>
              <a:gdLst/>
              <a:ahLst/>
              <a:cxnLst/>
              <a:rect l="l" t="t" r="r" b="b"/>
              <a:pathLst>
                <a:path w="4444" h="1905">
                  <a:moveTo>
                    <a:pt x="3911" y="1676"/>
                  </a:moveTo>
                  <a:lnTo>
                    <a:pt x="0" y="0"/>
                  </a:lnTo>
                </a:path>
              </a:pathLst>
            </a:custGeom>
            <a:ln w="3175">
              <a:solidFill>
                <a:srgbClr val="565658"/>
              </a:solidFill>
            </a:ln>
          </p:spPr>
          <p:txBody>
            <a:bodyPr wrap="square" lIns="0" tIns="0" rIns="0" bIns="0" rtlCol="0"/>
            <a:lstStyle/>
            <a:p/>
          </p:txBody>
        </p:sp>
        <p:sp>
          <p:nvSpPr>
            <p:cNvPr id="14757" name="object 14757" descr=""/>
            <p:cNvSpPr/>
            <p:nvPr/>
          </p:nvSpPr>
          <p:spPr>
            <a:xfrm>
              <a:off x="2484832" y="1996610"/>
              <a:ext cx="3810" cy="4445"/>
            </a:xfrm>
            <a:custGeom>
              <a:avLst/>
              <a:gdLst/>
              <a:ahLst/>
              <a:cxnLst/>
              <a:rect l="l" t="t" r="r" b="b"/>
              <a:pathLst>
                <a:path w="3810" h="4444">
                  <a:moveTo>
                    <a:pt x="3352" y="0"/>
                  </a:moveTo>
                  <a:lnTo>
                    <a:pt x="2806" y="558"/>
                  </a:lnTo>
                  <a:lnTo>
                    <a:pt x="2247" y="558"/>
                  </a:lnTo>
                  <a:lnTo>
                    <a:pt x="1689" y="1117"/>
                  </a:lnTo>
                  <a:lnTo>
                    <a:pt x="1130" y="1117"/>
                  </a:lnTo>
                  <a:lnTo>
                    <a:pt x="571" y="1676"/>
                  </a:lnTo>
                  <a:lnTo>
                    <a:pt x="0" y="2794"/>
                  </a:lnTo>
                  <a:lnTo>
                    <a:pt x="0" y="3352"/>
                  </a:lnTo>
                  <a:lnTo>
                    <a:pt x="0" y="3911"/>
                  </a:lnTo>
                </a:path>
              </a:pathLst>
            </a:custGeom>
            <a:ln w="3175">
              <a:solidFill>
                <a:srgbClr val="565658"/>
              </a:solidFill>
            </a:ln>
          </p:spPr>
          <p:txBody>
            <a:bodyPr wrap="square" lIns="0" tIns="0" rIns="0" bIns="0" rtlCol="0"/>
            <a:lstStyle/>
            <a:p/>
          </p:txBody>
        </p:sp>
        <p:sp>
          <p:nvSpPr>
            <p:cNvPr id="14758" name="object 14758" descr=""/>
            <p:cNvSpPr/>
            <p:nvPr/>
          </p:nvSpPr>
          <p:spPr>
            <a:xfrm>
              <a:off x="2484836" y="200274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759" name="object 14759" descr=""/>
            <p:cNvSpPr/>
            <p:nvPr/>
          </p:nvSpPr>
          <p:spPr>
            <a:xfrm>
              <a:off x="2492104" y="200387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760" name="object 14760" descr=""/>
            <p:cNvSpPr/>
            <p:nvPr/>
          </p:nvSpPr>
          <p:spPr>
            <a:xfrm>
              <a:off x="2492650" y="2003307"/>
              <a:ext cx="0" cy="1270"/>
            </a:xfrm>
            <a:custGeom>
              <a:avLst/>
              <a:gdLst/>
              <a:ahLst/>
              <a:cxnLst/>
              <a:rect l="l" t="t" r="r" b="b"/>
              <a:pathLst>
                <a:path w="0" h="1269">
                  <a:moveTo>
                    <a:pt x="0" y="0"/>
                  </a:moveTo>
                  <a:lnTo>
                    <a:pt x="0" y="558"/>
                  </a:lnTo>
                  <a:lnTo>
                    <a:pt x="0" y="1117"/>
                  </a:lnTo>
                </a:path>
              </a:pathLst>
            </a:custGeom>
            <a:ln w="3175">
              <a:solidFill>
                <a:srgbClr val="565658"/>
              </a:solidFill>
            </a:ln>
          </p:spPr>
          <p:txBody>
            <a:bodyPr wrap="square" lIns="0" tIns="0" rIns="0" bIns="0" rtlCol="0"/>
            <a:lstStyle/>
            <a:p/>
          </p:txBody>
        </p:sp>
        <p:sp>
          <p:nvSpPr>
            <p:cNvPr id="14761" name="object 14761" descr=""/>
            <p:cNvSpPr/>
            <p:nvPr/>
          </p:nvSpPr>
          <p:spPr>
            <a:xfrm>
              <a:off x="2484278" y="2003307"/>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4762" name="object 14762" descr=""/>
            <p:cNvSpPr/>
            <p:nvPr/>
          </p:nvSpPr>
          <p:spPr>
            <a:xfrm>
              <a:off x="2484278" y="1996605"/>
              <a:ext cx="4445" cy="4445"/>
            </a:xfrm>
            <a:custGeom>
              <a:avLst/>
              <a:gdLst/>
              <a:ahLst/>
              <a:cxnLst/>
              <a:rect l="l" t="t" r="r" b="b"/>
              <a:pathLst>
                <a:path w="4444" h="4444">
                  <a:moveTo>
                    <a:pt x="0" y="3911"/>
                  </a:moveTo>
                  <a:lnTo>
                    <a:pt x="0" y="3352"/>
                  </a:lnTo>
                  <a:lnTo>
                    <a:pt x="558" y="2806"/>
                  </a:lnTo>
                  <a:lnTo>
                    <a:pt x="558" y="1689"/>
                  </a:lnTo>
                  <a:lnTo>
                    <a:pt x="1130" y="1117"/>
                  </a:lnTo>
                  <a:lnTo>
                    <a:pt x="1689" y="558"/>
                  </a:lnTo>
                  <a:lnTo>
                    <a:pt x="2247" y="558"/>
                  </a:lnTo>
                  <a:lnTo>
                    <a:pt x="2806" y="0"/>
                  </a:lnTo>
                  <a:lnTo>
                    <a:pt x="3365" y="0"/>
                  </a:lnTo>
                  <a:lnTo>
                    <a:pt x="3911" y="0"/>
                  </a:lnTo>
                </a:path>
              </a:pathLst>
            </a:custGeom>
            <a:ln w="3175">
              <a:solidFill>
                <a:srgbClr val="565658"/>
              </a:solidFill>
            </a:ln>
          </p:spPr>
          <p:txBody>
            <a:bodyPr wrap="square" lIns="0" tIns="0" rIns="0" bIns="0" rtlCol="0"/>
            <a:lstStyle/>
            <a:p/>
          </p:txBody>
        </p:sp>
        <p:sp>
          <p:nvSpPr>
            <p:cNvPr id="14763" name="object 14763" descr=""/>
            <p:cNvSpPr/>
            <p:nvPr/>
          </p:nvSpPr>
          <p:spPr>
            <a:xfrm>
              <a:off x="2484836" y="2000517"/>
              <a:ext cx="0" cy="2540"/>
            </a:xfrm>
            <a:custGeom>
              <a:avLst/>
              <a:gdLst/>
              <a:ahLst/>
              <a:cxnLst/>
              <a:rect l="l" t="t" r="r" b="b"/>
              <a:pathLst>
                <a:path w="0" h="2539">
                  <a:moveTo>
                    <a:pt x="0" y="0"/>
                  </a:moveTo>
                  <a:lnTo>
                    <a:pt x="0" y="558"/>
                  </a:lnTo>
                  <a:lnTo>
                    <a:pt x="0" y="1117"/>
                  </a:lnTo>
                  <a:lnTo>
                    <a:pt x="0" y="1676"/>
                  </a:lnTo>
                  <a:lnTo>
                    <a:pt x="0" y="2235"/>
                  </a:lnTo>
                </a:path>
              </a:pathLst>
            </a:custGeom>
            <a:ln w="3175">
              <a:solidFill>
                <a:srgbClr val="565658"/>
              </a:solidFill>
            </a:ln>
          </p:spPr>
          <p:txBody>
            <a:bodyPr wrap="square" lIns="0" tIns="0" rIns="0" bIns="0" rtlCol="0"/>
            <a:lstStyle/>
            <a:p/>
          </p:txBody>
        </p:sp>
        <p:sp>
          <p:nvSpPr>
            <p:cNvPr id="14764" name="object 14764" descr=""/>
            <p:cNvSpPr/>
            <p:nvPr/>
          </p:nvSpPr>
          <p:spPr>
            <a:xfrm>
              <a:off x="2279653" y="2614365"/>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765" name="object 14765" descr=""/>
            <p:cNvSpPr/>
            <p:nvPr/>
          </p:nvSpPr>
          <p:spPr>
            <a:xfrm>
              <a:off x="2301281" y="2633209"/>
              <a:ext cx="1905" cy="635"/>
            </a:xfrm>
            <a:custGeom>
              <a:avLst/>
              <a:gdLst/>
              <a:ahLst/>
              <a:cxnLst/>
              <a:rect l="l" t="t" r="r" b="b"/>
              <a:pathLst>
                <a:path w="1905" h="635">
                  <a:moveTo>
                    <a:pt x="0" y="0"/>
                  </a:moveTo>
                  <a:lnTo>
                    <a:pt x="558" y="0"/>
                  </a:lnTo>
                  <a:lnTo>
                    <a:pt x="1117" y="0"/>
                  </a:lnTo>
                  <a:lnTo>
                    <a:pt x="1676" y="558"/>
                  </a:lnTo>
                </a:path>
              </a:pathLst>
            </a:custGeom>
            <a:ln w="3175">
              <a:solidFill>
                <a:srgbClr val="565658"/>
              </a:solidFill>
            </a:ln>
          </p:spPr>
          <p:txBody>
            <a:bodyPr wrap="square" lIns="0" tIns="0" rIns="0" bIns="0" rtlCol="0"/>
            <a:lstStyle/>
            <a:p/>
          </p:txBody>
        </p:sp>
        <p:sp>
          <p:nvSpPr>
            <p:cNvPr id="14766" name="object 14766" descr=""/>
            <p:cNvSpPr/>
            <p:nvPr/>
          </p:nvSpPr>
          <p:spPr>
            <a:xfrm>
              <a:off x="2277300" y="2606431"/>
              <a:ext cx="6985" cy="32384"/>
            </a:xfrm>
            <a:custGeom>
              <a:avLst/>
              <a:gdLst/>
              <a:ahLst/>
              <a:cxnLst/>
              <a:rect l="l" t="t" r="r" b="b"/>
              <a:pathLst>
                <a:path w="6985" h="32385">
                  <a:moveTo>
                    <a:pt x="6692" y="31800"/>
                  </a:moveTo>
                  <a:lnTo>
                    <a:pt x="6134" y="29565"/>
                  </a:lnTo>
                  <a:lnTo>
                    <a:pt x="5016" y="27889"/>
                  </a:lnTo>
                  <a:lnTo>
                    <a:pt x="3340" y="24549"/>
                  </a:lnTo>
                  <a:lnTo>
                    <a:pt x="2781" y="22313"/>
                  </a:lnTo>
                  <a:lnTo>
                    <a:pt x="2222" y="20650"/>
                  </a:lnTo>
                  <a:lnTo>
                    <a:pt x="1663" y="18961"/>
                  </a:lnTo>
                  <a:lnTo>
                    <a:pt x="1117" y="16725"/>
                  </a:lnTo>
                  <a:lnTo>
                    <a:pt x="558" y="15062"/>
                  </a:lnTo>
                  <a:lnTo>
                    <a:pt x="558" y="12827"/>
                  </a:lnTo>
                  <a:lnTo>
                    <a:pt x="558" y="3340"/>
                  </a:lnTo>
                  <a:lnTo>
                    <a:pt x="1117" y="1117"/>
                  </a:lnTo>
                  <a:lnTo>
                    <a:pt x="558" y="558"/>
                  </a:lnTo>
                  <a:lnTo>
                    <a:pt x="0" y="0"/>
                  </a:lnTo>
                </a:path>
              </a:pathLst>
            </a:custGeom>
            <a:ln w="3175">
              <a:solidFill>
                <a:srgbClr val="565658"/>
              </a:solidFill>
            </a:ln>
          </p:spPr>
          <p:txBody>
            <a:bodyPr wrap="square" lIns="0" tIns="0" rIns="0" bIns="0" rtlCol="0"/>
            <a:lstStyle/>
            <a:p/>
          </p:txBody>
        </p:sp>
        <p:sp>
          <p:nvSpPr>
            <p:cNvPr id="14767" name="object 14767" descr=""/>
            <p:cNvSpPr/>
            <p:nvPr/>
          </p:nvSpPr>
          <p:spPr>
            <a:xfrm>
              <a:off x="2183559" y="2490941"/>
              <a:ext cx="635" cy="1270"/>
            </a:xfrm>
            <a:custGeom>
              <a:avLst/>
              <a:gdLst/>
              <a:ahLst/>
              <a:cxnLst/>
              <a:rect l="l" t="t" r="r" b="b"/>
              <a:pathLst>
                <a:path w="635" h="1269">
                  <a:moveTo>
                    <a:pt x="0" y="1117"/>
                  </a:moveTo>
                  <a:lnTo>
                    <a:pt x="558" y="0"/>
                  </a:lnTo>
                </a:path>
              </a:pathLst>
            </a:custGeom>
            <a:ln w="3175">
              <a:solidFill>
                <a:srgbClr val="565658"/>
              </a:solidFill>
            </a:ln>
          </p:spPr>
          <p:txBody>
            <a:bodyPr wrap="square" lIns="0" tIns="0" rIns="0" bIns="0" rtlCol="0"/>
            <a:lstStyle/>
            <a:p/>
          </p:txBody>
        </p:sp>
        <p:sp>
          <p:nvSpPr>
            <p:cNvPr id="14768" name="object 14768" descr=""/>
            <p:cNvSpPr/>
            <p:nvPr/>
          </p:nvSpPr>
          <p:spPr>
            <a:xfrm>
              <a:off x="2306303" y="2547850"/>
              <a:ext cx="1270" cy="1270"/>
            </a:xfrm>
            <a:custGeom>
              <a:avLst/>
              <a:gdLst/>
              <a:ahLst/>
              <a:cxnLst/>
              <a:rect l="l" t="t" r="r" b="b"/>
              <a:pathLst>
                <a:path w="1269" h="1269">
                  <a:moveTo>
                    <a:pt x="1117" y="0"/>
                  </a:moveTo>
                  <a:lnTo>
                    <a:pt x="0" y="1104"/>
                  </a:lnTo>
                </a:path>
              </a:pathLst>
            </a:custGeom>
            <a:ln w="3175">
              <a:solidFill>
                <a:srgbClr val="565658"/>
              </a:solidFill>
            </a:ln>
          </p:spPr>
          <p:txBody>
            <a:bodyPr wrap="square" lIns="0" tIns="0" rIns="0" bIns="0" rtlCol="0"/>
            <a:lstStyle/>
            <a:p/>
          </p:txBody>
        </p:sp>
        <p:sp>
          <p:nvSpPr>
            <p:cNvPr id="14769" name="object 14769" descr=""/>
            <p:cNvSpPr/>
            <p:nvPr/>
          </p:nvSpPr>
          <p:spPr>
            <a:xfrm>
              <a:off x="2300724" y="2632651"/>
              <a:ext cx="635" cy="635"/>
            </a:xfrm>
            <a:custGeom>
              <a:avLst/>
              <a:gdLst/>
              <a:ahLst/>
              <a:cxnLst/>
              <a:rect l="l" t="t" r="r" b="b"/>
              <a:pathLst>
                <a:path w="635" h="635">
                  <a:moveTo>
                    <a:pt x="0" y="0"/>
                  </a:moveTo>
                  <a:lnTo>
                    <a:pt x="558" y="0"/>
                  </a:lnTo>
                  <a:lnTo>
                    <a:pt x="558" y="558"/>
                  </a:lnTo>
                </a:path>
              </a:pathLst>
            </a:custGeom>
            <a:ln w="3175">
              <a:solidFill>
                <a:srgbClr val="565658"/>
              </a:solidFill>
            </a:ln>
          </p:spPr>
          <p:txBody>
            <a:bodyPr wrap="square" lIns="0" tIns="0" rIns="0" bIns="0" rtlCol="0"/>
            <a:lstStyle/>
            <a:p/>
          </p:txBody>
        </p:sp>
        <p:sp>
          <p:nvSpPr>
            <p:cNvPr id="14770" name="object 14770" descr=""/>
            <p:cNvSpPr/>
            <p:nvPr/>
          </p:nvSpPr>
          <p:spPr>
            <a:xfrm>
              <a:off x="2286783" y="2634879"/>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4771" name="object 14771" descr=""/>
            <p:cNvSpPr/>
            <p:nvPr/>
          </p:nvSpPr>
          <p:spPr>
            <a:xfrm>
              <a:off x="2103216" y="2591923"/>
              <a:ext cx="5715" cy="14604"/>
            </a:xfrm>
            <a:custGeom>
              <a:avLst/>
              <a:gdLst/>
              <a:ahLst/>
              <a:cxnLst/>
              <a:rect l="l" t="t" r="r" b="b"/>
              <a:pathLst>
                <a:path w="5714" h="14605">
                  <a:moveTo>
                    <a:pt x="0" y="14503"/>
                  </a:moveTo>
                  <a:lnTo>
                    <a:pt x="558" y="13944"/>
                  </a:lnTo>
                  <a:lnTo>
                    <a:pt x="558" y="13385"/>
                  </a:lnTo>
                  <a:lnTo>
                    <a:pt x="558" y="12827"/>
                  </a:lnTo>
                  <a:lnTo>
                    <a:pt x="1117" y="12280"/>
                  </a:lnTo>
                  <a:lnTo>
                    <a:pt x="1117" y="11163"/>
                  </a:lnTo>
                  <a:lnTo>
                    <a:pt x="1676" y="10045"/>
                  </a:lnTo>
                  <a:lnTo>
                    <a:pt x="2235" y="8928"/>
                  </a:lnTo>
                  <a:lnTo>
                    <a:pt x="2794" y="7251"/>
                  </a:lnTo>
                  <a:lnTo>
                    <a:pt x="2794" y="6134"/>
                  </a:lnTo>
                  <a:lnTo>
                    <a:pt x="3352" y="4457"/>
                  </a:lnTo>
                  <a:lnTo>
                    <a:pt x="3911" y="3352"/>
                  </a:lnTo>
                  <a:lnTo>
                    <a:pt x="4470" y="2794"/>
                  </a:lnTo>
                  <a:lnTo>
                    <a:pt x="4470" y="2235"/>
                  </a:lnTo>
                  <a:lnTo>
                    <a:pt x="4470" y="1676"/>
                  </a:lnTo>
                  <a:lnTo>
                    <a:pt x="5029" y="1676"/>
                  </a:lnTo>
                  <a:lnTo>
                    <a:pt x="5029" y="1117"/>
                  </a:lnTo>
                  <a:lnTo>
                    <a:pt x="5029" y="558"/>
                  </a:lnTo>
                  <a:lnTo>
                    <a:pt x="5575" y="558"/>
                  </a:lnTo>
                  <a:lnTo>
                    <a:pt x="5575" y="0"/>
                  </a:lnTo>
                </a:path>
              </a:pathLst>
            </a:custGeom>
            <a:ln w="3175">
              <a:solidFill>
                <a:srgbClr val="565658"/>
              </a:solidFill>
            </a:ln>
          </p:spPr>
          <p:txBody>
            <a:bodyPr wrap="square" lIns="0" tIns="0" rIns="0" bIns="0" rtlCol="0"/>
            <a:lstStyle/>
            <a:p/>
          </p:txBody>
        </p:sp>
        <p:sp>
          <p:nvSpPr>
            <p:cNvPr id="14772" name="object 14772" descr=""/>
            <p:cNvSpPr/>
            <p:nvPr/>
          </p:nvSpPr>
          <p:spPr>
            <a:xfrm>
              <a:off x="2132238" y="2575184"/>
              <a:ext cx="2540" cy="1270"/>
            </a:xfrm>
            <a:custGeom>
              <a:avLst/>
              <a:gdLst/>
              <a:ahLst/>
              <a:cxnLst/>
              <a:rect l="l" t="t" r="r" b="b"/>
              <a:pathLst>
                <a:path w="2539" h="1269">
                  <a:moveTo>
                    <a:pt x="0" y="1117"/>
                  </a:moveTo>
                  <a:lnTo>
                    <a:pt x="1117" y="558"/>
                  </a:lnTo>
                  <a:lnTo>
                    <a:pt x="2222" y="0"/>
                  </a:lnTo>
                </a:path>
              </a:pathLst>
            </a:custGeom>
            <a:ln w="3175">
              <a:solidFill>
                <a:srgbClr val="565658"/>
              </a:solidFill>
            </a:ln>
          </p:spPr>
          <p:txBody>
            <a:bodyPr wrap="square" lIns="0" tIns="0" rIns="0" bIns="0" rtlCol="0"/>
            <a:lstStyle/>
            <a:p/>
          </p:txBody>
        </p:sp>
        <p:sp>
          <p:nvSpPr>
            <p:cNvPr id="14773" name="object 14773" descr=""/>
            <p:cNvSpPr/>
            <p:nvPr/>
          </p:nvSpPr>
          <p:spPr>
            <a:xfrm>
              <a:off x="2157898" y="2536130"/>
              <a:ext cx="9525" cy="15875"/>
            </a:xfrm>
            <a:custGeom>
              <a:avLst/>
              <a:gdLst/>
              <a:ahLst/>
              <a:cxnLst/>
              <a:rect l="l" t="t" r="r" b="b"/>
              <a:pathLst>
                <a:path w="9525" h="15875">
                  <a:moveTo>
                    <a:pt x="0" y="15621"/>
                  </a:moveTo>
                  <a:lnTo>
                    <a:pt x="1117" y="13385"/>
                  </a:lnTo>
                  <a:lnTo>
                    <a:pt x="2235" y="11722"/>
                  </a:lnTo>
                  <a:lnTo>
                    <a:pt x="4470" y="7810"/>
                  </a:lnTo>
                  <a:lnTo>
                    <a:pt x="6692" y="3911"/>
                  </a:lnTo>
                  <a:lnTo>
                    <a:pt x="8928" y="0"/>
                  </a:lnTo>
                </a:path>
              </a:pathLst>
            </a:custGeom>
            <a:ln w="3175">
              <a:solidFill>
                <a:srgbClr val="565658"/>
              </a:solidFill>
            </a:ln>
          </p:spPr>
          <p:txBody>
            <a:bodyPr wrap="square" lIns="0" tIns="0" rIns="0" bIns="0" rtlCol="0"/>
            <a:lstStyle/>
            <a:p/>
          </p:txBody>
        </p:sp>
        <p:sp>
          <p:nvSpPr>
            <p:cNvPr id="14774" name="object 14774" descr=""/>
            <p:cNvSpPr/>
            <p:nvPr/>
          </p:nvSpPr>
          <p:spPr>
            <a:xfrm>
              <a:off x="2307427" y="2540037"/>
              <a:ext cx="5715" cy="8255"/>
            </a:xfrm>
            <a:custGeom>
              <a:avLst/>
              <a:gdLst/>
              <a:ahLst/>
              <a:cxnLst/>
              <a:rect l="l" t="t" r="r" b="b"/>
              <a:pathLst>
                <a:path w="5714" h="8255">
                  <a:moveTo>
                    <a:pt x="5575" y="0"/>
                  </a:moveTo>
                  <a:lnTo>
                    <a:pt x="2781" y="3898"/>
                  </a:lnTo>
                  <a:lnTo>
                    <a:pt x="0" y="7810"/>
                  </a:lnTo>
                </a:path>
              </a:pathLst>
            </a:custGeom>
            <a:ln w="3175">
              <a:solidFill>
                <a:srgbClr val="565658"/>
              </a:solidFill>
            </a:ln>
          </p:spPr>
          <p:txBody>
            <a:bodyPr wrap="square" lIns="0" tIns="0" rIns="0" bIns="0" rtlCol="0"/>
            <a:lstStyle/>
            <a:p/>
          </p:txBody>
        </p:sp>
        <p:sp>
          <p:nvSpPr>
            <p:cNvPr id="14775" name="object 14775" descr=""/>
            <p:cNvSpPr/>
            <p:nvPr/>
          </p:nvSpPr>
          <p:spPr>
            <a:xfrm>
              <a:off x="2184116" y="2480344"/>
              <a:ext cx="3175" cy="10795"/>
            </a:xfrm>
            <a:custGeom>
              <a:avLst/>
              <a:gdLst/>
              <a:ahLst/>
              <a:cxnLst/>
              <a:rect l="l" t="t" r="r" b="b"/>
              <a:pathLst>
                <a:path w="3175" h="10794">
                  <a:moveTo>
                    <a:pt x="0" y="10591"/>
                  </a:moveTo>
                  <a:lnTo>
                    <a:pt x="1676" y="5016"/>
                  </a:lnTo>
                  <a:lnTo>
                    <a:pt x="2794" y="0"/>
                  </a:lnTo>
                </a:path>
              </a:pathLst>
            </a:custGeom>
            <a:ln w="3175">
              <a:solidFill>
                <a:srgbClr val="565658"/>
              </a:solidFill>
            </a:ln>
          </p:spPr>
          <p:txBody>
            <a:bodyPr wrap="square" lIns="0" tIns="0" rIns="0" bIns="0" rtlCol="0"/>
            <a:lstStyle/>
            <a:p/>
          </p:txBody>
        </p:sp>
        <p:sp>
          <p:nvSpPr>
            <p:cNvPr id="14776" name="object 14776" descr=""/>
            <p:cNvSpPr/>
            <p:nvPr/>
          </p:nvSpPr>
          <p:spPr>
            <a:xfrm>
              <a:off x="2282444" y="2636682"/>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777" name="object 14777" descr=""/>
            <p:cNvSpPr/>
            <p:nvPr/>
          </p:nvSpPr>
          <p:spPr>
            <a:xfrm>
              <a:off x="2275620" y="2606426"/>
              <a:ext cx="8255" cy="32384"/>
            </a:xfrm>
            <a:custGeom>
              <a:avLst/>
              <a:gdLst/>
              <a:ahLst/>
              <a:cxnLst/>
              <a:rect l="l" t="t" r="r" b="b"/>
              <a:pathLst>
                <a:path w="8255" h="32385">
                  <a:moveTo>
                    <a:pt x="1676" y="0"/>
                  </a:moveTo>
                  <a:lnTo>
                    <a:pt x="1117" y="2235"/>
                  </a:lnTo>
                  <a:lnTo>
                    <a:pt x="558" y="4470"/>
                  </a:lnTo>
                  <a:lnTo>
                    <a:pt x="558" y="6692"/>
                  </a:lnTo>
                  <a:lnTo>
                    <a:pt x="0" y="8928"/>
                  </a:lnTo>
                  <a:lnTo>
                    <a:pt x="0" y="10604"/>
                  </a:lnTo>
                  <a:lnTo>
                    <a:pt x="558" y="12280"/>
                  </a:lnTo>
                  <a:lnTo>
                    <a:pt x="558" y="13957"/>
                  </a:lnTo>
                  <a:lnTo>
                    <a:pt x="1117" y="15621"/>
                  </a:lnTo>
                  <a:lnTo>
                    <a:pt x="1117" y="17297"/>
                  </a:lnTo>
                  <a:lnTo>
                    <a:pt x="1676" y="18973"/>
                  </a:lnTo>
                  <a:lnTo>
                    <a:pt x="2235" y="20091"/>
                  </a:lnTo>
                  <a:lnTo>
                    <a:pt x="2794" y="21755"/>
                  </a:lnTo>
                  <a:lnTo>
                    <a:pt x="3352" y="22872"/>
                  </a:lnTo>
                  <a:lnTo>
                    <a:pt x="3911" y="23990"/>
                  </a:lnTo>
                  <a:lnTo>
                    <a:pt x="5029" y="26784"/>
                  </a:lnTo>
                  <a:lnTo>
                    <a:pt x="6705" y="29019"/>
                  </a:lnTo>
                  <a:lnTo>
                    <a:pt x="7810" y="31800"/>
                  </a:lnTo>
                </a:path>
              </a:pathLst>
            </a:custGeom>
            <a:ln w="3175">
              <a:solidFill>
                <a:srgbClr val="565658"/>
              </a:solidFill>
            </a:ln>
          </p:spPr>
          <p:txBody>
            <a:bodyPr wrap="square" lIns="0" tIns="0" rIns="0" bIns="0" rtlCol="0"/>
            <a:lstStyle/>
            <a:p/>
          </p:txBody>
        </p:sp>
        <p:sp>
          <p:nvSpPr>
            <p:cNvPr id="14778" name="object 14778" descr=""/>
            <p:cNvSpPr/>
            <p:nvPr/>
          </p:nvSpPr>
          <p:spPr>
            <a:xfrm>
              <a:off x="2283989" y="2638232"/>
              <a:ext cx="3175" cy="0"/>
            </a:xfrm>
            <a:custGeom>
              <a:avLst/>
              <a:gdLst/>
              <a:ahLst/>
              <a:cxnLst/>
              <a:rect l="l" t="t" r="r" b="b"/>
              <a:pathLst>
                <a:path w="3175" h="0">
                  <a:moveTo>
                    <a:pt x="2793" y="0"/>
                  </a:moveTo>
                  <a:lnTo>
                    <a:pt x="1676" y="0"/>
                  </a:lnTo>
                  <a:lnTo>
                    <a:pt x="1117" y="0"/>
                  </a:lnTo>
                  <a:lnTo>
                    <a:pt x="558" y="0"/>
                  </a:lnTo>
                  <a:lnTo>
                    <a:pt x="0" y="0"/>
                  </a:lnTo>
                </a:path>
              </a:pathLst>
            </a:custGeom>
            <a:ln w="3175">
              <a:solidFill>
                <a:srgbClr val="565658"/>
              </a:solidFill>
            </a:ln>
          </p:spPr>
          <p:txBody>
            <a:bodyPr wrap="square" lIns="0" tIns="0" rIns="0" bIns="0" rtlCol="0"/>
            <a:lstStyle/>
            <a:p/>
          </p:txBody>
        </p:sp>
        <p:sp>
          <p:nvSpPr>
            <p:cNvPr id="14779" name="object 14779" descr=""/>
            <p:cNvSpPr/>
            <p:nvPr/>
          </p:nvSpPr>
          <p:spPr>
            <a:xfrm>
              <a:off x="2281203" y="2615914"/>
              <a:ext cx="5715" cy="19050"/>
            </a:xfrm>
            <a:custGeom>
              <a:avLst/>
              <a:gdLst/>
              <a:ahLst/>
              <a:cxnLst/>
              <a:rect l="l" t="t" r="r" b="b"/>
              <a:pathLst>
                <a:path w="5714" h="19050">
                  <a:moveTo>
                    <a:pt x="0" y="0"/>
                  </a:moveTo>
                  <a:lnTo>
                    <a:pt x="0" y="1117"/>
                  </a:lnTo>
                  <a:lnTo>
                    <a:pt x="0" y="2235"/>
                  </a:lnTo>
                  <a:lnTo>
                    <a:pt x="0" y="3352"/>
                  </a:lnTo>
                  <a:lnTo>
                    <a:pt x="558" y="4470"/>
                  </a:lnTo>
                  <a:lnTo>
                    <a:pt x="558" y="6134"/>
                  </a:lnTo>
                  <a:lnTo>
                    <a:pt x="1117" y="7251"/>
                  </a:lnTo>
                  <a:lnTo>
                    <a:pt x="1117" y="8369"/>
                  </a:lnTo>
                  <a:lnTo>
                    <a:pt x="1676" y="9486"/>
                  </a:lnTo>
                  <a:lnTo>
                    <a:pt x="2235" y="11709"/>
                  </a:lnTo>
                  <a:lnTo>
                    <a:pt x="3352" y="13944"/>
                  </a:lnTo>
                  <a:lnTo>
                    <a:pt x="5575" y="18973"/>
                  </a:lnTo>
                </a:path>
              </a:pathLst>
            </a:custGeom>
            <a:ln w="3175">
              <a:solidFill>
                <a:srgbClr val="565658"/>
              </a:solidFill>
            </a:ln>
          </p:spPr>
          <p:txBody>
            <a:bodyPr wrap="square" lIns="0" tIns="0" rIns="0" bIns="0" rtlCol="0"/>
            <a:lstStyle/>
            <a:p/>
          </p:txBody>
        </p:sp>
        <p:sp>
          <p:nvSpPr>
            <p:cNvPr id="14780" name="object 14780" descr=""/>
            <p:cNvSpPr/>
            <p:nvPr/>
          </p:nvSpPr>
          <p:spPr>
            <a:xfrm>
              <a:off x="2643847" y="1912925"/>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4781" name="object 14781" descr=""/>
            <p:cNvSpPr/>
            <p:nvPr/>
          </p:nvSpPr>
          <p:spPr>
            <a:xfrm>
              <a:off x="2651661" y="1913482"/>
              <a:ext cx="0" cy="2540"/>
            </a:xfrm>
            <a:custGeom>
              <a:avLst/>
              <a:gdLst/>
              <a:ahLst/>
              <a:cxnLst/>
              <a:rect l="l" t="t" r="r" b="b"/>
              <a:pathLst>
                <a:path w="0" h="2539">
                  <a:moveTo>
                    <a:pt x="0" y="0"/>
                  </a:moveTo>
                  <a:lnTo>
                    <a:pt x="0" y="558"/>
                  </a:lnTo>
                  <a:lnTo>
                    <a:pt x="0" y="1117"/>
                  </a:lnTo>
                  <a:lnTo>
                    <a:pt x="0" y="2235"/>
                  </a:lnTo>
                </a:path>
              </a:pathLst>
            </a:custGeom>
            <a:ln w="3175">
              <a:solidFill>
                <a:srgbClr val="565658"/>
              </a:solidFill>
            </a:ln>
          </p:spPr>
          <p:txBody>
            <a:bodyPr wrap="square" lIns="0" tIns="0" rIns="0" bIns="0" rtlCol="0"/>
            <a:lstStyle/>
            <a:p/>
          </p:txBody>
        </p:sp>
        <p:sp>
          <p:nvSpPr>
            <p:cNvPr id="14782" name="object 14782" descr=""/>
            <p:cNvSpPr/>
            <p:nvPr/>
          </p:nvSpPr>
          <p:spPr>
            <a:xfrm>
              <a:off x="2651102" y="2002749"/>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783" name="object 14783" descr=""/>
            <p:cNvSpPr/>
            <p:nvPr/>
          </p:nvSpPr>
          <p:spPr>
            <a:xfrm>
              <a:off x="2643850" y="1912925"/>
              <a:ext cx="7620" cy="0"/>
            </a:xfrm>
            <a:custGeom>
              <a:avLst/>
              <a:gdLst/>
              <a:ahLst/>
              <a:cxnLst/>
              <a:rect l="l" t="t" r="r" b="b"/>
              <a:pathLst>
                <a:path w="7619" h="0">
                  <a:moveTo>
                    <a:pt x="7251" y="0"/>
                  </a:moveTo>
                  <a:lnTo>
                    <a:pt x="0" y="0"/>
                  </a:lnTo>
                </a:path>
              </a:pathLst>
            </a:custGeom>
            <a:ln w="3175">
              <a:solidFill>
                <a:srgbClr val="565658"/>
              </a:solidFill>
            </a:ln>
          </p:spPr>
          <p:txBody>
            <a:bodyPr wrap="square" lIns="0" tIns="0" rIns="0" bIns="0" rtlCol="0"/>
            <a:lstStyle/>
            <a:p/>
          </p:txBody>
        </p:sp>
        <p:sp>
          <p:nvSpPr>
            <p:cNvPr id="14784" name="object 14784" descr=""/>
            <p:cNvSpPr/>
            <p:nvPr/>
          </p:nvSpPr>
          <p:spPr>
            <a:xfrm>
              <a:off x="2651102" y="2002749"/>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14785" name="object 14785" descr=""/>
            <p:cNvSpPr/>
            <p:nvPr/>
          </p:nvSpPr>
          <p:spPr>
            <a:xfrm>
              <a:off x="2641739" y="191863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786" name="object 14786" descr=""/>
            <p:cNvSpPr/>
            <p:nvPr/>
          </p:nvSpPr>
          <p:spPr>
            <a:xfrm>
              <a:off x="2651661" y="2000517"/>
              <a:ext cx="0" cy="2540"/>
            </a:xfrm>
            <a:custGeom>
              <a:avLst/>
              <a:gdLst/>
              <a:ahLst/>
              <a:cxnLst/>
              <a:rect l="l" t="t" r="r" b="b"/>
              <a:pathLst>
                <a:path w="0" h="2539">
                  <a:moveTo>
                    <a:pt x="0" y="0"/>
                  </a:moveTo>
                  <a:lnTo>
                    <a:pt x="0" y="1117"/>
                  </a:lnTo>
                  <a:lnTo>
                    <a:pt x="0" y="1676"/>
                  </a:lnTo>
                  <a:lnTo>
                    <a:pt x="0" y="2235"/>
                  </a:lnTo>
                </a:path>
              </a:pathLst>
            </a:custGeom>
            <a:ln w="3175">
              <a:solidFill>
                <a:srgbClr val="565658"/>
              </a:solidFill>
            </a:ln>
          </p:spPr>
          <p:txBody>
            <a:bodyPr wrap="square" lIns="0" tIns="0" rIns="0" bIns="0" rtlCol="0"/>
            <a:lstStyle/>
            <a:p/>
          </p:txBody>
        </p:sp>
        <p:sp>
          <p:nvSpPr>
            <p:cNvPr id="14787" name="object 14787" descr=""/>
            <p:cNvSpPr/>
            <p:nvPr/>
          </p:nvSpPr>
          <p:spPr>
            <a:xfrm>
              <a:off x="2651102" y="2000514"/>
              <a:ext cx="0" cy="2540"/>
            </a:xfrm>
            <a:custGeom>
              <a:avLst/>
              <a:gdLst/>
              <a:ahLst/>
              <a:cxnLst/>
              <a:rect l="l" t="t" r="r" b="b"/>
              <a:pathLst>
                <a:path w="0" h="2539">
                  <a:moveTo>
                    <a:pt x="0" y="2235"/>
                  </a:moveTo>
                  <a:lnTo>
                    <a:pt x="0" y="1676"/>
                  </a:lnTo>
                  <a:lnTo>
                    <a:pt x="0" y="1117"/>
                  </a:lnTo>
                  <a:lnTo>
                    <a:pt x="0" y="0"/>
                  </a:lnTo>
                </a:path>
              </a:pathLst>
            </a:custGeom>
            <a:ln w="3175">
              <a:solidFill>
                <a:srgbClr val="565658"/>
              </a:solidFill>
            </a:ln>
          </p:spPr>
          <p:txBody>
            <a:bodyPr wrap="square" lIns="0" tIns="0" rIns="0" bIns="0" rtlCol="0"/>
            <a:lstStyle/>
            <a:p/>
          </p:txBody>
        </p:sp>
        <p:sp>
          <p:nvSpPr>
            <p:cNvPr id="14788" name="object 14788" descr=""/>
            <p:cNvSpPr/>
            <p:nvPr/>
          </p:nvSpPr>
          <p:spPr>
            <a:xfrm>
              <a:off x="2651102" y="1913486"/>
              <a:ext cx="0" cy="3175"/>
            </a:xfrm>
            <a:custGeom>
              <a:avLst/>
              <a:gdLst/>
              <a:ahLst/>
              <a:cxnLst/>
              <a:rect l="l" t="t" r="r" b="b"/>
              <a:pathLst>
                <a:path w="0" h="3175">
                  <a:moveTo>
                    <a:pt x="0" y="2781"/>
                  </a:moveTo>
                  <a:lnTo>
                    <a:pt x="0" y="1117"/>
                  </a:lnTo>
                  <a:lnTo>
                    <a:pt x="0" y="558"/>
                  </a:lnTo>
                  <a:lnTo>
                    <a:pt x="0" y="0"/>
                  </a:lnTo>
                </a:path>
              </a:pathLst>
            </a:custGeom>
            <a:ln w="3175">
              <a:solidFill>
                <a:srgbClr val="565658"/>
              </a:solidFill>
            </a:ln>
          </p:spPr>
          <p:txBody>
            <a:bodyPr wrap="square" lIns="0" tIns="0" rIns="0" bIns="0" rtlCol="0"/>
            <a:lstStyle/>
            <a:p/>
          </p:txBody>
        </p:sp>
        <p:sp>
          <p:nvSpPr>
            <p:cNvPr id="14789" name="object 14789" descr=""/>
            <p:cNvSpPr/>
            <p:nvPr/>
          </p:nvSpPr>
          <p:spPr>
            <a:xfrm>
              <a:off x="2643847" y="2003307"/>
              <a:ext cx="7620" cy="0"/>
            </a:xfrm>
            <a:custGeom>
              <a:avLst/>
              <a:gdLst/>
              <a:ahLst/>
              <a:cxnLst/>
              <a:rect l="l" t="t" r="r" b="b"/>
              <a:pathLst>
                <a:path w="7619" h="0">
                  <a:moveTo>
                    <a:pt x="0" y="0"/>
                  </a:moveTo>
                  <a:lnTo>
                    <a:pt x="7251" y="0"/>
                  </a:lnTo>
                </a:path>
              </a:pathLst>
            </a:custGeom>
            <a:ln w="3175">
              <a:solidFill>
                <a:srgbClr val="565658"/>
              </a:solidFill>
            </a:ln>
          </p:spPr>
          <p:txBody>
            <a:bodyPr wrap="square" lIns="0" tIns="0" rIns="0" bIns="0" rtlCol="0"/>
            <a:lstStyle/>
            <a:p/>
          </p:txBody>
        </p:sp>
        <p:sp>
          <p:nvSpPr>
            <p:cNvPr id="14790" name="object 14790" descr=""/>
            <p:cNvSpPr/>
            <p:nvPr/>
          </p:nvSpPr>
          <p:spPr>
            <a:xfrm>
              <a:off x="2643291" y="1996605"/>
              <a:ext cx="8255" cy="4445"/>
            </a:xfrm>
            <a:custGeom>
              <a:avLst/>
              <a:gdLst/>
              <a:ahLst/>
              <a:cxnLst/>
              <a:rect l="l" t="t" r="r" b="b"/>
              <a:pathLst>
                <a:path w="8255" h="4444">
                  <a:moveTo>
                    <a:pt x="7810" y="3911"/>
                  </a:moveTo>
                  <a:lnTo>
                    <a:pt x="7810" y="2806"/>
                  </a:lnTo>
                  <a:lnTo>
                    <a:pt x="7810" y="2247"/>
                  </a:lnTo>
                  <a:lnTo>
                    <a:pt x="7264" y="1689"/>
                  </a:lnTo>
                  <a:lnTo>
                    <a:pt x="7264" y="1117"/>
                  </a:lnTo>
                  <a:lnTo>
                    <a:pt x="6692" y="558"/>
                  </a:lnTo>
                  <a:lnTo>
                    <a:pt x="6134" y="558"/>
                  </a:lnTo>
                  <a:lnTo>
                    <a:pt x="5016" y="0"/>
                  </a:lnTo>
                  <a:lnTo>
                    <a:pt x="4457" y="0"/>
                  </a:lnTo>
                  <a:lnTo>
                    <a:pt x="0" y="0"/>
                  </a:lnTo>
                </a:path>
              </a:pathLst>
            </a:custGeom>
            <a:ln w="3175">
              <a:solidFill>
                <a:srgbClr val="565658"/>
              </a:solidFill>
            </a:ln>
          </p:spPr>
          <p:txBody>
            <a:bodyPr wrap="square" lIns="0" tIns="0" rIns="0" bIns="0" rtlCol="0"/>
            <a:lstStyle/>
            <a:p/>
          </p:txBody>
        </p:sp>
        <p:sp>
          <p:nvSpPr>
            <p:cNvPr id="14791" name="object 14791" descr=""/>
            <p:cNvSpPr/>
            <p:nvPr/>
          </p:nvSpPr>
          <p:spPr>
            <a:xfrm>
              <a:off x="2643289" y="1919621"/>
              <a:ext cx="5080" cy="635"/>
            </a:xfrm>
            <a:custGeom>
              <a:avLst/>
              <a:gdLst/>
              <a:ahLst/>
              <a:cxnLst/>
              <a:rect l="l" t="t" r="r" b="b"/>
              <a:pathLst>
                <a:path w="5080" h="635">
                  <a:moveTo>
                    <a:pt x="0" y="558"/>
                  </a:moveTo>
                  <a:lnTo>
                    <a:pt x="0" y="0"/>
                  </a:lnTo>
                  <a:lnTo>
                    <a:pt x="558" y="0"/>
                  </a:lnTo>
                  <a:lnTo>
                    <a:pt x="4470" y="0"/>
                  </a:lnTo>
                </a:path>
              </a:pathLst>
            </a:custGeom>
            <a:ln w="3175">
              <a:solidFill>
                <a:srgbClr val="565658"/>
              </a:solidFill>
            </a:ln>
          </p:spPr>
          <p:txBody>
            <a:bodyPr wrap="square" lIns="0" tIns="0" rIns="0" bIns="0" rtlCol="0"/>
            <a:lstStyle/>
            <a:p/>
          </p:txBody>
        </p:sp>
        <p:sp>
          <p:nvSpPr>
            <p:cNvPr id="14792" name="object 14792" descr=""/>
            <p:cNvSpPr/>
            <p:nvPr/>
          </p:nvSpPr>
          <p:spPr>
            <a:xfrm>
              <a:off x="2647749" y="1915715"/>
              <a:ext cx="4445" cy="5080"/>
            </a:xfrm>
            <a:custGeom>
              <a:avLst/>
              <a:gdLst/>
              <a:ahLst/>
              <a:cxnLst/>
              <a:rect l="l" t="t" r="r" b="b"/>
              <a:pathLst>
                <a:path w="4444" h="5080">
                  <a:moveTo>
                    <a:pt x="3911" y="0"/>
                  </a:moveTo>
                  <a:lnTo>
                    <a:pt x="3911" y="1104"/>
                  </a:lnTo>
                  <a:lnTo>
                    <a:pt x="3911" y="1663"/>
                  </a:lnTo>
                  <a:lnTo>
                    <a:pt x="3352" y="2222"/>
                  </a:lnTo>
                  <a:lnTo>
                    <a:pt x="2806" y="2781"/>
                  </a:lnTo>
                  <a:lnTo>
                    <a:pt x="2235" y="3352"/>
                  </a:lnTo>
                  <a:lnTo>
                    <a:pt x="1676" y="3911"/>
                  </a:lnTo>
                  <a:lnTo>
                    <a:pt x="1117" y="3911"/>
                  </a:lnTo>
                  <a:lnTo>
                    <a:pt x="558" y="3911"/>
                  </a:lnTo>
                  <a:lnTo>
                    <a:pt x="558" y="4470"/>
                  </a:lnTo>
                  <a:lnTo>
                    <a:pt x="0" y="4470"/>
                  </a:lnTo>
                </a:path>
              </a:pathLst>
            </a:custGeom>
            <a:ln w="3175">
              <a:solidFill>
                <a:srgbClr val="565658"/>
              </a:solidFill>
            </a:ln>
          </p:spPr>
          <p:txBody>
            <a:bodyPr wrap="square" lIns="0" tIns="0" rIns="0" bIns="0" rtlCol="0"/>
            <a:lstStyle/>
            <a:p/>
          </p:txBody>
        </p:sp>
        <p:sp>
          <p:nvSpPr>
            <p:cNvPr id="14793" name="object 14793" descr=""/>
            <p:cNvSpPr/>
            <p:nvPr/>
          </p:nvSpPr>
          <p:spPr>
            <a:xfrm>
              <a:off x="2643289" y="1920174"/>
              <a:ext cx="0" cy="15240"/>
            </a:xfrm>
            <a:custGeom>
              <a:avLst/>
              <a:gdLst/>
              <a:ahLst/>
              <a:cxnLst/>
              <a:rect l="l" t="t" r="r" b="b"/>
              <a:pathLst>
                <a:path w="0" h="15239">
                  <a:moveTo>
                    <a:pt x="0" y="15062"/>
                  </a:moveTo>
                  <a:lnTo>
                    <a:pt x="0" y="7251"/>
                  </a:lnTo>
                  <a:lnTo>
                    <a:pt x="0" y="3352"/>
                  </a:lnTo>
                  <a:lnTo>
                    <a:pt x="0" y="0"/>
                  </a:lnTo>
                </a:path>
              </a:pathLst>
            </a:custGeom>
            <a:ln w="3175">
              <a:solidFill>
                <a:srgbClr val="565658"/>
              </a:solidFill>
            </a:ln>
          </p:spPr>
          <p:txBody>
            <a:bodyPr wrap="square" lIns="0" tIns="0" rIns="0" bIns="0" rtlCol="0"/>
            <a:lstStyle/>
            <a:p/>
          </p:txBody>
        </p:sp>
        <p:sp>
          <p:nvSpPr>
            <p:cNvPr id="14794" name="object 14794" descr=""/>
            <p:cNvSpPr/>
            <p:nvPr/>
          </p:nvSpPr>
          <p:spPr>
            <a:xfrm>
              <a:off x="2641739" y="1995061"/>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795" name="object 14795" descr=""/>
            <p:cNvSpPr/>
            <p:nvPr/>
          </p:nvSpPr>
          <p:spPr>
            <a:xfrm>
              <a:off x="2651102" y="1912923"/>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4796" name="object 14796" descr=""/>
            <p:cNvSpPr/>
            <p:nvPr/>
          </p:nvSpPr>
          <p:spPr>
            <a:xfrm>
              <a:off x="2643284" y="1920180"/>
              <a:ext cx="5080" cy="0"/>
            </a:xfrm>
            <a:custGeom>
              <a:avLst/>
              <a:gdLst/>
              <a:ahLst/>
              <a:cxnLst/>
              <a:rect l="l" t="t" r="r" b="b"/>
              <a:pathLst>
                <a:path w="5080" h="0">
                  <a:moveTo>
                    <a:pt x="4470" y="0"/>
                  </a:moveTo>
                  <a:lnTo>
                    <a:pt x="0" y="0"/>
                  </a:lnTo>
                </a:path>
              </a:pathLst>
            </a:custGeom>
            <a:ln w="3175">
              <a:solidFill>
                <a:srgbClr val="565658"/>
              </a:solidFill>
            </a:ln>
          </p:spPr>
          <p:txBody>
            <a:bodyPr wrap="square" lIns="0" tIns="0" rIns="0" bIns="0" rtlCol="0"/>
            <a:lstStyle/>
            <a:p/>
          </p:txBody>
        </p:sp>
        <p:sp>
          <p:nvSpPr>
            <p:cNvPr id="14797" name="object 14797" descr=""/>
            <p:cNvSpPr/>
            <p:nvPr/>
          </p:nvSpPr>
          <p:spPr>
            <a:xfrm>
              <a:off x="2647754" y="1996610"/>
              <a:ext cx="4445" cy="4445"/>
            </a:xfrm>
            <a:custGeom>
              <a:avLst/>
              <a:gdLst/>
              <a:ahLst/>
              <a:cxnLst/>
              <a:rect l="l" t="t" r="r" b="b"/>
              <a:pathLst>
                <a:path w="4444" h="4444">
                  <a:moveTo>
                    <a:pt x="0" y="0"/>
                  </a:moveTo>
                  <a:lnTo>
                    <a:pt x="558" y="0"/>
                  </a:lnTo>
                  <a:lnTo>
                    <a:pt x="1117" y="0"/>
                  </a:lnTo>
                  <a:lnTo>
                    <a:pt x="1676" y="0"/>
                  </a:lnTo>
                  <a:lnTo>
                    <a:pt x="2235" y="558"/>
                  </a:lnTo>
                  <a:lnTo>
                    <a:pt x="2806" y="1117"/>
                  </a:lnTo>
                  <a:lnTo>
                    <a:pt x="3352" y="1676"/>
                  </a:lnTo>
                  <a:lnTo>
                    <a:pt x="3911" y="2235"/>
                  </a:lnTo>
                  <a:lnTo>
                    <a:pt x="3911" y="3352"/>
                  </a:lnTo>
                  <a:lnTo>
                    <a:pt x="3911" y="3911"/>
                  </a:lnTo>
                </a:path>
              </a:pathLst>
            </a:custGeom>
            <a:ln w="3175">
              <a:solidFill>
                <a:srgbClr val="565658"/>
              </a:solidFill>
            </a:ln>
          </p:spPr>
          <p:txBody>
            <a:bodyPr wrap="square" lIns="0" tIns="0" rIns="0" bIns="0" rtlCol="0"/>
            <a:lstStyle/>
            <a:p/>
          </p:txBody>
        </p:sp>
        <p:sp>
          <p:nvSpPr>
            <p:cNvPr id="14798" name="object 14798" descr=""/>
            <p:cNvSpPr/>
            <p:nvPr/>
          </p:nvSpPr>
          <p:spPr>
            <a:xfrm>
              <a:off x="2651102" y="1912923"/>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799" name="object 14799" descr=""/>
            <p:cNvSpPr/>
            <p:nvPr/>
          </p:nvSpPr>
          <p:spPr>
            <a:xfrm>
              <a:off x="2643289" y="1996610"/>
              <a:ext cx="5080" cy="0"/>
            </a:xfrm>
            <a:custGeom>
              <a:avLst/>
              <a:gdLst/>
              <a:ahLst/>
              <a:cxnLst/>
              <a:rect l="l" t="t" r="r" b="b"/>
              <a:pathLst>
                <a:path w="5080" h="0">
                  <a:moveTo>
                    <a:pt x="0" y="0"/>
                  </a:moveTo>
                  <a:lnTo>
                    <a:pt x="4470" y="0"/>
                  </a:lnTo>
                </a:path>
              </a:pathLst>
            </a:custGeom>
            <a:ln w="3175">
              <a:solidFill>
                <a:srgbClr val="565658"/>
              </a:solidFill>
            </a:ln>
          </p:spPr>
          <p:txBody>
            <a:bodyPr wrap="square" lIns="0" tIns="0" rIns="0" bIns="0" rtlCol="0"/>
            <a:lstStyle/>
            <a:p/>
          </p:txBody>
        </p:sp>
        <p:sp>
          <p:nvSpPr>
            <p:cNvPr id="14800" name="object 14800" descr=""/>
            <p:cNvSpPr/>
            <p:nvPr/>
          </p:nvSpPr>
          <p:spPr>
            <a:xfrm>
              <a:off x="2643289" y="1919628"/>
              <a:ext cx="0" cy="15875"/>
            </a:xfrm>
            <a:custGeom>
              <a:avLst/>
              <a:gdLst/>
              <a:ahLst/>
              <a:cxnLst/>
              <a:rect l="l" t="t" r="r" b="b"/>
              <a:pathLst>
                <a:path w="0" h="15875">
                  <a:moveTo>
                    <a:pt x="0" y="15608"/>
                  </a:moveTo>
                  <a:lnTo>
                    <a:pt x="0" y="7797"/>
                  </a:lnTo>
                  <a:lnTo>
                    <a:pt x="0" y="3898"/>
                  </a:lnTo>
                  <a:lnTo>
                    <a:pt x="0" y="0"/>
                  </a:lnTo>
                </a:path>
              </a:pathLst>
            </a:custGeom>
            <a:ln w="3175">
              <a:solidFill>
                <a:srgbClr val="565658"/>
              </a:solidFill>
            </a:ln>
          </p:spPr>
          <p:txBody>
            <a:bodyPr wrap="square" lIns="0" tIns="0" rIns="0" bIns="0" rtlCol="0"/>
            <a:lstStyle/>
            <a:p/>
          </p:txBody>
        </p:sp>
        <p:sp>
          <p:nvSpPr>
            <p:cNvPr id="14801" name="object 14801" descr=""/>
            <p:cNvSpPr/>
            <p:nvPr/>
          </p:nvSpPr>
          <p:spPr>
            <a:xfrm>
              <a:off x="2634930" y="1996605"/>
              <a:ext cx="4445" cy="4445"/>
            </a:xfrm>
            <a:custGeom>
              <a:avLst/>
              <a:gdLst/>
              <a:ahLst/>
              <a:cxnLst/>
              <a:rect l="l" t="t" r="r" b="b"/>
              <a:pathLst>
                <a:path w="4444" h="4444">
                  <a:moveTo>
                    <a:pt x="0" y="3911"/>
                  </a:moveTo>
                  <a:lnTo>
                    <a:pt x="0" y="3352"/>
                  </a:lnTo>
                  <a:lnTo>
                    <a:pt x="0" y="2806"/>
                  </a:lnTo>
                  <a:lnTo>
                    <a:pt x="558" y="1689"/>
                  </a:lnTo>
                  <a:lnTo>
                    <a:pt x="1117" y="1117"/>
                  </a:lnTo>
                  <a:lnTo>
                    <a:pt x="1676" y="558"/>
                  </a:lnTo>
                  <a:lnTo>
                    <a:pt x="2235" y="558"/>
                  </a:lnTo>
                  <a:lnTo>
                    <a:pt x="2794" y="0"/>
                  </a:lnTo>
                  <a:lnTo>
                    <a:pt x="3352" y="0"/>
                  </a:lnTo>
                  <a:lnTo>
                    <a:pt x="3911" y="0"/>
                  </a:lnTo>
                </a:path>
              </a:pathLst>
            </a:custGeom>
            <a:ln w="3175">
              <a:solidFill>
                <a:srgbClr val="565658"/>
              </a:solidFill>
            </a:ln>
          </p:spPr>
          <p:txBody>
            <a:bodyPr wrap="square" lIns="0" tIns="0" rIns="0" bIns="0" rtlCol="0"/>
            <a:lstStyle/>
            <a:p/>
          </p:txBody>
        </p:sp>
        <p:sp>
          <p:nvSpPr>
            <p:cNvPr id="14802" name="object 14802" descr=""/>
            <p:cNvSpPr/>
            <p:nvPr/>
          </p:nvSpPr>
          <p:spPr>
            <a:xfrm>
              <a:off x="2493208" y="2003312"/>
              <a:ext cx="0" cy="1270"/>
            </a:xfrm>
            <a:custGeom>
              <a:avLst/>
              <a:gdLst/>
              <a:ahLst/>
              <a:cxnLst/>
              <a:rect l="l" t="t" r="r" b="b"/>
              <a:pathLst>
                <a:path w="0" h="1269">
                  <a:moveTo>
                    <a:pt x="0" y="1117"/>
                  </a:moveTo>
                  <a:lnTo>
                    <a:pt x="0" y="558"/>
                  </a:lnTo>
                  <a:lnTo>
                    <a:pt x="0" y="0"/>
                  </a:lnTo>
                </a:path>
              </a:pathLst>
            </a:custGeom>
            <a:ln w="3175">
              <a:solidFill>
                <a:srgbClr val="565658"/>
              </a:solidFill>
            </a:ln>
          </p:spPr>
          <p:txBody>
            <a:bodyPr wrap="square" lIns="0" tIns="0" rIns="0" bIns="0" rtlCol="0"/>
            <a:lstStyle/>
            <a:p/>
          </p:txBody>
        </p:sp>
        <p:sp>
          <p:nvSpPr>
            <p:cNvPr id="14803" name="object 14803" descr=""/>
            <p:cNvSpPr/>
            <p:nvPr/>
          </p:nvSpPr>
          <p:spPr>
            <a:xfrm>
              <a:off x="2634930" y="2003305"/>
              <a:ext cx="635" cy="635"/>
            </a:xfrm>
            <a:custGeom>
              <a:avLst/>
              <a:gdLst/>
              <a:ahLst/>
              <a:cxnLst/>
              <a:rect l="l" t="t" r="r" b="b"/>
              <a:pathLst>
                <a:path w="635" h="635">
                  <a:moveTo>
                    <a:pt x="558" y="558"/>
                  </a:moveTo>
                  <a:lnTo>
                    <a:pt x="0" y="0"/>
                  </a:lnTo>
                </a:path>
              </a:pathLst>
            </a:custGeom>
            <a:ln w="3175">
              <a:solidFill>
                <a:srgbClr val="565658"/>
              </a:solidFill>
            </a:ln>
          </p:spPr>
          <p:txBody>
            <a:bodyPr wrap="square" lIns="0" tIns="0" rIns="0" bIns="0" rtlCol="0"/>
            <a:lstStyle/>
            <a:p/>
          </p:txBody>
        </p:sp>
        <p:sp>
          <p:nvSpPr>
            <p:cNvPr id="14804" name="object 14804" descr=""/>
            <p:cNvSpPr/>
            <p:nvPr/>
          </p:nvSpPr>
          <p:spPr>
            <a:xfrm>
              <a:off x="2493208" y="1935236"/>
              <a:ext cx="150495" cy="0"/>
            </a:xfrm>
            <a:custGeom>
              <a:avLst/>
              <a:gdLst/>
              <a:ahLst/>
              <a:cxnLst/>
              <a:rect l="l" t="t" r="r" b="b"/>
              <a:pathLst>
                <a:path w="150494" h="0">
                  <a:moveTo>
                    <a:pt x="0" y="0"/>
                  </a:moveTo>
                  <a:lnTo>
                    <a:pt x="150075" y="0"/>
                  </a:lnTo>
                </a:path>
              </a:pathLst>
            </a:custGeom>
            <a:ln w="3175">
              <a:solidFill>
                <a:srgbClr val="565658"/>
              </a:solidFill>
            </a:ln>
          </p:spPr>
          <p:txBody>
            <a:bodyPr wrap="square" lIns="0" tIns="0" rIns="0" bIns="0" rtlCol="0"/>
            <a:lstStyle/>
            <a:p/>
          </p:txBody>
        </p:sp>
        <p:sp>
          <p:nvSpPr>
            <p:cNvPr id="14805" name="object 14805" descr=""/>
            <p:cNvSpPr/>
            <p:nvPr/>
          </p:nvSpPr>
          <p:spPr>
            <a:xfrm>
              <a:off x="2493208" y="1980995"/>
              <a:ext cx="150495" cy="0"/>
            </a:xfrm>
            <a:custGeom>
              <a:avLst/>
              <a:gdLst/>
              <a:ahLst/>
              <a:cxnLst/>
              <a:rect l="l" t="t" r="r" b="b"/>
              <a:pathLst>
                <a:path w="150494" h="0">
                  <a:moveTo>
                    <a:pt x="0" y="0"/>
                  </a:moveTo>
                  <a:lnTo>
                    <a:pt x="150075" y="0"/>
                  </a:lnTo>
                </a:path>
              </a:pathLst>
            </a:custGeom>
            <a:ln w="3175">
              <a:solidFill>
                <a:srgbClr val="565658"/>
              </a:solidFill>
            </a:ln>
          </p:spPr>
          <p:txBody>
            <a:bodyPr wrap="square" lIns="0" tIns="0" rIns="0" bIns="0" rtlCol="0"/>
            <a:lstStyle/>
            <a:p/>
          </p:txBody>
        </p:sp>
        <p:sp>
          <p:nvSpPr>
            <p:cNvPr id="14806" name="object 14806" descr=""/>
            <p:cNvSpPr/>
            <p:nvPr/>
          </p:nvSpPr>
          <p:spPr>
            <a:xfrm>
              <a:off x="2642731" y="1911808"/>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807" name="object 14807" descr=""/>
            <p:cNvSpPr/>
            <p:nvPr/>
          </p:nvSpPr>
          <p:spPr>
            <a:xfrm>
              <a:off x="2643289" y="1981002"/>
              <a:ext cx="0" cy="15875"/>
            </a:xfrm>
            <a:custGeom>
              <a:avLst/>
              <a:gdLst/>
              <a:ahLst/>
              <a:cxnLst/>
              <a:rect l="l" t="t" r="r" b="b"/>
              <a:pathLst>
                <a:path w="0" h="15875">
                  <a:moveTo>
                    <a:pt x="0" y="15608"/>
                  </a:moveTo>
                  <a:lnTo>
                    <a:pt x="0" y="11709"/>
                  </a:lnTo>
                  <a:lnTo>
                    <a:pt x="0" y="7797"/>
                  </a:lnTo>
                  <a:lnTo>
                    <a:pt x="0" y="0"/>
                  </a:lnTo>
                </a:path>
              </a:pathLst>
            </a:custGeom>
            <a:ln w="3175">
              <a:solidFill>
                <a:srgbClr val="565658"/>
              </a:solidFill>
            </a:ln>
          </p:spPr>
          <p:txBody>
            <a:bodyPr wrap="square" lIns="0" tIns="0" rIns="0" bIns="0" rtlCol="0"/>
            <a:lstStyle/>
            <a:p/>
          </p:txBody>
        </p:sp>
        <p:sp>
          <p:nvSpPr>
            <p:cNvPr id="14808" name="object 14808" descr=""/>
            <p:cNvSpPr/>
            <p:nvPr/>
          </p:nvSpPr>
          <p:spPr>
            <a:xfrm>
              <a:off x="2493208" y="2003864"/>
              <a:ext cx="0" cy="635"/>
            </a:xfrm>
            <a:custGeom>
              <a:avLst/>
              <a:gdLst/>
              <a:ahLst/>
              <a:cxnLst/>
              <a:rect l="l" t="t" r="r" b="b"/>
              <a:pathLst>
                <a:path w="0" h="635">
                  <a:moveTo>
                    <a:pt x="0" y="0"/>
                  </a:moveTo>
                  <a:lnTo>
                    <a:pt x="0" y="558"/>
                  </a:lnTo>
                </a:path>
              </a:pathLst>
            </a:custGeom>
            <a:ln w="3175">
              <a:solidFill>
                <a:srgbClr val="565658"/>
              </a:solidFill>
            </a:ln>
          </p:spPr>
          <p:txBody>
            <a:bodyPr wrap="square" lIns="0" tIns="0" rIns="0" bIns="0" rtlCol="0"/>
            <a:lstStyle/>
            <a:p/>
          </p:txBody>
        </p:sp>
        <p:sp>
          <p:nvSpPr>
            <p:cNvPr id="14809" name="object 14809" descr=""/>
            <p:cNvSpPr/>
            <p:nvPr/>
          </p:nvSpPr>
          <p:spPr>
            <a:xfrm>
              <a:off x="2493208" y="1912366"/>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810" name="object 14810" descr=""/>
            <p:cNvSpPr/>
            <p:nvPr/>
          </p:nvSpPr>
          <p:spPr>
            <a:xfrm>
              <a:off x="2500463" y="2003307"/>
              <a:ext cx="635" cy="635"/>
            </a:xfrm>
            <a:custGeom>
              <a:avLst/>
              <a:gdLst/>
              <a:ahLst/>
              <a:cxnLst/>
              <a:rect l="l" t="t" r="r" b="b"/>
              <a:pathLst>
                <a:path w="635" h="635">
                  <a:moveTo>
                    <a:pt x="558" y="0"/>
                  </a:moveTo>
                  <a:lnTo>
                    <a:pt x="558" y="558"/>
                  </a:lnTo>
                  <a:lnTo>
                    <a:pt x="0" y="558"/>
                  </a:lnTo>
                </a:path>
              </a:pathLst>
            </a:custGeom>
            <a:ln w="3175">
              <a:solidFill>
                <a:srgbClr val="565658"/>
              </a:solidFill>
            </a:ln>
          </p:spPr>
          <p:txBody>
            <a:bodyPr wrap="square" lIns="0" tIns="0" rIns="0" bIns="0" rtlCol="0"/>
            <a:lstStyle/>
            <a:p/>
          </p:txBody>
        </p:sp>
        <p:sp>
          <p:nvSpPr>
            <p:cNvPr id="14811" name="object 14811" descr=""/>
            <p:cNvSpPr/>
            <p:nvPr/>
          </p:nvSpPr>
          <p:spPr>
            <a:xfrm>
              <a:off x="2634930" y="2000513"/>
              <a:ext cx="0" cy="3175"/>
            </a:xfrm>
            <a:custGeom>
              <a:avLst/>
              <a:gdLst/>
              <a:ahLst/>
              <a:cxnLst/>
              <a:rect l="l" t="t" r="r" b="b"/>
              <a:pathLst>
                <a:path w="0" h="3175">
                  <a:moveTo>
                    <a:pt x="0" y="2794"/>
                  </a:moveTo>
                  <a:lnTo>
                    <a:pt x="0" y="2235"/>
                  </a:lnTo>
                  <a:lnTo>
                    <a:pt x="0" y="1676"/>
                  </a:lnTo>
                  <a:lnTo>
                    <a:pt x="0" y="558"/>
                  </a:lnTo>
                  <a:lnTo>
                    <a:pt x="0" y="0"/>
                  </a:lnTo>
                </a:path>
              </a:pathLst>
            </a:custGeom>
            <a:ln w="3175">
              <a:solidFill>
                <a:srgbClr val="565658"/>
              </a:solidFill>
            </a:ln>
          </p:spPr>
          <p:txBody>
            <a:bodyPr wrap="square" lIns="0" tIns="0" rIns="0" bIns="0" rtlCol="0"/>
            <a:lstStyle/>
            <a:p/>
          </p:txBody>
        </p:sp>
        <p:sp>
          <p:nvSpPr>
            <p:cNvPr id="14812" name="object 14812" descr=""/>
            <p:cNvSpPr/>
            <p:nvPr/>
          </p:nvSpPr>
          <p:spPr>
            <a:xfrm>
              <a:off x="2493208" y="1981002"/>
              <a:ext cx="0" cy="15875"/>
            </a:xfrm>
            <a:custGeom>
              <a:avLst/>
              <a:gdLst/>
              <a:ahLst/>
              <a:cxnLst/>
              <a:rect l="l" t="t" r="r" b="b"/>
              <a:pathLst>
                <a:path w="0" h="15875">
                  <a:moveTo>
                    <a:pt x="0" y="15608"/>
                  </a:moveTo>
                  <a:lnTo>
                    <a:pt x="0" y="11709"/>
                  </a:lnTo>
                  <a:lnTo>
                    <a:pt x="0" y="7797"/>
                  </a:lnTo>
                  <a:lnTo>
                    <a:pt x="0" y="0"/>
                  </a:lnTo>
                </a:path>
              </a:pathLst>
            </a:custGeom>
            <a:ln w="3175">
              <a:solidFill>
                <a:srgbClr val="565658"/>
              </a:solidFill>
            </a:ln>
          </p:spPr>
          <p:txBody>
            <a:bodyPr wrap="square" lIns="0" tIns="0" rIns="0" bIns="0" rtlCol="0"/>
            <a:lstStyle/>
            <a:p/>
          </p:txBody>
        </p:sp>
        <p:sp>
          <p:nvSpPr>
            <p:cNvPr id="14813" name="object 14813" descr=""/>
            <p:cNvSpPr/>
            <p:nvPr/>
          </p:nvSpPr>
          <p:spPr>
            <a:xfrm>
              <a:off x="2692514" y="1906917"/>
              <a:ext cx="16510" cy="3175"/>
            </a:xfrm>
            <a:custGeom>
              <a:avLst/>
              <a:gdLst/>
              <a:ahLst/>
              <a:cxnLst/>
              <a:rect l="l" t="t" r="r" b="b"/>
              <a:pathLst>
                <a:path w="16510" h="3175">
                  <a:moveTo>
                    <a:pt x="3657" y="1549"/>
                  </a:moveTo>
                  <a:lnTo>
                    <a:pt x="3200" y="457"/>
                  </a:lnTo>
                  <a:lnTo>
                    <a:pt x="2108" y="0"/>
                  </a:lnTo>
                  <a:lnTo>
                    <a:pt x="1816" y="127"/>
                  </a:lnTo>
                  <a:lnTo>
                    <a:pt x="1549" y="0"/>
                  </a:lnTo>
                  <a:lnTo>
                    <a:pt x="444" y="457"/>
                  </a:lnTo>
                  <a:lnTo>
                    <a:pt x="0" y="1549"/>
                  </a:lnTo>
                  <a:lnTo>
                    <a:pt x="444" y="2641"/>
                  </a:lnTo>
                  <a:lnTo>
                    <a:pt x="1549" y="3098"/>
                  </a:lnTo>
                  <a:lnTo>
                    <a:pt x="1816" y="2984"/>
                  </a:lnTo>
                  <a:lnTo>
                    <a:pt x="2108" y="3098"/>
                  </a:lnTo>
                  <a:lnTo>
                    <a:pt x="3200" y="2641"/>
                  </a:lnTo>
                  <a:lnTo>
                    <a:pt x="3657" y="1549"/>
                  </a:lnTo>
                  <a:close/>
                </a:path>
                <a:path w="16510" h="3175">
                  <a:moveTo>
                    <a:pt x="16484" y="1549"/>
                  </a:moveTo>
                  <a:lnTo>
                    <a:pt x="16027" y="457"/>
                  </a:lnTo>
                  <a:lnTo>
                    <a:pt x="14935" y="0"/>
                  </a:lnTo>
                  <a:lnTo>
                    <a:pt x="13843" y="457"/>
                  </a:lnTo>
                  <a:lnTo>
                    <a:pt x="13385" y="1549"/>
                  </a:lnTo>
                  <a:lnTo>
                    <a:pt x="13843" y="2641"/>
                  </a:lnTo>
                  <a:lnTo>
                    <a:pt x="14935" y="3098"/>
                  </a:lnTo>
                  <a:lnTo>
                    <a:pt x="16027" y="2641"/>
                  </a:lnTo>
                  <a:lnTo>
                    <a:pt x="16484" y="1549"/>
                  </a:lnTo>
                  <a:close/>
                </a:path>
              </a:pathLst>
            </a:custGeom>
            <a:solidFill>
              <a:srgbClr val="565658"/>
            </a:solidFill>
          </p:spPr>
          <p:txBody>
            <a:bodyPr wrap="square" lIns="0" tIns="0" rIns="0" bIns="0" rtlCol="0"/>
            <a:lstStyle/>
            <a:p/>
          </p:txBody>
        </p:sp>
        <p:sp>
          <p:nvSpPr>
            <p:cNvPr id="14814" name="object 14814" descr=""/>
            <p:cNvSpPr/>
            <p:nvPr/>
          </p:nvSpPr>
          <p:spPr>
            <a:xfrm>
              <a:off x="2706343" y="1908459"/>
              <a:ext cx="635" cy="0"/>
            </a:xfrm>
            <a:custGeom>
              <a:avLst/>
              <a:gdLst/>
              <a:ahLst/>
              <a:cxnLst/>
              <a:rect l="l" t="t" r="r" b="b"/>
              <a:pathLst>
                <a:path w="635" h="0">
                  <a:moveTo>
                    <a:pt x="0" y="0"/>
                  </a:moveTo>
                  <a:lnTo>
                    <a:pt x="558" y="0"/>
                  </a:lnTo>
                </a:path>
              </a:pathLst>
            </a:custGeom>
            <a:ln w="3175">
              <a:solidFill>
                <a:srgbClr val="565658"/>
              </a:solidFill>
            </a:ln>
          </p:spPr>
          <p:txBody>
            <a:bodyPr wrap="square" lIns="0" tIns="0" rIns="0" bIns="0" rtlCol="0"/>
            <a:lstStyle/>
            <a:p/>
          </p:txBody>
        </p:sp>
        <p:sp>
          <p:nvSpPr>
            <p:cNvPr id="14815" name="object 14815" descr=""/>
            <p:cNvSpPr/>
            <p:nvPr/>
          </p:nvSpPr>
          <p:spPr>
            <a:xfrm>
              <a:off x="2692514" y="1906917"/>
              <a:ext cx="16510" cy="3175"/>
            </a:xfrm>
            <a:custGeom>
              <a:avLst/>
              <a:gdLst/>
              <a:ahLst/>
              <a:cxnLst/>
              <a:rect l="l" t="t" r="r" b="b"/>
              <a:pathLst>
                <a:path w="16510" h="3175">
                  <a:moveTo>
                    <a:pt x="3657" y="1549"/>
                  </a:moveTo>
                  <a:lnTo>
                    <a:pt x="3200" y="457"/>
                  </a:lnTo>
                  <a:lnTo>
                    <a:pt x="2108" y="0"/>
                  </a:lnTo>
                  <a:lnTo>
                    <a:pt x="1816" y="127"/>
                  </a:lnTo>
                  <a:lnTo>
                    <a:pt x="1549" y="0"/>
                  </a:lnTo>
                  <a:lnTo>
                    <a:pt x="444" y="457"/>
                  </a:lnTo>
                  <a:lnTo>
                    <a:pt x="0" y="1549"/>
                  </a:lnTo>
                  <a:lnTo>
                    <a:pt x="444" y="2641"/>
                  </a:lnTo>
                  <a:lnTo>
                    <a:pt x="1549" y="3098"/>
                  </a:lnTo>
                  <a:lnTo>
                    <a:pt x="1816" y="2984"/>
                  </a:lnTo>
                  <a:lnTo>
                    <a:pt x="2108" y="3098"/>
                  </a:lnTo>
                  <a:lnTo>
                    <a:pt x="3200" y="2641"/>
                  </a:lnTo>
                  <a:lnTo>
                    <a:pt x="3657" y="1549"/>
                  </a:lnTo>
                  <a:close/>
                </a:path>
                <a:path w="16510" h="3175">
                  <a:moveTo>
                    <a:pt x="16484" y="1549"/>
                  </a:moveTo>
                  <a:lnTo>
                    <a:pt x="16027" y="457"/>
                  </a:lnTo>
                  <a:lnTo>
                    <a:pt x="14935" y="0"/>
                  </a:lnTo>
                  <a:lnTo>
                    <a:pt x="13843" y="457"/>
                  </a:lnTo>
                  <a:lnTo>
                    <a:pt x="13385" y="1549"/>
                  </a:lnTo>
                  <a:lnTo>
                    <a:pt x="13843" y="2641"/>
                  </a:lnTo>
                  <a:lnTo>
                    <a:pt x="14935" y="3098"/>
                  </a:lnTo>
                  <a:lnTo>
                    <a:pt x="16027" y="2641"/>
                  </a:lnTo>
                  <a:lnTo>
                    <a:pt x="16484" y="1549"/>
                  </a:lnTo>
                  <a:close/>
                </a:path>
              </a:pathLst>
            </a:custGeom>
            <a:solidFill>
              <a:srgbClr val="565658"/>
            </a:solidFill>
          </p:spPr>
          <p:txBody>
            <a:bodyPr wrap="square" lIns="0" tIns="0" rIns="0" bIns="0" rtlCol="0"/>
            <a:lstStyle/>
            <a:p/>
          </p:txBody>
        </p:sp>
        <p:sp>
          <p:nvSpPr>
            <p:cNvPr id="14816" name="object 14816" descr=""/>
            <p:cNvSpPr/>
            <p:nvPr/>
          </p:nvSpPr>
          <p:spPr>
            <a:xfrm>
              <a:off x="2634924" y="1996610"/>
              <a:ext cx="4445" cy="4445"/>
            </a:xfrm>
            <a:custGeom>
              <a:avLst/>
              <a:gdLst/>
              <a:ahLst/>
              <a:cxnLst/>
              <a:rect l="l" t="t" r="r" b="b"/>
              <a:pathLst>
                <a:path w="4444" h="4444">
                  <a:moveTo>
                    <a:pt x="3911" y="0"/>
                  </a:moveTo>
                  <a:lnTo>
                    <a:pt x="3352" y="558"/>
                  </a:lnTo>
                  <a:lnTo>
                    <a:pt x="2235" y="558"/>
                  </a:lnTo>
                  <a:lnTo>
                    <a:pt x="1676" y="1117"/>
                  </a:lnTo>
                  <a:lnTo>
                    <a:pt x="1117" y="1117"/>
                  </a:lnTo>
                  <a:lnTo>
                    <a:pt x="558" y="1676"/>
                  </a:lnTo>
                  <a:lnTo>
                    <a:pt x="558" y="2794"/>
                  </a:lnTo>
                  <a:lnTo>
                    <a:pt x="558" y="3352"/>
                  </a:lnTo>
                  <a:lnTo>
                    <a:pt x="0" y="3911"/>
                  </a:lnTo>
                </a:path>
              </a:pathLst>
            </a:custGeom>
            <a:ln w="3175">
              <a:solidFill>
                <a:srgbClr val="565658"/>
              </a:solidFill>
            </a:ln>
          </p:spPr>
          <p:txBody>
            <a:bodyPr wrap="square" lIns="0" tIns="0" rIns="0" bIns="0" rtlCol="0"/>
            <a:lstStyle/>
            <a:p/>
          </p:txBody>
        </p:sp>
        <p:sp>
          <p:nvSpPr>
            <p:cNvPr id="14817" name="object 14817" descr=""/>
            <p:cNvSpPr/>
            <p:nvPr/>
          </p:nvSpPr>
          <p:spPr>
            <a:xfrm>
              <a:off x="2692515" y="190691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818" name="object 14818" descr=""/>
            <p:cNvSpPr/>
            <p:nvPr/>
          </p:nvSpPr>
          <p:spPr>
            <a:xfrm>
              <a:off x="2642731" y="2003871"/>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14819" name="object 14819" descr=""/>
            <p:cNvSpPr/>
            <p:nvPr/>
          </p:nvSpPr>
          <p:spPr>
            <a:xfrm>
              <a:off x="2705909" y="190691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820" name="object 14820" descr=""/>
            <p:cNvSpPr/>
            <p:nvPr/>
          </p:nvSpPr>
          <p:spPr>
            <a:xfrm>
              <a:off x="2682914" y="191180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14821" name="object 14821" descr=""/>
            <p:cNvSpPr/>
            <p:nvPr/>
          </p:nvSpPr>
          <p:spPr>
            <a:xfrm>
              <a:off x="2705909" y="1906910"/>
              <a:ext cx="3175" cy="3175"/>
            </a:xfrm>
            <a:custGeom>
              <a:avLst/>
              <a:gdLst/>
              <a:ahLst/>
              <a:cxnLst/>
              <a:rect l="l" t="t" r="r" b="b"/>
              <a:pathLst>
                <a:path w="3175" h="3175">
                  <a:moveTo>
                    <a:pt x="0" y="1549"/>
                  </a:moveTo>
                  <a:lnTo>
                    <a:pt x="453" y="453"/>
                  </a:lnTo>
                  <a:lnTo>
                    <a:pt x="1549" y="0"/>
                  </a:lnTo>
                  <a:lnTo>
                    <a:pt x="2644" y="453"/>
                  </a:lnTo>
                  <a:lnTo>
                    <a:pt x="3098" y="1549"/>
                  </a:lnTo>
                  <a:lnTo>
                    <a:pt x="2644" y="2644"/>
                  </a:lnTo>
                  <a:lnTo>
                    <a:pt x="1549" y="3098"/>
                  </a:lnTo>
                  <a:lnTo>
                    <a:pt x="453" y="2644"/>
                  </a:lnTo>
                  <a:lnTo>
                    <a:pt x="0" y="1549"/>
                  </a:lnTo>
                  <a:close/>
                </a:path>
              </a:pathLst>
            </a:custGeom>
            <a:solidFill>
              <a:srgbClr val="565658"/>
            </a:solidFill>
          </p:spPr>
          <p:txBody>
            <a:bodyPr wrap="square" lIns="0" tIns="0" rIns="0" bIns="0" rtlCol="0"/>
            <a:lstStyle/>
            <a:p/>
          </p:txBody>
        </p:sp>
        <p:sp>
          <p:nvSpPr>
            <p:cNvPr id="14822" name="object 14822" descr=""/>
            <p:cNvSpPr/>
            <p:nvPr/>
          </p:nvSpPr>
          <p:spPr>
            <a:xfrm>
              <a:off x="2682355" y="1912366"/>
              <a:ext cx="635" cy="635"/>
            </a:xfrm>
            <a:custGeom>
              <a:avLst/>
              <a:gdLst/>
              <a:ahLst/>
              <a:cxnLst/>
              <a:rect l="l" t="t" r="r" b="b"/>
              <a:pathLst>
                <a:path w="635" h="635">
                  <a:moveTo>
                    <a:pt x="558" y="558"/>
                  </a:moveTo>
                  <a:lnTo>
                    <a:pt x="558" y="0"/>
                  </a:lnTo>
                  <a:lnTo>
                    <a:pt x="0" y="0"/>
                  </a:lnTo>
                </a:path>
              </a:pathLst>
            </a:custGeom>
            <a:ln w="3175">
              <a:solidFill>
                <a:srgbClr val="565658"/>
              </a:solidFill>
            </a:ln>
          </p:spPr>
          <p:txBody>
            <a:bodyPr wrap="square" lIns="0" tIns="0" rIns="0" bIns="0" rtlCol="0"/>
            <a:lstStyle/>
            <a:p/>
          </p:txBody>
        </p:sp>
        <p:sp>
          <p:nvSpPr>
            <p:cNvPr id="14823" name="object 14823" descr=""/>
            <p:cNvSpPr/>
            <p:nvPr/>
          </p:nvSpPr>
          <p:spPr>
            <a:xfrm>
              <a:off x="2263902" y="2480897"/>
              <a:ext cx="467995" cy="0"/>
            </a:xfrm>
            <a:custGeom>
              <a:avLst/>
              <a:gdLst/>
              <a:ahLst/>
              <a:cxnLst/>
              <a:rect l="l" t="t" r="r" b="b"/>
              <a:pathLst>
                <a:path w="467994" h="0">
                  <a:moveTo>
                    <a:pt x="0" y="0"/>
                  </a:moveTo>
                  <a:lnTo>
                    <a:pt x="467549" y="0"/>
                  </a:lnTo>
                </a:path>
              </a:pathLst>
            </a:custGeom>
            <a:ln w="3175">
              <a:solidFill>
                <a:srgbClr val="EE2E2A"/>
              </a:solidFill>
              <a:prstDash val="dash"/>
            </a:ln>
          </p:spPr>
          <p:txBody>
            <a:bodyPr wrap="square" lIns="0" tIns="0" rIns="0" bIns="0" rtlCol="0"/>
            <a:lstStyle/>
            <a:p/>
          </p:txBody>
        </p:sp>
        <p:sp>
          <p:nvSpPr>
            <p:cNvPr id="14824" name="object 14824" descr=""/>
            <p:cNvSpPr/>
            <p:nvPr/>
          </p:nvSpPr>
          <p:spPr>
            <a:xfrm>
              <a:off x="2735910" y="2445184"/>
              <a:ext cx="27940" cy="36195"/>
            </a:xfrm>
            <a:custGeom>
              <a:avLst/>
              <a:gdLst/>
              <a:ahLst/>
              <a:cxnLst/>
              <a:rect l="l" t="t" r="r" b="b"/>
              <a:pathLst>
                <a:path w="27939" h="36194">
                  <a:moveTo>
                    <a:pt x="0" y="35712"/>
                  </a:moveTo>
                  <a:lnTo>
                    <a:pt x="15074" y="35712"/>
                  </a:lnTo>
                  <a:lnTo>
                    <a:pt x="17297" y="0"/>
                  </a:lnTo>
                  <a:lnTo>
                    <a:pt x="27889" y="558"/>
                  </a:lnTo>
                </a:path>
              </a:pathLst>
            </a:custGeom>
            <a:ln w="3175">
              <a:solidFill>
                <a:srgbClr val="EE2E2A"/>
              </a:solidFill>
            </a:ln>
          </p:spPr>
          <p:txBody>
            <a:bodyPr wrap="square" lIns="0" tIns="0" rIns="0" bIns="0" rtlCol="0"/>
            <a:lstStyle/>
            <a:p/>
          </p:txBody>
        </p:sp>
        <p:sp>
          <p:nvSpPr>
            <p:cNvPr id="14825" name="object 14825" descr=""/>
            <p:cNvSpPr/>
            <p:nvPr/>
          </p:nvSpPr>
          <p:spPr>
            <a:xfrm>
              <a:off x="2768267" y="2446299"/>
              <a:ext cx="5080" cy="635"/>
            </a:xfrm>
            <a:custGeom>
              <a:avLst/>
              <a:gdLst/>
              <a:ahLst/>
              <a:cxnLst/>
              <a:rect l="l" t="t" r="r" b="b"/>
              <a:pathLst>
                <a:path w="5080" h="635">
                  <a:moveTo>
                    <a:pt x="0" y="0"/>
                  </a:moveTo>
                  <a:lnTo>
                    <a:pt x="5029" y="558"/>
                  </a:lnTo>
                </a:path>
              </a:pathLst>
            </a:custGeom>
            <a:ln w="3175">
              <a:solidFill>
                <a:srgbClr val="EE2E2A"/>
              </a:solidFill>
            </a:ln>
          </p:spPr>
          <p:txBody>
            <a:bodyPr wrap="square" lIns="0" tIns="0" rIns="0" bIns="0" rtlCol="0"/>
            <a:lstStyle/>
            <a:p/>
          </p:txBody>
        </p:sp>
        <p:sp>
          <p:nvSpPr>
            <p:cNvPr id="14826" name="object 14826" descr=""/>
            <p:cNvSpPr/>
            <p:nvPr/>
          </p:nvSpPr>
          <p:spPr>
            <a:xfrm>
              <a:off x="2777755" y="2446858"/>
              <a:ext cx="5080" cy="635"/>
            </a:xfrm>
            <a:custGeom>
              <a:avLst/>
              <a:gdLst/>
              <a:ahLst/>
              <a:cxnLst/>
              <a:rect l="l" t="t" r="r" b="b"/>
              <a:pathLst>
                <a:path w="5080" h="635">
                  <a:moveTo>
                    <a:pt x="0" y="0"/>
                  </a:moveTo>
                  <a:lnTo>
                    <a:pt x="4470" y="558"/>
                  </a:lnTo>
                </a:path>
              </a:pathLst>
            </a:custGeom>
            <a:ln w="3175">
              <a:solidFill>
                <a:srgbClr val="EE2E2A"/>
              </a:solidFill>
            </a:ln>
          </p:spPr>
          <p:txBody>
            <a:bodyPr wrap="square" lIns="0" tIns="0" rIns="0" bIns="0" rtlCol="0"/>
            <a:lstStyle/>
            <a:p/>
          </p:txBody>
        </p:sp>
        <p:sp>
          <p:nvSpPr>
            <p:cNvPr id="14827" name="object 14827" descr=""/>
            <p:cNvSpPr/>
            <p:nvPr/>
          </p:nvSpPr>
          <p:spPr>
            <a:xfrm>
              <a:off x="2787243" y="2447416"/>
              <a:ext cx="13335" cy="635"/>
            </a:xfrm>
            <a:custGeom>
              <a:avLst/>
              <a:gdLst/>
              <a:ahLst/>
              <a:cxnLst/>
              <a:rect l="l" t="t" r="r" b="b"/>
              <a:pathLst>
                <a:path w="13335" h="635">
                  <a:moveTo>
                    <a:pt x="0" y="0"/>
                  </a:moveTo>
                  <a:lnTo>
                    <a:pt x="12827" y="558"/>
                  </a:lnTo>
                </a:path>
              </a:pathLst>
            </a:custGeom>
            <a:ln w="3175">
              <a:solidFill>
                <a:srgbClr val="EE2E2A"/>
              </a:solidFill>
            </a:ln>
          </p:spPr>
          <p:txBody>
            <a:bodyPr wrap="square" lIns="0" tIns="0" rIns="0" bIns="0" rtlCol="0"/>
            <a:lstStyle/>
            <a:p/>
          </p:txBody>
        </p:sp>
        <p:sp>
          <p:nvSpPr>
            <p:cNvPr id="14828" name="object 14828" descr=""/>
            <p:cNvSpPr/>
            <p:nvPr/>
          </p:nvSpPr>
          <p:spPr>
            <a:xfrm>
              <a:off x="2804532" y="2448532"/>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29" name="object 14829" descr=""/>
            <p:cNvSpPr/>
            <p:nvPr/>
          </p:nvSpPr>
          <p:spPr>
            <a:xfrm>
              <a:off x="2814020" y="2449097"/>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30" name="object 14830" descr=""/>
            <p:cNvSpPr/>
            <p:nvPr/>
          </p:nvSpPr>
          <p:spPr>
            <a:xfrm>
              <a:off x="2822949" y="2449655"/>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31" name="object 14831" descr=""/>
            <p:cNvSpPr/>
            <p:nvPr/>
          </p:nvSpPr>
          <p:spPr>
            <a:xfrm>
              <a:off x="2840808" y="2450771"/>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32" name="object 14832" descr=""/>
            <p:cNvSpPr/>
            <p:nvPr/>
          </p:nvSpPr>
          <p:spPr>
            <a:xfrm>
              <a:off x="2849726" y="2451323"/>
              <a:ext cx="5080" cy="0"/>
            </a:xfrm>
            <a:custGeom>
              <a:avLst/>
              <a:gdLst/>
              <a:ahLst/>
              <a:cxnLst/>
              <a:rect l="l" t="t" r="r" b="b"/>
              <a:pathLst>
                <a:path w="5080" h="0">
                  <a:moveTo>
                    <a:pt x="0" y="0"/>
                  </a:moveTo>
                  <a:lnTo>
                    <a:pt x="5029" y="0"/>
                  </a:lnTo>
                </a:path>
              </a:pathLst>
            </a:custGeom>
            <a:ln w="3175">
              <a:solidFill>
                <a:srgbClr val="EE2E2A"/>
              </a:solidFill>
            </a:ln>
          </p:spPr>
          <p:txBody>
            <a:bodyPr wrap="square" lIns="0" tIns="0" rIns="0" bIns="0" rtlCol="0"/>
            <a:lstStyle/>
            <a:p/>
          </p:txBody>
        </p:sp>
        <p:sp>
          <p:nvSpPr>
            <p:cNvPr id="14833" name="object 14833" descr=""/>
            <p:cNvSpPr/>
            <p:nvPr/>
          </p:nvSpPr>
          <p:spPr>
            <a:xfrm>
              <a:off x="2859214" y="2451881"/>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34" name="object 14834" descr=""/>
            <p:cNvSpPr/>
            <p:nvPr/>
          </p:nvSpPr>
          <p:spPr>
            <a:xfrm>
              <a:off x="2876515" y="2452997"/>
              <a:ext cx="5080" cy="0"/>
            </a:xfrm>
            <a:custGeom>
              <a:avLst/>
              <a:gdLst/>
              <a:ahLst/>
              <a:cxnLst/>
              <a:rect l="l" t="t" r="r" b="b"/>
              <a:pathLst>
                <a:path w="5080" h="0">
                  <a:moveTo>
                    <a:pt x="0" y="0"/>
                  </a:moveTo>
                  <a:lnTo>
                    <a:pt x="5029" y="0"/>
                  </a:lnTo>
                </a:path>
              </a:pathLst>
            </a:custGeom>
            <a:ln w="3175">
              <a:solidFill>
                <a:srgbClr val="EE2E2A"/>
              </a:solidFill>
            </a:ln>
          </p:spPr>
          <p:txBody>
            <a:bodyPr wrap="square" lIns="0" tIns="0" rIns="0" bIns="0" rtlCol="0"/>
            <a:lstStyle/>
            <a:p/>
          </p:txBody>
        </p:sp>
        <p:sp>
          <p:nvSpPr>
            <p:cNvPr id="14835" name="object 14835" descr=""/>
            <p:cNvSpPr/>
            <p:nvPr/>
          </p:nvSpPr>
          <p:spPr>
            <a:xfrm>
              <a:off x="2885991" y="2453555"/>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36" name="object 14836" descr=""/>
            <p:cNvSpPr/>
            <p:nvPr/>
          </p:nvSpPr>
          <p:spPr>
            <a:xfrm>
              <a:off x="2895478" y="2454114"/>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37" name="object 14837" descr=""/>
            <p:cNvSpPr/>
            <p:nvPr/>
          </p:nvSpPr>
          <p:spPr>
            <a:xfrm>
              <a:off x="2912779" y="2455230"/>
              <a:ext cx="5080" cy="0"/>
            </a:xfrm>
            <a:custGeom>
              <a:avLst/>
              <a:gdLst/>
              <a:ahLst/>
              <a:cxnLst/>
              <a:rect l="l" t="t" r="r" b="b"/>
              <a:pathLst>
                <a:path w="5080" h="0">
                  <a:moveTo>
                    <a:pt x="0" y="0"/>
                  </a:moveTo>
                  <a:lnTo>
                    <a:pt x="4457" y="0"/>
                  </a:lnTo>
                </a:path>
              </a:pathLst>
            </a:custGeom>
            <a:ln w="3175">
              <a:solidFill>
                <a:srgbClr val="EE2E2A"/>
              </a:solidFill>
            </a:ln>
          </p:spPr>
          <p:txBody>
            <a:bodyPr wrap="square" lIns="0" tIns="0" rIns="0" bIns="0" rtlCol="0"/>
            <a:lstStyle/>
            <a:p/>
          </p:txBody>
        </p:sp>
        <p:sp>
          <p:nvSpPr>
            <p:cNvPr id="14838" name="object 14838" descr=""/>
            <p:cNvSpPr/>
            <p:nvPr/>
          </p:nvSpPr>
          <p:spPr>
            <a:xfrm>
              <a:off x="2922254" y="2455787"/>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39" name="object 14839" descr=""/>
            <p:cNvSpPr/>
            <p:nvPr/>
          </p:nvSpPr>
          <p:spPr>
            <a:xfrm>
              <a:off x="2931185" y="2456346"/>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40" name="object 14840" descr=""/>
            <p:cNvSpPr/>
            <p:nvPr/>
          </p:nvSpPr>
          <p:spPr>
            <a:xfrm>
              <a:off x="2949044" y="2457463"/>
              <a:ext cx="5080" cy="0"/>
            </a:xfrm>
            <a:custGeom>
              <a:avLst/>
              <a:gdLst/>
              <a:ahLst/>
              <a:cxnLst/>
              <a:rect l="l" t="t" r="r" b="b"/>
              <a:pathLst>
                <a:path w="5080" h="0">
                  <a:moveTo>
                    <a:pt x="0" y="0"/>
                  </a:moveTo>
                  <a:lnTo>
                    <a:pt x="4457" y="0"/>
                  </a:lnTo>
                </a:path>
              </a:pathLst>
            </a:custGeom>
            <a:ln w="3175">
              <a:solidFill>
                <a:srgbClr val="EE2E2A"/>
              </a:solidFill>
            </a:ln>
          </p:spPr>
          <p:txBody>
            <a:bodyPr wrap="square" lIns="0" tIns="0" rIns="0" bIns="0" rtlCol="0"/>
            <a:lstStyle/>
            <a:p/>
          </p:txBody>
        </p:sp>
        <p:sp>
          <p:nvSpPr>
            <p:cNvPr id="14841" name="object 14841" descr=""/>
            <p:cNvSpPr/>
            <p:nvPr/>
          </p:nvSpPr>
          <p:spPr>
            <a:xfrm>
              <a:off x="2957962" y="2458020"/>
              <a:ext cx="5080" cy="0"/>
            </a:xfrm>
            <a:custGeom>
              <a:avLst/>
              <a:gdLst/>
              <a:ahLst/>
              <a:cxnLst/>
              <a:rect l="l" t="t" r="r" b="b"/>
              <a:pathLst>
                <a:path w="5080" h="0">
                  <a:moveTo>
                    <a:pt x="0" y="0"/>
                  </a:moveTo>
                  <a:lnTo>
                    <a:pt x="5029" y="0"/>
                  </a:lnTo>
                </a:path>
              </a:pathLst>
            </a:custGeom>
            <a:ln w="3175">
              <a:solidFill>
                <a:srgbClr val="EE2E2A"/>
              </a:solidFill>
            </a:ln>
          </p:spPr>
          <p:txBody>
            <a:bodyPr wrap="square" lIns="0" tIns="0" rIns="0" bIns="0" rtlCol="0"/>
            <a:lstStyle/>
            <a:p/>
          </p:txBody>
        </p:sp>
        <p:sp>
          <p:nvSpPr>
            <p:cNvPr id="14842" name="object 14842" descr=""/>
            <p:cNvSpPr/>
            <p:nvPr/>
          </p:nvSpPr>
          <p:spPr>
            <a:xfrm>
              <a:off x="2967449" y="2458578"/>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43" name="object 14843" descr=""/>
            <p:cNvSpPr/>
            <p:nvPr/>
          </p:nvSpPr>
          <p:spPr>
            <a:xfrm>
              <a:off x="2985309" y="2459694"/>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44" name="object 14844" descr=""/>
            <p:cNvSpPr/>
            <p:nvPr/>
          </p:nvSpPr>
          <p:spPr>
            <a:xfrm>
              <a:off x="2994238" y="2460253"/>
              <a:ext cx="5080" cy="0"/>
            </a:xfrm>
            <a:custGeom>
              <a:avLst/>
              <a:gdLst/>
              <a:ahLst/>
              <a:cxnLst/>
              <a:rect l="l" t="t" r="r" b="b"/>
              <a:pathLst>
                <a:path w="5080" h="0">
                  <a:moveTo>
                    <a:pt x="0" y="0"/>
                  </a:moveTo>
                  <a:lnTo>
                    <a:pt x="5029" y="0"/>
                  </a:lnTo>
                </a:path>
              </a:pathLst>
            </a:custGeom>
            <a:ln w="3175">
              <a:solidFill>
                <a:srgbClr val="EE2E2A"/>
              </a:solidFill>
            </a:ln>
          </p:spPr>
          <p:txBody>
            <a:bodyPr wrap="square" lIns="0" tIns="0" rIns="0" bIns="0" rtlCol="0"/>
            <a:lstStyle/>
            <a:p/>
          </p:txBody>
        </p:sp>
        <p:sp>
          <p:nvSpPr>
            <p:cNvPr id="14845" name="object 14845" descr=""/>
            <p:cNvSpPr/>
            <p:nvPr/>
          </p:nvSpPr>
          <p:spPr>
            <a:xfrm>
              <a:off x="3003713" y="2460810"/>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46" name="object 14846" descr=""/>
            <p:cNvSpPr/>
            <p:nvPr/>
          </p:nvSpPr>
          <p:spPr>
            <a:xfrm>
              <a:off x="3021015" y="2461927"/>
              <a:ext cx="5080" cy="0"/>
            </a:xfrm>
            <a:custGeom>
              <a:avLst/>
              <a:gdLst/>
              <a:ahLst/>
              <a:cxnLst/>
              <a:rect l="l" t="t" r="r" b="b"/>
              <a:pathLst>
                <a:path w="5080" h="0">
                  <a:moveTo>
                    <a:pt x="0" y="0"/>
                  </a:moveTo>
                  <a:lnTo>
                    <a:pt x="5029" y="0"/>
                  </a:lnTo>
                </a:path>
              </a:pathLst>
            </a:custGeom>
            <a:ln w="3175">
              <a:solidFill>
                <a:srgbClr val="EE2E2A"/>
              </a:solidFill>
            </a:ln>
          </p:spPr>
          <p:txBody>
            <a:bodyPr wrap="square" lIns="0" tIns="0" rIns="0" bIns="0" rtlCol="0"/>
            <a:lstStyle/>
            <a:p/>
          </p:txBody>
        </p:sp>
        <p:sp>
          <p:nvSpPr>
            <p:cNvPr id="14847" name="object 14847" descr=""/>
            <p:cNvSpPr/>
            <p:nvPr/>
          </p:nvSpPr>
          <p:spPr>
            <a:xfrm>
              <a:off x="3030503" y="2462485"/>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48" name="object 14848" descr=""/>
            <p:cNvSpPr/>
            <p:nvPr/>
          </p:nvSpPr>
          <p:spPr>
            <a:xfrm>
              <a:off x="3039978" y="2463043"/>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49" name="object 14849" descr=""/>
            <p:cNvSpPr/>
            <p:nvPr/>
          </p:nvSpPr>
          <p:spPr>
            <a:xfrm>
              <a:off x="3057279" y="2464159"/>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50" name="object 14850" descr=""/>
            <p:cNvSpPr/>
            <p:nvPr/>
          </p:nvSpPr>
          <p:spPr>
            <a:xfrm>
              <a:off x="3066766" y="2464717"/>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51" name="object 14851" descr=""/>
            <p:cNvSpPr/>
            <p:nvPr/>
          </p:nvSpPr>
          <p:spPr>
            <a:xfrm>
              <a:off x="3075684" y="2465269"/>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52" name="object 14852" descr=""/>
            <p:cNvSpPr/>
            <p:nvPr/>
          </p:nvSpPr>
          <p:spPr>
            <a:xfrm>
              <a:off x="3093543" y="2466386"/>
              <a:ext cx="5080" cy="0"/>
            </a:xfrm>
            <a:custGeom>
              <a:avLst/>
              <a:gdLst/>
              <a:ahLst/>
              <a:cxnLst/>
              <a:rect l="l" t="t" r="r" b="b"/>
              <a:pathLst>
                <a:path w="5080" h="0">
                  <a:moveTo>
                    <a:pt x="0" y="0"/>
                  </a:moveTo>
                  <a:lnTo>
                    <a:pt x="4470" y="0"/>
                  </a:lnTo>
                </a:path>
              </a:pathLst>
            </a:custGeom>
            <a:ln w="3175">
              <a:solidFill>
                <a:srgbClr val="EE2E2A"/>
              </a:solidFill>
            </a:ln>
          </p:spPr>
          <p:txBody>
            <a:bodyPr wrap="square" lIns="0" tIns="0" rIns="0" bIns="0" rtlCol="0"/>
            <a:lstStyle/>
            <a:p/>
          </p:txBody>
        </p:sp>
        <p:sp>
          <p:nvSpPr>
            <p:cNvPr id="14853" name="object 14853" descr=""/>
            <p:cNvSpPr/>
            <p:nvPr/>
          </p:nvSpPr>
          <p:spPr>
            <a:xfrm>
              <a:off x="3102474" y="2466949"/>
              <a:ext cx="5080" cy="0"/>
            </a:xfrm>
            <a:custGeom>
              <a:avLst/>
              <a:gdLst/>
              <a:ahLst/>
              <a:cxnLst/>
              <a:rect l="l" t="t" r="r" b="b"/>
              <a:pathLst>
                <a:path w="5080" h="0">
                  <a:moveTo>
                    <a:pt x="0" y="0"/>
                  </a:moveTo>
                  <a:lnTo>
                    <a:pt x="5029" y="0"/>
                  </a:lnTo>
                </a:path>
              </a:pathLst>
            </a:custGeom>
            <a:ln w="3175">
              <a:solidFill>
                <a:srgbClr val="EE2E2A"/>
              </a:solidFill>
            </a:ln>
          </p:spPr>
          <p:txBody>
            <a:bodyPr wrap="square" lIns="0" tIns="0" rIns="0" bIns="0" rtlCol="0"/>
            <a:lstStyle/>
            <a:p/>
          </p:txBody>
        </p:sp>
        <p:sp>
          <p:nvSpPr>
            <p:cNvPr id="14854" name="object 14854" descr=""/>
            <p:cNvSpPr/>
            <p:nvPr/>
          </p:nvSpPr>
          <p:spPr>
            <a:xfrm>
              <a:off x="3111949" y="2467508"/>
              <a:ext cx="13335" cy="635"/>
            </a:xfrm>
            <a:custGeom>
              <a:avLst/>
              <a:gdLst/>
              <a:ahLst/>
              <a:cxnLst/>
              <a:rect l="l" t="t" r="r" b="b"/>
              <a:pathLst>
                <a:path w="13335" h="635">
                  <a:moveTo>
                    <a:pt x="0" y="0"/>
                  </a:moveTo>
                  <a:lnTo>
                    <a:pt x="12839" y="558"/>
                  </a:lnTo>
                </a:path>
              </a:pathLst>
            </a:custGeom>
            <a:ln w="3175">
              <a:solidFill>
                <a:srgbClr val="EE2E2A"/>
              </a:solidFill>
            </a:ln>
          </p:spPr>
          <p:txBody>
            <a:bodyPr wrap="square" lIns="0" tIns="0" rIns="0" bIns="0" rtlCol="0"/>
            <a:lstStyle/>
            <a:p/>
          </p:txBody>
        </p:sp>
        <p:sp>
          <p:nvSpPr>
            <p:cNvPr id="14855" name="object 14855" descr=""/>
            <p:cNvSpPr/>
            <p:nvPr/>
          </p:nvSpPr>
          <p:spPr>
            <a:xfrm>
              <a:off x="3129250" y="2468066"/>
              <a:ext cx="5080" cy="635"/>
            </a:xfrm>
            <a:custGeom>
              <a:avLst/>
              <a:gdLst/>
              <a:ahLst/>
              <a:cxnLst/>
              <a:rect l="l" t="t" r="r" b="b"/>
              <a:pathLst>
                <a:path w="5080" h="635">
                  <a:moveTo>
                    <a:pt x="0" y="0"/>
                  </a:moveTo>
                  <a:lnTo>
                    <a:pt x="5029" y="558"/>
                  </a:lnTo>
                </a:path>
              </a:pathLst>
            </a:custGeom>
            <a:ln w="3175">
              <a:solidFill>
                <a:srgbClr val="EE2E2A"/>
              </a:solidFill>
            </a:ln>
          </p:spPr>
          <p:txBody>
            <a:bodyPr wrap="square" lIns="0" tIns="0" rIns="0" bIns="0" rtlCol="0"/>
            <a:lstStyle/>
            <a:p/>
          </p:txBody>
        </p:sp>
        <p:sp>
          <p:nvSpPr>
            <p:cNvPr id="14856" name="object 14856" descr=""/>
            <p:cNvSpPr/>
            <p:nvPr/>
          </p:nvSpPr>
          <p:spPr>
            <a:xfrm>
              <a:off x="3138737" y="2468625"/>
              <a:ext cx="5080" cy="635"/>
            </a:xfrm>
            <a:custGeom>
              <a:avLst/>
              <a:gdLst/>
              <a:ahLst/>
              <a:cxnLst/>
              <a:rect l="l" t="t" r="r" b="b"/>
              <a:pathLst>
                <a:path w="5080" h="635">
                  <a:moveTo>
                    <a:pt x="0" y="0"/>
                  </a:moveTo>
                  <a:lnTo>
                    <a:pt x="4470" y="558"/>
                  </a:lnTo>
                </a:path>
              </a:pathLst>
            </a:custGeom>
            <a:ln w="3175">
              <a:solidFill>
                <a:srgbClr val="EE2E2A"/>
              </a:solidFill>
            </a:ln>
          </p:spPr>
          <p:txBody>
            <a:bodyPr wrap="square" lIns="0" tIns="0" rIns="0" bIns="0" rtlCol="0"/>
            <a:lstStyle/>
            <a:p/>
          </p:txBody>
        </p:sp>
        <p:sp>
          <p:nvSpPr>
            <p:cNvPr id="14857" name="object 14857" descr=""/>
            <p:cNvSpPr/>
            <p:nvPr/>
          </p:nvSpPr>
          <p:spPr>
            <a:xfrm>
              <a:off x="3148213" y="2469182"/>
              <a:ext cx="13335" cy="1270"/>
            </a:xfrm>
            <a:custGeom>
              <a:avLst/>
              <a:gdLst/>
              <a:ahLst/>
              <a:cxnLst/>
              <a:rect l="l" t="t" r="r" b="b"/>
              <a:pathLst>
                <a:path w="13335" h="1269">
                  <a:moveTo>
                    <a:pt x="0" y="0"/>
                  </a:moveTo>
                  <a:lnTo>
                    <a:pt x="12839" y="1104"/>
                  </a:lnTo>
                </a:path>
              </a:pathLst>
            </a:custGeom>
            <a:ln w="3175">
              <a:solidFill>
                <a:srgbClr val="EE2E2A"/>
              </a:solidFill>
            </a:ln>
          </p:spPr>
          <p:txBody>
            <a:bodyPr wrap="square" lIns="0" tIns="0" rIns="0" bIns="0" rtlCol="0"/>
            <a:lstStyle/>
            <a:p/>
          </p:txBody>
        </p:sp>
        <p:sp>
          <p:nvSpPr>
            <p:cNvPr id="14858" name="object 14858" descr=""/>
            <p:cNvSpPr/>
            <p:nvPr/>
          </p:nvSpPr>
          <p:spPr>
            <a:xfrm>
              <a:off x="3165514" y="2470292"/>
              <a:ext cx="5080" cy="635"/>
            </a:xfrm>
            <a:custGeom>
              <a:avLst/>
              <a:gdLst/>
              <a:ahLst/>
              <a:cxnLst/>
              <a:rect l="l" t="t" r="r" b="b"/>
              <a:pathLst>
                <a:path w="5080" h="635">
                  <a:moveTo>
                    <a:pt x="0" y="0"/>
                  </a:moveTo>
                  <a:lnTo>
                    <a:pt x="4470" y="558"/>
                  </a:lnTo>
                </a:path>
              </a:pathLst>
            </a:custGeom>
            <a:ln w="3175">
              <a:solidFill>
                <a:srgbClr val="EE2E2A"/>
              </a:solidFill>
            </a:ln>
          </p:spPr>
          <p:txBody>
            <a:bodyPr wrap="square" lIns="0" tIns="0" rIns="0" bIns="0" rtlCol="0"/>
            <a:lstStyle/>
            <a:p/>
          </p:txBody>
        </p:sp>
        <p:sp>
          <p:nvSpPr>
            <p:cNvPr id="14859" name="object 14859" descr=""/>
            <p:cNvSpPr/>
            <p:nvPr/>
          </p:nvSpPr>
          <p:spPr>
            <a:xfrm>
              <a:off x="3175002" y="2470851"/>
              <a:ext cx="5080" cy="635"/>
            </a:xfrm>
            <a:custGeom>
              <a:avLst/>
              <a:gdLst/>
              <a:ahLst/>
              <a:cxnLst/>
              <a:rect l="l" t="t" r="r" b="b"/>
              <a:pathLst>
                <a:path w="5080" h="635">
                  <a:moveTo>
                    <a:pt x="0" y="0"/>
                  </a:moveTo>
                  <a:lnTo>
                    <a:pt x="4470" y="558"/>
                  </a:lnTo>
                </a:path>
              </a:pathLst>
            </a:custGeom>
            <a:ln w="3175">
              <a:solidFill>
                <a:srgbClr val="EE2E2A"/>
              </a:solidFill>
            </a:ln>
          </p:spPr>
          <p:txBody>
            <a:bodyPr wrap="square" lIns="0" tIns="0" rIns="0" bIns="0" rtlCol="0"/>
            <a:lstStyle/>
            <a:p/>
          </p:txBody>
        </p:sp>
        <p:sp>
          <p:nvSpPr>
            <p:cNvPr id="14860" name="object 14860" descr=""/>
            <p:cNvSpPr/>
            <p:nvPr/>
          </p:nvSpPr>
          <p:spPr>
            <a:xfrm>
              <a:off x="3183932" y="2471408"/>
              <a:ext cx="13335" cy="1270"/>
            </a:xfrm>
            <a:custGeom>
              <a:avLst/>
              <a:gdLst/>
              <a:ahLst/>
              <a:cxnLst/>
              <a:rect l="l" t="t" r="r" b="b"/>
              <a:pathLst>
                <a:path w="13335" h="1269">
                  <a:moveTo>
                    <a:pt x="0" y="0"/>
                  </a:moveTo>
                  <a:lnTo>
                    <a:pt x="12827" y="1117"/>
                  </a:lnTo>
                </a:path>
              </a:pathLst>
            </a:custGeom>
            <a:ln w="3175">
              <a:solidFill>
                <a:srgbClr val="EE2E2A"/>
              </a:solidFill>
            </a:ln>
          </p:spPr>
          <p:txBody>
            <a:bodyPr wrap="square" lIns="0" tIns="0" rIns="0" bIns="0" rtlCol="0"/>
            <a:lstStyle/>
            <a:p/>
          </p:txBody>
        </p:sp>
        <p:sp>
          <p:nvSpPr>
            <p:cNvPr id="14861" name="object 14861" descr=""/>
            <p:cNvSpPr/>
            <p:nvPr/>
          </p:nvSpPr>
          <p:spPr>
            <a:xfrm>
              <a:off x="3201779" y="2472525"/>
              <a:ext cx="5080" cy="635"/>
            </a:xfrm>
            <a:custGeom>
              <a:avLst/>
              <a:gdLst/>
              <a:ahLst/>
              <a:cxnLst/>
              <a:rect l="l" t="t" r="r" b="b"/>
              <a:pathLst>
                <a:path w="5080" h="635">
                  <a:moveTo>
                    <a:pt x="0" y="0"/>
                  </a:moveTo>
                  <a:lnTo>
                    <a:pt x="4470" y="558"/>
                  </a:lnTo>
                </a:path>
              </a:pathLst>
            </a:custGeom>
            <a:ln w="3175">
              <a:solidFill>
                <a:srgbClr val="EE2E2A"/>
              </a:solidFill>
            </a:ln>
          </p:spPr>
          <p:txBody>
            <a:bodyPr wrap="square" lIns="0" tIns="0" rIns="0" bIns="0" rtlCol="0"/>
            <a:lstStyle/>
            <a:p/>
          </p:txBody>
        </p:sp>
        <p:sp>
          <p:nvSpPr>
            <p:cNvPr id="14862" name="object 14862" descr=""/>
            <p:cNvSpPr/>
            <p:nvPr/>
          </p:nvSpPr>
          <p:spPr>
            <a:xfrm>
              <a:off x="3210708" y="2473082"/>
              <a:ext cx="5080" cy="635"/>
            </a:xfrm>
            <a:custGeom>
              <a:avLst/>
              <a:gdLst/>
              <a:ahLst/>
              <a:cxnLst/>
              <a:rect l="l" t="t" r="r" b="b"/>
              <a:pathLst>
                <a:path w="5080" h="635">
                  <a:moveTo>
                    <a:pt x="0" y="0"/>
                  </a:moveTo>
                  <a:lnTo>
                    <a:pt x="5029" y="558"/>
                  </a:lnTo>
                </a:path>
              </a:pathLst>
            </a:custGeom>
            <a:ln w="3175">
              <a:solidFill>
                <a:srgbClr val="EE2E2A"/>
              </a:solidFill>
            </a:ln>
          </p:spPr>
          <p:txBody>
            <a:bodyPr wrap="square" lIns="0" tIns="0" rIns="0" bIns="0" rtlCol="0"/>
            <a:lstStyle/>
            <a:p/>
          </p:txBody>
        </p:sp>
        <p:sp>
          <p:nvSpPr>
            <p:cNvPr id="14863" name="object 14863" descr=""/>
            <p:cNvSpPr/>
            <p:nvPr/>
          </p:nvSpPr>
          <p:spPr>
            <a:xfrm>
              <a:off x="3220196" y="2473647"/>
              <a:ext cx="13335" cy="1270"/>
            </a:xfrm>
            <a:custGeom>
              <a:avLst/>
              <a:gdLst/>
              <a:ahLst/>
              <a:cxnLst/>
              <a:rect l="l" t="t" r="r" b="b"/>
              <a:pathLst>
                <a:path w="13335" h="1269">
                  <a:moveTo>
                    <a:pt x="0" y="0"/>
                  </a:moveTo>
                  <a:lnTo>
                    <a:pt x="12827" y="1104"/>
                  </a:lnTo>
                </a:path>
              </a:pathLst>
            </a:custGeom>
            <a:ln w="3175">
              <a:solidFill>
                <a:srgbClr val="EE2E2A"/>
              </a:solidFill>
            </a:ln>
          </p:spPr>
          <p:txBody>
            <a:bodyPr wrap="square" lIns="0" tIns="0" rIns="0" bIns="0" rtlCol="0"/>
            <a:lstStyle/>
            <a:p/>
          </p:txBody>
        </p:sp>
        <p:sp>
          <p:nvSpPr>
            <p:cNvPr id="14864" name="object 14864" descr=""/>
            <p:cNvSpPr/>
            <p:nvPr/>
          </p:nvSpPr>
          <p:spPr>
            <a:xfrm>
              <a:off x="3238044" y="2474757"/>
              <a:ext cx="5080" cy="635"/>
            </a:xfrm>
            <a:custGeom>
              <a:avLst/>
              <a:gdLst/>
              <a:ahLst/>
              <a:cxnLst/>
              <a:rect l="l" t="t" r="r" b="b"/>
              <a:pathLst>
                <a:path w="5080" h="635">
                  <a:moveTo>
                    <a:pt x="0" y="0"/>
                  </a:moveTo>
                  <a:lnTo>
                    <a:pt x="4470" y="558"/>
                  </a:lnTo>
                </a:path>
              </a:pathLst>
            </a:custGeom>
            <a:ln w="3175">
              <a:solidFill>
                <a:srgbClr val="EE2E2A"/>
              </a:solidFill>
            </a:ln>
          </p:spPr>
          <p:txBody>
            <a:bodyPr wrap="square" lIns="0" tIns="0" rIns="0" bIns="0" rtlCol="0"/>
            <a:lstStyle/>
            <a:p/>
          </p:txBody>
        </p:sp>
        <p:sp>
          <p:nvSpPr>
            <p:cNvPr id="14865" name="object 14865" descr=""/>
            <p:cNvSpPr/>
            <p:nvPr/>
          </p:nvSpPr>
          <p:spPr>
            <a:xfrm>
              <a:off x="3246973" y="2475315"/>
              <a:ext cx="5080" cy="635"/>
            </a:xfrm>
            <a:custGeom>
              <a:avLst/>
              <a:gdLst/>
              <a:ahLst/>
              <a:cxnLst/>
              <a:rect l="l" t="t" r="r" b="b"/>
              <a:pathLst>
                <a:path w="5079" h="635">
                  <a:moveTo>
                    <a:pt x="0" y="0"/>
                  </a:moveTo>
                  <a:lnTo>
                    <a:pt x="5029" y="558"/>
                  </a:lnTo>
                </a:path>
              </a:pathLst>
            </a:custGeom>
            <a:ln w="3175">
              <a:solidFill>
                <a:srgbClr val="EE2E2A"/>
              </a:solidFill>
            </a:ln>
          </p:spPr>
          <p:txBody>
            <a:bodyPr wrap="square" lIns="0" tIns="0" rIns="0" bIns="0" rtlCol="0"/>
            <a:lstStyle/>
            <a:p/>
          </p:txBody>
        </p:sp>
        <p:sp>
          <p:nvSpPr>
            <p:cNvPr id="14866" name="object 14866" descr=""/>
            <p:cNvSpPr/>
            <p:nvPr/>
          </p:nvSpPr>
          <p:spPr>
            <a:xfrm>
              <a:off x="3256461" y="2475874"/>
              <a:ext cx="13335" cy="1270"/>
            </a:xfrm>
            <a:custGeom>
              <a:avLst/>
              <a:gdLst/>
              <a:ahLst/>
              <a:cxnLst/>
              <a:rect l="l" t="t" r="r" b="b"/>
              <a:pathLst>
                <a:path w="13335" h="1269">
                  <a:moveTo>
                    <a:pt x="0" y="0"/>
                  </a:moveTo>
                  <a:lnTo>
                    <a:pt x="12827" y="1117"/>
                  </a:lnTo>
                </a:path>
              </a:pathLst>
            </a:custGeom>
            <a:ln w="3175">
              <a:solidFill>
                <a:srgbClr val="EE2E2A"/>
              </a:solidFill>
            </a:ln>
          </p:spPr>
          <p:txBody>
            <a:bodyPr wrap="square" lIns="0" tIns="0" rIns="0" bIns="0" rtlCol="0"/>
            <a:lstStyle/>
            <a:p/>
          </p:txBody>
        </p:sp>
        <p:sp>
          <p:nvSpPr>
            <p:cNvPr id="14867" name="object 14867" descr=""/>
            <p:cNvSpPr/>
            <p:nvPr/>
          </p:nvSpPr>
          <p:spPr>
            <a:xfrm>
              <a:off x="3273750" y="2476990"/>
              <a:ext cx="5080" cy="635"/>
            </a:xfrm>
            <a:custGeom>
              <a:avLst/>
              <a:gdLst/>
              <a:ahLst/>
              <a:cxnLst/>
              <a:rect l="l" t="t" r="r" b="b"/>
              <a:pathLst>
                <a:path w="5079" h="635">
                  <a:moveTo>
                    <a:pt x="0" y="0"/>
                  </a:moveTo>
                  <a:lnTo>
                    <a:pt x="5029" y="558"/>
                  </a:lnTo>
                </a:path>
              </a:pathLst>
            </a:custGeom>
            <a:ln w="3175">
              <a:solidFill>
                <a:srgbClr val="EE2E2A"/>
              </a:solidFill>
            </a:ln>
          </p:spPr>
          <p:txBody>
            <a:bodyPr wrap="square" lIns="0" tIns="0" rIns="0" bIns="0" rtlCol="0"/>
            <a:lstStyle/>
            <a:p/>
          </p:txBody>
        </p:sp>
        <p:sp>
          <p:nvSpPr>
            <p:cNvPr id="14868" name="object 14868" descr=""/>
            <p:cNvSpPr/>
            <p:nvPr/>
          </p:nvSpPr>
          <p:spPr>
            <a:xfrm>
              <a:off x="3283238" y="2477548"/>
              <a:ext cx="5080" cy="635"/>
            </a:xfrm>
            <a:custGeom>
              <a:avLst/>
              <a:gdLst/>
              <a:ahLst/>
              <a:cxnLst/>
              <a:rect l="l" t="t" r="r" b="b"/>
              <a:pathLst>
                <a:path w="5079" h="635">
                  <a:moveTo>
                    <a:pt x="0" y="0"/>
                  </a:moveTo>
                  <a:lnTo>
                    <a:pt x="4470" y="558"/>
                  </a:lnTo>
                </a:path>
              </a:pathLst>
            </a:custGeom>
            <a:ln w="3175">
              <a:solidFill>
                <a:srgbClr val="EE2E2A"/>
              </a:solidFill>
            </a:ln>
          </p:spPr>
          <p:txBody>
            <a:bodyPr wrap="square" lIns="0" tIns="0" rIns="0" bIns="0" rtlCol="0"/>
            <a:lstStyle/>
            <a:p/>
          </p:txBody>
        </p:sp>
        <p:sp>
          <p:nvSpPr>
            <p:cNvPr id="14869" name="object 14869" descr=""/>
            <p:cNvSpPr/>
            <p:nvPr/>
          </p:nvSpPr>
          <p:spPr>
            <a:xfrm>
              <a:off x="3292725" y="2478105"/>
              <a:ext cx="13335" cy="1270"/>
            </a:xfrm>
            <a:custGeom>
              <a:avLst/>
              <a:gdLst/>
              <a:ahLst/>
              <a:cxnLst/>
              <a:rect l="l" t="t" r="r" b="b"/>
              <a:pathLst>
                <a:path w="13335" h="1269">
                  <a:moveTo>
                    <a:pt x="0" y="0"/>
                  </a:moveTo>
                  <a:lnTo>
                    <a:pt x="12839" y="1117"/>
                  </a:lnTo>
                </a:path>
              </a:pathLst>
            </a:custGeom>
            <a:ln w="3175">
              <a:solidFill>
                <a:srgbClr val="EE2E2A"/>
              </a:solidFill>
            </a:ln>
          </p:spPr>
          <p:txBody>
            <a:bodyPr wrap="square" lIns="0" tIns="0" rIns="0" bIns="0" rtlCol="0"/>
            <a:lstStyle/>
            <a:p/>
          </p:txBody>
        </p:sp>
        <p:sp>
          <p:nvSpPr>
            <p:cNvPr id="14870" name="object 14870" descr=""/>
            <p:cNvSpPr/>
            <p:nvPr/>
          </p:nvSpPr>
          <p:spPr>
            <a:xfrm>
              <a:off x="3310026" y="2479221"/>
              <a:ext cx="5080" cy="635"/>
            </a:xfrm>
            <a:custGeom>
              <a:avLst/>
              <a:gdLst/>
              <a:ahLst/>
              <a:cxnLst/>
              <a:rect l="l" t="t" r="r" b="b"/>
              <a:pathLst>
                <a:path w="5079" h="635">
                  <a:moveTo>
                    <a:pt x="0" y="0"/>
                  </a:moveTo>
                  <a:lnTo>
                    <a:pt x="4470" y="558"/>
                  </a:lnTo>
                </a:path>
              </a:pathLst>
            </a:custGeom>
            <a:ln w="3175">
              <a:solidFill>
                <a:srgbClr val="EE2E2A"/>
              </a:solidFill>
            </a:ln>
          </p:spPr>
          <p:txBody>
            <a:bodyPr wrap="square" lIns="0" tIns="0" rIns="0" bIns="0" rtlCol="0"/>
            <a:lstStyle/>
            <a:p/>
          </p:txBody>
        </p:sp>
        <p:sp>
          <p:nvSpPr>
            <p:cNvPr id="14871" name="object 14871" descr=""/>
            <p:cNvSpPr/>
            <p:nvPr/>
          </p:nvSpPr>
          <p:spPr>
            <a:xfrm>
              <a:off x="3319501" y="2479780"/>
              <a:ext cx="5080" cy="635"/>
            </a:xfrm>
            <a:custGeom>
              <a:avLst/>
              <a:gdLst/>
              <a:ahLst/>
              <a:cxnLst/>
              <a:rect l="l" t="t" r="r" b="b"/>
              <a:pathLst>
                <a:path w="5079" h="635">
                  <a:moveTo>
                    <a:pt x="0" y="0"/>
                  </a:moveTo>
                  <a:lnTo>
                    <a:pt x="4470" y="558"/>
                  </a:lnTo>
                </a:path>
              </a:pathLst>
            </a:custGeom>
            <a:ln w="3175">
              <a:solidFill>
                <a:srgbClr val="EE2E2A"/>
              </a:solidFill>
            </a:ln>
          </p:spPr>
          <p:txBody>
            <a:bodyPr wrap="square" lIns="0" tIns="0" rIns="0" bIns="0" rtlCol="0"/>
            <a:lstStyle/>
            <a:p/>
          </p:txBody>
        </p:sp>
        <p:sp>
          <p:nvSpPr>
            <p:cNvPr id="14872" name="object 14872" descr=""/>
            <p:cNvSpPr/>
            <p:nvPr/>
          </p:nvSpPr>
          <p:spPr>
            <a:xfrm>
              <a:off x="3328432" y="2480338"/>
              <a:ext cx="11430" cy="635"/>
            </a:xfrm>
            <a:custGeom>
              <a:avLst/>
              <a:gdLst/>
              <a:ahLst/>
              <a:cxnLst/>
              <a:rect l="l" t="t" r="r" b="b"/>
              <a:pathLst>
                <a:path w="11429" h="635">
                  <a:moveTo>
                    <a:pt x="0" y="0"/>
                  </a:moveTo>
                  <a:lnTo>
                    <a:pt x="11163" y="558"/>
                  </a:lnTo>
                </a:path>
              </a:pathLst>
            </a:custGeom>
            <a:ln w="3175">
              <a:solidFill>
                <a:srgbClr val="EE2E2A"/>
              </a:solidFill>
            </a:ln>
          </p:spPr>
          <p:txBody>
            <a:bodyPr wrap="square" lIns="0" tIns="0" rIns="0" bIns="0" rtlCol="0"/>
            <a:lstStyle/>
            <a:p/>
          </p:txBody>
        </p:sp>
      </p:grpSp>
      <p:sp>
        <p:nvSpPr>
          <p:cNvPr id="14873" name="object 14873" descr=""/>
          <p:cNvSpPr txBox="1"/>
          <p:nvPr/>
        </p:nvSpPr>
        <p:spPr>
          <a:xfrm>
            <a:off x="410517" y="6481353"/>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14874" name="object 14874" descr=""/>
          <p:cNvGrpSpPr/>
          <p:nvPr/>
        </p:nvGrpSpPr>
        <p:grpSpPr>
          <a:xfrm>
            <a:off x="423214" y="6753631"/>
            <a:ext cx="6742430" cy="25400"/>
            <a:chOff x="423214" y="6753631"/>
            <a:chExt cx="6742430" cy="25400"/>
          </a:xfrm>
        </p:grpSpPr>
        <p:sp>
          <p:nvSpPr>
            <p:cNvPr id="14875" name="object 14875" descr=""/>
            <p:cNvSpPr/>
            <p:nvPr/>
          </p:nvSpPr>
          <p:spPr>
            <a:xfrm>
              <a:off x="423214" y="6764274"/>
              <a:ext cx="6742430" cy="3810"/>
            </a:xfrm>
            <a:custGeom>
              <a:avLst/>
              <a:gdLst/>
              <a:ahLst/>
              <a:cxnLst/>
              <a:rect l="l" t="t" r="r" b="b"/>
              <a:pathLst>
                <a:path w="6742430" h="3809">
                  <a:moveTo>
                    <a:pt x="6742379" y="0"/>
                  </a:moveTo>
                  <a:lnTo>
                    <a:pt x="0" y="0"/>
                  </a:lnTo>
                  <a:lnTo>
                    <a:pt x="0" y="3594"/>
                  </a:lnTo>
                  <a:lnTo>
                    <a:pt x="6742379" y="3594"/>
                  </a:lnTo>
                  <a:lnTo>
                    <a:pt x="6742379" y="0"/>
                  </a:lnTo>
                  <a:close/>
                </a:path>
              </a:pathLst>
            </a:custGeom>
            <a:solidFill>
              <a:srgbClr val="BCBEC0"/>
            </a:solidFill>
          </p:spPr>
          <p:txBody>
            <a:bodyPr wrap="square" lIns="0" tIns="0" rIns="0" bIns="0" rtlCol="0"/>
            <a:lstStyle/>
            <a:p/>
          </p:txBody>
        </p:sp>
        <p:sp>
          <p:nvSpPr>
            <p:cNvPr id="14876" name="object 14876" descr=""/>
            <p:cNvSpPr/>
            <p:nvPr/>
          </p:nvSpPr>
          <p:spPr>
            <a:xfrm>
              <a:off x="423227" y="6753631"/>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14877" name="object 14877" descr=""/>
          <p:cNvSpPr txBox="1"/>
          <p:nvPr/>
        </p:nvSpPr>
        <p:spPr>
          <a:xfrm>
            <a:off x="410517" y="684486"/>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4878" name="object 14878" descr=""/>
          <p:cNvGrpSpPr/>
          <p:nvPr/>
        </p:nvGrpSpPr>
        <p:grpSpPr>
          <a:xfrm>
            <a:off x="423227" y="809989"/>
            <a:ext cx="6742430" cy="159385"/>
            <a:chOff x="423227" y="809989"/>
            <a:chExt cx="6742430" cy="159385"/>
          </a:xfrm>
        </p:grpSpPr>
        <p:sp>
          <p:nvSpPr>
            <p:cNvPr id="14879" name="object 14879" descr=""/>
            <p:cNvSpPr/>
            <p:nvPr/>
          </p:nvSpPr>
          <p:spPr>
            <a:xfrm>
              <a:off x="423227" y="954595"/>
              <a:ext cx="6742430" cy="3810"/>
            </a:xfrm>
            <a:custGeom>
              <a:avLst/>
              <a:gdLst/>
              <a:ahLst/>
              <a:cxnLst/>
              <a:rect l="l" t="t" r="r" b="b"/>
              <a:pathLst>
                <a:path w="6742430" h="3809">
                  <a:moveTo>
                    <a:pt x="6742366" y="0"/>
                  </a:moveTo>
                  <a:lnTo>
                    <a:pt x="0" y="0"/>
                  </a:lnTo>
                  <a:lnTo>
                    <a:pt x="0" y="3606"/>
                  </a:lnTo>
                  <a:lnTo>
                    <a:pt x="6742366" y="3606"/>
                  </a:lnTo>
                  <a:lnTo>
                    <a:pt x="6742366" y="0"/>
                  </a:lnTo>
                  <a:close/>
                </a:path>
              </a:pathLst>
            </a:custGeom>
            <a:solidFill>
              <a:srgbClr val="BCBEC0"/>
            </a:solidFill>
          </p:spPr>
          <p:txBody>
            <a:bodyPr wrap="square" lIns="0" tIns="0" rIns="0" bIns="0" rtlCol="0"/>
            <a:lstStyle/>
            <a:p/>
          </p:txBody>
        </p:sp>
        <p:sp>
          <p:nvSpPr>
            <p:cNvPr id="14880" name="object 14880" descr=""/>
            <p:cNvSpPr/>
            <p:nvPr/>
          </p:nvSpPr>
          <p:spPr>
            <a:xfrm>
              <a:off x="423240" y="943965"/>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pic>
          <p:nvPicPr>
            <p:cNvPr id="14881" name="object 14881" descr=""/>
            <p:cNvPicPr/>
            <p:nvPr/>
          </p:nvPicPr>
          <p:blipFill>
            <a:blip r:embed="rId4" cstate="print"/>
            <a:stretch>
              <a:fillRect/>
            </a:stretch>
          </p:blipFill>
          <p:spPr>
            <a:xfrm>
              <a:off x="5344344" y="809989"/>
              <a:ext cx="108026" cy="108000"/>
            </a:xfrm>
            <a:prstGeom prst="rect">
              <a:avLst/>
            </a:prstGeom>
          </p:spPr>
        </p:pic>
        <p:pic>
          <p:nvPicPr>
            <p:cNvPr id="14882" name="object 14882" descr=""/>
            <p:cNvPicPr/>
            <p:nvPr/>
          </p:nvPicPr>
          <p:blipFill>
            <a:blip r:embed="rId5" cstate="print"/>
            <a:stretch>
              <a:fillRect/>
            </a:stretch>
          </p:blipFill>
          <p:spPr>
            <a:xfrm>
              <a:off x="4363939" y="810008"/>
              <a:ext cx="108026" cy="107975"/>
            </a:xfrm>
            <a:prstGeom prst="rect">
              <a:avLst/>
            </a:prstGeom>
          </p:spPr>
        </p:pic>
        <p:pic>
          <p:nvPicPr>
            <p:cNvPr id="14883" name="object 14883" descr=""/>
            <p:cNvPicPr/>
            <p:nvPr/>
          </p:nvPicPr>
          <p:blipFill>
            <a:blip r:embed="rId6" cstate="print"/>
            <a:stretch>
              <a:fillRect/>
            </a:stretch>
          </p:blipFill>
          <p:spPr>
            <a:xfrm>
              <a:off x="3406081" y="810015"/>
              <a:ext cx="108013" cy="107975"/>
            </a:xfrm>
            <a:prstGeom prst="rect">
              <a:avLst/>
            </a:prstGeom>
          </p:spPr>
        </p:pic>
        <p:pic>
          <p:nvPicPr>
            <p:cNvPr id="14884" name="object 14884" descr=""/>
            <p:cNvPicPr/>
            <p:nvPr/>
          </p:nvPicPr>
          <p:blipFill>
            <a:blip r:embed="rId7" cstate="print"/>
            <a:stretch>
              <a:fillRect/>
            </a:stretch>
          </p:blipFill>
          <p:spPr>
            <a:xfrm>
              <a:off x="2444936" y="810015"/>
              <a:ext cx="108026" cy="107975"/>
            </a:xfrm>
            <a:prstGeom prst="rect">
              <a:avLst/>
            </a:prstGeom>
          </p:spPr>
        </p:pic>
      </p:grpSp>
      <p:grpSp>
        <p:nvGrpSpPr>
          <p:cNvPr id="14885" name="object 14885" descr=""/>
          <p:cNvGrpSpPr/>
          <p:nvPr/>
        </p:nvGrpSpPr>
        <p:grpSpPr>
          <a:xfrm>
            <a:off x="435225" y="7016005"/>
            <a:ext cx="2010410" cy="2609850"/>
            <a:chOff x="435225" y="7016005"/>
            <a:chExt cx="2010410" cy="2609850"/>
          </a:xfrm>
        </p:grpSpPr>
        <p:pic>
          <p:nvPicPr>
            <p:cNvPr id="14886" name="object 14886" descr=""/>
            <p:cNvPicPr/>
            <p:nvPr/>
          </p:nvPicPr>
          <p:blipFill>
            <a:blip r:embed="rId8" cstate="print"/>
            <a:stretch>
              <a:fillRect/>
            </a:stretch>
          </p:blipFill>
          <p:spPr>
            <a:xfrm>
              <a:off x="460015" y="7025026"/>
              <a:ext cx="1985522" cy="2600319"/>
            </a:xfrm>
            <a:prstGeom prst="rect">
              <a:avLst/>
            </a:prstGeom>
          </p:spPr>
        </p:pic>
        <p:pic>
          <p:nvPicPr>
            <p:cNvPr id="14887" name="object 14887" descr=""/>
            <p:cNvPicPr/>
            <p:nvPr/>
          </p:nvPicPr>
          <p:blipFill>
            <a:blip r:embed="rId9" cstate="print"/>
            <a:stretch>
              <a:fillRect/>
            </a:stretch>
          </p:blipFill>
          <p:spPr>
            <a:xfrm>
              <a:off x="435225" y="7016005"/>
              <a:ext cx="94208" cy="94183"/>
            </a:xfrm>
            <a:prstGeom prst="rect">
              <a:avLst/>
            </a:prstGeom>
          </p:spPr>
        </p:pic>
      </p:grpSp>
      <p:grpSp>
        <p:nvGrpSpPr>
          <p:cNvPr id="14888" name="object 14888" descr=""/>
          <p:cNvGrpSpPr/>
          <p:nvPr/>
        </p:nvGrpSpPr>
        <p:grpSpPr>
          <a:xfrm>
            <a:off x="2751338" y="7009953"/>
            <a:ext cx="2059939" cy="2642870"/>
            <a:chOff x="2751338" y="7009953"/>
            <a:chExt cx="2059939" cy="2642870"/>
          </a:xfrm>
        </p:grpSpPr>
        <p:pic>
          <p:nvPicPr>
            <p:cNvPr id="14889" name="object 14889" descr=""/>
            <p:cNvPicPr/>
            <p:nvPr/>
          </p:nvPicPr>
          <p:blipFill>
            <a:blip r:embed="rId10" cstate="print"/>
            <a:stretch>
              <a:fillRect/>
            </a:stretch>
          </p:blipFill>
          <p:spPr>
            <a:xfrm>
              <a:off x="2825303" y="7022840"/>
              <a:ext cx="1985480" cy="2629575"/>
            </a:xfrm>
            <a:prstGeom prst="rect">
              <a:avLst/>
            </a:prstGeom>
          </p:spPr>
        </p:pic>
        <p:pic>
          <p:nvPicPr>
            <p:cNvPr id="14890" name="object 14890" descr=""/>
            <p:cNvPicPr/>
            <p:nvPr/>
          </p:nvPicPr>
          <p:blipFill>
            <a:blip r:embed="rId11" cstate="print"/>
            <a:stretch>
              <a:fillRect/>
            </a:stretch>
          </p:blipFill>
          <p:spPr>
            <a:xfrm>
              <a:off x="2751338" y="7009953"/>
              <a:ext cx="94208" cy="94183"/>
            </a:xfrm>
            <a:prstGeom prst="rect">
              <a:avLst/>
            </a:prstGeom>
          </p:spPr>
        </p:pic>
      </p:grpSp>
      <p:grpSp>
        <p:nvGrpSpPr>
          <p:cNvPr id="14891" name="object 14891" descr=""/>
          <p:cNvGrpSpPr/>
          <p:nvPr/>
        </p:nvGrpSpPr>
        <p:grpSpPr>
          <a:xfrm>
            <a:off x="5170204" y="7013439"/>
            <a:ext cx="2026285" cy="2632075"/>
            <a:chOff x="5170204" y="7013439"/>
            <a:chExt cx="2026285" cy="2632075"/>
          </a:xfrm>
        </p:grpSpPr>
        <p:pic>
          <p:nvPicPr>
            <p:cNvPr id="14892" name="object 14892" descr=""/>
            <p:cNvPicPr/>
            <p:nvPr/>
          </p:nvPicPr>
          <p:blipFill>
            <a:blip r:embed="rId12" cstate="print"/>
            <a:stretch>
              <a:fillRect/>
            </a:stretch>
          </p:blipFill>
          <p:spPr>
            <a:xfrm>
              <a:off x="5194231" y="7023745"/>
              <a:ext cx="2001686" cy="2621482"/>
            </a:xfrm>
            <a:prstGeom prst="rect">
              <a:avLst/>
            </a:prstGeom>
          </p:spPr>
        </p:pic>
        <p:pic>
          <p:nvPicPr>
            <p:cNvPr id="14893" name="object 14893" descr=""/>
            <p:cNvPicPr/>
            <p:nvPr/>
          </p:nvPicPr>
          <p:blipFill>
            <a:blip r:embed="rId13" cstate="print"/>
            <a:stretch>
              <a:fillRect/>
            </a:stretch>
          </p:blipFill>
          <p:spPr>
            <a:xfrm>
              <a:off x="5170204" y="7013439"/>
              <a:ext cx="94221" cy="94183"/>
            </a:xfrm>
            <a:prstGeom prst="rect">
              <a:avLst/>
            </a:prstGeom>
          </p:spPr>
        </p:pic>
        <p:pic>
          <p:nvPicPr>
            <p:cNvPr id="14894" name="object 14894" descr=""/>
            <p:cNvPicPr/>
            <p:nvPr/>
          </p:nvPicPr>
          <p:blipFill>
            <a:blip r:embed="rId14" cstate="print"/>
            <a:stretch>
              <a:fillRect/>
            </a:stretch>
          </p:blipFill>
          <p:spPr>
            <a:xfrm>
              <a:off x="5170204" y="7130194"/>
              <a:ext cx="94221" cy="94195"/>
            </a:xfrm>
            <a:prstGeom prst="rect">
              <a:avLst/>
            </a:prstGeom>
          </p:spPr>
        </p:pic>
      </p:grpSp>
      <p:sp>
        <p:nvSpPr>
          <p:cNvPr id="14895" name="object 14895" descr=""/>
          <p:cNvSpPr txBox="1"/>
          <p:nvPr/>
        </p:nvSpPr>
        <p:spPr>
          <a:xfrm>
            <a:off x="5171872" y="6961482"/>
            <a:ext cx="85090" cy="279400"/>
          </a:xfrm>
          <a:prstGeom prst="rect">
            <a:avLst/>
          </a:prstGeom>
        </p:spPr>
        <p:txBody>
          <a:bodyPr wrap="square" lIns="0" tIns="12700" rIns="0" bIns="0" rtlCol="0" vert="horz">
            <a:spAutoFit/>
          </a:bodyPr>
          <a:lstStyle/>
          <a:p>
            <a:pPr marL="12700" marR="5080" indent="2540">
              <a:lnSpc>
                <a:spcPct val="119000"/>
              </a:lnSpc>
              <a:spcBef>
                <a:spcPts val="100"/>
              </a:spcBef>
            </a:pPr>
            <a:r>
              <a:rPr dirty="0" sz="700" spc="40">
                <a:solidFill>
                  <a:srgbClr val="FFFFFF"/>
                </a:solidFill>
                <a:latin typeface="Arial MT"/>
                <a:cs typeface="Arial MT"/>
              </a:rPr>
              <a:t>c </a:t>
            </a:r>
            <a:r>
              <a:rPr dirty="0" sz="700" spc="20">
                <a:solidFill>
                  <a:srgbClr val="FFFFFF"/>
                </a:solidFill>
                <a:latin typeface="Arial MT"/>
                <a:cs typeface="Arial MT"/>
              </a:rPr>
              <a:t>d</a:t>
            </a:r>
            <a:endParaRPr sz="700">
              <a:latin typeface="Arial MT"/>
              <a:cs typeface="Arial MT"/>
            </a:endParaRPr>
          </a:p>
        </p:txBody>
      </p:sp>
      <p:sp>
        <p:nvSpPr>
          <p:cNvPr id="14896" name="object 14896" descr=""/>
          <p:cNvSpPr txBox="1"/>
          <p:nvPr/>
        </p:nvSpPr>
        <p:spPr>
          <a:xfrm>
            <a:off x="2759223" y="6983085"/>
            <a:ext cx="85090" cy="132080"/>
          </a:xfrm>
          <a:prstGeom prst="rect">
            <a:avLst/>
          </a:prstGeom>
        </p:spPr>
        <p:txBody>
          <a:bodyPr wrap="square" lIns="0" tIns="12065" rIns="0" bIns="0" rtlCol="0" vert="horz">
            <a:spAutoFit/>
          </a:bodyPr>
          <a:lstStyle/>
          <a:p>
            <a:pPr marL="12700">
              <a:lnSpc>
                <a:spcPct val="100000"/>
              </a:lnSpc>
              <a:spcBef>
                <a:spcPts val="95"/>
              </a:spcBef>
            </a:pPr>
            <a:r>
              <a:rPr dirty="0" sz="700" spc="25">
                <a:solidFill>
                  <a:srgbClr val="FFFFFF"/>
                </a:solidFill>
                <a:latin typeface="Arial MT"/>
                <a:cs typeface="Arial MT"/>
              </a:rPr>
              <a:t>b</a:t>
            </a:r>
            <a:endParaRPr sz="700">
              <a:latin typeface="Arial MT"/>
              <a:cs typeface="Arial MT"/>
            </a:endParaRPr>
          </a:p>
        </p:txBody>
      </p:sp>
      <p:sp>
        <p:nvSpPr>
          <p:cNvPr id="14897" name="object 14897" descr=""/>
          <p:cNvSpPr txBox="1"/>
          <p:nvPr/>
        </p:nvSpPr>
        <p:spPr>
          <a:xfrm>
            <a:off x="442354" y="6982142"/>
            <a:ext cx="84455" cy="132080"/>
          </a:xfrm>
          <a:prstGeom prst="rect">
            <a:avLst/>
          </a:prstGeom>
        </p:spPr>
        <p:txBody>
          <a:bodyPr wrap="square" lIns="0" tIns="12065" rIns="0" bIns="0" rtlCol="0" vert="horz">
            <a:spAutoFit/>
          </a:bodyPr>
          <a:lstStyle/>
          <a:p>
            <a:pPr marL="12700">
              <a:lnSpc>
                <a:spcPct val="100000"/>
              </a:lnSpc>
              <a:spcBef>
                <a:spcPts val="95"/>
              </a:spcBef>
            </a:pPr>
            <a:r>
              <a:rPr dirty="0" sz="700" spc="15">
                <a:solidFill>
                  <a:srgbClr val="FFFFFF"/>
                </a:solidFill>
                <a:latin typeface="Arial MT"/>
                <a:cs typeface="Arial MT"/>
              </a:rPr>
              <a:t>a</a:t>
            </a:r>
            <a:endParaRPr sz="700">
              <a:latin typeface="Arial MT"/>
              <a:cs typeface="Arial MT"/>
            </a:endParaRPr>
          </a:p>
        </p:txBody>
      </p:sp>
      <p:grpSp>
        <p:nvGrpSpPr>
          <p:cNvPr id="14898" name="object 14898" descr=""/>
          <p:cNvGrpSpPr/>
          <p:nvPr/>
        </p:nvGrpSpPr>
        <p:grpSpPr>
          <a:xfrm>
            <a:off x="2088663" y="4463519"/>
            <a:ext cx="432434" cy="1779270"/>
            <a:chOff x="2088663" y="4463519"/>
            <a:chExt cx="432434" cy="1779270"/>
          </a:xfrm>
        </p:grpSpPr>
        <p:pic>
          <p:nvPicPr>
            <p:cNvPr id="14899" name="object 14899" descr=""/>
            <p:cNvPicPr/>
            <p:nvPr/>
          </p:nvPicPr>
          <p:blipFill>
            <a:blip r:embed="rId15" cstate="print"/>
            <a:stretch>
              <a:fillRect/>
            </a:stretch>
          </p:blipFill>
          <p:spPr>
            <a:xfrm>
              <a:off x="2088663" y="4463519"/>
              <a:ext cx="432132" cy="1779055"/>
            </a:xfrm>
            <a:prstGeom prst="rect">
              <a:avLst/>
            </a:prstGeom>
          </p:spPr>
        </p:pic>
        <p:sp>
          <p:nvSpPr>
            <p:cNvPr id="14900" name="object 14900" descr=""/>
            <p:cNvSpPr/>
            <p:nvPr/>
          </p:nvSpPr>
          <p:spPr>
            <a:xfrm>
              <a:off x="2301380" y="5789475"/>
              <a:ext cx="0" cy="9525"/>
            </a:xfrm>
            <a:custGeom>
              <a:avLst/>
              <a:gdLst/>
              <a:ahLst/>
              <a:cxnLst/>
              <a:rect l="l" t="t" r="r" b="b"/>
              <a:pathLst>
                <a:path w="0" h="9525">
                  <a:moveTo>
                    <a:pt x="0" y="0"/>
                  </a:moveTo>
                  <a:lnTo>
                    <a:pt x="0" y="9258"/>
                  </a:lnTo>
                </a:path>
              </a:pathLst>
            </a:custGeom>
            <a:ln w="3175">
              <a:solidFill>
                <a:srgbClr val="EE2E2A"/>
              </a:solidFill>
            </a:ln>
          </p:spPr>
          <p:txBody>
            <a:bodyPr wrap="square" lIns="0" tIns="0" rIns="0" bIns="0" rtlCol="0"/>
            <a:lstStyle/>
            <a:p/>
          </p:txBody>
        </p:sp>
        <p:sp>
          <p:nvSpPr>
            <p:cNvPr id="14901" name="object 14901" descr=""/>
            <p:cNvSpPr/>
            <p:nvPr/>
          </p:nvSpPr>
          <p:spPr>
            <a:xfrm>
              <a:off x="2301380" y="5808525"/>
              <a:ext cx="0" cy="19685"/>
            </a:xfrm>
            <a:custGeom>
              <a:avLst/>
              <a:gdLst/>
              <a:ahLst/>
              <a:cxnLst/>
              <a:rect l="l" t="t" r="r" b="b"/>
              <a:pathLst>
                <a:path w="0" h="19685">
                  <a:moveTo>
                    <a:pt x="0" y="0"/>
                  </a:moveTo>
                  <a:lnTo>
                    <a:pt x="0" y="19570"/>
                  </a:lnTo>
                </a:path>
              </a:pathLst>
            </a:custGeom>
            <a:ln w="3175">
              <a:solidFill>
                <a:srgbClr val="EE2E2A"/>
              </a:solidFill>
            </a:ln>
          </p:spPr>
          <p:txBody>
            <a:bodyPr wrap="square" lIns="0" tIns="0" rIns="0" bIns="0" rtlCol="0"/>
            <a:lstStyle/>
            <a:p/>
          </p:txBody>
        </p:sp>
      </p:grpSp>
      <p:grpSp>
        <p:nvGrpSpPr>
          <p:cNvPr id="14902" name="object 14902" descr=""/>
          <p:cNvGrpSpPr/>
          <p:nvPr/>
        </p:nvGrpSpPr>
        <p:grpSpPr>
          <a:xfrm>
            <a:off x="2300352" y="4711451"/>
            <a:ext cx="2540" cy="93345"/>
            <a:chOff x="2300352" y="4711451"/>
            <a:chExt cx="2540" cy="93345"/>
          </a:xfrm>
        </p:grpSpPr>
        <p:sp>
          <p:nvSpPr>
            <p:cNvPr id="14903" name="object 14903" descr=""/>
            <p:cNvSpPr/>
            <p:nvPr/>
          </p:nvSpPr>
          <p:spPr>
            <a:xfrm>
              <a:off x="2301380" y="4711451"/>
              <a:ext cx="0" cy="22225"/>
            </a:xfrm>
            <a:custGeom>
              <a:avLst/>
              <a:gdLst/>
              <a:ahLst/>
              <a:cxnLst/>
              <a:rect l="l" t="t" r="r" b="b"/>
              <a:pathLst>
                <a:path w="0" h="22225">
                  <a:moveTo>
                    <a:pt x="0" y="0"/>
                  </a:moveTo>
                  <a:lnTo>
                    <a:pt x="0" y="22148"/>
                  </a:lnTo>
                </a:path>
              </a:pathLst>
            </a:custGeom>
            <a:ln w="3175">
              <a:solidFill>
                <a:srgbClr val="EE2E2A"/>
              </a:solidFill>
            </a:ln>
          </p:spPr>
          <p:txBody>
            <a:bodyPr wrap="square" lIns="0" tIns="0" rIns="0" bIns="0" rtlCol="0"/>
            <a:lstStyle/>
            <a:p/>
          </p:txBody>
        </p:sp>
        <p:sp>
          <p:nvSpPr>
            <p:cNvPr id="14904" name="object 14904" descr=""/>
            <p:cNvSpPr/>
            <p:nvPr/>
          </p:nvSpPr>
          <p:spPr>
            <a:xfrm>
              <a:off x="2301380" y="4742867"/>
              <a:ext cx="0" cy="9525"/>
            </a:xfrm>
            <a:custGeom>
              <a:avLst/>
              <a:gdLst/>
              <a:ahLst/>
              <a:cxnLst/>
              <a:rect l="l" t="t" r="r" b="b"/>
              <a:pathLst>
                <a:path w="0" h="9525">
                  <a:moveTo>
                    <a:pt x="0" y="0"/>
                  </a:moveTo>
                  <a:lnTo>
                    <a:pt x="0" y="9271"/>
                  </a:lnTo>
                </a:path>
              </a:pathLst>
            </a:custGeom>
            <a:ln w="3175">
              <a:solidFill>
                <a:srgbClr val="EE2E2A"/>
              </a:solidFill>
            </a:ln>
          </p:spPr>
          <p:txBody>
            <a:bodyPr wrap="square" lIns="0" tIns="0" rIns="0" bIns="0" rtlCol="0"/>
            <a:lstStyle/>
            <a:p/>
          </p:txBody>
        </p:sp>
        <p:sp>
          <p:nvSpPr>
            <p:cNvPr id="14905" name="object 14905" descr=""/>
            <p:cNvSpPr/>
            <p:nvPr/>
          </p:nvSpPr>
          <p:spPr>
            <a:xfrm>
              <a:off x="2301380" y="4761930"/>
              <a:ext cx="0" cy="24765"/>
            </a:xfrm>
            <a:custGeom>
              <a:avLst/>
              <a:gdLst/>
              <a:ahLst/>
              <a:cxnLst/>
              <a:rect l="l" t="t" r="r" b="b"/>
              <a:pathLst>
                <a:path w="0" h="24764">
                  <a:moveTo>
                    <a:pt x="0" y="0"/>
                  </a:moveTo>
                  <a:lnTo>
                    <a:pt x="0" y="24206"/>
                  </a:lnTo>
                </a:path>
              </a:pathLst>
            </a:custGeom>
            <a:ln w="3175">
              <a:solidFill>
                <a:srgbClr val="EE2E2A"/>
              </a:solidFill>
            </a:ln>
          </p:spPr>
          <p:txBody>
            <a:bodyPr wrap="square" lIns="0" tIns="0" rIns="0" bIns="0" rtlCol="0"/>
            <a:lstStyle/>
            <a:p/>
          </p:txBody>
        </p:sp>
        <p:sp>
          <p:nvSpPr>
            <p:cNvPr id="14906" name="object 14906" descr=""/>
            <p:cNvSpPr/>
            <p:nvPr/>
          </p:nvSpPr>
          <p:spPr>
            <a:xfrm>
              <a:off x="2301380" y="4795403"/>
              <a:ext cx="0" cy="9525"/>
            </a:xfrm>
            <a:custGeom>
              <a:avLst/>
              <a:gdLst/>
              <a:ahLst/>
              <a:cxnLst/>
              <a:rect l="l" t="t" r="r" b="b"/>
              <a:pathLst>
                <a:path w="0" h="9525">
                  <a:moveTo>
                    <a:pt x="0" y="0"/>
                  </a:moveTo>
                  <a:lnTo>
                    <a:pt x="0" y="9271"/>
                  </a:lnTo>
                </a:path>
              </a:pathLst>
            </a:custGeom>
            <a:ln w="3175">
              <a:solidFill>
                <a:srgbClr val="EE2E2A"/>
              </a:solidFill>
            </a:ln>
          </p:spPr>
          <p:txBody>
            <a:bodyPr wrap="square" lIns="0" tIns="0" rIns="0" bIns="0" rtlCol="0"/>
            <a:lstStyle/>
            <a:p/>
          </p:txBody>
        </p:sp>
      </p:grpSp>
      <p:sp>
        <p:nvSpPr>
          <p:cNvPr id="14907" name="object 14907" descr=""/>
          <p:cNvSpPr txBox="1"/>
          <p:nvPr/>
        </p:nvSpPr>
        <p:spPr>
          <a:xfrm>
            <a:off x="2285131" y="4436345"/>
            <a:ext cx="128270" cy="99695"/>
          </a:xfrm>
          <a:prstGeom prst="rect">
            <a:avLst/>
          </a:prstGeom>
        </p:spPr>
        <p:txBody>
          <a:bodyPr wrap="square" lIns="0" tIns="17145" rIns="0" bIns="0" rtlCol="0" vert="horz">
            <a:spAutoFit/>
          </a:bodyPr>
          <a:lstStyle/>
          <a:p>
            <a:pPr marL="12700">
              <a:lnSpc>
                <a:spcPct val="100000"/>
              </a:lnSpc>
              <a:spcBef>
                <a:spcPts val="135"/>
              </a:spcBef>
            </a:pPr>
            <a:r>
              <a:rPr dirty="0" sz="450" spc="-25">
                <a:solidFill>
                  <a:srgbClr val="565759"/>
                </a:solidFill>
                <a:latin typeface="Arial MT"/>
                <a:cs typeface="Arial MT"/>
              </a:rPr>
              <a:t>290</a:t>
            </a:r>
            <a:endParaRPr sz="450">
              <a:latin typeface="Arial MT"/>
              <a:cs typeface="Arial MT"/>
            </a:endParaRPr>
          </a:p>
        </p:txBody>
      </p:sp>
      <p:sp>
        <p:nvSpPr>
          <p:cNvPr id="14908" name="object 14908" descr=""/>
          <p:cNvSpPr txBox="1"/>
          <p:nvPr/>
        </p:nvSpPr>
        <p:spPr>
          <a:xfrm>
            <a:off x="2284623" y="5945128"/>
            <a:ext cx="128270" cy="99695"/>
          </a:xfrm>
          <a:prstGeom prst="rect">
            <a:avLst/>
          </a:prstGeom>
        </p:spPr>
        <p:txBody>
          <a:bodyPr wrap="square" lIns="0" tIns="17145" rIns="0" bIns="0" rtlCol="0" vert="horz">
            <a:spAutoFit/>
          </a:bodyPr>
          <a:lstStyle/>
          <a:p>
            <a:pPr marL="12700">
              <a:lnSpc>
                <a:spcPct val="100000"/>
              </a:lnSpc>
              <a:spcBef>
                <a:spcPts val="135"/>
              </a:spcBef>
            </a:pPr>
            <a:r>
              <a:rPr dirty="0" sz="450" spc="-25">
                <a:solidFill>
                  <a:srgbClr val="565759"/>
                </a:solidFill>
                <a:latin typeface="Arial MT"/>
                <a:cs typeface="Arial MT"/>
              </a:rPr>
              <a:t>350</a:t>
            </a:r>
            <a:endParaRPr sz="450">
              <a:latin typeface="Arial MT"/>
              <a:cs typeface="Arial MT"/>
            </a:endParaRPr>
          </a:p>
        </p:txBody>
      </p:sp>
      <p:sp>
        <p:nvSpPr>
          <p:cNvPr id="14909" name="object 14909" descr=""/>
          <p:cNvSpPr txBox="1"/>
          <p:nvPr/>
        </p:nvSpPr>
        <p:spPr>
          <a:xfrm>
            <a:off x="2265337" y="6164463"/>
            <a:ext cx="213995" cy="99695"/>
          </a:xfrm>
          <a:prstGeom prst="rect">
            <a:avLst/>
          </a:prstGeom>
        </p:spPr>
        <p:txBody>
          <a:bodyPr wrap="square" lIns="0" tIns="17145" rIns="0" bIns="0" rtlCol="0" vert="horz">
            <a:spAutoFit/>
          </a:bodyPr>
          <a:lstStyle/>
          <a:p>
            <a:pPr marL="12700">
              <a:lnSpc>
                <a:spcPct val="100000"/>
              </a:lnSpc>
              <a:spcBef>
                <a:spcPts val="135"/>
              </a:spcBef>
            </a:pPr>
            <a:r>
              <a:rPr dirty="0" sz="450" spc="-10">
                <a:solidFill>
                  <a:srgbClr val="565759"/>
                </a:solidFill>
                <a:latin typeface="Arial MT"/>
                <a:cs typeface="Arial MT"/>
              </a:rPr>
              <a:t>389,34</a:t>
            </a:r>
            <a:endParaRPr sz="450">
              <a:latin typeface="Arial MT"/>
              <a:cs typeface="Arial MT"/>
            </a:endParaRPr>
          </a:p>
        </p:txBody>
      </p:sp>
      <p:pic>
        <p:nvPicPr>
          <p:cNvPr id="14910" name="object 14910" descr=""/>
          <p:cNvPicPr/>
          <p:nvPr/>
        </p:nvPicPr>
        <p:blipFill>
          <a:blip r:embed="rId16" cstate="print"/>
          <a:stretch>
            <a:fillRect/>
          </a:stretch>
        </p:blipFill>
        <p:spPr>
          <a:xfrm>
            <a:off x="4056371" y="3890363"/>
            <a:ext cx="2714030" cy="2533545"/>
          </a:xfrm>
          <a:prstGeom prst="rect">
            <a:avLst/>
          </a:prstGeom>
        </p:spPr>
      </p:pic>
      <p:sp>
        <p:nvSpPr>
          <p:cNvPr id="14911" name="object 14911" descr=""/>
          <p:cNvSpPr txBox="1"/>
          <p:nvPr/>
        </p:nvSpPr>
        <p:spPr>
          <a:xfrm>
            <a:off x="4036445" y="4793547"/>
            <a:ext cx="94615" cy="128270"/>
          </a:xfrm>
          <a:prstGeom prst="rect">
            <a:avLst/>
          </a:prstGeom>
        </p:spPr>
        <p:txBody>
          <a:bodyPr wrap="square" lIns="0" tIns="10795" rIns="0" bIns="0" rtlCol="0" vert="vert270">
            <a:spAutoFit/>
          </a:bodyPr>
          <a:lstStyle/>
          <a:p>
            <a:pPr marL="12700">
              <a:lnSpc>
                <a:spcPct val="100000"/>
              </a:lnSpc>
              <a:spcBef>
                <a:spcPts val="85"/>
              </a:spcBef>
            </a:pPr>
            <a:r>
              <a:rPr dirty="0" sz="450" spc="-25">
                <a:solidFill>
                  <a:srgbClr val="565759"/>
                </a:solidFill>
                <a:latin typeface="Arial MT"/>
                <a:cs typeface="Arial MT"/>
              </a:rPr>
              <a:t>500</a:t>
            </a:r>
            <a:endParaRPr sz="450">
              <a:latin typeface="Arial MT"/>
              <a:cs typeface="Arial MT"/>
            </a:endParaRPr>
          </a:p>
        </p:txBody>
      </p:sp>
      <p:sp>
        <p:nvSpPr>
          <p:cNvPr id="14927" name="object 14927"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33</a:t>
            </a:r>
          </a:p>
        </p:txBody>
      </p:sp>
      <p:sp>
        <p:nvSpPr>
          <p:cNvPr id="14912" name="object 14912" descr=""/>
          <p:cNvSpPr txBox="1"/>
          <p:nvPr/>
        </p:nvSpPr>
        <p:spPr>
          <a:xfrm>
            <a:off x="4147889" y="4381068"/>
            <a:ext cx="93980" cy="99695"/>
          </a:xfrm>
          <a:prstGeom prst="rect">
            <a:avLst/>
          </a:prstGeom>
        </p:spPr>
        <p:txBody>
          <a:bodyPr wrap="square" lIns="0" tIns="17145" rIns="0" bIns="0" rtlCol="0" vert="horz">
            <a:spAutoFit/>
          </a:bodyPr>
          <a:lstStyle/>
          <a:p>
            <a:pPr marL="12700">
              <a:lnSpc>
                <a:spcPct val="100000"/>
              </a:lnSpc>
              <a:spcBef>
                <a:spcPts val="135"/>
              </a:spcBef>
            </a:pPr>
            <a:r>
              <a:rPr dirty="0" sz="450" spc="-25">
                <a:solidFill>
                  <a:srgbClr val="565759"/>
                </a:solidFill>
                <a:latin typeface="Arial MT"/>
                <a:cs typeface="Arial MT"/>
              </a:rPr>
              <a:t>50</a:t>
            </a:r>
            <a:endParaRPr sz="450">
              <a:latin typeface="Arial MT"/>
              <a:cs typeface="Arial MT"/>
            </a:endParaRPr>
          </a:p>
        </p:txBody>
      </p:sp>
      <p:sp>
        <p:nvSpPr>
          <p:cNvPr id="14913" name="object 14913" descr=""/>
          <p:cNvSpPr txBox="1"/>
          <p:nvPr/>
        </p:nvSpPr>
        <p:spPr>
          <a:xfrm>
            <a:off x="5915061" y="3860355"/>
            <a:ext cx="93980" cy="99695"/>
          </a:xfrm>
          <a:prstGeom prst="rect">
            <a:avLst/>
          </a:prstGeom>
        </p:spPr>
        <p:txBody>
          <a:bodyPr wrap="square" lIns="0" tIns="17145" rIns="0" bIns="0" rtlCol="0" vert="horz">
            <a:spAutoFit/>
          </a:bodyPr>
          <a:lstStyle/>
          <a:p>
            <a:pPr marL="12700">
              <a:lnSpc>
                <a:spcPct val="100000"/>
              </a:lnSpc>
              <a:spcBef>
                <a:spcPts val="135"/>
              </a:spcBef>
            </a:pPr>
            <a:r>
              <a:rPr dirty="0" sz="450" spc="-25">
                <a:solidFill>
                  <a:srgbClr val="565759"/>
                </a:solidFill>
                <a:latin typeface="Arial MT"/>
                <a:cs typeface="Arial MT"/>
              </a:rPr>
              <a:t>98</a:t>
            </a:r>
            <a:endParaRPr sz="450">
              <a:latin typeface="Arial MT"/>
              <a:cs typeface="Arial MT"/>
            </a:endParaRPr>
          </a:p>
        </p:txBody>
      </p:sp>
      <p:sp>
        <p:nvSpPr>
          <p:cNvPr id="14914" name="object 14914" descr=""/>
          <p:cNvSpPr txBox="1"/>
          <p:nvPr/>
        </p:nvSpPr>
        <p:spPr>
          <a:xfrm rot="19860000">
            <a:off x="5220449" y="4364606"/>
            <a:ext cx="142865" cy="61594"/>
          </a:xfrm>
          <a:prstGeom prst="rect">
            <a:avLst/>
          </a:prstGeom>
        </p:spPr>
        <p:txBody>
          <a:bodyPr wrap="square" lIns="0" tIns="0" rIns="0" bIns="0" rtlCol="0" vert="horz">
            <a:spAutoFit/>
          </a:bodyPr>
          <a:lstStyle/>
          <a:p>
            <a:pPr>
              <a:lnSpc>
                <a:spcPts val="484"/>
              </a:lnSpc>
            </a:pPr>
            <a:r>
              <a:rPr dirty="0" sz="450" spc="-20">
                <a:solidFill>
                  <a:srgbClr val="565759"/>
                </a:solidFill>
                <a:latin typeface="Arial MT"/>
                <a:cs typeface="Arial MT"/>
              </a:rPr>
              <a:t>210°</a:t>
            </a:r>
            <a:endParaRPr sz="450">
              <a:latin typeface="Arial MT"/>
              <a:cs typeface="Arial MT"/>
            </a:endParaRPr>
          </a:p>
        </p:txBody>
      </p:sp>
      <p:sp>
        <p:nvSpPr>
          <p:cNvPr id="14915" name="object 14915" descr=""/>
          <p:cNvSpPr txBox="1"/>
          <p:nvPr/>
        </p:nvSpPr>
        <p:spPr>
          <a:xfrm>
            <a:off x="5108383" y="6114022"/>
            <a:ext cx="213995" cy="99695"/>
          </a:xfrm>
          <a:prstGeom prst="rect">
            <a:avLst/>
          </a:prstGeom>
        </p:spPr>
        <p:txBody>
          <a:bodyPr wrap="square" lIns="0" tIns="17145" rIns="0" bIns="0" rtlCol="0" vert="horz">
            <a:spAutoFit/>
          </a:bodyPr>
          <a:lstStyle/>
          <a:p>
            <a:pPr marL="12700">
              <a:lnSpc>
                <a:spcPct val="100000"/>
              </a:lnSpc>
              <a:spcBef>
                <a:spcPts val="135"/>
              </a:spcBef>
            </a:pPr>
            <a:r>
              <a:rPr dirty="0" sz="450" spc="-10">
                <a:solidFill>
                  <a:srgbClr val="565759"/>
                </a:solidFill>
                <a:latin typeface="Arial MT"/>
                <a:cs typeface="Arial MT"/>
              </a:rPr>
              <a:t>432,09</a:t>
            </a:r>
            <a:endParaRPr sz="450">
              <a:latin typeface="Arial MT"/>
              <a:cs typeface="Arial MT"/>
            </a:endParaRPr>
          </a:p>
        </p:txBody>
      </p:sp>
      <p:sp>
        <p:nvSpPr>
          <p:cNvPr id="14916" name="object 14916" descr=""/>
          <p:cNvSpPr txBox="1"/>
          <p:nvPr/>
        </p:nvSpPr>
        <p:spPr>
          <a:xfrm>
            <a:off x="4851995" y="6344358"/>
            <a:ext cx="213995" cy="99695"/>
          </a:xfrm>
          <a:prstGeom prst="rect">
            <a:avLst/>
          </a:prstGeom>
        </p:spPr>
        <p:txBody>
          <a:bodyPr wrap="square" lIns="0" tIns="17145" rIns="0" bIns="0" rtlCol="0" vert="horz">
            <a:spAutoFit/>
          </a:bodyPr>
          <a:lstStyle/>
          <a:p>
            <a:pPr marL="12700">
              <a:lnSpc>
                <a:spcPct val="100000"/>
              </a:lnSpc>
              <a:spcBef>
                <a:spcPts val="135"/>
              </a:spcBef>
            </a:pPr>
            <a:r>
              <a:rPr dirty="0" sz="450" spc="-10">
                <a:solidFill>
                  <a:srgbClr val="565759"/>
                </a:solidFill>
                <a:latin typeface="Arial MT"/>
                <a:cs typeface="Arial MT"/>
              </a:rPr>
              <a:t>952,77</a:t>
            </a:r>
            <a:endParaRPr sz="450">
              <a:latin typeface="Arial MT"/>
              <a:cs typeface="Arial MT"/>
            </a:endParaRPr>
          </a:p>
        </p:txBody>
      </p:sp>
      <p:sp>
        <p:nvSpPr>
          <p:cNvPr id="14917" name="object 14917" descr=""/>
          <p:cNvSpPr txBox="1"/>
          <p:nvPr/>
        </p:nvSpPr>
        <p:spPr>
          <a:xfrm>
            <a:off x="5491670" y="6114022"/>
            <a:ext cx="179705" cy="99695"/>
          </a:xfrm>
          <a:prstGeom prst="rect">
            <a:avLst/>
          </a:prstGeom>
        </p:spPr>
        <p:txBody>
          <a:bodyPr wrap="square" lIns="0" tIns="17145" rIns="0" bIns="0" rtlCol="0" vert="horz">
            <a:spAutoFit/>
          </a:bodyPr>
          <a:lstStyle/>
          <a:p>
            <a:pPr marL="12700">
              <a:lnSpc>
                <a:spcPct val="100000"/>
              </a:lnSpc>
              <a:spcBef>
                <a:spcPts val="135"/>
              </a:spcBef>
            </a:pPr>
            <a:r>
              <a:rPr dirty="0" sz="450" spc="-10">
                <a:solidFill>
                  <a:srgbClr val="565759"/>
                </a:solidFill>
                <a:latin typeface="Arial MT"/>
                <a:cs typeface="Arial MT"/>
              </a:rPr>
              <a:t>221,9</a:t>
            </a:r>
            <a:endParaRPr sz="450">
              <a:latin typeface="Arial MT"/>
              <a:cs typeface="Arial MT"/>
            </a:endParaRPr>
          </a:p>
        </p:txBody>
      </p:sp>
      <p:sp>
        <p:nvSpPr>
          <p:cNvPr id="14918" name="object 14918" descr=""/>
          <p:cNvSpPr txBox="1"/>
          <p:nvPr/>
        </p:nvSpPr>
        <p:spPr>
          <a:xfrm>
            <a:off x="5891057" y="6344358"/>
            <a:ext cx="213995" cy="99695"/>
          </a:xfrm>
          <a:prstGeom prst="rect">
            <a:avLst/>
          </a:prstGeom>
        </p:spPr>
        <p:txBody>
          <a:bodyPr wrap="square" lIns="0" tIns="17145" rIns="0" bIns="0" rtlCol="0" vert="horz">
            <a:spAutoFit/>
          </a:bodyPr>
          <a:lstStyle/>
          <a:p>
            <a:pPr marL="12700">
              <a:lnSpc>
                <a:spcPct val="100000"/>
              </a:lnSpc>
              <a:spcBef>
                <a:spcPts val="135"/>
              </a:spcBef>
            </a:pPr>
            <a:r>
              <a:rPr dirty="0" sz="450" spc="-10">
                <a:solidFill>
                  <a:srgbClr val="565759"/>
                </a:solidFill>
                <a:latin typeface="Arial MT"/>
                <a:cs typeface="Arial MT"/>
              </a:rPr>
              <a:t>952,77</a:t>
            </a:r>
            <a:endParaRPr sz="450">
              <a:latin typeface="Arial MT"/>
              <a:cs typeface="Arial MT"/>
            </a:endParaRPr>
          </a:p>
        </p:txBody>
      </p:sp>
      <p:sp>
        <p:nvSpPr>
          <p:cNvPr id="14919" name="object 14919" descr=""/>
          <p:cNvSpPr txBox="1"/>
          <p:nvPr/>
        </p:nvSpPr>
        <p:spPr>
          <a:xfrm>
            <a:off x="4036445" y="5557330"/>
            <a:ext cx="94615" cy="213995"/>
          </a:xfrm>
          <a:prstGeom prst="rect">
            <a:avLst/>
          </a:prstGeom>
        </p:spPr>
        <p:txBody>
          <a:bodyPr wrap="square" lIns="0" tIns="10795" rIns="0" bIns="0" rtlCol="0" vert="vert270">
            <a:spAutoFit/>
          </a:bodyPr>
          <a:lstStyle/>
          <a:p>
            <a:pPr marL="12700">
              <a:lnSpc>
                <a:spcPct val="100000"/>
              </a:lnSpc>
              <a:spcBef>
                <a:spcPts val="85"/>
              </a:spcBef>
            </a:pPr>
            <a:r>
              <a:rPr dirty="0" sz="450" spc="-10">
                <a:solidFill>
                  <a:srgbClr val="565759"/>
                </a:solidFill>
                <a:latin typeface="Arial MT"/>
                <a:cs typeface="Arial MT"/>
              </a:rPr>
              <a:t>514,56</a:t>
            </a:r>
            <a:endParaRPr sz="450">
              <a:latin typeface="Arial MT"/>
              <a:cs typeface="Arial MT"/>
            </a:endParaRPr>
          </a:p>
        </p:txBody>
      </p:sp>
      <p:sp>
        <p:nvSpPr>
          <p:cNvPr id="14920" name="object 14920" descr=""/>
          <p:cNvSpPr txBox="1"/>
          <p:nvPr/>
        </p:nvSpPr>
        <p:spPr>
          <a:xfrm>
            <a:off x="4036445" y="5192716"/>
            <a:ext cx="94615" cy="128270"/>
          </a:xfrm>
          <a:prstGeom prst="rect">
            <a:avLst/>
          </a:prstGeom>
        </p:spPr>
        <p:txBody>
          <a:bodyPr wrap="square" lIns="0" tIns="10795" rIns="0" bIns="0" rtlCol="0" vert="vert270">
            <a:spAutoFit/>
          </a:bodyPr>
          <a:lstStyle/>
          <a:p>
            <a:pPr marL="12700">
              <a:lnSpc>
                <a:spcPct val="100000"/>
              </a:lnSpc>
              <a:spcBef>
                <a:spcPts val="85"/>
              </a:spcBef>
            </a:pPr>
            <a:r>
              <a:rPr dirty="0" sz="450" spc="-25">
                <a:solidFill>
                  <a:srgbClr val="565759"/>
                </a:solidFill>
                <a:latin typeface="Arial MT"/>
                <a:cs typeface="Arial MT"/>
              </a:rPr>
              <a:t>225</a:t>
            </a:r>
            <a:endParaRPr sz="450">
              <a:latin typeface="Arial MT"/>
              <a:cs typeface="Arial MT"/>
            </a:endParaRPr>
          </a:p>
        </p:txBody>
      </p:sp>
      <p:sp>
        <p:nvSpPr>
          <p:cNvPr id="14921" name="object 14921" descr=""/>
          <p:cNvSpPr txBox="1"/>
          <p:nvPr/>
        </p:nvSpPr>
        <p:spPr>
          <a:xfrm>
            <a:off x="6648356" y="4824911"/>
            <a:ext cx="94615" cy="248285"/>
          </a:xfrm>
          <a:prstGeom prst="rect">
            <a:avLst/>
          </a:prstGeom>
        </p:spPr>
        <p:txBody>
          <a:bodyPr wrap="square" lIns="0" tIns="10795" rIns="0" bIns="0" rtlCol="0" vert="vert270">
            <a:spAutoFit/>
          </a:bodyPr>
          <a:lstStyle/>
          <a:p>
            <a:pPr marL="12700">
              <a:lnSpc>
                <a:spcPct val="100000"/>
              </a:lnSpc>
              <a:spcBef>
                <a:spcPts val="85"/>
              </a:spcBef>
            </a:pPr>
            <a:r>
              <a:rPr dirty="0" sz="450" spc="-10">
                <a:solidFill>
                  <a:srgbClr val="565759"/>
                </a:solidFill>
                <a:latin typeface="Arial MT"/>
                <a:cs typeface="Arial MT"/>
              </a:rPr>
              <a:t>1576,55</a:t>
            </a:r>
            <a:endParaRPr sz="450">
              <a:latin typeface="Arial MT"/>
              <a:cs typeface="Arial MT"/>
            </a:endParaRPr>
          </a:p>
        </p:txBody>
      </p:sp>
      <p:sp>
        <p:nvSpPr>
          <p:cNvPr id="14922" name="object 14922" descr=""/>
          <p:cNvSpPr txBox="1"/>
          <p:nvPr/>
        </p:nvSpPr>
        <p:spPr>
          <a:xfrm>
            <a:off x="6464739" y="4604980"/>
            <a:ext cx="94615" cy="248285"/>
          </a:xfrm>
          <a:prstGeom prst="rect">
            <a:avLst/>
          </a:prstGeom>
        </p:spPr>
        <p:txBody>
          <a:bodyPr wrap="square" lIns="0" tIns="10795" rIns="0" bIns="0" rtlCol="0" vert="vert270">
            <a:spAutoFit/>
          </a:bodyPr>
          <a:lstStyle/>
          <a:p>
            <a:pPr marL="12700">
              <a:lnSpc>
                <a:spcPct val="100000"/>
              </a:lnSpc>
              <a:spcBef>
                <a:spcPts val="85"/>
              </a:spcBef>
            </a:pPr>
            <a:r>
              <a:rPr dirty="0" sz="450" spc="-10">
                <a:solidFill>
                  <a:srgbClr val="565759"/>
                </a:solidFill>
                <a:latin typeface="Arial MT"/>
                <a:cs typeface="Arial MT"/>
              </a:rPr>
              <a:t>1177,77</a:t>
            </a:r>
            <a:endParaRPr sz="450">
              <a:latin typeface="Arial MT"/>
              <a:cs typeface="Arial MT"/>
            </a:endParaRPr>
          </a:p>
        </p:txBody>
      </p:sp>
      <p:sp>
        <p:nvSpPr>
          <p:cNvPr id="14923" name="object 14923" descr=""/>
          <p:cNvSpPr txBox="1"/>
          <p:nvPr/>
        </p:nvSpPr>
        <p:spPr>
          <a:xfrm>
            <a:off x="5610522" y="3860355"/>
            <a:ext cx="128270" cy="99695"/>
          </a:xfrm>
          <a:prstGeom prst="rect">
            <a:avLst/>
          </a:prstGeom>
        </p:spPr>
        <p:txBody>
          <a:bodyPr wrap="square" lIns="0" tIns="17145" rIns="0" bIns="0" rtlCol="0" vert="horz">
            <a:spAutoFit/>
          </a:bodyPr>
          <a:lstStyle/>
          <a:p>
            <a:pPr marL="12700">
              <a:lnSpc>
                <a:spcPct val="100000"/>
              </a:lnSpc>
              <a:spcBef>
                <a:spcPts val="135"/>
              </a:spcBef>
            </a:pPr>
            <a:r>
              <a:rPr dirty="0" sz="450" spc="-25">
                <a:solidFill>
                  <a:srgbClr val="565759"/>
                </a:solidFill>
                <a:latin typeface="Arial MT"/>
                <a:cs typeface="Arial MT"/>
              </a:rPr>
              <a:t>450</a:t>
            </a:r>
            <a:endParaRPr sz="450">
              <a:latin typeface="Arial MT"/>
              <a:cs typeface="Arial MT"/>
            </a:endParaRPr>
          </a:p>
        </p:txBody>
      </p:sp>
      <p:sp>
        <p:nvSpPr>
          <p:cNvPr id="14924" name="object 14924" descr=""/>
          <p:cNvSpPr txBox="1"/>
          <p:nvPr/>
        </p:nvSpPr>
        <p:spPr>
          <a:xfrm rot="17880000">
            <a:off x="5157584" y="5033979"/>
            <a:ext cx="142292" cy="61594"/>
          </a:xfrm>
          <a:prstGeom prst="rect">
            <a:avLst/>
          </a:prstGeom>
        </p:spPr>
        <p:txBody>
          <a:bodyPr wrap="square" lIns="0" tIns="0" rIns="0" bIns="0" rtlCol="0" vert="horz">
            <a:spAutoFit/>
          </a:bodyPr>
          <a:lstStyle/>
          <a:p>
            <a:pPr>
              <a:lnSpc>
                <a:spcPts val="484"/>
              </a:lnSpc>
            </a:pPr>
            <a:r>
              <a:rPr dirty="0" sz="450" spc="-20">
                <a:solidFill>
                  <a:srgbClr val="565759"/>
                </a:solidFill>
                <a:latin typeface="Arial MT"/>
                <a:cs typeface="Arial MT"/>
              </a:rPr>
              <a:t>125°</a:t>
            </a:r>
            <a:endParaRPr sz="450">
              <a:latin typeface="Arial MT"/>
              <a:cs typeface="Arial MT"/>
            </a:endParaRPr>
          </a:p>
        </p:txBody>
      </p:sp>
      <p:sp>
        <p:nvSpPr>
          <p:cNvPr id="14925" name="object 14925" descr=""/>
          <p:cNvSpPr txBox="1"/>
          <p:nvPr/>
        </p:nvSpPr>
        <p:spPr>
          <a:xfrm rot="3720000">
            <a:off x="5507484" y="5040637"/>
            <a:ext cx="142292" cy="60960"/>
          </a:xfrm>
          <a:prstGeom prst="rect">
            <a:avLst/>
          </a:prstGeom>
        </p:spPr>
        <p:txBody>
          <a:bodyPr wrap="square" lIns="0" tIns="0" rIns="0" bIns="0" rtlCol="0" vert="horz">
            <a:spAutoFit/>
          </a:bodyPr>
          <a:lstStyle/>
          <a:p>
            <a:pPr>
              <a:lnSpc>
                <a:spcPts val="480"/>
              </a:lnSpc>
            </a:pPr>
            <a:r>
              <a:rPr dirty="0" sz="450" spc="-20">
                <a:solidFill>
                  <a:srgbClr val="565759"/>
                </a:solidFill>
                <a:latin typeface="Arial MT"/>
                <a:cs typeface="Arial MT"/>
              </a:rPr>
              <a:t>110°</a:t>
            </a:r>
            <a:endParaRPr sz="450">
              <a:latin typeface="Arial MT"/>
              <a:cs typeface="Arial MT"/>
            </a:endParaRPr>
          </a:p>
        </p:txBody>
      </p:sp>
      <p:sp>
        <p:nvSpPr>
          <p:cNvPr id="14926" name="object 14926" descr=""/>
          <p:cNvSpPr txBox="1"/>
          <p:nvPr/>
        </p:nvSpPr>
        <p:spPr>
          <a:xfrm rot="18360000">
            <a:off x="5540046" y="4664788"/>
            <a:ext cx="112897" cy="61594"/>
          </a:xfrm>
          <a:prstGeom prst="rect">
            <a:avLst/>
          </a:prstGeom>
        </p:spPr>
        <p:txBody>
          <a:bodyPr wrap="square" lIns="0" tIns="0" rIns="0" bIns="0" rtlCol="0" vert="horz">
            <a:spAutoFit/>
          </a:bodyPr>
          <a:lstStyle/>
          <a:p>
            <a:pPr>
              <a:lnSpc>
                <a:spcPts val="484"/>
              </a:lnSpc>
            </a:pPr>
            <a:r>
              <a:rPr dirty="0" sz="450" spc="-25">
                <a:solidFill>
                  <a:srgbClr val="565759"/>
                </a:solidFill>
                <a:latin typeface="Arial MT"/>
                <a:cs typeface="Arial MT"/>
              </a:rPr>
              <a:t>70°</a:t>
            </a:r>
            <a:endParaRPr sz="450">
              <a:latin typeface="Arial MT"/>
              <a:cs typeface="Arial MT"/>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696826" y="4884309"/>
            <a:ext cx="402590" cy="162560"/>
          </a:xfrm>
          <a:prstGeom prst="rect">
            <a:avLst/>
          </a:prstGeom>
        </p:spPr>
        <p:txBody>
          <a:bodyPr wrap="square" lIns="0" tIns="12700" rIns="0" bIns="0" rtlCol="0" vert="horz">
            <a:spAutoFit/>
          </a:bodyPr>
          <a:lstStyle/>
          <a:p>
            <a:pPr marL="12700">
              <a:lnSpc>
                <a:spcPct val="100000"/>
              </a:lnSpc>
              <a:spcBef>
                <a:spcPts val="100"/>
              </a:spcBef>
            </a:pPr>
            <a:r>
              <a:rPr dirty="0" sz="900" spc="70">
                <a:solidFill>
                  <a:srgbClr val="5B5A5C"/>
                </a:solidFill>
                <a:latin typeface="SimSun"/>
                <a:cs typeface="SimSun"/>
              </a:rPr>
              <a:t>自由度</a:t>
            </a:r>
            <a:endParaRPr sz="900">
              <a:latin typeface="SimSun"/>
              <a:cs typeface="SimSun"/>
            </a:endParaRPr>
          </a:p>
        </p:txBody>
      </p:sp>
      <p:sp>
        <p:nvSpPr>
          <p:cNvPr id="3" name="object 3" descr=""/>
          <p:cNvSpPr txBox="1"/>
          <p:nvPr/>
        </p:nvSpPr>
        <p:spPr>
          <a:xfrm>
            <a:off x="696826" y="5074847"/>
            <a:ext cx="779780"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5B5A5C"/>
                </a:solidFill>
                <a:latin typeface="SimSun"/>
                <a:cs typeface="SimSun"/>
              </a:rPr>
              <a:t>最大工作半径</a:t>
            </a:r>
            <a:endParaRPr sz="900">
              <a:latin typeface="SimSun"/>
              <a:cs typeface="SimSun"/>
            </a:endParaRPr>
          </a:p>
        </p:txBody>
      </p:sp>
      <p:sp>
        <p:nvSpPr>
          <p:cNvPr id="4" name="object 4" descr=""/>
          <p:cNvSpPr txBox="1"/>
          <p:nvPr/>
        </p:nvSpPr>
        <p:spPr>
          <a:xfrm>
            <a:off x="696826" y="5265385"/>
            <a:ext cx="779780"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5B5A5C"/>
                </a:solidFill>
                <a:latin typeface="SimSun"/>
                <a:cs typeface="SimSun"/>
              </a:rPr>
              <a:t>重复定位精度</a:t>
            </a:r>
            <a:endParaRPr sz="900">
              <a:latin typeface="SimSun"/>
              <a:cs typeface="SimSun"/>
            </a:endParaRPr>
          </a:p>
        </p:txBody>
      </p:sp>
      <p:sp>
        <p:nvSpPr>
          <p:cNvPr id="5" name="object 5" descr=""/>
          <p:cNvSpPr txBox="1"/>
          <p:nvPr/>
        </p:nvSpPr>
        <p:spPr>
          <a:xfrm>
            <a:off x="696826" y="5455923"/>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手腕负载</a:t>
            </a:r>
            <a:endParaRPr sz="900">
              <a:latin typeface="SimSun"/>
              <a:cs typeface="SimSun"/>
            </a:endParaRPr>
          </a:p>
        </p:txBody>
      </p:sp>
      <p:sp>
        <p:nvSpPr>
          <p:cNvPr id="6" name="object 6" descr=""/>
          <p:cNvSpPr txBox="1"/>
          <p:nvPr/>
        </p:nvSpPr>
        <p:spPr>
          <a:xfrm>
            <a:off x="696826" y="7932462"/>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工作温度</a:t>
            </a:r>
            <a:endParaRPr sz="900">
              <a:latin typeface="SimSun"/>
              <a:cs typeface="SimSun"/>
            </a:endParaRPr>
          </a:p>
        </p:txBody>
      </p:sp>
      <p:sp>
        <p:nvSpPr>
          <p:cNvPr id="7" name="object 7" descr=""/>
          <p:cNvSpPr txBox="1"/>
          <p:nvPr/>
        </p:nvSpPr>
        <p:spPr>
          <a:xfrm>
            <a:off x="696826" y="8123000"/>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储藏温度</a:t>
            </a:r>
            <a:endParaRPr sz="900">
              <a:latin typeface="SimSun"/>
              <a:cs typeface="SimSun"/>
            </a:endParaRPr>
          </a:p>
        </p:txBody>
      </p:sp>
      <p:sp>
        <p:nvSpPr>
          <p:cNvPr id="8" name="object 8" descr=""/>
          <p:cNvSpPr txBox="1"/>
          <p:nvPr/>
        </p:nvSpPr>
        <p:spPr>
          <a:xfrm>
            <a:off x="696826" y="8313538"/>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防护等级</a:t>
            </a:r>
            <a:endParaRPr sz="900">
              <a:latin typeface="SimSun"/>
              <a:cs typeface="SimSun"/>
            </a:endParaRPr>
          </a:p>
        </p:txBody>
      </p:sp>
      <p:sp>
        <p:nvSpPr>
          <p:cNvPr id="9" name="object 9" descr=""/>
          <p:cNvSpPr txBox="1"/>
          <p:nvPr/>
        </p:nvSpPr>
        <p:spPr>
          <a:xfrm>
            <a:off x="696826" y="8504076"/>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安装方式</a:t>
            </a:r>
            <a:endParaRPr sz="900">
              <a:latin typeface="SimSun"/>
              <a:cs typeface="SimSun"/>
            </a:endParaRPr>
          </a:p>
        </p:txBody>
      </p:sp>
      <p:sp>
        <p:nvSpPr>
          <p:cNvPr id="10" name="object 10" descr=""/>
          <p:cNvSpPr txBox="1"/>
          <p:nvPr/>
        </p:nvSpPr>
        <p:spPr>
          <a:xfrm>
            <a:off x="696826" y="8694615"/>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噪音水平</a:t>
            </a:r>
            <a:endParaRPr sz="900">
              <a:latin typeface="SimSun"/>
              <a:cs typeface="SimSun"/>
            </a:endParaRPr>
          </a:p>
        </p:txBody>
      </p:sp>
      <p:sp>
        <p:nvSpPr>
          <p:cNvPr id="11" name="object 11" descr=""/>
          <p:cNvSpPr txBox="1"/>
          <p:nvPr/>
        </p:nvSpPr>
        <p:spPr>
          <a:xfrm>
            <a:off x="696826" y="8885153"/>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本体质量</a:t>
            </a:r>
            <a:endParaRPr sz="900">
              <a:latin typeface="SimSun"/>
              <a:cs typeface="SimSun"/>
            </a:endParaRPr>
          </a:p>
        </p:txBody>
      </p:sp>
      <p:sp>
        <p:nvSpPr>
          <p:cNvPr id="12" name="object 12" descr=""/>
          <p:cNvSpPr txBox="1"/>
          <p:nvPr/>
        </p:nvSpPr>
        <p:spPr>
          <a:xfrm>
            <a:off x="696826" y="9075690"/>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集成气源</a:t>
            </a:r>
            <a:endParaRPr sz="900">
              <a:latin typeface="SimSun"/>
              <a:cs typeface="SimSun"/>
            </a:endParaRPr>
          </a:p>
        </p:txBody>
      </p:sp>
      <p:sp>
        <p:nvSpPr>
          <p:cNvPr id="13" name="object 13" descr=""/>
          <p:cNvSpPr txBox="1"/>
          <p:nvPr/>
        </p:nvSpPr>
        <p:spPr>
          <a:xfrm>
            <a:off x="696826" y="9266228"/>
            <a:ext cx="654050"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5B5A5C"/>
                </a:solidFill>
                <a:latin typeface="SimSun"/>
                <a:cs typeface="SimSun"/>
              </a:rPr>
              <a:t>集成信号源</a:t>
            </a:r>
            <a:endParaRPr sz="900">
              <a:latin typeface="SimSun"/>
              <a:cs typeface="SimSun"/>
            </a:endParaRPr>
          </a:p>
        </p:txBody>
      </p:sp>
      <p:sp>
        <p:nvSpPr>
          <p:cNvPr id="14" name="object 14" descr=""/>
          <p:cNvSpPr txBox="1"/>
          <p:nvPr/>
        </p:nvSpPr>
        <p:spPr>
          <a:xfrm>
            <a:off x="696826" y="9456766"/>
            <a:ext cx="1000760" cy="162560"/>
          </a:xfrm>
          <a:prstGeom prst="rect">
            <a:avLst/>
          </a:prstGeom>
        </p:spPr>
        <p:txBody>
          <a:bodyPr wrap="square" lIns="0" tIns="12700" rIns="0" bIns="0" rtlCol="0" vert="horz">
            <a:spAutoFit/>
          </a:bodyPr>
          <a:lstStyle/>
          <a:p>
            <a:pPr marL="12700">
              <a:lnSpc>
                <a:spcPct val="100000"/>
              </a:lnSpc>
              <a:spcBef>
                <a:spcPts val="100"/>
              </a:spcBef>
            </a:pPr>
            <a:r>
              <a:rPr dirty="0" sz="900" spc="90">
                <a:solidFill>
                  <a:srgbClr val="5B5A5C"/>
                </a:solidFill>
                <a:latin typeface="SimSun"/>
                <a:cs typeface="SimSun"/>
              </a:rPr>
              <a:t>ISO</a:t>
            </a:r>
            <a:r>
              <a:rPr dirty="0" sz="900" spc="85">
                <a:solidFill>
                  <a:srgbClr val="5B5A5C"/>
                </a:solidFill>
                <a:latin typeface="SimSun"/>
                <a:cs typeface="SimSun"/>
              </a:rPr>
              <a:t>场景平均功耗</a:t>
            </a:r>
            <a:endParaRPr sz="900">
              <a:latin typeface="SimSun"/>
              <a:cs typeface="SimSun"/>
            </a:endParaRPr>
          </a:p>
        </p:txBody>
      </p:sp>
      <p:sp>
        <p:nvSpPr>
          <p:cNvPr id="15" name="object 15" descr=""/>
          <p:cNvSpPr txBox="1"/>
          <p:nvPr/>
        </p:nvSpPr>
        <p:spPr>
          <a:xfrm>
            <a:off x="696826" y="4655716"/>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5B5A5C"/>
                </a:solidFill>
                <a:latin typeface="Microsoft JhengHei"/>
                <a:cs typeface="Microsoft JhengHei"/>
              </a:rPr>
              <a:t>产品名称</a:t>
            </a:r>
            <a:endParaRPr sz="1000">
              <a:latin typeface="Microsoft JhengHei"/>
              <a:cs typeface="Microsoft JhengHei"/>
            </a:endParaRPr>
          </a:p>
        </p:txBody>
      </p:sp>
      <p:sp>
        <p:nvSpPr>
          <p:cNvPr id="16" name="object 16" descr=""/>
          <p:cNvSpPr txBox="1"/>
          <p:nvPr/>
        </p:nvSpPr>
        <p:spPr>
          <a:xfrm>
            <a:off x="2031696" y="5074803"/>
            <a:ext cx="559435" cy="162560"/>
          </a:xfrm>
          <a:prstGeom prst="rect">
            <a:avLst/>
          </a:prstGeom>
        </p:spPr>
        <p:txBody>
          <a:bodyPr wrap="square" lIns="0" tIns="12700" rIns="0" bIns="0" rtlCol="0" vert="horz">
            <a:spAutoFit/>
          </a:bodyPr>
          <a:lstStyle/>
          <a:p>
            <a:pPr marL="12700">
              <a:lnSpc>
                <a:spcPct val="100000"/>
              </a:lnSpc>
              <a:spcBef>
                <a:spcPts val="100"/>
              </a:spcBef>
            </a:pPr>
            <a:r>
              <a:rPr dirty="0" sz="900" spc="220">
                <a:solidFill>
                  <a:srgbClr val="5B5A5C"/>
                </a:solidFill>
                <a:latin typeface="SimSun"/>
                <a:cs typeface="SimSun"/>
              </a:rPr>
              <a:t>1602mm </a:t>
            </a:r>
            <a:endParaRPr sz="900">
              <a:latin typeface="SimSun"/>
              <a:cs typeface="SimSun"/>
            </a:endParaRPr>
          </a:p>
        </p:txBody>
      </p:sp>
      <p:sp>
        <p:nvSpPr>
          <p:cNvPr id="17" name="object 17" descr=""/>
          <p:cNvSpPr txBox="1"/>
          <p:nvPr/>
        </p:nvSpPr>
        <p:spPr>
          <a:xfrm>
            <a:off x="2030439" y="8884765"/>
            <a:ext cx="550545" cy="162560"/>
          </a:xfrm>
          <a:prstGeom prst="rect">
            <a:avLst/>
          </a:prstGeom>
        </p:spPr>
        <p:txBody>
          <a:bodyPr wrap="square" lIns="0" tIns="12700" rIns="0" bIns="0" rtlCol="0" vert="horz">
            <a:spAutoFit/>
          </a:bodyPr>
          <a:lstStyle/>
          <a:p>
            <a:pPr marL="12700">
              <a:lnSpc>
                <a:spcPct val="100000"/>
              </a:lnSpc>
              <a:spcBef>
                <a:spcPts val="100"/>
              </a:spcBef>
            </a:pPr>
            <a:r>
              <a:rPr dirty="0" sz="900" spc="140">
                <a:solidFill>
                  <a:srgbClr val="5B5A5C"/>
                </a:solidFill>
                <a:latin typeface="SimSun"/>
                <a:cs typeface="SimSun"/>
              </a:rPr>
              <a:t>约</a:t>
            </a:r>
            <a:r>
              <a:rPr dirty="0" sz="900" spc="85">
                <a:solidFill>
                  <a:srgbClr val="5B5A5C"/>
                </a:solidFill>
                <a:latin typeface="SimSun"/>
                <a:cs typeface="SimSun"/>
              </a:rPr>
              <a:t>117</a:t>
            </a:r>
            <a:r>
              <a:rPr dirty="0" sz="900" spc="-60">
                <a:solidFill>
                  <a:srgbClr val="5B5A5C"/>
                </a:solidFill>
                <a:latin typeface="SimSun"/>
                <a:cs typeface="SimSun"/>
              </a:rPr>
              <a:t> </a:t>
            </a:r>
            <a:r>
              <a:rPr dirty="0" sz="900" spc="60">
                <a:solidFill>
                  <a:srgbClr val="5B5A5C"/>
                </a:solidFill>
                <a:latin typeface="SimSun"/>
                <a:cs typeface="SimSun"/>
              </a:rPr>
              <a:t>kg</a:t>
            </a:r>
            <a:endParaRPr sz="900">
              <a:latin typeface="SimSun"/>
              <a:cs typeface="SimSun"/>
            </a:endParaRPr>
          </a:p>
        </p:txBody>
      </p:sp>
      <p:sp>
        <p:nvSpPr>
          <p:cNvPr id="18" name="object 18" descr=""/>
          <p:cNvSpPr txBox="1"/>
          <p:nvPr/>
        </p:nvSpPr>
        <p:spPr>
          <a:xfrm>
            <a:off x="2149311" y="5455765"/>
            <a:ext cx="313055" cy="162560"/>
          </a:xfrm>
          <a:prstGeom prst="rect">
            <a:avLst/>
          </a:prstGeom>
        </p:spPr>
        <p:txBody>
          <a:bodyPr wrap="square" lIns="0" tIns="12700" rIns="0" bIns="0" rtlCol="0" vert="horz">
            <a:spAutoFit/>
          </a:bodyPr>
          <a:lstStyle/>
          <a:p>
            <a:pPr marL="12700">
              <a:lnSpc>
                <a:spcPct val="100000"/>
              </a:lnSpc>
              <a:spcBef>
                <a:spcPts val="100"/>
              </a:spcBef>
            </a:pPr>
            <a:r>
              <a:rPr dirty="0" sz="900" spc="90">
                <a:solidFill>
                  <a:srgbClr val="5B5A5C"/>
                </a:solidFill>
                <a:latin typeface="SimSun"/>
                <a:cs typeface="SimSun"/>
              </a:rPr>
              <a:t>10kg</a:t>
            </a:r>
            <a:endParaRPr sz="900">
              <a:latin typeface="SimSun"/>
              <a:cs typeface="SimSun"/>
            </a:endParaRPr>
          </a:p>
        </p:txBody>
      </p:sp>
      <p:sp>
        <p:nvSpPr>
          <p:cNvPr id="19" name="object 19" descr=""/>
          <p:cNvSpPr txBox="1"/>
          <p:nvPr/>
        </p:nvSpPr>
        <p:spPr>
          <a:xfrm>
            <a:off x="3023706" y="5074803"/>
            <a:ext cx="559435" cy="162560"/>
          </a:xfrm>
          <a:prstGeom prst="rect">
            <a:avLst/>
          </a:prstGeom>
        </p:spPr>
        <p:txBody>
          <a:bodyPr wrap="square" lIns="0" tIns="12700" rIns="0" bIns="0" rtlCol="0" vert="horz">
            <a:spAutoFit/>
          </a:bodyPr>
          <a:lstStyle/>
          <a:p>
            <a:pPr marL="12700">
              <a:lnSpc>
                <a:spcPct val="100000"/>
              </a:lnSpc>
              <a:spcBef>
                <a:spcPts val="100"/>
              </a:spcBef>
            </a:pPr>
            <a:r>
              <a:rPr dirty="0" sz="900" spc="220">
                <a:solidFill>
                  <a:srgbClr val="5B5A5C"/>
                </a:solidFill>
                <a:latin typeface="SimSun"/>
                <a:cs typeface="SimSun"/>
              </a:rPr>
              <a:t>1442mm </a:t>
            </a:r>
            <a:endParaRPr sz="900">
              <a:latin typeface="SimSun"/>
              <a:cs typeface="SimSun"/>
            </a:endParaRPr>
          </a:p>
        </p:txBody>
      </p:sp>
      <p:sp>
        <p:nvSpPr>
          <p:cNvPr id="20" name="object 20" descr=""/>
          <p:cNvSpPr txBox="1"/>
          <p:nvPr/>
        </p:nvSpPr>
        <p:spPr>
          <a:xfrm>
            <a:off x="3133091" y="5455765"/>
            <a:ext cx="313055" cy="162560"/>
          </a:xfrm>
          <a:prstGeom prst="rect">
            <a:avLst/>
          </a:prstGeom>
        </p:spPr>
        <p:txBody>
          <a:bodyPr wrap="square" lIns="0" tIns="12700" rIns="0" bIns="0" rtlCol="0" vert="horz">
            <a:spAutoFit/>
          </a:bodyPr>
          <a:lstStyle/>
          <a:p>
            <a:pPr marL="12700">
              <a:lnSpc>
                <a:spcPct val="100000"/>
              </a:lnSpc>
              <a:spcBef>
                <a:spcPts val="100"/>
              </a:spcBef>
            </a:pPr>
            <a:r>
              <a:rPr dirty="0" sz="900" spc="90">
                <a:solidFill>
                  <a:srgbClr val="5B5A5C"/>
                </a:solidFill>
                <a:latin typeface="SimSun"/>
                <a:cs typeface="SimSun"/>
              </a:rPr>
              <a:t>12kg</a:t>
            </a:r>
            <a:endParaRPr sz="900">
              <a:latin typeface="SimSun"/>
              <a:cs typeface="SimSun"/>
            </a:endParaRPr>
          </a:p>
        </p:txBody>
      </p:sp>
      <p:sp>
        <p:nvSpPr>
          <p:cNvPr id="21" name="object 21" descr=""/>
          <p:cNvSpPr txBox="1"/>
          <p:nvPr/>
        </p:nvSpPr>
        <p:spPr>
          <a:xfrm>
            <a:off x="3022563" y="8884765"/>
            <a:ext cx="550545" cy="162560"/>
          </a:xfrm>
          <a:prstGeom prst="rect">
            <a:avLst/>
          </a:prstGeom>
        </p:spPr>
        <p:txBody>
          <a:bodyPr wrap="square" lIns="0" tIns="12700" rIns="0" bIns="0" rtlCol="0" vert="horz">
            <a:spAutoFit/>
          </a:bodyPr>
          <a:lstStyle/>
          <a:p>
            <a:pPr marL="12700">
              <a:lnSpc>
                <a:spcPct val="100000"/>
              </a:lnSpc>
              <a:spcBef>
                <a:spcPts val="100"/>
              </a:spcBef>
            </a:pPr>
            <a:r>
              <a:rPr dirty="0" sz="900" spc="140">
                <a:solidFill>
                  <a:srgbClr val="5B5A5C"/>
                </a:solidFill>
                <a:latin typeface="SimSun"/>
                <a:cs typeface="SimSun"/>
              </a:rPr>
              <a:t>约</a:t>
            </a:r>
            <a:r>
              <a:rPr dirty="0" sz="900" spc="85">
                <a:solidFill>
                  <a:srgbClr val="5B5A5C"/>
                </a:solidFill>
                <a:latin typeface="SimSun"/>
                <a:cs typeface="SimSun"/>
              </a:rPr>
              <a:t>115</a:t>
            </a:r>
            <a:r>
              <a:rPr dirty="0" sz="900" spc="-60">
                <a:solidFill>
                  <a:srgbClr val="5B5A5C"/>
                </a:solidFill>
                <a:latin typeface="SimSun"/>
                <a:cs typeface="SimSun"/>
              </a:rPr>
              <a:t> </a:t>
            </a:r>
            <a:r>
              <a:rPr dirty="0" sz="900" spc="60">
                <a:solidFill>
                  <a:srgbClr val="5B5A5C"/>
                </a:solidFill>
                <a:latin typeface="SimSun"/>
                <a:cs typeface="SimSun"/>
              </a:rPr>
              <a:t>kg</a:t>
            </a:r>
            <a:endParaRPr sz="900">
              <a:latin typeface="SimSun"/>
              <a:cs typeface="SimSun"/>
            </a:endParaRPr>
          </a:p>
        </p:txBody>
      </p:sp>
      <p:sp>
        <p:nvSpPr>
          <p:cNvPr id="22" name="object 22" descr=""/>
          <p:cNvSpPr txBox="1"/>
          <p:nvPr/>
        </p:nvSpPr>
        <p:spPr>
          <a:xfrm>
            <a:off x="3253334" y="4884265"/>
            <a:ext cx="88900" cy="162560"/>
          </a:xfrm>
          <a:prstGeom prst="rect">
            <a:avLst/>
          </a:prstGeom>
        </p:spPr>
        <p:txBody>
          <a:bodyPr wrap="square" lIns="0" tIns="12700" rIns="0" bIns="0" rtlCol="0" vert="horz">
            <a:spAutoFit/>
          </a:bodyPr>
          <a:lstStyle/>
          <a:p>
            <a:pPr marL="12700">
              <a:lnSpc>
                <a:spcPct val="100000"/>
              </a:lnSpc>
              <a:spcBef>
                <a:spcPts val="100"/>
              </a:spcBef>
            </a:pPr>
            <a:r>
              <a:rPr dirty="0" sz="900" spc="-50">
                <a:solidFill>
                  <a:srgbClr val="5B5A5C"/>
                </a:solidFill>
                <a:latin typeface="SimSun"/>
                <a:cs typeface="SimSun"/>
              </a:rPr>
              <a:t>6</a:t>
            </a:r>
            <a:endParaRPr sz="900">
              <a:latin typeface="SimSun"/>
              <a:cs typeface="SimSun"/>
            </a:endParaRPr>
          </a:p>
        </p:txBody>
      </p:sp>
      <p:sp>
        <p:nvSpPr>
          <p:cNvPr id="23" name="object 23" descr=""/>
          <p:cNvSpPr txBox="1"/>
          <p:nvPr/>
        </p:nvSpPr>
        <p:spPr>
          <a:xfrm>
            <a:off x="2976728" y="5265341"/>
            <a:ext cx="654050" cy="162560"/>
          </a:xfrm>
          <a:prstGeom prst="rect">
            <a:avLst/>
          </a:prstGeom>
        </p:spPr>
        <p:txBody>
          <a:bodyPr wrap="square" lIns="0" tIns="12700" rIns="0" bIns="0" rtlCol="0" vert="horz">
            <a:spAutoFit/>
          </a:bodyPr>
          <a:lstStyle/>
          <a:p>
            <a:pPr marL="12700">
              <a:lnSpc>
                <a:spcPct val="100000"/>
              </a:lnSpc>
              <a:spcBef>
                <a:spcPts val="100"/>
              </a:spcBef>
            </a:pPr>
            <a:r>
              <a:rPr dirty="0" sz="900" spc="160">
                <a:solidFill>
                  <a:srgbClr val="5B5A5C"/>
                </a:solidFill>
                <a:latin typeface="SimSun"/>
                <a:cs typeface="SimSun"/>
              </a:rPr>
              <a:t>±0.03mm </a:t>
            </a:r>
            <a:endParaRPr sz="900">
              <a:latin typeface="SimSun"/>
              <a:cs typeface="SimSun"/>
            </a:endParaRPr>
          </a:p>
        </p:txBody>
      </p:sp>
      <p:sp>
        <p:nvSpPr>
          <p:cNvPr id="24" name="object 24" descr=""/>
          <p:cNvSpPr txBox="1"/>
          <p:nvPr/>
        </p:nvSpPr>
        <p:spPr>
          <a:xfrm>
            <a:off x="2912149" y="5646417"/>
            <a:ext cx="782955" cy="162560"/>
          </a:xfrm>
          <a:prstGeom prst="rect">
            <a:avLst/>
          </a:prstGeom>
        </p:spPr>
        <p:txBody>
          <a:bodyPr wrap="square" lIns="0" tIns="12700" rIns="0" bIns="0" rtlCol="0" vert="horz">
            <a:spAutoFit/>
          </a:bodyPr>
          <a:lstStyle/>
          <a:p>
            <a:pPr marL="12700">
              <a:lnSpc>
                <a:spcPct val="100000"/>
              </a:lnSpc>
              <a:spcBef>
                <a:spcPts val="100"/>
              </a:spcBef>
            </a:pPr>
            <a:r>
              <a:rPr dirty="0" sz="900">
                <a:solidFill>
                  <a:srgbClr val="5B5A5C"/>
                </a:solidFill>
                <a:latin typeface="SimSun"/>
                <a:cs typeface="SimSun"/>
              </a:rPr>
              <a:t>+170°~-</a:t>
            </a:r>
            <a:r>
              <a:rPr dirty="0" sz="900" spc="-20">
                <a:solidFill>
                  <a:srgbClr val="5B5A5C"/>
                </a:solidFill>
                <a:latin typeface="SimSun"/>
                <a:cs typeface="SimSun"/>
              </a:rPr>
              <a:t>170° </a:t>
            </a:r>
            <a:endParaRPr sz="900">
              <a:latin typeface="SimSun"/>
              <a:cs typeface="SimSun"/>
            </a:endParaRPr>
          </a:p>
        </p:txBody>
      </p:sp>
      <p:sp>
        <p:nvSpPr>
          <p:cNvPr id="25" name="object 25" descr=""/>
          <p:cNvSpPr txBox="1"/>
          <p:nvPr/>
        </p:nvSpPr>
        <p:spPr>
          <a:xfrm>
            <a:off x="2912149" y="5836955"/>
            <a:ext cx="782955" cy="162560"/>
          </a:xfrm>
          <a:prstGeom prst="rect">
            <a:avLst/>
          </a:prstGeom>
        </p:spPr>
        <p:txBody>
          <a:bodyPr wrap="square" lIns="0" tIns="12700" rIns="0" bIns="0" rtlCol="0" vert="horz">
            <a:spAutoFit/>
          </a:bodyPr>
          <a:lstStyle/>
          <a:p>
            <a:pPr marL="12700">
              <a:lnSpc>
                <a:spcPct val="100000"/>
              </a:lnSpc>
              <a:spcBef>
                <a:spcPts val="100"/>
              </a:spcBef>
            </a:pPr>
            <a:r>
              <a:rPr dirty="0" sz="900">
                <a:solidFill>
                  <a:srgbClr val="5B5A5C"/>
                </a:solidFill>
                <a:latin typeface="SimSun"/>
                <a:cs typeface="SimSun"/>
              </a:rPr>
              <a:t>+145°~-</a:t>
            </a:r>
            <a:r>
              <a:rPr dirty="0" sz="900" spc="-20">
                <a:solidFill>
                  <a:srgbClr val="5B5A5C"/>
                </a:solidFill>
                <a:latin typeface="SimSun"/>
                <a:cs typeface="SimSun"/>
              </a:rPr>
              <a:t>105° </a:t>
            </a:r>
            <a:endParaRPr sz="900">
              <a:latin typeface="SimSun"/>
              <a:cs typeface="SimSun"/>
            </a:endParaRPr>
          </a:p>
        </p:txBody>
      </p:sp>
      <p:sp>
        <p:nvSpPr>
          <p:cNvPr id="26" name="object 26" descr=""/>
          <p:cNvSpPr txBox="1"/>
          <p:nvPr/>
        </p:nvSpPr>
        <p:spPr>
          <a:xfrm>
            <a:off x="2949525" y="6027494"/>
            <a:ext cx="708025"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+70°~-</a:t>
            </a:r>
            <a:r>
              <a:rPr dirty="0" sz="900" spc="-20">
                <a:solidFill>
                  <a:srgbClr val="5B5A5C"/>
                </a:solidFill>
                <a:latin typeface="SimSun"/>
                <a:cs typeface="SimSun"/>
              </a:rPr>
              <a:t>210° </a:t>
            </a:r>
            <a:endParaRPr sz="900">
              <a:latin typeface="SimSun"/>
              <a:cs typeface="SimSun"/>
            </a:endParaRPr>
          </a:p>
        </p:txBody>
      </p:sp>
      <p:sp>
        <p:nvSpPr>
          <p:cNvPr id="27" name="object 27" descr=""/>
          <p:cNvSpPr txBox="1"/>
          <p:nvPr/>
        </p:nvSpPr>
        <p:spPr>
          <a:xfrm>
            <a:off x="2912149" y="6218032"/>
            <a:ext cx="782955" cy="162560"/>
          </a:xfrm>
          <a:prstGeom prst="rect">
            <a:avLst/>
          </a:prstGeom>
        </p:spPr>
        <p:txBody>
          <a:bodyPr wrap="square" lIns="0" tIns="12700" rIns="0" bIns="0" rtlCol="0" vert="horz">
            <a:spAutoFit/>
          </a:bodyPr>
          <a:lstStyle/>
          <a:p>
            <a:pPr marL="12700">
              <a:lnSpc>
                <a:spcPct val="100000"/>
              </a:lnSpc>
              <a:spcBef>
                <a:spcPts val="100"/>
              </a:spcBef>
            </a:pPr>
            <a:r>
              <a:rPr dirty="0" sz="900">
                <a:solidFill>
                  <a:srgbClr val="5B5A5C"/>
                </a:solidFill>
                <a:latin typeface="SimSun"/>
                <a:cs typeface="SimSun"/>
              </a:rPr>
              <a:t>+270°~-</a:t>
            </a:r>
            <a:r>
              <a:rPr dirty="0" sz="900" spc="-20">
                <a:solidFill>
                  <a:srgbClr val="5B5A5C"/>
                </a:solidFill>
                <a:latin typeface="SimSun"/>
                <a:cs typeface="SimSun"/>
              </a:rPr>
              <a:t>270° </a:t>
            </a:r>
            <a:endParaRPr sz="900">
              <a:latin typeface="SimSun"/>
              <a:cs typeface="SimSun"/>
            </a:endParaRPr>
          </a:p>
        </p:txBody>
      </p:sp>
      <p:sp>
        <p:nvSpPr>
          <p:cNvPr id="28" name="object 28" descr=""/>
          <p:cNvSpPr txBox="1"/>
          <p:nvPr/>
        </p:nvSpPr>
        <p:spPr>
          <a:xfrm>
            <a:off x="2912149" y="6408570"/>
            <a:ext cx="782955" cy="162560"/>
          </a:xfrm>
          <a:prstGeom prst="rect">
            <a:avLst/>
          </a:prstGeom>
        </p:spPr>
        <p:txBody>
          <a:bodyPr wrap="square" lIns="0" tIns="12700" rIns="0" bIns="0" rtlCol="0" vert="horz">
            <a:spAutoFit/>
          </a:bodyPr>
          <a:lstStyle/>
          <a:p>
            <a:pPr marL="12700">
              <a:lnSpc>
                <a:spcPct val="100000"/>
              </a:lnSpc>
              <a:spcBef>
                <a:spcPts val="100"/>
              </a:spcBef>
            </a:pPr>
            <a:r>
              <a:rPr dirty="0" sz="900">
                <a:solidFill>
                  <a:srgbClr val="5B5A5C"/>
                </a:solidFill>
                <a:latin typeface="SimSun"/>
                <a:cs typeface="SimSun"/>
              </a:rPr>
              <a:t>+135°~-</a:t>
            </a:r>
            <a:r>
              <a:rPr dirty="0" sz="900" spc="-20">
                <a:solidFill>
                  <a:srgbClr val="5B5A5C"/>
                </a:solidFill>
                <a:latin typeface="SimSun"/>
                <a:cs typeface="SimSun"/>
              </a:rPr>
              <a:t>135° </a:t>
            </a:r>
            <a:endParaRPr sz="900">
              <a:latin typeface="SimSun"/>
              <a:cs typeface="SimSun"/>
            </a:endParaRPr>
          </a:p>
        </p:txBody>
      </p:sp>
      <p:sp>
        <p:nvSpPr>
          <p:cNvPr id="29" name="object 29" descr=""/>
          <p:cNvSpPr txBox="1"/>
          <p:nvPr/>
        </p:nvSpPr>
        <p:spPr>
          <a:xfrm>
            <a:off x="2912149" y="6599108"/>
            <a:ext cx="782955" cy="162560"/>
          </a:xfrm>
          <a:prstGeom prst="rect">
            <a:avLst/>
          </a:prstGeom>
        </p:spPr>
        <p:txBody>
          <a:bodyPr wrap="square" lIns="0" tIns="12700" rIns="0" bIns="0" rtlCol="0" vert="horz">
            <a:spAutoFit/>
          </a:bodyPr>
          <a:lstStyle/>
          <a:p>
            <a:pPr marL="12700">
              <a:lnSpc>
                <a:spcPct val="100000"/>
              </a:lnSpc>
              <a:spcBef>
                <a:spcPts val="100"/>
              </a:spcBef>
            </a:pPr>
            <a:r>
              <a:rPr dirty="0" sz="900">
                <a:solidFill>
                  <a:srgbClr val="5B5A5C"/>
                </a:solidFill>
                <a:latin typeface="SimSun"/>
                <a:cs typeface="SimSun"/>
              </a:rPr>
              <a:t>+360°~-</a:t>
            </a:r>
            <a:r>
              <a:rPr dirty="0" sz="900" spc="-20">
                <a:solidFill>
                  <a:srgbClr val="5B5A5C"/>
                </a:solidFill>
                <a:latin typeface="SimSun"/>
                <a:cs typeface="SimSun"/>
              </a:rPr>
              <a:t>360° </a:t>
            </a:r>
            <a:endParaRPr sz="900">
              <a:latin typeface="SimSun"/>
              <a:cs typeface="SimSun"/>
            </a:endParaRPr>
          </a:p>
        </p:txBody>
      </p:sp>
      <p:sp>
        <p:nvSpPr>
          <p:cNvPr id="30" name="object 30" descr=""/>
          <p:cNvSpPr txBox="1"/>
          <p:nvPr/>
        </p:nvSpPr>
        <p:spPr>
          <a:xfrm>
            <a:off x="3091143" y="6789646"/>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245°/s </a:t>
            </a:r>
            <a:endParaRPr sz="900">
              <a:latin typeface="SimSun"/>
              <a:cs typeface="SimSun"/>
            </a:endParaRPr>
          </a:p>
        </p:txBody>
      </p:sp>
      <p:sp>
        <p:nvSpPr>
          <p:cNvPr id="31" name="object 31" descr=""/>
          <p:cNvSpPr txBox="1"/>
          <p:nvPr/>
        </p:nvSpPr>
        <p:spPr>
          <a:xfrm>
            <a:off x="3091143" y="6980184"/>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245°/s </a:t>
            </a:r>
            <a:endParaRPr sz="900">
              <a:latin typeface="SimSun"/>
              <a:cs typeface="SimSun"/>
            </a:endParaRPr>
          </a:p>
        </p:txBody>
      </p:sp>
      <p:sp>
        <p:nvSpPr>
          <p:cNvPr id="32" name="object 32" descr=""/>
          <p:cNvSpPr txBox="1"/>
          <p:nvPr/>
        </p:nvSpPr>
        <p:spPr>
          <a:xfrm>
            <a:off x="3091143" y="7170722"/>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290°/s </a:t>
            </a:r>
            <a:endParaRPr sz="900">
              <a:latin typeface="SimSun"/>
              <a:cs typeface="SimSun"/>
            </a:endParaRPr>
          </a:p>
        </p:txBody>
      </p:sp>
      <p:sp>
        <p:nvSpPr>
          <p:cNvPr id="33" name="object 33" descr=""/>
          <p:cNvSpPr txBox="1"/>
          <p:nvPr/>
        </p:nvSpPr>
        <p:spPr>
          <a:xfrm>
            <a:off x="3091143" y="7361260"/>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435°/s </a:t>
            </a:r>
            <a:endParaRPr sz="900">
              <a:latin typeface="SimSun"/>
              <a:cs typeface="SimSun"/>
            </a:endParaRPr>
          </a:p>
        </p:txBody>
      </p:sp>
      <p:sp>
        <p:nvSpPr>
          <p:cNvPr id="34" name="object 34" descr=""/>
          <p:cNvSpPr txBox="1"/>
          <p:nvPr/>
        </p:nvSpPr>
        <p:spPr>
          <a:xfrm>
            <a:off x="3091143" y="7551798"/>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450°/s </a:t>
            </a:r>
            <a:endParaRPr sz="900">
              <a:latin typeface="SimSun"/>
              <a:cs typeface="SimSun"/>
            </a:endParaRPr>
          </a:p>
        </p:txBody>
      </p:sp>
      <p:sp>
        <p:nvSpPr>
          <p:cNvPr id="35" name="object 35" descr=""/>
          <p:cNvSpPr txBox="1"/>
          <p:nvPr/>
        </p:nvSpPr>
        <p:spPr>
          <a:xfrm>
            <a:off x="3091143" y="7742336"/>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705°/s </a:t>
            </a:r>
            <a:endParaRPr sz="900">
              <a:latin typeface="SimSun"/>
              <a:cs typeface="SimSun"/>
            </a:endParaRPr>
          </a:p>
        </p:txBody>
      </p:sp>
      <p:sp>
        <p:nvSpPr>
          <p:cNvPr id="36" name="object 36" descr=""/>
          <p:cNvSpPr txBox="1"/>
          <p:nvPr/>
        </p:nvSpPr>
        <p:spPr>
          <a:xfrm>
            <a:off x="2977986" y="7932874"/>
            <a:ext cx="651510" cy="162560"/>
          </a:xfrm>
          <a:prstGeom prst="rect">
            <a:avLst/>
          </a:prstGeom>
        </p:spPr>
        <p:txBody>
          <a:bodyPr wrap="square" lIns="0" tIns="12700" rIns="0" bIns="0" rtlCol="0" vert="horz">
            <a:spAutoFit/>
          </a:bodyPr>
          <a:lstStyle/>
          <a:p>
            <a:pPr marL="12700">
              <a:lnSpc>
                <a:spcPct val="100000"/>
              </a:lnSpc>
              <a:spcBef>
                <a:spcPts val="100"/>
              </a:spcBef>
            </a:pPr>
            <a:r>
              <a:rPr dirty="0" sz="900" spc="100">
                <a:solidFill>
                  <a:srgbClr val="5B5A5C"/>
                </a:solidFill>
                <a:latin typeface="SimSun"/>
                <a:cs typeface="SimSun"/>
              </a:rPr>
              <a:t>0℃~+45℃ </a:t>
            </a:r>
            <a:endParaRPr sz="900">
              <a:latin typeface="SimSun"/>
              <a:cs typeface="SimSun"/>
            </a:endParaRPr>
          </a:p>
        </p:txBody>
      </p:sp>
      <p:sp>
        <p:nvSpPr>
          <p:cNvPr id="37" name="object 37" descr=""/>
          <p:cNvSpPr txBox="1"/>
          <p:nvPr/>
        </p:nvSpPr>
        <p:spPr>
          <a:xfrm>
            <a:off x="2915006" y="8123412"/>
            <a:ext cx="777240" cy="162560"/>
          </a:xfrm>
          <a:prstGeom prst="rect">
            <a:avLst/>
          </a:prstGeom>
        </p:spPr>
        <p:txBody>
          <a:bodyPr wrap="square" lIns="0" tIns="12700" rIns="0" bIns="0" rtlCol="0" vert="horz">
            <a:spAutoFit/>
          </a:bodyPr>
          <a:lstStyle/>
          <a:p>
            <a:pPr marL="12700">
              <a:lnSpc>
                <a:spcPct val="100000"/>
              </a:lnSpc>
              <a:spcBef>
                <a:spcPts val="100"/>
              </a:spcBef>
            </a:pPr>
            <a:r>
              <a:rPr dirty="0" sz="900" spc="100">
                <a:solidFill>
                  <a:srgbClr val="5B5A5C"/>
                </a:solidFill>
                <a:latin typeface="SimSun"/>
                <a:cs typeface="SimSun"/>
              </a:rPr>
              <a:t>-</a:t>
            </a:r>
            <a:r>
              <a:rPr dirty="0" sz="900" spc="85">
                <a:solidFill>
                  <a:srgbClr val="5B5A5C"/>
                </a:solidFill>
                <a:latin typeface="SimSun"/>
                <a:cs typeface="SimSun"/>
              </a:rPr>
              <a:t>10℃~+55℃ </a:t>
            </a:r>
            <a:endParaRPr sz="900">
              <a:latin typeface="SimSun"/>
              <a:cs typeface="SimSun"/>
            </a:endParaRPr>
          </a:p>
        </p:txBody>
      </p:sp>
      <p:sp>
        <p:nvSpPr>
          <p:cNvPr id="38" name="object 38" descr=""/>
          <p:cNvSpPr txBox="1"/>
          <p:nvPr/>
        </p:nvSpPr>
        <p:spPr>
          <a:xfrm>
            <a:off x="3151722" y="8313951"/>
            <a:ext cx="304165" cy="162560"/>
          </a:xfrm>
          <a:prstGeom prst="rect">
            <a:avLst/>
          </a:prstGeom>
        </p:spPr>
        <p:txBody>
          <a:bodyPr wrap="square" lIns="0" tIns="12700" rIns="0" bIns="0" rtlCol="0" vert="horz">
            <a:spAutoFit/>
          </a:bodyPr>
          <a:lstStyle/>
          <a:p>
            <a:pPr marL="12700">
              <a:lnSpc>
                <a:spcPct val="100000"/>
              </a:lnSpc>
              <a:spcBef>
                <a:spcPts val="100"/>
              </a:spcBef>
            </a:pPr>
            <a:r>
              <a:rPr dirty="0" sz="900" spc="50">
                <a:solidFill>
                  <a:srgbClr val="5B5A5C"/>
                </a:solidFill>
                <a:latin typeface="SimSun"/>
                <a:cs typeface="SimSun"/>
              </a:rPr>
              <a:t>IP67 </a:t>
            </a:r>
            <a:endParaRPr sz="900">
              <a:latin typeface="SimSun"/>
              <a:cs typeface="SimSun"/>
            </a:endParaRPr>
          </a:p>
        </p:txBody>
      </p:sp>
      <p:sp>
        <p:nvSpPr>
          <p:cNvPr id="39" name="object 39" descr=""/>
          <p:cNvSpPr txBox="1"/>
          <p:nvPr/>
        </p:nvSpPr>
        <p:spPr>
          <a:xfrm>
            <a:off x="3005189" y="8504489"/>
            <a:ext cx="596900" cy="162560"/>
          </a:xfrm>
          <a:prstGeom prst="rect">
            <a:avLst/>
          </a:prstGeom>
        </p:spPr>
        <p:txBody>
          <a:bodyPr wrap="square" lIns="0" tIns="12700" rIns="0" bIns="0" rtlCol="0" vert="horz">
            <a:spAutoFit/>
          </a:bodyPr>
          <a:lstStyle/>
          <a:p>
            <a:pPr marL="12700">
              <a:lnSpc>
                <a:spcPct val="100000"/>
              </a:lnSpc>
              <a:spcBef>
                <a:spcPts val="100"/>
              </a:spcBef>
            </a:pPr>
            <a:r>
              <a:rPr dirty="0" sz="900" spc="-20">
                <a:solidFill>
                  <a:srgbClr val="5B5A5C"/>
                </a:solidFill>
                <a:latin typeface="SimSun"/>
                <a:cs typeface="SimSun"/>
              </a:rPr>
              <a:t>地面、悬挂</a:t>
            </a:r>
            <a:endParaRPr sz="900">
              <a:latin typeface="SimSun"/>
              <a:cs typeface="SimSun"/>
            </a:endParaRPr>
          </a:p>
        </p:txBody>
      </p:sp>
      <p:sp>
        <p:nvSpPr>
          <p:cNvPr id="40" name="object 40" descr=""/>
          <p:cNvSpPr txBox="1"/>
          <p:nvPr/>
        </p:nvSpPr>
        <p:spPr>
          <a:xfrm>
            <a:off x="2978329" y="8695027"/>
            <a:ext cx="65087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5B5A5C"/>
                </a:solidFill>
                <a:latin typeface="SimSun"/>
                <a:cs typeface="SimSun"/>
              </a:rPr>
              <a:t>≤75dB(A) </a:t>
            </a:r>
            <a:endParaRPr sz="900">
              <a:latin typeface="SimSun"/>
              <a:cs typeface="SimSun"/>
            </a:endParaRPr>
          </a:p>
        </p:txBody>
      </p:sp>
      <p:sp>
        <p:nvSpPr>
          <p:cNvPr id="41" name="object 41" descr=""/>
          <p:cNvSpPr txBox="1"/>
          <p:nvPr/>
        </p:nvSpPr>
        <p:spPr>
          <a:xfrm>
            <a:off x="2776818" y="9075989"/>
            <a:ext cx="1054100" cy="162560"/>
          </a:xfrm>
          <a:prstGeom prst="rect">
            <a:avLst/>
          </a:prstGeom>
        </p:spPr>
        <p:txBody>
          <a:bodyPr wrap="square" lIns="0" tIns="12700" rIns="0" bIns="0" rtlCol="0" vert="horz">
            <a:spAutoFit/>
          </a:bodyPr>
          <a:lstStyle/>
          <a:p>
            <a:pPr marL="12700">
              <a:lnSpc>
                <a:spcPct val="100000"/>
              </a:lnSpc>
              <a:spcBef>
                <a:spcPts val="100"/>
              </a:spcBef>
            </a:pPr>
            <a:r>
              <a:rPr dirty="0" sz="900">
                <a:solidFill>
                  <a:srgbClr val="5B5A5C"/>
                </a:solidFill>
                <a:latin typeface="SimSun"/>
                <a:cs typeface="SimSun"/>
              </a:rPr>
              <a:t>1-</a:t>
            </a:r>
            <a:r>
              <a:rPr dirty="0" sz="900" spc="-260">
                <a:solidFill>
                  <a:srgbClr val="5B5A5C"/>
                </a:solidFill>
                <a:latin typeface="SimSun"/>
                <a:cs typeface="SimSun"/>
              </a:rPr>
              <a:t> </a:t>
            </a:r>
            <a:r>
              <a:rPr dirty="0" sz="900">
                <a:solidFill>
                  <a:srgbClr val="5B5A5C"/>
                </a:solidFill>
                <a:latin typeface="SimSun"/>
                <a:cs typeface="SimSun"/>
              </a:rPr>
              <a:t>φ8+2-</a:t>
            </a:r>
            <a:r>
              <a:rPr dirty="0" sz="900" spc="-75">
                <a:solidFill>
                  <a:srgbClr val="5B5A5C"/>
                </a:solidFill>
                <a:latin typeface="SimSun"/>
                <a:cs typeface="SimSun"/>
              </a:rPr>
              <a:t>φ6，8</a:t>
            </a:r>
            <a:r>
              <a:rPr dirty="0" sz="900" spc="-254">
                <a:solidFill>
                  <a:srgbClr val="5B5A5C"/>
                </a:solidFill>
                <a:latin typeface="SimSun"/>
                <a:cs typeface="SimSun"/>
              </a:rPr>
              <a:t> </a:t>
            </a:r>
            <a:r>
              <a:rPr dirty="0" sz="900" spc="45">
                <a:solidFill>
                  <a:srgbClr val="5B5A5C"/>
                </a:solidFill>
                <a:latin typeface="SimSun"/>
                <a:cs typeface="SimSun"/>
              </a:rPr>
              <a:t>bar </a:t>
            </a:r>
            <a:endParaRPr sz="900">
              <a:latin typeface="SimSun"/>
              <a:cs typeface="SimSun"/>
            </a:endParaRPr>
          </a:p>
        </p:txBody>
      </p:sp>
      <p:sp>
        <p:nvSpPr>
          <p:cNvPr id="42" name="object 42" descr=""/>
          <p:cNvSpPr txBox="1"/>
          <p:nvPr/>
        </p:nvSpPr>
        <p:spPr>
          <a:xfrm>
            <a:off x="2800021" y="9266527"/>
            <a:ext cx="1049020" cy="162560"/>
          </a:xfrm>
          <a:prstGeom prst="rect">
            <a:avLst/>
          </a:prstGeom>
        </p:spPr>
        <p:txBody>
          <a:bodyPr wrap="square" lIns="0" tIns="12700" rIns="0" bIns="0" rtlCol="0" vert="horz">
            <a:spAutoFit/>
          </a:bodyPr>
          <a:lstStyle/>
          <a:p>
            <a:pPr marL="12700">
              <a:lnSpc>
                <a:spcPct val="100000"/>
              </a:lnSpc>
              <a:spcBef>
                <a:spcPts val="100"/>
              </a:spcBef>
            </a:pPr>
            <a:r>
              <a:rPr dirty="0" sz="900" spc="90">
                <a:solidFill>
                  <a:srgbClr val="5B5A5C"/>
                </a:solidFill>
                <a:latin typeface="SimSun"/>
                <a:cs typeface="SimSun"/>
              </a:rPr>
              <a:t>24</a:t>
            </a:r>
            <a:r>
              <a:rPr dirty="0" sz="900" spc="-300">
                <a:solidFill>
                  <a:srgbClr val="5B5A5C"/>
                </a:solidFill>
                <a:latin typeface="SimSun"/>
                <a:cs typeface="SimSun"/>
              </a:rPr>
              <a:t> 路</a:t>
            </a:r>
            <a:r>
              <a:rPr dirty="0" sz="900">
                <a:solidFill>
                  <a:srgbClr val="5B5A5C"/>
                </a:solidFill>
                <a:latin typeface="SimSun"/>
                <a:cs typeface="SimSun"/>
              </a:rPr>
              <a:t>（30V，0</a:t>
            </a:r>
            <a:r>
              <a:rPr dirty="0" sz="900" spc="-270">
                <a:solidFill>
                  <a:srgbClr val="5B5A5C"/>
                </a:solidFill>
                <a:latin typeface="SimSun"/>
                <a:cs typeface="SimSun"/>
              </a:rPr>
              <a:t> </a:t>
            </a:r>
            <a:r>
              <a:rPr dirty="0" sz="900" spc="-20">
                <a:solidFill>
                  <a:srgbClr val="5B5A5C"/>
                </a:solidFill>
                <a:latin typeface="SimSun"/>
                <a:cs typeface="SimSun"/>
              </a:rPr>
              <a:t>.5A）</a:t>
            </a:r>
            <a:endParaRPr sz="900">
              <a:latin typeface="SimSun"/>
              <a:cs typeface="SimSun"/>
            </a:endParaRPr>
          </a:p>
        </p:txBody>
      </p:sp>
      <p:sp>
        <p:nvSpPr>
          <p:cNvPr id="43" name="object 43" descr=""/>
          <p:cNvSpPr txBox="1"/>
          <p:nvPr/>
        </p:nvSpPr>
        <p:spPr>
          <a:xfrm>
            <a:off x="3063825" y="9457065"/>
            <a:ext cx="480059" cy="162560"/>
          </a:xfrm>
          <a:prstGeom prst="rect">
            <a:avLst/>
          </a:prstGeom>
        </p:spPr>
        <p:txBody>
          <a:bodyPr wrap="square" lIns="0" tIns="12700" rIns="0" bIns="0" rtlCol="0" vert="horz">
            <a:spAutoFit/>
          </a:bodyPr>
          <a:lstStyle/>
          <a:p>
            <a:pPr marL="12700">
              <a:lnSpc>
                <a:spcPct val="100000"/>
              </a:lnSpc>
              <a:spcBef>
                <a:spcPts val="100"/>
              </a:spcBef>
            </a:pPr>
            <a:r>
              <a:rPr dirty="0" sz="900" spc="50">
                <a:solidFill>
                  <a:srgbClr val="5B5A5C"/>
                </a:solidFill>
                <a:latin typeface="SimSun"/>
                <a:cs typeface="SimSun"/>
              </a:rPr>
              <a:t>0.63</a:t>
            </a:r>
            <a:r>
              <a:rPr dirty="0" sz="900" spc="-345">
                <a:solidFill>
                  <a:srgbClr val="5B5A5C"/>
                </a:solidFill>
                <a:latin typeface="SimSun"/>
                <a:cs typeface="SimSun"/>
              </a:rPr>
              <a:t> </a:t>
            </a:r>
            <a:r>
              <a:rPr dirty="0" sz="900" spc="210">
                <a:solidFill>
                  <a:srgbClr val="5B5A5C"/>
                </a:solidFill>
                <a:latin typeface="SimSun"/>
                <a:cs typeface="SimSun"/>
              </a:rPr>
              <a:t>kW </a:t>
            </a:r>
            <a:endParaRPr sz="900">
              <a:latin typeface="SimSun"/>
              <a:cs typeface="SimSun"/>
            </a:endParaRPr>
          </a:p>
        </p:txBody>
      </p:sp>
      <p:sp>
        <p:nvSpPr>
          <p:cNvPr id="44" name="object 44" descr=""/>
          <p:cNvSpPr txBox="1"/>
          <p:nvPr/>
        </p:nvSpPr>
        <p:spPr>
          <a:xfrm>
            <a:off x="4169220" y="5456565"/>
            <a:ext cx="313055" cy="162560"/>
          </a:xfrm>
          <a:prstGeom prst="rect">
            <a:avLst/>
          </a:prstGeom>
        </p:spPr>
        <p:txBody>
          <a:bodyPr wrap="square" lIns="0" tIns="12700" rIns="0" bIns="0" rtlCol="0" vert="horz">
            <a:spAutoFit/>
          </a:bodyPr>
          <a:lstStyle/>
          <a:p>
            <a:pPr marL="12700">
              <a:lnSpc>
                <a:spcPct val="100000"/>
              </a:lnSpc>
              <a:spcBef>
                <a:spcPts val="100"/>
              </a:spcBef>
            </a:pPr>
            <a:r>
              <a:rPr dirty="0" sz="900" spc="90">
                <a:solidFill>
                  <a:srgbClr val="5B5A5C"/>
                </a:solidFill>
                <a:latin typeface="SimSun"/>
                <a:cs typeface="SimSun"/>
              </a:rPr>
              <a:t>16kg</a:t>
            </a:r>
            <a:endParaRPr sz="900">
              <a:latin typeface="SimSun"/>
              <a:cs typeface="SimSun"/>
            </a:endParaRPr>
          </a:p>
        </p:txBody>
      </p:sp>
      <p:grpSp>
        <p:nvGrpSpPr>
          <p:cNvPr id="45" name="object 45" descr=""/>
          <p:cNvGrpSpPr/>
          <p:nvPr/>
        </p:nvGrpSpPr>
        <p:grpSpPr>
          <a:xfrm>
            <a:off x="706804" y="4857483"/>
            <a:ext cx="6178550" cy="4794250"/>
            <a:chOff x="706804" y="4857483"/>
            <a:chExt cx="6178550" cy="4794250"/>
          </a:xfrm>
        </p:grpSpPr>
        <p:sp>
          <p:nvSpPr>
            <p:cNvPr id="46" name="object 46" descr=""/>
            <p:cNvSpPr/>
            <p:nvPr/>
          </p:nvSpPr>
          <p:spPr>
            <a:xfrm>
              <a:off x="708855" y="4863691"/>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47" name="object 47" descr=""/>
            <p:cNvSpPr/>
            <p:nvPr/>
          </p:nvSpPr>
          <p:spPr>
            <a:xfrm>
              <a:off x="708855" y="5054768"/>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48" name="object 48" descr=""/>
            <p:cNvSpPr/>
            <p:nvPr/>
          </p:nvSpPr>
          <p:spPr>
            <a:xfrm>
              <a:off x="708855" y="5245844"/>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49" name="object 49" descr=""/>
            <p:cNvSpPr/>
            <p:nvPr/>
          </p:nvSpPr>
          <p:spPr>
            <a:xfrm>
              <a:off x="708855" y="5436927"/>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50" name="object 50" descr=""/>
            <p:cNvSpPr/>
            <p:nvPr/>
          </p:nvSpPr>
          <p:spPr>
            <a:xfrm>
              <a:off x="1297062" y="6010163"/>
              <a:ext cx="5586730" cy="0"/>
            </a:xfrm>
            <a:custGeom>
              <a:avLst/>
              <a:gdLst/>
              <a:ahLst/>
              <a:cxnLst/>
              <a:rect l="l" t="t" r="r" b="b"/>
              <a:pathLst>
                <a:path w="5586730" h="0">
                  <a:moveTo>
                    <a:pt x="0" y="0"/>
                  </a:moveTo>
                  <a:lnTo>
                    <a:pt x="5586666" y="0"/>
                  </a:lnTo>
                </a:path>
              </a:pathLst>
            </a:custGeom>
            <a:ln w="3175">
              <a:solidFill>
                <a:srgbClr val="939498"/>
              </a:solidFill>
            </a:ln>
          </p:spPr>
          <p:txBody>
            <a:bodyPr wrap="square" lIns="0" tIns="0" rIns="0" bIns="0" rtlCol="0"/>
            <a:lstStyle/>
            <a:p/>
          </p:txBody>
        </p:sp>
        <p:sp>
          <p:nvSpPr>
            <p:cNvPr id="51" name="object 51" descr=""/>
            <p:cNvSpPr/>
            <p:nvPr/>
          </p:nvSpPr>
          <p:spPr>
            <a:xfrm>
              <a:off x="1297062" y="6201233"/>
              <a:ext cx="5586730" cy="0"/>
            </a:xfrm>
            <a:custGeom>
              <a:avLst/>
              <a:gdLst/>
              <a:ahLst/>
              <a:cxnLst/>
              <a:rect l="l" t="t" r="r" b="b"/>
              <a:pathLst>
                <a:path w="5586730" h="0">
                  <a:moveTo>
                    <a:pt x="0" y="0"/>
                  </a:moveTo>
                  <a:lnTo>
                    <a:pt x="5586666" y="0"/>
                  </a:lnTo>
                </a:path>
              </a:pathLst>
            </a:custGeom>
            <a:ln w="3175">
              <a:solidFill>
                <a:srgbClr val="939498"/>
              </a:solidFill>
            </a:ln>
          </p:spPr>
          <p:txBody>
            <a:bodyPr wrap="square" lIns="0" tIns="0" rIns="0" bIns="0" rtlCol="0"/>
            <a:lstStyle/>
            <a:p/>
          </p:txBody>
        </p:sp>
        <p:sp>
          <p:nvSpPr>
            <p:cNvPr id="52" name="object 52" descr=""/>
            <p:cNvSpPr/>
            <p:nvPr/>
          </p:nvSpPr>
          <p:spPr>
            <a:xfrm>
              <a:off x="1297062" y="6392316"/>
              <a:ext cx="5586730" cy="0"/>
            </a:xfrm>
            <a:custGeom>
              <a:avLst/>
              <a:gdLst/>
              <a:ahLst/>
              <a:cxnLst/>
              <a:rect l="l" t="t" r="r" b="b"/>
              <a:pathLst>
                <a:path w="5586730" h="0">
                  <a:moveTo>
                    <a:pt x="0" y="0"/>
                  </a:moveTo>
                  <a:lnTo>
                    <a:pt x="5586666" y="0"/>
                  </a:lnTo>
                </a:path>
              </a:pathLst>
            </a:custGeom>
            <a:ln w="3175">
              <a:solidFill>
                <a:srgbClr val="939498"/>
              </a:solidFill>
            </a:ln>
          </p:spPr>
          <p:txBody>
            <a:bodyPr wrap="square" lIns="0" tIns="0" rIns="0" bIns="0" rtlCol="0"/>
            <a:lstStyle/>
            <a:p/>
          </p:txBody>
        </p:sp>
        <p:sp>
          <p:nvSpPr>
            <p:cNvPr id="53" name="object 53" descr=""/>
            <p:cNvSpPr/>
            <p:nvPr/>
          </p:nvSpPr>
          <p:spPr>
            <a:xfrm>
              <a:off x="1297062" y="6583387"/>
              <a:ext cx="5586730" cy="0"/>
            </a:xfrm>
            <a:custGeom>
              <a:avLst/>
              <a:gdLst/>
              <a:ahLst/>
              <a:cxnLst/>
              <a:rect l="l" t="t" r="r" b="b"/>
              <a:pathLst>
                <a:path w="5586730" h="0">
                  <a:moveTo>
                    <a:pt x="0" y="0"/>
                  </a:moveTo>
                  <a:lnTo>
                    <a:pt x="5586666" y="0"/>
                  </a:lnTo>
                </a:path>
              </a:pathLst>
            </a:custGeom>
            <a:ln w="3175">
              <a:solidFill>
                <a:srgbClr val="939498"/>
              </a:solidFill>
            </a:ln>
          </p:spPr>
          <p:txBody>
            <a:bodyPr wrap="square" lIns="0" tIns="0" rIns="0" bIns="0" rtlCol="0"/>
            <a:lstStyle/>
            <a:p/>
          </p:txBody>
        </p:sp>
        <p:sp>
          <p:nvSpPr>
            <p:cNvPr id="54" name="object 54" descr=""/>
            <p:cNvSpPr/>
            <p:nvPr/>
          </p:nvSpPr>
          <p:spPr>
            <a:xfrm>
              <a:off x="708855" y="6774470"/>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55" name="object 55" descr=""/>
            <p:cNvSpPr/>
            <p:nvPr/>
          </p:nvSpPr>
          <p:spPr>
            <a:xfrm>
              <a:off x="1296429" y="6965552"/>
              <a:ext cx="5587365" cy="0"/>
            </a:xfrm>
            <a:custGeom>
              <a:avLst/>
              <a:gdLst/>
              <a:ahLst/>
              <a:cxnLst/>
              <a:rect l="l" t="t" r="r" b="b"/>
              <a:pathLst>
                <a:path w="5587365" h="0">
                  <a:moveTo>
                    <a:pt x="0" y="0"/>
                  </a:moveTo>
                  <a:lnTo>
                    <a:pt x="5587288" y="0"/>
                  </a:lnTo>
                </a:path>
              </a:pathLst>
            </a:custGeom>
            <a:ln w="3175">
              <a:solidFill>
                <a:srgbClr val="939498"/>
              </a:solidFill>
            </a:ln>
          </p:spPr>
          <p:txBody>
            <a:bodyPr wrap="square" lIns="0" tIns="0" rIns="0" bIns="0" rtlCol="0"/>
            <a:lstStyle/>
            <a:p/>
          </p:txBody>
        </p:sp>
        <p:sp>
          <p:nvSpPr>
            <p:cNvPr id="56" name="object 56" descr=""/>
            <p:cNvSpPr/>
            <p:nvPr/>
          </p:nvSpPr>
          <p:spPr>
            <a:xfrm>
              <a:off x="1296429" y="7156624"/>
              <a:ext cx="5587365" cy="0"/>
            </a:xfrm>
            <a:custGeom>
              <a:avLst/>
              <a:gdLst/>
              <a:ahLst/>
              <a:cxnLst/>
              <a:rect l="l" t="t" r="r" b="b"/>
              <a:pathLst>
                <a:path w="5587365" h="0">
                  <a:moveTo>
                    <a:pt x="0" y="0"/>
                  </a:moveTo>
                  <a:lnTo>
                    <a:pt x="5587288" y="0"/>
                  </a:lnTo>
                </a:path>
              </a:pathLst>
            </a:custGeom>
            <a:ln w="3175">
              <a:solidFill>
                <a:srgbClr val="939498"/>
              </a:solidFill>
            </a:ln>
          </p:spPr>
          <p:txBody>
            <a:bodyPr wrap="square" lIns="0" tIns="0" rIns="0" bIns="0" rtlCol="0"/>
            <a:lstStyle/>
            <a:p/>
          </p:txBody>
        </p:sp>
        <p:sp>
          <p:nvSpPr>
            <p:cNvPr id="57" name="object 57" descr=""/>
            <p:cNvSpPr/>
            <p:nvPr/>
          </p:nvSpPr>
          <p:spPr>
            <a:xfrm>
              <a:off x="1296429" y="7347707"/>
              <a:ext cx="5587365" cy="0"/>
            </a:xfrm>
            <a:custGeom>
              <a:avLst/>
              <a:gdLst/>
              <a:ahLst/>
              <a:cxnLst/>
              <a:rect l="l" t="t" r="r" b="b"/>
              <a:pathLst>
                <a:path w="5587365" h="0">
                  <a:moveTo>
                    <a:pt x="0" y="0"/>
                  </a:moveTo>
                  <a:lnTo>
                    <a:pt x="5587288" y="0"/>
                  </a:lnTo>
                </a:path>
              </a:pathLst>
            </a:custGeom>
            <a:ln w="3175">
              <a:solidFill>
                <a:srgbClr val="939498"/>
              </a:solidFill>
            </a:ln>
          </p:spPr>
          <p:txBody>
            <a:bodyPr wrap="square" lIns="0" tIns="0" rIns="0" bIns="0" rtlCol="0"/>
            <a:lstStyle/>
            <a:p/>
          </p:txBody>
        </p:sp>
        <p:sp>
          <p:nvSpPr>
            <p:cNvPr id="58" name="object 58" descr=""/>
            <p:cNvSpPr/>
            <p:nvPr/>
          </p:nvSpPr>
          <p:spPr>
            <a:xfrm>
              <a:off x="1296429" y="7538790"/>
              <a:ext cx="5587365" cy="0"/>
            </a:xfrm>
            <a:custGeom>
              <a:avLst/>
              <a:gdLst/>
              <a:ahLst/>
              <a:cxnLst/>
              <a:rect l="l" t="t" r="r" b="b"/>
              <a:pathLst>
                <a:path w="5587365" h="0">
                  <a:moveTo>
                    <a:pt x="0" y="0"/>
                  </a:moveTo>
                  <a:lnTo>
                    <a:pt x="5587288" y="0"/>
                  </a:lnTo>
                </a:path>
              </a:pathLst>
            </a:custGeom>
            <a:ln w="3175">
              <a:solidFill>
                <a:srgbClr val="939498"/>
              </a:solidFill>
            </a:ln>
          </p:spPr>
          <p:txBody>
            <a:bodyPr wrap="square" lIns="0" tIns="0" rIns="0" bIns="0" rtlCol="0"/>
            <a:lstStyle/>
            <a:p/>
          </p:txBody>
        </p:sp>
        <p:sp>
          <p:nvSpPr>
            <p:cNvPr id="59" name="object 59" descr=""/>
            <p:cNvSpPr/>
            <p:nvPr/>
          </p:nvSpPr>
          <p:spPr>
            <a:xfrm>
              <a:off x="1296429" y="7729860"/>
              <a:ext cx="5587365" cy="0"/>
            </a:xfrm>
            <a:custGeom>
              <a:avLst/>
              <a:gdLst/>
              <a:ahLst/>
              <a:cxnLst/>
              <a:rect l="l" t="t" r="r" b="b"/>
              <a:pathLst>
                <a:path w="5587365" h="0">
                  <a:moveTo>
                    <a:pt x="0" y="0"/>
                  </a:moveTo>
                  <a:lnTo>
                    <a:pt x="5587288" y="0"/>
                  </a:lnTo>
                </a:path>
              </a:pathLst>
            </a:custGeom>
            <a:ln w="3175">
              <a:solidFill>
                <a:srgbClr val="939498"/>
              </a:solidFill>
            </a:ln>
          </p:spPr>
          <p:txBody>
            <a:bodyPr wrap="square" lIns="0" tIns="0" rIns="0" bIns="0" rtlCol="0"/>
            <a:lstStyle/>
            <a:p/>
          </p:txBody>
        </p:sp>
        <p:sp>
          <p:nvSpPr>
            <p:cNvPr id="60" name="object 60" descr=""/>
            <p:cNvSpPr/>
            <p:nvPr/>
          </p:nvSpPr>
          <p:spPr>
            <a:xfrm>
              <a:off x="708855" y="7920943"/>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1" name="object 61" descr=""/>
            <p:cNvSpPr/>
            <p:nvPr/>
          </p:nvSpPr>
          <p:spPr>
            <a:xfrm>
              <a:off x="708855" y="8112026"/>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2" name="object 62" descr=""/>
            <p:cNvSpPr/>
            <p:nvPr/>
          </p:nvSpPr>
          <p:spPr>
            <a:xfrm>
              <a:off x="708855" y="8303096"/>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3" name="object 63" descr=""/>
            <p:cNvSpPr/>
            <p:nvPr/>
          </p:nvSpPr>
          <p:spPr>
            <a:xfrm>
              <a:off x="708855" y="8494179"/>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4" name="object 64" descr=""/>
            <p:cNvSpPr/>
            <p:nvPr/>
          </p:nvSpPr>
          <p:spPr>
            <a:xfrm>
              <a:off x="708855" y="8685249"/>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5" name="object 65" descr=""/>
            <p:cNvSpPr/>
            <p:nvPr/>
          </p:nvSpPr>
          <p:spPr>
            <a:xfrm>
              <a:off x="708855" y="8876332"/>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6" name="object 66" descr=""/>
            <p:cNvSpPr/>
            <p:nvPr/>
          </p:nvSpPr>
          <p:spPr>
            <a:xfrm>
              <a:off x="708855" y="9067415"/>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7" name="object 67" descr=""/>
            <p:cNvSpPr/>
            <p:nvPr/>
          </p:nvSpPr>
          <p:spPr>
            <a:xfrm>
              <a:off x="708855" y="9258486"/>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8" name="object 68" descr=""/>
            <p:cNvSpPr/>
            <p:nvPr/>
          </p:nvSpPr>
          <p:spPr>
            <a:xfrm>
              <a:off x="708855" y="9458783"/>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69" name="object 69" descr=""/>
            <p:cNvSpPr/>
            <p:nvPr/>
          </p:nvSpPr>
          <p:spPr>
            <a:xfrm>
              <a:off x="708855" y="9650176"/>
              <a:ext cx="6175375" cy="0"/>
            </a:xfrm>
            <a:custGeom>
              <a:avLst/>
              <a:gdLst/>
              <a:ahLst/>
              <a:cxnLst/>
              <a:rect l="l" t="t" r="r" b="b"/>
              <a:pathLst>
                <a:path w="6175375" h="0">
                  <a:moveTo>
                    <a:pt x="0" y="0"/>
                  </a:moveTo>
                  <a:lnTo>
                    <a:pt x="6174867" y="0"/>
                  </a:lnTo>
                </a:path>
              </a:pathLst>
            </a:custGeom>
            <a:ln w="3175">
              <a:solidFill>
                <a:srgbClr val="939498"/>
              </a:solidFill>
            </a:ln>
          </p:spPr>
          <p:txBody>
            <a:bodyPr wrap="square" lIns="0" tIns="0" rIns="0" bIns="0" rtlCol="0"/>
            <a:lstStyle/>
            <a:p/>
          </p:txBody>
        </p:sp>
        <p:sp>
          <p:nvSpPr>
            <p:cNvPr id="70" name="object 70" descr=""/>
            <p:cNvSpPr/>
            <p:nvPr/>
          </p:nvSpPr>
          <p:spPr>
            <a:xfrm>
              <a:off x="708074" y="5627997"/>
              <a:ext cx="6176010" cy="0"/>
            </a:xfrm>
            <a:custGeom>
              <a:avLst/>
              <a:gdLst/>
              <a:ahLst/>
              <a:cxnLst/>
              <a:rect l="l" t="t" r="r" b="b"/>
              <a:pathLst>
                <a:path w="6176009" h="0">
                  <a:moveTo>
                    <a:pt x="0" y="0"/>
                  </a:moveTo>
                  <a:lnTo>
                    <a:pt x="6175641" y="0"/>
                  </a:lnTo>
                </a:path>
              </a:pathLst>
            </a:custGeom>
            <a:ln w="3175">
              <a:solidFill>
                <a:srgbClr val="939498"/>
              </a:solidFill>
            </a:ln>
          </p:spPr>
          <p:txBody>
            <a:bodyPr wrap="square" lIns="0" tIns="0" rIns="0" bIns="0" rtlCol="0"/>
            <a:lstStyle/>
            <a:p/>
          </p:txBody>
        </p:sp>
        <p:sp>
          <p:nvSpPr>
            <p:cNvPr id="71" name="object 71" descr=""/>
            <p:cNvSpPr/>
            <p:nvPr/>
          </p:nvSpPr>
          <p:spPr>
            <a:xfrm>
              <a:off x="1296429" y="5819080"/>
              <a:ext cx="5587365" cy="0"/>
            </a:xfrm>
            <a:custGeom>
              <a:avLst/>
              <a:gdLst/>
              <a:ahLst/>
              <a:cxnLst/>
              <a:rect l="l" t="t" r="r" b="b"/>
              <a:pathLst>
                <a:path w="5587365" h="0">
                  <a:moveTo>
                    <a:pt x="0" y="0"/>
                  </a:moveTo>
                  <a:lnTo>
                    <a:pt x="5587288" y="0"/>
                  </a:lnTo>
                </a:path>
              </a:pathLst>
            </a:custGeom>
            <a:ln w="3175">
              <a:solidFill>
                <a:srgbClr val="939498"/>
              </a:solidFill>
            </a:ln>
          </p:spPr>
          <p:txBody>
            <a:bodyPr wrap="square" lIns="0" tIns="0" rIns="0" bIns="0" rtlCol="0"/>
            <a:lstStyle/>
            <a:p/>
          </p:txBody>
        </p:sp>
        <p:sp>
          <p:nvSpPr>
            <p:cNvPr id="72" name="object 72" descr=""/>
            <p:cNvSpPr/>
            <p:nvPr/>
          </p:nvSpPr>
          <p:spPr>
            <a:xfrm>
              <a:off x="1323342" y="5627997"/>
              <a:ext cx="0" cy="2292985"/>
            </a:xfrm>
            <a:custGeom>
              <a:avLst/>
              <a:gdLst/>
              <a:ahLst/>
              <a:cxnLst/>
              <a:rect l="l" t="t" r="r" b="b"/>
              <a:pathLst>
                <a:path w="0" h="2292984">
                  <a:moveTo>
                    <a:pt x="0" y="0"/>
                  </a:moveTo>
                  <a:lnTo>
                    <a:pt x="0" y="2292946"/>
                  </a:lnTo>
                </a:path>
              </a:pathLst>
            </a:custGeom>
            <a:ln w="3175">
              <a:solidFill>
                <a:srgbClr val="939498"/>
              </a:solidFill>
            </a:ln>
          </p:spPr>
          <p:txBody>
            <a:bodyPr wrap="square" lIns="0" tIns="0" rIns="0" bIns="0" rtlCol="0"/>
            <a:lstStyle/>
            <a:p/>
          </p:txBody>
        </p:sp>
        <p:sp>
          <p:nvSpPr>
            <p:cNvPr id="73" name="object 73" descr=""/>
            <p:cNvSpPr/>
            <p:nvPr/>
          </p:nvSpPr>
          <p:spPr>
            <a:xfrm>
              <a:off x="1780542" y="4866382"/>
              <a:ext cx="0" cy="4784090"/>
            </a:xfrm>
            <a:custGeom>
              <a:avLst/>
              <a:gdLst/>
              <a:ahLst/>
              <a:cxnLst/>
              <a:rect l="l" t="t" r="r" b="b"/>
              <a:pathLst>
                <a:path w="0" h="4784090">
                  <a:moveTo>
                    <a:pt x="0" y="0"/>
                  </a:moveTo>
                  <a:lnTo>
                    <a:pt x="0" y="4783797"/>
                  </a:lnTo>
                </a:path>
              </a:pathLst>
            </a:custGeom>
            <a:ln w="3175">
              <a:solidFill>
                <a:srgbClr val="939498"/>
              </a:solidFill>
            </a:ln>
          </p:spPr>
          <p:txBody>
            <a:bodyPr wrap="square" lIns="0" tIns="0" rIns="0" bIns="0" rtlCol="0"/>
            <a:lstStyle/>
            <a:p/>
          </p:txBody>
        </p:sp>
        <p:sp>
          <p:nvSpPr>
            <p:cNvPr id="74" name="object 74" descr=""/>
            <p:cNvSpPr/>
            <p:nvPr/>
          </p:nvSpPr>
          <p:spPr>
            <a:xfrm>
              <a:off x="2770101" y="5054768"/>
              <a:ext cx="0" cy="191135"/>
            </a:xfrm>
            <a:custGeom>
              <a:avLst/>
              <a:gdLst/>
              <a:ahLst/>
              <a:cxnLst/>
              <a:rect l="l" t="t" r="r" b="b"/>
              <a:pathLst>
                <a:path w="0" h="191135">
                  <a:moveTo>
                    <a:pt x="0" y="0"/>
                  </a:moveTo>
                  <a:lnTo>
                    <a:pt x="0" y="191071"/>
                  </a:lnTo>
                </a:path>
              </a:pathLst>
            </a:custGeom>
            <a:ln w="3175">
              <a:solidFill>
                <a:srgbClr val="939498"/>
              </a:solidFill>
            </a:ln>
          </p:spPr>
          <p:txBody>
            <a:bodyPr wrap="square" lIns="0" tIns="0" rIns="0" bIns="0" rtlCol="0"/>
            <a:lstStyle/>
            <a:p/>
          </p:txBody>
        </p:sp>
        <p:sp>
          <p:nvSpPr>
            <p:cNvPr id="75" name="object 75" descr=""/>
            <p:cNvSpPr/>
            <p:nvPr/>
          </p:nvSpPr>
          <p:spPr>
            <a:xfrm>
              <a:off x="2770101" y="5436927"/>
              <a:ext cx="0" cy="191135"/>
            </a:xfrm>
            <a:custGeom>
              <a:avLst/>
              <a:gdLst/>
              <a:ahLst/>
              <a:cxnLst/>
              <a:rect l="l" t="t" r="r" b="b"/>
              <a:pathLst>
                <a:path w="0" h="191135">
                  <a:moveTo>
                    <a:pt x="0" y="0"/>
                  </a:moveTo>
                  <a:lnTo>
                    <a:pt x="0" y="191071"/>
                  </a:lnTo>
                </a:path>
              </a:pathLst>
            </a:custGeom>
            <a:ln w="3175">
              <a:solidFill>
                <a:srgbClr val="939498"/>
              </a:solidFill>
            </a:ln>
          </p:spPr>
          <p:txBody>
            <a:bodyPr wrap="square" lIns="0" tIns="0" rIns="0" bIns="0" rtlCol="0"/>
            <a:lstStyle/>
            <a:p/>
          </p:txBody>
        </p:sp>
        <p:sp>
          <p:nvSpPr>
            <p:cNvPr id="76" name="object 76" descr=""/>
            <p:cNvSpPr/>
            <p:nvPr/>
          </p:nvSpPr>
          <p:spPr>
            <a:xfrm>
              <a:off x="2770101" y="8876332"/>
              <a:ext cx="0" cy="191135"/>
            </a:xfrm>
            <a:custGeom>
              <a:avLst/>
              <a:gdLst/>
              <a:ahLst/>
              <a:cxnLst/>
              <a:rect l="l" t="t" r="r" b="b"/>
              <a:pathLst>
                <a:path w="0" h="191134">
                  <a:moveTo>
                    <a:pt x="0" y="0"/>
                  </a:moveTo>
                  <a:lnTo>
                    <a:pt x="0" y="191084"/>
                  </a:lnTo>
                </a:path>
              </a:pathLst>
            </a:custGeom>
            <a:ln w="3175">
              <a:solidFill>
                <a:srgbClr val="939498"/>
              </a:solidFill>
            </a:ln>
          </p:spPr>
          <p:txBody>
            <a:bodyPr wrap="square" lIns="0" tIns="0" rIns="0" bIns="0" rtlCol="0"/>
            <a:lstStyle/>
            <a:p/>
          </p:txBody>
        </p:sp>
        <p:sp>
          <p:nvSpPr>
            <p:cNvPr id="77" name="object 77" descr=""/>
            <p:cNvSpPr/>
            <p:nvPr/>
          </p:nvSpPr>
          <p:spPr>
            <a:xfrm>
              <a:off x="3806341" y="5054768"/>
              <a:ext cx="0" cy="191135"/>
            </a:xfrm>
            <a:custGeom>
              <a:avLst/>
              <a:gdLst/>
              <a:ahLst/>
              <a:cxnLst/>
              <a:rect l="l" t="t" r="r" b="b"/>
              <a:pathLst>
                <a:path w="0" h="191135">
                  <a:moveTo>
                    <a:pt x="0" y="0"/>
                  </a:moveTo>
                  <a:lnTo>
                    <a:pt x="0" y="191071"/>
                  </a:lnTo>
                </a:path>
              </a:pathLst>
            </a:custGeom>
            <a:ln w="3175">
              <a:solidFill>
                <a:srgbClr val="939498"/>
              </a:solidFill>
            </a:ln>
          </p:spPr>
          <p:txBody>
            <a:bodyPr wrap="square" lIns="0" tIns="0" rIns="0" bIns="0" rtlCol="0"/>
            <a:lstStyle/>
            <a:p/>
          </p:txBody>
        </p:sp>
        <p:sp>
          <p:nvSpPr>
            <p:cNvPr id="78" name="object 78" descr=""/>
            <p:cNvSpPr/>
            <p:nvPr/>
          </p:nvSpPr>
          <p:spPr>
            <a:xfrm>
              <a:off x="3806341" y="5436927"/>
              <a:ext cx="0" cy="191135"/>
            </a:xfrm>
            <a:custGeom>
              <a:avLst/>
              <a:gdLst/>
              <a:ahLst/>
              <a:cxnLst/>
              <a:rect l="l" t="t" r="r" b="b"/>
              <a:pathLst>
                <a:path w="0" h="191135">
                  <a:moveTo>
                    <a:pt x="0" y="0"/>
                  </a:moveTo>
                  <a:lnTo>
                    <a:pt x="0" y="191071"/>
                  </a:lnTo>
                </a:path>
              </a:pathLst>
            </a:custGeom>
            <a:ln w="3175">
              <a:solidFill>
                <a:srgbClr val="939498"/>
              </a:solidFill>
            </a:ln>
          </p:spPr>
          <p:txBody>
            <a:bodyPr wrap="square" lIns="0" tIns="0" rIns="0" bIns="0" rtlCol="0"/>
            <a:lstStyle/>
            <a:p/>
          </p:txBody>
        </p:sp>
        <p:sp>
          <p:nvSpPr>
            <p:cNvPr id="79" name="object 79" descr=""/>
            <p:cNvSpPr/>
            <p:nvPr/>
          </p:nvSpPr>
          <p:spPr>
            <a:xfrm>
              <a:off x="3806341" y="8876332"/>
              <a:ext cx="0" cy="191135"/>
            </a:xfrm>
            <a:custGeom>
              <a:avLst/>
              <a:gdLst/>
              <a:ahLst/>
              <a:cxnLst/>
              <a:rect l="l" t="t" r="r" b="b"/>
              <a:pathLst>
                <a:path w="0" h="191134">
                  <a:moveTo>
                    <a:pt x="0" y="0"/>
                  </a:moveTo>
                  <a:lnTo>
                    <a:pt x="0" y="191084"/>
                  </a:lnTo>
                </a:path>
              </a:pathLst>
            </a:custGeom>
            <a:ln w="3175">
              <a:solidFill>
                <a:srgbClr val="939498"/>
              </a:solidFill>
            </a:ln>
          </p:spPr>
          <p:txBody>
            <a:bodyPr wrap="square" lIns="0" tIns="0" rIns="0" bIns="0" rtlCol="0"/>
            <a:lstStyle/>
            <a:p/>
          </p:txBody>
        </p:sp>
        <p:sp>
          <p:nvSpPr>
            <p:cNvPr id="80" name="object 80" descr=""/>
            <p:cNvSpPr/>
            <p:nvPr/>
          </p:nvSpPr>
          <p:spPr>
            <a:xfrm>
              <a:off x="709523" y="4857483"/>
              <a:ext cx="284480" cy="12700"/>
            </a:xfrm>
            <a:custGeom>
              <a:avLst/>
              <a:gdLst/>
              <a:ahLst/>
              <a:cxnLst/>
              <a:rect l="l" t="t" r="r" b="b"/>
              <a:pathLst>
                <a:path w="284480" h="12700">
                  <a:moveTo>
                    <a:pt x="284353" y="0"/>
                  </a:moveTo>
                  <a:lnTo>
                    <a:pt x="0" y="0"/>
                  </a:lnTo>
                  <a:lnTo>
                    <a:pt x="0" y="12420"/>
                  </a:lnTo>
                  <a:lnTo>
                    <a:pt x="284353" y="12420"/>
                  </a:lnTo>
                  <a:lnTo>
                    <a:pt x="284353" y="0"/>
                  </a:lnTo>
                  <a:close/>
                </a:path>
              </a:pathLst>
            </a:custGeom>
            <a:solidFill>
              <a:srgbClr val="CB272B"/>
            </a:solidFill>
          </p:spPr>
          <p:txBody>
            <a:bodyPr wrap="square" lIns="0" tIns="0" rIns="0" bIns="0" rtlCol="0"/>
            <a:lstStyle/>
            <a:p/>
          </p:txBody>
        </p:sp>
      </p:grpSp>
      <p:sp>
        <p:nvSpPr>
          <p:cNvPr id="81" name="object 81" descr=""/>
          <p:cNvSpPr txBox="1"/>
          <p:nvPr/>
        </p:nvSpPr>
        <p:spPr>
          <a:xfrm>
            <a:off x="1450138" y="5653955"/>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1 </a:t>
            </a:r>
            <a:endParaRPr sz="900">
              <a:latin typeface="SimSun"/>
              <a:cs typeface="SimSun"/>
            </a:endParaRPr>
          </a:p>
        </p:txBody>
      </p:sp>
      <p:sp>
        <p:nvSpPr>
          <p:cNvPr id="82" name="object 82" descr=""/>
          <p:cNvSpPr txBox="1"/>
          <p:nvPr/>
        </p:nvSpPr>
        <p:spPr>
          <a:xfrm>
            <a:off x="1450138" y="5844493"/>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2 </a:t>
            </a:r>
            <a:endParaRPr sz="900">
              <a:latin typeface="SimSun"/>
              <a:cs typeface="SimSun"/>
            </a:endParaRPr>
          </a:p>
        </p:txBody>
      </p:sp>
      <p:sp>
        <p:nvSpPr>
          <p:cNvPr id="83" name="object 83" descr=""/>
          <p:cNvSpPr txBox="1"/>
          <p:nvPr/>
        </p:nvSpPr>
        <p:spPr>
          <a:xfrm>
            <a:off x="1450138" y="6035031"/>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3 </a:t>
            </a:r>
            <a:endParaRPr sz="900">
              <a:latin typeface="SimSun"/>
              <a:cs typeface="SimSun"/>
            </a:endParaRPr>
          </a:p>
        </p:txBody>
      </p:sp>
      <p:sp>
        <p:nvSpPr>
          <p:cNvPr id="84" name="object 84" descr=""/>
          <p:cNvSpPr txBox="1"/>
          <p:nvPr/>
        </p:nvSpPr>
        <p:spPr>
          <a:xfrm>
            <a:off x="1450138" y="6225569"/>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4 </a:t>
            </a:r>
            <a:endParaRPr sz="900">
              <a:latin typeface="SimSun"/>
              <a:cs typeface="SimSun"/>
            </a:endParaRPr>
          </a:p>
        </p:txBody>
      </p:sp>
      <p:sp>
        <p:nvSpPr>
          <p:cNvPr id="85" name="object 85" descr=""/>
          <p:cNvSpPr txBox="1"/>
          <p:nvPr/>
        </p:nvSpPr>
        <p:spPr>
          <a:xfrm>
            <a:off x="1450138" y="6416107"/>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5 </a:t>
            </a:r>
            <a:endParaRPr sz="900">
              <a:latin typeface="SimSun"/>
              <a:cs typeface="SimSun"/>
            </a:endParaRPr>
          </a:p>
        </p:txBody>
      </p:sp>
      <p:sp>
        <p:nvSpPr>
          <p:cNvPr id="86" name="object 86" descr=""/>
          <p:cNvSpPr txBox="1"/>
          <p:nvPr/>
        </p:nvSpPr>
        <p:spPr>
          <a:xfrm>
            <a:off x="1450138" y="6606645"/>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6 </a:t>
            </a:r>
            <a:endParaRPr sz="900">
              <a:latin typeface="SimSun"/>
              <a:cs typeface="SimSun"/>
            </a:endParaRPr>
          </a:p>
        </p:txBody>
      </p:sp>
      <p:sp>
        <p:nvSpPr>
          <p:cNvPr id="87" name="object 87" descr=""/>
          <p:cNvSpPr txBox="1"/>
          <p:nvPr/>
        </p:nvSpPr>
        <p:spPr>
          <a:xfrm>
            <a:off x="1450138" y="6797183"/>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1 </a:t>
            </a:r>
            <a:endParaRPr sz="900">
              <a:latin typeface="SimSun"/>
              <a:cs typeface="SimSun"/>
            </a:endParaRPr>
          </a:p>
        </p:txBody>
      </p:sp>
      <p:sp>
        <p:nvSpPr>
          <p:cNvPr id="88" name="object 88" descr=""/>
          <p:cNvSpPr txBox="1"/>
          <p:nvPr/>
        </p:nvSpPr>
        <p:spPr>
          <a:xfrm>
            <a:off x="1450138" y="6987722"/>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2 </a:t>
            </a:r>
            <a:endParaRPr sz="900">
              <a:latin typeface="SimSun"/>
              <a:cs typeface="SimSun"/>
            </a:endParaRPr>
          </a:p>
        </p:txBody>
      </p:sp>
      <p:sp>
        <p:nvSpPr>
          <p:cNvPr id="89" name="object 89" descr=""/>
          <p:cNvSpPr txBox="1"/>
          <p:nvPr/>
        </p:nvSpPr>
        <p:spPr>
          <a:xfrm>
            <a:off x="1450138" y="7178260"/>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3 </a:t>
            </a:r>
            <a:endParaRPr sz="900">
              <a:latin typeface="SimSun"/>
              <a:cs typeface="SimSun"/>
            </a:endParaRPr>
          </a:p>
        </p:txBody>
      </p:sp>
      <p:sp>
        <p:nvSpPr>
          <p:cNvPr id="90" name="object 90" descr=""/>
          <p:cNvSpPr txBox="1"/>
          <p:nvPr/>
        </p:nvSpPr>
        <p:spPr>
          <a:xfrm>
            <a:off x="1450138" y="7368798"/>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4 </a:t>
            </a:r>
            <a:endParaRPr sz="900">
              <a:latin typeface="SimSun"/>
              <a:cs typeface="SimSun"/>
            </a:endParaRPr>
          </a:p>
        </p:txBody>
      </p:sp>
      <p:sp>
        <p:nvSpPr>
          <p:cNvPr id="91" name="object 91" descr=""/>
          <p:cNvSpPr txBox="1"/>
          <p:nvPr/>
        </p:nvSpPr>
        <p:spPr>
          <a:xfrm>
            <a:off x="1450138" y="7559336"/>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5 </a:t>
            </a:r>
            <a:endParaRPr sz="900">
              <a:latin typeface="SimSun"/>
              <a:cs typeface="SimSun"/>
            </a:endParaRPr>
          </a:p>
        </p:txBody>
      </p:sp>
      <p:sp>
        <p:nvSpPr>
          <p:cNvPr id="92" name="object 92" descr=""/>
          <p:cNvSpPr txBox="1"/>
          <p:nvPr/>
        </p:nvSpPr>
        <p:spPr>
          <a:xfrm>
            <a:off x="1450138" y="7749874"/>
            <a:ext cx="226060" cy="162560"/>
          </a:xfrm>
          <a:prstGeom prst="rect">
            <a:avLst/>
          </a:prstGeom>
        </p:spPr>
        <p:txBody>
          <a:bodyPr wrap="square" lIns="0" tIns="12700" rIns="0" bIns="0" rtlCol="0" vert="horz">
            <a:spAutoFit/>
          </a:bodyPr>
          <a:lstStyle/>
          <a:p>
            <a:pPr marL="12700">
              <a:lnSpc>
                <a:spcPct val="100000"/>
              </a:lnSpc>
              <a:spcBef>
                <a:spcPts val="100"/>
              </a:spcBef>
            </a:pPr>
            <a:r>
              <a:rPr dirty="0" sz="900" spc="114">
                <a:solidFill>
                  <a:srgbClr val="5B5A5C"/>
                </a:solidFill>
                <a:latin typeface="SimSun"/>
                <a:cs typeface="SimSun"/>
              </a:rPr>
              <a:t>轴</a:t>
            </a:r>
            <a:r>
              <a:rPr dirty="0" sz="900" spc="-50">
                <a:solidFill>
                  <a:srgbClr val="5B5A5C"/>
                </a:solidFill>
                <a:latin typeface="SimSun"/>
                <a:cs typeface="SimSun"/>
              </a:rPr>
              <a:t>6 </a:t>
            </a:r>
            <a:endParaRPr sz="900">
              <a:latin typeface="SimSun"/>
              <a:cs typeface="SimSun"/>
            </a:endParaRPr>
          </a:p>
        </p:txBody>
      </p:sp>
      <p:sp>
        <p:nvSpPr>
          <p:cNvPr id="93" name="object 93" descr=""/>
          <p:cNvSpPr txBox="1"/>
          <p:nvPr/>
        </p:nvSpPr>
        <p:spPr>
          <a:xfrm>
            <a:off x="1928026" y="4668803"/>
            <a:ext cx="767080" cy="162560"/>
          </a:xfrm>
          <a:prstGeom prst="rect">
            <a:avLst/>
          </a:prstGeom>
        </p:spPr>
        <p:txBody>
          <a:bodyPr wrap="square" lIns="0" tIns="12700" rIns="0" bIns="0" rtlCol="0" vert="horz">
            <a:spAutoFit/>
          </a:bodyPr>
          <a:lstStyle/>
          <a:p>
            <a:pPr marL="12700">
              <a:lnSpc>
                <a:spcPct val="100000"/>
              </a:lnSpc>
              <a:spcBef>
                <a:spcPts val="100"/>
              </a:spcBef>
            </a:pPr>
            <a:r>
              <a:rPr dirty="0" sz="900" b="1">
                <a:solidFill>
                  <a:srgbClr val="5B5A5C"/>
                </a:solidFill>
                <a:latin typeface="Microsoft JhengHei"/>
                <a:cs typeface="Microsoft JhengHei"/>
              </a:rPr>
              <a:t>NB12-</a:t>
            </a:r>
            <a:r>
              <a:rPr dirty="0" sz="900" spc="-10" b="1">
                <a:solidFill>
                  <a:srgbClr val="5B5A5C"/>
                </a:solidFill>
                <a:latin typeface="Microsoft JhengHei"/>
                <a:cs typeface="Microsoft JhengHei"/>
              </a:rPr>
              <a:t>10/1.6</a:t>
            </a:r>
            <a:endParaRPr sz="900">
              <a:latin typeface="Microsoft JhengHei"/>
              <a:cs typeface="Microsoft JhengHei"/>
            </a:endParaRPr>
          </a:p>
        </p:txBody>
      </p:sp>
      <p:grpSp>
        <p:nvGrpSpPr>
          <p:cNvPr id="94" name="object 94" descr=""/>
          <p:cNvGrpSpPr/>
          <p:nvPr/>
        </p:nvGrpSpPr>
        <p:grpSpPr>
          <a:xfrm>
            <a:off x="4890119" y="4862421"/>
            <a:ext cx="991869" cy="4789170"/>
            <a:chOff x="4890119" y="4862421"/>
            <a:chExt cx="991869" cy="4789170"/>
          </a:xfrm>
        </p:grpSpPr>
        <p:sp>
          <p:nvSpPr>
            <p:cNvPr id="95" name="object 95" descr=""/>
            <p:cNvSpPr/>
            <p:nvPr/>
          </p:nvSpPr>
          <p:spPr>
            <a:xfrm>
              <a:off x="4891707" y="4869897"/>
              <a:ext cx="0" cy="4780280"/>
            </a:xfrm>
            <a:custGeom>
              <a:avLst/>
              <a:gdLst/>
              <a:ahLst/>
              <a:cxnLst/>
              <a:rect l="l" t="t" r="r" b="b"/>
              <a:pathLst>
                <a:path w="0" h="4780280">
                  <a:moveTo>
                    <a:pt x="0" y="0"/>
                  </a:moveTo>
                  <a:lnTo>
                    <a:pt x="0" y="4780280"/>
                  </a:lnTo>
                </a:path>
              </a:pathLst>
            </a:custGeom>
            <a:ln w="3175">
              <a:solidFill>
                <a:srgbClr val="939498"/>
              </a:solidFill>
            </a:ln>
          </p:spPr>
          <p:txBody>
            <a:bodyPr wrap="square" lIns="0" tIns="0" rIns="0" bIns="0" rtlCol="0"/>
            <a:lstStyle/>
            <a:p/>
          </p:txBody>
        </p:sp>
        <p:sp>
          <p:nvSpPr>
            <p:cNvPr id="96" name="object 96" descr=""/>
            <p:cNvSpPr/>
            <p:nvPr/>
          </p:nvSpPr>
          <p:spPr>
            <a:xfrm>
              <a:off x="4891707" y="8876332"/>
              <a:ext cx="0" cy="191135"/>
            </a:xfrm>
            <a:custGeom>
              <a:avLst/>
              <a:gdLst/>
              <a:ahLst/>
              <a:cxnLst/>
              <a:rect l="l" t="t" r="r" b="b"/>
              <a:pathLst>
                <a:path w="0" h="191134">
                  <a:moveTo>
                    <a:pt x="0" y="0"/>
                  </a:moveTo>
                  <a:lnTo>
                    <a:pt x="0" y="191084"/>
                  </a:lnTo>
                </a:path>
              </a:pathLst>
            </a:custGeom>
            <a:ln w="3175">
              <a:solidFill>
                <a:srgbClr val="939498"/>
              </a:solidFill>
            </a:ln>
          </p:spPr>
          <p:txBody>
            <a:bodyPr wrap="square" lIns="0" tIns="0" rIns="0" bIns="0" rtlCol="0"/>
            <a:lstStyle/>
            <a:p/>
          </p:txBody>
        </p:sp>
        <p:sp>
          <p:nvSpPr>
            <p:cNvPr id="97" name="object 97" descr=""/>
            <p:cNvSpPr/>
            <p:nvPr/>
          </p:nvSpPr>
          <p:spPr>
            <a:xfrm>
              <a:off x="5879901" y="4863691"/>
              <a:ext cx="0" cy="382270"/>
            </a:xfrm>
            <a:custGeom>
              <a:avLst/>
              <a:gdLst/>
              <a:ahLst/>
              <a:cxnLst/>
              <a:rect l="l" t="t" r="r" b="b"/>
              <a:pathLst>
                <a:path w="0" h="382270">
                  <a:moveTo>
                    <a:pt x="0" y="0"/>
                  </a:moveTo>
                  <a:lnTo>
                    <a:pt x="0" y="382155"/>
                  </a:lnTo>
                </a:path>
              </a:pathLst>
            </a:custGeom>
            <a:ln w="3175">
              <a:solidFill>
                <a:srgbClr val="939498"/>
              </a:solidFill>
            </a:ln>
          </p:spPr>
          <p:txBody>
            <a:bodyPr wrap="square" lIns="0" tIns="0" rIns="0" bIns="0" rtlCol="0"/>
            <a:lstStyle/>
            <a:p/>
          </p:txBody>
        </p:sp>
        <p:sp>
          <p:nvSpPr>
            <p:cNvPr id="98" name="object 98" descr=""/>
            <p:cNvSpPr/>
            <p:nvPr/>
          </p:nvSpPr>
          <p:spPr>
            <a:xfrm>
              <a:off x="5879901" y="5436927"/>
              <a:ext cx="0" cy="191135"/>
            </a:xfrm>
            <a:custGeom>
              <a:avLst/>
              <a:gdLst/>
              <a:ahLst/>
              <a:cxnLst/>
              <a:rect l="l" t="t" r="r" b="b"/>
              <a:pathLst>
                <a:path w="0" h="191135">
                  <a:moveTo>
                    <a:pt x="0" y="0"/>
                  </a:moveTo>
                  <a:lnTo>
                    <a:pt x="0" y="191071"/>
                  </a:lnTo>
                </a:path>
              </a:pathLst>
            </a:custGeom>
            <a:ln w="3175">
              <a:solidFill>
                <a:srgbClr val="939498"/>
              </a:solidFill>
            </a:ln>
          </p:spPr>
          <p:txBody>
            <a:bodyPr wrap="square" lIns="0" tIns="0" rIns="0" bIns="0" rtlCol="0"/>
            <a:lstStyle/>
            <a:p/>
          </p:txBody>
        </p:sp>
        <p:sp>
          <p:nvSpPr>
            <p:cNvPr id="99" name="object 99" descr=""/>
            <p:cNvSpPr/>
            <p:nvPr/>
          </p:nvSpPr>
          <p:spPr>
            <a:xfrm>
              <a:off x="5879901" y="6201233"/>
              <a:ext cx="0" cy="191135"/>
            </a:xfrm>
            <a:custGeom>
              <a:avLst/>
              <a:gdLst/>
              <a:ahLst/>
              <a:cxnLst/>
              <a:rect l="l" t="t" r="r" b="b"/>
              <a:pathLst>
                <a:path w="0" h="191135">
                  <a:moveTo>
                    <a:pt x="0" y="0"/>
                  </a:moveTo>
                  <a:lnTo>
                    <a:pt x="0" y="191084"/>
                  </a:lnTo>
                </a:path>
              </a:pathLst>
            </a:custGeom>
            <a:ln w="3175">
              <a:solidFill>
                <a:srgbClr val="939498"/>
              </a:solidFill>
            </a:ln>
          </p:spPr>
          <p:txBody>
            <a:bodyPr wrap="square" lIns="0" tIns="0" rIns="0" bIns="0" rtlCol="0"/>
            <a:lstStyle/>
            <a:p/>
          </p:txBody>
        </p:sp>
        <p:sp>
          <p:nvSpPr>
            <p:cNvPr id="100" name="object 100" descr=""/>
            <p:cNvSpPr/>
            <p:nvPr/>
          </p:nvSpPr>
          <p:spPr>
            <a:xfrm>
              <a:off x="5879901" y="7347707"/>
              <a:ext cx="0" cy="191135"/>
            </a:xfrm>
            <a:custGeom>
              <a:avLst/>
              <a:gdLst/>
              <a:ahLst/>
              <a:cxnLst/>
              <a:rect l="l" t="t" r="r" b="b"/>
              <a:pathLst>
                <a:path w="0" h="191134">
                  <a:moveTo>
                    <a:pt x="0" y="0"/>
                  </a:moveTo>
                  <a:lnTo>
                    <a:pt x="0" y="191084"/>
                  </a:lnTo>
                </a:path>
              </a:pathLst>
            </a:custGeom>
            <a:ln w="3175">
              <a:solidFill>
                <a:srgbClr val="939498"/>
              </a:solidFill>
            </a:ln>
          </p:spPr>
          <p:txBody>
            <a:bodyPr wrap="square" lIns="0" tIns="0" rIns="0" bIns="0" rtlCol="0"/>
            <a:lstStyle/>
            <a:p/>
          </p:txBody>
        </p:sp>
        <p:sp>
          <p:nvSpPr>
            <p:cNvPr id="101" name="object 101" descr=""/>
            <p:cNvSpPr/>
            <p:nvPr/>
          </p:nvSpPr>
          <p:spPr>
            <a:xfrm>
              <a:off x="5879901" y="8876332"/>
              <a:ext cx="0" cy="191135"/>
            </a:xfrm>
            <a:custGeom>
              <a:avLst/>
              <a:gdLst/>
              <a:ahLst/>
              <a:cxnLst/>
              <a:rect l="l" t="t" r="r" b="b"/>
              <a:pathLst>
                <a:path w="0" h="191134">
                  <a:moveTo>
                    <a:pt x="0" y="0"/>
                  </a:moveTo>
                  <a:lnTo>
                    <a:pt x="0" y="191084"/>
                  </a:lnTo>
                </a:path>
              </a:pathLst>
            </a:custGeom>
            <a:ln w="3175">
              <a:solidFill>
                <a:srgbClr val="939498"/>
              </a:solidFill>
            </a:ln>
          </p:spPr>
          <p:txBody>
            <a:bodyPr wrap="square" lIns="0" tIns="0" rIns="0" bIns="0" rtlCol="0"/>
            <a:lstStyle/>
            <a:p/>
          </p:txBody>
        </p:sp>
      </p:grpSp>
      <p:sp>
        <p:nvSpPr>
          <p:cNvPr id="102" name="object 102" descr=""/>
          <p:cNvSpPr txBox="1"/>
          <p:nvPr/>
        </p:nvSpPr>
        <p:spPr>
          <a:xfrm>
            <a:off x="2920020" y="4668403"/>
            <a:ext cx="767080" cy="162560"/>
          </a:xfrm>
          <a:prstGeom prst="rect">
            <a:avLst/>
          </a:prstGeom>
        </p:spPr>
        <p:txBody>
          <a:bodyPr wrap="square" lIns="0" tIns="12700" rIns="0" bIns="0" rtlCol="0" vert="horz">
            <a:spAutoFit/>
          </a:bodyPr>
          <a:lstStyle/>
          <a:p>
            <a:pPr marL="12700">
              <a:lnSpc>
                <a:spcPct val="100000"/>
              </a:lnSpc>
              <a:spcBef>
                <a:spcPts val="100"/>
              </a:spcBef>
            </a:pPr>
            <a:r>
              <a:rPr dirty="0" sz="900" b="1">
                <a:solidFill>
                  <a:srgbClr val="5B5A5C"/>
                </a:solidFill>
                <a:latin typeface="Microsoft JhengHei"/>
                <a:cs typeface="Microsoft JhengHei"/>
              </a:rPr>
              <a:t>NB12-</a:t>
            </a:r>
            <a:r>
              <a:rPr dirty="0" sz="900" spc="-10" b="1">
                <a:solidFill>
                  <a:srgbClr val="5B5A5C"/>
                </a:solidFill>
                <a:latin typeface="Microsoft JhengHei"/>
                <a:cs typeface="Microsoft JhengHei"/>
              </a:rPr>
              <a:t>12/1.4</a:t>
            </a:r>
            <a:endParaRPr sz="900">
              <a:latin typeface="Microsoft JhengHei"/>
              <a:cs typeface="Microsoft JhengHei"/>
            </a:endParaRPr>
          </a:p>
        </p:txBody>
      </p:sp>
      <p:sp>
        <p:nvSpPr>
          <p:cNvPr id="103" name="object 103" descr=""/>
          <p:cNvSpPr txBox="1"/>
          <p:nvPr/>
        </p:nvSpPr>
        <p:spPr>
          <a:xfrm>
            <a:off x="4051362" y="5074854"/>
            <a:ext cx="559435" cy="162560"/>
          </a:xfrm>
          <a:prstGeom prst="rect">
            <a:avLst/>
          </a:prstGeom>
        </p:spPr>
        <p:txBody>
          <a:bodyPr wrap="square" lIns="0" tIns="12700" rIns="0" bIns="0" rtlCol="0" vert="horz">
            <a:spAutoFit/>
          </a:bodyPr>
          <a:lstStyle/>
          <a:p>
            <a:pPr marL="12700">
              <a:lnSpc>
                <a:spcPct val="100000"/>
              </a:lnSpc>
              <a:spcBef>
                <a:spcPts val="100"/>
              </a:spcBef>
            </a:pPr>
            <a:r>
              <a:rPr dirty="0" sz="900" spc="220">
                <a:solidFill>
                  <a:srgbClr val="5B5A5C"/>
                </a:solidFill>
                <a:latin typeface="SimSun"/>
                <a:cs typeface="SimSun"/>
              </a:rPr>
              <a:t>1102mm </a:t>
            </a:r>
            <a:endParaRPr sz="900">
              <a:latin typeface="SimSun"/>
              <a:cs typeface="SimSun"/>
            </a:endParaRPr>
          </a:p>
        </p:txBody>
      </p:sp>
      <p:sp>
        <p:nvSpPr>
          <p:cNvPr id="104" name="object 104" descr=""/>
          <p:cNvSpPr txBox="1"/>
          <p:nvPr/>
        </p:nvSpPr>
        <p:spPr>
          <a:xfrm>
            <a:off x="4050105" y="8884815"/>
            <a:ext cx="550545" cy="162560"/>
          </a:xfrm>
          <a:prstGeom prst="rect">
            <a:avLst/>
          </a:prstGeom>
        </p:spPr>
        <p:txBody>
          <a:bodyPr wrap="square" lIns="0" tIns="12700" rIns="0" bIns="0" rtlCol="0" vert="horz">
            <a:spAutoFit/>
          </a:bodyPr>
          <a:lstStyle/>
          <a:p>
            <a:pPr marL="12700">
              <a:lnSpc>
                <a:spcPct val="100000"/>
              </a:lnSpc>
              <a:spcBef>
                <a:spcPts val="100"/>
              </a:spcBef>
            </a:pPr>
            <a:r>
              <a:rPr dirty="0" sz="900" spc="140">
                <a:solidFill>
                  <a:srgbClr val="5B5A5C"/>
                </a:solidFill>
                <a:latin typeface="SimSun"/>
                <a:cs typeface="SimSun"/>
              </a:rPr>
              <a:t>约</a:t>
            </a:r>
            <a:r>
              <a:rPr dirty="0" sz="900" spc="85">
                <a:solidFill>
                  <a:srgbClr val="5B5A5C"/>
                </a:solidFill>
                <a:latin typeface="SimSun"/>
                <a:cs typeface="SimSun"/>
              </a:rPr>
              <a:t>112</a:t>
            </a:r>
            <a:r>
              <a:rPr dirty="0" sz="900" spc="-60">
                <a:solidFill>
                  <a:srgbClr val="5B5A5C"/>
                </a:solidFill>
                <a:latin typeface="SimSun"/>
                <a:cs typeface="SimSun"/>
              </a:rPr>
              <a:t> </a:t>
            </a:r>
            <a:r>
              <a:rPr dirty="0" sz="900" spc="60">
                <a:solidFill>
                  <a:srgbClr val="5B5A5C"/>
                </a:solidFill>
                <a:latin typeface="SimSun"/>
                <a:cs typeface="SimSun"/>
              </a:rPr>
              <a:t>kg</a:t>
            </a:r>
            <a:endParaRPr sz="900">
              <a:latin typeface="SimSun"/>
              <a:cs typeface="SimSun"/>
            </a:endParaRPr>
          </a:p>
        </p:txBody>
      </p:sp>
      <p:sp>
        <p:nvSpPr>
          <p:cNvPr id="105" name="object 105" descr=""/>
          <p:cNvSpPr txBox="1"/>
          <p:nvPr/>
        </p:nvSpPr>
        <p:spPr>
          <a:xfrm>
            <a:off x="3947577" y="4668403"/>
            <a:ext cx="767080" cy="162560"/>
          </a:xfrm>
          <a:prstGeom prst="rect">
            <a:avLst/>
          </a:prstGeom>
        </p:spPr>
        <p:txBody>
          <a:bodyPr wrap="square" lIns="0" tIns="12700" rIns="0" bIns="0" rtlCol="0" vert="horz">
            <a:spAutoFit/>
          </a:bodyPr>
          <a:lstStyle/>
          <a:p>
            <a:pPr marL="12700">
              <a:lnSpc>
                <a:spcPct val="100000"/>
              </a:lnSpc>
              <a:spcBef>
                <a:spcPts val="100"/>
              </a:spcBef>
            </a:pPr>
            <a:r>
              <a:rPr dirty="0" sz="900" b="1">
                <a:solidFill>
                  <a:srgbClr val="5B5A5C"/>
                </a:solidFill>
                <a:latin typeface="Microsoft JhengHei"/>
                <a:cs typeface="Microsoft JhengHei"/>
              </a:rPr>
              <a:t>NB12-</a:t>
            </a:r>
            <a:r>
              <a:rPr dirty="0" sz="900" spc="-10" b="1">
                <a:solidFill>
                  <a:srgbClr val="5B5A5C"/>
                </a:solidFill>
                <a:latin typeface="Microsoft JhengHei"/>
                <a:cs typeface="Microsoft JhengHei"/>
              </a:rPr>
              <a:t>16/1.1</a:t>
            </a:r>
            <a:endParaRPr sz="900">
              <a:latin typeface="Microsoft JhengHei"/>
              <a:cs typeface="Microsoft JhengHei"/>
            </a:endParaRPr>
          </a:p>
        </p:txBody>
      </p:sp>
      <p:sp>
        <p:nvSpPr>
          <p:cNvPr id="106" name="object 106" descr=""/>
          <p:cNvSpPr txBox="1"/>
          <p:nvPr/>
        </p:nvSpPr>
        <p:spPr>
          <a:xfrm>
            <a:off x="694942" y="6101725"/>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运动范围</a:t>
            </a:r>
            <a:endParaRPr sz="900">
              <a:latin typeface="SimSun"/>
              <a:cs typeface="SimSun"/>
            </a:endParaRPr>
          </a:p>
        </p:txBody>
      </p:sp>
      <p:sp>
        <p:nvSpPr>
          <p:cNvPr id="107" name="object 107" descr=""/>
          <p:cNvSpPr txBox="1"/>
          <p:nvPr/>
        </p:nvSpPr>
        <p:spPr>
          <a:xfrm>
            <a:off x="694942" y="7257412"/>
            <a:ext cx="528320" cy="162560"/>
          </a:xfrm>
          <a:prstGeom prst="rect">
            <a:avLst/>
          </a:prstGeom>
        </p:spPr>
        <p:txBody>
          <a:bodyPr wrap="square" lIns="0" tIns="12700" rIns="0" bIns="0" rtlCol="0" vert="horz">
            <a:spAutoFit/>
          </a:bodyPr>
          <a:lstStyle/>
          <a:p>
            <a:pPr marL="12700">
              <a:lnSpc>
                <a:spcPct val="100000"/>
              </a:lnSpc>
              <a:spcBef>
                <a:spcPts val="100"/>
              </a:spcBef>
            </a:pPr>
            <a:r>
              <a:rPr dirty="0" sz="900" spc="75">
                <a:solidFill>
                  <a:srgbClr val="5B5A5C"/>
                </a:solidFill>
                <a:latin typeface="SimSun"/>
                <a:cs typeface="SimSun"/>
              </a:rPr>
              <a:t>最大速度</a:t>
            </a:r>
            <a:endParaRPr sz="900">
              <a:latin typeface="SimSun"/>
              <a:cs typeface="SimSun"/>
            </a:endParaRPr>
          </a:p>
        </p:txBody>
      </p:sp>
      <p:sp>
        <p:nvSpPr>
          <p:cNvPr id="108" name="object 108" descr=""/>
          <p:cNvSpPr txBox="1"/>
          <p:nvPr/>
        </p:nvSpPr>
        <p:spPr>
          <a:xfrm>
            <a:off x="5511887" y="7932354"/>
            <a:ext cx="725805" cy="162560"/>
          </a:xfrm>
          <a:prstGeom prst="rect">
            <a:avLst/>
          </a:prstGeom>
        </p:spPr>
        <p:txBody>
          <a:bodyPr wrap="square" lIns="0" tIns="12700" rIns="0" bIns="0" rtlCol="0" vert="horz">
            <a:spAutoFit/>
          </a:bodyPr>
          <a:lstStyle/>
          <a:p>
            <a:pPr marL="12700">
              <a:lnSpc>
                <a:spcPct val="100000"/>
              </a:lnSpc>
              <a:spcBef>
                <a:spcPts val="100"/>
              </a:spcBef>
            </a:pPr>
            <a:r>
              <a:rPr dirty="0" sz="900" spc="65">
                <a:solidFill>
                  <a:srgbClr val="5B5A5C"/>
                </a:solidFill>
                <a:latin typeface="SimSun"/>
                <a:cs typeface="SimSun"/>
              </a:rPr>
              <a:t>0℃</a:t>
            </a:r>
            <a:r>
              <a:rPr dirty="0" sz="900" spc="-55">
                <a:solidFill>
                  <a:srgbClr val="5B5A5C"/>
                </a:solidFill>
                <a:latin typeface="SimSun"/>
                <a:cs typeface="SimSun"/>
              </a:rPr>
              <a:t> </a:t>
            </a:r>
            <a:r>
              <a:rPr dirty="0" sz="900">
                <a:solidFill>
                  <a:srgbClr val="5B5A5C"/>
                </a:solidFill>
                <a:latin typeface="SimSun"/>
                <a:cs typeface="SimSun"/>
              </a:rPr>
              <a:t>~</a:t>
            </a:r>
            <a:r>
              <a:rPr dirty="0" sz="900" spc="-45">
                <a:solidFill>
                  <a:srgbClr val="5B5A5C"/>
                </a:solidFill>
                <a:latin typeface="SimSun"/>
                <a:cs typeface="SimSun"/>
              </a:rPr>
              <a:t> </a:t>
            </a:r>
            <a:r>
              <a:rPr dirty="0" sz="900" spc="80">
                <a:solidFill>
                  <a:srgbClr val="5B5A5C"/>
                </a:solidFill>
                <a:latin typeface="SimSun"/>
                <a:cs typeface="SimSun"/>
              </a:rPr>
              <a:t>+45℃ </a:t>
            </a:r>
            <a:endParaRPr sz="900">
              <a:latin typeface="SimSun"/>
              <a:cs typeface="SimSun"/>
            </a:endParaRPr>
          </a:p>
        </p:txBody>
      </p:sp>
      <p:sp>
        <p:nvSpPr>
          <p:cNvPr id="109" name="object 109" descr=""/>
          <p:cNvSpPr txBox="1"/>
          <p:nvPr/>
        </p:nvSpPr>
        <p:spPr>
          <a:xfrm>
            <a:off x="5448908" y="8122892"/>
            <a:ext cx="851535" cy="162560"/>
          </a:xfrm>
          <a:prstGeom prst="rect">
            <a:avLst/>
          </a:prstGeom>
        </p:spPr>
        <p:txBody>
          <a:bodyPr wrap="square" lIns="0" tIns="12700" rIns="0" bIns="0" rtlCol="0" vert="horz">
            <a:spAutoFit/>
          </a:bodyPr>
          <a:lstStyle/>
          <a:p>
            <a:pPr marL="12700">
              <a:lnSpc>
                <a:spcPct val="100000"/>
              </a:lnSpc>
              <a:spcBef>
                <a:spcPts val="100"/>
              </a:spcBef>
            </a:pPr>
            <a:r>
              <a:rPr dirty="0" sz="900" spc="80">
                <a:solidFill>
                  <a:srgbClr val="5B5A5C"/>
                </a:solidFill>
                <a:latin typeface="SimSun"/>
                <a:cs typeface="SimSun"/>
              </a:rPr>
              <a:t>-</a:t>
            </a:r>
            <a:r>
              <a:rPr dirty="0" sz="900">
                <a:solidFill>
                  <a:srgbClr val="5B5A5C"/>
                </a:solidFill>
                <a:latin typeface="SimSun"/>
                <a:cs typeface="SimSun"/>
              </a:rPr>
              <a:t>10℃</a:t>
            </a:r>
            <a:r>
              <a:rPr dirty="0" sz="900" spc="25">
                <a:solidFill>
                  <a:srgbClr val="5B5A5C"/>
                </a:solidFill>
                <a:latin typeface="SimSun"/>
                <a:cs typeface="SimSun"/>
              </a:rPr>
              <a:t> </a:t>
            </a:r>
            <a:r>
              <a:rPr dirty="0" sz="900">
                <a:solidFill>
                  <a:srgbClr val="5B5A5C"/>
                </a:solidFill>
                <a:latin typeface="SimSun"/>
                <a:cs typeface="SimSun"/>
              </a:rPr>
              <a:t>~</a:t>
            </a:r>
            <a:r>
              <a:rPr dirty="0" sz="900" spc="25">
                <a:solidFill>
                  <a:srgbClr val="5B5A5C"/>
                </a:solidFill>
                <a:latin typeface="SimSun"/>
                <a:cs typeface="SimSun"/>
              </a:rPr>
              <a:t> </a:t>
            </a:r>
            <a:r>
              <a:rPr dirty="0" sz="900" spc="80">
                <a:solidFill>
                  <a:srgbClr val="5B5A5C"/>
                </a:solidFill>
                <a:latin typeface="SimSun"/>
                <a:cs typeface="SimSun"/>
              </a:rPr>
              <a:t>+55℃ </a:t>
            </a:r>
            <a:endParaRPr sz="900">
              <a:latin typeface="SimSun"/>
              <a:cs typeface="SimSun"/>
            </a:endParaRPr>
          </a:p>
        </p:txBody>
      </p:sp>
      <p:sp>
        <p:nvSpPr>
          <p:cNvPr id="110" name="object 110" descr=""/>
          <p:cNvSpPr txBox="1"/>
          <p:nvPr/>
        </p:nvSpPr>
        <p:spPr>
          <a:xfrm>
            <a:off x="5722656" y="8313430"/>
            <a:ext cx="304165" cy="162560"/>
          </a:xfrm>
          <a:prstGeom prst="rect">
            <a:avLst/>
          </a:prstGeom>
        </p:spPr>
        <p:txBody>
          <a:bodyPr wrap="square" lIns="0" tIns="12700" rIns="0" bIns="0" rtlCol="0" vert="horz">
            <a:spAutoFit/>
          </a:bodyPr>
          <a:lstStyle/>
          <a:p>
            <a:pPr marL="12700">
              <a:lnSpc>
                <a:spcPct val="100000"/>
              </a:lnSpc>
              <a:spcBef>
                <a:spcPts val="100"/>
              </a:spcBef>
            </a:pPr>
            <a:r>
              <a:rPr dirty="0" sz="900" spc="50">
                <a:solidFill>
                  <a:srgbClr val="5B5A5C"/>
                </a:solidFill>
                <a:latin typeface="SimSun"/>
                <a:cs typeface="SimSun"/>
              </a:rPr>
              <a:t>IP67 </a:t>
            </a:r>
            <a:endParaRPr sz="900">
              <a:latin typeface="SimSun"/>
              <a:cs typeface="SimSun"/>
            </a:endParaRPr>
          </a:p>
        </p:txBody>
      </p:sp>
      <p:sp>
        <p:nvSpPr>
          <p:cNvPr id="111" name="object 111" descr=""/>
          <p:cNvSpPr txBox="1"/>
          <p:nvPr/>
        </p:nvSpPr>
        <p:spPr>
          <a:xfrm>
            <a:off x="5576124" y="8503968"/>
            <a:ext cx="596900" cy="162560"/>
          </a:xfrm>
          <a:prstGeom prst="rect">
            <a:avLst/>
          </a:prstGeom>
        </p:spPr>
        <p:txBody>
          <a:bodyPr wrap="square" lIns="0" tIns="12700" rIns="0" bIns="0" rtlCol="0" vert="horz">
            <a:spAutoFit/>
          </a:bodyPr>
          <a:lstStyle/>
          <a:p>
            <a:pPr marL="12700">
              <a:lnSpc>
                <a:spcPct val="100000"/>
              </a:lnSpc>
              <a:spcBef>
                <a:spcPts val="100"/>
              </a:spcBef>
            </a:pPr>
            <a:r>
              <a:rPr dirty="0" sz="900" spc="-20">
                <a:solidFill>
                  <a:srgbClr val="5B5A5C"/>
                </a:solidFill>
                <a:latin typeface="SimSun"/>
                <a:cs typeface="SimSun"/>
              </a:rPr>
              <a:t>地面、悬挂</a:t>
            </a:r>
            <a:endParaRPr sz="900">
              <a:latin typeface="SimSun"/>
              <a:cs typeface="SimSun"/>
            </a:endParaRPr>
          </a:p>
        </p:txBody>
      </p:sp>
      <p:sp>
        <p:nvSpPr>
          <p:cNvPr id="112" name="object 112" descr=""/>
          <p:cNvSpPr txBox="1"/>
          <p:nvPr/>
        </p:nvSpPr>
        <p:spPr>
          <a:xfrm>
            <a:off x="5370955" y="9266006"/>
            <a:ext cx="1049020" cy="162560"/>
          </a:xfrm>
          <a:prstGeom prst="rect">
            <a:avLst/>
          </a:prstGeom>
        </p:spPr>
        <p:txBody>
          <a:bodyPr wrap="square" lIns="0" tIns="12700" rIns="0" bIns="0" rtlCol="0" vert="horz">
            <a:spAutoFit/>
          </a:bodyPr>
          <a:lstStyle/>
          <a:p>
            <a:pPr marL="12700">
              <a:lnSpc>
                <a:spcPct val="100000"/>
              </a:lnSpc>
              <a:spcBef>
                <a:spcPts val="100"/>
              </a:spcBef>
            </a:pPr>
            <a:r>
              <a:rPr dirty="0" sz="900" spc="90">
                <a:solidFill>
                  <a:srgbClr val="5B5A5C"/>
                </a:solidFill>
                <a:latin typeface="SimSun"/>
                <a:cs typeface="SimSun"/>
              </a:rPr>
              <a:t>12</a:t>
            </a:r>
            <a:r>
              <a:rPr dirty="0" sz="900" spc="-300">
                <a:solidFill>
                  <a:srgbClr val="5B5A5C"/>
                </a:solidFill>
                <a:latin typeface="SimSun"/>
                <a:cs typeface="SimSun"/>
              </a:rPr>
              <a:t> 路</a:t>
            </a:r>
            <a:r>
              <a:rPr dirty="0" sz="900">
                <a:solidFill>
                  <a:srgbClr val="5B5A5C"/>
                </a:solidFill>
                <a:latin typeface="SimSun"/>
                <a:cs typeface="SimSun"/>
              </a:rPr>
              <a:t>（30V，0</a:t>
            </a:r>
            <a:r>
              <a:rPr dirty="0" sz="900" spc="-270">
                <a:solidFill>
                  <a:srgbClr val="5B5A5C"/>
                </a:solidFill>
                <a:latin typeface="SimSun"/>
                <a:cs typeface="SimSun"/>
              </a:rPr>
              <a:t> </a:t>
            </a:r>
            <a:r>
              <a:rPr dirty="0" sz="900" spc="-20">
                <a:solidFill>
                  <a:srgbClr val="5B5A5C"/>
                </a:solidFill>
                <a:latin typeface="SimSun"/>
                <a:cs typeface="SimSun"/>
              </a:rPr>
              <a:t>.5A）</a:t>
            </a:r>
            <a:endParaRPr sz="900">
              <a:latin typeface="SimSun"/>
              <a:cs typeface="SimSun"/>
            </a:endParaRPr>
          </a:p>
        </p:txBody>
      </p:sp>
      <p:sp>
        <p:nvSpPr>
          <p:cNvPr id="113" name="object 113" descr=""/>
          <p:cNvSpPr txBox="1"/>
          <p:nvPr/>
        </p:nvSpPr>
        <p:spPr>
          <a:xfrm>
            <a:off x="5634759" y="9456544"/>
            <a:ext cx="480059" cy="162560"/>
          </a:xfrm>
          <a:prstGeom prst="rect">
            <a:avLst/>
          </a:prstGeom>
        </p:spPr>
        <p:txBody>
          <a:bodyPr wrap="square" lIns="0" tIns="12700" rIns="0" bIns="0" rtlCol="0" vert="horz">
            <a:spAutoFit/>
          </a:bodyPr>
          <a:lstStyle/>
          <a:p>
            <a:pPr marL="12700">
              <a:lnSpc>
                <a:spcPct val="100000"/>
              </a:lnSpc>
              <a:spcBef>
                <a:spcPts val="100"/>
              </a:spcBef>
            </a:pPr>
            <a:r>
              <a:rPr dirty="0" sz="900" spc="50">
                <a:solidFill>
                  <a:srgbClr val="5B5A5C"/>
                </a:solidFill>
                <a:latin typeface="SimSun"/>
                <a:cs typeface="SimSun"/>
              </a:rPr>
              <a:t>0.63</a:t>
            </a:r>
            <a:r>
              <a:rPr dirty="0" sz="900" spc="-345">
                <a:solidFill>
                  <a:srgbClr val="5B5A5C"/>
                </a:solidFill>
                <a:latin typeface="SimSun"/>
                <a:cs typeface="SimSun"/>
              </a:rPr>
              <a:t> </a:t>
            </a:r>
            <a:r>
              <a:rPr dirty="0" sz="900" spc="210">
                <a:solidFill>
                  <a:srgbClr val="5B5A5C"/>
                </a:solidFill>
                <a:latin typeface="SimSun"/>
                <a:cs typeface="SimSun"/>
              </a:rPr>
              <a:t>kW </a:t>
            </a:r>
            <a:endParaRPr sz="900">
              <a:latin typeface="SimSun"/>
              <a:cs typeface="SimSun"/>
            </a:endParaRPr>
          </a:p>
        </p:txBody>
      </p:sp>
      <p:sp>
        <p:nvSpPr>
          <p:cNvPr id="114" name="object 114" descr=""/>
          <p:cNvSpPr txBox="1"/>
          <p:nvPr/>
        </p:nvSpPr>
        <p:spPr>
          <a:xfrm>
            <a:off x="5955943" y="6234427"/>
            <a:ext cx="8572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a:t>
            </a:r>
            <a:r>
              <a:rPr dirty="0" sz="900" spc="-60">
                <a:solidFill>
                  <a:srgbClr val="5B5A5C"/>
                </a:solidFill>
                <a:latin typeface="SimSun"/>
                <a:cs typeface="SimSun"/>
              </a:rPr>
              <a:t>360°</a:t>
            </a:r>
            <a:r>
              <a:rPr dirty="0" sz="900" spc="-25">
                <a:solidFill>
                  <a:srgbClr val="5B5A5C"/>
                </a:solidFill>
                <a:latin typeface="SimSun"/>
                <a:cs typeface="SimSun"/>
              </a:rPr>
              <a:t> </a:t>
            </a:r>
            <a:r>
              <a:rPr dirty="0" sz="900">
                <a:solidFill>
                  <a:srgbClr val="5B5A5C"/>
                </a:solidFill>
                <a:latin typeface="SimSun"/>
                <a:cs typeface="SimSun"/>
              </a:rPr>
              <a:t>~</a:t>
            </a:r>
            <a:r>
              <a:rPr dirty="0" sz="900" spc="-25">
                <a:solidFill>
                  <a:srgbClr val="5B5A5C"/>
                </a:solidFill>
                <a:latin typeface="SimSun"/>
                <a:cs typeface="SimSun"/>
              </a:rPr>
              <a:t> </a:t>
            </a:r>
            <a:r>
              <a:rPr dirty="0" sz="900" spc="-10">
                <a:solidFill>
                  <a:srgbClr val="5B5A5C"/>
                </a:solidFill>
                <a:latin typeface="SimSun"/>
                <a:cs typeface="SimSun"/>
              </a:rPr>
              <a:t>+360° </a:t>
            </a:r>
            <a:endParaRPr sz="900">
              <a:latin typeface="SimSun"/>
              <a:cs typeface="SimSun"/>
            </a:endParaRPr>
          </a:p>
        </p:txBody>
      </p:sp>
      <p:sp>
        <p:nvSpPr>
          <p:cNvPr id="115" name="object 115" descr=""/>
          <p:cNvSpPr txBox="1"/>
          <p:nvPr/>
        </p:nvSpPr>
        <p:spPr>
          <a:xfrm>
            <a:off x="5155728" y="8641128"/>
            <a:ext cx="1442720" cy="596900"/>
          </a:xfrm>
          <a:prstGeom prst="rect">
            <a:avLst/>
          </a:prstGeom>
        </p:spPr>
        <p:txBody>
          <a:bodyPr wrap="square" lIns="0" tIns="66040" rIns="0" bIns="0" rtlCol="0" vert="horz">
            <a:spAutoFit/>
          </a:bodyPr>
          <a:lstStyle/>
          <a:p>
            <a:pPr algn="ctr">
              <a:lnSpc>
                <a:spcPct val="100000"/>
              </a:lnSpc>
              <a:spcBef>
                <a:spcPts val="520"/>
              </a:spcBef>
            </a:pPr>
            <a:r>
              <a:rPr dirty="0" sz="900" spc="80">
                <a:solidFill>
                  <a:srgbClr val="5B5A5C"/>
                </a:solidFill>
                <a:latin typeface="SimSun"/>
                <a:cs typeface="SimSun"/>
              </a:rPr>
              <a:t>≤75dB(A) </a:t>
            </a:r>
            <a:endParaRPr sz="900">
              <a:latin typeface="SimSun"/>
              <a:cs typeface="SimSun"/>
            </a:endParaRPr>
          </a:p>
          <a:p>
            <a:pPr algn="ctr" marL="12700" marR="5080">
              <a:lnSpc>
                <a:spcPct val="138800"/>
              </a:lnSpc>
              <a:tabLst>
                <a:tab pos="1016000" algn="l"/>
              </a:tabLst>
            </a:pPr>
            <a:r>
              <a:rPr dirty="0" sz="900" spc="140">
                <a:solidFill>
                  <a:srgbClr val="5B5A5C"/>
                </a:solidFill>
                <a:latin typeface="SimSun"/>
                <a:cs typeface="SimSun"/>
              </a:rPr>
              <a:t>约</a:t>
            </a:r>
            <a:r>
              <a:rPr dirty="0" sz="900" spc="75">
                <a:solidFill>
                  <a:srgbClr val="5B5A5C"/>
                </a:solidFill>
                <a:latin typeface="SimSun"/>
                <a:cs typeface="SimSun"/>
              </a:rPr>
              <a:t>67kg</a:t>
            </a:r>
            <a:r>
              <a:rPr dirty="0" sz="900">
                <a:solidFill>
                  <a:srgbClr val="5B5A5C"/>
                </a:solidFill>
                <a:latin typeface="SimSun"/>
                <a:cs typeface="SimSun"/>
              </a:rPr>
              <a:t>	</a:t>
            </a:r>
            <a:r>
              <a:rPr dirty="0" sz="900" spc="140">
                <a:solidFill>
                  <a:srgbClr val="5B5A5C"/>
                </a:solidFill>
                <a:latin typeface="SimSun"/>
                <a:cs typeface="SimSun"/>
              </a:rPr>
              <a:t>约</a:t>
            </a:r>
            <a:r>
              <a:rPr dirty="0" sz="900" spc="75">
                <a:solidFill>
                  <a:srgbClr val="5B5A5C"/>
                </a:solidFill>
                <a:latin typeface="SimSun"/>
                <a:cs typeface="SimSun"/>
              </a:rPr>
              <a:t>69kg </a:t>
            </a:r>
            <a:r>
              <a:rPr dirty="0" sz="900">
                <a:solidFill>
                  <a:srgbClr val="5B5A5C"/>
                </a:solidFill>
                <a:latin typeface="SimSun"/>
                <a:cs typeface="SimSun"/>
              </a:rPr>
              <a:t>1-φ8+2-</a:t>
            </a:r>
            <a:r>
              <a:rPr dirty="0" sz="900" spc="-75">
                <a:solidFill>
                  <a:srgbClr val="5B5A5C"/>
                </a:solidFill>
                <a:latin typeface="SimSun"/>
                <a:cs typeface="SimSun"/>
              </a:rPr>
              <a:t>φ6，8</a:t>
            </a:r>
            <a:r>
              <a:rPr dirty="0" sz="900" spc="-65">
                <a:solidFill>
                  <a:srgbClr val="5B5A5C"/>
                </a:solidFill>
                <a:latin typeface="SimSun"/>
                <a:cs typeface="SimSun"/>
              </a:rPr>
              <a:t> </a:t>
            </a:r>
            <a:r>
              <a:rPr dirty="0" sz="900" spc="45">
                <a:solidFill>
                  <a:srgbClr val="5B5A5C"/>
                </a:solidFill>
                <a:latin typeface="SimSun"/>
                <a:cs typeface="SimSun"/>
              </a:rPr>
              <a:t>bar </a:t>
            </a:r>
            <a:endParaRPr sz="900">
              <a:latin typeface="SimSun"/>
              <a:cs typeface="SimSun"/>
            </a:endParaRPr>
          </a:p>
        </p:txBody>
      </p:sp>
      <p:sp>
        <p:nvSpPr>
          <p:cNvPr id="116" name="object 116" descr=""/>
          <p:cNvSpPr txBox="1"/>
          <p:nvPr/>
        </p:nvSpPr>
        <p:spPr>
          <a:xfrm>
            <a:off x="5483426" y="5845350"/>
            <a:ext cx="78232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a:t>
            </a:r>
            <a:r>
              <a:rPr dirty="0" sz="900" spc="-60">
                <a:solidFill>
                  <a:srgbClr val="5B5A5C"/>
                </a:solidFill>
                <a:latin typeface="SimSun"/>
                <a:cs typeface="SimSun"/>
              </a:rPr>
              <a:t>210°</a:t>
            </a:r>
            <a:r>
              <a:rPr dirty="0" sz="900" spc="-25">
                <a:solidFill>
                  <a:srgbClr val="5B5A5C"/>
                </a:solidFill>
                <a:latin typeface="SimSun"/>
                <a:cs typeface="SimSun"/>
              </a:rPr>
              <a:t> </a:t>
            </a:r>
            <a:r>
              <a:rPr dirty="0" sz="900">
                <a:solidFill>
                  <a:srgbClr val="5B5A5C"/>
                </a:solidFill>
                <a:latin typeface="SimSun"/>
                <a:cs typeface="SimSun"/>
              </a:rPr>
              <a:t>~</a:t>
            </a:r>
            <a:r>
              <a:rPr dirty="0" sz="900" spc="-25">
                <a:solidFill>
                  <a:srgbClr val="5B5A5C"/>
                </a:solidFill>
                <a:latin typeface="SimSun"/>
                <a:cs typeface="SimSun"/>
              </a:rPr>
              <a:t> </a:t>
            </a:r>
            <a:r>
              <a:rPr dirty="0" sz="900" spc="-20">
                <a:solidFill>
                  <a:srgbClr val="5B5A5C"/>
                </a:solidFill>
                <a:latin typeface="SimSun"/>
                <a:cs typeface="SimSun"/>
              </a:rPr>
              <a:t>+70° </a:t>
            </a:r>
            <a:endParaRPr sz="900">
              <a:latin typeface="SimSun"/>
              <a:cs typeface="SimSun"/>
            </a:endParaRPr>
          </a:p>
        </p:txBody>
      </p:sp>
      <p:sp>
        <p:nvSpPr>
          <p:cNvPr id="117" name="object 117" descr=""/>
          <p:cNvSpPr txBox="1"/>
          <p:nvPr/>
        </p:nvSpPr>
        <p:spPr>
          <a:xfrm>
            <a:off x="5446050" y="6035888"/>
            <a:ext cx="8572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a:t>
            </a:r>
            <a:r>
              <a:rPr dirty="0" sz="900" spc="-60">
                <a:solidFill>
                  <a:srgbClr val="5B5A5C"/>
                </a:solidFill>
                <a:latin typeface="SimSun"/>
                <a:cs typeface="SimSun"/>
              </a:rPr>
              <a:t>135°</a:t>
            </a:r>
            <a:r>
              <a:rPr dirty="0" sz="900" spc="-25">
                <a:solidFill>
                  <a:srgbClr val="5B5A5C"/>
                </a:solidFill>
                <a:latin typeface="SimSun"/>
                <a:cs typeface="SimSun"/>
              </a:rPr>
              <a:t> </a:t>
            </a:r>
            <a:r>
              <a:rPr dirty="0" sz="900">
                <a:solidFill>
                  <a:srgbClr val="5B5A5C"/>
                </a:solidFill>
                <a:latin typeface="SimSun"/>
                <a:cs typeface="SimSun"/>
              </a:rPr>
              <a:t>~</a:t>
            </a:r>
            <a:r>
              <a:rPr dirty="0" sz="900" spc="-25">
                <a:solidFill>
                  <a:srgbClr val="5B5A5C"/>
                </a:solidFill>
                <a:latin typeface="SimSun"/>
                <a:cs typeface="SimSun"/>
              </a:rPr>
              <a:t> </a:t>
            </a:r>
            <a:r>
              <a:rPr dirty="0" sz="900" spc="-10">
                <a:solidFill>
                  <a:srgbClr val="5B5A5C"/>
                </a:solidFill>
                <a:latin typeface="SimSun"/>
                <a:cs typeface="SimSun"/>
              </a:rPr>
              <a:t>+135° </a:t>
            </a:r>
            <a:endParaRPr sz="900">
              <a:latin typeface="SimSun"/>
              <a:cs typeface="SimSun"/>
            </a:endParaRPr>
          </a:p>
        </p:txBody>
      </p:sp>
      <p:sp>
        <p:nvSpPr>
          <p:cNvPr id="118" name="object 118" descr=""/>
          <p:cNvSpPr txBox="1"/>
          <p:nvPr/>
        </p:nvSpPr>
        <p:spPr>
          <a:xfrm>
            <a:off x="6171970" y="7369883"/>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705°/s </a:t>
            </a:r>
            <a:endParaRPr sz="900">
              <a:latin typeface="SimSun"/>
              <a:cs typeface="SimSun"/>
            </a:endParaRPr>
          </a:p>
        </p:txBody>
      </p:sp>
      <p:sp>
        <p:nvSpPr>
          <p:cNvPr id="119" name="object 119" descr=""/>
          <p:cNvSpPr txBox="1"/>
          <p:nvPr/>
        </p:nvSpPr>
        <p:spPr>
          <a:xfrm>
            <a:off x="5662077" y="6790154"/>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245°/s </a:t>
            </a:r>
            <a:endParaRPr sz="900">
              <a:latin typeface="SimSun"/>
              <a:cs typeface="SimSun"/>
            </a:endParaRPr>
          </a:p>
        </p:txBody>
      </p:sp>
      <p:sp>
        <p:nvSpPr>
          <p:cNvPr id="120" name="object 120" descr=""/>
          <p:cNvSpPr txBox="1"/>
          <p:nvPr/>
        </p:nvSpPr>
        <p:spPr>
          <a:xfrm>
            <a:off x="5662077" y="6980692"/>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290°/s </a:t>
            </a:r>
            <a:endParaRPr sz="900">
              <a:latin typeface="SimSun"/>
              <a:cs typeface="SimSun"/>
            </a:endParaRPr>
          </a:p>
        </p:txBody>
      </p:sp>
      <p:sp>
        <p:nvSpPr>
          <p:cNvPr id="121" name="object 121" descr=""/>
          <p:cNvSpPr txBox="1"/>
          <p:nvPr/>
        </p:nvSpPr>
        <p:spPr>
          <a:xfrm>
            <a:off x="5662077" y="7171230"/>
            <a:ext cx="425450" cy="162560"/>
          </a:xfrm>
          <a:prstGeom prst="rect">
            <a:avLst/>
          </a:prstGeom>
        </p:spPr>
        <p:txBody>
          <a:bodyPr wrap="square" lIns="0" tIns="12700" rIns="0" bIns="0" rtlCol="0" vert="horz">
            <a:spAutoFit/>
          </a:bodyPr>
          <a:lstStyle/>
          <a:p>
            <a:pPr marL="12700">
              <a:lnSpc>
                <a:spcPct val="100000"/>
              </a:lnSpc>
              <a:spcBef>
                <a:spcPts val="100"/>
              </a:spcBef>
            </a:pPr>
            <a:r>
              <a:rPr dirty="0" sz="900" spc="-10">
                <a:solidFill>
                  <a:srgbClr val="5B5A5C"/>
                </a:solidFill>
                <a:latin typeface="SimSun"/>
                <a:cs typeface="SimSun"/>
              </a:rPr>
              <a:t>450°/s </a:t>
            </a:r>
            <a:endParaRPr sz="900">
              <a:latin typeface="SimSun"/>
              <a:cs typeface="SimSun"/>
            </a:endParaRPr>
          </a:p>
        </p:txBody>
      </p:sp>
      <p:sp>
        <p:nvSpPr>
          <p:cNvPr id="122" name="object 122" descr=""/>
          <p:cNvSpPr txBox="1"/>
          <p:nvPr/>
        </p:nvSpPr>
        <p:spPr>
          <a:xfrm>
            <a:off x="4901868" y="4597422"/>
            <a:ext cx="1961514" cy="1220470"/>
          </a:xfrm>
          <a:prstGeom prst="rect">
            <a:avLst/>
          </a:prstGeom>
        </p:spPr>
        <p:txBody>
          <a:bodyPr wrap="square" lIns="0" tIns="88900" rIns="0" bIns="0" rtlCol="0" vert="horz">
            <a:spAutoFit/>
          </a:bodyPr>
          <a:lstStyle/>
          <a:p>
            <a:pPr algn="ctr">
              <a:lnSpc>
                <a:spcPct val="100000"/>
              </a:lnSpc>
              <a:spcBef>
                <a:spcPts val="700"/>
              </a:spcBef>
            </a:pPr>
            <a:r>
              <a:rPr dirty="0" sz="900" b="1">
                <a:solidFill>
                  <a:srgbClr val="5B5A5C"/>
                </a:solidFill>
                <a:latin typeface="Microsoft JhengHei"/>
                <a:cs typeface="Microsoft JhengHei"/>
              </a:rPr>
              <a:t>NB12-16/0.95-3</a:t>
            </a:r>
            <a:r>
              <a:rPr dirty="0" sz="900" spc="325" b="1">
                <a:solidFill>
                  <a:srgbClr val="5B5A5C"/>
                </a:solidFill>
                <a:latin typeface="Microsoft JhengHei"/>
                <a:cs typeface="Microsoft JhengHei"/>
              </a:rPr>
              <a:t>  </a:t>
            </a:r>
            <a:r>
              <a:rPr dirty="0" sz="900" b="1">
                <a:solidFill>
                  <a:srgbClr val="5B5A5C"/>
                </a:solidFill>
                <a:latin typeface="Microsoft JhengHei"/>
                <a:cs typeface="Microsoft JhengHei"/>
              </a:rPr>
              <a:t>NB12-16/0.95-</a:t>
            </a:r>
            <a:r>
              <a:rPr dirty="0" sz="900" spc="-50" b="1">
                <a:solidFill>
                  <a:srgbClr val="5B5A5C"/>
                </a:solidFill>
                <a:latin typeface="Microsoft JhengHei"/>
                <a:cs typeface="Microsoft JhengHei"/>
              </a:rPr>
              <a:t>4</a:t>
            </a:r>
            <a:endParaRPr sz="900">
              <a:latin typeface="Microsoft JhengHei"/>
              <a:cs typeface="Microsoft JhengHei"/>
            </a:endParaRPr>
          </a:p>
          <a:p>
            <a:pPr marL="441325">
              <a:lnSpc>
                <a:spcPct val="100000"/>
              </a:lnSpc>
              <a:spcBef>
                <a:spcPts val="595"/>
              </a:spcBef>
              <a:tabLst>
                <a:tab pos="1444625" algn="l"/>
              </a:tabLst>
            </a:pPr>
            <a:r>
              <a:rPr dirty="0" sz="900" spc="-50">
                <a:solidFill>
                  <a:srgbClr val="5B5A5C"/>
                </a:solidFill>
                <a:latin typeface="SimSun"/>
                <a:cs typeface="SimSun"/>
              </a:rPr>
              <a:t>3</a:t>
            </a:r>
            <a:r>
              <a:rPr dirty="0" sz="900">
                <a:solidFill>
                  <a:srgbClr val="5B5A5C"/>
                </a:solidFill>
                <a:latin typeface="SimSun"/>
                <a:cs typeface="SimSun"/>
              </a:rPr>
              <a:t>	</a:t>
            </a:r>
            <a:r>
              <a:rPr dirty="0" sz="900" spc="-50">
                <a:solidFill>
                  <a:srgbClr val="5B5A5C"/>
                </a:solidFill>
                <a:latin typeface="SimSun"/>
                <a:cs typeface="SimSun"/>
              </a:rPr>
              <a:t>4</a:t>
            </a:r>
            <a:endParaRPr sz="900">
              <a:latin typeface="SimSun"/>
              <a:cs typeface="SimSun"/>
            </a:endParaRPr>
          </a:p>
          <a:p>
            <a:pPr algn="ctr">
              <a:lnSpc>
                <a:spcPct val="100000"/>
              </a:lnSpc>
              <a:spcBef>
                <a:spcPts val="420"/>
              </a:spcBef>
              <a:tabLst>
                <a:tab pos="1003300" algn="l"/>
              </a:tabLst>
            </a:pPr>
            <a:r>
              <a:rPr dirty="0" sz="900" spc="240">
                <a:solidFill>
                  <a:srgbClr val="5B5A5C"/>
                </a:solidFill>
                <a:latin typeface="SimSun"/>
                <a:cs typeface="SimSun"/>
              </a:rPr>
              <a:t>953mm</a:t>
            </a:r>
            <a:r>
              <a:rPr dirty="0" sz="900">
                <a:solidFill>
                  <a:srgbClr val="5B5A5C"/>
                </a:solidFill>
                <a:latin typeface="SimSun"/>
                <a:cs typeface="SimSun"/>
              </a:rPr>
              <a:t>	</a:t>
            </a:r>
            <a:r>
              <a:rPr dirty="0" sz="900" spc="240">
                <a:solidFill>
                  <a:srgbClr val="5B5A5C"/>
                </a:solidFill>
                <a:latin typeface="SimSun"/>
                <a:cs typeface="SimSun"/>
              </a:rPr>
              <a:t>953mm </a:t>
            </a:r>
            <a:endParaRPr sz="900">
              <a:latin typeface="SimSun"/>
              <a:cs typeface="SimSun"/>
            </a:endParaRPr>
          </a:p>
          <a:p>
            <a:pPr algn="ctr" marR="8255">
              <a:lnSpc>
                <a:spcPct val="100000"/>
              </a:lnSpc>
              <a:spcBef>
                <a:spcPts val="420"/>
              </a:spcBef>
            </a:pPr>
            <a:r>
              <a:rPr dirty="0" sz="900" spc="160">
                <a:solidFill>
                  <a:srgbClr val="5B5A5C"/>
                </a:solidFill>
                <a:latin typeface="SimSun"/>
                <a:cs typeface="SimSun"/>
              </a:rPr>
              <a:t>±0.03mm </a:t>
            </a:r>
            <a:endParaRPr sz="900">
              <a:latin typeface="SimSun"/>
              <a:cs typeface="SimSun"/>
            </a:endParaRPr>
          </a:p>
          <a:p>
            <a:pPr algn="ctr" marR="3810">
              <a:lnSpc>
                <a:spcPct val="100000"/>
              </a:lnSpc>
              <a:spcBef>
                <a:spcPts val="405"/>
              </a:spcBef>
              <a:tabLst>
                <a:tab pos="1003300" algn="l"/>
              </a:tabLst>
            </a:pPr>
            <a:r>
              <a:rPr dirty="0" sz="900" spc="90">
                <a:solidFill>
                  <a:srgbClr val="5B5A5C"/>
                </a:solidFill>
                <a:latin typeface="SimSun"/>
                <a:cs typeface="SimSun"/>
              </a:rPr>
              <a:t>16kg</a:t>
            </a:r>
            <a:r>
              <a:rPr dirty="0" sz="900">
                <a:solidFill>
                  <a:srgbClr val="5B5A5C"/>
                </a:solidFill>
                <a:latin typeface="SimSun"/>
                <a:cs typeface="SimSun"/>
              </a:rPr>
              <a:t>	</a:t>
            </a:r>
            <a:r>
              <a:rPr dirty="0" sz="900" spc="90">
                <a:solidFill>
                  <a:srgbClr val="5B5A5C"/>
                </a:solidFill>
                <a:latin typeface="SimSun"/>
                <a:cs typeface="SimSun"/>
              </a:rPr>
              <a:t>16kg</a:t>
            </a:r>
            <a:endParaRPr sz="900">
              <a:latin typeface="SimSun"/>
              <a:cs typeface="SimSun"/>
            </a:endParaRPr>
          </a:p>
          <a:p>
            <a:pPr algn="ctr" marR="45085">
              <a:lnSpc>
                <a:spcPct val="100000"/>
              </a:lnSpc>
              <a:spcBef>
                <a:spcPts val="484"/>
              </a:spcBef>
            </a:pPr>
            <a:r>
              <a:rPr dirty="0" sz="900" spc="-10">
                <a:solidFill>
                  <a:srgbClr val="5B5A5C"/>
                </a:solidFill>
                <a:latin typeface="SimSun"/>
                <a:cs typeface="SimSun"/>
              </a:rPr>
              <a:t>-</a:t>
            </a:r>
            <a:r>
              <a:rPr dirty="0" sz="900" spc="-60">
                <a:solidFill>
                  <a:srgbClr val="5B5A5C"/>
                </a:solidFill>
                <a:latin typeface="SimSun"/>
                <a:cs typeface="SimSun"/>
              </a:rPr>
              <a:t>125°</a:t>
            </a:r>
            <a:r>
              <a:rPr dirty="0" sz="900" spc="-25">
                <a:solidFill>
                  <a:srgbClr val="5B5A5C"/>
                </a:solidFill>
                <a:latin typeface="SimSun"/>
                <a:cs typeface="SimSun"/>
              </a:rPr>
              <a:t> </a:t>
            </a:r>
            <a:r>
              <a:rPr dirty="0" sz="900">
                <a:solidFill>
                  <a:srgbClr val="5B5A5C"/>
                </a:solidFill>
                <a:latin typeface="SimSun"/>
                <a:cs typeface="SimSun"/>
              </a:rPr>
              <a:t>~</a:t>
            </a:r>
            <a:r>
              <a:rPr dirty="0" sz="900" spc="-25">
                <a:solidFill>
                  <a:srgbClr val="5B5A5C"/>
                </a:solidFill>
                <a:latin typeface="SimSun"/>
                <a:cs typeface="SimSun"/>
              </a:rPr>
              <a:t> </a:t>
            </a:r>
            <a:r>
              <a:rPr dirty="0" sz="900" spc="-10">
                <a:solidFill>
                  <a:srgbClr val="5B5A5C"/>
                </a:solidFill>
                <a:latin typeface="SimSun"/>
                <a:cs typeface="SimSun"/>
              </a:rPr>
              <a:t>+110° </a:t>
            </a:r>
            <a:endParaRPr sz="900">
              <a:latin typeface="SimSun"/>
              <a:cs typeface="SimSun"/>
            </a:endParaRPr>
          </a:p>
        </p:txBody>
      </p:sp>
      <p:grpSp>
        <p:nvGrpSpPr>
          <p:cNvPr id="123" name="object 123" descr=""/>
          <p:cNvGrpSpPr/>
          <p:nvPr/>
        </p:nvGrpSpPr>
        <p:grpSpPr>
          <a:xfrm>
            <a:off x="4905435" y="6200154"/>
            <a:ext cx="1141095" cy="1630045"/>
            <a:chOff x="4905435" y="6200154"/>
            <a:chExt cx="1141095" cy="1630045"/>
          </a:xfrm>
        </p:grpSpPr>
        <p:sp>
          <p:nvSpPr>
            <p:cNvPr id="124" name="object 124" descr=""/>
            <p:cNvSpPr/>
            <p:nvPr/>
          </p:nvSpPr>
          <p:spPr>
            <a:xfrm>
              <a:off x="4906515" y="6201233"/>
              <a:ext cx="973455" cy="191135"/>
            </a:xfrm>
            <a:custGeom>
              <a:avLst/>
              <a:gdLst/>
              <a:ahLst/>
              <a:cxnLst/>
              <a:rect l="l" t="t" r="r" b="b"/>
              <a:pathLst>
                <a:path w="973454" h="191135">
                  <a:moveTo>
                    <a:pt x="0" y="0"/>
                  </a:moveTo>
                  <a:lnTo>
                    <a:pt x="973391" y="191084"/>
                  </a:lnTo>
                </a:path>
              </a:pathLst>
            </a:custGeom>
            <a:ln w="3175">
              <a:solidFill>
                <a:srgbClr val="939498"/>
              </a:solidFill>
            </a:ln>
          </p:spPr>
          <p:txBody>
            <a:bodyPr wrap="square" lIns="0" tIns="0" rIns="0" bIns="0" rtlCol="0"/>
            <a:lstStyle/>
            <a:p/>
          </p:txBody>
        </p:sp>
        <p:sp>
          <p:nvSpPr>
            <p:cNvPr id="125" name="object 125" descr=""/>
            <p:cNvSpPr/>
            <p:nvPr/>
          </p:nvSpPr>
          <p:spPr>
            <a:xfrm>
              <a:off x="4906515" y="7347707"/>
              <a:ext cx="973455" cy="191135"/>
            </a:xfrm>
            <a:custGeom>
              <a:avLst/>
              <a:gdLst/>
              <a:ahLst/>
              <a:cxnLst/>
              <a:rect l="l" t="t" r="r" b="b"/>
              <a:pathLst>
                <a:path w="973454" h="191134">
                  <a:moveTo>
                    <a:pt x="0" y="0"/>
                  </a:moveTo>
                  <a:lnTo>
                    <a:pt x="973391" y="191084"/>
                  </a:lnTo>
                </a:path>
              </a:pathLst>
            </a:custGeom>
            <a:ln w="3175">
              <a:solidFill>
                <a:srgbClr val="939498"/>
              </a:solidFill>
            </a:ln>
          </p:spPr>
          <p:txBody>
            <a:bodyPr wrap="square" lIns="0" tIns="0" rIns="0" bIns="0" rtlCol="0"/>
            <a:lstStyle/>
            <a:p/>
          </p:txBody>
        </p:sp>
        <p:sp>
          <p:nvSpPr>
            <p:cNvPr id="126" name="object 126" descr=""/>
            <p:cNvSpPr/>
            <p:nvPr/>
          </p:nvSpPr>
          <p:spPr>
            <a:xfrm>
              <a:off x="5715471" y="6487405"/>
              <a:ext cx="330835" cy="0"/>
            </a:xfrm>
            <a:custGeom>
              <a:avLst/>
              <a:gdLst/>
              <a:ahLst/>
              <a:cxnLst/>
              <a:rect l="l" t="t" r="r" b="b"/>
              <a:pathLst>
                <a:path w="330835" h="0">
                  <a:moveTo>
                    <a:pt x="0" y="0"/>
                  </a:moveTo>
                  <a:lnTo>
                    <a:pt x="330606" y="0"/>
                  </a:lnTo>
                </a:path>
              </a:pathLst>
            </a:custGeom>
            <a:ln w="3175">
              <a:solidFill>
                <a:srgbClr val="939498"/>
              </a:solidFill>
            </a:ln>
          </p:spPr>
          <p:txBody>
            <a:bodyPr wrap="square" lIns="0" tIns="0" rIns="0" bIns="0" rtlCol="0"/>
            <a:lstStyle/>
            <a:p/>
          </p:txBody>
        </p:sp>
        <p:sp>
          <p:nvSpPr>
            <p:cNvPr id="127" name="object 127" descr=""/>
            <p:cNvSpPr/>
            <p:nvPr/>
          </p:nvSpPr>
          <p:spPr>
            <a:xfrm>
              <a:off x="5715471" y="6684664"/>
              <a:ext cx="330835" cy="0"/>
            </a:xfrm>
            <a:custGeom>
              <a:avLst/>
              <a:gdLst/>
              <a:ahLst/>
              <a:cxnLst/>
              <a:rect l="l" t="t" r="r" b="b"/>
              <a:pathLst>
                <a:path w="330835" h="0">
                  <a:moveTo>
                    <a:pt x="0" y="0"/>
                  </a:moveTo>
                  <a:lnTo>
                    <a:pt x="330606" y="0"/>
                  </a:lnTo>
                </a:path>
              </a:pathLst>
            </a:custGeom>
            <a:ln w="3175">
              <a:solidFill>
                <a:srgbClr val="939498"/>
              </a:solidFill>
            </a:ln>
          </p:spPr>
          <p:txBody>
            <a:bodyPr wrap="square" lIns="0" tIns="0" rIns="0" bIns="0" rtlCol="0"/>
            <a:lstStyle/>
            <a:p/>
          </p:txBody>
        </p:sp>
        <p:sp>
          <p:nvSpPr>
            <p:cNvPr id="128" name="object 128" descr=""/>
            <p:cNvSpPr/>
            <p:nvPr/>
          </p:nvSpPr>
          <p:spPr>
            <a:xfrm>
              <a:off x="5715471" y="7631237"/>
              <a:ext cx="330835" cy="0"/>
            </a:xfrm>
            <a:custGeom>
              <a:avLst/>
              <a:gdLst/>
              <a:ahLst/>
              <a:cxnLst/>
              <a:rect l="l" t="t" r="r" b="b"/>
              <a:pathLst>
                <a:path w="330835" h="0">
                  <a:moveTo>
                    <a:pt x="0" y="0"/>
                  </a:moveTo>
                  <a:lnTo>
                    <a:pt x="330606" y="0"/>
                  </a:lnTo>
                </a:path>
              </a:pathLst>
            </a:custGeom>
            <a:ln w="3175">
              <a:solidFill>
                <a:srgbClr val="939498"/>
              </a:solidFill>
            </a:ln>
          </p:spPr>
          <p:txBody>
            <a:bodyPr wrap="square" lIns="0" tIns="0" rIns="0" bIns="0" rtlCol="0"/>
            <a:lstStyle/>
            <a:p/>
          </p:txBody>
        </p:sp>
        <p:sp>
          <p:nvSpPr>
            <p:cNvPr id="129" name="object 129" descr=""/>
            <p:cNvSpPr/>
            <p:nvPr/>
          </p:nvSpPr>
          <p:spPr>
            <a:xfrm>
              <a:off x="5715471" y="7828495"/>
              <a:ext cx="330835" cy="0"/>
            </a:xfrm>
            <a:custGeom>
              <a:avLst/>
              <a:gdLst/>
              <a:ahLst/>
              <a:cxnLst/>
              <a:rect l="l" t="t" r="r" b="b"/>
              <a:pathLst>
                <a:path w="330835" h="0">
                  <a:moveTo>
                    <a:pt x="0" y="0"/>
                  </a:moveTo>
                  <a:lnTo>
                    <a:pt x="330606" y="0"/>
                  </a:lnTo>
                </a:path>
              </a:pathLst>
            </a:custGeom>
            <a:ln w="3175">
              <a:solidFill>
                <a:srgbClr val="939498"/>
              </a:solidFill>
            </a:ln>
          </p:spPr>
          <p:txBody>
            <a:bodyPr wrap="square" lIns="0" tIns="0" rIns="0" bIns="0" rtlCol="0"/>
            <a:lstStyle/>
            <a:p/>
          </p:txBody>
        </p:sp>
      </p:grpSp>
      <p:sp>
        <p:nvSpPr>
          <p:cNvPr id="130" name="object 130" descr=""/>
          <p:cNvSpPr txBox="1"/>
          <p:nvPr/>
        </p:nvSpPr>
        <p:spPr>
          <a:xfrm>
            <a:off x="671202" y="4212841"/>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本体参数</a:t>
            </a:r>
            <a:endParaRPr sz="1400">
              <a:latin typeface="Microsoft JhengHei"/>
              <a:cs typeface="Microsoft JhengHei"/>
            </a:endParaRPr>
          </a:p>
        </p:txBody>
      </p:sp>
      <p:grpSp>
        <p:nvGrpSpPr>
          <p:cNvPr id="131" name="object 131" descr=""/>
          <p:cNvGrpSpPr/>
          <p:nvPr/>
        </p:nvGrpSpPr>
        <p:grpSpPr>
          <a:xfrm>
            <a:off x="683907" y="4472305"/>
            <a:ext cx="6192520" cy="25400"/>
            <a:chOff x="683907" y="4472305"/>
            <a:chExt cx="6192520" cy="25400"/>
          </a:xfrm>
        </p:grpSpPr>
        <p:sp>
          <p:nvSpPr>
            <p:cNvPr id="132" name="object 132" descr=""/>
            <p:cNvSpPr/>
            <p:nvPr/>
          </p:nvSpPr>
          <p:spPr>
            <a:xfrm>
              <a:off x="683907" y="4482935"/>
              <a:ext cx="6192520" cy="3810"/>
            </a:xfrm>
            <a:custGeom>
              <a:avLst/>
              <a:gdLst/>
              <a:ahLst/>
              <a:cxnLst/>
              <a:rect l="l" t="t" r="r" b="b"/>
              <a:pathLst>
                <a:path w="6192520" h="3810">
                  <a:moveTo>
                    <a:pt x="6192012" y="0"/>
                  </a:moveTo>
                  <a:lnTo>
                    <a:pt x="0" y="0"/>
                  </a:lnTo>
                  <a:lnTo>
                    <a:pt x="0" y="3606"/>
                  </a:lnTo>
                  <a:lnTo>
                    <a:pt x="6192012" y="3606"/>
                  </a:lnTo>
                  <a:lnTo>
                    <a:pt x="6192012" y="0"/>
                  </a:lnTo>
                  <a:close/>
                </a:path>
              </a:pathLst>
            </a:custGeom>
            <a:solidFill>
              <a:srgbClr val="BCBEC0"/>
            </a:solidFill>
          </p:spPr>
          <p:txBody>
            <a:bodyPr wrap="square" lIns="0" tIns="0" rIns="0" bIns="0" rtlCol="0"/>
            <a:lstStyle/>
            <a:p/>
          </p:txBody>
        </p:sp>
        <p:sp>
          <p:nvSpPr>
            <p:cNvPr id="133" name="object 133" descr=""/>
            <p:cNvSpPr/>
            <p:nvPr/>
          </p:nvSpPr>
          <p:spPr>
            <a:xfrm>
              <a:off x="683907" y="4472305"/>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134" name="object 134" descr=""/>
          <p:cNvSpPr txBox="1"/>
          <p:nvPr/>
        </p:nvSpPr>
        <p:spPr>
          <a:xfrm>
            <a:off x="671215" y="689571"/>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35" name="object 135" descr=""/>
          <p:cNvGrpSpPr/>
          <p:nvPr/>
        </p:nvGrpSpPr>
        <p:grpSpPr>
          <a:xfrm>
            <a:off x="683907" y="955573"/>
            <a:ext cx="6192520" cy="25400"/>
            <a:chOff x="683907" y="955573"/>
            <a:chExt cx="6192520" cy="25400"/>
          </a:xfrm>
        </p:grpSpPr>
        <p:sp>
          <p:nvSpPr>
            <p:cNvPr id="136" name="object 136" descr=""/>
            <p:cNvSpPr/>
            <p:nvPr/>
          </p:nvSpPr>
          <p:spPr>
            <a:xfrm>
              <a:off x="683907" y="966203"/>
              <a:ext cx="6192520" cy="3810"/>
            </a:xfrm>
            <a:custGeom>
              <a:avLst/>
              <a:gdLst/>
              <a:ahLst/>
              <a:cxnLst/>
              <a:rect l="l" t="t" r="r" b="b"/>
              <a:pathLst>
                <a:path w="6192520" h="3809">
                  <a:moveTo>
                    <a:pt x="6192012" y="0"/>
                  </a:moveTo>
                  <a:lnTo>
                    <a:pt x="0" y="0"/>
                  </a:lnTo>
                  <a:lnTo>
                    <a:pt x="0" y="3606"/>
                  </a:lnTo>
                  <a:lnTo>
                    <a:pt x="6192012" y="3606"/>
                  </a:lnTo>
                  <a:lnTo>
                    <a:pt x="6192012" y="0"/>
                  </a:lnTo>
                  <a:close/>
                </a:path>
              </a:pathLst>
            </a:custGeom>
            <a:solidFill>
              <a:srgbClr val="BCBEC0"/>
            </a:solidFill>
          </p:spPr>
          <p:txBody>
            <a:bodyPr wrap="square" lIns="0" tIns="0" rIns="0" bIns="0" rtlCol="0"/>
            <a:lstStyle/>
            <a:p/>
          </p:txBody>
        </p:sp>
        <p:sp>
          <p:nvSpPr>
            <p:cNvPr id="137" name="object 137" descr=""/>
            <p:cNvSpPr/>
            <p:nvPr/>
          </p:nvSpPr>
          <p:spPr>
            <a:xfrm>
              <a:off x="683907" y="955573"/>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38" name="object 138" descr=""/>
          <p:cNvGrpSpPr/>
          <p:nvPr/>
        </p:nvGrpSpPr>
        <p:grpSpPr>
          <a:xfrm>
            <a:off x="4643221" y="1542109"/>
            <a:ext cx="1430020" cy="2018664"/>
            <a:chOff x="4643221" y="1542109"/>
            <a:chExt cx="1430020" cy="2018664"/>
          </a:xfrm>
        </p:grpSpPr>
        <p:pic>
          <p:nvPicPr>
            <p:cNvPr id="139" name="object 139" descr=""/>
            <p:cNvPicPr/>
            <p:nvPr/>
          </p:nvPicPr>
          <p:blipFill>
            <a:blip r:embed="rId2" cstate="print"/>
            <a:stretch>
              <a:fillRect/>
            </a:stretch>
          </p:blipFill>
          <p:spPr>
            <a:xfrm>
              <a:off x="5199120" y="2959849"/>
              <a:ext cx="271094" cy="159110"/>
            </a:xfrm>
            <a:prstGeom prst="rect">
              <a:avLst/>
            </a:prstGeom>
          </p:spPr>
        </p:pic>
        <p:sp>
          <p:nvSpPr>
            <p:cNvPr id="140" name="object 140" descr=""/>
            <p:cNvSpPr/>
            <p:nvPr/>
          </p:nvSpPr>
          <p:spPr>
            <a:xfrm>
              <a:off x="5206937" y="3434089"/>
              <a:ext cx="0" cy="107950"/>
            </a:xfrm>
            <a:custGeom>
              <a:avLst/>
              <a:gdLst/>
              <a:ahLst/>
              <a:cxnLst/>
              <a:rect l="l" t="t" r="r" b="b"/>
              <a:pathLst>
                <a:path w="0" h="107950">
                  <a:moveTo>
                    <a:pt x="0" y="107492"/>
                  </a:moveTo>
                  <a:lnTo>
                    <a:pt x="0" y="0"/>
                  </a:lnTo>
                </a:path>
              </a:pathLst>
            </a:custGeom>
            <a:ln w="4267">
              <a:solidFill>
                <a:srgbClr val="060101"/>
              </a:solidFill>
            </a:ln>
          </p:spPr>
          <p:txBody>
            <a:bodyPr wrap="square" lIns="0" tIns="0" rIns="0" bIns="0" rtlCol="0"/>
            <a:lstStyle/>
            <a:p/>
          </p:txBody>
        </p:sp>
        <p:sp>
          <p:nvSpPr>
            <p:cNvPr id="141" name="object 141" descr=""/>
            <p:cNvSpPr/>
            <p:nvPr/>
          </p:nvSpPr>
          <p:spPr>
            <a:xfrm>
              <a:off x="5052112" y="3387685"/>
              <a:ext cx="154940" cy="46990"/>
            </a:xfrm>
            <a:custGeom>
              <a:avLst/>
              <a:gdLst/>
              <a:ahLst/>
              <a:cxnLst/>
              <a:rect l="l" t="t" r="r" b="b"/>
              <a:pathLst>
                <a:path w="154939" h="46989">
                  <a:moveTo>
                    <a:pt x="154825" y="46405"/>
                  </a:moveTo>
                  <a:lnTo>
                    <a:pt x="154825" y="0"/>
                  </a:lnTo>
                </a:path>
                <a:path w="154939" h="46989">
                  <a:moveTo>
                    <a:pt x="154825" y="46405"/>
                  </a:moveTo>
                  <a:lnTo>
                    <a:pt x="0" y="46405"/>
                  </a:lnTo>
                </a:path>
              </a:pathLst>
            </a:custGeom>
            <a:ln w="4267">
              <a:solidFill>
                <a:srgbClr val="060101"/>
              </a:solidFill>
            </a:ln>
          </p:spPr>
          <p:txBody>
            <a:bodyPr wrap="square" lIns="0" tIns="0" rIns="0" bIns="0" rtlCol="0"/>
            <a:lstStyle/>
            <a:p/>
          </p:txBody>
        </p:sp>
        <p:sp>
          <p:nvSpPr>
            <p:cNvPr id="142" name="object 142" descr=""/>
            <p:cNvSpPr/>
            <p:nvPr/>
          </p:nvSpPr>
          <p:spPr>
            <a:xfrm>
              <a:off x="4990542" y="3253203"/>
              <a:ext cx="0" cy="45085"/>
            </a:xfrm>
            <a:custGeom>
              <a:avLst/>
              <a:gdLst/>
              <a:ahLst/>
              <a:cxnLst/>
              <a:rect l="l" t="t" r="r" b="b"/>
              <a:pathLst>
                <a:path w="0" h="45085">
                  <a:moveTo>
                    <a:pt x="0" y="44983"/>
                  </a:moveTo>
                  <a:lnTo>
                    <a:pt x="0" y="0"/>
                  </a:lnTo>
                </a:path>
              </a:pathLst>
            </a:custGeom>
            <a:ln w="4267">
              <a:solidFill>
                <a:srgbClr val="060101"/>
              </a:solidFill>
            </a:ln>
          </p:spPr>
          <p:txBody>
            <a:bodyPr wrap="square" lIns="0" tIns="0" rIns="0" bIns="0" rtlCol="0"/>
            <a:lstStyle/>
            <a:p/>
          </p:txBody>
        </p:sp>
        <p:sp>
          <p:nvSpPr>
            <p:cNvPr id="143" name="object 143" descr=""/>
            <p:cNvSpPr/>
            <p:nvPr/>
          </p:nvSpPr>
          <p:spPr>
            <a:xfrm>
              <a:off x="4990542" y="1804211"/>
              <a:ext cx="0" cy="45085"/>
            </a:xfrm>
            <a:custGeom>
              <a:avLst/>
              <a:gdLst/>
              <a:ahLst/>
              <a:cxnLst/>
              <a:rect l="l" t="t" r="r" b="b"/>
              <a:pathLst>
                <a:path w="0" h="45085">
                  <a:moveTo>
                    <a:pt x="0" y="44983"/>
                  </a:moveTo>
                  <a:lnTo>
                    <a:pt x="0" y="0"/>
                  </a:lnTo>
                </a:path>
              </a:pathLst>
            </a:custGeom>
            <a:ln w="4267">
              <a:solidFill>
                <a:srgbClr val="060101"/>
              </a:solidFill>
            </a:ln>
          </p:spPr>
          <p:txBody>
            <a:bodyPr wrap="square" lIns="0" tIns="0" rIns="0" bIns="0" rtlCol="0"/>
            <a:lstStyle/>
            <a:p/>
          </p:txBody>
        </p:sp>
        <p:sp>
          <p:nvSpPr>
            <p:cNvPr id="144" name="object 144" descr=""/>
            <p:cNvSpPr/>
            <p:nvPr/>
          </p:nvSpPr>
          <p:spPr>
            <a:xfrm>
              <a:off x="4993394" y="1807530"/>
              <a:ext cx="0" cy="39370"/>
            </a:xfrm>
            <a:custGeom>
              <a:avLst/>
              <a:gdLst/>
              <a:ahLst/>
              <a:cxnLst/>
              <a:rect l="l" t="t" r="r" b="b"/>
              <a:pathLst>
                <a:path w="0" h="39369">
                  <a:moveTo>
                    <a:pt x="0" y="0"/>
                  </a:moveTo>
                  <a:lnTo>
                    <a:pt x="0" y="38823"/>
                  </a:lnTo>
                </a:path>
              </a:pathLst>
            </a:custGeom>
            <a:ln w="4267">
              <a:solidFill>
                <a:srgbClr val="060101"/>
              </a:solidFill>
            </a:ln>
          </p:spPr>
          <p:txBody>
            <a:bodyPr wrap="square" lIns="0" tIns="0" rIns="0" bIns="0" rtlCol="0"/>
            <a:lstStyle/>
            <a:p/>
          </p:txBody>
        </p:sp>
        <p:sp>
          <p:nvSpPr>
            <p:cNvPr id="145" name="object 145" descr=""/>
            <p:cNvSpPr/>
            <p:nvPr/>
          </p:nvSpPr>
          <p:spPr>
            <a:xfrm>
              <a:off x="4993394" y="3256042"/>
              <a:ext cx="0" cy="39370"/>
            </a:xfrm>
            <a:custGeom>
              <a:avLst/>
              <a:gdLst/>
              <a:ahLst/>
              <a:cxnLst/>
              <a:rect l="l" t="t" r="r" b="b"/>
              <a:pathLst>
                <a:path w="0" h="39370">
                  <a:moveTo>
                    <a:pt x="0" y="0"/>
                  </a:moveTo>
                  <a:lnTo>
                    <a:pt x="0" y="38836"/>
                  </a:lnTo>
                </a:path>
              </a:pathLst>
            </a:custGeom>
            <a:ln w="4267">
              <a:solidFill>
                <a:srgbClr val="060101"/>
              </a:solidFill>
            </a:ln>
          </p:spPr>
          <p:txBody>
            <a:bodyPr wrap="square" lIns="0" tIns="0" rIns="0" bIns="0" rtlCol="0"/>
            <a:lstStyle/>
            <a:p/>
          </p:txBody>
        </p:sp>
        <p:sp>
          <p:nvSpPr>
            <p:cNvPr id="146" name="object 146" descr=""/>
            <p:cNvSpPr/>
            <p:nvPr/>
          </p:nvSpPr>
          <p:spPr>
            <a:xfrm>
              <a:off x="5004283" y="3256037"/>
              <a:ext cx="0" cy="39370"/>
            </a:xfrm>
            <a:custGeom>
              <a:avLst/>
              <a:gdLst/>
              <a:ahLst/>
              <a:cxnLst/>
              <a:rect l="l" t="t" r="r" b="b"/>
              <a:pathLst>
                <a:path w="0" h="39370">
                  <a:moveTo>
                    <a:pt x="0" y="38836"/>
                  </a:moveTo>
                  <a:lnTo>
                    <a:pt x="0" y="0"/>
                  </a:lnTo>
                </a:path>
              </a:pathLst>
            </a:custGeom>
            <a:ln w="4267">
              <a:solidFill>
                <a:srgbClr val="060101"/>
              </a:solidFill>
            </a:ln>
          </p:spPr>
          <p:txBody>
            <a:bodyPr wrap="square" lIns="0" tIns="0" rIns="0" bIns="0" rtlCol="0"/>
            <a:lstStyle/>
            <a:p/>
          </p:txBody>
        </p:sp>
        <p:sp>
          <p:nvSpPr>
            <p:cNvPr id="147" name="object 147" descr=""/>
            <p:cNvSpPr/>
            <p:nvPr/>
          </p:nvSpPr>
          <p:spPr>
            <a:xfrm>
              <a:off x="5004283" y="1807531"/>
              <a:ext cx="0" cy="39370"/>
            </a:xfrm>
            <a:custGeom>
              <a:avLst/>
              <a:gdLst/>
              <a:ahLst/>
              <a:cxnLst/>
              <a:rect l="l" t="t" r="r" b="b"/>
              <a:pathLst>
                <a:path w="0" h="39369">
                  <a:moveTo>
                    <a:pt x="0" y="38823"/>
                  </a:moveTo>
                  <a:lnTo>
                    <a:pt x="0" y="0"/>
                  </a:lnTo>
                </a:path>
              </a:pathLst>
            </a:custGeom>
            <a:ln w="4267">
              <a:solidFill>
                <a:srgbClr val="060101"/>
              </a:solidFill>
            </a:ln>
          </p:spPr>
          <p:txBody>
            <a:bodyPr wrap="square" lIns="0" tIns="0" rIns="0" bIns="0" rtlCol="0"/>
            <a:lstStyle/>
            <a:p/>
          </p:txBody>
        </p:sp>
        <p:sp>
          <p:nvSpPr>
            <p:cNvPr id="148" name="object 148" descr=""/>
            <p:cNvSpPr/>
            <p:nvPr/>
          </p:nvSpPr>
          <p:spPr>
            <a:xfrm>
              <a:off x="4866493" y="1606277"/>
              <a:ext cx="0" cy="945515"/>
            </a:xfrm>
            <a:custGeom>
              <a:avLst/>
              <a:gdLst/>
              <a:ahLst/>
              <a:cxnLst/>
              <a:rect l="l" t="t" r="r" b="b"/>
              <a:pathLst>
                <a:path w="0" h="945514">
                  <a:moveTo>
                    <a:pt x="0" y="0"/>
                  </a:moveTo>
                  <a:lnTo>
                    <a:pt x="0" y="945159"/>
                  </a:lnTo>
                </a:path>
              </a:pathLst>
            </a:custGeom>
            <a:ln w="4267">
              <a:solidFill>
                <a:srgbClr val="060101"/>
              </a:solidFill>
            </a:ln>
          </p:spPr>
          <p:txBody>
            <a:bodyPr wrap="square" lIns="0" tIns="0" rIns="0" bIns="0" rtlCol="0"/>
            <a:lstStyle/>
            <a:p/>
          </p:txBody>
        </p:sp>
        <p:sp>
          <p:nvSpPr>
            <p:cNvPr id="149" name="object 149" descr=""/>
            <p:cNvSpPr/>
            <p:nvPr/>
          </p:nvSpPr>
          <p:spPr>
            <a:xfrm>
              <a:off x="4866493" y="2551435"/>
              <a:ext cx="0" cy="944880"/>
            </a:xfrm>
            <a:custGeom>
              <a:avLst/>
              <a:gdLst/>
              <a:ahLst/>
              <a:cxnLst/>
              <a:rect l="l" t="t" r="r" b="b"/>
              <a:pathLst>
                <a:path w="0" h="944879">
                  <a:moveTo>
                    <a:pt x="0" y="0"/>
                  </a:moveTo>
                  <a:lnTo>
                    <a:pt x="0" y="944689"/>
                  </a:lnTo>
                </a:path>
              </a:pathLst>
            </a:custGeom>
            <a:ln w="4267">
              <a:solidFill>
                <a:srgbClr val="060101"/>
              </a:solidFill>
            </a:ln>
          </p:spPr>
          <p:txBody>
            <a:bodyPr wrap="square" lIns="0" tIns="0" rIns="0" bIns="0" rtlCol="0"/>
            <a:lstStyle/>
            <a:p/>
          </p:txBody>
        </p:sp>
        <p:sp>
          <p:nvSpPr>
            <p:cNvPr id="150" name="object 150" descr=""/>
            <p:cNvSpPr/>
            <p:nvPr/>
          </p:nvSpPr>
          <p:spPr>
            <a:xfrm>
              <a:off x="5052107" y="2164091"/>
              <a:ext cx="0" cy="387350"/>
            </a:xfrm>
            <a:custGeom>
              <a:avLst/>
              <a:gdLst/>
              <a:ahLst/>
              <a:cxnLst/>
              <a:rect l="l" t="t" r="r" b="b"/>
              <a:pathLst>
                <a:path w="0" h="387350">
                  <a:moveTo>
                    <a:pt x="0" y="0"/>
                  </a:moveTo>
                  <a:lnTo>
                    <a:pt x="0" y="387350"/>
                  </a:lnTo>
                </a:path>
              </a:pathLst>
            </a:custGeom>
            <a:ln w="4267">
              <a:solidFill>
                <a:srgbClr val="060101"/>
              </a:solidFill>
            </a:ln>
          </p:spPr>
          <p:txBody>
            <a:bodyPr wrap="square" lIns="0" tIns="0" rIns="0" bIns="0" rtlCol="0"/>
            <a:lstStyle/>
            <a:p/>
          </p:txBody>
        </p:sp>
        <p:sp>
          <p:nvSpPr>
            <p:cNvPr id="151" name="object 151" descr=""/>
            <p:cNvSpPr/>
            <p:nvPr/>
          </p:nvSpPr>
          <p:spPr>
            <a:xfrm>
              <a:off x="5052107" y="2551435"/>
              <a:ext cx="0" cy="387350"/>
            </a:xfrm>
            <a:custGeom>
              <a:avLst/>
              <a:gdLst/>
              <a:ahLst/>
              <a:cxnLst/>
              <a:rect l="l" t="t" r="r" b="b"/>
              <a:pathLst>
                <a:path w="0" h="387350">
                  <a:moveTo>
                    <a:pt x="0" y="0"/>
                  </a:moveTo>
                  <a:lnTo>
                    <a:pt x="0" y="386867"/>
                  </a:lnTo>
                </a:path>
              </a:pathLst>
            </a:custGeom>
            <a:ln w="4267">
              <a:solidFill>
                <a:srgbClr val="060101"/>
              </a:solidFill>
            </a:ln>
          </p:spPr>
          <p:txBody>
            <a:bodyPr wrap="square" lIns="0" tIns="0" rIns="0" bIns="0" rtlCol="0"/>
            <a:lstStyle/>
            <a:p/>
          </p:txBody>
        </p:sp>
        <p:sp>
          <p:nvSpPr>
            <p:cNvPr id="152" name="object 152" descr=""/>
            <p:cNvSpPr/>
            <p:nvPr/>
          </p:nvSpPr>
          <p:spPr>
            <a:xfrm>
              <a:off x="5067734" y="2551435"/>
              <a:ext cx="0" cy="372110"/>
            </a:xfrm>
            <a:custGeom>
              <a:avLst/>
              <a:gdLst/>
              <a:ahLst/>
              <a:cxnLst/>
              <a:rect l="l" t="t" r="r" b="b"/>
              <a:pathLst>
                <a:path w="0" h="372110">
                  <a:moveTo>
                    <a:pt x="0" y="371716"/>
                  </a:moveTo>
                  <a:lnTo>
                    <a:pt x="0" y="0"/>
                  </a:lnTo>
                </a:path>
              </a:pathLst>
            </a:custGeom>
            <a:ln w="4267">
              <a:solidFill>
                <a:srgbClr val="060101"/>
              </a:solidFill>
            </a:ln>
          </p:spPr>
          <p:txBody>
            <a:bodyPr wrap="square" lIns="0" tIns="0" rIns="0" bIns="0" rtlCol="0"/>
            <a:lstStyle/>
            <a:p/>
          </p:txBody>
        </p:sp>
        <p:sp>
          <p:nvSpPr>
            <p:cNvPr id="153" name="object 153" descr=""/>
            <p:cNvSpPr/>
            <p:nvPr/>
          </p:nvSpPr>
          <p:spPr>
            <a:xfrm>
              <a:off x="5067734" y="2179249"/>
              <a:ext cx="0" cy="372745"/>
            </a:xfrm>
            <a:custGeom>
              <a:avLst/>
              <a:gdLst/>
              <a:ahLst/>
              <a:cxnLst/>
              <a:rect l="l" t="t" r="r" b="b"/>
              <a:pathLst>
                <a:path w="0" h="372744">
                  <a:moveTo>
                    <a:pt x="0" y="372186"/>
                  </a:moveTo>
                  <a:lnTo>
                    <a:pt x="0" y="0"/>
                  </a:lnTo>
                </a:path>
              </a:pathLst>
            </a:custGeom>
            <a:ln w="4267">
              <a:solidFill>
                <a:srgbClr val="060101"/>
              </a:solidFill>
            </a:ln>
          </p:spPr>
          <p:txBody>
            <a:bodyPr wrap="square" lIns="0" tIns="0" rIns="0" bIns="0" rtlCol="0"/>
            <a:lstStyle/>
            <a:p/>
          </p:txBody>
        </p:sp>
        <p:sp>
          <p:nvSpPr>
            <p:cNvPr id="154" name="object 154" descr=""/>
            <p:cNvSpPr/>
            <p:nvPr/>
          </p:nvSpPr>
          <p:spPr>
            <a:xfrm>
              <a:off x="5457899" y="2974293"/>
              <a:ext cx="0" cy="65405"/>
            </a:xfrm>
            <a:custGeom>
              <a:avLst/>
              <a:gdLst/>
              <a:ahLst/>
              <a:cxnLst/>
              <a:rect l="l" t="t" r="r" b="b"/>
              <a:pathLst>
                <a:path w="0" h="65405">
                  <a:moveTo>
                    <a:pt x="0" y="0"/>
                  </a:moveTo>
                  <a:lnTo>
                    <a:pt x="0" y="64871"/>
                  </a:lnTo>
                </a:path>
              </a:pathLst>
            </a:custGeom>
            <a:ln w="4267">
              <a:solidFill>
                <a:srgbClr val="060101"/>
              </a:solidFill>
            </a:ln>
          </p:spPr>
          <p:txBody>
            <a:bodyPr wrap="square" lIns="0" tIns="0" rIns="0" bIns="0" rtlCol="0"/>
            <a:lstStyle/>
            <a:p/>
          </p:txBody>
        </p:sp>
        <p:sp>
          <p:nvSpPr>
            <p:cNvPr id="155" name="object 155" descr=""/>
            <p:cNvSpPr/>
            <p:nvPr/>
          </p:nvSpPr>
          <p:spPr>
            <a:xfrm>
              <a:off x="5457899" y="3039170"/>
              <a:ext cx="0" cy="65405"/>
            </a:xfrm>
            <a:custGeom>
              <a:avLst/>
              <a:gdLst/>
              <a:ahLst/>
              <a:cxnLst/>
              <a:rect l="l" t="t" r="r" b="b"/>
              <a:pathLst>
                <a:path w="0" h="65405">
                  <a:moveTo>
                    <a:pt x="0" y="0"/>
                  </a:moveTo>
                  <a:lnTo>
                    <a:pt x="0" y="65354"/>
                  </a:lnTo>
                </a:path>
              </a:pathLst>
            </a:custGeom>
            <a:ln w="4267">
              <a:solidFill>
                <a:srgbClr val="060101"/>
              </a:solidFill>
            </a:ln>
          </p:spPr>
          <p:txBody>
            <a:bodyPr wrap="square" lIns="0" tIns="0" rIns="0" bIns="0" rtlCol="0"/>
            <a:lstStyle/>
            <a:p/>
          </p:txBody>
        </p:sp>
        <p:sp>
          <p:nvSpPr>
            <p:cNvPr id="156" name="object 156" descr=""/>
            <p:cNvSpPr/>
            <p:nvPr/>
          </p:nvSpPr>
          <p:spPr>
            <a:xfrm>
              <a:off x="5129758" y="2974292"/>
              <a:ext cx="0" cy="130810"/>
            </a:xfrm>
            <a:custGeom>
              <a:avLst/>
              <a:gdLst/>
              <a:ahLst/>
              <a:cxnLst/>
              <a:rect l="l" t="t" r="r" b="b"/>
              <a:pathLst>
                <a:path w="0" h="130810">
                  <a:moveTo>
                    <a:pt x="0" y="130225"/>
                  </a:moveTo>
                  <a:lnTo>
                    <a:pt x="0" y="0"/>
                  </a:lnTo>
                </a:path>
              </a:pathLst>
            </a:custGeom>
            <a:ln w="4267">
              <a:solidFill>
                <a:srgbClr val="060101"/>
              </a:solidFill>
            </a:ln>
          </p:spPr>
          <p:txBody>
            <a:bodyPr wrap="square" lIns="0" tIns="0" rIns="0" bIns="0" rtlCol="0"/>
            <a:lstStyle/>
            <a:p/>
          </p:txBody>
        </p:sp>
        <p:sp>
          <p:nvSpPr>
            <p:cNvPr id="157" name="object 157" descr=""/>
            <p:cNvSpPr/>
            <p:nvPr/>
          </p:nvSpPr>
          <p:spPr>
            <a:xfrm>
              <a:off x="5454587" y="2241277"/>
              <a:ext cx="0" cy="310515"/>
            </a:xfrm>
            <a:custGeom>
              <a:avLst/>
              <a:gdLst/>
              <a:ahLst/>
              <a:cxnLst/>
              <a:rect l="l" t="t" r="r" b="b"/>
              <a:pathLst>
                <a:path w="0" h="310514">
                  <a:moveTo>
                    <a:pt x="0" y="0"/>
                  </a:moveTo>
                  <a:lnTo>
                    <a:pt x="0" y="310159"/>
                  </a:lnTo>
                </a:path>
              </a:pathLst>
            </a:custGeom>
            <a:ln w="4267">
              <a:solidFill>
                <a:srgbClr val="060101"/>
              </a:solidFill>
            </a:ln>
          </p:spPr>
          <p:txBody>
            <a:bodyPr wrap="square" lIns="0" tIns="0" rIns="0" bIns="0" rtlCol="0"/>
            <a:lstStyle/>
            <a:p/>
          </p:txBody>
        </p:sp>
        <p:sp>
          <p:nvSpPr>
            <p:cNvPr id="158" name="object 158" descr=""/>
            <p:cNvSpPr/>
            <p:nvPr/>
          </p:nvSpPr>
          <p:spPr>
            <a:xfrm>
              <a:off x="5454587" y="2551435"/>
              <a:ext cx="0" cy="309880"/>
            </a:xfrm>
            <a:custGeom>
              <a:avLst/>
              <a:gdLst/>
              <a:ahLst/>
              <a:cxnLst/>
              <a:rect l="l" t="t" r="r" b="b"/>
              <a:pathLst>
                <a:path w="0" h="309880">
                  <a:moveTo>
                    <a:pt x="0" y="0"/>
                  </a:moveTo>
                  <a:lnTo>
                    <a:pt x="0" y="309689"/>
                  </a:lnTo>
                </a:path>
              </a:pathLst>
            </a:custGeom>
            <a:ln w="4267">
              <a:solidFill>
                <a:srgbClr val="060101"/>
              </a:solidFill>
            </a:ln>
          </p:spPr>
          <p:txBody>
            <a:bodyPr wrap="square" lIns="0" tIns="0" rIns="0" bIns="0" rtlCol="0"/>
            <a:lstStyle/>
            <a:p/>
          </p:txBody>
        </p:sp>
        <p:sp>
          <p:nvSpPr>
            <p:cNvPr id="159" name="object 159" descr=""/>
            <p:cNvSpPr/>
            <p:nvPr/>
          </p:nvSpPr>
          <p:spPr>
            <a:xfrm>
              <a:off x="4882108" y="2551440"/>
              <a:ext cx="0" cy="929640"/>
            </a:xfrm>
            <a:custGeom>
              <a:avLst/>
              <a:gdLst/>
              <a:ahLst/>
              <a:cxnLst/>
              <a:rect l="l" t="t" r="r" b="b"/>
              <a:pathLst>
                <a:path w="0" h="929639">
                  <a:moveTo>
                    <a:pt x="0" y="929525"/>
                  </a:moveTo>
                  <a:lnTo>
                    <a:pt x="0" y="0"/>
                  </a:lnTo>
                </a:path>
              </a:pathLst>
            </a:custGeom>
            <a:ln w="4267">
              <a:solidFill>
                <a:srgbClr val="060101"/>
              </a:solidFill>
            </a:ln>
          </p:spPr>
          <p:txBody>
            <a:bodyPr wrap="square" lIns="0" tIns="0" rIns="0" bIns="0" rtlCol="0"/>
            <a:lstStyle/>
            <a:p/>
          </p:txBody>
        </p:sp>
        <p:sp>
          <p:nvSpPr>
            <p:cNvPr id="160" name="object 160" descr=""/>
            <p:cNvSpPr/>
            <p:nvPr/>
          </p:nvSpPr>
          <p:spPr>
            <a:xfrm>
              <a:off x="4882108" y="1621427"/>
              <a:ext cx="0" cy="930275"/>
            </a:xfrm>
            <a:custGeom>
              <a:avLst/>
              <a:gdLst/>
              <a:ahLst/>
              <a:cxnLst/>
              <a:rect l="l" t="t" r="r" b="b"/>
              <a:pathLst>
                <a:path w="0" h="930275">
                  <a:moveTo>
                    <a:pt x="0" y="930008"/>
                  </a:moveTo>
                  <a:lnTo>
                    <a:pt x="0" y="0"/>
                  </a:lnTo>
                </a:path>
              </a:pathLst>
            </a:custGeom>
            <a:ln w="4267">
              <a:solidFill>
                <a:srgbClr val="060101"/>
              </a:solidFill>
            </a:ln>
          </p:spPr>
          <p:txBody>
            <a:bodyPr wrap="square" lIns="0" tIns="0" rIns="0" bIns="0" rtlCol="0"/>
            <a:lstStyle/>
            <a:p/>
          </p:txBody>
        </p:sp>
        <p:sp>
          <p:nvSpPr>
            <p:cNvPr id="161" name="object 161" descr=""/>
            <p:cNvSpPr/>
            <p:nvPr/>
          </p:nvSpPr>
          <p:spPr>
            <a:xfrm>
              <a:off x="5470215" y="2063230"/>
              <a:ext cx="0" cy="93345"/>
            </a:xfrm>
            <a:custGeom>
              <a:avLst/>
              <a:gdLst/>
              <a:ahLst/>
              <a:cxnLst/>
              <a:rect l="l" t="t" r="r" b="b"/>
              <a:pathLst>
                <a:path w="0" h="93344">
                  <a:moveTo>
                    <a:pt x="0" y="92811"/>
                  </a:moveTo>
                  <a:lnTo>
                    <a:pt x="0" y="0"/>
                  </a:lnTo>
                </a:path>
              </a:pathLst>
            </a:custGeom>
            <a:ln w="4267">
              <a:solidFill>
                <a:srgbClr val="060101"/>
              </a:solidFill>
            </a:ln>
          </p:spPr>
          <p:txBody>
            <a:bodyPr wrap="square" lIns="0" tIns="0" rIns="0" bIns="0" rtlCol="0"/>
            <a:lstStyle/>
            <a:p/>
          </p:txBody>
        </p:sp>
        <p:sp>
          <p:nvSpPr>
            <p:cNvPr id="162" name="object 162" descr=""/>
            <p:cNvSpPr/>
            <p:nvPr/>
          </p:nvSpPr>
          <p:spPr>
            <a:xfrm>
              <a:off x="5470215" y="1970418"/>
              <a:ext cx="0" cy="93345"/>
            </a:xfrm>
            <a:custGeom>
              <a:avLst/>
              <a:gdLst/>
              <a:ahLst/>
              <a:cxnLst/>
              <a:rect l="l" t="t" r="r" b="b"/>
              <a:pathLst>
                <a:path w="0" h="93344">
                  <a:moveTo>
                    <a:pt x="0" y="92811"/>
                  </a:moveTo>
                  <a:lnTo>
                    <a:pt x="0" y="0"/>
                  </a:lnTo>
                </a:path>
              </a:pathLst>
            </a:custGeom>
            <a:ln w="4267">
              <a:solidFill>
                <a:srgbClr val="060101"/>
              </a:solidFill>
            </a:ln>
          </p:spPr>
          <p:txBody>
            <a:bodyPr wrap="square" lIns="0" tIns="0" rIns="0" bIns="0" rtlCol="0"/>
            <a:lstStyle/>
            <a:p/>
          </p:txBody>
        </p:sp>
        <p:sp>
          <p:nvSpPr>
            <p:cNvPr id="163" name="object 163" descr=""/>
            <p:cNvSpPr/>
            <p:nvPr/>
          </p:nvSpPr>
          <p:spPr>
            <a:xfrm>
              <a:off x="5454587" y="1985571"/>
              <a:ext cx="0" cy="78105"/>
            </a:xfrm>
            <a:custGeom>
              <a:avLst/>
              <a:gdLst/>
              <a:ahLst/>
              <a:cxnLst/>
              <a:rect l="l" t="t" r="r" b="b"/>
              <a:pathLst>
                <a:path w="0" h="78105">
                  <a:moveTo>
                    <a:pt x="0" y="0"/>
                  </a:moveTo>
                  <a:lnTo>
                    <a:pt x="0" y="77660"/>
                  </a:lnTo>
                </a:path>
              </a:pathLst>
            </a:custGeom>
            <a:ln w="4267">
              <a:solidFill>
                <a:srgbClr val="060101"/>
              </a:solidFill>
            </a:ln>
          </p:spPr>
          <p:txBody>
            <a:bodyPr wrap="square" lIns="0" tIns="0" rIns="0" bIns="0" rtlCol="0"/>
            <a:lstStyle/>
            <a:p/>
          </p:txBody>
        </p:sp>
        <p:sp>
          <p:nvSpPr>
            <p:cNvPr id="164" name="object 164" descr=""/>
            <p:cNvSpPr/>
            <p:nvPr/>
          </p:nvSpPr>
          <p:spPr>
            <a:xfrm>
              <a:off x="5454587" y="2063229"/>
              <a:ext cx="0" cy="77470"/>
            </a:xfrm>
            <a:custGeom>
              <a:avLst/>
              <a:gdLst/>
              <a:ahLst/>
              <a:cxnLst/>
              <a:rect l="l" t="t" r="r" b="b"/>
              <a:pathLst>
                <a:path w="0" h="77469">
                  <a:moveTo>
                    <a:pt x="0" y="0"/>
                  </a:moveTo>
                  <a:lnTo>
                    <a:pt x="0" y="77190"/>
                  </a:lnTo>
                </a:path>
              </a:pathLst>
            </a:custGeom>
            <a:ln w="4267">
              <a:solidFill>
                <a:srgbClr val="060101"/>
              </a:solidFill>
            </a:ln>
          </p:spPr>
          <p:txBody>
            <a:bodyPr wrap="square" lIns="0" tIns="0" rIns="0" bIns="0" rtlCol="0"/>
            <a:lstStyle/>
            <a:p/>
          </p:txBody>
        </p:sp>
        <p:pic>
          <p:nvPicPr>
            <p:cNvPr id="165" name="object 165" descr=""/>
            <p:cNvPicPr/>
            <p:nvPr/>
          </p:nvPicPr>
          <p:blipFill>
            <a:blip r:embed="rId3" cstate="print"/>
            <a:stretch>
              <a:fillRect/>
            </a:stretch>
          </p:blipFill>
          <p:spPr>
            <a:xfrm>
              <a:off x="4864360" y="3248465"/>
              <a:ext cx="151519" cy="294058"/>
            </a:xfrm>
            <a:prstGeom prst="rect">
              <a:avLst/>
            </a:prstGeom>
          </p:spPr>
        </p:pic>
        <p:sp>
          <p:nvSpPr>
            <p:cNvPr id="166" name="object 166" descr=""/>
            <p:cNvSpPr/>
            <p:nvPr/>
          </p:nvSpPr>
          <p:spPr>
            <a:xfrm>
              <a:off x="5454594" y="3155651"/>
              <a:ext cx="15875" cy="15240"/>
            </a:xfrm>
            <a:custGeom>
              <a:avLst/>
              <a:gdLst/>
              <a:ahLst/>
              <a:cxnLst/>
              <a:rect l="l" t="t" r="r" b="b"/>
              <a:pathLst>
                <a:path w="15875" h="15239">
                  <a:moveTo>
                    <a:pt x="15621" y="0"/>
                  </a:moveTo>
                  <a:lnTo>
                    <a:pt x="0" y="15151"/>
                  </a:lnTo>
                </a:path>
              </a:pathLst>
            </a:custGeom>
            <a:ln w="4267">
              <a:solidFill>
                <a:srgbClr val="060101"/>
              </a:solidFill>
            </a:ln>
          </p:spPr>
          <p:txBody>
            <a:bodyPr wrap="square" lIns="0" tIns="0" rIns="0" bIns="0" rtlCol="0"/>
            <a:lstStyle/>
            <a:p/>
          </p:txBody>
        </p:sp>
        <p:sp>
          <p:nvSpPr>
            <p:cNvPr id="167" name="object 167" descr=""/>
            <p:cNvSpPr/>
            <p:nvPr/>
          </p:nvSpPr>
          <p:spPr>
            <a:xfrm>
              <a:off x="5470215" y="3116826"/>
              <a:ext cx="0" cy="39370"/>
            </a:xfrm>
            <a:custGeom>
              <a:avLst/>
              <a:gdLst/>
              <a:ahLst/>
              <a:cxnLst/>
              <a:rect l="l" t="t" r="r" b="b"/>
              <a:pathLst>
                <a:path w="0" h="39369">
                  <a:moveTo>
                    <a:pt x="0" y="0"/>
                  </a:moveTo>
                  <a:lnTo>
                    <a:pt x="0" y="38823"/>
                  </a:lnTo>
                </a:path>
              </a:pathLst>
            </a:custGeom>
            <a:ln w="4267">
              <a:solidFill>
                <a:srgbClr val="060101"/>
              </a:solidFill>
            </a:ln>
          </p:spPr>
          <p:txBody>
            <a:bodyPr wrap="square" lIns="0" tIns="0" rIns="0" bIns="0" rtlCol="0"/>
            <a:lstStyle/>
            <a:p/>
          </p:txBody>
        </p:sp>
        <p:sp>
          <p:nvSpPr>
            <p:cNvPr id="168" name="object 168" descr=""/>
            <p:cNvSpPr/>
            <p:nvPr/>
          </p:nvSpPr>
          <p:spPr>
            <a:xfrm>
              <a:off x="5090454" y="3039170"/>
              <a:ext cx="39370" cy="65405"/>
            </a:xfrm>
            <a:custGeom>
              <a:avLst/>
              <a:gdLst/>
              <a:ahLst/>
              <a:cxnLst/>
              <a:rect l="l" t="t" r="r" b="b"/>
              <a:pathLst>
                <a:path w="39370" h="65405">
                  <a:moveTo>
                    <a:pt x="0" y="0"/>
                  </a:moveTo>
                  <a:lnTo>
                    <a:pt x="39306" y="65354"/>
                  </a:lnTo>
                </a:path>
              </a:pathLst>
            </a:custGeom>
            <a:ln w="4267">
              <a:solidFill>
                <a:srgbClr val="060101"/>
              </a:solidFill>
            </a:ln>
          </p:spPr>
          <p:txBody>
            <a:bodyPr wrap="square" lIns="0" tIns="0" rIns="0" bIns="0" rtlCol="0"/>
            <a:lstStyle/>
            <a:p/>
          </p:txBody>
        </p:sp>
        <p:sp>
          <p:nvSpPr>
            <p:cNvPr id="169" name="object 169" descr=""/>
            <p:cNvSpPr/>
            <p:nvPr/>
          </p:nvSpPr>
          <p:spPr>
            <a:xfrm>
              <a:off x="5090452" y="2974293"/>
              <a:ext cx="39370" cy="65405"/>
            </a:xfrm>
            <a:custGeom>
              <a:avLst/>
              <a:gdLst/>
              <a:ahLst/>
              <a:cxnLst/>
              <a:rect l="l" t="t" r="r" b="b"/>
              <a:pathLst>
                <a:path w="39370" h="65405">
                  <a:moveTo>
                    <a:pt x="39306" y="0"/>
                  </a:moveTo>
                  <a:lnTo>
                    <a:pt x="0" y="64871"/>
                  </a:lnTo>
                </a:path>
              </a:pathLst>
            </a:custGeom>
            <a:ln w="4267">
              <a:solidFill>
                <a:srgbClr val="060101"/>
              </a:solidFill>
            </a:ln>
          </p:spPr>
          <p:txBody>
            <a:bodyPr wrap="square" lIns="0" tIns="0" rIns="0" bIns="0" rtlCol="0"/>
            <a:lstStyle/>
            <a:p/>
          </p:txBody>
        </p:sp>
        <p:sp>
          <p:nvSpPr>
            <p:cNvPr id="170" name="object 170" descr=""/>
            <p:cNvSpPr/>
            <p:nvPr/>
          </p:nvSpPr>
          <p:spPr>
            <a:xfrm>
              <a:off x="5457896" y="2961983"/>
              <a:ext cx="12700" cy="12700"/>
            </a:xfrm>
            <a:custGeom>
              <a:avLst/>
              <a:gdLst/>
              <a:ahLst/>
              <a:cxnLst/>
              <a:rect l="l" t="t" r="r" b="b"/>
              <a:pathLst>
                <a:path w="12700" h="12700">
                  <a:moveTo>
                    <a:pt x="12319" y="0"/>
                  </a:moveTo>
                  <a:lnTo>
                    <a:pt x="0" y="12306"/>
                  </a:lnTo>
                </a:path>
              </a:pathLst>
            </a:custGeom>
            <a:ln w="4267">
              <a:solidFill>
                <a:srgbClr val="060101"/>
              </a:solidFill>
            </a:ln>
          </p:spPr>
          <p:txBody>
            <a:bodyPr wrap="square" lIns="0" tIns="0" rIns="0" bIns="0" rtlCol="0"/>
            <a:lstStyle/>
            <a:p/>
          </p:txBody>
        </p:sp>
        <p:sp>
          <p:nvSpPr>
            <p:cNvPr id="171" name="object 171" descr=""/>
            <p:cNvSpPr/>
            <p:nvPr/>
          </p:nvSpPr>
          <p:spPr>
            <a:xfrm>
              <a:off x="5470215" y="2876748"/>
              <a:ext cx="0" cy="85725"/>
            </a:xfrm>
            <a:custGeom>
              <a:avLst/>
              <a:gdLst/>
              <a:ahLst/>
              <a:cxnLst/>
              <a:rect l="l" t="t" r="r" b="b"/>
              <a:pathLst>
                <a:path w="0" h="85725">
                  <a:moveTo>
                    <a:pt x="0" y="0"/>
                  </a:moveTo>
                  <a:lnTo>
                    <a:pt x="0" y="85229"/>
                  </a:lnTo>
                </a:path>
              </a:pathLst>
            </a:custGeom>
            <a:ln w="4267">
              <a:solidFill>
                <a:srgbClr val="060101"/>
              </a:solidFill>
            </a:ln>
          </p:spPr>
          <p:txBody>
            <a:bodyPr wrap="square" lIns="0" tIns="0" rIns="0" bIns="0" rtlCol="0"/>
            <a:lstStyle/>
            <a:p/>
          </p:txBody>
        </p:sp>
        <p:sp>
          <p:nvSpPr>
            <p:cNvPr id="172" name="object 172" descr=""/>
            <p:cNvSpPr/>
            <p:nvPr/>
          </p:nvSpPr>
          <p:spPr>
            <a:xfrm>
              <a:off x="5454587" y="2861121"/>
              <a:ext cx="15875" cy="15875"/>
            </a:xfrm>
            <a:custGeom>
              <a:avLst/>
              <a:gdLst/>
              <a:ahLst/>
              <a:cxnLst/>
              <a:rect l="l" t="t" r="r" b="b"/>
              <a:pathLst>
                <a:path w="15875" h="15875">
                  <a:moveTo>
                    <a:pt x="0" y="0"/>
                  </a:moveTo>
                  <a:lnTo>
                    <a:pt x="15621" y="15621"/>
                  </a:lnTo>
                </a:path>
              </a:pathLst>
            </a:custGeom>
            <a:ln w="4267">
              <a:solidFill>
                <a:srgbClr val="060101"/>
              </a:solidFill>
            </a:ln>
          </p:spPr>
          <p:txBody>
            <a:bodyPr wrap="square" lIns="0" tIns="0" rIns="0" bIns="0" rtlCol="0"/>
            <a:lstStyle/>
            <a:p/>
          </p:txBody>
        </p:sp>
        <p:sp>
          <p:nvSpPr>
            <p:cNvPr id="173" name="object 173" descr=""/>
            <p:cNvSpPr/>
            <p:nvPr/>
          </p:nvSpPr>
          <p:spPr>
            <a:xfrm>
              <a:off x="5222565" y="1985571"/>
              <a:ext cx="0" cy="154940"/>
            </a:xfrm>
            <a:custGeom>
              <a:avLst/>
              <a:gdLst/>
              <a:ahLst/>
              <a:cxnLst/>
              <a:rect l="l" t="t" r="r" b="b"/>
              <a:pathLst>
                <a:path w="0" h="154939">
                  <a:moveTo>
                    <a:pt x="0" y="0"/>
                  </a:moveTo>
                  <a:lnTo>
                    <a:pt x="0" y="154838"/>
                  </a:lnTo>
                </a:path>
              </a:pathLst>
            </a:custGeom>
            <a:ln w="4267">
              <a:solidFill>
                <a:srgbClr val="060101"/>
              </a:solidFill>
            </a:ln>
          </p:spPr>
          <p:txBody>
            <a:bodyPr wrap="square" lIns="0" tIns="0" rIns="0" bIns="0" rtlCol="0"/>
            <a:lstStyle/>
            <a:p/>
          </p:txBody>
        </p:sp>
        <p:sp>
          <p:nvSpPr>
            <p:cNvPr id="174" name="object 174" descr=""/>
            <p:cNvSpPr/>
            <p:nvPr/>
          </p:nvSpPr>
          <p:spPr>
            <a:xfrm>
              <a:off x="5454587" y="1931590"/>
              <a:ext cx="15875" cy="15240"/>
            </a:xfrm>
            <a:custGeom>
              <a:avLst/>
              <a:gdLst/>
              <a:ahLst/>
              <a:cxnLst/>
              <a:rect l="l" t="t" r="r" b="b"/>
              <a:pathLst>
                <a:path w="15875" h="15239">
                  <a:moveTo>
                    <a:pt x="0" y="0"/>
                  </a:moveTo>
                  <a:lnTo>
                    <a:pt x="15621" y="15151"/>
                  </a:lnTo>
                </a:path>
              </a:pathLst>
            </a:custGeom>
            <a:ln w="4267">
              <a:solidFill>
                <a:srgbClr val="060101"/>
              </a:solidFill>
            </a:ln>
          </p:spPr>
          <p:txBody>
            <a:bodyPr wrap="square" lIns="0" tIns="0" rIns="0" bIns="0" rtlCol="0"/>
            <a:lstStyle/>
            <a:p/>
          </p:txBody>
        </p:sp>
        <p:sp>
          <p:nvSpPr>
            <p:cNvPr id="175" name="object 175" descr=""/>
            <p:cNvSpPr/>
            <p:nvPr/>
          </p:nvSpPr>
          <p:spPr>
            <a:xfrm>
              <a:off x="5206937" y="1559874"/>
              <a:ext cx="0" cy="372110"/>
            </a:xfrm>
            <a:custGeom>
              <a:avLst/>
              <a:gdLst/>
              <a:ahLst/>
              <a:cxnLst/>
              <a:rect l="l" t="t" r="r" b="b"/>
              <a:pathLst>
                <a:path w="0" h="372110">
                  <a:moveTo>
                    <a:pt x="0" y="0"/>
                  </a:moveTo>
                  <a:lnTo>
                    <a:pt x="0" y="371716"/>
                  </a:lnTo>
                </a:path>
              </a:pathLst>
            </a:custGeom>
            <a:ln w="4267">
              <a:solidFill>
                <a:srgbClr val="060101"/>
              </a:solidFill>
            </a:ln>
          </p:spPr>
          <p:txBody>
            <a:bodyPr wrap="square" lIns="0" tIns="0" rIns="0" bIns="0" rtlCol="0"/>
            <a:lstStyle/>
            <a:p/>
          </p:txBody>
        </p:sp>
        <p:sp>
          <p:nvSpPr>
            <p:cNvPr id="176" name="object 176" descr=""/>
            <p:cNvSpPr/>
            <p:nvPr/>
          </p:nvSpPr>
          <p:spPr>
            <a:xfrm>
              <a:off x="5191794" y="1544246"/>
              <a:ext cx="15240" cy="15875"/>
            </a:xfrm>
            <a:custGeom>
              <a:avLst/>
              <a:gdLst/>
              <a:ahLst/>
              <a:cxnLst/>
              <a:rect l="l" t="t" r="r" b="b"/>
              <a:pathLst>
                <a:path w="15239" h="15875">
                  <a:moveTo>
                    <a:pt x="0" y="0"/>
                  </a:moveTo>
                  <a:lnTo>
                    <a:pt x="15138" y="15621"/>
                  </a:lnTo>
                </a:path>
              </a:pathLst>
            </a:custGeom>
            <a:ln w="4267">
              <a:solidFill>
                <a:srgbClr val="060101"/>
              </a:solidFill>
            </a:ln>
          </p:spPr>
          <p:txBody>
            <a:bodyPr wrap="square" lIns="0" tIns="0" rIns="0" bIns="0" rtlCol="0"/>
            <a:lstStyle/>
            <a:p/>
          </p:txBody>
        </p:sp>
        <p:sp>
          <p:nvSpPr>
            <p:cNvPr id="177" name="object 177" descr=""/>
            <p:cNvSpPr/>
            <p:nvPr/>
          </p:nvSpPr>
          <p:spPr>
            <a:xfrm>
              <a:off x="4866493" y="1559871"/>
              <a:ext cx="0" cy="46990"/>
            </a:xfrm>
            <a:custGeom>
              <a:avLst/>
              <a:gdLst/>
              <a:ahLst/>
              <a:cxnLst/>
              <a:rect l="l" t="t" r="r" b="b"/>
              <a:pathLst>
                <a:path w="0" h="46990">
                  <a:moveTo>
                    <a:pt x="0" y="46405"/>
                  </a:moveTo>
                  <a:lnTo>
                    <a:pt x="0" y="0"/>
                  </a:lnTo>
                </a:path>
              </a:pathLst>
            </a:custGeom>
            <a:ln w="4267">
              <a:solidFill>
                <a:srgbClr val="060101"/>
              </a:solidFill>
            </a:ln>
          </p:spPr>
          <p:txBody>
            <a:bodyPr wrap="square" lIns="0" tIns="0" rIns="0" bIns="0" rtlCol="0"/>
            <a:lstStyle/>
            <a:p/>
          </p:txBody>
        </p:sp>
        <p:sp>
          <p:nvSpPr>
            <p:cNvPr id="178" name="object 178" descr=""/>
            <p:cNvSpPr/>
            <p:nvPr/>
          </p:nvSpPr>
          <p:spPr>
            <a:xfrm>
              <a:off x="4866500" y="1606282"/>
              <a:ext cx="15875" cy="15240"/>
            </a:xfrm>
            <a:custGeom>
              <a:avLst/>
              <a:gdLst/>
              <a:ahLst/>
              <a:cxnLst/>
              <a:rect l="l" t="t" r="r" b="b"/>
              <a:pathLst>
                <a:path w="15875" h="15240">
                  <a:moveTo>
                    <a:pt x="15608" y="15151"/>
                  </a:moveTo>
                  <a:lnTo>
                    <a:pt x="0" y="0"/>
                  </a:lnTo>
                </a:path>
              </a:pathLst>
            </a:custGeom>
            <a:ln w="4267">
              <a:solidFill>
                <a:srgbClr val="060101"/>
              </a:solidFill>
            </a:ln>
          </p:spPr>
          <p:txBody>
            <a:bodyPr wrap="square" lIns="0" tIns="0" rIns="0" bIns="0" rtlCol="0"/>
            <a:lstStyle/>
            <a:p/>
          </p:txBody>
        </p:sp>
        <p:sp>
          <p:nvSpPr>
            <p:cNvPr id="179" name="object 179" descr=""/>
            <p:cNvSpPr/>
            <p:nvPr/>
          </p:nvSpPr>
          <p:spPr>
            <a:xfrm>
              <a:off x="4866493" y="1544253"/>
              <a:ext cx="15875" cy="15875"/>
            </a:xfrm>
            <a:custGeom>
              <a:avLst/>
              <a:gdLst/>
              <a:ahLst/>
              <a:cxnLst/>
              <a:rect l="l" t="t" r="r" b="b"/>
              <a:pathLst>
                <a:path w="15875" h="15875">
                  <a:moveTo>
                    <a:pt x="0" y="15621"/>
                  </a:moveTo>
                  <a:lnTo>
                    <a:pt x="15608" y="0"/>
                  </a:lnTo>
                </a:path>
              </a:pathLst>
            </a:custGeom>
            <a:ln w="4267">
              <a:solidFill>
                <a:srgbClr val="060101"/>
              </a:solidFill>
            </a:ln>
          </p:spPr>
          <p:txBody>
            <a:bodyPr wrap="square" lIns="0" tIns="0" rIns="0" bIns="0" rtlCol="0"/>
            <a:lstStyle/>
            <a:p/>
          </p:txBody>
        </p:sp>
        <p:sp>
          <p:nvSpPr>
            <p:cNvPr id="180" name="object 180" descr=""/>
            <p:cNvSpPr/>
            <p:nvPr/>
          </p:nvSpPr>
          <p:spPr>
            <a:xfrm>
              <a:off x="5470215" y="1946746"/>
              <a:ext cx="0" cy="24130"/>
            </a:xfrm>
            <a:custGeom>
              <a:avLst/>
              <a:gdLst/>
              <a:ahLst/>
              <a:cxnLst/>
              <a:rect l="l" t="t" r="r" b="b"/>
              <a:pathLst>
                <a:path w="0" h="24130">
                  <a:moveTo>
                    <a:pt x="0" y="0"/>
                  </a:moveTo>
                  <a:lnTo>
                    <a:pt x="0" y="23672"/>
                  </a:lnTo>
                </a:path>
              </a:pathLst>
            </a:custGeom>
            <a:ln w="4267">
              <a:solidFill>
                <a:srgbClr val="060101"/>
              </a:solidFill>
            </a:ln>
          </p:spPr>
          <p:txBody>
            <a:bodyPr wrap="square" lIns="0" tIns="0" rIns="0" bIns="0" rtlCol="0"/>
            <a:lstStyle/>
            <a:p/>
          </p:txBody>
        </p:sp>
        <p:sp>
          <p:nvSpPr>
            <p:cNvPr id="181" name="object 181" descr=""/>
            <p:cNvSpPr/>
            <p:nvPr/>
          </p:nvSpPr>
          <p:spPr>
            <a:xfrm>
              <a:off x="5454594" y="1970421"/>
              <a:ext cx="15875" cy="15240"/>
            </a:xfrm>
            <a:custGeom>
              <a:avLst/>
              <a:gdLst/>
              <a:ahLst/>
              <a:cxnLst/>
              <a:rect l="l" t="t" r="r" b="b"/>
              <a:pathLst>
                <a:path w="15875" h="15239">
                  <a:moveTo>
                    <a:pt x="15621" y="0"/>
                  </a:moveTo>
                  <a:lnTo>
                    <a:pt x="0" y="15151"/>
                  </a:lnTo>
                </a:path>
              </a:pathLst>
            </a:custGeom>
            <a:ln w="4267">
              <a:solidFill>
                <a:srgbClr val="060101"/>
              </a:solidFill>
            </a:ln>
          </p:spPr>
          <p:txBody>
            <a:bodyPr wrap="square" lIns="0" tIns="0" rIns="0" bIns="0" rtlCol="0"/>
            <a:lstStyle/>
            <a:p/>
          </p:txBody>
        </p:sp>
        <p:sp>
          <p:nvSpPr>
            <p:cNvPr id="182" name="object 182" descr=""/>
            <p:cNvSpPr/>
            <p:nvPr/>
          </p:nvSpPr>
          <p:spPr>
            <a:xfrm>
              <a:off x="5454587" y="2140415"/>
              <a:ext cx="15875" cy="15875"/>
            </a:xfrm>
            <a:custGeom>
              <a:avLst/>
              <a:gdLst/>
              <a:ahLst/>
              <a:cxnLst/>
              <a:rect l="l" t="t" r="r" b="b"/>
              <a:pathLst>
                <a:path w="15875" h="15875">
                  <a:moveTo>
                    <a:pt x="0" y="0"/>
                  </a:moveTo>
                  <a:lnTo>
                    <a:pt x="15621" y="15621"/>
                  </a:lnTo>
                </a:path>
              </a:pathLst>
            </a:custGeom>
            <a:ln w="4267">
              <a:solidFill>
                <a:srgbClr val="060101"/>
              </a:solidFill>
            </a:ln>
          </p:spPr>
          <p:txBody>
            <a:bodyPr wrap="square" lIns="0" tIns="0" rIns="0" bIns="0" rtlCol="0"/>
            <a:lstStyle/>
            <a:p/>
          </p:txBody>
        </p:sp>
        <p:sp>
          <p:nvSpPr>
            <p:cNvPr id="183" name="object 183" descr=""/>
            <p:cNvSpPr/>
            <p:nvPr/>
          </p:nvSpPr>
          <p:spPr>
            <a:xfrm>
              <a:off x="5470215" y="2156042"/>
              <a:ext cx="0" cy="69850"/>
            </a:xfrm>
            <a:custGeom>
              <a:avLst/>
              <a:gdLst/>
              <a:ahLst/>
              <a:cxnLst/>
              <a:rect l="l" t="t" r="r" b="b"/>
              <a:pathLst>
                <a:path w="0" h="69850">
                  <a:moveTo>
                    <a:pt x="0" y="0"/>
                  </a:moveTo>
                  <a:lnTo>
                    <a:pt x="0" y="69608"/>
                  </a:lnTo>
                </a:path>
              </a:pathLst>
            </a:custGeom>
            <a:ln w="4267">
              <a:solidFill>
                <a:srgbClr val="060101"/>
              </a:solidFill>
            </a:ln>
          </p:spPr>
          <p:txBody>
            <a:bodyPr wrap="square" lIns="0" tIns="0" rIns="0" bIns="0" rtlCol="0"/>
            <a:lstStyle/>
            <a:p/>
          </p:txBody>
        </p:sp>
        <p:sp>
          <p:nvSpPr>
            <p:cNvPr id="184" name="object 184" descr=""/>
            <p:cNvSpPr/>
            <p:nvPr/>
          </p:nvSpPr>
          <p:spPr>
            <a:xfrm>
              <a:off x="5454594" y="2225649"/>
              <a:ext cx="15875" cy="15875"/>
            </a:xfrm>
            <a:custGeom>
              <a:avLst/>
              <a:gdLst/>
              <a:ahLst/>
              <a:cxnLst/>
              <a:rect l="l" t="t" r="r" b="b"/>
              <a:pathLst>
                <a:path w="15875" h="15875">
                  <a:moveTo>
                    <a:pt x="15621" y="0"/>
                  </a:moveTo>
                  <a:lnTo>
                    <a:pt x="0" y="15621"/>
                  </a:lnTo>
                </a:path>
              </a:pathLst>
            </a:custGeom>
            <a:ln w="4267">
              <a:solidFill>
                <a:srgbClr val="060101"/>
              </a:solidFill>
            </a:ln>
          </p:spPr>
          <p:txBody>
            <a:bodyPr wrap="square" lIns="0" tIns="0" rIns="0" bIns="0" rtlCol="0"/>
            <a:lstStyle/>
            <a:p/>
          </p:txBody>
        </p:sp>
        <p:sp>
          <p:nvSpPr>
            <p:cNvPr id="185" name="object 185" descr=""/>
            <p:cNvSpPr/>
            <p:nvPr/>
          </p:nvSpPr>
          <p:spPr>
            <a:xfrm>
              <a:off x="5457899" y="3104517"/>
              <a:ext cx="12700" cy="12700"/>
            </a:xfrm>
            <a:custGeom>
              <a:avLst/>
              <a:gdLst/>
              <a:ahLst/>
              <a:cxnLst/>
              <a:rect l="l" t="t" r="r" b="b"/>
              <a:pathLst>
                <a:path w="12700" h="12700">
                  <a:moveTo>
                    <a:pt x="0" y="0"/>
                  </a:moveTo>
                  <a:lnTo>
                    <a:pt x="12319" y="12306"/>
                  </a:lnTo>
                </a:path>
              </a:pathLst>
            </a:custGeom>
            <a:ln w="4267">
              <a:solidFill>
                <a:srgbClr val="060101"/>
              </a:solidFill>
            </a:ln>
          </p:spPr>
          <p:txBody>
            <a:bodyPr wrap="square" lIns="0" tIns="0" rIns="0" bIns="0" rtlCol="0"/>
            <a:lstStyle/>
            <a:p/>
          </p:txBody>
        </p:sp>
        <p:sp>
          <p:nvSpPr>
            <p:cNvPr id="186" name="object 186" descr=""/>
            <p:cNvSpPr/>
            <p:nvPr/>
          </p:nvSpPr>
          <p:spPr>
            <a:xfrm>
              <a:off x="4866500" y="3542530"/>
              <a:ext cx="15875" cy="15875"/>
            </a:xfrm>
            <a:custGeom>
              <a:avLst/>
              <a:gdLst/>
              <a:ahLst/>
              <a:cxnLst/>
              <a:rect l="l" t="t" r="r" b="b"/>
              <a:pathLst>
                <a:path w="15875" h="15875">
                  <a:moveTo>
                    <a:pt x="15608" y="15621"/>
                  </a:moveTo>
                  <a:lnTo>
                    <a:pt x="0" y="0"/>
                  </a:lnTo>
                </a:path>
              </a:pathLst>
            </a:custGeom>
            <a:ln w="4267">
              <a:solidFill>
                <a:srgbClr val="060101"/>
              </a:solidFill>
            </a:ln>
          </p:spPr>
          <p:txBody>
            <a:bodyPr wrap="square" lIns="0" tIns="0" rIns="0" bIns="0" rtlCol="0"/>
            <a:lstStyle/>
            <a:p/>
          </p:txBody>
        </p:sp>
        <p:sp>
          <p:nvSpPr>
            <p:cNvPr id="187" name="object 187" descr=""/>
            <p:cNvSpPr/>
            <p:nvPr/>
          </p:nvSpPr>
          <p:spPr>
            <a:xfrm>
              <a:off x="4882109" y="1621433"/>
              <a:ext cx="108585" cy="0"/>
            </a:xfrm>
            <a:custGeom>
              <a:avLst/>
              <a:gdLst/>
              <a:ahLst/>
              <a:cxnLst/>
              <a:rect l="l" t="t" r="r" b="b"/>
              <a:pathLst>
                <a:path w="108585" h="0">
                  <a:moveTo>
                    <a:pt x="108432" y="0"/>
                  </a:moveTo>
                  <a:lnTo>
                    <a:pt x="0" y="0"/>
                  </a:lnTo>
                </a:path>
              </a:pathLst>
            </a:custGeom>
            <a:ln w="4267">
              <a:solidFill>
                <a:srgbClr val="060101"/>
              </a:solidFill>
            </a:ln>
          </p:spPr>
          <p:txBody>
            <a:bodyPr wrap="square" lIns="0" tIns="0" rIns="0" bIns="0" rtlCol="0"/>
            <a:lstStyle/>
            <a:p/>
          </p:txBody>
        </p:sp>
        <p:sp>
          <p:nvSpPr>
            <p:cNvPr id="188" name="object 188" descr=""/>
            <p:cNvSpPr/>
            <p:nvPr/>
          </p:nvSpPr>
          <p:spPr>
            <a:xfrm>
              <a:off x="5067734" y="2923151"/>
              <a:ext cx="139700" cy="0"/>
            </a:xfrm>
            <a:custGeom>
              <a:avLst/>
              <a:gdLst/>
              <a:ahLst/>
              <a:cxnLst/>
              <a:rect l="l" t="t" r="r" b="b"/>
              <a:pathLst>
                <a:path w="139700" h="0">
                  <a:moveTo>
                    <a:pt x="0" y="0"/>
                  </a:moveTo>
                  <a:lnTo>
                    <a:pt x="139204" y="0"/>
                  </a:lnTo>
                </a:path>
              </a:pathLst>
            </a:custGeom>
            <a:ln w="4267">
              <a:solidFill>
                <a:srgbClr val="060101"/>
              </a:solidFill>
            </a:ln>
          </p:spPr>
          <p:txBody>
            <a:bodyPr wrap="square" lIns="0" tIns="0" rIns="0" bIns="0" rtlCol="0"/>
            <a:lstStyle/>
            <a:p/>
          </p:txBody>
        </p:sp>
        <p:sp>
          <p:nvSpPr>
            <p:cNvPr id="189" name="object 189" descr=""/>
            <p:cNvSpPr/>
            <p:nvPr/>
          </p:nvSpPr>
          <p:spPr>
            <a:xfrm>
              <a:off x="5206937" y="2179249"/>
              <a:ext cx="0" cy="744220"/>
            </a:xfrm>
            <a:custGeom>
              <a:avLst/>
              <a:gdLst/>
              <a:ahLst/>
              <a:cxnLst/>
              <a:rect l="l" t="t" r="r" b="b"/>
              <a:pathLst>
                <a:path w="0" h="744219">
                  <a:moveTo>
                    <a:pt x="0" y="743902"/>
                  </a:moveTo>
                  <a:lnTo>
                    <a:pt x="0" y="0"/>
                  </a:lnTo>
                </a:path>
              </a:pathLst>
            </a:custGeom>
            <a:ln w="4267">
              <a:solidFill>
                <a:srgbClr val="060101"/>
              </a:solidFill>
            </a:ln>
          </p:spPr>
          <p:txBody>
            <a:bodyPr wrap="square" lIns="0" tIns="0" rIns="0" bIns="0" rtlCol="0"/>
            <a:lstStyle/>
            <a:p/>
          </p:txBody>
        </p:sp>
        <p:sp>
          <p:nvSpPr>
            <p:cNvPr id="190" name="object 190" descr=""/>
            <p:cNvSpPr/>
            <p:nvPr/>
          </p:nvSpPr>
          <p:spPr>
            <a:xfrm>
              <a:off x="5067733" y="2179246"/>
              <a:ext cx="139700" cy="0"/>
            </a:xfrm>
            <a:custGeom>
              <a:avLst/>
              <a:gdLst/>
              <a:ahLst/>
              <a:cxnLst/>
              <a:rect l="l" t="t" r="r" b="b"/>
              <a:pathLst>
                <a:path w="139700" h="0">
                  <a:moveTo>
                    <a:pt x="139204" y="0"/>
                  </a:moveTo>
                  <a:lnTo>
                    <a:pt x="0" y="0"/>
                  </a:lnTo>
                </a:path>
              </a:pathLst>
            </a:custGeom>
            <a:ln w="4267">
              <a:solidFill>
                <a:srgbClr val="060101"/>
              </a:solidFill>
            </a:ln>
          </p:spPr>
          <p:txBody>
            <a:bodyPr wrap="square" lIns="0" tIns="0" rIns="0" bIns="0" rtlCol="0"/>
            <a:lstStyle/>
            <a:p/>
          </p:txBody>
        </p:sp>
        <p:sp>
          <p:nvSpPr>
            <p:cNvPr id="191" name="object 191" descr=""/>
            <p:cNvSpPr/>
            <p:nvPr/>
          </p:nvSpPr>
          <p:spPr>
            <a:xfrm>
              <a:off x="5052113" y="2164095"/>
              <a:ext cx="15875" cy="15240"/>
            </a:xfrm>
            <a:custGeom>
              <a:avLst/>
              <a:gdLst/>
              <a:ahLst/>
              <a:cxnLst/>
              <a:rect l="l" t="t" r="r" b="b"/>
              <a:pathLst>
                <a:path w="15875" h="15239">
                  <a:moveTo>
                    <a:pt x="15621" y="15151"/>
                  </a:moveTo>
                  <a:lnTo>
                    <a:pt x="0" y="0"/>
                  </a:lnTo>
                </a:path>
              </a:pathLst>
            </a:custGeom>
            <a:ln w="4267">
              <a:solidFill>
                <a:srgbClr val="060101"/>
              </a:solidFill>
            </a:ln>
          </p:spPr>
          <p:txBody>
            <a:bodyPr wrap="square" lIns="0" tIns="0" rIns="0" bIns="0" rtlCol="0"/>
            <a:lstStyle/>
            <a:p/>
          </p:txBody>
        </p:sp>
        <p:sp>
          <p:nvSpPr>
            <p:cNvPr id="192" name="object 192" descr=""/>
            <p:cNvSpPr/>
            <p:nvPr/>
          </p:nvSpPr>
          <p:spPr>
            <a:xfrm>
              <a:off x="5052107" y="1889924"/>
              <a:ext cx="0" cy="274320"/>
            </a:xfrm>
            <a:custGeom>
              <a:avLst/>
              <a:gdLst/>
              <a:ahLst/>
              <a:cxnLst/>
              <a:rect l="l" t="t" r="r" b="b"/>
              <a:pathLst>
                <a:path w="0" h="274319">
                  <a:moveTo>
                    <a:pt x="0" y="274167"/>
                  </a:moveTo>
                  <a:lnTo>
                    <a:pt x="0" y="0"/>
                  </a:lnTo>
                </a:path>
              </a:pathLst>
            </a:custGeom>
            <a:ln w="4267">
              <a:solidFill>
                <a:srgbClr val="060101"/>
              </a:solidFill>
            </a:ln>
          </p:spPr>
          <p:txBody>
            <a:bodyPr wrap="square" lIns="0" tIns="0" rIns="0" bIns="0" rtlCol="0"/>
            <a:lstStyle/>
            <a:p/>
          </p:txBody>
        </p:sp>
        <p:sp>
          <p:nvSpPr>
            <p:cNvPr id="193" name="object 193" descr=""/>
            <p:cNvSpPr/>
            <p:nvPr/>
          </p:nvSpPr>
          <p:spPr>
            <a:xfrm>
              <a:off x="4990537" y="1853939"/>
              <a:ext cx="61594" cy="36195"/>
            </a:xfrm>
            <a:custGeom>
              <a:avLst/>
              <a:gdLst/>
              <a:ahLst/>
              <a:cxnLst/>
              <a:rect l="l" t="t" r="r" b="b"/>
              <a:pathLst>
                <a:path w="61595" h="36194">
                  <a:moveTo>
                    <a:pt x="61569" y="35979"/>
                  </a:moveTo>
                  <a:lnTo>
                    <a:pt x="0" y="0"/>
                  </a:lnTo>
                </a:path>
              </a:pathLst>
            </a:custGeom>
            <a:ln w="4267">
              <a:solidFill>
                <a:srgbClr val="060101"/>
              </a:solidFill>
            </a:ln>
          </p:spPr>
          <p:txBody>
            <a:bodyPr wrap="square" lIns="0" tIns="0" rIns="0" bIns="0" rtlCol="0"/>
            <a:lstStyle/>
            <a:p/>
          </p:txBody>
        </p:sp>
        <p:sp>
          <p:nvSpPr>
            <p:cNvPr id="194" name="object 194" descr=""/>
            <p:cNvSpPr/>
            <p:nvPr/>
          </p:nvSpPr>
          <p:spPr>
            <a:xfrm>
              <a:off x="4990542" y="1849196"/>
              <a:ext cx="0" cy="5080"/>
            </a:xfrm>
            <a:custGeom>
              <a:avLst/>
              <a:gdLst/>
              <a:ahLst/>
              <a:cxnLst/>
              <a:rect l="l" t="t" r="r" b="b"/>
              <a:pathLst>
                <a:path w="0" h="5080">
                  <a:moveTo>
                    <a:pt x="0" y="4737"/>
                  </a:moveTo>
                  <a:lnTo>
                    <a:pt x="0" y="0"/>
                  </a:lnTo>
                </a:path>
              </a:pathLst>
            </a:custGeom>
            <a:ln w="4267">
              <a:solidFill>
                <a:srgbClr val="060101"/>
              </a:solidFill>
            </a:ln>
          </p:spPr>
          <p:txBody>
            <a:bodyPr wrap="square" lIns="0" tIns="0" rIns="0" bIns="0" rtlCol="0"/>
            <a:lstStyle/>
            <a:p/>
          </p:txBody>
        </p:sp>
        <p:sp>
          <p:nvSpPr>
            <p:cNvPr id="195" name="object 195" descr=""/>
            <p:cNvSpPr/>
            <p:nvPr/>
          </p:nvSpPr>
          <p:spPr>
            <a:xfrm>
              <a:off x="4993394" y="1846355"/>
              <a:ext cx="11430" cy="0"/>
            </a:xfrm>
            <a:custGeom>
              <a:avLst/>
              <a:gdLst/>
              <a:ahLst/>
              <a:cxnLst/>
              <a:rect l="l" t="t" r="r" b="b"/>
              <a:pathLst>
                <a:path w="11429" h="0">
                  <a:moveTo>
                    <a:pt x="0" y="0"/>
                  </a:moveTo>
                  <a:lnTo>
                    <a:pt x="10883" y="0"/>
                  </a:lnTo>
                </a:path>
              </a:pathLst>
            </a:custGeom>
            <a:ln w="4267">
              <a:solidFill>
                <a:srgbClr val="060101"/>
              </a:solidFill>
            </a:ln>
          </p:spPr>
          <p:txBody>
            <a:bodyPr wrap="square" lIns="0" tIns="0" rIns="0" bIns="0" rtlCol="0"/>
            <a:lstStyle/>
            <a:p/>
          </p:txBody>
        </p:sp>
        <p:sp>
          <p:nvSpPr>
            <p:cNvPr id="196" name="object 196" descr=""/>
            <p:cNvSpPr/>
            <p:nvPr/>
          </p:nvSpPr>
          <p:spPr>
            <a:xfrm>
              <a:off x="5013746" y="1816998"/>
              <a:ext cx="0" cy="20320"/>
            </a:xfrm>
            <a:custGeom>
              <a:avLst/>
              <a:gdLst/>
              <a:ahLst/>
              <a:cxnLst/>
              <a:rect l="l" t="t" r="r" b="b"/>
              <a:pathLst>
                <a:path w="0" h="20319">
                  <a:moveTo>
                    <a:pt x="0" y="19888"/>
                  </a:moveTo>
                  <a:lnTo>
                    <a:pt x="0" y="0"/>
                  </a:lnTo>
                </a:path>
              </a:pathLst>
            </a:custGeom>
            <a:ln w="4267">
              <a:solidFill>
                <a:srgbClr val="060101"/>
              </a:solidFill>
            </a:ln>
          </p:spPr>
          <p:txBody>
            <a:bodyPr wrap="square" lIns="0" tIns="0" rIns="0" bIns="0" rtlCol="0"/>
            <a:lstStyle/>
            <a:p/>
          </p:txBody>
        </p:sp>
        <p:sp>
          <p:nvSpPr>
            <p:cNvPr id="197" name="object 197" descr=""/>
            <p:cNvSpPr/>
            <p:nvPr/>
          </p:nvSpPr>
          <p:spPr>
            <a:xfrm>
              <a:off x="4993399" y="1807530"/>
              <a:ext cx="11430" cy="0"/>
            </a:xfrm>
            <a:custGeom>
              <a:avLst/>
              <a:gdLst/>
              <a:ahLst/>
              <a:cxnLst/>
              <a:rect l="l" t="t" r="r" b="b"/>
              <a:pathLst>
                <a:path w="11429" h="0">
                  <a:moveTo>
                    <a:pt x="10883" y="0"/>
                  </a:moveTo>
                  <a:lnTo>
                    <a:pt x="0" y="0"/>
                  </a:lnTo>
                </a:path>
              </a:pathLst>
            </a:custGeom>
            <a:ln w="4267">
              <a:solidFill>
                <a:srgbClr val="060101"/>
              </a:solidFill>
            </a:ln>
          </p:spPr>
          <p:txBody>
            <a:bodyPr wrap="square" lIns="0" tIns="0" rIns="0" bIns="0" rtlCol="0"/>
            <a:lstStyle/>
            <a:p/>
          </p:txBody>
        </p:sp>
        <p:sp>
          <p:nvSpPr>
            <p:cNvPr id="198" name="object 198" descr=""/>
            <p:cNvSpPr/>
            <p:nvPr/>
          </p:nvSpPr>
          <p:spPr>
            <a:xfrm>
              <a:off x="5052107" y="3387682"/>
              <a:ext cx="0" cy="170815"/>
            </a:xfrm>
            <a:custGeom>
              <a:avLst/>
              <a:gdLst/>
              <a:ahLst/>
              <a:cxnLst/>
              <a:rect l="l" t="t" r="r" b="b"/>
              <a:pathLst>
                <a:path w="0" h="170814">
                  <a:moveTo>
                    <a:pt x="0" y="0"/>
                  </a:moveTo>
                  <a:lnTo>
                    <a:pt x="0" y="170472"/>
                  </a:lnTo>
                </a:path>
              </a:pathLst>
            </a:custGeom>
            <a:ln w="4267">
              <a:solidFill>
                <a:srgbClr val="060101"/>
              </a:solidFill>
            </a:ln>
          </p:spPr>
          <p:txBody>
            <a:bodyPr wrap="square" lIns="0" tIns="0" rIns="0" bIns="0" rtlCol="0"/>
            <a:lstStyle/>
            <a:p/>
          </p:txBody>
        </p:sp>
        <p:sp>
          <p:nvSpPr>
            <p:cNvPr id="199" name="object 199" descr=""/>
            <p:cNvSpPr/>
            <p:nvPr/>
          </p:nvSpPr>
          <p:spPr>
            <a:xfrm>
              <a:off x="5052107" y="2923156"/>
              <a:ext cx="15875" cy="15240"/>
            </a:xfrm>
            <a:custGeom>
              <a:avLst/>
              <a:gdLst/>
              <a:ahLst/>
              <a:cxnLst/>
              <a:rect l="l" t="t" r="r" b="b"/>
              <a:pathLst>
                <a:path w="15875" h="15239">
                  <a:moveTo>
                    <a:pt x="0" y="15151"/>
                  </a:moveTo>
                  <a:lnTo>
                    <a:pt x="15621" y="0"/>
                  </a:lnTo>
                </a:path>
              </a:pathLst>
            </a:custGeom>
            <a:ln w="4267">
              <a:solidFill>
                <a:srgbClr val="060101"/>
              </a:solidFill>
            </a:ln>
          </p:spPr>
          <p:txBody>
            <a:bodyPr wrap="square" lIns="0" tIns="0" rIns="0" bIns="0" rtlCol="0"/>
            <a:lstStyle/>
            <a:p/>
          </p:txBody>
        </p:sp>
        <p:sp>
          <p:nvSpPr>
            <p:cNvPr id="200" name="object 200" descr=""/>
            <p:cNvSpPr/>
            <p:nvPr/>
          </p:nvSpPr>
          <p:spPr>
            <a:xfrm>
              <a:off x="4990542" y="3212485"/>
              <a:ext cx="61594" cy="36195"/>
            </a:xfrm>
            <a:custGeom>
              <a:avLst/>
              <a:gdLst/>
              <a:ahLst/>
              <a:cxnLst/>
              <a:rect l="l" t="t" r="r" b="b"/>
              <a:pathLst>
                <a:path w="61595" h="36194">
                  <a:moveTo>
                    <a:pt x="0" y="35979"/>
                  </a:moveTo>
                  <a:lnTo>
                    <a:pt x="61569" y="0"/>
                  </a:lnTo>
                </a:path>
              </a:pathLst>
            </a:custGeom>
            <a:ln w="4267">
              <a:solidFill>
                <a:srgbClr val="060101"/>
              </a:solidFill>
            </a:ln>
          </p:spPr>
          <p:txBody>
            <a:bodyPr wrap="square" lIns="0" tIns="0" rIns="0" bIns="0" rtlCol="0"/>
            <a:lstStyle/>
            <a:p/>
          </p:txBody>
        </p:sp>
        <p:sp>
          <p:nvSpPr>
            <p:cNvPr id="201" name="object 201" descr=""/>
            <p:cNvSpPr/>
            <p:nvPr/>
          </p:nvSpPr>
          <p:spPr>
            <a:xfrm>
              <a:off x="5052107" y="2938311"/>
              <a:ext cx="0" cy="274320"/>
            </a:xfrm>
            <a:custGeom>
              <a:avLst/>
              <a:gdLst/>
              <a:ahLst/>
              <a:cxnLst/>
              <a:rect l="l" t="t" r="r" b="b"/>
              <a:pathLst>
                <a:path w="0" h="274319">
                  <a:moveTo>
                    <a:pt x="0" y="274167"/>
                  </a:moveTo>
                  <a:lnTo>
                    <a:pt x="0" y="0"/>
                  </a:lnTo>
                </a:path>
              </a:pathLst>
            </a:custGeom>
            <a:ln w="4267">
              <a:solidFill>
                <a:srgbClr val="060101"/>
              </a:solidFill>
            </a:ln>
          </p:spPr>
          <p:txBody>
            <a:bodyPr wrap="square" lIns="0" tIns="0" rIns="0" bIns="0" rtlCol="0"/>
            <a:lstStyle/>
            <a:p/>
          </p:txBody>
        </p:sp>
        <p:sp>
          <p:nvSpPr>
            <p:cNvPr id="202" name="object 202" descr=""/>
            <p:cNvSpPr/>
            <p:nvPr/>
          </p:nvSpPr>
          <p:spPr>
            <a:xfrm>
              <a:off x="5470215" y="2551437"/>
              <a:ext cx="0" cy="325755"/>
            </a:xfrm>
            <a:custGeom>
              <a:avLst/>
              <a:gdLst/>
              <a:ahLst/>
              <a:cxnLst/>
              <a:rect l="l" t="t" r="r" b="b"/>
              <a:pathLst>
                <a:path w="0" h="325755">
                  <a:moveTo>
                    <a:pt x="0" y="325310"/>
                  </a:moveTo>
                  <a:lnTo>
                    <a:pt x="0" y="0"/>
                  </a:lnTo>
                </a:path>
              </a:pathLst>
            </a:custGeom>
            <a:ln w="4267">
              <a:solidFill>
                <a:srgbClr val="060101"/>
              </a:solidFill>
            </a:ln>
          </p:spPr>
          <p:txBody>
            <a:bodyPr wrap="square" lIns="0" tIns="0" rIns="0" bIns="0" rtlCol="0"/>
            <a:lstStyle/>
            <a:p/>
          </p:txBody>
        </p:sp>
        <p:sp>
          <p:nvSpPr>
            <p:cNvPr id="203" name="object 203" descr=""/>
            <p:cNvSpPr/>
            <p:nvPr/>
          </p:nvSpPr>
          <p:spPr>
            <a:xfrm>
              <a:off x="5470215" y="2225654"/>
              <a:ext cx="0" cy="326390"/>
            </a:xfrm>
            <a:custGeom>
              <a:avLst/>
              <a:gdLst/>
              <a:ahLst/>
              <a:cxnLst/>
              <a:rect l="l" t="t" r="r" b="b"/>
              <a:pathLst>
                <a:path w="0" h="326389">
                  <a:moveTo>
                    <a:pt x="0" y="325780"/>
                  </a:moveTo>
                  <a:lnTo>
                    <a:pt x="0" y="0"/>
                  </a:lnTo>
                </a:path>
              </a:pathLst>
            </a:custGeom>
            <a:ln w="4267">
              <a:solidFill>
                <a:srgbClr val="060101"/>
              </a:solidFill>
            </a:ln>
          </p:spPr>
          <p:txBody>
            <a:bodyPr wrap="square" lIns="0" tIns="0" rIns="0" bIns="0" rtlCol="0"/>
            <a:lstStyle/>
            <a:p/>
          </p:txBody>
        </p:sp>
        <p:sp>
          <p:nvSpPr>
            <p:cNvPr id="204" name="object 204" descr=""/>
            <p:cNvSpPr/>
            <p:nvPr/>
          </p:nvSpPr>
          <p:spPr>
            <a:xfrm>
              <a:off x="5470215" y="3039166"/>
              <a:ext cx="0" cy="78105"/>
            </a:xfrm>
            <a:custGeom>
              <a:avLst/>
              <a:gdLst/>
              <a:ahLst/>
              <a:cxnLst/>
              <a:rect l="l" t="t" r="r" b="b"/>
              <a:pathLst>
                <a:path w="0" h="78105">
                  <a:moveTo>
                    <a:pt x="0" y="77660"/>
                  </a:moveTo>
                  <a:lnTo>
                    <a:pt x="0" y="0"/>
                  </a:lnTo>
                </a:path>
              </a:pathLst>
            </a:custGeom>
            <a:ln w="4267">
              <a:solidFill>
                <a:srgbClr val="060101"/>
              </a:solidFill>
            </a:ln>
          </p:spPr>
          <p:txBody>
            <a:bodyPr wrap="square" lIns="0" tIns="0" rIns="0" bIns="0" rtlCol="0"/>
            <a:lstStyle/>
            <a:p/>
          </p:txBody>
        </p:sp>
        <p:sp>
          <p:nvSpPr>
            <p:cNvPr id="205" name="object 205" descr=""/>
            <p:cNvSpPr/>
            <p:nvPr/>
          </p:nvSpPr>
          <p:spPr>
            <a:xfrm>
              <a:off x="5470215" y="2961979"/>
              <a:ext cx="0" cy="77470"/>
            </a:xfrm>
            <a:custGeom>
              <a:avLst/>
              <a:gdLst/>
              <a:ahLst/>
              <a:cxnLst/>
              <a:rect l="l" t="t" r="r" b="b"/>
              <a:pathLst>
                <a:path w="0" h="77469">
                  <a:moveTo>
                    <a:pt x="0" y="77190"/>
                  </a:moveTo>
                  <a:lnTo>
                    <a:pt x="0" y="0"/>
                  </a:lnTo>
                </a:path>
              </a:pathLst>
            </a:custGeom>
            <a:ln w="4267">
              <a:solidFill>
                <a:srgbClr val="060101"/>
              </a:solidFill>
            </a:ln>
          </p:spPr>
          <p:txBody>
            <a:bodyPr wrap="square" lIns="0" tIns="0" rIns="0" bIns="0" rtlCol="0"/>
            <a:lstStyle/>
            <a:p/>
          </p:txBody>
        </p:sp>
        <p:sp>
          <p:nvSpPr>
            <p:cNvPr id="206" name="object 206" descr=""/>
            <p:cNvSpPr/>
            <p:nvPr/>
          </p:nvSpPr>
          <p:spPr>
            <a:xfrm>
              <a:off x="5129758" y="3104517"/>
              <a:ext cx="328295" cy="0"/>
            </a:xfrm>
            <a:custGeom>
              <a:avLst/>
              <a:gdLst/>
              <a:ahLst/>
              <a:cxnLst/>
              <a:rect l="l" t="t" r="r" b="b"/>
              <a:pathLst>
                <a:path w="328295" h="0">
                  <a:moveTo>
                    <a:pt x="0" y="0"/>
                  </a:moveTo>
                  <a:lnTo>
                    <a:pt x="328142" y="0"/>
                  </a:lnTo>
                </a:path>
              </a:pathLst>
            </a:custGeom>
            <a:ln w="4267">
              <a:solidFill>
                <a:srgbClr val="060101"/>
              </a:solidFill>
            </a:ln>
          </p:spPr>
          <p:txBody>
            <a:bodyPr wrap="square" lIns="0" tIns="0" rIns="0" bIns="0" rtlCol="0"/>
            <a:lstStyle/>
            <a:p/>
          </p:txBody>
        </p:sp>
        <p:sp>
          <p:nvSpPr>
            <p:cNvPr id="207" name="object 207" descr=""/>
            <p:cNvSpPr/>
            <p:nvPr/>
          </p:nvSpPr>
          <p:spPr>
            <a:xfrm>
              <a:off x="5206937" y="3170808"/>
              <a:ext cx="247650" cy="0"/>
            </a:xfrm>
            <a:custGeom>
              <a:avLst/>
              <a:gdLst/>
              <a:ahLst/>
              <a:cxnLst/>
              <a:rect l="l" t="t" r="r" b="b"/>
              <a:pathLst>
                <a:path w="247650" h="0">
                  <a:moveTo>
                    <a:pt x="247650" y="0"/>
                  </a:moveTo>
                  <a:lnTo>
                    <a:pt x="0" y="0"/>
                  </a:lnTo>
                </a:path>
              </a:pathLst>
            </a:custGeom>
            <a:ln w="4267">
              <a:solidFill>
                <a:srgbClr val="060101"/>
              </a:solidFill>
            </a:ln>
          </p:spPr>
          <p:txBody>
            <a:bodyPr wrap="square" lIns="0" tIns="0" rIns="0" bIns="0" rtlCol="0"/>
            <a:lstStyle/>
            <a:p/>
          </p:txBody>
        </p:sp>
        <p:sp>
          <p:nvSpPr>
            <p:cNvPr id="208" name="object 208" descr=""/>
            <p:cNvSpPr/>
            <p:nvPr/>
          </p:nvSpPr>
          <p:spPr>
            <a:xfrm>
              <a:off x="4882108" y="1544246"/>
              <a:ext cx="309880" cy="0"/>
            </a:xfrm>
            <a:custGeom>
              <a:avLst/>
              <a:gdLst/>
              <a:ahLst/>
              <a:cxnLst/>
              <a:rect l="l" t="t" r="r" b="b"/>
              <a:pathLst>
                <a:path w="309879" h="0">
                  <a:moveTo>
                    <a:pt x="0" y="0"/>
                  </a:moveTo>
                  <a:lnTo>
                    <a:pt x="309689" y="0"/>
                  </a:lnTo>
                </a:path>
              </a:pathLst>
            </a:custGeom>
            <a:ln w="4267">
              <a:solidFill>
                <a:srgbClr val="060101"/>
              </a:solidFill>
            </a:ln>
          </p:spPr>
          <p:txBody>
            <a:bodyPr wrap="square" lIns="0" tIns="0" rIns="0" bIns="0" rtlCol="0"/>
            <a:lstStyle/>
            <a:p/>
          </p:txBody>
        </p:sp>
        <p:sp>
          <p:nvSpPr>
            <p:cNvPr id="209" name="object 209" descr=""/>
            <p:cNvSpPr/>
            <p:nvPr/>
          </p:nvSpPr>
          <p:spPr>
            <a:xfrm>
              <a:off x="5052107" y="3557202"/>
              <a:ext cx="139700" cy="0"/>
            </a:xfrm>
            <a:custGeom>
              <a:avLst/>
              <a:gdLst/>
              <a:ahLst/>
              <a:cxnLst/>
              <a:rect l="l" t="t" r="r" b="b"/>
              <a:pathLst>
                <a:path w="139700" h="0">
                  <a:moveTo>
                    <a:pt x="139687" y="0"/>
                  </a:moveTo>
                  <a:lnTo>
                    <a:pt x="0" y="0"/>
                  </a:lnTo>
                </a:path>
              </a:pathLst>
            </a:custGeom>
            <a:ln w="4267">
              <a:solidFill>
                <a:srgbClr val="060101"/>
              </a:solidFill>
            </a:ln>
          </p:spPr>
          <p:txBody>
            <a:bodyPr wrap="square" lIns="0" tIns="0" rIns="0" bIns="0" rtlCol="0"/>
            <a:lstStyle/>
            <a:p/>
          </p:txBody>
        </p:sp>
        <p:sp>
          <p:nvSpPr>
            <p:cNvPr id="210" name="object 210" descr=""/>
            <p:cNvSpPr/>
            <p:nvPr/>
          </p:nvSpPr>
          <p:spPr>
            <a:xfrm>
              <a:off x="5315371" y="2241277"/>
              <a:ext cx="0" cy="620395"/>
            </a:xfrm>
            <a:custGeom>
              <a:avLst/>
              <a:gdLst/>
              <a:ahLst/>
              <a:cxnLst/>
              <a:rect l="l" t="t" r="r" b="b"/>
              <a:pathLst>
                <a:path w="0" h="620394">
                  <a:moveTo>
                    <a:pt x="0" y="0"/>
                  </a:moveTo>
                  <a:lnTo>
                    <a:pt x="0" y="619848"/>
                  </a:lnTo>
                </a:path>
              </a:pathLst>
            </a:custGeom>
            <a:ln w="4267">
              <a:solidFill>
                <a:srgbClr val="060101"/>
              </a:solidFill>
            </a:ln>
          </p:spPr>
          <p:txBody>
            <a:bodyPr wrap="square" lIns="0" tIns="0" rIns="0" bIns="0" rtlCol="0"/>
            <a:lstStyle/>
            <a:p/>
          </p:txBody>
        </p:sp>
        <p:sp>
          <p:nvSpPr>
            <p:cNvPr id="211" name="object 211" descr=""/>
            <p:cNvSpPr/>
            <p:nvPr/>
          </p:nvSpPr>
          <p:spPr>
            <a:xfrm>
              <a:off x="5315370" y="2241277"/>
              <a:ext cx="139700" cy="0"/>
            </a:xfrm>
            <a:custGeom>
              <a:avLst/>
              <a:gdLst/>
              <a:ahLst/>
              <a:cxnLst/>
              <a:rect l="l" t="t" r="r" b="b"/>
              <a:pathLst>
                <a:path w="139700" h="0">
                  <a:moveTo>
                    <a:pt x="139217" y="0"/>
                  </a:moveTo>
                  <a:lnTo>
                    <a:pt x="0" y="0"/>
                  </a:lnTo>
                </a:path>
              </a:pathLst>
            </a:custGeom>
            <a:ln w="4267">
              <a:solidFill>
                <a:srgbClr val="060101"/>
              </a:solidFill>
            </a:ln>
          </p:spPr>
          <p:txBody>
            <a:bodyPr wrap="square" lIns="0" tIns="0" rIns="0" bIns="0" rtlCol="0"/>
            <a:lstStyle/>
            <a:p/>
          </p:txBody>
        </p:sp>
        <p:sp>
          <p:nvSpPr>
            <p:cNvPr id="212" name="object 212" descr=""/>
            <p:cNvSpPr/>
            <p:nvPr/>
          </p:nvSpPr>
          <p:spPr>
            <a:xfrm>
              <a:off x="4882104" y="3558151"/>
              <a:ext cx="170180" cy="0"/>
            </a:xfrm>
            <a:custGeom>
              <a:avLst/>
              <a:gdLst/>
              <a:ahLst/>
              <a:cxnLst/>
              <a:rect l="l" t="t" r="r" b="b"/>
              <a:pathLst>
                <a:path w="170179" h="0">
                  <a:moveTo>
                    <a:pt x="170002" y="0"/>
                  </a:moveTo>
                  <a:lnTo>
                    <a:pt x="0" y="0"/>
                  </a:lnTo>
                </a:path>
              </a:pathLst>
            </a:custGeom>
            <a:ln w="4267">
              <a:solidFill>
                <a:srgbClr val="060101"/>
              </a:solidFill>
            </a:ln>
          </p:spPr>
          <p:txBody>
            <a:bodyPr wrap="square" lIns="0" tIns="0" rIns="0" bIns="0" rtlCol="0"/>
            <a:lstStyle/>
            <a:p/>
          </p:txBody>
        </p:sp>
        <p:sp>
          <p:nvSpPr>
            <p:cNvPr id="213" name="object 213" descr=""/>
            <p:cNvSpPr/>
            <p:nvPr/>
          </p:nvSpPr>
          <p:spPr>
            <a:xfrm>
              <a:off x="5222558" y="1985571"/>
              <a:ext cx="232410" cy="0"/>
            </a:xfrm>
            <a:custGeom>
              <a:avLst/>
              <a:gdLst/>
              <a:ahLst/>
              <a:cxnLst/>
              <a:rect l="l" t="t" r="r" b="b"/>
              <a:pathLst>
                <a:path w="232410" h="0">
                  <a:moveTo>
                    <a:pt x="232028" y="0"/>
                  </a:moveTo>
                  <a:lnTo>
                    <a:pt x="0" y="0"/>
                  </a:lnTo>
                </a:path>
              </a:pathLst>
            </a:custGeom>
            <a:ln w="4267">
              <a:solidFill>
                <a:srgbClr val="060101"/>
              </a:solidFill>
            </a:ln>
          </p:spPr>
          <p:txBody>
            <a:bodyPr wrap="square" lIns="0" tIns="0" rIns="0" bIns="0" rtlCol="0"/>
            <a:lstStyle/>
            <a:p/>
          </p:txBody>
        </p:sp>
        <p:sp>
          <p:nvSpPr>
            <p:cNvPr id="214" name="object 214" descr=""/>
            <p:cNvSpPr/>
            <p:nvPr/>
          </p:nvSpPr>
          <p:spPr>
            <a:xfrm>
              <a:off x="5315371" y="2861121"/>
              <a:ext cx="139700" cy="0"/>
            </a:xfrm>
            <a:custGeom>
              <a:avLst/>
              <a:gdLst/>
              <a:ahLst/>
              <a:cxnLst/>
              <a:rect l="l" t="t" r="r" b="b"/>
              <a:pathLst>
                <a:path w="139700" h="0">
                  <a:moveTo>
                    <a:pt x="0" y="0"/>
                  </a:moveTo>
                  <a:lnTo>
                    <a:pt x="139217" y="0"/>
                  </a:lnTo>
                </a:path>
              </a:pathLst>
            </a:custGeom>
            <a:ln w="4267">
              <a:solidFill>
                <a:srgbClr val="060101"/>
              </a:solidFill>
            </a:ln>
          </p:spPr>
          <p:txBody>
            <a:bodyPr wrap="square" lIns="0" tIns="0" rIns="0" bIns="0" rtlCol="0"/>
            <a:lstStyle/>
            <a:p/>
          </p:txBody>
        </p:sp>
        <p:sp>
          <p:nvSpPr>
            <p:cNvPr id="215" name="object 215" descr=""/>
            <p:cNvSpPr/>
            <p:nvPr/>
          </p:nvSpPr>
          <p:spPr>
            <a:xfrm>
              <a:off x="5222565" y="2140415"/>
              <a:ext cx="232410" cy="0"/>
            </a:xfrm>
            <a:custGeom>
              <a:avLst/>
              <a:gdLst/>
              <a:ahLst/>
              <a:cxnLst/>
              <a:rect l="l" t="t" r="r" b="b"/>
              <a:pathLst>
                <a:path w="232410" h="0">
                  <a:moveTo>
                    <a:pt x="0" y="0"/>
                  </a:moveTo>
                  <a:lnTo>
                    <a:pt x="232029" y="0"/>
                  </a:lnTo>
                </a:path>
              </a:pathLst>
            </a:custGeom>
            <a:ln w="4267">
              <a:solidFill>
                <a:srgbClr val="060101"/>
              </a:solidFill>
            </a:ln>
          </p:spPr>
          <p:txBody>
            <a:bodyPr wrap="square" lIns="0" tIns="0" rIns="0" bIns="0" rtlCol="0"/>
            <a:lstStyle/>
            <a:p/>
          </p:txBody>
        </p:sp>
        <p:sp>
          <p:nvSpPr>
            <p:cNvPr id="216" name="object 216" descr=""/>
            <p:cNvSpPr/>
            <p:nvPr/>
          </p:nvSpPr>
          <p:spPr>
            <a:xfrm>
              <a:off x="5206937" y="1931590"/>
              <a:ext cx="247650" cy="0"/>
            </a:xfrm>
            <a:custGeom>
              <a:avLst/>
              <a:gdLst/>
              <a:ahLst/>
              <a:cxnLst/>
              <a:rect l="l" t="t" r="r" b="b"/>
              <a:pathLst>
                <a:path w="247650" h="0">
                  <a:moveTo>
                    <a:pt x="0" y="0"/>
                  </a:moveTo>
                  <a:lnTo>
                    <a:pt x="247650" y="0"/>
                  </a:lnTo>
                </a:path>
              </a:pathLst>
            </a:custGeom>
            <a:ln w="4267">
              <a:solidFill>
                <a:srgbClr val="060101"/>
              </a:solidFill>
            </a:ln>
          </p:spPr>
          <p:txBody>
            <a:bodyPr wrap="square" lIns="0" tIns="0" rIns="0" bIns="0" rtlCol="0"/>
            <a:lstStyle/>
            <a:p/>
          </p:txBody>
        </p:sp>
        <p:sp>
          <p:nvSpPr>
            <p:cNvPr id="217" name="object 217" descr=""/>
            <p:cNvSpPr/>
            <p:nvPr/>
          </p:nvSpPr>
          <p:spPr>
            <a:xfrm>
              <a:off x="5129757" y="2974293"/>
              <a:ext cx="328295" cy="0"/>
            </a:xfrm>
            <a:custGeom>
              <a:avLst/>
              <a:gdLst/>
              <a:ahLst/>
              <a:cxnLst/>
              <a:rect l="l" t="t" r="r" b="b"/>
              <a:pathLst>
                <a:path w="328295" h="0">
                  <a:moveTo>
                    <a:pt x="328142" y="0"/>
                  </a:moveTo>
                  <a:lnTo>
                    <a:pt x="0" y="0"/>
                  </a:lnTo>
                </a:path>
              </a:pathLst>
            </a:custGeom>
            <a:ln w="4267">
              <a:solidFill>
                <a:srgbClr val="060101"/>
              </a:solidFill>
            </a:ln>
          </p:spPr>
          <p:txBody>
            <a:bodyPr wrap="square" lIns="0" tIns="0" rIns="0" bIns="0" rtlCol="0"/>
            <a:lstStyle/>
            <a:p/>
          </p:txBody>
        </p:sp>
        <p:sp>
          <p:nvSpPr>
            <p:cNvPr id="218" name="object 218" descr=""/>
            <p:cNvSpPr/>
            <p:nvPr/>
          </p:nvSpPr>
          <p:spPr>
            <a:xfrm>
              <a:off x="5206937" y="3170808"/>
              <a:ext cx="0" cy="217170"/>
            </a:xfrm>
            <a:custGeom>
              <a:avLst/>
              <a:gdLst/>
              <a:ahLst/>
              <a:cxnLst/>
              <a:rect l="l" t="t" r="r" b="b"/>
              <a:pathLst>
                <a:path w="0" h="217170">
                  <a:moveTo>
                    <a:pt x="0" y="0"/>
                  </a:moveTo>
                  <a:lnTo>
                    <a:pt x="0" y="216877"/>
                  </a:lnTo>
                </a:path>
              </a:pathLst>
            </a:custGeom>
            <a:ln w="4267">
              <a:solidFill>
                <a:srgbClr val="060101"/>
              </a:solidFill>
            </a:ln>
          </p:spPr>
          <p:txBody>
            <a:bodyPr wrap="square" lIns="0" tIns="0" rIns="0" bIns="0" rtlCol="0"/>
            <a:lstStyle/>
            <a:p/>
          </p:txBody>
        </p:sp>
        <p:sp>
          <p:nvSpPr>
            <p:cNvPr id="219" name="object 219" descr=""/>
            <p:cNvSpPr/>
            <p:nvPr/>
          </p:nvSpPr>
          <p:spPr>
            <a:xfrm>
              <a:off x="5052112" y="3387682"/>
              <a:ext cx="154940" cy="0"/>
            </a:xfrm>
            <a:custGeom>
              <a:avLst/>
              <a:gdLst/>
              <a:ahLst/>
              <a:cxnLst/>
              <a:rect l="l" t="t" r="r" b="b"/>
              <a:pathLst>
                <a:path w="154939" h="0">
                  <a:moveTo>
                    <a:pt x="154825" y="0"/>
                  </a:moveTo>
                  <a:lnTo>
                    <a:pt x="0" y="0"/>
                  </a:lnTo>
                </a:path>
              </a:pathLst>
            </a:custGeom>
            <a:ln w="4267">
              <a:solidFill>
                <a:srgbClr val="060101"/>
              </a:solidFill>
            </a:ln>
          </p:spPr>
          <p:txBody>
            <a:bodyPr wrap="square" lIns="0" tIns="0" rIns="0" bIns="0" rtlCol="0"/>
            <a:lstStyle/>
            <a:p/>
          </p:txBody>
        </p:sp>
        <p:sp>
          <p:nvSpPr>
            <p:cNvPr id="220" name="object 220" descr=""/>
            <p:cNvSpPr/>
            <p:nvPr/>
          </p:nvSpPr>
          <p:spPr>
            <a:xfrm>
              <a:off x="4990542" y="1853928"/>
              <a:ext cx="0" cy="1395095"/>
            </a:xfrm>
            <a:custGeom>
              <a:avLst/>
              <a:gdLst/>
              <a:ahLst/>
              <a:cxnLst/>
              <a:rect l="l" t="t" r="r" b="b"/>
              <a:pathLst>
                <a:path w="0" h="1395095">
                  <a:moveTo>
                    <a:pt x="0" y="1394536"/>
                  </a:moveTo>
                  <a:lnTo>
                    <a:pt x="0" y="0"/>
                  </a:lnTo>
                </a:path>
              </a:pathLst>
            </a:custGeom>
            <a:ln w="4267">
              <a:solidFill>
                <a:srgbClr val="060101"/>
              </a:solidFill>
            </a:ln>
          </p:spPr>
          <p:txBody>
            <a:bodyPr wrap="square" lIns="0" tIns="0" rIns="0" bIns="0" rtlCol="0"/>
            <a:lstStyle/>
            <a:p/>
          </p:txBody>
        </p:sp>
        <p:sp>
          <p:nvSpPr>
            <p:cNvPr id="221" name="object 221" descr=""/>
            <p:cNvSpPr/>
            <p:nvPr/>
          </p:nvSpPr>
          <p:spPr>
            <a:xfrm>
              <a:off x="4990542" y="1621433"/>
              <a:ext cx="0" cy="182880"/>
            </a:xfrm>
            <a:custGeom>
              <a:avLst/>
              <a:gdLst/>
              <a:ahLst/>
              <a:cxnLst/>
              <a:rect l="l" t="t" r="r" b="b"/>
              <a:pathLst>
                <a:path w="0" h="182880">
                  <a:moveTo>
                    <a:pt x="0" y="182778"/>
                  </a:moveTo>
                  <a:lnTo>
                    <a:pt x="0" y="0"/>
                  </a:lnTo>
                </a:path>
              </a:pathLst>
            </a:custGeom>
            <a:ln w="4267">
              <a:solidFill>
                <a:srgbClr val="060101"/>
              </a:solidFill>
            </a:ln>
          </p:spPr>
          <p:txBody>
            <a:bodyPr wrap="square" lIns="0" tIns="0" rIns="0" bIns="0" rtlCol="0"/>
            <a:lstStyle/>
            <a:p/>
          </p:txBody>
        </p:sp>
        <p:sp>
          <p:nvSpPr>
            <p:cNvPr id="222" name="object 222" descr=""/>
            <p:cNvSpPr/>
            <p:nvPr/>
          </p:nvSpPr>
          <p:spPr>
            <a:xfrm>
              <a:off x="5806876" y="2241272"/>
              <a:ext cx="0" cy="620395"/>
            </a:xfrm>
            <a:custGeom>
              <a:avLst/>
              <a:gdLst/>
              <a:ahLst/>
              <a:cxnLst/>
              <a:rect l="l" t="t" r="r" b="b"/>
              <a:pathLst>
                <a:path w="0" h="620394">
                  <a:moveTo>
                    <a:pt x="0" y="619848"/>
                  </a:moveTo>
                  <a:lnTo>
                    <a:pt x="0" y="0"/>
                  </a:lnTo>
                </a:path>
              </a:pathLst>
            </a:custGeom>
            <a:ln w="4267">
              <a:solidFill>
                <a:srgbClr val="060101"/>
              </a:solidFill>
            </a:ln>
          </p:spPr>
          <p:txBody>
            <a:bodyPr wrap="square" lIns="0" tIns="0" rIns="0" bIns="0" rtlCol="0"/>
            <a:lstStyle/>
            <a:p/>
          </p:txBody>
        </p:sp>
        <p:sp>
          <p:nvSpPr>
            <p:cNvPr id="223" name="object 223" descr=""/>
            <p:cNvSpPr/>
            <p:nvPr/>
          </p:nvSpPr>
          <p:spPr>
            <a:xfrm>
              <a:off x="5454587" y="2241277"/>
              <a:ext cx="383540" cy="0"/>
            </a:xfrm>
            <a:custGeom>
              <a:avLst/>
              <a:gdLst/>
              <a:ahLst/>
              <a:cxnLst/>
              <a:rect l="l" t="t" r="r" b="b"/>
              <a:pathLst>
                <a:path w="383539" h="0">
                  <a:moveTo>
                    <a:pt x="0" y="0"/>
                  </a:moveTo>
                  <a:lnTo>
                    <a:pt x="383540" y="0"/>
                  </a:lnTo>
                </a:path>
              </a:pathLst>
            </a:custGeom>
            <a:ln w="4267">
              <a:solidFill>
                <a:srgbClr val="060101"/>
              </a:solidFill>
            </a:ln>
          </p:spPr>
          <p:txBody>
            <a:bodyPr wrap="square" lIns="0" tIns="0" rIns="0" bIns="0" rtlCol="0"/>
            <a:lstStyle/>
            <a:p/>
          </p:txBody>
        </p:sp>
        <p:sp>
          <p:nvSpPr>
            <p:cNvPr id="224" name="object 224" descr=""/>
            <p:cNvSpPr/>
            <p:nvPr/>
          </p:nvSpPr>
          <p:spPr>
            <a:xfrm>
              <a:off x="5454587" y="2861121"/>
              <a:ext cx="383540" cy="0"/>
            </a:xfrm>
            <a:custGeom>
              <a:avLst/>
              <a:gdLst/>
              <a:ahLst/>
              <a:cxnLst/>
              <a:rect l="l" t="t" r="r" b="b"/>
              <a:pathLst>
                <a:path w="383539" h="0">
                  <a:moveTo>
                    <a:pt x="0" y="0"/>
                  </a:moveTo>
                  <a:lnTo>
                    <a:pt x="383540" y="0"/>
                  </a:lnTo>
                </a:path>
              </a:pathLst>
            </a:custGeom>
            <a:ln w="4267">
              <a:solidFill>
                <a:srgbClr val="060101"/>
              </a:solidFill>
            </a:ln>
          </p:spPr>
          <p:txBody>
            <a:bodyPr wrap="square" lIns="0" tIns="0" rIns="0" bIns="0" rtlCol="0"/>
            <a:lstStyle/>
            <a:p/>
          </p:txBody>
        </p:sp>
        <p:sp>
          <p:nvSpPr>
            <p:cNvPr id="225" name="object 225" descr=""/>
            <p:cNvSpPr/>
            <p:nvPr/>
          </p:nvSpPr>
          <p:spPr>
            <a:xfrm>
              <a:off x="6041739" y="1931592"/>
              <a:ext cx="0" cy="1239520"/>
            </a:xfrm>
            <a:custGeom>
              <a:avLst/>
              <a:gdLst/>
              <a:ahLst/>
              <a:cxnLst/>
              <a:rect l="l" t="t" r="r" b="b"/>
              <a:pathLst>
                <a:path w="0" h="1239520">
                  <a:moveTo>
                    <a:pt x="0" y="1239215"/>
                  </a:moveTo>
                  <a:lnTo>
                    <a:pt x="0" y="0"/>
                  </a:lnTo>
                </a:path>
              </a:pathLst>
            </a:custGeom>
            <a:ln w="4267">
              <a:solidFill>
                <a:srgbClr val="060101"/>
              </a:solidFill>
            </a:ln>
          </p:spPr>
          <p:txBody>
            <a:bodyPr wrap="square" lIns="0" tIns="0" rIns="0" bIns="0" rtlCol="0"/>
            <a:lstStyle/>
            <a:p/>
          </p:txBody>
        </p:sp>
        <p:sp>
          <p:nvSpPr>
            <p:cNvPr id="226" name="object 226" descr=""/>
            <p:cNvSpPr/>
            <p:nvPr/>
          </p:nvSpPr>
          <p:spPr>
            <a:xfrm>
              <a:off x="5454587" y="1931590"/>
              <a:ext cx="618490" cy="0"/>
            </a:xfrm>
            <a:custGeom>
              <a:avLst/>
              <a:gdLst/>
              <a:ahLst/>
              <a:cxnLst/>
              <a:rect l="l" t="t" r="r" b="b"/>
              <a:pathLst>
                <a:path w="618489" h="0">
                  <a:moveTo>
                    <a:pt x="0" y="0"/>
                  </a:moveTo>
                  <a:lnTo>
                    <a:pt x="618401" y="0"/>
                  </a:lnTo>
                </a:path>
              </a:pathLst>
            </a:custGeom>
            <a:ln w="4267">
              <a:solidFill>
                <a:srgbClr val="060101"/>
              </a:solidFill>
            </a:ln>
          </p:spPr>
          <p:txBody>
            <a:bodyPr wrap="square" lIns="0" tIns="0" rIns="0" bIns="0" rtlCol="0"/>
            <a:lstStyle/>
            <a:p/>
          </p:txBody>
        </p:sp>
        <p:sp>
          <p:nvSpPr>
            <p:cNvPr id="227" name="object 227" descr=""/>
            <p:cNvSpPr/>
            <p:nvPr/>
          </p:nvSpPr>
          <p:spPr>
            <a:xfrm>
              <a:off x="5454587" y="3170808"/>
              <a:ext cx="618490" cy="0"/>
            </a:xfrm>
            <a:custGeom>
              <a:avLst/>
              <a:gdLst/>
              <a:ahLst/>
              <a:cxnLst/>
              <a:rect l="l" t="t" r="r" b="b"/>
              <a:pathLst>
                <a:path w="618489" h="0">
                  <a:moveTo>
                    <a:pt x="0" y="0"/>
                  </a:moveTo>
                  <a:lnTo>
                    <a:pt x="618401" y="0"/>
                  </a:lnTo>
                </a:path>
              </a:pathLst>
            </a:custGeom>
            <a:ln w="4267">
              <a:solidFill>
                <a:srgbClr val="060101"/>
              </a:solidFill>
            </a:ln>
          </p:spPr>
          <p:txBody>
            <a:bodyPr wrap="square" lIns="0" tIns="0" rIns="0" bIns="0" rtlCol="0"/>
            <a:lstStyle/>
            <a:p/>
          </p:txBody>
        </p:sp>
        <p:sp>
          <p:nvSpPr>
            <p:cNvPr id="228" name="object 228" descr=""/>
            <p:cNvSpPr/>
            <p:nvPr/>
          </p:nvSpPr>
          <p:spPr>
            <a:xfrm>
              <a:off x="4990542" y="3253203"/>
              <a:ext cx="3175" cy="3175"/>
            </a:xfrm>
            <a:custGeom>
              <a:avLst/>
              <a:gdLst/>
              <a:ahLst/>
              <a:cxnLst/>
              <a:rect l="l" t="t" r="r" b="b"/>
              <a:pathLst>
                <a:path w="3175" h="3175">
                  <a:moveTo>
                    <a:pt x="0" y="0"/>
                  </a:moveTo>
                  <a:lnTo>
                    <a:pt x="0" y="939"/>
                  </a:lnTo>
                  <a:lnTo>
                    <a:pt x="482" y="1892"/>
                  </a:lnTo>
                  <a:lnTo>
                    <a:pt x="1892" y="2844"/>
                  </a:lnTo>
                  <a:lnTo>
                    <a:pt x="2857" y="2844"/>
                  </a:lnTo>
                </a:path>
              </a:pathLst>
            </a:custGeom>
            <a:ln w="4267">
              <a:solidFill>
                <a:srgbClr val="060101"/>
              </a:solidFill>
            </a:ln>
          </p:spPr>
          <p:txBody>
            <a:bodyPr wrap="square" lIns="0" tIns="0" rIns="0" bIns="0" rtlCol="0"/>
            <a:lstStyle/>
            <a:p/>
          </p:txBody>
        </p:sp>
        <p:sp>
          <p:nvSpPr>
            <p:cNvPr id="229" name="object 229" descr=""/>
            <p:cNvSpPr/>
            <p:nvPr/>
          </p:nvSpPr>
          <p:spPr>
            <a:xfrm>
              <a:off x="4990537" y="3294874"/>
              <a:ext cx="3175" cy="3810"/>
            </a:xfrm>
            <a:custGeom>
              <a:avLst/>
              <a:gdLst/>
              <a:ahLst/>
              <a:cxnLst/>
              <a:rect l="l" t="t" r="r" b="b"/>
              <a:pathLst>
                <a:path w="3175" h="3810">
                  <a:moveTo>
                    <a:pt x="2857" y="0"/>
                  </a:moveTo>
                  <a:lnTo>
                    <a:pt x="1905" y="0"/>
                  </a:lnTo>
                  <a:lnTo>
                    <a:pt x="482" y="939"/>
                  </a:lnTo>
                  <a:lnTo>
                    <a:pt x="0" y="1892"/>
                  </a:lnTo>
                  <a:lnTo>
                    <a:pt x="0" y="3314"/>
                  </a:lnTo>
                </a:path>
              </a:pathLst>
            </a:custGeom>
            <a:ln w="4267">
              <a:solidFill>
                <a:srgbClr val="060101"/>
              </a:solidFill>
            </a:ln>
          </p:spPr>
          <p:txBody>
            <a:bodyPr wrap="square" lIns="0" tIns="0" rIns="0" bIns="0" rtlCol="0"/>
            <a:lstStyle/>
            <a:p/>
          </p:txBody>
        </p:sp>
        <p:sp>
          <p:nvSpPr>
            <p:cNvPr id="230" name="object 230" descr=""/>
            <p:cNvSpPr/>
            <p:nvPr/>
          </p:nvSpPr>
          <p:spPr>
            <a:xfrm>
              <a:off x="4990537" y="1846355"/>
              <a:ext cx="3175" cy="3175"/>
            </a:xfrm>
            <a:custGeom>
              <a:avLst/>
              <a:gdLst/>
              <a:ahLst/>
              <a:cxnLst/>
              <a:rect l="l" t="t" r="r" b="b"/>
              <a:pathLst>
                <a:path w="3175" h="3175">
                  <a:moveTo>
                    <a:pt x="2857" y="0"/>
                  </a:moveTo>
                  <a:lnTo>
                    <a:pt x="1905" y="0"/>
                  </a:lnTo>
                  <a:lnTo>
                    <a:pt x="482" y="952"/>
                  </a:lnTo>
                  <a:lnTo>
                    <a:pt x="0" y="1892"/>
                  </a:lnTo>
                  <a:lnTo>
                    <a:pt x="0" y="2844"/>
                  </a:lnTo>
                </a:path>
              </a:pathLst>
            </a:custGeom>
            <a:ln w="4267">
              <a:solidFill>
                <a:srgbClr val="060101"/>
              </a:solidFill>
            </a:ln>
          </p:spPr>
          <p:txBody>
            <a:bodyPr wrap="square" lIns="0" tIns="0" rIns="0" bIns="0" rtlCol="0"/>
            <a:lstStyle/>
            <a:p/>
          </p:txBody>
        </p:sp>
        <p:sp>
          <p:nvSpPr>
            <p:cNvPr id="231" name="object 231" descr=""/>
            <p:cNvSpPr/>
            <p:nvPr/>
          </p:nvSpPr>
          <p:spPr>
            <a:xfrm>
              <a:off x="4990542" y="1804211"/>
              <a:ext cx="3175" cy="3810"/>
            </a:xfrm>
            <a:custGeom>
              <a:avLst/>
              <a:gdLst/>
              <a:ahLst/>
              <a:cxnLst/>
              <a:rect l="l" t="t" r="r" b="b"/>
              <a:pathLst>
                <a:path w="3175" h="3810">
                  <a:moveTo>
                    <a:pt x="0" y="0"/>
                  </a:moveTo>
                  <a:lnTo>
                    <a:pt x="0" y="1422"/>
                  </a:lnTo>
                  <a:lnTo>
                    <a:pt x="482" y="2374"/>
                  </a:lnTo>
                  <a:lnTo>
                    <a:pt x="1892" y="3314"/>
                  </a:lnTo>
                  <a:lnTo>
                    <a:pt x="2857" y="3314"/>
                  </a:lnTo>
                </a:path>
              </a:pathLst>
            </a:custGeom>
            <a:ln w="4267">
              <a:solidFill>
                <a:srgbClr val="060101"/>
              </a:solidFill>
            </a:ln>
          </p:spPr>
          <p:txBody>
            <a:bodyPr wrap="square" lIns="0" tIns="0" rIns="0" bIns="0" rtlCol="0"/>
            <a:lstStyle/>
            <a:p/>
          </p:txBody>
        </p:sp>
        <p:sp>
          <p:nvSpPr>
            <p:cNvPr id="232" name="object 232" descr=""/>
            <p:cNvSpPr/>
            <p:nvPr/>
          </p:nvSpPr>
          <p:spPr>
            <a:xfrm>
              <a:off x="5004283" y="1836881"/>
              <a:ext cx="9525" cy="9525"/>
            </a:xfrm>
            <a:custGeom>
              <a:avLst/>
              <a:gdLst/>
              <a:ahLst/>
              <a:cxnLst/>
              <a:rect l="l" t="t" r="r" b="b"/>
              <a:pathLst>
                <a:path w="9525" h="9525">
                  <a:moveTo>
                    <a:pt x="0" y="9474"/>
                  </a:moveTo>
                  <a:lnTo>
                    <a:pt x="8991" y="2374"/>
                  </a:lnTo>
                  <a:lnTo>
                    <a:pt x="9461" y="0"/>
                  </a:lnTo>
                </a:path>
              </a:pathLst>
            </a:custGeom>
            <a:ln w="4267">
              <a:solidFill>
                <a:srgbClr val="060101"/>
              </a:solidFill>
            </a:ln>
          </p:spPr>
          <p:txBody>
            <a:bodyPr wrap="square" lIns="0" tIns="0" rIns="0" bIns="0" rtlCol="0"/>
            <a:lstStyle/>
            <a:p/>
          </p:txBody>
        </p:sp>
        <p:sp>
          <p:nvSpPr>
            <p:cNvPr id="233" name="object 233" descr=""/>
            <p:cNvSpPr/>
            <p:nvPr/>
          </p:nvSpPr>
          <p:spPr>
            <a:xfrm>
              <a:off x="5004285" y="1807525"/>
              <a:ext cx="9525" cy="9525"/>
            </a:xfrm>
            <a:custGeom>
              <a:avLst/>
              <a:gdLst/>
              <a:ahLst/>
              <a:cxnLst/>
              <a:rect l="l" t="t" r="r" b="b"/>
              <a:pathLst>
                <a:path w="9525" h="9525">
                  <a:moveTo>
                    <a:pt x="9461" y="9474"/>
                  </a:moveTo>
                  <a:lnTo>
                    <a:pt x="2362" y="482"/>
                  </a:lnTo>
                  <a:lnTo>
                    <a:pt x="0" y="0"/>
                  </a:lnTo>
                </a:path>
              </a:pathLst>
            </a:custGeom>
            <a:ln w="4267">
              <a:solidFill>
                <a:srgbClr val="060101"/>
              </a:solidFill>
            </a:ln>
          </p:spPr>
          <p:txBody>
            <a:bodyPr wrap="square" lIns="0" tIns="0" rIns="0" bIns="0" rtlCol="0"/>
            <a:lstStyle/>
            <a:p/>
          </p:txBody>
        </p:sp>
        <p:sp>
          <p:nvSpPr>
            <p:cNvPr id="234" name="object 234" descr=""/>
            <p:cNvSpPr/>
            <p:nvPr/>
          </p:nvSpPr>
          <p:spPr>
            <a:xfrm>
              <a:off x="5004283" y="3285400"/>
              <a:ext cx="9525" cy="9525"/>
            </a:xfrm>
            <a:custGeom>
              <a:avLst/>
              <a:gdLst/>
              <a:ahLst/>
              <a:cxnLst/>
              <a:rect l="l" t="t" r="r" b="b"/>
              <a:pathLst>
                <a:path w="9525" h="9525">
                  <a:moveTo>
                    <a:pt x="0" y="9474"/>
                  </a:moveTo>
                  <a:lnTo>
                    <a:pt x="8991" y="2362"/>
                  </a:lnTo>
                  <a:lnTo>
                    <a:pt x="9461" y="0"/>
                  </a:lnTo>
                </a:path>
              </a:pathLst>
            </a:custGeom>
            <a:ln w="4267">
              <a:solidFill>
                <a:srgbClr val="060101"/>
              </a:solidFill>
            </a:ln>
          </p:spPr>
          <p:txBody>
            <a:bodyPr wrap="square" lIns="0" tIns="0" rIns="0" bIns="0" rtlCol="0"/>
            <a:lstStyle/>
            <a:p/>
          </p:txBody>
        </p:sp>
        <p:sp>
          <p:nvSpPr>
            <p:cNvPr id="235" name="object 235" descr=""/>
            <p:cNvSpPr/>
            <p:nvPr/>
          </p:nvSpPr>
          <p:spPr>
            <a:xfrm>
              <a:off x="5004285" y="3256037"/>
              <a:ext cx="9525" cy="9525"/>
            </a:xfrm>
            <a:custGeom>
              <a:avLst/>
              <a:gdLst/>
              <a:ahLst/>
              <a:cxnLst/>
              <a:rect l="l" t="t" r="r" b="b"/>
              <a:pathLst>
                <a:path w="9525" h="9525">
                  <a:moveTo>
                    <a:pt x="9461" y="9474"/>
                  </a:moveTo>
                  <a:lnTo>
                    <a:pt x="2362" y="482"/>
                  </a:lnTo>
                  <a:lnTo>
                    <a:pt x="0" y="0"/>
                  </a:lnTo>
                </a:path>
              </a:pathLst>
            </a:custGeom>
            <a:ln w="4267">
              <a:solidFill>
                <a:srgbClr val="060101"/>
              </a:solidFill>
            </a:ln>
          </p:spPr>
          <p:txBody>
            <a:bodyPr wrap="square" lIns="0" tIns="0" rIns="0" bIns="0" rtlCol="0"/>
            <a:lstStyle/>
            <a:p/>
          </p:txBody>
        </p:sp>
        <p:sp>
          <p:nvSpPr>
            <p:cNvPr id="236" name="object 236" descr=""/>
            <p:cNvSpPr/>
            <p:nvPr/>
          </p:nvSpPr>
          <p:spPr>
            <a:xfrm>
              <a:off x="5191794" y="3541581"/>
              <a:ext cx="15240" cy="15875"/>
            </a:xfrm>
            <a:custGeom>
              <a:avLst/>
              <a:gdLst/>
              <a:ahLst/>
              <a:cxnLst/>
              <a:rect l="l" t="t" r="r" b="b"/>
              <a:pathLst>
                <a:path w="15239" h="15875">
                  <a:moveTo>
                    <a:pt x="0" y="15621"/>
                  </a:moveTo>
                  <a:lnTo>
                    <a:pt x="15138" y="0"/>
                  </a:lnTo>
                </a:path>
              </a:pathLst>
            </a:custGeom>
            <a:ln w="4267">
              <a:solidFill>
                <a:srgbClr val="060101"/>
              </a:solidFill>
            </a:ln>
          </p:spPr>
          <p:txBody>
            <a:bodyPr wrap="square" lIns="0" tIns="0" rIns="0" bIns="0" rtlCol="0"/>
            <a:lstStyle/>
            <a:p/>
          </p:txBody>
        </p:sp>
        <p:sp>
          <p:nvSpPr>
            <p:cNvPr id="237" name="object 237" descr=""/>
            <p:cNvSpPr/>
            <p:nvPr/>
          </p:nvSpPr>
          <p:spPr>
            <a:xfrm>
              <a:off x="4883063" y="1544242"/>
              <a:ext cx="77470" cy="77470"/>
            </a:xfrm>
            <a:custGeom>
              <a:avLst/>
              <a:gdLst/>
              <a:ahLst/>
              <a:cxnLst/>
              <a:rect l="l" t="t" r="r" b="b"/>
              <a:pathLst>
                <a:path w="77470" h="77469">
                  <a:moveTo>
                    <a:pt x="0" y="77190"/>
                  </a:moveTo>
                  <a:lnTo>
                    <a:pt x="77177" y="0"/>
                  </a:lnTo>
                </a:path>
              </a:pathLst>
            </a:custGeom>
            <a:ln w="4267">
              <a:solidFill>
                <a:srgbClr val="060101"/>
              </a:solidFill>
            </a:ln>
          </p:spPr>
          <p:txBody>
            <a:bodyPr wrap="square" lIns="0" tIns="0" rIns="0" bIns="0" rtlCol="0"/>
            <a:lstStyle/>
            <a:p/>
          </p:txBody>
        </p:sp>
        <p:sp>
          <p:nvSpPr>
            <p:cNvPr id="238" name="object 238" descr=""/>
            <p:cNvSpPr/>
            <p:nvPr/>
          </p:nvSpPr>
          <p:spPr>
            <a:xfrm>
              <a:off x="4990542" y="1544242"/>
              <a:ext cx="179070" cy="179070"/>
            </a:xfrm>
            <a:custGeom>
              <a:avLst/>
              <a:gdLst/>
              <a:ahLst/>
              <a:cxnLst/>
              <a:rect l="l" t="t" r="r" b="b"/>
              <a:pathLst>
                <a:path w="179070" h="179069">
                  <a:moveTo>
                    <a:pt x="0" y="178523"/>
                  </a:moveTo>
                  <a:lnTo>
                    <a:pt x="178523" y="0"/>
                  </a:lnTo>
                </a:path>
              </a:pathLst>
            </a:custGeom>
            <a:ln w="4267">
              <a:solidFill>
                <a:srgbClr val="060101"/>
              </a:solidFill>
            </a:ln>
          </p:spPr>
          <p:txBody>
            <a:bodyPr wrap="square" lIns="0" tIns="0" rIns="0" bIns="0" rtlCol="0"/>
            <a:lstStyle/>
            <a:p/>
          </p:txBody>
        </p:sp>
        <p:sp>
          <p:nvSpPr>
            <p:cNvPr id="239" name="object 239" descr=""/>
            <p:cNvSpPr/>
            <p:nvPr/>
          </p:nvSpPr>
          <p:spPr>
            <a:xfrm>
              <a:off x="5039320" y="1714720"/>
              <a:ext cx="167640" cy="167640"/>
            </a:xfrm>
            <a:custGeom>
              <a:avLst/>
              <a:gdLst/>
              <a:ahLst/>
              <a:cxnLst/>
              <a:rect l="l" t="t" r="r" b="b"/>
              <a:pathLst>
                <a:path w="167639" h="167639">
                  <a:moveTo>
                    <a:pt x="0" y="167627"/>
                  </a:moveTo>
                  <a:lnTo>
                    <a:pt x="167614" y="0"/>
                  </a:lnTo>
                </a:path>
              </a:pathLst>
            </a:custGeom>
            <a:ln w="4267">
              <a:solidFill>
                <a:srgbClr val="060101"/>
              </a:solidFill>
            </a:ln>
          </p:spPr>
          <p:txBody>
            <a:bodyPr wrap="square" lIns="0" tIns="0" rIns="0" bIns="0" rtlCol="0"/>
            <a:lstStyle/>
            <a:p/>
          </p:txBody>
        </p:sp>
        <p:sp>
          <p:nvSpPr>
            <p:cNvPr id="240" name="object 240" descr=""/>
            <p:cNvSpPr/>
            <p:nvPr/>
          </p:nvSpPr>
          <p:spPr>
            <a:xfrm>
              <a:off x="5052107" y="1923546"/>
              <a:ext cx="154940" cy="154940"/>
            </a:xfrm>
            <a:custGeom>
              <a:avLst/>
              <a:gdLst/>
              <a:ahLst/>
              <a:cxnLst/>
              <a:rect l="l" t="t" r="r" b="b"/>
              <a:pathLst>
                <a:path w="154939" h="154939">
                  <a:moveTo>
                    <a:pt x="0" y="154838"/>
                  </a:moveTo>
                  <a:lnTo>
                    <a:pt x="154825" y="0"/>
                  </a:lnTo>
                </a:path>
              </a:pathLst>
            </a:custGeom>
            <a:ln w="4267">
              <a:solidFill>
                <a:srgbClr val="060101"/>
              </a:solidFill>
            </a:ln>
          </p:spPr>
          <p:txBody>
            <a:bodyPr wrap="square" lIns="0" tIns="0" rIns="0" bIns="0" rtlCol="0"/>
            <a:lstStyle/>
            <a:p/>
          </p:txBody>
        </p:sp>
        <p:sp>
          <p:nvSpPr>
            <p:cNvPr id="241" name="object 241" descr=""/>
            <p:cNvSpPr/>
            <p:nvPr/>
          </p:nvSpPr>
          <p:spPr>
            <a:xfrm>
              <a:off x="5160069" y="2116737"/>
              <a:ext cx="62865" cy="62865"/>
            </a:xfrm>
            <a:custGeom>
              <a:avLst/>
              <a:gdLst/>
              <a:ahLst/>
              <a:cxnLst/>
              <a:rect l="l" t="t" r="r" b="b"/>
              <a:pathLst>
                <a:path w="62864" h="62864">
                  <a:moveTo>
                    <a:pt x="0" y="62509"/>
                  </a:moveTo>
                  <a:lnTo>
                    <a:pt x="62496" y="0"/>
                  </a:lnTo>
                </a:path>
              </a:pathLst>
            </a:custGeom>
            <a:ln w="4267">
              <a:solidFill>
                <a:srgbClr val="060101"/>
              </a:solidFill>
            </a:ln>
          </p:spPr>
          <p:txBody>
            <a:bodyPr wrap="square" lIns="0" tIns="0" rIns="0" bIns="0" rtlCol="0"/>
            <a:lstStyle/>
            <a:p/>
          </p:txBody>
        </p:sp>
        <p:sp>
          <p:nvSpPr>
            <p:cNvPr id="242" name="object 242" descr=""/>
            <p:cNvSpPr/>
            <p:nvPr/>
          </p:nvSpPr>
          <p:spPr>
            <a:xfrm>
              <a:off x="5353260" y="1931596"/>
              <a:ext cx="54610" cy="53975"/>
            </a:xfrm>
            <a:custGeom>
              <a:avLst/>
              <a:gdLst/>
              <a:ahLst/>
              <a:cxnLst/>
              <a:rect l="l" t="t" r="r" b="b"/>
              <a:pathLst>
                <a:path w="54610" h="53975">
                  <a:moveTo>
                    <a:pt x="0" y="53975"/>
                  </a:moveTo>
                  <a:lnTo>
                    <a:pt x="54444" y="0"/>
                  </a:lnTo>
                </a:path>
              </a:pathLst>
            </a:custGeom>
            <a:ln w="4267">
              <a:solidFill>
                <a:srgbClr val="060101"/>
              </a:solidFill>
            </a:ln>
          </p:spPr>
          <p:txBody>
            <a:bodyPr wrap="square" lIns="0" tIns="0" rIns="0" bIns="0" rtlCol="0"/>
            <a:lstStyle/>
            <a:p/>
          </p:txBody>
        </p:sp>
        <p:sp>
          <p:nvSpPr>
            <p:cNvPr id="243" name="object 243" descr=""/>
            <p:cNvSpPr/>
            <p:nvPr/>
          </p:nvSpPr>
          <p:spPr>
            <a:xfrm>
              <a:off x="5206937" y="2140415"/>
              <a:ext cx="200660" cy="200660"/>
            </a:xfrm>
            <a:custGeom>
              <a:avLst/>
              <a:gdLst/>
              <a:ahLst/>
              <a:cxnLst/>
              <a:rect l="l" t="t" r="r" b="b"/>
              <a:pathLst>
                <a:path w="200660" h="200660">
                  <a:moveTo>
                    <a:pt x="0" y="200304"/>
                  </a:moveTo>
                  <a:lnTo>
                    <a:pt x="200291" y="0"/>
                  </a:lnTo>
                </a:path>
              </a:pathLst>
            </a:custGeom>
            <a:ln w="4267">
              <a:solidFill>
                <a:srgbClr val="060101"/>
              </a:solidFill>
            </a:ln>
          </p:spPr>
          <p:txBody>
            <a:bodyPr wrap="square" lIns="0" tIns="0" rIns="0" bIns="0" rtlCol="0"/>
            <a:lstStyle/>
            <a:p/>
          </p:txBody>
        </p:sp>
        <p:sp>
          <p:nvSpPr>
            <p:cNvPr id="244" name="object 244" descr=""/>
            <p:cNvSpPr/>
            <p:nvPr/>
          </p:nvSpPr>
          <p:spPr>
            <a:xfrm>
              <a:off x="5206937" y="2441097"/>
              <a:ext cx="108585" cy="108585"/>
            </a:xfrm>
            <a:custGeom>
              <a:avLst/>
              <a:gdLst/>
              <a:ahLst/>
              <a:cxnLst/>
              <a:rect l="l" t="t" r="r" b="b"/>
              <a:pathLst>
                <a:path w="108585" h="108585">
                  <a:moveTo>
                    <a:pt x="0" y="108445"/>
                  </a:moveTo>
                  <a:lnTo>
                    <a:pt x="108432" y="0"/>
                  </a:lnTo>
                </a:path>
              </a:pathLst>
            </a:custGeom>
            <a:ln w="4267">
              <a:solidFill>
                <a:srgbClr val="060101"/>
              </a:solidFill>
            </a:ln>
          </p:spPr>
          <p:txBody>
            <a:bodyPr wrap="square" lIns="0" tIns="0" rIns="0" bIns="0" rtlCol="0"/>
            <a:lstStyle/>
            <a:p/>
          </p:txBody>
        </p:sp>
        <p:sp>
          <p:nvSpPr>
            <p:cNvPr id="245" name="object 245" descr=""/>
            <p:cNvSpPr/>
            <p:nvPr/>
          </p:nvSpPr>
          <p:spPr>
            <a:xfrm>
              <a:off x="5206937" y="2649922"/>
              <a:ext cx="108585" cy="108585"/>
            </a:xfrm>
            <a:custGeom>
              <a:avLst/>
              <a:gdLst/>
              <a:ahLst/>
              <a:cxnLst/>
              <a:rect l="l" t="t" r="r" b="b"/>
              <a:pathLst>
                <a:path w="108585" h="108585">
                  <a:moveTo>
                    <a:pt x="0" y="108445"/>
                  </a:moveTo>
                  <a:lnTo>
                    <a:pt x="108432" y="0"/>
                  </a:lnTo>
                </a:path>
              </a:pathLst>
            </a:custGeom>
            <a:ln w="4267">
              <a:solidFill>
                <a:srgbClr val="060101"/>
              </a:solidFill>
            </a:ln>
          </p:spPr>
          <p:txBody>
            <a:bodyPr wrap="square" lIns="0" tIns="0" rIns="0" bIns="0" rtlCol="0"/>
            <a:lstStyle/>
            <a:p/>
          </p:txBody>
        </p:sp>
        <p:sp>
          <p:nvSpPr>
            <p:cNvPr id="246" name="object 246" descr=""/>
            <p:cNvSpPr/>
            <p:nvPr/>
          </p:nvSpPr>
          <p:spPr>
            <a:xfrm>
              <a:off x="5052107" y="3066638"/>
              <a:ext cx="55244" cy="55880"/>
            </a:xfrm>
            <a:custGeom>
              <a:avLst/>
              <a:gdLst/>
              <a:ahLst/>
              <a:cxnLst/>
              <a:rect l="l" t="t" r="r" b="b"/>
              <a:pathLst>
                <a:path w="55245" h="55880">
                  <a:moveTo>
                    <a:pt x="0" y="55397"/>
                  </a:moveTo>
                  <a:lnTo>
                    <a:pt x="54927" y="0"/>
                  </a:lnTo>
                </a:path>
              </a:pathLst>
            </a:custGeom>
            <a:ln w="4267">
              <a:solidFill>
                <a:srgbClr val="060101"/>
              </a:solidFill>
            </a:ln>
          </p:spPr>
          <p:txBody>
            <a:bodyPr wrap="square" lIns="0" tIns="0" rIns="0" bIns="0" rtlCol="0"/>
            <a:lstStyle/>
            <a:p/>
          </p:txBody>
        </p:sp>
        <p:sp>
          <p:nvSpPr>
            <p:cNvPr id="247" name="object 247" descr=""/>
            <p:cNvSpPr/>
            <p:nvPr/>
          </p:nvSpPr>
          <p:spPr>
            <a:xfrm>
              <a:off x="5199843" y="2858278"/>
              <a:ext cx="115570" cy="116205"/>
            </a:xfrm>
            <a:custGeom>
              <a:avLst/>
              <a:gdLst/>
              <a:ahLst/>
              <a:cxnLst/>
              <a:rect l="l" t="t" r="r" b="b"/>
              <a:pathLst>
                <a:path w="115570" h="116205">
                  <a:moveTo>
                    <a:pt x="0" y="116014"/>
                  </a:moveTo>
                  <a:lnTo>
                    <a:pt x="115531" y="0"/>
                  </a:lnTo>
                </a:path>
              </a:pathLst>
            </a:custGeom>
            <a:ln w="4267">
              <a:solidFill>
                <a:srgbClr val="060101"/>
              </a:solidFill>
            </a:ln>
          </p:spPr>
          <p:txBody>
            <a:bodyPr wrap="square" lIns="0" tIns="0" rIns="0" bIns="0" rtlCol="0"/>
            <a:lstStyle/>
            <a:p/>
          </p:txBody>
        </p:sp>
        <p:sp>
          <p:nvSpPr>
            <p:cNvPr id="248" name="object 248" descr=""/>
            <p:cNvSpPr/>
            <p:nvPr/>
          </p:nvSpPr>
          <p:spPr>
            <a:xfrm>
              <a:off x="4866493" y="3480971"/>
              <a:ext cx="35560" cy="35560"/>
            </a:xfrm>
            <a:custGeom>
              <a:avLst/>
              <a:gdLst/>
              <a:ahLst/>
              <a:cxnLst/>
              <a:rect l="l" t="t" r="r" b="b"/>
              <a:pathLst>
                <a:path w="35560" h="35560">
                  <a:moveTo>
                    <a:pt x="0" y="35509"/>
                  </a:moveTo>
                  <a:lnTo>
                    <a:pt x="35509" y="0"/>
                  </a:lnTo>
                </a:path>
              </a:pathLst>
            </a:custGeom>
            <a:ln w="4267">
              <a:solidFill>
                <a:srgbClr val="060101"/>
              </a:solidFill>
            </a:ln>
          </p:spPr>
          <p:txBody>
            <a:bodyPr wrap="square" lIns="0" tIns="0" rIns="0" bIns="0" rtlCol="0"/>
            <a:lstStyle/>
            <a:p/>
          </p:txBody>
        </p:sp>
        <p:sp>
          <p:nvSpPr>
            <p:cNvPr id="249" name="object 249" descr=""/>
            <p:cNvSpPr/>
            <p:nvPr/>
          </p:nvSpPr>
          <p:spPr>
            <a:xfrm>
              <a:off x="5408178" y="2912266"/>
              <a:ext cx="62230" cy="62230"/>
            </a:xfrm>
            <a:custGeom>
              <a:avLst/>
              <a:gdLst/>
              <a:ahLst/>
              <a:cxnLst/>
              <a:rect l="l" t="t" r="r" b="b"/>
              <a:pathLst>
                <a:path w="62229" h="62230">
                  <a:moveTo>
                    <a:pt x="0" y="62026"/>
                  </a:moveTo>
                  <a:lnTo>
                    <a:pt x="62039" y="0"/>
                  </a:lnTo>
                </a:path>
              </a:pathLst>
            </a:custGeom>
            <a:ln w="4267">
              <a:solidFill>
                <a:srgbClr val="060101"/>
              </a:solidFill>
            </a:ln>
          </p:spPr>
          <p:txBody>
            <a:bodyPr wrap="square" lIns="0" tIns="0" rIns="0" bIns="0" rtlCol="0"/>
            <a:lstStyle/>
            <a:p/>
          </p:txBody>
        </p:sp>
        <p:sp>
          <p:nvSpPr>
            <p:cNvPr id="250" name="object 250" descr=""/>
            <p:cNvSpPr/>
            <p:nvPr/>
          </p:nvSpPr>
          <p:spPr>
            <a:xfrm>
              <a:off x="4990542" y="3175541"/>
              <a:ext cx="216535" cy="217170"/>
            </a:xfrm>
            <a:custGeom>
              <a:avLst/>
              <a:gdLst/>
              <a:ahLst/>
              <a:cxnLst/>
              <a:rect l="l" t="t" r="r" b="b"/>
              <a:pathLst>
                <a:path w="216535" h="217170">
                  <a:moveTo>
                    <a:pt x="0" y="216877"/>
                  </a:moveTo>
                  <a:lnTo>
                    <a:pt x="216395" y="0"/>
                  </a:lnTo>
                </a:path>
              </a:pathLst>
            </a:custGeom>
            <a:ln w="4267">
              <a:solidFill>
                <a:srgbClr val="060101"/>
              </a:solidFill>
            </a:ln>
          </p:spPr>
          <p:txBody>
            <a:bodyPr wrap="square" lIns="0" tIns="0" rIns="0" bIns="0" rtlCol="0"/>
            <a:lstStyle/>
            <a:p/>
          </p:txBody>
        </p:sp>
        <p:sp>
          <p:nvSpPr>
            <p:cNvPr id="251" name="object 251" descr=""/>
            <p:cNvSpPr/>
            <p:nvPr/>
          </p:nvSpPr>
          <p:spPr>
            <a:xfrm>
              <a:off x="5211676" y="3104514"/>
              <a:ext cx="67310" cy="66675"/>
            </a:xfrm>
            <a:custGeom>
              <a:avLst/>
              <a:gdLst/>
              <a:ahLst/>
              <a:cxnLst/>
              <a:rect l="l" t="t" r="r" b="b"/>
              <a:pathLst>
                <a:path w="67310" h="66675">
                  <a:moveTo>
                    <a:pt x="0" y="66294"/>
                  </a:moveTo>
                  <a:lnTo>
                    <a:pt x="66763" y="0"/>
                  </a:lnTo>
                </a:path>
              </a:pathLst>
            </a:custGeom>
            <a:ln w="4267">
              <a:solidFill>
                <a:srgbClr val="060101"/>
              </a:solidFill>
            </a:ln>
          </p:spPr>
          <p:txBody>
            <a:bodyPr wrap="square" lIns="0" tIns="0" rIns="0" bIns="0" rtlCol="0"/>
            <a:lstStyle/>
            <a:p/>
          </p:txBody>
        </p:sp>
        <p:sp>
          <p:nvSpPr>
            <p:cNvPr id="252" name="object 252" descr=""/>
            <p:cNvSpPr/>
            <p:nvPr/>
          </p:nvSpPr>
          <p:spPr>
            <a:xfrm>
              <a:off x="5033168" y="3539216"/>
              <a:ext cx="19050" cy="19050"/>
            </a:xfrm>
            <a:custGeom>
              <a:avLst/>
              <a:gdLst/>
              <a:ahLst/>
              <a:cxnLst/>
              <a:rect l="l" t="t" r="r" b="b"/>
              <a:pathLst>
                <a:path w="19050" h="19050">
                  <a:moveTo>
                    <a:pt x="0" y="18935"/>
                  </a:moveTo>
                  <a:lnTo>
                    <a:pt x="18935" y="0"/>
                  </a:lnTo>
                </a:path>
              </a:pathLst>
            </a:custGeom>
            <a:ln w="4267">
              <a:solidFill>
                <a:srgbClr val="060101"/>
              </a:solidFill>
            </a:ln>
          </p:spPr>
          <p:txBody>
            <a:bodyPr wrap="square" lIns="0" tIns="0" rIns="0" bIns="0" rtlCol="0"/>
            <a:lstStyle/>
            <a:p/>
          </p:txBody>
        </p:sp>
        <p:sp>
          <p:nvSpPr>
            <p:cNvPr id="253" name="object 253" descr=""/>
            <p:cNvSpPr/>
            <p:nvPr/>
          </p:nvSpPr>
          <p:spPr>
            <a:xfrm>
              <a:off x="5420493" y="3121087"/>
              <a:ext cx="50165" cy="50165"/>
            </a:xfrm>
            <a:custGeom>
              <a:avLst/>
              <a:gdLst/>
              <a:ahLst/>
              <a:cxnLst/>
              <a:rect l="l" t="t" r="r" b="b"/>
              <a:pathLst>
                <a:path w="50164" h="50164">
                  <a:moveTo>
                    <a:pt x="0" y="49720"/>
                  </a:moveTo>
                  <a:lnTo>
                    <a:pt x="49720" y="0"/>
                  </a:lnTo>
                </a:path>
              </a:pathLst>
            </a:custGeom>
            <a:ln w="4267">
              <a:solidFill>
                <a:srgbClr val="060101"/>
              </a:solidFill>
            </a:ln>
          </p:spPr>
          <p:txBody>
            <a:bodyPr wrap="square" lIns="0" tIns="0" rIns="0" bIns="0" rtlCol="0"/>
            <a:lstStyle/>
            <a:p/>
          </p:txBody>
        </p:sp>
        <p:sp>
          <p:nvSpPr>
            <p:cNvPr id="254" name="object 254" descr=""/>
            <p:cNvSpPr/>
            <p:nvPr/>
          </p:nvSpPr>
          <p:spPr>
            <a:xfrm>
              <a:off x="5203626" y="3384367"/>
              <a:ext cx="3810" cy="3810"/>
            </a:xfrm>
            <a:custGeom>
              <a:avLst/>
              <a:gdLst/>
              <a:ahLst/>
              <a:cxnLst/>
              <a:rect l="l" t="t" r="r" b="b"/>
              <a:pathLst>
                <a:path w="3810" h="3810">
                  <a:moveTo>
                    <a:pt x="0" y="3314"/>
                  </a:moveTo>
                  <a:lnTo>
                    <a:pt x="3314" y="0"/>
                  </a:lnTo>
                </a:path>
              </a:pathLst>
            </a:custGeom>
            <a:ln w="4267">
              <a:solidFill>
                <a:srgbClr val="060101"/>
              </a:solidFill>
            </a:ln>
          </p:spPr>
          <p:txBody>
            <a:bodyPr wrap="square" lIns="0" tIns="0" rIns="0" bIns="0" rtlCol="0"/>
            <a:lstStyle/>
            <a:p/>
          </p:txBody>
        </p:sp>
        <p:sp>
          <p:nvSpPr>
            <p:cNvPr id="255" name="object 255" descr=""/>
            <p:cNvSpPr/>
            <p:nvPr/>
          </p:nvSpPr>
          <p:spPr>
            <a:xfrm>
              <a:off x="5052109" y="2063229"/>
              <a:ext cx="464820" cy="0"/>
            </a:xfrm>
            <a:custGeom>
              <a:avLst/>
              <a:gdLst/>
              <a:ahLst/>
              <a:cxnLst/>
              <a:rect l="l" t="t" r="r" b="b"/>
              <a:pathLst>
                <a:path w="464820" h="0">
                  <a:moveTo>
                    <a:pt x="464502" y="0"/>
                  </a:moveTo>
                  <a:lnTo>
                    <a:pt x="0" y="0"/>
                  </a:lnTo>
                </a:path>
              </a:pathLst>
            </a:custGeom>
            <a:ln w="4267">
              <a:solidFill>
                <a:srgbClr val="060101"/>
              </a:solidFill>
            </a:ln>
          </p:spPr>
          <p:txBody>
            <a:bodyPr wrap="square" lIns="0" tIns="0" rIns="0" bIns="0" rtlCol="0"/>
            <a:lstStyle/>
            <a:p/>
          </p:txBody>
        </p:sp>
        <p:sp>
          <p:nvSpPr>
            <p:cNvPr id="256" name="object 256" descr=""/>
            <p:cNvSpPr/>
            <p:nvPr/>
          </p:nvSpPr>
          <p:spPr>
            <a:xfrm>
              <a:off x="4959294" y="3039170"/>
              <a:ext cx="560705" cy="0"/>
            </a:xfrm>
            <a:custGeom>
              <a:avLst/>
              <a:gdLst/>
              <a:ahLst/>
              <a:cxnLst/>
              <a:rect l="l" t="t" r="r" b="b"/>
              <a:pathLst>
                <a:path w="560704" h="0">
                  <a:moveTo>
                    <a:pt x="560641" y="0"/>
                  </a:moveTo>
                  <a:lnTo>
                    <a:pt x="0" y="0"/>
                  </a:lnTo>
                </a:path>
              </a:pathLst>
            </a:custGeom>
            <a:ln w="4267">
              <a:solidFill>
                <a:srgbClr val="060101"/>
              </a:solidFill>
            </a:ln>
          </p:spPr>
          <p:txBody>
            <a:bodyPr wrap="square" lIns="0" tIns="0" rIns="0" bIns="0" rtlCol="0"/>
            <a:lstStyle/>
            <a:p/>
          </p:txBody>
        </p:sp>
        <p:sp>
          <p:nvSpPr>
            <p:cNvPr id="257" name="object 257" descr=""/>
            <p:cNvSpPr/>
            <p:nvPr/>
          </p:nvSpPr>
          <p:spPr>
            <a:xfrm>
              <a:off x="4812506" y="2550491"/>
              <a:ext cx="735965" cy="0"/>
            </a:xfrm>
            <a:custGeom>
              <a:avLst/>
              <a:gdLst/>
              <a:ahLst/>
              <a:cxnLst/>
              <a:rect l="l" t="t" r="r" b="b"/>
              <a:pathLst>
                <a:path w="735964" h="0">
                  <a:moveTo>
                    <a:pt x="0" y="0"/>
                  </a:moveTo>
                  <a:lnTo>
                    <a:pt x="735355" y="0"/>
                  </a:lnTo>
                </a:path>
              </a:pathLst>
            </a:custGeom>
            <a:ln w="4267">
              <a:solidFill>
                <a:srgbClr val="060101"/>
              </a:solidFill>
            </a:ln>
          </p:spPr>
          <p:txBody>
            <a:bodyPr wrap="square" lIns="0" tIns="0" rIns="0" bIns="0" rtlCol="0"/>
            <a:lstStyle/>
            <a:p/>
          </p:txBody>
        </p:sp>
        <p:sp>
          <p:nvSpPr>
            <p:cNvPr id="258" name="object 258" descr=""/>
            <p:cNvSpPr/>
            <p:nvPr/>
          </p:nvSpPr>
          <p:spPr>
            <a:xfrm>
              <a:off x="5712171" y="2593577"/>
              <a:ext cx="54610" cy="0"/>
            </a:xfrm>
            <a:custGeom>
              <a:avLst/>
              <a:gdLst/>
              <a:ahLst/>
              <a:cxnLst/>
              <a:rect l="l" t="t" r="r" b="b"/>
              <a:pathLst>
                <a:path w="54610" h="0">
                  <a:moveTo>
                    <a:pt x="53987" y="0"/>
                  </a:moveTo>
                  <a:lnTo>
                    <a:pt x="0" y="0"/>
                  </a:lnTo>
                </a:path>
              </a:pathLst>
            </a:custGeom>
            <a:ln w="4267">
              <a:solidFill>
                <a:srgbClr val="060101"/>
              </a:solidFill>
            </a:ln>
          </p:spPr>
          <p:txBody>
            <a:bodyPr wrap="square" lIns="0" tIns="0" rIns="0" bIns="0" rtlCol="0"/>
            <a:lstStyle/>
            <a:p/>
          </p:txBody>
        </p:sp>
        <p:sp>
          <p:nvSpPr>
            <p:cNvPr id="259" name="object 259" descr=""/>
            <p:cNvSpPr/>
            <p:nvPr/>
          </p:nvSpPr>
          <p:spPr>
            <a:xfrm>
              <a:off x="5712171" y="2560433"/>
              <a:ext cx="54610" cy="0"/>
            </a:xfrm>
            <a:custGeom>
              <a:avLst/>
              <a:gdLst/>
              <a:ahLst/>
              <a:cxnLst/>
              <a:rect l="l" t="t" r="r" b="b"/>
              <a:pathLst>
                <a:path w="54610" h="0">
                  <a:moveTo>
                    <a:pt x="0" y="0"/>
                  </a:moveTo>
                  <a:lnTo>
                    <a:pt x="53987" y="0"/>
                  </a:lnTo>
                </a:path>
              </a:pathLst>
            </a:custGeom>
            <a:ln w="4267">
              <a:solidFill>
                <a:srgbClr val="060101"/>
              </a:solidFill>
            </a:ln>
          </p:spPr>
          <p:txBody>
            <a:bodyPr wrap="square" lIns="0" tIns="0" rIns="0" bIns="0" rtlCol="0"/>
            <a:lstStyle/>
            <a:p/>
          </p:txBody>
        </p:sp>
        <p:sp>
          <p:nvSpPr>
            <p:cNvPr id="260" name="object 260" descr=""/>
            <p:cNvSpPr/>
            <p:nvPr/>
          </p:nvSpPr>
          <p:spPr>
            <a:xfrm>
              <a:off x="5737745" y="2560430"/>
              <a:ext cx="0" cy="33655"/>
            </a:xfrm>
            <a:custGeom>
              <a:avLst/>
              <a:gdLst/>
              <a:ahLst/>
              <a:cxnLst/>
              <a:rect l="l" t="t" r="r" b="b"/>
              <a:pathLst>
                <a:path w="0" h="33655">
                  <a:moveTo>
                    <a:pt x="0" y="33147"/>
                  </a:moveTo>
                  <a:lnTo>
                    <a:pt x="0" y="0"/>
                  </a:lnTo>
                </a:path>
              </a:pathLst>
            </a:custGeom>
            <a:ln w="4267">
              <a:solidFill>
                <a:srgbClr val="060101"/>
              </a:solidFill>
            </a:ln>
          </p:spPr>
          <p:txBody>
            <a:bodyPr wrap="square" lIns="0" tIns="0" rIns="0" bIns="0" rtlCol="0"/>
            <a:lstStyle/>
            <a:p/>
          </p:txBody>
        </p:sp>
        <p:sp>
          <p:nvSpPr>
            <p:cNvPr id="261" name="object 261" descr=""/>
            <p:cNvSpPr/>
            <p:nvPr/>
          </p:nvSpPr>
          <p:spPr>
            <a:xfrm>
              <a:off x="5712171" y="2508348"/>
              <a:ext cx="54610" cy="33655"/>
            </a:xfrm>
            <a:custGeom>
              <a:avLst/>
              <a:gdLst/>
              <a:ahLst/>
              <a:cxnLst/>
              <a:rect l="l" t="t" r="r" b="b"/>
              <a:pathLst>
                <a:path w="54610" h="33655">
                  <a:moveTo>
                    <a:pt x="0" y="33147"/>
                  </a:moveTo>
                  <a:lnTo>
                    <a:pt x="0" y="0"/>
                  </a:lnTo>
                  <a:lnTo>
                    <a:pt x="53987" y="23672"/>
                  </a:lnTo>
                </a:path>
              </a:pathLst>
            </a:custGeom>
            <a:ln w="4267">
              <a:solidFill>
                <a:srgbClr val="060101"/>
              </a:solidFill>
            </a:ln>
          </p:spPr>
          <p:txBody>
            <a:bodyPr wrap="square" lIns="0" tIns="0" rIns="0" bIns="0" rtlCol="0"/>
            <a:lstStyle/>
            <a:p/>
          </p:txBody>
        </p:sp>
        <p:sp>
          <p:nvSpPr>
            <p:cNvPr id="262" name="object 262" descr=""/>
            <p:cNvSpPr/>
            <p:nvPr/>
          </p:nvSpPr>
          <p:spPr>
            <a:xfrm>
              <a:off x="5679033" y="2467620"/>
              <a:ext cx="133350" cy="26670"/>
            </a:xfrm>
            <a:custGeom>
              <a:avLst/>
              <a:gdLst/>
              <a:ahLst/>
              <a:cxnLst/>
              <a:rect l="l" t="t" r="r" b="b"/>
              <a:pathLst>
                <a:path w="133350" h="26669">
                  <a:moveTo>
                    <a:pt x="0" y="0"/>
                  </a:moveTo>
                  <a:lnTo>
                    <a:pt x="8051" y="7581"/>
                  </a:lnTo>
                  <a:lnTo>
                    <a:pt x="20840" y="15151"/>
                  </a:lnTo>
                  <a:lnTo>
                    <a:pt x="37401" y="22733"/>
                  </a:lnTo>
                  <a:lnTo>
                    <a:pt x="58242" y="26517"/>
                  </a:lnTo>
                  <a:lnTo>
                    <a:pt x="74815" y="26517"/>
                  </a:lnTo>
                  <a:lnTo>
                    <a:pt x="95643" y="22733"/>
                  </a:lnTo>
                  <a:lnTo>
                    <a:pt x="112217" y="15151"/>
                  </a:lnTo>
                  <a:lnTo>
                    <a:pt x="124536" y="7581"/>
                  </a:lnTo>
                  <a:lnTo>
                    <a:pt x="133057" y="0"/>
                  </a:lnTo>
                </a:path>
              </a:pathLst>
            </a:custGeom>
            <a:ln w="4267">
              <a:solidFill>
                <a:srgbClr val="060101"/>
              </a:solidFill>
            </a:ln>
          </p:spPr>
          <p:txBody>
            <a:bodyPr wrap="square" lIns="0" tIns="0" rIns="0" bIns="0" rtlCol="0"/>
            <a:lstStyle/>
            <a:p/>
          </p:txBody>
        </p:sp>
        <p:sp>
          <p:nvSpPr>
            <p:cNvPr id="263" name="object 263" descr=""/>
            <p:cNvSpPr/>
            <p:nvPr/>
          </p:nvSpPr>
          <p:spPr>
            <a:xfrm>
              <a:off x="5707447" y="2428794"/>
              <a:ext cx="26670" cy="0"/>
            </a:xfrm>
            <a:custGeom>
              <a:avLst/>
              <a:gdLst/>
              <a:ahLst/>
              <a:cxnLst/>
              <a:rect l="l" t="t" r="r" b="b"/>
              <a:pathLst>
                <a:path w="26670" h="0">
                  <a:moveTo>
                    <a:pt x="0" y="0"/>
                  </a:moveTo>
                  <a:lnTo>
                    <a:pt x="26517" y="0"/>
                  </a:lnTo>
                </a:path>
              </a:pathLst>
            </a:custGeom>
            <a:ln w="4267">
              <a:solidFill>
                <a:srgbClr val="060101"/>
              </a:solidFill>
            </a:ln>
          </p:spPr>
          <p:txBody>
            <a:bodyPr wrap="square" lIns="0" tIns="0" rIns="0" bIns="0" rtlCol="0"/>
            <a:lstStyle/>
            <a:p/>
          </p:txBody>
        </p:sp>
        <p:sp>
          <p:nvSpPr>
            <p:cNvPr id="264" name="object 264" descr=""/>
            <p:cNvSpPr/>
            <p:nvPr/>
          </p:nvSpPr>
          <p:spPr>
            <a:xfrm>
              <a:off x="5720704" y="2416477"/>
              <a:ext cx="0" cy="24765"/>
            </a:xfrm>
            <a:custGeom>
              <a:avLst/>
              <a:gdLst/>
              <a:ahLst/>
              <a:cxnLst/>
              <a:rect l="l" t="t" r="r" b="b"/>
              <a:pathLst>
                <a:path w="0" h="24764">
                  <a:moveTo>
                    <a:pt x="0" y="24155"/>
                  </a:moveTo>
                  <a:lnTo>
                    <a:pt x="0" y="0"/>
                  </a:lnTo>
                </a:path>
              </a:pathLst>
            </a:custGeom>
            <a:ln w="4267">
              <a:solidFill>
                <a:srgbClr val="060101"/>
              </a:solidFill>
            </a:ln>
          </p:spPr>
          <p:txBody>
            <a:bodyPr wrap="square" lIns="0" tIns="0" rIns="0" bIns="0" rtlCol="0"/>
            <a:lstStyle/>
            <a:p/>
          </p:txBody>
        </p:sp>
        <p:sp>
          <p:nvSpPr>
            <p:cNvPr id="265" name="object 265" descr=""/>
            <p:cNvSpPr/>
            <p:nvPr/>
          </p:nvSpPr>
          <p:spPr>
            <a:xfrm>
              <a:off x="5703180" y="2386656"/>
              <a:ext cx="31115" cy="19050"/>
            </a:xfrm>
            <a:custGeom>
              <a:avLst/>
              <a:gdLst/>
              <a:ahLst/>
              <a:cxnLst/>
              <a:rect l="l" t="t" r="r" b="b"/>
              <a:pathLst>
                <a:path w="31114" h="19050">
                  <a:moveTo>
                    <a:pt x="0" y="10883"/>
                  </a:moveTo>
                  <a:lnTo>
                    <a:pt x="1422" y="14668"/>
                  </a:lnTo>
                  <a:lnTo>
                    <a:pt x="5676" y="17513"/>
                  </a:lnTo>
                  <a:lnTo>
                    <a:pt x="13258" y="18935"/>
                  </a:lnTo>
                  <a:lnTo>
                    <a:pt x="17526" y="18935"/>
                  </a:lnTo>
                  <a:lnTo>
                    <a:pt x="25107" y="17513"/>
                  </a:lnTo>
                  <a:lnTo>
                    <a:pt x="29362" y="14668"/>
                  </a:lnTo>
                  <a:lnTo>
                    <a:pt x="30784" y="10883"/>
                  </a:lnTo>
                  <a:lnTo>
                    <a:pt x="30784" y="8039"/>
                  </a:lnTo>
                  <a:lnTo>
                    <a:pt x="29362" y="4254"/>
                  </a:lnTo>
                  <a:lnTo>
                    <a:pt x="25107" y="1409"/>
                  </a:lnTo>
                  <a:lnTo>
                    <a:pt x="17526" y="0"/>
                  </a:lnTo>
                  <a:lnTo>
                    <a:pt x="13258" y="0"/>
                  </a:lnTo>
                  <a:lnTo>
                    <a:pt x="5676" y="1409"/>
                  </a:lnTo>
                  <a:lnTo>
                    <a:pt x="1422" y="4254"/>
                  </a:lnTo>
                  <a:lnTo>
                    <a:pt x="0" y="8039"/>
                  </a:lnTo>
                  <a:lnTo>
                    <a:pt x="0" y="10883"/>
                  </a:lnTo>
                  <a:close/>
                </a:path>
              </a:pathLst>
            </a:custGeom>
            <a:ln w="4267">
              <a:solidFill>
                <a:srgbClr val="060101"/>
              </a:solidFill>
            </a:ln>
          </p:spPr>
          <p:txBody>
            <a:bodyPr wrap="square" lIns="0" tIns="0" rIns="0" bIns="0" rtlCol="0"/>
            <a:lstStyle/>
            <a:p/>
          </p:txBody>
        </p:sp>
        <p:sp>
          <p:nvSpPr>
            <p:cNvPr id="266" name="object 266" descr=""/>
            <p:cNvSpPr/>
            <p:nvPr/>
          </p:nvSpPr>
          <p:spPr>
            <a:xfrm>
              <a:off x="5731122" y="2375753"/>
              <a:ext cx="3175" cy="3175"/>
            </a:xfrm>
            <a:custGeom>
              <a:avLst/>
              <a:gdLst/>
              <a:ahLst/>
              <a:cxnLst/>
              <a:rect l="l" t="t" r="r" b="b"/>
              <a:pathLst>
                <a:path w="3175" h="3175">
                  <a:moveTo>
                    <a:pt x="0" y="1422"/>
                  </a:moveTo>
                  <a:lnTo>
                    <a:pt x="1409" y="2844"/>
                  </a:lnTo>
                  <a:lnTo>
                    <a:pt x="2844" y="1422"/>
                  </a:lnTo>
                  <a:lnTo>
                    <a:pt x="1409" y="0"/>
                  </a:lnTo>
                </a:path>
              </a:pathLst>
            </a:custGeom>
            <a:ln w="4267">
              <a:solidFill>
                <a:srgbClr val="060101"/>
              </a:solidFill>
            </a:ln>
          </p:spPr>
          <p:txBody>
            <a:bodyPr wrap="square" lIns="0" tIns="0" rIns="0" bIns="0" rtlCol="0"/>
            <a:lstStyle/>
            <a:p/>
          </p:txBody>
        </p:sp>
        <p:sp>
          <p:nvSpPr>
            <p:cNvPr id="267" name="object 267" descr=""/>
            <p:cNvSpPr/>
            <p:nvPr/>
          </p:nvSpPr>
          <p:spPr>
            <a:xfrm>
              <a:off x="5703180" y="2345932"/>
              <a:ext cx="31115" cy="19050"/>
            </a:xfrm>
            <a:custGeom>
              <a:avLst/>
              <a:gdLst/>
              <a:ahLst/>
              <a:cxnLst/>
              <a:rect l="l" t="t" r="r" b="b"/>
              <a:pathLst>
                <a:path w="31114" h="19050">
                  <a:moveTo>
                    <a:pt x="0" y="10883"/>
                  </a:moveTo>
                  <a:lnTo>
                    <a:pt x="1422" y="15138"/>
                  </a:lnTo>
                  <a:lnTo>
                    <a:pt x="5676" y="17983"/>
                  </a:lnTo>
                  <a:lnTo>
                    <a:pt x="13258" y="18935"/>
                  </a:lnTo>
                  <a:lnTo>
                    <a:pt x="17526" y="18935"/>
                  </a:lnTo>
                  <a:lnTo>
                    <a:pt x="25107" y="17983"/>
                  </a:lnTo>
                  <a:lnTo>
                    <a:pt x="29362" y="15138"/>
                  </a:lnTo>
                  <a:lnTo>
                    <a:pt x="30784" y="10883"/>
                  </a:lnTo>
                  <a:lnTo>
                    <a:pt x="30784" y="8508"/>
                  </a:lnTo>
                  <a:lnTo>
                    <a:pt x="29362" y="4254"/>
                  </a:lnTo>
                  <a:lnTo>
                    <a:pt x="25107" y="1409"/>
                  </a:lnTo>
                  <a:lnTo>
                    <a:pt x="17526" y="0"/>
                  </a:lnTo>
                  <a:lnTo>
                    <a:pt x="13258" y="0"/>
                  </a:lnTo>
                  <a:lnTo>
                    <a:pt x="5676" y="1409"/>
                  </a:lnTo>
                  <a:lnTo>
                    <a:pt x="1422" y="4254"/>
                  </a:lnTo>
                  <a:lnTo>
                    <a:pt x="0" y="8508"/>
                  </a:lnTo>
                  <a:lnTo>
                    <a:pt x="0" y="10883"/>
                  </a:lnTo>
                  <a:close/>
                </a:path>
              </a:pathLst>
            </a:custGeom>
            <a:ln w="4267">
              <a:solidFill>
                <a:srgbClr val="060101"/>
              </a:solidFill>
            </a:ln>
          </p:spPr>
          <p:txBody>
            <a:bodyPr wrap="square" lIns="0" tIns="0" rIns="0" bIns="0" rtlCol="0"/>
            <a:lstStyle/>
            <a:p/>
          </p:txBody>
        </p:sp>
        <p:sp>
          <p:nvSpPr>
            <p:cNvPr id="268" name="object 268" descr=""/>
            <p:cNvSpPr/>
            <p:nvPr/>
          </p:nvSpPr>
          <p:spPr>
            <a:xfrm>
              <a:off x="5703175" y="2318933"/>
              <a:ext cx="31115" cy="19050"/>
            </a:xfrm>
            <a:custGeom>
              <a:avLst/>
              <a:gdLst/>
              <a:ahLst/>
              <a:cxnLst/>
              <a:rect l="l" t="t" r="r" b="b"/>
              <a:pathLst>
                <a:path w="31114" h="19050">
                  <a:moveTo>
                    <a:pt x="7112" y="17995"/>
                  </a:moveTo>
                  <a:lnTo>
                    <a:pt x="5689" y="17995"/>
                  </a:lnTo>
                  <a:lnTo>
                    <a:pt x="2844" y="16573"/>
                  </a:lnTo>
                  <a:lnTo>
                    <a:pt x="1435" y="15151"/>
                  </a:lnTo>
                  <a:lnTo>
                    <a:pt x="0" y="12306"/>
                  </a:lnTo>
                  <a:lnTo>
                    <a:pt x="0" y="7112"/>
                  </a:lnTo>
                  <a:lnTo>
                    <a:pt x="1435" y="4254"/>
                  </a:lnTo>
                  <a:lnTo>
                    <a:pt x="2844" y="2844"/>
                  </a:lnTo>
                  <a:lnTo>
                    <a:pt x="5689" y="1422"/>
                  </a:lnTo>
                  <a:lnTo>
                    <a:pt x="8991" y="1422"/>
                  </a:lnTo>
                  <a:lnTo>
                    <a:pt x="11849" y="2844"/>
                  </a:lnTo>
                  <a:lnTo>
                    <a:pt x="16103" y="5676"/>
                  </a:lnTo>
                  <a:lnTo>
                    <a:pt x="30784" y="18948"/>
                  </a:lnTo>
                  <a:lnTo>
                    <a:pt x="30784" y="0"/>
                  </a:lnTo>
                </a:path>
              </a:pathLst>
            </a:custGeom>
            <a:ln w="4267">
              <a:solidFill>
                <a:srgbClr val="060101"/>
              </a:solidFill>
            </a:ln>
          </p:spPr>
          <p:txBody>
            <a:bodyPr wrap="square" lIns="0" tIns="0" rIns="0" bIns="0" rtlCol="0"/>
            <a:lstStyle/>
            <a:p/>
          </p:txBody>
        </p:sp>
        <p:sp>
          <p:nvSpPr>
            <p:cNvPr id="269" name="object 269" descr=""/>
            <p:cNvSpPr/>
            <p:nvPr/>
          </p:nvSpPr>
          <p:spPr>
            <a:xfrm>
              <a:off x="5703183" y="2304255"/>
              <a:ext cx="31115" cy="6985"/>
            </a:xfrm>
            <a:custGeom>
              <a:avLst/>
              <a:gdLst/>
              <a:ahLst/>
              <a:cxnLst/>
              <a:rect l="l" t="t" r="r" b="b"/>
              <a:pathLst>
                <a:path w="31114" h="6985">
                  <a:moveTo>
                    <a:pt x="5676" y="6629"/>
                  </a:moveTo>
                  <a:lnTo>
                    <a:pt x="4267" y="4254"/>
                  </a:lnTo>
                  <a:lnTo>
                    <a:pt x="0" y="0"/>
                  </a:lnTo>
                  <a:lnTo>
                    <a:pt x="30784" y="0"/>
                  </a:lnTo>
                </a:path>
              </a:pathLst>
            </a:custGeom>
            <a:ln w="4267">
              <a:solidFill>
                <a:srgbClr val="060101"/>
              </a:solidFill>
            </a:ln>
          </p:spPr>
          <p:txBody>
            <a:bodyPr wrap="square" lIns="0" tIns="0" rIns="0" bIns="0" rtlCol="0"/>
            <a:lstStyle/>
            <a:p/>
          </p:txBody>
        </p:sp>
        <p:sp>
          <p:nvSpPr>
            <p:cNvPr id="270" name="object 270" descr=""/>
            <p:cNvSpPr/>
            <p:nvPr/>
          </p:nvSpPr>
          <p:spPr>
            <a:xfrm>
              <a:off x="5744381" y="2404639"/>
              <a:ext cx="31115" cy="19050"/>
            </a:xfrm>
            <a:custGeom>
              <a:avLst/>
              <a:gdLst/>
              <a:ahLst/>
              <a:cxnLst/>
              <a:rect l="l" t="t" r="r" b="b"/>
              <a:pathLst>
                <a:path w="31114" h="19050">
                  <a:moveTo>
                    <a:pt x="0" y="10896"/>
                  </a:moveTo>
                  <a:lnTo>
                    <a:pt x="1409" y="15151"/>
                  </a:lnTo>
                  <a:lnTo>
                    <a:pt x="5676" y="17525"/>
                  </a:lnTo>
                  <a:lnTo>
                    <a:pt x="13258" y="18948"/>
                  </a:lnTo>
                  <a:lnTo>
                    <a:pt x="17513" y="18948"/>
                  </a:lnTo>
                  <a:lnTo>
                    <a:pt x="25095" y="17525"/>
                  </a:lnTo>
                  <a:lnTo>
                    <a:pt x="29362" y="15151"/>
                  </a:lnTo>
                  <a:lnTo>
                    <a:pt x="30772" y="10896"/>
                  </a:lnTo>
                  <a:lnTo>
                    <a:pt x="30772" y="8051"/>
                  </a:lnTo>
                  <a:lnTo>
                    <a:pt x="29362" y="4267"/>
                  </a:lnTo>
                  <a:lnTo>
                    <a:pt x="25095" y="1422"/>
                  </a:lnTo>
                  <a:lnTo>
                    <a:pt x="17513" y="0"/>
                  </a:lnTo>
                  <a:lnTo>
                    <a:pt x="13258" y="0"/>
                  </a:lnTo>
                  <a:lnTo>
                    <a:pt x="5676" y="1422"/>
                  </a:lnTo>
                  <a:lnTo>
                    <a:pt x="1409" y="4267"/>
                  </a:lnTo>
                  <a:lnTo>
                    <a:pt x="0" y="8051"/>
                  </a:lnTo>
                  <a:lnTo>
                    <a:pt x="0" y="10896"/>
                  </a:lnTo>
                  <a:close/>
                </a:path>
              </a:pathLst>
            </a:custGeom>
            <a:ln w="4267">
              <a:solidFill>
                <a:srgbClr val="060101"/>
              </a:solidFill>
            </a:ln>
          </p:spPr>
          <p:txBody>
            <a:bodyPr wrap="square" lIns="0" tIns="0" rIns="0" bIns="0" rtlCol="0"/>
            <a:lstStyle/>
            <a:p/>
          </p:txBody>
        </p:sp>
        <p:sp>
          <p:nvSpPr>
            <p:cNvPr id="271" name="object 271" descr=""/>
            <p:cNvSpPr/>
            <p:nvPr/>
          </p:nvSpPr>
          <p:spPr>
            <a:xfrm>
              <a:off x="5679033" y="2269689"/>
              <a:ext cx="133350" cy="26670"/>
            </a:xfrm>
            <a:custGeom>
              <a:avLst/>
              <a:gdLst/>
              <a:ahLst/>
              <a:cxnLst/>
              <a:rect l="l" t="t" r="r" b="b"/>
              <a:pathLst>
                <a:path w="133350" h="26669">
                  <a:moveTo>
                    <a:pt x="0" y="26517"/>
                  </a:moveTo>
                  <a:lnTo>
                    <a:pt x="8051" y="18935"/>
                  </a:lnTo>
                  <a:lnTo>
                    <a:pt x="20840" y="11366"/>
                  </a:lnTo>
                  <a:lnTo>
                    <a:pt x="37401" y="3784"/>
                  </a:lnTo>
                  <a:lnTo>
                    <a:pt x="58242" y="0"/>
                  </a:lnTo>
                  <a:lnTo>
                    <a:pt x="74815" y="0"/>
                  </a:lnTo>
                  <a:lnTo>
                    <a:pt x="95643" y="3784"/>
                  </a:lnTo>
                  <a:lnTo>
                    <a:pt x="112217" y="11366"/>
                  </a:lnTo>
                  <a:lnTo>
                    <a:pt x="124536" y="18935"/>
                  </a:lnTo>
                  <a:lnTo>
                    <a:pt x="133057" y="26517"/>
                  </a:lnTo>
                </a:path>
              </a:pathLst>
            </a:custGeom>
            <a:ln w="4267">
              <a:solidFill>
                <a:srgbClr val="060101"/>
              </a:solidFill>
            </a:ln>
          </p:spPr>
          <p:txBody>
            <a:bodyPr wrap="square" lIns="0" tIns="0" rIns="0" bIns="0" rtlCol="0"/>
            <a:lstStyle/>
            <a:p/>
          </p:txBody>
        </p:sp>
        <p:sp>
          <p:nvSpPr>
            <p:cNvPr id="272" name="object 272" descr=""/>
            <p:cNvSpPr/>
            <p:nvPr/>
          </p:nvSpPr>
          <p:spPr>
            <a:xfrm>
              <a:off x="5700337" y="2644723"/>
              <a:ext cx="53975" cy="24130"/>
            </a:xfrm>
            <a:custGeom>
              <a:avLst/>
              <a:gdLst/>
              <a:ahLst/>
              <a:cxnLst/>
              <a:rect l="l" t="t" r="r" b="b"/>
              <a:pathLst>
                <a:path w="53975" h="24130">
                  <a:moveTo>
                    <a:pt x="12788" y="21780"/>
                  </a:moveTo>
                  <a:lnTo>
                    <a:pt x="10414" y="21780"/>
                  </a:lnTo>
                  <a:lnTo>
                    <a:pt x="5207" y="20358"/>
                  </a:lnTo>
                  <a:lnTo>
                    <a:pt x="2374" y="18465"/>
                  </a:lnTo>
                  <a:lnTo>
                    <a:pt x="0" y="15151"/>
                  </a:lnTo>
                  <a:lnTo>
                    <a:pt x="0" y="8521"/>
                  </a:lnTo>
                  <a:lnTo>
                    <a:pt x="2374" y="5207"/>
                  </a:lnTo>
                  <a:lnTo>
                    <a:pt x="5207" y="3314"/>
                  </a:lnTo>
                  <a:lnTo>
                    <a:pt x="10414" y="1892"/>
                  </a:lnTo>
                  <a:lnTo>
                    <a:pt x="15633" y="1892"/>
                  </a:lnTo>
                  <a:lnTo>
                    <a:pt x="20370" y="3314"/>
                  </a:lnTo>
                  <a:lnTo>
                    <a:pt x="28409" y="6629"/>
                  </a:lnTo>
                  <a:lnTo>
                    <a:pt x="53975" y="23672"/>
                  </a:lnTo>
                  <a:lnTo>
                    <a:pt x="53975" y="0"/>
                  </a:lnTo>
                </a:path>
              </a:pathLst>
            </a:custGeom>
            <a:ln w="4267">
              <a:solidFill>
                <a:srgbClr val="060101"/>
              </a:solidFill>
            </a:ln>
          </p:spPr>
          <p:txBody>
            <a:bodyPr wrap="square" lIns="0" tIns="0" rIns="0" bIns="0" rtlCol="0"/>
            <a:lstStyle/>
            <a:p/>
          </p:txBody>
        </p:sp>
        <p:sp>
          <p:nvSpPr>
            <p:cNvPr id="273" name="object 273" descr=""/>
            <p:cNvSpPr/>
            <p:nvPr/>
          </p:nvSpPr>
          <p:spPr>
            <a:xfrm>
              <a:off x="5700340" y="2611102"/>
              <a:ext cx="53975" cy="24130"/>
            </a:xfrm>
            <a:custGeom>
              <a:avLst/>
              <a:gdLst/>
              <a:ahLst/>
              <a:cxnLst/>
              <a:rect l="l" t="t" r="r" b="b"/>
              <a:pathLst>
                <a:path w="53975" h="24130">
                  <a:moveTo>
                    <a:pt x="0" y="13258"/>
                  </a:moveTo>
                  <a:lnTo>
                    <a:pt x="2374" y="18465"/>
                  </a:lnTo>
                  <a:lnTo>
                    <a:pt x="10414" y="21780"/>
                  </a:lnTo>
                  <a:lnTo>
                    <a:pt x="23202" y="23672"/>
                  </a:lnTo>
                  <a:lnTo>
                    <a:pt x="30784" y="23672"/>
                  </a:lnTo>
                  <a:lnTo>
                    <a:pt x="44043" y="21780"/>
                  </a:lnTo>
                  <a:lnTo>
                    <a:pt x="51612" y="18465"/>
                  </a:lnTo>
                  <a:lnTo>
                    <a:pt x="53975" y="13258"/>
                  </a:lnTo>
                  <a:lnTo>
                    <a:pt x="53975" y="9944"/>
                  </a:lnTo>
                  <a:lnTo>
                    <a:pt x="51612" y="5206"/>
                  </a:lnTo>
                  <a:lnTo>
                    <a:pt x="44043" y="1892"/>
                  </a:lnTo>
                  <a:lnTo>
                    <a:pt x="30784" y="0"/>
                  </a:lnTo>
                  <a:lnTo>
                    <a:pt x="23202" y="0"/>
                  </a:lnTo>
                  <a:lnTo>
                    <a:pt x="10414" y="1892"/>
                  </a:lnTo>
                  <a:lnTo>
                    <a:pt x="2374" y="5206"/>
                  </a:lnTo>
                  <a:lnTo>
                    <a:pt x="0" y="9944"/>
                  </a:lnTo>
                  <a:lnTo>
                    <a:pt x="0" y="13258"/>
                  </a:lnTo>
                  <a:close/>
                </a:path>
              </a:pathLst>
            </a:custGeom>
            <a:ln w="4267">
              <a:solidFill>
                <a:srgbClr val="060101"/>
              </a:solidFill>
            </a:ln>
          </p:spPr>
          <p:txBody>
            <a:bodyPr wrap="square" lIns="0" tIns="0" rIns="0" bIns="0" rtlCol="0"/>
            <a:lstStyle/>
            <a:p/>
          </p:txBody>
        </p:sp>
        <p:sp>
          <p:nvSpPr>
            <p:cNvPr id="274" name="object 274" descr=""/>
            <p:cNvSpPr/>
            <p:nvPr/>
          </p:nvSpPr>
          <p:spPr>
            <a:xfrm>
              <a:off x="5710758" y="2741316"/>
              <a:ext cx="36195" cy="33655"/>
            </a:xfrm>
            <a:custGeom>
              <a:avLst/>
              <a:gdLst/>
              <a:ahLst/>
              <a:cxnLst/>
              <a:rect l="l" t="t" r="r" b="b"/>
              <a:pathLst>
                <a:path w="36195" h="33655">
                  <a:moveTo>
                    <a:pt x="0" y="20840"/>
                  </a:moveTo>
                  <a:lnTo>
                    <a:pt x="2374" y="26047"/>
                  </a:lnTo>
                  <a:lnTo>
                    <a:pt x="7581" y="31254"/>
                  </a:lnTo>
                  <a:lnTo>
                    <a:pt x="15151" y="33629"/>
                  </a:lnTo>
                  <a:lnTo>
                    <a:pt x="20370" y="33629"/>
                  </a:lnTo>
                  <a:lnTo>
                    <a:pt x="28409" y="31254"/>
                  </a:lnTo>
                  <a:lnTo>
                    <a:pt x="33616" y="26047"/>
                  </a:lnTo>
                  <a:lnTo>
                    <a:pt x="35979" y="20840"/>
                  </a:lnTo>
                  <a:lnTo>
                    <a:pt x="35979" y="13258"/>
                  </a:lnTo>
                  <a:lnTo>
                    <a:pt x="33616" y="8051"/>
                  </a:lnTo>
                  <a:lnTo>
                    <a:pt x="28409" y="2844"/>
                  </a:lnTo>
                  <a:lnTo>
                    <a:pt x="20370" y="0"/>
                  </a:lnTo>
                  <a:lnTo>
                    <a:pt x="15151" y="0"/>
                  </a:lnTo>
                  <a:lnTo>
                    <a:pt x="7581" y="2844"/>
                  </a:lnTo>
                  <a:lnTo>
                    <a:pt x="2374" y="8051"/>
                  </a:lnTo>
                  <a:lnTo>
                    <a:pt x="0" y="13258"/>
                  </a:lnTo>
                  <a:lnTo>
                    <a:pt x="0" y="20840"/>
                  </a:lnTo>
                  <a:close/>
                </a:path>
              </a:pathLst>
            </a:custGeom>
            <a:ln w="4267">
              <a:solidFill>
                <a:srgbClr val="060101"/>
              </a:solidFill>
            </a:ln>
          </p:spPr>
          <p:txBody>
            <a:bodyPr wrap="square" lIns="0" tIns="0" rIns="0" bIns="0" rtlCol="0"/>
            <a:lstStyle/>
            <a:p/>
          </p:txBody>
        </p:sp>
        <p:sp>
          <p:nvSpPr>
            <p:cNvPr id="275" name="object 275" descr=""/>
            <p:cNvSpPr/>
            <p:nvPr/>
          </p:nvSpPr>
          <p:spPr>
            <a:xfrm>
              <a:off x="5702708" y="2746530"/>
              <a:ext cx="52069" cy="23495"/>
            </a:xfrm>
            <a:custGeom>
              <a:avLst/>
              <a:gdLst/>
              <a:ahLst/>
              <a:cxnLst/>
              <a:rect l="l" t="t" r="r" b="b"/>
              <a:pathLst>
                <a:path w="52070" h="23494">
                  <a:moveTo>
                    <a:pt x="0" y="0"/>
                  </a:moveTo>
                  <a:lnTo>
                    <a:pt x="51600" y="23202"/>
                  </a:lnTo>
                </a:path>
              </a:pathLst>
            </a:custGeom>
            <a:ln w="4267">
              <a:solidFill>
                <a:srgbClr val="060101"/>
              </a:solidFill>
            </a:ln>
          </p:spPr>
          <p:txBody>
            <a:bodyPr wrap="square" lIns="0" tIns="0" rIns="0" bIns="0" rtlCol="0"/>
            <a:lstStyle/>
            <a:p/>
          </p:txBody>
        </p:sp>
        <p:sp>
          <p:nvSpPr>
            <p:cNvPr id="276" name="object 276" descr=""/>
            <p:cNvSpPr/>
            <p:nvPr/>
          </p:nvSpPr>
          <p:spPr>
            <a:xfrm>
              <a:off x="5806876" y="2242228"/>
              <a:ext cx="635" cy="1270"/>
            </a:xfrm>
            <a:custGeom>
              <a:avLst/>
              <a:gdLst/>
              <a:ahLst/>
              <a:cxnLst/>
              <a:rect l="l" t="t" r="r" b="b"/>
              <a:pathLst>
                <a:path w="635" h="1269">
                  <a:moveTo>
                    <a:pt x="0" y="939"/>
                  </a:moveTo>
                  <a:lnTo>
                    <a:pt x="469" y="0"/>
                  </a:lnTo>
                </a:path>
              </a:pathLst>
            </a:custGeom>
            <a:ln w="4267">
              <a:solidFill>
                <a:srgbClr val="060101"/>
              </a:solidFill>
            </a:ln>
          </p:spPr>
          <p:txBody>
            <a:bodyPr wrap="square" lIns="0" tIns="0" rIns="0" bIns="0" rtlCol="0"/>
            <a:lstStyle/>
            <a:p/>
          </p:txBody>
        </p:sp>
        <p:sp>
          <p:nvSpPr>
            <p:cNvPr id="277" name="object 277" descr=""/>
            <p:cNvSpPr/>
            <p:nvPr/>
          </p:nvSpPr>
          <p:spPr>
            <a:xfrm>
              <a:off x="5806405" y="2243648"/>
              <a:ext cx="1270" cy="1270"/>
            </a:xfrm>
            <a:custGeom>
              <a:avLst/>
              <a:gdLst/>
              <a:ahLst/>
              <a:cxnLst/>
              <a:rect l="l" t="t" r="r" b="b"/>
              <a:pathLst>
                <a:path w="1270" h="1269">
                  <a:moveTo>
                    <a:pt x="0" y="939"/>
                  </a:moveTo>
                  <a:lnTo>
                    <a:pt x="939" y="0"/>
                  </a:lnTo>
                </a:path>
              </a:pathLst>
            </a:custGeom>
            <a:ln w="4267">
              <a:solidFill>
                <a:srgbClr val="060101"/>
              </a:solidFill>
            </a:ln>
          </p:spPr>
          <p:txBody>
            <a:bodyPr wrap="square" lIns="0" tIns="0" rIns="0" bIns="0" rtlCol="0"/>
            <a:lstStyle/>
            <a:p/>
          </p:txBody>
        </p:sp>
        <p:sp>
          <p:nvSpPr>
            <p:cNvPr id="278" name="object 278" descr=""/>
            <p:cNvSpPr/>
            <p:nvPr/>
          </p:nvSpPr>
          <p:spPr>
            <a:xfrm>
              <a:off x="5806405" y="2244593"/>
              <a:ext cx="1905" cy="1905"/>
            </a:xfrm>
            <a:custGeom>
              <a:avLst/>
              <a:gdLst/>
              <a:ahLst/>
              <a:cxnLst/>
              <a:rect l="l" t="t" r="r" b="b"/>
              <a:pathLst>
                <a:path w="1904" h="1905">
                  <a:moveTo>
                    <a:pt x="0" y="1892"/>
                  </a:moveTo>
                  <a:lnTo>
                    <a:pt x="1422" y="0"/>
                  </a:lnTo>
                </a:path>
              </a:pathLst>
            </a:custGeom>
            <a:ln w="4267">
              <a:solidFill>
                <a:srgbClr val="060101"/>
              </a:solidFill>
            </a:ln>
          </p:spPr>
          <p:txBody>
            <a:bodyPr wrap="square" lIns="0" tIns="0" rIns="0" bIns="0" rtlCol="0"/>
            <a:lstStyle/>
            <a:p/>
          </p:txBody>
        </p:sp>
        <p:sp>
          <p:nvSpPr>
            <p:cNvPr id="279" name="object 279" descr=""/>
            <p:cNvSpPr/>
            <p:nvPr/>
          </p:nvSpPr>
          <p:spPr>
            <a:xfrm>
              <a:off x="5805934" y="2246014"/>
              <a:ext cx="1905" cy="1905"/>
            </a:xfrm>
            <a:custGeom>
              <a:avLst/>
              <a:gdLst/>
              <a:ahLst/>
              <a:cxnLst/>
              <a:rect l="l" t="t" r="r" b="b"/>
              <a:pathLst>
                <a:path w="1904" h="1905">
                  <a:moveTo>
                    <a:pt x="0" y="1892"/>
                  </a:moveTo>
                  <a:lnTo>
                    <a:pt x="1892" y="0"/>
                  </a:lnTo>
                </a:path>
              </a:pathLst>
            </a:custGeom>
            <a:ln w="4267">
              <a:solidFill>
                <a:srgbClr val="060101"/>
              </a:solidFill>
            </a:ln>
          </p:spPr>
          <p:txBody>
            <a:bodyPr wrap="square" lIns="0" tIns="0" rIns="0" bIns="0" rtlCol="0"/>
            <a:lstStyle/>
            <a:p/>
          </p:txBody>
        </p:sp>
        <p:sp>
          <p:nvSpPr>
            <p:cNvPr id="280" name="object 280" descr=""/>
            <p:cNvSpPr/>
            <p:nvPr/>
          </p:nvSpPr>
          <p:spPr>
            <a:xfrm>
              <a:off x="5805462" y="2246952"/>
              <a:ext cx="3175" cy="3175"/>
            </a:xfrm>
            <a:custGeom>
              <a:avLst/>
              <a:gdLst/>
              <a:ahLst/>
              <a:cxnLst/>
              <a:rect l="l" t="t" r="r" b="b"/>
              <a:pathLst>
                <a:path w="3175" h="3175">
                  <a:moveTo>
                    <a:pt x="0" y="2844"/>
                  </a:moveTo>
                  <a:lnTo>
                    <a:pt x="2844" y="0"/>
                  </a:lnTo>
                </a:path>
              </a:pathLst>
            </a:custGeom>
            <a:ln w="4267">
              <a:solidFill>
                <a:srgbClr val="060101"/>
              </a:solidFill>
            </a:ln>
          </p:spPr>
          <p:txBody>
            <a:bodyPr wrap="square" lIns="0" tIns="0" rIns="0" bIns="0" rtlCol="0"/>
            <a:lstStyle/>
            <a:p/>
          </p:txBody>
        </p:sp>
        <p:sp>
          <p:nvSpPr>
            <p:cNvPr id="281" name="object 281" descr=""/>
            <p:cNvSpPr/>
            <p:nvPr/>
          </p:nvSpPr>
          <p:spPr>
            <a:xfrm>
              <a:off x="5805462" y="2248379"/>
              <a:ext cx="3175" cy="3175"/>
            </a:xfrm>
            <a:custGeom>
              <a:avLst/>
              <a:gdLst/>
              <a:ahLst/>
              <a:cxnLst/>
              <a:rect l="l" t="t" r="r" b="b"/>
              <a:pathLst>
                <a:path w="3175" h="3175">
                  <a:moveTo>
                    <a:pt x="0" y="2844"/>
                  </a:moveTo>
                  <a:lnTo>
                    <a:pt x="2844" y="0"/>
                  </a:lnTo>
                </a:path>
              </a:pathLst>
            </a:custGeom>
            <a:ln w="4267">
              <a:solidFill>
                <a:srgbClr val="060101"/>
              </a:solidFill>
            </a:ln>
          </p:spPr>
          <p:txBody>
            <a:bodyPr wrap="square" lIns="0" tIns="0" rIns="0" bIns="0" rtlCol="0"/>
            <a:lstStyle/>
            <a:p/>
          </p:txBody>
        </p:sp>
        <p:sp>
          <p:nvSpPr>
            <p:cNvPr id="282" name="object 282" descr=""/>
            <p:cNvSpPr/>
            <p:nvPr/>
          </p:nvSpPr>
          <p:spPr>
            <a:xfrm>
              <a:off x="5804990" y="2249330"/>
              <a:ext cx="3810" cy="3810"/>
            </a:xfrm>
            <a:custGeom>
              <a:avLst/>
              <a:gdLst/>
              <a:ahLst/>
              <a:cxnLst/>
              <a:rect l="l" t="t" r="r" b="b"/>
              <a:pathLst>
                <a:path w="3810" h="3810">
                  <a:moveTo>
                    <a:pt x="0" y="3784"/>
                  </a:moveTo>
                  <a:lnTo>
                    <a:pt x="3314" y="0"/>
                  </a:lnTo>
                </a:path>
              </a:pathLst>
            </a:custGeom>
            <a:ln w="4267">
              <a:solidFill>
                <a:srgbClr val="060101"/>
              </a:solidFill>
            </a:ln>
          </p:spPr>
          <p:txBody>
            <a:bodyPr wrap="square" lIns="0" tIns="0" rIns="0" bIns="0" rtlCol="0"/>
            <a:lstStyle/>
            <a:p/>
          </p:txBody>
        </p:sp>
        <p:sp>
          <p:nvSpPr>
            <p:cNvPr id="283" name="object 283" descr=""/>
            <p:cNvSpPr/>
            <p:nvPr/>
          </p:nvSpPr>
          <p:spPr>
            <a:xfrm>
              <a:off x="5804508" y="2250750"/>
              <a:ext cx="4445" cy="3810"/>
            </a:xfrm>
            <a:custGeom>
              <a:avLst/>
              <a:gdLst/>
              <a:ahLst/>
              <a:cxnLst/>
              <a:rect l="l" t="t" r="r" b="b"/>
              <a:pathLst>
                <a:path w="4445" h="3810">
                  <a:moveTo>
                    <a:pt x="0" y="3784"/>
                  </a:moveTo>
                  <a:lnTo>
                    <a:pt x="4267" y="0"/>
                  </a:lnTo>
                </a:path>
              </a:pathLst>
            </a:custGeom>
            <a:ln w="4267">
              <a:solidFill>
                <a:srgbClr val="060101"/>
              </a:solidFill>
            </a:ln>
          </p:spPr>
          <p:txBody>
            <a:bodyPr wrap="square" lIns="0" tIns="0" rIns="0" bIns="0" rtlCol="0"/>
            <a:lstStyle/>
            <a:p/>
          </p:txBody>
        </p:sp>
        <p:sp>
          <p:nvSpPr>
            <p:cNvPr id="284" name="object 284" descr=""/>
            <p:cNvSpPr/>
            <p:nvPr/>
          </p:nvSpPr>
          <p:spPr>
            <a:xfrm>
              <a:off x="5804508" y="2251696"/>
              <a:ext cx="4445" cy="5080"/>
            </a:xfrm>
            <a:custGeom>
              <a:avLst/>
              <a:gdLst/>
              <a:ahLst/>
              <a:cxnLst/>
              <a:rect l="l" t="t" r="r" b="b"/>
              <a:pathLst>
                <a:path w="4445" h="5080">
                  <a:moveTo>
                    <a:pt x="0" y="4737"/>
                  </a:moveTo>
                  <a:lnTo>
                    <a:pt x="4267" y="0"/>
                  </a:lnTo>
                </a:path>
              </a:pathLst>
            </a:custGeom>
            <a:ln w="4267">
              <a:solidFill>
                <a:srgbClr val="060101"/>
              </a:solidFill>
            </a:ln>
          </p:spPr>
          <p:txBody>
            <a:bodyPr wrap="square" lIns="0" tIns="0" rIns="0" bIns="0" rtlCol="0"/>
            <a:lstStyle/>
            <a:p/>
          </p:txBody>
        </p:sp>
        <p:sp>
          <p:nvSpPr>
            <p:cNvPr id="285" name="object 285" descr=""/>
            <p:cNvSpPr/>
            <p:nvPr/>
          </p:nvSpPr>
          <p:spPr>
            <a:xfrm>
              <a:off x="5804035" y="2253117"/>
              <a:ext cx="5715" cy="5715"/>
            </a:xfrm>
            <a:custGeom>
              <a:avLst/>
              <a:gdLst/>
              <a:ahLst/>
              <a:cxnLst/>
              <a:rect l="l" t="t" r="r" b="b"/>
              <a:pathLst>
                <a:path w="5714" h="5714">
                  <a:moveTo>
                    <a:pt x="0" y="5206"/>
                  </a:moveTo>
                  <a:lnTo>
                    <a:pt x="5207" y="0"/>
                  </a:lnTo>
                </a:path>
              </a:pathLst>
            </a:custGeom>
            <a:ln w="4267">
              <a:solidFill>
                <a:srgbClr val="060101"/>
              </a:solidFill>
            </a:ln>
          </p:spPr>
          <p:txBody>
            <a:bodyPr wrap="square" lIns="0" tIns="0" rIns="0" bIns="0" rtlCol="0"/>
            <a:lstStyle/>
            <a:p/>
          </p:txBody>
        </p:sp>
        <p:sp>
          <p:nvSpPr>
            <p:cNvPr id="286" name="object 286" descr=""/>
            <p:cNvSpPr/>
            <p:nvPr/>
          </p:nvSpPr>
          <p:spPr>
            <a:xfrm>
              <a:off x="5804035" y="2254067"/>
              <a:ext cx="5715" cy="5715"/>
            </a:xfrm>
            <a:custGeom>
              <a:avLst/>
              <a:gdLst/>
              <a:ahLst/>
              <a:cxnLst/>
              <a:rect l="l" t="t" r="r" b="b"/>
              <a:pathLst>
                <a:path w="5714" h="5714">
                  <a:moveTo>
                    <a:pt x="0" y="5676"/>
                  </a:moveTo>
                  <a:lnTo>
                    <a:pt x="5207" y="0"/>
                  </a:lnTo>
                </a:path>
              </a:pathLst>
            </a:custGeom>
            <a:ln w="4267">
              <a:solidFill>
                <a:srgbClr val="060101"/>
              </a:solidFill>
            </a:ln>
          </p:spPr>
          <p:txBody>
            <a:bodyPr wrap="square" lIns="0" tIns="0" rIns="0" bIns="0" rtlCol="0"/>
            <a:lstStyle/>
            <a:p/>
          </p:txBody>
        </p:sp>
        <p:sp>
          <p:nvSpPr>
            <p:cNvPr id="287" name="object 287" descr=""/>
            <p:cNvSpPr/>
            <p:nvPr/>
          </p:nvSpPr>
          <p:spPr>
            <a:xfrm>
              <a:off x="5803564" y="2255482"/>
              <a:ext cx="6350" cy="6350"/>
            </a:xfrm>
            <a:custGeom>
              <a:avLst/>
              <a:gdLst/>
              <a:ahLst/>
              <a:cxnLst/>
              <a:rect l="l" t="t" r="r" b="b"/>
              <a:pathLst>
                <a:path w="6350" h="6350">
                  <a:moveTo>
                    <a:pt x="0" y="6159"/>
                  </a:moveTo>
                  <a:lnTo>
                    <a:pt x="6146" y="0"/>
                  </a:lnTo>
                </a:path>
              </a:pathLst>
            </a:custGeom>
            <a:ln w="4267">
              <a:solidFill>
                <a:srgbClr val="060101"/>
              </a:solidFill>
            </a:ln>
          </p:spPr>
          <p:txBody>
            <a:bodyPr wrap="square" lIns="0" tIns="0" rIns="0" bIns="0" rtlCol="0"/>
            <a:lstStyle/>
            <a:p/>
          </p:txBody>
        </p:sp>
        <p:sp>
          <p:nvSpPr>
            <p:cNvPr id="288" name="object 288" descr=""/>
            <p:cNvSpPr/>
            <p:nvPr/>
          </p:nvSpPr>
          <p:spPr>
            <a:xfrm>
              <a:off x="5803093" y="2256432"/>
              <a:ext cx="6985" cy="6985"/>
            </a:xfrm>
            <a:custGeom>
              <a:avLst/>
              <a:gdLst/>
              <a:ahLst/>
              <a:cxnLst/>
              <a:rect l="l" t="t" r="r" b="b"/>
              <a:pathLst>
                <a:path w="6985" h="6985">
                  <a:moveTo>
                    <a:pt x="0" y="6629"/>
                  </a:moveTo>
                  <a:lnTo>
                    <a:pt x="6616" y="0"/>
                  </a:lnTo>
                </a:path>
              </a:pathLst>
            </a:custGeom>
            <a:ln w="4267">
              <a:solidFill>
                <a:srgbClr val="060101"/>
              </a:solidFill>
            </a:ln>
          </p:spPr>
          <p:txBody>
            <a:bodyPr wrap="square" lIns="0" tIns="0" rIns="0" bIns="0" rtlCol="0"/>
            <a:lstStyle/>
            <a:p/>
          </p:txBody>
        </p:sp>
        <p:sp>
          <p:nvSpPr>
            <p:cNvPr id="289" name="object 289" descr=""/>
            <p:cNvSpPr/>
            <p:nvPr/>
          </p:nvSpPr>
          <p:spPr>
            <a:xfrm>
              <a:off x="5803093" y="2257854"/>
              <a:ext cx="7620" cy="7620"/>
            </a:xfrm>
            <a:custGeom>
              <a:avLst/>
              <a:gdLst/>
              <a:ahLst/>
              <a:cxnLst/>
              <a:rect l="l" t="t" r="r" b="b"/>
              <a:pathLst>
                <a:path w="7620" h="7619">
                  <a:moveTo>
                    <a:pt x="0" y="7099"/>
                  </a:moveTo>
                  <a:lnTo>
                    <a:pt x="7112" y="0"/>
                  </a:lnTo>
                </a:path>
              </a:pathLst>
            </a:custGeom>
            <a:ln w="4267">
              <a:solidFill>
                <a:srgbClr val="060101"/>
              </a:solidFill>
            </a:ln>
          </p:spPr>
          <p:txBody>
            <a:bodyPr wrap="square" lIns="0" tIns="0" rIns="0" bIns="0" rtlCol="0"/>
            <a:lstStyle/>
            <a:p/>
          </p:txBody>
        </p:sp>
        <p:sp>
          <p:nvSpPr>
            <p:cNvPr id="290" name="object 290" descr=""/>
            <p:cNvSpPr/>
            <p:nvPr/>
          </p:nvSpPr>
          <p:spPr>
            <a:xfrm>
              <a:off x="5802622" y="2258791"/>
              <a:ext cx="7620" cy="7620"/>
            </a:xfrm>
            <a:custGeom>
              <a:avLst/>
              <a:gdLst/>
              <a:ahLst/>
              <a:cxnLst/>
              <a:rect l="l" t="t" r="r" b="b"/>
              <a:pathLst>
                <a:path w="7620" h="7619">
                  <a:moveTo>
                    <a:pt x="0" y="7581"/>
                  </a:moveTo>
                  <a:lnTo>
                    <a:pt x="7581" y="0"/>
                  </a:lnTo>
                </a:path>
              </a:pathLst>
            </a:custGeom>
            <a:ln w="4267">
              <a:solidFill>
                <a:srgbClr val="060101"/>
              </a:solidFill>
            </a:ln>
          </p:spPr>
          <p:txBody>
            <a:bodyPr wrap="square" lIns="0" tIns="0" rIns="0" bIns="0" rtlCol="0"/>
            <a:lstStyle/>
            <a:p/>
          </p:txBody>
        </p:sp>
        <p:sp>
          <p:nvSpPr>
            <p:cNvPr id="291" name="object 291" descr=""/>
            <p:cNvSpPr/>
            <p:nvPr/>
          </p:nvSpPr>
          <p:spPr>
            <a:xfrm>
              <a:off x="5802138" y="2260212"/>
              <a:ext cx="8255" cy="8255"/>
            </a:xfrm>
            <a:custGeom>
              <a:avLst/>
              <a:gdLst/>
              <a:ahLst/>
              <a:cxnLst/>
              <a:rect l="l" t="t" r="r" b="b"/>
              <a:pathLst>
                <a:path w="8254" h="8255">
                  <a:moveTo>
                    <a:pt x="0" y="8051"/>
                  </a:moveTo>
                  <a:lnTo>
                    <a:pt x="8064" y="0"/>
                  </a:lnTo>
                </a:path>
              </a:pathLst>
            </a:custGeom>
            <a:ln w="4267">
              <a:solidFill>
                <a:srgbClr val="060101"/>
              </a:solidFill>
            </a:ln>
          </p:spPr>
          <p:txBody>
            <a:bodyPr wrap="square" lIns="0" tIns="0" rIns="0" bIns="0" rtlCol="0"/>
            <a:lstStyle/>
            <a:p/>
          </p:txBody>
        </p:sp>
        <p:sp>
          <p:nvSpPr>
            <p:cNvPr id="292" name="object 292" descr=""/>
            <p:cNvSpPr/>
            <p:nvPr/>
          </p:nvSpPr>
          <p:spPr>
            <a:xfrm>
              <a:off x="5802138" y="2261170"/>
              <a:ext cx="8890" cy="9525"/>
            </a:xfrm>
            <a:custGeom>
              <a:avLst/>
              <a:gdLst/>
              <a:ahLst/>
              <a:cxnLst/>
              <a:rect l="l" t="t" r="r" b="b"/>
              <a:pathLst>
                <a:path w="8889" h="9525">
                  <a:moveTo>
                    <a:pt x="0" y="8991"/>
                  </a:moveTo>
                  <a:lnTo>
                    <a:pt x="8534" y="0"/>
                  </a:lnTo>
                </a:path>
              </a:pathLst>
            </a:custGeom>
            <a:ln w="4267">
              <a:solidFill>
                <a:srgbClr val="060101"/>
              </a:solidFill>
            </a:ln>
          </p:spPr>
          <p:txBody>
            <a:bodyPr wrap="square" lIns="0" tIns="0" rIns="0" bIns="0" rtlCol="0"/>
            <a:lstStyle/>
            <a:p/>
          </p:txBody>
        </p:sp>
        <p:sp>
          <p:nvSpPr>
            <p:cNvPr id="293" name="object 293" descr=""/>
            <p:cNvSpPr/>
            <p:nvPr/>
          </p:nvSpPr>
          <p:spPr>
            <a:xfrm>
              <a:off x="5801667" y="2262590"/>
              <a:ext cx="9525" cy="9525"/>
            </a:xfrm>
            <a:custGeom>
              <a:avLst/>
              <a:gdLst/>
              <a:ahLst/>
              <a:cxnLst/>
              <a:rect l="l" t="t" r="r" b="b"/>
              <a:pathLst>
                <a:path w="9525" h="9525">
                  <a:moveTo>
                    <a:pt x="0" y="8991"/>
                  </a:moveTo>
                  <a:lnTo>
                    <a:pt x="9004" y="0"/>
                  </a:lnTo>
                </a:path>
              </a:pathLst>
            </a:custGeom>
            <a:ln w="4267">
              <a:solidFill>
                <a:srgbClr val="060101"/>
              </a:solidFill>
            </a:ln>
          </p:spPr>
          <p:txBody>
            <a:bodyPr wrap="square" lIns="0" tIns="0" rIns="0" bIns="0" rtlCol="0"/>
            <a:lstStyle/>
            <a:p/>
          </p:txBody>
        </p:sp>
        <p:sp>
          <p:nvSpPr>
            <p:cNvPr id="294" name="object 294" descr=""/>
            <p:cNvSpPr/>
            <p:nvPr/>
          </p:nvSpPr>
          <p:spPr>
            <a:xfrm>
              <a:off x="5801667" y="2263535"/>
              <a:ext cx="9525" cy="10160"/>
            </a:xfrm>
            <a:custGeom>
              <a:avLst/>
              <a:gdLst/>
              <a:ahLst/>
              <a:cxnLst/>
              <a:rect l="l" t="t" r="r" b="b"/>
              <a:pathLst>
                <a:path w="9525" h="10160">
                  <a:moveTo>
                    <a:pt x="0" y="9944"/>
                  </a:moveTo>
                  <a:lnTo>
                    <a:pt x="9474" y="0"/>
                  </a:lnTo>
                </a:path>
              </a:pathLst>
            </a:custGeom>
            <a:ln w="4267">
              <a:solidFill>
                <a:srgbClr val="060101"/>
              </a:solidFill>
            </a:ln>
          </p:spPr>
          <p:txBody>
            <a:bodyPr wrap="square" lIns="0" tIns="0" rIns="0" bIns="0" rtlCol="0"/>
            <a:lstStyle/>
            <a:p/>
          </p:txBody>
        </p:sp>
        <p:sp>
          <p:nvSpPr>
            <p:cNvPr id="295" name="object 295" descr=""/>
            <p:cNvSpPr/>
            <p:nvPr/>
          </p:nvSpPr>
          <p:spPr>
            <a:xfrm>
              <a:off x="5801196" y="2264956"/>
              <a:ext cx="10160" cy="10160"/>
            </a:xfrm>
            <a:custGeom>
              <a:avLst/>
              <a:gdLst/>
              <a:ahLst/>
              <a:cxnLst/>
              <a:rect l="l" t="t" r="r" b="b"/>
              <a:pathLst>
                <a:path w="10160" h="10160">
                  <a:moveTo>
                    <a:pt x="0" y="9944"/>
                  </a:moveTo>
                  <a:lnTo>
                    <a:pt x="9944" y="0"/>
                  </a:lnTo>
                </a:path>
              </a:pathLst>
            </a:custGeom>
            <a:ln w="4267">
              <a:solidFill>
                <a:srgbClr val="060101"/>
              </a:solidFill>
            </a:ln>
          </p:spPr>
          <p:txBody>
            <a:bodyPr wrap="square" lIns="0" tIns="0" rIns="0" bIns="0" rtlCol="0"/>
            <a:lstStyle/>
            <a:p/>
          </p:txBody>
        </p:sp>
        <p:sp>
          <p:nvSpPr>
            <p:cNvPr id="296" name="object 296" descr=""/>
            <p:cNvSpPr/>
            <p:nvPr/>
          </p:nvSpPr>
          <p:spPr>
            <a:xfrm>
              <a:off x="5800725" y="2265907"/>
              <a:ext cx="11430" cy="11430"/>
            </a:xfrm>
            <a:custGeom>
              <a:avLst/>
              <a:gdLst/>
              <a:ahLst/>
              <a:cxnLst/>
              <a:rect l="l" t="t" r="r" b="b"/>
              <a:pathLst>
                <a:path w="11429" h="11430">
                  <a:moveTo>
                    <a:pt x="0" y="10883"/>
                  </a:moveTo>
                  <a:lnTo>
                    <a:pt x="10883" y="0"/>
                  </a:lnTo>
                </a:path>
              </a:pathLst>
            </a:custGeom>
            <a:ln w="4267">
              <a:solidFill>
                <a:srgbClr val="060101"/>
              </a:solidFill>
            </a:ln>
          </p:spPr>
          <p:txBody>
            <a:bodyPr wrap="square" lIns="0" tIns="0" rIns="0" bIns="0" rtlCol="0"/>
            <a:lstStyle/>
            <a:p/>
          </p:txBody>
        </p:sp>
        <p:sp>
          <p:nvSpPr>
            <p:cNvPr id="297" name="object 297" descr=""/>
            <p:cNvSpPr/>
            <p:nvPr/>
          </p:nvSpPr>
          <p:spPr>
            <a:xfrm>
              <a:off x="5800725" y="2267327"/>
              <a:ext cx="11430" cy="11430"/>
            </a:xfrm>
            <a:custGeom>
              <a:avLst/>
              <a:gdLst/>
              <a:ahLst/>
              <a:cxnLst/>
              <a:rect l="l" t="t" r="r" b="b"/>
              <a:pathLst>
                <a:path w="11429" h="11430">
                  <a:moveTo>
                    <a:pt x="0" y="10883"/>
                  </a:moveTo>
                  <a:lnTo>
                    <a:pt x="10883" y="0"/>
                  </a:lnTo>
                </a:path>
              </a:pathLst>
            </a:custGeom>
            <a:ln w="4267">
              <a:solidFill>
                <a:srgbClr val="060101"/>
              </a:solidFill>
            </a:ln>
          </p:spPr>
          <p:txBody>
            <a:bodyPr wrap="square" lIns="0" tIns="0" rIns="0" bIns="0" rtlCol="0"/>
            <a:lstStyle/>
            <a:p/>
          </p:txBody>
        </p:sp>
        <p:sp>
          <p:nvSpPr>
            <p:cNvPr id="298" name="object 298" descr=""/>
            <p:cNvSpPr/>
            <p:nvPr/>
          </p:nvSpPr>
          <p:spPr>
            <a:xfrm>
              <a:off x="5800253" y="2268259"/>
              <a:ext cx="12065" cy="12065"/>
            </a:xfrm>
            <a:custGeom>
              <a:avLst/>
              <a:gdLst/>
              <a:ahLst/>
              <a:cxnLst/>
              <a:rect l="l" t="t" r="r" b="b"/>
              <a:pathLst>
                <a:path w="12064" h="12064">
                  <a:moveTo>
                    <a:pt x="0" y="11849"/>
                  </a:moveTo>
                  <a:lnTo>
                    <a:pt x="11836" y="0"/>
                  </a:lnTo>
                </a:path>
              </a:pathLst>
            </a:custGeom>
            <a:ln w="4267">
              <a:solidFill>
                <a:srgbClr val="060101"/>
              </a:solidFill>
            </a:ln>
          </p:spPr>
          <p:txBody>
            <a:bodyPr wrap="square" lIns="0" tIns="0" rIns="0" bIns="0" rtlCol="0"/>
            <a:lstStyle/>
            <a:p/>
          </p:txBody>
        </p:sp>
        <p:sp>
          <p:nvSpPr>
            <p:cNvPr id="299" name="object 299" descr=""/>
            <p:cNvSpPr/>
            <p:nvPr/>
          </p:nvSpPr>
          <p:spPr>
            <a:xfrm>
              <a:off x="5799782" y="2269693"/>
              <a:ext cx="12700" cy="12700"/>
            </a:xfrm>
            <a:custGeom>
              <a:avLst/>
              <a:gdLst/>
              <a:ahLst/>
              <a:cxnLst/>
              <a:rect l="l" t="t" r="r" b="b"/>
              <a:pathLst>
                <a:path w="12700" h="12700">
                  <a:moveTo>
                    <a:pt x="0" y="12306"/>
                  </a:moveTo>
                  <a:lnTo>
                    <a:pt x="12306" y="0"/>
                  </a:lnTo>
                </a:path>
              </a:pathLst>
            </a:custGeom>
            <a:ln w="4267">
              <a:solidFill>
                <a:srgbClr val="060101"/>
              </a:solidFill>
            </a:ln>
          </p:spPr>
          <p:txBody>
            <a:bodyPr wrap="square" lIns="0" tIns="0" rIns="0" bIns="0" rtlCol="0"/>
            <a:lstStyle/>
            <a:p/>
          </p:txBody>
        </p:sp>
        <p:sp>
          <p:nvSpPr>
            <p:cNvPr id="300" name="object 300" descr=""/>
            <p:cNvSpPr/>
            <p:nvPr/>
          </p:nvSpPr>
          <p:spPr>
            <a:xfrm>
              <a:off x="5799782" y="2270632"/>
              <a:ext cx="12700" cy="13335"/>
            </a:xfrm>
            <a:custGeom>
              <a:avLst/>
              <a:gdLst/>
              <a:ahLst/>
              <a:cxnLst/>
              <a:rect l="l" t="t" r="r" b="b"/>
              <a:pathLst>
                <a:path w="12700" h="13335">
                  <a:moveTo>
                    <a:pt x="0" y="12788"/>
                  </a:moveTo>
                  <a:lnTo>
                    <a:pt x="12306" y="0"/>
                  </a:lnTo>
                </a:path>
              </a:pathLst>
            </a:custGeom>
            <a:ln w="4267">
              <a:solidFill>
                <a:srgbClr val="060101"/>
              </a:solidFill>
            </a:ln>
          </p:spPr>
          <p:txBody>
            <a:bodyPr wrap="square" lIns="0" tIns="0" rIns="0" bIns="0" rtlCol="0"/>
            <a:lstStyle/>
            <a:p/>
          </p:txBody>
        </p:sp>
        <p:sp>
          <p:nvSpPr>
            <p:cNvPr id="301" name="object 301" descr=""/>
            <p:cNvSpPr/>
            <p:nvPr/>
          </p:nvSpPr>
          <p:spPr>
            <a:xfrm>
              <a:off x="5799298" y="2272059"/>
              <a:ext cx="13335" cy="13335"/>
            </a:xfrm>
            <a:custGeom>
              <a:avLst/>
              <a:gdLst/>
              <a:ahLst/>
              <a:cxnLst/>
              <a:rect l="l" t="t" r="r" b="b"/>
              <a:pathLst>
                <a:path w="13335" h="13335">
                  <a:moveTo>
                    <a:pt x="0" y="13258"/>
                  </a:moveTo>
                  <a:lnTo>
                    <a:pt x="13258" y="0"/>
                  </a:lnTo>
                </a:path>
              </a:pathLst>
            </a:custGeom>
            <a:ln w="4267">
              <a:solidFill>
                <a:srgbClr val="060101"/>
              </a:solidFill>
            </a:ln>
          </p:spPr>
          <p:txBody>
            <a:bodyPr wrap="square" lIns="0" tIns="0" rIns="0" bIns="0" rtlCol="0"/>
            <a:lstStyle/>
            <a:p/>
          </p:txBody>
        </p:sp>
        <p:sp>
          <p:nvSpPr>
            <p:cNvPr id="302" name="object 302" descr=""/>
            <p:cNvSpPr/>
            <p:nvPr/>
          </p:nvSpPr>
          <p:spPr>
            <a:xfrm>
              <a:off x="5799298" y="2272996"/>
              <a:ext cx="13335" cy="13970"/>
            </a:xfrm>
            <a:custGeom>
              <a:avLst/>
              <a:gdLst/>
              <a:ahLst/>
              <a:cxnLst/>
              <a:rect l="l" t="t" r="r" b="b"/>
              <a:pathLst>
                <a:path w="13335" h="13969">
                  <a:moveTo>
                    <a:pt x="0" y="13741"/>
                  </a:moveTo>
                  <a:lnTo>
                    <a:pt x="13258" y="0"/>
                  </a:lnTo>
                </a:path>
              </a:pathLst>
            </a:custGeom>
            <a:ln w="4267">
              <a:solidFill>
                <a:srgbClr val="060101"/>
              </a:solidFill>
            </a:ln>
          </p:spPr>
          <p:txBody>
            <a:bodyPr wrap="square" lIns="0" tIns="0" rIns="0" bIns="0" rtlCol="0"/>
            <a:lstStyle/>
            <a:p/>
          </p:txBody>
        </p:sp>
        <p:sp>
          <p:nvSpPr>
            <p:cNvPr id="303" name="object 303" descr=""/>
            <p:cNvSpPr/>
            <p:nvPr/>
          </p:nvSpPr>
          <p:spPr>
            <a:xfrm>
              <a:off x="5798827" y="2274417"/>
              <a:ext cx="14604" cy="14604"/>
            </a:xfrm>
            <a:custGeom>
              <a:avLst/>
              <a:gdLst/>
              <a:ahLst/>
              <a:cxnLst/>
              <a:rect l="l" t="t" r="r" b="b"/>
              <a:pathLst>
                <a:path w="14604" h="14605">
                  <a:moveTo>
                    <a:pt x="0" y="14211"/>
                  </a:moveTo>
                  <a:lnTo>
                    <a:pt x="14211" y="0"/>
                  </a:lnTo>
                </a:path>
              </a:pathLst>
            </a:custGeom>
            <a:ln w="4267">
              <a:solidFill>
                <a:srgbClr val="060101"/>
              </a:solidFill>
            </a:ln>
          </p:spPr>
          <p:txBody>
            <a:bodyPr wrap="square" lIns="0" tIns="0" rIns="0" bIns="0" rtlCol="0"/>
            <a:lstStyle/>
            <a:p/>
          </p:txBody>
        </p:sp>
        <p:sp>
          <p:nvSpPr>
            <p:cNvPr id="304" name="object 304" descr=""/>
            <p:cNvSpPr/>
            <p:nvPr/>
          </p:nvSpPr>
          <p:spPr>
            <a:xfrm>
              <a:off x="5798356" y="2275367"/>
              <a:ext cx="15240" cy="15240"/>
            </a:xfrm>
            <a:custGeom>
              <a:avLst/>
              <a:gdLst/>
              <a:ahLst/>
              <a:cxnLst/>
              <a:rect l="l" t="t" r="r" b="b"/>
              <a:pathLst>
                <a:path w="15239" h="15239">
                  <a:moveTo>
                    <a:pt x="0" y="14681"/>
                  </a:moveTo>
                  <a:lnTo>
                    <a:pt x="14681" y="0"/>
                  </a:lnTo>
                </a:path>
              </a:pathLst>
            </a:custGeom>
            <a:ln w="4267">
              <a:solidFill>
                <a:srgbClr val="060101"/>
              </a:solidFill>
            </a:ln>
          </p:spPr>
          <p:txBody>
            <a:bodyPr wrap="square" lIns="0" tIns="0" rIns="0" bIns="0" rtlCol="0"/>
            <a:lstStyle/>
            <a:p/>
          </p:txBody>
        </p:sp>
        <p:sp>
          <p:nvSpPr>
            <p:cNvPr id="305" name="object 305" descr=""/>
            <p:cNvSpPr/>
            <p:nvPr/>
          </p:nvSpPr>
          <p:spPr>
            <a:xfrm>
              <a:off x="5798356" y="2276795"/>
              <a:ext cx="15240" cy="15240"/>
            </a:xfrm>
            <a:custGeom>
              <a:avLst/>
              <a:gdLst/>
              <a:ahLst/>
              <a:cxnLst/>
              <a:rect l="l" t="t" r="r" b="b"/>
              <a:pathLst>
                <a:path w="15239" h="15239">
                  <a:moveTo>
                    <a:pt x="0" y="15151"/>
                  </a:moveTo>
                  <a:lnTo>
                    <a:pt x="15151" y="0"/>
                  </a:lnTo>
                </a:path>
              </a:pathLst>
            </a:custGeom>
            <a:ln w="4267">
              <a:solidFill>
                <a:srgbClr val="060101"/>
              </a:solidFill>
            </a:ln>
          </p:spPr>
          <p:txBody>
            <a:bodyPr wrap="square" lIns="0" tIns="0" rIns="0" bIns="0" rtlCol="0"/>
            <a:lstStyle/>
            <a:p/>
          </p:txBody>
        </p:sp>
        <p:sp>
          <p:nvSpPr>
            <p:cNvPr id="306" name="object 306" descr=""/>
            <p:cNvSpPr/>
            <p:nvPr/>
          </p:nvSpPr>
          <p:spPr>
            <a:xfrm>
              <a:off x="5797885" y="2277735"/>
              <a:ext cx="15875" cy="16510"/>
            </a:xfrm>
            <a:custGeom>
              <a:avLst/>
              <a:gdLst/>
              <a:ahLst/>
              <a:cxnLst/>
              <a:rect l="l" t="t" r="r" b="b"/>
              <a:pathLst>
                <a:path w="15875" h="16510">
                  <a:moveTo>
                    <a:pt x="0" y="16103"/>
                  </a:moveTo>
                  <a:lnTo>
                    <a:pt x="15621" y="0"/>
                  </a:lnTo>
                </a:path>
              </a:pathLst>
            </a:custGeom>
            <a:ln w="4267">
              <a:solidFill>
                <a:srgbClr val="060101"/>
              </a:solidFill>
            </a:ln>
          </p:spPr>
          <p:txBody>
            <a:bodyPr wrap="square" lIns="0" tIns="0" rIns="0" bIns="0" rtlCol="0"/>
            <a:lstStyle/>
            <a:p/>
          </p:txBody>
        </p:sp>
        <p:sp>
          <p:nvSpPr>
            <p:cNvPr id="307" name="object 307" descr=""/>
            <p:cNvSpPr/>
            <p:nvPr/>
          </p:nvSpPr>
          <p:spPr>
            <a:xfrm>
              <a:off x="5797414" y="2279155"/>
              <a:ext cx="16510" cy="16510"/>
            </a:xfrm>
            <a:custGeom>
              <a:avLst/>
              <a:gdLst/>
              <a:ahLst/>
              <a:cxnLst/>
              <a:rect l="l" t="t" r="r" b="b"/>
              <a:pathLst>
                <a:path w="16510" h="16510">
                  <a:moveTo>
                    <a:pt x="0" y="16103"/>
                  </a:moveTo>
                  <a:lnTo>
                    <a:pt x="16103" y="0"/>
                  </a:lnTo>
                </a:path>
              </a:pathLst>
            </a:custGeom>
            <a:ln w="4267">
              <a:solidFill>
                <a:srgbClr val="060101"/>
              </a:solidFill>
            </a:ln>
          </p:spPr>
          <p:txBody>
            <a:bodyPr wrap="square" lIns="0" tIns="0" rIns="0" bIns="0" rtlCol="0"/>
            <a:lstStyle/>
            <a:p/>
          </p:txBody>
        </p:sp>
        <p:sp>
          <p:nvSpPr>
            <p:cNvPr id="308" name="object 308" descr=""/>
            <p:cNvSpPr/>
            <p:nvPr/>
          </p:nvSpPr>
          <p:spPr>
            <a:xfrm>
              <a:off x="5797414" y="2280112"/>
              <a:ext cx="17145" cy="17145"/>
            </a:xfrm>
            <a:custGeom>
              <a:avLst/>
              <a:gdLst/>
              <a:ahLst/>
              <a:cxnLst/>
              <a:rect l="l" t="t" r="r" b="b"/>
              <a:pathLst>
                <a:path w="17145" h="17144">
                  <a:moveTo>
                    <a:pt x="0" y="17043"/>
                  </a:moveTo>
                  <a:lnTo>
                    <a:pt x="16573" y="0"/>
                  </a:lnTo>
                </a:path>
              </a:pathLst>
            </a:custGeom>
            <a:ln w="4267">
              <a:solidFill>
                <a:srgbClr val="060101"/>
              </a:solidFill>
            </a:ln>
          </p:spPr>
          <p:txBody>
            <a:bodyPr wrap="square" lIns="0" tIns="0" rIns="0" bIns="0" rtlCol="0"/>
            <a:lstStyle/>
            <a:p/>
          </p:txBody>
        </p:sp>
        <p:sp>
          <p:nvSpPr>
            <p:cNvPr id="309" name="object 309" descr=""/>
            <p:cNvSpPr/>
            <p:nvPr/>
          </p:nvSpPr>
          <p:spPr>
            <a:xfrm>
              <a:off x="5796941" y="2281532"/>
              <a:ext cx="17145" cy="17145"/>
            </a:xfrm>
            <a:custGeom>
              <a:avLst/>
              <a:gdLst/>
              <a:ahLst/>
              <a:cxnLst/>
              <a:rect l="l" t="t" r="r" b="b"/>
              <a:pathLst>
                <a:path w="17145" h="17144">
                  <a:moveTo>
                    <a:pt x="0" y="17043"/>
                  </a:moveTo>
                  <a:lnTo>
                    <a:pt x="17043" y="0"/>
                  </a:lnTo>
                </a:path>
              </a:pathLst>
            </a:custGeom>
            <a:ln w="4267">
              <a:solidFill>
                <a:srgbClr val="060101"/>
              </a:solidFill>
            </a:ln>
          </p:spPr>
          <p:txBody>
            <a:bodyPr wrap="square" lIns="0" tIns="0" rIns="0" bIns="0" rtlCol="0"/>
            <a:lstStyle/>
            <a:p/>
          </p:txBody>
        </p:sp>
        <p:sp>
          <p:nvSpPr>
            <p:cNvPr id="310" name="object 310" descr=""/>
            <p:cNvSpPr/>
            <p:nvPr/>
          </p:nvSpPr>
          <p:spPr>
            <a:xfrm>
              <a:off x="5796459" y="2282471"/>
              <a:ext cx="18415" cy="18415"/>
            </a:xfrm>
            <a:custGeom>
              <a:avLst/>
              <a:gdLst/>
              <a:ahLst/>
              <a:cxnLst/>
              <a:rect l="l" t="t" r="r" b="b"/>
              <a:pathLst>
                <a:path w="18414" h="18414">
                  <a:moveTo>
                    <a:pt x="0" y="17995"/>
                  </a:moveTo>
                  <a:lnTo>
                    <a:pt x="17995" y="0"/>
                  </a:lnTo>
                </a:path>
              </a:pathLst>
            </a:custGeom>
            <a:ln w="4267">
              <a:solidFill>
                <a:srgbClr val="060101"/>
              </a:solidFill>
            </a:ln>
          </p:spPr>
          <p:txBody>
            <a:bodyPr wrap="square" lIns="0" tIns="0" rIns="0" bIns="0" rtlCol="0"/>
            <a:lstStyle/>
            <a:p/>
          </p:txBody>
        </p:sp>
        <p:sp>
          <p:nvSpPr>
            <p:cNvPr id="311" name="object 311" descr=""/>
            <p:cNvSpPr/>
            <p:nvPr/>
          </p:nvSpPr>
          <p:spPr>
            <a:xfrm>
              <a:off x="5796459" y="2283892"/>
              <a:ext cx="18415" cy="18415"/>
            </a:xfrm>
            <a:custGeom>
              <a:avLst/>
              <a:gdLst/>
              <a:ahLst/>
              <a:cxnLst/>
              <a:rect l="l" t="t" r="r" b="b"/>
              <a:pathLst>
                <a:path w="18414" h="18414">
                  <a:moveTo>
                    <a:pt x="0" y="17995"/>
                  </a:moveTo>
                  <a:lnTo>
                    <a:pt x="17995" y="0"/>
                  </a:lnTo>
                </a:path>
              </a:pathLst>
            </a:custGeom>
            <a:ln w="4267">
              <a:solidFill>
                <a:srgbClr val="060101"/>
              </a:solidFill>
            </a:ln>
          </p:spPr>
          <p:txBody>
            <a:bodyPr wrap="square" lIns="0" tIns="0" rIns="0" bIns="0" rtlCol="0"/>
            <a:lstStyle/>
            <a:p/>
          </p:txBody>
        </p:sp>
        <p:sp>
          <p:nvSpPr>
            <p:cNvPr id="312" name="object 312" descr=""/>
            <p:cNvSpPr/>
            <p:nvPr/>
          </p:nvSpPr>
          <p:spPr>
            <a:xfrm>
              <a:off x="5796459" y="2284842"/>
              <a:ext cx="19050" cy="19050"/>
            </a:xfrm>
            <a:custGeom>
              <a:avLst/>
              <a:gdLst/>
              <a:ahLst/>
              <a:cxnLst/>
              <a:rect l="l" t="t" r="r" b="b"/>
              <a:pathLst>
                <a:path w="19050" h="19050">
                  <a:moveTo>
                    <a:pt x="0" y="18465"/>
                  </a:moveTo>
                  <a:lnTo>
                    <a:pt x="18465" y="0"/>
                  </a:lnTo>
                </a:path>
              </a:pathLst>
            </a:custGeom>
            <a:ln w="4267">
              <a:solidFill>
                <a:srgbClr val="060101"/>
              </a:solidFill>
            </a:ln>
          </p:spPr>
          <p:txBody>
            <a:bodyPr wrap="square" lIns="0" tIns="0" rIns="0" bIns="0" rtlCol="0"/>
            <a:lstStyle/>
            <a:p/>
          </p:txBody>
        </p:sp>
        <p:sp>
          <p:nvSpPr>
            <p:cNvPr id="313" name="object 313" descr=""/>
            <p:cNvSpPr/>
            <p:nvPr/>
          </p:nvSpPr>
          <p:spPr>
            <a:xfrm>
              <a:off x="5797885" y="2286264"/>
              <a:ext cx="17145" cy="17145"/>
            </a:xfrm>
            <a:custGeom>
              <a:avLst/>
              <a:gdLst/>
              <a:ahLst/>
              <a:cxnLst/>
              <a:rect l="l" t="t" r="r" b="b"/>
              <a:pathLst>
                <a:path w="17145" h="17144">
                  <a:moveTo>
                    <a:pt x="0" y="17043"/>
                  </a:moveTo>
                  <a:lnTo>
                    <a:pt x="17043" y="0"/>
                  </a:lnTo>
                </a:path>
              </a:pathLst>
            </a:custGeom>
            <a:ln w="4267">
              <a:solidFill>
                <a:srgbClr val="060101"/>
              </a:solidFill>
            </a:ln>
          </p:spPr>
          <p:txBody>
            <a:bodyPr wrap="square" lIns="0" tIns="0" rIns="0" bIns="0" rtlCol="0"/>
            <a:lstStyle/>
            <a:p/>
          </p:txBody>
        </p:sp>
        <p:sp>
          <p:nvSpPr>
            <p:cNvPr id="314" name="object 314" descr=""/>
            <p:cNvSpPr/>
            <p:nvPr/>
          </p:nvSpPr>
          <p:spPr>
            <a:xfrm>
              <a:off x="5799298" y="2287204"/>
              <a:ext cx="16510" cy="16510"/>
            </a:xfrm>
            <a:custGeom>
              <a:avLst/>
              <a:gdLst/>
              <a:ahLst/>
              <a:cxnLst/>
              <a:rect l="l" t="t" r="r" b="b"/>
              <a:pathLst>
                <a:path w="16510" h="16510">
                  <a:moveTo>
                    <a:pt x="0" y="16103"/>
                  </a:moveTo>
                  <a:lnTo>
                    <a:pt x="16103" y="0"/>
                  </a:lnTo>
                </a:path>
              </a:pathLst>
            </a:custGeom>
            <a:ln w="4267">
              <a:solidFill>
                <a:srgbClr val="060101"/>
              </a:solidFill>
            </a:ln>
          </p:spPr>
          <p:txBody>
            <a:bodyPr wrap="square" lIns="0" tIns="0" rIns="0" bIns="0" rtlCol="0"/>
            <a:lstStyle/>
            <a:p/>
          </p:txBody>
        </p:sp>
        <p:sp>
          <p:nvSpPr>
            <p:cNvPr id="315" name="object 315" descr=""/>
            <p:cNvSpPr/>
            <p:nvPr/>
          </p:nvSpPr>
          <p:spPr>
            <a:xfrm>
              <a:off x="5800725" y="2288626"/>
              <a:ext cx="15240" cy="15240"/>
            </a:xfrm>
            <a:custGeom>
              <a:avLst/>
              <a:gdLst/>
              <a:ahLst/>
              <a:cxnLst/>
              <a:rect l="l" t="t" r="r" b="b"/>
              <a:pathLst>
                <a:path w="15239" h="15239">
                  <a:moveTo>
                    <a:pt x="0" y="14681"/>
                  </a:moveTo>
                  <a:lnTo>
                    <a:pt x="14668" y="0"/>
                  </a:lnTo>
                </a:path>
              </a:pathLst>
            </a:custGeom>
            <a:ln w="4267">
              <a:solidFill>
                <a:srgbClr val="060101"/>
              </a:solidFill>
            </a:ln>
          </p:spPr>
          <p:txBody>
            <a:bodyPr wrap="square" lIns="0" tIns="0" rIns="0" bIns="0" rtlCol="0"/>
            <a:lstStyle/>
            <a:p/>
          </p:txBody>
        </p:sp>
        <p:sp>
          <p:nvSpPr>
            <p:cNvPr id="316" name="object 316" descr=""/>
            <p:cNvSpPr/>
            <p:nvPr/>
          </p:nvSpPr>
          <p:spPr>
            <a:xfrm>
              <a:off x="5802138" y="2289579"/>
              <a:ext cx="13335" cy="13970"/>
            </a:xfrm>
            <a:custGeom>
              <a:avLst/>
              <a:gdLst/>
              <a:ahLst/>
              <a:cxnLst/>
              <a:rect l="l" t="t" r="r" b="b"/>
              <a:pathLst>
                <a:path w="13335" h="13969">
                  <a:moveTo>
                    <a:pt x="0" y="13728"/>
                  </a:moveTo>
                  <a:lnTo>
                    <a:pt x="13258" y="0"/>
                  </a:lnTo>
                </a:path>
              </a:pathLst>
            </a:custGeom>
            <a:ln w="4267">
              <a:solidFill>
                <a:srgbClr val="060101"/>
              </a:solidFill>
            </a:ln>
          </p:spPr>
          <p:txBody>
            <a:bodyPr wrap="square" lIns="0" tIns="0" rIns="0" bIns="0" rtlCol="0"/>
            <a:lstStyle/>
            <a:p/>
          </p:txBody>
        </p:sp>
        <p:sp>
          <p:nvSpPr>
            <p:cNvPr id="317" name="object 317" descr=""/>
            <p:cNvSpPr/>
            <p:nvPr/>
          </p:nvSpPr>
          <p:spPr>
            <a:xfrm>
              <a:off x="5803564" y="2291001"/>
              <a:ext cx="12700" cy="12700"/>
            </a:xfrm>
            <a:custGeom>
              <a:avLst/>
              <a:gdLst/>
              <a:ahLst/>
              <a:cxnLst/>
              <a:rect l="l" t="t" r="r" b="b"/>
              <a:pathLst>
                <a:path w="12700" h="12700">
                  <a:moveTo>
                    <a:pt x="0" y="12306"/>
                  </a:moveTo>
                  <a:lnTo>
                    <a:pt x="12319" y="0"/>
                  </a:lnTo>
                </a:path>
              </a:pathLst>
            </a:custGeom>
            <a:ln w="4267">
              <a:solidFill>
                <a:srgbClr val="060101"/>
              </a:solidFill>
            </a:ln>
          </p:spPr>
          <p:txBody>
            <a:bodyPr wrap="square" lIns="0" tIns="0" rIns="0" bIns="0" rtlCol="0"/>
            <a:lstStyle/>
            <a:p/>
          </p:txBody>
        </p:sp>
        <p:sp>
          <p:nvSpPr>
            <p:cNvPr id="318" name="object 318" descr=""/>
            <p:cNvSpPr/>
            <p:nvPr/>
          </p:nvSpPr>
          <p:spPr>
            <a:xfrm>
              <a:off x="5804990" y="2291941"/>
              <a:ext cx="11430" cy="11430"/>
            </a:xfrm>
            <a:custGeom>
              <a:avLst/>
              <a:gdLst/>
              <a:ahLst/>
              <a:cxnLst/>
              <a:rect l="l" t="t" r="r" b="b"/>
              <a:pathLst>
                <a:path w="11429" h="11430">
                  <a:moveTo>
                    <a:pt x="0" y="11366"/>
                  </a:moveTo>
                  <a:lnTo>
                    <a:pt x="10883" y="0"/>
                  </a:lnTo>
                </a:path>
              </a:pathLst>
            </a:custGeom>
            <a:ln w="4267">
              <a:solidFill>
                <a:srgbClr val="060101"/>
              </a:solidFill>
            </a:ln>
          </p:spPr>
          <p:txBody>
            <a:bodyPr wrap="square" lIns="0" tIns="0" rIns="0" bIns="0" rtlCol="0"/>
            <a:lstStyle/>
            <a:p/>
          </p:txBody>
        </p:sp>
        <p:sp>
          <p:nvSpPr>
            <p:cNvPr id="319" name="object 319" descr=""/>
            <p:cNvSpPr/>
            <p:nvPr/>
          </p:nvSpPr>
          <p:spPr>
            <a:xfrm>
              <a:off x="5806405" y="2293363"/>
              <a:ext cx="10160" cy="10160"/>
            </a:xfrm>
            <a:custGeom>
              <a:avLst/>
              <a:gdLst/>
              <a:ahLst/>
              <a:cxnLst/>
              <a:rect l="l" t="t" r="r" b="b"/>
              <a:pathLst>
                <a:path w="10160" h="10160">
                  <a:moveTo>
                    <a:pt x="0" y="9944"/>
                  </a:moveTo>
                  <a:lnTo>
                    <a:pt x="9944" y="0"/>
                  </a:lnTo>
                </a:path>
              </a:pathLst>
            </a:custGeom>
            <a:ln w="4267">
              <a:solidFill>
                <a:srgbClr val="060101"/>
              </a:solidFill>
            </a:ln>
          </p:spPr>
          <p:txBody>
            <a:bodyPr wrap="square" lIns="0" tIns="0" rIns="0" bIns="0" rtlCol="0"/>
            <a:lstStyle/>
            <a:p/>
          </p:txBody>
        </p:sp>
        <p:sp>
          <p:nvSpPr>
            <p:cNvPr id="320" name="object 320" descr=""/>
            <p:cNvSpPr/>
            <p:nvPr/>
          </p:nvSpPr>
          <p:spPr>
            <a:xfrm>
              <a:off x="5807831" y="2294316"/>
              <a:ext cx="8890" cy="9525"/>
            </a:xfrm>
            <a:custGeom>
              <a:avLst/>
              <a:gdLst/>
              <a:ahLst/>
              <a:cxnLst/>
              <a:rect l="l" t="t" r="r" b="b"/>
              <a:pathLst>
                <a:path w="8889" h="9525">
                  <a:moveTo>
                    <a:pt x="0" y="8991"/>
                  </a:moveTo>
                  <a:lnTo>
                    <a:pt x="8521" y="0"/>
                  </a:lnTo>
                </a:path>
              </a:pathLst>
            </a:custGeom>
            <a:ln w="4267">
              <a:solidFill>
                <a:srgbClr val="060101"/>
              </a:solidFill>
            </a:ln>
          </p:spPr>
          <p:txBody>
            <a:bodyPr wrap="square" lIns="0" tIns="0" rIns="0" bIns="0" rtlCol="0"/>
            <a:lstStyle/>
            <a:p/>
          </p:txBody>
        </p:sp>
        <p:sp>
          <p:nvSpPr>
            <p:cNvPr id="321" name="object 321" descr=""/>
            <p:cNvSpPr/>
            <p:nvPr/>
          </p:nvSpPr>
          <p:spPr>
            <a:xfrm>
              <a:off x="5809245" y="2295726"/>
              <a:ext cx="7620" cy="7620"/>
            </a:xfrm>
            <a:custGeom>
              <a:avLst/>
              <a:gdLst/>
              <a:ahLst/>
              <a:cxnLst/>
              <a:rect l="l" t="t" r="r" b="b"/>
              <a:pathLst>
                <a:path w="7620" h="7619">
                  <a:moveTo>
                    <a:pt x="0" y="7581"/>
                  </a:moveTo>
                  <a:lnTo>
                    <a:pt x="7581" y="0"/>
                  </a:lnTo>
                </a:path>
              </a:pathLst>
            </a:custGeom>
            <a:ln w="4267">
              <a:solidFill>
                <a:srgbClr val="060101"/>
              </a:solidFill>
            </a:ln>
          </p:spPr>
          <p:txBody>
            <a:bodyPr wrap="square" lIns="0" tIns="0" rIns="0" bIns="0" rtlCol="0"/>
            <a:lstStyle/>
            <a:p/>
          </p:txBody>
        </p:sp>
        <p:sp>
          <p:nvSpPr>
            <p:cNvPr id="322" name="object 322" descr=""/>
            <p:cNvSpPr/>
            <p:nvPr/>
          </p:nvSpPr>
          <p:spPr>
            <a:xfrm>
              <a:off x="5810200" y="2296678"/>
              <a:ext cx="6985" cy="6985"/>
            </a:xfrm>
            <a:custGeom>
              <a:avLst/>
              <a:gdLst/>
              <a:ahLst/>
              <a:cxnLst/>
              <a:rect l="l" t="t" r="r" b="b"/>
              <a:pathLst>
                <a:path w="6985" h="6985">
                  <a:moveTo>
                    <a:pt x="0" y="6629"/>
                  </a:moveTo>
                  <a:lnTo>
                    <a:pt x="6616" y="0"/>
                  </a:lnTo>
                </a:path>
              </a:pathLst>
            </a:custGeom>
            <a:ln w="4267">
              <a:solidFill>
                <a:srgbClr val="060101"/>
              </a:solidFill>
            </a:ln>
          </p:spPr>
          <p:txBody>
            <a:bodyPr wrap="square" lIns="0" tIns="0" rIns="0" bIns="0" rtlCol="0"/>
            <a:lstStyle/>
            <a:p/>
          </p:txBody>
        </p:sp>
        <p:sp>
          <p:nvSpPr>
            <p:cNvPr id="323" name="object 323" descr=""/>
            <p:cNvSpPr/>
            <p:nvPr/>
          </p:nvSpPr>
          <p:spPr>
            <a:xfrm>
              <a:off x="5811613" y="2298100"/>
              <a:ext cx="5715" cy="5715"/>
            </a:xfrm>
            <a:custGeom>
              <a:avLst/>
              <a:gdLst/>
              <a:ahLst/>
              <a:cxnLst/>
              <a:rect l="l" t="t" r="r" b="b"/>
              <a:pathLst>
                <a:path w="5714" h="5714">
                  <a:moveTo>
                    <a:pt x="0" y="5206"/>
                  </a:moveTo>
                  <a:lnTo>
                    <a:pt x="5676" y="0"/>
                  </a:lnTo>
                </a:path>
              </a:pathLst>
            </a:custGeom>
            <a:ln w="4267">
              <a:solidFill>
                <a:srgbClr val="060101"/>
              </a:solidFill>
            </a:ln>
          </p:spPr>
          <p:txBody>
            <a:bodyPr wrap="square" lIns="0" tIns="0" rIns="0" bIns="0" rtlCol="0"/>
            <a:lstStyle/>
            <a:p/>
          </p:txBody>
        </p:sp>
        <p:sp>
          <p:nvSpPr>
            <p:cNvPr id="324" name="object 324" descr=""/>
            <p:cNvSpPr/>
            <p:nvPr/>
          </p:nvSpPr>
          <p:spPr>
            <a:xfrm>
              <a:off x="5813040" y="2299053"/>
              <a:ext cx="4445" cy="4445"/>
            </a:xfrm>
            <a:custGeom>
              <a:avLst/>
              <a:gdLst/>
              <a:ahLst/>
              <a:cxnLst/>
              <a:rect l="l" t="t" r="r" b="b"/>
              <a:pathLst>
                <a:path w="4445" h="4444">
                  <a:moveTo>
                    <a:pt x="0" y="4254"/>
                  </a:moveTo>
                  <a:lnTo>
                    <a:pt x="4254" y="0"/>
                  </a:lnTo>
                </a:path>
              </a:pathLst>
            </a:custGeom>
            <a:ln w="4267">
              <a:solidFill>
                <a:srgbClr val="060101"/>
              </a:solidFill>
            </a:ln>
          </p:spPr>
          <p:txBody>
            <a:bodyPr wrap="square" lIns="0" tIns="0" rIns="0" bIns="0" rtlCol="0"/>
            <a:lstStyle/>
            <a:p/>
          </p:txBody>
        </p:sp>
        <p:sp>
          <p:nvSpPr>
            <p:cNvPr id="325" name="object 325" descr=""/>
            <p:cNvSpPr/>
            <p:nvPr/>
          </p:nvSpPr>
          <p:spPr>
            <a:xfrm>
              <a:off x="5814454" y="2300463"/>
              <a:ext cx="3175" cy="3175"/>
            </a:xfrm>
            <a:custGeom>
              <a:avLst/>
              <a:gdLst/>
              <a:ahLst/>
              <a:cxnLst/>
              <a:rect l="l" t="t" r="r" b="b"/>
              <a:pathLst>
                <a:path w="3175" h="3175">
                  <a:moveTo>
                    <a:pt x="0" y="2844"/>
                  </a:moveTo>
                  <a:lnTo>
                    <a:pt x="2844" y="0"/>
                  </a:lnTo>
                </a:path>
              </a:pathLst>
            </a:custGeom>
            <a:ln w="4267">
              <a:solidFill>
                <a:srgbClr val="060101"/>
              </a:solidFill>
            </a:ln>
          </p:spPr>
          <p:txBody>
            <a:bodyPr wrap="square" lIns="0" tIns="0" rIns="0" bIns="0" rtlCol="0"/>
            <a:lstStyle/>
            <a:p/>
          </p:txBody>
        </p:sp>
        <p:sp>
          <p:nvSpPr>
            <p:cNvPr id="326" name="object 326" descr=""/>
            <p:cNvSpPr/>
            <p:nvPr/>
          </p:nvSpPr>
          <p:spPr>
            <a:xfrm>
              <a:off x="5815881" y="2301415"/>
              <a:ext cx="1905" cy="1905"/>
            </a:xfrm>
            <a:custGeom>
              <a:avLst/>
              <a:gdLst/>
              <a:ahLst/>
              <a:cxnLst/>
              <a:rect l="l" t="t" r="r" b="b"/>
              <a:pathLst>
                <a:path w="1904" h="1905">
                  <a:moveTo>
                    <a:pt x="0" y="1892"/>
                  </a:moveTo>
                  <a:lnTo>
                    <a:pt x="1879" y="0"/>
                  </a:lnTo>
                </a:path>
              </a:pathLst>
            </a:custGeom>
            <a:ln w="4267">
              <a:solidFill>
                <a:srgbClr val="060101"/>
              </a:solidFill>
            </a:ln>
          </p:spPr>
          <p:txBody>
            <a:bodyPr wrap="square" lIns="0" tIns="0" rIns="0" bIns="0" rtlCol="0"/>
            <a:lstStyle/>
            <a:p/>
          </p:txBody>
        </p:sp>
        <p:sp>
          <p:nvSpPr>
            <p:cNvPr id="327" name="object 327" descr=""/>
            <p:cNvSpPr/>
            <p:nvPr/>
          </p:nvSpPr>
          <p:spPr>
            <a:xfrm>
              <a:off x="5817294" y="2302837"/>
              <a:ext cx="635" cy="635"/>
            </a:xfrm>
            <a:custGeom>
              <a:avLst/>
              <a:gdLst/>
              <a:ahLst/>
              <a:cxnLst/>
              <a:rect l="l" t="t" r="r" b="b"/>
              <a:pathLst>
                <a:path w="635" h="635">
                  <a:moveTo>
                    <a:pt x="0" y="469"/>
                  </a:moveTo>
                  <a:lnTo>
                    <a:pt x="469" y="0"/>
                  </a:lnTo>
                </a:path>
              </a:pathLst>
            </a:custGeom>
            <a:ln w="4267">
              <a:solidFill>
                <a:srgbClr val="060101"/>
              </a:solidFill>
            </a:ln>
          </p:spPr>
          <p:txBody>
            <a:bodyPr wrap="square" lIns="0" tIns="0" rIns="0" bIns="0" rtlCol="0"/>
            <a:lstStyle/>
            <a:p/>
          </p:txBody>
        </p:sp>
        <p:sp>
          <p:nvSpPr>
            <p:cNvPr id="328" name="object 328" descr=""/>
            <p:cNvSpPr/>
            <p:nvPr/>
          </p:nvSpPr>
          <p:spPr>
            <a:xfrm>
              <a:off x="5796459" y="2799087"/>
              <a:ext cx="1270" cy="1270"/>
            </a:xfrm>
            <a:custGeom>
              <a:avLst/>
              <a:gdLst/>
              <a:ahLst/>
              <a:cxnLst/>
              <a:rect l="l" t="t" r="r" b="b"/>
              <a:pathLst>
                <a:path w="1270" h="1269">
                  <a:moveTo>
                    <a:pt x="0" y="952"/>
                  </a:moveTo>
                  <a:lnTo>
                    <a:pt x="952" y="0"/>
                  </a:lnTo>
                </a:path>
              </a:pathLst>
            </a:custGeom>
            <a:ln w="4267">
              <a:solidFill>
                <a:srgbClr val="060101"/>
              </a:solidFill>
            </a:ln>
          </p:spPr>
          <p:txBody>
            <a:bodyPr wrap="square" lIns="0" tIns="0" rIns="0" bIns="0" rtlCol="0"/>
            <a:lstStyle/>
            <a:p/>
          </p:txBody>
        </p:sp>
        <p:sp>
          <p:nvSpPr>
            <p:cNvPr id="329" name="object 329" descr=""/>
            <p:cNvSpPr/>
            <p:nvPr/>
          </p:nvSpPr>
          <p:spPr>
            <a:xfrm>
              <a:off x="5796459" y="2799085"/>
              <a:ext cx="2540" cy="2540"/>
            </a:xfrm>
            <a:custGeom>
              <a:avLst/>
              <a:gdLst/>
              <a:ahLst/>
              <a:cxnLst/>
              <a:rect l="l" t="t" r="r" b="b"/>
              <a:pathLst>
                <a:path w="2539" h="2539">
                  <a:moveTo>
                    <a:pt x="0" y="2374"/>
                  </a:moveTo>
                  <a:lnTo>
                    <a:pt x="2374" y="0"/>
                  </a:lnTo>
                </a:path>
              </a:pathLst>
            </a:custGeom>
            <a:ln w="4267">
              <a:solidFill>
                <a:srgbClr val="060101"/>
              </a:solidFill>
            </a:ln>
          </p:spPr>
          <p:txBody>
            <a:bodyPr wrap="square" lIns="0" tIns="0" rIns="0" bIns="0" rtlCol="0"/>
            <a:lstStyle/>
            <a:p/>
          </p:txBody>
        </p:sp>
        <p:sp>
          <p:nvSpPr>
            <p:cNvPr id="330" name="object 330" descr=""/>
            <p:cNvSpPr/>
            <p:nvPr/>
          </p:nvSpPr>
          <p:spPr>
            <a:xfrm>
              <a:off x="5796941" y="2799087"/>
              <a:ext cx="3810" cy="3810"/>
            </a:xfrm>
            <a:custGeom>
              <a:avLst/>
              <a:gdLst/>
              <a:ahLst/>
              <a:cxnLst/>
              <a:rect l="l" t="t" r="r" b="b"/>
              <a:pathLst>
                <a:path w="3810" h="3810">
                  <a:moveTo>
                    <a:pt x="0" y="3314"/>
                  </a:moveTo>
                  <a:lnTo>
                    <a:pt x="3314" y="0"/>
                  </a:lnTo>
                </a:path>
              </a:pathLst>
            </a:custGeom>
            <a:ln w="4267">
              <a:solidFill>
                <a:srgbClr val="060101"/>
              </a:solidFill>
            </a:ln>
          </p:spPr>
          <p:txBody>
            <a:bodyPr wrap="square" lIns="0" tIns="0" rIns="0" bIns="0" rtlCol="0"/>
            <a:lstStyle/>
            <a:p/>
          </p:txBody>
        </p:sp>
        <p:sp>
          <p:nvSpPr>
            <p:cNvPr id="331" name="object 331" descr=""/>
            <p:cNvSpPr/>
            <p:nvPr/>
          </p:nvSpPr>
          <p:spPr>
            <a:xfrm>
              <a:off x="5796941" y="2799085"/>
              <a:ext cx="5080" cy="5080"/>
            </a:xfrm>
            <a:custGeom>
              <a:avLst/>
              <a:gdLst/>
              <a:ahLst/>
              <a:cxnLst/>
              <a:rect l="l" t="t" r="r" b="b"/>
              <a:pathLst>
                <a:path w="5079" h="5080">
                  <a:moveTo>
                    <a:pt x="0" y="4737"/>
                  </a:moveTo>
                  <a:lnTo>
                    <a:pt x="4724" y="0"/>
                  </a:lnTo>
                </a:path>
              </a:pathLst>
            </a:custGeom>
            <a:ln w="4267">
              <a:solidFill>
                <a:srgbClr val="060101"/>
              </a:solidFill>
            </a:ln>
          </p:spPr>
          <p:txBody>
            <a:bodyPr wrap="square" lIns="0" tIns="0" rIns="0" bIns="0" rtlCol="0"/>
            <a:lstStyle/>
            <a:p/>
          </p:txBody>
        </p:sp>
        <p:sp>
          <p:nvSpPr>
            <p:cNvPr id="332" name="object 332" descr=""/>
            <p:cNvSpPr/>
            <p:nvPr/>
          </p:nvSpPr>
          <p:spPr>
            <a:xfrm>
              <a:off x="5797414" y="2799094"/>
              <a:ext cx="5715" cy="5715"/>
            </a:xfrm>
            <a:custGeom>
              <a:avLst/>
              <a:gdLst/>
              <a:ahLst/>
              <a:cxnLst/>
              <a:rect l="l" t="t" r="r" b="b"/>
              <a:pathLst>
                <a:path w="5714" h="5714">
                  <a:moveTo>
                    <a:pt x="0" y="5676"/>
                  </a:moveTo>
                  <a:lnTo>
                    <a:pt x="5676" y="0"/>
                  </a:lnTo>
                </a:path>
              </a:pathLst>
            </a:custGeom>
            <a:ln w="4267">
              <a:solidFill>
                <a:srgbClr val="060101"/>
              </a:solidFill>
            </a:ln>
          </p:spPr>
          <p:txBody>
            <a:bodyPr wrap="square" lIns="0" tIns="0" rIns="0" bIns="0" rtlCol="0"/>
            <a:lstStyle/>
            <a:p/>
          </p:txBody>
        </p:sp>
        <p:sp>
          <p:nvSpPr>
            <p:cNvPr id="333" name="object 333" descr=""/>
            <p:cNvSpPr/>
            <p:nvPr/>
          </p:nvSpPr>
          <p:spPr>
            <a:xfrm>
              <a:off x="5797414" y="2799091"/>
              <a:ext cx="7620" cy="7620"/>
            </a:xfrm>
            <a:custGeom>
              <a:avLst/>
              <a:gdLst/>
              <a:ahLst/>
              <a:cxnLst/>
              <a:rect l="l" t="t" r="r" b="b"/>
              <a:pathLst>
                <a:path w="7620" h="7619">
                  <a:moveTo>
                    <a:pt x="0" y="7099"/>
                  </a:moveTo>
                  <a:lnTo>
                    <a:pt x="7099" y="0"/>
                  </a:lnTo>
                </a:path>
              </a:pathLst>
            </a:custGeom>
            <a:ln w="4267">
              <a:solidFill>
                <a:srgbClr val="060101"/>
              </a:solidFill>
            </a:ln>
          </p:spPr>
          <p:txBody>
            <a:bodyPr wrap="square" lIns="0" tIns="0" rIns="0" bIns="0" rtlCol="0"/>
            <a:lstStyle/>
            <a:p/>
          </p:txBody>
        </p:sp>
        <p:sp>
          <p:nvSpPr>
            <p:cNvPr id="334" name="object 334" descr=""/>
            <p:cNvSpPr/>
            <p:nvPr/>
          </p:nvSpPr>
          <p:spPr>
            <a:xfrm>
              <a:off x="5797414" y="2799087"/>
              <a:ext cx="8890" cy="8255"/>
            </a:xfrm>
            <a:custGeom>
              <a:avLst/>
              <a:gdLst/>
              <a:ahLst/>
              <a:cxnLst/>
              <a:rect l="l" t="t" r="r" b="b"/>
              <a:pathLst>
                <a:path w="8889" h="8255">
                  <a:moveTo>
                    <a:pt x="0" y="8051"/>
                  </a:moveTo>
                  <a:lnTo>
                    <a:pt x="8521" y="0"/>
                  </a:lnTo>
                </a:path>
              </a:pathLst>
            </a:custGeom>
            <a:ln w="4267">
              <a:solidFill>
                <a:srgbClr val="060101"/>
              </a:solidFill>
            </a:ln>
          </p:spPr>
          <p:txBody>
            <a:bodyPr wrap="square" lIns="0" tIns="0" rIns="0" bIns="0" rtlCol="0"/>
            <a:lstStyle/>
            <a:p/>
          </p:txBody>
        </p:sp>
        <p:sp>
          <p:nvSpPr>
            <p:cNvPr id="335" name="object 335" descr=""/>
            <p:cNvSpPr/>
            <p:nvPr/>
          </p:nvSpPr>
          <p:spPr>
            <a:xfrm>
              <a:off x="5797885" y="2799086"/>
              <a:ext cx="9525" cy="9525"/>
            </a:xfrm>
            <a:custGeom>
              <a:avLst/>
              <a:gdLst/>
              <a:ahLst/>
              <a:cxnLst/>
              <a:rect l="l" t="t" r="r" b="b"/>
              <a:pathLst>
                <a:path w="9525" h="9525">
                  <a:moveTo>
                    <a:pt x="0" y="9474"/>
                  </a:moveTo>
                  <a:lnTo>
                    <a:pt x="9461" y="0"/>
                  </a:lnTo>
                </a:path>
              </a:pathLst>
            </a:custGeom>
            <a:ln w="4267">
              <a:solidFill>
                <a:srgbClr val="060101"/>
              </a:solidFill>
            </a:ln>
          </p:spPr>
          <p:txBody>
            <a:bodyPr wrap="square" lIns="0" tIns="0" rIns="0" bIns="0" rtlCol="0"/>
            <a:lstStyle/>
            <a:p/>
          </p:txBody>
        </p:sp>
        <p:sp>
          <p:nvSpPr>
            <p:cNvPr id="336" name="object 336" descr=""/>
            <p:cNvSpPr/>
            <p:nvPr/>
          </p:nvSpPr>
          <p:spPr>
            <a:xfrm>
              <a:off x="5797885" y="2799095"/>
              <a:ext cx="11430" cy="10795"/>
            </a:xfrm>
            <a:custGeom>
              <a:avLst/>
              <a:gdLst/>
              <a:ahLst/>
              <a:cxnLst/>
              <a:rect l="l" t="t" r="r" b="b"/>
              <a:pathLst>
                <a:path w="11429" h="10794">
                  <a:moveTo>
                    <a:pt x="0" y="10414"/>
                  </a:moveTo>
                  <a:lnTo>
                    <a:pt x="10883" y="0"/>
                  </a:lnTo>
                </a:path>
              </a:pathLst>
            </a:custGeom>
            <a:ln w="4267">
              <a:solidFill>
                <a:srgbClr val="060101"/>
              </a:solidFill>
            </a:ln>
          </p:spPr>
          <p:txBody>
            <a:bodyPr wrap="square" lIns="0" tIns="0" rIns="0" bIns="0" rtlCol="0"/>
            <a:lstStyle/>
            <a:p/>
          </p:txBody>
        </p:sp>
        <p:sp>
          <p:nvSpPr>
            <p:cNvPr id="337" name="object 337" descr=""/>
            <p:cNvSpPr/>
            <p:nvPr/>
          </p:nvSpPr>
          <p:spPr>
            <a:xfrm>
              <a:off x="5798356" y="2799093"/>
              <a:ext cx="11430" cy="12065"/>
            </a:xfrm>
            <a:custGeom>
              <a:avLst/>
              <a:gdLst/>
              <a:ahLst/>
              <a:cxnLst/>
              <a:rect l="l" t="t" r="r" b="b"/>
              <a:pathLst>
                <a:path w="11429" h="12064">
                  <a:moveTo>
                    <a:pt x="0" y="11836"/>
                  </a:moveTo>
                  <a:lnTo>
                    <a:pt x="11366" y="0"/>
                  </a:lnTo>
                </a:path>
              </a:pathLst>
            </a:custGeom>
            <a:ln w="4267">
              <a:solidFill>
                <a:srgbClr val="060101"/>
              </a:solidFill>
            </a:ln>
          </p:spPr>
          <p:txBody>
            <a:bodyPr wrap="square" lIns="0" tIns="0" rIns="0" bIns="0" rtlCol="0"/>
            <a:lstStyle/>
            <a:p/>
          </p:txBody>
        </p:sp>
        <p:sp>
          <p:nvSpPr>
            <p:cNvPr id="338" name="object 338" descr=""/>
            <p:cNvSpPr/>
            <p:nvPr/>
          </p:nvSpPr>
          <p:spPr>
            <a:xfrm>
              <a:off x="5798356" y="2799089"/>
              <a:ext cx="13335" cy="13335"/>
            </a:xfrm>
            <a:custGeom>
              <a:avLst/>
              <a:gdLst/>
              <a:ahLst/>
              <a:cxnLst/>
              <a:rect l="l" t="t" r="r" b="b"/>
              <a:pathLst>
                <a:path w="13335" h="13335">
                  <a:moveTo>
                    <a:pt x="0" y="12788"/>
                  </a:moveTo>
                  <a:lnTo>
                    <a:pt x="12788" y="0"/>
                  </a:lnTo>
                </a:path>
              </a:pathLst>
            </a:custGeom>
            <a:ln w="4267">
              <a:solidFill>
                <a:srgbClr val="060101"/>
              </a:solidFill>
            </a:ln>
          </p:spPr>
          <p:txBody>
            <a:bodyPr wrap="square" lIns="0" tIns="0" rIns="0" bIns="0" rtlCol="0"/>
            <a:lstStyle/>
            <a:p/>
          </p:txBody>
        </p:sp>
        <p:sp>
          <p:nvSpPr>
            <p:cNvPr id="339" name="object 339" descr=""/>
            <p:cNvSpPr/>
            <p:nvPr/>
          </p:nvSpPr>
          <p:spPr>
            <a:xfrm>
              <a:off x="5798827" y="2799086"/>
              <a:ext cx="13970" cy="14604"/>
            </a:xfrm>
            <a:custGeom>
              <a:avLst/>
              <a:gdLst/>
              <a:ahLst/>
              <a:cxnLst/>
              <a:rect l="l" t="t" r="r" b="b"/>
              <a:pathLst>
                <a:path w="13970" h="14605">
                  <a:moveTo>
                    <a:pt x="0" y="14211"/>
                  </a:moveTo>
                  <a:lnTo>
                    <a:pt x="13728" y="0"/>
                  </a:lnTo>
                </a:path>
              </a:pathLst>
            </a:custGeom>
            <a:ln w="4267">
              <a:solidFill>
                <a:srgbClr val="060101"/>
              </a:solidFill>
            </a:ln>
          </p:spPr>
          <p:txBody>
            <a:bodyPr wrap="square" lIns="0" tIns="0" rIns="0" bIns="0" rtlCol="0"/>
            <a:lstStyle/>
            <a:p/>
          </p:txBody>
        </p:sp>
        <p:sp>
          <p:nvSpPr>
            <p:cNvPr id="340" name="object 340" descr=""/>
            <p:cNvSpPr/>
            <p:nvPr/>
          </p:nvSpPr>
          <p:spPr>
            <a:xfrm>
              <a:off x="5798827" y="2799089"/>
              <a:ext cx="15240" cy="15240"/>
            </a:xfrm>
            <a:custGeom>
              <a:avLst/>
              <a:gdLst/>
              <a:ahLst/>
              <a:cxnLst/>
              <a:rect l="l" t="t" r="r" b="b"/>
              <a:pathLst>
                <a:path w="15239" h="15239">
                  <a:moveTo>
                    <a:pt x="0" y="15151"/>
                  </a:moveTo>
                  <a:lnTo>
                    <a:pt x="15151" y="0"/>
                  </a:lnTo>
                </a:path>
              </a:pathLst>
            </a:custGeom>
            <a:ln w="4267">
              <a:solidFill>
                <a:srgbClr val="060101"/>
              </a:solidFill>
            </a:ln>
          </p:spPr>
          <p:txBody>
            <a:bodyPr wrap="square" lIns="0" tIns="0" rIns="0" bIns="0" rtlCol="0"/>
            <a:lstStyle/>
            <a:p/>
          </p:txBody>
        </p:sp>
        <p:sp>
          <p:nvSpPr>
            <p:cNvPr id="341" name="object 341" descr=""/>
            <p:cNvSpPr/>
            <p:nvPr/>
          </p:nvSpPr>
          <p:spPr>
            <a:xfrm>
              <a:off x="5799298" y="2799093"/>
              <a:ext cx="16510" cy="17145"/>
            </a:xfrm>
            <a:custGeom>
              <a:avLst/>
              <a:gdLst/>
              <a:ahLst/>
              <a:cxnLst/>
              <a:rect l="l" t="t" r="r" b="b"/>
              <a:pathLst>
                <a:path w="16510" h="17144">
                  <a:moveTo>
                    <a:pt x="0" y="16573"/>
                  </a:moveTo>
                  <a:lnTo>
                    <a:pt x="16103" y="0"/>
                  </a:lnTo>
                </a:path>
              </a:pathLst>
            </a:custGeom>
            <a:ln w="4267">
              <a:solidFill>
                <a:srgbClr val="060101"/>
              </a:solidFill>
            </a:ln>
          </p:spPr>
          <p:txBody>
            <a:bodyPr wrap="square" lIns="0" tIns="0" rIns="0" bIns="0" rtlCol="0"/>
            <a:lstStyle/>
            <a:p/>
          </p:txBody>
        </p:sp>
        <p:sp>
          <p:nvSpPr>
            <p:cNvPr id="342" name="object 342" descr=""/>
            <p:cNvSpPr/>
            <p:nvPr/>
          </p:nvSpPr>
          <p:spPr>
            <a:xfrm>
              <a:off x="5799298" y="2799096"/>
              <a:ext cx="17780" cy="17780"/>
            </a:xfrm>
            <a:custGeom>
              <a:avLst/>
              <a:gdLst/>
              <a:ahLst/>
              <a:cxnLst/>
              <a:rect l="l" t="t" r="r" b="b"/>
              <a:pathLst>
                <a:path w="17779" h="17780">
                  <a:moveTo>
                    <a:pt x="0" y="17513"/>
                  </a:moveTo>
                  <a:lnTo>
                    <a:pt x="17526" y="0"/>
                  </a:lnTo>
                </a:path>
              </a:pathLst>
            </a:custGeom>
            <a:ln w="4267">
              <a:solidFill>
                <a:srgbClr val="060101"/>
              </a:solidFill>
            </a:ln>
          </p:spPr>
          <p:txBody>
            <a:bodyPr wrap="square" lIns="0" tIns="0" rIns="0" bIns="0" rtlCol="0"/>
            <a:lstStyle/>
            <a:p/>
          </p:txBody>
        </p:sp>
        <p:sp>
          <p:nvSpPr>
            <p:cNvPr id="343" name="object 343" descr=""/>
            <p:cNvSpPr/>
            <p:nvPr/>
          </p:nvSpPr>
          <p:spPr>
            <a:xfrm>
              <a:off x="5799298" y="2799564"/>
              <a:ext cx="19050" cy="19050"/>
            </a:xfrm>
            <a:custGeom>
              <a:avLst/>
              <a:gdLst/>
              <a:ahLst/>
              <a:cxnLst/>
              <a:rect l="l" t="t" r="r" b="b"/>
              <a:pathLst>
                <a:path w="19050" h="19050">
                  <a:moveTo>
                    <a:pt x="0" y="18465"/>
                  </a:moveTo>
                  <a:lnTo>
                    <a:pt x="18465" y="0"/>
                  </a:lnTo>
                </a:path>
              </a:pathLst>
            </a:custGeom>
            <a:ln w="4267">
              <a:solidFill>
                <a:srgbClr val="060101"/>
              </a:solidFill>
            </a:ln>
          </p:spPr>
          <p:txBody>
            <a:bodyPr wrap="square" lIns="0" tIns="0" rIns="0" bIns="0" rtlCol="0"/>
            <a:lstStyle/>
            <a:p/>
          </p:txBody>
        </p:sp>
        <p:sp>
          <p:nvSpPr>
            <p:cNvPr id="344" name="object 344" descr=""/>
            <p:cNvSpPr/>
            <p:nvPr/>
          </p:nvSpPr>
          <p:spPr>
            <a:xfrm>
              <a:off x="5799782" y="2800982"/>
              <a:ext cx="18415" cy="18415"/>
            </a:xfrm>
            <a:custGeom>
              <a:avLst/>
              <a:gdLst/>
              <a:ahLst/>
              <a:cxnLst/>
              <a:rect l="l" t="t" r="r" b="b"/>
              <a:pathLst>
                <a:path w="18414" h="18414">
                  <a:moveTo>
                    <a:pt x="0" y="17995"/>
                  </a:moveTo>
                  <a:lnTo>
                    <a:pt x="17983" y="0"/>
                  </a:lnTo>
                </a:path>
              </a:pathLst>
            </a:custGeom>
            <a:ln w="4267">
              <a:solidFill>
                <a:srgbClr val="060101"/>
              </a:solidFill>
            </a:ln>
          </p:spPr>
          <p:txBody>
            <a:bodyPr wrap="square" lIns="0" tIns="0" rIns="0" bIns="0" rtlCol="0"/>
            <a:lstStyle/>
            <a:p/>
          </p:txBody>
        </p:sp>
        <p:sp>
          <p:nvSpPr>
            <p:cNvPr id="345" name="object 345" descr=""/>
            <p:cNvSpPr/>
            <p:nvPr/>
          </p:nvSpPr>
          <p:spPr>
            <a:xfrm>
              <a:off x="5799782" y="2802885"/>
              <a:ext cx="17780" cy="17780"/>
            </a:xfrm>
            <a:custGeom>
              <a:avLst/>
              <a:gdLst/>
              <a:ahLst/>
              <a:cxnLst/>
              <a:rect l="l" t="t" r="r" b="b"/>
              <a:pathLst>
                <a:path w="17779" h="17780">
                  <a:moveTo>
                    <a:pt x="0" y="17513"/>
                  </a:moveTo>
                  <a:lnTo>
                    <a:pt x="17513" y="0"/>
                  </a:lnTo>
                </a:path>
              </a:pathLst>
            </a:custGeom>
            <a:ln w="4267">
              <a:solidFill>
                <a:srgbClr val="060101"/>
              </a:solidFill>
            </a:ln>
          </p:spPr>
          <p:txBody>
            <a:bodyPr wrap="square" lIns="0" tIns="0" rIns="0" bIns="0" rtlCol="0"/>
            <a:lstStyle/>
            <a:p/>
          </p:txBody>
        </p:sp>
        <p:sp>
          <p:nvSpPr>
            <p:cNvPr id="346" name="object 346" descr=""/>
            <p:cNvSpPr/>
            <p:nvPr/>
          </p:nvSpPr>
          <p:spPr>
            <a:xfrm>
              <a:off x="5800253" y="2804303"/>
              <a:ext cx="17145" cy="17145"/>
            </a:xfrm>
            <a:custGeom>
              <a:avLst/>
              <a:gdLst/>
              <a:ahLst/>
              <a:cxnLst/>
              <a:rect l="l" t="t" r="r" b="b"/>
              <a:pathLst>
                <a:path w="17145" h="17144">
                  <a:moveTo>
                    <a:pt x="0" y="17043"/>
                  </a:moveTo>
                  <a:lnTo>
                    <a:pt x="16573" y="0"/>
                  </a:lnTo>
                </a:path>
              </a:pathLst>
            </a:custGeom>
            <a:ln w="4267">
              <a:solidFill>
                <a:srgbClr val="060101"/>
              </a:solidFill>
            </a:ln>
          </p:spPr>
          <p:txBody>
            <a:bodyPr wrap="square" lIns="0" tIns="0" rIns="0" bIns="0" rtlCol="0"/>
            <a:lstStyle/>
            <a:p/>
          </p:txBody>
        </p:sp>
        <p:sp>
          <p:nvSpPr>
            <p:cNvPr id="347" name="object 347" descr=""/>
            <p:cNvSpPr/>
            <p:nvPr/>
          </p:nvSpPr>
          <p:spPr>
            <a:xfrm>
              <a:off x="5800253" y="2806193"/>
              <a:ext cx="17145" cy="17145"/>
            </a:xfrm>
            <a:custGeom>
              <a:avLst/>
              <a:gdLst/>
              <a:ahLst/>
              <a:cxnLst/>
              <a:rect l="l" t="t" r="r" b="b"/>
              <a:pathLst>
                <a:path w="17145" h="17144">
                  <a:moveTo>
                    <a:pt x="0" y="16573"/>
                  </a:moveTo>
                  <a:lnTo>
                    <a:pt x="16573" y="0"/>
                  </a:lnTo>
                </a:path>
              </a:pathLst>
            </a:custGeom>
            <a:ln w="4267">
              <a:solidFill>
                <a:srgbClr val="060101"/>
              </a:solidFill>
            </a:ln>
          </p:spPr>
          <p:txBody>
            <a:bodyPr wrap="square" lIns="0" tIns="0" rIns="0" bIns="0" rtlCol="0"/>
            <a:lstStyle/>
            <a:p/>
          </p:txBody>
        </p:sp>
        <p:sp>
          <p:nvSpPr>
            <p:cNvPr id="348" name="object 348" descr=""/>
            <p:cNvSpPr/>
            <p:nvPr/>
          </p:nvSpPr>
          <p:spPr>
            <a:xfrm>
              <a:off x="5800725" y="2808094"/>
              <a:ext cx="15875" cy="15875"/>
            </a:xfrm>
            <a:custGeom>
              <a:avLst/>
              <a:gdLst/>
              <a:ahLst/>
              <a:cxnLst/>
              <a:rect l="l" t="t" r="r" b="b"/>
              <a:pathLst>
                <a:path w="15875" h="15875">
                  <a:moveTo>
                    <a:pt x="0" y="15621"/>
                  </a:moveTo>
                  <a:lnTo>
                    <a:pt x="15621" y="0"/>
                  </a:lnTo>
                </a:path>
              </a:pathLst>
            </a:custGeom>
            <a:ln w="4267">
              <a:solidFill>
                <a:srgbClr val="060101"/>
              </a:solidFill>
            </a:ln>
          </p:spPr>
          <p:txBody>
            <a:bodyPr wrap="square" lIns="0" tIns="0" rIns="0" bIns="0" rtlCol="0"/>
            <a:lstStyle/>
            <a:p/>
          </p:txBody>
        </p:sp>
        <p:sp>
          <p:nvSpPr>
            <p:cNvPr id="349" name="object 349" descr=""/>
            <p:cNvSpPr/>
            <p:nvPr/>
          </p:nvSpPr>
          <p:spPr>
            <a:xfrm>
              <a:off x="5800725" y="2809514"/>
              <a:ext cx="15875" cy="15875"/>
            </a:xfrm>
            <a:custGeom>
              <a:avLst/>
              <a:gdLst/>
              <a:ahLst/>
              <a:cxnLst/>
              <a:rect l="l" t="t" r="r" b="b"/>
              <a:pathLst>
                <a:path w="15875" h="15875">
                  <a:moveTo>
                    <a:pt x="0" y="15621"/>
                  </a:moveTo>
                  <a:lnTo>
                    <a:pt x="15621" y="0"/>
                  </a:lnTo>
                </a:path>
              </a:pathLst>
            </a:custGeom>
            <a:ln w="4267">
              <a:solidFill>
                <a:srgbClr val="060101"/>
              </a:solidFill>
            </a:ln>
          </p:spPr>
          <p:txBody>
            <a:bodyPr wrap="square" lIns="0" tIns="0" rIns="0" bIns="0" rtlCol="0"/>
            <a:lstStyle/>
            <a:p/>
          </p:txBody>
        </p:sp>
        <p:sp>
          <p:nvSpPr>
            <p:cNvPr id="350" name="object 350" descr=""/>
            <p:cNvSpPr/>
            <p:nvPr/>
          </p:nvSpPr>
          <p:spPr>
            <a:xfrm>
              <a:off x="5800725" y="2811398"/>
              <a:ext cx="15240" cy="15240"/>
            </a:xfrm>
            <a:custGeom>
              <a:avLst/>
              <a:gdLst/>
              <a:ahLst/>
              <a:cxnLst/>
              <a:rect l="l" t="t" r="r" b="b"/>
              <a:pathLst>
                <a:path w="15239" h="15239">
                  <a:moveTo>
                    <a:pt x="0" y="14681"/>
                  </a:moveTo>
                  <a:lnTo>
                    <a:pt x="15151" y="0"/>
                  </a:lnTo>
                </a:path>
              </a:pathLst>
            </a:custGeom>
            <a:ln w="4267">
              <a:solidFill>
                <a:srgbClr val="060101"/>
              </a:solidFill>
            </a:ln>
          </p:spPr>
          <p:txBody>
            <a:bodyPr wrap="square" lIns="0" tIns="0" rIns="0" bIns="0" rtlCol="0"/>
            <a:lstStyle/>
            <a:p/>
          </p:txBody>
        </p:sp>
        <p:sp>
          <p:nvSpPr>
            <p:cNvPr id="351" name="object 351" descr=""/>
            <p:cNvSpPr/>
            <p:nvPr/>
          </p:nvSpPr>
          <p:spPr>
            <a:xfrm>
              <a:off x="5801196" y="2812824"/>
              <a:ext cx="14604" cy="15240"/>
            </a:xfrm>
            <a:custGeom>
              <a:avLst/>
              <a:gdLst/>
              <a:ahLst/>
              <a:cxnLst/>
              <a:rect l="l" t="t" r="r" b="b"/>
              <a:pathLst>
                <a:path w="14604" h="15239">
                  <a:moveTo>
                    <a:pt x="0" y="14681"/>
                  </a:moveTo>
                  <a:lnTo>
                    <a:pt x="14198" y="0"/>
                  </a:lnTo>
                </a:path>
              </a:pathLst>
            </a:custGeom>
            <a:ln w="4267">
              <a:solidFill>
                <a:srgbClr val="060101"/>
              </a:solidFill>
            </a:ln>
          </p:spPr>
          <p:txBody>
            <a:bodyPr wrap="square" lIns="0" tIns="0" rIns="0" bIns="0" rtlCol="0"/>
            <a:lstStyle/>
            <a:p/>
          </p:txBody>
        </p:sp>
        <p:sp>
          <p:nvSpPr>
            <p:cNvPr id="352" name="object 352" descr=""/>
            <p:cNvSpPr/>
            <p:nvPr/>
          </p:nvSpPr>
          <p:spPr>
            <a:xfrm>
              <a:off x="5801196" y="2814719"/>
              <a:ext cx="14604" cy="13970"/>
            </a:xfrm>
            <a:custGeom>
              <a:avLst/>
              <a:gdLst/>
              <a:ahLst/>
              <a:cxnLst/>
              <a:rect l="l" t="t" r="r" b="b"/>
              <a:pathLst>
                <a:path w="14604" h="13969">
                  <a:moveTo>
                    <a:pt x="0" y="13728"/>
                  </a:moveTo>
                  <a:lnTo>
                    <a:pt x="14198" y="0"/>
                  </a:lnTo>
                </a:path>
              </a:pathLst>
            </a:custGeom>
            <a:ln w="4267">
              <a:solidFill>
                <a:srgbClr val="060101"/>
              </a:solidFill>
            </a:ln>
          </p:spPr>
          <p:txBody>
            <a:bodyPr wrap="square" lIns="0" tIns="0" rIns="0" bIns="0" rtlCol="0"/>
            <a:lstStyle/>
            <a:p/>
          </p:txBody>
        </p:sp>
        <p:sp>
          <p:nvSpPr>
            <p:cNvPr id="353" name="object 353" descr=""/>
            <p:cNvSpPr/>
            <p:nvPr/>
          </p:nvSpPr>
          <p:spPr>
            <a:xfrm>
              <a:off x="5801667" y="2816138"/>
              <a:ext cx="13335" cy="13970"/>
            </a:xfrm>
            <a:custGeom>
              <a:avLst/>
              <a:gdLst/>
              <a:ahLst/>
              <a:cxnLst/>
              <a:rect l="l" t="t" r="r" b="b"/>
              <a:pathLst>
                <a:path w="13335" h="13969">
                  <a:moveTo>
                    <a:pt x="0" y="13728"/>
                  </a:moveTo>
                  <a:lnTo>
                    <a:pt x="13258" y="0"/>
                  </a:lnTo>
                </a:path>
              </a:pathLst>
            </a:custGeom>
            <a:ln w="4267">
              <a:solidFill>
                <a:srgbClr val="060101"/>
              </a:solidFill>
            </a:ln>
          </p:spPr>
          <p:txBody>
            <a:bodyPr wrap="square" lIns="0" tIns="0" rIns="0" bIns="0" rtlCol="0"/>
            <a:lstStyle/>
            <a:p/>
          </p:txBody>
        </p:sp>
        <p:sp>
          <p:nvSpPr>
            <p:cNvPr id="354" name="object 354" descr=""/>
            <p:cNvSpPr/>
            <p:nvPr/>
          </p:nvSpPr>
          <p:spPr>
            <a:xfrm>
              <a:off x="5801667" y="2818027"/>
              <a:ext cx="13335" cy="13335"/>
            </a:xfrm>
            <a:custGeom>
              <a:avLst/>
              <a:gdLst/>
              <a:ahLst/>
              <a:cxnLst/>
              <a:rect l="l" t="t" r="r" b="b"/>
              <a:pathLst>
                <a:path w="13335" h="13335">
                  <a:moveTo>
                    <a:pt x="0" y="12788"/>
                  </a:moveTo>
                  <a:lnTo>
                    <a:pt x="12788" y="0"/>
                  </a:lnTo>
                </a:path>
              </a:pathLst>
            </a:custGeom>
            <a:ln w="4267">
              <a:solidFill>
                <a:srgbClr val="060101"/>
              </a:solidFill>
            </a:ln>
          </p:spPr>
          <p:txBody>
            <a:bodyPr wrap="square" lIns="0" tIns="0" rIns="0" bIns="0" rtlCol="0"/>
            <a:lstStyle/>
            <a:p/>
          </p:txBody>
        </p:sp>
        <p:sp>
          <p:nvSpPr>
            <p:cNvPr id="355" name="object 355" descr=""/>
            <p:cNvSpPr/>
            <p:nvPr/>
          </p:nvSpPr>
          <p:spPr>
            <a:xfrm>
              <a:off x="5802138" y="2819929"/>
              <a:ext cx="12700" cy="12700"/>
            </a:xfrm>
            <a:custGeom>
              <a:avLst/>
              <a:gdLst/>
              <a:ahLst/>
              <a:cxnLst/>
              <a:rect l="l" t="t" r="r" b="b"/>
              <a:pathLst>
                <a:path w="12700" h="12700">
                  <a:moveTo>
                    <a:pt x="0" y="12306"/>
                  </a:moveTo>
                  <a:lnTo>
                    <a:pt x="12319" y="0"/>
                  </a:lnTo>
                </a:path>
              </a:pathLst>
            </a:custGeom>
            <a:ln w="4267">
              <a:solidFill>
                <a:srgbClr val="060101"/>
              </a:solidFill>
            </a:ln>
          </p:spPr>
          <p:txBody>
            <a:bodyPr wrap="square" lIns="0" tIns="0" rIns="0" bIns="0" rtlCol="0"/>
            <a:lstStyle/>
            <a:p/>
          </p:txBody>
        </p:sp>
        <p:sp>
          <p:nvSpPr>
            <p:cNvPr id="356" name="object 356" descr=""/>
            <p:cNvSpPr/>
            <p:nvPr/>
          </p:nvSpPr>
          <p:spPr>
            <a:xfrm>
              <a:off x="5802138" y="2821348"/>
              <a:ext cx="12065" cy="12065"/>
            </a:xfrm>
            <a:custGeom>
              <a:avLst/>
              <a:gdLst/>
              <a:ahLst/>
              <a:cxnLst/>
              <a:rect l="l" t="t" r="r" b="b"/>
              <a:pathLst>
                <a:path w="12064" h="12064">
                  <a:moveTo>
                    <a:pt x="0" y="11836"/>
                  </a:moveTo>
                  <a:lnTo>
                    <a:pt x="11849" y="0"/>
                  </a:lnTo>
                </a:path>
              </a:pathLst>
            </a:custGeom>
            <a:ln w="4267">
              <a:solidFill>
                <a:srgbClr val="060101"/>
              </a:solidFill>
            </a:ln>
          </p:spPr>
          <p:txBody>
            <a:bodyPr wrap="square" lIns="0" tIns="0" rIns="0" bIns="0" rtlCol="0"/>
            <a:lstStyle/>
            <a:p/>
          </p:txBody>
        </p:sp>
        <p:sp>
          <p:nvSpPr>
            <p:cNvPr id="357" name="object 357" descr=""/>
            <p:cNvSpPr/>
            <p:nvPr/>
          </p:nvSpPr>
          <p:spPr>
            <a:xfrm>
              <a:off x="5802622" y="2823238"/>
              <a:ext cx="11430" cy="11430"/>
            </a:xfrm>
            <a:custGeom>
              <a:avLst/>
              <a:gdLst/>
              <a:ahLst/>
              <a:cxnLst/>
              <a:rect l="l" t="t" r="r" b="b"/>
              <a:pathLst>
                <a:path w="11429" h="11430">
                  <a:moveTo>
                    <a:pt x="0" y="11366"/>
                  </a:moveTo>
                  <a:lnTo>
                    <a:pt x="11366" y="0"/>
                  </a:lnTo>
                </a:path>
              </a:pathLst>
            </a:custGeom>
            <a:ln w="4267">
              <a:solidFill>
                <a:srgbClr val="060101"/>
              </a:solidFill>
            </a:ln>
          </p:spPr>
          <p:txBody>
            <a:bodyPr wrap="square" lIns="0" tIns="0" rIns="0" bIns="0" rtlCol="0"/>
            <a:lstStyle/>
            <a:p/>
          </p:txBody>
        </p:sp>
        <p:sp>
          <p:nvSpPr>
            <p:cNvPr id="358" name="object 358" descr=""/>
            <p:cNvSpPr/>
            <p:nvPr/>
          </p:nvSpPr>
          <p:spPr>
            <a:xfrm>
              <a:off x="5802622" y="2824656"/>
              <a:ext cx="11430" cy="11430"/>
            </a:xfrm>
            <a:custGeom>
              <a:avLst/>
              <a:gdLst/>
              <a:ahLst/>
              <a:cxnLst/>
              <a:rect l="l" t="t" r="r" b="b"/>
              <a:pathLst>
                <a:path w="11429" h="11430">
                  <a:moveTo>
                    <a:pt x="0" y="10896"/>
                  </a:moveTo>
                  <a:lnTo>
                    <a:pt x="10883" y="0"/>
                  </a:lnTo>
                </a:path>
              </a:pathLst>
            </a:custGeom>
            <a:ln w="4267">
              <a:solidFill>
                <a:srgbClr val="060101"/>
              </a:solidFill>
            </a:ln>
          </p:spPr>
          <p:txBody>
            <a:bodyPr wrap="square" lIns="0" tIns="0" rIns="0" bIns="0" rtlCol="0"/>
            <a:lstStyle/>
            <a:p/>
          </p:txBody>
        </p:sp>
        <p:sp>
          <p:nvSpPr>
            <p:cNvPr id="359" name="object 359" descr=""/>
            <p:cNvSpPr/>
            <p:nvPr/>
          </p:nvSpPr>
          <p:spPr>
            <a:xfrm>
              <a:off x="5802622" y="2826560"/>
              <a:ext cx="10795" cy="10795"/>
            </a:xfrm>
            <a:custGeom>
              <a:avLst/>
              <a:gdLst/>
              <a:ahLst/>
              <a:cxnLst/>
              <a:rect l="l" t="t" r="r" b="b"/>
              <a:pathLst>
                <a:path w="10795" h="10794">
                  <a:moveTo>
                    <a:pt x="0" y="10414"/>
                  </a:moveTo>
                  <a:lnTo>
                    <a:pt x="10414" y="0"/>
                  </a:lnTo>
                </a:path>
              </a:pathLst>
            </a:custGeom>
            <a:ln w="4267">
              <a:solidFill>
                <a:srgbClr val="060101"/>
              </a:solidFill>
            </a:ln>
          </p:spPr>
          <p:txBody>
            <a:bodyPr wrap="square" lIns="0" tIns="0" rIns="0" bIns="0" rtlCol="0"/>
            <a:lstStyle/>
            <a:p/>
          </p:txBody>
        </p:sp>
        <p:sp>
          <p:nvSpPr>
            <p:cNvPr id="360" name="object 360" descr=""/>
            <p:cNvSpPr/>
            <p:nvPr/>
          </p:nvSpPr>
          <p:spPr>
            <a:xfrm>
              <a:off x="5803093" y="2827979"/>
              <a:ext cx="10160" cy="10160"/>
            </a:xfrm>
            <a:custGeom>
              <a:avLst/>
              <a:gdLst/>
              <a:ahLst/>
              <a:cxnLst/>
              <a:rect l="l" t="t" r="r" b="b"/>
              <a:pathLst>
                <a:path w="10160" h="10160">
                  <a:moveTo>
                    <a:pt x="0" y="9944"/>
                  </a:moveTo>
                  <a:lnTo>
                    <a:pt x="9944" y="0"/>
                  </a:lnTo>
                </a:path>
              </a:pathLst>
            </a:custGeom>
            <a:ln w="4267">
              <a:solidFill>
                <a:srgbClr val="060101"/>
              </a:solidFill>
            </a:ln>
          </p:spPr>
          <p:txBody>
            <a:bodyPr wrap="square" lIns="0" tIns="0" rIns="0" bIns="0" rtlCol="0"/>
            <a:lstStyle/>
            <a:p/>
          </p:txBody>
        </p:sp>
        <p:sp>
          <p:nvSpPr>
            <p:cNvPr id="361" name="object 361" descr=""/>
            <p:cNvSpPr/>
            <p:nvPr/>
          </p:nvSpPr>
          <p:spPr>
            <a:xfrm>
              <a:off x="5803093" y="2829868"/>
              <a:ext cx="9525" cy="9525"/>
            </a:xfrm>
            <a:custGeom>
              <a:avLst/>
              <a:gdLst/>
              <a:ahLst/>
              <a:cxnLst/>
              <a:rect l="l" t="t" r="r" b="b"/>
              <a:pathLst>
                <a:path w="9525" h="9525">
                  <a:moveTo>
                    <a:pt x="0" y="9474"/>
                  </a:moveTo>
                  <a:lnTo>
                    <a:pt x="9461" y="0"/>
                  </a:lnTo>
                </a:path>
              </a:pathLst>
            </a:custGeom>
            <a:ln w="4267">
              <a:solidFill>
                <a:srgbClr val="060101"/>
              </a:solidFill>
            </a:ln>
          </p:spPr>
          <p:txBody>
            <a:bodyPr wrap="square" lIns="0" tIns="0" rIns="0" bIns="0" rtlCol="0"/>
            <a:lstStyle/>
            <a:p/>
          </p:txBody>
        </p:sp>
        <p:sp>
          <p:nvSpPr>
            <p:cNvPr id="362" name="object 362" descr=""/>
            <p:cNvSpPr/>
            <p:nvPr/>
          </p:nvSpPr>
          <p:spPr>
            <a:xfrm>
              <a:off x="5803564" y="2831763"/>
              <a:ext cx="8890" cy="8890"/>
            </a:xfrm>
            <a:custGeom>
              <a:avLst/>
              <a:gdLst/>
              <a:ahLst/>
              <a:cxnLst/>
              <a:rect l="l" t="t" r="r" b="b"/>
              <a:pathLst>
                <a:path w="8889" h="8889">
                  <a:moveTo>
                    <a:pt x="0" y="8521"/>
                  </a:moveTo>
                  <a:lnTo>
                    <a:pt x="8521" y="0"/>
                  </a:lnTo>
                </a:path>
              </a:pathLst>
            </a:custGeom>
            <a:ln w="4267">
              <a:solidFill>
                <a:srgbClr val="060101"/>
              </a:solidFill>
            </a:ln>
          </p:spPr>
          <p:txBody>
            <a:bodyPr wrap="square" lIns="0" tIns="0" rIns="0" bIns="0" rtlCol="0"/>
            <a:lstStyle/>
            <a:p/>
          </p:txBody>
        </p:sp>
        <p:sp>
          <p:nvSpPr>
            <p:cNvPr id="363" name="object 363" descr=""/>
            <p:cNvSpPr/>
            <p:nvPr/>
          </p:nvSpPr>
          <p:spPr>
            <a:xfrm>
              <a:off x="5803564" y="2833183"/>
              <a:ext cx="8890" cy="8890"/>
            </a:xfrm>
            <a:custGeom>
              <a:avLst/>
              <a:gdLst/>
              <a:ahLst/>
              <a:cxnLst/>
              <a:rect l="l" t="t" r="r" b="b"/>
              <a:pathLst>
                <a:path w="8889" h="8889">
                  <a:moveTo>
                    <a:pt x="0" y="8521"/>
                  </a:moveTo>
                  <a:lnTo>
                    <a:pt x="8521" y="0"/>
                  </a:lnTo>
                </a:path>
              </a:pathLst>
            </a:custGeom>
            <a:ln w="4267">
              <a:solidFill>
                <a:srgbClr val="060101"/>
              </a:solidFill>
            </a:ln>
          </p:spPr>
          <p:txBody>
            <a:bodyPr wrap="square" lIns="0" tIns="0" rIns="0" bIns="0" rtlCol="0"/>
            <a:lstStyle/>
            <a:p/>
          </p:txBody>
        </p:sp>
        <p:sp>
          <p:nvSpPr>
            <p:cNvPr id="364" name="object 364" descr=""/>
            <p:cNvSpPr/>
            <p:nvPr/>
          </p:nvSpPr>
          <p:spPr>
            <a:xfrm>
              <a:off x="5804035" y="2835072"/>
              <a:ext cx="7620" cy="7620"/>
            </a:xfrm>
            <a:custGeom>
              <a:avLst/>
              <a:gdLst/>
              <a:ahLst/>
              <a:cxnLst/>
              <a:rect l="l" t="t" r="r" b="b"/>
              <a:pathLst>
                <a:path w="7620" h="7619">
                  <a:moveTo>
                    <a:pt x="0" y="7581"/>
                  </a:moveTo>
                  <a:lnTo>
                    <a:pt x="7581" y="0"/>
                  </a:lnTo>
                </a:path>
              </a:pathLst>
            </a:custGeom>
            <a:ln w="4267">
              <a:solidFill>
                <a:srgbClr val="060101"/>
              </a:solidFill>
            </a:ln>
          </p:spPr>
          <p:txBody>
            <a:bodyPr wrap="square" lIns="0" tIns="0" rIns="0" bIns="0" rtlCol="0"/>
            <a:lstStyle/>
            <a:p/>
          </p:txBody>
        </p:sp>
        <p:sp>
          <p:nvSpPr>
            <p:cNvPr id="365" name="object 365" descr=""/>
            <p:cNvSpPr/>
            <p:nvPr/>
          </p:nvSpPr>
          <p:spPr>
            <a:xfrm>
              <a:off x="5804035" y="2836491"/>
              <a:ext cx="7620" cy="7620"/>
            </a:xfrm>
            <a:custGeom>
              <a:avLst/>
              <a:gdLst/>
              <a:ahLst/>
              <a:cxnLst/>
              <a:rect l="l" t="t" r="r" b="b"/>
              <a:pathLst>
                <a:path w="7620" h="7619">
                  <a:moveTo>
                    <a:pt x="0" y="7581"/>
                  </a:moveTo>
                  <a:lnTo>
                    <a:pt x="7581" y="0"/>
                  </a:lnTo>
                </a:path>
              </a:pathLst>
            </a:custGeom>
            <a:ln w="4267">
              <a:solidFill>
                <a:srgbClr val="060101"/>
              </a:solidFill>
            </a:ln>
          </p:spPr>
          <p:txBody>
            <a:bodyPr wrap="square" lIns="0" tIns="0" rIns="0" bIns="0" rtlCol="0"/>
            <a:lstStyle/>
            <a:p/>
          </p:txBody>
        </p:sp>
        <p:sp>
          <p:nvSpPr>
            <p:cNvPr id="366" name="object 366" descr=""/>
            <p:cNvSpPr/>
            <p:nvPr/>
          </p:nvSpPr>
          <p:spPr>
            <a:xfrm>
              <a:off x="5804508" y="2838394"/>
              <a:ext cx="6985" cy="6985"/>
            </a:xfrm>
            <a:custGeom>
              <a:avLst/>
              <a:gdLst/>
              <a:ahLst/>
              <a:cxnLst/>
              <a:rect l="l" t="t" r="r" b="b"/>
              <a:pathLst>
                <a:path w="6985" h="6985">
                  <a:moveTo>
                    <a:pt x="0" y="6629"/>
                  </a:moveTo>
                  <a:lnTo>
                    <a:pt x="6629" y="0"/>
                  </a:lnTo>
                </a:path>
              </a:pathLst>
            </a:custGeom>
            <a:ln w="4267">
              <a:solidFill>
                <a:srgbClr val="060101"/>
              </a:solidFill>
            </a:ln>
          </p:spPr>
          <p:txBody>
            <a:bodyPr wrap="square" lIns="0" tIns="0" rIns="0" bIns="0" rtlCol="0"/>
            <a:lstStyle/>
            <a:p/>
          </p:txBody>
        </p:sp>
        <p:sp>
          <p:nvSpPr>
            <p:cNvPr id="367" name="object 367" descr=""/>
            <p:cNvSpPr/>
            <p:nvPr/>
          </p:nvSpPr>
          <p:spPr>
            <a:xfrm>
              <a:off x="5804508" y="2839814"/>
              <a:ext cx="6350" cy="6985"/>
            </a:xfrm>
            <a:custGeom>
              <a:avLst/>
              <a:gdLst/>
              <a:ahLst/>
              <a:cxnLst/>
              <a:rect l="l" t="t" r="r" b="b"/>
              <a:pathLst>
                <a:path w="6350" h="6985">
                  <a:moveTo>
                    <a:pt x="0" y="6629"/>
                  </a:moveTo>
                  <a:lnTo>
                    <a:pt x="6159" y="0"/>
                  </a:lnTo>
                </a:path>
              </a:pathLst>
            </a:custGeom>
            <a:ln w="4267">
              <a:solidFill>
                <a:srgbClr val="060101"/>
              </a:solidFill>
            </a:ln>
          </p:spPr>
          <p:txBody>
            <a:bodyPr wrap="square" lIns="0" tIns="0" rIns="0" bIns="0" rtlCol="0"/>
            <a:lstStyle/>
            <a:p/>
          </p:txBody>
        </p:sp>
        <p:sp>
          <p:nvSpPr>
            <p:cNvPr id="368" name="object 368" descr=""/>
            <p:cNvSpPr/>
            <p:nvPr/>
          </p:nvSpPr>
          <p:spPr>
            <a:xfrm>
              <a:off x="5804508" y="2841702"/>
              <a:ext cx="6350" cy="5715"/>
            </a:xfrm>
            <a:custGeom>
              <a:avLst/>
              <a:gdLst/>
              <a:ahLst/>
              <a:cxnLst/>
              <a:rect l="l" t="t" r="r" b="b"/>
              <a:pathLst>
                <a:path w="6350" h="5714">
                  <a:moveTo>
                    <a:pt x="0" y="5689"/>
                  </a:moveTo>
                  <a:lnTo>
                    <a:pt x="6159" y="0"/>
                  </a:lnTo>
                </a:path>
              </a:pathLst>
            </a:custGeom>
            <a:ln w="4267">
              <a:solidFill>
                <a:srgbClr val="060101"/>
              </a:solidFill>
            </a:ln>
          </p:spPr>
          <p:txBody>
            <a:bodyPr wrap="square" lIns="0" tIns="0" rIns="0" bIns="0" rtlCol="0"/>
            <a:lstStyle/>
            <a:p/>
          </p:txBody>
        </p:sp>
        <p:sp>
          <p:nvSpPr>
            <p:cNvPr id="369" name="object 369" descr=""/>
            <p:cNvSpPr/>
            <p:nvPr/>
          </p:nvSpPr>
          <p:spPr>
            <a:xfrm>
              <a:off x="5804990" y="2843122"/>
              <a:ext cx="5715" cy="5715"/>
            </a:xfrm>
            <a:custGeom>
              <a:avLst/>
              <a:gdLst/>
              <a:ahLst/>
              <a:cxnLst/>
              <a:rect l="l" t="t" r="r" b="b"/>
              <a:pathLst>
                <a:path w="5714" h="5714">
                  <a:moveTo>
                    <a:pt x="0" y="5689"/>
                  </a:moveTo>
                  <a:lnTo>
                    <a:pt x="5207" y="0"/>
                  </a:lnTo>
                </a:path>
              </a:pathLst>
            </a:custGeom>
            <a:ln w="4267">
              <a:solidFill>
                <a:srgbClr val="060101"/>
              </a:solidFill>
            </a:ln>
          </p:spPr>
          <p:txBody>
            <a:bodyPr wrap="square" lIns="0" tIns="0" rIns="0" bIns="0" rtlCol="0"/>
            <a:lstStyle/>
            <a:p/>
          </p:txBody>
        </p:sp>
        <p:sp>
          <p:nvSpPr>
            <p:cNvPr id="370" name="object 370" descr=""/>
            <p:cNvSpPr/>
            <p:nvPr/>
          </p:nvSpPr>
          <p:spPr>
            <a:xfrm>
              <a:off x="5804990" y="2845023"/>
              <a:ext cx="5080" cy="5080"/>
            </a:xfrm>
            <a:custGeom>
              <a:avLst/>
              <a:gdLst/>
              <a:ahLst/>
              <a:cxnLst/>
              <a:rect l="l" t="t" r="r" b="b"/>
              <a:pathLst>
                <a:path w="5079" h="5080">
                  <a:moveTo>
                    <a:pt x="0" y="4737"/>
                  </a:moveTo>
                  <a:lnTo>
                    <a:pt x="4724" y="0"/>
                  </a:lnTo>
                </a:path>
              </a:pathLst>
            </a:custGeom>
            <a:ln w="4267">
              <a:solidFill>
                <a:srgbClr val="060101"/>
              </a:solidFill>
            </a:ln>
          </p:spPr>
          <p:txBody>
            <a:bodyPr wrap="square" lIns="0" tIns="0" rIns="0" bIns="0" rtlCol="0"/>
            <a:lstStyle/>
            <a:p/>
          </p:txBody>
        </p:sp>
        <p:sp>
          <p:nvSpPr>
            <p:cNvPr id="371" name="object 371" descr=""/>
            <p:cNvSpPr/>
            <p:nvPr/>
          </p:nvSpPr>
          <p:spPr>
            <a:xfrm>
              <a:off x="5805462" y="2846913"/>
              <a:ext cx="4445" cy="4445"/>
            </a:xfrm>
            <a:custGeom>
              <a:avLst/>
              <a:gdLst/>
              <a:ahLst/>
              <a:cxnLst/>
              <a:rect l="l" t="t" r="r" b="b"/>
              <a:pathLst>
                <a:path w="4445" h="4444">
                  <a:moveTo>
                    <a:pt x="0" y="4267"/>
                  </a:moveTo>
                  <a:lnTo>
                    <a:pt x="4254" y="0"/>
                  </a:lnTo>
                </a:path>
              </a:pathLst>
            </a:custGeom>
            <a:ln w="4267">
              <a:solidFill>
                <a:srgbClr val="060101"/>
              </a:solidFill>
            </a:ln>
          </p:spPr>
          <p:txBody>
            <a:bodyPr wrap="square" lIns="0" tIns="0" rIns="0" bIns="0" rtlCol="0"/>
            <a:lstStyle/>
            <a:p/>
          </p:txBody>
        </p:sp>
        <p:sp>
          <p:nvSpPr>
            <p:cNvPr id="372" name="object 372" descr=""/>
            <p:cNvSpPr/>
            <p:nvPr/>
          </p:nvSpPr>
          <p:spPr>
            <a:xfrm>
              <a:off x="5805462" y="2848338"/>
              <a:ext cx="3810" cy="3810"/>
            </a:xfrm>
            <a:custGeom>
              <a:avLst/>
              <a:gdLst/>
              <a:ahLst/>
              <a:cxnLst/>
              <a:rect l="l" t="t" r="r" b="b"/>
              <a:pathLst>
                <a:path w="3810" h="3810">
                  <a:moveTo>
                    <a:pt x="0" y="3784"/>
                  </a:moveTo>
                  <a:lnTo>
                    <a:pt x="3784" y="0"/>
                  </a:lnTo>
                </a:path>
              </a:pathLst>
            </a:custGeom>
            <a:ln w="4267">
              <a:solidFill>
                <a:srgbClr val="060101"/>
              </a:solidFill>
            </a:ln>
          </p:spPr>
          <p:txBody>
            <a:bodyPr wrap="square" lIns="0" tIns="0" rIns="0" bIns="0" rtlCol="0"/>
            <a:lstStyle/>
            <a:p/>
          </p:txBody>
        </p:sp>
        <p:sp>
          <p:nvSpPr>
            <p:cNvPr id="373" name="object 373" descr=""/>
            <p:cNvSpPr/>
            <p:nvPr/>
          </p:nvSpPr>
          <p:spPr>
            <a:xfrm>
              <a:off x="5805934" y="2850229"/>
              <a:ext cx="3810" cy="3810"/>
            </a:xfrm>
            <a:custGeom>
              <a:avLst/>
              <a:gdLst/>
              <a:ahLst/>
              <a:cxnLst/>
              <a:rect l="l" t="t" r="r" b="b"/>
              <a:pathLst>
                <a:path w="3810" h="3810">
                  <a:moveTo>
                    <a:pt x="0" y="3314"/>
                  </a:moveTo>
                  <a:lnTo>
                    <a:pt x="3314" y="0"/>
                  </a:lnTo>
                </a:path>
              </a:pathLst>
            </a:custGeom>
            <a:ln w="4267">
              <a:solidFill>
                <a:srgbClr val="060101"/>
              </a:solidFill>
            </a:ln>
          </p:spPr>
          <p:txBody>
            <a:bodyPr wrap="square" lIns="0" tIns="0" rIns="0" bIns="0" rtlCol="0"/>
            <a:lstStyle/>
            <a:p/>
          </p:txBody>
        </p:sp>
        <p:sp>
          <p:nvSpPr>
            <p:cNvPr id="374" name="object 374" descr=""/>
            <p:cNvSpPr/>
            <p:nvPr/>
          </p:nvSpPr>
          <p:spPr>
            <a:xfrm>
              <a:off x="5805934" y="2851648"/>
              <a:ext cx="3175" cy="3175"/>
            </a:xfrm>
            <a:custGeom>
              <a:avLst/>
              <a:gdLst/>
              <a:ahLst/>
              <a:cxnLst/>
              <a:rect l="l" t="t" r="r" b="b"/>
              <a:pathLst>
                <a:path w="3175" h="3175">
                  <a:moveTo>
                    <a:pt x="0" y="2844"/>
                  </a:moveTo>
                  <a:lnTo>
                    <a:pt x="2844" y="0"/>
                  </a:lnTo>
                </a:path>
              </a:pathLst>
            </a:custGeom>
            <a:ln w="4267">
              <a:solidFill>
                <a:srgbClr val="060101"/>
              </a:solidFill>
            </a:ln>
          </p:spPr>
          <p:txBody>
            <a:bodyPr wrap="square" lIns="0" tIns="0" rIns="0" bIns="0" rtlCol="0"/>
            <a:lstStyle/>
            <a:p/>
          </p:txBody>
        </p:sp>
        <p:sp>
          <p:nvSpPr>
            <p:cNvPr id="375" name="object 375" descr=""/>
            <p:cNvSpPr/>
            <p:nvPr/>
          </p:nvSpPr>
          <p:spPr>
            <a:xfrm>
              <a:off x="5805934" y="2853537"/>
              <a:ext cx="2540" cy="2540"/>
            </a:xfrm>
            <a:custGeom>
              <a:avLst/>
              <a:gdLst/>
              <a:ahLst/>
              <a:cxnLst/>
              <a:rect l="l" t="t" r="r" b="b"/>
              <a:pathLst>
                <a:path w="2539" h="2539">
                  <a:moveTo>
                    <a:pt x="0" y="2374"/>
                  </a:moveTo>
                  <a:lnTo>
                    <a:pt x="2374" y="0"/>
                  </a:lnTo>
                </a:path>
              </a:pathLst>
            </a:custGeom>
            <a:ln w="4267">
              <a:solidFill>
                <a:srgbClr val="060101"/>
              </a:solidFill>
            </a:ln>
          </p:spPr>
          <p:txBody>
            <a:bodyPr wrap="square" lIns="0" tIns="0" rIns="0" bIns="0" rtlCol="0"/>
            <a:lstStyle/>
            <a:p/>
          </p:txBody>
        </p:sp>
        <p:sp>
          <p:nvSpPr>
            <p:cNvPr id="376" name="object 376" descr=""/>
            <p:cNvSpPr/>
            <p:nvPr/>
          </p:nvSpPr>
          <p:spPr>
            <a:xfrm>
              <a:off x="5806405" y="2854969"/>
              <a:ext cx="1905" cy="1905"/>
            </a:xfrm>
            <a:custGeom>
              <a:avLst/>
              <a:gdLst/>
              <a:ahLst/>
              <a:cxnLst/>
              <a:rect l="l" t="t" r="r" b="b"/>
              <a:pathLst>
                <a:path w="1904" h="1905">
                  <a:moveTo>
                    <a:pt x="0" y="1892"/>
                  </a:moveTo>
                  <a:lnTo>
                    <a:pt x="1892" y="0"/>
                  </a:lnTo>
                </a:path>
              </a:pathLst>
            </a:custGeom>
            <a:ln w="4267">
              <a:solidFill>
                <a:srgbClr val="060101"/>
              </a:solidFill>
            </a:ln>
          </p:spPr>
          <p:txBody>
            <a:bodyPr wrap="square" lIns="0" tIns="0" rIns="0" bIns="0" rtlCol="0"/>
            <a:lstStyle/>
            <a:p/>
          </p:txBody>
        </p:sp>
        <p:sp>
          <p:nvSpPr>
            <p:cNvPr id="377" name="object 377" descr=""/>
            <p:cNvSpPr/>
            <p:nvPr/>
          </p:nvSpPr>
          <p:spPr>
            <a:xfrm>
              <a:off x="5806405" y="2856858"/>
              <a:ext cx="1905" cy="1905"/>
            </a:xfrm>
            <a:custGeom>
              <a:avLst/>
              <a:gdLst/>
              <a:ahLst/>
              <a:cxnLst/>
              <a:rect l="l" t="t" r="r" b="b"/>
              <a:pathLst>
                <a:path w="1904" h="1905">
                  <a:moveTo>
                    <a:pt x="0" y="1422"/>
                  </a:moveTo>
                  <a:lnTo>
                    <a:pt x="1422" y="0"/>
                  </a:lnTo>
                </a:path>
              </a:pathLst>
            </a:custGeom>
            <a:ln w="4267">
              <a:solidFill>
                <a:srgbClr val="060101"/>
              </a:solidFill>
            </a:ln>
          </p:spPr>
          <p:txBody>
            <a:bodyPr wrap="square" lIns="0" tIns="0" rIns="0" bIns="0" rtlCol="0"/>
            <a:lstStyle/>
            <a:p/>
          </p:txBody>
        </p:sp>
        <p:sp>
          <p:nvSpPr>
            <p:cNvPr id="378" name="object 378" descr=""/>
            <p:cNvSpPr/>
            <p:nvPr/>
          </p:nvSpPr>
          <p:spPr>
            <a:xfrm>
              <a:off x="5806876" y="2858747"/>
              <a:ext cx="635" cy="635"/>
            </a:xfrm>
            <a:custGeom>
              <a:avLst/>
              <a:gdLst/>
              <a:ahLst/>
              <a:cxnLst/>
              <a:rect l="l" t="t" r="r" b="b"/>
              <a:pathLst>
                <a:path w="635" h="635">
                  <a:moveTo>
                    <a:pt x="0" y="482"/>
                  </a:moveTo>
                  <a:lnTo>
                    <a:pt x="469" y="0"/>
                  </a:lnTo>
                </a:path>
              </a:pathLst>
            </a:custGeom>
            <a:ln w="4267">
              <a:solidFill>
                <a:srgbClr val="060101"/>
              </a:solidFill>
            </a:ln>
          </p:spPr>
          <p:txBody>
            <a:bodyPr wrap="square" lIns="0" tIns="0" rIns="0" bIns="0" rtlCol="0"/>
            <a:lstStyle/>
            <a:p/>
          </p:txBody>
        </p:sp>
        <p:sp>
          <p:nvSpPr>
            <p:cNvPr id="379" name="object 379" descr=""/>
            <p:cNvSpPr/>
            <p:nvPr/>
          </p:nvSpPr>
          <p:spPr>
            <a:xfrm>
              <a:off x="5806876" y="2860167"/>
              <a:ext cx="635" cy="635"/>
            </a:xfrm>
            <a:custGeom>
              <a:avLst/>
              <a:gdLst/>
              <a:ahLst/>
              <a:cxnLst/>
              <a:rect l="l" t="t" r="r" b="b"/>
              <a:pathLst>
                <a:path w="635" h="635">
                  <a:moveTo>
                    <a:pt x="0" y="482"/>
                  </a:moveTo>
                  <a:lnTo>
                    <a:pt x="469" y="0"/>
                  </a:lnTo>
                </a:path>
              </a:pathLst>
            </a:custGeom>
            <a:ln w="4267">
              <a:solidFill>
                <a:srgbClr val="060101"/>
              </a:solidFill>
            </a:ln>
          </p:spPr>
          <p:txBody>
            <a:bodyPr wrap="square" lIns="0" tIns="0" rIns="0" bIns="0" rtlCol="0"/>
            <a:lstStyle/>
            <a:p/>
          </p:txBody>
        </p:sp>
        <p:sp>
          <p:nvSpPr>
            <p:cNvPr id="380" name="object 380" descr=""/>
            <p:cNvSpPr/>
            <p:nvPr/>
          </p:nvSpPr>
          <p:spPr>
            <a:xfrm>
              <a:off x="5947035" y="2593577"/>
              <a:ext cx="54610" cy="0"/>
            </a:xfrm>
            <a:custGeom>
              <a:avLst/>
              <a:gdLst/>
              <a:ahLst/>
              <a:cxnLst/>
              <a:rect l="l" t="t" r="r" b="b"/>
              <a:pathLst>
                <a:path w="54610" h="0">
                  <a:moveTo>
                    <a:pt x="53987" y="0"/>
                  </a:moveTo>
                  <a:lnTo>
                    <a:pt x="0" y="0"/>
                  </a:lnTo>
                </a:path>
              </a:pathLst>
            </a:custGeom>
            <a:ln w="4267">
              <a:solidFill>
                <a:srgbClr val="060101"/>
              </a:solidFill>
            </a:ln>
          </p:spPr>
          <p:txBody>
            <a:bodyPr wrap="square" lIns="0" tIns="0" rIns="0" bIns="0" rtlCol="0"/>
            <a:lstStyle/>
            <a:p/>
          </p:txBody>
        </p:sp>
        <p:sp>
          <p:nvSpPr>
            <p:cNvPr id="381" name="object 381" descr=""/>
            <p:cNvSpPr/>
            <p:nvPr/>
          </p:nvSpPr>
          <p:spPr>
            <a:xfrm>
              <a:off x="5965035" y="2567060"/>
              <a:ext cx="36195" cy="26670"/>
            </a:xfrm>
            <a:custGeom>
              <a:avLst/>
              <a:gdLst/>
              <a:ahLst/>
              <a:cxnLst/>
              <a:rect l="l" t="t" r="r" b="b"/>
              <a:pathLst>
                <a:path w="36195" h="26669">
                  <a:moveTo>
                    <a:pt x="10413" y="26517"/>
                  </a:moveTo>
                  <a:lnTo>
                    <a:pt x="2362" y="18948"/>
                  </a:lnTo>
                  <a:lnTo>
                    <a:pt x="0" y="14211"/>
                  </a:lnTo>
                  <a:lnTo>
                    <a:pt x="0" y="7111"/>
                  </a:lnTo>
                  <a:lnTo>
                    <a:pt x="2362" y="2374"/>
                  </a:lnTo>
                  <a:lnTo>
                    <a:pt x="10413" y="0"/>
                  </a:lnTo>
                  <a:lnTo>
                    <a:pt x="35991" y="0"/>
                  </a:lnTo>
                </a:path>
              </a:pathLst>
            </a:custGeom>
            <a:ln w="4267">
              <a:solidFill>
                <a:srgbClr val="060101"/>
              </a:solidFill>
            </a:ln>
          </p:spPr>
          <p:txBody>
            <a:bodyPr wrap="square" lIns="0" tIns="0" rIns="0" bIns="0" rtlCol="0"/>
            <a:lstStyle/>
            <a:p/>
          </p:txBody>
        </p:sp>
        <p:sp>
          <p:nvSpPr>
            <p:cNvPr id="382" name="object 382" descr=""/>
            <p:cNvSpPr/>
            <p:nvPr/>
          </p:nvSpPr>
          <p:spPr>
            <a:xfrm>
              <a:off x="5947035" y="2514028"/>
              <a:ext cx="54610" cy="33655"/>
            </a:xfrm>
            <a:custGeom>
              <a:avLst/>
              <a:gdLst/>
              <a:ahLst/>
              <a:cxnLst/>
              <a:rect l="l" t="t" r="r" b="b"/>
              <a:pathLst>
                <a:path w="54610" h="33655">
                  <a:moveTo>
                    <a:pt x="0" y="33616"/>
                  </a:moveTo>
                  <a:lnTo>
                    <a:pt x="0" y="0"/>
                  </a:lnTo>
                  <a:lnTo>
                    <a:pt x="53987" y="24142"/>
                  </a:lnTo>
                </a:path>
              </a:pathLst>
            </a:custGeom>
            <a:ln w="4267">
              <a:solidFill>
                <a:srgbClr val="060101"/>
              </a:solidFill>
            </a:ln>
          </p:spPr>
          <p:txBody>
            <a:bodyPr wrap="square" lIns="0" tIns="0" rIns="0" bIns="0" rtlCol="0"/>
            <a:lstStyle/>
            <a:p/>
          </p:txBody>
        </p:sp>
        <p:sp>
          <p:nvSpPr>
            <p:cNvPr id="383" name="object 383" descr=""/>
            <p:cNvSpPr/>
            <p:nvPr/>
          </p:nvSpPr>
          <p:spPr>
            <a:xfrm>
              <a:off x="5913895" y="2472357"/>
              <a:ext cx="133350" cy="27305"/>
            </a:xfrm>
            <a:custGeom>
              <a:avLst/>
              <a:gdLst/>
              <a:ahLst/>
              <a:cxnLst/>
              <a:rect l="l" t="t" r="r" b="b"/>
              <a:pathLst>
                <a:path w="133350" h="27305">
                  <a:moveTo>
                    <a:pt x="0" y="0"/>
                  </a:moveTo>
                  <a:lnTo>
                    <a:pt x="8051" y="8051"/>
                  </a:lnTo>
                  <a:lnTo>
                    <a:pt x="20840" y="15621"/>
                  </a:lnTo>
                  <a:lnTo>
                    <a:pt x="37401" y="23202"/>
                  </a:lnTo>
                  <a:lnTo>
                    <a:pt x="58242" y="26987"/>
                  </a:lnTo>
                  <a:lnTo>
                    <a:pt x="74815" y="26987"/>
                  </a:lnTo>
                  <a:lnTo>
                    <a:pt x="95643" y="23202"/>
                  </a:lnTo>
                  <a:lnTo>
                    <a:pt x="112217" y="15621"/>
                  </a:lnTo>
                  <a:lnTo>
                    <a:pt x="124536" y="8051"/>
                  </a:lnTo>
                  <a:lnTo>
                    <a:pt x="133057" y="0"/>
                  </a:lnTo>
                </a:path>
              </a:pathLst>
            </a:custGeom>
            <a:ln w="4267">
              <a:solidFill>
                <a:srgbClr val="060101"/>
              </a:solidFill>
            </a:ln>
          </p:spPr>
          <p:txBody>
            <a:bodyPr wrap="square" lIns="0" tIns="0" rIns="0" bIns="0" rtlCol="0"/>
            <a:lstStyle/>
            <a:p/>
          </p:txBody>
        </p:sp>
        <p:pic>
          <p:nvPicPr>
            <p:cNvPr id="384" name="object 384" descr=""/>
            <p:cNvPicPr/>
            <p:nvPr/>
          </p:nvPicPr>
          <p:blipFill>
            <a:blip r:embed="rId4" cstate="print"/>
            <a:stretch>
              <a:fillRect/>
            </a:stretch>
          </p:blipFill>
          <p:spPr>
            <a:xfrm>
              <a:off x="5911762" y="2256668"/>
              <a:ext cx="137325" cy="188695"/>
            </a:xfrm>
            <a:prstGeom prst="rect">
              <a:avLst/>
            </a:prstGeom>
          </p:spPr>
        </p:pic>
        <p:sp>
          <p:nvSpPr>
            <p:cNvPr id="385" name="object 385" descr=""/>
            <p:cNvSpPr/>
            <p:nvPr/>
          </p:nvSpPr>
          <p:spPr>
            <a:xfrm>
              <a:off x="5935204" y="2643297"/>
              <a:ext cx="53975" cy="25400"/>
            </a:xfrm>
            <a:custGeom>
              <a:avLst/>
              <a:gdLst/>
              <a:ahLst/>
              <a:cxnLst/>
              <a:rect l="l" t="t" r="r" b="b"/>
              <a:pathLst>
                <a:path w="53975" h="25400">
                  <a:moveTo>
                    <a:pt x="0" y="8051"/>
                  </a:moveTo>
                  <a:lnTo>
                    <a:pt x="35979" y="25095"/>
                  </a:lnTo>
                  <a:lnTo>
                    <a:pt x="35979" y="0"/>
                  </a:lnTo>
                </a:path>
                <a:path w="53975" h="25400">
                  <a:moveTo>
                    <a:pt x="0" y="8051"/>
                  </a:moveTo>
                  <a:lnTo>
                    <a:pt x="53975" y="8051"/>
                  </a:lnTo>
                </a:path>
              </a:pathLst>
            </a:custGeom>
            <a:ln w="4267">
              <a:solidFill>
                <a:srgbClr val="060101"/>
              </a:solidFill>
            </a:ln>
          </p:spPr>
          <p:txBody>
            <a:bodyPr wrap="square" lIns="0" tIns="0" rIns="0" bIns="0" rtlCol="0"/>
            <a:lstStyle/>
            <a:p/>
          </p:txBody>
        </p:sp>
        <p:sp>
          <p:nvSpPr>
            <p:cNvPr id="386" name="object 386" descr=""/>
            <p:cNvSpPr/>
            <p:nvPr/>
          </p:nvSpPr>
          <p:spPr>
            <a:xfrm>
              <a:off x="5935204" y="2611102"/>
              <a:ext cx="53975" cy="24130"/>
            </a:xfrm>
            <a:custGeom>
              <a:avLst/>
              <a:gdLst/>
              <a:ahLst/>
              <a:cxnLst/>
              <a:rect l="l" t="t" r="r" b="b"/>
              <a:pathLst>
                <a:path w="53975" h="24130">
                  <a:moveTo>
                    <a:pt x="0" y="13258"/>
                  </a:moveTo>
                  <a:lnTo>
                    <a:pt x="2374" y="18465"/>
                  </a:lnTo>
                  <a:lnTo>
                    <a:pt x="9944" y="21780"/>
                  </a:lnTo>
                  <a:lnTo>
                    <a:pt x="23202" y="23672"/>
                  </a:lnTo>
                  <a:lnTo>
                    <a:pt x="30772" y="23672"/>
                  </a:lnTo>
                  <a:lnTo>
                    <a:pt x="43561" y="21780"/>
                  </a:lnTo>
                  <a:lnTo>
                    <a:pt x="51600" y="18465"/>
                  </a:lnTo>
                  <a:lnTo>
                    <a:pt x="53975" y="13258"/>
                  </a:lnTo>
                  <a:lnTo>
                    <a:pt x="53975" y="9944"/>
                  </a:lnTo>
                  <a:lnTo>
                    <a:pt x="51600" y="5206"/>
                  </a:lnTo>
                  <a:lnTo>
                    <a:pt x="43561" y="1892"/>
                  </a:lnTo>
                  <a:lnTo>
                    <a:pt x="30772" y="0"/>
                  </a:lnTo>
                  <a:lnTo>
                    <a:pt x="23202" y="0"/>
                  </a:lnTo>
                  <a:lnTo>
                    <a:pt x="9944" y="1892"/>
                  </a:lnTo>
                  <a:lnTo>
                    <a:pt x="2374" y="5206"/>
                  </a:lnTo>
                  <a:lnTo>
                    <a:pt x="0" y="9944"/>
                  </a:lnTo>
                  <a:lnTo>
                    <a:pt x="0" y="13258"/>
                  </a:lnTo>
                  <a:close/>
                </a:path>
              </a:pathLst>
            </a:custGeom>
            <a:ln w="4267">
              <a:solidFill>
                <a:srgbClr val="060101"/>
              </a:solidFill>
            </a:ln>
          </p:spPr>
          <p:txBody>
            <a:bodyPr wrap="square" lIns="0" tIns="0" rIns="0" bIns="0" rtlCol="0"/>
            <a:lstStyle/>
            <a:p/>
          </p:txBody>
        </p:sp>
        <p:sp>
          <p:nvSpPr>
            <p:cNvPr id="387" name="object 387" descr=""/>
            <p:cNvSpPr/>
            <p:nvPr/>
          </p:nvSpPr>
          <p:spPr>
            <a:xfrm>
              <a:off x="5945150" y="2741316"/>
              <a:ext cx="36830" cy="33655"/>
            </a:xfrm>
            <a:custGeom>
              <a:avLst/>
              <a:gdLst/>
              <a:ahLst/>
              <a:cxnLst/>
              <a:rect l="l" t="t" r="r" b="b"/>
              <a:pathLst>
                <a:path w="36829" h="33655">
                  <a:moveTo>
                    <a:pt x="0" y="20840"/>
                  </a:moveTo>
                  <a:lnTo>
                    <a:pt x="2844" y="26047"/>
                  </a:lnTo>
                  <a:lnTo>
                    <a:pt x="8051" y="31254"/>
                  </a:lnTo>
                  <a:lnTo>
                    <a:pt x="15608" y="33629"/>
                  </a:lnTo>
                  <a:lnTo>
                    <a:pt x="20828" y="33629"/>
                  </a:lnTo>
                  <a:lnTo>
                    <a:pt x="28397" y="31254"/>
                  </a:lnTo>
                  <a:lnTo>
                    <a:pt x="33604" y="26047"/>
                  </a:lnTo>
                  <a:lnTo>
                    <a:pt x="36449" y="20840"/>
                  </a:lnTo>
                  <a:lnTo>
                    <a:pt x="36449" y="13258"/>
                  </a:lnTo>
                  <a:lnTo>
                    <a:pt x="33604" y="8051"/>
                  </a:lnTo>
                  <a:lnTo>
                    <a:pt x="28397" y="2844"/>
                  </a:lnTo>
                  <a:lnTo>
                    <a:pt x="20828" y="0"/>
                  </a:lnTo>
                  <a:lnTo>
                    <a:pt x="15608" y="0"/>
                  </a:lnTo>
                  <a:lnTo>
                    <a:pt x="8051" y="2844"/>
                  </a:lnTo>
                  <a:lnTo>
                    <a:pt x="2844" y="8051"/>
                  </a:lnTo>
                  <a:lnTo>
                    <a:pt x="0" y="13258"/>
                  </a:lnTo>
                  <a:lnTo>
                    <a:pt x="0" y="20840"/>
                  </a:lnTo>
                  <a:close/>
                </a:path>
              </a:pathLst>
            </a:custGeom>
            <a:ln w="4267">
              <a:solidFill>
                <a:srgbClr val="060101"/>
              </a:solidFill>
            </a:ln>
          </p:spPr>
          <p:txBody>
            <a:bodyPr wrap="square" lIns="0" tIns="0" rIns="0" bIns="0" rtlCol="0"/>
            <a:lstStyle/>
            <a:p/>
          </p:txBody>
        </p:sp>
        <p:sp>
          <p:nvSpPr>
            <p:cNvPr id="388" name="object 388" descr=""/>
            <p:cNvSpPr/>
            <p:nvPr/>
          </p:nvSpPr>
          <p:spPr>
            <a:xfrm>
              <a:off x="6039605" y="3168674"/>
              <a:ext cx="4445" cy="4445"/>
            </a:xfrm>
            <a:custGeom>
              <a:avLst/>
              <a:gdLst/>
              <a:ahLst/>
              <a:cxnLst/>
              <a:rect l="l" t="t" r="r" b="b"/>
              <a:pathLst>
                <a:path w="4445" h="4444">
                  <a:moveTo>
                    <a:pt x="0" y="2133"/>
                  </a:moveTo>
                  <a:lnTo>
                    <a:pt x="624" y="624"/>
                  </a:lnTo>
                  <a:lnTo>
                    <a:pt x="2133" y="0"/>
                  </a:lnTo>
                  <a:lnTo>
                    <a:pt x="3642" y="624"/>
                  </a:lnTo>
                  <a:lnTo>
                    <a:pt x="4267" y="2133"/>
                  </a:lnTo>
                  <a:lnTo>
                    <a:pt x="3642" y="3642"/>
                  </a:lnTo>
                  <a:lnTo>
                    <a:pt x="2133" y="4267"/>
                  </a:lnTo>
                  <a:lnTo>
                    <a:pt x="624" y="3642"/>
                  </a:lnTo>
                  <a:lnTo>
                    <a:pt x="0" y="2133"/>
                  </a:lnTo>
                  <a:close/>
                </a:path>
              </a:pathLst>
            </a:custGeom>
            <a:solidFill>
              <a:srgbClr val="060101"/>
            </a:solidFill>
          </p:spPr>
          <p:txBody>
            <a:bodyPr wrap="square" lIns="0" tIns="0" rIns="0" bIns="0" rtlCol="0"/>
            <a:lstStyle/>
            <a:p/>
          </p:txBody>
        </p:sp>
        <p:sp>
          <p:nvSpPr>
            <p:cNvPr id="389" name="object 389" descr=""/>
            <p:cNvSpPr/>
            <p:nvPr/>
          </p:nvSpPr>
          <p:spPr>
            <a:xfrm>
              <a:off x="5937572" y="2746530"/>
              <a:ext cx="52069" cy="23495"/>
            </a:xfrm>
            <a:custGeom>
              <a:avLst/>
              <a:gdLst/>
              <a:ahLst/>
              <a:cxnLst/>
              <a:rect l="l" t="t" r="r" b="b"/>
              <a:pathLst>
                <a:path w="52070" h="23494">
                  <a:moveTo>
                    <a:pt x="0" y="0"/>
                  </a:moveTo>
                  <a:lnTo>
                    <a:pt x="51600" y="23202"/>
                  </a:lnTo>
                </a:path>
              </a:pathLst>
            </a:custGeom>
            <a:ln w="4267">
              <a:solidFill>
                <a:srgbClr val="060101"/>
              </a:solidFill>
            </a:ln>
          </p:spPr>
          <p:txBody>
            <a:bodyPr wrap="square" lIns="0" tIns="0" rIns="0" bIns="0" rtlCol="0"/>
            <a:lstStyle/>
            <a:p/>
          </p:txBody>
        </p:sp>
        <p:sp>
          <p:nvSpPr>
            <p:cNvPr id="390" name="object 390" descr=""/>
            <p:cNvSpPr/>
            <p:nvPr/>
          </p:nvSpPr>
          <p:spPr>
            <a:xfrm>
              <a:off x="6041739" y="1932540"/>
              <a:ext cx="635" cy="635"/>
            </a:xfrm>
            <a:custGeom>
              <a:avLst/>
              <a:gdLst/>
              <a:ahLst/>
              <a:cxnLst/>
              <a:rect l="l" t="t" r="r" b="b"/>
              <a:pathLst>
                <a:path w="635" h="635">
                  <a:moveTo>
                    <a:pt x="0" y="469"/>
                  </a:moveTo>
                  <a:lnTo>
                    <a:pt x="469" y="0"/>
                  </a:lnTo>
                </a:path>
              </a:pathLst>
            </a:custGeom>
            <a:ln w="4267">
              <a:solidFill>
                <a:srgbClr val="060101"/>
              </a:solidFill>
            </a:ln>
          </p:spPr>
          <p:txBody>
            <a:bodyPr wrap="square" lIns="0" tIns="0" rIns="0" bIns="0" rtlCol="0"/>
            <a:lstStyle/>
            <a:p/>
          </p:txBody>
        </p:sp>
        <p:sp>
          <p:nvSpPr>
            <p:cNvPr id="391" name="object 391" descr=""/>
            <p:cNvSpPr/>
            <p:nvPr/>
          </p:nvSpPr>
          <p:spPr>
            <a:xfrm>
              <a:off x="6041268" y="1933478"/>
              <a:ext cx="1270" cy="1270"/>
            </a:xfrm>
            <a:custGeom>
              <a:avLst/>
              <a:gdLst/>
              <a:ahLst/>
              <a:cxnLst/>
              <a:rect l="l" t="t" r="r" b="b"/>
              <a:pathLst>
                <a:path w="1270" h="1269">
                  <a:moveTo>
                    <a:pt x="0" y="952"/>
                  </a:moveTo>
                  <a:lnTo>
                    <a:pt x="939" y="0"/>
                  </a:lnTo>
                </a:path>
              </a:pathLst>
            </a:custGeom>
            <a:ln w="4267">
              <a:solidFill>
                <a:srgbClr val="060101"/>
              </a:solidFill>
            </a:ln>
          </p:spPr>
          <p:txBody>
            <a:bodyPr wrap="square" lIns="0" tIns="0" rIns="0" bIns="0" rtlCol="0"/>
            <a:lstStyle/>
            <a:p/>
          </p:txBody>
        </p:sp>
        <p:sp>
          <p:nvSpPr>
            <p:cNvPr id="392" name="object 392" descr=""/>
            <p:cNvSpPr/>
            <p:nvPr/>
          </p:nvSpPr>
          <p:spPr>
            <a:xfrm>
              <a:off x="6041268" y="1934906"/>
              <a:ext cx="1270" cy="1905"/>
            </a:xfrm>
            <a:custGeom>
              <a:avLst/>
              <a:gdLst/>
              <a:ahLst/>
              <a:cxnLst/>
              <a:rect l="l" t="t" r="r" b="b"/>
              <a:pathLst>
                <a:path w="1270" h="1905">
                  <a:moveTo>
                    <a:pt x="0" y="1422"/>
                  </a:moveTo>
                  <a:lnTo>
                    <a:pt x="939" y="0"/>
                  </a:lnTo>
                </a:path>
              </a:pathLst>
            </a:custGeom>
            <a:ln w="4267">
              <a:solidFill>
                <a:srgbClr val="060101"/>
              </a:solidFill>
            </a:ln>
          </p:spPr>
          <p:txBody>
            <a:bodyPr wrap="square" lIns="0" tIns="0" rIns="0" bIns="0" rtlCol="0"/>
            <a:lstStyle/>
            <a:p/>
          </p:txBody>
        </p:sp>
        <p:sp>
          <p:nvSpPr>
            <p:cNvPr id="393" name="object 393" descr=""/>
            <p:cNvSpPr/>
            <p:nvPr/>
          </p:nvSpPr>
          <p:spPr>
            <a:xfrm>
              <a:off x="6040796" y="1935856"/>
              <a:ext cx="1905" cy="1905"/>
            </a:xfrm>
            <a:custGeom>
              <a:avLst/>
              <a:gdLst/>
              <a:ahLst/>
              <a:cxnLst/>
              <a:rect l="l" t="t" r="r" b="b"/>
              <a:pathLst>
                <a:path w="1904" h="1905">
                  <a:moveTo>
                    <a:pt x="0" y="1892"/>
                  </a:moveTo>
                  <a:lnTo>
                    <a:pt x="1879" y="0"/>
                  </a:lnTo>
                </a:path>
              </a:pathLst>
            </a:custGeom>
            <a:ln w="4267">
              <a:solidFill>
                <a:srgbClr val="060101"/>
              </a:solidFill>
            </a:ln>
          </p:spPr>
          <p:txBody>
            <a:bodyPr wrap="square" lIns="0" tIns="0" rIns="0" bIns="0" rtlCol="0"/>
            <a:lstStyle/>
            <a:p/>
          </p:txBody>
        </p:sp>
        <p:sp>
          <p:nvSpPr>
            <p:cNvPr id="394" name="object 394" descr=""/>
            <p:cNvSpPr/>
            <p:nvPr/>
          </p:nvSpPr>
          <p:spPr>
            <a:xfrm>
              <a:off x="6040325" y="1937264"/>
              <a:ext cx="2540" cy="2540"/>
            </a:xfrm>
            <a:custGeom>
              <a:avLst/>
              <a:gdLst/>
              <a:ahLst/>
              <a:cxnLst/>
              <a:rect l="l" t="t" r="r" b="b"/>
              <a:pathLst>
                <a:path w="2539" h="2539">
                  <a:moveTo>
                    <a:pt x="0" y="2374"/>
                  </a:moveTo>
                  <a:lnTo>
                    <a:pt x="2362" y="0"/>
                  </a:lnTo>
                </a:path>
              </a:pathLst>
            </a:custGeom>
            <a:ln w="4267">
              <a:solidFill>
                <a:srgbClr val="060101"/>
              </a:solidFill>
            </a:ln>
          </p:spPr>
          <p:txBody>
            <a:bodyPr wrap="square" lIns="0" tIns="0" rIns="0" bIns="0" rtlCol="0"/>
            <a:lstStyle/>
            <a:p/>
          </p:txBody>
        </p:sp>
        <p:sp>
          <p:nvSpPr>
            <p:cNvPr id="395" name="object 395" descr=""/>
            <p:cNvSpPr/>
            <p:nvPr/>
          </p:nvSpPr>
          <p:spPr>
            <a:xfrm>
              <a:off x="6040325" y="1938214"/>
              <a:ext cx="3175" cy="3175"/>
            </a:xfrm>
            <a:custGeom>
              <a:avLst/>
              <a:gdLst/>
              <a:ahLst/>
              <a:cxnLst/>
              <a:rect l="l" t="t" r="r" b="b"/>
              <a:pathLst>
                <a:path w="3175" h="3175">
                  <a:moveTo>
                    <a:pt x="0" y="2844"/>
                  </a:moveTo>
                  <a:lnTo>
                    <a:pt x="2844" y="0"/>
                  </a:lnTo>
                </a:path>
              </a:pathLst>
            </a:custGeom>
            <a:ln w="4267">
              <a:solidFill>
                <a:srgbClr val="060101"/>
              </a:solidFill>
            </a:ln>
          </p:spPr>
          <p:txBody>
            <a:bodyPr wrap="square" lIns="0" tIns="0" rIns="0" bIns="0" rtlCol="0"/>
            <a:lstStyle/>
            <a:p/>
          </p:txBody>
        </p:sp>
        <p:sp>
          <p:nvSpPr>
            <p:cNvPr id="396" name="object 396" descr=""/>
            <p:cNvSpPr/>
            <p:nvPr/>
          </p:nvSpPr>
          <p:spPr>
            <a:xfrm>
              <a:off x="6039841" y="1939642"/>
              <a:ext cx="3810" cy="3810"/>
            </a:xfrm>
            <a:custGeom>
              <a:avLst/>
              <a:gdLst/>
              <a:ahLst/>
              <a:cxnLst/>
              <a:rect l="l" t="t" r="r" b="b"/>
              <a:pathLst>
                <a:path w="3810" h="3810">
                  <a:moveTo>
                    <a:pt x="0" y="3314"/>
                  </a:moveTo>
                  <a:lnTo>
                    <a:pt x="3327" y="0"/>
                  </a:lnTo>
                </a:path>
              </a:pathLst>
            </a:custGeom>
            <a:ln w="4267">
              <a:solidFill>
                <a:srgbClr val="060101"/>
              </a:solidFill>
            </a:ln>
          </p:spPr>
          <p:txBody>
            <a:bodyPr wrap="square" lIns="0" tIns="0" rIns="0" bIns="0" rtlCol="0"/>
            <a:lstStyle/>
            <a:p/>
          </p:txBody>
        </p:sp>
        <p:sp>
          <p:nvSpPr>
            <p:cNvPr id="397" name="object 397" descr=""/>
            <p:cNvSpPr/>
            <p:nvPr/>
          </p:nvSpPr>
          <p:spPr>
            <a:xfrm>
              <a:off x="6039370" y="1940594"/>
              <a:ext cx="4445" cy="4445"/>
            </a:xfrm>
            <a:custGeom>
              <a:avLst/>
              <a:gdLst/>
              <a:ahLst/>
              <a:cxnLst/>
              <a:rect l="l" t="t" r="r" b="b"/>
              <a:pathLst>
                <a:path w="4445" h="4444">
                  <a:moveTo>
                    <a:pt x="0" y="4254"/>
                  </a:moveTo>
                  <a:lnTo>
                    <a:pt x="4267" y="0"/>
                  </a:lnTo>
                </a:path>
              </a:pathLst>
            </a:custGeom>
            <a:ln w="4267">
              <a:solidFill>
                <a:srgbClr val="060101"/>
              </a:solidFill>
            </a:ln>
          </p:spPr>
          <p:txBody>
            <a:bodyPr wrap="square" lIns="0" tIns="0" rIns="0" bIns="0" rtlCol="0"/>
            <a:lstStyle/>
            <a:p/>
          </p:txBody>
        </p:sp>
        <p:sp>
          <p:nvSpPr>
            <p:cNvPr id="398" name="object 398" descr=""/>
            <p:cNvSpPr/>
            <p:nvPr/>
          </p:nvSpPr>
          <p:spPr>
            <a:xfrm>
              <a:off x="6039370" y="1942014"/>
              <a:ext cx="4445" cy="4445"/>
            </a:xfrm>
            <a:custGeom>
              <a:avLst/>
              <a:gdLst/>
              <a:ahLst/>
              <a:cxnLst/>
              <a:rect l="l" t="t" r="r" b="b"/>
              <a:pathLst>
                <a:path w="4445" h="4444">
                  <a:moveTo>
                    <a:pt x="0" y="4254"/>
                  </a:moveTo>
                  <a:lnTo>
                    <a:pt x="4267" y="0"/>
                  </a:lnTo>
                </a:path>
              </a:pathLst>
            </a:custGeom>
            <a:ln w="4267">
              <a:solidFill>
                <a:srgbClr val="060101"/>
              </a:solidFill>
            </a:ln>
          </p:spPr>
          <p:txBody>
            <a:bodyPr wrap="square" lIns="0" tIns="0" rIns="0" bIns="0" rtlCol="0"/>
            <a:lstStyle/>
            <a:p/>
          </p:txBody>
        </p:sp>
        <p:sp>
          <p:nvSpPr>
            <p:cNvPr id="399" name="object 399" descr=""/>
            <p:cNvSpPr/>
            <p:nvPr/>
          </p:nvSpPr>
          <p:spPr>
            <a:xfrm>
              <a:off x="6038899" y="1942959"/>
              <a:ext cx="5715" cy="5715"/>
            </a:xfrm>
            <a:custGeom>
              <a:avLst/>
              <a:gdLst/>
              <a:ahLst/>
              <a:cxnLst/>
              <a:rect l="l" t="t" r="r" b="b"/>
              <a:pathLst>
                <a:path w="5714" h="5714">
                  <a:moveTo>
                    <a:pt x="0" y="5206"/>
                  </a:moveTo>
                  <a:lnTo>
                    <a:pt x="5207" y="0"/>
                  </a:lnTo>
                </a:path>
              </a:pathLst>
            </a:custGeom>
            <a:ln w="4267">
              <a:solidFill>
                <a:srgbClr val="060101"/>
              </a:solidFill>
            </a:ln>
          </p:spPr>
          <p:txBody>
            <a:bodyPr wrap="square" lIns="0" tIns="0" rIns="0" bIns="0" rtlCol="0"/>
            <a:lstStyle/>
            <a:p/>
          </p:txBody>
        </p:sp>
        <p:sp>
          <p:nvSpPr>
            <p:cNvPr id="400" name="object 400" descr=""/>
            <p:cNvSpPr/>
            <p:nvPr/>
          </p:nvSpPr>
          <p:spPr>
            <a:xfrm>
              <a:off x="6038428" y="1944379"/>
              <a:ext cx="5715" cy="5715"/>
            </a:xfrm>
            <a:custGeom>
              <a:avLst/>
              <a:gdLst/>
              <a:ahLst/>
              <a:cxnLst/>
              <a:rect l="l" t="t" r="r" b="b"/>
              <a:pathLst>
                <a:path w="5714" h="5714">
                  <a:moveTo>
                    <a:pt x="0" y="5206"/>
                  </a:moveTo>
                  <a:lnTo>
                    <a:pt x="5676" y="0"/>
                  </a:lnTo>
                </a:path>
              </a:pathLst>
            </a:custGeom>
            <a:ln w="4267">
              <a:solidFill>
                <a:srgbClr val="060101"/>
              </a:solidFill>
            </a:ln>
          </p:spPr>
          <p:txBody>
            <a:bodyPr wrap="square" lIns="0" tIns="0" rIns="0" bIns="0" rtlCol="0"/>
            <a:lstStyle/>
            <a:p/>
          </p:txBody>
        </p:sp>
        <p:sp>
          <p:nvSpPr>
            <p:cNvPr id="401" name="object 401" descr=""/>
            <p:cNvSpPr/>
            <p:nvPr/>
          </p:nvSpPr>
          <p:spPr>
            <a:xfrm>
              <a:off x="6038428" y="1945330"/>
              <a:ext cx="5715" cy="6350"/>
            </a:xfrm>
            <a:custGeom>
              <a:avLst/>
              <a:gdLst/>
              <a:ahLst/>
              <a:cxnLst/>
              <a:rect l="l" t="t" r="r" b="b"/>
              <a:pathLst>
                <a:path w="5714" h="6350">
                  <a:moveTo>
                    <a:pt x="0" y="6146"/>
                  </a:moveTo>
                  <a:lnTo>
                    <a:pt x="5676" y="0"/>
                  </a:lnTo>
                </a:path>
              </a:pathLst>
            </a:custGeom>
            <a:ln w="4267">
              <a:solidFill>
                <a:srgbClr val="060101"/>
              </a:solidFill>
            </a:ln>
          </p:spPr>
          <p:txBody>
            <a:bodyPr wrap="square" lIns="0" tIns="0" rIns="0" bIns="0" rtlCol="0"/>
            <a:lstStyle/>
            <a:p/>
          </p:txBody>
        </p:sp>
        <p:sp>
          <p:nvSpPr>
            <p:cNvPr id="402" name="object 402" descr=""/>
            <p:cNvSpPr/>
            <p:nvPr/>
          </p:nvSpPr>
          <p:spPr>
            <a:xfrm>
              <a:off x="6037957" y="1946751"/>
              <a:ext cx="6985" cy="6350"/>
            </a:xfrm>
            <a:custGeom>
              <a:avLst/>
              <a:gdLst/>
              <a:ahLst/>
              <a:cxnLst/>
              <a:rect l="l" t="t" r="r" b="b"/>
              <a:pathLst>
                <a:path w="6985" h="6350">
                  <a:moveTo>
                    <a:pt x="0" y="6146"/>
                  </a:moveTo>
                  <a:lnTo>
                    <a:pt x="6616" y="0"/>
                  </a:lnTo>
                </a:path>
              </a:pathLst>
            </a:custGeom>
            <a:ln w="4267">
              <a:solidFill>
                <a:srgbClr val="060101"/>
              </a:solidFill>
            </a:ln>
          </p:spPr>
          <p:txBody>
            <a:bodyPr wrap="square" lIns="0" tIns="0" rIns="0" bIns="0" rtlCol="0"/>
            <a:lstStyle/>
            <a:p/>
          </p:txBody>
        </p:sp>
        <p:sp>
          <p:nvSpPr>
            <p:cNvPr id="403" name="object 403" descr=""/>
            <p:cNvSpPr/>
            <p:nvPr/>
          </p:nvSpPr>
          <p:spPr>
            <a:xfrm>
              <a:off x="6037957" y="1947683"/>
              <a:ext cx="6985" cy="7620"/>
            </a:xfrm>
            <a:custGeom>
              <a:avLst/>
              <a:gdLst/>
              <a:ahLst/>
              <a:cxnLst/>
              <a:rect l="l" t="t" r="r" b="b"/>
              <a:pathLst>
                <a:path w="6985" h="7619">
                  <a:moveTo>
                    <a:pt x="0" y="7111"/>
                  </a:moveTo>
                  <a:lnTo>
                    <a:pt x="6616" y="0"/>
                  </a:lnTo>
                </a:path>
              </a:pathLst>
            </a:custGeom>
            <a:ln w="4267">
              <a:solidFill>
                <a:srgbClr val="060101"/>
              </a:solidFill>
            </a:ln>
          </p:spPr>
          <p:txBody>
            <a:bodyPr wrap="square" lIns="0" tIns="0" rIns="0" bIns="0" rtlCol="0"/>
            <a:lstStyle/>
            <a:p/>
          </p:txBody>
        </p:sp>
        <p:sp>
          <p:nvSpPr>
            <p:cNvPr id="404" name="object 404" descr=""/>
            <p:cNvSpPr/>
            <p:nvPr/>
          </p:nvSpPr>
          <p:spPr>
            <a:xfrm>
              <a:off x="6037486" y="1949104"/>
              <a:ext cx="7620" cy="7620"/>
            </a:xfrm>
            <a:custGeom>
              <a:avLst/>
              <a:gdLst/>
              <a:ahLst/>
              <a:cxnLst/>
              <a:rect l="l" t="t" r="r" b="b"/>
              <a:pathLst>
                <a:path w="7620" h="7619">
                  <a:moveTo>
                    <a:pt x="0" y="7581"/>
                  </a:moveTo>
                  <a:lnTo>
                    <a:pt x="7569" y="0"/>
                  </a:lnTo>
                </a:path>
              </a:pathLst>
            </a:custGeom>
            <a:ln w="4267">
              <a:solidFill>
                <a:srgbClr val="060101"/>
              </a:solidFill>
            </a:ln>
          </p:spPr>
          <p:txBody>
            <a:bodyPr wrap="square" lIns="0" tIns="0" rIns="0" bIns="0" rtlCol="0"/>
            <a:lstStyle/>
            <a:p/>
          </p:txBody>
        </p:sp>
        <p:sp>
          <p:nvSpPr>
            <p:cNvPr id="405" name="object 405" descr=""/>
            <p:cNvSpPr/>
            <p:nvPr/>
          </p:nvSpPr>
          <p:spPr>
            <a:xfrm>
              <a:off x="6037002" y="1950054"/>
              <a:ext cx="8255" cy="8255"/>
            </a:xfrm>
            <a:custGeom>
              <a:avLst/>
              <a:gdLst/>
              <a:ahLst/>
              <a:cxnLst/>
              <a:rect l="l" t="t" r="r" b="b"/>
              <a:pathLst>
                <a:path w="8254" h="8255">
                  <a:moveTo>
                    <a:pt x="0" y="8051"/>
                  </a:moveTo>
                  <a:lnTo>
                    <a:pt x="8051" y="0"/>
                  </a:lnTo>
                </a:path>
              </a:pathLst>
            </a:custGeom>
            <a:ln w="4267">
              <a:solidFill>
                <a:srgbClr val="060101"/>
              </a:solidFill>
            </a:ln>
          </p:spPr>
          <p:txBody>
            <a:bodyPr wrap="square" lIns="0" tIns="0" rIns="0" bIns="0" rtlCol="0"/>
            <a:lstStyle/>
            <a:p/>
          </p:txBody>
        </p:sp>
        <p:sp>
          <p:nvSpPr>
            <p:cNvPr id="406" name="object 406" descr=""/>
            <p:cNvSpPr/>
            <p:nvPr/>
          </p:nvSpPr>
          <p:spPr>
            <a:xfrm>
              <a:off x="6037002" y="1951482"/>
              <a:ext cx="8890" cy="8890"/>
            </a:xfrm>
            <a:custGeom>
              <a:avLst/>
              <a:gdLst/>
              <a:ahLst/>
              <a:cxnLst/>
              <a:rect l="l" t="t" r="r" b="b"/>
              <a:pathLst>
                <a:path w="8889" h="8889">
                  <a:moveTo>
                    <a:pt x="0" y="8521"/>
                  </a:moveTo>
                  <a:lnTo>
                    <a:pt x="8534" y="0"/>
                  </a:lnTo>
                </a:path>
              </a:pathLst>
            </a:custGeom>
            <a:ln w="4267">
              <a:solidFill>
                <a:srgbClr val="060101"/>
              </a:solidFill>
            </a:ln>
          </p:spPr>
          <p:txBody>
            <a:bodyPr wrap="square" lIns="0" tIns="0" rIns="0" bIns="0" rtlCol="0"/>
            <a:lstStyle/>
            <a:p/>
          </p:txBody>
        </p:sp>
        <p:sp>
          <p:nvSpPr>
            <p:cNvPr id="407" name="object 407" descr=""/>
            <p:cNvSpPr/>
            <p:nvPr/>
          </p:nvSpPr>
          <p:spPr>
            <a:xfrm>
              <a:off x="6036530" y="1952432"/>
              <a:ext cx="9525" cy="9525"/>
            </a:xfrm>
            <a:custGeom>
              <a:avLst/>
              <a:gdLst/>
              <a:ahLst/>
              <a:cxnLst/>
              <a:rect l="l" t="t" r="r" b="b"/>
              <a:pathLst>
                <a:path w="9525" h="9525">
                  <a:moveTo>
                    <a:pt x="0" y="8991"/>
                  </a:moveTo>
                  <a:lnTo>
                    <a:pt x="9004" y="0"/>
                  </a:lnTo>
                </a:path>
              </a:pathLst>
            </a:custGeom>
            <a:ln w="4267">
              <a:solidFill>
                <a:srgbClr val="060101"/>
              </a:solidFill>
            </a:ln>
          </p:spPr>
          <p:txBody>
            <a:bodyPr wrap="square" lIns="0" tIns="0" rIns="0" bIns="0" rtlCol="0"/>
            <a:lstStyle/>
            <a:p/>
          </p:txBody>
        </p:sp>
        <p:sp>
          <p:nvSpPr>
            <p:cNvPr id="408" name="object 408" descr=""/>
            <p:cNvSpPr/>
            <p:nvPr/>
          </p:nvSpPr>
          <p:spPr>
            <a:xfrm>
              <a:off x="6036059" y="1953841"/>
              <a:ext cx="10160" cy="9525"/>
            </a:xfrm>
            <a:custGeom>
              <a:avLst/>
              <a:gdLst/>
              <a:ahLst/>
              <a:cxnLst/>
              <a:rect l="l" t="t" r="r" b="b"/>
              <a:pathLst>
                <a:path w="10160" h="9525">
                  <a:moveTo>
                    <a:pt x="0" y="9474"/>
                  </a:moveTo>
                  <a:lnTo>
                    <a:pt x="9944" y="0"/>
                  </a:lnTo>
                </a:path>
              </a:pathLst>
            </a:custGeom>
            <a:ln w="4267">
              <a:solidFill>
                <a:srgbClr val="060101"/>
              </a:solidFill>
            </a:ln>
          </p:spPr>
          <p:txBody>
            <a:bodyPr wrap="square" lIns="0" tIns="0" rIns="0" bIns="0" rtlCol="0"/>
            <a:lstStyle/>
            <a:p/>
          </p:txBody>
        </p:sp>
        <p:sp>
          <p:nvSpPr>
            <p:cNvPr id="409" name="object 409" descr=""/>
            <p:cNvSpPr/>
            <p:nvPr/>
          </p:nvSpPr>
          <p:spPr>
            <a:xfrm>
              <a:off x="6036059" y="1954791"/>
              <a:ext cx="10160" cy="10160"/>
            </a:xfrm>
            <a:custGeom>
              <a:avLst/>
              <a:gdLst/>
              <a:ahLst/>
              <a:cxnLst/>
              <a:rect l="l" t="t" r="r" b="b"/>
              <a:pathLst>
                <a:path w="10160" h="10160">
                  <a:moveTo>
                    <a:pt x="0" y="9944"/>
                  </a:moveTo>
                  <a:lnTo>
                    <a:pt x="9944" y="0"/>
                  </a:lnTo>
                </a:path>
              </a:pathLst>
            </a:custGeom>
            <a:ln w="4267">
              <a:solidFill>
                <a:srgbClr val="060101"/>
              </a:solidFill>
            </a:ln>
          </p:spPr>
          <p:txBody>
            <a:bodyPr wrap="square" lIns="0" tIns="0" rIns="0" bIns="0" rtlCol="0"/>
            <a:lstStyle/>
            <a:p/>
          </p:txBody>
        </p:sp>
        <p:sp>
          <p:nvSpPr>
            <p:cNvPr id="410" name="object 410" descr=""/>
            <p:cNvSpPr/>
            <p:nvPr/>
          </p:nvSpPr>
          <p:spPr>
            <a:xfrm>
              <a:off x="6035588" y="1956219"/>
              <a:ext cx="10795" cy="10795"/>
            </a:xfrm>
            <a:custGeom>
              <a:avLst/>
              <a:gdLst/>
              <a:ahLst/>
              <a:cxnLst/>
              <a:rect l="l" t="t" r="r" b="b"/>
              <a:pathLst>
                <a:path w="10795" h="10794">
                  <a:moveTo>
                    <a:pt x="0" y="10414"/>
                  </a:moveTo>
                  <a:lnTo>
                    <a:pt x="10414" y="0"/>
                  </a:lnTo>
                </a:path>
              </a:pathLst>
            </a:custGeom>
            <a:ln w="4267">
              <a:solidFill>
                <a:srgbClr val="060101"/>
              </a:solidFill>
            </a:ln>
          </p:spPr>
          <p:txBody>
            <a:bodyPr wrap="square" lIns="0" tIns="0" rIns="0" bIns="0" rtlCol="0"/>
            <a:lstStyle/>
            <a:p/>
          </p:txBody>
        </p:sp>
        <p:sp>
          <p:nvSpPr>
            <p:cNvPr id="411" name="object 411" descr=""/>
            <p:cNvSpPr/>
            <p:nvPr/>
          </p:nvSpPr>
          <p:spPr>
            <a:xfrm>
              <a:off x="6035588" y="1957169"/>
              <a:ext cx="11430" cy="11430"/>
            </a:xfrm>
            <a:custGeom>
              <a:avLst/>
              <a:gdLst/>
              <a:ahLst/>
              <a:cxnLst/>
              <a:rect l="l" t="t" r="r" b="b"/>
              <a:pathLst>
                <a:path w="11429" h="11430">
                  <a:moveTo>
                    <a:pt x="0" y="10883"/>
                  </a:moveTo>
                  <a:lnTo>
                    <a:pt x="10883" y="0"/>
                  </a:lnTo>
                </a:path>
              </a:pathLst>
            </a:custGeom>
            <a:ln w="4267">
              <a:solidFill>
                <a:srgbClr val="060101"/>
              </a:solidFill>
            </a:ln>
          </p:spPr>
          <p:txBody>
            <a:bodyPr wrap="square" lIns="0" tIns="0" rIns="0" bIns="0" rtlCol="0"/>
            <a:lstStyle/>
            <a:p/>
          </p:txBody>
        </p:sp>
        <p:sp>
          <p:nvSpPr>
            <p:cNvPr id="412" name="object 412" descr=""/>
            <p:cNvSpPr/>
            <p:nvPr/>
          </p:nvSpPr>
          <p:spPr>
            <a:xfrm>
              <a:off x="6035117" y="1958577"/>
              <a:ext cx="11430" cy="11430"/>
            </a:xfrm>
            <a:custGeom>
              <a:avLst/>
              <a:gdLst/>
              <a:ahLst/>
              <a:cxnLst/>
              <a:rect l="l" t="t" r="r" b="b"/>
              <a:pathLst>
                <a:path w="11429" h="11430">
                  <a:moveTo>
                    <a:pt x="0" y="11366"/>
                  </a:moveTo>
                  <a:lnTo>
                    <a:pt x="11366" y="0"/>
                  </a:lnTo>
                </a:path>
              </a:pathLst>
            </a:custGeom>
            <a:ln w="4267">
              <a:solidFill>
                <a:srgbClr val="060101"/>
              </a:solidFill>
            </a:ln>
          </p:spPr>
          <p:txBody>
            <a:bodyPr wrap="square" lIns="0" tIns="0" rIns="0" bIns="0" rtlCol="0"/>
            <a:lstStyle/>
            <a:p/>
          </p:txBody>
        </p:sp>
        <p:sp>
          <p:nvSpPr>
            <p:cNvPr id="413" name="object 413" descr=""/>
            <p:cNvSpPr/>
            <p:nvPr/>
          </p:nvSpPr>
          <p:spPr>
            <a:xfrm>
              <a:off x="6034633" y="1959523"/>
              <a:ext cx="12700" cy="12700"/>
            </a:xfrm>
            <a:custGeom>
              <a:avLst/>
              <a:gdLst/>
              <a:ahLst/>
              <a:cxnLst/>
              <a:rect l="l" t="t" r="r" b="b"/>
              <a:pathLst>
                <a:path w="12700" h="12700">
                  <a:moveTo>
                    <a:pt x="0" y="12319"/>
                  </a:moveTo>
                  <a:lnTo>
                    <a:pt x="12319" y="0"/>
                  </a:lnTo>
                </a:path>
              </a:pathLst>
            </a:custGeom>
            <a:ln w="4267">
              <a:solidFill>
                <a:srgbClr val="060101"/>
              </a:solidFill>
            </a:ln>
          </p:spPr>
          <p:txBody>
            <a:bodyPr wrap="square" lIns="0" tIns="0" rIns="0" bIns="0" rtlCol="0"/>
            <a:lstStyle/>
            <a:p/>
          </p:txBody>
        </p:sp>
        <p:sp>
          <p:nvSpPr>
            <p:cNvPr id="414" name="object 414" descr=""/>
            <p:cNvSpPr/>
            <p:nvPr/>
          </p:nvSpPr>
          <p:spPr>
            <a:xfrm>
              <a:off x="6034633" y="1960943"/>
              <a:ext cx="12700" cy="12700"/>
            </a:xfrm>
            <a:custGeom>
              <a:avLst/>
              <a:gdLst/>
              <a:ahLst/>
              <a:cxnLst/>
              <a:rect l="l" t="t" r="r" b="b"/>
              <a:pathLst>
                <a:path w="12700" h="12700">
                  <a:moveTo>
                    <a:pt x="0" y="12319"/>
                  </a:moveTo>
                  <a:lnTo>
                    <a:pt x="12319" y="0"/>
                  </a:lnTo>
                </a:path>
              </a:pathLst>
            </a:custGeom>
            <a:ln w="4267">
              <a:solidFill>
                <a:srgbClr val="060101"/>
              </a:solidFill>
            </a:ln>
          </p:spPr>
          <p:txBody>
            <a:bodyPr wrap="square" lIns="0" tIns="0" rIns="0" bIns="0" rtlCol="0"/>
            <a:lstStyle/>
            <a:p/>
          </p:txBody>
        </p:sp>
        <p:sp>
          <p:nvSpPr>
            <p:cNvPr id="415" name="object 415" descr=""/>
            <p:cNvSpPr/>
            <p:nvPr/>
          </p:nvSpPr>
          <p:spPr>
            <a:xfrm>
              <a:off x="6034162" y="1961895"/>
              <a:ext cx="13335" cy="13335"/>
            </a:xfrm>
            <a:custGeom>
              <a:avLst/>
              <a:gdLst/>
              <a:ahLst/>
              <a:cxnLst/>
              <a:rect l="l" t="t" r="r" b="b"/>
              <a:pathLst>
                <a:path w="13335" h="13335">
                  <a:moveTo>
                    <a:pt x="0" y="13258"/>
                  </a:moveTo>
                  <a:lnTo>
                    <a:pt x="13258" y="0"/>
                  </a:lnTo>
                </a:path>
              </a:pathLst>
            </a:custGeom>
            <a:ln w="4267">
              <a:solidFill>
                <a:srgbClr val="060101"/>
              </a:solidFill>
            </a:ln>
          </p:spPr>
          <p:txBody>
            <a:bodyPr wrap="square" lIns="0" tIns="0" rIns="0" bIns="0" rtlCol="0"/>
            <a:lstStyle/>
            <a:p/>
          </p:txBody>
        </p:sp>
        <p:sp>
          <p:nvSpPr>
            <p:cNvPr id="416" name="object 416" descr=""/>
            <p:cNvSpPr/>
            <p:nvPr/>
          </p:nvSpPr>
          <p:spPr>
            <a:xfrm>
              <a:off x="6033690" y="1963314"/>
              <a:ext cx="13970" cy="13335"/>
            </a:xfrm>
            <a:custGeom>
              <a:avLst/>
              <a:gdLst/>
              <a:ahLst/>
              <a:cxnLst/>
              <a:rect l="l" t="t" r="r" b="b"/>
              <a:pathLst>
                <a:path w="13970" h="13335">
                  <a:moveTo>
                    <a:pt x="0" y="13258"/>
                  </a:moveTo>
                  <a:lnTo>
                    <a:pt x="13728" y="0"/>
                  </a:lnTo>
                </a:path>
              </a:pathLst>
            </a:custGeom>
            <a:ln w="4267">
              <a:solidFill>
                <a:srgbClr val="060101"/>
              </a:solidFill>
            </a:ln>
          </p:spPr>
          <p:txBody>
            <a:bodyPr wrap="square" lIns="0" tIns="0" rIns="0" bIns="0" rtlCol="0"/>
            <a:lstStyle/>
            <a:p/>
          </p:txBody>
        </p:sp>
        <p:sp>
          <p:nvSpPr>
            <p:cNvPr id="417" name="object 417" descr=""/>
            <p:cNvSpPr/>
            <p:nvPr/>
          </p:nvSpPr>
          <p:spPr>
            <a:xfrm>
              <a:off x="6033690" y="1964259"/>
              <a:ext cx="13970" cy="14604"/>
            </a:xfrm>
            <a:custGeom>
              <a:avLst/>
              <a:gdLst/>
              <a:ahLst/>
              <a:cxnLst/>
              <a:rect l="l" t="t" r="r" b="b"/>
              <a:pathLst>
                <a:path w="13970" h="14605">
                  <a:moveTo>
                    <a:pt x="0" y="14211"/>
                  </a:moveTo>
                  <a:lnTo>
                    <a:pt x="13728" y="0"/>
                  </a:lnTo>
                </a:path>
              </a:pathLst>
            </a:custGeom>
            <a:ln w="4267">
              <a:solidFill>
                <a:srgbClr val="060101"/>
              </a:solidFill>
            </a:ln>
          </p:spPr>
          <p:txBody>
            <a:bodyPr wrap="square" lIns="0" tIns="0" rIns="0" bIns="0" rtlCol="0"/>
            <a:lstStyle/>
            <a:p/>
          </p:txBody>
        </p:sp>
        <p:sp>
          <p:nvSpPr>
            <p:cNvPr id="418" name="object 418" descr=""/>
            <p:cNvSpPr/>
            <p:nvPr/>
          </p:nvSpPr>
          <p:spPr>
            <a:xfrm>
              <a:off x="6033218" y="1965679"/>
              <a:ext cx="15240" cy="14604"/>
            </a:xfrm>
            <a:custGeom>
              <a:avLst/>
              <a:gdLst/>
              <a:ahLst/>
              <a:cxnLst/>
              <a:rect l="l" t="t" r="r" b="b"/>
              <a:pathLst>
                <a:path w="15239" h="14605">
                  <a:moveTo>
                    <a:pt x="0" y="14211"/>
                  </a:moveTo>
                  <a:lnTo>
                    <a:pt x="14668" y="0"/>
                  </a:lnTo>
                </a:path>
              </a:pathLst>
            </a:custGeom>
            <a:ln w="4267">
              <a:solidFill>
                <a:srgbClr val="060101"/>
              </a:solidFill>
            </a:ln>
          </p:spPr>
          <p:txBody>
            <a:bodyPr wrap="square" lIns="0" tIns="0" rIns="0" bIns="0" rtlCol="0"/>
            <a:lstStyle/>
            <a:p/>
          </p:txBody>
        </p:sp>
        <p:sp>
          <p:nvSpPr>
            <p:cNvPr id="419" name="object 419" descr=""/>
            <p:cNvSpPr/>
            <p:nvPr/>
          </p:nvSpPr>
          <p:spPr>
            <a:xfrm>
              <a:off x="6033218" y="1966632"/>
              <a:ext cx="15240" cy="15240"/>
            </a:xfrm>
            <a:custGeom>
              <a:avLst/>
              <a:gdLst/>
              <a:ahLst/>
              <a:cxnLst/>
              <a:rect l="l" t="t" r="r" b="b"/>
              <a:pathLst>
                <a:path w="15239" h="15239">
                  <a:moveTo>
                    <a:pt x="0" y="15151"/>
                  </a:moveTo>
                  <a:lnTo>
                    <a:pt x="14668" y="0"/>
                  </a:lnTo>
                </a:path>
              </a:pathLst>
            </a:custGeom>
            <a:ln w="4267">
              <a:solidFill>
                <a:srgbClr val="060101"/>
              </a:solidFill>
            </a:ln>
          </p:spPr>
          <p:txBody>
            <a:bodyPr wrap="square" lIns="0" tIns="0" rIns="0" bIns="0" rtlCol="0"/>
            <a:lstStyle/>
            <a:p/>
          </p:txBody>
        </p:sp>
        <p:sp>
          <p:nvSpPr>
            <p:cNvPr id="420" name="object 420" descr=""/>
            <p:cNvSpPr/>
            <p:nvPr/>
          </p:nvSpPr>
          <p:spPr>
            <a:xfrm>
              <a:off x="6032747" y="1968059"/>
              <a:ext cx="15875" cy="15875"/>
            </a:xfrm>
            <a:custGeom>
              <a:avLst/>
              <a:gdLst/>
              <a:ahLst/>
              <a:cxnLst/>
              <a:rect l="l" t="t" r="r" b="b"/>
              <a:pathLst>
                <a:path w="15875" h="15875">
                  <a:moveTo>
                    <a:pt x="0" y="15621"/>
                  </a:moveTo>
                  <a:lnTo>
                    <a:pt x="15621" y="0"/>
                  </a:lnTo>
                </a:path>
              </a:pathLst>
            </a:custGeom>
            <a:ln w="4267">
              <a:solidFill>
                <a:srgbClr val="060101"/>
              </a:solidFill>
            </a:ln>
          </p:spPr>
          <p:txBody>
            <a:bodyPr wrap="square" lIns="0" tIns="0" rIns="0" bIns="0" rtlCol="0"/>
            <a:lstStyle/>
            <a:p/>
          </p:txBody>
        </p:sp>
        <p:sp>
          <p:nvSpPr>
            <p:cNvPr id="421" name="object 421" descr=""/>
            <p:cNvSpPr/>
            <p:nvPr/>
          </p:nvSpPr>
          <p:spPr>
            <a:xfrm>
              <a:off x="6032276" y="1968996"/>
              <a:ext cx="16510" cy="16510"/>
            </a:xfrm>
            <a:custGeom>
              <a:avLst/>
              <a:gdLst/>
              <a:ahLst/>
              <a:cxnLst/>
              <a:rect l="l" t="t" r="r" b="b"/>
              <a:pathLst>
                <a:path w="16510" h="16510">
                  <a:moveTo>
                    <a:pt x="0" y="16103"/>
                  </a:moveTo>
                  <a:lnTo>
                    <a:pt x="16103" y="0"/>
                  </a:lnTo>
                </a:path>
              </a:pathLst>
            </a:custGeom>
            <a:ln w="4267">
              <a:solidFill>
                <a:srgbClr val="060101"/>
              </a:solidFill>
            </a:ln>
          </p:spPr>
          <p:txBody>
            <a:bodyPr wrap="square" lIns="0" tIns="0" rIns="0" bIns="0" rtlCol="0"/>
            <a:lstStyle/>
            <a:p/>
          </p:txBody>
        </p:sp>
        <p:sp>
          <p:nvSpPr>
            <p:cNvPr id="422" name="object 422" descr=""/>
            <p:cNvSpPr/>
            <p:nvPr/>
          </p:nvSpPr>
          <p:spPr>
            <a:xfrm>
              <a:off x="6032276" y="1970418"/>
              <a:ext cx="17145" cy="17145"/>
            </a:xfrm>
            <a:custGeom>
              <a:avLst/>
              <a:gdLst/>
              <a:ahLst/>
              <a:cxnLst/>
              <a:rect l="l" t="t" r="r" b="b"/>
              <a:pathLst>
                <a:path w="17145" h="17144">
                  <a:moveTo>
                    <a:pt x="0" y="16573"/>
                  </a:moveTo>
                  <a:lnTo>
                    <a:pt x="16573" y="0"/>
                  </a:lnTo>
                </a:path>
              </a:pathLst>
            </a:custGeom>
            <a:ln w="4267">
              <a:solidFill>
                <a:srgbClr val="060101"/>
              </a:solidFill>
            </a:ln>
          </p:spPr>
          <p:txBody>
            <a:bodyPr wrap="square" lIns="0" tIns="0" rIns="0" bIns="0" rtlCol="0"/>
            <a:lstStyle/>
            <a:p/>
          </p:txBody>
        </p:sp>
        <p:sp>
          <p:nvSpPr>
            <p:cNvPr id="423" name="object 423" descr=""/>
            <p:cNvSpPr/>
            <p:nvPr/>
          </p:nvSpPr>
          <p:spPr>
            <a:xfrm>
              <a:off x="6031792" y="1971367"/>
              <a:ext cx="17145" cy="17145"/>
            </a:xfrm>
            <a:custGeom>
              <a:avLst/>
              <a:gdLst/>
              <a:ahLst/>
              <a:cxnLst/>
              <a:rect l="l" t="t" r="r" b="b"/>
              <a:pathLst>
                <a:path w="17145" h="17144">
                  <a:moveTo>
                    <a:pt x="0" y="17043"/>
                  </a:moveTo>
                  <a:lnTo>
                    <a:pt x="17056" y="0"/>
                  </a:lnTo>
                </a:path>
              </a:pathLst>
            </a:custGeom>
            <a:ln w="4267">
              <a:solidFill>
                <a:srgbClr val="060101"/>
              </a:solidFill>
            </a:ln>
          </p:spPr>
          <p:txBody>
            <a:bodyPr wrap="square" lIns="0" tIns="0" rIns="0" bIns="0" rtlCol="0"/>
            <a:lstStyle/>
            <a:p/>
          </p:txBody>
        </p:sp>
        <p:sp>
          <p:nvSpPr>
            <p:cNvPr id="424" name="object 424" descr=""/>
            <p:cNvSpPr/>
            <p:nvPr/>
          </p:nvSpPr>
          <p:spPr>
            <a:xfrm>
              <a:off x="6031321" y="1972796"/>
              <a:ext cx="18415" cy="17780"/>
            </a:xfrm>
            <a:custGeom>
              <a:avLst/>
              <a:gdLst/>
              <a:ahLst/>
              <a:cxnLst/>
              <a:rect l="l" t="t" r="r" b="b"/>
              <a:pathLst>
                <a:path w="18414" h="17780">
                  <a:moveTo>
                    <a:pt x="0" y="17513"/>
                  </a:moveTo>
                  <a:lnTo>
                    <a:pt x="17995" y="0"/>
                  </a:lnTo>
                </a:path>
              </a:pathLst>
            </a:custGeom>
            <a:ln w="4267">
              <a:solidFill>
                <a:srgbClr val="060101"/>
              </a:solidFill>
            </a:ln>
          </p:spPr>
          <p:txBody>
            <a:bodyPr wrap="square" lIns="0" tIns="0" rIns="0" bIns="0" rtlCol="0"/>
            <a:lstStyle/>
            <a:p/>
          </p:txBody>
        </p:sp>
        <p:sp>
          <p:nvSpPr>
            <p:cNvPr id="425" name="object 425" descr=""/>
            <p:cNvSpPr/>
            <p:nvPr/>
          </p:nvSpPr>
          <p:spPr>
            <a:xfrm>
              <a:off x="6031321" y="1973733"/>
              <a:ext cx="18415" cy="18415"/>
            </a:xfrm>
            <a:custGeom>
              <a:avLst/>
              <a:gdLst/>
              <a:ahLst/>
              <a:cxnLst/>
              <a:rect l="l" t="t" r="r" b="b"/>
              <a:pathLst>
                <a:path w="18414" h="18414">
                  <a:moveTo>
                    <a:pt x="0" y="17995"/>
                  </a:moveTo>
                  <a:lnTo>
                    <a:pt x="17995" y="0"/>
                  </a:lnTo>
                </a:path>
              </a:pathLst>
            </a:custGeom>
            <a:ln w="4267">
              <a:solidFill>
                <a:srgbClr val="060101"/>
              </a:solidFill>
            </a:ln>
          </p:spPr>
          <p:txBody>
            <a:bodyPr wrap="square" lIns="0" tIns="0" rIns="0" bIns="0" rtlCol="0"/>
            <a:lstStyle/>
            <a:p/>
          </p:txBody>
        </p:sp>
        <p:sp>
          <p:nvSpPr>
            <p:cNvPr id="426" name="object 426" descr=""/>
            <p:cNvSpPr/>
            <p:nvPr/>
          </p:nvSpPr>
          <p:spPr>
            <a:xfrm>
              <a:off x="6030850" y="1975155"/>
              <a:ext cx="19050" cy="19050"/>
            </a:xfrm>
            <a:custGeom>
              <a:avLst/>
              <a:gdLst/>
              <a:ahLst/>
              <a:cxnLst/>
              <a:rect l="l" t="t" r="r" b="b"/>
              <a:pathLst>
                <a:path w="19050" h="19050">
                  <a:moveTo>
                    <a:pt x="0" y="18465"/>
                  </a:moveTo>
                  <a:lnTo>
                    <a:pt x="18465" y="0"/>
                  </a:lnTo>
                </a:path>
              </a:pathLst>
            </a:custGeom>
            <a:ln w="4267">
              <a:solidFill>
                <a:srgbClr val="060101"/>
              </a:solidFill>
            </a:ln>
          </p:spPr>
          <p:txBody>
            <a:bodyPr wrap="square" lIns="0" tIns="0" rIns="0" bIns="0" rtlCol="0"/>
            <a:lstStyle/>
            <a:p/>
          </p:txBody>
        </p:sp>
        <p:sp>
          <p:nvSpPr>
            <p:cNvPr id="427" name="object 427" descr=""/>
            <p:cNvSpPr/>
            <p:nvPr/>
          </p:nvSpPr>
          <p:spPr>
            <a:xfrm>
              <a:off x="6032276" y="1976107"/>
              <a:ext cx="17780" cy="17780"/>
            </a:xfrm>
            <a:custGeom>
              <a:avLst/>
              <a:gdLst/>
              <a:ahLst/>
              <a:cxnLst/>
              <a:rect l="l" t="t" r="r" b="b"/>
              <a:pathLst>
                <a:path w="17779" h="17780">
                  <a:moveTo>
                    <a:pt x="0" y="17513"/>
                  </a:moveTo>
                  <a:lnTo>
                    <a:pt x="17513" y="0"/>
                  </a:lnTo>
                </a:path>
              </a:pathLst>
            </a:custGeom>
            <a:ln w="4267">
              <a:solidFill>
                <a:srgbClr val="060101"/>
              </a:solidFill>
            </a:ln>
          </p:spPr>
          <p:txBody>
            <a:bodyPr wrap="square" lIns="0" tIns="0" rIns="0" bIns="0" rtlCol="0"/>
            <a:lstStyle/>
            <a:p/>
          </p:txBody>
        </p:sp>
        <p:sp>
          <p:nvSpPr>
            <p:cNvPr id="428" name="object 428" descr=""/>
            <p:cNvSpPr/>
            <p:nvPr/>
          </p:nvSpPr>
          <p:spPr>
            <a:xfrm>
              <a:off x="6033690" y="1977517"/>
              <a:ext cx="16510" cy="16510"/>
            </a:xfrm>
            <a:custGeom>
              <a:avLst/>
              <a:gdLst/>
              <a:ahLst/>
              <a:cxnLst/>
              <a:rect l="l" t="t" r="r" b="b"/>
              <a:pathLst>
                <a:path w="16510" h="16510">
                  <a:moveTo>
                    <a:pt x="0" y="16103"/>
                  </a:moveTo>
                  <a:lnTo>
                    <a:pt x="16103" y="0"/>
                  </a:lnTo>
                </a:path>
              </a:pathLst>
            </a:custGeom>
            <a:ln w="4267">
              <a:solidFill>
                <a:srgbClr val="060101"/>
              </a:solidFill>
            </a:ln>
          </p:spPr>
          <p:txBody>
            <a:bodyPr wrap="square" lIns="0" tIns="0" rIns="0" bIns="0" rtlCol="0"/>
            <a:lstStyle/>
            <a:p/>
          </p:txBody>
        </p:sp>
        <p:sp>
          <p:nvSpPr>
            <p:cNvPr id="429" name="object 429" descr=""/>
            <p:cNvSpPr/>
            <p:nvPr/>
          </p:nvSpPr>
          <p:spPr>
            <a:xfrm>
              <a:off x="6035117" y="1978469"/>
              <a:ext cx="15240" cy="15240"/>
            </a:xfrm>
            <a:custGeom>
              <a:avLst/>
              <a:gdLst/>
              <a:ahLst/>
              <a:cxnLst/>
              <a:rect l="l" t="t" r="r" b="b"/>
              <a:pathLst>
                <a:path w="15239" h="15239">
                  <a:moveTo>
                    <a:pt x="0" y="15151"/>
                  </a:moveTo>
                  <a:lnTo>
                    <a:pt x="15138" y="0"/>
                  </a:lnTo>
                </a:path>
              </a:pathLst>
            </a:custGeom>
            <a:ln w="4267">
              <a:solidFill>
                <a:srgbClr val="060101"/>
              </a:solidFill>
            </a:ln>
          </p:spPr>
          <p:txBody>
            <a:bodyPr wrap="square" lIns="0" tIns="0" rIns="0" bIns="0" rtlCol="0"/>
            <a:lstStyle/>
            <a:p/>
          </p:txBody>
        </p:sp>
        <p:sp>
          <p:nvSpPr>
            <p:cNvPr id="430" name="object 430" descr=""/>
            <p:cNvSpPr/>
            <p:nvPr/>
          </p:nvSpPr>
          <p:spPr>
            <a:xfrm>
              <a:off x="6036530" y="1979892"/>
              <a:ext cx="13970" cy="13970"/>
            </a:xfrm>
            <a:custGeom>
              <a:avLst/>
              <a:gdLst/>
              <a:ahLst/>
              <a:cxnLst/>
              <a:rect l="l" t="t" r="r" b="b"/>
              <a:pathLst>
                <a:path w="13970" h="13969">
                  <a:moveTo>
                    <a:pt x="0" y="13728"/>
                  </a:moveTo>
                  <a:lnTo>
                    <a:pt x="13728" y="0"/>
                  </a:lnTo>
                </a:path>
              </a:pathLst>
            </a:custGeom>
            <a:ln w="4267">
              <a:solidFill>
                <a:srgbClr val="060101"/>
              </a:solidFill>
            </a:ln>
          </p:spPr>
          <p:txBody>
            <a:bodyPr wrap="square" lIns="0" tIns="0" rIns="0" bIns="0" rtlCol="0"/>
            <a:lstStyle/>
            <a:p/>
          </p:txBody>
        </p:sp>
        <p:sp>
          <p:nvSpPr>
            <p:cNvPr id="431" name="object 431" descr=""/>
            <p:cNvSpPr/>
            <p:nvPr/>
          </p:nvSpPr>
          <p:spPr>
            <a:xfrm>
              <a:off x="6037957" y="1980844"/>
              <a:ext cx="13335" cy="13335"/>
            </a:xfrm>
            <a:custGeom>
              <a:avLst/>
              <a:gdLst/>
              <a:ahLst/>
              <a:cxnLst/>
              <a:rect l="l" t="t" r="r" b="b"/>
              <a:pathLst>
                <a:path w="13335" h="13335">
                  <a:moveTo>
                    <a:pt x="0" y="12776"/>
                  </a:moveTo>
                  <a:lnTo>
                    <a:pt x="12788" y="0"/>
                  </a:lnTo>
                </a:path>
              </a:pathLst>
            </a:custGeom>
            <a:ln w="4267">
              <a:solidFill>
                <a:srgbClr val="060101"/>
              </a:solidFill>
            </a:ln>
          </p:spPr>
          <p:txBody>
            <a:bodyPr wrap="square" lIns="0" tIns="0" rIns="0" bIns="0" rtlCol="0"/>
            <a:lstStyle/>
            <a:p/>
          </p:txBody>
        </p:sp>
        <p:sp>
          <p:nvSpPr>
            <p:cNvPr id="432" name="object 432" descr=""/>
            <p:cNvSpPr/>
            <p:nvPr/>
          </p:nvSpPr>
          <p:spPr>
            <a:xfrm>
              <a:off x="6039370" y="1982254"/>
              <a:ext cx="11430" cy="11430"/>
            </a:xfrm>
            <a:custGeom>
              <a:avLst/>
              <a:gdLst/>
              <a:ahLst/>
              <a:cxnLst/>
              <a:rect l="l" t="t" r="r" b="b"/>
              <a:pathLst>
                <a:path w="11429" h="11430">
                  <a:moveTo>
                    <a:pt x="0" y="11366"/>
                  </a:moveTo>
                  <a:lnTo>
                    <a:pt x="11379" y="0"/>
                  </a:lnTo>
                </a:path>
              </a:pathLst>
            </a:custGeom>
            <a:ln w="4267">
              <a:solidFill>
                <a:srgbClr val="060101"/>
              </a:solidFill>
            </a:ln>
          </p:spPr>
          <p:txBody>
            <a:bodyPr wrap="square" lIns="0" tIns="0" rIns="0" bIns="0" rtlCol="0"/>
            <a:lstStyle/>
            <a:p/>
          </p:txBody>
        </p:sp>
        <p:sp>
          <p:nvSpPr>
            <p:cNvPr id="433" name="object 433" descr=""/>
            <p:cNvSpPr/>
            <p:nvPr/>
          </p:nvSpPr>
          <p:spPr>
            <a:xfrm>
              <a:off x="6040796" y="1983206"/>
              <a:ext cx="10795" cy="10795"/>
            </a:xfrm>
            <a:custGeom>
              <a:avLst/>
              <a:gdLst/>
              <a:ahLst/>
              <a:cxnLst/>
              <a:rect l="l" t="t" r="r" b="b"/>
              <a:pathLst>
                <a:path w="10795" h="10794">
                  <a:moveTo>
                    <a:pt x="0" y="10414"/>
                  </a:moveTo>
                  <a:lnTo>
                    <a:pt x="10414" y="0"/>
                  </a:lnTo>
                </a:path>
              </a:pathLst>
            </a:custGeom>
            <a:ln w="4267">
              <a:solidFill>
                <a:srgbClr val="060101"/>
              </a:solidFill>
            </a:ln>
          </p:spPr>
          <p:txBody>
            <a:bodyPr wrap="square" lIns="0" tIns="0" rIns="0" bIns="0" rtlCol="0"/>
            <a:lstStyle/>
            <a:p/>
          </p:txBody>
        </p:sp>
        <p:sp>
          <p:nvSpPr>
            <p:cNvPr id="434" name="object 434" descr=""/>
            <p:cNvSpPr/>
            <p:nvPr/>
          </p:nvSpPr>
          <p:spPr>
            <a:xfrm>
              <a:off x="6042210" y="1984629"/>
              <a:ext cx="9525" cy="9525"/>
            </a:xfrm>
            <a:custGeom>
              <a:avLst/>
              <a:gdLst/>
              <a:ahLst/>
              <a:cxnLst/>
              <a:rect l="l" t="t" r="r" b="b"/>
              <a:pathLst>
                <a:path w="9525" h="9525">
                  <a:moveTo>
                    <a:pt x="0" y="8991"/>
                  </a:moveTo>
                  <a:lnTo>
                    <a:pt x="9004" y="0"/>
                  </a:lnTo>
                </a:path>
              </a:pathLst>
            </a:custGeom>
            <a:ln w="4267">
              <a:solidFill>
                <a:srgbClr val="060101"/>
              </a:solidFill>
            </a:ln>
          </p:spPr>
          <p:txBody>
            <a:bodyPr wrap="square" lIns="0" tIns="0" rIns="0" bIns="0" rtlCol="0"/>
            <a:lstStyle/>
            <a:p/>
          </p:txBody>
        </p:sp>
        <p:sp>
          <p:nvSpPr>
            <p:cNvPr id="435" name="object 435" descr=""/>
            <p:cNvSpPr/>
            <p:nvPr/>
          </p:nvSpPr>
          <p:spPr>
            <a:xfrm>
              <a:off x="6043637" y="1985569"/>
              <a:ext cx="7620" cy="8255"/>
            </a:xfrm>
            <a:custGeom>
              <a:avLst/>
              <a:gdLst/>
              <a:ahLst/>
              <a:cxnLst/>
              <a:rect l="l" t="t" r="r" b="b"/>
              <a:pathLst>
                <a:path w="7620" h="8255">
                  <a:moveTo>
                    <a:pt x="0" y="8051"/>
                  </a:moveTo>
                  <a:lnTo>
                    <a:pt x="7581" y="0"/>
                  </a:lnTo>
                </a:path>
              </a:pathLst>
            </a:custGeom>
            <a:ln w="4267">
              <a:solidFill>
                <a:srgbClr val="060101"/>
              </a:solidFill>
            </a:ln>
          </p:spPr>
          <p:txBody>
            <a:bodyPr wrap="square" lIns="0" tIns="0" rIns="0" bIns="0" rtlCol="0"/>
            <a:lstStyle/>
            <a:p/>
          </p:txBody>
        </p:sp>
        <p:sp>
          <p:nvSpPr>
            <p:cNvPr id="436" name="object 436" descr=""/>
            <p:cNvSpPr/>
            <p:nvPr/>
          </p:nvSpPr>
          <p:spPr>
            <a:xfrm>
              <a:off x="6045051" y="1986991"/>
              <a:ext cx="6985" cy="6985"/>
            </a:xfrm>
            <a:custGeom>
              <a:avLst/>
              <a:gdLst/>
              <a:ahLst/>
              <a:cxnLst/>
              <a:rect l="l" t="t" r="r" b="b"/>
              <a:pathLst>
                <a:path w="6985" h="6985">
                  <a:moveTo>
                    <a:pt x="0" y="6629"/>
                  </a:moveTo>
                  <a:lnTo>
                    <a:pt x="6629" y="0"/>
                  </a:lnTo>
                </a:path>
              </a:pathLst>
            </a:custGeom>
            <a:ln w="4267">
              <a:solidFill>
                <a:srgbClr val="060101"/>
              </a:solidFill>
            </a:ln>
          </p:spPr>
          <p:txBody>
            <a:bodyPr wrap="square" lIns="0" tIns="0" rIns="0" bIns="0" rtlCol="0"/>
            <a:lstStyle/>
            <a:p/>
          </p:txBody>
        </p:sp>
        <p:sp>
          <p:nvSpPr>
            <p:cNvPr id="437" name="object 437" descr=""/>
            <p:cNvSpPr/>
            <p:nvPr/>
          </p:nvSpPr>
          <p:spPr>
            <a:xfrm>
              <a:off x="6046477" y="1987944"/>
              <a:ext cx="5715" cy="5715"/>
            </a:xfrm>
            <a:custGeom>
              <a:avLst/>
              <a:gdLst/>
              <a:ahLst/>
              <a:cxnLst/>
              <a:rect l="l" t="t" r="r" b="b"/>
              <a:pathLst>
                <a:path w="5714" h="5714">
                  <a:moveTo>
                    <a:pt x="0" y="5676"/>
                  </a:moveTo>
                  <a:lnTo>
                    <a:pt x="5207" y="0"/>
                  </a:lnTo>
                </a:path>
              </a:pathLst>
            </a:custGeom>
            <a:ln w="4267">
              <a:solidFill>
                <a:srgbClr val="060101"/>
              </a:solidFill>
            </a:ln>
          </p:spPr>
          <p:txBody>
            <a:bodyPr wrap="square" lIns="0" tIns="0" rIns="0" bIns="0" rtlCol="0"/>
            <a:lstStyle/>
            <a:p/>
          </p:txBody>
        </p:sp>
        <p:sp>
          <p:nvSpPr>
            <p:cNvPr id="438" name="object 438" descr=""/>
            <p:cNvSpPr/>
            <p:nvPr/>
          </p:nvSpPr>
          <p:spPr>
            <a:xfrm>
              <a:off x="6047891" y="1989366"/>
              <a:ext cx="4445" cy="4445"/>
            </a:xfrm>
            <a:custGeom>
              <a:avLst/>
              <a:gdLst/>
              <a:ahLst/>
              <a:cxnLst/>
              <a:rect l="l" t="t" r="r" b="b"/>
              <a:pathLst>
                <a:path w="4445" h="4444">
                  <a:moveTo>
                    <a:pt x="0" y="4254"/>
                  </a:moveTo>
                  <a:lnTo>
                    <a:pt x="4267" y="0"/>
                  </a:lnTo>
                </a:path>
              </a:pathLst>
            </a:custGeom>
            <a:ln w="4267">
              <a:solidFill>
                <a:srgbClr val="060101"/>
              </a:solidFill>
            </a:ln>
          </p:spPr>
          <p:txBody>
            <a:bodyPr wrap="square" lIns="0" tIns="0" rIns="0" bIns="0" rtlCol="0"/>
            <a:lstStyle/>
            <a:p/>
          </p:txBody>
        </p:sp>
        <p:sp>
          <p:nvSpPr>
            <p:cNvPr id="439" name="object 439" descr=""/>
            <p:cNvSpPr/>
            <p:nvPr/>
          </p:nvSpPr>
          <p:spPr>
            <a:xfrm>
              <a:off x="6049317" y="1990306"/>
              <a:ext cx="3175" cy="3810"/>
            </a:xfrm>
            <a:custGeom>
              <a:avLst/>
              <a:gdLst/>
              <a:ahLst/>
              <a:cxnLst/>
              <a:rect l="l" t="t" r="r" b="b"/>
              <a:pathLst>
                <a:path w="3175" h="3810">
                  <a:moveTo>
                    <a:pt x="0" y="3314"/>
                  </a:moveTo>
                  <a:lnTo>
                    <a:pt x="2844" y="0"/>
                  </a:lnTo>
                </a:path>
              </a:pathLst>
            </a:custGeom>
            <a:ln w="4267">
              <a:solidFill>
                <a:srgbClr val="060101"/>
              </a:solidFill>
            </a:ln>
          </p:spPr>
          <p:txBody>
            <a:bodyPr wrap="square" lIns="0" tIns="0" rIns="0" bIns="0" rtlCol="0"/>
            <a:lstStyle/>
            <a:p/>
          </p:txBody>
        </p:sp>
        <p:sp>
          <p:nvSpPr>
            <p:cNvPr id="440" name="object 440" descr=""/>
            <p:cNvSpPr/>
            <p:nvPr/>
          </p:nvSpPr>
          <p:spPr>
            <a:xfrm>
              <a:off x="6050743" y="1991728"/>
              <a:ext cx="1905" cy="1905"/>
            </a:xfrm>
            <a:custGeom>
              <a:avLst/>
              <a:gdLst/>
              <a:ahLst/>
              <a:cxnLst/>
              <a:rect l="l" t="t" r="r" b="b"/>
              <a:pathLst>
                <a:path w="1904" h="1905">
                  <a:moveTo>
                    <a:pt x="0" y="1892"/>
                  </a:moveTo>
                  <a:lnTo>
                    <a:pt x="1879" y="0"/>
                  </a:lnTo>
                </a:path>
              </a:pathLst>
            </a:custGeom>
            <a:ln w="4267">
              <a:solidFill>
                <a:srgbClr val="060101"/>
              </a:solidFill>
            </a:ln>
          </p:spPr>
          <p:txBody>
            <a:bodyPr wrap="square" lIns="0" tIns="0" rIns="0" bIns="0" rtlCol="0"/>
            <a:lstStyle/>
            <a:p/>
          </p:txBody>
        </p:sp>
        <p:sp>
          <p:nvSpPr>
            <p:cNvPr id="441" name="object 441" descr=""/>
            <p:cNvSpPr/>
            <p:nvPr/>
          </p:nvSpPr>
          <p:spPr>
            <a:xfrm>
              <a:off x="6052158" y="1992681"/>
              <a:ext cx="635" cy="1270"/>
            </a:xfrm>
            <a:custGeom>
              <a:avLst/>
              <a:gdLst/>
              <a:ahLst/>
              <a:cxnLst/>
              <a:rect l="l" t="t" r="r" b="b"/>
              <a:pathLst>
                <a:path w="635" h="1269">
                  <a:moveTo>
                    <a:pt x="0" y="939"/>
                  </a:moveTo>
                  <a:lnTo>
                    <a:pt x="469" y="0"/>
                  </a:lnTo>
                </a:path>
              </a:pathLst>
            </a:custGeom>
            <a:ln w="4267">
              <a:solidFill>
                <a:srgbClr val="060101"/>
              </a:solidFill>
            </a:ln>
          </p:spPr>
          <p:txBody>
            <a:bodyPr wrap="square" lIns="0" tIns="0" rIns="0" bIns="0" rtlCol="0"/>
            <a:lstStyle/>
            <a:p/>
          </p:txBody>
        </p:sp>
        <p:sp>
          <p:nvSpPr>
            <p:cNvPr id="442" name="object 442" descr=""/>
            <p:cNvSpPr/>
            <p:nvPr/>
          </p:nvSpPr>
          <p:spPr>
            <a:xfrm>
              <a:off x="6030850" y="3108778"/>
              <a:ext cx="635" cy="635"/>
            </a:xfrm>
            <a:custGeom>
              <a:avLst/>
              <a:gdLst/>
              <a:ahLst/>
              <a:cxnLst/>
              <a:rect l="l" t="t" r="r" b="b"/>
              <a:pathLst>
                <a:path w="635" h="635">
                  <a:moveTo>
                    <a:pt x="0" y="469"/>
                  </a:moveTo>
                  <a:lnTo>
                    <a:pt x="469" y="0"/>
                  </a:lnTo>
                </a:path>
              </a:pathLst>
            </a:custGeom>
            <a:ln w="4267">
              <a:solidFill>
                <a:srgbClr val="060101"/>
              </a:solidFill>
            </a:ln>
          </p:spPr>
          <p:txBody>
            <a:bodyPr wrap="square" lIns="0" tIns="0" rIns="0" bIns="0" rtlCol="0"/>
            <a:lstStyle/>
            <a:p/>
          </p:txBody>
        </p:sp>
        <p:sp>
          <p:nvSpPr>
            <p:cNvPr id="443" name="object 443" descr=""/>
            <p:cNvSpPr/>
            <p:nvPr/>
          </p:nvSpPr>
          <p:spPr>
            <a:xfrm>
              <a:off x="6031321" y="3108776"/>
              <a:ext cx="1905" cy="1905"/>
            </a:xfrm>
            <a:custGeom>
              <a:avLst/>
              <a:gdLst/>
              <a:ahLst/>
              <a:cxnLst/>
              <a:rect l="l" t="t" r="r" b="b"/>
              <a:pathLst>
                <a:path w="1904" h="1905">
                  <a:moveTo>
                    <a:pt x="0" y="1892"/>
                  </a:moveTo>
                  <a:lnTo>
                    <a:pt x="1422" y="0"/>
                  </a:lnTo>
                </a:path>
              </a:pathLst>
            </a:custGeom>
            <a:ln w="4267">
              <a:solidFill>
                <a:srgbClr val="060101"/>
              </a:solidFill>
            </a:ln>
          </p:spPr>
          <p:txBody>
            <a:bodyPr wrap="square" lIns="0" tIns="0" rIns="0" bIns="0" rtlCol="0"/>
            <a:lstStyle/>
            <a:p/>
          </p:txBody>
        </p:sp>
        <p:sp>
          <p:nvSpPr>
            <p:cNvPr id="444" name="object 444" descr=""/>
            <p:cNvSpPr/>
            <p:nvPr/>
          </p:nvSpPr>
          <p:spPr>
            <a:xfrm>
              <a:off x="6031321" y="3108773"/>
              <a:ext cx="3175" cy="3175"/>
            </a:xfrm>
            <a:custGeom>
              <a:avLst/>
              <a:gdLst/>
              <a:ahLst/>
              <a:cxnLst/>
              <a:rect l="l" t="t" r="r" b="b"/>
              <a:pathLst>
                <a:path w="3175" h="3175">
                  <a:moveTo>
                    <a:pt x="0" y="2844"/>
                  </a:moveTo>
                  <a:lnTo>
                    <a:pt x="2844" y="0"/>
                  </a:lnTo>
                </a:path>
              </a:pathLst>
            </a:custGeom>
            <a:ln w="4267">
              <a:solidFill>
                <a:srgbClr val="060101"/>
              </a:solidFill>
            </a:ln>
          </p:spPr>
          <p:txBody>
            <a:bodyPr wrap="square" lIns="0" tIns="0" rIns="0" bIns="0" rtlCol="0"/>
            <a:lstStyle/>
            <a:p/>
          </p:txBody>
        </p:sp>
        <p:sp>
          <p:nvSpPr>
            <p:cNvPr id="445" name="object 445" descr=""/>
            <p:cNvSpPr/>
            <p:nvPr/>
          </p:nvSpPr>
          <p:spPr>
            <a:xfrm>
              <a:off x="6031792" y="3108783"/>
              <a:ext cx="3810" cy="4445"/>
            </a:xfrm>
            <a:custGeom>
              <a:avLst/>
              <a:gdLst/>
              <a:ahLst/>
              <a:cxnLst/>
              <a:rect l="l" t="t" r="r" b="b"/>
              <a:pathLst>
                <a:path w="3810" h="4444">
                  <a:moveTo>
                    <a:pt x="0" y="4254"/>
                  </a:moveTo>
                  <a:lnTo>
                    <a:pt x="3797" y="0"/>
                  </a:lnTo>
                </a:path>
              </a:pathLst>
            </a:custGeom>
            <a:ln w="4267">
              <a:solidFill>
                <a:srgbClr val="060101"/>
              </a:solidFill>
            </a:ln>
          </p:spPr>
          <p:txBody>
            <a:bodyPr wrap="square" lIns="0" tIns="0" rIns="0" bIns="0" rtlCol="0"/>
            <a:lstStyle/>
            <a:p/>
          </p:txBody>
        </p:sp>
        <p:sp>
          <p:nvSpPr>
            <p:cNvPr id="446" name="object 446" descr=""/>
            <p:cNvSpPr/>
            <p:nvPr/>
          </p:nvSpPr>
          <p:spPr>
            <a:xfrm>
              <a:off x="6031792" y="3108780"/>
              <a:ext cx="5715" cy="5715"/>
            </a:xfrm>
            <a:custGeom>
              <a:avLst/>
              <a:gdLst/>
              <a:ahLst/>
              <a:cxnLst/>
              <a:rect l="l" t="t" r="r" b="b"/>
              <a:pathLst>
                <a:path w="5714" h="5714">
                  <a:moveTo>
                    <a:pt x="0" y="5206"/>
                  </a:moveTo>
                  <a:lnTo>
                    <a:pt x="5207" y="0"/>
                  </a:lnTo>
                </a:path>
              </a:pathLst>
            </a:custGeom>
            <a:ln w="4267">
              <a:solidFill>
                <a:srgbClr val="060101"/>
              </a:solidFill>
            </a:ln>
          </p:spPr>
          <p:txBody>
            <a:bodyPr wrap="square" lIns="0" tIns="0" rIns="0" bIns="0" rtlCol="0"/>
            <a:lstStyle/>
            <a:p/>
          </p:txBody>
        </p:sp>
        <p:sp>
          <p:nvSpPr>
            <p:cNvPr id="447" name="object 447" descr=""/>
            <p:cNvSpPr/>
            <p:nvPr/>
          </p:nvSpPr>
          <p:spPr>
            <a:xfrm>
              <a:off x="6032276" y="3108777"/>
              <a:ext cx="6350" cy="6985"/>
            </a:xfrm>
            <a:custGeom>
              <a:avLst/>
              <a:gdLst/>
              <a:ahLst/>
              <a:cxnLst/>
              <a:rect l="l" t="t" r="r" b="b"/>
              <a:pathLst>
                <a:path w="6350" h="6985">
                  <a:moveTo>
                    <a:pt x="0" y="6629"/>
                  </a:moveTo>
                  <a:lnTo>
                    <a:pt x="6146" y="0"/>
                  </a:lnTo>
                </a:path>
              </a:pathLst>
            </a:custGeom>
            <a:ln w="4267">
              <a:solidFill>
                <a:srgbClr val="060101"/>
              </a:solidFill>
            </a:ln>
          </p:spPr>
          <p:txBody>
            <a:bodyPr wrap="square" lIns="0" tIns="0" rIns="0" bIns="0" rtlCol="0"/>
            <a:lstStyle/>
            <a:p/>
          </p:txBody>
        </p:sp>
        <p:sp>
          <p:nvSpPr>
            <p:cNvPr id="448" name="object 448" descr=""/>
            <p:cNvSpPr/>
            <p:nvPr/>
          </p:nvSpPr>
          <p:spPr>
            <a:xfrm>
              <a:off x="6032276" y="3108773"/>
              <a:ext cx="7620" cy="7620"/>
            </a:xfrm>
            <a:custGeom>
              <a:avLst/>
              <a:gdLst/>
              <a:ahLst/>
              <a:cxnLst/>
              <a:rect l="l" t="t" r="r" b="b"/>
              <a:pathLst>
                <a:path w="7620" h="7619">
                  <a:moveTo>
                    <a:pt x="0" y="7581"/>
                  </a:moveTo>
                  <a:lnTo>
                    <a:pt x="7569" y="0"/>
                  </a:lnTo>
                </a:path>
              </a:pathLst>
            </a:custGeom>
            <a:ln w="4267">
              <a:solidFill>
                <a:srgbClr val="060101"/>
              </a:solidFill>
            </a:ln>
          </p:spPr>
          <p:txBody>
            <a:bodyPr wrap="square" lIns="0" tIns="0" rIns="0" bIns="0" rtlCol="0"/>
            <a:lstStyle/>
            <a:p/>
          </p:txBody>
        </p:sp>
        <p:sp>
          <p:nvSpPr>
            <p:cNvPr id="449" name="object 449" descr=""/>
            <p:cNvSpPr/>
            <p:nvPr/>
          </p:nvSpPr>
          <p:spPr>
            <a:xfrm>
              <a:off x="6032276" y="3108783"/>
              <a:ext cx="9525" cy="9525"/>
            </a:xfrm>
            <a:custGeom>
              <a:avLst/>
              <a:gdLst/>
              <a:ahLst/>
              <a:cxnLst/>
              <a:rect l="l" t="t" r="r" b="b"/>
              <a:pathLst>
                <a:path w="9525" h="9525">
                  <a:moveTo>
                    <a:pt x="0" y="8991"/>
                  </a:moveTo>
                  <a:lnTo>
                    <a:pt x="8991" y="0"/>
                  </a:lnTo>
                </a:path>
              </a:pathLst>
            </a:custGeom>
            <a:ln w="4267">
              <a:solidFill>
                <a:srgbClr val="060101"/>
              </a:solidFill>
            </a:ln>
          </p:spPr>
          <p:txBody>
            <a:bodyPr wrap="square" lIns="0" tIns="0" rIns="0" bIns="0" rtlCol="0"/>
            <a:lstStyle/>
            <a:p/>
          </p:txBody>
        </p:sp>
        <p:sp>
          <p:nvSpPr>
            <p:cNvPr id="450" name="object 450" descr=""/>
            <p:cNvSpPr/>
            <p:nvPr/>
          </p:nvSpPr>
          <p:spPr>
            <a:xfrm>
              <a:off x="6032747" y="3108773"/>
              <a:ext cx="10160" cy="10160"/>
            </a:xfrm>
            <a:custGeom>
              <a:avLst/>
              <a:gdLst/>
              <a:ahLst/>
              <a:cxnLst/>
              <a:rect l="l" t="t" r="r" b="b"/>
              <a:pathLst>
                <a:path w="10160" h="10160">
                  <a:moveTo>
                    <a:pt x="0" y="9944"/>
                  </a:moveTo>
                  <a:lnTo>
                    <a:pt x="9931" y="0"/>
                  </a:lnTo>
                </a:path>
              </a:pathLst>
            </a:custGeom>
            <a:ln w="4267">
              <a:solidFill>
                <a:srgbClr val="060101"/>
              </a:solidFill>
            </a:ln>
          </p:spPr>
          <p:txBody>
            <a:bodyPr wrap="square" lIns="0" tIns="0" rIns="0" bIns="0" rtlCol="0"/>
            <a:lstStyle/>
            <a:p/>
          </p:txBody>
        </p:sp>
        <p:sp>
          <p:nvSpPr>
            <p:cNvPr id="451" name="object 451" descr=""/>
            <p:cNvSpPr/>
            <p:nvPr/>
          </p:nvSpPr>
          <p:spPr>
            <a:xfrm>
              <a:off x="6032747" y="3108772"/>
              <a:ext cx="11430" cy="11430"/>
            </a:xfrm>
            <a:custGeom>
              <a:avLst/>
              <a:gdLst/>
              <a:ahLst/>
              <a:cxnLst/>
              <a:rect l="l" t="t" r="r" b="b"/>
              <a:pathLst>
                <a:path w="11429" h="11430">
                  <a:moveTo>
                    <a:pt x="0" y="11366"/>
                  </a:moveTo>
                  <a:lnTo>
                    <a:pt x="11366" y="0"/>
                  </a:lnTo>
                </a:path>
              </a:pathLst>
            </a:custGeom>
            <a:ln w="4267">
              <a:solidFill>
                <a:srgbClr val="060101"/>
              </a:solidFill>
            </a:ln>
          </p:spPr>
          <p:txBody>
            <a:bodyPr wrap="square" lIns="0" tIns="0" rIns="0" bIns="0" rtlCol="0"/>
            <a:lstStyle/>
            <a:p/>
          </p:txBody>
        </p:sp>
        <p:sp>
          <p:nvSpPr>
            <p:cNvPr id="452" name="object 452" descr=""/>
            <p:cNvSpPr/>
            <p:nvPr/>
          </p:nvSpPr>
          <p:spPr>
            <a:xfrm>
              <a:off x="6033218" y="3108781"/>
              <a:ext cx="12700" cy="12700"/>
            </a:xfrm>
            <a:custGeom>
              <a:avLst/>
              <a:gdLst/>
              <a:ahLst/>
              <a:cxnLst/>
              <a:rect l="l" t="t" r="r" b="b"/>
              <a:pathLst>
                <a:path w="12700" h="12700">
                  <a:moveTo>
                    <a:pt x="0" y="12306"/>
                  </a:moveTo>
                  <a:lnTo>
                    <a:pt x="12319" y="0"/>
                  </a:lnTo>
                </a:path>
              </a:pathLst>
            </a:custGeom>
            <a:ln w="4267">
              <a:solidFill>
                <a:srgbClr val="060101"/>
              </a:solidFill>
            </a:ln>
          </p:spPr>
          <p:txBody>
            <a:bodyPr wrap="square" lIns="0" tIns="0" rIns="0" bIns="0" rtlCol="0"/>
            <a:lstStyle/>
            <a:p/>
          </p:txBody>
        </p:sp>
        <p:sp>
          <p:nvSpPr>
            <p:cNvPr id="453" name="object 453" descr=""/>
            <p:cNvSpPr/>
            <p:nvPr/>
          </p:nvSpPr>
          <p:spPr>
            <a:xfrm>
              <a:off x="6033218" y="3108778"/>
              <a:ext cx="13335" cy="13970"/>
            </a:xfrm>
            <a:custGeom>
              <a:avLst/>
              <a:gdLst/>
              <a:ahLst/>
              <a:cxnLst/>
              <a:rect l="l" t="t" r="r" b="b"/>
              <a:pathLst>
                <a:path w="13335" h="13969">
                  <a:moveTo>
                    <a:pt x="0" y="13728"/>
                  </a:moveTo>
                  <a:lnTo>
                    <a:pt x="13258" y="0"/>
                  </a:lnTo>
                </a:path>
              </a:pathLst>
            </a:custGeom>
            <a:ln w="4267">
              <a:solidFill>
                <a:srgbClr val="060101"/>
              </a:solidFill>
            </a:ln>
          </p:spPr>
          <p:txBody>
            <a:bodyPr wrap="square" lIns="0" tIns="0" rIns="0" bIns="0" rtlCol="0"/>
            <a:lstStyle/>
            <a:p/>
          </p:txBody>
        </p:sp>
        <p:sp>
          <p:nvSpPr>
            <p:cNvPr id="454" name="object 454" descr=""/>
            <p:cNvSpPr/>
            <p:nvPr/>
          </p:nvSpPr>
          <p:spPr>
            <a:xfrm>
              <a:off x="6033690" y="3108774"/>
              <a:ext cx="14604" cy="15240"/>
            </a:xfrm>
            <a:custGeom>
              <a:avLst/>
              <a:gdLst/>
              <a:ahLst/>
              <a:cxnLst/>
              <a:rect l="l" t="t" r="r" b="b"/>
              <a:pathLst>
                <a:path w="14604" h="15239">
                  <a:moveTo>
                    <a:pt x="0" y="14681"/>
                  </a:moveTo>
                  <a:lnTo>
                    <a:pt x="14198" y="0"/>
                  </a:lnTo>
                </a:path>
              </a:pathLst>
            </a:custGeom>
            <a:ln w="4267">
              <a:solidFill>
                <a:srgbClr val="060101"/>
              </a:solidFill>
            </a:ln>
          </p:spPr>
          <p:txBody>
            <a:bodyPr wrap="square" lIns="0" tIns="0" rIns="0" bIns="0" rtlCol="0"/>
            <a:lstStyle/>
            <a:p/>
          </p:txBody>
        </p:sp>
        <p:sp>
          <p:nvSpPr>
            <p:cNvPr id="455" name="object 455" descr=""/>
            <p:cNvSpPr/>
            <p:nvPr/>
          </p:nvSpPr>
          <p:spPr>
            <a:xfrm>
              <a:off x="6033690" y="3108772"/>
              <a:ext cx="15875" cy="16510"/>
            </a:xfrm>
            <a:custGeom>
              <a:avLst/>
              <a:gdLst/>
              <a:ahLst/>
              <a:cxnLst/>
              <a:rect l="l" t="t" r="r" b="b"/>
              <a:pathLst>
                <a:path w="15875" h="16510">
                  <a:moveTo>
                    <a:pt x="0" y="16103"/>
                  </a:moveTo>
                  <a:lnTo>
                    <a:pt x="15621" y="0"/>
                  </a:lnTo>
                </a:path>
              </a:pathLst>
            </a:custGeom>
            <a:ln w="4267">
              <a:solidFill>
                <a:srgbClr val="060101"/>
              </a:solidFill>
            </a:ln>
          </p:spPr>
          <p:txBody>
            <a:bodyPr wrap="square" lIns="0" tIns="0" rIns="0" bIns="0" rtlCol="0"/>
            <a:lstStyle/>
            <a:p/>
          </p:txBody>
        </p:sp>
        <p:sp>
          <p:nvSpPr>
            <p:cNvPr id="456" name="object 456" descr=""/>
            <p:cNvSpPr/>
            <p:nvPr/>
          </p:nvSpPr>
          <p:spPr>
            <a:xfrm>
              <a:off x="6034162" y="3108781"/>
              <a:ext cx="17145" cy="17145"/>
            </a:xfrm>
            <a:custGeom>
              <a:avLst/>
              <a:gdLst/>
              <a:ahLst/>
              <a:cxnLst/>
              <a:rect l="l" t="t" r="r" b="b"/>
              <a:pathLst>
                <a:path w="17145" h="17144">
                  <a:moveTo>
                    <a:pt x="0" y="17043"/>
                  </a:moveTo>
                  <a:lnTo>
                    <a:pt x="16586" y="0"/>
                  </a:lnTo>
                </a:path>
              </a:pathLst>
            </a:custGeom>
            <a:ln w="4267">
              <a:solidFill>
                <a:srgbClr val="060101"/>
              </a:solidFill>
            </a:ln>
          </p:spPr>
          <p:txBody>
            <a:bodyPr wrap="square" lIns="0" tIns="0" rIns="0" bIns="0" rtlCol="0"/>
            <a:lstStyle/>
            <a:p/>
          </p:txBody>
        </p:sp>
        <p:sp>
          <p:nvSpPr>
            <p:cNvPr id="457" name="object 457" descr=""/>
            <p:cNvSpPr/>
            <p:nvPr/>
          </p:nvSpPr>
          <p:spPr>
            <a:xfrm>
              <a:off x="6034162" y="3108778"/>
              <a:ext cx="18415" cy="19050"/>
            </a:xfrm>
            <a:custGeom>
              <a:avLst/>
              <a:gdLst/>
              <a:ahLst/>
              <a:cxnLst/>
              <a:rect l="l" t="t" r="r" b="b"/>
              <a:pathLst>
                <a:path w="18414" h="19050">
                  <a:moveTo>
                    <a:pt x="0" y="18465"/>
                  </a:moveTo>
                  <a:lnTo>
                    <a:pt x="17995" y="0"/>
                  </a:lnTo>
                </a:path>
              </a:pathLst>
            </a:custGeom>
            <a:ln w="4267">
              <a:solidFill>
                <a:srgbClr val="060101"/>
              </a:solidFill>
            </a:ln>
          </p:spPr>
          <p:txBody>
            <a:bodyPr wrap="square" lIns="0" tIns="0" rIns="0" bIns="0" rtlCol="0"/>
            <a:lstStyle/>
            <a:p/>
          </p:txBody>
        </p:sp>
        <p:sp>
          <p:nvSpPr>
            <p:cNvPr id="458" name="object 458" descr=""/>
            <p:cNvSpPr/>
            <p:nvPr/>
          </p:nvSpPr>
          <p:spPr>
            <a:xfrm>
              <a:off x="6034162" y="3110197"/>
              <a:ext cx="19050" cy="18415"/>
            </a:xfrm>
            <a:custGeom>
              <a:avLst/>
              <a:gdLst/>
              <a:ahLst/>
              <a:cxnLst/>
              <a:rect l="l" t="t" r="r" b="b"/>
              <a:pathLst>
                <a:path w="19050" h="18414">
                  <a:moveTo>
                    <a:pt x="0" y="17995"/>
                  </a:moveTo>
                  <a:lnTo>
                    <a:pt x="18465" y="0"/>
                  </a:lnTo>
                </a:path>
              </a:pathLst>
            </a:custGeom>
            <a:ln w="4267">
              <a:solidFill>
                <a:srgbClr val="060101"/>
              </a:solidFill>
            </a:ln>
          </p:spPr>
          <p:txBody>
            <a:bodyPr wrap="square" lIns="0" tIns="0" rIns="0" bIns="0" rtlCol="0"/>
            <a:lstStyle/>
            <a:p/>
          </p:txBody>
        </p:sp>
        <p:sp>
          <p:nvSpPr>
            <p:cNvPr id="459" name="object 459" descr=""/>
            <p:cNvSpPr/>
            <p:nvPr/>
          </p:nvSpPr>
          <p:spPr>
            <a:xfrm>
              <a:off x="6034633" y="3111617"/>
              <a:ext cx="17780" cy="18415"/>
            </a:xfrm>
            <a:custGeom>
              <a:avLst/>
              <a:gdLst/>
              <a:ahLst/>
              <a:cxnLst/>
              <a:rect l="l" t="t" r="r" b="b"/>
              <a:pathLst>
                <a:path w="17779" h="18414">
                  <a:moveTo>
                    <a:pt x="0" y="17995"/>
                  </a:moveTo>
                  <a:lnTo>
                    <a:pt x="17526" y="0"/>
                  </a:lnTo>
                </a:path>
              </a:pathLst>
            </a:custGeom>
            <a:ln w="4267">
              <a:solidFill>
                <a:srgbClr val="060101"/>
              </a:solidFill>
            </a:ln>
          </p:spPr>
          <p:txBody>
            <a:bodyPr wrap="square" lIns="0" tIns="0" rIns="0" bIns="0" rtlCol="0"/>
            <a:lstStyle/>
            <a:p/>
          </p:txBody>
        </p:sp>
        <p:sp>
          <p:nvSpPr>
            <p:cNvPr id="460" name="object 460" descr=""/>
            <p:cNvSpPr/>
            <p:nvPr/>
          </p:nvSpPr>
          <p:spPr>
            <a:xfrm>
              <a:off x="6034633" y="3113513"/>
              <a:ext cx="17780" cy="17145"/>
            </a:xfrm>
            <a:custGeom>
              <a:avLst/>
              <a:gdLst/>
              <a:ahLst/>
              <a:cxnLst/>
              <a:rect l="l" t="t" r="r" b="b"/>
              <a:pathLst>
                <a:path w="17779" h="17144">
                  <a:moveTo>
                    <a:pt x="0" y="17043"/>
                  </a:moveTo>
                  <a:lnTo>
                    <a:pt x="17526" y="0"/>
                  </a:lnTo>
                </a:path>
              </a:pathLst>
            </a:custGeom>
            <a:ln w="4267">
              <a:solidFill>
                <a:srgbClr val="060101"/>
              </a:solidFill>
            </a:ln>
          </p:spPr>
          <p:txBody>
            <a:bodyPr wrap="square" lIns="0" tIns="0" rIns="0" bIns="0" rtlCol="0"/>
            <a:lstStyle/>
            <a:p/>
          </p:txBody>
        </p:sp>
        <p:sp>
          <p:nvSpPr>
            <p:cNvPr id="461" name="object 461" descr=""/>
            <p:cNvSpPr/>
            <p:nvPr/>
          </p:nvSpPr>
          <p:spPr>
            <a:xfrm>
              <a:off x="6035117" y="3114933"/>
              <a:ext cx="17145" cy="17145"/>
            </a:xfrm>
            <a:custGeom>
              <a:avLst/>
              <a:gdLst/>
              <a:ahLst/>
              <a:cxnLst/>
              <a:rect l="l" t="t" r="r" b="b"/>
              <a:pathLst>
                <a:path w="17145" h="17144">
                  <a:moveTo>
                    <a:pt x="0" y="17043"/>
                  </a:moveTo>
                  <a:lnTo>
                    <a:pt x="16573" y="0"/>
                  </a:lnTo>
                </a:path>
              </a:pathLst>
            </a:custGeom>
            <a:ln w="4267">
              <a:solidFill>
                <a:srgbClr val="060101"/>
              </a:solidFill>
            </a:ln>
          </p:spPr>
          <p:txBody>
            <a:bodyPr wrap="square" lIns="0" tIns="0" rIns="0" bIns="0" rtlCol="0"/>
            <a:lstStyle/>
            <a:p/>
          </p:txBody>
        </p:sp>
        <p:sp>
          <p:nvSpPr>
            <p:cNvPr id="462" name="object 462" descr=""/>
            <p:cNvSpPr/>
            <p:nvPr/>
          </p:nvSpPr>
          <p:spPr>
            <a:xfrm>
              <a:off x="6035117" y="3116821"/>
              <a:ext cx="16510" cy="16510"/>
            </a:xfrm>
            <a:custGeom>
              <a:avLst/>
              <a:gdLst/>
              <a:ahLst/>
              <a:cxnLst/>
              <a:rect l="l" t="t" r="r" b="b"/>
              <a:pathLst>
                <a:path w="16510" h="16510">
                  <a:moveTo>
                    <a:pt x="0" y="16103"/>
                  </a:moveTo>
                  <a:lnTo>
                    <a:pt x="16103" y="0"/>
                  </a:lnTo>
                </a:path>
              </a:pathLst>
            </a:custGeom>
            <a:ln w="4267">
              <a:solidFill>
                <a:srgbClr val="060101"/>
              </a:solidFill>
            </a:ln>
          </p:spPr>
          <p:txBody>
            <a:bodyPr wrap="square" lIns="0" tIns="0" rIns="0" bIns="0" rtlCol="0"/>
            <a:lstStyle/>
            <a:p/>
          </p:txBody>
        </p:sp>
        <p:sp>
          <p:nvSpPr>
            <p:cNvPr id="463" name="object 463" descr=""/>
            <p:cNvSpPr/>
            <p:nvPr/>
          </p:nvSpPr>
          <p:spPr>
            <a:xfrm>
              <a:off x="6035588" y="3118241"/>
              <a:ext cx="15875" cy="16510"/>
            </a:xfrm>
            <a:custGeom>
              <a:avLst/>
              <a:gdLst/>
              <a:ahLst/>
              <a:cxnLst/>
              <a:rect l="l" t="t" r="r" b="b"/>
              <a:pathLst>
                <a:path w="15875" h="16510">
                  <a:moveTo>
                    <a:pt x="0" y="16103"/>
                  </a:moveTo>
                  <a:lnTo>
                    <a:pt x="15621" y="0"/>
                  </a:lnTo>
                </a:path>
              </a:pathLst>
            </a:custGeom>
            <a:ln w="4267">
              <a:solidFill>
                <a:srgbClr val="060101"/>
              </a:solidFill>
            </a:ln>
          </p:spPr>
          <p:txBody>
            <a:bodyPr wrap="square" lIns="0" tIns="0" rIns="0" bIns="0" rtlCol="0"/>
            <a:lstStyle/>
            <a:p/>
          </p:txBody>
        </p:sp>
        <p:sp>
          <p:nvSpPr>
            <p:cNvPr id="464" name="object 464" descr=""/>
            <p:cNvSpPr/>
            <p:nvPr/>
          </p:nvSpPr>
          <p:spPr>
            <a:xfrm>
              <a:off x="6035588" y="3120142"/>
              <a:ext cx="15240" cy="15240"/>
            </a:xfrm>
            <a:custGeom>
              <a:avLst/>
              <a:gdLst/>
              <a:ahLst/>
              <a:cxnLst/>
              <a:rect l="l" t="t" r="r" b="b"/>
              <a:pathLst>
                <a:path w="15239" h="15239">
                  <a:moveTo>
                    <a:pt x="0" y="15151"/>
                  </a:moveTo>
                  <a:lnTo>
                    <a:pt x="15151" y="0"/>
                  </a:lnTo>
                </a:path>
              </a:pathLst>
            </a:custGeom>
            <a:ln w="4267">
              <a:solidFill>
                <a:srgbClr val="060101"/>
              </a:solidFill>
            </a:ln>
          </p:spPr>
          <p:txBody>
            <a:bodyPr wrap="square" lIns="0" tIns="0" rIns="0" bIns="0" rtlCol="0"/>
            <a:lstStyle/>
            <a:p/>
          </p:txBody>
        </p:sp>
        <p:sp>
          <p:nvSpPr>
            <p:cNvPr id="465" name="object 465" descr=""/>
            <p:cNvSpPr/>
            <p:nvPr/>
          </p:nvSpPr>
          <p:spPr>
            <a:xfrm>
              <a:off x="6035588" y="3122032"/>
              <a:ext cx="15240" cy="15240"/>
            </a:xfrm>
            <a:custGeom>
              <a:avLst/>
              <a:gdLst/>
              <a:ahLst/>
              <a:cxnLst/>
              <a:rect l="l" t="t" r="r" b="b"/>
              <a:pathLst>
                <a:path w="15239" h="15239">
                  <a:moveTo>
                    <a:pt x="0" y="14681"/>
                  </a:moveTo>
                  <a:lnTo>
                    <a:pt x="15151" y="0"/>
                  </a:lnTo>
                </a:path>
              </a:pathLst>
            </a:custGeom>
            <a:ln w="4267">
              <a:solidFill>
                <a:srgbClr val="060101"/>
              </a:solidFill>
            </a:ln>
          </p:spPr>
          <p:txBody>
            <a:bodyPr wrap="square" lIns="0" tIns="0" rIns="0" bIns="0" rtlCol="0"/>
            <a:lstStyle/>
            <a:p/>
          </p:txBody>
        </p:sp>
        <p:sp>
          <p:nvSpPr>
            <p:cNvPr id="466" name="object 466" descr=""/>
            <p:cNvSpPr/>
            <p:nvPr/>
          </p:nvSpPr>
          <p:spPr>
            <a:xfrm>
              <a:off x="6036059" y="3123451"/>
              <a:ext cx="14604" cy="14604"/>
            </a:xfrm>
            <a:custGeom>
              <a:avLst/>
              <a:gdLst/>
              <a:ahLst/>
              <a:cxnLst/>
              <a:rect l="l" t="t" r="r" b="b"/>
              <a:pathLst>
                <a:path w="14604" h="14605">
                  <a:moveTo>
                    <a:pt x="0" y="14211"/>
                  </a:moveTo>
                  <a:lnTo>
                    <a:pt x="14198" y="0"/>
                  </a:lnTo>
                </a:path>
              </a:pathLst>
            </a:custGeom>
            <a:ln w="4267">
              <a:solidFill>
                <a:srgbClr val="060101"/>
              </a:solidFill>
            </a:ln>
          </p:spPr>
          <p:txBody>
            <a:bodyPr wrap="square" lIns="0" tIns="0" rIns="0" bIns="0" rtlCol="0"/>
            <a:lstStyle/>
            <a:p/>
          </p:txBody>
        </p:sp>
        <p:sp>
          <p:nvSpPr>
            <p:cNvPr id="467" name="object 467" descr=""/>
            <p:cNvSpPr/>
            <p:nvPr/>
          </p:nvSpPr>
          <p:spPr>
            <a:xfrm>
              <a:off x="6036059" y="3125342"/>
              <a:ext cx="13970" cy="13970"/>
            </a:xfrm>
            <a:custGeom>
              <a:avLst/>
              <a:gdLst/>
              <a:ahLst/>
              <a:cxnLst/>
              <a:rect l="l" t="t" r="r" b="b"/>
              <a:pathLst>
                <a:path w="13970" h="13969">
                  <a:moveTo>
                    <a:pt x="0" y="13741"/>
                  </a:moveTo>
                  <a:lnTo>
                    <a:pt x="13728" y="0"/>
                  </a:lnTo>
                </a:path>
              </a:pathLst>
            </a:custGeom>
            <a:ln w="4267">
              <a:solidFill>
                <a:srgbClr val="060101"/>
              </a:solidFill>
            </a:ln>
          </p:spPr>
          <p:txBody>
            <a:bodyPr wrap="square" lIns="0" tIns="0" rIns="0" bIns="0" rtlCol="0"/>
            <a:lstStyle/>
            <a:p/>
          </p:txBody>
        </p:sp>
        <p:sp>
          <p:nvSpPr>
            <p:cNvPr id="468" name="object 468" descr=""/>
            <p:cNvSpPr/>
            <p:nvPr/>
          </p:nvSpPr>
          <p:spPr>
            <a:xfrm>
              <a:off x="6036530" y="3126773"/>
              <a:ext cx="13335" cy="13335"/>
            </a:xfrm>
            <a:custGeom>
              <a:avLst/>
              <a:gdLst/>
              <a:ahLst/>
              <a:cxnLst/>
              <a:rect l="l" t="t" r="r" b="b"/>
              <a:pathLst>
                <a:path w="13335" h="13335">
                  <a:moveTo>
                    <a:pt x="0" y="13258"/>
                  </a:moveTo>
                  <a:lnTo>
                    <a:pt x="13258" y="0"/>
                  </a:lnTo>
                </a:path>
              </a:pathLst>
            </a:custGeom>
            <a:ln w="4267">
              <a:solidFill>
                <a:srgbClr val="060101"/>
              </a:solidFill>
            </a:ln>
          </p:spPr>
          <p:txBody>
            <a:bodyPr wrap="square" lIns="0" tIns="0" rIns="0" bIns="0" rtlCol="0"/>
            <a:lstStyle/>
            <a:p/>
          </p:txBody>
        </p:sp>
        <p:sp>
          <p:nvSpPr>
            <p:cNvPr id="469" name="object 469" descr=""/>
            <p:cNvSpPr/>
            <p:nvPr/>
          </p:nvSpPr>
          <p:spPr>
            <a:xfrm>
              <a:off x="6036530" y="3128663"/>
              <a:ext cx="13335" cy="13335"/>
            </a:xfrm>
            <a:custGeom>
              <a:avLst/>
              <a:gdLst/>
              <a:ahLst/>
              <a:cxnLst/>
              <a:rect l="l" t="t" r="r" b="b"/>
              <a:pathLst>
                <a:path w="13335" h="13335">
                  <a:moveTo>
                    <a:pt x="0" y="12788"/>
                  </a:moveTo>
                  <a:lnTo>
                    <a:pt x="12788" y="0"/>
                  </a:lnTo>
                </a:path>
              </a:pathLst>
            </a:custGeom>
            <a:ln w="4267">
              <a:solidFill>
                <a:srgbClr val="060101"/>
              </a:solidFill>
            </a:ln>
          </p:spPr>
          <p:txBody>
            <a:bodyPr wrap="square" lIns="0" tIns="0" rIns="0" bIns="0" rtlCol="0"/>
            <a:lstStyle/>
            <a:p/>
          </p:txBody>
        </p:sp>
        <p:sp>
          <p:nvSpPr>
            <p:cNvPr id="470" name="object 470" descr=""/>
            <p:cNvSpPr/>
            <p:nvPr/>
          </p:nvSpPr>
          <p:spPr>
            <a:xfrm>
              <a:off x="6037002" y="3130088"/>
              <a:ext cx="12065" cy="12700"/>
            </a:xfrm>
            <a:custGeom>
              <a:avLst/>
              <a:gdLst/>
              <a:ahLst/>
              <a:cxnLst/>
              <a:rect l="l" t="t" r="r" b="b"/>
              <a:pathLst>
                <a:path w="12064" h="12700">
                  <a:moveTo>
                    <a:pt x="0" y="12306"/>
                  </a:moveTo>
                  <a:lnTo>
                    <a:pt x="11849" y="0"/>
                  </a:lnTo>
                </a:path>
              </a:pathLst>
            </a:custGeom>
            <a:ln w="4267">
              <a:solidFill>
                <a:srgbClr val="060101"/>
              </a:solidFill>
            </a:ln>
          </p:spPr>
          <p:txBody>
            <a:bodyPr wrap="square" lIns="0" tIns="0" rIns="0" bIns="0" rtlCol="0"/>
            <a:lstStyle/>
            <a:p/>
          </p:txBody>
        </p:sp>
        <p:sp>
          <p:nvSpPr>
            <p:cNvPr id="471" name="object 471" descr=""/>
            <p:cNvSpPr/>
            <p:nvPr/>
          </p:nvSpPr>
          <p:spPr>
            <a:xfrm>
              <a:off x="6037002" y="3131977"/>
              <a:ext cx="12065" cy="12065"/>
            </a:xfrm>
            <a:custGeom>
              <a:avLst/>
              <a:gdLst/>
              <a:ahLst/>
              <a:cxnLst/>
              <a:rect l="l" t="t" r="r" b="b"/>
              <a:pathLst>
                <a:path w="12064" h="12064">
                  <a:moveTo>
                    <a:pt x="0" y="11836"/>
                  </a:moveTo>
                  <a:lnTo>
                    <a:pt x="11849" y="0"/>
                  </a:lnTo>
                </a:path>
              </a:pathLst>
            </a:custGeom>
            <a:ln w="4267">
              <a:solidFill>
                <a:srgbClr val="060101"/>
              </a:solidFill>
            </a:ln>
          </p:spPr>
          <p:txBody>
            <a:bodyPr wrap="square" lIns="0" tIns="0" rIns="0" bIns="0" rtlCol="0"/>
            <a:lstStyle/>
            <a:p/>
          </p:txBody>
        </p:sp>
        <p:sp>
          <p:nvSpPr>
            <p:cNvPr id="472" name="object 472" descr=""/>
            <p:cNvSpPr/>
            <p:nvPr/>
          </p:nvSpPr>
          <p:spPr>
            <a:xfrm>
              <a:off x="6037486" y="3133878"/>
              <a:ext cx="11430" cy="11430"/>
            </a:xfrm>
            <a:custGeom>
              <a:avLst/>
              <a:gdLst/>
              <a:ahLst/>
              <a:cxnLst/>
              <a:rect l="l" t="t" r="r" b="b"/>
              <a:pathLst>
                <a:path w="11429" h="11430">
                  <a:moveTo>
                    <a:pt x="0" y="10883"/>
                  </a:moveTo>
                  <a:lnTo>
                    <a:pt x="10883" y="0"/>
                  </a:lnTo>
                </a:path>
              </a:pathLst>
            </a:custGeom>
            <a:ln w="4267">
              <a:solidFill>
                <a:srgbClr val="060101"/>
              </a:solidFill>
            </a:ln>
          </p:spPr>
          <p:txBody>
            <a:bodyPr wrap="square" lIns="0" tIns="0" rIns="0" bIns="0" rtlCol="0"/>
            <a:lstStyle/>
            <a:p/>
          </p:txBody>
        </p:sp>
        <p:sp>
          <p:nvSpPr>
            <p:cNvPr id="473" name="object 473" descr=""/>
            <p:cNvSpPr/>
            <p:nvPr/>
          </p:nvSpPr>
          <p:spPr>
            <a:xfrm>
              <a:off x="6037486" y="3135298"/>
              <a:ext cx="10795" cy="11430"/>
            </a:xfrm>
            <a:custGeom>
              <a:avLst/>
              <a:gdLst/>
              <a:ahLst/>
              <a:cxnLst/>
              <a:rect l="l" t="t" r="r" b="b"/>
              <a:pathLst>
                <a:path w="10795" h="11430">
                  <a:moveTo>
                    <a:pt x="0" y="10883"/>
                  </a:moveTo>
                  <a:lnTo>
                    <a:pt x="10401" y="0"/>
                  </a:lnTo>
                </a:path>
              </a:pathLst>
            </a:custGeom>
            <a:ln w="4267">
              <a:solidFill>
                <a:srgbClr val="060101"/>
              </a:solidFill>
            </a:ln>
          </p:spPr>
          <p:txBody>
            <a:bodyPr wrap="square" lIns="0" tIns="0" rIns="0" bIns="0" rtlCol="0"/>
            <a:lstStyle/>
            <a:p/>
          </p:txBody>
        </p:sp>
        <p:sp>
          <p:nvSpPr>
            <p:cNvPr id="474" name="object 474" descr=""/>
            <p:cNvSpPr/>
            <p:nvPr/>
          </p:nvSpPr>
          <p:spPr>
            <a:xfrm>
              <a:off x="6037486" y="3137187"/>
              <a:ext cx="10795" cy="10160"/>
            </a:xfrm>
            <a:custGeom>
              <a:avLst/>
              <a:gdLst/>
              <a:ahLst/>
              <a:cxnLst/>
              <a:rect l="l" t="t" r="r" b="b"/>
              <a:pathLst>
                <a:path w="10795" h="10160">
                  <a:moveTo>
                    <a:pt x="0" y="9944"/>
                  </a:moveTo>
                  <a:lnTo>
                    <a:pt x="10401" y="0"/>
                  </a:lnTo>
                </a:path>
              </a:pathLst>
            </a:custGeom>
            <a:ln w="4267">
              <a:solidFill>
                <a:srgbClr val="060101"/>
              </a:solidFill>
            </a:ln>
          </p:spPr>
          <p:txBody>
            <a:bodyPr wrap="square" lIns="0" tIns="0" rIns="0" bIns="0" rtlCol="0"/>
            <a:lstStyle/>
            <a:p/>
          </p:txBody>
        </p:sp>
        <p:sp>
          <p:nvSpPr>
            <p:cNvPr id="475" name="object 475" descr=""/>
            <p:cNvSpPr/>
            <p:nvPr/>
          </p:nvSpPr>
          <p:spPr>
            <a:xfrm>
              <a:off x="6037957" y="3138608"/>
              <a:ext cx="9525" cy="10160"/>
            </a:xfrm>
            <a:custGeom>
              <a:avLst/>
              <a:gdLst/>
              <a:ahLst/>
              <a:cxnLst/>
              <a:rect l="l" t="t" r="r" b="b"/>
              <a:pathLst>
                <a:path w="9525" h="10160">
                  <a:moveTo>
                    <a:pt x="0" y="9944"/>
                  </a:moveTo>
                  <a:lnTo>
                    <a:pt x="9461" y="0"/>
                  </a:lnTo>
                </a:path>
              </a:pathLst>
            </a:custGeom>
            <a:ln w="4267">
              <a:solidFill>
                <a:srgbClr val="060101"/>
              </a:solidFill>
            </a:ln>
          </p:spPr>
          <p:txBody>
            <a:bodyPr wrap="square" lIns="0" tIns="0" rIns="0" bIns="0" rtlCol="0"/>
            <a:lstStyle/>
            <a:p/>
          </p:txBody>
        </p:sp>
        <p:sp>
          <p:nvSpPr>
            <p:cNvPr id="476" name="object 476" descr=""/>
            <p:cNvSpPr/>
            <p:nvPr/>
          </p:nvSpPr>
          <p:spPr>
            <a:xfrm>
              <a:off x="6037957" y="3140509"/>
              <a:ext cx="9525" cy="9525"/>
            </a:xfrm>
            <a:custGeom>
              <a:avLst/>
              <a:gdLst/>
              <a:ahLst/>
              <a:cxnLst/>
              <a:rect l="l" t="t" r="r" b="b"/>
              <a:pathLst>
                <a:path w="9525" h="9525">
                  <a:moveTo>
                    <a:pt x="0" y="8991"/>
                  </a:moveTo>
                  <a:lnTo>
                    <a:pt x="9461" y="0"/>
                  </a:lnTo>
                </a:path>
              </a:pathLst>
            </a:custGeom>
            <a:ln w="4267">
              <a:solidFill>
                <a:srgbClr val="060101"/>
              </a:solidFill>
            </a:ln>
          </p:spPr>
          <p:txBody>
            <a:bodyPr wrap="square" lIns="0" tIns="0" rIns="0" bIns="0" rtlCol="0"/>
            <a:lstStyle/>
            <a:p/>
          </p:txBody>
        </p:sp>
        <p:sp>
          <p:nvSpPr>
            <p:cNvPr id="477" name="object 477" descr=""/>
            <p:cNvSpPr/>
            <p:nvPr/>
          </p:nvSpPr>
          <p:spPr>
            <a:xfrm>
              <a:off x="6038428" y="3141929"/>
              <a:ext cx="8890" cy="9525"/>
            </a:xfrm>
            <a:custGeom>
              <a:avLst/>
              <a:gdLst/>
              <a:ahLst/>
              <a:cxnLst/>
              <a:rect l="l" t="t" r="r" b="b"/>
              <a:pathLst>
                <a:path w="8889" h="9525">
                  <a:moveTo>
                    <a:pt x="0" y="8991"/>
                  </a:moveTo>
                  <a:lnTo>
                    <a:pt x="8521" y="0"/>
                  </a:lnTo>
                </a:path>
              </a:pathLst>
            </a:custGeom>
            <a:ln w="4267">
              <a:solidFill>
                <a:srgbClr val="060101"/>
              </a:solidFill>
            </a:ln>
          </p:spPr>
          <p:txBody>
            <a:bodyPr wrap="square" lIns="0" tIns="0" rIns="0" bIns="0" rtlCol="0"/>
            <a:lstStyle/>
            <a:p/>
          </p:txBody>
        </p:sp>
        <p:sp>
          <p:nvSpPr>
            <p:cNvPr id="478" name="object 478" descr=""/>
            <p:cNvSpPr/>
            <p:nvPr/>
          </p:nvSpPr>
          <p:spPr>
            <a:xfrm>
              <a:off x="6038428" y="3143817"/>
              <a:ext cx="8255" cy="8255"/>
            </a:xfrm>
            <a:custGeom>
              <a:avLst/>
              <a:gdLst/>
              <a:ahLst/>
              <a:cxnLst/>
              <a:rect l="l" t="t" r="r" b="b"/>
              <a:pathLst>
                <a:path w="8254" h="8255">
                  <a:moveTo>
                    <a:pt x="0" y="8051"/>
                  </a:moveTo>
                  <a:lnTo>
                    <a:pt x="8051" y="0"/>
                  </a:lnTo>
                </a:path>
              </a:pathLst>
            </a:custGeom>
            <a:ln w="4267">
              <a:solidFill>
                <a:srgbClr val="060101"/>
              </a:solidFill>
            </a:ln>
          </p:spPr>
          <p:txBody>
            <a:bodyPr wrap="square" lIns="0" tIns="0" rIns="0" bIns="0" rtlCol="0"/>
            <a:lstStyle/>
            <a:p/>
          </p:txBody>
        </p:sp>
        <p:sp>
          <p:nvSpPr>
            <p:cNvPr id="479" name="object 479" descr=""/>
            <p:cNvSpPr/>
            <p:nvPr/>
          </p:nvSpPr>
          <p:spPr>
            <a:xfrm>
              <a:off x="6038899" y="3145707"/>
              <a:ext cx="7620" cy="7620"/>
            </a:xfrm>
            <a:custGeom>
              <a:avLst/>
              <a:gdLst/>
              <a:ahLst/>
              <a:cxnLst/>
              <a:rect l="l" t="t" r="r" b="b"/>
              <a:pathLst>
                <a:path w="7620" h="7619">
                  <a:moveTo>
                    <a:pt x="0" y="7581"/>
                  </a:moveTo>
                  <a:lnTo>
                    <a:pt x="7581" y="0"/>
                  </a:lnTo>
                </a:path>
              </a:pathLst>
            </a:custGeom>
            <a:ln w="4267">
              <a:solidFill>
                <a:srgbClr val="060101"/>
              </a:solidFill>
            </a:ln>
          </p:spPr>
          <p:txBody>
            <a:bodyPr wrap="square" lIns="0" tIns="0" rIns="0" bIns="0" rtlCol="0"/>
            <a:lstStyle/>
            <a:p/>
          </p:txBody>
        </p:sp>
        <p:sp>
          <p:nvSpPr>
            <p:cNvPr id="480" name="object 480" descr=""/>
            <p:cNvSpPr/>
            <p:nvPr/>
          </p:nvSpPr>
          <p:spPr>
            <a:xfrm>
              <a:off x="6038899" y="3147132"/>
              <a:ext cx="7620" cy="7620"/>
            </a:xfrm>
            <a:custGeom>
              <a:avLst/>
              <a:gdLst/>
              <a:ahLst/>
              <a:cxnLst/>
              <a:rect l="l" t="t" r="r" b="b"/>
              <a:pathLst>
                <a:path w="7620" h="7619">
                  <a:moveTo>
                    <a:pt x="0" y="7099"/>
                  </a:moveTo>
                  <a:lnTo>
                    <a:pt x="7112" y="0"/>
                  </a:lnTo>
                </a:path>
              </a:pathLst>
            </a:custGeom>
            <a:ln w="4267">
              <a:solidFill>
                <a:srgbClr val="060101"/>
              </a:solidFill>
            </a:ln>
          </p:spPr>
          <p:txBody>
            <a:bodyPr wrap="square" lIns="0" tIns="0" rIns="0" bIns="0" rtlCol="0"/>
            <a:lstStyle/>
            <a:p/>
          </p:txBody>
        </p:sp>
        <p:sp>
          <p:nvSpPr>
            <p:cNvPr id="481" name="object 481" descr=""/>
            <p:cNvSpPr/>
            <p:nvPr/>
          </p:nvSpPr>
          <p:spPr>
            <a:xfrm>
              <a:off x="6039370" y="3149022"/>
              <a:ext cx="6350" cy="6985"/>
            </a:xfrm>
            <a:custGeom>
              <a:avLst/>
              <a:gdLst/>
              <a:ahLst/>
              <a:cxnLst/>
              <a:rect l="l" t="t" r="r" b="b"/>
              <a:pathLst>
                <a:path w="6350" h="6985">
                  <a:moveTo>
                    <a:pt x="0" y="6629"/>
                  </a:moveTo>
                  <a:lnTo>
                    <a:pt x="6159" y="0"/>
                  </a:lnTo>
                </a:path>
              </a:pathLst>
            </a:custGeom>
            <a:ln w="4267">
              <a:solidFill>
                <a:srgbClr val="060101"/>
              </a:solidFill>
            </a:ln>
          </p:spPr>
          <p:txBody>
            <a:bodyPr wrap="square" lIns="0" tIns="0" rIns="0" bIns="0" rtlCol="0"/>
            <a:lstStyle/>
            <a:p/>
          </p:txBody>
        </p:sp>
        <p:sp>
          <p:nvSpPr>
            <p:cNvPr id="482" name="object 482" descr=""/>
            <p:cNvSpPr/>
            <p:nvPr/>
          </p:nvSpPr>
          <p:spPr>
            <a:xfrm>
              <a:off x="6039370" y="3150453"/>
              <a:ext cx="6350" cy="6350"/>
            </a:xfrm>
            <a:custGeom>
              <a:avLst/>
              <a:gdLst/>
              <a:ahLst/>
              <a:cxnLst/>
              <a:rect l="l" t="t" r="r" b="b"/>
              <a:pathLst>
                <a:path w="6350" h="6350">
                  <a:moveTo>
                    <a:pt x="0" y="6146"/>
                  </a:moveTo>
                  <a:lnTo>
                    <a:pt x="6159" y="0"/>
                  </a:lnTo>
                </a:path>
              </a:pathLst>
            </a:custGeom>
            <a:ln w="4267">
              <a:solidFill>
                <a:srgbClr val="060101"/>
              </a:solidFill>
            </a:ln>
          </p:spPr>
          <p:txBody>
            <a:bodyPr wrap="square" lIns="0" tIns="0" rIns="0" bIns="0" rtlCol="0"/>
            <a:lstStyle/>
            <a:p/>
          </p:txBody>
        </p:sp>
        <p:sp>
          <p:nvSpPr>
            <p:cNvPr id="483" name="object 483" descr=""/>
            <p:cNvSpPr/>
            <p:nvPr/>
          </p:nvSpPr>
          <p:spPr>
            <a:xfrm>
              <a:off x="6039370" y="3152344"/>
              <a:ext cx="5715" cy="5715"/>
            </a:xfrm>
            <a:custGeom>
              <a:avLst/>
              <a:gdLst/>
              <a:ahLst/>
              <a:cxnLst/>
              <a:rect l="l" t="t" r="r" b="b"/>
              <a:pathLst>
                <a:path w="5714" h="5714">
                  <a:moveTo>
                    <a:pt x="0" y="5676"/>
                  </a:moveTo>
                  <a:lnTo>
                    <a:pt x="5676" y="0"/>
                  </a:lnTo>
                </a:path>
              </a:pathLst>
            </a:custGeom>
            <a:ln w="4267">
              <a:solidFill>
                <a:srgbClr val="060101"/>
              </a:solidFill>
            </a:ln>
          </p:spPr>
          <p:txBody>
            <a:bodyPr wrap="square" lIns="0" tIns="0" rIns="0" bIns="0" rtlCol="0"/>
            <a:lstStyle/>
            <a:p/>
          </p:txBody>
        </p:sp>
        <p:sp>
          <p:nvSpPr>
            <p:cNvPr id="484" name="object 484" descr=""/>
            <p:cNvSpPr/>
            <p:nvPr/>
          </p:nvSpPr>
          <p:spPr>
            <a:xfrm>
              <a:off x="6039841" y="3153763"/>
              <a:ext cx="5715" cy="5715"/>
            </a:xfrm>
            <a:custGeom>
              <a:avLst/>
              <a:gdLst/>
              <a:ahLst/>
              <a:cxnLst/>
              <a:rect l="l" t="t" r="r" b="b"/>
              <a:pathLst>
                <a:path w="5714" h="5714">
                  <a:moveTo>
                    <a:pt x="0" y="5206"/>
                  </a:moveTo>
                  <a:lnTo>
                    <a:pt x="5207" y="0"/>
                  </a:lnTo>
                </a:path>
              </a:pathLst>
            </a:custGeom>
            <a:ln w="4267">
              <a:solidFill>
                <a:srgbClr val="060101"/>
              </a:solidFill>
            </a:ln>
          </p:spPr>
          <p:txBody>
            <a:bodyPr wrap="square" lIns="0" tIns="0" rIns="0" bIns="0" rtlCol="0"/>
            <a:lstStyle/>
            <a:p/>
          </p:txBody>
        </p:sp>
        <p:sp>
          <p:nvSpPr>
            <p:cNvPr id="485" name="object 485" descr=""/>
            <p:cNvSpPr/>
            <p:nvPr/>
          </p:nvSpPr>
          <p:spPr>
            <a:xfrm>
              <a:off x="6039841" y="3155653"/>
              <a:ext cx="5080" cy="5080"/>
            </a:xfrm>
            <a:custGeom>
              <a:avLst/>
              <a:gdLst/>
              <a:ahLst/>
              <a:cxnLst/>
              <a:rect l="l" t="t" r="r" b="b"/>
              <a:pathLst>
                <a:path w="5079" h="5080">
                  <a:moveTo>
                    <a:pt x="0" y="4737"/>
                  </a:moveTo>
                  <a:lnTo>
                    <a:pt x="4737" y="0"/>
                  </a:lnTo>
                </a:path>
              </a:pathLst>
            </a:custGeom>
            <a:ln w="4267">
              <a:solidFill>
                <a:srgbClr val="060101"/>
              </a:solidFill>
            </a:ln>
          </p:spPr>
          <p:txBody>
            <a:bodyPr wrap="square" lIns="0" tIns="0" rIns="0" bIns="0" rtlCol="0"/>
            <a:lstStyle/>
            <a:p/>
          </p:txBody>
        </p:sp>
        <p:sp>
          <p:nvSpPr>
            <p:cNvPr id="486" name="object 486" descr=""/>
            <p:cNvSpPr/>
            <p:nvPr/>
          </p:nvSpPr>
          <p:spPr>
            <a:xfrm>
              <a:off x="6040325" y="3157084"/>
              <a:ext cx="3810" cy="4445"/>
            </a:xfrm>
            <a:custGeom>
              <a:avLst/>
              <a:gdLst/>
              <a:ahLst/>
              <a:cxnLst/>
              <a:rect l="l" t="t" r="r" b="b"/>
              <a:pathLst>
                <a:path w="3810" h="4444">
                  <a:moveTo>
                    <a:pt x="0" y="4254"/>
                  </a:moveTo>
                  <a:lnTo>
                    <a:pt x="3784" y="0"/>
                  </a:lnTo>
                </a:path>
              </a:pathLst>
            </a:custGeom>
            <a:ln w="4267">
              <a:solidFill>
                <a:srgbClr val="060101"/>
              </a:solidFill>
            </a:ln>
          </p:spPr>
          <p:txBody>
            <a:bodyPr wrap="square" lIns="0" tIns="0" rIns="0" bIns="0" rtlCol="0"/>
            <a:lstStyle/>
            <a:p/>
          </p:txBody>
        </p:sp>
        <p:sp>
          <p:nvSpPr>
            <p:cNvPr id="487" name="object 487" descr=""/>
            <p:cNvSpPr/>
            <p:nvPr/>
          </p:nvSpPr>
          <p:spPr>
            <a:xfrm>
              <a:off x="6040325" y="3158974"/>
              <a:ext cx="3810" cy="3810"/>
            </a:xfrm>
            <a:custGeom>
              <a:avLst/>
              <a:gdLst/>
              <a:ahLst/>
              <a:cxnLst/>
              <a:rect l="l" t="t" r="r" b="b"/>
              <a:pathLst>
                <a:path w="3810" h="3810">
                  <a:moveTo>
                    <a:pt x="0" y="3784"/>
                  </a:moveTo>
                  <a:lnTo>
                    <a:pt x="3784" y="0"/>
                  </a:lnTo>
                </a:path>
              </a:pathLst>
            </a:custGeom>
            <a:ln w="4267">
              <a:solidFill>
                <a:srgbClr val="060101"/>
              </a:solidFill>
            </a:ln>
          </p:spPr>
          <p:txBody>
            <a:bodyPr wrap="square" lIns="0" tIns="0" rIns="0" bIns="0" rtlCol="0"/>
            <a:lstStyle/>
            <a:p/>
          </p:txBody>
        </p:sp>
        <p:sp>
          <p:nvSpPr>
            <p:cNvPr id="488" name="object 488" descr=""/>
            <p:cNvSpPr/>
            <p:nvPr/>
          </p:nvSpPr>
          <p:spPr>
            <a:xfrm>
              <a:off x="6040796" y="3160862"/>
              <a:ext cx="3175" cy="3175"/>
            </a:xfrm>
            <a:custGeom>
              <a:avLst/>
              <a:gdLst/>
              <a:ahLst/>
              <a:cxnLst/>
              <a:rect l="l" t="t" r="r" b="b"/>
              <a:pathLst>
                <a:path w="3175" h="3175">
                  <a:moveTo>
                    <a:pt x="0" y="2844"/>
                  </a:moveTo>
                  <a:lnTo>
                    <a:pt x="2844" y="0"/>
                  </a:lnTo>
                </a:path>
              </a:pathLst>
            </a:custGeom>
            <a:ln w="4267">
              <a:solidFill>
                <a:srgbClr val="060101"/>
              </a:solidFill>
            </a:ln>
          </p:spPr>
          <p:txBody>
            <a:bodyPr wrap="square" lIns="0" tIns="0" rIns="0" bIns="0" rtlCol="0"/>
            <a:lstStyle/>
            <a:p/>
          </p:txBody>
        </p:sp>
        <p:sp>
          <p:nvSpPr>
            <p:cNvPr id="489" name="object 489" descr=""/>
            <p:cNvSpPr/>
            <p:nvPr/>
          </p:nvSpPr>
          <p:spPr>
            <a:xfrm>
              <a:off x="6040796" y="3162282"/>
              <a:ext cx="2540" cy="3175"/>
            </a:xfrm>
            <a:custGeom>
              <a:avLst/>
              <a:gdLst/>
              <a:ahLst/>
              <a:cxnLst/>
              <a:rect l="l" t="t" r="r" b="b"/>
              <a:pathLst>
                <a:path w="2539" h="3175">
                  <a:moveTo>
                    <a:pt x="0" y="2844"/>
                  </a:moveTo>
                  <a:lnTo>
                    <a:pt x="2374" y="0"/>
                  </a:lnTo>
                </a:path>
              </a:pathLst>
            </a:custGeom>
            <a:ln w="4267">
              <a:solidFill>
                <a:srgbClr val="060101"/>
              </a:solidFill>
            </a:ln>
          </p:spPr>
          <p:txBody>
            <a:bodyPr wrap="square" lIns="0" tIns="0" rIns="0" bIns="0" rtlCol="0"/>
            <a:lstStyle/>
            <a:p/>
          </p:txBody>
        </p:sp>
        <p:sp>
          <p:nvSpPr>
            <p:cNvPr id="490" name="object 490" descr=""/>
            <p:cNvSpPr/>
            <p:nvPr/>
          </p:nvSpPr>
          <p:spPr>
            <a:xfrm>
              <a:off x="6040796" y="3164178"/>
              <a:ext cx="2540" cy="1905"/>
            </a:xfrm>
            <a:custGeom>
              <a:avLst/>
              <a:gdLst/>
              <a:ahLst/>
              <a:cxnLst/>
              <a:rect l="l" t="t" r="r" b="b"/>
              <a:pathLst>
                <a:path w="2539" h="1905">
                  <a:moveTo>
                    <a:pt x="0" y="1892"/>
                  </a:moveTo>
                  <a:lnTo>
                    <a:pt x="2374" y="0"/>
                  </a:lnTo>
                </a:path>
              </a:pathLst>
            </a:custGeom>
            <a:ln w="4267">
              <a:solidFill>
                <a:srgbClr val="060101"/>
              </a:solidFill>
            </a:ln>
          </p:spPr>
          <p:txBody>
            <a:bodyPr wrap="square" lIns="0" tIns="0" rIns="0" bIns="0" rtlCol="0"/>
            <a:lstStyle/>
            <a:p/>
          </p:txBody>
        </p:sp>
        <p:sp>
          <p:nvSpPr>
            <p:cNvPr id="491" name="object 491" descr=""/>
            <p:cNvSpPr/>
            <p:nvPr/>
          </p:nvSpPr>
          <p:spPr>
            <a:xfrm>
              <a:off x="6041268" y="3165604"/>
              <a:ext cx="1905" cy="1905"/>
            </a:xfrm>
            <a:custGeom>
              <a:avLst/>
              <a:gdLst/>
              <a:ahLst/>
              <a:cxnLst/>
              <a:rect l="l" t="t" r="r" b="b"/>
              <a:pathLst>
                <a:path w="1904" h="1905">
                  <a:moveTo>
                    <a:pt x="0" y="1892"/>
                  </a:moveTo>
                  <a:lnTo>
                    <a:pt x="1409" y="0"/>
                  </a:lnTo>
                </a:path>
              </a:pathLst>
            </a:custGeom>
            <a:ln w="4267">
              <a:solidFill>
                <a:srgbClr val="060101"/>
              </a:solidFill>
            </a:ln>
          </p:spPr>
          <p:txBody>
            <a:bodyPr wrap="square" lIns="0" tIns="0" rIns="0" bIns="0" rtlCol="0"/>
            <a:lstStyle/>
            <a:p/>
          </p:txBody>
        </p:sp>
        <p:sp>
          <p:nvSpPr>
            <p:cNvPr id="492" name="object 492" descr=""/>
            <p:cNvSpPr/>
            <p:nvPr/>
          </p:nvSpPr>
          <p:spPr>
            <a:xfrm>
              <a:off x="6041268" y="3167499"/>
              <a:ext cx="1905" cy="1270"/>
            </a:xfrm>
            <a:custGeom>
              <a:avLst/>
              <a:gdLst/>
              <a:ahLst/>
              <a:cxnLst/>
              <a:rect l="l" t="t" r="r" b="b"/>
              <a:pathLst>
                <a:path w="1904" h="1269">
                  <a:moveTo>
                    <a:pt x="0" y="939"/>
                  </a:moveTo>
                  <a:lnTo>
                    <a:pt x="1409" y="0"/>
                  </a:lnTo>
                </a:path>
              </a:pathLst>
            </a:custGeom>
            <a:ln w="4267">
              <a:solidFill>
                <a:srgbClr val="060101"/>
              </a:solidFill>
            </a:ln>
          </p:spPr>
          <p:txBody>
            <a:bodyPr wrap="square" lIns="0" tIns="0" rIns="0" bIns="0" rtlCol="0"/>
            <a:lstStyle/>
            <a:p/>
          </p:txBody>
        </p:sp>
        <p:sp>
          <p:nvSpPr>
            <p:cNvPr id="493" name="object 493" descr=""/>
            <p:cNvSpPr/>
            <p:nvPr/>
          </p:nvSpPr>
          <p:spPr>
            <a:xfrm>
              <a:off x="6041739" y="3168919"/>
              <a:ext cx="635" cy="1270"/>
            </a:xfrm>
            <a:custGeom>
              <a:avLst/>
              <a:gdLst/>
              <a:ahLst/>
              <a:cxnLst/>
              <a:rect l="l" t="t" r="r" b="b"/>
              <a:pathLst>
                <a:path w="635" h="1269">
                  <a:moveTo>
                    <a:pt x="0" y="939"/>
                  </a:moveTo>
                  <a:lnTo>
                    <a:pt x="469" y="0"/>
                  </a:lnTo>
                </a:path>
              </a:pathLst>
            </a:custGeom>
            <a:ln w="4267">
              <a:solidFill>
                <a:srgbClr val="060101"/>
              </a:solidFill>
            </a:ln>
          </p:spPr>
          <p:txBody>
            <a:bodyPr wrap="square" lIns="0" tIns="0" rIns="0" bIns="0" rtlCol="0"/>
            <a:lstStyle/>
            <a:p/>
          </p:txBody>
        </p:sp>
        <p:sp>
          <p:nvSpPr>
            <p:cNvPr id="494" name="object 494" descr=""/>
            <p:cNvSpPr/>
            <p:nvPr/>
          </p:nvSpPr>
          <p:spPr>
            <a:xfrm>
              <a:off x="5298803" y="3362585"/>
              <a:ext cx="26670" cy="53975"/>
            </a:xfrm>
            <a:custGeom>
              <a:avLst/>
              <a:gdLst/>
              <a:ahLst/>
              <a:cxnLst/>
              <a:rect l="l" t="t" r="r" b="b"/>
              <a:pathLst>
                <a:path w="26670" h="53975">
                  <a:moveTo>
                    <a:pt x="9474" y="0"/>
                  </a:moveTo>
                  <a:lnTo>
                    <a:pt x="3784" y="2374"/>
                  </a:lnTo>
                  <a:lnTo>
                    <a:pt x="1892" y="7581"/>
                  </a:lnTo>
                  <a:lnTo>
                    <a:pt x="1892" y="12788"/>
                  </a:lnTo>
                  <a:lnTo>
                    <a:pt x="3784" y="17995"/>
                  </a:lnTo>
                  <a:lnTo>
                    <a:pt x="7581" y="20840"/>
                  </a:lnTo>
                  <a:lnTo>
                    <a:pt x="14681" y="23202"/>
                  </a:lnTo>
                  <a:lnTo>
                    <a:pt x="20358" y="25577"/>
                  </a:lnTo>
                  <a:lnTo>
                    <a:pt x="24142" y="30784"/>
                  </a:lnTo>
                  <a:lnTo>
                    <a:pt x="26047" y="35991"/>
                  </a:lnTo>
                  <a:lnTo>
                    <a:pt x="26047" y="44043"/>
                  </a:lnTo>
                  <a:lnTo>
                    <a:pt x="24142" y="49250"/>
                  </a:lnTo>
                  <a:lnTo>
                    <a:pt x="22250" y="51612"/>
                  </a:lnTo>
                  <a:lnTo>
                    <a:pt x="16573" y="53975"/>
                  </a:lnTo>
                  <a:lnTo>
                    <a:pt x="9474" y="53975"/>
                  </a:lnTo>
                  <a:lnTo>
                    <a:pt x="3784" y="51612"/>
                  </a:lnTo>
                  <a:lnTo>
                    <a:pt x="1892" y="49250"/>
                  </a:lnTo>
                  <a:lnTo>
                    <a:pt x="0" y="44043"/>
                  </a:lnTo>
                  <a:lnTo>
                    <a:pt x="0" y="35991"/>
                  </a:lnTo>
                  <a:lnTo>
                    <a:pt x="1892" y="30784"/>
                  </a:lnTo>
                  <a:lnTo>
                    <a:pt x="5676" y="25577"/>
                  </a:lnTo>
                  <a:lnTo>
                    <a:pt x="11353" y="23202"/>
                  </a:lnTo>
                  <a:lnTo>
                    <a:pt x="18465" y="20840"/>
                  </a:lnTo>
                  <a:lnTo>
                    <a:pt x="22250" y="17995"/>
                  </a:lnTo>
                  <a:lnTo>
                    <a:pt x="24142" y="12788"/>
                  </a:lnTo>
                  <a:lnTo>
                    <a:pt x="24142" y="7581"/>
                  </a:lnTo>
                  <a:lnTo>
                    <a:pt x="22250" y="2374"/>
                  </a:lnTo>
                  <a:lnTo>
                    <a:pt x="16573" y="0"/>
                  </a:lnTo>
                  <a:lnTo>
                    <a:pt x="9474" y="0"/>
                  </a:lnTo>
                  <a:close/>
                </a:path>
              </a:pathLst>
            </a:custGeom>
            <a:ln w="4267">
              <a:solidFill>
                <a:srgbClr val="060101"/>
              </a:solidFill>
            </a:ln>
          </p:spPr>
          <p:txBody>
            <a:bodyPr wrap="square" lIns="0" tIns="0" rIns="0" bIns="0" rtlCol="0"/>
            <a:lstStyle/>
            <a:p/>
          </p:txBody>
        </p:sp>
        <p:sp>
          <p:nvSpPr>
            <p:cNvPr id="495" name="object 495" descr=""/>
            <p:cNvSpPr/>
            <p:nvPr/>
          </p:nvSpPr>
          <p:spPr>
            <a:xfrm>
              <a:off x="5336212" y="3411835"/>
              <a:ext cx="3810" cy="5080"/>
            </a:xfrm>
            <a:custGeom>
              <a:avLst/>
              <a:gdLst/>
              <a:ahLst/>
              <a:cxnLst/>
              <a:rect l="l" t="t" r="r" b="b"/>
              <a:pathLst>
                <a:path w="3810" h="5079">
                  <a:moveTo>
                    <a:pt x="1892" y="0"/>
                  </a:moveTo>
                  <a:lnTo>
                    <a:pt x="0" y="2362"/>
                  </a:lnTo>
                  <a:lnTo>
                    <a:pt x="1892" y="4737"/>
                  </a:lnTo>
                  <a:lnTo>
                    <a:pt x="3784" y="2362"/>
                  </a:lnTo>
                </a:path>
              </a:pathLst>
            </a:custGeom>
            <a:ln w="4267">
              <a:solidFill>
                <a:srgbClr val="060101"/>
              </a:solidFill>
            </a:ln>
          </p:spPr>
          <p:txBody>
            <a:bodyPr wrap="square" lIns="0" tIns="0" rIns="0" bIns="0" rtlCol="0"/>
            <a:lstStyle/>
            <a:p/>
          </p:txBody>
        </p:sp>
        <p:sp>
          <p:nvSpPr>
            <p:cNvPr id="496" name="object 496" descr=""/>
            <p:cNvSpPr/>
            <p:nvPr/>
          </p:nvSpPr>
          <p:spPr>
            <a:xfrm>
              <a:off x="5354674" y="3362585"/>
              <a:ext cx="26670" cy="53975"/>
            </a:xfrm>
            <a:custGeom>
              <a:avLst/>
              <a:gdLst/>
              <a:ahLst/>
              <a:cxnLst/>
              <a:rect l="l" t="t" r="r" b="b"/>
              <a:pathLst>
                <a:path w="26670" h="53975">
                  <a:moveTo>
                    <a:pt x="22263" y="0"/>
                  </a:moveTo>
                  <a:lnTo>
                    <a:pt x="3797" y="0"/>
                  </a:lnTo>
                  <a:lnTo>
                    <a:pt x="1892" y="23202"/>
                  </a:lnTo>
                  <a:lnTo>
                    <a:pt x="3797" y="20840"/>
                  </a:lnTo>
                  <a:lnTo>
                    <a:pt x="9474" y="17995"/>
                  </a:lnTo>
                  <a:lnTo>
                    <a:pt x="14681" y="17995"/>
                  </a:lnTo>
                  <a:lnTo>
                    <a:pt x="20370" y="20840"/>
                  </a:lnTo>
                  <a:lnTo>
                    <a:pt x="24142" y="25577"/>
                  </a:lnTo>
                  <a:lnTo>
                    <a:pt x="26047" y="33616"/>
                  </a:lnTo>
                  <a:lnTo>
                    <a:pt x="26047" y="38836"/>
                  </a:lnTo>
                  <a:lnTo>
                    <a:pt x="24142" y="46405"/>
                  </a:lnTo>
                  <a:lnTo>
                    <a:pt x="20370" y="51612"/>
                  </a:lnTo>
                  <a:lnTo>
                    <a:pt x="14681" y="53975"/>
                  </a:lnTo>
                  <a:lnTo>
                    <a:pt x="9474" y="53975"/>
                  </a:lnTo>
                  <a:lnTo>
                    <a:pt x="3797" y="51612"/>
                  </a:lnTo>
                  <a:lnTo>
                    <a:pt x="1892" y="49250"/>
                  </a:lnTo>
                  <a:lnTo>
                    <a:pt x="0" y="44043"/>
                  </a:lnTo>
                </a:path>
              </a:pathLst>
            </a:custGeom>
            <a:ln w="4267">
              <a:solidFill>
                <a:srgbClr val="060101"/>
              </a:solidFill>
            </a:ln>
          </p:spPr>
          <p:txBody>
            <a:bodyPr wrap="square" lIns="0" tIns="0" rIns="0" bIns="0" rtlCol="0"/>
            <a:lstStyle/>
            <a:p/>
          </p:txBody>
        </p:sp>
        <p:sp>
          <p:nvSpPr>
            <p:cNvPr id="497" name="object 497" descr=""/>
            <p:cNvSpPr/>
            <p:nvPr/>
          </p:nvSpPr>
          <p:spPr>
            <a:xfrm>
              <a:off x="5470215" y="3039170"/>
              <a:ext cx="0" cy="425450"/>
            </a:xfrm>
            <a:custGeom>
              <a:avLst/>
              <a:gdLst/>
              <a:ahLst/>
              <a:cxnLst/>
              <a:rect l="l" t="t" r="r" b="b"/>
              <a:pathLst>
                <a:path w="0" h="425450">
                  <a:moveTo>
                    <a:pt x="0" y="0"/>
                  </a:moveTo>
                  <a:lnTo>
                    <a:pt x="0" y="425221"/>
                  </a:lnTo>
                </a:path>
              </a:pathLst>
            </a:custGeom>
            <a:ln w="4267">
              <a:solidFill>
                <a:srgbClr val="060101"/>
              </a:solidFill>
            </a:ln>
          </p:spPr>
          <p:txBody>
            <a:bodyPr wrap="square" lIns="0" tIns="0" rIns="0" bIns="0" rtlCol="0"/>
            <a:lstStyle/>
            <a:p/>
          </p:txBody>
        </p:sp>
        <p:sp>
          <p:nvSpPr>
            <p:cNvPr id="498" name="object 498" descr=""/>
            <p:cNvSpPr/>
            <p:nvPr/>
          </p:nvSpPr>
          <p:spPr>
            <a:xfrm>
              <a:off x="5206937" y="3387682"/>
              <a:ext cx="0" cy="76835"/>
            </a:xfrm>
            <a:custGeom>
              <a:avLst/>
              <a:gdLst/>
              <a:ahLst/>
              <a:cxnLst/>
              <a:rect l="l" t="t" r="r" b="b"/>
              <a:pathLst>
                <a:path w="0" h="76835">
                  <a:moveTo>
                    <a:pt x="0" y="0"/>
                  </a:moveTo>
                  <a:lnTo>
                    <a:pt x="0" y="76720"/>
                  </a:lnTo>
                </a:path>
              </a:pathLst>
            </a:custGeom>
            <a:ln w="4267">
              <a:solidFill>
                <a:srgbClr val="060101"/>
              </a:solidFill>
            </a:ln>
          </p:spPr>
          <p:txBody>
            <a:bodyPr wrap="square" lIns="0" tIns="0" rIns="0" bIns="0" rtlCol="0"/>
            <a:lstStyle/>
            <a:p/>
          </p:txBody>
        </p:sp>
        <p:sp>
          <p:nvSpPr>
            <p:cNvPr id="499" name="object 499" descr=""/>
            <p:cNvSpPr/>
            <p:nvPr/>
          </p:nvSpPr>
          <p:spPr>
            <a:xfrm>
              <a:off x="5206944" y="3433614"/>
              <a:ext cx="263525" cy="0"/>
            </a:xfrm>
            <a:custGeom>
              <a:avLst/>
              <a:gdLst/>
              <a:ahLst/>
              <a:cxnLst/>
              <a:rect l="l" t="t" r="r" b="b"/>
              <a:pathLst>
                <a:path w="263525" h="0">
                  <a:moveTo>
                    <a:pt x="263271" y="0"/>
                  </a:moveTo>
                  <a:lnTo>
                    <a:pt x="0" y="0"/>
                  </a:lnTo>
                </a:path>
              </a:pathLst>
            </a:custGeom>
            <a:ln w="4267">
              <a:solidFill>
                <a:srgbClr val="060101"/>
              </a:solidFill>
            </a:ln>
          </p:spPr>
          <p:txBody>
            <a:bodyPr wrap="square" lIns="0" tIns="0" rIns="0" bIns="0" rtlCol="0"/>
            <a:lstStyle/>
            <a:p/>
          </p:txBody>
        </p:sp>
        <p:sp>
          <p:nvSpPr>
            <p:cNvPr id="500" name="object 500" descr=""/>
            <p:cNvSpPr/>
            <p:nvPr/>
          </p:nvSpPr>
          <p:spPr>
            <a:xfrm>
              <a:off x="5408175" y="3422730"/>
              <a:ext cx="62230" cy="22225"/>
            </a:xfrm>
            <a:custGeom>
              <a:avLst/>
              <a:gdLst/>
              <a:ahLst/>
              <a:cxnLst/>
              <a:rect l="l" t="t" r="r" b="b"/>
              <a:pathLst>
                <a:path w="62229" h="22225">
                  <a:moveTo>
                    <a:pt x="0" y="0"/>
                  </a:moveTo>
                  <a:lnTo>
                    <a:pt x="0" y="21767"/>
                  </a:lnTo>
                  <a:lnTo>
                    <a:pt x="62039" y="10883"/>
                  </a:lnTo>
                  <a:lnTo>
                    <a:pt x="0" y="0"/>
                  </a:lnTo>
                  <a:close/>
                </a:path>
              </a:pathLst>
            </a:custGeom>
            <a:solidFill>
              <a:srgbClr val="230607"/>
            </a:solidFill>
          </p:spPr>
          <p:txBody>
            <a:bodyPr wrap="square" lIns="0" tIns="0" rIns="0" bIns="0" rtlCol="0"/>
            <a:lstStyle/>
            <a:p/>
          </p:txBody>
        </p:sp>
        <p:sp>
          <p:nvSpPr>
            <p:cNvPr id="501" name="object 501" descr=""/>
            <p:cNvSpPr/>
            <p:nvPr/>
          </p:nvSpPr>
          <p:spPr>
            <a:xfrm>
              <a:off x="5408175" y="3422730"/>
              <a:ext cx="62230" cy="22225"/>
            </a:xfrm>
            <a:custGeom>
              <a:avLst/>
              <a:gdLst/>
              <a:ahLst/>
              <a:cxnLst/>
              <a:rect l="l" t="t" r="r" b="b"/>
              <a:pathLst>
                <a:path w="62229" h="22225">
                  <a:moveTo>
                    <a:pt x="62039" y="10883"/>
                  </a:moveTo>
                  <a:lnTo>
                    <a:pt x="0" y="0"/>
                  </a:lnTo>
                  <a:lnTo>
                    <a:pt x="0" y="21767"/>
                  </a:lnTo>
                  <a:lnTo>
                    <a:pt x="62039" y="10883"/>
                  </a:lnTo>
                  <a:close/>
                </a:path>
              </a:pathLst>
            </a:custGeom>
            <a:ln w="4267">
              <a:solidFill>
                <a:srgbClr val="060101"/>
              </a:solidFill>
            </a:ln>
          </p:spPr>
          <p:txBody>
            <a:bodyPr wrap="square" lIns="0" tIns="0" rIns="0" bIns="0" rtlCol="0"/>
            <a:lstStyle/>
            <a:p/>
          </p:txBody>
        </p:sp>
        <p:sp>
          <p:nvSpPr>
            <p:cNvPr id="502" name="object 502" descr=""/>
            <p:cNvSpPr/>
            <p:nvPr/>
          </p:nvSpPr>
          <p:spPr>
            <a:xfrm>
              <a:off x="5408178" y="3422723"/>
              <a:ext cx="62230" cy="22225"/>
            </a:xfrm>
            <a:custGeom>
              <a:avLst/>
              <a:gdLst/>
              <a:ahLst/>
              <a:cxnLst/>
              <a:rect l="l" t="t" r="r" b="b"/>
              <a:pathLst>
                <a:path w="62229" h="22225">
                  <a:moveTo>
                    <a:pt x="0" y="0"/>
                  </a:moveTo>
                  <a:lnTo>
                    <a:pt x="0" y="21780"/>
                  </a:lnTo>
                  <a:lnTo>
                    <a:pt x="62039" y="10883"/>
                  </a:lnTo>
                  <a:lnTo>
                    <a:pt x="0" y="0"/>
                  </a:lnTo>
                  <a:close/>
                </a:path>
              </a:pathLst>
            </a:custGeom>
            <a:solidFill>
              <a:srgbClr val="230607"/>
            </a:solidFill>
          </p:spPr>
          <p:txBody>
            <a:bodyPr wrap="square" lIns="0" tIns="0" rIns="0" bIns="0" rtlCol="0"/>
            <a:lstStyle/>
            <a:p/>
          </p:txBody>
        </p:sp>
        <p:sp>
          <p:nvSpPr>
            <p:cNvPr id="503" name="object 503" descr=""/>
            <p:cNvSpPr/>
            <p:nvPr/>
          </p:nvSpPr>
          <p:spPr>
            <a:xfrm>
              <a:off x="5408178" y="3422723"/>
              <a:ext cx="62230" cy="22225"/>
            </a:xfrm>
            <a:custGeom>
              <a:avLst/>
              <a:gdLst/>
              <a:ahLst/>
              <a:cxnLst/>
              <a:rect l="l" t="t" r="r" b="b"/>
              <a:pathLst>
                <a:path w="62229" h="22225">
                  <a:moveTo>
                    <a:pt x="0" y="0"/>
                  </a:moveTo>
                  <a:lnTo>
                    <a:pt x="0" y="21780"/>
                  </a:lnTo>
                  <a:lnTo>
                    <a:pt x="62039" y="10883"/>
                  </a:lnTo>
                  <a:lnTo>
                    <a:pt x="0" y="0"/>
                  </a:lnTo>
                  <a:close/>
                </a:path>
              </a:pathLst>
            </a:custGeom>
            <a:ln w="4267">
              <a:solidFill>
                <a:srgbClr val="060101"/>
              </a:solidFill>
            </a:ln>
          </p:spPr>
          <p:txBody>
            <a:bodyPr wrap="square" lIns="0" tIns="0" rIns="0" bIns="0" rtlCol="0"/>
            <a:lstStyle/>
            <a:p/>
          </p:txBody>
        </p:sp>
        <p:sp>
          <p:nvSpPr>
            <p:cNvPr id="504" name="object 504" descr=""/>
            <p:cNvSpPr/>
            <p:nvPr/>
          </p:nvSpPr>
          <p:spPr>
            <a:xfrm>
              <a:off x="5408175" y="3422730"/>
              <a:ext cx="62230" cy="22225"/>
            </a:xfrm>
            <a:custGeom>
              <a:avLst/>
              <a:gdLst/>
              <a:ahLst/>
              <a:cxnLst/>
              <a:rect l="l" t="t" r="r" b="b"/>
              <a:pathLst>
                <a:path w="62229" h="22225">
                  <a:moveTo>
                    <a:pt x="62039" y="10883"/>
                  </a:moveTo>
                  <a:lnTo>
                    <a:pt x="0" y="0"/>
                  </a:lnTo>
                  <a:lnTo>
                    <a:pt x="62039" y="10883"/>
                  </a:lnTo>
                  <a:lnTo>
                    <a:pt x="0" y="21767"/>
                  </a:lnTo>
                  <a:lnTo>
                    <a:pt x="62039" y="10883"/>
                  </a:lnTo>
                  <a:close/>
                </a:path>
              </a:pathLst>
            </a:custGeom>
            <a:ln w="4267">
              <a:solidFill>
                <a:srgbClr val="060101"/>
              </a:solidFill>
            </a:ln>
          </p:spPr>
          <p:txBody>
            <a:bodyPr wrap="square" lIns="0" tIns="0" rIns="0" bIns="0" rtlCol="0"/>
            <a:lstStyle/>
            <a:p/>
          </p:txBody>
        </p:sp>
        <p:sp>
          <p:nvSpPr>
            <p:cNvPr id="505" name="object 505" descr=""/>
            <p:cNvSpPr/>
            <p:nvPr/>
          </p:nvSpPr>
          <p:spPr>
            <a:xfrm>
              <a:off x="5206937" y="3422730"/>
              <a:ext cx="62230" cy="22225"/>
            </a:xfrm>
            <a:custGeom>
              <a:avLst/>
              <a:gdLst/>
              <a:ahLst/>
              <a:cxnLst/>
              <a:rect l="l" t="t" r="r" b="b"/>
              <a:pathLst>
                <a:path w="62229" h="22225">
                  <a:moveTo>
                    <a:pt x="62039" y="0"/>
                  </a:moveTo>
                  <a:lnTo>
                    <a:pt x="0" y="10883"/>
                  </a:lnTo>
                  <a:lnTo>
                    <a:pt x="62039" y="21767"/>
                  </a:lnTo>
                  <a:lnTo>
                    <a:pt x="62039" y="0"/>
                  </a:lnTo>
                  <a:close/>
                </a:path>
              </a:pathLst>
            </a:custGeom>
            <a:solidFill>
              <a:srgbClr val="230607"/>
            </a:solidFill>
          </p:spPr>
          <p:txBody>
            <a:bodyPr wrap="square" lIns="0" tIns="0" rIns="0" bIns="0" rtlCol="0"/>
            <a:lstStyle/>
            <a:p/>
          </p:txBody>
        </p:sp>
        <p:sp>
          <p:nvSpPr>
            <p:cNvPr id="506" name="object 506" descr=""/>
            <p:cNvSpPr/>
            <p:nvPr/>
          </p:nvSpPr>
          <p:spPr>
            <a:xfrm>
              <a:off x="5206937" y="3422730"/>
              <a:ext cx="62230" cy="22225"/>
            </a:xfrm>
            <a:custGeom>
              <a:avLst/>
              <a:gdLst/>
              <a:ahLst/>
              <a:cxnLst/>
              <a:rect l="l" t="t" r="r" b="b"/>
              <a:pathLst>
                <a:path w="62229" h="22225">
                  <a:moveTo>
                    <a:pt x="0" y="10883"/>
                  </a:moveTo>
                  <a:lnTo>
                    <a:pt x="62039" y="21767"/>
                  </a:lnTo>
                  <a:lnTo>
                    <a:pt x="62039" y="0"/>
                  </a:lnTo>
                  <a:lnTo>
                    <a:pt x="0" y="10883"/>
                  </a:lnTo>
                  <a:close/>
                </a:path>
              </a:pathLst>
            </a:custGeom>
            <a:ln w="4267">
              <a:solidFill>
                <a:srgbClr val="060101"/>
              </a:solidFill>
            </a:ln>
          </p:spPr>
          <p:txBody>
            <a:bodyPr wrap="square" lIns="0" tIns="0" rIns="0" bIns="0" rtlCol="0"/>
            <a:lstStyle/>
            <a:p/>
          </p:txBody>
        </p:sp>
        <p:sp>
          <p:nvSpPr>
            <p:cNvPr id="507" name="object 507" descr=""/>
            <p:cNvSpPr/>
            <p:nvPr/>
          </p:nvSpPr>
          <p:spPr>
            <a:xfrm>
              <a:off x="5206935" y="3422722"/>
              <a:ext cx="62230" cy="22225"/>
            </a:xfrm>
            <a:custGeom>
              <a:avLst/>
              <a:gdLst/>
              <a:ahLst/>
              <a:cxnLst/>
              <a:rect l="l" t="t" r="r" b="b"/>
              <a:pathLst>
                <a:path w="62229" h="22225">
                  <a:moveTo>
                    <a:pt x="62039" y="0"/>
                  </a:moveTo>
                  <a:lnTo>
                    <a:pt x="0" y="10896"/>
                  </a:lnTo>
                  <a:lnTo>
                    <a:pt x="62039" y="21780"/>
                  </a:lnTo>
                  <a:lnTo>
                    <a:pt x="62039" y="0"/>
                  </a:lnTo>
                  <a:close/>
                </a:path>
              </a:pathLst>
            </a:custGeom>
            <a:solidFill>
              <a:srgbClr val="230607"/>
            </a:solidFill>
          </p:spPr>
          <p:txBody>
            <a:bodyPr wrap="square" lIns="0" tIns="0" rIns="0" bIns="0" rtlCol="0"/>
            <a:lstStyle/>
            <a:p/>
          </p:txBody>
        </p:sp>
        <p:sp>
          <p:nvSpPr>
            <p:cNvPr id="508" name="object 508" descr=""/>
            <p:cNvSpPr/>
            <p:nvPr/>
          </p:nvSpPr>
          <p:spPr>
            <a:xfrm>
              <a:off x="5206935" y="3422722"/>
              <a:ext cx="62230" cy="22225"/>
            </a:xfrm>
            <a:custGeom>
              <a:avLst/>
              <a:gdLst/>
              <a:ahLst/>
              <a:cxnLst/>
              <a:rect l="l" t="t" r="r" b="b"/>
              <a:pathLst>
                <a:path w="62229" h="22225">
                  <a:moveTo>
                    <a:pt x="62039" y="21780"/>
                  </a:moveTo>
                  <a:lnTo>
                    <a:pt x="62039" y="0"/>
                  </a:lnTo>
                  <a:lnTo>
                    <a:pt x="0" y="10896"/>
                  </a:lnTo>
                  <a:lnTo>
                    <a:pt x="62039" y="21780"/>
                  </a:lnTo>
                  <a:close/>
                </a:path>
              </a:pathLst>
            </a:custGeom>
            <a:ln w="4267">
              <a:solidFill>
                <a:srgbClr val="060101"/>
              </a:solidFill>
            </a:ln>
          </p:spPr>
          <p:txBody>
            <a:bodyPr wrap="square" lIns="0" tIns="0" rIns="0" bIns="0" rtlCol="0"/>
            <a:lstStyle/>
            <a:p/>
          </p:txBody>
        </p:sp>
        <p:sp>
          <p:nvSpPr>
            <p:cNvPr id="509" name="object 509" descr=""/>
            <p:cNvSpPr/>
            <p:nvPr/>
          </p:nvSpPr>
          <p:spPr>
            <a:xfrm>
              <a:off x="5206937" y="3422730"/>
              <a:ext cx="62230" cy="22225"/>
            </a:xfrm>
            <a:custGeom>
              <a:avLst/>
              <a:gdLst/>
              <a:ahLst/>
              <a:cxnLst/>
              <a:rect l="l" t="t" r="r" b="b"/>
              <a:pathLst>
                <a:path w="62229" h="22225">
                  <a:moveTo>
                    <a:pt x="0" y="10883"/>
                  </a:moveTo>
                  <a:lnTo>
                    <a:pt x="62039" y="21767"/>
                  </a:lnTo>
                  <a:lnTo>
                    <a:pt x="0" y="10883"/>
                  </a:lnTo>
                  <a:lnTo>
                    <a:pt x="62039" y="0"/>
                  </a:lnTo>
                  <a:lnTo>
                    <a:pt x="0" y="10883"/>
                  </a:lnTo>
                  <a:close/>
                </a:path>
              </a:pathLst>
            </a:custGeom>
            <a:ln w="4267">
              <a:solidFill>
                <a:srgbClr val="060101"/>
              </a:solidFill>
            </a:ln>
          </p:spPr>
          <p:txBody>
            <a:bodyPr wrap="square" lIns="0" tIns="0" rIns="0" bIns="0" rtlCol="0"/>
            <a:lstStyle/>
            <a:p/>
          </p:txBody>
        </p:sp>
        <p:sp>
          <p:nvSpPr>
            <p:cNvPr id="510" name="object 510" descr=""/>
            <p:cNvSpPr/>
            <p:nvPr/>
          </p:nvSpPr>
          <p:spPr>
            <a:xfrm>
              <a:off x="5551657" y="2566590"/>
              <a:ext cx="24765" cy="54610"/>
            </a:xfrm>
            <a:custGeom>
              <a:avLst/>
              <a:gdLst/>
              <a:ahLst/>
              <a:cxnLst/>
              <a:rect l="l" t="t" r="r" b="b"/>
              <a:pathLst>
                <a:path w="24764" h="54610">
                  <a:moveTo>
                    <a:pt x="21310" y="0"/>
                  </a:moveTo>
                  <a:lnTo>
                    <a:pt x="3314" y="0"/>
                  </a:lnTo>
                  <a:lnTo>
                    <a:pt x="1892" y="23672"/>
                  </a:lnTo>
                  <a:lnTo>
                    <a:pt x="3314" y="20840"/>
                  </a:lnTo>
                  <a:lnTo>
                    <a:pt x="8991" y="18465"/>
                  </a:lnTo>
                  <a:lnTo>
                    <a:pt x="14198" y="18465"/>
                  </a:lnTo>
                  <a:lnTo>
                    <a:pt x="19418" y="20840"/>
                  </a:lnTo>
                  <a:lnTo>
                    <a:pt x="22720" y="26047"/>
                  </a:lnTo>
                  <a:lnTo>
                    <a:pt x="24625" y="33616"/>
                  </a:lnTo>
                  <a:lnTo>
                    <a:pt x="24625" y="38823"/>
                  </a:lnTo>
                  <a:lnTo>
                    <a:pt x="22720" y="46875"/>
                  </a:lnTo>
                  <a:lnTo>
                    <a:pt x="19418" y="52095"/>
                  </a:lnTo>
                  <a:lnTo>
                    <a:pt x="14198" y="54457"/>
                  </a:lnTo>
                  <a:lnTo>
                    <a:pt x="8991" y="54457"/>
                  </a:lnTo>
                  <a:lnTo>
                    <a:pt x="3314" y="52095"/>
                  </a:lnTo>
                  <a:lnTo>
                    <a:pt x="1892" y="49237"/>
                  </a:lnTo>
                  <a:lnTo>
                    <a:pt x="0" y="44030"/>
                  </a:lnTo>
                </a:path>
              </a:pathLst>
            </a:custGeom>
            <a:ln w="4267">
              <a:solidFill>
                <a:srgbClr val="060101"/>
              </a:solidFill>
            </a:ln>
          </p:spPr>
          <p:txBody>
            <a:bodyPr wrap="square" lIns="0" tIns="0" rIns="0" bIns="0" rtlCol="0"/>
            <a:lstStyle/>
            <a:p/>
          </p:txBody>
        </p:sp>
        <p:sp>
          <p:nvSpPr>
            <p:cNvPr id="511" name="object 511" descr=""/>
            <p:cNvSpPr/>
            <p:nvPr/>
          </p:nvSpPr>
          <p:spPr>
            <a:xfrm>
              <a:off x="5470215" y="2551435"/>
              <a:ext cx="0" cy="117475"/>
            </a:xfrm>
            <a:custGeom>
              <a:avLst/>
              <a:gdLst/>
              <a:ahLst/>
              <a:cxnLst/>
              <a:rect l="l" t="t" r="r" b="b"/>
              <a:pathLst>
                <a:path w="0" h="117475">
                  <a:moveTo>
                    <a:pt x="0" y="0"/>
                  </a:moveTo>
                  <a:lnTo>
                    <a:pt x="0" y="117436"/>
                  </a:lnTo>
                </a:path>
              </a:pathLst>
            </a:custGeom>
            <a:ln w="4267">
              <a:solidFill>
                <a:srgbClr val="060101"/>
              </a:solidFill>
            </a:ln>
          </p:spPr>
          <p:txBody>
            <a:bodyPr wrap="square" lIns="0" tIns="0" rIns="0" bIns="0" rtlCol="0"/>
            <a:lstStyle/>
            <a:p/>
          </p:txBody>
        </p:sp>
        <p:sp>
          <p:nvSpPr>
            <p:cNvPr id="512" name="object 512" descr=""/>
            <p:cNvSpPr/>
            <p:nvPr/>
          </p:nvSpPr>
          <p:spPr>
            <a:xfrm>
              <a:off x="5315371" y="2638090"/>
              <a:ext cx="257175" cy="0"/>
            </a:xfrm>
            <a:custGeom>
              <a:avLst/>
              <a:gdLst/>
              <a:ahLst/>
              <a:cxnLst/>
              <a:rect l="l" t="t" r="r" b="b"/>
              <a:pathLst>
                <a:path w="257175" h="0">
                  <a:moveTo>
                    <a:pt x="0" y="0"/>
                  </a:moveTo>
                  <a:lnTo>
                    <a:pt x="256641" y="0"/>
                  </a:lnTo>
                </a:path>
              </a:pathLst>
            </a:custGeom>
            <a:ln w="4267">
              <a:solidFill>
                <a:srgbClr val="060101"/>
              </a:solidFill>
            </a:ln>
          </p:spPr>
          <p:txBody>
            <a:bodyPr wrap="square" lIns="0" tIns="0" rIns="0" bIns="0" rtlCol="0"/>
            <a:lstStyle/>
            <a:p/>
          </p:txBody>
        </p:sp>
        <p:sp>
          <p:nvSpPr>
            <p:cNvPr id="513" name="object 513" descr=""/>
            <p:cNvSpPr/>
            <p:nvPr/>
          </p:nvSpPr>
          <p:spPr>
            <a:xfrm>
              <a:off x="5408175" y="2626723"/>
              <a:ext cx="62230" cy="22860"/>
            </a:xfrm>
            <a:custGeom>
              <a:avLst/>
              <a:gdLst/>
              <a:ahLst/>
              <a:cxnLst/>
              <a:rect l="l" t="t" r="r" b="b"/>
              <a:pathLst>
                <a:path w="62229" h="22860">
                  <a:moveTo>
                    <a:pt x="0" y="0"/>
                  </a:moveTo>
                  <a:lnTo>
                    <a:pt x="0" y="22263"/>
                  </a:lnTo>
                  <a:lnTo>
                    <a:pt x="62039" y="11366"/>
                  </a:lnTo>
                  <a:lnTo>
                    <a:pt x="0" y="0"/>
                  </a:lnTo>
                  <a:close/>
                </a:path>
              </a:pathLst>
            </a:custGeom>
            <a:solidFill>
              <a:srgbClr val="230607"/>
            </a:solidFill>
          </p:spPr>
          <p:txBody>
            <a:bodyPr wrap="square" lIns="0" tIns="0" rIns="0" bIns="0" rtlCol="0"/>
            <a:lstStyle/>
            <a:p/>
          </p:txBody>
        </p:sp>
        <p:sp>
          <p:nvSpPr>
            <p:cNvPr id="514" name="object 514" descr=""/>
            <p:cNvSpPr/>
            <p:nvPr/>
          </p:nvSpPr>
          <p:spPr>
            <a:xfrm>
              <a:off x="5408175" y="2626723"/>
              <a:ext cx="62230" cy="22860"/>
            </a:xfrm>
            <a:custGeom>
              <a:avLst/>
              <a:gdLst/>
              <a:ahLst/>
              <a:cxnLst/>
              <a:rect l="l" t="t" r="r" b="b"/>
              <a:pathLst>
                <a:path w="62229" h="22860">
                  <a:moveTo>
                    <a:pt x="62039" y="11366"/>
                  </a:moveTo>
                  <a:lnTo>
                    <a:pt x="0" y="0"/>
                  </a:lnTo>
                  <a:lnTo>
                    <a:pt x="0" y="22263"/>
                  </a:lnTo>
                  <a:lnTo>
                    <a:pt x="62039" y="11366"/>
                  </a:lnTo>
                  <a:close/>
                </a:path>
              </a:pathLst>
            </a:custGeom>
            <a:ln w="4267">
              <a:solidFill>
                <a:srgbClr val="060101"/>
              </a:solidFill>
            </a:ln>
          </p:spPr>
          <p:txBody>
            <a:bodyPr wrap="square" lIns="0" tIns="0" rIns="0" bIns="0" rtlCol="0"/>
            <a:lstStyle/>
            <a:p/>
          </p:txBody>
        </p:sp>
        <p:sp>
          <p:nvSpPr>
            <p:cNvPr id="515" name="object 515" descr=""/>
            <p:cNvSpPr/>
            <p:nvPr/>
          </p:nvSpPr>
          <p:spPr>
            <a:xfrm>
              <a:off x="5408178" y="2626729"/>
              <a:ext cx="62230" cy="22860"/>
            </a:xfrm>
            <a:custGeom>
              <a:avLst/>
              <a:gdLst/>
              <a:ahLst/>
              <a:cxnLst/>
              <a:rect l="l" t="t" r="r" b="b"/>
              <a:pathLst>
                <a:path w="62229" h="22860">
                  <a:moveTo>
                    <a:pt x="0" y="0"/>
                  </a:moveTo>
                  <a:lnTo>
                    <a:pt x="0" y="22250"/>
                  </a:lnTo>
                  <a:lnTo>
                    <a:pt x="62039" y="11366"/>
                  </a:lnTo>
                  <a:lnTo>
                    <a:pt x="0" y="0"/>
                  </a:lnTo>
                  <a:close/>
                </a:path>
              </a:pathLst>
            </a:custGeom>
            <a:solidFill>
              <a:srgbClr val="230607"/>
            </a:solidFill>
          </p:spPr>
          <p:txBody>
            <a:bodyPr wrap="square" lIns="0" tIns="0" rIns="0" bIns="0" rtlCol="0"/>
            <a:lstStyle/>
            <a:p/>
          </p:txBody>
        </p:sp>
        <p:sp>
          <p:nvSpPr>
            <p:cNvPr id="516" name="object 516" descr=""/>
            <p:cNvSpPr/>
            <p:nvPr/>
          </p:nvSpPr>
          <p:spPr>
            <a:xfrm>
              <a:off x="5408178" y="2626729"/>
              <a:ext cx="62230" cy="22860"/>
            </a:xfrm>
            <a:custGeom>
              <a:avLst/>
              <a:gdLst/>
              <a:ahLst/>
              <a:cxnLst/>
              <a:rect l="l" t="t" r="r" b="b"/>
              <a:pathLst>
                <a:path w="62229" h="22860">
                  <a:moveTo>
                    <a:pt x="0" y="0"/>
                  </a:moveTo>
                  <a:lnTo>
                    <a:pt x="0" y="22250"/>
                  </a:lnTo>
                  <a:lnTo>
                    <a:pt x="62039" y="11366"/>
                  </a:lnTo>
                  <a:lnTo>
                    <a:pt x="0" y="0"/>
                  </a:lnTo>
                  <a:close/>
                </a:path>
              </a:pathLst>
            </a:custGeom>
            <a:ln w="4267">
              <a:solidFill>
                <a:srgbClr val="060101"/>
              </a:solidFill>
            </a:ln>
          </p:spPr>
          <p:txBody>
            <a:bodyPr wrap="square" lIns="0" tIns="0" rIns="0" bIns="0" rtlCol="0"/>
            <a:lstStyle/>
            <a:p/>
          </p:txBody>
        </p:sp>
        <p:sp>
          <p:nvSpPr>
            <p:cNvPr id="517" name="object 517" descr=""/>
            <p:cNvSpPr/>
            <p:nvPr/>
          </p:nvSpPr>
          <p:spPr>
            <a:xfrm>
              <a:off x="5408175" y="2626723"/>
              <a:ext cx="62230" cy="22860"/>
            </a:xfrm>
            <a:custGeom>
              <a:avLst/>
              <a:gdLst/>
              <a:ahLst/>
              <a:cxnLst/>
              <a:rect l="l" t="t" r="r" b="b"/>
              <a:pathLst>
                <a:path w="62229" h="22860">
                  <a:moveTo>
                    <a:pt x="62039" y="11366"/>
                  </a:moveTo>
                  <a:lnTo>
                    <a:pt x="0" y="0"/>
                  </a:lnTo>
                  <a:lnTo>
                    <a:pt x="62039" y="11366"/>
                  </a:lnTo>
                  <a:lnTo>
                    <a:pt x="0" y="22263"/>
                  </a:lnTo>
                  <a:lnTo>
                    <a:pt x="62039" y="11366"/>
                  </a:lnTo>
                  <a:close/>
                </a:path>
              </a:pathLst>
            </a:custGeom>
            <a:ln w="4267">
              <a:solidFill>
                <a:srgbClr val="060101"/>
              </a:solidFill>
            </a:ln>
          </p:spPr>
          <p:txBody>
            <a:bodyPr wrap="square" lIns="0" tIns="0" rIns="0" bIns="0" rtlCol="0"/>
            <a:lstStyle/>
            <a:p/>
          </p:txBody>
        </p:sp>
        <p:sp>
          <p:nvSpPr>
            <p:cNvPr id="518" name="object 518" descr=""/>
            <p:cNvSpPr/>
            <p:nvPr/>
          </p:nvSpPr>
          <p:spPr>
            <a:xfrm>
              <a:off x="5315371" y="2626723"/>
              <a:ext cx="62230" cy="22860"/>
            </a:xfrm>
            <a:custGeom>
              <a:avLst/>
              <a:gdLst/>
              <a:ahLst/>
              <a:cxnLst/>
              <a:rect l="l" t="t" r="r" b="b"/>
              <a:pathLst>
                <a:path w="62229" h="22860">
                  <a:moveTo>
                    <a:pt x="62039" y="0"/>
                  </a:moveTo>
                  <a:lnTo>
                    <a:pt x="0" y="11366"/>
                  </a:lnTo>
                  <a:lnTo>
                    <a:pt x="62039" y="22263"/>
                  </a:lnTo>
                  <a:lnTo>
                    <a:pt x="62039" y="0"/>
                  </a:lnTo>
                  <a:close/>
                </a:path>
              </a:pathLst>
            </a:custGeom>
            <a:solidFill>
              <a:srgbClr val="230607"/>
            </a:solidFill>
          </p:spPr>
          <p:txBody>
            <a:bodyPr wrap="square" lIns="0" tIns="0" rIns="0" bIns="0" rtlCol="0"/>
            <a:lstStyle/>
            <a:p/>
          </p:txBody>
        </p:sp>
        <p:sp>
          <p:nvSpPr>
            <p:cNvPr id="519" name="object 519" descr=""/>
            <p:cNvSpPr/>
            <p:nvPr/>
          </p:nvSpPr>
          <p:spPr>
            <a:xfrm>
              <a:off x="5315371" y="2626723"/>
              <a:ext cx="62230" cy="22860"/>
            </a:xfrm>
            <a:custGeom>
              <a:avLst/>
              <a:gdLst/>
              <a:ahLst/>
              <a:cxnLst/>
              <a:rect l="l" t="t" r="r" b="b"/>
              <a:pathLst>
                <a:path w="62229" h="22860">
                  <a:moveTo>
                    <a:pt x="0" y="11366"/>
                  </a:moveTo>
                  <a:lnTo>
                    <a:pt x="62039" y="22263"/>
                  </a:lnTo>
                  <a:lnTo>
                    <a:pt x="62039" y="0"/>
                  </a:lnTo>
                  <a:lnTo>
                    <a:pt x="0" y="11366"/>
                  </a:lnTo>
                  <a:close/>
                </a:path>
              </a:pathLst>
            </a:custGeom>
            <a:ln w="4267">
              <a:solidFill>
                <a:srgbClr val="060101"/>
              </a:solidFill>
            </a:ln>
          </p:spPr>
          <p:txBody>
            <a:bodyPr wrap="square" lIns="0" tIns="0" rIns="0" bIns="0" rtlCol="0"/>
            <a:lstStyle/>
            <a:p/>
          </p:txBody>
        </p:sp>
        <p:sp>
          <p:nvSpPr>
            <p:cNvPr id="520" name="object 520" descr=""/>
            <p:cNvSpPr/>
            <p:nvPr/>
          </p:nvSpPr>
          <p:spPr>
            <a:xfrm>
              <a:off x="5315369" y="2626735"/>
              <a:ext cx="62230" cy="22860"/>
            </a:xfrm>
            <a:custGeom>
              <a:avLst/>
              <a:gdLst/>
              <a:ahLst/>
              <a:cxnLst/>
              <a:rect l="l" t="t" r="r" b="b"/>
              <a:pathLst>
                <a:path w="62229" h="22860">
                  <a:moveTo>
                    <a:pt x="62039" y="0"/>
                  </a:moveTo>
                  <a:lnTo>
                    <a:pt x="0" y="11353"/>
                  </a:lnTo>
                  <a:lnTo>
                    <a:pt x="62039" y="22250"/>
                  </a:lnTo>
                  <a:lnTo>
                    <a:pt x="62039" y="0"/>
                  </a:lnTo>
                  <a:close/>
                </a:path>
              </a:pathLst>
            </a:custGeom>
            <a:solidFill>
              <a:srgbClr val="230607"/>
            </a:solidFill>
          </p:spPr>
          <p:txBody>
            <a:bodyPr wrap="square" lIns="0" tIns="0" rIns="0" bIns="0" rtlCol="0"/>
            <a:lstStyle/>
            <a:p/>
          </p:txBody>
        </p:sp>
        <p:sp>
          <p:nvSpPr>
            <p:cNvPr id="521" name="object 521" descr=""/>
            <p:cNvSpPr/>
            <p:nvPr/>
          </p:nvSpPr>
          <p:spPr>
            <a:xfrm>
              <a:off x="5315369" y="2626735"/>
              <a:ext cx="62230" cy="22860"/>
            </a:xfrm>
            <a:custGeom>
              <a:avLst/>
              <a:gdLst/>
              <a:ahLst/>
              <a:cxnLst/>
              <a:rect l="l" t="t" r="r" b="b"/>
              <a:pathLst>
                <a:path w="62229" h="22860">
                  <a:moveTo>
                    <a:pt x="62039" y="22250"/>
                  </a:moveTo>
                  <a:lnTo>
                    <a:pt x="62039" y="0"/>
                  </a:lnTo>
                  <a:lnTo>
                    <a:pt x="0" y="11353"/>
                  </a:lnTo>
                  <a:lnTo>
                    <a:pt x="62039" y="22250"/>
                  </a:lnTo>
                  <a:close/>
                </a:path>
              </a:pathLst>
            </a:custGeom>
            <a:ln w="4267">
              <a:solidFill>
                <a:srgbClr val="060101"/>
              </a:solidFill>
            </a:ln>
          </p:spPr>
          <p:txBody>
            <a:bodyPr wrap="square" lIns="0" tIns="0" rIns="0" bIns="0" rtlCol="0"/>
            <a:lstStyle/>
            <a:p/>
          </p:txBody>
        </p:sp>
        <p:sp>
          <p:nvSpPr>
            <p:cNvPr id="522" name="object 522" descr=""/>
            <p:cNvSpPr/>
            <p:nvPr/>
          </p:nvSpPr>
          <p:spPr>
            <a:xfrm>
              <a:off x="5315371" y="2626723"/>
              <a:ext cx="62230" cy="22860"/>
            </a:xfrm>
            <a:custGeom>
              <a:avLst/>
              <a:gdLst/>
              <a:ahLst/>
              <a:cxnLst/>
              <a:rect l="l" t="t" r="r" b="b"/>
              <a:pathLst>
                <a:path w="62229" h="22860">
                  <a:moveTo>
                    <a:pt x="0" y="11366"/>
                  </a:moveTo>
                  <a:lnTo>
                    <a:pt x="62039" y="22263"/>
                  </a:lnTo>
                  <a:lnTo>
                    <a:pt x="0" y="11366"/>
                  </a:lnTo>
                  <a:lnTo>
                    <a:pt x="62039" y="0"/>
                  </a:lnTo>
                  <a:lnTo>
                    <a:pt x="0" y="11366"/>
                  </a:lnTo>
                  <a:close/>
                </a:path>
              </a:pathLst>
            </a:custGeom>
            <a:ln w="4267">
              <a:solidFill>
                <a:srgbClr val="060101"/>
              </a:solidFill>
            </a:ln>
          </p:spPr>
          <p:txBody>
            <a:bodyPr wrap="square" lIns="0" tIns="0" rIns="0" bIns="0" rtlCol="0"/>
            <a:lstStyle/>
            <a:p/>
          </p:txBody>
        </p:sp>
        <p:sp>
          <p:nvSpPr>
            <p:cNvPr id="523" name="object 523" descr=""/>
            <p:cNvSpPr/>
            <p:nvPr/>
          </p:nvSpPr>
          <p:spPr>
            <a:xfrm>
              <a:off x="4684666" y="1544246"/>
              <a:ext cx="352425" cy="0"/>
            </a:xfrm>
            <a:custGeom>
              <a:avLst/>
              <a:gdLst/>
              <a:ahLst/>
              <a:cxnLst/>
              <a:rect l="l" t="t" r="r" b="b"/>
              <a:pathLst>
                <a:path w="352425" h="0">
                  <a:moveTo>
                    <a:pt x="352285" y="0"/>
                  </a:moveTo>
                  <a:lnTo>
                    <a:pt x="0" y="0"/>
                  </a:lnTo>
                </a:path>
              </a:pathLst>
            </a:custGeom>
            <a:ln w="4267">
              <a:solidFill>
                <a:srgbClr val="060101"/>
              </a:solidFill>
            </a:ln>
          </p:spPr>
          <p:txBody>
            <a:bodyPr wrap="square" lIns="0" tIns="0" rIns="0" bIns="0" rtlCol="0"/>
            <a:lstStyle/>
            <a:p/>
          </p:txBody>
        </p:sp>
        <p:sp>
          <p:nvSpPr>
            <p:cNvPr id="524" name="object 524" descr=""/>
            <p:cNvSpPr/>
            <p:nvPr/>
          </p:nvSpPr>
          <p:spPr>
            <a:xfrm>
              <a:off x="4684660" y="3558151"/>
              <a:ext cx="283210" cy="0"/>
            </a:xfrm>
            <a:custGeom>
              <a:avLst/>
              <a:gdLst/>
              <a:ahLst/>
              <a:cxnLst/>
              <a:rect l="l" t="t" r="r" b="b"/>
              <a:pathLst>
                <a:path w="283210" h="0">
                  <a:moveTo>
                    <a:pt x="282689" y="0"/>
                  </a:moveTo>
                  <a:lnTo>
                    <a:pt x="0" y="0"/>
                  </a:lnTo>
                </a:path>
              </a:pathLst>
            </a:custGeom>
            <a:ln w="4267">
              <a:solidFill>
                <a:srgbClr val="060101"/>
              </a:solidFill>
            </a:ln>
          </p:spPr>
          <p:txBody>
            <a:bodyPr wrap="square" lIns="0" tIns="0" rIns="0" bIns="0" rtlCol="0"/>
            <a:lstStyle/>
            <a:p/>
          </p:txBody>
        </p:sp>
        <p:sp>
          <p:nvSpPr>
            <p:cNvPr id="525" name="object 525" descr=""/>
            <p:cNvSpPr/>
            <p:nvPr/>
          </p:nvSpPr>
          <p:spPr>
            <a:xfrm>
              <a:off x="4715432" y="1606277"/>
              <a:ext cx="0" cy="1890395"/>
            </a:xfrm>
            <a:custGeom>
              <a:avLst/>
              <a:gdLst/>
              <a:ahLst/>
              <a:cxnLst/>
              <a:rect l="l" t="t" r="r" b="b"/>
              <a:pathLst>
                <a:path w="0" h="1890395">
                  <a:moveTo>
                    <a:pt x="0" y="0"/>
                  </a:moveTo>
                  <a:lnTo>
                    <a:pt x="0" y="1889848"/>
                  </a:lnTo>
                </a:path>
              </a:pathLst>
            </a:custGeom>
            <a:ln w="4267">
              <a:solidFill>
                <a:srgbClr val="060101"/>
              </a:solidFill>
            </a:ln>
          </p:spPr>
          <p:txBody>
            <a:bodyPr wrap="square" lIns="0" tIns="0" rIns="0" bIns="0" rtlCol="0"/>
            <a:lstStyle/>
            <a:p/>
          </p:txBody>
        </p:sp>
        <p:sp>
          <p:nvSpPr>
            <p:cNvPr id="526" name="object 526" descr=""/>
            <p:cNvSpPr/>
            <p:nvPr/>
          </p:nvSpPr>
          <p:spPr>
            <a:xfrm>
              <a:off x="4705498" y="1544250"/>
              <a:ext cx="20955" cy="62230"/>
            </a:xfrm>
            <a:custGeom>
              <a:avLst/>
              <a:gdLst/>
              <a:ahLst/>
              <a:cxnLst/>
              <a:rect l="l" t="t" r="r" b="b"/>
              <a:pathLst>
                <a:path w="20954" h="62230">
                  <a:moveTo>
                    <a:pt x="9931" y="0"/>
                  </a:moveTo>
                  <a:lnTo>
                    <a:pt x="0" y="62026"/>
                  </a:lnTo>
                  <a:lnTo>
                    <a:pt x="20358" y="62026"/>
                  </a:lnTo>
                  <a:lnTo>
                    <a:pt x="9931" y="0"/>
                  </a:lnTo>
                  <a:close/>
                </a:path>
              </a:pathLst>
            </a:custGeom>
            <a:solidFill>
              <a:srgbClr val="230607"/>
            </a:solidFill>
          </p:spPr>
          <p:txBody>
            <a:bodyPr wrap="square" lIns="0" tIns="0" rIns="0" bIns="0" rtlCol="0"/>
            <a:lstStyle/>
            <a:p/>
          </p:txBody>
        </p:sp>
        <p:sp>
          <p:nvSpPr>
            <p:cNvPr id="527" name="object 527" descr=""/>
            <p:cNvSpPr/>
            <p:nvPr/>
          </p:nvSpPr>
          <p:spPr>
            <a:xfrm>
              <a:off x="4705498" y="1544250"/>
              <a:ext cx="20955" cy="62230"/>
            </a:xfrm>
            <a:custGeom>
              <a:avLst/>
              <a:gdLst/>
              <a:ahLst/>
              <a:cxnLst/>
              <a:rect l="l" t="t" r="r" b="b"/>
              <a:pathLst>
                <a:path w="20954" h="62230">
                  <a:moveTo>
                    <a:pt x="0" y="62026"/>
                  </a:moveTo>
                  <a:lnTo>
                    <a:pt x="20358" y="62026"/>
                  </a:lnTo>
                  <a:lnTo>
                    <a:pt x="9931" y="0"/>
                  </a:lnTo>
                  <a:lnTo>
                    <a:pt x="0" y="62026"/>
                  </a:lnTo>
                  <a:close/>
                </a:path>
              </a:pathLst>
            </a:custGeom>
            <a:ln w="4267">
              <a:solidFill>
                <a:srgbClr val="060101"/>
              </a:solidFill>
            </a:ln>
          </p:spPr>
          <p:txBody>
            <a:bodyPr wrap="square" lIns="0" tIns="0" rIns="0" bIns="0" rtlCol="0"/>
            <a:lstStyle/>
            <a:p/>
          </p:txBody>
        </p:sp>
        <p:sp>
          <p:nvSpPr>
            <p:cNvPr id="528" name="object 528" descr=""/>
            <p:cNvSpPr/>
            <p:nvPr/>
          </p:nvSpPr>
          <p:spPr>
            <a:xfrm>
              <a:off x="4705498" y="1544250"/>
              <a:ext cx="20955" cy="62230"/>
            </a:xfrm>
            <a:custGeom>
              <a:avLst/>
              <a:gdLst/>
              <a:ahLst/>
              <a:cxnLst/>
              <a:rect l="l" t="t" r="r" b="b"/>
              <a:pathLst>
                <a:path w="20954" h="62230">
                  <a:moveTo>
                    <a:pt x="0" y="62026"/>
                  </a:moveTo>
                  <a:lnTo>
                    <a:pt x="20358" y="62026"/>
                  </a:lnTo>
                  <a:lnTo>
                    <a:pt x="9931" y="0"/>
                  </a:lnTo>
                  <a:lnTo>
                    <a:pt x="0" y="62026"/>
                  </a:lnTo>
                  <a:close/>
                </a:path>
              </a:pathLst>
            </a:custGeom>
            <a:ln w="4267">
              <a:solidFill>
                <a:srgbClr val="060101"/>
              </a:solidFill>
            </a:ln>
          </p:spPr>
          <p:txBody>
            <a:bodyPr wrap="square" lIns="0" tIns="0" rIns="0" bIns="0" rtlCol="0"/>
            <a:lstStyle/>
            <a:p/>
          </p:txBody>
        </p:sp>
        <p:sp>
          <p:nvSpPr>
            <p:cNvPr id="529" name="object 529" descr=""/>
            <p:cNvSpPr/>
            <p:nvPr/>
          </p:nvSpPr>
          <p:spPr>
            <a:xfrm>
              <a:off x="4705498" y="3496121"/>
              <a:ext cx="20955" cy="62230"/>
            </a:xfrm>
            <a:custGeom>
              <a:avLst/>
              <a:gdLst/>
              <a:ahLst/>
              <a:cxnLst/>
              <a:rect l="l" t="t" r="r" b="b"/>
              <a:pathLst>
                <a:path w="20954" h="62229">
                  <a:moveTo>
                    <a:pt x="20358" y="0"/>
                  </a:moveTo>
                  <a:lnTo>
                    <a:pt x="0" y="0"/>
                  </a:lnTo>
                  <a:lnTo>
                    <a:pt x="9931" y="62026"/>
                  </a:lnTo>
                  <a:lnTo>
                    <a:pt x="20358" y="0"/>
                  </a:lnTo>
                  <a:close/>
                </a:path>
              </a:pathLst>
            </a:custGeom>
            <a:solidFill>
              <a:srgbClr val="230607"/>
            </a:solidFill>
          </p:spPr>
          <p:txBody>
            <a:bodyPr wrap="square" lIns="0" tIns="0" rIns="0" bIns="0" rtlCol="0"/>
            <a:lstStyle/>
            <a:p/>
          </p:txBody>
        </p:sp>
        <p:sp>
          <p:nvSpPr>
            <p:cNvPr id="530" name="object 530" descr=""/>
            <p:cNvSpPr/>
            <p:nvPr/>
          </p:nvSpPr>
          <p:spPr>
            <a:xfrm>
              <a:off x="4705498" y="3496121"/>
              <a:ext cx="20955" cy="62230"/>
            </a:xfrm>
            <a:custGeom>
              <a:avLst/>
              <a:gdLst/>
              <a:ahLst/>
              <a:cxnLst/>
              <a:rect l="l" t="t" r="r" b="b"/>
              <a:pathLst>
                <a:path w="20954" h="62229">
                  <a:moveTo>
                    <a:pt x="0" y="0"/>
                  </a:moveTo>
                  <a:lnTo>
                    <a:pt x="20358" y="0"/>
                  </a:lnTo>
                  <a:lnTo>
                    <a:pt x="9931" y="62026"/>
                  </a:lnTo>
                  <a:lnTo>
                    <a:pt x="0" y="0"/>
                  </a:lnTo>
                  <a:close/>
                </a:path>
              </a:pathLst>
            </a:custGeom>
            <a:ln w="4267">
              <a:solidFill>
                <a:srgbClr val="060101"/>
              </a:solidFill>
            </a:ln>
          </p:spPr>
          <p:txBody>
            <a:bodyPr wrap="square" lIns="0" tIns="0" rIns="0" bIns="0" rtlCol="0"/>
            <a:lstStyle/>
            <a:p/>
          </p:txBody>
        </p:sp>
        <p:sp>
          <p:nvSpPr>
            <p:cNvPr id="531" name="object 531" descr=""/>
            <p:cNvSpPr/>
            <p:nvPr/>
          </p:nvSpPr>
          <p:spPr>
            <a:xfrm>
              <a:off x="4705498" y="3496121"/>
              <a:ext cx="20955" cy="62230"/>
            </a:xfrm>
            <a:custGeom>
              <a:avLst/>
              <a:gdLst/>
              <a:ahLst/>
              <a:cxnLst/>
              <a:rect l="l" t="t" r="r" b="b"/>
              <a:pathLst>
                <a:path w="20954" h="62229">
                  <a:moveTo>
                    <a:pt x="0" y="0"/>
                  </a:moveTo>
                  <a:lnTo>
                    <a:pt x="20358" y="0"/>
                  </a:lnTo>
                  <a:lnTo>
                    <a:pt x="9931" y="62026"/>
                  </a:lnTo>
                  <a:lnTo>
                    <a:pt x="0" y="0"/>
                  </a:lnTo>
                  <a:close/>
                </a:path>
              </a:pathLst>
            </a:custGeom>
            <a:ln w="4267">
              <a:solidFill>
                <a:srgbClr val="060101"/>
              </a:solidFill>
            </a:ln>
          </p:spPr>
          <p:txBody>
            <a:bodyPr wrap="square" lIns="0" tIns="0" rIns="0" bIns="0" rtlCol="0"/>
            <a:lstStyle/>
            <a:p/>
          </p:txBody>
        </p:sp>
        <p:sp>
          <p:nvSpPr>
            <p:cNvPr id="532" name="object 532" descr=""/>
            <p:cNvSpPr/>
            <p:nvPr/>
          </p:nvSpPr>
          <p:spPr>
            <a:xfrm>
              <a:off x="4655306" y="2602099"/>
              <a:ext cx="36830" cy="33655"/>
            </a:xfrm>
            <a:custGeom>
              <a:avLst/>
              <a:gdLst/>
              <a:ahLst/>
              <a:cxnLst/>
              <a:rect l="l" t="t" r="r" b="b"/>
              <a:pathLst>
                <a:path w="36829" h="33655">
                  <a:moveTo>
                    <a:pt x="0" y="20840"/>
                  </a:moveTo>
                  <a:lnTo>
                    <a:pt x="2844" y="26047"/>
                  </a:lnTo>
                  <a:lnTo>
                    <a:pt x="8051" y="31254"/>
                  </a:lnTo>
                  <a:lnTo>
                    <a:pt x="15621" y="33616"/>
                  </a:lnTo>
                  <a:lnTo>
                    <a:pt x="20828" y="33616"/>
                  </a:lnTo>
                  <a:lnTo>
                    <a:pt x="28397" y="31254"/>
                  </a:lnTo>
                  <a:lnTo>
                    <a:pt x="33604" y="26047"/>
                  </a:lnTo>
                  <a:lnTo>
                    <a:pt x="36449" y="20840"/>
                  </a:lnTo>
                  <a:lnTo>
                    <a:pt x="36449" y="13258"/>
                  </a:lnTo>
                  <a:lnTo>
                    <a:pt x="33604" y="8051"/>
                  </a:lnTo>
                  <a:lnTo>
                    <a:pt x="28397" y="2844"/>
                  </a:lnTo>
                  <a:lnTo>
                    <a:pt x="20828" y="0"/>
                  </a:lnTo>
                  <a:lnTo>
                    <a:pt x="15621" y="0"/>
                  </a:lnTo>
                  <a:lnTo>
                    <a:pt x="8051" y="2844"/>
                  </a:lnTo>
                  <a:lnTo>
                    <a:pt x="2844" y="8051"/>
                  </a:lnTo>
                  <a:lnTo>
                    <a:pt x="0" y="13258"/>
                  </a:lnTo>
                  <a:lnTo>
                    <a:pt x="0" y="20840"/>
                  </a:lnTo>
                  <a:close/>
                </a:path>
              </a:pathLst>
            </a:custGeom>
            <a:ln w="4267">
              <a:solidFill>
                <a:srgbClr val="060101"/>
              </a:solidFill>
            </a:ln>
          </p:spPr>
          <p:txBody>
            <a:bodyPr wrap="square" lIns="0" tIns="0" rIns="0" bIns="0" rtlCol="0"/>
            <a:lstStyle/>
            <a:p/>
          </p:txBody>
        </p:sp>
        <p:sp>
          <p:nvSpPr>
            <p:cNvPr id="533" name="object 533" descr=""/>
            <p:cNvSpPr/>
            <p:nvPr/>
          </p:nvSpPr>
          <p:spPr>
            <a:xfrm>
              <a:off x="4713287" y="1542122"/>
              <a:ext cx="326390" cy="2018664"/>
            </a:xfrm>
            <a:custGeom>
              <a:avLst/>
              <a:gdLst/>
              <a:ahLst/>
              <a:cxnLst/>
              <a:rect l="l" t="t" r="r" b="b"/>
              <a:pathLst>
                <a:path w="326389" h="2018664">
                  <a:moveTo>
                    <a:pt x="4267" y="2016036"/>
                  </a:moveTo>
                  <a:lnTo>
                    <a:pt x="3644" y="2014524"/>
                  </a:lnTo>
                  <a:lnTo>
                    <a:pt x="2133" y="2013902"/>
                  </a:lnTo>
                  <a:lnTo>
                    <a:pt x="635" y="2014524"/>
                  </a:lnTo>
                  <a:lnTo>
                    <a:pt x="0" y="2016036"/>
                  </a:lnTo>
                  <a:lnTo>
                    <a:pt x="635" y="2017547"/>
                  </a:lnTo>
                  <a:lnTo>
                    <a:pt x="2133" y="2018169"/>
                  </a:lnTo>
                  <a:lnTo>
                    <a:pt x="3644" y="2017547"/>
                  </a:lnTo>
                  <a:lnTo>
                    <a:pt x="4267" y="2016036"/>
                  </a:lnTo>
                  <a:close/>
                </a:path>
                <a:path w="326389" h="2018664">
                  <a:moveTo>
                    <a:pt x="256184" y="2016036"/>
                  </a:moveTo>
                  <a:lnTo>
                    <a:pt x="255562" y="2014524"/>
                  </a:lnTo>
                  <a:lnTo>
                    <a:pt x="254050" y="2013902"/>
                  </a:lnTo>
                  <a:lnTo>
                    <a:pt x="252552" y="2014524"/>
                  </a:lnTo>
                  <a:lnTo>
                    <a:pt x="251917" y="2016036"/>
                  </a:lnTo>
                  <a:lnTo>
                    <a:pt x="252552" y="2017547"/>
                  </a:lnTo>
                  <a:lnTo>
                    <a:pt x="254050" y="2018169"/>
                  </a:lnTo>
                  <a:lnTo>
                    <a:pt x="255562" y="2017547"/>
                  </a:lnTo>
                  <a:lnTo>
                    <a:pt x="256184" y="2016036"/>
                  </a:lnTo>
                  <a:close/>
                </a:path>
                <a:path w="326389" h="2018664">
                  <a:moveTo>
                    <a:pt x="325793" y="2133"/>
                  </a:moveTo>
                  <a:lnTo>
                    <a:pt x="325170" y="622"/>
                  </a:lnTo>
                  <a:lnTo>
                    <a:pt x="323659" y="0"/>
                  </a:lnTo>
                  <a:lnTo>
                    <a:pt x="322148" y="622"/>
                  </a:lnTo>
                  <a:lnTo>
                    <a:pt x="321525" y="2133"/>
                  </a:lnTo>
                  <a:lnTo>
                    <a:pt x="322148" y="3632"/>
                  </a:lnTo>
                  <a:lnTo>
                    <a:pt x="323659" y="4267"/>
                  </a:lnTo>
                  <a:lnTo>
                    <a:pt x="325170" y="3632"/>
                  </a:lnTo>
                  <a:lnTo>
                    <a:pt x="325793" y="2133"/>
                  </a:lnTo>
                  <a:close/>
                </a:path>
              </a:pathLst>
            </a:custGeom>
            <a:solidFill>
              <a:srgbClr val="060101"/>
            </a:solidFill>
          </p:spPr>
          <p:txBody>
            <a:bodyPr wrap="square" lIns="0" tIns="0" rIns="0" bIns="0" rtlCol="0"/>
            <a:lstStyle/>
            <a:p/>
          </p:txBody>
        </p:sp>
        <p:sp>
          <p:nvSpPr>
            <p:cNvPr id="534" name="object 534" descr=""/>
            <p:cNvSpPr/>
            <p:nvPr/>
          </p:nvSpPr>
          <p:spPr>
            <a:xfrm>
              <a:off x="4647728" y="2607314"/>
              <a:ext cx="52069" cy="23495"/>
            </a:xfrm>
            <a:custGeom>
              <a:avLst/>
              <a:gdLst/>
              <a:ahLst/>
              <a:cxnLst/>
              <a:rect l="l" t="t" r="r" b="b"/>
              <a:pathLst>
                <a:path w="52070" h="23494">
                  <a:moveTo>
                    <a:pt x="0" y="0"/>
                  </a:moveTo>
                  <a:lnTo>
                    <a:pt x="51600" y="23202"/>
                  </a:lnTo>
                </a:path>
              </a:pathLst>
            </a:custGeom>
            <a:ln w="4267">
              <a:solidFill>
                <a:srgbClr val="060101"/>
              </a:solidFill>
            </a:ln>
          </p:spPr>
          <p:txBody>
            <a:bodyPr wrap="square" lIns="0" tIns="0" rIns="0" bIns="0" rtlCol="0"/>
            <a:lstStyle/>
            <a:p/>
          </p:txBody>
        </p:sp>
        <p:sp>
          <p:nvSpPr>
            <p:cNvPr id="535" name="object 535" descr=""/>
            <p:cNvSpPr/>
            <p:nvPr/>
          </p:nvSpPr>
          <p:spPr>
            <a:xfrm>
              <a:off x="4645355" y="2520654"/>
              <a:ext cx="53975" cy="33655"/>
            </a:xfrm>
            <a:custGeom>
              <a:avLst/>
              <a:gdLst/>
              <a:ahLst/>
              <a:cxnLst/>
              <a:rect l="l" t="t" r="r" b="b"/>
              <a:pathLst>
                <a:path w="53975" h="33655">
                  <a:moveTo>
                    <a:pt x="7581" y="2844"/>
                  </a:moveTo>
                  <a:lnTo>
                    <a:pt x="2374" y="5219"/>
                  </a:lnTo>
                  <a:lnTo>
                    <a:pt x="0" y="12788"/>
                  </a:lnTo>
                  <a:lnTo>
                    <a:pt x="0" y="17995"/>
                  </a:lnTo>
                  <a:lnTo>
                    <a:pt x="2374" y="26047"/>
                  </a:lnTo>
                  <a:lnTo>
                    <a:pt x="9956" y="31254"/>
                  </a:lnTo>
                  <a:lnTo>
                    <a:pt x="23202" y="33616"/>
                  </a:lnTo>
                  <a:lnTo>
                    <a:pt x="35979" y="33616"/>
                  </a:lnTo>
                  <a:lnTo>
                    <a:pt x="46405" y="31254"/>
                  </a:lnTo>
                  <a:lnTo>
                    <a:pt x="51612" y="26047"/>
                  </a:lnTo>
                  <a:lnTo>
                    <a:pt x="53974" y="17995"/>
                  </a:lnTo>
                  <a:lnTo>
                    <a:pt x="53974" y="15633"/>
                  </a:lnTo>
                  <a:lnTo>
                    <a:pt x="51612" y="8051"/>
                  </a:lnTo>
                  <a:lnTo>
                    <a:pt x="46405" y="2844"/>
                  </a:lnTo>
                  <a:lnTo>
                    <a:pt x="38353" y="0"/>
                  </a:lnTo>
                  <a:lnTo>
                    <a:pt x="35979" y="0"/>
                  </a:lnTo>
                  <a:lnTo>
                    <a:pt x="35979" y="33616"/>
                  </a:lnTo>
                </a:path>
              </a:pathLst>
            </a:custGeom>
            <a:ln w="4267">
              <a:solidFill>
                <a:srgbClr val="060101"/>
              </a:solidFill>
            </a:ln>
          </p:spPr>
          <p:txBody>
            <a:bodyPr wrap="square" lIns="0" tIns="0" rIns="0" bIns="0" rtlCol="0"/>
            <a:lstStyle/>
            <a:p/>
          </p:txBody>
        </p:sp>
        <p:sp>
          <p:nvSpPr>
            <p:cNvPr id="536" name="object 536" descr=""/>
            <p:cNvSpPr/>
            <p:nvPr/>
          </p:nvSpPr>
          <p:spPr>
            <a:xfrm>
              <a:off x="4645360" y="2466679"/>
              <a:ext cx="53975" cy="36195"/>
            </a:xfrm>
            <a:custGeom>
              <a:avLst/>
              <a:gdLst/>
              <a:ahLst/>
              <a:cxnLst/>
              <a:rect l="l" t="t" r="r" b="b"/>
              <a:pathLst>
                <a:path w="53975" h="36194">
                  <a:moveTo>
                    <a:pt x="0" y="5206"/>
                  </a:moveTo>
                  <a:lnTo>
                    <a:pt x="0" y="30772"/>
                  </a:lnTo>
                  <a:lnTo>
                    <a:pt x="23202" y="33616"/>
                  </a:lnTo>
                  <a:lnTo>
                    <a:pt x="20370" y="30772"/>
                  </a:lnTo>
                  <a:lnTo>
                    <a:pt x="17995" y="23202"/>
                  </a:lnTo>
                  <a:lnTo>
                    <a:pt x="17995" y="15151"/>
                  </a:lnTo>
                  <a:lnTo>
                    <a:pt x="20370" y="7569"/>
                  </a:lnTo>
                  <a:lnTo>
                    <a:pt x="25577" y="2362"/>
                  </a:lnTo>
                  <a:lnTo>
                    <a:pt x="33134" y="0"/>
                  </a:lnTo>
                  <a:lnTo>
                    <a:pt x="38354" y="0"/>
                  </a:lnTo>
                  <a:lnTo>
                    <a:pt x="46393" y="2362"/>
                  </a:lnTo>
                  <a:lnTo>
                    <a:pt x="51600" y="7569"/>
                  </a:lnTo>
                  <a:lnTo>
                    <a:pt x="53975" y="15151"/>
                  </a:lnTo>
                  <a:lnTo>
                    <a:pt x="53975" y="23202"/>
                  </a:lnTo>
                  <a:lnTo>
                    <a:pt x="51600" y="30772"/>
                  </a:lnTo>
                  <a:lnTo>
                    <a:pt x="48768" y="33616"/>
                  </a:lnTo>
                  <a:lnTo>
                    <a:pt x="43561" y="35979"/>
                  </a:lnTo>
                </a:path>
              </a:pathLst>
            </a:custGeom>
            <a:ln w="4267">
              <a:solidFill>
                <a:srgbClr val="060101"/>
              </a:solidFill>
            </a:ln>
          </p:spPr>
          <p:txBody>
            <a:bodyPr wrap="square" lIns="0" tIns="0" rIns="0" bIns="0" rtlCol="0"/>
            <a:lstStyle/>
            <a:p/>
          </p:txBody>
        </p:sp>
      </p:grpSp>
      <p:grpSp>
        <p:nvGrpSpPr>
          <p:cNvPr id="537" name="object 537" descr=""/>
          <p:cNvGrpSpPr/>
          <p:nvPr/>
        </p:nvGrpSpPr>
        <p:grpSpPr>
          <a:xfrm>
            <a:off x="1530126" y="1374489"/>
            <a:ext cx="2317115" cy="2349500"/>
            <a:chOff x="1530126" y="1374489"/>
            <a:chExt cx="2317115" cy="2349500"/>
          </a:xfrm>
        </p:grpSpPr>
        <p:sp>
          <p:nvSpPr>
            <p:cNvPr id="538" name="object 538" descr=""/>
            <p:cNvSpPr/>
            <p:nvPr/>
          </p:nvSpPr>
          <p:spPr>
            <a:xfrm>
              <a:off x="2598370" y="3712995"/>
              <a:ext cx="154940" cy="0"/>
            </a:xfrm>
            <a:custGeom>
              <a:avLst/>
              <a:gdLst/>
              <a:ahLst/>
              <a:cxnLst/>
              <a:rect l="l" t="t" r="r" b="b"/>
              <a:pathLst>
                <a:path w="154939" h="0">
                  <a:moveTo>
                    <a:pt x="154838" y="0"/>
                  </a:moveTo>
                  <a:lnTo>
                    <a:pt x="0" y="0"/>
                  </a:lnTo>
                </a:path>
              </a:pathLst>
            </a:custGeom>
            <a:ln w="4267">
              <a:solidFill>
                <a:srgbClr val="060101"/>
              </a:solidFill>
            </a:ln>
          </p:spPr>
          <p:txBody>
            <a:bodyPr wrap="square" lIns="0" tIns="0" rIns="0" bIns="0" rtlCol="0"/>
            <a:lstStyle/>
            <a:p/>
          </p:txBody>
        </p:sp>
        <p:sp>
          <p:nvSpPr>
            <p:cNvPr id="539" name="object 539" descr=""/>
            <p:cNvSpPr/>
            <p:nvPr/>
          </p:nvSpPr>
          <p:spPr>
            <a:xfrm>
              <a:off x="2593169" y="3620187"/>
              <a:ext cx="11430" cy="93345"/>
            </a:xfrm>
            <a:custGeom>
              <a:avLst/>
              <a:gdLst/>
              <a:ahLst/>
              <a:cxnLst/>
              <a:rect l="l" t="t" r="r" b="b"/>
              <a:pathLst>
                <a:path w="11430" h="93345">
                  <a:moveTo>
                    <a:pt x="0" y="0"/>
                  </a:moveTo>
                  <a:lnTo>
                    <a:pt x="0" y="92811"/>
                  </a:lnTo>
                  <a:lnTo>
                    <a:pt x="10896" y="92811"/>
                  </a:lnTo>
                  <a:lnTo>
                    <a:pt x="0" y="0"/>
                  </a:lnTo>
                  <a:close/>
                </a:path>
              </a:pathLst>
            </a:custGeom>
            <a:solidFill>
              <a:srgbClr val="252831"/>
            </a:solidFill>
          </p:spPr>
          <p:txBody>
            <a:bodyPr wrap="square" lIns="0" tIns="0" rIns="0" bIns="0" rtlCol="0"/>
            <a:lstStyle/>
            <a:p/>
          </p:txBody>
        </p:sp>
        <p:sp>
          <p:nvSpPr>
            <p:cNvPr id="540" name="object 540" descr=""/>
            <p:cNvSpPr/>
            <p:nvPr/>
          </p:nvSpPr>
          <p:spPr>
            <a:xfrm>
              <a:off x="2593168" y="3620183"/>
              <a:ext cx="11430" cy="93345"/>
            </a:xfrm>
            <a:custGeom>
              <a:avLst/>
              <a:gdLst/>
              <a:ahLst/>
              <a:cxnLst/>
              <a:rect l="l" t="t" r="r" b="b"/>
              <a:pathLst>
                <a:path w="11430" h="93345">
                  <a:moveTo>
                    <a:pt x="0" y="92811"/>
                  </a:moveTo>
                  <a:lnTo>
                    <a:pt x="10883" y="92811"/>
                  </a:lnTo>
                  <a:lnTo>
                    <a:pt x="0" y="0"/>
                  </a:lnTo>
                  <a:lnTo>
                    <a:pt x="0" y="92811"/>
                  </a:lnTo>
                  <a:close/>
                </a:path>
              </a:pathLst>
            </a:custGeom>
            <a:ln w="4267">
              <a:solidFill>
                <a:srgbClr val="060101"/>
              </a:solidFill>
            </a:ln>
          </p:spPr>
          <p:txBody>
            <a:bodyPr wrap="square" lIns="0" tIns="0" rIns="0" bIns="0" rtlCol="0"/>
            <a:lstStyle/>
            <a:p/>
          </p:txBody>
        </p:sp>
        <p:sp>
          <p:nvSpPr>
            <p:cNvPr id="541" name="object 541" descr=""/>
            <p:cNvSpPr/>
            <p:nvPr/>
          </p:nvSpPr>
          <p:spPr>
            <a:xfrm>
              <a:off x="2593169" y="3620187"/>
              <a:ext cx="11430" cy="93345"/>
            </a:xfrm>
            <a:custGeom>
              <a:avLst/>
              <a:gdLst/>
              <a:ahLst/>
              <a:cxnLst/>
              <a:rect l="l" t="t" r="r" b="b"/>
              <a:pathLst>
                <a:path w="11430" h="93345">
                  <a:moveTo>
                    <a:pt x="10896" y="0"/>
                  </a:moveTo>
                  <a:lnTo>
                    <a:pt x="0" y="0"/>
                  </a:lnTo>
                  <a:lnTo>
                    <a:pt x="10896" y="92811"/>
                  </a:lnTo>
                  <a:lnTo>
                    <a:pt x="10896" y="0"/>
                  </a:lnTo>
                  <a:close/>
                </a:path>
              </a:pathLst>
            </a:custGeom>
            <a:solidFill>
              <a:srgbClr val="252831"/>
            </a:solidFill>
          </p:spPr>
          <p:txBody>
            <a:bodyPr wrap="square" lIns="0" tIns="0" rIns="0" bIns="0" rtlCol="0"/>
            <a:lstStyle/>
            <a:p/>
          </p:txBody>
        </p:sp>
        <p:sp>
          <p:nvSpPr>
            <p:cNvPr id="542" name="object 542" descr=""/>
            <p:cNvSpPr/>
            <p:nvPr/>
          </p:nvSpPr>
          <p:spPr>
            <a:xfrm>
              <a:off x="2593173" y="3620183"/>
              <a:ext cx="11430" cy="93345"/>
            </a:xfrm>
            <a:custGeom>
              <a:avLst/>
              <a:gdLst/>
              <a:ahLst/>
              <a:cxnLst/>
              <a:rect l="l" t="t" r="r" b="b"/>
              <a:pathLst>
                <a:path w="11430" h="93345">
                  <a:moveTo>
                    <a:pt x="10883" y="92811"/>
                  </a:moveTo>
                  <a:lnTo>
                    <a:pt x="0" y="0"/>
                  </a:lnTo>
                  <a:lnTo>
                    <a:pt x="10883" y="0"/>
                  </a:lnTo>
                  <a:lnTo>
                    <a:pt x="10883" y="92811"/>
                  </a:lnTo>
                  <a:close/>
                </a:path>
              </a:pathLst>
            </a:custGeom>
            <a:ln w="4267">
              <a:solidFill>
                <a:srgbClr val="060101"/>
              </a:solidFill>
            </a:ln>
          </p:spPr>
          <p:txBody>
            <a:bodyPr wrap="square" lIns="0" tIns="0" rIns="0" bIns="0" rtlCol="0"/>
            <a:lstStyle/>
            <a:p/>
          </p:txBody>
        </p:sp>
        <p:sp>
          <p:nvSpPr>
            <p:cNvPr id="543" name="object 543" descr=""/>
            <p:cNvSpPr/>
            <p:nvPr/>
          </p:nvSpPr>
          <p:spPr>
            <a:xfrm>
              <a:off x="2593174" y="3620186"/>
              <a:ext cx="11430" cy="93345"/>
            </a:xfrm>
            <a:custGeom>
              <a:avLst/>
              <a:gdLst/>
              <a:ahLst/>
              <a:cxnLst/>
              <a:rect l="l" t="t" r="r" b="b"/>
              <a:pathLst>
                <a:path w="11430" h="93345">
                  <a:moveTo>
                    <a:pt x="0" y="92811"/>
                  </a:moveTo>
                  <a:lnTo>
                    <a:pt x="10883" y="92811"/>
                  </a:lnTo>
                  <a:lnTo>
                    <a:pt x="10883" y="0"/>
                  </a:lnTo>
                  <a:lnTo>
                    <a:pt x="0" y="0"/>
                  </a:lnTo>
                  <a:lnTo>
                    <a:pt x="0" y="92811"/>
                  </a:lnTo>
                  <a:close/>
                </a:path>
              </a:pathLst>
            </a:custGeom>
            <a:ln w="4267">
              <a:solidFill>
                <a:srgbClr val="060101"/>
              </a:solidFill>
            </a:ln>
          </p:spPr>
          <p:txBody>
            <a:bodyPr wrap="square" lIns="0" tIns="0" rIns="0" bIns="0" rtlCol="0"/>
            <a:lstStyle/>
            <a:p/>
          </p:txBody>
        </p:sp>
        <p:pic>
          <p:nvPicPr>
            <p:cNvPr id="544" name="object 544" descr=""/>
            <p:cNvPicPr/>
            <p:nvPr/>
          </p:nvPicPr>
          <p:blipFill>
            <a:blip r:embed="rId5" cstate="print"/>
            <a:stretch>
              <a:fillRect/>
            </a:stretch>
          </p:blipFill>
          <p:spPr>
            <a:xfrm>
              <a:off x="1590027" y="1387269"/>
              <a:ext cx="2138146" cy="2173019"/>
            </a:xfrm>
            <a:prstGeom prst="rect">
              <a:avLst/>
            </a:prstGeom>
          </p:spPr>
        </p:pic>
        <p:sp>
          <p:nvSpPr>
            <p:cNvPr id="545" name="object 545" descr=""/>
            <p:cNvSpPr/>
            <p:nvPr/>
          </p:nvSpPr>
          <p:spPr>
            <a:xfrm>
              <a:off x="2598365" y="1482213"/>
              <a:ext cx="0" cy="2138045"/>
            </a:xfrm>
            <a:custGeom>
              <a:avLst/>
              <a:gdLst/>
              <a:ahLst/>
              <a:cxnLst/>
              <a:rect l="l" t="t" r="r" b="b"/>
              <a:pathLst>
                <a:path w="0" h="2138045">
                  <a:moveTo>
                    <a:pt x="0" y="2137968"/>
                  </a:moveTo>
                  <a:lnTo>
                    <a:pt x="0" y="0"/>
                  </a:lnTo>
                </a:path>
              </a:pathLst>
            </a:custGeom>
            <a:ln w="4267">
              <a:solidFill>
                <a:srgbClr val="060101"/>
              </a:solidFill>
            </a:ln>
          </p:spPr>
          <p:txBody>
            <a:bodyPr wrap="square" lIns="0" tIns="0" rIns="0" bIns="0" rtlCol="0"/>
            <a:lstStyle/>
            <a:p/>
          </p:txBody>
        </p:sp>
        <p:sp>
          <p:nvSpPr>
            <p:cNvPr id="546" name="object 546" descr=""/>
            <p:cNvSpPr/>
            <p:nvPr/>
          </p:nvSpPr>
          <p:spPr>
            <a:xfrm>
              <a:off x="1530126" y="2551435"/>
              <a:ext cx="2136775" cy="0"/>
            </a:xfrm>
            <a:custGeom>
              <a:avLst/>
              <a:gdLst/>
              <a:ahLst/>
              <a:cxnLst/>
              <a:rect l="l" t="t" r="r" b="b"/>
              <a:pathLst>
                <a:path w="2136775" h="0">
                  <a:moveTo>
                    <a:pt x="0" y="0"/>
                  </a:moveTo>
                  <a:lnTo>
                    <a:pt x="2136495" y="0"/>
                  </a:lnTo>
                </a:path>
              </a:pathLst>
            </a:custGeom>
            <a:ln w="4267">
              <a:solidFill>
                <a:srgbClr val="060101"/>
              </a:solidFill>
            </a:ln>
          </p:spPr>
          <p:txBody>
            <a:bodyPr wrap="square" lIns="0" tIns="0" rIns="0" bIns="0" rtlCol="0"/>
            <a:lstStyle/>
            <a:p/>
          </p:txBody>
        </p:sp>
        <p:sp>
          <p:nvSpPr>
            <p:cNvPr id="547" name="object 547" descr=""/>
            <p:cNvSpPr/>
            <p:nvPr/>
          </p:nvSpPr>
          <p:spPr>
            <a:xfrm>
              <a:off x="3176054" y="1462800"/>
              <a:ext cx="33655" cy="36195"/>
            </a:xfrm>
            <a:custGeom>
              <a:avLst/>
              <a:gdLst/>
              <a:ahLst/>
              <a:cxnLst/>
              <a:rect l="l" t="t" r="r" b="b"/>
              <a:pathLst>
                <a:path w="33655" h="36194">
                  <a:moveTo>
                    <a:pt x="13258" y="0"/>
                  </a:moveTo>
                  <a:lnTo>
                    <a:pt x="8051" y="2844"/>
                  </a:lnTo>
                  <a:lnTo>
                    <a:pt x="2844" y="7581"/>
                  </a:lnTo>
                  <a:lnTo>
                    <a:pt x="0" y="15621"/>
                  </a:lnTo>
                  <a:lnTo>
                    <a:pt x="0" y="20840"/>
                  </a:lnTo>
                  <a:lnTo>
                    <a:pt x="2844" y="28409"/>
                  </a:lnTo>
                  <a:lnTo>
                    <a:pt x="8051" y="33616"/>
                  </a:lnTo>
                  <a:lnTo>
                    <a:pt x="13258" y="35979"/>
                  </a:lnTo>
                  <a:lnTo>
                    <a:pt x="20840" y="35979"/>
                  </a:lnTo>
                  <a:lnTo>
                    <a:pt x="26047" y="33616"/>
                  </a:lnTo>
                  <a:lnTo>
                    <a:pt x="31254" y="28409"/>
                  </a:lnTo>
                  <a:lnTo>
                    <a:pt x="33629" y="20840"/>
                  </a:lnTo>
                  <a:lnTo>
                    <a:pt x="33629" y="15621"/>
                  </a:lnTo>
                  <a:lnTo>
                    <a:pt x="31254" y="7581"/>
                  </a:lnTo>
                  <a:lnTo>
                    <a:pt x="26047" y="2844"/>
                  </a:lnTo>
                  <a:lnTo>
                    <a:pt x="20840" y="0"/>
                  </a:lnTo>
                  <a:lnTo>
                    <a:pt x="13258" y="0"/>
                  </a:lnTo>
                  <a:close/>
                </a:path>
              </a:pathLst>
            </a:custGeom>
            <a:ln w="4267">
              <a:solidFill>
                <a:srgbClr val="060101"/>
              </a:solidFill>
            </a:ln>
          </p:spPr>
          <p:txBody>
            <a:bodyPr wrap="square" lIns="0" tIns="0" rIns="0" bIns="0" rtlCol="0"/>
            <a:lstStyle/>
            <a:p/>
          </p:txBody>
        </p:sp>
        <p:sp>
          <p:nvSpPr>
            <p:cNvPr id="548" name="object 548" descr=""/>
            <p:cNvSpPr/>
            <p:nvPr/>
          </p:nvSpPr>
          <p:spPr>
            <a:xfrm>
              <a:off x="3181264" y="1455222"/>
              <a:ext cx="23495" cy="52069"/>
            </a:xfrm>
            <a:custGeom>
              <a:avLst/>
              <a:gdLst/>
              <a:ahLst/>
              <a:cxnLst/>
              <a:rect l="l" t="t" r="r" b="b"/>
              <a:pathLst>
                <a:path w="23494" h="52069">
                  <a:moveTo>
                    <a:pt x="23202" y="0"/>
                  </a:moveTo>
                  <a:lnTo>
                    <a:pt x="0" y="51612"/>
                  </a:lnTo>
                </a:path>
              </a:pathLst>
            </a:custGeom>
            <a:ln w="4267">
              <a:solidFill>
                <a:srgbClr val="060101"/>
              </a:solidFill>
            </a:ln>
          </p:spPr>
          <p:txBody>
            <a:bodyPr wrap="square" lIns="0" tIns="0" rIns="0" bIns="0" rtlCol="0"/>
            <a:lstStyle/>
            <a:p/>
          </p:txBody>
        </p:sp>
        <p:sp>
          <p:nvSpPr>
            <p:cNvPr id="549" name="object 549" descr=""/>
            <p:cNvSpPr/>
            <p:nvPr/>
          </p:nvSpPr>
          <p:spPr>
            <a:xfrm>
              <a:off x="3303897" y="1464221"/>
              <a:ext cx="0" cy="54610"/>
            </a:xfrm>
            <a:custGeom>
              <a:avLst/>
              <a:gdLst/>
              <a:ahLst/>
              <a:cxnLst/>
              <a:rect l="l" t="t" r="r" b="b"/>
              <a:pathLst>
                <a:path w="0" h="54609">
                  <a:moveTo>
                    <a:pt x="0" y="54457"/>
                  </a:moveTo>
                  <a:lnTo>
                    <a:pt x="0" y="0"/>
                  </a:lnTo>
                </a:path>
              </a:pathLst>
            </a:custGeom>
            <a:ln w="4267">
              <a:solidFill>
                <a:srgbClr val="060101"/>
              </a:solidFill>
            </a:ln>
          </p:spPr>
          <p:txBody>
            <a:bodyPr wrap="square" lIns="0" tIns="0" rIns="0" bIns="0" rtlCol="0"/>
            <a:lstStyle/>
            <a:p/>
          </p:txBody>
        </p:sp>
        <p:sp>
          <p:nvSpPr>
            <p:cNvPr id="550" name="object 550" descr=""/>
            <p:cNvSpPr/>
            <p:nvPr/>
          </p:nvSpPr>
          <p:spPr>
            <a:xfrm>
              <a:off x="3336578" y="1464220"/>
              <a:ext cx="0" cy="54610"/>
            </a:xfrm>
            <a:custGeom>
              <a:avLst/>
              <a:gdLst/>
              <a:ahLst/>
              <a:cxnLst/>
              <a:rect l="l" t="t" r="r" b="b"/>
              <a:pathLst>
                <a:path w="0" h="54609">
                  <a:moveTo>
                    <a:pt x="0" y="0"/>
                  </a:moveTo>
                  <a:lnTo>
                    <a:pt x="0" y="54457"/>
                  </a:lnTo>
                </a:path>
              </a:pathLst>
            </a:custGeom>
            <a:ln w="4267">
              <a:solidFill>
                <a:srgbClr val="060101"/>
              </a:solidFill>
            </a:ln>
          </p:spPr>
          <p:txBody>
            <a:bodyPr wrap="square" lIns="0" tIns="0" rIns="0" bIns="0" rtlCol="0"/>
            <a:lstStyle/>
            <a:p/>
          </p:txBody>
        </p:sp>
        <p:sp>
          <p:nvSpPr>
            <p:cNvPr id="551" name="object 551" descr=""/>
            <p:cNvSpPr/>
            <p:nvPr/>
          </p:nvSpPr>
          <p:spPr>
            <a:xfrm>
              <a:off x="3303897" y="1490265"/>
              <a:ext cx="33020" cy="0"/>
            </a:xfrm>
            <a:custGeom>
              <a:avLst/>
              <a:gdLst/>
              <a:ahLst/>
              <a:cxnLst/>
              <a:rect l="l" t="t" r="r" b="b"/>
              <a:pathLst>
                <a:path w="33020" h="0">
                  <a:moveTo>
                    <a:pt x="0" y="0"/>
                  </a:moveTo>
                  <a:lnTo>
                    <a:pt x="32677" y="0"/>
                  </a:lnTo>
                </a:path>
              </a:pathLst>
            </a:custGeom>
            <a:ln w="4267">
              <a:solidFill>
                <a:srgbClr val="060101"/>
              </a:solidFill>
            </a:ln>
          </p:spPr>
          <p:txBody>
            <a:bodyPr wrap="square" lIns="0" tIns="0" rIns="0" bIns="0" rtlCol="0"/>
            <a:lstStyle/>
            <a:p/>
          </p:txBody>
        </p:sp>
        <p:sp>
          <p:nvSpPr>
            <p:cNvPr id="552" name="object 552" descr=""/>
            <p:cNvSpPr/>
            <p:nvPr/>
          </p:nvSpPr>
          <p:spPr>
            <a:xfrm>
              <a:off x="3355516" y="1464220"/>
              <a:ext cx="33655" cy="54610"/>
            </a:xfrm>
            <a:custGeom>
              <a:avLst/>
              <a:gdLst/>
              <a:ahLst/>
              <a:cxnLst/>
              <a:rect l="l" t="t" r="r" b="b"/>
              <a:pathLst>
                <a:path w="33654" h="54609">
                  <a:moveTo>
                    <a:pt x="0" y="0"/>
                  </a:moveTo>
                  <a:lnTo>
                    <a:pt x="33134" y="0"/>
                  </a:lnTo>
                  <a:lnTo>
                    <a:pt x="9461" y="54457"/>
                  </a:lnTo>
                </a:path>
              </a:pathLst>
            </a:custGeom>
            <a:ln w="4267">
              <a:solidFill>
                <a:srgbClr val="060101"/>
              </a:solidFill>
            </a:ln>
          </p:spPr>
          <p:txBody>
            <a:bodyPr wrap="square" lIns="0" tIns="0" rIns="0" bIns="0" rtlCol="0"/>
            <a:lstStyle/>
            <a:p/>
          </p:txBody>
        </p:sp>
        <p:sp>
          <p:nvSpPr>
            <p:cNvPr id="553" name="object 553" descr=""/>
            <p:cNvSpPr/>
            <p:nvPr/>
          </p:nvSpPr>
          <p:spPr>
            <a:xfrm>
              <a:off x="3402867" y="1431075"/>
              <a:ext cx="26670" cy="133350"/>
            </a:xfrm>
            <a:custGeom>
              <a:avLst/>
              <a:gdLst/>
              <a:ahLst/>
              <a:cxnLst/>
              <a:rect l="l" t="t" r="r" b="b"/>
              <a:pathLst>
                <a:path w="26670" h="133350">
                  <a:moveTo>
                    <a:pt x="26517" y="0"/>
                  </a:moveTo>
                  <a:lnTo>
                    <a:pt x="18935" y="8521"/>
                  </a:lnTo>
                  <a:lnTo>
                    <a:pt x="11366" y="20840"/>
                  </a:lnTo>
                  <a:lnTo>
                    <a:pt x="3784" y="37401"/>
                  </a:lnTo>
                  <a:lnTo>
                    <a:pt x="0" y="58242"/>
                  </a:lnTo>
                  <a:lnTo>
                    <a:pt x="0" y="74815"/>
                  </a:lnTo>
                  <a:lnTo>
                    <a:pt x="3784" y="95656"/>
                  </a:lnTo>
                  <a:lnTo>
                    <a:pt x="11366" y="112217"/>
                  </a:lnTo>
                  <a:lnTo>
                    <a:pt x="18935" y="125006"/>
                  </a:lnTo>
                  <a:lnTo>
                    <a:pt x="26517" y="133057"/>
                  </a:lnTo>
                </a:path>
              </a:pathLst>
            </a:custGeom>
            <a:ln w="4267">
              <a:solidFill>
                <a:srgbClr val="060101"/>
              </a:solidFill>
            </a:ln>
          </p:spPr>
          <p:txBody>
            <a:bodyPr wrap="square" lIns="0" tIns="0" rIns="0" bIns="0" rtlCol="0"/>
            <a:lstStyle/>
            <a:p/>
          </p:txBody>
        </p:sp>
        <p:sp>
          <p:nvSpPr>
            <p:cNvPr id="554" name="object 554" descr=""/>
            <p:cNvSpPr/>
            <p:nvPr/>
          </p:nvSpPr>
          <p:spPr>
            <a:xfrm>
              <a:off x="3468216" y="1459960"/>
              <a:ext cx="0" cy="26670"/>
            </a:xfrm>
            <a:custGeom>
              <a:avLst/>
              <a:gdLst/>
              <a:ahLst/>
              <a:cxnLst/>
              <a:rect l="l" t="t" r="r" b="b"/>
              <a:pathLst>
                <a:path w="0" h="26669">
                  <a:moveTo>
                    <a:pt x="0" y="0"/>
                  </a:moveTo>
                  <a:lnTo>
                    <a:pt x="0" y="26517"/>
                  </a:lnTo>
                </a:path>
              </a:pathLst>
            </a:custGeom>
            <a:ln w="4267">
              <a:solidFill>
                <a:srgbClr val="060101"/>
              </a:solidFill>
            </a:ln>
          </p:spPr>
          <p:txBody>
            <a:bodyPr wrap="square" lIns="0" tIns="0" rIns="0" bIns="0" rtlCol="0"/>
            <a:lstStyle/>
            <a:p/>
          </p:txBody>
        </p:sp>
        <p:sp>
          <p:nvSpPr>
            <p:cNvPr id="555" name="object 555" descr=""/>
            <p:cNvSpPr/>
            <p:nvPr/>
          </p:nvSpPr>
          <p:spPr>
            <a:xfrm>
              <a:off x="3456372" y="1473218"/>
              <a:ext cx="24765" cy="0"/>
            </a:xfrm>
            <a:custGeom>
              <a:avLst/>
              <a:gdLst/>
              <a:ahLst/>
              <a:cxnLst/>
              <a:rect l="l" t="t" r="r" b="b"/>
              <a:pathLst>
                <a:path w="24764" h="0">
                  <a:moveTo>
                    <a:pt x="0" y="0"/>
                  </a:moveTo>
                  <a:lnTo>
                    <a:pt x="24142" y="0"/>
                  </a:lnTo>
                </a:path>
              </a:pathLst>
            </a:custGeom>
            <a:ln w="4267">
              <a:solidFill>
                <a:srgbClr val="060101"/>
              </a:solidFill>
            </a:ln>
          </p:spPr>
          <p:txBody>
            <a:bodyPr wrap="square" lIns="0" tIns="0" rIns="0" bIns="0" rtlCol="0"/>
            <a:lstStyle/>
            <a:p/>
          </p:txBody>
        </p:sp>
        <p:sp>
          <p:nvSpPr>
            <p:cNvPr id="556" name="object 556" descr=""/>
            <p:cNvSpPr/>
            <p:nvPr/>
          </p:nvSpPr>
          <p:spPr>
            <a:xfrm>
              <a:off x="3491406" y="1455222"/>
              <a:ext cx="19050" cy="31750"/>
            </a:xfrm>
            <a:custGeom>
              <a:avLst/>
              <a:gdLst/>
              <a:ahLst/>
              <a:cxnLst/>
              <a:rect l="l" t="t" r="r" b="b"/>
              <a:pathLst>
                <a:path w="19050" h="31750">
                  <a:moveTo>
                    <a:pt x="8051" y="0"/>
                  </a:moveTo>
                  <a:lnTo>
                    <a:pt x="3797" y="1422"/>
                  </a:lnTo>
                  <a:lnTo>
                    <a:pt x="1435" y="6159"/>
                  </a:lnTo>
                  <a:lnTo>
                    <a:pt x="0" y="13258"/>
                  </a:lnTo>
                  <a:lnTo>
                    <a:pt x="0" y="17995"/>
                  </a:lnTo>
                  <a:lnTo>
                    <a:pt x="1435" y="25095"/>
                  </a:lnTo>
                  <a:lnTo>
                    <a:pt x="3797" y="29832"/>
                  </a:lnTo>
                  <a:lnTo>
                    <a:pt x="8051" y="31254"/>
                  </a:lnTo>
                  <a:lnTo>
                    <a:pt x="10896" y="31254"/>
                  </a:lnTo>
                  <a:lnTo>
                    <a:pt x="14681" y="29832"/>
                  </a:lnTo>
                  <a:lnTo>
                    <a:pt x="17526" y="25095"/>
                  </a:lnTo>
                  <a:lnTo>
                    <a:pt x="18948" y="17995"/>
                  </a:lnTo>
                  <a:lnTo>
                    <a:pt x="18948" y="13258"/>
                  </a:lnTo>
                  <a:lnTo>
                    <a:pt x="17526" y="6159"/>
                  </a:lnTo>
                  <a:lnTo>
                    <a:pt x="14681" y="1422"/>
                  </a:lnTo>
                  <a:lnTo>
                    <a:pt x="10896" y="0"/>
                  </a:lnTo>
                  <a:lnTo>
                    <a:pt x="8051" y="0"/>
                  </a:lnTo>
                  <a:close/>
                </a:path>
              </a:pathLst>
            </a:custGeom>
            <a:ln w="4267">
              <a:solidFill>
                <a:srgbClr val="060101"/>
              </a:solidFill>
            </a:ln>
          </p:spPr>
          <p:txBody>
            <a:bodyPr wrap="square" lIns="0" tIns="0" rIns="0" bIns="0" rtlCol="0"/>
            <a:lstStyle/>
            <a:p/>
          </p:txBody>
        </p:sp>
        <p:sp>
          <p:nvSpPr>
            <p:cNvPr id="557" name="object 557" descr=""/>
            <p:cNvSpPr/>
            <p:nvPr/>
          </p:nvSpPr>
          <p:spPr>
            <a:xfrm>
              <a:off x="3518413" y="1483164"/>
              <a:ext cx="3175" cy="3810"/>
            </a:xfrm>
            <a:custGeom>
              <a:avLst/>
              <a:gdLst/>
              <a:ahLst/>
              <a:cxnLst/>
              <a:rect l="l" t="t" r="r" b="b"/>
              <a:pathLst>
                <a:path w="3175" h="3809">
                  <a:moveTo>
                    <a:pt x="1409" y="0"/>
                  </a:moveTo>
                  <a:lnTo>
                    <a:pt x="0" y="1892"/>
                  </a:lnTo>
                  <a:lnTo>
                    <a:pt x="1409" y="3314"/>
                  </a:lnTo>
                  <a:lnTo>
                    <a:pt x="2832" y="1892"/>
                  </a:lnTo>
                </a:path>
              </a:pathLst>
            </a:custGeom>
            <a:ln w="4267">
              <a:solidFill>
                <a:srgbClr val="060101"/>
              </a:solidFill>
            </a:ln>
          </p:spPr>
          <p:txBody>
            <a:bodyPr wrap="square" lIns="0" tIns="0" rIns="0" bIns="0" rtlCol="0"/>
            <a:lstStyle/>
            <a:p/>
          </p:txBody>
        </p:sp>
        <p:sp>
          <p:nvSpPr>
            <p:cNvPr id="558" name="object 558" descr=""/>
            <p:cNvSpPr/>
            <p:nvPr/>
          </p:nvSpPr>
          <p:spPr>
            <a:xfrm>
              <a:off x="3531664" y="1455222"/>
              <a:ext cx="19050" cy="31750"/>
            </a:xfrm>
            <a:custGeom>
              <a:avLst/>
              <a:gdLst/>
              <a:ahLst/>
              <a:cxnLst/>
              <a:rect l="l" t="t" r="r" b="b"/>
              <a:pathLst>
                <a:path w="19050" h="31750">
                  <a:moveTo>
                    <a:pt x="8051" y="0"/>
                  </a:moveTo>
                  <a:lnTo>
                    <a:pt x="4254" y="1422"/>
                  </a:lnTo>
                  <a:lnTo>
                    <a:pt x="1422" y="6159"/>
                  </a:lnTo>
                  <a:lnTo>
                    <a:pt x="0" y="13258"/>
                  </a:lnTo>
                  <a:lnTo>
                    <a:pt x="0" y="17995"/>
                  </a:lnTo>
                  <a:lnTo>
                    <a:pt x="1422" y="25095"/>
                  </a:lnTo>
                  <a:lnTo>
                    <a:pt x="4254" y="29832"/>
                  </a:lnTo>
                  <a:lnTo>
                    <a:pt x="8051" y="31254"/>
                  </a:lnTo>
                  <a:lnTo>
                    <a:pt x="10896" y="31254"/>
                  </a:lnTo>
                  <a:lnTo>
                    <a:pt x="15151" y="29832"/>
                  </a:lnTo>
                  <a:lnTo>
                    <a:pt x="17513" y="25095"/>
                  </a:lnTo>
                  <a:lnTo>
                    <a:pt x="18935" y="17995"/>
                  </a:lnTo>
                  <a:lnTo>
                    <a:pt x="18935" y="13258"/>
                  </a:lnTo>
                  <a:lnTo>
                    <a:pt x="17513" y="6159"/>
                  </a:lnTo>
                  <a:lnTo>
                    <a:pt x="15151" y="1422"/>
                  </a:lnTo>
                  <a:lnTo>
                    <a:pt x="10896" y="0"/>
                  </a:lnTo>
                  <a:lnTo>
                    <a:pt x="8051" y="0"/>
                  </a:lnTo>
                  <a:close/>
                </a:path>
              </a:pathLst>
            </a:custGeom>
            <a:ln w="4267">
              <a:solidFill>
                <a:srgbClr val="060101"/>
              </a:solidFill>
            </a:ln>
          </p:spPr>
          <p:txBody>
            <a:bodyPr wrap="square" lIns="0" tIns="0" rIns="0" bIns="0" rtlCol="0"/>
            <a:lstStyle/>
            <a:p/>
          </p:txBody>
        </p:sp>
        <p:sp>
          <p:nvSpPr>
            <p:cNvPr id="559" name="object 559" descr=""/>
            <p:cNvSpPr/>
            <p:nvPr/>
          </p:nvSpPr>
          <p:spPr>
            <a:xfrm>
              <a:off x="3558654" y="1455220"/>
              <a:ext cx="7620" cy="31750"/>
            </a:xfrm>
            <a:custGeom>
              <a:avLst/>
              <a:gdLst/>
              <a:ahLst/>
              <a:cxnLst/>
              <a:rect l="l" t="t" r="r" b="b"/>
              <a:pathLst>
                <a:path w="7620" h="31750">
                  <a:moveTo>
                    <a:pt x="0" y="6159"/>
                  </a:moveTo>
                  <a:lnTo>
                    <a:pt x="2844" y="4737"/>
                  </a:lnTo>
                  <a:lnTo>
                    <a:pt x="7099" y="0"/>
                  </a:lnTo>
                  <a:lnTo>
                    <a:pt x="7099" y="31254"/>
                  </a:lnTo>
                </a:path>
              </a:pathLst>
            </a:custGeom>
            <a:ln w="4267">
              <a:solidFill>
                <a:srgbClr val="060101"/>
              </a:solidFill>
            </a:ln>
          </p:spPr>
          <p:txBody>
            <a:bodyPr wrap="square" lIns="0" tIns="0" rIns="0" bIns="0" rtlCol="0"/>
            <a:lstStyle/>
            <a:p/>
          </p:txBody>
        </p:sp>
        <p:sp>
          <p:nvSpPr>
            <p:cNvPr id="560" name="object 560" descr=""/>
            <p:cNvSpPr/>
            <p:nvPr/>
          </p:nvSpPr>
          <p:spPr>
            <a:xfrm>
              <a:off x="3580436" y="1455218"/>
              <a:ext cx="19050" cy="31750"/>
            </a:xfrm>
            <a:custGeom>
              <a:avLst/>
              <a:gdLst/>
              <a:ahLst/>
              <a:cxnLst/>
              <a:rect l="l" t="t" r="r" b="b"/>
              <a:pathLst>
                <a:path w="19050" h="31750">
                  <a:moveTo>
                    <a:pt x="1422" y="7581"/>
                  </a:moveTo>
                  <a:lnTo>
                    <a:pt x="1422" y="6159"/>
                  </a:lnTo>
                  <a:lnTo>
                    <a:pt x="2832" y="3327"/>
                  </a:lnTo>
                  <a:lnTo>
                    <a:pt x="4267" y="1422"/>
                  </a:lnTo>
                  <a:lnTo>
                    <a:pt x="6629" y="0"/>
                  </a:lnTo>
                  <a:lnTo>
                    <a:pt x="12306" y="0"/>
                  </a:lnTo>
                  <a:lnTo>
                    <a:pt x="14681" y="1422"/>
                  </a:lnTo>
                  <a:lnTo>
                    <a:pt x="16090" y="3327"/>
                  </a:lnTo>
                  <a:lnTo>
                    <a:pt x="17526" y="6159"/>
                  </a:lnTo>
                  <a:lnTo>
                    <a:pt x="17526" y="9004"/>
                  </a:lnTo>
                  <a:lnTo>
                    <a:pt x="16090" y="11836"/>
                  </a:lnTo>
                  <a:lnTo>
                    <a:pt x="13258" y="16573"/>
                  </a:lnTo>
                  <a:lnTo>
                    <a:pt x="0" y="31254"/>
                  </a:lnTo>
                  <a:lnTo>
                    <a:pt x="18935" y="31254"/>
                  </a:lnTo>
                </a:path>
              </a:pathLst>
            </a:custGeom>
            <a:ln w="4267">
              <a:solidFill>
                <a:srgbClr val="060101"/>
              </a:solidFill>
            </a:ln>
          </p:spPr>
          <p:txBody>
            <a:bodyPr wrap="square" lIns="0" tIns="0" rIns="0" bIns="0" rtlCol="0"/>
            <a:lstStyle/>
            <a:p/>
          </p:txBody>
        </p:sp>
        <p:sp>
          <p:nvSpPr>
            <p:cNvPr id="561" name="object 561" descr=""/>
            <p:cNvSpPr/>
            <p:nvPr/>
          </p:nvSpPr>
          <p:spPr>
            <a:xfrm>
              <a:off x="3473421" y="1496894"/>
              <a:ext cx="19050" cy="31115"/>
            </a:xfrm>
            <a:custGeom>
              <a:avLst/>
              <a:gdLst/>
              <a:ahLst/>
              <a:cxnLst/>
              <a:rect l="l" t="t" r="r" b="b"/>
              <a:pathLst>
                <a:path w="19050" h="31115">
                  <a:moveTo>
                    <a:pt x="8051" y="0"/>
                  </a:moveTo>
                  <a:lnTo>
                    <a:pt x="3784" y="1422"/>
                  </a:lnTo>
                  <a:lnTo>
                    <a:pt x="939" y="5676"/>
                  </a:lnTo>
                  <a:lnTo>
                    <a:pt x="0" y="13258"/>
                  </a:lnTo>
                  <a:lnTo>
                    <a:pt x="0" y="17513"/>
                  </a:lnTo>
                  <a:lnTo>
                    <a:pt x="939" y="24625"/>
                  </a:lnTo>
                  <a:lnTo>
                    <a:pt x="3784" y="29362"/>
                  </a:lnTo>
                  <a:lnTo>
                    <a:pt x="8051" y="30772"/>
                  </a:lnTo>
                  <a:lnTo>
                    <a:pt x="10414" y="30772"/>
                  </a:lnTo>
                  <a:lnTo>
                    <a:pt x="14668" y="29362"/>
                  </a:lnTo>
                  <a:lnTo>
                    <a:pt x="17513" y="24625"/>
                  </a:lnTo>
                  <a:lnTo>
                    <a:pt x="18935" y="17513"/>
                  </a:lnTo>
                  <a:lnTo>
                    <a:pt x="18935" y="13258"/>
                  </a:lnTo>
                  <a:lnTo>
                    <a:pt x="17513" y="5676"/>
                  </a:lnTo>
                  <a:lnTo>
                    <a:pt x="14668" y="1422"/>
                  </a:lnTo>
                  <a:lnTo>
                    <a:pt x="10414" y="0"/>
                  </a:lnTo>
                  <a:lnTo>
                    <a:pt x="8051" y="0"/>
                  </a:lnTo>
                  <a:close/>
                </a:path>
              </a:pathLst>
            </a:custGeom>
            <a:ln w="4267">
              <a:solidFill>
                <a:srgbClr val="060101"/>
              </a:solidFill>
            </a:ln>
          </p:spPr>
          <p:txBody>
            <a:bodyPr wrap="square" lIns="0" tIns="0" rIns="0" bIns="0" rtlCol="0"/>
            <a:lstStyle/>
            <a:p/>
          </p:txBody>
        </p:sp>
        <p:sp>
          <p:nvSpPr>
            <p:cNvPr id="562" name="object 562" descr=""/>
            <p:cNvSpPr/>
            <p:nvPr/>
          </p:nvSpPr>
          <p:spPr>
            <a:xfrm>
              <a:off x="3607419" y="1431075"/>
              <a:ext cx="26670" cy="133350"/>
            </a:xfrm>
            <a:custGeom>
              <a:avLst/>
              <a:gdLst/>
              <a:ahLst/>
              <a:cxnLst/>
              <a:rect l="l" t="t" r="r" b="b"/>
              <a:pathLst>
                <a:path w="26670" h="133350">
                  <a:moveTo>
                    <a:pt x="0" y="0"/>
                  </a:moveTo>
                  <a:lnTo>
                    <a:pt x="7581" y="8521"/>
                  </a:lnTo>
                  <a:lnTo>
                    <a:pt x="15151" y="20840"/>
                  </a:lnTo>
                  <a:lnTo>
                    <a:pt x="22733" y="37401"/>
                  </a:lnTo>
                  <a:lnTo>
                    <a:pt x="26517" y="58242"/>
                  </a:lnTo>
                  <a:lnTo>
                    <a:pt x="26517" y="74815"/>
                  </a:lnTo>
                  <a:lnTo>
                    <a:pt x="22733" y="95656"/>
                  </a:lnTo>
                  <a:lnTo>
                    <a:pt x="15151" y="112217"/>
                  </a:lnTo>
                  <a:lnTo>
                    <a:pt x="7581" y="125006"/>
                  </a:lnTo>
                  <a:lnTo>
                    <a:pt x="0" y="133057"/>
                  </a:lnTo>
                </a:path>
              </a:pathLst>
            </a:custGeom>
            <a:ln w="4267">
              <a:solidFill>
                <a:srgbClr val="060101"/>
              </a:solidFill>
            </a:ln>
          </p:spPr>
          <p:txBody>
            <a:bodyPr wrap="square" lIns="0" tIns="0" rIns="0" bIns="0" rtlCol="0"/>
            <a:lstStyle/>
            <a:p/>
          </p:txBody>
        </p:sp>
        <p:sp>
          <p:nvSpPr>
            <p:cNvPr id="563" name="object 563" descr=""/>
            <p:cNvSpPr/>
            <p:nvPr/>
          </p:nvSpPr>
          <p:spPr>
            <a:xfrm>
              <a:off x="3262706" y="1452382"/>
              <a:ext cx="24765" cy="54610"/>
            </a:xfrm>
            <a:custGeom>
              <a:avLst/>
              <a:gdLst/>
              <a:ahLst/>
              <a:cxnLst/>
              <a:rect l="l" t="t" r="r" b="b"/>
              <a:pathLst>
                <a:path w="24764" h="54609">
                  <a:moveTo>
                    <a:pt x="21310" y="0"/>
                  </a:moveTo>
                  <a:lnTo>
                    <a:pt x="3314" y="0"/>
                  </a:lnTo>
                  <a:lnTo>
                    <a:pt x="1422" y="23202"/>
                  </a:lnTo>
                  <a:lnTo>
                    <a:pt x="3314" y="20840"/>
                  </a:lnTo>
                  <a:lnTo>
                    <a:pt x="8521" y="17995"/>
                  </a:lnTo>
                  <a:lnTo>
                    <a:pt x="14198" y="17995"/>
                  </a:lnTo>
                  <a:lnTo>
                    <a:pt x="19418" y="20840"/>
                  </a:lnTo>
                  <a:lnTo>
                    <a:pt x="22720" y="26047"/>
                  </a:lnTo>
                  <a:lnTo>
                    <a:pt x="24625" y="33616"/>
                  </a:lnTo>
                  <a:lnTo>
                    <a:pt x="24625" y="38836"/>
                  </a:lnTo>
                  <a:lnTo>
                    <a:pt x="22720" y="46405"/>
                  </a:lnTo>
                  <a:lnTo>
                    <a:pt x="19418" y="51612"/>
                  </a:lnTo>
                  <a:lnTo>
                    <a:pt x="14198" y="54457"/>
                  </a:lnTo>
                  <a:lnTo>
                    <a:pt x="8521" y="54457"/>
                  </a:lnTo>
                  <a:lnTo>
                    <a:pt x="3314" y="51612"/>
                  </a:lnTo>
                  <a:lnTo>
                    <a:pt x="1422" y="49250"/>
                  </a:lnTo>
                  <a:lnTo>
                    <a:pt x="0" y="44043"/>
                  </a:lnTo>
                </a:path>
              </a:pathLst>
            </a:custGeom>
            <a:ln w="4267">
              <a:solidFill>
                <a:srgbClr val="060101"/>
              </a:solidFill>
            </a:ln>
          </p:spPr>
          <p:txBody>
            <a:bodyPr wrap="square" lIns="0" tIns="0" rIns="0" bIns="0" rtlCol="0"/>
            <a:lstStyle/>
            <a:p/>
          </p:txBody>
        </p:sp>
        <p:sp>
          <p:nvSpPr>
            <p:cNvPr id="564" name="object 564" descr=""/>
            <p:cNvSpPr/>
            <p:nvPr/>
          </p:nvSpPr>
          <p:spPr>
            <a:xfrm>
              <a:off x="3642940" y="1452382"/>
              <a:ext cx="49530" cy="0"/>
            </a:xfrm>
            <a:custGeom>
              <a:avLst/>
              <a:gdLst/>
              <a:ahLst/>
              <a:cxnLst/>
              <a:rect l="l" t="t" r="r" b="b"/>
              <a:pathLst>
                <a:path w="49529" h="0">
                  <a:moveTo>
                    <a:pt x="0" y="0"/>
                  </a:moveTo>
                  <a:lnTo>
                    <a:pt x="49237" y="0"/>
                  </a:lnTo>
                </a:path>
              </a:pathLst>
            </a:custGeom>
            <a:ln w="4267">
              <a:solidFill>
                <a:srgbClr val="060101"/>
              </a:solidFill>
            </a:ln>
          </p:spPr>
          <p:txBody>
            <a:bodyPr wrap="square" lIns="0" tIns="0" rIns="0" bIns="0" rtlCol="0"/>
            <a:lstStyle/>
            <a:p/>
          </p:txBody>
        </p:sp>
        <p:sp>
          <p:nvSpPr>
            <p:cNvPr id="565" name="object 565" descr=""/>
            <p:cNvSpPr/>
            <p:nvPr/>
          </p:nvSpPr>
          <p:spPr>
            <a:xfrm>
              <a:off x="3650985" y="1452382"/>
              <a:ext cx="17145" cy="54610"/>
            </a:xfrm>
            <a:custGeom>
              <a:avLst/>
              <a:gdLst/>
              <a:ahLst/>
              <a:cxnLst/>
              <a:rect l="l" t="t" r="r" b="b"/>
              <a:pathLst>
                <a:path w="17145" h="54609">
                  <a:moveTo>
                    <a:pt x="16573" y="0"/>
                  </a:moveTo>
                  <a:lnTo>
                    <a:pt x="16573" y="54457"/>
                  </a:lnTo>
                  <a:lnTo>
                    <a:pt x="0" y="21780"/>
                  </a:lnTo>
                </a:path>
              </a:pathLst>
            </a:custGeom>
            <a:ln w="4267">
              <a:solidFill>
                <a:srgbClr val="060101"/>
              </a:solidFill>
            </a:ln>
          </p:spPr>
          <p:txBody>
            <a:bodyPr wrap="square" lIns="0" tIns="0" rIns="0" bIns="0" rtlCol="0"/>
            <a:lstStyle/>
            <a:p/>
          </p:txBody>
        </p:sp>
        <p:sp>
          <p:nvSpPr>
            <p:cNvPr id="566" name="object 566" descr=""/>
            <p:cNvSpPr/>
            <p:nvPr/>
          </p:nvSpPr>
          <p:spPr>
            <a:xfrm>
              <a:off x="3667559" y="1474164"/>
              <a:ext cx="17145" cy="33020"/>
            </a:xfrm>
            <a:custGeom>
              <a:avLst/>
              <a:gdLst/>
              <a:ahLst/>
              <a:cxnLst/>
              <a:rect l="l" t="t" r="r" b="b"/>
              <a:pathLst>
                <a:path w="17145" h="33019">
                  <a:moveTo>
                    <a:pt x="0" y="32677"/>
                  </a:moveTo>
                  <a:lnTo>
                    <a:pt x="17043" y="0"/>
                  </a:lnTo>
                </a:path>
              </a:pathLst>
            </a:custGeom>
            <a:ln w="4267">
              <a:solidFill>
                <a:srgbClr val="060101"/>
              </a:solidFill>
            </a:ln>
          </p:spPr>
          <p:txBody>
            <a:bodyPr wrap="square" lIns="0" tIns="0" rIns="0" bIns="0" rtlCol="0"/>
            <a:lstStyle/>
            <a:p/>
          </p:txBody>
        </p:sp>
        <p:sp>
          <p:nvSpPr>
            <p:cNvPr id="567" name="object 567" descr=""/>
            <p:cNvSpPr/>
            <p:nvPr/>
          </p:nvSpPr>
          <p:spPr>
            <a:xfrm>
              <a:off x="3696910" y="1452382"/>
              <a:ext cx="33020" cy="54610"/>
            </a:xfrm>
            <a:custGeom>
              <a:avLst/>
              <a:gdLst/>
              <a:ahLst/>
              <a:cxnLst/>
              <a:rect l="l" t="t" r="r" b="b"/>
              <a:pathLst>
                <a:path w="33020" h="54609">
                  <a:moveTo>
                    <a:pt x="11849" y="0"/>
                  </a:moveTo>
                  <a:lnTo>
                    <a:pt x="4737" y="2844"/>
                  </a:lnTo>
                  <a:lnTo>
                    <a:pt x="2374" y="8051"/>
                  </a:lnTo>
                  <a:lnTo>
                    <a:pt x="2374" y="13258"/>
                  </a:lnTo>
                  <a:lnTo>
                    <a:pt x="4737" y="17995"/>
                  </a:lnTo>
                  <a:lnTo>
                    <a:pt x="9474" y="20840"/>
                  </a:lnTo>
                  <a:lnTo>
                    <a:pt x="18948" y="23202"/>
                  </a:lnTo>
                  <a:lnTo>
                    <a:pt x="26047" y="26047"/>
                  </a:lnTo>
                  <a:lnTo>
                    <a:pt x="30314" y="31254"/>
                  </a:lnTo>
                  <a:lnTo>
                    <a:pt x="32677" y="36461"/>
                  </a:lnTo>
                  <a:lnTo>
                    <a:pt x="32677" y="44043"/>
                  </a:lnTo>
                  <a:lnTo>
                    <a:pt x="30314" y="49250"/>
                  </a:lnTo>
                  <a:lnTo>
                    <a:pt x="28422" y="51612"/>
                  </a:lnTo>
                  <a:lnTo>
                    <a:pt x="21310" y="54457"/>
                  </a:lnTo>
                  <a:lnTo>
                    <a:pt x="11849" y="54457"/>
                  </a:lnTo>
                  <a:lnTo>
                    <a:pt x="4737" y="51612"/>
                  </a:lnTo>
                  <a:lnTo>
                    <a:pt x="2374" y="49250"/>
                  </a:lnTo>
                  <a:lnTo>
                    <a:pt x="0" y="44043"/>
                  </a:lnTo>
                  <a:lnTo>
                    <a:pt x="0" y="36461"/>
                  </a:lnTo>
                  <a:lnTo>
                    <a:pt x="2374" y="31254"/>
                  </a:lnTo>
                  <a:lnTo>
                    <a:pt x="7111" y="26047"/>
                  </a:lnTo>
                  <a:lnTo>
                    <a:pt x="14211" y="23202"/>
                  </a:lnTo>
                  <a:lnTo>
                    <a:pt x="23685" y="20840"/>
                  </a:lnTo>
                  <a:lnTo>
                    <a:pt x="28422" y="17995"/>
                  </a:lnTo>
                  <a:lnTo>
                    <a:pt x="30314" y="13258"/>
                  </a:lnTo>
                  <a:lnTo>
                    <a:pt x="30314" y="8051"/>
                  </a:lnTo>
                  <a:lnTo>
                    <a:pt x="28422" y="2844"/>
                  </a:lnTo>
                  <a:lnTo>
                    <a:pt x="21310" y="0"/>
                  </a:lnTo>
                  <a:lnTo>
                    <a:pt x="11849" y="0"/>
                  </a:lnTo>
                  <a:close/>
                </a:path>
              </a:pathLst>
            </a:custGeom>
            <a:ln w="4267">
              <a:solidFill>
                <a:srgbClr val="060101"/>
              </a:solidFill>
            </a:ln>
          </p:spPr>
          <p:txBody>
            <a:bodyPr wrap="square" lIns="0" tIns="0" rIns="0" bIns="0" rtlCol="0"/>
            <a:lstStyle/>
            <a:p/>
          </p:txBody>
        </p:sp>
        <p:sp>
          <p:nvSpPr>
            <p:cNvPr id="568" name="object 568" descr=""/>
            <p:cNvSpPr/>
            <p:nvPr/>
          </p:nvSpPr>
          <p:spPr>
            <a:xfrm>
              <a:off x="3014587" y="1452382"/>
              <a:ext cx="111760" cy="54610"/>
            </a:xfrm>
            <a:custGeom>
              <a:avLst/>
              <a:gdLst/>
              <a:ahLst/>
              <a:cxnLst/>
              <a:rect l="l" t="t" r="r" b="b"/>
              <a:pathLst>
                <a:path w="111760" h="54609">
                  <a:moveTo>
                    <a:pt x="0" y="0"/>
                  </a:moveTo>
                  <a:lnTo>
                    <a:pt x="0" y="54457"/>
                  </a:lnTo>
                  <a:lnTo>
                    <a:pt x="111277" y="54457"/>
                  </a:lnTo>
                  <a:lnTo>
                    <a:pt x="111277" y="0"/>
                  </a:lnTo>
                </a:path>
              </a:pathLst>
            </a:custGeom>
            <a:ln w="4267">
              <a:solidFill>
                <a:srgbClr val="060101"/>
              </a:solidFill>
            </a:ln>
          </p:spPr>
          <p:txBody>
            <a:bodyPr wrap="square" lIns="0" tIns="0" rIns="0" bIns="0" rtlCol="0"/>
            <a:lstStyle/>
            <a:p/>
          </p:txBody>
        </p:sp>
        <p:sp>
          <p:nvSpPr>
            <p:cNvPr id="569" name="object 569" descr=""/>
            <p:cNvSpPr/>
            <p:nvPr/>
          </p:nvSpPr>
          <p:spPr>
            <a:xfrm>
              <a:off x="2475259" y="1376623"/>
              <a:ext cx="31750" cy="53975"/>
            </a:xfrm>
            <a:custGeom>
              <a:avLst/>
              <a:gdLst/>
              <a:ahLst/>
              <a:cxnLst/>
              <a:rect l="l" t="t" r="r" b="b"/>
              <a:pathLst>
                <a:path w="31750" h="53975">
                  <a:moveTo>
                    <a:pt x="0" y="53975"/>
                  </a:moveTo>
                  <a:lnTo>
                    <a:pt x="15621" y="0"/>
                  </a:lnTo>
                  <a:lnTo>
                    <a:pt x="31724" y="53975"/>
                  </a:lnTo>
                </a:path>
              </a:pathLst>
            </a:custGeom>
            <a:ln w="4267">
              <a:solidFill>
                <a:srgbClr val="060101"/>
              </a:solidFill>
            </a:ln>
          </p:spPr>
          <p:txBody>
            <a:bodyPr wrap="square" lIns="0" tIns="0" rIns="0" bIns="0" rtlCol="0"/>
            <a:lstStyle/>
            <a:p/>
          </p:txBody>
        </p:sp>
        <p:sp>
          <p:nvSpPr>
            <p:cNvPr id="570" name="object 570" descr=""/>
            <p:cNvSpPr/>
            <p:nvPr/>
          </p:nvSpPr>
          <p:spPr>
            <a:xfrm>
              <a:off x="2480939" y="1412608"/>
              <a:ext cx="20320" cy="0"/>
            </a:xfrm>
            <a:custGeom>
              <a:avLst/>
              <a:gdLst/>
              <a:ahLst/>
              <a:cxnLst/>
              <a:rect l="l" t="t" r="r" b="b"/>
              <a:pathLst>
                <a:path w="20319" h="0">
                  <a:moveTo>
                    <a:pt x="0" y="0"/>
                  </a:moveTo>
                  <a:lnTo>
                    <a:pt x="19888" y="0"/>
                  </a:lnTo>
                </a:path>
              </a:pathLst>
            </a:custGeom>
            <a:ln w="4267">
              <a:solidFill>
                <a:srgbClr val="060101"/>
              </a:solidFill>
            </a:ln>
          </p:spPr>
          <p:txBody>
            <a:bodyPr wrap="square" lIns="0" tIns="0" rIns="0" bIns="0" rtlCol="0"/>
            <a:lstStyle/>
            <a:p/>
          </p:txBody>
        </p:sp>
        <p:sp>
          <p:nvSpPr>
            <p:cNvPr id="571" name="object 571" descr=""/>
            <p:cNvSpPr/>
            <p:nvPr/>
          </p:nvSpPr>
          <p:spPr>
            <a:xfrm>
              <a:off x="2472890" y="3653805"/>
              <a:ext cx="31750" cy="54610"/>
            </a:xfrm>
            <a:custGeom>
              <a:avLst/>
              <a:gdLst/>
              <a:ahLst/>
              <a:cxnLst/>
              <a:rect l="l" t="t" r="r" b="b"/>
              <a:pathLst>
                <a:path w="31750" h="54610">
                  <a:moveTo>
                    <a:pt x="0" y="54457"/>
                  </a:moveTo>
                  <a:lnTo>
                    <a:pt x="15621" y="0"/>
                  </a:lnTo>
                  <a:lnTo>
                    <a:pt x="31724" y="54457"/>
                  </a:lnTo>
                </a:path>
              </a:pathLst>
            </a:custGeom>
            <a:ln w="4267">
              <a:solidFill>
                <a:srgbClr val="060101"/>
              </a:solidFill>
            </a:ln>
          </p:spPr>
          <p:txBody>
            <a:bodyPr wrap="square" lIns="0" tIns="0" rIns="0" bIns="0" rtlCol="0"/>
            <a:lstStyle/>
            <a:p/>
          </p:txBody>
        </p:sp>
        <p:sp>
          <p:nvSpPr>
            <p:cNvPr id="572" name="object 572" descr=""/>
            <p:cNvSpPr/>
            <p:nvPr/>
          </p:nvSpPr>
          <p:spPr>
            <a:xfrm>
              <a:off x="2478571" y="3689789"/>
              <a:ext cx="20320" cy="0"/>
            </a:xfrm>
            <a:custGeom>
              <a:avLst/>
              <a:gdLst/>
              <a:ahLst/>
              <a:cxnLst/>
              <a:rect l="l" t="t" r="r" b="b"/>
              <a:pathLst>
                <a:path w="20319" h="0">
                  <a:moveTo>
                    <a:pt x="0" y="0"/>
                  </a:moveTo>
                  <a:lnTo>
                    <a:pt x="19888" y="0"/>
                  </a:lnTo>
                </a:path>
              </a:pathLst>
            </a:custGeom>
            <a:ln w="4267">
              <a:solidFill>
                <a:srgbClr val="060101"/>
              </a:solidFill>
            </a:ln>
          </p:spPr>
          <p:txBody>
            <a:bodyPr wrap="square" lIns="0" tIns="0" rIns="0" bIns="0" rtlCol="0"/>
            <a:lstStyle/>
            <a:p/>
          </p:txBody>
        </p:sp>
        <p:sp>
          <p:nvSpPr>
            <p:cNvPr id="573" name="object 573" descr=""/>
            <p:cNvSpPr/>
            <p:nvPr/>
          </p:nvSpPr>
          <p:spPr>
            <a:xfrm>
              <a:off x="2691651" y="1380881"/>
              <a:ext cx="61594" cy="17145"/>
            </a:xfrm>
            <a:custGeom>
              <a:avLst/>
              <a:gdLst/>
              <a:ahLst/>
              <a:cxnLst/>
              <a:rect l="l" t="t" r="r" b="b"/>
              <a:pathLst>
                <a:path w="61594" h="17144">
                  <a:moveTo>
                    <a:pt x="0" y="0"/>
                  </a:moveTo>
                  <a:lnTo>
                    <a:pt x="0" y="16573"/>
                  </a:lnTo>
                  <a:lnTo>
                    <a:pt x="61556" y="8521"/>
                  </a:lnTo>
                  <a:lnTo>
                    <a:pt x="0" y="0"/>
                  </a:lnTo>
                  <a:close/>
                </a:path>
              </a:pathLst>
            </a:custGeom>
            <a:solidFill>
              <a:srgbClr val="230607"/>
            </a:solidFill>
          </p:spPr>
          <p:txBody>
            <a:bodyPr wrap="square" lIns="0" tIns="0" rIns="0" bIns="0" rtlCol="0"/>
            <a:lstStyle/>
            <a:p/>
          </p:txBody>
        </p:sp>
        <p:sp>
          <p:nvSpPr>
            <p:cNvPr id="574" name="object 574" descr=""/>
            <p:cNvSpPr/>
            <p:nvPr/>
          </p:nvSpPr>
          <p:spPr>
            <a:xfrm>
              <a:off x="2691651" y="1380881"/>
              <a:ext cx="61594" cy="17145"/>
            </a:xfrm>
            <a:custGeom>
              <a:avLst/>
              <a:gdLst/>
              <a:ahLst/>
              <a:cxnLst/>
              <a:rect l="l" t="t" r="r" b="b"/>
              <a:pathLst>
                <a:path w="61594" h="17144">
                  <a:moveTo>
                    <a:pt x="61556" y="8521"/>
                  </a:moveTo>
                  <a:lnTo>
                    <a:pt x="0" y="0"/>
                  </a:lnTo>
                  <a:lnTo>
                    <a:pt x="0" y="16573"/>
                  </a:lnTo>
                  <a:lnTo>
                    <a:pt x="61556" y="8521"/>
                  </a:lnTo>
                  <a:close/>
                </a:path>
              </a:pathLst>
            </a:custGeom>
            <a:ln w="4267">
              <a:solidFill>
                <a:srgbClr val="060101"/>
              </a:solidFill>
            </a:ln>
          </p:spPr>
          <p:txBody>
            <a:bodyPr wrap="square" lIns="0" tIns="0" rIns="0" bIns="0" rtlCol="0"/>
            <a:lstStyle/>
            <a:p/>
          </p:txBody>
        </p:sp>
        <p:sp>
          <p:nvSpPr>
            <p:cNvPr id="575" name="object 575" descr=""/>
            <p:cNvSpPr/>
            <p:nvPr/>
          </p:nvSpPr>
          <p:spPr>
            <a:xfrm>
              <a:off x="2691655" y="1380882"/>
              <a:ext cx="61594" cy="17145"/>
            </a:xfrm>
            <a:custGeom>
              <a:avLst/>
              <a:gdLst/>
              <a:ahLst/>
              <a:cxnLst/>
              <a:rect l="l" t="t" r="r" b="b"/>
              <a:pathLst>
                <a:path w="61594" h="17144">
                  <a:moveTo>
                    <a:pt x="0" y="0"/>
                  </a:moveTo>
                  <a:lnTo>
                    <a:pt x="0" y="16573"/>
                  </a:lnTo>
                  <a:lnTo>
                    <a:pt x="61556" y="8521"/>
                  </a:lnTo>
                  <a:lnTo>
                    <a:pt x="0" y="0"/>
                  </a:lnTo>
                  <a:close/>
                </a:path>
              </a:pathLst>
            </a:custGeom>
            <a:solidFill>
              <a:srgbClr val="230607"/>
            </a:solidFill>
          </p:spPr>
          <p:txBody>
            <a:bodyPr wrap="square" lIns="0" tIns="0" rIns="0" bIns="0" rtlCol="0"/>
            <a:lstStyle/>
            <a:p/>
          </p:txBody>
        </p:sp>
        <p:sp>
          <p:nvSpPr>
            <p:cNvPr id="576" name="object 576" descr=""/>
            <p:cNvSpPr/>
            <p:nvPr/>
          </p:nvSpPr>
          <p:spPr>
            <a:xfrm>
              <a:off x="2691655" y="1380882"/>
              <a:ext cx="61594" cy="17145"/>
            </a:xfrm>
            <a:custGeom>
              <a:avLst/>
              <a:gdLst/>
              <a:ahLst/>
              <a:cxnLst/>
              <a:rect l="l" t="t" r="r" b="b"/>
              <a:pathLst>
                <a:path w="61594" h="17144">
                  <a:moveTo>
                    <a:pt x="0" y="0"/>
                  </a:moveTo>
                  <a:lnTo>
                    <a:pt x="0" y="16573"/>
                  </a:lnTo>
                  <a:lnTo>
                    <a:pt x="61556" y="8521"/>
                  </a:lnTo>
                  <a:lnTo>
                    <a:pt x="0" y="0"/>
                  </a:lnTo>
                  <a:close/>
                </a:path>
              </a:pathLst>
            </a:custGeom>
            <a:ln w="4267">
              <a:solidFill>
                <a:srgbClr val="060101"/>
              </a:solidFill>
            </a:ln>
          </p:spPr>
          <p:txBody>
            <a:bodyPr wrap="square" lIns="0" tIns="0" rIns="0" bIns="0" rtlCol="0"/>
            <a:lstStyle/>
            <a:p/>
          </p:txBody>
        </p:sp>
        <p:sp>
          <p:nvSpPr>
            <p:cNvPr id="577" name="object 577" descr=""/>
            <p:cNvSpPr/>
            <p:nvPr/>
          </p:nvSpPr>
          <p:spPr>
            <a:xfrm>
              <a:off x="2691651" y="1380881"/>
              <a:ext cx="61594" cy="17145"/>
            </a:xfrm>
            <a:custGeom>
              <a:avLst/>
              <a:gdLst/>
              <a:ahLst/>
              <a:cxnLst/>
              <a:rect l="l" t="t" r="r" b="b"/>
              <a:pathLst>
                <a:path w="61594" h="17144">
                  <a:moveTo>
                    <a:pt x="61556" y="8521"/>
                  </a:moveTo>
                  <a:lnTo>
                    <a:pt x="0" y="0"/>
                  </a:lnTo>
                  <a:lnTo>
                    <a:pt x="61556" y="8521"/>
                  </a:lnTo>
                  <a:lnTo>
                    <a:pt x="0" y="16573"/>
                  </a:lnTo>
                  <a:lnTo>
                    <a:pt x="61556" y="8521"/>
                  </a:lnTo>
                  <a:close/>
                </a:path>
              </a:pathLst>
            </a:custGeom>
            <a:ln w="4267">
              <a:solidFill>
                <a:srgbClr val="060101"/>
              </a:solidFill>
            </a:ln>
          </p:spPr>
          <p:txBody>
            <a:bodyPr wrap="square" lIns="0" tIns="0" rIns="0" bIns="0" rtlCol="0"/>
            <a:lstStyle/>
            <a:p/>
          </p:txBody>
        </p:sp>
        <p:sp>
          <p:nvSpPr>
            <p:cNvPr id="578" name="object 578" descr=""/>
            <p:cNvSpPr/>
            <p:nvPr/>
          </p:nvSpPr>
          <p:spPr>
            <a:xfrm>
              <a:off x="2691651" y="3704943"/>
              <a:ext cx="61594" cy="17145"/>
            </a:xfrm>
            <a:custGeom>
              <a:avLst/>
              <a:gdLst/>
              <a:ahLst/>
              <a:cxnLst/>
              <a:rect l="l" t="t" r="r" b="b"/>
              <a:pathLst>
                <a:path w="61594" h="17145">
                  <a:moveTo>
                    <a:pt x="0" y="0"/>
                  </a:moveTo>
                  <a:lnTo>
                    <a:pt x="0" y="16573"/>
                  </a:lnTo>
                  <a:lnTo>
                    <a:pt x="61556" y="8051"/>
                  </a:lnTo>
                  <a:lnTo>
                    <a:pt x="0" y="0"/>
                  </a:lnTo>
                  <a:close/>
                </a:path>
              </a:pathLst>
            </a:custGeom>
            <a:solidFill>
              <a:srgbClr val="230607"/>
            </a:solidFill>
          </p:spPr>
          <p:txBody>
            <a:bodyPr wrap="square" lIns="0" tIns="0" rIns="0" bIns="0" rtlCol="0"/>
            <a:lstStyle/>
            <a:p/>
          </p:txBody>
        </p:sp>
        <p:sp>
          <p:nvSpPr>
            <p:cNvPr id="579" name="object 579" descr=""/>
            <p:cNvSpPr/>
            <p:nvPr/>
          </p:nvSpPr>
          <p:spPr>
            <a:xfrm>
              <a:off x="2691651" y="3704943"/>
              <a:ext cx="61594" cy="17145"/>
            </a:xfrm>
            <a:custGeom>
              <a:avLst/>
              <a:gdLst/>
              <a:ahLst/>
              <a:cxnLst/>
              <a:rect l="l" t="t" r="r" b="b"/>
              <a:pathLst>
                <a:path w="61594" h="17145">
                  <a:moveTo>
                    <a:pt x="61556" y="8051"/>
                  </a:moveTo>
                  <a:lnTo>
                    <a:pt x="0" y="0"/>
                  </a:lnTo>
                  <a:lnTo>
                    <a:pt x="0" y="16573"/>
                  </a:lnTo>
                  <a:lnTo>
                    <a:pt x="61556" y="8051"/>
                  </a:lnTo>
                  <a:close/>
                </a:path>
              </a:pathLst>
            </a:custGeom>
            <a:ln w="4267">
              <a:solidFill>
                <a:srgbClr val="060101"/>
              </a:solidFill>
            </a:ln>
          </p:spPr>
          <p:txBody>
            <a:bodyPr wrap="square" lIns="0" tIns="0" rIns="0" bIns="0" rtlCol="0"/>
            <a:lstStyle/>
            <a:p/>
          </p:txBody>
        </p:sp>
        <p:sp>
          <p:nvSpPr>
            <p:cNvPr id="580" name="object 580" descr=""/>
            <p:cNvSpPr/>
            <p:nvPr/>
          </p:nvSpPr>
          <p:spPr>
            <a:xfrm>
              <a:off x="2691655" y="3704945"/>
              <a:ext cx="61594" cy="17145"/>
            </a:xfrm>
            <a:custGeom>
              <a:avLst/>
              <a:gdLst/>
              <a:ahLst/>
              <a:cxnLst/>
              <a:rect l="l" t="t" r="r" b="b"/>
              <a:pathLst>
                <a:path w="61594" h="17145">
                  <a:moveTo>
                    <a:pt x="0" y="0"/>
                  </a:moveTo>
                  <a:lnTo>
                    <a:pt x="0" y="16573"/>
                  </a:lnTo>
                  <a:lnTo>
                    <a:pt x="61556" y="8051"/>
                  </a:lnTo>
                  <a:lnTo>
                    <a:pt x="0" y="0"/>
                  </a:lnTo>
                  <a:close/>
                </a:path>
              </a:pathLst>
            </a:custGeom>
            <a:solidFill>
              <a:srgbClr val="230607"/>
            </a:solidFill>
          </p:spPr>
          <p:txBody>
            <a:bodyPr wrap="square" lIns="0" tIns="0" rIns="0" bIns="0" rtlCol="0"/>
            <a:lstStyle/>
            <a:p/>
          </p:txBody>
        </p:sp>
        <p:sp>
          <p:nvSpPr>
            <p:cNvPr id="581" name="object 581" descr=""/>
            <p:cNvSpPr/>
            <p:nvPr/>
          </p:nvSpPr>
          <p:spPr>
            <a:xfrm>
              <a:off x="2691655" y="3704945"/>
              <a:ext cx="61594" cy="17145"/>
            </a:xfrm>
            <a:custGeom>
              <a:avLst/>
              <a:gdLst/>
              <a:ahLst/>
              <a:cxnLst/>
              <a:rect l="l" t="t" r="r" b="b"/>
              <a:pathLst>
                <a:path w="61594" h="17145">
                  <a:moveTo>
                    <a:pt x="0" y="0"/>
                  </a:moveTo>
                  <a:lnTo>
                    <a:pt x="0" y="16573"/>
                  </a:lnTo>
                  <a:lnTo>
                    <a:pt x="61556" y="8051"/>
                  </a:lnTo>
                  <a:lnTo>
                    <a:pt x="0" y="0"/>
                  </a:lnTo>
                  <a:close/>
                </a:path>
              </a:pathLst>
            </a:custGeom>
            <a:ln w="4267">
              <a:solidFill>
                <a:srgbClr val="060101"/>
              </a:solidFill>
            </a:ln>
          </p:spPr>
          <p:txBody>
            <a:bodyPr wrap="square" lIns="0" tIns="0" rIns="0" bIns="0" rtlCol="0"/>
            <a:lstStyle/>
            <a:p/>
          </p:txBody>
        </p:sp>
        <p:sp>
          <p:nvSpPr>
            <p:cNvPr id="582" name="object 582" descr=""/>
            <p:cNvSpPr/>
            <p:nvPr/>
          </p:nvSpPr>
          <p:spPr>
            <a:xfrm>
              <a:off x="2691651" y="3704943"/>
              <a:ext cx="61594" cy="17145"/>
            </a:xfrm>
            <a:custGeom>
              <a:avLst/>
              <a:gdLst/>
              <a:ahLst/>
              <a:cxnLst/>
              <a:rect l="l" t="t" r="r" b="b"/>
              <a:pathLst>
                <a:path w="61594" h="17145">
                  <a:moveTo>
                    <a:pt x="61556" y="8051"/>
                  </a:moveTo>
                  <a:lnTo>
                    <a:pt x="0" y="0"/>
                  </a:lnTo>
                  <a:lnTo>
                    <a:pt x="61556" y="8051"/>
                  </a:lnTo>
                  <a:lnTo>
                    <a:pt x="0" y="16573"/>
                  </a:lnTo>
                  <a:lnTo>
                    <a:pt x="61556" y="8051"/>
                  </a:lnTo>
                  <a:close/>
                </a:path>
              </a:pathLst>
            </a:custGeom>
            <a:ln w="4267">
              <a:solidFill>
                <a:srgbClr val="060101"/>
              </a:solidFill>
            </a:ln>
          </p:spPr>
          <p:txBody>
            <a:bodyPr wrap="square" lIns="0" tIns="0" rIns="0" bIns="0" rtlCol="0"/>
            <a:lstStyle/>
            <a:p/>
          </p:txBody>
        </p:sp>
        <p:sp>
          <p:nvSpPr>
            <p:cNvPr id="583" name="object 583" descr=""/>
            <p:cNvSpPr/>
            <p:nvPr/>
          </p:nvSpPr>
          <p:spPr>
            <a:xfrm>
              <a:off x="2551968" y="3434091"/>
              <a:ext cx="0" cy="107950"/>
            </a:xfrm>
            <a:custGeom>
              <a:avLst/>
              <a:gdLst/>
              <a:ahLst/>
              <a:cxnLst/>
              <a:rect l="l" t="t" r="r" b="b"/>
              <a:pathLst>
                <a:path w="0" h="107950">
                  <a:moveTo>
                    <a:pt x="0" y="0"/>
                  </a:moveTo>
                  <a:lnTo>
                    <a:pt x="0" y="107492"/>
                  </a:lnTo>
                </a:path>
              </a:pathLst>
            </a:custGeom>
            <a:ln w="4267">
              <a:solidFill>
                <a:srgbClr val="060101"/>
              </a:solidFill>
            </a:ln>
          </p:spPr>
          <p:txBody>
            <a:bodyPr wrap="square" lIns="0" tIns="0" rIns="0" bIns="0" rtlCol="0"/>
            <a:lstStyle/>
            <a:p/>
          </p:txBody>
        </p:sp>
        <p:pic>
          <p:nvPicPr>
            <p:cNvPr id="584" name="object 584" descr=""/>
            <p:cNvPicPr/>
            <p:nvPr/>
          </p:nvPicPr>
          <p:blipFill>
            <a:blip r:embed="rId6" cstate="print"/>
            <a:stretch>
              <a:fillRect/>
            </a:stretch>
          </p:blipFill>
          <p:spPr>
            <a:xfrm>
              <a:off x="2017848" y="1959527"/>
              <a:ext cx="1828943" cy="1649529"/>
            </a:xfrm>
            <a:prstGeom prst="rect">
              <a:avLst/>
            </a:prstGeom>
          </p:spPr>
        </p:pic>
      </p:grpSp>
      <p:grpSp>
        <p:nvGrpSpPr>
          <p:cNvPr id="585" name="object 585" descr=""/>
          <p:cNvGrpSpPr/>
          <p:nvPr/>
        </p:nvGrpSpPr>
        <p:grpSpPr>
          <a:xfrm>
            <a:off x="4863405" y="1273151"/>
            <a:ext cx="120014" cy="59055"/>
            <a:chOff x="4863405" y="1273151"/>
            <a:chExt cx="120014" cy="59055"/>
          </a:xfrm>
        </p:grpSpPr>
        <p:sp>
          <p:nvSpPr>
            <p:cNvPr id="586" name="object 586" descr=""/>
            <p:cNvSpPr/>
            <p:nvPr/>
          </p:nvSpPr>
          <p:spPr>
            <a:xfrm>
              <a:off x="4865539" y="1275284"/>
              <a:ext cx="29209" cy="54610"/>
            </a:xfrm>
            <a:custGeom>
              <a:avLst/>
              <a:gdLst/>
              <a:ahLst/>
              <a:cxnLst/>
              <a:rect l="l" t="t" r="r" b="b"/>
              <a:pathLst>
                <a:path w="29210" h="54609">
                  <a:moveTo>
                    <a:pt x="0" y="54457"/>
                  </a:moveTo>
                  <a:lnTo>
                    <a:pt x="14211" y="0"/>
                  </a:lnTo>
                  <a:lnTo>
                    <a:pt x="28879" y="54457"/>
                  </a:lnTo>
                </a:path>
              </a:pathLst>
            </a:custGeom>
            <a:ln w="4267">
              <a:solidFill>
                <a:srgbClr val="060101"/>
              </a:solidFill>
            </a:ln>
          </p:spPr>
          <p:txBody>
            <a:bodyPr wrap="square" lIns="0" tIns="0" rIns="0" bIns="0" rtlCol="0"/>
            <a:lstStyle/>
            <a:p/>
          </p:txBody>
        </p:sp>
        <p:sp>
          <p:nvSpPr>
            <p:cNvPr id="587" name="object 587" descr=""/>
            <p:cNvSpPr/>
            <p:nvPr/>
          </p:nvSpPr>
          <p:spPr>
            <a:xfrm>
              <a:off x="4870747" y="1311746"/>
              <a:ext cx="19050" cy="0"/>
            </a:xfrm>
            <a:custGeom>
              <a:avLst/>
              <a:gdLst/>
              <a:ahLst/>
              <a:cxnLst/>
              <a:rect l="l" t="t" r="r" b="b"/>
              <a:pathLst>
                <a:path w="19050" h="0">
                  <a:moveTo>
                    <a:pt x="0" y="0"/>
                  </a:moveTo>
                  <a:lnTo>
                    <a:pt x="18465" y="0"/>
                  </a:lnTo>
                </a:path>
              </a:pathLst>
            </a:custGeom>
            <a:ln w="4267">
              <a:solidFill>
                <a:srgbClr val="060101"/>
              </a:solidFill>
            </a:ln>
          </p:spPr>
          <p:txBody>
            <a:bodyPr wrap="square" lIns="0" tIns="0" rIns="0" bIns="0" rtlCol="0"/>
            <a:lstStyle/>
            <a:p/>
          </p:txBody>
        </p:sp>
        <p:sp>
          <p:nvSpPr>
            <p:cNvPr id="588" name="object 588" descr=""/>
            <p:cNvSpPr/>
            <p:nvPr/>
          </p:nvSpPr>
          <p:spPr>
            <a:xfrm>
              <a:off x="4905312" y="1306536"/>
              <a:ext cx="32384" cy="0"/>
            </a:xfrm>
            <a:custGeom>
              <a:avLst/>
              <a:gdLst/>
              <a:ahLst/>
              <a:cxnLst/>
              <a:rect l="l" t="t" r="r" b="b"/>
              <a:pathLst>
                <a:path w="32385" h="0">
                  <a:moveTo>
                    <a:pt x="0" y="0"/>
                  </a:moveTo>
                  <a:lnTo>
                    <a:pt x="32194" y="0"/>
                  </a:lnTo>
                </a:path>
              </a:pathLst>
            </a:custGeom>
            <a:ln w="4267">
              <a:solidFill>
                <a:srgbClr val="060101"/>
              </a:solidFill>
            </a:ln>
          </p:spPr>
          <p:txBody>
            <a:bodyPr wrap="square" lIns="0" tIns="0" rIns="0" bIns="0" rtlCol="0"/>
            <a:lstStyle/>
            <a:p/>
          </p:txBody>
        </p:sp>
        <p:sp>
          <p:nvSpPr>
            <p:cNvPr id="589" name="object 589" descr=""/>
            <p:cNvSpPr/>
            <p:nvPr/>
          </p:nvSpPr>
          <p:spPr>
            <a:xfrm>
              <a:off x="4952193" y="1275284"/>
              <a:ext cx="29209" cy="54610"/>
            </a:xfrm>
            <a:custGeom>
              <a:avLst/>
              <a:gdLst/>
              <a:ahLst/>
              <a:cxnLst/>
              <a:rect l="l" t="t" r="r" b="b"/>
              <a:pathLst>
                <a:path w="29210" h="54609">
                  <a:moveTo>
                    <a:pt x="0" y="54457"/>
                  </a:moveTo>
                  <a:lnTo>
                    <a:pt x="14198" y="0"/>
                  </a:lnTo>
                  <a:lnTo>
                    <a:pt x="28879" y="54457"/>
                  </a:lnTo>
                </a:path>
              </a:pathLst>
            </a:custGeom>
            <a:ln w="4267">
              <a:solidFill>
                <a:srgbClr val="060101"/>
              </a:solidFill>
            </a:ln>
          </p:spPr>
          <p:txBody>
            <a:bodyPr wrap="square" lIns="0" tIns="0" rIns="0" bIns="0" rtlCol="0"/>
            <a:lstStyle/>
            <a:p/>
          </p:txBody>
        </p:sp>
        <p:sp>
          <p:nvSpPr>
            <p:cNvPr id="590" name="object 590" descr=""/>
            <p:cNvSpPr/>
            <p:nvPr/>
          </p:nvSpPr>
          <p:spPr>
            <a:xfrm>
              <a:off x="4957403" y="1311746"/>
              <a:ext cx="18415" cy="0"/>
            </a:xfrm>
            <a:custGeom>
              <a:avLst/>
              <a:gdLst/>
              <a:ahLst/>
              <a:cxnLst/>
              <a:rect l="l" t="t" r="r" b="b"/>
              <a:pathLst>
                <a:path w="18414" h="0">
                  <a:moveTo>
                    <a:pt x="0" y="0"/>
                  </a:moveTo>
                  <a:lnTo>
                    <a:pt x="17995" y="0"/>
                  </a:lnTo>
                </a:path>
              </a:pathLst>
            </a:custGeom>
            <a:ln w="4267">
              <a:solidFill>
                <a:srgbClr val="060101"/>
              </a:solidFill>
            </a:ln>
          </p:spPr>
          <p:txBody>
            <a:bodyPr wrap="square" lIns="0" tIns="0" rIns="0" bIns="0" rtlCol="0"/>
            <a:lstStyle/>
            <a:p/>
          </p:txBody>
        </p:sp>
      </p:grpSp>
      <p:sp>
        <p:nvSpPr>
          <p:cNvPr id="591" name="object 591"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34</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3734219"/>
          </a:xfrm>
          <a:prstGeom prst="rect">
            <a:avLst/>
          </a:prstGeom>
        </p:spPr>
      </p:pic>
      <p:sp>
        <p:nvSpPr>
          <p:cNvPr id="3" name="object 3" descr=""/>
          <p:cNvSpPr/>
          <p:nvPr/>
        </p:nvSpPr>
        <p:spPr>
          <a:xfrm>
            <a:off x="0" y="7699209"/>
            <a:ext cx="7560309" cy="1603375"/>
          </a:xfrm>
          <a:custGeom>
            <a:avLst/>
            <a:gdLst/>
            <a:ahLst/>
            <a:cxnLst/>
            <a:rect l="l" t="t" r="r" b="b"/>
            <a:pathLst>
              <a:path w="7560309" h="1603375">
                <a:moveTo>
                  <a:pt x="7559992" y="0"/>
                </a:moveTo>
                <a:lnTo>
                  <a:pt x="0" y="0"/>
                </a:lnTo>
                <a:lnTo>
                  <a:pt x="0" y="1603044"/>
                </a:lnTo>
                <a:lnTo>
                  <a:pt x="7559992" y="1603044"/>
                </a:lnTo>
                <a:lnTo>
                  <a:pt x="7559992" y="0"/>
                </a:lnTo>
                <a:close/>
              </a:path>
            </a:pathLst>
          </a:custGeom>
          <a:solidFill>
            <a:srgbClr val="F1F2F2"/>
          </a:solidFill>
        </p:spPr>
        <p:txBody>
          <a:bodyPr wrap="square" lIns="0" tIns="0" rIns="0" bIns="0" rtlCol="0"/>
          <a:lstStyle/>
          <a:p/>
        </p:txBody>
      </p:sp>
      <p:sp>
        <p:nvSpPr>
          <p:cNvPr id="4" name="object 4"/>
          <p:cNvSpPr txBox="1">
            <a:spLocks noGrp="1"/>
          </p:cNvSpPr>
          <p:nvPr>
            <p:ph type="title"/>
          </p:nvPr>
        </p:nvSpPr>
        <p:spPr>
          <a:prstGeom prst="rect"/>
        </p:spPr>
        <p:txBody>
          <a:bodyPr wrap="square" lIns="0" tIns="11430" rIns="0" bIns="0" rtlCol="0" vert="horz">
            <a:spAutoFit/>
          </a:bodyPr>
          <a:lstStyle/>
          <a:p>
            <a:pPr marL="12700">
              <a:lnSpc>
                <a:spcPct val="100000"/>
              </a:lnSpc>
              <a:spcBef>
                <a:spcPts val="90"/>
              </a:spcBef>
            </a:pPr>
            <a:r>
              <a:rPr dirty="0" spc="-45"/>
              <a:t>NB25</a:t>
            </a:r>
            <a:r>
              <a:rPr dirty="0" spc="-750"/>
              <a:t> </a:t>
            </a:r>
            <a:r>
              <a:rPr dirty="0" baseline="5050" sz="4125" spc="-37">
                <a:latin typeface="Microsoft JhengHei"/>
                <a:cs typeface="Microsoft JhengHei"/>
              </a:rPr>
              <a:t>系列</a:t>
            </a:r>
            <a:endParaRPr baseline="5050" sz="4125">
              <a:latin typeface="Microsoft JhengHei"/>
              <a:cs typeface="Microsoft JhengHei"/>
            </a:endParaRPr>
          </a:p>
        </p:txBody>
      </p:sp>
      <p:sp>
        <p:nvSpPr>
          <p:cNvPr id="5" name="object 5" descr=""/>
          <p:cNvSpPr/>
          <p:nvPr/>
        </p:nvSpPr>
        <p:spPr>
          <a:xfrm>
            <a:off x="661083" y="5129412"/>
            <a:ext cx="50165" cy="50165"/>
          </a:xfrm>
          <a:custGeom>
            <a:avLst/>
            <a:gdLst/>
            <a:ahLst/>
            <a:cxnLst/>
            <a:rect l="l" t="t" r="r" b="b"/>
            <a:pathLst>
              <a:path w="50165" h="50164">
                <a:moveTo>
                  <a:pt x="24790" y="0"/>
                </a:moveTo>
                <a:lnTo>
                  <a:pt x="15141" y="1946"/>
                </a:lnTo>
                <a:lnTo>
                  <a:pt x="7261" y="7254"/>
                </a:lnTo>
                <a:lnTo>
                  <a:pt x="1948" y="15130"/>
                </a:lnTo>
                <a:lnTo>
                  <a:pt x="0" y="24777"/>
                </a:lnTo>
                <a:lnTo>
                  <a:pt x="1948" y="34424"/>
                </a:lnTo>
                <a:lnTo>
                  <a:pt x="7261" y="42300"/>
                </a:lnTo>
                <a:lnTo>
                  <a:pt x="15141" y="47609"/>
                </a:lnTo>
                <a:lnTo>
                  <a:pt x="24790" y="49555"/>
                </a:lnTo>
                <a:lnTo>
                  <a:pt x="34432" y="47609"/>
                </a:lnTo>
                <a:lnTo>
                  <a:pt x="42308" y="42300"/>
                </a:lnTo>
                <a:lnTo>
                  <a:pt x="47620" y="34424"/>
                </a:lnTo>
                <a:lnTo>
                  <a:pt x="49568" y="24777"/>
                </a:lnTo>
                <a:lnTo>
                  <a:pt x="47620" y="15130"/>
                </a:lnTo>
                <a:lnTo>
                  <a:pt x="42308" y="7254"/>
                </a:lnTo>
                <a:lnTo>
                  <a:pt x="34432" y="1946"/>
                </a:lnTo>
                <a:lnTo>
                  <a:pt x="24790" y="0"/>
                </a:lnTo>
                <a:close/>
              </a:path>
            </a:pathLst>
          </a:custGeom>
          <a:solidFill>
            <a:srgbClr val="DA2128"/>
          </a:solidFill>
        </p:spPr>
        <p:txBody>
          <a:bodyPr wrap="square" lIns="0" tIns="0" rIns="0" bIns="0" rtlCol="0"/>
          <a:lstStyle/>
          <a:p/>
        </p:txBody>
      </p:sp>
      <p:sp>
        <p:nvSpPr>
          <p:cNvPr id="6" name="object 6" descr=""/>
          <p:cNvSpPr/>
          <p:nvPr/>
        </p:nvSpPr>
        <p:spPr>
          <a:xfrm>
            <a:off x="661089" y="4793119"/>
            <a:ext cx="808990" cy="227329"/>
          </a:xfrm>
          <a:custGeom>
            <a:avLst/>
            <a:gdLst/>
            <a:ahLst/>
            <a:cxnLst/>
            <a:rect l="l" t="t" r="r" b="b"/>
            <a:pathLst>
              <a:path w="808990" h="227329">
                <a:moveTo>
                  <a:pt x="772693" y="0"/>
                </a:moveTo>
                <a:lnTo>
                  <a:pt x="35991" y="0"/>
                </a:lnTo>
                <a:lnTo>
                  <a:pt x="21983" y="2830"/>
                </a:lnTo>
                <a:lnTo>
                  <a:pt x="10542" y="10548"/>
                </a:lnTo>
                <a:lnTo>
                  <a:pt x="2828" y="21993"/>
                </a:lnTo>
                <a:lnTo>
                  <a:pt x="0" y="36004"/>
                </a:lnTo>
                <a:lnTo>
                  <a:pt x="0" y="191033"/>
                </a:lnTo>
                <a:lnTo>
                  <a:pt x="2828" y="205044"/>
                </a:lnTo>
                <a:lnTo>
                  <a:pt x="10542" y="216488"/>
                </a:lnTo>
                <a:lnTo>
                  <a:pt x="21983" y="224207"/>
                </a:lnTo>
                <a:lnTo>
                  <a:pt x="35991" y="227037"/>
                </a:lnTo>
                <a:lnTo>
                  <a:pt x="772693" y="227037"/>
                </a:lnTo>
                <a:lnTo>
                  <a:pt x="786702" y="224207"/>
                </a:lnTo>
                <a:lnTo>
                  <a:pt x="798142" y="216488"/>
                </a:lnTo>
                <a:lnTo>
                  <a:pt x="805856" y="205044"/>
                </a:lnTo>
                <a:lnTo>
                  <a:pt x="808685" y="191033"/>
                </a:lnTo>
                <a:lnTo>
                  <a:pt x="808685" y="36004"/>
                </a:lnTo>
                <a:lnTo>
                  <a:pt x="805856" y="21993"/>
                </a:lnTo>
                <a:lnTo>
                  <a:pt x="798142" y="10548"/>
                </a:lnTo>
                <a:lnTo>
                  <a:pt x="786702" y="2830"/>
                </a:lnTo>
                <a:lnTo>
                  <a:pt x="772693" y="0"/>
                </a:lnTo>
                <a:close/>
              </a:path>
            </a:pathLst>
          </a:custGeom>
          <a:solidFill>
            <a:srgbClr val="DA2128"/>
          </a:solidFill>
        </p:spPr>
        <p:txBody>
          <a:bodyPr wrap="square" lIns="0" tIns="0" rIns="0" bIns="0" rtlCol="0"/>
          <a:lstStyle/>
          <a:p/>
        </p:txBody>
      </p:sp>
      <p:sp>
        <p:nvSpPr>
          <p:cNvPr id="7" name="object 7" descr=""/>
          <p:cNvSpPr/>
          <p:nvPr/>
        </p:nvSpPr>
        <p:spPr>
          <a:xfrm>
            <a:off x="661083" y="5698618"/>
            <a:ext cx="50165" cy="50165"/>
          </a:xfrm>
          <a:custGeom>
            <a:avLst/>
            <a:gdLst/>
            <a:ahLst/>
            <a:cxnLst/>
            <a:rect l="l" t="t" r="r" b="b"/>
            <a:pathLst>
              <a:path w="50165" h="50164">
                <a:moveTo>
                  <a:pt x="24790" y="0"/>
                </a:moveTo>
                <a:lnTo>
                  <a:pt x="15141" y="1948"/>
                </a:lnTo>
                <a:lnTo>
                  <a:pt x="7261" y="7259"/>
                </a:lnTo>
                <a:lnTo>
                  <a:pt x="1948" y="15135"/>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5"/>
                </a:lnTo>
                <a:lnTo>
                  <a:pt x="42308" y="7259"/>
                </a:lnTo>
                <a:lnTo>
                  <a:pt x="34432" y="1948"/>
                </a:lnTo>
                <a:lnTo>
                  <a:pt x="24790" y="0"/>
                </a:lnTo>
                <a:close/>
              </a:path>
            </a:pathLst>
          </a:custGeom>
          <a:solidFill>
            <a:srgbClr val="DA2128"/>
          </a:solidFill>
        </p:spPr>
        <p:txBody>
          <a:bodyPr wrap="square" lIns="0" tIns="0" rIns="0" bIns="0" rtlCol="0"/>
          <a:lstStyle/>
          <a:p/>
        </p:txBody>
      </p:sp>
      <p:sp>
        <p:nvSpPr>
          <p:cNvPr id="8" name="object 8" descr=""/>
          <p:cNvSpPr/>
          <p:nvPr/>
        </p:nvSpPr>
        <p:spPr>
          <a:xfrm>
            <a:off x="661083" y="6272747"/>
            <a:ext cx="50165" cy="50165"/>
          </a:xfrm>
          <a:custGeom>
            <a:avLst/>
            <a:gdLst/>
            <a:ahLst/>
            <a:cxnLst/>
            <a:rect l="l" t="t" r="r" b="b"/>
            <a:pathLst>
              <a:path w="50165" h="50164">
                <a:moveTo>
                  <a:pt x="24790" y="0"/>
                </a:moveTo>
                <a:lnTo>
                  <a:pt x="15141" y="1948"/>
                </a:lnTo>
                <a:lnTo>
                  <a:pt x="7261" y="7259"/>
                </a:lnTo>
                <a:lnTo>
                  <a:pt x="1948" y="15135"/>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5"/>
                </a:lnTo>
                <a:lnTo>
                  <a:pt x="42308" y="7259"/>
                </a:lnTo>
                <a:lnTo>
                  <a:pt x="34432" y="1948"/>
                </a:lnTo>
                <a:lnTo>
                  <a:pt x="24790" y="0"/>
                </a:lnTo>
                <a:close/>
              </a:path>
            </a:pathLst>
          </a:custGeom>
          <a:solidFill>
            <a:srgbClr val="DA2128"/>
          </a:solidFill>
        </p:spPr>
        <p:txBody>
          <a:bodyPr wrap="square" lIns="0" tIns="0" rIns="0" bIns="0" rtlCol="0"/>
          <a:lstStyle/>
          <a:p/>
        </p:txBody>
      </p:sp>
      <p:sp>
        <p:nvSpPr>
          <p:cNvPr id="9" name="object 9" descr=""/>
          <p:cNvSpPr/>
          <p:nvPr/>
        </p:nvSpPr>
        <p:spPr>
          <a:xfrm>
            <a:off x="661083" y="6462019"/>
            <a:ext cx="50165" cy="50165"/>
          </a:xfrm>
          <a:custGeom>
            <a:avLst/>
            <a:gdLst/>
            <a:ahLst/>
            <a:cxnLst/>
            <a:rect l="l" t="t" r="r" b="b"/>
            <a:pathLst>
              <a:path w="50165" h="50165">
                <a:moveTo>
                  <a:pt x="24790" y="0"/>
                </a:moveTo>
                <a:lnTo>
                  <a:pt x="15141" y="1948"/>
                </a:lnTo>
                <a:lnTo>
                  <a:pt x="7261" y="7259"/>
                </a:lnTo>
                <a:lnTo>
                  <a:pt x="1948" y="15135"/>
                </a:lnTo>
                <a:lnTo>
                  <a:pt x="0" y="24777"/>
                </a:lnTo>
                <a:lnTo>
                  <a:pt x="1948" y="34424"/>
                </a:lnTo>
                <a:lnTo>
                  <a:pt x="7261" y="42300"/>
                </a:lnTo>
                <a:lnTo>
                  <a:pt x="15141" y="47609"/>
                </a:lnTo>
                <a:lnTo>
                  <a:pt x="24790" y="49555"/>
                </a:lnTo>
                <a:lnTo>
                  <a:pt x="34432" y="47609"/>
                </a:lnTo>
                <a:lnTo>
                  <a:pt x="42308" y="42300"/>
                </a:lnTo>
                <a:lnTo>
                  <a:pt x="47620" y="34424"/>
                </a:lnTo>
                <a:lnTo>
                  <a:pt x="49568" y="24777"/>
                </a:lnTo>
                <a:lnTo>
                  <a:pt x="47620" y="15135"/>
                </a:lnTo>
                <a:lnTo>
                  <a:pt x="42308" y="7259"/>
                </a:lnTo>
                <a:lnTo>
                  <a:pt x="34432" y="1948"/>
                </a:lnTo>
                <a:lnTo>
                  <a:pt x="24790" y="0"/>
                </a:lnTo>
                <a:close/>
              </a:path>
            </a:pathLst>
          </a:custGeom>
          <a:solidFill>
            <a:srgbClr val="DA2128"/>
          </a:solidFill>
        </p:spPr>
        <p:txBody>
          <a:bodyPr wrap="square" lIns="0" tIns="0" rIns="0" bIns="0" rtlCol="0"/>
          <a:lstStyle/>
          <a:p/>
        </p:txBody>
      </p:sp>
      <p:sp>
        <p:nvSpPr>
          <p:cNvPr id="10" name="object 10" descr=""/>
          <p:cNvSpPr/>
          <p:nvPr/>
        </p:nvSpPr>
        <p:spPr>
          <a:xfrm>
            <a:off x="661089" y="5362338"/>
            <a:ext cx="808990" cy="227329"/>
          </a:xfrm>
          <a:custGeom>
            <a:avLst/>
            <a:gdLst/>
            <a:ahLst/>
            <a:cxnLst/>
            <a:rect l="l" t="t" r="r" b="b"/>
            <a:pathLst>
              <a:path w="808990" h="227329">
                <a:moveTo>
                  <a:pt x="772693" y="0"/>
                </a:moveTo>
                <a:lnTo>
                  <a:pt x="35991" y="0"/>
                </a:lnTo>
                <a:lnTo>
                  <a:pt x="21983" y="2828"/>
                </a:lnTo>
                <a:lnTo>
                  <a:pt x="10542" y="10544"/>
                </a:lnTo>
                <a:lnTo>
                  <a:pt x="2828" y="21988"/>
                </a:lnTo>
                <a:lnTo>
                  <a:pt x="0" y="36004"/>
                </a:lnTo>
                <a:lnTo>
                  <a:pt x="0" y="191033"/>
                </a:lnTo>
                <a:lnTo>
                  <a:pt x="2828" y="205042"/>
                </a:lnTo>
                <a:lnTo>
                  <a:pt x="10542" y="216482"/>
                </a:lnTo>
                <a:lnTo>
                  <a:pt x="21983" y="224196"/>
                </a:lnTo>
                <a:lnTo>
                  <a:pt x="35991" y="227025"/>
                </a:lnTo>
                <a:lnTo>
                  <a:pt x="772693" y="227025"/>
                </a:lnTo>
                <a:lnTo>
                  <a:pt x="786702" y="224196"/>
                </a:lnTo>
                <a:lnTo>
                  <a:pt x="798142" y="216482"/>
                </a:lnTo>
                <a:lnTo>
                  <a:pt x="805856" y="205042"/>
                </a:lnTo>
                <a:lnTo>
                  <a:pt x="808685" y="191033"/>
                </a:lnTo>
                <a:lnTo>
                  <a:pt x="808685" y="36004"/>
                </a:lnTo>
                <a:lnTo>
                  <a:pt x="805856" y="21988"/>
                </a:lnTo>
                <a:lnTo>
                  <a:pt x="798142" y="10544"/>
                </a:lnTo>
                <a:lnTo>
                  <a:pt x="786702" y="2828"/>
                </a:lnTo>
                <a:lnTo>
                  <a:pt x="772693" y="0"/>
                </a:lnTo>
                <a:close/>
              </a:path>
            </a:pathLst>
          </a:custGeom>
          <a:solidFill>
            <a:srgbClr val="DA2128"/>
          </a:solidFill>
        </p:spPr>
        <p:txBody>
          <a:bodyPr wrap="square" lIns="0" tIns="0" rIns="0" bIns="0" rtlCol="0"/>
          <a:lstStyle/>
          <a:p/>
        </p:txBody>
      </p:sp>
      <p:sp>
        <p:nvSpPr>
          <p:cNvPr id="11" name="object 11" descr=""/>
          <p:cNvSpPr/>
          <p:nvPr/>
        </p:nvSpPr>
        <p:spPr>
          <a:xfrm>
            <a:off x="661089" y="5931754"/>
            <a:ext cx="808990" cy="227329"/>
          </a:xfrm>
          <a:custGeom>
            <a:avLst/>
            <a:gdLst/>
            <a:ahLst/>
            <a:cxnLst/>
            <a:rect l="l" t="t" r="r" b="b"/>
            <a:pathLst>
              <a:path w="808990" h="227329">
                <a:moveTo>
                  <a:pt x="772693" y="0"/>
                </a:moveTo>
                <a:lnTo>
                  <a:pt x="35991" y="0"/>
                </a:lnTo>
                <a:lnTo>
                  <a:pt x="21983" y="2828"/>
                </a:lnTo>
                <a:lnTo>
                  <a:pt x="10542" y="10542"/>
                </a:lnTo>
                <a:lnTo>
                  <a:pt x="2828" y="21983"/>
                </a:lnTo>
                <a:lnTo>
                  <a:pt x="0" y="35991"/>
                </a:lnTo>
                <a:lnTo>
                  <a:pt x="0" y="191033"/>
                </a:lnTo>
                <a:lnTo>
                  <a:pt x="2828" y="205042"/>
                </a:lnTo>
                <a:lnTo>
                  <a:pt x="10542" y="216482"/>
                </a:lnTo>
                <a:lnTo>
                  <a:pt x="21983" y="224196"/>
                </a:lnTo>
                <a:lnTo>
                  <a:pt x="35991" y="227025"/>
                </a:lnTo>
                <a:lnTo>
                  <a:pt x="772693" y="227025"/>
                </a:lnTo>
                <a:lnTo>
                  <a:pt x="786702" y="224196"/>
                </a:lnTo>
                <a:lnTo>
                  <a:pt x="798142" y="216482"/>
                </a:lnTo>
                <a:lnTo>
                  <a:pt x="805856" y="205042"/>
                </a:lnTo>
                <a:lnTo>
                  <a:pt x="808685" y="191033"/>
                </a:lnTo>
                <a:lnTo>
                  <a:pt x="808685" y="35991"/>
                </a:lnTo>
                <a:lnTo>
                  <a:pt x="805856" y="21983"/>
                </a:lnTo>
                <a:lnTo>
                  <a:pt x="798142" y="10542"/>
                </a:lnTo>
                <a:lnTo>
                  <a:pt x="786702" y="2828"/>
                </a:lnTo>
                <a:lnTo>
                  <a:pt x="772693" y="0"/>
                </a:lnTo>
                <a:close/>
              </a:path>
            </a:pathLst>
          </a:custGeom>
          <a:solidFill>
            <a:srgbClr val="DA2128"/>
          </a:solidFill>
        </p:spPr>
        <p:txBody>
          <a:bodyPr wrap="square" lIns="0" tIns="0" rIns="0" bIns="0" rtlCol="0"/>
          <a:lstStyle/>
          <a:p/>
        </p:txBody>
      </p:sp>
      <p:sp>
        <p:nvSpPr>
          <p:cNvPr id="12" name="object 12" descr=""/>
          <p:cNvSpPr/>
          <p:nvPr/>
        </p:nvSpPr>
        <p:spPr>
          <a:xfrm>
            <a:off x="661083" y="7020634"/>
            <a:ext cx="50165" cy="50165"/>
          </a:xfrm>
          <a:custGeom>
            <a:avLst/>
            <a:gdLst/>
            <a:ahLst/>
            <a:cxnLst/>
            <a:rect l="l" t="t" r="r" b="b"/>
            <a:pathLst>
              <a:path w="50165" h="50165">
                <a:moveTo>
                  <a:pt x="24790" y="0"/>
                </a:moveTo>
                <a:lnTo>
                  <a:pt x="15141" y="1948"/>
                </a:lnTo>
                <a:lnTo>
                  <a:pt x="7261" y="7259"/>
                </a:lnTo>
                <a:lnTo>
                  <a:pt x="1948" y="15135"/>
                </a:lnTo>
                <a:lnTo>
                  <a:pt x="0" y="24777"/>
                </a:lnTo>
                <a:lnTo>
                  <a:pt x="1948" y="34424"/>
                </a:lnTo>
                <a:lnTo>
                  <a:pt x="7261" y="42300"/>
                </a:lnTo>
                <a:lnTo>
                  <a:pt x="15141" y="47609"/>
                </a:lnTo>
                <a:lnTo>
                  <a:pt x="24790" y="49555"/>
                </a:lnTo>
                <a:lnTo>
                  <a:pt x="34432" y="47609"/>
                </a:lnTo>
                <a:lnTo>
                  <a:pt x="42308" y="42300"/>
                </a:lnTo>
                <a:lnTo>
                  <a:pt x="47620" y="34424"/>
                </a:lnTo>
                <a:lnTo>
                  <a:pt x="49568" y="24777"/>
                </a:lnTo>
                <a:lnTo>
                  <a:pt x="47620" y="15135"/>
                </a:lnTo>
                <a:lnTo>
                  <a:pt x="42308" y="7259"/>
                </a:lnTo>
                <a:lnTo>
                  <a:pt x="34432" y="1948"/>
                </a:lnTo>
                <a:lnTo>
                  <a:pt x="24790" y="0"/>
                </a:lnTo>
                <a:close/>
              </a:path>
            </a:pathLst>
          </a:custGeom>
          <a:solidFill>
            <a:srgbClr val="DA2128"/>
          </a:solidFill>
        </p:spPr>
        <p:txBody>
          <a:bodyPr wrap="square" lIns="0" tIns="0" rIns="0" bIns="0" rtlCol="0"/>
          <a:lstStyle/>
          <a:p/>
        </p:txBody>
      </p:sp>
      <p:sp>
        <p:nvSpPr>
          <p:cNvPr id="13" name="object 13" descr=""/>
          <p:cNvSpPr/>
          <p:nvPr/>
        </p:nvSpPr>
        <p:spPr>
          <a:xfrm>
            <a:off x="661089" y="6679641"/>
            <a:ext cx="808990" cy="227329"/>
          </a:xfrm>
          <a:custGeom>
            <a:avLst/>
            <a:gdLst/>
            <a:ahLst/>
            <a:cxnLst/>
            <a:rect l="l" t="t" r="r" b="b"/>
            <a:pathLst>
              <a:path w="808990" h="227329">
                <a:moveTo>
                  <a:pt x="772693" y="0"/>
                </a:moveTo>
                <a:lnTo>
                  <a:pt x="35991" y="0"/>
                </a:lnTo>
                <a:lnTo>
                  <a:pt x="21983" y="2828"/>
                </a:lnTo>
                <a:lnTo>
                  <a:pt x="10542" y="10542"/>
                </a:lnTo>
                <a:lnTo>
                  <a:pt x="2828" y="21983"/>
                </a:lnTo>
                <a:lnTo>
                  <a:pt x="0" y="35991"/>
                </a:lnTo>
                <a:lnTo>
                  <a:pt x="0" y="191020"/>
                </a:lnTo>
                <a:lnTo>
                  <a:pt x="2828" y="205036"/>
                </a:lnTo>
                <a:lnTo>
                  <a:pt x="10542" y="216481"/>
                </a:lnTo>
                <a:lnTo>
                  <a:pt x="21983" y="224196"/>
                </a:lnTo>
                <a:lnTo>
                  <a:pt x="35991" y="227025"/>
                </a:lnTo>
                <a:lnTo>
                  <a:pt x="772693" y="227025"/>
                </a:lnTo>
                <a:lnTo>
                  <a:pt x="786702" y="224196"/>
                </a:lnTo>
                <a:lnTo>
                  <a:pt x="798142" y="216481"/>
                </a:lnTo>
                <a:lnTo>
                  <a:pt x="805856" y="205036"/>
                </a:lnTo>
                <a:lnTo>
                  <a:pt x="808685" y="191020"/>
                </a:lnTo>
                <a:lnTo>
                  <a:pt x="808685" y="35991"/>
                </a:lnTo>
                <a:lnTo>
                  <a:pt x="805856" y="21983"/>
                </a:lnTo>
                <a:lnTo>
                  <a:pt x="798142" y="10542"/>
                </a:lnTo>
                <a:lnTo>
                  <a:pt x="786702" y="2828"/>
                </a:lnTo>
                <a:lnTo>
                  <a:pt x="772693" y="0"/>
                </a:lnTo>
                <a:close/>
              </a:path>
            </a:pathLst>
          </a:custGeom>
          <a:solidFill>
            <a:srgbClr val="DA2128"/>
          </a:solidFill>
        </p:spPr>
        <p:txBody>
          <a:bodyPr wrap="square" lIns="0" tIns="0" rIns="0" bIns="0" rtlCol="0"/>
          <a:lstStyle/>
          <a:p/>
        </p:txBody>
      </p:sp>
      <p:sp>
        <p:nvSpPr>
          <p:cNvPr id="14" name="object 14" descr=""/>
          <p:cNvSpPr txBox="1"/>
          <p:nvPr/>
        </p:nvSpPr>
        <p:spPr>
          <a:xfrm>
            <a:off x="741349" y="4799873"/>
            <a:ext cx="3371215" cy="2326005"/>
          </a:xfrm>
          <a:prstGeom prst="rect">
            <a:avLst/>
          </a:prstGeom>
        </p:spPr>
        <p:txBody>
          <a:bodyPr wrap="square" lIns="0" tIns="12700" rIns="0" bIns="0" rtlCol="0" vert="horz">
            <a:spAutoFit/>
          </a:bodyPr>
          <a:lstStyle/>
          <a:p>
            <a:pPr marL="12700">
              <a:lnSpc>
                <a:spcPct val="100000"/>
              </a:lnSpc>
              <a:spcBef>
                <a:spcPts val="100"/>
              </a:spcBef>
            </a:pPr>
            <a:r>
              <a:rPr dirty="0" sz="1200" spc="-15" b="1">
                <a:solidFill>
                  <a:srgbClr val="FFFFFF"/>
                </a:solidFill>
                <a:latin typeface="Microsoft JhengHei"/>
                <a:cs typeface="Microsoft JhengHei"/>
              </a:rPr>
              <a:t>应用更广</a:t>
            </a:r>
            <a:endParaRPr sz="1200">
              <a:latin typeface="Microsoft JhengHei"/>
              <a:cs typeface="Microsoft JhengHei"/>
            </a:endParaRPr>
          </a:p>
          <a:p>
            <a:pPr marL="41910">
              <a:lnSpc>
                <a:spcPct val="100000"/>
              </a:lnSpc>
              <a:spcBef>
                <a:spcPts val="700"/>
              </a:spcBef>
            </a:pPr>
            <a:r>
              <a:rPr dirty="0" sz="900" spc="-5">
                <a:solidFill>
                  <a:srgbClr val="6D6F71"/>
                </a:solidFill>
                <a:latin typeface="SimSun"/>
                <a:cs typeface="SimSun"/>
              </a:rPr>
              <a:t>拥有同级别机器人中更长臂展，轻松应对更广泛的作业场景需求</a:t>
            </a:r>
            <a:endParaRPr sz="900">
              <a:latin typeface="SimSun"/>
              <a:cs typeface="SimSun"/>
            </a:endParaRPr>
          </a:p>
          <a:p>
            <a:pPr>
              <a:lnSpc>
                <a:spcPct val="100000"/>
              </a:lnSpc>
              <a:spcBef>
                <a:spcPts val="105"/>
              </a:spcBef>
            </a:pPr>
            <a:endParaRPr sz="900">
              <a:latin typeface="SimSun"/>
              <a:cs typeface="SimSun"/>
            </a:endParaRPr>
          </a:p>
          <a:p>
            <a:pPr marL="12700">
              <a:lnSpc>
                <a:spcPct val="100000"/>
              </a:lnSpc>
            </a:pPr>
            <a:r>
              <a:rPr dirty="0" sz="1200" spc="-15" b="1">
                <a:solidFill>
                  <a:srgbClr val="FFFFFF"/>
                </a:solidFill>
                <a:latin typeface="Microsoft JhengHei"/>
                <a:cs typeface="Microsoft JhengHei"/>
              </a:rPr>
              <a:t>速度更快</a:t>
            </a:r>
            <a:endParaRPr sz="1200">
              <a:latin typeface="Microsoft JhengHei"/>
              <a:cs typeface="Microsoft JhengHei"/>
            </a:endParaRPr>
          </a:p>
          <a:p>
            <a:pPr marL="41910">
              <a:lnSpc>
                <a:spcPct val="100000"/>
              </a:lnSpc>
              <a:spcBef>
                <a:spcPts val="700"/>
              </a:spcBef>
            </a:pPr>
            <a:r>
              <a:rPr dirty="0" sz="900" spc="-5">
                <a:solidFill>
                  <a:srgbClr val="6D6F71"/>
                </a:solidFill>
                <a:latin typeface="SimSun"/>
                <a:cs typeface="SimSun"/>
              </a:rPr>
              <a:t>基于珞石自研控制系统，保证寿命的同时，最大化生产效率</a:t>
            </a:r>
            <a:endParaRPr sz="900">
              <a:latin typeface="SimSun"/>
              <a:cs typeface="SimSun"/>
            </a:endParaRPr>
          </a:p>
          <a:p>
            <a:pPr>
              <a:lnSpc>
                <a:spcPct val="100000"/>
              </a:lnSpc>
              <a:spcBef>
                <a:spcPts val="110"/>
              </a:spcBef>
            </a:pPr>
            <a:endParaRPr sz="900">
              <a:latin typeface="SimSun"/>
              <a:cs typeface="SimSun"/>
            </a:endParaRPr>
          </a:p>
          <a:p>
            <a:pPr marL="12700">
              <a:lnSpc>
                <a:spcPct val="100000"/>
              </a:lnSpc>
            </a:pPr>
            <a:r>
              <a:rPr dirty="0" sz="1200" spc="-15" b="1">
                <a:solidFill>
                  <a:srgbClr val="FFFFFF"/>
                </a:solidFill>
                <a:latin typeface="Microsoft JhengHei"/>
                <a:cs typeface="Microsoft JhengHei"/>
              </a:rPr>
              <a:t>负载更大</a:t>
            </a:r>
            <a:endParaRPr sz="1200">
              <a:latin typeface="Microsoft JhengHei"/>
              <a:cs typeface="Microsoft JhengHei"/>
            </a:endParaRPr>
          </a:p>
          <a:p>
            <a:pPr marL="41910">
              <a:lnSpc>
                <a:spcPct val="100000"/>
              </a:lnSpc>
              <a:spcBef>
                <a:spcPts val="740"/>
              </a:spcBef>
            </a:pPr>
            <a:r>
              <a:rPr dirty="0" sz="900">
                <a:solidFill>
                  <a:srgbClr val="6D6F71"/>
                </a:solidFill>
                <a:latin typeface="SimSun"/>
                <a:cs typeface="SimSun"/>
              </a:rPr>
              <a:t>相比上一代机型，负载能力平均提高</a:t>
            </a:r>
            <a:r>
              <a:rPr dirty="0" sz="900" spc="-25">
                <a:solidFill>
                  <a:srgbClr val="6D6F71"/>
                </a:solidFill>
                <a:latin typeface="SimSun"/>
                <a:cs typeface="SimSun"/>
              </a:rPr>
              <a:t>25%</a:t>
            </a:r>
            <a:endParaRPr sz="900">
              <a:latin typeface="SimSun"/>
              <a:cs typeface="SimSun"/>
            </a:endParaRPr>
          </a:p>
          <a:p>
            <a:pPr marL="41910">
              <a:lnSpc>
                <a:spcPct val="100000"/>
              </a:lnSpc>
              <a:spcBef>
                <a:spcPts val="420"/>
              </a:spcBef>
            </a:pPr>
            <a:r>
              <a:rPr dirty="0" sz="900" spc="-5">
                <a:solidFill>
                  <a:srgbClr val="6D6F71"/>
                </a:solidFill>
                <a:latin typeface="SimSun"/>
                <a:cs typeface="SimSun"/>
              </a:rPr>
              <a:t>高惯量运动特性，完美适用于大惯量、高节拍作业场景</a:t>
            </a:r>
            <a:endParaRPr sz="900">
              <a:latin typeface="SimSun"/>
              <a:cs typeface="SimSun"/>
            </a:endParaRPr>
          </a:p>
          <a:p>
            <a:pPr marL="12700">
              <a:lnSpc>
                <a:spcPct val="100000"/>
              </a:lnSpc>
              <a:spcBef>
                <a:spcPts val="1130"/>
              </a:spcBef>
            </a:pPr>
            <a:r>
              <a:rPr dirty="0" sz="1200" spc="-15" b="1">
                <a:solidFill>
                  <a:srgbClr val="FFFFFF"/>
                </a:solidFill>
                <a:latin typeface="Microsoft JhengHei"/>
                <a:cs typeface="Microsoft JhengHei"/>
              </a:rPr>
              <a:t>防护更强</a:t>
            </a:r>
            <a:endParaRPr sz="1200">
              <a:latin typeface="Microsoft JhengHei"/>
              <a:cs typeface="Microsoft JhengHei"/>
            </a:endParaRPr>
          </a:p>
          <a:p>
            <a:pPr marL="41910">
              <a:lnSpc>
                <a:spcPct val="100000"/>
              </a:lnSpc>
              <a:spcBef>
                <a:spcPts val="740"/>
              </a:spcBef>
            </a:pPr>
            <a:r>
              <a:rPr dirty="0" sz="900">
                <a:solidFill>
                  <a:srgbClr val="6D6F71"/>
                </a:solidFill>
                <a:latin typeface="SimSun"/>
                <a:cs typeface="SimSun"/>
              </a:rPr>
              <a:t>全新升级密封设计，手腕可达IP67</a:t>
            </a:r>
            <a:r>
              <a:rPr dirty="0" sz="900" spc="-5">
                <a:solidFill>
                  <a:srgbClr val="6D6F71"/>
                </a:solidFill>
                <a:latin typeface="SimSun"/>
                <a:cs typeface="SimSun"/>
              </a:rPr>
              <a:t>高防护等级，满足严苛环境应用</a:t>
            </a:r>
            <a:endParaRPr sz="900">
              <a:latin typeface="SimSun"/>
              <a:cs typeface="SimSun"/>
            </a:endParaRPr>
          </a:p>
        </p:txBody>
      </p:sp>
      <p:sp>
        <p:nvSpPr>
          <p:cNvPr id="15" name="object 15" descr=""/>
          <p:cNvSpPr txBox="1"/>
          <p:nvPr/>
        </p:nvSpPr>
        <p:spPr>
          <a:xfrm>
            <a:off x="5149167" y="8591462"/>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装配</a:t>
            </a:r>
            <a:endParaRPr sz="1000">
              <a:latin typeface="SimSun"/>
              <a:cs typeface="SimSun"/>
            </a:endParaRPr>
          </a:p>
        </p:txBody>
      </p:sp>
      <p:grpSp>
        <p:nvGrpSpPr>
          <p:cNvPr id="16" name="object 16" descr=""/>
          <p:cNvGrpSpPr/>
          <p:nvPr/>
        </p:nvGrpSpPr>
        <p:grpSpPr>
          <a:xfrm>
            <a:off x="5034115" y="8063172"/>
            <a:ext cx="508000" cy="508000"/>
            <a:chOff x="5034115" y="8063172"/>
            <a:chExt cx="508000" cy="508000"/>
          </a:xfrm>
        </p:grpSpPr>
        <p:sp>
          <p:nvSpPr>
            <p:cNvPr id="17" name="object 17" descr=""/>
            <p:cNvSpPr/>
            <p:nvPr/>
          </p:nvSpPr>
          <p:spPr>
            <a:xfrm>
              <a:off x="5034115" y="8063172"/>
              <a:ext cx="508000" cy="508000"/>
            </a:xfrm>
            <a:custGeom>
              <a:avLst/>
              <a:gdLst/>
              <a:ahLst/>
              <a:cxnLst/>
              <a:rect l="l" t="t" r="r" b="b"/>
              <a:pathLst>
                <a:path w="508000" h="508000">
                  <a:moveTo>
                    <a:pt x="253961" y="0"/>
                  </a:moveTo>
                  <a:lnTo>
                    <a:pt x="208312" y="4092"/>
                  </a:lnTo>
                  <a:lnTo>
                    <a:pt x="165346" y="15890"/>
                  </a:lnTo>
                  <a:lnTo>
                    <a:pt x="125782" y="34676"/>
                  </a:lnTo>
                  <a:lnTo>
                    <a:pt x="90337" y="59734"/>
                  </a:lnTo>
                  <a:lnTo>
                    <a:pt x="59728" y="90345"/>
                  </a:lnTo>
                  <a:lnTo>
                    <a:pt x="34673" y="125792"/>
                  </a:lnTo>
                  <a:lnTo>
                    <a:pt x="15888" y="165357"/>
                  </a:lnTo>
                  <a:lnTo>
                    <a:pt x="4091" y="208324"/>
                  </a:lnTo>
                  <a:lnTo>
                    <a:pt x="0" y="253974"/>
                  </a:lnTo>
                  <a:lnTo>
                    <a:pt x="4091" y="299628"/>
                  </a:lnTo>
                  <a:lnTo>
                    <a:pt x="15888" y="342596"/>
                  </a:lnTo>
                  <a:lnTo>
                    <a:pt x="34673" y="382162"/>
                  </a:lnTo>
                  <a:lnTo>
                    <a:pt x="59728" y="417609"/>
                  </a:lnTo>
                  <a:lnTo>
                    <a:pt x="90337" y="448219"/>
                  </a:lnTo>
                  <a:lnTo>
                    <a:pt x="125782" y="473275"/>
                  </a:lnTo>
                  <a:lnTo>
                    <a:pt x="165346" y="492060"/>
                  </a:lnTo>
                  <a:lnTo>
                    <a:pt x="208312" y="503857"/>
                  </a:lnTo>
                  <a:lnTo>
                    <a:pt x="253961" y="507949"/>
                  </a:lnTo>
                  <a:lnTo>
                    <a:pt x="299615" y="503857"/>
                  </a:lnTo>
                  <a:lnTo>
                    <a:pt x="342583" y="492060"/>
                  </a:lnTo>
                  <a:lnTo>
                    <a:pt x="382150" y="473275"/>
                  </a:lnTo>
                  <a:lnTo>
                    <a:pt x="417596" y="448219"/>
                  </a:lnTo>
                  <a:lnTo>
                    <a:pt x="448206" y="417609"/>
                  </a:lnTo>
                  <a:lnTo>
                    <a:pt x="473262" y="382162"/>
                  </a:lnTo>
                  <a:lnTo>
                    <a:pt x="492047" y="342596"/>
                  </a:lnTo>
                  <a:lnTo>
                    <a:pt x="503844" y="299628"/>
                  </a:lnTo>
                  <a:lnTo>
                    <a:pt x="507936" y="253974"/>
                  </a:lnTo>
                  <a:lnTo>
                    <a:pt x="503844" y="208324"/>
                  </a:lnTo>
                  <a:lnTo>
                    <a:pt x="492047" y="165357"/>
                  </a:lnTo>
                  <a:lnTo>
                    <a:pt x="473262" y="125792"/>
                  </a:lnTo>
                  <a:lnTo>
                    <a:pt x="448206" y="90345"/>
                  </a:lnTo>
                  <a:lnTo>
                    <a:pt x="417596" y="59734"/>
                  </a:lnTo>
                  <a:lnTo>
                    <a:pt x="382150" y="34676"/>
                  </a:lnTo>
                  <a:lnTo>
                    <a:pt x="342583" y="15890"/>
                  </a:lnTo>
                  <a:lnTo>
                    <a:pt x="299615" y="4092"/>
                  </a:lnTo>
                  <a:lnTo>
                    <a:pt x="253961" y="0"/>
                  </a:lnTo>
                  <a:close/>
                </a:path>
              </a:pathLst>
            </a:custGeom>
            <a:solidFill>
              <a:srgbClr val="BCBEC0"/>
            </a:solidFill>
          </p:spPr>
          <p:txBody>
            <a:bodyPr wrap="square" lIns="0" tIns="0" rIns="0" bIns="0" rtlCol="0"/>
            <a:lstStyle/>
            <a:p/>
          </p:txBody>
        </p:sp>
        <p:pic>
          <p:nvPicPr>
            <p:cNvPr id="18" name="object 18" descr=""/>
            <p:cNvPicPr/>
            <p:nvPr/>
          </p:nvPicPr>
          <p:blipFill>
            <a:blip r:embed="rId3" cstate="print"/>
            <a:stretch>
              <a:fillRect/>
            </a:stretch>
          </p:blipFill>
          <p:spPr>
            <a:xfrm>
              <a:off x="5163842" y="8168820"/>
              <a:ext cx="274186" cy="289563"/>
            </a:xfrm>
            <a:prstGeom prst="rect">
              <a:avLst/>
            </a:prstGeom>
          </p:spPr>
        </p:pic>
        <p:sp>
          <p:nvSpPr>
            <p:cNvPr id="19" name="object 19" descr=""/>
            <p:cNvSpPr/>
            <p:nvPr/>
          </p:nvSpPr>
          <p:spPr>
            <a:xfrm>
              <a:off x="5156136" y="8176526"/>
              <a:ext cx="290195" cy="274320"/>
            </a:xfrm>
            <a:custGeom>
              <a:avLst/>
              <a:gdLst/>
              <a:ahLst/>
              <a:cxnLst/>
              <a:rect l="l" t="t" r="r" b="b"/>
              <a:pathLst>
                <a:path w="290195" h="274320">
                  <a:moveTo>
                    <a:pt x="202463" y="174586"/>
                  </a:moveTo>
                  <a:lnTo>
                    <a:pt x="111036" y="83159"/>
                  </a:lnTo>
                  <a:lnTo>
                    <a:pt x="102057" y="92138"/>
                  </a:lnTo>
                  <a:lnTo>
                    <a:pt x="193484" y="183565"/>
                  </a:lnTo>
                  <a:lnTo>
                    <a:pt x="202463" y="174586"/>
                  </a:lnTo>
                  <a:close/>
                </a:path>
                <a:path w="290195" h="274320">
                  <a:moveTo>
                    <a:pt x="289585" y="225882"/>
                  </a:moveTo>
                  <a:lnTo>
                    <a:pt x="284568" y="201117"/>
                  </a:lnTo>
                  <a:lnTo>
                    <a:pt x="276885" y="189738"/>
                  </a:lnTo>
                  <a:lnTo>
                    <a:pt x="276885" y="225882"/>
                  </a:lnTo>
                  <a:lnTo>
                    <a:pt x="275945" y="235686"/>
                  </a:lnTo>
                  <a:lnTo>
                    <a:pt x="273215" y="244970"/>
                  </a:lnTo>
                  <a:lnTo>
                    <a:pt x="268744" y="253530"/>
                  </a:lnTo>
                  <a:lnTo>
                    <a:pt x="262648" y="261200"/>
                  </a:lnTo>
                  <a:lnTo>
                    <a:pt x="262648" y="223723"/>
                  </a:lnTo>
                  <a:lnTo>
                    <a:pt x="253326" y="218859"/>
                  </a:lnTo>
                  <a:lnTo>
                    <a:pt x="225882" y="204533"/>
                  </a:lnTo>
                  <a:lnTo>
                    <a:pt x="189115" y="223723"/>
                  </a:lnTo>
                  <a:lnTo>
                    <a:pt x="189115" y="261200"/>
                  </a:lnTo>
                  <a:lnTo>
                    <a:pt x="183007" y="253530"/>
                  </a:lnTo>
                  <a:lnTo>
                    <a:pt x="178549" y="244970"/>
                  </a:lnTo>
                  <a:lnTo>
                    <a:pt x="175806" y="235686"/>
                  </a:lnTo>
                  <a:lnTo>
                    <a:pt x="174891" y="225882"/>
                  </a:lnTo>
                  <a:lnTo>
                    <a:pt x="174955" y="217881"/>
                  </a:lnTo>
                  <a:lnTo>
                    <a:pt x="176530" y="210896"/>
                  </a:lnTo>
                  <a:lnTo>
                    <a:pt x="181737" y="199974"/>
                  </a:lnTo>
                  <a:lnTo>
                    <a:pt x="92722" y="110959"/>
                  </a:lnTo>
                  <a:lnTo>
                    <a:pt x="80987" y="99225"/>
                  </a:lnTo>
                  <a:lnTo>
                    <a:pt x="78816" y="97053"/>
                  </a:lnTo>
                  <a:lnTo>
                    <a:pt x="71539" y="98767"/>
                  </a:lnTo>
                  <a:lnTo>
                    <a:pt x="67602" y="99225"/>
                  </a:lnTo>
                  <a:lnTo>
                    <a:pt x="63677" y="99225"/>
                  </a:lnTo>
                  <a:lnTo>
                    <a:pt x="27635" y="84302"/>
                  </a:lnTo>
                  <a:lnTo>
                    <a:pt x="12700" y="48260"/>
                  </a:lnTo>
                  <a:lnTo>
                    <a:pt x="13627" y="38455"/>
                  </a:lnTo>
                  <a:lnTo>
                    <a:pt x="16357" y="29184"/>
                  </a:lnTo>
                  <a:lnTo>
                    <a:pt x="20815" y="20624"/>
                  </a:lnTo>
                  <a:lnTo>
                    <a:pt x="26936" y="12954"/>
                  </a:lnTo>
                  <a:lnTo>
                    <a:pt x="26936" y="50419"/>
                  </a:lnTo>
                  <a:lnTo>
                    <a:pt x="63690" y="69596"/>
                  </a:lnTo>
                  <a:lnTo>
                    <a:pt x="91135" y="55270"/>
                  </a:lnTo>
                  <a:lnTo>
                    <a:pt x="100431" y="50419"/>
                  </a:lnTo>
                  <a:lnTo>
                    <a:pt x="100457" y="12954"/>
                  </a:lnTo>
                  <a:lnTo>
                    <a:pt x="106578" y="20624"/>
                  </a:lnTo>
                  <a:lnTo>
                    <a:pt x="111036" y="29184"/>
                  </a:lnTo>
                  <a:lnTo>
                    <a:pt x="113753" y="38455"/>
                  </a:lnTo>
                  <a:lnTo>
                    <a:pt x="114693" y="48260"/>
                  </a:lnTo>
                  <a:lnTo>
                    <a:pt x="114604" y="56248"/>
                  </a:lnTo>
                  <a:lnTo>
                    <a:pt x="113030" y="63233"/>
                  </a:lnTo>
                  <a:lnTo>
                    <a:pt x="107835" y="74155"/>
                  </a:lnTo>
                  <a:lnTo>
                    <a:pt x="210731" y="177063"/>
                  </a:lnTo>
                  <a:lnTo>
                    <a:pt x="218046" y="175336"/>
                  </a:lnTo>
                  <a:lnTo>
                    <a:pt x="221983" y="174879"/>
                  </a:lnTo>
                  <a:lnTo>
                    <a:pt x="225882" y="174879"/>
                  </a:lnTo>
                  <a:lnTo>
                    <a:pt x="245706" y="178892"/>
                  </a:lnTo>
                  <a:lnTo>
                    <a:pt x="261924" y="189839"/>
                  </a:lnTo>
                  <a:lnTo>
                    <a:pt x="272859" y="206057"/>
                  </a:lnTo>
                  <a:lnTo>
                    <a:pt x="276885" y="225882"/>
                  </a:lnTo>
                  <a:lnTo>
                    <a:pt x="276885" y="189738"/>
                  </a:lnTo>
                  <a:lnTo>
                    <a:pt x="270903" y="180860"/>
                  </a:lnTo>
                  <a:lnTo>
                    <a:pt x="262039" y="174879"/>
                  </a:lnTo>
                  <a:lnTo>
                    <a:pt x="250647" y="167195"/>
                  </a:lnTo>
                  <a:lnTo>
                    <a:pt x="230708" y="163156"/>
                  </a:lnTo>
                  <a:lnTo>
                    <a:pt x="225882" y="162179"/>
                  </a:lnTo>
                  <a:lnTo>
                    <a:pt x="222199" y="162179"/>
                  </a:lnTo>
                  <a:lnTo>
                    <a:pt x="218478" y="162509"/>
                  </a:lnTo>
                  <a:lnTo>
                    <a:pt x="214795" y="163156"/>
                  </a:lnTo>
                  <a:lnTo>
                    <a:pt x="123037" y="71412"/>
                  </a:lnTo>
                  <a:lnTo>
                    <a:pt x="125933" y="64033"/>
                  </a:lnTo>
                  <a:lnTo>
                    <a:pt x="127393" y="56248"/>
                  </a:lnTo>
                  <a:lnTo>
                    <a:pt x="127393" y="48260"/>
                  </a:lnTo>
                  <a:lnTo>
                    <a:pt x="115735" y="11582"/>
                  </a:lnTo>
                  <a:lnTo>
                    <a:pt x="105321" y="0"/>
                  </a:lnTo>
                  <a:lnTo>
                    <a:pt x="87757" y="0"/>
                  </a:lnTo>
                  <a:lnTo>
                    <a:pt x="87731" y="42722"/>
                  </a:lnTo>
                  <a:lnTo>
                    <a:pt x="63690" y="55270"/>
                  </a:lnTo>
                  <a:lnTo>
                    <a:pt x="39636" y="42722"/>
                  </a:lnTo>
                  <a:lnTo>
                    <a:pt x="39636" y="12954"/>
                  </a:lnTo>
                  <a:lnTo>
                    <a:pt x="39636" y="0"/>
                  </a:lnTo>
                  <a:lnTo>
                    <a:pt x="22098" y="0"/>
                  </a:lnTo>
                  <a:lnTo>
                    <a:pt x="20281" y="1701"/>
                  </a:lnTo>
                  <a:lnTo>
                    <a:pt x="11671" y="11582"/>
                  </a:lnTo>
                  <a:lnTo>
                    <a:pt x="5295" y="22898"/>
                  </a:lnTo>
                  <a:lnTo>
                    <a:pt x="1346" y="35267"/>
                  </a:lnTo>
                  <a:lnTo>
                    <a:pt x="0" y="48260"/>
                  </a:lnTo>
                  <a:lnTo>
                    <a:pt x="1219" y="60782"/>
                  </a:lnTo>
                  <a:lnTo>
                    <a:pt x="28371" y="101282"/>
                  </a:lnTo>
                  <a:lnTo>
                    <a:pt x="63677" y="111925"/>
                  </a:lnTo>
                  <a:lnTo>
                    <a:pt x="67170" y="111607"/>
                  </a:lnTo>
                  <a:lnTo>
                    <a:pt x="71094" y="111607"/>
                  </a:lnTo>
                  <a:lnTo>
                    <a:pt x="74764" y="110959"/>
                  </a:lnTo>
                  <a:lnTo>
                    <a:pt x="166535" y="202717"/>
                  </a:lnTo>
                  <a:lnTo>
                    <a:pt x="163652" y="210096"/>
                  </a:lnTo>
                  <a:lnTo>
                    <a:pt x="162179" y="217881"/>
                  </a:lnTo>
                  <a:lnTo>
                    <a:pt x="173850" y="262585"/>
                  </a:lnTo>
                  <a:lnTo>
                    <a:pt x="184289" y="274154"/>
                  </a:lnTo>
                  <a:lnTo>
                    <a:pt x="201815" y="274154"/>
                  </a:lnTo>
                  <a:lnTo>
                    <a:pt x="201815" y="261200"/>
                  </a:lnTo>
                  <a:lnTo>
                    <a:pt x="201815" y="231419"/>
                  </a:lnTo>
                  <a:lnTo>
                    <a:pt x="225882" y="218859"/>
                  </a:lnTo>
                  <a:lnTo>
                    <a:pt x="249948" y="231419"/>
                  </a:lnTo>
                  <a:lnTo>
                    <a:pt x="249948" y="274154"/>
                  </a:lnTo>
                  <a:lnTo>
                    <a:pt x="267474" y="274154"/>
                  </a:lnTo>
                  <a:lnTo>
                    <a:pt x="269303" y="272465"/>
                  </a:lnTo>
                  <a:lnTo>
                    <a:pt x="277901" y="262585"/>
                  </a:lnTo>
                  <a:lnTo>
                    <a:pt x="278676" y="261200"/>
                  </a:lnTo>
                  <a:lnTo>
                    <a:pt x="284276" y="251256"/>
                  </a:lnTo>
                  <a:lnTo>
                    <a:pt x="288226" y="238887"/>
                  </a:lnTo>
                  <a:lnTo>
                    <a:pt x="289585" y="225882"/>
                  </a:lnTo>
                  <a:close/>
                </a:path>
              </a:pathLst>
            </a:custGeom>
            <a:solidFill>
              <a:srgbClr val="FFFFFF"/>
            </a:solidFill>
          </p:spPr>
          <p:txBody>
            <a:bodyPr wrap="square" lIns="0" tIns="0" rIns="0" bIns="0" rtlCol="0"/>
            <a:lstStyle/>
            <a:p/>
          </p:txBody>
        </p:sp>
      </p:grpSp>
      <p:sp>
        <p:nvSpPr>
          <p:cNvPr id="20" name="object 20" descr=""/>
          <p:cNvSpPr txBox="1"/>
          <p:nvPr/>
        </p:nvSpPr>
        <p:spPr>
          <a:xfrm>
            <a:off x="4327152" y="8591462"/>
            <a:ext cx="421640" cy="177800"/>
          </a:xfrm>
          <a:prstGeom prst="rect">
            <a:avLst/>
          </a:prstGeom>
        </p:spPr>
        <p:txBody>
          <a:bodyPr wrap="square" lIns="0" tIns="12700" rIns="0" bIns="0" rtlCol="0" vert="horz">
            <a:spAutoFit/>
          </a:bodyPr>
          <a:lstStyle/>
          <a:p>
            <a:pPr marL="12700">
              <a:lnSpc>
                <a:spcPct val="100000"/>
              </a:lnSpc>
              <a:spcBef>
                <a:spcPts val="100"/>
              </a:spcBef>
            </a:pPr>
            <a:r>
              <a:rPr dirty="0" sz="1000" spc="-20">
                <a:solidFill>
                  <a:srgbClr val="58595B"/>
                </a:solidFill>
                <a:latin typeface="SimSun"/>
                <a:cs typeface="SimSun"/>
              </a:rPr>
              <a:t>去毛刺</a:t>
            </a:r>
            <a:endParaRPr sz="1000">
              <a:latin typeface="SimSun"/>
              <a:cs typeface="SimSun"/>
            </a:endParaRPr>
          </a:p>
        </p:txBody>
      </p:sp>
      <p:grpSp>
        <p:nvGrpSpPr>
          <p:cNvPr id="21" name="object 21" descr=""/>
          <p:cNvGrpSpPr/>
          <p:nvPr/>
        </p:nvGrpSpPr>
        <p:grpSpPr>
          <a:xfrm>
            <a:off x="4281455" y="8063011"/>
            <a:ext cx="508000" cy="508000"/>
            <a:chOff x="4281455" y="8063011"/>
            <a:chExt cx="508000" cy="508000"/>
          </a:xfrm>
        </p:grpSpPr>
        <p:sp>
          <p:nvSpPr>
            <p:cNvPr id="22" name="object 22" descr=""/>
            <p:cNvSpPr/>
            <p:nvPr/>
          </p:nvSpPr>
          <p:spPr>
            <a:xfrm>
              <a:off x="4281455" y="8063011"/>
              <a:ext cx="508000" cy="508000"/>
            </a:xfrm>
            <a:custGeom>
              <a:avLst/>
              <a:gdLst/>
              <a:ahLst/>
              <a:cxnLst/>
              <a:rect l="l" t="t" r="r" b="b"/>
              <a:pathLst>
                <a:path w="508000" h="508000">
                  <a:moveTo>
                    <a:pt x="253961" y="0"/>
                  </a:moveTo>
                  <a:lnTo>
                    <a:pt x="208312" y="4091"/>
                  </a:lnTo>
                  <a:lnTo>
                    <a:pt x="165346" y="15888"/>
                  </a:lnTo>
                  <a:lnTo>
                    <a:pt x="125782" y="34673"/>
                  </a:lnTo>
                  <a:lnTo>
                    <a:pt x="90337" y="59729"/>
                  </a:lnTo>
                  <a:lnTo>
                    <a:pt x="59728" y="90339"/>
                  </a:lnTo>
                  <a:lnTo>
                    <a:pt x="34673" y="125786"/>
                  </a:lnTo>
                  <a:lnTo>
                    <a:pt x="15888" y="165352"/>
                  </a:lnTo>
                  <a:lnTo>
                    <a:pt x="4091" y="208320"/>
                  </a:lnTo>
                  <a:lnTo>
                    <a:pt x="0" y="253974"/>
                  </a:lnTo>
                  <a:lnTo>
                    <a:pt x="4091" y="299624"/>
                  </a:lnTo>
                  <a:lnTo>
                    <a:pt x="15888" y="342589"/>
                  </a:lnTo>
                  <a:lnTo>
                    <a:pt x="34673" y="382153"/>
                  </a:lnTo>
                  <a:lnTo>
                    <a:pt x="59728" y="417598"/>
                  </a:lnTo>
                  <a:lnTo>
                    <a:pt x="90337" y="448207"/>
                  </a:lnTo>
                  <a:lnTo>
                    <a:pt x="125782" y="473263"/>
                  </a:lnTo>
                  <a:lnTo>
                    <a:pt x="165346" y="492047"/>
                  </a:lnTo>
                  <a:lnTo>
                    <a:pt x="208312" y="503844"/>
                  </a:lnTo>
                  <a:lnTo>
                    <a:pt x="253961" y="507936"/>
                  </a:lnTo>
                  <a:lnTo>
                    <a:pt x="299615" y="503844"/>
                  </a:lnTo>
                  <a:lnTo>
                    <a:pt x="342583" y="492047"/>
                  </a:lnTo>
                  <a:lnTo>
                    <a:pt x="382150" y="473263"/>
                  </a:lnTo>
                  <a:lnTo>
                    <a:pt x="417596" y="448207"/>
                  </a:lnTo>
                  <a:lnTo>
                    <a:pt x="448206" y="417598"/>
                  </a:lnTo>
                  <a:lnTo>
                    <a:pt x="473262" y="382153"/>
                  </a:lnTo>
                  <a:lnTo>
                    <a:pt x="492047" y="342589"/>
                  </a:lnTo>
                  <a:lnTo>
                    <a:pt x="503844" y="299624"/>
                  </a:lnTo>
                  <a:lnTo>
                    <a:pt x="507936" y="253974"/>
                  </a:lnTo>
                  <a:lnTo>
                    <a:pt x="503844" y="208320"/>
                  </a:lnTo>
                  <a:lnTo>
                    <a:pt x="492047" y="165352"/>
                  </a:lnTo>
                  <a:lnTo>
                    <a:pt x="473262" y="125786"/>
                  </a:lnTo>
                  <a:lnTo>
                    <a:pt x="448206" y="90339"/>
                  </a:lnTo>
                  <a:lnTo>
                    <a:pt x="417596" y="59729"/>
                  </a:lnTo>
                  <a:lnTo>
                    <a:pt x="382150" y="34673"/>
                  </a:lnTo>
                  <a:lnTo>
                    <a:pt x="342583" y="15888"/>
                  </a:lnTo>
                  <a:lnTo>
                    <a:pt x="299615" y="4091"/>
                  </a:lnTo>
                  <a:lnTo>
                    <a:pt x="253961" y="0"/>
                  </a:lnTo>
                  <a:close/>
                </a:path>
              </a:pathLst>
            </a:custGeom>
            <a:solidFill>
              <a:srgbClr val="BCBEC0"/>
            </a:solidFill>
          </p:spPr>
          <p:txBody>
            <a:bodyPr wrap="square" lIns="0" tIns="0" rIns="0" bIns="0" rtlCol="0"/>
            <a:lstStyle/>
            <a:p/>
          </p:txBody>
        </p:sp>
        <p:sp>
          <p:nvSpPr>
            <p:cNvPr id="23" name="object 23" descr=""/>
            <p:cNvSpPr/>
            <p:nvPr/>
          </p:nvSpPr>
          <p:spPr>
            <a:xfrm>
              <a:off x="4356444" y="8148042"/>
              <a:ext cx="274955" cy="332105"/>
            </a:xfrm>
            <a:custGeom>
              <a:avLst/>
              <a:gdLst/>
              <a:ahLst/>
              <a:cxnLst/>
              <a:rect l="l" t="t" r="r" b="b"/>
              <a:pathLst>
                <a:path w="274954" h="332104">
                  <a:moveTo>
                    <a:pt x="169385" y="0"/>
                  </a:moveTo>
                  <a:lnTo>
                    <a:pt x="114148" y="8216"/>
                  </a:lnTo>
                  <a:lnTo>
                    <a:pt x="64902" y="34188"/>
                  </a:lnTo>
                  <a:lnTo>
                    <a:pt x="33828" y="65327"/>
                  </a:lnTo>
                  <a:lnTo>
                    <a:pt x="11994" y="103619"/>
                  </a:lnTo>
                  <a:lnTo>
                    <a:pt x="685" y="149267"/>
                  </a:lnTo>
                  <a:lnTo>
                    <a:pt x="0" y="172736"/>
                  </a:lnTo>
                  <a:lnTo>
                    <a:pt x="2672" y="196202"/>
                  </a:lnTo>
                  <a:lnTo>
                    <a:pt x="22098" y="248843"/>
                  </a:lnTo>
                  <a:lnTo>
                    <a:pt x="57803" y="291960"/>
                  </a:lnTo>
                  <a:lnTo>
                    <a:pt x="91255" y="314247"/>
                  </a:lnTo>
                  <a:lnTo>
                    <a:pt x="127977" y="327585"/>
                  </a:lnTo>
                  <a:lnTo>
                    <a:pt x="153430" y="331508"/>
                  </a:lnTo>
                  <a:lnTo>
                    <a:pt x="156367" y="331508"/>
                  </a:lnTo>
                  <a:lnTo>
                    <a:pt x="158608" y="330030"/>
                  </a:lnTo>
                  <a:lnTo>
                    <a:pt x="159679" y="327585"/>
                  </a:lnTo>
                  <a:lnTo>
                    <a:pt x="163394" y="318414"/>
                  </a:lnTo>
                  <a:lnTo>
                    <a:pt x="149687" y="318414"/>
                  </a:lnTo>
                  <a:lnTo>
                    <a:pt x="139098" y="316912"/>
                  </a:lnTo>
                  <a:lnTo>
                    <a:pt x="96965" y="302905"/>
                  </a:lnTo>
                  <a:lnTo>
                    <a:pt x="47865" y="263774"/>
                  </a:lnTo>
                  <a:lnTo>
                    <a:pt x="22090" y="219020"/>
                  </a:lnTo>
                  <a:lnTo>
                    <a:pt x="12743" y="172736"/>
                  </a:lnTo>
                  <a:lnTo>
                    <a:pt x="12683" y="172211"/>
                  </a:lnTo>
                  <a:lnTo>
                    <a:pt x="13321" y="150541"/>
                  </a:lnTo>
                  <a:lnTo>
                    <a:pt x="23767" y="108394"/>
                  </a:lnTo>
                  <a:lnTo>
                    <a:pt x="43922" y="73034"/>
                  </a:lnTo>
                  <a:lnTo>
                    <a:pt x="72611" y="44284"/>
                  </a:lnTo>
                  <a:lnTo>
                    <a:pt x="116732" y="20801"/>
                  </a:lnTo>
                  <a:lnTo>
                    <a:pt x="165470" y="12700"/>
                  </a:lnTo>
                  <a:lnTo>
                    <a:pt x="229470" y="12700"/>
                  </a:lnTo>
                  <a:lnTo>
                    <a:pt x="228173" y="12115"/>
                  </a:lnTo>
                  <a:lnTo>
                    <a:pt x="213907" y="7066"/>
                  </a:lnTo>
                  <a:lnTo>
                    <a:pt x="199317" y="3357"/>
                  </a:lnTo>
                  <a:lnTo>
                    <a:pt x="184459" y="998"/>
                  </a:lnTo>
                  <a:lnTo>
                    <a:pt x="169385" y="0"/>
                  </a:lnTo>
                  <a:close/>
                </a:path>
                <a:path w="274954" h="332104">
                  <a:moveTo>
                    <a:pt x="229470" y="12700"/>
                  </a:moveTo>
                  <a:lnTo>
                    <a:pt x="169118" y="12700"/>
                  </a:lnTo>
                  <a:lnTo>
                    <a:pt x="183036" y="13619"/>
                  </a:lnTo>
                  <a:lnTo>
                    <a:pt x="196755" y="15798"/>
                  </a:lnTo>
                  <a:lnTo>
                    <a:pt x="233222" y="28267"/>
                  </a:lnTo>
                  <a:lnTo>
                    <a:pt x="260380" y="45250"/>
                  </a:lnTo>
                  <a:lnTo>
                    <a:pt x="149687" y="318414"/>
                  </a:lnTo>
                  <a:lnTo>
                    <a:pt x="163394" y="318414"/>
                  </a:lnTo>
                  <a:lnTo>
                    <a:pt x="274947" y="43091"/>
                  </a:lnTo>
                  <a:lnTo>
                    <a:pt x="274211" y="40157"/>
                  </a:lnTo>
                  <a:lnTo>
                    <a:pt x="272090" y="38392"/>
                  </a:lnTo>
                  <a:lnTo>
                    <a:pt x="261919" y="30568"/>
                  </a:lnTo>
                  <a:lnTo>
                    <a:pt x="251184" y="23568"/>
                  </a:lnTo>
                  <a:lnTo>
                    <a:pt x="239923" y="17410"/>
                  </a:lnTo>
                  <a:lnTo>
                    <a:pt x="229470" y="12700"/>
                  </a:lnTo>
                  <a:close/>
                </a:path>
              </a:pathLst>
            </a:custGeom>
            <a:solidFill>
              <a:srgbClr val="FFFFFF"/>
            </a:solidFill>
          </p:spPr>
          <p:txBody>
            <a:bodyPr wrap="square" lIns="0" tIns="0" rIns="0" bIns="0" rtlCol="0"/>
            <a:lstStyle/>
            <a:p/>
          </p:txBody>
        </p:sp>
        <p:pic>
          <p:nvPicPr>
            <p:cNvPr id="24" name="object 24" descr=""/>
            <p:cNvPicPr/>
            <p:nvPr/>
          </p:nvPicPr>
          <p:blipFill>
            <a:blip r:embed="rId4" cstate="print"/>
            <a:stretch>
              <a:fillRect/>
            </a:stretch>
          </p:blipFill>
          <p:spPr>
            <a:xfrm>
              <a:off x="4386785" y="8169233"/>
              <a:ext cx="322223" cy="273491"/>
            </a:xfrm>
            <a:prstGeom prst="rect">
              <a:avLst/>
            </a:prstGeom>
          </p:spPr>
        </p:pic>
      </p:grpSp>
      <p:sp>
        <p:nvSpPr>
          <p:cNvPr id="25" name="object 25" descr=""/>
          <p:cNvSpPr txBox="1"/>
          <p:nvPr/>
        </p:nvSpPr>
        <p:spPr>
          <a:xfrm>
            <a:off x="2893205" y="8588052"/>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分拣</a:t>
            </a:r>
            <a:endParaRPr sz="1000">
              <a:latin typeface="SimSun"/>
              <a:cs typeface="SimSun"/>
            </a:endParaRPr>
          </a:p>
        </p:txBody>
      </p:sp>
      <p:grpSp>
        <p:nvGrpSpPr>
          <p:cNvPr id="26" name="object 26" descr=""/>
          <p:cNvGrpSpPr/>
          <p:nvPr/>
        </p:nvGrpSpPr>
        <p:grpSpPr>
          <a:xfrm>
            <a:off x="2781428" y="8060196"/>
            <a:ext cx="508000" cy="508000"/>
            <a:chOff x="2781428" y="8060196"/>
            <a:chExt cx="508000" cy="508000"/>
          </a:xfrm>
        </p:grpSpPr>
        <p:sp>
          <p:nvSpPr>
            <p:cNvPr id="27" name="object 27" descr=""/>
            <p:cNvSpPr/>
            <p:nvPr/>
          </p:nvSpPr>
          <p:spPr>
            <a:xfrm>
              <a:off x="2781428" y="8060196"/>
              <a:ext cx="508000" cy="508000"/>
            </a:xfrm>
            <a:custGeom>
              <a:avLst/>
              <a:gdLst/>
              <a:ahLst/>
              <a:cxnLst/>
              <a:rect l="l" t="t" r="r" b="b"/>
              <a:pathLst>
                <a:path w="508000" h="508000">
                  <a:moveTo>
                    <a:pt x="253974" y="0"/>
                  </a:moveTo>
                  <a:lnTo>
                    <a:pt x="208324" y="4091"/>
                  </a:lnTo>
                  <a:lnTo>
                    <a:pt x="165357" y="15888"/>
                  </a:lnTo>
                  <a:lnTo>
                    <a:pt x="125792" y="34673"/>
                  </a:lnTo>
                  <a:lnTo>
                    <a:pt x="90345" y="59728"/>
                  </a:lnTo>
                  <a:lnTo>
                    <a:pt x="59734" y="90337"/>
                  </a:lnTo>
                  <a:lnTo>
                    <a:pt x="34676" y="125782"/>
                  </a:lnTo>
                  <a:lnTo>
                    <a:pt x="15890" y="165346"/>
                  </a:lnTo>
                  <a:lnTo>
                    <a:pt x="4092" y="208312"/>
                  </a:lnTo>
                  <a:lnTo>
                    <a:pt x="0" y="253961"/>
                  </a:lnTo>
                  <a:lnTo>
                    <a:pt x="4092" y="299615"/>
                  </a:lnTo>
                  <a:lnTo>
                    <a:pt x="15890" y="342583"/>
                  </a:lnTo>
                  <a:lnTo>
                    <a:pt x="34676" y="382150"/>
                  </a:lnTo>
                  <a:lnTo>
                    <a:pt x="59734" y="417596"/>
                  </a:lnTo>
                  <a:lnTo>
                    <a:pt x="90345" y="448206"/>
                  </a:lnTo>
                  <a:lnTo>
                    <a:pt x="125792" y="473262"/>
                  </a:lnTo>
                  <a:lnTo>
                    <a:pt x="165357" y="492047"/>
                  </a:lnTo>
                  <a:lnTo>
                    <a:pt x="208324" y="503844"/>
                  </a:lnTo>
                  <a:lnTo>
                    <a:pt x="253974" y="507936"/>
                  </a:lnTo>
                  <a:lnTo>
                    <a:pt x="299624" y="503844"/>
                  </a:lnTo>
                  <a:lnTo>
                    <a:pt x="342591" y="492047"/>
                  </a:lnTo>
                  <a:lnTo>
                    <a:pt x="382157" y="473262"/>
                  </a:lnTo>
                  <a:lnTo>
                    <a:pt x="417604" y="448206"/>
                  </a:lnTo>
                  <a:lnTo>
                    <a:pt x="448215" y="417596"/>
                  </a:lnTo>
                  <a:lnTo>
                    <a:pt x="473272" y="382150"/>
                  </a:lnTo>
                  <a:lnTo>
                    <a:pt x="492059" y="342583"/>
                  </a:lnTo>
                  <a:lnTo>
                    <a:pt x="503857" y="299615"/>
                  </a:lnTo>
                  <a:lnTo>
                    <a:pt x="507949" y="253961"/>
                  </a:lnTo>
                  <a:lnTo>
                    <a:pt x="503857" y="208312"/>
                  </a:lnTo>
                  <a:lnTo>
                    <a:pt x="492059" y="165346"/>
                  </a:lnTo>
                  <a:lnTo>
                    <a:pt x="473272" y="125782"/>
                  </a:lnTo>
                  <a:lnTo>
                    <a:pt x="448215" y="90337"/>
                  </a:lnTo>
                  <a:lnTo>
                    <a:pt x="417604" y="59728"/>
                  </a:lnTo>
                  <a:lnTo>
                    <a:pt x="382157" y="34673"/>
                  </a:lnTo>
                  <a:lnTo>
                    <a:pt x="342591" y="15888"/>
                  </a:lnTo>
                  <a:lnTo>
                    <a:pt x="299624" y="4091"/>
                  </a:lnTo>
                  <a:lnTo>
                    <a:pt x="253974" y="0"/>
                  </a:lnTo>
                  <a:close/>
                </a:path>
              </a:pathLst>
            </a:custGeom>
            <a:solidFill>
              <a:srgbClr val="BCBEC0"/>
            </a:solidFill>
          </p:spPr>
          <p:txBody>
            <a:bodyPr wrap="square" lIns="0" tIns="0" rIns="0" bIns="0" rtlCol="0"/>
            <a:lstStyle/>
            <a:p/>
          </p:txBody>
        </p:sp>
        <p:pic>
          <p:nvPicPr>
            <p:cNvPr id="28" name="object 28" descr=""/>
            <p:cNvPicPr/>
            <p:nvPr/>
          </p:nvPicPr>
          <p:blipFill>
            <a:blip r:embed="rId5" cstate="print"/>
            <a:stretch>
              <a:fillRect/>
            </a:stretch>
          </p:blipFill>
          <p:spPr>
            <a:xfrm>
              <a:off x="2892460" y="8229611"/>
              <a:ext cx="185959" cy="197346"/>
            </a:xfrm>
            <a:prstGeom prst="rect">
              <a:avLst/>
            </a:prstGeom>
          </p:spPr>
        </p:pic>
        <p:sp>
          <p:nvSpPr>
            <p:cNvPr id="29" name="object 29" descr=""/>
            <p:cNvSpPr/>
            <p:nvPr/>
          </p:nvSpPr>
          <p:spPr>
            <a:xfrm>
              <a:off x="2880207" y="8414258"/>
              <a:ext cx="310515" cy="55244"/>
            </a:xfrm>
            <a:custGeom>
              <a:avLst/>
              <a:gdLst/>
              <a:ahLst/>
              <a:cxnLst/>
              <a:rect l="l" t="t" r="r" b="b"/>
              <a:pathLst>
                <a:path w="310514" h="55245">
                  <a:moveTo>
                    <a:pt x="307555" y="0"/>
                  </a:moveTo>
                  <a:lnTo>
                    <a:pt x="2832" y="0"/>
                  </a:lnTo>
                  <a:lnTo>
                    <a:pt x="0" y="2844"/>
                  </a:lnTo>
                  <a:lnTo>
                    <a:pt x="0" y="52260"/>
                  </a:lnTo>
                  <a:lnTo>
                    <a:pt x="2832" y="55105"/>
                  </a:lnTo>
                  <a:lnTo>
                    <a:pt x="307555" y="55105"/>
                  </a:lnTo>
                  <a:lnTo>
                    <a:pt x="310388" y="52260"/>
                  </a:lnTo>
                  <a:lnTo>
                    <a:pt x="310388" y="42405"/>
                  </a:lnTo>
                  <a:lnTo>
                    <a:pt x="12700" y="42405"/>
                  </a:lnTo>
                  <a:lnTo>
                    <a:pt x="12700" y="12700"/>
                  </a:lnTo>
                  <a:lnTo>
                    <a:pt x="310388" y="12700"/>
                  </a:lnTo>
                  <a:lnTo>
                    <a:pt x="310388" y="2844"/>
                  </a:lnTo>
                  <a:lnTo>
                    <a:pt x="307555" y="0"/>
                  </a:lnTo>
                  <a:close/>
                </a:path>
                <a:path w="310514" h="55245">
                  <a:moveTo>
                    <a:pt x="310388" y="12700"/>
                  </a:moveTo>
                  <a:lnTo>
                    <a:pt x="297688" y="12700"/>
                  </a:lnTo>
                  <a:lnTo>
                    <a:pt x="297688" y="42405"/>
                  </a:lnTo>
                  <a:lnTo>
                    <a:pt x="310388" y="42405"/>
                  </a:lnTo>
                  <a:lnTo>
                    <a:pt x="310388" y="12700"/>
                  </a:lnTo>
                  <a:close/>
                </a:path>
              </a:pathLst>
            </a:custGeom>
            <a:solidFill>
              <a:srgbClr val="FFFFFF"/>
            </a:solidFill>
          </p:spPr>
          <p:txBody>
            <a:bodyPr wrap="square" lIns="0" tIns="0" rIns="0" bIns="0" rtlCol="0"/>
            <a:lstStyle/>
            <a:p/>
          </p:txBody>
        </p:sp>
        <p:pic>
          <p:nvPicPr>
            <p:cNvPr id="30" name="object 30" descr=""/>
            <p:cNvPicPr/>
            <p:nvPr/>
          </p:nvPicPr>
          <p:blipFill>
            <a:blip r:embed="rId6" cstate="print"/>
            <a:stretch>
              <a:fillRect/>
            </a:stretch>
          </p:blipFill>
          <p:spPr>
            <a:xfrm>
              <a:off x="2963642" y="8158499"/>
              <a:ext cx="187859" cy="120548"/>
            </a:xfrm>
            <a:prstGeom prst="rect">
              <a:avLst/>
            </a:prstGeom>
          </p:spPr>
        </p:pic>
      </p:grpSp>
      <p:sp>
        <p:nvSpPr>
          <p:cNvPr id="31" name="object 31" descr=""/>
          <p:cNvSpPr txBox="1"/>
          <p:nvPr/>
        </p:nvSpPr>
        <p:spPr>
          <a:xfrm>
            <a:off x="5891870" y="8591462"/>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检测</a:t>
            </a:r>
            <a:endParaRPr sz="1000">
              <a:latin typeface="SimSun"/>
              <a:cs typeface="SimSun"/>
            </a:endParaRPr>
          </a:p>
        </p:txBody>
      </p:sp>
      <p:grpSp>
        <p:nvGrpSpPr>
          <p:cNvPr id="32" name="object 32" descr=""/>
          <p:cNvGrpSpPr/>
          <p:nvPr/>
        </p:nvGrpSpPr>
        <p:grpSpPr>
          <a:xfrm>
            <a:off x="2028475" y="8057741"/>
            <a:ext cx="4266565" cy="510540"/>
            <a:chOff x="2028475" y="8057741"/>
            <a:chExt cx="4266565" cy="510540"/>
          </a:xfrm>
        </p:grpSpPr>
        <p:sp>
          <p:nvSpPr>
            <p:cNvPr id="33" name="object 33" descr=""/>
            <p:cNvSpPr/>
            <p:nvPr/>
          </p:nvSpPr>
          <p:spPr>
            <a:xfrm>
              <a:off x="5786777" y="8059825"/>
              <a:ext cx="508000" cy="508000"/>
            </a:xfrm>
            <a:custGeom>
              <a:avLst/>
              <a:gdLst/>
              <a:ahLst/>
              <a:cxnLst/>
              <a:rect l="l" t="t" r="r" b="b"/>
              <a:pathLst>
                <a:path w="508000" h="508000">
                  <a:moveTo>
                    <a:pt x="253961" y="0"/>
                  </a:moveTo>
                  <a:lnTo>
                    <a:pt x="208312" y="4091"/>
                  </a:lnTo>
                  <a:lnTo>
                    <a:pt x="165346" y="15888"/>
                  </a:lnTo>
                  <a:lnTo>
                    <a:pt x="125782" y="34673"/>
                  </a:lnTo>
                  <a:lnTo>
                    <a:pt x="90337" y="59728"/>
                  </a:lnTo>
                  <a:lnTo>
                    <a:pt x="59728" y="90337"/>
                  </a:lnTo>
                  <a:lnTo>
                    <a:pt x="34673" y="125782"/>
                  </a:lnTo>
                  <a:lnTo>
                    <a:pt x="15888" y="165346"/>
                  </a:lnTo>
                  <a:lnTo>
                    <a:pt x="4091" y="208312"/>
                  </a:lnTo>
                  <a:lnTo>
                    <a:pt x="0" y="253961"/>
                  </a:lnTo>
                  <a:lnTo>
                    <a:pt x="4091" y="299615"/>
                  </a:lnTo>
                  <a:lnTo>
                    <a:pt x="15888" y="342583"/>
                  </a:lnTo>
                  <a:lnTo>
                    <a:pt x="34673" y="382150"/>
                  </a:lnTo>
                  <a:lnTo>
                    <a:pt x="59728" y="417596"/>
                  </a:lnTo>
                  <a:lnTo>
                    <a:pt x="90337" y="448206"/>
                  </a:lnTo>
                  <a:lnTo>
                    <a:pt x="125782" y="473262"/>
                  </a:lnTo>
                  <a:lnTo>
                    <a:pt x="165346" y="492047"/>
                  </a:lnTo>
                  <a:lnTo>
                    <a:pt x="208312" y="503844"/>
                  </a:lnTo>
                  <a:lnTo>
                    <a:pt x="253961" y="507936"/>
                  </a:lnTo>
                  <a:lnTo>
                    <a:pt x="299615" y="503844"/>
                  </a:lnTo>
                  <a:lnTo>
                    <a:pt x="342583" y="492047"/>
                  </a:lnTo>
                  <a:lnTo>
                    <a:pt x="382150" y="473262"/>
                  </a:lnTo>
                  <a:lnTo>
                    <a:pt x="417596" y="448206"/>
                  </a:lnTo>
                  <a:lnTo>
                    <a:pt x="448206" y="417596"/>
                  </a:lnTo>
                  <a:lnTo>
                    <a:pt x="473262" y="382150"/>
                  </a:lnTo>
                  <a:lnTo>
                    <a:pt x="492047" y="342583"/>
                  </a:lnTo>
                  <a:lnTo>
                    <a:pt x="503844" y="299615"/>
                  </a:lnTo>
                  <a:lnTo>
                    <a:pt x="507936" y="253961"/>
                  </a:lnTo>
                  <a:lnTo>
                    <a:pt x="503844" y="208312"/>
                  </a:lnTo>
                  <a:lnTo>
                    <a:pt x="492047" y="165346"/>
                  </a:lnTo>
                  <a:lnTo>
                    <a:pt x="473262" y="125782"/>
                  </a:lnTo>
                  <a:lnTo>
                    <a:pt x="448206" y="90337"/>
                  </a:lnTo>
                  <a:lnTo>
                    <a:pt x="417596" y="59728"/>
                  </a:lnTo>
                  <a:lnTo>
                    <a:pt x="382150" y="34673"/>
                  </a:lnTo>
                  <a:lnTo>
                    <a:pt x="342583" y="15888"/>
                  </a:lnTo>
                  <a:lnTo>
                    <a:pt x="299615" y="4091"/>
                  </a:lnTo>
                  <a:lnTo>
                    <a:pt x="253961" y="0"/>
                  </a:lnTo>
                  <a:close/>
                </a:path>
              </a:pathLst>
            </a:custGeom>
            <a:solidFill>
              <a:srgbClr val="BCBEC0"/>
            </a:solidFill>
          </p:spPr>
          <p:txBody>
            <a:bodyPr wrap="square" lIns="0" tIns="0" rIns="0" bIns="0" rtlCol="0"/>
            <a:lstStyle/>
            <a:p/>
          </p:txBody>
        </p:sp>
        <p:sp>
          <p:nvSpPr>
            <p:cNvPr id="34" name="object 34" descr=""/>
            <p:cNvSpPr/>
            <p:nvPr/>
          </p:nvSpPr>
          <p:spPr>
            <a:xfrm>
              <a:off x="5908720" y="8172602"/>
              <a:ext cx="264160" cy="264160"/>
            </a:xfrm>
            <a:custGeom>
              <a:avLst/>
              <a:gdLst/>
              <a:ahLst/>
              <a:cxnLst/>
              <a:rect l="l" t="t" r="r" b="b"/>
              <a:pathLst>
                <a:path w="264160" h="264159">
                  <a:moveTo>
                    <a:pt x="79870" y="164350"/>
                  </a:moveTo>
                  <a:lnTo>
                    <a:pt x="70984" y="164350"/>
                  </a:lnTo>
                  <a:lnTo>
                    <a:pt x="65608" y="166585"/>
                  </a:lnTo>
                  <a:lnTo>
                    <a:pt x="2349" y="229831"/>
                  </a:lnTo>
                  <a:lnTo>
                    <a:pt x="0" y="235496"/>
                  </a:lnTo>
                  <a:lnTo>
                    <a:pt x="0" y="247535"/>
                  </a:lnTo>
                  <a:lnTo>
                    <a:pt x="2349" y="253187"/>
                  </a:lnTo>
                  <a:lnTo>
                    <a:pt x="10858" y="261696"/>
                  </a:lnTo>
                  <a:lnTo>
                    <a:pt x="16510" y="264045"/>
                  </a:lnTo>
                  <a:lnTo>
                    <a:pt x="28549" y="264045"/>
                  </a:lnTo>
                  <a:lnTo>
                    <a:pt x="34201" y="261696"/>
                  </a:lnTo>
                  <a:lnTo>
                    <a:pt x="40412" y="255485"/>
                  </a:lnTo>
                  <a:lnTo>
                    <a:pt x="18796" y="255485"/>
                  </a:lnTo>
                  <a:lnTo>
                    <a:pt x="15290" y="254038"/>
                  </a:lnTo>
                  <a:lnTo>
                    <a:pt x="10007" y="248754"/>
                  </a:lnTo>
                  <a:lnTo>
                    <a:pt x="8547" y="245237"/>
                  </a:lnTo>
                  <a:lnTo>
                    <a:pt x="8547" y="237769"/>
                  </a:lnTo>
                  <a:lnTo>
                    <a:pt x="10007" y="234264"/>
                  </a:lnTo>
                  <a:lnTo>
                    <a:pt x="62090" y="182181"/>
                  </a:lnTo>
                  <a:lnTo>
                    <a:pt x="74175" y="182181"/>
                  </a:lnTo>
                  <a:lnTo>
                    <a:pt x="68173" y="176187"/>
                  </a:lnTo>
                  <a:lnTo>
                    <a:pt x="70777" y="173939"/>
                  </a:lnTo>
                  <a:lnTo>
                    <a:pt x="74028" y="172796"/>
                  </a:lnTo>
                  <a:lnTo>
                    <a:pt x="94994" y="172796"/>
                  </a:lnTo>
                  <a:lnTo>
                    <a:pt x="94107" y="171742"/>
                  </a:lnTo>
                  <a:lnTo>
                    <a:pt x="92303" y="169926"/>
                  </a:lnTo>
                  <a:lnTo>
                    <a:pt x="91325" y="169113"/>
                  </a:lnTo>
                  <a:lnTo>
                    <a:pt x="90297" y="168376"/>
                  </a:lnTo>
                  <a:lnTo>
                    <a:pt x="94081" y="164592"/>
                  </a:lnTo>
                  <a:lnTo>
                    <a:pt x="82016" y="164592"/>
                  </a:lnTo>
                  <a:lnTo>
                    <a:pt x="79870" y="164350"/>
                  </a:lnTo>
                  <a:close/>
                </a:path>
                <a:path w="264160" h="264159">
                  <a:moveTo>
                    <a:pt x="74175" y="182181"/>
                  </a:moveTo>
                  <a:lnTo>
                    <a:pt x="62090" y="182181"/>
                  </a:lnTo>
                  <a:lnTo>
                    <a:pt x="81851" y="201942"/>
                  </a:lnTo>
                  <a:lnTo>
                    <a:pt x="29768" y="254038"/>
                  </a:lnTo>
                  <a:lnTo>
                    <a:pt x="26250" y="255485"/>
                  </a:lnTo>
                  <a:lnTo>
                    <a:pt x="40412" y="255485"/>
                  </a:lnTo>
                  <a:lnTo>
                    <a:pt x="97459" y="198450"/>
                  </a:lnTo>
                  <a:lnTo>
                    <a:pt x="98526" y="195859"/>
                  </a:lnTo>
                  <a:lnTo>
                    <a:pt x="87871" y="195859"/>
                  </a:lnTo>
                  <a:lnTo>
                    <a:pt x="74175" y="182181"/>
                  </a:lnTo>
                  <a:close/>
                </a:path>
                <a:path w="264160" h="264159">
                  <a:moveTo>
                    <a:pt x="94983" y="172796"/>
                  </a:moveTo>
                  <a:lnTo>
                    <a:pt x="80860" y="172796"/>
                  </a:lnTo>
                  <a:lnTo>
                    <a:pt x="84429" y="174155"/>
                  </a:lnTo>
                  <a:lnTo>
                    <a:pt x="89801" y="179527"/>
                  </a:lnTo>
                  <a:lnTo>
                    <a:pt x="91249" y="183032"/>
                  </a:lnTo>
                  <a:lnTo>
                    <a:pt x="91249" y="190144"/>
                  </a:lnTo>
                  <a:lnTo>
                    <a:pt x="90055" y="193332"/>
                  </a:lnTo>
                  <a:lnTo>
                    <a:pt x="87871" y="195859"/>
                  </a:lnTo>
                  <a:lnTo>
                    <a:pt x="98526" y="195859"/>
                  </a:lnTo>
                  <a:lnTo>
                    <a:pt x="99796" y="192773"/>
                  </a:lnTo>
                  <a:lnTo>
                    <a:pt x="99796" y="185191"/>
                  </a:lnTo>
                  <a:lnTo>
                    <a:pt x="99631" y="183642"/>
                  </a:lnTo>
                  <a:lnTo>
                    <a:pt x="99339" y="182181"/>
                  </a:lnTo>
                  <a:lnTo>
                    <a:pt x="107760" y="173736"/>
                  </a:lnTo>
                  <a:lnTo>
                    <a:pt x="95656" y="173736"/>
                  </a:lnTo>
                  <a:lnTo>
                    <a:pt x="94983" y="172796"/>
                  </a:lnTo>
                  <a:close/>
                </a:path>
                <a:path w="264160" h="264159">
                  <a:moveTo>
                    <a:pt x="135842" y="163372"/>
                  </a:moveTo>
                  <a:lnTo>
                    <a:pt x="118110" y="163372"/>
                  </a:lnTo>
                  <a:lnTo>
                    <a:pt x="130249" y="171177"/>
                  </a:lnTo>
                  <a:lnTo>
                    <a:pt x="143594" y="177006"/>
                  </a:lnTo>
                  <a:lnTo>
                    <a:pt x="157941" y="180653"/>
                  </a:lnTo>
                  <a:lnTo>
                    <a:pt x="173240" y="181927"/>
                  </a:lnTo>
                  <a:lnTo>
                    <a:pt x="173025" y="181927"/>
                  </a:lnTo>
                  <a:lnTo>
                    <a:pt x="208460" y="174755"/>
                  </a:lnTo>
                  <a:lnTo>
                    <a:pt x="210517" y="173367"/>
                  </a:lnTo>
                  <a:lnTo>
                    <a:pt x="173088" y="173367"/>
                  </a:lnTo>
                  <a:lnTo>
                    <a:pt x="141041" y="166881"/>
                  </a:lnTo>
                  <a:lnTo>
                    <a:pt x="135842" y="163372"/>
                  </a:lnTo>
                  <a:close/>
                </a:path>
                <a:path w="264160" h="264159">
                  <a:moveTo>
                    <a:pt x="119731" y="152501"/>
                  </a:moveTo>
                  <a:lnTo>
                    <a:pt x="106172" y="152501"/>
                  </a:lnTo>
                  <a:lnTo>
                    <a:pt x="107886" y="154368"/>
                  </a:lnTo>
                  <a:lnTo>
                    <a:pt x="109677" y="156159"/>
                  </a:lnTo>
                  <a:lnTo>
                    <a:pt x="111531" y="157861"/>
                  </a:lnTo>
                  <a:lnTo>
                    <a:pt x="95656" y="173736"/>
                  </a:lnTo>
                  <a:lnTo>
                    <a:pt x="107760" y="173736"/>
                  </a:lnTo>
                  <a:lnTo>
                    <a:pt x="118110" y="163372"/>
                  </a:lnTo>
                  <a:lnTo>
                    <a:pt x="135842" y="163372"/>
                  </a:lnTo>
                  <a:lnTo>
                    <a:pt x="119731" y="152501"/>
                  </a:lnTo>
                  <a:close/>
                </a:path>
                <a:path w="264160" h="264159">
                  <a:moveTo>
                    <a:pt x="210498" y="8534"/>
                  </a:moveTo>
                  <a:lnTo>
                    <a:pt x="173088" y="8534"/>
                  </a:lnTo>
                  <a:lnTo>
                    <a:pt x="205135" y="15022"/>
                  </a:lnTo>
                  <a:lnTo>
                    <a:pt x="231333" y="32705"/>
                  </a:lnTo>
                  <a:lnTo>
                    <a:pt x="249012" y="58908"/>
                  </a:lnTo>
                  <a:lnTo>
                    <a:pt x="255498" y="90957"/>
                  </a:lnTo>
                  <a:lnTo>
                    <a:pt x="249012" y="123004"/>
                  </a:lnTo>
                  <a:lnTo>
                    <a:pt x="231333" y="149202"/>
                  </a:lnTo>
                  <a:lnTo>
                    <a:pt x="205135" y="166881"/>
                  </a:lnTo>
                  <a:lnTo>
                    <a:pt x="173088" y="173367"/>
                  </a:lnTo>
                  <a:lnTo>
                    <a:pt x="210517" y="173367"/>
                  </a:lnTo>
                  <a:lnTo>
                    <a:pt x="237380" y="155243"/>
                  </a:lnTo>
                  <a:lnTo>
                    <a:pt x="256896" y="126327"/>
                  </a:lnTo>
                  <a:lnTo>
                    <a:pt x="264058" y="90957"/>
                  </a:lnTo>
                  <a:lnTo>
                    <a:pt x="256896" y="55587"/>
                  </a:lnTo>
                  <a:lnTo>
                    <a:pt x="237380" y="26671"/>
                  </a:lnTo>
                  <a:lnTo>
                    <a:pt x="210498" y="8534"/>
                  </a:lnTo>
                  <a:close/>
                </a:path>
                <a:path w="264160" h="264159">
                  <a:moveTo>
                    <a:pt x="173088" y="0"/>
                  </a:moveTo>
                  <a:lnTo>
                    <a:pt x="137716" y="7159"/>
                  </a:lnTo>
                  <a:lnTo>
                    <a:pt x="108796" y="26671"/>
                  </a:lnTo>
                  <a:lnTo>
                    <a:pt x="89279" y="55587"/>
                  </a:lnTo>
                  <a:lnTo>
                    <a:pt x="82118" y="90957"/>
                  </a:lnTo>
                  <a:lnTo>
                    <a:pt x="83379" y="106103"/>
                  </a:lnTo>
                  <a:lnTo>
                    <a:pt x="87026" y="120449"/>
                  </a:lnTo>
                  <a:lnTo>
                    <a:pt x="92855" y="133791"/>
                  </a:lnTo>
                  <a:lnTo>
                    <a:pt x="100660" y="145923"/>
                  </a:lnTo>
                  <a:lnTo>
                    <a:pt x="82232" y="164350"/>
                  </a:lnTo>
                  <a:lnTo>
                    <a:pt x="82016" y="164592"/>
                  </a:lnTo>
                  <a:lnTo>
                    <a:pt x="94081" y="164592"/>
                  </a:lnTo>
                  <a:lnTo>
                    <a:pt x="106172" y="152501"/>
                  </a:lnTo>
                  <a:lnTo>
                    <a:pt x="119731" y="152501"/>
                  </a:lnTo>
                  <a:lnTo>
                    <a:pt x="114842" y="149202"/>
                  </a:lnTo>
                  <a:lnTo>
                    <a:pt x="97164" y="123004"/>
                  </a:lnTo>
                  <a:lnTo>
                    <a:pt x="90678" y="90957"/>
                  </a:lnTo>
                  <a:lnTo>
                    <a:pt x="97164" y="58908"/>
                  </a:lnTo>
                  <a:lnTo>
                    <a:pt x="114842" y="32705"/>
                  </a:lnTo>
                  <a:lnTo>
                    <a:pt x="141041" y="15022"/>
                  </a:lnTo>
                  <a:lnTo>
                    <a:pt x="173088" y="8534"/>
                  </a:lnTo>
                  <a:lnTo>
                    <a:pt x="210498" y="8534"/>
                  </a:lnTo>
                  <a:lnTo>
                    <a:pt x="208460" y="7159"/>
                  </a:lnTo>
                  <a:lnTo>
                    <a:pt x="173088" y="0"/>
                  </a:lnTo>
                  <a:close/>
                </a:path>
              </a:pathLst>
            </a:custGeom>
            <a:solidFill>
              <a:srgbClr val="FFFFFF"/>
            </a:solidFill>
          </p:spPr>
          <p:txBody>
            <a:bodyPr wrap="square" lIns="0" tIns="0" rIns="0" bIns="0" rtlCol="0"/>
            <a:lstStyle/>
            <a:p/>
          </p:txBody>
        </p:sp>
        <p:pic>
          <p:nvPicPr>
            <p:cNvPr id="35" name="object 35" descr=""/>
            <p:cNvPicPr/>
            <p:nvPr/>
          </p:nvPicPr>
          <p:blipFill>
            <a:blip r:embed="rId7" cstate="print"/>
            <a:stretch>
              <a:fillRect/>
            </a:stretch>
          </p:blipFill>
          <p:spPr>
            <a:xfrm>
              <a:off x="6009089" y="8190846"/>
              <a:ext cx="145427" cy="145427"/>
            </a:xfrm>
            <a:prstGeom prst="rect">
              <a:avLst/>
            </a:prstGeom>
          </p:spPr>
        </p:pic>
        <p:pic>
          <p:nvPicPr>
            <p:cNvPr id="36" name="object 36" descr=""/>
            <p:cNvPicPr/>
            <p:nvPr/>
          </p:nvPicPr>
          <p:blipFill>
            <a:blip r:embed="rId8" cstate="print"/>
            <a:stretch>
              <a:fillRect/>
            </a:stretch>
          </p:blipFill>
          <p:spPr>
            <a:xfrm>
              <a:off x="2028475" y="8057741"/>
              <a:ext cx="507949" cy="507936"/>
            </a:xfrm>
            <a:prstGeom prst="rect">
              <a:avLst/>
            </a:prstGeom>
          </p:spPr>
        </p:pic>
      </p:grpSp>
      <p:sp>
        <p:nvSpPr>
          <p:cNvPr id="37" name="object 37" descr=""/>
          <p:cNvSpPr txBox="1"/>
          <p:nvPr/>
        </p:nvSpPr>
        <p:spPr>
          <a:xfrm>
            <a:off x="1252810" y="8588052"/>
            <a:ext cx="1403350" cy="177800"/>
          </a:xfrm>
          <a:prstGeom prst="rect">
            <a:avLst/>
          </a:prstGeom>
        </p:spPr>
        <p:txBody>
          <a:bodyPr wrap="square" lIns="0" tIns="12700" rIns="0" bIns="0" rtlCol="0" vert="horz">
            <a:spAutoFit/>
          </a:bodyPr>
          <a:lstStyle/>
          <a:p>
            <a:pPr marL="12700">
              <a:lnSpc>
                <a:spcPct val="100000"/>
              </a:lnSpc>
              <a:spcBef>
                <a:spcPts val="100"/>
              </a:spcBef>
              <a:tabLst>
                <a:tab pos="675005" algn="l"/>
              </a:tabLst>
            </a:pPr>
            <a:r>
              <a:rPr dirty="0" sz="1000">
                <a:solidFill>
                  <a:srgbClr val="58595B"/>
                </a:solidFill>
                <a:latin typeface="SimSun"/>
                <a:cs typeface="SimSun"/>
              </a:rPr>
              <a:t>光伏排</a:t>
            </a:r>
            <a:r>
              <a:rPr dirty="0" sz="1000" spc="-50">
                <a:solidFill>
                  <a:srgbClr val="58595B"/>
                </a:solidFill>
                <a:latin typeface="SimSun"/>
                <a:cs typeface="SimSun"/>
              </a:rPr>
              <a:t>版</a:t>
            </a:r>
            <a:r>
              <a:rPr dirty="0" sz="1000">
                <a:solidFill>
                  <a:srgbClr val="58595B"/>
                </a:solidFill>
                <a:latin typeface="SimSun"/>
                <a:cs typeface="SimSun"/>
              </a:rPr>
              <a:t>	搬运/上下</a:t>
            </a:r>
            <a:r>
              <a:rPr dirty="0" sz="1000" spc="-50">
                <a:solidFill>
                  <a:srgbClr val="58595B"/>
                </a:solidFill>
                <a:latin typeface="SimSun"/>
                <a:cs typeface="SimSun"/>
              </a:rPr>
              <a:t>料</a:t>
            </a:r>
            <a:endParaRPr sz="1000">
              <a:latin typeface="SimSun"/>
              <a:cs typeface="SimSun"/>
            </a:endParaRPr>
          </a:p>
        </p:txBody>
      </p:sp>
      <p:sp>
        <p:nvSpPr>
          <p:cNvPr id="38" name="object 38" descr=""/>
          <p:cNvSpPr/>
          <p:nvPr/>
        </p:nvSpPr>
        <p:spPr>
          <a:xfrm>
            <a:off x="1272578" y="8057741"/>
            <a:ext cx="508000" cy="508000"/>
          </a:xfrm>
          <a:custGeom>
            <a:avLst/>
            <a:gdLst/>
            <a:ahLst/>
            <a:cxnLst/>
            <a:rect l="l" t="t" r="r" b="b"/>
            <a:pathLst>
              <a:path w="508000" h="508000">
                <a:moveTo>
                  <a:pt x="253961" y="0"/>
                </a:moveTo>
                <a:lnTo>
                  <a:pt x="208312" y="4091"/>
                </a:lnTo>
                <a:lnTo>
                  <a:pt x="165346" y="15888"/>
                </a:lnTo>
                <a:lnTo>
                  <a:pt x="125782" y="34673"/>
                </a:lnTo>
                <a:lnTo>
                  <a:pt x="90337" y="59728"/>
                </a:lnTo>
                <a:lnTo>
                  <a:pt x="59728" y="90337"/>
                </a:lnTo>
                <a:lnTo>
                  <a:pt x="34673" y="125782"/>
                </a:lnTo>
                <a:lnTo>
                  <a:pt x="15888" y="165346"/>
                </a:lnTo>
                <a:lnTo>
                  <a:pt x="4091" y="208312"/>
                </a:lnTo>
                <a:lnTo>
                  <a:pt x="0" y="253961"/>
                </a:lnTo>
                <a:lnTo>
                  <a:pt x="4091" y="299615"/>
                </a:lnTo>
                <a:lnTo>
                  <a:pt x="15888" y="342583"/>
                </a:lnTo>
                <a:lnTo>
                  <a:pt x="34673" y="382150"/>
                </a:lnTo>
                <a:lnTo>
                  <a:pt x="59728" y="417596"/>
                </a:lnTo>
                <a:lnTo>
                  <a:pt x="90337" y="448206"/>
                </a:lnTo>
                <a:lnTo>
                  <a:pt x="125782" y="473262"/>
                </a:lnTo>
                <a:lnTo>
                  <a:pt x="165346" y="492047"/>
                </a:lnTo>
                <a:lnTo>
                  <a:pt x="208312" y="503844"/>
                </a:lnTo>
                <a:lnTo>
                  <a:pt x="253961" y="507936"/>
                </a:lnTo>
                <a:lnTo>
                  <a:pt x="299615" y="503844"/>
                </a:lnTo>
                <a:lnTo>
                  <a:pt x="342583" y="492047"/>
                </a:lnTo>
                <a:lnTo>
                  <a:pt x="382150" y="473262"/>
                </a:lnTo>
                <a:lnTo>
                  <a:pt x="417596" y="448206"/>
                </a:lnTo>
                <a:lnTo>
                  <a:pt x="448206" y="417596"/>
                </a:lnTo>
                <a:lnTo>
                  <a:pt x="473262" y="382150"/>
                </a:lnTo>
                <a:lnTo>
                  <a:pt x="492047" y="342583"/>
                </a:lnTo>
                <a:lnTo>
                  <a:pt x="503844" y="299615"/>
                </a:lnTo>
                <a:lnTo>
                  <a:pt x="507936" y="253961"/>
                </a:lnTo>
                <a:lnTo>
                  <a:pt x="503844" y="208312"/>
                </a:lnTo>
                <a:lnTo>
                  <a:pt x="492047" y="165346"/>
                </a:lnTo>
                <a:lnTo>
                  <a:pt x="473262" y="125782"/>
                </a:lnTo>
                <a:lnTo>
                  <a:pt x="448206" y="90337"/>
                </a:lnTo>
                <a:lnTo>
                  <a:pt x="417596" y="59728"/>
                </a:lnTo>
                <a:lnTo>
                  <a:pt x="382150" y="34673"/>
                </a:lnTo>
                <a:lnTo>
                  <a:pt x="342583" y="15888"/>
                </a:lnTo>
                <a:lnTo>
                  <a:pt x="299615" y="4091"/>
                </a:lnTo>
                <a:lnTo>
                  <a:pt x="253961" y="0"/>
                </a:lnTo>
                <a:close/>
              </a:path>
            </a:pathLst>
          </a:custGeom>
          <a:solidFill>
            <a:srgbClr val="BCBEC0"/>
          </a:solidFill>
        </p:spPr>
        <p:txBody>
          <a:bodyPr wrap="square" lIns="0" tIns="0" rIns="0" bIns="0" rtlCol="0"/>
          <a:lstStyle/>
          <a:p/>
        </p:txBody>
      </p:sp>
      <p:sp>
        <p:nvSpPr>
          <p:cNvPr id="39" name="object 39" descr=""/>
          <p:cNvSpPr txBox="1"/>
          <p:nvPr/>
        </p:nvSpPr>
        <p:spPr>
          <a:xfrm>
            <a:off x="3645036" y="8588052"/>
            <a:ext cx="289560" cy="177800"/>
          </a:xfrm>
          <a:prstGeom prst="rect">
            <a:avLst/>
          </a:prstGeom>
        </p:spPr>
        <p:txBody>
          <a:bodyPr wrap="square" lIns="0" tIns="12700" rIns="0" bIns="0" rtlCol="0" vert="horz">
            <a:spAutoFit/>
          </a:bodyPr>
          <a:lstStyle/>
          <a:p>
            <a:pPr marL="12700">
              <a:lnSpc>
                <a:spcPct val="100000"/>
              </a:lnSpc>
              <a:spcBef>
                <a:spcPts val="100"/>
              </a:spcBef>
            </a:pPr>
            <a:r>
              <a:rPr dirty="0" sz="1000" spc="-25">
                <a:solidFill>
                  <a:srgbClr val="58595B"/>
                </a:solidFill>
                <a:latin typeface="SimSun"/>
                <a:cs typeface="SimSun"/>
              </a:rPr>
              <a:t>涂胶</a:t>
            </a:r>
            <a:endParaRPr sz="1000">
              <a:latin typeface="SimSun"/>
              <a:cs typeface="SimSun"/>
            </a:endParaRPr>
          </a:p>
        </p:txBody>
      </p:sp>
      <p:grpSp>
        <p:nvGrpSpPr>
          <p:cNvPr id="40" name="object 40" descr=""/>
          <p:cNvGrpSpPr/>
          <p:nvPr/>
        </p:nvGrpSpPr>
        <p:grpSpPr>
          <a:xfrm>
            <a:off x="1271901" y="8056488"/>
            <a:ext cx="4929505" cy="796290"/>
            <a:chOff x="1271901" y="8056488"/>
            <a:chExt cx="4929505" cy="796290"/>
          </a:xfrm>
        </p:grpSpPr>
        <p:sp>
          <p:nvSpPr>
            <p:cNvPr id="41" name="object 41" descr=""/>
            <p:cNvSpPr/>
            <p:nvPr/>
          </p:nvSpPr>
          <p:spPr>
            <a:xfrm>
              <a:off x="3534374" y="8056488"/>
              <a:ext cx="508000" cy="508000"/>
            </a:xfrm>
            <a:custGeom>
              <a:avLst/>
              <a:gdLst/>
              <a:ahLst/>
              <a:cxnLst/>
              <a:rect l="l" t="t" r="r" b="b"/>
              <a:pathLst>
                <a:path w="508000" h="508000">
                  <a:moveTo>
                    <a:pt x="253974" y="0"/>
                  </a:moveTo>
                  <a:lnTo>
                    <a:pt x="208324" y="4091"/>
                  </a:lnTo>
                  <a:lnTo>
                    <a:pt x="165357" y="15888"/>
                  </a:lnTo>
                  <a:lnTo>
                    <a:pt x="125792" y="34673"/>
                  </a:lnTo>
                  <a:lnTo>
                    <a:pt x="90345" y="59729"/>
                  </a:lnTo>
                  <a:lnTo>
                    <a:pt x="59734" y="90339"/>
                  </a:lnTo>
                  <a:lnTo>
                    <a:pt x="34676" y="125786"/>
                  </a:lnTo>
                  <a:lnTo>
                    <a:pt x="15890" y="165352"/>
                  </a:lnTo>
                  <a:lnTo>
                    <a:pt x="4092" y="208320"/>
                  </a:lnTo>
                  <a:lnTo>
                    <a:pt x="0" y="253974"/>
                  </a:lnTo>
                  <a:lnTo>
                    <a:pt x="4092" y="299624"/>
                  </a:lnTo>
                  <a:lnTo>
                    <a:pt x="15890" y="342589"/>
                  </a:lnTo>
                  <a:lnTo>
                    <a:pt x="34676" y="382153"/>
                  </a:lnTo>
                  <a:lnTo>
                    <a:pt x="59734" y="417598"/>
                  </a:lnTo>
                  <a:lnTo>
                    <a:pt x="90345" y="448207"/>
                  </a:lnTo>
                  <a:lnTo>
                    <a:pt x="125792" y="473263"/>
                  </a:lnTo>
                  <a:lnTo>
                    <a:pt x="165357" y="492047"/>
                  </a:lnTo>
                  <a:lnTo>
                    <a:pt x="208324" y="503844"/>
                  </a:lnTo>
                  <a:lnTo>
                    <a:pt x="253974" y="507936"/>
                  </a:lnTo>
                  <a:lnTo>
                    <a:pt x="299624" y="503844"/>
                  </a:lnTo>
                  <a:lnTo>
                    <a:pt x="342591" y="492047"/>
                  </a:lnTo>
                  <a:lnTo>
                    <a:pt x="382157" y="473263"/>
                  </a:lnTo>
                  <a:lnTo>
                    <a:pt x="417604" y="448207"/>
                  </a:lnTo>
                  <a:lnTo>
                    <a:pt x="448215" y="417598"/>
                  </a:lnTo>
                  <a:lnTo>
                    <a:pt x="473272" y="382153"/>
                  </a:lnTo>
                  <a:lnTo>
                    <a:pt x="492059" y="342589"/>
                  </a:lnTo>
                  <a:lnTo>
                    <a:pt x="503857" y="299624"/>
                  </a:lnTo>
                  <a:lnTo>
                    <a:pt x="507949" y="253974"/>
                  </a:lnTo>
                  <a:lnTo>
                    <a:pt x="503857" y="208320"/>
                  </a:lnTo>
                  <a:lnTo>
                    <a:pt x="492059" y="165352"/>
                  </a:lnTo>
                  <a:lnTo>
                    <a:pt x="473272" y="125786"/>
                  </a:lnTo>
                  <a:lnTo>
                    <a:pt x="448215" y="90339"/>
                  </a:lnTo>
                  <a:lnTo>
                    <a:pt x="417604" y="59729"/>
                  </a:lnTo>
                  <a:lnTo>
                    <a:pt x="382157" y="34673"/>
                  </a:lnTo>
                  <a:lnTo>
                    <a:pt x="342591" y="15888"/>
                  </a:lnTo>
                  <a:lnTo>
                    <a:pt x="299624" y="4091"/>
                  </a:lnTo>
                  <a:lnTo>
                    <a:pt x="253974" y="0"/>
                  </a:lnTo>
                  <a:close/>
                </a:path>
              </a:pathLst>
            </a:custGeom>
            <a:solidFill>
              <a:srgbClr val="BCBEC0"/>
            </a:solidFill>
          </p:spPr>
          <p:txBody>
            <a:bodyPr wrap="square" lIns="0" tIns="0" rIns="0" bIns="0" rtlCol="0"/>
            <a:lstStyle/>
            <a:p/>
          </p:txBody>
        </p:sp>
        <p:sp>
          <p:nvSpPr>
            <p:cNvPr id="42" name="object 42" descr=""/>
            <p:cNvSpPr/>
            <p:nvPr/>
          </p:nvSpPr>
          <p:spPr>
            <a:xfrm>
              <a:off x="3646157" y="8167319"/>
              <a:ext cx="284480" cy="285750"/>
            </a:xfrm>
            <a:custGeom>
              <a:avLst/>
              <a:gdLst/>
              <a:ahLst/>
              <a:cxnLst/>
              <a:rect l="l" t="t" r="r" b="b"/>
              <a:pathLst>
                <a:path w="284479" h="285750">
                  <a:moveTo>
                    <a:pt x="60375" y="135788"/>
                  </a:moveTo>
                  <a:lnTo>
                    <a:pt x="10261" y="85661"/>
                  </a:lnTo>
                  <a:lnTo>
                    <a:pt x="0" y="95935"/>
                  </a:lnTo>
                  <a:lnTo>
                    <a:pt x="50126" y="146050"/>
                  </a:lnTo>
                  <a:lnTo>
                    <a:pt x="60375" y="135788"/>
                  </a:lnTo>
                  <a:close/>
                </a:path>
                <a:path w="284479" h="285750">
                  <a:moveTo>
                    <a:pt x="60934" y="117754"/>
                  </a:moveTo>
                  <a:lnTo>
                    <a:pt x="19659" y="76479"/>
                  </a:lnTo>
                  <a:lnTo>
                    <a:pt x="19456" y="76479"/>
                  </a:lnTo>
                  <a:lnTo>
                    <a:pt x="14427" y="81508"/>
                  </a:lnTo>
                  <a:lnTo>
                    <a:pt x="55791" y="122885"/>
                  </a:lnTo>
                  <a:lnTo>
                    <a:pt x="60934" y="117754"/>
                  </a:lnTo>
                  <a:close/>
                </a:path>
                <a:path w="284479" h="285750">
                  <a:moveTo>
                    <a:pt x="73812" y="104851"/>
                  </a:moveTo>
                  <a:lnTo>
                    <a:pt x="32448" y="63487"/>
                  </a:lnTo>
                  <a:lnTo>
                    <a:pt x="23025" y="72910"/>
                  </a:lnTo>
                  <a:lnTo>
                    <a:pt x="64389" y="114274"/>
                  </a:lnTo>
                  <a:lnTo>
                    <a:pt x="73812" y="104851"/>
                  </a:lnTo>
                  <a:close/>
                </a:path>
                <a:path w="284479" h="285750">
                  <a:moveTo>
                    <a:pt x="86360" y="162217"/>
                  </a:moveTo>
                  <a:lnTo>
                    <a:pt x="32512" y="152400"/>
                  </a:lnTo>
                  <a:lnTo>
                    <a:pt x="28714" y="156210"/>
                  </a:lnTo>
                  <a:lnTo>
                    <a:pt x="75272" y="173316"/>
                  </a:lnTo>
                  <a:lnTo>
                    <a:pt x="86360" y="162217"/>
                  </a:lnTo>
                  <a:close/>
                </a:path>
                <a:path w="284479" h="285750">
                  <a:moveTo>
                    <a:pt x="95034" y="83629"/>
                  </a:moveTo>
                  <a:lnTo>
                    <a:pt x="53670" y="42265"/>
                  </a:lnTo>
                  <a:lnTo>
                    <a:pt x="48539" y="47396"/>
                  </a:lnTo>
                  <a:lnTo>
                    <a:pt x="89903" y="88760"/>
                  </a:lnTo>
                  <a:lnTo>
                    <a:pt x="95034" y="83629"/>
                  </a:lnTo>
                  <a:close/>
                </a:path>
                <a:path w="284479" h="285750">
                  <a:moveTo>
                    <a:pt x="95745" y="100431"/>
                  </a:moveTo>
                  <a:lnTo>
                    <a:pt x="45631" y="50317"/>
                  </a:lnTo>
                  <a:lnTo>
                    <a:pt x="35356" y="60579"/>
                  </a:lnTo>
                  <a:lnTo>
                    <a:pt x="85471" y="110693"/>
                  </a:lnTo>
                  <a:lnTo>
                    <a:pt x="95745" y="100431"/>
                  </a:lnTo>
                  <a:close/>
                </a:path>
                <a:path w="284479" h="285750">
                  <a:moveTo>
                    <a:pt x="107924" y="70726"/>
                  </a:moveTo>
                  <a:lnTo>
                    <a:pt x="66548" y="29387"/>
                  </a:lnTo>
                  <a:lnTo>
                    <a:pt x="57124" y="38798"/>
                  </a:lnTo>
                  <a:lnTo>
                    <a:pt x="98501" y="80175"/>
                  </a:lnTo>
                  <a:lnTo>
                    <a:pt x="107924" y="70726"/>
                  </a:lnTo>
                  <a:close/>
                </a:path>
                <a:path w="284479" h="285750">
                  <a:moveTo>
                    <a:pt x="119862" y="58826"/>
                  </a:moveTo>
                  <a:lnTo>
                    <a:pt x="78486" y="17437"/>
                  </a:lnTo>
                  <a:lnTo>
                    <a:pt x="69062" y="26873"/>
                  </a:lnTo>
                  <a:lnTo>
                    <a:pt x="110426" y="68237"/>
                  </a:lnTo>
                  <a:lnTo>
                    <a:pt x="119862" y="58826"/>
                  </a:lnTo>
                  <a:close/>
                </a:path>
                <a:path w="284479" h="285750">
                  <a:moveTo>
                    <a:pt x="136436" y="172834"/>
                  </a:moveTo>
                  <a:lnTo>
                    <a:pt x="132194" y="172834"/>
                  </a:lnTo>
                  <a:lnTo>
                    <a:pt x="132372" y="172402"/>
                  </a:lnTo>
                  <a:lnTo>
                    <a:pt x="132461" y="171932"/>
                  </a:lnTo>
                  <a:lnTo>
                    <a:pt x="132461" y="171437"/>
                  </a:lnTo>
                  <a:lnTo>
                    <a:pt x="132461" y="170421"/>
                  </a:lnTo>
                  <a:lnTo>
                    <a:pt x="132080" y="169506"/>
                  </a:lnTo>
                  <a:lnTo>
                    <a:pt x="130644" y="168059"/>
                  </a:lnTo>
                  <a:lnTo>
                    <a:pt x="129717" y="167678"/>
                  </a:lnTo>
                  <a:lnTo>
                    <a:pt x="127685" y="167678"/>
                  </a:lnTo>
                  <a:lnTo>
                    <a:pt x="126758" y="168059"/>
                  </a:lnTo>
                  <a:lnTo>
                    <a:pt x="119557" y="175260"/>
                  </a:lnTo>
                  <a:lnTo>
                    <a:pt x="126796" y="182486"/>
                  </a:lnTo>
                  <a:lnTo>
                    <a:pt x="128282" y="180987"/>
                  </a:lnTo>
                  <a:lnTo>
                    <a:pt x="122555" y="175260"/>
                  </a:lnTo>
                  <a:lnTo>
                    <a:pt x="127863" y="169951"/>
                  </a:lnTo>
                  <a:lnTo>
                    <a:pt x="128231" y="169799"/>
                  </a:lnTo>
                  <a:lnTo>
                    <a:pt x="129171" y="169799"/>
                  </a:lnTo>
                  <a:lnTo>
                    <a:pt x="129540" y="169951"/>
                  </a:lnTo>
                  <a:lnTo>
                    <a:pt x="130187" y="170611"/>
                  </a:lnTo>
                  <a:lnTo>
                    <a:pt x="130340" y="170980"/>
                  </a:lnTo>
                  <a:lnTo>
                    <a:pt x="130340" y="171907"/>
                  </a:lnTo>
                  <a:lnTo>
                    <a:pt x="130187" y="172262"/>
                  </a:lnTo>
                  <a:lnTo>
                    <a:pt x="125730" y="176733"/>
                  </a:lnTo>
                  <a:lnTo>
                    <a:pt x="127228" y="178231"/>
                  </a:lnTo>
                  <a:lnTo>
                    <a:pt x="130505" y="174942"/>
                  </a:lnTo>
                  <a:lnTo>
                    <a:pt x="134327" y="174955"/>
                  </a:lnTo>
                  <a:lnTo>
                    <a:pt x="136436" y="172834"/>
                  </a:lnTo>
                  <a:close/>
                </a:path>
                <a:path w="284479" h="285750">
                  <a:moveTo>
                    <a:pt x="144551" y="161226"/>
                  </a:moveTo>
                  <a:lnTo>
                    <a:pt x="144208" y="160096"/>
                  </a:lnTo>
                  <a:lnTo>
                    <a:pt x="143802" y="159689"/>
                  </a:lnTo>
                  <a:lnTo>
                    <a:pt x="142278" y="158165"/>
                  </a:lnTo>
                  <a:lnTo>
                    <a:pt x="142278" y="161226"/>
                  </a:lnTo>
                  <a:lnTo>
                    <a:pt x="142240" y="163410"/>
                  </a:lnTo>
                  <a:lnTo>
                    <a:pt x="142138" y="164071"/>
                  </a:lnTo>
                  <a:lnTo>
                    <a:pt x="141592" y="165100"/>
                  </a:lnTo>
                  <a:lnTo>
                    <a:pt x="139763" y="166928"/>
                  </a:lnTo>
                  <a:lnTo>
                    <a:pt x="138544" y="167576"/>
                  </a:lnTo>
                  <a:lnTo>
                    <a:pt x="138074" y="167576"/>
                  </a:lnTo>
                  <a:lnTo>
                    <a:pt x="136575" y="167805"/>
                  </a:lnTo>
                  <a:lnTo>
                    <a:pt x="135775" y="167576"/>
                  </a:lnTo>
                  <a:lnTo>
                    <a:pt x="134569" y="166370"/>
                  </a:lnTo>
                  <a:lnTo>
                    <a:pt x="134670" y="163410"/>
                  </a:lnTo>
                  <a:lnTo>
                    <a:pt x="135216" y="162382"/>
                  </a:lnTo>
                  <a:lnTo>
                    <a:pt x="137045" y="160553"/>
                  </a:lnTo>
                  <a:lnTo>
                    <a:pt x="137883" y="160096"/>
                  </a:lnTo>
                  <a:lnTo>
                    <a:pt x="137350" y="160096"/>
                  </a:lnTo>
                  <a:lnTo>
                    <a:pt x="140233" y="159689"/>
                  </a:lnTo>
                  <a:lnTo>
                    <a:pt x="141744" y="160096"/>
                  </a:lnTo>
                  <a:lnTo>
                    <a:pt x="141224" y="160096"/>
                  </a:lnTo>
                  <a:lnTo>
                    <a:pt x="141693" y="160553"/>
                  </a:lnTo>
                  <a:lnTo>
                    <a:pt x="142278" y="161226"/>
                  </a:lnTo>
                  <a:lnTo>
                    <a:pt x="142278" y="158165"/>
                  </a:lnTo>
                  <a:lnTo>
                    <a:pt x="142074" y="157962"/>
                  </a:lnTo>
                  <a:lnTo>
                    <a:pt x="140652" y="157518"/>
                  </a:lnTo>
                  <a:lnTo>
                    <a:pt x="137337" y="157962"/>
                  </a:lnTo>
                  <a:lnTo>
                    <a:pt x="132435" y="164071"/>
                  </a:lnTo>
                  <a:lnTo>
                    <a:pt x="132334" y="164795"/>
                  </a:lnTo>
                  <a:lnTo>
                    <a:pt x="136169" y="169976"/>
                  </a:lnTo>
                  <a:lnTo>
                    <a:pt x="139268" y="169557"/>
                  </a:lnTo>
                  <a:lnTo>
                    <a:pt x="139407" y="169557"/>
                  </a:lnTo>
                  <a:lnTo>
                    <a:pt x="140919" y="168783"/>
                  </a:lnTo>
                  <a:lnTo>
                    <a:pt x="141897" y="167805"/>
                  </a:lnTo>
                  <a:lnTo>
                    <a:pt x="143332" y="166370"/>
                  </a:lnTo>
                  <a:lnTo>
                    <a:pt x="143573" y="166014"/>
                  </a:lnTo>
                  <a:lnTo>
                    <a:pt x="144195" y="164795"/>
                  </a:lnTo>
                  <a:lnTo>
                    <a:pt x="144297" y="164071"/>
                  </a:lnTo>
                  <a:lnTo>
                    <a:pt x="144386" y="163410"/>
                  </a:lnTo>
                  <a:lnTo>
                    <a:pt x="144487" y="162674"/>
                  </a:lnTo>
                  <a:lnTo>
                    <a:pt x="144551" y="161226"/>
                  </a:lnTo>
                  <a:close/>
                </a:path>
                <a:path w="284479" h="285750">
                  <a:moveTo>
                    <a:pt x="146062" y="50126"/>
                  </a:moveTo>
                  <a:lnTo>
                    <a:pt x="95935" y="0"/>
                  </a:lnTo>
                  <a:lnTo>
                    <a:pt x="85674" y="10261"/>
                  </a:lnTo>
                  <a:lnTo>
                    <a:pt x="135788" y="60375"/>
                  </a:lnTo>
                  <a:lnTo>
                    <a:pt x="146062" y="50126"/>
                  </a:lnTo>
                  <a:close/>
                </a:path>
                <a:path w="284479" h="285750">
                  <a:moveTo>
                    <a:pt x="149847" y="159435"/>
                  </a:moveTo>
                  <a:lnTo>
                    <a:pt x="142621" y="152209"/>
                  </a:lnTo>
                  <a:lnTo>
                    <a:pt x="141122" y="153708"/>
                  </a:lnTo>
                  <a:lnTo>
                    <a:pt x="148348" y="160934"/>
                  </a:lnTo>
                  <a:lnTo>
                    <a:pt x="149847" y="159435"/>
                  </a:lnTo>
                  <a:close/>
                </a:path>
                <a:path w="284479" h="285750">
                  <a:moveTo>
                    <a:pt x="157797" y="151485"/>
                  </a:moveTo>
                  <a:lnTo>
                    <a:pt x="149402" y="151485"/>
                  </a:lnTo>
                  <a:lnTo>
                    <a:pt x="150558" y="145008"/>
                  </a:lnTo>
                  <a:lnTo>
                    <a:pt x="150698" y="144132"/>
                  </a:lnTo>
                  <a:lnTo>
                    <a:pt x="148107" y="146723"/>
                  </a:lnTo>
                  <a:lnTo>
                    <a:pt x="146710" y="154584"/>
                  </a:lnTo>
                  <a:lnTo>
                    <a:pt x="148539" y="156425"/>
                  </a:lnTo>
                  <a:lnTo>
                    <a:pt x="149034" y="153606"/>
                  </a:lnTo>
                  <a:lnTo>
                    <a:pt x="155676" y="153606"/>
                  </a:lnTo>
                  <a:lnTo>
                    <a:pt x="157797" y="151485"/>
                  </a:lnTo>
                  <a:close/>
                </a:path>
                <a:path w="284479" h="285750">
                  <a:moveTo>
                    <a:pt x="170891" y="138391"/>
                  </a:moveTo>
                  <a:lnTo>
                    <a:pt x="156959" y="137020"/>
                  </a:lnTo>
                  <a:lnTo>
                    <a:pt x="158318" y="150964"/>
                  </a:lnTo>
                  <a:lnTo>
                    <a:pt x="160248" y="149034"/>
                  </a:lnTo>
                  <a:lnTo>
                    <a:pt x="159308" y="139382"/>
                  </a:lnTo>
                  <a:lnTo>
                    <a:pt x="162788" y="139674"/>
                  </a:lnTo>
                  <a:lnTo>
                    <a:pt x="160604" y="141846"/>
                  </a:lnTo>
                  <a:lnTo>
                    <a:pt x="160870" y="144576"/>
                  </a:lnTo>
                  <a:lnTo>
                    <a:pt x="165341" y="140119"/>
                  </a:lnTo>
                  <a:lnTo>
                    <a:pt x="168960" y="140322"/>
                  </a:lnTo>
                  <a:lnTo>
                    <a:pt x="170891" y="138391"/>
                  </a:lnTo>
                  <a:close/>
                </a:path>
                <a:path w="284479" h="285750">
                  <a:moveTo>
                    <a:pt x="172085" y="76479"/>
                  </a:moveTo>
                  <a:lnTo>
                    <a:pt x="154990" y="29921"/>
                  </a:lnTo>
                  <a:lnTo>
                    <a:pt x="151193" y="33731"/>
                  </a:lnTo>
                  <a:lnTo>
                    <a:pt x="160997" y="87579"/>
                  </a:lnTo>
                  <a:lnTo>
                    <a:pt x="172085" y="76479"/>
                  </a:lnTo>
                  <a:close/>
                </a:path>
                <a:path w="284479" h="285750">
                  <a:moveTo>
                    <a:pt x="177863" y="125691"/>
                  </a:moveTo>
                  <a:lnTo>
                    <a:pt x="176364" y="124193"/>
                  </a:lnTo>
                  <a:lnTo>
                    <a:pt x="169570" y="130975"/>
                  </a:lnTo>
                  <a:lnTo>
                    <a:pt x="171069" y="132473"/>
                  </a:lnTo>
                  <a:lnTo>
                    <a:pt x="177863" y="125691"/>
                  </a:lnTo>
                  <a:close/>
                </a:path>
                <a:path w="284479" h="285750">
                  <a:moveTo>
                    <a:pt x="180721" y="128562"/>
                  </a:moveTo>
                  <a:lnTo>
                    <a:pt x="179222" y="127050"/>
                  </a:lnTo>
                  <a:lnTo>
                    <a:pt x="171577" y="134696"/>
                  </a:lnTo>
                  <a:lnTo>
                    <a:pt x="167347" y="130467"/>
                  </a:lnTo>
                  <a:lnTo>
                    <a:pt x="174993" y="122821"/>
                  </a:lnTo>
                  <a:lnTo>
                    <a:pt x="173494" y="121323"/>
                  </a:lnTo>
                  <a:lnTo>
                    <a:pt x="164350" y="130467"/>
                  </a:lnTo>
                  <a:lnTo>
                    <a:pt x="171577" y="137693"/>
                  </a:lnTo>
                  <a:lnTo>
                    <a:pt x="180721" y="128562"/>
                  </a:lnTo>
                  <a:close/>
                </a:path>
                <a:path w="284479" h="285750">
                  <a:moveTo>
                    <a:pt x="284226" y="241211"/>
                  </a:moveTo>
                  <a:lnTo>
                    <a:pt x="268935" y="217043"/>
                  </a:lnTo>
                  <a:lnTo>
                    <a:pt x="266915" y="216090"/>
                  </a:lnTo>
                  <a:lnTo>
                    <a:pt x="247523" y="206959"/>
                  </a:lnTo>
                  <a:lnTo>
                    <a:pt x="235635" y="197878"/>
                  </a:lnTo>
                  <a:lnTo>
                    <a:pt x="226796" y="191122"/>
                  </a:lnTo>
                  <a:lnTo>
                    <a:pt x="213550" y="164045"/>
                  </a:lnTo>
                  <a:lnTo>
                    <a:pt x="214388" y="127546"/>
                  </a:lnTo>
                  <a:lnTo>
                    <a:pt x="214503" y="122885"/>
                  </a:lnTo>
                  <a:lnTo>
                    <a:pt x="214566" y="120230"/>
                  </a:lnTo>
                  <a:lnTo>
                    <a:pt x="198043" y="103720"/>
                  </a:lnTo>
                  <a:lnTo>
                    <a:pt x="196278" y="101955"/>
                  </a:lnTo>
                  <a:lnTo>
                    <a:pt x="196278" y="127546"/>
                  </a:lnTo>
                  <a:lnTo>
                    <a:pt x="125945" y="197878"/>
                  </a:lnTo>
                  <a:lnTo>
                    <a:pt x="102120" y="174040"/>
                  </a:lnTo>
                  <a:lnTo>
                    <a:pt x="172453" y="103720"/>
                  </a:lnTo>
                  <a:lnTo>
                    <a:pt x="196278" y="127546"/>
                  </a:lnTo>
                  <a:lnTo>
                    <a:pt x="196278" y="101955"/>
                  </a:lnTo>
                  <a:lnTo>
                    <a:pt x="175679" y="81356"/>
                  </a:lnTo>
                  <a:lnTo>
                    <a:pt x="79235" y="177800"/>
                  </a:lnTo>
                  <a:lnTo>
                    <a:pt x="118110" y="216700"/>
                  </a:lnTo>
                  <a:lnTo>
                    <a:pt x="163741" y="216090"/>
                  </a:lnTo>
                  <a:lnTo>
                    <a:pt x="191135" y="230911"/>
                  </a:lnTo>
                  <a:lnTo>
                    <a:pt x="206692" y="253212"/>
                  </a:lnTo>
                  <a:lnTo>
                    <a:pt x="216865" y="275056"/>
                  </a:lnTo>
                  <a:lnTo>
                    <a:pt x="240245" y="285750"/>
                  </a:lnTo>
                  <a:lnTo>
                    <a:pt x="268681" y="269290"/>
                  </a:lnTo>
                  <a:lnTo>
                    <a:pt x="284226" y="241211"/>
                  </a:lnTo>
                  <a:close/>
                </a:path>
              </a:pathLst>
            </a:custGeom>
            <a:solidFill>
              <a:srgbClr val="FFFFFF"/>
            </a:solidFill>
          </p:spPr>
          <p:txBody>
            <a:bodyPr wrap="square" lIns="0" tIns="0" rIns="0" bIns="0" rtlCol="0"/>
            <a:lstStyle/>
            <a:p/>
          </p:txBody>
        </p:sp>
        <p:sp>
          <p:nvSpPr>
            <p:cNvPr id="43" name="object 43" descr=""/>
            <p:cNvSpPr/>
            <p:nvPr/>
          </p:nvSpPr>
          <p:spPr>
            <a:xfrm>
              <a:off x="1271901" y="8827950"/>
              <a:ext cx="4900930" cy="0"/>
            </a:xfrm>
            <a:custGeom>
              <a:avLst/>
              <a:gdLst/>
              <a:ahLst/>
              <a:cxnLst/>
              <a:rect l="l" t="t" r="r" b="b"/>
              <a:pathLst>
                <a:path w="4900930" h="0">
                  <a:moveTo>
                    <a:pt x="0" y="0"/>
                  </a:moveTo>
                  <a:lnTo>
                    <a:pt x="4900879" y="0"/>
                  </a:lnTo>
                </a:path>
              </a:pathLst>
            </a:custGeom>
            <a:ln w="3416">
              <a:solidFill>
                <a:srgbClr val="A7A9AC"/>
              </a:solidFill>
            </a:ln>
          </p:spPr>
          <p:txBody>
            <a:bodyPr wrap="square" lIns="0" tIns="0" rIns="0" bIns="0" rtlCol="0"/>
            <a:lstStyle/>
            <a:p/>
          </p:txBody>
        </p:sp>
        <p:sp>
          <p:nvSpPr>
            <p:cNvPr id="44" name="object 44" descr=""/>
            <p:cNvSpPr/>
            <p:nvPr/>
          </p:nvSpPr>
          <p:spPr>
            <a:xfrm>
              <a:off x="4346820" y="8827864"/>
              <a:ext cx="1854200" cy="0"/>
            </a:xfrm>
            <a:custGeom>
              <a:avLst/>
              <a:gdLst/>
              <a:ahLst/>
              <a:cxnLst/>
              <a:rect l="l" t="t" r="r" b="b"/>
              <a:pathLst>
                <a:path w="1854200" h="0">
                  <a:moveTo>
                    <a:pt x="0" y="0"/>
                  </a:moveTo>
                  <a:lnTo>
                    <a:pt x="1854009" y="0"/>
                  </a:lnTo>
                </a:path>
              </a:pathLst>
            </a:custGeom>
            <a:ln w="3416">
              <a:solidFill>
                <a:srgbClr val="A7A9AC"/>
              </a:solidFill>
            </a:ln>
          </p:spPr>
          <p:txBody>
            <a:bodyPr wrap="square" lIns="0" tIns="0" rIns="0" bIns="0" rtlCol="0"/>
            <a:lstStyle/>
            <a:p/>
          </p:txBody>
        </p:sp>
        <p:sp>
          <p:nvSpPr>
            <p:cNvPr id="45" name="object 45" descr=""/>
            <p:cNvSpPr/>
            <p:nvPr/>
          </p:nvSpPr>
          <p:spPr>
            <a:xfrm>
              <a:off x="1515516" y="8803094"/>
              <a:ext cx="4542790" cy="50165"/>
            </a:xfrm>
            <a:custGeom>
              <a:avLst/>
              <a:gdLst/>
              <a:ahLst/>
              <a:cxnLst/>
              <a:rect l="l" t="t" r="r" b="b"/>
              <a:pathLst>
                <a:path w="4542790" h="50165">
                  <a:moveTo>
                    <a:pt x="49568" y="24866"/>
                  </a:moveTo>
                  <a:lnTo>
                    <a:pt x="47625" y="15214"/>
                  </a:lnTo>
                  <a:lnTo>
                    <a:pt x="42303" y="7340"/>
                  </a:lnTo>
                  <a:lnTo>
                    <a:pt x="34429" y="2032"/>
                  </a:lnTo>
                  <a:lnTo>
                    <a:pt x="24777" y="88"/>
                  </a:lnTo>
                  <a:lnTo>
                    <a:pt x="15138" y="2032"/>
                  </a:lnTo>
                  <a:lnTo>
                    <a:pt x="7264" y="7340"/>
                  </a:lnTo>
                  <a:lnTo>
                    <a:pt x="1943" y="15214"/>
                  </a:lnTo>
                  <a:lnTo>
                    <a:pt x="0" y="24866"/>
                  </a:lnTo>
                  <a:lnTo>
                    <a:pt x="1943" y="34505"/>
                  </a:lnTo>
                  <a:lnTo>
                    <a:pt x="7264" y="42379"/>
                  </a:lnTo>
                  <a:lnTo>
                    <a:pt x="15138" y="47688"/>
                  </a:lnTo>
                  <a:lnTo>
                    <a:pt x="24777" y="49644"/>
                  </a:lnTo>
                  <a:lnTo>
                    <a:pt x="34429" y="47688"/>
                  </a:lnTo>
                  <a:lnTo>
                    <a:pt x="42303" y="42379"/>
                  </a:lnTo>
                  <a:lnTo>
                    <a:pt x="47625" y="34505"/>
                  </a:lnTo>
                  <a:lnTo>
                    <a:pt x="49568" y="24866"/>
                  </a:lnTo>
                  <a:close/>
                </a:path>
                <a:path w="4542790" h="50165">
                  <a:moveTo>
                    <a:pt x="791718" y="24866"/>
                  </a:moveTo>
                  <a:lnTo>
                    <a:pt x="789762" y="15214"/>
                  </a:lnTo>
                  <a:lnTo>
                    <a:pt x="784453" y="7340"/>
                  </a:lnTo>
                  <a:lnTo>
                    <a:pt x="776579" y="2032"/>
                  </a:lnTo>
                  <a:lnTo>
                    <a:pt x="766940" y="88"/>
                  </a:lnTo>
                  <a:lnTo>
                    <a:pt x="757288" y="2032"/>
                  </a:lnTo>
                  <a:lnTo>
                    <a:pt x="749401" y="7340"/>
                  </a:lnTo>
                  <a:lnTo>
                    <a:pt x="744093" y="15214"/>
                  </a:lnTo>
                  <a:lnTo>
                    <a:pt x="742149" y="24866"/>
                  </a:lnTo>
                  <a:lnTo>
                    <a:pt x="744093" y="34505"/>
                  </a:lnTo>
                  <a:lnTo>
                    <a:pt x="749401" y="42379"/>
                  </a:lnTo>
                  <a:lnTo>
                    <a:pt x="757288" y="47688"/>
                  </a:lnTo>
                  <a:lnTo>
                    <a:pt x="766940" y="49644"/>
                  </a:lnTo>
                  <a:lnTo>
                    <a:pt x="776579" y="47688"/>
                  </a:lnTo>
                  <a:lnTo>
                    <a:pt x="784453" y="42379"/>
                  </a:lnTo>
                  <a:lnTo>
                    <a:pt x="789762" y="34505"/>
                  </a:lnTo>
                  <a:lnTo>
                    <a:pt x="791718" y="24866"/>
                  </a:lnTo>
                  <a:close/>
                </a:path>
                <a:path w="4542790" h="50165">
                  <a:moveTo>
                    <a:pt x="1544701" y="24866"/>
                  </a:moveTo>
                  <a:lnTo>
                    <a:pt x="1542757" y="15214"/>
                  </a:lnTo>
                  <a:lnTo>
                    <a:pt x="1537436" y="7340"/>
                  </a:lnTo>
                  <a:lnTo>
                    <a:pt x="1529562" y="2032"/>
                  </a:lnTo>
                  <a:lnTo>
                    <a:pt x="1519910" y="88"/>
                  </a:lnTo>
                  <a:lnTo>
                    <a:pt x="1510271" y="2032"/>
                  </a:lnTo>
                  <a:lnTo>
                    <a:pt x="1502397" y="7340"/>
                  </a:lnTo>
                  <a:lnTo>
                    <a:pt x="1497088" y="15214"/>
                  </a:lnTo>
                  <a:lnTo>
                    <a:pt x="1495132" y="24866"/>
                  </a:lnTo>
                  <a:lnTo>
                    <a:pt x="1497088" y="34505"/>
                  </a:lnTo>
                  <a:lnTo>
                    <a:pt x="1502397" y="42379"/>
                  </a:lnTo>
                  <a:lnTo>
                    <a:pt x="1510271" y="47688"/>
                  </a:lnTo>
                  <a:lnTo>
                    <a:pt x="1519910" y="49644"/>
                  </a:lnTo>
                  <a:lnTo>
                    <a:pt x="1529562" y="47688"/>
                  </a:lnTo>
                  <a:lnTo>
                    <a:pt x="1537436" y="42379"/>
                  </a:lnTo>
                  <a:lnTo>
                    <a:pt x="1542757" y="34505"/>
                  </a:lnTo>
                  <a:lnTo>
                    <a:pt x="1544701" y="24866"/>
                  </a:lnTo>
                  <a:close/>
                </a:path>
                <a:path w="4542790" h="50165">
                  <a:moveTo>
                    <a:pt x="2289886" y="24866"/>
                  </a:moveTo>
                  <a:lnTo>
                    <a:pt x="2287930" y="15214"/>
                  </a:lnTo>
                  <a:lnTo>
                    <a:pt x="2282621" y="7340"/>
                  </a:lnTo>
                  <a:lnTo>
                    <a:pt x="2274747" y="2032"/>
                  </a:lnTo>
                  <a:lnTo>
                    <a:pt x="2265108" y="88"/>
                  </a:lnTo>
                  <a:lnTo>
                    <a:pt x="2255456" y="2032"/>
                  </a:lnTo>
                  <a:lnTo>
                    <a:pt x="2247569" y="7340"/>
                  </a:lnTo>
                  <a:lnTo>
                    <a:pt x="2242261" y="15214"/>
                  </a:lnTo>
                  <a:lnTo>
                    <a:pt x="2240318" y="24866"/>
                  </a:lnTo>
                  <a:lnTo>
                    <a:pt x="2242261" y="34505"/>
                  </a:lnTo>
                  <a:lnTo>
                    <a:pt x="2247569" y="42379"/>
                  </a:lnTo>
                  <a:lnTo>
                    <a:pt x="2255456" y="47688"/>
                  </a:lnTo>
                  <a:lnTo>
                    <a:pt x="2265108" y="49644"/>
                  </a:lnTo>
                  <a:lnTo>
                    <a:pt x="2274747" y="47688"/>
                  </a:lnTo>
                  <a:lnTo>
                    <a:pt x="2282621" y="42379"/>
                  </a:lnTo>
                  <a:lnTo>
                    <a:pt x="2287930" y="34505"/>
                  </a:lnTo>
                  <a:lnTo>
                    <a:pt x="2289886" y="24866"/>
                  </a:lnTo>
                  <a:close/>
                </a:path>
                <a:path w="4542790" h="50165">
                  <a:moveTo>
                    <a:pt x="3044113" y="24777"/>
                  </a:moveTo>
                  <a:lnTo>
                    <a:pt x="3042158" y="15138"/>
                  </a:lnTo>
                  <a:lnTo>
                    <a:pt x="3036849" y="7264"/>
                  </a:lnTo>
                  <a:lnTo>
                    <a:pt x="3028962" y="1943"/>
                  </a:lnTo>
                  <a:lnTo>
                    <a:pt x="3019323" y="0"/>
                  </a:lnTo>
                  <a:lnTo>
                    <a:pt x="3009671" y="1943"/>
                  </a:lnTo>
                  <a:lnTo>
                    <a:pt x="3001797" y="7264"/>
                  </a:lnTo>
                  <a:lnTo>
                    <a:pt x="2996488" y="15138"/>
                  </a:lnTo>
                  <a:lnTo>
                    <a:pt x="2994545" y="24777"/>
                  </a:lnTo>
                  <a:lnTo>
                    <a:pt x="2996488" y="34429"/>
                  </a:lnTo>
                  <a:lnTo>
                    <a:pt x="3001797" y="42303"/>
                  </a:lnTo>
                  <a:lnTo>
                    <a:pt x="3009671" y="47612"/>
                  </a:lnTo>
                  <a:lnTo>
                    <a:pt x="3019323" y="49555"/>
                  </a:lnTo>
                  <a:lnTo>
                    <a:pt x="3028962" y="47612"/>
                  </a:lnTo>
                  <a:lnTo>
                    <a:pt x="3036849" y="42303"/>
                  </a:lnTo>
                  <a:lnTo>
                    <a:pt x="3042158" y="34429"/>
                  </a:lnTo>
                  <a:lnTo>
                    <a:pt x="3044113" y="24777"/>
                  </a:lnTo>
                  <a:close/>
                </a:path>
                <a:path w="4542790" h="50165">
                  <a:moveTo>
                    <a:pt x="3797096" y="24777"/>
                  </a:moveTo>
                  <a:lnTo>
                    <a:pt x="3795153" y="15138"/>
                  </a:lnTo>
                  <a:lnTo>
                    <a:pt x="3789832" y="7264"/>
                  </a:lnTo>
                  <a:lnTo>
                    <a:pt x="3781958" y="1943"/>
                  </a:lnTo>
                  <a:lnTo>
                    <a:pt x="3772306" y="0"/>
                  </a:lnTo>
                  <a:lnTo>
                    <a:pt x="3762667" y="1943"/>
                  </a:lnTo>
                  <a:lnTo>
                    <a:pt x="3754793" y="7264"/>
                  </a:lnTo>
                  <a:lnTo>
                    <a:pt x="3749484" y="15138"/>
                  </a:lnTo>
                  <a:lnTo>
                    <a:pt x="3747528" y="24777"/>
                  </a:lnTo>
                  <a:lnTo>
                    <a:pt x="3749484" y="34429"/>
                  </a:lnTo>
                  <a:lnTo>
                    <a:pt x="3754793" y="42303"/>
                  </a:lnTo>
                  <a:lnTo>
                    <a:pt x="3762667" y="47612"/>
                  </a:lnTo>
                  <a:lnTo>
                    <a:pt x="3772306" y="49555"/>
                  </a:lnTo>
                  <a:lnTo>
                    <a:pt x="3781958" y="47612"/>
                  </a:lnTo>
                  <a:lnTo>
                    <a:pt x="3789832" y="42303"/>
                  </a:lnTo>
                  <a:lnTo>
                    <a:pt x="3795153" y="34429"/>
                  </a:lnTo>
                  <a:lnTo>
                    <a:pt x="3797096" y="24777"/>
                  </a:lnTo>
                  <a:close/>
                </a:path>
                <a:path w="4542790" h="50165">
                  <a:moveTo>
                    <a:pt x="4542282" y="24777"/>
                  </a:moveTo>
                  <a:lnTo>
                    <a:pt x="4540326" y="15138"/>
                  </a:lnTo>
                  <a:lnTo>
                    <a:pt x="4535017" y="7264"/>
                  </a:lnTo>
                  <a:lnTo>
                    <a:pt x="4527131" y="1943"/>
                  </a:lnTo>
                  <a:lnTo>
                    <a:pt x="4517491" y="0"/>
                  </a:lnTo>
                  <a:lnTo>
                    <a:pt x="4507839" y="1943"/>
                  </a:lnTo>
                  <a:lnTo>
                    <a:pt x="4499965" y="7264"/>
                  </a:lnTo>
                  <a:lnTo>
                    <a:pt x="4494657" y="15138"/>
                  </a:lnTo>
                  <a:lnTo>
                    <a:pt x="4492714" y="24777"/>
                  </a:lnTo>
                  <a:lnTo>
                    <a:pt x="4494657" y="34429"/>
                  </a:lnTo>
                  <a:lnTo>
                    <a:pt x="4499965" y="42303"/>
                  </a:lnTo>
                  <a:lnTo>
                    <a:pt x="4507839" y="47612"/>
                  </a:lnTo>
                  <a:lnTo>
                    <a:pt x="4517491" y="49555"/>
                  </a:lnTo>
                  <a:lnTo>
                    <a:pt x="4527131" y="47612"/>
                  </a:lnTo>
                  <a:lnTo>
                    <a:pt x="4535017" y="42303"/>
                  </a:lnTo>
                  <a:lnTo>
                    <a:pt x="4540326" y="34429"/>
                  </a:lnTo>
                  <a:lnTo>
                    <a:pt x="4542282" y="24777"/>
                  </a:lnTo>
                  <a:close/>
                </a:path>
              </a:pathLst>
            </a:custGeom>
            <a:solidFill>
              <a:srgbClr val="DA2128"/>
            </a:solidFill>
          </p:spPr>
          <p:txBody>
            <a:bodyPr wrap="square" lIns="0" tIns="0" rIns="0" bIns="0" rtlCol="0"/>
            <a:lstStyle/>
            <a:p/>
          </p:txBody>
        </p:sp>
        <p:pic>
          <p:nvPicPr>
            <p:cNvPr id="46" name="object 46" descr=""/>
            <p:cNvPicPr/>
            <p:nvPr/>
          </p:nvPicPr>
          <p:blipFill>
            <a:blip r:embed="rId9" cstate="print"/>
            <a:stretch>
              <a:fillRect/>
            </a:stretch>
          </p:blipFill>
          <p:spPr>
            <a:xfrm>
              <a:off x="1382210" y="8177989"/>
              <a:ext cx="266628" cy="244409"/>
            </a:xfrm>
            <a:prstGeom prst="rect">
              <a:avLst/>
            </a:prstGeom>
          </p:spPr>
        </p:pic>
      </p:grpSp>
      <p:sp>
        <p:nvSpPr>
          <p:cNvPr id="47" name="object 47"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35</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4983612" y="5240184"/>
            <a:ext cx="1868170" cy="2286635"/>
            <a:chOff x="4983612" y="5240184"/>
            <a:chExt cx="1868170" cy="2286635"/>
          </a:xfrm>
        </p:grpSpPr>
        <p:pic>
          <p:nvPicPr>
            <p:cNvPr id="3" name="object 3" descr=""/>
            <p:cNvPicPr/>
            <p:nvPr/>
          </p:nvPicPr>
          <p:blipFill>
            <a:blip r:embed="rId2" cstate="print"/>
            <a:stretch>
              <a:fillRect/>
            </a:stretch>
          </p:blipFill>
          <p:spPr>
            <a:xfrm>
              <a:off x="5075956" y="5240184"/>
              <a:ext cx="1775321" cy="2286086"/>
            </a:xfrm>
            <a:prstGeom prst="rect">
              <a:avLst/>
            </a:prstGeom>
          </p:spPr>
        </p:pic>
        <p:pic>
          <p:nvPicPr>
            <p:cNvPr id="4" name="object 4" descr=""/>
            <p:cNvPicPr/>
            <p:nvPr/>
          </p:nvPicPr>
          <p:blipFill>
            <a:blip r:embed="rId3" cstate="print"/>
            <a:stretch>
              <a:fillRect/>
            </a:stretch>
          </p:blipFill>
          <p:spPr>
            <a:xfrm>
              <a:off x="4983612" y="5270792"/>
              <a:ext cx="93662" cy="93611"/>
            </a:xfrm>
            <a:prstGeom prst="rect">
              <a:avLst/>
            </a:prstGeom>
          </p:spPr>
        </p:pic>
      </p:grpSp>
      <p:sp>
        <p:nvSpPr>
          <p:cNvPr id="5" name="object 5" descr=""/>
          <p:cNvSpPr txBox="1"/>
          <p:nvPr/>
        </p:nvSpPr>
        <p:spPr>
          <a:xfrm>
            <a:off x="5325212" y="778731"/>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NB25-35/1.8</a:t>
            </a:r>
            <a:endParaRPr sz="800">
              <a:latin typeface="Microsoft JhengHei"/>
              <a:cs typeface="Microsoft JhengHei"/>
            </a:endParaRPr>
          </a:p>
        </p:txBody>
      </p:sp>
      <p:sp>
        <p:nvSpPr>
          <p:cNvPr id="6" name="object 6" descr=""/>
          <p:cNvSpPr txBox="1"/>
          <p:nvPr/>
        </p:nvSpPr>
        <p:spPr>
          <a:xfrm>
            <a:off x="6253125" y="778731"/>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NB25-12/2.1</a:t>
            </a:r>
            <a:endParaRPr sz="800">
              <a:latin typeface="Microsoft JhengHei"/>
              <a:cs typeface="Microsoft JhengHei"/>
            </a:endParaRPr>
          </a:p>
        </p:txBody>
      </p:sp>
      <p:sp>
        <p:nvSpPr>
          <p:cNvPr id="7" name="object 7" descr=""/>
          <p:cNvSpPr txBox="1"/>
          <p:nvPr/>
        </p:nvSpPr>
        <p:spPr>
          <a:xfrm>
            <a:off x="3468574" y="778731"/>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NB25-25/1.8</a:t>
            </a:r>
            <a:endParaRPr sz="800">
              <a:latin typeface="Microsoft JhengHei"/>
              <a:cs typeface="Microsoft JhengHei"/>
            </a:endParaRPr>
          </a:p>
        </p:txBody>
      </p:sp>
      <p:sp>
        <p:nvSpPr>
          <p:cNvPr id="8" name="object 8" descr=""/>
          <p:cNvSpPr txBox="1"/>
          <p:nvPr/>
        </p:nvSpPr>
        <p:spPr>
          <a:xfrm>
            <a:off x="4389883" y="778731"/>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NB25-30/1.6</a:t>
            </a:r>
            <a:endParaRPr sz="800">
              <a:latin typeface="Microsoft JhengHei"/>
              <a:cs typeface="Microsoft JhengHei"/>
            </a:endParaRPr>
          </a:p>
        </p:txBody>
      </p:sp>
      <p:sp>
        <p:nvSpPr>
          <p:cNvPr id="9" name="object 9" descr=""/>
          <p:cNvSpPr txBox="1"/>
          <p:nvPr/>
        </p:nvSpPr>
        <p:spPr>
          <a:xfrm>
            <a:off x="2515261" y="778731"/>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NB25-20/2.0</a:t>
            </a:r>
            <a:endParaRPr sz="800">
              <a:latin typeface="Microsoft JhengHei"/>
              <a:cs typeface="Microsoft JhengHei"/>
            </a:endParaRPr>
          </a:p>
        </p:txBody>
      </p:sp>
      <p:pic>
        <p:nvPicPr>
          <p:cNvPr id="10" name="object 10" descr=""/>
          <p:cNvPicPr/>
          <p:nvPr/>
        </p:nvPicPr>
        <p:blipFill>
          <a:blip r:embed="rId4" cstate="print"/>
          <a:stretch>
            <a:fillRect/>
          </a:stretch>
        </p:blipFill>
        <p:spPr>
          <a:xfrm>
            <a:off x="3326403" y="800930"/>
            <a:ext cx="108026" cy="108000"/>
          </a:xfrm>
          <a:prstGeom prst="rect">
            <a:avLst/>
          </a:prstGeom>
        </p:spPr>
      </p:pic>
      <p:pic>
        <p:nvPicPr>
          <p:cNvPr id="11" name="object 11" descr=""/>
          <p:cNvPicPr/>
          <p:nvPr/>
        </p:nvPicPr>
        <p:blipFill>
          <a:blip r:embed="rId5" cstate="print"/>
          <a:stretch>
            <a:fillRect/>
          </a:stretch>
        </p:blipFill>
        <p:spPr>
          <a:xfrm>
            <a:off x="2371267" y="800930"/>
            <a:ext cx="108026" cy="108000"/>
          </a:xfrm>
          <a:prstGeom prst="rect">
            <a:avLst/>
          </a:prstGeom>
        </p:spPr>
      </p:pic>
      <p:pic>
        <p:nvPicPr>
          <p:cNvPr id="12" name="object 12" descr=""/>
          <p:cNvPicPr/>
          <p:nvPr/>
        </p:nvPicPr>
        <p:blipFill>
          <a:blip r:embed="rId6" cstate="print"/>
          <a:stretch>
            <a:fillRect/>
          </a:stretch>
        </p:blipFill>
        <p:spPr>
          <a:xfrm>
            <a:off x="4262920" y="809325"/>
            <a:ext cx="99656" cy="99606"/>
          </a:xfrm>
          <a:prstGeom prst="rect">
            <a:avLst/>
          </a:prstGeom>
        </p:spPr>
      </p:pic>
      <p:pic>
        <p:nvPicPr>
          <p:cNvPr id="13" name="object 13" descr=""/>
          <p:cNvPicPr/>
          <p:nvPr/>
        </p:nvPicPr>
        <p:blipFill>
          <a:blip r:embed="rId7" cstate="print"/>
          <a:stretch>
            <a:fillRect/>
          </a:stretch>
        </p:blipFill>
        <p:spPr>
          <a:xfrm>
            <a:off x="5179357" y="800930"/>
            <a:ext cx="108038" cy="108000"/>
          </a:xfrm>
          <a:prstGeom prst="rect">
            <a:avLst/>
          </a:prstGeom>
        </p:spPr>
      </p:pic>
      <p:pic>
        <p:nvPicPr>
          <p:cNvPr id="14" name="object 14" descr=""/>
          <p:cNvPicPr/>
          <p:nvPr/>
        </p:nvPicPr>
        <p:blipFill>
          <a:blip r:embed="rId8" cstate="print"/>
          <a:stretch>
            <a:fillRect/>
          </a:stretch>
        </p:blipFill>
        <p:spPr>
          <a:xfrm>
            <a:off x="6129566" y="809325"/>
            <a:ext cx="99656" cy="99606"/>
          </a:xfrm>
          <a:prstGeom prst="rect">
            <a:avLst/>
          </a:prstGeom>
        </p:spPr>
      </p:pic>
      <p:pic>
        <p:nvPicPr>
          <p:cNvPr id="15" name="object 15" descr=""/>
          <p:cNvPicPr/>
          <p:nvPr/>
        </p:nvPicPr>
        <p:blipFill>
          <a:blip r:embed="rId9" cstate="print"/>
          <a:stretch>
            <a:fillRect/>
          </a:stretch>
        </p:blipFill>
        <p:spPr>
          <a:xfrm>
            <a:off x="1207429" y="1113256"/>
            <a:ext cx="2897793" cy="3507920"/>
          </a:xfrm>
          <a:prstGeom prst="rect">
            <a:avLst/>
          </a:prstGeom>
        </p:spPr>
      </p:pic>
      <p:sp>
        <p:nvSpPr>
          <p:cNvPr id="16" name="object 16" descr=""/>
          <p:cNvSpPr txBox="1"/>
          <p:nvPr/>
        </p:nvSpPr>
        <p:spPr>
          <a:xfrm>
            <a:off x="1082278" y="2620262"/>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490</a:t>
            </a:r>
            <a:endParaRPr sz="550">
              <a:latin typeface="Microsoft YaHei"/>
              <a:cs typeface="Microsoft YaHei"/>
            </a:endParaRPr>
          </a:p>
        </p:txBody>
      </p:sp>
      <p:sp>
        <p:nvSpPr>
          <p:cNvPr id="17" name="object 17" descr=""/>
          <p:cNvSpPr txBox="1"/>
          <p:nvPr/>
        </p:nvSpPr>
        <p:spPr>
          <a:xfrm>
            <a:off x="1082278" y="1905169"/>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150</a:t>
            </a:r>
            <a:endParaRPr sz="550">
              <a:latin typeface="Microsoft YaHei"/>
              <a:cs typeface="Microsoft YaHei"/>
            </a:endParaRPr>
          </a:p>
        </p:txBody>
      </p:sp>
      <p:sp>
        <p:nvSpPr>
          <p:cNvPr id="18" name="object 18" descr=""/>
          <p:cNvSpPr txBox="1"/>
          <p:nvPr/>
        </p:nvSpPr>
        <p:spPr>
          <a:xfrm>
            <a:off x="2437952" y="2420796"/>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156°</a:t>
            </a:r>
            <a:endParaRPr sz="550">
              <a:latin typeface="Microsoft YaHei"/>
              <a:cs typeface="Microsoft YaHei"/>
            </a:endParaRPr>
          </a:p>
        </p:txBody>
      </p:sp>
      <p:sp>
        <p:nvSpPr>
          <p:cNvPr id="19" name="object 19" descr=""/>
          <p:cNvSpPr txBox="1"/>
          <p:nvPr/>
        </p:nvSpPr>
        <p:spPr>
          <a:xfrm>
            <a:off x="2003461" y="2298807"/>
            <a:ext cx="1397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99°</a:t>
            </a:r>
            <a:endParaRPr sz="550">
              <a:latin typeface="Microsoft YaHei"/>
              <a:cs typeface="Microsoft YaHei"/>
            </a:endParaRPr>
          </a:p>
        </p:txBody>
      </p:sp>
      <p:sp>
        <p:nvSpPr>
          <p:cNvPr id="20" name="object 20" descr=""/>
          <p:cNvSpPr txBox="1"/>
          <p:nvPr/>
        </p:nvSpPr>
        <p:spPr>
          <a:xfrm>
            <a:off x="2059570" y="1676754"/>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200°</a:t>
            </a:r>
            <a:endParaRPr sz="550">
              <a:latin typeface="Microsoft YaHei"/>
              <a:cs typeface="Microsoft YaHei"/>
            </a:endParaRPr>
          </a:p>
        </p:txBody>
      </p:sp>
      <p:sp>
        <p:nvSpPr>
          <p:cNvPr id="21" name="object 21" descr=""/>
          <p:cNvSpPr txBox="1"/>
          <p:nvPr/>
        </p:nvSpPr>
        <p:spPr>
          <a:xfrm>
            <a:off x="2202383" y="3348578"/>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160</a:t>
            </a:r>
            <a:endParaRPr sz="550">
              <a:latin typeface="Microsoft YaHei"/>
              <a:cs typeface="Microsoft YaHei"/>
            </a:endParaRPr>
          </a:p>
        </p:txBody>
      </p:sp>
      <p:sp>
        <p:nvSpPr>
          <p:cNvPr id="22" name="object 22" descr=""/>
          <p:cNvSpPr txBox="1"/>
          <p:nvPr/>
        </p:nvSpPr>
        <p:spPr>
          <a:xfrm>
            <a:off x="2969207" y="2009572"/>
            <a:ext cx="1397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75°</a:t>
            </a:r>
            <a:endParaRPr sz="550">
              <a:latin typeface="Microsoft YaHei"/>
              <a:cs typeface="Microsoft YaHei"/>
            </a:endParaRPr>
          </a:p>
        </p:txBody>
      </p:sp>
      <p:sp>
        <p:nvSpPr>
          <p:cNvPr id="23" name="object 23" descr=""/>
          <p:cNvSpPr txBox="1"/>
          <p:nvPr/>
        </p:nvSpPr>
        <p:spPr>
          <a:xfrm>
            <a:off x="1559036" y="4112627"/>
            <a:ext cx="492759" cy="518159"/>
          </a:xfrm>
          <a:prstGeom prst="rect">
            <a:avLst/>
          </a:prstGeom>
        </p:spPr>
        <p:txBody>
          <a:bodyPr wrap="square" lIns="0" tIns="31114" rIns="0" bIns="0" rtlCol="0" vert="horz">
            <a:spAutoFit/>
          </a:bodyPr>
          <a:lstStyle/>
          <a:p>
            <a:pPr algn="r" marR="5080">
              <a:lnSpc>
                <a:spcPct val="100000"/>
              </a:lnSpc>
              <a:spcBef>
                <a:spcPts val="244"/>
              </a:spcBef>
            </a:pPr>
            <a:r>
              <a:rPr dirty="0" baseline="3968" sz="1050" spc="127">
                <a:solidFill>
                  <a:srgbClr val="FFFFFF"/>
                </a:solidFill>
                <a:latin typeface="Arial MT"/>
                <a:cs typeface="Arial MT"/>
              </a:rPr>
              <a:t>a</a:t>
            </a:r>
            <a:r>
              <a:rPr dirty="0" baseline="3968" sz="1050" spc="-52">
                <a:solidFill>
                  <a:srgbClr val="FFFFFF"/>
                </a:solidFill>
                <a:latin typeface="Arial MT"/>
                <a:cs typeface="Arial MT"/>
              </a:rPr>
              <a:t> </a:t>
            </a:r>
            <a:r>
              <a:rPr dirty="0" sz="550" spc="-10">
                <a:solidFill>
                  <a:srgbClr val="565658"/>
                </a:solidFill>
                <a:latin typeface="Microsoft YaHei"/>
                <a:cs typeface="Microsoft YaHei"/>
              </a:rPr>
              <a:t>1692.98</a:t>
            </a:r>
            <a:endParaRPr sz="550">
              <a:latin typeface="Microsoft YaHei"/>
              <a:cs typeface="Microsoft YaHei"/>
            </a:endParaRPr>
          </a:p>
          <a:p>
            <a:pPr algn="r" marR="5080">
              <a:lnSpc>
                <a:spcPct val="100000"/>
              </a:lnSpc>
              <a:spcBef>
                <a:spcPts val="145"/>
              </a:spcBef>
            </a:pPr>
            <a:r>
              <a:rPr dirty="0" sz="700" spc="90">
                <a:solidFill>
                  <a:srgbClr val="FFFFFF"/>
                </a:solidFill>
                <a:latin typeface="Arial MT"/>
                <a:cs typeface="Arial MT"/>
              </a:rPr>
              <a:t>b</a:t>
            </a:r>
            <a:r>
              <a:rPr dirty="0" sz="700" spc="240">
                <a:solidFill>
                  <a:srgbClr val="FFFFFF"/>
                </a:solidFill>
                <a:latin typeface="Arial MT"/>
                <a:cs typeface="Arial MT"/>
              </a:rPr>
              <a:t> </a:t>
            </a:r>
            <a:r>
              <a:rPr dirty="0" baseline="3968" sz="1050" spc="127">
                <a:solidFill>
                  <a:srgbClr val="FFFFFF"/>
                </a:solidFill>
                <a:latin typeface="Arial MT"/>
                <a:cs typeface="Arial MT"/>
              </a:rPr>
              <a:t>d</a:t>
            </a:r>
            <a:r>
              <a:rPr dirty="0" baseline="3968" sz="1050" spc="-60">
                <a:solidFill>
                  <a:srgbClr val="FFFFFF"/>
                </a:solidFill>
                <a:latin typeface="Arial MT"/>
                <a:cs typeface="Arial MT"/>
              </a:rPr>
              <a:t> </a:t>
            </a:r>
            <a:r>
              <a:rPr dirty="0" sz="550" spc="-10">
                <a:solidFill>
                  <a:srgbClr val="565658"/>
                </a:solidFill>
                <a:latin typeface="Microsoft YaHei"/>
                <a:cs typeface="Microsoft YaHei"/>
              </a:rPr>
              <a:t>1492.98</a:t>
            </a:r>
            <a:endParaRPr sz="550">
              <a:latin typeface="Microsoft YaHei"/>
              <a:cs typeface="Microsoft YaHei"/>
            </a:endParaRPr>
          </a:p>
          <a:p>
            <a:pPr algn="r" marR="5080">
              <a:lnSpc>
                <a:spcPct val="100000"/>
              </a:lnSpc>
              <a:spcBef>
                <a:spcPts val="120"/>
              </a:spcBef>
            </a:pPr>
            <a:r>
              <a:rPr dirty="0" baseline="3968" sz="1050" spc="157">
                <a:solidFill>
                  <a:srgbClr val="FFFFFF"/>
                </a:solidFill>
                <a:latin typeface="Arial MT"/>
                <a:cs typeface="Arial MT"/>
              </a:rPr>
              <a:t>c</a:t>
            </a:r>
            <a:r>
              <a:rPr dirty="0" baseline="3968" sz="1050" spc="-44">
                <a:solidFill>
                  <a:srgbClr val="FFFFFF"/>
                </a:solidFill>
                <a:latin typeface="Arial MT"/>
                <a:cs typeface="Arial MT"/>
              </a:rPr>
              <a:t> </a:t>
            </a:r>
            <a:r>
              <a:rPr dirty="0" sz="550" spc="-10">
                <a:solidFill>
                  <a:srgbClr val="565658"/>
                </a:solidFill>
                <a:latin typeface="Microsoft YaHei"/>
                <a:cs typeface="Microsoft YaHei"/>
              </a:rPr>
              <a:t>1296.83</a:t>
            </a:r>
            <a:endParaRPr sz="550">
              <a:latin typeface="Microsoft YaHei"/>
              <a:cs typeface="Microsoft YaHei"/>
            </a:endParaRPr>
          </a:p>
          <a:p>
            <a:pPr algn="r" marR="6985">
              <a:lnSpc>
                <a:spcPct val="100000"/>
              </a:lnSpc>
              <a:spcBef>
                <a:spcPts val="100"/>
              </a:spcBef>
            </a:pPr>
            <a:r>
              <a:rPr dirty="0" sz="700" spc="85">
                <a:solidFill>
                  <a:srgbClr val="FFFFFF"/>
                </a:solidFill>
                <a:latin typeface="Arial MT"/>
                <a:cs typeface="Arial MT"/>
              </a:rPr>
              <a:t>e</a:t>
            </a:r>
            <a:r>
              <a:rPr dirty="0" sz="700" spc="-45">
                <a:solidFill>
                  <a:srgbClr val="FFFFFF"/>
                </a:solidFill>
                <a:latin typeface="Arial MT"/>
                <a:cs typeface="Arial MT"/>
              </a:rPr>
              <a:t> </a:t>
            </a:r>
            <a:r>
              <a:rPr dirty="0" sz="550" spc="-10">
                <a:solidFill>
                  <a:srgbClr val="565658"/>
                </a:solidFill>
                <a:latin typeface="Microsoft YaHei"/>
                <a:cs typeface="Microsoft YaHei"/>
              </a:rPr>
              <a:t>1789.66</a:t>
            </a:r>
            <a:endParaRPr sz="550">
              <a:latin typeface="Microsoft YaHei"/>
              <a:cs typeface="Microsoft YaHei"/>
            </a:endParaRPr>
          </a:p>
        </p:txBody>
      </p:sp>
      <p:sp>
        <p:nvSpPr>
          <p:cNvPr id="24" name="object 24" descr=""/>
          <p:cNvSpPr txBox="1"/>
          <p:nvPr/>
        </p:nvSpPr>
        <p:spPr>
          <a:xfrm>
            <a:off x="1678185" y="3560655"/>
            <a:ext cx="515620" cy="487045"/>
          </a:xfrm>
          <a:prstGeom prst="rect">
            <a:avLst/>
          </a:prstGeom>
        </p:spPr>
        <p:txBody>
          <a:bodyPr wrap="square" lIns="0" tIns="15240" rIns="0" bIns="0" rtlCol="0" vert="horz">
            <a:spAutoFit/>
          </a:bodyPr>
          <a:lstStyle/>
          <a:p>
            <a:pPr algn="r" marR="30480">
              <a:lnSpc>
                <a:spcPct val="100000"/>
              </a:lnSpc>
              <a:spcBef>
                <a:spcPts val="120"/>
              </a:spcBef>
            </a:pPr>
            <a:r>
              <a:rPr dirty="0" baseline="3968" sz="1050" spc="127">
                <a:solidFill>
                  <a:srgbClr val="FFFFFF"/>
                </a:solidFill>
                <a:latin typeface="Arial MT"/>
                <a:cs typeface="Arial MT"/>
              </a:rPr>
              <a:t>a </a:t>
            </a:r>
            <a:r>
              <a:rPr dirty="0" sz="550" spc="-10">
                <a:solidFill>
                  <a:srgbClr val="565658"/>
                </a:solidFill>
                <a:latin typeface="Microsoft YaHei"/>
                <a:cs typeface="Microsoft YaHei"/>
              </a:rPr>
              <a:t>772.59</a:t>
            </a:r>
            <a:endParaRPr sz="550">
              <a:latin typeface="Microsoft YaHei"/>
              <a:cs typeface="Microsoft YaHei"/>
            </a:endParaRPr>
          </a:p>
          <a:p>
            <a:pPr algn="r" marR="30480">
              <a:lnSpc>
                <a:spcPct val="100000"/>
              </a:lnSpc>
              <a:spcBef>
                <a:spcPts val="70"/>
              </a:spcBef>
            </a:pPr>
            <a:r>
              <a:rPr dirty="0" sz="700" spc="90">
                <a:solidFill>
                  <a:srgbClr val="FFFFFF"/>
                </a:solidFill>
                <a:latin typeface="Arial MT"/>
                <a:cs typeface="Arial MT"/>
              </a:rPr>
              <a:t>b</a:t>
            </a:r>
            <a:r>
              <a:rPr dirty="0" sz="700" spc="225">
                <a:solidFill>
                  <a:srgbClr val="FFFFFF"/>
                </a:solidFill>
                <a:latin typeface="Arial MT"/>
                <a:cs typeface="Arial MT"/>
              </a:rPr>
              <a:t> </a:t>
            </a:r>
            <a:r>
              <a:rPr dirty="0" sz="700" spc="85">
                <a:solidFill>
                  <a:srgbClr val="FFFFFF"/>
                </a:solidFill>
                <a:latin typeface="Arial MT"/>
                <a:cs typeface="Arial MT"/>
              </a:rPr>
              <a:t>d </a:t>
            </a:r>
            <a:r>
              <a:rPr dirty="0" sz="550" spc="-10">
                <a:solidFill>
                  <a:srgbClr val="565658"/>
                </a:solidFill>
                <a:latin typeface="Microsoft YaHei"/>
                <a:cs typeface="Microsoft YaHei"/>
              </a:rPr>
              <a:t>671.72</a:t>
            </a:r>
            <a:endParaRPr sz="550">
              <a:latin typeface="Microsoft YaHei"/>
              <a:cs typeface="Microsoft YaHei"/>
            </a:endParaRPr>
          </a:p>
          <a:p>
            <a:pPr algn="r" marR="30480">
              <a:lnSpc>
                <a:spcPct val="100000"/>
              </a:lnSpc>
              <a:spcBef>
                <a:spcPts val="125"/>
              </a:spcBef>
            </a:pPr>
            <a:r>
              <a:rPr dirty="0" baseline="7936" sz="1050" spc="157">
                <a:solidFill>
                  <a:srgbClr val="FFFFFF"/>
                </a:solidFill>
                <a:latin typeface="Arial MT"/>
                <a:cs typeface="Arial MT"/>
              </a:rPr>
              <a:t>c</a:t>
            </a:r>
            <a:r>
              <a:rPr dirty="0" baseline="7936" sz="1050" spc="142">
                <a:solidFill>
                  <a:srgbClr val="FFFFFF"/>
                </a:solidFill>
                <a:latin typeface="Arial MT"/>
                <a:cs typeface="Arial MT"/>
              </a:rPr>
              <a:t> </a:t>
            </a:r>
            <a:r>
              <a:rPr dirty="0" sz="550" spc="-10">
                <a:solidFill>
                  <a:srgbClr val="565658"/>
                </a:solidFill>
                <a:latin typeface="Microsoft YaHei"/>
                <a:cs typeface="Microsoft YaHei"/>
              </a:rPr>
              <a:t>543.18</a:t>
            </a:r>
            <a:endParaRPr sz="550">
              <a:latin typeface="Microsoft YaHei"/>
              <a:cs typeface="Microsoft YaHei"/>
            </a:endParaRPr>
          </a:p>
          <a:p>
            <a:pPr algn="r" marR="38100">
              <a:lnSpc>
                <a:spcPct val="100000"/>
              </a:lnSpc>
              <a:spcBef>
                <a:spcPts val="55"/>
              </a:spcBef>
            </a:pPr>
            <a:r>
              <a:rPr dirty="0" sz="700" spc="85">
                <a:solidFill>
                  <a:srgbClr val="FFFFFF"/>
                </a:solidFill>
                <a:latin typeface="Arial MT"/>
                <a:cs typeface="Arial MT"/>
              </a:rPr>
              <a:t>e</a:t>
            </a:r>
            <a:r>
              <a:rPr dirty="0" sz="700" spc="10">
                <a:solidFill>
                  <a:srgbClr val="FFFFFF"/>
                </a:solidFill>
                <a:latin typeface="Arial MT"/>
                <a:cs typeface="Arial MT"/>
              </a:rPr>
              <a:t> </a:t>
            </a:r>
            <a:r>
              <a:rPr dirty="0" baseline="5050" sz="825" spc="-15">
                <a:solidFill>
                  <a:srgbClr val="565658"/>
                </a:solidFill>
                <a:latin typeface="Microsoft YaHei"/>
                <a:cs typeface="Microsoft YaHei"/>
              </a:rPr>
              <a:t>906.63</a:t>
            </a:r>
            <a:endParaRPr baseline="5050" sz="825">
              <a:latin typeface="Microsoft YaHei"/>
              <a:cs typeface="Microsoft YaHei"/>
            </a:endParaRPr>
          </a:p>
        </p:txBody>
      </p:sp>
      <p:sp>
        <p:nvSpPr>
          <p:cNvPr id="25" name="object 25" descr=""/>
          <p:cNvSpPr txBox="1"/>
          <p:nvPr/>
        </p:nvSpPr>
        <p:spPr>
          <a:xfrm>
            <a:off x="2211783" y="3560673"/>
            <a:ext cx="508000" cy="487045"/>
          </a:xfrm>
          <a:prstGeom prst="rect">
            <a:avLst/>
          </a:prstGeom>
        </p:spPr>
        <p:txBody>
          <a:bodyPr wrap="square" lIns="0" tIns="15240" rIns="0" bIns="0" rtlCol="0" vert="horz">
            <a:spAutoFit/>
          </a:bodyPr>
          <a:lstStyle/>
          <a:p>
            <a:pPr algn="r" marR="30480">
              <a:lnSpc>
                <a:spcPct val="100000"/>
              </a:lnSpc>
              <a:spcBef>
                <a:spcPts val="120"/>
              </a:spcBef>
            </a:pPr>
            <a:r>
              <a:rPr dirty="0" baseline="3968" sz="1050" spc="127">
                <a:solidFill>
                  <a:srgbClr val="FFFFFF"/>
                </a:solidFill>
                <a:latin typeface="Arial MT"/>
                <a:cs typeface="Arial MT"/>
              </a:rPr>
              <a:t>a</a:t>
            </a:r>
            <a:r>
              <a:rPr dirty="0" baseline="3968" sz="1050">
                <a:solidFill>
                  <a:srgbClr val="FFFFFF"/>
                </a:solidFill>
                <a:latin typeface="Arial MT"/>
                <a:cs typeface="Arial MT"/>
              </a:rPr>
              <a:t> </a:t>
            </a:r>
            <a:r>
              <a:rPr dirty="0" sz="550" spc="-10">
                <a:solidFill>
                  <a:srgbClr val="565658"/>
                </a:solidFill>
                <a:latin typeface="Microsoft YaHei"/>
                <a:cs typeface="Microsoft YaHei"/>
              </a:rPr>
              <a:t>572.83</a:t>
            </a:r>
            <a:endParaRPr sz="550">
              <a:latin typeface="Microsoft YaHei"/>
              <a:cs typeface="Microsoft YaHei"/>
            </a:endParaRPr>
          </a:p>
          <a:p>
            <a:pPr algn="r" marR="30480">
              <a:lnSpc>
                <a:spcPct val="100000"/>
              </a:lnSpc>
              <a:spcBef>
                <a:spcPts val="70"/>
              </a:spcBef>
            </a:pPr>
            <a:r>
              <a:rPr dirty="0" sz="700" spc="90">
                <a:solidFill>
                  <a:srgbClr val="FFFFFF"/>
                </a:solidFill>
                <a:latin typeface="Arial MT"/>
                <a:cs typeface="Arial MT"/>
              </a:rPr>
              <a:t>b</a:t>
            </a:r>
            <a:r>
              <a:rPr dirty="0" sz="700" spc="225">
                <a:solidFill>
                  <a:srgbClr val="FFFFFF"/>
                </a:solidFill>
                <a:latin typeface="Arial MT"/>
                <a:cs typeface="Arial MT"/>
              </a:rPr>
              <a:t> </a:t>
            </a:r>
            <a:r>
              <a:rPr dirty="0" sz="700" spc="85">
                <a:solidFill>
                  <a:srgbClr val="FFFFFF"/>
                </a:solidFill>
                <a:latin typeface="Arial MT"/>
                <a:cs typeface="Arial MT"/>
              </a:rPr>
              <a:t>d</a:t>
            </a:r>
            <a:r>
              <a:rPr dirty="0" sz="700" spc="30">
                <a:solidFill>
                  <a:srgbClr val="FFFFFF"/>
                </a:solidFill>
                <a:latin typeface="Arial MT"/>
                <a:cs typeface="Arial MT"/>
              </a:rPr>
              <a:t> </a:t>
            </a:r>
            <a:r>
              <a:rPr dirty="0" sz="550" spc="-10">
                <a:solidFill>
                  <a:srgbClr val="565658"/>
                </a:solidFill>
                <a:latin typeface="Microsoft YaHei"/>
                <a:cs typeface="Microsoft YaHei"/>
              </a:rPr>
              <a:t>527.67</a:t>
            </a:r>
            <a:endParaRPr sz="550">
              <a:latin typeface="Microsoft YaHei"/>
              <a:cs typeface="Microsoft YaHei"/>
            </a:endParaRPr>
          </a:p>
          <a:p>
            <a:pPr algn="r" marR="30480">
              <a:lnSpc>
                <a:spcPct val="100000"/>
              </a:lnSpc>
              <a:spcBef>
                <a:spcPts val="125"/>
              </a:spcBef>
            </a:pPr>
            <a:r>
              <a:rPr dirty="0" baseline="7936" sz="1050" spc="157">
                <a:solidFill>
                  <a:srgbClr val="FFFFFF"/>
                </a:solidFill>
                <a:latin typeface="Arial MT"/>
                <a:cs typeface="Arial MT"/>
              </a:rPr>
              <a:t>c</a:t>
            </a:r>
            <a:r>
              <a:rPr dirty="0" baseline="7936" sz="1050" spc="15">
                <a:solidFill>
                  <a:srgbClr val="FFFFFF"/>
                </a:solidFill>
                <a:latin typeface="Arial MT"/>
                <a:cs typeface="Arial MT"/>
              </a:rPr>
              <a:t> </a:t>
            </a:r>
            <a:r>
              <a:rPr dirty="0" sz="550" spc="-10">
                <a:solidFill>
                  <a:srgbClr val="565658"/>
                </a:solidFill>
                <a:latin typeface="Microsoft YaHei"/>
                <a:cs typeface="Microsoft YaHei"/>
              </a:rPr>
              <a:t>524.07</a:t>
            </a:r>
            <a:endParaRPr sz="550">
              <a:latin typeface="Microsoft YaHei"/>
              <a:cs typeface="Microsoft YaHei"/>
            </a:endParaRPr>
          </a:p>
          <a:p>
            <a:pPr algn="r" marR="31750">
              <a:lnSpc>
                <a:spcPct val="100000"/>
              </a:lnSpc>
              <a:spcBef>
                <a:spcPts val="55"/>
              </a:spcBef>
            </a:pPr>
            <a:r>
              <a:rPr dirty="0" sz="700" spc="85">
                <a:solidFill>
                  <a:srgbClr val="FFFFFF"/>
                </a:solidFill>
                <a:latin typeface="Arial MT"/>
                <a:cs typeface="Arial MT"/>
              </a:rPr>
              <a:t>e</a:t>
            </a:r>
            <a:r>
              <a:rPr dirty="0" sz="700" spc="-45">
                <a:solidFill>
                  <a:srgbClr val="FFFFFF"/>
                </a:solidFill>
                <a:latin typeface="Arial MT"/>
                <a:cs typeface="Arial MT"/>
              </a:rPr>
              <a:t> </a:t>
            </a:r>
            <a:r>
              <a:rPr dirty="0" baseline="5050" sz="825" spc="-15">
                <a:solidFill>
                  <a:srgbClr val="565658"/>
                </a:solidFill>
                <a:latin typeface="Microsoft YaHei"/>
                <a:cs typeface="Microsoft YaHei"/>
              </a:rPr>
              <a:t>600.65</a:t>
            </a:r>
            <a:endParaRPr baseline="5050" sz="825">
              <a:latin typeface="Microsoft YaHei"/>
              <a:cs typeface="Microsoft YaHei"/>
            </a:endParaRPr>
          </a:p>
        </p:txBody>
      </p:sp>
      <p:sp>
        <p:nvSpPr>
          <p:cNvPr id="26" name="object 26" descr=""/>
          <p:cNvSpPr txBox="1"/>
          <p:nvPr/>
        </p:nvSpPr>
        <p:spPr>
          <a:xfrm>
            <a:off x="2483904" y="4109842"/>
            <a:ext cx="515620" cy="521970"/>
          </a:xfrm>
          <a:prstGeom prst="rect">
            <a:avLst/>
          </a:prstGeom>
        </p:spPr>
        <p:txBody>
          <a:bodyPr wrap="square" lIns="0" tIns="31114" rIns="0" bIns="0" rtlCol="0" vert="horz">
            <a:spAutoFit/>
          </a:bodyPr>
          <a:lstStyle/>
          <a:p>
            <a:pPr algn="r" marR="5080">
              <a:lnSpc>
                <a:spcPct val="100000"/>
              </a:lnSpc>
              <a:spcBef>
                <a:spcPts val="244"/>
              </a:spcBef>
            </a:pPr>
            <a:r>
              <a:rPr dirty="0" baseline="3968" sz="1050" spc="127">
                <a:solidFill>
                  <a:srgbClr val="FFFFFF"/>
                </a:solidFill>
                <a:latin typeface="Arial MT"/>
                <a:cs typeface="Arial MT"/>
              </a:rPr>
              <a:t>a</a:t>
            </a:r>
            <a:r>
              <a:rPr dirty="0" baseline="3968" sz="1050" spc="202">
                <a:solidFill>
                  <a:srgbClr val="FFFFFF"/>
                </a:solidFill>
                <a:latin typeface="Arial MT"/>
                <a:cs typeface="Arial MT"/>
              </a:rPr>
              <a:t> </a:t>
            </a:r>
            <a:r>
              <a:rPr dirty="0" sz="550" spc="-10">
                <a:solidFill>
                  <a:srgbClr val="565658"/>
                </a:solidFill>
                <a:latin typeface="Microsoft YaHei"/>
                <a:cs typeface="Microsoft YaHei"/>
              </a:rPr>
              <a:t>2012.98</a:t>
            </a:r>
            <a:endParaRPr sz="550">
              <a:latin typeface="Microsoft YaHei"/>
              <a:cs typeface="Microsoft YaHei"/>
            </a:endParaRPr>
          </a:p>
          <a:p>
            <a:pPr algn="r" marR="5080">
              <a:lnSpc>
                <a:spcPct val="100000"/>
              </a:lnSpc>
              <a:spcBef>
                <a:spcPts val="145"/>
              </a:spcBef>
            </a:pPr>
            <a:r>
              <a:rPr dirty="0" sz="700" spc="90">
                <a:solidFill>
                  <a:srgbClr val="FFFFFF"/>
                </a:solidFill>
                <a:latin typeface="Arial MT"/>
                <a:cs typeface="Arial MT"/>
              </a:rPr>
              <a:t>b</a:t>
            </a:r>
            <a:r>
              <a:rPr dirty="0" sz="700" spc="220">
                <a:solidFill>
                  <a:srgbClr val="FFFFFF"/>
                </a:solidFill>
                <a:latin typeface="Arial MT"/>
                <a:cs typeface="Arial MT"/>
              </a:rPr>
              <a:t> </a:t>
            </a:r>
            <a:r>
              <a:rPr dirty="0" baseline="3968" sz="1050" spc="127">
                <a:solidFill>
                  <a:srgbClr val="FFFFFF"/>
                </a:solidFill>
                <a:latin typeface="Arial MT"/>
                <a:cs typeface="Arial MT"/>
              </a:rPr>
              <a:t>d</a:t>
            </a:r>
            <a:r>
              <a:rPr dirty="0" baseline="3968" sz="1050" spc="262">
                <a:solidFill>
                  <a:srgbClr val="FFFFFF"/>
                </a:solidFill>
                <a:latin typeface="Arial MT"/>
                <a:cs typeface="Arial MT"/>
              </a:rPr>
              <a:t> </a:t>
            </a:r>
            <a:r>
              <a:rPr dirty="0" sz="550" spc="-10">
                <a:solidFill>
                  <a:srgbClr val="565658"/>
                </a:solidFill>
                <a:latin typeface="Microsoft YaHei"/>
                <a:cs typeface="Microsoft YaHei"/>
              </a:rPr>
              <a:t>1812.98</a:t>
            </a:r>
            <a:endParaRPr sz="550">
              <a:latin typeface="Microsoft YaHei"/>
              <a:cs typeface="Microsoft YaHei"/>
            </a:endParaRPr>
          </a:p>
          <a:p>
            <a:pPr algn="r" marR="5080">
              <a:lnSpc>
                <a:spcPct val="100000"/>
              </a:lnSpc>
              <a:spcBef>
                <a:spcPts val="120"/>
              </a:spcBef>
            </a:pPr>
            <a:r>
              <a:rPr dirty="0" baseline="3968" sz="1050" spc="157">
                <a:solidFill>
                  <a:srgbClr val="FFFFFF"/>
                </a:solidFill>
                <a:latin typeface="Arial MT"/>
                <a:cs typeface="Arial MT"/>
              </a:rPr>
              <a:t>c</a:t>
            </a:r>
            <a:r>
              <a:rPr dirty="0" baseline="3968" sz="1050" spc="217">
                <a:solidFill>
                  <a:srgbClr val="FFFFFF"/>
                </a:solidFill>
                <a:latin typeface="Arial MT"/>
                <a:cs typeface="Arial MT"/>
              </a:rPr>
              <a:t> </a:t>
            </a:r>
            <a:r>
              <a:rPr dirty="0" sz="550" spc="-10">
                <a:solidFill>
                  <a:srgbClr val="565658"/>
                </a:solidFill>
                <a:latin typeface="Microsoft YaHei"/>
                <a:cs typeface="Microsoft YaHei"/>
              </a:rPr>
              <a:t>1616.83</a:t>
            </a:r>
            <a:endParaRPr sz="550">
              <a:latin typeface="Microsoft YaHei"/>
              <a:cs typeface="Microsoft YaHei"/>
            </a:endParaRPr>
          </a:p>
          <a:p>
            <a:pPr algn="r" marR="5080">
              <a:lnSpc>
                <a:spcPct val="100000"/>
              </a:lnSpc>
              <a:spcBef>
                <a:spcPts val="135"/>
              </a:spcBef>
            </a:pPr>
            <a:r>
              <a:rPr dirty="0" sz="700" spc="85">
                <a:solidFill>
                  <a:srgbClr val="FFFFFF"/>
                </a:solidFill>
                <a:latin typeface="Arial MT"/>
                <a:cs typeface="Arial MT"/>
              </a:rPr>
              <a:t>e</a:t>
            </a:r>
            <a:r>
              <a:rPr dirty="0" sz="700" spc="150">
                <a:solidFill>
                  <a:srgbClr val="FFFFFF"/>
                </a:solidFill>
                <a:latin typeface="Arial MT"/>
                <a:cs typeface="Arial MT"/>
              </a:rPr>
              <a:t> </a:t>
            </a:r>
            <a:r>
              <a:rPr dirty="0" sz="550" spc="-10">
                <a:solidFill>
                  <a:srgbClr val="565658"/>
                </a:solidFill>
                <a:latin typeface="Microsoft YaHei"/>
                <a:cs typeface="Microsoft YaHei"/>
              </a:rPr>
              <a:t>2109.66</a:t>
            </a:r>
            <a:endParaRPr sz="550">
              <a:latin typeface="Microsoft YaHei"/>
              <a:cs typeface="Microsoft YaHei"/>
            </a:endParaRPr>
          </a:p>
        </p:txBody>
      </p:sp>
      <p:sp>
        <p:nvSpPr>
          <p:cNvPr id="27" name="object 27" descr=""/>
          <p:cNvSpPr txBox="1"/>
          <p:nvPr/>
        </p:nvSpPr>
        <p:spPr>
          <a:xfrm>
            <a:off x="3879441" y="2213594"/>
            <a:ext cx="551180" cy="537210"/>
          </a:xfrm>
          <a:prstGeom prst="rect">
            <a:avLst/>
          </a:prstGeom>
        </p:spPr>
        <p:txBody>
          <a:bodyPr wrap="square" lIns="0" tIns="31750" rIns="0" bIns="0" rtlCol="0" vert="horz">
            <a:spAutoFit/>
          </a:bodyPr>
          <a:lstStyle/>
          <a:p>
            <a:pPr algn="r" marR="30480">
              <a:lnSpc>
                <a:spcPct val="100000"/>
              </a:lnSpc>
              <a:spcBef>
                <a:spcPts val="250"/>
              </a:spcBef>
            </a:pPr>
            <a:r>
              <a:rPr dirty="0" baseline="7936" sz="1050" spc="127">
                <a:solidFill>
                  <a:srgbClr val="FFFFFF"/>
                </a:solidFill>
                <a:latin typeface="Arial MT"/>
                <a:cs typeface="Arial MT"/>
              </a:rPr>
              <a:t>a</a:t>
            </a:r>
            <a:r>
              <a:rPr dirty="0" baseline="7936" sz="1050" spc="97">
                <a:solidFill>
                  <a:srgbClr val="FFFFFF"/>
                </a:solidFill>
                <a:latin typeface="Arial MT"/>
                <a:cs typeface="Arial MT"/>
              </a:rPr>
              <a:t> </a:t>
            </a:r>
            <a:r>
              <a:rPr dirty="0" sz="550" spc="-10">
                <a:solidFill>
                  <a:srgbClr val="565658"/>
                </a:solidFill>
                <a:latin typeface="Microsoft YaHei"/>
                <a:cs typeface="Microsoft YaHei"/>
              </a:rPr>
              <a:t>3621.24</a:t>
            </a:r>
            <a:endParaRPr sz="550">
              <a:latin typeface="Microsoft YaHei"/>
              <a:cs typeface="Microsoft YaHei"/>
            </a:endParaRPr>
          </a:p>
          <a:p>
            <a:pPr algn="r" marR="30480">
              <a:lnSpc>
                <a:spcPct val="100000"/>
              </a:lnSpc>
              <a:spcBef>
                <a:spcPts val="155"/>
              </a:spcBef>
            </a:pPr>
            <a:r>
              <a:rPr dirty="0" sz="700" spc="90">
                <a:solidFill>
                  <a:srgbClr val="FFFFFF"/>
                </a:solidFill>
                <a:latin typeface="Arial MT"/>
                <a:cs typeface="Arial MT"/>
              </a:rPr>
              <a:t>b</a:t>
            </a:r>
            <a:r>
              <a:rPr dirty="0" sz="700" spc="204">
                <a:solidFill>
                  <a:srgbClr val="FFFFFF"/>
                </a:solidFill>
                <a:latin typeface="Arial MT"/>
                <a:cs typeface="Arial MT"/>
              </a:rPr>
              <a:t> </a:t>
            </a:r>
            <a:r>
              <a:rPr dirty="0" sz="700" spc="85">
                <a:solidFill>
                  <a:srgbClr val="FFFFFF"/>
                </a:solidFill>
                <a:latin typeface="Arial MT"/>
                <a:cs typeface="Arial MT"/>
              </a:rPr>
              <a:t>d</a:t>
            </a:r>
            <a:r>
              <a:rPr dirty="0" sz="700" spc="60">
                <a:solidFill>
                  <a:srgbClr val="FFFFFF"/>
                </a:solidFill>
                <a:latin typeface="Arial MT"/>
                <a:cs typeface="Arial MT"/>
              </a:rPr>
              <a:t> </a:t>
            </a:r>
            <a:r>
              <a:rPr dirty="0" sz="550" spc="-10">
                <a:solidFill>
                  <a:srgbClr val="565658"/>
                </a:solidFill>
                <a:latin typeface="Microsoft YaHei"/>
                <a:cs typeface="Microsoft YaHei"/>
              </a:rPr>
              <a:t>3238.53</a:t>
            </a:r>
            <a:endParaRPr sz="550">
              <a:latin typeface="Microsoft YaHei"/>
              <a:cs typeface="Microsoft YaHei"/>
            </a:endParaRPr>
          </a:p>
          <a:p>
            <a:pPr algn="r" marR="30480">
              <a:lnSpc>
                <a:spcPct val="100000"/>
              </a:lnSpc>
              <a:spcBef>
                <a:spcPts val="190"/>
              </a:spcBef>
            </a:pPr>
            <a:r>
              <a:rPr dirty="0" baseline="3968" sz="1050" spc="157">
                <a:solidFill>
                  <a:srgbClr val="FFFFFF"/>
                </a:solidFill>
                <a:latin typeface="Arial MT"/>
                <a:cs typeface="Arial MT"/>
              </a:rPr>
              <a:t>c</a:t>
            </a:r>
            <a:r>
              <a:rPr dirty="0" baseline="3968" sz="1050" spc="112">
                <a:solidFill>
                  <a:srgbClr val="FFFFFF"/>
                </a:solidFill>
                <a:latin typeface="Arial MT"/>
                <a:cs typeface="Arial MT"/>
              </a:rPr>
              <a:t> </a:t>
            </a:r>
            <a:r>
              <a:rPr dirty="0" sz="550" spc="-10">
                <a:solidFill>
                  <a:srgbClr val="565658"/>
                </a:solidFill>
                <a:latin typeface="Microsoft YaHei"/>
                <a:cs typeface="Microsoft YaHei"/>
              </a:rPr>
              <a:t>2844.23</a:t>
            </a:r>
            <a:endParaRPr sz="550">
              <a:latin typeface="Microsoft YaHei"/>
              <a:cs typeface="Microsoft YaHei"/>
            </a:endParaRPr>
          </a:p>
          <a:p>
            <a:pPr algn="r" marR="30480">
              <a:lnSpc>
                <a:spcPct val="100000"/>
              </a:lnSpc>
              <a:spcBef>
                <a:spcPts val="165"/>
              </a:spcBef>
            </a:pPr>
            <a:r>
              <a:rPr dirty="0" baseline="3968" sz="1050" spc="127">
                <a:solidFill>
                  <a:srgbClr val="FFFFFF"/>
                </a:solidFill>
                <a:latin typeface="Arial MT"/>
                <a:cs typeface="Arial MT"/>
              </a:rPr>
              <a:t>e</a:t>
            </a:r>
            <a:r>
              <a:rPr dirty="0" baseline="3968" sz="1050" spc="75">
                <a:solidFill>
                  <a:srgbClr val="FFFFFF"/>
                </a:solidFill>
                <a:latin typeface="Arial MT"/>
                <a:cs typeface="Arial MT"/>
              </a:rPr>
              <a:t> </a:t>
            </a:r>
            <a:r>
              <a:rPr dirty="0" sz="550" spc="-10">
                <a:solidFill>
                  <a:srgbClr val="565658"/>
                </a:solidFill>
                <a:latin typeface="Microsoft YaHei"/>
                <a:cs typeface="Microsoft YaHei"/>
              </a:rPr>
              <a:t>3825.35</a:t>
            </a:r>
            <a:endParaRPr sz="550">
              <a:latin typeface="Microsoft YaHei"/>
              <a:cs typeface="Microsoft YaHei"/>
            </a:endParaRPr>
          </a:p>
        </p:txBody>
      </p:sp>
      <p:sp>
        <p:nvSpPr>
          <p:cNvPr id="28" name="object 28" descr=""/>
          <p:cNvSpPr txBox="1"/>
          <p:nvPr/>
        </p:nvSpPr>
        <p:spPr>
          <a:xfrm>
            <a:off x="3211697" y="1947467"/>
            <a:ext cx="548640" cy="524510"/>
          </a:xfrm>
          <a:prstGeom prst="rect">
            <a:avLst/>
          </a:prstGeom>
        </p:spPr>
        <p:txBody>
          <a:bodyPr wrap="square" lIns="0" tIns="29844" rIns="0" bIns="0" rtlCol="0" vert="horz">
            <a:spAutoFit/>
          </a:bodyPr>
          <a:lstStyle/>
          <a:p>
            <a:pPr algn="r" marR="30480">
              <a:lnSpc>
                <a:spcPct val="100000"/>
              </a:lnSpc>
              <a:spcBef>
                <a:spcPts val="234"/>
              </a:spcBef>
            </a:pPr>
            <a:r>
              <a:rPr dirty="0" baseline="7936" sz="1050" spc="127">
                <a:solidFill>
                  <a:srgbClr val="FFFFFF"/>
                </a:solidFill>
                <a:latin typeface="Arial MT"/>
                <a:cs typeface="Arial MT"/>
              </a:rPr>
              <a:t>a</a:t>
            </a:r>
            <a:r>
              <a:rPr dirty="0" baseline="7936" sz="1050" spc="89">
                <a:solidFill>
                  <a:srgbClr val="FFFFFF"/>
                </a:solidFill>
                <a:latin typeface="Arial MT"/>
                <a:cs typeface="Arial MT"/>
              </a:rPr>
              <a:t> </a:t>
            </a:r>
            <a:r>
              <a:rPr dirty="0" sz="550" spc="-10">
                <a:solidFill>
                  <a:srgbClr val="565658"/>
                </a:solidFill>
                <a:latin typeface="Microsoft YaHei"/>
                <a:cs typeface="Microsoft YaHei"/>
              </a:rPr>
              <a:t>2342.98</a:t>
            </a:r>
            <a:endParaRPr sz="550">
              <a:latin typeface="Microsoft YaHei"/>
              <a:cs typeface="Microsoft YaHei"/>
            </a:endParaRPr>
          </a:p>
          <a:p>
            <a:pPr algn="r" marR="30480">
              <a:lnSpc>
                <a:spcPct val="100000"/>
              </a:lnSpc>
              <a:spcBef>
                <a:spcPts val="135"/>
              </a:spcBef>
            </a:pPr>
            <a:r>
              <a:rPr dirty="0" sz="700" spc="90">
                <a:solidFill>
                  <a:srgbClr val="FFFFFF"/>
                </a:solidFill>
                <a:latin typeface="Arial MT"/>
                <a:cs typeface="Arial MT"/>
              </a:rPr>
              <a:t>b</a:t>
            </a:r>
            <a:r>
              <a:rPr dirty="0" sz="700" spc="185">
                <a:solidFill>
                  <a:srgbClr val="FFFFFF"/>
                </a:solidFill>
                <a:latin typeface="Arial MT"/>
                <a:cs typeface="Arial MT"/>
              </a:rPr>
              <a:t> </a:t>
            </a:r>
            <a:r>
              <a:rPr dirty="0" sz="700" spc="85">
                <a:solidFill>
                  <a:srgbClr val="FFFFFF"/>
                </a:solidFill>
                <a:latin typeface="Arial MT"/>
                <a:cs typeface="Arial MT"/>
              </a:rPr>
              <a:t>d</a:t>
            </a:r>
            <a:r>
              <a:rPr dirty="0" sz="700" spc="55">
                <a:solidFill>
                  <a:srgbClr val="FFFFFF"/>
                </a:solidFill>
                <a:latin typeface="Arial MT"/>
                <a:cs typeface="Arial MT"/>
              </a:rPr>
              <a:t> </a:t>
            </a:r>
            <a:r>
              <a:rPr dirty="0" sz="550" spc="-10">
                <a:solidFill>
                  <a:srgbClr val="565658"/>
                </a:solidFill>
                <a:latin typeface="Microsoft YaHei"/>
                <a:cs typeface="Microsoft YaHei"/>
              </a:rPr>
              <a:t>2142.98</a:t>
            </a:r>
            <a:endParaRPr sz="550">
              <a:latin typeface="Microsoft YaHei"/>
              <a:cs typeface="Microsoft YaHei"/>
            </a:endParaRPr>
          </a:p>
          <a:p>
            <a:pPr algn="r" marR="30480">
              <a:lnSpc>
                <a:spcPct val="100000"/>
              </a:lnSpc>
              <a:spcBef>
                <a:spcPts val="170"/>
              </a:spcBef>
            </a:pPr>
            <a:r>
              <a:rPr dirty="0" baseline="3968" sz="1050" spc="157">
                <a:solidFill>
                  <a:srgbClr val="FFFFFF"/>
                </a:solidFill>
                <a:latin typeface="Arial MT"/>
                <a:cs typeface="Arial MT"/>
              </a:rPr>
              <a:t>c</a:t>
            </a:r>
            <a:r>
              <a:rPr dirty="0" baseline="3968" sz="1050" spc="104">
                <a:solidFill>
                  <a:srgbClr val="FFFFFF"/>
                </a:solidFill>
                <a:latin typeface="Arial MT"/>
                <a:cs typeface="Arial MT"/>
              </a:rPr>
              <a:t> </a:t>
            </a:r>
            <a:r>
              <a:rPr dirty="0" sz="550" spc="-10">
                <a:solidFill>
                  <a:srgbClr val="565658"/>
                </a:solidFill>
                <a:latin typeface="Microsoft YaHei"/>
                <a:cs typeface="Microsoft YaHei"/>
              </a:rPr>
              <a:t>1946.83</a:t>
            </a:r>
            <a:endParaRPr sz="550">
              <a:latin typeface="Microsoft YaHei"/>
              <a:cs typeface="Microsoft YaHei"/>
            </a:endParaRPr>
          </a:p>
          <a:p>
            <a:pPr algn="r" marR="30480">
              <a:lnSpc>
                <a:spcPct val="100000"/>
              </a:lnSpc>
              <a:spcBef>
                <a:spcPts val="125"/>
              </a:spcBef>
            </a:pPr>
            <a:r>
              <a:rPr dirty="0" baseline="3968" sz="1050" spc="127">
                <a:solidFill>
                  <a:srgbClr val="FFFFFF"/>
                </a:solidFill>
                <a:latin typeface="Arial MT"/>
                <a:cs typeface="Arial MT"/>
              </a:rPr>
              <a:t>e</a:t>
            </a:r>
            <a:r>
              <a:rPr dirty="0" baseline="3968" sz="1050" spc="67">
                <a:solidFill>
                  <a:srgbClr val="FFFFFF"/>
                </a:solidFill>
                <a:latin typeface="Arial MT"/>
                <a:cs typeface="Arial MT"/>
              </a:rPr>
              <a:t> </a:t>
            </a:r>
            <a:r>
              <a:rPr dirty="0" sz="550" spc="-10">
                <a:solidFill>
                  <a:srgbClr val="565658"/>
                </a:solidFill>
                <a:latin typeface="Microsoft YaHei"/>
                <a:cs typeface="Microsoft YaHei"/>
              </a:rPr>
              <a:t>2439.66</a:t>
            </a:r>
            <a:endParaRPr sz="550">
              <a:latin typeface="Microsoft YaHei"/>
              <a:cs typeface="Microsoft YaHei"/>
            </a:endParaRPr>
          </a:p>
        </p:txBody>
      </p:sp>
      <p:sp>
        <p:nvSpPr>
          <p:cNvPr id="29" name="object 29" descr=""/>
          <p:cNvSpPr txBox="1"/>
          <p:nvPr/>
        </p:nvSpPr>
        <p:spPr>
          <a:xfrm>
            <a:off x="2546485" y="1977655"/>
            <a:ext cx="233045" cy="276225"/>
          </a:xfrm>
          <a:prstGeom prst="rect">
            <a:avLst/>
          </a:prstGeom>
        </p:spPr>
        <p:txBody>
          <a:bodyPr wrap="square" lIns="0" tIns="12065" rIns="0" bIns="0" rtlCol="0" vert="horz">
            <a:spAutoFit/>
          </a:bodyPr>
          <a:lstStyle/>
          <a:p>
            <a:pPr marL="13970" marR="5080" indent="-1905">
              <a:lnSpc>
                <a:spcPct val="117300"/>
              </a:lnSpc>
              <a:spcBef>
                <a:spcPts val="95"/>
              </a:spcBef>
            </a:pPr>
            <a:r>
              <a:rPr dirty="0" baseline="3968" sz="1050" spc="127">
                <a:solidFill>
                  <a:srgbClr val="FFFFFF"/>
                </a:solidFill>
                <a:latin typeface="Arial MT"/>
                <a:cs typeface="Arial MT"/>
              </a:rPr>
              <a:t>a</a:t>
            </a:r>
            <a:r>
              <a:rPr dirty="0" baseline="3968" sz="1050" spc="284">
                <a:solidFill>
                  <a:srgbClr val="FFFFFF"/>
                </a:solidFill>
                <a:latin typeface="Arial MT"/>
                <a:cs typeface="Arial MT"/>
              </a:rPr>
              <a:t> </a:t>
            </a:r>
            <a:r>
              <a:rPr dirty="0" sz="700" spc="30">
                <a:solidFill>
                  <a:srgbClr val="FFFFFF"/>
                </a:solidFill>
                <a:latin typeface="Arial MT"/>
                <a:cs typeface="Arial MT"/>
              </a:rPr>
              <a:t>b </a:t>
            </a:r>
            <a:r>
              <a:rPr dirty="0" baseline="3968" sz="1050" spc="127">
                <a:solidFill>
                  <a:srgbClr val="FFFFFF"/>
                </a:solidFill>
                <a:latin typeface="Arial MT"/>
                <a:cs typeface="Arial MT"/>
              </a:rPr>
              <a:t>e</a:t>
            </a:r>
            <a:r>
              <a:rPr dirty="0" baseline="3968" sz="1050" spc="67">
                <a:solidFill>
                  <a:srgbClr val="FFFFFF"/>
                </a:solidFill>
                <a:latin typeface="Arial MT"/>
                <a:cs typeface="Arial MT"/>
              </a:rPr>
              <a:t> </a:t>
            </a:r>
            <a:r>
              <a:rPr dirty="0" sz="550" spc="-25">
                <a:solidFill>
                  <a:srgbClr val="565658"/>
                </a:solidFill>
                <a:latin typeface="Microsoft YaHei"/>
                <a:cs typeface="Microsoft YaHei"/>
              </a:rPr>
              <a:t>85°</a:t>
            </a:r>
            <a:endParaRPr sz="550">
              <a:latin typeface="Microsoft YaHei"/>
              <a:cs typeface="Microsoft YaHei"/>
            </a:endParaRPr>
          </a:p>
        </p:txBody>
      </p:sp>
      <p:sp>
        <p:nvSpPr>
          <p:cNvPr id="30" name="object 30" descr=""/>
          <p:cNvSpPr txBox="1"/>
          <p:nvPr/>
        </p:nvSpPr>
        <p:spPr>
          <a:xfrm>
            <a:off x="2764326" y="1985435"/>
            <a:ext cx="196215" cy="135890"/>
          </a:xfrm>
          <a:prstGeom prst="rect">
            <a:avLst/>
          </a:prstGeom>
        </p:spPr>
        <p:txBody>
          <a:bodyPr wrap="square" lIns="0" tIns="15240" rIns="0" bIns="0" rtlCol="0" vert="horz">
            <a:spAutoFit/>
          </a:bodyPr>
          <a:lstStyle/>
          <a:p>
            <a:pPr marL="12700">
              <a:lnSpc>
                <a:spcPct val="100000"/>
              </a:lnSpc>
              <a:spcBef>
                <a:spcPts val="120"/>
              </a:spcBef>
            </a:pPr>
            <a:r>
              <a:rPr dirty="0" sz="700" spc="105">
                <a:solidFill>
                  <a:srgbClr val="FFFFFF"/>
                </a:solidFill>
                <a:latin typeface="Arial MT"/>
                <a:cs typeface="Arial MT"/>
              </a:rPr>
              <a:t>c</a:t>
            </a:r>
            <a:r>
              <a:rPr dirty="0" sz="700" spc="215">
                <a:solidFill>
                  <a:srgbClr val="FFFFFF"/>
                </a:solidFill>
                <a:latin typeface="Arial MT"/>
                <a:cs typeface="Arial MT"/>
              </a:rPr>
              <a:t> </a:t>
            </a:r>
            <a:r>
              <a:rPr dirty="0" sz="700" spc="35">
                <a:solidFill>
                  <a:srgbClr val="FFFFFF"/>
                </a:solidFill>
                <a:latin typeface="Arial MT"/>
                <a:cs typeface="Arial MT"/>
              </a:rPr>
              <a:t>d</a:t>
            </a:r>
            <a:endParaRPr sz="700">
              <a:latin typeface="Arial MT"/>
              <a:cs typeface="Arial MT"/>
            </a:endParaRPr>
          </a:p>
        </p:txBody>
      </p:sp>
      <p:sp>
        <p:nvSpPr>
          <p:cNvPr id="31" name="object 31" descr=""/>
          <p:cNvSpPr txBox="1"/>
          <p:nvPr/>
        </p:nvSpPr>
        <p:spPr>
          <a:xfrm>
            <a:off x="2222921" y="1085860"/>
            <a:ext cx="761365" cy="365760"/>
          </a:xfrm>
          <a:prstGeom prst="rect">
            <a:avLst/>
          </a:prstGeom>
        </p:spPr>
        <p:txBody>
          <a:bodyPr wrap="square" lIns="0" tIns="15240" rIns="0" bIns="0" rtlCol="0" vert="horz">
            <a:spAutoFit/>
          </a:bodyPr>
          <a:lstStyle/>
          <a:p>
            <a:pPr marL="12700">
              <a:lnSpc>
                <a:spcPct val="100000"/>
              </a:lnSpc>
              <a:spcBef>
                <a:spcPts val="120"/>
              </a:spcBef>
            </a:pPr>
            <a:r>
              <a:rPr dirty="0" baseline="3968" sz="1050" spc="127">
                <a:solidFill>
                  <a:srgbClr val="FFFFFF"/>
                </a:solidFill>
                <a:latin typeface="Arial MT"/>
                <a:cs typeface="Arial MT"/>
              </a:rPr>
              <a:t>a</a:t>
            </a:r>
            <a:r>
              <a:rPr dirty="0" baseline="3968" sz="1050" spc="284">
                <a:solidFill>
                  <a:srgbClr val="FFFFFF"/>
                </a:solidFill>
                <a:latin typeface="Arial MT"/>
                <a:cs typeface="Arial MT"/>
              </a:rPr>
              <a:t> </a:t>
            </a:r>
            <a:r>
              <a:rPr dirty="0" sz="700" spc="90">
                <a:solidFill>
                  <a:srgbClr val="FFFFFF"/>
                </a:solidFill>
                <a:latin typeface="Arial MT"/>
                <a:cs typeface="Arial MT"/>
              </a:rPr>
              <a:t>b</a:t>
            </a:r>
            <a:r>
              <a:rPr dirty="0" sz="700" spc="175">
                <a:solidFill>
                  <a:srgbClr val="FFFFFF"/>
                </a:solidFill>
                <a:latin typeface="Arial MT"/>
                <a:cs typeface="Arial MT"/>
              </a:rPr>
              <a:t> </a:t>
            </a:r>
            <a:r>
              <a:rPr dirty="0" baseline="3968" sz="1050" spc="127">
                <a:solidFill>
                  <a:srgbClr val="FFFFFF"/>
                </a:solidFill>
                <a:latin typeface="Arial MT"/>
                <a:cs typeface="Arial MT"/>
              </a:rPr>
              <a:t>d</a:t>
            </a:r>
            <a:r>
              <a:rPr dirty="0" baseline="3968" sz="1050" spc="82">
                <a:solidFill>
                  <a:srgbClr val="FFFFFF"/>
                </a:solidFill>
                <a:latin typeface="Arial MT"/>
                <a:cs typeface="Arial MT"/>
              </a:rPr>
              <a:t> </a:t>
            </a:r>
            <a:r>
              <a:rPr dirty="0" sz="550" spc="-25">
                <a:solidFill>
                  <a:srgbClr val="565658"/>
                </a:solidFill>
                <a:latin typeface="Microsoft YaHei"/>
                <a:cs typeface="Microsoft YaHei"/>
              </a:rPr>
              <a:t>860</a:t>
            </a:r>
            <a:endParaRPr sz="550">
              <a:latin typeface="Microsoft YaHei"/>
              <a:cs typeface="Microsoft YaHei"/>
            </a:endParaRPr>
          </a:p>
          <a:p>
            <a:pPr marL="230504">
              <a:lnSpc>
                <a:spcPct val="100000"/>
              </a:lnSpc>
              <a:spcBef>
                <a:spcPts val="30"/>
              </a:spcBef>
            </a:pPr>
            <a:r>
              <a:rPr dirty="0" baseline="3968" sz="1050" spc="157">
                <a:solidFill>
                  <a:srgbClr val="FFFFFF"/>
                </a:solidFill>
                <a:latin typeface="Arial MT"/>
                <a:cs typeface="Arial MT"/>
              </a:rPr>
              <a:t>c</a:t>
            </a:r>
            <a:r>
              <a:rPr dirty="0" baseline="3968" sz="1050" spc="97">
                <a:solidFill>
                  <a:srgbClr val="FFFFFF"/>
                </a:solidFill>
                <a:latin typeface="Arial MT"/>
                <a:cs typeface="Arial MT"/>
              </a:rPr>
              <a:t> </a:t>
            </a:r>
            <a:r>
              <a:rPr dirty="0" sz="550" spc="-25">
                <a:solidFill>
                  <a:srgbClr val="565658"/>
                </a:solidFill>
                <a:latin typeface="Microsoft YaHei"/>
                <a:cs typeface="Microsoft YaHei"/>
              </a:rPr>
              <a:t>660</a:t>
            </a:r>
            <a:endParaRPr sz="550">
              <a:latin typeface="Microsoft YaHei"/>
              <a:cs typeface="Microsoft YaHei"/>
            </a:endParaRPr>
          </a:p>
          <a:p>
            <a:pPr marL="229870">
              <a:lnSpc>
                <a:spcPct val="100000"/>
              </a:lnSpc>
              <a:spcBef>
                <a:spcPts val="100"/>
              </a:spcBef>
              <a:tabLst>
                <a:tab pos="621030" algn="l"/>
              </a:tabLst>
            </a:pPr>
            <a:r>
              <a:rPr dirty="0" sz="700" spc="85">
                <a:solidFill>
                  <a:srgbClr val="FFFFFF"/>
                </a:solidFill>
                <a:latin typeface="Arial MT"/>
                <a:cs typeface="Arial MT"/>
              </a:rPr>
              <a:t>e</a:t>
            </a:r>
            <a:r>
              <a:rPr dirty="0" sz="700" spc="45">
                <a:solidFill>
                  <a:srgbClr val="FFFFFF"/>
                </a:solidFill>
                <a:latin typeface="Arial MT"/>
                <a:cs typeface="Arial MT"/>
              </a:rPr>
              <a:t> </a:t>
            </a:r>
            <a:r>
              <a:rPr dirty="0" sz="550" spc="-20">
                <a:solidFill>
                  <a:srgbClr val="565658"/>
                </a:solidFill>
                <a:latin typeface="Microsoft YaHei"/>
                <a:cs typeface="Microsoft YaHei"/>
              </a:rPr>
              <a:t>1160</a:t>
            </a:r>
            <a:r>
              <a:rPr dirty="0" sz="550">
                <a:solidFill>
                  <a:srgbClr val="565658"/>
                </a:solidFill>
                <a:latin typeface="Microsoft YaHei"/>
                <a:cs typeface="Microsoft YaHei"/>
              </a:rPr>
              <a:t>	</a:t>
            </a:r>
            <a:r>
              <a:rPr dirty="0" sz="550" spc="-25">
                <a:solidFill>
                  <a:srgbClr val="565658"/>
                </a:solidFill>
                <a:latin typeface="Microsoft YaHei"/>
                <a:cs typeface="Microsoft YaHei"/>
              </a:rPr>
              <a:t>110</a:t>
            </a:r>
            <a:endParaRPr sz="550">
              <a:latin typeface="Microsoft YaHei"/>
              <a:cs typeface="Microsoft YaHei"/>
            </a:endParaRPr>
          </a:p>
        </p:txBody>
      </p:sp>
      <p:grpSp>
        <p:nvGrpSpPr>
          <p:cNvPr id="32" name="object 32" descr=""/>
          <p:cNvGrpSpPr/>
          <p:nvPr/>
        </p:nvGrpSpPr>
        <p:grpSpPr>
          <a:xfrm>
            <a:off x="650172" y="2154396"/>
            <a:ext cx="422275" cy="219710"/>
            <a:chOff x="650172" y="2154396"/>
            <a:chExt cx="422275" cy="219710"/>
          </a:xfrm>
        </p:grpSpPr>
        <p:sp>
          <p:nvSpPr>
            <p:cNvPr id="33" name="object 33" descr=""/>
            <p:cNvSpPr/>
            <p:nvPr/>
          </p:nvSpPr>
          <p:spPr>
            <a:xfrm>
              <a:off x="974773" y="2274476"/>
              <a:ext cx="97790" cy="97790"/>
            </a:xfrm>
            <a:custGeom>
              <a:avLst/>
              <a:gdLst/>
              <a:ahLst/>
              <a:cxnLst/>
              <a:rect l="l" t="t" r="r" b="b"/>
              <a:pathLst>
                <a:path w="97790" h="97789">
                  <a:moveTo>
                    <a:pt x="48793" y="0"/>
                  </a:moveTo>
                  <a:lnTo>
                    <a:pt x="29805" y="3832"/>
                  </a:lnTo>
                  <a:lnTo>
                    <a:pt x="14295" y="14282"/>
                  </a:lnTo>
                  <a:lnTo>
                    <a:pt x="3835" y="29784"/>
                  </a:lnTo>
                  <a:lnTo>
                    <a:pt x="0" y="48768"/>
                  </a:lnTo>
                  <a:lnTo>
                    <a:pt x="3835" y="67759"/>
                  </a:lnTo>
                  <a:lnTo>
                    <a:pt x="14295" y="83264"/>
                  </a:lnTo>
                  <a:lnTo>
                    <a:pt x="29805" y="93716"/>
                  </a:lnTo>
                  <a:lnTo>
                    <a:pt x="48793" y="97548"/>
                  </a:lnTo>
                  <a:lnTo>
                    <a:pt x="67784" y="93716"/>
                  </a:lnTo>
                  <a:lnTo>
                    <a:pt x="83289" y="83264"/>
                  </a:lnTo>
                  <a:lnTo>
                    <a:pt x="93741" y="67759"/>
                  </a:lnTo>
                  <a:lnTo>
                    <a:pt x="97574" y="48768"/>
                  </a:lnTo>
                  <a:lnTo>
                    <a:pt x="93741" y="29784"/>
                  </a:lnTo>
                  <a:lnTo>
                    <a:pt x="83289" y="14282"/>
                  </a:lnTo>
                  <a:lnTo>
                    <a:pt x="67784" y="3832"/>
                  </a:lnTo>
                  <a:lnTo>
                    <a:pt x="48793" y="0"/>
                  </a:lnTo>
                  <a:close/>
                </a:path>
              </a:pathLst>
            </a:custGeom>
            <a:solidFill>
              <a:srgbClr val="9E1F63"/>
            </a:solidFill>
          </p:spPr>
          <p:txBody>
            <a:bodyPr wrap="square" lIns="0" tIns="0" rIns="0" bIns="0" rtlCol="0"/>
            <a:lstStyle/>
            <a:p/>
          </p:txBody>
        </p:sp>
        <p:sp>
          <p:nvSpPr>
            <p:cNvPr id="34" name="object 34" descr=""/>
            <p:cNvSpPr/>
            <p:nvPr/>
          </p:nvSpPr>
          <p:spPr>
            <a:xfrm>
              <a:off x="866575" y="2276324"/>
              <a:ext cx="97790" cy="97790"/>
            </a:xfrm>
            <a:custGeom>
              <a:avLst/>
              <a:gdLst/>
              <a:ahLst/>
              <a:cxnLst/>
              <a:rect l="l" t="t" r="r" b="b"/>
              <a:pathLst>
                <a:path w="97790" h="97789">
                  <a:moveTo>
                    <a:pt x="48793" y="0"/>
                  </a:moveTo>
                  <a:lnTo>
                    <a:pt x="29805" y="3832"/>
                  </a:lnTo>
                  <a:lnTo>
                    <a:pt x="14295" y="14282"/>
                  </a:lnTo>
                  <a:lnTo>
                    <a:pt x="3835" y="29784"/>
                  </a:lnTo>
                  <a:lnTo>
                    <a:pt x="0" y="48768"/>
                  </a:lnTo>
                  <a:lnTo>
                    <a:pt x="3835" y="67757"/>
                  </a:lnTo>
                  <a:lnTo>
                    <a:pt x="14295" y="83258"/>
                  </a:lnTo>
                  <a:lnTo>
                    <a:pt x="29805" y="93705"/>
                  </a:lnTo>
                  <a:lnTo>
                    <a:pt x="48793" y="97536"/>
                  </a:lnTo>
                  <a:lnTo>
                    <a:pt x="67779" y="93705"/>
                  </a:lnTo>
                  <a:lnTo>
                    <a:pt x="83285" y="83258"/>
                  </a:lnTo>
                  <a:lnTo>
                    <a:pt x="93740" y="67757"/>
                  </a:lnTo>
                  <a:lnTo>
                    <a:pt x="97574" y="48768"/>
                  </a:lnTo>
                  <a:lnTo>
                    <a:pt x="93740" y="29784"/>
                  </a:lnTo>
                  <a:lnTo>
                    <a:pt x="83285" y="14282"/>
                  </a:lnTo>
                  <a:lnTo>
                    <a:pt x="67779" y="3832"/>
                  </a:lnTo>
                  <a:lnTo>
                    <a:pt x="48793" y="0"/>
                  </a:lnTo>
                  <a:close/>
                </a:path>
              </a:pathLst>
            </a:custGeom>
            <a:solidFill>
              <a:srgbClr val="FBB040"/>
            </a:solidFill>
          </p:spPr>
          <p:txBody>
            <a:bodyPr wrap="square" lIns="0" tIns="0" rIns="0" bIns="0" rtlCol="0"/>
            <a:lstStyle/>
            <a:p/>
          </p:txBody>
        </p:sp>
        <p:sp>
          <p:nvSpPr>
            <p:cNvPr id="35" name="object 35" descr=""/>
            <p:cNvSpPr/>
            <p:nvPr/>
          </p:nvSpPr>
          <p:spPr>
            <a:xfrm>
              <a:off x="650172" y="2274476"/>
              <a:ext cx="97790" cy="97790"/>
            </a:xfrm>
            <a:custGeom>
              <a:avLst/>
              <a:gdLst/>
              <a:ahLst/>
              <a:cxnLst/>
              <a:rect l="l" t="t" r="r" b="b"/>
              <a:pathLst>
                <a:path w="97790" h="97789">
                  <a:moveTo>
                    <a:pt x="48793" y="0"/>
                  </a:moveTo>
                  <a:lnTo>
                    <a:pt x="29805" y="3832"/>
                  </a:lnTo>
                  <a:lnTo>
                    <a:pt x="14295" y="14282"/>
                  </a:lnTo>
                  <a:lnTo>
                    <a:pt x="3835" y="29784"/>
                  </a:lnTo>
                  <a:lnTo>
                    <a:pt x="0" y="48768"/>
                  </a:lnTo>
                  <a:lnTo>
                    <a:pt x="3835" y="67759"/>
                  </a:lnTo>
                  <a:lnTo>
                    <a:pt x="14295" y="83264"/>
                  </a:lnTo>
                  <a:lnTo>
                    <a:pt x="29805" y="93716"/>
                  </a:lnTo>
                  <a:lnTo>
                    <a:pt x="48793" y="97548"/>
                  </a:lnTo>
                  <a:lnTo>
                    <a:pt x="67784" y="93716"/>
                  </a:lnTo>
                  <a:lnTo>
                    <a:pt x="83289" y="83264"/>
                  </a:lnTo>
                  <a:lnTo>
                    <a:pt x="93741" y="67759"/>
                  </a:lnTo>
                  <a:lnTo>
                    <a:pt x="97574" y="48768"/>
                  </a:lnTo>
                  <a:lnTo>
                    <a:pt x="93741" y="29784"/>
                  </a:lnTo>
                  <a:lnTo>
                    <a:pt x="83289" y="14282"/>
                  </a:lnTo>
                  <a:lnTo>
                    <a:pt x="67784" y="3832"/>
                  </a:lnTo>
                  <a:lnTo>
                    <a:pt x="48793" y="0"/>
                  </a:lnTo>
                  <a:close/>
                </a:path>
              </a:pathLst>
            </a:custGeom>
            <a:solidFill>
              <a:srgbClr val="00AEEF"/>
            </a:solidFill>
          </p:spPr>
          <p:txBody>
            <a:bodyPr wrap="square" lIns="0" tIns="0" rIns="0" bIns="0" rtlCol="0"/>
            <a:lstStyle/>
            <a:p/>
          </p:txBody>
        </p:sp>
        <p:pic>
          <p:nvPicPr>
            <p:cNvPr id="36" name="object 36" descr=""/>
            <p:cNvPicPr/>
            <p:nvPr/>
          </p:nvPicPr>
          <p:blipFill>
            <a:blip r:embed="rId10" cstate="print"/>
            <a:stretch>
              <a:fillRect/>
            </a:stretch>
          </p:blipFill>
          <p:spPr>
            <a:xfrm>
              <a:off x="974773" y="2154396"/>
              <a:ext cx="97574" cy="97536"/>
            </a:xfrm>
            <a:prstGeom prst="rect">
              <a:avLst/>
            </a:prstGeom>
          </p:spPr>
        </p:pic>
        <p:sp>
          <p:nvSpPr>
            <p:cNvPr id="37" name="object 37" descr=""/>
            <p:cNvSpPr/>
            <p:nvPr/>
          </p:nvSpPr>
          <p:spPr>
            <a:xfrm>
              <a:off x="758363" y="2274240"/>
              <a:ext cx="97790" cy="97790"/>
            </a:xfrm>
            <a:custGeom>
              <a:avLst/>
              <a:gdLst/>
              <a:ahLst/>
              <a:cxnLst/>
              <a:rect l="l" t="t" r="r" b="b"/>
              <a:pathLst>
                <a:path w="97790" h="97789">
                  <a:moveTo>
                    <a:pt x="48818" y="0"/>
                  </a:moveTo>
                  <a:lnTo>
                    <a:pt x="29826" y="3832"/>
                  </a:lnTo>
                  <a:lnTo>
                    <a:pt x="14308" y="14282"/>
                  </a:lnTo>
                  <a:lnTo>
                    <a:pt x="3839" y="29784"/>
                  </a:lnTo>
                  <a:lnTo>
                    <a:pt x="0" y="48768"/>
                  </a:lnTo>
                  <a:lnTo>
                    <a:pt x="3839" y="67751"/>
                  </a:lnTo>
                  <a:lnTo>
                    <a:pt x="14308" y="83253"/>
                  </a:lnTo>
                  <a:lnTo>
                    <a:pt x="29826" y="93703"/>
                  </a:lnTo>
                  <a:lnTo>
                    <a:pt x="48818" y="97536"/>
                  </a:lnTo>
                  <a:lnTo>
                    <a:pt x="67799" y="93703"/>
                  </a:lnTo>
                  <a:lnTo>
                    <a:pt x="83305" y="83253"/>
                  </a:lnTo>
                  <a:lnTo>
                    <a:pt x="93763" y="67751"/>
                  </a:lnTo>
                  <a:lnTo>
                    <a:pt x="97599" y="48768"/>
                  </a:lnTo>
                  <a:lnTo>
                    <a:pt x="93763" y="29784"/>
                  </a:lnTo>
                  <a:lnTo>
                    <a:pt x="83305" y="14282"/>
                  </a:lnTo>
                  <a:lnTo>
                    <a:pt x="67799" y="3832"/>
                  </a:lnTo>
                  <a:lnTo>
                    <a:pt x="48818" y="0"/>
                  </a:lnTo>
                  <a:close/>
                </a:path>
              </a:pathLst>
            </a:custGeom>
            <a:solidFill>
              <a:srgbClr val="38B54A"/>
            </a:solidFill>
          </p:spPr>
          <p:txBody>
            <a:bodyPr wrap="square" lIns="0" tIns="0" rIns="0" bIns="0" rtlCol="0"/>
            <a:lstStyle/>
            <a:p/>
          </p:txBody>
        </p:sp>
      </p:grpSp>
      <p:sp>
        <p:nvSpPr>
          <p:cNvPr id="38" name="object 38" descr=""/>
          <p:cNvSpPr txBox="1"/>
          <p:nvPr/>
        </p:nvSpPr>
        <p:spPr>
          <a:xfrm>
            <a:off x="658799" y="2116908"/>
            <a:ext cx="575945" cy="266065"/>
          </a:xfrm>
          <a:prstGeom prst="rect">
            <a:avLst/>
          </a:prstGeom>
        </p:spPr>
        <p:txBody>
          <a:bodyPr wrap="square" lIns="0" tIns="25400" rIns="0" bIns="0" rtlCol="0" vert="horz">
            <a:spAutoFit/>
          </a:bodyPr>
          <a:lstStyle/>
          <a:p>
            <a:pPr marL="335915">
              <a:lnSpc>
                <a:spcPct val="100000"/>
              </a:lnSpc>
              <a:spcBef>
                <a:spcPts val="200"/>
              </a:spcBef>
            </a:pPr>
            <a:r>
              <a:rPr dirty="0" baseline="3968" sz="1050" spc="127">
                <a:solidFill>
                  <a:srgbClr val="FFFFFF"/>
                </a:solidFill>
                <a:latin typeface="Arial MT"/>
                <a:cs typeface="Arial MT"/>
              </a:rPr>
              <a:t>a</a:t>
            </a:r>
            <a:r>
              <a:rPr dirty="0" baseline="3968" sz="1050" spc="172">
                <a:solidFill>
                  <a:srgbClr val="FFFFFF"/>
                </a:solidFill>
                <a:latin typeface="Arial MT"/>
                <a:cs typeface="Arial MT"/>
              </a:rPr>
              <a:t> </a:t>
            </a:r>
            <a:r>
              <a:rPr dirty="0" sz="550" spc="-25">
                <a:solidFill>
                  <a:srgbClr val="565658"/>
                </a:solidFill>
                <a:latin typeface="Microsoft YaHei"/>
                <a:cs typeface="Microsoft YaHei"/>
              </a:rPr>
              <a:t>980</a:t>
            </a:r>
            <a:endParaRPr sz="550">
              <a:latin typeface="Microsoft YaHei"/>
              <a:cs typeface="Microsoft YaHei"/>
            </a:endParaRPr>
          </a:p>
          <a:p>
            <a:pPr marL="12700">
              <a:lnSpc>
                <a:spcPct val="100000"/>
              </a:lnSpc>
              <a:spcBef>
                <a:spcPts val="105"/>
              </a:spcBef>
            </a:pPr>
            <a:r>
              <a:rPr dirty="0" sz="700" spc="90">
                <a:solidFill>
                  <a:srgbClr val="FFFFFF"/>
                </a:solidFill>
                <a:latin typeface="Arial MT"/>
                <a:cs typeface="Arial MT"/>
              </a:rPr>
              <a:t>b</a:t>
            </a:r>
            <a:r>
              <a:rPr dirty="0" sz="700" spc="185">
                <a:solidFill>
                  <a:srgbClr val="FFFFFF"/>
                </a:solidFill>
                <a:latin typeface="Arial MT"/>
                <a:cs typeface="Arial MT"/>
              </a:rPr>
              <a:t> </a:t>
            </a:r>
            <a:r>
              <a:rPr dirty="0" baseline="3968" sz="1050" spc="157">
                <a:solidFill>
                  <a:srgbClr val="FFFFFF"/>
                </a:solidFill>
                <a:latin typeface="Arial MT"/>
                <a:cs typeface="Arial MT"/>
              </a:rPr>
              <a:t>c</a:t>
            </a:r>
            <a:r>
              <a:rPr dirty="0" baseline="3968" sz="1050" spc="300">
                <a:solidFill>
                  <a:srgbClr val="FFFFFF"/>
                </a:solidFill>
                <a:latin typeface="Arial MT"/>
                <a:cs typeface="Arial MT"/>
              </a:rPr>
              <a:t> </a:t>
            </a:r>
            <a:r>
              <a:rPr dirty="0" baseline="3968" sz="1050" spc="127">
                <a:solidFill>
                  <a:srgbClr val="FFFFFF"/>
                </a:solidFill>
                <a:latin typeface="Arial MT"/>
                <a:cs typeface="Arial MT"/>
              </a:rPr>
              <a:t>d</a:t>
            </a:r>
            <a:r>
              <a:rPr dirty="0" baseline="3968" sz="1050" spc="277">
                <a:solidFill>
                  <a:srgbClr val="FFFFFF"/>
                </a:solidFill>
                <a:latin typeface="Arial MT"/>
                <a:cs typeface="Arial MT"/>
              </a:rPr>
              <a:t> </a:t>
            </a:r>
            <a:r>
              <a:rPr dirty="0" sz="700" spc="85">
                <a:solidFill>
                  <a:srgbClr val="FFFFFF"/>
                </a:solidFill>
                <a:latin typeface="Arial MT"/>
                <a:cs typeface="Arial MT"/>
              </a:rPr>
              <a:t>e</a:t>
            </a:r>
            <a:r>
              <a:rPr dirty="0" sz="700" spc="110">
                <a:solidFill>
                  <a:srgbClr val="FFFFFF"/>
                </a:solidFill>
                <a:latin typeface="Arial MT"/>
                <a:cs typeface="Arial MT"/>
              </a:rPr>
              <a:t> </a:t>
            </a:r>
            <a:r>
              <a:rPr dirty="0" sz="550" spc="-25">
                <a:solidFill>
                  <a:srgbClr val="565658"/>
                </a:solidFill>
                <a:latin typeface="Microsoft YaHei"/>
                <a:cs typeface="Microsoft YaHei"/>
              </a:rPr>
              <a:t>780</a:t>
            </a:r>
            <a:endParaRPr sz="550">
              <a:latin typeface="Microsoft YaHei"/>
              <a:cs typeface="Microsoft YaHei"/>
            </a:endParaRPr>
          </a:p>
        </p:txBody>
      </p:sp>
      <p:grpSp>
        <p:nvGrpSpPr>
          <p:cNvPr id="39" name="object 39" descr=""/>
          <p:cNvGrpSpPr/>
          <p:nvPr/>
        </p:nvGrpSpPr>
        <p:grpSpPr>
          <a:xfrm>
            <a:off x="4610860" y="1876520"/>
            <a:ext cx="2101215" cy="1302385"/>
            <a:chOff x="4610860" y="1876520"/>
            <a:chExt cx="2101215" cy="1302385"/>
          </a:xfrm>
        </p:grpSpPr>
        <p:sp>
          <p:nvSpPr>
            <p:cNvPr id="40" name="object 40" descr=""/>
            <p:cNvSpPr/>
            <p:nvPr/>
          </p:nvSpPr>
          <p:spPr>
            <a:xfrm>
              <a:off x="4614039" y="1879695"/>
              <a:ext cx="2094864" cy="1296035"/>
            </a:xfrm>
            <a:custGeom>
              <a:avLst/>
              <a:gdLst/>
              <a:ahLst/>
              <a:cxnLst/>
              <a:rect l="l" t="t" r="r" b="b"/>
              <a:pathLst>
                <a:path w="2094865" h="1296035">
                  <a:moveTo>
                    <a:pt x="1870306" y="0"/>
                  </a:moveTo>
                  <a:lnTo>
                    <a:pt x="224348" y="0"/>
                  </a:lnTo>
                  <a:lnTo>
                    <a:pt x="193937" y="40623"/>
                  </a:lnTo>
                  <a:lnTo>
                    <a:pt x="165587" y="82583"/>
                  </a:lnTo>
                  <a:lnTo>
                    <a:pt x="139336" y="125799"/>
                  </a:lnTo>
                  <a:lnTo>
                    <a:pt x="115222" y="170193"/>
                  </a:lnTo>
                  <a:lnTo>
                    <a:pt x="93282" y="215684"/>
                  </a:lnTo>
                  <a:lnTo>
                    <a:pt x="73555" y="262193"/>
                  </a:lnTo>
                  <a:lnTo>
                    <a:pt x="56079" y="309641"/>
                  </a:lnTo>
                  <a:lnTo>
                    <a:pt x="40892" y="357948"/>
                  </a:lnTo>
                  <a:lnTo>
                    <a:pt x="28032" y="407035"/>
                  </a:lnTo>
                  <a:lnTo>
                    <a:pt x="17656" y="456201"/>
                  </a:lnTo>
                  <a:lnTo>
                    <a:pt x="9683" y="505560"/>
                  </a:lnTo>
                  <a:lnTo>
                    <a:pt x="4095" y="555032"/>
                  </a:lnTo>
                  <a:lnTo>
                    <a:pt x="873" y="604534"/>
                  </a:lnTo>
                  <a:lnTo>
                    <a:pt x="0" y="653987"/>
                  </a:lnTo>
                  <a:lnTo>
                    <a:pt x="1457" y="703307"/>
                  </a:lnTo>
                  <a:lnTo>
                    <a:pt x="5227" y="752415"/>
                  </a:lnTo>
                  <a:lnTo>
                    <a:pt x="11292" y="801228"/>
                  </a:lnTo>
                  <a:lnTo>
                    <a:pt x="19634" y="849667"/>
                  </a:lnTo>
                  <a:lnTo>
                    <a:pt x="30235" y="897649"/>
                  </a:lnTo>
                  <a:lnTo>
                    <a:pt x="43077" y="945093"/>
                  </a:lnTo>
                  <a:lnTo>
                    <a:pt x="58143" y="991919"/>
                  </a:lnTo>
                  <a:lnTo>
                    <a:pt x="75414" y="1038045"/>
                  </a:lnTo>
                  <a:lnTo>
                    <a:pt x="94872" y="1083389"/>
                  </a:lnTo>
                  <a:lnTo>
                    <a:pt x="116500" y="1127871"/>
                  </a:lnTo>
                  <a:lnTo>
                    <a:pt x="140279" y="1171410"/>
                  </a:lnTo>
                  <a:lnTo>
                    <a:pt x="166192" y="1213924"/>
                  </a:lnTo>
                  <a:lnTo>
                    <a:pt x="194221" y="1255331"/>
                  </a:lnTo>
                  <a:lnTo>
                    <a:pt x="224348" y="1295552"/>
                  </a:lnTo>
                  <a:lnTo>
                    <a:pt x="1870306" y="1295552"/>
                  </a:lnTo>
                  <a:lnTo>
                    <a:pt x="1899224" y="1257041"/>
                  </a:lnTo>
                  <a:lnTo>
                    <a:pt x="1926147" y="1217563"/>
                  </a:lnTo>
                  <a:lnTo>
                    <a:pt x="1951076" y="1177187"/>
                  </a:lnTo>
                  <a:lnTo>
                    <a:pt x="1974011" y="1135982"/>
                  </a:lnTo>
                  <a:lnTo>
                    <a:pt x="1994951" y="1094017"/>
                  </a:lnTo>
                  <a:lnTo>
                    <a:pt x="2013897" y="1051362"/>
                  </a:lnTo>
                  <a:lnTo>
                    <a:pt x="2030849" y="1008085"/>
                  </a:lnTo>
                  <a:lnTo>
                    <a:pt x="2045807" y="964256"/>
                  </a:lnTo>
                  <a:lnTo>
                    <a:pt x="2058770" y="919943"/>
                  </a:lnTo>
                  <a:lnTo>
                    <a:pt x="2069739" y="875216"/>
                  </a:lnTo>
                  <a:lnTo>
                    <a:pt x="2078713" y="830143"/>
                  </a:lnTo>
                  <a:lnTo>
                    <a:pt x="2085693" y="784794"/>
                  </a:lnTo>
                  <a:lnTo>
                    <a:pt x="2090679" y="739238"/>
                  </a:lnTo>
                  <a:lnTo>
                    <a:pt x="2093670" y="693544"/>
                  </a:lnTo>
                  <a:lnTo>
                    <a:pt x="2094668" y="647780"/>
                  </a:lnTo>
                  <a:lnTo>
                    <a:pt x="2093670" y="602017"/>
                  </a:lnTo>
                  <a:lnTo>
                    <a:pt x="2090679" y="556323"/>
                  </a:lnTo>
                  <a:lnTo>
                    <a:pt x="2085693" y="510766"/>
                  </a:lnTo>
                  <a:lnTo>
                    <a:pt x="2078713" y="465417"/>
                  </a:lnTo>
                  <a:lnTo>
                    <a:pt x="2069739" y="420344"/>
                  </a:lnTo>
                  <a:lnTo>
                    <a:pt x="2058770" y="375616"/>
                  </a:lnTo>
                  <a:lnTo>
                    <a:pt x="2045807" y="331303"/>
                  </a:lnTo>
                  <a:lnTo>
                    <a:pt x="2030849" y="287473"/>
                  </a:lnTo>
                  <a:lnTo>
                    <a:pt x="2013897" y="244196"/>
                  </a:lnTo>
                  <a:lnTo>
                    <a:pt x="1994951" y="201540"/>
                  </a:lnTo>
                  <a:lnTo>
                    <a:pt x="1974011" y="159574"/>
                  </a:lnTo>
                  <a:lnTo>
                    <a:pt x="1951076" y="118368"/>
                  </a:lnTo>
                  <a:lnTo>
                    <a:pt x="1926147" y="77991"/>
                  </a:lnTo>
                  <a:lnTo>
                    <a:pt x="1899224" y="38512"/>
                  </a:lnTo>
                  <a:lnTo>
                    <a:pt x="1870306" y="0"/>
                  </a:lnTo>
                  <a:close/>
                </a:path>
              </a:pathLst>
            </a:custGeom>
            <a:solidFill>
              <a:srgbClr val="D1D3D4"/>
            </a:solidFill>
          </p:spPr>
          <p:txBody>
            <a:bodyPr wrap="square" lIns="0" tIns="0" rIns="0" bIns="0" rtlCol="0"/>
            <a:lstStyle/>
            <a:p/>
          </p:txBody>
        </p:sp>
        <p:sp>
          <p:nvSpPr>
            <p:cNvPr id="41" name="object 41" descr=""/>
            <p:cNvSpPr/>
            <p:nvPr/>
          </p:nvSpPr>
          <p:spPr>
            <a:xfrm>
              <a:off x="4614035" y="1879699"/>
              <a:ext cx="1870710" cy="1296035"/>
            </a:xfrm>
            <a:custGeom>
              <a:avLst/>
              <a:gdLst/>
              <a:ahLst/>
              <a:cxnLst/>
              <a:rect l="l" t="t" r="r" b="b"/>
              <a:pathLst>
                <a:path w="1870710" h="1296035">
                  <a:moveTo>
                    <a:pt x="224351" y="0"/>
                  </a:moveTo>
                  <a:lnTo>
                    <a:pt x="1870309" y="0"/>
                  </a:lnTo>
                </a:path>
                <a:path w="1870710" h="1296035">
                  <a:moveTo>
                    <a:pt x="224351" y="0"/>
                  </a:moveTo>
                  <a:lnTo>
                    <a:pt x="195435" y="38511"/>
                  </a:lnTo>
                  <a:lnTo>
                    <a:pt x="168513" y="77989"/>
                  </a:lnTo>
                  <a:lnTo>
                    <a:pt x="143585" y="118365"/>
                  </a:lnTo>
                  <a:lnTo>
                    <a:pt x="120651" y="159570"/>
                  </a:lnTo>
                  <a:lnTo>
                    <a:pt x="99711" y="201535"/>
                  </a:lnTo>
                  <a:lnTo>
                    <a:pt x="80766" y="244191"/>
                  </a:lnTo>
                  <a:lnTo>
                    <a:pt x="63815" y="287468"/>
                  </a:lnTo>
                  <a:lnTo>
                    <a:pt x="48858" y="331298"/>
                  </a:lnTo>
                  <a:lnTo>
                    <a:pt x="35896" y="375611"/>
                  </a:lnTo>
                  <a:lnTo>
                    <a:pt x="24927" y="420338"/>
                  </a:lnTo>
                  <a:lnTo>
                    <a:pt x="15953" y="465411"/>
                  </a:lnTo>
                  <a:lnTo>
                    <a:pt x="8974" y="510761"/>
                  </a:lnTo>
                  <a:lnTo>
                    <a:pt x="3988" y="556317"/>
                  </a:lnTo>
                  <a:lnTo>
                    <a:pt x="997" y="602012"/>
                  </a:lnTo>
                  <a:lnTo>
                    <a:pt x="0" y="647776"/>
                  </a:lnTo>
                  <a:lnTo>
                    <a:pt x="997" y="693539"/>
                  </a:lnTo>
                  <a:lnTo>
                    <a:pt x="3988" y="739234"/>
                  </a:lnTo>
                  <a:lnTo>
                    <a:pt x="8974" y="784791"/>
                  </a:lnTo>
                  <a:lnTo>
                    <a:pt x="15953" y="830140"/>
                  </a:lnTo>
                  <a:lnTo>
                    <a:pt x="24927" y="875213"/>
                  </a:lnTo>
                  <a:lnTo>
                    <a:pt x="35896" y="919941"/>
                  </a:lnTo>
                  <a:lnTo>
                    <a:pt x="48858" y="964254"/>
                  </a:lnTo>
                  <a:lnTo>
                    <a:pt x="63815" y="1008084"/>
                  </a:lnTo>
                  <a:lnTo>
                    <a:pt x="80766" y="1051361"/>
                  </a:lnTo>
                  <a:lnTo>
                    <a:pt x="99711" y="1094016"/>
                  </a:lnTo>
                  <a:lnTo>
                    <a:pt x="120651" y="1135981"/>
                  </a:lnTo>
                  <a:lnTo>
                    <a:pt x="143585" y="1177186"/>
                  </a:lnTo>
                  <a:lnTo>
                    <a:pt x="168513" y="1217562"/>
                  </a:lnTo>
                  <a:lnTo>
                    <a:pt x="195435" y="1257041"/>
                  </a:lnTo>
                  <a:lnTo>
                    <a:pt x="224351" y="1295552"/>
                  </a:lnTo>
                </a:path>
              </a:pathLst>
            </a:custGeom>
            <a:ln w="5765">
              <a:solidFill>
                <a:srgbClr val="EE2E2A"/>
              </a:solidFill>
            </a:ln>
          </p:spPr>
          <p:txBody>
            <a:bodyPr wrap="square" lIns="0" tIns="0" rIns="0" bIns="0" rtlCol="0"/>
            <a:lstStyle/>
            <a:p/>
          </p:txBody>
        </p:sp>
        <p:sp>
          <p:nvSpPr>
            <p:cNvPr id="42" name="object 42" descr=""/>
            <p:cNvSpPr/>
            <p:nvPr/>
          </p:nvSpPr>
          <p:spPr>
            <a:xfrm>
              <a:off x="6484339" y="1879695"/>
              <a:ext cx="224790" cy="1296035"/>
            </a:xfrm>
            <a:custGeom>
              <a:avLst/>
              <a:gdLst/>
              <a:ahLst/>
              <a:cxnLst/>
              <a:rect l="l" t="t" r="r" b="b"/>
              <a:pathLst>
                <a:path w="224790" h="1296035">
                  <a:moveTo>
                    <a:pt x="0" y="1295552"/>
                  </a:moveTo>
                  <a:lnTo>
                    <a:pt x="28917" y="1257041"/>
                  </a:lnTo>
                  <a:lnTo>
                    <a:pt x="55841" y="1217563"/>
                  </a:lnTo>
                  <a:lnTo>
                    <a:pt x="80770" y="1177187"/>
                  </a:lnTo>
                  <a:lnTo>
                    <a:pt x="103704" y="1135982"/>
                  </a:lnTo>
                  <a:lnTo>
                    <a:pt x="124645" y="1094017"/>
                  </a:lnTo>
                  <a:lnTo>
                    <a:pt x="143591" y="1051362"/>
                  </a:lnTo>
                  <a:lnTo>
                    <a:pt x="160543" y="1008085"/>
                  </a:lnTo>
                  <a:lnTo>
                    <a:pt x="175500" y="964256"/>
                  </a:lnTo>
                  <a:lnTo>
                    <a:pt x="188463" y="919943"/>
                  </a:lnTo>
                  <a:lnTo>
                    <a:pt x="199432" y="875216"/>
                  </a:lnTo>
                  <a:lnTo>
                    <a:pt x="208406" y="830143"/>
                  </a:lnTo>
                  <a:lnTo>
                    <a:pt x="215386" y="784794"/>
                  </a:lnTo>
                  <a:lnTo>
                    <a:pt x="220372" y="739238"/>
                  </a:lnTo>
                  <a:lnTo>
                    <a:pt x="223364" y="693544"/>
                  </a:lnTo>
                  <a:lnTo>
                    <a:pt x="224361" y="647780"/>
                  </a:lnTo>
                  <a:lnTo>
                    <a:pt x="223364" y="602017"/>
                  </a:lnTo>
                  <a:lnTo>
                    <a:pt x="220372" y="556323"/>
                  </a:lnTo>
                  <a:lnTo>
                    <a:pt x="215386" y="510766"/>
                  </a:lnTo>
                  <a:lnTo>
                    <a:pt x="208406" y="465417"/>
                  </a:lnTo>
                  <a:lnTo>
                    <a:pt x="199432" y="420344"/>
                  </a:lnTo>
                  <a:lnTo>
                    <a:pt x="188463" y="375616"/>
                  </a:lnTo>
                  <a:lnTo>
                    <a:pt x="175500" y="331303"/>
                  </a:lnTo>
                  <a:lnTo>
                    <a:pt x="160543" y="287473"/>
                  </a:lnTo>
                  <a:lnTo>
                    <a:pt x="143591" y="244196"/>
                  </a:lnTo>
                  <a:lnTo>
                    <a:pt x="124645" y="201540"/>
                  </a:lnTo>
                  <a:lnTo>
                    <a:pt x="103704" y="159574"/>
                  </a:lnTo>
                  <a:lnTo>
                    <a:pt x="80770" y="118368"/>
                  </a:lnTo>
                  <a:lnTo>
                    <a:pt x="55841" y="77991"/>
                  </a:lnTo>
                  <a:lnTo>
                    <a:pt x="28917" y="38512"/>
                  </a:lnTo>
                  <a:lnTo>
                    <a:pt x="0" y="0"/>
                  </a:lnTo>
                </a:path>
              </a:pathLst>
            </a:custGeom>
            <a:ln w="5765">
              <a:solidFill>
                <a:srgbClr val="EE2E2A"/>
              </a:solidFill>
            </a:ln>
          </p:spPr>
          <p:txBody>
            <a:bodyPr wrap="square" lIns="0" tIns="0" rIns="0" bIns="0" rtlCol="0"/>
            <a:lstStyle/>
            <a:p/>
          </p:txBody>
        </p:sp>
        <p:sp>
          <p:nvSpPr>
            <p:cNvPr id="43" name="object 43" descr=""/>
            <p:cNvSpPr/>
            <p:nvPr/>
          </p:nvSpPr>
          <p:spPr>
            <a:xfrm>
              <a:off x="4838387" y="3175247"/>
              <a:ext cx="1646555" cy="0"/>
            </a:xfrm>
            <a:custGeom>
              <a:avLst/>
              <a:gdLst/>
              <a:ahLst/>
              <a:cxnLst/>
              <a:rect l="l" t="t" r="r" b="b"/>
              <a:pathLst>
                <a:path w="1646554" h="0">
                  <a:moveTo>
                    <a:pt x="0" y="0"/>
                  </a:moveTo>
                  <a:lnTo>
                    <a:pt x="1645958" y="0"/>
                  </a:lnTo>
                </a:path>
              </a:pathLst>
            </a:custGeom>
            <a:ln w="5765">
              <a:solidFill>
                <a:srgbClr val="EE2E2A"/>
              </a:solidFill>
            </a:ln>
          </p:spPr>
          <p:txBody>
            <a:bodyPr wrap="square" lIns="0" tIns="0" rIns="0" bIns="0" rtlCol="0"/>
            <a:lstStyle/>
            <a:p/>
          </p:txBody>
        </p:sp>
        <p:sp>
          <p:nvSpPr>
            <p:cNvPr id="44" name="object 44" descr=""/>
            <p:cNvSpPr/>
            <p:nvPr/>
          </p:nvSpPr>
          <p:spPr>
            <a:xfrm>
              <a:off x="4614039" y="2527473"/>
              <a:ext cx="1047750" cy="0"/>
            </a:xfrm>
            <a:custGeom>
              <a:avLst/>
              <a:gdLst/>
              <a:ahLst/>
              <a:cxnLst/>
              <a:rect l="l" t="t" r="r" b="b"/>
              <a:pathLst>
                <a:path w="1047750" h="0">
                  <a:moveTo>
                    <a:pt x="1047318" y="0"/>
                  </a:moveTo>
                  <a:lnTo>
                    <a:pt x="0" y="0"/>
                  </a:lnTo>
                </a:path>
              </a:pathLst>
            </a:custGeom>
            <a:ln w="3175">
              <a:solidFill>
                <a:srgbClr val="EE2D29"/>
              </a:solidFill>
              <a:prstDash val="lgDashDot"/>
            </a:ln>
          </p:spPr>
          <p:txBody>
            <a:bodyPr wrap="square" lIns="0" tIns="0" rIns="0" bIns="0" rtlCol="0"/>
            <a:lstStyle/>
            <a:p/>
          </p:txBody>
        </p:sp>
        <p:sp>
          <p:nvSpPr>
            <p:cNvPr id="45" name="object 45" descr=""/>
            <p:cNvSpPr/>
            <p:nvPr/>
          </p:nvSpPr>
          <p:spPr>
            <a:xfrm>
              <a:off x="5998285" y="2521399"/>
              <a:ext cx="635" cy="1270"/>
            </a:xfrm>
            <a:custGeom>
              <a:avLst/>
              <a:gdLst/>
              <a:ahLst/>
              <a:cxnLst/>
              <a:rect l="l" t="t" r="r" b="b"/>
              <a:pathLst>
                <a:path w="635" h="1269">
                  <a:moveTo>
                    <a:pt x="0" y="927"/>
                  </a:moveTo>
                  <a:lnTo>
                    <a:pt x="12" y="0"/>
                  </a:lnTo>
                </a:path>
              </a:pathLst>
            </a:custGeom>
            <a:ln w="3175">
              <a:solidFill>
                <a:srgbClr val="565658"/>
              </a:solidFill>
            </a:ln>
          </p:spPr>
          <p:txBody>
            <a:bodyPr wrap="square" lIns="0" tIns="0" rIns="0" bIns="0" rtlCol="0"/>
            <a:lstStyle/>
            <a:p/>
          </p:txBody>
        </p:sp>
        <p:sp>
          <p:nvSpPr>
            <p:cNvPr id="46" name="object 46" descr=""/>
            <p:cNvSpPr/>
            <p:nvPr/>
          </p:nvSpPr>
          <p:spPr>
            <a:xfrm>
              <a:off x="5998260" y="2522342"/>
              <a:ext cx="635" cy="1270"/>
            </a:xfrm>
            <a:custGeom>
              <a:avLst/>
              <a:gdLst/>
              <a:ahLst/>
              <a:cxnLst/>
              <a:rect l="l" t="t" r="r" b="b"/>
              <a:pathLst>
                <a:path w="635" h="1269">
                  <a:moveTo>
                    <a:pt x="0" y="927"/>
                  </a:moveTo>
                  <a:lnTo>
                    <a:pt x="25" y="0"/>
                  </a:lnTo>
                </a:path>
              </a:pathLst>
            </a:custGeom>
            <a:ln w="3175">
              <a:solidFill>
                <a:srgbClr val="565658"/>
              </a:solidFill>
            </a:ln>
          </p:spPr>
          <p:txBody>
            <a:bodyPr wrap="square" lIns="0" tIns="0" rIns="0" bIns="0" rtlCol="0"/>
            <a:lstStyle/>
            <a:p/>
          </p:txBody>
        </p:sp>
        <p:sp>
          <p:nvSpPr>
            <p:cNvPr id="47" name="object 47" descr=""/>
            <p:cNvSpPr/>
            <p:nvPr/>
          </p:nvSpPr>
          <p:spPr>
            <a:xfrm>
              <a:off x="5996748" y="2520429"/>
              <a:ext cx="1270" cy="635"/>
            </a:xfrm>
            <a:custGeom>
              <a:avLst/>
              <a:gdLst/>
              <a:ahLst/>
              <a:cxnLst/>
              <a:rect l="l" t="t" r="r" b="b"/>
              <a:pathLst>
                <a:path w="1270" h="635">
                  <a:moveTo>
                    <a:pt x="774" y="482"/>
                  </a:moveTo>
                  <a:lnTo>
                    <a:pt x="0" y="0"/>
                  </a:lnTo>
                </a:path>
              </a:pathLst>
            </a:custGeom>
            <a:ln w="3175">
              <a:solidFill>
                <a:srgbClr val="565658"/>
              </a:solidFill>
            </a:ln>
          </p:spPr>
          <p:txBody>
            <a:bodyPr wrap="square" lIns="0" tIns="0" rIns="0" bIns="0" rtlCol="0"/>
            <a:lstStyle/>
            <a:p/>
          </p:txBody>
        </p:sp>
        <p:sp>
          <p:nvSpPr>
            <p:cNvPr id="48" name="object 48" descr=""/>
            <p:cNvSpPr/>
            <p:nvPr/>
          </p:nvSpPr>
          <p:spPr>
            <a:xfrm>
              <a:off x="5997529" y="2520913"/>
              <a:ext cx="1270" cy="635"/>
            </a:xfrm>
            <a:custGeom>
              <a:avLst/>
              <a:gdLst/>
              <a:ahLst/>
              <a:cxnLst/>
              <a:rect l="l" t="t" r="r" b="b"/>
              <a:pathLst>
                <a:path w="1270" h="635">
                  <a:moveTo>
                    <a:pt x="774" y="482"/>
                  </a:moveTo>
                  <a:lnTo>
                    <a:pt x="0" y="0"/>
                  </a:lnTo>
                </a:path>
              </a:pathLst>
            </a:custGeom>
            <a:ln w="3175">
              <a:solidFill>
                <a:srgbClr val="565658"/>
              </a:solidFill>
            </a:ln>
          </p:spPr>
          <p:txBody>
            <a:bodyPr wrap="square" lIns="0" tIns="0" rIns="0" bIns="0" rtlCol="0"/>
            <a:lstStyle/>
            <a:p/>
          </p:txBody>
        </p:sp>
        <p:sp>
          <p:nvSpPr>
            <p:cNvPr id="49" name="object 49" descr=""/>
            <p:cNvSpPr/>
            <p:nvPr/>
          </p:nvSpPr>
          <p:spPr>
            <a:xfrm>
              <a:off x="5998321" y="2521396"/>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50" name="object 50" descr=""/>
            <p:cNvSpPr/>
            <p:nvPr/>
          </p:nvSpPr>
          <p:spPr>
            <a:xfrm>
              <a:off x="5997460" y="2523259"/>
              <a:ext cx="1270" cy="635"/>
            </a:xfrm>
            <a:custGeom>
              <a:avLst/>
              <a:gdLst/>
              <a:ahLst/>
              <a:cxnLst/>
              <a:rect l="l" t="t" r="r" b="b"/>
              <a:pathLst>
                <a:path w="1270" h="635">
                  <a:moveTo>
                    <a:pt x="0" y="457"/>
                  </a:moveTo>
                  <a:lnTo>
                    <a:pt x="800" y="0"/>
                  </a:lnTo>
                </a:path>
              </a:pathLst>
            </a:custGeom>
            <a:ln w="3175">
              <a:solidFill>
                <a:srgbClr val="565658"/>
              </a:solidFill>
            </a:ln>
          </p:spPr>
          <p:txBody>
            <a:bodyPr wrap="square" lIns="0" tIns="0" rIns="0" bIns="0" rtlCol="0"/>
            <a:lstStyle/>
            <a:p/>
          </p:txBody>
        </p:sp>
        <p:sp>
          <p:nvSpPr>
            <p:cNvPr id="51" name="object 51" descr=""/>
            <p:cNvSpPr/>
            <p:nvPr/>
          </p:nvSpPr>
          <p:spPr>
            <a:xfrm>
              <a:off x="5996654" y="2523717"/>
              <a:ext cx="1270" cy="635"/>
            </a:xfrm>
            <a:custGeom>
              <a:avLst/>
              <a:gdLst/>
              <a:ahLst/>
              <a:cxnLst/>
              <a:rect l="l" t="t" r="r" b="b"/>
              <a:pathLst>
                <a:path w="1270" h="635">
                  <a:moveTo>
                    <a:pt x="0" y="444"/>
                  </a:moveTo>
                  <a:lnTo>
                    <a:pt x="800" y="0"/>
                  </a:lnTo>
                </a:path>
              </a:pathLst>
            </a:custGeom>
            <a:ln w="3175">
              <a:solidFill>
                <a:srgbClr val="565658"/>
              </a:solidFill>
            </a:ln>
          </p:spPr>
          <p:txBody>
            <a:bodyPr wrap="square" lIns="0" tIns="0" rIns="0" bIns="0" rtlCol="0"/>
            <a:lstStyle/>
            <a:p/>
          </p:txBody>
        </p:sp>
        <p:sp>
          <p:nvSpPr>
            <p:cNvPr id="52" name="object 52" descr=""/>
            <p:cNvSpPr/>
            <p:nvPr/>
          </p:nvSpPr>
          <p:spPr>
            <a:xfrm>
              <a:off x="5998272" y="2523269"/>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53" name="object 53" descr=""/>
            <p:cNvSpPr/>
            <p:nvPr/>
          </p:nvSpPr>
          <p:spPr>
            <a:xfrm>
              <a:off x="6181462" y="2476302"/>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54" name="object 54" descr=""/>
            <p:cNvSpPr/>
            <p:nvPr/>
          </p:nvSpPr>
          <p:spPr>
            <a:xfrm>
              <a:off x="6181213" y="2476562"/>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55" name="object 55" descr=""/>
            <p:cNvSpPr/>
            <p:nvPr/>
          </p:nvSpPr>
          <p:spPr>
            <a:xfrm>
              <a:off x="5950851" y="2578645"/>
              <a:ext cx="4445" cy="0"/>
            </a:xfrm>
            <a:custGeom>
              <a:avLst/>
              <a:gdLst/>
              <a:ahLst/>
              <a:cxnLst/>
              <a:rect l="l" t="t" r="r" b="b"/>
              <a:pathLst>
                <a:path w="4445" h="0">
                  <a:moveTo>
                    <a:pt x="4013" y="0"/>
                  </a:moveTo>
                  <a:lnTo>
                    <a:pt x="0" y="0"/>
                  </a:lnTo>
                </a:path>
              </a:pathLst>
            </a:custGeom>
            <a:ln w="3175">
              <a:solidFill>
                <a:srgbClr val="565658"/>
              </a:solidFill>
            </a:ln>
          </p:spPr>
          <p:txBody>
            <a:bodyPr wrap="square" lIns="0" tIns="0" rIns="0" bIns="0" rtlCol="0"/>
            <a:lstStyle/>
            <a:p/>
          </p:txBody>
        </p:sp>
        <p:sp>
          <p:nvSpPr>
            <p:cNvPr id="56" name="object 56" descr=""/>
            <p:cNvSpPr/>
            <p:nvPr/>
          </p:nvSpPr>
          <p:spPr>
            <a:xfrm>
              <a:off x="5950599" y="2578397"/>
              <a:ext cx="5080" cy="0"/>
            </a:xfrm>
            <a:custGeom>
              <a:avLst/>
              <a:gdLst/>
              <a:ahLst/>
              <a:cxnLst/>
              <a:rect l="l" t="t" r="r" b="b"/>
              <a:pathLst>
                <a:path w="5079" h="0">
                  <a:moveTo>
                    <a:pt x="0" y="0"/>
                  </a:moveTo>
                  <a:lnTo>
                    <a:pt x="4521" y="0"/>
                  </a:lnTo>
                </a:path>
              </a:pathLst>
            </a:custGeom>
            <a:ln w="3175">
              <a:solidFill>
                <a:srgbClr val="565658"/>
              </a:solidFill>
            </a:ln>
          </p:spPr>
          <p:txBody>
            <a:bodyPr wrap="square" lIns="0" tIns="0" rIns="0" bIns="0" rtlCol="0"/>
            <a:lstStyle/>
            <a:p/>
          </p:txBody>
        </p:sp>
        <p:sp>
          <p:nvSpPr>
            <p:cNvPr id="57" name="object 57" descr=""/>
            <p:cNvSpPr/>
            <p:nvPr/>
          </p:nvSpPr>
          <p:spPr>
            <a:xfrm>
              <a:off x="5968810" y="2526443"/>
              <a:ext cx="635" cy="1270"/>
            </a:xfrm>
            <a:custGeom>
              <a:avLst/>
              <a:gdLst/>
              <a:ahLst/>
              <a:cxnLst/>
              <a:rect l="l" t="t" r="r" b="b"/>
              <a:pathLst>
                <a:path w="635" h="1269">
                  <a:moveTo>
                    <a:pt x="0" y="1117"/>
                  </a:moveTo>
                  <a:lnTo>
                    <a:pt x="38" y="0"/>
                  </a:lnTo>
                </a:path>
              </a:pathLst>
            </a:custGeom>
            <a:ln w="3175">
              <a:solidFill>
                <a:srgbClr val="565658"/>
              </a:solidFill>
            </a:ln>
          </p:spPr>
          <p:txBody>
            <a:bodyPr wrap="square" lIns="0" tIns="0" rIns="0" bIns="0" rtlCol="0"/>
            <a:lstStyle/>
            <a:p/>
          </p:txBody>
        </p:sp>
        <p:sp>
          <p:nvSpPr>
            <p:cNvPr id="58" name="object 58" descr=""/>
            <p:cNvSpPr/>
            <p:nvPr/>
          </p:nvSpPr>
          <p:spPr>
            <a:xfrm>
              <a:off x="5968749" y="2527559"/>
              <a:ext cx="635" cy="1270"/>
            </a:xfrm>
            <a:custGeom>
              <a:avLst/>
              <a:gdLst/>
              <a:ahLst/>
              <a:cxnLst/>
              <a:rect l="l" t="t" r="r" b="b"/>
              <a:pathLst>
                <a:path w="635" h="1269">
                  <a:moveTo>
                    <a:pt x="0" y="1117"/>
                  </a:moveTo>
                  <a:lnTo>
                    <a:pt x="63" y="0"/>
                  </a:lnTo>
                </a:path>
              </a:pathLst>
            </a:custGeom>
            <a:ln w="3175">
              <a:solidFill>
                <a:srgbClr val="565658"/>
              </a:solidFill>
            </a:ln>
          </p:spPr>
          <p:txBody>
            <a:bodyPr wrap="square" lIns="0" tIns="0" rIns="0" bIns="0" rtlCol="0"/>
            <a:lstStyle/>
            <a:p/>
          </p:txBody>
        </p:sp>
        <p:sp>
          <p:nvSpPr>
            <p:cNvPr id="59" name="object 59" descr=""/>
            <p:cNvSpPr/>
            <p:nvPr/>
          </p:nvSpPr>
          <p:spPr>
            <a:xfrm>
              <a:off x="5966984" y="2525239"/>
              <a:ext cx="1270" cy="635"/>
            </a:xfrm>
            <a:custGeom>
              <a:avLst/>
              <a:gdLst/>
              <a:ahLst/>
              <a:cxnLst/>
              <a:rect l="l" t="t" r="r" b="b"/>
              <a:pathLst>
                <a:path w="1270" h="635">
                  <a:moveTo>
                    <a:pt x="939" y="596"/>
                  </a:moveTo>
                  <a:lnTo>
                    <a:pt x="0" y="0"/>
                  </a:lnTo>
                </a:path>
              </a:pathLst>
            </a:custGeom>
            <a:ln w="3175">
              <a:solidFill>
                <a:srgbClr val="565658"/>
              </a:solidFill>
            </a:ln>
          </p:spPr>
          <p:txBody>
            <a:bodyPr wrap="square" lIns="0" tIns="0" rIns="0" bIns="0" rtlCol="0"/>
            <a:lstStyle/>
            <a:p/>
          </p:txBody>
        </p:sp>
        <p:sp>
          <p:nvSpPr>
            <p:cNvPr id="60" name="object 60" descr=""/>
            <p:cNvSpPr/>
            <p:nvPr/>
          </p:nvSpPr>
          <p:spPr>
            <a:xfrm>
              <a:off x="5967915" y="2525847"/>
              <a:ext cx="1270" cy="635"/>
            </a:xfrm>
            <a:custGeom>
              <a:avLst/>
              <a:gdLst/>
              <a:ahLst/>
              <a:cxnLst/>
              <a:rect l="l" t="t" r="r" b="b"/>
              <a:pathLst>
                <a:path w="1270" h="635">
                  <a:moveTo>
                    <a:pt x="939" y="584"/>
                  </a:moveTo>
                  <a:lnTo>
                    <a:pt x="0" y="0"/>
                  </a:lnTo>
                </a:path>
              </a:pathLst>
            </a:custGeom>
            <a:ln w="3175">
              <a:solidFill>
                <a:srgbClr val="565658"/>
              </a:solidFill>
            </a:ln>
          </p:spPr>
          <p:txBody>
            <a:bodyPr wrap="square" lIns="0" tIns="0" rIns="0" bIns="0" rtlCol="0"/>
            <a:lstStyle/>
            <a:p/>
          </p:txBody>
        </p:sp>
        <p:sp>
          <p:nvSpPr>
            <p:cNvPr id="61" name="object 61" descr=""/>
            <p:cNvSpPr/>
            <p:nvPr/>
          </p:nvSpPr>
          <p:spPr>
            <a:xfrm>
              <a:off x="5968851" y="2526431"/>
              <a:ext cx="635" cy="0"/>
            </a:xfrm>
            <a:custGeom>
              <a:avLst/>
              <a:gdLst/>
              <a:ahLst/>
              <a:cxnLst/>
              <a:rect l="l" t="t" r="r" b="b"/>
              <a:pathLst>
                <a:path w="635" h="0">
                  <a:moveTo>
                    <a:pt x="380" y="0"/>
                  </a:moveTo>
                  <a:lnTo>
                    <a:pt x="0" y="0"/>
                  </a:lnTo>
                </a:path>
              </a:pathLst>
            </a:custGeom>
            <a:ln w="3175">
              <a:solidFill>
                <a:srgbClr val="565658"/>
              </a:solidFill>
            </a:ln>
          </p:spPr>
          <p:txBody>
            <a:bodyPr wrap="square" lIns="0" tIns="0" rIns="0" bIns="0" rtlCol="0"/>
            <a:lstStyle/>
            <a:p/>
          </p:txBody>
        </p:sp>
        <p:sp>
          <p:nvSpPr>
            <p:cNvPr id="62" name="object 62" descr=""/>
            <p:cNvSpPr/>
            <p:nvPr/>
          </p:nvSpPr>
          <p:spPr>
            <a:xfrm>
              <a:off x="5967782" y="2528676"/>
              <a:ext cx="1270" cy="635"/>
            </a:xfrm>
            <a:custGeom>
              <a:avLst/>
              <a:gdLst/>
              <a:ahLst/>
              <a:cxnLst/>
              <a:rect l="l" t="t" r="r" b="b"/>
              <a:pathLst>
                <a:path w="1270" h="635">
                  <a:moveTo>
                    <a:pt x="0" y="520"/>
                  </a:moveTo>
                  <a:lnTo>
                    <a:pt x="965" y="0"/>
                  </a:lnTo>
                </a:path>
              </a:pathLst>
            </a:custGeom>
            <a:ln w="3175">
              <a:solidFill>
                <a:srgbClr val="565658"/>
              </a:solidFill>
            </a:ln>
          </p:spPr>
          <p:txBody>
            <a:bodyPr wrap="square" lIns="0" tIns="0" rIns="0" bIns="0" rtlCol="0"/>
            <a:lstStyle/>
            <a:p/>
          </p:txBody>
        </p:sp>
        <p:sp>
          <p:nvSpPr>
            <p:cNvPr id="63" name="object 63" descr=""/>
            <p:cNvSpPr/>
            <p:nvPr/>
          </p:nvSpPr>
          <p:spPr>
            <a:xfrm>
              <a:off x="5967012" y="2529212"/>
              <a:ext cx="1270" cy="635"/>
            </a:xfrm>
            <a:custGeom>
              <a:avLst/>
              <a:gdLst/>
              <a:ahLst/>
              <a:cxnLst/>
              <a:rect l="l" t="t" r="r" b="b"/>
              <a:pathLst>
                <a:path w="1270" h="635">
                  <a:moveTo>
                    <a:pt x="0" y="393"/>
                  </a:moveTo>
                  <a:lnTo>
                    <a:pt x="774" y="0"/>
                  </a:lnTo>
                </a:path>
              </a:pathLst>
            </a:custGeom>
            <a:ln w="3175">
              <a:solidFill>
                <a:srgbClr val="565658"/>
              </a:solidFill>
            </a:ln>
          </p:spPr>
          <p:txBody>
            <a:bodyPr wrap="square" lIns="0" tIns="0" rIns="0" bIns="0" rtlCol="0"/>
            <a:lstStyle/>
            <a:p/>
          </p:txBody>
        </p:sp>
        <p:sp>
          <p:nvSpPr>
            <p:cNvPr id="64" name="object 64" descr=""/>
            <p:cNvSpPr/>
            <p:nvPr/>
          </p:nvSpPr>
          <p:spPr>
            <a:xfrm>
              <a:off x="5968752" y="2528676"/>
              <a:ext cx="635" cy="0"/>
            </a:xfrm>
            <a:custGeom>
              <a:avLst/>
              <a:gdLst/>
              <a:ahLst/>
              <a:cxnLst/>
              <a:rect l="l" t="t" r="r" b="b"/>
              <a:pathLst>
                <a:path w="635" h="0">
                  <a:moveTo>
                    <a:pt x="380" y="0"/>
                  </a:moveTo>
                  <a:lnTo>
                    <a:pt x="0" y="0"/>
                  </a:lnTo>
                </a:path>
              </a:pathLst>
            </a:custGeom>
            <a:ln w="3175">
              <a:solidFill>
                <a:srgbClr val="565658"/>
              </a:solidFill>
            </a:ln>
          </p:spPr>
          <p:txBody>
            <a:bodyPr wrap="square" lIns="0" tIns="0" rIns="0" bIns="0" rtlCol="0"/>
            <a:lstStyle/>
            <a:p/>
          </p:txBody>
        </p:sp>
        <p:sp>
          <p:nvSpPr>
            <p:cNvPr id="65" name="object 65" descr=""/>
            <p:cNvSpPr/>
            <p:nvPr/>
          </p:nvSpPr>
          <p:spPr>
            <a:xfrm>
              <a:off x="5950853" y="2476302"/>
              <a:ext cx="4445" cy="0"/>
            </a:xfrm>
            <a:custGeom>
              <a:avLst/>
              <a:gdLst/>
              <a:ahLst/>
              <a:cxnLst/>
              <a:rect l="l" t="t" r="r" b="b"/>
              <a:pathLst>
                <a:path w="4445" h="0">
                  <a:moveTo>
                    <a:pt x="0" y="0"/>
                  </a:moveTo>
                  <a:lnTo>
                    <a:pt x="4013" y="0"/>
                  </a:lnTo>
                </a:path>
              </a:pathLst>
            </a:custGeom>
            <a:ln w="3175">
              <a:solidFill>
                <a:srgbClr val="565658"/>
              </a:solidFill>
            </a:ln>
          </p:spPr>
          <p:txBody>
            <a:bodyPr wrap="square" lIns="0" tIns="0" rIns="0" bIns="0" rtlCol="0"/>
            <a:lstStyle/>
            <a:p/>
          </p:txBody>
        </p:sp>
        <p:sp>
          <p:nvSpPr>
            <p:cNvPr id="66" name="object 66" descr=""/>
            <p:cNvSpPr/>
            <p:nvPr/>
          </p:nvSpPr>
          <p:spPr>
            <a:xfrm>
              <a:off x="5950599" y="2476562"/>
              <a:ext cx="5080" cy="0"/>
            </a:xfrm>
            <a:custGeom>
              <a:avLst/>
              <a:gdLst/>
              <a:ahLst/>
              <a:cxnLst/>
              <a:rect l="l" t="t" r="r" b="b"/>
              <a:pathLst>
                <a:path w="5079" h="0">
                  <a:moveTo>
                    <a:pt x="0" y="0"/>
                  </a:moveTo>
                  <a:lnTo>
                    <a:pt x="4521" y="0"/>
                  </a:lnTo>
                </a:path>
              </a:pathLst>
            </a:custGeom>
            <a:ln w="3175">
              <a:solidFill>
                <a:srgbClr val="565658"/>
              </a:solidFill>
            </a:ln>
          </p:spPr>
          <p:txBody>
            <a:bodyPr wrap="square" lIns="0" tIns="0" rIns="0" bIns="0" rtlCol="0"/>
            <a:lstStyle/>
            <a:p/>
          </p:txBody>
        </p:sp>
        <p:sp>
          <p:nvSpPr>
            <p:cNvPr id="67" name="object 67" descr=""/>
            <p:cNvSpPr/>
            <p:nvPr/>
          </p:nvSpPr>
          <p:spPr>
            <a:xfrm>
              <a:off x="6059683" y="2476302"/>
              <a:ext cx="4445" cy="0"/>
            </a:xfrm>
            <a:custGeom>
              <a:avLst/>
              <a:gdLst/>
              <a:ahLst/>
              <a:cxnLst/>
              <a:rect l="l" t="t" r="r" b="b"/>
              <a:pathLst>
                <a:path w="4445" h="0">
                  <a:moveTo>
                    <a:pt x="0" y="0"/>
                  </a:moveTo>
                  <a:lnTo>
                    <a:pt x="4013" y="0"/>
                  </a:lnTo>
                </a:path>
              </a:pathLst>
            </a:custGeom>
            <a:ln w="3175">
              <a:solidFill>
                <a:srgbClr val="565658"/>
              </a:solidFill>
            </a:ln>
          </p:spPr>
          <p:txBody>
            <a:bodyPr wrap="square" lIns="0" tIns="0" rIns="0" bIns="0" rtlCol="0"/>
            <a:lstStyle/>
            <a:p/>
          </p:txBody>
        </p:sp>
        <p:sp>
          <p:nvSpPr>
            <p:cNvPr id="68" name="object 68" descr=""/>
            <p:cNvSpPr/>
            <p:nvPr/>
          </p:nvSpPr>
          <p:spPr>
            <a:xfrm>
              <a:off x="6059427" y="2476562"/>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69" name="object 69" descr=""/>
            <p:cNvSpPr/>
            <p:nvPr/>
          </p:nvSpPr>
          <p:spPr>
            <a:xfrm>
              <a:off x="6008132" y="2521399"/>
              <a:ext cx="635" cy="1270"/>
            </a:xfrm>
            <a:custGeom>
              <a:avLst/>
              <a:gdLst/>
              <a:ahLst/>
              <a:cxnLst/>
              <a:rect l="l" t="t" r="r" b="b"/>
              <a:pathLst>
                <a:path w="635" h="1269">
                  <a:moveTo>
                    <a:pt x="0" y="927"/>
                  </a:moveTo>
                  <a:lnTo>
                    <a:pt x="12" y="0"/>
                  </a:lnTo>
                </a:path>
              </a:pathLst>
            </a:custGeom>
            <a:ln w="3175">
              <a:solidFill>
                <a:srgbClr val="565658"/>
              </a:solidFill>
            </a:ln>
          </p:spPr>
          <p:txBody>
            <a:bodyPr wrap="square" lIns="0" tIns="0" rIns="0" bIns="0" rtlCol="0"/>
            <a:lstStyle/>
            <a:p/>
          </p:txBody>
        </p:sp>
        <p:sp>
          <p:nvSpPr>
            <p:cNvPr id="70" name="object 70" descr=""/>
            <p:cNvSpPr/>
            <p:nvPr/>
          </p:nvSpPr>
          <p:spPr>
            <a:xfrm>
              <a:off x="6008108" y="2522342"/>
              <a:ext cx="635" cy="1270"/>
            </a:xfrm>
            <a:custGeom>
              <a:avLst/>
              <a:gdLst/>
              <a:ahLst/>
              <a:cxnLst/>
              <a:rect l="l" t="t" r="r" b="b"/>
              <a:pathLst>
                <a:path w="635" h="1269">
                  <a:moveTo>
                    <a:pt x="0" y="927"/>
                  </a:moveTo>
                  <a:lnTo>
                    <a:pt x="25" y="0"/>
                  </a:lnTo>
                </a:path>
              </a:pathLst>
            </a:custGeom>
            <a:ln w="3175">
              <a:solidFill>
                <a:srgbClr val="565658"/>
              </a:solidFill>
            </a:ln>
          </p:spPr>
          <p:txBody>
            <a:bodyPr wrap="square" lIns="0" tIns="0" rIns="0" bIns="0" rtlCol="0"/>
            <a:lstStyle/>
            <a:p/>
          </p:txBody>
        </p:sp>
        <p:sp>
          <p:nvSpPr>
            <p:cNvPr id="71" name="object 71" descr=""/>
            <p:cNvSpPr/>
            <p:nvPr/>
          </p:nvSpPr>
          <p:spPr>
            <a:xfrm>
              <a:off x="6006576" y="2520429"/>
              <a:ext cx="1270" cy="635"/>
            </a:xfrm>
            <a:custGeom>
              <a:avLst/>
              <a:gdLst/>
              <a:ahLst/>
              <a:cxnLst/>
              <a:rect l="l" t="t" r="r" b="b"/>
              <a:pathLst>
                <a:path w="1270" h="635">
                  <a:moveTo>
                    <a:pt x="787" y="482"/>
                  </a:moveTo>
                  <a:lnTo>
                    <a:pt x="0" y="0"/>
                  </a:lnTo>
                </a:path>
              </a:pathLst>
            </a:custGeom>
            <a:ln w="3175">
              <a:solidFill>
                <a:srgbClr val="565658"/>
              </a:solidFill>
            </a:ln>
          </p:spPr>
          <p:txBody>
            <a:bodyPr wrap="square" lIns="0" tIns="0" rIns="0" bIns="0" rtlCol="0"/>
            <a:lstStyle/>
            <a:p/>
          </p:txBody>
        </p:sp>
        <p:sp>
          <p:nvSpPr>
            <p:cNvPr id="72" name="object 72" descr=""/>
            <p:cNvSpPr/>
            <p:nvPr/>
          </p:nvSpPr>
          <p:spPr>
            <a:xfrm>
              <a:off x="6007364" y="2520913"/>
              <a:ext cx="1270" cy="635"/>
            </a:xfrm>
            <a:custGeom>
              <a:avLst/>
              <a:gdLst/>
              <a:ahLst/>
              <a:cxnLst/>
              <a:rect l="l" t="t" r="r" b="b"/>
              <a:pathLst>
                <a:path w="1270" h="635">
                  <a:moveTo>
                    <a:pt x="787" y="482"/>
                  </a:moveTo>
                  <a:lnTo>
                    <a:pt x="0" y="0"/>
                  </a:lnTo>
                </a:path>
              </a:pathLst>
            </a:custGeom>
            <a:ln w="3175">
              <a:solidFill>
                <a:srgbClr val="565658"/>
              </a:solidFill>
            </a:ln>
          </p:spPr>
          <p:txBody>
            <a:bodyPr wrap="square" lIns="0" tIns="0" rIns="0" bIns="0" rtlCol="0"/>
            <a:lstStyle/>
            <a:p/>
          </p:txBody>
        </p:sp>
        <p:sp>
          <p:nvSpPr>
            <p:cNvPr id="73" name="object 73" descr=""/>
            <p:cNvSpPr/>
            <p:nvPr/>
          </p:nvSpPr>
          <p:spPr>
            <a:xfrm>
              <a:off x="6008169" y="2521396"/>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74" name="object 74" descr=""/>
            <p:cNvSpPr/>
            <p:nvPr/>
          </p:nvSpPr>
          <p:spPr>
            <a:xfrm>
              <a:off x="6007308" y="2523259"/>
              <a:ext cx="1270" cy="635"/>
            </a:xfrm>
            <a:custGeom>
              <a:avLst/>
              <a:gdLst/>
              <a:ahLst/>
              <a:cxnLst/>
              <a:rect l="l" t="t" r="r" b="b"/>
              <a:pathLst>
                <a:path w="1270" h="635">
                  <a:moveTo>
                    <a:pt x="0" y="457"/>
                  </a:moveTo>
                  <a:lnTo>
                    <a:pt x="800" y="0"/>
                  </a:lnTo>
                </a:path>
              </a:pathLst>
            </a:custGeom>
            <a:ln w="3175">
              <a:solidFill>
                <a:srgbClr val="565658"/>
              </a:solidFill>
            </a:ln>
          </p:spPr>
          <p:txBody>
            <a:bodyPr wrap="square" lIns="0" tIns="0" rIns="0" bIns="0" rtlCol="0"/>
            <a:lstStyle/>
            <a:p/>
          </p:txBody>
        </p:sp>
        <p:sp>
          <p:nvSpPr>
            <p:cNvPr id="75" name="object 75" descr=""/>
            <p:cNvSpPr/>
            <p:nvPr/>
          </p:nvSpPr>
          <p:spPr>
            <a:xfrm>
              <a:off x="6006501" y="2523717"/>
              <a:ext cx="1270" cy="635"/>
            </a:xfrm>
            <a:custGeom>
              <a:avLst/>
              <a:gdLst/>
              <a:ahLst/>
              <a:cxnLst/>
              <a:rect l="l" t="t" r="r" b="b"/>
              <a:pathLst>
                <a:path w="1270" h="635">
                  <a:moveTo>
                    <a:pt x="0" y="444"/>
                  </a:moveTo>
                  <a:lnTo>
                    <a:pt x="800" y="0"/>
                  </a:lnTo>
                </a:path>
              </a:pathLst>
            </a:custGeom>
            <a:ln w="3175">
              <a:solidFill>
                <a:srgbClr val="565658"/>
              </a:solidFill>
            </a:ln>
          </p:spPr>
          <p:txBody>
            <a:bodyPr wrap="square" lIns="0" tIns="0" rIns="0" bIns="0" rtlCol="0"/>
            <a:lstStyle/>
            <a:p/>
          </p:txBody>
        </p:sp>
        <p:sp>
          <p:nvSpPr>
            <p:cNvPr id="76" name="object 76" descr=""/>
            <p:cNvSpPr/>
            <p:nvPr/>
          </p:nvSpPr>
          <p:spPr>
            <a:xfrm>
              <a:off x="6008126" y="2523269"/>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77" name="object 77" descr=""/>
            <p:cNvSpPr/>
            <p:nvPr/>
          </p:nvSpPr>
          <p:spPr>
            <a:xfrm>
              <a:off x="5942995" y="2572820"/>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78" name="object 78" descr=""/>
            <p:cNvSpPr/>
            <p:nvPr/>
          </p:nvSpPr>
          <p:spPr>
            <a:xfrm>
              <a:off x="5950786" y="2580484"/>
              <a:ext cx="241935" cy="635"/>
            </a:xfrm>
            <a:custGeom>
              <a:avLst/>
              <a:gdLst/>
              <a:ahLst/>
              <a:cxnLst/>
              <a:rect l="l" t="t" r="r" b="b"/>
              <a:pathLst>
                <a:path w="241935" h="635">
                  <a:moveTo>
                    <a:pt x="241744" y="431"/>
                  </a:moveTo>
                  <a:lnTo>
                    <a:pt x="241744" y="0"/>
                  </a:lnTo>
                </a:path>
                <a:path w="241935" h="635">
                  <a:moveTo>
                    <a:pt x="241744" y="431"/>
                  </a:moveTo>
                  <a:lnTo>
                    <a:pt x="0" y="431"/>
                  </a:lnTo>
                </a:path>
              </a:pathLst>
            </a:custGeom>
            <a:ln w="3175">
              <a:solidFill>
                <a:srgbClr val="565658"/>
              </a:solidFill>
            </a:ln>
          </p:spPr>
          <p:txBody>
            <a:bodyPr wrap="square" lIns="0" tIns="0" rIns="0" bIns="0" rtlCol="0"/>
            <a:lstStyle/>
            <a:p/>
          </p:txBody>
        </p:sp>
        <p:sp>
          <p:nvSpPr>
            <p:cNvPr id="79" name="object 79" descr=""/>
            <p:cNvSpPr/>
            <p:nvPr/>
          </p:nvSpPr>
          <p:spPr>
            <a:xfrm>
              <a:off x="5950784" y="2580484"/>
              <a:ext cx="0" cy="635"/>
            </a:xfrm>
            <a:custGeom>
              <a:avLst/>
              <a:gdLst/>
              <a:ahLst/>
              <a:cxnLst/>
              <a:rect l="l" t="t" r="r" b="b"/>
              <a:pathLst>
                <a:path w="0" h="635">
                  <a:moveTo>
                    <a:pt x="0" y="431"/>
                  </a:moveTo>
                  <a:lnTo>
                    <a:pt x="0" y="0"/>
                  </a:lnTo>
                </a:path>
              </a:pathLst>
            </a:custGeom>
            <a:ln w="3175">
              <a:solidFill>
                <a:srgbClr val="565658"/>
              </a:solidFill>
            </a:ln>
          </p:spPr>
          <p:txBody>
            <a:bodyPr wrap="square" lIns="0" tIns="0" rIns="0" bIns="0" rtlCol="0"/>
            <a:lstStyle/>
            <a:p/>
          </p:txBody>
        </p:sp>
        <p:sp>
          <p:nvSpPr>
            <p:cNvPr id="80" name="object 80" descr=""/>
            <p:cNvSpPr/>
            <p:nvPr/>
          </p:nvSpPr>
          <p:spPr>
            <a:xfrm>
              <a:off x="6186280" y="2576053"/>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81" name="object 81" descr=""/>
            <p:cNvSpPr/>
            <p:nvPr/>
          </p:nvSpPr>
          <p:spPr>
            <a:xfrm>
              <a:off x="6064501" y="2576053"/>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82" name="object 82" descr=""/>
            <p:cNvSpPr/>
            <p:nvPr/>
          </p:nvSpPr>
          <p:spPr>
            <a:xfrm>
              <a:off x="5999928" y="2576053"/>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83" name="object 83" descr=""/>
            <p:cNvSpPr/>
            <p:nvPr/>
          </p:nvSpPr>
          <p:spPr>
            <a:xfrm>
              <a:off x="6180649" y="2576053"/>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84" name="object 84" descr=""/>
            <p:cNvSpPr/>
            <p:nvPr/>
          </p:nvSpPr>
          <p:spPr>
            <a:xfrm>
              <a:off x="6117825" y="2576053"/>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85" name="object 85" descr=""/>
            <p:cNvSpPr/>
            <p:nvPr/>
          </p:nvSpPr>
          <p:spPr>
            <a:xfrm>
              <a:off x="6123462" y="2576053"/>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86" name="object 86" descr=""/>
            <p:cNvSpPr/>
            <p:nvPr/>
          </p:nvSpPr>
          <p:spPr>
            <a:xfrm>
              <a:off x="6058876" y="2576053"/>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87" name="object 87" descr=""/>
            <p:cNvSpPr/>
            <p:nvPr/>
          </p:nvSpPr>
          <p:spPr>
            <a:xfrm>
              <a:off x="6005553" y="2576053"/>
              <a:ext cx="0" cy="1270"/>
            </a:xfrm>
            <a:custGeom>
              <a:avLst/>
              <a:gdLst/>
              <a:ahLst/>
              <a:cxnLst/>
              <a:rect l="l" t="t" r="r" b="b"/>
              <a:pathLst>
                <a:path w="0" h="1269">
                  <a:moveTo>
                    <a:pt x="0" y="0"/>
                  </a:moveTo>
                  <a:lnTo>
                    <a:pt x="0" y="889"/>
                  </a:lnTo>
                </a:path>
              </a:pathLst>
            </a:custGeom>
            <a:ln w="3175">
              <a:solidFill>
                <a:srgbClr val="565658"/>
              </a:solidFill>
            </a:ln>
          </p:spPr>
          <p:txBody>
            <a:bodyPr wrap="square" lIns="0" tIns="0" rIns="0" bIns="0" rtlCol="0"/>
            <a:lstStyle/>
            <a:p/>
          </p:txBody>
        </p:sp>
        <p:sp>
          <p:nvSpPr>
            <p:cNvPr id="88" name="object 88" descr=""/>
            <p:cNvSpPr/>
            <p:nvPr/>
          </p:nvSpPr>
          <p:spPr>
            <a:xfrm>
              <a:off x="6192531" y="2574709"/>
              <a:ext cx="0" cy="1270"/>
            </a:xfrm>
            <a:custGeom>
              <a:avLst/>
              <a:gdLst/>
              <a:ahLst/>
              <a:cxnLst/>
              <a:rect l="l" t="t" r="r" b="b"/>
              <a:pathLst>
                <a:path w="0" h="1269">
                  <a:moveTo>
                    <a:pt x="0" y="1257"/>
                  </a:moveTo>
                  <a:lnTo>
                    <a:pt x="0" y="0"/>
                  </a:lnTo>
                </a:path>
              </a:pathLst>
            </a:custGeom>
            <a:ln w="3175">
              <a:solidFill>
                <a:srgbClr val="565658"/>
              </a:solidFill>
            </a:ln>
          </p:spPr>
          <p:txBody>
            <a:bodyPr wrap="square" lIns="0" tIns="0" rIns="0" bIns="0" rtlCol="0"/>
            <a:lstStyle/>
            <a:p/>
          </p:txBody>
        </p:sp>
        <p:sp>
          <p:nvSpPr>
            <p:cNvPr id="89" name="object 89" descr=""/>
            <p:cNvSpPr/>
            <p:nvPr/>
          </p:nvSpPr>
          <p:spPr>
            <a:xfrm>
              <a:off x="6006241" y="2572817"/>
              <a:ext cx="186690" cy="0"/>
            </a:xfrm>
            <a:custGeom>
              <a:avLst/>
              <a:gdLst/>
              <a:ahLst/>
              <a:cxnLst/>
              <a:rect l="l" t="t" r="r" b="b"/>
              <a:pathLst>
                <a:path w="186689" h="0">
                  <a:moveTo>
                    <a:pt x="0" y="0"/>
                  </a:moveTo>
                  <a:lnTo>
                    <a:pt x="186283" y="0"/>
                  </a:lnTo>
                </a:path>
              </a:pathLst>
            </a:custGeom>
            <a:ln w="3175">
              <a:solidFill>
                <a:srgbClr val="565658"/>
              </a:solidFill>
            </a:ln>
          </p:spPr>
          <p:txBody>
            <a:bodyPr wrap="square" lIns="0" tIns="0" rIns="0" bIns="0" rtlCol="0"/>
            <a:lstStyle/>
            <a:p/>
          </p:txBody>
        </p:sp>
        <p:sp>
          <p:nvSpPr>
            <p:cNvPr id="90" name="object 90" descr=""/>
            <p:cNvSpPr/>
            <p:nvPr/>
          </p:nvSpPr>
          <p:spPr>
            <a:xfrm>
              <a:off x="6004449" y="2574714"/>
              <a:ext cx="188595" cy="0"/>
            </a:xfrm>
            <a:custGeom>
              <a:avLst/>
              <a:gdLst/>
              <a:ahLst/>
              <a:cxnLst/>
              <a:rect l="l" t="t" r="r" b="b"/>
              <a:pathLst>
                <a:path w="188595" h="0">
                  <a:moveTo>
                    <a:pt x="0" y="0"/>
                  </a:moveTo>
                  <a:lnTo>
                    <a:pt x="188087" y="0"/>
                  </a:lnTo>
                </a:path>
              </a:pathLst>
            </a:custGeom>
            <a:ln w="3175">
              <a:solidFill>
                <a:srgbClr val="565658"/>
              </a:solidFill>
            </a:ln>
          </p:spPr>
          <p:txBody>
            <a:bodyPr wrap="square" lIns="0" tIns="0" rIns="0" bIns="0" rtlCol="0"/>
            <a:lstStyle/>
            <a:p/>
          </p:txBody>
        </p:sp>
        <p:sp>
          <p:nvSpPr>
            <p:cNvPr id="91" name="object 91" descr=""/>
            <p:cNvSpPr/>
            <p:nvPr/>
          </p:nvSpPr>
          <p:spPr>
            <a:xfrm>
              <a:off x="6192531" y="2572817"/>
              <a:ext cx="39370" cy="0"/>
            </a:xfrm>
            <a:custGeom>
              <a:avLst/>
              <a:gdLst/>
              <a:ahLst/>
              <a:cxnLst/>
              <a:rect l="l" t="t" r="r" b="b"/>
              <a:pathLst>
                <a:path w="39370" h="0">
                  <a:moveTo>
                    <a:pt x="0" y="0"/>
                  </a:moveTo>
                  <a:lnTo>
                    <a:pt x="38874" y="0"/>
                  </a:lnTo>
                </a:path>
              </a:pathLst>
            </a:custGeom>
            <a:ln w="3175">
              <a:solidFill>
                <a:srgbClr val="565658"/>
              </a:solidFill>
            </a:ln>
          </p:spPr>
          <p:txBody>
            <a:bodyPr wrap="square" lIns="0" tIns="0" rIns="0" bIns="0" rtlCol="0"/>
            <a:lstStyle/>
            <a:p/>
          </p:txBody>
        </p:sp>
        <p:sp>
          <p:nvSpPr>
            <p:cNvPr id="92" name="object 92" descr=""/>
            <p:cNvSpPr/>
            <p:nvPr/>
          </p:nvSpPr>
          <p:spPr>
            <a:xfrm>
              <a:off x="6192531" y="2572834"/>
              <a:ext cx="0" cy="1905"/>
            </a:xfrm>
            <a:custGeom>
              <a:avLst/>
              <a:gdLst/>
              <a:ahLst/>
              <a:cxnLst/>
              <a:rect l="l" t="t" r="r" b="b"/>
              <a:pathLst>
                <a:path w="0" h="1905">
                  <a:moveTo>
                    <a:pt x="0" y="1879"/>
                  </a:moveTo>
                  <a:lnTo>
                    <a:pt x="0" y="0"/>
                  </a:lnTo>
                </a:path>
              </a:pathLst>
            </a:custGeom>
            <a:ln w="3175">
              <a:solidFill>
                <a:srgbClr val="565658"/>
              </a:solidFill>
            </a:ln>
          </p:spPr>
          <p:txBody>
            <a:bodyPr wrap="square" lIns="0" tIns="0" rIns="0" bIns="0" rtlCol="0"/>
            <a:lstStyle/>
            <a:p/>
          </p:txBody>
        </p:sp>
        <p:sp>
          <p:nvSpPr>
            <p:cNvPr id="93" name="object 93" descr=""/>
            <p:cNvSpPr/>
            <p:nvPr/>
          </p:nvSpPr>
          <p:spPr>
            <a:xfrm>
              <a:off x="6004449" y="2574714"/>
              <a:ext cx="0" cy="1270"/>
            </a:xfrm>
            <a:custGeom>
              <a:avLst/>
              <a:gdLst/>
              <a:ahLst/>
              <a:cxnLst/>
              <a:rect l="l" t="t" r="r" b="b"/>
              <a:pathLst>
                <a:path w="0" h="1269">
                  <a:moveTo>
                    <a:pt x="0" y="0"/>
                  </a:moveTo>
                  <a:lnTo>
                    <a:pt x="0" y="1257"/>
                  </a:lnTo>
                </a:path>
              </a:pathLst>
            </a:custGeom>
            <a:ln w="3175">
              <a:solidFill>
                <a:srgbClr val="565658"/>
              </a:solidFill>
            </a:ln>
          </p:spPr>
          <p:txBody>
            <a:bodyPr wrap="square" lIns="0" tIns="0" rIns="0" bIns="0" rtlCol="0"/>
            <a:lstStyle/>
            <a:p/>
          </p:txBody>
        </p:sp>
        <p:sp>
          <p:nvSpPr>
            <p:cNvPr id="94" name="object 94" descr=""/>
            <p:cNvSpPr/>
            <p:nvPr/>
          </p:nvSpPr>
          <p:spPr>
            <a:xfrm>
              <a:off x="6004444" y="2575966"/>
              <a:ext cx="188595" cy="0"/>
            </a:xfrm>
            <a:custGeom>
              <a:avLst/>
              <a:gdLst/>
              <a:ahLst/>
              <a:cxnLst/>
              <a:rect l="l" t="t" r="r" b="b"/>
              <a:pathLst>
                <a:path w="188595" h="0">
                  <a:moveTo>
                    <a:pt x="188087" y="0"/>
                  </a:moveTo>
                  <a:lnTo>
                    <a:pt x="0" y="0"/>
                  </a:lnTo>
                </a:path>
              </a:pathLst>
            </a:custGeom>
            <a:ln w="3175">
              <a:solidFill>
                <a:srgbClr val="565658"/>
              </a:solidFill>
            </a:ln>
          </p:spPr>
          <p:txBody>
            <a:bodyPr wrap="square" lIns="0" tIns="0" rIns="0" bIns="0" rtlCol="0"/>
            <a:lstStyle/>
            <a:p/>
          </p:txBody>
        </p:sp>
        <p:sp>
          <p:nvSpPr>
            <p:cNvPr id="95" name="object 95" descr=""/>
            <p:cNvSpPr/>
            <p:nvPr/>
          </p:nvSpPr>
          <p:spPr>
            <a:xfrm>
              <a:off x="5950784" y="2580481"/>
              <a:ext cx="241935" cy="0"/>
            </a:xfrm>
            <a:custGeom>
              <a:avLst/>
              <a:gdLst/>
              <a:ahLst/>
              <a:cxnLst/>
              <a:rect l="l" t="t" r="r" b="b"/>
              <a:pathLst>
                <a:path w="241935" h="0">
                  <a:moveTo>
                    <a:pt x="0" y="0"/>
                  </a:moveTo>
                  <a:lnTo>
                    <a:pt x="241744" y="0"/>
                  </a:lnTo>
                </a:path>
              </a:pathLst>
            </a:custGeom>
            <a:ln w="3175">
              <a:solidFill>
                <a:srgbClr val="565658"/>
              </a:solidFill>
            </a:ln>
          </p:spPr>
          <p:txBody>
            <a:bodyPr wrap="square" lIns="0" tIns="0" rIns="0" bIns="0" rtlCol="0"/>
            <a:lstStyle/>
            <a:p/>
          </p:txBody>
        </p:sp>
        <p:sp>
          <p:nvSpPr>
            <p:cNvPr id="96" name="object 96" descr=""/>
            <p:cNvSpPr/>
            <p:nvPr/>
          </p:nvSpPr>
          <p:spPr>
            <a:xfrm>
              <a:off x="6186280" y="2576058"/>
              <a:ext cx="1270" cy="1270"/>
            </a:xfrm>
            <a:custGeom>
              <a:avLst/>
              <a:gdLst/>
              <a:ahLst/>
              <a:cxnLst/>
              <a:rect l="l" t="t" r="r" b="b"/>
              <a:pathLst>
                <a:path w="1270" h="1269">
                  <a:moveTo>
                    <a:pt x="0" y="889"/>
                  </a:moveTo>
                  <a:lnTo>
                    <a:pt x="901" y="0"/>
                  </a:lnTo>
                </a:path>
              </a:pathLst>
            </a:custGeom>
            <a:ln w="3175">
              <a:solidFill>
                <a:srgbClr val="565658"/>
              </a:solidFill>
            </a:ln>
          </p:spPr>
          <p:txBody>
            <a:bodyPr wrap="square" lIns="0" tIns="0" rIns="0" bIns="0" rtlCol="0"/>
            <a:lstStyle/>
            <a:p/>
          </p:txBody>
        </p:sp>
        <p:sp>
          <p:nvSpPr>
            <p:cNvPr id="97" name="object 97" descr=""/>
            <p:cNvSpPr/>
            <p:nvPr/>
          </p:nvSpPr>
          <p:spPr>
            <a:xfrm>
              <a:off x="6179756" y="2576053"/>
              <a:ext cx="1270" cy="1270"/>
            </a:xfrm>
            <a:custGeom>
              <a:avLst/>
              <a:gdLst/>
              <a:ahLst/>
              <a:cxnLst/>
              <a:rect l="l" t="t" r="r" b="b"/>
              <a:pathLst>
                <a:path w="1270" h="1269">
                  <a:moveTo>
                    <a:pt x="0" y="0"/>
                  </a:moveTo>
                  <a:lnTo>
                    <a:pt x="889" y="889"/>
                  </a:lnTo>
                </a:path>
              </a:pathLst>
            </a:custGeom>
            <a:ln w="3175">
              <a:solidFill>
                <a:srgbClr val="565658"/>
              </a:solidFill>
            </a:ln>
          </p:spPr>
          <p:txBody>
            <a:bodyPr wrap="square" lIns="0" tIns="0" rIns="0" bIns="0" rtlCol="0"/>
            <a:lstStyle/>
            <a:p/>
          </p:txBody>
        </p:sp>
        <p:sp>
          <p:nvSpPr>
            <p:cNvPr id="98" name="object 98" descr=""/>
            <p:cNvSpPr/>
            <p:nvPr/>
          </p:nvSpPr>
          <p:spPr>
            <a:xfrm>
              <a:off x="6179756" y="2576053"/>
              <a:ext cx="7620" cy="0"/>
            </a:xfrm>
            <a:custGeom>
              <a:avLst/>
              <a:gdLst/>
              <a:ahLst/>
              <a:cxnLst/>
              <a:rect l="l" t="t" r="r" b="b"/>
              <a:pathLst>
                <a:path w="7620" h="0">
                  <a:moveTo>
                    <a:pt x="7416" y="0"/>
                  </a:moveTo>
                  <a:lnTo>
                    <a:pt x="0" y="0"/>
                  </a:lnTo>
                </a:path>
              </a:pathLst>
            </a:custGeom>
            <a:ln w="3175">
              <a:solidFill>
                <a:srgbClr val="565658"/>
              </a:solidFill>
            </a:ln>
          </p:spPr>
          <p:txBody>
            <a:bodyPr wrap="square" lIns="0" tIns="0" rIns="0" bIns="0" rtlCol="0"/>
            <a:lstStyle/>
            <a:p/>
          </p:txBody>
        </p:sp>
        <p:sp>
          <p:nvSpPr>
            <p:cNvPr id="99" name="object 99" descr=""/>
            <p:cNvSpPr/>
            <p:nvPr/>
          </p:nvSpPr>
          <p:spPr>
            <a:xfrm>
              <a:off x="6123462" y="2576058"/>
              <a:ext cx="1270" cy="1270"/>
            </a:xfrm>
            <a:custGeom>
              <a:avLst/>
              <a:gdLst/>
              <a:ahLst/>
              <a:cxnLst/>
              <a:rect l="l" t="t" r="r" b="b"/>
              <a:pathLst>
                <a:path w="1270" h="1269">
                  <a:moveTo>
                    <a:pt x="0" y="889"/>
                  </a:moveTo>
                  <a:lnTo>
                    <a:pt x="889" y="0"/>
                  </a:lnTo>
                </a:path>
              </a:pathLst>
            </a:custGeom>
            <a:ln w="3175">
              <a:solidFill>
                <a:srgbClr val="565658"/>
              </a:solidFill>
            </a:ln>
          </p:spPr>
          <p:txBody>
            <a:bodyPr wrap="square" lIns="0" tIns="0" rIns="0" bIns="0" rtlCol="0"/>
            <a:lstStyle/>
            <a:p/>
          </p:txBody>
        </p:sp>
        <p:sp>
          <p:nvSpPr>
            <p:cNvPr id="100" name="object 100" descr=""/>
            <p:cNvSpPr/>
            <p:nvPr/>
          </p:nvSpPr>
          <p:spPr>
            <a:xfrm>
              <a:off x="6116919" y="2576053"/>
              <a:ext cx="1270" cy="1270"/>
            </a:xfrm>
            <a:custGeom>
              <a:avLst/>
              <a:gdLst/>
              <a:ahLst/>
              <a:cxnLst/>
              <a:rect l="l" t="t" r="r" b="b"/>
              <a:pathLst>
                <a:path w="1270" h="1269">
                  <a:moveTo>
                    <a:pt x="0" y="0"/>
                  </a:moveTo>
                  <a:lnTo>
                    <a:pt x="901" y="889"/>
                  </a:lnTo>
                </a:path>
              </a:pathLst>
            </a:custGeom>
            <a:ln w="3175">
              <a:solidFill>
                <a:srgbClr val="565658"/>
              </a:solidFill>
            </a:ln>
          </p:spPr>
          <p:txBody>
            <a:bodyPr wrap="square" lIns="0" tIns="0" rIns="0" bIns="0" rtlCol="0"/>
            <a:lstStyle/>
            <a:p/>
          </p:txBody>
        </p:sp>
        <p:sp>
          <p:nvSpPr>
            <p:cNvPr id="101" name="object 101" descr=""/>
            <p:cNvSpPr/>
            <p:nvPr/>
          </p:nvSpPr>
          <p:spPr>
            <a:xfrm>
              <a:off x="6116919" y="2576053"/>
              <a:ext cx="7620" cy="0"/>
            </a:xfrm>
            <a:custGeom>
              <a:avLst/>
              <a:gdLst/>
              <a:ahLst/>
              <a:cxnLst/>
              <a:rect l="l" t="t" r="r" b="b"/>
              <a:pathLst>
                <a:path w="7620" h="0">
                  <a:moveTo>
                    <a:pt x="7429" y="0"/>
                  </a:moveTo>
                  <a:lnTo>
                    <a:pt x="0" y="0"/>
                  </a:lnTo>
                </a:path>
              </a:pathLst>
            </a:custGeom>
            <a:ln w="3175">
              <a:solidFill>
                <a:srgbClr val="565658"/>
              </a:solidFill>
            </a:ln>
          </p:spPr>
          <p:txBody>
            <a:bodyPr wrap="square" lIns="0" tIns="0" rIns="0" bIns="0" rtlCol="0"/>
            <a:lstStyle/>
            <a:p/>
          </p:txBody>
        </p:sp>
        <p:sp>
          <p:nvSpPr>
            <p:cNvPr id="102" name="object 102" descr=""/>
            <p:cNvSpPr/>
            <p:nvPr/>
          </p:nvSpPr>
          <p:spPr>
            <a:xfrm>
              <a:off x="6064501" y="2576058"/>
              <a:ext cx="1270" cy="1270"/>
            </a:xfrm>
            <a:custGeom>
              <a:avLst/>
              <a:gdLst/>
              <a:ahLst/>
              <a:cxnLst/>
              <a:rect l="l" t="t" r="r" b="b"/>
              <a:pathLst>
                <a:path w="1270" h="1269">
                  <a:moveTo>
                    <a:pt x="0" y="889"/>
                  </a:moveTo>
                  <a:lnTo>
                    <a:pt x="889" y="0"/>
                  </a:lnTo>
                </a:path>
              </a:pathLst>
            </a:custGeom>
            <a:ln w="3175">
              <a:solidFill>
                <a:srgbClr val="565658"/>
              </a:solidFill>
            </a:ln>
          </p:spPr>
          <p:txBody>
            <a:bodyPr wrap="square" lIns="0" tIns="0" rIns="0" bIns="0" rtlCol="0"/>
            <a:lstStyle/>
            <a:p/>
          </p:txBody>
        </p:sp>
        <p:sp>
          <p:nvSpPr>
            <p:cNvPr id="103" name="object 103" descr=""/>
            <p:cNvSpPr/>
            <p:nvPr/>
          </p:nvSpPr>
          <p:spPr>
            <a:xfrm>
              <a:off x="6057977" y="2576053"/>
              <a:ext cx="1270" cy="1270"/>
            </a:xfrm>
            <a:custGeom>
              <a:avLst/>
              <a:gdLst/>
              <a:ahLst/>
              <a:cxnLst/>
              <a:rect l="l" t="t" r="r" b="b"/>
              <a:pathLst>
                <a:path w="1270" h="1269">
                  <a:moveTo>
                    <a:pt x="0" y="0"/>
                  </a:moveTo>
                  <a:lnTo>
                    <a:pt x="901" y="889"/>
                  </a:lnTo>
                </a:path>
              </a:pathLst>
            </a:custGeom>
            <a:ln w="3175">
              <a:solidFill>
                <a:srgbClr val="565658"/>
              </a:solidFill>
            </a:ln>
          </p:spPr>
          <p:txBody>
            <a:bodyPr wrap="square" lIns="0" tIns="0" rIns="0" bIns="0" rtlCol="0"/>
            <a:lstStyle/>
            <a:p/>
          </p:txBody>
        </p:sp>
        <p:sp>
          <p:nvSpPr>
            <p:cNvPr id="104" name="object 104" descr=""/>
            <p:cNvSpPr/>
            <p:nvPr/>
          </p:nvSpPr>
          <p:spPr>
            <a:xfrm>
              <a:off x="6057983" y="2576053"/>
              <a:ext cx="7620" cy="0"/>
            </a:xfrm>
            <a:custGeom>
              <a:avLst/>
              <a:gdLst/>
              <a:ahLst/>
              <a:cxnLst/>
              <a:rect l="l" t="t" r="r" b="b"/>
              <a:pathLst>
                <a:path w="7620" h="0">
                  <a:moveTo>
                    <a:pt x="7404" y="0"/>
                  </a:moveTo>
                  <a:lnTo>
                    <a:pt x="0" y="0"/>
                  </a:lnTo>
                </a:path>
              </a:pathLst>
            </a:custGeom>
            <a:ln w="3175">
              <a:solidFill>
                <a:srgbClr val="565658"/>
              </a:solidFill>
            </a:ln>
          </p:spPr>
          <p:txBody>
            <a:bodyPr wrap="square" lIns="0" tIns="0" rIns="0" bIns="0" rtlCol="0"/>
            <a:lstStyle/>
            <a:p/>
          </p:txBody>
        </p:sp>
        <p:sp>
          <p:nvSpPr>
            <p:cNvPr id="105" name="object 105" descr=""/>
            <p:cNvSpPr/>
            <p:nvPr/>
          </p:nvSpPr>
          <p:spPr>
            <a:xfrm>
              <a:off x="6005553" y="2576058"/>
              <a:ext cx="1270" cy="1270"/>
            </a:xfrm>
            <a:custGeom>
              <a:avLst/>
              <a:gdLst/>
              <a:ahLst/>
              <a:cxnLst/>
              <a:rect l="l" t="t" r="r" b="b"/>
              <a:pathLst>
                <a:path w="1270" h="1269">
                  <a:moveTo>
                    <a:pt x="0" y="889"/>
                  </a:moveTo>
                  <a:lnTo>
                    <a:pt x="901" y="0"/>
                  </a:lnTo>
                </a:path>
              </a:pathLst>
            </a:custGeom>
            <a:ln w="3175">
              <a:solidFill>
                <a:srgbClr val="565658"/>
              </a:solidFill>
            </a:ln>
          </p:spPr>
          <p:txBody>
            <a:bodyPr wrap="square" lIns="0" tIns="0" rIns="0" bIns="0" rtlCol="0"/>
            <a:lstStyle/>
            <a:p/>
          </p:txBody>
        </p:sp>
        <p:sp>
          <p:nvSpPr>
            <p:cNvPr id="106" name="object 106" descr=""/>
            <p:cNvSpPr/>
            <p:nvPr/>
          </p:nvSpPr>
          <p:spPr>
            <a:xfrm>
              <a:off x="5999029" y="2576053"/>
              <a:ext cx="1270" cy="1270"/>
            </a:xfrm>
            <a:custGeom>
              <a:avLst/>
              <a:gdLst/>
              <a:ahLst/>
              <a:cxnLst/>
              <a:rect l="l" t="t" r="r" b="b"/>
              <a:pathLst>
                <a:path w="1270" h="1269">
                  <a:moveTo>
                    <a:pt x="0" y="0"/>
                  </a:moveTo>
                  <a:lnTo>
                    <a:pt x="901" y="889"/>
                  </a:lnTo>
                </a:path>
              </a:pathLst>
            </a:custGeom>
            <a:ln w="3175">
              <a:solidFill>
                <a:srgbClr val="565658"/>
              </a:solidFill>
            </a:ln>
          </p:spPr>
          <p:txBody>
            <a:bodyPr wrap="square" lIns="0" tIns="0" rIns="0" bIns="0" rtlCol="0"/>
            <a:lstStyle/>
            <a:p/>
          </p:txBody>
        </p:sp>
        <p:sp>
          <p:nvSpPr>
            <p:cNvPr id="107" name="object 107" descr=""/>
            <p:cNvSpPr/>
            <p:nvPr/>
          </p:nvSpPr>
          <p:spPr>
            <a:xfrm>
              <a:off x="5999041" y="2576053"/>
              <a:ext cx="7620" cy="0"/>
            </a:xfrm>
            <a:custGeom>
              <a:avLst/>
              <a:gdLst/>
              <a:ahLst/>
              <a:cxnLst/>
              <a:rect l="l" t="t" r="r" b="b"/>
              <a:pathLst>
                <a:path w="7620" h="0">
                  <a:moveTo>
                    <a:pt x="7404" y="0"/>
                  </a:moveTo>
                  <a:lnTo>
                    <a:pt x="0" y="0"/>
                  </a:lnTo>
                </a:path>
              </a:pathLst>
            </a:custGeom>
            <a:ln w="3175">
              <a:solidFill>
                <a:srgbClr val="565658"/>
              </a:solidFill>
            </a:ln>
          </p:spPr>
          <p:txBody>
            <a:bodyPr wrap="square" lIns="0" tIns="0" rIns="0" bIns="0" rtlCol="0"/>
            <a:lstStyle/>
            <a:p/>
          </p:txBody>
        </p:sp>
        <p:sp>
          <p:nvSpPr>
            <p:cNvPr id="108" name="object 108" descr=""/>
            <p:cNvSpPr/>
            <p:nvPr/>
          </p:nvSpPr>
          <p:spPr>
            <a:xfrm>
              <a:off x="5949947" y="2576053"/>
              <a:ext cx="6350" cy="0"/>
            </a:xfrm>
            <a:custGeom>
              <a:avLst/>
              <a:gdLst/>
              <a:ahLst/>
              <a:cxnLst/>
              <a:rect l="l" t="t" r="r" b="b"/>
              <a:pathLst>
                <a:path w="6350" h="0">
                  <a:moveTo>
                    <a:pt x="0" y="0"/>
                  </a:moveTo>
                  <a:lnTo>
                    <a:pt x="5829" y="0"/>
                  </a:lnTo>
                </a:path>
              </a:pathLst>
            </a:custGeom>
            <a:ln w="3175">
              <a:solidFill>
                <a:srgbClr val="565658"/>
              </a:solidFill>
            </a:ln>
          </p:spPr>
          <p:txBody>
            <a:bodyPr wrap="square" lIns="0" tIns="0" rIns="0" bIns="0" rtlCol="0"/>
            <a:lstStyle/>
            <a:p/>
          </p:txBody>
        </p:sp>
        <p:sp>
          <p:nvSpPr>
            <p:cNvPr id="109" name="object 109" descr=""/>
            <p:cNvSpPr/>
            <p:nvPr/>
          </p:nvSpPr>
          <p:spPr>
            <a:xfrm>
              <a:off x="6225503" y="2476302"/>
              <a:ext cx="4445" cy="0"/>
            </a:xfrm>
            <a:custGeom>
              <a:avLst/>
              <a:gdLst/>
              <a:ahLst/>
              <a:cxnLst/>
              <a:rect l="l" t="t" r="r" b="b"/>
              <a:pathLst>
                <a:path w="4445" h="0">
                  <a:moveTo>
                    <a:pt x="0" y="0"/>
                  </a:moveTo>
                  <a:lnTo>
                    <a:pt x="4013" y="0"/>
                  </a:lnTo>
                </a:path>
              </a:pathLst>
            </a:custGeom>
            <a:ln w="3175">
              <a:solidFill>
                <a:srgbClr val="565658"/>
              </a:solidFill>
            </a:ln>
          </p:spPr>
          <p:txBody>
            <a:bodyPr wrap="square" lIns="0" tIns="0" rIns="0" bIns="0" rtlCol="0"/>
            <a:lstStyle/>
            <a:p/>
          </p:txBody>
        </p:sp>
        <p:sp>
          <p:nvSpPr>
            <p:cNvPr id="110" name="object 110" descr=""/>
            <p:cNvSpPr/>
            <p:nvPr/>
          </p:nvSpPr>
          <p:spPr>
            <a:xfrm>
              <a:off x="6225254" y="2476562"/>
              <a:ext cx="5080" cy="0"/>
            </a:xfrm>
            <a:custGeom>
              <a:avLst/>
              <a:gdLst/>
              <a:ahLst/>
              <a:cxnLst/>
              <a:rect l="l" t="t" r="r" b="b"/>
              <a:pathLst>
                <a:path w="5079" h="0">
                  <a:moveTo>
                    <a:pt x="4533" y="0"/>
                  </a:moveTo>
                  <a:lnTo>
                    <a:pt x="0" y="0"/>
                  </a:lnTo>
                </a:path>
              </a:pathLst>
            </a:custGeom>
            <a:ln w="3175">
              <a:solidFill>
                <a:srgbClr val="565658"/>
              </a:solidFill>
            </a:ln>
          </p:spPr>
          <p:txBody>
            <a:bodyPr wrap="square" lIns="0" tIns="0" rIns="0" bIns="0" rtlCol="0"/>
            <a:lstStyle/>
            <a:p/>
          </p:txBody>
        </p:sp>
        <p:sp>
          <p:nvSpPr>
            <p:cNvPr id="111" name="object 111" descr=""/>
            <p:cNvSpPr/>
            <p:nvPr/>
          </p:nvSpPr>
          <p:spPr>
            <a:xfrm>
              <a:off x="6017726" y="2514525"/>
              <a:ext cx="0" cy="26034"/>
            </a:xfrm>
            <a:custGeom>
              <a:avLst/>
              <a:gdLst/>
              <a:ahLst/>
              <a:cxnLst/>
              <a:rect l="l" t="t" r="r" b="b"/>
              <a:pathLst>
                <a:path w="0" h="26035">
                  <a:moveTo>
                    <a:pt x="0" y="0"/>
                  </a:moveTo>
                  <a:lnTo>
                    <a:pt x="0" y="25908"/>
                  </a:lnTo>
                </a:path>
              </a:pathLst>
            </a:custGeom>
            <a:ln w="3175">
              <a:solidFill>
                <a:srgbClr val="565658"/>
              </a:solidFill>
            </a:ln>
          </p:spPr>
          <p:txBody>
            <a:bodyPr wrap="square" lIns="0" tIns="0" rIns="0" bIns="0" rtlCol="0"/>
            <a:lstStyle/>
            <a:p/>
          </p:txBody>
        </p:sp>
        <p:sp>
          <p:nvSpPr>
            <p:cNvPr id="112" name="object 112" descr=""/>
            <p:cNvSpPr/>
            <p:nvPr/>
          </p:nvSpPr>
          <p:spPr>
            <a:xfrm>
              <a:off x="6017573" y="2540434"/>
              <a:ext cx="635" cy="0"/>
            </a:xfrm>
            <a:custGeom>
              <a:avLst/>
              <a:gdLst/>
              <a:ahLst/>
              <a:cxnLst/>
              <a:rect l="l" t="t" r="r" b="b"/>
              <a:pathLst>
                <a:path w="635" h="0">
                  <a:moveTo>
                    <a:pt x="152" y="0"/>
                  </a:moveTo>
                  <a:lnTo>
                    <a:pt x="0" y="0"/>
                  </a:lnTo>
                </a:path>
              </a:pathLst>
            </a:custGeom>
            <a:ln w="3175">
              <a:solidFill>
                <a:srgbClr val="565658"/>
              </a:solidFill>
            </a:ln>
          </p:spPr>
          <p:txBody>
            <a:bodyPr wrap="square" lIns="0" tIns="0" rIns="0" bIns="0" rtlCol="0"/>
            <a:lstStyle/>
            <a:p/>
          </p:txBody>
        </p:sp>
        <p:sp>
          <p:nvSpPr>
            <p:cNvPr id="113" name="object 113" descr=""/>
            <p:cNvSpPr/>
            <p:nvPr/>
          </p:nvSpPr>
          <p:spPr>
            <a:xfrm>
              <a:off x="6017573" y="2514525"/>
              <a:ext cx="635" cy="0"/>
            </a:xfrm>
            <a:custGeom>
              <a:avLst/>
              <a:gdLst/>
              <a:ahLst/>
              <a:cxnLst/>
              <a:rect l="l" t="t" r="r" b="b"/>
              <a:pathLst>
                <a:path w="635" h="0">
                  <a:moveTo>
                    <a:pt x="152" y="0"/>
                  </a:moveTo>
                  <a:lnTo>
                    <a:pt x="0" y="0"/>
                  </a:lnTo>
                </a:path>
              </a:pathLst>
            </a:custGeom>
            <a:ln w="3175">
              <a:solidFill>
                <a:srgbClr val="565658"/>
              </a:solidFill>
            </a:ln>
          </p:spPr>
          <p:txBody>
            <a:bodyPr wrap="square" lIns="0" tIns="0" rIns="0" bIns="0" rtlCol="0"/>
            <a:lstStyle/>
            <a:p/>
          </p:txBody>
        </p:sp>
        <p:sp>
          <p:nvSpPr>
            <p:cNvPr id="114" name="object 114" descr=""/>
            <p:cNvSpPr/>
            <p:nvPr/>
          </p:nvSpPr>
          <p:spPr>
            <a:xfrm>
              <a:off x="6010531" y="2513744"/>
              <a:ext cx="1270" cy="2540"/>
            </a:xfrm>
            <a:custGeom>
              <a:avLst/>
              <a:gdLst/>
              <a:ahLst/>
              <a:cxnLst/>
              <a:rect l="l" t="t" r="r" b="b"/>
              <a:pathLst>
                <a:path w="1270" h="2539">
                  <a:moveTo>
                    <a:pt x="850" y="0"/>
                  </a:moveTo>
                  <a:lnTo>
                    <a:pt x="0" y="2273"/>
                  </a:lnTo>
                </a:path>
              </a:pathLst>
            </a:custGeom>
            <a:ln w="3175">
              <a:solidFill>
                <a:srgbClr val="565658"/>
              </a:solidFill>
            </a:ln>
          </p:spPr>
          <p:txBody>
            <a:bodyPr wrap="square" lIns="0" tIns="0" rIns="0" bIns="0" rtlCol="0"/>
            <a:lstStyle/>
            <a:p/>
          </p:txBody>
        </p:sp>
        <p:sp>
          <p:nvSpPr>
            <p:cNvPr id="115" name="object 115" descr=""/>
            <p:cNvSpPr/>
            <p:nvPr/>
          </p:nvSpPr>
          <p:spPr>
            <a:xfrm>
              <a:off x="6010049" y="2514673"/>
              <a:ext cx="1270" cy="0"/>
            </a:xfrm>
            <a:custGeom>
              <a:avLst/>
              <a:gdLst/>
              <a:ahLst/>
              <a:cxnLst/>
              <a:rect l="l" t="t" r="r" b="b"/>
              <a:pathLst>
                <a:path w="1270" h="0">
                  <a:moveTo>
                    <a:pt x="0" y="0"/>
                  </a:moveTo>
                  <a:lnTo>
                    <a:pt x="762" y="0"/>
                  </a:lnTo>
                </a:path>
              </a:pathLst>
            </a:custGeom>
            <a:ln w="3175">
              <a:solidFill>
                <a:srgbClr val="565658"/>
              </a:solidFill>
            </a:ln>
          </p:spPr>
          <p:txBody>
            <a:bodyPr wrap="square" lIns="0" tIns="0" rIns="0" bIns="0" rtlCol="0"/>
            <a:lstStyle/>
            <a:p/>
          </p:txBody>
        </p:sp>
        <p:sp>
          <p:nvSpPr>
            <p:cNvPr id="116" name="object 116" descr=""/>
            <p:cNvSpPr/>
            <p:nvPr/>
          </p:nvSpPr>
          <p:spPr>
            <a:xfrm>
              <a:off x="6010551" y="2514673"/>
              <a:ext cx="635" cy="1270"/>
            </a:xfrm>
            <a:custGeom>
              <a:avLst/>
              <a:gdLst/>
              <a:ahLst/>
              <a:cxnLst/>
              <a:rect l="l" t="t" r="r" b="b"/>
              <a:pathLst>
                <a:path w="635" h="1269">
                  <a:moveTo>
                    <a:pt x="253" y="0"/>
                  </a:moveTo>
                  <a:lnTo>
                    <a:pt x="0" y="673"/>
                  </a:lnTo>
                </a:path>
              </a:pathLst>
            </a:custGeom>
            <a:ln w="3175">
              <a:solidFill>
                <a:srgbClr val="565658"/>
              </a:solidFill>
            </a:ln>
          </p:spPr>
          <p:txBody>
            <a:bodyPr wrap="square" lIns="0" tIns="0" rIns="0" bIns="0" rtlCol="0"/>
            <a:lstStyle/>
            <a:p/>
          </p:txBody>
        </p:sp>
        <p:sp>
          <p:nvSpPr>
            <p:cNvPr id="117" name="object 117" descr=""/>
            <p:cNvSpPr/>
            <p:nvPr/>
          </p:nvSpPr>
          <p:spPr>
            <a:xfrm>
              <a:off x="6009972" y="251467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18" name="object 118" descr=""/>
            <p:cNvSpPr/>
            <p:nvPr/>
          </p:nvSpPr>
          <p:spPr>
            <a:xfrm>
              <a:off x="6010370" y="251576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19" name="object 119" descr=""/>
            <p:cNvSpPr/>
            <p:nvPr/>
          </p:nvSpPr>
          <p:spPr>
            <a:xfrm>
              <a:off x="6009627" y="2513744"/>
              <a:ext cx="635" cy="1270"/>
            </a:xfrm>
            <a:custGeom>
              <a:avLst/>
              <a:gdLst/>
              <a:ahLst/>
              <a:cxnLst/>
              <a:rect l="l" t="t" r="r" b="b"/>
              <a:pathLst>
                <a:path w="635" h="1269">
                  <a:moveTo>
                    <a:pt x="0" y="0"/>
                  </a:moveTo>
                  <a:lnTo>
                    <a:pt x="266" y="698"/>
                  </a:lnTo>
                </a:path>
              </a:pathLst>
            </a:custGeom>
            <a:ln w="3175">
              <a:solidFill>
                <a:srgbClr val="565658"/>
              </a:solidFill>
            </a:ln>
          </p:spPr>
          <p:txBody>
            <a:bodyPr wrap="square" lIns="0" tIns="0" rIns="0" bIns="0" rtlCol="0"/>
            <a:lstStyle/>
            <a:p/>
          </p:txBody>
        </p:sp>
        <p:sp>
          <p:nvSpPr>
            <p:cNvPr id="120" name="object 120" descr=""/>
            <p:cNvSpPr/>
            <p:nvPr/>
          </p:nvSpPr>
          <p:spPr>
            <a:xfrm>
              <a:off x="6009886" y="251442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21" name="object 121" descr=""/>
            <p:cNvSpPr/>
            <p:nvPr/>
          </p:nvSpPr>
          <p:spPr>
            <a:xfrm>
              <a:off x="6009013" y="2513744"/>
              <a:ext cx="0" cy="2540"/>
            </a:xfrm>
            <a:custGeom>
              <a:avLst/>
              <a:gdLst/>
              <a:ahLst/>
              <a:cxnLst/>
              <a:rect l="l" t="t" r="r" b="b"/>
              <a:pathLst>
                <a:path w="0" h="2539">
                  <a:moveTo>
                    <a:pt x="0" y="0"/>
                  </a:moveTo>
                  <a:lnTo>
                    <a:pt x="0" y="2273"/>
                  </a:lnTo>
                </a:path>
              </a:pathLst>
            </a:custGeom>
            <a:ln w="3175">
              <a:solidFill>
                <a:srgbClr val="565658"/>
              </a:solidFill>
            </a:ln>
          </p:spPr>
          <p:txBody>
            <a:bodyPr wrap="square" lIns="0" tIns="0" rIns="0" bIns="0" rtlCol="0"/>
            <a:lstStyle/>
            <a:p/>
          </p:txBody>
        </p:sp>
        <p:sp>
          <p:nvSpPr>
            <p:cNvPr id="122" name="object 122" descr=""/>
            <p:cNvSpPr/>
            <p:nvPr/>
          </p:nvSpPr>
          <p:spPr>
            <a:xfrm>
              <a:off x="6008194" y="2513744"/>
              <a:ext cx="0" cy="2540"/>
            </a:xfrm>
            <a:custGeom>
              <a:avLst/>
              <a:gdLst/>
              <a:ahLst/>
              <a:cxnLst/>
              <a:rect l="l" t="t" r="r" b="b"/>
              <a:pathLst>
                <a:path w="0" h="2539">
                  <a:moveTo>
                    <a:pt x="0" y="0"/>
                  </a:moveTo>
                  <a:lnTo>
                    <a:pt x="0" y="2273"/>
                  </a:lnTo>
                </a:path>
              </a:pathLst>
            </a:custGeom>
            <a:ln w="3175">
              <a:solidFill>
                <a:srgbClr val="565658"/>
              </a:solidFill>
            </a:ln>
          </p:spPr>
          <p:txBody>
            <a:bodyPr wrap="square" lIns="0" tIns="0" rIns="0" bIns="0" rtlCol="0"/>
            <a:lstStyle/>
            <a:p/>
          </p:txBody>
        </p:sp>
        <p:sp>
          <p:nvSpPr>
            <p:cNvPr id="123" name="object 123" descr=""/>
            <p:cNvSpPr/>
            <p:nvPr/>
          </p:nvSpPr>
          <p:spPr>
            <a:xfrm>
              <a:off x="6007393" y="251473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24" name="object 124" descr=""/>
            <p:cNvSpPr/>
            <p:nvPr/>
          </p:nvSpPr>
          <p:spPr>
            <a:xfrm>
              <a:off x="6007251" y="251467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25" name="object 125" descr=""/>
            <p:cNvSpPr/>
            <p:nvPr/>
          </p:nvSpPr>
          <p:spPr>
            <a:xfrm>
              <a:off x="6007268" y="2515009"/>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26" name="object 126" descr=""/>
            <p:cNvSpPr/>
            <p:nvPr/>
          </p:nvSpPr>
          <p:spPr>
            <a:xfrm>
              <a:off x="6007114" y="2514525"/>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27" name="object 127" descr=""/>
            <p:cNvSpPr/>
            <p:nvPr/>
          </p:nvSpPr>
          <p:spPr>
            <a:xfrm>
              <a:off x="6006952" y="251504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28" name="object 128" descr=""/>
            <p:cNvSpPr/>
            <p:nvPr/>
          </p:nvSpPr>
          <p:spPr>
            <a:xfrm>
              <a:off x="6007345" y="2515009"/>
              <a:ext cx="635" cy="0"/>
            </a:xfrm>
            <a:custGeom>
              <a:avLst/>
              <a:gdLst/>
              <a:ahLst/>
              <a:cxnLst/>
              <a:rect l="l" t="t" r="r" b="b"/>
              <a:pathLst>
                <a:path w="635" h="0">
                  <a:moveTo>
                    <a:pt x="0" y="0"/>
                  </a:moveTo>
                  <a:lnTo>
                    <a:pt x="622" y="0"/>
                  </a:lnTo>
                </a:path>
              </a:pathLst>
            </a:custGeom>
            <a:ln w="3175">
              <a:solidFill>
                <a:srgbClr val="565658"/>
              </a:solidFill>
            </a:ln>
          </p:spPr>
          <p:txBody>
            <a:bodyPr wrap="square" lIns="0" tIns="0" rIns="0" bIns="0" rtlCol="0"/>
            <a:lstStyle/>
            <a:p/>
          </p:txBody>
        </p:sp>
        <p:sp>
          <p:nvSpPr>
            <p:cNvPr id="129" name="object 129" descr=""/>
            <p:cNvSpPr/>
            <p:nvPr/>
          </p:nvSpPr>
          <p:spPr>
            <a:xfrm>
              <a:off x="6007964" y="2515009"/>
              <a:ext cx="0" cy="1270"/>
            </a:xfrm>
            <a:custGeom>
              <a:avLst/>
              <a:gdLst/>
              <a:ahLst/>
              <a:cxnLst/>
              <a:rect l="l" t="t" r="r" b="b"/>
              <a:pathLst>
                <a:path w="0" h="1269">
                  <a:moveTo>
                    <a:pt x="0" y="0"/>
                  </a:moveTo>
                  <a:lnTo>
                    <a:pt x="0" y="749"/>
                  </a:lnTo>
                </a:path>
              </a:pathLst>
            </a:custGeom>
            <a:ln w="3175">
              <a:solidFill>
                <a:srgbClr val="565658"/>
              </a:solidFill>
            </a:ln>
          </p:spPr>
          <p:txBody>
            <a:bodyPr wrap="square" lIns="0" tIns="0" rIns="0" bIns="0" rtlCol="0"/>
            <a:lstStyle/>
            <a:p/>
          </p:txBody>
        </p:sp>
        <p:sp>
          <p:nvSpPr>
            <p:cNvPr id="130" name="object 130" descr=""/>
            <p:cNvSpPr/>
            <p:nvPr/>
          </p:nvSpPr>
          <p:spPr>
            <a:xfrm>
              <a:off x="6006767" y="251518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31" name="object 131" descr=""/>
            <p:cNvSpPr/>
            <p:nvPr/>
          </p:nvSpPr>
          <p:spPr>
            <a:xfrm>
              <a:off x="6007901" y="2515753"/>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32" name="object 132" descr=""/>
            <p:cNvSpPr/>
            <p:nvPr/>
          </p:nvSpPr>
          <p:spPr>
            <a:xfrm>
              <a:off x="6006607" y="2513744"/>
              <a:ext cx="635" cy="635"/>
            </a:xfrm>
            <a:custGeom>
              <a:avLst/>
              <a:gdLst/>
              <a:ahLst/>
              <a:cxnLst/>
              <a:rect l="l" t="t" r="r" b="b"/>
              <a:pathLst>
                <a:path w="635" h="635">
                  <a:moveTo>
                    <a:pt x="0" y="0"/>
                  </a:moveTo>
                  <a:lnTo>
                    <a:pt x="279" y="457"/>
                  </a:lnTo>
                </a:path>
              </a:pathLst>
            </a:custGeom>
            <a:ln w="3175">
              <a:solidFill>
                <a:srgbClr val="565658"/>
              </a:solidFill>
            </a:ln>
          </p:spPr>
          <p:txBody>
            <a:bodyPr wrap="square" lIns="0" tIns="0" rIns="0" bIns="0" rtlCol="0"/>
            <a:lstStyle/>
            <a:p/>
          </p:txBody>
        </p:sp>
        <p:sp>
          <p:nvSpPr>
            <p:cNvPr id="133" name="object 133" descr=""/>
            <p:cNvSpPr/>
            <p:nvPr/>
          </p:nvSpPr>
          <p:spPr>
            <a:xfrm>
              <a:off x="6006890" y="2514215"/>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34" name="object 134" descr=""/>
            <p:cNvSpPr/>
            <p:nvPr/>
          </p:nvSpPr>
          <p:spPr>
            <a:xfrm>
              <a:off x="6005832" y="2515331"/>
              <a:ext cx="635" cy="635"/>
            </a:xfrm>
            <a:custGeom>
              <a:avLst/>
              <a:gdLst/>
              <a:ahLst/>
              <a:cxnLst/>
              <a:rect l="l" t="t" r="r" b="b"/>
              <a:pathLst>
                <a:path w="635" h="635">
                  <a:moveTo>
                    <a:pt x="0" y="0"/>
                  </a:moveTo>
                  <a:lnTo>
                    <a:pt x="215" y="38"/>
                  </a:lnTo>
                </a:path>
              </a:pathLst>
            </a:custGeom>
            <a:ln w="3175">
              <a:solidFill>
                <a:srgbClr val="565658"/>
              </a:solidFill>
            </a:ln>
          </p:spPr>
          <p:txBody>
            <a:bodyPr wrap="square" lIns="0" tIns="0" rIns="0" bIns="0" rtlCol="0"/>
            <a:lstStyle/>
            <a:p/>
          </p:txBody>
        </p:sp>
        <p:sp>
          <p:nvSpPr>
            <p:cNvPr id="135" name="object 135" descr=""/>
            <p:cNvSpPr/>
            <p:nvPr/>
          </p:nvSpPr>
          <p:spPr>
            <a:xfrm>
              <a:off x="6006053" y="2515368"/>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36" name="object 136" descr=""/>
            <p:cNvSpPr/>
            <p:nvPr/>
          </p:nvSpPr>
          <p:spPr>
            <a:xfrm>
              <a:off x="6006066" y="2513942"/>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37" name="object 137" descr=""/>
            <p:cNvSpPr/>
            <p:nvPr/>
          </p:nvSpPr>
          <p:spPr>
            <a:xfrm>
              <a:off x="6005029" y="2515058"/>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38" name="object 138" descr=""/>
            <p:cNvSpPr/>
            <p:nvPr/>
          </p:nvSpPr>
          <p:spPr>
            <a:xfrm>
              <a:off x="6005024" y="2515678"/>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39" name="object 139" descr=""/>
            <p:cNvSpPr/>
            <p:nvPr/>
          </p:nvSpPr>
          <p:spPr>
            <a:xfrm>
              <a:off x="6005831" y="2515852"/>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40" name="object 140" descr=""/>
            <p:cNvSpPr/>
            <p:nvPr/>
          </p:nvSpPr>
          <p:spPr>
            <a:xfrm>
              <a:off x="6003833" y="2513707"/>
              <a:ext cx="635" cy="2540"/>
            </a:xfrm>
            <a:custGeom>
              <a:avLst/>
              <a:gdLst/>
              <a:ahLst/>
              <a:cxnLst/>
              <a:rect l="l" t="t" r="r" b="b"/>
              <a:pathLst>
                <a:path w="635" h="2539">
                  <a:moveTo>
                    <a:pt x="635" y="0"/>
                  </a:moveTo>
                  <a:lnTo>
                    <a:pt x="0" y="2349"/>
                  </a:lnTo>
                </a:path>
              </a:pathLst>
            </a:custGeom>
            <a:ln w="3175">
              <a:solidFill>
                <a:srgbClr val="565658"/>
              </a:solidFill>
            </a:ln>
          </p:spPr>
          <p:txBody>
            <a:bodyPr wrap="square" lIns="0" tIns="0" rIns="0" bIns="0" rtlCol="0"/>
            <a:lstStyle/>
            <a:p/>
          </p:txBody>
        </p:sp>
        <p:sp>
          <p:nvSpPr>
            <p:cNvPr id="141" name="object 141" descr=""/>
            <p:cNvSpPr/>
            <p:nvPr/>
          </p:nvSpPr>
          <p:spPr>
            <a:xfrm>
              <a:off x="6002962" y="2539219"/>
              <a:ext cx="635" cy="635"/>
            </a:xfrm>
            <a:custGeom>
              <a:avLst/>
              <a:gdLst/>
              <a:ahLst/>
              <a:cxnLst/>
              <a:rect l="l" t="t" r="r" b="b"/>
              <a:pathLst>
                <a:path w="635" h="635">
                  <a:moveTo>
                    <a:pt x="203" y="0"/>
                  </a:moveTo>
                  <a:lnTo>
                    <a:pt x="139" y="0"/>
                  </a:lnTo>
                </a:path>
                <a:path w="635" h="635">
                  <a:moveTo>
                    <a:pt x="203" y="0"/>
                  </a:moveTo>
                  <a:lnTo>
                    <a:pt x="0" y="12"/>
                  </a:lnTo>
                </a:path>
              </a:pathLst>
            </a:custGeom>
            <a:ln w="3175">
              <a:solidFill>
                <a:srgbClr val="565658"/>
              </a:solidFill>
            </a:ln>
          </p:spPr>
          <p:txBody>
            <a:bodyPr wrap="square" lIns="0" tIns="0" rIns="0" bIns="0" rtlCol="0"/>
            <a:lstStyle/>
            <a:p/>
          </p:txBody>
        </p:sp>
        <p:sp>
          <p:nvSpPr>
            <p:cNvPr id="142" name="object 142" descr=""/>
            <p:cNvSpPr/>
            <p:nvPr/>
          </p:nvSpPr>
          <p:spPr>
            <a:xfrm>
              <a:off x="6002862" y="2540260"/>
              <a:ext cx="635" cy="635"/>
            </a:xfrm>
            <a:custGeom>
              <a:avLst/>
              <a:gdLst/>
              <a:ahLst/>
              <a:cxnLst/>
              <a:rect l="l" t="t" r="r" b="b"/>
              <a:pathLst>
                <a:path w="635" h="635">
                  <a:moveTo>
                    <a:pt x="0" y="0"/>
                  </a:moveTo>
                  <a:lnTo>
                    <a:pt x="215" y="38"/>
                  </a:lnTo>
                </a:path>
              </a:pathLst>
            </a:custGeom>
            <a:ln w="3175">
              <a:solidFill>
                <a:srgbClr val="565658"/>
              </a:solidFill>
            </a:ln>
          </p:spPr>
          <p:txBody>
            <a:bodyPr wrap="square" lIns="0" tIns="0" rIns="0" bIns="0" rtlCol="0"/>
            <a:lstStyle/>
            <a:p/>
          </p:txBody>
        </p:sp>
        <p:sp>
          <p:nvSpPr>
            <p:cNvPr id="143" name="object 143" descr=""/>
            <p:cNvSpPr/>
            <p:nvPr/>
          </p:nvSpPr>
          <p:spPr>
            <a:xfrm>
              <a:off x="6002761" y="2513744"/>
              <a:ext cx="1270" cy="2540"/>
            </a:xfrm>
            <a:custGeom>
              <a:avLst/>
              <a:gdLst/>
              <a:ahLst/>
              <a:cxnLst/>
              <a:rect l="l" t="t" r="r" b="b"/>
              <a:pathLst>
                <a:path w="1270" h="2539">
                  <a:moveTo>
                    <a:pt x="850" y="0"/>
                  </a:moveTo>
                  <a:lnTo>
                    <a:pt x="0" y="2273"/>
                  </a:lnTo>
                </a:path>
              </a:pathLst>
            </a:custGeom>
            <a:ln w="3175">
              <a:solidFill>
                <a:srgbClr val="565658"/>
              </a:solidFill>
            </a:ln>
          </p:spPr>
          <p:txBody>
            <a:bodyPr wrap="square" lIns="0" tIns="0" rIns="0" bIns="0" rtlCol="0"/>
            <a:lstStyle/>
            <a:p/>
          </p:txBody>
        </p:sp>
        <p:sp>
          <p:nvSpPr>
            <p:cNvPr id="144" name="object 144" descr=""/>
            <p:cNvSpPr/>
            <p:nvPr/>
          </p:nvSpPr>
          <p:spPr>
            <a:xfrm>
              <a:off x="6002531" y="2539690"/>
              <a:ext cx="635" cy="635"/>
            </a:xfrm>
            <a:custGeom>
              <a:avLst/>
              <a:gdLst/>
              <a:ahLst/>
              <a:cxnLst/>
              <a:rect l="l" t="t" r="r" b="b"/>
              <a:pathLst>
                <a:path w="635" h="635">
                  <a:moveTo>
                    <a:pt x="38" y="0"/>
                  </a:moveTo>
                  <a:lnTo>
                    <a:pt x="0" y="241"/>
                  </a:lnTo>
                </a:path>
              </a:pathLst>
            </a:custGeom>
            <a:ln w="3175">
              <a:solidFill>
                <a:srgbClr val="565658"/>
              </a:solidFill>
            </a:ln>
          </p:spPr>
          <p:txBody>
            <a:bodyPr wrap="square" lIns="0" tIns="0" rIns="0" bIns="0" rtlCol="0"/>
            <a:lstStyle/>
            <a:p/>
          </p:txBody>
        </p:sp>
        <p:sp>
          <p:nvSpPr>
            <p:cNvPr id="145" name="object 145" descr=""/>
            <p:cNvSpPr/>
            <p:nvPr/>
          </p:nvSpPr>
          <p:spPr>
            <a:xfrm>
              <a:off x="6002228" y="2514673"/>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146" name="object 146" descr=""/>
            <p:cNvSpPr/>
            <p:nvPr/>
          </p:nvSpPr>
          <p:spPr>
            <a:xfrm>
              <a:off x="6002599" y="251576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47" name="object 147" descr=""/>
            <p:cNvSpPr/>
            <p:nvPr/>
          </p:nvSpPr>
          <p:spPr>
            <a:xfrm>
              <a:off x="6002279" y="2514673"/>
              <a:ext cx="1270" cy="0"/>
            </a:xfrm>
            <a:custGeom>
              <a:avLst/>
              <a:gdLst/>
              <a:ahLst/>
              <a:cxnLst/>
              <a:rect l="l" t="t" r="r" b="b"/>
              <a:pathLst>
                <a:path w="1270" h="0">
                  <a:moveTo>
                    <a:pt x="0" y="0"/>
                  </a:moveTo>
                  <a:lnTo>
                    <a:pt x="762" y="0"/>
                  </a:lnTo>
                </a:path>
              </a:pathLst>
            </a:custGeom>
            <a:ln w="3175">
              <a:solidFill>
                <a:srgbClr val="565658"/>
              </a:solidFill>
            </a:ln>
          </p:spPr>
          <p:txBody>
            <a:bodyPr wrap="square" lIns="0" tIns="0" rIns="0" bIns="0" rtlCol="0"/>
            <a:lstStyle/>
            <a:p/>
          </p:txBody>
        </p:sp>
        <p:sp>
          <p:nvSpPr>
            <p:cNvPr id="148" name="object 148" descr=""/>
            <p:cNvSpPr/>
            <p:nvPr/>
          </p:nvSpPr>
          <p:spPr>
            <a:xfrm>
              <a:off x="6002794" y="2514673"/>
              <a:ext cx="635" cy="1270"/>
            </a:xfrm>
            <a:custGeom>
              <a:avLst/>
              <a:gdLst/>
              <a:ahLst/>
              <a:cxnLst/>
              <a:rect l="l" t="t" r="r" b="b"/>
              <a:pathLst>
                <a:path w="635" h="1269">
                  <a:moveTo>
                    <a:pt x="241" y="0"/>
                  </a:moveTo>
                  <a:lnTo>
                    <a:pt x="0" y="673"/>
                  </a:lnTo>
                </a:path>
              </a:pathLst>
            </a:custGeom>
            <a:ln w="3175">
              <a:solidFill>
                <a:srgbClr val="565658"/>
              </a:solidFill>
            </a:ln>
          </p:spPr>
          <p:txBody>
            <a:bodyPr wrap="square" lIns="0" tIns="0" rIns="0" bIns="0" rtlCol="0"/>
            <a:lstStyle/>
            <a:p/>
          </p:txBody>
        </p:sp>
        <p:sp>
          <p:nvSpPr>
            <p:cNvPr id="149" name="object 149" descr=""/>
            <p:cNvSpPr/>
            <p:nvPr/>
          </p:nvSpPr>
          <p:spPr>
            <a:xfrm>
              <a:off x="6003065" y="2540310"/>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50" name="object 150" descr=""/>
            <p:cNvSpPr/>
            <p:nvPr/>
          </p:nvSpPr>
          <p:spPr>
            <a:xfrm>
              <a:off x="6002172" y="2540024"/>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51" name="object 151" descr=""/>
            <p:cNvSpPr/>
            <p:nvPr/>
          </p:nvSpPr>
          <p:spPr>
            <a:xfrm>
              <a:off x="6001876" y="2513744"/>
              <a:ext cx="635" cy="1270"/>
            </a:xfrm>
            <a:custGeom>
              <a:avLst/>
              <a:gdLst/>
              <a:ahLst/>
              <a:cxnLst/>
              <a:rect l="l" t="t" r="r" b="b"/>
              <a:pathLst>
                <a:path w="635" h="1269">
                  <a:moveTo>
                    <a:pt x="0" y="0"/>
                  </a:moveTo>
                  <a:lnTo>
                    <a:pt x="241" y="698"/>
                  </a:lnTo>
                </a:path>
              </a:pathLst>
            </a:custGeom>
            <a:ln w="3175">
              <a:solidFill>
                <a:srgbClr val="565658"/>
              </a:solidFill>
            </a:ln>
          </p:spPr>
          <p:txBody>
            <a:bodyPr wrap="square" lIns="0" tIns="0" rIns="0" bIns="0" rtlCol="0"/>
            <a:lstStyle/>
            <a:p/>
          </p:txBody>
        </p:sp>
        <p:sp>
          <p:nvSpPr>
            <p:cNvPr id="152" name="object 152" descr=""/>
            <p:cNvSpPr/>
            <p:nvPr/>
          </p:nvSpPr>
          <p:spPr>
            <a:xfrm>
              <a:off x="6002116" y="251442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53" name="object 153" descr=""/>
            <p:cNvSpPr/>
            <p:nvPr/>
          </p:nvSpPr>
          <p:spPr>
            <a:xfrm>
              <a:off x="6002884" y="2538759"/>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54" name="object 154" descr=""/>
            <p:cNvSpPr/>
            <p:nvPr/>
          </p:nvSpPr>
          <p:spPr>
            <a:xfrm>
              <a:off x="6001280" y="2538610"/>
              <a:ext cx="0" cy="2540"/>
            </a:xfrm>
            <a:custGeom>
              <a:avLst/>
              <a:gdLst/>
              <a:ahLst/>
              <a:cxnLst/>
              <a:rect l="l" t="t" r="r" b="b"/>
              <a:pathLst>
                <a:path w="0" h="2539">
                  <a:moveTo>
                    <a:pt x="0" y="0"/>
                  </a:moveTo>
                  <a:lnTo>
                    <a:pt x="0" y="2273"/>
                  </a:lnTo>
                </a:path>
              </a:pathLst>
            </a:custGeom>
            <a:ln w="3175">
              <a:solidFill>
                <a:srgbClr val="565658"/>
              </a:solidFill>
            </a:ln>
          </p:spPr>
          <p:txBody>
            <a:bodyPr wrap="square" lIns="0" tIns="0" rIns="0" bIns="0" rtlCol="0"/>
            <a:lstStyle/>
            <a:p/>
          </p:txBody>
        </p:sp>
        <p:sp>
          <p:nvSpPr>
            <p:cNvPr id="155" name="object 155" descr=""/>
            <p:cNvSpPr/>
            <p:nvPr/>
          </p:nvSpPr>
          <p:spPr>
            <a:xfrm>
              <a:off x="6001247" y="2514290"/>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56" name="object 156" descr=""/>
            <p:cNvSpPr/>
            <p:nvPr/>
          </p:nvSpPr>
          <p:spPr>
            <a:xfrm>
              <a:off x="6000423" y="253888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57" name="object 157" descr=""/>
            <p:cNvSpPr/>
            <p:nvPr/>
          </p:nvSpPr>
          <p:spPr>
            <a:xfrm>
              <a:off x="6000510" y="2539925"/>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158" name="object 158" descr=""/>
            <p:cNvSpPr/>
            <p:nvPr/>
          </p:nvSpPr>
          <p:spPr>
            <a:xfrm>
              <a:off x="6000974" y="2540607"/>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59" name="object 159" descr=""/>
            <p:cNvSpPr/>
            <p:nvPr/>
          </p:nvSpPr>
          <p:spPr>
            <a:xfrm>
              <a:off x="6000230" y="253889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60" name="object 160" descr=""/>
            <p:cNvSpPr/>
            <p:nvPr/>
          </p:nvSpPr>
          <p:spPr>
            <a:xfrm>
              <a:off x="6000212" y="2539962"/>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61" name="object 161" descr=""/>
            <p:cNvSpPr/>
            <p:nvPr/>
          </p:nvSpPr>
          <p:spPr>
            <a:xfrm>
              <a:off x="6000193" y="254058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62" name="object 162" descr=""/>
            <p:cNvSpPr/>
            <p:nvPr/>
          </p:nvSpPr>
          <p:spPr>
            <a:xfrm>
              <a:off x="6000560" y="2539925"/>
              <a:ext cx="635" cy="0"/>
            </a:xfrm>
            <a:custGeom>
              <a:avLst/>
              <a:gdLst/>
              <a:ahLst/>
              <a:cxnLst/>
              <a:rect l="l" t="t" r="r" b="b"/>
              <a:pathLst>
                <a:path w="635" h="0">
                  <a:moveTo>
                    <a:pt x="0" y="0"/>
                  </a:moveTo>
                  <a:lnTo>
                    <a:pt x="495" y="0"/>
                  </a:lnTo>
                </a:path>
              </a:pathLst>
            </a:custGeom>
            <a:ln w="3175">
              <a:solidFill>
                <a:srgbClr val="565658"/>
              </a:solidFill>
            </a:ln>
          </p:spPr>
          <p:txBody>
            <a:bodyPr wrap="square" lIns="0" tIns="0" rIns="0" bIns="0" rtlCol="0"/>
            <a:lstStyle/>
            <a:p/>
          </p:txBody>
        </p:sp>
        <p:sp>
          <p:nvSpPr>
            <p:cNvPr id="163" name="object 163" descr=""/>
            <p:cNvSpPr/>
            <p:nvPr/>
          </p:nvSpPr>
          <p:spPr>
            <a:xfrm>
              <a:off x="6001051" y="2539925"/>
              <a:ext cx="0" cy="1270"/>
            </a:xfrm>
            <a:custGeom>
              <a:avLst/>
              <a:gdLst/>
              <a:ahLst/>
              <a:cxnLst/>
              <a:rect l="l" t="t" r="r" b="b"/>
              <a:pathLst>
                <a:path w="0" h="1269">
                  <a:moveTo>
                    <a:pt x="0" y="0"/>
                  </a:moveTo>
                  <a:lnTo>
                    <a:pt x="0" y="698"/>
                  </a:lnTo>
                </a:path>
              </a:pathLst>
            </a:custGeom>
            <a:ln w="3175">
              <a:solidFill>
                <a:srgbClr val="565658"/>
              </a:solidFill>
            </a:ln>
          </p:spPr>
          <p:txBody>
            <a:bodyPr wrap="square" lIns="0" tIns="0" rIns="0" bIns="0" rtlCol="0"/>
            <a:lstStyle/>
            <a:p/>
          </p:txBody>
        </p:sp>
        <p:sp>
          <p:nvSpPr>
            <p:cNvPr id="164" name="object 164" descr=""/>
            <p:cNvSpPr/>
            <p:nvPr/>
          </p:nvSpPr>
          <p:spPr>
            <a:xfrm>
              <a:off x="6000045" y="2540062"/>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65" name="object 165" descr=""/>
            <p:cNvSpPr/>
            <p:nvPr/>
          </p:nvSpPr>
          <p:spPr>
            <a:xfrm>
              <a:off x="6000038" y="2540471"/>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66" name="object 166" descr=""/>
            <p:cNvSpPr/>
            <p:nvPr/>
          </p:nvSpPr>
          <p:spPr>
            <a:xfrm>
              <a:off x="6000144" y="2539628"/>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67" name="object 167" descr=""/>
            <p:cNvSpPr/>
            <p:nvPr/>
          </p:nvSpPr>
          <p:spPr>
            <a:xfrm>
              <a:off x="6000045" y="2538957"/>
              <a:ext cx="635" cy="0"/>
            </a:xfrm>
            <a:custGeom>
              <a:avLst/>
              <a:gdLst/>
              <a:ahLst/>
              <a:cxnLst/>
              <a:rect l="l" t="t" r="r" b="b"/>
              <a:pathLst>
                <a:path w="635" h="0">
                  <a:moveTo>
                    <a:pt x="76" y="0"/>
                  </a:moveTo>
                  <a:lnTo>
                    <a:pt x="25" y="0"/>
                  </a:lnTo>
                </a:path>
                <a:path w="635" h="0">
                  <a:moveTo>
                    <a:pt x="76" y="0"/>
                  </a:moveTo>
                  <a:lnTo>
                    <a:pt x="0" y="0"/>
                  </a:lnTo>
                </a:path>
              </a:pathLst>
            </a:custGeom>
            <a:ln w="3175">
              <a:solidFill>
                <a:srgbClr val="565658"/>
              </a:solidFill>
            </a:ln>
          </p:spPr>
          <p:txBody>
            <a:bodyPr wrap="square" lIns="0" tIns="0" rIns="0" bIns="0" rtlCol="0"/>
            <a:lstStyle/>
            <a:p/>
          </p:txBody>
        </p:sp>
        <p:sp>
          <p:nvSpPr>
            <p:cNvPr id="168" name="object 168" descr=""/>
            <p:cNvSpPr/>
            <p:nvPr/>
          </p:nvSpPr>
          <p:spPr>
            <a:xfrm>
              <a:off x="5999957" y="2539491"/>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69" name="object 169" descr=""/>
            <p:cNvSpPr/>
            <p:nvPr/>
          </p:nvSpPr>
          <p:spPr>
            <a:xfrm>
              <a:off x="6000869" y="251385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70" name="object 170" descr=""/>
            <p:cNvSpPr/>
            <p:nvPr/>
          </p:nvSpPr>
          <p:spPr>
            <a:xfrm>
              <a:off x="6001080" y="2515728"/>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71" name="object 171" descr=""/>
            <p:cNvSpPr/>
            <p:nvPr/>
          </p:nvSpPr>
          <p:spPr>
            <a:xfrm>
              <a:off x="5999660" y="2515355"/>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72" name="object 172" descr=""/>
            <p:cNvSpPr/>
            <p:nvPr/>
          </p:nvSpPr>
          <p:spPr>
            <a:xfrm>
              <a:off x="5997163" y="2514339"/>
              <a:ext cx="635" cy="635"/>
            </a:xfrm>
            <a:custGeom>
              <a:avLst/>
              <a:gdLst/>
              <a:ahLst/>
              <a:cxnLst/>
              <a:rect l="l" t="t" r="r" b="b"/>
              <a:pathLst>
                <a:path w="635" h="635">
                  <a:moveTo>
                    <a:pt x="215" y="0"/>
                  </a:moveTo>
                  <a:lnTo>
                    <a:pt x="152" y="0"/>
                  </a:lnTo>
                </a:path>
                <a:path w="635" h="635">
                  <a:moveTo>
                    <a:pt x="215" y="0"/>
                  </a:moveTo>
                  <a:lnTo>
                    <a:pt x="0" y="38"/>
                  </a:lnTo>
                </a:path>
              </a:pathLst>
            </a:custGeom>
            <a:ln w="3175">
              <a:solidFill>
                <a:srgbClr val="565658"/>
              </a:solidFill>
            </a:ln>
          </p:spPr>
          <p:txBody>
            <a:bodyPr wrap="square" lIns="0" tIns="0" rIns="0" bIns="0" rtlCol="0"/>
            <a:lstStyle/>
            <a:p/>
          </p:txBody>
        </p:sp>
        <p:sp>
          <p:nvSpPr>
            <p:cNvPr id="173" name="object 173" descr=""/>
            <p:cNvSpPr/>
            <p:nvPr/>
          </p:nvSpPr>
          <p:spPr>
            <a:xfrm>
              <a:off x="5997075" y="2515394"/>
              <a:ext cx="635" cy="635"/>
            </a:xfrm>
            <a:custGeom>
              <a:avLst/>
              <a:gdLst/>
              <a:ahLst/>
              <a:cxnLst/>
              <a:rect l="l" t="t" r="r" b="b"/>
              <a:pathLst>
                <a:path w="635" h="635">
                  <a:moveTo>
                    <a:pt x="0" y="0"/>
                  </a:moveTo>
                  <a:lnTo>
                    <a:pt x="203" y="38"/>
                  </a:lnTo>
                </a:path>
              </a:pathLst>
            </a:custGeom>
            <a:ln w="3175">
              <a:solidFill>
                <a:srgbClr val="565658"/>
              </a:solidFill>
            </a:ln>
          </p:spPr>
          <p:txBody>
            <a:bodyPr wrap="square" lIns="0" tIns="0" rIns="0" bIns="0" rtlCol="0"/>
            <a:lstStyle/>
            <a:p/>
          </p:txBody>
        </p:sp>
        <p:sp>
          <p:nvSpPr>
            <p:cNvPr id="174" name="object 174" descr=""/>
            <p:cNvSpPr/>
            <p:nvPr/>
          </p:nvSpPr>
          <p:spPr>
            <a:xfrm>
              <a:off x="5996740" y="2514811"/>
              <a:ext cx="635" cy="635"/>
            </a:xfrm>
            <a:custGeom>
              <a:avLst/>
              <a:gdLst/>
              <a:ahLst/>
              <a:cxnLst/>
              <a:rect l="l" t="t" r="r" b="b"/>
              <a:pathLst>
                <a:path w="635" h="635">
                  <a:moveTo>
                    <a:pt x="38" y="0"/>
                  </a:moveTo>
                  <a:lnTo>
                    <a:pt x="0" y="241"/>
                  </a:lnTo>
                </a:path>
              </a:pathLst>
            </a:custGeom>
            <a:ln w="3175">
              <a:solidFill>
                <a:srgbClr val="565658"/>
              </a:solidFill>
            </a:ln>
          </p:spPr>
          <p:txBody>
            <a:bodyPr wrap="square" lIns="0" tIns="0" rIns="0" bIns="0" rtlCol="0"/>
            <a:lstStyle/>
            <a:p/>
          </p:txBody>
        </p:sp>
        <p:sp>
          <p:nvSpPr>
            <p:cNvPr id="175" name="object 175" descr=""/>
            <p:cNvSpPr/>
            <p:nvPr/>
          </p:nvSpPr>
          <p:spPr>
            <a:xfrm>
              <a:off x="5997272" y="2515430"/>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76" name="object 176" descr=""/>
            <p:cNvSpPr/>
            <p:nvPr/>
          </p:nvSpPr>
          <p:spPr>
            <a:xfrm>
              <a:off x="5996386" y="2515145"/>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77" name="object 177" descr=""/>
            <p:cNvSpPr/>
            <p:nvPr/>
          </p:nvSpPr>
          <p:spPr>
            <a:xfrm>
              <a:off x="5997087" y="2513880"/>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78" name="object 178" descr=""/>
            <p:cNvSpPr/>
            <p:nvPr/>
          </p:nvSpPr>
          <p:spPr>
            <a:xfrm>
              <a:off x="5994861" y="2513744"/>
              <a:ext cx="1270" cy="2540"/>
            </a:xfrm>
            <a:custGeom>
              <a:avLst/>
              <a:gdLst/>
              <a:ahLst/>
              <a:cxnLst/>
              <a:rect l="l" t="t" r="r" b="b"/>
              <a:pathLst>
                <a:path w="1270" h="2539">
                  <a:moveTo>
                    <a:pt x="863" y="0"/>
                  </a:moveTo>
                  <a:lnTo>
                    <a:pt x="0" y="2273"/>
                  </a:lnTo>
                </a:path>
              </a:pathLst>
            </a:custGeom>
            <a:ln w="3175">
              <a:solidFill>
                <a:srgbClr val="565658"/>
              </a:solidFill>
            </a:ln>
          </p:spPr>
          <p:txBody>
            <a:bodyPr wrap="square" lIns="0" tIns="0" rIns="0" bIns="0" rtlCol="0"/>
            <a:lstStyle/>
            <a:p/>
          </p:txBody>
        </p:sp>
        <p:sp>
          <p:nvSpPr>
            <p:cNvPr id="179" name="object 179" descr=""/>
            <p:cNvSpPr/>
            <p:nvPr/>
          </p:nvSpPr>
          <p:spPr>
            <a:xfrm>
              <a:off x="5994315" y="251467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80" name="object 180" descr=""/>
            <p:cNvSpPr/>
            <p:nvPr/>
          </p:nvSpPr>
          <p:spPr>
            <a:xfrm>
              <a:off x="5994718" y="251576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81" name="object 181" descr=""/>
            <p:cNvSpPr/>
            <p:nvPr/>
          </p:nvSpPr>
          <p:spPr>
            <a:xfrm>
              <a:off x="5994391" y="2514673"/>
              <a:ext cx="1270" cy="0"/>
            </a:xfrm>
            <a:custGeom>
              <a:avLst/>
              <a:gdLst/>
              <a:ahLst/>
              <a:cxnLst/>
              <a:rect l="l" t="t" r="r" b="b"/>
              <a:pathLst>
                <a:path w="1270" h="0">
                  <a:moveTo>
                    <a:pt x="0" y="0"/>
                  </a:moveTo>
                  <a:lnTo>
                    <a:pt x="749" y="0"/>
                  </a:lnTo>
                </a:path>
              </a:pathLst>
            </a:custGeom>
            <a:ln w="3175">
              <a:solidFill>
                <a:srgbClr val="565658"/>
              </a:solidFill>
            </a:ln>
          </p:spPr>
          <p:txBody>
            <a:bodyPr wrap="square" lIns="0" tIns="0" rIns="0" bIns="0" rtlCol="0"/>
            <a:lstStyle/>
            <a:p/>
          </p:txBody>
        </p:sp>
        <p:sp>
          <p:nvSpPr>
            <p:cNvPr id="182" name="object 182" descr=""/>
            <p:cNvSpPr/>
            <p:nvPr/>
          </p:nvSpPr>
          <p:spPr>
            <a:xfrm>
              <a:off x="5994900" y="2514673"/>
              <a:ext cx="635" cy="1270"/>
            </a:xfrm>
            <a:custGeom>
              <a:avLst/>
              <a:gdLst/>
              <a:ahLst/>
              <a:cxnLst/>
              <a:rect l="l" t="t" r="r" b="b"/>
              <a:pathLst>
                <a:path w="635" h="1269">
                  <a:moveTo>
                    <a:pt x="253" y="0"/>
                  </a:moveTo>
                  <a:lnTo>
                    <a:pt x="0" y="673"/>
                  </a:lnTo>
                </a:path>
              </a:pathLst>
            </a:custGeom>
            <a:ln w="3175">
              <a:solidFill>
                <a:srgbClr val="565658"/>
              </a:solidFill>
            </a:ln>
          </p:spPr>
          <p:txBody>
            <a:bodyPr wrap="square" lIns="0" tIns="0" rIns="0" bIns="0" rtlCol="0"/>
            <a:lstStyle/>
            <a:p/>
          </p:txBody>
        </p:sp>
        <p:sp>
          <p:nvSpPr>
            <p:cNvPr id="183" name="object 183" descr=""/>
            <p:cNvSpPr/>
            <p:nvPr/>
          </p:nvSpPr>
          <p:spPr>
            <a:xfrm>
              <a:off x="5993988" y="2513744"/>
              <a:ext cx="635" cy="1270"/>
            </a:xfrm>
            <a:custGeom>
              <a:avLst/>
              <a:gdLst/>
              <a:ahLst/>
              <a:cxnLst/>
              <a:rect l="l" t="t" r="r" b="b"/>
              <a:pathLst>
                <a:path w="635" h="1269">
                  <a:moveTo>
                    <a:pt x="0" y="0"/>
                  </a:moveTo>
                  <a:lnTo>
                    <a:pt x="241" y="698"/>
                  </a:lnTo>
                </a:path>
              </a:pathLst>
            </a:custGeom>
            <a:ln w="3175">
              <a:solidFill>
                <a:srgbClr val="565658"/>
              </a:solidFill>
            </a:ln>
          </p:spPr>
          <p:txBody>
            <a:bodyPr wrap="square" lIns="0" tIns="0" rIns="0" bIns="0" rtlCol="0"/>
            <a:lstStyle/>
            <a:p/>
          </p:txBody>
        </p:sp>
        <p:sp>
          <p:nvSpPr>
            <p:cNvPr id="184" name="object 184" descr=""/>
            <p:cNvSpPr/>
            <p:nvPr/>
          </p:nvSpPr>
          <p:spPr>
            <a:xfrm>
              <a:off x="5994234" y="251442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85" name="object 185" descr=""/>
            <p:cNvSpPr/>
            <p:nvPr/>
          </p:nvSpPr>
          <p:spPr>
            <a:xfrm>
              <a:off x="5993039" y="2540211"/>
              <a:ext cx="635" cy="635"/>
            </a:xfrm>
            <a:custGeom>
              <a:avLst/>
              <a:gdLst/>
              <a:ahLst/>
              <a:cxnLst/>
              <a:rect l="l" t="t" r="r" b="b"/>
              <a:pathLst>
                <a:path w="635" h="635">
                  <a:moveTo>
                    <a:pt x="0" y="0"/>
                  </a:moveTo>
                  <a:lnTo>
                    <a:pt x="215" y="25"/>
                  </a:lnTo>
                </a:path>
              </a:pathLst>
            </a:custGeom>
            <a:ln w="3175">
              <a:solidFill>
                <a:srgbClr val="565658"/>
              </a:solidFill>
            </a:ln>
          </p:spPr>
          <p:txBody>
            <a:bodyPr wrap="square" lIns="0" tIns="0" rIns="0" bIns="0" rtlCol="0"/>
            <a:lstStyle/>
            <a:p/>
          </p:txBody>
        </p:sp>
        <p:sp>
          <p:nvSpPr>
            <p:cNvPr id="186" name="object 186" descr=""/>
            <p:cNvSpPr/>
            <p:nvPr/>
          </p:nvSpPr>
          <p:spPr>
            <a:xfrm>
              <a:off x="5993260" y="2540235"/>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87" name="object 187" descr=""/>
            <p:cNvSpPr/>
            <p:nvPr/>
          </p:nvSpPr>
          <p:spPr>
            <a:xfrm>
              <a:off x="5993279" y="2538809"/>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88" name="object 188" descr=""/>
            <p:cNvSpPr/>
            <p:nvPr/>
          </p:nvSpPr>
          <p:spPr>
            <a:xfrm>
              <a:off x="5992243" y="2539925"/>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89" name="object 189" descr=""/>
            <p:cNvSpPr/>
            <p:nvPr/>
          </p:nvSpPr>
          <p:spPr>
            <a:xfrm>
              <a:off x="5992224" y="2540545"/>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90" name="object 190" descr=""/>
            <p:cNvSpPr/>
            <p:nvPr/>
          </p:nvSpPr>
          <p:spPr>
            <a:xfrm>
              <a:off x="5993037" y="2540719"/>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91" name="object 191" descr=""/>
            <p:cNvSpPr/>
            <p:nvPr/>
          </p:nvSpPr>
          <p:spPr>
            <a:xfrm>
              <a:off x="5991452" y="2538610"/>
              <a:ext cx="0" cy="2540"/>
            </a:xfrm>
            <a:custGeom>
              <a:avLst/>
              <a:gdLst/>
              <a:ahLst/>
              <a:cxnLst/>
              <a:rect l="l" t="t" r="r" b="b"/>
              <a:pathLst>
                <a:path w="0" h="2539">
                  <a:moveTo>
                    <a:pt x="0" y="0"/>
                  </a:moveTo>
                  <a:lnTo>
                    <a:pt x="0" y="2273"/>
                  </a:lnTo>
                </a:path>
              </a:pathLst>
            </a:custGeom>
            <a:ln w="3175">
              <a:solidFill>
                <a:srgbClr val="565658"/>
              </a:solidFill>
            </a:ln>
          </p:spPr>
          <p:txBody>
            <a:bodyPr wrap="square" lIns="0" tIns="0" rIns="0" bIns="0" rtlCol="0"/>
            <a:lstStyle/>
            <a:p/>
          </p:txBody>
        </p:sp>
        <p:sp>
          <p:nvSpPr>
            <p:cNvPr id="192" name="object 192" descr=""/>
            <p:cNvSpPr/>
            <p:nvPr/>
          </p:nvSpPr>
          <p:spPr>
            <a:xfrm>
              <a:off x="5990600" y="2538883"/>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93" name="object 193" descr=""/>
            <p:cNvSpPr/>
            <p:nvPr/>
          </p:nvSpPr>
          <p:spPr>
            <a:xfrm>
              <a:off x="5990662" y="2539925"/>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94" name="object 194" descr=""/>
            <p:cNvSpPr/>
            <p:nvPr/>
          </p:nvSpPr>
          <p:spPr>
            <a:xfrm>
              <a:off x="5991146" y="2540607"/>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95" name="object 195" descr=""/>
            <p:cNvSpPr/>
            <p:nvPr/>
          </p:nvSpPr>
          <p:spPr>
            <a:xfrm>
              <a:off x="5990389" y="253889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96" name="object 196" descr=""/>
            <p:cNvSpPr/>
            <p:nvPr/>
          </p:nvSpPr>
          <p:spPr>
            <a:xfrm>
              <a:off x="5990389" y="2539962"/>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97" name="object 197" descr=""/>
            <p:cNvSpPr/>
            <p:nvPr/>
          </p:nvSpPr>
          <p:spPr>
            <a:xfrm>
              <a:off x="5990365" y="254058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98" name="object 198" descr=""/>
            <p:cNvSpPr/>
            <p:nvPr/>
          </p:nvSpPr>
          <p:spPr>
            <a:xfrm>
              <a:off x="5990215" y="2540062"/>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199" name="object 199" descr=""/>
            <p:cNvSpPr/>
            <p:nvPr/>
          </p:nvSpPr>
          <p:spPr>
            <a:xfrm>
              <a:off x="5990215" y="2540471"/>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00" name="object 200" descr=""/>
            <p:cNvSpPr/>
            <p:nvPr/>
          </p:nvSpPr>
          <p:spPr>
            <a:xfrm>
              <a:off x="5990738" y="253992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01" name="object 201" descr=""/>
            <p:cNvSpPr/>
            <p:nvPr/>
          </p:nvSpPr>
          <p:spPr>
            <a:xfrm>
              <a:off x="5991222" y="2539925"/>
              <a:ext cx="0" cy="1270"/>
            </a:xfrm>
            <a:custGeom>
              <a:avLst/>
              <a:gdLst/>
              <a:ahLst/>
              <a:cxnLst/>
              <a:rect l="l" t="t" r="r" b="b"/>
              <a:pathLst>
                <a:path w="0" h="1269">
                  <a:moveTo>
                    <a:pt x="0" y="0"/>
                  </a:moveTo>
                  <a:lnTo>
                    <a:pt x="0" y="698"/>
                  </a:lnTo>
                </a:path>
              </a:pathLst>
            </a:custGeom>
            <a:ln w="3175">
              <a:solidFill>
                <a:srgbClr val="565658"/>
              </a:solidFill>
            </a:ln>
          </p:spPr>
          <p:txBody>
            <a:bodyPr wrap="square" lIns="0" tIns="0" rIns="0" bIns="0" rtlCol="0"/>
            <a:lstStyle/>
            <a:p/>
          </p:txBody>
        </p:sp>
        <p:sp>
          <p:nvSpPr>
            <p:cNvPr id="202" name="object 202" descr=""/>
            <p:cNvSpPr/>
            <p:nvPr/>
          </p:nvSpPr>
          <p:spPr>
            <a:xfrm>
              <a:off x="5990315" y="2539628"/>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03" name="object 203" descr=""/>
            <p:cNvSpPr/>
            <p:nvPr/>
          </p:nvSpPr>
          <p:spPr>
            <a:xfrm>
              <a:off x="5990221" y="2538957"/>
              <a:ext cx="635" cy="0"/>
            </a:xfrm>
            <a:custGeom>
              <a:avLst/>
              <a:gdLst/>
              <a:ahLst/>
              <a:cxnLst/>
              <a:rect l="l" t="t" r="r" b="b"/>
              <a:pathLst>
                <a:path w="635" h="0">
                  <a:moveTo>
                    <a:pt x="76" y="0"/>
                  </a:moveTo>
                  <a:lnTo>
                    <a:pt x="0" y="0"/>
                  </a:lnTo>
                </a:path>
                <a:path w="635" h="0">
                  <a:moveTo>
                    <a:pt x="76" y="0"/>
                  </a:moveTo>
                  <a:lnTo>
                    <a:pt x="0" y="0"/>
                  </a:lnTo>
                </a:path>
              </a:pathLst>
            </a:custGeom>
            <a:ln w="3175">
              <a:solidFill>
                <a:srgbClr val="565658"/>
              </a:solidFill>
            </a:ln>
          </p:spPr>
          <p:txBody>
            <a:bodyPr wrap="square" lIns="0" tIns="0" rIns="0" bIns="0" rtlCol="0"/>
            <a:lstStyle/>
            <a:p/>
          </p:txBody>
        </p:sp>
        <p:sp>
          <p:nvSpPr>
            <p:cNvPr id="204" name="object 204" descr=""/>
            <p:cNvSpPr/>
            <p:nvPr/>
          </p:nvSpPr>
          <p:spPr>
            <a:xfrm>
              <a:off x="5990141" y="2539491"/>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05" name="object 205" descr=""/>
            <p:cNvSpPr/>
            <p:nvPr/>
          </p:nvSpPr>
          <p:spPr>
            <a:xfrm>
              <a:off x="5988314" y="2515331"/>
              <a:ext cx="635" cy="635"/>
            </a:xfrm>
            <a:custGeom>
              <a:avLst/>
              <a:gdLst/>
              <a:ahLst/>
              <a:cxnLst/>
              <a:rect l="l" t="t" r="r" b="b"/>
              <a:pathLst>
                <a:path w="635" h="635">
                  <a:moveTo>
                    <a:pt x="0" y="0"/>
                  </a:moveTo>
                  <a:lnTo>
                    <a:pt x="228" y="38"/>
                  </a:lnTo>
                </a:path>
              </a:pathLst>
            </a:custGeom>
            <a:ln w="3175">
              <a:solidFill>
                <a:srgbClr val="565658"/>
              </a:solidFill>
            </a:ln>
          </p:spPr>
          <p:txBody>
            <a:bodyPr wrap="square" lIns="0" tIns="0" rIns="0" bIns="0" rtlCol="0"/>
            <a:lstStyle/>
            <a:p/>
          </p:txBody>
        </p:sp>
        <p:sp>
          <p:nvSpPr>
            <p:cNvPr id="206" name="object 206" descr=""/>
            <p:cNvSpPr/>
            <p:nvPr/>
          </p:nvSpPr>
          <p:spPr>
            <a:xfrm>
              <a:off x="5988528" y="2515368"/>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07" name="object 207" descr=""/>
            <p:cNvSpPr/>
            <p:nvPr/>
          </p:nvSpPr>
          <p:spPr>
            <a:xfrm>
              <a:off x="5988547" y="2513942"/>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08" name="object 208" descr=""/>
            <p:cNvSpPr/>
            <p:nvPr/>
          </p:nvSpPr>
          <p:spPr>
            <a:xfrm>
              <a:off x="5987525" y="2515058"/>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09" name="object 209" descr=""/>
            <p:cNvSpPr/>
            <p:nvPr/>
          </p:nvSpPr>
          <p:spPr>
            <a:xfrm>
              <a:off x="5987512" y="2515678"/>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10" name="object 210" descr=""/>
            <p:cNvSpPr/>
            <p:nvPr/>
          </p:nvSpPr>
          <p:spPr>
            <a:xfrm>
              <a:off x="5988319" y="2515852"/>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11" name="object 211" descr=""/>
            <p:cNvSpPr/>
            <p:nvPr/>
          </p:nvSpPr>
          <p:spPr>
            <a:xfrm>
              <a:off x="5986104" y="2513744"/>
              <a:ext cx="1270" cy="2540"/>
            </a:xfrm>
            <a:custGeom>
              <a:avLst/>
              <a:gdLst/>
              <a:ahLst/>
              <a:cxnLst/>
              <a:rect l="l" t="t" r="r" b="b"/>
              <a:pathLst>
                <a:path w="1270" h="2539">
                  <a:moveTo>
                    <a:pt x="850" y="0"/>
                  </a:moveTo>
                  <a:lnTo>
                    <a:pt x="0" y="2273"/>
                  </a:lnTo>
                </a:path>
              </a:pathLst>
            </a:custGeom>
            <a:ln w="3175">
              <a:solidFill>
                <a:srgbClr val="565658"/>
              </a:solidFill>
            </a:ln>
          </p:spPr>
          <p:txBody>
            <a:bodyPr wrap="square" lIns="0" tIns="0" rIns="0" bIns="0" rtlCol="0"/>
            <a:lstStyle/>
            <a:p/>
          </p:txBody>
        </p:sp>
        <p:sp>
          <p:nvSpPr>
            <p:cNvPr id="212" name="object 212" descr=""/>
            <p:cNvSpPr/>
            <p:nvPr/>
          </p:nvSpPr>
          <p:spPr>
            <a:xfrm>
              <a:off x="5985553" y="251467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13" name="object 213" descr=""/>
            <p:cNvSpPr/>
            <p:nvPr/>
          </p:nvSpPr>
          <p:spPr>
            <a:xfrm>
              <a:off x="5985949" y="251576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14" name="object 214" descr=""/>
            <p:cNvSpPr/>
            <p:nvPr/>
          </p:nvSpPr>
          <p:spPr>
            <a:xfrm>
              <a:off x="5985629" y="2514673"/>
              <a:ext cx="1270" cy="0"/>
            </a:xfrm>
            <a:custGeom>
              <a:avLst/>
              <a:gdLst/>
              <a:ahLst/>
              <a:cxnLst/>
              <a:rect l="l" t="t" r="r" b="b"/>
              <a:pathLst>
                <a:path w="1270" h="0">
                  <a:moveTo>
                    <a:pt x="0" y="0"/>
                  </a:moveTo>
                  <a:lnTo>
                    <a:pt x="749" y="0"/>
                  </a:lnTo>
                </a:path>
              </a:pathLst>
            </a:custGeom>
            <a:ln w="3175">
              <a:solidFill>
                <a:srgbClr val="565658"/>
              </a:solidFill>
            </a:ln>
          </p:spPr>
          <p:txBody>
            <a:bodyPr wrap="square" lIns="0" tIns="0" rIns="0" bIns="0" rtlCol="0"/>
            <a:lstStyle/>
            <a:p/>
          </p:txBody>
        </p:sp>
        <p:sp>
          <p:nvSpPr>
            <p:cNvPr id="215" name="object 215" descr=""/>
            <p:cNvSpPr/>
            <p:nvPr/>
          </p:nvSpPr>
          <p:spPr>
            <a:xfrm>
              <a:off x="5986143" y="2514673"/>
              <a:ext cx="635" cy="1270"/>
            </a:xfrm>
            <a:custGeom>
              <a:avLst/>
              <a:gdLst/>
              <a:ahLst/>
              <a:cxnLst/>
              <a:rect l="l" t="t" r="r" b="b"/>
              <a:pathLst>
                <a:path w="635" h="1269">
                  <a:moveTo>
                    <a:pt x="241" y="0"/>
                  </a:moveTo>
                  <a:lnTo>
                    <a:pt x="0" y="673"/>
                  </a:lnTo>
                </a:path>
              </a:pathLst>
            </a:custGeom>
            <a:ln w="3175">
              <a:solidFill>
                <a:srgbClr val="565658"/>
              </a:solidFill>
            </a:ln>
          </p:spPr>
          <p:txBody>
            <a:bodyPr wrap="square" lIns="0" tIns="0" rIns="0" bIns="0" rtlCol="0"/>
            <a:lstStyle/>
            <a:p/>
          </p:txBody>
        </p:sp>
        <p:sp>
          <p:nvSpPr>
            <p:cNvPr id="216" name="object 216" descr=""/>
            <p:cNvSpPr/>
            <p:nvPr/>
          </p:nvSpPr>
          <p:spPr>
            <a:xfrm>
              <a:off x="5985219" y="2513744"/>
              <a:ext cx="635" cy="1270"/>
            </a:xfrm>
            <a:custGeom>
              <a:avLst/>
              <a:gdLst/>
              <a:ahLst/>
              <a:cxnLst/>
              <a:rect l="l" t="t" r="r" b="b"/>
              <a:pathLst>
                <a:path w="635" h="1269">
                  <a:moveTo>
                    <a:pt x="0" y="0"/>
                  </a:moveTo>
                  <a:lnTo>
                    <a:pt x="254" y="698"/>
                  </a:lnTo>
                </a:path>
              </a:pathLst>
            </a:custGeom>
            <a:ln w="3175">
              <a:solidFill>
                <a:srgbClr val="565658"/>
              </a:solidFill>
            </a:ln>
          </p:spPr>
          <p:txBody>
            <a:bodyPr wrap="square" lIns="0" tIns="0" rIns="0" bIns="0" rtlCol="0"/>
            <a:lstStyle/>
            <a:p/>
          </p:txBody>
        </p:sp>
        <p:sp>
          <p:nvSpPr>
            <p:cNvPr id="217" name="object 217" descr=""/>
            <p:cNvSpPr/>
            <p:nvPr/>
          </p:nvSpPr>
          <p:spPr>
            <a:xfrm>
              <a:off x="5985484" y="2514426"/>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218" name="object 218" descr=""/>
            <p:cNvSpPr/>
            <p:nvPr/>
          </p:nvSpPr>
          <p:spPr>
            <a:xfrm>
              <a:off x="5983198" y="2540062"/>
              <a:ext cx="0" cy="635"/>
            </a:xfrm>
            <a:custGeom>
              <a:avLst/>
              <a:gdLst/>
              <a:ahLst/>
              <a:cxnLst/>
              <a:rect l="l" t="t" r="r" b="b"/>
              <a:pathLst>
                <a:path w="0" h="635">
                  <a:moveTo>
                    <a:pt x="0" y="0"/>
                  </a:moveTo>
                  <a:lnTo>
                    <a:pt x="0" y="241"/>
                  </a:lnTo>
                </a:path>
              </a:pathLst>
            </a:custGeom>
            <a:ln w="3175">
              <a:solidFill>
                <a:srgbClr val="565658"/>
              </a:solidFill>
            </a:ln>
          </p:spPr>
          <p:txBody>
            <a:bodyPr wrap="square" lIns="0" tIns="0" rIns="0" bIns="0" rtlCol="0"/>
            <a:lstStyle/>
            <a:p/>
          </p:txBody>
        </p:sp>
        <p:sp>
          <p:nvSpPr>
            <p:cNvPr id="219" name="object 219" descr=""/>
            <p:cNvSpPr/>
            <p:nvPr/>
          </p:nvSpPr>
          <p:spPr>
            <a:xfrm>
              <a:off x="5983202" y="2540310"/>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20" name="object 220" descr=""/>
            <p:cNvSpPr/>
            <p:nvPr/>
          </p:nvSpPr>
          <p:spPr>
            <a:xfrm>
              <a:off x="5982652" y="2538610"/>
              <a:ext cx="0" cy="1905"/>
            </a:xfrm>
            <a:custGeom>
              <a:avLst/>
              <a:gdLst/>
              <a:ahLst/>
              <a:cxnLst/>
              <a:rect l="l" t="t" r="r" b="b"/>
              <a:pathLst>
                <a:path w="0" h="1905">
                  <a:moveTo>
                    <a:pt x="0" y="0"/>
                  </a:moveTo>
                  <a:lnTo>
                    <a:pt x="0" y="1765"/>
                  </a:lnTo>
                </a:path>
              </a:pathLst>
            </a:custGeom>
            <a:ln w="3175">
              <a:solidFill>
                <a:srgbClr val="565658"/>
              </a:solidFill>
            </a:ln>
          </p:spPr>
          <p:txBody>
            <a:bodyPr wrap="square" lIns="0" tIns="0" rIns="0" bIns="0" rtlCol="0"/>
            <a:lstStyle/>
            <a:p/>
          </p:txBody>
        </p:sp>
        <p:sp>
          <p:nvSpPr>
            <p:cNvPr id="221" name="object 221" descr=""/>
            <p:cNvSpPr/>
            <p:nvPr/>
          </p:nvSpPr>
          <p:spPr>
            <a:xfrm>
              <a:off x="5982638" y="2540372"/>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22" name="object 222" descr=""/>
            <p:cNvSpPr/>
            <p:nvPr/>
          </p:nvSpPr>
          <p:spPr>
            <a:xfrm>
              <a:off x="5982806" y="2540583"/>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223" name="object 223" descr=""/>
            <p:cNvSpPr/>
            <p:nvPr/>
          </p:nvSpPr>
          <p:spPr>
            <a:xfrm>
              <a:off x="5981585" y="2538610"/>
              <a:ext cx="0" cy="2540"/>
            </a:xfrm>
            <a:custGeom>
              <a:avLst/>
              <a:gdLst/>
              <a:ahLst/>
              <a:cxnLst/>
              <a:rect l="l" t="t" r="r" b="b"/>
              <a:pathLst>
                <a:path w="0" h="2539">
                  <a:moveTo>
                    <a:pt x="0" y="0"/>
                  </a:moveTo>
                  <a:lnTo>
                    <a:pt x="0" y="2260"/>
                  </a:lnTo>
                </a:path>
              </a:pathLst>
            </a:custGeom>
            <a:ln w="3175">
              <a:solidFill>
                <a:srgbClr val="565658"/>
              </a:solidFill>
            </a:ln>
          </p:spPr>
          <p:txBody>
            <a:bodyPr wrap="square" lIns="0" tIns="0" rIns="0" bIns="0" rtlCol="0"/>
            <a:lstStyle/>
            <a:p/>
          </p:txBody>
        </p:sp>
        <p:sp>
          <p:nvSpPr>
            <p:cNvPr id="224" name="object 224" descr=""/>
            <p:cNvSpPr/>
            <p:nvPr/>
          </p:nvSpPr>
          <p:spPr>
            <a:xfrm>
              <a:off x="5980728" y="2538871"/>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25" name="object 225" descr=""/>
            <p:cNvSpPr/>
            <p:nvPr/>
          </p:nvSpPr>
          <p:spPr>
            <a:xfrm>
              <a:off x="5980809" y="2539912"/>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226" name="object 226" descr=""/>
            <p:cNvSpPr/>
            <p:nvPr/>
          </p:nvSpPr>
          <p:spPr>
            <a:xfrm>
              <a:off x="5981279" y="2540607"/>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27" name="object 227" descr=""/>
            <p:cNvSpPr/>
            <p:nvPr/>
          </p:nvSpPr>
          <p:spPr>
            <a:xfrm>
              <a:off x="5980536" y="2538883"/>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28" name="object 228" descr=""/>
            <p:cNvSpPr/>
            <p:nvPr/>
          </p:nvSpPr>
          <p:spPr>
            <a:xfrm>
              <a:off x="5980517" y="2539938"/>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29" name="object 229" descr=""/>
            <p:cNvSpPr/>
            <p:nvPr/>
          </p:nvSpPr>
          <p:spPr>
            <a:xfrm>
              <a:off x="5980498" y="2540570"/>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30" name="object 230" descr=""/>
            <p:cNvSpPr/>
            <p:nvPr/>
          </p:nvSpPr>
          <p:spPr>
            <a:xfrm>
              <a:off x="5980860" y="2539912"/>
              <a:ext cx="635" cy="0"/>
            </a:xfrm>
            <a:custGeom>
              <a:avLst/>
              <a:gdLst/>
              <a:ahLst/>
              <a:cxnLst/>
              <a:rect l="l" t="t" r="r" b="b"/>
              <a:pathLst>
                <a:path w="635" h="0">
                  <a:moveTo>
                    <a:pt x="0" y="0"/>
                  </a:moveTo>
                  <a:lnTo>
                    <a:pt x="495" y="0"/>
                  </a:lnTo>
                </a:path>
              </a:pathLst>
            </a:custGeom>
            <a:ln w="3175">
              <a:solidFill>
                <a:srgbClr val="565658"/>
              </a:solidFill>
            </a:ln>
          </p:spPr>
          <p:txBody>
            <a:bodyPr wrap="square" lIns="0" tIns="0" rIns="0" bIns="0" rtlCol="0"/>
            <a:lstStyle/>
            <a:p/>
          </p:txBody>
        </p:sp>
        <p:sp>
          <p:nvSpPr>
            <p:cNvPr id="231" name="object 231" descr=""/>
            <p:cNvSpPr/>
            <p:nvPr/>
          </p:nvSpPr>
          <p:spPr>
            <a:xfrm>
              <a:off x="5981355" y="2539912"/>
              <a:ext cx="0" cy="1270"/>
            </a:xfrm>
            <a:custGeom>
              <a:avLst/>
              <a:gdLst/>
              <a:ahLst/>
              <a:cxnLst/>
              <a:rect l="l" t="t" r="r" b="b"/>
              <a:pathLst>
                <a:path w="0" h="1269">
                  <a:moveTo>
                    <a:pt x="0" y="0"/>
                  </a:moveTo>
                  <a:lnTo>
                    <a:pt x="0" y="711"/>
                  </a:lnTo>
                </a:path>
              </a:pathLst>
            </a:custGeom>
            <a:ln w="3175">
              <a:solidFill>
                <a:srgbClr val="565658"/>
              </a:solidFill>
            </a:ln>
          </p:spPr>
          <p:txBody>
            <a:bodyPr wrap="square" lIns="0" tIns="0" rIns="0" bIns="0" rtlCol="0"/>
            <a:lstStyle/>
            <a:p/>
          </p:txBody>
        </p:sp>
        <p:sp>
          <p:nvSpPr>
            <p:cNvPr id="232" name="object 232" descr=""/>
            <p:cNvSpPr/>
            <p:nvPr/>
          </p:nvSpPr>
          <p:spPr>
            <a:xfrm>
              <a:off x="5980350" y="2540062"/>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33" name="object 233" descr=""/>
            <p:cNvSpPr/>
            <p:nvPr/>
          </p:nvSpPr>
          <p:spPr>
            <a:xfrm>
              <a:off x="5980350" y="2540458"/>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34" name="object 234" descr=""/>
            <p:cNvSpPr/>
            <p:nvPr/>
          </p:nvSpPr>
          <p:spPr>
            <a:xfrm>
              <a:off x="5980449" y="2539615"/>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35" name="object 235" descr=""/>
            <p:cNvSpPr/>
            <p:nvPr/>
          </p:nvSpPr>
          <p:spPr>
            <a:xfrm>
              <a:off x="5980350" y="2538946"/>
              <a:ext cx="635" cy="0"/>
            </a:xfrm>
            <a:custGeom>
              <a:avLst/>
              <a:gdLst/>
              <a:ahLst/>
              <a:cxnLst/>
              <a:rect l="l" t="t" r="r" b="b"/>
              <a:pathLst>
                <a:path w="635" h="0">
                  <a:moveTo>
                    <a:pt x="76" y="0"/>
                  </a:moveTo>
                  <a:lnTo>
                    <a:pt x="0" y="0"/>
                  </a:lnTo>
                </a:path>
                <a:path w="635" h="0">
                  <a:moveTo>
                    <a:pt x="76" y="0"/>
                  </a:moveTo>
                  <a:lnTo>
                    <a:pt x="0" y="0"/>
                  </a:lnTo>
                </a:path>
              </a:pathLst>
            </a:custGeom>
            <a:ln w="3175">
              <a:solidFill>
                <a:srgbClr val="565658"/>
              </a:solidFill>
            </a:ln>
          </p:spPr>
          <p:txBody>
            <a:bodyPr wrap="square" lIns="0" tIns="0" rIns="0" bIns="0" rtlCol="0"/>
            <a:lstStyle/>
            <a:p/>
          </p:txBody>
        </p:sp>
        <p:sp>
          <p:nvSpPr>
            <p:cNvPr id="236" name="object 236" descr=""/>
            <p:cNvSpPr/>
            <p:nvPr/>
          </p:nvSpPr>
          <p:spPr>
            <a:xfrm>
              <a:off x="5980263" y="2539479"/>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37" name="object 237" descr=""/>
            <p:cNvSpPr/>
            <p:nvPr/>
          </p:nvSpPr>
          <p:spPr>
            <a:xfrm>
              <a:off x="5978409" y="2515202"/>
              <a:ext cx="635" cy="635"/>
            </a:xfrm>
            <a:custGeom>
              <a:avLst/>
              <a:gdLst/>
              <a:ahLst/>
              <a:cxnLst/>
              <a:rect l="l" t="t" r="r" b="b"/>
              <a:pathLst>
                <a:path w="635" h="635">
                  <a:moveTo>
                    <a:pt x="63" y="241"/>
                  </a:moveTo>
                  <a:lnTo>
                    <a:pt x="63" y="0"/>
                  </a:lnTo>
                </a:path>
                <a:path w="635" h="635">
                  <a:moveTo>
                    <a:pt x="63" y="241"/>
                  </a:moveTo>
                  <a:lnTo>
                    <a:pt x="0" y="241"/>
                  </a:lnTo>
                </a:path>
              </a:pathLst>
            </a:custGeom>
            <a:ln w="3175">
              <a:solidFill>
                <a:srgbClr val="565658"/>
              </a:solidFill>
            </a:ln>
          </p:spPr>
          <p:txBody>
            <a:bodyPr wrap="square" lIns="0" tIns="0" rIns="0" bIns="0" rtlCol="0"/>
            <a:lstStyle/>
            <a:p/>
          </p:txBody>
        </p:sp>
        <p:sp>
          <p:nvSpPr>
            <p:cNvPr id="238" name="object 238" descr=""/>
            <p:cNvSpPr/>
            <p:nvPr/>
          </p:nvSpPr>
          <p:spPr>
            <a:xfrm>
              <a:off x="5977857" y="2513726"/>
              <a:ext cx="635" cy="1905"/>
            </a:xfrm>
            <a:custGeom>
              <a:avLst/>
              <a:gdLst/>
              <a:ahLst/>
              <a:cxnLst/>
              <a:rect l="l" t="t" r="r" b="b"/>
              <a:pathLst>
                <a:path w="635" h="1905">
                  <a:moveTo>
                    <a:pt x="76" y="1790"/>
                  </a:moveTo>
                  <a:lnTo>
                    <a:pt x="76" y="0"/>
                  </a:lnTo>
                </a:path>
                <a:path w="635" h="1905">
                  <a:moveTo>
                    <a:pt x="76" y="1790"/>
                  </a:moveTo>
                  <a:lnTo>
                    <a:pt x="0" y="1790"/>
                  </a:lnTo>
                </a:path>
              </a:pathLst>
            </a:custGeom>
            <a:ln w="3175">
              <a:solidFill>
                <a:srgbClr val="565658"/>
              </a:solidFill>
            </a:ln>
          </p:spPr>
          <p:txBody>
            <a:bodyPr wrap="square" lIns="0" tIns="0" rIns="0" bIns="0" rtlCol="0"/>
            <a:lstStyle/>
            <a:p/>
          </p:txBody>
        </p:sp>
        <p:sp>
          <p:nvSpPr>
            <p:cNvPr id="239" name="object 239" descr=""/>
            <p:cNvSpPr/>
            <p:nvPr/>
          </p:nvSpPr>
          <p:spPr>
            <a:xfrm>
              <a:off x="5978067" y="251571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40" name="object 240" descr=""/>
            <p:cNvSpPr/>
            <p:nvPr/>
          </p:nvSpPr>
          <p:spPr>
            <a:xfrm>
              <a:off x="5976239" y="2513744"/>
              <a:ext cx="1270" cy="2540"/>
            </a:xfrm>
            <a:custGeom>
              <a:avLst/>
              <a:gdLst/>
              <a:ahLst/>
              <a:cxnLst/>
              <a:rect l="l" t="t" r="r" b="b"/>
              <a:pathLst>
                <a:path w="1270" h="2539">
                  <a:moveTo>
                    <a:pt x="850" y="0"/>
                  </a:moveTo>
                  <a:lnTo>
                    <a:pt x="0" y="2273"/>
                  </a:lnTo>
                </a:path>
              </a:pathLst>
            </a:custGeom>
            <a:ln w="3175">
              <a:solidFill>
                <a:srgbClr val="565658"/>
              </a:solidFill>
            </a:ln>
          </p:spPr>
          <p:txBody>
            <a:bodyPr wrap="square" lIns="0" tIns="0" rIns="0" bIns="0" rtlCol="0"/>
            <a:lstStyle/>
            <a:p/>
          </p:txBody>
        </p:sp>
        <p:sp>
          <p:nvSpPr>
            <p:cNvPr id="241" name="object 241" descr=""/>
            <p:cNvSpPr/>
            <p:nvPr/>
          </p:nvSpPr>
          <p:spPr>
            <a:xfrm>
              <a:off x="5975694" y="2514673"/>
              <a:ext cx="635" cy="0"/>
            </a:xfrm>
            <a:custGeom>
              <a:avLst/>
              <a:gdLst/>
              <a:ahLst/>
              <a:cxnLst/>
              <a:rect l="l" t="t" r="r" b="b"/>
              <a:pathLst>
                <a:path w="635" h="0">
                  <a:moveTo>
                    <a:pt x="0" y="0"/>
                  </a:moveTo>
                  <a:lnTo>
                    <a:pt x="63" y="0"/>
                  </a:lnTo>
                </a:path>
              </a:pathLst>
            </a:custGeom>
            <a:ln w="3175">
              <a:solidFill>
                <a:srgbClr val="565658"/>
              </a:solidFill>
            </a:ln>
          </p:spPr>
          <p:txBody>
            <a:bodyPr wrap="square" lIns="0" tIns="0" rIns="0" bIns="0" rtlCol="0"/>
            <a:lstStyle/>
            <a:p/>
          </p:txBody>
        </p:sp>
        <p:sp>
          <p:nvSpPr>
            <p:cNvPr id="242" name="object 242" descr=""/>
            <p:cNvSpPr/>
            <p:nvPr/>
          </p:nvSpPr>
          <p:spPr>
            <a:xfrm>
              <a:off x="5976084" y="251576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43" name="object 243" descr=""/>
            <p:cNvSpPr/>
            <p:nvPr/>
          </p:nvSpPr>
          <p:spPr>
            <a:xfrm>
              <a:off x="5976278" y="2514673"/>
              <a:ext cx="635" cy="1270"/>
            </a:xfrm>
            <a:custGeom>
              <a:avLst/>
              <a:gdLst/>
              <a:ahLst/>
              <a:cxnLst/>
              <a:rect l="l" t="t" r="r" b="b"/>
              <a:pathLst>
                <a:path w="635" h="1269">
                  <a:moveTo>
                    <a:pt x="228" y="0"/>
                  </a:moveTo>
                  <a:lnTo>
                    <a:pt x="0" y="673"/>
                  </a:lnTo>
                </a:path>
              </a:pathLst>
            </a:custGeom>
            <a:ln w="3175">
              <a:solidFill>
                <a:srgbClr val="565658"/>
              </a:solidFill>
            </a:ln>
          </p:spPr>
          <p:txBody>
            <a:bodyPr wrap="square" lIns="0" tIns="0" rIns="0" bIns="0" rtlCol="0"/>
            <a:lstStyle/>
            <a:p/>
          </p:txBody>
        </p:sp>
        <p:sp>
          <p:nvSpPr>
            <p:cNvPr id="244" name="object 244" descr=""/>
            <p:cNvSpPr/>
            <p:nvPr/>
          </p:nvSpPr>
          <p:spPr>
            <a:xfrm>
              <a:off x="5975762" y="2514673"/>
              <a:ext cx="1270" cy="0"/>
            </a:xfrm>
            <a:custGeom>
              <a:avLst/>
              <a:gdLst/>
              <a:ahLst/>
              <a:cxnLst/>
              <a:rect l="l" t="t" r="r" b="b"/>
              <a:pathLst>
                <a:path w="1270" h="0">
                  <a:moveTo>
                    <a:pt x="0" y="0"/>
                  </a:moveTo>
                  <a:lnTo>
                    <a:pt x="736" y="0"/>
                  </a:lnTo>
                </a:path>
              </a:pathLst>
            </a:custGeom>
            <a:ln w="3175">
              <a:solidFill>
                <a:srgbClr val="565658"/>
              </a:solidFill>
            </a:ln>
          </p:spPr>
          <p:txBody>
            <a:bodyPr wrap="square" lIns="0" tIns="0" rIns="0" bIns="0" rtlCol="0"/>
            <a:lstStyle/>
            <a:p/>
          </p:txBody>
        </p:sp>
        <p:sp>
          <p:nvSpPr>
            <p:cNvPr id="245" name="object 245" descr=""/>
            <p:cNvSpPr/>
            <p:nvPr/>
          </p:nvSpPr>
          <p:spPr>
            <a:xfrm>
              <a:off x="5975341" y="2513744"/>
              <a:ext cx="635" cy="1270"/>
            </a:xfrm>
            <a:custGeom>
              <a:avLst/>
              <a:gdLst/>
              <a:ahLst/>
              <a:cxnLst/>
              <a:rect l="l" t="t" r="r" b="b"/>
              <a:pathLst>
                <a:path w="635" h="1269">
                  <a:moveTo>
                    <a:pt x="0" y="0"/>
                  </a:moveTo>
                  <a:lnTo>
                    <a:pt x="266" y="698"/>
                  </a:lnTo>
                </a:path>
              </a:pathLst>
            </a:custGeom>
            <a:ln w="3175">
              <a:solidFill>
                <a:srgbClr val="565658"/>
              </a:solidFill>
            </a:ln>
          </p:spPr>
          <p:txBody>
            <a:bodyPr wrap="square" lIns="0" tIns="0" rIns="0" bIns="0" rtlCol="0"/>
            <a:lstStyle/>
            <a:p/>
          </p:txBody>
        </p:sp>
        <p:sp>
          <p:nvSpPr>
            <p:cNvPr id="246" name="object 246" descr=""/>
            <p:cNvSpPr/>
            <p:nvPr/>
          </p:nvSpPr>
          <p:spPr>
            <a:xfrm>
              <a:off x="5975606" y="251442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47" name="object 247" descr=""/>
            <p:cNvSpPr/>
            <p:nvPr/>
          </p:nvSpPr>
          <p:spPr>
            <a:xfrm>
              <a:off x="5959854" y="2525129"/>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48" name="object 248" descr=""/>
            <p:cNvSpPr/>
            <p:nvPr/>
          </p:nvSpPr>
          <p:spPr>
            <a:xfrm>
              <a:off x="5959854" y="2529544"/>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49" name="object 249" descr=""/>
            <p:cNvSpPr/>
            <p:nvPr/>
          </p:nvSpPr>
          <p:spPr>
            <a:xfrm>
              <a:off x="5958906" y="252991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50" name="object 250" descr=""/>
            <p:cNvSpPr/>
            <p:nvPr/>
          </p:nvSpPr>
          <p:spPr>
            <a:xfrm>
              <a:off x="5958906" y="2531269"/>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51" name="object 251" descr=""/>
            <p:cNvSpPr/>
            <p:nvPr/>
          </p:nvSpPr>
          <p:spPr>
            <a:xfrm>
              <a:off x="5959854" y="2531628"/>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52" name="object 252" descr=""/>
            <p:cNvSpPr/>
            <p:nvPr/>
          </p:nvSpPr>
          <p:spPr>
            <a:xfrm>
              <a:off x="5959198" y="2525564"/>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53" name="object 253" descr=""/>
            <p:cNvSpPr/>
            <p:nvPr/>
          </p:nvSpPr>
          <p:spPr>
            <a:xfrm>
              <a:off x="5958770" y="2525874"/>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54" name="object 254" descr=""/>
            <p:cNvSpPr/>
            <p:nvPr/>
          </p:nvSpPr>
          <p:spPr>
            <a:xfrm>
              <a:off x="5958546" y="2526084"/>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55" name="object 255" descr=""/>
            <p:cNvSpPr/>
            <p:nvPr/>
          </p:nvSpPr>
          <p:spPr>
            <a:xfrm>
              <a:off x="5958454" y="2527014"/>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56" name="object 256" descr=""/>
            <p:cNvSpPr/>
            <p:nvPr/>
          </p:nvSpPr>
          <p:spPr>
            <a:xfrm>
              <a:off x="5958473" y="2526283"/>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57" name="object 257" descr=""/>
            <p:cNvSpPr/>
            <p:nvPr/>
          </p:nvSpPr>
          <p:spPr>
            <a:xfrm>
              <a:off x="5959857" y="2527014"/>
              <a:ext cx="0" cy="635"/>
            </a:xfrm>
            <a:custGeom>
              <a:avLst/>
              <a:gdLst/>
              <a:ahLst/>
              <a:cxnLst/>
              <a:rect l="l" t="t" r="r" b="b"/>
              <a:pathLst>
                <a:path w="0" h="635">
                  <a:moveTo>
                    <a:pt x="0" y="0"/>
                  </a:moveTo>
                  <a:lnTo>
                    <a:pt x="0" y="431"/>
                  </a:lnTo>
                </a:path>
              </a:pathLst>
            </a:custGeom>
            <a:ln w="3175">
              <a:solidFill>
                <a:srgbClr val="565658"/>
              </a:solidFill>
            </a:ln>
          </p:spPr>
          <p:txBody>
            <a:bodyPr wrap="square" lIns="0" tIns="0" rIns="0" bIns="0" rtlCol="0"/>
            <a:lstStyle/>
            <a:p/>
          </p:txBody>
        </p:sp>
        <p:sp>
          <p:nvSpPr>
            <p:cNvPr id="258" name="object 258" descr=""/>
            <p:cNvSpPr/>
            <p:nvPr/>
          </p:nvSpPr>
          <p:spPr>
            <a:xfrm>
              <a:off x="5959196" y="2525129"/>
              <a:ext cx="1270" cy="635"/>
            </a:xfrm>
            <a:custGeom>
              <a:avLst/>
              <a:gdLst/>
              <a:ahLst/>
              <a:cxnLst/>
              <a:rect l="l" t="t" r="r" b="b"/>
              <a:pathLst>
                <a:path w="1270" h="635">
                  <a:moveTo>
                    <a:pt x="660" y="0"/>
                  </a:moveTo>
                  <a:lnTo>
                    <a:pt x="0" y="419"/>
                  </a:lnTo>
                </a:path>
              </a:pathLst>
            </a:custGeom>
            <a:ln w="3175">
              <a:solidFill>
                <a:srgbClr val="565658"/>
              </a:solidFill>
            </a:ln>
          </p:spPr>
          <p:txBody>
            <a:bodyPr wrap="square" lIns="0" tIns="0" rIns="0" bIns="0" rtlCol="0"/>
            <a:lstStyle/>
            <a:p/>
          </p:txBody>
        </p:sp>
        <p:sp>
          <p:nvSpPr>
            <p:cNvPr id="259" name="object 259" descr=""/>
            <p:cNvSpPr/>
            <p:nvPr/>
          </p:nvSpPr>
          <p:spPr>
            <a:xfrm>
              <a:off x="5959857" y="2524633"/>
              <a:ext cx="0" cy="635"/>
            </a:xfrm>
            <a:custGeom>
              <a:avLst/>
              <a:gdLst/>
              <a:ahLst/>
              <a:cxnLst/>
              <a:rect l="l" t="t" r="r" b="b"/>
              <a:pathLst>
                <a:path w="0" h="635">
                  <a:moveTo>
                    <a:pt x="0" y="0"/>
                  </a:moveTo>
                  <a:lnTo>
                    <a:pt x="0" y="495"/>
                  </a:lnTo>
                </a:path>
              </a:pathLst>
            </a:custGeom>
            <a:ln w="3175">
              <a:solidFill>
                <a:srgbClr val="565658"/>
              </a:solidFill>
            </a:ln>
          </p:spPr>
          <p:txBody>
            <a:bodyPr wrap="square" lIns="0" tIns="0" rIns="0" bIns="0" rtlCol="0"/>
            <a:lstStyle/>
            <a:p/>
          </p:txBody>
        </p:sp>
        <p:sp>
          <p:nvSpPr>
            <p:cNvPr id="260" name="object 260" descr=""/>
            <p:cNvSpPr/>
            <p:nvPr/>
          </p:nvSpPr>
          <p:spPr>
            <a:xfrm>
              <a:off x="5959857" y="2528205"/>
              <a:ext cx="0" cy="635"/>
            </a:xfrm>
            <a:custGeom>
              <a:avLst/>
              <a:gdLst/>
              <a:ahLst/>
              <a:cxnLst/>
              <a:rect l="l" t="t" r="r" b="b"/>
              <a:pathLst>
                <a:path w="0" h="635">
                  <a:moveTo>
                    <a:pt x="0" y="0"/>
                  </a:moveTo>
                  <a:lnTo>
                    <a:pt x="0" y="419"/>
                  </a:lnTo>
                </a:path>
              </a:pathLst>
            </a:custGeom>
            <a:ln w="3175">
              <a:solidFill>
                <a:srgbClr val="565658"/>
              </a:solidFill>
            </a:ln>
          </p:spPr>
          <p:txBody>
            <a:bodyPr wrap="square" lIns="0" tIns="0" rIns="0" bIns="0" rtlCol="0"/>
            <a:lstStyle/>
            <a:p/>
          </p:txBody>
        </p:sp>
        <p:sp>
          <p:nvSpPr>
            <p:cNvPr id="261" name="object 261" descr=""/>
            <p:cNvSpPr/>
            <p:nvPr/>
          </p:nvSpPr>
          <p:spPr>
            <a:xfrm>
              <a:off x="5959857" y="2531643"/>
              <a:ext cx="0" cy="635"/>
            </a:xfrm>
            <a:custGeom>
              <a:avLst/>
              <a:gdLst/>
              <a:ahLst/>
              <a:cxnLst/>
              <a:rect l="l" t="t" r="r" b="b"/>
              <a:pathLst>
                <a:path w="0" h="635">
                  <a:moveTo>
                    <a:pt x="0" y="419"/>
                  </a:moveTo>
                  <a:lnTo>
                    <a:pt x="0" y="0"/>
                  </a:lnTo>
                </a:path>
              </a:pathLst>
            </a:custGeom>
            <a:ln w="3175">
              <a:solidFill>
                <a:srgbClr val="565658"/>
              </a:solidFill>
            </a:ln>
          </p:spPr>
          <p:txBody>
            <a:bodyPr wrap="square" lIns="0" tIns="0" rIns="0" bIns="0" rtlCol="0"/>
            <a:lstStyle/>
            <a:p/>
          </p:txBody>
        </p:sp>
        <p:sp>
          <p:nvSpPr>
            <p:cNvPr id="262" name="object 262" descr=""/>
            <p:cNvSpPr/>
            <p:nvPr/>
          </p:nvSpPr>
          <p:spPr>
            <a:xfrm>
              <a:off x="5958904" y="2531272"/>
              <a:ext cx="1270" cy="635"/>
            </a:xfrm>
            <a:custGeom>
              <a:avLst/>
              <a:gdLst/>
              <a:ahLst/>
              <a:cxnLst/>
              <a:rect l="l" t="t" r="r" b="b"/>
              <a:pathLst>
                <a:path w="1270" h="635">
                  <a:moveTo>
                    <a:pt x="952" y="355"/>
                  </a:moveTo>
                  <a:lnTo>
                    <a:pt x="0" y="0"/>
                  </a:lnTo>
                </a:path>
              </a:pathLst>
            </a:custGeom>
            <a:ln w="3175">
              <a:solidFill>
                <a:srgbClr val="565658"/>
              </a:solidFill>
            </a:ln>
          </p:spPr>
          <p:txBody>
            <a:bodyPr wrap="square" lIns="0" tIns="0" rIns="0" bIns="0" rtlCol="0"/>
            <a:lstStyle/>
            <a:p/>
          </p:txBody>
        </p:sp>
        <p:sp>
          <p:nvSpPr>
            <p:cNvPr id="263" name="object 263" descr=""/>
            <p:cNvSpPr/>
            <p:nvPr/>
          </p:nvSpPr>
          <p:spPr>
            <a:xfrm>
              <a:off x="5958902" y="2529935"/>
              <a:ext cx="0" cy="1905"/>
            </a:xfrm>
            <a:custGeom>
              <a:avLst/>
              <a:gdLst/>
              <a:ahLst/>
              <a:cxnLst/>
              <a:rect l="l" t="t" r="r" b="b"/>
              <a:pathLst>
                <a:path w="0" h="1905">
                  <a:moveTo>
                    <a:pt x="0" y="1333"/>
                  </a:moveTo>
                  <a:lnTo>
                    <a:pt x="0" y="0"/>
                  </a:lnTo>
                </a:path>
              </a:pathLst>
            </a:custGeom>
            <a:ln w="3175">
              <a:solidFill>
                <a:srgbClr val="565658"/>
              </a:solidFill>
            </a:ln>
          </p:spPr>
          <p:txBody>
            <a:bodyPr wrap="square" lIns="0" tIns="0" rIns="0" bIns="0" rtlCol="0"/>
            <a:lstStyle/>
            <a:p/>
          </p:txBody>
        </p:sp>
        <p:sp>
          <p:nvSpPr>
            <p:cNvPr id="264" name="object 264" descr=""/>
            <p:cNvSpPr/>
            <p:nvPr/>
          </p:nvSpPr>
          <p:spPr>
            <a:xfrm>
              <a:off x="5958902" y="2529548"/>
              <a:ext cx="1270" cy="635"/>
            </a:xfrm>
            <a:custGeom>
              <a:avLst/>
              <a:gdLst/>
              <a:ahLst/>
              <a:cxnLst/>
              <a:rect l="l" t="t" r="r" b="b"/>
              <a:pathLst>
                <a:path w="1270" h="635">
                  <a:moveTo>
                    <a:pt x="0" y="368"/>
                  </a:moveTo>
                  <a:lnTo>
                    <a:pt x="952" y="0"/>
                  </a:lnTo>
                </a:path>
              </a:pathLst>
            </a:custGeom>
            <a:ln w="3175">
              <a:solidFill>
                <a:srgbClr val="565658"/>
              </a:solidFill>
            </a:ln>
          </p:spPr>
          <p:txBody>
            <a:bodyPr wrap="square" lIns="0" tIns="0" rIns="0" bIns="0" rtlCol="0"/>
            <a:lstStyle/>
            <a:p/>
          </p:txBody>
        </p:sp>
        <p:sp>
          <p:nvSpPr>
            <p:cNvPr id="265" name="object 265" descr=""/>
            <p:cNvSpPr/>
            <p:nvPr/>
          </p:nvSpPr>
          <p:spPr>
            <a:xfrm>
              <a:off x="5959857" y="2529087"/>
              <a:ext cx="0" cy="635"/>
            </a:xfrm>
            <a:custGeom>
              <a:avLst/>
              <a:gdLst/>
              <a:ahLst/>
              <a:cxnLst/>
              <a:rect l="l" t="t" r="r" b="b"/>
              <a:pathLst>
                <a:path w="0" h="635">
                  <a:moveTo>
                    <a:pt x="0" y="457"/>
                  </a:moveTo>
                  <a:lnTo>
                    <a:pt x="0" y="0"/>
                  </a:lnTo>
                </a:path>
              </a:pathLst>
            </a:custGeom>
            <a:ln w="3175">
              <a:solidFill>
                <a:srgbClr val="565658"/>
              </a:solidFill>
            </a:ln>
          </p:spPr>
          <p:txBody>
            <a:bodyPr wrap="square" lIns="0" tIns="0" rIns="0" bIns="0" rtlCol="0"/>
            <a:lstStyle/>
            <a:p/>
          </p:txBody>
        </p:sp>
        <p:sp>
          <p:nvSpPr>
            <p:cNvPr id="266" name="object 266" descr=""/>
            <p:cNvSpPr/>
            <p:nvPr/>
          </p:nvSpPr>
          <p:spPr>
            <a:xfrm>
              <a:off x="5959857" y="2522847"/>
              <a:ext cx="0" cy="635"/>
            </a:xfrm>
            <a:custGeom>
              <a:avLst/>
              <a:gdLst/>
              <a:ahLst/>
              <a:cxnLst/>
              <a:rect l="l" t="t" r="r" b="b"/>
              <a:pathLst>
                <a:path w="0" h="635">
                  <a:moveTo>
                    <a:pt x="0" y="0"/>
                  </a:moveTo>
                  <a:lnTo>
                    <a:pt x="0" y="381"/>
                  </a:lnTo>
                </a:path>
              </a:pathLst>
            </a:custGeom>
            <a:ln w="3175">
              <a:solidFill>
                <a:srgbClr val="565658"/>
              </a:solidFill>
            </a:ln>
          </p:spPr>
          <p:txBody>
            <a:bodyPr wrap="square" lIns="0" tIns="0" rIns="0" bIns="0" rtlCol="0"/>
            <a:lstStyle/>
            <a:p/>
          </p:txBody>
        </p:sp>
        <p:sp>
          <p:nvSpPr>
            <p:cNvPr id="267" name="object 267" descr=""/>
            <p:cNvSpPr/>
            <p:nvPr/>
          </p:nvSpPr>
          <p:spPr>
            <a:xfrm>
              <a:off x="5958415" y="2525774"/>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68" name="object 268" descr=""/>
            <p:cNvSpPr/>
            <p:nvPr/>
          </p:nvSpPr>
          <p:spPr>
            <a:xfrm>
              <a:off x="5957631" y="2530797"/>
              <a:ext cx="1270" cy="635"/>
            </a:xfrm>
            <a:custGeom>
              <a:avLst/>
              <a:gdLst/>
              <a:ahLst/>
              <a:cxnLst/>
              <a:rect l="l" t="t" r="r" b="b"/>
              <a:pathLst>
                <a:path w="1270" h="635">
                  <a:moveTo>
                    <a:pt x="0" y="0"/>
                  </a:moveTo>
                  <a:lnTo>
                    <a:pt x="939" y="355"/>
                  </a:lnTo>
                </a:path>
              </a:pathLst>
            </a:custGeom>
            <a:ln w="3175">
              <a:solidFill>
                <a:srgbClr val="565658"/>
              </a:solidFill>
            </a:ln>
          </p:spPr>
          <p:txBody>
            <a:bodyPr wrap="square" lIns="0" tIns="0" rIns="0" bIns="0" rtlCol="0"/>
            <a:lstStyle/>
            <a:p/>
          </p:txBody>
        </p:sp>
        <p:sp>
          <p:nvSpPr>
            <p:cNvPr id="269" name="object 269" descr=""/>
            <p:cNvSpPr/>
            <p:nvPr/>
          </p:nvSpPr>
          <p:spPr>
            <a:xfrm>
              <a:off x="5958565" y="2531144"/>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70" name="object 270" descr=""/>
            <p:cNvSpPr/>
            <p:nvPr/>
          </p:nvSpPr>
          <p:spPr>
            <a:xfrm>
              <a:off x="5957380" y="2523243"/>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71" name="object 271" descr=""/>
            <p:cNvSpPr/>
            <p:nvPr/>
          </p:nvSpPr>
          <p:spPr>
            <a:xfrm>
              <a:off x="5957641" y="252361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72" name="object 272" descr=""/>
            <p:cNvSpPr/>
            <p:nvPr/>
          </p:nvSpPr>
          <p:spPr>
            <a:xfrm>
              <a:off x="5958118" y="2525080"/>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73" name="object 273" descr=""/>
            <p:cNvSpPr/>
            <p:nvPr/>
          </p:nvSpPr>
          <p:spPr>
            <a:xfrm>
              <a:off x="5957116" y="2527014"/>
              <a:ext cx="1270" cy="0"/>
            </a:xfrm>
            <a:custGeom>
              <a:avLst/>
              <a:gdLst/>
              <a:ahLst/>
              <a:cxnLst/>
              <a:rect l="l" t="t" r="r" b="b"/>
              <a:pathLst>
                <a:path w="1270" h="0">
                  <a:moveTo>
                    <a:pt x="1041" y="0"/>
                  </a:moveTo>
                  <a:lnTo>
                    <a:pt x="0" y="0"/>
                  </a:lnTo>
                </a:path>
              </a:pathLst>
            </a:custGeom>
            <a:ln w="3175">
              <a:solidFill>
                <a:srgbClr val="565658"/>
              </a:solidFill>
            </a:ln>
          </p:spPr>
          <p:txBody>
            <a:bodyPr wrap="square" lIns="0" tIns="0" rIns="0" bIns="0" rtlCol="0"/>
            <a:lstStyle/>
            <a:p/>
          </p:txBody>
        </p:sp>
        <p:sp>
          <p:nvSpPr>
            <p:cNvPr id="274" name="object 274" descr=""/>
            <p:cNvSpPr/>
            <p:nvPr/>
          </p:nvSpPr>
          <p:spPr>
            <a:xfrm>
              <a:off x="5958158" y="2526097"/>
              <a:ext cx="0" cy="1270"/>
            </a:xfrm>
            <a:custGeom>
              <a:avLst/>
              <a:gdLst/>
              <a:ahLst/>
              <a:cxnLst/>
              <a:rect l="l" t="t" r="r" b="b"/>
              <a:pathLst>
                <a:path w="0" h="1269">
                  <a:moveTo>
                    <a:pt x="0" y="0"/>
                  </a:moveTo>
                  <a:lnTo>
                    <a:pt x="0" y="914"/>
                  </a:lnTo>
                </a:path>
              </a:pathLst>
            </a:custGeom>
            <a:ln w="3175">
              <a:solidFill>
                <a:srgbClr val="565658"/>
              </a:solidFill>
            </a:ln>
          </p:spPr>
          <p:txBody>
            <a:bodyPr wrap="square" lIns="0" tIns="0" rIns="0" bIns="0" rtlCol="0"/>
            <a:lstStyle/>
            <a:p/>
          </p:txBody>
        </p:sp>
        <p:sp>
          <p:nvSpPr>
            <p:cNvPr id="275" name="object 275" descr=""/>
            <p:cNvSpPr/>
            <p:nvPr/>
          </p:nvSpPr>
          <p:spPr>
            <a:xfrm>
              <a:off x="5957046" y="2527014"/>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76" name="object 276" descr=""/>
            <p:cNvSpPr/>
            <p:nvPr/>
          </p:nvSpPr>
          <p:spPr>
            <a:xfrm>
              <a:off x="5957689" y="2530788"/>
              <a:ext cx="1270" cy="635"/>
            </a:xfrm>
            <a:custGeom>
              <a:avLst/>
              <a:gdLst/>
              <a:ahLst/>
              <a:cxnLst/>
              <a:rect l="l" t="t" r="r" b="b"/>
              <a:pathLst>
                <a:path w="1270" h="635">
                  <a:moveTo>
                    <a:pt x="939" y="355"/>
                  </a:moveTo>
                  <a:lnTo>
                    <a:pt x="0" y="0"/>
                  </a:lnTo>
                </a:path>
              </a:pathLst>
            </a:custGeom>
            <a:ln w="3175">
              <a:solidFill>
                <a:srgbClr val="565658"/>
              </a:solidFill>
            </a:ln>
          </p:spPr>
          <p:txBody>
            <a:bodyPr wrap="square" lIns="0" tIns="0" rIns="0" bIns="0" rtlCol="0"/>
            <a:lstStyle/>
            <a:p/>
          </p:txBody>
        </p:sp>
        <p:sp>
          <p:nvSpPr>
            <p:cNvPr id="277" name="object 277" descr=""/>
            <p:cNvSpPr/>
            <p:nvPr/>
          </p:nvSpPr>
          <p:spPr>
            <a:xfrm>
              <a:off x="5958565" y="2530053"/>
              <a:ext cx="635" cy="1270"/>
            </a:xfrm>
            <a:custGeom>
              <a:avLst/>
              <a:gdLst/>
              <a:ahLst/>
              <a:cxnLst/>
              <a:rect l="l" t="t" r="r" b="b"/>
              <a:pathLst>
                <a:path w="635" h="1269">
                  <a:moveTo>
                    <a:pt x="63" y="0"/>
                  </a:moveTo>
                  <a:lnTo>
                    <a:pt x="63" y="1104"/>
                  </a:lnTo>
                </a:path>
                <a:path w="635" h="1269">
                  <a:moveTo>
                    <a:pt x="63" y="0"/>
                  </a:moveTo>
                  <a:lnTo>
                    <a:pt x="0" y="0"/>
                  </a:lnTo>
                </a:path>
              </a:pathLst>
            </a:custGeom>
            <a:ln w="3175">
              <a:solidFill>
                <a:srgbClr val="565658"/>
              </a:solidFill>
            </a:ln>
          </p:spPr>
          <p:txBody>
            <a:bodyPr wrap="square" lIns="0" tIns="0" rIns="0" bIns="0" rtlCol="0"/>
            <a:lstStyle/>
            <a:p/>
          </p:txBody>
        </p:sp>
        <p:sp>
          <p:nvSpPr>
            <p:cNvPr id="278" name="object 278" descr=""/>
            <p:cNvSpPr/>
            <p:nvPr/>
          </p:nvSpPr>
          <p:spPr>
            <a:xfrm>
              <a:off x="5957021" y="2530611"/>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79" name="object 279" descr=""/>
            <p:cNvSpPr/>
            <p:nvPr/>
          </p:nvSpPr>
          <p:spPr>
            <a:xfrm>
              <a:off x="5957628" y="2530797"/>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80" name="object 280" descr=""/>
            <p:cNvSpPr/>
            <p:nvPr/>
          </p:nvSpPr>
          <p:spPr>
            <a:xfrm>
              <a:off x="5956759" y="2543467"/>
              <a:ext cx="58419" cy="635"/>
            </a:xfrm>
            <a:custGeom>
              <a:avLst/>
              <a:gdLst/>
              <a:ahLst/>
              <a:cxnLst/>
              <a:rect l="l" t="t" r="r" b="b"/>
              <a:pathLst>
                <a:path w="58420" h="635">
                  <a:moveTo>
                    <a:pt x="57797" y="203"/>
                  </a:moveTo>
                  <a:lnTo>
                    <a:pt x="57835" y="0"/>
                  </a:lnTo>
                </a:path>
                <a:path w="58420" h="635">
                  <a:moveTo>
                    <a:pt x="57797" y="203"/>
                  </a:moveTo>
                  <a:lnTo>
                    <a:pt x="0" y="203"/>
                  </a:lnTo>
                </a:path>
              </a:pathLst>
            </a:custGeom>
            <a:ln w="3175">
              <a:solidFill>
                <a:srgbClr val="565658"/>
              </a:solidFill>
            </a:ln>
          </p:spPr>
          <p:txBody>
            <a:bodyPr wrap="square" lIns="0" tIns="0" rIns="0" bIns="0" rtlCol="0"/>
            <a:lstStyle/>
            <a:p/>
          </p:txBody>
        </p:sp>
        <p:sp>
          <p:nvSpPr>
            <p:cNvPr id="281" name="object 281" descr=""/>
            <p:cNvSpPr/>
            <p:nvPr/>
          </p:nvSpPr>
          <p:spPr>
            <a:xfrm>
              <a:off x="6014556" y="2511284"/>
              <a:ext cx="635" cy="635"/>
            </a:xfrm>
            <a:custGeom>
              <a:avLst/>
              <a:gdLst/>
              <a:ahLst/>
              <a:cxnLst/>
              <a:rect l="l" t="t" r="r" b="b"/>
              <a:pathLst>
                <a:path w="635" h="635">
                  <a:moveTo>
                    <a:pt x="38" y="190"/>
                  </a:moveTo>
                  <a:lnTo>
                    <a:pt x="0" y="0"/>
                  </a:lnTo>
                </a:path>
              </a:pathLst>
            </a:custGeom>
            <a:ln w="3175">
              <a:solidFill>
                <a:srgbClr val="565658"/>
              </a:solidFill>
            </a:ln>
          </p:spPr>
          <p:txBody>
            <a:bodyPr wrap="square" lIns="0" tIns="0" rIns="0" bIns="0" rtlCol="0"/>
            <a:lstStyle/>
            <a:p/>
          </p:txBody>
        </p:sp>
        <p:sp>
          <p:nvSpPr>
            <p:cNvPr id="282" name="object 282" descr=""/>
            <p:cNvSpPr/>
            <p:nvPr/>
          </p:nvSpPr>
          <p:spPr>
            <a:xfrm>
              <a:off x="5956762" y="2511276"/>
              <a:ext cx="58419" cy="0"/>
            </a:xfrm>
            <a:custGeom>
              <a:avLst/>
              <a:gdLst/>
              <a:ahLst/>
              <a:cxnLst/>
              <a:rect l="l" t="t" r="r" b="b"/>
              <a:pathLst>
                <a:path w="58420" h="0">
                  <a:moveTo>
                    <a:pt x="0" y="0"/>
                  </a:moveTo>
                  <a:lnTo>
                    <a:pt x="57797" y="0"/>
                  </a:lnTo>
                </a:path>
              </a:pathLst>
            </a:custGeom>
            <a:ln w="3175">
              <a:solidFill>
                <a:srgbClr val="565658"/>
              </a:solidFill>
            </a:ln>
          </p:spPr>
          <p:txBody>
            <a:bodyPr wrap="square" lIns="0" tIns="0" rIns="0" bIns="0" rtlCol="0"/>
            <a:lstStyle/>
            <a:p/>
          </p:txBody>
        </p:sp>
        <p:sp>
          <p:nvSpPr>
            <p:cNvPr id="283" name="object 283" descr=""/>
            <p:cNvSpPr/>
            <p:nvPr/>
          </p:nvSpPr>
          <p:spPr>
            <a:xfrm>
              <a:off x="5956402" y="2511276"/>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284" name="object 284" descr=""/>
            <p:cNvSpPr/>
            <p:nvPr/>
          </p:nvSpPr>
          <p:spPr>
            <a:xfrm>
              <a:off x="5956406" y="2543670"/>
              <a:ext cx="635" cy="0"/>
            </a:xfrm>
            <a:custGeom>
              <a:avLst/>
              <a:gdLst/>
              <a:ahLst/>
              <a:cxnLst/>
              <a:rect l="l" t="t" r="r" b="b"/>
              <a:pathLst>
                <a:path w="635" h="0">
                  <a:moveTo>
                    <a:pt x="355" y="0"/>
                  </a:moveTo>
                  <a:lnTo>
                    <a:pt x="0" y="0"/>
                  </a:lnTo>
                </a:path>
              </a:pathLst>
            </a:custGeom>
            <a:ln w="3175">
              <a:solidFill>
                <a:srgbClr val="565658"/>
              </a:solidFill>
            </a:ln>
          </p:spPr>
          <p:txBody>
            <a:bodyPr wrap="square" lIns="0" tIns="0" rIns="0" bIns="0" rtlCol="0"/>
            <a:lstStyle/>
            <a:p/>
          </p:txBody>
        </p:sp>
        <p:sp>
          <p:nvSpPr>
            <p:cNvPr id="285" name="object 285" descr=""/>
            <p:cNvSpPr/>
            <p:nvPr/>
          </p:nvSpPr>
          <p:spPr>
            <a:xfrm>
              <a:off x="5953212" y="2514525"/>
              <a:ext cx="635" cy="0"/>
            </a:xfrm>
            <a:custGeom>
              <a:avLst/>
              <a:gdLst/>
              <a:ahLst/>
              <a:cxnLst/>
              <a:rect l="l" t="t" r="r" b="b"/>
              <a:pathLst>
                <a:path w="635" h="0">
                  <a:moveTo>
                    <a:pt x="380" y="0"/>
                  </a:moveTo>
                  <a:lnTo>
                    <a:pt x="0" y="0"/>
                  </a:lnTo>
                </a:path>
              </a:pathLst>
            </a:custGeom>
            <a:ln w="3175">
              <a:solidFill>
                <a:srgbClr val="565658"/>
              </a:solidFill>
            </a:ln>
          </p:spPr>
          <p:txBody>
            <a:bodyPr wrap="square" lIns="0" tIns="0" rIns="0" bIns="0" rtlCol="0"/>
            <a:lstStyle/>
            <a:p/>
          </p:txBody>
        </p:sp>
        <p:sp>
          <p:nvSpPr>
            <p:cNvPr id="286" name="object 286" descr=""/>
            <p:cNvSpPr/>
            <p:nvPr/>
          </p:nvSpPr>
          <p:spPr>
            <a:xfrm>
              <a:off x="5953215" y="2514525"/>
              <a:ext cx="0" cy="26034"/>
            </a:xfrm>
            <a:custGeom>
              <a:avLst/>
              <a:gdLst/>
              <a:ahLst/>
              <a:cxnLst/>
              <a:rect l="l" t="t" r="r" b="b"/>
              <a:pathLst>
                <a:path w="0" h="26035">
                  <a:moveTo>
                    <a:pt x="0" y="0"/>
                  </a:moveTo>
                  <a:lnTo>
                    <a:pt x="0" y="25908"/>
                  </a:lnTo>
                </a:path>
              </a:pathLst>
            </a:custGeom>
            <a:ln w="3175">
              <a:solidFill>
                <a:srgbClr val="565658"/>
              </a:solidFill>
            </a:ln>
          </p:spPr>
          <p:txBody>
            <a:bodyPr wrap="square" lIns="0" tIns="0" rIns="0" bIns="0" rtlCol="0"/>
            <a:lstStyle/>
            <a:p/>
          </p:txBody>
        </p:sp>
        <p:sp>
          <p:nvSpPr>
            <p:cNvPr id="287" name="object 287" descr=""/>
            <p:cNvSpPr/>
            <p:nvPr/>
          </p:nvSpPr>
          <p:spPr>
            <a:xfrm>
              <a:off x="5953215" y="2540434"/>
              <a:ext cx="635" cy="0"/>
            </a:xfrm>
            <a:custGeom>
              <a:avLst/>
              <a:gdLst/>
              <a:ahLst/>
              <a:cxnLst/>
              <a:rect l="l" t="t" r="r" b="b"/>
              <a:pathLst>
                <a:path w="635" h="0">
                  <a:moveTo>
                    <a:pt x="0" y="0"/>
                  </a:moveTo>
                  <a:lnTo>
                    <a:pt x="381" y="0"/>
                  </a:lnTo>
                </a:path>
              </a:pathLst>
            </a:custGeom>
            <a:ln w="3175">
              <a:solidFill>
                <a:srgbClr val="565658"/>
              </a:solidFill>
            </a:ln>
          </p:spPr>
          <p:txBody>
            <a:bodyPr wrap="square" lIns="0" tIns="0" rIns="0" bIns="0" rtlCol="0"/>
            <a:lstStyle/>
            <a:p/>
          </p:txBody>
        </p:sp>
        <p:sp>
          <p:nvSpPr>
            <p:cNvPr id="288" name="object 288" descr=""/>
            <p:cNvSpPr/>
            <p:nvPr/>
          </p:nvSpPr>
          <p:spPr>
            <a:xfrm>
              <a:off x="5977722" y="2513744"/>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289" name="object 289" descr=""/>
            <p:cNvSpPr/>
            <p:nvPr/>
          </p:nvSpPr>
          <p:spPr>
            <a:xfrm>
              <a:off x="5977995" y="2513744"/>
              <a:ext cx="0" cy="1905"/>
            </a:xfrm>
            <a:custGeom>
              <a:avLst/>
              <a:gdLst/>
              <a:ahLst/>
              <a:cxnLst/>
              <a:rect l="l" t="t" r="r" b="b"/>
              <a:pathLst>
                <a:path w="0" h="1905">
                  <a:moveTo>
                    <a:pt x="0" y="0"/>
                  </a:moveTo>
                  <a:lnTo>
                    <a:pt x="0" y="1778"/>
                  </a:lnTo>
                </a:path>
              </a:pathLst>
            </a:custGeom>
            <a:ln w="3175">
              <a:solidFill>
                <a:srgbClr val="565658"/>
              </a:solidFill>
            </a:ln>
          </p:spPr>
          <p:txBody>
            <a:bodyPr wrap="square" lIns="0" tIns="0" rIns="0" bIns="0" rtlCol="0"/>
            <a:lstStyle/>
            <a:p/>
          </p:txBody>
        </p:sp>
        <p:sp>
          <p:nvSpPr>
            <p:cNvPr id="290" name="object 290" descr=""/>
            <p:cNvSpPr/>
            <p:nvPr/>
          </p:nvSpPr>
          <p:spPr>
            <a:xfrm>
              <a:off x="5978535" y="2515183"/>
              <a:ext cx="0" cy="635"/>
            </a:xfrm>
            <a:custGeom>
              <a:avLst/>
              <a:gdLst/>
              <a:ahLst/>
              <a:cxnLst/>
              <a:rect l="l" t="t" r="r" b="b"/>
              <a:pathLst>
                <a:path w="0" h="635">
                  <a:moveTo>
                    <a:pt x="0" y="0"/>
                  </a:moveTo>
                  <a:lnTo>
                    <a:pt x="0" y="266"/>
                  </a:lnTo>
                </a:path>
              </a:pathLst>
            </a:custGeom>
            <a:ln w="3175">
              <a:solidFill>
                <a:srgbClr val="565658"/>
              </a:solidFill>
            </a:ln>
          </p:spPr>
          <p:txBody>
            <a:bodyPr wrap="square" lIns="0" tIns="0" rIns="0" bIns="0" rtlCol="0"/>
            <a:lstStyle/>
            <a:p/>
          </p:txBody>
        </p:sp>
        <p:sp>
          <p:nvSpPr>
            <p:cNvPr id="291" name="object 291" descr=""/>
            <p:cNvSpPr/>
            <p:nvPr/>
          </p:nvSpPr>
          <p:spPr>
            <a:xfrm>
              <a:off x="5977705" y="2516026"/>
              <a:ext cx="635" cy="0"/>
            </a:xfrm>
            <a:custGeom>
              <a:avLst/>
              <a:gdLst/>
              <a:ahLst/>
              <a:cxnLst/>
              <a:rect l="l" t="t" r="r" b="b"/>
              <a:pathLst>
                <a:path w="635" h="0">
                  <a:moveTo>
                    <a:pt x="190" y="0"/>
                  </a:moveTo>
                  <a:lnTo>
                    <a:pt x="0" y="0"/>
                  </a:lnTo>
                </a:path>
              </a:pathLst>
            </a:custGeom>
            <a:ln w="3175">
              <a:solidFill>
                <a:srgbClr val="565658"/>
              </a:solidFill>
            </a:ln>
          </p:spPr>
          <p:txBody>
            <a:bodyPr wrap="square" lIns="0" tIns="0" rIns="0" bIns="0" rtlCol="0"/>
            <a:lstStyle/>
            <a:p/>
          </p:txBody>
        </p:sp>
        <p:sp>
          <p:nvSpPr>
            <p:cNvPr id="292" name="object 292" descr=""/>
            <p:cNvSpPr/>
            <p:nvPr/>
          </p:nvSpPr>
          <p:spPr>
            <a:xfrm>
              <a:off x="5977722" y="2513740"/>
              <a:ext cx="0" cy="2540"/>
            </a:xfrm>
            <a:custGeom>
              <a:avLst/>
              <a:gdLst/>
              <a:ahLst/>
              <a:cxnLst/>
              <a:rect l="l" t="t" r="r" b="b"/>
              <a:pathLst>
                <a:path w="0" h="2539">
                  <a:moveTo>
                    <a:pt x="0" y="2285"/>
                  </a:moveTo>
                  <a:lnTo>
                    <a:pt x="0" y="0"/>
                  </a:lnTo>
                </a:path>
              </a:pathLst>
            </a:custGeom>
            <a:ln w="3175">
              <a:solidFill>
                <a:srgbClr val="565658"/>
              </a:solidFill>
            </a:ln>
          </p:spPr>
          <p:txBody>
            <a:bodyPr wrap="square" lIns="0" tIns="0" rIns="0" bIns="0" rtlCol="0"/>
            <a:lstStyle/>
            <a:p/>
          </p:txBody>
        </p:sp>
        <p:sp>
          <p:nvSpPr>
            <p:cNvPr id="293" name="object 293" descr=""/>
            <p:cNvSpPr/>
            <p:nvPr/>
          </p:nvSpPr>
          <p:spPr>
            <a:xfrm>
              <a:off x="6009081" y="2513727"/>
              <a:ext cx="0" cy="2540"/>
            </a:xfrm>
            <a:custGeom>
              <a:avLst/>
              <a:gdLst/>
              <a:ahLst/>
              <a:cxnLst/>
              <a:rect l="l" t="t" r="r" b="b"/>
              <a:pathLst>
                <a:path w="0" h="2539">
                  <a:moveTo>
                    <a:pt x="0" y="2285"/>
                  </a:moveTo>
                  <a:lnTo>
                    <a:pt x="0" y="0"/>
                  </a:lnTo>
                </a:path>
              </a:pathLst>
            </a:custGeom>
            <a:ln w="3175">
              <a:solidFill>
                <a:srgbClr val="565658"/>
              </a:solidFill>
            </a:ln>
          </p:spPr>
          <p:txBody>
            <a:bodyPr wrap="square" lIns="0" tIns="0" rIns="0" bIns="0" rtlCol="0"/>
            <a:lstStyle/>
            <a:p/>
          </p:txBody>
        </p:sp>
        <p:sp>
          <p:nvSpPr>
            <p:cNvPr id="294" name="object 294" descr=""/>
            <p:cNvSpPr/>
            <p:nvPr/>
          </p:nvSpPr>
          <p:spPr>
            <a:xfrm>
              <a:off x="6008784" y="2516013"/>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95" name="object 295" descr=""/>
            <p:cNvSpPr/>
            <p:nvPr/>
          </p:nvSpPr>
          <p:spPr>
            <a:xfrm>
              <a:off x="6008784" y="2513744"/>
              <a:ext cx="0" cy="2540"/>
            </a:xfrm>
            <a:custGeom>
              <a:avLst/>
              <a:gdLst/>
              <a:ahLst/>
              <a:cxnLst/>
              <a:rect l="l" t="t" r="r" b="b"/>
              <a:pathLst>
                <a:path w="0" h="2539">
                  <a:moveTo>
                    <a:pt x="0" y="0"/>
                  </a:moveTo>
                  <a:lnTo>
                    <a:pt x="0" y="2273"/>
                  </a:lnTo>
                </a:path>
              </a:pathLst>
            </a:custGeom>
            <a:ln w="3175">
              <a:solidFill>
                <a:srgbClr val="565658"/>
              </a:solidFill>
            </a:ln>
          </p:spPr>
          <p:txBody>
            <a:bodyPr wrap="square" lIns="0" tIns="0" rIns="0" bIns="0" rtlCol="0"/>
            <a:lstStyle/>
            <a:p/>
          </p:txBody>
        </p:sp>
        <p:sp>
          <p:nvSpPr>
            <p:cNvPr id="296" name="object 296" descr=""/>
            <p:cNvSpPr/>
            <p:nvPr/>
          </p:nvSpPr>
          <p:spPr>
            <a:xfrm>
              <a:off x="6008789" y="2513744"/>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297" name="object 297" descr=""/>
            <p:cNvSpPr/>
            <p:nvPr/>
          </p:nvSpPr>
          <p:spPr>
            <a:xfrm>
              <a:off x="6004703" y="2513744"/>
              <a:ext cx="0" cy="635"/>
            </a:xfrm>
            <a:custGeom>
              <a:avLst/>
              <a:gdLst/>
              <a:ahLst/>
              <a:cxnLst/>
              <a:rect l="l" t="t" r="r" b="b"/>
              <a:pathLst>
                <a:path w="0" h="635">
                  <a:moveTo>
                    <a:pt x="0" y="0"/>
                  </a:moveTo>
                  <a:lnTo>
                    <a:pt x="0" y="266"/>
                  </a:lnTo>
                </a:path>
              </a:pathLst>
            </a:custGeom>
            <a:ln w="3175">
              <a:solidFill>
                <a:srgbClr val="565658"/>
              </a:solidFill>
            </a:ln>
          </p:spPr>
          <p:txBody>
            <a:bodyPr wrap="square" lIns="0" tIns="0" rIns="0" bIns="0" rtlCol="0"/>
            <a:lstStyle/>
            <a:p/>
          </p:txBody>
        </p:sp>
        <p:sp>
          <p:nvSpPr>
            <p:cNvPr id="298" name="object 298" descr=""/>
            <p:cNvSpPr/>
            <p:nvPr/>
          </p:nvSpPr>
          <p:spPr>
            <a:xfrm>
              <a:off x="6004693" y="2513744"/>
              <a:ext cx="1905" cy="0"/>
            </a:xfrm>
            <a:custGeom>
              <a:avLst/>
              <a:gdLst/>
              <a:ahLst/>
              <a:cxnLst/>
              <a:rect l="l" t="t" r="r" b="b"/>
              <a:pathLst>
                <a:path w="1904" h="0">
                  <a:moveTo>
                    <a:pt x="1485" y="0"/>
                  </a:moveTo>
                  <a:lnTo>
                    <a:pt x="0" y="0"/>
                  </a:lnTo>
                </a:path>
              </a:pathLst>
            </a:custGeom>
            <a:ln w="3175">
              <a:solidFill>
                <a:srgbClr val="565658"/>
              </a:solidFill>
            </a:ln>
          </p:spPr>
          <p:txBody>
            <a:bodyPr wrap="square" lIns="0" tIns="0" rIns="0" bIns="0" rtlCol="0"/>
            <a:lstStyle/>
            <a:p/>
          </p:txBody>
        </p:sp>
        <p:sp>
          <p:nvSpPr>
            <p:cNvPr id="299" name="object 299" descr=""/>
            <p:cNvSpPr/>
            <p:nvPr/>
          </p:nvSpPr>
          <p:spPr>
            <a:xfrm>
              <a:off x="6005837" y="2515330"/>
              <a:ext cx="635" cy="635"/>
            </a:xfrm>
            <a:custGeom>
              <a:avLst/>
              <a:gdLst/>
              <a:ahLst/>
              <a:cxnLst/>
              <a:rect l="l" t="t" r="r" b="b"/>
              <a:pathLst>
                <a:path w="635" h="635">
                  <a:moveTo>
                    <a:pt x="279" y="38"/>
                  </a:moveTo>
                  <a:lnTo>
                    <a:pt x="0" y="0"/>
                  </a:lnTo>
                </a:path>
              </a:pathLst>
            </a:custGeom>
            <a:ln w="3175">
              <a:solidFill>
                <a:srgbClr val="565658"/>
              </a:solidFill>
            </a:ln>
          </p:spPr>
          <p:txBody>
            <a:bodyPr wrap="square" lIns="0" tIns="0" rIns="0" bIns="0" rtlCol="0"/>
            <a:lstStyle/>
            <a:p/>
          </p:txBody>
        </p:sp>
        <p:sp>
          <p:nvSpPr>
            <p:cNvPr id="300" name="object 300" descr=""/>
            <p:cNvSpPr/>
            <p:nvPr/>
          </p:nvSpPr>
          <p:spPr>
            <a:xfrm>
              <a:off x="6004703" y="2514004"/>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301" name="object 301" descr=""/>
            <p:cNvSpPr/>
            <p:nvPr/>
          </p:nvSpPr>
          <p:spPr>
            <a:xfrm>
              <a:off x="6002812" y="2513727"/>
              <a:ext cx="1270" cy="2540"/>
            </a:xfrm>
            <a:custGeom>
              <a:avLst/>
              <a:gdLst/>
              <a:ahLst/>
              <a:cxnLst/>
              <a:rect l="l" t="t" r="r" b="b"/>
              <a:pathLst>
                <a:path w="1270" h="2539">
                  <a:moveTo>
                    <a:pt x="0" y="2285"/>
                  </a:moveTo>
                  <a:lnTo>
                    <a:pt x="863" y="0"/>
                  </a:lnTo>
                </a:path>
              </a:pathLst>
            </a:custGeom>
            <a:ln w="3175">
              <a:solidFill>
                <a:srgbClr val="565658"/>
              </a:solidFill>
            </a:ln>
          </p:spPr>
          <p:txBody>
            <a:bodyPr wrap="square" lIns="0" tIns="0" rIns="0" bIns="0" rtlCol="0"/>
            <a:lstStyle/>
            <a:p/>
          </p:txBody>
        </p:sp>
        <p:sp>
          <p:nvSpPr>
            <p:cNvPr id="302" name="object 302" descr=""/>
            <p:cNvSpPr/>
            <p:nvPr/>
          </p:nvSpPr>
          <p:spPr>
            <a:xfrm>
              <a:off x="6002509" y="2516013"/>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303" name="object 303" descr=""/>
            <p:cNvSpPr/>
            <p:nvPr/>
          </p:nvSpPr>
          <p:spPr>
            <a:xfrm>
              <a:off x="6001597" y="2513744"/>
              <a:ext cx="1270" cy="2540"/>
            </a:xfrm>
            <a:custGeom>
              <a:avLst/>
              <a:gdLst/>
              <a:ahLst/>
              <a:cxnLst/>
              <a:rect l="l" t="t" r="r" b="b"/>
              <a:pathLst>
                <a:path w="1270" h="2539">
                  <a:moveTo>
                    <a:pt x="0" y="0"/>
                  </a:moveTo>
                  <a:lnTo>
                    <a:pt x="914" y="2273"/>
                  </a:lnTo>
                </a:path>
              </a:pathLst>
            </a:custGeom>
            <a:ln w="3175">
              <a:solidFill>
                <a:srgbClr val="565658"/>
              </a:solidFill>
            </a:ln>
          </p:spPr>
          <p:txBody>
            <a:bodyPr wrap="square" lIns="0" tIns="0" rIns="0" bIns="0" rtlCol="0"/>
            <a:lstStyle/>
            <a:p/>
          </p:txBody>
        </p:sp>
        <p:sp>
          <p:nvSpPr>
            <p:cNvPr id="304" name="object 304" descr=""/>
            <p:cNvSpPr/>
            <p:nvPr/>
          </p:nvSpPr>
          <p:spPr>
            <a:xfrm>
              <a:off x="6001607" y="2513744"/>
              <a:ext cx="635" cy="0"/>
            </a:xfrm>
            <a:custGeom>
              <a:avLst/>
              <a:gdLst/>
              <a:ahLst/>
              <a:cxnLst/>
              <a:rect l="l" t="t" r="r" b="b"/>
              <a:pathLst>
                <a:path w="635" h="0">
                  <a:moveTo>
                    <a:pt x="330" y="0"/>
                  </a:moveTo>
                  <a:lnTo>
                    <a:pt x="0" y="0"/>
                  </a:lnTo>
                </a:path>
              </a:pathLst>
            </a:custGeom>
            <a:ln w="3175">
              <a:solidFill>
                <a:srgbClr val="565658"/>
              </a:solidFill>
            </a:ln>
          </p:spPr>
          <p:txBody>
            <a:bodyPr wrap="square" lIns="0" tIns="0" rIns="0" bIns="0" rtlCol="0"/>
            <a:lstStyle/>
            <a:p/>
          </p:txBody>
        </p:sp>
        <p:sp>
          <p:nvSpPr>
            <p:cNvPr id="305" name="object 305" descr=""/>
            <p:cNvSpPr/>
            <p:nvPr/>
          </p:nvSpPr>
          <p:spPr>
            <a:xfrm>
              <a:off x="6001951" y="2513727"/>
              <a:ext cx="635" cy="1270"/>
            </a:xfrm>
            <a:custGeom>
              <a:avLst/>
              <a:gdLst/>
              <a:ahLst/>
              <a:cxnLst/>
              <a:rect l="l" t="t" r="r" b="b"/>
              <a:pathLst>
                <a:path w="635" h="1269">
                  <a:moveTo>
                    <a:pt x="241" y="698"/>
                  </a:moveTo>
                  <a:lnTo>
                    <a:pt x="0" y="0"/>
                  </a:lnTo>
                </a:path>
              </a:pathLst>
            </a:custGeom>
            <a:ln w="3175">
              <a:solidFill>
                <a:srgbClr val="565658"/>
              </a:solidFill>
            </a:ln>
          </p:spPr>
          <p:txBody>
            <a:bodyPr wrap="square" lIns="0" tIns="0" rIns="0" bIns="0" rtlCol="0"/>
            <a:lstStyle/>
            <a:p/>
          </p:txBody>
        </p:sp>
        <p:sp>
          <p:nvSpPr>
            <p:cNvPr id="306" name="object 306" descr=""/>
            <p:cNvSpPr/>
            <p:nvPr/>
          </p:nvSpPr>
          <p:spPr>
            <a:xfrm>
              <a:off x="6002188" y="2514426"/>
              <a:ext cx="1270" cy="0"/>
            </a:xfrm>
            <a:custGeom>
              <a:avLst/>
              <a:gdLst/>
              <a:ahLst/>
              <a:cxnLst/>
              <a:rect l="l" t="t" r="r" b="b"/>
              <a:pathLst>
                <a:path w="1270" h="0">
                  <a:moveTo>
                    <a:pt x="927" y="0"/>
                  </a:moveTo>
                  <a:lnTo>
                    <a:pt x="0" y="0"/>
                  </a:lnTo>
                </a:path>
              </a:pathLst>
            </a:custGeom>
            <a:ln w="3175">
              <a:solidFill>
                <a:srgbClr val="565658"/>
              </a:solidFill>
            </a:ln>
          </p:spPr>
          <p:txBody>
            <a:bodyPr wrap="square" lIns="0" tIns="0" rIns="0" bIns="0" rtlCol="0"/>
            <a:lstStyle/>
            <a:p/>
          </p:txBody>
        </p:sp>
        <p:sp>
          <p:nvSpPr>
            <p:cNvPr id="307" name="object 307" descr=""/>
            <p:cNvSpPr/>
            <p:nvPr/>
          </p:nvSpPr>
          <p:spPr>
            <a:xfrm>
              <a:off x="6003116" y="2513744"/>
              <a:ext cx="635" cy="1270"/>
            </a:xfrm>
            <a:custGeom>
              <a:avLst/>
              <a:gdLst/>
              <a:ahLst/>
              <a:cxnLst/>
              <a:rect l="l" t="t" r="r" b="b"/>
              <a:pathLst>
                <a:path w="635" h="1269">
                  <a:moveTo>
                    <a:pt x="253" y="0"/>
                  </a:moveTo>
                  <a:lnTo>
                    <a:pt x="0" y="698"/>
                  </a:lnTo>
                </a:path>
              </a:pathLst>
            </a:custGeom>
            <a:ln w="3175">
              <a:solidFill>
                <a:srgbClr val="565658"/>
              </a:solidFill>
            </a:ln>
          </p:spPr>
          <p:txBody>
            <a:bodyPr wrap="square" lIns="0" tIns="0" rIns="0" bIns="0" rtlCol="0"/>
            <a:lstStyle/>
            <a:p/>
          </p:txBody>
        </p:sp>
        <p:sp>
          <p:nvSpPr>
            <p:cNvPr id="308" name="object 308" descr=""/>
            <p:cNvSpPr/>
            <p:nvPr/>
          </p:nvSpPr>
          <p:spPr>
            <a:xfrm>
              <a:off x="6003370" y="2513744"/>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309" name="object 309" descr=""/>
            <p:cNvSpPr/>
            <p:nvPr/>
          </p:nvSpPr>
          <p:spPr>
            <a:xfrm>
              <a:off x="5997107" y="2514338"/>
              <a:ext cx="635" cy="635"/>
            </a:xfrm>
            <a:custGeom>
              <a:avLst/>
              <a:gdLst/>
              <a:ahLst/>
              <a:cxnLst/>
              <a:rect l="l" t="t" r="r" b="b"/>
              <a:pathLst>
                <a:path w="635" h="635">
                  <a:moveTo>
                    <a:pt x="0" y="38"/>
                  </a:moveTo>
                  <a:lnTo>
                    <a:pt x="266" y="0"/>
                  </a:lnTo>
                </a:path>
              </a:pathLst>
            </a:custGeom>
            <a:ln w="3175">
              <a:solidFill>
                <a:srgbClr val="565658"/>
              </a:solidFill>
            </a:ln>
          </p:spPr>
          <p:txBody>
            <a:bodyPr wrap="square" lIns="0" tIns="0" rIns="0" bIns="0" rtlCol="0"/>
            <a:lstStyle/>
            <a:p/>
          </p:txBody>
        </p:sp>
        <p:sp>
          <p:nvSpPr>
            <p:cNvPr id="310" name="object 310" descr=""/>
            <p:cNvSpPr/>
            <p:nvPr/>
          </p:nvSpPr>
          <p:spPr>
            <a:xfrm>
              <a:off x="5996809" y="2514817"/>
              <a:ext cx="635" cy="635"/>
            </a:xfrm>
            <a:custGeom>
              <a:avLst/>
              <a:gdLst/>
              <a:ahLst/>
              <a:cxnLst/>
              <a:rect l="l" t="t" r="r" b="b"/>
              <a:pathLst>
                <a:path w="635" h="635">
                  <a:moveTo>
                    <a:pt x="0" y="241"/>
                  </a:moveTo>
                  <a:lnTo>
                    <a:pt x="38" y="0"/>
                  </a:lnTo>
                </a:path>
              </a:pathLst>
            </a:custGeom>
            <a:ln w="3175">
              <a:solidFill>
                <a:srgbClr val="565658"/>
              </a:solidFill>
            </a:ln>
          </p:spPr>
          <p:txBody>
            <a:bodyPr wrap="square" lIns="0" tIns="0" rIns="0" bIns="0" rtlCol="0"/>
            <a:lstStyle/>
            <a:p/>
          </p:txBody>
        </p:sp>
        <p:sp>
          <p:nvSpPr>
            <p:cNvPr id="311" name="object 311" descr=""/>
            <p:cNvSpPr/>
            <p:nvPr/>
          </p:nvSpPr>
          <p:spPr>
            <a:xfrm>
              <a:off x="5997082" y="2515380"/>
              <a:ext cx="635" cy="635"/>
            </a:xfrm>
            <a:custGeom>
              <a:avLst/>
              <a:gdLst/>
              <a:ahLst/>
              <a:cxnLst/>
              <a:rect l="l" t="t" r="r" b="b"/>
              <a:pathLst>
                <a:path w="635" h="635">
                  <a:moveTo>
                    <a:pt x="266" y="50"/>
                  </a:moveTo>
                  <a:lnTo>
                    <a:pt x="0" y="0"/>
                  </a:lnTo>
                </a:path>
              </a:pathLst>
            </a:custGeom>
            <a:ln w="3175">
              <a:solidFill>
                <a:srgbClr val="565658"/>
              </a:solidFill>
            </a:ln>
          </p:spPr>
          <p:txBody>
            <a:bodyPr wrap="square" lIns="0" tIns="0" rIns="0" bIns="0" rtlCol="0"/>
            <a:lstStyle/>
            <a:p/>
          </p:txBody>
        </p:sp>
        <p:sp>
          <p:nvSpPr>
            <p:cNvPr id="312" name="object 312" descr=""/>
            <p:cNvSpPr/>
            <p:nvPr/>
          </p:nvSpPr>
          <p:spPr>
            <a:xfrm>
              <a:off x="5991904" y="2538610"/>
              <a:ext cx="0" cy="635"/>
            </a:xfrm>
            <a:custGeom>
              <a:avLst/>
              <a:gdLst/>
              <a:ahLst/>
              <a:cxnLst/>
              <a:rect l="l" t="t" r="r" b="b"/>
              <a:pathLst>
                <a:path w="0" h="635">
                  <a:moveTo>
                    <a:pt x="0" y="0"/>
                  </a:moveTo>
                  <a:lnTo>
                    <a:pt x="0" y="266"/>
                  </a:lnTo>
                </a:path>
              </a:pathLst>
            </a:custGeom>
            <a:ln w="3175">
              <a:solidFill>
                <a:srgbClr val="565658"/>
              </a:solidFill>
            </a:ln>
          </p:spPr>
          <p:txBody>
            <a:bodyPr wrap="square" lIns="0" tIns="0" rIns="0" bIns="0" rtlCol="0"/>
            <a:lstStyle/>
            <a:p/>
          </p:txBody>
        </p:sp>
        <p:sp>
          <p:nvSpPr>
            <p:cNvPr id="313" name="object 313" descr=""/>
            <p:cNvSpPr/>
            <p:nvPr/>
          </p:nvSpPr>
          <p:spPr>
            <a:xfrm>
              <a:off x="5991894" y="2538610"/>
              <a:ext cx="1905" cy="0"/>
            </a:xfrm>
            <a:custGeom>
              <a:avLst/>
              <a:gdLst/>
              <a:ahLst/>
              <a:cxnLst/>
              <a:rect l="l" t="t" r="r" b="b"/>
              <a:pathLst>
                <a:path w="1904" h="0">
                  <a:moveTo>
                    <a:pt x="1485" y="0"/>
                  </a:moveTo>
                  <a:lnTo>
                    <a:pt x="0" y="0"/>
                  </a:lnTo>
                </a:path>
              </a:pathLst>
            </a:custGeom>
            <a:ln w="3175">
              <a:solidFill>
                <a:srgbClr val="565658"/>
              </a:solidFill>
            </a:ln>
          </p:spPr>
          <p:txBody>
            <a:bodyPr wrap="square" lIns="0" tIns="0" rIns="0" bIns="0" rtlCol="0"/>
            <a:lstStyle/>
            <a:p/>
          </p:txBody>
        </p:sp>
        <p:sp>
          <p:nvSpPr>
            <p:cNvPr id="314" name="object 314" descr=""/>
            <p:cNvSpPr/>
            <p:nvPr/>
          </p:nvSpPr>
          <p:spPr>
            <a:xfrm>
              <a:off x="5993044" y="2540197"/>
              <a:ext cx="635" cy="635"/>
            </a:xfrm>
            <a:custGeom>
              <a:avLst/>
              <a:gdLst/>
              <a:ahLst/>
              <a:cxnLst/>
              <a:rect l="l" t="t" r="r" b="b"/>
              <a:pathLst>
                <a:path w="635" h="635">
                  <a:moveTo>
                    <a:pt x="279" y="38"/>
                  </a:moveTo>
                  <a:lnTo>
                    <a:pt x="0" y="0"/>
                  </a:lnTo>
                </a:path>
              </a:pathLst>
            </a:custGeom>
            <a:ln w="3175">
              <a:solidFill>
                <a:srgbClr val="565658"/>
              </a:solidFill>
            </a:ln>
          </p:spPr>
          <p:txBody>
            <a:bodyPr wrap="square" lIns="0" tIns="0" rIns="0" bIns="0" rtlCol="0"/>
            <a:lstStyle/>
            <a:p/>
          </p:txBody>
        </p:sp>
        <p:sp>
          <p:nvSpPr>
            <p:cNvPr id="315" name="object 315" descr=""/>
            <p:cNvSpPr/>
            <p:nvPr/>
          </p:nvSpPr>
          <p:spPr>
            <a:xfrm>
              <a:off x="5991904" y="2538883"/>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316" name="object 316" descr=""/>
            <p:cNvSpPr/>
            <p:nvPr/>
          </p:nvSpPr>
          <p:spPr>
            <a:xfrm>
              <a:off x="5987185" y="2513744"/>
              <a:ext cx="0" cy="635"/>
            </a:xfrm>
            <a:custGeom>
              <a:avLst/>
              <a:gdLst/>
              <a:ahLst/>
              <a:cxnLst/>
              <a:rect l="l" t="t" r="r" b="b"/>
              <a:pathLst>
                <a:path w="0" h="635">
                  <a:moveTo>
                    <a:pt x="0" y="0"/>
                  </a:moveTo>
                  <a:lnTo>
                    <a:pt x="0" y="266"/>
                  </a:lnTo>
                </a:path>
              </a:pathLst>
            </a:custGeom>
            <a:ln w="3175">
              <a:solidFill>
                <a:srgbClr val="565658"/>
              </a:solidFill>
            </a:ln>
          </p:spPr>
          <p:txBody>
            <a:bodyPr wrap="square" lIns="0" tIns="0" rIns="0" bIns="0" rtlCol="0"/>
            <a:lstStyle/>
            <a:p/>
          </p:txBody>
        </p:sp>
        <p:sp>
          <p:nvSpPr>
            <p:cNvPr id="317" name="object 317" descr=""/>
            <p:cNvSpPr/>
            <p:nvPr/>
          </p:nvSpPr>
          <p:spPr>
            <a:xfrm>
              <a:off x="5987187" y="2513744"/>
              <a:ext cx="1905" cy="0"/>
            </a:xfrm>
            <a:custGeom>
              <a:avLst/>
              <a:gdLst/>
              <a:ahLst/>
              <a:cxnLst/>
              <a:rect l="l" t="t" r="r" b="b"/>
              <a:pathLst>
                <a:path w="1904" h="0">
                  <a:moveTo>
                    <a:pt x="1460" y="0"/>
                  </a:moveTo>
                  <a:lnTo>
                    <a:pt x="0" y="0"/>
                  </a:lnTo>
                </a:path>
              </a:pathLst>
            </a:custGeom>
            <a:ln w="3175">
              <a:solidFill>
                <a:srgbClr val="565658"/>
              </a:solidFill>
            </a:ln>
          </p:spPr>
          <p:txBody>
            <a:bodyPr wrap="square" lIns="0" tIns="0" rIns="0" bIns="0" rtlCol="0"/>
            <a:lstStyle/>
            <a:p/>
          </p:txBody>
        </p:sp>
        <p:sp>
          <p:nvSpPr>
            <p:cNvPr id="318" name="object 318" descr=""/>
            <p:cNvSpPr/>
            <p:nvPr/>
          </p:nvSpPr>
          <p:spPr>
            <a:xfrm>
              <a:off x="5988325" y="2515330"/>
              <a:ext cx="635" cy="635"/>
            </a:xfrm>
            <a:custGeom>
              <a:avLst/>
              <a:gdLst/>
              <a:ahLst/>
              <a:cxnLst/>
              <a:rect l="l" t="t" r="r" b="b"/>
              <a:pathLst>
                <a:path w="635" h="635">
                  <a:moveTo>
                    <a:pt x="279" y="38"/>
                  </a:moveTo>
                  <a:lnTo>
                    <a:pt x="0" y="0"/>
                  </a:lnTo>
                </a:path>
              </a:pathLst>
            </a:custGeom>
            <a:ln w="3175">
              <a:solidFill>
                <a:srgbClr val="565658"/>
              </a:solidFill>
            </a:ln>
          </p:spPr>
          <p:txBody>
            <a:bodyPr wrap="square" lIns="0" tIns="0" rIns="0" bIns="0" rtlCol="0"/>
            <a:lstStyle/>
            <a:p/>
          </p:txBody>
        </p:sp>
        <p:sp>
          <p:nvSpPr>
            <p:cNvPr id="319" name="object 319" descr=""/>
            <p:cNvSpPr/>
            <p:nvPr/>
          </p:nvSpPr>
          <p:spPr>
            <a:xfrm>
              <a:off x="5987185" y="2514004"/>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320" name="object 320" descr=""/>
            <p:cNvSpPr/>
            <p:nvPr/>
          </p:nvSpPr>
          <p:spPr>
            <a:xfrm>
              <a:off x="5982448" y="2538610"/>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321" name="object 321" descr=""/>
            <p:cNvSpPr/>
            <p:nvPr/>
          </p:nvSpPr>
          <p:spPr>
            <a:xfrm>
              <a:off x="5982714" y="2538594"/>
              <a:ext cx="0" cy="1905"/>
            </a:xfrm>
            <a:custGeom>
              <a:avLst/>
              <a:gdLst/>
              <a:ahLst/>
              <a:cxnLst/>
              <a:rect l="l" t="t" r="r" b="b"/>
              <a:pathLst>
                <a:path w="0" h="1905">
                  <a:moveTo>
                    <a:pt x="0" y="1777"/>
                  </a:moveTo>
                  <a:lnTo>
                    <a:pt x="0" y="0"/>
                  </a:lnTo>
                </a:path>
              </a:pathLst>
            </a:custGeom>
            <a:ln w="3175">
              <a:solidFill>
                <a:srgbClr val="565658"/>
              </a:solidFill>
            </a:ln>
          </p:spPr>
          <p:txBody>
            <a:bodyPr wrap="square" lIns="0" tIns="0" rIns="0" bIns="0" rtlCol="0"/>
            <a:lstStyle/>
            <a:p/>
          </p:txBody>
        </p:sp>
        <p:sp>
          <p:nvSpPr>
            <p:cNvPr id="322" name="object 322" descr=""/>
            <p:cNvSpPr/>
            <p:nvPr/>
          </p:nvSpPr>
          <p:spPr>
            <a:xfrm>
              <a:off x="5983265" y="2540043"/>
              <a:ext cx="0" cy="635"/>
            </a:xfrm>
            <a:custGeom>
              <a:avLst/>
              <a:gdLst/>
              <a:ahLst/>
              <a:cxnLst/>
              <a:rect l="l" t="t" r="r" b="b"/>
              <a:pathLst>
                <a:path w="0" h="635">
                  <a:moveTo>
                    <a:pt x="0" y="266"/>
                  </a:moveTo>
                  <a:lnTo>
                    <a:pt x="0" y="0"/>
                  </a:lnTo>
                </a:path>
              </a:pathLst>
            </a:custGeom>
            <a:ln w="3175">
              <a:solidFill>
                <a:srgbClr val="565658"/>
              </a:solidFill>
            </a:ln>
          </p:spPr>
          <p:txBody>
            <a:bodyPr wrap="square" lIns="0" tIns="0" rIns="0" bIns="0" rtlCol="0"/>
            <a:lstStyle/>
            <a:p/>
          </p:txBody>
        </p:sp>
        <p:sp>
          <p:nvSpPr>
            <p:cNvPr id="323" name="object 323" descr=""/>
            <p:cNvSpPr/>
            <p:nvPr/>
          </p:nvSpPr>
          <p:spPr>
            <a:xfrm>
              <a:off x="5982441" y="2540880"/>
              <a:ext cx="635" cy="0"/>
            </a:xfrm>
            <a:custGeom>
              <a:avLst/>
              <a:gdLst/>
              <a:ahLst/>
              <a:cxnLst/>
              <a:rect l="l" t="t" r="r" b="b"/>
              <a:pathLst>
                <a:path w="635" h="0">
                  <a:moveTo>
                    <a:pt x="0" y="0"/>
                  </a:moveTo>
                  <a:lnTo>
                    <a:pt x="177" y="0"/>
                  </a:lnTo>
                </a:path>
              </a:pathLst>
            </a:custGeom>
            <a:ln w="3175">
              <a:solidFill>
                <a:srgbClr val="565658"/>
              </a:solidFill>
            </a:ln>
          </p:spPr>
          <p:txBody>
            <a:bodyPr wrap="square" lIns="0" tIns="0" rIns="0" bIns="0" rtlCol="0"/>
            <a:lstStyle/>
            <a:p/>
          </p:txBody>
        </p:sp>
        <p:sp>
          <p:nvSpPr>
            <p:cNvPr id="324" name="object 324" descr=""/>
            <p:cNvSpPr/>
            <p:nvPr/>
          </p:nvSpPr>
          <p:spPr>
            <a:xfrm>
              <a:off x="5982441" y="2538610"/>
              <a:ext cx="0" cy="2540"/>
            </a:xfrm>
            <a:custGeom>
              <a:avLst/>
              <a:gdLst/>
              <a:ahLst/>
              <a:cxnLst/>
              <a:rect l="l" t="t" r="r" b="b"/>
              <a:pathLst>
                <a:path w="0" h="2539">
                  <a:moveTo>
                    <a:pt x="0" y="0"/>
                  </a:moveTo>
                  <a:lnTo>
                    <a:pt x="0" y="2273"/>
                  </a:lnTo>
                </a:path>
              </a:pathLst>
            </a:custGeom>
            <a:ln w="3175">
              <a:solidFill>
                <a:srgbClr val="565658"/>
              </a:solidFill>
            </a:ln>
          </p:spPr>
          <p:txBody>
            <a:bodyPr wrap="square" lIns="0" tIns="0" rIns="0" bIns="0" rtlCol="0"/>
            <a:lstStyle/>
            <a:p/>
          </p:txBody>
        </p:sp>
        <p:sp>
          <p:nvSpPr>
            <p:cNvPr id="325" name="object 325" descr=""/>
            <p:cNvSpPr/>
            <p:nvPr/>
          </p:nvSpPr>
          <p:spPr>
            <a:xfrm>
              <a:off x="5976296" y="2513727"/>
              <a:ext cx="1270" cy="2540"/>
            </a:xfrm>
            <a:custGeom>
              <a:avLst/>
              <a:gdLst/>
              <a:ahLst/>
              <a:cxnLst/>
              <a:rect l="l" t="t" r="r" b="b"/>
              <a:pathLst>
                <a:path w="1270" h="2539">
                  <a:moveTo>
                    <a:pt x="0" y="2285"/>
                  </a:moveTo>
                  <a:lnTo>
                    <a:pt x="863" y="0"/>
                  </a:lnTo>
                </a:path>
              </a:pathLst>
            </a:custGeom>
            <a:ln w="3175">
              <a:solidFill>
                <a:srgbClr val="565658"/>
              </a:solidFill>
            </a:ln>
          </p:spPr>
          <p:txBody>
            <a:bodyPr wrap="square" lIns="0" tIns="0" rIns="0" bIns="0" rtlCol="0"/>
            <a:lstStyle/>
            <a:p/>
          </p:txBody>
        </p:sp>
        <p:sp>
          <p:nvSpPr>
            <p:cNvPr id="326" name="object 326" descr=""/>
            <p:cNvSpPr/>
            <p:nvPr/>
          </p:nvSpPr>
          <p:spPr>
            <a:xfrm>
              <a:off x="5975986" y="2516013"/>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327" name="object 327" descr=""/>
            <p:cNvSpPr/>
            <p:nvPr/>
          </p:nvSpPr>
          <p:spPr>
            <a:xfrm>
              <a:off x="5975080" y="2513744"/>
              <a:ext cx="1270" cy="2540"/>
            </a:xfrm>
            <a:custGeom>
              <a:avLst/>
              <a:gdLst/>
              <a:ahLst/>
              <a:cxnLst/>
              <a:rect l="l" t="t" r="r" b="b"/>
              <a:pathLst>
                <a:path w="1270" h="2539">
                  <a:moveTo>
                    <a:pt x="0" y="0"/>
                  </a:moveTo>
                  <a:lnTo>
                    <a:pt x="901" y="2273"/>
                  </a:lnTo>
                </a:path>
              </a:pathLst>
            </a:custGeom>
            <a:ln w="3175">
              <a:solidFill>
                <a:srgbClr val="565658"/>
              </a:solidFill>
            </a:ln>
          </p:spPr>
          <p:txBody>
            <a:bodyPr wrap="square" lIns="0" tIns="0" rIns="0" bIns="0" rtlCol="0"/>
            <a:lstStyle/>
            <a:p/>
          </p:txBody>
        </p:sp>
        <p:sp>
          <p:nvSpPr>
            <p:cNvPr id="328" name="object 328" descr=""/>
            <p:cNvSpPr/>
            <p:nvPr/>
          </p:nvSpPr>
          <p:spPr>
            <a:xfrm>
              <a:off x="5975085" y="2513744"/>
              <a:ext cx="635" cy="0"/>
            </a:xfrm>
            <a:custGeom>
              <a:avLst/>
              <a:gdLst/>
              <a:ahLst/>
              <a:cxnLst/>
              <a:rect l="l" t="t" r="r" b="b"/>
              <a:pathLst>
                <a:path w="635" h="0">
                  <a:moveTo>
                    <a:pt x="330" y="0"/>
                  </a:moveTo>
                  <a:lnTo>
                    <a:pt x="0" y="0"/>
                  </a:lnTo>
                </a:path>
              </a:pathLst>
            </a:custGeom>
            <a:ln w="3175">
              <a:solidFill>
                <a:srgbClr val="565658"/>
              </a:solidFill>
            </a:ln>
          </p:spPr>
          <p:txBody>
            <a:bodyPr wrap="square" lIns="0" tIns="0" rIns="0" bIns="0" rtlCol="0"/>
            <a:lstStyle/>
            <a:p/>
          </p:txBody>
        </p:sp>
        <p:sp>
          <p:nvSpPr>
            <p:cNvPr id="329" name="object 329" descr=""/>
            <p:cNvSpPr/>
            <p:nvPr/>
          </p:nvSpPr>
          <p:spPr>
            <a:xfrm>
              <a:off x="5975416" y="2513727"/>
              <a:ext cx="635" cy="1270"/>
            </a:xfrm>
            <a:custGeom>
              <a:avLst/>
              <a:gdLst/>
              <a:ahLst/>
              <a:cxnLst/>
              <a:rect l="l" t="t" r="r" b="b"/>
              <a:pathLst>
                <a:path w="635" h="1269">
                  <a:moveTo>
                    <a:pt x="253" y="698"/>
                  </a:moveTo>
                  <a:lnTo>
                    <a:pt x="0" y="0"/>
                  </a:lnTo>
                </a:path>
              </a:pathLst>
            </a:custGeom>
            <a:ln w="3175">
              <a:solidFill>
                <a:srgbClr val="565658"/>
              </a:solidFill>
            </a:ln>
          </p:spPr>
          <p:txBody>
            <a:bodyPr wrap="square" lIns="0" tIns="0" rIns="0" bIns="0" rtlCol="0"/>
            <a:lstStyle/>
            <a:p/>
          </p:txBody>
        </p:sp>
        <p:sp>
          <p:nvSpPr>
            <p:cNvPr id="330" name="object 330" descr=""/>
            <p:cNvSpPr/>
            <p:nvPr/>
          </p:nvSpPr>
          <p:spPr>
            <a:xfrm>
              <a:off x="5975659" y="2514426"/>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331" name="object 331" descr=""/>
            <p:cNvSpPr/>
            <p:nvPr/>
          </p:nvSpPr>
          <p:spPr>
            <a:xfrm>
              <a:off x="5976613" y="2513744"/>
              <a:ext cx="635" cy="1270"/>
            </a:xfrm>
            <a:custGeom>
              <a:avLst/>
              <a:gdLst/>
              <a:ahLst/>
              <a:cxnLst/>
              <a:rect l="l" t="t" r="r" b="b"/>
              <a:pathLst>
                <a:path w="635" h="1269">
                  <a:moveTo>
                    <a:pt x="228" y="0"/>
                  </a:moveTo>
                  <a:lnTo>
                    <a:pt x="0" y="698"/>
                  </a:lnTo>
                </a:path>
              </a:pathLst>
            </a:custGeom>
            <a:ln w="3175">
              <a:solidFill>
                <a:srgbClr val="565658"/>
              </a:solidFill>
            </a:ln>
          </p:spPr>
          <p:txBody>
            <a:bodyPr wrap="square" lIns="0" tIns="0" rIns="0" bIns="0" rtlCol="0"/>
            <a:lstStyle/>
            <a:p/>
          </p:txBody>
        </p:sp>
        <p:sp>
          <p:nvSpPr>
            <p:cNvPr id="332" name="object 332" descr=""/>
            <p:cNvSpPr/>
            <p:nvPr/>
          </p:nvSpPr>
          <p:spPr>
            <a:xfrm>
              <a:off x="5976841" y="2513744"/>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333" name="object 333" descr=""/>
            <p:cNvSpPr/>
            <p:nvPr/>
          </p:nvSpPr>
          <p:spPr>
            <a:xfrm>
              <a:off x="5956762" y="253036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34" name="object 334" descr=""/>
            <p:cNvSpPr/>
            <p:nvPr/>
          </p:nvSpPr>
          <p:spPr>
            <a:xfrm>
              <a:off x="5956762" y="2529055"/>
              <a:ext cx="3175" cy="1905"/>
            </a:xfrm>
            <a:custGeom>
              <a:avLst/>
              <a:gdLst/>
              <a:ahLst/>
              <a:cxnLst/>
              <a:rect l="l" t="t" r="r" b="b"/>
              <a:pathLst>
                <a:path w="3175" h="1905">
                  <a:moveTo>
                    <a:pt x="0" y="1320"/>
                  </a:moveTo>
                  <a:lnTo>
                    <a:pt x="3162" y="0"/>
                  </a:lnTo>
                </a:path>
              </a:pathLst>
            </a:custGeom>
            <a:ln w="3175">
              <a:solidFill>
                <a:srgbClr val="565658"/>
              </a:solidFill>
            </a:ln>
          </p:spPr>
          <p:txBody>
            <a:bodyPr wrap="square" lIns="0" tIns="0" rIns="0" bIns="0" rtlCol="0"/>
            <a:lstStyle/>
            <a:p/>
          </p:txBody>
        </p:sp>
        <p:sp>
          <p:nvSpPr>
            <p:cNvPr id="335" name="object 335" descr=""/>
            <p:cNvSpPr/>
            <p:nvPr/>
          </p:nvSpPr>
          <p:spPr>
            <a:xfrm>
              <a:off x="5959930" y="2529060"/>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36" name="object 336" descr=""/>
            <p:cNvSpPr/>
            <p:nvPr/>
          </p:nvSpPr>
          <p:spPr>
            <a:xfrm>
              <a:off x="5958978" y="2529544"/>
              <a:ext cx="1270" cy="635"/>
            </a:xfrm>
            <a:custGeom>
              <a:avLst/>
              <a:gdLst/>
              <a:ahLst/>
              <a:cxnLst/>
              <a:rect l="l" t="t" r="r" b="b"/>
              <a:pathLst>
                <a:path w="1270" h="635">
                  <a:moveTo>
                    <a:pt x="952" y="0"/>
                  </a:moveTo>
                  <a:lnTo>
                    <a:pt x="0" y="368"/>
                  </a:lnTo>
                </a:path>
              </a:pathLst>
            </a:custGeom>
            <a:ln w="3175">
              <a:solidFill>
                <a:srgbClr val="565658"/>
              </a:solidFill>
            </a:ln>
          </p:spPr>
          <p:txBody>
            <a:bodyPr wrap="square" lIns="0" tIns="0" rIns="0" bIns="0" rtlCol="0"/>
            <a:lstStyle/>
            <a:p/>
          </p:txBody>
        </p:sp>
        <p:sp>
          <p:nvSpPr>
            <p:cNvPr id="337" name="object 337" descr=""/>
            <p:cNvSpPr/>
            <p:nvPr/>
          </p:nvSpPr>
          <p:spPr>
            <a:xfrm>
              <a:off x="5958969" y="2529916"/>
              <a:ext cx="0" cy="1905"/>
            </a:xfrm>
            <a:custGeom>
              <a:avLst/>
              <a:gdLst/>
              <a:ahLst/>
              <a:cxnLst/>
              <a:rect l="l" t="t" r="r" b="b"/>
              <a:pathLst>
                <a:path w="0" h="1905">
                  <a:moveTo>
                    <a:pt x="0" y="0"/>
                  </a:moveTo>
                  <a:lnTo>
                    <a:pt x="0" y="1346"/>
                  </a:lnTo>
                </a:path>
              </a:pathLst>
            </a:custGeom>
            <a:ln w="3175">
              <a:solidFill>
                <a:srgbClr val="565658"/>
              </a:solidFill>
            </a:ln>
          </p:spPr>
          <p:txBody>
            <a:bodyPr wrap="square" lIns="0" tIns="0" rIns="0" bIns="0" rtlCol="0"/>
            <a:lstStyle/>
            <a:p/>
          </p:txBody>
        </p:sp>
        <p:sp>
          <p:nvSpPr>
            <p:cNvPr id="338" name="object 338" descr=""/>
            <p:cNvSpPr/>
            <p:nvPr/>
          </p:nvSpPr>
          <p:spPr>
            <a:xfrm>
              <a:off x="5958969" y="2531269"/>
              <a:ext cx="1270" cy="635"/>
            </a:xfrm>
            <a:custGeom>
              <a:avLst/>
              <a:gdLst/>
              <a:ahLst/>
              <a:cxnLst/>
              <a:rect l="l" t="t" r="r" b="b"/>
              <a:pathLst>
                <a:path w="1270" h="635">
                  <a:moveTo>
                    <a:pt x="0" y="0"/>
                  </a:moveTo>
                  <a:lnTo>
                    <a:pt x="952" y="355"/>
                  </a:lnTo>
                </a:path>
              </a:pathLst>
            </a:custGeom>
            <a:ln w="3175">
              <a:solidFill>
                <a:srgbClr val="565658"/>
              </a:solidFill>
            </a:ln>
          </p:spPr>
          <p:txBody>
            <a:bodyPr wrap="square" lIns="0" tIns="0" rIns="0" bIns="0" rtlCol="0"/>
            <a:lstStyle/>
            <a:p/>
          </p:txBody>
        </p:sp>
        <p:sp>
          <p:nvSpPr>
            <p:cNvPr id="339" name="object 339" descr=""/>
            <p:cNvSpPr/>
            <p:nvPr/>
          </p:nvSpPr>
          <p:spPr>
            <a:xfrm>
              <a:off x="5959930" y="2531628"/>
              <a:ext cx="0" cy="635"/>
            </a:xfrm>
            <a:custGeom>
              <a:avLst/>
              <a:gdLst/>
              <a:ahLst/>
              <a:cxnLst/>
              <a:rect l="l" t="t" r="r" b="b"/>
              <a:pathLst>
                <a:path w="0" h="635">
                  <a:moveTo>
                    <a:pt x="0" y="0"/>
                  </a:moveTo>
                  <a:lnTo>
                    <a:pt x="0" y="457"/>
                  </a:lnTo>
                </a:path>
              </a:pathLst>
            </a:custGeom>
            <a:ln w="3175">
              <a:solidFill>
                <a:srgbClr val="565658"/>
              </a:solidFill>
            </a:ln>
          </p:spPr>
          <p:txBody>
            <a:bodyPr wrap="square" lIns="0" tIns="0" rIns="0" bIns="0" rtlCol="0"/>
            <a:lstStyle/>
            <a:p/>
          </p:txBody>
        </p:sp>
        <p:sp>
          <p:nvSpPr>
            <p:cNvPr id="340" name="object 340" descr=""/>
            <p:cNvSpPr/>
            <p:nvPr/>
          </p:nvSpPr>
          <p:spPr>
            <a:xfrm>
              <a:off x="5956755" y="2530842"/>
              <a:ext cx="3175" cy="1270"/>
            </a:xfrm>
            <a:custGeom>
              <a:avLst/>
              <a:gdLst/>
              <a:ahLst/>
              <a:cxnLst/>
              <a:rect l="l" t="t" r="r" b="b"/>
              <a:pathLst>
                <a:path w="3175" h="1269">
                  <a:moveTo>
                    <a:pt x="3175" y="1244"/>
                  </a:moveTo>
                  <a:lnTo>
                    <a:pt x="0" y="0"/>
                  </a:lnTo>
                </a:path>
              </a:pathLst>
            </a:custGeom>
            <a:ln w="3175">
              <a:solidFill>
                <a:srgbClr val="565658"/>
              </a:solidFill>
            </a:ln>
          </p:spPr>
          <p:txBody>
            <a:bodyPr wrap="square" lIns="0" tIns="0" rIns="0" bIns="0" rtlCol="0"/>
            <a:lstStyle/>
            <a:p/>
          </p:txBody>
        </p:sp>
        <p:sp>
          <p:nvSpPr>
            <p:cNvPr id="341" name="object 341" descr=""/>
            <p:cNvSpPr/>
            <p:nvPr/>
          </p:nvSpPr>
          <p:spPr>
            <a:xfrm>
              <a:off x="5959930" y="2528219"/>
              <a:ext cx="0" cy="635"/>
            </a:xfrm>
            <a:custGeom>
              <a:avLst/>
              <a:gdLst/>
              <a:ahLst/>
              <a:cxnLst/>
              <a:rect l="l" t="t" r="r" b="b"/>
              <a:pathLst>
                <a:path w="0" h="635">
                  <a:moveTo>
                    <a:pt x="0" y="419"/>
                  </a:moveTo>
                  <a:lnTo>
                    <a:pt x="0" y="0"/>
                  </a:lnTo>
                </a:path>
              </a:pathLst>
            </a:custGeom>
            <a:ln w="3175">
              <a:solidFill>
                <a:srgbClr val="565658"/>
              </a:solidFill>
            </a:ln>
          </p:spPr>
          <p:txBody>
            <a:bodyPr wrap="square" lIns="0" tIns="0" rIns="0" bIns="0" rtlCol="0"/>
            <a:lstStyle/>
            <a:p/>
          </p:txBody>
        </p:sp>
        <p:sp>
          <p:nvSpPr>
            <p:cNvPr id="342" name="object 342" descr=""/>
            <p:cNvSpPr/>
            <p:nvPr/>
          </p:nvSpPr>
          <p:spPr>
            <a:xfrm>
              <a:off x="5956762" y="2528638"/>
              <a:ext cx="3175" cy="0"/>
            </a:xfrm>
            <a:custGeom>
              <a:avLst/>
              <a:gdLst/>
              <a:ahLst/>
              <a:cxnLst/>
              <a:rect l="l" t="t" r="r" b="b"/>
              <a:pathLst>
                <a:path w="3175" h="0">
                  <a:moveTo>
                    <a:pt x="0" y="0"/>
                  </a:moveTo>
                  <a:lnTo>
                    <a:pt x="3162" y="0"/>
                  </a:lnTo>
                </a:path>
              </a:pathLst>
            </a:custGeom>
            <a:ln w="3175">
              <a:solidFill>
                <a:srgbClr val="565658"/>
              </a:solidFill>
            </a:ln>
          </p:spPr>
          <p:txBody>
            <a:bodyPr wrap="square" lIns="0" tIns="0" rIns="0" bIns="0" rtlCol="0"/>
            <a:lstStyle/>
            <a:p/>
          </p:txBody>
        </p:sp>
        <p:sp>
          <p:nvSpPr>
            <p:cNvPr id="343" name="object 343" descr=""/>
            <p:cNvSpPr/>
            <p:nvPr/>
          </p:nvSpPr>
          <p:spPr>
            <a:xfrm>
              <a:off x="5956762" y="2528205"/>
              <a:ext cx="0" cy="635"/>
            </a:xfrm>
            <a:custGeom>
              <a:avLst/>
              <a:gdLst/>
              <a:ahLst/>
              <a:cxnLst/>
              <a:rect l="l" t="t" r="r" b="b"/>
              <a:pathLst>
                <a:path w="0" h="635">
                  <a:moveTo>
                    <a:pt x="0" y="0"/>
                  </a:moveTo>
                  <a:lnTo>
                    <a:pt x="0" y="419"/>
                  </a:lnTo>
                </a:path>
              </a:pathLst>
            </a:custGeom>
            <a:ln w="3175">
              <a:solidFill>
                <a:srgbClr val="565658"/>
              </a:solidFill>
            </a:ln>
          </p:spPr>
          <p:txBody>
            <a:bodyPr wrap="square" lIns="0" tIns="0" rIns="0" bIns="0" rtlCol="0"/>
            <a:lstStyle/>
            <a:p/>
          </p:txBody>
        </p:sp>
        <p:sp>
          <p:nvSpPr>
            <p:cNvPr id="344" name="object 344" descr=""/>
            <p:cNvSpPr/>
            <p:nvPr/>
          </p:nvSpPr>
          <p:spPr>
            <a:xfrm>
              <a:off x="5956755" y="2528205"/>
              <a:ext cx="3175" cy="0"/>
            </a:xfrm>
            <a:custGeom>
              <a:avLst/>
              <a:gdLst/>
              <a:ahLst/>
              <a:cxnLst/>
              <a:rect l="l" t="t" r="r" b="b"/>
              <a:pathLst>
                <a:path w="3175" h="0">
                  <a:moveTo>
                    <a:pt x="3175" y="0"/>
                  </a:moveTo>
                  <a:lnTo>
                    <a:pt x="0" y="0"/>
                  </a:lnTo>
                </a:path>
              </a:pathLst>
            </a:custGeom>
            <a:ln w="3175">
              <a:solidFill>
                <a:srgbClr val="565658"/>
              </a:solidFill>
            </a:ln>
          </p:spPr>
          <p:txBody>
            <a:bodyPr wrap="square" lIns="0" tIns="0" rIns="0" bIns="0" rtlCol="0"/>
            <a:lstStyle/>
            <a:p/>
          </p:txBody>
        </p:sp>
        <p:sp>
          <p:nvSpPr>
            <p:cNvPr id="345" name="object 345" descr=""/>
            <p:cNvSpPr/>
            <p:nvPr/>
          </p:nvSpPr>
          <p:spPr>
            <a:xfrm>
              <a:off x="5956805" y="2543472"/>
              <a:ext cx="58419" cy="0"/>
            </a:xfrm>
            <a:custGeom>
              <a:avLst/>
              <a:gdLst/>
              <a:ahLst/>
              <a:cxnLst/>
              <a:rect l="l" t="t" r="r" b="b"/>
              <a:pathLst>
                <a:path w="58420" h="0">
                  <a:moveTo>
                    <a:pt x="0" y="0"/>
                  </a:moveTo>
                  <a:lnTo>
                    <a:pt x="57797" y="0"/>
                  </a:lnTo>
                </a:path>
              </a:pathLst>
            </a:custGeom>
            <a:ln w="3175">
              <a:solidFill>
                <a:srgbClr val="565658"/>
              </a:solidFill>
            </a:ln>
          </p:spPr>
          <p:txBody>
            <a:bodyPr wrap="square" lIns="0" tIns="0" rIns="0" bIns="0" rtlCol="0"/>
            <a:lstStyle/>
            <a:p/>
          </p:txBody>
        </p:sp>
        <p:sp>
          <p:nvSpPr>
            <p:cNvPr id="346" name="object 346" descr=""/>
            <p:cNvSpPr/>
            <p:nvPr/>
          </p:nvSpPr>
          <p:spPr>
            <a:xfrm>
              <a:off x="6017590" y="2514513"/>
              <a:ext cx="0" cy="26034"/>
            </a:xfrm>
            <a:custGeom>
              <a:avLst/>
              <a:gdLst/>
              <a:ahLst/>
              <a:cxnLst/>
              <a:rect l="l" t="t" r="r" b="b"/>
              <a:pathLst>
                <a:path w="0" h="26035">
                  <a:moveTo>
                    <a:pt x="0" y="25920"/>
                  </a:moveTo>
                  <a:lnTo>
                    <a:pt x="0" y="0"/>
                  </a:lnTo>
                </a:path>
              </a:pathLst>
            </a:custGeom>
            <a:ln w="3175">
              <a:solidFill>
                <a:srgbClr val="565658"/>
              </a:solidFill>
            </a:ln>
          </p:spPr>
          <p:txBody>
            <a:bodyPr wrap="square" lIns="0" tIns="0" rIns="0" bIns="0" rtlCol="0"/>
            <a:lstStyle/>
            <a:p/>
          </p:txBody>
        </p:sp>
        <p:sp>
          <p:nvSpPr>
            <p:cNvPr id="347" name="object 347" descr=""/>
            <p:cNvSpPr/>
            <p:nvPr/>
          </p:nvSpPr>
          <p:spPr>
            <a:xfrm>
              <a:off x="5956796" y="2511474"/>
              <a:ext cx="58419" cy="0"/>
            </a:xfrm>
            <a:custGeom>
              <a:avLst/>
              <a:gdLst/>
              <a:ahLst/>
              <a:cxnLst/>
              <a:rect l="l" t="t" r="r" b="b"/>
              <a:pathLst>
                <a:path w="58420" h="0">
                  <a:moveTo>
                    <a:pt x="57797" y="0"/>
                  </a:moveTo>
                  <a:lnTo>
                    <a:pt x="0" y="0"/>
                  </a:lnTo>
                </a:path>
              </a:pathLst>
            </a:custGeom>
            <a:ln w="3175">
              <a:solidFill>
                <a:srgbClr val="565658"/>
              </a:solidFill>
            </a:ln>
          </p:spPr>
          <p:txBody>
            <a:bodyPr wrap="square" lIns="0" tIns="0" rIns="0" bIns="0" rtlCol="0"/>
            <a:lstStyle/>
            <a:p/>
          </p:txBody>
        </p:sp>
        <p:sp>
          <p:nvSpPr>
            <p:cNvPr id="348" name="object 348" descr=""/>
            <p:cNvSpPr/>
            <p:nvPr/>
          </p:nvSpPr>
          <p:spPr>
            <a:xfrm>
              <a:off x="5959930" y="2527017"/>
              <a:ext cx="0" cy="635"/>
            </a:xfrm>
            <a:custGeom>
              <a:avLst/>
              <a:gdLst/>
              <a:ahLst/>
              <a:cxnLst/>
              <a:rect l="l" t="t" r="r" b="b"/>
              <a:pathLst>
                <a:path w="0" h="635">
                  <a:moveTo>
                    <a:pt x="0" y="431"/>
                  </a:moveTo>
                  <a:lnTo>
                    <a:pt x="0" y="0"/>
                  </a:lnTo>
                </a:path>
              </a:pathLst>
            </a:custGeom>
            <a:ln w="3175">
              <a:solidFill>
                <a:srgbClr val="565658"/>
              </a:solidFill>
            </a:ln>
          </p:spPr>
          <p:txBody>
            <a:bodyPr wrap="square" lIns="0" tIns="0" rIns="0" bIns="0" rtlCol="0"/>
            <a:lstStyle/>
            <a:p/>
          </p:txBody>
        </p:sp>
        <p:sp>
          <p:nvSpPr>
            <p:cNvPr id="349" name="object 349" descr=""/>
            <p:cNvSpPr/>
            <p:nvPr/>
          </p:nvSpPr>
          <p:spPr>
            <a:xfrm>
              <a:off x="5956762" y="2527448"/>
              <a:ext cx="3175" cy="0"/>
            </a:xfrm>
            <a:custGeom>
              <a:avLst/>
              <a:gdLst/>
              <a:ahLst/>
              <a:cxnLst/>
              <a:rect l="l" t="t" r="r" b="b"/>
              <a:pathLst>
                <a:path w="3175" h="0">
                  <a:moveTo>
                    <a:pt x="0" y="0"/>
                  </a:moveTo>
                  <a:lnTo>
                    <a:pt x="3162" y="0"/>
                  </a:lnTo>
                </a:path>
              </a:pathLst>
            </a:custGeom>
            <a:ln w="3175">
              <a:solidFill>
                <a:srgbClr val="565658"/>
              </a:solidFill>
            </a:ln>
          </p:spPr>
          <p:txBody>
            <a:bodyPr wrap="square" lIns="0" tIns="0" rIns="0" bIns="0" rtlCol="0"/>
            <a:lstStyle/>
            <a:p/>
          </p:txBody>
        </p:sp>
        <p:sp>
          <p:nvSpPr>
            <p:cNvPr id="350" name="object 350" descr=""/>
            <p:cNvSpPr/>
            <p:nvPr/>
          </p:nvSpPr>
          <p:spPr>
            <a:xfrm>
              <a:off x="5959067" y="2524596"/>
              <a:ext cx="1270" cy="635"/>
            </a:xfrm>
            <a:custGeom>
              <a:avLst/>
              <a:gdLst/>
              <a:ahLst/>
              <a:cxnLst/>
              <a:rect l="l" t="t" r="r" b="b"/>
              <a:pathLst>
                <a:path w="1270" h="635">
                  <a:moveTo>
                    <a:pt x="863" y="0"/>
                  </a:moveTo>
                  <a:lnTo>
                    <a:pt x="0" y="558"/>
                  </a:lnTo>
                </a:path>
              </a:pathLst>
            </a:custGeom>
            <a:ln w="3175">
              <a:solidFill>
                <a:srgbClr val="565658"/>
              </a:solidFill>
            </a:ln>
          </p:spPr>
          <p:txBody>
            <a:bodyPr wrap="square" lIns="0" tIns="0" rIns="0" bIns="0" rtlCol="0"/>
            <a:lstStyle/>
            <a:p/>
          </p:txBody>
        </p:sp>
        <p:sp>
          <p:nvSpPr>
            <p:cNvPr id="351" name="object 351" descr=""/>
            <p:cNvSpPr/>
            <p:nvPr/>
          </p:nvSpPr>
          <p:spPr>
            <a:xfrm>
              <a:off x="5959930" y="2524583"/>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352" name="object 352" descr=""/>
            <p:cNvSpPr/>
            <p:nvPr/>
          </p:nvSpPr>
          <p:spPr>
            <a:xfrm>
              <a:off x="5959274" y="2525145"/>
              <a:ext cx="1270" cy="635"/>
            </a:xfrm>
            <a:custGeom>
              <a:avLst/>
              <a:gdLst/>
              <a:ahLst/>
              <a:cxnLst/>
              <a:rect l="l" t="t" r="r" b="b"/>
              <a:pathLst>
                <a:path w="1270" h="635">
                  <a:moveTo>
                    <a:pt x="0" y="419"/>
                  </a:moveTo>
                  <a:lnTo>
                    <a:pt x="647" y="0"/>
                  </a:lnTo>
                </a:path>
              </a:pathLst>
            </a:custGeom>
            <a:ln w="3175">
              <a:solidFill>
                <a:srgbClr val="565658"/>
              </a:solidFill>
            </a:ln>
          </p:spPr>
          <p:txBody>
            <a:bodyPr wrap="square" lIns="0" tIns="0" rIns="0" bIns="0" rtlCol="0"/>
            <a:lstStyle/>
            <a:p/>
          </p:txBody>
        </p:sp>
        <p:sp>
          <p:nvSpPr>
            <p:cNvPr id="353" name="object 353" descr=""/>
            <p:cNvSpPr/>
            <p:nvPr/>
          </p:nvSpPr>
          <p:spPr>
            <a:xfrm>
              <a:off x="5958521" y="2527014"/>
              <a:ext cx="1905" cy="0"/>
            </a:xfrm>
            <a:custGeom>
              <a:avLst/>
              <a:gdLst/>
              <a:ahLst/>
              <a:cxnLst/>
              <a:rect l="l" t="t" r="r" b="b"/>
              <a:pathLst>
                <a:path w="1904" h="0">
                  <a:moveTo>
                    <a:pt x="1409" y="0"/>
                  </a:moveTo>
                  <a:lnTo>
                    <a:pt x="0" y="0"/>
                  </a:lnTo>
                </a:path>
              </a:pathLst>
            </a:custGeom>
            <a:ln w="3175">
              <a:solidFill>
                <a:srgbClr val="565658"/>
              </a:solidFill>
            </a:ln>
          </p:spPr>
          <p:txBody>
            <a:bodyPr wrap="square" lIns="0" tIns="0" rIns="0" bIns="0" rtlCol="0"/>
            <a:lstStyle/>
            <a:p/>
          </p:txBody>
        </p:sp>
        <p:sp>
          <p:nvSpPr>
            <p:cNvPr id="354" name="object 354" descr=""/>
            <p:cNvSpPr/>
            <p:nvPr/>
          </p:nvSpPr>
          <p:spPr>
            <a:xfrm>
              <a:off x="5956755" y="2522847"/>
              <a:ext cx="3175" cy="0"/>
            </a:xfrm>
            <a:custGeom>
              <a:avLst/>
              <a:gdLst/>
              <a:ahLst/>
              <a:cxnLst/>
              <a:rect l="l" t="t" r="r" b="b"/>
              <a:pathLst>
                <a:path w="3175" h="0">
                  <a:moveTo>
                    <a:pt x="3175" y="0"/>
                  </a:moveTo>
                  <a:lnTo>
                    <a:pt x="0" y="0"/>
                  </a:lnTo>
                </a:path>
              </a:pathLst>
            </a:custGeom>
            <a:ln w="3175">
              <a:solidFill>
                <a:srgbClr val="565658"/>
              </a:solidFill>
            </a:ln>
          </p:spPr>
          <p:txBody>
            <a:bodyPr wrap="square" lIns="0" tIns="0" rIns="0" bIns="0" rtlCol="0"/>
            <a:lstStyle/>
            <a:p/>
          </p:txBody>
        </p:sp>
        <p:sp>
          <p:nvSpPr>
            <p:cNvPr id="355" name="object 355" descr=""/>
            <p:cNvSpPr/>
            <p:nvPr/>
          </p:nvSpPr>
          <p:spPr>
            <a:xfrm>
              <a:off x="5959930" y="2522850"/>
              <a:ext cx="0" cy="635"/>
            </a:xfrm>
            <a:custGeom>
              <a:avLst/>
              <a:gdLst/>
              <a:ahLst/>
              <a:cxnLst/>
              <a:rect l="l" t="t" r="r" b="b"/>
              <a:pathLst>
                <a:path w="0" h="635">
                  <a:moveTo>
                    <a:pt x="0" y="393"/>
                  </a:moveTo>
                  <a:lnTo>
                    <a:pt x="0" y="0"/>
                  </a:lnTo>
                </a:path>
              </a:pathLst>
            </a:custGeom>
            <a:ln w="3175">
              <a:solidFill>
                <a:srgbClr val="565658"/>
              </a:solidFill>
            </a:ln>
          </p:spPr>
          <p:txBody>
            <a:bodyPr wrap="square" lIns="0" tIns="0" rIns="0" bIns="0" rtlCol="0"/>
            <a:lstStyle/>
            <a:p/>
          </p:txBody>
        </p:sp>
        <p:sp>
          <p:nvSpPr>
            <p:cNvPr id="356" name="object 356" descr=""/>
            <p:cNvSpPr/>
            <p:nvPr/>
          </p:nvSpPr>
          <p:spPr>
            <a:xfrm>
              <a:off x="5957457" y="2523243"/>
              <a:ext cx="2540" cy="0"/>
            </a:xfrm>
            <a:custGeom>
              <a:avLst/>
              <a:gdLst/>
              <a:ahLst/>
              <a:cxnLst/>
              <a:rect l="l" t="t" r="r" b="b"/>
              <a:pathLst>
                <a:path w="2539" h="0">
                  <a:moveTo>
                    <a:pt x="0" y="0"/>
                  </a:moveTo>
                  <a:lnTo>
                    <a:pt x="2463" y="0"/>
                  </a:lnTo>
                </a:path>
              </a:pathLst>
            </a:custGeom>
            <a:ln w="3175">
              <a:solidFill>
                <a:srgbClr val="565658"/>
              </a:solidFill>
            </a:ln>
          </p:spPr>
          <p:txBody>
            <a:bodyPr wrap="square" lIns="0" tIns="0" rIns="0" bIns="0" rtlCol="0"/>
            <a:lstStyle/>
            <a:p/>
          </p:txBody>
        </p:sp>
        <p:sp>
          <p:nvSpPr>
            <p:cNvPr id="357" name="object 357" descr=""/>
            <p:cNvSpPr/>
            <p:nvPr/>
          </p:nvSpPr>
          <p:spPr>
            <a:xfrm>
              <a:off x="5957543" y="2524037"/>
              <a:ext cx="635" cy="0"/>
            </a:xfrm>
            <a:custGeom>
              <a:avLst/>
              <a:gdLst/>
              <a:ahLst/>
              <a:cxnLst/>
              <a:rect l="l" t="t" r="r" b="b"/>
              <a:pathLst>
                <a:path w="635" h="0">
                  <a:moveTo>
                    <a:pt x="0" y="0"/>
                  </a:moveTo>
                  <a:lnTo>
                    <a:pt x="368" y="0"/>
                  </a:lnTo>
                </a:path>
              </a:pathLst>
            </a:custGeom>
            <a:ln w="3175">
              <a:solidFill>
                <a:srgbClr val="565658"/>
              </a:solidFill>
            </a:ln>
          </p:spPr>
          <p:txBody>
            <a:bodyPr wrap="square" lIns="0" tIns="0" rIns="0" bIns="0" rtlCol="0"/>
            <a:lstStyle/>
            <a:p/>
          </p:txBody>
        </p:sp>
        <p:sp>
          <p:nvSpPr>
            <p:cNvPr id="358" name="object 358" descr=""/>
            <p:cNvSpPr/>
            <p:nvPr/>
          </p:nvSpPr>
          <p:spPr>
            <a:xfrm>
              <a:off x="5956749" y="2522847"/>
              <a:ext cx="0" cy="635"/>
            </a:xfrm>
            <a:custGeom>
              <a:avLst/>
              <a:gdLst/>
              <a:ahLst/>
              <a:cxnLst/>
              <a:rect l="l" t="t" r="r" b="b"/>
              <a:pathLst>
                <a:path w="0" h="635">
                  <a:moveTo>
                    <a:pt x="0" y="0"/>
                  </a:moveTo>
                  <a:lnTo>
                    <a:pt x="0" y="266"/>
                  </a:lnTo>
                </a:path>
              </a:pathLst>
            </a:custGeom>
            <a:ln w="3175">
              <a:solidFill>
                <a:srgbClr val="565658"/>
              </a:solidFill>
            </a:ln>
          </p:spPr>
          <p:txBody>
            <a:bodyPr wrap="square" lIns="0" tIns="0" rIns="0" bIns="0" rtlCol="0"/>
            <a:lstStyle/>
            <a:p/>
          </p:txBody>
        </p:sp>
        <p:sp>
          <p:nvSpPr>
            <p:cNvPr id="359" name="object 359" descr=""/>
            <p:cNvSpPr/>
            <p:nvPr/>
          </p:nvSpPr>
          <p:spPr>
            <a:xfrm>
              <a:off x="5986174" y="2513727"/>
              <a:ext cx="1270" cy="2540"/>
            </a:xfrm>
            <a:custGeom>
              <a:avLst/>
              <a:gdLst/>
              <a:ahLst/>
              <a:cxnLst/>
              <a:rect l="l" t="t" r="r" b="b"/>
              <a:pathLst>
                <a:path w="1270" h="2539">
                  <a:moveTo>
                    <a:pt x="0" y="2285"/>
                  </a:moveTo>
                  <a:lnTo>
                    <a:pt x="838" y="0"/>
                  </a:lnTo>
                </a:path>
              </a:pathLst>
            </a:custGeom>
            <a:ln w="3175">
              <a:solidFill>
                <a:srgbClr val="565658"/>
              </a:solidFill>
            </a:ln>
          </p:spPr>
          <p:txBody>
            <a:bodyPr wrap="square" lIns="0" tIns="0" rIns="0" bIns="0" rtlCol="0"/>
            <a:lstStyle/>
            <a:p/>
          </p:txBody>
        </p:sp>
        <p:sp>
          <p:nvSpPr>
            <p:cNvPr id="360" name="object 360" descr=""/>
            <p:cNvSpPr/>
            <p:nvPr/>
          </p:nvSpPr>
          <p:spPr>
            <a:xfrm>
              <a:off x="5985845" y="2516013"/>
              <a:ext cx="635" cy="0"/>
            </a:xfrm>
            <a:custGeom>
              <a:avLst/>
              <a:gdLst/>
              <a:ahLst/>
              <a:cxnLst/>
              <a:rect l="l" t="t" r="r" b="b"/>
              <a:pathLst>
                <a:path w="635" h="0">
                  <a:moveTo>
                    <a:pt x="0" y="0"/>
                  </a:moveTo>
                  <a:lnTo>
                    <a:pt x="317" y="0"/>
                  </a:lnTo>
                </a:path>
              </a:pathLst>
            </a:custGeom>
            <a:ln w="3175">
              <a:solidFill>
                <a:srgbClr val="565658"/>
              </a:solidFill>
            </a:ln>
          </p:spPr>
          <p:txBody>
            <a:bodyPr wrap="square" lIns="0" tIns="0" rIns="0" bIns="0" rtlCol="0"/>
            <a:lstStyle/>
            <a:p/>
          </p:txBody>
        </p:sp>
        <p:sp>
          <p:nvSpPr>
            <p:cNvPr id="361" name="object 361" descr=""/>
            <p:cNvSpPr/>
            <p:nvPr/>
          </p:nvSpPr>
          <p:spPr>
            <a:xfrm>
              <a:off x="5984934" y="2513744"/>
              <a:ext cx="1270" cy="2540"/>
            </a:xfrm>
            <a:custGeom>
              <a:avLst/>
              <a:gdLst/>
              <a:ahLst/>
              <a:cxnLst/>
              <a:rect l="l" t="t" r="r" b="b"/>
              <a:pathLst>
                <a:path w="1270" h="2539">
                  <a:moveTo>
                    <a:pt x="0" y="0"/>
                  </a:moveTo>
                  <a:lnTo>
                    <a:pt x="914" y="2273"/>
                  </a:lnTo>
                </a:path>
              </a:pathLst>
            </a:custGeom>
            <a:ln w="3175">
              <a:solidFill>
                <a:srgbClr val="565658"/>
              </a:solidFill>
            </a:ln>
          </p:spPr>
          <p:txBody>
            <a:bodyPr wrap="square" lIns="0" tIns="0" rIns="0" bIns="0" rtlCol="0"/>
            <a:lstStyle/>
            <a:p/>
          </p:txBody>
        </p:sp>
        <p:sp>
          <p:nvSpPr>
            <p:cNvPr id="362" name="object 362" descr=""/>
            <p:cNvSpPr/>
            <p:nvPr/>
          </p:nvSpPr>
          <p:spPr>
            <a:xfrm>
              <a:off x="5984944" y="2513744"/>
              <a:ext cx="635" cy="0"/>
            </a:xfrm>
            <a:custGeom>
              <a:avLst/>
              <a:gdLst/>
              <a:ahLst/>
              <a:cxnLst/>
              <a:rect l="l" t="t" r="r" b="b"/>
              <a:pathLst>
                <a:path w="635" h="0">
                  <a:moveTo>
                    <a:pt x="330" y="0"/>
                  </a:moveTo>
                  <a:lnTo>
                    <a:pt x="0" y="0"/>
                  </a:lnTo>
                </a:path>
              </a:pathLst>
            </a:custGeom>
            <a:ln w="3175">
              <a:solidFill>
                <a:srgbClr val="565658"/>
              </a:solidFill>
            </a:ln>
          </p:spPr>
          <p:txBody>
            <a:bodyPr wrap="square" lIns="0" tIns="0" rIns="0" bIns="0" rtlCol="0"/>
            <a:lstStyle/>
            <a:p/>
          </p:txBody>
        </p:sp>
        <p:sp>
          <p:nvSpPr>
            <p:cNvPr id="363" name="object 363" descr=""/>
            <p:cNvSpPr/>
            <p:nvPr/>
          </p:nvSpPr>
          <p:spPr>
            <a:xfrm>
              <a:off x="5985281" y="2513727"/>
              <a:ext cx="635" cy="1270"/>
            </a:xfrm>
            <a:custGeom>
              <a:avLst/>
              <a:gdLst/>
              <a:ahLst/>
              <a:cxnLst/>
              <a:rect l="l" t="t" r="r" b="b"/>
              <a:pathLst>
                <a:path w="635" h="1269">
                  <a:moveTo>
                    <a:pt x="253" y="698"/>
                  </a:moveTo>
                  <a:lnTo>
                    <a:pt x="0" y="0"/>
                  </a:lnTo>
                </a:path>
              </a:pathLst>
            </a:custGeom>
            <a:ln w="3175">
              <a:solidFill>
                <a:srgbClr val="565658"/>
              </a:solidFill>
            </a:ln>
          </p:spPr>
          <p:txBody>
            <a:bodyPr wrap="square" lIns="0" tIns="0" rIns="0" bIns="0" rtlCol="0"/>
            <a:lstStyle/>
            <a:p/>
          </p:txBody>
        </p:sp>
        <p:sp>
          <p:nvSpPr>
            <p:cNvPr id="364" name="object 364" descr=""/>
            <p:cNvSpPr/>
            <p:nvPr/>
          </p:nvSpPr>
          <p:spPr>
            <a:xfrm>
              <a:off x="5985532" y="2514426"/>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365" name="object 365" descr=""/>
            <p:cNvSpPr/>
            <p:nvPr/>
          </p:nvSpPr>
          <p:spPr>
            <a:xfrm>
              <a:off x="5986466" y="2513744"/>
              <a:ext cx="635" cy="1270"/>
            </a:xfrm>
            <a:custGeom>
              <a:avLst/>
              <a:gdLst/>
              <a:ahLst/>
              <a:cxnLst/>
              <a:rect l="l" t="t" r="r" b="b"/>
              <a:pathLst>
                <a:path w="635" h="1269">
                  <a:moveTo>
                    <a:pt x="241" y="0"/>
                  </a:moveTo>
                  <a:lnTo>
                    <a:pt x="0" y="698"/>
                  </a:lnTo>
                </a:path>
              </a:pathLst>
            </a:custGeom>
            <a:ln w="3175">
              <a:solidFill>
                <a:srgbClr val="565658"/>
              </a:solidFill>
            </a:ln>
          </p:spPr>
          <p:txBody>
            <a:bodyPr wrap="square" lIns="0" tIns="0" rIns="0" bIns="0" rtlCol="0"/>
            <a:lstStyle/>
            <a:p/>
          </p:txBody>
        </p:sp>
        <p:sp>
          <p:nvSpPr>
            <p:cNvPr id="366" name="object 366" descr=""/>
            <p:cNvSpPr/>
            <p:nvPr/>
          </p:nvSpPr>
          <p:spPr>
            <a:xfrm>
              <a:off x="5986712" y="2513744"/>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367" name="object 367" descr=""/>
            <p:cNvSpPr/>
            <p:nvPr/>
          </p:nvSpPr>
          <p:spPr>
            <a:xfrm>
              <a:off x="5994937" y="2513727"/>
              <a:ext cx="1270" cy="2540"/>
            </a:xfrm>
            <a:custGeom>
              <a:avLst/>
              <a:gdLst/>
              <a:ahLst/>
              <a:cxnLst/>
              <a:rect l="l" t="t" r="r" b="b"/>
              <a:pathLst>
                <a:path w="1270" h="2539">
                  <a:moveTo>
                    <a:pt x="0" y="2285"/>
                  </a:moveTo>
                  <a:lnTo>
                    <a:pt x="850" y="0"/>
                  </a:lnTo>
                </a:path>
              </a:pathLst>
            </a:custGeom>
            <a:ln w="3175">
              <a:solidFill>
                <a:srgbClr val="565658"/>
              </a:solidFill>
            </a:ln>
          </p:spPr>
          <p:txBody>
            <a:bodyPr wrap="square" lIns="0" tIns="0" rIns="0" bIns="0" rtlCol="0"/>
            <a:lstStyle/>
            <a:p/>
          </p:txBody>
        </p:sp>
        <p:sp>
          <p:nvSpPr>
            <p:cNvPr id="368" name="object 368" descr=""/>
            <p:cNvSpPr/>
            <p:nvPr/>
          </p:nvSpPr>
          <p:spPr>
            <a:xfrm>
              <a:off x="5994614" y="2516013"/>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369" name="object 369" descr=""/>
            <p:cNvSpPr/>
            <p:nvPr/>
          </p:nvSpPr>
          <p:spPr>
            <a:xfrm>
              <a:off x="5993702" y="2513744"/>
              <a:ext cx="1270" cy="2540"/>
            </a:xfrm>
            <a:custGeom>
              <a:avLst/>
              <a:gdLst/>
              <a:ahLst/>
              <a:cxnLst/>
              <a:rect l="l" t="t" r="r" b="b"/>
              <a:pathLst>
                <a:path w="1270" h="2539">
                  <a:moveTo>
                    <a:pt x="0" y="0"/>
                  </a:moveTo>
                  <a:lnTo>
                    <a:pt x="914" y="2273"/>
                  </a:lnTo>
                </a:path>
              </a:pathLst>
            </a:custGeom>
            <a:ln w="3175">
              <a:solidFill>
                <a:srgbClr val="565658"/>
              </a:solidFill>
            </a:ln>
          </p:spPr>
          <p:txBody>
            <a:bodyPr wrap="square" lIns="0" tIns="0" rIns="0" bIns="0" rtlCol="0"/>
            <a:lstStyle/>
            <a:p/>
          </p:txBody>
        </p:sp>
        <p:sp>
          <p:nvSpPr>
            <p:cNvPr id="370" name="object 370" descr=""/>
            <p:cNvSpPr/>
            <p:nvPr/>
          </p:nvSpPr>
          <p:spPr>
            <a:xfrm>
              <a:off x="5993720" y="2513744"/>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371" name="object 371" descr=""/>
            <p:cNvSpPr/>
            <p:nvPr/>
          </p:nvSpPr>
          <p:spPr>
            <a:xfrm>
              <a:off x="5994031" y="2513727"/>
              <a:ext cx="635" cy="1270"/>
            </a:xfrm>
            <a:custGeom>
              <a:avLst/>
              <a:gdLst/>
              <a:ahLst/>
              <a:cxnLst/>
              <a:rect l="l" t="t" r="r" b="b"/>
              <a:pathLst>
                <a:path w="635" h="1269">
                  <a:moveTo>
                    <a:pt x="266" y="698"/>
                  </a:moveTo>
                  <a:lnTo>
                    <a:pt x="0" y="0"/>
                  </a:lnTo>
                </a:path>
              </a:pathLst>
            </a:custGeom>
            <a:ln w="3175">
              <a:solidFill>
                <a:srgbClr val="565658"/>
              </a:solidFill>
            </a:ln>
          </p:spPr>
          <p:txBody>
            <a:bodyPr wrap="square" lIns="0" tIns="0" rIns="0" bIns="0" rtlCol="0"/>
            <a:lstStyle/>
            <a:p/>
          </p:txBody>
        </p:sp>
        <p:sp>
          <p:nvSpPr>
            <p:cNvPr id="372" name="object 372" descr=""/>
            <p:cNvSpPr/>
            <p:nvPr/>
          </p:nvSpPr>
          <p:spPr>
            <a:xfrm>
              <a:off x="5994294" y="2514426"/>
              <a:ext cx="1270" cy="0"/>
            </a:xfrm>
            <a:custGeom>
              <a:avLst/>
              <a:gdLst/>
              <a:ahLst/>
              <a:cxnLst/>
              <a:rect l="l" t="t" r="r" b="b"/>
              <a:pathLst>
                <a:path w="1270" h="0">
                  <a:moveTo>
                    <a:pt x="927" y="0"/>
                  </a:moveTo>
                  <a:lnTo>
                    <a:pt x="0" y="0"/>
                  </a:lnTo>
                </a:path>
              </a:pathLst>
            </a:custGeom>
            <a:ln w="3175">
              <a:solidFill>
                <a:srgbClr val="565658"/>
              </a:solidFill>
            </a:ln>
          </p:spPr>
          <p:txBody>
            <a:bodyPr wrap="square" lIns="0" tIns="0" rIns="0" bIns="0" rtlCol="0"/>
            <a:lstStyle/>
            <a:p/>
          </p:txBody>
        </p:sp>
        <p:sp>
          <p:nvSpPr>
            <p:cNvPr id="373" name="object 373" descr=""/>
            <p:cNvSpPr/>
            <p:nvPr/>
          </p:nvSpPr>
          <p:spPr>
            <a:xfrm>
              <a:off x="5995234" y="2513744"/>
              <a:ext cx="635" cy="1270"/>
            </a:xfrm>
            <a:custGeom>
              <a:avLst/>
              <a:gdLst/>
              <a:ahLst/>
              <a:cxnLst/>
              <a:rect l="l" t="t" r="r" b="b"/>
              <a:pathLst>
                <a:path w="635" h="1269">
                  <a:moveTo>
                    <a:pt x="241" y="0"/>
                  </a:moveTo>
                  <a:lnTo>
                    <a:pt x="0" y="698"/>
                  </a:lnTo>
                </a:path>
              </a:pathLst>
            </a:custGeom>
            <a:ln w="3175">
              <a:solidFill>
                <a:srgbClr val="565658"/>
              </a:solidFill>
            </a:ln>
          </p:spPr>
          <p:txBody>
            <a:bodyPr wrap="square" lIns="0" tIns="0" rIns="0" bIns="0" rtlCol="0"/>
            <a:lstStyle/>
            <a:p/>
          </p:txBody>
        </p:sp>
        <p:sp>
          <p:nvSpPr>
            <p:cNvPr id="374" name="object 374" descr=""/>
            <p:cNvSpPr/>
            <p:nvPr/>
          </p:nvSpPr>
          <p:spPr>
            <a:xfrm>
              <a:off x="5995494" y="2513744"/>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375" name="object 375" descr=""/>
            <p:cNvSpPr/>
            <p:nvPr/>
          </p:nvSpPr>
          <p:spPr>
            <a:xfrm>
              <a:off x="6001343" y="2538619"/>
              <a:ext cx="0" cy="2540"/>
            </a:xfrm>
            <a:custGeom>
              <a:avLst/>
              <a:gdLst/>
              <a:ahLst/>
              <a:cxnLst/>
              <a:rect l="l" t="t" r="r" b="b"/>
              <a:pathLst>
                <a:path w="0" h="2539">
                  <a:moveTo>
                    <a:pt x="0" y="2260"/>
                  </a:moveTo>
                  <a:lnTo>
                    <a:pt x="0" y="0"/>
                  </a:lnTo>
                </a:path>
              </a:pathLst>
            </a:custGeom>
            <a:ln w="3175">
              <a:solidFill>
                <a:srgbClr val="565658"/>
              </a:solidFill>
            </a:ln>
          </p:spPr>
          <p:txBody>
            <a:bodyPr wrap="square" lIns="0" tIns="0" rIns="0" bIns="0" rtlCol="0"/>
            <a:lstStyle/>
            <a:p/>
          </p:txBody>
        </p:sp>
        <p:sp>
          <p:nvSpPr>
            <p:cNvPr id="376" name="object 376" descr=""/>
            <p:cNvSpPr/>
            <p:nvPr/>
          </p:nvSpPr>
          <p:spPr>
            <a:xfrm>
              <a:off x="6002892" y="2539217"/>
              <a:ext cx="635" cy="635"/>
            </a:xfrm>
            <a:custGeom>
              <a:avLst/>
              <a:gdLst/>
              <a:ahLst/>
              <a:cxnLst/>
              <a:rect l="l" t="t" r="r" b="b"/>
              <a:pathLst>
                <a:path w="635" h="635">
                  <a:moveTo>
                    <a:pt x="0" y="38"/>
                  </a:moveTo>
                  <a:lnTo>
                    <a:pt x="266" y="0"/>
                  </a:lnTo>
                </a:path>
              </a:pathLst>
            </a:custGeom>
            <a:ln w="3175">
              <a:solidFill>
                <a:srgbClr val="565658"/>
              </a:solidFill>
            </a:ln>
          </p:spPr>
          <p:txBody>
            <a:bodyPr wrap="square" lIns="0" tIns="0" rIns="0" bIns="0" rtlCol="0"/>
            <a:lstStyle/>
            <a:p/>
          </p:txBody>
        </p:sp>
        <p:sp>
          <p:nvSpPr>
            <p:cNvPr id="377" name="object 377" descr=""/>
            <p:cNvSpPr/>
            <p:nvPr/>
          </p:nvSpPr>
          <p:spPr>
            <a:xfrm>
              <a:off x="6002595" y="2539696"/>
              <a:ext cx="635" cy="635"/>
            </a:xfrm>
            <a:custGeom>
              <a:avLst/>
              <a:gdLst/>
              <a:ahLst/>
              <a:cxnLst/>
              <a:rect l="l" t="t" r="r" b="b"/>
              <a:pathLst>
                <a:path w="635" h="635">
                  <a:moveTo>
                    <a:pt x="0" y="228"/>
                  </a:moveTo>
                  <a:lnTo>
                    <a:pt x="38" y="0"/>
                  </a:lnTo>
                </a:path>
              </a:pathLst>
            </a:custGeom>
            <a:ln w="3175">
              <a:solidFill>
                <a:srgbClr val="565658"/>
              </a:solidFill>
            </a:ln>
          </p:spPr>
          <p:txBody>
            <a:bodyPr wrap="square" lIns="0" tIns="0" rIns="0" bIns="0" rtlCol="0"/>
            <a:lstStyle/>
            <a:p/>
          </p:txBody>
        </p:sp>
        <p:sp>
          <p:nvSpPr>
            <p:cNvPr id="378" name="object 378" descr=""/>
            <p:cNvSpPr/>
            <p:nvPr/>
          </p:nvSpPr>
          <p:spPr>
            <a:xfrm>
              <a:off x="6002874" y="2540259"/>
              <a:ext cx="635" cy="635"/>
            </a:xfrm>
            <a:custGeom>
              <a:avLst/>
              <a:gdLst/>
              <a:ahLst/>
              <a:cxnLst/>
              <a:rect l="l" t="t" r="r" b="b"/>
              <a:pathLst>
                <a:path w="635" h="635">
                  <a:moveTo>
                    <a:pt x="266" y="50"/>
                  </a:moveTo>
                  <a:lnTo>
                    <a:pt x="0" y="0"/>
                  </a:lnTo>
                </a:path>
              </a:pathLst>
            </a:custGeom>
            <a:ln w="3175">
              <a:solidFill>
                <a:srgbClr val="565658"/>
              </a:solidFill>
            </a:ln>
          </p:spPr>
          <p:txBody>
            <a:bodyPr wrap="square" lIns="0" tIns="0" rIns="0" bIns="0" rtlCol="0"/>
            <a:lstStyle/>
            <a:p/>
          </p:txBody>
        </p:sp>
        <p:sp>
          <p:nvSpPr>
            <p:cNvPr id="379" name="object 379" descr=""/>
            <p:cNvSpPr/>
            <p:nvPr/>
          </p:nvSpPr>
          <p:spPr>
            <a:xfrm>
              <a:off x="6003897" y="2513701"/>
              <a:ext cx="635" cy="2540"/>
            </a:xfrm>
            <a:custGeom>
              <a:avLst/>
              <a:gdLst/>
              <a:ahLst/>
              <a:cxnLst/>
              <a:rect l="l" t="t" r="r" b="b"/>
              <a:pathLst>
                <a:path w="635" h="2539">
                  <a:moveTo>
                    <a:pt x="0" y="2349"/>
                  </a:moveTo>
                  <a:lnTo>
                    <a:pt x="635" y="0"/>
                  </a:lnTo>
                </a:path>
              </a:pathLst>
            </a:custGeom>
            <a:ln w="3175">
              <a:solidFill>
                <a:srgbClr val="565658"/>
              </a:solidFill>
            </a:ln>
          </p:spPr>
          <p:txBody>
            <a:bodyPr wrap="square" lIns="0" tIns="0" rIns="0" bIns="0" rtlCol="0"/>
            <a:lstStyle/>
            <a:p/>
          </p:txBody>
        </p:sp>
        <p:sp>
          <p:nvSpPr>
            <p:cNvPr id="380" name="object 380" descr=""/>
            <p:cNvSpPr/>
            <p:nvPr/>
          </p:nvSpPr>
          <p:spPr>
            <a:xfrm>
              <a:off x="6003674" y="2516050"/>
              <a:ext cx="635" cy="0"/>
            </a:xfrm>
            <a:custGeom>
              <a:avLst/>
              <a:gdLst/>
              <a:ahLst/>
              <a:cxnLst/>
              <a:rect l="l" t="t" r="r" b="b"/>
              <a:pathLst>
                <a:path w="635" h="0">
                  <a:moveTo>
                    <a:pt x="0" y="0"/>
                  </a:moveTo>
                  <a:lnTo>
                    <a:pt x="228" y="0"/>
                  </a:lnTo>
                </a:path>
              </a:pathLst>
            </a:custGeom>
            <a:ln w="3175">
              <a:solidFill>
                <a:srgbClr val="565658"/>
              </a:solidFill>
            </a:ln>
          </p:spPr>
          <p:txBody>
            <a:bodyPr wrap="square" lIns="0" tIns="0" rIns="0" bIns="0" rtlCol="0"/>
            <a:lstStyle/>
            <a:p/>
          </p:txBody>
        </p:sp>
        <p:sp>
          <p:nvSpPr>
            <p:cNvPr id="381" name="object 381" descr=""/>
            <p:cNvSpPr/>
            <p:nvPr/>
          </p:nvSpPr>
          <p:spPr>
            <a:xfrm>
              <a:off x="6003683" y="2513707"/>
              <a:ext cx="635" cy="2540"/>
            </a:xfrm>
            <a:custGeom>
              <a:avLst/>
              <a:gdLst/>
              <a:ahLst/>
              <a:cxnLst/>
              <a:rect l="l" t="t" r="r" b="b"/>
              <a:pathLst>
                <a:path w="635" h="2539">
                  <a:moveTo>
                    <a:pt x="635" y="0"/>
                  </a:moveTo>
                  <a:lnTo>
                    <a:pt x="0" y="2349"/>
                  </a:lnTo>
                </a:path>
              </a:pathLst>
            </a:custGeom>
            <a:ln w="3175">
              <a:solidFill>
                <a:srgbClr val="565658"/>
              </a:solidFill>
            </a:ln>
          </p:spPr>
          <p:txBody>
            <a:bodyPr wrap="square" lIns="0" tIns="0" rIns="0" bIns="0" rtlCol="0"/>
            <a:lstStyle/>
            <a:p/>
          </p:txBody>
        </p:sp>
        <p:sp>
          <p:nvSpPr>
            <p:cNvPr id="382" name="object 382" descr=""/>
            <p:cNvSpPr/>
            <p:nvPr/>
          </p:nvSpPr>
          <p:spPr>
            <a:xfrm>
              <a:off x="6004307" y="2513707"/>
              <a:ext cx="635" cy="0"/>
            </a:xfrm>
            <a:custGeom>
              <a:avLst/>
              <a:gdLst/>
              <a:ahLst/>
              <a:cxnLst/>
              <a:rect l="l" t="t" r="r" b="b"/>
              <a:pathLst>
                <a:path w="635" h="0">
                  <a:moveTo>
                    <a:pt x="228" y="0"/>
                  </a:moveTo>
                  <a:lnTo>
                    <a:pt x="0" y="0"/>
                  </a:lnTo>
                </a:path>
              </a:pathLst>
            </a:custGeom>
            <a:ln w="3175">
              <a:solidFill>
                <a:srgbClr val="565658"/>
              </a:solidFill>
            </a:ln>
          </p:spPr>
          <p:txBody>
            <a:bodyPr wrap="square" lIns="0" tIns="0" rIns="0" bIns="0" rtlCol="0"/>
            <a:lstStyle/>
            <a:p/>
          </p:txBody>
        </p:sp>
        <p:sp>
          <p:nvSpPr>
            <p:cNvPr id="383" name="object 383" descr=""/>
            <p:cNvSpPr/>
            <p:nvPr/>
          </p:nvSpPr>
          <p:spPr>
            <a:xfrm>
              <a:off x="6008263" y="2513727"/>
              <a:ext cx="0" cy="2540"/>
            </a:xfrm>
            <a:custGeom>
              <a:avLst/>
              <a:gdLst/>
              <a:ahLst/>
              <a:cxnLst/>
              <a:rect l="l" t="t" r="r" b="b"/>
              <a:pathLst>
                <a:path w="0" h="2539">
                  <a:moveTo>
                    <a:pt x="0" y="2285"/>
                  </a:moveTo>
                  <a:lnTo>
                    <a:pt x="0" y="0"/>
                  </a:lnTo>
                </a:path>
              </a:pathLst>
            </a:custGeom>
            <a:ln w="3175">
              <a:solidFill>
                <a:srgbClr val="565658"/>
              </a:solidFill>
            </a:ln>
          </p:spPr>
          <p:txBody>
            <a:bodyPr wrap="square" lIns="0" tIns="0" rIns="0" bIns="0" rtlCol="0"/>
            <a:lstStyle/>
            <a:p/>
          </p:txBody>
        </p:sp>
        <p:sp>
          <p:nvSpPr>
            <p:cNvPr id="384" name="object 384" descr=""/>
            <p:cNvSpPr/>
            <p:nvPr/>
          </p:nvSpPr>
          <p:spPr>
            <a:xfrm>
              <a:off x="6006310" y="2513744"/>
              <a:ext cx="635" cy="635"/>
            </a:xfrm>
            <a:custGeom>
              <a:avLst/>
              <a:gdLst/>
              <a:ahLst/>
              <a:cxnLst/>
              <a:rect l="l" t="t" r="r" b="b"/>
              <a:pathLst>
                <a:path w="635" h="635">
                  <a:moveTo>
                    <a:pt x="0" y="0"/>
                  </a:moveTo>
                  <a:lnTo>
                    <a:pt x="381" y="622"/>
                  </a:lnTo>
                </a:path>
              </a:pathLst>
            </a:custGeom>
            <a:ln w="3175">
              <a:solidFill>
                <a:srgbClr val="565658"/>
              </a:solidFill>
            </a:ln>
          </p:spPr>
          <p:txBody>
            <a:bodyPr wrap="square" lIns="0" tIns="0" rIns="0" bIns="0" rtlCol="0"/>
            <a:lstStyle/>
            <a:p/>
          </p:txBody>
        </p:sp>
        <p:sp>
          <p:nvSpPr>
            <p:cNvPr id="385" name="object 385" descr=""/>
            <p:cNvSpPr/>
            <p:nvPr/>
          </p:nvSpPr>
          <p:spPr>
            <a:xfrm>
              <a:off x="6006313" y="2513744"/>
              <a:ext cx="635" cy="0"/>
            </a:xfrm>
            <a:custGeom>
              <a:avLst/>
              <a:gdLst/>
              <a:ahLst/>
              <a:cxnLst/>
              <a:rect l="l" t="t" r="r" b="b"/>
              <a:pathLst>
                <a:path w="635" h="0">
                  <a:moveTo>
                    <a:pt x="355" y="0"/>
                  </a:moveTo>
                  <a:lnTo>
                    <a:pt x="0" y="0"/>
                  </a:lnTo>
                </a:path>
              </a:pathLst>
            </a:custGeom>
            <a:ln w="3175">
              <a:solidFill>
                <a:srgbClr val="565658"/>
              </a:solidFill>
            </a:ln>
          </p:spPr>
          <p:txBody>
            <a:bodyPr wrap="square" lIns="0" tIns="0" rIns="0" bIns="0" rtlCol="0"/>
            <a:lstStyle/>
            <a:p/>
          </p:txBody>
        </p:sp>
        <p:sp>
          <p:nvSpPr>
            <p:cNvPr id="386" name="object 386" descr=""/>
            <p:cNvSpPr/>
            <p:nvPr/>
          </p:nvSpPr>
          <p:spPr>
            <a:xfrm>
              <a:off x="6006687" y="2513745"/>
              <a:ext cx="635" cy="635"/>
            </a:xfrm>
            <a:custGeom>
              <a:avLst/>
              <a:gdLst/>
              <a:ahLst/>
              <a:cxnLst/>
              <a:rect l="l" t="t" r="r" b="b"/>
              <a:pathLst>
                <a:path w="635" h="635">
                  <a:moveTo>
                    <a:pt x="279" y="469"/>
                  </a:moveTo>
                  <a:lnTo>
                    <a:pt x="0" y="0"/>
                  </a:lnTo>
                </a:path>
              </a:pathLst>
            </a:custGeom>
            <a:ln w="3175">
              <a:solidFill>
                <a:srgbClr val="565658"/>
              </a:solidFill>
            </a:ln>
          </p:spPr>
          <p:txBody>
            <a:bodyPr wrap="square" lIns="0" tIns="0" rIns="0" bIns="0" rtlCol="0"/>
            <a:lstStyle/>
            <a:p/>
          </p:txBody>
        </p:sp>
        <p:sp>
          <p:nvSpPr>
            <p:cNvPr id="387" name="object 387" descr=""/>
            <p:cNvSpPr/>
            <p:nvPr/>
          </p:nvSpPr>
          <p:spPr>
            <a:xfrm>
              <a:off x="6007964" y="2513744"/>
              <a:ext cx="0" cy="1270"/>
            </a:xfrm>
            <a:custGeom>
              <a:avLst/>
              <a:gdLst/>
              <a:ahLst/>
              <a:cxnLst/>
              <a:rect l="l" t="t" r="r" b="b"/>
              <a:pathLst>
                <a:path w="0" h="1269">
                  <a:moveTo>
                    <a:pt x="0" y="0"/>
                  </a:moveTo>
                  <a:lnTo>
                    <a:pt x="0" y="1016"/>
                  </a:lnTo>
                </a:path>
              </a:pathLst>
            </a:custGeom>
            <a:ln w="3175">
              <a:solidFill>
                <a:srgbClr val="565658"/>
              </a:solidFill>
            </a:ln>
          </p:spPr>
          <p:txBody>
            <a:bodyPr wrap="square" lIns="0" tIns="0" rIns="0" bIns="0" rtlCol="0"/>
            <a:lstStyle/>
            <a:p/>
          </p:txBody>
        </p:sp>
        <p:sp>
          <p:nvSpPr>
            <p:cNvPr id="388" name="object 388" descr=""/>
            <p:cNvSpPr/>
            <p:nvPr/>
          </p:nvSpPr>
          <p:spPr>
            <a:xfrm>
              <a:off x="6007971" y="2513744"/>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389" name="object 389" descr=""/>
            <p:cNvSpPr/>
            <p:nvPr/>
          </p:nvSpPr>
          <p:spPr>
            <a:xfrm>
              <a:off x="6010582" y="2513727"/>
              <a:ext cx="1270" cy="2540"/>
            </a:xfrm>
            <a:custGeom>
              <a:avLst/>
              <a:gdLst/>
              <a:ahLst/>
              <a:cxnLst/>
              <a:rect l="l" t="t" r="r" b="b"/>
              <a:pathLst>
                <a:path w="1270" h="2539">
                  <a:moveTo>
                    <a:pt x="0" y="2285"/>
                  </a:moveTo>
                  <a:lnTo>
                    <a:pt x="863" y="0"/>
                  </a:lnTo>
                </a:path>
              </a:pathLst>
            </a:custGeom>
            <a:ln w="3175">
              <a:solidFill>
                <a:srgbClr val="565658"/>
              </a:solidFill>
            </a:ln>
          </p:spPr>
          <p:txBody>
            <a:bodyPr wrap="square" lIns="0" tIns="0" rIns="0" bIns="0" rtlCol="0"/>
            <a:lstStyle/>
            <a:p/>
          </p:txBody>
        </p:sp>
        <p:sp>
          <p:nvSpPr>
            <p:cNvPr id="390" name="object 390" descr=""/>
            <p:cNvSpPr/>
            <p:nvPr/>
          </p:nvSpPr>
          <p:spPr>
            <a:xfrm>
              <a:off x="6010266" y="2516013"/>
              <a:ext cx="635" cy="0"/>
            </a:xfrm>
            <a:custGeom>
              <a:avLst/>
              <a:gdLst/>
              <a:ahLst/>
              <a:cxnLst/>
              <a:rect l="l" t="t" r="r" b="b"/>
              <a:pathLst>
                <a:path w="635" h="0">
                  <a:moveTo>
                    <a:pt x="0" y="0"/>
                  </a:moveTo>
                  <a:lnTo>
                    <a:pt x="317" y="0"/>
                  </a:lnTo>
                </a:path>
              </a:pathLst>
            </a:custGeom>
            <a:ln w="3175">
              <a:solidFill>
                <a:srgbClr val="565658"/>
              </a:solidFill>
            </a:ln>
          </p:spPr>
          <p:txBody>
            <a:bodyPr wrap="square" lIns="0" tIns="0" rIns="0" bIns="0" rtlCol="0"/>
            <a:lstStyle/>
            <a:p/>
          </p:txBody>
        </p:sp>
        <p:sp>
          <p:nvSpPr>
            <p:cNvPr id="391" name="object 391" descr=""/>
            <p:cNvSpPr/>
            <p:nvPr/>
          </p:nvSpPr>
          <p:spPr>
            <a:xfrm>
              <a:off x="6009360" y="2513744"/>
              <a:ext cx="1270" cy="2540"/>
            </a:xfrm>
            <a:custGeom>
              <a:avLst/>
              <a:gdLst/>
              <a:ahLst/>
              <a:cxnLst/>
              <a:rect l="l" t="t" r="r" b="b"/>
              <a:pathLst>
                <a:path w="1270" h="2539">
                  <a:moveTo>
                    <a:pt x="0" y="0"/>
                  </a:moveTo>
                  <a:lnTo>
                    <a:pt x="914" y="2273"/>
                  </a:lnTo>
                </a:path>
              </a:pathLst>
            </a:custGeom>
            <a:ln w="3175">
              <a:solidFill>
                <a:srgbClr val="565658"/>
              </a:solidFill>
            </a:ln>
          </p:spPr>
          <p:txBody>
            <a:bodyPr wrap="square" lIns="0" tIns="0" rIns="0" bIns="0" rtlCol="0"/>
            <a:lstStyle/>
            <a:p/>
          </p:txBody>
        </p:sp>
        <p:sp>
          <p:nvSpPr>
            <p:cNvPr id="392" name="object 392" descr=""/>
            <p:cNvSpPr/>
            <p:nvPr/>
          </p:nvSpPr>
          <p:spPr>
            <a:xfrm>
              <a:off x="6009378" y="2513744"/>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393" name="object 393" descr=""/>
            <p:cNvSpPr/>
            <p:nvPr/>
          </p:nvSpPr>
          <p:spPr>
            <a:xfrm>
              <a:off x="6009695" y="2513727"/>
              <a:ext cx="635" cy="1270"/>
            </a:xfrm>
            <a:custGeom>
              <a:avLst/>
              <a:gdLst/>
              <a:ahLst/>
              <a:cxnLst/>
              <a:rect l="l" t="t" r="r" b="b"/>
              <a:pathLst>
                <a:path w="635" h="1269">
                  <a:moveTo>
                    <a:pt x="266" y="698"/>
                  </a:moveTo>
                  <a:lnTo>
                    <a:pt x="0" y="0"/>
                  </a:lnTo>
                </a:path>
              </a:pathLst>
            </a:custGeom>
            <a:ln w="3175">
              <a:solidFill>
                <a:srgbClr val="565658"/>
              </a:solidFill>
            </a:ln>
          </p:spPr>
          <p:txBody>
            <a:bodyPr wrap="square" lIns="0" tIns="0" rIns="0" bIns="0" rtlCol="0"/>
            <a:lstStyle/>
            <a:p/>
          </p:txBody>
        </p:sp>
        <p:sp>
          <p:nvSpPr>
            <p:cNvPr id="394" name="object 394" descr=""/>
            <p:cNvSpPr/>
            <p:nvPr/>
          </p:nvSpPr>
          <p:spPr>
            <a:xfrm>
              <a:off x="6009952" y="2514426"/>
              <a:ext cx="1270" cy="0"/>
            </a:xfrm>
            <a:custGeom>
              <a:avLst/>
              <a:gdLst/>
              <a:ahLst/>
              <a:cxnLst/>
              <a:rect l="l" t="t" r="r" b="b"/>
              <a:pathLst>
                <a:path w="1270" h="0">
                  <a:moveTo>
                    <a:pt x="927" y="0"/>
                  </a:moveTo>
                  <a:lnTo>
                    <a:pt x="0" y="0"/>
                  </a:lnTo>
                </a:path>
              </a:pathLst>
            </a:custGeom>
            <a:ln w="3175">
              <a:solidFill>
                <a:srgbClr val="565658"/>
              </a:solidFill>
            </a:ln>
          </p:spPr>
          <p:txBody>
            <a:bodyPr wrap="square" lIns="0" tIns="0" rIns="0" bIns="0" rtlCol="0"/>
            <a:lstStyle/>
            <a:p/>
          </p:txBody>
        </p:sp>
        <p:sp>
          <p:nvSpPr>
            <p:cNvPr id="395" name="object 395" descr=""/>
            <p:cNvSpPr/>
            <p:nvPr/>
          </p:nvSpPr>
          <p:spPr>
            <a:xfrm>
              <a:off x="6010887" y="2513744"/>
              <a:ext cx="635" cy="1270"/>
            </a:xfrm>
            <a:custGeom>
              <a:avLst/>
              <a:gdLst/>
              <a:ahLst/>
              <a:cxnLst/>
              <a:rect l="l" t="t" r="r" b="b"/>
              <a:pathLst>
                <a:path w="635" h="1269">
                  <a:moveTo>
                    <a:pt x="241" y="0"/>
                  </a:moveTo>
                  <a:lnTo>
                    <a:pt x="0" y="698"/>
                  </a:lnTo>
                </a:path>
              </a:pathLst>
            </a:custGeom>
            <a:ln w="3175">
              <a:solidFill>
                <a:srgbClr val="565658"/>
              </a:solidFill>
            </a:ln>
          </p:spPr>
          <p:txBody>
            <a:bodyPr wrap="square" lIns="0" tIns="0" rIns="0" bIns="0" rtlCol="0"/>
            <a:lstStyle/>
            <a:p/>
          </p:txBody>
        </p:sp>
        <p:sp>
          <p:nvSpPr>
            <p:cNvPr id="396" name="object 396" descr=""/>
            <p:cNvSpPr/>
            <p:nvPr/>
          </p:nvSpPr>
          <p:spPr>
            <a:xfrm>
              <a:off x="6011127" y="2513744"/>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397" name="object 397" descr=""/>
            <p:cNvSpPr/>
            <p:nvPr/>
          </p:nvSpPr>
          <p:spPr>
            <a:xfrm>
              <a:off x="5956767" y="2511284"/>
              <a:ext cx="635" cy="635"/>
            </a:xfrm>
            <a:custGeom>
              <a:avLst/>
              <a:gdLst/>
              <a:ahLst/>
              <a:cxnLst/>
              <a:rect l="l" t="t" r="r" b="b"/>
              <a:pathLst>
                <a:path w="635" h="635">
                  <a:moveTo>
                    <a:pt x="38" y="190"/>
                  </a:moveTo>
                  <a:lnTo>
                    <a:pt x="0" y="0"/>
                  </a:lnTo>
                </a:path>
              </a:pathLst>
            </a:custGeom>
            <a:ln w="3175">
              <a:solidFill>
                <a:srgbClr val="565658"/>
              </a:solidFill>
            </a:ln>
          </p:spPr>
          <p:txBody>
            <a:bodyPr wrap="square" lIns="0" tIns="0" rIns="0" bIns="0" rtlCol="0"/>
            <a:lstStyle/>
            <a:p/>
          </p:txBody>
        </p:sp>
        <p:sp>
          <p:nvSpPr>
            <p:cNvPr id="398" name="object 398" descr=""/>
            <p:cNvSpPr/>
            <p:nvPr/>
          </p:nvSpPr>
          <p:spPr>
            <a:xfrm>
              <a:off x="5956762" y="2543467"/>
              <a:ext cx="635" cy="635"/>
            </a:xfrm>
            <a:custGeom>
              <a:avLst/>
              <a:gdLst/>
              <a:ahLst/>
              <a:cxnLst/>
              <a:rect l="l" t="t" r="r" b="b"/>
              <a:pathLst>
                <a:path w="635" h="635">
                  <a:moveTo>
                    <a:pt x="0" y="203"/>
                  </a:moveTo>
                  <a:lnTo>
                    <a:pt x="38" y="0"/>
                  </a:lnTo>
                </a:path>
              </a:pathLst>
            </a:custGeom>
            <a:ln w="3175">
              <a:solidFill>
                <a:srgbClr val="565658"/>
              </a:solidFill>
            </a:ln>
          </p:spPr>
          <p:txBody>
            <a:bodyPr wrap="square" lIns="0" tIns="0" rIns="0" bIns="0" rtlCol="0"/>
            <a:lstStyle/>
            <a:p/>
          </p:txBody>
        </p:sp>
        <p:sp>
          <p:nvSpPr>
            <p:cNvPr id="399" name="object 399" descr=""/>
            <p:cNvSpPr/>
            <p:nvPr/>
          </p:nvSpPr>
          <p:spPr>
            <a:xfrm>
              <a:off x="5953588" y="2514525"/>
              <a:ext cx="635" cy="0"/>
            </a:xfrm>
            <a:custGeom>
              <a:avLst/>
              <a:gdLst/>
              <a:ahLst/>
              <a:cxnLst/>
              <a:rect l="l" t="t" r="r" b="b"/>
              <a:pathLst>
                <a:path w="635" h="0">
                  <a:moveTo>
                    <a:pt x="228" y="0"/>
                  </a:moveTo>
                  <a:lnTo>
                    <a:pt x="0" y="0"/>
                  </a:lnTo>
                </a:path>
              </a:pathLst>
            </a:custGeom>
            <a:ln w="3175">
              <a:solidFill>
                <a:srgbClr val="565658"/>
              </a:solidFill>
            </a:ln>
          </p:spPr>
          <p:txBody>
            <a:bodyPr wrap="square" lIns="0" tIns="0" rIns="0" bIns="0" rtlCol="0"/>
            <a:lstStyle/>
            <a:p/>
          </p:txBody>
        </p:sp>
        <p:sp>
          <p:nvSpPr>
            <p:cNvPr id="400" name="object 400" descr=""/>
            <p:cNvSpPr/>
            <p:nvPr/>
          </p:nvSpPr>
          <p:spPr>
            <a:xfrm>
              <a:off x="5953593" y="2514513"/>
              <a:ext cx="0" cy="26034"/>
            </a:xfrm>
            <a:custGeom>
              <a:avLst/>
              <a:gdLst/>
              <a:ahLst/>
              <a:cxnLst/>
              <a:rect l="l" t="t" r="r" b="b"/>
              <a:pathLst>
                <a:path w="0" h="26035">
                  <a:moveTo>
                    <a:pt x="0" y="25920"/>
                  </a:moveTo>
                  <a:lnTo>
                    <a:pt x="0" y="0"/>
                  </a:lnTo>
                </a:path>
              </a:pathLst>
            </a:custGeom>
            <a:ln w="3175">
              <a:solidFill>
                <a:srgbClr val="565658"/>
              </a:solidFill>
            </a:ln>
          </p:spPr>
          <p:txBody>
            <a:bodyPr wrap="square" lIns="0" tIns="0" rIns="0" bIns="0" rtlCol="0"/>
            <a:lstStyle/>
            <a:p/>
          </p:txBody>
        </p:sp>
        <p:sp>
          <p:nvSpPr>
            <p:cNvPr id="401" name="object 401" descr=""/>
            <p:cNvSpPr/>
            <p:nvPr/>
          </p:nvSpPr>
          <p:spPr>
            <a:xfrm>
              <a:off x="5953588" y="2540434"/>
              <a:ext cx="635" cy="0"/>
            </a:xfrm>
            <a:custGeom>
              <a:avLst/>
              <a:gdLst/>
              <a:ahLst/>
              <a:cxnLst/>
              <a:rect l="l" t="t" r="r" b="b"/>
              <a:pathLst>
                <a:path w="635" h="0">
                  <a:moveTo>
                    <a:pt x="228" y="0"/>
                  </a:moveTo>
                  <a:lnTo>
                    <a:pt x="0" y="0"/>
                  </a:lnTo>
                </a:path>
              </a:pathLst>
            </a:custGeom>
            <a:ln w="3175">
              <a:solidFill>
                <a:srgbClr val="565658"/>
              </a:solidFill>
            </a:ln>
          </p:spPr>
          <p:txBody>
            <a:bodyPr wrap="square" lIns="0" tIns="0" rIns="0" bIns="0" rtlCol="0"/>
            <a:lstStyle/>
            <a:p/>
          </p:txBody>
        </p:sp>
        <p:sp>
          <p:nvSpPr>
            <p:cNvPr id="402" name="object 402" descr=""/>
            <p:cNvSpPr/>
            <p:nvPr/>
          </p:nvSpPr>
          <p:spPr>
            <a:xfrm>
              <a:off x="5953817" y="2514525"/>
              <a:ext cx="0" cy="26034"/>
            </a:xfrm>
            <a:custGeom>
              <a:avLst/>
              <a:gdLst/>
              <a:ahLst/>
              <a:cxnLst/>
              <a:rect l="l" t="t" r="r" b="b"/>
              <a:pathLst>
                <a:path w="0" h="26035">
                  <a:moveTo>
                    <a:pt x="0" y="0"/>
                  </a:moveTo>
                  <a:lnTo>
                    <a:pt x="0" y="25908"/>
                  </a:lnTo>
                </a:path>
              </a:pathLst>
            </a:custGeom>
            <a:ln w="3175">
              <a:solidFill>
                <a:srgbClr val="565658"/>
              </a:solidFill>
            </a:ln>
          </p:spPr>
          <p:txBody>
            <a:bodyPr wrap="square" lIns="0" tIns="0" rIns="0" bIns="0" rtlCol="0"/>
            <a:lstStyle/>
            <a:p/>
          </p:txBody>
        </p:sp>
        <p:sp>
          <p:nvSpPr>
            <p:cNvPr id="403" name="object 403" descr=""/>
            <p:cNvSpPr/>
            <p:nvPr/>
          </p:nvSpPr>
          <p:spPr>
            <a:xfrm>
              <a:off x="5988295" y="2522133"/>
              <a:ext cx="635" cy="1270"/>
            </a:xfrm>
            <a:custGeom>
              <a:avLst/>
              <a:gdLst/>
              <a:ahLst/>
              <a:cxnLst/>
              <a:rect l="l" t="t" r="r" b="b"/>
              <a:pathLst>
                <a:path w="635" h="1269">
                  <a:moveTo>
                    <a:pt x="0" y="838"/>
                  </a:moveTo>
                  <a:lnTo>
                    <a:pt x="381" y="0"/>
                  </a:lnTo>
                </a:path>
              </a:pathLst>
            </a:custGeom>
            <a:ln w="3175">
              <a:solidFill>
                <a:srgbClr val="565658"/>
              </a:solidFill>
            </a:ln>
          </p:spPr>
          <p:txBody>
            <a:bodyPr wrap="square" lIns="0" tIns="0" rIns="0" bIns="0" rtlCol="0"/>
            <a:lstStyle/>
            <a:p/>
          </p:txBody>
        </p:sp>
        <p:sp>
          <p:nvSpPr>
            <p:cNvPr id="404" name="object 404" descr=""/>
            <p:cNvSpPr/>
            <p:nvPr/>
          </p:nvSpPr>
          <p:spPr>
            <a:xfrm>
              <a:off x="5987910" y="2522975"/>
              <a:ext cx="635" cy="1270"/>
            </a:xfrm>
            <a:custGeom>
              <a:avLst/>
              <a:gdLst/>
              <a:ahLst/>
              <a:cxnLst/>
              <a:rect l="l" t="t" r="r" b="b"/>
              <a:pathLst>
                <a:path w="635" h="1269">
                  <a:moveTo>
                    <a:pt x="0" y="850"/>
                  </a:moveTo>
                  <a:lnTo>
                    <a:pt x="381" y="0"/>
                  </a:lnTo>
                </a:path>
              </a:pathLst>
            </a:custGeom>
            <a:ln w="3175">
              <a:solidFill>
                <a:srgbClr val="565658"/>
              </a:solidFill>
            </a:ln>
          </p:spPr>
          <p:txBody>
            <a:bodyPr wrap="square" lIns="0" tIns="0" rIns="0" bIns="0" rtlCol="0"/>
            <a:lstStyle/>
            <a:p/>
          </p:txBody>
        </p:sp>
        <p:sp>
          <p:nvSpPr>
            <p:cNvPr id="405" name="object 405" descr=""/>
            <p:cNvSpPr/>
            <p:nvPr/>
          </p:nvSpPr>
          <p:spPr>
            <a:xfrm>
              <a:off x="5987625" y="2520597"/>
              <a:ext cx="635" cy="1270"/>
            </a:xfrm>
            <a:custGeom>
              <a:avLst/>
              <a:gdLst/>
              <a:ahLst/>
              <a:cxnLst/>
              <a:rect l="l" t="t" r="r" b="b"/>
              <a:pathLst>
                <a:path w="635" h="1269">
                  <a:moveTo>
                    <a:pt x="520" y="761"/>
                  </a:moveTo>
                  <a:lnTo>
                    <a:pt x="0" y="0"/>
                  </a:lnTo>
                </a:path>
              </a:pathLst>
            </a:custGeom>
            <a:ln w="3175">
              <a:solidFill>
                <a:srgbClr val="565658"/>
              </a:solidFill>
            </a:ln>
          </p:spPr>
          <p:txBody>
            <a:bodyPr wrap="square" lIns="0" tIns="0" rIns="0" bIns="0" rtlCol="0"/>
            <a:lstStyle/>
            <a:p/>
          </p:txBody>
        </p:sp>
        <p:sp>
          <p:nvSpPr>
            <p:cNvPr id="406" name="object 406" descr=""/>
            <p:cNvSpPr/>
            <p:nvPr/>
          </p:nvSpPr>
          <p:spPr>
            <a:xfrm>
              <a:off x="5988152" y="2521354"/>
              <a:ext cx="635" cy="1270"/>
            </a:xfrm>
            <a:custGeom>
              <a:avLst/>
              <a:gdLst/>
              <a:ahLst/>
              <a:cxnLst/>
              <a:rect l="l" t="t" r="r" b="b"/>
              <a:pathLst>
                <a:path w="635" h="1269">
                  <a:moveTo>
                    <a:pt x="533" y="774"/>
                  </a:moveTo>
                  <a:lnTo>
                    <a:pt x="0" y="0"/>
                  </a:lnTo>
                </a:path>
              </a:pathLst>
            </a:custGeom>
            <a:ln w="3175">
              <a:solidFill>
                <a:srgbClr val="565658"/>
              </a:solidFill>
            </a:ln>
          </p:spPr>
          <p:txBody>
            <a:bodyPr wrap="square" lIns="0" tIns="0" rIns="0" bIns="0" rtlCol="0"/>
            <a:lstStyle/>
            <a:p/>
          </p:txBody>
        </p:sp>
        <p:sp>
          <p:nvSpPr>
            <p:cNvPr id="407" name="object 407" descr=""/>
            <p:cNvSpPr/>
            <p:nvPr/>
          </p:nvSpPr>
          <p:spPr>
            <a:xfrm>
              <a:off x="5988685" y="2522128"/>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408" name="object 408" descr=""/>
            <p:cNvSpPr/>
            <p:nvPr/>
          </p:nvSpPr>
          <p:spPr>
            <a:xfrm>
              <a:off x="5986999" y="2523825"/>
              <a:ext cx="1270" cy="635"/>
            </a:xfrm>
            <a:custGeom>
              <a:avLst/>
              <a:gdLst/>
              <a:ahLst/>
              <a:cxnLst/>
              <a:rect l="l" t="t" r="r" b="b"/>
              <a:pathLst>
                <a:path w="1270" h="635">
                  <a:moveTo>
                    <a:pt x="0" y="76"/>
                  </a:moveTo>
                  <a:lnTo>
                    <a:pt x="914" y="0"/>
                  </a:lnTo>
                </a:path>
              </a:pathLst>
            </a:custGeom>
            <a:ln w="3175">
              <a:solidFill>
                <a:srgbClr val="565658"/>
              </a:solidFill>
            </a:ln>
          </p:spPr>
          <p:txBody>
            <a:bodyPr wrap="square" lIns="0" tIns="0" rIns="0" bIns="0" rtlCol="0"/>
            <a:lstStyle/>
            <a:p/>
          </p:txBody>
        </p:sp>
        <p:sp>
          <p:nvSpPr>
            <p:cNvPr id="409" name="object 409" descr=""/>
            <p:cNvSpPr/>
            <p:nvPr/>
          </p:nvSpPr>
          <p:spPr>
            <a:xfrm>
              <a:off x="5986367" y="2523913"/>
              <a:ext cx="635" cy="635"/>
            </a:xfrm>
            <a:custGeom>
              <a:avLst/>
              <a:gdLst/>
              <a:ahLst/>
              <a:cxnLst/>
              <a:rect l="l" t="t" r="r" b="b"/>
              <a:pathLst>
                <a:path w="635" h="635">
                  <a:moveTo>
                    <a:pt x="0" y="50"/>
                  </a:moveTo>
                  <a:lnTo>
                    <a:pt x="622" y="0"/>
                  </a:lnTo>
                </a:path>
              </a:pathLst>
            </a:custGeom>
            <a:ln w="3175">
              <a:solidFill>
                <a:srgbClr val="565658"/>
              </a:solidFill>
            </a:ln>
          </p:spPr>
          <p:txBody>
            <a:bodyPr wrap="square" lIns="0" tIns="0" rIns="0" bIns="0" rtlCol="0"/>
            <a:lstStyle/>
            <a:p/>
          </p:txBody>
        </p:sp>
        <p:sp>
          <p:nvSpPr>
            <p:cNvPr id="410" name="object 410" descr=""/>
            <p:cNvSpPr/>
            <p:nvPr/>
          </p:nvSpPr>
          <p:spPr>
            <a:xfrm>
              <a:off x="5987916" y="2523826"/>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411" name="object 411" descr=""/>
            <p:cNvSpPr/>
            <p:nvPr/>
          </p:nvSpPr>
          <p:spPr>
            <a:xfrm>
              <a:off x="5985096" y="2516200"/>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412" name="object 412" descr=""/>
            <p:cNvSpPr/>
            <p:nvPr/>
          </p:nvSpPr>
          <p:spPr>
            <a:xfrm>
              <a:off x="5993367" y="2531768"/>
              <a:ext cx="635" cy="1270"/>
            </a:xfrm>
            <a:custGeom>
              <a:avLst/>
              <a:gdLst/>
              <a:ahLst/>
              <a:cxnLst/>
              <a:rect l="l" t="t" r="r" b="b"/>
              <a:pathLst>
                <a:path w="635" h="1269">
                  <a:moveTo>
                    <a:pt x="0" y="927"/>
                  </a:moveTo>
                  <a:lnTo>
                    <a:pt x="12" y="0"/>
                  </a:lnTo>
                </a:path>
              </a:pathLst>
            </a:custGeom>
            <a:ln w="3175">
              <a:solidFill>
                <a:srgbClr val="565658"/>
              </a:solidFill>
            </a:ln>
          </p:spPr>
          <p:txBody>
            <a:bodyPr wrap="square" lIns="0" tIns="0" rIns="0" bIns="0" rtlCol="0"/>
            <a:lstStyle/>
            <a:p/>
          </p:txBody>
        </p:sp>
        <p:sp>
          <p:nvSpPr>
            <p:cNvPr id="413" name="object 413" descr=""/>
            <p:cNvSpPr/>
            <p:nvPr/>
          </p:nvSpPr>
          <p:spPr>
            <a:xfrm>
              <a:off x="5993343" y="2532697"/>
              <a:ext cx="635" cy="1270"/>
            </a:xfrm>
            <a:custGeom>
              <a:avLst/>
              <a:gdLst/>
              <a:ahLst/>
              <a:cxnLst/>
              <a:rect l="l" t="t" r="r" b="b"/>
              <a:pathLst>
                <a:path w="635" h="1269">
                  <a:moveTo>
                    <a:pt x="0" y="927"/>
                  </a:moveTo>
                  <a:lnTo>
                    <a:pt x="25" y="0"/>
                  </a:lnTo>
                </a:path>
              </a:pathLst>
            </a:custGeom>
            <a:ln w="3175">
              <a:solidFill>
                <a:srgbClr val="565658"/>
              </a:solidFill>
            </a:ln>
          </p:spPr>
          <p:txBody>
            <a:bodyPr wrap="square" lIns="0" tIns="0" rIns="0" bIns="0" rtlCol="0"/>
            <a:lstStyle/>
            <a:p/>
          </p:txBody>
        </p:sp>
        <p:sp>
          <p:nvSpPr>
            <p:cNvPr id="414" name="object 414" descr=""/>
            <p:cNvSpPr/>
            <p:nvPr/>
          </p:nvSpPr>
          <p:spPr>
            <a:xfrm>
              <a:off x="5991811" y="2530786"/>
              <a:ext cx="1270" cy="635"/>
            </a:xfrm>
            <a:custGeom>
              <a:avLst/>
              <a:gdLst/>
              <a:ahLst/>
              <a:cxnLst/>
              <a:rect l="l" t="t" r="r" b="b"/>
              <a:pathLst>
                <a:path w="1270" h="635">
                  <a:moveTo>
                    <a:pt x="787" y="482"/>
                  </a:moveTo>
                  <a:lnTo>
                    <a:pt x="0" y="0"/>
                  </a:lnTo>
                </a:path>
              </a:pathLst>
            </a:custGeom>
            <a:ln w="3175">
              <a:solidFill>
                <a:srgbClr val="565658"/>
              </a:solidFill>
            </a:ln>
          </p:spPr>
          <p:txBody>
            <a:bodyPr wrap="square" lIns="0" tIns="0" rIns="0" bIns="0" rtlCol="0"/>
            <a:lstStyle/>
            <a:p/>
          </p:txBody>
        </p:sp>
        <p:sp>
          <p:nvSpPr>
            <p:cNvPr id="415" name="object 415" descr=""/>
            <p:cNvSpPr/>
            <p:nvPr/>
          </p:nvSpPr>
          <p:spPr>
            <a:xfrm>
              <a:off x="5992599" y="2531269"/>
              <a:ext cx="1270" cy="635"/>
            </a:xfrm>
            <a:custGeom>
              <a:avLst/>
              <a:gdLst/>
              <a:ahLst/>
              <a:cxnLst/>
              <a:rect l="l" t="t" r="r" b="b"/>
              <a:pathLst>
                <a:path w="1270" h="635">
                  <a:moveTo>
                    <a:pt x="787" y="495"/>
                  </a:moveTo>
                  <a:lnTo>
                    <a:pt x="0" y="0"/>
                  </a:lnTo>
                </a:path>
              </a:pathLst>
            </a:custGeom>
            <a:ln w="3175">
              <a:solidFill>
                <a:srgbClr val="565658"/>
              </a:solidFill>
            </a:ln>
          </p:spPr>
          <p:txBody>
            <a:bodyPr wrap="square" lIns="0" tIns="0" rIns="0" bIns="0" rtlCol="0"/>
            <a:lstStyle/>
            <a:p/>
          </p:txBody>
        </p:sp>
        <p:sp>
          <p:nvSpPr>
            <p:cNvPr id="416" name="object 416" descr=""/>
            <p:cNvSpPr/>
            <p:nvPr/>
          </p:nvSpPr>
          <p:spPr>
            <a:xfrm>
              <a:off x="5993391" y="2531764"/>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417" name="object 417" descr=""/>
            <p:cNvSpPr/>
            <p:nvPr/>
          </p:nvSpPr>
          <p:spPr>
            <a:xfrm>
              <a:off x="5992543" y="2533627"/>
              <a:ext cx="1270" cy="635"/>
            </a:xfrm>
            <a:custGeom>
              <a:avLst/>
              <a:gdLst/>
              <a:ahLst/>
              <a:cxnLst/>
              <a:rect l="l" t="t" r="r" b="b"/>
              <a:pathLst>
                <a:path w="1270" h="635">
                  <a:moveTo>
                    <a:pt x="0" y="444"/>
                  </a:moveTo>
                  <a:lnTo>
                    <a:pt x="800" y="0"/>
                  </a:lnTo>
                </a:path>
              </a:pathLst>
            </a:custGeom>
            <a:ln w="3175">
              <a:solidFill>
                <a:srgbClr val="565658"/>
              </a:solidFill>
            </a:ln>
          </p:spPr>
          <p:txBody>
            <a:bodyPr wrap="square" lIns="0" tIns="0" rIns="0" bIns="0" rtlCol="0"/>
            <a:lstStyle/>
            <a:p/>
          </p:txBody>
        </p:sp>
        <p:sp>
          <p:nvSpPr>
            <p:cNvPr id="418" name="object 418" descr=""/>
            <p:cNvSpPr/>
            <p:nvPr/>
          </p:nvSpPr>
          <p:spPr>
            <a:xfrm>
              <a:off x="5991736" y="2534085"/>
              <a:ext cx="1270" cy="635"/>
            </a:xfrm>
            <a:custGeom>
              <a:avLst/>
              <a:gdLst/>
              <a:ahLst/>
              <a:cxnLst/>
              <a:rect l="l" t="t" r="r" b="b"/>
              <a:pathLst>
                <a:path w="1270" h="635">
                  <a:moveTo>
                    <a:pt x="0" y="444"/>
                  </a:moveTo>
                  <a:lnTo>
                    <a:pt x="800" y="0"/>
                  </a:lnTo>
                </a:path>
              </a:pathLst>
            </a:custGeom>
            <a:ln w="3175">
              <a:solidFill>
                <a:srgbClr val="565658"/>
              </a:solidFill>
            </a:ln>
          </p:spPr>
          <p:txBody>
            <a:bodyPr wrap="square" lIns="0" tIns="0" rIns="0" bIns="0" rtlCol="0"/>
            <a:lstStyle/>
            <a:p/>
          </p:txBody>
        </p:sp>
        <p:sp>
          <p:nvSpPr>
            <p:cNvPr id="419" name="object 419" descr=""/>
            <p:cNvSpPr/>
            <p:nvPr/>
          </p:nvSpPr>
          <p:spPr>
            <a:xfrm>
              <a:off x="5993348" y="2533624"/>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420" name="object 420" descr=""/>
            <p:cNvSpPr/>
            <p:nvPr/>
          </p:nvSpPr>
          <p:spPr>
            <a:xfrm>
              <a:off x="6118625" y="2476302"/>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421" name="object 421" descr=""/>
            <p:cNvSpPr/>
            <p:nvPr/>
          </p:nvSpPr>
          <p:spPr>
            <a:xfrm>
              <a:off x="6118382" y="2476562"/>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422" name="object 422" descr=""/>
            <p:cNvSpPr/>
            <p:nvPr/>
          </p:nvSpPr>
          <p:spPr>
            <a:xfrm>
              <a:off x="6000728" y="2476302"/>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423" name="object 423" descr=""/>
            <p:cNvSpPr/>
            <p:nvPr/>
          </p:nvSpPr>
          <p:spPr>
            <a:xfrm>
              <a:off x="6000485" y="2476562"/>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424" name="object 424" descr=""/>
            <p:cNvSpPr/>
            <p:nvPr/>
          </p:nvSpPr>
          <p:spPr>
            <a:xfrm>
              <a:off x="6059683" y="2578645"/>
              <a:ext cx="4445" cy="0"/>
            </a:xfrm>
            <a:custGeom>
              <a:avLst/>
              <a:gdLst/>
              <a:ahLst/>
              <a:cxnLst/>
              <a:rect l="l" t="t" r="r" b="b"/>
              <a:pathLst>
                <a:path w="4445" h="0">
                  <a:moveTo>
                    <a:pt x="0" y="0"/>
                  </a:moveTo>
                  <a:lnTo>
                    <a:pt x="4013" y="0"/>
                  </a:lnTo>
                </a:path>
              </a:pathLst>
            </a:custGeom>
            <a:ln w="3175">
              <a:solidFill>
                <a:srgbClr val="565658"/>
              </a:solidFill>
            </a:ln>
          </p:spPr>
          <p:txBody>
            <a:bodyPr wrap="square" lIns="0" tIns="0" rIns="0" bIns="0" rtlCol="0"/>
            <a:lstStyle/>
            <a:p/>
          </p:txBody>
        </p:sp>
        <p:sp>
          <p:nvSpPr>
            <p:cNvPr id="425" name="object 425" descr=""/>
            <p:cNvSpPr/>
            <p:nvPr/>
          </p:nvSpPr>
          <p:spPr>
            <a:xfrm>
              <a:off x="6059422" y="2578397"/>
              <a:ext cx="5080" cy="0"/>
            </a:xfrm>
            <a:custGeom>
              <a:avLst/>
              <a:gdLst/>
              <a:ahLst/>
              <a:cxnLst/>
              <a:rect l="l" t="t" r="r" b="b"/>
              <a:pathLst>
                <a:path w="5079" h="0">
                  <a:moveTo>
                    <a:pt x="0" y="0"/>
                  </a:moveTo>
                  <a:lnTo>
                    <a:pt x="4521" y="0"/>
                  </a:lnTo>
                </a:path>
              </a:pathLst>
            </a:custGeom>
            <a:ln w="3175">
              <a:solidFill>
                <a:srgbClr val="565658"/>
              </a:solidFill>
            </a:ln>
          </p:spPr>
          <p:txBody>
            <a:bodyPr wrap="square" lIns="0" tIns="0" rIns="0" bIns="0" rtlCol="0"/>
            <a:lstStyle/>
            <a:p/>
          </p:txBody>
        </p:sp>
        <p:sp>
          <p:nvSpPr>
            <p:cNvPr id="426" name="object 426" descr=""/>
            <p:cNvSpPr/>
            <p:nvPr/>
          </p:nvSpPr>
          <p:spPr>
            <a:xfrm>
              <a:off x="5980159" y="2526568"/>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427" name="object 427" descr=""/>
            <p:cNvSpPr/>
            <p:nvPr/>
          </p:nvSpPr>
          <p:spPr>
            <a:xfrm>
              <a:off x="6000728" y="2578645"/>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428" name="object 428" descr=""/>
            <p:cNvSpPr/>
            <p:nvPr/>
          </p:nvSpPr>
          <p:spPr>
            <a:xfrm>
              <a:off x="6000474" y="2578397"/>
              <a:ext cx="5080" cy="0"/>
            </a:xfrm>
            <a:custGeom>
              <a:avLst/>
              <a:gdLst/>
              <a:ahLst/>
              <a:cxnLst/>
              <a:rect l="l" t="t" r="r" b="b"/>
              <a:pathLst>
                <a:path w="5079" h="0">
                  <a:moveTo>
                    <a:pt x="0" y="0"/>
                  </a:moveTo>
                  <a:lnTo>
                    <a:pt x="4521" y="0"/>
                  </a:lnTo>
                </a:path>
              </a:pathLst>
            </a:custGeom>
            <a:ln w="3175">
              <a:solidFill>
                <a:srgbClr val="565658"/>
              </a:solidFill>
            </a:ln>
          </p:spPr>
          <p:txBody>
            <a:bodyPr wrap="square" lIns="0" tIns="0" rIns="0" bIns="0" rtlCol="0"/>
            <a:lstStyle/>
            <a:p/>
          </p:txBody>
        </p:sp>
        <p:sp>
          <p:nvSpPr>
            <p:cNvPr id="429" name="object 429" descr=""/>
            <p:cNvSpPr/>
            <p:nvPr/>
          </p:nvSpPr>
          <p:spPr>
            <a:xfrm>
              <a:off x="5942995" y="2481761"/>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430" name="object 430" descr=""/>
            <p:cNvSpPr/>
            <p:nvPr/>
          </p:nvSpPr>
          <p:spPr>
            <a:xfrm>
              <a:off x="6192531" y="2474031"/>
              <a:ext cx="0" cy="635"/>
            </a:xfrm>
            <a:custGeom>
              <a:avLst/>
              <a:gdLst/>
              <a:ahLst/>
              <a:cxnLst/>
              <a:rect l="l" t="t" r="r" b="b"/>
              <a:pathLst>
                <a:path w="0" h="635">
                  <a:moveTo>
                    <a:pt x="0" y="0"/>
                  </a:moveTo>
                  <a:lnTo>
                    <a:pt x="0" y="444"/>
                  </a:lnTo>
                </a:path>
              </a:pathLst>
            </a:custGeom>
            <a:ln w="3175">
              <a:solidFill>
                <a:srgbClr val="565658"/>
              </a:solidFill>
            </a:ln>
          </p:spPr>
          <p:txBody>
            <a:bodyPr wrap="square" lIns="0" tIns="0" rIns="0" bIns="0" rtlCol="0"/>
            <a:lstStyle/>
            <a:p/>
          </p:txBody>
        </p:sp>
        <p:sp>
          <p:nvSpPr>
            <p:cNvPr id="431" name="object 431" descr=""/>
            <p:cNvSpPr/>
            <p:nvPr/>
          </p:nvSpPr>
          <p:spPr>
            <a:xfrm>
              <a:off x="5950784" y="2474031"/>
              <a:ext cx="241935" cy="0"/>
            </a:xfrm>
            <a:custGeom>
              <a:avLst/>
              <a:gdLst/>
              <a:ahLst/>
              <a:cxnLst/>
              <a:rect l="l" t="t" r="r" b="b"/>
              <a:pathLst>
                <a:path w="241935" h="0">
                  <a:moveTo>
                    <a:pt x="0" y="0"/>
                  </a:moveTo>
                  <a:lnTo>
                    <a:pt x="241744" y="0"/>
                  </a:lnTo>
                </a:path>
              </a:pathLst>
            </a:custGeom>
            <a:ln w="3175">
              <a:solidFill>
                <a:srgbClr val="565658"/>
              </a:solidFill>
            </a:ln>
          </p:spPr>
          <p:txBody>
            <a:bodyPr wrap="square" lIns="0" tIns="0" rIns="0" bIns="0" rtlCol="0"/>
            <a:lstStyle/>
            <a:p/>
          </p:txBody>
        </p:sp>
        <p:sp>
          <p:nvSpPr>
            <p:cNvPr id="432" name="object 432" descr=""/>
            <p:cNvSpPr/>
            <p:nvPr/>
          </p:nvSpPr>
          <p:spPr>
            <a:xfrm>
              <a:off x="5950784" y="2474033"/>
              <a:ext cx="0" cy="635"/>
            </a:xfrm>
            <a:custGeom>
              <a:avLst/>
              <a:gdLst/>
              <a:ahLst/>
              <a:cxnLst/>
              <a:rect l="l" t="t" r="r" b="b"/>
              <a:pathLst>
                <a:path w="0" h="635">
                  <a:moveTo>
                    <a:pt x="0" y="444"/>
                  </a:moveTo>
                  <a:lnTo>
                    <a:pt x="0" y="0"/>
                  </a:lnTo>
                </a:path>
              </a:pathLst>
            </a:custGeom>
            <a:ln w="3175">
              <a:solidFill>
                <a:srgbClr val="565658"/>
              </a:solidFill>
            </a:ln>
          </p:spPr>
          <p:txBody>
            <a:bodyPr wrap="square" lIns="0" tIns="0" rIns="0" bIns="0" rtlCol="0"/>
            <a:lstStyle/>
            <a:p/>
          </p:txBody>
        </p:sp>
        <p:sp>
          <p:nvSpPr>
            <p:cNvPr id="433" name="object 433" descr=""/>
            <p:cNvSpPr/>
            <p:nvPr/>
          </p:nvSpPr>
          <p:spPr>
            <a:xfrm>
              <a:off x="5999928" y="2478005"/>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434" name="object 434" descr=""/>
            <p:cNvSpPr/>
            <p:nvPr/>
          </p:nvSpPr>
          <p:spPr>
            <a:xfrm>
              <a:off x="6123462" y="2478005"/>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435" name="object 435" descr=""/>
            <p:cNvSpPr/>
            <p:nvPr/>
          </p:nvSpPr>
          <p:spPr>
            <a:xfrm>
              <a:off x="6064501" y="2478005"/>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436" name="object 436" descr=""/>
            <p:cNvSpPr/>
            <p:nvPr/>
          </p:nvSpPr>
          <p:spPr>
            <a:xfrm>
              <a:off x="6186280" y="2478005"/>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437" name="object 437" descr=""/>
            <p:cNvSpPr/>
            <p:nvPr/>
          </p:nvSpPr>
          <p:spPr>
            <a:xfrm>
              <a:off x="6005553" y="2478005"/>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438" name="object 438" descr=""/>
            <p:cNvSpPr/>
            <p:nvPr/>
          </p:nvSpPr>
          <p:spPr>
            <a:xfrm>
              <a:off x="6117825" y="2478005"/>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439" name="object 439" descr=""/>
            <p:cNvSpPr/>
            <p:nvPr/>
          </p:nvSpPr>
          <p:spPr>
            <a:xfrm>
              <a:off x="6180649" y="2478005"/>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440" name="object 440" descr=""/>
            <p:cNvSpPr/>
            <p:nvPr/>
          </p:nvSpPr>
          <p:spPr>
            <a:xfrm>
              <a:off x="6058876" y="2478005"/>
              <a:ext cx="0" cy="1270"/>
            </a:xfrm>
            <a:custGeom>
              <a:avLst/>
              <a:gdLst/>
              <a:ahLst/>
              <a:cxnLst/>
              <a:rect l="l" t="t" r="r" b="b"/>
              <a:pathLst>
                <a:path w="0" h="1269">
                  <a:moveTo>
                    <a:pt x="0" y="889"/>
                  </a:moveTo>
                  <a:lnTo>
                    <a:pt x="0" y="0"/>
                  </a:lnTo>
                </a:path>
              </a:pathLst>
            </a:custGeom>
            <a:ln w="3175">
              <a:solidFill>
                <a:srgbClr val="565658"/>
              </a:solidFill>
            </a:ln>
          </p:spPr>
          <p:txBody>
            <a:bodyPr wrap="square" lIns="0" tIns="0" rIns="0" bIns="0" rtlCol="0"/>
            <a:lstStyle/>
            <a:p/>
          </p:txBody>
        </p:sp>
        <p:sp>
          <p:nvSpPr>
            <p:cNvPr id="441" name="object 441" descr=""/>
            <p:cNvSpPr/>
            <p:nvPr/>
          </p:nvSpPr>
          <p:spPr>
            <a:xfrm>
              <a:off x="6006235" y="2480237"/>
              <a:ext cx="225425" cy="1905"/>
            </a:xfrm>
            <a:custGeom>
              <a:avLst/>
              <a:gdLst/>
              <a:ahLst/>
              <a:cxnLst/>
              <a:rect l="l" t="t" r="r" b="b"/>
              <a:pathLst>
                <a:path w="225425" h="1905">
                  <a:moveTo>
                    <a:pt x="186296" y="1892"/>
                  </a:moveTo>
                  <a:lnTo>
                    <a:pt x="0" y="1892"/>
                  </a:lnTo>
                </a:path>
                <a:path w="225425" h="1905">
                  <a:moveTo>
                    <a:pt x="186296" y="1892"/>
                  </a:moveTo>
                  <a:lnTo>
                    <a:pt x="225170" y="1892"/>
                  </a:lnTo>
                </a:path>
                <a:path w="225425" h="1905">
                  <a:moveTo>
                    <a:pt x="186296" y="1892"/>
                  </a:moveTo>
                  <a:lnTo>
                    <a:pt x="186296" y="0"/>
                  </a:lnTo>
                </a:path>
              </a:pathLst>
            </a:custGeom>
            <a:ln w="3175">
              <a:solidFill>
                <a:srgbClr val="565658"/>
              </a:solidFill>
            </a:ln>
          </p:spPr>
          <p:txBody>
            <a:bodyPr wrap="square" lIns="0" tIns="0" rIns="0" bIns="0" rtlCol="0"/>
            <a:lstStyle/>
            <a:p/>
          </p:txBody>
        </p:sp>
        <p:sp>
          <p:nvSpPr>
            <p:cNvPr id="442" name="object 442" descr=""/>
            <p:cNvSpPr/>
            <p:nvPr/>
          </p:nvSpPr>
          <p:spPr>
            <a:xfrm>
              <a:off x="6004444" y="2480232"/>
              <a:ext cx="188595" cy="0"/>
            </a:xfrm>
            <a:custGeom>
              <a:avLst/>
              <a:gdLst/>
              <a:ahLst/>
              <a:cxnLst/>
              <a:rect l="l" t="t" r="r" b="b"/>
              <a:pathLst>
                <a:path w="188595" h="0">
                  <a:moveTo>
                    <a:pt x="188087" y="0"/>
                  </a:moveTo>
                  <a:lnTo>
                    <a:pt x="0" y="0"/>
                  </a:lnTo>
                </a:path>
              </a:pathLst>
            </a:custGeom>
            <a:ln w="3175">
              <a:solidFill>
                <a:srgbClr val="565658"/>
              </a:solidFill>
            </a:ln>
          </p:spPr>
          <p:txBody>
            <a:bodyPr wrap="square" lIns="0" tIns="0" rIns="0" bIns="0" rtlCol="0"/>
            <a:lstStyle/>
            <a:p/>
          </p:txBody>
        </p:sp>
        <p:sp>
          <p:nvSpPr>
            <p:cNvPr id="443" name="object 443" descr=""/>
            <p:cNvSpPr/>
            <p:nvPr/>
          </p:nvSpPr>
          <p:spPr>
            <a:xfrm>
              <a:off x="6192531" y="2478980"/>
              <a:ext cx="0" cy="1270"/>
            </a:xfrm>
            <a:custGeom>
              <a:avLst/>
              <a:gdLst/>
              <a:ahLst/>
              <a:cxnLst/>
              <a:rect l="l" t="t" r="r" b="b"/>
              <a:pathLst>
                <a:path w="0" h="1269">
                  <a:moveTo>
                    <a:pt x="0" y="0"/>
                  </a:moveTo>
                  <a:lnTo>
                    <a:pt x="0" y="1270"/>
                  </a:lnTo>
                </a:path>
              </a:pathLst>
            </a:custGeom>
            <a:ln w="3175">
              <a:solidFill>
                <a:srgbClr val="565658"/>
              </a:solidFill>
            </a:ln>
          </p:spPr>
          <p:txBody>
            <a:bodyPr wrap="square" lIns="0" tIns="0" rIns="0" bIns="0" rtlCol="0"/>
            <a:lstStyle/>
            <a:p/>
          </p:txBody>
        </p:sp>
        <p:sp>
          <p:nvSpPr>
            <p:cNvPr id="444" name="object 444" descr=""/>
            <p:cNvSpPr/>
            <p:nvPr/>
          </p:nvSpPr>
          <p:spPr>
            <a:xfrm>
              <a:off x="6004449" y="2478980"/>
              <a:ext cx="188595" cy="1270"/>
            </a:xfrm>
            <a:custGeom>
              <a:avLst/>
              <a:gdLst/>
              <a:ahLst/>
              <a:cxnLst/>
              <a:rect l="l" t="t" r="r" b="b"/>
              <a:pathLst>
                <a:path w="188595" h="1269">
                  <a:moveTo>
                    <a:pt x="0" y="0"/>
                  </a:moveTo>
                  <a:lnTo>
                    <a:pt x="0" y="1270"/>
                  </a:lnTo>
                </a:path>
                <a:path w="188595" h="1269">
                  <a:moveTo>
                    <a:pt x="0" y="0"/>
                  </a:moveTo>
                  <a:lnTo>
                    <a:pt x="188087" y="0"/>
                  </a:lnTo>
                </a:path>
              </a:pathLst>
            </a:custGeom>
            <a:ln w="3175">
              <a:solidFill>
                <a:srgbClr val="565658"/>
              </a:solidFill>
            </a:ln>
          </p:spPr>
          <p:txBody>
            <a:bodyPr wrap="square" lIns="0" tIns="0" rIns="0" bIns="0" rtlCol="0"/>
            <a:lstStyle/>
            <a:p/>
          </p:txBody>
        </p:sp>
        <p:sp>
          <p:nvSpPr>
            <p:cNvPr id="445" name="object 445" descr=""/>
            <p:cNvSpPr/>
            <p:nvPr/>
          </p:nvSpPr>
          <p:spPr>
            <a:xfrm>
              <a:off x="5950786" y="2474478"/>
              <a:ext cx="241935" cy="0"/>
            </a:xfrm>
            <a:custGeom>
              <a:avLst/>
              <a:gdLst/>
              <a:ahLst/>
              <a:cxnLst/>
              <a:rect l="l" t="t" r="r" b="b"/>
              <a:pathLst>
                <a:path w="241935" h="0">
                  <a:moveTo>
                    <a:pt x="241744" y="0"/>
                  </a:moveTo>
                  <a:lnTo>
                    <a:pt x="0" y="0"/>
                  </a:lnTo>
                </a:path>
              </a:pathLst>
            </a:custGeom>
            <a:ln w="3175">
              <a:solidFill>
                <a:srgbClr val="565658"/>
              </a:solidFill>
            </a:ln>
          </p:spPr>
          <p:txBody>
            <a:bodyPr wrap="square" lIns="0" tIns="0" rIns="0" bIns="0" rtlCol="0"/>
            <a:lstStyle/>
            <a:p/>
          </p:txBody>
        </p:sp>
        <p:sp>
          <p:nvSpPr>
            <p:cNvPr id="446" name="object 446" descr=""/>
            <p:cNvSpPr/>
            <p:nvPr/>
          </p:nvSpPr>
          <p:spPr>
            <a:xfrm>
              <a:off x="6123462" y="2478000"/>
              <a:ext cx="1270" cy="1270"/>
            </a:xfrm>
            <a:custGeom>
              <a:avLst/>
              <a:gdLst/>
              <a:ahLst/>
              <a:cxnLst/>
              <a:rect l="l" t="t" r="r" b="b"/>
              <a:pathLst>
                <a:path w="1270" h="1269">
                  <a:moveTo>
                    <a:pt x="0" y="0"/>
                  </a:moveTo>
                  <a:lnTo>
                    <a:pt x="889" y="889"/>
                  </a:lnTo>
                </a:path>
              </a:pathLst>
            </a:custGeom>
            <a:ln w="3175">
              <a:solidFill>
                <a:srgbClr val="565658"/>
              </a:solidFill>
            </a:ln>
          </p:spPr>
          <p:txBody>
            <a:bodyPr wrap="square" lIns="0" tIns="0" rIns="0" bIns="0" rtlCol="0"/>
            <a:lstStyle/>
            <a:p/>
          </p:txBody>
        </p:sp>
        <p:sp>
          <p:nvSpPr>
            <p:cNvPr id="447" name="object 447" descr=""/>
            <p:cNvSpPr/>
            <p:nvPr/>
          </p:nvSpPr>
          <p:spPr>
            <a:xfrm>
              <a:off x="6116919" y="2478894"/>
              <a:ext cx="7620" cy="0"/>
            </a:xfrm>
            <a:custGeom>
              <a:avLst/>
              <a:gdLst/>
              <a:ahLst/>
              <a:cxnLst/>
              <a:rect l="l" t="t" r="r" b="b"/>
              <a:pathLst>
                <a:path w="7620" h="0">
                  <a:moveTo>
                    <a:pt x="7429" y="0"/>
                  </a:moveTo>
                  <a:lnTo>
                    <a:pt x="0" y="0"/>
                  </a:lnTo>
                </a:path>
              </a:pathLst>
            </a:custGeom>
            <a:ln w="3175">
              <a:solidFill>
                <a:srgbClr val="565658"/>
              </a:solidFill>
            </a:ln>
          </p:spPr>
          <p:txBody>
            <a:bodyPr wrap="square" lIns="0" tIns="0" rIns="0" bIns="0" rtlCol="0"/>
            <a:lstStyle/>
            <a:p/>
          </p:txBody>
        </p:sp>
        <p:sp>
          <p:nvSpPr>
            <p:cNvPr id="448" name="object 448" descr=""/>
            <p:cNvSpPr/>
            <p:nvPr/>
          </p:nvSpPr>
          <p:spPr>
            <a:xfrm>
              <a:off x="6116919" y="2478005"/>
              <a:ext cx="1270" cy="1270"/>
            </a:xfrm>
            <a:custGeom>
              <a:avLst/>
              <a:gdLst/>
              <a:ahLst/>
              <a:cxnLst/>
              <a:rect l="l" t="t" r="r" b="b"/>
              <a:pathLst>
                <a:path w="1270" h="1269">
                  <a:moveTo>
                    <a:pt x="0" y="889"/>
                  </a:moveTo>
                  <a:lnTo>
                    <a:pt x="901" y="0"/>
                  </a:lnTo>
                </a:path>
              </a:pathLst>
            </a:custGeom>
            <a:ln w="3175">
              <a:solidFill>
                <a:srgbClr val="565658"/>
              </a:solidFill>
            </a:ln>
          </p:spPr>
          <p:txBody>
            <a:bodyPr wrap="square" lIns="0" tIns="0" rIns="0" bIns="0" rtlCol="0"/>
            <a:lstStyle/>
            <a:p/>
          </p:txBody>
        </p:sp>
        <p:sp>
          <p:nvSpPr>
            <p:cNvPr id="449" name="object 449" descr=""/>
            <p:cNvSpPr/>
            <p:nvPr/>
          </p:nvSpPr>
          <p:spPr>
            <a:xfrm>
              <a:off x="6005553" y="2478000"/>
              <a:ext cx="1270" cy="1270"/>
            </a:xfrm>
            <a:custGeom>
              <a:avLst/>
              <a:gdLst/>
              <a:ahLst/>
              <a:cxnLst/>
              <a:rect l="l" t="t" r="r" b="b"/>
              <a:pathLst>
                <a:path w="1270" h="1269">
                  <a:moveTo>
                    <a:pt x="0" y="0"/>
                  </a:moveTo>
                  <a:lnTo>
                    <a:pt x="901" y="889"/>
                  </a:lnTo>
                </a:path>
              </a:pathLst>
            </a:custGeom>
            <a:ln w="3175">
              <a:solidFill>
                <a:srgbClr val="565658"/>
              </a:solidFill>
            </a:ln>
          </p:spPr>
          <p:txBody>
            <a:bodyPr wrap="square" lIns="0" tIns="0" rIns="0" bIns="0" rtlCol="0"/>
            <a:lstStyle/>
            <a:p/>
          </p:txBody>
        </p:sp>
        <p:sp>
          <p:nvSpPr>
            <p:cNvPr id="450" name="object 450" descr=""/>
            <p:cNvSpPr/>
            <p:nvPr/>
          </p:nvSpPr>
          <p:spPr>
            <a:xfrm>
              <a:off x="5999041" y="2478894"/>
              <a:ext cx="7620" cy="0"/>
            </a:xfrm>
            <a:custGeom>
              <a:avLst/>
              <a:gdLst/>
              <a:ahLst/>
              <a:cxnLst/>
              <a:rect l="l" t="t" r="r" b="b"/>
              <a:pathLst>
                <a:path w="7620" h="0">
                  <a:moveTo>
                    <a:pt x="7404" y="0"/>
                  </a:moveTo>
                  <a:lnTo>
                    <a:pt x="0" y="0"/>
                  </a:lnTo>
                </a:path>
              </a:pathLst>
            </a:custGeom>
            <a:ln w="3175">
              <a:solidFill>
                <a:srgbClr val="565658"/>
              </a:solidFill>
            </a:ln>
          </p:spPr>
          <p:txBody>
            <a:bodyPr wrap="square" lIns="0" tIns="0" rIns="0" bIns="0" rtlCol="0"/>
            <a:lstStyle/>
            <a:p/>
          </p:txBody>
        </p:sp>
        <p:sp>
          <p:nvSpPr>
            <p:cNvPr id="451" name="object 451" descr=""/>
            <p:cNvSpPr/>
            <p:nvPr/>
          </p:nvSpPr>
          <p:spPr>
            <a:xfrm>
              <a:off x="5999029" y="2478005"/>
              <a:ext cx="1270" cy="1270"/>
            </a:xfrm>
            <a:custGeom>
              <a:avLst/>
              <a:gdLst/>
              <a:ahLst/>
              <a:cxnLst/>
              <a:rect l="l" t="t" r="r" b="b"/>
              <a:pathLst>
                <a:path w="1270" h="1269">
                  <a:moveTo>
                    <a:pt x="0" y="889"/>
                  </a:moveTo>
                  <a:lnTo>
                    <a:pt x="901" y="0"/>
                  </a:lnTo>
                </a:path>
              </a:pathLst>
            </a:custGeom>
            <a:ln w="3175">
              <a:solidFill>
                <a:srgbClr val="565658"/>
              </a:solidFill>
            </a:ln>
          </p:spPr>
          <p:txBody>
            <a:bodyPr wrap="square" lIns="0" tIns="0" rIns="0" bIns="0" rtlCol="0"/>
            <a:lstStyle/>
            <a:p/>
          </p:txBody>
        </p:sp>
        <p:sp>
          <p:nvSpPr>
            <p:cNvPr id="452" name="object 452" descr=""/>
            <p:cNvSpPr/>
            <p:nvPr/>
          </p:nvSpPr>
          <p:spPr>
            <a:xfrm>
              <a:off x="6064501" y="2478000"/>
              <a:ext cx="1270" cy="1270"/>
            </a:xfrm>
            <a:custGeom>
              <a:avLst/>
              <a:gdLst/>
              <a:ahLst/>
              <a:cxnLst/>
              <a:rect l="l" t="t" r="r" b="b"/>
              <a:pathLst>
                <a:path w="1270" h="1269">
                  <a:moveTo>
                    <a:pt x="0" y="0"/>
                  </a:moveTo>
                  <a:lnTo>
                    <a:pt x="889" y="889"/>
                  </a:lnTo>
                </a:path>
              </a:pathLst>
            </a:custGeom>
            <a:ln w="3175">
              <a:solidFill>
                <a:srgbClr val="565658"/>
              </a:solidFill>
            </a:ln>
          </p:spPr>
          <p:txBody>
            <a:bodyPr wrap="square" lIns="0" tIns="0" rIns="0" bIns="0" rtlCol="0"/>
            <a:lstStyle/>
            <a:p/>
          </p:txBody>
        </p:sp>
        <p:sp>
          <p:nvSpPr>
            <p:cNvPr id="453" name="object 453" descr=""/>
            <p:cNvSpPr/>
            <p:nvPr/>
          </p:nvSpPr>
          <p:spPr>
            <a:xfrm>
              <a:off x="6057983" y="2478894"/>
              <a:ext cx="7620" cy="0"/>
            </a:xfrm>
            <a:custGeom>
              <a:avLst/>
              <a:gdLst/>
              <a:ahLst/>
              <a:cxnLst/>
              <a:rect l="l" t="t" r="r" b="b"/>
              <a:pathLst>
                <a:path w="7620" h="0">
                  <a:moveTo>
                    <a:pt x="7404" y="0"/>
                  </a:moveTo>
                  <a:lnTo>
                    <a:pt x="0" y="0"/>
                  </a:lnTo>
                </a:path>
              </a:pathLst>
            </a:custGeom>
            <a:ln w="3175">
              <a:solidFill>
                <a:srgbClr val="565658"/>
              </a:solidFill>
            </a:ln>
          </p:spPr>
          <p:txBody>
            <a:bodyPr wrap="square" lIns="0" tIns="0" rIns="0" bIns="0" rtlCol="0"/>
            <a:lstStyle/>
            <a:p/>
          </p:txBody>
        </p:sp>
        <p:sp>
          <p:nvSpPr>
            <p:cNvPr id="454" name="object 454" descr=""/>
            <p:cNvSpPr/>
            <p:nvPr/>
          </p:nvSpPr>
          <p:spPr>
            <a:xfrm>
              <a:off x="6057977" y="2478005"/>
              <a:ext cx="1270" cy="1270"/>
            </a:xfrm>
            <a:custGeom>
              <a:avLst/>
              <a:gdLst/>
              <a:ahLst/>
              <a:cxnLst/>
              <a:rect l="l" t="t" r="r" b="b"/>
              <a:pathLst>
                <a:path w="1270" h="1269">
                  <a:moveTo>
                    <a:pt x="0" y="889"/>
                  </a:moveTo>
                  <a:lnTo>
                    <a:pt x="901" y="0"/>
                  </a:lnTo>
                </a:path>
              </a:pathLst>
            </a:custGeom>
            <a:ln w="3175">
              <a:solidFill>
                <a:srgbClr val="565658"/>
              </a:solidFill>
            </a:ln>
          </p:spPr>
          <p:txBody>
            <a:bodyPr wrap="square" lIns="0" tIns="0" rIns="0" bIns="0" rtlCol="0"/>
            <a:lstStyle/>
            <a:p/>
          </p:txBody>
        </p:sp>
        <p:sp>
          <p:nvSpPr>
            <p:cNvPr id="455" name="object 455" descr=""/>
            <p:cNvSpPr/>
            <p:nvPr/>
          </p:nvSpPr>
          <p:spPr>
            <a:xfrm>
              <a:off x="6186280" y="2478000"/>
              <a:ext cx="1270" cy="1270"/>
            </a:xfrm>
            <a:custGeom>
              <a:avLst/>
              <a:gdLst/>
              <a:ahLst/>
              <a:cxnLst/>
              <a:rect l="l" t="t" r="r" b="b"/>
              <a:pathLst>
                <a:path w="1270" h="1269">
                  <a:moveTo>
                    <a:pt x="0" y="0"/>
                  </a:moveTo>
                  <a:lnTo>
                    <a:pt x="901" y="889"/>
                  </a:lnTo>
                </a:path>
              </a:pathLst>
            </a:custGeom>
            <a:ln w="3175">
              <a:solidFill>
                <a:srgbClr val="565658"/>
              </a:solidFill>
            </a:ln>
          </p:spPr>
          <p:txBody>
            <a:bodyPr wrap="square" lIns="0" tIns="0" rIns="0" bIns="0" rtlCol="0"/>
            <a:lstStyle/>
            <a:p/>
          </p:txBody>
        </p:sp>
        <p:sp>
          <p:nvSpPr>
            <p:cNvPr id="456" name="object 456" descr=""/>
            <p:cNvSpPr/>
            <p:nvPr/>
          </p:nvSpPr>
          <p:spPr>
            <a:xfrm>
              <a:off x="6179756" y="2478894"/>
              <a:ext cx="7620" cy="0"/>
            </a:xfrm>
            <a:custGeom>
              <a:avLst/>
              <a:gdLst/>
              <a:ahLst/>
              <a:cxnLst/>
              <a:rect l="l" t="t" r="r" b="b"/>
              <a:pathLst>
                <a:path w="7620" h="0">
                  <a:moveTo>
                    <a:pt x="7416" y="0"/>
                  </a:moveTo>
                  <a:lnTo>
                    <a:pt x="0" y="0"/>
                  </a:lnTo>
                </a:path>
              </a:pathLst>
            </a:custGeom>
            <a:ln w="3175">
              <a:solidFill>
                <a:srgbClr val="565658"/>
              </a:solidFill>
            </a:ln>
          </p:spPr>
          <p:txBody>
            <a:bodyPr wrap="square" lIns="0" tIns="0" rIns="0" bIns="0" rtlCol="0"/>
            <a:lstStyle/>
            <a:p/>
          </p:txBody>
        </p:sp>
        <p:sp>
          <p:nvSpPr>
            <p:cNvPr id="457" name="object 457" descr=""/>
            <p:cNvSpPr/>
            <p:nvPr/>
          </p:nvSpPr>
          <p:spPr>
            <a:xfrm>
              <a:off x="6179756" y="2478005"/>
              <a:ext cx="1270" cy="1270"/>
            </a:xfrm>
            <a:custGeom>
              <a:avLst/>
              <a:gdLst/>
              <a:ahLst/>
              <a:cxnLst/>
              <a:rect l="l" t="t" r="r" b="b"/>
              <a:pathLst>
                <a:path w="1270" h="1269">
                  <a:moveTo>
                    <a:pt x="0" y="889"/>
                  </a:moveTo>
                  <a:lnTo>
                    <a:pt x="889" y="0"/>
                  </a:lnTo>
                </a:path>
              </a:pathLst>
            </a:custGeom>
            <a:ln w="3175">
              <a:solidFill>
                <a:srgbClr val="565658"/>
              </a:solidFill>
            </a:ln>
          </p:spPr>
          <p:txBody>
            <a:bodyPr wrap="square" lIns="0" tIns="0" rIns="0" bIns="0" rtlCol="0"/>
            <a:lstStyle/>
            <a:p/>
          </p:txBody>
        </p:sp>
        <p:sp>
          <p:nvSpPr>
            <p:cNvPr id="458" name="object 458" descr=""/>
            <p:cNvSpPr/>
            <p:nvPr/>
          </p:nvSpPr>
          <p:spPr>
            <a:xfrm>
              <a:off x="5949947" y="2478894"/>
              <a:ext cx="6350" cy="0"/>
            </a:xfrm>
            <a:custGeom>
              <a:avLst/>
              <a:gdLst/>
              <a:ahLst/>
              <a:cxnLst/>
              <a:rect l="l" t="t" r="r" b="b"/>
              <a:pathLst>
                <a:path w="6350" h="0">
                  <a:moveTo>
                    <a:pt x="0" y="0"/>
                  </a:moveTo>
                  <a:lnTo>
                    <a:pt x="5829" y="0"/>
                  </a:lnTo>
                </a:path>
              </a:pathLst>
            </a:custGeom>
            <a:ln w="3175">
              <a:solidFill>
                <a:srgbClr val="565658"/>
              </a:solidFill>
            </a:ln>
          </p:spPr>
          <p:txBody>
            <a:bodyPr wrap="square" lIns="0" tIns="0" rIns="0" bIns="0" rtlCol="0"/>
            <a:lstStyle/>
            <a:p/>
          </p:txBody>
        </p:sp>
        <p:sp>
          <p:nvSpPr>
            <p:cNvPr id="459" name="object 459" descr=""/>
            <p:cNvSpPr/>
            <p:nvPr/>
          </p:nvSpPr>
          <p:spPr>
            <a:xfrm>
              <a:off x="6225513" y="2578645"/>
              <a:ext cx="4445" cy="0"/>
            </a:xfrm>
            <a:custGeom>
              <a:avLst/>
              <a:gdLst/>
              <a:ahLst/>
              <a:cxnLst/>
              <a:rect l="l" t="t" r="r" b="b"/>
              <a:pathLst>
                <a:path w="4445" h="0">
                  <a:moveTo>
                    <a:pt x="4013" y="0"/>
                  </a:moveTo>
                  <a:lnTo>
                    <a:pt x="0" y="0"/>
                  </a:lnTo>
                </a:path>
              </a:pathLst>
            </a:custGeom>
            <a:ln w="3175">
              <a:solidFill>
                <a:srgbClr val="565658"/>
              </a:solidFill>
            </a:ln>
          </p:spPr>
          <p:txBody>
            <a:bodyPr wrap="square" lIns="0" tIns="0" rIns="0" bIns="0" rtlCol="0"/>
            <a:lstStyle/>
            <a:p/>
          </p:txBody>
        </p:sp>
        <p:sp>
          <p:nvSpPr>
            <p:cNvPr id="460" name="object 460" descr=""/>
            <p:cNvSpPr/>
            <p:nvPr/>
          </p:nvSpPr>
          <p:spPr>
            <a:xfrm>
              <a:off x="6225241" y="2578397"/>
              <a:ext cx="5080" cy="0"/>
            </a:xfrm>
            <a:custGeom>
              <a:avLst/>
              <a:gdLst/>
              <a:ahLst/>
              <a:cxnLst/>
              <a:rect l="l" t="t" r="r" b="b"/>
              <a:pathLst>
                <a:path w="5079" h="0">
                  <a:moveTo>
                    <a:pt x="0" y="0"/>
                  </a:moveTo>
                  <a:lnTo>
                    <a:pt x="4546" y="0"/>
                  </a:lnTo>
                </a:path>
              </a:pathLst>
            </a:custGeom>
            <a:ln w="3175">
              <a:solidFill>
                <a:srgbClr val="565658"/>
              </a:solidFill>
            </a:ln>
          </p:spPr>
          <p:txBody>
            <a:bodyPr wrap="square" lIns="0" tIns="0" rIns="0" bIns="0" rtlCol="0"/>
            <a:lstStyle/>
            <a:p/>
          </p:txBody>
        </p:sp>
        <p:sp>
          <p:nvSpPr>
            <p:cNvPr id="461" name="object 461" descr=""/>
            <p:cNvSpPr/>
            <p:nvPr/>
          </p:nvSpPr>
          <p:spPr>
            <a:xfrm>
              <a:off x="5927604" y="2473710"/>
              <a:ext cx="1270" cy="0"/>
            </a:xfrm>
            <a:custGeom>
              <a:avLst/>
              <a:gdLst/>
              <a:ahLst/>
              <a:cxnLst/>
              <a:rect l="l" t="t" r="r" b="b"/>
              <a:pathLst>
                <a:path w="1270" h="0">
                  <a:moveTo>
                    <a:pt x="0" y="0"/>
                  </a:moveTo>
                  <a:lnTo>
                    <a:pt x="990" y="0"/>
                  </a:lnTo>
                </a:path>
              </a:pathLst>
            </a:custGeom>
            <a:ln w="3175">
              <a:solidFill>
                <a:srgbClr val="565658"/>
              </a:solidFill>
            </a:ln>
          </p:spPr>
          <p:txBody>
            <a:bodyPr wrap="square" lIns="0" tIns="0" rIns="0" bIns="0" rtlCol="0"/>
            <a:lstStyle/>
            <a:p/>
          </p:txBody>
        </p:sp>
        <p:sp>
          <p:nvSpPr>
            <p:cNvPr id="462" name="object 462" descr=""/>
            <p:cNvSpPr/>
            <p:nvPr/>
          </p:nvSpPr>
          <p:spPr>
            <a:xfrm>
              <a:off x="5921124" y="2473710"/>
              <a:ext cx="0" cy="635"/>
            </a:xfrm>
            <a:custGeom>
              <a:avLst/>
              <a:gdLst/>
              <a:ahLst/>
              <a:cxnLst/>
              <a:rect l="l" t="t" r="r" b="b"/>
              <a:pathLst>
                <a:path w="0" h="635">
                  <a:moveTo>
                    <a:pt x="0" y="0"/>
                  </a:moveTo>
                  <a:lnTo>
                    <a:pt x="0" y="596"/>
                  </a:lnTo>
                </a:path>
              </a:pathLst>
            </a:custGeom>
            <a:ln w="3175">
              <a:solidFill>
                <a:srgbClr val="565658"/>
              </a:solidFill>
            </a:ln>
          </p:spPr>
          <p:txBody>
            <a:bodyPr wrap="square" lIns="0" tIns="0" rIns="0" bIns="0" rtlCol="0"/>
            <a:lstStyle/>
            <a:p/>
          </p:txBody>
        </p:sp>
        <p:sp>
          <p:nvSpPr>
            <p:cNvPr id="463" name="object 463" descr=""/>
            <p:cNvSpPr/>
            <p:nvPr/>
          </p:nvSpPr>
          <p:spPr>
            <a:xfrm>
              <a:off x="5921127" y="2473595"/>
              <a:ext cx="6985" cy="2540"/>
            </a:xfrm>
            <a:custGeom>
              <a:avLst/>
              <a:gdLst/>
              <a:ahLst/>
              <a:cxnLst/>
              <a:rect l="l" t="t" r="r" b="b"/>
              <a:pathLst>
                <a:path w="6985" h="2539">
                  <a:moveTo>
                    <a:pt x="6476" y="114"/>
                  </a:moveTo>
                  <a:lnTo>
                    <a:pt x="0" y="114"/>
                  </a:lnTo>
                </a:path>
                <a:path w="6985" h="2539">
                  <a:moveTo>
                    <a:pt x="6476" y="114"/>
                  </a:moveTo>
                  <a:lnTo>
                    <a:pt x="6476" y="0"/>
                  </a:lnTo>
                </a:path>
                <a:path w="6985" h="2539">
                  <a:moveTo>
                    <a:pt x="6476" y="114"/>
                  </a:moveTo>
                  <a:lnTo>
                    <a:pt x="6629" y="2032"/>
                  </a:lnTo>
                </a:path>
              </a:pathLst>
            </a:custGeom>
            <a:ln w="3175">
              <a:solidFill>
                <a:srgbClr val="565658"/>
              </a:solidFill>
            </a:ln>
          </p:spPr>
          <p:txBody>
            <a:bodyPr wrap="square" lIns="0" tIns="0" rIns="0" bIns="0" rtlCol="0"/>
            <a:lstStyle/>
            <a:p/>
          </p:txBody>
        </p:sp>
        <p:sp>
          <p:nvSpPr>
            <p:cNvPr id="464" name="object 464" descr=""/>
            <p:cNvSpPr/>
            <p:nvPr/>
          </p:nvSpPr>
          <p:spPr>
            <a:xfrm>
              <a:off x="6190912" y="2498650"/>
              <a:ext cx="3810" cy="0"/>
            </a:xfrm>
            <a:custGeom>
              <a:avLst/>
              <a:gdLst/>
              <a:ahLst/>
              <a:cxnLst/>
              <a:rect l="l" t="t" r="r" b="b"/>
              <a:pathLst>
                <a:path w="3810" h="0">
                  <a:moveTo>
                    <a:pt x="0" y="0"/>
                  </a:moveTo>
                  <a:lnTo>
                    <a:pt x="3238" y="0"/>
                  </a:lnTo>
                </a:path>
              </a:pathLst>
            </a:custGeom>
            <a:ln w="3175">
              <a:solidFill>
                <a:srgbClr val="565658"/>
              </a:solidFill>
            </a:ln>
          </p:spPr>
          <p:txBody>
            <a:bodyPr wrap="square" lIns="0" tIns="0" rIns="0" bIns="0" rtlCol="0"/>
            <a:lstStyle/>
            <a:p/>
          </p:txBody>
        </p:sp>
        <p:sp>
          <p:nvSpPr>
            <p:cNvPr id="465" name="object 465" descr=""/>
            <p:cNvSpPr/>
            <p:nvPr/>
          </p:nvSpPr>
          <p:spPr>
            <a:xfrm>
              <a:off x="6134020" y="2496703"/>
              <a:ext cx="43180" cy="0"/>
            </a:xfrm>
            <a:custGeom>
              <a:avLst/>
              <a:gdLst/>
              <a:ahLst/>
              <a:cxnLst/>
              <a:rect l="l" t="t" r="r" b="b"/>
              <a:pathLst>
                <a:path w="43179" h="0">
                  <a:moveTo>
                    <a:pt x="42989" y="0"/>
                  </a:moveTo>
                  <a:lnTo>
                    <a:pt x="0" y="0"/>
                  </a:lnTo>
                </a:path>
              </a:pathLst>
            </a:custGeom>
            <a:ln w="3175">
              <a:solidFill>
                <a:srgbClr val="565658"/>
              </a:solidFill>
            </a:ln>
          </p:spPr>
          <p:txBody>
            <a:bodyPr wrap="square" lIns="0" tIns="0" rIns="0" bIns="0" rtlCol="0"/>
            <a:lstStyle/>
            <a:p/>
          </p:txBody>
        </p:sp>
        <p:sp>
          <p:nvSpPr>
            <p:cNvPr id="466" name="object 466" descr=""/>
            <p:cNvSpPr/>
            <p:nvPr/>
          </p:nvSpPr>
          <p:spPr>
            <a:xfrm>
              <a:off x="6192531" y="2482130"/>
              <a:ext cx="39370" cy="0"/>
            </a:xfrm>
            <a:custGeom>
              <a:avLst/>
              <a:gdLst/>
              <a:ahLst/>
              <a:cxnLst/>
              <a:rect l="l" t="t" r="r" b="b"/>
              <a:pathLst>
                <a:path w="39370" h="0">
                  <a:moveTo>
                    <a:pt x="38874" y="0"/>
                  </a:moveTo>
                  <a:lnTo>
                    <a:pt x="0" y="0"/>
                  </a:lnTo>
                </a:path>
              </a:pathLst>
            </a:custGeom>
            <a:ln w="3175">
              <a:solidFill>
                <a:srgbClr val="565658"/>
              </a:solidFill>
            </a:ln>
          </p:spPr>
          <p:txBody>
            <a:bodyPr wrap="square" lIns="0" tIns="0" rIns="0" bIns="0" rtlCol="0"/>
            <a:lstStyle/>
            <a:p/>
          </p:txBody>
        </p:sp>
        <p:sp>
          <p:nvSpPr>
            <p:cNvPr id="467" name="object 467" descr=""/>
            <p:cNvSpPr/>
            <p:nvPr/>
          </p:nvSpPr>
          <p:spPr>
            <a:xfrm>
              <a:off x="6153672" y="2498650"/>
              <a:ext cx="32384" cy="0"/>
            </a:xfrm>
            <a:custGeom>
              <a:avLst/>
              <a:gdLst/>
              <a:ahLst/>
              <a:cxnLst/>
              <a:rect l="l" t="t" r="r" b="b"/>
              <a:pathLst>
                <a:path w="32385" h="0">
                  <a:moveTo>
                    <a:pt x="32385" y="0"/>
                  </a:moveTo>
                  <a:lnTo>
                    <a:pt x="0" y="0"/>
                  </a:lnTo>
                </a:path>
              </a:pathLst>
            </a:custGeom>
            <a:ln w="3175">
              <a:solidFill>
                <a:srgbClr val="565658"/>
              </a:solidFill>
            </a:ln>
          </p:spPr>
          <p:txBody>
            <a:bodyPr wrap="square" lIns="0" tIns="0" rIns="0" bIns="0" rtlCol="0"/>
            <a:lstStyle/>
            <a:p/>
          </p:txBody>
        </p:sp>
        <p:sp>
          <p:nvSpPr>
            <p:cNvPr id="468" name="object 468" descr=""/>
            <p:cNvSpPr/>
            <p:nvPr/>
          </p:nvSpPr>
          <p:spPr>
            <a:xfrm>
              <a:off x="6200557" y="2498650"/>
              <a:ext cx="31115" cy="0"/>
            </a:xfrm>
            <a:custGeom>
              <a:avLst/>
              <a:gdLst/>
              <a:ahLst/>
              <a:cxnLst/>
              <a:rect l="l" t="t" r="r" b="b"/>
              <a:pathLst>
                <a:path w="31114" h="0">
                  <a:moveTo>
                    <a:pt x="30848" y="0"/>
                  </a:moveTo>
                  <a:lnTo>
                    <a:pt x="0" y="0"/>
                  </a:lnTo>
                </a:path>
              </a:pathLst>
            </a:custGeom>
            <a:ln w="3175">
              <a:solidFill>
                <a:srgbClr val="565658"/>
              </a:solidFill>
            </a:ln>
          </p:spPr>
          <p:txBody>
            <a:bodyPr wrap="square" lIns="0" tIns="0" rIns="0" bIns="0" rtlCol="0"/>
            <a:lstStyle/>
            <a:p/>
          </p:txBody>
        </p:sp>
        <p:sp>
          <p:nvSpPr>
            <p:cNvPr id="469" name="object 469" descr=""/>
            <p:cNvSpPr/>
            <p:nvPr/>
          </p:nvSpPr>
          <p:spPr>
            <a:xfrm>
              <a:off x="6134016" y="2493464"/>
              <a:ext cx="0" cy="3810"/>
            </a:xfrm>
            <a:custGeom>
              <a:avLst/>
              <a:gdLst/>
              <a:ahLst/>
              <a:cxnLst/>
              <a:rect l="l" t="t" r="r" b="b"/>
              <a:pathLst>
                <a:path w="0" h="3810">
                  <a:moveTo>
                    <a:pt x="0" y="3238"/>
                  </a:moveTo>
                  <a:lnTo>
                    <a:pt x="0" y="0"/>
                  </a:lnTo>
                </a:path>
              </a:pathLst>
            </a:custGeom>
            <a:ln w="3175">
              <a:solidFill>
                <a:srgbClr val="565658"/>
              </a:solidFill>
            </a:ln>
          </p:spPr>
          <p:txBody>
            <a:bodyPr wrap="square" lIns="0" tIns="0" rIns="0" bIns="0" rtlCol="0"/>
            <a:lstStyle/>
            <a:p/>
          </p:txBody>
        </p:sp>
        <p:sp>
          <p:nvSpPr>
            <p:cNvPr id="470" name="object 470" descr=""/>
            <p:cNvSpPr/>
            <p:nvPr/>
          </p:nvSpPr>
          <p:spPr>
            <a:xfrm>
              <a:off x="6121273" y="2509663"/>
              <a:ext cx="0" cy="53975"/>
            </a:xfrm>
            <a:custGeom>
              <a:avLst/>
              <a:gdLst/>
              <a:ahLst/>
              <a:cxnLst/>
              <a:rect l="l" t="t" r="r" b="b"/>
              <a:pathLst>
                <a:path w="0" h="53975">
                  <a:moveTo>
                    <a:pt x="0" y="0"/>
                  </a:moveTo>
                  <a:lnTo>
                    <a:pt x="0" y="53441"/>
                  </a:lnTo>
                </a:path>
              </a:pathLst>
            </a:custGeom>
            <a:ln w="3175">
              <a:solidFill>
                <a:srgbClr val="565658"/>
              </a:solidFill>
            </a:ln>
          </p:spPr>
          <p:txBody>
            <a:bodyPr wrap="square" lIns="0" tIns="0" rIns="0" bIns="0" rtlCol="0"/>
            <a:lstStyle/>
            <a:p/>
          </p:txBody>
        </p:sp>
        <p:sp>
          <p:nvSpPr>
            <p:cNvPr id="471" name="object 471" descr=""/>
            <p:cNvSpPr/>
            <p:nvPr/>
          </p:nvSpPr>
          <p:spPr>
            <a:xfrm>
              <a:off x="6013648" y="2563105"/>
              <a:ext cx="101600" cy="0"/>
            </a:xfrm>
            <a:custGeom>
              <a:avLst/>
              <a:gdLst/>
              <a:ahLst/>
              <a:cxnLst/>
              <a:rect l="l" t="t" r="r" b="b"/>
              <a:pathLst>
                <a:path w="101600" h="0">
                  <a:moveTo>
                    <a:pt x="101206" y="0"/>
                  </a:moveTo>
                  <a:lnTo>
                    <a:pt x="0" y="0"/>
                  </a:lnTo>
                </a:path>
              </a:pathLst>
            </a:custGeom>
            <a:ln w="3175">
              <a:solidFill>
                <a:srgbClr val="565658"/>
              </a:solidFill>
            </a:ln>
          </p:spPr>
          <p:txBody>
            <a:bodyPr wrap="square" lIns="0" tIns="0" rIns="0" bIns="0" rtlCol="0"/>
            <a:lstStyle/>
            <a:p/>
          </p:txBody>
        </p:sp>
        <p:sp>
          <p:nvSpPr>
            <p:cNvPr id="472" name="object 472" descr=""/>
            <p:cNvSpPr/>
            <p:nvPr/>
          </p:nvSpPr>
          <p:spPr>
            <a:xfrm>
              <a:off x="6006235" y="2482130"/>
              <a:ext cx="186690" cy="0"/>
            </a:xfrm>
            <a:custGeom>
              <a:avLst/>
              <a:gdLst/>
              <a:ahLst/>
              <a:cxnLst/>
              <a:rect l="l" t="t" r="r" b="b"/>
              <a:pathLst>
                <a:path w="186689" h="0">
                  <a:moveTo>
                    <a:pt x="186296" y="0"/>
                  </a:moveTo>
                  <a:lnTo>
                    <a:pt x="0" y="0"/>
                  </a:lnTo>
                </a:path>
              </a:pathLst>
            </a:custGeom>
            <a:ln w="3175">
              <a:solidFill>
                <a:srgbClr val="565658"/>
              </a:solidFill>
            </a:ln>
          </p:spPr>
          <p:txBody>
            <a:bodyPr wrap="square" lIns="0" tIns="0" rIns="0" bIns="0" rtlCol="0"/>
            <a:lstStyle/>
            <a:p/>
          </p:txBody>
        </p:sp>
        <p:sp>
          <p:nvSpPr>
            <p:cNvPr id="473" name="object 473" descr=""/>
            <p:cNvSpPr/>
            <p:nvPr/>
          </p:nvSpPr>
          <p:spPr>
            <a:xfrm>
              <a:off x="6114854" y="2509663"/>
              <a:ext cx="0" cy="53975"/>
            </a:xfrm>
            <a:custGeom>
              <a:avLst/>
              <a:gdLst/>
              <a:ahLst/>
              <a:cxnLst/>
              <a:rect l="l" t="t" r="r" b="b"/>
              <a:pathLst>
                <a:path w="0" h="53975">
                  <a:moveTo>
                    <a:pt x="0" y="53441"/>
                  </a:moveTo>
                  <a:lnTo>
                    <a:pt x="0" y="0"/>
                  </a:lnTo>
                </a:path>
              </a:pathLst>
            </a:custGeom>
            <a:ln w="3175">
              <a:solidFill>
                <a:srgbClr val="565658"/>
              </a:solidFill>
            </a:ln>
          </p:spPr>
          <p:txBody>
            <a:bodyPr wrap="square" lIns="0" tIns="0" rIns="0" bIns="0" rtlCol="0"/>
            <a:lstStyle/>
            <a:p/>
          </p:txBody>
        </p:sp>
        <p:sp>
          <p:nvSpPr>
            <p:cNvPr id="474" name="object 474" descr=""/>
            <p:cNvSpPr/>
            <p:nvPr/>
          </p:nvSpPr>
          <p:spPr>
            <a:xfrm>
              <a:off x="6134016" y="2493466"/>
              <a:ext cx="50800" cy="0"/>
            </a:xfrm>
            <a:custGeom>
              <a:avLst/>
              <a:gdLst/>
              <a:ahLst/>
              <a:cxnLst/>
              <a:rect l="l" t="t" r="r" b="b"/>
              <a:pathLst>
                <a:path w="50800" h="0">
                  <a:moveTo>
                    <a:pt x="0" y="0"/>
                  </a:moveTo>
                  <a:lnTo>
                    <a:pt x="50215" y="0"/>
                  </a:lnTo>
                </a:path>
              </a:pathLst>
            </a:custGeom>
            <a:ln w="3175">
              <a:solidFill>
                <a:srgbClr val="565658"/>
              </a:solidFill>
            </a:ln>
          </p:spPr>
          <p:txBody>
            <a:bodyPr wrap="square" lIns="0" tIns="0" rIns="0" bIns="0" rtlCol="0"/>
            <a:lstStyle/>
            <a:p/>
          </p:txBody>
        </p:sp>
        <p:sp>
          <p:nvSpPr>
            <p:cNvPr id="475" name="object 475" descr=""/>
            <p:cNvSpPr/>
            <p:nvPr/>
          </p:nvSpPr>
          <p:spPr>
            <a:xfrm>
              <a:off x="6192531" y="2482140"/>
              <a:ext cx="0" cy="1905"/>
            </a:xfrm>
            <a:custGeom>
              <a:avLst/>
              <a:gdLst/>
              <a:ahLst/>
              <a:cxnLst/>
              <a:rect l="l" t="t" r="r" b="b"/>
              <a:pathLst>
                <a:path w="0" h="1905">
                  <a:moveTo>
                    <a:pt x="0" y="1714"/>
                  </a:moveTo>
                  <a:lnTo>
                    <a:pt x="0" y="0"/>
                  </a:lnTo>
                </a:path>
              </a:pathLst>
            </a:custGeom>
            <a:ln w="3175">
              <a:solidFill>
                <a:srgbClr val="565658"/>
              </a:solidFill>
            </a:ln>
          </p:spPr>
          <p:txBody>
            <a:bodyPr wrap="square" lIns="0" tIns="0" rIns="0" bIns="0" rtlCol="0"/>
            <a:lstStyle/>
            <a:p/>
          </p:txBody>
        </p:sp>
        <p:sp>
          <p:nvSpPr>
            <p:cNvPr id="476" name="object 476" descr=""/>
            <p:cNvSpPr/>
            <p:nvPr/>
          </p:nvSpPr>
          <p:spPr>
            <a:xfrm>
              <a:off x="6019670" y="2527473"/>
              <a:ext cx="4445" cy="0"/>
            </a:xfrm>
            <a:custGeom>
              <a:avLst/>
              <a:gdLst/>
              <a:ahLst/>
              <a:cxnLst/>
              <a:rect l="l" t="t" r="r" b="b"/>
              <a:pathLst>
                <a:path w="4445" h="0">
                  <a:moveTo>
                    <a:pt x="4368" y="0"/>
                  </a:moveTo>
                  <a:lnTo>
                    <a:pt x="0" y="0"/>
                  </a:lnTo>
                </a:path>
              </a:pathLst>
            </a:custGeom>
            <a:ln w="3175">
              <a:solidFill>
                <a:srgbClr val="565658"/>
              </a:solidFill>
            </a:ln>
          </p:spPr>
          <p:txBody>
            <a:bodyPr wrap="square" lIns="0" tIns="0" rIns="0" bIns="0" rtlCol="0"/>
            <a:lstStyle/>
            <a:p/>
          </p:txBody>
        </p:sp>
        <p:sp>
          <p:nvSpPr>
            <p:cNvPr id="477" name="object 477" descr=""/>
            <p:cNvSpPr/>
            <p:nvPr/>
          </p:nvSpPr>
          <p:spPr>
            <a:xfrm>
              <a:off x="6198999" y="2498650"/>
              <a:ext cx="1905" cy="0"/>
            </a:xfrm>
            <a:custGeom>
              <a:avLst/>
              <a:gdLst/>
              <a:ahLst/>
              <a:cxnLst/>
              <a:rect l="l" t="t" r="r" b="b"/>
              <a:pathLst>
                <a:path w="1904" h="0">
                  <a:moveTo>
                    <a:pt x="1549" y="0"/>
                  </a:moveTo>
                  <a:lnTo>
                    <a:pt x="0" y="0"/>
                  </a:lnTo>
                </a:path>
              </a:pathLst>
            </a:custGeom>
            <a:ln w="3175">
              <a:solidFill>
                <a:srgbClr val="565658"/>
              </a:solidFill>
            </a:ln>
          </p:spPr>
          <p:txBody>
            <a:bodyPr wrap="square" lIns="0" tIns="0" rIns="0" bIns="0" rtlCol="0"/>
            <a:lstStyle/>
            <a:p/>
          </p:txBody>
        </p:sp>
        <p:sp>
          <p:nvSpPr>
            <p:cNvPr id="478" name="object 478" descr=""/>
            <p:cNvSpPr/>
            <p:nvPr/>
          </p:nvSpPr>
          <p:spPr>
            <a:xfrm>
              <a:off x="6200549" y="2492164"/>
              <a:ext cx="0" cy="6985"/>
            </a:xfrm>
            <a:custGeom>
              <a:avLst/>
              <a:gdLst/>
              <a:ahLst/>
              <a:cxnLst/>
              <a:rect l="l" t="t" r="r" b="b"/>
              <a:pathLst>
                <a:path w="0" h="6985">
                  <a:moveTo>
                    <a:pt x="0" y="0"/>
                  </a:moveTo>
                  <a:lnTo>
                    <a:pt x="0" y="6489"/>
                  </a:lnTo>
                </a:path>
              </a:pathLst>
            </a:custGeom>
            <a:ln w="3175">
              <a:solidFill>
                <a:srgbClr val="565658"/>
              </a:solidFill>
            </a:ln>
          </p:spPr>
          <p:txBody>
            <a:bodyPr wrap="square" lIns="0" tIns="0" rIns="0" bIns="0" rtlCol="0"/>
            <a:lstStyle/>
            <a:p/>
          </p:txBody>
        </p:sp>
        <p:sp>
          <p:nvSpPr>
            <p:cNvPr id="479" name="object 479" descr=""/>
            <p:cNvSpPr/>
            <p:nvPr/>
          </p:nvSpPr>
          <p:spPr>
            <a:xfrm>
              <a:off x="6184228" y="2492170"/>
              <a:ext cx="0" cy="1905"/>
            </a:xfrm>
            <a:custGeom>
              <a:avLst/>
              <a:gdLst/>
              <a:ahLst/>
              <a:cxnLst/>
              <a:rect l="l" t="t" r="r" b="b"/>
              <a:pathLst>
                <a:path w="0" h="1905">
                  <a:moveTo>
                    <a:pt x="0" y="1295"/>
                  </a:moveTo>
                  <a:lnTo>
                    <a:pt x="0" y="0"/>
                  </a:lnTo>
                </a:path>
              </a:pathLst>
            </a:custGeom>
            <a:ln w="3175">
              <a:solidFill>
                <a:srgbClr val="565658"/>
              </a:solidFill>
            </a:ln>
          </p:spPr>
          <p:txBody>
            <a:bodyPr wrap="square" lIns="0" tIns="0" rIns="0" bIns="0" rtlCol="0"/>
            <a:lstStyle/>
            <a:p/>
          </p:txBody>
        </p:sp>
        <p:sp>
          <p:nvSpPr>
            <p:cNvPr id="480" name="object 480" descr=""/>
            <p:cNvSpPr/>
            <p:nvPr/>
          </p:nvSpPr>
          <p:spPr>
            <a:xfrm>
              <a:off x="6184228" y="2492164"/>
              <a:ext cx="1905" cy="0"/>
            </a:xfrm>
            <a:custGeom>
              <a:avLst/>
              <a:gdLst/>
              <a:ahLst/>
              <a:cxnLst/>
              <a:rect l="l" t="t" r="r" b="b"/>
              <a:pathLst>
                <a:path w="1904" h="0">
                  <a:moveTo>
                    <a:pt x="0" y="0"/>
                  </a:moveTo>
                  <a:lnTo>
                    <a:pt x="1828" y="0"/>
                  </a:lnTo>
                </a:path>
              </a:pathLst>
            </a:custGeom>
            <a:ln w="3175">
              <a:solidFill>
                <a:srgbClr val="565658"/>
              </a:solidFill>
            </a:ln>
          </p:spPr>
          <p:txBody>
            <a:bodyPr wrap="square" lIns="0" tIns="0" rIns="0" bIns="0" rtlCol="0"/>
            <a:lstStyle/>
            <a:p/>
          </p:txBody>
        </p:sp>
        <p:sp>
          <p:nvSpPr>
            <p:cNvPr id="481" name="object 481" descr=""/>
            <p:cNvSpPr/>
            <p:nvPr/>
          </p:nvSpPr>
          <p:spPr>
            <a:xfrm>
              <a:off x="6199017" y="2492164"/>
              <a:ext cx="1905" cy="0"/>
            </a:xfrm>
            <a:custGeom>
              <a:avLst/>
              <a:gdLst/>
              <a:ahLst/>
              <a:cxnLst/>
              <a:rect l="l" t="t" r="r" b="b"/>
              <a:pathLst>
                <a:path w="1904" h="0">
                  <a:moveTo>
                    <a:pt x="0" y="0"/>
                  </a:moveTo>
                  <a:lnTo>
                    <a:pt x="1549" y="0"/>
                  </a:lnTo>
                </a:path>
              </a:pathLst>
            </a:custGeom>
            <a:ln w="3175">
              <a:solidFill>
                <a:srgbClr val="565658"/>
              </a:solidFill>
            </a:ln>
          </p:spPr>
          <p:txBody>
            <a:bodyPr wrap="square" lIns="0" tIns="0" rIns="0" bIns="0" rtlCol="0"/>
            <a:lstStyle/>
            <a:p/>
          </p:txBody>
        </p:sp>
        <p:sp>
          <p:nvSpPr>
            <p:cNvPr id="482" name="object 482" descr=""/>
            <p:cNvSpPr/>
            <p:nvPr/>
          </p:nvSpPr>
          <p:spPr>
            <a:xfrm>
              <a:off x="6192531" y="2483854"/>
              <a:ext cx="0" cy="1905"/>
            </a:xfrm>
            <a:custGeom>
              <a:avLst/>
              <a:gdLst/>
              <a:ahLst/>
              <a:cxnLst/>
              <a:rect l="l" t="t" r="r" b="b"/>
              <a:pathLst>
                <a:path w="0" h="1905">
                  <a:moveTo>
                    <a:pt x="0" y="0"/>
                  </a:moveTo>
                  <a:lnTo>
                    <a:pt x="0" y="1854"/>
                  </a:lnTo>
                </a:path>
              </a:pathLst>
            </a:custGeom>
            <a:ln w="3175">
              <a:solidFill>
                <a:srgbClr val="565658"/>
              </a:solidFill>
            </a:ln>
          </p:spPr>
          <p:txBody>
            <a:bodyPr wrap="square" lIns="0" tIns="0" rIns="0" bIns="0" rtlCol="0"/>
            <a:lstStyle/>
            <a:p/>
          </p:txBody>
        </p:sp>
        <p:sp>
          <p:nvSpPr>
            <p:cNvPr id="483" name="object 483" descr=""/>
            <p:cNvSpPr/>
            <p:nvPr/>
          </p:nvSpPr>
          <p:spPr>
            <a:xfrm>
              <a:off x="6186057" y="2493466"/>
              <a:ext cx="0" cy="5715"/>
            </a:xfrm>
            <a:custGeom>
              <a:avLst/>
              <a:gdLst/>
              <a:ahLst/>
              <a:cxnLst/>
              <a:rect l="l" t="t" r="r" b="b"/>
              <a:pathLst>
                <a:path w="0" h="5714">
                  <a:moveTo>
                    <a:pt x="0" y="0"/>
                  </a:moveTo>
                  <a:lnTo>
                    <a:pt x="0" y="5181"/>
                  </a:lnTo>
                </a:path>
              </a:pathLst>
            </a:custGeom>
            <a:ln w="3175">
              <a:solidFill>
                <a:srgbClr val="565658"/>
              </a:solidFill>
            </a:ln>
          </p:spPr>
          <p:txBody>
            <a:bodyPr wrap="square" lIns="0" tIns="0" rIns="0" bIns="0" rtlCol="0"/>
            <a:lstStyle/>
            <a:p/>
          </p:txBody>
        </p:sp>
        <p:sp>
          <p:nvSpPr>
            <p:cNvPr id="484" name="object 484" descr=""/>
            <p:cNvSpPr/>
            <p:nvPr/>
          </p:nvSpPr>
          <p:spPr>
            <a:xfrm>
              <a:off x="6190912" y="2492164"/>
              <a:ext cx="0" cy="6985"/>
            </a:xfrm>
            <a:custGeom>
              <a:avLst/>
              <a:gdLst/>
              <a:ahLst/>
              <a:cxnLst/>
              <a:rect l="l" t="t" r="r" b="b"/>
              <a:pathLst>
                <a:path w="0" h="6985">
                  <a:moveTo>
                    <a:pt x="0" y="0"/>
                  </a:moveTo>
                  <a:lnTo>
                    <a:pt x="0" y="6489"/>
                  </a:lnTo>
                </a:path>
              </a:pathLst>
            </a:custGeom>
            <a:ln w="3175">
              <a:solidFill>
                <a:srgbClr val="565658"/>
              </a:solidFill>
            </a:ln>
          </p:spPr>
          <p:txBody>
            <a:bodyPr wrap="square" lIns="0" tIns="0" rIns="0" bIns="0" rtlCol="0"/>
            <a:lstStyle/>
            <a:p/>
          </p:txBody>
        </p:sp>
        <p:sp>
          <p:nvSpPr>
            <p:cNvPr id="485" name="object 485" descr=""/>
            <p:cNvSpPr/>
            <p:nvPr/>
          </p:nvSpPr>
          <p:spPr>
            <a:xfrm>
              <a:off x="6194162" y="2492160"/>
              <a:ext cx="5080" cy="6985"/>
            </a:xfrm>
            <a:custGeom>
              <a:avLst/>
              <a:gdLst/>
              <a:ahLst/>
              <a:cxnLst/>
              <a:rect l="l" t="t" r="r" b="b"/>
              <a:pathLst>
                <a:path w="5079" h="6985">
                  <a:moveTo>
                    <a:pt x="0" y="6489"/>
                  </a:moveTo>
                  <a:lnTo>
                    <a:pt x="0" y="0"/>
                  </a:lnTo>
                </a:path>
                <a:path w="5079" h="6985">
                  <a:moveTo>
                    <a:pt x="0" y="6489"/>
                  </a:moveTo>
                  <a:lnTo>
                    <a:pt x="4851" y="6489"/>
                  </a:lnTo>
                </a:path>
              </a:pathLst>
            </a:custGeom>
            <a:ln w="3175">
              <a:solidFill>
                <a:srgbClr val="565658"/>
              </a:solidFill>
            </a:ln>
          </p:spPr>
          <p:txBody>
            <a:bodyPr wrap="square" lIns="0" tIns="0" rIns="0" bIns="0" rtlCol="0"/>
            <a:lstStyle/>
            <a:p/>
          </p:txBody>
        </p:sp>
        <p:sp>
          <p:nvSpPr>
            <p:cNvPr id="486" name="object 486" descr=""/>
            <p:cNvSpPr/>
            <p:nvPr/>
          </p:nvSpPr>
          <p:spPr>
            <a:xfrm>
              <a:off x="6199017" y="2492160"/>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487" name="object 487" descr=""/>
            <p:cNvSpPr/>
            <p:nvPr/>
          </p:nvSpPr>
          <p:spPr>
            <a:xfrm>
              <a:off x="6186057" y="2492164"/>
              <a:ext cx="0" cy="1905"/>
            </a:xfrm>
            <a:custGeom>
              <a:avLst/>
              <a:gdLst/>
              <a:ahLst/>
              <a:cxnLst/>
              <a:rect l="l" t="t" r="r" b="b"/>
              <a:pathLst>
                <a:path w="0" h="1905">
                  <a:moveTo>
                    <a:pt x="0" y="0"/>
                  </a:moveTo>
                  <a:lnTo>
                    <a:pt x="0" y="1308"/>
                  </a:lnTo>
                </a:path>
              </a:pathLst>
            </a:custGeom>
            <a:ln w="3175">
              <a:solidFill>
                <a:srgbClr val="565658"/>
              </a:solidFill>
            </a:ln>
          </p:spPr>
          <p:txBody>
            <a:bodyPr wrap="square" lIns="0" tIns="0" rIns="0" bIns="0" rtlCol="0"/>
            <a:lstStyle/>
            <a:p/>
          </p:txBody>
        </p:sp>
        <p:sp>
          <p:nvSpPr>
            <p:cNvPr id="488" name="object 488" descr=""/>
            <p:cNvSpPr/>
            <p:nvPr/>
          </p:nvSpPr>
          <p:spPr>
            <a:xfrm>
              <a:off x="6186057" y="2498650"/>
              <a:ext cx="5080" cy="0"/>
            </a:xfrm>
            <a:custGeom>
              <a:avLst/>
              <a:gdLst/>
              <a:ahLst/>
              <a:cxnLst/>
              <a:rect l="l" t="t" r="r" b="b"/>
              <a:pathLst>
                <a:path w="5079" h="0">
                  <a:moveTo>
                    <a:pt x="0" y="0"/>
                  </a:moveTo>
                  <a:lnTo>
                    <a:pt x="4851" y="0"/>
                  </a:lnTo>
                </a:path>
              </a:pathLst>
            </a:custGeom>
            <a:ln w="3175">
              <a:solidFill>
                <a:srgbClr val="565658"/>
              </a:solidFill>
            </a:ln>
          </p:spPr>
          <p:txBody>
            <a:bodyPr wrap="square" lIns="0" tIns="0" rIns="0" bIns="0" rtlCol="0"/>
            <a:lstStyle/>
            <a:p/>
          </p:txBody>
        </p:sp>
        <p:sp>
          <p:nvSpPr>
            <p:cNvPr id="489" name="object 489" descr=""/>
            <p:cNvSpPr/>
            <p:nvPr/>
          </p:nvSpPr>
          <p:spPr>
            <a:xfrm>
              <a:off x="6184228" y="2493466"/>
              <a:ext cx="1905" cy="2540"/>
            </a:xfrm>
            <a:custGeom>
              <a:avLst/>
              <a:gdLst/>
              <a:ahLst/>
              <a:cxnLst/>
              <a:rect l="l" t="t" r="r" b="b"/>
              <a:pathLst>
                <a:path w="1904" h="2539">
                  <a:moveTo>
                    <a:pt x="0" y="0"/>
                  </a:moveTo>
                  <a:lnTo>
                    <a:pt x="1828" y="0"/>
                  </a:lnTo>
                </a:path>
                <a:path w="1904" h="2539">
                  <a:moveTo>
                    <a:pt x="0" y="0"/>
                  </a:moveTo>
                  <a:lnTo>
                    <a:pt x="0" y="2247"/>
                  </a:lnTo>
                </a:path>
              </a:pathLst>
            </a:custGeom>
            <a:ln w="3175">
              <a:solidFill>
                <a:srgbClr val="565658"/>
              </a:solidFill>
            </a:ln>
          </p:spPr>
          <p:txBody>
            <a:bodyPr wrap="square" lIns="0" tIns="0" rIns="0" bIns="0" rtlCol="0"/>
            <a:lstStyle/>
            <a:p/>
          </p:txBody>
        </p:sp>
        <p:sp>
          <p:nvSpPr>
            <p:cNvPr id="490" name="object 490" descr=""/>
            <p:cNvSpPr/>
            <p:nvPr/>
          </p:nvSpPr>
          <p:spPr>
            <a:xfrm>
              <a:off x="6017726" y="2527473"/>
              <a:ext cx="1270" cy="0"/>
            </a:xfrm>
            <a:custGeom>
              <a:avLst/>
              <a:gdLst/>
              <a:ahLst/>
              <a:cxnLst/>
              <a:rect l="l" t="t" r="r" b="b"/>
              <a:pathLst>
                <a:path w="1270" h="0">
                  <a:moveTo>
                    <a:pt x="0" y="0"/>
                  </a:moveTo>
                  <a:lnTo>
                    <a:pt x="1193" y="0"/>
                  </a:lnTo>
                </a:path>
              </a:pathLst>
            </a:custGeom>
            <a:ln w="3175">
              <a:solidFill>
                <a:srgbClr val="565658"/>
              </a:solidFill>
            </a:ln>
          </p:spPr>
          <p:txBody>
            <a:bodyPr wrap="square" lIns="0" tIns="0" rIns="0" bIns="0" rtlCol="0"/>
            <a:lstStyle/>
            <a:p/>
          </p:txBody>
        </p:sp>
        <p:sp>
          <p:nvSpPr>
            <p:cNvPr id="491" name="object 491" descr=""/>
            <p:cNvSpPr/>
            <p:nvPr/>
          </p:nvSpPr>
          <p:spPr>
            <a:xfrm>
              <a:off x="6088896" y="2508045"/>
              <a:ext cx="0" cy="39370"/>
            </a:xfrm>
            <a:custGeom>
              <a:avLst/>
              <a:gdLst/>
              <a:ahLst/>
              <a:cxnLst/>
              <a:rect l="l" t="t" r="r" b="b"/>
              <a:pathLst>
                <a:path w="0" h="39369">
                  <a:moveTo>
                    <a:pt x="0" y="38861"/>
                  </a:moveTo>
                  <a:lnTo>
                    <a:pt x="0" y="0"/>
                  </a:lnTo>
                </a:path>
              </a:pathLst>
            </a:custGeom>
            <a:ln w="3175">
              <a:solidFill>
                <a:srgbClr val="565658"/>
              </a:solidFill>
            </a:ln>
          </p:spPr>
          <p:txBody>
            <a:bodyPr wrap="square" lIns="0" tIns="0" rIns="0" bIns="0" rtlCol="0"/>
            <a:lstStyle/>
            <a:p/>
          </p:txBody>
        </p:sp>
        <p:sp>
          <p:nvSpPr>
            <p:cNvPr id="492" name="object 492" descr=""/>
            <p:cNvSpPr/>
            <p:nvPr/>
          </p:nvSpPr>
          <p:spPr>
            <a:xfrm>
              <a:off x="6092134" y="2508039"/>
              <a:ext cx="0" cy="39370"/>
            </a:xfrm>
            <a:custGeom>
              <a:avLst/>
              <a:gdLst/>
              <a:ahLst/>
              <a:cxnLst/>
              <a:rect l="l" t="t" r="r" b="b"/>
              <a:pathLst>
                <a:path w="0" h="39369">
                  <a:moveTo>
                    <a:pt x="0" y="0"/>
                  </a:moveTo>
                  <a:lnTo>
                    <a:pt x="0" y="38874"/>
                  </a:lnTo>
                </a:path>
              </a:pathLst>
            </a:custGeom>
            <a:ln w="3175">
              <a:solidFill>
                <a:srgbClr val="565658"/>
              </a:solidFill>
            </a:ln>
          </p:spPr>
          <p:txBody>
            <a:bodyPr wrap="square" lIns="0" tIns="0" rIns="0" bIns="0" rtlCol="0"/>
            <a:lstStyle/>
            <a:p/>
          </p:txBody>
        </p:sp>
        <p:sp>
          <p:nvSpPr>
            <p:cNvPr id="493" name="object 493" descr=""/>
            <p:cNvSpPr/>
            <p:nvPr/>
          </p:nvSpPr>
          <p:spPr>
            <a:xfrm>
              <a:off x="6108331" y="2508039"/>
              <a:ext cx="0" cy="39370"/>
            </a:xfrm>
            <a:custGeom>
              <a:avLst/>
              <a:gdLst/>
              <a:ahLst/>
              <a:cxnLst/>
              <a:rect l="l" t="t" r="r" b="b"/>
              <a:pathLst>
                <a:path w="0" h="39369">
                  <a:moveTo>
                    <a:pt x="0" y="0"/>
                  </a:moveTo>
                  <a:lnTo>
                    <a:pt x="0" y="38874"/>
                  </a:lnTo>
                </a:path>
              </a:pathLst>
            </a:custGeom>
            <a:ln w="3175">
              <a:solidFill>
                <a:srgbClr val="565658"/>
              </a:solidFill>
            </a:ln>
          </p:spPr>
          <p:txBody>
            <a:bodyPr wrap="square" lIns="0" tIns="0" rIns="0" bIns="0" rtlCol="0"/>
            <a:lstStyle/>
            <a:p/>
          </p:txBody>
        </p:sp>
        <p:sp>
          <p:nvSpPr>
            <p:cNvPr id="494" name="object 494" descr=""/>
            <p:cNvSpPr/>
            <p:nvPr/>
          </p:nvSpPr>
          <p:spPr>
            <a:xfrm>
              <a:off x="6105088" y="2508045"/>
              <a:ext cx="3810" cy="39370"/>
            </a:xfrm>
            <a:custGeom>
              <a:avLst/>
              <a:gdLst/>
              <a:ahLst/>
              <a:cxnLst/>
              <a:rect l="l" t="t" r="r" b="b"/>
              <a:pathLst>
                <a:path w="3810" h="39369">
                  <a:moveTo>
                    <a:pt x="0" y="38861"/>
                  </a:moveTo>
                  <a:lnTo>
                    <a:pt x="0" y="0"/>
                  </a:lnTo>
                </a:path>
                <a:path w="3810" h="39369">
                  <a:moveTo>
                    <a:pt x="0" y="38861"/>
                  </a:moveTo>
                  <a:lnTo>
                    <a:pt x="3238" y="38861"/>
                  </a:lnTo>
                </a:path>
              </a:pathLst>
            </a:custGeom>
            <a:ln w="3175">
              <a:solidFill>
                <a:srgbClr val="565658"/>
              </a:solidFill>
            </a:ln>
          </p:spPr>
          <p:txBody>
            <a:bodyPr wrap="square" lIns="0" tIns="0" rIns="0" bIns="0" rtlCol="0"/>
            <a:lstStyle/>
            <a:p/>
          </p:txBody>
        </p:sp>
        <p:sp>
          <p:nvSpPr>
            <p:cNvPr id="495" name="object 495" descr=""/>
            <p:cNvSpPr/>
            <p:nvPr/>
          </p:nvSpPr>
          <p:spPr>
            <a:xfrm>
              <a:off x="6088895" y="2546907"/>
              <a:ext cx="3810" cy="0"/>
            </a:xfrm>
            <a:custGeom>
              <a:avLst/>
              <a:gdLst/>
              <a:ahLst/>
              <a:cxnLst/>
              <a:rect l="l" t="t" r="r" b="b"/>
              <a:pathLst>
                <a:path w="3810" h="0">
                  <a:moveTo>
                    <a:pt x="3238" y="0"/>
                  </a:moveTo>
                  <a:lnTo>
                    <a:pt x="0" y="0"/>
                  </a:lnTo>
                </a:path>
              </a:pathLst>
            </a:custGeom>
            <a:ln w="3175">
              <a:solidFill>
                <a:srgbClr val="565658"/>
              </a:solidFill>
            </a:ln>
          </p:spPr>
          <p:txBody>
            <a:bodyPr wrap="square" lIns="0" tIns="0" rIns="0" bIns="0" rtlCol="0"/>
            <a:lstStyle/>
            <a:p/>
          </p:txBody>
        </p:sp>
        <p:sp>
          <p:nvSpPr>
            <p:cNvPr id="496" name="object 496" descr=""/>
            <p:cNvSpPr/>
            <p:nvPr/>
          </p:nvSpPr>
          <p:spPr>
            <a:xfrm>
              <a:off x="6079180" y="2508039"/>
              <a:ext cx="3810" cy="0"/>
            </a:xfrm>
            <a:custGeom>
              <a:avLst/>
              <a:gdLst/>
              <a:ahLst/>
              <a:cxnLst/>
              <a:rect l="l" t="t" r="r" b="b"/>
              <a:pathLst>
                <a:path w="3810" h="0">
                  <a:moveTo>
                    <a:pt x="0" y="0"/>
                  </a:moveTo>
                  <a:lnTo>
                    <a:pt x="3238" y="0"/>
                  </a:lnTo>
                </a:path>
              </a:pathLst>
            </a:custGeom>
            <a:ln w="3175">
              <a:solidFill>
                <a:srgbClr val="565658"/>
              </a:solidFill>
            </a:ln>
          </p:spPr>
          <p:txBody>
            <a:bodyPr wrap="square" lIns="0" tIns="0" rIns="0" bIns="0" rtlCol="0"/>
            <a:lstStyle/>
            <a:p/>
          </p:txBody>
        </p:sp>
        <p:sp>
          <p:nvSpPr>
            <p:cNvPr id="497" name="object 497" descr=""/>
            <p:cNvSpPr/>
            <p:nvPr/>
          </p:nvSpPr>
          <p:spPr>
            <a:xfrm>
              <a:off x="6079178" y="2546907"/>
              <a:ext cx="3810" cy="0"/>
            </a:xfrm>
            <a:custGeom>
              <a:avLst/>
              <a:gdLst/>
              <a:ahLst/>
              <a:cxnLst/>
              <a:rect l="l" t="t" r="r" b="b"/>
              <a:pathLst>
                <a:path w="3810" h="0">
                  <a:moveTo>
                    <a:pt x="3238" y="0"/>
                  </a:moveTo>
                  <a:lnTo>
                    <a:pt x="0" y="0"/>
                  </a:lnTo>
                </a:path>
              </a:pathLst>
            </a:custGeom>
            <a:ln w="3175">
              <a:solidFill>
                <a:srgbClr val="565658"/>
              </a:solidFill>
            </a:ln>
          </p:spPr>
          <p:txBody>
            <a:bodyPr wrap="square" lIns="0" tIns="0" rIns="0" bIns="0" rtlCol="0"/>
            <a:lstStyle/>
            <a:p/>
          </p:txBody>
        </p:sp>
        <p:sp>
          <p:nvSpPr>
            <p:cNvPr id="498" name="object 498" descr=""/>
            <p:cNvSpPr/>
            <p:nvPr/>
          </p:nvSpPr>
          <p:spPr>
            <a:xfrm>
              <a:off x="6082417" y="2508039"/>
              <a:ext cx="0" cy="39370"/>
            </a:xfrm>
            <a:custGeom>
              <a:avLst/>
              <a:gdLst/>
              <a:ahLst/>
              <a:cxnLst/>
              <a:rect l="l" t="t" r="r" b="b"/>
              <a:pathLst>
                <a:path w="0" h="39369">
                  <a:moveTo>
                    <a:pt x="0" y="0"/>
                  </a:moveTo>
                  <a:lnTo>
                    <a:pt x="0" y="38874"/>
                  </a:lnTo>
                </a:path>
              </a:pathLst>
            </a:custGeom>
            <a:ln w="3175">
              <a:solidFill>
                <a:srgbClr val="565658"/>
              </a:solidFill>
            </a:ln>
          </p:spPr>
          <p:txBody>
            <a:bodyPr wrap="square" lIns="0" tIns="0" rIns="0" bIns="0" rtlCol="0"/>
            <a:lstStyle/>
            <a:p/>
          </p:txBody>
        </p:sp>
        <p:sp>
          <p:nvSpPr>
            <p:cNvPr id="499" name="object 499" descr=""/>
            <p:cNvSpPr/>
            <p:nvPr/>
          </p:nvSpPr>
          <p:spPr>
            <a:xfrm>
              <a:off x="6105088" y="2508039"/>
              <a:ext cx="3810" cy="0"/>
            </a:xfrm>
            <a:custGeom>
              <a:avLst/>
              <a:gdLst/>
              <a:ahLst/>
              <a:cxnLst/>
              <a:rect l="l" t="t" r="r" b="b"/>
              <a:pathLst>
                <a:path w="3810" h="0">
                  <a:moveTo>
                    <a:pt x="0" y="0"/>
                  </a:moveTo>
                  <a:lnTo>
                    <a:pt x="3238" y="0"/>
                  </a:lnTo>
                </a:path>
              </a:pathLst>
            </a:custGeom>
            <a:ln w="3175">
              <a:solidFill>
                <a:srgbClr val="565658"/>
              </a:solidFill>
            </a:ln>
          </p:spPr>
          <p:txBody>
            <a:bodyPr wrap="square" lIns="0" tIns="0" rIns="0" bIns="0" rtlCol="0"/>
            <a:lstStyle/>
            <a:p/>
          </p:txBody>
        </p:sp>
        <p:sp>
          <p:nvSpPr>
            <p:cNvPr id="500" name="object 500" descr=""/>
            <p:cNvSpPr/>
            <p:nvPr/>
          </p:nvSpPr>
          <p:spPr>
            <a:xfrm>
              <a:off x="6088895" y="2508039"/>
              <a:ext cx="3810" cy="0"/>
            </a:xfrm>
            <a:custGeom>
              <a:avLst/>
              <a:gdLst/>
              <a:ahLst/>
              <a:cxnLst/>
              <a:rect l="l" t="t" r="r" b="b"/>
              <a:pathLst>
                <a:path w="3810" h="0">
                  <a:moveTo>
                    <a:pt x="3238" y="0"/>
                  </a:moveTo>
                  <a:lnTo>
                    <a:pt x="0" y="0"/>
                  </a:lnTo>
                </a:path>
              </a:pathLst>
            </a:custGeom>
            <a:ln w="3175">
              <a:solidFill>
                <a:srgbClr val="565658"/>
              </a:solidFill>
            </a:ln>
          </p:spPr>
          <p:txBody>
            <a:bodyPr wrap="square" lIns="0" tIns="0" rIns="0" bIns="0" rtlCol="0"/>
            <a:lstStyle/>
            <a:p/>
          </p:txBody>
        </p:sp>
        <p:sp>
          <p:nvSpPr>
            <p:cNvPr id="501" name="object 501" descr=""/>
            <p:cNvSpPr/>
            <p:nvPr/>
          </p:nvSpPr>
          <p:spPr>
            <a:xfrm>
              <a:off x="6035771" y="2508039"/>
              <a:ext cx="27305" cy="0"/>
            </a:xfrm>
            <a:custGeom>
              <a:avLst/>
              <a:gdLst/>
              <a:ahLst/>
              <a:cxnLst/>
              <a:rect l="l" t="t" r="r" b="b"/>
              <a:pathLst>
                <a:path w="27304" h="0">
                  <a:moveTo>
                    <a:pt x="0" y="0"/>
                  </a:moveTo>
                  <a:lnTo>
                    <a:pt x="27216" y="0"/>
                  </a:lnTo>
                </a:path>
              </a:pathLst>
            </a:custGeom>
            <a:ln w="3175">
              <a:solidFill>
                <a:srgbClr val="565658"/>
              </a:solidFill>
            </a:ln>
          </p:spPr>
          <p:txBody>
            <a:bodyPr wrap="square" lIns="0" tIns="0" rIns="0" bIns="0" rtlCol="0"/>
            <a:lstStyle/>
            <a:p/>
          </p:txBody>
        </p:sp>
        <p:sp>
          <p:nvSpPr>
            <p:cNvPr id="502" name="object 502" descr=""/>
            <p:cNvSpPr/>
            <p:nvPr/>
          </p:nvSpPr>
          <p:spPr>
            <a:xfrm>
              <a:off x="6029303" y="2514513"/>
              <a:ext cx="0" cy="26034"/>
            </a:xfrm>
            <a:custGeom>
              <a:avLst/>
              <a:gdLst/>
              <a:ahLst/>
              <a:cxnLst/>
              <a:rect l="l" t="t" r="r" b="b"/>
              <a:pathLst>
                <a:path w="0" h="26035">
                  <a:moveTo>
                    <a:pt x="0" y="25920"/>
                  </a:moveTo>
                  <a:lnTo>
                    <a:pt x="0" y="0"/>
                  </a:lnTo>
                </a:path>
              </a:pathLst>
            </a:custGeom>
            <a:ln w="3175">
              <a:solidFill>
                <a:srgbClr val="565658"/>
              </a:solidFill>
            </a:ln>
          </p:spPr>
          <p:txBody>
            <a:bodyPr wrap="square" lIns="0" tIns="0" rIns="0" bIns="0" rtlCol="0"/>
            <a:lstStyle/>
            <a:p/>
          </p:txBody>
        </p:sp>
        <p:sp>
          <p:nvSpPr>
            <p:cNvPr id="503" name="object 503" descr=""/>
            <p:cNvSpPr/>
            <p:nvPr/>
          </p:nvSpPr>
          <p:spPr>
            <a:xfrm>
              <a:off x="6063378" y="2528552"/>
              <a:ext cx="0" cy="1270"/>
            </a:xfrm>
            <a:custGeom>
              <a:avLst/>
              <a:gdLst/>
              <a:ahLst/>
              <a:cxnLst/>
              <a:rect l="l" t="t" r="r" b="b"/>
              <a:pathLst>
                <a:path w="0" h="1269">
                  <a:moveTo>
                    <a:pt x="0" y="0"/>
                  </a:moveTo>
                  <a:lnTo>
                    <a:pt x="0" y="838"/>
                  </a:lnTo>
                </a:path>
              </a:pathLst>
            </a:custGeom>
            <a:ln w="3175">
              <a:solidFill>
                <a:srgbClr val="565658"/>
              </a:solidFill>
            </a:ln>
          </p:spPr>
          <p:txBody>
            <a:bodyPr wrap="square" lIns="0" tIns="0" rIns="0" bIns="0" rtlCol="0"/>
            <a:lstStyle/>
            <a:p/>
          </p:txBody>
        </p:sp>
        <p:sp>
          <p:nvSpPr>
            <p:cNvPr id="504" name="object 504" descr=""/>
            <p:cNvSpPr/>
            <p:nvPr/>
          </p:nvSpPr>
          <p:spPr>
            <a:xfrm>
              <a:off x="6062223" y="2529383"/>
              <a:ext cx="1270" cy="0"/>
            </a:xfrm>
            <a:custGeom>
              <a:avLst/>
              <a:gdLst/>
              <a:ahLst/>
              <a:cxnLst/>
              <a:rect l="l" t="t" r="r" b="b"/>
              <a:pathLst>
                <a:path w="1270" h="0">
                  <a:moveTo>
                    <a:pt x="1155" y="0"/>
                  </a:moveTo>
                  <a:lnTo>
                    <a:pt x="0" y="0"/>
                  </a:lnTo>
                </a:path>
              </a:pathLst>
            </a:custGeom>
            <a:ln w="3175">
              <a:solidFill>
                <a:srgbClr val="565658"/>
              </a:solidFill>
            </a:ln>
          </p:spPr>
          <p:txBody>
            <a:bodyPr wrap="square" lIns="0" tIns="0" rIns="0" bIns="0" rtlCol="0"/>
            <a:lstStyle/>
            <a:p/>
          </p:txBody>
        </p:sp>
        <p:sp>
          <p:nvSpPr>
            <p:cNvPr id="505" name="object 505" descr=""/>
            <p:cNvSpPr/>
            <p:nvPr/>
          </p:nvSpPr>
          <p:spPr>
            <a:xfrm>
              <a:off x="6062987" y="2546907"/>
              <a:ext cx="3810" cy="0"/>
            </a:xfrm>
            <a:custGeom>
              <a:avLst/>
              <a:gdLst/>
              <a:ahLst/>
              <a:cxnLst/>
              <a:rect l="l" t="t" r="r" b="b"/>
              <a:pathLst>
                <a:path w="3810" h="0">
                  <a:moveTo>
                    <a:pt x="3225" y="0"/>
                  </a:moveTo>
                  <a:lnTo>
                    <a:pt x="0" y="0"/>
                  </a:lnTo>
                </a:path>
              </a:pathLst>
            </a:custGeom>
            <a:ln w="3175">
              <a:solidFill>
                <a:srgbClr val="565658"/>
              </a:solidFill>
            </a:ln>
          </p:spPr>
          <p:txBody>
            <a:bodyPr wrap="square" lIns="0" tIns="0" rIns="0" bIns="0" rtlCol="0"/>
            <a:lstStyle/>
            <a:p/>
          </p:txBody>
        </p:sp>
        <p:sp>
          <p:nvSpPr>
            <p:cNvPr id="506" name="object 506" descr=""/>
            <p:cNvSpPr/>
            <p:nvPr/>
          </p:nvSpPr>
          <p:spPr>
            <a:xfrm>
              <a:off x="6035771" y="2508038"/>
              <a:ext cx="0" cy="3810"/>
            </a:xfrm>
            <a:custGeom>
              <a:avLst/>
              <a:gdLst/>
              <a:ahLst/>
              <a:cxnLst/>
              <a:rect l="l" t="t" r="r" b="b"/>
              <a:pathLst>
                <a:path w="0" h="3810">
                  <a:moveTo>
                    <a:pt x="0" y="3238"/>
                  </a:moveTo>
                  <a:lnTo>
                    <a:pt x="0" y="0"/>
                  </a:lnTo>
                </a:path>
              </a:pathLst>
            </a:custGeom>
            <a:ln w="3175">
              <a:solidFill>
                <a:srgbClr val="565658"/>
              </a:solidFill>
            </a:ln>
          </p:spPr>
          <p:txBody>
            <a:bodyPr wrap="square" lIns="0" tIns="0" rIns="0" bIns="0" rtlCol="0"/>
            <a:lstStyle/>
            <a:p/>
          </p:txBody>
        </p:sp>
        <p:sp>
          <p:nvSpPr>
            <p:cNvPr id="507" name="object 507" descr=""/>
            <p:cNvSpPr/>
            <p:nvPr/>
          </p:nvSpPr>
          <p:spPr>
            <a:xfrm>
              <a:off x="6029308" y="2514525"/>
              <a:ext cx="3810" cy="0"/>
            </a:xfrm>
            <a:custGeom>
              <a:avLst/>
              <a:gdLst/>
              <a:ahLst/>
              <a:cxnLst/>
              <a:rect l="l" t="t" r="r" b="b"/>
              <a:pathLst>
                <a:path w="3810" h="0">
                  <a:moveTo>
                    <a:pt x="3225" y="0"/>
                  </a:moveTo>
                  <a:lnTo>
                    <a:pt x="0" y="0"/>
                  </a:lnTo>
                </a:path>
              </a:pathLst>
            </a:custGeom>
            <a:ln w="3175">
              <a:solidFill>
                <a:srgbClr val="565658"/>
              </a:solidFill>
            </a:ln>
          </p:spPr>
          <p:txBody>
            <a:bodyPr wrap="square" lIns="0" tIns="0" rIns="0" bIns="0" rtlCol="0"/>
            <a:lstStyle/>
            <a:p/>
          </p:txBody>
        </p:sp>
        <p:sp>
          <p:nvSpPr>
            <p:cNvPr id="508" name="object 508" descr=""/>
            <p:cNvSpPr/>
            <p:nvPr/>
          </p:nvSpPr>
          <p:spPr>
            <a:xfrm>
              <a:off x="6029308" y="2540434"/>
              <a:ext cx="3810" cy="0"/>
            </a:xfrm>
            <a:custGeom>
              <a:avLst/>
              <a:gdLst/>
              <a:ahLst/>
              <a:cxnLst/>
              <a:rect l="l" t="t" r="r" b="b"/>
              <a:pathLst>
                <a:path w="3810" h="0">
                  <a:moveTo>
                    <a:pt x="3225" y="0"/>
                  </a:moveTo>
                  <a:lnTo>
                    <a:pt x="0" y="0"/>
                  </a:lnTo>
                </a:path>
              </a:pathLst>
            </a:custGeom>
            <a:ln w="3175">
              <a:solidFill>
                <a:srgbClr val="565658"/>
              </a:solidFill>
            </a:ln>
          </p:spPr>
          <p:txBody>
            <a:bodyPr wrap="square" lIns="0" tIns="0" rIns="0" bIns="0" rtlCol="0"/>
            <a:lstStyle/>
            <a:p/>
          </p:txBody>
        </p:sp>
        <p:sp>
          <p:nvSpPr>
            <p:cNvPr id="509" name="object 509" descr=""/>
            <p:cNvSpPr/>
            <p:nvPr/>
          </p:nvSpPr>
          <p:spPr>
            <a:xfrm>
              <a:off x="6063267" y="2536257"/>
              <a:ext cx="0" cy="1270"/>
            </a:xfrm>
            <a:custGeom>
              <a:avLst/>
              <a:gdLst/>
              <a:ahLst/>
              <a:cxnLst/>
              <a:rect l="l" t="t" r="r" b="b"/>
              <a:pathLst>
                <a:path w="0" h="1269">
                  <a:moveTo>
                    <a:pt x="0" y="914"/>
                  </a:moveTo>
                  <a:lnTo>
                    <a:pt x="0" y="0"/>
                  </a:lnTo>
                </a:path>
              </a:pathLst>
            </a:custGeom>
            <a:ln w="3175">
              <a:solidFill>
                <a:srgbClr val="565658"/>
              </a:solidFill>
            </a:ln>
          </p:spPr>
          <p:txBody>
            <a:bodyPr wrap="square" lIns="0" tIns="0" rIns="0" bIns="0" rtlCol="0"/>
            <a:lstStyle/>
            <a:p/>
          </p:txBody>
        </p:sp>
        <p:sp>
          <p:nvSpPr>
            <p:cNvPr id="510" name="object 510" descr=""/>
            <p:cNvSpPr/>
            <p:nvPr/>
          </p:nvSpPr>
          <p:spPr>
            <a:xfrm>
              <a:off x="6062201" y="2537171"/>
              <a:ext cx="1270" cy="0"/>
            </a:xfrm>
            <a:custGeom>
              <a:avLst/>
              <a:gdLst/>
              <a:ahLst/>
              <a:cxnLst/>
              <a:rect l="l" t="t" r="r" b="b"/>
              <a:pathLst>
                <a:path w="1270" h="0">
                  <a:moveTo>
                    <a:pt x="0" y="0"/>
                  </a:moveTo>
                  <a:lnTo>
                    <a:pt x="1066" y="0"/>
                  </a:lnTo>
                </a:path>
              </a:pathLst>
            </a:custGeom>
            <a:ln w="3175">
              <a:solidFill>
                <a:srgbClr val="565658"/>
              </a:solidFill>
            </a:ln>
          </p:spPr>
          <p:txBody>
            <a:bodyPr wrap="square" lIns="0" tIns="0" rIns="0" bIns="0" rtlCol="0"/>
            <a:lstStyle/>
            <a:p/>
          </p:txBody>
        </p:sp>
        <p:sp>
          <p:nvSpPr>
            <p:cNvPr id="511" name="object 511" descr=""/>
            <p:cNvSpPr/>
            <p:nvPr/>
          </p:nvSpPr>
          <p:spPr>
            <a:xfrm>
              <a:off x="6035771" y="2543670"/>
              <a:ext cx="0" cy="3810"/>
            </a:xfrm>
            <a:custGeom>
              <a:avLst/>
              <a:gdLst/>
              <a:ahLst/>
              <a:cxnLst/>
              <a:rect l="l" t="t" r="r" b="b"/>
              <a:pathLst>
                <a:path w="0" h="3810">
                  <a:moveTo>
                    <a:pt x="0" y="0"/>
                  </a:moveTo>
                  <a:lnTo>
                    <a:pt x="0" y="3238"/>
                  </a:lnTo>
                </a:path>
              </a:pathLst>
            </a:custGeom>
            <a:ln w="3175">
              <a:solidFill>
                <a:srgbClr val="565658"/>
              </a:solidFill>
            </a:ln>
          </p:spPr>
          <p:txBody>
            <a:bodyPr wrap="square" lIns="0" tIns="0" rIns="0" bIns="0" rtlCol="0"/>
            <a:lstStyle/>
            <a:p/>
          </p:txBody>
        </p:sp>
        <p:sp>
          <p:nvSpPr>
            <p:cNvPr id="512" name="object 512" descr=""/>
            <p:cNvSpPr/>
            <p:nvPr/>
          </p:nvSpPr>
          <p:spPr>
            <a:xfrm>
              <a:off x="6035779" y="2546907"/>
              <a:ext cx="27305" cy="0"/>
            </a:xfrm>
            <a:custGeom>
              <a:avLst/>
              <a:gdLst/>
              <a:ahLst/>
              <a:cxnLst/>
              <a:rect l="l" t="t" r="r" b="b"/>
              <a:pathLst>
                <a:path w="27304" h="0">
                  <a:moveTo>
                    <a:pt x="27203" y="0"/>
                  </a:moveTo>
                  <a:lnTo>
                    <a:pt x="0" y="0"/>
                  </a:lnTo>
                </a:path>
              </a:pathLst>
            </a:custGeom>
            <a:ln w="3175">
              <a:solidFill>
                <a:srgbClr val="565658"/>
              </a:solidFill>
            </a:ln>
          </p:spPr>
          <p:txBody>
            <a:bodyPr wrap="square" lIns="0" tIns="0" rIns="0" bIns="0" rtlCol="0"/>
            <a:lstStyle/>
            <a:p/>
          </p:txBody>
        </p:sp>
        <p:sp>
          <p:nvSpPr>
            <p:cNvPr id="513" name="object 513" descr=""/>
            <p:cNvSpPr/>
            <p:nvPr/>
          </p:nvSpPr>
          <p:spPr>
            <a:xfrm>
              <a:off x="6062982" y="2543670"/>
              <a:ext cx="0" cy="3810"/>
            </a:xfrm>
            <a:custGeom>
              <a:avLst/>
              <a:gdLst/>
              <a:ahLst/>
              <a:cxnLst/>
              <a:rect l="l" t="t" r="r" b="b"/>
              <a:pathLst>
                <a:path w="0" h="3810">
                  <a:moveTo>
                    <a:pt x="0" y="0"/>
                  </a:moveTo>
                  <a:lnTo>
                    <a:pt x="0" y="3238"/>
                  </a:lnTo>
                </a:path>
              </a:pathLst>
            </a:custGeom>
            <a:ln w="3175">
              <a:solidFill>
                <a:srgbClr val="565658"/>
              </a:solidFill>
            </a:ln>
          </p:spPr>
          <p:txBody>
            <a:bodyPr wrap="square" lIns="0" tIns="0" rIns="0" bIns="0" rtlCol="0"/>
            <a:lstStyle/>
            <a:p/>
          </p:txBody>
        </p:sp>
        <p:sp>
          <p:nvSpPr>
            <p:cNvPr id="514" name="object 514" descr=""/>
            <p:cNvSpPr/>
            <p:nvPr/>
          </p:nvSpPr>
          <p:spPr>
            <a:xfrm>
              <a:off x="6062982" y="2508039"/>
              <a:ext cx="0" cy="3810"/>
            </a:xfrm>
            <a:custGeom>
              <a:avLst/>
              <a:gdLst/>
              <a:ahLst/>
              <a:cxnLst/>
              <a:rect l="l" t="t" r="r" b="b"/>
              <a:pathLst>
                <a:path w="0" h="3810">
                  <a:moveTo>
                    <a:pt x="0" y="0"/>
                  </a:moveTo>
                  <a:lnTo>
                    <a:pt x="0" y="3251"/>
                  </a:lnTo>
                </a:path>
              </a:pathLst>
            </a:custGeom>
            <a:ln w="3175">
              <a:solidFill>
                <a:srgbClr val="565658"/>
              </a:solidFill>
            </a:ln>
          </p:spPr>
          <p:txBody>
            <a:bodyPr wrap="square" lIns="0" tIns="0" rIns="0" bIns="0" rtlCol="0"/>
            <a:lstStyle/>
            <a:p/>
          </p:txBody>
        </p:sp>
        <p:sp>
          <p:nvSpPr>
            <p:cNvPr id="515" name="object 515" descr=""/>
            <p:cNvSpPr/>
            <p:nvPr/>
          </p:nvSpPr>
          <p:spPr>
            <a:xfrm>
              <a:off x="6062987" y="2508039"/>
              <a:ext cx="3810" cy="0"/>
            </a:xfrm>
            <a:custGeom>
              <a:avLst/>
              <a:gdLst/>
              <a:ahLst/>
              <a:cxnLst/>
              <a:rect l="l" t="t" r="r" b="b"/>
              <a:pathLst>
                <a:path w="3810" h="0">
                  <a:moveTo>
                    <a:pt x="3225" y="0"/>
                  </a:moveTo>
                  <a:lnTo>
                    <a:pt x="0" y="0"/>
                  </a:lnTo>
                </a:path>
              </a:pathLst>
            </a:custGeom>
            <a:ln w="3175">
              <a:solidFill>
                <a:srgbClr val="565658"/>
              </a:solidFill>
            </a:ln>
          </p:spPr>
          <p:txBody>
            <a:bodyPr wrap="square" lIns="0" tIns="0" rIns="0" bIns="0" rtlCol="0"/>
            <a:lstStyle/>
            <a:p/>
          </p:txBody>
        </p:sp>
        <p:sp>
          <p:nvSpPr>
            <p:cNvPr id="516" name="object 516" descr=""/>
            <p:cNvSpPr/>
            <p:nvPr/>
          </p:nvSpPr>
          <p:spPr>
            <a:xfrm>
              <a:off x="6065078" y="2517328"/>
              <a:ext cx="0" cy="2540"/>
            </a:xfrm>
            <a:custGeom>
              <a:avLst/>
              <a:gdLst/>
              <a:ahLst/>
              <a:cxnLst/>
              <a:rect l="l" t="t" r="r" b="b"/>
              <a:pathLst>
                <a:path w="0" h="2539">
                  <a:moveTo>
                    <a:pt x="0" y="2146"/>
                  </a:moveTo>
                  <a:lnTo>
                    <a:pt x="0" y="0"/>
                  </a:lnTo>
                </a:path>
              </a:pathLst>
            </a:custGeom>
            <a:ln w="3175">
              <a:solidFill>
                <a:srgbClr val="565658"/>
              </a:solidFill>
            </a:ln>
          </p:spPr>
          <p:txBody>
            <a:bodyPr wrap="square" lIns="0" tIns="0" rIns="0" bIns="0" rtlCol="0"/>
            <a:lstStyle/>
            <a:p/>
          </p:txBody>
        </p:sp>
        <p:sp>
          <p:nvSpPr>
            <p:cNvPr id="517" name="object 517" descr=""/>
            <p:cNvSpPr/>
            <p:nvPr/>
          </p:nvSpPr>
          <p:spPr>
            <a:xfrm>
              <a:off x="6064709" y="2517328"/>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518" name="object 518" descr=""/>
            <p:cNvSpPr/>
            <p:nvPr/>
          </p:nvSpPr>
          <p:spPr>
            <a:xfrm>
              <a:off x="6063999" y="2522017"/>
              <a:ext cx="635" cy="635"/>
            </a:xfrm>
            <a:custGeom>
              <a:avLst/>
              <a:gdLst/>
              <a:ahLst/>
              <a:cxnLst/>
              <a:rect l="l" t="t" r="r" b="b"/>
              <a:pathLst>
                <a:path w="635" h="635">
                  <a:moveTo>
                    <a:pt x="0" y="0"/>
                  </a:moveTo>
                  <a:lnTo>
                    <a:pt x="38" y="393"/>
                  </a:lnTo>
                </a:path>
              </a:pathLst>
            </a:custGeom>
            <a:ln w="3175">
              <a:solidFill>
                <a:srgbClr val="565658"/>
              </a:solidFill>
            </a:ln>
          </p:spPr>
          <p:txBody>
            <a:bodyPr wrap="square" lIns="0" tIns="0" rIns="0" bIns="0" rtlCol="0"/>
            <a:lstStyle/>
            <a:p/>
          </p:txBody>
        </p:sp>
        <p:sp>
          <p:nvSpPr>
            <p:cNvPr id="519" name="object 519" descr=""/>
            <p:cNvSpPr/>
            <p:nvPr/>
          </p:nvSpPr>
          <p:spPr>
            <a:xfrm>
              <a:off x="6064402" y="2535289"/>
              <a:ext cx="1270" cy="635"/>
            </a:xfrm>
            <a:custGeom>
              <a:avLst/>
              <a:gdLst/>
              <a:ahLst/>
              <a:cxnLst/>
              <a:rect l="l" t="t" r="r" b="b"/>
              <a:pathLst>
                <a:path w="1270" h="635">
                  <a:moveTo>
                    <a:pt x="0" y="431"/>
                  </a:moveTo>
                  <a:lnTo>
                    <a:pt x="685" y="0"/>
                  </a:lnTo>
                </a:path>
              </a:pathLst>
            </a:custGeom>
            <a:ln w="3175">
              <a:solidFill>
                <a:srgbClr val="565658"/>
              </a:solidFill>
            </a:ln>
          </p:spPr>
          <p:txBody>
            <a:bodyPr wrap="square" lIns="0" tIns="0" rIns="0" bIns="0" rtlCol="0"/>
            <a:lstStyle/>
            <a:p/>
          </p:txBody>
        </p:sp>
        <p:sp>
          <p:nvSpPr>
            <p:cNvPr id="520" name="object 520" descr=""/>
            <p:cNvSpPr/>
            <p:nvPr/>
          </p:nvSpPr>
          <p:spPr>
            <a:xfrm>
              <a:off x="6063935" y="2530350"/>
              <a:ext cx="635" cy="635"/>
            </a:xfrm>
            <a:custGeom>
              <a:avLst/>
              <a:gdLst/>
              <a:ahLst/>
              <a:cxnLst/>
              <a:rect l="l" t="t" r="r" b="b"/>
              <a:pathLst>
                <a:path w="635" h="635">
                  <a:moveTo>
                    <a:pt x="114" y="0"/>
                  </a:moveTo>
                  <a:lnTo>
                    <a:pt x="0" y="419"/>
                  </a:lnTo>
                </a:path>
              </a:pathLst>
            </a:custGeom>
            <a:ln w="3175">
              <a:solidFill>
                <a:srgbClr val="565658"/>
              </a:solidFill>
            </a:ln>
          </p:spPr>
          <p:txBody>
            <a:bodyPr wrap="square" lIns="0" tIns="0" rIns="0" bIns="0" rtlCol="0"/>
            <a:lstStyle/>
            <a:p/>
          </p:txBody>
        </p:sp>
        <p:sp>
          <p:nvSpPr>
            <p:cNvPr id="521" name="object 521" descr=""/>
            <p:cNvSpPr/>
            <p:nvPr/>
          </p:nvSpPr>
          <p:spPr>
            <a:xfrm>
              <a:off x="6062726" y="2530402"/>
              <a:ext cx="635" cy="635"/>
            </a:xfrm>
            <a:custGeom>
              <a:avLst/>
              <a:gdLst/>
              <a:ahLst/>
              <a:cxnLst/>
              <a:rect l="l" t="t" r="r" b="b"/>
              <a:pathLst>
                <a:path w="635" h="635">
                  <a:moveTo>
                    <a:pt x="101" y="419"/>
                  </a:moveTo>
                  <a:lnTo>
                    <a:pt x="0" y="0"/>
                  </a:lnTo>
                </a:path>
              </a:pathLst>
            </a:custGeom>
            <a:ln w="3175">
              <a:solidFill>
                <a:srgbClr val="565658"/>
              </a:solidFill>
            </a:ln>
          </p:spPr>
          <p:txBody>
            <a:bodyPr wrap="square" lIns="0" tIns="0" rIns="0" bIns="0" rtlCol="0"/>
            <a:lstStyle/>
            <a:p/>
          </p:txBody>
        </p:sp>
        <p:sp>
          <p:nvSpPr>
            <p:cNvPr id="522" name="object 522" descr=""/>
            <p:cNvSpPr/>
            <p:nvPr/>
          </p:nvSpPr>
          <p:spPr>
            <a:xfrm>
              <a:off x="6061779" y="2526208"/>
              <a:ext cx="3810" cy="1270"/>
            </a:xfrm>
            <a:custGeom>
              <a:avLst/>
              <a:gdLst/>
              <a:ahLst/>
              <a:cxnLst/>
              <a:rect l="l" t="t" r="r" b="b"/>
              <a:pathLst>
                <a:path w="3810" h="1269">
                  <a:moveTo>
                    <a:pt x="0" y="0"/>
                  </a:moveTo>
                  <a:lnTo>
                    <a:pt x="3365" y="927"/>
                  </a:lnTo>
                </a:path>
              </a:pathLst>
            </a:custGeom>
            <a:ln w="3175">
              <a:solidFill>
                <a:srgbClr val="565658"/>
              </a:solidFill>
            </a:ln>
          </p:spPr>
          <p:txBody>
            <a:bodyPr wrap="square" lIns="0" tIns="0" rIns="0" bIns="0" rtlCol="0"/>
            <a:lstStyle/>
            <a:p/>
          </p:txBody>
        </p:sp>
        <p:sp>
          <p:nvSpPr>
            <p:cNvPr id="523" name="object 523" descr=""/>
            <p:cNvSpPr/>
            <p:nvPr/>
          </p:nvSpPr>
          <p:spPr>
            <a:xfrm>
              <a:off x="6061779" y="2525885"/>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524" name="object 524" descr=""/>
            <p:cNvSpPr/>
            <p:nvPr/>
          </p:nvSpPr>
          <p:spPr>
            <a:xfrm>
              <a:off x="6061774" y="2525889"/>
              <a:ext cx="3810" cy="1270"/>
            </a:xfrm>
            <a:custGeom>
              <a:avLst/>
              <a:gdLst/>
              <a:ahLst/>
              <a:cxnLst/>
              <a:rect l="l" t="t" r="r" b="b"/>
              <a:pathLst>
                <a:path w="3810" h="1269">
                  <a:moveTo>
                    <a:pt x="3365" y="939"/>
                  </a:moveTo>
                  <a:lnTo>
                    <a:pt x="0" y="0"/>
                  </a:lnTo>
                </a:path>
              </a:pathLst>
            </a:custGeom>
            <a:ln w="3175">
              <a:solidFill>
                <a:srgbClr val="565658"/>
              </a:solidFill>
            </a:ln>
          </p:spPr>
          <p:txBody>
            <a:bodyPr wrap="square" lIns="0" tIns="0" rIns="0" bIns="0" rtlCol="0"/>
            <a:lstStyle/>
            <a:p/>
          </p:txBody>
        </p:sp>
        <p:sp>
          <p:nvSpPr>
            <p:cNvPr id="525" name="object 525" descr=""/>
            <p:cNvSpPr/>
            <p:nvPr/>
          </p:nvSpPr>
          <p:spPr>
            <a:xfrm>
              <a:off x="6065140" y="2526834"/>
              <a:ext cx="0" cy="635"/>
            </a:xfrm>
            <a:custGeom>
              <a:avLst/>
              <a:gdLst/>
              <a:ahLst/>
              <a:cxnLst/>
              <a:rect l="l" t="t" r="r" b="b"/>
              <a:pathLst>
                <a:path w="0" h="635">
                  <a:moveTo>
                    <a:pt x="0" y="304"/>
                  </a:moveTo>
                  <a:lnTo>
                    <a:pt x="0" y="0"/>
                  </a:lnTo>
                </a:path>
              </a:pathLst>
            </a:custGeom>
            <a:ln w="3175">
              <a:solidFill>
                <a:srgbClr val="565658"/>
              </a:solidFill>
            </a:ln>
          </p:spPr>
          <p:txBody>
            <a:bodyPr wrap="square" lIns="0" tIns="0" rIns="0" bIns="0" rtlCol="0"/>
            <a:lstStyle/>
            <a:p/>
          </p:txBody>
        </p:sp>
        <p:sp>
          <p:nvSpPr>
            <p:cNvPr id="526" name="object 526" descr=""/>
            <p:cNvSpPr/>
            <p:nvPr/>
          </p:nvSpPr>
          <p:spPr>
            <a:xfrm>
              <a:off x="6063935" y="2522810"/>
              <a:ext cx="635" cy="635"/>
            </a:xfrm>
            <a:custGeom>
              <a:avLst/>
              <a:gdLst/>
              <a:ahLst/>
              <a:cxnLst/>
              <a:rect l="l" t="t" r="r" b="b"/>
              <a:pathLst>
                <a:path w="635" h="635">
                  <a:moveTo>
                    <a:pt x="114" y="0"/>
                  </a:moveTo>
                  <a:lnTo>
                    <a:pt x="0" y="419"/>
                  </a:lnTo>
                </a:path>
              </a:pathLst>
            </a:custGeom>
            <a:ln w="3175">
              <a:solidFill>
                <a:srgbClr val="565658"/>
              </a:solidFill>
            </a:ln>
          </p:spPr>
          <p:txBody>
            <a:bodyPr wrap="square" lIns="0" tIns="0" rIns="0" bIns="0" rtlCol="0"/>
            <a:lstStyle/>
            <a:p/>
          </p:txBody>
        </p:sp>
        <p:sp>
          <p:nvSpPr>
            <p:cNvPr id="527" name="object 527" descr=""/>
            <p:cNvSpPr/>
            <p:nvPr/>
          </p:nvSpPr>
          <p:spPr>
            <a:xfrm>
              <a:off x="6062726" y="2522850"/>
              <a:ext cx="635" cy="635"/>
            </a:xfrm>
            <a:custGeom>
              <a:avLst/>
              <a:gdLst/>
              <a:ahLst/>
              <a:cxnLst/>
              <a:rect l="l" t="t" r="r" b="b"/>
              <a:pathLst>
                <a:path w="635" h="635">
                  <a:moveTo>
                    <a:pt x="101" y="431"/>
                  </a:moveTo>
                  <a:lnTo>
                    <a:pt x="0" y="0"/>
                  </a:lnTo>
                </a:path>
              </a:pathLst>
            </a:custGeom>
            <a:ln w="3175">
              <a:solidFill>
                <a:srgbClr val="565658"/>
              </a:solidFill>
            </a:ln>
          </p:spPr>
          <p:txBody>
            <a:bodyPr wrap="square" lIns="0" tIns="0" rIns="0" bIns="0" rtlCol="0"/>
            <a:lstStyle/>
            <a:p/>
          </p:txBody>
        </p:sp>
        <p:sp>
          <p:nvSpPr>
            <p:cNvPr id="528" name="object 528" descr=""/>
            <p:cNvSpPr/>
            <p:nvPr/>
          </p:nvSpPr>
          <p:spPr>
            <a:xfrm>
              <a:off x="6062746" y="2519935"/>
              <a:ext cx="635" cy="635"/>
            </a:xfrm>
            <a:custGeom>
              <a:avLst/>
              <a:gdLst/>
              <a:ahLst/>
              <a:cxnLst/>
              <a:rect l="l" t="t" r="r" b="b"/>
              <a:pathLst>
                <a:path w="635" h="635">
                  <a:moveTo>
                    <a:pt x="38" y="419"/>
                  </a:moveTo>
                  <a:lnTo>
                    <a:pt x="0" y="0"/>
                  </a:lnTo>
                </a:path>
              </a:pathLst>
            </a:custGeom>
            <a:ln w="3175">
              <a:solidFill>
                <a:srgbClr val="565658"/>
              </a:solidFill>
            </a:ln>
          </p:spPr>
          <p:txBody>
            <a:bodyPr wrap="square" lIns="0" tIns="0" rIns="0" bIns="0" rtlCol="0"/>
            <a:lstStyle/>
            <a:p/>
          </p:txBody>
        </p:sp>
        <p:sp>
          <p:nvSpPr>
            <p:cNvPr id="529" name="object 529" descr=""/>
            <p:cNvSpPr/>
            <p:nvPr/>
          </p:nvSpPr>
          <p:spPr>
            <a:xfrm>
              <a:off x="6062765" y="2518980"/>
              <a:ext cx="635" cy="635"/>
            </a:xfrm>
            <a:custGeom>
              <a:avLst/>
              <a:gdLst/>
              <a:ahLst/>
              <a:cxnLst/>
              <a:rect l="l" t="t" r="r" b="b"/>
              <a:pathLst>
                <a:path w="635" h="635">
                  <a:moveTo>
                    <a:pt x="0" y="406"/>
                  </a:moveTo>
                  <a:lnTo>
                    <a:pt x="38" y="0"/>
                  </a:lnTo>
                </a:path>
              </a:pathLst>
            </a:custGeom>
            <a:ln w="3175">
              <a:solidFill>
                <a:srgbClr val="565658"/>
              </a:solidFill>
            </a:ln>
          </p:spPr>
          <p:txBody>
            <a:bodyPr wrap="square" lIns="0" tIns="0" rIns="0" bIns="0" rtlCol="0"/>
            <a:lstStyle/>
            <a:p/>
          </p:txBody>
        </p:sp>
        <p:sp>
          <p:nvSpPr>
            <p:cNvPr id="530" name="object 530" descr=""/>
            <p:cNvSpPr/>
            <p:nvPr/>
          </p:nvSpPr>
          <p:spPr>
            <a:xfrm>
              <a:off x="6064693" y="2517328"/>
              <a:ext cx="0" cy="1905"/>
            </a:xfrm>
            <a:custGeom>
              <a:avLst/>
              <a:gdLst/>
              <a:ahLst/>
              <a:cxnLst/>
              <a:rect l="l" t="t" r="r" b="b"/>
              <a:pathLst>
                <a:path w="0" h="1905">
                  <a:moveTo>
                    <a:pt x="0" y="0"/>
                  </a:moveTo>
                  <a:lnTo>
                    <a:pt x="0" y="1587"/>
                  </a:lnTo>
                </a:path>
              </a:pathLst>
            </a:custGeom>
            <a:ln w="3175">
              <a:solidFill>
                <a:srgbClr val="565658"/>
              </a:solidFill>
            </a:ln>
          </p:spPr>
          <p:txBody>
            <a:bodyPr wrap="square" lIns="0" tIns="0" rIns="0" bIns="0" rtlCol="0"/>
            <a:lstStyle/>
            <a:p/>
          </p:txBody>
        </p:sp>
        <p:sp>
          <p:nvSpPr>
            <p:cNvPr id="531" name="object 531" descr=""/>
            <p:cNvSpPr/>
            <p:nvPr/>
          </p:nvSpPr>
          <p:spPr>
            <a:xfrm>
              <a:off x="6061853" y="2537606"/>
              <a:ext cx="3810" cy="0"/>
            </a:xfrm>
            <a:custGeom>
              <a:avLst/>
              <a:gdLst/>
              <a:ahLst/>
              <a:cxnLst/>
              <a:rect l="l" t="t" r="r" b="b"/>
              <a:pathLst>
                <a:path w="3810" h="0">
                  <a:moveTo>
                    <a:pt x="0" y="0"/>
                  </a:moveTo>
                  <a:lnTo>
                    <a:pt x="3225" y="0"/>
                  </a:lnTo>
                </a:path>
              </a:pathLst>
            </a:custGeom>
            <a:ln w="3175">
              <a:solidFill>
                <a:srgbClr val="565658"/>
              </a:solidFill>
            </a:ln>
          </p:spPr>
          <p:txBody>
            <a:bodyPr wrap="square" lIns="0" tIns="0" rIns="0" bIns="0" rtlCol="0"/>
            <a:lstStyle/>
            <a:p/>
          </p:txBody>
        </p:sp>
        <p:sp>
          <p:nvSpPr>
            <p:cNvPr id="532" name="object 532" descr=""/>
            <p:cNvSpPr/>
            <p:nvPr/>
          </p:nvSpPr>
          <p:spPr>
            <a:xfrm>
              <a:off x="6064201" y="2534753"/>
              <a:ext cx="1270" cy="635"/>
            </a:xfrm>
            <a:custGeom>
              <a:avLst/>
              <a:gdLst/>
              <a:ahLst/>
              <a:cxnLst/>
              <a:rect l="l" t="t" r="r" b="b"/>
              <a:pathLst>
                <a:path w="1270" h="635">
                  <a:moveTo>
                    <a:pt x="876" y="0"/>
                  </a:moveTo>
                  <a:lnTo>
                    <a:pt x="0" y="546"/>
                  </a:lnTo>
                </a:path>
              </a:pathLst>
            </a:custGeom>
            <a:ln w="3175">
              <a:solidFill>
                <a:srgbClr val="565658"/>
              </a:solidFill>
            </a:ln>
          </p:spPr>
          <p:txBody>
            <a:bodyPr wrap="square" lIns="0" tIns="0" rIns="0" bIns="0" rtlCol="0"/>
            <a:lstStyle/>
            <a:p/>
          </p:txBody>
        </p:sp>
        <p:sp>
          <p:nvSpPr>
            <p:cNvPr id="533" name="object 533" descr=""/>
            <p:cNvSpPr/>
            <p:nvPr/>
          </p:nvSpPr>
          <p:spPr>
            <a:xfrm>
              <a:off x="6065078" y="2534753"/>
              <a:ext cx="0" cy="635"/>
            </a:xfrm>
            <a:custGeom>
              <a:avLst/>
              <a:gdLst/>
              <a:ahLst/>
              <a:cxnLst/>
              <a:rect l="l" t="t" r="r" b="b"/>
              <a:pathLst>
                <a:path w="0" h="635">
                  <a:moveTo>
                    <a:pt x="0" y="533"/>
                  </a:moveTo>
                  <a:lnTo>
                    <a:pt x="0" y="0"/>
                  </a:lnTo>
                </a:path>
              </a:pathLst>
            </a:custGeom>
            <a:ln w="3175">
              <a:solidFill>
                <a:srgbClr val="565658"/>
              </a:solidFill>
            </a:ln>
          </p:spPr>
          <p:txBody>
            <a:bodyPr wrap="square" lIns="0" tIns="0" rIns="0" bIns="0" rtlCol="0"/>
            <a:lstStyle/>
            <a:p/>
          </p:txBody>
        </p:sp>
        <p:sp>
          <p:nvSpPr>
            <p:cNvPr id="534" name="object 534" descr=""/>
            <p:cNvSpPr/>
            <p:nvPr/>
          </p:nvSpPr>
          <p:spPr>
            <a:xfrm>
              <a:off x="6063643" y="2537171"/>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35" name="object 535" descr=""/>
            <p:cNvSpPr/>
            <p:nvPr/>
          </p:nvSpPr>
          <p:spPr>
            <a:xfrm>
              <a:off x="6065078" y="2537174"/>
              <a:ext cx="0" cy="635"/>
            </a:xfrm>
            <a:custGeom>
              <a:avLst/>
              <a:gdLst/>
              <a:ahLst/>
              <a:cxnLst/>
              <a:rect l="l" t="t" r="r" b="b"/>
              <a:pathLst>
                <a:path w="0" h="635">
                  <a:moveTo>
                    <a:pt x="0" y="431"/>
                  </a:moveTo>
                  <a:lnTo>
                    <a:pt x="0" y="0"/>
                  </a:lnTo>
                </a:path>
              </a:pathLst>
            </a:custGeom>
            <a:ln w="3175">
              <a:solidFill>
                <a:srgbClr val="565658"/>
              </a:solidFill>
            </a:ln>
          </p:spPr>
          <p:txBody>
            <a:bodyPr wrap="square" lIns="0" tIns="0" rIns="0" bIns="0" rtlCol="0"/>
            <a:lstStyle/>
            <a:p/>
          </p:txBody>
        </p:sp>
        <p:sp>
          <p:nvSpPr>
            <p:cNvPr id="536" name="object 536" descr=""/>
            <p:cNvSpPr/>
            <p:nvPr/>
          </p:nvSpPr>
          <p:spPr>
            <a:xfrm>
              <a:off x="6061853" y="2529817"/>
              <a:ext cx="3810" cy="0"/>
            </a:xfrm>
            <a:custGeom>
              <a:avLst/>
              <a:gdLst/>
              <a:ahLst/>
              <a:cxnLst/>
              <a:rect l="l" t="t" r="r" b="b"/>
              <a:pathLst>
                <a:path w="3810" h="0">
                  <a:moveTo>
                    <a:pt x="0" y="0"/>
                  </a:moveTo>
                  <a:lnTo>
                    <a:pt x="3225" y="0"/>
                  </a:lnTo>
                </a:path>
              </a:pathLst>
            </a:custGeom>
            <a:ln w="3175">
              <a:solidFill>
                <a:srgbClr val="565658"/>
              </a:solidFill>
            </a:ln>
          </p:spPr>
          <p:txBody>
            <a:bodyPr wrap="square" lIns="0" tIns="0" rIns="0" bIns="0" rtlCol="0"/>
            <a:lstStyle/>
            <a:p/>
          </p:txBody>
        </p:sp>
        <p:sp>
          <p:nvSpPr>
            <p:cNvPr id="537" name="object 537" descr=""/>
            <p:cNvSpPr/>
            <p:nvPr/>
          </p:nvSpPr>
          <p:spPr>
            <a:xfrm>
              <a:off x="6063769" y="2529383"/>
              <a:ext cx="1905" cy="0"/>
            </a:xfrm>
            <a:custGeom>
              <a:avLst/>
              <a:gdLst/>
              <a:ahLst/>
              <a:cxnLst/>
              <a:rect l="l" t="t" r="r" b="b"/>
              <a:pathLst>
                <a:path w="1904" h="0">
                  <a:moveTo>
                    <a:pt x="1308" y="0"/>
                  </a:moveTo>
                  <a:lnTo>
                    <a:pt x="0" y="0"/>
                  </a:lnTo>
                </a:path>
              </a:pathLst>
            </a:custGeom>
            <a:ln w="3175">
              <a:solidFill>
                <a:srgbClr val="565658"/>
              </a:solidFill>
            </a:ln>
          </p:spPr>
          <p:txBody>
            <a:bodyPr wrap="square" lIns="0" tIns="0" rIns="0" bIns="0" rtlCol="0"/>
            <a:lstStyle/>
            <a:p/>
          </p:txBody>
        </p:sp>
        <p:sp>
          <p:nvSpPr>
            <p:cNvPr id="538" name="object 538" descr=""/>
            <p:cNvSpPr/>
            <p:nvPr/>
          </p:nvSpPr>
          <p:spPr>
            <a:xfrm>
              <a:off x="6065078" y="2529385"/>
              <a:ext cx="0" cy="635"/>
            </a:xfrm>
            <a:custGeom>
              <a:avLst/>
              <a:gdLst/>
              <a:ahLst/>
              <a:cxnLst/>
              <a:rect l="l" t="t" r="r" b="b"/>
              <a:pathLst>
                <a:path w="0" h="635">
                  <a:moveTo>
                    <a:pt x="0" y="431"/>
                  </a:moveTo>
                  <a:lnTo>
                    <a:pt x="0" y="0"/>
                  </a:lnTo>
                </a:path>
              </a:pathLst>
            </a:custGeom>
            <a:ln w="3175">
              <a:solidFill>
                <a:srgbClr val="565658"/>
              </a:solidFill>
            </a:ln>
          </p:spPr>
          <p:txBody>
            <a:bodyPr wrap="square" lIns="0" tIns="0" rIns="0" bIns="0" rtlCol="0"/>
            <a:lstStyle/>
            <a:p/>
          </p:txBody>
        </p:sp>
        <p:sp>
          <p:nvSpPr>
            <p:cNvPr id="539" name="object 539" descr=""/>
            <p:cNvSpPr/>
            <p:nvPr/>
          </p:nvSpPr>
          <p:spPr>
            <a:xfrm>
              <a:off x="6064632" y="2534282"/>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540" name="object 540" descr=""/>
            <p:cNvSpPr/>
            <p:nvPr/>
          </p:nvSpPr>
          <p:spPr>
            <a:xfrm>
              <a:off x="6064632" y="2533835"/>
              <a:ext cx="0" cy="635"/>
            </a:xfrm>
            <a:custGeom>
              <a:avLst/>
              <a:gdLst/>
              <a:ahLst/>
              <a:cxnLst/>
              <a:rect l="l" t="t" r="r" b="b"/>
              <a:pathLst>
                <a:path w="0" h="635">
                  <a:moveTo>
                    <a:pt x="0" y="0"/>
                  </a:moveTo>
                  <a:lnTo>
                    <a:pt x="0" y="444"/>
                  </a:lnTo>
                </a:path>
              </a:pathLst>
            </a:custGeom>
            <a:ln w="3175">
              <a:solidFill>
                <a:srgbClr val="565658"/>
              </a:solidFill>
            </a:ln>
          </p:spPr>
          <p:txBody>
            <a:bodyPr wrap="square" lIns="0" tIns="0" rIns="0" bIns="0" rtlCol="0"/>
            <a:lstStyle/>
            <a:p/>
          </p:txBody>
        </p:sp>
        <p:sp>
          <p:nvSpPr>
            <p:cNvPr id="541" name="object 541" descr=""/>
            <p:cNvSpPr/>
            <p:nvPr/>
          </p:nvSpPr>
          <p:spPr>
            <a:xfrm>
              <a:off x="6064633" y="2533835"/>
              <a:ext cx="635" cy="0"/>
            </a:xfrm>
            <a:custGeom>
              <a:avLst/>
              <a:gdLst/>
              <a:ahLst/>
              <a:cxnLst/>
              <a:rect l="l" t="t" r="r" b="b"/>
              <a:pathLst>
                <a:path w="635" h="0">
                  <a:moveTo>
                    <a:pt x="444" y="0"/>
                  </a:moveTo>
                  <a:lnTo>
                    <a:pt x="0" y="0"/>
                  </a:lnTo>
                </a:path>
              </a:pathLst>
            </a:custGeom>
            <a:ln w="3175">
              <a:solidFill>
                <a:srgbClr val="565658"/>
              </a:solidFill>
            </a:ln>
          </p:spPr>
          <p:txBody>
            <a:bodyPr wrap="square" lIns="0" tIns="0" rIns="0" bIns="0" rtlCol="0"/>
            <a:lstStyle/>
            <a:p/>
          </p:txBody>
        </p:sp>
        <p:sp>
          <p:nvSpPr>
            <p:cNvPr id="542" name="object 542" descr=""/>
            <p:cNvSpPr/>
            <p:nvPr/>
          </p:nvSpPr>
          <p:spPr>
            <a:xfrm>
              <a:off x="6065078" y="2533825"/>
              <a:ext cx="0" cy="635"/>
            </a:xfrm>
            <a:custGeom>
              <a:avLst/>
              <a:gdLst/>
              <a:ahLst/>
              <a:cxnLst/>
              <a:rect l="l" t="t" r="r" b="b"/>
              <a:pathLst>
                <a:path w="0" h="635">
                  <a:moveTo>
                    <a:pt x="0" y="457"/>
                  </a:moveTo>
                  <a:lnTo>
                    <a:pt x="0" y="0"/>
                  </a:lnTo>
                </a:path>
              </a:pathLst>
            </a:custGeom>
            <a:ln w="3175">
              <a:solidFill>
                <a:srgbClr val="565658"/>
              </a:solidFill>
            </a:ln>
          </p:spPr>
          <p:txBody>
            <a:bodyPr wrap="square" lIns="0" tIns="0" rIns="0" bIns="0" rtlCol="0"/>
            <a:lstStyle/>
            <a:p/>
          </p:txBody>
        </p:sp>
        <p:sp>
          <p:nvSpPr>
            <p:cNvPr id="543" name="object 543" descr=""/>
            <p:cNvSpPr/>
            <p:nvPr/>
          </p:nvSpPr>
          <p:spPr>
            <a:xfrm>
              <a:off x="6032534" y="2514525"/>
              <a:ext cx="0" cy="26034"/>
            </a:xfrm>
            <a:custGeom>
              <a:avLst/>
              <a:gdLst/>
              <a:ahLst/>
              <a:cxnLst/>
              <a:rect l="l" t="t" r="r" b="b"/>
              <a:pathLst>
                <a:path w="0" h="26035">
                  <a:moveTo>
                    <a:pt x="0" y="0"/>
                  </a:moveTo>
                  <a:lnTo>
                    <a:pt x="0" y="25908"/>
                  </a:lnTo>
                </a:path>
              </a:pathLst>
            </a:custGeom>
            <a:ln w="3175">
              <a:solidFill>
                <a:srgbClr val="565658"/>
              </a:solidFill>
            </a:ln>
          </p:spPr>
          <p:txBody>
            <a:bodyPr wrap="square" lIns="0" tIns="0" rIns="0" bIns="0" rtlCol="0"/>
            <a:lstStyle/>
            <a:p/>
          </p:txBody>
        </p:sp>
        <p:sp>
          <p:nvSpPr>
            <p:cNvPr id="544" name="object 544" descr=""/>
            <p:cNvSpPr/>
            <p:nvPr/>
          </p:nvSpPr>
          <p:spPr>
            <a:xfrm>
              <a:off x="6035771" y="2543670"/>
              <a:ext cx="27305" cy="0"/>
            </a:xfrm>
            <a:custGeom>
              <a:avLst/>
              <a:gdLst/>
              <a:ahLst/>
              <a:cxnLst/>
              <a:rect l="l" t="t" r="r" b="b"/>
              <a:pathLst>
                <a:path w="27304" h="0">
                  <a:moveTo>
                    <a:pt x="0" y="0"/>
                  </a:moveTo>
                  <a:lnTo>
                    <a:pt x="27216" y="0"/>
                  </a:lnTo>
                </a:path>
              </a:pathLst>
            </a:custGeom>
            <a:ln w="3175">
              <a:solidFill>
                <a:srgbClr val="565658"/>
              </a:solidFill>
            </a:ln>
          </p:spPr>
          <p:txBody>
            <a:bodyPr wrap="square" lIns="0" tIns="0" rIns="0" bIns="0" rtlCol="0"/>
            <a:lstStyle/>
            <a:p/>
          </p:txBody>
        </p:sp>
        <p:sp>
          <p:nvSpPr>
            <p:cNvPr id="545" name="object 545" descr=""/>
            <p:cNvSpPr/>
            <p:nvPr/>
          </p:nvSpPr>
          <p:spPr>
            <a:xfrm>
              <a:off x="6079180" y="2508045"/>
              <a:ext cx="0" cy="39370"/>
            </a:xfrm>
            <a:custGeom>
              <a:avLst/>
              <a:gdLst/>
              <a:ahLst/>
              <a:cxnLst/>
              <a:rect l="l" t="t" r="r" b="b"/>
              <a:pathLst>
                <a:path w="0" h="39369">
                  <a:moveTo>
                    <a:pt x="0" y="38861"/>
                  </a:moveTo>
                  <a:lnTo>
                    <a:pt x="0" y="0"/>
                  </a:lnTo>
                </a:path>
              </a:pathLst>
            </a:custGeom>
            <a:ln w="3175">
              <a:solidFill>
                <a:srgbClr val="565658"/>
              </a:solidFill>
            </a:ln>
          </p:spPr>
          <p:txBody>
            <a:bodyPr wrap="square" lIns="0" tIns="0" rIns="0" bIns="0" rtlCol="0"/>
            <a:lstStyle/>
            <a:p/>
          </p:txBody>
        </p:sp>
        <p:sp>
          <p:nvSpPr>
            <p:cNvPr id="546" name="object 546" descr=""/>
            <p:cNvSpPr/>
            <p:nvPr/>
          </p:nvSpPr>
          <p:spPr>
            <a:xfrm>
              <a:off x="6035779" y="2511276"/>
              <a:ext cx="27305" cy="0"/>
            </a:xfrm>
            <a:custGeom>
              <a:avLst/>
              <a:gdLst/>
              <a:ahLst/>
              <a:cxnLst/>
              <a:rect l="l" t="t" r="r" b="b"/>
              <a:pathLst>
                <a:path w="27304" h="0">
                  <a:moveTo>
                    <a:pt x="27203" y="0"/>
                  </a:moveTo>
                  <a:lnTo>
                    <a:pt x="0" y="0"/>
                  </a:lnTo>
                </a:path>
              </a:pathLst>
            </a:custGeom>
            <a:ln w="3175">
              <a:solidFill>
                <a:srgbClr val="565658"/>
              </a:solidFill>
            </a:ln>
          </p:spPr>
          <p:txBody>
            <a:bodyPr wrap="square" lIns="0" tIns="0" rIns="0" bIns="0" rtlCol="0"/>
            <a:lstStyle/>
            <a:p/>
          </p:txBody>
        </p:sp>
        <p:sp>
          <p:nvSpPr>
            <p:cNvPr id="547" name="object 547" descr=""/>
            <p:cNvSpPr/>
            <p:nvPr/>
          </p:nvSpPr>
          <p:spPr>
            <a:xfrm>
              <a:off x="6114872" y="2509663"/>
              <a:ext cx="6985" cy="0"/>
            </a:xfrm>
            <a:custGeom>
              <a:avLst/>
              <a:gdLst/>
              <a:ahLst/>
              <a:cxnLst/>
              <a:rect l="l" t="t" r="r" b="b"/>
              <a:pathLst>
                <a:path w="6985" h="0">
                  <a:moveTo>
                    <a:pt x="6400" y="0"/>
                  </a:moveTo>
                  <a:lnTo>
                    <a:pt x="0" y="0"/>
                  </a:lnTo>
                </a:path>
              </a:pathLst>
            </a:custGeom>
            <a:ln w="3175">
              <a:solidFill>
                <a:srgbClr val="565658"/>
              </a:solidFill>
            </a:ln>
          </p:spPr>
          <p:txBody>
            <a:bodyPr wrap="square" lIns="0" tIns="0" rIns="0" bIns="0" rtlCol="0"/>
            <a:lstStyle/>
            <a:p/>
          </p:txBody>
        </p:sp>
        <p:sp>
          <p:nvSpPr>
            <p:cNvPr id="548" name="object 548" descr=""/>
            <p:cNvSpPr/>
            <p:nvPr/>
          </p:nvSpPr>
          <p:spPr>
            <a:xfrm>
              <a:off x="5950906" y="2527473"/>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549" name="object 549" descr=""/>
            <p:cNvSpPr/>
            <p:nvPr/>
          </p:nvSpPr>
          <p:spPr>
            <a:xfrm>
              <a:off x="5952862" y="2514525"/>
              <a:ext cx="0" cy="26034"/>
            </a:xfrm>
            <a:custGeom>
              <a:avLst/>
              <a:gdLst/>
              <a:ahLst/>
              <a:cxnLst/>
              <a:rect l="l" t="t" r="r" b="b"/>
              <a:pathLst>
                <a:path w="0" h="26035">
                  <a:moveTo>
                    <a:pt x="0" y="0"/>
                  </a:moveTo>
                  <a:lnTo>
                    <a:pt x="0" y="25908"/>
                  </a:lnTo>
                </a:path>
              </a:pathLst>
            </a:custGeom>
            <a:ln w="3175">
              <a:solidFill>
                <a:srgbClr val="565658"/>
              </a:solidFill>
            </a:ln>
          </p:spPr>
          <p:txBody>
            <a:bodyPr wrap="square" lIns="0" tIns="0" rIns="0" bIns="0" rtlCol="0"/>
            <a:lstStyle/>
            <a:p/>
          </p:txBody>
        </p:sp>
        <p:sp>
          <p:nvSpPr>
            <p:cNvPr id="550" name="object 550" descr=""/>
            <p:cNvSpPr/>
            <p:nvPr/>
          </p:nvSpPr>
          <p:spPr>
            <a:xfrm>
              <a:off x="5978596" y="2521399"/>
              <a:ext cx="635" cy="1270"/>
            </a:xfrm>
            <a:custGeom>
              <a:avLst/>
              <a:gdLst/>
              <a:ahLst/>
              <a:cxnLst/>
              <a:rect l="l" t="t" r="r" b="b"/>
              <a:pathLst>
                <a:path w="635" h="1269">
                  <a:moveTo>
                    <a:pt x="0" y="927"/>
                  </a:moveTo>
                  <a:lnTo>
                    <a:pt x="25" y="0"/>
                  </a:lnTo>
                </a:path>
              </a:pathLst>
            </a:custGeom>
            <a:ln w="3175">
              <a:solidFill>
                <a:srgbClr val="565658"/>
              </a:solidFill>
            </a:ln>
          </p:spPr>
          <p:txBody>
            <a:bodyPr wrap="square" lIns="0" tIns="0" rIns="0" bIns="0" rtlCol="0"/>
            <a:lstStyle/>
            <a:p/>
          </p:txBody>
        </p:sp>
        <p:sp>
          <p:nvSpPr>
            <p:cNvPr id="551" name="object 551" descr=""/>
            <p:cNvSpPr/>
            <p:nvPr/>
          </p:nvSpPr>
          <p:spPr>
            <a:xfrm>
              <a:off x="5978578" y="2522342"/>
              <a:ext cx="635" cy="1270"/>
            </a:xfrm>
            <a:custGeom>
              <a:avLst/>
              <a:gdLst/>
              <a:ahLst/>
              <a:cxnLst/>
              <a:rect l="l" t="t" r="r" b="b"/>
              <a:pathLst>
                <a:path w="635" h="1269">
                  <a:moveTo>
                    <a:pt x="0" y="927"/>
                  </a:moveTo>
                  <a:lnTo>
                    <a:pt x="12" y="0"/>
                  </a:lnTo>
                </a:path>
              </a:pathLst>
            </a:custGeom>
            <a:ln w="3175">
              <a:solidFill>
                <a:srgbClr val="565658"/>
              </a:solidFill>
            </a:ln>
          </p:spPr>
          <p:txBody>
            <a:bodyPr wrap="square" lIns="0" tIns="0" rIns="0" bIns="0" rtlCol="0"/>
            <a:lstStyle/>
            <a:p/>
          </p:txBody>
        </p:sp>
        <p:sp>
          <p:nvSpPr>
            <p:cNvPr id="552" name="object 552" descr=""/>
            <p:cNvSpPr/>
            <p:nvPr/>
          </p:nvSpPr>
          <p:spPr>
            <a:xfrm>
              <a:off x="5977053" y="2520429"/>
              <a:ext cx="1270" cy="635"/>
            </a:xfrm>
            <a:custGeom>
              <a:avLst/>
              <a:gdLst/>
              <a:ahLst/>
              <a:cxnLst/>
              <a:rect l="l" t="t" r="r" b="b"/>
              <a:pathLst>
                <a:path w="1270" h="635">
                  <a:moveTo>
                    <a:pt x="774" y="482"/>
                  </a:moveTo>
                  <a:lnTo>
                    <a:pt x="0" y="0"/>
                  </a:lnTo>
                </a:path>
              </a:pathLst>
            </a:custGeom>
            <a:ln w="3175">
              <a:solidFill>
                <a:srgbClr val="565658"/>
              </a:solidFill>
            </a:ln>
          </p:spPr>
          <p:txBody>
            <a:bodyPr wrap="square" lIns="0" tIns="0" rIns="0" bIns="0" rtlCol="0"/>
            <a:lstStyle/>
            <a:p/>
          </p:txBody>
        </p:sp>
        <p:sp>
          <p:nvSpPr>
            <p:cNvPr id="553" name="object 553" descr=""/>
            <p:cNvSpPr/>
            <p:nvPr/>
          </p:nvSpPr>
          <p:spPr>
            <a:xfrm>
              <a:off x="5977840" y="2520913"/>
              <a:ext cx="1270" cy="635"/>
            </a:xfrm>
            <a:custGeom>
              <a:avLst/>
              <a:gdLst/>
              <a:ahLst/>
              <a:cxnLst/>
              <a:rect l="l" t="t" r="r" b="b"/>
              <a:pathLst>
                <a:path w="1270" h="635">
                  <a:moveTo>
                    <a:pt x="787" y="482"/>
                  </a:moveTo>
                  <a:lnTo>
                    <a:pt x="0" y="0"/>
                  </a:lnTo>
                </a:path>
              </a:pathLst>
            </a:custGeom>
            <a:ln w="3175">
              <a:solidFill>
                <a:srgbClr val="565658"/>
              </a:solidFill>
            </a:ln>
          </p:spPr>
          <p:txBody>
            <a:bodyPr wrap="square" lIns="0" tIns="0" rIns="0" bIns="0" rtlCol="0"/>
            <a:lstStyle/>
            <a:p/>
          </p:txBody>
        </p:sp>
        <p:sp>
          <p:nvSpPr>
            <p:cNvPr id="554" name="object 554" descr=""/>
            <p:cNvSpPr/>
            <p:nvPr/>
          </p:nvSpPr>
          <p:spPr>
            <a:xfrm>
              <a:off x="5978633" y="2521396"/>
              <a:ext cx="635" cy="0"/>
            </a:xfrm>
            <a:custGeom>
              <a:avLst/>
              <a:gdLst/>
              <a:ahLst/>
              <a:cxnLst/>
              <a:rect l="l" t="t" r="r" b="b"/>
              <a:pathLst>
                <a:path w="635" h="0">
                  <a:moveTo>
                    <a:pt x="292" y="0"/>
                  </a:moveTo>
                  <a:lnTo>
                    <a:pt x="0" y="0"/>
                  </a:lnTo>
                </a:path>
              </a:pathLst>
            </a:custGeom>
            <a:ln w="3175">
              <a:solidFill>
                <a:srgbClr val="565658"/>
              </a:solidFill>
            </a:ln>
          </p:spPr>
          <p:txBody>
            <a:bodyPr wrap="square" lIns="0" tIns="0" rIns="0" bIns="0" rtlCol="0"/>
            <a:lstStyle/>
            <a:p/>
          </p:txBody>
        </p:sp>
        <p:sp>
          <p:nvSpPr>
            <p:cNvPr id="555" name="object 555" descr=""/>
            <p:cNvSpPr/>
            <p:nvPr/>
          </p:nvSpPr>
          <p:spPr>
            <a:xfrm>
              <a:off x="5977771" y="2523259"/>
              <a:ext cx="1270" cy="635"/>
            </a:xfrm>
            <a:custGeom>
              <a:avLst/>
              <a:gdLst/>
              <a:ahLst/>
              <a:cxnLst/>
              <a:rect l="l" t="t" r="r" b="b"/>
              <a:pathLst>
                <a:path w="1270" h="635">
                  <a:moveTo>
                    <a:pt x="0" y="457"/>
                  </a:moveTo>
                  <a:lnTo>
                    <a:pt x="800" y="0"/>
                  </a:lnTo>
                </a:path>
              </a:pathLst>
            </a:custGeom>
            <a:ln w="3175">
              <a:solidFill>
                <a:srgbClr val="565658"/>
              </a:solidFill>
            </a:ln>
          </p:spPr>
          <p:txBody>
            <a:bodyPr wrap="square" lIns="0" tIns="0" rIns="0" bIns="0" rtlCol="0"/>
            <a:lstStyle/>
            <a:p/>
          </p:txBody>
        </p:sp>
        <p:sp>
          <p:nvSpPr>
            <p:cNvPr id="556" name="object 556" descr=""/>
            <p:cNvSpPr/>
            <p:nvPr/>
          </p:nvSpPr>
          <p:spPr>
            <a:xfrm>
              <a:off x="5976971" y="2523717"/>
              <a:ext cx="1270" cy="635"/>
            </a:xfrm>
            <a:custGeom>
              <a:avLst/>
              <a:gdLst/>
              <a:ahLst/>
              <a:cxnLst/>
              <a:rect l="l" t="t" r="r" b="b"/>
              <a:pathLst>
                <a:path w="1270" h="635">
                  <a:moveTo>
                    <a:pt x="0" y="444"/>
                  </a:moveTo>
                  <a:lnTo>
                    <a:pt x="800" y="0"/>
                  </a:lnTo>
                </a:path>
              </a:pathLst>
            </a:custGeom>
            <a:ln w="3175">
              <a:solidFill>
                <a:srgbClr val="565658"/>
              </a:solidFill>
            </a:ln>
          </p:spPr>
          <p:txBody>
            <a:bodyPr wrap="square" lIns="0" tIns="0" rIns="0" bIns="0" rtlCol="0"/>
            <a:lstStyle/>
            <a:p/>
          </p:txBody>
        </p:sp>
        <p:sp>
          <p:nvSpPr>
            <p:cNvPr id="557" name="object 557" descr=""/>
            <p:cNvSpPr/>
            <p:nvPr/>
          </p:nvSpPr>
          <p:spPr>
            <a:xfrm>
              <a:off x="5978583" y="2523269"/>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558" name="object 558" descr=""/>
            <p:cNvSpPr/>
            <p:nvPr/>
          </p:nvSpPr>
          <p:spPr>
            <a:xfrm>
              <a:off x="6118625" y="2578645"/>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559" name="object 559" descr=""/>
            <p:cNvSpPr/>
            <p:nvPr/>
          </p:nvSpPr>
          <p:spPr>
            <a:xfrm>
              <a:off x="6118371" y="2578397"/>
              <a:ext cx="5080" cy="0"/>
            </a:xfrm>
            <a:custGeom>
              <a:avLst/>
              <a:gdLst/>
              <a:ahLst/>
              <a:cxnLst/>
              <a:rect l="l" t="t" r="r" b="b"/>
              <a:pathLst>
                <a:path w="5079" h="0">
                  <a:moveTo>
                    <a:pt x="0" y="0"/>
                  </a:moveTo>
                  <a:lnTo>
                    <a:pt x="4521" y="0"/>
                  </a:lnTo>
                </a:path>
              </a:pathLst>
            </a:custGeom>
            <a:ln w="3175">
              <a:solidFill>
                <a:srgbClr val="565658"/>
              </a:solidFill>
            </a:ln>
          </p:spPr>
          <p:txBody>
            <a:bodyPr wrap="square" lIns="0" tIns="0" rIns="0" bIns="0" rtlCol="0"/>
            <a:lstStyle/>
            <a:p/>
          </p:txBody>
        </p:sp>
        <p:sp>
          <p:nvSpPr>
            <p:cNvPr id="560" name="object 560" descr=""/>
            <p:cNvSpPr/>
            <p:nvPr/>
          </p:nvSpPr>
          <p:spPr>
            <a:xfrm>
              <a:off x="6161450" y="2556296"/>
              <a:ext cx="62230" cy="0"/>
            </a:xfrm>
            <a:custGeom>
              <a:avLst/>
              <a:gdLst/>
              <a:ahLst/>
              <a:cxnLst/>
              <a:rect l="l" t="t" r="r" b="b"/>
              <a:pathLst>
                <a:path w="62229" h="0">
                  <a:moveTo>
                    <a:pt x="0" y="0"/>
                  </a:moveTo>
                  <a:lnTo>
                    <a:pt x="62179" y="0"/>
                  </a:lnTo>
                </a:path>
              </a:pathLst>
            </a:custGeom>
            <a:ln w="3175">
              <a:solidFill>
                <a:srgbClr val="565658"/>
              </a:solidFill>
            </a:ln>
          </p:spPr>
          <p:txBody>
            <a:bodyPr wrap="square" lIns="0" tIns="0" rIns="0" bIns="0" rtlCol="0"/>
            <a:lstStyle/>
            <a:p/>
          </p:txBody>
        </p:sp>
        <p:sp>
          <p:nvSpPr>
            <p:cNvPr id="561" name="object 561" descr=""/>
            <p:cNvSpPr/>
            <p:nvPr/>
          </p:nvSpPr>
          <p:spPr>
            <a:xfrm>
              <a:off x="6160800" y="2556942"/>
              <a:ext cx="63500" cy="0"/>
            </a:xfrm>
            <a:custGeom>
              <a:avLst/>
              <a:gdLst/>
              <a:ahLst/>
              <a:cxnLst/>
              <a:rect l="l" t="t" r="r" b="b"/>
              <a:pathLst>
                <a:path w="63500" h="0">
                  <a:moveTo>
                    <a:pt x="63474" y="0"/>
                  </a:moveTo>
                  <a:lnTo>
                    <a:pt x="0" y="0"/>
                  </a:lnTo>
                </a:path>
              </a:pathLst>
            </a:custGeom>
            <a:ln w="3175">
              <a:solidFill>
                <a:srgbClr val="565658"/>
              </a:solidFill>
            </a:ln>
          </p:spPr>
          <p:txBody>
            <a:bodyPr wrap="square" lIns="0" tIns="0" rIns="0" bIns="0" rtlCol="0"/>
            <a:lstStyle/>
            <a:p/>
          </p:txBody>
        </p:sp>
        <p:sp>
          <p:nvSpPr>
            <p:cNvPr id="562" name="object 562" descr=""/>
            <p:cNvSpPr/>
            <p:nvPr/>
          </p:nvSpPr>
          <p:spPr>
            <a:xfrm>
              <a:off x="6121273" y="2559856"/>
              <a:ext cx="6350" cy="0"/>
            </a:xfrm>
            <a:custGeom>
              <a:avLst/>
              <a:gdLst/>
              <a:ahLst/>
              <a:cxnLst/>
              <a:rect l="l" t="t" r="r" b="b"/>
              <a:pathLst>
                <a:path w="6350" h="0">
                  <a:moveTo>
                    <a:pt x="0" y="0"/>
                  </a:moveTo>
                  <a:lnTo>
                    <a:pt x="5816" y="0"/>
                  </a:lnTo>
                </a:path>
              </a:pathLst>
            </a:custGeom>
            <a:ln w="3175">
              <a:solidFill>
                <a:srgbClr val="565658"/>
              </a:solidFill>
            </a:ln>
          </p:spPr>
          <p:txBody>
            <a:bodyPr wrap="square" lIns="0" tIns="0" rIns="0" bIns="0" rtlCol="0"/>
            <a:lstStyle/>
            <a:p/>
          </p:txBody>
        </p:sp>
        <p:sp>
          <p:nvSpPr>
            <p:cNvPr id="563" name="object 563" descr=""/>
            <p:cNvSpPr/>
            <p:nvPr/>
          </p:nvSpPr>
          <p:spPr>
            <a:xfrm>
              <a:off x="6121269" y="2561803"/>
              <a:ext cx="4445" cy="0"/>
            </a:xfrm>
            <a:custGeom>
              <a:avLst/>
              <a:gdLst/>
              <a:ahLst/>
              <a:cxnLst/>
              <a:rect l="l" t="t" r="r" b="b"/>
              <a:pathLst>
                <a:path w="4445" h="0">
                  <a:moveTo>
                    <a:pt x="4127" y="0"/>
                  </a:moveTo>
                  <a:lnTo>
                    <a:pt x="0" y="0"/>
                  </a:lnTo>
                </a:path>
              </a:pathLst>
            </a:custGeom>
            <a:ln w="3175">
              <a:solidFill>
                <a:srgbClr val="565658"/>
              </a:solidFill>
            </a:ln>
          </p:spPr>
          <p:txBody>
            <a:bodyPr wrap="square" lIns="0" tIns="0" rIns="0" bIns="0" rtlCol="0"/>
            <a:lstStyle/>
            <a:p/>
          </p:txBody>
        </p:sp>
        <p:sp>
          <p:nvSpPr>
            <p:cNvPr id="564" name="object 564" descr=""/>
            <p:cNvSpPr/>
            <p:nvPr/>
          </p:nvSpPr>
          <p:spPr>
            <a:xfrm>
              <a:off x="6192531" y="2572817"/>
              <a:ext cx="39370" cy="0"/>
            </a:xfrm>
            <a:custGeom>
              <a:avLst/>
              <a:gdLst/>
              <a:ahLst/>
              <a:cxnLst/>
              <a:rect l="l" t="t" r="r" b="b"/>
              <a:pathLst>
                <a:path w="39370" h="0">
                  <a:moveTo>
                    <a:pt x="0" y="0"/>
                  </a:moveTo>
                  <a:lnTo>
                    <a:pt x="38874" y="0"/>
                  </a:lnTo>
                </a:path>
              </a:pathLst>
            </a:custGeom>
            <a:ln w="3175">
              <a:solidFill>
                <a:srgbClr val="565658"/>
              </a:solidFill>
            </a:ln>
          </p:spPr>
          <p:txBody>
            <a:bodyPr wrap="square" lIns="0" tIns="0" rIns="0" bIns="0" rtlCol="0"/>
            <a:lstStyle/>
            <a:p/>
          </p:txBody>
        </p:sp>
        <p:sp>
          <p:nvSpPr>
            <p:cNvPr id="565" name="object 565" descr=""/>
            <p:cNvSpPr/>
            <p:nvPr/>
          </p:nvSpPr>
          <p:spPr>
            <a:xfrm>
              <a:off x="6192531" y="2561803"/>
              <a:ext cx="39370" cy="0"/>
            </a:xfrm>
            <a:custGeom>
              <a:avLst/>
              <a:gdLst/>
              <a:ahLst/>
              <a:cxnLst/>
              <a:rect l="l" t="t" r="r" b="b"/>
              <a:pathLst>
                <a:path w="39370" h="0">
                  <a:moveTo>
                    <a:pt x="0" y="0"/>
                  </a:moveTo>
                  <a:lnTo>
                    <a:pt x="38874" y="0"/>
                  </a:lnTo>
                </a:path>
              </a:pathLst>
            </a:custGeom>
            <a:ln w="3175">
              <a:solidFill>
                <a:srgbClr val="565658"/>
              </a:solidFill>
            </a:ln>
          </p:spPr>
          <p:txBody>
            <a:bodyPr wrap="square" lIns="0" tIns="0" rIns="0" bIns="0" rtlCol="0"/>
            <a:lstStyle/>
            <a:p/>
          </p:txBody>
        </p:sp>
        <p:sp>
          <p:nvSpPr>
            <p:cNvPr id="566" name="object 566" descr=""/>
            <p:cNvSpPr/>
            <p:nvPr/>
          </p:nvSpPr>
          <p:spPr>
            <a:xfrm>
              <a:off x="6192531" y="2559856"/>
              <a:ext cx="37465" cy="0"/>
            </a:xfrm>
            <a:custGeom>
              <a:avLst/>
              <a:gdLst/>
              <a:ahLst/>
              <a:cxnLst/>
              <a:rect l="l" t="t" r="r" b="b"/>
              <a:pathLst>
                <a:path w="37464" h="0">
                  <a:moveTo>
                    <a:pt x="0" y="0"/>
                  </a:moveTo>
                  <a:lnTo>
                    <a:pt x="36918" y="0"/>
                  </a:lnTo>
                </a:path>
              </a:pathLst>
            </a:custGeom>
            <a:ln w="3175">
              <a:solidFill>
                <a:srgbClr val="565658"/>
              </a:solidFill>
            </a:ln>
          </p:spPr>
          <p:txBody>
            <a:bodyPr wrap="square" lIns="0" tIns="0" rIns="0" bIns="0" rtlCol="0"/>
            <a:lstStyle/>
            <a:p/>
          </p:txBody>
        </p:sp>
        <p:sp>
          <p:nvSpPr>
            <p:cNvPr id="567" name="object 567" descr=""/>
            <p:cNvSpPr/>
            <p:nvPr/>
          </p:nvSpPr>
          <p:spPr>
            <a:xfrm>
              <a:off x="6013645" y="2563105"/>
              <a:ext cx="113664" cy="0"/>
            </a:xfrm>
            <a:custGeom>
              <a:avLst/>
              <a:gdLst/>
              <a:ahLst/>
              <a:cxnLst/>
              <a:rect l="l" t="t" r="r" b="b"/>
              <a:pathLst>
                <a:path w="113664" h="0">
                  <a:moveTo>
                    <a:pt x="0" y="0"/>
                  </a:moveTo>
                  <a:lnTo>
                    <a:pt x="113449" y="0"/>
                  </a:lnTo>
                </a:path>
              </a:pathLst>
            </a:custGeom>
            <a:ln w="3175">
              <a:solidFill>
                <a:srgbClr val="565658"/>
              </a:solidFill>
            </a:ln>
          </p:spPr>
          <p:txBody>
            <a:bodyPr wrap="square" lIns="0" tIns="0" rIns="0" bIns="0" rtlCol="0"/>
            <a:lstStyle/>
            <a:p/>
          </p:txBody>
        </p:sp>
        <p:sp>
          <p:nvSpPr>
            <p:cNvPr id="568" name="object 568" descr=""/>
            <p:cNvSpPr/>
            <p:nvPr/>
          </p:nvSpPr>
          <p:spPr>
            <a:xfrm>
              <a:off x="6006235" y="2561806"/>
              <a:ext cx="186690" cy="11430"/>
            </a:xfrm>
            <a:custGeom>
              <a:avLst/>
              <a:gdLst/>
              <a:ahLst/>
              <a:cxnLst/>
              <a:rect l="l" t="t" r="r" b="b"/>
              <a:pathLst>
                <a:path w="186689" h="11430">
                  <a:moveTo>
                    <a:pt x="186296" y="11010"/>
                  </a:moveTo>
                  <a:lnTo>
                    <a:pt x="0" y="11010"/>
                  </a:lnTo>
                </a:path>
                <a:path w="186689" h="11430">
                  <a:moveTo>
                    <a:pt x="186296" y="11010"/>
                  </a:moveTo>
                  <a:lnTo>
                    <a:pt x="186296" y="0"/>
                  </a:lnTo>
                </a:path>
              </a:pathLst>
            </a:custGeom>
            <a:ln w="3175">
              <a:solidFill>
                <a:srgbClr val="565658"/>
              </a:solidFill>
            </a:ln>
          </p:spPr>
          <p:txBody>
            <a:bodyPr wrap="square" lIns="0" tIns="0" rIns="0" bIns="0" rtlCol="0"/>
            <a:lstStyle/>
            <a:p/>
          </p:txBody>
        </p:sp>
        <p:sp>
          <p:nvSpPr>
            <p:cNvPr id="569" name="object 569" descr=""/>
            <p:cNvSpPr/>
            <p:nvPr/>
          </p:nvSpPr>
          <p:spPr>
            <a:xfrm>
              <a:off x="6127096" y="2559873"/>
              <a:ext cx="0" cy="2540"/>
            </a:xfrm>
            <a:custGeom>
              <a:avLst/>
              <a:gdLst/>
              <a:ahLst/>
              <a:cxnLst/>
              <a:rect l="l" t="t" r="r" b="b"/>
              <a:pathLst>
                <a:path w="0" h="2539">
                  <a:moveTo>
                    <a:pt x="0" y="1930"/>
                  </a:moveTo>
                  <a:lnTo>
                    <a:pt x="0" y="0"/>
                  </a:lnTo>
                </a:path>
              </a:pathLst>
            </a:custGeom>
            <a:ln w="3175">
              <a:solidFill>
                <a:srgbClr val="565658"/>
              </a:solidFill>
            </a:ln>
          </p:spPr>
          <p:txBody>
            <a:bodyPr wrap="square" lIns="0" tIns="0" rIns="0" bIns="0" rtlCol="0"/>
            <a:lstStyle/>
            <a:p/>
          </p:txBody>
        </p:sp>
        <p:sp>
          <p:nvSpPr>
            <p:cNvPr id="570" name="object 570" descr=""/>
            <p:cNvSpPr/>
            <p:nvPr/>
          </p:nvSpPr>
          <p:spPr>
            <a:xfrm>
              <a:off x="6127101" y="2561803"/>
              <a:ext cx="66040" cy="0"/>
            </a:xfrm>
            <a:custGeom>
              <a:avLst/>
              <a:gdLst/>
              <a:ahLst/>
              <a:cxnLst/>
              <a:rect l="l" t="t" r="r" b="b"/>
              <a:pathLst>
                <a:path w="66039" h="0">
                  <a:moveTo>
                    <a:pt x="65430" y="0"/>
                  </a:moveTo>
                  <a:lnTo>
                    <a:pt x="0" y="0"/>
                  </a:lnTo>
                </a:path>
              </a:pathLst>
            </a:custGeom>
            <a:ln w="3175">
              <a:solidFill>
                <a:srgbClr val="565658"/>
              </a:solidFill>
            </a:ln>
          </p:spPr>
          <p:txBody>
            <a:bodyPr wrap="square" lIns="0" tIns="0" rIns="0" bIns="0" rtlCol="0"/>
            <a:lstStyle/>
            <a:p/>
          </p:txBody>
        </p:sp>
        <p:sp>
          <p:nvSpPr>
            <p:cNvPr id="571" name="object 571" descr=""/>
            <p:cNvSpPr/>
            <p:nvPr/>
          </p:nvSpPr>
          <p:spPr>
            <a:xfrm>
              <a:off x="6192531" y="2559856"/>
              <a:ext cx="0" cy="2540"/>
            </a:xfrm>
            <a:custGeom>
              <a:avLst/>
              <a:gdLst/>
              <a:ahLst/>
              <a:cxnLst/>
              <a:rect l="l" t="t" r="r" b="b"/>
              <a:pathLst>
                <a:path w="0" h="2539">
                  <a:moveTo>
                    <a:pt x="0" y="0"/>
                  </a:moveTo>
                  <a:lnTo>
                    <a:pt x="0" y="1943"/>
                  </a:lnTo>
                </a:path>
              </a:pathLst>
            </a:custGeom>
            <a:ln w="3175">
              <a:solidFill>
                <a:srgbClr val="565658"/>
              </a:solidFill>
            </a:ln>
          </p:spPr>
          <p:txBody>
            <a:bodyPr wrap="square" lIns="0" tIns="0" rIns="0" bIns="0" rtlCol="0"/>
            <a:lstStyle/>
            <a:p/>
          </p:txBody>
        </p:sp>
        <p:sp>
          <p:nvSpPr>
            <p:cNvPr id="572" name="object 572" descr=""/>
            <p:cNvSpPr/>
            <p:nvPr/>
          </p:nvSpPr>
          <p:spPr>
            <a:xfrm>
              <a:off x="6127096" y="2559856"/>
              <a:ext cx="66040" cy="0"/>
            </a:xfrm>
            <a:custGeom>
              <a:avLst/>
              <a:gdLst/>
              <a:ahLst/>
              <a:cxnLst/>
              <a:rect l="l" t="t" r="r" b="b"/>
              <a:pathLst>
                <a:path w="66039" h="0">
                  <a:moveTo>
                    <a:pt x="0" y="0"/>
                  </a:moveTo>
                  <a:lnTo>
                    <a:pt x="65443" y="0"/>
                  </a:lnTo>
                </a:path>
              </a:pathLst>
            </a:custGeom>
            <a:ln w="3175">
              <a:solidFill>
                <a:srgbClr val="565658"/>
              </a:solidFill>
            </a:ln>
          </p:spPr>
          <p:txBody>
            <a:bodyPr wrap="square" lIns="0" tIns="0" rIns="0" bIns="0" rtlCol="0"/>
            <a:lstStyle/>
            <a:p/>
          </p:txBody>
        </p:sp>
        <p:sp>
          <p:nvSpPr>
            <p:cNvPr id="573" name="object 573" descr=""/>
            <p:cNvSpPr/>
            <p:nvPr/>
          </p:nvSpPr>
          <p:spPr>
            <a:xfrm>
              <a:off x="6125419" y="2561803"/>
              <a:ext cx="1905" cy="1905"/>
            </a:xfrm>
            <a:custGeom>
              <a:avLst/>
              <a:gdLst/>
              <a:ahLst/>
              <a:cxnLst/>
              <a:rect l="l" t="t" r="r" b="b"/>
              <a:pathLst>
                <a:path w="1904" h="1905">
                  <a:moveTo>
                    <a:pt x="1676" y="0"/>
                  </a:moveTo>
                  <a:lnTo>
                    <a:pt x="1676" y="1295"/>
                  </a:lnTo>
                </a:path>
                <a:path w="1904" h="1905">
                  <a:moveTo>
                    <a:pt x="1676" y="0"/>
                  </a:moveTo>
                  <a:lnTo>
                    <a:pt x="0" y="0"/>
                  </a:lnTo>
                </a:path>
              </a:pathLst>
            </a:custGeom>
            <a:ln w="3175">
              <a:solidFill>
                <a:srgbClr val="565658"/>
              </a:solidFill>
            </a:ln>
          </p:spPr>
          <p:txBody>
            <a:bodyPr wrap="square" lIns="0" tIns="0" rIns="0" bIns="0" rtlCol="0"/>
            <a:lstStyle/>
            <a:p/>
          </p:txBody>
        </p:sp>
        <p:sp>
          <p:nvSpPr>
            <p:cNvPr id="574" name="object 574" descr=""/>
            <p:cNvSpPr/>
            <p:nvPr/>
          </p:nvSpPr>
          <p:spPr>
            <a:xfrm>
              <a:off x="6125396" y="2561797"/>
              <a:ext cx="0" cy="1905"/>
            </a:xfrm>
            <a:custGeom>
              <a:avLst/>
              <a:gdLst/>
              <a:ahLst/>
              <a:cxnLst/>
              <a:rect l="l" t="t" r="r" b="b"/>
              <a:pathLst>
                <a:path w="0" h="1905">
                  <a:moveTo>
                    <a:pt x="0" y="1308"/>
                  </a:moveTo>
                  <a:lnTo>
                    <a:pt x="0" y="0"/>
                  </a:lnTo>
                </a:path>
              </a:pathLst>
            </a:custGeom>
            <a:ln w="3175">
              <a:solidFill>
                <a:srgbClr val="565658"/>
              </a:solidFill>
            </a:ln>
          </p:spPr>
          <p:txBody>
            <a:bodyPr wrap="square" lIns="0" tIns="0" rIns="0" bIns="0" rtlCol="0"/>
            <a:lstStyle/>
            <a:p/>
          </p:txBody>
        </p:sp>
        <p:sp>
          <p:nvSpPr>
            <p:cNvPr id="575" name="object 575" descr=""/>
            <p:cNvSpPr/>
            <p:nvPr/>
          </p:nvSpPr>
          <p:spPr>
            <a:xfrm>
              <a:off x="6003202" y="2531768"/>
              <a:ext cx="635" cy="1270"/>
            </a:xfrm>
            <a:custGeom>
              <a:avLst/>
              <a:gdLst/>
              <a:ahLst/>
              <a:cxnLst/>
              <a:rect l="l" t="t" r="r" b="b"/>
              <a:pathLst>
                <a:path w="635" h="1269">
                  <a:moveTo>
                    <a:pt x="0" y="927"/>
                  </a:moveTo>
                  <a:lnTo>
                    <a:pt x="25" y="0"/>
                  </a:lnTo>
                </a:path>
              </a:pathLst>
            </a:custGeom>
            <a:ln w="3175">
              <a:solidFill>
                <a:srgbClr val="565658"/>
              </a:solidFill>
            </a:ln>
          </p:spPr>
          <p:txBody>
            <a:bodyPr wrap="square" lIns="0" tIns="0" rIns="0" bIns="0" rtlCol="0"/>
            <a:lstStyle/>
            <a:p/>
          </p:txBody>
        </p:sp>
        <p:sp>
          <p:nvSpPr>
            <p:cNvPr id="576" name="object 576" descr=""/>
            <p:cNvSpPr/>
            <p:nvPr/>
          </p:nvSpPr>
          <p:spPr>
            <a:xfrm>
              <a:off x="6003184" y="2532697"/>
              <a:ext cx="635" cy="1270"/>
            </a:xfrm>
            <a:custGeom>
              <a:avLst/>
              <a:gdLst/>
              <a:ahLst/>
              <a:cxnLst/>
              <a:rect l="l" t="t" r="r" b="b"/>
              <a:pathLst>
                <a:path w="635" h="1269">
                  <a:moveTo>
                    <a:pt x="0" y="927"/>
                  </a:moveTo>
                  <a:lnTo>
                    <a:pt x="12" y="0"/>
                  </a:lnTo>
                </a:path>
              </a:pathLst>
            </a:custGeom>
            <a:ln w="3175">
              <a:solidFill>
                <a:srgbClr val="565658"/>
              </a:solidFill>
            </a:ln>
          </p:spPr>
          <p:txBody>
            <a:bodyPr wrap="square" lIns="0" tIns="0" rIns="0" bIns="0" rtlCol="0"/>
            <a:lstStyle/>
            <a:p/>
          </p:txBody>
        </p:sp>
        <p:sp>
          <p:nvSpPr>
            <p:cNvPr id="577" name="object 577" descr=""/>
            <p:cNvSpPr/>
            <p:nvPr/>
          </p:nvSpPr>
          <p:spPr>
            <a:xfrm>
              <a:off x="6001659" y="2530799"/>
              <a:ext cx="1270" cy="635"/>
            </a:xfrm>
            <a:custGeom>
              <a:avLst/>
              <a:gdLst/>
              <a:ahLst/>
              <a:cxnLst/>
              <a:rect l="l" t="t" r="r" b="b"/>
              <a:pathLst>
                <a:path w="1270" h="635">
                  <a:moveTo>
                    <a:pt x="787" y="482"/>
                  </a:moveTo>
                  <a:lnTo>
                    <a:pt x="0" y="0"/>
                  </a:lnTo>
                </a:path>
              </a:pathLst>
            </a:custGeom>
            <a:ln w="3175">
              <a:solidFill>
                <a:srgbClr val="565658"/>
              </a:solidFill>
            </a:ln>
          </p:spPr>
          <p:txBody>
            <a:bodyPr wrap="square" lIns="0" tIns="0" rIns="0" bIns="0" rtlCol="0"/>
            <a:lstStyle/>
            <a:p/>
          </p:txBody>
        </p:sp>
        <p:sp>
          <p:nvSpPr>
            <p:cNvPr id="578" name="object 578" descr=""/>
            <p:cNvSpPr/>
            <p:nvPr/>
          </p:nvSpPr>
          <p:spPr>
            <a:xfrm>
              <a:off x="6002440" y="2531269"/>
              <a:ext cx="1270" cy="635"/>
            </a:xfrm>
            <a:custGeom>
              <a:avLst/>
              <a:gdLst/>
              <a:ahLst/>
              <a:cxnLst/>
              <a:rect l="l" t="t" r="r" b="b"/>
              <a:pathLst>
                <a:path w="1270" h="635">
                  <a:moveTo>
                    <a:pt x="787" y="495"/>
                  </a:moveTo>
                  <a:lnTo>
                    <a:pt x="0" y="0"/>
                  </a:lnTo>
                </a:path>
              </a:pathLst>
            </a:custGeom>
            <a:ln w="3175">
              <a:solidFill>
                <a:srgbClr val="565658"/>
              </a:solidFill>
            </a:ln>
          </p:spPr>
          <p:txBody>
            <a:bodyPr wrap="square" lIns="0" tIns="0" rIns="0" bIns="0" rtlCol="0"/>
            <a:lstStyle/>
            <a:p/>
          </p:txBody>
        </p:sp>
        <p:sp>
          <p:nvSpPr>
            <p:cNvPr id="579" name="object 579" descr=""/>
            <p:cNvSpPr/>
            <p:nvPr/>
          </p:nvSpPr>
          <p:spPr>
            <a:xfrm>
              <a:off x="6003232" y="2531764"/>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580" name="object 580" descr=""/>
            <p:cNvSpPr/>
            <p:nvPr/>
          </p:nvSpPr>
          <p:spPr>
            <a:xfrm>
              <a:off x="6002378" y="2533627"/>
              <a:ext cx="1270" cy="635"/>
            </a:xfrm>
            <a:custGeom>
              <a:avLst/>
              <a:gdLst/>
              <a:ahLst/>
              <a:cxnLst/>
              <a:rect l="l" t="t" r="r" b="b"/>
              <a:pathLst>
                <a:path w="1270" h="635">
                  <a:moveTo>
                    <a:pt x="0" y="444"/>
                  </a:moveTo>
                  <a:lnTo>
                    <a:pt x="800" y="0"/>
                  </a:lnTo>
                </a:path>
              </a:pathLst>
            </a:custGeom>
            <a:ln w="3175">
              <a:solidFill>
                <a:srgbClr val="565658"/>
              </a:solidFill>
            </a:ln>
          </p:spPr>
          <p:txBody>
            <a:bodyPr wrap="square" lIns="0" tIns="0" rIns="0" bIns="0" rtlCol="0"/>
            <a:lstStyle/>
            <a:p/>
          </p:txBody>
        </p:sp>
        <p:sp>
          <p:nvSpPr>
            <p:cNvPr id="581" name="object 581" descr=""/>
            <p:cNvSpPr/>
            <p:nvPr/>
          </p:nvSpPr>
          <p:spPr>
            <a:xfrm>
              <a:off x="6001578" y="2534085"/>
              <a:ext cx="1270" cy="635"/>
            </a:xfrm>
            <a:custGeom>
              <a:avLst/>
              <a:gdLst/>
              <a:ahLst/>
              <a:cxnLst/>
              <a:rect l="l" t="t" r="r" b="b"/>
              <a:pathLst>
                <a:path w="1270" h="635">
                  <a:moveTo>
                    <a:pt x="0" y="444"/>
                  </a:moveTo>
                  <a:lnTo>
                    <a:pt x="800" y="0"/>
                  </a:lnTo>
                </a:path>
              </a:pathLst>
            </a:custGeom>
            <a:ln w="3175">
              <a:solidFill>
                <a:srgbClr val="565658"/>
              </a:solidFill>
            </a:ln>
          </p:spPr>
          <p:txBody>
            <a:bodyPr wrap="square" lIns="0" tIns="0" rIns="0" bIns="0" rtlCol="0"/>
            <a:lstStyle/>
            <a:p/>
          </p:txBody>
        </p:sp>
        <p:sp>
          <p:nvSpPr>
            <p:cNvPr id="582" name="object 582" descr=""/>
            <p:cNvSpPr/>
            <p:nvPr/>
          </p:nvSpPr>
          <p:spPr>
            <a:xfrm>
              <a:off x="6003183" y="2533624"/>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583" name="object 583" descr=""/>
            <p:cNvSpPr/>
            <p:nvPr/>
          </p:nvSpPr>
          <p:spPr>
            <a:xfrm>
              <a:off x="6036100" y="2518078"/>
              <a:ext cx="0" cy="19050"/>
            </a:xfrm>
            <a:custGeom>
              <a:avLst/>
              <a:gdLst/>
              <a:ahLst/>
              <a:cxnLst/>
              <a:rect l="l" t="t" r="r" b="b"/>
              <a:pathLst>
                <a:path w="0" h="19050">
                  <a:moveTo>
                    <a:pt x="0" y="18796"/>
                  </a:moveTo>
                  <a:lnTo>
                    <a:pt x="0" y="0"/>
                  </a:lnTo>
                </a:path>
              </a:pathLst>
            </a:custGeom>
            <a:ln w="3175">
              <a:solidFill>
                <a:srgbClr val="565658"/>
              </a:solidFill>
            </a:ln>
          </p:spPr>
          <p:txBody>
            <a:bodyPr wrap="square" lIns="0" tIns="0" rIns="0" bIns="0" rtlCol="0"/>
            <a:lstStyle/>
            <a:p/>
          </p:txBody>
        </p:sp>
        <p:sp>
          <p:nvSpPr>
            <p:cNvPr id="584" name="object 584" descr=""/>
            <p:cNvSpPr/>
            <p:nvPr/>
          </p:nvSpPr>
          <p:spPr>
            <a:xfrm>
              <a:off x="6038047" y="2516138"/>
              <a:ext cx="19050" cy="0"/>
            </a:xfrm>
            <a:custGeom>
              <a:avLst/>
              <a:gdLst/>
              <a:ahLst/>
              <a:cxnLst/>
              <a:rect l="l" t="t" r="r" b="b"/>
              <a:pathLst>
                <a:path w="19050" h="0">
                  <a:moveTo>
                    <a:pt x="18783" y="0"/>
                  </a:moveTo>
                  <a:lnTo>
                    <a:pt x="0" y="0"/>
                  </a:lnTo>
                </a:path>
              </a:pathLst>
            </a:custGeom>
            <a:ln w="3175">
              <a:solidFill>
                <a:srgbClr val="565658"/>
              </a:solidFill>
            </a:ln>
          </p:spPr>
          <p:txBody>
            <a:bodyPr wrap="square" lIns="0" tIns="0" rIns="0" bIns="0" rtlCol="0"/>
            <a:lstStyle/>
            <a:p/>
          </p:txBody>
        </p:sp>
        <p:sp>
          <p:nvSpPr>
            <p:cNvPr id="585" name="object 585" descr=""/>
            <p:cNvSpPr/>
            <p:nvPr/>
          </p:nvSpPr>
          <p:spPr>
            <a:xfrm>
              <a:off x="6058771" y="2518078"/>
              <a:ext cx="0" cy="19050"/>
            </a:xfrm>
            <a:custGeom>
              <a:avLst/>
              <a:gdLst/>
              <a:ahLst/>
              <a:cxnLst/>
              <a:rect l="l" t="t" r="r" b="b"/>
              <a:pathLst>
                <a:path w="0" h="19050">
                  <a:moveTo>
                    <a:pt x="0" y="18796"/>
                  </a:moveTo>
                  <a:lnTo>
                    <a:pt x="0" y="0"/>
                  </a:lnTo>
                </a:path>
              </a:pathLst>
            </a:custGeom>
            <a:ln w="3175">
              <a:solidFill>
                <a:srgbClr val="565658"/>
              </a:solidFill>
            </a:ln>
          </p:spPr>
          <p:txBody>
            <a:bodyPr wrap="square" lIns="0" tIns="0" rIns="0" bIns="0" rtlCol="0"/>
            <a:lstStyle/>
            <a:p/>
          </p:txBody>
        </p:sp>
        <p:sp>
          <p:nvSpPr>
            <p:cNvPr id="586" name="object 586" descr=""/>
            <p:cNvSpPr/>
            <p:nvPr/>
          </p:nvSpPr>
          <p:spPr>
            <a:xfrm>
              <a:off x="6038047" y="2538809"/>
              <a:ext cx="19050" cy="0"/>
            </a:xfrm>
            <a:custGeom>
              <a:avLst/>
              <a:gdLst/>
              <a:ahLst/>
              <a:cxnLst/>
              <a:rect l="l" t="t" r="r" b="b"/>
              <a:pathLst>
                <a:path w="19050" h="0">
                  <a:moveTo>
                    <a:pt x="18783" y="0"/>
                  </a:moveTo>
                  <a:lnTo>
                    <a:pt x="0" y="0"/>
                  </a:lnTo>
                </a:path>
              </a:pathLst>
            </a:custGeom>
            <a:ln w="3175">
              <a:solidFill>
                <a:srgbClr val="565658"/>
              </a:solidFill>
            </a:ln>
          </p:spPr>
          <p:txBody>
            <a:bodyPr wrap="square" lIns="0" tIns="0" rIns="0" bIns="0" rtlCol="0"/>
            <a:lstStyle/>
            <a:p/>
          </p:txBody>
        </p:sp>
        <p:sp>
          <p:nvSpPr>
            <p:cNvPr id="587" name="object 587" descr=""/>
            <p:cNvSpPr/>
            <p:nvPr/>
          </p:nvSpPr>
          <p:spPr>
            <a:xfrm>
              <a:off x="6048930" y="2535423"/>
              <a:ext cx="635" cy="635"/>
            </a:xfrm>
            <a:custGeom>
              <a:avLst/>
              <a:gdLst/>
              <a:ahLst/>
              <a:cxnLst/>
              <a:rect l="l" t="t" r="r" b="b"/>
              <a:pathLst>
                <a:path w="635" h="635">
                  <a:moveTo>
                    <a:pt x="0" y="0"/>
                  </a:moveTo>
                  <a:lnTo>
                    <a:pt x="177" y="635"/>
                  </a:lnTo>
                </a:path>
              </a:pathLst>
            </a:custGeom>
            <a:ln w="3175">
              <a:solidFill>
                <a:srgbClr val="565658"/>
              </a:solidFill>
            </a:ln>
          </p:spPr>
          <p:txBody>
            <a:bodyPr wrap="square" lIns="0" tIns="0" rIns="0" bIns="0" rtlCol="0"/>
            <a:lstStyle/>
            <a:p/>
          </p:txBody>
        </p:sp>
        <p:sp>
          <p:nvSpPr>
            <p:cNvPr id="588" name="object 588" descr=""/>
            <p:cNvSpPr/>
            <p:nvPr/>
          </p:nvSpPr>
          <p:spPr>
            <a:xfrm>
              <a:off x="6038750" y="2526431"/>
              <a:ext cx="1270" cy="0"/>
            </a:xfrm>
            <a:custGeom>
              <a:avLst/>
              <a:gdLst/>
              <a:ahLst/>
              <a:cxnLst/>
              <a:rect l="l" t="t" r="r" b="b"/>
              <a:pathLst>
                <a:path w="1270" h="0">
                  <a:moveTo>
                    <a:pt x="647" y="0"/>
                  </a:moveTo>
                  <a:lnTo>
                    <a:pt x="0" y="0"/>
                  </a:lnTo>
                </a:path>
              </a:pathLst>
            </a:custGeom>
            <a:ln w="3175">
              <a:solidFill>
                <a:srgbClr val="565658"/>
              </a:solidFill>
            </a:ln>
          </p:spPr>
          <p:txBody>
            <a:bodyPr wrap="square" lIns="0" tIns="0" rIns="0" bIns="0" rtlCol="0"/>
            <a:lstStyle/>
            <a:p/>
          </p:txBody>
        </p:sp>
        <p:sp>
          <p:nvSpPr>
            <p:cNvPr id="589" name="object 589" descr=""/>
            <p:cNvSpPr/>
            <p:nvPr/>
          </p:nvSpPr>
          <p:spPr>
            <a:xfrm>
              <a:off x="6038761" y="2528502"/>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590" name="object 590" descr=""/>
            <p:cNvSpPr/>
            <p:nvPr/>
          </p:nvSpPr>
          <p:spPr>
            <a:xfrm>
              <a:off x="6047515" y="2518730"/>
              <a:ext cx="635" cy="1270"/>
            </a:xfrm>
            <a:custGeom>
              <a:avLst/>
              <a:gdLst/>
              <a:ahLst/>
              <a:cxnLst/>
              <a:rect l="l" t="t" r="r" b="b"/>
              <a:pathLst>
                <a:path w="635" h="1269">
                  <a:moveTo>
                    <a:pt x="76" y="0"/>
                  </a:moveTo>
                  <a:lnTo>
                    <a:pt x="0" y="647"/>
                  </a:lnTo>
                </a:path>
              </a:pathLst>
            </a:custGeom>
            <a:ln w="3175">
              <a:solidFill>
                <a:srgbClr val="565658"/>
              </a:solidFill>
            </a:ln>
          </p:spPr>
          <p:txBody>
            <a:bodyPr wrap="square" lIns="0" tIns="0" rIns="0" bIns="0" rtlCol="0"/>
            <a:lstStyle/>
            <a:p/>
          </p:txBody>
        </p:sp>
        <p:sp>
          <p:nvSpPr>
            <p:cNvPr id="591" name="object 591" descr=""/>
            <p:cNvSpPr/>
            <p:nvPr/>
          </p:nvSpPr>
          <p:spPr>
            <a:xfrm>
              <a:off x="6048757" y="2518838"/>
              <a:ext cx="635" cy="1270"/>
            </a:xfrm>
            <a:custGeom>
              <a:avLst/>
              <a:gdLst/>
              <a:ahLst/>
              <a:cxnLst/>
              <a:rect l="l" t="t" r="r" b="b"/>
              <a:pathLst>
                <a:path w="635" h="1269">
                  <a:moveTo>
                    <a:pt x="0" y="647"/>
                  </a:moveTo>
                  <a:lnTo>
                    <a:pt x="50" y="0"/>
                  </a:lnTo>
                </a:path>
              </a:pathLst>
            </a:custGeom>
            <a:ln w="3175">
              <a:solidFill>
                <a:srgbClr val="565658"/>
              </a:solidFill>
            </a:ln>
          </p:spPr>
          <p:txBody>
            <a:bodyPr wrap="square" lIns="0" tIns="0" rIns="0" bIns="0" rtlCol="0"/>
            <a:lstStyle/>
            <a:p/>
          </p:txBody>
        </p:sp>
        <p:sp>
          <p:nvSpPr>
            <p:cNvPr id="592" name="object 592" descr=""/>
            <p:cNvSpPr/>
            <p:nvPr/>
          </p:nvSpPr>
          <p:spPr>
            <a:xfrm>
              <a:off x="6053698" y="2521967"/>
              <a:ext cx="635" cy="635"/>
            </a:xfrm>
            <a:custGeom>
              <a:avLst/>
              <a:gdLst/>
              <a:ahLst/>
              <a:cxnLst/>
              <a:rect l="l" t="t" r="r" b="b"/>
              <a:pathLst>
                <a:path w="635" h="635">
                  <a:moveTo>
                    <a:pt x="533" y="0"/>
                  </a:moveTo>
                  <a:lnTo>
                    <a:pt x="0" y="381"/>
                  </a:lnTo>
                </a:path>
              </a:pathLst>
            </a:custGeom>
            <a:ln w="3175">
              <a:solidFill>
                <a:srgbClr val="565658"/>
              </a:solidFill>
            </a:ln>
          </p:spPr>
          <p:txBody>
            <a:bodyPr wrap="square" lIns="0" tIns="0" rIns="0" bIns="0" rtlCol="0"/>
            <a:lstStyle/>
            <a:p/>
          </p:txBody>
        </p:sp>
        <p:sp>
          <p:nvSpPr>
            <p:cNvPr id="593" name="object 593" descr=""/>
            <p:cNvSpPr/>
            <p:nvPr/>
          </p:nvSpPr>
          <p:spPr>
            <a:xfrm>
              <a:off x="6054399" y="2522974"/>
              <a:ext cx="635" cy="635"/>
            </a:xfrm>
            <a:custGeom>
              <a:avLst/>
              <a:gdLst/>
              <a:ahLst/>
              <a:cxnLst/>
              <a:rect l="l" t="t" r="r" b="b"/>
              <a:pathLst>
                <a:path w="635" h="635">
                  <a:moveTo>
                    <a:pt x="0" y="380"/>
                  </a:moveTo>
                  <a:lnTo>
                    <a:pt x="546" y="0"/>
                  </a:lnTo>
                </a:path>
              </a:pathLst>
            </a:custGeom>
            <a:ln w="3175">
              <a:solidFill>
                <a:srgbClr val="565658"/>
              </a:solidFill>
            </a:ln>
          </p:spPr>
          <p:txBody>
            <a:bodyPr wrap="square" lIns="0" tIns="0" rIns="0" bIns="0" rtlCol="0"/>
            <a:lstStyle/>
            <a:p/>
          </p:txBody>
        </p:sp>
        <p:sp>
          <p:nvSpPr>
            <p:cNvPr id="594" name="object 594" descr=""/>
            <p:cNvSpPr/>
            <p:nvPr/>
          </p:nvSpPr>
          <p:spPr>
            <a:xfrm>
              <a:off x="6054003" y="2532201"/>
              <a:ext cx="635" cy="635"/>
            </a:xfrm>
            <a:custGeom>
              <a:avLst/>
              <a:gdLst/>
              <a:ahLst/>
              <a:cxnLst/>
              <a:rect l="l" t="t" r="r" b="b"/>
              <a:pathLst>
                <a:path w="635" h="635">
                  <a:moveTo>
                    <a:pt x="520" y="406"/>
                  </a:moveTo>
                  <a:lnTo>
                    <a:pt x="0" y="0"/>
                  </a:lnTo>
                </a:path>
              </a:pathLst>
            </a:custGeom>
            <a:ln w="3175">
              <a:solidFill>
                <a:srgbClr val="565658"/>
              </a:solidFill>
            </a:ln>
          </p:spPr>
          <p:txBody>
            <a:bodyPr wrap="square" lIns="0" tIns="0" rIns="0" bIns="0" rtlCol="0"/>
            <a:lstStyle/>
            <a:p/>
          </p:txBody>
        </p:sp>
        <p:sp>
          <p:nvSpPr>
            <p:cNvPr id="595" name="object 595" descr=""/>
            <p:cNvSpPr/>
            <p:nvPr/>
          </p:nvSpPr>
          <p:spPr>
            <a:xfrm>
              <a:off x="6053221" y="2533141"/>
              <a:ext cx="635" cy="635"/>
            </a:xfrm>
            <a:custGeom>
              <a:avLst/>
              <a:gdLst/>
              <a:ahLst/>
              <a:cxnLst/>
              <a:rect l="l" t="t" r="r" b="b"/>
              <a:pathLst>
                <a:path w="635" h="635">
                  <a:moveTo>
                    <a:pt x="0" y="0"/>
                  </a:moveTo>
                  <a:lnTo>
                    <a:pt x="495" y="406"/>
                  </a:lnTo>
                </a:path>
              </a:pathLst>
            </a:custGeom>
            <a:ln w="3175">
              <a:solidFill>
                <a:srgbClr val="565658"/>
              </a:solidFill>
            </a:ln>
          </p:spPr>
          <p:txBody>
            <a:bodyPr wrap="square" lIns="0" tIns="0" rIns="0" bIns="0" rtlCol="0"/>
            <a:lstStyle/>
            <a:p/>
          </p:txBody>
        </p:sp>
        <p:sp>
          <p:nvSpPr>
            <p:cNvPr id="596" name="object 596" descr=""/>
            <p:cNvSpPr/>
            <p:nvPr/>
          </p:nvSpPr>
          <p:spPr>
            <a:xfrm>
              <a:off x="6050117" y="2535123"/>
              <a:ext cx="635" cy="635"/>
            </a:xfrm>
            <a:custGeom>
              <a:avLst/>
              <a:gdLst/>
              <a:ahLst/>
              <a:cxnLst/>
              <a:rect l="l" t="t" r="r" b="b"/>
              <a:pathLst>
                <a:path w="635" h="635">
                  <a:moveTo>
                    <a:pt x="165" y="622"/>
                  </a:moveTo>
                  <a:lnTo>
                    <a:pt x="0" y="0"/>
                  </a:lnTo>
                </a:path>
              </a:pathLst>
            </a:custGeom>
            <a:ln w="3175">
              <a:solidFill>
                <a:srgbClr val="565658"/>
              </a:solidFill>
            </a:ln>
          </p:spPr>
          <p:txBody>
            <a:bodyPr wrap="square" lIns="0" tIns="0" rIns="0" bIns="0" rtlCol="0"/>
            <a:lstStyle/>
            <a:p/>
          </p:txBody>
        </p:sp>
        <p:sp>
          <p:nvSpPr>
            <p:cNvPr id="597" name="object 597" descr=""/>
            <p:cNvSpPr/>
            <p:nvPr/>
          </p:nvSpPr>
          <p:spPr>
            <a:xfrm>
              <a:off x="6047436" y="2536737"/>
              <a:ext cx="0" cy="635"/>
            </a:xfrm>
            <a:custGeom>
              <a:avLst/>
              <a:gdLst/>
              <a:ahLst/>
              <a:cxnLst/>
              <a:rect l="l" t="t" r="r" b="b"/>
              <a:pathLst>
                <a:path w="0" h="635">
                  <a:moveTo>
                    <a:pt x="0" y="0"/>
                  </a:moveTo>
                  <a:lnTo>
                    <a:pt x="0" y="444"/>
                  </a:lnTo>
                </a:path>
              </a:pathLst>
            </a:custGeom>
            <a:ln w="3175">
              <a:solidFill>
                <a:srgbClr val="565658"/>
              </a:solidFill>
            </a:ln>
          </p:spPr>
          <p:txBody>
            <a:bodyPr wrap="square" lIns="0" tIns="0" rIns="0" bIns="0" rtlCol="0"/>
            <a:lstStyle/>
            <a:p/>
          </p:txBody>
        </p:sp>
        <p:sp>
          <p:nvSpPr>
            <p:cNvPr id="598" name="object 598" descr=""/>
            <p:cNvSpPr/>
            <p:nvPr/>
          </p:nvSpPr>
          <p:spPr>
            <a:xfrm>
              <a:off x="6047436" y="2517765"/>
              <a:ext cx="0" cy="635"/>
            </a:xfrm>
            <a:custGeom>
              <a:avLst/>
              <a:gdLst/>
              <a:ahLst/>
              <a:cxnLst/>
              <a:rect l="l" t="t" r="r" b="b"/>
              <a:pathLst>
                <a:path w="0" h="635">
                  <a:moveTo>
                    <a:pt x="0" y="444"/>
                  </a:moveTo>
                  <a:lnTo>
                    <a:pt x="0" y="0"/>
                  </a:lnTo>
                </a:path>
              </a:pathLst>
            </a:custGeom>
            <a:ln w="3175">
              <a:solidFill>
                <a:srgbClr val="565658"/>
              </a:solidFill>
            </a:ln>
          </p:spPr>
          <p:txBody>
            <a:bodyPr wrap="square" lIns="0" tIns="0" rIns="0" bIns="0" rtlCol="0"/>
            <a:lstStyle/>
            <a:p/>
          </p:txBody>
        </p:sp>
        <p:sp>
          <p:nvSpPr>
            <p:cNvPr id="599" name="object 599" descr=""/>
            <p:cNvSpPr/>
            <p:nvPr/>
          </p:nvSpPr>
          <p:spPr>
            <a:xfrm>
              <a:off x="6259217" y="2545754"/>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600" name="object 600" descr=""/>
            <p:cNvSpPr/>
            <p:nvPr/>
          </p:nvSpPr>
          <p:spPr>
            <a:xfrm>
              <a:off x="6259032" y="2545970"/>
              <a:ext cx="0" cy="3175"/>
            </a:xfrm>
            <a:custGeom>
              <a:avLst/>
              <a:gdLst/>
              <a:ahLst/>
              <a:cxnLst/>
              <a:rect l="l" t="t" r="r" b="b"/>
              <a:pathLst>
                <a:path w="0" h="3175">
                  <a:moveTo>
                    <a:pt x="0" y="2984"/>
                  </a:moveTo>
                  <a:lnTo>
                    <a:pt x="0" y="0"/>
                  </a:lnTo>
                </a:path>
              </a:pathLst>
            </a:custGeom>
            <a:ln w="3175">
              <a:solidFill>
                <a:srgbClr val="565658"/>
              </a:solidFill>
            </a:ln>
          </p:spPr>
          <p:txBody>
            <a:bodyPr wrap="square" lIns="0" tIns="0" rIns="0" bIns="0" rtlCol="0"/>
            <a:lstStyle/>
            <a:p/>
          </p:txBody>
        </p:sp>
        <p:sp>
          <p:nvSpPr>
            <p:cNvPr id="601" name="object 601" descr=""/>
            <p:cNvSpPr/>
            <p:nvPr/>
          </p:nvSpPr>
          <p:spPr>
            <a:xfrm>
              <a:off x="6259217" y="2506195"/>
              <a:ext cx="0" cy="3175"/>
            </a:xfrm>
            <a:custGeom>
              <a:avLst/>
              <a:gdLst/>
              <a:ahLst/>
              <a:cxnLst/>
              <a:rect l="l" t="t" r="r" b="b"/>
              <a:pathLst>
                <a:path w="0" h="3175">
                  <a:moveTo>
                    <a:pt x="0" y="2997"/>
                  </a:moveTo>
                  <a:lnTo>
                    <a:pt x="0" y="0"/>
                  </a:lnTo>
                </a:path>
              </a:pathLst>
            </a:custGeom>
            <a:ln w="3175">
              <a:solidFill>
                <a:srgbClr val="565658"/>
              </a:solidFill>
            </a:ln>
          </p:spPr>
          <p:txBody>
            <a:bodyPr wrap="square" lIns="0" tIns="0" rIns="0" bIns="0" rtlCol="0"/>
            <a:lstStyle/>
            <a:p/>
          </p:txBody>
        </p:sp>
        <p:sp>
          <p:nvSpPr>
            <p:cNvPr id="602" name="object 602" descr=""/>
            <p:cNvSpPr/>
            <p:nvPr/>
          </p:nvSpPr>
          <p:spPr>
            <a:xfrm>
              <a:off x="6259032" y="2505992"/>
              <a:ext cx="0" cy="3175"/>
            </a:xfrm>
            <a:custGeom>
              <a:avLst/>
              <a:gdLst/>
              <a:ahLst/>
              <a:cxnLst/>
              <a:rect l="l" t="t" r="r" b="b"/>
              <a:pathLst>
                <a:path w="0" h="3175">
                  <a:moveTo>
                    <a:pt x="0" y="0"/>
                  </a:moveTo>
                  <a:lnTo>
                    <a:pt x="0" y="2997"/>
                  </a:lnTo>
                </a:path>
              </a:pathLst>
            </a:custGeom>
            <a:ln w="3175">
              <a:solidFill>
                <a:srgbClr val="565658"/>
              </a:solidFill>
            </a:ln>
          </p:spPr>
          <p:txBody>
            <a:bodyPr wrap="square" lIns="0" tIns="0" rIns="0" bIns="0" rtlCol="0"/>
            <a:lstStyle/>
            <a:p/>
          </p:txBody>
        </p:sp>
        <p:sp>
          <p:nvSpPr>
            <p:cNvPr id="603" name="object 603" descr=""/>
            <p:cNvSpPr/>
            <p:nvPr/>
          </p:nvSpPr>
          <p:spPr>
            <a:xfrm>
              <a:off x="6259217" y="2542592"/>
              <a:ext cx="0" cy="3175"/>
            </a:xfrm>
            <a:custGeom>
              <a:avLst/>
              <a:gdLst/>
              <a:ahLst/>
              <a:cxnLst/>
              <a:rect l="l" t="t" r="r" b="b"/>
              <a:pathLst>
                <a:path w="0" h="3175">
                  <a:moveTo>
                    <a:pt x="0" y="0"/>
                  </a:moveTo>
                  <a:lnTo>
                    <a:pt x="0" y="3162"/>
                  </a:lnTo>
                </a:path>
              </a:pathLst>
            </a:custGeom>
            <a:ln w="3175">
              <a:solidFill>
                <a:srgbClr val="565658"/>
              </a:solidFill>
            </a:ln>
          </p:spPr>
          <p:txBody>
            <a:bodyPr wrap="square" lIns="0" tIns="0" rIns="0" bIns="0" rtlCol="0"/>
            <a:lstStyle/>
            <a:p/>
          </p:txBody>
        </p:sp>
        <p:sp>
          <p:nvSpPr>
            <p:cNvPr id="604" name="object 604" descr=""/>
            <p:cNvSpPr/>
            <p:nvPr/>
          </p:nvSpPr>
          <p:spPr>
            <a:xfrm>
              <a:off x="6259032" y="2542396"/>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605" name="object 605" descr=""/>
            <p:cNvSpPr/>
            <p:nvPr/>
          </p:nvSpPr>
          <p:spPr>
            <a:xfrm>
              <a:off x="6259217" y="2509192"/>
              <a:ext cx="0" cy="3175"/>
            </a:xfrm>
            <a:custGeom>
              <a:avLst/>
              <a:gdLst/>
              <a:ahLst/>
              <a:cxnLst/>
              <a:rect l="l" t="t" r="r" b="b"/>
              <a:pathLst>
                <a:path w="0" h="3175">
                  <a:moveTo>
                    <a:pt x="0" y="0"/>
                  </a:moveTo>
                  <a:lnTo>
                    <a:pt x="0" y="3175"/>
                  </a:lnTo>
                </a:path>
              </a:pathLst>
            </a:custGeom>
            <a:ln w="3175">
              <a:solidFill>
                <a:srgbClr val="565658"/>
              </a:solidFill>
            </a:ln>
          </p:spPr>
          <p:txBody>
            <a:bodyPr wrap="square" lIns="0" tIns="0" rIns="0" bIns="0" rtlCol="0"/>
            <a:lstStyle/>
            <a:p/>
          </p:txBody>
        </p:sp>
        <p:sp>
          <p:nvSpPr>
            <p:cNvPr id="606" name="object 606" descr=""/>
            <p:cNvSpPr/>
            <p:nvPr/>
          </p:nvSpPr>
          <p:spPr>
            <a:xfrm>
              <a:off x="6259032" y="2508997"/>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607" name="object 607" descr=""/>
            <p:cNvSpPr/>
            <p:nvPr/>
          </p:nvSpPr>
          <p:spPr>
            <a:xfrm>
              <a:off x="6263801" y="2511920"/>
              <a:ext cx="0" cy="31115"/>
            </a:xfrm>
            <a:custGeom>
              <a:avLst/>
              <a:gdLst/>
              <a:ahLst/>
              <a:cxnLst/>
              <a:rect l="l" t="t" r="r" b="b"/>
              <a:pathLst>
                <a:path w="0" h="31114">
                  <a:moveTo>
                    <a:pt x="0" y="0"/>
                  </a:moveTo>
                  <a:lnTo>
                    <a:pt x="0" y="31102"/>
                  </a:lnTo>
                </a:path>
              </a:pathLst>
            </a:custGeom>
            <a:ln w="3175">
              <a:solidFill>
                <a:srgbClr val="565658"/>
              </a:solidFill>
            </a:ln>
          </p:spPr>
          <p:txBody>
            <a:bodyPr wrap="square" lIns="0" tIns="0" rIns="0" bIns="0" rtlCol="0"/>
            <a:lstStyle/>
            <a:p/>
          </p:txBody>
        </p:sp>
        <p:sp>
          <p:nvSpPr>
            <p:cNvPr id="608" name="object 608" descr=""/>
            <p:cNvSpPr/>
            <p:nvPr/>
          </p:nvSpPr>
          <p:spPr>
            <a:xfrm>
              <a:off x="6263143" y="2511276"/>
              <a:ext cx="0" cy="33020"/>
            </a:xfrm>
            <a:custGeom>
              <a:avLst/>
              <a:gdLst/>
              <a:ahLst/>
              <a:cxnLst/>
              <a:rect l="l" t="t" r="r" b="b"/>
              <a:pathLst>
                <a:path w="0" h="33019">
                  <a:moveTo>
                    <a:pt x="0" y="0"/>
                  </a:moveTo>
                  <a:lnTo>
                    <a:pt x="0" y="32397"/>
                  </a:lnTo>
                </a:path>
              </a:pathLst>
            </a:custGeom>
            <a:ln w="3175">
              <a:solidFill>
                <a:srgbClr val="565658"/>
              </a:solidFill>
            </a:ln>
          </p:spPr>
          <p:txBody>
            <a:bodyPr wrap="square" lIns="0" tIns="0" rIns="0" bIns="0" rtlCol="0"/>
            <a:lstStyle/>
            <a:p/>
          </p:txBody>
        </p:sp>
        <p:sp>
          <p:nvSpPr>
            <p:cNvPr id="609" name="object 609" descr=""/>
            <p:cNvSpPr/>
            <p:nvPr/>
          </p:nvSpPr>
          <p:spPr>
            <a:xfrm>
              <a:off x="6259217" y="2537048"/>
              <a:ext cx="0" cy="3175"/>
            </a:xfrm>
            <a:custGeom>
              <a:avLst/>
              <a:gdLst/>
              <a:ahLst/>
              <a:cxnLst/>
              <a:rect l="l" t="t" r="r" b="b"/>
              <a:pathLst>
                <a:path w="0" h="3175">
                  <a:moveTo>
                    <a:pt x="0" y="0"/>
                  </a:moveTo>
                  <a:lnTo>
                    <a:pt x="0" y="3175"/>
                  </a:lnTo>
                </a:path>
              </a:pathLst>
            </a:custGeom>
            <a:ln w="3175">
              <a:solidFill>
                <a:srgbClr val="565658"/>
              </a:solidFill>
            </a:ln>
          </p:spPr>
          <p:txBody>
            <a:bodyPr wrap="square" lIns="0" tIns="0" rIns="0" bIns="0" rtlCol="0"/>
            <a:lstStyle/>
            <a:p/>
          </p:txBody>
        </p:sp>
        <p:sp>
          <p:nvSpPr>
            <p:cNvPr id="610" name="object 610" descr=""/>
            <p:cNvSpPr/>
            <p:nvPr/>
          </p:nvSpPr>
          <p:spPr>
            <a:xfrm>
              <a:off x="6259032" y="2536853"/>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611" name="object 611" descr=""/>
            <p:cNvSpPr/>
            <p:nvPr/>
          </p:nvSpPr>
          <p:spPr>
            <a:xfrm>
              <a:off x="6259217" y="2514736"/>
              <a:ext cx="0" cy="3175"/>
            </a:xfrm>
            <a:custGeom>
              <a:avLst/>
              <a:gdLst/>
              <a:ahLst/>
              <a:cxnLst/>
              <a:rect l="l" t="t" r="r" b="b"/>
              <a:pathLst>
                <a:path w="0" h="3175">
                  <a:moveTo>
                    <a:pt x="0" y="0"/>
                  </a:moveTo>
                  <a:lnTo>
                    <a:pt x="0" y="3175"/>
                  </a:lnTo>
                </a:path>
              </a:pathLst>
            </a:custGeom>
            <a:ln w="3175">
              <a:solidFill>
                <a:srgbClr val="565658"/>
              </a:solidFill>
            </a:ln>
          </p:spPr>
          <p:txBody>
            <a:bodyPr wrap="square" lIns="0" tIns="0" rIns="0" bIns="0" rtlCol="0"/>
            <a:lstStyle/>
            <a:p/>
          </p:txBody>
        </p:sp>
        <p:sp>
          <p:nvSpPr>
            <p:cNvPr id="612" name="object 612" descr=""/>
            <p:cNvSpPr/>
            <p:nvPr/>
          </p:nvSpPr>
          <p:spPr>
            <a:xfrm>
              <a:off x="6259032" y="2514541"/>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613" name="object 613" descr=""/>
            <p:cNvSpPr/>
            <p:nvPr/>
          </p:nvSpPr>
          <p:spPr>
            <a:xfrm>
              <a:off x="6256991" y="2525847"/>
              <a:ext cx="0" cy="3810"/>
            </a:xfrm>
            <a:custGeom>
              <a:avLst/>
              <a:gdLst/>
              <a:ahLst/>
              <a:cxnLst/>
              <a:rect l="l" t="t" r="r" b="b"/>
              <a:pathLst>
                <a:path w="0" h="3810">
                  <a:moveTo>
                    <a:pt x="0" y="3238"/>
                  </a:moveTo>
                  <a:lnTo>
                    <a:pt x="0" y="0"/>
                  </a:lnTo>
                </a:path>
              </a:pathLst>
            </a:custGeom>
            <a:ln w="3175">
              <a:solidFill>
                <a:srgbClr val="565658"/>
              </a:solidFill>
            </a:ln>
          </p:spPr>
          <p:txBody>
            <a:bodyPr wrap="square" lIns="0" tIns="0" rIns="0" bIns="0" rtlCol="0"/>
            <a:lstStyle/>
            <a:p/>
          </p:txBody>
        </p:sp>
        <p:sp>
          <p:nvSpPr>
            <p:cNvPr id="614" name="object 614" descr=""/>
            <p:cNvSpPr/>
            <p:nvPr/>
          </p:nvSpPr>
          <p:spPr>
            <a:xfrm>
              <a:off x="6259217" y="2529804"/>
              <a:ext cx="0" cy="3175"/>
            </a:xfrm>
            <a:custGeom>
              <a:avLst/>
              <a:gdLst/>
              <a:ahLst/>
              <a:cxnLst/>
              <a:rect l="l" t="t" r="r" b="b"/>
              <a:pathLst>
                <a:path w="0" h="3175">
                  <a:moveTo>
                    <a:pt x="0" y="0"/>
                  </a:moveTo>
                  <a:lnTo>
                    <a:pt x="0" y="3175"/>
                  </a:lnTo>
                </a:path>
              </a:pathLst>
            </a:custGeom>
            <a:ln w="3175">
              <a:solidFill>
                <a:srgbClr val="565658"/>
              </a:solidFill>
            </a:ln>
          </p:spPr>
          <p:txBody>
            <a:bodyPr wrap="square" lIns="0" tIns="0" rIns="0" bIns="0" rtlCol="0"/>
            <a:lstStyle/>
            <a:p/>
          </p:txBody>
        </p:sp>
        <p:sp>
          <p:nvSpPr>
            <p:cNvPr id="615" name="object 615" descr=""/>
            <p:cNvSpPr/>
            <p:nvPr/>
          </p:nvSpPr>
          <p:spPr>
            <a:xfrm>
              <a:off x="6259032" y="2529610"/>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616" name="object 616" descr=""/>
            <p:cNvSpPr/>
            <p:nvPr/>
          </p:nvSpPr>
          <p:spPr>
            <a:xfrm>
              <a:off x="6259217" y="2521967"/>
              <a:ext cx="0" cy="3175"/>
            </a:xfrm>
            <a:custGeom>
              <a:avLst/>
              <a:gdLst/>
              <a:ahLst/>
              <a:cxnLst/>
              <a:rect l="l" t="t" r="r" b="b"/>
              <a:pathLst>
                <a:path w="0" h="3175">
                  <a:moveTo>
                    <a:pt x="0" y="0"/>
                  </a:moveTo>
                  <a:lnTo>
                    <a:pt x="0" y="3175"/>
                  </a:lnTo>
                </a:path>
              </a:pathLst>
            </a:custGeom>
            <a:ln w="3175">
              <a:solidFill>
                <a:srgbClr val="565658"/>
              </a:solidFill>
            </a:ln>
          </p:spPr>
          <p:txBody>
            <a:bodyPr wrap="square" lIns="0" tIns="0" rIns="0" bIns="0" rtlCol="0"/>
            <a:lstStyle/>
            <a:p/>
          </p:txBody>
        </p:sp>
        <p:sp>
          <p:nvSpPr>
            <p:cNvPr id="617" name="object 617" descr=""/>
            <p:cNvSpPr/>
            <p:nvPr/>
          </p:nvSpPr>
          <p:spPr>
            <a:xfrm>
              <a:off x="6259032" y="2521784"/>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618" name="object 618" descr=""/>
            <p:cNvSpPr/>
            <p:nvPr/>
          </p:nvSpPr>
          <p:spPr>
            <a:xfrm>
              <a:off x="6256991" y="2529085"/>
              <a:ext cx="0" cy="22860"/>
            </a:xfrm>
            <a:custGeom>
              <a:avLst/>
              <a:gdLst/>
              <a:ahLst/>
              <a:cxnLst/>
              <a:rect l="l" t="t" r="r" b="b"/>
              <a:pathLst>
                <a:path w="0" h="22860">
                  <a:moveTo>
                    <a:pt x="0" y="0"/>
                  </a:moveTo>
                  <a:lnTo>
                    <a:pt x="0" y="22352"/>
                  </a:lnTo>
                </a:path>
              </a:pathLst>
            </a:custGeom>
            <a:ln w="3175">
              <a:solidFill>
                <a:srgbClr val="565658"/>
              </a:solidFill>
            </a:ln>
          </p:spPr>
          <p:txBody>
            <a:bodyPr wrap="square" lIns="0" tIns="0" rIns="0" bIns="0" rtlCol="0"/>
            <a:lstStyle/>
            <a:p/>
          </p:txBody>
        </p:sp>
        <p:sp>
          <p:nvSpPr>
            <p:cNvPr id="619" name="object 619" descr=""/>
            <p:cNvSpPr/>
            <p:nvPr/>
          </p:nvSpPr>
          <p:spPr>
            <a:xfrm>
              <a:off x="6256991" y="2503500"/>
              <a:ext cx="0" cy="22860"/>
            </a:xfrm>
            <a:custGeom>
              <a:avLst/>
              <a:gdLst/>
              <a:ahLst/>
              <a:cxnLst/>
              <a:rect l="l" t="t" r="r" b="b"/>
              <a:pathLst>
                <a:path w="0" h="22860">
                  <a:moveTo>
                    <a:pt x="0" y="0"/>
                  </a:moveTo>
                  <a:lnTo>
                    <a:pt x="0" y="22352"/>
                  </a:lnTo>
                </a:path>
              </a:pathLst>
            </a:custGeom>
            <a:ln w="3175">
              <a:solidFill>
                <a:srgbClr val="565658"/>
              </a:solidFill>
            </a:ln>
          </p:spPr>
          <p:txBody>
            <a:bodyPr wrap="square" lIns="0" tIns="0" rIns="0" bIns="0" rtlCol="0"/>
            <a:lstStyle/>
            <a:p/>
          </p:txBody>
        </p:sp>
        <p:sp>
          <p:nvSpPr>
            <p:cNvPr id="620" name="object 620" descr=""/>
            <p:cNvSpPr/>
            <p:nvPr/>
          </p:nvSpPr>
          <p:spPr>
            <a:xfrm>
              <a:off x="6253754" y="2525848"/>
              <a:ext cx="3175" cy="0"/>
            </a:xfrm>
            <a:custGeom>
              <a:avLst/>
              <a:gdLst/>
              <a:ahLst/>
              <a:cxnLst/>
              <a:rect l="l" t="t" r="r" b="b"/>
              <a:pathLst>
                <a:path w="3175" h="0">
                  <a:moveTo>
                    <a:pt x="2921" y="0"/>
                  </a:moveTo>
                  <a:lnTo>
                    <a:pt x="0" y="0"/>
                  </a:lnTo>
                </a:path>
              </a:pathLst>
            </a:custGeom>
            <a:ln w="3175">
              <a:solidFill>
                <a:srgbClr val="565658"/>
              </a:solidFill>
            </a:ln>
          </p:spPr>
          <p:txBody>
            <a:bodyPr wrap="square" lIns="0" tIns="0" rIns="0" bIns="0" rtlCol="0"/>
            <a:lstStyle/>
            <a:p/>
          </p:txBody>
        </p:sp>
        <p:sp>
          <p:nvSpPr>
            <p:cNvPr id="621" name="object 621" descr=""/>
            <p:cNvSpPr/>
            <p:nvPr/>
          </p:nvSpPr>
          <p:spPr>
            <a:xfrm>
              <a:off x="6256675" y="2503177"/>
              <a:ext cx="0" cy="22860"/>
            </a:xfrm>
            <a:custGeom>
              <a:avLst/>
              <a:gdLst/>
              <a:ahLst/>
              <a:cxnLst/>
              <a:rect l="l" t="t" r="r" b="b"/>
              <a:pathLst>
                <a:path w="0" h="22860">
                  <a:moveTo>
                    <a:pt x="0" y="0"/>
                  </a:moveTo>
                  <a:lnTo>
                    <a:pt x="0" y="22669"/>
                  </a:lnTo>
                </a:path>
              </a:pathLst>
            </a:custGeom>
            <a:ln w="3175">
              <a:solidFill>
                <a:srgbClr val="565658"/>
              </a:solidFill>
            </a:ln>
          </p:spPr>
          <p:txBody>
            <a:bodyPr wrap="square" lIns="0" tIns="0" rIns="0" bIns="0" rtlCol="0"/>
            <a:lstStyle/>
            <a:p/>
          </p:txBody>
        </p:sp>
        <p:sp>
          <p:nvSpPr>
            <p:cNvPr id="622" name="object 622" descr=""/>
            <p:cNvSpPr/>
            <p:nvPr/>
          </p:nvSpPr>
          <p:spPr>
            <a:xfrm>
              <a:off x="6256675" y="2529085"/>
              <a:ext cx="0" cy="22860"/>
            </a:xfrm>
            <a:custGeom>
              <a:avLst/>
              <a:gdLst/>
              <a:ahLst/>
              <a:cxnLst/>
              <a:rect l="l" t="t" r="r" b="b"/>
              <a:pathLst>
                <a:path w="0" h="22860">
                  <a:moveTo>
                    <a:pt x="0" y="0"/>
                  </a:moveTo>
                  <a:lnTo>
                    <a:pt x="0" y="22682"/>
                  </a:lnTo>
                </a:path>
              </a:pathLst>
            </a:custGeom>
            <a:ln w="3175">
              <a:solidFill>
                <a:srgbClr val="565658"/>
              </a:solidFill>
            </a:ln>
          </p:spPr>
          <p:txBody>
            <a:bodyPr wrap="square" lIns="0" tIns="0" rIns="0" bIns="0" rtlCol="0"/>
            <a:lstStyle/>
            <a:p/>
          </p:txBody>
        </p:sp>
        <p:sp>
          <p:nvSpPr>
            <p:cNvPr id="623" name="object 623" descr=""/>
            <p:cNvSpPr/>
            <p:nvPr/>
          </p:nvSpPr>
          <p:spPr>
            <a:xfrm>
              <a:off x="6253749" y="2525847"/>
              <a:ext cx="3175" cy="3810"/>
            </a:xfrm>
            <a:custGeom>
              <a:avLst/>
              <a:gdLst/>
              <a:ahLst/>
              <a:cxnLst/>
              <a:rect l="l" t="t" r="r" b="b"/>
              <a:pathLst>
                <a:path w="3175" h="3810">
                  <a:moveTo>
                    <a:pt x="0" y="3238"/>
                  </a:moveTo>
                  <a:lnTo>
                    <a:pt x="2921" y="3238"/>
                  </a:lnTo>
                </a:path>
                <a:path w="3175" h="3810">
                  <a:moveTo>
                    <a:pt x="0" y="3238"/>
                  </a:moveTo>
                  <a:lnTo>
                    <a:pt x="0" y="0"/>
                  </a:lnTo>
                </a:path>
              </a:pathLst>
            </a:custGeom>
            <a:ln w="3175">
              <a:solidFill>
                <a:srgbClr val="565658"/>
              </a:solidFill>
            </a:ln>
          </p:spPr>
          <p:txBody>
            <a:bodyPr wrap="square" lIns="0" tIns="0" rIns="0" bIns="0" rtlCol="0"/>
            <a:lstStyle/>
            <a:p/>
          </p:txBody>
        </p:sp>
        <p:sp>
          <p:nvSpPr>
            <p:cNvPr id="624" name="object 624" descr=""/>
            <p:cNvSpPr/>
            <p:nvPr/>
          </p:nvSpPr>
          <p:spPr>
            <a:xfrm>
              <a:off x="6250189" y="2503179"/>
              <a:ext cx="0" cy="48895"/>
            </a:xfrm>
            <a:custGeom>
              <a:avLst/>
              <a:gdLst/>
              <a:ahLst/>
              <a:cxnLst/>
              <a:rect l="l" t="t" r="r" b="b"/>
              <a:pathLst>
                <a:path w="0" h="48894">
                  <a:moveTo>
                    <a:pt x="0" y="48590"/>
                  </a:moveTo>
                  <a:lnTo>
                    <a:pt x="0" y="0"/>
                  </a:lnTo>
                </a:path>
              </a:pathLst>
            </a:custGeom>
            <a:ln w="3175">
              <a:solidFill>
                <a:srgbClr val="565658"/>
              </a:solidFill>
            </a:ln>
          </p:spPr>
          <p:txBody>
            <a:bodyPr wrap="square" lIns="0" tIns="0" rIns="0" bIns="0" rtlCol="0"/>
            <a:lstStyle/>
            <a:p/>
          </p:txBody>
        </p:sp>
        <p:sp>
          <p:nvSpPr>
            <p:cNvPr id="625" name="object 625" descr=""/>
            <p:cNvSpPr/>
            <p:nvPr/>
          </p:nvSpPr>
          <p:spPr>
            <a:xfrm>
              <a:off x="6249860" y="2503505"/>
              <a:ext cx="0" cy="48260"/>
            </a:xfrm>
            <a:custGeom>
              <a:avLst/>
              <a:gdLst/>
              <a:ahLst/>
              <a:cxnLst/>
              <a:rect l="l" t="t" r="r" b="b"/>
              <a:pathLst>
                <a:path w="0" h="48260">
                  <a:moveTo>
                    <a:pt x="0" y="47929"/>
                  </a:moveTo>
                  <a:lnTo>
                    <a:pt x="0" y="0"/>
                  </a:lnTo>
                </a:path>
              </a:pathLst>
            </a:custGeom>
            <a:ln w="3175">
              <a:solidFill>
                <a:srgbClr val="565658"/>
              </a:solidFill>
            </a:ln>
          </p:spPr>
          <p:txBody>
            <a:bodyPr wrap="square" lIns="0" tIns="0" rIns="0" bIns="0" rtlCol="0"/>
            <a:lstStyle/>
            <a:p/>
          </p:txBody>
        </p:sp>
        <p:sp>
          <p:nvSpPr>
            <p:cNvPr id="626" name="object 626" descr=""/>
            <p:cNvSpPr/>
            <p:nvPr/>
          </p:nvSpPr>
          <p:spPr>
            <a:xfrm>
              <a:off x="6181462" y="2578645"/>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627" name="object 627" descr=""/>
            <p:cNvSpPr/>
            <p:nvPr/>
          </p:nvSpPr>
          <p:spPr>
            <a:xfrm>
              <a:off x="6181195" y="2578397"/>
              <a:ext cx="5080" cy="0"/>
            </a:xfrm>
            <a:custGeom>
              <a:avLst/>
              <a:gdLst/>
              <a:ahLst/>
              <a:cxnLst/>
              <a:rect l="l" t="t" r="r" b="b"/>
              <a:pathLst>
                <a:path w="5079" h="0">
                  <a:moveTo>
                    <a:pt x="0" y="0"/>
                  </a:moveTo>
                  <a:lnTo>
                    <a:pt x="4533" y="0"/>
                  </a:lnTo>
                </a:path>
              </a:pathLst>
            </a:custGeom>
            <a:ln w="3175">
              <a:solidFill>
                <a:srgbClr val="565658"/>
              </a:solidFill>
            </a:ln>
          </p:spPr>
          <p:txBody>
            <a:bodyPr wrap="square" lIns="0" tIns="0" rIns="0" bIns="0" rtlCol="0"/>
            <a:lstStyle/>
            <a:p/>
          </p:txBody>
        </p:sp>
        <p:sp>
          <p:nvSpPr>
            <p:cNvPr id="628" name="object 628" descr=""/>
            <p:cNvSpPr/>
            <p:nvPr/>
          </p:nvSpPr>
          <p:spPr>
            <a:xfrm>
              <a:off x="5500076" y="2499295"/>
              <a:ext cx="0" cy="1270"/>
            </a:xfrm>
            <a:custGeom>
              <a:avLst/>
              <a:gdLst/>
              <a:ahLst/>
              <a:cxnLst/>
              <a:rect l="l" t="t" r="r" b="b"/>
              <a:pathLst>
                <a:path w="0" h="1269">
                  <a:moveTo>
                    <a:pt x="0" y="0"/>
                  </a:moveTo>
                  <a:lnTo>
                    <a:pt x="0" y="749"/>
                  </a:lnTo>
                </a:path>
              </a:pathLst>
            </a:custGeom>
            <a:ln w="3175">
              <a:solidFill>
                <a:srgbClr val="565658"/>
              </a:solidFill>
            </a:ln>
          </p:spPr>
          <p:txBody>
            <a:bodyPr wrap="square" lIns="0" tIns="0" rIns="0" bIns="0" rtlCol="0"/>
            <a:lstStyle/>
            <a:p/>
          </p:txBody>
        </p:sp>
        <p:sp>
          <p:nvSpPr>
            <p:cNvPr id="629" name="object 629" descr=""/>
            <p:cNvSpPr/>
            <p:nvPr/>
          </p:nvSpPr>
          <p:spPr>
            <a:xfrm>
              <a:off x="5500076" y="2509564"/>
              <a:ext cx="0" cy="1270"/>
            </a:xfrm>
            <a:custGeom>
              <a:avLst/>
              <a:gdLst/>
              <a:ahLst/>
              <a:cxnLst/>
              <a:rect l="l" t="t" r="r" b="b"/>
              <a:pathLst>
                <a:path w="0" h="1269">
                  <a:moveTo>
                    <a:pt x="0" y="0"/>
                  </a:moveTo>
                  <a:lnTo>
                    <a:pt x="0" y="749"/>
                  </a:lnTo>
                </a:path>
              </a:pathLst>
            </a:custGeom>
            <a:ln w="3175">
              <a:solidFill>
                <a:srgbClr val="565658"/>
              </a:solidFill>
            </a:ln>
          </p:spPr>
          <p:txBody>
            <a:bodyPr wrap="square" lIns="0" tIns="0" rIns="0" bIns="0" rtlCol="0"/>
            <a:lstStyle/>
            <a:p/>
          </p:txBody>
        </p:sp>
        <p:sp>
          <p:nvSpPr>
            <p:cNvPr id="630" name="object 630" descr=""/>
            <p:cNvSpPr/>
            <p:nvPr/>
          </p:nvSpPr>
          <p:spPr>
            <a:xfrm>
              <a:off x="5500076" y="2500039"/>
              <a:ext cx="0" cy="5080"/>
            </a:xfrm>
            <a:custGeom>
              <a:avLst/>
              <a:gdLst/>
              <a:ahLst/>
              <a:cxnLst/>
              <a:rect l="l" t="t" r="r" b="b"/>
              <a:pathLst>
                <a:path w="0" h="5080">
                  <a:moveTo>
                    <a:pt x="0" y="4762"/>
                  </a:moveTo>
                  <a:lnTo>
                    <a:pt x="0" y="0"/>
                  </a:lnTo>
                </a:path>
              </a:pathLst>
            </a:custGeom>
            <a:ln w="3175">
              <a:solidFill>
                <a:srgbClr val="565658"/>
              </a:solidFill>
            </a:ln>
          </p:spPr>
          <p:txBody>
            <a:bodyPr wrap="square" lIns="0" tIns="0" rIns="0" bIns="0" rtlCol="0"/>
            <a:lstStyle/>
            <a:p/>
          </p:txBody>
        </p:sp>
        <p:sp>
          <p:nvSpPr>
            <p:cNvPr id="631" name="object 631" descr=""/>
            <p:cNvSpPr/>
            <p:nvPr/>
          </p:nvSpPr>
          <p:spPr>
            <a:xfrm>
              <a:off x="5500076" y="2504802"/>
              <a:ext cx="0" cy="5080"/>
            </a:xfrm>
            <a:custGeom>
              <a:avLst/>
              <a:gdLst/>
              <a:ahLst/>
              <a:cxnLst/>
              <a:rect l="l" t="t" r="r" b="b"/>
              <a:pathLst>
                <a:path w="0" h="5080">
                  <a:moveTo>
                    <a:pt x="0" y="4762"/>
                  </a:moveTo>
                  <a:lnTo>
                    <a:pt x="0" y="0"/>
                  </a:lnTo>
                </a:path>
              </a:pathLst>
            </a:custGeom>
            <a:ln w="3175">
              <a:solidFill>
                <a:srgbClr val="565658"/>
              </a:solidFill>
            </a:ln>
          </p:spPr>
          <p:txBody>
            <a:bodyPr wrap="square" lIns="0" tIns="0" rIns="0" bIns="0" rtlCol="0"/>
            <a:lstStyle/>
            <a:p/>
          </p:txBody>
        </p:sp>
        <p:sp>
          <p:nvSpPr>
            <p:cNvPr id="632" name="object 632" descr=""/>
            <p:cNvSpPr/>
            <p:nvPr/>
          </p:nvSpPr>
          <p:spPr>
            <a:xfrm>
              <a:off x="5500293" y="2511164"/>
              <a:ext cx="6985" cy="0"/>
            </a:xfrm>
            <a:custGeom>
              <a:avLst/>
              <a:gdLst/>
              <a:ahLst/>
              <a:cxnLst/>
              <a:rect l="l" t="t" r="r" b="b"/>
              <a:pathLst>
                <a:path w="6985" h="0">
                  <a:moveTo>
                    <a:pt x="0" y="0"/>
                  </a:moveTo>
                  <a:lnTo>
                    <a:pt x="6667" y="0"/>
                  </a:lnTo>
                </a:path>
              </a:pathLst>
            </a:custGeom>
            <a:ln w="3175">
              <a:solidFill>
                <a:srgbClr val="565658"/>
              </a:solidFill>
            </a:ln>
          </p:spPr>
          <p:txBody>
            <a:bodyPr wrap="square" lIns="0" tIns="0" rIns="0" bIns="0" rtlCol="0"/>
            <a:lstStyle/>
            <a:p/>
          </p:txBody>
        </p:sp>
        <p:sp>
          <p:nvSpPr>
            <p:cNvPr id="633" name="object 633" descr=""/>
            <p:cNvSpPr/>
            <p:nvPr/>
          </p:nvSpPr>
          <p:spPr>
            <a:xfrm>
              <a:off x="5500293" y="2507977"/>
              <a:ext cx="6985" cy="0"/>
            </a:xfrm>
            <a:custGeom>
              <a:avLst/>
              <a:gdLst/>
              <a:ahLst/>
              <a:cxnLst/>
              <a:rect l="l" t="t" r="r" b="b"/>
              <a:pathLst>
                <a:path w="6985" h="0">
                  <a:moveTo>
                    <a:pt x="0" y="0"/>
                  </a:moveTo>
                  <a:lnTo>
                    <a:pt x="6667" y="0"/>
                  </a:lnTo>
                </a:path>
              </a:pathLst>
            </a:custGeom>
            <a:ln w="3175">
              <a:solidFill>
                <a:srgbClr val="565658"/>
              </a:solidFill>
            </a:ln>
          </p:spPr>
          <p:txBody>
            <a:bodyPr wrap="square" lIns="0" tIns="0" rIns="0" bIns="0" rtlCol="0"/>
            <a:lstStyle/>
            <a:p/>
          </p:txBody>
        </p:sp>
        <p:sp>
          <p:nvSpPr>
            <p:cNvPr id="634" name="object 634" descr=""/>
            <p:cNvSpPr/>
            <p:nvPr/>
          </p:nvSpPr>
          <p:spPr>
            <a:xfrm>
              <a:off x="5500293" y="2501627"/>
              <a:ext cx="6985" cy="0"/>
            </a:xfrm>
            <a:custGeom>
              <a:avLst/>
              <a:gdLst/>
              <a:ahLst/>
              <a:cxnLst/>
              <a:rect l="l" t="t" r="r" b="b"/>
              <a:pathLst>
                <a:path w="6985" h="0">
                  <a:moveTo>
                    <a:pt x="0" y="0"/>
                  </a:moveTo>
                  <a:lnTo>
                    <a:pt x="6667" y="0"/>
                  </a:lnTo>
                </a:path>
              </a:pathLst>
            </a:custGeom>
            <a:ln w="3175">
              <a:solidFill>
                <a:srgbClr val="565658"/>
              </a:solidFill>
            </a:ln>
          </p:spPr>
          <p:txBody>
            <a:bodyPr wrap="square" lIns="0" tIns="0" rIns="0" bIns="0" rtlCol="0"/>
            <a:lstStyle/>
            <a:p/>
          </p:txBody>
        </p:sp>
        <p:sp>
          <p:nvSpPr>
            <p:cNvPr id="635" name="object 635" descr=""/>
            <p:cNvSpPr/>
            <p:nvPr/>
          </p:nvSpPr>
          <p:spPr>
            <a:xfrm>
              <a:off x="5500293" y="2498439"/>
              <a:ext cx="6985" cy="0"/>
            </a:xfrm>
            <a:custGeom>
              <a:avLst/>
              <a:gdLst/>
              <a:ahLst/>
              <a:cxnLst/>
              <a:rect l="l" t="t" r="r" b="b"/>
              <a:pathLst>
                <a:path w="6985" h="0">
                  <a:moveTo>
                    <a:pt x="0" y="0"/>
                  </a:moveTo>
                  <a:lnTo>
                    <a:pt x="6667" y="0"/>
                  </a:lnTo>
                </a:path>
              </a:pathLst>
            </a:custGeom>
            <a:ln w="3175">
              <a:solidFill>
                <a:srgbClr val="565658"/>
              </a:solidFill>
            </a:ln>
          </p:spPr>
          <p:txBody>
            <a:bodyPr wrap="square" lIns="0" tIns="0" rIns="0" bIns="0" rtlCol="0"/>
            <a:lstStyle/>
            <a:p/>
          </p:txBody>
        </p:sp>
        <p:sp>
          <p:nvSpPr>
            <p:cNvPr id="636" name="object 636" descr=""/>
            <p:cNvSpPr/>
            <p:nvPr/>
          </p:nvSpPr>
          <p:spPr>
            <a:xfrm>
              <a:off x="5480855" y="2476512"/>
              <a:ext cx="1270" cy="1270"/>
            </a:xfrm>
            <a:custGeom>
              <a:avLst/>
              <a:gdLst/>
              <a:ahLst/>
              <a:cxnLst/>
              <a:rect l="l" t="t" r="r" b="b"/>
              <a:pathLst>
                <a:path w="1270" h="1269">
                  <a:moveTo>
                    <a:pt x="1244" y="0"/>
                  </a:moveTo>
                  <a:lnTo>
                    <a:pt x="0" y="774"/>
                  </a:lnTo>
                </a:path>
              </a:pathLst>
            </a:custGeom>
            <a:ln w="3175">
              <a:solidFill>
                <a:srgbClr val="565658"/>
              </a:solidFill>
            </a:ln>
          </p:spPr>
          <p:txBody>
            <a:bodyPr wrap="square" lIns="0" tIns="0" rIns="0" bIns="0" rtlCol="0"/>
            <a:lstStyle/>
            <a:p/>
          </p:txBody>
        </p:sp>
        <p:sp>
          <p:nvSpPr>
            <p:cNvPr id="637" name="object 637" descr=""/>
            <p:cNvSpPr/>
            <p:nvPr/>
          </p:nvSpPr>
          <p:spPr>
            <a:xfrm>
              <a:off x="5482543" y="2476620"/>
              <a:ext cx="635" cy="1270"/>
            </a:xfrm>
            <a:custGeom>
              <a:avLst/>
              <a:gdLst/>
              <a:ahLst/>
              <a:cxnLst/>
              <a:rect l="l" t="t" r="r" b="b"/>
              <a:pathLst>
                <a:path w="635" h="1269">
                  <a:moveTo>
                    <a:pt x="431" y="685"/>
                  </a:moveTo>
                  <a:lnTo>
                    <a:pt x="431" y="774"/>
                  </a:lnTo>
                </a:path>
                <a:path w="635" h="1269">
                  <a:moveTo>
                    <a:pt x="431" y="685"/>
                  </a:moveTo>
                  <a:lnTo>
                    <a:pt x="0" y="0"/>
                  </a:lnTo>
                </a:path>
              </a:pathLst>
            </a:custGeom>
            <a:ln w="3175">
              <a:solidFill>
                <a:srgbClr val="565658"/>
              </a:solidFill>
            </a:ln>
          </p:spPr>
          <p:txBody>
            <a:bodyPr wrap="square" lIns="0" tIns="0" rIns="0" bIns="0" rtlCol="0"/>
            <a:lstStyle/>
            <a:p/>
          </p:txBody>
        </p:sp>
        <p:sp>
          <p:nvSpPr>
            <p:cNvPr id="638" name="object 638" descr=""/>
            <p:cNvSpPr/>
            <p:nvPr/>
          </p:nvSpPr>
          <p:spPr>
            <a:xfrm>
              <a:off x="5481026" y="2477401"/>
              <a:ext cx="2540" cy="1270"/>
            </a:xfrm>
            <a:custGeom>
              <a:avLst/>
              <a:gdLst/>
              <a:ahLst/>
              <a:cxnLst/>
              <a:rect l="l" t="t" r="r" b="b"/>
              <a:pathLst>
                <a:path w="2539" h="1269">
                  <a:moveTo>
                    <a:pt x="0" y="1219"/>
                  </a:moveTo>
                  <a:lnTo>
                    <a:pt x="1955" y="0"/>
                  </a:lnTo>
                </a:path>
              </a:pathLst>
            </a:custGeom>
            <a:ln w="3175">
              <a:solidFill>
                <a:srgbClr val="565658"/>
              </a:solidFill>
            </a:ln>
          </p:spPr>
          <p:txBody>
            <a:bodyPr wrap="square" lIns="0" tIns="0" rIns="0" bIns="0" rtlCol="0"/>
            <a:lstStyle/>
            <a:p/>
          </p:txBody>
        </p:sp>
        <p:sp>
          <p:nvSpPr>
            <p:cNvPr id="639" name="object 639" descr=""/>
            <p:cNvSpPr/>
            <p:nvPr/>
          </p:nvSpPr>
          <p:spPr>
            <a:xfrm>
              <a:off x="5482898" y="2483058"/>
              <a:ext cx="635" cy="635"/>
            </a:xfrm>
            <a:custGeom>
              <a:avLst/>
              <a:gdLst/>
              <a:ahLst/>
              <a:cxnLst/>
              <a:rect l="l" t="t" r="r" b="b"/>
              <a:pathLst>
                <a:path w="635" h="635">
                  <a:moveTo>
                    <a:pt x="76" y="88"/>
                  </a:moveTo>
                  <a:lnTo>
                    <a:pt x="76" y="215"/>
                  </a:lnTo>
                </a:path>
                <a:path w="635" h="635">
                  <a:moveTo>
                    <a:pt x="76" y="88"/>
                  </a:moveTo>
                  <a:lnTo>
                    <a:pt x="0" y="0"/>
                  </a:lnTo>
                </a:path>
                <a:path w="635" h="635">
                  <a:moveTo>
                    <a:pt x="76" y="88"/>
                  </a:moveTo>
                  <a:lnTo>
                    <a:pt x="152" y="25"/>
                  </a:lnTo>
                </a:path>
              </a:pathLst>
            </a:custGeom>
            <a:ln w="3175">
              <a:solidFill>
                <a:srgbClr val="565658"/>
              </a:solidFill>
            </a:ln>
          </p:spPr>
          <p:txBody>
            <a:bodyPr wrap="square" lIns="0" tIns="0" rIns="0" bIns="0" rtlCol="0"/>
            <a:lstStyle/>
            <a:p/>
          </p:txBody>
        </p:sp>
        <p:sp>
          <p:nvSpPr>
            <p:cNvPr id="640" name="object 640" descr=""/>
            <p:cNvSpPr/>
            <p:nvPr/>
          </p:nvSpPr>
          <p:spPr>
            <a:xfrm>
              <a:off x="5482898" y="2482625"/>
              <a:ext cx="635" cy="635"/>
            </a:xfrm>
            <a:custGeom>
              <a:avLst/>
              <a:gdLst/>
              <a:ahLst/>
              <a:cxnLst/>
              <a:rect l="l" t="t" r="r" b="b"/>
              <a:pathLst>
                <a:path w="635" h="635">
                  <a:moveTo>
                    <a:pt x="76" y="63"/>
                  </a:moveTo>
                  <a:lnTo>
                    <a:pt x="76" y="368"/>
                  </a:lnTo>
                </a:path>
                <a:path w="635" h="635">
                  <a:moveTo>
                    <a:pt x="76" y="63"/>
                  </a:moveTo>
                  <a:lnTo>
                    <a:pt x="0" y="0"/>
                  </a:lnTo>
                </a:path>
                <a:path w="635" h="635">
                  <a:moveTo>
                    <a:pt x="76" y="63"/>
                  </a:moveTo>
                  <a:lnTo>
                    <a:pt x="152" y="0"/>
                  </a:lnTo>
                </a:path>
              </a:pathLst>
            </a:custGeom>
            <a:ln w="3175">
              <a:solidFill>
                <a:srgbClr val="565658"/>
              </a:solidFill>
            </a:ln>
          </p:spPr>
          <p:txBody>
            <a:bodyPr wrap="square" lIns="0" tIns="0" rIns="0" bIns="0" rtlCol="0"/>
            <a:lstStyle/>
            <a:p/>
          </p:txBody>
        </p:sp>
        <p:sp>
          <p:nvSpPr>
            <p:cNvPr id="641" name="object 641" descr=""/>
            <p:cNvSpPr/>
            <p:nvPr/>
          </p:nvSpPr>
          <p:spPr>
            <a:xfrm>
              <a:off x="5482898" y="2482165"/>
              <a:ext cx="635" cy="635"/>
            </a:xfrm>
            <a:custGeom>
              <a:avLst/>
              <a:gdLst/>
              <a:ahLst/>
              <a:cxnLst/>
              <a:rect l="l" t="t" r="r" b="b"/>
              <a:pathLst>
                <a:path w="635" h="635">
                  <a:moveTo>
                    <a:pt x="76" y="63"/>
                  </a:moveTo>
                  <a:lnTo>
                    <a:pt x="76" y="368"/>
                  </a:lnTo>
                </a:path>
                <a:path w="635" h="635">
                  <a:moveTo>
                    <a:pt x="76" y="63"/>
                  </a:moveTo>
                  <a:lnTo>
                    <a:pt x="0" y="0"/>
                  </a:lnTo>
                </a:path>
                <a:path w="635" h="635">
                  <a:moveTo>
                    <a:pt x="76" y="63"/>
                  </a:moveTo>
                  <a:lnTo>
                    <a:pt x="152" y="0"/>
                  </a:lnTo>
                </a:path>
              </a:pathLst>
            </a:custGeom>
            <a:ln w="3175">
              <a:solidFill>
                <a:srgbClr val="565658"/>
              </a:solidFill>
            </a:ln>
          </p:spPr>
          <p:txBody>
            <a:bodyPr wrap="square" lIns="0" tIns="0" rIns="0" bIns="0" rtlCol="0"/>
            <a:lstStyle/>
            <a:p/>
          </p:txBody>
        </p:sp>
        <p:sp>
          <p:nvSpPr>
            <p:cNvPr id="642" name="object 642" descr=""/>
            <p:cNvSpPr/>
            <p:nvPr/>
          </p:nvSpPr>
          <p:spPr>
            <a:xfrm>
              <a:off x="5482898" y="2481707"/>
              <a:ext cx="635" cy="635"/>
            </a:xfrm>
            <a:custGeom>
              <a:avLst/>
              <a:gdLst/>
              <a:ahLst/>
              <a:cxnLst/>
              <a:rect l="l" t="t" r="r" b="b"/>
              <a:pathLst>
                <a:path w="635" h="635">
                  <a:moveTo>
                    <a:pt x="76" y="76"/>
                  </a:moveTo>
                  <a:lnTo>
                    <a:pt x="76" y="380"/>
                  </a:lnTo>
                </a:path>
                <a:path w="635" h="635">
                  <a:moveTo>
                    <a:pt x="76" y="76"/>
                  </a:moveTo>
                  <a:lnTo>
                    <a:pt x="0" y="0"/>
                  </a:lnTo>
                </a:path>
                <a:path w="635" h="635">
                  <a:moveTo>
                    <a:pt x="76" y="76"/>
                  </a:moveTo>
                  <a:lnTo>
                    <a:pt x="152" y="12"/>
                  </a:lnTo>
                </a:path>
              </a:pathLst>
            </a:custGeom>
            <a:ln w="3175">
              <a:solidFill>
                <a:srgbClr val="565658"/>
              </a:solidFill>
            </a:ln>
          </p:spPr>
          <p:txBody>
            <a:bodyPr wrap="square" lIns="0" tIns="0" rIns="0" bIns="0" rtlCol="0"/>
            <a:lstStyle/>
            <a:p/>
          </p:txBody>
        </p:sp>
        <p:sp>
          <p:nvSpPr>
            <p:cNvPr id="643" name="object 643" descr=""/>
            <p:cNvSpPr/>
            <p:nvPr/>
          </p:nvSpPr>
          <p:spPr>
            <a:xfrm>
              <a:off x="5482898" y="2481248"/>
              <a:ext cx="635" cy="635"/>
            </a:xfrm>
            <a:custGeom>
              <a:avLst/>
              <a:gdLst/>
              <a:ahLst/>
              <a:cxnLst/>
              <a:rect l="l" t="t" r="r" b="b"/>
              <a:pathLst>
                <a:path w="635" h="635">
                  <a:moveTo>
                    <a:pt x="76" y="76"/>
                  </a:moveTo>
                  <a:lnTo>
                    <a:pt x="76" y="380"/>
                  </a:lnTo>
                </a:path>
                <a:path w="635" h="635">
                  <a:moveTo>
                    <a:pt x="76" y="76"/>
                  </a:moveTo>
                  <a:lnTo>
                    <a:pt x="0" y="12"/>
                  </a:lnTo>
                </a:path>
                <a:path w="635" h="635">
                  <a:moveTo>
                    <a:pt x="76" y="76"/>
                  </a:moveTo>
                  <a:lnTo>
                    <a:pt x="152" y="0"/>
                  </a:lnTo>
                </a:path>
              </a:pathLst>
            </a:custGeom>
            <a:ln w="3175">
              <a:solidFill>
                <a:srgbClr val="565658"/>
              </a:solidFill>
            </a:ln>
          </p:spPr>
          <p:txBody>
            <a:bodyPr wrap="square" lIns="0" tIns="0" rIns="0" bIns="0" rtlCol="0"/>
            <a:lstStyle/>
            <a:p/>
          </p:txBody>
        </p:sp>
        <p:sp>
          <p:nvSpPr>
            <p:cNvPr id="644" name="object 644" descr=""/>
            <p:cNvSpPr/>
            <p:nvPr/>
          </p:nvSpPr>
          <p:spPr>
            <a:xfrm>
              <a:off x="5482898" y="2480801"/>
              <a:ext cx="635" cy="635"/>
            </a:xfrm>
            <a:custGeom>
              <a:avLst/>
              <a:gdLst/>
              <a:ahLst/>
              <a:cxnLst/>
              <a:rect l="l" t="t" r="r" b="b"/>
              <a:pathLst>
                <a:path w="635" h="635">
                  <a:moveTo>
                    <a:pt x="76" y="76"/>
                  </a:moveTo>
                  <a:lnTo>
                    <a:pt x="76" y="380"/>
                  </a:lnTo>
                </a:path>
                <a:path w="635" h="635">
                  <a:moveTo>
                    <a:pt x="76" y="76"/>
                  </a:moveTo>
                  <a:lnTo>
                    <a:pt x="0" y="0"/>
                  </a:lnTo>
                </a:path>
                <a:path w="635" h="635">
                  <a:moveTo>
                    <a:pt x="76" y="76"/>
                  </a:moveTo>
                  <a:lnTo>
                    <a:pt x="152" y="0"/>
                  </a:lnTo>
                </a:path>
              </a:pathLst>
            </a:custGeom>
            <a:ln w="3175">
              <a:solidFill>
                <a:srgbClr val="565658"/>
              </a:solidFill>
            </a:ln>
          </p:spPr>
          <p:txBody>
            <a:bodyPr wrap="square" lIns="0" tIns="0" rIns="0" bIns="0" rtlCol="0"/>
            <a:lstStyle/>
            <a:p/>
          </p:txBody>
        </p:sp>
        <p:sp>
          <p:nvSpPr>
            <p:cNvPr id="645" name="object 645" descr=""/>
            <p:cNvSpPr/>
            <p:nvPr/>
          </p:nvSpPr>
          <p:spPr>
            <a:xfrm>
              <a:off x="5482898" y="2480356"/>
              <a:ext cx="635" cy="635"/>
            </a:xfrm>
            <a:custGeom>
              <a:avLst/>
              <a:gdLst/>
              <a:ahLst/>
              <a:cxnLst/>
              <a:rect l="l" t="t" r="r" b="b"/>
              <a:pathLst>
                <a:path w="635" h="635">
                  <a:moveTo>
                    <a:pt x="76" y="63"/>
                  </a:moveTo>
                  <a:lnTo>
                    <a:pt x="76" y="368"/>
                  </a:lnTo>
                </a:path>
                <a:path w="635" h="635">
                  <a:moveTo>
                    <a:pt x="76" y="63"/>
                  </a:moveTo>
                  <a:lnTo>
                    <a:pt x="0" y="0"/>
                  </a:lnTo>
                </a:path>
                <a:path w="635" h="635">
                  <a:moveTo>
                    <a:pt x="76" y="63"/>
                  </a:moveTo>
                  <a:lnTo>
                    <a:pt x="152" y="0"/>
                  </a:lnTo>
                </a:path>
              </a:pathLst>
            </a:custGeom>
            <a:ln w="3175">
              <a:solidFill>
                <a:srgbClr val="565658"/>
              </a:solidFill>
            </a:ln>
          </p:spPr>
          <p:txBody>
            <a:bodyPr wrap="square" lIns="0" tIns="0" rIns="0" bIns="0" rtlCol="0"/>
            <a:lstStyle/>
            <a:p/>
          </p:txBody>
        </p:sp>
        <p:sp>
          <p:nvSpPr>
            <p:cNvPr id="646" name="object 646" descr=""/>
            <p:cNvSpPr/>
            <p:nvPr/>
          </p:nvSpPr>
          <p:spPr>
            <a:xfrm>
              <a:off x="5482898" y="2479896"/>
              <a:ext cx="635" cy="635"/>
            </a:xfrm>
            <a:custGeom>
              <a:avLst/>
              <a:gdLst/>
              <a:ahLst/>
              <a:cxnLst/>
              <a:rect l="l" t="t" r="r" b="b"/>
              <a:pathLst>
                <a:path w="635" h="635">
                  <a:moveTo>
                    <a:pt x="76" y="63"/>
                  </a:moveTo>
                  <a:lnTo>
                    <a:pt x="76" y="380"/>
                  </a:lnTo>
                </a:path>
                <a:path w="635" h="635">
                  <a:moveTo>
                    <a:pt x="76" y="63"/>
                  </a:moveTo>
                  <a:lnTo>
                    <a:pt x="0" y="0"/>
                  </a:lnTo>
                </a:path>
                <a:path w="635" h="635">
                  <a:moveTo>
                    <a:pt x="76" y="63"/>
                  </a:moveTo>
                  <a:lnTo>
                    <a:pt x="152" y="0"/>
                  </a:lnTo>
                </a:path>
              </a:pathLst>
            </a:custGeom>
            <a:ln w="3175">
              <a:solidFill>
                <a:srgbClr val="565658"/>
              </a:solidFill>
            </a:ln>
          </p:spPr>
          <p:txBody>
            <a:bodyPr wrap="square" lIns="0" tIns="0" rIns="0" bIns="0" rtlCol="0"/>
            <a:lstStyle/>
            <a:p/>
          </p:txBody>
        </p:sp>
        <p:sp>
          <p:nvSpPr>
            <p:cNvPr id="647" name="object 647" descr=""/>
            <p:cNvSpPr/>
            <p:nvPr/>
          </p:nvSpPr>
          <p:spPr>
            <a:xfrm>
              <a:off x="5482898" y="2479437"/>
              <a:ext cx="635" cy="635"/>
            </a:xfrm>
            <a:custGeom>
              <a:avLst/>
              <a:gdLst/>
              <a:ahLst/>
              <a:cxnLst/>
              <a:rect l="l" t="t" r="r" b="b"/>
              <a:pathLst>
                <a:path w="635" h="635">
                  <a:moveTo>
                    <a:pt x="76" y="76"/>
                  </a:moveTo>
                  <a:lnTo>
                    <a:pt x="76" y="380"/>
                  </a:lnTo>
                </a:path>
                <a:path w="635" h="635">
                  <a:moveTo>
                    <a:pt x="76" y="76"/>
                  </a:moveTo>
                  <a:lnTo>
                    <a:pt x="0" y="12"/>
                  </a:lnTo>
                </a:path>
                <a:path w="635" h="635">
                  <a:moveTo>
                    <a:pt x="76" y="76"/>
                  </a:moveTo>
                  <a:lnTo>
                    <a:pt x="152" y="0"/>
                  </a:lnTo>
                </a:path>
              </a:pathLst>
            </a:custGeom>
            <a:ln w="3175">
              <a:solidFill>
                <a:srgbClr val="565658"/>
              </a:solidFill>
            </a:ln>
          </p:spPr>
          <p:txBody>
            <a:bodyPr wrap="square" lIns="0" tIns="0" rIns="0" bIns="0" rtlCol="0"/>
            <a:lstStyle/>
            <a:p/>
          </p:txBody>
        </p:sp>
        <p:sp>
          <p:nvSpPr>
            <p:cNvPr id="648" name="object 648" descr=""/>
            <p:cNvSpPr/>
            <p:nvPr/>
          </p:nvSpPr>
          <p:spPr>
            <a:xfrm>
              <a:off x="5482898" y="2478990"/>
              <a:ext cx="635" cy="635"/>
            </a:xfrm>
            <a:custGeom>
              <a:avLst/>
              <a:gdLst/>
              <a:ahLst/>
              <a:cxnLst/>
              <a:rect l="l" t="t" r="r" b="b"/>
              <a:pathLst>
                <a:path w="635" h="635">
                  <a:moveTo>
                    <a:pt x="76" y="63"/>
                  </a:moveTo>
                  <a:lnTo>
                    <a:pt x="76" y="380"/>
                  </a:lnTo>
                </a:path>
                <a:path w="635" h="635">
                  <a:moveTo>
                    <a:pt x="76" y="63"/>
                  </a:moveTo>
                  <a:lnTo>
                    <a:pt x="0" y="0"/>
                  </a:lnTo>
                </a:path>
                <a:path w="635" h="635">
                  <a:moveTo>
                    <a:pt x="76" y="63"/>
                  </a:moveTo>
                  <a:lnTo>
                    <a:pt x="152" y="0"/>
                  </a:lnTo>
                </a:path>
              </a:pathLst>
            </a:custGeom>
            <a:ln w="3175">
              <a:solidFill>
                <a:srgbClr val="565658"/>
              </a:solidFill>
            </a:ln>
          </p:spPr>
          <p:txBody>
            <a:bodyPr wrap="square" lIns="0" tIns="0" rIns="0" bIns="0" rtlCol="0"/>
            <a:lstStyle/>
            <a:p/>
          </p:txBody>
        </p:sp>
        <p:sp>
          <p:nvSpPr>
            <p:cNvPr id="649" name="object 649" descr=""/>
            <p:cNvSpPr/>
            <p:nvPr/>
          </p:nvSpPr>
          <p:spPr>
            <a:xfrm>
              <a:off x="5482898" y="2478532"/>
              <a:ext cx="635" cy="635"/>
            </a:xfrm>
            <a:custGeom>
              <a:avLst/>
              <a:gdLst/>
              <a:ahLst/>
              <a:cxnLst/>
              <a:rect l="l" t="t" r="r" b="b"/>
              <a:pathLst>
                <a:path w="635" h="635">
                  <a:moveTo>
                    <a:pt x="76" y="76"/>
                  </a:moveTo>
                  <a:lnTo>
                    <a:pt x="76" y="380"/>
                  </a:lnTo>
                </a:path>
                <a:path w="635" h="635">
                  <a:moveTo>
                    <a:pt x="76" y="76"/>
                  </a:moveTo>
                  <a:lnTo>
                    <a:pt x="0" y="0"/>
                  </a:lnTo>
                </a:path>
                <a:path w="635" h="635">
                  <a:moveTo>
                    <a:pt x="76" y="76"/>
                  </a:moveTo>
                  <a:lnTo>
                    <a:pt x="152" y="12"/>
                  </a:lnTo>
                </a:path>
              </a:pathLst>
            </a:custGeom>
            <a:ln w="3175">
              <a:solidFill>
                <a:srgbClr val="565658"/>
              </a:solidFill>
            </a:ln>
          </p:spPr>
          <p:txBody>
            <a:bodyPr wrap="square" lIns="0" tIns="0" rIns="0" bIns="0" rtlCol="0"/>
            <a:lstStyle/>
            <a:p/>
          </p:txBody>
        </p:sp>
        <p:sp>
          <p:nvSpPr>
            <p:cNvPr id="650" name="object 650" descr=""/>
            <p:cNvSpPr/>
            <p:nvPr/>
          </p:nvSpPr>
          <p:spPr>
            <a:xfrm>
              <a:off x="5482898" y="2478086"/>
              <a:ext cx="635" cy="635"/>
            </a:xfrm>
            <a:custGeom>
              <a:avLst/>
              <a:gdLst/>
              <a:ahLst/>
              <a:cxnLst/>
              <a:rect l="l" t="t" r="r" b="b"/>
              <a:pathLst>
                <a:path w="635" h="635">
                  <a:moveTo>
                    <a:pt x="76" y="63"/>
                  </a:moveTo>
                  <a:lnTo>
                    <a:pt x="76" y="368"/>
                  </a:lnTo>
                </a:path>
                <a:path w="635" h="635">
                  <a:moveTo>
                    <a:pt x="76" y="63"/>
                  </a:moveTo>
                  <a:lnTo>
                    <a:pt x="0" y="0"/>
                  </a:lnTo>
                </a:path>
                <a:path w="635" h="635">
                  <a:moveTo>
                    <a:pt x="76" y="63"/>
                  </a:moveTo>
                  <a:lnTo>
                    <a:pt x="152" y="0"/>
                  </a:lnTo>
                </a:path>
              </a:pathLst>
            </a:custGeom>
            <a:ln w="3175">
              <a:solidFill>
                <a:srgbClr val="565658"/>
              </a:solidFill>
            </a:ln>
          </p:spPr>
          <p:txBody>
            <a:bodyPr wrap="square" lIns="0" tIns="0" rIns="0" bIns="0" rtlCol="0"/>
            <a:lstStyle/>
            <a:p/>
          </p:txBody>
        </p:sp>
        <p:sp>
          <p:nvSpPr>
            <p:cNvPr id="651" name="object 651" descr=""/>
            <p:cNvSpPr/>
            <p:nvPr/>
          </p:nvSpPr>
          <p:spPr>
            <a:xfrm>
              <a:off x="5482974" y="2477405"/>
              <a:ext cx="0" cy="635"/>
            </a:xfrm>
            <a:custGeom>
              <a:avLst/>
              <a:gdLst/>
              <a:ahLst/>
              <a:cxnLst/>
              <a:rect l="l" t="t" r="r" b="b"/>
              <a:pathLst>
                <a:path w="0" h="635">
                  <a:moveTo>
                    <a:pt x="0" y="0"/>
                  </a:moveTo>
                  <a:lnTo>
                    <a:pt x="0" y="622"/>
                  </a:lnTo>
                </a:path>
              </a:pathLst>
            </a:custGeom>
            <a:ln w="3175">
              <a:solidFill>
                <a:srgbClr val="565658"/>
              </a:solidFill>
            </a:ln>
          </p:spPr>
          <p:txBody>
            <a:bodyPr wrap="square" lIns="0" tIns="0" rIns="0" bIns="0" rtlCol="0"/>
            <a:lstStyle/>
            <a:p/>
          </p:txBody>
        </p:sp>
        <p:sp>
          <p:nvSpPr>
            <p:cNvPr id="652" name="object 652" descr=""/>
            <p:cNvSpPr/>
            <p:nvPr/>
          </p:nvSpPr>
          <p:spPr>
            <a:xfrm>
              <a:off x="5480710" y="2478646"/>
              <a:ext cx="0" cy="5080"/>
            </a:xfrm>
            <a:custGeom>
              <a:avLst/>
              <a:gdLst/>
              <a:ahLst/>
              <a:cxnLst/>
              <a:rect l="l" t="t" r="r" b="b"/>
              <a:pathLst>
                <a:path w="0" h="5080">
                  <a:moveTo>
                    <a:pt x="0" y="4737"/>
                  </a:moveTo>
                  <a:lnTo>
                    <a:pt x="0" y="0"/>
                  </a:lnTo>
                </a:path>
              </a:pathLst>
            </a:custGeom>
            <a:ln w="3175">
              <a:solidFill>
                <a:srgbClr val="565658"/>
              </a:solidFill>
            </a:ln>
          </p:spPr>
          <p:txBody>
            <a:bodyPr wrap="square" lIns="0" tIns="0" rIns="0" bIns="0" rtlCol="0"/>
            <a:lstStyle/>
            <a:p/>
          </p:txBody>
        </p:sp>
        <p:sp>
          <p:nvSpPr>
            <p:cNvPr id="653" name="object 653" descr=""/>
            <p:cNvSpPr/>
            <p:nvPr/>
          </p:nvSpPr>
          <p:spPr>
            <a:xfrm>
              <a:off x="5481026" y="2478621"/>
              <a:ext cx="0" cy="5080"/>
            </a:xfrm>
            <a:custGeom>
              <a:avLst/>
              <a:gdLst/>
              <a:ahLst/>
              <a:cxnLst/>
              <a:rect l="l" t="t" r="r" b="b"/>
              <a:pathLst>
                <a:path w="0" h="5080">
                  <a:moveTo>
                    <a:pt x="0" y="4737"/>
                  </a:moveTo>
                  <a:lnTo>
                    <a:pt x="0" y="0"/>
                  </a:lnTo>
                </a:path>
              </a:pathLst>
            </a:custGeom>
            <a:ln w="3175">
              <a:solidFill>
                <a:srgbClr val="565658"/>
              </a:solidFill>
            </a:ln>
          </p:spPr>
          <p:txBody>
            <a:bodyPr wrap="square" lIns="0" tIns="0" rIns="0" bIns="0" rtlCol="0"/>
            <a:lstStyle/>
            <a:p/>
          </p:txBody>
        </p:sp>
        <p:sp>
          <p:nvSpPr>
            <p:cNvPr id="654" name="object 654" descr=""/>
            <p:cNvSpPr/>
            <p:nvPr/>
          </p:nvSpPr>
          <p:spPr>
            <a:xfrm>
              <a:off x="5480710" y="2483386"/>
              <a:ext cx="0" cy="1905"/>
            </a:xfrm>
            <a:custGeom>
              <a:avLst/>
              <a:gdLst/>
              <a:ahLst/>
              <a:cxnLst/>
              <a:rect l="l" t="t" r="r" b="b"/>
              <a:pathLst>
                <a:path w="0" h="1905">
                  <a:moveTo>
                    <a:pt x="0" y="1460"/>
                  </a:moveTo>
                  <a:lnTo>
                    <a:pt x="0" y="0"/>
                  </a:lnTo>
                </a:path>
              </a:pathLst>
            </a:custGeom>
            <a:ln w="3175">
              <a:solidFill>
                <a:srgbClr val="565658"/>
              </a:solidFill>
            </a:ln>
          </p:spPr>
          <p:txBody>
            <a:bodyPr wrap="square" lIns="0" tIns="0" rIns="0" bIns="0" rtlCol="0"/>
            <a:lstStyle/>
            <a:p/>
          </p:txBody>
        </p:sp>
        <p:sp>
          <p:nvSpPr>
            <p:cNvPr id="655" name="object 655" descr=""/>
            <p:cNvSpPr/>
            <p:nvPr/>
          </p:nvSpPr>
          <p:spPr>
            <a:xfrm>
              <a:off x="5481031" y="2483358"/>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656" name="object 656" descr=""/>
            <p:cNvSpPr/>
            <p:nvPr/>
          </p:nvSpPr>
          <p:spPr>
            <a:xfrm>
              <a:off x="5481026" y="2483354"/>
              <a:ext cx="0" cy="1270"/>
            </a:xfrm>
            <a:custGeom>
              <a:avLst/>
              <a:gdLst/>
              <a:ahLst/>
              <a:cxnLst/>
              <a:rect l="l" t="t" r="r" b="b"/>
              <a:pathLst>
                <a:path w="0" h="1269">
                  <a:moveTo>
                    <a:pt x="0" y="1206"/>
                  </a:moveTo>
                  <a:lnTo>
                    <a:pt x="0" y="0"/>
                  </a:lnTo>
                </a:path>
              </a:pathLst>
            </a:custGeom>
            <a:ln w="3175">
              <a:solidFill>
                <a:srgbClr val="565658"/>
              </a:solidFill>
            </a:ln>
          </p:spPr>
          <p:txBody>
            <a:bodyPr wrap="square" lIns="0" tIns="0" rIns="0" bIns="0" rtlCol="0"/>
            <a:lstStyle/>
            <a:p/>
          </p:txBody>
        </p:sp>
        <p:sp>
          <p:nvSpPr>
            <p:cNvPr id="657" name="object 657" descr=""/>
            <p:cNvSpPr/>
            <p:nvPr/>
          </p:nvSpPr>
          <p:spPr>
            <a:xfrm>
              <a:off x="5482974" y="2483259"/>
              <a:ext cx="0" cy="635"/>
            </a:xfrm>
            <a:custGeom>
              <a:avLst/>
              <a:gdLst/>
              <a:ahLst/>
              <a:cxnLst/>
              <a:rect l="l" t="t" r="r" b="b"/>
              <a:pathLst>
                <a:path w="0" h="635">
                  <a:moveTo>
                    <a:pt x="0" y="0"/>
                  </a:moveTo>
                  <a:lnTo>
                    <a:pt x="0" y="101"/>
                  </a:lnTo>
                </a:path>
              </a:pathLst>
            </a:custGeom>
            <a:ln w="3175">
              <a:solidFill>
                <a:srgbClr val="565658"/>
              </a:solidFill>
            </a:ln>
          </p:spPr>
          <p:txBody>
            <a:bodyPr wrap="square" lIns="0" tIns="0" rIns="0" bIns="0" rtlCol="0"/>
            <a:lstStyle/>
            <a:p/>
          </p:txBody>
        </p:sp>
        <p:sp>
          <p:nvSpPr>
            <p:cNvPr id="658" name="object 658" descr=""/>
            <p:cNvSpPr/>
            <p:nvPr/>
          </p:nvSpPr>
          <p:spPr>
            <a:xfrm>
              <a:off x="5482974" y="2483354"/>
              <a:ext cx="0" cy="1270"/>
            </a:xfrm>
            <a:custGeom>
              <a:avLst/>
              <a:gdLst/>
              <a:ahLst/>
              <a:cxnLst/>
              <a:rect l="l" t="t" r="r" b="b"/>
              <a:pathLst>
                <a:path w="0" h="1269">
                  <a:moveTo>
                    <a:pt x="0" y="1206"/>
                  </a:moveTo>
                  <a:lnTo>
                    <a:pt x="0" y="0"/>
                  </a:lnTo>
                </a:path>
              </a:pathLst>
            </a:custGeom>
            <a:ln w="3175">
              <a:solidFill>
                <a:srgbClr val="565658"/>
              </a:solidFill>
            </a:ln>
          </p:spPr>
          <p:txBody>
            <a:bodyPr wrap="square" lIns="0" tIns="0" rIns="0" bIns="0" rtlCol="0"/>
            <a:lstStyle/>
            <a:p/>
          </p:txBody>
        </p:sp>
        <p:sp>
          <p:nvSpPr>
            <p:cNvPr id="659" name="object 659" descr=""/>
            <p:cNvSpPr/>
            <p:nvPr/>
          </p:nvSpPr>
          <p:spPr>
            <a:xfrm>
              <a:off x="5484586" y="2501528"/>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660" name="object 660" descr=""/>
            <p:cNvSpPr/>
            <p:nvPr/>
          </p:nvSpPr>
          <p:spPr>
            <a:xfrm>
              <a:off x="5481567" y="2508059"/>
              <a:ext cx="1905" cy="635"/>
            </a:xfrm>
            <a:custGeom>
              <a:avLst/>
              <a:gdLst/>
              <a:ahLst/>
              <a:cxnLst/>
              <a:rect l="l" t="t" r="r" b="b"/>
              <a:pathLst>
                <a:path w="1904" h="635">
                  <a:moveTo>
                    <a:pt x="1524" y="203"/>
                  </a:moveTo>
                  <a:lnTo>
                    <a:pt x="0" y="0"/>
                  </a:lnTo>
                </a:path>
              </a:pathLst>
            </a:custGeom>
            <a:ln w="3175">
              <a:solidFill>
                <a:srgbClr val="565658"/>
              </a:solidFill>
            </a:ln>
          </p:spPr>
          <p:txBody>
            <a:bodyPr wrap="square" lIns="0" tIns="0" rIns="0" bIns="0" rtlCol="0"/>
            <a:lstStyle/>
            <a:p/>
          </p:txBody>
        </p:sp>
        <p:sp>
          <p:nvSpPr>
            <p:cNvPr id="661" name="object 661" descr=""/>
            <p:cNvSpPr/>
            <p:nvPr/>
          </p:nvSpPr>
          <p:spPr>
            <a:xfrm>
              <a:off x="5483444" y="2507951"/>
              <a:ext cx="635" cy="635"/>
            </a:xfrm>
            <a:custGeom>
              <a:avLst/>
              <a:gdLst/>
              <a:ahLst/>
              <a:cxnLst/>
              <a:rect l="l" t="t" r="r" b="b"/>
              <a:pathLst>
                <a:path w="635" h="635">
                  <a:moveTo>
                    <a:pt x="25" y="0"/>
                  </a:moveTo>
                  <a:lnTo>
                    <a:pt x="0" y="88"/>
                  </a:lnTo>
                </a:path>
              </a:pathLst>
            </a:custGeom>
            <a:ln w="3175">
              <a:solidFill>
                <a:srgbClr val="565658"/>
              </a:solidFill>
            </a:ln>
          </p:spPr>
          <p:txBody>
            <a:bodyPr wrap="square" lIns="0" tIns="0" rIns="0" bIns="0" rtlCol="0"/>
            <a:lstStyle/>
            <a:p/>
          </p:txBody>
        </p:sp>
        <p:sp>
          <p:nvSpPr>
            <p:cNvPr id="662" name="object 662" descr=""/>
            <p:cNvSpPr/>
            <p:nvPr/>
          </p:nvSpPr>
          <p:spPr>
            <a:xfrm>
              <a:off x="5482863" y="2504157"/>
              <a:ext cx="635" cy="1270"/>
            </a:xfrm>
            <a:custGeom>
              <a:avLst/>
              <a:gdLst/>
              <a:ahLst/>
              <a:cxnLst/>
              <a:rect l="l" t="t" r="r" b="b"/>
              <a:pathLst>
                <a:path w="635" h="1269">
                  <a:moveTo>
                    <a:pt x="0" y="0"/>
                  </a:moveTo>
                  <a:lnTo>
                    <a:pt x="317" y="711"/>
                  </a:lnTo>
                </a:path>
              </a:pathLst>
            </a:custGeom>
            <a:ln w="3175">
              <a:solidFill>
                <a:srgbClr val="565658"/>
              </a:solidFill>
            </a:ln>
          </p:spPr>
          <p:txBody>
            <a:bodyPr wrap="square" lIns="0" tIns="0" rIns="0" bIns="0" rtlCol="0"/>
            <a:lstStyle/>
            <a:p/>
          </p:txBody>
        </p:sp>
        <p:sp>
          <p:nvSpPr>
            <p:cNvPr id="663" name="object 663" descr=""/>
            <p:cNvSpPr/>
            <p:nvPr/>
          </p:nvSpPr>
          <p:spPr>
            <a:xfrm>
              <a:off x="5484332" y="2501850"/>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664" name="object 664" descr=""/>
            <p:cNvSpPr/>
            <p:nvPr/>
          </p:nvSpPr>
          <p:spPr>
            <a:xfrm>
              <a:off x="5475848" y="2501528"/>
              <a:ext cx="0" cy="5080"/>
            </a:xfrm>
            <a:custGeom>
              <a:avLst/>
              <a:gdLst/>
              <a:ahLst/>
              <a:cxnLst/>
              <a:rect l="l" t="t" r="r" b="b"/>
              <a:pathLst>
                <a:path w="0" h="5080">
                  <a:moveTo>
                    <a:pt x="0" y="0"/>
                  </a:moveTo>
                  <a:lnTo>
                    <a:pt x="0" y="4533"/>
                  </a:lnTo>
                </a:path>
              </a:pathLst>
            </a:custGeom>
            <a:ln w="3175">
              <a:solidFill>
                <a:srgbClr val="565658"/>
              </a:solidFill>
            </a:ln>
          </p:spPr>
          <p:txBody>
            <a:bodyPr wrap="square" lIns="0" tIns="0" rIns="0" bIns="0" rtlCol="0"/>
            <a:lstStyle/>
            <a:p/>
          </p:txBody>
        </p:sp>
        <p:sp>
          <p:nvSpPr>
            <p:cNvPr id="665" name="object 665" descr=""/>
            <p:cNvSpPr/>
            <p:nvPr/>
          </p:nvSpPr>
          <p:spPr>
            <a:xfrm>
              <a:off x="5481485" y="2503475"/>
              <a:ext cx="635" cy="3810"/>
            </a:xfrm>
            <a:custGeom>
              <a:avLst/>
              <a:gdLst/>
              <a:ahLst/>
              <a:cxnLst/>
              <a:rect l="l" t="t" r="r" b="b"/>
              <a:pathLst>
                <a:path w="635" h="3810">
                  <a:moveTo>
                    <a:pt x="317" y="0"/>
                  </a:moveTo>
                  <a:lnTo>
                    <a:pt x="317" y="3225"/>
                  </a:lnTo>
                </a:path>
                <a:path w="635" h="3810">
                  <a:moveTo>
                    <a:pt x="317" y="0"/>
                  </a:moveTo>
                  <a:lnTo>
                    <a:pt x="0" y="0"/>
                  </a:lnTo>
                </a:path>
              </a:pathLst>
            </a:custGeom>
            <a:ln w="3175">
              <a:solidFill>
                <a:srgbClr val="565658"/>
              </a:solidFill>
            </a:ln>
          </p:spPr>
          <p:txBody>
            <a:bodyPr wrap="square" lIns="0" tIns="0" rIns="0" bIns="0" rtlCol="0"/>
            <a:lstStyle/>
            <a:p/>
          </p:txBody>
        </p:sp>
        <p:sp>
          <p:nvSpPr>
            <p:cNvPr id="666" name="object 666" descr=""/>
            <p:cNvSpPr/>
            <p:nvPr/>
          </p:nvSpPr>
          <p:spPr>
            <a:xfrm>
              <a:off x="5487424" y="2501525"/>
              <a:ext cx="3175" cy="4445"/>
            </a:xfrm>
            <a:custGeom>
              <a:avLst/>
              <a:gdLst/>
              <a:ahLst/>
              <a:cxnLst/>
              <a:rect l="l" t="t" r="r" b="b"/>
              <a:pathLst>
                <a:path w="3175" h="4444">
                  <a:moveTo>
                    <a:pt x="2705" y="4343"/>
                  </a:moveTo>
                  <a:lnTo>
                    <a:pt x="0" y="0"/>
                  </a:lnTo>
                </a:path>
              </a:pathLst>
            </a:custGeom>
            <a:ln w="3175">
              <a:solidFill>
                <a:srgbClr val="565658"/>
              </a:solidFill>
            </a:ln>
          </p:spPr>
          <p:txBody>
            <a:bodyPr wrap="square" lIns="0" tIns="0" rIns="0" bIns="0" rtlCol="0"/>
            <a:lstStyle/>
            <a:p/>
          </p:txBody>
        </p:sp>
        <p:sp>
          <p:nvSpPr>
            <p:cNvPr id="667" name="object 667" descr=""/>
            <p:cNvSpPr/>
            <p:nvPr/>
          </p:nvSpPr>
          <p:spPr>
            <a:xfrm>
              <a:off x="5483749" y="2501197"/>
              <a:ext cx="0" cy="635"/>
            </a:xfrm>
            <a:custGeom>
              <a:avLst/>
              <a:gdLst/>
              <a:ahLst/>
              <a:cxnLst/>
              <a:rect l="l" t="t" r="r" b="b"/>
              <a:pathLst>
                <a:path w="0" h="635">
                  <a:moveTo>
                    <a:pt x="0" y="330"/>
                  </a:moveTo>
                  <a:lnTo>
                    <a:pt x="0" y="0"/>
                  </a:lnTo>
                </a:path>
              </a:pathLst>
            </a:custGeom>
            <a:ln w="3175">
              <a:solidFill>
                <a:srgbClr val="565658"/>
              </a:solidFill>
            </a:ln>
          </p:spPr>
          <p:txBody>
            <a:bodyPr wrap="square" lIns="0" tIns="0" rIns="0" bIns="0" rtlCol="0"/>
            <a:lstStyle/>
            <a:p/>
          </p:txBody>
        </p:sp>
        <p:sp>
          <p:nvSpPr>
            <p:cNvPr id="668" name="object 668" descr=""/>
            <p:cNvSpPr/>
            <p:nvPr/>
          </p:nvSpPr>
          <p:spPr>
            <a:xfrm>
              <a:off x="5483743" y="2501197"/>
              <a:ext cx="4445" cy="635"/>
            </a:xfrm>
            <a:custGeom>
              <a:avLst/>
              <a:gdLst/>
              <a:ahLst/>
              <a:cxnLst/>
              <a:rect l="l" t="t" r="r" b="b"/>
              <a:pathLst>
                <a:path w="4445" h="635">
                  <a:moveTo>
                    <a:pt x="3683" y="330"/>
                  </a:moveTo>
                  <a:lnTo>
                    <a:pt x="0" y="330"/>
                  </a:lnTo>
                </a:path>
                <a:path w="4445" h="635">
                  <a:moveTo>
                    <a:pt x="3683" y="330"/>
                  </a:moveTo>
                  <a:lnTo>
                    <a:pt x="3860" y="0"/>
                  </a:lnTo>
                </a:path>
              </a:pathLst>
            </a:custGeom>
            <a:ln w="3175">
              <a:solidFill>
                <a:srgbClr val="565658"/>
              </a:solidFill>
            </a:ln>
          </p:spPr>
          <p:txBody>
            <a:bodyPr wrap="square" lIns="0" tIns="0" rIns="0" bIns="0" rtlCol="0"/>
            <a:lstStyle/>
            <a:p/>
          </p:txBody>
        </p:sp>
        <p:sp>
          <p:nvSpPr>
            <p:cNvPr id="669" name="object 669" descr=""/>
            <p:cNvSpPr/>
            <p:nvPr/>
          </p:nvSpPr>
          <p:spPr>
            <a:xfrm>
              <a:off x="5475848" y="2490428"/>
              <a:ext cx="3175" cy="11430"/>
            </a:xfrm>
            <a:custGeom>
              <a:avLst/>
              <a:gdLst/>
              <a:ahLst/>
              <a:cxnLst/>
              <a:rect l="l" t="t" r="r" b="b"/>
              <a:pathLst>
                <a:path w="3175" h="11430">
                  <a:moveTo>
                    <a:pt x="3175" y="0"/>
                  </a:moveTo>
                  <a:lnTo>
                    <a:pt x="0" y="11099"/>
                  </a:lnTo>
                </a:path>
              </a:pathLst>
            </a:custGeom>
            <a:ln w="3175">
              <a:solidFill>
                <a:srgbClr val="565658"/>
              </a:solidFill>
            </a:ln>
          </p:spPr>
          <p:txBody>
            <a:bodyPr wrap="square" lIns="0" tIns="0" rIns="0" bIns="0" rtlCol="0"/>
            <a:lstStyle/>
            <a:p/>
          </p:txBody>
        </p:sp>
        <p:sp>
          <p:nvSpPr>
            <p:cNvPr id="670" name="object 670" descr=""/>
            <p:cNvSpPr/>
            <p:nvPr/>
          </p:nvSpPr>
          <p:spPr>
            <a:xfrm>
              <a:off x="5475848" y="2501528"/>
              <a:ext cx="635" cy="635"/>
            </a:xfrm>
            <a:custGeom>
              <a:avLst/>
              <a:gdLst/>
              <a:ahLst/>
              <a:cxnLst/>
              <a:rect l="l" t="t" r="r" b="b"/>
              <a:pathLst>
                <a:path w="635" h="635">
                  <a:moveTo>
                    <a:pt x="0" y="0"/>
                  </a:moveTo>
                  <a:lnTo>
                    <a:pt x="317" y="25"/>
                  </a:lnTo>
                </a:path>
              </a:pathLst>
            </a:custGeom>
            <a:ln w="3175">
              <a:solidFill>
                <a:srgbClr val="565658"/>
              </a:solidFill>
            </a:ln>
          </p:spPr>
          <p:txBody>
            <a:bodyPr wrap="square" lIns="0" tIns="0" rIns="0" bIns="0" rtlCol="0"/>
            <a:lstStyle/>
            <a:p/>
          </p:txBody>
        </p:sp>
        <p:sp>
          <p:nvSpPr>
            <p:cNvPr id="671" name="object 671" descr=""/>
            <p:cNvSpPr/>
            <p:nvPr/>
          </p:nvSpPr>
          <p:spPr>
            <a:xfrm>
              <a:off x="5490130" y="2505703"/>
              <a:ext cx="635" cy="635"/>
            </a:xfrm>
            <a:custGeom>
              <a:avLst/>
              <a:gdLst/>
              <a:ahLst/>
              <a:cxnLst/>
              <a:rect l="l" t="t" r="r" b="b"/>
              <a:pathLst>
                <a:path w="635" h="635">
                  <a:moveTo>
                    <a:pt x="0" y="165"/>
                  </a:moveTo>
                  <a:lnTo>
                    <a:pt x="279" y="0"/>
                  </a:lnTo>
                </a:path>
              </a:pathLst>
            </a:custGeom>
            <a:ln w="3175">
              <a:solidFill>
                <a:srgbClr val="565658"/>
              </a:solidFill>
            </a:ln>
          </p:spPr>
          <p:txBody>
            <a:bodyPr wrap="square" lIns="0" tIns="0" rIns="0" bIns="0" rtlCol="0"/>
            <a:lstStyle/>
            <a:p/>
          </p:txBody>
        </p:sp>
        <p:sp>
          <p:nvSpPr>
            <p:cNvPr id="672" name="object 672" descr=""/>
            <p:cNvSpPr/>
            <p:nvPr/>
          </p:nvSpPr>
          <p:spPr>
            <a:xfrm>
              <a:off x="5479023" y="2490428"/>
              <a:ext cx="635" cy="635"/>
            </a:xfrm>
            <a:custGeom>
              <a:avLst/>
              <a:gdLst/>
              <a:ahLst/>
              <a:cxnLst/>
              <a:rect l="l" t="t" r="r" b="b"/>
              <a:pathLst>
                <a:path w="635" h="635">
                  <a:moveTo>
                    <a:pt x="0" y="0"/>
                  </a:moveTo>
                  <a:lnTo>
                    <a:pt x="304" y="88"/>
                  </a:lnTo>
                </a:path>
              </a:pathLst>
            </a:custGeom>
            <a:ln w="3175">
              <a:solidFill>
                <a:srgbClr val="565658"/>
              </a:solidFill>
            </a:ln>
          </p:spPr>
          <p:txBody>
            <a:bodyPr wrap="square" lIns="0" tIns="0" rIns="0" bIns="0" rtlCol="0"/>
            <a:lstStyle/>
            <a:p/>
          </p:txBody>
        </p:sp>
        <p:sp>
          <p:nvSpPr>
            <p:cNvPr id="673" name="object 673" descr=""/>
            <p:cNvSpPr/>
            <p:nvPr/>
          </p:nvSpPr>
          <p:spPr>
            <a:xfrm>
              <a:off x="5479060" y="2490291"/>
              <a:ext cx="635" cy="635"/>
            </a:xfrm>
            <a:custGeom>
              <a:avLst/>
              <a:gdLst/>
              <a:ahLst/>
              <a:cxnLst/>
              <a:rect l="l" t="t" r="r" b="b"/>
              <a:pathLst>
                <a:path w="635" h="635">
                  <a:moveTo>
                    <a:pt x="0" y="0"/>
                  </a:moveTo>
                  <a:lnTo>
                    <a:pt x="317" y="101"/>
                  </a:lnTo>
                </a:path>
              </a:pathLst>
            </a:custGeom>
            <a:ln w="3175">
              <a:solidFill>
                <a:srgbClr val="565658"/>
              </a:solidFill>
            </a:ln>
          </p:spPr>
          <p:txBody>
            <a:bodyPr wrap="square" lIns="0" tIns="0" rIns="0" bIns="0" rtlCol="0"/>
            <a:lstStyle/>
            <a:p/>
          </p:txBody>
        </p:sp>
        <p:sp>
          <p:nvSpPr>
            <p:cNvPr id="674" name="object 674" descr=""/>
            <p:cNvSpPr/>
            <p:nvPr/>
          </p:nvSpPr>
          <p:spPr>
            <a:xfrm>
              <a:off x="5475848" y="2506067"/>
              <a:ext cx="635" cy="0"/>
            </a:xfrm>
            <a:custGeom>
              <a:avLst/>
              <a:gdLst/>
              <a:ahLst/>
              <a:cxnLst/>
              <a:rect l="l" t="t" r="r" b="b"/>
              <a:pathLst>
                <a:path w="635" h="0">
                  <a:moveTo>
                    <a:pt x="0" y="0"/>
                  </a:moveTo>
                  <a:lnTo>
                    <a:pt x="317" y="0"/>
                  </a:lnTo>
                </a:path>
              </a:pathLst>
            </a:custGeom>
            <a:ln w="3175">
              <a:solidFill>
                <a:srgbClr val="565658"/>
              </a:solidFill>
            </a:ln>
          </p:spPr>
          <p:txBody>
            <a:bodyPr wrap="square" lIns="0" tIns="0" rIns="0" bIns="0" rtlCol="0"/>
            <a:lstStyle/>
            <a:p/>
          </p:txBody>
        </p:sp>
        <p:sp>
          <p:nvSpPr>
            <p:cNvPr id="675" name="object 675" descr=""/>
            <p:cNvSpPr/>
            <p:nvPr/>
          </p:nvSpPr>
          <p:spPr>
            <a:xfrm>
              <a:off x="5490768" y="2490217"/>
              <a:ext cx="635" cy="635"/>
            </a:xfrm>
            <a:custGeom>
              <a:avLst/>
              <a:gdLst/>
              <a:ahLst/>
              <a:cxnLst/>
              <a:rect l="l" t="t" r="r" b="b"/>
              <a:pathLst>
                <a:path w="635" h="635">
                  <a:moveTo>
                    <a:pt x="266" y="0"/>
                  </a:moveTo>
                  <a:lnTo>
                    <a:pt x="0" y="177"/>
                  </a:lnTo>
                </a:path>
              </a:pathLst>
            </a:custGeom>
            <a:ln w="3175">
              <a:solidFill>
                <a:srgbClr val="565658"/>
              </a:solidFill>
            </a:ln>
          </p:spPr>
          <p:txBody>
            <a:bodyPr wrap="square" lIns="0" tIns="0" rIns="0" bIns="0" rtlCol="0"/>
            <a:lstStyle/>
            <a:p/>
          </p:txBody>
        </p:sp>
        <p:sp>
          <p:nvSpPr>
            <p:cNvPr id="676" name="object 676" descr=""/>
            <p:cNvSpPr/>
            <p:nvPr/>
          </p:nvSpPr>
          <p:spPr>
            <a:xfrm>
              <a:off x="5481485" y="2506712"/>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677" name="object 677" descr=""/>
            <p:cNvSpPr/>
            <p:nvPr/>
          </p:nvSpPr>
          <p:spPr>
            <a:xfrm>
              <a:off x="5481026" y="2484560"/>
              <a:ext cx="6350" cy="0"/>
            </a:xfrm>
            <a:custGeom>
              <a:avLst/>
              <a:gdLst/>
              <a:ahLst/>
              <a:cxnLst/>
              <a:rect l="l" t="t" r="r" b="b"/>
              <a:pathLst>
                <a:path w="6350" h="0">
                  <a:moveTo>
                    <a:pt x="0" y="0"/>
                  </a:moveTo>
                  <a:lnTo>
                    <a:pt x="6159" y="0"/>
                  </a:lnTo>
                </a:path>
              </a:pathLst>
            </a:custGeom>
            <a:ln w="3175">
              <a:solidFill>
                <a:srgbClr val="565658"/>
              </a:solidFill>
            </a:ln>
          </p:spPr>
          <p:txBody>
            <a:bodyPr wrap="square" lIns="0" tIns="0" rIns="0" bIns="0" rtlCol="0"/>
            <a:lstStyle/>
            <a:p/>
          </p:txBody>
        </p:sp>
        <p:sp>
          <p:nvSpPr>
            <p:cNvPr id="678" name="object 678" descr=""/>
            <p:cNvSpPr/>
            <p:nvPr/>
          </p:nvSpPr>
          <p:spPr>
            <a:xfrm>
              <a:off x="5491177" y="2490413"/>
              <a:ext cx="6985" cy="11430"/>
            </a:xfrm>
            <a:custGeom>
              <a:avLst/>
              <a:gdLst/>
              <a:ahLst/>
              <a:cxnLst/>
              <a:rect l="l" t="t" r="r" b="b"/>
              <a:pathLst>
                <a:path w="6985" h="11430">
                  <a:moveTo>
                    <a:pt x="6642" y="10655"/>
                  </a:moveTo>
                  <a:lnTo>
                    <a:pt x="6388" y="10833"/>
                  </a:lnTo>
                </a:path>
                <a:path w="6985" h="11430">
                  <a:moveTo>
                    <a:pt x="6642" y="10655"/>
                  </a:moveTo>
                  <a:lnTo>
                    <a:pt x="0" y="0"/>
                  </a:lnTo>
                </a:path>
              </a:pathLst>
            </a:custGeom>
            <a:ln w="3175">
              <a:solidFill>
                <a:srgbClr val="565658"/>
              </a:solidFill>
            </a:ln>
          </p:spPr>
          <p:txBody>
            <a:bodyPr wrap="square" lIns="0" tIns="0" rIns="0" bIns="0" rtlCol="0"/>
            <a:lstStyle/>
            <a:p/>
          </p:txBody>
        </p:sp>
        <p:sp>
          <p:nvSpPr>
            <p:cNvPr id="679" name="object 679" descr=""/>
            <p:cNvSpPr/>
            <p:nvPr/>
          </p:nvSpPr>
          <p:spPr>
            <a:xfrm>
              <a:off x="5493513" y="2507989"/>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680" name="object 680" descr=""/>
            <p:cNvSpPr/>
            <p:nvPr/>
          </p:nvSpPr>
          <p:spPr>
            <a:xfrm>
              <a:off x="5490906" y="2490589"/>
              <a:ext cx="6985" cy="10795"/>
            </a:xfrm>
            <a:custGeom>
              <a:avLst/>
              <a:gdLst/>
              <a:ahLst/>
              <a:cxnLst/>
              <a:rect l="l" t="t" r="r" b="b"/>
              <a:pathLst>
                <a:path w="6985" h="10794">
                  <a:moveTo>
                    <a:pt x="0" y="0"/>
                  </a:moveTo>
                  <a:lnTo>
                    <a:pt x="6642" y="10655"/>
                  </a:lnTo>
                </a:path>
              </a:pathLst>
            </a:custGeom>
            <a:ln w="3175">
              <a:solidFill>
                <a:srgbClr val="565658"/>
              </a:solidFill>
            </a:ln>
          </p:spPr>
          <p:txBody>
            <a:bodyPr wrap="square" lIns="0" tIns="0" rIns="0" bIns="0" rtlCol="0"/>
            <a:lstStyle/>
            <a:p/>
          </p:txBody>
        </p:sp>
        <p:sp>
          <p:nvSpPr>
            <p:cNvPr id="681" name="object 681" descr=""/>
            <p:cNvSpPr/>
            <p:nvPr/>
          </p:nvSpPr>
          <p:spPr>
            <a:xfrm>
              <a:off x="5479378" y="2490390"/>
              <a:ext cx="11430" cy="0"/>
            </a:xfrm>
            <a:custGeom>
              <a:avLst/>
              <a:gdLst/>
              <a:ahLst/>
              <a:cxnLst/>
              <a:rect l="l" t="t" r="r" b="b"/>
              <a:pathLst>
                <a:path w="11429" h="0">
                  <a:moveTo>
                    <a:pt x="0" y="0"/>
                  </a:moveTo>
                  <a:lnTo>
                    <a:pt x="11391" y="0"/>
                  </a:lnTo>
                </a:path>
              </a:pathLst>
            </a:custGeom>
            <a:ln w="3175">
              <a:solidFill>
                <a:srgbClr val="565658"/>
              </a:solidFill>
            </a:ln>
          </p:spPr>
          <p:txBody>
            <a:bodyPr wrap="square" lIns="0" tIns="0" rIns="0" bIns="0" rtlCol="0"/>
            <a:lstStyle/>
            <a:p/>
          </p:txBody>
        </p:sp>
        <p:sp>
          <p:nvSpPr>
            <p:cNvPr id="682" name="object 682" descr=""/>
            <p:cNvSpPr/>
            <p:nvPr/>
          </p:nvSpPr>
          <p:spPr>
            <a:xfrm>
              <a:off x="5476165" y="2490516"/>
              <a:ext cx="3175" cy="11430"/>
            </a:xfrm>
            <a:custGeom>
              <a:avLst/>
              <a:gdLst/>
              <a:ahLst/>
              <a:cxnLst/>
              <a:rect l="l" t="t" r="r" b="b"/>
              <a:pathLst>
                <a:path w="3175" h="11430">
                  <a:moveTo>
                    <a:pt x="0" y="11049"/>
                  </a:moveTo>
                  <a:lnTo>
                    <a:pt x="3175" y="0"/>
                  </a:lnTo>
                </a:path>
              </a:pathLst>
            </a:custGeom>
            <a:ln w="3175">
              <a:solidFill>
                <a:srgbClr val="565658"/>
              </a:solidFill>
            </a:ln>
          </p:spPr>
          <p:txBody>
            <a:bodyPr wrap="square" lIns="0" tIns="0" rIns="0" bIns="0" rtlCol="0"/>
            <a:lstStyle/>
            <a:p/>
          </p:txBody>
        </p:sp>
        <p:sp>
          <p:nvSpPr>
            <p:cNvPr id="683" name="object 683" descr=""/>
            <p:cNvSpPr/>
            <p:nvPr/>
          </p:nvSpPr>
          <p:spPr>
            <a:xfrm>
              <a:off x="5476165" y="2501571"/>
              <a:ext cx="0" cy="5080"/>
            </a:xfrm>
            <a:custGeom>
              <a:avLst/>
              <a:gdLst/>
              <a:ahLst/>
              <a:cxnLst/>
              <a:rect l="l" t="t" r="r" b="b"/>
              <a:pathLst>
                <a:path w="0" h="5080">
                  <a:moveTo>
                    <a:pt x="0" y="4495"/>
                  </a:moveTo>
                  <a:lnTo>
                    <a:pt x="0" y="0"/>
                  </a:lnTo>
                </a:path>
              </a:pathLst>
            </a:custGeom>
            <a:ln w="3175">
              <a:solidFill>
                <a:srgbClr val="565658"/>
              </a:solidFill>
            </a:ln>
          </p:spPr>
          <p:txBody>
            <a:bodyPr wrap="square" lIns="0" tIns="0" rIns="0" bIns="0" rtlCol="0"/>
            <a:lstStyle/>
            <a:p/>
          </p:txBody>
        </p:sp>
        <p:sp>
          <p:nvSpPr>
            <p:cNvPr id="684" name="object 684" descr=""/>
            <p:cNvSpPr/>
            <p:nvPr/>
          </p:nvSpPr>
          <p:spPr>
            <a:xfrm>
              <a:off x="5481486" y="2503475"/>
              <a:ext cx="0" cy="3810"/>
            </a:xfrm>
            <a:custGeom>
              <a:avLst/>
              <a:gdLst/>
              <a:ahLst/>
              <a:cxnLst/>
              <a:rect l="l" t="t" r="r" b="b"/>
              <a:pathLst>
                <a:path w="0" h="3810">
                  <a:moveTo>
                    <a:pt x="0" y="0"/>
                  </a:moveTo>
                  <a:lnTo>
                    <a:pt x="0" y="3225"/>
                  </a:lnTo>
                </a:path>
              </a:pathLst>
            </a:custGeom>
            <a:ln w="3175">
              <a:solidFill>
                <a:srgbClr val="565658"/>
              </a:solidFill>
            </a:ln>
          </p:spPr>
          <p:txBody>
            <a:bodyPr wrap="square" lIns="0" tIns="0" rIns="0" bIns="0" rtlCol="0"/>
            <a:lstStyle/>
            <a:p/>
          </p:txBody>
        </p:sp>
        <p:sp>
          <p:nvSpPr>
            <p:cNvPr id="685" name="object 685" descr=""/>
            <p:cNvSpPr/>
            <p:nvPr/>
          </p:nvSpPr>
          <p:spPr>
            <a:xfrm>
              <a:off x="5483752" y="2501205"/>
              <a:ext cx="4445" cy="0"/>
            </a:xfrm>
            <a:custGeom>
              <a:avLst/>
              <a:gdLst/>
              <a:ahLst/>
              <a:cxnLst/>
              <a:rect l="l" t="t" r="r" b="b"/>
              <a:pathLst>
                <a:path w="4445" h="0">
                  <a:moveTo>
                    <a:pt x="3848" y="0"/>
                  </a:moveTo>
                  <a:lnTo>
                    <a:pt x="0" y="0"/>
                  </a:lnTo>
                </a:path>
              </a:pathLst>
            </a:custGeom>
            <a:ln w="3175">
              <a:solidFill>
                <a:srgbClr val="565658"/>
              </a:solidFill>
            </a:ln>
          </p:spPr>
          <p:txBody>
            <a:bodyPr wrap="square" lIns="0" tIns="0" rIns="0" bIns="0" rtlCol="0"/>
            <a:lstStyle/>
            <a:p/>
          </p:txBody>
        </p:sp>
        <p:sp>
          <p:nvSpPr>
            <p:cNvPr id="686" name="object 686" descr=""/>
            <p:cNvSpPr/>
            <p:nvPr/>
          </p:nvSpPr>
          <p:spPr>
            <a:xfrm>
              <a:off x="5487602" y="2501211"/>
              <a:ext cx="3175" cy="5080"/>
            </a:xfrm>
            <a:custGeom>
              <a:avLst/>
              <a:gdLst/>
              <a:ahLst/>
              <a:cxnLst/>
              <a:rect l="l" t="t" r="r" b="b"/>
              <a:pathLst>
                <a:path w="3175" h="5080">
                  <a:moveTo>
                    <a:pt x="2819" y="4495"/>
                  </a:moveTo>
                  <a:lnTo>
                    <a:pt x="0" y="0"/>
                  </a:lnTo>
                </a:path>
              </a:pathLst>
            </a:custGeom>
            <a:ln w="3175">
              <a:solidFill>
                <a:srgbClr val="565658"/>
              </a:solidFill>
            </a:ln>
          </p:spPr>
          <p:txBody>
            <a:bodyPr wrap="square" lIns="0" tIns="0" rIns="0" bIns="0" rtlCol="0"/>
            <a:lstStyle/>
            <a:p/>
          </p:txBody>
        </p:sp>
        <p:sp>
          <p:nvSpPr>
            <p:cNvPr id="687" name="object 687" descr=""/>
            <p:cNvSpPr/>
            <p:nvPr/>
          </p:nvSpPr>
          <p:spPr>
            <a:xfrm>
              <a:off x="5493545" y="2507667"/>
              <a:ext cx="1270" cy="0"/>
            </a:xfrm>
            <a:custGeom>
              <a:avLst/>
              <a:gdLst/>
              <a:ahLst/>
              <a:cxnLst/>
              <a:rect l="l" t="t" r="r" b="b"/>
              <a:pathLst>
                <a:path w="1270" h="0">
                  <a:moveTo>
                    <a:pt x="876" y="0"/>
                  </a:moveTo>
                  <a:lnTo>
                    <a:pt x="0" y="0"/>
                  </a:lnTo>
                </a:path>
              </a:pathLst>
            </a:custGeom>
            <a:ln w="3175">
              <a:solidFill>
                <a:srgbClr val="565658"/>
              </a:solidFill>
            </a:ln>
          </p:spPr>
          <p:txBody>
            <a:bodyPr wrap="square" lIns="0" tIns="0" rIns="0" bIns="0" rtlCol="0"/>
            <a:lstStyle/>
            <a:p/>
          </p:txBody>
        </p:sp>
        <p:sp>
          <p:nvSpPr>
            <p:cNvPr id="688" name="object 688" descr=""/>
            <p:cNvSpPr/>
            <p:nvPr/>
          </p:nvSpPr>
          <p:spPr>
            <a:xfrm>
              <a:off x="5477491" y="2507989"/>
              <a:ext cx="3810" cy="0"/>
            </a:xfrm>
            <a:custGeom>
              <a:avLst/>
              <a:gdLst/>
              <a:ahLst/>
              <a:cxnLst/>
              <a:rect l="l" t="t" r="r" b="b"/>
              <a:pathLst>
                <a:path w="3810" h="0">
                  <a:moveTo>
                    <a:pt x="3263" y="0"/>
                  </a:moveTo>
                  <a:lnTo>
                    <a:pt x="0" y="0"/>
                  </a:lnTo>
                </a:path>
              </a:pathLst>
            </a:custGeom>
            <a:ln w="3175">
              <a:solidFill>
                <a:srgbClr val="565658"/>
              </a:solidFill>
            </a:ln>
          </p:spPr>
          <p:txBody>
            <a:bodyPr wrap="square" lIns="0" tIns="0" rIns="0" bIns="0" rtlCol="0"/>
            <a:lstStyle/>
            <a:p/>
          </p:txBody>
        </p:sp>
        <p:sp>
          <p:nvSpPr>
            <p:cNvPr id="689" name="object 689" descr=""/>
            <p:cNvSpPr/>
            <p:nvPr/>
          </p:nvSpPr>
          <p:spPr>
            <a:xfrm>
              <a:off x="5477510" y="2507667"/>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690" name="object 690" descr=""/>
            <p:cNvSpPr/>
            <p:nvPr/>
          </p:nvSpPr>
          <p:spPr>
            <a:xfrm>
              <a:off x="5546877" y="2555738"/>
              <a:ext cx="5080" cy="6985"/>
            </a:xfrm>
            <a:custGeom>
              <a:avLst/>
              <a:gdLst/>
              <a:ahLst/>
              <a:cxnLst/>
              <a:rect l="l" t="t" r="r" b="b"/>
              <a:pathLst>
                <a:path w="5079" h="6985">
                  <a:moveTo>
                    <a:pt x="0" y="6375"/>
                  </a:moveTo>
                  <a:lnTo>
                    <a:pt x="4457" y="0"/>
                  </a:lnTo>
                </a:path>
              </a:pathLst>
            </a:custGeom>
            <a:ln w="3175">
              <a:solidFill>
                <a:srgbClr val="565658"/>
              </a:solidFill>
            </a:ln>
          </p:spPr>
          <p:txBody>
            <a:bodyPr wrap="square" lIns="0" tIns="0" rIns="0" bIns="0" rtlCol="0"/>
            <a:lstStyle/>
            <a:p/>
          </p:txBody>
        </p:sp>
        <p:sp>
          <p:nvSpPr>
            <p:cNvPr id="691" name="object 691" descr=""/>
            <p:cNvSpPr/>
            <p:nvPr/>
          </p:nvSpPr>
          <p:spPr>
            <a:xfrm>
              <a:off x="5523002" y="2539019"/>
              <a:ext cx="5080" cy="6985"/>
            </a:xfrm>
            <a:custGeom>
              <a:avLst/>
              <a:gdLst/>
              <a:ahLst/>
              <a:cxnLst/>
              <a:rect l="l" t="t" r="r" b="b"/>
              <a:pathLst>
                <a:path w="5079" h="6985">
                  <a:moveTo>
                    <a:pt x="0" y="6362"/>
                  </a:moveTo>
                  <a:lnTo>
                    <a:pt x="4457" y="0"/>
                  </a:lnTo>
                </a:path>
              </a:pathLst>
            </a:custGeom>
            <a:ln w="3175">
              <a:solidFill>
                <a:srgbClr val="565658"/>
              </a:solidFill>
            </a:ln>
          </p:spPr>
          <p:txBody>
            <a:bodyPr wrap="square" lIns="0" tIns="0" rIns="0" bIns="0" rtlCol="0"/>
            <a:lstStyle/>
            <a:p/>
          </p:txBody>
        </p:sp>
        <p:sp>
          <p:nvSpPr>
            <p:cNvPr id="692" name="object 692" descr=""/>
            <p:cNvSpPr/>
            <p:nvPr/>
          </p:nvSpPr>
          <p:spPr>
            <a:xfrm>
              <a:off x="5527460" y="2539024"/>
              <a:ext cx="24130" cy="17145"/>
            </a:xfrm>
            <a:custGeom>
              <a:avLst/>
              <a:gdLst/>
              <a:ahLst/>
              <a:cxnLst/>
              <a:rect l="l" t="t" r="r" b="b"/>
              <a:pathLst>
                <a:path w="24129" h="17144">
                  <a:moveTo>
                    <a:pt x="23863" y="16713"/>
                  </a:moveTo>
                  <a:lnTo>
                    <a:pt x="0" y="0"/>
                  </a:lnTo>
                </a:path>
              </a:pathLst>
            </a:custGeom>
            <a:ln w="3175">
              <a:solidFill>
                <a:srgbClr val="565658"/>
              </a:solidFill>
            </a:ln>
          </p:spPr>
          <p:txBody>
            <a:bodyPr wrap="square" lIns="0" tIns="0" rIns="0" bIns="0" rtlCol="0"/>
            <a:lstStyle/>
            <a:p/>
          </p:txBody>
        </p:sp>
        <p:sp>
          <p:nvSpPr>
            <p:cNvPr id="693" name="object 693" descr=""/>
            <p:cNvSpPr/>
            <p:nvPr/>
          </p:nvSpPr>
          <p:spPr>
            <a:xfrm>
              <a:off x="5523001" y="2545400"/>
              <a:ext cx="24130" cy="17145"/>
            </a:xfrm>
            <a:custGeom>
              <a:avLst/>
              <a:gdLst/>
              <a:ahLst/>
              <a:cxnLst/>
              <a:rect l="l" t="t" r="r" b="b"/>
              <a:pathLst>
                <a:path w="24129" h="17144">
                  <a:moveTo>
                    <a:pt x="23875" y="16713"/>
                  </a:moveTo>
                  <a:lnTo>
                    <a:pt x="0" y="0"/>
                  </a:lnTo>
                </a:path>
              </a:pathLst>
            </a:custGeom>
            <a:ln w="3175">
              <a:solidFill>
                <a:srgbClr val="565658"/>
              </a:solidFill>
            </a:ln>
          </p:spPr>
          <p:txBody>
            <a:bodyPr wrap="square" lIns="0" tIns="0" rIns="0" bIns="0" rtlCol="0"/>
            <a:lstStyle/>
            <a:p/>
          </p:txBody>
        </p:sp>
        <p:sp>
          <p:nvSpPr>
            <p:cNvPr id="694" name="object 694" descr=""/>
            <p:cNvSpPr/>
            <p:nvPr/>
          </p:nvSpPr>
          <p:spPr>
            <a:xfrm>
              <a:off x="6247610" y="2536299"/>
              <a:ext cx="0" cy="8890"/>
            </a:xfrm>
            <a:custGeom>
              <a:avLst/>
              <a:gdLst/>
              <a:ahLst/>
              <a:cxnLst/>
              <a:rect l="l" t="t" r="r" b="b"/>
              <a:pathLst>
                <a:path w="0" h="8889">
                  <a:moveTo>
                    <a:pt x="0" y="8661"/>
                  </a:moveTo>
                  <a:lnTo>
                    <a:pt x="0" y="0"/>
                  </a:lnTo>
                </a:path>
              </a:pathLst>
            </a:custGeom>
            <a:ln w="3175">
              <a:solidFill>
                <a:srgbClr val="565658"/>
              </a:solidFill>
            </a:ln>
          </p:spPr>
          <p:txBody>
            <a:bodyPr wrap="square" lIns="0" tIns="0" rIns="0" bIns="0" rtlCol="0"/>
            <a:lstStyle/>
            <a:p/>
          </p:txBody>
        </p:sp>
        <p:sp>
          <p:nvSpPr>
            <p:cNvPr id="695" name="object 695" descr=""/>
            <p:cNvSpPr/>
            <p:nvPr/>
          </p:nvSpPr>
          <p:spPr>
            <a:xfrm>
              <a:off x="6247610" y="2548501"/>
              <a:ext cx="0" cy="1905"/>
            </a:xfrm>
            <a:custGeom>
              <a:avLst/>
              <a:gdLst/>
              <a:ahLst/>
              <a:cxnLst/>
              <a:rect l="l" t="t" r="r" b="b"/>
              <a:pathLst>
                <a:path w="0" h="1905">
                  <a:moveTo>
                    <a:pt x="0" y="1320"/>
                  </a:moveTo>
                  <a:lnTo>
                    <a:pt x="0" y="0"/>
                  </a:lnTo>
                </a:path>
              </a:pathLst>
            </a:custGeom>
            <a:ln w="3175">
              <a:solidFill>
                <a:srgbClr val="565658"/>
              </a:solidFill>
            </a:ln>
          </p:spPr>
          <p:txBody>
            <a:bodyPr wrap="square" lIns="0" tIns="0" rIns="0" bIns="0" rtlCol="0"/>
            <a:lstStyle/>
            <a:p/>
          </p:txBody>
        </p:sp>
        <p:sp>
          <p:nvSpPr>
            <p:cNvPr id="696" name="object 696" descr=""/>
            <p:cNvSpPr/>
            <p:nvPr/>
          </p:nvSpPr>
          <p:spPr>
            <a:xfrm>
              <a:off x="6247919" y="2536300"/>
              <a:ext cx="0" cy="8890"/>
            </a:xfrm>
            <a:custGeom>
              <a:avLst/>
              <a:gdLst/>
              <a:ahLst/>
              <a:cxnLst/>
              <a:rect l="l" t="t" r="r" b="b"/>
              <a:pathLst>
                <a:path w="0" h="8889">
                  <a:moveTo>
                    <a:pt x="0" y="8623"/>
                  </a:moveTo>
                  <a:lnTo>
                    <a:pt x="0" y="0"/>
                  </a:lnTo>
                </a:path>
              </a:pathLst>
            </a:custGeom>
            <a:ln w="3175">
              <a:solidFill>
                <a:srgbClr val="565658"/>
              </a:solidFill>
            </a:ln>
          </p:spPr>
          <p:txBody>
            <a:bodyPr wrap="square" lIns="0" tIns="0" rIns="0" bIns="0" rtlCol="0"/>
            <a:lstStyle/>
            <a:p/>
          </p:txBody>
        </p:sp>
        <p:sp>
          <p:nvSpPr>
            <p:cNvPr id="697" name="object 697" descr=""/>
            <p:cNvSpPr/>
            <p:nvPr/>
          </p:nvSpPr>
          <p:spPr>
            <a:xfrm>
              <a:off x="6247919" y="2548494"/>
              <a:ext cx="0" cy="1905"/>
            </a:xfrm>
            <a:custGeom>
              <a:avLst/>
              <a:gdLst/>
              <a:ahLst/>
              <a:cxnLst/>
              <a:rect l="l" t="t" r="r" b="b"/>
              <a:pathLst>
                <a:path w="0" h="1905">
                  <a:moveTo>
                    <a:pt x="0" y="1650"/>
                  </a:moveTo>
                  <a:lnTo>
                    <a:pt x="0" y="0"/>
                  </a:lnTo>
                </a:path>
              </a:pathLst>
            </a:custGeom>
            <a:ln w="3175">
              <a:solidFill>
                <a:srgbClr val="565658"/>
              </a:solidFill>
            </a:ln>
          </p:spPr>
          <p:txBody>
            <a:bodyPr wrap="square" lIns="0" tIns="0" rIns="0" bIns="0" rtlCol="0"/>
            <a:lstStyle/>
            <a:p/>
          </p:txBody>
        </p:sp>
        <p:sp>
          <p:nvSpPr>
            <p:cNvPr id="698" name="object 698" descr=""/>
            <p:cNvSpPr/>
            <p:nvPr/>
          </p:nvSpPr>
          <p:spPr>
            <a:xfrm>
              <a:off x="6249174" y="2533340"/>
              <a:ext cx="1270" cy="0"/>
            </a:xfrm>
            <a:custGeom>
              <a:avLst/>
              <a:gdLst/>
              <a:ahLst/>
              <a:cxnLst/>
              <a:rect l="l" t="t" r="r" b="b"/>
              <a:pathLst>
                <a:path w="1270" h="0">
                  <a:moveTo>
                    <a:pt x="685" y="0"/>
                  </a:moveTo>
                  <a:lnTo>
                    <a:pt x="0" y="0"/>
                  </a:lnTo>
                </a:path>
              </a:pathLst>
            </a:custGeom>
            <a:ln w="3175">
              <a:solidFill>
                <a:srgbClr val="565658"/>
              </a:solidFill>
            </a:ln>
          </p:spPr>
          <p:txBody>
            <a:bodyPr wrap="square" lIns="0" tIns="0" rIns="0" bIns="0" rtlCol="0"/>
            <a:lstStyle/>
            <a:p/>
          </p:txBody>
        </p:sp>
        <p:sp>
          <p:nvSpPr>
            <p:cNvPr id="699" name="object 699" descr=""/>
            <p:cNvSpPr/>
            <p:nvPr/>
          </p:nvSpPr>
          <p:spPr>
            <a:xfrm>
              <a:off x="6247610" y="2505124"/>
              <a:ext cx="0" cy="1905"/>
            </a:xfrm>
            <a:custGeom>
              <a:avLst/>
              <a:gdLst/>
              <a:ahLst/>
              <a:cxnLst/>
              <a:rect l="l" t="t" r="r" b="b"/>
              <a:pathLst>
                <a:path w="0" h="1905">
                  <a:moveTo>
                    <a:pt x="0" y="0"/>
                  </a:moveTo>
                  <a:lnTo>
                    <a:pt x="0" y="1333"/>
                  </a:lnTo>
                </a:path>
              </a:pathLst>
            </a:custGeom>
            <a:ln w="3175">
              <a:solidFill>
                <a:srgbClr val="565658"/>
              </a:solidFill>
            </a:ln>
          </p:spPr>
          <p:txBody>
            <a:bodyPr wrap="square" lIns="0" tIns="0" rIns="0" bIns="0" rtlCol="0"/>
            <a:lstStyle/>
            <a:p/>
          </p:txBody>
        </p:sp>
        <p:sp>
          <p:nvSpPr>
            <p:cNvPr id="700" name="object 700" descr=""/>
            <p:cNvSpPr/>
            <p:nvPr/>
          </p:nvSpPr>
          <p:spPr>
            <a:xfrm>
              <a:off x="6247610" y="2510023"/>
              <a:ext cx="0" cy="8890"/>
            </a:xfrm>
            <a:custGeom>
              <a:avLst/>
              <a:gdLst/>
              <a:ahLst/>
              <a:cxnLst/>
              <a:rect l="l" t="t" r="r" b="b"/>
              <a:pathLst>
                <a:path w="0" h="8889">
                  <a:moveTo>
                    <a:pt x="0" y="0"/>
                  </a:moveTo>
                  <a:lnTo>
                    <a:pt x="0" y="8623"/>
                  </a:lnTo>
                </a:path>
              </a:pathLst>
            </a:custGeom>
            <a:ln w="3175">
              <a:solidFill>
                <a:srgbClr val="565658"/>
              </a:solidFill>
            </a:ln>
          </p:spPr>
          <p:txBody>
            <a:bodyPr wrap="square" lIns="0" tIns="0" rIns="0" bIns="0" rtlCol="0"/>
            <a:lstStyle/>
            <a:p/>
          </p:txBody>
        </p:sp>
        <p:sp>
          <p:nvSpPr>
            <p:cNvPr id="701" name="object 701" descr=""/>
            <p:cNvSpPr/>
            <p:nvPr/>
          </p:nvSpPr>
          <p:spPr>
            <a:xfrm>
              <a:off x="6247610" y="2521991"/>
              <a:ext cx="0" cy="10795"/>
            </a:xfrm>
            <a:custGeom>
              <a:avLst/>
              <a:gdLst/>
              <a:ahLst/>
              <a:cxnLst/>
              <a:rect l="l" t="t" r="r" b="b"/>
              <a:pathLst>
                <a:path w="0" h="10794">
                  <a:moveTo>
                    <a:pt x="0" y="0"/>
                  </a:moveTo>
                  <a:lnTo>
                    <a:pt x="0" y="10744"/>
                  </a:lnTo>
                </a:path>
              </a:pathLst>
            </a:custGeom>
            <a:ln w="3175">
              <a:solidFill>
                <a:srgbClr val="565658"/>
              </a:solidFill>
            </a:ln>
          </p:spPr>
          <p:txBody>
            <a:bodyPr wrap="square" lIns="0" tIns="0" rIns="0" bIns="0" rtlCol="0"/>
            <a:lstStyle/>
            <a:p/>
          </p:txBody>
        </p:sp>
        <p:sp>
          <p:nvSpPr>
            <p:cNvPr id="702" name="object 702" descr=""/>
            <p:cNvSpPr/>
            <p:nvPr/>
          </p:nvSpPr>
          <p:spPr>
            <a:xfrm>
              <a:off x="6247919" y="2504802"/>
              <a:ext cx="0" cy="1905"/>
            </a:xfrm>
            <a:custGeom>
              <a:avLst/>
              <a:gdLst/>
              <a:ahLst/>
              <a:cxnLst/>
              <a:rect l="l" t="t" r="r" b="b"/>
              <a:pathLst>
                <a:path w="0" h="1905">
                  <a:moveTo>
                    <a:pt x="0" y="0"/>
                  </a:moveTo>
                  <a:lnTo>
                    <a:pt x="0" y="1651"/>
                  </a:lnTo>
                </a:path>
              </a:pathLst>
            </a:custGeom>
            <a:ln w="3175">
              <a:solidFill>
                <a:srgbClr val="565658"/>
              </a:solidFill>
            </a:ln>
          </p:spPr>
          <p:txBody>
            <a:bodyPr wrap="square" lIns="0" tIns="0" rIns="0" bIns="0" rtlCol="0"/>
            <a:lstStyle/>
            <a:p/>
          </p:txBody>
        </p:sp>
        <p:sp>
          <p:nvSpPr>
            <p:cNvPr id="703" name="object 703" descr=""/>
            <p:cNvSpPr/>
            <p:nvPr/>
          </p:nvSpPr>
          <p:spPr>
            <a:xfrm>
              <a:off x="6247919" y="2510023"/>
              <a:ext cx="0" cy="8890"/>
            </a:xfrm>
            <a:custGeom>
              <a:avLst/>
              <a:gdLst/>
              <a:ahLst/>
              <a:cxnLst/>
              <a:rect l="l" t="t" r="r" b="b"/>
              <a:pathLst>
                <a:path w="0" h="8889">
                  <a:moveTo>
                    <a:pt x="0" y="0"/>
                  </a:moveTo>
                  <a:lnTo>
                    <a:pt x="0" y="8623"/>
                  </a:lnTo>
                </a:path>
              </a:pathLst>
            </a:custGeom>
            <a:ln w="3175">
              <a:solidFill>
                <a:srgbClr val="565658"/>
              </a:solidFill>
            </a:ln>
          </p:spPr>
          <p:txBody>
            <a:bodyPr wrap="square" lIns="0" tIns="0" rIns="0" bIns="0" rtlCol="0"/>
            <a:lstStyle/>
            <a:p/>
          </p:txBody>
        </p:sp>
        <p:sp>
          <p:nvSpPr>
            <p:cNvPr id="704" name="object 704" descr=""/>
            <p:cNvSpPr/>
            <p:nvPr/>
          </p:nvSpPr>
          <p:spPr>
            <a:xfrm>
              <a:off x="6247919" y="2522215"/>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705" name="object 705" descr=""/>
            <p:cNvSpPr/>
            <p:nvPr/>
          </p:nvSpPr>
          <p:spPr>
            <a:xfrm>
              <a:off x="5622500" y="2465822"/>
              <a:ext cx="0" cy="3810"/>
            </a:xfrm>
            <a:custGeom>
              <a:avLst/>
              <a:gdLst/>
              <a:ahLst/>
              <a:cxnLst/>
              <a:rect l="l" t="t" r="r" b="b"/>
              <a:pathLst>
                <a:path w="0" h="3810">
                  <a:moveTo>
                    <a:pt x="0" y="0"/>
                  </a:moveTo>
                  <a:lnTo>
                    <a:pt x="0" y="3467"/>
                  </a:lnTo>
                </a:path>
              </a:pathLst>
            </a:custGeom>
            <a:ln w="3175">
              <a:solidFill>
                <a:srgbClr val="565658"/>
              </a:solidFill>
            </a:ln>
          </p:spPr>
          <p:txBody>
            <a:bodyPr wrap="square" lIns="0" tIns="0" rIns="0" bIns="0" rtlCol="0"/>
            <a:lstStyle/>
            <a:p/>
          </p:txBody>
        </p:sp>
        <p:sp>
          <p:nvSpPr>
            <p:cNvPr id="706" name="object 706" descr=""/>
            <p:cNvSpPr/>
            <p:nvPr/>
          </p:nvSpPr>
          <p:spPr>
            <a:xfrm>
              <a:off x="5677114" y="2486991"/>
              <a:ext cx="4445" cy="0"/>
            </a:xfrm>
            <a:custGeom>
              <a:avLst/>
              <a:gdLst/>
              <a:ahLst/>
              <a:cxnLst/>
              <a:rect l="l" t="t" r="r" b="b"/>
              <a:pathLst>
                <a:path w="4445" h="0">
                  <a:moveTo>
                    <a:pt x="0" y="0"/>
                  </a:moveTo>
                  <a:lnTo>
                    <a:pt x="3949" y="0"/>
                  </a:lnTo>
                </a:path>
              </a:pathLst>
            </a:custGeom>
            <a:ln w="3175">
              <a:solidFill>
                <a:srgbClr val="565658"/>
              </a:solidFill>
            </a:ln>
          </p:spPr>
          <p:txBody>
            <a:bodyPr wrap="square" lIns="0" tIns="0" rIns="0" bIns="0" rtlCol="0"/>
            <a:lstStyle/>
            <a:p/>
          </p:txBody>
        </p:sp>
        <p:sp>
          <p:nvSpPr>
            <p:cNvPr id="707" name="object 707" descr=""/>
            <p:cNvSpPr/>
            <p:nvPr/>
          </p:nvSpPr>
          <p:spPr>
            <a:xfrm>
              <a:off x="5622500" y="2428428"/>
              <a:ext cx="0" cy="4445"/>
            </a:xfrm>
            <a:custGeom>
              <a:avLst/>
              <a:gdLst/>
              <a:ahLst/>
              <a:cxnLst/>
              <a:rect l="l" t="t" r="r" b="b"/>
              <a:pathLst>
                <a:path w="0" h="4444">
                  <a:moveTo>
                    <a:pt x="0" y="0"/>
                  </a:moveTo>
                  <a:lnTo>
                    <a:pt x="0" y="3949"/>
                  </a:lnTo>
                </a:path>
              </a:pathLst>
            </a:custGeom>
            <a:ln w="3175">
              <a:solidFill>
                <a:srgbClr val="565658"/>
              </a:solidFill>
            </a:ln>
          </p:spPr>
          <p:txBody>
            <a:bodyPr wrap="square" lIns="0" tIns="0" rIns="0" bIns="0" rtlCol="0"/>
            <a:lstStyle/>
            <a:p/>
          </p:txBody>
        </p:sp>
        <p:sp>
          <p:nvSpPr>
            <p:cNvPr id="708" name="object 708" descr=""/>
            <p:cNvSpPr/>
            <p:nvPr/>
          </p:nvSpPr>
          <p:spPr>
            <a:xfrm>
              <a:off x="5622500" y="2461939"/>
              <a:ext cx="0" cy="3810"/>
            </a:xfrm>
            <a:custGeom>
              <a:avLst/>
              <a:gdLst/>
              <a:ahLst/>
              <a:cxnLst/>
              <a:rect l="l" t="t" r="r" b="b"/>
              <a:pathLst>
                <a:path w="0" h="3810">
                  <a:moveTo>
                    <a:pt x="0" y="0"/>
                  </a:moveTo>
                  <a:lnTo>
                    <a:pt x="0" y="3454"/>
                  </a:lnTo>
                </a:path>
              </a:pathLst>
            </a:custGeom>
            <a:ln w="3175">
              <a:solidFill>
                <a:srgbClr val="565658"/>
              </a:solidFill>
            </a:ln>
          </p:spPr>
          <p:txBody>
            <a:bodyPr wrap="square" lIns="0" tIns="0" rIns="0" bIns="0" rtlCol="0"/>
            <a:lstStyle/>
            <a:p/>
          </p:txBody>
        </p:sp>
        <p:sp>
          <p:nvSpPr>
            <p:cNvPr id="709" name="object 709" descr=""/>
            <p:cNvSpPr/>
            <p:nvPr/>
          </p:nvSpPr>
          <p:spPr>
            <a:xfrm>
              <a:off x="5700232" y="2426957"/>
              <a:ext cx="0" cy="3810"/>
            </a:xfrm>
            <a:custGeom>
              <a:avLst/>
              <a:gdLst/>
              <a:ahLst/>
              <a:cxnLst/>
              <a:rect l="l" t="t" r="r" b="b"/>
              <a:pathLst>
                <a:path w="0" h="3810">
                  <a:moveTo>
                    <a:pt x="0" y="3467"/>
                  </a:moveTo>
                  <a:lnTo>
                    <a:pt x="0" y="0"/>
                  </a:lnTo>
                </a:path>
              </a:pathLst>
            </a:custGeom>
            <a:ln w="3175">
              <a:solidFill>
                <a:srgbClr val="565658"/>
              </a:solidFill>
            </a:ln>
          </p:spPr>
          <p:txBody>
            <a:bodyPr wrap="square" lIns="0" tIns="0" rIns="0" bIns="0" rtlCol="0"/>
            <a:lstStyle/>
            <a:p/>
          </p:txBody>
        </p:sp>
        <p:sp>
          <p:nvSpPr>
            <p:cNvPr id="710" name="object 710" descr=""/>
            <p:cNvSpPr/>
            <p:nvPr/>
          </p:nvSpPr>
          <p:spPr>
            <a:xfrm>
              <a:off x="5641680" y="2486991"/>
              <a:ext cx="4445" cy="0"/>
            </a:xfrm>
            <a:custGeom>
              <a:avLst/>
              <a:gdLst/>
              <a:ahLst/>
              <a:cxnLst/>
              <a:rect l="l" t="t" r="r" b="b"/>
              <a:pathLst>
                <a:path w="4445" h="0">
                  <a:moveTo>
                    <a:pt x="0" y="0"/>
                  </a:moveTo>
                  <a:lnTo>
                    <a:pt x="3937" y="0"/>
                  </a:lnTo>
                </a:path>
              </a:pathLst>
            </a:custGeom>
            <a:ln w="3175">
              <a:solidFill>
                <a:srgbClr val="565658"/>
              </a:solidFill>
            </a:ln>
          </p:spPr>
          <p:txBody>
            <a:bodyPr wrap="square" lIns="0" tIns="0" rIns="0" bIns="0" rtlCol="0"/>
            <a:lstStyle/>
            <a:p/>
          </p:txBody>
        </p:sp>
        <p:sp>
          <p:nvSpPr>
            <p:cNvPr id="711" name="object 711" descr=""/>
            <p:cNvSpPr/>
            <p:nvPr/>
          </p:nvSpPr>
          <p:spPr>
            <a:xfrm>
              <a:off x="5641350" y="2409255"/>
              <a:ext cx="2540" cy="0"/>
            </a:xfrm>
            <a:custGeom>
              <a:avLst/>
              <a:gdLst/>
              <a:ahLst/>
              <a:cxnLst/>
              <a:rect l="l" t="t" r="r" b="b"/>
              <a:pathLst>
                <a:path w="2539" h="0">
                  <a:moveTo>
                    <a:pt x="2197" y="0"/>
                  </a:moveTo>
                  <a:lnTo>
                    <a:pt x="0" y="0"/>
                  </a:lnTo>
                </a:path>
              </a:pathLst>
            </a:custGeom>
            <a:ln w="3175">
              <a:solidFill>
                <a:srgbClr val="565658"/>
              </a:solidFill>
            </a:ln>
          </p:spPr>
          <p:txBody>
            <a:bodyPr wrap="square" lIns="0" tIns="0" rIns="0" bIns="0" rtlCol="0"/>
            <a:lstStyle/>
            <a:p/>
          </p:txBody>
        </p:sp>
        <p:sp>
          <p:nvSpPr>
            <p:cNvPr id="712" name="object 712" descr=""/>
            <p:cNvSpPr/>
            <p:nvPr/>
          </p:nvSpPr>
          <p:spPr>
            <a:xfrm>
              <a:off x="5700232" y="2461293"/>
              <a:ext cx="0" cy="2540"/>
            </a:xfrm>
            <a:custGeom>
              <a:avLst/>
              <a:gdLst/>
              <a:ahLst/>
              <a:cxnLst/>
              <a:rect l="l" t="t" r="r" b="b"/>
              <a:pathLst>
                <a:path w="0" h="2539">
                  <a:moveTo>
                    <a:pt x="0" y="2158"/>
                  </a:moveTo>
                  <a:lnTo>
                    <a:pt x="0" y="0"/>
                  </a:lnTo>
                </a:path>
              </a:pathLst>
            </a:custGeom>
            <a:ln w="3175">
              <a:solidFill>
                <a:srgbClr val="565658"/>
              </a:solidFill>
            </a:ln>
          </p:spPr>
          <p:txBody>
            <a:bodyPr wrap="square" lIns="0" tIns="0" rIns="0" bIns="0" rtlCol="0"/>
            <a:lstStyle/>
            <a:p/>
          </p:txBody>
        </p:sp>
        <p:sp>
          <p:nvSpPr>
            <p:cNvPr id="713" name="object 713" descr=""/>
            <p:cNvSpPr/>
            <p:nvPr/>
          </p:nvSpPr>
          <p:spPr>
            <a:xfrm>
              <a:off x="5622500" y="2469703"/>
              <a:ext cx="0" cy="3810"/>
            </a:xfrm>
            <a:custGeom>
              <a:avLst/>
              <a:gdLst/>
              <a:ahLst/>
              <a:cxnLst/>
              <a:rect l="l" t="t" r="r" b="b"/>
              <a:pathLst>
                <a:path w="0" h="3810">
                  <a:moveTo>
                    <a:pt x="0" y="0"/>
                  </a:moveTo>
                  <a:lnTo>
                    <a:pt x="0" y="3784"/>
                  </a:lnTo>
                </a:path>
              </a:pathLst>
            </a:custGeom>
            <a:ln w="3175">
              <a:solidFill>
                <a:srgbClr val="565658"/>
              </a:solidFill>
            </a:ln>
          </p:spPr>
          <p:txBody>
            <a:bodyPr wrap="square" lIns="0" tIns="0" rIns="0" bIns="0" rtlCol="0"/>
            <a:lstStyle/>
            <a:p/>
          </p:txBody>
        </p:sp>
        <p:sp>
          <p:nvSpPr>
            <p:cNvPr id="714" name="object 714" descr=""/>
            <p:cNvSpPr/>
            <p:nvPr/>
          </p:nvSpPr>
          <p:spPr>
            <a:xfrm>
              <a:off x="5626116" y="2486991"/>
              <a:ext cx="9525" cy="0"/>
            </a:xfrm>
            <a:custGeom>
              <a:avLst/>
              <a:gdLst/>
              <a:ahLst/>
              <a:cxnLst/>
              <a:rect l="l" t="t" r="r" b="b"/>
              <a:pathLst>
                <a:path w="9525" h="0">
                  <a:moveTo>
                    <a:pt x="0" y="0"/>
                  </a:moveTo>
                  <a:lnTo>
                    <a:pt x="9156" y="0"/>
                  </a:lnTo>
                </a:path>
              </a:pathLst>
            </a:custGeom>
            <a:ln w="3175">
              <a:solidFill>
                <a:srgbClr val="565658"/>
              </a:solidFill>
            </a:ln>
          </p:spPr>
          <p:txBody>
            <a:bodyPr wrap="square" lIns="0" tIns="0" rIns="0" bIns="0" rtlCol="0"/>
            <a:lstStyle/>
            <a:p/>
          </p:txBody>
        </p:sp>
        <p:sp>
          <p:nvSpPr>
            <p:cNvPr id="715" name="object 715" descr=""/>
            <p:cNvSpPr/>
            <p:nvPr/>
          </p:nvSpPr>
          <p:spPr>
            <a:xfrm>
              <a:off x="5622500" y="2474230"/>
              <a:ext cx="0" cy="9525"/>
            </a:xfrm>
            <a:custGeom>
              <a:avLst/>
              <a:gdLst/>
              <a:ahLst/>
              <a:cxnLst/>
              <a:rect l="l" t="t" r="r" b="b"/>
              <a:pathLst>
                <a:path w="0" h="9525">
                  <a:moveTo>
                    <a:pt x="0" y="0"/>
                  </a:moveTo>
                  <a:lnTo>
                    <a:pt x="0" y="9156"/>
                  </a:lnTo>
                </a:path>
              </a:pathLst>
            </a:custGeom>
            <a:ln w="3175">
              <a:solidFill>
                <a:srgbClr val="565658"/>
              </a:solidFill>
            </a:ln>
          </p:spPr>
          <p:txBody>
            <a:bodyPr wrap="square" lIns="0" tIns="0" rIns="0" bIns="0" rtlCol="0"/>
            <a:lstStyle/>
            <a:p/>
          </p:txBody>
        </p:sp>
        <p:sp>
          <p:nvSpPr>
            <p:cNvPr id="716" name="object 716" descr=""/>
            <p:cNvSpPr/>
            <p:nvPr/>
          </p:nvSpPr>
          <p:spPr>
            <a:xfrm>
              <a:off x="5674535" y="2486991"/>
              <a:ext cx="2540" cy="0"/>
            </a:xfrm>
            <a:custGeom>
              <a:avLst/>
              <a:gdLst/>
              <a:ahLst/>
              <a:cxnLst/>
              <a:rect l="l" t="t" r="r" b="b"/>
              <a:pathLst>
                <a:path w="2539" h="0">
                  <a:moveTo>
                    <a:pt x="0" y="0"/>
                  </a:moveTo>
                  <a:lnTo>
                    <a:pt x="2159" y="0"/>
                  </a:lnTo>
                </a:path>
              </a:pathLst>
            </a:custGeom>
            <a:ln w="3175">
              <a:solidFill>
                <a:srgbClr val="565658"/>
              </a:solidFill>
            </a:ln>
          </p:spPr>
          <p:txBody>
            <a:bodyPr wrap="square" lIns="0" tIns="0" rIns="0" bIns="0" rtlCol="0"/>
            <a:lstStyle/>
            <a:p/>
          </p:txBody>
        </p:sp>
        <p:sp>
          <p:nvSpPr>
            <p:cNvPr id="717" name="object 717" descr=""/>
            <p:cNvSpPr/>
            <p:nvPr/>
          </p:nvSpPr>
          <p:spPr>
            <a:xfrm>
              <a:off x="5622500" y="2435373"/>
              <a:ext cx="0" cy="2540"/>
            </a:xfrm>
            <a:custGeom>
              <a:avLst/>
              <a:gdLst/>
              <a:ahLst/>
              <a:cxnLst/>
              <a:rect l="l" t="t" r="r" b="b"/>
              <a:pathLst>
                <a:path w="0" h="2539">
                  <a:moveTo>
                    <a:pt x="0" y="0"/>
                  </a:moveTo>
                  <a:lnTo>
                    <a:pt x="0" y="2184"/>
                  </a:lnTo>
                </a:path>
              </a:pathLst>
            </a:custGeom>
            <a:ln w="3175">
              <a:solidFill>
                <a:srgbClr val="565658"/>
              </a:solidFill>
            </a:ln>
          </p:spPr>
          <p:txBody>
            <a:bodyPr wrap="square" lIns="0" tIns="0" rIns="0" bIns="0" rtlCol="0"/>
            <a:lstStyle/>
            <a:p/>
          </p:txBody>
        </p:sp>
        <p:sp>
          <p:nvSpPr>
            <p:cNvPr id="718" name="object 718" descr=""/>
            <p:cNvSpPr/>
            <p:nvPr/>
          </p:nvSpPr>
          <p:spPr>
            <a:xfrm>
              <a:off x="5700232" y="2463868"/>
              <a:ext cx="0" cy="4445"/>
            </a:xfrm>
            <a:custGeom>
              <a:avLst/>
              <a:gdLst/>
              <a:ahLst/>
              <a:cxnLst/>
              <a:rect l="l" t="t" r="r" b="b"/>
              <a:pathLst>
                <a:path w="0" h="4444">
                  <a:moveTo>
                    <a:pt x="0" y="3949"/>
                  </a:moveTo>
                  <a:lnTo>
                    <a:pt x="0" y="0"/>
                  </a:lnTo>
                </a:path>
              </a:pathLst>
            </a:custGeom>
            <a:ln w="3175">
              <a:solidFill>
                <a:srgbClr val="565658"/>
              </a:solidFill>
            </a:ln>
          </p:spPr>
          <p:txBody>
            <a:bodyPr wrap="square" lIns="0" tIns="0" rIns="0" bIns="0" rtlCol="0"/>
            <a:lstStyle/>
            <a:p/>
          </p:txBody>
        </p:sp>
        <p:sp>
          <p:nvSpPr>
            <p:cNvPr id="719" name="object 719" descr=""/>
            <p:cNvSpPr/>
            <p:nvPr/>
          </p:nvSpPr>
          <p:spPr>
            <a:xfrm>
              <a:off x="5700232" y="2434723"/>
              <a:ext cx="0" cy="3175"/>
            </a:xfrm>
            <a:custGeom>
              <a:avLst/>
              <a:gdLst/>
              <a:ahLst/>
              <a:cxnLst/>
              <a:rect l="l" t="t" r="r" b="b"/>
              <a:pathLst>
                <a:path w="0" h="3175">
                  <a:moveTo>
                    <a:pt x="0" y="2844"/>
                  </a:moveTo>
                  <a:lnTo>
                    <a:pt x="0" y="0"/>
                  </a:lnTo>
                </a:path>
              </a:pathLst>
            </a:custGeom>
            <a:ln w="3175">
              <a:solidFill>
                <a:srgbClr val="565658"/>
              </a:solidFill>
            </a:ln>
          </p:spPr>
          <p:txBody>
            <a:bodyPr wrap="square" lIns="0" tIns="0" rIns="0" bIns="0" rtlCol="0"/>
            <a:lstStyle/>
            <a:p/>
          </p:txBody>
        </p:sp>
        <p:sp>
          <p:nvSpPr>
            <p:cNvPr id="720" name="object 720" descr=""/>
            <p:cNvSpPr/>
            <p:nvPr/>
          </p:nvSpPr>
          <p:spPr>
            <a:xfrm>
              <a:off x="5671930" y="2486991"/>
              <a:ext cx="2540" cy="0"/>
            </a:xfrm>
            <a:custGeom>
              <a:avLst/>
              <a:gdLst/>
              <a:ahLst/>
              <a:cxnLst/>
              <a:rect l="l" t="t" r="r" b="b"/>
              <a:pathLst>
                <a:path w="2539" h="0">
                  <a:moveTo>
                    <a:pt x="0" y="0"/>
                  </a:moveTo>
                  <a:lnTo>
                    <a:pt x="2184" y="0"/>
                  </a:lnTo>
                </a:path>
              </a:pathLst>
            </a:custGeom>
            <a:ln w="3175">
              <a:solidFill>
                <a:srgbClr val="565658"/>
              </a:solidFill>
            </a:ln>
          </p:spPr>
          <p:txBody>
            <a:bodyPr wrap="square" lIns="0" tIns="0" rIns="0" bIns="0" rtlCol="0"/>
            <a:lstStyle/>
            <a:p/>
          </p:txBody>
        </p:sp>
        <p:sp>
          <p:nvSpPr>
            <p:cNvPr id="721" name="object 721" descr=""/>
            <p:cNvSpPr/>
            <p:nvPr/>
          </p:nvSpPr>
          <p:spPr>
            <a:xfrm>
              <a:off x="5679189" y="2409255"/>
              <a:ext cx="2540" cy="0"/>
            </a:xfrm>
            <a:custGeom>
              <a:avLst/>
              <a:gdLst/>
              <a:ahLst/>
              <a:cxnLst/>
              <a:rect l="l" t="t" r="r" b="b"/>
              <a:pathLst>
                <a:path w="2539" h="0">
                  <a:moveTo>
                    <a:pt x="2197" y="0"/>
                  </a:moveTo>
                  <a:lnTo>
                    <a:pt x="0" y="0"/>
                  </a:lnTo>
                </a:path>
              </a:pathLst>
            </a:custGeom>
            <a:ln w="3175">
              <a:solidFill>
                <a:srgbClr val="565658"/>
              </a:solidFill>
            </a:ln>
          </p:spPr>
          <p:txBody>
            <a:bodyPr wrap="square" lIns="0" tIns="0" rIns="0" bIns="0" rtlCol="0"/>
            <a:lstStyle/>
            <a:p/>
          </p:txBody>
        </p:sp>
        <p:sp>
          <p:nvSpPr>
            <p:cNvPr id="722" name="object 722" descr=""/>
            <p:cNvSpPr/>
            <p:nvPr/>
          </p:nvSpPr>
          <p:spPr>
            <a:xfrm>
              <a:off x="5700232" y="2422746"/>
              <a:ext cx="0" cy="3810"/>
            </a:xfrm>
            <a:custGeom>
              <a:avLst/>
              <a:gdLst/>
              <a:ahLst/>
              <a:cxnLst/>
              <a:rect l="l" t="t" r="r" b="b"/>
              <a:pathLst>
                <a:path w="0" h="3810">
                  <a:moveTo>
                    <a:pt x="0" y="3784"/>
                  </a:moveTo>
                  <a:lnTo>
                    <a:pt x="0" y="0"/>
                  </a:lnTo>
                </a:path>
              </a:pathLst>
            </a:custGeom>
            <a:ln w="3175">
              <a:solidFill>
                <a:srgbClr val="565658"/>
              </a:solidFill>
            </a:ln>
          </p:spPr>
          <p:txBody>
            <a:bodyPr wrap="square" lIns="0" tIns="0" rIns="0" bIns="0" rtlCol="0"/>
            <a:lstStyle/>
            <a:p/>
          </p:txBody>
        </p:sp>
        <p:sp>
          <p:nvSpPr>
            <p:cNvPr id="723" name="object 723" descr=""/>
            <p:cNvSpPr/>
            <p:nvPr/>
          </p:nvSpPr>
          <p:spPr>
            <a:xfrm>
              <a:off x="5687470" y="2486991"/>
              <a:ext cx="9525" cy="0"/>
            </a:xfrm>
            <a:custGeom>
              <a:avLst/>
              <a:gdLst/>
              <a:ahLst/>
              <a:cxnLst/>
              <a:rect l="l" t="t" r="r" b="b"/>
              <a:pathLst>
                <a:path w="9525" h="0">
                  <a:moveTo>
                    <a:pt x="0" y="0"/>
                  </a:moveTo>
                  <a:lnTo>
                    <a:pt x="9156" y="0"/>
                  </a:lnTo>
                </a:path>
              </a:pathLst>
            </a:custGeom>
            <a:ln w="3175">
              <a:solidFill>
                <a:srgbClr val="565658"/>
              </a:solidFill>
            </a:ln>
          </p:spPr>
          <p:txBody>
            <a:bodyPr wrap="square" lIns="0" tIns="0" rIns="0" bIns="0" rtlCol="0"/>
            <a:lstStyle/>
            <a:p/>
          </p:txBody>
        </p:sp>
        <p:sp>
          <p:nvSpPr>
            <p:cNvPr id="724" name="object 724" descr=""/>
            <p:cNvSpPr/>
            <p:nvPr/>
          </p:nvSpPr>
          <p:spPr>
            <a:xfrm>
              <a:off x="5700232" y="2474232"/>
              <a:ext cx="0" cy="8255"/>
            </a:xfrm>
            <a:custGeom>
              <a:avLst/>
              <a:gdLst/>
              <a:ahLst/>
              <a:cxnLst/>
              <a:rect l="l" t="t" r="r" b="b"/>
              <a:pathLst>
                <a:path w="0" h="8255">
                  <a:moveTo>
                    <a:pt x="0" y="7886"/>
                  </a:moveTo>
                  <a:lnTo>
                    <a:pt x="0" y="0"/>
                  </a:lnTo>
                </a:path>
              </a:pathLst>
            </a:custGeom>
            <a:ln w="3175">
              <a:solidFill>
                <a:srgbClr val="565658"/>
              </a:solidFill>
            </a:ln>
          </p:spPr>
          <p:txBody>
            <a:bodyPr wrap="square" lIns="0" tIns="0" rIns="0" bIns="0" rtlCol="0"/>
            <a:lstStyle/>
            <a:p/>
          </p:txBody>
        </p:sp>
        <p:sp>
          <p:nvSpPr>
            <p:cNvPr id="725" name="object 725" descr=""/>
            <p:cNvSpPr/>
            <p:nvPr/>
          </p:nvSpPr>
          <p:spPr>
            <a:xfrm>
              <a:off x="5700232" y="2430839"/>
              <a:ext cx="0" cy="3810"/>
            </a:xfrm>
            <a:custGeom>
              <a:avLst/>
              <a:gdLst/>
              <a:ahLst/>
              <a:cxnLst/>
              <a:rect l="l" t="t" r="r" b="b"/>
              <a:pathLst>
                <a:path w="0" h="3810">
                  <a:moveTo>
                    <a:pt x="0" y="3467"/>
                  </a:moveTo>
                  <a:lnTo>
                    <a:pt x="0" y="0"/>
                  </a:lnTo>
                </a:path>
              </a:pathLst>
            </a:custGeom>
            <a:ln w="3175">
              <a:solidFill>
                <a:srgbClr val="565658"/>
              </a:solidFill>
            </a:ln>
          </p:spPr>
          <p:txBody>
            <a:bodyPr wrap="square" lIns="0" tIns="0" rIns="0" bIns="0" rtlCol="0"/>
            <a:lstStyle/>
            <a:p/>
          </p:txBody>
        </p:sp>
        <p:sp>
          <p:nvSpPr>
            <p:cNvPr id="726" name="object 726" descr=""/>
            <p:cNvSpPr/>
            <p:nvPr/>
          </p:nvSpPr>
          <p:spPr>
            <a:xfrm>
              <a:off x="5687460" y="2409255"/>
              <a:ext cx="9525" cy="0"/>
            </a:xfrm>
            <a:custGeom>
              <a:avLst/>
              <a:gdLst/>
              <a:ahLst/>
              <a:cxnLst/>
              <a:rect l="l" t="t" r="r" b="b"/>
              <a:pathLst>
                <a:path w="9525" h="0">
                  <a:moveTo>
                    <a:pt x="9156" y="0"/>
                  </a:moveTo>
                  <a:lnTo>
                    <a:pt x="0" y="0"/>
                  </a:lnTo>
                </a:path>
              </a:pathLst>
            </a:custGeom>
            <a:ln w="3175">
              <a:solidFill>
                <a:srgbClr val="565658"/>
              </a:solidFill>
            </a:ln>
          </p:spPr>
          <p:txBody>
            <a:bodyPr wrap="square" lIns="0" tIns="0" rIns="0" bIns="0" rtlCol="0"/>
            <a:lstStyle/>
            <a:p/>
          </p:txBody>
        </p:sp>
        <p:sp>
          <p:nvSpPr>
            <p:cNvPr id="727" name="object 727" descr=""/>
            <p:cNvSpPr/>
            <p:nvPr/>
          </p:nvSpPr>
          <p:spPr>
            <a:xfrm>
              <a:off x="5700232" y="2412872"/>
              <a:ext cx="0" cy="9525"/>
            </a:xfrm>
            <a:custGeom>
              <a:avLst/>
              <a:gdLst/>
              <a:ahLst/>
              <a:cxnLst/>
              <a:rect l="l" t="t" r="r" b="b"/>
              <a:pathLst>
                <a:path w="0" h="9525">
                  <a:moveTo>
                    <a:pt x="0" y="9144"/>
                  </a:moveTo>
                  <a:lnTo>
                    <a:pt x="0" y="0"/>
                  </a:lnTo>
                </a:path>
              </a:pathLst>
            </a:custGeom>
            <a:ln w="3175">
              <a:solidFill>
                <a:srgbClr val="565658"/>
              </a:solidFill>
            </a:ln>
          </p:spPr>
          <p:txBody>
            <a:bodyPr wrap="square" lIns="0" tIns="0" rIns="0" bIns="0" rtlCol="0"/>
            <a:lstStyle/>
            <a:p/>
          </p:txBody>
        </p:sp>
        <p:sp>
          <p:nvSpPr>
            <p:cNvPr id="728" name="object 728" descr=""/>
            <p:cNvSpPr/>
            <p:nvPr/>
          </p:nvSpPr>
          <p:spPr>
            <a:xfrm>
              <a:off x="5626106" y="2409255"/>
              <a:ext cx="9525" cy="0"/>
            </a:xfrm>
            <a:custGeom>
              <a:avLst/>
              <a:gdLst/>
              <a:ahLst/>
              <a:cxnLst/>
              <a:rect l="l" t="t" r="r" b="b"/>
              <a:pathLst>
                <a:path w="9525" h="0">
                  <a:moveTo>
                    <a:pt x="9156" y="0"/>
                  </a:moveTo>
                  <a:lnTo>
                    <a:pt x="0" y="0"/>
                  </a:lnTo>
                </a:path>
              </a:pathLst>
            </a:custGeom>
            <a:ln w="3175">
              <a:solidFill>
                <a:srgbClr val="565658"/>
              </a:solidFill>
            </a:ln>
          </p:spPr>
          <p:txBody>
            <a:bodyPr wrap="square" lIns="0" tIns="0" rIns="0" bIns="0" rtlCol="0"/>
            <a:lstStyle/>
            <a:p/>
          </p:txBody>
        </p:sp>
        <p:sp>
          <p:nvSpPr>
            <p:cNvPr id="729" name="object 729" descr=""/>
            <p:cNvSpPr/>
            <p:nvPr/>
          </p:nvSpPr>
          <p:spPr>
            <a:xfrm>
              <a:off x="5622500" y="2412875"/>
              <a:ext cx="0" cy="9525"/>
            </a:xfrm>
            <a:custGeom>
              <a:avLst/>
              <a:gdLst/>
              <a:ahLst/>
              <a:cxnLst/>
              <a:rect l="l" t="t" r="r" b="b"/>
              <a:pathLst>
                <a:path w="0" h="9525">
                  <a:moveTo>
                    <a:pt x="0" y="0"/>
                  </a:moveTo>
                  <a:lnTo>
                    <a:pt x="0" y="9144"/>
                  </a:lnTo>
                </a:path>
              </a:pathLst>
            </a:custGeom>
            <a:ln w="3175">
              <a:solidFill>
                <a:srgbClr val="565658"/>
              </a:solidFill>
            </a:ln>
          </p:spPr>
          <p:txBody>
            <a:bodyPr wrap="square" lIns="0" tIns="0" rIns="0" bIns="0" rtlCol="0"/>
            <a:lstStyle/>
            <a:p/>
          </p:txBody>
        </p:sp>
        <p:sp>
          <p:nvSpPr>
            <p:cNvPr id="730" name="object 730" descr=""/>
            <p:cNvSpPr/>
            <p:nvPr/>
          </p:nvSpPr>
          <p:spPr>
            <a:xfrm>
              <a:off x="5648626" y="2486991"/>
              <a:ext cx="2540" cy="0"/>
            </a:xfrm>
            <a:custGeom>
              <a:avLst/>
              <a:gdLst/>
              <a:ahLst/>
              <a:cxnLst/>
              <a:rect l="l" t="t" r="r" b="b"/>
              <a:pathLst>
                <a:path w="2539" h="0">
                  <a:moveTo>
                    <a:pt x="0" y="0"/>
                  </a:moveTo>
                  <a:lnTo>
                    <a:pt x="2184" y="0"/>
                  </a:lnTo>
                </a:path>
              </a:pathLst>
            </a:custGeom>
            <a:ln w="3175">
              <a:solidFill>
                <a:srgbClr val="565658"/>
              </a:solidFill>
            </a:ln>
          </p:spPr>
          <p:txBody>
            <a:bodyPr wrap="square" lIns="0" tIns="0" rIns="0" bIns="0" rtlCol="0"/>
            <a:lstStyle/>
            <a:p/>
          </p:txBody>
        </p:sp>
        <p:sp>
          <p:nvSpPr>
            <p:cNvPr id="731" name="object 731" descr=""/>
            <p:cNvSpPr/>
            <p:nvPr/>
          </p:nvSpPr>
          <p:spPr>
            <a:xfrm>
              <a:off x="5622500" y="2458678"/>
              <a:ext cx="0" cy="3175"/>
            </a:xfrm>
            <a:custGeom>
              <a:avLst/>
              <a:gdLst/>
              <a:ahLst/>
              <a:cxnLst/>
              <a:rect l="l" t="t" r="r" b="b"/>
              <a:pathLst>
                <a:path w="0" h="3175">
                  <a:moveTo>
                    <a:pt x="0" y="0"/>
                  </a:moveTo>
                  <a:lnTo>
                    <a:pt x="0" y="2844"/>
                  </a:lnTo>
                </a:path>
              </a:pathLst>
            </a:custGeom>
            <a:ln w="3175">
              <a:solidFill>
                <a:srgbClr val="565658"/>
              </a:solidFill>
            </a:ln>
          </p:spPr>
          <p:txBody>
            <a:bodyPr wrap="square" lIns="0" tIns="0" rIns="0" bIns="0" rtlCol="0"/>
            <a:lstStyle/>
            <a:p/>
          </p:txBody>
        </p:sp>
        <p:sp>
          <p:nvSpPr>
            <p:cNvPr id="732" name="object 732" descr=""/>
            <p:cNvSpPr/>
            <p:nvPr/>
          </p:nvSpPr>
          <p:spPr>
            <a:xfrm>
              <a:off x="5700232" y="2458688"/>
              <a:ext cx="0" cy="2540"/>
            </a:xfrm>
            <a:custGeom>
              <a:avLst/>
              <a:gdLst/>
              <a:ahLst/>
              <a:cxnLst/>
              <a:rect l="l" t="t" r="r" b="b"/>
              <a:pathLst>
                <a:path w="0" h="2539">
                  <a:moveTo>
                    <a:pt x="0" y="2184"/>
                  </a:moveTo>
                  <a:lnTo>
                    <a:pt x="0" y="0"/>
                  </a:lnTo>
                </a:path>
              </a:pathLst>
            </a:custGeom>
            <a:ln w="3175">
              <a:solidFill>
                <a:srgbClr val="565658"/>
              </a:solidFill>
            </a:ln>
          </p:spPr>
          <p:txBody>
            <a:bodyPr wrap="square" lIns="0" tIns="0" rIns="0" bIns="0" rtlCol="0"/>
            <a:lstStyle/>
            <a:p/>
          </p:txBody>
        </p:sp>
        <p:sp>
          <p:nvSpPr>
            <p:cNvPr id="733" name="object 733" descr=""/>
            <p:cNvSpPr/>
            <p:nvPr/>
          </p:nvSpPr>
          <p:spPr>
            <a:xfrm>
              <a:off x="5646033" y="2486991"/>
              <a:ext cx="2540" cy="0"/>
            </a:xfrm>
            <a:custGeom>
              <a:avLst/>
              <a:gdLst/>
              <a:ahLst/>
              <a:cxnLst/>
              <a:rect l="l" t="t" r="r" b="b"/>
              <a:pathLst>
                <a:path w="2539" h="0">
                  <a:moveTo>
                    <a:pt x="0" y="0"/>
                  </a:moveTo>
                  <a:lnTo>
                    <a:pt x="2159" y="0"/>
                  </a:lnTo>
                </a:path>
              </a:pathLst>
            </a:custGeom>
            <a:ln w="3175">
              <a:solidFill>
                <a:srgbClr val="565658"/>
              </a:solidFill>
            </a:ln>
          </p:spPr>
          <p:txBody>
            <a:bodyPr wrap="square" lIns="0" tIns="0" rIns="0" bIns="0" rtlCol="0"/>
            <a:lstStyle/>
            <a:p/>
          </p:txBody>
        </p:sp>
        <p:sp>
          <p:nvSpPr>
            <p:cNvPr id="734" name="object 734" descr=""/>
            <p:cNvSpPr/>
            <p:nvPr/>
          </p:nvSpPr>
          <p:spPr>
            <a:xfrm>
              <a:off x="5622500" y="2432781"/>
              <a:ext cx="0" cy="2540"/>
            </a:xfrm>
            <a:custGeom>
              <a:avLst/>
              <a:gdLst/>
              <a:ahLst/>
              <a:cxnLst/>
              <a:rect l="l" t="t" r="r" b="b"/>
              <a:pathLst>
                <a:path w="0" h="2539">
                  <a:moveTo>
                    <a:pt x="0" y="0"/>
                  </a:moveTo>
                  <a:lnTo>
                    <a:pt x="0" y="2171"/>
                  </a:lnTo>
                </a:path>
              </a:pathLst>
            </a:custGeom>
            <a:ln w="3175">
              <a:solidFill>
                <a:srgbClr val="565658"/>
              </a:solidFill>
            </a:ln>
          </p:spPr>
          <p:txBody>
            <a:bodyPr wrap="square" lIns="0" tIns="0" rIns="0" bIns="0" rtlCol="0"/>
            <a:lstStyle/>
            <a:p/>
          </p:txBody>
        </p:sp>
        <p:sp>
          <p:nvSpPr>
            <p:cNvPr id="735" name="object 735" descr=""/>
            <p:cNvSpPr/>
            <p:nvPr/>
          </p:nvSpPr>
          <p:spPr>
            <a:xfrm>
              <a:off x="5651013" y="2374924"/>
              <a:ext cx="20955" cy="0"/>
            </a:xfrm>
            <a:custGeom>
              <a:avLst/>
              <a:gdLst/>
              <a:ahLst/>
              <a:cxnLst/>
              <a:rect l="l" t="t" r="r" b="b"/>
              <a:pathLst>
                <a:path w="20954" h="0">
                  <a:moveTo>
                    <a:pt x="0" y="0"/>
                  </a:moveTo>
                  <a:lnTo>
                    <a:pt x="20713" y="0"/>
                  </a:lnTo>
                </a:path>
              </a:pathLst>
            </a:custGeom>
            <a:ln w="3175">
              <a:solidFill>
                <a:srgbClr val="565658"/>
              </a:solidFill>
            </a:ln>
          </p:spPr>
          <p:txBody>
            <a:bodyPr wrap="square" lIns="0" tIns="0" rIns="0" bIns="0" rtlCol="0"/>
            <a:lstStyle/>
            <a:p/>
          </p:txBody>
        </p:sp>
        <p:sp>
          <p:nvSpPr>
            <p:cNvPr id="736" name="object 736" descr=""/>
            <p:cNvSpPr/>
            <p:nvPr/>
          </p:nvSpPr>
          <p:spPr>
            <a:xfrm>
              <a:off x="5650684" y="2375246"/>
              <a:ext cx="21590" cy="0"/>
            </a:xfrm>
            <a:custGeom>
              <a:avLst/>
              <a:gdLst/>
              <a:ahLst/>
              <a:cxnLst/>
              <a:rect l="l" t="t" r="r" b="b"/>
              <a:pathLst>
                <a:path w="21589" h="0">
                  <a:moveTo>
                    <a:pt x="0" y="0"/>
                  </a:moveTo>
                  <a:lnTo>
                    <a:pt x="21361" y="0"/>
                  </a:lnTo>
                </a:path>
              </a:pathLst>
            </a:custGeom>
            <a:ln w="3175">
              <a:solidFill>
                <a:srgbClr val="565658"/>
              </a:solidFill>
            </a:ln>
          </p:spPr>
          <p:txBody>
            <a:bodyPr wrap="square" lIns="0" tIns="0" rIns="0" bIns="0" rtlCol="0"/>
            <a:lstStyle/>
            <a:p/>
          </p:txBody>
        </p:sp>
        <p:sp>
          <p:nvSpPr>
            <p:cNvPr id="737" name="object 737" descr=""/>
            <p:cNvSpPr/>
            <p:nvPr/>
          </p:nvSpPr>
          <p:spPr>
            <a:xfrm>
              <a:off x="5650684" y="2382304"/>
              <a:ext cx="21590" cy="0"/>
            </a:xfrm>
            <a:custGeom>
              <a:avLst/>
              <a:gdLst/>
              <a:ahLst/>
              <a:cxnLst/>
              <a:rect l="l" t="t" r="r" b="b"/>
              <a:pathLst>
                <a:path w="21589" h="0">
                  <a:moveTo>
                    <a:pt x="0" y="0"/>
                  </a:moveTo>
                  <a:lnTo>
                    <a:pt x="21361" y="0"/>
                  </a:lnTo>
                </a:path>
              </a:pathLst>
            </a:custGeom>
            <a:ln w="3175">
              <a:solidFill>
                <a:srgbClr val="565658"/>
              </a:solidFill>
            </a:ln>
          </p:spPr>
          <p:txBody>
            <a:bodyPr wrap="square" lIns="0" tIns="0" rIns="0" bIns="0" rtlCol="0"/>
            <a:lstStyle/>
            <a:p/>
          </p:txBody>
        </p:sp>
        <p:sp>
          <p:nvSpPr>
            <p:cNvPr id="738" name="object 738" descr=""/>
            <p:cNvSpPr/>
            <p:nvPr/>
          </p:nvSpPr>
          <p:spPr>
            <a:xfrm>
              <a:off x="5650028" y="2382949"/>
              <a:ext cx="22860" cy="0"/>
            </a:xfrm>
            <a:custGeom>
              <a:avLst/>
              <a:gdLst/>
              <a:ahLst/>
              <a:cxnLst/>
              <a:rect l="l" t="t" r="r" b="b"/>
              <a:pathLst>
                <a:path w="22860" h="0">
                  <a:moveTo>
                    <a:pt x="0" y="0"/>
                  </a:moveTo>
                  <a:lnTo>
                    <a:pt x="22682" y="0"/>
                  </a:lnTo>
                </a:path>
              </a:pathLst>
            </a:custGeom>
            <a:ln w="3175">
              <a:solidFill>
                <a:srgbClr val="565658"/>
              </a:solidFill>
            </a:ln>
          </p:spPr>
          <p:txBody>
            <a:bodyPr wrap="square" lIns="0" tIns="0" rIns="0" bIns="0" rtlCol="0"/>
            <a:lstStyle/>
            <a:p/>
          </p:txBody>
        </p:sp>
        <p:sp>
          <p:nvSpPr>
            <p:cNvPr id="739" name="object 739" descr=""/>
            <p:cNvSpPr/>
            <p:nvPr/>
          </p:nvSpPr>
          <p:spPr>
            <a:xfrm>
              <a:off x="5674516" y="2385354"/>
              <a:ext cx="1905" cy="0"/>
            </a:xfrm>
            <a:custGeom>
              <a:avLst/>
              <a:gdLst/>
              <a:ahLst/>
              <a:cxnLst/>
              <a:rect l="l" t="t" r="r" b="b"/>
              <a:pathLst>
                <a:path w="1904" h="0">
                  <a:moveTo>
                    <a:pt x="0" y="0"/>
                  </a:moveTo>
                  <a:lnTo>
                    <a:pt x="1562" y="0"/>
                  </a:lnTo>
                </a:path>
              </a:pathLst>
            </a:custGeom>
            <a:ln w="3175">
              <a:solidFill>
                <a:srgbClr val="565658"/>
              </a:solidFill>
            </a:ln>
          </p:spPr>
          <p:txBody>
            <a:bodyPr wrap="square" lIns="0" tIns="0" rIns="0" bIns="0" rtlCol="0"/>
            <a:lstStyle/>
            <a:p/>
          </p:txBody>
        </p:sp>
        <p:sp>
          <p:nvSpPr>
            <p:cNvPr id="740" name="object 740" descr=""/>
            <p:cNvSpPr/>
            <p:nvPr/>
          </p:nvSpPr>
          <p:spPr>
            <a:xfrm>
              <a:off x="5646653" y="2385354"/>
              <a:ext cx="1905" cy="0"/>
            </a:xfrm>
            <a:custGeom>
              <a:avLst/>
              <a:gdLst/>
              <a:ahLst/>
              <a:cxnLst/>
              <a:rect l="l" t="t" r="r" b="b"/>
              <a:pathLst>
                <a:path w="1904" h="0">
                  <a:moveTo>
                    <a:pt x="0" y="0"/>
                  </a:moveTo>
                  <a:lnTo>
                    <a:pt x="1574" y="0"/>
                  </a:lnTo>
                </a:path>
              </a:pathLst>
            </a:custGeom>
            <a:ln w="3175">
              <a:solidFill>
                <a:srgbClr val="565658"/>
              </a:solidFill>
            </a:ln>
          </p:spPr>
          <p:txBody>
            <a:bodyPr wrap="square" lIns="0" tIns="0" rIns="0" bIns="0" rtlCol="0"/>
            <a:lstStyle/>
            <a:p/>
          </p:txBody>
        </p:sp>
        <p:sp>
          <p:nvSpPr>
            <p:cNvPr id="741" name="object 741" descr=""/>
            <p:cNvSpPr/>
            <p:nvPr/>
          </p:nvSpPr>
          <p:spPr>
            <a:xfrm>
              <a:off x="5645214" y="2386260"/>
              <a:ext cx="32384" cy="0"/>
            </a:xfrm>
            <a:custGeom>
              <a:avLst/>
              <a:gdLst/>
              <a:ahLst/>
              <a:cxnLst/>
              <a:rect l="l" t="t" r="r" b="b"/>
              <a:pathLst>
                <a:path w="32385" h="0">
                  <a:moveTo>
                    <a:pt x="32296" y="0"/>
                  </a:moveTo>
                  <a:lnTo>
                    <a:pt x="0" y="0"/>
                  </a:lnTo>
                </a:path>
              </a:pathLst>
            </a:custGeom>
            <a:ln w="3175">
              <a:solidFill>
                <a:srgbClr val="565658"/>
              </a:solidFill>
            </a:ln>
          </p:spPr>
          <p:txBody>
            <a:bodyPr wrap="square" lIns="0" tIns="0" rIns="0" bIns="0" rtlCol="0"/>
            <a:lstStyle/>
            <a:p/>
          </p:txBody>
        </p:sp>
        <p:sp>
          <p:nvSpPr>
            <p:cNvPr id="742" name="object 742" descr=""/>
            <p:cNvSpPr/>
            <p:nvPr/>
          </p:nvSpPr>
          <p:spPr>
            <a:xfrm>
              <a:off x="5643876" y="2387210"/>
              <a:ext cx="635" cy="21590"/>
            </a:xfrm>
            <a:custGeom>
              <a:avLst/>
              <a:gdLst/>
              <a:ahLst/>
              <a:cxnLst/>
              <a:rect l="l" t="t" r="r" b="b"/>
              <a:pathLst>
                <a:path w="635" h="21589">
                  <a:moveTo>
                    <a:pt x="0" y="21399"/>
                  </a:moveTo>
                  <a:lnTo>
                    <a:pt x="381" y="0"/>
                  </a:lnTo>
                </a:path>
              </a:pathLst>
            </a:custGeom>
            <a:ln w="3175">
              <a:solidFill>
                <a:srgbClr val="565658"/>
              </a:solidFill>
            </a:ln>
          </p:spPr>
          <p:txBody>
            <a:bodyPr wrap="square" lIns="0" tIns="0" rIns="0" bIns="0" rtlCol="0"/>
            <a:lstStyle/>
            <a:p/>
          </p:txBody>
        </p:sp>
        <p:sp>
          <p:nvSpPr>
            <p:cNvPr id="743" name="object 743" descr=""/>
            <p:cNvSpPr/>
            <p:nvPr/>
          </p:nvSpPr>
          <p:spPr>
            <a:xfrm>
              <a:off x="5644245" y="2387215"/>
              <a:ext cx="34925" cy="21590"/>
            </a:xfrm>
            <a:custGeom>
              <a:avLst/>
              <a:gdLst/>
              <a:ahLst/>
              <a:cxnLst/>
              <a:rect l="l" t="t" r="r" b="b"/>
              <a:pathLst>
                <a:path w="34925" h="21589">
                  <a:moveTo>
                    <a:pt x="34239" y="0"/>
                  </a:moveTo>
                  <a:lnTo>
                    <a:pt x="34607" y="21399"/>
                  </a:lnTo>
                </a:path>
                <a:path w="34925" h="21589">
                  <a:moveTo>
                    <a:pt x="34239" y="0"/>
                  </a:moveTo>
                  <a:lnTo>
                    <a:pt x="0" y="0"/>
                  </a:lnTo>
                </a:path>
              </a:pathLst>
            </a:custGeom>
            <a:ln w="3175">
              <a:solidFill>
                <a:srgbClr val="565658"/>
              </a:solidFill>
            </a:ln>
          </p:spPr>
          <p:txBody>
            <a:bodyPr wrap="square" lIns="0" tIns="0" rIns="0" bIns="0" rtlCol="0"/>
            <a:lstStyle/>
            <a:p/>
          </p:txBody>
        </p:sp>
        <p:sp>
          <p:nvSpPr>
            <p:cNvPr id="744" name="object 744" descr=""/>
            <p:cNvSpPr/>
            <p:nvPr/>
          </p:nvSpPr>
          <p:spPr>
            <a:xfrm>
              <a:off x="5679186" y="2408609"/>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745" name="object 745" descr=""/>
            <p:cNvSpPr/>
            <p:nvPr/>
          </p:nvSpPr>
          <p:spPr>
            <a:xfrm>
              <a:off x="5678716" y="2409255"/>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746" name="object 746" descr=""/>
            <p:cNvSpPr/>
            <p:nvPr/>
          </p:nvSpPr>
          <p:spPr>
            <a:xfrm>
              <a:off x="5643547" y="2408609"/>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747" name="object 747" descr=""/>
            <p:cNvSpPr/>
            <p:nvPr/>
          </p:nvSpPr>
          <p:spPr>
            <a:xfrm>
              <a:off x="5674321" y="2408609"/>
              <a:ext cx="5080" cy="0"/>
            </a:xfrm>
            <a:custGeom>
              <a:avLst/>
              <a:gdLst/>
              <a:ahLst/>
              <a:cxnLst/>
              <a:rect l="l" t="t" r="r" b="b"/>
              <a:pathLst>
                <a:path w="5079" h="0">
                  <a:moveTo>
                    <a:pt x="4864" y="0"/>
                  </a:moveTo>
                  <a:lnTo>
                    <a:pt x="0" y="0"/>
                  </a:lnTo>
                </a:path>
              </a:pathLst>
            </a:custGeom>
            <a:ln w="3175">
              <a:solidFill>
                <a:srgbClr val="565658"/>
              </a:solidFill>
            </a:ln>
          </p:spPr>
          <p:txBody>
            <a:bodyPr wrap="square" lIns="0" tIns="0" rIns="0" bIns="0" rtlCol="0"/>
            <a:lstStyle/>
            <a:p/>
          </p:txBody>
        </p:sp>
        <p:sp>
          <p:nvSpPr>
            <p:cNvPr id="748" name="object 748" descr=""/>
            <p:cNvSpPr/>
            <p:nvPr/>
          </p:nvSpPr>
          <p:spPr>
            <a:xfrm>
              <a:off x="5643544" y="2408609"/>
              <a:ext cx="5080" cy="0"/>
            </a:xfrm>
            <a:custGeom>
              <a:avLst/>
              <a:gdLst/>
              <a:ahLst/>
              <a:cxnLst/>
              <a:rect l="l" t="t" r="r" b="b"/>
              <a:pathLst>
                <a:path w="5079" h="0">
                  <a:moveTo>
                    <a:pt x="4864" y="0"/>
                  </a:moveTo>
                  <a:lnTo>
                    <a:pt x="0" y="0"/>
                  </a:lnTo>
                </a:path>
              </a:pathLst>
            </a:custGeom>
            <a:ln w="3175">
              <a:solidFill>
                <a:srgbClr val="565658"/>
              </a:solidFill>
            </a:ln>
          </p:spPr>
          <p:txBody>
            <a:bodyPr wrap="square" lIns="0" tIns="0" rIns="0" bIns="0" rtlCol="0"/>
            <a:lstStyle/>
            <a:p/>
          </p:txBody>
        </p:sp>
        <p:sp>
          <p:nvSpPr>
            <p:cNvPr id="749" name="object 749" descr=""/>
            <p:cNvSpPr/>
            <p:nvPr/>
          </p:nvSpPr>
          <p:spPr>
            <a:xfrm>
              <a:off x="5643548" y="2409255"/>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750" name="object 750" descr=""/>
            <p:cNvSpPr/>
            <p:nvPr/>
          </p:nvSpPr>
          <p:spPr>
            <a:xfrm>
              <a:off x="5622941" y="2468670"/>
              <a:ext cx="5080" cy="635"/>
            </a:xfrm>
            <a:custGeom>
              <a:avLst/>
              <a:gdLst/>
              <a:ahLst/>
              <a:cxnLst/>
              <a:rect l="l" t="t" r="r" b="b"/>
              <a:pathLst>
                <a:path w="5079" h="635">
                  <a:moveTo>
                    <a:pt x="0" y="165"/>
                  </a:moveTo>
                  <a:lnTo>
                    <a:pt x="4660" y="0"/>
                  </a:lnTo>
                </a:path>
              </a:pathLst>
            </a:custGeom>
            <a:ln w="3175">
              <a:solidFill>
                <a:srgbClr val="565658"/>
              </a:solidFill>
            </a:ln>
          </p:spPr>
          <p:txBody>
            <a:bodyPr wrap="square" lIns="0" tIns="0" rIns="0" bIns="0" rtlCol="0"/>
            <a:lstStyle/>
            <a:p/>
          </p:txBody>
        </p:sp>
        <p:sp>
          <p:nvSpPr>
            <p:cNvPr id="751" name="object 751" descr=""/>
            <p:cNvSpPr/>
            <p:nvPr/>
          </p:nvSpPr>
          <p:spPr>
            <a:xfrm>
              <a:off x="5673628" y="2485618"/>
              <a:ext cx="635" cy="1270"/>
            </a:xfrm>
            <a:custGeom>
              <a:avLst/>
              <a:gdLst/>
              <a:ahLst/>
              <a:cxnLst/>
              <a:rect l="l" t="t" r="r" b="b"/>
              <a:pathLst>
                <a:path w="635" h="1269">
                  <a:moveTo>
                    <a:pt x="38" y="927"/>
                  </a:moveTo>
                  <a:lnTo>
                    <a:pt x="0" y="0"/>
                  </a:lnTo>
                </a:path>
              </a:pathLst>
            </a:custGeom>
            <a:ln w="3175">
              <a:solidFill>
                <a:srgbClr val="565658"/>
              </a:solidFill>
            </a:ln>
          </p:spPr>
          <p:txBody>
            <a:bodyPr wrap="square" lIns="0" tIns="0" rIns="0" bIns="0" rtlCol="0"/>
            <a:lstStyle/>
            <a:p/>
          </p:txBody>
        </p:sp>
        <p:sp>
          <p:nvSpPr>
            <p:cNvPr id="752" name="object 752" descr=""/>
            <p:cNvSpPr/>
            <p:nvPr/>
          </p:nvSpPr>
          <p:spPr>
            <a:xfrm>
              <a:off x="5622931" y="2462396"/>
              <a:ext cx="2540" cy="635"/>
            </a:xfrm>
            <a:custGeom>
              <a:avLst/>
              <a:gdLst/>
              <a:ahLst/>
              <a:cxnLst/>
              <a:rect l="l" t="t" r="r" b="b"/>
              <a:pathLst>
                <a:path w="2539" h="635">
                  <a:moveTo>
                    <a:pt x="2019" y="63"/>
                  </a:moveTo>
                  <a:lnTo>
                    <a:pt x="0" y="0"/>
                  </a:lnTo>
                </a:path>
              </a:pathLst>
            </a:custGeom>
            <a:ln w="3175">
              <a:solidFill>
                <a:srgbClr val="565658"/>
              </a:solidFill>
            </a:ln>
          </p:spPr>
          <p:txBody>
            <a:bodyPr wrap="square" lIns="0" tIns="0" rIns="0" bIns="0" rtlCol="0"/>
            <a:lstStyle/>
            <a:p/>
          </p:txBody>
        </p:sp>
        <p:sp>
          <p:nvSpPr>
            <p:cNvPr id="753" name="object 753" descr=""/>
            <p:cNvSpPr/>
            <p:nvPr/>
          </p:nvSpPr>
          <p:spPr>
            <a:xfrm>
              <a:off x="5634809" y="2409714"/>
              <a:ext cx="0" cy="9525"/>
            </a:xfrm>
            <a:custGeom>
              <a:avLst/>
              <a:gdLst/>
              <a:ahLst/>
              <a:cxnLst/>
              <a:rect l="l" t="t" r="r" b="b"/>
              <a:pathLst>
                <a:path w="0" h="9525">
                  <a:moveTo>
                    <a:pt x="0" y="9474"/>
                  </a:moveTo>
                  <a:lnTo>
                    <a:pt x="0" y="0"/>
                  </a:lnTo>
                </a:path>
              </a:pathLst>
            </a:custGeom>
            <a:ln w="3175">
              <a:solidFill>
                <a:srgbClr val="565658"/>
              </a:solidFill>
            </a:ln>
          </p:spPr>
          <p:txBody>
            <a:bodyPr wrap="square" lIns="0" tIns="0" rIns="0" bIns="0" rtlCol="0"/>
            <a:lstStyle/>
            <a:p/>
          </p:txBody>
        </p:sp>
        <p:sp>
          <p:nvSpPr>
            <p:cNvPr id="754" name="object 754" descr=""/>
            <p:cNvSpPr/>
            <p:nvPr/>
          </p:nvSpPr>
          <p:spPr>
            <a:xfrm>
              <a:off x="5692336" y="2423194"/>
              <a:ext cx="7620" cy="635"/>
            </a:xfrm>
            <a:custGeom>
              <a:avLst/>
              <a:gdLst/>
              <a:ahLst/>
              <a:cxnLst/>
              <a:rect l="l" t="t" r="r" b="b"/>
              <a:pathLst>
                <a:path w="7620" h="635">
                  <a:moveTo>
                    <a:pt x="7454" y="0"/>
                  </a:moveTo>
                  <a:lnTo>
                    <a:pt x="0" y="266"/>
                  </a:lnTo>
                </a:path>
              </a:pathLst>
            </a:custGeom>
            <a:ln w="3175">
              <a:solidFill>
                <a:srgbClr val="565658"/>
              </a:solidFill>
            </a:ln>
          </p:spPr>
          <p:txBody>
            <a:bodyPr wrap="square" lIns="0" tIns="0" rIns="0" bIns="0" rtlCol="0"/>
            <a:lstStyle/>
            <a:p/>
          </p:txBody>
        </p:sp>
        <p:sp>
          <p:nvSpPr>
            <p:cNvPr id="755" name="object 755" descr=""/>
            <p:cNvSpPr/>
            <p:nvPr/>
          </p:nvSpPr>
          <p:spPr>
            <a:xfrm>
              <a:off x="5696616" y="2465474"/>
              <a:ext cx="3810" cy="2540"/>
            </a:xfrm>
            <a:custGeom>
              <a:avLst/>
              <a:gdLst/>
              <a:ahLst/>
              <a:cxnLst/>
              <a:rect l="l" t="t" r="r" b="b"/>
              <a:pathLst>
                <a:path w="3810" h="2539">
                  <a:moveTo>
                    <a:pt x="0" y="0"/>
                  </a:moveTo>
                  <a:lnTo>
                    <a:pt x="3390" y="1943"/>
                  </a:lnTo>
                </a:path>
              </a:pathLst>
            </a:custGeom>
            <a:ln w="3175">
              <a:solidFill>
                <a:srgbClr val="565658"/>
              </a:solidFill>
            </a:ln>
          </p:spPr>
          <p:txBody>
            <a:bodyPr wrap="square" lIns="0" tIns="0" rIns="0" bIns="0" rtlCol="0"/>
            <a:lstStyle/>
            <a:p/>
          </p:txBody>
        </p:sp>
        <p:sp>
          <p:nvSpPr>
            <p:cNvPr id="756" name="object 756" descr=""/>
            <p:cNvSpPr/>
            <p:nvPr/>
          </p:nvSpPr>
          <p:spPr>
            <a:xfrm>
              <a:off x="5622941" y="2464864"/>
              <a:ext cx="3175" cy="635"/>
            </a:xfrm>
            <a:custGeom>
              <a:avLst/>
              <a:gdLst/>
              <a:ahLst/>
              <a:cxnLst/>
              <a:rect l="l" t="t" r="r" b="b"/>
              <a:pathLst>
                <a:path w="3175" h="635">
                  <a:moveTo>
                    <a:pt x="0" y="88"/>
                  </a:moveTo>
                  <a:lnTo>
                    <a:pt x="2641" y="0"/>
                  </a:lnTo>
                </a:path>
              </a:pathLst>
            </a:custGeom>
            <a:ln w="3175">
              <a:solidFill>
                <a:srgbClr val="565658"/>
              </a:solidFill>
            </a:ln>
          </p:spPr>
          <p:txBody>
            <a:bodyPr wrap="square" lIns="0" tIns="0" rIns="0" bIns="0" rtlCol="0"/>
            <a:lstStyle/>
            <a:p/>
          </p:txBody>
        </p:sp>
        <p:sp>
          <p:nvSpPr>
            <p:cNvPr id="757" name="object 757" descr=""/>
            <p:cNvSpPr/>
            <p:nvPr/>
          </p:nvSpPr>
          <p:spPr>
            <a:xfrm>
              <a:off x="5650362" y="2485745"/>
              <a:ext cx="0" cy="1270"/>
            </a:xfrm>
            <a:custGeom>
              <a:avLst/>
              <a:gdLst/>
              <a:ahLst/>
              <a:cxnLst/>
              <a:rect l="l" t="t" r="r" b="b"/>
              <a:pathLst>
                <a:path w="0" h="1269">
                  <a:moveTo>
                    <a:pt x="0" y="787"/>
                  </a:moveTo>
                  <a:lnTo>
                    <a:pt x="0" y="0"/>
                  </a:lnTo>
                </a:path>
              </a:pathLst>
            </a:custGeom>
            <a:ln w="3175">
              <a:solidFill>
                <a:srgbClr val="565658"/>
              </a:solidFill>
            </a:ln>
          </p:spPr>
          <p:txBody>
            <a:bodyPr wrap="square" lIns="0" tIns="0" rIns="0" bIns="0" rtlCol="0"/>
            <a:lstStyle/>
            <a:p/>
          </p:txBody>
        </p:sp>
        <p:sp>
          <p:nvSpPr>
            <p:cNvPr id="758" name="object 758" descr=""/>
            <p:cNvSpPr/>
            <p:nvPr/>
          </p:nvSpPr>
          <p:spPr>
            <a:xfrm>
              <a:off x="5681387" y="2409255"/>
              <a:ext cx="6350" cy="0"/>
            </a:xfrm>
            <a:custGeom>
              <a:avLst/>
              <a:gdLst/>
              <a:ahLst/>
              <a:cxnLst/>
              <a:rect l="l" t="t" r="r" b="b"/>
              <a:pathLst>
                <a:path w="6350" h="0">
                  <a:moveTo>
                    <a:pt x="0" y="0"/>
                  </a:moveTo>
                  <a:lnTo>
                    <a:pt x="6083" y="0"/>
                  </a:lnTo>
                </a:path>
              </a:pathLst>
            </a:custGeom>
            <a:ln w="3175">
              <a:solidFill>
                <a:srgbClr val="565658"/>
              </a:solidFill>
            </a:ln>
          </p:spPr>
          <p:txBody>
            <a:bodyPr wrap="square" lIns="0" tIns="0" rIns="0" bIns="0" rtlCol="0"/>
            <a:lstStyle/>
            <a:p/>
          </p:txBody>
        </p:sp>
        <p:sp>
          <p:nvSpPr>
            <p:cNvPr id="759" name="object 759" descr=""/>
            <p:cNvSpPr/>
            <p:nvPr/>
          </p:nvSpPr>
          <p:spPr>
            <a:xfrm>
              <a:off x="5635263" y="2409255"/>
              <a:ext cx="6350" cy="0"/>
            </a:xfrm>
            <a:custGeom>
              <a:avLst/>
              <a:gdLst/>
              <a:ahLst/>
              <a:cxnLst/>
              <a:rect l="l" t="t" r="r" b="b"/>
              <a:pathLst>
                <a:path w="6350" h="0">
                  <a:moveTo>
                    <a:pt x="0" y="0"/>
                  </a:moveTo>
                  <a:lnTo>
                    <a:pt x="6083" y="0"/>
                  </a:lnTo>
                </a:path>
              </a:pathLst>
            </a:custGeom>
            <a:ln w="3175">
              <a:solidFill>
                <a:srgbClr val="565658"/>
              </a:solidFill>
            </a:ln>
          </p:spPr>
          <p:txBody>
            <a:bodyPr wrap="square" lIns="0" tIns="0" rIns="0" bIns="0" rtlCol="0"/>
            <a:lstStyle/>
            <a:p/>
          </p:txBody>
        </p:sp>
        <p:sp>
          <p:nvSpPr>
            <p:cNvPr id="760" name="object 760" descr=""/>
            <p:cNvSpPr/>
            <p:nvPr/>
          </p:nvSpPr>
          <p:spPr>
            <a:xfrm>
              <a:off x="5698648" y="2435187"/>
              <a:ext cx="1270" cy="635"/>
            </a:xfrm>
            <a:custGeom>
              <a:avLst/>
              <a:gdLst/>
              <a:ahLst/>
              <a:cxnLst/>
              <a:rect l="l" t="t" r="r" b="b"/>
              <a:pathLst>
                <a:path w="1270" h="635">
                  <a:moveTo>
                    <a:pt x="1142" y="0"/>
                  </a:moveTo>
                  <a:lnTo>
                    <a:pt x="0" y="38"/>
                  </a:lnTo>
                </a:path>
              </a:pathLst>
            </a:custGeom>
            <a:ln w="3175">
              <a:solidFill>
                <a:srgbClr val="565658"/>
              </a:solidFill>
            </a:ln>
          </p:spPr>
          <p:txBody>
            <a:bodyPr wrap="square" lIns="0" tIns="0" rIns="0" bIns="0" rtlCol="0"/>
            <a:lstStyle/>
            <a:p/>
          </p:txBody>
        </p:sp>
        <p:sp>
          <p:nvSpPr>
            <p:cNvPr id="761" name="object 761" descr=""/>
            <p:cNvSpPr/>
            <p:nvPr/>
          </p:nvSpPr>
          <p:spPr>
            <a:xfrm>
              <a:off x="5646484" y="2484698"/>
              <a:ext cx="635" cy="1905"/>
            </a:xfrm>
            <a:custGeom>
              <a:avLst/>
              <a:gdLst/>
              <a:ahLst/>
              <a:cxnLst/>
              <a:rect l="l" t="t" r="r" b="b"/>
              <a:pathLst>
                <a:path w="635" h="1905">
                  <a:moveTo>
                    <a:pt x="63" y="0"/>
                  </a:moveTo>
                  <a:lnTo>
                    <a:pt x="0" y="1854"/>
                  </a:lnTo>
                </a:path>
              </a:pathLst>
            </a:custGeom>
            <a:ln w="3175">
              <a:solidFill>
                <a:srgbClr val="565658"/>
              </a:solidFill>
            </a:ln>
          </p:spPr>
          <p:txBody>
            <a:bodyPr wrap="square" lIns="0" tIns="0" rIns="0" bIns="0" rtlCol="0"/>
            <a:lstStyle/>
            <a:p/>
          </p:txBody>
        </p:sp>
        <p:sp>
          <p:nvSpPr>
            <p:cNvPr id="762" name="object 762" descr=""/>
            <p:cNvSpPr/>
            <p:nvPr/>
          </p:nvSpPr>
          <p:spPr>
            <a:xfrm>
              <a:off x="5622923" y="2466265"/>
              <a:ext cx="4445" cy="635"/>
            </a:xfrm>
            <a:custGeom>
              <a:avLst/>
              <a:gdLst/>
              <a:ahLst/>
              <a:cxnLst/>
              <a:rect l="l" t="t" r="r" b="b"/>
              <a:pathLst>
                <a:path w="4445" h="635">
                  <a:moveTo>
                    <a:pt x="3886" y="139"/>
                  </a:moveTo>
                  <a:lnTo>
                    <a:pt x="0" y="0"/>
                  </a:lnTo>
                </a:path>
              </a:pathLst>
            </a:custGeom>
            <a:ln w="3175">
              <a:solidFill>
                <a:srgbClr val="565658"/>
              </a:solidFill>
            </a:ln>
          </p:spPr>
          <p:txBody>
            <a:bodyPr wrap="square" lIns="0" tIns="0" rIns="0" bIns="0" rtlCol="0"/>
            <a:lstStyle/>
            <a:p/>
          </p:txBody>
        </p:sp>
        <p:sp>
          <p:nvSpPr>
            <p:cNvPr id="763" name="object 763" descr=""/>
            <p:cNvSpPr/>
            <p:nvPr/>
          </p:nvSpPr>
          <p:spPr>
            <a:xfrm>
              <a:off x="5698855" y="2460376"/>
              <a:ext cx="1270" cy="635"/>
            </a:xfrm>
            <a:custGeom>
              <a:avLst/>
              <a:gdLst/>
              <a:ahLst/>
              <a:cxnLst/>
              <a:rect l="l" t="t" r="r" b="b"/>
              <a:pathLst>
                <a:path w="1270" h="635">
                  <a:moveTo>
                    <a:pt x="0" y="0"/>
                  </a:moveTo>
                  <a:lnTo>
                    <a:pt x="939" y="38"/>
                  </a:lnTo>
                </a:path>
              </a:pathLst>
            </a:custGeom>
            <a:ln w="3175">
              <a:solidFill>
                <a:srgbClr val="565658"/>
              </a:solidFill>
            </a:ln>
          </p:spPr>
          <p:txBody>
            <a:bodyPr wrap="square" lIns="0" tIns="0" rIns="0" bIns="0" rtlCol="0"/>
            <a:lstStyle/>
            <a:p/>
          </p:txBody>
        </p:sp>
        <p:sp>
          <p:nvSpPr>
            <p:cNvPr id="764" name="object 764" descr=""/>
            <p:cNvSpPr/>
            <p:nvPr/>
          </p:nvSpPr>
          <p:spPr>
            <a:xfrm>
              <a:off x="5622941" y="2461021"/>
              <a:ext cx="1270" cy="635"/>
            </a:xfrm>
            <a:custGeom>
              <a:avLst/>
              <a:gdLst/>
              <a:ahLst/>
              <a:cxnLst/>
              <a:rect l="l" t="t" r="r" b="b"/>
              <a:pathLst>
                <a:path w="1270" h="635">
                  <a:moveTo>
                    <a:pt x="0" y="38"/>
                  </a:moveTo>
                  <a:lnTo>
                    <a:pt x="1155" y="0"/>
                  </a:lnTo>
                </a:path>
              </a:pathLst>
            </a:custGeom>
            <a:ln w="3175">
              <a:solidFill>
                <a:srgbClr val="565658"/>
              </a:solidFill>
            </a:ln>
          </p:spPr>
          <p:txBody>
            <a:bodyPr wrap="square" lIns="0" tIns="0" rIns="0" bIns="0" rtlCol="0"/>
            <a:lstStyle/>
            <a:p/>
          </p:txBody>
        </p:sp>
        <p:sp>
          <p:nvSpPr>
            <p:cNvPr id="765" name="object 765" descr=""/>
            <p:cNvSpPr/>
            <p:nvPr/>
          </p:nvSpPr>
          <p:spPr>
            <a:xfrm>
              <a:off x="5622959" y="2437109"/>
              <a:ext cx="1270" cy="0"/>
            </a:xfrm>
            <a:custGeom>
              <a:avLst/>
              <a:gdLst/>
              <a:ahLst/>
              <a:cxnLst/>
              <a:rect l="l" t="t" r="r" b="b"/>
              <a:pathLst>
                <a:path w="1270" h="0">
                  <a:moveTo>
                    <a:pt x="0" y="0"/>
                  </a:moveTo>
                  <a:lnTo>
                    <a:pt x="787" y="0"/>
                  </a:lnTo>
                </a:path>
              </a:pathLst>
            </a:custGeom>
            <a:ln w="3175">
              <a:solidFill>
                <a:srgbClr val="565658"/>
              </a:solidFill>
            </a:ln>
          </p:spPr>
          <p:txBody>
            <a:bodyPr wrap="square" lIns="0" tIns="0" rIns="0" bIns="0" rtlCol="0"/>
            <a:lstStyle/>
            <a:p/>
          </p:txBody>
        </p:sp>
        <p:sp>
          <p:nvSpPr>
            <p:cNvPr id="766" name="object 766" descr=""/>
            <p:cNvSpPr/>
            <p:nvPr/>
          </p:nvSpPr>
          <p:spPr>
            <a:xfrm>
              <a:off x="5698980" y="2459136"/>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767" name="object 767" descr=""/>
            <p:cNvSpPr/>
            <p:nvPr/>
          </p:nvSpPr>
          <p:spPr>
            <a:xfrm>
              <a:off x="5695143" y="2427410"/>
              <a:ext cx="5080" cy="635"/>
            </a:xfrm>
            <a:custGeom>
              <a:avLst/>
              <a:gdLst/>
              <a:ahLst/>
              <a:cxnLst/>
              <a:rect l="l" t="t" r="r" b="b"/>
              <a:pathLst>
                <a:path w="5079" h="635">
                  <a:moveTo>
                    <a:pt x="4648" y="0"/>
                  </a:moveTo>
                  <a:lnTo>
                    <a:pt x="0" y="165"/>
                  </a:lnTo>
                </a:path>
              </a:pathLst>
            </a:custGeom>
            <a:ln w="3175">
              <a:solidFill>
                <a:srgbClr val="565658"/>
              </a:solidFill>
            </a:ln>
          </p:spPr>
          <p:txBody>
            <a:bodyPr wrap="square" lIns="0" tIns="0" rIns="0" bIns="0" rtlCol="0"/>
            <a:lstStyle/>
            <a:p/>
          </p:txBody>
        </p:sp>
        <p:sp>
          <p:nvSpPr>
            <p:cNvPr id="768" name="object 768" descr=""/>
            <p:cNvSpPr/>
            <p:nvPr/>
          </p:nvSpPr>
          <p:spPr>
            <a:xfrm>
              <a:off x="5698980" y="2437109"/>
              <a:ext cx="1270" cy="0"/>
            </a:xfrm>
            <a:custGeom>
              <a:avLst/>
              <a:gdLst/>
              <a:ahLst/>
              <a:cxnLst/>
              <a:rect l="l" t="t" r="r" b="b"/>
              <a:pathLst>
                <a:path w="1270" h="0">
                  <a:moveTo>
                    <a:pt x="0" y="0"/>
                  </a:moveTo>
                  <a:lnTo>
                    <a:pt x="787" y="0"/>
                  </a:lnTo>
                </a:path>
              </a:pathLst>
            </a:custGeom>
            <a:ln w="3175">
              <a:solidFill>
                <a:srgbClr val="565658"/>
              </a:solidFill>
            </a:ln>
          </p:spPr>
          <p:txBody>
            <a:bodyPr wrap="square" lIns="0" tIns="0" rIns="0" bIns="0" rtlCol="0"/>
            <a:lstStyle/>
            <a:p/>
          </p:txBody>
        </p:sp>
        <p:sp>
          <p:nvSpPr>
            <p:cNvPr id="769" name="object 769" descr=""/>
            <p:cNvSpPr/>
            <p:nvPr/>
          </p:nvSpPr>
          <p:spPr>
            <a:xfrm>
              <a:off x="5641742" y="2409477"/>
              <a:ext cx="1270" cy="2540"/>
            </a:xfrm>
            <a:custGeom>
              <a:avLst/>
              <a:gdLst/>
              <a:ahLst/>
              <a:cxnLst/>
              <a:rect l="l" t="t" r="r" b="b"/>
              <a:pathLst>
                <a:path w="1270" h="2539">
                  <a:moveTo>
                    <a:pt x="0" y="0"/>
                  </a:moveTo>
                  <a:lnTo>
                    <a:pt x="1206" y="2095"/>
                  </a:lnTo>
                </a:path>
              </a:pathLst>
            </a:custGeom>
            <a:ln w="3175">
              <a:solidFill>
                <a:srgbClr val="565658"/>
              </a:solidFill>
            </a:ln>
          </p:spPr>
          <p:txBody>
            <a:bodyPr wrap="square" lIns="0" tIns="0" rIns="0" bIns="0" rtlCol="0"/>
            <a:lstStyle/>
            <a:p/>
          </p:txBody>
        </p:sp>
        <p:sp>
          <p:nvSpPr>
            <p:cNvPr id="770" name="object 770" descr=""/>
            <p:cNvSpPr/>
            <p:nvPr/>
          </p:nvSpPr>
          <p:spPr>
            <a:xfrm>
              <a:off x="5696921" y="2464333"/>
              <a:ext cx="3175" cy="635"/>
            </a:xfrm>
            <a:custGeom>
              <a:avLst/>
              <a:gdLst/>
              <a:ahLst/>
              <a:cxnLst/>
              <a:rect l="l" t="t" r="r" b="b"/>
              <a:pathLst>
                <a:path w="3175" h="635">
                  <a:moveTo>
                    <a:pt x="2870" y="0"/>
                  </a:moveTo>
                  <a:lnTo>
                    <a:pt x="0" y="101"/>
                  </a:lnTo>
                </a:path>
              </a:pathLst>
            </a:custGeom>
            <a:ln w="3175">
              <a:solidFill>
                <a:srgbClr val="565658"/>
              </a:solidFill>
            </a:ln>
          </p:spPr>
          <p:txBody>
            <a:bodyPr wrap="square" lIns="0" tIns="0" rIns="0" bIns="0" rtlCol="0"/>
            <a:lstStyle/>
            <a:p/>
          </p:txBody>
        </p:sp>
        <p:sp>
          <p:nvSpPr>
            <p:cNvPr id="771" name="object 771" descr=""/>
            <p:cNvSpPr/>
            <p:nvPr/>
          </p:nvSpPr>
          <p:spPr>
            <a:xfrm>
              <a:off x="5681056" y="2486991"/>
              <a:ext cx="6985" cy="0"/>
            </a:xfrm>
            <a:custGeom>
              <a:avLst/>
              <a:gdLst/>
              <a:ahLst/>
              <a:cxnLst/>
              <a:rect l="l" t="t" r="r" b="b"/>
              <a:pathLst>
                <a:path w="6985" h="0">
                  <a:moveTo>
                    <a:pt x="6413" y="0"/>
                  </a:moveTo>
                  <a:lnTo>
                    <a:pt x="0" y="0"/>
                  </a:lnTo>
                </a:path>
              </a:pathLst>
            </a:custGeom>
            <a:ln w="3175">
              <a:solidFill>
                <a:srgbClr val="565658"/>
              </a:solidFill>
            </a:ln>
          </p:spPr>
          <p:txBody>
            <a:bodyPr wrap="square" lIns="0" tIns="0" rIns="0" bIns="0" rtlCol="0"/>
            <a:lstStyle/>
            <a:p/>
          </p:txBody>
        </p:sp>
        <p:sp>
          <p:nvSpPr>
            <p:cNvPr id="772" name="object 772" descr=""/>
            <p:cNvSpPr/>
            <p:nvPr/>
          </p:nvSpPr>
          <p:spPr>
            <a:xfrm>
              <a:off x="5676695" y="2486991"/>
              <a:ext cx="635" cy="0"/>
            </a:xfrm>
            <a:custGeom>
              <a:avLst/>
              <a:gdLst/>
              <a:ahLst/>
              <a:cxnLst/>
              <a:rect l="l" t="t" r="r" b="b"/>
              <a:pathLst>
                <a:path w="635" h="0">
                  <a:moveTo>
                    <a:pt x="419" y="0"/>
                  </a:moveTo>
                  <a:lnTo>
                    <a:pt x="0" y="0"/>
                  </a:lnTo>
                </a:path>
              </a:pathLst>
            </a:custGeom>
            <a:ln w="3175">
              <a:solidFill>
                <a:srgbClr val="565658"/>
              </a:solidFill>
            </a:ln>
          </p:spPr>
          <p:txBody>
            <a:bodyPr wrap="square" lIns="0" tIns="0" rIns="0" bIns="0" rtlCol="0"/>
            <a:lstStyle/>
            <a:p/>
          </p:txBody>
        </p:sp>
        <p:sp>
          <p:nvSpPr>
            <p:cNvPr id="773" name="object 773" descr=""/>
            <p:cNvSpPr/>
            <p:nvPr/>
          </p:nvSpPr>
          <p:spPr>
            <a:xfrm>
              <a:off x="5674116" y="2486991"/>
              <a:ext cx="635" cy="0"/>
            </a:xfrm>
            <a:custGeom>
              <a:avLst/>
              <a:gdLst/>
              <a:ahLst/>
              <a:cxnLst/>
              <a:rect l="l" t="t" r="r" b="b"/>
              <a:pathLst>
                <a:path w="635" h="0">
                  <a:moveTo>
                    <a:pt x="419" y="0"/>
                  </a:moveTo>
                  <a:lnTo>
                    <a:pt x="0" y="0"/>
                  </a:lnTo>
                </a:path>
              </a:pathLst>
            </a:custGeom>
            <a:ln w="3175">
              <a:solidFill>
                <a:srgbClr val="565658"/>
              </a:solidFill>
            </a:ln>
          </p:spPr>
          <p:txBody>
            <a:bodyPr wrap="square" lIns="0" tIns="0" rIns="0" bIns="0" rtlCol="0"/>
            <a:lstStyle/>
            <a:p/>
          </p:txBody>
        </p:sp>
        <p:sp>
          <p:nvSpPr>
            <p:cNvPr id="774" name="object 774" descr=""/>
            <p:cNvSpPr/>
            <p:nvPr/>
          </p:nvSpPr>
          <p:spPr>
            <a:xfrm>
              <a:off x="5650797" y="2486991"/>
              <a:ext cx="21590" cy="0"/>
            </a:xfrm>
            <a:custGeom>
              <a:avLst/>
              <a:gdLst/>
              <a:ahLst/>
              <a:cxnLst/>
              <a:rect l="l" t="t" r="r" b="b"/>
              <a:pathLst>
                <a:path w="21589" h="0">
                  <a:moveTo>
                    <a:pt x="21132" y="0"/>
                  </a:moveTo>
                  <a:lnTo>
                    <a:pt x="0" y="0"/>
                  </a:lnTo>
                </a:path>
              </a:pathLst>
            </a:custGeom>
            <a:ln w="3175">
              <a:solidFill>
                <a:srgbClr val="565658"/>
              </a:solidFill>
            </a:ln>
          </p:spPr>
          <p:txBody>
            <a:bodyPr wrap="square" lIns="0" tIns="0" rIns="0" bIns="0" rtlCol="0"/>
            <a:lstStyle/>
            <a:p/>
          </p:txBody>
        </p:sp>
        <p:sp>
          <p:nvSpPr>
            <p:cNvPr id="775" name="object 775" descr=""/>
            <p:cNvSpPr/>
            <p:nvPr/>
          </p:nvSpPr>
          <p:spPr>
            <a:xfrm>
              <a:off x="5648194" y="2486991"/>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776" name="object 776" descr=""/>
            <p:cNvSpPr/>
            <p:nvPr/>
          </p:nvSpPr>
          <p:spPr>
            <a:xfrm>
              <a:off x="5645614" y="2486991"/>
              <a:ext cx="635" cy="0"/>
            </a:xfrm>
            <a:custGeom>
              <a:avLst/>
              <a:gdLst/>
              <a:ahLst/>
              <a:cxnLst/>
              <a:rect l="l" t="t" r="r" b="b"/>
              <a:pathLst>
                <a:path w="635" h="0">
                  <a:moveTo>
                    <a:pt x="419" y="0"/>
                  </a:moveTo>
                  <a:lnTo>
                    <a:pt x="0" y="0"/>
                  </a:lnTo>
                </a:path>
              </a:pathLst>
            </a:custGeom>
            <a:ln w="3175">
              <a:solidFill>
                <a:srgbClr val="565658"/>
              </a:solidFill>
            </a:ln>
          </p:spPr>
          <p:txBody>
            <a:bodyPr wrap="square" lIns="0" tIns="0" rIns="0" bIns="0" rtlCol="0"/>
            <a:lstStyle/>
            <a:p/>
          </p:txBody>
        </p:sp>
        <p:sp>
          <p:nvSpPr>
            <p:cNvPr id="777" name="object 777" descr=""/>
            <p:cNvSpPr/>
            <p:nvPr/>
          </p:nvSpPr>
          <p:spPr>
            <a:xfrm>
              <a:off x="5635266" y="2486991"/>
              <a:ext cx="6985" cy="0"/>
            </a:xfrm>
            <a:custGeom>
              <a:avLst/>
              <a:gdLst/>
              <a:ahLst/>
              <a:cxnLst/>
              <a:rect l="l" t="t" r="r" b="b"/>
              <a:pathLst>
                <a:path w="6985" h="0">
                  <a:moveTo>
                    <a:pt x="6413" y="0"/>
                  </a:moveTo>
                  <a:lnTo>
                    <a:pt x="0" y="0"/>
                  </a:lnTo>
                </a:path>
              </a:pathLst>
            </a:custGeom>
            <a:ln w="3175">
              <a:solidFill>
                <a:srgbClr val="565658"/>
              </a:solidFill>
            </a:ln>
          </p:spPr>
          <p:txBody>
            <a:bodyPr wrap="square" lIns="0" tIns="0" rIns="0" bIns="0" rtlCol="0"/>
            <a:lstStyle/>
            <a:p/>
          </p:txBody>
        </p:sp>
        <p:sp>
          <p:nvSpPr>
            <p:cNvPr id="778" name="object 778" descr=""/>
            <p:cNvSpPr/>
            <p:nvPr/>
          </p:nvSpPr>
          <p:spPr>
            <a:xfrm>
              <a:off x="5644005" y="2409255"/>
              <a:ext cx="4445" cy="0"/>
            </a:xfrm>
            <a:custGeom>
              <a:avLst/>
              <a:gdLst/>
              <a:ahLst/>
              <a:cxnLst/>
              <a:rect l="l" t="t" r="r" b="b"/>
              <a:pathLst>
                <a:path w="4445" h="0">
                  <a:moveTo>
                    <a:pt x="0" y="0"/>
                  </a:moveTo>
                  <a:lnTo>
                    <a:pt x="4406" y="0"/>
                  </a:lnTo>
                </a:path>
              </a:pathLst>
            </a:custGeom>
            <a:ln w="3175">
              <a:solidFill>
                <a:srgbClr val="565658"/>
              </a:solidFill>
            </a:ln>
          </p:spPr>
          <p:txBody>
            <a:bodyPr wrap="square" lIns="0" tIns="0" rIns="0" bIns="0" rtlCol="0"/>
            <a:lstStyle/>
            <a:p/>
          </p:txBody>
        </p:sp>
        <p:sp>
          <p:nvSpPr>
            <p:cNvPr id="779" name="object 779" descr=""/>
            <p:cNvSpPr/>
            <p:nvPr/>
          </p:nvSpPr>
          <p:spPr>
            <a:xfrm>
              <a:off x="5674323" y="2409255"/>
              <a:ext cx="4445" cy="0"/>
            </a:xfrm>
            <a:custGeom>
              <a:avLst/>
              <a:gdLst/>
              <a:ahLst/>
              <a:cxnLst/>
              <a:rect l="l" t="t" r="r" b="b"/>
              <a:pathLst>
                <a:path w="4445" h="0">
                  <a:moveTo>
                    <a:pt x="0" y="0"/>
                  </a:moveTo>
                  <a:lnTo>
                    <a:pt x="4406" y="0"/>
                  </a:lnTo>
                </a:path>
              </a:pathLst>
            </a:custGeom>
            <a:ln w="3175">
              <a:solidFill>
                <a:srgbClr val="565658"/>
              </a:solidFill>
            </a:ln>
          </p:spPr>
          <p:txBody>
            <a:bodyPr wrap="square" lIns="0" tIns="0" rIns="0" bIns="0" rtlCol="0"/>
            <a:lstStyle/>
            <a:p/>
          </p:txBody>
        </p:sp>
        <p:sp>
          <p:nvSpPr>
            <p:cNvPr id="780" name="object 780" descr=""/>
            <p:cNvSpPr/>
            <p:nvPr/>
          </p:nvSpPr>
          <p:spPr>
            <a:xfrm>
              <a:off x="5645052" y="2483675"/>
              <a:ext cx="635" cy="3175"/>
            </a:xfrm>
            <a:custGeom>
              <a:avLst/>
              <a:gdLst/>
              <a:ahLst/>
              <a:cxnLst/>
              <a:rect l="l" t="t" r="r" b="b"/>
              <a:pathLst>
                <a:path w="635" h="3175">
                  <a:moveTo>
                    <a:pt x="101" y="2870"/>
                  </a:moveTo>
                  <a:lnTo>
                    <a:pt x="0" y="0"/>
                  </a:lnTo>
                </a:path>
              </a:pathLst>
            </a:custGeom>
            <a:ln w="3175">
              <a:solidFill>
                <a:srgbClr val="565658"/>
              </a:solidFill>
            </a:ln>
          </p:spPr>
          <p:txBody>
            <a:bodyPr wrap="square" lIns="0" tIns="0" rIns="0" bIns="0" rtlCol="0"/>
            <a:lstStyle/>
            <a:p/>
          </p:txBody>
        </p:sp>
        <p:sp>
          <p:nvSpPr>
            <p:cNvPr id="781" name="object 781" descr=""/>
            <p:cNvSpPr/>
            <p:nvPr/>
          </p:nvSpPr>
          <p:spPr>
            <a:xfrm>
              <a:off x="5700232" y="2422016"/>
              <a:ext cx="0" cy="1270"/>
            </a:xfrm>
            <a:custGeom>
              <a:avLst/>
              <a:gdLst/>
              <a:ahLst/>
              <a:cxnLst/>
              <a:rect l="l" t="t" r="r" b="b"/>
              <a:pathLst>
                <a:path w="0" h="1269">
                  <a:moveTo>
                    <a:pt x="0" y="0"/>
                  </a:moveTo>
                  <a:lnTo>
                    <a:pt x="0" y="736"/>
                  </a:lnTo>
                </a:path>
              </a:pathLst>
            </a:custGeom>
            <a:ln w="3175">
              <a:solidFill>
                <a:srgbClr val="565658"/>
              </a:solidFill>
            </a:ln>
          </p:spPr>
          <p:txBody>
            <a:bodyPr wrap="square" lIns="0" tIns="0" rIns="0" bIns="0" rtlCol="0"/>
            <a:lstStyle/>
            <a:p/>
          </p:txBody>
        </p:sp>
        <p:sp>
          <p:nvSpPr>
            <p:cNvPr id="782" name="object 782" descr=""/>
            <p:cNvSpPr/>
            <p:nvPr/>
          </p:nvSpPr>
          <p:spPr>
            <a:xfrm>
              <a:off x="5700232" y="2426530"/>
              <a:ext cx="0" cy="635"/>
            </a:xfrm>
            <a:custGeom>
              <a:avLst/>
              <a:gdLst/>
              <a:ahLst/>
              <a:cxnLst/>
              <a:rect l="l" t="t" r="r" b="b"/>
              <a:pathLst>
                <a:path w="0" h="635">
                  <a:moveTo>
                    <a:pt x="0" y="0"/>
                  </a:moveTo>
                  <a:lnTo>
                    <a:pt x="0" y="431"/>
                  </a:lnTo>
                </a:path>
              </a:pathLst>
            </a:custGeom>
            <a:ln w="3175">
              <a:solidFill>
                <a:srgbClr val="565658"/>
              </a:solidFill>
            </a:ln>
          </p:spPr>
          <p:txBody>
            <a:bodyPr wrap="square" lIns="0" tIns="0" rIns="0" bIns="0" rtlCol="0"/>
            <a:lstStyle/>
            <a:p/>
          </p:txBody>
        </p:sp>
        <p:sp>
          <p:nvSpPr>
            <p:cNvPr id="783" name="object 783" descr=""/>
            <p:cNvSpPr/>
            <p:nvPr/>
          </p:nvSpPr>
          <p:spPr>
            <a:xfrm>
              <a:off x="5700232" y="2430424"/>
              <a:ext cx="0" cy="635"/>
            </a:xfrm>
            <a:custGeom>
              <a:avLst/>
              <a:gdLst/>
              <a:ahLst/>
              <a:cxnLst/>
              <a:rect l="l" t="t" r="r" b="b"/>
              <a:pathLst>
                <a:path w="0" h="635">
                  <a:moveTo>
                    <a:pt x="0" y="0"/>
                  </a:moveTo>
                  <a:lnTo>
                    <a:pt x="0" y="406"/>
                  </a:lnTo>
                </a:path>
              </a:pathLst>
            </a:custGeom>
            <a:ln w="3175">
              <a:solidFill>
                <a:srgbClr val="565658"/>
              </a:solidFill>
            </a:ln>
          </p:spPr>
          <p:txBody>
            <a:bodyPr wrap="square" lIns="0" tIns="0" rIns="0" bIns="0" rtlCol="0"/>
            <a:lstStyle/>
            <a:p/>
          </p:txBody>
        </p:sp>
        <p:sp>
          <p:nvSpPr>
            <p:cNvPr id="784" name="object 784" descr=""/>
            <p:cNvSpPr/>
            <p:nvPr/>
          </p:nvSpPr>
          <p:spPr>
            <a:xfrm>
              <a:off x="5700232" y="2434307"/>
              <a:ext cx="0" cy="635"/>
            </a:xfrm>
            <a:custGeom>
              <a:avLst/>
              <a:gdLst/>
              <a:ahLst/>
              <a:cxnLst/>
              <a:rect l="l" t="t" r="r" b="b"/>
              <a:pathLst>
                <a:path w="0" h="635">
                  <a:moveTo>
                    <a:pt x="0" y="0"/>
                  </a:moveTo>
                  <a:lnTo>
                    <a:pt x="0" y="419"/>
                  </a:lnTo>
                </a:path>
              </a:pathLst>
            </a:custGeom>
            <a:ln w="3175">
              <a:solidFill>
                <a:srgbClr val="565658"/>
              </a:solidFill>
            </a:ln>
          </p:spPr>
          <p:txBody>
            <a:bodyPr wrap="square" lIns="0" tIns="0" rIns="0" bIns="0" rtlCol="0"/>
            <a:lstStyle/>
            <a:p/>
          </p:txBody>
        </p:sp>
        <p:sp>
          <p:nvSpPr>
            <p:cNvPr id="785" name="object 785" descr=""/>
            <p:cNvSpPr/>
            <p:nvPr/>
          </p:nvSpPr>
          <p:spPr>
            <a:xfrm>
              <a:off x="5700232" y="2437568"/>
              <a:ext cx="0" cy="21590"/>
            </a:xfrm>
            <a:custGeom>
              <a:avLst/>
              <a:gdLst/>
              <a:ahLst/>
              <a:cxnLst/>
              <a:rect l="l" t="t" r="r" b="b"/>
              <a:pathLst>
                <a:path w="0" h="21589">
                  <a:moveTo>
                    <a:pt x="0" y="0"/>
                  </a:moveTo>
                  <a:lnTo>
                    <a:pt x="0" y="21120"/>
                  </a:lnTo>
                </a:path>
              </a:pathLst>
            </a:custGeom>
            <a:ln w="3175">
              <a:solidFill>
                <a:srgbClr val="565658"/>
              </a:solidFill>
            </a:ln>
          </p:spPr>
          <p:txBody>
            <a:bodyPr wrap="square" lIns="0" tIns="0" rIns="0" bIns="0" rtlCol="0"/>
            <a:lstStyle/>
            <a:p/>
          </p:txBody>
        </p:sp>
        <p:sp>
          <p:nvSpPr>
            <p:cNvPr id="786" name="object 786" descr=""/>
            <p:cNvSpPr/>
            <p:nvPr/>
          </p:nvSpPr>
          <p:spPr>
            <a:xfrm>
              <a:off x="5700232" y="2460872"/>
              <a:ext cx="0" cy="635"/>
            </a:xfrm>
            <a:custGeom>
              <a:avLst/>
              <a:gdLst/>
              <a:ahLst/>
              <a:cxnLst/>
              <a:rect l="l" t="t" r="r" b="b"/>
              <a:pathLst>
                <a:path w="0" h="635">
                  <a:moveTo>
                    <a:pt x="0" y="0"/>
                  </a:moveTo>
                  <a:lnTo>
                    <a:pt x="0" y="419"/>
                  </a:lnTo>
                </a:path>
              </a:pathLst>
            </a:custGeom>
            <a:ln w="3175">
              <a:solidFill>
                <a:srgbClr val="565658"/>
              </a:solidFill>
            </a:ln>
          </p:spPr>
          <p:txBody>
            <a:bodyPr wrap="square" lIns="0" tIns="0" rIns="0" bIns="0" rtlCol="0"/>
            <a:lstStyle/>
            <a:p/>
          </p:txBody>
        </p:sp>
        <p:sp>
          <p:nvSpPr>
            <p:cNvPr id="787" name="object 787" descr=""/>
            <p:cNvSpPr/>
            <p:nvPr/>
          </p:nvSpPr>
          <p:spPr>
            <a:xfrm>
              <a:off x="5700232" y="2463452"/>
              <a:ext cx="0" cy="635"/>
            </a:xfrm>
            <a:custGeom>
              <a:avLst/>
              <a:gdLst/>
              <a:ahLst/>
              <a:cxnLst/>
              <a:rect l="l" t="t" r="r" b="b"/>
              <a:pathLst>
                <a:path w="0" h="635">
                  <a:moveTo>
                    <a:pt x="0" y="0"/>
                  </a:moveTo>
                  <a:lnTo>
                    <a:pt x="0" y="419"/>
                  </a:lnTo>
                </a:path>
              </a:pathLst>
            </a:custGeom>
            <a:ln w="3175">
              <a:solidFill>
                <a:srgbClr val="565658"/>
              </a:solidFill>
            </a:ln>
          </p:spPr>
          <p:txBody>
            <a:bodyPr wrap="square" lIns="0" tIns="0" rIns="0" bIns="0" rtlCol="0"/>
            <a:lstStyle/>
            <a:p/>
          </p:txBody>
        </p:sp>
        <p:sp>
          <p:nvSpPr>
            <p:cNvPr id="788" name="object 788" descr=""/>
            <p:cNvSpPr/>
            <p:nvPr/>
          </p:nvSpPr>
          <p:spPr>
            <a:xfrm>
              <a:off x="5700232" y="2467818"/>
              <a:ext cx="0" cy="6985"/>
            </a:xfrm>
            <a:custGeom>
              <a:avLst/>
              <a:gdLst/>
              <a:ahLst/>
              <a:cxnLst/>
              <a:rect l="l" t="t" r="r" b="b"/>
              <a:pathLst>
                <a:path w="0" h="6985">
                  <a:moveTo>
                    <a:pt x="0" y="0"/>
                  </a:moveTo>
                  <a:lnTo>
                    <a:pt x="0" y="6413"/>
                  </a:lnTo>
                </a:path>
              </a:pathLst>
            </a:custGeom>
            <a:ln w="3175">
              <a:solidFill>
                <a:srgbClr val="565658"/>
              </a:solidFill>
            </a:ln>
          </p:spPr>
          <p:txBody>
            <a:bodyPr wrap="square" lIns="0" tIns="0" rIns="0" bIns="0" rtlCol="0"/>
            <a:lstStyle/>
            <a:p/>
          </p:txBody>
        </p:sp>
        <p:sp>
          <p:nvSpPr>
            <p:cNvPr id="789" name="object 789" descr=""/>
            <p:cNvSpPr/>
            <p:nvPr/>
          </p:nvSpPr>
          <p:spPr>
            <a:xfrm>
              <a:off x="5622935" y="2470143"/>
              <a:ext cx="6350" cy="635"/>
            </a:xfrm>
            <a:custGeom>
              <a:avLst/>
              <a:gdLst/>
              <a:ahLst/>
              <a:cxnLst/>
              <a:rect l="l" t="t" r="r" b="b"/>
              <a:pathLst>
                <a:path w="6350" h="635">
                  <a:moveTo>
                    <a:pt x="6350" y="241"/>
                  </a:moveTo>
                  <a:lnTo>
                    <a:pt x="0" y="0"/>
                  </a:lnTo>
                </a:path>
              </a:pathLst>
            </a:custGeom>
            <a:ln w="3175">
              <a:solidFill>
                <a:srgbClr val="565658"/>
              </a:solidFill>
            </a:ln>
          </p:spPr>
          <p:txBody>
            <a:bodyPr wrap="square" lIns="0" tIns="0" rIns="0" bIns="0" rtlCol="0"/>
            <a:lstStyle/>
            <a:p/>
          </p:txBody>
        </p:sp>
        <p:sp>
          <p:nvSpPr>
            <p:cNvPr id="790" name="object 790" descr=""/>
            <p:cNvSpPr/>
            <p:nvPr/>
          </p:nvSpPr>
          <p:spPr>
            <a:xfrm>
              <a:off x="5697963" y="2462944"/>
              <a:ext cx="1905" cy="635"/>
            </a:xfrm>
            <a:custGeom>
              <a:avLst/>
              <a:gdLst/>
              <a:ahLst/>
              <a:cxnLst/>
              <a:rect l="l" t="t" r="r" b="b"/>
              <a:pathLst>
                <a:path w="1904" h="635">
                  <a:moveTo>
                    <a:pt x="0" y="0"/>
                  </a:moveTo>
                  <a:lnTo>
                    <a:pt x="1828" y="76"/>
                  </a:lnTo>
                </a:path>
              </a:pathLst>
            </a:custGeom>
            <a:ln w="3175">
              <a:solidFill>
                <a:srgbClr val="565658"/>
              </a:solidFill>
            </a:ln>
          </p:spPr>
          <p:txBody>
            <a:bodyPr wrap="square" lIns="0" tIns="0" rIns="0" bIns="0" rtlCol="0"/>
            <a:lstStyle/>
            <a:p/>
          </p:txBody>
        </p:sp>
        <p:sp>
          <p:nvSpPr>
            <p:cNvPr id="791" name="object 791" descr=""/>
            <p:cNvSpPr/>
            <p:nvPr/>
          </p:nvSpPr>
          <p:spPr>
            <a:xfrm>
              <a:off x="5698051" y="2461741"/>
              <a:ext cx="1905" cy="635"/>
            </a:xfrm>
            <a:custGeom>
              <a:avLst/>
              <a:gdLst/>
              <a:ahLst/>
              <a:cxnLst/>
              <a:rect l="l" t="t" r="r" b="b"/>
              <a:pathLst>
                <a:path w="1904" h="635">
                  <a:moveTo>
                    <a:pt x="1739" y="0"/>
                  </a:moveTo>
                  <a:lnTo>
                    <a:pt x="0" y="50"/>
                  </a:lnTo>
                </a:path>
              </a:pathLst>
            </a:custGeom>
            <a:ln w="3175">
              <a:solidFill>
                <a:srgbClr val="565658"/>
              </a:solidFill>
            </a:ln>
          </p:spPr>
          <p:txBody>
            <a:bodyPr wrap="square" lIns="0" tIns="0" rIns="0" bIns="0" rtlCol="0"/>
            <a:lstStyle/>
            <a:p/>
          </p:txBody>
        </p:sp>
        <p:sp>
          <p:nvSpPr>
            <p:cNvPr id="792" name="object 792" descr=""/>
            <p:cNvSpPr/>
            <p:nvPr/>
          </p:nvSpPr>
          <p:spPr>
            <a:xfrm>
              <a:off x="5697782" y="2433786"/>
              <a:ext cx="2540" cy="635"/>
            </a:xfrm>
            <a:custGeom>
              <a:avLst/>
              <a:gdLst/>
              <a:ahLst/>
              <a:cxnLst/>
              <a:rect l="l" t="t" r="r" b="b"/>
              <a:pathLst>
                <a:path w="2539" h="635">
                  <a:moveTo>
                    <a:pt x="0" y="0"/>
                  </a:moveTo>
                  <a:lnTo>
                    <a:pt x="2019" y="63"/>
                  </a:lnTo>
                </a:path>
              </a:pathLst>
            </a:custGeom>
            <a:ln w="3175">
              <a:solidFill>
                <a:srgbClr val="565658"/>
              </a:solidFill>
            </a:ln>
          </p:spPr>
          <p:txBody>
            <a:bodyPr wrap="square" lIns="0" tIns="0" rIns="0" bIns="0" rtlCol="0"/>
            <a:lstStyle/>
            <a:p/>
          </p:txBody>
        </p:sp>
        <p:sp>
          <p:nvSpPr>
            <p:cNvPr id="793" name="object 793" descr=""/>
            <p:cNvSpPr/>
            <p:nvPr/>
          </p:nvSpPr>
          <p:spPr>
            <a:xfrm>
              <a:off x="5697150" y="2431293"/>
              <a:ext cx="3175" cy="635"/>
            </a:xfrm>
            <a:custGeom>
              <a:avLst/>
              <a:gdLst/>
              <a:ahLst/>
              <a:cxnLst/>
              <a:rect l="l" t="t" r="r" b="b"/>
              <a:pathLst>
                <a:path w="3175" h="635">
                  <a:moveTo>
                    <a:pt x="2641" y="0"/>
                  </a:moveTo>
                  <a:lnTo>
                    <a:pt x="0" y="101"/>
                  </a:lnTo>
                </a:path>
              </a:pathLst>
            </a:custGeom>
            <a:ln w="3175">
              <a:solidFill>
                <a:srgbClr val="565658"/>
              </a:solidFill>
            </a:ln>
          </p:spPr>
          <p:txBody>
            <a:bodyPr wrap="square" lIns="0" tIns="0" rIns="0" bIns="0" rtlCol="0"/>
            <a:lstStyle/>
            <a:p/>
          </p:txBody>
        </p:sp>
        <p:sp>
          <p:nvSpPr>
            <p:cNvPr id="794" name="object 794" descr=""/>
            <p:cNvSpPr/>
            <p:nvPr/>
          </p:nvSpPr>
          <p:spPr>
            <a:xfrm>
              <a:off x="5695922" y="2429830"/>
              <a:ext cx="4445" cy="635"/>
            </a:xfrm>
            <a:custGeom>
              <a:avLst/>
              <a:gdLst/>
              <a:ahLst/>
              <a:cxnLst/>
              <a:rect l="l" t="t" r="r" b="b"/>
              <a:pathLst>
                <a:path w="4445" h="635">
                  <a:moveTo>
                    <a:pt x="0" y="0"/>
                  </a:moveTo>
                  <a:lnTo>
                    <a:pt x="3873" y="139"/>
                  </a:lnTo>
                </a:path>
              </a:pathLst>
            </a:custGeom>
            <a:ln w="3175">
              <a:solidFill>
                <a:srgbClr val="565658"/>
              </a:solidFill>
            </a:ln>
          </p:spPr>
          <p:txBody>
            <a:bodyPr wrap="square" lIns="0" tIns="0" rIns="0" bIns="0" rtlCol="0"/>
            <a:lstStyle/>
            <a:p/>
          </p:txBody>
        </p:sp>
        <p:sp>
          <p:nvSpPr>
            <p:cNvPr id="795" name="object 795" descr=""/>
            <p:cNvSpPr/>
            <p:nvPr/>
          </p:nvSpPr>
          <p:spPr>
            <a:xfrm>
              <a:off x="5693448" y="2425861"/>
              <a:ext cx="6350" cy="635"/>
            </a:xfrm>
            <a:custGeom>
              <a:avLst/>
              <a:gdLst/>
              <a:ahLst/>
              <a:cxnLst/>
              <a:rect l="l" t="t" r="r" b="b"/>
              <a:pathLst>
                <a:path w="6350" h="635">
                  <a:moveTo>
                    <a:pt x="0" y="0"/>
                  </a:moveTo>
                  <a:lnTo>
                    <a:pt x="6337" y="228"/>
                  </a:lnTo>
                </a:path>
              </a:pathLst>
            </a:custGeom>
            <a:ln w="3175">
              <a:solidFill>
                <a:srgbClr val="565658"/>
              </a:solidFill>
            </a:ln>
          </p:spPr>
          <p:txBody>
            <a:bodyPr wrap="square" lIns="0" tIns="0" rIns="0" bIns="0" rtlCol="0"/>
            <a:lstStyle/>
            <a:p/>
          </p:txBody>
        </p:sp>
        <p:sp>
          <p:nvSpPr>
            <p:cNvPr id="796" name="object 796" descr=""/>
            <p:cNvSpPr/>
            <p:nvPr/>
          </p:nvSpPr>
          <p:spPr>
            <a:xfrm>
              <a:off x="5690298" y="2421557"/>
              <a:ext cx="9525" cy="0"/>
            </a:xfrm>
            <a:custGeom>
              <a:avLst/>
              <a:gdLst/>
              <a:ahLst/>
              <a:cxnLst/>
              <a:rect l="l" t="t" r="r" b="b"/>
              <a:pathLst>
                <a:path w="9525" h="0">
                  <a:moveTo>
                    <a:pt x="0" y="0"/>
                  </a:moveTo>
                  <a:lnTo>
                    <a:pt x="9486" y="0"/>
                  </a:lnTo>
                </a:path>
              </a:pathLst>
            </a:custGeom>
            <a:ln w="3175">
              <a:solidFill>
                <a:srgbClr val="565658"/>
              </a:solidFill>
            </a:ln>
          </p:spPr>
          <p:txBody>
            <a:bodyPr wrap="square" lIns="0" tIns="0" rIns="0" bIns="0" rtlCol="0"/>
            <a:lstStyle/>
            <a:p/>
          </p:txBody>
        </p:sp>
        <p:sp>
          <p:nvSpPr>
            <p:cNvPr id="797" name="object 797" descr=""/>
            <p:cNvSpPr/>
            <p:nvPr/>
          </p:nvSpPr>
          <p:spPr>
            <a:xfrm>
              <a:off x="5687917" y="2409713"/>
              <a:ext cx="0" cy="9525"/>
            </a:xfrm>
            <a:custGeom>
              <a:avLst/>
              <a:gdLst/>
              <a:ahLst/>
              <a:cxnLst/>
              <a:rect l="l" t="t" r="r" b="b"/>
              <a:pathLst>
                <a:path w="0" h="9525">
                  <a:moveTo>
                    <a:pt x="0" y="0"/>
                  </a:moveTo>
                  <a:lnTo>
                    <a:pt x="0" y="9474"/>
                  </a:lnTo>
                </a:path>
              </a:pathLst>
            </a:custGeom>
            <a:ln w="3175">
              <a:solidFill>
                <a:srgbClr val="565658"/>
              </a:solidFill>
            </a:ln>
          </p:spPr>
          <p:txBody>
            <a:bodyPr wrap="square" lIns="0" tIns="0" rIns="0" bIns="0" rtlCol="0"/>
            <a:lstStyle/>
            <a:p/>
          </p:txBody>
        </p:sp>
        <p:sp>
          <p:nvSpPr>
            <p:cNvPr id="798" name="object 798" descr=""/>
            <p:cNvSpPr/>
            <p:nvPr/>
          </p:nvSpPr>
          <p:spPr>
            <a:xfrm>
              <a:off x="5679780" y="2409478"/>
              <a:ext cx="1270" cy="2540"/>
            </a:xfrm>
            <a:custGeom>
              <a:avLst/>
              <a:gdLst/>
              <a:ahLst/>
              <a:cxnLst/>
              <a:rect l="l" t="t" r="r" b="b"/>
              <a:pathLst>
                <a:path w="1270" h="2539">
                  <a:moveTo>
                    <a:pt x="0" y="2095"/>
                  </a:moveTo>
                  <a:lnTo>
                    <a:pt x="1206" y="0"/>
                  </a:lnTo>
                </a:path>
              </a:pathLst>
            </a:custGeom>
            <a:ln w="3175">
              <a:solidFill>
                <a:srgbClr val="565658"/>
              </a:solidFill>
            </a:ln>
          </p:spPr>
          <p:txBody>
            <a:bodyPr wrap="square" lIns="0" tIns="0" rIns="0" bIns="0" rtlCol="0"/>
            <a:lstStyle/>
            <a:p/>
          </p:txBody>
        </p:sp>
        <p:sp>
          <p:nvSpPr>
            <p:cNvPr id="799" name="object 799" descr=""/>
            <p:cNvSpPr/>
            <p:nvPr/>
          </p:nvSpPr>
          <p:spPr>
            <a:xfrm>
              <a:off x="5679179" y="2409713"/>
              <a:ext cx="0" cy="1905"/>
            </a:xfrm>
            <a:custGeom>
              <a:avLst/>
              <a:gdLst/>
              <a:ahLst/>
              <a:cxnLst/>
              <a:rect l="l" t="t" r="r" b="b"/>
              <a:pathLst>
                <a:path w="0" h="1905">
                  <a:moveTo>
                    <a:pt x="0" y="0"/>
                  </a:moveTo>
                  <a:lnTo>
                    <a:pt x="0" y="1701"/>
                  </a:lnTo>
                </a:path>
              </a:pathLst>
            </a:custGeom>
            <a:ln w="3175">
              <a:solidFill>
                <a:srgbClr val="565658"/>
              </a:solidFill>
            </a:ln>
          </p:spPr>
          <p:txBody>
            <a:bodyPr wrap="square" lIns="0" tIns="0" rIns="0" bIns="0" rtlCol="0"/>
            <a:lstStyle/>
            <a:p/>
          </p:txBody>
        </p:sp>
        <p:sp>
          <p:nvSpPr>
            <p:cNvPr id="800" name="object 800" descr=""/>
            <p:cNvSpPr/>
            <p:nvPr/>
          </p:nvSpPr>
          <p:spPr>
            <a:xfrm>
              <a:off x="5643560" y="2409711"/>
              <a:ext cx="0" cy="1905"/>
            </a:xfrm>
            <a:custGeom>
              <a:avLst/>
              <a:gdLst/>
              <a:ahLst/>
              <a:cxnLst/>
              <a:rect l="l" t="t" r="r" b="b"/>
              <a:pathLst>
                <a:path w="0" h="1905">
                  <a:moveTo>
                    <a:pt x="0" y="1701"/>
                  </a:moveTo>
                  <a:lnTo>
                    <a:pt x="0" y="0"/>
                  </a:lnTo>
                </a:path>
              </a:pathLst>
            </a:custGeom>
            <a:ln w="3175">
              <a:solidFill>
                <a:srgbClr val="565658"/>
              </a:solidFill>
            </a:ln>
          </p:spPr>
          <p:txBody>
            <a:bodyPr wrap="square" lIns="0" tIns="0" rIns="0" bIns="0" rtlCol="0"/>
            <a:lstStyle/>
            <a:p/>
          </p:txBody>
        </p:sp>
        <p:sp>
          <p:nvSpPr>
            <p:cNvPr id="801" name="object 801" descr=""/>
            <p:cNvSpPr/>
            <p:nvPr/>
          </p:nvSpPr>
          <p:spPr>
            <a:xfrm>
              <a:off x="5622959" y="2421557"/>
              <a:ext cx="9525" cy="0"/>
            </a:xfrm>
            <a:custGeom>
              <a:avLst/>
              <a:gdLst/>
              <a:ahLst/>
              <a:cxnLst/>
              <a:rect l="l" t="t" r="r" b="b"/>
              <a:pathLst>
                <a:path w="9525" h="0">
                  <a:moveTo>
                    <a:pt x="0" y="0"/>
                  </a:moveTo>
                  <a:lnTo>
                    <a:pt x="9486" y="0"/>
                  </a:lnTo>
                </a:path>
              </a:pathLst>
            </a:custGeom>
            <a:ln w="3175">
              <a:solidFill>
                <a:srgbClr val="565658"/>
              </a:solidFill>
            </a:ln>
          </p:spPr>
          <p:txBody>
            <a:bodyPr wrap="square" lIns="0" tIns="0" rIns="0" bIns="0" rtlCol="0"/>
            <a:lstStyle/>
            <a:p/>
          </p:txBody>
        </p:sp>
        <p:sp>
          <p:nvSpPr>
            <p:cNvPr id="802" name="object 802" descr=""/>
            <p:cNvSpPr/>
            <p:nvPr/>
          </p:nvSpPr>
          <p:spPr>
            <a:xfrm>
              <a:off x="5622500" y="2422014"/>
              <a:ext cx="0" cy="6985"/>
            </a:xfrm>
            <a:custGeom>
              <a:avLst/>
              <a:gdLst/>
              <a:ahLst/>
              <a:cxnLst/>
              <a:rect l="l" t="t" r="r" b="b"/>
              <a:pathLst>
                <a:path w="0" h="6985">
                  <a:moveTo>
                    <a:pt x="0" y="6413"/>
                  </a:moveTo>
                  <a:lnTo>
                    <a:pt x="0" y="0"/>
                  </a:lnTo>
                </a:path>
              </a:pathLst>
            </a:custGeom>
            <a:ln w="3175">
              <a:solidFill>
                <a:srgbClr val="565658"/>
              </a:solidFill>
            </a:ln>
          </p:spPr>
          <p:txBody>
            <a:bodyPr wrap="square" lIns="0" tIns="0" rIns="0" bIns="0" rtlCol="0"/>
            <a:lstStyle/>
            <a:p/>
          </p:txBody>
        </p:sp>
        <p:sp>
          <p:nvSpPr>
            <p:cNvPr id="803" name="object 803" descr=""/>
            <p:cNvSpPr/>
            <p:nvPr/>
          </p:nvSpPr>
          <p:spPr>
            <a:xfrm>
              <a:off x="5622725" y="2428829"/>
              <a:ext cx="3810" cy="2540"/>
            </a:xfrm>
            <a:custGeom>
              <a:avLst/>
              <a:gdLst/>
              <a:ahLst/>
              <a:cxnLst/>
              <a:rect l="l" t="t" r="r" b="b"/>
              <a:pathLst>
                <a:path w="3810" h="2539">
                  <a:moveTo>
                    <a:pt x="3390" y="1955"/>
                  </a:moveTo>
                  <a:lnTo>
                    <a:pt x="0" y="0"/>
                  </a:lnTo>
                </a:path>
              </a:pathLst>
            </a:custGeom>
            <a:ln w="3175">
              <a:solidFill>
                <a:srgbClr val="565658"/>
              </a:solidFill>
            </a:ln>
          </p:spPr>
          <p:txBody>
            <a:bodyPr wrap="square" lIns="0" tIns="0" rIns="0" bIns="0" rtlCol="0"/>
            <a:lstStyle/>
            <a:p/>
          </p:txBody>
        </p:sp>
        <p:sp>
          <p:nvSpPr>
            <p:cNvPr id="804" name="object 804" descr=""/>
            <p:cNvSpPr/>
            <p:nvPr/>
          </p:nvSpPr>
          <p:spPr>
            <a:xfrm>
              <a:off x="5622941" y="2431811"/>
              <a:ext cx="3175" cy="635"/>
            </a:xfrm>
            <a:custGeom>
              <a:avLst/>
              <a:gdLst/>
              <a:ahLst/>
              <a:cxnLst/>
              <a:rect l="l" t="t" r="r" b="b"/>
              <a:pathLst>
                <a:path w="3175" h="635">
                  <a:moveTo>
                    <a:pt x="0" y="101"/>
                  </a:moveTo>
                  <a:lnTo>
                    <a:pt x="2870" y="0"/>
                  </a:lnTo>
                </a:path>
              </a:pathLst>
            </a:custGeom>
            <a:ln w="3175">
              <a:solidFill>
                <a:srgbClr val="565658"/>
              </a:solidFill>
            </a:ln>
          </p:spPr>
          <p:txBody>
            <a:bodyPr wrap="square" lIns="0" tIns="0" rIns="0" bIns="0" rtlCol="0"/>
            <a:lstStyle/>
            <a:p/>
          </p:txBody>
        </p:sp>
        <p:sp>
          <p:nvSpPr>
            <p:cNvPr id="805" name="object 805" descr=""/>
            <p:cNvSpPr/>
            <p:nvPr/>
          </p:nvSpPr>
          <p:spPr>
            <a:xfrm>
              <a:off x="5622500" y="2432362"/>
              <a:ext cx="0" cy="635"/>
            </a:xfrm>
            <a:custGeom>
              <a:avLst/>
              <a:gdLst/>
              <a:ahLst/>
              <a:cxnLst/>
              <a:rect l="l" t="t" r="r" b="b"/>
              <a:pathLst>
                <a:path w="0" h="635">
                  <a:moveTo>
                    <a:pt x="0" y="419"/>
                  </a:moveTo>
                  <a:lnTo>
                    <a:pt x="0" y="0"/>
                  </a:lnTo>
                </a:path>
              </a:pathLst>
            </a:custGeom>
            <a:ln w="3175">
              <a:solidFill>
                <a:srgbClr val="565658"/>
              </a:solidFill>
            </a:ln>
          </p:spPr>
          <p:txBody>
            <a:bodyPr wrap="square" lIns="0" tIns="0" rIns="0" bIns="0" rtlCol="0"/>
            <a:lstStyle/>
            <a:p/>
          </p:txBody>
        </p:sp>
        <p:sp>
          <p:nvSpPr>
            <p:cNvPr id="806" name="object 806" descr=""/>
            <p:cNvSpPr/>
            <p:nvPr/>
          </p:nvSpPr>
          <p:spPr>
            <a:xfrm>
              <a:off x="5622935" y="2433239"/>
              <a:ext cx="1905" cy="635"/>
            </a:xfrm>
            <a:custGeom>
              <a:avLst/>
              <a:gdLst/>
              <a:ahLst/>
              <a:cxnLst/>
              <a:rect l="l" t="t" r="r" b="b"/>
              <a:pathLst>
                <a:path w="1904" h="635">
                  <a:moveTo>
                    <a:pt x="1841" y="63"/>
                  </a:moveTo>
                  <a:lnTo>
                    <a:pt x="0" y="0"/>
                  </a:lnTo>
                </a:path>
              </a:pathLst>
            </a:custGeom>
            <a:ln w="3175">
              <a:solidFill>
                <a:srgbClr val="565658"/>
              </a:solidFill>
            </a:ln>
          </p:spPr>
          <p:txBody>
            <a:bodyPr wrap="square" lIns="0" tIns="0" rIns="0" bIns="0" rtlCol="0"/>
            <a:lstStyle/>
            <a:p/>
          </p:txBody>
        </p:sp>
        <p:sp>
          <p:nvSpPr>
            <p:cNvPr id="807" name="object 807" descr=""/>
            <p:cNvSpPr/>
            <p:nvPr/>
          </p:nvSpPr>
          <p:spPr>
            <a:xfrm>
              <a:off x="5622941" y="2434454"/>
              <a:ext cx="1905" cy="635"/>
            </a:xfrm>
            <a:custGeom>
              <a:avLst/>
              <a:gdLst/>
              <a:ahLst/>
              <a:cxnLst/>
              <a:rect l="l" t="t" r="r" b="b"/>
              <a:pathLst>
                <a:path w="1904" h="635">
                  <a:moveTo>
                    <a:pt x="0" y="50"/>
                  </a:moveTo>
                  <a:lnTo>
                    <a:pt x="1739" y="0"/>
                  </a:lnTo>
                </a:path>
              </a:pathLst>
            </a:custGeom>
            <a:ln w="3175">
              <a:solidFill>
                <a:srgbClr val="565658"/>
              </a:solidFill>
            </a:ln>
          </p:spPr>
          <p:txBody>
            <a:bodyPr wrap="square" lIns="0" tIns="0" rIns="0" bIns="0" rtlCol="0"/>
            <a:lstStyle/>
            <a:p/>
          </p:txBody>
        </p:sp>
        <p:sp>
          <p:nvSpPr>
            <p:cNvPr id="808" name="object 808" descr=""/>
            <p:cNvSpPr/>
            <p:nvPr/>
          </p:nvSpPr>
          <p:spPr>
            <a:xfrm>
              <a:off x="5622500" y="2434967"/>
              <a:ext cx="0" cy="635"/>
            </a:xfrm>
            <a:custGeom>
              <a:avLst/>
              <a:gdLst/>
              <a:ahLst/>
              <a:cxnLst/>
              <a:rect l="l" t="t" r="r" b="b"/>
              <a:pathLst>
                <a:path w="0" h="635">
                  <a:moveTo>
                    <a:pt x="0" y="406"/>
                  </a:moveTo>
                  <a:lnTo>
                    <a:pt x="0" y="0"/>
                  </a:lnTo>
                </a:path>
              </a:pathLst>
            </a:custGeom>
            <a:ln w="3175">
              <a:solidFill>
                <a:srgbClr val="565658"/>
              </a:solidFill>
            </a:ln>
          </p:spPr>
          <p:txBody>
            <a:bodyPr wrap="square" lIns="0" tIns="0" rIns="0" bIns="0" rtlCol="0"/>
            <a:lstStyle/>
            <a:p/>
          </p:txBody>
        </p:sp>
        <p:sp>
          <p:nvSpPr>
            <p:cNvPr id="809" name="object 809" descr=""/>
            <p:cNvSpPr/>
            <p:nvPr/>
          </p:nvSpPr>
          <p:spPr>
            <a:xfrm>
              <a:off x="5622931" y="2435832"/>
              <a:ext cx="1270" cy="635"/>
            </a:xfrm>
            <a:custGeom>
              <a:avLst/>
              <a:gdLst/>
              <a:ahLst/>
              <a:cxnLst/>
              <a:rect l="l" t="t" r="r" b="b"/>
              <a:pathLst>
                <a:path w="1270" h="635">
                  <a:moveTo>
                    <a:pt x="939" y="25"/>
                  </a:moveTo>
                  <a:lnTo>
                    <a:pt x="0" y="0"/>
                  </a:lnTo>
                </a:path>
              </a:pathLst>
            </a:custGeom>
            <a:ln w="3175">
              <a:solidFill>
                <a:srgbClr val="565658"/>
              </a:solidFill>
            </a:ln>
          </p:spPr>
          <p:txBody>
            <a:bodyPr wrap="square" lIns="0" tIns="0" rIns="0" bIns="0" rtlCol="0"/>
            <a:lstStyle/>
            <a:p/>
          </p:txBody>
        </p:sp>
        <p:sp>
          <p:nvSpPr>
            <p:cNvPr id="810" name="object 810" descr=""/>
            <p:cNvSpPr/>
            <p:nvPr/>
          </p:nvSpPr>
          <p:spPr>
            <a:xfrm>
              <a:off x="5622500" y="2437558"/>
              <a:ext cx="0" cy="21590"/>
            </a:xfrm>
            <a:custGeom>
              <a:avLst/>
              <a:gdLst/>
              <a:ahLst/>
              <a:cxnLst/>
              <a:rect l="l" t="t" r="r" b="b"/>
              <a:pathLst>
                <a:path w="0" h="21589">
                  <a:moveTo>
                    <a:pt x="0" y="21120"/>
                  </a:moveTo>
                  <a:lnTo>
                    <a:pt x="0" y="0"/>
                  </a:lnTo>
                </a:path>
              </a:pathLst>
            </a:custGeom>
            <a:ln w="3175">
              <a:solidFill>
                <a:srgbClr val="565658"/>
              </a:solidFill>
            </a:ln>
          </p:spPr>
          <p:txBody>
            <a:bodyPr wrap="square" lIns="0" tIns="0" rIns="0" bIns="0" rtlCol="0"/>
            <a:lstStyle/>
            <a:p/>
          </p:txBody>
        </p:sp>
        <p:sp>
          <p:nvSpPr>
            <p:cNvPr id="811" name="object 811" descr=""/>
            <p:cNvSpPr/>
            <p:nvPr/>
          </p:nvSpPr>
          <p:spPr>
            <a:xfrm>
              <a:off x="5622959" y="2459136"/>
              <a:ext cx="1270" cy="0"/>
            </a:xfrm>
            <a:custGeom>
              <a:avLst/>
              <a:gdLst/>
              <a:ahLst/>
              <a:cxnLst/>
              <a:rect l="l" t="t" r="r" b="b"/>
              <a:pathLst>
                <a:path w="1270" h="0">
                  <a:moveTo>
                    <a:pt x="787" y="0"/>
                  </a:moveTo>
                  <a:lnTo>
                    <a:pt x="0" y="0"/>
                  </a:lnTo>
                </a:path>
              </a:pathLst>
            </a:custGeom>
            <a:ln w="3175">
              <a:solidFill>
                <a:srgbClr val="565658"/>
              </a:solidFill>
            </a:ln>
          </p:spPr>
          <p:txBody>
            <a:bodyPr wrap="square" lIns="0" tIns="0" rIns="0" bIns="0" rtlCol="0"/>
            <a:lstStyle/>
            <a:p/>
          </p:txBody>
        </p:sp>
        <p:sp>
          <p:nvSpPr>
            <p:cNvPr id="812" name="object 812" descr=""/>
            <p:cNvSpPr/>
            <p:nvPr/>
          </p:nvSpPr>
          <p:spPr>
            <a:xfrm>
              <a:off x="5622500" y="2461520"/>
              <a:ext cx="0" cy="635"/>
            </a:xfrm>
            <a:custGeom>
              <a:avLst/>
              <a:gdLst/>
              <a:ahLst/>
              <a:cxnLst/>
              <a:rect l="l" t="t" r="r" b="b"/>
              <a:pathLst>
                <a:path w="0" h="635">
                  <a:moveTo>
                    <a:pt x="0" y="419"/>
                  </a:moveTo>
                  <a:lnTo>
                    <a:pt x="0" y="0"/>
                  </a:lnTo>
                </a:path>
              </a:pathLst>
            </a:custGeom>
            <a:ln w="3175">
              <a:solidFill>
                <a:srgbClr val="565658"/>
              </a:solidFill>
            </a:ln>
          </p:spPr>
          <p:txBody>
            <a:bodyPr wrap="square" lIns="0" tIns="0" rIns="0" bIns="0" rtlCol="0"/>
            <a:lstStyle/>
            <a:p/>
          </p:txBody>
        </p:sp>
        <p:sp>
          <p:nvSpPr>
            <p:cNvPr id="813" name="object 813" descr=""/>
            <p:cNvSpPr/>
            <p:nvPr/>
          </p:nvSpPr>
          <p:spPr>
            <a:xfrm>
              <a:off x="5622500" y="2465415"/>
              <a:ext cx="0" cy="635"/>
            </a:xfrm>
            <a:custGeom>
              <a:avLst/>
              <a:gdLst/>
              <a:ahLst/>
              <a:cxnLst/>
              <a:rect l="l" t="t" r="r" b="b"/>
              <a:pathLst>
                <a:path w="0" h="635">
                  <a:moveTo>
                    <a:pt x="0" y="406"/>
                  </a:moveTo>
                  <a:lnTo>
                    <a:pt x="0" y="0"/>
                  </a:lnTo>
                </a:path>
              </a:pathLst>
            </a:custGeom>
            <a:ln w="3175">
              <a:solidFill>
                <a:srgbClr val="565658"/>
              </a:solidFill>
            </a:ln>
          </p:spPr>
          <p:txBody>
            <a:bodyPr wrap="square" lIns="0" tIns="0" rIns="0" bIns="0" rtlCol="0"/>
            <a:lstStyle/>
            <a:p/>
          </p:txBody>
        </p:sp>
        <p:sp>
          <p:nvSpPr>
            <p:cNvPr id="814" name="object 814" descr=""/>
            <p:cNvSpPr/>
            <p:nvPr/>
          </p:nvSpPr>
          <p:spPr>
            <a:xfrm>
              <a:off x="5622500" y="2469296"/>
              <a:ext cx="0" cy="635"/>
            </a:xfrm>
            <a:custGeom>
              <a:avLst/>
              <a:gdLst/>
              <a:ahLst/>
              <a:cxnLst/>
              <a:rect l="l" t="t" r="r" b="b"/>
              <a:pathLst>
                <a:path w="0" h="635">
                  <a:moveTo>
                    <a:pt x="0" y="406"/>
                  </a:moveTo>
                  <a:lnTo>
                    <a:pt x="0" y="0"/>
                  </a:lnTo>
                </a:path>
              </a:pathLst>
            </a:custGeom>
            <a:ln w="3175">
              <a:solidFill>
                <a:srgbClr val="565658"/>
              </a:solidFill>
            </a:ln>
          </p:spPr>
          <p:txBody>
            <a:bodyPr wrap="square" lIns="0" tIns="0" rIns="0" bIns="0" rtlCol="0"/>
            <a:lstStyle/>
            <a:p/>
          </p:txBody>
        </p:sp>
        <p:sp>
          <p:nvSpPr>
            <p:cNvPr id="815" name="object 815" descr=""/>
            <p:cNvSpPr/>
            <p:nvPr/>
          </p:nvSpPr>
          <p:spPr>
            <a:xfrm>
              <a:off x="5622941" y="2472798"/>
              <a:ext cx="7620" cy="635"/>
            </a:xfrm>
            <a:custGeom>
              <a:avLst/>
              <a:gdLst/>
              <a:ahLst/>
              <a:cxnLst/>
              <a:rect l="l" t="t" r="r" b="b"/>
              <a:pathLst>
                <a:path w="7620" h="635">
                  <a:moveTo>
                    <a:pt x="0" y="241"/>
                  </a:moveTo>
                  <a:lnTo>
                    <a:pt x="7454" y="0"/>
                  </a:lnTo>
                </a:path>
              </a:pathLst>
            </a:custGeom>
            <a:ln w="3175">
              <a:solidFill>
                <a:srgbClr val="565658"/>
              </a:solidFill>
            </a:ln>
          </p:spPr>
          <p:txBody>
            <a:bodyPr wrap="square" lIns="0" tIns="0" rIns="0" bIns="0" rtlCol="0"/>
            <a:lstStyle/>
            <a:p/>
          </p:txBody>
        </p:sp>
        <p:sp>
          <p:nvSpPr>
            <p:cNvPr id="816" name="object 816" descr=""/>
            <p:cNvSpPr/>
            <p:nvPr/>
          </p:nvSpPr>
          <p:spPr>
            <a:xfrm>
              <a:off x="5622500" y="2473494"/>
              <a:ext cx="0" cy="1270"/>
            </a:xfrm>
            <a:custGeom>
              <a:avLst/>
              <a:gdLst/>
              <a:ahLst/>
              <a:cxnLst/>
              <a:rect l="l" t="t" r="r" b="b"/>
              <a:pathLst>
                <a:path w="0" h="1269">
                  <a:moveTo>
                    <a:pt x="0" y="736"/>
                  </a:moveTo>
                  <a:lnTo>
                    <a:pt x="0" y="0"/>
                  </a:lnTo>
                </a:path>
              </a:pathLst>
            </a:custGeom>
            <a:ln w="3175">
              <a:solidFill>
                <a:srgbClr val="565658"/>
              </a:solidFill>
            </a:ln>
          </p:spPr>
          <p:txBody>
            <a:bodyPr wrap="square" lIns="0" tIns="0" rIns="0" bIns="0" rtlCol="0"/>
            <a:lstStyle/>
            <a:p/>
          </p:txBody>
        </p:sp>
        <p:sp>
          <p:nvSpPr>
            <p:cNvPr id="817" name="object 817" descr=""/>
            <p:cNvSpPr/>
            <p:nvPr/>
          </p:nvSpPr>
          <p:spPr>
            <a:xfrm>
              <a:off x="5622947" y="2474676"/>
              <a:ext cx="9525" cy="0"/>
            </a:xfrm>
            <a:custGeom>
              <a:avLst/>
              <a:gdLst/>
              <a:ahLst/>
              <a:cxnLst/>
              <a:rect l="l" t="t" r="r" b="b"/>
              <a:pathLst>
                <a:path w="9525" h="0">
                  <a:moveTo>
                    <a:pt x="9486" y="0"/>
                  </a:moveTo>
                  <a:lnTo>
                    <a:pt x="0" y="0"/>
                  </a:lnTo>
                </a:path>
              </a:pathLst>
            </a:custGeom>
            <a:ln w="3175">
              <a:solidFill>
                <a:srgbClr val="565658"/>
              </a:solidFill>
            </a:ln>
          </p:spPr>
          <p:txBody>
            <a:bodyPr wrap="square" lIns="0" tIns="0" rIns="0" bIns="0" rtlCol="0"/>
            <a:lstStyle/>
            <a:p/>
          </p:txBody>
        </p:sp>
        <p:sp>
          <p:nvSpPr>
            <p:cNvPr id="818" name="object 818" descr=""/>
            <p:cNvSpPr/>
            <p:nvPr/>
          </p:nvSpPr>
          <p:spPr>
            <a:xfrm>
              <a:off x="5634809" y="2477059"/>
              <a:ext cx="0" cy="9525"/>
            </a:xfrm>
            <a:custGeom>
              <a:avLst/>
              <a:gdLst/>
              <a:ahLst/>
              <a:cxnLst/>
              <a:rect l="l" t="t" r="r" b="b"/>
              <a:pathLst>
                <a:path w="0" h="9525">
                  <a:moveTo>
                    <a:pt x="0" y="9474"/>
                  </a:moveTo>
                  <a:lnTo>
                    <a:pt x="0" y="0"/>
                  </a:lnTo>
                </a:path>
              </a:pathLst>
            </a:custGeom>
            <a:ln w="3175">
              <a:solidFill>
                <a:srgbClr val="565658"/>
              </a:solidFill>
            </a:ln>
          </p:spPr>
          <p:txBody>
            <a:bodyPr wrap="square" lIns="0" tIns="0" rIns="0" bIns="0" rtlCol="0"/>
            <a:lstStyle/>
            <a:p/>
          </p:txBody>
        </p:sp>
        <p:sp>
          <p:nvSpPr>
            <p:cNvPr id="819" name="object 819" descr=""/>
            <p:cNvSpPr/>
            <p:nvPr/>
          </p:nvSpPr>
          <p:spPr>
            <a:xfrm>
              <a:off x="5642056" y="2483370"/>
              <a:ext cx="2540" cy="3810"/>
            </a:xfrm>
            <a:custGeom>
              <a:avLst/>
              <a:gdLst/>
              <a:ahLst/>
              <a:cxnLst/>
              <a:rect l="l" t="t" r="r" b="b"/>
              <a:pathLst>
                <a:path w="2539" h="3810">
                  <a:moveTo>
                    <a:pt x="1968" y="0"/>
                  </a:moveTo>
                  <a:lnTo>
                    <a:pt x="0" y="3390"/>
                  </a:lnTo>
                </a:path>
              </a:pathLst>
            </a:custGeom>
            <a:ln w="3175">
              <a:solidFill>
                <a:srgbClr val="565658"/>
              </a:solidFill>
            </a:ln>
          </p:spPr>
          <p:txBody>
            <a:bodyPr wrap="square" lIns="0" tIns="0" rIns="0" bIns="0" rtlCol="0"/>
            <a:lstStyle/>
            <a:p/>
          </p:txBody>
        </p:sp>
        <p:sp>
          <p:nvSpPr>
            <p:cNvPr id="820" name="object 820" descr=""/>
            <p:cNvSpPr/>
            <p:nvPr/>
          </p:nvSpPr>
          <p:spPr>
            <a:xfrm>
              <a:off x="5647688" y="2484806"/>
              <a:ext cx="635" cy="1905"/>
            </a:xfrm>
            <a:custGeom>
              <a:avLst/>
              <a:gdLst/>
              <a:ahLst/>
              <a:cxnLst/>
              <a:rect l="l" t="t" r="r" b="b"/>
              <a:pathLst>
                <a:path w="635" h="1905">
                  <a:moveTo>
                    <a:pt x="63" y="1739"/>
                  </a:moveTo>
                  <a:lnTo>
                    <a:pt x="0" y="0"/>
                  </a:lnTo>
                </a:path>
              </a:pathLst>
            </a:custGeom>
            <a:ln w="3175">
              <a:solidFill>
                <a:srgbClr val="565658"/>
              </a:solidFill>
            </a:ln>
          </p:spPr>
          <p:txBody>
            <a:bodyPr wrap="square" lIns="0" tIns="0" rIns="0" bIns="0" rtlCol="0"/>
            <a:lstStyle/>
            <a:p/>
          </p:txBody>
        </p:sp>
        <p:sp>
          <p:nvSpPr>
            <p:cNvPr id="821" name="object 821" descr=""/>
            <p:cNvSpPr/>
            <p:nvPr/>
          </p:nvSpPr>
          <p:spPr>
            <a:xfrm>
              <a:off x="5649078" y="2485603"/>
              <a:ext cx="635" cy="1270"/>
            </a:xfrm>
            <a:custGeom>
              <a:avLst/>
              <a:gdLst/>
              <a:ahLst/>
              <a:cxnLst/>
              <a:rect l="l" t="t" r="r" b="b"/>
              <a:pathLst>
                <a:path w="635" h="1269">
                  <a:moveTo>
                    <a:pt x="25" y="0"/>
                  </a:moveTo>
                  <a:lnTo>
                    <a:pt x="0" y="939"/>
                  </a:lnTo>
                </a:path>
              </a:pathLst>
            </a:custGeom>
            <a:ln w="3175">
              <a:solidFill>
                <a:srgbClr val="565658"/>
              </a:solidFill>
            </a:ln>
          </p:spPr>
          <p:txBody>
            <a:bodyPr wrap="square" lIns="0" tIns="0" rIns="0" bIns="0" rtlCol="0"/>
            <a:lstStyle/>
            <a:p/>
          </p:txBody>
        </p:sp>
        <p:sp>
          <p:nvSpPr>
            <p:cNvPr id="822" name="object 822" descr=""/>
            <p:cNvSpPr/>
            <p:nvPr/>
          </p:nvSpPr>
          <p:spPr>
            <a:xfrm>
              <a:off x="5672376" y="2485726"/>
              <a:ext cx="0" cy="1270"/>
            </a:xfrm>
            <a:custGeom>
              <a:avLst/>
              <a:gdLst/>
              <a:ahLst/>
              <a:cxnLst/>
              <a:rect l="l" t="t" r="r" b="b"/>
              <a:pathLst>
                <a:path w="0" h="1269">
                  <a:moveTo>
                    <a:pt x="0" y="0"/>
                  </a:moveTo>
                  <a:lnTo>
                    <a:pt x="0" y="800"/>
                  </a:lnTo>
                </a:path>
              </a:pathLst>
            </a:custGeom>
            <a:ln w="3175">
              <a:solidFill>
                <a:srgbClr val="565658"/>
              </a:solidFill>
            </a:ln>
          </p:spPr>
          <p:txBody>
            <a:bodyPr wrap="square" lIns="0" tIns="0" rIns="0" bIns="0" rtlCol="0"/>
            <a:lstStyle/>
            <a:p/>
          </p:txBody>
        </p:sp>
        <p:sp>
          <p:nvSpPr>
            <p:cNvPr id="823" name="object 823" descr=""/>
            <p:cNvSpPr/>
            <p:nvPr/>
          </p:nvSpPr>
          <p:spPr>
            <a:xfrm>
              <a:off x="5674986" y="2484797"/>
              <a:ext cx="635" cy="1905"/>
            </a:xfrm>
            <a:custGeom>
              <a:avLst/>
              <a:gdLst/>
              <a:ahLst/>
              <a:cxnLst/>
              <a:rect l="l" t="t" r="r" b="b"/>
              <a:pathLst>
                <a:path w="635" h="1905">
                  <a:moveTo>
                    <a:pt x="63" y="0"/>
                  </a:moveTo>
                  <a:lnTo>
                    <a:pt x="0" y="1752"/>
                  </a:lnTo>
                </a:path>
              </a:pathLst>
            </a:custGeom>
            <a:ln w="3175">
              <a:solidFill>
                <a:srgbClr val="565658"/>
              </a:solidFill>
            </a:ln>
          </p:spPr>
          <p:txBody>
            <a:bodyPr wrap="square" lIns="0" tIns="0" rIns="0" bIns="0" rtlCol="0"/>
            <a:lstStyle/>
            <a:p/>
          </p:txBody>
        </p:sp>
        <p:sp>
          <p:nvSpPr>
            <p:cNvPr id="824" name="object 824" descr=""/>
            <p:cNvSpPr/>
            <p:nvPr/>
          </p:nvSpPr>
          <p:spPr>
            <a:xfrm>
              <a:off x="5676169" y="2484691"/>
              <a:ext cx="635" cy="1905"/>
            </a:xfrm>
            <a:custGeom>
              <a:avLst/>
              <a:gdLst/>
              <a:ahLst/>
              <a:cxnLst/>
              <a:rect l="l" t="t" r="r" b="b"/>
              <a:pathLst>
                <a:path w="635" h="1905">
                  <a:moveTo>
                    <a:pt x="76" y="1854"/>
                  </a:moveTo>
                  <a:lnTo>
                    <a:pt x="0" y="0"/>
                  </a:lnTo>
                </a:path>
              </a:pathLst>
            </a:custGeom>
            <a:ln w="3175">
              <a:solidFill>
                <a:srgbClr val="565658"/>
              </a:solidFill>
            </a:ln>
          </p:spPr>
          <p:txBody>
            <a:bodyPr wrap="square" lIns="0" tIns="0" rIns="0" bIns="0" rtlCol="0"/>
            <a:lstStyle/>
            <a:p/>
          </p:txBody>
        </p:sp>
        <p:sp>
          <p:nvSpPr>
            <p:cNvPr id="825" name="object 825" descr=""/>
            <p:cNvSpPr/>
            <p:nvPr/>
          </p:nvSpPr>
          <p:spPr>
            <a:xfrm>
              <a:off x="5677576" y="2483668"/>
              <a:ext cx="635" cy="3175"/>
            </a:xfrm>
            <a:custGeom>
              <a:avLst/>
              <a:gdLst/>
              <a:ahLst/>
              <a:cxnLst/>
              <a:rect l="l" t="t" r="r" b="b"/>
              <a:pathLst>
                <a:path w="635" h="3175">
                  <a:moveTo>
                    <a:pt x="101" y="0"/>
                  </a:moveTo>
                  <a:lnTo>
                    <a:pt x="0" y="2882"/>
                  </a:lnTo>
                </a:path>
              </a:pathLst>
            </a:custGeom>
            <a:ln w="3175">
              <a:solidFill>
                <a:srgbClr val="565658"/>
              </a:solidFill>
            </a:ln>
          </p:spPr>
          <p:txBody>
            <a:bodyPr wrap="square" lIns="0" tIns="0" rIns="0" bIns="0" rtlCol="0"/>
            <a:lstStyle/>
            <a:p/>
          </p:txBody>
        </p:sp>
        <p:sp>
          <p:nvSpPr>
            <p:cNvPr id="826" name="object 826" descr=""/>
            <p:cNvSpPr/>
            <p:nvPr/>
          </p:nvSpPr>
          <p:spPr>
            <a:xfrm>
              <a:off x="5678712" y="2483378"/>
              <a:ext cx="2540" cy="3810"/>
            </a:xfrm>
            <a:custGeom>
              <a:avLst/>
              <a:gdLst/>
              <a:ahLst/>
              <a:cxnLst/>
              <a:rect l="l" t="t" r="r" b="b"/>
              <a:pathLst>
                <a:path w="2539" h="3810">
                  <a:moveTo>
                    <a:pt x="1955" y="3378"/>
                  </a:moveTo>
                  <a:lnTo>
                    <a:pt x="0" y="0"/>
                  </a:lnTo>
                </a:path>
              </a:pathLst>
            </a:custGeom>
            <a:ln w="3175">
              <a:solidFill>
                <a:srgbClr val="565658"/>
              </a:solidFill>
            </a:ln>
          </p:spPr>
          <p:txBody>
            <a:bodyPr wrap="square" lIns="0" tIns="0" rIns="0" bIns="0" rtlCol="0"/>
            <a:lstStyle/>
            <a:p/>
          </p:txBody>
        </p:sp>
        <p:sp>
          <p:nvSpPr>
            <p:cNvPr id="827" name="object 827" descr=""/>
            <p:cNvSpPr/>
            <p:nvPr/>
          </p:nvSpPr>
          <p:spPr>
            <a:xfrm>
              <a:off x="5687917" y="2477057"/>
              <a:ext cx="0" cy="9525"/>
            </a:xfrm>
            <a:custGeom>
              <a:avLst/>
              <a:gdLst/>
              <a:ahLst/>
              <a:cxnLst/>
              <a:rect l="l" t="t" r="r" b="b"/>
              <a:pathLst>
                <a:path w="0" h="9525">
                  <a:moveTo>
                    <a:pt x="0" y="0"/>
                  </a:moveTo>
                  <a:lnTo>
                    <a:pt x="0" y="9474"/>
                  </a:lnTo>
                </a:path>
              </a:pathLst>
            </a:custGeom>
            <a:ln w="3175">
              <a:solidFill>
                <a:srgbClr val="565658"/>
              </a:solidFill>
            </a:ln>
          </p:spPr>
          <p:txBody>
            <a:bodyPr wrap="square" lIns="0" tIns="0" rIns="0" bIns="0" rtlCol="0"/>
            <a:lstStyle/>
            <a:p/>
          </p:txBody>
        </p:sp>
        <p:sp>
          <p:nvSpPr>
            <p:cNvPr id="828" name="object 828" descr=""/>
            <p:cNvSpPr/>
            <p:nvPr/>
          </p:nvSpPr>
          <p:spPr>
            <a:xfrm>
              <a:off x="5690293" y="2474676"/>
              <a:ext cx="9525" cy="0"/>
            </a:xfrm>
            <a:custGeom>
              <a:avLst/>
              <a:gdLst/>
              <a:ahLst/>
              <a:cxnLst/>
              <a:rect l="l" t="t" r="r" b="b"/>
              <a:pathLst>
                <a:path w="9525" h="0">
                  <a:moveTo>
                    <a:pt x="9474" y="0"/>
                  </a:moveTo>
                  <a:lnTo>
                    <a:pt x="0" y="0"/>
                  </a:lnTo>
                </a:path>
              </a:pathLst>
            </a:custGeom>
            <a:ln w="3175">
              <a:solidFill>
                <a:srgbClr val="565658"/>
              </a:solidFill>
            </a:ln>
          </p:spPr>
          <p:txBody>
            <a:bodyPr wrap="square" lIns="0" tIns="0" rIns="0" bIns="0" rtlCol="0"/>
            <a:lstStyle/>
            <a:p/>
          </p:txBody>
        </p:sp>
        <p:sp>
          <p:nvSpPr>
            <p:cNvPr id="829" name="object 829" descr=""/>
            <p:cNvSpPr/>
            <p:nvPr/>
          </p:nvSpPr>
          <p:spPr>
            <a:xfrm>
              <a:off x="5625092" y="2425354"/>
              <a:ext cx="0" cy="1905"/>
            </a:xfrm>
            <a:custGeom>
              <a:avLst/>
              <a:gdLst/>
              <a:ahLst/>
              <a:cxnLst/>
              <a:rect l="l" t="t" r="r" b="b"/>
              <a:pathLst>
                <a:path w="0" h="1905">
                  <a:moveTo>
                    <a:pt x="0" y="1498"/>
                  </a:moveTo>
                  <a:lnTo>
                    <a:pt x="0" y="0"/>
                  </a:lnTo>
                </a:path>
              </a:pathLst>
            </a:custGeom>
            <a:ln w="3175">
              <a:solidFill>
                <a:srgbClr val="565658"/>
              </a:solidFill>
            </a:ln>
          </p:spPr>
          <p:txBody>
            <a:bodyPr wrap="square" lIns="0" tIns="0" rIns="0" bIns="0" rtlCol="0"/>
            <a:lstStyle/>
            <a:p/>
          </p:txBody>
        </p:sp>
        <p:sp>
          <p:nvSpPr>
            <p:cNvPr id="830" name="object 830" descr=""/>
            <p:cNvSpPr/>
            <p:nvPr/>
          </p:nvSpPr>
          <p:spPr>
            <a:xfrm>
              <a:off x="5625092" y="2426848"/>
              <a:ext cx="1905" cy="1270"/>
            </a:xfrm>
            <a:custGeom>
              <a:avLst/>
              <a:gdLst/>
              <a:ahLst/>
              <a:cxnLst/>
              <a:rect l="l" t="t" r="r" b="b"/>
              <a:pathLst>
                <a:path w="1904" h="1269">
                  <a:moveTo>
                    <a:pt x="1295" y="749"/>
                  </a:moveTo>
                  <a:lnTo>
                    <a:pt x="0" y="0"/>
                  </a:lnTo>
                </a:path>
              </a:pathLst>
            </a:custGeom>
            <a:ln w="3175">
              <a:solidFill>
                <a:srgbClr val="565658"/>
              </a:solidFill>
            </a:ln>
          </p:spPr>
          <p:txBody>
            <a:bodyPr wrap="square" lIns="0" tIns="0" rIns="0" bIns="0" rtlCol="0"/>
            <a:lstStyle/>
            <a:p/>
          </p:txBody>
        </p:sp>
        <p:sp>
          <p:nvSpPr>
            <p:cNvPr id="831" name="object 831" descr=""/>
            <p:cNvSpPr/>
            <p:nvPr/>
          </p:nvSpPr>
          <p:spPr>
            <a:xfrm>
              <a:off x="5627678" y="2425352"/>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832" name="object 832" descr=""/>
            <p:cNvSpPr/>
            <p:nvPr/>
          </p:nvSpPr>
          <p:spPr>
            <a:xfrm>
              <a:off x="5626396" y="2426853"/>
              <a:ext cx="1905" cy="1270"/>
            </a:xfrm>
            <a:custGeom>
              <a:avLst/>
              <a:gdLst/>
              <a:ahLst/>
              <a:cxnLst/>
              <a:rect l="l" t="t" r="r" b="b"/>
              <a:pathLst>
                <a:path w="1904" h="1269">
                  <a:moveTo>
                    <a:pt x="1282" y="0"/>
                  </a:moveTo>
                  <a:lnTo>
                    <a:pt x="0" y="749"/>
                  </a:lnTo>
                </a:path>
              </a:pathLst>
            </a:custGeom>
            <a:ln w="3175">
              <a:solidFill>
                <a:srgbClr val="565658"/>
              </a:solidFill>
            </a:ln>
          </p:spPr>
          <p:txBody>
            <a:bodyPr wrap="square" lIns="0" tIns="0" rIns="0" bIns="0" rtlCol="0"/>
            <a:lstStyle/>
            <a:p/>
          </p:txBody>
        </p:sp>
        <p:sp>
          <p:nvSpPr>
            <p:cNvPr id="833" name="object 833" descr=""/>
            <p:cNvSpPr/>
            <p:nvPr/>
          </p:nvSpPr>
          <p:spPr>
            <a:xfrm>
              <a:off x="5625092" y="2424603"/>
              <a:ext cx="1905" cy="1270"/>
            </a:xfrm>
            <a:custGeom>
              <a:avLst/>
              <a:gdLst/>
              <a:ahLst/>
              <a:cxnLst/>
              <a:rect l="l" t="t" r="r" b="b"/>
              <a:pathLst>
                <a:path w="1904" h="1269">
                  <a:moveTo>
                    <a:pt x="0" y="749"/>
                  </a:moveTo>
                  <a:lnTo>
                    <a:pt x="1308" y="0"/>
                  </a:lnTo>
                </a:path>
              </a:pathLst>
            </a:custGeom>
            <a:ln w="3175">
              <a:solidFill>
                <a:srgbClr val="565658"/>
              </a:solidFill>
            </a:ln>
          </p:spPr>
          <p:txBody>
            <a:bodyPr wrap="square" lIns="0" tIns="0" rIns="0" bIns="0" rtlCol="0"/>
            <a:lstStyle/>
            <a:p/>
          </p:txBody>
        </p:sp>
        <p:sp>
          <p:nvSpPr>
            <p:cNvPr id="834" name="object 834" descr=""/>
            <p:cNvSpPr/>
            <p:nvPr/>
          </p:nvSpPr>
          <p:spPr>
            <a:xfrm>
              <a:off x="5626388" y="2424596"/>
              <a:ext cx="1905" cy="1270"/>
            </a:xfrm>
            <a:custGeom>
              <a:avLst/>
              <a:gdLst/>
              <a:ahLst/>
              <a:cxnLst/>
              <a:rect l="l" t="t" r="r" b="b"/>
              <a:pathLst>
                <a:path w="1904" h="1269">
                  <a:moveTo>
                    <a:pt x="0" y="0"/>
                  </a:moveTo>
                  <a:lnTo>
                    <a:pt x="1295" y="762"/>
                  </a:lnTo>
                </a:path>
              </a:pathLst>
            </a:custGeom>
            <a:ln w="3175">
              <a:solidFill>
                <a:srgbClr val="565658"/>
              </a:solidFill>
            </a:ln>
          </p:spPr>
          <p:txBody>
            <a:bodyPr wrap="square" lIns="0" tIns="0" rIns="0" bIns="0" rtlCol="0"/>
            <a:lstStyle/>
            <a:p/>
          </p:txBody>
        </p:sp>
        <p:sp>
          <p:nvSpPr>
            <p:cNvPr id="835" name="object 835" descr=""/>
            <p:cNvSpPr/>
            <p:nvPr/>
          </p:nvSpPr>
          <p:spPr>
            <a:xfrm>
              <a:off x="5638046" y="2481604"/>
              <a:ext cx="1905" cy="1270"/>
            </a:xfrm>
            <a:custGeom>
              <a:avLst/>
              <a:gdLst/>
              <a:ahLst/>
              <a:cxnLst/>
              <a:rect l="l" t="t" r="r" b="b"/>
              <a:pathLst>
                <a:path w="1904" h="1269">
                  <a:moveTo>
                    <a:pt x="0" y="749"/>
                  </a:moveTo>
                  <a:lnTo>
                    <a:pt x="1308" y="0"/>
                  </a:lnTo>
                </a:path>
              </a:pathLst>
            </a:custGeom>
            <a:ln w="3175">
              <a:solidFill>
                <a:srgbClr val="565658"/>
              </a:solidFill>
            </a:ln>
          </p:spPr>
          <p:txBody>
            <a:bodyPr wrap="square" lIns="0" tIns="0" rIns="0" bIns="0" rtlCol="0"/>
            <a:lstStyle/>
            <a:p/>
          </p:txBody>
        </p:sp>
        <p:sp>
          <p:nvSpPr>
            <p:cNvPr id="836" name="object 836" descr=""/>
            <p:cNvSpPr/>
            <p:nvPr/>
          </p:nvSpPr>
          <p:spPr>
            <a:xfrm>
              <a:off x="5638040" y="2483837"/>
              <a:ext cx="1905" cy="1270"/>
            </a:xfrm>
            <a:custGeom>
              <a:avLst/>
              <a:gdLst/>
              <a:ahLst/>
              <a:cxnLst/>
              <a:rect l="l" t="t" r="r" b="b"/>
              <a:pathLst>
                <a:path w="1904" h="1269">
                  <a:moveTo>
                    <a:pt x="1308" y="761"/>
                  </a:moveTo>
                  <a:lnTo>
                    <a:pt x="0" y="0"/>
                  </a:lnTo>
                </a:path>
              </a:pathLst>
            </a:custGeom>
            <a:ln w="3175">
              <a:solidFill>
                <a:srgbClr val="565658"/>
              </a:solidFill>
            </a:ln>
          </p:spPr>
          <p:txBody>
            <a:bodyPr wrap="square" lIns="0" tIns="0" rIns="0" bIns="0" rtlCol="0"/>
            <a:lstStyle/>
            <a:p/>
          </p:txBody>
        </p:sp>
        <p:sp>
          <p:nvSpPr>
            <p:cNvPr id="837" name="object 837" descr=""/>
            <p:cNvSpPr/>
            <p:nvPr/>
          </p:nvSpPr>
          <p:spPr>
            <a:xfrm>
              <a:off x="5640645" y="2482353"/>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838" name="object 838" descr=""/>
            <p:cNvSpPr/>
            <p:nvPr/>
          </p:nvSpPr>
          <p:spPr>
            <a:xfrm>
              <a:off x="5639348" y="2481609"/>
              <a:ext cx="1905" cy="1270"/>
            </a:xfrm>
            <a:custGeom>
              <a:avLst/>
              <a:gdLst/>
              <a:ahLst/>
              <a:cxnLst/>
              <a:rect l="l" t="t" r="r" b="b"/>
              <a:pathLst>
                <a:path w="1904" h="1269">
                  <a:moveTo>
                    <a:pt x="0" y="0"/>
                  </a:moveTo>
                  <a:lnTo>
                    <a:pt x="1295" y="749"/>
                  </a:lnTo>
                </a:path>
              </a:pathLst>
            </a:custGeom>
            <a:ln w="3175">
              <a:solidFill>
                <a:srgbClr val="565658"/>
              </a:solidFill>
            </a:ln>
          </p:spPr>
          <p:txBody>
            <a:bodyPr wrap="square" lIns="0" tIns="0" rIns="0" bIns="0" rtlCol="0"/>
            <a:lstStyle/>
            <a:p/>
          </p:txBody>
        </p:sp>
        <p:sp>
          <p:nvSpPr>
            <p:cNvPr id="839" name="object 839" descr=""/>
            <p:cNvSpPr/>
            <p:nvPr/>
          </p:nvSpPr>
          <p:spPr>
            <a:xfrm>
              <a:off x="5639337" y="2483842"/>
              <a:ext cx="1905" cy="1270"/>
            </a:xfrm>
            <a:custGeom>
              <a:avLst/>
              <a:gdLst/>
              <a:ahLst/>
              <a:cxnLst/>
              <a:rect l="l" t="t" r="r" b="b"/>
              <a:pathLst>
                <a:path w="1904" h="1269">
                  <a:moveTo>
                    <a:pt x="1308" y="0"/>
                  </a:moveTo>
                  <a:lnTo>
                    <a:pt x="0" y="762"/>
                  </a:lnTo>
                </a:path>
              </a:pathLst>
            </a:custGeom>
            <a:ln w="3175">
              <a:solidFill>
                <a:srgbClr val="565658"/>
              </a:solidFill>
            </a:ln>
          </p:spPr>
          <p:txBody>
            <a:bodyPr wrap="square" lIns="0" tIns="0" rIns="0" bIns="0" rtlCol="0"/>
            <a:lstStyle/>
            <a:p/>
          </p:txBody>
        </p:sp>
        <p:sp>
          <p:nvSpPr>
            <p:cNvPr id="840" name="object 840" descr=""/>
            <p:cNvSpPr/>
            <p:nvPr/>
          </p:nvSpPr>
          <p:spPr>
            <a:xfrm>
              <a:off x="5638046" y="2482343"/>
              <a:ext cx="0" cy="1905"/>
            </a:xfrm>
            <a:custGeom>
              <a:avLst/>
              <a:gdLst/>
              <a:ahLst/>
              <a:cxnLst/>
              <a:rect l="l" t="t" r="r" b="b"/>
              <a:pathLst>
                <a:path w="0" h="1905">
                  <a:moveTo>
                    <a:pt x="0" y="1498"/>
                  </a:moveTo>
                  <a:lnTo>
                    <a:pt x="0" y="0"/>
                  </a:lnTo>
                </a:path>
              </a:pathLst>
            </a:custGeom>
            <a:ln w="3175">
              <a:solidFill>
                <a:srgbClr val="565658"/>
              </a:solidFill>
            </a:ln>
          </p:spPr>
          <p:txBody>
            <a:bodyPr wrap="square" lIns="0" tIns="0" rIns="0" bIns="0" rtlCol="0"/>
            <a:lstStyle/>
            <a:p/>
          </p:txBody>
        </p:sp>
        <p:sp>
          <p:nvSpPr>
            <p:cNvPr id="841" name="object 841" descr=""/>
            <p:cNvSpPr/>
            <p:nvPr/>
          </p:nvSpPr>
          <p:spPr>
            <a:xfrm>
              <a:off x="5682100" y="2411642"/>
              <a:ext cx="1905" cy="1270"/>
            </a:xfrm>
            <a:custGeom>
              <a:avLst/>
              <a:gdLst/>
              <a:ahLst/>
              <a:cxnLst/>
              <a:rect l="l" t="t" r="r" b="b"/>
              <a:pathLst>
                <a:path w="1904" h="1269">
                  <a:moveTo>
                    <a:pt x="0" y="749"/>
                  </a:moveTo>
                  <a:lnTo>
                    <a:pt x="1282" y="0"/>
                  </a:lnTo>
                </a:path>
              </a:pathLst>
            </a:custGeom>
            <a:ln w="3175">
              <a:solidFill>
                <a:srgbClr val="565658"/>
              </a:solidFill>
            </a:ln>
          </p:spPr>
          <p:txBody>
            <a:bodyPr wrap="square" lIns="0" tIns="0" rIns="0" bIns="0" rtlCol="0"/>
            <a:lstStyle/>
            <a:p/>
          </p:txBody>
        </p:sp>
        <p:sp>
          <p:nvSpPr>
            <p:cNvPr id="842" name="object 842" descr=""/>
            <p:cNvSpPr/>
            <p:nvPr/>
          </p:nvSpPr>
          <p:spPr>
            <a:xfrm>
              <a:off x="5682107" y="2413888"/>
              <a:ext cx="1905" cy="1270"/>
            </a:xfrm>
            <a:custGeom>
              <a:avLst/>
              <a:gdLst/>
              <a:ahLst/>
              <a:cxnLst/>
              <a:rect l="l" t="t" r="r" b="b"/>
              <a:pathLst>
                <a:path w="1904" h="1269">
                  <a:moveTo>
                    <a:pt x="1282" y="749"/>
                  </a:moveTo>
                  <a:lnTo>
                    <a:pt x="0" y="0"/>
                  </a:lnTo>
                </a:path>
              </a:pathLst>
            </a:custGeom>
            <a:ln w="3175">
              <a:solidFill>
                <a:srgbClr val="565658"/>
              </a:solidFill>
            </a:ln>
          </p:spPr>
          <p:txBody>
            <a:bodyPr wrap="square" lIns="0" tIns="0" rIns="0" bIns="0" rtlCol="0"/>
            <a:lstStyle/>
            <a:p/>
          </p:txBody>
        </p:sp>
        <p:sp>
          <p:nvSpPr>
            <p:cNvPr id="843" name="object 843" descr=""/>
            <p:cNvSpPr/>
            <p:nvPr/>
          </p:nvSpPr>
          <p:spPr>
            <a:xfrm>
              <a:off x="5683389" y="2411647"/>
              <a:ext cx="1905" cy="1270"/>
            </a:xfrm>
            <a:custGeom>
              <a:avLst/>
              <a:gdLst/>
              <a:ahLst/>
              <a:cxnLst/>
              <a:rect l="l" t="t" r="r" b="b"/>
              <a:pathLst>
                <a:path w="1904" h="1269">
                  <a:moveTo>
                    <a:pt x="0" y="0"/>
                  </a:moveTo>
                  <a:lnTo>
                    <a:pt x="1295" y="749"/>
                  </a:lnTo>
                </a:path>
              </a:pathLst>
            </a:custGeom>
            <a:ln w="3175">
              <a:solidFill>
                <a:srgbClr val="565658"/>
              </a:solidFill>
            </a:ln>
          </p:spPr>
          <p:txBody>
            <a:bodyPr wrap="square" lIns="0" tIns="0" rIns="0" bIns="0" rtlCol="0"/>
            <a:lstStyle/>
            <a:p/>
          </p:txBody>
        </p:sp>
        <p:sp>
          <p:nvSpPr>
            <p:cNvPr id="844" name="object 844" descr=""/>
            <p:cNvSpPr/>
            <p:nvPr/>
          </p:nvSpPr>
          <p:spPr>
            <a:xfrm>
              <a:off x="5684692" y="2412391"/>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845" name="object 845" descr=""/>
            <p:cNvSpPr/>
            <p:nvPr/>
          </p:nvSpPr>
          <p:spPr>
            <a:xfrm>
              <a:off x="5683384" y="2413893"/>
              <a:ext cx="1905" cy="1270"/>
            </a:xfrm>
            <a:custGeom>
              <a:avLst/>
              <a:gdLst/>
              <a:ahLst/>
              <a:cxnLst/>
              <a:rect l="l" t="t" r="r" b="b"/>
              <a:pathLst>
                <a:path w="1904" h="1269">
                  <a:moveTo>
                    <a:pt x="1308" y="0"/>
                  </a:moveTo>
                  <a:lnTo>
                    <a:pt x="0" y="762"/>
                  </a:lnTo>
                </a:path>
              </a:pathLst>
            </a:custGeom>
            <a:ln w="3175">
              <a:solidFill>
                <a:srgbClr val="565658"/>
              </a:solidFill>
            </a:ln>
          </p:spPr>
          <p:txBody>
            <a:bodyPr wrap="square" lIns="0" tIns="0" rIns="0" bIns="0" rtlCol="0"/>
            <a:lstStyle/>
            <a:p/>
          </p:txBody>
        </p:sp>
        <p:sp>
          <p:nvSpPr>
            <p:cNvPr id="846" name="object 846" descr=""/>
            <p:cNvSpPr/>
            <p:nvPr/>
          </p:nvSpPr>
          <p:spPr>
            <a:xfrm>
              <a:off x="5682100" y="2412394"/>
              <a:ext cx="0" cy="1905"/>
            </a:xfrm>
            <a:custGeom>
              <a:avLst/>
              <a:gdLst/>
              <a:ahLst/>
              <a:cxnLst/>
              <a:rect l="l" t="t" r="r" b="b"/>
              <a:pathLst>
                <a:path w="0" h="1905">
                  <a:moveTo>
                    <a:pt x="0" y="1498"/>
                  </a:moveTo>
                  <a:lnTo>
                    <a:pt x="0" y="0"/>
                  </a:lnTo>
                </a:path>
              </a:pathLst>
            </a:custGeom>
            <a:ln w="3175">
              <a:solidFill>
                <a:srgbClr val="565658"/>
              </a:solidFill>
            </a:ln>
          </p:spPr>
          <p:txBody>
            <a:bodyPr wrap="square" lIns="0" tIns="0" rIns="0" bIns="0" rtlCol="0"/>
            <a:lstStyle/>
            <a:p/>
          </p:txBody>
        </p:sp>
        <p:sp>
          <p:nvSpPr>
            <p:cNvPr id="847" name="object 847" descr=""/>
            <p:cNvSpPr/>
            <p:nvPr/>
          </p:nvSpPr>
          <p:spPr>
            <a:xfrm>
              <a:off x="5696326" y="2470894"/>
              <a:ext cx="1905" cy="1270"/>
            </a:xfrm>
            <a:custGeom>
              <a:avLst/>
              <a:gdLst/>
              <a:ahLst/>
              <a:cxnLst/>
              <a:rect l="l" t="t" r="r" b="b"/>
              <a:pathLst>
                <a:path w="1904" h="1269">
                  <a:moveTo>
                    <a:pt x="1308" y="0"/>
                  </a:moveTo>
                  <a:lnTo>
                    <a:pt x="0" y="749"/>
                  </a:lnTo>
                </a:path>
              </a:pathLst>
            </a:custGeom>
            <a:ln w="3175">
              <a:solidFill>
                <a:srgbClr val="565658"/>
              </a:solidFill>
            </a:ln>
          </p:spPr>
          <p:txBody>
            <a:bodyPr wrap="square" lIns="0" tIns="0" rIns="0" bIns="0" rtlCol="0"/>
            <a:lstStyle/>
            <a:p/>
          </p:txBody>
        </p:sp>
        <p:sp>
          <p:nvSpPr>
            <p:cNvPr id="848" name="object 848" descr=""/>
            <p:cNvSpPr/>
            <p:nvPr/>
          </p:nvSpPr>
          <p:spPr>
            <a:xfrm>
              <a:off x="5695054" y="2470889"/>
              <a:ext cx="1905" cy="1270"/>
            </a:xfrm>
            <a:custGeom>
              <a:avLst/>
              <a:gdLst/>
              <a:ahLst/>
              <a:cxnLst/>
              <a:rect l="l" t="t" r="r" b="b"/>
              <a:pathLst>
                <a:path w="1904" h="1269">
                  <a:moveTo>
                    <a:pt x="1282" y="749"/>
                  </a:moveTo>
                  <a:lnTo>
                    <a:pt x="0" y="0"/>
                  </a:lnTo>
                </a:path>
              </a:pathLst>
            </a:custGeom>
            <a:ln w="3175">
              <a:solidFill>
                <a:srgbClr val="565658"/>
              </a:solidFill>
            </a:ln>
          </p:spPr>
          <p:txBody>
            <a:bodyPr wrap="square" lIns="0" tIns="0" rIns="0" bIns="0" rtlCol="0"/>
            <a:lstStyle/>
            <a:p/>
          </p:txBody>
        </p:sp>
        <p:sp>
          <p:nvSpPr>
            <p:cNvPr id="849" name="object 849" descr=""/>
            <p:cNvSpPr/>
            <p:nvPr/>
          </p:nvSpPr>
          <p:spPr>
            <a:xfrm>
              <a:off x="5697634" y="2469406"/>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850" name="object 850" descr=""/>
            <p:cNvSpPr/>
            <p:nvPr/>
          </p:nvSpPr>
          <p:spPr>
            <a:xfrm>
              <a:off x="5695054" y="2469395"/>
              <a:ext cx="0" cy="1905"/>
            </a:xfrm>
            <a:custGeom>
              <a:avLst/>
              <a:gdLst/>
              <a:ahLst/>
              <a:cxnLst/>
              <a:rect l="l" t="t" r="r" b="b"/>
              <a:pathLst>
                <a:path w="0" h="1905">
                  <a:moveTo>
                    <a:pt x="0" y="1498"/>
                  </a:moveTo>
                  <a:lnTo>
                    <a:pt x="0" y="0"/>
                  </a:lnTo>
                </a:path>
              </a:pathLst>
            </a:custGeom>
            <a:ln w="3175">
              <a:solidFill>
                <a:srgbClr val="565658"/>
              </a:solidFill>
            </a:ln>
          </p:spPr>
          <p:txBody>
            <a:bodyPr wrap="square" lIns="0" tIns="0" rIns="0" bIns="0" rtlCol="0"/>
            <a:lstStyle/>
            <a:p/>
          </p:txBody>
        </p:sp>
        <p:sp>
          <p:nvSpPr>
            <p:cNvPr id="851" name="object 851" descr=""/>
            <p:cNvSpPr/>
            <p:nvPr/>
          </p:nvSpPr>
          <p:spPr>
            <a:xfrm>
              <a:off x="5695054" y="2468644"/>
              <a:ext cx="1905" cy="1270"/>
            </a:xfrm>
            <a:custGeom>
              <a:avLst/>
              <a:gdLst/>
              <a:ahLst/>
              <a:cxnLst/>
              <a:rect l="l" t="t" r="r" b="b"/>
              <a:pathLst>
                <a:path w="1904" h="1269">
                  <a:moveTo>
                    <a:pt x="0" y="761"/>
                  </a:moveTo>
                  <a:lnTo>
                    <a:pt x="1282" y="0"/>
                  </a:lnTo>
                </a:path>
              </a:pathLst>
            </a:custGeom>
            <a:ln w="3175">
              <a:solidFill>
                <a:srgbClr val="565658"/>
              </a:solidFill>
            </a:ln>
          </p:spPr>
          <p:txBody>
            <a:bodyPr wrap="square" lIns="0" tIns="0" rIns="0" bIns="0" rtlCol="0"/>
            <a:lstStyle/>
            <a:p/>
          </p:txBody>
        </p:sp>
        <p:sp>
          <p:nvSpPr>
            <p:cNvPr id="852" name="object 852" descr=""/>
            <p:cNvSpPr/>
            <p:nvPr/>
          </p:nvSpPr>
          <p:spPr>
            <a:xfrm>
              <a:off x="5696337" y="2468649"/>
              <a:ext cx="1905" cy="1270"/>
            </a:xfrm>
            <a:custGeom>
              <a:avLst/>
              <a:gdLst/>
              <a:ahLst/>
              <a:cxnLst/>
              <a:rect l="l" t="t" r="r" b="b"/>
              <a:pathLst>
                <a:path w="1904" h="1269">
                  <a:moveTo>
                    <a:pt x="0" y="0"/>
                  </a:moveTo>
                  <a:lnTo>
                    <a:pt x="1308" y="749"/>
                  </a:lnTo>
                </a:path>
              </a:pathLst>
            </a:custGeom>
            <a:ln w="3175">
              <a:solidFill>
                <a:srgbClr val="565658"/>
              </a:solidFill>
            </a:ln>
          </p:spPr>
          <p:txBody>
            <a:bodyPr wrap="square" lIns="0" tIns="0" rIns="0" bIns="0" rtlCol="0"/>
            <a:lstStyle/>
            <a:p/>
          </p:txBody>
        </p:sp>
        <p:sp>
          <p:nvSpPr>
            <p:cNvPr id="853" name="object 853" descr=""/>
            <p:cNvSpPr/>
            <p:nvPr/>
          </p:nvSpPr>
          <p:spPr>
            <a:xfrm>
              <a:off x="5687601" y="2431280"/>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854" name="object 854" descr=""/>
            <p:cNvSpPr/>
            <p:nvPr/>
          </p:nvSpPr>
          <p:spPr>
            <a:xfrm>
              <a:off x="5687601" y="2432248"/>
              <a:ext cx="0" cy="12065"/>
            </a:xfrm>
            <a:custGeom>
              <a:avLst/>
              <a:gdLst/>
              <a:ahLst/>
              <a:cxnLst/>
              <a:rect l="l" t="t" r="r" b="b"/>
              <a:pathLst>
                <a:path w="0" h="12064">
                  <a:moveTo>
                    <a:pt x="0" y="0"/>
                  </a:moveTo>
                  <a:lnTo>
                    <a:pt x="0" y="11658"/>
                  </a:lnTo>
                </a:path>
              </a:pathLst>
            </a:custGeom>
            <a:ln w="3175">
              <a:solidFill>
                <a:srgbClr val="565658"/>
              </a:solidFill>
            </a:ln>
          </p:spPr>
          <p:txBody>
            <a:bodyPr wrap="square" lIns="0" tIns="0" rIns="0" bIns="0" rtlCol="0"/>
            <a:lstStyle/>
            <a:p/>
          </p:txBody>
        </p:sp>
        <p:sp>
          <p:nvSpPr>
            <p:cNvPr id="855" name="object 855" descr=""/>
            <p:cNvSpPr/>
            <p:nvPr/>
          </p:nvSpPr>
          <p:spPr>
            <a:xfrm>
              <a:off x="5680152" y="2423827"/>
              <a:ext cx="0" cy="3175"/>
            </a:xfrm>
            <a:custGeom>
              <a:avLst/>
              <a:gdLst/>
              <a:ahLst/>
              <a:cxnLst/>
              <a:rect l="l" t="t" r="r" b="b"/>
              <a:pathLst>
                <a:path w="0" h="3175">
                  <a:moveTo>
                    <a:pt x="0" y="0"/>
                  </a:moveTo>
                  <a:lnTo>
                    <a:pt x="0" y="2717"/>
                  </a:lnTo>
                </a:path>
              </a:pathLst>
            </a:custGeom>
            <a:ln w="3175">
              <a:solidFill>
                <a:srgbClr val="565658"/>
              </a:solidFill>
            </a:ln>
          </p:spPr>
          <p:txBody>
            <a:bodyPr wrap="square" lIns="0" tIns="0" rIns="0" bIns="0" rtlCol="0"/>
            <a:lstStyle/>
            <a:p/>
          </p:txBody>
        </p:sp>
        <p:sp>
          <p:nvSpPr>
            <p:cNvPr id="856" name="object 856" descr=""/>
            <p:cNvSpPr/>
            <p:nvPr/>
          </p:nvSpPr>
          <p:spPr>
            <a:xfrm>
              <a:off x="5682937" y="2429346"/>
              <a:ext cx="3175" cy="0"/>
            </a:xfrm>
            <a:custGeom>
              <a:avLst/>
              <a:gdLst/>
              <a:ahLst/>
              <a:cxnLst/>
              <a:rect l="l" t="t" r="r" b="b"/>
              <a:pathLst>
                <a:path w="3175" h="0">
                  <a:moveTo>
                    <a:pt x="0" y="0"/>
                  </a:moveTo>
                  <a:lnTo>
                    <a:pt x="2717" y="0"/>
                  </a:lnTo>
                </a:path>
              </a:pathLst>
            </a:custGeom>
            <a:ln w="3175">
              <a:solidFill>
                <a:srgbClr val="565658"/>
              </a:solidFill>
            </a:ln>
          </p:spPr>
          <p:txBody>
            <a:bodyPr wrap="square" lIns="0" tIns="0" rIns="0" bIns="0" rtlCol="0"/>
            <a:lstStyle/>
            <a:p/>
          </p:txBody>
        </p:sp>
        <p:sp>
          <p:nvSpPr>
            <p:cNvPr id="857" name="object 857" descr=""/>
            <p:cNvSpPr/>
            <p:nvPr/>
          </p:nvSpPr>
          <p:spPr>
            <a:xfrm>
              <a:off x="5674323" y="2421880"/>
              <a:ext cx="4445" cy="0"/>
            </a:xfrm>
            <a:custGeom>
              <a:avLst/>
              <a:gdLst/>
              <a:ahLst/>
              <a:cxnLst/>
              <a:rect l="l" t="t" r="r" b="b"/>
              <a:pathLst>
                <a:path w="4445" h="0">
                  <a:moveTo>
                    <a:pt x="0" y="0"/>
                  </a:moveTo>
                  <a:lnTo>
                    <a:pt x="3898" y="0"/>
                  </a:lnTo>
                </a:path>
              </a:pathLst>
            </a:custGeom>
            <a:ln w="3175">
              <a:solidFill>
                <a:srgbClr val="565658"/>
              </a:solidFill>
            </a:ln>
          </p:spPr>
          <p:txBody>
            <a:bodyPr wrap="square" lIns="0" tIns="0" rIns="0" bIns="0" rtlCol="0"/>
            <a:lstStyle/>
            <a:p/>
          </p:txBody>
        </p:sp>
        <p:sp>
          <p:nvSpPr>
            <p:cNvPr id="858" name="object 858" descr=""/>
            <p:cNvSpPr/>
            <p:nvPr/>
          </p:nvSpPr>
          <p:spPr>
            <a:xfrm>
              <a:off x="5635132" y="2464000"/>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859" name="object 859" descr=""/>
            <p:cNvSpPr/>
            <p:nvPr/>
          </p:nvSpPr>
          <p:spPr>
            <a:xfrm>
              <a:off x="5635132" y="2452339"/>
              <a:ext cx="0" cy="12065"/>
            </a:xfrm>
            <a:custGeom>
              <a:avLst/>
              <a:gdLst/>
              <a:ahLst/>
              <a:cxnLst/>
              <a:rect l="l" t="t" r="r" b="b"/>
              <a:pathLst>
                <a:path w="0" h="12064">
                  <a:moveTo>
                    <a:pt x="0" y="11658"/>
                  </a:moveTo>
                  <a:lnTo>
                    <a:pt x="0" y="0"/>
                  </a:lnTo>
                </a:path>
              </a:pathLst>
            </a:custGeom>
            <a:ln w="3175">
              <a:solidFill>
                <a:srgbClr val="565658"/>
              </a:solidFill>
            </a:ln>
          </p:spPr>
          <p:txBody>
            <a:bodyPr wrap="square" lIns="0" tIns="0" rIns="0" bIns="0" rtlCol="0"/>
            <a:lstStyle/>
            <a:p/>
          </p:txBody>
        </p:sp>
        <p:sp>
          <p:nvSpPr>
            <p:cNvPr id="860" name="object 860" descr=""/>
            <p:cNvSpPr/>
            <p:nvPr/>
          </p:nvSpPr>
          <p:spPr>
            <a:xfrm>
              <a:off x="5637077" y="2466913"/>
              <a:ext cx="3175" cy="0"/>
            </a:xfrm>
            <a:custGeom>
              <a:avLst/>
              <a:gdLst/>
              <a:ahLst/>
              <a:cxnLst/>
              <a:rect l="l" t="t" r="r" b="b"/>
              <a:pathLst>
                <a:path w="3175" h="0">
                  <a:moveTo>
                    <a:pt x="2717" y="0"/>
                  </a:moveTo>
                  <a:lnTo>
                    <a:pt x="0" y="0"/>
                  </a:lnTo>
                </a:path>
              </a:pathLst>
            </a:custGeom>
            <a:ln w="3175">
              <a:solidFill>
                <a:srgbClr val="565658"/>
              </a:solidFill>
            </a:ln>
          </p:spPr>
          <p:txBody>
            <a:bodyPr wrap="square" lIns="0" tIns="0" rIns="0" bIns="0" rtlCol="0"/>
            <a:lstStyle/>
            <a:p/>
          </p:txBody>
        </p:sp>
        <p:sp>
          <p:nvSpPr>
            <p:cNvPr id="861" name="object 861" descr=""/>
            <p:cNvSpPr/>
            <p:nvPr/>
          </p:nvSpPr>
          <p:spPr>
            <a:xfrm>
              <a:off x="5642573" y="2469701"/>
              <a:ext cx="0" cy="3175"/>
            </a:xfrm>
            <a:custGeom>
              <a:avLst/>
              <a:gdLst/>
              <a:ahLst/>
              <a:cxnLst/>
              <a:rect l="l" t="t" r="r" b="b"/>
              <a:pathLst>
                <a:path w="0" h="3175">
                  <a:moveTo>
                    <a:pt x="0" y="2717"/>
                  </a:moveTo>
                  <a:lnTo>
                    <a:pt x="0" y="0"/>
                  </a:lnTo>
                </a:path>
              </a:pathLst>
            </a:custGeom>
            <a:ln w="3175">
              <a:solidFill>
                <a:srgbClr val="565658"/>
              </a:solidFill>
            </a:ln>
          </p:spPr>
          <p:txBody>
            <a:bodyPr wrap="square" lIns="0" tIns="0" rIns="0" bIns="0" rtlCol="0"/>
            <a:lstStyle/>
            <a:p/>
          </p:txBody>
        </p:sp>
        <p:sp>
          <p:nvSpPr>
            <p:cNvPr id="862" name="object 862" descr=""/>
            <p:cNvSpPr/>
            <p:nvPr/>
          </p:nvSpPr>
          <p:spPr>
            <a:xfrm>
              <a:off x="5644529" y="2474354"/>
              <a:ext cx="12700" cy="0"/>
            </a:xfrm>
            <a:custGeom>
              <a:avLst/>
              <a:gdLst/>
              <a:ahLst/>
              <a:cxnLst/>
              <a:rect l="l" t="t" r="r" b="b"/>
              <a:pathLst>
                <a:path w="12700" h="0">
                  <a:moveTo>
                    <a:pt x="12623" y="0"/>
                  </a:moveTo>
                  <a:lnTo>
                    <a:pt x="0" y="0"/>
                  </a:lnTo>
                </a:path>
              </a:pathLst>
            </a:custGeom>
            <a:ln w="3175">
              <a:solidFill>
                <a:srgbClr val="565658"/>
              </a:solidFill>
            </a:ln>
          </p:spPr>
          <p:txBody>
            <a:bodyPr wrap="square" lIns="0" tIns="0" rIns="0" bIns="0" rtlCol="0"/>
            <a:lstStyle/>
            <a:p/>
          </p:txBody>
        </p:sp>
        <p:sp>
          <p:nvSpPr>
            <p:cNvPr id="863" name="object 863" descr=""/>
            <p:cNvSpPr/>
            <p:nvPr/>
          </p:nvSpPr>
          <p:spPr>
            <a:xfrm>
              <a:off x="5687601" y="2463998"/>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864" name="object 864" descr=""/>
            <p:cNvSpPr/>
            <p:nvPr/>
          </p:nvSpPr>
          <p:spPr>
            <a:xfrm>
              <a:off x="5687601" y="2452328"/>
              <a:ext cx="0" cy="12065"/>
            </a:xfrm>
            <a:custGeom>
              <a:avLst/>
              <a:gdLst/>
              <a:ahLst/>
              <a:cxnLst/>
              <a:rect l="l" t="t" r="r" b="b"/>
              <a:pathLst>
                <a:path w="0" h="12064">
                  <a:moveTo>
                    <a:pt x="0" y="0"/>
                  </a:moveTo>
                  <a:lnTo>
                    <a:pt x="0" y="11658"/>
                  </a:lnTo>
                </a:path>
              </a:pathLst>
            </a:custGeom>
            <a:ln w="3175">
              <a:solidFill>
                <a:srgbClr val="565658"/>
              </a:solidFill>
            </a:ln>
          </p:spPr>
          <p:txBody>
            <a:bodyPr wrap="square" lIns="0" tIns="0" rIns="0" bIns="0" rtlCol="0"/>
            <a:lstStyle/>
            <a:p/>
          </p:txBody>
        </p:sp>
        <p:sp>
          <p:nvSpPr>
            <p:cNvPr id="865" name="object 865" descr=""/>
            <p:cNvSpPr/>
            <p:nvPr/>
          </p:nvSpPr>
          <p:spPr>
            <a:xfrm>
              <a:off x="5665569" y="2474354"/>
              <a:ext cx="12700" cy="0"/>
            </a:xfrm>
            <a:custGeom>
              <a:avLst/>
              <a:gdLst/>
              <a:ahLst/>
              <a:cxnLst/>
              <a:rect l="l" t="t" r="r" b="b"/>
              <a:pathLst>
                <a:path w="12700" h="0">
                  <a:moveTo>
                    <a:pt x="12636" y="0"/>
                  </a:moveTo>
                  <a:lnTo>
                    <a:pt x="0" y="0"/>
                  </a:lnTo>
                </a:path>
              </a:pathLst>
            </a:custGeom>
            <a:ln w="3175">
              <a:solidFill>
                <a:srgbClr val="565658"/>
              </a:solidFill>
            </a:ln>
          </p:spPr>
          <p:txBody>
            <a:bodyPr wrap="square" lIns="0" tIns="0" rIns="0" bIns="0" rtlCol="0"/>
            <a:lstStyle/>
            <a:p/>
          </p:txBody>
        </p:sp>
        <p:sp>
          <p:nvSpPr>
            <p:cNvPr id="866" name="object 866" descr=""/>
            <p:cNvSpPr/>
            <p:nvPr/>
          </p:nvSpPr>
          <p:spPr>
            <a:xfrm>
              <a:off x="5680152" y="2469703"/>
              <a:ext cx="0" cy="3175"/>
            </a:xfrm>
            <a:custGeom>
              <a:avLst/>
              <a:gdLst/>
              <a:ahLst/>
              <a:cxnLst/>
              <a:rect l="l" t="t" r="r" b="b"/>
              <a:pathLst>
                <a:path w="0" h="3175">
                  <a:moveTo>
                    <a:pt x="0" y="0"/>
                  </a:moveTo>
                  <a:lnTo>
                    <a:pt x="0" y="2717"/>
                  </a:lnTo>
                </a:path>
              </a:pathLst>
            </a:custGeom>
            <a:ln w="3175">
              <a:solidFill>
                <a:srgbClr val="565658"/>
              </a:solidFill>
            </a:ln>
          </p:spPr>
          <p:txBody>
            <a:bodyPr wrap="square" lIns="0" tIns="0" rIns="0" bIns="0" rtlCol="0"/>
            <a:lstStyle/>
            <a:p/>
          </p:txBody>
        </p:sp>
        <p:sp>
          <p:nvSpPr>
            <p:cNvPr id="867" name="object 867" descr=""/>
            <p:cNvSpPr/>
            <p:nvPr/>
          </p:nvSpPr>
          <p:spPr>
            <a:xfrm>
              <a:off x="5682947" y="2466913"/>
              <a:ext cx="3175" cy="0"/>
            </a:xfrm>
            <a:custGeom>
              <a:avLst/>
              <a:gdLst/>
              <a:ahLst/>
              <a:cxnLst/>
              <a:rect l="l" t="t" r="r" b="b"/>
              <a:pathLst>
                <a:path w="3175" h="0">
                  <a:moveTo>
                    <a:pt x="2705" y="0"/>
                  </a:moveTo>
                  <a:lnTo>
                    <a:pt x="0" y="0"/>
                  </a:lnTo>
                </a:path>
              </a:pathLst>
            </a:custGeom>
            <a:ln w="3175">
              <a:solidFill>
                <a:srgbClr val="565658"/>
              </a:solidFill>
            </a:ln>
          </p:spPr>
          <p:txBody>
            <a:bodyPr wrap="square" lIns="0" tIns="0" rIns="0" bIns="0" rtlCol="0"/>
            <a:lstStyle/>
            <a:p/>
          </p:txBody>
        </p:sp>
        <p:sp>
          <p:nvSpPr>
            <p:cNvPr id="868" name="object 868" descr=""/>
            <p:cNvSpPr/>
            <p:nvPr/>
          </p:nvSpPr>
          <p:spPr>
            <a:xfrm>
              <a:off x="5637079" y="2429346"/>
              <a:ext cx="3175" cy="0"/>
            </a:xfrm>
            <a:custGeom>
              <a:avLst/>
              <a:gdLst/>
              <a:ahLst/>
              <a:cxnLst/>
              <a:rect l="l" t="t" r="r" b="b"/>
              <a:pathLst>
                <a:path w="3175" h="0">
                  <a:moveTo>
                    <a:pt x="0" y="0"/>
                  </a:moveTo>
                  <a:lnTo>
                    <a:pt x="2717" y="0"/>
                  </a:lnTo>
                </a:path>
              </a:pathLst>
            </a:custGeom>
            <a:ln w="3175">
              <a:solidFill>
                <a:srgbClr val="565658"/>
              </a:solidFill>
            </a:ln>
          </p:spPr>
          <p:txBody>
            <a:bodyPr wrap="square" lIns="0" tIns="0" rIns="0" bIns="0" rtlCol="0"/>
            <a:lstStyle/>
            <a:p/>
          </p:txBody>
        </p:sp>
        <p:sp>
          <p:nvSpPr>
            <p:cNvPr id="869" name="object 869" descr=""/>
            <p:cNvSpPr/>
            <p:nvPr/>
          </p:nvSpPr>
          <p:spPr>
            <a:xfrm>
              <a:off x="5635132" y="2431283"/>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870" name="object 870" descr=""/>
            <p:cNvSpPr/>
            <p:nvPr/>
          </p:nvSpPr>
          <p:spPr>
            <a:xfrm>
              <a:off x="5635132" y="2432248"/>
              <a:ext cx="0" cy="12065"/>
            </a:xfrm>
            <a:custGeom>
              <a:avLst/>
              <a:gdLst/>
              <a:ahLst/>
              <a:cxnLst/>
              <a:rect l="l" t="t" r="r" b="b"/>
              <a:pathLst>
                <a:path w="0" h="12064">
                  <a:moveTo>
                    <a:pt x="0" y="11658"/>
                  </a:moveTo>
                  <a:lnTo>
                    <a:pt x="0" y="0"/>
                  </a:lnTo>
                </a:path>
              </a:pathLst>
            </a:custGeom>
            <a:ln w="3175">
              <a:solidFill>
                <a:srgbClr val="565658"/>
              </a:solidFill>
            </a:ln>
          </p:spPr>
          <p:txBody>
            <a:bodyPr wrap="square" lIns="0" tIns="0" rIns="0" bIns="0" rtlCol="0"/>
            <a:lstStyle/>
            <a:p/>
          </p:txBody>
        </p:sp>
        <p:sp>
          <p:nvSpPr>
            <p:cNvPr id="871" name="object 871" descr=""/>
            <p:cNvSpPr/>
            <p:nvPr/>
          </p:nvSpPr>
          <p:spPr>
            <a:xfrm>
              <a:off x="5644527" y="2421880"/>
              <a:ext cx="4445" cy="0"/>
            </a:xfrm>
            <a:custGeom>
              <a:avLst/>
              <a:gdLst/>
              <a:ahLst/>
              <a:cxnLst/>
              <a:rect l="l" t="t" r="r" b="b"/>
              <a:pathLst>
                <a:path w="4445" h="0">
                  <a:moveTo>
                    <a:pt x="0" y="0"/>
                  </a:moveTo>
                  <a:lnTo>
                    <a:pt x="3886" y="0"/>
                  </a:lnTo>
                </a:path>
              </a:pathLst>
            </a:custGeom>
            <a:ln w="3175">
              <a:solidFill>
                <a:srgbClr val="565658"/>
              </a:solidFill>
            </a:ln>
          </p:spPr>
          <p:txBody>
            <a:bodyPr wrap="square" lIns="0" tIns="0" rIns="0" bIns="0" rtlCol="0"/>
            <a:lstStyle/>
            <a:p/>
          </p:txBody>
        </p:sp>
        <p:sp>
          <p:nvSpPr>
            <p:cNvPr id="872" name="object 872" descr=""/>
            <p:cNvSpPr/>
            <p:nvPr/>
          </p:nvSpPr>
          <p:spPr>
            <a:xfrm>
              <a:off x="5642573" y="2423838"/>
              <a:ext cx="0" cy="3175"/>
            </a:xfrm>
            <a:custGeom>
              <a:avLst/>
              <a:gdLst/>
              <a:ahLst/>
              <a:cxnLst/>
              <a:rect l="l" t="t" r="r" b="b"/>
              <a:pathLst>
                <a:path w="0" h="3175">
                  <a:moveTo>
                    <a:pt x="0" y="2705"/>
                  </a:moveTo>
                  <a:lnTo>
                    <a:pt x="0" y="0"/>
                  </a:lnTo>
                </a:path>
              </a:pathLst>
            </a:custGeom>
            <a:ln w="3175">
              <a:solidFill>
                <a:srgbClr val="565658"/>
              </a:solidFill>
            </a:ln>
          </p:spPr>
          <p:txBody>
            <a:bodyPr wrap="square" lIns="0" tIns="0" rIns="0" bIns="0" rtlCol="0"/>
            <a:lstStyle/>
            <a:p/>
          </p:txBody>
        </p:sp>
        <p:sp>
          <p:nvSpPr>
            <p:cNvPr id="873" name="object 873" descr=""/>
            <p:cNvSpPr/>
            <p:nvPr/>
          </p:nvSpPr>
          <p:spPr>
            <a:xfrm>
              <a:off x="5636429" y="2463241"/>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874" name="object 874" descr=""/>
            <p:cNvSpPr/>
            <p:nvPr/>
          </p:nvSpPr>
          <p:spPr>
            <a:xfrm>
              <a:off x="5636422" y="2462497"/>
              <a:ext cx="1905" cy="1270"/>
            </a:xfrm>
            <a:custGeom>
              <a:avLst/>
              <a:gdLst/>
              <a:ahLst/>
              <a:cxnLst/>
              <a:rect l="l" t="t" r="r" b="b"/>
              <a:pathLst>
                <a:path w="1904" h="1269">
                  <a:moveTo>
                    <a:pt x="1308" y="0"/>
                  </a:moveTo>
                  <a:lnTo>
                    <a:pt x="0" y="749"/>
                  </a:lnTo>
                </a:path>
              </a:pathLst>
            </a:custGeom>
            <a:ln w="3175">
              <a:solidFill>
                <a:srgbClr val="565658"/>
              </a:solidFill>
            </a:ln>
          </p:spPr>
          <p:txBody>
            <a:bodyPr wrap="square" lIns="0" tIns="0" rIns="0" bIns="0" rtlCol="0"/>
            <a:lstStyle/>
            <a:p/>
          </p:txBody>
        </p:sp>
        <p:sp>
          <p:nvSpPr>
            <p:cNvPr id="875" name="object 875" descr=""/>
            <p:cNvSpPr/>
            <p:nvPr/>
          </p:nvSpPr>
          <p:spPr>
            <a:xfrm>
              <a:off x="5636429" y="2464742"/>
              <a:ext cx="1905" cy="1270"/>
            </a:xfrm>
            <a:custGeom>
              <a:avLst/>
              <a:gdLst/>
              <a:ahLst/>
              <a:cxnLst/>
              <a:rect l="l" t="t" r="r" b="b"/>
              <a:pathLst>
                <a:path w="1904" h="1269">
                  <a:moveTo>
                    <a:pt x="0" y="0"/>
                  </a:moveTo>
                  <a:lnTo>
                    <a:pt x="1295" y="749"/>
                  </a:lnTo>
                </a:path>
              </a:pathLst>
            </a:custGeom>
            <a:ln w="3175">
              <a:solidFill>
                <a:srgbClr val="565658"/>
              </a:solidFill>
            </a:ln>
          </p:spPr>
          <p:txBody>
            <a:bodyPr wrap="square" lIns="0" tIns="0" rIns="0" bIns="0" rtlCol="0"/>
            <a:lstStyle/>
            <a:p/>
          </p:txBody>
        </p:sp>
        <p:sp>
          <p:nvSpPr>
            <p:cNvPr id="876" name="object 876" descr=""/>
            <p:cNvSpPr/>
            <p:nvPr/>
          </p:nvSpPr>
          <p:spPr>
            <a:xfrm>
              <a:off x="5637730" y="2464737"/>
              <a:ext cx="1905" cy="1270"/>
            </a:xfrm>
            <a:custGeom>
              <a:avLst/>
              <a:gdLst/>
              <a:ahLst/>
              <a:cxnLst/>
              <a:rect l="l" t="t" r="r" b="b"/>
              <a:pathLst>
                <a:path w="1904" h="1269">
                  <a:moveTo>
                    <a:pt x="0" y="749"/>
                  </a:moveTo>
                  <a:lnTo>
                    <a:pt x="1282" y="0"/>
                  </a:lnTo>
                </a:path>
              </a:pathLst>
            </a:custGeom>
            <a:ln w="3175">
              <a:solidFill>
                <a:srgbClr val="565658"/>
              </a:solidFill>
            </a:ln>
          </p:spPr>
          <p:txBody>
            <a:bodyPr wrap="square" lIns="0" tIns="0" rIns="0" bIns="0" rtlCol="0"/>
            <a:lstStyle/>
            <a:p/>
          </p:txBody>
        </p:sp>
        <p:sp>
          <p:nvSpPr>
            <p:cNvPr id="877" name="object 877" descr=""/>
            <p:cNvSpPr/>
            <p:nvPr/>
          </p:nvSpPr>
          <p:spPr>
            <a:xfrm>
              <a:off x="5637719" y="2462492"/>
              <a:ext cx="1905" cy="1270"/>
            </a:xfrm>
            <a:custGeom>
              <a:avLst/>
              <a:gdLst/>
              <a:ahLst/>
              <a:cxnLst/>
              <a:rect l="l" t="t" r="r" b="b"/>
              <a:pathLst>
                <a:path w="1904" h="1269">
                  <a:moveTo>
                    <a:pt x="1295" y="749"/>
                  </a:moveTo>
                  <a:lnTo>
                    <a:pt x="0" y="0"/>
                  </a:lnTo>
                </a:path>
              </a:pathLst>
            </a:custGeom>
            <a:ln w="3175">
              <a:solidFill>
                <a:srgbClr val="565658"/>
              </a:solidFill>
            </a:ln>
          </p:spPr>
          <p:txBody>
            <a:bodyPr wrap="square" lIns="0" tIns="0" rIns="0" bIns="0" rtlCol="0"/>
            <a:lstStyle/>
            <a:p/>
          </p:txBody>
        </p:sp>
        <p:sp>
          <p:nvSpPr>
            <p:cNvPr id="878" name="object 878" descr=""/>
            <p:cNvSpPr/>
            <p:nvPr/>
          </p:nvSpPr>
          <p:spPr>
            <a:xfrm>
              <a:off x="5639014" y="2463244"/>
              <a:ext cx="0" cy="1905"/>
            </a:xfrm>
            <a:custGeom>
              <a:avLst/>
              <a:gdLst/>
              <a:ahLst/>
              <a:cxnLst/>
              <a:rect l="l" t="t" r="r" b="b"/>
              <a:pathLst>
                <a:path w="0" h="1905">
                  <a:moveTo>
                    <a:pt x="0" y="1498"/>
                  </a:moveTo>
                  <a:lnTo>
                    <a:pt x="0" y="0"/>
                  </a:lnTo>
                </a:path>
              </a:pathLst>
            </a:custGeom>
            <a:ln w="3175">
              <a:solidFill>
                <a:srgbClr val="565658"/>
              </a:solidFill>
            </a:ln>
          </p:spPr>
          <p:txBody>
            <a:bodyPr wrap="square" lIns="0" tIns="0" rIns="0" bIns="0" rtlCol="0"/>
            <a:lstStyle/>
            <a:p/>
          </p:txBody>
        </p:sp>
        <p:sp>
          <p:nvSpPr>
            <p:cNvPr id="879" name="object 879" descr=""/>
            <p:cNvSpPr/>
            <p:nvPr/>
          </p:nvSpPr>
          <p:spPr>
            <a:xfrm>
              <a:off x="5683712" y="2433005"/>
              <a:ext cx="1905" cy="1270"/>
            </a:xfrm>
            <a:custGeom>
              <a:avLst/>
              <a:gdLst/>
              <a:ahLst/>
              <a:cxnLst/>
              <a:rect l="l" t="t" r="r" b="b"/>
              <a:pathLst>
                <a:path w="1904" h="1269">
                  <a:moveTo>
                    <a:pt x="0" y="0"/>
                  </a:moveTo>
                  <a:lnTo>
                    <a:pt x="1295" y="749"/>
                  </a:lnTo>
                </a:path>
              </a:pathLst>
            </a:custGeom>
            <a:ln w="3175">
              <a:solidFill>
                <a:srgbClr val="565658"/>
              </a:solidFill>
            </a:ln>
          </p:spPr>
          <p:txBody>
            <a:bodyPr wrap="square" lIns="0" tIns="0" rIns="0" bIns="0" rtlCol="0"/>
            <a:lstStyle/>
            <a:p/>
          </p:txBody>
        </p:sp>
        <p:sp>
          <p:nvSpPr>
            <p:cNvPr id="880" name="object 880" descr=""/>
            <p:cNvSpPr/>
            <p:nvPr/>
          </p:nvSpPr>
          <p:spPr>
            <a:xfrm>
              <a:off x="5683719" y="2430759"/>
              <a:ext cx="1905" cy="1270"/>
            </a:xfrm>
            <a:custGeom>
              <a:avLst/>
              <a:gdLst/>
              <a:ahLst/>
              <a:cxnLst/>
              <a:rect l="l" t="t" r="r" b="b"/>
              <a:pathLst>
                <a:path w="1904" h="1269">
                  <a:moveTo>
                    <a:pt x="1282" y="0"/>
                  </a:moveTo>
                  <a:lnTo>
                    <a:pt x="0" y="749"/>
                  </a:lnTo>
                </a:path>
              </a:pathLst>
            </a:custGeom>
            <a:ln w="3175">
              <a:solidFill>
                <a:srgbClr val="565658"/>
              </a:solidFill>
            </a:ln>
          </p:spPr>
          <p:txBody>
            <a:bodyPr wrap="square" lIns="0" tIns="0" rIns="0" bIns="0" rtlCol="0"/>
            <a:lstStyle/>
            <a:p/>
          </p:txBody>
        </p:sp>
        <p:sp>
          <p:nvSpPr>
            <p:cNvPr id="881" name="object 881" descr=""/>
            <p:cNvSpPr/>
            <p:nvPr/>
          </p:nvSpPr>
          <p:spPr>
            <a:xfrm>
              <a:off x="5686304" y="2431506"/>
              <a:ext cx="0" cy="1905"/>
            </a:xfrm>
            <a:custGeom>
              <a:avLst/>
              <a:gdLst/>
              <a:ahLst/>
              <a:cxnLst/>
              <a:rect l="l" t="t" r="r" b="b"/>
              <a:pathLst>
                <a:path w="0" h="1905">
                  <a:moveTo>
                    <a:pt x="0" y="1498"/>
                  </a:moveTo>
                  <a:lnTo>
                    <a:pt x="0" y="0"/>
                  </a:lnTo>
                </a:path>
              </a:pathLst>
            </a:custGeom>
            <a:ln w="3175">
              <a:solidFill>
                <a:srgbClr val="565658"/>
              </a:solidFill>
            </a:ln>
          </p:spPr>
          <p:txBody>
            <a:bodyPr wrap="square" lIns="0" tIns="0" rIns="0" bIns="0" rtlCol="0"/>
            <a:lstStyle/>
            <a:p/>
          </p:txBody>
        </p:sp>
        <p:sp>
          <p:nvSpPr>
            <p:cNvPr id="882" name="object 882" descr=""/>
            <p:cNvSpPr/>
            <p:nvPr/>
          </p:nvSpPr>
          <p:spPr>
            <a:xfrm>
              <a:off x="5684996" y="2430754"/>
              <a:ext cx="1905" cy="1270"/>
            </a:xfrm>
            <a:custGeom>
              <a:avLst/>
              <a:gdLst/>
              <a:ahLst/>
              <a:cxnLst/>
              <a:rect l="l" t="t" r="r" b="b"/>
              <a:pathLst>
                <a:path w="1904" h="1269">
                  <a:moveTo>
                    <a:pt x="1308" y="749"/>
                  </a:moveTo>
                  <a:lnTo>
                    <a:pt x="0" y="0"/>
                  </a:lnTo>
                </a:path>
              </a:pathLst>
            </a:custGeom>
            <a:ln w="3175">
              <a:solidFill>
                <a:srgbClr val="565658"/>
              </a:solidFill>
            </a:ln>
          </p:spPr>
          <p:txBody>
            <a:bodyPr wrap="square" lIns="0" tIns="0" rIns="0" bIns="0" rtlCol="0"/>
            <a:lstStyle/>
            <a:p/>
          </p:txBody>
        </p:sp>
        <p:sp>
          <p:nvSpPr>
            <p:cNvPr id="883" name="object 883" descr=""/>
            <p:cNvSpPr/>
            <p:nvPr/>
          </p:nvSpPr>
          <p:spPr>
            <a:xfrm>
              <a:off x="5685002" y="2433000"/>
              <a:ext cx="1905" cy="1270"/>
            </a:xfrm>
            <a:custGeom>
              <a:avLst/>
              <a:gdLst/>
              <a:ahLst/>
              <a:cxnLst/>
              <a:rect l="l" t="t" r="r" b="b"/>
              <a:pathLst>
                <a:path w="1904" h="1269">
                  <a:moveTo>
                    <a:pt x="0" y="749"/>
                  </a:moveTo>
                  <a:lnTo>
                    <a:pt x="1308" y="0"/>
                  </a:lnTo>
                </a:path>
              </a:pathLst>
            </a:custGeom>
            <a:ln w="3175">
              <a:solidFill>
                <a:srgbClr val="565658"/>
              </a:solidFill>
            </a:ln>
          </p:spPr>
          <p:txBody>
            <a:bodyPr wrap="square" lIns="0" tIns="0" rIns="0" bIns="0" rtlCol="0"/>
            <a:lstStyle/>
            <a:p/>
          </p:txBody>
        </p:sp>
        <p:sp>
          <p:nvSpPr>
            <p:cNvPr id="884" name="object 884" descr=""/>
            <p:cNvSpPr/>
            <p:nvPr/>
          </p:nvSpPr>
          <p:spPr>
            <a:xfrm>
              <a:off x="5683712" y="2431504"/>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885" name="object 885" descr=""/>
            <p:cNvSpPr/>
            <p:nvPr/>
          </p:nvSpPr>
          <p:spPr>
            <a:xfrm>
              <a:off x="5683712" y="2463241"/>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886" name="object 886" descr=""/>
            <p:cNvSpPr/>
            <p:nvPr/>
          </p:nvSpPr>
          <p:spPr>
            <a:xfrm>
              <a:off x="5685002" y="2464737"/>
              <a:ext cx="1905" cy="1270"/>
            </a:xfrm>
            <a:custGeom>
              <a:avLst/>
              <a:gdLst/>
              <a:ahLst/>
              <a:cxnLst/>
              <a:rect l="l" t="t" r="r" b="b"/>
              <a:pathLst>
                <a:path w="1904" h="1269">
                  <a:moveTo>
                    <a:pt x="0" y="749"/>
                  </a:moveTo>
                  <a:lnTo>
                    <a:pt x="1308" y="0"/>
                  </a:lnTo>
                </a:path>
              </a:pathLst>
            </a:custGeom>
            <a:ln w="3175">
              <a:solidFill>
                <a:srgbClr val="565658"/>
              </a:solidFill>
            </a:ln>
          </p:spPr>
          <p:txBody>
            <a:bodyPr wrap="square" lIns="0" tIns="0" rIns="0" bIns="0" rtlCol="0"/>
            <a:lstStyle/>
            <a:p/>
          </p:txBody>
        </p:sp>
        <p:sp>
          <p:nvSpPr>
            <p:cNvPr id="887" name="object 887" descr=""/>
            <p:cNvSpPr/>
            <p:nvPr/>
          </p:nvSpPr>
          <p:spPr>
            <a:xfrm>
              <a:off x="5683712" y="2464742"/>
              <a:ext cx="1905" cy="1270"/>
            </a:xfrm>
            <a:custGeom>
              <a:avLst/>
              <a:gdLst/>
              <a:ahLst/>
              <a:cxnLst/>
              <a:rect l="l" t="t" r="r" b="b"/>
              <a:pathLst>
                <a:path w="1904" h="1269">
                  <a:moveTo>
                    <a:pt x="0" y="0"/>
                  </a:moveTo>
                  <a:lnTo>
                    <a:pt x="1295" y="749"/>
                  </a:lnTo>
                </a:path>
              </a:pathLst>
            </a:custGeom>
            <a:ln w="3175">
              <a:solidFill>
                <a:srgbClr val="565658"/>
              </a:solidFill>
            </a:ln>
          </p:spPr>
          <p:txBody>
            <a:bodyPr wrap="square" lIns="0" tIns="0" rIns="0" bIns="0" rtlCol="0"/>
            <a:lstStyle/>
            <a:p/>
          </p:txBody>
        </p:sp>
        <p:sp>
          <p:nvSpPr>
            <p:cNvPr id="888" name="object 888" descr=""/>
            <p:cNvSpPr/>
            <p:nvPr/>
          </p:nvSpPr>
          <p:spPr>
            <a:xfrm>
              <a:off x="5684996" y="2462492"/>
              <a:ext cx="1905" cy="1270"/>
            </a:xfrm>
            <a:custGeom>
              <a:avLst/>
              <a:gdLst/>
              <a:ahLst/>
              <a:cxnLst/>
              <a:rect l="l" t="t" r="r" b="b"/>
              <a:pathLst>
                <a:path w="1904" h="1269">
                  <a:moveTo>
                    <a:pt x="1308" y="749"/>
                  </a:moveTo>
                  <a:lnTo>
                    <a:pt x="0" y="0"/>
                  </a:lnTo>
                </a:path>
              </a:pathLst>
            </a:custGeom>
            <a:ln w="3175">
              <a:solidFill>
                <a:srgbClr val="565658"/>
              </a:solidFill>
            </a:ln>
          </p:spPr>
          <p:txBody>
            <a:bodyPr wrap="square" lIns="0" tIns="0" rIns="0" bIns="0" rtlCol="0"/>
            <a:lstStyle/>
            <a:p/>
          </p:txBody>
        </p:sp>
        <p:sp>
          <p:nvSpPr>
            <p:cNvPr id="889" name="object 889" descr=""/>
            <p:cNvSpPr/>
            <p:nvPr/>
          </p:nvSpPr>
          <p:spPr>
            <a:xfrm>
              <a:off x="5686304" y="2463244"/>
              <a:ext cx="0" cy="1905"/>
            </a:xfrm>
            <a:custGeom>
              <a:avLst/>
              <a:gdLst/>
              <a:ahLst/>
              <a:cxnLst/>
              <a:rect l="l" t="t" r="r" b="b"/>
              <a:pathLst>
                <a:path w="0" h="1905">
                  <a:moveTo>
                    <a:pt x="0" y="1498"/>
                  </a:moveTo>
                  <a:lnTo>
                    <a:pt x="0" y="0"/>
                  </a:lnTo>
                </a:path>
              </a:pathLst>
            </a:custGeom>
            <a:ln w="3175">
              <a:solidFill>
                <a:srgbClr val="565658"/>
              </a:solidFill>
            </a:ln>
          </p:spPr>
          <p:txBody>
            <a:bodyPr wrap="square" lIns="0" tIns="0" rIns="0" bIns="0" rtlCol="0"/>
            <a:lstStyle/>
            <a:p/>
          </p:txBody>
        </p:sp>
        <p:sp>
          <p:nvSpPr>
            <p:cNvPr id="890" name="object 890" descr=""/>
            <p:cNvSpPr/>
            <p:nvPr/>
          </p:nvSpPr>
          <p:spPr>
            <a:xfrm>
              <a:off x="5683719" y="2462497"/>
              <a:ext cx="1905" cy="1270"/>
            </a:xfrm>
            <a:custGeom>
              <a:avLst/>
              <a:gdLst/>
              <a:ahLst/>
              <a:cxnLst/>
              <a:rect l="l" t="t" r="r" b="b"/>
              <a:pathLst>
                <a:path w="1904" h="1269">
                  <a:moveTo>
                    <a:pt x="1282" y="0"/>
                  </a:moveTo>
                  <a:lnTo>
                    <a:pt x="0" y="749"/>
                  </a:lnTo>
                </a:path>
              </a:pathLst>
            </a:custGeom>
            <a:ln w="3175">
              <a:solidFill>
                <a:srgbClr val="565658"/>
              </a:solidFill>
            </a:ln>
          </p:spPr>
          <p:txBody>
            <a:bodyPr wrap="square" lIns="0" tIns="0" rIns="0" bIns="0" rtlCol="0"/>
            <a:lstStyle/>
            <a:p/>
          </p:txBody>
        </p:sp>
        <p:sp>
          <p:nvSpPr>
            <p:cNvPr id="891" name="object 891" descr=""/>
            <p:cNvSpPr/>
            <p:nvPr/>
          </p:nvSpPr>
          <p:spPr>
            <a:xfrm>
              <a:off x="5639014" y="2431506"/>
              <a:ext cx="0" cy="1905"/>
            </a:xfrm>
            <a:custGeom>
              <a:avLst/>
              <a:gdLst/>
              <a:ahLst/>
              <a:cxnLst/>
              <a:rect l="l" t="t" r="r" b="b"/>
              <a:pathLst>
                <a:path w="0" h="1905">
                  <a:moveTo>
                    <a:pt x="0" y="1498"/>
                  </a:moveTo>
                  <a:lnTo>
                    <a:pt x="0" y="0"/>
                  </a:lnTo>
                </a:path>
              </a:pathLst>
            </a:custGeom>
            <a:ln w="3175">
              <a:solidFill>
                <a:srgbClr val="565658"/>
              </a:solidFill>
            </a:ln>
          </p:spPr>
          <p:txBody>
            <a:bodyPr wrap="square" lIns="0" tIns="0" rIns="0" bIns="0" rtlCol="0"/>
            <a:lstStyle/>
            <a:p/>
          </p:txBody>
        </p:sp>
        <p:sp>
          <p:nvSpPr>
            <p:cNvPr id="892" name="object 892" descr=""/>
            <p:cNvSpPr/>
            <p:nvPr/>
          </p:nvSpPr>
          <p:spPr>
            <a:xfrm>
              <a:off x="5637730" y="2433000"/>
              <a:ext cx="1905" cy="1270"/>
            </a:xfrm>
            <a:custGeom>
              <a:avLst/>
              <a:gdLst/>
              <a:ahLst/>
              <a:cxnLst/>
              <a:rect l="l" t="t" r="r" b="b"/>
              <a:pathLst>
                <a:path w="1904" h="1269">
                  <a:moveTo>
                    <a:pt x="0" y="749"/>
                  </a:moveTo>
                  <a:lnTo>
                    <a:pt x="1282" y="0"/>
                  </a:lnTo>
                </a:path>
              </a:pathLst>
            </a:custGeom>
            <a:ln w="3175">
              <a:solidFill>
                <a:srgbClr val="565658"/>
              </a:solidFill>
            </a:ln>
          </p:spPr>
          <p:txBody>
            <a:bodyPr wrap="square" lIns="0" tIns="0" rIns="0" bIns="0" rtlCol="0"/>
            <a:lstStyle/>
            <a:p/>
          </p:txBody>
        </p:sp>
        <p:sp>
          <p:nvSpPr>
            <p:cNvPr id="893" name="object 893" descr=""/>
            <p:cNvSpPr/>
            <p:nvPr/>
          </p:nvSpPr>
          <p:spPr>
            <a:xfrm>
              <a:off x="5636429" y="2433005"/>
              <a:ext cx="1905" cy="1270"/>
            </a:xfrm>
            <a:custGeom>
              <a:avLst/>
              <a:gdLst/>
              <a:ahLst/>
              <a:cxnLst/>
              <a:rect l="l" t="t" r="r" b="b"/>
              <a:pathLst>
                <a:path w="1904" h="1269">
                  <a:moveTo>
                    <a:pt x="0" y="0"/>
                  </a:moveTo>
                  <a:lnTo>
                    <a:pt x="1295" y="749"/>
                  </a:lnTo>
                </a:path>
              </a:pathLst>
            </a:custGeom>
            <a:ln w="3175">
              <a:solidFill>
                <a:srgbClr val="565658"/>
              </a:solidFill>
            </a:ln>
          </p:spPr>
          <p:txBody>
            <a:bodyPr wrap="square" lIns="0" tIns="0" rIns="0" bIns="0" rtlCol="0"/>
            <a:lstStyle/>
            <a:p/>
          </p:txBody>
        </p:sp>
        <p:sp>
          <p:nvSpPr>
            <p:cNvPr id="894" name="object 894" descr=""/>
            <p:cNvSpPr/>
            <p:nvPr/>
          </p:nvSpPr>
          <p:spPr>
            <a:xfrm>
              <a:off x="5636429" y="2431504"/>
              <a:ext cx="0" cy="1905"/>
            </a:xfrm>
            <a:custGeom>
              <a:avLst/>
              <a:gdLst/>
              <a:ahLst/>
              <a:cxnLst/>
              <a:rect l="l" t="t" r="r" b="b"/>
              <a:pathLst>
                <a:path w="0" h="1905">
                  <a:moveTo>
                    <a:pt x="0" y="0"/>
                  </a:moveTo>
                  <a:lnTo>
                    <a:pt x="0" y="1498"/>
                  </a:lnTo>
                </a:path>
              </a:pathLst>
            </a:custGeom>
            <a:ln w="3175">
              <a:solidFill>
                <a:srgbClr val="565658"/>
              </a:solidFill>
            </a:ln>
          </p:spPr>
          <p:txBody>
            <a:bodyPr wrap="square" lIns="0" tIns="0" rIns="0" bIns="0" rtlCol="0"/>
            <a:lstStyle/>
            <a:p/>
          </p:txBody>
        </p:sp>
        <p:sp>
          <p:nvSpPr>
            <p:cNvPr id="895" name="object 895" descr=""/>
            <p:cNvSpPr/>
            <p:nvPr/>
          </p:nvSpPr>
          <p:spPr>
            <a:xfrm>
              <a:off x="5636422" y="2430759"/>
              <a:ext cx="1905" cy="1270"/>
            </a:xfrm>
            <a:custGeom>
              <a:avLst/>
              <a:gdLst/>
              <a:ahLst/>
              <a:cxnLst/>
              <a:rect l="l" t="t" r="r" b="b"/>
              <a:pathLst>
                <a:path w="1904" h="1269">
                  <a:moveTo>
                    <a:pt x="1308" y="0"/>
                  </a:moveTo>
                  <a:lnTo>
                    <a:pt x="0" y="749"/>
                  </a:lnTo>
                </a:path>
              </a:pathLst>
            </a:custGeom>
            <a:ln w="3175">
              <a:solidFill>
                <a:srgbClr val="565658"/>
              </a:solidFill>
            </a:ln>
          </p:spPr>
          <p:txBody>
            <a:bodyPr wrap="square" lIns="0" tIns="0" rIns="0" bIns="0" rtlCol="0"/>
            <a:lstStyle/>
            <a:p/>
          </p:txBody>
        </p:sp>
        <p:sp>
          <p:nvSpPr>
            <p:cNvPr id="896" name="object 896" descr=""/>
            <p:cNvSpPr/>
            <p:nvPr/>
          </p:nvSpPr>
          <p:spPr>
            <a:xfrm>
              <a:off x="5637719" y="2430754"/>
              <a:ext cx="1905" cy="1270"/>
            </a:xfrm>
            <a:custGeom>
              <a:avLst/>
              <a:gdLst/>
              <a:ahLst/>
              <a:cxnLst/>
              <a:rect l="l" t="t" r="r" b="b"/>
              <a:pathLst>
                <a:path w="1904" h="1269">
                  <a:moveTo>
                    <a:pt x="1295" y="749"/>
                  </a:moveTo>
                  <a:lnTo>
                    <a:pt x="0" y="0"/>
                  </a:lnTo>
                </a:path>
              </a:pathLst>
            </a:custGeom>
            <a:ln w="3175">
              <a:solidFill>
                <a:srgbClr val="565658"/>
              </a:solidFill>
            </a:ln>
          </p:spPr>
          <p:txBody>
            <a:bodyPr wrap="square" lIns="0" tIns="0" rIns="0" bIns="0" rtlCol="0"/>
            <a:lstStyle/>
            <a:p/>
          </p:txBody>
        </p:sp>
        <p:sp>
          <p:nvSpPr>
            <p:cNvPr id="897" name="object 897" descr=""/>
            <p:cNvSpPr/>
            <p:nvPr/>
          </p:nvSpPr>
          <p:spPr>
            <a:xfrm>
              <a:off x="5652055" y="2393714"/>
              <a:ext cx="19050" cy="0"/>
            </a:xfrm>
            <a:custGeom>
              <a:avLst/>
              <a:gdLst/>
              <a:ahLst/>
              <a:cxnLst/>
              <a:rect l="l" t="t" r="r" b="b"/>
              <a:pathLst>
                <a:path w="19050" h="0">
                  <a:moveTo>
                    <a:pt x="0" y="0"/>
                  </a:moveTo>
                  <a:lnTo>
                    <a:pt x="18618" y="0"/>
                  </a:lnTo>
                </a:path>
              </a:pathLst>
            </a:custGeom>
            <a:ln w="3175">
              <a:solidFill>
                <a:srgbClr val="565658"/>
              </a:solidFill>
            </a:ln>
          </p:spPr>
          <p:txBody>
            <a:bodyPr wrap="square" lIns="0" tIns="0" rIns="0" bIns="0" rtlCol="0"/>
            <a:lstStyle/>
            <a:p/>
          </p:txBody>
        </p:sp>
        <p:sp>
          <p:nvSpPr>
            <p:cNvPr id="898" name="object 898" descr=""/>
            <p:cNvSpPr/>
            <p:nvPr/>
          </p:nvSpPr>
          <p:spPr>
            <a:xfrm>
              <a:off x="5651732" y="2394036"/>
              <a:ext cx="19685" cy="0"/>
            </a:xfrm>
            <a:custGeom>
              <a:avLst/>
              <a:gdLst/>
              <a:ahLst/>
              <a:cxnLst/>
              <a:rect l="l" t="t" r="r" b="b"/>
              <a:pathLst>
                <a:path w="19685" h="0">
                  <a:moveTo>
                    <a:pt x="0" y="0"/>
                  </a:moveTo>
                  <a:lnTo>
                    <a:pt x="19265" y="0"/>
                  </a:lnTo>
                </a:path>
              </a:pathLst>
            </a:custGeom>
            <a:ln w="3175">
              <a:solidFill>
                <a:srgbClr val="565658"/>
              </a:solidFill>
            </a:ln>
          </p:spPr>
          <p:txBody>
            <a:bodyPr wrap="square" lIns="0" tIns="0" rIns="0" bIns="0" rtlCol="0"/>
            <a:lstStyle/>
            <a:p/>
          </p:txBody>
        </p:sp>
        <p:sp>
          <p:nvSpPr>
            <p:cNvPr id="899" name="object 899" descr=""/>
            <p:cNvSpPr/>
            <p:nvPr/>
          </p:nvSpPr>
          <p:spPr>
            <a:xfrm>
              <a:off x="5651082" y="2400448"/>
              <a:ext cx="20955" cy="0"/>
            </a:xfrm>
            <a:custGeom>
              <a:avLst/>
              <a:gdLst/>
              <a:ahLst/>
              <a:cxnLst/>
              <a:rect l="l" t="t" r="r" b="b"/>
              <a:pathLst>
                <a:path w="20954" h="0">
                  <a:moveTo>
                    <a:pt x="0" y="0"/>
                  </a:moveTo>
                  <a:lnTo>
                    <a:pt x="20561" y="0"/>
                  </a:lnTo>
                </a:path>
              </a:pathLst>
            </a:custGeom>
            <a:ln w="3175">
              <a:solidFill>
                <a:srgbClr val="565658"/>
              </a:solidFill>
            </a:ln>
          </p:spPr>
          <p:txBody>
            <a:bodyPr wrap="square" lIns="0" tIns="0" rIns="0" bIns="0" rtlCol="0"/>
            <a:lstStyle/>
            <a:p/>
          </p:txBody>
        </p:sp>
        <p:sp>
          <p:nvSpPr>
            <p:cNvPr id="900" name="object 900" descr=""/>
            <p:cNvSpPr/>
            <p:nvPr/>
          </p:nvSpPr>
          <p:spPr>
            <a:xfrm>
              <a:off x="5651732" y="2399791"/>
              <a:ext cx="19685" cy="0"/>
            </a:xfrm>
            <a:custGeom>
              <a:avLst/>
              <a:gdLst/>
              <a:ahLst/>
              <a:cxnLst/>
              <a:rect l="l" t="t" r="r" b="b"/>
              <a:pathLst>
                <a:path w="19685" h="0">
                  <a:moveTo>
                    <a:pt x="0" y="0"/>
                  </a:moveTo>
                  <a:lnTo>
                    <a:pt x="19265" y="0"/>
                  </a:lnTo>
                </a:path>
              </a:pathLst>
            </a:custGeom>
            <a:ln w="3175">
              <a:solidFill>
                <a:srgbClr val="565658"/>
              </a:solidFill>
            </a:ln>
          </p:spPr>
          <p:txBody>
            <a:bodyPr wrap="square" lIns="0" tIns="0" rIns="0" bIns="0" rtlCol="0"/>
            <a:lstStyle/>
            <a:p/>
          </p:txBody>
        </p:sp>
        <p:sp>
          <p:nvSpPr>
            <p:cNvPr id="901" name="object 901" descr=""/>
            <p:cNvSpPr/>
            <p:nvPr/>
          </p:nvSpPr>
          <p:spPr>
            <a:xfrm>
              <a:off x="5650592" y="2404839"/>
              <a:ext cx="2540" cy="0"/>
            </a:xfrm>
            <a:custGeom>
              <a:avLst/>
              <a:gdLst/>
              <a:ahLst/>
              <a:cxnLst/>
              <a:rect l="l" t="t" r="r" b="b"/>
              <a:pathLst>
                <a:path w="2539" h="0">
                  <a:moveTo>
                    <a:pt x="0" y="0"/>
                  </a:moveTo>
                  <a:lnTo>
                    <a:pt x="2527" y="0"/>
                  </a:lnTo>
                </a:path>
              </a:pathLst>
            </a:custGeom>
            <a:ln w="3175">
              <a:solidFill>
                <a:srgbClr val="565658"/>
              </a:solidFill>
            </a:ln>
          </p:spPr>
          <p:txBody>
            <a:bodyPr wrap="square" lIns="0" tIns="0" rIns="0" bIns="0" rtlCol="0"/>
            <a:lstStyle/>
            <a:p/>
          </p:txBody>
        </p:sp>
        <p:sp>
          <p:nvSpPr>
            <p:cNvPr id="902" name="object 902" descr=""/>
            <p:cNvSpPr/>
            <p:nvPr/>
          </p:nvSpPr>
          <p:spPr>
            <a:xfrm>
              <a:off x="5669611" y="2404839"/>
              <a:ext cx="2540" cy="0"/>
            </a:xfrm>
            <a:custGeom>
              <a:avLst/>
              <a:gdLst/>
              <a:ahLst/>
              <a:cxnLst/>
              <a:rect l="l" t="t" r="r" b="b"/>
              <a:pathLst>
                <a:path w="2539" h="0">
                  <a:moveTo>
                    <a:pt x="0" y="0"/>
                  </a:moveTo>
                  <a:lnTo>
                    <a:pt x="2527" y="0"/>
                  </a:lnTo>
                </a:path>
              </a:pathLst>
            </a:custGeom>
            <a:ln w="3175">
              <a:solidFill>
                <a:srgbClr val="565658"/>
              </a:solidFill>
            </a:ln>
          </p:spPr>
          <p:txBody>
            <a:bodyPr wrap="square" lIns="0" tIns="0" rIns="0" bIns="0" rtlCol="0"/>
            <a:lstStyle/>
            <a:p/>
          </p:txBody>
        </p:sp>
        <p:sp>
          <p:nvSpPr>
            <p:cNvPr id="903" name="object 903" descr=""/>
            <p:cNvSpPr/>
            <p:nvPr/>
          </p:nvSpPr>
          <p:spPr>
            <a:xfrm>
              <a:off x="5669151" y="2405409"/>
              <a:ext cx="3810" cy="0"/>
            </a:xfrm>
            <a:custGeom>
              <a:avLst/>
              <a:gdLst/>
              <a:ahLst/>
              <a:cxnLst/>
              <a:rect l="l" t="t" r="r" b="b"/>
              <a:pathLst>
                <a:path w="3810" h="0">
                  <a:moveTo>
                    <a:pt x="0" y="0"/>
                  </a:moveTo>
                  <a:lnTo>
                    <a:pt x="3454" y="0"/>
                  </a:lnTo>
                </a:path>
              </a:pathLst>
            </a:custGeom>
            <a:ln w="3175">
              <a:solidFill>
                <a:srgbClr val="565658"/>
              </a:solidFill>
            </a:ln>
          </p:spPr>
          <p:txBody>
            <a:bodyPr wrap="square" lIns="0" tIns="0" rIns="0" bIns="0" rtlCol="0"/>
            <a:lstStyle/>
            <a:p/>
          </p:txBody>
        </p:sp>
        <p:sp>
          <p:nvSpPr>
            <p:cNvPr id="904" name="object 904" descr=""/>
            <p:cNvSpPr/>
            <p:nvPr/>
          </p:nvSpPr>
          <p:spPr>
            <a:xfrm>
              <a:off x="5650127" y="2405409"/>
              <a:ext cx="3810" cy="0"/>
            </a:xfrm>
            <a:custGeom>
              <a:avLst/>
              <a:gdLst/>
              <a:ahLst/>
              <a:cxnLst/>
              <a:rect l="l" t="t" r="r" b="b"/>
              <a:pathLst>
                <a:path w="3810" h="0">
                  <a:moveTo>
                    <a:pt x="0" y="0"/>
                  </a:moveTo>
                  <a:lnTo>
                    <a:pt x="3454" y="0"/>
                  </a:lnTo>
                </a:path>
              </a:pathLst>
            </a:custGeom>
            <a:ln w="3175">
              <a:solidFill>
                <a:srgbClr val="565658"/>
              </a:solidFill>
            </a:ln>
          </p:spPr>
          <p:txBody>
            <a:bodyPr wrap="square" lIns="0" tIns="0" rIns="0" bIns="0" rtlCol="0"/>
            <a:lstStyle/>
            <a:p/>
          </p:txBody>
        </p:sp>
        <p:sp>
          <p:nvSpPr>
            <p:cNvPr id="905" name="object 905" descr=""/>
            <p:cNvSpPr/>
            <p:nvPr/>
          </p:nvSpPr>
          <p:spPr>
            <a:xfrm>
              <a:off x="5634165" y="2451683"/>
              <a:ext cx="1270" cy="0"/>
            </a:xfrm>
            <a:custGeom>
              <a:avLst/>
              <a:gdLst/>
              <a:ahLst/>
              <a:cxnLst/>
              <a:rect l="l" t="t" r="r" b="b"/>
              <a:pathLst>
                <a:path w="1270" h="0">
                  <a:moveTo>
                    <a:pt x="762" y="0"/>
                  </a:moveTo>
                  <a:lnTo>
                    <a:pt x="0" y="0"/>
                  </a:lnTo>
                </a:path>
              </a:pathLst>
            </a:custGeom>
            <a:ln w="3175">
              <a:solidFill>
                <a:srgbClr val="565658"/>
              </a:solidFill>
            </a:ln>
          </p:spPr>
          <p:txBody>
            <a:bodyPr wrap="square" lIns="0" tIns="0" rIns="0" bIns="0" rtlCol="0"/>
            <a:lstStyle/>
            <a:p/>
          </p:txBody>
        </p:sp>
        <p:sp>
          <p:nvSpPr>
            <p:cNvPr id="906" name="object 906" descr=""/>
            <p:cNvSpPr/>
            <p:nvPr/>
          </p:nvSpPr>
          <p:spPr>
            <a:xfrm>
              <a:off x="5658454" y="2475979"/>
              <a:ext cx="6350" cy="0"/>
            </a:xfrm>
            <a:custGeom>
              <a:avLst/>
              <a:gdLst/>
              <a:ahLst/>
              <a:cxnLst/>
              <a:rect l="l" t="t" r="r" b="b"/>
              <a:pathLst>
                <a:path w="6350" h="0">
                  <a:moveTo>
                    <a:pt x="5816" y="0"/>
                  </a:moveTo>
                  <a:lnTo>
                    <a:pt x="0" y="0"/>
                  </a:lnTo>
                </a:path>
              </a:pathLst>
            </a:custGeom>
            <a:ln w="3175">
              <a:solidFill>
                <a:srgbClr val="565658"/>
              </a:solidFill>
            </a:ln>
          </p:spPr>
          <p:txBody>
            <a:bodyPr wrap="square" lIns="0" tIns="0" rIns="0" bIns="0" rtlCol="0"/>
            <a:lstStyle/>
            <a:p/>
          </p:txBody>
        </p:sp>
        <p:sp>
          <p:nvSpPr>
            <p:cNvPr id="907" name="object 907" descr=""/>
            <p:cNvSpPr/>
            <p:nvPr/>
          </p:nvSpPr>
          <p:spPr>
            <a:xfrm>
              <a:off x="5634159" y="2444552"/>
              <a:ext cx="1270" cy="0"/>
            </a:xfrm>
            <a:custGeom>
              <a:avLst/>
              <a:gdLst/>
              <a:ahLst/>
              <a:cxnLst/>
              <a:rect l="l" t="t" r="r" b="b"/>
              <a:pathLst>
                <a:path w="1270" h="0">
                  <a:moveTo>
                    <a:pt x="0" y="0"/>
                  </a:moveTo>
                  <a:lnTo>
                    <a:pt x="774" y="0"/>
                  </a:lnTo>
                </a:path>
              </a:pathLst>
            </a:custGeom>
            <a:ln w="3175">
              <a:solidFill>
                <a:srgbClr val="565658"/>
              </a:solidFill>
            </a:ln>
          </p:spPr>
          <p:txBody>
            <a:bodyPr wrap="square" lIns="0" tIns="0" rIns="0" bIns="0" rtlCol="0"/>
            <a:lstStyle/>
            <a:p/>
          </p:txBody>
        </p:sp>
        <p:sp>
          <p:nvSpPr>
            <p:cNvPr id="908" name="object 908" descr=""/>
            <p:cNvSpPr/>
            <p:nvPr/>
          </p:nvSpPr>
          <p:spPr>
            <a:xfrm>
              <a:off x="5657804" y="2474559"/>
              <a:ext cx="0" cy="1270"/>
            </a:xfrm>
            <a:custGeom>
              <a:avLst/>
              <a:gdLst/>
              <a:ahLst/>
              <a:cxnLst/>
              <a:rect l="l" t="t" r="r" b="b"/>
              <a:pathLst>
                <a:path w="0" h="1269">
                  <a:moveTo>
                    <a:pt x="0" y="774"/>
                  </a:moveTo>
                  <a:lnTo>
                    <a:pt x="0" y="0"/>
                  </a:lnTo>
                </a:path>
              </a:pathLst>
            </a:custGeom>
            <a:ln w="3175">
              <a:solidFill>
                <a:srgbClr val="565658"/>
              </a:solidFill>
            </a:ln>
          </p:spPr>
          <p:txBody>
            <a:bodyPr wrap="square" lIns="0" tIns="0" rIns="0" bIns="0" rtlCol="0"/>
            <a:lstStyle/>
            <a:p/>
          </p:txBody>
        </p:sp>
        <p:sp>
          <p:nvSpPr>
            <p:cNvPr id="909" name="object 909" descr=""/>
            <p:cNvSpPr/>
            <p:nvPr/>
          </p:nvSpPr>
          <p:spPr>
            <a:xfrm>
              <a:off x="5664922" y="2474564"/>
              <a:ext cx="0" cy="1270"/>
            </a:xfrm>
            <a:custGeom>
              <a:avLst/>
              <a:gdLst/>
              <a:ahLst/>
              <a:cxnLst/>
              <a:rect l="l" t="t" r="r" b="b"/>
              <a:pathLst>
                <a:path w="0" h="1269">
                  <a:moveTo>
                    <a:pt x="0" y="0"/>
                  </a:moveTo>
                  <a:lnTo>
                    <a:pt x="0" y="762"/>
                  </a:lnTo>
                </a:path>
              </a:pathLst>
            </a:custGeom>
            <a:ln w="3175">
              <a:solidFill>
                <a:srgbClr val="565658"/>
              </a:solidFill>
            </a:ln>
          </p:spPr>
          <p:txBody>
            <a:bodyPr wrap="square" lIns="0" tIns="0" rIns="0" bIns="0" rtlCol="0"/>
            <a:lstStyle/>
            <a:p/>
          </p:txBody>
        </p:sp>
        <p:sp>
          <p:nvSpPr>
            <p:cNvPr id="910" name="object 910" descr=""/>
            <p:cNvSpPr/>
            <p:nvPr/>
          </p:nvSpPr>
          <p:spPr>
            <a:xfrm>
              <a:off x="5687805" y="2444552"/>
              <a:ext cx="1270" cy="0"/>
            </a:xfrm>
            <a:custGeom>
              <a:avLst/>
              <a:gdLst/>
              <a:ahLst/>
              <a:cxnLst/>
              <a:rect l="l" t="t" r="r" b="b"/>
              <a:pathLst>
                <a:path w="1270" h="0">
                  <a:moveTo>
                    <a:pt x="0" y="0"/>
                  </a:moveTo>
                  <a:lnTo>
                    <a:pt x="762" y="0"/>
                  </a:lnTo>
                </a:path>
              </a:pathLst>
            </a:custGeom>
            <a:ln w="3175">
              <a:solidFill>
                <a:srgbClr val="565658"/>
              </a:solidFill>
            </a:ln>
          </p:spPr>
          <p:txBody>
            <a:bodyPr wrap="square" lIns="0" tIns="0" rIns="0" bIns="0" rtlCol="0"/>
            <a:lstStyle/>
            <a:p/>
          </p:txBody>
        </p:sp>
        <p:sp>
          <p:nvSpPr>
            <p:cNvPr id="911" name="object 911" descr=""/>
            <p:cNvSpPr/>
            <p:nvPr/>
          </p:nvSpPr>
          <p:spPr>
            <a:xfrm>
              <a:off x="5689219" y="2445208"/>
              <a:ext cx="0" cy="6350"/>
            </a:xfrm>
            <a:custGeom>
              <a:avLst/>
              <a:gdLst/>
              <a:ahLst/>
              <a:cxnLst/>
              <a:rect l="l" t="t" r="r" b="b"/>
              <a:pathLst>
                <a:path w="0" h="6350">
                  <a:moveTo>
                    <a:pt x="0" y="0"/>
                  </a:moveTo>
                  <a:lnTo>
                    <a:pt x="0" y="5829"/>
                  </a:lnTo>
                </a:path>
              </a:pathLst>
            </a:custGeom>
            <a:ln w="3175">
              <a:solidFill>
                <a:srgbClr val="565658"/>
              </a:solidFill>
            </a:ln>
          </p:spPr>
          <p:txBody>
            <a:bodyPr wrap="square" lIns="0" tIns="0" rIns="0" bIns="0" rtlCol="0"/>
            <a:lstStyle/>
            <a:p/>
          </p:txBody>
        </p:sp>
        <p:sp>
          <p:nvSpPr>
            <p:cNvPr id="912" name="object 912" descr=""/>
            <p:cNvSpPr/>
            <p:nvPr/>
          </p:nvSpPr>
          <p:spPr>
            <a:xfrm>
              <a:off x="5633507" y="2445208"/>
              <a:ext cx="0" cy="6350"/>
            </a:xfrm>
            <a:custGeom>
              <a:avLst/>
              <a:gdLst/>
              <a:ahLst/>
              <a:cxnLst/>
              <a:rect l="l" t="t" r="r" b="b"/>
              <a:pathLst>
                <a:path w="0" h="6350">
                  <a:moveTo>
                    <a:pt x="0" y="5829"/>
                  </a:moveTo>
                  <a:lnTo>
                    <a:pt x="0" y="0"/>
                  </a:lnTo>
                </a:path>
              </a:pathLst>
            </a:custGeom>
            <a:ln w="3175">
              <a:solidFill>
                <a:srgbClr val="565658"/>
              </a:solidFill>
            </a:ln>
          </p:spPr>
          <p:txBody>
            <a:bodyPr wrap="square" lIns="0" tIns="0" rIns="0" bIns="0" rtlCol="0"/>
            <a:lstStyle/>
            <a:p/>
          </p:txBody>
        </p:sp>
        <p:sp>
          <p:nvSpPr>
            <p:cNvPr id="913" name="object 913" descr=""/>
            <p:cNvSpPr/>
            <p:nvPr/>
          </p:nvSpPr>
          <p:spPr>
            <a:xfrm>
              <a:off x="5687805" y="2451683"/>
              <a:ext cx="1270" cy="0"/>
            </a:xfrm>
            <a:custGeom>
              <a:avLst/>
              <a:gdLst/>
              <a:ahLst/>
              <a:cxnLst/>
              <a:rect l="l" t="t" r="r" b="b"/>
              <a:pathLst>
                <a:path w="1270" h="0">
                  <a:moveTo>
                    <a:pt x="762" y="0"/>
                  </a:moveTo>
                  <a:lnTo>
                    <a:pt x="0" y="0"/>
                  </a:lnTo>
                </a:path>
              </a:pathLst>
            </a:custGeom>
            <a:ln w="3175">
              <a:solidFill>
                <a:srgbClr val="565658"/>
              </a:solidFill>
            </a:ln>
          </p:spPr>
          <p:txBody>
            <a:bodyPr wrap="square" lIns="0" tIns="0" rIns="0" bIns="0" rtlCol="0"/>
            <a:lstStyle/>
            <a:p/>
          </p:txBody>
        </p:sp>
        <p:sp>
          <p:nvSpPr>
            <p:cNvPr id="914" name="object 914" descr=""/>
            <p:cNvSpPr/>
            <p:nvPr/>
          </p:nvSpPr>
          <p:spPr>
            <a:xfrm>
              <a:off x="5674323" y="2420937"/>
              <a:ext cx="0" cy="4445"/>
            </a:xfrm>
            <a:custGeom>
              <a:avLst/>
              <a:gdLst/>
              <a:ahLst/>
              <a:cxnLst/>
              <a:rect l="l" t="t" r="r" b="b"/>
              <a:pathLst>
                <a:path w="0" h="4444">
                  <a:moveTo>
                    <a:pt x="0" y="0"/>
                  </a:moveTo>
                  <a:lnTo>
                    <a:pt x="0" y="4013"/>
                  </a:lnTo>
                </a:path>
              </a:pathLst>
            </a:custGeom>
            <a:ln w="3175">
              <a:solidFill>
                <a:srgbClr val="565658"/>
              </a:solidFill>
            </a:ln>
          </p:spPr>
          <p:txBody>
            <a:bodyPr wrap="square" lIns="0" tIns="0" rIns="0" bIns="0" rtlCol="0"/>
            <a:lstStyle/>
            <a:p/>
          </p:txBody>
        </p:sp>
        <p:sp>
          <p:nvSpPr>
            <p:cNvPr id="915" name="object 915" descr=""/>
            <p:cNvSpPr/>
            <p:nvPr/>
          </p:nvSpPr>
          <p:spPr>
            <a:xfrm>
              <a:off x="5648408" y="2420942"/>
              <a:ext cx="0" cy="4445"/>
            </a:xfrm>
            <a:custGeom>
              <a:avLst/>
              <a:gdLst/>
              <a:ahLst/>
              <a:cxnLst/>
              <a:rect l="l" t="t" r="r" b="b"/>
              <a:pathLst>
                <a:path w="0" h="4444">
                  <a:moveTo>
                    <a:pt x="0" y="4013"/>
                  </a:moveTo>
                  <a:lnTo>
                    <a:pt x="0" y="0"/>
                  </a:lnTo>
                </a:path>
              </a:pathLst>
            </a:custGeom>
            <a:ln w="3175">
              <a:solidFill>
                <a:srgbClr val="565658"/>
              </a:solidFill>
            </a:ln>
          </p:spPr>
          <p:txBody>
            <a:bodyPr wrap="square" lIns="0" tIns="0" rIns="0" bIns="0" rtlCol="0"/>
            <a:lstStyle/>
            <a:p/>
          </p:txBody>
        </p:sp>
        <p:sp>
          <p:nvSpPr>
            <p:cNvPr id="916" name="object 916" descr=""/>
            <p:cNvSpPr/>
            <p:nvPr/>
          </p:nvSpPr>
          <p:spPr>
            <a:xfrm>
              <a:off x="5649060" y="2407506"/>
              <a:ext cx="0" cy="635"/>
            </a:xfrm>
            <a:custGeom>
              <a:avLst/>
              <a:gdLst/>
              <a:ahLst/>
              <a:cxnLst/>
              <a:rect l="l" t="t" r="r" b="b"/>
              <a:pathLst>
                <a:path w="0" h="635">
                  <a:moveTo>
                    <a:pt x="0" y="0"/>
                  </a:moveTo>
                  <a:lnTo>
                    <a:pt x="0" y="444"/>
                  </a:lnTo>
                </a:path>
              </a:pathLst>
            </a:custGeom>
            <a:ln w="3175">
              <a:solidFill>
                <a:srgbClr val="565658"/>
              </a:solidFill>
            </a:ln>
          </p:spPr>
          <p:txBody>
            <a:bodyPr wrap="square" lIns="0" tIns="0" rIns="0" bIns="0" rtlCol="0"/>
            <a:lstStyle/>
            <a:p/>
          </p:txBody>
        </p:sp>
        <p:sp>
          <p:nvSpPr>
            <p:cNvPr id="917" name="object 917" descr=""/>
            <p:cNvSpPr/>
            <p:nvPr/>
          </p:nvSpPr>
          <p:spPr>
            <a:xfrm>
              <a:off x="5673672" y="2407506"/>
              <a:ext cx="0" cy="635"/>
            </a:xfrm>
            <a:custGeom>
              <a:avLst/>
              <a:gdLst/>
              <a:ahLst/>
              <a:cxnLst/>
              <a:rect l="l" t="t" r="r" b="b"/>
              <a:pathLst>
                <a:path w="0" h="635">
                  <a:moveTo>
                    <a:pt x="0" y="0"/>
                  </a:moveTo>
                  <a:lnTo>
                    <a:pt x="0" y="444"/>
                  </a:lnTo>
                </a:path>
              </a:pathLst>
            </a:custGeom>
            <a:ln w="3175">
              <a:solidFill>
                <a:srgbClr val="565658"/>
              </a:solidFill>
            </a:ln>
          </p:spPr>
          <p:txBody>
            <a:bodyPr wrap="square" lIns="0" tIns="0" rIns="0" bIns="0" rtlCol="0"/>
            <a:lstStyle/>
            <a:p/>
          </p:txBody>
        </p:sp>
        <p:sp>
          <p:nvSpPr>
            <p:cNvPr id="918" name="object 918" descr=""/>
            <p:cNvSpPr/>
            <p:nvPr/>
          </p:nvSpPr>
          <p:spPr>
            <a:xfrm>
              <a:off x="5649029" y="2406017"/>
              <a:ext cx="0" cy="1905"/>
            </a:xfrm>
            <a:custGeom>
              <a:avLst/>
              <a:gdLst/>
              <a:ahLst/>
              <a:cxnLst/>
              <a:rect l="l" t="t" r="r" b="b"/>
              <a:pathLst>
                <a:path w="0" h="1905">
                  <a:moveTo>
                    <a:pt x="0" y="0"/>
                  </a:moveTo>
                  <a:lnTo>
                    <a:pt x="0" y="1485"/>
                  </a:lnTo>
                </a:path>
              </a:pathLst>
            </a:custGeom>
            <a:ln w="3175">
              <a:solidFill>
                <a:srgbClr val="565658"/>
              </a:solidFill>
            </a:ln>
          </p:spPr>
          <p:txBody>
            <a:bodyPr wrap="square" lIns="0" tIns="0" rIns="0" bIns="0" rtlCol="0"/>
            <a:lstStyle/>
            <a:p/>
          </p:txBody>
        </p:sp>
        <p:sp>
          <p:nvSpPr>
            <p:cNvPr id="919" name="object 919" descr=""/>
            <p:cNvSpPr/>
            <p:nvPr/>
          </p:nvSpPr>
          <p:spPr>
            <a:xfrm>
              <a:off x="5649033" y="2407506"/>
              <a:ext cx="24765" cy="0"/>
            </a:xfrm>
            <a:custGeom>
              <a:avLst/>
              <a:gdLst/>
              <a:ahLst/>
              <a:cxnLst/>
              <a:rect l="l" t="t" r="r" b="b"/>
              <a:pathLst>
                <a:path w="24764" h="0">
                  <a:moveTo>
                    <a:pt x="24676" y="0"/>
                  </a:moveTo>
                  <a:lnTo>
                    <a:pt x="0" y="0"/>
                  </a:lnTo>
                </a:path>
              </a:pathLst>
            </a:custGeom>
            <a:ln w="3175">
              <a:solidFill>
                <a:srgbClr val="565658"/>
              </a:solidFill>
            </a:ln>
          </p:spPr>
          <p:txBody>
            <a:bodyPr wrap="square" lIns="0" tIns="0" rIns="0" bIns="0" rtlCol="0"/>
            <a:lstStyle/>
            <a:p/>
          </p:txBody>
        </p:sp>
        <p:sp>
          <p:nvSpPr>
            <p:cNvPr id="920" name="object 920" descr=""/>
            <p:cNvSpPr/>
            <p:nvPr/>
          </p:nvSpPr>
          <p:spPr>
            <a:xfrm>
              <a:off x="5649033" y="2406017"/>
              <a:ext cx="24765" cy="1905"/>
            </a:xfrm>
            <a:custGeom>
              <a:avLst/>
              <a:gdLst/>
              <a:ahLst/>
              <a:cxnLst/>
              <a:rect l="l" t="t" r="r" b="b"/>
              <a:pathLst>
                <a:path w="24764" h="1905">
                  <a:moveTo>
                    <a:pt x="24676" y="0"/>
                  </a:moveTo>
                  <a:lnTo>
                    <a:pt x="0" y="0"/>
                  </a:lnTo>
                </a:path>
                <a:path w="24764" h="1905">
                  <a:moveTo>
                    <a:pt x="24676" y="0"/>
                  </a:moveTo>
                  <a:lnTo>
                    <a:pt x="24676" y="1485"/>
                  </a:lnTo>
                </a:path>
              </a:pathLst>
            </a:custGeom>
            <a:ln w="3175">
              <a:solidFill>
                <a:srgbClr val="565658"/>
              </a:solidFill>
            </a:ln>
          </p:spPr>
          <p:txBody>
            <a:bodyPr wrap="square" lIns="0" tIns="0" rIns="0" bIns="0" rtlCol="0"/>
            <a:lstStyle/>
            <a:p/>
          </p:txBody>
        </p:sp>
        <p:sp>
          <p:nvSpPr>
            <p:cNvPr id="921" name="object 921" descr=""/>
            <p:cNvSpPr/>
            <p:nvPr/>
          </p:nvSpPr>
          <p:spPr>
            <a:xfrm>
              <a:off x="5649419" y="2424794"/>
              <a:ext cx="635" cy="1270"/>
            </a:xfrm>
            <a:custGeom>
              <a:avLst/>
              <a:gdLst/>
              <a:ahLst/>
              <a:cxnLst/>
              <a:rect l="l" t="t" r="r" b="b"/>
              <a:pathLst>
                <a:path w="635" h="1269">
                  <a:moveTo>
                    <a:pt x="0" y="0"/>
                  </a:moveTo>
                  <a:lnTo>
                    <a:pt x="393" y="914"/>
                  </a:lnTo>
                </a:path>
              </a:pathLst>
            </a:custGeom>
            <a:ln w="3175">
              <a:solidFill>
                <a:srgbClr val="565658"/>
              </a:solidFill>
            </a:ln>
          </p:spPr>
          <p:txBody>
            <a:bodyPr wrap="square" lIns="0" tIns="0" rIns="0" bIns="0" rtlCol="0"/>
            <a:lstStyle/>
            <a:p/>
          </p:txBody>
        </p:sp>
        <p:sp>
          <p:nvSpPr>
            <p:cNvPr id="922" name="object 922" descr=""/>
            <p:cNvSpPr/>
            <p:nvPr/>
          </p:nvSpPr>
          <p:spPr>
            <a:xfrm>
              <a:off x="5663472" y="2470314"/>
              <a:ext cx="0" cy="2540"/>
            </a:xfrm>
            <a:custGeom>
              <a:avLst/>
              <a:gdLst/>
              <a:ahLst/>
              <a:cxnLst/>
              <a:rect l="l" t="t" r="r" b="b"/>
              <a:pathLst>
                <a:path w="0" h="2539">
                  <a:moveTo>
                    <a:pt x="0" y="2527"/>
                  </a:moveTo>
                  <a:lnTo>
                    <a:pt x="0" y="0"/>
                  </a:lnTo>
                </a:path>
              </a:pathLst>
            </a:custGeom>
            <a:ln w="3175">
              <a:solidFill>
                <a:srgbClr val="565658"/>
              </a:solidFill>
            </a:ln>
          </p:spPr>
          <p:txBody>
            <a:bodyPr wrap="square" lIns="0" tIns="0" rIns="0" bIns="0" rtlCol="0"/>
            <a:lstStyle/>
            <a:p/>
          </p:txBody>
        </p:sp>
        <p:sp>
          <p:nvSpPr>
            <p:cNvPr id="923" name="object 923" descr=""/>
            <p:cNvSpPr/>
            <p:nvPr/>
          </p:nvSpPr>
          <p:spPr>
            <a:xfrm>
              <a:off x="5672928" y="2424798"/>
              <a:ext cx="635" cy="1270"/>
            </a:xfrm>
            <a:custGeom>
              <a:avLst/>
              <a:gdLst/>
              <a:ahLst/>
              <a:cxnLst/>
              <a:rect l="l" t="t" r="r" b="b"/>
              <a:pathLst>
                <a:path w="635" h="1269">
                  <a:moveTo>
                    <a:pt x="0" y="914"/>
                  </a:moveTo>
                  <a:lnTo>
                    <a:pt x="381" y="0"/>
                  </a:lnTo>
                </a:path>
              </a:pathLst>
            </a:custGeom>
            <a:ln w="3175">
              <a:solidFill>
                <a:srgbClr val="565658"/>
              </a:solidFill>
            </a:ln>
          </p:spPr>
          <p:txBody>
            <a:bodyPr wrap="square" lIns="0" tIns="0" rIns="0" bIns="0" rtlCol="0"/>
            <a:lstStyle/>
            <a:p/>
          </p:txBody>
        </p:sp>
        <p:sp>
          <p:nvSpPr>
            <p:cNvPr id="924" name="object 924" descr=""/>
            <p:cNvSpPr/>
            <p:nvPr/>
          </p:nvSpPr>
          <p:spPr>
            <a:xfrm>
              <a:off x="5669037" y="2423181"/>
              <a:ext cx="635" cy="1270"/>
            </a:xfrm>
            <a:custGeom>
              <a:avLst/>
              <a:gdLst/>
              <a:ahLst/>
              <a:cxnLst/>
              <a:rect l="l" t="t" r="r" b="b"/>
              <a:pathLst>
                <a:path w="635" h="1269">
                  <a:moveTo>
                    <a:pt x="380" y="0"/>
                  </a:moveTo>
                  <a:lnTo>
                    <a:pt x="0" y="914"/>
                  </a:lnTo>
                </a:path>
              </a:pathLst>
            </a:custGeom>
            <a:ln w="3175">
              <a:solidFill>
                <a:srgbClr val="565658"/>
              </a:solidFill>
            </a:ln>
          </p:spPr>
          <p:txBody>
            <a:bodyPr wrap="square" lIns="0" tIns="0" rIns="0" bIns="0" rtlCol="0"/>
            <a:lstStyle/>
            <a:p/>
          </p:txBody>
        </p:sp>
        <p:sp>
          <p:nvSpPr>
            <p:cNvPr id="925" name="object 925" descr=""/>
            <p:cNvSpPr/>
            <p:nvPr/>
          </p:nvSpPr>
          <p:spPr>
            <a:xfrm>
              <a:off x="5655019" y="2422847"/>
              <a:ext cx="12700" cy="0"/>
            </a:xfrm>
            <a:custGeom>
              <a:avLst/>
              <a:gdLst/>
              <a:ahLst/>
              <a:cxnLst/>
              <a:rect l="l" t="t" r="r" b="b"/>
              <a:pathLst>
                <a:path w="12700" h="0">
                  <a:moveTo>
                    <a:pt x="0" y="0"/>
                  </a:moveTo>
                  <a:lnTo>
                    <a:pt x="12700" y="0"/>
                  </a:lnTo>
                </a:path>
              </a:pathLst>
            </a:custGeom>
            <a:ln w="3175">
              <a:solidFill>
                <a:srgbClr val="565658"/>
              </a:solidFill>
            </a:ln>
          </p:spPr>
          <p:txBody>
            <a:bodyPr wrap="square" lIns="0" tIns="0" rIns="0" bIns="0" rtlCol="0"/>
            <a:lstStyle/>
            <a:p/>
          </p:txBody>
        </p:sp>
        <p:sp>
          <p:nvSpPr>
            <p:cNvPr id="926" name="object 926" descr=""/>
            <p:cNvSpPr/>
            <p:nvPr/>
          </p:nvSpPr>
          <p:spPr>
            <a:xfrm>
              <a:off x="5674323" y="2424956"/>
              <a:ext cx="0" cy="635"/>
            </a:xfrm>
            <a:custGeom>
              <a:avLst/>
              <a:gdLst/>
              <a:ahLst/>
              <a:cxnLst/>
              <a:rect l="l" t="t" r="r" b="b"/>
              <a:pathLst>
                <a:path w="0" h="635">
                  <a:moveTo>
                    <a:pt x="0" y="0"/>
                  </a:moveTo>
                  <a:lnTo>
                    <a:pt x="0" y="368"/>
                  </a:lnTo>
                </a:path>
              </a:pathLst>
            </a:custGeom>
            <a:ln w="3175">
              <a:solidFill>
                <a:srgbClr val="565658"/>
              </a:solidFill>
            </a:ln>
          </p:spPr>
          <p:txBody>
            <a:bodyPr wrap="square" lIns="0" tIns="0" rIns="0" bIns="0" rtlCol="0"/>
            <a:lstStyle/>
            <a:p/>
          </p:txBody>
        </p:sp>
        <p:sp>
          <p:nvSpPr>
            <p:cNvPr id="927" name="object 927" descr=""/>
            <p:cNvSpPr/>
            <p:nvPr/>
          </p:nvSpPr>
          <p:spPr>
            <a:xfrm>
              <a:off x="5653317" y="2423185"/>
              <a:ext cx="635" cy="1270"/>
            </a:xfrm>
            <a:custGeom>
              <a:avLst/>
              <a:gdLst/>
              <a:ahLst/>
              <a:cxnLst/>
              <a:rect l="l" t="t" r="r" b="b"/>
              <a:pathLst>
                <a:path w="635" h="1269">
                  <a:moveTo>
                    <a:pt x="368" y="914"/>
                  </a:moveTo>
                  <a:lnTo>
                    <a:pt x="0" y="0"/>
                  </a:lnTo>
                </a:path>
              </a:pathLst>
            </a:custGeom>
            <a:ln w="3175">
              <a:solidFill>
                <a:srgbClr val="565658"/>
              </a:solidFill>
            </a:ln>
          </p:spPr>
          <p:txBody>
            <a:bodyPr wrap="square" lIns="0" tIns="0" rIns="0" bIns="0" rtlCol="0"/>
            <a:lstStyle/>
            <a:p/>
          </p:txBody>
        </p:sp>
        <p:sp>
          <p:nvSpPr>
            <p:cNvPr id="928" name="object 928" descr=""/>
            <p:cNvSpPr/>
            <p:nvPr/>
          </p:nvSpPr>
          <p:spPr>
            <a:xfrm>
              <a:off x="5648408" y="2424959"/>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929" name="object 929" descr=""/>
            <p:cNvSpPr/>
            <p:nvPr/>
          </p:nvSpPr>
          <p:spPr>
            <a:xfrm>
              <a:off x="5636642" y="2446015"/>
              <a:ext cx="2540" cy="0"/>
            </a:xfrm>
            <a:custGeom>
              <a:avLst/>
              <a:gdLst/>
              <a:ahLst/>
              <a:cxnLst/>
              <a:rect l="l" t="t" r="r" b="b"/>
              <a:pathLst>
                <a:path w="2539" h="0">
                  <a:moveTo>
                    <a:pt x="2539" y="0"/>
                  </a:moveTo>
                  <a:lnTo>
                    <a:pt x="0" y="0"/>
                  </a:lnTo>
                </a:path>
              </a:pathLst>
            </a:custGeom>
            <a:ln w="3175">
              <a:solidFill>
                <a:srgbClr val="565658"/>
              </a:solidFill>
            </a:ln>
          </p:spPr>
          <p:txBody>
            <a:bodyPr wrap="square" lIns="0" tIns="0" rIns="0" bIns="0" rtlCol="0"/>
            <a:lstStyle/>
            <a:p/>
          </p:txBody>
        </p:sp>
        <p:sp>
          <p:nvSpPr>
            <p:cNvPr id="930" name="object 930" descr=""/>
            <p:cNvSpPr/>
            <p:nvPr/>
          </p:nvSpPr>
          <p:spPr>
            <a:xfrm>
              <a:off x="5636651" y="2450231"/>
              <a:ext cx="2540" cy="0"/>
            </a:xfrm>
            <a:custGeom>
              <a:avLst/>
              <a:gdLst/>
              <a:ahLst/>
              <a:cxnLst/>
              <a:rect l="l" t="t" r="r" b="b"/>
              <a:pathLst>
                <a:path w="2539" h="0">
                  <a:moveTo>
                    <a:pt x="0" y="0"/>
                  </a:moveTo>
                  <a:lnTo>
                    <a:pt x="2527" y="0"/>
                  </a:lnTo>
                </a:path>
              </a:pathLst>
            </a:custGeom>
            <a:ln w="3175">
              <a:solidFill>
                <a:srgbClr val="565658"/>
              </a:solidFill>
            </a:ln>
          </p:spPr>
          <p:txBody>
            <a:bodyPr wrap="square" lIns="0" tIns="0" rIns="0" bIns="0" rtlCol="0"/>
            <a:lstStyle/>
            <a:p/>
          </p:txBody>
        </p:sp>
        <p:sp>
          <p:nvSpPr>
            <p:cNvPr id="931" name="object 931" descr=""/>
            <p:cNvSpPr/>
            <p:nvPr/>
          </p:nvSpPr>
          <p:spPr>
            <a:xfrm>
              <a:off x="5659261" y="2470311"/>
              <a:ext cx="0" cy="2540"/>
            </a:xfrm>
            <a:custGeom>
              <a:avLst/>
              <a:gdLst/>
              <a:ahLst/>
              <a:cxnLst/>
              <a:rect l="l" t="t" r="r" b="b"/>
              <a:pathLst>
                <a:path w="0" h="2539">
                  <a:moveTo>
                    <a:pt x="0" y="0"/>
                  </a:moveTo>
                  <a:lnTo>
                    <a:pt x="0" y="2527"/>
                  </a:lnTo>
                </a:path>
              </a:pathLst>
            </a:custGeom>
            <a:ln w="3175">
              <a:solidFill>
                <a:srgbClr val="565658"/>
              </a:solidFill>
            </a:ln>
          </p:spPr>
          <p:txBody>
            <a:bodyPr wrap="square" lIns="0" tIns="0" rIns="0" bIns="0" rtlCol="0"/>
            <a:lstStyle/>
            <a:p/>
          </p:txBody>
        </p:sp>
        <p:sp>
          <p:nvSpPr>
            <p:cNvPr id="932" name="object 932" descr=""/>
            <p:cNvSpPr/>
            <p:nvPr/>
          </p:nvSpPr>
          <p:spPr>
            <a:xfrm>
              <a:off x="5683557" y="2450231"/>
              <a:ext cx="2540" cy="0"/>
            </a:xfrm>
            <a:custGeom>
              <a:avLst/>
              <a:gdLst/>
              <a:ahLst/>
              <a:cxnLst/>
              <a:rect l="l" t="t" r="r" b="b"/>
              <a:pathLst>
                <a:path w="2539" h="0">
                  <a:moveTo>
                    <a:pt x="0" y="0"/>
                  </a:moveTo>
                  <a:lnTo>
                    <a:pt x="2527" y="0"/>
                  </a:lnTo>
                </a:path>
              </a:pathLst>
            </a:custGeom>
            <a:ln w="3175">
              <a:solidFill>
                <a:srgbClr val="565658"/>
              </a:solidFill>
            </a:ln>
          </p:spPr>
          <p:txBody>
            <a:bodyPr wrap="square" lIns="0" tIns="0" rIns="0" bIns="0" rtlCol="0"/>
            <a:lstStyle/>
            <a:p/>
          </p:txBody>
        </p:sp>
        <p:sp>
          <p:nvSpPr>
            <p:cNvPr id="933" name="object 933" descr=""/>
            <p:cNvSpPr/>
            <p:nvPr/>
          </p:nvSpPr>
          <p:spPr>
            <a:xfrm>
              <a:off x="5683547" y="2446015"/>
              <a:ext cx="2540" cy="0"/>
            </a:xfrm>
            <a:custGeom>
              <a:avLst/>
              <a:gdLst/>
              <a:ahLst/>
              <a:cxnLst/>
              <a:rect l="l" t="t" r="r" b="b"/>
              <a:pathLst>
                <a:path w="2539" h="0">
                  <a:moveTo>
                    <a:pt x="2539" y="0"/>
                  </a:moveTo>
                  <a:lnTo>
                    <a:pt x="0" y="0"/>
                  </a:lnTo>
                </a:path>
              </a:pathLst>
            </a:custGeom>
            <a:ln w="3175">
              <a:solidFill>
                <a:srgbClr val="565658"/>
              </a:solidFill>
            </a:ln>
          </p:spPr>
          <p:txBody>
            <a:bodyPr wrap="square" lIns="0" tIns="0" rIns="0" bIns="0" rtlCol="0"/>
            <a:lstStyle/>
            <a:p/>
          </p:txBody>
        </p:sp>
        <p:sp>
          <p:nvSpPr>
            <p:cNvPr id="934" name="object 934" descr=""/>
            <p:cNvSpPr/>
            <p:nvPr/>
          </p:nvSpPr>
          <p:spPr>
            <a:xfrm>
              <a:off x="5655137" y="2422537"/>
              <a:ext cx="12700" cy="0"/>
            </a:xfrm>
            <a:custGeom>
              <a:avLst/>
              <a:gdLst/>
              <a:ahLst/>
              <a:cxnLst/>
              <a:rect l="l" t="t" r="r" b="b"/>
              <a:pathLst>
                <a:path w="12700" h="0">
                  <a:moveTo>
                    <a:pt x="0" y="0"/>
                  </a:moveTo>
                  <a:lnTo>
                    <a:pt x="12458" y="0"/>
                  </a:lnTo>
                </a:path>
              </a:pathLst>
            </a:custGeom>
            <a:ln w="3175">
              <a:solidFill>
                <a:srgbClr val="565658"/>
              </a:solidFill>
            </a:ln>
          </p:spPr>
          <p:txBody>
            <a:bodyPr wrap="square" lIns="0" tIns="0" rIns="0" bIns="0" rtlCol="0"/>
            <a:lstStyle/>
            <a:p/>
          </p:txBody>
        </p:sp>
        <p:sp>
          <p:nvSpPr>
            <p:cNvPr id="935" name="object 935" descr=""/>
            <p:cNvSpPr/>
            <p:nvPr/>
          </p:nvSpPr>
          <p:spPr>
            <a:xfrm>
              <a:off x="5648408" y="2407971"/>
              <a:ext cx="0" cy="13335"/>
            </a:xfrm>
            <a:custGeom>
              <a:avLst/>
              <a:gdLst/>
              <a:ahLst/>
              <a:cxnLst/>
              <a:rect l="l" t="t" r="r" b="b"/>
              <a:pathLst>
                <a:path w="0" h="13335">
                  <a:moveTo>
                    <a:pt x="0" y="12966"/>
                  </a:moveTo>
                  <a:lnTo>
                    <a:pt x="0" y="0"/>
                  </a:lnTo>
                </a:path>
              </a:pathLst>
            </a:custGeom>
            <a:ln w="3175">
              <a:solidFill>
                <a:srgbClr val="565658"/>
              </a:solidFill>
            </a:ln>
          </p:spPr>
          <p:txBody>
            <a:bodyPr wrap="square" lIns="0" tIns="0" rIns="0" bIns="0" rtlCol="0"/>
            <a:lstStyle/>
            <a:p/>
          </p:txBody>
        </p:sp>
        <p:sp>
          <p:nvSpPr>
            <p:cNvPr id="936" name="object 936" descr=""/>
            <p:cNvSpPr/>
            <p:nvPr/>
          </p:nvSpPr>
          <p:spPr>
            <a:xfrm>
              <a:off x="5652706" y="2420516"/>
              <a:ext cx="1905" cy="1905"/>
            </a:xfrm>
            <a:custGeom>
              <a:avLst/>
              <a:gdLst/>
              <a:ahLst/>
              <a:cxnLst/>
              <a:rect l="l" t="t" r="r" b="b"/>
              <a:pathLst>
                <a:path w="1904" h="1905">
                  <a:moveTo>
                    <a:pt x="0" y="0"/>
                  </a:moveTo>
                  <a:lnTo>
                    <a:pt x="1727" y="1739"/>
                  </a:lnTo>
                </a:path>
              </a:pathLst>
            </a:custGeom>
            <a:ln w="3175">
              <a:solidFill>
                <a:srgbClr val="565658"/>
              </a:solidFill>
            </a:ln>
          </p:spPr>
          <p:txBody>
            <a:bodyPr wrap="square" lIns="0" tIns="0" rIns="0" bIns="0" rtlCol="0"/>
            <a:lstStyle/>
            <a:p/>
          </p:txBody>
        </p:sp>
        <p:sp>
          <p:nvSpPr>
            <p:cNvPr id="937" name="object 937" descr=""/>
            <p:cNvSpPr/>
            <p:nvPr/>
          </p:nvSpPr>
          <p:spPr>
            <a:xfrm>
              <a:off x="5668295" y="2420512"/>
              <a:ext cx="1905" cy="1905"/>
            </a:xfrm>
            <a:custGeom>
              <a:avLst/>
              <a:gdLst/>
              <a:ahLst/>
              <a:cxnLst/>
              <a:rect l="l" t="t" r="r" b="b"/>
              <a:pathLst>
                <a:path w="1904" h="1905">
                  <a:moveTo>
                    <a:pt x="0" y="1739"/>
                  </a:moveTo>
                  <a:lnTo>
                    <a:pt x="1727" y="0"/>
                  </a:lnTo>
                </a:path>
              </a:pathLst>
            </a:custGeom>
            <a:ln w="3175">
              <a:solidFill>
                <a:srgbClr val="565658"/>
              </a:solidFill>
            </a:ln>
          </p:spPr>
          <p:txBody>
            <a:bodyPr wrap="square" lIns="0" tIns="0" rIns="0" bIns="0" rtlCol="0"/>
            <a:lstStyle/>
            <a:p/>
          </p:txBody>
        </p:sp>
        <p:sp>
          <p:nvSpPr>
            <p:cNvPr id="938" name="object 938" descr=""/>
            <p:cNvSpPr/>
            <p:nvPr/>
          </p:nvSpPr>
          <p:spPr>
            <a:xfrm>
              <a:off x="5674323" y="2407964"/>
              <a:ext cx="0" cy="13335"/>
            </a:xfrm>
            <a:custGeom>
              <a:avLst/>
              <a:gdLst/>
              <a:ahLst/>
              <a:cxnLst/>
              <a:rect l="l" t="t" r="r" b="b"/>
              <a:pathLst>
                <a:path w="0" h="13335">
                  <a:moveTo>
                    <a:pt x="0" y="0"/>
                  </a:moveTo>
                  <a:lnTo>
                    <a:pt x="0" y="12966"/>
                  </a:lnTo>
                </a:path>
              </a:pathLst>
            </a:custGeom>
            <a:ln w="3175">
              <a:solidFill>
                <a:srgbClr val="565658"/>
              </a:solidFill>
            </a:ln>
          </p:spPr>
          <p:txBody>
            <a:bodyPr wrap="square" lIns="0" tIns="0" rIns="0" bIns="0" rtlCol="0"/>
            <a:lstStyle/>
            <a:p/>
          </p:txBody>
        </p:sp>
        <p:sp>
          <p:nvSpPr>
            <p:cNvPr id="939" name="object 939" descr=""/>
            <p:cNvSpPr/>
            <p:nvPr/>
          </p:nvSpPr>
          <p:spPr>
            <a:xfrm>
              <a:off x="5648408" y="2407964"/>
              <a:ext cx="26034" cy="0"/>
            </a:xfrm>
            <a:custGeom>
              <a:avLst/>
              <a:gdLst/>
              <a:ahLst/>
              <a:cxnLst/>
              <a:rect l="l" t="t" r="r" b="b"/>
              <a:pathLst>
                <a:path w="26035" h="0">
                  <a:moveTo>
                    <a:pt x="0" y="0"/>
                  </a:moveTo>
                  <a:lnTo>
                    <a:pt x="25920" y="0"/>
                  </a:lnTo>
                </a:path>
              </a:pathLst>
            </a:custGeom>
            <a:ln w="3175">
              <a:solidFill>
                <a:srgbClr val="565658"/>
              </a:solidFill>
            </a:ln>
          </p:spPr>
          <p:txBody>
            <a:bodyPr wrap="square" lIns="0" tIns="0" rIns="0" bIns="0" rtlCol="0"/>
            <a:lstStyle/>
            <a:p/>
          </p:txBody>
        </p:sp>
        <p:sp>
          <p:nvSpPr>
            <p:cNvPr id="940" name="object 940" descr=""/>
            <p:cNvSpPr/>
            <p:nvPr/>
          </p:nvSpPr>
          <p:spPr>
            <a:xfrm>
              <a:off x="5505893" y="2511164"/>
              <a:ext cx="0" cy="63500"/>
            </a:xfrm>
            <a:custGeom>
              <a:avLst/>
              <a:gdLst/>
              <a:ahLst/>
              <a:cxnLst/>
              <a:rect l="l" t="t" r="r" b="b"/>
              <a:pathLst>
                <a:path w="0" h="63500">
                  <a:moveTo>
                    <a:pt x="0" y="0"/>
                  </a:moveTo>
                  <a:lnTo>
                    <a:pt x="0" y="62953"/>
                  </a:lnTo>
                </a:path>
              </a:pathLst>
            </a:custGeom>
            <a:ln w="3175">
              <a:solidFill>
                <a:srgbClr val="565658"/>
              </a:solidFill>
            </a:ln>
          </p:spPr>
          <p:txBody>
            <a:bodyPr wrap="square" lIns="0" tIns="0" rIns="0" bIns="0" rtlCol="0"/>
            <a:lstStyle/>
            <a:p/>
          </p:txBody>
        </p:sp>
        <p:sp>
          <p:nvSpPr>
            <p:cNvPr id="941" name="object 941" descr=""/>
            <p:cNvSpPr/>
            <p:nvPr/>
          </p:nvSpPr>
          <p:spPr>
            <a:xfrm>
              <a:off x="5505707" y="2511164"/>
              <a:ext cx="0" cy="63500"/>
            </a:xfrm>
            <a:custGeom>
              <a:avLst/>
              <a:gdLst/>
              <a:ahLst/>
              <a:cxnLst/>
              <a:rect l="l" t="t" r="r" b="b"/>
              <a:pathLst>
                <a:path w="0" h="63500">
                  <a:moveTo>
                    <a:pt x="0" y="62941"/>
                  </a:moveTo>
                  <a:lnTo>
                    <a:pt x="0" y="0"/>
                  </a:lnTo>
                </a:path>
              </a:pathLst>
            </a:custGeom>
            <a:ln w="3175">
              <a:solidFill>
                <a:srgbClr val="565658"/>
              </a:solidFill>
            </a:ln>
          </p:spPr>
          <p:txBody>
            <a:bodyPr wrap="square" lIns="0" tIns="0" rIns="0" bIns="0" rtlCol="0"/>
            <a:lstStyle/>
            <a:p/>
          </p:txBody>
        </p:sp>
        <p:sp>
          <p:nvSpPr>
            <p:cNvPr id="942" name="object 942" descr=""/>
            <p:cNvSpPr/>
            <p:nvPr/>
          </p:nvSpPr>
          <p:spPr>
            <a:xfrm>
              <a:off x="5505702" y="2574106"/>
              <a:ext cx="635" cy="0"/>
            </a:xfrm>
            <a:custGeom>
              <a:avLst/>
              <a:gdLst/>
              <a:ahLst/>
              <a:cxnLst/>
              <a:rect l="l" t="t" r="r" b="b"/>
              <a:pathLst>
                <a:path w="635" h="0">
                  <a:moveTo>
                    <a:pt x="190" y="0"/>
                  </a:moveTo>
                  <a:lnTo>
                    <a:pt x="0" y="0"/>
                  </a:lnTo>
                </a:path>
              </a:pathLst>
            </a:custGeom>
            <a:ln w="3175">
              <a:solidFill>
                <a:srgbClr val="565658"/>
              </a:solidFill>
            </a:ln>
          </p:spPr>
          <p:txBody>
            <a:bodyPr wrap="square" lIns="0" tIns="0" rIns="0" bIns="0" rtlCol="0"/>
            <a:lstStyle/>
            <a:p/>
          </p:txBody>
        </p:sp>
        <p:sp>
          <p:nvSpPr>
            <p:cNvPr id="943" name="object 943" descr=""/>
            <p:cNvSpPr/>
            <p:nvPr/>
          </p:nvSpPr>
          <p:spPr>
            <a:xfrm>
              <a:off x="5505707" y="2575849"/>
              <a:ext cx="635" cy="635"/>
            </a:xfrm>
            <a:custGeom>
              <a:avLst/>
              <a:gdLst/>
              <a:ahLst/>
              <a:cxnLst/>
              <a:rect l="l" t="t" r="r" b="b"/>
              <a:pathLst>
                <a:path w="635" h="635">
                  <a:moveTo>
                    <a:pt x="0" y="203"/>
                  </a:moveTo>
                  <a:lnTo>
                    <a:pt x="190" y="0"/>
                  </a:lnTo>
                </a:path>
              </a:pathLst>
            </a:custGeom>
            <a:ln w="3175">
              <a:solidFill>
                <a:srgbClr val="565658"/>
              </a:solidFill>
            </a:ln>
          </p:spPr>
          <p:txBody>
            <a:bodyPr wrap="square" lIns="0" tIns="0" rIns="0" bIns="0" rtlCol="0"/>
            <a:lstStyle/>
            <a:p/>
          </p:txBody>
        </p:sp>
        <p:sp>
          <p:nvSpPr>
            <p:cNvPr id="944" name="object 944" descr=""/>
            <p:cNvSpPr/>
            <p:nvPr/>
          </p:nvSpPr>
          <p:spPr>
            <a:xfrm>
              <a:off x="5505893" y="2574106"/>
              <a:ext cx="0" cy="1905"/>
            </a:xfrm>
            <a:custGeom>
              <a:avLst/>
              <a:gdLst/>
              <a:ahLst/>
              <a:cxnLst/>
              <a:rect l="l" t="t" r="r" b="b"/>
              <a:pathLst>
                <a:path w="0" h="1905">
                  <a:moveTo>
                    <a:pt x="0" y="0"/>
                  </a:moveTo>
                  <a:lnTo>
                    <a:pt x="0" y="1752"/>
                  </a:lnTo>
                </a:path>
              </a:pathLst>
            </a:custGeom>
            <a:ln w="3175">
              <a:solidFill>
                <a:srgbClr val="565658"/>
              </a:solidFill>
            </a:ln>
          </p:spPr>
          <p:txBody>
            <a:bodyPr wrap="square" lIns="0" tIns="0" rIns="0" bIns="0" rtlCol="0"/>
            <a:lstStyle/>
            <a:p/>
          </p:txBody>
        </p:sp>
        <p:sp>
          <p:nvSpPr>
            <p:cNvPr id="945" name="object 945" descr=""/>
            <p:cNvSpPr/>
            <p:nvPr/>
          </p:nvSpPr>
          <p:spPr>
            <a:xfrm>
              <a:off x="5504796" y="2574106"/>
              <a:ext cx="1270" cy="0"/>
            </a:xfrm>
            <a:custGeom>
              <a:avLst/>
              <a:gdLst/>
              <a:ahLst/>
              <a:cxnLst/>
              <a:rect l="l" t="t" r="r" b="b"/>
              <a:pathLst>
                <a:path w="1270" h="0">
                  <a:moveTo>
                    <a:pt x="0" y="0"/>
                  </a:moveTo>
                  <a:lnTo>
                    <a:pt x="914" y="0"/>
                  </a:lnTo>
                </a:path>
              </a:pathLst>
            </a:custGeom>
            <a:ln w="3175">
              <a:solidFill>
                <a:srgbClr val="565658"/>
              </a:solidFill>
            </a:ln>
          </p:spPr>
          <p:txBody>
            <a:bodyPr wrap="square" lIns="0" tIns="0" rIns="0" bIns="0" rtlCol="0"/>
            <a:lstStyle/>
            <a:p/>
          </p:txBody>
        </p:sp>
        <p:sp>
          <p:nvSpPr>
            <p:cNvPr id="946" name="object 946" descr=""/>
            <p:cNvSpPr/>
            <p:nvPr/>
          </p:nvSpPr>
          <p:spPr>
            <a:xfrm>
              <a:off x="5504793" y="2574109"/>
              <a:ext cx="1270" cy="2540"/>
            </a:xfrm>
            <a:custGeom>
              <a:avLst/>
              <a:gdLst/>
              <a:ahLst/>
              <a:cxnLst/>
              <a:rect l="l" t="t" r="r" b="b"/>
              <a:pathLst>
                <a:path w="1270" h="2539">
                  <a:moveTo>
                    <a:pt x="914" y="1943"/>
                  </a:moveTo>
                  <a:lnTo>
                    <a:pt x="0" y="1943"/>
                  </a:lnTo>
                </a:path>
                <a:path w="1270" h="2539">
                  <a:moveTo>
                    <a:pt x="914" y="1943"/>
                  </a:moveTo>
                  <a:lnTo>
                    <a:pt x="914" y="0"/>
                  </a:lnTo>
                </a:path>
              </a:pathLst>
            </a:custGeom>
            <a:ln w="3175">
              <a:solidFill>
                <a:srgbClr val="565658"/>
              </a:solidFill>
            </a:ln>
          </p:spPr>
          <p:txBody>
            <a:bodyPr wrap="square" lIns="0" tIns="0" rIns="0" bIns="0" rtlCol="0"/>
            <a:lstStyle/>
            <a:p/>
          </p:txBody>
        </p:sp>
        <p:sp>
          <p:nvSpPr>
            <p:cNvPr id="947" name="object 947" descr=""/>
            <p:cNvSpPr/>
            <p:nvPr/>
          </p:nvSpPr>
          <p:spPr>
            <a:xfrm>
              <a:off x="5504616" y="2511164"/>
              <a:ext cx="0" cy="63500"/>
            </a:xfrm>
            <a:custGeom>
              <a:avLst/>
              <a:gdLst/>
              <a:ahLst/>
              <a:cxnLst/>
              <a:rect l="l" t="t" r="r" b="b"/>
              <a:pathLst>
                <a:path w="0" h="63500">
                  <a:moveTo>
                    <a:pt x="0" y="62941"/>
                  </a:moveTo>
                  <a:lnTo>
                    <a:pt x="0" y="0"/>
                  </a:lnTo>
                </a:path>
              </a:pathLst>
            </a:custGeom>
            <a:ln w="3175">
              <a:solidFill>
                <a:srgbClr val="565658"/>
              </a:solidFill>
            </a:ln>
          </p:spPr>
          <p:txBody>
            <a:bodyPr wrap="square" lIns="0" tIns="0" rIns="0" bIns="0" rtlCol="0"/>
            <a:lstStyle/>
            <a:p/>
          </p:txBody>
        </p:sp>
        <p:sp>
          <p:nvSpPr>
            <p:cNvPr id="948" name="object 948" descr=""/>
            <p:cNvSpPr/>
            <p:nvPr/>
          </p:nvSpPr>
          <p:spPr>
            <a:xfrm>
              <a:off x="5504796" y="2511164"/>
              <a:ext cx="0" cy="63500"/>
            </a:xfrm>
            <a:custGeom>
              <a:avLst/>
              <a:gdLst/>
              <a:ahLst/>
              <a:cxnLst/>
              <a:rect l="l" t="t" r="r" b="b"/>
              <a:pathLst>
                <a:path w="0" h="63500">
                  <a:moveTo>
                    <a:pt x="0" y="0"/>
                  </a:moveTo>
                  <a:lnTo>
                    <a:pt x="0" y="62953"/>
                  </a:lnTo>
                </a:path>
              </a:pathLst>
            </a:custGeom>
            <a:ln w="3175">
              <a:solidFill>
                <a:srgbClr val="565658"/>
              </a:solidFill>
            </a:ln>
          </p:spPr>
          <p:txBody>
            <a:bodyPr wrap="square" lIns="0" tIns="0" rIns="0" bIns="0" rtlCol="0"/>
            <a:lstStyle/>
            <a:p/>
          </p:txBody>
        </p:sp>
        <p:sp>
          <p:nvSpPr>
            <p:cNvPr id="949" name="object 949" descr=""/>
            <p:cNvSpPr/>
            <p:nvPr/>
          </p:nvSpPr>
          <p:spPr>
            <a:xfrm>
              <a:off x="5504616" y="2575854"/>
              <a:ext cx="635" cy="635"/>
            </a:xfrm>
            <a:custGeom>
              <a:avLst/>
              <a:gdLst/>
              <a:ahLst/>
              <a:cxnLst/>
              <a:rect l="l" t="t" r="r" b="b"/>
              <a:pathLst>
                <a:path w="635" h="635">
                  <a:moveTo>
                    <a:pt x="0" y="0"/>
                  </a:moveTo>
                  <a:lnTo>
                    <a:pt x="190" y="203"/>
                  </a:lnTo>
                </a:path>
              </a:pathLst>
            </a:custGeom>
            <a:ln w="3175">
              <a:solidFill>
                <a:srgbClr val="565658"/>
              </a:solidFill>
            </a:ln>
          </p:spPr>
          <p:txBody>
            <a:bodyPr wrap="square" lIns="0" tIns="0" rIns="0" bIns="0" rtlCol="0"/>
            <a:lstStyle/>
            <a:p/>
          </p:txBody>
        </p:sp>
        <p:sp>
          <p:nvSpPr>
            <p:cNvPr id="950" name="object 950" descr=""/>
            <p:cNvSpPr/>
            <p:nvPr/>
          </p:nvSpPr>
          <p:spPr>
            <a:xfrm>
              <a:off x="5504605" y="2574106"/>
              <a:ext cx="635" cy="2540"/>
            </a:xfrm>
            <a:custGeom>
              <a:avLst/>
              <a:gdLst/>
              <a:ahLst/>
              <a:cxnLst/>
              <a:rect l="l" t="t" r="r" b="b"/>
              <a:pathLst>
                <a:path w="635" h="2539">
                  <a:moveTo>
                    <a:pt x="190" y="0"/>
                  </a:moveTo>
                  <a:lnTo>
                    <a:pt x="190" y="1955"/>
                  </a:lnTo>
                </a:path>
                <a:path w="635" h="2539">
                  <a:moveTo>
                    <a:pt x="190" y="0"/>
                  </a:moveTo>
                  <a:lnTo>
                    <a:pt x="0" y="0"/>
                  </a:lnTo>
                </a:path>
              </a:pathLst>
            </a:custGeom>
            <a:ln w="3175">
              <a:solidFill>
                <a:srgbClr val="565658"/>
              </a:solidFill>
            </a:ln>
          </p:spPr>
          <p:txBody>
            <a:bodyPr wrap="square" lIns="0" tIns="0" rIns="0" bIns="0" rtlCol="0"/>
            <a:lstStyle/>
            <a:p/>
          </p:txBody>
        </p:sp>
        <p:sp>
          <p:nvSpPr>
            <p:cNvPr id="951" name="object 951" descr=""/>
            <p:cNvSpPr/>
            <p:nvPr/>
          </p:nvSpPr>
          <p:spPr>
            <a:xfrm>
              <a:off x="5504616" y="2574115"/>
              <a:ext cx="0" cy="1905"/>
            </a:xfrm>
            <a:custGeom>
              <a:avLst/>
              <a:gdLst/>
              <a:ahLst/>
              <a:cxnLst/>
              <a:rect l="l" t="t" r="r" b="b"/>
              <a:pathLst>
                <a:path w="0" h="1905">
                  <a:moveTo>
                    <a:pt x="0" y="1739"/>
                  </a:moveTo>
                  <a:lnTo>
                    <a:pt x="0" y="0"/>
                  </a:lnTo>
                </a:path>
              </a:pathLst>
            </a:custGeom>
            <a:ln w="3175">
              <a:solidFill>
                <a:srgbClr val="565658"/>
              </a:solidFill>
            </a:ln>
          </p:spPr>
          <p:txBody>
            <a:bodyPr wrap="square" lIns="0" tIns="0" rIns="0" bIns="0" rtlCol="0"/>
            <a:lstStyle/>
            <a:p/>
          </p:txBody>
        </p:sp>
        <p:sp>
          <p:nvSpPr>
            <p:cNvPr id="952" name="object 952" descr=""/>
            <p:cNvSpPr/>
            <p:nvPr/>
          </p:nvSpPr>
          <p:spPr>
            <a:xfrm>
              <a:off x="5698025" y="2586000"/>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953" name="object 953" descr=""/>
            <p:cNvSpPr/>
            <p:nvPr/>
          </p:nvSpPr>
          <p:spPr>
            <a:xfrm>
              <a:off x="5699584" y="2578584"/>
              <a:ext cx="1270" cy="0"/>
            </a:xfrm>
            <a:custGeom>
              <a:avLst/>
              <a:gdLst/>
              <a:ahLst/>
              <a:cxnLst/>
              <a:rect l="l" t="t" r="r" b="b"/>
              <a:pathLst>
                <a:path w="1270" h="0">
                  <a:moveTo>
                    <a:pt x="647" y="0"/>
                  </a:moveTo>
                  <a:lnTo>
                    <a:pt x="0" y="0"/>
                  </a:lnTo>
                </a:path>
              </a:pathLst>
            </a:custGeom>
            <a:ln w="3175">
              <a:solidFill>
                <a:srgbClr val="565658"/>
              </a:solidFill>
            </a:ln>
          </p:spPr>
          <p:txBody>
            <a:bodyPr wrap="square" lIns="0" tIns="0" rIns="0" bIns="0" rtlCol="0"/>
            <a:lstStyle/>
            <a:p/>
          </p:txBody>
        </p:sp>
        <p:sp>
          <p:nvSpPr>
            <p:cNvPr id="954" name="object 954" descr=""/>
            <p:cNvSpPr/>
            <p:nvPr/>
          </p:nvSpPr>
          <p:spPr>
            <a:xfrm>
              <a:off x="5777957" y="2650802"/>
              <a:ext cx="1270" cy="0"/>
            </a:xfrm>
            <a:custGeom>
              <a:avLst/>
              <a:gdLst/>
              <a:ahLst/>
              <a:cxnLst/>
              <a:rect l="l" t="t" r="r" b="b"/>
              <a:pathLst>
                <a:path w="1270" h="0">
                  <a:moveTo>
                    <a:pt x="0" y="0"/>
                  </a:moveTo>
                  <a:lnTo>
                    <a:pt x="838" y="0"/>
                  </a:lnTo>
                </a:path>
              </a:pathLst>
            </a:custGeom>
            <a:ln w="3175">
              <a:solidFill>
                <a:srgbClr val="565658"/>
              </a:solidFill>
            </a:ln>
          </p:spPr>
          <p:txBody>
            <a:bodyPr wrap="square" lIns="0" tIns="0" rIns="0" bIns="0" rtlCol="0"/>
            <a:lstStyle/>
            <a:p/>
          </p:txBody>
        </p:sp>
        <p:sp>
          <p:nvSpPr>
            <p:cNvPr id="955" name="object 955" descr=""/>
            <p:cNvSpPr/>
            <p:nvPr/>
          </p:nvSpPr>
          <p:spPr>
            <a:xfrm>
              <a:off x="5774855" y="2659224"/>
              <a:ext cx="635" cy="1270"/>
            </a:xfrm>
            <a:custGeom>
              <a:avLst/>
              <a:gdLst/>
              <a:ahLst/>
              <a:cxnLst/>
              <a:rect l="l" t="t" r="r" b="b"/>
              <a:pathLst>
                <a:path w="635" h="1269">
                  <a:moveTo>
                    <a:pt x="609" y="1054"/>
                  </a:moveTo>
                  <a:lnTo>
                    <a:pt x="0" y="0"/>
                  </a:lnTo>
                </a:path>
              </a:pathLst>
            </a:custGeom>
            <a:ln w="3175">
              <a:solidFill>
                <a:srgbClr val="565658"/>
              </a:solidFill>
            </a:ln>
          </p:spPr>
          <p:txBody>
            <a:bodyPr wrap="square" lIns="0" tIns="0" rIns="0" bIns="0" rtlCol="0"/>
            <a:lstStyle/>
            <a:p/>
          </p:txBody>
        </p:sp>
        <p:sp>
          <p:nvSpPr>
            <p:cNvPr id="956" name="object 956" descr=""/>
            <p:cNvSpPr/>
            <p:nvPr/>
          </p:nvSpPr>
          <p:spPr>
            <a:xfrm>
              <a:off x="5757556" y="2661084"/>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957" name="object 957" descr=""/>
            <p:cNvSpPr/>
            <p:nvPr/>
          </p:nvSpPr>
          <p:spPr>
            <a:xfrm>
              <a:off x="5773115" y="2661080"/>
              <a:ext cx="0" cy="1270"/>
            </a:xfrm>
            <a:custGeom>
              <a:avLst/>
              <a:gdLst/>
              <a:ahLst/>
              <a:cxnLst/>
              <a:rect l="l" t="t" r="r" b="b"/>
              <a:pathLst>
                <a:path w="0" h="1269">
                  <a:moveTo>
                    <a:pt x="0" y="1193"/>
                  </a:moveTo>
                  <a:lnTo>
                    <a:pt x="0" y="0"/>
                  </a:lnTo>
                </a:path>
              </a:pathLst>
            </a:custGeom>
            <a:ln w="3175">
              <a:solidFill>
                <a:srgbClr val="565658"/>
              </a:solidFill>
            </a:ln>
          </p:spPr>
          <p:txBody>
            <a:bodyPr wrap="square" lIns="0" tIns="0" rIns="0" bIns="0" rtlCol="0"/>
            <a:lstStyle/>
            <a:p/>
          </p:txBody>
        </p:sp>
        <p:sp>
          <p:nvSpPr>
            <p:cNvPr id="958" name="object 958" descr=""/>
            <p:cNvSpPr/>
            <p:nvPr/>
          </p:nvSpPr>
          <p:spPr>
            <a:xfrm>
              <a:off x="5754819" y="2659224"/>
              <a:ext cx="635" cy="635"/>
            </a:xfrm>
            <a:custGeom>
              <a:avLst/>
              <a:gdLst/>
              <a:ahLst/>
              <a:cxnLst/>
              <a:rect l="l" t="t" r="r" b="b"/>
              <a:pathLst>
                <a:path w="635" h="635">
                  <a:moveTo>
                    <a:pt x="342" y="0"/>
                  </a:moveTo>
                  <a:lnTo>
                    <a:pt x="0" y="609"/>
                  </a:lnTo>
                </a:path>
              </a:pathLst>
            </a:custGeom>
            <a:ln w="3175">
              <a:solidFill>
                <a:srgbClr val="565658"/>
              </a:solidFill>
            </a:ln>
          </p:spPr>
          <p:txBody>
            <a:bodyPr wrap="square" lIns="0" tIns="0" rIns="0" bIns="0" rtlCol="0"/>
            <a:lstStyle/>
            <a:p/>
          </p:txBody>
        </p:sp>
        <p:sp>
          <p:nvSpPr>
            <p:cNvPr id="959" name="object 959" descr=""/>
            <p:cNvSpPr/>
            <p:nvPr/>
          </p:nvSpPr>
          <p:spPr>
            <a:xfrm>
              <a:off x="5751217" y="2650802"/>
              <a:ext cx="1270" cy="0"/>
            </a:xfrm>
            <a:custGeom>
              <a:avLst/>
              <a:gdLst/>
              <a:ahLst/>
              <a:cxnLst/>
              <a:rect l="l" t="t" r="r" b="b"/>
              <a:pathLst>
                <a:path w="1270" h="0">
                  <a:moveTo>
                    <a:pt x="838" y="0"/>
                  </a:moveTo>
                  <a:lnTo>
                    <a:pt x="0" y="0"/>
                  </a:lnTo>
                </a:path>
              </a:pathLst>
            </a:custGeom>
            <a:ln w="3175">
              <a:solidFill>
                <a:srgbClr val="565658"/>
              </a:solidFill>
            </a:ln>
          </p:spPr>
          <p:txBody>
            <a:bodyPr wrap="square" lIns="0" tIns="0" rIns="0" bIns="0" rtlCol="0"/>
            <a:lstStyle/>
            <a:p/>
          </p:txBody>
        </p:sp>
        <p:sp>
          <p:nvSpPr>
            <p:cNvPr id="960" name="object 960" descr=""/>
            <p:cNvSpPr/>
            <p:nvPr/>
          </p:nvSpPr>
          <p:spPr>
            <a:xfrm>
              <a:off x="5752532" y="2656221"/>
              <a:ext cx="635" cy="0"/>
            </a:xfrm>
            <a:custGeom>
              <a:avLst/>
              <a:gdLst/>
              <a:ahLst/>
              <a:cxnLst/>
              <a:rect l="l" t="t" r="r" b="b"/>
              <a:pathLst>
                <a:path w="635" h="0">
                  <a:moveTo>
                    <a:pt x="12" y="0"/>
                  </a:moveTo>
                  <a:lnTo>
                    <a:pt x="0" y="0"/>
                  </a:lnTo>
                </a:path>
              </a:pathLst>
            </a:custGeom>
            <a:ln w="3175">
              <a:solidFill>
                <a:srgbClr val="565658"/>
              </a:solidFill>
            </a:ln>
          </p:spPr>
          <p:txBody>
            <a:bodyPr wrap="square" lIns="0" tIns="0" rIns="0" bIns="0" rtlCol="0"/>
            <a:lstStyle/>
            <a:p/>
          </p:txBody>
        </p:sp>
        <p:sp>
          <p:nvSpPr>
            <p:cNvPr id="961" name="object 961" descr=""/>
            <p:cNvSpPr/>
            <p:nvPr/>
          </p:nvSpPr>
          <p:spPr>
            <a:xfrm>
              <a:off x="5745572" y="2686106"/>
              <a:ext cx="39370" cy="1905"/>
            </a:xfrm>
            <a:custGeom>
              <a:avLst/>
              <a:gdLst/>
              <a:ahLst/>
              <a:cxnLst/>
              <a:rect l="l" t="t" r="r" b="b"/>
              <a:pathLst>
                <a:path w="39370" h="1905">
                  <a:moveTo>
                    <a:pt x="32385" y="1308"/>
                  </a:moveTo>
                  <a:lnTo>
                    <a:pt x="39204" y="1308"/>
                  </a:lnTo>
                </a:path>
                <a:path w="39370" h="1905">
                  <a:moveTo>
                    <a:pt x="32385" y="1308"/>
                  </a:moveTo>
                  <a:lnTo>
                    <a:pt x="32385" y="0"/>
                  </a:lnTo>
                </a:path>
                <a:path w="39370" h="1905">
                  <a:moveTo>
                    <a:pt x="32385" y="1308"/>
                  </a:moveTo>
                  <a:lnTo>
                    <a:pt x="0" y="1308"/>
                  </a:lnTo>
                </a:path>
              </a:pathLst>
            </a:custGeom>
            <a:ln w="3175">
              <a:solidFill>
                <a:srgbClr val="565658"/>
              </a:solidFill>
            </a:ln>
          </p:spPr>
          <p:txBody>
            <a:bodyPr wrap="square" lIns="0" tIns="0" rIns="0" bIns="0" rtlCol="0"/>
            <a:lstStyle/>
            <a:p/>
          </p:txBody>
        </p:sp>
        <p:sp>
          <p:nvSpPr>
            <p:cNvPr id="962" name="object 962" descr=""/>
            <p:cNvSpPr/>
            <p:nvPr/>
          </p:nvSpPr>
          <p:spPr>
            <a:xfrm>
              <a:off x="5738778" y="2687414"/>
              <a:ext cx="6985" cy="0"/>
            </a:xfrm>
            <a:custGeom>
              <a:avLst/>
              <a:gdLst/>
              <a:ahLst/>
              <a:cxnLst/>
              <a:rect l="l" t="t" r="r" b="b"/>
              <a:pathLst>
                <a:path w="6985" h="0">
                  <a:moveTo>
                    <a:pt x="0" y="0"/>
                  </a:moveTo>
                  <a:lnTo>
                    <a:pt x="6807" y="0"/>
                  </a:lnTo>
                </a:path>
              </a:pathLst>
            </a:custGeom>
            <a:ln w="3175">
              <a:solidFill>
                <a:srgbClr val="565658"/>
              </a:solidFill>
            </a:ln>
          </p:spPr>
          <p:txBody>
            <a:bodyPr wrap="square" lIns="0" tIns="0" rIns="0" bIns="0" rtlCol="0"/>
            <a:lstStyle/>
            <a:p/>
          </p:txBody>
        </p:sp>
        <p:sp>
          <p:nvSpPr>
            <p:cNvPr id="963" name="object 963" descr=""/>
            <p:cNvSpPr/>
            <p:nvPr/>
          </p:nvSpPr>
          <p:spPr>
            <a:xfrm>
              <a:off x="5737472" y="2677451"/>
              <a:ext cx="40640" cy="10160"/>
            </a:xfrm>
            <a:custGeom>
              <a:avLst/>
              <a:gdLst/>
              <a:ahLst/>
              <a:cxnLst/>
              <a:rect l="l" t="t" r="r" b="b"/>
              <a:pathLst>
                <a:path w="40639" h="10160">
                  <a:moveTo>
                    <a:pt x="8102" y="8661"/>
                  </a:moveTo>
                  <a:lnTo>
                    <a:pt x="8102" y="9969"/>
                  </a:lnTo>
                </a:path>
                <a:path w="40639" h="10160">
                  <a:moveTo>
                    <a:pt x="8102" y="8661"/>
                  </a:moveTo>
                  <a:lnTo>
                    <a:pt x="0" y="8661"/>
                  </a:lnTo>
                </a:path>
                <a:path w="40639" h="10160">
                  <a:moveTo>
                    <a:pt x="8102" y="8661"/>
                  </a:moveTo>
                  <a:lnTo>
                    <a:pt x="8102" y="0"/>
                  </a:lnTo>
                </a:path>
                <a:path w="40639" h="10160">
                  <a:moveTo>
                    <a:pt x="8102" y="8661"/>
                  </a:moveTo>
                  <a:lnTo>
                    <a:pt x="40487" y="8661"/>
                  </a:lnTo>
                </a:path>
              </a:pathLst>
            </a:custGeom>
            <a:ln w="3175">
              <a:solidFill>
                <a:srgbClr val="565658"/>
              </a:solidFill>
            </a:ln>
          </p:spPr>
          <p:txBody>
            <a:bodyPr wrap="square" lIns="0" tIns="0" rIns="0" bIns="0" rtlCol="0"/>
            <a:lstStyle/>
            <a:p/>
          </p:txBody>
        </p:sp>
        <p:sp>
          <p:nvSpPr>
            <p:cNvPr id="964" name="object 964" descr=""/>
            <p:cNvSpPr/>
            <p:nvPr/>
          </p:nvSpPr>
          <p:spPr>
            <a:xfrm>
              <a:off x="5777957" y="2677692"/>
              <a:ext cx="0" cy="8890"/>
            </a:xfrm>
            <a:custGeom>
              <a:avLst/>
              <a:gdLst/>
              <a:ahLst/>
              <a:cxnLst/>
              <a:rect l="l" t="t" r="r" b="b"/>
              <a:pathLst>
                <a:path w="0" h="8889">
                  <a:moveTo>
                    <a:pt x="0" y="8420"/>
                  </a:moveTo>
                  <a:lnTo>
                    <a:pt x="0" y="0"/>
                  </a:lnTo>
                </a:path>
              </a:pathLst>
            </a:custGeom>
            <a:ln w="3175">
              <a:solidFill>
                <a:srgbClr val="565658"/>
              </a:solidFill>
            </a:ln>
          </p:spPr>
          <p:txBody>
            <a:bodyPr wrap="square" lIns="0" tIns="0" rIns="0" bIns="0" rtlCol="0"/>
            <a:lstStyle/>
            <a:p/>
          </p:txBody>
        </p:sp>
        <p:sp>
          <p:nvSpPr>
            <p:cNvPr id="965" name="object 965" descr=""/>
            <p:cNvSpPr/>
            <p:nvPr/>
          </p:nvSpPr>
          <p:spPr>
            <a:xfrm>
              <a:off x="5777954" y="2686112"/>
              <a:ext cx="8255" cy="0"/>
            </a:xfrm>
            <a:custGeom>
              <a:avLst/>
              <a:gdLst/>
              <a:ahLst/>
              <a:cxnLst/>
              <a:rect l="l" t="t" r="r" b="b"/>
              <a:pathLst>
                <a:path w="8254" h="0">
                  <a:moveTo>
                    <a:pt x="8102" y="0"/>
                  </a:moveTo>
                  <a:lnTo>
                    <a:pt x="0" y="0"/>
                  </a:lnTo>
                </a:path>
              </a:pathLst>
            </a:custGeom>
            <a:ln w="3175">
              <a:solidFill>
                <a:srgbClr val="565658"/>
              </a:solidFill>
            </a:ln>
          </p:spPr>
          <p:txBody>
            <a:bodyPr wrap="square" lIns="0" tIns="0" rIns="0" bIns="0" rtlCol="0"/>
            <a:lstStyle/>
            <a:p/>
          </p:txBody>
        </p:sp>
        <p:sp>
          <p:nvSpPr>
            <p:cNvPr id="966" name="object 966" descr=""/>
            <p:cNvSpPr/>
            <p:nvPr/>
          </p:nvSpPr>
          <p:spPr>
            <a:xfrm>
              <a:off x="5777868" y="2674516"/>
              <a:ext cx="635" cy="3175"/>
            </a:xfrm>
            <a:custGeom>
              <a:avLst/>
              <a:gdLst/>
              <a:ahLst/>
              <a:cxnLst/>
              <a:rect l="l" t="t" r="r" b="b"/>
              <a:pathLst>
                <a:path w="635" h="3175">
                  <a:moveTo>
                    <a:pt x="88" y="3175"/>
                  </a:moveTo>
                  <a:lnTo>
                    <a:pt x="0" y="0"/>
                  </a:lnTo>
                </a:path>
              </a:pathLst>
            </a:custGeom>
            <a:ln w="3175">
              <a:solidFill>
                <a:srgbClr val="565658"/>
              </a:solidFill>
            </a:ln>
          </p:spPr>
          <p:txBody>
            <a:bodyPr wrap="square" lIns="0" tIns="0" rIns="0" bIns="0" rtlCol="0"/>
            <a:lstStyle/>
            <a:p/>
          </p:txBody>
        </p:sp>
        <p:sp>
          <p:nvSpPr>
            <p:cNvPr id="967" name="object 967" descr=""/>
            <p:cNvSpPr/>
            <p:nvPr/>
          </p:nvSpPr>
          <p:spPr>
            <a:xfrm>
              <a:off x="5745577" y="2674267"/>
              <a:ext cx="635" cy="3810"/>
            </a:xfrm>
            <a:custGeom>
              <a:avLst/>
              <a:gdLst/>
              <a:ahLst/>
              <a:cxnLst/>
              <a:rect l="l" t="t" r="r" b="b"/>
              <a:pathLst>
                <a:path w="635" h="3810">
                  <a:moveTo>
                    <a:pt x="139" y="0"/>
                  </a:moveTo>
                  <a:lnTo>
                    <a:pt x="0" y="3187"/>
                  </a:lnTo>
                </a:path>
              </a:pathLst>
            </a:custGeom>
            <a:ln w="3175">
              <a:solidFill>
                <a:srgbClr val="565658"/>
              </a:solidFill>
            </a:ln>
          </p:spPr>
          <p:txBody>
            <a:bodyPr wrap="square" lIns="0" tIns="0" rIns="0" bIns="0" rtlCol="0"/>
            <a:lstStyle/>
            <a:p/>
          </p:txBody>
        </p:sp>
        <p:sp>
          <p:nvSpPr>
            <p:cNvPr id="968" name="object 968" descr=""/>
            <p:cNvSpPr/>
            <p:nvPr/>
          </p:nvSpPr>
          <p:spPr>
            <a:xfrm>
              <a:off x="5767180" y="2669183"/>
              <a:ext cx="0" cy="3810"/>
            </a:xfrm>
            <a:custGeom>
              <a:avLst/>
              <a:gdLst/>
              <a:ahLst/>
              <a:cxnLst/>
              <a:rect l="l" t="t" r="r" b="b"/>
              <a:pathLst>
                <a:path w="0" h="3810">
                  <a:moveTo>
                    <a:pt x="0" y="0"/>
                  </a:moveTo>
                  <a:lnTo>
                    <a:pt x="0" y="3594"/>
                  </a:lnTo>
                </a:path>
              </a:pathLst>
            </a:custGeom>
            <a:ln w="3175">
              <a:solidFill>
                <a:srgbClr val="565658"/>
              </a:solidFill>
            </a:ln>
          </p:spPr>
          <p:txBody>
            <a:bodyPr wrap="square" lIns="0" tIns="0" rIns="0" bIns="0" rtlCol="0"/>
            <a:lstStyle/>
            <a:p/>
          </p:txBody>
        </p:sp>
        <p:sp>
          <p:nvSpPr>
            <p:cNvPr id="969" name="object 969" descr=""/>
            <p:cNvSpPr/>
            <p:nvPr/>
          </p:nvSpPr>
          <p:spPr>
            <a:xfrm>
              <a:off x="5752073" y="2669183"/>
              <a:ext cx="0" cy="3810"/>
            </a:xfrm>
            <a:custGeom>
              <a:avLst/>
              <a:gdLst/>
              <a:ahLst/>
              <a:cxnLst/>
              <a:rect l="l" t="t" r="r" b="b"/>
              <a:pathLst>
                <a:path w="0" h="3810">
                  <a:moveTo>
                    <a:pt x="0" y="0"/>
                  </a:moveTo>
                  <a:lnTo>
                    <a:pt x="0" y="3213"/>
                  </a:lnTo>
                </a:path>
              </a:pathLst>
            </a:custGeom>
            <a:ln w="3175">
              <a:solidFill>
                <a:srgbClr val="565658"/>
              </a:solidFill>
            </a:ln>
          </p:spPr>
          <p:txBody>
            <a:bodyPr wrap="square" lIns="0" tIns="0" rIns="0" bIns="0" rtlCol="0"/>
            <a:lstStyle/>
            <a:p/>
          </p:txBody>
        </p:sp>
        <p:sp>
          <p:nvSpPr>
            <p:cNvPr id="970" name="object 970" descr=""/>
            <p:cNvSpPr/>
            <p:nvPr/>
          </p:nvSpPr>
          <p:spPr>
            <a:xfrm>
              <a:off x="5736239" y="2639801"/>
              <a:ext cx="5715" cy="0"/>
            </a:xfrm>
            <a:custGeom>
              <a:avLst/>
              <a:gdLst/>
              <a:ahLst/>
              <a:cxnLst/>
              <a:rect l="l" t="t" r="r" b="b"/>
              <a:pathLst>
                <a:path w="5714" h="0">
                  <a:moveTo>
                    <a:pt x="5702" y="0"/>
                  </a:moveTo>
                  <a:lnTo>
                    <a:pt x="0" y="0"/>
                  </a:lnTo>
                </a:path>
              </a:pathLst>
            </a:custGeom>
            <a:ln w="3175">
              <a:solidFill>
                <a:srgbClr val="565658"/>
              </a:solidFill>
            </a:ln>
          </p:spPr>
          <p:txBody>
            <a:bodyPr wrap="square" lIns="0" tIns="0" rIns="0" bIns="0" rtlCol="0"/>
            <a:lstStyle/>
            <a:p/>
          </p:txBody>
        </p:sp>
        <p:sp>
          <p:nvSpPr>
            <p:cNvPr id="971" name="object 971" descr=""/>
            <p:cNvSpPr/>
            <p:nvPr/>
          </p:nvSpPr>
          <p:spPr>
            <a:xfrm>
              <a:off x="5735858" y="2639404"/>
              <a:ext cx="6985" cy="0"/>
            </a:xfrm>
            <a:custGeom>
              <a:avLst/>
              <a:gdLst/>
              <a:ahLst/>
              <a:cxnLst/>
              <a:rect l="l" t="t" r="r" b="b"/>
              <a:pathLst>
                <a:path w="6985" h="0">
                  <a:moveTo>
                    <a:pt x="0" y="0"/>
                  </a:moveTo>
                  <a:lnTo>
                    <a:pt x="6477" y="0"/>
                  </a:lnTo>
                </a:path>
              </a:pathLst>
            </a:custGeom>
            <a:ln w="3175">
              <a:solidFill>
                <a:srgbClr val="565658"/>
              </a:solidFill>
            </a:ln>
          </p:spPr>
          <p:txBody>
            <a:bodyPr wrap="square" lIns="0" tIns="0" rIns="0" bIns="0" rtlCol="0"/>
            <a:lstStyle/>
            <a:p/>
          </p:txBody>
        </p:sp>
        <p:sp>
          <p:nvSpPr>
            <p:cNvPr id="972" name="object 972" descr=""/>
            <p:cNvSpPr/>
            <p:nvPr/>
          </p:nvSpPr>
          <p:spPr>
            <a:xfrm>
              <a:off x="5755292" y="2642782"/>
              <a:ext cx="0" cy="1905"/>
            </a:xfrm>
            <a:custGeom>
              <a:avLst/>
              <a:gdLst/>
              <a:ahLst/>
              <a:cxnLst/>
              <a:rect l="l" t="t" r="r" b="b"/>
              <a:pathLst>
                <a:path w="0" h="1905">
                  <a:moveTo>
                    <a:pt x="0" y="1397"/>
                  </a:moveTo>
                  <a:lnTo>
                    <a:pt x="0" y="0"/>
                  </a:lnTo>
                </a:path>
              </a:pathLst>
            </a:custGeom>
            <a:ln w="3175">
              <a:solidFill>
                <a:srgbClr val="565658"/>
              </a:solidFill>
            </a:ln>
          </p:spPr>
          <p:txBody>
            <a:bodyPr wrap="square" lIns="0" tIns="0" rIns="0" bIns="0" rtlCol="0"/>
            <a:lstStyle/>
            <a:p/>
          </p:txBody>
        </p:sp>
        <p:sp>
          <p:nvSpPr>
            <p:cNvPr id="973" name="object 973" descr=""/>
            <p:cNvSpPr/>
            <p:nvPr/>
          </p:nvSpPr>
          <p:spPr>
            <a:xfrm>
              <a:off x="5761772" y="2639206"/>
              <a:ext cx="0" cy="1270"/>
            </a:xfrm>
            <a:custGeom>
              <a:avLst/>
              <a:gdLst/>
              <a:ahLst/>
              <a:cxnLst/>
              <a:rect l="l" t="t" r="r" b="b"/>
              <a:pathLst>
                <a:path w="0" h="1269">
                  <a:moveTo>
                    <a:pt x="0" y="0"/>
                  </a:moveTo>
                  <a:lnTo>
                    <a:pt x="0" y="990"/>
                  </a:lnTo>
                </a:path>
              </a:pathLst>
            </a:custGeom>
            <a:ln w="3175">
              <a:solidFill>
                <a:srgbClr val="565658"/>
              </a:solidFill>
            </a:ln>
          </p:spPr>
          <p:txBody>
            <a:bodyPr wrap="square" lIns="0" tIns="0" rIns="0" bIns="0" rtlCol="0"/>
            <a:lstStyle/>
            <a:p/>
          </p:txBody>
        </p:sp>
        <p:sp>
          <p:nvSpPr>
            <p:cNvPr id="974" name="object 974" descr=""/>
            <p:cNvSpPr/>
            <p:nvPr/>
          </p:nvSpPr>
          <p:spPr>
            <a:xfrm>
              <a:off x="5784766" y="2652749"/>
              <a:ext cx="0" cy="5715"/>
            </a:xfrm>
            <a:custGeom>
              <a:avLst/>
              <a:gdLst/>
              <a:ahLst/>
              <a:cxnLst/>
              <a:rect l="l" t="t" r="r" b="b"/>
              <a:pathLst>
                <a:path w="0" h="5714">
                  <a:moveTo>
                    <a:pt x="0" y="0"/>
                  </a:moveTo>
                  <a:lnTo>
                    <a:pt x="0" y="5422"/>
                  </a:lnTo>
                </a:path>
              </a:pathLst>
            </a:custGeom>
            <a:ln w="3175">
              <a:solidFill>
                <a:srgbClr val="565658"/>
              </a:solidFill>
            </a:ln>
          </p:spPr>
          <p:txBody>
            <a:bodyPr wrap="square" lIns="0" tIns="0" rIns="0" bIns="0" rtlCol="0"/>
            <a:lstStyle/>
            <a:p/>
          </p:txBody>
        </p:sp>
        <p:sp>
          <p:nvSpPr>
            <p:cNvPr id="975" name="object 975" descr=""/>
            <p:cNvSpPr/>
            <p:nvPr/>
          </p:nvSpPr>
          <p:spPr>
            <a:xfrm>
              <a:off x="5777957" y="2652749"/>
              <a:ext cx="1270" cy="0"/>
            </a:xfrm>
            <a:custGeom>
              <a:avLst/>
              <a:gdLst/>
              <a:ahLst/>
              <a:cxnLst/>
              <a:rect l="l" t="t" r="r" b="b"/>
              <a:pathLst>
                <a:path w="1270" h="0">
                  <a:moveTo>
                    <a:pt x="0" y="0"/>
                  </a:moveTo>
                  <a:lnTo>
                    <a:pt x="977" y="0"/>
                  </a:lnTo>
                </a:path>
              </a:pathLst>
            </a:custGeom>
            <a:ln w="3175">
              <a:solidFill>
                <a:srgbClr val="565658"/>
              </a:solidFill>
            </a:ln>
          </p:spPr>
          <p:txBody>
            <a:bodyPr wrap="square" lIns="0" tIns="0" rIns="0" bIns="0" rtlCol="0"/>
            <a:lstStyle/>
            <a:p/>
          </p:txBody>
        </p:sp>
        <p:sp>
          <p:nvSpPr>
            <p:cNvPr id="976" name="object 976" descr=""/>
            <p:cNvSpPr/>
            <p:nvPr/>
          </p:nvSpPr>
          <p:spPr>
            <a:xfrm>
              <a:off x="5774855" y="2661170"/>
              <a:ext cx="635" cy="1270"/>
            </a:xfrm>
            <a:custGeom>
              <a:avLst/>
              <a:gdLst/>
              <a:ahLst/>
              <a:cxnLst/>
              <a:rect l="l" t="t" r="r" b="b"/>
              <a:pathLst>
                <a:path w="635" h="1269">
                  <a:moveTo>
                    <a:pt x="609" y="1041"/>
                  </a:moveTo>
                  <a:lnTo>
                    <a:pt x="0" y="0"/>
                  </a:lnTo>
                </a:path>
              </a:pathLst>
            </a:custGeom>
            <a:ln w="3175">
              <a:solidFill>
                <a:srgbClr val="565658"/>
              </a:solidFill>
            </a:ln>
          </p:spPr>
          <p:txBody>
            <a:bodyPr wrap="square" lIns="0" tIns="0" rIns="0" bIns="0" rtlCol="0"/>
            <a:lstStyle/>
            <a:p/>
          </p:txBody>
        </p:sp>
        <p:sp>
          <p:nvSpPr>
            <p:cNvPr id="977" name="object 977" descr=""/>
            <p:cNvSpPr/>
            <p:nvPr/>
          </p:nvSpPr>
          <p:spPr>
            <a:xfrm>
              <a:off x="5773115" y="2663015"/>
              <a:ext cx="0" cy="1270"/>
            </a:xfrm>
            <a:custGeom>
              <a:avLst/>
              <a:gdLst/>
              <a:ahLst/>
              <a:cxnLst/>
              <a:rect l="l" t="t" r="r" b="b"/>
              <a:pathLst>
                <a:path w="0" h="1269">
                  <a:moveTo>
                    <a:pt x="0" y="1206"/>
                  </a:moveTo>
                  <a:lnTo>
                    <a:pt x="0" y="0"/>
                  </a:lnTo>
                </a:path>
              </a:pathLst>
            </a:custGeom>
            <a:ln w="3175">
              <a:solidFill>
                <a:srgbClr val="565658"/>
              </a:solidFill>
            </a:ln>
          </p:spPr>
          <p:txBody>
            <a:bodyPr wrap="square" lIns="0" tIns="0" rIns="0" bIns="0" rtlCol="0"/>
            <a:lstStyle/>
            <a:p/>
          </p:txBody>
        </p:sp>
        <p:sp>
          <p:nvSpPr>
            <p:cNvPr id="978" name="object 978" descr=""/>
            <p:cNvSpPr/>
            <p:nvPr/>
          </p:nvSpPr>
          <p:spPr>
            <a:xfrm>
              <a:off x="5757556" y="2663031"/>
              <a:ext cx="0" cy="1270"/>
            </a:xfrm>
            <a:custGeom>
              <a:avLst/>
              <a:gdLst/>
              <a:ahLst/>
              <a:cxnLst/>
              <a:rect l="l" t="t" r="r" b="b"/>
              <a:pathLst>
                <a:path w="0" h="1269">
                  <a:moveTo>
                    <a:pt x="0" y="0"/>
                  </a:moveTo>
                  <a:lnTo>
                    <a:pt x="0" y="1193"/>
                  </a:lnTo>
                </a:path>
              </a:pathLst>
            </a:custGeom>
            <a:ln w="3175">
              <a:solidFill>
                <a:srgbClr val="565658"/>
              </a:solidFill>
            </a:ln>
          </p:spPr>
          <p:txBody>
            <a:bodyPr wrap="square" lIns="0" tIns="0" rIns="0" bIns="0" rtlCol="0"/>
            <a:lstStyle/>
            <a:p/>
          </p:txBody>
        </p:sp>
        <p:sp>
          <p:nvSpPr>
            <p:cNvPr id="979" name="object 979" descr=""/>
            <p:cNvSpPr/>
            <p:nvPr/>
          </p:nvSpPr>
          <p:spPr>
            <a:xfrm>
              <a:off x="5745259" y="2652745"/>
              <a:ext cx="0" cy="13970"/>
            </a:xfrm>
            <a:custGeom>
              <a:avLst/>
              <a:gdLst/>
              <a:ahLst/>
              <a:cxnLst/>
              <a:rect l="l" t="t" r="r" b="b"/>
              <a:pathLst>
                <a:path w="0" h="13969">
                  <a:moveTo>
                    <a:pt x="0" y="13944"/>
                  </a:moveTo>
                  <a:lnTo>
                    <a:pt x="0" y="0"/>
                  </a:lnTo>
                </a:path>
              </a:pathLst>
            </a:custGeom>
            <a:ln w="3175">
              <a:solidFill>
                <a:srgbClr val="565658"/>
              </a:solidFill>
            </a:ln>
          </p:spPr>
          <p:txBody>
            <a:bodyPr wrap="square" lIns="0" tIns="0" rIns="0" bIns="0" rtlCol="0"/>
            <a:lstStyle/>
            <a:p/>
          </p:txBody>
        </p:sp>
        <p:sp>
          <p:nvSpPr>
            <p:cNvPr id="980" name="object 980" descr=""/>
            <p:cNvSpPr/>
            <p:nvPr/>
          </p:nvSpPr>
          <p:spPr>
            <a:xfrm>
              <a:off x="5745256" y="2666690"/>
              <a:ext cx="635" cy="0"/>
            </a:xfrm>
            <a:custGeom>
              <a:avLst/>
              <a:gdLst/>
              <a:ahLst/>
              <a:cxnLst/>
              <a:rect l="l" t="t" r="r" b="b"/>
              <a:pathLst>
                <a:path w="635" h="0">
                  <a:moveTo>
                    <a:pt x="635" y="0"/>
                  </a:moveTo>
                  <a:lnTo>
                    <a:pt x="0" y="0"/>
                  </a:lnTo>
                </a:path>
              </a:pathLst>
            </a:custGeom>
            <a:ln w="3175">
              <a:solidFill>
                <a:srgbClr val="565658"/>
              </a:solidFill>
            </a:ln>
          </p:spPr>
          <p:txBody>
            <a:bodyPr wrap="square" lIns="0" tIns="0" rIns="0" bIns="0" rtlCol="0"/>
            <a:lstStyle/>
            <a:p/>
          </p:txBody>
        </p:sp>
        <p:sp>
          <p:nvSpPr>
            <p:cNvPr id="981" name="object 981" descr=""/>
            <p:cNvSpPr/>
            <p:nvPr/>
          </p:nvSpPr>
          <p:spPr>
            <a:xfrm>
              <a:off x="5754819" y="2661170"/>
              <a:ext cx="635" cy="635"/>
            </a:xfrm>
            <a:custGeom>
              <a:avLst/>
              <a:gdLst/>
              <a:ahLst/>
              <a:cxnLst/>
              <a:rect l="l" t="t" r="r" b="b"/>
              <a:pathLst>
                <a:path w="635" h="635">
                  <a:moveTo>
                    <a:pt x="342" y="0"/>
                  </a:moveTo>
                  <a:lnTo>
                    <a:pt x="0" y="622"/>
                  </a:lnTo>
                </a:path>
              </a:pathLst>
            </a:custGeom>
            <a:ln w="3175">
              <a:solidFill>
                <a:srgbClr val="565658"/>
              </a:solidFill>
            </a:ln>
          </p:spPr>
          <p:txBody>
            <a:bodyPr wrap="square" lIns="0" tIns="0" rIns="0" bIns="0" rtlCol="0"/>
            <a:lstStyle/>
            <a:p/>
          </p:txBody>
        </p:sp>
        <p:sp>
          <p:nvSpPr>
            <p:cNvPr id="982" name="object 982" descr=""/>
            <p:cNvSpPr/>
            <p:nvPr/>
          </p:nvSpPr>
          <p:spPr>
            <a:xfrm>
              <a:off x="5751078" y="2652749"/>
              <a:ext cx="1270" cy="0"/>
            </a:xfrm>
            <a:custGeom>
              <a:avLst/>
              <a:gdLst/>
              <a:ahLst/>
              <a:cxnLst/>
              <a:rect l="l" t="t" r="r" b="b"/>
              <a:pathLst>
                <a:path w="1270" h="0">
                  <a:moveTo>
                    <a:pt x="977" y="0"/>
                  </a:moveTo>
                  <a:lnTo>
                    <a:pt x="0" y="0"/>
                  </a:lnTo>
                </a:path>
              </a:pathLst>
            </a:custGeom>
            <a:ln w="3175">
              <a:solidFill>
                <a:srgbClr val="565658"/>
              </a:solidFill>
            </a:ln>
          </p:spPr>
          <p:txBody>
            <a:bodyPr wrap="square" lIns="0" tIns="0" rIns="0" bIns="0" rtlCol="0"/>
            <a:lstStyle/>
            <a:p/>
          </p:txBody>
        </p:sp>
        <p:sp>
          <p:nvSpPr>
            <p:cNvPr id="983" name="object 983" descr=""/>
            <p:cNvSpPr/>
            <p:nvPr/>
          </p:nvSpPr>
          <p:spPr>
            <a:xfrm>
              <a:off x="5768241" y="2639206"/>
              <a:ext cx="0" cy="1270"/>
            </a:xfrm>
            <a:custGeom>
              <a:avLst/>
              <a:gdLst/>
              <a:ahLst/>
              <a:cxnLst/>
              <a:rect l="l" t="t" r="r" b="b"/>
              <a:pathLst>
                <a:path w="0" h="1269">
                  <a:moveTo>
                    <a:pt x="0" y="0"/>
                  </a:moveTo>
                  <a:lnTo>
                    <a:pt x="0" y="990"/>
                  </a:lnTo>
                </a:path>
              </a:pathLst>
            </a:custGeom>
            <a:ln w="3175">
              <a:solidFill>
                <a:srgbClr val="565658"/>
              </a:solidFill>
            </a:ln>
          </p:spPr>
          <p:txBody>
            <a:bodyPr wrap="square" lIns="0" tIns="0" rIns="0" bIns="0" rtlCol="0"/>
            <a:lstStyle/>
            <a:p/>
          </p:txBody>
        </p:sp>
        <p:sp>
          <p:nvSpPr>
            <p:cNvPr id="984" name="object 984" descr=""/>
            <p:cNvSpPr/>
            <p:nvPr/>
          </p:nvSpPr>
          <p:spPr>
            <a:xfrm>
              <a:off x="5774726" y="2642782"/>
              <a:ext cx="0" cy="1905"/>
            </a:xfrm>
            <a:custGeom>
              <a:avLst/>
              <a:gdLst/>
              <a:ahLst/>
              <a:cxnLst/>
              <a:rect l="l" t="t" r="r" b="b"/>
              <a:pathLst>
                <a:path w="0" h="1905">
                  <a:moveTo>
                    <a:pt x="0" y="1397"/>
                  </a:moveTo>
                  <a:lnTo>
                    <a:pt x="0" y="0"/>
                  </a:lnTo>
                </a:path>
              </a:pathLst>
            </a:custGeom>
            <a:ln w="3175">
              <a:solidFill>
                <a:srgbClr val="565658"/>
              </a:solidFill>
            </a:ln>
          </p:spPr>
          <p:txBody>
            <a:bodyPr wrap="square" lIns="0" tIns="0" rIns="0" bIns="0" rtlCol="0"/>
            <a:lstStyle/>
            <a:p/>
          </p:txBody>
        </p:sp>
        <p:sp>
          <p:nvSpPr>
            <p:cNvPr id="985" name="object 985" descr=""/>
            <p:cNvSpPr/>
            <p:nvPr/>
          </p:nvSpPr>
          <p:spPr>
            <a:xfrm>
              <a:off x="5741513" y="2635906"/>
              <a:ext cx="3810" cy="6985"/>
            </a:xfrm>
            <a:custGeom>
              <a:avLst/>
              <a:gdLst/>
              <a:ahLst/>
              <a:cxnLst/>
              <a:rect l="l" t="t" r="r" b="b"/>
              <a:pathLst>
                <a:path w="3810" h="6985">
                  <a:moveTo>
                    <a:pt x="0" y="0"/>
                  </a:moveTo>
                  <a:lnTo>
                    <a:pt x="3746" y="6489"/>
                  </a:lnTo>
                </a:path>
              </a:pathLst>
            </a:custGeom>
            <a:ln w="3175">
              <a:solidFill>
                <a:srgbClr val="565658"/>
              </a:solidFill>
            </a:ln>
          </p:spPr>
          <p:txBody>
            <a:bodyPr wrap="square" lIns="0" tIns="0" rIns="0" bIns="0" rtlCol="0"/>
            <a:lstStyle/>
            <a:p/>
          </p:txBody>
        </p:sp>
        <p:sp>
          <p:nvSpPr>
            <p:cNvPr id="986" name="object 986" descr=""/>
            <p:cNvSpPr/>
            <p:nvPr/>
          </p:nvSpPr>
          <p:spPr>
            <a:xfrm>
              <a:off x="5738276" y="2635906"/>
              <a:ext cx="3810" cy="0"/>
            </a:xfrm>
            <a:custGeom>
              <a:avLst/>
              <a:gdLst/>
              <a:ahLst/>
              <a:cxnLst/>
              <a:rect l="l" t="t" r="r" b="b"/>
              <a:pathLst>
                <a:path w="3810" h="0">
                  <a:moveTo>
                    <a:pt x="0" y="0"/>
                  </a:moveTo>
                  <a:lnTo>
                    <a:pt x="3238" y="0"/>
                  </a:lnTo>
                </a:path>
              </a:pathLst>
            </a:custGeom>
            <a:ln w="3175">
              <a:solidFill>
                <a:srgbClr val="565658"/>
              </a:solidFill>
            </a:ln>
          </p:spPr>
          <p:txBody>
            <a:bodyPr wrap="square" lIns="0" tIns="0" rIns="0" bIns="0" rtlCol="0"/>
            <a:lstStyle/>
            <a:p/>
          </p:txBody>
        </p:sp>
        <p:sp>
          <p:nvSpPr>
            <p:cNvPr id="987" name="object 987" descr=""/>
            <p:cNvSpPr/>
            <p:nvPr/>
          </p:nvSpPr>
          <p:spPr>
            <a:xfrm>
              <a:off x="5784766" y="2634108"/>
              <a:ext cx="0" cy="19050"/>
            </a:xfrm>
            <a:custGeom>
              <a:avLst/>
              <a:gdLst/>
              <a:ahLst/>
              <a:cxnLst/>
              <a:rect l="l" t="t" r="r" b="b"/>
              <a:pathLst>
                <a:path w="0" h="19050">
                  <a:moveTo>
                    <a:pt x="0" y="0"/>
                  </a:moveTo>
                  <a:lnTo>
                    <a:pt x="0" y="18643"/>
                  </a:lnTo>
                </a:path>
              </a:pathLst>
            </a:custGeom>
            <a:ln w="3175">
              <a:solidFill>
                <a:srgbClr val="565658"/>
              </a:solidFill>
            </a:ln>
          </p:spPr>
          <p:txBody>
            <a:bodyPr wrap="square" lIns="0" tIns="0" rIns="0" bIns="0" rtlCol="0"/>
            <a:lstStyle/>
            <a:p/>
          </p:txBody>
        </p:sp>
        <p:sp>
          <p:nvSpPr>
            <p:cNvPr id="988" name="object 988" descr=""/>
            <p:cNvSpPr/>
            <p:nvPr/>
          </p:nvSpPr>
          <p:spPr>
            <a:xfrm>
              <a:off x="5745259" y="2652749"/>
              <a:ext cx="6350" cy="0"/>
            </a:xfrm>
            <a:custGeom>
              <a:avLst/>
              <a:gdLst/>
              <a:ahLst/>
              <a:cxnLst/>
              <a:rect l="l" t="t" r="r" b="b"/>
              <a:pathLst>
                <a:path w="6350" h="0">
                  <a:moveTo>
                    <a:pt x="0" y="0"/>
                  </a:moveTo>
                  <a:lnTo>
                    <a:pt x="5816" y="0"/>
                  </a:lnTo>
                </a:path>
              </a:pathLst>
            </a:custGeom>
            <a:ln w="3175">
              <a:solidFill>
                <a:srgbClr val="565658"/>
              </a:solidFill>
            </a:ln>
          </p:spPr>
          <p:txBody>
            <a:bodyPr wrap="square" lIns="0" tIns="0" rIns="0" bIns="0" rtlCol="0"/>
            <a:lstStyle/>
            <a:p/>
          </p:txBody>
        </p:sp>
        <p:sp>
          <p:nvSpPr>
            <p:cNvPr id="989" name="object 989" descr=""/>
            <p:cNvSpPr/>
            <p:nvPr/>
          </p:nvSpPr>
          <p:spPr>
            <a:xfrm>
              <a:off x="5781294" y="2633650"/>
              <a:ext cx="1905" cy="0"/>
            </a:xfrm>
            <a:custGeom>
              <a:avLst/>
              <a:gdLst/>
              <a:ahLst/>
              <a:cxnLst/>
              <a:rect l="l" t="t" r="r" b="b"/>
              <a:pathLst>
                <a:path w="1904" h="0">
                  <a:moveTo>
                    <a:pt x="0" y="0"/>
                  </a:moveTo>
                  <a:lnTo>
                    <a:pt x="1308" y="0"/>
                  </a:lnTo>
                </a:path>
              </a:pathLst>
            </a:custGeom>
            <a:ln w="3175">
              <a:solidFill>
                <a:srgbClr val="565658"/>
              </a:solidFill>
            </a:ln>
          </p:spPr>
          <p:txBody>
            <a:bodyPr wrap="square" lIns="0" tIns="0" rIns="0" bIns="0" rtlCol="0"/>
            <a:lstStyle/>
            <a:p/>
          </p:txBody>
        </p:sp>
        <p:sp>
          <p:nvSpPr>
            <p:cNvPr id="990" name="object 990" descr=""/>
            <p:cNvSpPr/>
            <p:nvPr/>
          </p:nvSpPr>
          <p:spPr>
            <a:xfrm>
              <a:off x="5747515" y="2633650"/>
              <a:ext cx="1270" cy="0"/>
            </a:xfrm>
            <a:custGeom>
              <a:avLst/>
              <a:gdLst/>
              <a:ahLst/>
              <a:cxnLst/>
              <a:rect l="l" t="t" r="r" b="b"/>
              <a:pathLst>
                <a:path w="1270" h="0">
                  <a:moveTo>
                    <a:pt x="0" y="0"/>
                  </a:moveTo>
                  <a:lnTo>
                    <a:pt x="1206" y="0"/>
                  </a:lnTo>
                </a:path>
              </a:pathLst>
            </a:custGeom>
            <a:ln w="3175">
              <a:solidFill>
                <a:srgbClr val="565658"/>
              </a:solidFill>
            </a:ln>
          </p:spPr>
          <p:txBody>
            <a:bodyPr wrap="square" lIns="0" tIns="0" rIns="0" bIns="0" rtlCol="0"/>
            <a:lstStyle/>
            <a:p/>
          </p:txBody>
        </p:sp>
        <p:sp>
          <p:nvSpPr>
            <p:cNvPr id="991" name="object 991" descr=""/>
            <p:cNvSpPr/>
            <p:nvPr/>
          </p:nvSpPr>
          <p:spPr>
            <a:xfrm>
              <a:off x="5745259" y="2642381"/>
              <a:ext cx="0" cy="10795"/>
            </a:xfrm>
            <a:custGeom>
              <a:avLst/>
              <a:gdLst/>
              <a:ahLst/>
              <a:cxnLst/>
              <a:rect l="l" t="t" r="r" b="b"/>
              <a:pathLst>
                <a:path w="0" h="10794">
                  <a:moveTo>
                    <a:pt x="0" y="0"/>
                  </a:moveTo>
                  <a:lnTo>
                    <a:pt x="0" y="10363"/>
                  </a:lnTo>
                </a:path>
              </a:pathLst>
            </a:custGeom>
            <a:ln w="3175">
              <a:solidFill>
                <a:srgbClr val="565658"/>
              </a:solidFill>
            </a:ln>
          </p:spPr>
          <p:txBody>
            <a:bodyPr wrap="square" lIns="0" tIns="0" rIns="0" bIns="0" rtlCol="0"/>
            <a:lstStyle/>
            <a:p/>
          </p:txBody>
        </p:sp>
        <p:sp>
          <p:nvSpPr>
            <p:cNvPr id="992" name="object 992" descr=""/>
            <p:cNvSpPr/>
            <p:nvPr/>
          </p:nvSpPr>
          <p:spPr>
            <a:xfrm>
              <a:off x="5778938" y="2652749"/>
              <a:ext cx="6350" cy="0"/>
            </a:xfrm>
            <a:custGeom>
              <a:avLst/>
              <a:gdLst/>
              <a:ahLst/>
              <a:cxnLst/>
              <a:rect l="l" t="t" r="r" b="b"/>
              <a:pathLst>
                <a:path w="6350" h="0">
                  <a:moveTo>
                    <a:pt x="0" y="0"/>
                  </a:moveTo>
                  <a:lnTo>
                    <a:pt x="5829" y="0"/>
                  </a:lnTo>
                </a:path>
              </a:pathLst>
            </a:custGeom>
            <a:ln w="3175">
              <a:solidFill>
                <a:srgbClr val="565658"/>
              </a:solidFill>
            </a:ln>
          </p:spPr>
          <p:txBody>
            <a:bodyPr wrap="square" lIns="0" tIns="0" rIns="0" bIns="0" rtlCol="0"/>
            <a:lstStyle/>
            <a:p/>
          </p:txBody>
        </p:sp>
        <p:sp>
          <p:nvSpPr>
            <p:cNvPr id="993" name="object 993" descr=""/>
            <p:cNvSpPr/>
            <p:nvPr/>
          </p:nvSpPr>
          <p:spPr>
            <a:xfrm>
              <a:off x="5784766" y="2658164"/>
              <a:ext cx="0" cy="10160"/>
            </a:xfrm>
            <a:custGeom>
              <a:avLst/>
              <a:gdLst/>
              <a:ahLst/>
              <a:cxnLst/>
              <a:rect l="l" t="t" r="r" b="b"/>
              <a:pathLst>
                <a:path w="0" h="10160">
                  <a:moveTo>
                    <a:pt x="0" y="9715"/>
                  </a:moveTo>
                  <a:lnTo>
                    <a:pt x="0" y="0"/>
                  </a:lnTo>
                </a:path>
              </a:pathLst>
            </a:custGeom>
            <a:ln w="3175">
              <a:solidFill>
                <a:srgbClr val="565658"/>
              </a:solidFill>
            </a:ln>
          </p:spPr>
          <p:txBody>
            <a:bodyPr wrap="square" lIns="0" tIns="0" rIns="0" bIns="0" rtlCol="0"/>
            <a:lstStyle/>
            <a:p/>
          </p:txBody>
        </p:sp>
        <p:sp>
          <p:nvSpPr>
            <p:cNvPr id="994" name="object 994" descr=""/>
            <p:cNvSpPr/>
            <p:nvPr/>
          </p:nvSpPr>
          <p:spPr>
            <a:xfrm>
              <a:off x="5784118" y="2658169"/>
              <a:ext cx="1270" cy="0"/>
            </a:xfrm>
            <a:custGeom>
              <a:avLst/>
              <a:gdLst/>
              <a:ahLst/>
              <a:cxnLst/>
              <a:rect l="l" t="t" r="r" b="b"/>
              <a:pathLst>
                <a:path w="1270" h="0">
                  <a:moveTo>
                    <a:pt x="647" y="0"/>
                  </a:moveTo>
                  <a:lnTo>
                    <a:pt x="0" y="0"/>
                  </a:lnTo>
                </a:path>
              </a:pathLst>
            </a:custGeom>
            <a:ln w="3175">
              <a:solidFill>
                <a:srgbClr val="565658"/>
              </a:solidFill>
            </a:ln>
          </p:spPr>
          <p:txBody>
            <a:bodyPr wrap="square" lIns="0" tIns="0" rIns="0" bIns="0" rtlCol="0"/>
            <a:lstStyle/>
            <a:p/>
          </p:txBody>
        </p:sp>
        <p:sp>
          <p:nvSpPr>
            <p:cNvPr id="995" name="object 995" descr=""/>
            <p:cNvSpPr/>
            <p:nvPr/>
          </p:nvSpPr>
          <p:spPr>
            <a:xfrm>
              <a:off x="5745891" y="2658169"/>
              <a:ext cx="1270" cy="10160"/>
            </a:xfrm>
            <a:custGeom>
              <a:avLst/>
              <a:gdLst/>
              <a:ahLst/>
              <a:cxnLst/>
              <a:rect l="l" t="t" r="r" b="b"/>
              <a:pathLst>
                <a:path w="1270" h="10160">
                  <a:moveTo>
                    <a:pt x="0" y="0"/>
                  </a:moveTo>
                  <a:lnTo>
                    <a:pt x="660" y="0"/>
                  </a:lnTo>
                </a:path>
                <a:path w="1270" h="10160">
                  <a:moveTo>
                    <a:pt x="0" y="0"/>
                  </a:moveTo>
                  <a:lnTo>
                    <a:pt x="0" y="9715"/>
                  </a:lnTo>
                </a:path>
              </a:pathLst>
            </a:custGeom>
            <a:ln w="3175">
              <a:solidFill>
                <a:srgbClr val="565658"/>
              </a:solidFill>
            </a:ln>
          </p:spPr>
          <p:txBody>
            <a:bodyPr wrap="square" lIns="0" tIns="0" rIns="0" bIns="0" rtlCol="0"/>
            <a:lstStyle/>
            <a:p/>
          </p:txBody>
        </p:sp>
        <p:sp>
          <p:nvSpPr>
            <p:cNvPr id="996" name="object 996" descr=""/>
            <p:cNvSpPr/>
            <p:nvPr/>
          </p:nvSpPr>
          <p:spPr>
            <a:xfrm>
              <a:off x="5746550" y="2658169"/>
              <a:ext cx="6350" cy="0"/>
            </a:xfrm>
            <a:custGeom>
              <a:avLst/>
              <a:gdLst/>
              <a:ahLst/>
              <a:cxnLst/>
              <a:rect l="l" t="t" r="r" b="b"/>
              <a:pathLst>
                <a:path w="6350" h="0">
                  <a:moveTo>
                    <a:pt x="5994" y="0"/>
                  </a:moveTo>
                  <a:lnTo>
                    <a:pt x="0" y="0"/>
                  </a:lnTo>
                </a:path>
              </a:pathLst>
            </a:custGeom>
            <a:ln w="3175">
              <a:solidFill>
                <a:srgbClr val="565658"/>
              </a:solidFill>
            </a:ln>
          </p:spPr>
          <p:txBody>
            <a:bodyPr wrap="square" lIns="0" tIns="0" rIns="0" bIns="0" rtlCol="0"/>
            <a:lstStyle/>
            <a:p/>
          </p:txBody>
        </p:sp>
        <p:sp>
          <p:nvSpPr>
            <p:cNvPr id="997" name="object 997" descr=""/>
            <p:cNvSpPr/>
            <p:nvPr/>
          </p:nvSpPr>
          <p:spPr>
            <a:xfrm>
              <a:off x="5746543" y="2658169"/>
              <a:ext cx="0" cy="10160"/>
            </a:xfrm>
            <a:custGeom>
              <a:avLst/>
              <a:gdLst/>
              <a:ahLst/>
              <a:cxnLst/>
              <a:rect l="l" t="t" r="r" b="b"/>
              <a:pathLst>
                <a:path w="0" h="10160">
                  <a:moveTo>
                    <a:pt x="0" y="0"/>
                  </a:moveTo>
                  <a:lnTo>
                    <a:pt x="0" y="9715"/>
                  </a:lnTo>
                </a:path>
              </a:pathLst>
            </a:custGeom>
            <a:ln w="3175">
              <a:solidFill>
                <a:srgbClr val="565658"/>
              </a:solidFill>
            </a:ln>
          </p:spPr>
          <p:txBody>
            <a:bodyPr wrap="square" lIns="0" tIns="0" rIns="0" bIns="0" rtlCol="0"/>
            <a:lstStyle/>
            <a:p/>
          </p:txBody>
        </p:sp>
        <p:sp>
          <p:nvSpPr>
            <p:cNvPr id="998" name="object 998" descr=""/>
            <p:cNvSpPr/>
            <p:nvPr/>
          </p:nvSpPr>
          <p:spPr>
            <a:xfrm>
              <a:off x="5784122" y="2658164"/>
              <a:ext cx="0" cy="10160"/>
            </a:xfrm>
            <a:custGeom>
              <a:avLst/>
              <a:gdLst/>
              <a:ahLst/>
              <a:cxnLst/>
              <a:rect l="l" t="t" r="r" b="b"/>
              <a:pathLst>
                <a:path w="0" h="10160">
                  <a:moveTo>
                    <a:pt x="0" y="9715"/>
                  </a:moveTo>
                  <a:lnTo>
                    <a:pt x="0" y="0"/>
                  </a:lnTo>
                </a:path>
              </a:pathLst>
            </a:custGeom>
            <a:ln w="3175">
              <a:solidFill>
                <a:srgbClr val="565658"/>
              </a:solidFill>
            </a:ln>
          </p:spPr>
          <p:txBody>
            <a:bodyPr wrap="square" lIns="0" tIns="0" rIns="0" bIns="0" rtlCol="0"/>
            <a:lstStyle/>
            <a:p/>
          </p:txBody>
        </p:sp>
        <p:sp>
          <p:nvSpPr>
            <p:cNvPr id="999" name="object 999" descr=""/>
            <p:cNvSpPr/>
            <p:nvPr/>
          </p:nvSpPr>
          <p:spPr>
            <a:xfrm>
              <a:off x="5778127" y="2658169"/>
              <a:ext cx="6350" cy="0"/>
            </a:xfrm>
            <a:custGeom>
              <a:avLst/>
              <a:gdLst/>
              <a:ahLst/>
              <a:cxnLst/>
              <a:rect l="l" t="t" r="r" b="b"/>
              <a:pathLst>
                <a:path w="6350" h="0">
                  <a:moveTo>
                    <a:pt x="5994" y="0"/>
                  </a:moveTo>
                  <a:lnTo>
                    <a:pt x="0" y="0"/>
                  </a:lnTo>
                </a:path>
              </a:pathLst>
            </a:custGeom>
            <a:ln w="3175">
              <a:solidFill>
                <a:srgbClr val="565658"/>
              </a:solidFill>
            </a:ln>
          </p:spPr>
          <p:txBody>
            <a:bodyPr wrap="square" lIns="0" tIns="0" rIns="0" bIns="0" rtlCol="0"/>
            <a:lstStyle/>
            <a:p/>
          </p:txBody>
        </p:sp>
        <p:sp>
          <p:nvSpPr>
            <p:cNvPr id="1000" name="object 1000" descr=""/>
            <p:cNvSpPr/>
            <p:nvPr/>
          </p:nvSpPr>
          <p:spPr>
            <a:xfrm>
              <a:off x="5746543" y="2667880"/>
              <a:ext cx="38100" cy="0"/>
            </a:xfrm>
            <a:custGeom>
              <a:avLst/>
              <a:gdLst/>
              <a:ahLst/>
              <a:cxnLst/>
              <a:rect l="l" t="t" r="r" b="b"/>
              <a:pathLst>
                <a:path w="38100" h="0">
                  <a:moveTo>
                    <a:pt x="0" y="0"/>
                  </a:moveTo>
                  <a:lnTo>
                    <a:pt x="37579" y="0"/>
                  </a:lnTo>
                </a:path>
              </a:pathLst>
            </a:custGeom>
            <a:ln w="3175">
              <a:solidFill>
                <a:srgbClr val="565658"/>
              </a:solidFill>
            </a:ln>
          </p:spPr>
          <p:txBody>
            <a:bodyPr wrap="square" lIns="0" tIns="0" rIns="0" bIns="0" rtlCol="0"/>
            <a:lstStyle/>
            <a:p/>
          </p:txBody>
        </p:sp>
        <p:sp>
          <p:nvSpPr>
            <p:cNvPr id="1001" name="object 1001" descr=""/>
            <p:cNvSpPr/>
            <p:nvPr/>
          </p:nvSpPr>
          <p:spPr>
            <a:xfrm>
              <a:off x="5747193" y="2669183"/>
              <a:ext cx="36830" cy="0"/>
            </a:xfrm>
            <a:custGeom>
              <a:avLst/>
              <a:gdLst/>
              <a:ahLst/>
              <a:cxnLst/>
              <a:rect l="l" t="t" r="r" b="b"/>
              <a:pathLst>
                <a:path w="36829" h="0">
                  <a:moveTo>
                    <a:pt x="0" y="0"/>
                  </a:moveTo>
                  <a:lnTo>
                    <a:pt x="36283" y="0"/>
                  </a:lnTo>
                </a:path>
              </a:pathLst>
            </a:custGeom>
            <a:ln w="3175">
              <a:solidFill>
                <a:srgbClr val="565658"/>
              </a:solidFill>
            </a:ln>
          </p:spPr>
          <p:txBody>
            <a:bodyPr wrap="square" lIns="0" tIns="0" rIns="0" bIns="0" rtlCol="0"/>
            <a:lstStyle/>
            <a:p/>
          </p:txBody>
        </p:sp>
        <p:sp>
          <p:nvSpPr>
            <p:cNvPr id="1002" name="object 1002" descr=""/>
            <p:cNvSpPr/>
            <p:nvPr/>
          </p:nvSpPr>
          <p:spPr>
            <a:xfrm>
              <a:off x="5748717" y="2633650"/>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1003" name="object 1003" descr=""/>
            <p:cNvSpPr/>
            <p:nvPr/>
          </p:nvSpPr>
          <p:spPr>
            <a:xfrm>
              <a:off x="5781205" y="2633650"/>
              <a:ext cx="635" cy="0"/>
            </a:xfrm>
            <a:custGeom>
              <a:avLst/>
              <a:gdLst/>
              <a:ahLst/>
              <a:cxnLst/>
              <a:rect l="l" t="t" r="r" b="b"/>
              <a:pathLst>
                <a:path w="635" h="0">
                  <a:moveTo>
                    <a:pt x="88" y="0"/>
                  </a:moveTo>
                  <a:lnTo>
                    <a:pt x="0" y="0"/>
                  </a:lnTo>
                </a:path>
              </a:pathLst>
            </a:custGeom>
            <a:ln w="3175">
              <a:solidFill>
                <a:srgbClr val="565658"/>
              </a:solidFill>
            </a:ln>
          </p:spPr>
          <p:txBody>
            <a:bodyPr wrap="square" lIns="0" tIns="0" rIns="0" bIns="0" rtlCol="0"/>
            <a:lstStyle/>
            <a:p/>
          </p:txBody>
        </p:sp>
        <p:sp>
          <p:nvSpPr>
            <p:cNvPr id="1004" name="object 1004" descr=""/>
            <p:cNvSpPr/>
            <p:nvPr/>
          </p:nvSpPr>
          <p:spPr>
            <a:xfrm>
              <a:off x="5748818" y="2633243"/>
              <a:ext cx="0" cy="635"/>
            </a:xfrm>
            <a:custGeom>
              <a:avLst/>
              <a:gdLst/>
              <a:ahLst/>
              <a:cxnLst/>
              <a:rect l="l" t="t" r="r" b="b"/>
              <a:pathLst>
                <a:path w="0" h="635">
                  <a:moveTo>
                    <a:pt x="0" y="406"/>
                  </a:moveTo>
                  <a:lnTo>
                    <a:pt x="0" y="0"/>
                  </a:lnTo>
                </a:path>
              </a:pathLst>
            </a:custGeom>
            <a:ln w="3175">
              <a:solidFill>
                <a:srgbClr val="565658"/>
              </a:solidFill>
            </a:ln>
          </p:spPr>
          <p:txBody>
            <a:bodyPr wrap="square" lIns="0" tIns="0" rIns="0" bIns="0" rtlCol="0"/>
            <a:lstStyle/>
            <a:p/>
          </p:txBody>
        </p:sp>
        <p:sp>
          <p:nvSpPr>
            <p:cNvPr id="1005" name="object 1005" descr=""/>
            <p:cNvSpPr/>
            <p:nvPr/>
          </p:nvSpPr>
          <p:spPr>
            <a:xfrm>
              <a:off x="5748810" y="2633650"/>
              <a:ext cx="33020" cy="0"/>
            </a:xfrm>
            <a:custGeom>
              <a:avLst/>
              <a:gdLst/>
              <a:ahLst/>
              <a:cxnLst/>
              <a:rect l="l" t="t" r="r" b="b"/>
              <a:pathLst>
                <a:path w="33020" h="0">
                  <a:moveTo>
                    <a:pt x="32397" y="0"/>
                  </a:moveTo>
                  <a:lnTo>
                    <a:pt x="0" y="0"/>
                  </a:lnTo>
                </a:path>
              </a:pathLst>
            </a:custGeom>
            <a:ln w="3175">
              <a:solidFill>
                <a:srgbClr val="565658"/>
              </a:solidFill>
            </a:ln>
          </p:spPr>
          <p:txBody>
            <a:bodyPr wrap="square" lIns="0" tIns="0" rIns="0" bIns="0" rtlCol="0"/>
            <a:lstStyle/>
            <a:p/>
          </p:txBody>
        </p:sp>
        <p:sp>
          <p:nvSpPr>
            <p:cNvPr id="1006" name="object 1006" descr=""/>
            <p:cNvSpPr/>
            <p:nvPr/>
          </p:nvSpPr>
          <p:spPr>
            <a:xfrm>
              <a:off x="5792376" y="2662795"/>
              <a:ext cx="0" cy="5080"/>
            </a:xfrm>
            <a:custGeom>
              <a:avLst/>
              <a:gdLst/>
              <a:ahLst/>
              <a:cxnLst/>
              <a:rect l="l" t="t" r="r" b="b"/>
              <a:pathLst>
                <a:path w="0" h="5080">
                  <a:moveTo>
                    <a:pt x="0" y="0"/>
                  </a:moveTo>
                  <a:lnTo>
                    <a:pt x="0" y="4673"/>
                  </a:lnTo>
                </a:path>
              </a:pathLst>
            </a:custGeom>
            <a:ln w="3175">
              <a:solidFill>
                <a:srgbClr val="565658"/>
              </a:solidFill>
            </a:ln>
          </p:spPr>
          <p:txBody>
            <a:bodyPr wrap="square" lIns="0" tIns="0" rIns="0" bIns="0" rtlCol="0"/>
            <a:lstStyle/>
            <a:p/>
          </p:txBody>
        </p:sp>
        <p:sp>
          <p:nvSpPr>
            <p:cNvPr id="1007" name="object 1007" descr=""/>
            <p:cNvSpPr/>
            <p:nvPr/>
          </p:nvSpPr>
          <p:spPr>
            <a:xfrm>
              <a:off x="5830084" y="2652291"/>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008" name="object 1008" descr=""/>
            <p:cNvSpPr/>
            <p:nvPr/>
          </p:nvSpPr>
          <p:spPr>
            <a:xfrm>
              <a:off x="5729470" y="2661245"/>
              <a:ext cx="0" cy="5080"/>
            </a:xfrm>
            <a:custGeom>
              <a:avLst/>
              <a:gdLst/>
              <a:ahLst/>
              <a:cxnLst/>
              <a:rect l="l" t="t" r="r" b="b"/>
              <a:pathLst>
                <a:path w="0" h="5080">
                  <a:moveTo>
                    <a:pt x="0" y="0"/>
                  </a:moveTo>
                  <a:lnTo>
                    <a:pt x="0" y="4673"/>
                  </a:lnTo>
                </a:path>
              </a:pathLst>
            </a:custGeom>
            <a:ln w="3175">
              <a:solidFill>
                <a:srgbClr val="565658"/>
              </a:solidFill>
            </a:ln>
          </p:spPr>
          <p:txBody>
            <a:bodyPr wrap="square" lIns="0" tIns="0" rIns="0" bIns="0" rtlCol="0"/>
            <a:lstStyle/>
            <a:p/>
          </p:txBody>
        </p:sp>
        <p:sp>
          <p:nvSpPr>
            <p:cNvPr id="1009" name="object 1009" descr=""/>
            <p:cNvSpPr/>
            <p:nvPr/>
          </p:nvSpPr>
          <p:spPr>
            <a:xfrm>
              <a:off x="5694642" y="2646311"/>
              <a:ext cx="21590" cy="6350"/>
            </a:xfrm>
            <a:custGeom>
              <a:avLst/>
              <a:gdLst/>
              <a:ahLst/>
              <a:cxnLst/>
              <a:rect l="l" t="t" r="r" b="b"/>
              <a:pathLst>
                <a:path w="21589" h="6350">
                  <a:moveTo>
                    <a:pt x="3124" y="4737"/>
                  </a:moveTo>
                  <a:lnTo>
                    <a:pt x="2667" y="3632"/>
                  </a:lnTo>
                  <a:lnTo>
                    <a:pt x="1562" y="3175"/>
                  </a:lnTo>
                  <a:lnTo>
                    <a:pt x="457" y="3632"/>
                  </a:lnTo>
                  <a:lnTo>
                    <a:pt x="0" y="4737"/>
                  </a:lnTo>
                  <a:lnTo>
                    <a:pt x="457" y="5842"/>
                  </a:lnTo>
                  <a:lnTo>
                    <a:pt x="1562" y="6299"/>
                  </a:lnTo>
                  <a:lnTo>
                    <a:pt x="2667" y="5842"/>
                  </a:lnTo>
                  <a:lnTo>
                    <a:pt x="3124" y="4737"/>
                  </a:lnTo>
                  <a:close/>
                </a:path>
                <a:path w="21589" h="6350">
                  <a:moveTo>
                    <a:pt x="21513" y="1562"/>
                  </a:moveTo>
                  <a:lnTo>
                    <a:pt x="21043" y="457"/>
                  </a:lnTo>
                  <a:lnTo>
                    <a:pt x="19951" y="0"/>
                  </a:lnTo>
                  <a:lnTo>
                    <a:pt x="18846" y="457"/>
                  </a:lnTo>
                  <a:lnTo>
                    <a:pt x="18389" y="1562"/>
                  </a:lnTo>
                  <a:lnTo>
                    <a:pt x="18846" y="2667"/>
                  </a:lnTo>
                  <a:lnTo>
                    <a:pt x="19951" y="3124"/>
                  </a:lnTo>
                  <a:lnTo>
                    <a:pt x="21043" y="2667"/>
                  </a:lnTo>
                  <a:lnTo>
                    <a:pt x="21513" y="1562"/>
                  </a:lnTo>
                  <a:close/>
                </a:path>
              </a:pathLst>
            </a:custGeom>
            <a:solidFill>
              <a:srgbClr val="565658"/>
            </a:solidFill>
          </p:spPr>
          <p:txBody>
            <a:bodyPr wrap="square" lIns="0" tIns="0" rIns="0" bIns="0" rtlCol="0"/>
            <a:lstStyle/>
            <a:p/>
          </p:txBody>
        </p:sp>
        <p:sp>
          <p:nvSpPr>
            <p:cNvPr id="1010" name="object 1010" descr=""/>
            <p:cNvSpPr/>
            <p:nvPr/>
          </p:nvSpPr>
          <p:spPr>
            <a:xfrm>
              <a:off x="5807661" y="2645444"/>
              <a:ext cx="0" cy="5080"/>
            </a:xfrm>
            <a:custGeom>
              <a:avLst/>
              <a:gdLst/>
              <a:ahLst/>
              <a:cxnLst/>
              <a:rect l="l" t="t" r="r" b="b"/>
              <a:pathLst>
                <a:path w="0" h="5080">
                  <a:moveTo>
                    <a:pt x="0" y="0"/>
                  </a:moveTo>
                  <a:lnTo>
                    <a:pt x="0" y="4762"/>
                  </a:lnTo>
                </a:path>
              </a:pathLst>
            </a:custGeom>
            <a:ln w="3175">
              <a:solidFill>
                <a:srgbClr val="565658"/>
              </a:solidFill>
            </a:ln>
          </p:spPr>
          <p:txBody>
            <a:bodyPr wrap="square" lIns="0" tIns="0" rIns="0" bIns="0" rtlCol="0"/>
            <a:lstStyle/>
            <a:p/>
          </p:txBody>
        </p:sp>
        <p:sp>
          <p:nvSpPr>
            <p:cNvPr id="1011" name="object 1011" descr=""/>
            <p:cNvSpPr/>
            <p:nvPr/>
          </p:nvSpPr>
          <p:spPr>
            <a:xfrm>
              <a:off x="5721700" y="2646560"/>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012" name="object 1012" descr=""/>
            <p:cNvSpPr/>
            <p:nvPr/>
          </p:nvSpPr>
          <p:spPr>
            <a:xfrm>
              <a:off x="5712919" y="2615691"/>
              <a:ext cx="1270" cy="22225"/>
            </a:xfrm>
            <a:custGeom>
              <a:avLst/>
              <a:gdLst/>
              <a:ahLst/>
              <a:cxnLst/>
              <a:rect l="l" t="t" r="r" b="b"/>
              <a:pathLst>
                <a:path w="1270" h="22225">
                  <a:moveTo>
                    <a:pt x="0" y="0"/>
                  </a:moveTo>
                  <a:lnTo>
                    <a:pt x="1143" y="21767"/>
                  </a:lnTo>
                </a:path>
              </a:pathLst>
            </a:custGeom>
            <a:ln w="3175">
              <a:solidFill>
                <a:srgbClr val="565658"/>
              </a:solidFill>
            </a:ln>
          </p:spPr>
          <p:txBody>
            <a:bodyPr wrap="square" lIns="0" tIns="0" rIns="0" bIns="0" rtlCol="0"/>
            <a:lstStyle/>
            <a:p/>
          </p:txBody>
        </p:sp>
        <p:sp>
          <p:nvSpPr>
            <p:cNvPr id="1013" name="object 1013" descr=""/>
            <p:cNvSpPr/>
            <p:nvPr/>
          </p:nvSpPr>
          <p:spPr>
            <a:xfrm>
              <a:off x="5714507" y="2646313"/>
              <a:ext cx="635" cy="1905"/>
            </a:xfrm>
            <a:custGeom>
              <a:avLst/>
              <a:gdLst/>
              <a:ahLst/>
              <a:cxnLst/>
              <a:rect l="l" t="t" r="r" b="b"/>
              <a:pathLst>
                <a:path w="635" h="1905">
                  <a:moveTo>
                    <a:pt x="0" y="0"/>
                  </a:moveTo>
                  <a:lnTo>
                    <a:pt x="88" y="1549"/>
                  </a:lnTo>
                </a:path>
              </a:pathLst>
            </a:custGeom>
            <a:ln w="3175">
              <a:solidFill>
                <a:srgbClr val="565658"/>
              </a:solidFill>
            </a:ln>
          </p:spPr>
          <p:txBody>
            <a:bodyPr wrap="square" lIns="0" tIns="0" rIns="0" bIns="0" rtlCol="0"/>
            <a:lstStyle/>
            <a:p/>
          </p:txBody>
        </p:sp>
        <p:sp>
          <p:nvSpPr>
            <p:cNvPr id="1014" name="object 1014" descr=""/>
            <p:cNvSpPr/>
            <p:nvPr/>
          </p:nvSpPr>
          <p:spPr>
            <a:xfrm>
              <a:off x="5711357" y="2614128"/>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015" name="object 1015" descr=""/>
            <p:cNvSpPr/>
            <p:nvPr/>
          </p:nvSpPr>
          <p:spPr>
            <a:xfrm>
              <a:off x="5562343" y="2488443"/>
              <a:ext cx="1270" cy="635"/>
            </a:xfrm>
            <a:custGeom>
              <a:avLst/>
              <a:gdLst/>
              <a:ahLst/>
              <a:cxnLst/>
              <a:rect l="l" t="t" r="r" b="b"/>
              <a:pathLst>
                <a:path w="1270" h="635">
                  <a:moveTo>
                    <a:pt x="0" y="0"/>
                  </a:moveTo>
                  <a:lnTo>
                    <a:pt x="1079" y="520"/>
                  </a:lnTo>
                </a:path>
              </a:pathLst>
            </a:custGeom>
            <a:ln w="3175">
              <a:solidFill>
                <a:srgbClr val="565658"/>
              </a:solidFill>
            </a:ln>
          </p:spPr>
          <p:txBody>
            <a:bodyPr wrap="square" lIns="0" tIns="0" rIns="0" bIns="0" rtlCol="0"/>
            <a:lstStyle/>
            <a:p/>
          </p:txBody>
        </p:sp>
        <p:sp>
          <p:nvSpPr>
            <p:cNvPr id="1016" name="object 1016" descr=""/>
            <p:cNvSpPr/>
            <p:nvPr/>
          </p:nvSpPr>
          <p:spPr>
            <a:xfrm>
              <a:off x="5565767" y="2476711"/>
              <a:ext cx="3175" cy="4445"/>
            </a:xfrm>
            <a:custGeom>
              <a:avLst/>
              <a:gdLst/>
              <a:ahLst/>
              <a:cxnLst/>
              <a:rect l="l" t="t" r="r" b="b"/>
              <a:pathLst>
                <a:path w="3175" h="4444">
                  <a:moveTo>
                    <a:pt x="2057" y="0"/>
                  </a:moveTo>
                  <a:lnTo>
                    <a:pt x="3124" y="495"/>
                  </a:lnTo>
                </a:path>
                <a:path w="3175" h="4444">
                  <a:moveTo>
                    <a:pt x="2057" y="0"/>
                  </a:moveTo>
                  <a:lnTo>
                    <a:pt x="0" y="4406"/>
                  </a:lnTo>
                </a:path>
              </a:pathLst>
            </a:custGeom>
            <a:ln w="3175">
              <a:solidFill>
                <a:srgbClr val="565658"/>
              </a:solidFill>
            </a:ln>
          </p:spPr>
          <p:txBody>
            <a:bodyPr wrap="square" lIns="0" tIns="0" rIns="0" bIns="0" rtlCol="0"/>
            <a:lstStyle/>
            <a:p/>
          </p:txBody>
        </p:sp>
        <p:sp>
          <p:nvSpPr>
            <p:cNvPr id="1017" name="object 1017" descr=""/>
            <p:cNvSpPr/>
            <p:nvPr/>
          </p:nvSpPr>
          <p:spPr>
            <a:xfrm>
              <a:off x="5565771" y="2481106"/>
              <a:ext cx="3175" cy="4445"/>
            </a:xfrm>
            <a:custGeom>
              <a:avLst/>
              <a:gdLst/>
              <a:ahLst/>
              <a:cxnLst/>
              <a:rect l="l" t="t" r="r" b="b"/>
              <a:pathLst>
                <a:path w="3175" h="4444">
                  <a:moveTo>
                    <a:pt x="2933" y="1371"/>
                  </a:moveTo>
                  <a:lnTo>
                    <a:pt x="0" y="0"/>
                  </a:lnTo>
                </a:path>
                <a:path w="3175" h="4444">
                  <a:moveTo>
                    <a:pt x="2933" y="1371"/>
                  </a:moveTo>
                  <a:lnTo>
                    <a:pt x="1574" y="4305"/>
                  </a:lnTo>
                </a:path>
              </a:pathLst>
            </a:custGeom>
            <a:ln w="3175">
              <a:solidFill>
                <a:srgbClr val="565658"/>
              </a:solidFill>
            </a:ln>
          </p:spPr>
          <p:txBody>
            <a:bodyPr wrap="square" lIns="0" tIns="0" rIns="0" bIns="0" rtlCol="0"/>
            <a:lstStyle/>
            <a:p/>
          </p:txBody>
        </p:sp>
        <p:sp>
          <p:nvSpPr>
            <p:cNvPr id="1018" name="object 1018" descr=""/>
            <p:cNvSpPr/>
            <p:nvPr/>
          </p:nvSpPr>
          <p:spPr>
            <a:xfrm>
              <a:off x="5564400" y="2484045"/>
              <a:ext cx="3175" cy="1905"/>
            </a:xfrm>
            <a:custGeom>
              <a:avLst/>
              <a:gdLst/>
              <a:ahLst/>
              <a:cxnLst/>
              <a:rect l="l" t="t" r="r" b="b"/>
              <a:pathLst>
                <a:path w="3175" h="1905">
                  <a:moveTo>
                    <a:pt x="2933" y="1371"/>
                  </a:moveTo>
                  <a:lnTo>
                    <a:pt x="0" y="0"/>
                  </a:lnTo>
                </a:path>
              </a:pathLst>
            </a:custGeom>
            <a:ln w="3175">
              <a:solidFill>
                <a:srgbClr val="565658"/>
              </a:solidFill>
            </a:ln>
          </p:spPr>
          <p:txBody>
            <a:bodyPr wrap="square" lIns="0" tIns="0" rIns="0" bIns="0" rtlCol="0"/>
            <a:lstStyle/>
            <a:p/>
          </p:txBody>
        </p:sp>
        <p:sp>
          <p:nvSpPr>
            <p:cNvPr id="1019" name="object 1019" descr=""/>
            <p:cNvSpPr/>
            <p:nvPr/>
          </p:nvSpPr>
          <p:spPr>
            <a:xfrm>
              <a:off x="5562351" y="2484040"/>
              <a:ext cx="2540" cy="4445"/>
            </a:xfrm>
            <a:custGeom>
              <a:avLst/>
              <a:gdLst/>
              <a:ahLst/>
              <a:cxnLst/>
              <a:rect l="l" t="t" r="r" b="b"/>
              <a:pathLst>
                <a:path w="2539" h="4444">
                  <a:moveTo>
                    <a:pt x="2057" y="0"/>
                  </a:moveTo>
                  <a:lnTo>
                    <a:pt x="0" y="4419"/>
                  </a:lnTo>
                </a:path>
              </a:pathLst>
            </a:custGeom>
            <a:ln w="3175">
              <a:solidFill>
                <a:srgbClr val="565658"/>
              </a:solidFill>
            </a:ln>
          </p:spPr>
          <p:txBody>
            <a:bodyPr wrap="square" lIns="0" tIns="0" rIns="0" bIns="0" rtlCol="0"/>
            <a:lstStyle/>
            <a:p/>
          </p:txBody>
        </p:sp>
        <p:sp>
          <p:nvSpPr>
            <p:cNvPr id="1020" name="object 1020" descr=""/>
            <p:cNvSpPr/>
            <p:nvPr/>
          </p:nvSpPr>
          <p:spPr>
            <a:xfrm>
              <a:off x="5722898" y="2420586"/>
              <a:ext cx="0" cy="22225"/>
            </a:xfrm>
            <a:custGeom>
              <a:avLst/>
              <a:gdLst/>
              <a:ahLst/>
              <a:cxnLst/>
              <a:rect l="l" t="t" r="r" b="b"/>
              <a:pathLst>
                <a:path w="0" h="22225">
                  <a:moveTo>
                    <a:pt x="0" y="21882"/>
                  </a:moveTo>
                  <a:lnTo>
                    <a:pt x="0" y="0"/>
                  </a:lnTo>
                </a:path>
              </a:pathLst>
            </a:custGeom>
            <a:ln w="3175">
              <a:solidFill>
                <a:srgbClr val="565658"/>
              </a:solidFill>
            </a:ln>
          </p:spPr>
          <p:txBody>
            <a:bodyPr wrap="square" lIns="0" tIns="0" rIns="0" bIns="0" rtlCol="0"/>
            <a:lstStyle/>
            <a:p/>
          </p:txBody>
        </p:sp>
        <p:sp>
          <p:nvSpPr>
            <p:cNvPr id="1021" name="object 1021" descr=""/>
            <p:cNvSpPr/>
            <p:nvPr/>
          </p:nvSpPr>
          <p:spPr>
            <a:xfrm>
              <a:off x="5703476" y="2420589"/>
              <a:ext cx="19685" cy="0"/>
            </a:xfrm>
            <a:custGeom>
              <a:avLst/>
              <a:gdLst/>
              <a:ahLst/>
              <a:cxnLst/>
              <a:rect l="l" t="t" r="r" b="b"/>
              <a:pathLst>
                <a:path w="19685" h="0">
                  <a:moveTo>
                    <a:pt x="0" y="0"/>
                  </a:moveTo>
                  <a:lnTo>
                    <a:pt x="19431" y="0"/>
                  </a:lnTo>
                </a:path>
              </a:pathLst>
            </a:custGeom>
            <a:ln w="3175">
              <a:solidFill>
                <a:srgbClr val="565658"/>
              </a:solidFill>
            </a:ln>
          </p:spPr>
          <p:txBody>
            <a:bodyPr wrap="square" lIns="0" tIns="0" rIns="0" bIns="0" rtlCol="0"/>
            <a:lstStyle/>
            <a:p/>
          </p:txBody>
        </p:sp>
        <p:sp>
          <p:nvSpPr>
            <p:cNvPr id="1022" name="object 1022" descr=""/>
            <p:cNvSpPr/>
            <p:nvPr/>
          </p:nvSpPr>
          <p:spPr>
            <a:xfrm>
              <a:off x="5599828" y="2420589"/>
              <a:ext cx="19685" cy="22225"/>
            </a:xfrm>
            <a:custGeom>
              <a:avLst/>
              <a:gdLst/>
              <a:ahLst/>
              <a:cxnLst/>
              <a:rect l="l" t="t" r="r" b="b"/>
              <a:pathLst>
                <a:path w="19685" h="22225">
                  <a:moveTo>
                    <a:pt x="0" y="0"/>
                  </a:moveTo>
                  <a:lnTo>
                    <a:pt x="0" y="21894"/>
                  </a:lnTo>
                </a:path>
                <a:path w="19685" h="22225">
                  <a:moveTo>
                    <a:pt x="0" y="0"/>
                  </a:moveTo>
                  <a:lnTo>
                    <a:pt x="19443" y="0"/>
                  </a:lnTo>
                </a:path>
              </a:pathLst>
            </a:custGeom>
            <a:ln w="3175">
              <a:solidFill>
                <a:srgbClr val="565658"/>
              </a:solidFill>
            </a:ln>
          </p:spPr>
          <p:txBody>
            <a:bodyPr wrap="square" lIns="0" tIns="0" rIns="0" bIns="0" rtlCol="0"/>
            <a:lstStyle/>
            <a:p/>
          </p:txBody>
        </p:sp>
        <p:sp>
          <p:nvSpPr>
            <p:cNvPr id="1023" name="object 1023" descr=""/>
            <p:cNvSpPr/>
            <p:nvPr/>
          </p:nvSpPr>
          <p:spPr>
            <a:xfrm>
              <a:off x="5599828" y="2614939"/>
              <a:ext cx="0" cy="19685"/>
            </a:xfrm>
            <a:custGeom>
              <a:avLst/>
              <a:gdLst/>
              <a:ahLst/>
              <a:cxnLst/>
              <a:rect l="l" t="t" r="r" b="b"/>
              <a:pathLst>
                <a:path w="0" h="19685">
                  <a:moveTo>
                    <a:pt x="0" y="19418"/>
                  </a:moveTo>
                  <a:lnTo>
                    <a:pt x="0" y="0"/>
                  </a:lnTo>
                </a:path>
              </a:pathLst>
            </a:custGeom>
            <a:ln w="3175">
              <a:solidFill>
                <a:srgbClr val="565658"/>
              </a:solidFill>
            </a:ln>
          </p:spPr>
          <p:txBody>
            <a:bodyPr wrap="square" lIns="0" tIns="0" rIns="0" bIns="0" rtlCol="0"/>
            <a:lstStyle/>
            <a:p/>
          </p:txBody>
        </p:sp>
        <p:sp>
          <p:nvSpPr>
            <p:cNvPr id="1024" name="object 1024" descr=""/>
            <p:cNvSpPr/>
            <p:nvPr/>
          </p:nvSpPr>
          <p:spPr>
            <a:xfrm>
              <a:off x="5625738" y="2620095"/>
              <a:ext cx="0" cy="14604"/>
            </a:xfrm>
            <a:custGeom>
              <a:avLst/>
              <a:gdLst/>
              <a:ahLst/>
              <a:cxnLst/>
              <a:rect l="l" t="t" r="r" b="b"/>
              <a:pathLst>
                <a:path w="0" h="14605">
                  <a:moveTo>
                    <a:pt x="0" y="14262"/>
                  </a:moveTo>
                  <a:lnTo>
                    <a:pt x="0" y="0"/>
                  </a:lnTo>
                </a:path>
              </a:pathLst>
            </a:custGeom>
            <a:ln w="3175">
              <a:solidFill>
                <a:srgbClr val="565658"/>
              </a:solidFill>
            </a:ln>
          </p:spPr>
          <p:txBody>
            <a:bodyPr wrap="square" lIns="0" tIns="0" rIns="0" bIns="0" rtlCol="0"/>
            <a:lstStyle/>
            <a:p/>
          </p:txBody>
        </p:sp>
        <p:sp>
          <p:nvSpPr>
            <p:cNvPr id="1025" name="object 1025" descr=""/>
            <p:cNvSpPr/>
            <p:nvPr/>
          </p:nvSpPr>
          <p:spPr>
            <a:xfrm>
              <a:off x="5599828" y="2634357"/>
              <a:ext cx="26034" cy="0"/>
            </a:xfrm>
            <a:custGeom>
              <a:avLst/>
              <a:gdLst/>
              <a:ahLst/>
              <a:cxnLst/>
              <a:rect l="l" t="t" r="r" b="b"/>
              <a:pathLst>
                <a:path w="26035" h="0">
                  <a:moveTo>
                    <a:pt x="0" y="0"/>
                  </a:moveTo>
                  <a:lnTo>
                    <a:pt x="25920" y="0"/>
                  </a:lnTo>
                </a:path>
              </a:pathLst>
            </a:custGeom>
            <a:ln w="3175">
              <a:solidFill>
                <a:srgbClr val="565658"/>
              </a:solidFill>
            </a:ln>
          </p:spPr>
          <p:txBody>
            <a:bodyPr wrap="square" lIns="0" tIns="0" rIns="0" bIns="0" rtlCol="0"/>
            <a:lstStyle/>
            <a:p/>
          </p:txBody>
        </p:sp>
        <p:sp>
          <p:nvSpPr>
            <p:cNvPr id="1026" name="object 1026" descr=""/>
            <p:cNvSpPr/>
            <p:nvPr/>
          </p:nvSpPr>
          <p:spPr>
            <a:xfrm>
              <a:off x="5629371" y="2614116"/>
              <a:ext cx="0" cy="10160"/>
            </a:xfrm>
            <a:custGeom>
              <a:avLst/>
              <a:gdLst/>
              <a:ahLst/>
              <a:cxnLst/>
              <a:rect l="l" t="t" r="r" b="b"/>
              <a:pathLst>
                <a:path w="0" h="10160">
                  <a:moveTo>
                    <a:pt x="0" y="0"/>
                  </a:moveTo>
                  <a:lnTo>
                    <a:pt x="0" y="9867"/>
                  </a:lnTo>
                </a:path>
              </a:pathLst>
            </a:custGeom>
            <a:ln w="3175">
              <a:solidFill>
                <a:srgbClr val="565658"/>
              </a:solidFill>
            </a:ln>
          </p:spPr>
          <p:txBody>
            <a:bodyPr wrap="square" lIns="0" tIns="0" rIns="0" bIns="0" rtlCol="0"/>
            <a:lstStyle/>
            <a:p/>
          </p:txBody>
        </p:sp>
        <p:sp>
          <p:nvSpPr>
            <p:cNvPr id="1027" name="object 1027" descr=""/>
            <p:cNvSpPr/>
            <p:nvPr/>
          </p:nvSpPr>
          <p:spPr>
            <a:xfrm>
              <a:off x="5693361" y="2614116"/>
              <a:ext cx="0" cy="1905"/>
            </a:xfrm>
            <a:custGeom>
              <a:avLst/>
              <a:gdLst/>
              <a:ahLst/>
              <a:cxnLst/>
              <a:rect l="l" t="t" r="r" b="b"/>
              <a:pathLst>
                <a:path w="0" h="1905">
                  <a:moveTo>
                    <a:pt x="0" y="1600"/>
                  </a:moveTo>
                  <a:lnTo>
                    <a:pt x="0" y="0"/>
                  </a:lnTo>
                </a:path>
              </a:pathLst>
            </a:custGeom>
            <a:ln w="3175">
              <a:solidFill>
                <a:srgbClr val="565658"/>
              </a:solidFill>
            </a:ln>
          </p:spPr>
          <p:txBody>
            <a:bodyPr wrap="square" lIns="0" tIns="0" rIns="0" bIns="0" rtlCol="0"/>
            <a:lstStyle/>
            <a:p/>
          </p:txBody>
        </p:sp>
        <p:sp>
          <p:nvSpPr>
            <p:cNvPr id="1028" name="object 1028" descr=""/>
            <p:cNvSpPr/>
            <p:nvPr/>
          </p:nvSpPr>
          <p:spPr>
            <a:xfrm>
              <a:off x="5597391" y="2592677"/>
              <a:ext cx="1905" cy="1905"/>
            </a:xfrm>
            <a:custGeom>
              <a:avLst/>
              <a:gdLst/>
              <a:ahLst/>
              <a:cxnLst/>
              <a:rect l="l" t="t" r="r" b="b"/>
              <a:pathLst>
                <a:path w="1904" h="1905">
                  <a:moveTo>
                    <a:pt x="0" y="1409"/>
                  </a:moveTo>
                  <a:lnTo>
                    <a:pt x="1358" y="0"/>
                  </a:lnTo>
                </a:path>
              </a:pathLst>
            </a:custGeom>
            <a:ln w="3175">
              <a:solidFill>
                <a:srgbClr val="565658"/>
              </a:solidFill>
            </a:ln>
          </p:spPr>
          <p:txBody>
            <a:bodyPr wrap="square" lIns="0" tIns="0" rIns="0" bIns="0" rtlCol="0"/>
            <a:lstStyle/>
            <a:p/>
          </p:txBody>
        </p:sp>
        <p:sp>
          <p:nvSpPr>
            <p:cNvPr id="1029" name="object 1029" descr=""/>
            <p:cNvSpPr/>
            <p:nvPr/>
          </p:nvSpPr>
          <p:spPr>
            <a:xfrm>
              <a:off x="5597396" y="2460864"/>
              <a:ext cx="1905" cy="1905"/>
            </a:xfrm>
            <a:custGeom>
              <a:avLst/>
              <a:gdLst/>
              <a:ahLst/>
              <a:cxnLst/>
              <a:rect l="l" t="t" r="r" b="b"/>
              <a:pathLst>
                <a:path w="1904" h="1905">
                  <a:moveTo>
                    <a:pt x="1371" y="1422"/>
                  </a:moveTo>
                  <a:lnTo>
                    <a:pt x="0" y="0"/>
                  </a:lnTo>
                </a:path>
              </a:pathLst>
            </a:custGeom>
            <a:ln w="3175">
              <a:solidFill>
                <a:srgbClr val="565658"/>
              </a:solidFill>
            </a:ln>
          </p:spPr>
          <p:txBody>
            <a:bodyPr wrap="square" lIns="0" tIns="0" rIns="0" bIns="0" rtlCol="0"/>
            <a:lstStyle/>
            <a:p/>
          </p:txBody>
        </p:sp>
        <p:sp>
          <p:nvSpPr>
            <p:cNvPr id="1030" name="object 1030" descr=""/>
            <p:cNvSpPr/>
            <p:nvPr/>
          </p:nvSpPr>
          <p:spPr>
            <a:xfrm>
              <a:off x="5692663" y="2612262"/>
              <a:ext cx="1270" cy="1905"/>
            </a:xfrm>
            <a:custGeom>
              <a:avLst/>
              <a:gdLst/>
              <a:ahLst/>
              <a:cxnLst/>
              <a:rect l="l" t="t" r="r" b="b"/>
              <a:pathLst>
                <a:path w="1270" h="1905">
                  <a:moveTo>
                    <a:pt x="698" y="1854"/>
                  </a:moveTo>
                  <a:lnTo>
                    <a:pt x="0" y="0"/>
                  </a:lnTo>
                </a:path>
              </a:pathLst>
            </a:custGeom>
            <a:ln w="3175">
              <a:solidFill>
                <a:srgbClr val="565658"/>
              </a:solidFill>
            </a:ln>
          </p:spPr>
          <p:txBody>
            <a:bodyPr wrap="square" lIns="0" tIns="0" rIns="0" bIns="0" rtlCol="0"/>
            <a:lstStyle/>
            <a:p/>
          </p:txBody>
        </p:sp>
        <p:sp>
          <p:nvSpPr>
            <p:cNvPr id="1031" name="object 1031" descr=""/>
            <p:cNvSpPr/>
            <p:nvPr/>
          </p:nvSpPr>
          <p:spPr>
            <a:xfrm>
              <a:off x="5629361" y="2612268"/>
              <a:ext cx="1270" cy="1905"/>
            </a:xfrm>
            <a:custGeom>
              <a:avLst/>
              <a:gdLst/>
              <a:ahLst/>
              <a:cxnLst/>
              <a:rect l="l" t="t" r="r" b="b"/>
              <a:pathLst>
                <a:path w="1270" h="1905">
                  <a:moveTo>
                    <a:pt x="698" y="0"/>
                  </a:moveTo>
                  <a:lnTo>
                    <a:pt x="0" y="1854"/>
                  </a:lnTo>
                </a:path>
              </a:pathLst>
            </a:custGeom>
            <a:ln w="3175">
              <a:solidFill>
                <a:srgbClr val="565658"/>
              </a:solidFill>
            </a:ln>
          </p:spPr>
          <p:txBody>
            <a:bodyPr wrap="square" lIns="0" tIns="0" rIns="0" bIns="0" rtlCol="0"/>
            <a:lstStyle/>
            <a:p/>
          </p:txBody>
        </p:sp>
        <p:sp>
          <p:nvSpPr>
            <p:cNvPr id="1032" name="object 1032" descr=""/>
            <p:cNvSpPr/>
            <p:nvPr/>
          </p:nvSpPr>
          <p:spPr>
            <a:xfrm>
              <a:off x="5723975" y="2460860"/>
              <a:ext cx="1905" cy="1905"/>
            </a:xfrm>
            <a:custGeom>
              <a:avLst/>
              <a:gdLst/>
              <a:ahLst/>
              <a:cxnLst/>
              <a:rect l="l" t="t" r="r" b="b"/>
              <a:pathLst>
                <a:path w="1904" h="1905">
                  <a:moveTo>
                    <a:pt x="1371" y="0"/>
                  </a:moveTo>
                  <a:lnTo>
                    <a:pt x="0" y="1409"/>
                  </a:lnTo>
                </a:path>
              </a:pathLst>
            </a:custGeom>
            <a:ln w="3175">
              <a:solidFill>
                <a:srgbClr val="565658"/>
              </a:solidFill>
            </a:ln>
          </p:spPr>
          <p:txBody>
            <a:bodyPr wrap="square" lIns="0" tIns="0" rIns="0" bIns="0" rtlCol="0"/>
            <a:lstStyle/>
            <a:p/>
          </p:txBody>
        </p:sp>
        <p:sp>
          <p:nvSpPr>
            <p:cNvPr id="1033" name="object 1033" descr=""/>
            <p:cNvSpPr/>
            <p:nvPr/>
          </p:nvSpPr>
          <p:spPr>
            <a:xfrm>
              <a:off x="5725346" y="2448458"/>
              <a:ext cx="0" cy="12700"/>
            </a:xfrm>
            <a:custGeom>
              <a:avLst/>
              <a:gdLst/>
              <a:ahLst/>
              <a:cxnLst/>
              <a:rect l="l" t="t" r="r" b="b"/>
              <a:pathLst>
                <a:path w="0" h="12700">
                  <a:moveTo>
                    <a:pt x="0" y="0"/>
                  </a:moveTo>
                  <a:lnTo>
                    <a:pt x="0" y="12407"/>
                  </a:lnTo>
                </a:path>
              </a:pathLst>
            </a:custGeom>
            <a:ln w="3175">
              <a:solidFill>
                <a:srgbClr val="565658"/>
              </a:solidFill>
            </a:ln>
          </p:spPr>
          <p:txBody>
            <a:bodyPr wrap="square" lIns="0" tIns="0" rIns="0" bIns="0" rtlCol="0"/>
            <a:lstStyle/>
            <a:p/>
          </p:txBody>
        </p:sp>
        <p:sp>
          <p:nvSpPr>
            <p:cNvPr id="1034" name="object 1034" descr=""/>
            <p:cNvSpPr/>
            <p:nvPr/>
          </p:nvSpPr>
          <p:spPr>
            <a:xfrm>
              <a:off x="5597391" y="2594093"/>
              <a:ext cx="0" cy="12700"/>
            </a:xfrm>
            <a:custGeom>
              <a:avLst/>
              <a:gdLst/>
              <a:ahLst/>
              <a:cxnLst/>
              <a:rect l="l" t="t" r="r" b="b"/>
              <a:pathLst>
                <a:path w="0" h="12700">
                  <a:moveTo>
                    <a:pt x="0" y="12407"/>
                  </a:moveTo>
                  <a:lnTo>
                    <a:pt x="0" y="0"/>
                  </a:lnTo>
                </a:path>
              </a:pathLst>
            </a:custGeom>
            <a:ln w="3175">
              <a:solidFill>
                <a:srgbClr val="565658"/>
              </a:solidFill>
            </a:ln>
          </p:spPr>
          <p:txBody>
            <a:bodyPr wrap="square" lIns="0" tIns="0" rIns="0" bIns="0" rtlCol="0"/>
            <a:lstStyle/>
            <a:p/>
          </p:txBody>
        </p:sp>
        <p:sp>
          <p:nvSpPr>
            <p:cNvPr id="1035" name="object 1035" descr=""/>
            <p:cNvSpPr/>
            <p:nvPr/>
          </p:nvSpPr>
          <p:spPr>
            <a:xfrm>
              <a:off x="5597391" y="2448452"/>
              <a:ext cx="0" cy="12700"/>
            </a:xfrm>
            <a:custGeom>
              <a:avLst/>
              <a:gdLst/>
              <a:ahLst/>
              <a:cxnLst/>
              <a:rect l="l" t="t" r="r" b="b"/>
              <a:pathLst>
                <a:path w="0" h="12700">
                  <a:moveTo>
                    <a:pt x="0" y="12407"/>
                  </a:moveTo>
                  <a:lnTo>
                    <a:pt x="0" y="0"/>
                  </a:lnTo>
                </a:path>
              </a:pathLst>
            </a:custGeom>
            <a:ln w="3175">
              <a:solidFill>
                <a:srgbClr val="565658"/>
              </a:solidFill>
            </a:ln>
          </p:spPr>
          <p:txBody>
            <a:bodyPr wrap="square" lIns="0" tIns="0" rIns="0" bIns="0" rtlCol="0"/>
            <a:lstStyle/>
            <a:p/>
          </p:txBody>
        </p:sp>
        <p:sp>
          <p:nvSpPr>
            <p:cNvPr id="1036" name="object 1036" descr=""/>
            <p:cNvSpPr/>
            <p:nvPr/>
          </p:nvSpPr>
          <p:spPr>
            <a:xfrm>
              <a:off x="5703476" y="2432198"/>
              <a:ext cx="18415" cy="10160"/>
            </a:xfrm>
            <a:custGeom>
              <a:avLst/>
              <a:gdLst/>
              <a:ahLst/>
              <a:cxnLst/>
              <a:rect l="l" t="t" r="r" b="b"/>
              <a:pathLst>
                <a:path w="18414" h="10160">
                  <a:moveTo>
                    <a:pt x="0" y="0"/>
                  </a:moveTo>
                  <a:lnTo>
                    <a:pt x="18135" y="9588"/>
                  </a:lnTo>
                </a:path>
              </a:pathLst>
            </a:custGeom>
            <a:ln w="3175">
              <a:solidFill>
                <a:srgbClr val="565658"/>
              </a:solidFill>
            </a:ln>
          </p:spPr>
          <p:txBody>
            <a:bodyPr wrap="square" lIns="0" tIns="0" rIns="0" bIns="0" rtlCol="0"/>
            <a:lstStyle/>
            <a:p/>
          </p:txBody>
        </p:sp>
        <p:sp>
          <p:nvSpPr>
            <p:cNvPr id="1037" name="object 1037" descr=""/>
            <p:cNvSpPr/>
            <p:nvPr/>
          </p:nvSpPr>
          <p:spPr>
            <a:xfrm>
              <a:off x="5601119" y="2432210"/>
              <a:ext cx="18415" cy="10160"/>
            </a:xfrm>
            <a:custGeom>
              <a:avLst/>
              <a:gdLst/>
              <a:ahLst/>
              <a:cxnLst/>
              <a:rect l="l" t="t" r="r" b="b"/>
              <a:pathLst>
                <a:path w="18414" h="10160">
                  <a:moveTo>
                    <a:pt x="0" y="9575"/>
                  </a:moveTo>
                  <a:lnTo>
                    <a:pt x="18135" y="0"/>
                  </a:lnTo>
                </a:path>
              </a:pathLst>
            </a:custGeom>
            <a:ln w="3175">
              <a:solidFill>
                <a:srgbClr val="565658"/>
              </a:solidFill>
            </a:ln>
          </p:spPr>
          <p:txBody>
            <a:bodyPr wrap="square" lIns="0" tIns="0" rIns="0" bIns="0" rtlCol="0"/>
            <a:lstStyle/>
            <a:p/>
          </p:txBody>
        </p:sp>
        <p:sp>
          <p:nvSpPr>
            <p:cNvPr id="1038" name="object 1038" descr=""/>
            <p:cNvSpPr/>
            <p:nvPr/>
          </p:nvSpPr>
          <p:spPr>
            <a:xfrm>
              <a:off x="5690515" y="2619464"/>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1039" name="object 1039" descr=""/>
            <p:cNvSpPr/>
            <p:nvPr/>
          </p:nvSpPr>
          <p:spPr>
            <a:xfrm>
              <a:off x="5599823" y="2614922"/>
              <a:ext cx="25400" cy="0"/>
            </a:xfrm>
            <a:custGeom>
              <a:avLst/>
              <a:gdLst/>
              <a:ahLst/>
              <a:cxnLst/>
              <a:rect l="l" t="t" r="r" b="b"/>
              <a:pathLst>
                <a:path w="25400" h="0">
                  <a:moveTo>
                    <a:pt x="1295" y="0"/>
                  </a:moveTo>
                  <a:lnTo>
                    <a:pt x="24777" y="0"/>
                  </a:lnTo>
                </a:path>
                <a:path w="25400" h="0">
                  <a:moveTo>
                    <a:pt x="1295" y="0"/>
                  </a:moveTo>
                  <a:lnTo>
                    <a:pt x="0" y="0"/>
                  </a:lnTo>
                </a:path>
              </a:pathLst>
            </a:custGeom>
            <a:ln w="3175">
              <a:solidFill>
                <a:srgbClr val="565658"/>
              </a:solidFill>
            </a:ln>
          </p:spPr>
          <p:txBody>
            <a:bodyPr wrap="square" lIns="0" tIns="0" rIns="0" bIns="0" rtlCol="0"/>
            <a:lstStyle/>
            <a:p/>
          </p:txBody>
        </p:sp>
        <p:sp>
          <p:nvSpPr>
            <p:cNvPr id="1040" name="object 1040" descr=""/>
            <p:cNvSpPr/>
            <p:nvPr/>
          </p:nvSpPr>
          <p:spPr>
            <a:xfrm>
              <a:off x="5601119" y="2598998"/>
              <a:ext cx="0" cy="16510"/>
            </a:xfrm>
            <a:custGeom>
              <a:avLst/>
              <a:gdLst/>
              <a:ahLst/>
              <a:cxnLst/>
              <a:rect l="l" t="t" r="r" b="b"/>
              <a:pathLst>
                <a:path w="0" h="16510">
                  <a:moveTo>
                    <a:pt x="0" y="0"/>
                  </a:moveTo>
                  <a:lnTo>
                    <a:pt x="0" y="15938"/>
                  </a:lnTo>
                </a:path>
              </a:pathLst>
            </a:custGeom>
            <a:ln w="3175">
              <a:solidFill>
                <a:srgbClr val="565658"/>
              </a:solidFill>
            </a:ln>
          </p:spPr>
          <p:txBody>
            <a:bodyPr wrap="square" lIns="0" tIns="0" rIns="0" bIns="0" rtlCol="0"/>
            <a:lstStyle/>
            <a:p/>
          </p:txBody>
        </p:sp>
        <p:sp>
          <p:nvSpPr>
            <p:cNvPr id="1041" name="object 1041" descr=""/>
            <p:cNvSpPr/>
            <p:nvPr/>
          </p:nvSpPr>
          <p:spPr>
            <a:xfrm>
              <a:off x="5599828" y="2598996"/>
              <a:ext cx="0" cy="16510"/>
            </a:xfrm>
            <a:custGeom>
              <a:avLst/>
              <a:gdLst/>
              <a:ahLst/>
              <a:cxnLst/>
              <a:rect l="l" t="t" r="r" b="b"/>
              <a:pathLst>
                <a:path w="0" h="16510">
                  <a:moveTo>
                    <a:pt x="0" y="15925"/>
                  </a:moveTo>
                  <a:lnTo>
                    <a:pt x="0" y="0"/>
                  </a:lnTo>
                </a:path>
              </a:pathLst>
            </a:custGeom>
            <a:ln w="3175">
              <a:solidFill>
                <a:srgbClr val="565658"/>
              </a:solidFill>
            </a:ln>
          </p:spPr>
          <p:txBody>
            <a:bodyPr wrap="square" lIns="0" tIns="0" rIns="0" bIns="0" rtlCol="0"/>
            <a:lstStyle/>
            <a:p/>
          </p:txBody>
        </p:sp>
        <p:sp>
          <p:nvSpPr>
            <p:cNvPr id="1042" name="object 1042" descr=""/>
            <p:cNvSpPr/>
            <p:nvPr/>
          </p:nvSpPr>
          <p:spPr>
            <a:xfrm>
              <a:off x="5721614" y="2441786"/>
              <a:ext cx="1905" cy="1270"/>
            </a:xfrm>
            <a:custGeom>
              <a:avLst/>
              <a:gdLst/>
              <a:ahLst/>
              <a:cxnLst/>
              <a:rect l="l" t="t" r="r" b="b"/>
              <a:pathLst>
                <a:path w="1904" h="1269">
                  <a:moveTo>
                    <a:pt x="0" y="0"/>
                  </a:moveTo>
                  <a:lnTo>
                    <a:pt x="1282" y="698"/>
                  </a:lnTo>
                </a:path>
              </a:pathLst>
            </a:custGeom>
            <a:ln w="3175">
              <a:solidFill>
                <a:srgbClr val="565658"/>
              </a:solidFill>
            </a:ln>
          </p:spPr>
          <p:txBody>
            <a:bodyPr wrap="square" lIns="0" tIns="0" rIns="0" bIns="0" rtlCol="0"/>
            <a:lstStyle/>
            <a:p/>
          </p:txBody>
        </p:sp>
        <p:sp>
          <p:nvSpPr>
            <p:cNvPr id="1043" name="object 1043" descr=""/>
            <p:cNvSpPr/>
            <p:nvPr/>
          </p:nvSpPr>
          <p:spPr>
            <a:xfrm>
              <a:off x="5721614" y="2441788"/>
              <a:ext cx="0" cy="14604"/>
            </a:xfrm>
            <a:custGeom>
              <a:avLst/>
              <a:gdLst/>
              <a:ahLst/>
              <a:cxnLst/>
              <a:rect l="l" t="t" r="r" b="b"/>
              <a:pathLst>
                <a:path w="0" h="14605">
                  <a:moveTo>
                    <a:pt x="0" y="14160"/>
                  </a:moveTo>
                  <a:lnTo>
                    <a:pt x="0" y="0"/>
                  </a:lnTo>
                </a:path>
              </a:pathLst>
            </a:custGeom>
            <a:ln w="3175">
              <a:solidFill>
                <a:srgbClr val="565658"/>
              </a:solidFill>
            </a:ln>
          </p:spPr>
          <p:txBody>
            <a:bodyPr wrap="square" lIns="0" tIns="0" rIns="0" bIns="0" rtlCol="0"/>
            <a:lstStyle/>
            <a:p/>
          </p:txBody>
        </p:sp>
        <p:sp>
          <p:nvSpPr>
            <p:cNvPr id="1044" name="object 1044" descr=""/>
            <p:cNvSpPr/>
            <p:nvPr/>
          </p:nvSpPr>
          <p:spPr>
            <a:xfrm>
              <a:off x="5722898" y="2442468"/>
              <a:ext cx="0" cy="13970"/>
            </a:xfrm>
            <a:custGeom>
              <a:avLst/>
              <a:gdLst/>
              <a:ahLst/>
              <a:cxnLst/>
              <a:rect l="l" t="t" r="r" b="b"/>
              <a:pathLst>
                <a:path w="0" h="13969">
                  <a:moveTo>
                    <a:pt x="0" y="0"/>
                  </a:moveTo>
                  <a:lnTo>
                    <a:pt x="0" y="13487"/>
                  </a:lnTo>
                </a:path>
              </a:pathLst>
            </a:custGeom>
            <a:ln w="3175">
              <a:solidFill>
                <a:srgbClr val="565658"/>
              </a:solidFill>
            </a:ln>
          </p:spPr>
          <p:txBody>
            <a:bodyPr wrap="square" lIns="0" tIns="0" rIns="0" bIns="0" rtlCol="0"/>
            <a:lstStyle/>
            <a:p/>
          </p:txBody>
        </p:sp>
        <p:sp>
          <p:nvSpPr>
            <p:cNvPr id="1045" name="object 1045" descr=""/>
            <p:cNvSpPr/>
            <p:nvPr/>
          </p:nvSpPr>
          <p:spPr>
            <a:xfrm>
              <a:off x="5599828" y="2441782"/>
              <a:ext cx="1905" cy="1270"/>
            </a:xfrm>
            <a:custGeom>
              <a:avLst/>
              <a:gdLst/>
              <a:ahLst/>
              <a:cxnLst/>
              <a:rect l="l" t="t" r="r" b="b"/>
              <a:pathLst>
                <a:path w="1904" h="1269">
                  <a:moveTo>
                    <a:pt x="0" y="685"/>
                  </a:moveTo>
                  <a:lnTo>
                    <a:pt x="1295" y="0"/>
                  </a:lnTo>
                </a:path>
              </a:pathLst>
            </a:custGeom>
            <a:ln w="3175">
              <a:solidFill>
                <a:srgbClr val="565658"/>
              </a:solidFill>
            </a:ln>
          </p:spPr>
          <p:txBody>
            <a:bodyPr wrap="square" lIns="0" tIns="0" rIns="0" bIns="0" rtlCol="0"/>
            <a:lstStyle/>
            <a:p/>
          </p:txBody>
        </p:sp>
        <p:sp>
          <p:nvSpPr>
            <p:cNvPr id="1046" name="object 1046" descr=""/>
            <p:cNvSpPr/>
            <p:nvPr/>
          </p:nvSpPr>
          <p:spPr>
            <a:xfrm>
              <a:off x="5599828" y="2442461"/>
              <a:ext cx="0" cy="13970"/>
            </a:xfrm>
            <a:custGeom>
              <a:avLst/>
              <a:gdLst/>
              <a:ahLst/>
              <a:cxnLst/>
              <a:rect l="l" t="t" r="r" b="b"/>
              <a:pathLst>
                <a:path w="0" h="13969">
                  <a:moveTo>
                    <a:pt x="0" y="13487"/>
                  </a:moveTo>
                  <a:lnTo>
                    <a:pt x="0" y="0"/>
                  </a:lnTo>
                </a:path>
              </a:pathLst>
            </a:custGeom>
            <a:ln w="3175">
              <a:solidFill>
                <a:srgbClr val="565658"/>
              </a:solidFill>
            </a:ln>
          </p:spPr>
          <p:txBody>
            <a:bodyPr wrap="square" lIns="0" tIns="0" rIns="0" bIns="0" rtlCol="0"/>
            <a:lstStyle/>
            <a:p/>
          </p:txBody>
        </p:sp>
        <p:sp>
          <p:nvSpPr>
            <p:cNvPr id="1047" name="object 1047" descr=""/>
            <p:cNvSpPr/>
            <p:nvPr/>
          </p:nvSpPr>
          <p:spPr>
            <a:xfrm>
              <a:off x="5601119" y="2441786"/>
              <a:ext cx="0" cy="14604"/>
            </a:xfrm>
            <a:custGeom>
              <a:avLst/>
              <a:gdLst/>
              <a:ahLst/>
              <a:cxnLst/>
              <a:rect l="l" t="t" r="r" b="b"/>
              <a:pathLst>
                <a:path w="0" h="14605">
                  <a:moveTo>
                    <a:pt x="0" y="0"/>
                  </a:moveTo>
                  <a:lnTo>
                    <a:pt x="0" y="14147"/>
                  </a:lnTo>
                </a:path>
              </a:pathLst>
            </a:custGeom>
            <a:ln w="3175">
              <a:solidFill>
                <a:srgbClr val="565658"/>
              </a:solidFill>
            </a:ln>
          </p:spPr>
          <p:txBody>
            <a:bodyPr wrap="square" lIns="0" tIns="0" rIns="0" bIns="0" rtlCol="0"/>
            <a:lstStyle/>
            <a:p/>
          </p:txBody>
        </p:sp>
        <p:sp>
          <p:nvSpPr>
            <p:cNvPr id="1048" name="object 1048" descr=""/>
            <p:cNvSpPr/>
            <p:nvPr/>
          </p:nvSpPr>
          <p:spPr>
            <a:xfrm>
              <a:off x="5721615" y="2455949"/>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1049" name="object 1049" descr=""/>
            <p:cNvSpPr/>
            <p:nvPr/>
          </p:nvSpPr>
          <p:spPr>
            <a:xfrm>
              <a:off x="5599828" y="2598998"/>
              <a:ext cx="1905" cy="0"/>
            </a:xfrm>
            <a:custGeom>
              <a:avLst/>
              <a:gdLst/>
              <a:ahLst/>
              <a:cxnLst/>
              <a:rect l="l" t="t" r="r" b="b"/>
              <a:pathLst>
                <a:path w="1904" h="0">
                  <a:moveTo>
                    <a:pt x="0" y="0"/>
                  </a:moveTo>
                  <a:lnTo>
                    <a:pt x="1295" y="0"/>
                  </a:lnTo>
                </a:path>
              </a:pathLst>
            </a:custGeom>
            <a:ln w="3175">
              <a:solidFill>
                <a:srgbClr val="565658"/>
              </a:solidFill>
            </a:ln>
          </p:spPr>
          <p:txBody>
            <a:bodyPr wrap="square" lIns="0" tIns="0" rIns="0" bIns="0" rtlCol="0"/>
            <a:lstStyle/>
            <a:p/>
          </p:txBody>
        </p:sp>
        <p:sp>
          <p:nvSpPr>
            <p:cNvPr id="1050" name="object 1050" descr=""/>
            <p:cNvSpPr/>
            <p:nvPr/>
          </p:nvSpPr>
          <p:spPr>
            <a:xfrm>
              <a:off x="5599823" y="2455949"/>
              <a:ext cx="1905" cy="0"/>
            </a:xfrm>
            <a:custGeom>
              <a:avLst/>
              <a:gdLst/>
              <a:ahLst/>
              <a:cxnLst/>
              <a:rect l="l" t="t" r="r" b="b"/>
              <a:pathLst>
                <a:path w="1904" h="0">
                  <a:moveTo>
                    <a:pt x="1295" y="0"/>
                  </a:moveTo>
                  <a:lnTo>
                    <a:pt x="0" y="0"/>
                  </a:lnTo>
                </a:path>
              </a:pathLst>
            </a:custGeom>
            <a:ln w="3175">
              <a:solidFill>
                <a:srgbClr val="565658"/>
              </a:solidFill>
            </a:ln>
          </p:spPr>
          <p:txBody>
            <a:bodyPr wrap="square" lIns="0" tIns="0" rIns="0" bIns="0" rtlCol="0"/>
            <a:lstStyle/>
            <a:p/>
          </p:txBody>
        </p:sp>
        <p:sp>
          <p:nvSpPr>
            <p:cNvPr id="1051" name="object 1051" descr=""/>
            <p:cNvSpPr/>
            <p:nvPr/>
          </p:nvSpPr>
          <p:spPr>
            <a:xfrm>
              <a:off x="5599706" y="2460250"/>
              <a:ext cx="1270" cy="635"/>
            </a:xfrm>
            <a:custGeom>
              <a:avLst/>
              <a:gdLst/>
              <a:ahLst/>
              <a:cxnLst/>
              <a:rect l="l" t="t" r="r" b="b"/>
              <a:pathLst>
                <a:path w="1270" h="635">
                  <a:moveTo>
                    <a:pt x="1257" y="101"/>
                  </a:moveTo>
                  <a:lnTo>
                    <a:pt x="0" y="0"/>
                  </a:lnTo>
                </a:path>
              </a:pathLst>
            </a:custGeom>
            <a:ln w="3175">
              <a:solidFill>
                <a:srgbClr val="565658"/>
              </a:solidFill>
            </a:ln>
          </p:spPr>
          <p:txBody>
            <a:bodyPr wrap="square" lIns="0" tIns="0" rIns="0" bIns="0" rtlCol="0"/>
            <a:lstStyle/>
            <a:p/>
          </p:txBody>
        </p:sp>
        <p:sp>
          <p:nvSpPr>
            <p:cNvPr id="1052" name="object 1052" descr=""/>
            <p:cNvSpPr/>
            <p:nvPr/>
          </p:nvSpPr>
          <p:spPr>
            <a:xfrm>
              <a:off x="5599705" y="2594605"/>
              <a:ext cx="1270" cy="635"/>
            </a:xfrm>
            <a:custGeom>
              <a:avLst/>
              <a:gdLst/>
              <a:ahLst/>
              <a:cxnLst/>
              <a:rect l="l" t="t" r="r" b="b"/>
              <a:pathLst>
                <a:path w="1270" h="635">
                  <a:moveTo>
                    <a:pt x="0" y="88"/>
                  </a:moveTo>
                  <a:lnTo>
                    <a:pt x="1257" y="0"/>
                  </a:lnTo>
                </a:path>
              </a:pathLst>
            </a:custGeom>
            <a:ln w="3175">
              <a:solidFill>
                <a:srgbClr val="565658"/>
              </a:solidFill>
            </a:ln>
          </p:spPr>
          <p:txBody>
            <a:bodyPr wrap="square" lIns="0" tIns="0" rIns="0" bIns="0" rtlCol="0"/>
            <a:lstStyle/>
            <a:p/>
          </p:txBody>
        </p:sp>
        <p:sp>
          <p:nvSpPr>
            <p:cNvPr id="1053" name="object 1053" descr=""/>
            <p:cNvSpPr/>
            <p:nvPr/>
          </p:nvSpPr>
          <p:spPr>
            <a:xfrm>
              <a:off x="5721764" y="2460253"/>
              <a:ext cx="1270" cy="635"/>
            </a:xfrm>
            <a:custGeom>
              <a:avLst/>
              <a:gdLst/>
              <a:ahLst/>
              <a:cxnLst/>
              <a:rect l="l" t="t" r="r" b="b"/>
              <a:pathLst>
                <a:path w="1270" h="635">
                  <a:moveTo>
                    <a:pt x="1257" y="0"/>
                  </a:moveTo>
                  <a:lnTo>
                    <a:pt x="0" y="88"/>
                  </a:lnTo>
                </a:path>
              </a:pathLst>
            </a:custGeom>
            <a:ln w="3175">
              <a:solidFill>
                <a:srgbClr val="565658"/>
              </a:solidFill>
            </a:ln>
          </p:spPr>
          <p:txBody>
            <a:bodyPr wrap="square" lIns="0" tIns="0" rIns="0" bIns="0" rtlCol="0"/>
            <a:lstStyle/>
            <a:p/>
          </p:txBody>
        </p:sp>
        <p:sp>
          <p:nvSpPr>
            <p:cNvPr id="1054" name="object 1054" descr=""/>
            <p:cNvSpPr/>
            <p:nvPr/>
          </p:nvSpPr>
          <p:spPr>
            <a:xfrm>
              <a:off x="5690515" y="2630470"/>
              <a:ext cx="0" cy="1905"/>
            </a:xfrm>
            <a:custGeom>
              <a:avLst/>
              <a:gdLst/>
              <a:ahLst/>
              <a:cxnLst/>
              <a:rect l="l" t="t" r="r" b="b"/>
              <a:pathLst>
                <a:path w="0" h="1905">
                  <a:moveTo>
                    <a:pt x="0" y="1295"/>
                  </a:moveTo>
                  <a:lnTo>
                    <a:pt x="0" y="0"/>
                  </a:lnTo>
                </a:path>
              </a:pathLst>
            </a:custGeom>
            <a:ln w="3175">
              <a:solidFill>
                <a:srgbClr val="565658"/>
              </a:solidFill>
            </a:ln>
          </p:spPr>
          <p:txBody>
            <a:bodyPr wrap="square" lIns="0" tIns="0" rIns="0" bIns="0" rtlCol="0"/>
            <a:lstStyle/>
            <a:p/>
          </p:txBody>
        </p:sp>
        <p:sp>
          <p:nvSpPr>
            <p:cNvPr id="1055" name="object 1055" descr=""/>
            <p:cNvSpPr/>
            <p:nvPr/>
          </p:nvSpPr>
          <p:spPr>
            <a:xfrm>
              <a:off x="5690532" y="2630475"/>
              <a:ext cx="4445" cy="0"/>
            </a:xfrm>
            <a:custGeom>
              <a:avLst/>
              <a:gdLst/>
              <a:ahLst/>
              <a:cxnLst/>
              <a:rect l="l" t="t" r="r" b="b"/>
              <a:pathLst>
                <a:path w="4445" h="0">
                  <a:moveTo>
                    <a:pt x="4051" y="0"/>
                  </a:moveTo>
                  <a:lnTo>
                    <a:pt x="0" y="0"/>
                  </a:lnTo>
                </a:path>
              </a:pathLst>
            </a:custGeom>
            <a:ln w="3175">
              <a:solidFill>
                <a:srgbClr val="565658"/>
              </a:solidFill>
            </a:ln>
          </p:spPr>
          <p:txBody>
            <a:bodyPr wrap="square" lIns="0" tIns="0" rIns="0" bIns="0" rtlCol="0"/>
            <a:lstStyle/>
            <a:p/>
          </p:txBody>
        </p:sp>
        <p:sp>
          <p:nvSpPr>
            <p:cNvPr id="1056" name="object 1056" descr=""/>
            <p:cNvSpPr/>
            <p:nvPr/>
          </p:nvSpPr>
          <p:spPr>
            <a:xfrm>
              <a:off x="5677306" y="2625104"/>
              <a:ext cx="635" cy="635"/>
            </a:xfrm>
            <a:custGeom>
              <a:avLst/>
              <a:gdLst/>
              <a:ahLst/>
              <a:cxnLst/>
              <a:rect l="l" t="t" r="r" b="b"/>
              <a:pathLst>
                <a:path w="635" h="635">
                  <a:moveTo>
                    <a:pt x="0" y="0"/>
                  </a:moveTo>
                  <a:lnTo>
                    <a:pt x="114" y="63"/>
                  </a:lnTo>
                </a:path>
              </a:pathLst>
            </a:custGeom>
            <a:ln w="3175">
              <a:solidFill>
                <a:srgbClr val="565658"/>
              </a:solidFill>
            </a:ln>
          </p:spPr>
          <p:txBody>
            <a:bodyPr wrap="square" lIns="0" tIns="0" rIns="0" bIns="0" rtlCol="0"/>
            <a:lstStyle/>
            <a:p/>
          </p:txBody>
        </p:sp>
        <p:sp>
          <p:nvSpPr>
            <p:cNvPr id="1057" name="object 1057" descr=""/>
            <p:cNvSpPr/>
            <p:nvPr/>
          </p:nvSpPr>
          <p:spPr>
            <a:xfrm>
              <a:off x="5678669" y="2625508"/>
              <a:ext cx="3810" cy="1905"/>
            </a:xfrm>
            <a:custGeom>
              <a:avLst/>
              <a:gdLst/>
              <a:ahLst/>
              <a:cxnLst/>
              <a:rect l="l" t="t" r="r" b="b"/>
              <a:pathLst>
                <a:path w="3810" h="1905">
                  <a:moveTo>
                    <a:pt x="3238" y="1866"/>
                  </a:moveTo>
                  <a:lnTo>
                    <a:pt x="0" y="0"/>
                  </a:lnTo>
                </a:path>
              </a:pathLst>
            </a:custGeom>
            <a:ln w="3175">
              <a:solidFill>
                <a:srgbClr val="565658"/>
              </a:solidFill>
            </a:ln>
          </p:spPr>
          <p:txBody>
            <a:bodyPr wrap="square" lIns="0" tIns="0" rIns="0" bIns="0" rtlCol="0"/>
            <a:lstStyle/>
            <a:p/>
          </p:txBody>
        </p:sp>
        <p:sp>
          <p:nvSpPr>
            <p:cNvPr id="1058" name="object 1058" descr=""/>
            <p:cNvSpPr/>
            <p:nvPr/>
          </p:nvSpPr>
          <p:spPr>
            <a:xfrm>
              <a:off x="5678913" y="2625426"/>
              <a:ext cx="3175" cy="1905"/>
            </a:xfrm>
            <a:custGeom>
              <a:avLst/>
              <a:gdLst/>
              <a:ahLst/>
              <a:cxnLst/>
              <a:rect l="l" t="t" r="r" b="b"/>
              <a:pathLst>
                <a:path w="3175" h="1905">
                  <a:moveTo>
                    <a:pt x="0" y="0"/>
                  </a:moveTo>
                  <a:lnTo>
                    <a:pt x="2921" y="1701"/>
                  </a:lnTo>
                </a:path>
              </a:pathLst>
            </a:custGeom>
            <a:ln w="3175">
              <a:solidFill>
                <a:srgbClr val="565658"/>
              </a:solidFill>
            </a:ln>
          </p:spPr>
          <p:txBody>
            <a:bodyPr wrap="square" lIns="0" tIns="0" rIns="0" bIns="0" rtlCol="0"/>
            <a:lstStyle/>
            <a:p/>
          </p:txBody>
        </p:sp>
        <p:sp>
          <p:nvSpPr>
            <p:cNvPr id="1059" name="object 1059" descr=""/>
            <p:cNvSpPr/>
            <p:nvPr/>
          </p:nvSpPr>
          <p:spPr>
            <a:xfrm>
              <a:off x="5682131" y="2627897"/>
              <a:ext cx="1270" cy="635"/>
            </a:xfrm>
            <a:custGeom>
              <a:avLst/>
              <a:gdLst/>
              <a:ahLst/>
              <a:cxnLst/>
              <a:rect l="l" t="t" r="r" b="b"/>
              <a:pathLst>
                <a:path w="1270" h="635">
                  <a:moveTo>
                    <a:pt x="787" y="457"/>
                  </a:moveTo>
                  <a:lnTo>
                    <a:pt x="0" y="0"/>
                  </a:lnTo>
                </a:path>
              </a:pathLst>
            </a:custGeom>
            <a:ln w="3175">
              <a:solidFill>
                <a:srgbClr val="565658"/>
              </a:solidFill>
            </a:ln>
          </p:spPr>
          <p:txBody>
            <a:bodyPr wrap="square" lIns="0" tIns="0" rIns="0" bIns="0" rtlCol="0"/>
            <a:lstStyle/>
            <a:p/>
          </p:txBody>
        </p:sp>
        <p:sp>
          <p:nvSpPr>
            <p:cNvPr id="1060" name="object 1060" descr=""/>
            <p:cNvSpPr/>
            <p:nvPr/>
          </p:nvSpPr>
          <p:spPr>
            <a:xfrm>
              <a:off x="5677414" y="2625163"/>
              <a:ext cx="2540" cy="1270"/>
            </a:xfrm>
            <a:custGeom>
              <a:avLst/>
              <a:gdLst/>
              <a:ahLst/>
              <a:cxnLst/>
              <a:rect l="l" t="t" r="r" b="b"/>
              <a:pathLst>
                <a:path w="2539" h="1269">
                  <a:moveTo>
                    <a:pt x="2019" y="1168"/>
                  </a:moveTo>
                  <a:lnTo>
                    <a:pt x="0" y="0"/>
                  </a:lnTo>
                </a:path>
              </a:pathLst>
            </a:custGeom>
            <a:ln w="3175">
              <a:solidFill>
                <a:srgbClr val="565658"/>
              </a:solidFill>
            </a:ln>
          </p:spPr>
          <p:txBody>
            <a:bodyPr wrap="square" lIns="0" tIns="0" rIns="0" bIns="0" rtlCol="0"/>
            <a:lstStyle/>
            <a:p/>
          </p:txBody>
        </p:sp>
        <p:sp>
          <p:nvSpPr>
            <p:cNvPr id="1061" name="object 1061" descr=""/>
            <p:cNvSpPr/>
            <p:nvPr/>
          </p:nvSpPr>
          <p:spPr>
            <a:xfrm>
              <a:off x="5682375" y="2628788"/>
              <a:ext cx="1270" cy="1905"/>
            </a:xfrm>
            <a:custGeom>
              <a:avLst/>
              <a:gdLst/>
              <a:ahLst/>
              <a:cxnLst/>
              <a:rect l="l" t="t" r="r" b="b"/>
              <a:pathLst>
                <a:path w="1270" h="1905">
                  <a:moveTo>
                    <a:pt x="723" y="0"/>
                  </a:moveTo>
                  <a:lnTo>
                    <a:pt x="0" y="1308"/>
                  </a:lnTo>
                </a:path>
              </a:pathLst>
            </a:custGeom>
            <a:ln w="3175">
              <a:solidFill>
                <a:srgbClr val="565658"/>
              </a:solidFill>
            </a:ln>
          </p:spPr>
          <p:txBody>
            <a:bodyPr wrap="square" lIns="0" tIns="0" rIns="0" bIns="0" rtlCol="0"/>
            <a:lstStyle/>
            <a:p/>
          </p:txBody>
        </p:sp>
        <p:sp>
          <p:nvSpPr>
            <p:cNvPr id="1062" name="object 1062" descr=""/>
            <p:cNvSpPr/>
            <p:nvPr/>
          </p:nvSpPr>
          <p:spPr>
            <a:xfrm>
              <a:off x="5676961" y="2625675"/>
              <a:ext cx="1270" cy="1905"/>
            </a:xfrm>
            <a:custGeom>
              <a:avLst/>
              <a:gdLst/>
              <a:ahLst/>
              <a:cxnLst/>
              <a:rect l="l" t="t" r="r" b="b"/>
              <a:pathLst>
                <a:path w="1270" h="1905">
                  <a:moveTo>
                    <a:pt x="749" y="0"/>
                  </a:moveTo>
                  <a:lnTo>
                    <a:pt x="0" y="1295"/>
                  </a:lnTo>
                </a:path>
              </a:pathLst>
            </a:custGeom>
            <a:ln w="3175">
              <a:solidFill>
                <a:srgbClr val="565658"/>
              </a:solidFill>
            </a:ln>
          </p:spPr>
          <p:txBody>
            <a:bodyPr wrap="square" lIns="0" tIns="0" rIns="0" bIns="0" rtlCol="0"/>
            <a:lstStyle/>
            <a:p/>
          </p:txBody>
        </p:sp>
        <p:sp>
          <p:nvSpPr>
            <p:cNvPr id="1063" name="object 1063" descr=""/>
            <p:cNvSpPr/>
            <p:nvPr/>
          </p:nvSpPr>
          <p:spPr>
            <a:xfrm>
              <a:off x="5680104" y="2627485"/>
              <a:ext cx="1270" cy="1905"/>
            </a:xfrm>
            <a:custGeom>
              <a:avLst/>
              <a:gdLst/>
              <a:ahLst/>
              <a:cxnLst/>
              <a:rect l="l" t="t" r="r" b="b"/>
              <a:pathLst>
                <a:path w="1270" h="1905">
                  <a:moveTo>
                    <a:pt x="736" y="0"/>
                  </a:moveTo>
                  <a:lnTo>
                    <a:pt x="0" y="1308"/>
                  </a:lnTo>
                </a:path>
              </a:pathLst>
            </a:custGeom>
            <a:ln w="3175">
              <a:solidFill>
                <a:srgbClr val="565658"/>
              </a:solidFill>
            </a:ln>
          </p:spPr>
          <p:txBody>
            <a:bodyPr wrap="square" lIns="0" tIns="0" rIns="0" bIns="0" rtlCol="0"/>
            <a:lstStyle/>
            <a:p/>
          </p:txBody>
        </p:sp>
        <p:sp>
          <p:nvSpPr>
            <p:cNvPr id="1064" name="object 1064" descr=""/>
            <p:cNvSpPr/>
            <p:nvPr/>
          </p:nvSpPr>
          <p:spPr>
            <a:xfrm>
              <a:off x="5679432" y="2626333"/>
              <a:ext cx="3175" cy="1905"/>
            </a:xfrm>
            <a:custGeom>
              <a:avLst/>
              <a:gdLst/>
              <a:ahLst/>
              <a:cxnLst/>
              <a:rect l="l" t="t" r="r" b="b"/>
              <a:pathLst>
                <a:path w="3175" h="1905">
                  <a:moveTo>
                    <a:pt x="2692" y="1562"/>
                  </a:moveTo>
                  <a:lnTo>
                    <a:pt x="0" y="0"/>
                  </a:lnTo>
                </a:path>
              </a:pathLst>
            </a:custGeom>
            <a:ln w="3175">
              <a:solidFill>
                <a:srgbClr val="565658"/>
              </a:solidFill>
            </a:ln>
          </p:spPr>
          <p:txBody>
            <a:bodyPr wrap="square" lIns="0" tIns="0" rIns="0" bIns="0" rtlCol="0"/>
            <a:lstStyle/>
            <a:p/>
          </p:txBody>
        </p:sp>
        <p:sp>
          <p:nvSpPr>
            <p:cNvPr id="1065" name="object 1065" descr=""/>
            <p:cNvSpPr/>
            <p:nvPr/>
          </p:nvSpPr>
          <p:spPr>
            <a:xfrm>
              <a:off x="5660449" y="2617773"/>
              <a:ext cx="635" cy="635"/>
            </a:xfrm>
            <a:custGeom>
              <a:avLst/>
              <a:gdLst/>
              <a:ahLst/>
              <a:cxnLst/>
              <a:rect l="l" t="t" r="r" b="b"/>
              <a:pathLst>
                <a:path w="635" h="635">
                  <a:moveTo>
                    <a:pt x="76" y="50"/>
                  </a:moveTo>
                  <a:lnTo>
                    <a:pt x="0" y="0"/>
                  </a:lnTo>
                </a:path>
              </a:pathLst>
            </a:custGeom>
            <a:ln w="3175">
              <a:solidFill>
                <a:srgbClr val="565658"/>
              </a:solidFill>
            </a:ln>
          </p:spPr>
          <p:txBody>
            <a:bodyPr wrap="square" lIns="0" tIns="0" rIns="0" bIns="0" rtlCol="0"/>
            <a:lstStyle/>
            <a:p/>
          </p:txBody>
        </p:sp>
        <p:sp>
          <p:nvSpPr>
            <p:cNvPr id="1066" name="object 1066" descr=""/>
            <p:cNvSpPr/>
            <p:nvPr/>
          </p:nvSpPr>
          <p:spPr>
            <a:xfrm>
              <a:off x="5659478" y="2619461"/>
              <a:ext cx="635" cy="635"/>
            </a:xfrm>
            <a:custGeom>
              <a:avLst/>
              <a:gdLst/>
              <a:ahLst/>
              <a:cxnLst/>
              <a:rect l="l" t="t" r="r" b="b"/>
              <a:pathLst>
                <a:path w="635" h="635">
                  <a:moveTo>
                    <a:pt x="0" y="0"/>
                  </a:moveTo>
                  <a:lnTo>
                    <a:pt x="76" y="38"/>
                  </a:lnTo>
                </a:path>
              </a:pathLst>
            </a:custGeom>
            <a:ln w="3175">
              <a:solidFill>
                <a:srgbClr val="565658"/>
              </a:solidFill>
            </a:ln>
          </p:spPr>
          <p:txBody>
            <a:bodyPr wrap="square" lIns="0" tIns="0" rIns="0" bIns="0" rtlCol="0"/>
            <a:lstStyle/>
            <a:p/>
          </p:txBody>
        </p:sp>
        <p:sp>
          <p:nvSpPr>
            <p:cNvPr id="1067" name="object 1067" descr=""/>
            <p:cNvSpPr/>
            <p:nvPr/>
          </p:nvSpPr>
          <p:spPr>
            <a:xfrm>
              <a:off x="5662870" y="2616783"/>
              <a:ext cx="635" cy="635"/>
            </a:xfrm>
            <a:custGeom>
              <a:avLst/>
              <a:gdLst/>
              <a:ahLst/>
              <a:cxnLst/>
              <a:rect l="l" t="t" r="r" b="b"/>
              <a:pathLst>
                <a:path w="635" h="635">
                  <a:moveTo>
                    <a:pt x="0" y="0"/>
                  </a:moveTo>
                  <a:lnTo>
                    <a:pt x="101" y="50"/>
                  </a:lnTo>
                </a:path>
              </a:pathLst>
            </a:custGeom>
            <a:ln w="3175">
              <a:solidFill>
                <a:srgbClr val="565658"/>
              </a:solidFill>
            </a:ln>
          </p:spPr>
          <p:txBody>
            <a:bodyPr wrap="square" lIns="0" tIns="0" rIns="0" bIns="0" rtlCol="0"/>
            <a:lstStyle/>
            <a:p/>
          </p:txBody>
        </p:sp>
        <p:sp>
          <p:nvSpPr>
            <p:cNvPr id="1068" name="object 1068" descr=""/>
            <p:cNvSpPr/>
            <p:nvPr/>
          </p:nvSpPr>
          <p:spPr>
            <a:xfrm>
              <a:off x="5667676" y="2619563"/>
              <a:ext cx="1270" cy="635"/>
            </a:xfrm>
            <a:custGeom>
              <a:avLst/>
              <a:gdLst/>
              <a:ahLst/>
              <a:cxnLst/>
              <a:rect l="l" t="t" r="r" b="b"/>
              <a:pathLst>
                <a:path w="1270" h="635">
                  <a:moveTo>
                    <a:pt x="800" y="457"/>
                  </a:moveTo>
                  <a:lnTo>
                    <a:pt x="0" y="0"/>
                  </a:lnTo>
                </a:path>
              </a:pathLst>
            </a:custGeom>
            <a:ln w="3175">
              <a:solidFill>
                <a:srgbClr val="565658"/>
              </a:solidFill>
            </a:ln>
          </p:spPr>
          <p:txBody>
            <a:bodyPr wrap="square" lIns="0" tIns="0" rIns="0" bIns="0" rtlCol="0"/>
            <a:lstStyle/>
            <a:p/>
          </p:txBody>
        </p:sp>
        <p:sp>
          <p:nvSpPr>
            <p:cNvPr id="1069" name="object 1069" descr=""/>
            <p:cNvSpPr/>
            <p:nvPr/>
          </p:nvSpPr>
          <p:spPr>
            <a:xfrm>
              <a:off x="5661637" y="2616832"/>
              <a:ext cx="1270" cy="1905"/>
            </a:xfrm>
            <a:custGeom>
              <a:avLst/>
              <a:gdLst/>
              <a:ahLst/>
              <a:cxnLst/>
              <a:rect l="l" t="t" r="r" b="b"/>
              <a:pathLst>
                <a:path w="1270" h="1905">
                  <a:moveTo>
                    <a:pt x="749" y="0"/>
                  </a:moveTo>
                  <a:lnTo>
                    <a:pt x="0" y="1308"/>
                  </a:lnTo>
                </a:path>
              </a:pathLst>
            </a:custGeom>
            <a:ln w="3175">
              <a:solidFill>
                <a:srgbClr val="565658"/>
              </a:solidFill>
            </a:ln>
          </p:spPr>
          <p:txBody>
            <a:bodyPr wrap="square" lIns="0" tIns="0" rIns="0" bIns="0" rtlCol="0"/>
            <a:lstStyle/>
            <a:p/>
          </p:txBody>
        </p:sp>
        <p:sp>
          <p:nvSpPr>
            <p:cNvPr id="1070" name="object 1070" descr=""/>
            <p:cNvSpPr/>
            <p:nvPr/>
          </p:nvSpPr>
          <p:spPr>
            <a:xfrm>
              <a:off x="5669052" y="2653308"/>
              <a:ext cx="635" cy="0"/>
            </a:xfrm>
            <a:custGeom>
              <a:avLst/>
              <a:gdLst/>
              <a:ahLst/>
              <a:cxnLst/>
              <a:rect l="l" t="t" r="r" b="b"/>
              <a:pathLst>
                <a:path w="635" h="0">
                  <a:moveTo>
                    <a:pt x="25" y="0"/>
                  </a:moveTo>
                  <a:lnTo>
                    <a:pt x="0" y="0"/>
                  </a:lnTo>
                </a:path>
              </a:pathLst>
            </a:custGeom>
            <a:ln w="3175">
              <a:solidFill>
                <a:srgbClr val="565658"/>
              </a:solidFill>
            </a:ln>
          </p:spPr>
          <p:txBody>
            <a:bodyPr wrap="square" lIns="0" tIns="0" rIns="0" bIns="0" rtlCol="0"/>
            <a:lstStyle/>
            <a:p/>
          </p:txBody>
        </p:sp>
        <p:sp>
          <p:nvSpPr>
            <p:cNvPr id="1071" name="object 1071" descr=""/>
            <p:cNvSpPr/>
            <p:nvPr/>
          </p:nvSpPr>
          <p:spPr>
            <a:xfrm>
              <a:off x="5662965" y="2616830"/>
              <a:ext cx="2540" cy="1270"/>
            </a:xfrm>
            <a:custGeom>
              <a:avLst/>
              <a:gdLst/>
              <a:ahLst/>
              <a:cxnLst/>
              <a:rect l="l" t="t" r="r" b="b"/>
              <a:pathLst>
                <a:path w="2539" h="1269">
                  <a:moveTo>
                    <a:pt x="2019" y="1168"/>
                  </a:moveTo>
                  <a:lnTo>
                    <a:pt x="0" y="0"/>
                  </a:lnTo>
                </a:path>
              </a:pathLst>
            </a:custGeom>
            <a:ln w="3175">
              <a:solidFill>
                <a:srgbClr val="565658"/>
              </a:solidFill>
            </a:ln>
          </p:spPr>
          <p:txBody>
            <a:bodyPr wrap="square" lIns="0" tIns="0" rIns="0" bIns="0" rtlCol="0"/>
            <a:lstStyle/>
            <a:p/>
          </p:txBody>
        </p:sp>
        <p:sp>
          <p:nvSpPr>
            <p:cNvPr id="1072" name="object 1072" descr=""/>
            <p:cNvSpPr/>
            <p:nvPr/>
          </p:nvSpPr>
          <p:spPr>
            <a:xfrm>
              <a:off x="5667918" y="2620453"/>
              <a:ext cx="1270" cy="1905"/>
            </a:xfrm>
            <a:custGeom>
              <a:avLst/>
              <a:gdLst/>
              <a:ahLst/>
              <a:cxnLst/>
              <a:rect l="l" t="t" r="r" b="b"/>
              <a:pathLst>
                <a:path w="1270" h="1905">
                  <a:moveTo>
                    <a:pt x="749" y="0"/>
                  </a:moveTo>
                  <a:lnTo>
                    <a:pt x="0" y="1308"/>
                  </a:lnTo>
                </a:path>
              </a:pathLst>
            </a:custGeom>
            <a:ln w="3175">
              <a:solidFill>
                <a:srgbClr val="565658"/>
              </a:solidFill>
            </a:ln>
          </p:spPr>
          <p:txBody>
            <a:bodyPr wrap="square" lIns="0" tIns="0" rIns="0" bIns="0" rtlCol="0"/>
            <a:lstStyle/>
            <a:p/>
          </p:txBody>
        </p:sp>
        <p:sp>
          <p:nvSpPr>
            <p:cNvPr id="1073" name="object 1073" descr=""/>
            <p:cNvSpPr/>
            <p:nvPr/>
          </p:nvSpPr>
          <p:spPr>
            <a:xfrm>
              <a:off x="5664983" y="2617998"/>
              <a:ext cx="3175" cy="1905"/>
            </a:xfrm>
            <a:custGeom>
              <a:avLst/>
              <a:gdLst/>
              <a:ahLst/>
              <a:cxnLst/>
              <a:rect l="l" t="t" r="r" b="b"/>
              <a:pathLst>
                <a:path w="3175" h="1905">
                  <a:moveTo>
                    <a:pt x="2692" y="1562"/>
                  </a:moveTo>
                  <a:lnTo>
                    <a:pt x="0" y="0"/>
                  </a:lnTo>
                </a:path>
              </a:pathLst>
            </a:custGeom>
            <a:ln w="3175">
              <a:solidFill>
                <a:srgbClr val="565658"/>
              </a:solidFill>
            </a:ln>
          </p:spPr>
          <p:txBody>
            <a:bodyPr wrap="square" lIns="0" tIns="0" rIns="0" bIns="0" rtlCol="0"/>
            <a:lstStyle/>
            <a:p/>
          </p:txBody>
        </p:sp>
        <p:sp>
          <p:nvSpPr>
            <p:cNvPr id="1074" name="object 1074" descr=""/>
            <p:cNvSpPr/>
            <p:nvPr/>
          </p:nvSpPr>
          <p:spPr>
            <a:xfrm>
              <a:off x="5662512" y="2617340"/>
              <a:ext cx="1270" cy="1905"/>
            </a:xfrm>
            <a:custGeom>
              <a:avLst/>
              <a:gdLst/>
              <a:ahLst/>
              <a:cxnLst/>
              <a:rect l="l" t="t" r="r" b="b"/>
              <a:pathLst>
                <a:path w="1270" h="1905">
                  <a:moveTo>
                    <a:pt x="749" y="0"/>
                  </a:moveTo>
                  <a:lnTo>
                    <a:pt x="0" y="1308"/>
                  </a:lnTo>
                </a:path>
              </a:pathLst>
            </a:custGeom>
            <a:ln w="3175">
              <a:solidFill>
                <a:srgbClr val="565658"/>
              </a:solidFill>
            </a:ln>
          </p:spPr>
          <p:txBody>
            <a:bodyPr wrap="square" lIns="0" tIns="0" rIns="0" bIns="0" rtlCol="0"/>
            <a:lstStyle/>
            <a:p/>
          </p:txBody>
        </p:sp>
        <p:sp>
          <p:nvSpPr>
            <p:cNvPr id="1075" name="object 1075" descr=""/>
            <p:cNvSpPr/>
            <p:nvPr/>
          </p:nvSpPr>
          <p:spPr>
            <a:xfrm>
              <a:off x="5665668" y="2619151"/>
              <a:ext cx="1270" cy="1905"/>
            </a:xfrm>
            <a:custGeom>
              <a:avLst/>
              <a:gdLst/>
              <a:ahLst/>
              <a:cxnLst/>
              <a:rect l="l" t="t" r="r" b="b"/>
              <a:pathLst>
                <a:path w="1270" h="1905">
                  <a:moveTo>
                    <a:pt x="749" y="0"/>
                  </a:moveTo>
                  <a:lnTo>
                    <a:pt x="0" y="1295"/>
                  </a:lnTo>
                </a:path>
              </a:pathLst>
            </a:custGeom>
            <a:ln w="3175">
              <a:solidFill>
                <a:srgbClr val="565658"/>
              </a:solidFill>
            </a:ln>
          </p:spPr>
          <p:txBody>
            <a:bodyPr wrap="square" lIns="0" tIns="0" rIns="0" bIns="0" rtlCol="0"/>
            <a:lstStyle/>
            <a:p/>
          </p:txBody>
        </p:sp>
        <p:sp>
          <p:nvSpPr>
            <p:cNvPr id="1076" name="object 1076" descr=""/>
            <p:cNvSpPr/>
            <p:nvPr/>
          </p:nvSpPr>
          <p:spPr>
            <a:xfrm>
              <a:off x="5668472" y="2646709"/>
              <a:ext cx="1270" cy="635"/>
            </a:xfrm>
            <a:custGeom>
              <a:avLst/>
              <a:gdLst/>
              <a:ahLst/>
              <a:cxnLst/>
              <a:rect l="l" t="t" r="r" b="b"/>
              <a:pathLst>
                <a:path w="1270" h="635">
                  <a:moveTo>
                    <a:pt x="965" y="558"/>
                  </a:moveTo>
                  <a:lnTo>
                    <a:pt x="0" y="0"/>
                  </a:lnTo>
                </a:path>
              </a:pathLst>
            </a:custGeom>
            <a:ln w="3175">
              <a:solidFill>
                <a:srgbClr val="565658"/>
              </a:solidFill>
            </a:ln>
          </p:spPr>
          <p:txBody>
            <a:bodyPr wrap="square" lIns="0" tIns="0" rIns="0" bIns="0" rtlCol="0"/>
            <a:lstStyle/>
            <a:p/>
          </p:txBody>
        </p:sp>
        <p:sp>
          <p:nvSpPr>
            <p:cNvPr id="1077" name="object 1077" descr=""/>
            <p:cNvSpPr/>
            <p:nvPr/>
          </p:nvSpPr>
          <p:spPr>
            <a:xfrm>
              <a:off x="5668251" y="2648148"/>
              <a:ext cx="3175" cy="5080"/>
            </a:xfrm>
            <a:custGeom>
              <a:avLst/>
              <a:gdLst/>
              <a:ahLst/>
              <a:cxnLst/>
              <a:rect l="l" t="t" r="r" b="b"/>
              <a:pathLst>
                <a:path w="3175" h="5080">
                  <a:moveTo>
                    <a:pt x="2717" y="0"/>
                  </a:moveTo>
                  <a:lnTo>
                    <a:pt x="0" y="4699"/>
                  </a:lnTo>
                </a:path>
              </a:pathLst>
            </a:custGeom>
            <a:ln w="3175">
              <a:solidFill>
                <a:srgbClr val="565658"/>
              </a:solidFill>
            </a:ln>
          </p:spPr>
          <p:txBody>
            <a:bodyPr wrap="square" lIns="0" tIns="0" rIns="0" bIns="0" rtlCol="0"/>
            <a:lstStyle/>
            <a:p/>
          </p:txBody>
        </p:sp>
        <p:sp>
          <p:nvSpPr>
            <p:cNvPr id="1078" name="object 1078" descr=""/>
            <p:cNvSpPr/>
            <p:nvPr/>
          </p:nvSpPr>
          <p:spPr>
            <a:xfrm>
              <a:off x="5669438" y="2647264"/>
              <a:ext cx="635" cy="635"/>
            </a:xfrm>
            <a:custGeom>
              <a:avLst/>
              <a:gdLst/>
              <a:ahLst/>
              <a:cxnLst/>
              <a:rect l="l" t="t" r="r" b="b"/>
              <a:pathLst>
                <a:path w="635" h="635">
                  <a:moveTo>
                    <a:pt x="215" y="126"/>
                  </a:moveTo>
                  <a:lnTo>
                    <a:pt x="0" y="0"/>
                  </a:lnTo>
                </a:path>
              </a:pathLst>
            </a:custGeom>
            <a:ln w="3175">
              <a:solidFill>
                <a:srgbClr val="565658"/>
              </a:solidFill>
            </a:ln>
          </p:spPr>
          <p:txBody>
            <a:bodyPr wrap="square" lIns="0" tIns="0" rIns="0" bIns="0" rtlCol="0"/>
            <a:lstStyle/>
            <a:p/>
          </p:txBody>
        </p:sp>
        <p:sp>
          <p:nvSpPr>
            <p:cNvPr id="1079" name="object 1079" descr=""/>
            <p:cNvSpPr/>
            <p:nvPr/>
          </p:nvSpPr>
          <p:spPr>
            <a:xfrm>
              <a:off x="5664309" y="2654150"/>
              <a:ext cx="635" cy="635"/>
            </a:xfrm>
            <a:custGeom>
              <a:avLst/>
              <a:gdLst/>
              <a:ahLst/>
              <a:cxnLst/>
              <a:rect l="l" t="t" r="r" b="b"/>
              <a:pathLst>
                <a:path w="635" h="635">
                  <a:moveTo>
                    <a:pt x="0" y="584"/>
                  </a:moveTo>
                  <a:lnTo>
                    <a:pt x="241" y="0"/>
                  </a:lnTo>
                </a:path>
              </a:pathLst>
            </a:custGeom>
            <a:ln w="3175">
              <a:solidFill>
                <a:srgbClr val="565658"/>
              </a:solidFill>
            </a:ln>
          </p:spPr>
          <p:txBody>
            <a:bodyPr wrap="square" lIns="0" tIns="0" rIns="0" bIns="0" rtlCol="0"/>
            <a:lstStyle/>
            <a:p/>
          </p:txBody>
        </p:sp>
        <p:sp>
          <p:nvSpPr>
            <p:cNvPr id="1080" name="object 1080" descr=""/>
            <p:cNvSpPr/>
            <p:nvPr/>
          </p:nvSpPr>
          <p:spPr>
            <a:xfrm>
              <a:off x="5663566" y="2653591"/>
              <a:ext cx="1270" cy="635"/>
            </a:xfrm>
            <a:custGeom>
              <a:avLst/>
              <a:gdLst/>
              <a:ahLst/>
              <a:cxnLst/>
              <a:rect l="l" t="t" r="r" b="b"/>
              <a:pathLst>
                <a:path w="1270" h="635">
                  <a:moveTo>
                    <a:pt x="977" y="571"/>
                  </a:moveTo>
                  <a:lnTo>
                    <a:pt x="0" y="0"/>
                  </a:lnTo>
                </a:path>
              </a:pathLst>
            </a:custGeom>
            <a:ln w="3175">
              <a:solidFill>
                <a:srgbClr val="565658"/>
              </a:solidFill>
            </a:ln>
          </p:spPr>
          <p:txBody>
            <a:bodyPr wrap="square" lIns="0" tIns="0" rIns="0" bIns="0" rtlCol="0"/>
            <a:lstStyle/>
            <a:p/>
          </p:txBody>
        </p:sp>
        <p:sp>
          <p:nvSpPr>
            <p:cNvPr id="1081" name="object 1081" descr=""/>
            <p:cNvSpPr/>
            <p:nvPr/>
          </p:nvSpPr>
          <p:spPr>
            <a:xfrm>
              <a:off x="5663323" y="2653592"/>
              <a:ext cx="635" cy="635"/>
            </a:xfrm>
            <a:custGeom>
              <a:avLst/>
              <a:gdLst/>
              <a:ahLst/>
              <a:cxnLst/>
              <a:rect l="l" t="t" r="r" b="b"/>
              <a:pathLst>
                <a:path w="635" h="635">
                  <a:moveTo>
                    <a:pt x="241" y="0"/>
                  </a:moveTo>
                  <a:lnTo>
                    <a:pt x="0" y="571"/>
                  </a:lnTo>
                </a:path>
              </a:pathLst>
            </a:custGeom>
            <a:ln w="3175">
              <a:solidFill>
                <a:srgbClr val="565658"/>
              </a:solidFill>
            </a:ln>
          </p:spPr>
          <p:txBody>
            <a:bodyPr wrap="square" lIns="0" tIns="0" rIns="0" bIns="0" rtlCol="0"/>
            <a:lstStyle/>
            <a:p/>
          </p:txBody>
        </p:sp>
        <p:sp>
          <p:nvSpPr>
            <p:cNvPr id="1082" name="object 1082" descr=""/>
            <p:cNvSpPr/>
            <p:nvPr/>
          </p:nvSpPr>
          <p:spPr>
            <a:xfrm>
              <a:off x="5672563" y="2634541"/>
              <a:ext cx="635" cy="635"/>
            </a:xfrm>
            <a:custGeom>
              <a:avLst/>
              <a:gdLst/>
              <a:ahLst/>
              <a:cxnLst/>
              <a:rect l="l" t="t" r="r" b="b"/>
              <a:pathLst>
                <a:path w="635" h="635">
                  <a:moveTo>
                    <a:pt x="0" y="50"/>
                  </a:moveTo>
                  <a:lnTo>
                    <a:pt x="25" y="0"/>
                  </a:lnTo>
                </a:path>
              </a:pathLst>
            </a:custGeom>
            <a:ln w="3175">
              <a:solidFill>
                <a:srgbClr val="565658"/>
              </a:solidFill>
            </a:ln>
          </p:spPr>
          <p:txBody>
            <a:bodyPr wrap="square" lIns="0" tIns="0" rIns="0" bIns="0" rtlCol="0"/>
            <a:lstStyle/>
            <a:p/>
          </p:txBody>
        </p:sp>
        <p:sp>
          <p:nvSpPr>
            <p:cNvPr id="1083" name="object 1083" descr=""/>
            <p:cNvSpPr/>
            <p:nvPr/>
          </p:nvSpPr>
          <p:spPr>
            <a:xfrm>
              <a:off x="5672557" y="2634579"/>
              <a:ext cx="1270" cy="635"/>
            </a:xfrm>
            <a:custGeom>
              <a:avLst/>
              <a:gdLst/>
              <a:ahLst/>
              <a:cxnLst/>
              <a:rect l="l" t="t" r="r" b="b"/>
              <a:pathLst>
                <a:path w="1270" h="635">
                  <a:moveTo>
                    <a:pt x="977" y="571"/>
                  </a:moveTo>
                  <a:lnTo>
                    <a:pt x="0" y="0"/>
                  </a:lnTo>
                </a:path>
              </a:pathLst>
            </a:custGeom>
            <a:ln w="3175">
              <a:solidFill>
                <a:srgbClr val="565658"/>
              </a:solidFill>
            </a:ln>
          </p:spPr>
          <p:txBody>
            <a:bodyPr wrap="square" lIns="0" tIns="0" rIns="0" bIns="0" rtlCol="0"/>
            <a:lstStyle/>
            <a:p/>
          </p:txBody>
        </p:sp>
        <p:sp>
          <p:nvSpPr>
            <p:cNvPr id="1084" name="object 1084" descr=""/>
            <p:cNvSpPr/>
            <p:nvPr/>
          </p:nvSpPr>
          <p:spPr>
            <a:xfrm>
              <a:off x="5672023" y="2638871"/>
              <a:ext cx="1270" cy="635"/>
            </a:xfrm>
            <a:custGeom>
              <a:avLst/>
              <a:gdLst/>
              <a:ahLst/>
              <a:cxnLst/>
              <a:rect l="l" t="t" r="r" b="b"/>
              <a:pathLst>
                <a:path w="1270" h="635">
                  <a:moveTo>
                    <a:pt x="0" y="0"/>
                  </a:moveTo>
                  <a:lnTo>
                    <a:pt x="977" y="558"/>
                  </a:lnTo>
                </a:path>
              </a:pathLst>
            </a:custGeom>
            <a:ln w="3175">
              <a:solidFill>
                <a:srgbClr val="565658"/>
              </a:solidFill>
            </a:ln>
          </p:spPr>
          <p:txBody>
            <a:bodyPr wrap="square" lIns="0" tIns="0" rIns="0" bIns="0" rtlCol="0"/>
            <a:lstStyle/>
            <a:p/>
          </p:txBody>
        </p:sp>
        <p:sp>
          <p:nvSpPr>
            <p:cNvPr id="1085" name="object 1085" descr=""/>
            <p:cNvSpPr/>
            <p:nvPr/>
          </p:nvSpPr>
          <p:spPr>
            <a:xfrm>
              <a:off x="5673524" y="2634282"/>
              <a:ext cx="635" cy="1270"/>
            </a:xfrm>
            <a:custGeom>
              <a:avLst/>
              <a:gdLst/>
              <a:ahLst/>
              <a:cxnLst/>
              <a:rect l="l" t="t" r="r" b="b"/>
              <a:pathLst>
                <a:path w="635" h="1269">
                  <a:moveTo>
                    <a:pt x="508" y="0"/>
                  </a:moveTo>
                  <a:lnTo>
                    <a:pt x="0" y="863"/>
                  </a:lnTo>
                </a:path>
              </a:pathLst>
            </a:custGeom>
            <a:ln w="3175">
              <a:solidFill>
                <a:srgbClr val="565658"/>
              </a:solidFill>
            </a:ln>
          </p:spPr>
          <p:txBody>
            <a:bodyPr wrap="square" lIns="0" tIns="0" rIns="0" bIns="0" rtlCol="0"/>
            <a:lstStyle/>
            <a:p/>
          </p:txBody>
        </p:sp>
        <p:sp>
          <p:nvSpPr>
            <p:cNvPr id="1086" name="object 1086" descr=""/>
            <p:cNvSpPr/>
            <p:nvPr/>
          </p:nvSpPr>
          <p:spPr>
            <a:xfrm>
              <a:off x="5673011" y="2638214"/>
              <a:ext cx="1270" cy="1270"/>
            </a:xfrm>
            <a:custGeom>
              <a:avLst/>
              <a:gdLst/>
              <a:ahLst/>
              <a:cxnLst/>
              <a:rect l="l" t="t" r="r" b="b"/>
              <a:pathLst>
                <a:path w="1270" h="1269">
                  <a:moveTo>
                    <a:pt x="698" y="0"/>
                  </a:moveTo>
                  <a:lnTo>
                    <a:pt x="0" y="1219"/>
                  </a:lnTo>
                </a:path>
              </a:pathLst>
            </a:custGeom>
            <a:ln w="3175">
              <a:solidFill>
                <a:srgbClr val="565658"/>
              </a:solidFill>
            </a:ln>
          </p:spPr>
          <p:txBody>
            <a:bodyPr wrap="square" lIns="0" tIns="0" rIns="0" bIns="0" rtlCol="0"/>
            <a:lstStyle/>
            <a:p/>
          </p:txBody>
        </p:sp>
        <p:sp>
          <p:nvSpPr>
            <p:cNvPr id="1087" name="object 1087" descr=""/>
            <p:cNvSpPr/>
            <p:nvPr/>
          </p:nvSpPr>
          <p:spPr>
            <a:xfrm>
              <a:off x="5616293" y="2486655"/>
              <a:ext cx="0" cy="635"/>
            </a:xfrm>
            <a:custGeom>
              <a:avLst/>
              <a:gdLst/>
              <a:ahLst/>
              <a:cxnLst/>
              <a:rect l="l" t="t" r="r" b="b"/>
              <a:pathLst>
                <a:path w="0" h="635">
                  <a:moveTo>
                    <a:pt x="0" y="622"/>
                  </a:moveTo>
                  <a:lnTo>
                    <a:pt x="0" y="0"/>
                  </a:lnTo>
                </a:path>
              </a:pathLst>
            </a:custGeom>
            <a:ln w="3175">
              <a:solidFill>
                <a:srgbClr val="565658"/>
              </a:solidFill>
            </a:ln>
          </p:spPr>
          <p:txBody>
            <a:bodyPr wrap="square" lIns="0" tIns="0" rIns="0" bIns="0" rtlCol="0"/>
            <a:lstStyle/>
            <a:p/>
          </p:txBody>
        </p:sp>
        <p:sp>
          <p:nvSpPr>
            <p:cNvPr id="1088" name="object 1088" descr=""/>
            <p:cNvSpPr/>
            <p:nvPr/>
          </p:nvSpPr>
          <p:spPr>
            <a:xfrm>
              <a:off x="5615294" y="2487277"/>
              <a:ext cx="1270" cy="0"/>
            </a:xfrm>
            <a:custGeom>
              <a:avLst/>
              <a:gdLst/>
              <a:ahLst/>
              <a:cxnLst/>
              <a:rect l="l" t="t" r="r" b="b"/>
              <a:pathLst>
                <a:path w="1270" h="0">
                  <a:moveTo>
                    <a:pt x="0" y="0"/>
                  </a:moveTo>
                  <a:lnTo>
                    <a:pt x="1003" y="0"/>
                  </a:lnTo>
                </a:path>
              </a:pathLst>
            </a:custGeom>
            <a:ln w="3175">
              <a:solidFill>
                <a:srgbClr val="565658"/>
              </a:solidFill>
            </a:ln>
          </p:spPr>
          <p:txBody>
            <a:bodyPr wrap="square" lIns="0" tIns="0" rIns="0" bIns="0" rtlCol="0"/>
            <a:lstStyle/>
            <a:p/>
          </p:txBody>
        </p:sp>
        <p:sp>
          <p:nvSpPr>
            <p:cNvPr id="1089" name="object 1089" descr=""/>
            <p:cNvSpPr/>
            <p:nvPr/>
          </p:nvSpPr>
          <p:spPr>
            <a:xfrm>
              <a:off x="5675179" y="2621498"/>
              <a:ext cx="1905" cy="1270"/>
            </a:xfrm>
            <a:custGeom>
              <a:avLst/>
              <a:gdLst/>
              <a:ahLst/>
              <a:cxnLst/>
              <a:rect l="l" t="t" r="r" b="b"/>
              <a:pathLst>
                <a:path w="1904" h="1269">
                  <a:moveTo>
                    <a:pt x="1625" y="927"/>
                  </a:moveTo>
                  <a:lnTo>
                    <a:pt x="0" y="0"/>
                  </a:lnTo>
                </a:path>
              </a:pathLst>
            </a:custGeom>
            <a:ln w="3175">
              <a:solidFill>
                <a:srgbClr val="565658"/>
              </a:solidFill>
            </a:ln>
          </p:spPr>
          <p:txBody>
            <a:bodyPr wrap="square" lIns="0" tIns="0" rIns="0" bIns="0" rtlCol="0"/>
            <a:lstStyle/>
            <a:p/>
          </p:txBody>
        </p:sp>
        <p:sp>
          <p:nvSpPr>
            <p:cNvPr id="1090" name="object 1090" descr=""/>
            <p:cNvSpPr/>
            <p:nvPr/>
          </p:nvSpPr>
          <p:spPr>
            <a:xfrm>
              <a:off x="5673871" y="2620734"/>
              <a:ext cx="1905" cy="1270"/>
            </a:xfrm>
            <a:custGeom>
              <a:avLst/>
              <a:gdLst/>
              <a:ahLst/>
              <a:cxnLst/>
              <a:rect l="l" t="t" r="r" b="b"/>
              <a:pathLst>
                <a:path w="1904" h="1269">
                  <a:moveTo>
                    <a:pt x="1320" y="761"/>
                  </a:moveTo>
                  <a:lnTo>
                    <a:pt x="0" y="0"/>
                  </a:lnTo>
                </a:path>
              </a:pathLst>
            </a:custGeom>
            <a:ln w="3175">
              <a:solidFill>
                <a:srgbClr val="565658"/>
              </a:solidFill>
            </a:ln>
          </p:spPr>
          <p:txBody>
            <a:bodyPr wrap="square" lIns="0" tIns="0" rIns="0" bIns="0" rtlCol="0"/>
            <a:lstStyle/>
            <a:p/>
          </p:txBody>
        </p:sp>
        <p:sp>
          <p:nvSpPr>
            <p:cNvPr id="1091" name="object 1091" descr=""/>
            <p:cNvSpPr/>
            <p:nvPr/>
          </p:nvSpPr>
          <p:spPr>
            <a:xfrm>
              <a:off x="5673629" y="2620801"/>
              <a:ext cx="1905" cy="1270"/>
            </a:xfrm>
            <a:custGeom>
              <a:avLst/>
              <a:gdLst/>
              <a:ahLst/>
              <a:cxnLst/>
              <a:rect l="l" t="t" r="r" b="b"/>
              <a:pathLst>
                <a:path w="1904" h="1269">
                  <a:moveTo>
                    <a:pt x="0" y="0"/>
                  </a:moveTo>
                  <a:lnTo>
                    <a:pt x="1447" y="838"/>
                  </a:lnTo>
                </a:path>
              </a:pathLst>
            </a:custGeom>
            <a:ln w="3175">
              <a:solidFill>
                <a:srgbClr val="565658"/>
              </a:solidFill>
            </a:ln>
          </p:spPr>
          <p:txBody>
            <a:bodyPr wrap="square" lIns="0" tIns="0" rIns="0" bIns="0" rtlCol="0"/>
            <a:lstStyle/>
            <a:p/>
          </p:txBody>
        </p:sp>
        <p:sp>
          <p:nvSpPr>
            <p:cNvPr id="1092" name="object 1092" descr=""/>
            <p:cNvSpPr/>
            <p:nvPr/>
          </p:nvSpPr>
          <p:spPr>
            <a:xfrm>
              <a:off x="5675080" y="2621644"/>
              <a:ext cx="1905" cy="1270"/>
            </a:xfrm>
            <a:custGeom>
              <a:avLst/>
              <a:gdLst/>
              <a:ahLst/>
              <a:cxnLst/>
              <a:rect l="l" t="t" r="r" b="b"/>
              <a:pathLst>
                <a:path w="1904" h="1269">
                  <a:moveTo>
                    <a:pt x="0" y="0"/>
                  </a:moveTo>
                  <a:lnTo>
                    <a:pt x="1790" y="1028"/>
                  </a:lnTo>
                </a:path>
              </a:pathLst>
            </a:custGeom>
            <a:ln w="3175">
              <a:solidFill>
                <a:srgbClr val="565658"/>
              </a:solidFill>
            </a:ln>
          </p:spPr>
          <p:txBody>
            <a:bodyPr wrap="square" lIns="0" tIns="0" rIns="0" bIns="0" rtlCol="0"/>
            <a:lstStyle/>
            <a:p/>
          </p:txBody>
        </p:sp>
        <p:sp>
          <p:nvSpPr>
            <p:cNvPr id="1093" name="object 1093" descr=""/>
            <p:cNvSpPr/>
            <p:nvPr/>
          </p:nvSpPr>
          <p:spPr>
            <a:xfrm>
              <a:off x="5676320" y="2624547"/>
              <a:ext cx="1270" cy="635"/>
            </a:xfrm>
            <a:custGeom>
              <a:avLst/>
              <a:gdLst/>
              <a:ahLst/>
              <a:cxnLst/>
              <a:rect l="l" t="t" r="r" b="b"/>
              <a:pathLst>
                <a:path w="1270" h="635">
                  <a:moveTo>
                    <a:pt x="787" y="457"/>
                  </a:moveTo>
                  <a:lnTo>
                    <a:pt x="0" y="0"/>
                  </a:lnTo>
                </a:path>
              </a:pathLst>
            </a:custGeom>
            <a:ln w="3175">
              <a:solidFill>
                <a:srgbClr val="565658"/>
              </a:solidFill>
            </a:ln>
          </p:spPr>
          <p:txBody>
            <a:bodyPr wrap="square" lIns="0" tIns="0" rIns="0" bIns="0" rtlCol="0"/>
            <a:lstStyle/>
            <a:p/>
          </p:txBody>
        </p:sp>
        <p:sp>
          <p:nvSpPr>
            <p:cNvPr id="1094" name="object 1094" descr=""/>
            <p:cNvSpPr/>
            <p:nvPr/>
          </p:nvSpPr>
          <p:spPr>
            <a:xfrm>
              <a:off x="5676557" y="2625439"/>
              <a:ext cx="1270" cy="1905"/>
            </a:xfrm>
            <a:custGeom>
              <a:avLst/>
              <a:gdLst/>
              <a:ahLst/>
              <a:cxnLst/>
              <a:rect l="l" t="t" r="r" b="b"/>
              <a:pathLst>
                <a:path w="1270" h="1905">
                  <a:moveTo>
                    <a:pt x="749" y="0"/>
                  </a:moveTo>
                  <a:lnTo>
                    <a:pt x="0" y="1295"/>
                  </a:lnTo>
                </a:path>
              </a:pathLst>
            </a:custGeom>
            <a:ln w="3175">
              <a:solidFill>
                <a:srgbClr val="565658"/>
              </a:solidFill>
            </a:ln>
          </p:spPr>
          <p:txBody>
            <a:bodyPr wrap="square" lIns="0" tIns="0" rIns="0" bIns="0" rtlCol="0"/>
            <a:lstStyle/>
            <a:p/>
          </p:txBody>
        </p:sp>
        <p:sp>
          <p:nvSpPr>
            <p:cNvPr id="1095" name="object 1095" descr=""/>
            <p:cNvSpPr/>
            <p:nvPr/>
          </p:nvSpPr>
          <p:spPr>
            <a:xfrm>
              <a:off x="5675616" y="2624153"/>
              <a:ext cx="1270" cy="635"/>
            </a:xfrm>
            <a:custGeom>
              <a:avLst/>
              <a:gdLst/>
              <a:ahLst/>
              <a:cxnLst/>
              <a:rect l="l" t="t" r="r" b="b"/>
              <a:pathLst>
                <a:path w="1270" h="635">
                  <a:moveTo>
                    <a:pt x="698" y="380"/>
                  </a:moveTo>
                  <a:lnTo>
                    <a:pt x="0" y="0"/>
                  </a:lnTo>
                </a:path>
              </a:pathLst>
            </a:custGeom>
            <a:ln w="3175">
              <a:solidFill>
                <a:srgbClr val="565658"/>
              </a:solidFill>
            </a:ln>
          </p:spPr>
          <p:txBody>
            <a:bodyPr wrap="square" lIns="0" tIns="0" rIns="0" bIns="0" rtlCol="0"/>
            <a:lstStyle/>
            <a:p/>
          </p:txBody>
        </p:sp>
        <p:sp>
          <p:nvSpPr>
            <p:cNvPr id="1096" name="object 1096" descr=""/>
            <p:cNvSpPr/>
            <p:nvPr/>
          </p:nvSpPr>
          <p:spPr>
            <a:xfrm>
              <a:off x="5660523" y="2617806"/>
              <a:ext cx="4445" cy="2540"/>
            </a:xfrm>
            <a:custGeom>
              <a:avLst/>
              <a:gdLst/>
              <a:ahLst/>
              <a:cxnLst/>
              <a:rect l="l" t="t" r="r" b="b"/>
              <a:pathLst>
                <a:path w="4445" h="2539">
                  <a:moveTo>
                    <a:pt x="4063" y="2349"/>
                  </a:moveTo>
                  <a:lnTo>
                    <a:pt x="0" y="0"/>
                  </a:lnTo>
                </a:path>
              </a:pathLst>
            </a:custGeom>
            <a:ln w="3175">
              <a:solidFill>
                <a:srgbClr val="565658"/>
              </a:solidFill>
            </a:ln>
          </p:spPr>
          <p:txBody>
            <a:bodyPr wrap="square" lIns="0" tIns="0" rIns="0" bIns="0" rtlCol="0"/>
            <a:lstStyle/>
            <a:p/>
          </p:txBody>
        </p:sp>
        <p:sp>
          <p:nvSpPr>
            <p:cNvPr id="1097" name="object 1097" descr=""/>
            <p:cNvSpPr/>
            <p:nvPr/>
          </p:nvSpPr>
          <p:spPr>
            <a:xfrm>
              <a:off x="5659559" y="2619498"/>
              <a:ext cx="3810" cy="2540"/>
            </a:xfrm>
            <a:custGeom>
              <a:avLst/>
              <a:gdLst/>
              <a:ahLst/>
              <a:cxnLst/>
              <a:rect l="l" t="t" r="r" b="b"/>
              <a:pathLst>
                <a:path w="3810" h="2539">
                  <a:moveTo>
                    <a:pt x="0" y="0"/>
                  </a:moveTo>
                  <a:lnTo>
                    <a:pt x="3441" y="1981"/>
                  </a:lnTo>
                </a:path>
              </a:pathLst>
            </a:custGeom>
            <a:ln w="3175">
              <a:solidFill>
                <a:srgbClr val="565658"/>
              </a:solidFill>
            </a:ln>
          </p:spPr>
          <p:txBody>
            <a:bodyPr wrap="square" lIns="0" tIns="0" rIns="0" bIns="0" rtlCol="0"/>
            <a:lstStyle/>
            <a:p/>
          </p:txBody>
        </p:sp>
        <p:sp>
          <p:nvSpPr>
            <p:cNvPr id="1098" name="object 1098" descr=""/>
            <p:cNvSpPr/>
            <p:nvPr/>
          </p:nvSpPr>
          <p:spPr>
            <a:xfrm>
              <a:off x="5659548" y="2617824"/>
              <a:ext cx="1270" cy="1905"/>
            </a:xfrm>
            <a:custGeom>
              <a:avLst/>
              <a:gdLst/>
              <a:ahLst/>
              <a:cxnLst/>
              <a:rect l="l" t="t" r="r" b="b"/>
              <a:pathLst>
                <a:path w="1270" h="1905">
                  <a:moveTo>
                    <a:pt x="977" y="0"/>
                  </a:moveTo>
                  <a:lnTo>
                    <a:pt x="0" y="1676"/>
                  </a:lnTo>
                </a:path>
              </a:pathLst>
            </a:custGeom>
            <a:ln w="3175">
              <a:solidFill>
                <a:srgbClr val="565658"/>
              </a:solidFill>
            </a:ln>
          </p:spPr>
          <p:txBody>
            <a:bodyPr wrap="square" lIns="0" tIns="0" rIns="0" bIns="0" rtlCol="0"/>
            <a:lstStyle/>
            <a:p/>
          </p:txBody>
        </p:sp>
        <p:sp>
          <p:nvSpPr>
            <p:cNvPr id="1099" name="object 1099" descr=""/>
            <p:cNvSpPr/>
            <p:nvPr/>
          </p:nvSpPr>
          <p:spPr>
            <a:xfrm>
              <a:off x="5669809" y="2620788"/>
              <a:ext cx="635" cy="635"/>
            </a:xfrm>
            <a:custGeom>
              <a:avLst/>
              <a:gdLst/>
              <a:ahLst/>
              <a:cxnLst/>
              <a:rect l="l" t="t" r="r" b="b"/>
              <a:pathLst>
                <a:path w="635" h="635">
                  <a:moveTo>
                    <a:pt x="0" y="0"/>
                  </a:moveTo>
                  <a:lnTo>
                    <a:pt x="114" y="63"/>
                  </a:lnTo>
                </a:path>
              </a:pathLst>
            </a:custGeom>
            <a:ln w="3175">
              <a:solidFill>
                <a:srgbClr val="565658"/>
              </a:solidFill>
            </a:ln>
          </p:spPr>
          <p:txBody>
            <a:bodyPr wrap="square" lIns="0" tIns="0" rIns="0" bIns="0" rtlCol="0"/>
            <a:lstStyle/>
            <a:p/>
          </p:txBody>
        </p:sp>
        <p:sp>
          <p:nvSpPr>
            <p:cNvPr id="1100" name="object 1100" descr=""/>
            <p:cNvSpPr/>
            <p:nvPr/>
          </p:nvSpPr>
          <p:spPr>
            <a:xfrm>
              <a:off x="5662472" y="2655467"/>
              <a:ext cx="635" cy="1270"/>
            </a:xfrm>
            <a:custGeom>
              <a:avLst/>
              <a:gdLst/>
              <a:ahLst/>
              <a:cxnLst/>
              <a:rect l="l" t="t" r="r" b="b"/>
              <a:pathLst>
                <a:path w="635" h="1269">
                  <a:moveTo>
                    <a:pt x="0" y="1016"/>
                  </a:moveTo>
                  <a:lnTo>
                    <a:pt x="596" y="0"/>
                  </a:lnTo>
                </a:path>
              </a:pathLst>
            </a:custGeom>
            <a:ln w="3175">
              <a:solidFill>
                <a:srgbClr val="565658"/>
              </a:solidFill>
            </a:ln>
          </p:spPr>
          <p:txBody>
            <a:bodyPr wrap="square" lIns="0" tIns="0" rIns="0" bIns="0" rtlCol="0"/>
            <a:lstStyle/>
            <a:p/>
          </p:txBody>
        </p:sp>
        <p:sp>
          <p:nvSpPr>
            <p:cNvPr id="1101" name="object 1101" descr=""/>
            <p:cNvSpPr/>
            <p:nvPr/>
          </p:nvSpPr>
          <p:spPr>
            <a:xfrm>
              <a:off x="5662423" y="2655081"/>
              <a:ext cx="1270" cy="635"/>
            </a:xfrm>
            <a:custGeom>
              <a:avLst/>
              <a:gdLst/>
              <a:ahLst/>
              <a:cxnLst/>
              <a:rect l="l" t="t" r="r" b="b"/>
              <a:pathLst>
                <a:path w="1270" h="635">
                  <a:moveTo>
                    <a:pt x="0" y="0"/>
                  </a:moveTo>
                  <a:lnTo>
                    <a:pt x="647" y="368"/>
                  </a:lnTo>
                </a:path>
              </a:pathLst>
            </a:custGeom>
            <a:ln w="3175">
              <a:solidFill>
                <a:srgbClr val="565658"/>
              </a:solidFill>
            </a:ln>
          </p:spPr>
          <p:txBody>
            <a:bodyPr wrap="square" lIns="0" tIns="0" rIns="0" bIns="0" rtlCol="0"/>
            <a:lstStyle/>
            <a:p/>
          </p:txBody>
        </p:sp>
        <p:sp>
          <p:nvSpPr>
            <p:cNvPr id="1102" name="object 1102" descr=""/>
            <p:cNvSpPr/>
            <p:nvPr/>
          </p:nvSpPr>
          <p:spPr>
            <a:xfrm>
              <a:off x="5674634" y="2623568"/>
              <a:ext cx="1270" cy="635"/>
            </a:xfrm>
            <a:custGeom>
              <a:avLst/>
              <a:gdLst/>
              <a:ahLst/>
              <a:cxnLst/>
              <a:rect l="l" t="t" r="r" b="b"/>
              <a:pathLst>
                <a:path w="1270" h="635">
                  <a:moveTo>
                    <a:pt x="787" y="457"/>
                  </a:moveTo>
                  <a:lnTo>
                    <a:pt x="0" y="0"/>
                  </a:lnTo>
                </a:path>
              </a:pathLst>
            </a:custGeom>
            <a:ln w="3175">
              <a:solidFill>
                <a:srgbClr val="565658"/>
              </a:solidFill>
            </a:ln>
          </p:spPr>
          <p:txBody>
            <a:bodyPr wrap="square" lIns="0" tIns="0" rIns="0" bIns="0" rtlCol="0"/>
            <a:lstStyle/>
            <a:p/>
          </p:txBody>
        </p:sp>
        <p:sp>
          <p:nvSpPr>
            <p:cNvPr id="1103" name="object 1103" descr=""/>
            <p:cNvSpPr/>
            <p:nvPr/>
          </p:nvSpPr>
          <p:spPr>
            <a:xfrm>
              <a:off x="5668589" y="2620851"/>
              <a:ext cx="1270" cy="1905"/>
            </a:xfrm>
            <a:custGeom>
              <a:avLst/>
              <a:gdLst/>
              <a:ahLst/>
              <a:cxnLst/>
              <a:rect l="l" t="t" r="r" b="b"/>
              <a:pathLst>
                <a:path w="1270" h="1905">
                  <a:moveTo>
                    <a:pt x="749" y="0"/>
                  </a:moveTo>
                  <a:lnTo>
                    <a:pt x="0" y="1308"/>
                  </a:lnTo>
                </a:path>
              </a:pathLst>
            </a:custGeom>
            <a:ln w="3175">
              <a:solidFill>
                <a:srgbClr val="565658"/>
              </a:solidFill>
            </a:ln>
          </p:spPr>
          <p:txBody>
            <a:bodyPr wrap="square" lIns="0" tIns="0" rIns="0" bIns="0" rtlCol="0"/>
            <a:lstStyle/>
            <a:p/>
          </p:txBody>
        </p:sp>
        <p:sp>
          <p:nvSpPr>
            <p:cNvPr id="1104" name="object 1104" descr=""/>
            <p:cNvSpPr/>
            <p:nvPr/>
          </p:nvSpPr>
          <p:spPr>
            <a:xfrm>
              <a:off x="5691506" y="2633712"/>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105" name="object 1105" descr=""/>
            <p:cNvSpPr/>
            <p:nvPr/>
          </p:nvSpPr>
          <p:spPr>
            <a:xfrm>
              <a:off x="5691501" y="2631765"/>
              <a:ext cx="3175" cy="0"/>
            </a:xfrm>
            <a:custGeom>
              <a:avLst/>
              <a:gdLst/>
              <a:ahLst/>
              <a:cxnLst/>
              <a:rect l="l" t="t" r="r" b="b"/>
              <a:pathLst>
                <a:path w="3175" h="0">
                  <a:moveTo>
                    <a:pt x="0" y="0"/>
                  </a:moveTo>
                  <a:lnTo>
                    <a:pt x="3136" y="0"/>
                  </a:lnTo>
                </a:path>
              </a:pathLst>
            </a:custGeom>
            <a:ln w="3175">
              <a:solidFill>
                <a:srgbClr val="565658"/>
              </a:solidFill>
            </a:ln>
          </p:spPr>
          <p:txBody>
            <a:bodyPr wrap="square" lIns="0" tIns="0" rIns="0" bIns="0" rtlCol="0"/>
            <a:lstStyle/>
            <a:p/>
          </p:txBody>
        </p:sp>
        <p:sp>
          <p:nvSpPr>
            <p:cNvPr id="1106" name="object 1106" descr=""/>
            <p:cNvSpPr/>
            <p:nvPr/>
          </p:nvSpPr>
          <p:spPr>
            <a:xfrm>
              <a:off x="5689354" y="2633712"/>
              <a:ext cx="2540" cy="0"/>
            </a:xfrm>
            <a:custGeom>
              <a:avLst/>
              <a:gdLst/>
              <a:ahLst/>
              <a:cxnLst/>
              <a:rect l="l" t="t" r="r" b="b"/>
              <a:pathLst>
                <a:path w="2539" h="0">
                  <a:moveTo>
                    <a:pt x="2146" y="0"/>
                  </a:moveTo>
                  <a:lnTo>
                    <a:pt x="0" y="0"/>
                  </a:lnTo>
                </a:path>
              </a:pathLst>
            </a:custGeom>
            <a:ln w="3175">
              <a:solidFill>
                <a:srgbClr val="565658"/>
              </a:solidFill>
            </a:ln>
          </p:spPr>
          <p:txBody>
            <a:bodyPr wrap="square" lIns="0" tIns="0" rIns="0" bIns="0" rtlCol="0"/>
            <a:lstStyle/>
            <a:p/>
          </p:txBody>
        </p:sp>
        <p:sp>
          <p:nvSpPr>
            <p:cNvPr id="1107" name="object 1107" descr=""/>
            <p:cNvSpPr/>
            <p:nvPr/>
          </p:nvSpPr>
          <p:spPr>
            <a:xfrm>
              <a:off x="5691501" y="2631765"/>
              <a:ext cx="0" cy="2540"/>
            </a:xfrm>
            <a:custGeom>
              <a:avLst/>
              <a:gdLst/>
              <a:ahLst/>
              <a:cxnLst/>
              <a:rect l="l" t="t" r="r" b="b"/>
              <a:pathLst>
                <a:path w="0" h="2539">
                  <a:moveTo>
                    <a:pt x="0" y="0"/>
                  </a:moveTo>
                  <a:lnTo>
                    <a:pt x="0" y="1930"/>
                  </a:lnTo>
                </a:path>
              </a:pathLst>
            </a:custGeom>
            <a:ln w="3175">
              <a:solidFill>
                <a:srgbClr val="565658"/>
              </a:solidFill>
            </a:ln>
          </p:spPr>
          <p:txBody>
            <a:bodyPr wrap="square" lIns="0" tIns="0" rIns="0" bIns="0" rtlCol="0"/>
            <a:lstStyle/>
            <a:p/>
          </p:txBody>
        </p:sp>
        <p:sp>
          <p:nvSpPr>
            <p:cNvPr id="1108" name="object 1108" descr=""/>
            <p:cNvSpPr/>
            <p:nvPr/>
          </p:nvSpPr>
          <p:spPr>
            <a:xfrm>
              <a:off x="5689343" y="2631765"/>
              <a:ext cx="2540" cy="0"/>
            </a:xfrm>
            <a:custGeom>
              <a:avLst/>
              <a:gdLst/>
              <a:ahLst/>
              <a:cxnLst/>
              <a:rect l="l" t="t" r="r" b="b"/>
              <a:pathLst>
                <a:path w="2539" h="0">
                  <a:moveTo>
                    <a:pt x="0" y="0"/>
                  </a:moveTo>
                  <a:lnTo>
                    <a:pt x="2146" y="0"/>
                  </a:lnTo>
                </a:path>
              </a:pathLst>
            </a:custGeom>
            <a:ln w="3175">
              <a:solidFill>
                <a:srgbClr val="565658"/>
              </a:solidFill>
            </a:ln>
          </p:spPr>
          <p:txBody>
            <a:bodyPr wrap="square" lIns="0" tIns="0" rIns="0" bIns="0" rtlCol="0"/>
            <a:lstStyle/>
            <a:p/>
          </p:txBody>
        </p:sp>
        <p:sp>
          <p:nvSpPr>
            <p:cNvPr id="1109" name="object 1109" descr=""/>
            <p:cNvSpPr/>
            <p:nvPr/>
          </p:nvSpPr>
          <p:spPr>
            <a:xfrm>
              <a:off x="5664587" y="2620156"/>
              <a:ext cx="3810" cy="2540"/>
            </a:xfrm>
            <a:custGeom>
              <a:avLst/>
              <a:gdLst/>
              <a:ahLst/>
              <a:cxnLst/>
              <a:rect l="l" t="t" r="r" b="b"/>
              <a:pathLst>
                <a:path w="3810" h="2539">
                  <a:moveTo>
                    <a:pt x="0" y="0"/>
                  </a:moveTo>
                  <a:lnTo>
                    <a:pt x="3314" y="1917"/>
                  </a:lnTo>
                </a:path>
              </a:pathLst>
            </a:custGeom>
            <a:ln w="3175">
              <a:solidFill>
                <a:srgbClr val="565658"/>
              </a:solidFill>
            </a:ln>
          </p:spPr>
          <p:txBody>
            <a:bodyPr wrap="square" lIns="0" tIns="0" rIns="0" bIns="0" rtlCol="0"/>
            <a:lstStyle/>
            <a:p/>
          </p:txBody>
        </p:sp>
        <p:sp>
          <p:nvSpPr>
            <p:cNvPr id="1110" name="object 1110" descr=""/>
            <p:cNvSpPr/>
            <p:nvPr/>
          </p:nvSpPr>
          <p:spPr>
            <a:xfrm>
              <a:off x="5663608" y="2620153"/>
              <a:ext cx="1270" cy="1905"/>
            </a:xfrm>
            <a:custGeom>
              <a:avLst/>
              <a:gdLst/>
              <a:ahLst/>
              <a:cxnLst/>
              <a:rect l="l" t="t" r="r" b="b"/>
              <a:pathLst>
                <a:path w="1270" h="1905">
                  <a:moveTo>
                    <a:pt x="0" y="1689"/>
                  </a:moveTo>
                  <a:lnTo>
                    <a:pt x="977" y="0"/>
                  </a:lnTo>
                </a:path>
              </a:pathLst>
            </a:custGeom>
            <a:ln w="3175">
              <a:solidFill>
                <a:srgbClr val="565658"/>
              </a:solidFill>
            </a:ln>
          </p:spPr>
          <p:txBody>
            <a:bodyPr wrap="square" lIns="0" tIns="0" rIns="0" bIns="0" rtlCol="0"/>
            <a:lstStyle/>
            <a:p/>
          </p:txBody>
        </p:sp>
        <p:sp>
          <p:nvSpPr>
            <p:cNvPr id="1111" name="object 1111" descr=""/>
            <p:cNvSpPr/>
            <p:nvPr/>
          </p:nvSpPr>
          <p:spPr>
            <a:xfrm>
              <a:off x="5684771" y="2631781"/>
              <a:ext cx="5080" cy="2540"/>
            </a:xfrm>
            <a:custGeom>
              <a:avLst/>
              <a:gdLst/>
              <a:ahLst/>
              <a:cxnLst/>
              <a:rect l="l" t="t" r="r" b="b"/>
              <a:pathLst>
                <a:path w="5079" h="2539">
                  <a:moveTo>
                    <a:pt x="4572" y="1930"/>
                  </a:moveTo>
                  <a:lnTo>
                    <a:pt x="0" y="1930"/>
                  </a:lnTo>
                </a:path>
                <a:path w="5079" h="2539">
                  <a:moveTo>
                    <a:pt x="4572" y="1930"/>
                  </a:moveTo>
                  <a:lnTo>
                    <a:pt x="4572" y="0"/>
                  </a:lnTo>
                </a:path>
              </a:pathLst>
            </a:custGeom>
            <a:ln w="3175">
              <a:solidFill>
                <a:srgbClr val="565658"/>
              </a:solidFill>
            </a:ln>
          </p:spPr>
          <p:txBody>
            <a:bodyPr wrap="square" lIns="0" tIns="0" rIns="0" bIns="0" rtlCol="0"/>
            <a:lstStyle/>
            <a:p/>
          </p:txBody>
        </p:sp>
        <p:sp>
          <p:nvSpPr>
            <p:cNvPr id="1112" name="object 1112" descr=""/>
            <p:cNvSpPr/>
            <p:nvPr/>
          </p:nvSpPr>
          <p:spPr>
            <a:xfrm>
              <a:off x="5684771" y="2631765"/>
              <a:ext cx="5080" cy="0"/>
            </a:xfrm>
            <a:custGeom>
              <a:avLst/>
              <a:gdLst/>
              <a:ahLst/>
              <a:cxnLst/>
              <a:rect l="l" t="t" r="r" b="b"/>
              <a:pathLst>
                <a:path w="5079" h="0">
                  <a:moveTo>
                    <a:pt x="4572" y="0"/>
                  </a:moveTo>
                  <a:lnTo>
                    <a:pt x="0" y="0"/>
                  </a:lnTo>
                </a:path>
              </a:pathLst>
            </a:custGeom>
            <a:ln w="3175">
              <a:solidFill>
                <a:srgbClr val="565658"/>
              </a:solidFill>
            </a:ln>
          </p:spPr>
          <p:txBody>
            <a:bodyPr wrap="square" lIns="0" tIns="0" rIns="0" bIns="0" rtlCol="0"/>
            <a:lstStyle/>
            <a:p/>
          </p:txBody>
        </p:sp>
        <p:sp>
          <p:nvSpPr>
            <p:cNvPr id="1113" name="object 1113" descr=""/>
            <p:cNvSpPr/>
            <p:nvPr/>
          </p:nvSpPr>
          <p:spPr>
            <a:xfrm>
              <a:off x="5667923" y="2622075"/>
              <a:ext cx="17145" cy="10160"/>
            </a:xfrm>
            <a:custGeom>
              <a:avLst/>
              <a:gdLst/>
              <a:ahLst/>
              <a:cxnLst/>
              <a:rect l="l" t="t" r="r" b="b"/>
              <a:pathLst>
                <a:path w="17145" h="10160">
                  <a:moveTo>
                    <a:pt x="16687" y="9651"/>
                  </a:moveTo>
                  <a:lnTo>
                    <a:pt x="0" y="0"/>
                  </a:lnTo>
                </a:path>
              </a:pathLst>
            </a:custGeom>
            <a:ln w="3175">
              <a:solidFill>
                <a:srgbClr val="565658"/>
              </a:solidFill>
            </a:ln>
          </p:spPr>
          <p:txBody>
            <a:bodyPr wrap="square" lIns="0" tIns="0" rIns="0" bIns="0" rtlCol="0"/>
            <a:lstStyle/>
            <a:p/>
          </p:txBody>
        </p:sp>
        <p:sp>
          <p:nvSpPr>
            <p:cNvPr id="1114" name="object 1114" descr=""/>
            <p:cNvSpPr/>
            <p:nvPr/>
          </p:nvSpPr>
          <p:spPr>
            <a:xfrm>
              <a:off x="5666928" y="2622079"/>
              <a:ext cx="1270" cy="1905"/>
            </a:xfrm>
            <a:custGeom>
              <a:avLst/>
              <a:gdLst/>
              <a:ahLst/>
              <a:cxnLst/>
              <a:rect l="l" t="t" r="r" b="b"/>
              <a:pathLst>
                <a:path w="1270" h="1905">
                  <a:moveTo>
                    <a:pt x="977" y="0"/>
                  </a:moveTo>
                  <a:lnTo>
                    <a:pt x="0" y="1689"/>
                  </a:lnTo>
                </a:path>
              </a:pathLst>
            </a:custGeom>
            <a:ln w="3175">
              <a:solidFill>
                <a:srgbClr val="565658"/>
              </a:solidFill>
            </a:ln>
          </p:spPr>
          <p:txBody>
            <a:bodyPr wrap="square" lIns="0" tIns="0" rIns="0" bIns="0" rtlCol="0"/>
            <a:lstStyle/>
            <a:p/>
          </p:txBody>
        </p:sp>
        <p:sp>
          <p:nvSpPr>
            <p:cNvPr id="1115" name="object 1115" descr=""/>
            <p:cNvSpPr/>
            <p:nvPr/>
          </p:nvSpPr>
          <p:spPr>
            <a:xfrm>
              <a:off x="5675071" y="2628462"/>
              <a:ext cx="8890" cy="5080"/>
            </a:xfrm>
            <a:custGeom>
              <a:avLst/>
              <a:gdLst/>
              <a:ahLst/>
              <a:cxnLst/>
              <a:rect l="l" t="t" r="r" b="b"/>
              <a:pathLst>
                <a:path w="8889" h="5080">
                  <a:moveTo>
                    <a:pt x="8572" y="4940"/>
                  </a:moveTo>
                  <a:lnTo>
                    <a:pt x="0" y="0"/>
                  </a:lnTo>
                </a:path>
              </a:pathLst>
            </a:custGeom>
            <a:ln w="3175">
              <a:solidFill>
                <a:srgbClr val="565658"/>
              </a:solidFill>
            </a:ln>
          </p:spPr>
          <p:txBody>
            <a:bodyPr wrap="square" lIns="0" tIns="0" rIns="0" bIns="0" rtlCol="0"/>
            <a:lstStyle/>
            <a:p/>
          </p:txBody>
        </p:sp>
        <p:sp>
          <p:nvSpPr>
            <p:cNvPr id="1116" name="object 1116" descr=""/>
            <p:cNvSpPr/>
            <p:nvPr/>
          </p:nvSpPr>
          <p:spPr>
            <a:xfrm>
              <a:off x="5669917" y="2620848"/>
              <a:ext cx="2540" cy="1270"/>
            </a:xfrm>
            <a:custGeom>
              <a:avLst/>
              <a:gdLst/>
              <a:ahLst/>
              <a:cxnLst/>
              <a:rect l="l" t="t" r="r" b="b"/>
              <a:pathLst>
                <a:path w="2539" h="1269">
                  <a:moveTo>
                    <a:pt x="2019" y="1168"/>
                  </a:moveTo>
                  <a:lnTo>
                    <a:pt x="0" y="0"/>
                  </a:lnTo>
                </a:path>
              </a:pathLst>
            </a:custGeom>
            <a:ln w="3175">
              <a:solidFill>
                <a:srgbClr val="565658"/>
              </a:solidFill>
            </a:ln>
          </p:spPr>
          <p:txBody>
            <a:bodyPr wrap="square" lIns="0" tIns="0" rIns="0" bIns="0" rtlCol="0"/>
            <a:lstStyle/>
            <a:p/>
          </p:txBody>
        </p:sp>
        <p:sp>
          <p:nvSpPr>
            <p:cNvPr id="1117" name="object 1117" descr=""/>
            <p:cNvSpPr/>
            <p:nvPr/>
          </p:nvSpPr>
          <p:spPr>
            <a:xfrm>
              <a:off x="5674870" y="2624460"/>
              <a:ext cx="1270" cy="1905"/>
            </a:xfrm>
            <a:custGeom>
              <a:avLst/>
              <a:gdLst/>
              <a:ahLst/>
              <a:cxnLst/>
              <a:rect l="l" t="t" r="r" b="b"/>
              <a:pathLst>
                <a:path w="1270" h="1905">
                  <a:moveTo>
                    <a:pt x="749" y="0"/>
                  </a:moveTo>
                  <a:lnTo>
                    <a:pt x="0" y="1308"/>
                  </a:lnTo>
                </a:path>
              </a:pathLst>
            </a:custGeom>
            <a:ln w="3175">
              <a:solidFill>
                <a:srgbClr val="565658"/>
              </a:solidFill>
            </a:ln>
          </p:spPr>
          <p:txBody>
            <a:bodyPr wrap="square" lIns="0" tIns="0" rIns="0" bIns="0" rtlCol="0"/>
            <a:lstStyle/>
            <a:p/>
          </p:txBody>
        </p:sp>
        <p:sp>
          <p:nvSpPr>
            <p:cNvPr id="1118" name="object 1118" descr=""/>
            <p:cNvSpPr/>
            <p:nvPr/>
          </p:nvSpPr>
          <p:spPr>
            <a:xfrm>
              <a:off x="5671935" y="2622018"/>
              <a:ext cx="3175" cy="1905"/>
            </a:xfrm>
            <a:custGeom>
              <a:avLst/>
              <a:gdLst/>
              <a:ahLst/>
              <a:cxnLst/>
              <a:rect l="l" t="t" r="r" b="b"/>
              <a:pathLst>
                <a:path w="3175" h="1905">
                  <a:moveTo>
                    <a:pt x="2692" y="1549"/>
                  </a:moveTo>
                  <a:lnTo>
                    <a:pt x="0" y="0"/>
                  </a:lnTo>
                </a:path>
              </a:pathLst>
            </a:custGeom>
            <a:ln w="3175">
              <a:solidFill>
                <a:srgbClr val="565658"/>
              </a:solidFill>
            </a:ln>
          </p:spPr>
          <p:txBody>
            <a:bodyPr wrap="square" lIns="0" tIns="0" rIns="0" bIns="0" rtlCol="0"/>
            <a:lstStyle/>
            <a:p/>
          </p:txBody>
        </p:sp>
        <p:sp>
          <p:nvSpPr>
            <p:cNvPr id="1119" name="object 1119" descr=""/>
            <p:cNvSpPr/>
            <p:nvPr/>
          </p:nvSpPr>
          <p:spPr>
            <a:xfrm>
              <a:off x="5669475" y="2621359"/>
              <a:ext cx="1270" cy="1905"/>
            </a:xfrm>
            <a:custGeom>
              <a:avLst/>
              <a:gdLst/>
              <a:ahLst/>
              <a:cxnLst/>
              <a:rect l="l" t="t" r="r" b="b"/>
              <a:pathLst>
                <a:path w="1270" h="1905">
                  <a:moveTo>
                    <a:pt x="736" y="0"/>
                  </a:moveTo>
                  <a:lnTo>
                    <a:pt x="0" y="1295"/>
                  </a:lnTo>
                </a:path>
              </a:pathLst>
            </a:custGeom>
            <a:ln w="3175">
              <a:solidFill>
                <a:srgbClr val="565658"/>
              </a:solidFill>
            </a:ln>
          </p:spPr>
          <p:txBody>
            <a:bodyPr wrap="square" lIns="0" tIns="0" rIns="0" bIns="0" rtlCol="0"/>
            <a:lstStyle/>
            <a:p/>
          </p:txBody>
        </p:sp>
        <p:sp>
          <p:nvSpPr>
            <p:cNvPr id="1120" name="object 1120" descr=""/>
            <p:cNvSpPr/>
            <p:nvPr/>
          </p:nvSpPr>
          <p:spPr>
            <a:xfrm>
              <a:off x="5672607" y="2623170"/>
              <a:ext cx="1270" cy="1905"/>
            </a:xfrm>
            <a:custGeom>
              <a:avLst/>
              <a:gdLst/>
              <a:ahLst/>
              <a:cxnLst/>
              <a:rect l="l" t="t" r="r" b="b"/>
              <a:pathLst>
                <a:path w="1270" h="1905">
                  <a:moveTo>
                    <a:pt x="749" y="0"/>
                  </a:moveTo>
                  <a:lnTo>
                    <a:pt x="0" y="1308"/>
                  </a:lnTo>
                </a:path>
              </a:pathLst>
            </a:custGeom>
            <a:ln w="3175">
              <a:solidFill>
                <a:srgbClr val="565658"/>
              </a:solidFill>
            </a:ln>
          </p:spPr>
          <p:txBody>
            <a:bodyPr wrap="square" lIns="0" tIns="0" rIns="0" bIns="0" rtlCol="0"/>
            <a:lstStyle/>
            <a:p/>
          </p:txBody>
        </p:sp>
        <p:sp>
          <p:nvSpPr>
            <p:cNvPr id="1121" name="object 1121" descr=""/>
            <p:cNvSpPr/>
            <p:nvPr/>
          </p:nvSpPr>
          <p:spPr>
            <a:xfrm>
              <a:off x="5666615" y="2651906"/>
              <a:ext cx="1270" cy="635"/>
            </a:xfrm>
            <a:custGeom>
              <a:avLst/>
              <a:gdLst/>
              <a:ahLst/>
              <a:cxnLst/>
              <a:rect l="l" t="t" r="r" b="b"/>
              <a:pathLst>
                <a:path w="1270" h="635">
                  <a:moveTo>
                    <a:pt x="0" y="0"/>
                  </a:moveTo>
                  <a:lnTo>
                    <a:pt x="1092" y="622"/>
                  </a:lnTo>
                </a:path>
              </a:pathLst>
            </a:custGeom>
            <a:ln w="3175">
              <a:solidFill>
                <a:srgbClr val="565658"/>
              </a:solidFill>
            </a:ln>
          </p:spPr>
          <p:txBody>
            <a:bodyPr wrap="square" lIns="0" tIns="0" rIns="0" bIns="0" rtlCol="0"/>
            <a:lstStyle/>
            <a:p/>
          </p:txBody>
        </p:sp>
        <p:sp>
          <p:nvSpPr>
            <p:cNvPr id="1122" name="object 1122" descr=""/>
            <p:cNvSpPr/>
            <p:nvPr/>
          </p:nvSpPr>
          <p:spPr>
            <a:xfrm>
              <a:off x="5663331" y="2654175"/>
              <a:ext cx="1270" cy="635"/>
            </a:xfrm>
            <a:custGeom>
              <a:avLst/>
              <a:gdLst/>
              <a:ahLst/>
              <a:cxnLst/>
              <a:rect l="l" t="t" r="r" b="b"/>
              <a:pathLst>
                <a:path w="1270" h="635">
                  <a:moveTo>
                    <a:pt x="977" y="558"/>
                  </a:moveTo>
                  <a:lnTo>
                    <a:pt x="0" y="0"/>
                  </a:lnTo>
                </a:path>
              </a:pathLst>
            </a:custGeom>
            <a:ln w="3175">
              <a:solidFill>
                <a:srgbClr val="565658"/>
              </a:solidFill>
            </a:ln>
          </p:spPr>
          <p:txBody>
            <a:bodyPr wrap="square" lIns="0" tIns="0" rIns="0" bIns="0" rtlCol="0"/>
            <a:lstStyle/>
            <a:p/>
          </p:txBody>
        </p:sp>
        <p:sp>
          <p:nvSpPr>
            <p:cNvPr id="1123" name="object 1123" descr=""/>
            <p:cNvSpPr/>
            <p:nvPr/>
          </p:nvSpPr>
          <p:spPr>
            <a:xfrm>
              <a:off x="5661971" y="2649215"/>
              <a:ext cx="3810" cy="2540"/>
            </a:xfrm>
            <a:custGeom>
              <a:avLst/>
              <a:gdLst/>
              <a:ahLst/>
              <a:cxnLst/>
              <a:rect l="l" t="t" r="r" b="b"/>
              <a:pathLst>
                <a:path w="3810" h="2539">
                  <a:moveTo>
                    <a:pt x="0" y="0"/>
                  </a:moveTo>
                  <a:lnTo>
                    <a:pt x="3530" y="2032"/>
                  </a:lnTo>
                </a:path>
              </a:pathLst>
            </a:custGeom>
            <a:ln w="3175">
              <a:solidFill>
                <a:srgbClr val="565658"/>
              </a:solidFill>
            </a:ln>
          </p:spPr>
          <p:txBody>
            <a:bodyPr wrap="square" lIns="0" tIns="0" rIns="0" bIns="0" rtlCol="0"/>
            <a:lstStyle/>
            <a:p/>
          </p:txBody>
        </p:sp>
        <p:sp>
          <p:nvSpPr>
            <p:cNvPr id="1124" name="object 1124" descr=""/>
            <p:cNvSpPr/>
            <p:nvPr/>
          </p:nvSpPr>
          <p:spPr>
            <a:xfrm>
              <a:off x="5669659" y="2647388"/>
              <a:ext cx="1270" cy="635"/>
            </a:xfrm>
            <a:custGeom>
              <a:avLst/>
              <a:gdLst/>
              <a:ahLst/>
              <a:cxnLst/>
              <a:rect l="l" t="t" r="r" b="b"/>
              <a:pathLst>
                <a:path w="1270" h="635">
                  <a:moveTo>
                    <a:pt x="1092" y="634"/>
                  </a:moveTo>
                  <a:lnTo>
                    <a:pt x="0" y="0"/>
                  </a:lnTo>
                </a:path>
              </a:pathLst>
            </a:custGeom>
            <a:ln w="3175">
              <a:solidFill>
                <a:srgbClr val="565658"/>
              </a:solidFill>
            </a:ln>
          </p:spPr>
          <p:txBody>
            <a:bodyPr wrap="square" lIns="0" tIns="0" rIns="0" bIns="0" rtlCol="0"/>
            <a:lstStyle/>
            <a:p/>
          </p:txBody>
        </p:sp>
        <p:sp>
          <p:nvSpPr>
            <p:cNvPr id="1125" name="object 1125" descr=""/>
            <p:cNvSpPr/>
            <p:nvPr/>
          </p:nvSpPr>
          <p:spPr>
            <a:xfrm>
              <a:off x="5673664" y="2634066"/>
              <a:ext cx="635" cy="635"/>
            </a:xfrm>
            <a:custGeom>
              <a:avLst/>
              <a:gdLst/>
              <a:ahLst/>
              <a:cxnLst/>
              <a:rect l="l" t="t" r="r" b="b"/>
              <a:pathLst>
                <a:path w="635" h="635">
                  <a:moveTo>
                    <a:pt x="368" y="215"/>
                  </a:moveTo>
                  <a:lnTo>
                    <a:pt x="0" y="0"/>
                  </a:lnTo>
                </a:path>
              </a:pathLst>
            </a:custGeom>
            <a:ln w="3175">
              <a:solidFill>
                <a:srgbClr val="565658"/>
              </a:solidFill>
            </a:ln>
          </p:spPr>
          <p:txBody>
            <a:bodyPr wrap="square" lIns="0" tIns="0" rIns="0" bIns="0" rtlCol="0"/>
            <a:lstStyle/>
            <a:p/>
          </p:txBody>
        </p:sp>
        <p:sp>
          <p:nvSpPr>
            <p:cNvPr id="1126" name="object 1126" descr=""/>
            <p:cNvSpPr/>
            <p:nvPr/>
          </p:nvSpPr>
          <p:spPr>
            <a:xfrm>
              <a:off x="5619263" y="2412508"/>
              <a:ext cx="0" cy="71755"/>
            </a:xfrm>
            <a:custGeom>
              <a:avLst/>
              <a:gdLst/>
              <a:ahLst/>
              <a:cxnLst/>
              <a:rect l="l" t="t" r="r" b="b"/>
              <a:pathLst>
                <a:path w="0" h="71755">
                  <a:moveTo>
                    <a:pt x="0" y="71234"/>
                  </a:moveTo>
                  <a:lnTo>
                    <a:pt x="0" y="0"/>
                  </a:lnTo>
                </a:path>
              </a:pathLst>
            </a:custGeom>
            <a:ln w="3175">
              <a:solidFill>
                <a:srgbClr val="565658"/>
              </a:solidFill>
            </a:ln>
          </p:spPr>
          <p:txBody>
            <a:bodyPr wrap="square" lIns="0" tIns="0" rIns="0" bIns="0" rtlCol="0"/>
            <a:lstStyle/>
            <a:p/>
          </p:txBody>
        </p:sp>
        <p:sp>
          <p:nvSpPr>
            <p:cNvPr id="1127" name="object 1127" descr=""/>
            <p:cNvSpPr/>
            <p:nvPr/>
          </p:nvSpPr>
          <p:spPr>
            <a:xfrm>
              <a:off x="5619579" y="2412491"/>
              <a:ext cx="0" cy="71755"/>
            </a:xfrm>
            <a:custGeom>
              <a:avLst/>
              <a:gdLst/>
              <a:ahLst/>
              <a:cxnLst/>
              <a:rect l="l" t="t" r="r" b="b"/>
              <a:pathLst>
                <a:path w="0" h="71755">
                  <a:moveTo>
                    <a:pt x="0" y="0"/>
                  </a:moveTo>
                  <a:lnTo>
                    <a:pt x="0" y="71259"/>
                  </a:lnTo>
                </a:path>
              </a:pathLst>
            </a:custGeom>
            <a:ln w="3175">
              <a:solidFill>
                <a:srgbClr val="565658"/>
              </a:solidFill>
            </a:ln>
          </p:spPr>
          <p:txBody>
            <a:bodyPr wrap="square" lIns="0" tIns="0" rIns="0" bIns="0" rtlCol="0"/>
            <a:lstStyle/>
            <a:p/>
          </p:txBody>
        </p:sp>
        <p:sp>
          <p:nvSpPr>
            <p:cNvPr id="1128" name="object 1128" descr=""/>
            <p:cNvSpPr/>
            <p:nvPr/>
          </p:nvSpPr>
          <p:spPr>
            <a:xfrm>
              <a:off x="5619262" y="2483743"/>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1129" name="object 1129" descr=""/>
            <p:cNvSpPr/>
            <p:nvPr/>
          </p:nvSpPr>
          <p:spPr>
            <a:xfrm>
              <a:off x="5678821" y="2406340"/>
              <a:ext cx="18415" cy="0"/>
            </a:xfrm>
            <a:custGeom>
              <a:avLst/>
              <a:gdLst/>
              <a:ahLst/>
              <a:cxnLst/>
              <a:rect l="l" t="t" r="r" b="b"/>
              <a:pathLst>
                <a:path w="18414" h="0">
                  <a:moveTo>
                    <a:pt x="18161" y="0"/>
                  </a:moveTo>
                  <a:lnTo>
                    <a:pt x="0" y="0"/>
                  </a:lnTo>
                </a:path>
              </a:pathLst>
            </a:custGeom>
            <a:ln w="3175">
              <a:solidFill>
                <a:srgbClr val="565658"/>
              </a:solidFill>
            </a:ln>
          </p:spPr>
          <p:txBody>
            <a:bodyPr wrap="square" lIns="0" tIns="0" rIns="0" bIns="0" rtlCol="0"/>
            <a:lstStyle/>
            <a:p/>
          </p:txBody>
        </p:sp>
        <p:sp>
          <p:nvSpPr>
            <p:cNvPr id="1130" name="object 1130" descr=""/>
            <p:cNvSpPr/>
            <p:nvPr/>
          </p:nvSpPr>
          <p:spPr>
            <a:xfrm>
              <a:off x="5625745" y="2406340"/>
              <a:ext cx="18415" cy="0"/>
            </a:xfrm>
            <a:custGeom>
              <a:avLst/>
              <a:gdLst/>
              <a:ahLst/>
              <a:cxnLst/>
              <a:rect l="l" t="t" r="r" b="b"/>
              <a:pathLst>
                <a:path w="18414" h="0">
                  <a:moveTo>
                    <a:pt x="18173" y="0"/>
                  </a:moveTo>
                  <a:lnTo>
                    <a:pt x="0" y="0"/>
                  </a:lnTo>
                </a:path>
              </a:pathLst>
            </a:custGeom>
            <a:ln w="3175">
              <a:solidFill>
                <a:srgbClr val="565658"/>
              </a:solidFill>
            </a:ln>
          </p:spPr>
          <p:txBody>
            <a:bodyPr wrap="square" lIns="0" tIns="0" rIns="0" bIns="0" rtlCol="0"/>
            <a:lstStyle/>
            <a:p/>
          </p:txBody>
        </p:sp>
        <p:sp>
          <p:nvSpPr>
            <p:cNvPr id="1131" name="object 1131" descr=""/>
            <p:cNvSpPr/>
            <p:nvPr/>
          </p:nvSpPr>
          <p:spPr>
            <a:xfrm>
              <a:off x="5625738" y="2406017"/>
              <a:ext cx="18415" cy="0"/>
            </a:xfrm>
            <a:custGeom>
              <a:avLst/>
              <a:gdLst/>
              <a:ahLst/>
              <a:cxnLst/>
              <a:rect l="l" t="t" r="r" b="b"/>
              <a:pathLst>
                <a:path w="18414" h="0">
                  <a:moveTo>
                    <a:pt x="0" y="0"/>
                  </a:moveTo>
                  <a:lnTo>
                    <a:pt x="18173" y="0"/>
                  </a:lnTo>
                </a:path>
              </a:pathLst>
            </a:custGeom>
            <a:ln w="3175">
              <a:solidFill>
                <a:srgbClr val="565658"/>
              </a:solidFill>
            </a:ln>
          </p:spPr>
          <p:txBody>
            <a:bodyPr wrap="square" lIns="0" tIns="0" rIns="0" bIns="0" rtlCol="0"/>
            <a:lstStyle/>
            <a:p/>
          </p:txBody>
        </p:sp>
        <p:sp>
          <p:nvSpPr>
            <p:cNvPr id="1132" name="object 1132" descr=""/>
            <p:cNvSpPr/>
            <p:nvPr/>
          </p:nvSpPr>
          <p:spPr>
            <a:xfrm>
              <a:off x="5678807" y="2406017"/>
              <a:ext cx="18415" cy="0"/>
            </a:xfrm>
            <a:custGeom>
              <a:avLst/>
              <a:gdLst/>
              <a:ahLst/>
              <a:cxnLst/>
              <a:rect l="l" t="t" r="r" b="b"/>
              <a:pathLst>
                <a:path w="18414" h="0">
                  <a:moveTo>
                    <a:pt x="0" y="0"/>
                  </a:moveTo>
                  <a:lnTo>
                    <a:pt x="18173" y="0"/>
                  </a:lnTo>
                </a:path>
              </a:pathLst>
            </a:custGeom>
            <a:ln w="3175">
              <a:solidFill>
                <a:srgbClr val="565658"/>
              </a:solidFill>
            </a:ln>
          </p:spPr>
          <p:txBody>
            <a:bodyPr wrap="square" lIns="0" tIns="0" rIns="0" bIns="0" rtlCol="0"/>
            <a:lstStyle/>
            <a:p/>
          </p:txBody>
        </p:sp>
        <p:sp>
          <p:nvSpPr>
            <p:cNvPr id="1133" name="object 1133" descr=""/>
            <p:cNvSpPr/>
            <p:nvPr/>
          </p:nvSpPr>
          <p:spPr>
            <a:xfrm>
              <a:off x="5625738" y="2406017"/>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1134" name="object 1134" descr=""/>
            <p:cNvSpPr/>
            <p:nvPr/>
          </p:nvSpPr>
          <p:spPr>
            <a:xfrm>
              <a:off x="5619262" y="2412491"/>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1135" name="object 1135" descr=""/>
            <p:cNvSpPr/>
            <p:nvPr/>
          </p:nvSpPr>
          <p:spPr>
            <a:xfrm>
              <a:off x="5625738" y="2489894"/>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1136" name="object 1136" descr=""/>
            <p:cNvSpPr/>
            <p:nvPr/>
          </p:nvSpPr>
          <p:spPr>
            <a:xfrm>
              <a:off x="5625755" y="2490229"/>
              <a:ext cx="70485" cy="0"/>
            </a:xfrm>
            <a:custGeom>
              <a:avLst/>
              <a:gdLst/>
              <a:ahLst/>
              <a:cxnLst/>
              <a:rect l="l" t="t" r="r" b="b"/>
              <a:pathLst>
                <a:path w="70485" h="0">
                  <a:moveTo>
                    <a:pt x="69875" y="0"/>
                  </a:moveTo>
                  <a:lnTo>
                    <a:pt x="0" y="0"/>
                  </a:lnTo>
                </a:path>
              </a:pathLst>
            </a:custGeom>
            <a:ln w="3175">
              <a:solidFill>
                <a:srgbClr val="565658"/>
              </a:solidFill>
            </a:ln>
          </p:spPr>
          <p:txBody>
            <a:bodyPr wrap="square" lIns="0" tIns="0" rIns="0" bIns="0" rtlCol="0"/>
            <a:lstStyle/>
            <a:p/>
          </p:txBody>
        </p:sp>
        <p:sp>
          <p:nvSpPr>
            <p:cNvPr id="1137" name="object 1137" descr=""/>
            <p:cNvSpPr/>
            <p:nvPr/>
          </p:nvSpPr>
          <p:spPr>
            <a:xfrm>
              <a:off x="5625738" y="2489894"/>
              <a:ext cx="70485" cy="0"/>
            </a:xfrm>
            <a:custGeom>
              <a:avLst/>
              <a:gdLst/>
              <a:ahLst/>
              <a:cxnLst/>
              <a:rect l="l" t="t" r="r" b="b"/>
              <a:pathLst>
                <a:path w="70485" h="0">
                  <a:moveTo>
                    <a:pt x="0" y="0"/>
                  </a:moveTo>
                  <a:lnTo>
                    <a:pt x="70053" y="0"/>
                  </a:lnTo>
                </a:path>
              </a:pathLst>
            </a:custGeom>
            <a:ln w="3175">
              <a:solidFill>
                <a:srgbClr val="565658"/>
              </a:solidFill>
            </a:ln>
          </p:spPr>
          <p:txBody>
            <a:bodyPr wrap="square" lIns="0" tIns="0" rIns="0" bIns="0" rtlCol="0"/>
            <a:lstStyle/>
            <a:p/>
          </p:txBody>
        </p:sp>
        <p:sp>
          <p:nvSpPr>
            <p:cNvPr id="1138" name="object 1138" descr=""/>
            <p:cNvSpPr/>
            <p:nvPr/>
          </p:nvSpPr>
          <p:spPr>
            <a:xfrm>
              <a:off x="5696982" y="2406017"/>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1139" name="object 1139" descr=""/>
            <p:cNvSpPr/>
            <p:nvPr/>
          </p:nvSpPr>
          <p:spPr>
            <a:xfrm>
              <a:off x="5703158" y="2412491"/>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1140" name="object 1140" descr=""/>
            <p:cNvSpPr/>
            <p:nvPr/>
          </p:nvSpPr>
          <p:spPr>
            <a:xfrm>
              <a:off x="5703147" y="2412477"/>
              <a:ext cx="0" cy="66040"/>
            </a:xfrm>
            <a:custGeom>
              <a:avLst/>
              <a:gdLst/>
              <a:ahLst/>
              <a:cxnLst/>
              <a:rect l="l" t="t" r="r" b="b"/>
              <a:pathLst>
                <a:path w="0" h="66039">
                  <a:moveTo>
                    <a:pt x="0" y="65722"/>
                  </a:moveTo>
                  <a:lnTo>
                    <a:pt x="0" y="0"/>
                  </a:lnTo>
                </a:path>
              </a:pathLst>
            </a:custGeom>
            <a:ln w="3175">
              <a:solidFill>
                <a:srgbClr val="565658"/>
              </a:solidFill>
            </a:ln>
          </p:spPr>
          <p:txBody>
            <a:bodyPr wrap="square" lIns="0" tIns="0" rIns="0" bIns="0" rtlCol="0"/>
            <a:lstStyle/>
            <a:p/>
          </p:txBody>
        </p:sp>
        <p:sp>
          <p:nvSpPr>
            <p:cNvPr id="1141" name="object 1141" descr=""/>
            <p:cNvSpPr/>
            <p:nvPr/>
          </p:nvSpPr>
          <p:spPr>
            <a:xfrm>
              <a:off x="5703476" y="2412491"/>
              <a:ext cx="0" cy="65405"/>
            </a:xfrm>
            <a:custGeom>
              <a:avLst/>
              <a:gdLst/>
              <a:ahLst/>
              <a:cxnLst/>
              <a:rect l="l" t="t" r="r" b="b"/>
              <a:pathLst>
                <a:path w="0" h="65405">
                  <a:moveTo>
                    <a:pt x="0" y="0"/>
                  </a:moveTo>
                  <a:lnTo>
                    <a:pt x="0" y="65379"/>
                  </a:lnTo>
                </a:path>
              </a:pathLst>
            </a:custGeom>
            <a:ln w="3175">
              <a:solidFill>
                <a:srgbClr val="565658"/>
              </a:solidFill>
            </a:ln>
          </p:spPr>
          <p:txBody>
            <a:bodyPr wrap="square" lIns="0" tIns="0" rIns="0" bIns="0" rtlCol="0"/>
            <a:lstStyle/>
            <a:p/>
          </p:txBody>
        </p:sp>
        <p:sp>
          <p:nvSpPr>
            <p:cNvPr id="1142" name="object 1142" descr=""/>
            <p:cNvSpPr/>
            <p:nvPr/>
          </p:nvSpPr>
          <p:spPr>
            <a:xfrm>
              <a:off x="5650852" y="2642802"/>
              <a:ext cx="635" cy="635"/>
            </a:xfrm>
            <a:custGeom>
              <a:avLst/>
              <a:gdLst/>
              <a:ahLst/>
              <a:cxnLst/>
              <a:rect l="l" t="t" r="r" b="b"/>
              <a:pathLst>
                <a:path w="635" h="635">
                  <a:moveTo>
                    <a:pt x="0" y="0"/>
                  </a:moveTo>
                  <a:lnTo>
                    <a:pt x="419" y="228"/>
                  </a:lnTo>
                </a:path>
              </a:pathLst>
            </a:custGeom>
            <a:ln w="3175">
              <a:solidFill>
                <a:srgbClr val="565658"/>
              </a:solidFill>
            </a:ln>
          </p:spPr>
          <p:txBody>
            <a:bodyPr wrap="square" lIns="0" tIns="0" rIns="0" bIns="0" rtlCol="0"/>
            <a:lstStyle/>
            <a:p/>
          </p:txBody>
        </p:sp>
        <p:sp>
          <p:nvSpPr>
            <p:cNvPr id="1143" name="object 1143" descr=""/>
            <p:cNvSpPr/>
            <p:nvPr/>
          </p:nvSpPr>
          <p:spPr>
            <a:xfrm>
              <a:off x="5660618" y="2648434"/>
              <a:ext cx="1905" cy="1270"/>
            </a:xfrm>
            <a:custGeom>
              <a:avLst/>
              <a:gdLst/>
              <a:ahLst/>
              <a:cxnLst/>
              <a:rect l="l" t="t" r="r" b="b"/>
              <a:pathLst>
                <a:path w="1904" h="1269">
                  <a:moveTo>
                    <a:pt x="0" y="0"/>
                  </a:moveTo>
                  <a:lnTo>
                    <a:pt x="1346" y="787"/>
                  </a:lnTo>
                </a:path>
              </a:pathLst>
            </a:custGeom>
            <a:ln w="3175">
              <a:solidFill>
                <a:srgbClr val="565658"/>
              </a:solidFill>
            </a:ln>
          </p:spPr>
          <p:txBody>
            <a:bodyPr wrap="square" lIns="0" tIns="0" rIns="0" bIns="0" rtlCol="0"/>
            <a:lstStyle/>
            <a:p/>
          </p:txBody>
        </p:sp>
        <p:sp>
          <p:nvSpPr>
            <p:cNvPr id="1144" name="object 1144" descr=""/>
            <p:cNvSpPr/>
            <p:nvPr/>
          </p:nvSpPr>
          <p:spPr>
            <a:xfrm>
              <a:off x="5667712" y="2652526"/>
              <a:ext cx="1905" cy="1270"/>
            </a:xfrm>
            <a:custGeom>
              <a:avLst/>
              <a:gdLst/>
              <a:ahLst/>
              <a:cxnLst/>
              <a:rect l="l" t="t" r="r" b="b"/>
              <a:pathLst>
                <a:path w="1904" h="1269">
                  <a:moveTo>
                    <a:pt x="0" y="0"/>
                  </a:moveTo>
                  <a:lnTo>
                    <a:pt x="1333" y="774"/>
                  </a:lnTo>
                </a:path>
              </a:pathLst>
            </a:custGeom>
            <a:ln w="3175">
              <a:solidFill>
                <a:srgbClr val="565658"/>
              </a:solidFill>
            </a:ln>
          </p:spPr>
          <p:txBody>
            <a:bodyPr wrap="square" lIns="0" tIns="0" rIns="0" bIns="0" rtlCol="0"/>
            <a:lstStyle/>
            <a:p/>
          </p:txBody>
        </p:sp>
        <p:sp>
          <p:nvSpPr>
            <p:cNvPr id="1145" name="object 1145" descr=""/>
            <p:cNvSpPr/>
            <p:nvPr/>
          </p:nvSpPr>
          <p:spPr>
            <a:xfrm>
              <a:off x="5664182" y="2653295"/>
              <a:ext cx="5080" cy="8890"/>
            </a:xfrm>
            <a:custGeom>
              <a:avLst/>
              <a:gdLst/>
              <a:ahLst/>
              <a:cxnLst/>
              <a:rect l="l" t="t" r="r" b="b"/>
              <a:pathLst>
                <a:path w="5079" h="8889">
                  <a:moveTo>
                    <a:pt x="4864" y="0"/>
                  </a:moveTo>
                  <a:lnTo>
                    <a:pt x="0" y="8420"/>
                  </a:lnTo>
                </a:path>
              </a:pathLst>
            </a:custGeom>
            <a:ln w="3175">
              <a:solidFill>
                <a:srgbClr val="565658"/>
              </a:solidFill>
            </a:ln>
          </p:spPr>
          <p:txBody>
            <a:bodyPr wrap="square" lIns="0" tIns="0" rIns="0" bIns="0" rtlCol="0"/>
            <a:lstStyle/>
            <a:p/>
          </p:txBody>
        </p:sp>
        <p:sp>
          <p:nvSpPr>
            <p:cNvPr id="1146" name="object 1146" descr=""/>
            <p:cNvSpPr/>
            <p:nvPr/>
          </p:nvSpPr>
          <p:spPr>
            <a:xfrm>
              <a:off x="5654188" y="2657437"/>
              <a:ext cx="8255" cy="5080"/>
            </a:xfrm>
            <a:custGeom>
              <a:avLst/>
              <a:gdLst/>
              <a:ahLst/>
              <a:cxnLst/>
              <a:rect l="l" t="t" r="r" b="b"/>
              <a:pathLst>
                <a:path w="8254" h="5080">
                  <a:moveTo>
                    <a:pt x="0" y="0"/>
                  </a:moveTo>
                  <a:lnTo>
                    <a:pt x="8140" y="4686"/>
                  </a:lnTo>
                </a:path>
              </a:pathLst>
            </a:custGeom>
            <a:ln w="3175">
              <a:solidFill>
                <a:srgbClr val="565658"/>
              </a:solidFill>
            </a:ln>
          </p:spPr>
          <p:txBody>
            <a:bodyPr wrap="square" lIns="0" tIns="0" rIns="0" bIns="0" rtlCol="0"/>
            <a:lstStyle/>
            <a:p/>
          </p:txBody>
        </p:sp>
        <p:sp>
          <p:nvSpPr>
            <p:cNvPr id="1147" name="object 1147" descr=""/>
            <p:cNvSpPr/>
            <p:nvPr/>
          </p:nvSpPr>
          <p:spPr>
            <a:xfrm>
              <a:off x="5655764" y="2656852"/>
              <a:ext cx="8890" cy="5080"/>
            </a:xfrm>
            <a:custGeom>
              <a:avLst/>
              <a:gdLst/>
              <a:ahLst/>
              <a:cxnLst/>
              <a:rect l="l" t="t" r="r" b="b"/>
              <a:pathLst>
                <a:path w="8889" h="5080">
                  <a:moveTo>
                    <a:pt x="8420" y="4864"/>
                  </a:moveTo>
                  <a:lnTo>
                    <a:pt x="0" y="0"/>
                  </a:lnTo>
                </a:path>
              </a:pathLst>
            </a:custGeom>
            <a:ln w="3175">
              <a:solidFill>
                <a:srgbClr val="565658"/>
              </a:solidFill>
            </a:ln>
          </p:spPr>
          <p:txBody>
            <a:bodyPr wrap="square" lIns="0" tIns="0" rIns="0" bIns="0" rtlCol="0"/>
            <a:lstStyle/>
            <a:p/>
          </p:txBody>
        </p:sp>
        <p:sp>
          <p:nvSpPr>
            <p:cNvPr id="1148" name="object 1148" descr=""/>
            <p:cNvSpPr/>
            <p:nvPr/>
          </p:nvSpPr>
          <p:spPr>
            <a:xfrm>
              <a:off x="5646594" y="2653043"/>
              <a:ext cx="7620" cy="4445"/>
            </a:xfrm>
            <a:custGeom>
              <a:avLst/>
              <a:gdLst/>
              <a:ahLst/>
              <a:cxnLst/>
              <a:rect l="l" t="t" r="r" b="b"/>
              <a:pathLst>
                <a:path w="7620" h="4444">
                  <a:moveTo>
                    <a:pt x="7594" y="4394"/>
                  </a:moveTo>
                  <a:lnTo>
                    <a:pt x="0" y="0"/>
                  </a:lnTo>
                </a:path>
              </a:pathLst>
            </a:custGeom>
            <a:ln w="3175">
              <a:solidFill>
                <a:srgbClr val="565658"/>
              </a:solidFill>
            </a:ln>
          </p:spPr>
          <p:txBody>
            <a:bodyPr wrap="square" lIns="0" tIns="0" rIns="0" bIns="0" rtlCol="0"/>
            <a:lstStyle/>
            <a:p/>
          </p:txBody>
        </p:sp>
        <p:sp>
          <p:nvSpPr>
            <p:cNvPr id="1149" name="object 1149" descr=""/>
            <p:cNvSpPr/>
            <p:nvPr/>
          </p:nvSpPr>
          <p:spPr>
            <a:xfrm>
              <a:off x="5662994" y="2621483"/>
              <a:ext cx="10160" cy="5715"/>
            </a:xfrm>
            <a:custGeom>
              <a:avLst/>
              <a:gdLst/>
              <a:ahLst/>
              <a:cxnLst/>
              <a:rect l="l" t="t" r="r" b="b"/>
              <a:pathLst>
                <a:path w="10160" h="5714">
                  <a:moveTo>
                    <a:pt x="0" y="0"/>
                  </a:moveTo>
                  <a:lnTo>
                    <a:pt x="9753" y="5638"/>
                  </a:lnTo>
                </a:path>
              </a:pathLst>
            </a:custGeom>
            <a:ln w="3175">
              <a:solidFill>
                <a:srgbClr val="565658"/>
              </a:solidFill>
            </a:ln>
          </p:spPr>
          <p:txBody>
            <a:bodyPr wrap="square" lIns="0" tIns="0" rIns="0" bIns="0" rtlCol="0"/>
            <a:lstStyle/>
            <a:p/>
          </p:txBody>
        </p:sp>
        <p:sp>
          <p:nvSpPr>
            <p:cNvPr id="1150" name="object 1150" descr=""/>
            <p:cNvSpPr/>
            <p:nvPr/>
          </p:nvSpPr>
          <p:spPr>
            <a:xfrm>
              <a:off x="5659403" y="2643040"/>
              <a:ext cx="3175" cy="5080"/>
            </a:xfrm>
            <a:custGeom>
              <a:avLst/>
              <a:gdLst/>
              <a:ahLst/>
              <a:cxnLst/>
              <a:rect l="l" t="t" r="r" b="b"/>
              <a:pathLst>
                <a:path w="3175" h="5080">
                  <a:moveTo>
                    <a:pt x="0" y="4686"/>
                  </a:moveTo>
                  <a:lnTo>
                    <a:pt x="546" y="4991"/>
                  </a:lnTo>
                </a:path>
                <a:path w="3175" h="5080">
                  <a:moveTo>
                    <a:pt x="0" y="4686"/>
                  </a:moveTo>
                  <a:lnTo>
                    <a:pt x="2705" y="0"/>
                  </a:lnTo>
                </a:path>
              </a:pathLst>
            </a:custGeom>
            <a:ln w="3175">
              <a:solidFill>
                <a:srgbClr val="565658"/>
              </a:solidFill>
            </a:ln>
          </p:spPr>
          <p:txBody>
            <a:bodyPr wrap="square" lIns="0" tIns="0" rIns="0" bIns="0" rtlCol="0"/>
            <a:lstStyle/>
            <a:p/>
          </p:txBody>
        </p:sp>
        <p:sp>
          <p:nvSpPr>
            <p:cNvPr id="1151" name="object 1151" descr=""/>
            <p:cNvSpPr/>
            <p:nvPr/>
          </p:nvSpPr>
          <p:spPr>
            <a:xfrm>
              <a:off x="5662107" y="2643039"/>
              <a:ext cx="1270" cy="635"/>
            </a:xfrm>
            <a:custGeom>
              <a:avLst/>
              <a:gdLst/>
              <a:ahLst/>
              <a:cxnLst/>
              <a:rect l="l" t="t" r="r" b="b"/>
              <a:pathLst>
                <a:path w="1270" h="635">
                  <a:moveTo>
                    <a:pt x="0" y="0"/>
                  </a:moveTo>
                  <a:lnTo>
                    <a:pt x="1079" y="622"/>
                  </a:lnTo>
                </a:path>
              </a:pathLst>
            </a:custGeom>
            <a:ln w="3175">
              <a:solidFill>
                <a:srgbClr val="565658"/>
              </a:solidFill>
            </a:ln>
          </p:spPr>
          <p:txBody>
            <a:bodyPr wrap="square" lIns="0" tIns="0" rIns="0" bIns="0" rtlCol="0"/>
            <a:lstStyle/>
            <a:p/>
          </p:txBody>
        </p:sp>
        <p:sp>
          <p:nvSpPr>
            <p:cNvPr id="1152" name="object 1152" descr=""/>
            <p:cNvSpPr/>
            <p:nvPr/>
          </p:nvSpPr>
          <p:spPr>
            <a:xfrm>
              <a:off x="5653444" y="2621483"/>
              <a:ext cx="10160" cy="17145"/>
            </a:xfrm>
            <a:custGeom>
              <a:avLst/>
              <a:gdLst/>
              <a:ahLst/>
              <a:cxnLst/>
              <a:rect l="l" t="t" r="r" b="b"/>
              <a:pathLst>
                <a:path w="10160" h="17144">
                  <a:moveTo>
                    <a:pt x="9550" y="0"/>
                  </a:moveTo>
                  <a:lnTo>
                    <a:pt x="0" y="16548"/>
                  </a:lnTo>
                </a:path>
              </a:pathLst>
            </a:custGeom>
            <a:ln w="3175">
              <a:solidFill>
                <a:srgbClr val="565658"/>
              </a:solidFill>
            </a:ln>
          </p:spPr>
          <p:txBody>
            <a:bodyPr wrap="square" lIns="0" tIns="0" rIns="0" bIns="0" rtlCol="0"/>
            <a:lstStyle/>
            <a:p/>
          </p:txBody>
        </p:sp>
        <p:sp>
          <p:nvSpPr>
            <p:cNvPr id="1153" name="object 1153" descr=""/>
            <p:cNvSpPr/>
            <p:nvPr/>
          </p:nvSpPr>
          <p:spPr>
            <a:xfrm>
              <a:off x="5653444" y="2638027"/>
              <a:ext cx="1270" cy="635"/>
            </a:xfrm>
            <a:custGeom>
              <a:avLst/>
              <a:gdLst/>
              <a:ahLst/>
              <a:cxnLst/>
              <a:rect l="l" t="t" r="r" b="b"/>
              <a:pathLst>
                <a:path w="1270" h="635">
                  <a:moveTo>
                    <a:pt x="0" y="0"/>
                  </a:moveTo>
                  <a:lnTo>
                    <a:pt x="1079" y="622"/>
                  </a:lnTo>
                </a:path>
              </a:pathLst>
            </a:custGeom>
            <a:ln w="3175">
              <a:solidFill>
                <a:srgbClr val="565658"/>
              </a:solidFill>
            </a:ln>
          </p:spPr>
          <p:txBody>
            <a:bodyPr wrap="square" lIns="0" tIns="0" rIns="0" bIns="0" rtlCol="0"/>
            <a:lstStyle/>
            <a:p/>
          </p:txBody>
        </p:sp>
        <p:sp>
          <p:nvSpPr>
            <p:cNvPr id="1154" name="object 1154" descr=""/>
            <p:cNvSpPr/>
            <p:nvPr/>
          </p:nvSpPr>
          <p:spPr>
            <a:xfrm>
              <a:off x="5651806" y="2638660"/>
              <a:ext cx="3175" cy="5080"/>
            </a:xfrm>
            <a:custGeom>
              <a:avLst/>
              <a:gdLst/>
              <a:ahLst/>
              <a:cxnLst/>
              <a:rect l="l" t="t" r="r" b="b"/>
              <a:pathLst>
                <a:path w="3175" h="5080">
                  <a:moveTo>
                    <a:pt x="2705" y="0"/>
                  </a:moveTo>
                  <a:lnTo>
                    <a:pt x="0" y="4699"/>
                  </a:lnTo>
                </a:path>
              </a:pathLst>
            </a:custGeom>
            <a:ln w="3175">
              <a:solidFill>
                <a:srgbClr val="565658"/>
              </a:solidFill>
            </a:ln>
          </p:spPr>
          <p:txBody>
            <a:bodyPr wrap="square" lIns="0" tIns="0" rIns="0" bIns="0" rtlCol="0"/>
            <a:lstStyle/>
            <a:p/>
          </p:txBody>
        </p:sp>
        <p:sp>
          <p:nvSpPr>
            <p:cNvPr id="1155" name="object 1155" descr=""/>
            <p:cNvSpPr/>
            <p:nvPr/>
          </p:nvSpPr>
          <p:spPr>
            <a:xfrm>
              <a:off x="5651274" y="2643039"/>
              <a:ext cx="635" cy="635"/>
            </a:xfrm>
            <a:custGeom>
              <a:avLst/>
              <a:gdLst/>
              <a:ahLst/>
              <a:cxnLst/>
              <a:rect l="l" t="t" r="r" b="b"/>
              <a:pathLst>
                <a:path w="635" h="635">
                  <a:moveTo>
                    <a:pt x="0" y="0"/>
                  </a:moveTo>
                  <a:lnTo>
                    <a:pt x="533" y="304"/>
                  </a:lnTo>
                </a:path>
              </a:pathLst>
            </a:custGeom>
            <a:ln w="3175">
              <a:solidFill>
                <a:srgbClr val="565658"/>
              </a:solidFill>
            </a:ln>
          </p:spPr>
          <p:txBody>
            <a:bodyPr wrap="square" lIns="0" tIns="0" rIns="0" bIns="0" rtlCol="0"/>
            <a:lstStyle/>
            <a:p/>
          </p:txBody>
        </p:sp>
        <p:sp>
          <p:nvSpPr>
            <p:cNvPr id="1156" name="object 1156" descr=""/>
            <p:cNvSpPr/>
            <p:nvPr/>
          </p:nvSpPr>
          <p:spPr>
            <a:xfrm>
              <a:off x="5646412" y="2643027"/>
              <a:ext cx="8890" cy="13970"/>
            </a:xfrm>
            <a:custGeom>
              <a:avLst/>
              <a:gdLst/>
              <a:ahLst/>
              <a:cxnLst/>
              <a:rect l="l" t="t" r="r" b="b"/>
              <a:pathLst>
                <a:path w="8889" h="13969">
                  <a:moveTo>
                    <a:pt x="0" y="8420"/>
                  </a:moveTo>
                  <a:lnTo>
                    <a:pt x="4864" y="0"/>
                  </a:lnTo>
                </a:path>
                <a:path w="8889" h="13969">
                  <a:moveTo>
                    <a:pt x="0" y="8420"/>
                  </a:moveTo>
                  <a:lnTo>
                    <a:pt x="8674" y="13436"/>
                  </a:lnTo>
                </a:path>
              </a:pathLst>
            </a:custGeom>
            <a:ln w="3175">
              <a:solidFill>
                <a:srgbClr val="565658"/>
              </a:solidFill>
            </a:ln>
          </p:spPr>
          <p:txBody>
            <a:bodyPr wrap="square" lIns="0" tIns="0" rIns="0" bIns="0" rtlCol="0"/>
            <a:lstStyle/>
            <a:p/>
          </p:txBody>
        </p:sp>
        <p:sp>
          <p:nvSpPr>
            <p:cNvPr id="1157" name="object 1157" descr=""/>
            <p:cNvSpPr/>
            <p:nvPr/>
          </p:nvSpPr>
          <p:spPr>
            <a:xfrm>
              <a:off x="5672748" y="2627126"/>
              <a:ext cx="2540" cy="1905"/>
            </a:xfrm>
            <a:custGeom>
              <a:avLst/>
              <a:gdLst/>
              <a:ahLst/>
              <a:cxnLst/>
              <a:rect l="l" t="t" r="r" b="b"/>
              <a:pathLst>
                <a:path w="2539" h="1905">
                  <a:moveTo>
                    <a:pt x="0" y="0"/>
                  </a:moveTo>
                  <a:lnTo>
                    <a:pt x="2324" y="1333"/>
                  </a:lnTo>
                </a:path>
              </a:pathLst>
            </a:custGeom>
            <a:ln w="3175">
              <a:solidFill>
                <a:srgbClr val="565658"/>
              </a:solidFill>
            </a:ln>
          </p:spPr>
          <p:txBody>
            <a:bodyPr wrap="square" lIns="0" tIns="0" rIns="0" bIns="0" rtlCol="0"/>
            <a:lstStyle/>
            <a:p/>
          </p:txBody>
        </p:sp>
        <p:sp>
          <p:nvSpPr>
            <p:cNvPr id="1158" name="object 1158" descr=""/>
            <p:cNvSpPr/>
            <p:nvPr/>
          </p:nvSpPr>
          <p:spPr>
            <a:xfrm>
              <a:off x="5670746" y="2648018"/>
              <a:ext cx="1905" cy="1270"/>
            </a:xfrm>
            <a:custGeom>
              <a:avLst/>
              <a:gdLst/>
              <a:ahLst/>
              <a:cxnLst/>
              <a:rect l="l" t="t" r="r" b="b"/>
              <a:pathLst>
                <a:path w="1904" h="1269">
                  <a:moveTo>
                    <a:pt x="1295" y="761"/>
                  </a:moveTo>
                  <a:lnTo>
                    <a:pt x="0" y="0"/>
                  </a:lnTo>
                </a:path>
              </a:pathLst>
            </a:custGeom>
            <a:ln w="3175">
              <a:solidFill>
                <a:srgbClr val="565658"/>
              </a:solidFill>
            </a:ln>
          </p:spPr>
          <p:txBody>
            <a:bodyPr wrap="square" lIns="0" tIns="0" rIns="0" bIns="0" rtlCol="0"/>
            <a:lstStyle/>
            <a:p/>
          </p:txBody>
        </p:sp>
        <p:sp>
          <p:nvSpPr>
            <p:cNvPr id="1159" name="object 1159" descr=""/>
            <p:cNvSpPr/>
            <p:nvPr/>
          </p:nvSpPr>
          <p:spPr>
            <a:xfrm>
              <a:off x="5672044" y="2639801"/>
              <a:ext cx="5715" cy="9525"/>
            </a:xfrm>
            <a:custGeom>
              <a:avLst/>
              <a:gdLst/>
              <a:ahLst/>
              <a:cxnLst/>
              <a:rect l="l" t="t" r="r" b="b"/>
              <a:pathLst>
                <a:path w="5714" h="9525">
                  <a:moveTo>
                    <a:pt x="5181" y="0"/>
                  </a:moveTo>
                  <a:lnTo>
                    <a:pt x="0" y="8966"/>
                  </a:lnTo>
                </a:path>
              </a:pathLst>
            </a:custGeom>
            <a:ln w="3175">
              <a:solidFill>
                <a:srgbClr val="565658"/>
              </a:solidFill>
            </a:ln>
          </p:spPr>
          <p:txBody>
            <a:bodyPr wrap="square" lIns="0" tIns="0" rIns="0" bIns="0" rtlCol="0"/>
            <a:lstStyle/>
            <a:p/>
          </p:txBody>
        </p:sp>
        <p:sp>
          <p:nvSpPr>
            <p:cNvPr id="1160" name="object 1160" descr=""/>
            <p:cNvSpPr/>
            <p:nvPr/>
          </p:nvSpPr>
          <p:spPr>
            <a:xfrm>
              <a:off x="5677235" y="2634680"/>
              <a:ext cx="4445" cy="5715"/>
            </a:xfrm>
            <a:custGeom>
              <a:avLst/>
              <a:gdLst/>
              <a:ahLst/>
              <a:cxnLst/>
              <a:rect l="l" t="t" r="r" b="b"/>
              <a:pathLst>
                <a:path w="4445" h="5714">
                  <a:moveTo>
                    <a:pt x="4076" y="0"/>
                  </a:moveTo>
                  <a:lnTo>
                    <a:pt x="0" y="5118"/>
                  </a:lnTo>
                </a:path>
              </a:pathLst>
            </a:custGeom>
            <a:ln w="3175">
              <a:solidFill>
                <a:srgbClr val="565658"/>
              </a:solidFill>
            </a:ln>
          </p:spPr>
          <p:txBody>
            <a:bodyPr wrap="square" lIns="0" tIns="0" rIns="0" bIns="0" rtlCol="0"/>
            <a:lstStyle/>
            <a:p/>
          </p:txBody>
        </p:sp>
        <p:sp>
          <p:nvSpPr>
            <p:cNvPr id="1161" name="object 1161" descr=""/>
            <p:cNvSpPr/>
            <p:nvPr/>
          </p:nvSpPr>
          <p:spPr>
            <a:xfrm>
              <a:off x="5681308" y="2634683"/>
              <a:ext cx="1905" cy="1270"/>
            </a:xfrm>
            <a:custGeom>
              <a:avLst/>
              <a:gdLst/>
              <a:ahLst/>
              <a:cxnLst/>
              <a:rect l="l" t="t" r="r" b="b"/>
              <a:pathLst>
                <a:path w="1904" h="1269">
                  <a:moveTo>
                    <a:pt x="1485" y="850"/>
                  </a:moveTo>
                  <a:lnTo>
                    <a:pt x="0" y="0"/>
                  </a:lnTo>
                </a:path>
              </a:pathLst>
            </a:custGeom>
            <a:ln w="3175">
              <a:solidFill>
                <a:srgbClr val="565658"/>
              </a:solidFill>
            </a:ln>
          </p:spPr>
          <p:txBody>
            <a:bodyPr wrap="square" lIns="0" tIns="0" rIns="0" bIns="0" rtlCol="0"/>
            <a:lstStyle/>
            <a:p/>
          </p:txBody>
        </p:sp>
        <p:sp>
          <p:nvSpPr>
            <p:cNvPr id="1162" name="object 1162" descr=""/>
            <p:cNvSpPr/>
            <p:nvPr/>
          </p:nvSpPr>
          <p:spPr>
            <a:xfrm>
              <a:off x="5682792" y="2633563"/>
              <a:ext cx="1270" cy="2540"/>
            </a:xfrm>
            <a:custGeom>
              <a:avLst/>
              <a:gdLst/>
              <a:ahLst/>
              <a:cxnLst/>
              <a:rect l="l" t="t" r="r" b="b"/>
              <a:pathLst>
                <a:path w="1270" h="2539">
                  <a:moveTo>
                    <a:pt x="1130" y="0"/>
                  </a:moveTo>
                  <a:lnTo>
                    <a:pt x="0" y="1955"/>
                  </a:lnTo>
                </a:path>
              </a:pathLst>
            </a:custGeom>
            <a:ln w="3175">
              <a:solidFill>
                <a:srgbClr val="565658"/>
              </a:solidFill>
            </a:ln>
          </p:spPr>
          <p:txBody>
            <a:bodyPr wrap="square" lIns="0" tIns="0" rIns="0" bIns="0" rtlCol="0"/>
            <a:lstStyle/>
            <a:p/>
          </p:txBody>
        </p:sp>
        <p:sp>
          <p:nvSpPr>
            <p:cNvPr id="1163" name="object 1163" descr=""/>
            <p:cNvSpPr/>
            <p:nvPr/>
          </p:nvSpPr>
          <p:spPr>
            <a:xfrm>
              <a:off x="5683643" y="2633402"/>
              <a:ext cx="635" cy="635"/>
            </a:xfrm>
            <a:custGeom>
              <a:avLst/>
              <a:gdLst/>
              <a:ahLst/>
              <a:cxnLst/>
              <a:rect l="l" t="t" r="r" b="b"/>
              <a:pathLst>
                <a:path w="635" h="635">
                  <a:moveTo>
                    <a:pt x="0" y="0"/>
                  </a:moveTo>
                  <a:lnTo>
                    <a:pt x="279" y="165"/>
                  </a:lnTo>
                </a:path>
              </a:pathLst>
            </a:custGeom>
            <a:ln w="3175">
              <a:solidFill>
                <a:srgbClr val="565658"/>
              </a:solidFill>
            </a:ln>
          </p:spPr>
          <p:txBody>
            <a:bodyPr wrap="square" lIns="0" tIns="0" rIns="0" bIns="0" rtlCol="0"/>
            <a:lstStyle/>
            <a:p/>
          </p:txBody>
        </p:sp>
        <p:sp>
          <p:nvSpPr>
            <p:cNvPr id="1164" name="object 1164" descr=""/>
            <p:cNvSpPr/>
            <p:nvPr/>
          </p:nvSpPr>
          <p:spPr>
            <a:xfrm>
              <a:off x="5663186" y="2627123"/>
              <a:ext cx="10160" cy="17145"/>
            </a:xfrm>
            <a:custGeom>
              <a:avLst/>
              <a:gdLst/>
              <a:ahLst/>
              <a:cxnLst/>
              <a:rect l="l" t="t" r="r" b="b"/>
              <a:pathLst>
                <a:path w="10160" h="17144">
                  <a:moveTo>
                    <a:pt x="0" y="16535"/>
                  </a:moveTo>
                  <a:lnTo>
                    <a:pt x="9563" y="0"/>
                  </a:lnTo>
                </a:path>
              </a:pathLst>
            </a:custGeom>
            <a:ln w="3175">
              <a:solidFill>
                <a:srgbClr val="565658"/>
              </a:solidFill>
            </a:ln>
          </p:spPr>
          <p:txBody>
            <a:bodyPr wrap="square" lIns="0" tIns="0" rIns="0" bIns="0" rtlCol="0"/>
            <a:lstStyle/>
            <a:p/>
          </p:txBody>
        </p:sp>
        <p:sp>
          <p:nvSpPr>
            <p:cNvPr id="1165" name="object 1165" descr=""/>
            <p:cNvSpPr/>
            <p:nvPr/>
          </p:nvSpPr>
          <p:spPr>
            <a:xfrm>
              <a:off x="5663173" y="2643666"/>
              <a:ext cx="1905" cy="1270"/>
            </a:xfrm>
            <a:custGeom>
              <a:avLst/>
              <a:gdLst/>
              <a:ahLst/>
              <a:cxnLst/>
              <a:rect l="l" t="t" r="r" b="b"/>
              <a:pathLst>
                <a:path w="1904" h="1269">
                  <a:moveTo>
                    <a:pt x="1320" y="749"/>
                  </a:moveTo>
                  <a:lnTo>
                    <a:pt x="0" y="0"/>
                  </a:lnTo>
                </a:path>
              </a:pathLst>
            </a:custGeom>
            <a:ln w="3175">
              <a:solidFill>
                <a:srgbClr val="565658"/>
              </a:solidFill>
            </a:ln>
          </p:spPr>
          <p:txBody>
            <a:bodyPr wrap="square" lIns="0" tIns="0" rIns="0" bIns="0" rtlCol="0"/>
            <a:lstStyle/>
            <a:p/>
          </p:txBody>
        </p:sp>
        <p:sp>
          <p:nvSpPr>
            <p:cNvPr id="1166" name="object 1166" descr=""/>
            <p:cNvSpPr/>
            <p:nvPr/>
          </p:nvSpPr>
          <p:spPr>
            <a:xfrm>
              <a:off x="5655769" y="2648434"/>
              <a:ext cx="5080" cy="8890"/>
            </a:xfrm>
            <a:custGeom>
              <a:avLst/>
              <a:gdLst/>
              <a:ahLst/>
              <a:cxnLst/>
              <a:rect l="l" t="t" r="r" b="b"/>
              <a:pathLst>
                <a:path w="5079" h="8889">
                  <a:moveTo>
                    <a:pt x="0" y="8420"/>
                  </a:moveTo>
                  <a:lnTo>
                    <a:pt x="4864" y="0"/>
                  </a:lnTo>
                </a:path>
              </a:pathLst>
            </a:custGeom>
            <a:ln w="3175">
              <a:solidFill>
                <a:srgbClr val="565658"/>
              </a:solidFill>
            </a:ln>
          </p:spPr>
          <p:txBody>
            <a:bodyPr wrap="square" lIns="0" tIns="0" rIns="0" bIns="0" rtlCol="0"/>
            <a:lstStyle/>
            <a:p/>
          </p:txBody>
        </p:sp>
        <p:sp>
          <p:nvSpPr>
            <p:cNvPr id="1167" name="object 1167" descr=""/>
            <p:cNvSpPr/>
            <p:nvPr/>
          </p:nvSpPr>
          <p:spPr>
            <a:xfrm>
              <a:off x="5659932" y="2648040"/>
              <a:ext cx="1270" cy="635"/>
            </a:xfrm>
            <a:custGeom>
              <a:avLst/>
              <a:gdLst/>
              <a:ahLst/>
              <a:cxnLst/>
              <a:rect l="l" t="t" r="r" b="b"/>
              <a:pathLst>
                <a:path w="1270" h="635">
                  <a:moveTo>
                    <a:pt x="685" y="393"/>
                  </a:moveTo>
                  <a:lnTo>
                    <a:pt x="0" y="0"/>
                  </a:lnTo>
                </a:path>
              </a:pathLst>
            </a:custGeom>
            <a:ln w="3175">
              <a:solidFill>
                <a:srgbClr val="565658"/>
              </a:solidFill>
            </a:ln>
          </p:spPr>
          <p:txBody>
            <a:bodyPr wrap="square" lIns="0" tIns="0" rIns="0" bIns="0" rtlCol="0"/>
            <a:lstStyle/>
            <a:p/>
          </p:txBody>
        </p:sp>
        <p:sp>
          <p:nvSpPr>
            <p:cNvPr id="1168" name="object 1168" descr=""/>
            <p:cNvSpPr/>
            <p:nvPr/>
          </p:nvSpPr>
          <p:spPr>
            <a:xfrm>
              <a:off x="5655075" y="2648037"/>
              <a:ext cx="5080" cy="8890"/>
            </a:xfrm>
            <a:custGeom>
              <a:avLst/>
              <a:gdLst/>
              <a:ahLst/>
              <a:cxnLst/>
              <a:rect l="l" t="t" r="r" b="b"/>
              <a:pathLst>
                <a:path w="5079" h="8889">
                  <a:moveTo>
                    <a:pt x="0" y="8420"/>
                  </a:moveTo>
                  <a:lnTo>
                    <a:pt x="4876" y="0"/>
                  </a:lnTo>
                </a:path>
              </a:pathLst>
            </a:custGeom>
            <a:ln w="3175">
              <a:solidFill>
                <a:srgbClr val="565658"/>
              </a:solidFill>
            </a:ln>
          </p:spPr>
          <p:txBody>
            <a:bodyPr wrap="square" lIns="0" tIns="0" rIns="0" bIns="0" rtlCol="0"/>
            <a:lstStyle/>
            <a:p/>
          </p:txBody>
        </p:sp>
        <p:sp>
          <p:nvSpPr>
            <p:cNvPr id="1169" name="object 1169" descr=""/>
            <p:cNvSpPr/>
            <p:nvPr/>
          </p:nvSpPr>
          <p:spPr>
            <a:xfrm>
              <a:off x="5607582" y="2549351"/>
              <a:ext cx="635" cy="635"/>
            </a:xfrm>
            <a:custGeom>
              <a:avLst/>
              <a:gdLst/>
              <a:ahLst/>
              <a:cxnLst/>
              <a:rect l="l" t="t" r="r" b="b"/>
              <a:pathLst>
                <a:path w="635" h="635">
                  <a:moveTo>
                    <a:pt x="482" y="558"/>
                  </a:moveTo>
                  <a:lnTo>
                    <a:pt x="0" y="0"/>
                  </a:lnTo>
                </a:path>
              </a:pathLst>
            </a:custGeom>
            <a:ln w="3175">
              <a:solidFill>
                <a:srgbClr val="565658"/>
              </a:solidFill>
            </a:ln>
          </p:spPr>
          <p:txBody>
            <a:bodyPr wrap="square" lIns="0" tIns="0" rIns="0" bIns="0" rtlCol="0"/>
            <a:lstStyle/>
            <a:p/>
          </p:txBody>
        </p:sp>
        <p:sp>
          <p:nvSpPr>
            <p:cNvPr id="1170" name="object 1170" descr=""/>
            <p:cNvSpPr/>
            <p:nvPr/>
          </p:nvSpPr>
          <p:spPr>
            <a:xfrm>
              <a:off x="5607587" y="2546511"/>
              <a:ext cx="635" cy="635"/>
            </a:xfrm>
            <a:custGeom>
              <a:avLst/>
              <a:gdLst/>
              <a:ahLst/>
              <a:cxnLst/>
              <a:rect l="l" t="t" r="r" b="b"/>
              <a:pathLst>
                <a:path w="635" h="635">
                  <a:moveTo>
                    <a:pt x="0" y="533"/>
                  </a:moveTo>
                  <a:lnTo>
                    <a:pt x="482" y="0"/>
                  </a:lnTo>
                </a:path>
              </a:pathLst>
            </a:custGeom>
            <a:ln w="3175">
              <a:solidFill>
                <a:srgbClr val="565658"/>
              </a:solidFill>
            </a:ln>
          </p:spPr>
          <p:txBody>
            <a:bodyPr wrap="square" lIns="0" tIns="0" rIns="0" bIns="0" rtlCol="0"/>
            <a:lstStyle/>
            <a:p/>
          </p:txBody>
        </p:sp>
        <p:sp>
          <p:nvSpPr>
            <p:cNvPr id="1171" name="object 1171" descr=""/>
            <p:cNvSpPr/>
            <p:nvPr/>
          </p:nvSpPr>
          <p:spPr>
            <a:xfrm>
              <a:off x="5607582" y="2513086"/>
              <a:ext cx="635" cy="635"/>
            </a:xfrm>
            <a:custGeom>
              <a:avLst/>
              <a:gdLst/>
              <a:ahLst/>
              <a:cxnLst/>
              <a:rect l="l" t="t" r="r" b="b"/>
              <a:pathLst>
                <a:path w="635" h="635">
                  <a:moveTo>
                    <a:pt x="482" y="533"/>
                  </a:moveTo>
                  <a:lnTo>
                    <a:pt x="0" y="0"/>
                  </a:lnTo>
                </a:path>
              </a:pathLst>
            </a:custGeom>
            <a:ln w="3175">
              <a:solidFill>
                <a:srgbClr val="565658"/>
              </a:solidFill>
            </a:ln>
          </p:spPr>
          <p:txBody>
            <a:bodyPr wrap="square" lIns="0" tIns="0" rIns="0" bIns="0" rtlCol="0"/>
            <a:lstStyle/>
            <a:p/>
          </p:txBody>
        </p:sp>
        <p:sp>
          <p:nvSpPr>
            <p:cNvPr id="1172" name="object 1172" descr=""/>
            <p:cNvSpPr/>
            <p:nvPr/>
          </p:nvSpPr>
          <p:spPr>
            <a:xfrm>
              <a:off x="5607587" y="2510234"/>
              <a:ext cx="635" cy="635"/>
            </a:xfrm>
            <a:custGeom>
              <a:avLst/>
              <a:gdLst/>
              <a:ahLst/>
              <a:cxnLst/>
              <a:rect l="l" t="t" r="r" b="b"/>
              <a:pathLst>
                <a:path w="635" h="635">
                  <a:moveTo>
                    <a:pt x="0" y="533"/>
                  </a:moveTo>
                  <a:lnTo>
                    <a:pt x="482" y="0"/>
                  </a:lnTo>
                </a:path>
              </a:pathLst>
            </a:custGeom>
            <a:ln w="3175">
              <a:solidFill>
                <a:srgbClr val="565658"/>
              </a:solidFill>
            </a:ln>
          </p:spPr>
          <p:txBody>
            <a:bodyPr wrap="square" lIns="0" tIns="0" rIns="0" bIns="0" rtlCol="0"/>
            <a:lstStyle/>
            <a:p/>
          </p:txBody>
        </p:sp>
        <p:sp>
          <p:nvSpPr>
            <p:cNvPr id="1173" name="object 1173" descr=""/>
            <p:cNvSpPr/>
            <p:nvPr/>
          </p:nvSpPr>
          <p:spPr>
            <a:xfrm>
              <a:off x="5614620" y="2541401"/>
              <a:ext cx="2540" cy="0"/>
            </a:xfrm>
            <a:custGeom>
              <a:avLst/>
              <a:gdLst/>
              <a:ahLst/>
              <a:cxnLst/>
              <a:rect l="l" t="t" r="r" b="b"/>
              <a:pathLst>
                <a:path w="2539" h="0">
                  <a:moveTo>
                    <a:pt x="2298" y="0"/>
                  </a:moveTo>
                  <a:lnTo>
                    <a:pt x="0" y="0"/>
                  </a:lnTo>
                </a:path>
              </a:pathLst>
            </a:custGeom>
            <a:ln w="3175">
              <a:solidFill>
                <a:srgbClr val="565658"/>
              </a:solidFill>
            </a:ln>
          </p:spPr>
          <p:txBody>
            <a:bodyPr wrap="square" lIns="0" tIns="0" rIns="0" bIns="0" rtlCol="0"/>
            <a:lstStyle/>
            <a:p/>
          </p:txBody>
        </p:sp>
        <p:sp>
          <p:nvSpPr>
            <p:cNvPr id="1174" name="object 1174" descr=""/>
            <p:cNvSpPr/>
            <p:nvPr/>
          </p:nvSpPr>
          <p:spPr>
            <a:xfrm>
              <a:off x="5614620" y="2518730"/>
              <a:ext cx="2540" cy="0"/>
            </a:xfrm>
            <a:custGeom>
              <a:avLst/>
              <a:gdLst/>
              <a:ahLst/>
              <a:cxnLst/>
              <a:rect l="l" t="t" r="r" b="b"/>
              <a:pathLst>
                <a:path w="2539" h="0">
                  <a:moveTo>
                    <a:pt x="2298" y="0"/>
                  </a:moveTo>
                  <a:lnTo>
                    <a:pt x="0" y="0"/>
                  </a:lnTo>
                </a:path>
              </a:pathLst>
            </a:custGeom>
            <a:ln w="3175">
              <a:solidFill>
                <a:srgbClr val="565658"/>
              </a:solidFill>
            </a:ln>
          </p:spPr>
          <p:txBody>
            <a:bodyPr wrap="square" lIns="0" tIns="0" rIns="0" bIns="0" rtlCol="0"/>
            <a:lstStyle/>
            <a:p/>
          </p:txBody>
        </p:sp>
        <p:sp>
          <p:nvSpPr>
            <p:cNvPr id="1175" name="object 1175" descr=""/>
            <p:cNvSpPr/>
            <p:nvPr/>
          </p:nvSpPr>
          <p:spPr>
            <a:xfrm>
              <a:off x="5679183" y="2590961"/>
              <a:ext cx="635" cy="0"/>
            </a:xfrm>
            <a:custGeom>
              <a:avLst/>
              <a:gdLst/>
              <a:ahLst/>
              <a:cxnLst/>
              <a:rect l="l" t="t" r="r" b="b"/>
              <a:pathLst>
                <a:path w="635" h="0">
                  <a:moveTo>
                    <a:pt x="342" y="0"/>
                  </a:moveTo>
                  <a:lnTo>
                    <a:pt x="0" y="0"/>
                  </a:lnTo>
                </a:path>
              </a:pathLst>
            </a:custGeom>
            <a:ln w="3175">
              <a:solidFill>
                <a:srgbClr val="565658"/>
              </a:solidFill>
            </a:ln>
          </p:spPr>
          <p:txBody>
            <a:bodyPr wrap="square" lIns="0" tIns="0" rIns="0" bIns="0" rtlCol="0"/>
            <a:lstStyle/>
            <a:p/>
          </p:txBody>
        </p:sp>
        <p:sp>
          <p:nvSpPr>
            <p:cNvPr id="1176" name="object 1176" descr=""/>
            <p:cNvSpPr/>
            <p:nvPr/>
          </p:nvSpPr>
          <p:spPr>
            <a:xfrm>
              <a:off x="5677883" y="2589658"/>
              <a:ext cx="1270" cy="0"/>
            </a:xfrm>
            <a:custGeom>
              <a:avLst/>
              <a:gdLst/>
              <a:ahLst/>
              <a:cxnLst/>
              <a:rect l="l" t="t" r="r" b="b"/>
              <a:pathLst>
                <a:path w="1270" h="0">
                  <a:moveTo>
                    <a:pt x="0" y="0"/>
                  </a:moveTo>
                  <a:lnTo>
                    <a:pt x="1016" y="0"/>
                  </a:lnTo>
                </a:path>
              </a:pathLst>
            </a:custGeom>
            <a:ln w="3175">
              <a:solidFill>
                <a:srgbClr val="565658"/>
              </a:solidFill>
            </a:ln>
          </p:spPr>
          <p:txBody>
            <a:bodyPr wrap="square" lIns="0" tIns="0" rIns="0" bIns="0" rtlCol="0"/>
            <a:lstStyle/>
            <a:p/>
          </p:txBody>
        </p:sp>
        <p:sp>
          <p:nvSpPr>
            <p:cNvPr id="1177" name="object 1177" descr=""/>
            <p:cNvSpPr/>
            <p:nvPr/>
          </p:nvSpPr>
          <p:spPr>
            <a:xfrm>
              <a:off x="5696821" y="2590961"/>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1178" name="object 1178" descr=""/>
            <p:cNvSpPr/>
            <p:nvPr/>
          </p:nvSpPr>
          <p:spPr>
            <a:xfrm>
              <a:off x="5697956" y="2589658"/>
              <a:ext cx="635" cy="0"/>
            </a:xfrm>
            <a:custGeom>
              <a:avLst/>
              <a:gdLst/>
              <a:ahLst/>
              <a:cxnLst/>
              <a:rect l="l" t="t" r="r" b="b"/>
              <a:pathLst>
                <a:path w="635" h="0">
                  <a:moveTo>
                    <a:pt x="241" y="0"/>
                  </a:moveTo>
                  <a:lnTo>
                    <a:pt x="0" y="0"/>
                  </a:lnTo>
                </a:path>
              </a:pathLst>
            </a:custGeom>
            <a:ln w="3175">
              <a:solidFill>
                <a:srgbClr val="565658"/>
              </a:solidFill>
            </a:ln>
          </p:spPr>
          <p:txBody>
            <a:bodyPr wrap="square" lIns="0" tIns="0" rIns="0" bIns="0" rtlCol="0"/>
            <a:lstStyle/>
            <a:p/>
          </p:txBody>
        </p:sp>
        <p:sp>
          <p:nvSpPr>
            <p:cNvPr id="1179" name="object 1179" descr=""/>
            <p:cNvSpPr/>
            <p:nvPr/>
          </p:nvSpPr>
          <p:spPr>
            <a:xfrm>
              <a:off x="5694001" y="2590961"/>
              <a:ext cx="3175" cy="0"/>
            </a:xfrm>
            <a:custGeom>
              <a:avLst/>
              <a:gdLst/>
              <a:ahLst/>
              <a:cxnLst/>
              <a:rect l="l" t="t" r="r" b="b"/>
              <a:pathLst>
                <a:path w="3175" h="0">
                  <a:moveTo>
                    <a:pt x="2819" y="0"/>
                  </a:moveTo>
                  <a:lnTo>
                    <a:pt x="0" y="0"/>
                  </a:lnTo>
                </a:path>
              </a:pathLst>
            </a:custGeom>
            <a:ln w="3175">
              <a:solidFill>
                <a:srgbClr val="565658"/>
              </a:solidFill>
            </a:ln>
          </p:spPr>
          <p:txBody>
            <a:bodyPr wrap="square" lIns="0" tIns="0" rIns="0" bIns="0" rtlCol="0"/>
            <a:lstStyle/>
            <a:p/>
          </p:txBody>
        </p:sp>
        <p:sp>
          <p:nvSpPr>
            <p:cNvPr id="1180" name="object 1180" descr=""/>
            <p:cNvSpPr/>
            <p:nvPr/>
          </p:nvSpPr>
          <p:spPr>
            <a:xfrm>
              <a:off x="5697963" y="2574443"/>
              <a:ext cx="0" cy="15240"/>
            </a:xfrm>
            <a:custGeom>
              <a:avLst/>
              <a:gdLst/>
              <a:ahLst/>
              <a:cxnLst/>
              <a:rect l="l" t="t" r="r" b="b"/>
              <a:pathLst>
                <a:path w="0" h="15239">
                  <a:moveTo>
                    <a:pt x="0" y="15214"/>
                  </a:moveTo>
                  <a:lnTo>
                    <a:pt x="0" y="0"/>
                  </a:lnTo>
                </a:path>
              </a:pathLst>
            </a:custGeom>
            <a:ln w="3175">
              <a:solidFill>
                <a:srgbClr val="565658"/>
              </a:solidFill>
            </a:ln>
          </p:spPr>
          <p:txBody>
            <a:bodyPr wrap="square" lIns="0" tIns="0" rIns="0" bIns="0" rtlCol="0"/>
            <a:lstStyle/>
            <a:p/>
          </p:txBody>
        </p:sp>
        <p:sp>
          <p:nvSpPr>
            <p:cNvPr id="1181" name="object 1181" descr=""/>
            <p:cNvSpPr/>
            <p:nvPr/>
          </p:nvSpPr>
          <p:spPr>
            <a:xfrm>
              <a:off x="5695122" y="2589658"/>
              <a:ext cx="3175" cy="0"/>
            </a:xfrm>
            <a:custGeom>
              <a:avLst/>
              <a:gdLst/>
              <a:ahLst/>
              <a:cxnLst/>
              <a:rect l="l" t="t" r="r" b="b"/>
              <a:pathLst>
                <a:path w="3175" h="0">
                  <a:moveTo>
                    <a:pt x="0" y="0"/>
                  </a:moveTo>
                  <a:lnTo>
                    <a:pt x="2832" y="0"/>
                  </a:lnTo>
                </a:path>
              </a:pathLst>
            </a:custGeom>
            <a:ln w="3175">
              <a:solidFill>
                <a:srgbClr val="565658"/>
              </a:solidFill>
            </a:ln>
          </p:spPr>
          <p:txBody>
            <a:bodyPr wrap="square" lIns="0" tIns="0" rIns="0" bIns="0" rtlCol="0"/>
            <a:lstStyle/>
            <a:p/>
          </p:txBody>
        </p:sp>
        <p:sp>
          <p:nvSpPr>
            <p:cNvPr id="1182" name="object 1182" descr=""/>
            <p:cNvSpPr/>
            <p:nvPr/>
          </p:nvSpPr>
          <p:spPr>
            <a:xfrm>
              <a:off x="5679523" y="2590961"/>
              <a:ext cx="13970" cy="0"/>
            </a:xfrm>
            <a:custGeom>
              <a:avLst/>
              <a:gdLst/>
              <a:ahLst/>
              <a:cxnLst/>
              <a:rect l="l" t="t" r="r" b="b"/>
              <a:pathLst>
                <a:path w="13970" h="0">
                  <a:moveTo>
                    <a:pt x="13588" y="0"/>
                  </a:moveTo>
                  <a:lnTo>
                    <a:pt x="0" y="0"/>
                  </a:lnTo>
                </a:path>
              </a:pathLst>
            </a:custGeom>
            <a:ln w="3175">
              <a:solidFill>
                <a:srgbClr val="565658"/>
              </a:solidFill>
            </a:ln>
          </p:spPr>
          <p:txBody>
            <a:bodyPr wrap="square" lIns="0" tIns="0" rIns="0" bIns="0" rtlCol="0"/>
            <a:lstStyle/>
            <a:p/>
          </p:txBody>
        </p:sp>
        <p:sp>
          <p:nvSpPr>
            <p:cNvPr id="1183" name="object 1183" descr=""/>
            <p:cNvSpPr/>
            <p:nvPr/>
          </p:nvSpPr>
          <p:spPr>
            <a:xfrm>
              <a:off x="5678893" y="2562225"/>
              <a:ext cx="0" cy="27940"/>
            </a:xfrm>
            <a:custGeom>
              <a:avLst/>
              <a:gdLst/>
              <a:ahLst/>
              <a:cxnLst/>
              <a:rect l="l" t="t" r="r" b="b"/>
              <a:pathLst>
                <a:path w="0" h="27939">
                  <a:moveTo>
                    <a:pt x="0" y="0"/>
                  </a:moveTo>
                  <a:lnTo>
                    <a:pt x="0" y="27432"/>
                  </a:lnTo>
                </a:path>
              </a:pathLst>
            </a:custGeom>
            <a:ln w="3175">
              <a:solidFill>
                <a:srgbClr val="565658"/>
              </a:solidFill>
            </a:ln>
          </p:spPr>
          <p:txBody>
            <a:bodyPr wrap="square" lIns="0" tIns="0" rIns="0" bIns="0" rtlCol="0"/>
            <a:lstStyle/>
            <a:p/>
          </p:txBody>
        </p:sp>
        <p:sp>
          <p:nvSpPr>
            <p:cNvPr id="1184" name="object 1184" descr=""/>
            <p:cNvSpPr/>
            <p:nvPr/>
          </p:nvSpPr>
          <p:spPr>
            <a:xfrm>
              <a:off x="5678893" y="2589658"/>
              <a:ext cx="13970" cy="0"/>
            </a:xfrm>
            <a:custGeom>
              <a:avLst/>
              <a:gdLst/>
              <a:ahLst/>
              <a:cxnLst/>
              <a:rect l="l" t="t" r="r" b="b"/>
              <a:pathLst>
                <a:path w="13970" h="0">
                  <a:moveTo>
                    <a:pt x="0" y="0"/>
                  </a:moveTo>
                  <a:lnTo>
                    <a:pt x="13589" y="0"/>
                  </a:lnTo>
                </a:path>
              </a:pathLst>
            </a:custGeom>
            <a:ln w="3175">
              <a:solidFill>
                <a:srgbClr val="565658"/>
              </a:solidFill>
            </a:ln>
          </p:spPr>
          <p:txBody>
            <a:bodyPr wrap="square" lIns="0" tIns="0" rIns="0" bIns="0" rtlCol="0"/>
            <a:lstStyle/>
            <a:p/>
          </p:txBody>
        </p:sp>
        <p:sp>
          <p:nvSpPr>
            <p:cNvPr id="1185" name="object 1185" descr=""/>
            <p:cNvSpPr/>
            <p:nvPr/>
          </p:nvSpPr>
          <p:spPr>
            <a:xfrm>
              <a:off x="5693118" y="2590961"/>
              <a:ext cx="1270" cy="0"/>
            </a:xfrm>
            <a:custGeom>
              <a:avLst/>
              <a:gdLst/>
              <a:ahLst/>
              <a:cxnLst/>
              <a:rect l="l" t="t" r="r" b="b"/>
              <a:pathLst>
                <a:path w="1270" h="0">
                  <a:moveTo>
                    <a:pt x="876" y="0"/>
                  </a:moveTo>
                  <a:lnTo>
                    <a:pt x="0" y="0"/>
                  </a:lnTo>
                </a:path>
              </a:pathLst>
            </a:custGeom>
            <a:ln w="3175">
              <a:solidFill>
                <a:srgbClr val="565658"/>
              </a:solidFill>
            </a:ln>
          </p:spPr>
          <p:txBody>
            <a:bodyPr wrap="square" lIns="0" tIns="0" rIns="0" bIns="0" rtlCol="0"/>
            <a:lstStyle/>
            <a:p/>
          </p:txBody>
        </p:sp>
        <p:sp>
          <p:nvSpPr>
            <p:cNvPr id="1186" name="object 1186" descr=""/>
            <p:cNvSpPr/>
            <p:nvPr/>
          </p:nvSpPr>
          <p:spPr>
            <a:xfrm>
              <a:off x="5695122" y="2574441"/>
              <a:ext cx="0" cy="15240"/>
            </a:xfrm>
            <a:custGeom>
              <a:avLst/>
              <a:gdLst/>
              <a:ahLst/>
              <a:cxnLst/>
              <a:rect l="l" t="t" r="r" b="b"/>
              <a:pathLst>
                <a:path w="0" h="15239">
                  <a:moveTo>
                    <a:pt x="0" y="0"/>
                  </a:moveTo>
                  <a:lnTo>
                    <a:pt x="0" y="15214"/>
                  </a:lnTo>
                </a:path>
              </a:pathLst>
            </a:custGeom>
            <a:ln w="3175">
              <a:solidFill>
                <a:srgbClr val="565658"/>
              </a:solidFill>
            </a:ln>
          </p:spPr>
          <p:txBody>
            <a:bodyPr wrap="square" lIns="0" tIns="0" rIns="0" bIns="0" rtlCol="0"/>
            <a:lstStyle/>
            <a:p/>
          </p:txBody>
        </p:sp>
        <p:sp>
          <p:nvSpPr>
            <p:cNvPr id="1187" name="object 1187" descr=""/>
            <p:cNvSpPr/>
            <p:nvPr/>
          </p:nvSpPr>
          <p:spPr>
            <a:xfrm>
              <a:off x="5692493" y="2561489"/>
              <a:ext cx="3175" cy="28575"/>
            </a:xfrm>
            <a:custGeom>
              <a:avLst/>
              <a:gdLst/>
              <a:ahLst/>
              <a:cxnLst/>
              <a:rect l="l" t="t" r="r" b="b"/>
              <a:pathLst>
                <a:path w="3175" h="28575">
                  <a:moveTo>
                    <a:pt x="0" y="28168"/>
                  </a:moveTo>
                  <a:lnTo>
                    <a:pt x="0" y="0"/>
                  </a:lnTo>
                </a:path>
                <a:path w="3175" h="28575">
                  <a:moveTo>
                    <a:pt x="0" y="28168"/>
                  </a:moveTo>
                  <a:lnTo>
                    <a:pt x="2628" y="28168"/>
                  </a:lnTo>
                </a:path>
              </a:pathLst>
            </a:custGeom>
            <a:ln w="3175">
              <a:solidFill>
                <a:srgbClr val="565658"/>
              </a:solidFill>
            </a:ln>
          </p:spPr>
          <p:txBody>
            <a:bodyPr wrap="square" lIns="0" tIns="0" rIns="0" bIns="0" rtlCol="0"/>
            <a:lstStyle/>
            <a:p/>
          </p:txBody>
        </p:sp>
        <p:sp>
          <p:nvSpPr>
            <p:cNvPr id="1188" name="object 1188" descr=""/>
            <p:cNvSpPr/>
            <p:nvPr/>
          </p:nvSpPr>
          <p:spPr>
            <a:xfrm>
              <a:off x="5617260" y="2545246"/>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1189" name="object 1189" descr=""/>
            <p:cNvSpPr/>
            <p:nvPr/>
          </p:nvSpPr>
          <p:spPr>
            <a:xfrm>
              <a:off x="5617260" y="2514897"/>
              <a:ext cx="1270" cy="0"/>
            </a:xfrm>
            <a:custGeom>
              <a:avLst/>
              <a:gdLst/>
              <a:ahLst/>
              <a:cxnLst/>
              <a:rect l="l" t="t" r="r" b="b"/>
              <a:pathLst>
                <a:path w="1270" h="0">
                  <a:moveTo>
                    <a:pt x="0" y="0"/>
                  </a:moveTo>
                  <a:lnTo>
                    <a:pt x="1066" y="0"/>
                  </a:lnTo>
                </a:path>
              </a:pathLst>
            </a:custGeom>
            <a:ln w="3175">
              <a:solidFill>
                <a:srgbClr val="565658"/>
              </a:solidFill>
            </a:ln>
          </p:spPr>
          <p:txBody>
            <a:bodyPr wrap="square" lIns="0" tIns="0" rIns="0" bIns="0" rtlCol="0"/>
            <a:lstStyle/>
            <a:p/>
          </p:txBody>
        </p:sp>
        <p:sp>
          <p:nvSpPr>
            <p:cNvPr id="1190" name="object 1190" descr=""/>
            <p:cNvSpPr/>
            <p:nvPr/>
          </p:nvSpPr>
          <p:spPr>
            <a:xfrm>
              <a:off x="5617403" y="2515964"/>
              <a:ext cx="1270" cy="0"/>
            </a:xfrm>
            <a:custGeom>
              <a:avLst/>
              <a:gdLst/>
              <a:ahLst/>
              <a:cxnLst/>
              <a:rect l="l" t="t" r="r" b="b"/>
              <a:pathLst>
                <a:path w="1270" h="0">
                  <a:moveTo>
                    <a:pt x="0" y="0"/>
                  </a:moveTo>
                  <a:lnTo>
                    <a:pt x="736" y="0"/>
                  </a:lnTo>
                </a:path>
              </a:pathLst>
            </a:custGeom>
            <a:ln w="3175">
              <a:solidFill>
                <a:srgbClr val="565658"/>
              </a:solidFill>
            </a:ln>
          </p:spPr>
          <p:txBody>
            <a:bodyPr wrap="square" lIns="0" tIns="0" rIns="0" bIns="0" rtlCol="0"/>
            <a:lstStyle/>
            <a:p/>
          </p:txBody>
        </p:sp>
        <p:sp>
          <p:nvSpPr>
            <p:cNvPr id="1191" name="object 1191" descr=""/>
            <p:cNvSpPr/>
            <p:nvPr/>
          </p:nvSpPr>
          <p:spPr>
            <a:xfrm>
              <a:off x="5617403" y="2544167"/>
              <a:ext cx="1270" cy="0"/>
            </a:xfrm>
            <a:custGeom>
              <a:avLst/>
              <a:gdLst/>
              <a:ahLst/>
              <a:cxnLst/>
              <a:rect l="l" t="t" r="r" b="b"/>
              <a:pathLst>
                <a:path w="1270" h="0">
                  <a:moveTo>
                    <a:pt x="0" y="0"/>
                  </a:moveTo>
                  <a:lnTo>
                    <a:pt x="736" y="0"/>
                  </a:lnTo>
                </a:path>
              </a:pathLst>
            </a:custGeom>
            <a:ln w="3175">
              <a:solidFill>
                <a:srgbClr val="565658"/>
              </a:solidFill>
            </a:ln>
          </p:spPr>
          <p:txBody>
            <a:bodyPr wrap="square" lIns="0" tIns="0" rIns="0" bIns="0" rtlCol="0"/>
            <a:lstStyle/>
            <a:p/>
          </p:txBody>
        </p:sp>
        <p:sp>
          <p:nvSpPr>
            <p:cNvPr id="1192" name="object 1192" descr=""/>
            <p:cNvSpPr/>
            <p:nvPr/>
          </p:nvSpPr>
          <p:spPr>
            <a:xfrm>
              <a:off x="5617973" y="2517439"/>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1193" name="object 1193" descr=""/>
            <p:cNvSpPr/>
            <p:nvPr/>
          </p:nvSpPr>
          <p:spPr>
            <a:xfrm>
              <a:off x="5616455" y="2511351"/>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194" name="object 1194" descr=""/>
            <p:cNvSpPr/>
            <p:nvPr/>
          </p:nvSpPr>
          <p:spPr>
            <a:xfrm>
              <a:off x="5597084" y="2560835"/>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1195" name="object 1195" descr=""/>
            <p:cNvSpPr/>
            <p:nvPr/>
          </p:nvSpPr>
          <p:spPr>
            <a:xfrm>
              <a:off x="5595395" y="2501229"/>
              <a:ext cx="0" cy="57785"/>
            </a:xfrm>
            <a:custGeom>
              <a:avLst/>
              <a:gdLst/>
              <a:ahLst/>
              <a:cxnLst/>
              <a:rect l="l" t="t" r="r" b="b"/>
              <a:pathLst>
                <a:path w="0" h="57785">
                  <a:moveTo>
                    <a:pt x="0" y="0"/>
                  </a:moveTo>
                  <a:lnTo>
                    <a:pt x="0" y="57658"/>
                  </a:lnTo>
                </a:path>
              </a:pathLst>
            </a:custGeom>
            <a:ln w="3175">
              <a:solidFill>
                <a:srgbClr val="565658"/>
              </a:solidFill>
            </a:ln>
          </p:spPr>
          <p:txBody>
            <a:bodyPr wrap="square" lIns="0" tIns="0" rIns="0" bIns="0" rtlCol="0"/>
            <a:lstStyle/>
            <a:p/>
          </p:txBody>
        </p:sp>
        <p:sp>
          <p:nvSpPr>
            <p:cNvPr id="1196" name="object 1196" descr=""/>
            <p:cNvSpPr/>
            <p:nvPr/>
          </p:nvSpPr>
          <p:spPr>
            <a:xfrm>
              <a:off x="5595395" y="2558889"/>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197" name="object 1197" descr=""/>
            <p:cNvSpPr/>
            <p:nvPr/>
          </p:nvSpPr>
          <p:spPr>
            <a:xfrm>
              <a:off x="5598044" y="2499295"/>
              <a:ext cx="8255" cy="0"/>
            </a:xfrm>
            <a:custGeom>
              <a:avLst/>
              <a:gdLst/>
              <a:ahLst/>
              <a:cxnLst/>
              <a:rect l="l" t="t" r="r" b="b"/>
              <a:pathLst>
                <a:path w="8254" h="0">
                  <a:moveTo>
                    <a:pt x="7861" y="0"/>
                  </a:moveTo>
                  <a:lnTo>
                    <a:pt x="0" y="0"/>
                  </a:lnTo>
                </a:path>
              </a:pathLst>
            </a:custGeom>
            <a:ln w="3175">
              <a:solidFill>
                <a:srgbClr val="565658"/>
              </a:solidFill>
            </a:ln>
          </p:spPr>
          <p:txBody>
            <a:bodyPr wrap="square" lIns="0" tIns="0" rIns="0" bIns="0" rtlCol="0"/>
            <a:lstStyle/>
            <a:p/>
          </p:txBody>
        </p:sp>
        <p:sp>
          <p:nvSpPr>
            <p:cNvPr id="1198" name="object 1198" descr=""/>
            <p:cNvSpPr/>
            <p:nvPr/>
          </p:nvSpPr>
          <p:spPr>
            <a:xfrm>
              <a:off x="5596363" y="2501229"/>
              <a:ext cx="0" cy="57785"/>
            </a:xfrm>
            <a:custGeom>
              <a:avLst/>
              <a:gdLst/>
              <a:ahLst/>
              <a:cxnLst/>
              <a:rect l="l" t="t" r="r" b="b"/>
              <a:pathLst>
                <a:path w="0" h="57785">
                  <a:moveTo>
                    <a:pt x="0" y="0"/>
                  </a:moveTo>
                  <a:lnTo>
                    <a:pt x="0" y="57658"/>
                  </a:lnTo>
                </a:path>
              </a:pathLst>
            </a:custGeom>
            <a:ln w="3175">
              <a:solidFill>
                <a:srgbClr val="565658"/>
              </a:solidFill>
            </a:ln>
          </p:spPr>
          <p:txBody>
            <a:bodyPr wrap="square" lIns="0" tIns="0" rIns="0" bIns="0" rtlCol="0"/>
            <a:lstStyle/>
            <a:p/>
          </p:txBody>
        </p:sp>
        <p:sp>
          <p:nvSpPr>
            <p:cNvPr id="1199" name="object 1199" descr=""/>
            <p:cNvSpPr/>
            <p:nvPr/>
          </p:nvSpPr>
          <p:spPr>
            <a:xfrm>
              <a:off x="5598049" y="2560835"/>
              <a:ext cx="8255" cy="0"/>
            </a:xfrm>
            <a:custGeom>
              <a:avLst/>
              <a:gdLst/>
              <a:ahLst/>
              <a:cxnLst/>
              <a:rect l="l" t="t" r="r" b="b"/>
              <a:pathLst>
                <a:path w="8254" h="0">
                  <a:moveTo>
                    <a:pt x="0" y="0"/>
                  </a:moveTo>
                  <a:lnTo>
                    <a:pt x="7861" y="0"/>
                  </a:lnTo>
                </a:path>
              </a:pathLst>
            </a:custGeom>
            <a:ln w="3175">
              <a:solidFill>
                <a:srgbClr val="565658"/>
              </a:solidFill>
            </a:ln>
          </p:spPr>
          <p:txBody>
            <a:bodyPr wrap="square" lIns="0" tIns="0" rIns="0" bIns="0" rtlCol="0"/>
            <a:lstStyle/>
            <a:p/>
          </p:txBody>
        </p:sp>
        <p:sp>
          <p:nvSpPr>
            <p:cNvPr id="1200" name="object 1200" descr=""/>
            <p:cNvSpPr/>
            <p:nvPr/>
          </p:nvSpPr>
          <p:spPr>
            <a:xfrm>
              <a:off x="5607587" y="2543344"/>
              <a:ext cx="0" cy="15875"/>
            </a:xfrm>
            <a:custGeom>
              <a:avLst/>
              <a:gdLst/>
              <a:ahLst/>
              <a:cxnLst/>
              <a:rect l="l" t="t" r="r" b="b"/>
              <a:pathLst>
                <a:path w="0" h="15875">
                  <a:moveTo>
                    <a:pt x="0" y="15544"/>
                  </a:moveTo>
                  <a:lnTo>
                    <a:pt x="0" y="0"/>
                  </a:lnTo>
                </a:path>
              </a:pathLst>
            </a:custGeom>
            <a:ln w="3175">
              <a:solidFill>
                <a:srgbClr val="565658"/>
              </a:solidFill>
            </a:ln>
          </p:spPr>
          <p:txBody>
            <a:bodyPr wrap="square" lIns="0" tIns="0" rIns="0" bIns="0" rtlCol="0"/>
            <a:lstStyle/>
            <a:p/>
          </p:txBody>
        </p:sp>
        <p:sp>
          <p:nvSpPr>
            <p:cNvPr id="1201" name="object 1201" descr=""/>
            <p:cNvSpPr/>
            <p:nvPr/>
          </p:nvSpPr>
          <p:spPr>
            <a:xfrm>
              <a:off x="5607587" y="2501225"/>
              <a:ext cx="0" cy="15875"/>
            </a:xfrm>
            <a:custGeom>
              <a:avLst/>
              <a:gdLst/>
              <a:ahLst/>
              <a:cxnLst/>
              <a:rect l="l" t="t" r="r" b="b"/>
              <a:pathLst>
                <a:path w="0" h="15875">
                  <a:moveTo>
                    <a:pt x="0" y="15557"/>
                  </a:moveTo>
                  <a:lnTo>
                    <a:pt x="0" y="0"/>
                  </a:lnTo>
                </a:path>
              </a:pathLst>
            </a:custGeom>
            <a:ln w="3175">
              <a:solidFill>
                <a:srgbClr val="565658"/>
              </a:solidFill>
            </a:ln>
          </p:spPr>
          <p:txBody>
            <a:bodyPr wrap="square" lIns="0" tIns="0" rIns="0" bIns="0" rtlCol="0"/>
            <a:lstStyle/>
            <a:p/>
          </p:txBody>
        </p:sp>
        <p:sp>
          <p:nvSpPr>
            <p:cNvPr id="1202" name="object 1202" descr=""/>
            <p:cNvSpPr/>
            <p:nvPr/>
          </p:nvSpPr>
          <p:spPr>
            <a:xfrm>
              <a:off x="5595397" y="250122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1203" name="object 1203" descr=""/>
            <p:cNvSpPr/>
            <p:nvPr/>
          </p:nvSpPr>
          <p:spPr>
            <a:xfrm>
              <a:off x="5597081" y="2499295"/>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04" name="object 1204" descr=""/>
            <p:cNvSpPr/>
            <p:nvPr/>
          </p:nvSpPr>
          <p:spPr>
            <a:xfrm>
              <a:off x="5600033" y="2508497"/>
              <a:ext cx="5080" cy="0"/>
            </a:xfrm>
            <a:custGeom>
              <a:avLst/>
              <a:gdLst/>
              <a:ahLst/>
              <a:cxnLst/>
              <a:rect l="l" t="t" r="r" b="b"/>
              <a:pathLst>
                <a:path w="5079" h="0">
                  <a:moveTo>
                    <a:pt x="5054" y="0"/>
                  </a:moveTo>
                  <a:lnTo>
                    <a:pt x="0" y="0"/>
                  </a:lnTo>
                </a:path>
              </a:pathLst>
            </a:custGeom>
            <a:ln w="3175">
              <a:solidFill>
                <a:srgbClr val="565658"/>
              </a:solidFill>
            </a:ln>
          </p:spPr>
          <p:txBody>
            <a:bodyPr wrap="square" lIns="0" tIns="0" rIns="0" bIns="0" rtlCol="0"/>
            <a:lstStyle/>
            <a:p/>
          </p:txBody>
        </p:sp>
        <p:sp>
          <p:nvSpPr>
            <p:cNvPr id="1205" name="object 1205" descr=""/>
            <p:cNvSpPr/>
            <p:nvPr/>
          </p:nvSpPr>
          <p:spPr>
            <a:xfrm>
              <a:off x="5606774" y="2514907"/>
              <a:ext cx="0" cy="3810"/>
            </a:xfrm>
            <a:custGeom>
              <a:avLst/>
              <a:gdLst/>
              <a:ahLst/>
              <a:cxnLst/>
              <a:rect l="l" t="t" r="r" b="b"/>
              <a:pathLst>
                <a:path w="0" h="3810">
                  <a:moveTo>
                    <a:pt x="0" y="3301"/>
                  </a:moveTo>
                  <a:lnTo>
                    <a:pt x="0" y="0"/>
                  </a:lnTo>
                </a:path>
              </a:pathLst>
            </a:custGeom>
            <a:ln w="3175">
              <a:solidFill>
                <a:srgbClr val="565658"/>
              </a:solidFill>
            </a:ln>
          </p:spPr>
          <p:txBody>
            <a:bodyPr wrap="square" lIns="0" tIns="0" rIns="0" bIns="0" rtlCol="0"/>
            <a:lstStyle/>
            <a:p/>
          </p:txBody>
        </p:sp>
        <p:sp>
          <p:nvSpPr>
            <p:cNvPr id="1206" name="object 1206" descr=""/>
            <p:cNvSpPr/>
            <p:nvPr/>
          </p:nvSpPr>
          <p:spPr>
            <a:xfrm>
              <a:off x="5606774" y="2510451"/>
              <a:ext cx="0" cy="1905"/>
            </a:xfrm>
            <a:custGeom>
              <a:avLst/>
              <a:gdLst/>
              <a:ahLst/>
              <a:cxnLst/>
              <a:rect l="l" t="t" r="r" b="b"/>
              <a:pathLst>
                <a:path w="0" h="1905">
                  <a:moveTo>
                    <a:pt x="0" y="1333"/>
                  </a:moveTo>
                  <a:lnTo>
                    <a:pt x="0" y="0"/>
                  </a:lnTo>
                </a:path>
              </a:pathLst>
            </a:custGeom>
            <a:ln w="3175">
              <a:solidFill>
                <a:srgbClr val="565658"/>
              </a:solidFill>
            </a:ln>
          </p:spPr>
          <p:txBody>
            <a:bodyPr wrap="square" lIns="0" tIns="0" rIns="0" bIns="0" rtlCol="0"/>
            <a:lstStyle/>
            <a:p/>
          </p:txBody>
        </p:sp>
        <p:sp>
          <p:nvSpPr>
            <p:cNvPr id="1207" name="object 1207" descr=""/>
            <p:cNvSpPr/>
            <p:nvPr/>
          </p:nvSpPr>
          <p:spPr>
            <a:xfrm>
              <a:off x="5599455" y="2551646"/>
              <a:ext cx="635" cy="0"/>
            </a:xfrm>
            <a:custGeom>
              <a:avLst/>
              <a:gdLst/>
              <a:ahLst/>
              <a:cxnLst/>
              <a:rect l="l" t="t" r="r" b="b"/>
              <a:pathLst>
                <a:path w="635" h="0">
                  <a:moveTo>
                    <a:pt x="584" y="0"/>
                  </a:moveTo>
                  <a:lnTo>
                    <a:pt x="0" y="0"/>
                  </a:lnTo>
                </a:path>
              </a:pathLst>
            </a:custGeom>
            <a:ln w="3175">
              <a:solidFill>
                <a:srgbClr val="565658"/>
              </a:solidFill>
            </a:ln>
          </p:spPr>
          <p:txBody>
            <a:bodyPr wrap="square" lIns="0" tIns="0" rIns="0" bIns="0" rtlCol="0"/>
            <a:lstStyle/>
            <a:p/>
          </p:txBody>
        </p:sp>
        <p:sp>
          <p:nvSpPr>
            <p:cNvPr id="1208" name="object 1208" descr=""/>
            <p:cNvSpPr/>
            <p:nvPr/>
          </p:nvSpPr>
          <p:spPr>
            <a:xfrm>
              <a:off x="5599463" y="2508497"/>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1209" name="object 1209" descr=""/>
            <p:cNvSpPr/>
            <p:nvPr/>
          </p:nvSpPr>
          <p:spPr>
            <a:xfrm>
              <a:off x="5600033" y="2551646"/>
              <a:ext cx="5080" cy="0"/>
            </a:xfrm>
            <a:custGeom>
              <a:avLst/>
              <a:gdLst/>
              <a:ahLst/>
              <a:cxnLst/>
              <a:rect l="l" t="t" r="r" b="b"/>
              <a:pathLst>
                <a:path w="5079" h="0">
                  <a:moveTo>
                    <a:pt x="5054" y="0"/>
                  </a:moveTo>
                  <a:lnTo>
                    <a:pt x="0" y="0"/>
                  </a:lnTo>
                </a:path>
              </a:pathLst>
            </a:custGeom>
            <a:ln w="3175">
              <a:solidFill>
                <a:srgbClr val="565658"/>
              </a:solidFill>
            </a:ln>
          </p:spPr>
          <p:txBody>
            <a:bodyPr wrap="square" lIns="0" tIns="0" rIns="0" bIns="0" rtlCol="0"/>
            <a:lstStyle/>
            <a:p/>
          </p:txBody>
        </p:sp>
        <p:sp>
          <p:nvSpPr>
            <p:cNvPr id="1210" name="object 1210" descr=""/>
            <p:cNvSpPr/>
            <p:nvPr/>
          </p:nvSpPr>
          <p:spPr>
            <a:xfrm>
              <a:off x="5606774" y="2548353"/>
              <a:ext cx="0" cy="1905"/>
            </a:xfrm>
            <a:custGeom>
              <a:avLst/>
              <a:gdLst/>
              <a:ahLst/>
              <a:cxnLst/>
              <a:rect l="l" t="t" r="r" b="b"/>
              <a:pathLst>
                <a:path w="0" h="1905">
                  <a:moveTo>
                    <a:pt x="0" y="1333"/>
                  </a:moveTo>
                  <a:lnTo>
                    <a:pt x="0" y="0"/>
                  </a:lnTo>
                </a:path>
              </a:pathLst>
            </a:custGeom>
            <a:ln w="3175">
              <a:solidFill>
                <a:srgbClr val="565658"/>
              </a:solidFill>
            </a:ln>
          </p:spPr>
          <p:txBody>
            <a:bodyPr wrap="square" lIns="0" tIns="0" rIns="0" bIns="0" rtlCol="0"/>
            <a:lstStyle/>
            <a:p/>
          </p:txBody>
        </p:sp>
        <p:sp>
          <p:nvSpPr>
            <p:cNvPr id="1211" name="object 1211" descr=""/>
            <p:cNvSpPr/>
            <p:nvPr/>
          </p:nvSpPr>
          <p:spPr>
            <a:xfrm>
              <a:off x="5606774" y="2541919"/>
              <a:ext cx="0" cy="3810"/>
            </a:xfrm>
            <a:custGeom>
              <a:avLst/>
              <a:gdLst/>
              <a:ahLst/>
              <a:cxnLst/>
              <a:rect l="l" t="t" r="r" b="b"/>
              <a:pathLst>
                <a:path w="0" h="3810">
                  <a:moveTo>
                    <a:pt x="0" y="3301"/>
                  </a:moveTo>
                  <a:lnTo>
                    <a:pt x="0" y="0"/>
                  </a:lnTo>
                </a:path>
              </a:pathLst>
            </a:custGeom>
            <a:ln w="3175">
              <a:solidFill>
                <a:srgbClr val="565658"/>
              </a:solidFill>
            </a:ln>
          </p:spPr>
          <p:txBody>
            <a:bodyPr wrap="square" lIns="0" tIns="0" rIns="0" bIns="0" rtlCol="0"/>
            <a:lstStyle/>
            <a:p/>
          </p:txBody>
        </p:sp>
        <p:sp>
          <p:nvSpPr>
            <p:cNvPr id="1212" name="object 1212" descr=""/>
            <p:cNvSpPr/>
            <p:nvPr/>
          </p:nvSpPr>
          <p:spPr>
            <a:xfrm>
              <a:off x="5604709" y="2545844"/>
              <a:ext cx="0" cy="1270"/>
            </a:xfrm>
            <a:custGeom>
              <a:avLst/>
              <a:gdLst/>
              <a:ahLst/>
              <a:cxnLst/>
              <a:rect l="l" t="t" r="r" b="b"/>
              <a:pathLst>
                <a:path w="0" h="1269">
                  <a:moveTo>
                    <a:pt x="0" y="927"/>
                  </a:moveTo>
                  <a:lnTo>
                    <a:pt x="0" y="0"/>
                  </a:lnTo>
                </a:path>
              </a:pathLst>
            </a:custGeom>
            <a:ln w="3175">
              <a:solidFill>
                <a:srgbClr val="565658"/>
              </a:solidFill>
            </a:ln>
          </p:spPr>
          <p:txBody>
            <a:bodyPr wrap="square" lIns="0" tIns="0" rIns="0" bIns="0" rtlCol="0"/>
            <a:lstStyle/>
            <a:p/>
          </p:txBody>
        </p:sp>
        <p:sp>
          <p:nvSpPr>
            <p:cNvPr id="1213" name="object 1213" descr=""/>
            <p:cNvSpPr/>
            <p:nvPr/>
          </p:nvSpPr>
          <p:spPr>
            <a:xfrm>
              <a:off x="5604709" y="2546774"/>
              <a:ext cx="0" cy="1270"/>
            </a:xfrm>
            <a:custGeom>
              <a:avLst/>
              <a:gdLst/>
              <a:ahLst/>
              <a:cxnLst/>
              <a:rect l="l" t="t" r="r" b="b"/>
              <a:pathLst>
                <a:path w="0" h="1269">
                  <a:moveTo>
                    <a:pt x="0" y="927"/>
                  </a:moveTo>
                  <a:lnTo>
                    <a:pt x="0" y="0"/>
                  </a:lnTo>
                </a:path>
              </a:pathLst>
            </a:custGeom>
            <a:ln w="3175">
              <a:solidFill>
                <a:srgbClr val="565658"/>
              </a:solidFill>
            </a:ln>
          </p:spPr>
          <p:txBody>
            <a:bodyPr wrap="square" lIns="0" tIns="0" rIns="0" bIns="0" rtlCol="0"/>
            <a:lstStyle/>
            <a:p/>
          </p:txBody>
        </p:sp>
        <p:sp>
          <p:nvSpPr>
            <p:cNvPr id="1214" name="object 1214" descr=""/>
            <p:cNvSpPr/>
            <p:nvPr/>
          </p:nvSpPr>
          <p:spPr>
            <a:xfrm>
              <a:off x="5604709" y="2512419"/>
              <a:ext cx="0" cy="1270"/>
            </a:xfrm>
            <a:custGeom>
              <a:avLst/>
              <a:gdLst/>
              <a:ahLst/>
              <a:cxnLst/>
              <a:rect l="l" t="t" r="r" b="b"/>
              <a:pathLst>
                <a:path w="0" h="1269">
                  <a:moveTo>
                    <a:pt x="0" y="927"/>
                  </a:moveTo>
                  <a:lnTo>
                    <a:pt x="0" y="0"/>
                  </a:lnTo>
                </a:path>
              </a:pathLst>
            </a:custGeom>
            <a:ln w="3175">
              <a:solidFill>
                <a:srgbClr val="565658"/>
              </a:solidFill>
            </a:ln>
          </p:spPr>
          <p:txBody>
            <a:bodyPr wrap="square" lIns="0" tIns="0" rIns="0" bIns="0" rtlCol="0"/>
            <a:lstStyle/>
            <a:p/>
          </p:txBody>
        </p:sp>
        <p:sp>
          <p:nvSpPr>
            <p:cNvPr id="1215" name="object 1215" descr=""/>
            <p:cNvSpPr/>
            <p:nvPr/>
          </p:nvSpPr>
          <p:spPr>
            <a:xfrm>
              <a:off x="5604709" y="2513350"/>
              <a:ext cx="0" cy="1270"/>
            </a:xfrm>
            <a:custGeom>
              <a:avLst/>
              <a:gdLst/>
              <a:ahLst/>
              <a:cxnLst/>
              <a:rect l="l" t="t" r="r" b="b"/>
              <a:pathLst>
                <a:path w="0" h="1269">
                  <a:moveTo>
                    <a:pt x="0" y="939"/>
                  </a:moveTo>
                  <a:lnTo>
                    <a:pt x="0" y="0"/>
                  </a:lnTo>
                </a:path>
              </a:pathLst>
            </a:custGeom>
            <a:ln w="3175">
              <a:solidFill>
                <a:srgbClr val="565658"/>
              </a:solidFill>
            </a:ln>
          </p:spPr>
          <p:txBody>
            <a:bodyPr wrap="square" lIns="0" tIns="0" rIns="0" bIns="0" rtlCol="0"/>
            <a:lstStyle/>
            <a:p/>
          </p:txBody>
        </p:sp>
        <p:sp>
          <p:nvSpPr>
            <p:cNvPr id="1216" name="object 1216" descr=""/>
            <p:cNvSpPr/>
            <p:nvPr/>
          </p:nvSpPr>
          <p:spPr>
            <a:xfrm>
              <a:off x="5597776" y="2541910"/>
              <a:ext cx="0" cy="8255"/>
            </a:xfrm>
            <a:custGeom>
              <a:avLst/>
              <a:gdLst/>
              <a:ahLst/>
              <a:cxnLst/>
              <a:rect l="l" t="t" r="r" b="b"/>
              <a:pathLst>
                <a:path w="0" h="8255">
                  <a:moveTo>
                    <a:pt x="0" y="0"/>
                  </a:moveTo>
                  <a:lnTo>
                    <a:pt x="0" y="7772"/>
                  </a:lnTo>
                </a:path>
              </a:pathLst>
            </a:custGeom>
            <a:ln w="3175">
              <a:solidFill>
                <a:srgbClr val="565658"/>
              </a:solidFill>
            </a:ln>
          </p:spPr>
          <p:txBody>
            <a:bodyPr wrap="square" lIns="0" tIns="0" rIns="0" bIns="0" rtlCol="0"/>
            <a:lstStyle/>
            <a:p/>
          </p:txBody>
        </p:sp>
        <p:sp>
          <p:nvSpPr>
            <p:cNvPr id="1217" name="object 1217" descr=""/>
            <p:cNvSpPr/>
            <p:nvPr/>
          </p:nvSpPr>
          <p:spPr>
            <a:xfrm>
              <a:off x="5597776" y="2549686"/>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1218" name="object 1218" descr=""/>
            <p:cNvSpPr/>
            <p:nvPr/>
          </p:nvSpPr>
          <p:spPr>
            <a:xfrm>
              <a:off x="5598353" y="2541926"/>
              <a:ext cx="0" cy="8255"/>
            </a:xfrm>
            <a:custGeom>
              <a:avLst/>
              <a:gdLst/>
              <a:ahLst/>
              <a:cxnLst/>
              <a:rect l="l" t="t" r="r" b="b"/>
              <a:pathLst>
                <a:path w="0" h="8255">
                  <a:moveTo>
                    <a:pt x="0" y="7759"/>
                  </a:moveTo>
                  <a:lnTo>
                    <a:pt x="0" y="0"/>
                  </a:lnTo>
                </a:path>
              </a:pathLst>
            </a:custGeom>
            <a:ln w="3175">
              <a:solidFill>
                <a:srgbClr val="565658"/>
              </a:solidFill>
            </a:ln>
          </p:spPr>
          <p:txBody>
            <a:bodyPr wrap="square" lIns="0" tIns="0" rIns="0" bIns="0" rtlCol="0"/>
            <a:lstStyle/>
            <a:p/>
          </p:txBody>
        </p:sp>
        <p:sp>
          <p:nvSpPr>
            <p:cNvPr id="1219" name="object 1219" descr=""/>
            <p:cNvSpPr/>
            <p:nvPr/>
          </p:nvSpPr>
          <p:spPr>
            <a:xfrm>
              <a:off x="5598353" y="2510437"/>
              <a:ext cx="0" cy="8255"/>
            </a:xfrm>
            <a:custGeom>
              <a:avLst/>
              <a:gdLst/>
              <a:ahLst/>
              <a:cxnLst/>
              <a:rect l="l" t="t" r="r" b="b"/>
              <a:pathLst>
                <a:path w="0" h="8255">
                  <a:moveTo>
                    <a:pt x="0" y="7772"/>
                  </a:moveTo>
                  <a:lnTo>
                    <a:pt x="0" y="0"/>
                  </a:lnTo>
                </a:path>
              </a:pathLst>
            </a:custGeom>
            <a:ln w="3175">
              <a:solidFill>
                <a:srgbClr val="565658"/>
              </a:solidFill>
            </a:ln>
          </p:spPr>
          <p:txBody>
            <a:bodyPr wrap="square" lIns="0" tIns="0" rIns="0" bIns="0" rtlCol="0"/>
            <a:lstStyle/>
            <a:p/>
          </p:txBody>
        </p:sp>
        <p:sp>
          <p:nvSpPr>
            <p:cNvPr id="1220" name="object 1220" descr=""/>
            <p:cNvSpPr/>
            <p:nvPr/>
          </p:nvSpPr>
          <p:spPr>
            <a:xfrm>
              <a:off x="5597781" y="2510433"/>
              <a:ext cx="635" cy="0"/>
            </a:xfrm>
            <a:custGeom>
              <a:avLst/>
              <a:gdLst/>
              <a:ahLst/>
              <a:cxnLst/>
              <a:rect l="l" t="t" r="r" b="b"/>
              <a:pathLst>
                <a:path w="635" h="0">
                  <a:moveTo>
                    <a:pt x="571" y="0"/>
                  </a:moveTo>
                  <a:lnTo>
                    <a:pt x="0" y="0"/>
                  </a:lnTo>
                </a:path>
              </a:pathLst>
            </a:custGeom>
            <a:ln w="3175">
              <a:solidFill>
                <a:srgbClr val="565658"/>
              </a:solidFill>
            </a:ln>
          </p:spPr>
          <p:txBody>
            <a:bodyPr wrap="square" lIns="0" tIns="0" rIns="0" bIns="0" rtlCol="0"/>
            <a:lstStyle/>
            <a:p/>
          </p:txBody>
        </p:sp>
        <p:sp>
          <p:nvSpPr>
            <p:cNvPr id="1221" name="object 1221" descr=""/>
            <p:cNvSpPr/>
            <p:nvPr/>
          </p:nvSpPr>
          <p:spPr>
            <a:xfrm>
              <a:off x="5597776" y="2510433"/>
              <a:ext cx="0" cy="8255"/>
            </a:xfrm>
            <a:custGeom>
              <a:avLst/>
              <a:gdLst/>
              <a:ahLst/>
              <a:cxnLst/>
              <a:rect l="l" t="t" r="r" b="b"/>
              <a:pathLst>
                <a:path w="0" h="8255">
                  <a:moveTo>
                    <a:pt x="0" y="0"/>
                  </a:moveTo>
                  <a:lnTo>
                    <a:pt x="0" y="7772"/>
                  </a:lnTo>
                </a:path>
              </a:pathLst>
            </a:custGeom>
            <a:ln w="3175">
              <a:solidFill>
                <a:srgbClr val="565658"/>
              </a:solidFill>
            </a:ln>
          </p:spPr>
          <p:txBody>
            <a:bodyPr wrap="square" lIns="0" tIns="0" rIns="0" bIns="0" rtlCol="0"/>
            <a:lstStyle/>
            <a:p/>
          </p:txBody>
        </p:sp>
        <p:sp>
          <p:nvSpPr>
            <p:cNvPr id="1222" name="object 1222" descr=""/>
            <p:cNvSpPr/>
            <p:nvPr/>
          </p:nvSpPr>
          <p:spPr>
            <a:xfrm>
              <a:off x="5603996" y="2514291"/>
              <a:ext cx="1270" cy="635"/>
            </a:xfrm>
            <a:custGeom>
              <a:avLst/>
              <a:gdLst/>
              <a:ahLst/>
              <a:cxnLst/>
              <a:rect l="l" t="t" r="r" b="b"/>
              <a:pathLst>
                <a:path w="1270" h="635">
                  <a:moveTo>
                    <a:pt x="0" y="457"/>
                  </a:moveTo>
                  <a:lnTo>
                    <a:pt x="698" y="0"/>
                  </a:lnTo>
                </a:path>
              </a:pathLst>
            </a:custGeom>
            <a:ln w="3175">
              <a:solidFill>
                <a:srgbClr val="565658"/>
              </a:solidFill>
            </a:ln>
          </p:spPr>
          <p:txBody>
            <a:bodyPr wrap="square" lIns="0" tIns="0" rIns="0" bIns="0" rtlCol="0"/>
            <a:lstStyle/>
            <a:p/>
          </p:txBody>
        </p:sp>
        <p:sp>
          <p:nvSpPr>
            <p:cNvPr id="1223" name="object 1223" descr=""/>
            <p:cNvSpPr/>
            <p:nvPr/>
          </p:nvSpPr>
          <p:spPr>
            <a:xfrm>
              <a:off x="5604711" y="2514290"/>
              <a:ext cx="1270" cy="0"/>
            </a:xfrm>
            <a:custGeom>
              <a:avLst/>
              <a:gdLst/>
              <a:ahLst/>
              <a:cxnLst/>
              <a:rect l="l" t="t" r="r" b="b"/>
              <a:pathLst>
                <a:path w="1270" h="0">
                  <a:moveTo>
                    <a:pt x="1193" y="0"/>
                  </a:moveTo>
                  <a:lnTo>
                    <a:pt x="0" y="0"/>
                  </a:lnTo>
                </a:path>
              </a:pathLst>
            </a:custGeom>
            <a:ln w="3175">
              <a:solidFill>
                <a:srgbClr val="565658"/>
              </a:solidFill>
            </a:ln>
          </p:spPr>
          <p:txBody>
            <a:bodyPr wrap="square" lIns="0" tIns="0" rIns="0" bIns="0" rtlCol="0"/>
            <a:lstStyle/>
            <a:p/>
          </p:txBody>
        </p:sp>
        <p:sp>
          <p:nvSpPr>
            <p:cNvPr id="1224" name="object 1224" descr=""/>
            <p:cNvSpPr/>
            <p:nvPr/>
          </p:nvSpPr>
          <p:spPr>
            <a:xfrm>
              <a:off x="5603996" y="2547702"/>
              <a:ext cx="1270" cy="635"/>
            </a:xfrm>
            <a:custGeom>
              <a:avLst/>
              <a:gdLst/>
              <a:ahLst/>
              <a:cxnLst/>
              <a:rect l="l" t="t" r="r" b="b"/>
              <a:pathLst>
                <a:path w="1270" h="635">
                  <a:moveTo>
                    <a:pt x="0" y="469"/>
                  </a:moveTo>
                  <a:lnTo>
                    <a:pt x="698" y="0"/>
                  </a:lnTo>
                </a:path>
              </a:pathLst>
            </a:custGeom>
            <a:ln w="3175">
              <a:solidFill>
                <a:srgbClr val="565658"/>
              </a:solidFill>
            </a:ln>
          </p:spPr>
          <p:txBody>
            <a:bodyPr wrap="square" lIns="0" tIns="0" rIns="0" bIns="0" rtlCol="0"/>
            <a:lstStyle/>
            <a:p/>
          </p:txBody>
        </p:sp>
        <p:sp>
          <p:nvSpPr>
            <p:cNvPr id="1225" name="object 1225" descr=""/>
            <p:cNvSpPr/>
            <p:nvPr/>
          </p:nvSpPr>
          <p:spPr>
            <a:xfrm>
              <a:off x="5604711" y="2547701"/>
              <a:ext cx="1270" cy="0"/>
            </a:xfrm>
            <a:custGeom>
              <a:avLst/>
              <a:gdLst/>
              <a:ahLst/>
              <a:cxnLst/>
              <a:rect l="l" t="t" r="r" b="b"/>
              <a:pathLst>
                <a:path w="1270" h="0">
                  <a:moveTo>
                    <a:pt x="1193" y="0"/>
                  </a:moveTo>
                  <a:lnTo>
                    <a:pt x="0" y="0"/>
                  </a:lnTo>
                </a:path>
              </a:pathLst>
            </a:custGeom>
            <a:ln w="3175">
              <a:solidFill>
                <a:srgbClr val="565658"/>
              </a:solidFill>
            </a:ln>
          </p:spPr>
          <p:txBody>
            <a:bodyPr wrap="square" lIns="0" tIns="0" rIns="0" bIns="0" rtlCol="0"/>
            <a:lstStyle/>
            <a:p/>
          </p:txBody>
        </p:sp>
        <p:sp>
          <p:nvSpPr>
            <p:cNvPr id="1226" name="object 1226" descr=""/>
            <p:cNvSpPr/>
            <p:nvPr/>
          </p:nvSpPr>
          <p:spPr>
            <a:xfrm>
              <a:off x="5604010" y="2511947"/>
              <a:ext cx="1270" cy="635"/>
            </a:xfrm>
            <a:custGeom>
              <a:avLst/>
              <a:gdLst/>
              <a:ahLst/>
              <a:cxnLst/>
              <a:rect l="l" t="t" r="r" b="b"/>
              <a:pathLst>
                <a:path w="1270" h="635">
                  <a:moveTo>
                    <a:pt x="698" y="469"/>
                  </a:moveTo>
                  <a:lnTo>
                    <a:pt x="0" y="0"/>
                  </a:lnTo>
                </a:path>
              </a:pathLst>
            </a:custGeom>
            <a:ln w="3175">
              <a:solidFill>
                <a:srgbClr val="565658"/>
              </a:solidFill>
            </a:ln>
          </p:spPr>
          <p:txBody>
            <a:bodyPr wrap="square" lIns="0" tIns="0" rIns="0" bIns="0" rtlCol="0"/>
            <a:lstStyle/>
            <a:p/>
          </p:txBody>
        </p:sp>
        <p:sp>
          <p:nvSpPr>
            <p:cNvPr id="1227" name="object 1227" descr=""/>
            <p:cNvSpPr/>
            <p:nvPr/>
          </p:nvSpPr>
          <p:spPr>
            <a:xfrm>
              <a:off x="5604711" y="2512417"/>
              <a:ext cx="1270" cy="0"/>
            </a:xfrm>
            <a:custGeom>
              <a:avLst/>
              <a:gdLst/>
              <a:ahLst/>
              <a:cxnLst/>
              <a:rect l="l" t="t" r="r" b="b"/>
              <a:pathLst>
                <a:path w="1270" h="0">
                  <a:moveTo>
                    <a:pt x="1193" y="0"/>
                  </a:moveTo>
                  <a:lnTo>
                    <a:pt x="0" y="0"/>
                  </a:lnTo>
                </a:path>
              </a:pathLst>
            </a:custGeom>
            <a:ln w="3175">
              <a:solidFill>
                <a:srgbClr val="565658"/>
              </a:solidFill>
            </a:ln>
          </p:spPr>
          <p:txBody>
            <a:bodyPr wrap="square" lIns="0" tIns="0" rIns="0" bIns="0" rtlCol="0"/>
            <a:lstStyle/>
            <a:p/>
          </p:txBody>
        </p:sp>
        <p:sp>
          <p:nvSpPr>
            <p:cNvPr id="1228" name="object 1228" descr=""/>
            <p:cNvSpPr/>
            <p:nvPr/>
          </p:nvSpPr>
          <p:spPr>
            <a:xfrm>
              <a:off x="5604010" y="2545383"/>
              <a:ext cx="1270" cy="635"/>
            </a:xfrm>
            <a:custGeom>
              <a:avLst/>
              <a:gdLst/>
              <a:ahLst/>
              <a:cxnLst/>
              <a:rect l="l" t="t" r="r" b="b"/>
              <a:pathLst>
                <a:path w="1270" h="635">
                  <a:moveTo>
                    <a:pt x="698" y="457"/>
                  </a:moveTo>
                  <a:lnTo>
                    <a:pt x="0" y="0"/>
                  </a:lnTo>
                </a:path>
              </a:pathLst>
            </a:custGeom>
            <a:ln w="3175">
              <a:solidFill>
                <a:srgbClr val="565658"/>
              </a:solidFill>
            </a:ln>
          </p:spPr>
          <p:txBody>
            <a:bodyPr wrap="square" lIns="0" tIns="0" rIns="0" bIns="0" rtlCol="0"/>
            <a:lstStyle/>
            <a:p/>
          </p:txBody>
        </p:sp>
        <p:sp>
          <p:nvSpPr>
            <p:cNvPr id="1229" name="object 1229" descr=""/>
            <p:cNvSpPr/>
            <p:nvPr/>
          </p:nvSpPr>
          <p:spPr>
            <a:xfrm>
              <a:off x="5604711" y="2545841"/>
              <a:ext cx="1270" cy="0"/>
            </a:xfrm>
            <a:custGeom>
              <a:avLst/>
              <a:gdLst/>
              <a:ahLst/>
              <a:cxnLst/>
              <a:rect l="l" t="t" r="r" b="b"/>
              <a:pathLst>
                <a:path w="1270" h="0">
                  <a:moveTo>
                    <a:pt x="1193" y="0"/>
                  </a:moveTo>
                  <a:lnTo>
                    <a:pt x="0" y="0"/>
                  </a:lnTo>
                </a:path>
              </a:pathLst>
            </a:custGeom>
            <a:ln w="3175">
              <a:solidFill>
                <a:srgbClr val="565658"/>
              </a:solidFill>
            </a:ln>
          </p:spPr>
          <p:txBody>
            <a:bodyPr wrap="square" lIns="0" tIns="0" rIns="0" bIns="0" rtlCol="0"/>
            <a:lstStyle/>
            <a:p/>
          </p:txBody>
        </p:sp>
        <p:sp>
          <p:nvSpPr>
            <p:cNvPr id="1230" name="object 1230" descr=""/>
            <p:cNvSpPr/>
            <p:nvPr/>
          </p:nvSpPr>
          <p:spPr>
            <a:xfrm>
              <a:off x="5615338" y="2491532"/>
              <a:ext cx="4445" cy="0"/>
            </a:xfrm>
            <a:custGeom>
              <a:avLst/>
              <a:gdLst/>
              <a:ahLst/>
              <a:cxnLst/>
              <a:rect l="l" t="t" r="r" b="b"/>
              <a:pathLst>
                <a:path w="4445" h="0">
                  <a:moveTo>
                    <a:pt x="0" y="0"/>
                  </a:moveTo>
                  <a:lnTo>
                    <a:pt x="3962" y="0"/>
                  </a:lnTo>
                </a:path>
              </a:pathLst>
            </a:custGeom>
            <a:ln w="3175">
              <a:solidFill>
                <a:srgbClr val="565658"/>
              </a:solidFill>
            </a:ln>
          </p:spPr>
          <p:txBody>
            <a:bodyPr wrap="square" lIns="0" tIns="0" rIns="0" bIns="0" rtlCol="0"/>
            <a:lstStyle/>
            <a:p/>
          </p:txBody>
        </p:sp>
        <p:sp>
          <p:nvSpPr>
            <p:cNvPr id="1231" name="object 1231" descr=""/>
            <p:cNvSpPr/>
            <p:nvPr/>
          </p:nvSpPr>
          <p:spPr>
            <a:xfrm>
              <a:off x="5620336" y="2557921"/>
              <a:ext cx="11430" cy="0"/>
            </a:xfrm>
            <a:custGeom>
              <a:avLst/>
              <a:gdLst/>
              <a:ahLst/>
              <a:cxnLst/>
              <a:rect l="l" t="t" r="r" b="b"/>
              <a:pathLst>
                <a:path w="11429" h="0">
                  <a:moveTo>
                    <a:pt x="11366" y="0"/>
                  </a:moveTo>
                  <a:lnTo>
                    <a:pt x="0" y="0"/>
                  </a:lnTo>
                </a:path>
              </a:pathLst>
            </a:custGeom>
            <a:ln w="3175">
              <a:solidFill>
                <a:srgbClr val="565658"/>
              </a:solidFill>
            </a:ln>
          </p:spPr>
          <p:txBody>
            <a:bodyPr wrap="square" lIns="0" tIns="0" rIns="0" bIns="0" rtlCol="0"/>
            <a:lstStyle/>
            <a:p/>
          </p:txBody>
        </p:sp>
        <p:sp>
          <p:nvSpPr>
            <p:cNvPr id="1232" name="object 1232" descr=""/>
            <p:cNvSpPr/>
            <p:nvPr/>
          </p:nvSpPr>
          <p:spPr>
            <a:xfrm>
              <a:off x="5620343" y="2502210"/>
              <a:ext cx="11430" cy="0"/>
            </a:xfrm>
            <a:custGeom>
              <a:avLst/>
              <a:gdLst/>
              <a:ahLst/>
              <a:cxnLst/>
              <a:rect l="l" t="t" r="r" b="b"/>
              <a:pathLst>
                <a:path w="11429" h="0">
                  <a:moveTo>
                    <a:pt x="0" y="0"/>
                  </a:moveTo>
                  <a:lnTo>
                    <a:pt x="11366" y="0"/>
                  </a:lnTo>
                </a:path>
              </a:pathLst>
            </a:custGeom>
            <a:ln w="3175">
              <a:solidFill>
                <a:srgbClr val="565658"/>
              </a:solidFill>
            </a:ln>
          </p:spPr>
          <p:txBody>
            <a:bodyPr wrap="square" lIns="0" tIns="0" rIns="0" bIns="0" rtlCol="0"/>
            <a:lstStyle/>
            <a:p/>
          </p:txBody>
        </p:sp>
        <p:sp>
          <p:nvSpPr>
            <p:cNvPr id="1233" name="object 1233" descr=""/>
            <p:cNvSpPr/>
            <p:nvPr/>
          </p:nvSpPr>
          <p:spPr>
            <a:xfrm>
              <a:off x="5624677" y="2551112"/>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1234" name="object 1234" descr=""/>
            <p:cNvSpPr/>
            <p:nvPr/>
          </p:nvSpPr>
          <p:spPr>
            <a:xfrm>
              <a:off x="5624677" y="2509005"/>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1235" name="object 1235" descr=""/>
            <p:cNvSpPr/>
            <p:nvPr/>
          </p:nvSpPr>
          <p:spPr>
            <a:xfrm>
              <a:off x="5625433" y="2548854"/>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1236" name="object 1236" descr=""/>
            <p:cNvSpPr/>
            <p:nvPr/>
          </p:nvSpPr>
          <p:spPr>
            <a:xfrm>
              <a:off x="5632149" y="2544663"/>
              <a:ext cx="1270" cy="0"/>
            </a:xfrm>
            <a:custGeom>
              <a:avLst/>
              <a:gdLst/>
              <a:ahLst/>
              <a:cxnLst/>
              <a:rect l="l" t="t" r="r" b="b"/>
              <a:pathLst>
                <a:path w="1270" h="0">
                  <a:moveTo>
                    <a:pt x="0" y="0"/>
                  </a:moveTo>
                  <a:lnTo>
                    <a:pt x="1066" y="0"/>
                  </a:lnTo>
                </a:path>
              </a:pathLst>
            </a:custGeom>
            <a:ln w="3175">
              <a:solidFill>
                <a:srgbClr val="565658"/>
              </a:solidFill>
            </a:ln>
          </p:spPr>
          <p:txBody>
            <a:bodyPr wrap="square" lIns="0" tIns="0" rIns="0" bIns="0" rtlCol="0"/>
            <a:lstStyle/>
            <a:p/>
          </p:txBody>
        </p:sp>
        <p:sp>
          <p:nvSpPr>
            <p:cNvPr id="1237" name="object 1237" descr=""/>
            <p:cNvSpPr/>
            <p:nvPr/>
          </p:nvSpPr>
          <p:spPr>
            <a:xfrm>
              <a:off x="5632149" y="2515467"/>
              <a:ext cx="1270" cy="0"/>
            </a:xfrm>
            <a:custGeom>
              <a:avLst/>
              <a:gdLst/>
              <a:ahLst/>
              <a:cxnLst/>
              <a:rect l="l" t="t" r="r" b="b"/>
              <a:pathLst>
                <a:path w="1270" h="0">
                  <a:moveTo>
                    <a:pt x="0" y="0"/>
                  </a:moveTo>
                  <a:lnTo>
                    <a:pt x="1079" y="0"/>
                  </a:lnTo>
                </a:path>
              </a:pathLst>
            </a:custGeom>
            <a:ln w="3175">
              <a:solidFill>
                <a:srgbClr val="565658"/>
              </a:solidFill>
            </a:ln>
          </p:spPr>
          <p:txBody>
            <a:bodyPr wrap="square" lIns="0" tIns="0" rIns="0" bIns="0" rtlCol="0"/>
            <a:lstStyle/>
            <a:p/>
          </p:txBody>
        </p:sp>
        <p:sp>
          <p:nvSpPr>
            <p:cNvPr id="1238" name="object 1238" descr=""/>
            <p:cNvSpPr/>
            <p:nvPr/>
          </p:nvSpPr>
          <p:spPr>
            <a:xfrm>
              <a:off x="5632286" y="2545741"/>
              <a:ext cx="1270" cy="0"/>
            </a:xfrm>
            <a:custGeom>
              <a:avLst/>
              <a:gdLst/>
              <a:ahLst/>
              <a:cxnLst/>
              <a:rect l="l" t="t" r="r" b="b"/>
              <a:pathLst>
                <a:path w="1270" h="0">
                  <a:moveTo>
                    <a:pt x="0" y="0"/>
                  </a:moveTo>
                  <a:lnTo>
                    <a:pt x="736" y="0"/>
                  </a:lnTo>
                </a:path>
              </a:pathLst>
            </a:custGeom>
            <a:ln w="3175">
              <a:solidFill>
                <a:srgbClr val="565658"/>
              </a:solidFill>
            </a:ln>
          </p:spPr>
          <p:txBody>
            <a:bodyPr wrap="square" lIns="0" tIns="0" rIns="0" bIns="0" rtlCol="0"/>
            <a:lstStyle/>
            <a:p/>
          </p:txBody>
        </p:sp>
        <p:sp>
          <p:nvSpPr>
            <p:cNvPr id="1239" name="object 1239" descr=""/>
            <p:cNvSpPr/>
            <p:nvPr/>
          </p:nvSpPr>
          <p:spPr>
            <a:xfrm>
              <a:off x="5632286" y="2514389"/>
              <a:ext cx="1270" cy="0"/>
            </a:xfrm>
            <a:custGeom>
              <a:avLst/>
              <a:gdLst/>
              <a:ahLst/>
              <a:cxnLst/>
              <a:rect l="l" t="t" r="r" b="b"/>
              <a:pathLst>
                <a:path w="1270" h="0">
                  <a:moveTo>
                    <a:pt x="0" y="0"/>
                  </a:moveTo>
                  <a:lnTo>
                    <a:pt x="736" y="0"/>
                  </a:lnTo>
                </a:path>
              </a:pathLst>
            </a:custGeom>
            <a:ln w="3175">
              <a:solidFill>
                <a:srgbClr val="565658"/>
              </a:solidFill>
            </a:ln>
          </p:spPr>
          <p:txBody>
            <a:bodyPr wrap="square" lIns="0" tIns="0" rIns="0" bIns="0" rtlCol="0"/>
            <a:lstStyle/>
            <a:p/>
          </p:txBody>
        </p:sp>
        <p:sp>
          <p:nvSpPr>
            <p:cNvPr id="1240" name="object 1240" descr=""/>
            <p:cNvSpPr/>
            <p:nvPr/>
          </p:nvSpPr>
          <p:spPr>
            <a:xfrm>
              <a:off x="5601112" y="2518209"/>
              <a:ext cx="12065" cy="0"/>
            </a:xfrm>
            <a:custGeom>
              <a:avLst/>
              <a:gdLst/>
              <a:ahLst/>
              <a:cxnLst/>
              <a:rect l="l" t="t" r="r" b="b"/>
              <a:pathLst>
                <a:path w="12064" h="0">
                  <a:moveTo>
                    <a:pt x="0" y="0"/>
                  </a:moveTo>
                  <a:lnTo>
                    <a:pt x="11785" y="0"/>
                  </a:lnTo>
                </a:path>
              </a:pathLst>
            </a:custGeom>
            <a:ln w="3175">
              <a:solidFill>
                <a:srgbClr val="565658"/>
              </a:solidFill>
            </a:ln>
          </p:spPr>
          <p:txBody>
            <a:bodyPr wrap="square" lIns="0" tIns="0" rIns="0" bIns="0" rtlCol="0"/>
            <a:lstStyle/>
            <a:p/>
          </p:txBody>
        </p:sp>
        <p:sp>
          <p:nvSpPr>
            <p:cNvPr id="1241" name="object 1241" descr=""/>
            <p:cNvSpPr/>
            <p:nvPr/>
          </p:nvSpPr>
          <p:spPr>
            <a:xfrm>
              <a:off x="5597061" y="2541910"/>
              <a:ext cx="15875" cy="0"/>
            </a:xfrm>
            <a:custGeom>
              <a:avLst/>
              <a:gdLst/>
              <a:ahLst/>
              <a:cxnLst/>
              <a:rect l="l" t="t" r="r" b="b"/>
              <a:pathLst>
                <a:path w="15875" h="0">
                  <a:moveTo>
                    <a:pt x="4051" y="0"/>
                  </a:moveTo>
                  <a:lnTo>
                    <a:pt x="15836" y="0"/>
                  </a:lnTo>
                </a:path>
                <a:path w="15875" h="0">
                  <a:moveTo>
                    <a:pt x="4051" y="0"/>
                  </a:moveTo>
                  <a:lnTo>
                    <a:pt x="0" y="0"/>
                  </a:lnTo>
                </a:path>
              </a:pathLst>
            </a:custGeom>
            <a:ln w="3175">
              <a:solidFill>
                <a:srgbClr val="565658"/>
              </a:solidFill>
            </a:ln>
          </p:spPr>
          <p:txBody>
            <a:bodyPr wrap="square" lIns="0" tIns="0" rIns="0" bIns="0" rtlCol="0"/>
            <a:lstStyle/>
            <a:p/>
          </p:txBody>
        </p:sp>
        <p:sp>
          <p:nvSpPr>
            <p:cNvPr id="1242" name="object 1242" descr=""/>
            <p:cNvSpPr/>
            <p:nvPr/>
          </p:nvSpPr>
          <p:spPr>
            <a:xfrm>
              <a:off x="5597057" y="2518209"/>
              <a:ext cx="4445" cy="0"/>
            </a:xfrm>
            <a:custGeom>
              <a:avLst/>
              <a:gdLst/>
              <a:ahLst/>
              <a:cxnLst/>
              <a:rect l="l" t="t" r="r" b="b"/>
              <a:pathLst>
                <a:path w="4445" h="0">
                  <a:moveTo>
                    <a:pt x="0" y="0"/>
                  </a:moveTo>
                  <a:lnTo>
                    <a:pt x="4038" y="0"/>
                  </a:lnTo>
                </a:path>
              </a:pathLst>
            </a:custGeom>
            <a:ln w="3175">
              <a:solidFill>
                <a:srgbClr val="565658"/>
              </a:solidFill>
            </a:ln>
          </p:spPr>
          <p:txBody>
            <a:bodyPr wrap="square" lIns="0" tIns="0" rIns="0" bIns="0" rtlCol="0"/>
            <a:lstStyle/>
            <a:p/>
          </p:txBody>
        </p:sp>
        <p:sp>
          <p:nvSpPr>
            <p:cNvPr id="1243" name="object 1243" descr=""/>
            <p:cNvSpPr/>
            <p:nvPr/>
          </p:nvSpPr>
          <p:spPr>
            <a:xfrm>
              <a:off x="5597057" y="2518213"/>
              <a:ext cx="0" cy="2540"/>
            </a:xfrm>
            <a:custGeom>
              <a:avLst/>
              <a:gdLst/>
              <a:ahLst/>
              <a:cxnLst/>
              <a:rect l="l" t="t" r="r" b="b"/>
              <a:pathLst>
                <a:path w="0" h="2539">
                  <a:moveTo>
                    <a:pt x="0" y="2463"/>
                  </a:moveTo>
                  <a:lnTo>
                    <a:pt x="0" y="0"/>
                  </a:lnTo>
                </a:path>
              </a:pathLst>
            </a:custGeom>
            <a:ln w="3175">
              <a:solidFill>
                <a:srgbClr val="565658"/>
              </a:solidFill>
            </a:ln>
          </p:spPr>
          <p:txBody>
            <a:bodyPr wrap="square" lIns="0" tIns="0" rIns="0" bIns="0" rtlCol="0"/>
            <a:lstStyle/>
            <a:p/>
          </p:txBody>
        </p:sp>
        <p:sp>
          <p:nvSpPr>
            <p:cNvPr id="1244" name="object 1244" descr=""/>
            <p:cNvSpPr/>
            <p:nvPr/>
          </p:nvSpPr>
          <p:spPr>
            <a:xfrm>
              <a:off x="5597061" y="2520677"/>
              <a:ext cx="4445" cy="0"/>
            </a:xfrm>
            <a:custGeom>
              <a:avLst/>
              <a:gdLst/>
              <a:ahLst/>
              <a:cxnLst/>
              <a:rect l="l" t="t" r="r" b="b"/>
              <a:pathLst>
                <a:path w="4445" h="0">
                  <a:moveTo>
                    <a:pt x="4051" y="0"/>
                  </a:moveTo>
                  <a:lnTo>
                    <a:pt x="0" y="0"/>
                  </a:lnTo>
                </a:path>
              </a:pathLst>
            </a:custGeom>
            <a:ln w="3175">
              <a:solidFill>
                <a:srgbClr val="565658"/>
              </a:solidFill>
            </a:ln>
          </p:spPr>
          <p:txBody>
            <a:bodyPr wrap="square" lIns="0" tIns="0" rIns="0" bIns="0" rtlCol="0"/>
            <a:lstStyle/>
            <a:p/>
          </p:txBody>
        </p:sp>
        <p:sp>
          <p:nvSpPr>
            <p:cNvPr id="1245" name="object 1245" descr=""/>
            <p:cNvSpPr/>
            <p:nvPr/>
          </p:nvSpPr>
          <p:spPr>
            <a:xfrm>
              <a:off x="5597057" y="2539454"/>
              <a:ext cx="4445" cy="0"/>
            </a:xfrm>
            <a:custGeom>
              <a:avLst/>
              <a:gdLst/>
              <a:ahLst/>
              <a:cxnLst/>
              <a:rect l="l" t="t" r="r" b="b"/>
              <a:pathLst>
                <a:path w="4445" h="0">
                  <a:moveTo>
                    <a:pt x="0" y="0"/>
                  </a:moveTo>
                  <a:lnTo>
                    <a:pt x="4038" y="0"/>
                  </a:lnTo>
                </a:path>
              </a:pathLst>
            </a:custGeom>
            <a:ln w="3175">
              <a:solidFill>
                <a:srgbClr val="565658"/>
              </a:solidFill>
            </a:ln>
          </p:spPr>
          <p:txBody>
            <a:bodyPr wrap="square" lIns="0" tIns="0" rIns="0" bIns="0" rtlCol="0"/>
            <a:lstStyle/>
            <a:p/>
          </p:txBody>
        </p:sp>
        <p:sp>
          <p:nvSpPr>
            <p:cNvPr id="1246" name="object 1246" descr=""/>
            <p:cNvSpPr/>
            <p:nvPr/>
          </p:nvSpPr>
          <p:spPr>
            <a:xfrm>
              <a:off x="5597057" y="2539471"/>
              <a:ext cx="0" cy="2540"/>
            </a:xfrm>
            <a:custGeom>
              <a:avLst/>
              <a:gdLst/>
              <a:ahLst/>
              <a:cxnLst/>
              <a:rect l="l" t="t" r="r" b="b"/>
              <a:pathLst>
                <a:path w="0" h="2539">
                  <a:moveTo>
                    <a:pt x="0" y="2438"/>
                  </a:moveTo>
                  <a:lnTo>
                    <a:pt x="0" y="0"/>
                  </a:lnTo>
                </a:path>
              </a:pathLst>
            </a:custGeom>
            <a:ln w="3175">
              <a:solidFill>
                <a:srgbClr val="565658"/>
              </a:solidFill>
            </a:ln>
          </p:spPr>
          <p:txBody>
            <a:bodyPr wrap="square" lIns="0" tIns="0" rIns="0" bIns="0" rtlCol="0"/>
            <a:lstStyle/>
            <a:p/>
          </p:txBody>
        </p:sp>
        <p:sp>
          <p:nvSpPr>
            <p:cNvPr id="1247" name="object 1247" descr=""/>
            <p:cNvSpPr/>
            <p:nvPr/>
          </p:nvSpPr>
          <p:spPr>
            <a:xfrm>
              <a:off x="5632893" y="2512913"/>
              <a:ext cx="635" cy="0"/>
            </a:xfrm>
            <a:custGeom>
              <a:avLst/>
              <a:gdLst/>
              <a:ahLst/>
              <a:cxnLst/>
              <a:rect l="l" t="t" r="r" b="b"/>
              <a:pathLst>
                <a:path w="635" h="0">
                  <a:moveTo>
                    <a:pt x="12" y="0"/>
                  </a:moveTo>
                  <a:lnTo>
                    <a:pt x="0" y="0"/>
                  </a:lnTo>
                </a:path>
              </a:pathLst>
            </a:custGeom>
            <a:ln w="3175">
              <a:solidFill>
                <a:srgbClr val="565658"/>
              </a:solidFill>
            </a:ln>
          </p:spPr>
          <p:txBody>
            <a:bodyPr wrap="square" lIns="0" tIns="0" rIns="0" bIns="0" rtlCol="0"/>
            <a:lstStyle/>
            <a:p/>
          </p:txBody>
        </p:sp>
        <p:sp>
          <p:nvSpPr>
            <p:cNvPr id="1248" name="object 1248" descr=""/>
            <p:cNvSpPr/>
            <p:nvPr/>
          </p:nvSpPr>
          <p:spPr>
            <a:xfrm>
              <a:off x="5632898" y="2542691"/>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1249" name="object 1249" descr=""/>
            <p:cNvSpPr/>
            <p:nvPr/>
          </p:nvSpPr>
          <p:spPr>
            <a:xfrm>
              <a:off x="5635280" y="2530623"/>
              <a:ext cx="1270" cy="0"/>
            </a:xfrm>
            <a:custGeom>
              <a:avLst/>
              <a:gdLst/>
              <a:ahLst/>
              <a:cxnLst/>
              <a:rect l="l" t="t" r="r" b="b"/>
              <a:pathLst>
                <a:path w="1270" h="0">
                  <a:moveTo>
                    <a:pt x="0" y="0"/>
                  </a:moveTo>
                  <a:lnTo>
                    <a:pt x="977" y="0"/>
                  </a:lnTo>
                </a:path>
              </a:pathLst>
            </a:custGeom>
            <a:ln w="3175">
              <a:solidFill>
                <a:srgbClr val="565658"/>
              </a:solidFill>
            </a:ln>
          </p:spPr>
          <p:txBody>
            <a:bodyPr wrap="square" lIns="0" tIns="0" rIns="0" bIns="0" rtlCol="0"/>
            <a:lstStyle/>
            <a:p/>
          </p:txBody>
        </p:sp>
        <p:sp>
          <p:nvSpPr>
            <p:cNvPr id="1250" name="object 1250" descr=""/>
            <p:cNvSpPr/>
            <p:nvPr/>
          </p:nvSpPr>
          <p:spPr>
            <a:xfrm>
              <a:off x="5635280" y="2529507"/>
              <a:ext cx="1270" cy="0"/>
            </a:xfrm>
            <a:custGeom>
              <a:avLst/>
              <a:gdLst/>
              <a:ahLst/>
              <a:cxnLst/>
              <a:rect l="l" t="t" r="r" b="b"/>
              <a:pathLst>
                <a:path w="1270" h="0">
                  <a:moveTo>
                    <a:pt x="0" y="0"/>
                  </a:moveTo>
                  <a:lnTo>
                    <a:pt x="977" y="0"/>
                  </a:lnTo>
                </a:path>
              </a:pathLst>
            </a:custGeom>
            <a:ln w="3175">
              <a:solidFill>
                <a:srgbClr val="565658"/>
              </a:solidFill>
            </a:ln>
          </p:spPr>
          <p:txBody>
            <a:bodyPr wrap="square" lIns="0" tIns="0" rIns="0" bIns="0" rtlCol="0"/>
            <a:lstStyle/>
            <a:p/>
          </p:txBody>
        </p:sp>
        <p:sp>
          <p:nvSpPr>
            <p:cNvPr id="1251" name="object 1251" descr=""/>
            <p:cNvSpPr/>
            <p:nvPr/>
          </p:nvSpPr>
          <p:spPr>
            <a:xfrm>
              <a:off x="5611239" y="2554361"/>
              <a:ext cx="635" cy="635"/>
            </a:xfrm>
            <a:custGeom>
              <a:avLst/>
              <a:gdLst/>
              <a:ahLst/>
              <a:cxnLst/>
              <a:rect l="l" t="t" r="r" b="b"/>
              <a:pathLst>
                <a:path w="635" h="635">
                  <a:moveTo>
                    <a:pt x="0" y="0"/>
                  </a:moveTo>
                  <a:lnTo>
                    <a:pt x="266" y="317"/>
                  </a:lnTo>
                </a:path>
              </a:pathLst>
            </a:custGeom>
            <a:ln w="3175">
              <a:solidFill>
                <a:srgbClr val="565658"/>
              </a:solidFill>
            </a:ln>
          </p:spPr>
          <p:txBody>
            <a:bodyPr wrap="square" lIns="0" tIns="0" rIns="0" bIns="0" rtlCol="0"/>
            <a:lstStyle/>
            <a:p/>
          </p:txBody>
        </p:sp>
        <p:sp>
          <p:nvSpPr>
            <p:cNvPr id="1252" name="object 1252" descr=""/>
            <p:cNvSpPr/>
            <p:nvPr/>
          </p:nvSpPr>
          <p:spPr>
            <a:xfrm>
              <a:off x="5611515" y="2554684"/>
              <a:ext cx="45720" cy="0"/>
            </a:xfrm>
            <a:custGeom>
              <a:avLst/>
              <a:gdLst/>
              <a:ahLst/>
              <a:cxnLst/>
              <a:rect l="l" t="t" r="r" b="b"/>
              <a:pathLst>
                <a:path w="45720" h="0">
                  <a:moveTo>
                    <a:pt x="45351" y="0"/>
                  </a:moveTo>
                  <a:lnTo>
                    <a:pt x="0" y="0"/>
                  </a:lnTo>
                </a:path>
              </a:pathLst>
            </a:custGeom>
            <a:ln w="3175">
              <a:solidFill>
                <a:srgbClr val="565658"/>
              </a:solidFill>
            </a:ln>
          </p:spPr>
          <p:txBody>
            <a:bodyPr wrap="square" lIns="0" tIns="0" rIns="0" bIns="0" rtlCol="0"/>
            <a:lstStyle/>
            <a:p/>
          </p:txBody>
        </p:sp>
        <p:sp>
          <p:nvSpPr>
            <p:cNvPr id="1253" name="object 1253" descr=""/>
            <p:cNvSpPr/>
            <p:nvPr/>
          </p:nvSpPr>
          <p:spPr>
            <a:xfrm>
              <a:off x="5640391" y="2554361"/>
              <a:ext cx="2540" cy="0"/>
            </a:xfrm>
            <a:custGeom>
              <a:avLst/>
              <a:gdLst/>
              <a:ahLst/>
              <a:cxnLst/>
              <a:rect l="l" t="t" r="r" b="b"/>
              <a:pathLst>
                <a:path w="2539" h="0">
                  <a:moveTo>
                    <a:pt x="0" y="0"/>
                  </a:moveTo>
                  <a:lnTo>
                    <a:pt x="1993" y="0"/>
                  </a:lnTo>
                </a:path>
              </a:pathLst>
            </a:custGeom>
            <a:ln w="3175">
              <a:solidFill>
                <a:srgbClr val="565658"/>
              </a:solidFill>
            </a:ln>
          </p:spPr>
          <p:txBody>
            <a:bodyPr wrap="square" lIns="0" tIns="0" rIns="0" bIns="0" rtlCol="0"/>
            <a:lstStyle/>
            <a:p/>
          </p:txBody>
        </p:sp>
        <p:sp>
          <p:nvSpPr>
            <p:cNvPr id="1254" name="object 1254" descr=""/>
            <p:cNvSpPr/>
            <p:nvPr/>
          </p:nvSpPr>
          <p:spPr>
            <a:xfrm>
              <a:off x="5611239" y="2554361"/>
              <a:ext cx="17145" cy="0"/>
            </a:xfrm>
            <a:custGeom>
              <a:avLst/>
              <a:gdLst/>
              <a:ahLst/>
              <a:cxnLst/>
              <a:rect l="l" t="t" r="r" b="b"/>
              <a:pathLst>
                <a:path w="17145" h="0">
                  <a:moveTo>
                    <a:pt x="0" y="0"/>
                  </a:moveTo>
                  <a:lnTo>
                    <a:pt x="16535" y="0"/>
                  </a:lnTo>
                </a:path>
              </a:pathLst>
            </a:custGeom>
            <a:ln w="3175">
              <a:solidFill>
                <a:srgbClr val="565658"/>
              </a:solidFill>
            </a:ln>
          </p:spPr>
          <p:txBody>
            <a:bodyPr wrap="square" lIns="0" tIns="0" rIns="0" bIns="0" rtlCol="0"/>
            <a:lstStyle/>
            <a:p/>
          </p:txBody>
        </p:sp>
        <p:sp>
          <p:nvSpPr>
            <p:cNvPr id="1255" name="object 1255" descr=""/>
            <p:cNvSpPr/>
            <p:nvPr/>
          </p:nvSpPr>
          <p:spPr>
            <a:xfrm>
              <a:off x="5640387" y="2505781"/>
              <a:ext cx="2540" cy="0"/>
            </a:xfrm>
            <a:custGeom>
              <a:avLst/>
              <a:gdLst/>
              <a:ahLst/>
              <a:cxnLst/>
              <a:rect l="l" t="t" r="r" b="b"/>
              <a:pathLst>
                <a:path w="2539" h="0">
                  <a:moveTo>
                    <a:pt x="1993" y="0"/>
                  </a:moveTo>
                  <a:lnTo>
                    <a:pt x="0" y="0"/>
                  </a:lnTo>
                </a:path>
              </a:pathLst>
            </a:custGeom>
            <a:ln w="3175">
              <a:solidFill>
                <a:srgbClr val="565658"/>
              </a:solidFill>
            </a:ln>
          </p:spPr>
          <p:txBody>
            <a:bodyPr wrap="square" lIns="0" tIns="0" rIns="0" bIns="0" rtlCol="0"/>
            <a:lstStyle/>
            <a:p/>
          </p:txBody>
        </p:sp>
        <p:sp>
          <p:nvSpPr>
            <p:cNvPr id="1256" name="object 1256" descr=""/>
            <p:cNvSpPr/>
            <p:nvPr/>
          </p:nvSpPr>
          <p:spPr>
            <a:xfrm>
              <a:off x="5611251" y="2505460"/>
              <a:ext cx="45720" cy="635"/>
            </a:xfrm>
            <a:custGeom>
              <a:avLst/>
              <a:gdLst/>
              <a:ahLst/>
              <a:cxnLst/>
              <a:rect l="l" t="t" r="r" b="b"/>
              <a:pathLst>
                <a:path w="45720" h="635">
                  <a:moveTo>
                    <a:pt x="266" y="0"/>
                  </a:moveTo>
                  <a:lnTo>
                    <a:pt x="45605" y="0"/>
                  </a:lnTo>
                </a:path>
                <a:path w="45720" h="635">
                  <a:moveTo>
                    <a:pt x="266" y="0"/>
                  </a:moveTo>
                  <a:lnTo>
                    <a:pt x="0" y="317"/>
                  </a:lnTo>
                </a:path>
              </a:pathLst>
            </a:custGeom>
            <a:ln w="3175">
              <a:solidFill>
                <a:srgbClr val="565658"/>
              </a:solidFill>
            </a:ln>
          </p:spPr>
          <p:txBody>
            <a:bodyPr wrap="square" lIns="0" tIns="0" rIns="0" bIns="0" rtlCol="0"/>
            <a:lstStyle/>
            <a:p/>
          </p:txBody>
        </p:sp>
        <p:sp>
          <p:nvSpPr>
            <p:cNvPr id="1257" name="object 1257" descr=""/>
            <p:cNvSpPr/>
            <p:nvPr/>
          </p:nvSpPr>
          <p:spPr>
            <a:xfrm>
              <a:off x="5611235" y="2505781"/>
              <a:ext cx="17145" cy="0"/>
            </a:xfrm>
            <a:custGeom>
              <a:avLst/>
              <a:gdLst/>
              <a:ahLst/>
              <a:cxnLst/>
              <a:rect l="l" t="t" r="r" b="b"/>
              <a:pathLst>
                <a:path w="17145" h="0">
                  <a:moveTo>
                    <a:pt x="16535" y="0"/>
                  </a:moveTo>
                  <a:lnTo>
                    <a:pt x="0" y="0"/>
                  </a:lnTo>
                </a:path>
              </a:pathLst>
            </a:custGeom>
            <a:ln w="3175">
              <a:solidFill>
                <a:srgbClr val="565658"/>
              </a:solidFill>
            </a:ln>
          </p:spPr>
          <p:txBody>
            <a:bodyPr wrap="square" lIns="0" tIns="0" rIns="0" bIns="0" rtlCol="0"/>
            <a:lstStyle/>
            <a:p/>
          </p:txBody>
        </p:sp>
        <p:sp>
          <p:nvSpPr>
            <p:cNvPr id="1258" name="object 1258" descr=""/>
            <p:cNvSpPr/>
            <p:nvPr/>
          </p:nvSpPr>
          <p:spPr>
            <a:xfrm>
              <a:off x="5634419" y="2526233"/>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259" name="object 1259" descr=""/>
            <p:cNvSpPr/>
            <p:nvPr/>
          </p:nvSpPr>
          <p:spPr>
            <a:xfrm>
              <a:off x="5652409" y="2547267"/>
              <a:ext cx="1905" cy="0"/>
            </a:xfrm>
            <a:custGeom>
              <a:avLst/>
              <a:gdLst/>
              <a:ahLst/>
              <a:cxnLst/>
              <a:rect l="l" t="t" r="r" b="b"/>
              <a:pathLst>
                <a:path w="1904" h="0">
                  <a:moveTo>
                    <a:pt x="0" y="0"/>
                  </a:moveTo>
                  <a:lnTo>
                    <a:pt x="1625" y="0"/>
                  </a:lnTo>
                </a:path>
              </a:pathLst>
            </a:custGeom>
            <a:ln w="3175">
              <a:solidFill>
                <a:srgbClr val="565658"/>
              </a:solidFill>
            </a:ln>
          </p:spPr>
          <p:txBody>
            <a:bodyPr wrap="square" lIns="0" tIns="0" rIns="0" bIns="0" rtlCol="0"/>
            <a:lstStyle/>
            <a:p/>
          </p:txBody>
        </p:sp>
        <p:sp>
          <p:nvSpPr>
            <p:cNvPr id="1260" name="object 1260" descr=""/>
            <p:cNvSpPr/>
            <p:nvPr/>
          </p:nvSpPr>
          <p:spPr>
            <a:xfrm>
              <a:off x="5652409" y="2510990"/>
              <a:ext cx="1905" cy="0"/>
            </a:xfrm>
            <a:custGeom>
              <a:avLst/>
              <a:gdLst/>
              <a:ahLst/>
              <a:cxnLst/>
              <a:rect l="l" t="t" r="r" b="b"/>
              <a:pathLst>
                <a:path w="1904" h="0">
                  <a:moveTo>
                    <a:pt x="0" y="0"/>
                  </a:moveTo>
                  <a:lnTo>
                    <a:pt x="1625" y="0"/>
                  </a:lnTo>
                </a:path>
              </a:pathLst>
            </a:custGeom>
            <a:ln w="3175">
              <a:solidFill>
                <a:srgbClr val="565658"/>
              </a:solidFill>
            </a:ln>
          </p:spPr>
          <p:txBody>
            <a:bodyPr wrap="square" lIns="0" tIns="0" rIns="0" bIns="0" rtlCol="0"/>
            <a:lstStyle/>
            <a:p/>
          </p:txBody>
        </p:sp>
        <p:sp>
          <p:nvSpPr>
            <p:cNvPr id="1261" name="object 1261" descr=""/>
            <p:cNvSpPr/>
            <p:nvPr/>
          </p:nvSpPr>
          <p:spPr>
            <a:xfrm>
              <a:off x="5652409" y="2512864"/>
              <a:ext cx="1905" cy="0"/>
            </a:xfrm>
            <a:custGeom>
              <a:avLst/>
              <a:gdLst/>
              <a:ahLst/>
              <a:cxnLst/>
              <a:rect l="l" t="t" r="r" b="b"/>
              <a:pathLst>
                <a:path w="1904" h="0">
                  <a:moveTo>
                    <a:pt x="0" y="0"/>
                  </a:moveTo>
                  <a:lnTo>
                    <a:pt x="1625" y="0"/>
                  </a:lnTo>
                </a:path>
              </a:pathLst>
            </a:custGeom>
            <a:ln w="3175">
              <a:solidFill>
                <a:srgbClr val="565658"/>
              </a:solidFill>
            </a:ln>
          </p:spPr>
          <p:txBody>
            <a:bodyPr wrap="square" lIns="0" tIns="0" rIns="0" bIns="0" rtlCol="0"/>
            <a:lstStyle/>
            <a:p/>
          </p:txBody>
        </p:sp>
        <p:sp>
          <p:nvSpPr>
            <p:cNvPr id="1262" name="object 1262" descr=""/>
            <p:cNvSpPr/>
            <p:nvPr/>
          </p:nvSpPr>
          <p:spPr>
            <a:xfrm>
              <a:off x="5652409" y="2549140"/>
              <a:ext cx="1905" cy="0"/>
            </a:xfrm>
            <a:custGeom>
              <a:avLst/>
              <a:gdLst/>
              <a:ahLst/>
              <a:cxnLst/>
              <a:rect l="l" t="t" r="r" b="b"/>
              <a:pathLst>
                <a:path w="1904" h="0">
                  <a:moveTo>
                    <a:pt x="0" y="0"/>
                  </a:moveTo>
                  <a:lnTo>
                    <a:pt x="1625" y="0"/>
                  </a:lnTo>
                </a:path>
              </a:pathLst>
            </a:custGeom>
            <a:ln w="3175">
              <a:solidFill>
                <a:srgbClr val="565658"/>
              </a:solidFill>
            </a:ln>
          </p:spPr>
          <p:txBody>
            <a:bodyPr wrap="square" lIns="0" tIns="0" rIns="0" bIns="0" rtlCol="0"/>
            <a:lstStyle/>
            <a:p/>
          </p:txBody>
        </p:sp>
        <p:sp>
          <p:nvSpPr>
            <p:cNvPr id="1263" name="object 1263" descr=""/>
            <p:cNvSpPr/>
            <p:nvPr/>
          </p:nvSpPr>
          <p:spPr>
            <a:xfrm>
              <a:off x="5659664" y="2554684"/>
              <a:ext cx="635" cy="0"/>
            </a:xfrm>
            <a:custGeom>
              <a:avLst/>
              <a:gdLst/>
              <a:ahLst/>
              <a:cxnLst/>
              <a:rect l="l" t="t" r="r" b="b"/>
              <a:pathLst>
                <a:path w="635" h="0">
                  <a:moveTo>
                    <a:pt x="0" y="0"/>
                  </a:moveTo>
                  <a:lnTo>
                    <a:pt x="266" y="0"/>
                  </a:lnTo>
                </a:path>
              </a:pathLst>
            </a:custGeom>
            <a:ln w="3175">
              <a:solidFill>
                <a:srgbClr val="565658"/>
              </a:solidFill>
            </a:ln>
          </p:spPr>
          <p:txBody>
            <a:bodyPr wrap="square" lIns="0" tIns="0" rIns="0" bIns="0" rtlCol="0"/>
            <a:lstStyle/>
            <a:p/>
          </p:txBody>
        </p:sp>
        <p:sp>
          <p:nvSpPr>
            <p:cNvPr id="1264" name="object 1264" descr=""/>
            <p:cNvSpPr/>
            <p:nvPr/>
          </p:nvSpPr>
          <p:spPr>
            <a:xfrm>
              <a:off x="5663186" y="2511939"/>
              <a:ext cx="0" cy="36830"/>
            </a:xfrm>
            <a:custGeom>
              <a:avLst/>
              <a:gdLst/>
              <a:ahLst/>
              <a:cxnLst/>
              <a:rect l="l" t="t" r="r" b="b"/>
              <a:pathLst>
                <a:path w="0" h="36830">
                  <a:moveTo>
                    <a:pt x="0" y="36258"/>
                  </a:moveTo>
                  <a:lnTo>
                    <a:pt x="0" y="0"/>
                  </a:lnTo>
                </a:path>
              </a:pathLst>
            </a:custGeom>
            <a:ln w="3175">
              <a:solidFill>
                <a:srgbClr val="565658"/>
              </a:solidFill>
            </a:ln>
          </p:spPr>
          <p:txBody>
            <a:bodyPr wrap="square" lIns="0" tIns="0" rIns="0" bIns="0" rtlCol="0"/>
            <a:lstStyle/>
            <a:p/>
          </p:txBody>
        </p:sp>
        <p:sp>
          <p:nvSpPr>
            <p:cNvPr id="1265" name="object 1265" descr=""/>
            <p:cNvSpPr/>
            <p:nvPr/>
          </p:nvSpPr>
          <p:spPr>
            <a:xfrm>
              <a:off x="5659676" y="2505460"/>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1266" name="object 1266" descr=""/>
            <p:cNvSpPr/>
            <p:nvPr/>
          </p:nvSpPr>
          <p:spPr>
            <a:xfrm>
              <a:off x="5663191" y="2511920"/>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1267" name="object 1267" descr=""/>
            <p:cNvSpPr/>
            <p:nvPr/>
          </p:nvSpPr>
          <p:spPr>
            <a:xfrm>
              <a:off x="5663186" y="2548198"/>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1268" name="object 1268" descr=""/>
            <p:cNvSpPr/>
            <p:nvPr/>
          </p:nvSpPr>
          <p:spPr>
            <a:xfrm>
              <a:off x="5663025" y="2511920"/>
              <a:ext cx="0" cy="36830"/>
            </a:xfrm>
            <a:custGeom>
              <a:avLst/>
              <a:gdLst/>
              <a:ahLst/>
              <a:cxnLst/>
              <a:rect l="l" t="t" r="r" b="b"/>
              <a:pathLst>
                <a:path w="0" h="36830">
                  <a:moveTo>
                    <a:pt x="0" y="0"/>
                  </a:moveTo>
                  <a:lnTo>
                    <a:pt x="0" y="36283"/>
                  </a:lnTo>
                </a:path>
              </a:pathLst>
            </a:custGeom>
            <a:ln w="3175">
              <a:solidFill>
                <a:srgbClr val="565658"/>
              </a:solidFill>
            </a:ln>
          </p:spPr>
          <p:txBody>
            <a:bodyPr wrap="square" lIns="0" tIns="0" rIns="0" bIns="0" rtlCol="0"/>
            <a:lstStyle/>
            <a:p/>
          </p:txBody>
        </p:sp>
        <p:sp>
          <p:nvSpPr>
            <p:cNvPr id="1269" name="object 1269" descr=""/>
            <p:cNvSpPr/>
            <p:nvPr/>
          </p:nvSpPr>
          <p:spPr>
            <a:xfrm>
              <a:off x="5662900" y="2548198"/>
              <a:ext cx="635" cy="0"/>
            </a:xfrm>
            <a:custGeom>
              <a:avLst/>
              <a:gdLst/>
              <a:ahLst/>
              <a:cxnLst/>
              <a:rect l="l" t="t" r="r" b="b"/>
              <a:pathLst>
                <a:path w="635" h="0">
                  <a:moveTo>
                    <a:pt x="0" y="0"/>
                  </a:moveTo>
                  <a:lnTo>
                    <a:pt x="127" y="0"/>
                  </a:lnTo>
                </a:path>
              </a:pathLst>
            </a:custGeom>
            <a:ln w="3175">
              <a:solidFill>
                <a:srgbClr val="565658"/>
              </a:solidFill>
            </a:ln>
          </p:spPr>
          <p:txBody>
            <a:bodyPr wrap="square" lIns="0" tIns="0" rIns="0" bIns="0" rtlCol="0"/>
            <a:lstStyle/>
            <a:p/>
          </p:txBody>
        </p:sp>
        <p:sp>
          <p:nvSpPr>
            <p:cNvPr id="1270" name="object 1270" descr=""/>
            <p:cNvSpPr/>
            <p:nvPr/>
          </p:nvSpPr>
          <p:spPr>
            <a:xfrm>
              <a:off x="5662900" y="2511920"/>
              <a:ext cx="635" cy="0"/>
            </a:xfrm>
            <a:custGeom>
              <a:avLst/>
              <a:gdLst/>
              <a:ahLst/>
              <a:cxnLst/>
              <a:rect l="l" t="t" r="r" b="b"/>
              <a:pathLst>
                <a:path w="635" h="0">
                  <a:moveTo>
                    <a:pt x="0" y="0"/>
                  </a:moveTo>
                  <a:lnTo>
                    <a:pt x="127" y="0"/>
                  </a:lnTo>
                </a:path>
              </a:pathLst>
            </a:custGeom>
            <a:ln w="3175">
              <a:solidFill>
                <a:srgbClr val="565658"/>
              </a:solidFill>
            </a:ln>
          </p:spPr>
          <p:txBody>
            <a:bodyPr wrap="square" lIns="0" tIns="0" rIns="0" bIns="0" rtlCol="0"/>
            <a:lstStyle/>
            <a:p/>
          </p:txBody>
        </p:sp>
        <p:sp>
          <p:nvSpPr>
            <p:cNvPr id="1271" name="object 1271" descr=""/>
            <p:cNvSpPr/>
            <p:nvPr/>
          </p:nvSpPr>
          <p:spPr>
            <a:xfrm>
              <a:off x="5663507" y="2511920"/>
              <a:ext cx="4445" cy="0"/>
            </a:xfrm>
            <a:custGeom>
              <a:avLst/>
              <a:gdLst/>
              <a:ahLst/>
              <a:cxnLst/>
              <a:rect l="l" t="t" r="r" b="b"/>
              <a:pathLst>
                <a:path w="4445" h="0">
                  <a:moveTo>
                    <a:pt x="4267" y="0"/>
                  </a:moveTo>
                  <a:lnTo>
                    <a:pt x="0" y="0"/>
                  </a:lnTo>
                </a:path>
              </a:pathLst>
            </a:custGeom>
            <a:ln w="3175">
              <a:solidFill>
                <a:srgbClr val="565658"/>
              </a:solidFill>
            </a:ln>
          </p:spPr>
          <p:txBody>
            <a:bodyPr wrap="square" lIns="0" tIns="0" rIns="0" bIns="0" rtlCol="0"/>
            <a:lstStyle/>
            <a:p/>
          </p:txBody>
        </p:sp>
        <p:sp>
          <p:nvSpPr>
            <p:cNvPr id="1272" name="object 1272" descr=""/>
            <p:cNvSpPr/>
            <p:nvPr/>
          </p:nvSpPr>
          <p:spPr>
            <a:xfrm>
              <a:off x="5663509" y="2511939"/>
              <a:ext cx="0" cy="36830"/>
            </a:xfrm>
            <a:custGeom>
              <a:avLst/>
              <a:gdLst/>
              <a:ahLst/>
              <a:cxnLst/>
              <a:rect l="l" t="t" r="r" b="b"/>
              <a:pathLst>
                <a:path w="0" h="36830">
                  <a:moveTo>
                    <a:pt x="0" y="36258"/>
                  </a:moveTo>
                  <a:lnTo>
                    <a:pt x="0" y="0"/>
                  </a:lnTo>
                </a:path>
              </a:pathLst>
            </a:custGeom>
            <a:ln w="3175">
              <a:solidFill>
                <a:srgbClr val="565658"/>
              </a:solidFill>
            </a:ln>
          </p:spPr>
          <p:txBody>
            <a:bodyPr wrap="square" lIns="0" tIns="0" rIns="0" bIns="0" rtlCol="0"/>
            <a:lstStyle/>
            <a:p/>
          </p:txBody>
        </p:sp>
        <p:sp>
          <p:nvSpPr>
            <p:cNvPr id="1273" name="object 1273" descr=""/>
            <p:cNvSpPr/>
            <p:nvPr/>
          </p:nvSpPr>
          <p:spPr>
            <a:xfrm>
              <a:off x="5663507" y="2548198"/>
              <a:ext cx="4445" cy="0"/>
            </a:xfrm>
            <a:custGeom>
              <a:avLst/>
              <a:gdLst/>
              <a:ahLst/>
              <a:cxnLst/>
              <a:rect l="l" t="t" r="r" b="b"/>
              <a:pathLst>
                <a:path w="4445" h="0">
                  <a:moveTo>
                    <a:pt x="4267" y="0"/>
                  </a:moveTo>
                  <a:lnTo>
                    <a:pt x="0" y="0"/>
                  </a:lnTo>
                </a:path>
              </a:pathLst>
            </a:custGeom>
            <a:ln w="3175">
              <a:solidFill>
                <a:srgbClr val="565658"/>
              </a:solidFill>
            </a:ln>
          </p:spPr>
          <p:txBody>
            <a:bodyPr wrap="square" lIns="0" tIns="0" rIns="0" bIns="0" rtlCol="0"/>
            <a:lstStyle/>
            <a:p/>
          </p:txBody>
        </p:sp>
        <p:sp>
          <p:nvSpPr>
            <p:cNvPr id="1274" name="object 1274" descr=""/>
            <p:cNvSpPr/>
            <p:nvPr/>
          </p:nvSpPr>
          <p:spPr>
            <a:xfrm>
              <a:off x="5642371" y="2505781"/>
              <a:ext cx="14604" cy="0"/>
            </a:xfrm>
            <a:custGeom>
              <a:avLst/>
              <a:gdLst/>
              <a:ahLst/>
              <a:cxnLst/>
              <a:rect l="l" t="t" r="r" b="b"/>
              <a:pathLst>
                <a:path w="14604" h="0">
                  <a:moveTo>
                    <a:pt x="14211" y="0"/>
                  </a:moveTo>
                  <a:lnTo>
                    <a:pt x="0" y="0"/>
                  </a:lnTo>
                </a:path>
              </a:pathLst>
            </a:custGeom>
            <a:ln w="3175">
              <a:solidFill>
                <a:srgbClr val="565658"/>
              </a:solidFill>
            </a:ln>
          </p:spPr>
          <p:txBody>
            <a:bodyPr wrap="square" lIns="0" tIns="0" rIns="0" bIns="0" rtlCol="0"/>
            <a:lstStyle/>
            <a:p/>
          </p:txBody>
        </p:sp>
        <p:sp>
          <p:nvSpPr>
            <p:cNvPr id="1275" name="object 1275" descr=""/>
            <p:cNvSpPr/>
            <p:nvPr/>
          </p:nvSpPr>
          <p:spPr>
            <a:xfrm>
              <a:off x="5642381" y="2554361"/>
              <a:ext cx="14604" cy="0"/>
            </a:xfrm>
            <a:custGeom>
              <a:avLst/>
              <a:gdLst/>
              <a:ahLst/>
              <a:cxnLst/>
              <a:rect l="l" t="t" r="r" b="b"/>
              <a:pathLst>
                <a:path w="14604" h="0">
                  <a:moveTo>
                    <a:pt x="0" y="0"/>
                  </a:moveTo>
                  <a:lnTo>
                    <a:pt x="14198" y="0"/>
                  </a:lnTo>
                </a:path>
              </a:pathLst>
            </a:custGeom>
            <a:ln w="3175">
              <a:solidFill>
                <a:srgbClr val="565658"/>
              </a:solidFill>
            </a:ln>
          </p:spPr>
          <p:txBody>
            <a:bodyPr wrap="square" lIns="0" tIns="0" rIns="0" bIns="0" rtlCol="0"/>
            <a:lstStyle/>
            <a:p/>
          </p:txBody>
        </p:sp>
        <p:sp>
          <p:nvSpPr>
            <p:cNvPr id="1276" name="object 1276" descr=""/>
            <p:cNvSpPr/>
            <p:nvPr/>
          </p:nvSpPr>
          <p:spPr>
            <a:xfrm>
              <a:off x="5656582" y="2554361"/>
              <a:ext cx="635" cy="635"/>
            </a:xfrm>
            <a:custGeom>
              <a:avLst/>
              <a:gdLst/>
              <a:ahLst/>
              <a:cxnLst/>
              <a:rect l="l" t="t" r="r" b="b"/>
              <a:pathLst>
                <a:path w="635" h="635">
                  <a:moveTo>
                    <a:pt x="0" y="0"/>
                  </a:moveTo>
                  <a:lnTo>
                    <a:pt x="266" y="317"/>
                  </a:lnTo>
                </a:path>
              </a:pathLst>
            </a:custGeom>
            <a:ln w="3175">
              <a:solidFill>
                <a:srgbClr val="565658"/>
              </a:solidFill>
            </a:ln>
          </p:spPr>
          <p:txBody>
            <a:bodyPr wrap="square" lIns="0" tIns="0" rIns="0" bIns="0" rtlCol="0"/>
            <a:lstStyle/>
            <a:p/>
          </p:txBody>
        </p:sp>
        <p:sp>
          <p:nvSpPr>
            <p:cNvPr id="1277" name="object 1277" descr=""/>
            <p:cNvSpPr/>
            <p:nvPr/>
          </p:nvSpPr>
          <p:spPr>
            <a:xfrm>
              <a:off x="5656867" y="2505460"/>
              <a:ext cx="3175" cy="0"/>
            </a:xfrm>
            <a:custGeom>
              <a:avLst/>
              <a:gdLst/>
              <a:ahLst/>
              <a:cxnLst/>
              <a:rect l="l" t="t" r="r" b="b"/>
              <a:pathLst>
                <a:path w="3175" h="0">
                  <a:moveTo>
                    <a:pt x="0" y="0"/>
                  </a:moveTo>
                  <a:lnTo>
                    <a:pt x="2806" y="0"/>
                  </a:lnTo>
                </a:path>
              </a:pathLst>
            </a:custGeom>
            <a:ln w="3175">
              <a:solidFill>
                <a:srgbClr val="565658"/>
              </a:solidFill>
            </a:ln>
          </p:spPr>
          <p:txBody>
            <a:bodyPr wrap="square" lIns="0" tIns="0" rIns="0" bIns="0" rtlCol="0"/>
            <a:lstStyle/>
            <a:p/>
          </p:txBody>
        </p:sp>
        <p:sp>
          <p:nvSpPr>
            <p:cNvPr id="1278" name="object 1278" descr=""/>
            <p:cNvSpPr/>
            <p:nvPr/>
          </p:nvSpPr>
          <p:spPr>
            <a:xfrm>
              <a:off x="5659658" y="2511939"/>
              <a:ext cx="635" cy="36830"/>
            </a:xfrm>
            <a:custGeom>
              <a:avLst/>
              <a:gdLst/>
              <a:ahLst/>
              <a:cxnLst/>
              <a:rect l="l" t="t" r="r" b="b"/>
              <a:pathLst>
                <a:path w="635" h="36830">
                  <a:moveTo>
                    <a:pt x="0" y="36258"/>
                  </a:moveTo>
                  <a:lnTo>
                    <a:pt x="444" y="36258"/>
                  </a:lnTo>
                </a:path>
                <a:path w="635" h="36830">
                  <a:moveTo>
                    <a:pt x="0" y="36258"/>
                  </a:moveTo>
                  <a:lnTo>
                    <a:pt x="0" y="0"/>
                  </a:lnTo>
                </a:path>
              </a:pathLst>
            </a:custGeom>
            <a:ln w="3175">
              <a:solidFill>
                <a:srgbClr val="565658"/>
              </a:solidFill>
            </a:ln>
          </p:spPr>
          <p:txBody>
            <a:bodyPr wrap="square" lIns="0" tIns="0" rIns="0" bIns="0" rtlCol="0"/>
            <a:lstStyle/>
            <a:p/>
          </p:txBody>
        </p:sp>
        <p:sp>
          <p:nvSpPr>
            <p:cNvPr id="1279" name="object 1279" descr=""/>
            <p:cNvSpPr/>
            <p:nvPr/>
          </p:nvSpPr>
          <p:spPr>
            <a:xfrm>
              <a:off x="5659658" y="2511920"/>
              <a:ext cx="635" cy="0"/>
            </a:xfrm>
            <a:custGeom>
              <a:avLst/>
              <a:gdLst/>
              <a:ahLst/>
              <a:cxnLst/>
              <a:rect l="l" t="t" r="r" b="b"/>
              <a:pathLst>
                <a:path w="635" h="0">
                  <a:moveTo>
                    <a:pt x="0" y="0"/>
                  </a:moveTo>
                  <a:lnTo>
                    <a:pt x="444" y="0"/>
                  </a:lnTo>
                </a:path>
              </a:pathLst>
            </a:custGeom>
            <a:ln w="3175">
              <a:solidFill>
                <a:srgbClr val="565658"/>
              </a:solidFill>
            </a:ln>
          </p:spPr>
          <p:txBody>
            <a:bodyPr wrap="square" lIns="0" tIns="0" rIns="0" bIns="0" rtlCol="0"/>
            <a:lstStyle/>
            <a:p/>
          </p:txBody>
        </p:sp>
        <p:sp>
          <p:nvSpPr>
            <p:cNvPr id="1280" name="object 1280" descr=""/>
            <p:cNvSpPr/>
            <p:nvPr/>
          </p:nvSpPr>
          <p:spPr>
            <a:xfrm>
              <a:off x="5656600" y="2505460"/>
              <a:ext cx="635" cy="635"/>
            </a:xfrm>
            <a:custGeom>
              <a:avLst/>
              <a:gdLst/>
              <a:ahLst/>
              <a:cxnLst/>
              <a:rect l="l" t="t" r="r" b="b"/>
              <a:pathLst>
                <a:path w="635" h="635">
                  <a:moveTo>
                    <a:pt x="266" y="0"/>
                  </a:moveTo>
                  <a:lnTo>
                    <a:pt x="0" y="317"/>
                  </a:lnTo>
                </a:path>
              </a:pathLst>
            </a:custGeom>
            <a:ln w="3175">
              <a:solidFill>
                <a:srgbClr val="565658"/>
              </a:solidFill>
            </a:ln>
          </p:spPr>
          <p:txBody>
            <a:bodyPr wrap="square" lIns="0" tIns="0" rIns="0" bIns="0" rtlCol="0"/>
            <a:lstStyle/>
            <a:p/>
          </p:txBody>
        </p:sp>
        <p:sp>
          <p:nvSpPr>
            <p:cNvPr id="1281" name="object 1281" descr=""/>
            <p:cNvSpPr/>
            <p:nvPr/>
          </p:nvSpPr>
          <p:spPr>
            <a:xfrm>
              <a:off x="5662900" y="2511939"/>
              <a:ext cx="0" cy="36830"/>
            </a:xfrm>
            <a:custGeom>
              <a:avLst/>
              <a:gdLst/>
              <a:ahLst/>
              <a:cxnLst/>
              <a:rect l="l" t="t" r="r" b="b"/>
              <a:pathLst>
                <a:path w="0" h="36830">
                  <a:moveTo>
                    <a:pt x="0" y="36258"/>
                  </a:moveTo>
                  <a:lnTo>
                    <a:pt x="0" y="0"/>
                  </a:lnTo>
                </a:path>
              </a:pathLst>
            </a:custGeom>
            <a:ln w="3175">
              <a:solidFill>
                <a:srgbClr val="565658"/>
              </a:solidFill>
            </a:ln>
          </p:spPr>
          <p:txBody>
            <a:bodyPr wrap="square" lIns="0" tIns="0" rIns="0" bIns="0" rtlCol="0"/>
            <a:lstStyle/>
            <a:p/>
          </p:txBody>
        </p:sp>
        <p:sp>
          <p:nvSpPr>
            <p:cNvPr id="1282" name="object 1282" descr=""/>
            <p:cNvSpPr/>
            <p:nvPr/>
          </p:nvSpPr>
          <p:spPr>
            <a:xfrm>
              <a:off x="5660094" y="2511920"/>
              <a:ext cx="3175" cy="0"/>
            </a:xfrm>
            <a:custGeom>
              <a:avLst/>
              <a:gdLst/>
              <a:ahLst/>
              <a:cxnLst/>
              <a:rect l="l" t="t" r="r" b="b"/>
              <a:pathLst>
                <a:path w="3175" h="0">
                  <a:moveTo>
                    <a:pt x="2806" y="0"/>
                  </a:moveTo>
                  <a:lnTo>
                    <a:pt x="0" y="0"/>
                  </a:lnTo>
                </a:path>
              </a:pathLst>
            </a:custGeom>
            <a:ln w="3175">
              <a:solidFill>
                <a:srgbClr val="565658"/>
              </a:solidFill>
            </a:ln>
          </p:spPr>
          <p:txBody>
            <a:bodyPr wrap="square" lIns="0" tIns="0" rIns="0" bIns="0" rtlCol="0"/>
            <a:lstStyle/>
            <a:p/>
          </p:txBody>
        </p:sp>
        <p:sp>
          <p:nvSpPr>
            <p:cNvPr id="1283" name="object 1283" descr=""/>
            <p:cNvSpPr/>
            <p:nvPr/>
          </p:nvSpPr>
          <p:spPr>
            <a:xfrm>
              <a:off x="5660104" y="2511920"/>
              <a:ext cx="0" cy="36830"/>
            </a:xfrm>
            <a:custGeom>
              <a:avLst/>
              <a:gdLst/>
              <a:ahLst/>
              <a:cxnLst/>
              <a:rect l="l" t="t" r="r" b="b"/>
              <a:pathLst>
                <a:path w="0" h="36830">
                  <a:moveTo>
                    <a:pt x="0" y="0"/>
                  </a:moveTo>
                  <a:lnTo>
                    <a:pt x="0" y="36283"/>
                  </a:lnTo>
                </a:path>
              </a:pathLst>
            </a:custGeom>
            <a:ln w="3175">
              <a:solidFill>
                <a:srgbClr val="565658"/>
              </a:solidFill>
            </a:ln>
          </p:spPr>
          <p:txBody>
            <a:bodyPr wrap="square" lIns="0" tIns="0" rIns="0" bIns="0" rtlCol="0"/>
            <a:lstStyle/>
            <a:p/>
          </p:txBody>
        </p:sp>
        <p:sp>
          <p:nvSpPr>
            <p:cNvPr id="1284" name="object 1284" descr=""/>
            <p:cNvSpPr/>
            <p:nvPr/>
          </p:nvSpPr>
          <p:spPr>
            <a:xfrm>
              <a:off x="5656858" y="2554684"/>
              <a:ext cx="3175" cy="0"/>
            </a:xfrm>
            <a:custGeom>
              <a:avLst/>
              <a:gdLst/>
              <a:ahLst/>
              <a:cxnLst/>
              <a:rect l="l" t="t" r="r" b="b"/>
              <a:pathLst>
                <a:path w="3175" h="0">
                  <a:moveTo>
                    <a:pt x="2806" y="0"/>
                  </a:moveTo>
                  <a:lnTo>
                    <a:pt x="0" y="0"/>
                  </a:lnTo>
                </a:path>
              </a:pathLst>
            </a:custGeom>
            <a:ln w="3175">
              <a:solidFill>
                <a:srgbClr val="565658"/>
              </a:solidFill>
            </a:ln>
          </p:spPr>
          <p:txBody>
            <a:bodyPr wrap="square" lIns="0" tIns="0" rIns="0" bIns="0" rtlCol="0"/>
            <a:lstStyle/>
            <a:p/>
          </p:txBody>
        </p:sp>
        <p:sp>
          <p:nvSpPr>
            <p:cNvPr id="1285" name="object 1285" descr=""/>
            <p:cNvSpPr/>
            <p:nvPr/>
          </p:nvSpPr>
          <p:spPr>
            <a:xfrm>
              <a:off x="5660104" y="2548198"/>
              <a:ext cx="3175" cy="0"/>
            </a:xfrm>
            <a:custGeom>
              <a:avLst/>
              <a:gdLst/>
              <a:ahLst/>
              <a:cxnLst/>
              <a:rect l="l" t="t" r="r" b="b"/>
              <a:pathLst>
                <a:path w="3175" h="0">
                  <a:moveTo>
                    <a:pt x="0" y="0"/>
                  </a:moveTo>
                  <a:lnTo>
                    <a:pt x="2806" y="0"/>
                  </a:lnTo>
                </a:path>
              </a:pathLst>
            </a:custGeom>
            <a:ln w="3175">
              <a:solidFill>
                <a:srgbClr val="565658"/>
              </a:solidFill>
            </a:ln>
          </p:spPr>
          <p:txBody>
            <a:bodyPr wrap="square" lIns="0" tIns="0" rIns="0" bIns="0" rtlCol="0"/>
            <a:lstStyle/>
            <a:p/>
          </p:txBody>
        </p:sp>
        <p:sp>
          <p:nvSpPr>
            <p:cNvPr id="1286" name="object 1286" descr=""/>
            <p:cNvSpPr/>
            <p:nvPr/>
          </p:nvSpPr>
          <p:spPr>
            <a:xfrm>
              <a:off x="5694403" y="2574441"/>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1287" name="object 1287" descr=""/>
            <p:cNvSpPr/>
            <p:nvPr/>
          </p:nvSpPr>
          <p:spPr>
            <a:xfrm>
              <a:off x="5693758" y="2573783"/>
              <a:ext cx="5080" cy="0"/>
            </a:xfrm>
            <a:custGeom>
              <a:avLst/>
              <a:gdLst/>
              <a:ahLst/>
              <a:cxnLst/>
              <a:rect l="l" t="t" r="r" b="b"/>
              <a:pathLst>
                <a:path w="5079" h="0">
                  <a:moveTo>
                    <a:pt x="5029" y="0"/>
                  </a:moveTo>
                  <a:lnTo>
                    <a:pt x="0" y="0"/>
                  </a:lnTo>
                </a:path>
              </a:pathLst>
            </a:custGeom>
            <a:ln w="3175">
              <a:solidFill>
                <a:srgbClr val="565658"/>
              </a:solidFill>
            </a:ln>
          </p:spPr>
          <p:txBody>
            <a:bodyPr wrap="square" lIns="0" tIns="0" rIns="0" bIns="0" rtlCol="0"/>
            <a:lstStyle/>
            <a:p/>
          </p:txBody>
        </p:sp>
        <p:sp>
          <p:nvSpPr>
            <p:cNvPr id="1288" name="object 1288" descr=""/>
            <p:cNvSpPr/>
            <p:nvPr/>
          </p:nvSpPr>
          <p:spPr>
            <a:xfrm>
              <a:off x="5671209" y="2530387"/>
              <a:ext cx="635" cy="0"/>
            </a:xfrm>
            <a:custGeom>
              <a:avLst/>
              <a:gdLst/>
              <a:ahLst/>
              <a:cxnLst/>
              <a:rect l="l" t="t" r="r" b="b"/>
              <a:pathLst>
                <a:path w="635" h="0">
                  <a:moveTo>
                    <a:pt x="330" y="0"/>
                  </a:moveTo>
                  <a:lnTo>
                    <a:pt x="0" y="0"/>
                  </a:lnTo>
                </a:path>
              </a:pathLst>
            </a:custGeom>
            <a:ln w="3175">
              <a:solidFill>
                <a:srgbClr val="565658"/>
              </a:solidFill>
            </a:ln>
          </p:spPr>
          <p:txBody>
            <a:bodyPr wrap="square" lIns="0" tIns="0" rIns="0" bIns="0" rtlCol="0"/>
            <a:lstStyle/>
            <a:p/>
          </p:txBody>
        </p:sp>
        <p:sp>
          <p:nvSpPr>
            <p:cNvPr id="1289" name="object 1289" descr=""/>
            <p:cNvSpPr/>
            <p:nvPr/>
          </p:nvSpPr>
          <p:spPr>
            <a:xfrm>
              <a:off x="5671209" y="2524571"/>
              <a:ext cx="635" cy="0"/>
            </a:xfrm>
            <a:custGeom>
              <a:avLst/>
              <a:gdLst/>
              <a:ahLst/>
              <a:cxnLst/>
              <a:rect l="l" t="t" r="r" b="b"/>
              <a:pathLst>
                <a:path w="635" h="0">
                  <a:moveTo>
                    <a:pt x="330" y="0"/>
                  </a:moveTo>
                  <a:lnTo>
                    <a:pt x="0" y="0"/>
                  </a:lnTo>
                </a:path>
              </a:pathLst>
            </a:custGeom>
            <a:ln w="3175">
              <a:solidFill>
                <a:srgbClr val="565658"/>
              </a:solidFill>
            </a:ln>
          </p:spPr>
          <p:txBody>
            <a:bodyPr wrap="square" lIns="0" tIns="0" rIns="0" bIns="0" rtlCol="0"/>
            <a:lstStyle/>
            <a:p/>
          </p:txBody>
        </p:sp>
        <p:sp>
          <p:nvSpPr>
            <p:cNvPr id="1290" name="object 1290" descr=""/>
            <p:cNvSpPr/>
            <p:nvPr/>
          </p:nvSpPr>
          <p:spPr>
            <a:xfrm>
              <a:off x="5699432" y="2574441"/>
              <a:ext cx="1270" cy="0"/>
            </a:xfrm>
            <a:custGeom>
              <a:avLst/>
              <a:gdLst/>
              <a:ahLst/>
              <a:cxnLst/>
              <a:rect l="l" t="t" r="r" b="b"/>
              <a:pathLst>
                <a:path w="1270" h="0">
                  <a:moveTo>
                    <a:pt x="800" y="0"/>
                  </a:moveTo>
                  <a:lnTo>
                    <a:pt x="0" y="0"/>
                  </a:lnTo>
                </a:path>
              </a:pathLst>
            </a:custGeom>
            <a:ln w="3175">
              <a:solidFill>
                <a:srgbClr val="565658"/>
              </a:solidFill>
            </a:ln>
          </p:spPr>
          <p:txBody>
            <a:bodyPr wrap="square" lIns="0" tIns="0" rIns="0" bIns="0" rtlCol="0"/>
            <a:lstStyle/>
            <a:p/>
          </p:txBody>
        </p:sp>
        <p:sp>
          <p:nvSpPr>
            <p:cNvPr id="1291" name="object 1291" descr=""/>
            <p:cNvSpPr/>
            <p:nvPr/>
          </p:nvSpPr>
          <p:spPr>
            <a:xfrm>
              <a:off x="5698787" y="2573783"/>
              <a:ext cx="1905" cy="0"/>
            </a:xfrm>
            <a:custGeom>
              <a:avLst/>
              <a:gdLst/>
              <a:ahLst/>
              <a:cxnLst/>
              <a:rect l="l" t="t" r="r" b="b"/>
              <a:pathLst>
                <a:path w="1904" h="0">
                  <a:moveTo>
                    <a:pt x="0" y="0"/>
                  </a:moveTo>
                  <a:lnTo>
                    <a:pt x="1447" y="0"/>
                  </a:lnTo>
                </a:path>
              </a:pathLst>
            </a:custGeom>
            <a:ln w="3175">
              <a:solidFill>
                <a:srgbClr val="565658"/>
              </a:solidFill>
            </a:ln>
          </p:spPr>
          <p:txBody>
            <a:bodyPr wrap="square" lIns="0" tIns="0" rIns="0" bIns="0" rtlCol="0"/>
            <a:lstStyle/>
            <a:p/>
          </p:txBody>
        </p:sp>
        <p:sp>
          <p:nvSpPr>
            <p:cNvPr id="1292" name="object 1292" descr=""/>
            <p:cNvSpPr/>
            <p:nvPr/>
          </p:nvSpPr>
          <p:spPr>
            <a:xfrm>
              <a:off x="5728110" y="2462572"/>
              <a:ext cx="4445" cy="0"/>
            </a:xfrm>
            <a:custGeom>
              <a:avLst/>
              <a:gdLst/>
              <a:ahLst/>
              <a:cxnLst/>
              <a:rect l="l" t="t" r="r" b="b"/>
              <a:pathLst>
                <a:path w="4445" h="0">
                  <a:moveTo>
                    <a:pt x="4317" y="0"/>
                  </a:moveTo>
                  <a:lnTo>
                    <a:pt x="0" y="0"/>
                  </a:lnTo>
                </a:path>
              </a:pathLst>
            </a:custGeom>
            <a:ln w="3175">
              <a:solidFill>
                <a:srgbClr val="565658"/>
              </a:solidFill>
            </a:ln>
          </p:spPr>
          <p:txBody>
            <a:bodyPr wrap="square" lIns="0" tIns="0" rIns="0" bIns="0" rtlCol="0"/>
            <a:lstStyle/>
            <a:p/>
          </p:txBody>
        </p:sp>
        <p:sp>
          <p:nvSpPr>
            <p:cNvPr id="1293" name="object 1293" descr=""/>
            <p:cNvSpPr/>
            <p:nvPr/>
          </p:nvSpPr>
          <p:spPr>
            <a:xfrm>
              <a:off x="5727589" y="2463080"/>
              <a:ext cx="5080" cy="0"/>
            </a:xfrm>
            <a:custGeom>
              <a:avLst/>
              <a:gdLst/>
              <a:ahLst/>
              <a:cxnLst/>
              <a:rect l="l" t="t" r="r" b="b"/>
              <a:pathLst>
                <a:path w="5079" h="0">
                  <a:moveTo>
                    <a:pt x="4838" y="0"/>
                  </a:moveTo>
                  <a:lnTo>
                    <a:pt x="0" y="0"/>
                  </a:lnTo>
                </a:path>
              </a:pathLst>
            </a:custGeom>
            <a:ln w="3175">
              <a:solidFill>
                <a:srgbClr val="565658"/>
              </a:solidFill>
            </a:ln>
          </p:spPr>
          <p:txBody>
            <a:bodyPr wrap="square" lIns="0" tIns="0" rIns="0" bIns="0" rtlCol="0"/>
            <a:lstStyle/>
            <a:p/>
          </p:txBody>
        </p:sp>
        <p:sp>
          <p:nvSpPr>
            <p:cNvPr id="1294" name="object 1294" descr=""/>
            <p:cNvSpPr/>
            <p:nvPr/>
          </p:nvSpPr>
          <p:spPr>
            <a:xfrm>
              <a:off x="5797590" y="2462572"/>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1295" name="object 1295" descr=""/>
            <p:cNvSpPr/>
            <p:nvPr/>
          </p:nvSpPr>
          <p:spPr>
            <a:xfrm>
              <a:off x="5797583" y="2463080"/>
              <a:ext cx="1270" cy="0"/>
            </a:xfrm>
            <a:custGeom>
              <a:avLst/>
              <a:gdLst/>
              <a:ahLst/>
              <a:cxnLst/>
              <a:rect l="l" t="t" r="r" b="b"/>
              <a:pathLst>
                <a:path w="1270" h="0">
                  <a:moveTo>
                    <a:pt x="1117" y="0"/>
                  </a:moveTo>
                  <a:lnTo>
                    <a:pt x="0" y="0"/>
                  </a:lnTo>
                </a:path>
              </a:pathLst>
            </a:custGeom>
            <a:ln w="3175">
              <a:solidFill>
                <a:srgbClr val="565658"/>
              </a:solidFill>
            </a:ln>
          </p:spPr>
          <p:txBody>
            <a:bodyPr wrap="square" lIns="0" tIns="0" rIns="0" bIns="0" rtlCol="0"/>
            <a:lstStyle/>
            <a:p/>
          </p:txBody>
        </p:sp>
        <p:sp>
          <p:nvSpPr>
            <p:cNvPr id="1296" name="object 1296" descr=""/>
            <p:cNvSpPr/>
            <p:nvPr/>
          </p:nvSpPr>
          <p:spPr>
            <a:xfrm>
              <a:off x="5668435" y="2556630"/>
              <a:ext cx="24130" cy="0"/>
            </a:xfrm>
            <a:custGeom>
              <a:avLst/>
              <a:gdLst/>
              <a:ahLst/>
              <a:cxnLst/>
              <a:rect l="l" t="t" r="r" b="b"/>
              <a:pathLst>
                <a:path w="24129" h="0">
                  <a:moveTo>
                    <a:pt x="23685" y="0"/>
                  </a:moveTo>
                  <a:lnTo>
                    <a:pt x="0" y="0"/>
                  </a:lnTo>
                </a:path>
              </a:pathLst>
            </a:custGeom>
            <a:ln w="3175">
              <a:solidFill>
                <a:srgbClr val="565658"/>
              </a:solidFill>
            </a:ln>
          </p:spPr>
          <p:txBody>
            <a:bodyPr wrap="square" lIns="0" tIns="0" rIns="0" bIns="0" rtlCol="0"/>
            <a:lstStyle/>
            <a:p/>
          </p:txBody>
        </p:sp>
        <p:sp>
          <p:nvSpPr>
            <p:cNvPr id="1297" name="object 1297" descr=""/>
            <p:cNvSpPr/>
            <p:nvPr/>
          </p:nvSpPr>
          <p:spPr>
            <a:xfrm>
              <a:off x="5676375" y="2534270"/>
              <a:ext cx="11430" cy="0"/>
            </a:xfrm>
            <a:custGeom>
              <a:avLst/>
              <a:gdLst/>
              <a:ahLst/>
              <a:cxnLst/>
              <a:rect l="l" t="t" r="r" b="b"/>
              <a:pathLst>
                <a:path w="11429" h="0">
                  <a:moveTo>
                    <a:pt x="10896" y="0"/>
                  </a:moveTo>
                  <a:lnTo>
                    <a:pt x="0" y="0"/>
                  </a:lnTo>
                </a:path>
              </a:pathLst>
            </a:custGeom>
            <a:ln w="3175">
              <a:solidFill>
                <a:srgbClr val="565658"/>
              </a:solidFill>
            </a:ln>
          </p:spPr>
          <p:txBody>
            <a:bodyPr wrap="square" lIns="0" tIns="0" rIns="0" bIns="0" rtlCol="0"/>
            <a:lstStyle/>
            <a:p/>
          </p:txBody>
        </p:sp>
        <p:sp>
          <p:nvSpPr>
            <p:cNvPr id="1298" name="object 1298" descr=""/>
            <p:cNvSpPr/>
            <p:nvPr/>
          </p:nvSpPr>
          <p:spPr>
            <a:xfrm>
              <a:off x="5671204" y="2524558"/>
              <a:ext cx="0" cy="6350"/>
            </a:xfrm>
            <a:custGeom>
              <a:avLst/>
              <a:gdLst/>
              <a:ahLst/>
              <a:cxnLst/>
              <a:rect l="l" t="t" r="r" b="b"/>
              <a:pathLst>
                <a:path w="0" h="6350">
                  <a:moveTo>
                    <a:pt x="0" y="5829"/>
                  </a:moveTo>
                  <a:lnTo>
                    <a:pt x="0" y="0"/>
                  </a:lnTo>
                </a:path>
              </a:pathLst>
            </a:custGeom>
            <a:ln w="3175">
              <a:solidFill>
                <a:srgbClr val="565658"/>
              </a:solidFill>
            </a:ln>
          </p:spPr>
          <p:txBody>
            <a:bodyPr wrap="square" lIns="0" tIns="0" rIns="0" bIns="0" rtlCol="0"/>
            <a:lstStyle/>
            <a:p/>
          </p:txBody>
        </p:sp>
        <p:sp>
          <p:nvSpPr>
            <p:cNvPr id="1299" name="object 1299" descr=""/>
            <p:cNvSpPr/>
            <p:nvPr/>
          </p:nvSpPr>
          <p:spPr>
            <a:xfrm>
              <a:off x="5676370" y="2520677"/>
              <a:ext cx="11430" cy="0"/>
            </a:xfrm>
            <a:custGeom>
              <a:avLst/>
              <a:gdLst/>
              <a:ahLst/>
              <a:cxnLst/>
              <a:rect l="l" t="t" r="r" b="b"/>
              <a:pathLst>
                <a:path w="11429" h="0">
                  <a:moveTo>
                    <a:pt x="0" y="0"/>
                  </a:moveTo>
                  <a:lnTo>
                    <a:pt x="10909" y="0"/>
                  </a:lnTo>
                </a:path>
              </a:pathLst>
            </a:custGeom>
            <a:ln w="3175">
              <a:solidFill>
                <a:srgbClr val="565658"/>
              </a:solidFill>
            </a:ln>
          </p:spPr>
          <p:txBody>
            <a:bodyPr wrap="square" lIns="0" tIns="0" rIns="0" bIns="0" rtlCol="0"/>
            <a:lstStyle/>
            <a:p/>
          </p:txBody>
        </p:sp>
        <p:sp>
          <p:nvSpPr>
            <p:cNvPr id="1300" name="object 1300" descr=""/>
            <p:cNvSpPr/>
            <p:nvPr/>
          </p:nvSpPr>
          <p:spPr>
            <a:xfrm>
              <a:off x="5667775" y="2511920"/>
              <a:ext cx="0" cy="36830"/>
            </a:xfrm>
            <a:custGeom>
              <a:avLst/>
              <a:gdLst/>
              <a:ahLst/>
              <a:cxnLst/>
              <a:rect l="l" t="t" r="r" b="b"/>
              <a:pathLst>
                <a:path w="0" h="36830">
                  <a:moveTo>
                    <a:pt x="0" y="0"/>
                  </a:moveTo>
                  <a:lnTo>
                    <a:pt x="0" y="36283"/>
                  </a:lnTo>
                </a:path>
              </a:pathLst>
            </a:custGeom>
            <a:ln w="3175">
              <a:solidFill>
                <a:srgbClr val="565658"/>
              </a:solidFill>
            </a:ln>
          </p:spPr>
          <p:txBody>
            <a:bodyPr wrap="square" lIns="0" tIns="0" rIns="0" bIns="0" rtlCol="0"/>
            <a:lstStyle/>
            <a:p/>
          </p:txBody>
        </p:sp>
        <p:sp>
          <p:nvSpPr>
            <p:cNvPr id="1301" name="object 1301" descr=""/>
            <p:cNvSpPr/>
            <p:nvPr/>
          </p:nvSpPr>
          <p:spPr>
            <a:xfrm>
              <a:off x="5667372" y="2555329"/>
              <a:ext cx="24765" cy="0"/>
            </a:xfrm>
            <a:custGeom>
              <a:avLst/>
              <a:gdLst/>
              <a:ahLst/>
              <a:cxnLst/>
              <a:rect l="l" t="t" r="r" b="b"/>
              <a:pathLst>
                <a:path w="24764" h="0">
                  <a:moveTo>
                    <a:pt x="0" y="0"/>
                  </a:moveTo>
                  <a:lnTo>
                    <a:pt x="24574" y="0"/>
                  </a:lnTo>
                </a:path>
              </a:pathLst>
            </a:custGeom>
            <a:ln w="3175">
              <a:solidFill>
                <a:srgbClr val="565658"/>
              </a:solidFill>
            </a:ln>
          </p:spPr>
          <p:txBody>
            <a:bodyPr wrap="square" lIns="0" tIns="0" rIns="0" bIns="0" rtlCol="0"/>
            <a:lstStyle/>
            <a:p/>
          </p:txBody>
        </p:sp>
        <p:sp>
          <p:nvSpPr>
            <p:cNvPr id="1302" name="object 1302" descr=""/>
            <p:cNvSpPr/>
            <p:nvPr/>
          </p:nvSpPr>
          <p:spPr>
            <a:xfrm>
              <a:off x="5674813" y="2522611"/>
              <a:ext cx="8255" cy="0"/>
            </a:xfrm>
            <a:custGeom>
              <a:avLst/>
              <a:gdLst/>
              <a:ahLst/>
              <a:cxnLst/>
              <a:rect l="l" t="t" r="r" b="b"/>
              <a:pathLst>
                <a:path w="8254" h="0">
                  <a:moveTo>
                    <a:pt x="0" y="0"/>
                  </a:moveTo>
                  <a:lnTo>
                    <a:pt x="7899" y="0"/>
                  </a:lnTo>
                </a:path>
              </a:pathLst>
            </a:custGeom>
            <a:ln w="3175">
              <a:solidFill>
                <a:srgbClr val="565658"/>
              </a:solidFill>
            </a:ln>
          </p:spPr>
          <p:txBody>
            <a:bodyPr wrap="square" lIns="0" tIns="0" rIns="0" bIns="0" rtlCol="0"/>
            <a:lstStyle/>
            <a:p/>
          </p:txBody>
        </p:sp>
        <p:sp>
          <p:nvSpPr>
            <p:cNvPr id="1303" name="object 1303" descr=""/>
            <p:cNvSpPr/>
            <p:nvPr/>
          </p:nvSpPr>
          <p:spPr>
            <a:xfrm>
              <a:off x="5671545" y="2524571"/>
              <a:ext cx="9525" cy="0"/>
            </a:xfrm>
            <a:custGeom>
              <a:avLst/>
              <a:gdLst/>
              <a:ahLst/>
              <a:cxnLst/>
              <a:rect l="l" t="t" r="r" b="b"/>
              <a:pathLst>
                <a:path w="9525" h="0">
                  <a:moveTo>
                    <a:pt x="9258" y="0"/>
                  </a:moveTo>
                  <a:lnTo>
                    <a:pt x="0" y="0"/>
                  </a:lnTo>
                </a:path>
              </a:pathLst>
            </a:custGeom>
            <a:ln w="3175">
              <a:solidFill>
                <a:srgbClr val="565658"/>
              </a:solidFill>
            </a:ln>
          </p:spPr>
          <p:txBody>
            <a:bodyPr wrap="square" lIns="0" tIns="0" rIns="0" bIns="0" rtlCol="0"/>
            <a:lstStyle/>
            <a:p/>
          </p:txBody>
        </p:sp>
        <p:sp>
          <p:nvSpPr>
            <p:cNvPr id="1304" name="object 1304" descr=""/>
            <p:cNvSpPr/>
            <p:nvPr/>
          </p:nvSpPr>
          <p:spPr>
            <a:xfrm>
              <a:off x="5671539" y="2524571"/>
              <a:ext cx="0" cy="6350"/>
            </a:xfrm>
            <a:custGeom>
              <a:avLst/>
              <a:gdLst/>
              <a:ahLst/>
              <a:cxnLst/>
              <a:rect l="l" t="t" r="r" b="b"/>
              <a:pathLst>
                <a:path w="0" h="6350">
                  <a:moveTo>
                    <a:pt x="0" y="0"/>
                  </a:moveTo>
                  <a:lnTo>
                    <a:pt x="0" y="5816"/>
                  </a:lnTo>
                </a:path>
              </a:pathLst>
            </a:custGeom>
            <a:ln w="3175">
              <a:solidFill>
                <a:srgbClr val="565658"/>
              </a:solidFill>
            </a:ln>
          </p:spPr>
          <p:txBody>
            <a:bodyPr wrap="square" lIns="0" tIns="0" rIns="0" bIns="0" rtlCol="0"/>
            <a:lstStyle/>
            <a:p/>
          </p:txBody>
        </p:sp>
        <p:sp>
          <p:nvSpPr>
            <p:cNvPr id="1305" name="object 1305" descr=""/>
            <p:cNvSpPr/>
            <p:nvPr/>
          </p:nvSpPr>
          <p:spPr>
            <a:xfrm>
              <a:off x="5674814" y="2532335"/>
              <a:ext cx="8255" cy="0"/>
            </a:xfrm>
            <a:custGeom>
              <a:avLst/>
              <a:gdLst/>
              <a:ahLst/>
              <a:cxnLst/>
              <a:rect l="l" t="t" r="r" b="b"/>
              <a:pathLst>
                <a:path w="8254" h="0">
                  <a:moveTo>
                    <a:pt x="7899" y="0"/>
                  </a:moveTo>
                  <a:lnTo>
                    <a:pt x="0" y="0"/>
                  </a:lnTo>
                </a:path>
              </a:pathLst>
            </a:custGeom>
            <a:ln w="3175">
              <a:solidFill>
                <a:srgbClr val="565658"/>
              </a:solidFill>
            </a:ln>
          </p:spPr>
          <p:txBody>
            <a:bodyPr wrap="square" lIns="0" tIns="0" rIns="0" bIns="0" rtlCol="0"/>
            <a:lstStyle/>
            <a:p/>
          </p:txBody>
        </p:sp>
        <p:sp>
          <p:nvSpPr>
            <p:cNvPr id="1306" name="object 1306" descr=""/>
            <p:cNvSpPr/>
            <p:nvPr/>
          </p:nvSpPr>
          <p:spPr>
            <a:xfrm>
              <a:off x="5671539" y="2530387"/>
              <a:ext cx="9525" cy="0"/>
            </a:xfrm>
            <a:custGeom>
              <a:avLst/>
              <a:gdLst/>
              <a:ahLst/>
              <a:cxnLst/>
              <a:rect l="l" t="t" r="r" b="b"/>
              <a:pathLst>
                <a:path w="9525" h="0">
                  <a:moveTo>
                    <a:pt x="0" y="0"/>
                  </a:moveTo>
                  <a:lnTo>
                    <a:pt x="9258" y="0"/>
                  </a:lnTo>
                </a:path>
              </a:pathLst>
            </a:custGeom>
            <a:ln w="3175">
              <a:solidFill>
                <a:srgbClr val="565658"/>
              </a:solidFill>
            </a:ln>
          </p:spPr>
          <p:txBody>
            <a:bodyPr wrap="square" lIns="0" tIns="0" rIns="0" bIns="0" rtlCol="0"/>
            <a:lstStyle/>
            <a:p/>
          </p:txBody>
        </p:sp>
        <p:sp>
          <p:nvSpPr>
            <p:cNvPr id="1307" name="object 1307" descr=""/>
            <p:cNvSpPr/>
            <p:nvPr/>
          </p:nvSpPr>
          <p:spPr>
            <a:xfrm>
              <a:off x="5693758" y="2566987"/>
              <a:ext cx="3810" cy="0"/>
            </a:xfrm>
            <a:custGeom>
              <a:avLst/>
              <a:gdLst/>
              <a:ahLst/>
              <a:cxnLst/>
              <a:rect l="l" t="t" r="r" b="b"/>
              <a:pathLst>
                <a:path w="3810" h="0">
                  <a:moveTo>
                    <a:pt x="3213" y="0"/>
                  </a:moveTo>
                  <a:lnTo>
                    <a:pt x="0" y="0"/>
                  </a:lnTo>
                </a:path>
              </a:pathLst>
            </a:custGeom>
            <a:ln w="3175">
              <a:solidFill>
                <a:srgbClr val="565658"/>
              </a:solidFill>
            </a:ln>
          </p:spPr>
          <p:txBody>
            <a:bodyPr wrap="square" lIns="0" tIns="0" rIns="0" bIns="0" rtlCol="0"/>
            <a:lstStyle/>
            <a:p/>
          </p:txBody>
        </p:sp>
        <p:sp>
          <p:nvSpPr>
            <p:cNvPr id="1308" name="object 1308" descr=""/>
            <p:cNvSpPr/>
            <p:nvPr/>
          </p:nvSpPr>
          <p:spPr>
            <a:xfrm>
              <a:off x="5693434" y="2566665"/>
              <a:ext cx="3175" cy="0"/>
            </a:xfrm>
            <a:custGeom>
              <a:avLst/>
              <a:gdLst/>
              <a:ahLst/>
              <a:cxnLst/>
              <a:rect l="l" t="t" r="r" b="b"/>
              <a:pathLst>
                <a:path w="3175" h="0">
                  <a:moveTo>
                    <a:pt x="2984" y="0"/>
                  </a:moveTo>
                  <a:lnTo>
                    <a:pt x="0" y="0"/>
                  </a:lnTo>
                </a:path>
              </a:pathLst>
            </a:custGeom>
            <a:ln w="3175">
              <a:solidFill>
                <a:srgbClr val="565658"/>
              </a:solidFill>
            </a:ln>
          </p:spPr>
          <p:txBody>
            <a:bodyPr wrap="square" lIns="0" tIns="0" rIns="0" bIns="0" rtlCol="0"/>
            <a:lstStyle/>
            <a:p/>
          </p:txBody>
        </p:sp>
        <p:sp>
          <p:nvSpPr>
            <p:cNvPr id="1309" name="object 1309" descr=""/>
            <p:cNvSpPr/>
            <p:nvPr/>
          </p:nvSpPr>
          <p:spPr>
            <a:xfrm>
              <a:off x="5622872" y="2491532"/>
              <a:ext cx="72390" cy="0"/>
            </a:xfrm>
            <a:custGeom>
              <a:avLst/>
              <a:gdLst/>
              <a:ahLst/>
              <a:cxnLst/>
              <a:rect l="l" t="t" r="r" b="b"/>
              <a:pathLst>
                <a:path w="72389" h="0">
                  <a:moveTo>
                    <a:pt x="0" y="0"/>
                  </a:moveTo>
                  <a:lnTo>
                    <a:pt x="72161" y="0"/>
                  </a:lnTo>
                </a:path>
              </a:pathLst>
            </a:custGeom>
            <a:ln w="3175">
              <a:solidFill>
                <a:srgbClr val="565658"/>
              </a:solidFill>
            </a:ln>
          </p:spPr>
          <p:txBody>
            <a:bodyPr wrap="square" lIns="0" tIns="0" rIns="0" bIns="0" rtlCol="0"/>
            <a:lstStyle/>
            <a:p/>
          </p:txBody>
        </p:sp>
        <p:sp>
          <p:nvSpPr>
            <p:cNvPr id="1310" name="object 1310" descr=""/>
            <p:cNvSpPr/>
            <p:nvPr/>
          </p:nvSpPr>
          <p:spPr>
            <a:xfrm>
              <a:off x="5680804" y="2524558"/>
              <a:ext cx="0" cy="6350"/>
            </a:xfrm>
            <a:custGeom>
              <a:avLst/>
              <a:gdLst/>
              <a:ahLst/>
              <a:cxnLst/>
              <a:rect l="l" t="t" r="r" b="b"/>
              <a:pathLst>
                <a:path w="0" h="6350">
                  <a:moveTo>
                    <a:pt x="0" y="5829"/>
                  </a:moveTo>
                  <a:lnTo>
                    <a:pt x="0" y="0"/>
                  </a:lnTo>
                </a:path>
              </a:pathLst>
            </a:custGeom>
            <a:ln w="3175">
              <a:solidFill>
                <a:srgbClr val="565658"/>
              </a:solidFill>
            </a:ln>
          </p:spPr>
          <p:txBody>
            <a:bodyPr wrap="square" lIns="0" tIns="0" rIns="0" bIns="0" rtlCol="0"/>
            <a:lstStyle/>
            <a:p/>
          </p:txBody>
        </p:sp>
        <p:sp>
          <p:nvSpPr>
            <p:cNvPr id="1311" name="object 1311" descr=""/>
            <p:cNvSpPr/>
            <p:nvPr/>
          </p:nvSpPr>
          <p:spPr>
            <a:xfrm>
              <a:off x="5682714" y="2522611"/>
              <a:ext cx="4445" cy="0"/>
            </a:xfrm>
            <a:custGeom>
              <a:avLst/>
              <a:gdLst/>
              <a:ahLst/>
              <a:cxnLst/>
              <a:rect l="l" t="t" r="r" b="b"/>
              <a:pathLst>
                <a:path w="4445" h="0">
                  <a:moveTo>
                    <a:pt x="0" y="0"/>
                  </a:moveTo>
                  <a:lnTo>
                    <a:pt x="4279" y="0"/>
                  </a:lnTo>
                </a:path>
              </a:pathLst>
            </a:custGeom>
            <a:ln w="3175">
              <a:solidFill>
                <a:srgbClr val="565658"/>
              </a:solidFill>
            </a:ln>
          </p:spPr>
          <p:txBody>
            <a:bodyPr wrap="square" lIns="0" tIns="0" rIns="0" bIns="0" rtlCol="0"/>
            <a:lstStyle/>
            <a:p/>
          </p:txBody>
        </p:sp>
        <p:sp>
          <p:nvSpPr>
            <p:cNvPr id="1312" name="object 1312" descr=""/>
            <p:cNvSpPr/>
            <p:nvPr/>
          </p:nvSpPr>
          <p:spPr>
            <a:xfrm>
              <a:off x="5680804" y="2524571"/>
              <a:ext cx="6350" cy="0"/>
            </a:xfrm>
            <a:custGeom>
              <a:avLst/>
              <a:gdLst/>
              <a:ahLst/>
              <a:cxnLst/>
              <a:rect l="l" t="t" r="r" b="b"/>
              <a:pathLst>
                <a:path w="6350" h="0">
                  <a:moveTo>
                    <a:pt x="6350" y="0"/>
                  </a:moveTo>
                  <a:lnTo>
                    <a:pt x="0" y="0"/>
                  </a:lnTo>
                </a:path>
              </a:pathLst>
            </a:custGeom>
            <a:ln w="3175">
              <a:solidFill>
                <a:srgbClr val="565658"/>
              </a:solidFill>
            </a:ln>
          </p:spPr>
          <p:txBody>
            <a:bodyPr wrap="square" lIns="0" tIns="0" rIns="0" bIns="0" rtlCol="0"/>
            <a:lstStyle/>
            <a:p/>
          </p:txBody>
        </p:sp>
        <p:sp>
          <p:nvSpPr>
            <p:cNvPr id="1313" name="object 1313" descr=""/>
            <p:cNvSpPr/>
            <p:nvPr/>
          </p:nvSpPr>
          <p:spPr>
            <a:xfrm>
              <a:off x="5680804" y="2530387"/>
              <a:ext cx="6350" cy="0"/>
            </a:xfrm>
            <a:custGeom>
              <a:avLst/>
              <a:gdLst/>
              <a:ahLst/>
              <a:cxnLst/>
              <a:rect l="l" t="t" r="r" b="b"/>
              <a:pathLst>
                <a:path w="6350" h="0">
                  <a:moveTo>
                    <a:pt x="0" y="0"/>
                  </a:moveTo>
                  <a:lnTo>
                    <a:pt x="6248" y="0"/>
                  </a:lnTo>
                </a:path>
              </a:pathLst>
            </a:custGeom>
            <a:ln w="3175">
              <a:solidFill>
                <a:srgbClr val="565658"/>
              </a:solidFill>
            </a:ln>
          </p:spPr>
          <p:txBody>
            <a:bodyPr wrap="square" lIns="0" tIns="0" rIns="0" bIns="0" rtlCol="0"/>
            <a:lstStyle/>
            <a:p/>
          </p:txBody>
        </p:sp>
        <p:sp>
          <p:nvSpPr>
            <p:cNvPr id="1314" name="object 1314" descr=""/>
            <p:cNvSpPr/>
            <p:nvPr/>
          </p:nvSpPr>
          <p:spPr>
            <a:xfrm>
              <a:off x="5682716" y="2532335"/>
              <a:ext cx="4445" cy="0"/>
            </a:xfrm>
            <a:custGeom>
              <a:avLst/>
              <a:gdLst/>
              <a:ahLst/>
              <a:cxnLst/>
              <a:rect l="l" t="t" r="r" b="b"/>
              <a:pathLst>
                <a:path w="4445" h="0">
                  <a:moveTo>
                    <a:pt x="4394" y="0"/>
                  </a:moveTo>
                  <a:lnTo>
                    <a:pt x="0" y="0"/>
                  </a:lnTo>
                </a:path>
              </a:pathLst>
            </a:custGeom>
            <a:ln w="3175">
              <a:solidFill>
                <a:srgbClr val="565658"/>
              </a:solidFill>
            </a:ln>
          </p:spPr>
          <p:txBody>
            <a:bodyPr wrap="square" lIns="0" tIns="0" rIns="0" bIns="0" rtlCol="0"/>
            <a:lstStyle/>
            <a:p/>
          </p:txBody>
        </p:sp>
        <p:sp>
          <p:nvSpPr>
            <p:cNvPr id="1315" name="object 1315" descr=""/>
            <p:cNvSpPr/>
            <p:nvPr/>
          </p:nvSpPr>
          <p:spPr>
            <a:xfrm>
              <a:off x="5507196" y="2512578"/>
              <a:ext cx="0" cy="12700"/>
            </a:xfrm>
            <a:custGeom>
              <a:avLst/>
              <a:gdLst/>
              <a:ahLst/>
              <a:cxnLst/>
              <a:rect l="l" t="t" r="r" b="b"/>
              <a:pathLst>
                <a:path w="0" h="12700">
                  <a:moveTo>
                    <a:pt x="0" y="0"/>
                  </a:moveTo>
                  <a:lnTo>
                    <a:pt x="0" y="12623"/>
                  </a:lnTo>
                </a:path>
              </a:pathLst>
            </a:custGeom>
            <a:ln w="3175">
              <a:solidFill>
                <a:srgbClr val="565658"/>
              </a:solidFill>
            </a:ln>
          </p:spPr>
          <p:txBody>
            <a:bodyPr wrap="square" lIns="0" tIns="0" rIns="0" bIns="0" rtlCol="0"/>
            <a:lstStyle/>
            <a:p/>
          </p:txBody>
        </p:sp>
        <p:sp>
          <p:nvSpPr>
            <p:cNvPr id="1316" name="object 1316" descr=""/>
            <p:cNvSpPr/>
            <p:nvPr/>
          </p:nvSpPr>
          <p:spPr>
            <a:xfrm>
              <a:off x="5507196" y="2529743"/>
              <a:ext cx="0" cy="44450"/>
            </a:xfrm>
            <a:custGeom>
              <a:avLst/>
              <a:gdLst/>
              <a:ahLst/>
              <a:cxnLst/>
              <a:rect l="l" t="t" r="r" b="b"/>
              <a:pathLst>
                <a:path w="0" h="44450">
                  <a:moveTo>
                    <a:pt x="0" y="0"/>
                  </a:moveTo>
                  <a:lnTo>
                    <a:pt x="0" y="44373"/>
                  </a:lnTo>
                </a:path>
              </a:pathLst>
            </a:custGeom>
            <a:ln w="3175">
              <a:solidFill>
                <a:srgbClr val="565658"/>
              </a:solidFill>
            </a:ln>
          </p:spPr>
          <p:txBody>
            <a:bodyPr wrap="square" lIns="0" tIns="0" rIns="0" bIns="0" rtlCol="0"/>
            <a:lstStyle/>
            <a:p/>
          </p:txBody>
        </p:sp>
        <p:sp>
          <p:nvSpPr>
            <p:cNvPr id="1317" name="object 1317" descr=""/>
            <p:cNvSpPr/>
            <p:nvPr/>
          </p:nvSpPr>
          <p:spPr>
            <a:xfrm>
              <a:off x="5507196" y="2574107"/>
              <a:ext cx="0" cy="3175"/>
            </a:xfrm>
            <a:custGeom>
              <a:avLst/>
              <a:gdLst/>
              <a:ahLst/>
              <a:cxnLst/>
              <a:rect l="l" t="t" r="r" b="b"/>
              <a:pathLst>
                <a:path w="0" h="3175">
                  <a:moveTo>
                    <a:pt x="0" y="2590"/>
                  </a:moveTo>
                  <a:lnTo>
                    <a:pt x="0" y="0"/>
                  </a:lnTo>
                </a:path>
              </a:pathLst>
            </a:custGeom>
            <a:ln w="3175">
              <a:solidFill>
                <a:srgbClr val="565658"/>
              </a:solidFill>
            </a:ln>
          </p:spPr>
          <p:txBody>
            <a:bodyPr wrap="square" lIns="0" tIns="0" rIns="0" bIns="0" rtlCol="0"/>
            <a:lstStyle/>
            <a:p/>
          </p:txBody>
        </p:sp>
        <p:sp>
          <p:nvSpPr>
            <p:cNvPr id="1318" name="object 1318" descr=""/>
            <p:cNvSpPr/>
            <p:nvPr/>
          </p:nvSpPr>
          <p:spPr>
            <a:xfrm>
              <a:off x="5507193" y="2576698"/>
              <a:ext cx="1270" cy="0"/>
            </a:xfrm>
            <a:custGeom>
              <a:avLst/>
              <a:gdLst/>
              <a:ahLst/>
              <a:cxnLst/>
              <a:rect l="l" t="t" r="r" b="b"/>
              <a:pathLst>
                <a:path w="1270" h="0">
                  <a:moveTo>
                    <a:pt x="647" y="0"/>
                  </a:moveTo>
                  <a:lnTo>
                    <a:pt x="0" y="0"/>
                  </a:lnTo>
                </a:path>
              </a:pathLst>
            </a:custGeom>
            <a:ln w="3175">
              <a:solidFill>
                <a:srgbClr val="565658"/>
              </a:solidFill>
            </a:ln>
          </p:spPr>
          <p:txBody>
            <a:bodyPr wrap="square" lIns="0" tIns="0" rIns="0" bIns="0" rtlCol="0"/>
            <a:lstStyle/>
            <a:p/>
          </p:txBody>
        </p:sp>
        <p:sp>
          <p:nvSpPr>
            <p:cNvPr id="1319" name="object 1319" descr=""/>
            <p:cNvSpPr/>
            <p:nvPr/>
          </p:nvSpPr>
          <p:spPr>
            <a:xfrm>
              <a:off x="5507196" y="2574106"/>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320" name="object 1320" descr=""/>
            <p:cNvSpPr/>
            <p:nvPr/>
          </p:nvSpPr>
          <p:spPr>
            <a:xfrm>
              <a:off x="5507841" y="2574107"/>
              <a:ext cx="0" cy="3175"/>
            </a:xfrm>
            <a:custGeom>
              <a:avLst/>
              <a:gdLst/>
              <a:ahLst/>
              <a:cxnLst/>
              <a:rect l="l" t="t" r="r" b="b"/>
              <a:pathLst>
                <a:path w="0" h="3175">
                  <a:moveTo>
                    <a:pt x="0" y="2590"/>
                  </a:moveTo>
                  <a:lnTo>
                    <a:pt x="0" y="0"/>
                  </a:lnTo>
                </a:path>
              </a:pathLst>
            </a:custGeom>
            <a:ln w="3175">
              <a:solidFill>
                <a:srgbClr val="565658"/>
              </a:solidFill>
            </a:ln>
          </p:spPr>
          <p:txBody>
            <a:bodyPr wrap="square" lIns="0" tIns="0" rIns="0" bIns="0" rtlCol="0"/>
            <a:lstStyle/>
            <a:p/>
          </p:txBody>
        </p:sp>
        <p:sp>
          <p:nvSpPr>
            <p:cNvPr id="1321" name="object 1321" descr=""/>
            <p:cNvSpPr/>
            <p:nvPr/>
          </p:nvSpPr>
          <p:spPr>
            <a:xfrm>
              <a:off x="5507841" y="2529732"/>
              <a:ext cx="0" cy="44450"/>
            </a:xfrm>
            <a:custGeom>
              <a:avLst/>
              <a:gdLst/>
              <a:ahLst/>
              <a:cxnLst/>
              <a:rect l="l" t="t" r="r" b="b"/>
              <a:pathLst>
                <a:path w="0" h="44450">
                  <a:moveTo>
                    <a:pt x="0" y="44373"/>
                  </a:moveTo>
                  <a:lnTo>
                    <a:pt x="0" y="0"/>
                  </a:lnTo>
                </a:path>
              </a:pathLst>
            </a:custGeom>
            <a:ln w="3175">
              <a:solidFill>
                <a:srgbClr val="565658"/>
              </a:solidFill>
            </a:ln>
          </p:spPr>
          <p:txBody>
            <a:bodyPr wrap="square" lIns="0" tIns="0" rIns="0" bIns="0" rtlCol="0"/>
            <a:lstStyle/>
            <a:p/>
          </p:txBody>
        </p:sp>
        <p:sp>
          <p:nvSpPr>
            <p:cNvPr id="1322" name="object 1322" descr=""/>
            <p:cNvSpPr/>
            <p:nvPr/>
          </p:nvSpPr>
          <p:spPr>
            <a:xfrm>
              <a:off x="5507841" y="2512579"/>
              <a:ext cx="0" cy="12700"/>
            </a:xfrm>
            <a:custGeom>
              <a:avLst/>
              <a:gdLst/>
              <a:ahLst/>
              <a:cxnLst/>
              <a:rect l="l" t="t" r="r" b="b"/>
              <a:pathLst>
                <a:path w="0" h="12700">
                  <a:moveTo>
                    <a:pt x="0" y="12623"/>
                  </a:moveTo>
                  <a:lnTo>
                    <a:pt x="0" y="0"/>
                  </a:lnTo>
                </a:path>
              </a:pathLst>
            </a:custGeom>
            <a:ln w="3175">
              <a:solidFill>
                <a:srgbClr val="565658"/>
              </a:solidFill>
            </a:ln>
          </p:spPr>
          <p:txBody>
            <a:bodyPr wrap="square" lIns="0" tIns="0" rIns="0" bIns="0" rtlCol="0"/>
            <a:lstStyle/>
            <a:p/>
          </p:txBody>
        </p:sp>
        <p:sp>
          <p:nvSpPr>
            <p:cNvPr id="1323" name="object 1323" descr=""/>
            <p:cNvSpPr/>
            <p:nvPr/>
          </p:nvSpPr>
          <p:spPr>
            <a:xfrm>
              <a:off x="5507847" y="2574106"/>
              <a:ext cx="1905" cy="0"/>
            </a:xfrm>
            <a:custGeom>
              <a:avLst/>
              <a:gdLst/>
              <a:ahLst/>
              <a:cxnLst/>
              <a:rect l="l" t="t" r="r" b="b"/>
              <a:pathLst>
                <a:path w="1904" h="0">
                  <a:moveTo>
                    <a:pt x="1295" y="0"/>
                  </a:moveTo>
                  <a:lnTo>
                    <a:pt x="0" y="0"/>
                  </a:lnTo>
                </a:path>
              </a:pathLst>
            </a:custGeom>
            <a:ln w="3175">
              <a:solidFill>
                <a:srgbClr val="565658"/>
              </a:solidFill>
            </a:ln>
          </p:spPr>
          <p:txBody>
            <a:bodyPr wrap="square" lIns="0" tIns="0" rIns="0" bIns="0" rtlCol="0"/>
            <a:lstStyle/>
            <a:p/>
          </p:txBody>
        </p:sp>
        <p:sp>
          <p:nvSpPr>
            <p:cNvPr id="1324" name="object 1324" descr=""/>
            <p:cNvSpPr/>
            <p:nvPr/>
          </p:nvSpPr>
          <p:spPr>
            <a:xfrm>
              <a:off x="5507196" y="2477591"/>
              <a:ext cx="0" cy="8255"/>
            </a:xfrm>
            <a:custGeom>
              <a:avLst/>
              <a:gdLst/>
              <a:ahLst/>
              <a:cxnLst/>
              <a:rect l="l" t="t" r="r" b="b"/>
              <a:pathLst>
                <a:path w="0" h="8255">
                  <a:moveTo>
                    <a:pt x="0" y="0"/>
                  </a:moveTo>
                  <a:lnTo>
                    <a:pt x="0" y="7772"/>
                  </a:lnTo>
                </a:path>
              </a:pathLst>
            </a:custGeom>
            <a:ln w="3175">
              <a:solidFill>
                <a:srgbClr val="565658"/>
              </a:solidFill>
            </a:ln>
          </p:spPr>
          <p:txBody>
            <a:bodyPr wrap="square" lIns="0" tIns="0" rIns="0" bIns="0" rtlCol="0"/>
            <a:lstStyle/>
            <a:p/>
          </p:txBody>
        </p:sp>
        <p:sp>
          <p:nvSpPr>
            <p:cNvPr id="1325" name="object 1325" descr=""/>
            <p:cNvSpPr/>
            <p:nvPr/>
          </p:nvSpPr>
          <p:spPr>
            <a:xfrm>
              <a:off x="5507196" y="2485371"/>
              <a:ext cx="0" cy="19685"/>
            </a:xfrm>
            <a:custGeom>
              <a:avLst/>
              <a:gdLst/>
              <a:ahLst/>
              <a:cxnLst/>
              <a:rect l="l" t="t" r="r" b="b"/>
              <a:pathLst>
                <a:path w="0" h="19685">
                  <a:moveTo>
                    <a:pt x="0" y="19430"/>
                  </a:moveTo>
                  <a:lnTo>
                    <a:pt x="0" y="0"/>
                  </a:lnTo>
                </a:path>
              </a:pathLst>
            </a:custGeom>
            <a:ln w="3175">
              <a:solidFill>
                <a:srgbClr val="565658"/>
              </a:solidFill>
            </a:ln>
          </p:spPr>
          <p:txBody>
            <a:bodyPr wrap="square" lIns="0" tIns="0" rIns="0" bIns="0" rtlCol="0"/>
            <a:lstStyle/>
            <a:p/>
          </p:txBody>
        </p:sp>
        <p:sp>
          <p:nvSpPr>
            <p:cNvPr id="1326" name="object 1326" descr=""/>
            <p:cNvSpPr/>
            <p:nvPr/>
          </p:nvSpPr>
          <p:spPr>
            <a:xfrm>
              <a:off x="5507196" y="2485367"/>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327" name="object 1327" descr=""/>
            <p:cNvSpPr/>
            <p:nvPr/>
          </p:nvSpPr>
          <p:spPr>
            <a:xfrm>
              <a:off x="5507196" y="2504806"/>
              <a:ext cx="0" cy="8255"/>
            </a:xfrm>
            <a:custGeom>
              <a:avLst/>
              <a:gdLst/>
              <a:ahLst/>
              <a:cxnLst/>
              <a:rect l="l" t="t" r="r" b="b"/>
              <a:pathLst>
                <a:path w="0" h="8255">
                  <a:moveTo>
                    <a:pt x="0" y="7772"/>
                  </a:moveTo>
                  <a:lnTo>
                    <a:pt x="0" y="0"/>
                  </a:lnTo>
                </a:path>
              </a:pathLst>
            </a:custGeom>
            <a:ln w="3175">
              <a:solidFill>
                <a:srgbClr val="565658"/>
              </a:solidFill>
            </a:ln>
          </p:spPr>
          <p:txBody>
            <a:bodyPr wrap="square" lIns="0" tIns="0" rIns="0" bIns="0" rtlCol="0"/>
            <a:lstStyle/>
            <a:p/>
          </p:txBody>
        </p:sp>
        <p:sp>
          <p:nvSpPr>
            <p:cNvPr id="1328" name="object 1328" descr=""/>
            <p:cNvSpPr/>
            <p:nvPr/>
          </p:nvSpPr>
          <p:spPr>
            <a:xfrm>
              <a:off x="5507196" y="2504802"/>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329" name="object 1329" descr=""/>
            <p:cNvSpPr/>
            <p:nvPr/>
          </p:nvSpPr>
          <p:spPr>
            <a:xfrm>
              <a:off x="5507841" y="2477591"/>
              <a:ext cx="0" cy="8255"/>
            </a:xfrm>
            <a:custGeom>
              <a:avLst/>
              <a:gdLst/>
              <a:ahLst/>
              <a:cxnLst/>
              <a:rect l="l" t="t" r="r" b="b"/>
              <a:pathLst>
                <a:path w="0" h="8255">
                  <a:moveTo>
                    <a:pt x="0" y="0"/>
                  </a:moveTo>
                  <a:lnTo>
                    <a:pt x="0" y="7772"/>
                  </a:lnTo>
                </a:path>
              </a:pathLst>
            </a:custGeom>
            <a:ln w="3175">
              <a:solidFill>
                <a:srgbClr val="565658"/>
              </a:solidFill>
            </a:ln>
          </p:spPr>
          <p:txBody>
            <a:bodyPr wrap="square" lIns="0" tIns="0" rIns="0" bIns="0" rtlCol="0"/>
            <a:lstStyle/>
            <a:p/>
          </p:txBody>
        </p:sp>
        <p:sp>
          <p:nvSpPr>
            <p:cNvPr id="1330" name="object 1330" descr=""/>
            <p:cNvSpPr/>
            <p:nvPr/>
          </p:nvSpPr>
          <p:spPr>
            <a:xfrm>
              <a:off x="5507841" y="2485367"/>
              <a:ext cx="1905" cy="0"/>
            </a:xfrm>
            <a:custGeom>
              <a:avLst/>
              <a:gdLst/>
              <a:ahLst/>
              <a:cxnLst/>
              <a:rect l="l" t="t" r="r" b="b"/>
              <a:pathLst>
                <a:path w="1904" h="0">
                  <a:moveTo>
                    <a:pt x="0" y="0"/>
                  </a:moveTo>
                  <a:lnTo>
                    <a:pt x="1308" y="0"/>
                  </a:lnTo>
                </a:path>
              </a:pathLst>
            </a:custGeom>
            <a:ln w="3175">
              <a:solidFill>
                <a:srgbClr val="565658"/>
              </a:solidFill>
            </a:ln>
          </p:spPr>
          <p:txBody>
            <a:bodyPr wrap="square" lIns="0" tIns="0" rIns="0" bIns="0" rtlCol="0"/>
            <a:lstStyle/>
            <a:p/>
          </p:txBody>
        </p:sp>
        <p:sp>
          <p:nvSpPr>
            <p:cNvPr id="1331" name="object 1331" descr=""/>
            <p:cNvSpPr/>
            <p:nvPr/>
          </p:nvSpPr>
          <p:spPr>
            <a:xfrm>
              <a:off x="5507841" y="2485371"/>
              <a:ext cx="1905" cy="19685"/>
            </a:xfrm>
            <a:custGeom>
              <a:avLst/>
              <a:gdLst/>
              <a:ahLst/>
              <a:cxnLst/>
              <a:rect l="l" t="t" r="r" b="b"/>
              <a:pathLst>
                <a:path w="1904" h="19685">
                  <a:moveTo>
                    <a:pt x="0" y="19430"/>
                  </a:moveTo>
                  <a:lnTo>
                    <a:pt x="0" y="0"/>
                  </a:lnTo>
                </a:path>
                <a:path w="1904" h="19685">
                  <a:moveTo>
                    <a:pt x="0" y="19430"/>
                  </a:moveTo>
                  <a:lnTo>
                    <a:pt x="1308" y="19430"/>
                  </a:lnTo>
                </a:path>
              </a:pathLst>
            </a:custGeom>
            <a:ln w="3175">
              <a:solidFill>
                <a:srgbClr val="565658"/>
              </a:solidFill>
            </a:ln>
          </p:spPr>
          <p:txBody>
            <a:bodyPr wrap="square" lIns="0" tIns="0" rIns="0" bIns="0" rtlCol="0"/>
            <a:lstStyle/>
            <a:p/>
          </p:txBody>
        </p:sp>
        <p:sp>
          <p:nvSpPr>
            <p:cNvPr id="1332" name="object 1332" descr=""/>
            <p:cNvSpPr/>
            <p:nvPr/>
          </p:nvSpPr>
          <p:spPr>
            <a:xfrm>
              <a:off x="5507841" y="2504806"/>
              <a:ext cx="0" cy="8255"/>
            </a:xfrm>
            <a:custGeom>
              <a:avLst/>
              <a:gdLst/>
              <a:ahLst/>
              <a:cxnLst/>
              <a:rect l="l" t="t" r="r" b="b"/>
              <a:pathLst>
                <a:path w="0" h="8255">
                  <a:moveTo>
                    <a:pt x="0" y="7772"/>
                  </a:moveTo>
                  <a:lnTo>
                    <a:pt x="0" y="0"/>
                  </a:lnTo>
                </a:path>
              </a:pathLst>
            </a:custGeom>
            <a:ln w="3175">
              <a:solidFill>
                <a:srgbClr val="565658"/>
              </a:solidFill>
            </a:ln>
          </p:spPr>
          <p:txBody>
            <a:bodyPr wrap="square" lIns="0" tIns="0" rIns="0" bIns="0" rtlCol="0"/>
            <a:lstStyle/>
            <a:p/>
          </p:txBody>
        </p:sp>
        <p:sp>
          <p:nvSpPr>
            <p:cNvPr id="1333" name="object 1333" descr=""/>
            <p:cNvSpPr/>
            <p:nvPr/>
          </p:nvSpPr>
          <p:spPr>
            <a:xfrm>
              <a:off x="5509143" y="2589007"/>
              <a:ext cx="635" cy="3810"/>
            </a:xfrm>
            <a:custGeom>
              <a:avLst/>
              <a:gdLst/>
              <a:ahLst/>
              <a:cxnLst/>
              <a:rect l="l" t="t" r="r" b="b"/>
              <a:pathLst>
                <a:path w="635" h="3810">
                  <a:moveTo>
                    <a:pt x="0" y="2921"/>
                  </a:moveTo>
                  <a:lnTo>
                    <a:pt x="317" y="3238"/>
                  </a:lnTo>
                </a:path>
                <a:path w="635" h="3810">
                  <a:moveTo>
                    <a:pt x="0" y="2921"/>
                  </a:moveTo>
                  <a:lnTo>
                    <a:pt x="0" y="0"/>
                  </a:lnTo>
                </a:path>
              </a:pathLst>
            </a:custGeom>
            <a:ln w="3175">
              <a:solidFill>
                <a:srgbClr val="565658"/>
              </a:solidFill>
            </a:ln>
          </p:spPr>
          <p:txBody>
            <a:bodyPr wrap="square" lIns="0" tIns="0" rIns="0" bIns="0" rtlCol="0"/>
            <a:lstStyle/>
            <a:p/>
          </p:txBody>
        </p:sp>
        <p:sp>
          <p:nvSpPr>
            <p:cNvPr id="1334" name="object 1334" descr=""/>
            <p:cNvSpPr/>
            <p:nvPr/>
          </p:nvSpPr>
          <p:spPr>
            <a:xfrm>
              <a:off x="5509467" y="2592250"/>
              <a:ext cx="3175" cy="0"/>
            </a:xfrm>
            <a:custGeom>
              <a:avLst/>
              <a:gdLst/>
              <a:ahLst/>
              <a:cxnLst/>
              <a:rect l="l" t="t" r="r" b="b"/>
              <a:pathLst>
                <a:path w="3175" h="0">
                  <a:moveTo>
                    <a:pt x="2590" y="0"/>
                  </a:moveTo>
                  <a:lnTo>
                    <a:pt x="0" y="0"/>
                  </a:lnTo>
                </a:path>
              </a:pathLst>
            </a:custGeom>
            <a:ln w="3175">
              <a:solidFill>
                <a:srgbClr val="565658"/>
              </a:solidFill>
            </a:ln>
          </p:spPr>
          <p:txBody>
            <a:bodyPr wrap="square" lIns="0" tIns="0" rIns="0" bIns="0" rtlCol="0"/>
            <a:lstStyle/>
            <a:p/>
          </p:txBody>
        </p:sp>
        <p:sp>
          <p:nvSpPr>
            <p:cNvPr id="1335" name="object 1335" descr=""/>
            <p:cNvSpPr/>
            <p:nvPr/>
          </p:nvSpPr>
          <p:spPr>
            <a:xfrm>
              <a:off x="5509465" y="2589014"/>
              <a:ext cx="0" cy="3810"/>
            </a:xfrm>
            <a:custGeom>
              <a:avLst/>
              <a:gdLst/>
              <a:ahLst/>
              <a:cxnLst/>
              <a:rect l="l" t="t" r="r" b="b"/>
              <a:pathLst>
                <a:path w="0" h="3810">
                  <a:moveTo>
                    <a:pt x="0" y="0"/>
                  </a:moveTo>
                  <a:lnTo>
                    <a:pt x="0" y="3238"/>
                  </a:lnTo>
                </a:path>
              </a:pathLst>
            </a:custGeom>
            <a:ln w="3175">
              <a:solidFill>
                <a:srgbClr val="565658"/>
              </a:solidFill>
            </a:ln>
          </p:spPr>
          <p:txBody>
            <a:bodyPr wrap="square" lIns="0" tIns="0" rIns="0" bIns="0" rtlCol="0"/>
            <a:lstStyle/>
            <a:p/>
          </p:txBody>
        </p:sp>
        <p:sp>
          <p:nvSpPr>
            <p:cNvPr id="1336" name="object 1336" descr=""/>
            <p:cNvSpPr/>
            <p:nvPr/>
          </p:nvSpPr>
          <p:spPr>
            <a:xfrm>
              <a:off x="5512062" y="2462701"/>
              <a:ext cx="635" cy="635"/>
            </a:xfrm>
            <a:custGeom>
              <a:avLst/>
              <a:gdLst/>
              <a:ahLst/>
              <a:cxnLst/>
              <a:rect l="l" t="t" r="r" b="b"/>
              <a:pathLst>
                <a:path w="635" h="635">
                  <a:moveTo>
                    <a:pt x="317" y="317"/>
                  </a:moveTo>
                  <a:lnTo>
                    <a:pt x="0" y="0"/>
                  </a:lnTo>
                </a:path>
              </a:pathLst>
            </a:custGeom>
            <a:ln w="3175">
              <a:solidFill>
                <a:srgbClr val="565658"/>
              </a:solidFill>
            </a:ln>
          </p:spPr>
          <p:txBody>
            <a:bodyPr wrap="square" lIns="0" tIns="0" rIns="0" bIns="0" rtlCol="0"/>
            <a:lstStyle/>
            <a:p/>
          </p:txBody>
        </p:sp>
        <p:sp>
          <p:nvSpPr>
            <p:cNvPr id="1337" name="object 1337" descr=""/>
            <p:cNvSpPr/>
            <p:nvPr/>
          </p:nvSpPr>
          <p:spPr>
            <a:xfrm>
              <a:off x="5512057" y="2465932"/>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1338" name="object 1338" descr=""/>
            <p:cNvSpPr/>
            <p:nvPr/>
          </p:nvSpPr>
          <p:spPr>
            <a:xfrm>
              <a:off x="5509143" y="2465938"/>
              <a:ext cx="635" cy="123189"/>
            </a:xfrm>
            <a:custGeom>
              <a:avLst/>
              <a:gdLst/>
              <a:ahLst/>
              <a:cxnLst/>
              <a:rect l="l" t="t" r="r" b="b"/>
              <a:pathLst>
                <a:path w="635" h="123189">
                  <a:moveTo>
                    <a:pt x="0" y="123075"/>
                  </a:moveTo>
                  <a:lnTo>
                    <a:pt x="317" y="123075"/>
                  </a:lnTo>
                </a:path>
                <a:path w="635" h="123189">
                  <a:moveTo>
                    <a:pt x="0" y="123075"/>
                  </a:moveTo>
                  <a:lnTo>
                    <a:pt x="0" y="0"/>
                  </a:lnTo>
                </a:path>
              </a:pathLst>
            </a:custGeom>
            <a:ln w="3175">
              <a:solidFill>
                <a:srgbClr val="565658"/>
              </a:solidFill>
            </a:ln>
          </p:spPr>
          <p:txBody>
            <a:bodyPr wrap="square" lIns="0" tIns="0" rIns="0" bIns="0" rtlCol="0"/>
            <a:lstStyle/>
            <a:p/>
          </p:txBody>
        </p:sp>
        <p:sp>
          <p:nvSpPr>
            <p:cNvPr id="1339" name="object 1339" descr=""/>
            <p:cNvSpPr/>
            <p:nvPr/>
          </p:nvSpPr>
          <p:spPr>
            <a:xfrm>
              <a:off x="5509143" y="2465932"/>
              <a:ext cx="635" cy="0"/>
            </a:xfrm>
            <a:custGeom>
              <a:avLst/>
              <a:gdLst/>
              <a:ahLst/>
              <a:cxnLst/>
              <a:rect l="l" t="t" r="r" b="b"/>
              <a:pathLst>
                <a:path w="635" h="0">
                  <a:moveTo>
                    <a:pt x="0" y="0"/>
                  </a:moveTo>
                  <a:lnTo>
                    <a:pt x="317" y="0"/>
                  </a:lnTo>
                </a:path>
              </a:pathLst>
            </a:custGeom>
            <a:ln w="3175">
              <a:solidFill>
                <a:srgbClr val="565658"/>
              </a:solidFill>
            </a:ln>
          </p:spPr>
          <p:txBody>
            <a:bodyPr wrap="square" lIns="0" tIns="0" rIns="0" bIns="0" rtlCol="0"/>
            <a:lstStyle/>
            <a:p/>
          </p:txBody>
        </p:sp>
        <p:sp>
          <p:nvSpPr>
            <p:cNvPr id="1340" name="object 1340" descr=""/>
            <p:cNvSpPr/>
            <p:nvPr/>
          </p:nvSpPr>
          <p:spPr>
            <a:xfrm>
              <a:off x="5509161" y="2462696"/>
              <a:ext cx="635" cy="635"/>
            </a:xfrm>
            <a:custGeom>
              <a:avLst/>
              <a:gdLst/>
              <a:ahLst/>
              <a:cxnLst/>
              <a:rect l="l" t="t" r="r" b="b"/>
              <a:pathLst>
                <a:path w="635" h="635">
                  <a:moveTo>
                    <a:pt x="304" y="0"/>
                  </a:moveTo>
                  <a:lnTo>
                    <a:pt x="0" y="317"/>
                  </a:lnTo>
                </a:path>
              </a:pathLst>
            </a:custGeom>
            <a:ln w="3175">
              <a:solidFill>
                <a:srgbClr val="565658"/>
              </a:solidFill>
            </a:ln>
          </p:spPr>
          <p:txBody>
            <a:bodyPr wrap="square" lIns="0" tIns="0" rIns="0" bIns="0" rtlCol="0"/>
            <a:lstStyle/>
            <a:p/>
          </p:txBody>
        </p:sp>
        <p:sp>
          <p:nvSpPr>
            <p:cNvPr id="1341" name="object 1341" descr=""/>
            <p:cNvSpPr/>
            <p:nvPr/>
          </p:nvSpPr>
          <p:spPr>
            <a:xfrm>
              <a:off x="5509143" y="2463024"/>
              <a:ext cx="0" cy="3175"/>
            </a:xfrm>
            <a:custGeom>
              <a:avLst/>
              <a:gdLst/>
              <a:ahLst/>
              <a:cxnLst/>
              <a:rect l="l" t="t" r="r" b="b"/>
              <a:pathLst>
                <a:path w="0" h="3175">
                  <a:moveTo>
                    <a:pt x="0" y="2908"/>
                  </a:moveTo>
                  <a:lnTo>
                    <a:pt x="0" y="0"/>
                  </a:lnTo>
                </a:path>
              </a:pathLst>
            </a:custGeom>
            <a:ln w="3175">
              <a:solidFill>
                <a:srgbClr val="565658"/>
              </a:solidFill>
            </a:ln>
          </p:spPr>
          <p:txBody>
            <a:bodyPr wrap="square" lIns="0" tIns="0" rIns="0" bIns="0" rtlCol="0"/>
            <a:lstStyle/>
            <a:p/>
          </p:txBody>
        </p:sp>
        <p:sp>
          <p:nvSpPr>
            <p:cNvPr id="1342" name="object 1342" descr=""/>
            <p:cNvSpPr/>
            <p:nvPr/>
          </p:nvSpPr>
          <p:spPr>
            <a:xfrm>
              <a:off x="5512057" y="2462681"/>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1343" name="object 1343" descr=""/>
            <p:cNvSpPr/>
            <p:nvPr/>
          </p:nvSpPr>
          <p:spPr>
            <a:xfrm>
              <a:off x="5509465" y="2462696"/>
              <a:ext cx="3175" cy="3810"/>
            </a:xfrm>
            <a:custGeom>
              <a:avLst/>
              <a:gdLst/>
              <a:ahLst/>
              <a:cxnLst/>
              <a:rect l="l" t="t" r="r" b="b"/>
              <a:pathLst>
                <a:path w="3175" h="3810">
                  <a:moveTo>
                    <a:pt x="0" y="0"/>
                  </a:moveTo>
                  <a:lnTo>
                    <a:pt x="2590" y="0"/>
                  </a:lnTo>
                </a:path>
                <a:path w="3175" h="3810">
                  <a:moveTo>
                    <a:pt x="0" y="0"/>
                  </a:moveTo>
                  <a:lnTo>
                    <a:pt x="0" y="3251"/>
                  </a:lnTo>
                </a:path>
              </a:pathLst>
            </a:custGeom>
            <a:ln w="3175">
              <a:solidFill>
                <a:srgbClr val="565658"/>
              </a:solidFill>
            </a:ln>
          </p:spPr>
          <p:txBody>
            <a:bodyPr wrap="square" lIns="0" tIns="0" rIns="0" bIns="0" rtlCol="0"/>
            <a:lstStyle/>
            <a:p/>
          </p:txBody>
        </p:sp>
        <p:sp>
          <p:nvSpPr>
            <p:cNvPr id="1344" name="object 1344" descr=""/>
            <p:cNvSpPr/>
            <p:nvPr/>
          </p:nvSpPr>
          <p:spPr>
            <a:xfrm>
              <a:off x="5512057" y="2591933"/>
              <a:ext cx="635" cy="635"/>
            </a:xfrm>
            <a:custGeom>
              <a:avLst/>
              <a:gdLst/>
              <a:ahLst/>
              <a:cxnLst/>
              <a:rect l="l" t="t" r="r" b="b"/>
              <a:pathLst>
                <a:path w="635" h="635">
                  <a:moveTo>
                    <a:pt x="0" y="317"/>
                  </a:moveTo>
                  <a:lnTo>
                    <a:pt x="304" y="0"/>
                  </a:lnTo>
                </a:path>
              </a:pathLst>
            </a:custGeom>
            <a:ln w="3175">
              <a:solidFill>
                <a:srgbClr val="565658"/>
              </a:solidFill>
            </a:ln>
          </p:spPr>
          <p:txBody>
            <a:bodyPr wrap="square" lIns="0" tIns="0" rIns="0" bIns="0" rtlCol="0"/>
            <a:lstStyle/>
            <a:p/>
          </p:txBody>
        </p:sp>
        <p:sp>
          <p:nvSpPr>
            <p:cNvPr id="1345" name="object 1345" descr=""/>
            <p:cNvSpPr/>
            <p:nvPr/>
          </p:nvSpPr>
          <p:spPr>
            <a:xfrm>
              <a:off x="5512057" y="2589014"/>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1346" name="object 1346" descr=""/>
            <p:cNvSpPr/>
            <p:nvPr/>
          </p:nvSpPr>
          <p:spPr>
            <a:xfrm>
              <a:off x="5512057" y="2589012"/>
              <a:ext cx="0" cy="3810"/>
            </a:xfrm>
            <a:custGeom>
              <a:avLst/>
              <a:gdLst/>
              <a:ahLst/>
              <a:cxnLst/>
              <a:rect l="l" t="t" r="r" b="b"/>
              <a:pathLst>
                <a:path w="0" h="3810">
                  <a:moveTo>
                    <a:pt x="0" y="3238"/>
                  </a:moveTo>
                  <a:lnTo>
                    <a:pt x="0" y="0"/>
                  </a:lnTo>
                </a:path>
              </a:pathLst>
            </a:custGeom>
            <a:ln w="3175">
              <a:solidFill>
                <a:srgbClr val="565658"/>
              </a:solidFill>
            </a:ln>
          </p:spPr>
          <p:txBody>
            <a:bodyPr wrap="square" lIns="0" tIns="0" rIns="0" bIns="0" rtlCol="0"/>
            <a:lstStyle/>
            <a:p/>
          </p:txBody>
        </p:sp>
        <p:sp>
          <p:nvSpPr>
            <p:cNvPr id="1347" name="object 1347" descr=""/>
            <p:cNvSpPr/>
            <p:nvPr/>
          </p:nvSpPr>
          <p:spPr>
            <a:xfrm>
              <a:off x="5509465" y="2589014"/>
              <a:ext cx="3175" cy="0"/>
            </a:xfrm>
            <a:custGeom>
              <a:avLst/>
              <a:gdLst/>
              <a:ahLst/>
              <a:cxnLst/>
              <a:rect l="l" t="t" r="r" b="b"/>
              <a:pathLst>
                <a:path w="3175" h="0">
                  <a:moveTo>
                    <a:pt x="0" y="0"/>
                  </a:moveTo>
                  <a:lnTo>
                    <a:pt x="2590" y="0"/>
                  </a:lnTo>
                </a:path>
              </a:pathLst>
            </a:custGeom>
            <a:ln w="3175">
              <a:solidFill>
                <a:srgbClr val="565658"/>
              </a:solidFill>
            </a:ln>
          </p:spPr>
          <p:txBody>
            <a:bodyPr wrap="square" lIns="0" tIns="0" rIns="0" bIns="0" rtlCol="0"/>
            <a:lstStyle/>
            <a:p/>
          </p:txBody>
        </p:sp>
        <p:sp>
          <p:nvSpPr>
            <p:cNvPr id="1348" name="object 1348" descr=""/>
            <p:cNvSpPr/>
            <p:nvPr/>
          </p:nvSpPr>
          <p:spPr>
            <a:xfrm>
              <a:off x="5512057" y="2465938"/>
              <a:ext cx="0" cy="123189"/>
            </a:xfrm>
            <a:custGeom>
              <a:avLst/>
              <a:gdLst/>
              <a:ahLst/>
              <a:cxnLst/>
              <a:rect l="l" t="t" r="r" b="b"/>
              <a:pathLst>
                <a:path w="0" h="123189">
                  <a:moveTo>
                    <a:pt x="0" y="123075"/>
                  </a:moveTo>
                  <a:lnTo>
                    <a:pt x="0" y="0"/>
                  </a:lnTo>
                </a:path>
              </a:pathLst>
            </a:custGeom>
            <a:ln w="3175">
              <a:solidFill>
                <a:srgbClr val="565658"/>
              </a:solidFill>
            </a:ln>
          </p:spPr>
          <p:txBody>
            <a:bodyPr wrap="square" lIns="0" tIns="0" rIns="0" bIns="0" rtlCol="0"/>
            <a:lstStyle/>
            <a:p/>
          </p:txBody>
        </p:sp>
        <p:sp>
          <p:nvSpPr>
            <p:cNvPr id="1349" name="object 1349" descr=""/>
            <p:cNvSpPr/>
            <p:nvPr/>
          </p:nvSpPr>
          <p:spPr>
            <a:xfrm>
              <a:off x="5509467" y="2465932"/>
              <a:ext cx="3175" cy="0"/>
            </a:xfrm>
            <a:custGeom>
              <a:avLst/>
              <a:gdLst/>
              <a:ahLst/>
              <a:cxnLst/>
              <a:rect l="l" t="t" r="r" b="b"/>
              <a:pathLst>
                <a:path w="3175" h="0">
                  <a:moveTo>
                    <a:pt x="2590" y="0"/>
                  </a:moveTo>
                  <a:lnTo>
                    <a:pt x="0" y="0"/>
                  </a:lnTo>
                </a:path>
              </a:pathLst>
            </a:custGeom>
            <a:ln w="3175">
              <a:solidFill>
                <a:srgbClr val="565658"/>
              </a:solidFill>
            </a:ln>
          </p:spPr>
          <p:txBody>
            <a:bodyPr wrap="square" lIns="0" tIns="0" rIns="0" bIns="0" rtlCol="0"/>
            <a:lstStyle/>
            <a:p/>
          </p:txBody>
        </p:sp>
        <p:sp>
          <p:nvSpPr>
            <p:cNvPr id="1350" name="object 1350" descr=""/>
            <p:cNvSpPr/>
            <p:nvPr/>
          </p:nvSpPr>
          <p:spPr>
            <a:xfrm>
              <a:off x="5509465" y="2465932"/>
              <a:ext cx="0" cy="123189"/>
            </a:xfrm>
            <a:custGeom>
              <a:avLst/>
              <a:gdLst/>
              <a:ahLst/>
              <a:cxnLst/>
              <a:rect l="l" t="t" r="r" b="b"/>
              <a:pathLst>
                <a:path w="0" h="123189">
                  <a:moveTo>
                    <a:pt x="0" y="0"/>
                  </a:moveTo>
                  <a:lnTo>
                    <a:pt x="0" y="123063"/>
                  </a:lnTo>
                </a:path>
              </a:pathLst>
            </a:custGeom>
            <a:ln w="3175">
              <a:solidFill>
                <a:srgbClr val="565658"/>
              </a:solidFill>
            </a:ln>
          </p:spPr>
          <p:txBody>
            <a:bodyPr wrap="square" lIns="0" tIns="0" rIns="0" bIns="0" rtlCol="0"/>
            <a:lstStyle/>
            <a:p/>
          </p:txBody>
        </p:sp>
        <p:sp>
          <p:nvSpPr>
            <p:cNvPr id="1351" name="object 1351" descr=""/>
            <p:cNvSpPr/>
            <p:nvPr/>
          </p:nvSpPr>
          <p:spPr>
            <a:xfrm>
              <a:off x="5527460" y="2492846"/>
              <a:ext cx="24130" cy="23495"/>
            </a:xfrm>
            <a:custGeom>
              <a:avLst/>
              <a:gdLst/>
              <a:ahLst/>
              <a:cxnLst/>
              <a:rect l="l" t="t" r="r" b="b"/>
              <a:pathLst>
                <a:path w="24129" h="23494">
                  <a:moveTo>
                    <a:pt x="23863" y="6362"/>
                  </a:moveTo>
                  <a:lnTo>
                    <a:pt x="0" y="23075"/>
                  </a:lnTo>
                </a:path>
                <a:path w="24129" h="23494">
                  <a:moveTo>
                    <a:pt x="23863" y="6362"/>
                  </a:moveTo>
                  <a:lnTo>
                    <a:pt x="19405" y="0"/>
                  </a:lnTo>
                </a:path>
              </a:pathLst>
            </a:custGeom>
            <a:ln w="3175">
              <a:solidFill>
                <a:srgbClr val="565658"/>
              </a:solidFill>
            </a:ln>
          </p:spPr>
          <p:txBody>
            <a:bodyPr wrap="square" lIns="0" tIns="0" rIns="0" bIns="0" rtlCol="0"/>
            <a:lstStyle/>
            <a:p/>
          </p:txBody>
        </p:sp>
        <p:sp>
          <p:nvSpPr>
            <p:cNvPr id="1352" name="object 1352" descr=""/>
            <p:cNvSpPr/>
            <p:nvPr/>
          </p:nvSpPr>
          <p:spPr>
            <a:xfrm>
              <a:off x="5522991" y="2509563"/>
              <a:ext cx="5080" cy="6985"/>
            </a:xfrm>
            <a:custGeom>
              <a:avLst/>
              <a:gdLst/>
              <a:ahLst/>
              <a:cxnLst/>
              <a:rect l="l" t="t" r="r" b="b"/>
              <a:pathLst>
                <a:path w="5079" h="6985">
                  <a:moveTo>
                    <a:pt x="4457" y="6375"/>
                  </a:moveTo>
                  <a:lnTo>
                    <a:pt x="0" y="0"/>
                  </a:lnTo>
                </a:path>
              </a:pathLst>
            </a:custGeom>
            <a:ln w="3175">
              <a:solidFill>
                <a:srgbClr val="565658"/>
              </a:solidFill>
            </a:ln>
          </p:spPr>
          <p:txBody>
            <a:bodyPr wrap="square" lIns="0" tIns="0" rIns="0" bIns="0" rtlCol="0"/>
            <a:lstStyle/>
            <a:p/>
          </p:txBody>
        </p:sp>
        <p:sp>
          <p:nvSpPr>
            <p:cNvPr id="1353" name="object 1353" descr=""/>
            <p:cNvSpPr/>
            <p:nvPr/>
          </p:nvSpPr>
          <p:spPr>
            <a:xfrm>
              <a:off x="5523001" y="2492846"/>
              <a:ext cx="24130" cy="17145"/>
            </a:xfrm>
            <a:custGeom>
              <a:avLst/>
              <a:gdLst/>
              <a:ahLst/>
              <a:cxnLst/>
              <a:rect l="l" t="t" r="r" b="b"/>
              <a:pathLst>
                <a:path w="24129" h="17144">
                  <a:moveTo>
                    <a:pt x="23875" y="0"/>
                  </a:moveTo>
                  <a:lnTo>
                    <a:pt x="0" y="16713"/>
                  </a:lnTo>
                </a:path>
              </a:pathLst>
            </a:custGeom>
            <a:ln w="3175">
              <a:solidFill>
                <a:srgbClr val="565658"/>
              </a:solidFill>
            </a:ln>
          </p:spPr>
          <p:txBody>
            <a:bodyPr wrap="square" lIns="0" tIns="0" rIns="0" bIns="0" rtlCol="0"/>
            <a:lstStyle/>
            <a:p/>
          </p:txBody>
        </p:sp>
        <p:sp>
          <p:nvSpPr>
            <p:cNvPr id="1354" name="object 1354" descr=""/>
            <p:cNvSpPr/>
            <p:nvPr/>
          </p:nvSpPr>
          <p:spPr>
            <a:xfrm>
              <a:off x="6246958" y="2506624"/>
              <a:ext cx="0" cy="635"/>
            </a:xfrm>
            <a:custGeom>
              <a:avLst/>
              <a:gdLst/>
              <a:ahLst/>
              <a:cxnLst/>
              <a:rect l="l" t="t" r="r" b="b"/>
              <a:pathLst>
                <a:path w="0" h="635">
                  <a:moveTo>
                    <a:pt x="0" y="0"/>
                  </a:moveTo>
                  <a:lnTo>
                    <a:pt x="0" y="520"/>
                  </a:lnTo>
                </a:path>
              </a:pathLst>
            </a:custGeom>
            <a:ln w="3175">
              <a:solidFill>
                <a:srgbClr val="565658"/>
              </a:solidFill>
            </a:ln>
          </p:spPr>
          <p:txBody>
            <a:bodyPr wrap="square" lIns="0" tIns="0" rIns="0" bIns="0" rtlCol="0"/>
            <a:lstStyle/>
            <a:p/>
          </p:txBody>
        </p:sp>
        <p:sp>
          <p:nvSpPr>
            <p:cNvPr id="1355" name="object 1355" descr=""/>
            <p:cNvSpPr/>
            <p:nvPr/>
          </p:nvSpPr>
          <p:spPr>
            <a:xfrm>
              <a:off x="6246958" y="2507146"/>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1356" name="object 1356" descr=""/>
            <p:cNvSpPr/>
            <p:nvPr/>
          </p:nvSpPr>
          <p:spPr>
            <a:xfrm>
              <a:off x="6247238" y="2506451"/>
              <a:ext cx="0" cy="1270"/>
            </a:xfrm>
            <a:custGeom>
              <a:avLst/>
              <a:gdLst/>
              <a:ahLst/>
              <a:cxnLst/>
              <a:rect l="l" t="t" r="r" b="b"/>
              <a:pathLst>
                <a:path w="0" h="1269">
                  <a:moveTo>
                    <a:pt x="0" y="0"/>
                  </a:moveTo>
                  <a:lnTo>
                    <a:pt x="0" y="711"/>
                  </a:lnTo>
                </a:path>
              </a:pathLst>
            </a:custGeom>
            <a:ln w="3175">
              <a:solidFill>
                <a:srgbClr val="565658"/>
              </a:solidFill>
            </a:ln>
          </p:spPr>
          <p:txBody>
            <a:bodyPr wrap="square" lIns="0" tIns="0" rIns="0" bIns="0" rtlCol="0"/>
            <a:lstStyle/>
            <a:p/>
          </p:txBody>
        </p:sp>
        <p:sp>
          <p:nvSpPr>
            <p:cNvPr id="1357" name="object 1357" descr=""/>
            <p:cNvSpPr/>
            <p:nvPr/>
          </p:nvSpPr>
          <p:spPr>
            <a:xfrm>
              <a:off x="6247238" y="2507146"/>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1358" name="object 1358" descr=""/>
            <p:cNvSpPr/>
            <p:nvPr/>
          </p:nvSpPr>
          <p:spPr>
            <a:xfrm>
              <a:off x="6246958" y="2499419"/>
              <a:ext cx="0" cy="635"/>
            </a:xfrm>
            <a:custGeom>
              <a:avLst/>
              <a:gdLst/>
              <a:ahLst/>
              <a:cxnLst/>
              <a:rect l="l" t="t" r="r" b="b"/>
              <a:pathLst>
                <a:path w="0" h="635">
                  <a:moveTo>
                    <a:pt x="0" y="0"/>
                  </a:moveTo>
                  <a:lnTo>
                    <a:pt x="0" y="139"/>
                  </a:lnTo>
                </a:path>
              </a:pathLst>
            </a:custGeom>
            <a:ln w="3175">
              <a:solidFill>
                <a:srgbClr val="565658"/>
              </a:solidFill>
            </a:ln>
          </p:spPr>
          <p:txBody>
            <a:bodyPr wrap="square" lIns="0" tIns="0" rIns="0" bIns="0" rtlCol="0"/>
            <a:lstStyle/>
            <a:p/>
          </p:txBody>
        </p:sp>
        <p:sp>
          <p:nvSpPr>
            <p:cNvPr id="1359" name="object 1359" descr=""/>
            <p:cNvSpPr/>
            <p:nvPr/>
          </p:nvSpPr>
          <p:spPr>
            <a:xfrm>
              <a:off x="6246958" y="2499555"/>
              <a:ext cx="0" cy="635"/>
            </a:xfrm>
            <a:custGeom>
              <a:avLst/>
              <a:gdLst/>
              <a:ahLst/>
              <a:cxnLst/>
              <a:rect l="l" t="t" r="r" b="b"/>
              <a:pathLst>
                <a:path w="0" h="635">
                  <a:moveTo>
                    <a:pt x="0" y="0"/>
                  </a:moveTo>
                  <a:lnTo>
                    <a:pt x="0" y="177"/>
                  </a:lnTo>
                </a:path>
              </a:pathLst>
            </a:custGeom>
            <a:ln w="3175">
              <a:solidFill>
                <a:srgbClr val="565658"/>
              </a:solidFill>
            </a:ln>
          </p:spPr>
          <p:txBody>
            <a:bodyPr wrap="square" lIns="0" tIns="0" rIns="0" bIns="0" rtlCol="0"/>
            <a:lstStyle/>
            <a:p/>
          </p:txBody>
        </p:sp>
        <p:sp>
          <p:nvSpPr>
            <p:cNvPr id="1360" name="object 1360" descr=""/>
            <p:cNvSpPr/>
            <p:nvPr/>
          </p:nvSpPr>
          <p:spPr>
            <a:xfrm>
              <a:off x="6247238" y="2499419"/>
              <a:ext cx="0" cy="635"/>
            </a:xfrm>
            <a:custGeom>
              <a:avLst/>
              <a:gdLst/>
              <a:ahLst/>
              <a:cxnLst/>
              <a:rect l="l" t="t" r="r" b="b"/>
              <a:pathLst>
                <a:path w="0" h="635">
                  <a:moveTo>
                    <a:pt x="0" y="0"/>
                  </a:moveTo>
                  <a:lnTo>
                    <a:pt x="0" y="139"/>
                  </a:lnTo>
                </a:path>
              </a:pathLst>
            </a:custGeom>
            <a:ln w="3175">
              <a:solidFill>
                <a:srgbClr val="565658"/>
              </a:solidFill>
            </a:ln>
          </p:spPr>
          <p:txBody>
            <a:bodyPr wrap="square" lIns="0" tIns="0" rIns="0" bIns="0" rtlCol="0"/>
            <a:lstStyle/>
            <a:p/>
          </p:txBody>
        </p:sp>
        <p:sp>
          <p:nvSpPr>
            <p:cNvPr id="1361" name="object 1361" descr=""/>
            <p:cNvSpPr/>
            <p:nvPr/>
          </p:nvSpPr>
          <p:spPr>
            <a:xfrm>
              <a:off x="6247238" y="2499555"/>
              <a:ext cx="0" cy="3810"/>
            </a:xfrm>
            <a:custGeom>
              <a:avLst/>
              <a:gdLst/>
              <a:ahLst/>
              <a:cxnLst/>
              <a:rect l="l" t="t" r="r" b="b"/>
              <a:pathLst>
                <a:path w="0" h="3810">
                  <a:moveTo>
                    <a:pt x="0" y="0"/>
                  </a:moveTo>
                  <a:lnTo>
                    <a:pt x="0" y="3429"/>
                  </a:lnTo>
                </a:path>
              </a:pathLst>
            </a:custGeom>
            <a:ln w="3175">
              <a:solidFill>
                <a:srgbClr val="565658"/>
              </a:solidFill>
            </a:ln>
          </p:spPr>
          <p:txBody>
            <a:bodyPr wrap="square" lIns="0" tIns="0" rIns="0" bIns="0" rtlCol="0"/>
            <a:lstStyle/>
            <a:p/>
          </p:txBody>
        </p:sp>
        <p:sp>
          <p:nvSpPr>
            <p:cNvPr id="1362" name="object 1362" descr=""/>
            <p:cNvSpPr/>
            <p:nvPr/>
          </p:nvSpPr>
          <p:spPr>
            <a:xfrm>
              <a:off x="6247238" y="2532732"/>
              <a:ext cx="0" cy="2540"/>
            </a:xfrm>
            <a:custGeom>
              <a:avLst/>
              <a:gdLst/>
              <a:ahLst/>
              <a:cxnLst/>
              <a:rect l="l" t="t" r="r" b="b"/>
              <a:pathLst>
                <a:path w="0" h="2539">
                  <a:moveTo>
                    <a:pt x="0" y="0"/>
                  </a:moveTo>
                  <a:lnTo>
                    <a:pt x="0" y="2463"/>
                  </a:lnTo>
                </a:path>
              </a:pathLst>
            </a:custGeom>
            <a:ln w="3175">
              <a:solidFill>
                <a:srgbClr val="565658"/>
              </a:solidFill>
            </a:ln>
          </p:spPr>
          <p:txBody>
            <a:bodyPr wrap="square" lIns="0" tIns="0" rIns="0" bIns="0" rtlCol="0"/>
            <a:lstStyle/>
            <a:p/>
          </p:txBody>
        </p:sp>
        <p:sp>
          <p:nvSpPr>
            <p:cNvPr id="1363" name="object 1363" descr=""/>
            <p:cNvSpPr/>
            <p:nvPr/>
          </p:nvSpPr>
          <p:spPr>
            <a:xfrm>
              <a:off x="6247238" y="2535199"/>
              <a:ext cx="0" cy="1270"/>
            </a:xfrm>
            <a:custGeom>
              <a:avLst/>
              <a:gdLst/>
              <a:ahLst/>
              <a:cxnLst/>
              <a:rect l="l" t="t" r="r" b="b"/>
              <a:pathLst>
                <a:path w="0" h="1269">
                  <a:moveTo>
                    <a:pt x="0" y="0"/>
                  </a:moveTo>
                  <a:lnTo>
                    <a:pt x="0" y="1104"/>
                  </a:lnTo>
                </a:path>
              </a:pathLst>
            </a:custGeom>
            <a:ln w="3175">
              <a:solidFill>
                <a:srgbClr val="565658"/>
              </a:solidFill>
            </a:ln>
          </p:spPr>
          <p:txBody>
            <a:bodyPr wrap="square" lIns="0" tIns="0" rIns="0" bIns="0" rtlCol="0"/>
            <a:lstStyle/>
            <a:p/>
          </p:txBody>
        </p:sp>
        <p:sp>
          <p:nvSpPr>
            <p:cNvPr id="1364" name="object 1364" descr=""/>
            <p:cNvSpPr/>
            <p:nvPr/>
          </p:nvSpPr>
          <p:spPr>
            <a:xfrm>
              <a:off x="6246958" y="2534369"/>
              <a:ext cx="0" cy="1270"/>
            </a:xfrm>
            <a:custGeom>
              <a:avLst/>
              <a:gdLst/>
              <a:ahLst/>
              <a:cxnLst/>
              <a:rect l="l" t="t" r="r" b="b"/>
              <a:pathLst>
                <a:path w="0" h="1269">
                  <a:moveTo>
                    <a:pt x="0" y="0"/>
                  </a:moveTo>
                  <a:lnTo>
                    <a:pt x="0" y="812"/>
                  </a:lnTo>
                </a:path>
              </a:pathLst>
            </a:custGeom>
            <a:ln w="3175">
              <a:solidFill>
                <a:srgbClr val="565658"/>
              </a:solidFill>
            </a:ln>
          </p:spPr>
          <p:txBody>
            <a:bodyPr wrap="square" lIns="0" tIns="0" rIns="0" bIns="0" rtlCol="0"/>
            <a:lstStyle/>
            <a:p/>
          </p:txBody>
        </p:sp>
        <p:sp>
          <p:nvSpPr>
            <p:cNvPr id="1365" name="object 1365" descr=""/>
            <p:cNvSpPr/>
            <p:nvPr/>
          </p:nvSpPr>
          <p:spPr>
            <a:xfrm>
              <a:off x="6246958" y="2535199"/>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1366" name="object 1366" descr=""/>
            <p:cNvSpPr/>
            <p:nvPr/>
          </p:nvSpPr>
          <p:spPr>
            <a:xfrm>
              <a:off x="5480855" y="2577672"/>
              <a:ext cx="1270" cy="1270"/>
            </a:xfrm>
            <a:custGeom>
              <a:avLst/>
              <a:gdLst/>
              <a:ahLst/>
              <a:cxnLst/>
              <a:rect l="l" t="t" r="r" b="b"/>
              <a:pathLst>
                <a:path w="1270" h="1269">
                  <a:moveTo>
                    <a:pt x="1244" y="761"/>
                  </a:moveTo>
                  <a:lnTo>
                    <a:pt x="0" y="0"/>
                  </a:lnTo>
                </a:path>
              </a:pathLst>
            </a:custGeom>
            <a:ln w="3175">
              <a:solidFill>
                <a:srgbClr val="565658"/>
              </a:solidFill>
            </a:ln>
          </p:spPr>
          <p:txBody>
            <a:bodyPr wrap="square" lIns="0" tIns="0" rIns="0" bIns="0" rtlCol="0"/>
            <a:lstStyle/>
            <a:p/>
          </p:txBody>
        </p:sp>
        <p:sp>
          <p:nvSpPr>
            <p:cNvPr id="1367" name="object 1367" descr=""/>
            <p:cNvSpPr/>
            <p:nvPr/>
          </p:nvSpPr>
          <p:spPr>
            <a:xfrm>
              <a:off x="5482543" y="2577551"/>
              <a:ext cx="635" cy="1270"/>
            </a:xfrm>
            <a:custGeom>
              <a:avLst/>
              <a:gdLst/>
              <a:ahLst/>
              <a:cxnLst/>
              <a:rect l="l" t="t" r="r" b="b"/>
              <a:pathLst>
                <a:path w="635" h="1269">
                  <a:moveTo>
                    <a:pt x="431" y="88"/>
                  </a:moveTo>
                  <a:lnTo>
                    <a:pt x="0" y="787"/>
                  </a:lnTo>
                </a:path>
                <a:path w="635" h="1269">
                  <a:moveTo>
                    <a:pt x="431" y="88"/>
                  </a:moveTo>
                  <a:lnTo>
                    <a:pt x="431" y="0"/>
                  </a:lnTo>
                </a:path>
              </a:pathLst>
            </a:custGeom>
            <a:ln w="3175">
              <a:solidFill>
                <a:srgbClr val="565658"/>
              </a:solidFill>
            </a:ln>
          </p:spPr>
          <p:txBody>
            <a:bodyPr wrap="square" lIns="0" tIns="0" rIns="0" bIns="0" rtlCol="0"/>
            <a:lstStyle/>
            <a:p/>
          </p:txBody>
        </p:sp>
        <p:sp>
          <p:nvSpPr>
            <p:cNvPr id="1368" name="object 1368" descr=""/>
            <p:cNvSpPr/>
            <p:nvPr/>
          </p:nvSpPr>
          <p:spPr>
            <a:xfrm>
              <a:off x="5480710" y="2571563"/>
              <a:ext cx="0" cy="5080"/>
            </a:xfrm>
            <a:custGeom>
              <a:avLst/>
              <a:gdLst/>
              <a:ahLst/>
              <a:cxnLst/>
              <a:rect l="l" t="t" r="r" b="b"/>
              <a:pathLst>
                <a:path w="0" h="5080">
                  <a:moveTo>
                    <a:pt x="0" y="0"/>
                  </a:moveTo>
                  <a:lnTo>
                    <a:pt x="0" y="4749"/>
                  </a:lnTo>
                </a:path>
              </a:pathLst>
            </a:custGeom>
            <a:ln w="3175">
              <a:solidFill>
                <a:srgbClr val="565658"/>
              </a:solidFill>
            </a:ln>
          </p:spPr>
          <p:txBody>
            <a:bodyPr wrap="square" lIns="0" tIns="0" rIns="0" bIns="0" rtlCol="0"/>
            <a:lstStyle/>
            <a:p/>
          </p:txBody>
        </p:sp>
        <p:sp>
          <p:nvSpPr>
            <p:cNvPr id="1369" name="object 1369" descr=""/>
            <p:cNvSpPr/>
            <p:nvPr/>
          </p:nvSpPr>
          <p:spPr>
            <a:xfrm>
              <a:off x="5481031" y="2576334"/>
              <a:ext cx="2540" cy="1270"/>
            </a:xfrm>
            <a:custGeom>
              <a:avLst/>
              <a:gdLst/>
              <a:ahLst/>
              <a:cxnLst/>
              <a:rect l="l" t="t" r="r" b="b"/>
              <a:pathLst>
                <a:path w="2539" h="1269">
                  <a:moveTo>
                    <a:pt x="1943" y="1219"/>
                  </a:moveTo>
                  <a:lnTo>
                    <a:pt x="0" y="0"/>
                  </a:lnTo>
                </a:path>
                <a:path w="2539" h="1269">
                  <a:moveTo>
                    <a:pt x="1943" y="1219"/>
                  </a:moveTo>
                  <a:lnTo>
                    <a:pt x="1943" y="596"/>
                  </a:lnTo>
                </a:path>
              </a:pathLst>
            </a:custGeom>
            <a:ln w="3175">
              <a:solidFill>
                <a:srgbClr val="565658"/>
              </a:solidFill>
            </a:ln>
          </p:spPr>
          <p:txBody>
            <a:bodyPr wrap="square" lIns="0" tIns="0" rIns="0" bIns="0" rtlCol="0"/>
            <a:lstStyle/>
            <a:p/>
          </p:txBody>
        </p:sp>
        <p:sp>
          <p:nvSpPr>
            <p:cNvPr id="1370" name="object 1370" descr=""/>
            <p:cNvSpPr/>
            <p:nvPr/>
          </p:nvSpPr>
          <p:spPr>
            <a:xfrm>
              <a:off x="5482830" y="2576542"/>
              <a:ext cx="635" cy="635"/>
            </a:xfrm>
            <a:custGeom>
              <a:avLst/>
              <a:gdLst/>
              <a:ahLst/>
              <a:cxnLst/>
              <a:rect l="l" t="t" r="r" b="b"/>
              <a:pathLst>
                <a:path w="635" h="635">
                  <a:moveTo>
                    <a:pt x="76" y="317"/>
                  </a:moveTo>
                  <a:lnTo>
                    <a:pt x="152" y="393"/>
                  </a:lnTo>
                </a:path>
                <a:path w="635" h="635">
                  <a:moveTo>
                    <a:pt x="76" y="317"/>
                  </a:moveTo>
                  <a:lnTo>
                    <a:pt x="0" y="393"/>
                  </a:lnTo>
                </a:path>
                <a:path w="635" h="635">
                  <a:moveTo>
                    <a:pt x="76" y="317"/>
                  </a:moveTo>
                  <a:lnTo>
                    <a:pt x="76" y="0"/>
                  </a:lnTo>
                </a:path>
              </a:pathLst>
            </a:custGeom>
            <a:ln w="3175">
              <a:solidFill>
                <a:srgbClr val="565658"/>
              </a:solidFill>
            </a:ln>
          </p:spPr>
          <p:txBody>
            <a:bodyPr wrap="square" lIns="0" tIns="0" rIns="0" bIns="0" rtlCol="0"/>
            <a:lstStyle/>
            <a:p/>
          </p:txBody>
        </p:sp>
        <p:sp>
          <p:nvSpPr>
            <p:cNvPr id="1371" name="object 1371" descr=""/>
            <p:cNvSpPr/>
            <p:nvPr/>
          </p:nvSpPr>
          <p:spPr>
            <a:xfrm>
              <a:off x="5482830" y="2576108"/>
              <a:ext cx="635" cy="635"/>
            </a:xfrm>
            <a:custGeom>
              <a:avLst/>
              <a:gdLst/>
              <a:ahLst/>
              <a:cxnLst/>
              <a:rect l="l" t="t" r="r" b="b"/>
              <a:pathLst>
                <a:path w="635" h="635">
                  <a:moveTo>
                    <a:pt x="76" y="304"/>
                  </a:moveTo>
                  <a:lnTo>
                    <a:pt x="152" y="368"/>
                  </a:lnTo>
                </a:path>
                <a:path w="635" h="635">
                  <a:moveTo>
                    <a:pt x="76" y="304"/>
                  </a:moveTo>
                  <a:lnTo>
                    <a:pt x="0" y="393"/>
                  </a:lnTo>
                </a:path>
                <a:path w="635" h="635">
                  <a:moveTo>
                    <a:pt x="76" y="304"/>
                  </a:moveTo>
                  <a:lnTo>
                    <a:pt x="76" y="0"/>
                  </a:lnTo>
                </a:path>
              </a:pathLst>
            </a:custGeom>
            <a:ln w="3175">
              <a:solidFill>
                <a:srgbClr val="565658"/>
              </a:solidFill>
            </a:ln>
          </p:spPr>
          <p:txBody>
            <a:bodyPr wrap="square" lIns="0" tIns="0" rIns="0" bIns="0" rtlCol="0"/>
            <a:lstStyle/>
            <a:p/>
          </p:txBody>
        </p:sp>
        <p:sp>
          <p:nvSpPr>
            <p:cNvPr id="1372" name="object 1372" descr=""/>
            <p:cNvSpPr/>
            <p:nvPr/>
          </p:nvSpPr>
          <p:spPr>
            <a:xfrm>
              <a:off x="5482830" y="2575649"/>
              <a:ext cx="635" cy="635"/>
            </a:xfrm>
            <a:custGeom>
              <a:avLst/>
              <a:gdLst/>
              <a:ahLst/>
              <a:cxnLst/>
              <a:rect l="l" t="t" r="r" b="b"/>
              <a:pathLst>
                <a:path w="635" h="635">
                  <a:moveTo>
                    <a:pt x="76" y="317"/>
                  </a:moveTo>
                  <a:lnTo>
                    <a:pt x="152" y="380"/>
                  </a:lnTo>
                </a:path>
                <a:path w="635" h="635">
                  <a:moveTo>
                    <a:pt x="76" y="317"/>
                  </a:moveTo>
                  <a:lnTo>
                    <a:pt x="0" y="393"/>
                  </a:lnTo>
                </a:path>
                <a:path w="635" h="635">
                  <a:moveTo>
                    <a:pt x="76" y="317"/>
                  </a:moveTo>
                  <a:lnTo>
                    <a:pt x="76" y="0"/>
                  </a:lnTo>
                </a:path>
              </a:pathLst>
            </a:custGeom>
            <a:ln w="3175">
              <a:solidFill>
                <a:srgbClr val="565658"/>
              </a:solidFill>
            </a:ln>
          </p:spPr>
          <p:txBody>
            <a:bodyPr wrap="square" lIns="0" tIns="0" rIns="0" bIns="0" rtlCol="0"/>
            <a:lstStyle/>
            <a:p/>
          </p:txBody>
        </p:sp>
        <p:sp>
          <p:nvSpPr>
            <p:cNvPr id="1373" name="object 1373" descr=""/>
            <p:cNvSpPr/>
            <p:nvPr/>
          </p:nvSpPr>
          <p:spPr>
            <a:xfrm>
              <a:off x="5482830" y="2575190"/>
              <a:ext cx="635" cy="635"/>
            </a:xfrm>
            <a:custGeom>
              <a:avLst/>
              <a:gdLst/>
              <a:ahLst/>
              <a:cxnLst/>
              <a:rect l="l" t="t" r="r" b="b"/>
              <a:pathLst>
                <a:path w="635" h="635">
                  <a:moveTo>
                    <a:pt x="76" y="304"/>
                  </a:moveTo>
                  <a:lnTo>
                    <a:pt x="152" y="381"/>
                  </a:lnTo>
                </a:path>
                <a:path w="635" h="635">
                  <a:moveTo>
                    <a:pt x="76" y="304"/>
                  </a:moveTo>
                  <a:lnTo>
                    <a:pt x="0" y="381"/>
                  </a:lnTo>
                </a:path>
                <a:path w="635" h="635">
                  <a:moveTo>
                    <a:pt x="76" y="304"/>
                  </a:moveTo>
                  <a:lnTo>
                    <a:pt x="76" y="0"/>
                  </a:lnTo>
                </a:path>
              </a:pathLst>
            </a:custGeom>
            <a:ln w="3175">
              <a:solidFill>
                <a:srgbClr val="565658"/>
              </a:solidFill>
            </a:ln>
          </p:spPr>
          <p:txBody>
            <a:bodyPr wrap="square" lIns="0" tIns="0" rIns="0" bIns="0" rtlCol="0"/>
            <a:lstStyle/>
            <a:p/>
          </p:txBody>
        </p:sp>
        <p:sp>
          <p:nvSpPr>
            <p:cNvPr id="1374" name="object 1374" descr=""/>
            <p:cNvSpPr/>
            <p:nvPr/>
          </p:nvSpPr>
          <p:spPr>
            <a:xfrm>
              <a:off x="5482830" y="2574743"/>
              <a:ext cx="635" cy="635"/>
            </a:xfrm>
            <a:custGeom>
              <a:avLst/>
              <a:gdLst/>
              <a:ahLst/>
              <a:cxnLst/>
              <a:rect l="l" t="t" r="r" b="b"/>
              <a:pathLst>
                <a:path w="635" h="635">
                  <a:moveTo>
                    <a:pt x="76" y="304"/>
                  </a:moveTo>
                  <a:lnTo>
                    <a:pt x="152" y="368"/>
                  </a:lnTo>
                </a:path>
                <a:path w="635" h="635">
                  <a:moveTo>
                    <a:pt x="76" y="304"/>
                  </a:moveTo>
                  <a:lnTo>
                    <a:pt x="0" y="368"/>
                  </a:lnTo>
                </a:path>
                <a:path w="635" h="635">
                  <a:moveTo>
                    <a:pt x="76" y="304"/>
                  </a:moveTo>
                  <a:lnTo>
                    <a:pt x="76" y="0"/>
                  </a:lnTo>
                </a:path>
              </a:pathLst>
            </a:custGeom>
            <a:ln w="3175">
              <a:solidFill>
                <a:srgbClr val="565658"/>
              </a:solidFill>
            </a:ln>
          </p:spPr>
          <p:txBody>
            <a:bodyPr wrap="square" lIns="0" tIns="0" rIns="0" bIns="0" rtlCol="0"/>
            <a:lstStyle/>
            <a:p/>
          </p:txBody>
        </p:sp>
        <p:sp>
          <p:nvSpPr>
            <p:cNvPr id="1375" name="object 1375" descr=""/>
            <p:cNvSpPr/>
            <p:nvPr/>
          </p:nvSpPr>
          <p:spPr>
            <a:xfrm>
              <a:off x="5482830" y="2574310"/>
              <a:ext cx="635" cy="635"/>
            </a:xfrm>
            <a:custGeom>
              <a:avLst/>
              <a:gdLst/>
              <a:ahLst/>
              <a:cxnLst/>
              <a:rect l="l" t="t" r="r" b="b"/>
              <a:pathLst>
                <a:path w="635" h="635">
                  <a:moveTo>
                    <a:pt x="76" y="292"/>
                  </a:moveTo>
                  <a:lnTo>
                    <a:pt x="152" y="355"/>
                  </a:lnTo>
                </a:path>
                <a:path w="635" h="635">
                  <a:moveTo>
                    <a:pt x="76" y="292"/>
                  </a:moveTo>
                  <a:lnTo>
                    <a:pt x="0" y="355"/>
                  </a:lnTo>
                </a:path>
                <a:path w="635" h="635">
                  <a:moveTo>
                    <a:pt x="76" y="292"/>
                  </a:moveTo>
                  <a:lnTo>
                    <a:pt x="76" y="0"/>
                  </a:lnTo>
                </a:path>
              </a:pathLst>
            </a:custGeom>
            <a:ln w="3175">
              <a:solidFill>
                <a:srgbClr val="565658"/>
              </a:solidFill>
            </a:ln>
          </p:spPr>
          <p:txBody>
            <a:bodyPr wrap="square" lIns="0" tIns="0" rIns="0" bIns="0" rtlCol="0"/>
            <a:lstStyle/>
            <a:p/>
          </p:txBody>
        </p:sp>
        <p:sp>
          <p:nvSpPr>
            <p:cNvPr id="1376" name="object 1376" descr=""/>
            <p:cNvSpPr/>
            <p:nvPr/>
          </p:nvSpPr>
          <p:spPr>
            <a:xfrm>
              <a:off x="5482830" y="2573826"/>
              <a:ext cx="635" cy="635"/>
            </a:xfrm>
            <a:custGeom>
              <a:avLst/>
              <a:gdLst/>
              <a:ahLst/>
              <a:cxnLst/>
              <a:rect l="l" t="t" r="r" b="b"/>
              <a:pathLst>
                <a:path w="635" h="635">
                  <a:moveTo>
                    <a:pt x="76" y="317"/>
                  </a:moveTo>
                  <a:lnTo>
                    <a:pt x="152" y="406"/>
                  </a:lnTo>
                </a:path>
                <a:path w="635" h="635">
                  <a:moveTo>
                    <a:pt x="76" y="317"/>
                  </a:moveTo>
                  <a:lnTo>
                    <a:pt x="0" y="380"/>
                  </a:lnTo>
                </a:path>
                <a:path w="635" h="635">
                  <a:moveTo>
                    <a:pt x="76" y="317"/>
                  </a:moveTo>
                  <a:lnTo>
                    <a:pt x="76" y="0"/>
                  </a:lnTo>
                </a:path>
              </a:pathLst>
            </a:custGeom>
            <a:ln w="3175">
              <a:solidFill>
                <a:srgbClr val="565658"/>
              </a:solidFill>
            </a:ln>
          </p:spPr>
          <p:txBody>
            <a:bodyPr wrap="square" lIns="0" tIns="0" rIns="0" bIns="0" rtlCol="0"/>
            <a:lstStyle/>
            <a:p/>
          </p:txBody>
        </p:sp>
        <p:sp>
          <p:nvSpPr>
            <p:cNvPr id="1377" name="object 1377" descr=""/>
            <p:cNvSpPr/>
            <p:nvPr/>
          </p:nvSpPr>
          <p:spPr>
            <a:xfrm>
              <a:off x="5482830" y="2573392"/>
              <a:ext cx="635" cy="635"/>
            </a:xfrm>
            <a:custGeom>
              <a:avLst/>
              <a:gdLst/>
              <a:ahLst/>
              <a:cxnLst/>
              <a:rect l="l" t="t" r="r" b="b"/>
              <a:pathLst>
                <a:path w="635" h="635">
                  <a:moveTo>
                    <a:pt x="76" y="304"/>
                  </a:moveTo>
                  <a:lnTo>
                    <a:pt x="152" y="368"/>
                  </a:lnTo>
                </a:path>
                <a:path w="635" h="635">
                  <a:moveTo>
                    <a:pt x="76" y="304"/>
                  </a:moveTo>
                  <a:lnTo>
                    <a:pt x="0" y="368"/>
                  </a:lnTo>
                </a:path>
                <a:path w="635" h="635">
                  <a:moveTo>
                    <a:pt x="76" y="304"/>
                  </a:moveTo>
                  <a:lnTo>
                    <a:pt x="76" y="0"/>
                  </a:lnTo>
                </a:path>
              </a:pathLst>
            </a:custGeom>
            <a:ln w="3175">
              <a:solidFill>
                <a:srgbClr val="565658"/>
              </a:solidFill>
            </a:ln>
          </p:spPr>
          <p:txBody>
            <a:bodyPr wrap="square" lIns="0" tIns="0" rIns="0" bIns="0" rtlCol="0"/>
            <a:lstStyle/>
            <a:p/>
          </p:txBody>
        </p:sp>
        <p:sp>
          <p:nvSpPr>
            <p:cNvPr id="1378" name="object 1378" descr=""/>
            <p:cNvSpPr/>
            <p:nvPr/>
          </p:nvSpPr>
          <p:spPr>
            <a:xfrm>
              <a:off x="5482830" y="2572921"/>
              <a:ext cx="635" cy="635"/>
            </a:xfrm>
            <a:custGeom>
              <a:avLst/>
              <a:gdLst/>
              <a:ahLst/>
              <a:cxnLst/>
              <a:rect l="l" t="t" r="r" b="b"/>
              <a:pathLst>
                <a:path w="635" h="635">
                  <a:moveTo>
                    <a:pt x="76" y="317"/>
                  </a:moveTo>
                  <a:lnTo>
                    <a:pt x="152" y="393"/>
                  </a:lnTo>
                </a:path>
                <a:path w="635" h="635">
                  <a:moveTo>
                    <a:pt x="76" y="317"/>
                  </a:moveTo>
                  <a:lnTo>
                    <a:pt x="0" y="380"/>
                  </a:lnTo>
                </a:path>
                <a:path w="635" h="635">
                  <a:moveTo>
                    <a:pt x="76" y="317"/>
                  </a:moveTo>
                  <a:lnTo>
                    <a:pt x="76" y="0"/>
                  </a:lnTo>
                </a:path>
              </a:pathLst>
            </a:custGeom>
            <a:ln w="3175">
              <a:solidFill>
                <a:srgbClr val="565658"/>
              </a:solidFill>
            </a:ln>
          </p:spPr>
          <p:txBody>
            <a:bodyPr wrap="square" lIns="0" tIns="0" rIns="0" bIns="0" rtlCol="0"/>
            <a:lstStyle/>
            <a:p/>
          </p:txBody>
        </p:sp>
        <p:sp>
          <p:nvSpPr>
            <p:cNvPr id="1379" name="object 1379" descr=""/>
            <p:cNvSpPr/>
            <p:nvPr/>
          </p:nvSpPr>
          <p:spPr>
            <a:xfrm>
              <a:off x="5482830" y="2572461"/>
              <a:ext cx="635" cy="635"/>
            </a:xfrm>
            <a:custGeom>
              <a:avLst/>
              <a:gdLst/>
              <a:ahLst/>
              <a:cxnLst/>
              <a:rect l="l" t="t" r="r" b="b"/>
              <a:pathLst>
                <a:path w="635" h="635">
                  <a:moveTo>
                    <a:pt x="76" y="317"/>
                  </a:moveTo>
                  <a:lnTo>
                    <a:pt x="152" y="393"/>
                  </a:lnTo>
                </a:path>
                <a:path w="635" h="635">
                  <a:moveTo>
                    <a:pt x="76" y="317"/>
                  </a:moveTo>
                  <a:lnTo>
                    <a:pt x="0" y="380"/>
                  </a:lnTo>
                </a:path>
                <a:path w="635" h="635">
                  <a:moveTo>
                    <a:pt x="76" y="317"/>
                  </a:moveTo>
                  <a:lnTo>
                    <a:pt x="76" y="0"/>
                  </a:lnTo>
                </a:path>
              </a:pathLst>
            </a:custGeom>
            <a:ln w="3175">
              <a:solidFill>
                <a:srgbClr val="565658"/>
              </a:solidFill>
            </a:ln>
          </p:spPr>
          <p:txBody>
            <a:bodyPr wrap="square" lIns="0" tIns="0" rIns="0" bIns="0" rtlCol="0"/>
            <a:lstStyle/>
            <a:p/>
          </p:txBody>
        </p:sp>
        <p:sp>
          <p:nvSpPr>
            <p:cNvPr id="1380" name="object 1380" descr=""/>
            <p:cNvSpPr/>
            <p:nvPr/>
          </p:nvSpPr>
          <p:spPr>
            <a:xfrm>
              <a:off x="5482830" y="2572028"/>
              <a:ext cx="635" cy="635"/>
            </a:xfrm>
            <a:custGeom>
              <a:avLst/>
              <a:gdLst/>
              <a:ahLst/>
              <a:cxnLst/>
              <a:rect l="l" t="t" r="r" b="b"/>
              <a:pathLst>
                <a:path w="635" h="635">
                  <a:moveTo>
                    <a:pt x="76" y="304"/>
                  </a:moveTo>
                  <a:lnTo>
                    <a:pt x="152" y="381"/>
                  </a:lnTo>
                </a:path>
                <a:path w="635" h="635">
                  <a:moveTo>
                    <a:pt x="76" y="304"/>
                  </a:moveTo>
                  <a:lnTo>
                    <a:pt x="0" y="368"/>
                  </a:lnTo>
                </a:path>
                <a:path w="635" h="635">
                  <a:moveTo>
                    <a:pt x="76" y="304"/>
                  </a:moveTo>
                  <a:lnTo>
                    <a:pt x="76" y="0"/>
                  </a:lnTo>
                </a:path>
              </a:pathLst>
            </a:custGeom>
            <a:ln w="3175">
              <a:solidFill>
                <a:srgbClr val="565658"/>
              </a:solidFill>
            </a:ln>
          </p:spPr>
          <p:txBody>
            <a:bodyPr wrap="square" lIns="0" tIns="0" rIns="0" bIns="0" rtlCol="0"/>
            <a:lstStyle/>
            <a:p/>
          </p:txBody>
        </p:sp>
        <p:sp>
          <p:nvSpPr>
            <p:cNvPr id="1381" name="object 1381" descr=""/>
            <p:cNvSpPr/>
            <p:nvPr/>
          </p:nvSpPr>
          <p:spPr>
            <a:xfrm>
              <a:off x="5482830" y="2571746"/>
              <a:ext cx="635" cy="635"/>
            </a:xfrm>
            <a:custGeom>
              <a:avLst/>
              <a:gdLst/>
              <a:ahLst/>
              <a:cxnLst/>
              <a:rect l="l" t="t" r="r" b="b"/>
              <a:pathLst>
                <a:path w="635" h="635">
                  <a:moveTo>
                    <a:pt x="76" y="139"/>
                  </a:moveTo>
                  <a:lnTo>
                    <a:pt x="152" y="203"/>
                  </a:lnTo>
                </a:path>
                <a:path w="635" h="635">
                  <a:moveTo>
                    <a:pt x="76" y="139"/>
                  </a:moveTo>
                  <a:lnTo>
                    <a:pt x="0" y="215"/>
                  </a:lnTo>
                </a:path>
                <a:path w="635" h="635">
                  <a:moveTo>
                    <a:pt x="76" y="139"/>
                  </a:moveTo>
                  <a:lnTo>
                    <a:pt x="76" y="0"/>
                  </a:lnTo>
                </a:path>
              </a:pathLst>
            </a:custGeom>
            <a:ln w="3175">
              <a:solidFill>
                <a:srgbClr val="565658"/>
              </a:solidFill>
            </a:ln>
          </p:spPr>
          <p:txBody>
            <a:bodyPr wrap="square" lIns="0" tIns="0" rIns="0" bIns="0" rtlCol="0"/>
            <a:lstStyle/>
            <a:p/>
          </p:txBody>
        </p:sp>
        <p:sp>
          <p:nvSpPr>
            <p:cNvPr id="1382" name="object 1382" descr=""/>
            <p:cNvSpPr/>
            <p:nvPr/>
          </p:nvSpPr>
          <p:spPr>
            <a:xfrm>
              <a:off x="5481026" y="2571589"/>
              <a:ext cx="0" cy="5080"/>
            </a:xfrm>
            <a:custGeom>
              <a:avLst/>
              <a:gdLst/>
              <a:ahLst/>
              <a:cxnLst/>
              <a:rect l="l" t="t" r="r" b="b"/>
              <a:pathLst>
                <a:path w="0" h="5080">
                  <a:moveTo>
                    <a:pt x="0" y="4749"/>
                  </a:moveTo>
                  <a:lnTo>
                    <a:pt x="0" y="0"/>
                  </a:lnTo>
                </a:path>
              </a:pathLst>
            </a:custGeom>
            <a:ln w="3175">
              <a:solidFill>
                <a:srgbClr val="565658"/>
              </a:solidFill>
            </a:ln>
          </p:spPr>
          <p:txBody>
            <a:bodyPr wrap="square" lIns="0" tIns="0" rIns="0" bIns="0" rtlCol="0"/>
            <a:lstStyle/>
            <a:p/>
          </p:txBody>
        </p:sp>
        <p:sp>
          <p:nvSpPr>
            <p:cNvPr id="1383" name="object 1383" descr=""/>
            <p:cNvSpPr/>
            <p:nvPr/>
          </p:nvSpPr>
          <p:spPr>
            <a:xfrm>
              <a:off x="5480710" y="2570113"/>
              <a:ext cx="0" cy="1905"/>
            </a:xfrm>
            <a:custGeom>
              <a:avLst/>
              <a:gdLst/>
              <a:ahLst/>
              <a:cxnLst/>
              <a:rect l="l" t="t" r="r" b="b"/>
              <a:pathLst>
                <a:path w="0" h="1905">
                  <a:moveTo>
                    <a:pt x="0" y="0"/>
                  </a:moveTo>
                  <a:lnTo>
                    <a:pt x="0" y="1460"/>
                  </a:lnTo>
                </a:path>
              </a:pathLst>
            </a:custGeom>
            <a:ln w="3175">
              <a:solidFill>
                <a:srgbClr val="565658"/>
              </a:solidFill>
            </a:ln>
          </p:spPr>
          <p:txBody>
            <a:bodyPr wrap="square" lIns="0" tIns="0" rIns="0" bIns="0" rtlCol="0"/>
            <a:lstStyle/>
            <a:p/>
          </p:txBody>
        </p:sp>
        <p:sp>
          <p:nvSpPr>
            <p:cNvPr id="1384" name="object 1384" descr=""/>
            <p:cNvSpPr/>
            <p:nvPr/>
          </p:nvSpPr>
          <p:spPr>
            <a:xfrm>
              <a:off x="5481026" y="2570382"/>
              <a:ext cx="2540" cy="1270"/>
            </a:xfrm>
            <a:custGeom>
              <a:avLst/>
              <a:gdLst/>
              <a:ahLst/>
              <a:cxnLst/>
              <a:rect l="l" t="t" r="r" b="b"/>
              <a:pathLst>
                <a:path w="2539" h="1269">
                  <a:moveTo>
                    <a:pt x="0" y="1206"/>
                  </a:moveTo>
                  <a:lnTo>
                    <a:pt x="1955" y="1206"/>
                  </a:lnTo>
                </a:path>
                <a:path w="2539" h="1269">
                  <a:moveTo>
                    <a:pt x="0" y="1206"/>
                  </a:moveTo>
                  <a:lnTo>
                    <a:pt x="0" y="0"/>
                  </a:lnTo>
                </a:path>
              </a:pathLst>
            </a:custGeom>
            <a:ln w="3175">
              <a:solidFill>
                <a:srgbClr val="565658"/>
              </a:solidFill>
            </a:ln>
          </p:spPr>
          <p:txBody>
            <a:bodyPr wrap="square" lIns="0" tIns="0" rIns="0" bIns="0" rtlCol="0"/>
            <a:lstStyle/>
            <a:p/>
          </p:txBody>
        </p:sp>
        <p:sp>
          <p:nvSpPr>
            <p:cNvPr id="1385" name="object 1385" descr=""/>
            <p:cNvSpPr/>
            <p:nvPr/>
          </p:nvSpPr>
          <p:spPr>
            <a:xfrm>
              <a:off x="5482974" y="2570382"/>
              <a:ext cx="0" cy="1905"/>
            </a:xfrm>
            <a:custGeom>
              <a:avLst/>
              <a:gdLst/>
              <a:ahLst/>
              <a:cxnLst/>
              <a:rect l="l" t="t" r="r" b="b"/>
              <a:pathLst>
                <a:path w="0" h="1905">
                  <a:moveTo>
                    <a:pt x="0" y="1206"/>
                  </a:moveTo>
                  <a:lnTo>
                    <a:pt x="0" y="1295"/>
                  </a:lnTo>
                </a:path>
                <a:path w="0" h="1905">
                  <a:moveTo>
                    <a:pt x="0" y="1206"/>
                  </a:moveTo>
                  <a:lnTo>
                    <a:pt x="0" y="0"/>
                  </a:lnTo>
                </a:path>
              </a:pathLst>
            </a:custGeom>
            <a:ln w="3175">
              <a:solidFill>
                <a:srgbClr val="565658"/>
              </a:solidFill>
            </a:ln>
          </p:spPr>
          <p:txBody>
            <a:bodyPr wrap="square" lIns="0" tIns="0" rIns="0" bIns="0" rtlCol="0"/>
            <a:lstStyle/>
            <a:p/>
          </p:txBody>
        </p:sp>
        <p:sp>
          <p:nvSpPr>
            <p:cNvPr id="1386" name="object 1386" descr=""/>
            <p:cNvSpPr/>
            <p:nvPr/>
          </p:nvSpPr>
          <p:spPr>
            <a:xfrm>
              <a:off x="5484586" y="2553101"/>
              <a:ext cx="0" cy="635"/>
            </a:xfrm>
            <a:custGeom>
              <a:avLst/>
              <a:gdLst/>
              <a:ahLst/>
              <a:cxnLst/>
              <a:rect l="l" t="t" r="r" b="b"/>
              <a:pathLst>
                <a:path w="0" h="635">
                  <a:moveTo>
                    <a:pt x="0" y="317"/>
                  </a:moveTo>
                  <a:lnTo>
                    <a:pt x="0" y="0"/>
                  </a:lnTo>
                </a:path>
              </a:pathLst>
            </a:custGeom>
            <a:ln w="3175">
              <a:solidFill>
                <a:srgbClr val="565658"/>
              </a:solidFill>
            </a:ln>
          </p:spPr>
          <p:txBody>
            <a:bodyPr wrap="square" lIns="0" tIns="0" rIns="0" bIns="0" rtlCol="0"/>
            <a:lstStyle/>
            <a:p/>
          </p:txBody>
        </p:sp>
        <p:sp>
          <p:nvSpPr>
            <p:cNvPr id="1387" name="object 1387" descr=""/>
            <p:cNvSpPr/>
            <p:nvPr/>
          </p:nvSpPr>
          <p:spPr>
            <a:xfrm>
              <a:off x="5484332" y="2553096"/>
              <a:ext cx="635" cy="0"/>
            </a:xfrm>
            <a:custGeom>
              <a:avLst/>
              <a:gdLst/>
              <a:ahLst/>
              <a:cxnLst/>
              <a:rect l="l" t="t" r="r" b="b"/>
              <a:pathLst>
                <a:path w="635" h="0">
                  <a:moveTo>
                    <a:pt x="253" y="0"/>
                  </a:moveTo>
                  <a:lnTo>
                    <a:pt x="0" y="0"/>
                  </a:lnTo>
                </a:path>
              </a:pathLst>
            </a:custGeom>
            <a:ln w="3175">
              <a:solidFill>
                <a:srgbClr val="565658"/>
              </a:solidFill>
            </a:ln>
          </p:spPr>
          <p:txBody>
            <a:bodyPr wrap="square" lIns="0" tIns="0" rIns="0" bIns="0" rtlCol="0"/>
            <a:lstStyle/>
            <a:p/>
          </p:txBody>
        </p:sp>
        <p:sp>
          <p:nvSpPr>
            <p:cNvPr id="1388" name="object 1388" descr=""/>
            <p:cNvSpPr/>
            <p:nvPr/>
          </p:nvSpPr>
          <p:spPr>
            <a:xfrm>
              <a:off x="5482863" y="2550078"/>
              <a:ext cx="635" cy="1270"/>
            </a:xfrm>
            <a:custGeom>
              <a:avLst/>
              <a:gdLst/>
              <a:ahLst/>
              <a:cxnLst/>
              <a:rect l="l" t="t" r="r" b="b"/>
              <a:pathLst>
                <a:path w="635" h="1269">
                  <a:moveTo>
                    <a:pt x="0" y="711"/>
                  </a:moveTo>
                  <a:lnTo>
                    <a:pt x="317" y="0"/>
                  </a:lnTo>
                </a:path>
              </a:pathLst>
            </a:custGeom>
            <a:ln w="3175">
              <a:solidFill>
                <a:srgbClr val="565658"/>
              </a:solidFill>
            </a:ln>
          </p:spPr>
          <p:txBody>
            <a:bodyPr wrap="square" lIns="0" tIns="0" rIns="0" bIns="0" rtlCol="0"/>
            <a:lstStyle/>
            <a:p/>
          </p:txBody>
        </p:sp>
        <p:sp>
          <p:nvSpPr>
            <p:cNvPr id="1389" name="object 1389" descr=""/>
            <p:cNvSpPr/>
            <p:nvPr/>
          </p:nvSpPr>
          <p:spPr>
            <a:xfrm>
              <a:off x="5483444" y="2546919"/>
              <a:ext cx="635" cy="635"/>
            </a:xfrm>
            <a:custGeom>
              <a:avLst/>
              <a:gdLst/>
              <a:ahLst/>
              <a:cxnLst/>
              <a:rect l="l" t="t" r="r" b="b"/>
              <a:pathLst>
                <a:path w="635" h="635">
                  <a:moveTo>
                    <a:pt x="25" y="76"/>
                  </a:moveTo>
                  <a:lnTo>
                    <a:pt x="0" y="0"/>
                  </a:lnTo>
                </a:path>
              </a:pathLst>
            </a:custGeom>
            <a:ln w="3175">
              <a:solidFill>
                <a:srgbClr val="565658"/>
              </a:solidFill>
            </a:ln>
          </p:spPr>
          <p:txBody>
            <a:bodyPr wrap="square" lIns="0" tIns="0" rIns="0" bIns="0" rtlCol="0"/>
            <a:lstStyle/>
            <a:p/>
          </p:txBody>
        </p:sp>
        <p:sp>
          <p:nvSpPr>
            <p:cNvPr id="1390" name="object 1390" descr=""/>
            <p:cNvSpPr/>
            <p:nvPr/>
          </p:nvSpPr>
          <p:spPr>
            <a:xfrm>
              <a:off x="5481567" y="2546684"/>
              <a:ext cx="1905" cy="635"/>
            </a:xfrm>
            <a:custGeom>
              <a:avLst/>
              <a:gdLst/>
              <a:ahLst/>
              <a:cxnLst/>
              <a:rect l="l" t="t" r="r" b="b"/>
              <a:pathLst>
                <a:path w="1904" h="635">
                  <a:moveTo>
                    <a:pt x="1524" y="0"/>
                  </a:moveTo>
                  <a:lnTo>
                    <a:pt x="0" y="215"/>
                  </a:lnTo>
                </a:path>
              </a:pathLst>
            </a:custGeom>
            <a:ln w="3175">
              <a:solidFill>
                <a:srgbClr val="565658"/>
              </a:solidFill>
            </a:ln>
          </p:spPr>
          <p:txBody>
            <a:bodyPr wrap="square" lIns="0" tIns="0" rIns="0" bIns="0" rtlCol="0"/>
            <a:lstStyle/>
            <a:p/>
          </p:txBody>
        </p:sp>
        <p:sp>
          <p:nvSpPr>
            <p:cNvPr id="1391" name="object 1391" descr=""/>
            <p:cNvSpPr/>
            <p:nvPr/>
          </p:nvSpPr>
          <p:spPr>
            <a:xfrm>
              <a:off x="5487424" y="2549078"/>
              <a:ext cx="3175" cy="4445"/>
            </a:xfrm>
            <a:custGeom>
              <a:avLst/>
              <a:gdLst/>
              <a:ahLst/>
              <a:cxnLst/>
              <a:rect l="l" t="t" r="r" b="b"/>
              <a:pathLst>
                <a:path w="3175" h="4444">
                  <a:moveTo>
                    <a:pt x="2705" y="0"/>
                  </a:moveTo>
                  <a:lnTo>
                    <a:pt x="0" y="4343"/>
                  </a:lnTo>
                </a:path>
              </a:pathLst>
            </a:custGeom>
            <a:ln w="3175">
              <a:solidFill>
                <a:srgbClr val="565658"/>
              </a:solidFill>
            </a:ln>
          </p:spPr>
          <p:txBody>
            <a:bodyPr wrap="square" lIns="0" tIns="0" rIns="0" bIns="0" rtlCol="0"/>
            <a:lstStyle/>
            <a:p/>
          </p:txBody>
        </p:sp>
        <p:sp>
          <p:nvSpPr>
            <p:cNvPr id="1392" name="object 1392" descr=""/>
            <p:cNvSpPr/>
            <p:nvPr/>
          </p:nvSpPr>
          <p:spPr>
            <a:xfrm>
              <a:off x="5481486" y="2551472"/>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1393" name="object 1393" descr=""/>
            <p:cNvSpPr/>
            <p:nvPr/>
          </p:nvSpPr>
          <p:spPr>
            <a:xfrm>
              <a:off x="5481802" y="2548233"/>
              <a:ext cx="0" cy="3810"/>
            </a:xfrm>
            <a:custGeom>
              <a:avLst/>
              <a:gdLst/>
              <a:ahLst/>
              <a:cxnLst/>
              <a:rect l="l" t="t" r="r" b="b"/>
              <a:pathLst>
                <a:path w="0" h="3810">
                  <a:moveTo>
                    <a:pt x="0" y="3238"/>
                  </a:moveTo>
                  <a:lnTo>
                    <a:pt x="0" y="0"/>
                  </a:lnTo>
                </a:path>
              </a:pathLst>
            </a:custGeom>
            <a:ln w="3175">
              <a:solidFill>
                <a:srgbClr val="565658"/>
              </a:solidFill>
            </a:ln>
          </p:spPr>
          <p:txBody>
            <a:bodyPr wrap="square" lIns="0" tIns="0" rIns="0" bIns="0" rtlCol="0"/>
            <a:lstStyle/>
            <a:p/>
          </p:txBody>
        </p:sp>
        <p:sp>
          <p:nvSpPr>
            <p:cNvPr id="1394" name="object 1394" descr=""/>
            <p:cNvSpPr/>
            <p:nvPr/>
          </p:nvSpPr>
          <p:spPr>
            <a:xfrm>
              <a:off x="5475848" y="2548880"/>
              <a:ext cx="0" cy="5080"/>
            </a:xfrm>
            <a:custGeom>
              <a:avLst/>
              <a:gdLst/>
              <a:ahLst/>
              <a:cxnLst/>
              <a:rect l="l" t="t" r="r" b="b"/>
              <a:pathLst>
                <a:path w="0" h="5080">
                  <a:moveTo>
                    <a:pt x="0" y="0"/>
                  </a:moveTo>
                  <a:lnTo>
                    <a:pt x="0" y="4533"/>
                  </a:lnTo>
                </a:path>
              </a:pathLst>
            </a:custGeom>
            <a:ln w="3175">
              <a:solidFill>
                <a:srgbClr val="565658"/>
              </a:solidFill>
            </a:ln>
          </p:spPr>
          <p:txBody>
            <a:bodyPr wrap="square" lIns="0" tIns="0" rIns="0" bIns="0" rtlCol="0"/>
            <a:lstStyle/>
            <a:p/>
          </p:txBody>
        </p:sp>
        <p:sp>
          <p:nvSpPr>
            <p:cNvPr id="1395" name="object 1395" descr=""/>
            <p:cNvSpPr/>
            <p:nvPr/>
          </p:nvSpPr>
          <p:spPr>
            <a:xfrm>
              <a:off x="5483749" y="2553424"/>
              <a:ext cx="0" cy="635"/>
            </a:xfrm>
            <a:custGeom>
              <a:avLst/>
              <a:gdLst/>
              <a:ahLst/>
              <a:cxnLst/>
              <a:rect l="l" t="t" r="r" b="b"/>
              <a:pathLst>
                <a:path w="0" h="635">
                  <a:moveTo>
                    <a:pt x="0" y="317"/>
                  </a:moveTo>
                  <a:lnTo>
                    <a:pt x="0" y="0"/>
                  </a:lnTo>
                </a:path>
              </a:pathLst>
            </a:custGeom>
            <a:ln w="3175">
              <a:solidFill>
                <a:srgbClr val="565658"/>
              </a:solidFill>
            </a:ln>
          </p:spPr>
          <p:txBody>
            <a:bodyPr wrap="square" lIns="0" tIns="0" rIns="0" bIns="0" rtlCol="0"/>
            <a:lstStyle/>
            <a:p/>
          </p:txBody>
        </p:sp>
        <p:sp>
          <p:nvSpPr>
            <p:cNvPr id="1396" name="object 1396" descr=""/>
            <p:cNvSpPr/>
            <p:nvPr/>
          </p:nvSpPr>
          <p:spPr>
            <a:xfrm>
              <a:off x="5487409" y="2553424"/>
              <a:ext cx="635" cy="635"/>
            </a:xfrm>
            <a:custGeom>
              <a:avLst/>
              <a:gdLst/>
              <a:ahLst/>
              <a:cxnLst/>
              <a:rect l="l" t="t" r="r" b="b"/>
              <a:pathLst>
                <a:path w="635" h="635">
                  <a:moveTo>
                    <a:pt x="190" y="317"/>
                  </a:moveTo>
                  <a:lnTo>
                    <a:pt x="0" y="0"/>
                  </a:lnTo>
                </a:path>
              </a:pathLst>
            </a:custGeom>
            <a:ln w="3175">
              <a:solidFill>
                <a:srgbClr val="565658"/>
              </a:solidFill>
            </a:ln>
          </p:spPr>
          <p:txBody>
            <a:bodyPr wrap="square" lIns="0" tIns="0" rIns="0" bIns="0" rtlCol="0"/>
            <a:lstStyle/>
            <a:p/>
          </p:txBody>
        </p:sp>
        <p:sp>
          <p:nvSpPr>
            <p:cNvPr id="1397" name="object 1397" descr=""/>
            <p:cNvSpPr/>
            <p:nvPr/>
          </p:nvSpPr>
          <p:spPr>
            <a:xfrm>
              <a:off x="5483743" y="2553419"/>
              <a:ext cx="3810" cy="0"/>
            </a:xfrm>
            <a:custGeom>
              <a:avLst/>
              <a:gdLst/>
              <a:ahLst/>
              <a:cxnLst/>
              <a:rect l="l" t="t" r="r" b="b"/>
              <a:pathLst>
                <a:path w="3810" h="0">
                  <a:moveTo>
                    <a:pt x="3683" y="0"/>
                  </a:moveTo>
                  <a:lnTo>
                    <a:pt x="0" y="0"/>
                  </a:lnTo>
                </a:path>
              </a:pathLst>
            </a:custGeom>
            <a:ln w="3175">
              <a:solidFill>
                <a:srgbClr val="565658"/>
              </a:solidFill>
            </a:ln>
          </p:spPr>
          <p:txBody>
            <a:bodyPr wrap="square" lIns="0" tIns="0" rIns="0" bIns="0" rtlCol="0"/>
            <a:lstStyle/>
            <a:p/>
          </p:txBody>
        </p:sp>
        <p:sp>
          <p:nvSpPr>
            <p:cNvPr id="1398" name="object 1398" descr=""/>
            <p:cNvSpPr/>
            <p:nvPr/>
          </p:nvSpPr>
          <p:spPr>
            <a:xfrm>
              <a:off x="5475847" y="2553382"/>
              <a:ext cx="635" cy="635"/>
            </a:xfrm>
            <a:custGeom>
              <a:avLst/>
              <a:gdLst/>
              <a:ahLst/>
              <a:cxnLst/>
              <a:rect l="l" t="t" r="r" b="b"/>
              <a:pathLst>
                <a:path w="635" h="635">
                  <a:moveTo>
                    <a:pt x="317" y="0"/>
                  </a:moveTo>
                  <a:lnTo>
                    <a:pt x="0" y="38"/>
                  </a:lnTo>
                </a:path>
              </a:pathLst>
            </a:custGeom>
            <a:ln w="3175">
              <a:solidFill>
                <a:srgbClr val="565658"/>
              </a:solidFill>
            </a:ln>
          </p:spPr>
          <p:txBody>
            <a:bodyPr wrap="square" lIns="0" tIns="0" rIns="0" bIns="0" rtlCol="0"/>
            <a:lstStyle/>
            <a:p/>
          </p:txBody>
        </p:sp>
        <p:sp>
          <p:nvSpPr>
            <p:cNvPr id="1399" name="object 1399" descr=""/>
            <p:cNvSpPr/>
            <p:nvPr/>
          </p:nvSpPr>
          <p:spPr>
            <a:xfrm>
              <a:off x="5475848" y="2553431"/>
              <a:ext cx="3175" cy="11430"/>
            </a:xfrm>
            <a:custGeom>
              <a:avLst/>
              <a:gdLst/>
              <a:ahLst/>
              <a:cxnLst/>
              <a:rect l="l" t="t" r="r" b="b"/>
              <a:pathLst>
                <a:path w="3175" h="11430">
                  <a:moveTo>
                    <a:pt x="0" y="0"/>
                  </a:moveTo>
                  <a:lnTo>
                    <a:pt x="3175" y="11099"/>
                  </a:lnTo>
                </a:path>
              </a:pathLst>
            </a:custGeom>
            <a:ln w="3175">
              <a:solidFill>
                <a:srgbClr val="565658"/>
              </a:solidFill>
            </a:ln>
          </p:spPr>
          <p:txBody>
            <a:bodyPr wrap="square" lIns="0" tIns="0" rIns="0" bIns="0" rtlCol="0"/>
            <a:lstStyle/>
            <a:p/>
          </p:txBody>
        </p:sp>
        <p:sp>
          <p:nvSpPr>
            <p:cNvPr id="1400" name="object 1400" descr=""/>
            <p:cNvSpPr/>
            <p:nvPr/>
          </p:nvSpPr>
          <p:spPr>
            <a:xfrm>
              <a:off x="5479060" y="2564557"/>
              <a:ext cx="635" cy="635"/>
            </a:xfrm>
            <a:custGeom>
              <a:avLst/>
              <a:gdLst/>
              <a:ahLst/>
              <a:cxnLst/>
              <a:rect l="l" t="t" r="r" b="b"/>
              <a:pathLst>
                <a:path w="635" h="635">
                  <a:moveTo>
                    <a:pt x="317" y="0"/>
                  </a:moveTo>
                  <a:lnTo>
                    <a:pt x="0" y="101"/>
                  </a:lnTo>
                </a:path>
              </a:pathLst>
            </a:custGeom>
            <a:ln w="3175">
              <a:solidFill>
                <a:srgbClr val="565658"/>
              </a:solidFill>
            </a:ln>
          </p:spPr>
          <p:txBody>
            <a:bodyPr wrap="square" lIns="0" tIns="0" rIns="0" bIns="0" rtlCol="0"/>
            <a:lstStyle/>
            <a:p/>
          </p:txBody>
        </p:sp>
        <p:sp>
          <p:nvSpPr>
            <p:cNvPr id="1401" name="object 1401" descr=""/>
            <p:cNvSpPr/>
            <p:nvPr/>
          </p:nvSpPr>
          <p:spPr>
            <a:xfrm>
              <a:off x="5479023" y="2564442"/>
              <a:ext cx="635" cy="635"/>
            </a:xfrm>
            <a:custGeom>
              <a:avLst/>
              <a:gdLst/>
              <a:ahLst/>
              <a:cxnLst/>
              <a:rect l="l" t="t" r="r" b="b"/>
              <a:pathLst>
                <a:path w="635" h="635">
                  <a:moveTo>
                    <a:pt x="0" y="88"/>
                  </a:moveTo>
                  <a:lnTo>
                    <a:pt x="304" y="0"/>
                  </a:lnTo>
                </a:path>
              </a:pathLst>
            </a:custGeom>
            <a:ln w="3175">
              <a:solidFill>
                <a:srgbClr val="565658"/>
              </a:solidFill>
            </a:ln>
          </p:spPr>
          <p:txBody>
            <a:bodyPr wrap="square" lIns="0" tIns="0" rIns="0" bIns="0" rtlCol="0"/>
            <a:lstStyle/>
            <a:p/>
          </p:txBody>
        </p:sp>
        <p:sp>
          <p:nvSpPr>
            <p:cNvPr id="1402" name="object 1402" descr=""/>
            <p:cNvSpPr/>
            <p:nvPr/>
          </p:nvSpPr>
          <p:spPr>
            <a:xfrm>
              <a:off x="5490142" y="2549074"/>
              <a:ext cx="635" cy="635"/>
            </a:xfrm>
            <a:custGeom>
              <a:avLst/>
              <a:gdLst/>
              <a:ahLst/>
              <a:cxnLst/>
              <a:rect l="l" t="t" r="r" b="b"/>
              <a:pathLst>
                <a:path w="635" h="635">
                  <a:moveTo>
                    <a:pt x="279" y="165"/>
                  </a:moveTo>
                  <a:lnTo>
                    <a:pt x="0" y="0"/>
                  </a:lnTo>
                </a:path>
              </a:pathLst>
            </a:custGeom>
            <a:ln w="3175">
              <a:solidFill>
                <a:srgbClr val="565658"/>
              </a:solidFill>
            </a:ln>
          </p:spPr>
          <p:txBody>
            <a:bodyPr wrap="square" lIns="0" tIns="0" rIns="0" bIns="0" rtlCol="0"/>
            <a:lstStyle/>
            <a:p/>
          </p:txBody>
        </p:sp>
        <p:sp>
          <p:nvSpPr>
            <p:cNvPr id="1403" name="object 1403" descr=""/>
            <p:cNvSpPr/>
            <p:nvPr/>
          </p:nvSpPr>
          <p:spPr>
            <a:xfrm>
              <a:off x="5475847" y="2548880"/>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1404" name="object 1404" descr=""/>
            <p:cNvSpPr/>
            <p:nvPr/>
          </p:nvSpPr>
          <p:spPr>
            <a:xfrm>
              <a:off x="5490768" y="2564557"/>
              <a:ext cx="635" cy="635"/>
            </a:xfrm>
            <a:custGeom>
              <a:avLst/>
              <a:gdLst/>
              <a:ahLst/>
              <a:cxnLst/>
              <a:rect l="l" t="t" r="r" b="b"/>
              <a:pathLst>
                <a:path w="635" h="635">
                  <a:moveTo>
                    <a:pt x="0" y="0"/>
                  </a:moveTo>
                  <a:lnTo>
                    <a:pt x="254" y="190"/>
                  </a:lnTo>
                </a:path>
              </a:pathLst>
            </a:custGeom>
            <a:ln w="3175">
              <a:solidFill>
                <a:srgbClr val="565658"/>
              </a:solidFill>
            </a:ln>
          </p:spPr>
          <p:txBody>
            <a:bodyPr wrap="square" lIns="0" tIns="0" rIns="0" bIns="0" rtlCol="0"/>
            <a:lstStyle/>
            <a:p/>
          </p:txBody>
        </p:sp>
        <p:sp>
          <p:nvSpPr>
            <p:cNvPr id="1405" name="object 1405" descr=""/>
            <p:cNvSpPr/>
            <p:nvPr/>
          </p:nvSpPr>
          <p:spPr>
            <a:xfrm>
              <a:off x="5491041" y="2564718"/>
              <a:ext cx="635" cy="635"/>
            </a:xfrm>
            <a:custGeom>
              <a:avLst/>
              <a:gdLst/>
              <a:ahLst/>
              <a:cxnLst/>
              <a:rect l="l" t="t" r="r" b="b"/>
              <a:pathLst>
                <a:path w="635" h="635">
                  <a:moveTo>
                    <a:pt x="12" y="0"/>
                  </a:moveTo>
                  <a:lnTo>
                    <a:pt x="0" y="12"/>
                  </a:lnTo>
                </a:path>
              </a:pathLst>
            </a:custGeom>
            <a:ln w="3175">
              <a:solidFill>
                <a:srgbClr val="565658"/>
              </a:solidFill>
            </a:ln>
          </p:spPr>
          <p:txBody>
            <a:bodyPr wrap="square" lIns="0" tIns="0" rIns="0" bIns="0" rtlCol="0"/>
            <a:lstStyle/>
            <a:p/>
          </p:txBody>
        </p:sp>
        <p:sp>
          <p:nvSpPr>
            <p:cNvPr id="1406" name="object 1406" descr=""/>
            <p:cNvSpPr/>
            <p:nvPr/>
          </p:nvSpPr>
          <p:spPr>
            <a:xfrm>
              <a:off x="5481486" y="2548234"/>
              <a:ext cx="635" cy="0"/>
            </a:xfrm>
            <a:custGeom>
              <a:avLst/>
              <a:gdLst/>
              <a:ahLst/>
              <a:cxnLst/>
              <a:rect l="l" t="t" r="r" b="b"/>
              <a:pathLst>
                <a:path w="635" h="0">
                  <a:moveTo>
                    <a:pt x="0" y="0"/>
                  </a:moveTo>
                  <a:lnTo>
                    <a:pt x="304" y="0"/>
                  </a:lnTo>
                </a:path>
              </a:pathLst>
            </a:custGeom>
            <a:ln w="3175">
              <a:solidFill>
                <a:srgbClr val="565658"/>
              </a:solidFill>
            </a:ln>
          </p:spPr>
          <p:txBody>
            <a:bodyPr wrap="square" lIns="0" tIns="0" rIns="0" bIns="0" rtlCol="0"/>
            <a:lstStyle/>
            <a:p/>
          </p:txBody>
        </p:sp>
        <p:sp>
          <p:nvSpPr>
            <p:cNvPr id="1407" name="object 1407" descr=""/>
            <p:cNvSpPr/>
            <p:nvPr/>
          </p:nvSpPr>
          <p:spPr>
            <a:xfrm>
              <a:off x="5481026" y="2570386"/>
              <a:ext cx="6350" cy="0"/>
            </a:xfrm>
            <a:custGeom>
              <a:avLst/>
              <a:gdLst/>
              <a:ahLst/>
              <a:cxnLst/>
              <a:rect l="l" t="t" r="r" b="b"/>
              <a:pathLst>
                <a:path w="6350" h="0">
                  <a:moveTo>
                    <a:pt x="0" y="0"/>
                  </a:moveTo>
                  <a:lnTo>
                    <a:pt x="6159" y="0"/>
                  </a:lnTo>
                </a:path>
              </a:pathLst>
            </a:custGeom>
            <a:ln w="3175">
              <a:solidFill>
                <a:srgbClr val="565658"/>
              </a:solidFill>
            </a:ln>
          </p:spPr>
          <p:txBody>
            <a:bodyPr wrap="square" lIns="0" tIns="0" rIns="0" bIns="0" rtlCol="0"/>
            <a:lstStyle/>
            <a:p/>
          </p:txBody>
        </p:sp>
        <p:sp>
          <p:nvSpPr>
            <p:cNvPr id="1408" name="object 1408" descr=""/>
            <p:cNvSpPr/>
            <p:nvPr/>
          </p:nvSpPr>
          <p:spPr>
            <a:xfrm>
              <a:off x="5497559" y="2553704"/>
              <a:ext cx="635" cy="635"/>
            </a:xfrm>
            <a:custGeom>
              <a:avLst/>
              <a:gdLst/>
              <a:ahLst/>
              <a:cxnLst/>
              <a:rect l="l" t="t" r="r" b="b"/>
              <a:pathLst>
                <a:path w="635" h="635">
                  <a:moveTo>
                    <a:pt x="0" y="0"/>
                  </a:moveTo>
                  <a:lnTo>
                    <a:pt x="266" y="177"/>
                  </a:lnTo>
                </a:path>
              </a:pathLst>
            </a:custGeom>
            <a:ln w="3175">
              <a:solidFill>
                <a:srgbClr val="565658"/>
              </a:solidFill>
            </a:ln>
          </p:spPr>
          <p:txBody>
            <a:bodyPr wrap="square" lIns="0" tIns="0" rIns="0" bIns="0" rtlCol="0"/>
            <a:lstStyle/>
            <a:p/>
          </p:txBody>
        </p:sp>
        <p:sp>
          <p:nvSpPr>
            <p:cNvPr id="1409" name="object 1409" descr=""/>
            <p:cNvSpPr/>
            <p:nvPr/>
          </p:nvSpPr>
          <p:spPr>
            <a:xfrm>
              <a:off x="5491172" y="2553876"/>
              <a:ext cx="6985" cy="10795"/>
            </a:xfrm>
            <a:custGeom>
              <a:avLst/>
              <a:gdLst/>
              <a:ahLst/>
              <a:cxnLst/>
              <a:rect l="l" t="t" r="r" b="b"/>
              <a:pathLst>
                <a:path w="6985" h="10794">
                  <a:moveTo>
                    <a:pt x="0" y="10655"/>
                  </a:moveTo>
                  <a:lnTo>
                    <a:pt x="6642" y="0"/>
                  </a:lnTo>
                </a:path>
              </a:pathLst>
            </a:custGeom>
            <a:ln w="3175">
              <a:solidFill>
                <a:srgbClr val="565658"/>
              </a:solidFill>
            </a:ln>
          </p:spPr>
          <p:txBody>
            <a:bodyPr wrap="square" lIns="0" tIns="0" rIns="0" bIns="0" rtlCol="0"/>
            <a:lstStyle/>
            <a:p/>
          </p:txBody>
        </p:sp>
        <p:sp>
          <p:nvSpPr>
            <p:cNvPr id="1410" name="object 1410" descr=""/>
            <p:cNvSpPr/>
            <p:nvPr/>
          </p:nvSpPr>
          <p:spPr>
            <a:xfrm>
              <a:off x="5493513" y="2546970"/>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1411" name="object 1411" descr=""/>
            <p:cNvSpPr/>
            <p:nvPr/>
          </p:nvSpPr>
          <p:spPr>
            <a:xfrm>
              <a:off x="5490904" y="2553704"/>
              <a:ext cx="6985" cy="10795"/>
            </a:xfrm>
            <a:custGeom>
              <a:avLst/>
              <a:gdLst/>
              <a:ahLst/>
              <a:cxnLst/>
              <a:rect l="l" t="t" r="r" b="b"/>
              <a:pathLst>
                <a:path w="6985" h="10794">
                  <a:moveTo>
                    <a:pt x="6654" y="0"/>
                  </a:moveTo>
                  <a:lnTo>
                    <a:pt x="0" y="10655"/>
                  </a:lnTo>
                </a:path>
              </a:pathLst>
            </a:custGeom>
            <a:ln w="3175">
              <a:solidFill>
                <a:srgbClr val="565658"/>
              </a:solidFill>
            </a:ln>
          </p:spPr>
          <p:txBody>
            <a:bodyPr wrap="square" lIns="0" tIns="0" rIns="0" bIns="0" rtlCol="0"/>
            <a:lstStyle/>
            <a:p/>
          </p:txBody>
        </p:sp>
        <p:sp>
          <p:nvSpPr>
            <p:cNvPr id="1412" name="object 1412" descr=""/>
            <p:cNvSpPr/>
            <p:nvPr/>
          </p:nvSpPr>
          <p:spPr>
            <a:xfrm>
              <a:off x="5493547" y="2547279"/>
              <a:ext cx="1270" cy="0"/>
            </a:xfrm>
            <a:custGeom>
              <a:avLst/>
              <a:gdLst/>
              <a:ahLst/>
              <a:cxnLst/>
              <a:rect l="l" t="t" r="r" b="b"/>
              <a:pathLst>
                <a:path w="1270" h="0">
                  <a:moveTo>
                    <a:pt x="0" y="0"/>
                  </a:moveTo>
                  <a:lnTo>
                    <a:pt x="876" y="0"/>
                  </a:lnTo>
                </a:path>
              </a:pathLst>
            </a:custGeom>
            <a:ln w="3175">
              <a:solidFill>
                <a:srgbClr val="565658"/>
              </a:solidFill>
            </a:ln>
          </p:spPr>
          <p:txBody>
            <a:bodyPr wrap="square" lIns="0" tIns="0" rIns="0" bIns="0" rtlCol="0"/>
            <a:lstStyle/>
            <a:p/>
          </p:txBody>
        </p:sp>
        <p:sp>
          <p:nvSpPr>
            <p:cNvPr id="1413" name="object 1413" descr=""/>
            <p:cNvSpPr/>
            <p:nvPr/>
          </p:nvSpPr>
          <p:spPr>
            <a:xfrm>
              <a:off x="5487600" y="2549245"/>
              <a:ext cx="3175" cy="5080"/>
            </a:xfrm>
            <a:custGeom>
              <a:avLst/>
              <a:gdLst/>
              <a:ahLst/>
              <a:cxnLst/>
              <a:rect l="l" t="t" r="r" b="b"/>
              <a:pathLst>
                <a:path w="3175" h="5080">
                  <a:moveTo>
                    <a:pt x="0" y="4495"/>
                  </a:moveTo>
                  <a:lnTo>
                    <a:pt x="2819" y="0"/>
                  </a:lnTo>
                </a:path>
              </a:pathLst>
            </a:custGeom>
            <a:ln w="3175">
              <a:solidFill>
                <a:srgbClr val="565658"/>
              </a:solidFill>
            </a:ln>
          </p:spPr>
          <p:txBody>
            <a:bodyPr wrap="square" lIns="0" tIns="0" rIns="0" bIns="0" rtlCol="0"/>
            <a:lstStyle/>
            <a:p/>
          </p:txBody>
        </p:sp>
        <p:sp>
          <p:nvSpPr>
            <p:cNvPr id="1414" name="object 1414" descr=""/>
            <p:cNvSpPr/>
            <p:nvPr/>
          </p:nvSpPr>
          <p:spPr>
            <a:xfrm>
              <a:off x="5483749" y="2553741"/>
              <a:ext cx="4445" cy="0"/>
            </a:xfrm>
            <a:custGeom>
              <a:avLst/>
              <a:gdLst/>
              <a:ahLst/>
              <a:cxnLst/>
              <a:rect l="l" t="t" r="r" b="b"/>
              <a:pathLst>
                <a:path w="4445" h="0">
                  <a:moveTo>
                    <a:pt x="0" y="0"/>
                  </a:moveTo>
                  <a:lnTo>
                    <a:pt x="3860" y="0"/>
                  </a:lnTo>
                </a:path>
              </a:pathLst>
            </a:custGeom>
            <a:ln w="3175">
              <a:solidFill>
                <a:srgbClr val="565658"/>
              </a:solidFill>
            </a:ln>
          </p:spPr>
          <p:txBody>
            <a:bodyPr wrap="square" lIns="0" tIns="0" rIns="0" bIns="0" rtlCol="0"/>
            <a:lstStyle/>
            <a:p/>
          </p:txBody>
        </p:sp>
        <p:sp>
          <p:nvSpPr>
            <p:cNvPr id="1415" name="object 1415" descr=""/>
            <p:cNvSpPr/>
            <p:nvPr/>
          </p:nvSpPr>
          <p:spPr>
            <a:xfrm>
              <a:off x="5481486" y="2548234"/>
              <a:ext cx="0" cy="3810"/>
            </a:xfrm>
            <a:custGeom>
              <a:avLst/>
              <a:gdLst/>
              <a:ahLst/>
              <a:cxnLst/>
              <a:rect l="l" t="t" r="r" b="b"/>
              <a:pathLst>
                <a:path w="0" h="3810">
                  <a:moveTo>
                    <a:pt x="0" y="0"/>
                  </a:moveTo>
                  <a:lnTo>
                    <a:pt x="0" y="3238"/>
                  </a:lnTo>
                </a:path>
              </a:pathLst>
            </a:custGeom>
            <a:ln w="3175">
              <a:solidFill>
                <a:srgbClr val="565658"/>
              </a:solidFill>
            </a:ln>
          </p:spPr>
          <p:txBody>
            <a:bodyPr wrap="square" lIns="0" tIns="0" rIns="0" bIns="0" rtlCol="0"/>
            <a:lstStyle/>
            <a:p/>
          </p:txBody>
        </p:sp>
        <p:sp>
          <p:nvSpPr>
            <p:cNvPr id="1416" name="object 1416" descr=""/>
            <p:cNvSpPr/>
            <p:nvPr/>
          </p:nvSpPr>
          <p:spPr>
            <a:xfrm>
              <a:off x="5476165" y="2548886"/>
              <a:ext cx="0" cy="5080"/>
            </a:xfrm>
            <a:custGeom>
              <a:avLst/>
              <a:gdLst/>
              <a:ahLst/>
              <a:cxnLst/>
              <a:rect l="l" t="t" r="r" b="b"/>
              <a:pathLst>
                <a:path w="0" h="5080">
                  <a:moveTo>
                    <a:pt x="0" y="4495"/>
                  </a:moveTo>
                  <a:lnTo>
                    <a:pt x="0" y="0"/>
                  </a:lnTo>
                </a:path>
              </a:pathLst>
            </a:custGeom>
            <a:ln w="3175">
              <a:solidFill>
                <a:srgbClr val="565658"/>
              </a:solidFill>
            </a:ln>
          </p:spPr>
          <p:txBody>
            <a:bodyPr wrap="square" lIns="0" tIns="0" rIns="0" bIns="0" rtlCol="0"/>
            <a:lstStyle/>
            <a:p/>
          </p:txBody>
        </p:sp>
        <p:sp>
          <p:nvSpPr>
            <p:cNvPr id="1417" name="object 1417" descr=""/>
            <p:cNvSpPr/>
            <p:nvPr/>
          </p:nvSpPr>
          <p:spPr>
            <a:xfrm>
              <a:off x="5476171" y="2553383"/>
              <a:ext cx="3175" cy="11430"/>
            </a:xfrm>
            <a:custGeom>
              <a:avLst/>
              <a:gdLst/>
              <a:ahLst/>
              <a:cxnLst/>
              <a:rect l="l" t="t" r="r" b="b"/>
              <a:pathLst>
                <a:path w="3175" h="11430">
                  <a:moveTo>
                    <a:pt x="3162" y="11049"/>
                  </a:moveTo>
                  <a:lnTo>
                    <a:pt x="0" y="0"/>
                  </a:lnTo>
                </a:path>
              </a:pathLst>
            </a:custGeom>
            <a:ln w="3175">
              <a:solidFill>
                <a:srgbClr val="565658"/>
              </a:solidFill>
            </a:ln>
          </p:spPr>
          <p:txBody>
            <a:bodyPr wrap="square" lIns="0" tIns="0" rIns="0" bIns="0" rtlCol="0"/>
            <a:lstStyle/>
            <a:p/>
          </p:txBody>
        </p:sp>
        <p:sp>
          <p:nvSpPr>
            <p:cNvPr id="1418" name="object 1418" descr=""/>
            <p:cNvSpPr/>
            <p:nvPr/>
          </p:nvSpPr>
          <p:spPr>
            <a:xfrm>
              <a:off x="5479376" y="2564557"/>
              <a:ext cx="11430" cy="0"/>
            </a:xfrm>
            <a:custGeom>
              <a:avLst/>
              <a:gdLst/>
              <a:ahLst/>
              <a:cxnLst/>
              <a:rect l="l" t="t" r="r" b="b"/>
              <a:pathLst>
                <a:path w="11429" h="0">
                  <a:moveTo>
                    <a:pt x="11391" y="0"/>
                  </a:moveTo>
                  <a:lnTo>
                    <a:pt x="0" y="0"/>
                  </a:lnTo>
                </a:path>
              </a:pathLst>
            </a:custGeom>
            <a:ln w="3175">
              <a:solidFill>
                <a:srgbClr val="565658"/>
              </a:solidFill>
            </a:ln>
          </p:spPr>
          <p:txBody>
            <a:bodyPr wrap="square" lIns="0" tIns="0" rIns="0" bIns="0" rtlCol="0"/>
            <a:lstStyle/>
            <a:p/>
          </p:txBody>
        </p:sp>
        <p:sp>
          <p:nvSpPr>
            <p:cNvPr id="1419" name="object 1419" descr=""/>
            <p:cNvSpPr/>
            <p:nvPr/>
          </p:nvSpPr>
          <p:spPr>
            <a:xfrm>
              <a:off x="5477511" y="2547279"/>
              <a:ext cx="3810" cy="0"/>
            </a:xfrm>
            <a:custGeom>
              <a:avLst/>
              <a:gdLst/>
              <a:ahLst/>
              <a:cxnLst/>
              <a:rect l="l" t="t" r="r" b="b"/>
              <a:pathLst>
                <a:path w="3810" h="0">
                  <a:moveTo>
                    <a:pt x="0" y="0"/>
                  </a:moveTo>
                  <a:lnTo>
                    <a:pt x="3200" y="0"/>
                  </a:lnTo>
                </a:path>
              </a:pathLst>
            </a:custGeom>
            <a:ln w="3175">
              <a:solidFill>
                <a:srgbClr val="565658"/>
              </a:solidFill>
            </a:ln>
          </p:spPr>
          <p:txBody>
            <a:bodyPr wrap="square" lIns="0" tIns="0" rIns="0" bIns="0" rtlCol="0"/>
            <a:lstStyle/>
            <a:p/>
          </p:txBody>
        </p:sp>
        <p:sp>
          <p:nvSpPr>
            <p:cNvPr id="1420" name="object 1420" descr=""/>
            <p:cNvSpPr/>
            <p:nvPr/>
          </p:nvSpPr>
          <p:spPr>
            <a:xfrm>
              <a:off x="5477491" y="2546970"/>
              <a:ext cx="3810" cy="0"/>
            </a:xfrm>
            <a:custGeom>
              <a:avLst/>
              <a:gdLst/>
              <a:ahLst/>
              <a:cxnLst/>
              <a:rect l="l" t="t" r="r" b="b"/>
              <a:pathLst>
                <a:path w="3810" h="0">
                  <a:moveTo>
                    <a:pt x="3263" y="0"/>
                  </a:moveTo>
                  <a:lnTo>
                    <a:pt x="0" y="0"/>
                  </a:lnTo>
                </a:path>
              </a:pathLst>
            </a:custGeom>
            <a:ln w="3175">
              <a:solidFill>
                <a:srgbClr val="565658"/>
              </a:solidFill>
            </a:ln>
          </p:spPr>
          <p:txBody>
            <a:bodyPr wrap="square" lIns="0" tIns="0" rIns="0" bIns="0" rtlCol="0"/>
            <a:lstStyle/>
            <a:p/>
          </p:txBody>
        </p:sp>
        <p:sp>
          <p:nvSpPr>
            <p:cNvPr id="1421" name="object 1421" descr=""/>
            <p:cNvSpPr/>
            <p:nvPr/>
          </p:nvSpPr>
          <p:spPr>
            <a:xfrm>
              <a:off x="6249185" y="2532930"/>
              <a:ext cx="0" cy="3175"/>
            </a:xfrm>
            <a:custGeom>
              <a:avLst/>
              <a:gdLst/>
              <a:ahLst/>
              <a:cxnLst/>
              <a:rect l="l" t="t" r="r" b="b"/>
              <a:pathLst>
                <a:path w="0" h="3175">
                  <a:moveTo>
                    <a:pt x="0" y="0"/>
                  </a:moveTo>
                  <a:lnTo>
                    <a:pt x="0" y="3175"/>
                  </a:lnTo>
                </a:path>
              </a:pathLst>
            </a:custGeom>
            <a:ln w="3175">
              <a:solidFill>
                <a:srgbClr val="565658"/>
              </a:solidFill>
            </a:ln>
          </p:spPr>
          <p:txBody>
            <a:bodyPr wrap="square" lIns="0" tIns="0" rIns="0" bIns="0" rtlCol="0"/>
            <a:lstStyle/>
            <a:p/>
          </p:txBody>
        </p:sp>
        <p:sp>
          <p:nvSpPr>
            <p:cNvPr id="1422" name="object 1422" descr=""/>
            <p:cNvSpPr/>
            <p:nvPr/>
          </p:nvSpPr>
          <p:spPr>
            <a:xfrm>
              <a:off x="6248993" y="2532735"/>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423" name="object 1423" descr=""/>
            <p:cNvSpPr/>
            <p:nvPr/>
          </p:nvSpPr>
          <p:spPr>
            <a:xfrm>
              <a:off x="6247238" y="2532735"/>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424" name="object 1424" descr=""/>
            <p:cNvSpPr/>
            <p:nvPr/>
          </p:nvSpPr>
          <p:spPr>
            <a:xfrm>
              <a:off x="5499549" y="2500263"/>
              <a:ext cx="635" cy="0"/>
            </a:xfrm>
            <a:custGeom>
              <a:avLst/>
              <a:gdLst/>
              <a:ahLst/>
              <a:cxnLst/>
              <a:rect l="l" t="t" r="r" b="b"/>
              <a:pathLst>
                <a:path w="635" h="0">
                  <a:moveTo>
                    <a:pt x="0" y="0"/>
                  </a:moveTo>
                  <a:lnTo>
                    <a:pt x="533" y="0"/>
                  </a:lnTo>
                </a:path>
              </a:pathLst>
            </a:custGeom>
            <a:ln w="3175">
              <a:solidFill>
                <a:srgbClr val="565658"/>
              </a:solidFill>
            </a:ln>
          </p:spPr>
          <p:txBody>
            <a:bodyPr wrap="square" lIns="0" tIns="0" rIns="0" bIns="0" rtlCol="0"/>
            <a:lstStyle/>
            <a:p/>
          </p:txBody>
        </p:sp>
        <p:sp>
          <p:nvSpPr>
            <p:cNvPr id="1425" name="object 1425" descr=""/>
            <p:cNvSpPr/>
            <p:nvPr/>
          </p:nvSpPr>
          <p:spPr>
            <a:xfrm>
              <a:off x="5499549" y="2480828"/>
              <a:ext cx="1270" cy="0"/>
            </a:xfrm>
            <a:custGeom>
              <a:avLst/>
              <a:gdLst/>
              <a:ahLst/>
              <a:cxnLst/>
              <a:rect l="l" t="t" r="r" b="b"/>
              <a:pathLst>
                <a:path w="1270" h="0">
                  <a:moveTo>
                    <a:pt x="0" y="0"/>
                  </a:moveTo>
                  <a:lnTo>
                    <a:pt x="838" y="0"/>
                  </a:lnTo>
                </a:path>
              </a:pathLst>
            </a:custGeom>
            <a:ln w="3175">
              <a:solidFill>
                <a:srgbClr val="565658"/>
              </a:solidFill>
            </a:ln>
          </p:spPr>
          <p:txBody>
            <a:bodyPr wrap="square" lIns="0" tIns="0" rIns="0" bIns="0" rtlCol="0"/>
            <a:lstStyle/>
            <a:p/>
          </p:txBody>
        </p:sp>
        <p:sp>
          <p:nvSpPr>
            <p:cNvPr id="1426" name="object 1426" descr=""/>
            <p:cNvSpPr/>
            <p:nvPr/>
          </p:nvSpPr>
          <p:spPr>
            <a:xfrm>
              <a:off x="5499103" y="2480842"/>
              <a:ext cx="635" cy="635"/>
            </a:xfrm>
            <a:custGeom>
              <a:avLst/>
              <a:gdLst/>
              <a:ahLst/>
              <a:cxnLst/>
              <a:rect l="l" t="t" r="r" b="b"/>
              <a:pathLst>
                <a:path w="635" h="635">
                  <a:moveTo>
                    <a:pt x="0" y="444"/>
                  </a:moveTo>
                  <a:lnTo>
                    <a:pt x="444" y="0"/>
                  </a:lnTo>
                </a:path>
              </a:pathLst>
            </a:custGeom>
            <a:ln w="3175">
              <a:solidFill>
                <a:srgbClr val="565658"/>
              </a:solidFill>
            </a:ln>
          </p:spPr>
          <p:txBody>
            <a:bodyPr wrap="square" lIns="0" tIns="0" rIns="0" bIns="0" rtlCol="0"/>
            <a:lstStyle/>
            <a:p/>
          </p:txBody>
        </p:sp>
        <p:sp>
          <p:nvSpPr>
            <p:cNvPr id="1427" name="object 1427" descr=""/>
            <p:cNvSpPr/>
            <p:nvPr/>
          </p:nvSpPr>
          <p:spPr>
            <a:xfrm>
              <a:off x="5499103" y="2481274"/>
              <a:ext cx="635" cy="19050"/>
            </a:xfrm>
            <a:custGeom>
              <a:avLst/>
              <a:gdLst/>
              <a:ahLst/>
              <a:cxnLst/>
              <a:rect l="l" t="t" r="r" b="b"/>
              <a:pathLst>
                <a:path w="635" h="19050">
                  <a:moveTo>
                    <a:pt x="0" y="18542"/>
                  </a:moveTo>
                  <a:lnTo>
                    <a:pt x="0" y="0"/>
                  </a:lnTo>
                </a:path>
                <a:path w="635" h="19050">
                  <a:moveTo>
                    <a:pt x="0" y="18542"/>
                  </a:moveTo>
                  <a:lnTo>
                    <a:pt x="444" y="18986"/>
                  </a:lnTo>
                </a:path>
              </a:pathLst>
            </a:custGeom>
            <a:ln w="3175">
              <a:solidFill>
                <a:srgbClr val="565658"/>
              </a:solidFill>
            </a:ln>
          </p:spPr>
          <p:txBody>
            <a:bodyPr wrap="square" lIns="0" tIns="0" rIns="0" bIns="0" rtlCol="0"/>
            <a:lstStyle/>
            <a:p/>
          </p:txBody>
        </p:sp>
        <p:sp>
          <p:nvSpPr>
            <p:cNvPr id="1428" name="object 1428" descr=""/>
            <p:cNvSpPr/>
            <p:nvPr/>
          </p:nvSpPr>
          <p:spPr>
            <a:xfrm>
              <a:off x="5499549" y="2480832"/>
              <a:ext cx="0" cy="19685"/>
            </a:xfrm>
            <a:custGeom>
              <a:avLst/>
              <a:gdLst/>
              <a:ahLst/>
              <a:cxnLst/>
              <a:rect l="l" t="t" r="r" b="b"/>
              <a:pathLst>
                <a:path w="0" h="19685">
                  <a:moveTo>
                    <a:pt x="0" y="19430"/>
                  </a:moveTo>
                  <a:lnTo>
                    <a:pt x="0" y="0"/>
                  </a:lnTo>
                </a:path>
              </a:pathLst>
            </a:custGeom>
            <a:ln w="3175">
              <a:solidFill>
                <a:srgbClr val="565658"/>
              </a:solidFill>
            </a:ln>
          </p:spPr>
          <p:txBody>
            <a:bodyPr wrap="square" lIns="0" tIns="0" rIns="0" bIns="0" rtlCol="0"/>
            <a:lstStyle/>
            <a:p/>
          </p:txBody>
        </p:sp>
        <p:sp>
          <p:nvSpPr>
            <p:cNvPr id="1429" name="object 1429" descr=""/>
            <p:cNvSpPr/>
            <p:nvPr/>
          </p:nvSpPr>
          <p:spPr>
            <a:xfrm>
              <a:off x="5505893" y="2491730"/>
              <a:ext cx="0" cy="6985"/>
            </a:xfrm>
            <a:custGeom>
              <a:avLst/>
              <a:gdLst/>
              <a:ahLst/>
              <a:cxnLst/>
              <a:rect l="l" t="t" r="r" b="b"/>
              <a:pathLst>
                <a:path w="0" h="6985">
                  <a:moveTo>
                    <a:pt x="0" y="0"/>
                  </a:moveTo>
                  <a:lnTo>
                    <a:pt x="0" y="6705"/>
                  </a:lnTo>
                </a:path>
              </a:pathLst>
            </a:custGeom>
            <a:ln w="3175">
              <a:solidFill>
                <a:srgbClr val="565658"/>
              </a:solidFill>
            </a:ln>
          </p:spPr>
          <p:txBody>
            <a:bodyPr wrap="square" lIns="0" tIns="0" rIns="0" bIns="0" rtlCol="0"/>
            <a:lstStyle/>
            <a:p/>
          </p:txBody>
        </p:sp>
        <p:sp>
          <p:nvSpPr>
            <p:cNvPr id="1430" name="object 1430" descr=""/>
            <p:cNvSpPr/>
            <p:nvPr/>
          </p:nvSpPr>
          <p:spPr>
            <a:xfrm>
              <a:off x="5682700" y="2629495"/>
              <a:ext cx="6350" cy="0"/>
            </a:xfrm>
            <a:custGeom>
              <a:avLst/>
              <a:gdLst/>
              <a:ahLst/>
              <a:cxnLst/>
              <a:rect l="l" t="t" r="r" b="b"/>
              <a:pathLst>
                <a:path w="6350" h="0">
                  <a:moveTo>
                    <a:pt x="5867" y="0"/>
                  </a:moveTo>
                  <a:lnTo>
                    <a:pt x="0" y="0"/>
                  </a:lnTo>
                </a:path>
              </a:pathLst>
            </a:custGeom>
            <a:ln w="3175">
              <a:solidFill>
                <a:srgbClr val="565658"/>
              </a:solidFill>
            </a:ln>
          </p:spPr>
          <p:txBody>
            <a:bodyPr wrap="square" lIns="0" tIns="0" rIns="0" bIns="0" rtlCol="0"/>
            <a:lstStyle/>
            <a:p/>
          </p:txBody>
        </p:sp>
        <p:sp>
          <p:nvSpPr>
            <p:cNvPr id="1431" name="object 1431" descr=""/>
            <p:cNvSpPr/>
            <p:nvPr/>
          </p:nvSpPr>
          <p:spPr>
            <a:xfrm>
              <a:off x="5682498" y="2629817"/>
              <a:ext cx="6350" cy="0"/>
            </a:xfrm>
            <a:custGeom>
              <a:avLst/>
              <a:gdLst/>
              <a:ahLst/>
              <a:cxnLst/>
              <a:rect l="l" t="t" r="r" b="b"/>
              <a:pathLst>
                <a:path w="6350" h="0">
                  <a:moveTo>
                    <a:pt x="5753" y="0"/>
                  </a:moveTo>
                  <a:lnTo>
                    <a:pt x="0" y="0"/>
                  </a:lnTo>
                </a:path>
              </a:pathLst>
            </a:custGeom>
            <a:ln w="3175">
              <a:solidFill>
                <a:srgbClr val="565658"/>
              </a:solidFill>
            </a:ln>
          </p:spPr>
          <p:txBody>
            <a:bodyPr wrap="square" lIns="0" tIns="0" rIns="0" bIns="0" rtlCol="0"/>
            <a:lstStyle/>
            <a:p/>
          </p:txBody>
        </p:sp>
        <p:sp>
          <p:nvSpPr>
            <p:cNvPr id="1432" name="object 1432" descr=""/>
            <p:cNvSpPr/>
            <p:nvPr/>
          </p:nvSpPr>
          <p:spPr>
            <a:xfrm>
              <a:off x="5502662" y="2571886"/>
              <a:ext cx="0" cy="3175"/>
            </a:xfrm>
            <a:custGeom>
              <a:avLst/>
              <a:gdLst/>
              <a:ahLst/>
              <a:cxnLst/>
              <a:rect l="l" t="t" r="r" b="b"/>
              <a:pathLst>
                <a:path w="0" h="3175">
                  <a:moveTo>
                    <a:pt x="0" y="3162"/>
                  </a:moveTo>
                  <a:lnTo>
                    <a:pt x="0" y="0"/>
                  </a:lnTo>
                </a:path>
              </a:pathLst>
            </a:custGeom>
            <a:ln w="3175">
              <a:solidFill>
                <a:srgbClr val="565658"/>
              </a:solidFill>
            </a:ln>
          </p:spPr>
          <p:txBody>
            <a:bodyPr wrap="square" lIns="0" tIns="0" rIns="0" bIns="0" rtlCol="0"/>
            <a:lstStyle/>
            <a:p/>
          </p:txBody>
        </p:sp>
        <p:sp>
          <p:nvSpPr>
            <p:cNvPr id="1433" name="object 1433" descr=""/>
            <p:cNvSpPr/>
            <p:nvPr/>
          </p:nvSpPr>
          <p:spPr>
            <a:xfrm>
              <a:off x="5502855" y="2571688"/>
              <a:ext cx="0" cy="3810"/>
            </a:xfrm>
            <a:custGeom>
              <a:avLst/>
              <a:gdLst/>
              <a:ahLst/>
              <a:cxnLst/>
              <a:rect l="l" t="t" r="r" b="b"/>
              <a:pathLst>
                <a:path w="0" h="3810">
                  <a:moveTo>
                    <a:pt x="0" y="0"/>
                  </a:moveTo>
                  <a:lnTo>
                    <a:pt x="0" y="3556"/>
                  </a:lnTo>
                </a:path>
              </a:pathLst>
            </a:custGeom>
            <a:ln w="3175">
              <a:solidFill>
                <a:srgbClr val="565658"/>
              </a:solidFill>
            </a:ln>
          </p:spPr>
          <p:txBody>
            <a:bodyPr wrap="square" lIns="0" tIns="0" rIns="0" bIns="0" rtlCol="0"/>
            <a:lstStyle/>
            <a:p/>
          </p:txBody>
        </p:sp>
        <p:sp>
          <p:nvSpPr>
            <p:cNvPr id="1434" name="object 1434" descr=""/>
            <p:cNvSpPr/>
            <p:nvPr/>
          </p:nvSpPr>
          <p:spPr>
            <a:xfrm>
              <a:off x="6247238" y="2544939"/>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435" name="object 1435" descr=""/>
            <p:cNvSpPr/>
            <p:nvPr/>
          </p:nvSpPr>
          <p:spPr>
            <a:xfrm>
              <a:off x="6249185" y="2545122"/>
              <a:ext cx="0" cy="3175"/>
            </a:xfrm>
            <a:custGeom>
              <a:avLst/>
              <a:gdLst/>
              <a:ahLst/>
              <a:cxnLst/>
              <a:rect l="l" t="t" r="r" b="b"/>
              <a:pathLst>
                <a:path w="0" h="3175">
                  <a:moveTo>
                    <a:pt x="0" y="0"/>
                  </a:moveTo>
                  <a:lnTo>
                    <a:pt x="0" y="3175"/>
                  </a:lnTo>
                </a:path>
              </a:pathLst>
            </a:custGeom>
            <a:ln w="3175">
              <a:solidFill>
                <a:srgbClr val="565658"/>
              </a:solidFill>
            </a:ln>
          </p:spPr>
          <p:txBody>
            <a:bodyPr wrap="square" lIns="0" tIns="0" rIns="0" bIns="0" rtlCol="0"/>
            <a:lstStyle/>
            <a:p/>
          </p:txBody>
        </p:sp>
        <p:sp>
          <p:nvSpPr>
            <p:cNvPr id="1436" name="object 1436" descr=""/>
            <p:cNvSpPr/>
            <p:nvPr/>
          </p:nvSpPr>
          <p:spPr>
            <a:xfrm>
              <a:off x="6248993" y="2544939"/>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437" name="object 1437" descr=""/>
            <p:cNvSpPr/>
            <p:nvPr/>
          </p:nvSpPr>
          <p:spPr>
            <a:xfrm>
              <a:off x="5506544" y="2525482"/>
              <a:ext cx="0" cy="4445"/>
            </a:xfrm>
            <a:custGeom>
              <a:avLst/>
              <a:gdLst/>
              <a:ahLst/>
              <a:cxnLst/>
              <a:rect l="l" t="t" r="r" b="b"/>
              <a:pathLst>
                <a:path w="0" h="4444">
                  <a:moveTo>
                    <a:pt x="0" y="4000"/>
                  </a:moveTo>
                  <a:lnTo>
                    <a:pt x="0" y="0"/>
                  </a:lnTo>
                </a:path>
              </a:pathLst>
            </a:custGeom>
            <a:ln w="3175">
              <a:solidFill>
                <a:srgbClr val="565658"/>
              </a:solidFill>
            </a:ln>
          </p:spPr>
          <p:txBody>
            <a:bodyPr wrap="square" lIns="0" tIns="0" rIns="0" bIns="0" rtlCol="0"/>
            <a:lstStyle/>
            <a:p/>
          </p:txBody>
        </p:sp>
        <p:sp>
          <p:nvSpPr>
            <p:cNvPr id="1438" name="object 1438" descr=""/>
            <p:cNvSpPr/>
            <p:nvPr/>
          </p:nvSpPr>
          <p:spPr>
            <a:xfrm>
              <a:off x="5506817" y="2525203"/>
              <a:ext cx="0" cy="5080"/>
            </a:xfrm>
            <a:custGeom>
              <a:avLst/>
              <a:gdLst/>
              <a:ahLst/>
              <a:cxnLst/>
              <a:rect l="l" t="t" r="r" b="b"/>
              <a:pathLst>
                <a:path w="0" h="5080">
                  <a:moveTo>
                    <a:pt x="0" y="0"/>
                  </a:moveTo>
                  <a:lnTo>
                    <a:pt x="0" y="4533"/>
                  </a:lnTo>
                </a:path>
              </a:pathLst>
            </a:custGeom>
            <a:ln w="3175">
              <a:solidFill>
                <a:srgbClr val="565658"/>
              </a:solidFill>
            </a:ln>
          </p:spPr>
          <p:txBody>
            <a:bodyPr wrap="square" lIns="0" tIns="0" rIns="0" bIns="0" rtlCol="0"/>
            <a:lstStyle/>
            <a:p/>
          </p:txBody>
        </p:sp>
        <p:sp>
          <p:nvSpPr>
            <p:cNvPr id="1439" name="object 1439" descr=""/>
            <p:cNvSpPr/>
            <p:nvPr/>
          </p:nvSpPr>
          <p:spPr>
            <a:xfrm>
              <a:off x="6247238" y="2518655"/>
              <a:ext cx="0" cy="1905"/>
            </a:xfrm>
            <a:custGeom>
              <a:avLst/>
              <a:gdLst/>
              <a:ahLst/>
              <a:cxnLst/>
              <a:rect l="l" t="t" r="r" b="b"/>
              <a:pathLst>
                <a:path w="0" h="1905">
                  <a:moveTo>
                    <a:pt x="0" y="0"/>
                  </a:moveTo>
                  <a:lnTo>
                    <a:pt x="0" y="1549"/>
                  </a:lnTo>
                </a:path>
              </a:pathLst>
            </a:custGeom>
            <a:ln w="3175">
              <a:solidFill>
                <a:srgbClr val="565658"/>
              </a:solidFill>
            </a:ln>
          </p:spPr>
          <p:txBody>
            <a:bodyPr wrap="square" lIns="0" tIns="0" rIns="0" bIns="0" rtlCol="0"/>
            <a:lstStyle/>
            <a:p/>
          </p:txBody>
        </p:sp>
        <p:sp>
          <p:nvSpPr>
            <p:cNvPr id="1440" name="object 1440" descr=""/>
            <p:cNvSpPr/>
            <p:nvPr/>
          </p:nvSpPr>
          <p:spPr>
            <a:xfrm>
              <a:off x="6247238" y="2520206"/>
              <a:ext cx="0" cy="2540"/>
            </a:xfrm>
            <a:custGeom>
              <a:avLst/>
              <a:gdLst/>
              <a:ahLst/>
              <a:cxnLst/>
              <a:rect l="l" t="t" r="r" b="b"/>
              <a:pathLst>
                <a:path w="0" h="2539">
                  <a:moveTo>
                    <a:pt x="0" y="0"/>
                  </a:moveTo>
                  <a:lnTo>
                    <a:pt x="0" y="2019"/>
                  </a:lnTo>
                </a:path>
              </a:pathLst>
            </a:custGeom>
            <a:ln w="3175">
              <a:solidFill>
                <a:srgbClr val="565658"/>
              </a:solidFill>
            </a:ln>
          </p:spPr>
          <p:txBody>
            <a:bodyPr wrap="square" lIns="0" tIns="0" rIns="0" bIns="0" rtlCol="0"/>
            <a:lstStyle/>
            <a:p/>
          </p:txBody>
        </p:sp>
        <p:sp>
          <p:nvSpPr>
            <p:cNvPr id="1441" name="object 1441" descr=""/>
            <p:cNvSpPr/>
            <p:nvPr/>
          </p:nvSpPr>
          <p:spPr>
            <a:xfrm>
              <a:off x="6246958" y="2519424"/>
              <a:ext cx="0" cy="1270"/>
            </a:xfrm>
            <a:custGeom>
              <a:avLst/>
              <a:gdLst/>
              <a:ahLst/>
              <a:cxnLst/>
              <a:rect l="l" t="t" r="r" b="b"/>
              <a:pathLst>
                <a:path w="0" h="1269">
                  <a:moveTo>
                    <a:pt x="0" y="0"/>
                  </a:moveTo>
                  <a:lnTo>
                    <a:pt x="0" y="774"/>
                  </a:lnTo>
                </a:path>
              </a:pathLst>
            </a:custGeom>
            <a:ln w="3175">
              <a:solidFill>
                <a:srgbClr val="565658"/>
              </a:solidFill>
            </a:ln>
          </p:spPr>
          <p:txBody>
            <a:bodyPr wrap="square" lIns="0" tIns="0" rIns="0" bIns="0" rtlCol="0"/>
            <a:lstStyle/>
            <a:p/>
          </p:txBody>
        </p:sp>
        <p:sp>
          <p:nvSpPr>
            <p:cNvPr id="1442" name="object 1442" descr=""/>
            <p:cNvSpPr/>
            <p:nvPr/>
          </p:nvSpPr>
          <p:spPr>
            <a:xfrm>
              <a:off x="6246958" y="2520206"/>
              <a:ext cx="0" cy="635"/>
            </a:xfrm>
            <a:custGeom>
              <a:avLst/>
              <a:gdLst/>
              <a:ahLst/>
              <a:cxnLst/>
              <a:rect l="l" t="t" r="r" b="b"/>
              <a:pathLst>
                <a:path w="0" h="635">
                  <a:moveTo>
                    <a:pt x="0" y="0"/>
                  </a:moveTo>
                  <a:lnTo>
                    <a:pt x="0" y="368"/>
                  </a:lnTo>
                </a:path>
              </a:pathLst>
            </a:custGeom>
            <a:ln w="3175">
              <a:solidFill>
                <a:srgbClr val="565658"/>
              </a:solidFill>
            </a:ln>
          </p:spPr>
          <p:txBody>
            <a:bodyPr wrap="square" lIns="0" tIns="0" rIns="0" bIns="0" rtlCol="0"/>
            <a:lstStyle/>
            <a:p/>
          </p:txBody>
        </p:sp>
        <p:sp>
          <p:nvSpPr>
            <p:cNvPr id="1443" name="object 1443" descr=""/>
            <p:cNvSpPr/>
            <p:nvPr/>
          </p:nvSpPr>
          <p:spPr>
            <a:xfrm>
              <a:off x="5525669" y="2515922"/>
              <a:ext cx="1905" cy="1270"/>
            </a:xfrm>
            <a:custGeom>
              <a:avLst/>
              <a:gdLst/>
              <a:ahLst/>
              <a:cxnLst/>
              <a:rect l="l" t="t" r="r" b="b"/>
              <a:pathLst>
                <a:path w="1904" h="1269">
                  <a:moveTo>
                    <a:pt x="0" y="1257"/>
                  </a:moveTo>
                  <a:lnTo>
                    <a:pt x="1778" y="0"/>
                  </a:lnTo>
                </a:path>
              </a:pathLst>
            </a:custGeom>
            <a:ln w="3175">
              <a:solidFill>
                <a:srgbClr val="565658"/>
              </a:solidFill>
            </a:ln>
          </p:spPr>
          <p:txBody>
            <a:bodyPr wrap="square" lIns="0" tIns="0" rIns="0" bIns="0" rtlCol="0"/>
            <a:lstStyle/>
            <a:p/>
          </p:txBody>
        </p:sp>
        <p:sp>
          <p:nvSpPr>
            <p:cNvPr id="1444" name="object 1444" descr=""/>
            <p:cNvSpPr/>
            <p:nvPr/>
          </p:nvSpPr>
          <p:spPr>
            <a:xfrm>
              <a:off x="5545477" y="2503307"/>
              <a:ext cx="635" cy="635"/>
            </a:xfrm>
            <a:custGeom>
              <a:avLst/>
              <a:gdLst/>
              <a:ahLst/>
              <a:cxnLst/>
              <a:rect l="l" t="t" r="r" b="b"/>
              <a:pathLst>
                <a:path w="635" h="635">
                  <a:moveTo>
                    <a:pt x="190" y="266"/>
                  </a:moveTo>
                  <a:lnTo>
                    <a:pt x="0" y="0"/>
                  </a:lnTo>
                </a:path>
              </a:pathLst>
            </a:custGeom>
            <a:ln w="3175">
              <a:solidFill>
                <a:srgbClr val="565658"/>
              </a:solidFill>
            </a:ln>
          </p:spPr>
          <p:txBody>
            <a:bodyPr wrap="square" lIns="0" tIns="0" rIns="0" bIns="0" rtlCol="0"/>
            <a:lstStyle/>
            <a:p/>
          </p:txBody>
        </p:sp>
        <p:sp>
          <p:nvSpPr>
            <p:cNvPr id="1445" name="object 1445" descr=""/>
            <p:cNvSpPr/>
            <p:nvPr/>
          </p:nvSpPr>
          <p:spPr>
            <a:xfrm>
              <a:off x="5554282" y="2514023"/>
              <a:ext cx="635" cy="635"/>
            </a:xfrm>
            <a:custGeom>
              <a:avLst/>
              <a:gdLst/>
              <a:ahLst/>
              <a:cxnLst/>
              <a:rect l="l" t="t" r="r" b="b"/>
              <a:pathLst>
                <a:path w="635" h="635">
                  <a:moveTo>
                    <a:pt x="228" y="241"/>
                  </a:moveTo>
                  <a:lnTo>
                    <a:pt x="0" y="0"/>
                  </a:lnTo>
                </a:path>
              </a:pathLst>
            </a:custGeom>
            <a:ln w="3175">
              <a:solidFill>
                <a:srgbClr val="565658"/>
              </a:solidFill>
            </a:ln>
          </p:spPr>
          <p:txBody>
            <a:bodyPr wrap="square" lIns="0" tIns="0" rIns="0" bIns="0" rtlCol="0"/>
            <a:lstStyle/>
            <a:p/>
          </p:txBody>
        </p:sp>
        <p:sp>
          <p:nvSpPr>
            <p:cNvPr id="1446" name="object 1446" descr=""/>
            <p:cNvSpPr/>
            <p:nvPr/>
          </p:nvSpPr>
          <p:spPr>
            <a:xfrm>
              <a:off x="5554510" y="2509478"/>
              <a:ext cx="5080" cy="5080"/>
            </a:xfrm>
            <a:custGeom>
              <a:avLst/>
              <a:gdLst/>
              <a:ahLst/>
              <a:cxnLst/>
              <a:rect l="l" t="t" r="r" b="b"/>
              <a:pathLst>
                <a:path w="5079" h="5080">
                  <a:moveTo>
                    <a:pt x="4787" y="0"/>
                  </a:moveTo>
                  <a:lnTo>
                    <a:pt x="0" y="4787"/>
                  </a:lnTo>
                </a:path>
              </a:pathLst>
            </a:custGeom>
            <a:ln w="3175">
              <a:solidFill>
                <a:srgbClr val="565658"/>
              </a:solidFill>
            </a:ln>
          </p:spPr>
          <p:txBody>
            <a:bodyPr wrap="square" lIns="0" tIns="0" rIns="0" bIns="0" rtlCol="0"/>
            <a:lstStyle/>
            <a:p/>
          </p:txBody>
        </p:sp>
        <p:sp>
          <p:nvSpPr>
            <p:cNvPr id="1447" name="object 1447" descr=""/>
            <p:cNvSpPr/>
            <p:nvPr/>
          </p:nvSpPr>
          <p:spPr>
            <a:xfrm>
              <a:off x="5546455" y="2495072"/>
              <a:ext cx="16510" cy="8255"/>
            </a:xfrm>
            <a:custGeom>
              <a:avLst/>
              <a:gdLst/>
              <a:ahLst/>
              <a:cxnLst/>
              <a:rect l="l" t="t" r="r" b="b"/>
              <a:pathLst>
                <a:path w="16510" h="8255">
                  <a:moveTo>
                    <a:pt x="0" y="7670"/>
                  </a:moveTo>
                  <a:lnTo>
                    <a:pt x="16459" y="0"/>
                  </a:lnTo>
                </a:path>
              </a:pathLst>
            </a:custGeom>
            <a:ln w="3175">
              <a:solidFill>
                <a:srgbClr val="565658"/>
              </a:solidFill>
            </a:ln>
          </p:spPr>
          <p:txBody>
            <a:bodyPr wrap="square" lIns="0" tIns="0" rIns="0" bIns="0" rtlCol="0"/>
            <a:lstStyle/>
            <a:p/>
          </p:txBody>
        </p:sp>
        <p:sp>
          <p:nvSpPr>
            <p:cNvPr id="1448" name="object 1448" descr=""/>
            <p:cNvSpPr/>
            <p:nvPr/>
          </p:nvSpPr>
          <p:spPr>
            <a:xfrm>
              <a:off x="5546445" y="2502748"/>
              <a:ext cx="635" cy="635"/>
            </a:xfrm>
            <a:custGeom>
              <a:avLst/>
              <a:gdLst/>
              <a:ahLst/>
              <a:cxnLst/>
              <a:rect l="l" t="t" r="r" b="b"/>
              <a:pathLst>
                <a:path w="635" h="635">
                  <a:moveTo>
                    <a:pt x="139" y="292"/>
                  </a:moveTo>
                  <a:lnTo>
                    <a:pt x="0" y="0"/>
                  </a:lnTo>
                </a:path>
              </a:pathLst>
            </a:custGeom>
            <a:ln w="3175">
              <a:solidFill>
                <a:srgbClr val="565658"/>
              </a:solidFill>
            </a:ln>
          </p:spPr>
          <p:txBody>
            <a:bodyPr wrap="square" lIns="0" tIns="0" rIns="0" bIns="0" rtlCol="0"/>
            <a:lstStyle/>
            <a:p/>
          </p:txBody>
        </p:sp>
        <p:sp>
          <p:nvSpPr>
            <p:cNvPr id="1449" name="object 1449" descr=""/>
            <p:cNvSpPr/>
            <p:nvPr/>
          </p:nvSpPr>
          <p:spPr>
            <a:xfrm>
              <a:off x="5525856" y="2503574"/>
              <a:ext cx="20320" cy="13970"/>
            </a:xfrm>
            <a:custGeom>
              <a:avLst/>
              <a:gdLst/>
              <a:ahLst/>
              <a:cxnLst/>
              <a:rect l="l" t="t" r="r" b="b"/>
              <a:pathLst>
                <a:path w="20320" h="13969">
                  <a:moveTo>
                    <a:pt x="19812" y="0"/>
                  </a:moveTo>
                  <a:lnTo>
                    <a:pt x="0" y="13868"/>
                  </a:lnTo>
                </a:path>
              </a:pathLst>
            </a:custGeom>
            <a:ln w="3175">
              <a:solidFill>
                <a:srgbClr val="565658"/>
              </a:solidFill>
            </a:ln>
          </p:spPr>
          <p:txBody>
            <a:bodyPr wrap="square" lIns="0" tIns="0" rIns="0" bIns="0" rtlCol="0"/>
            <a:lstStyle/>
            <a:p/>
          </p:txBody>
        </p:sp>
        <p:sp>
          <p:nvSpPr>
            <p:cNvPr id="1450" name="object 1450" descr=""/>
            <p:cNvSpPr/>
            <p:nvPr/>
          </p:nvSpPr>
          <p:spPr>
            <a:xfrm>
              <a:off x="5554294" y="2508924"/>
              <a:ext cx="5715" cy="5715"/>
            </a:xfrm>
            <a:custGeom>
              <a:avLst/>
              <a:gdLst/>
              <a:ahLst/>
              <a:cxnLst/>
              <a:rect l="l" t="t" r="r" b="b"/>
              <a:pathLst>
                <a:path w="5714" h="5714">
                  <a:moveTo>
                    <a:pt x="0" y="5105"/>
                  </a:moveTo>
                  <a:lnTo>
                    <a:pt x="5092" y="0"/>
                  </a:lnTo>
                </a:path>
              </a:pathLst>
            </a:custGeom>
            <a:ln w="3175">
              <a:solidFill>
                <a:srgbClr val="565658"/>
              </a:solidFill>
            </a:ln>
          </p:spPr>
          <p:txBody>
            <a:bodyPr wrap="square" lIns="0" tIns="0" rIns="0" bIns="0" rtlCol="0"/>
            <a:lstStyle/>
            <a:p/>
          </p:txBody>
        </p:sp>
        <p:sp>
          <p:nvSpPr>
            <p:cNvPr id="1451" name="object 1451" descr=""/>
            <p:cNvSpPr/>
            <p:nvPr/>
          </p:nvSpPr>
          <p:spPr>
            <a:xfrm>
              <a:off x="5546590" y="2495488"/>
              <a:ext cx="16510" cy="7620"/>
            </a:xfrm>
            <a:custGeom>
              <a:avLst/>
              <a:gdLst/>
              <a:ahLst/>
              <a:cxnLst/>
              <a:rect l="l" t="t" r="r" b="b"/>
              <a:pathLst>
                <a:path w="16510" h="7619">
                  <a:moveTo>
                    <a:pt x="16192" y="0"/>
                  </a:moveTo>
                  <a:lnTo>
                    <a:pt x="0" y="7556"/>
                  </a:lnTo>
                </a:path>
              </a:pathLst>
            </a:custGeom>
            <a:ln w="3175">
              <a:solidFill>
                <a:srgbClr val="565658"/>
              </a:solidFill>
            </a:ln>
          </p:spPr>
          <p:txBody>
            <a:bodyPr wrap="square" lIns="0" tIns="0" rIns="0" bIns="0" rtlCol="0"/>
            <a:lstStyle/>
            <a:p/>
          </p:txBody>
        </p:sp>
        <p:sp>
          <p:nvSpPr>
            <p:cNvPr id="1452" name="object 1452" descr=""/>
            <p:cNvSpPr/>
            <p:nvPr/>
          </p:nvSpPr>
          <p:spPr>
            <a:xfrm>
              <a:off x="5525671" y="2517173"/>
              <a:ext cx="635" cy="635"/>
            </a:xfrm>
            <a:custGeom>
              <a:avLst/>
              <a:gdLst/>
              <a:ahLst/>
              <a:cxnLst/>
              <a:rect l="l" t="t" r="r" b="b"/>
              <a:pathLst>
                <a:path w="635" h="635">
                  <a:moveTo>
                    <a:pt x="190" y="266"/>
                  </a:moveTo>
                  <a:lnTo>
                    <a:pt x="0" y="0"/>
                  </a:lnTo>
                </a:path>
              </a:pathLst>
            </a:custGeom>
            <a:ln w="3175">
              <a:solidFill>
                <a:srgbClr val="565658"/>
              </a:solidFill>
            </a:ln>
          </p:spPr>
          <p:txBody>
            <a:bodyPr wrap="square" lIns="0" tIns="0" rIns="0" bIns="0" rtlCol="0"/>
            <a:lstStyle/>
            <a:p/>
          </p:txBody>
        </p:sp>
        <p:sp>
          <p:nvSpPr>
            <p:cNvPr id="1453" name="object 1453" descr=""/>
            <p:cNvSpPr/>
            <p:nvPr/>
          </p:nvSpPr>
          <p:spPr>
            <a:xfrm>
              <a:off x="5553464" y="2514718"/>
              <a:ext cx="635" cy="635"/>
            </a:xfrm>
            <a:custGeom>
              <a:avLst/>
              <a:gdLst/>
              <a:ahLst/>
              <a:cxnLst/>
              <a:rect l="l" t="t" r="r" b="b"/>
              <a:pathLst>
                <a:path w="635" h="635">
                  <a:moveTo>
                    <a:pt x="190" y="266"/>
                  </a:moveTo>
                  <a:lnTo>
                    <a:pt x="0" y="0"/>
                  </a:lnTo>
                </a:path>
              </a:pathLst>
            </a:custGeom>
            <a:ln w="3175">
              <a:solidFill>
                <a:srgbClr val="565658"/>
              </a:solidFill>
            </a:ln>
          </p:spPr>
          <p:txBody>
            <a:bodyPr wrap="square" lIns="0" tIns="0" rIns="0" bIns="0" rtlCol="0"/>
            <a:lstStyle/>
            <a:p/>
          </p:txBody>
        </p:sp>
        <p:sp>
          <p:nvSpPr>
            <p:cNvPr id="1454" name="object 1454" descr=""/>
            <p:cNvSpPr/>
            <p:nvPr/>
          </p:nvSpPr>
          <p:spPr>
            <a:xfrm>
              <a:off x="5533656" y="2514720"/>
              <a:ext cx="20320" cy="13970"/>
            </a:xfrm>
            <a:custGeom>
              <a:avLst/>
              <a:gdLst/>
              <a:ahLst/>
              <a:cxnLst/>
              <a:rect l="l" t="t" r="r" b="b"/>
              <a:pathLst>
                <a:path w="20320" h="13969">
                  <a:moveTo>
                    <a:pt x="0" y="13868"/>
                  </a:moveTo>
                  <a:lnTo>
                    <a:pt x="19812" y="0"/>
                  </a:lnTo>
                </a:path>
              </a:pathLst>
            </a:custGeom>
            <a:ln w="3175">
              <a:solidFill>
                <a:srgbClr val="565658"/>
              </a:solidFill>
            </a:ln>
          </p:spPr>
          <p:txBody>
            <a:bodyPr wrap="square" lIns="0" tIns="0" rIns="0" bIns="0" rtlCol="0"/>
            <a:lstStyle/>
            <a:p/>
          </p:txBody>
        </p:sp>
        <p:sp>
          <p:nvSpPr>
            <p:cNvPr id="1455" name="object 1455" descr=""/>
            <p:cNvSpPr/>
            <p:nvPr/>
          </p:nvSpPr>
          <p:spPr>
            <a:xfrm>
              <a:off x="5533651" y="2528582"/>
              <a:ext cx="635" cy="635"/>
            </a:xfrm>
            <a:custGeom>
              <a:avLst/>
              <a:gdLst/>
              <a:ahLst/>
              <a:cxnLst/>
              <a:rect l="l" t="t" r="r" b="b"/>
              <a:pathLst>
                <a:path w="635" h="635">
                  <a:moveTo>
                    <a:pt x="190" y="266"/>
                  </a:moveTo>
                  <a:lnTo>
                    <a:pt x="0" y="0"/>
                  </a:lnTo>
                </a:path>
              </a:pathLst>
            </a:custGeom>
            <a:ln w="3175">
              <a:solidFill>
                <a:srgbClr val="565658"/>
              </a:solidFill>
            </a:ln>
          </p:spPr>
          <p:txBody>
            <a:bodyPr wrap="square" lIns="0" tIns="0" rIns="0" bIns="0" rtlCol="0"/>
            <a:lstStyle/>
            <a:p/>
          </p:txBody>
        </p:sp>
        <p:sp>
          <p:nvSpPr>
            <p:cNvPr id="1456" name="object 1456" descr=""/>
            <p:cNvSpPr/>
            <p:nvPr/>
          </p:nvSpPr>
          <p:spPr>
            <a:xfrm>
              <a:off x="5533843" y="2514985"/>
              <a:ext cx="20320" cy="13970"/>
            </a:xfrm>
            <a:custGeom>
              <a:avLst/>
              <a:gdLst/>
              <a:ahLst/>
              <a:cxnLst/>
              <a:rect l="l" t="t" r="r" b="b"/>
              <a:pathLst>
                <a:path w="20320" h="13969">
                  <a:moveTo>
                    <a:pt x="19812" y="0"/>
                  </a:moveTo>
                  <a:lnTo>
                    <a:pt x="0" y="13868"/>
                  </a:lnTo>
                </a:path>
              </a:pathLst>
            </a:custGeom>
            <a:ln w="3175">
              <a:solidFill>
                <a:srgbClr val="565658"/>
              </a:solidFill>
            </a:ln>
          </p:spPr>
          <p:txBody>
            <a:bodyPr wrap="square" lIns="0" tIns="0" rIns="0" bIns="0" rtlCol="0"/>
            <a:lstStyle/>
            <a:p/>
          </p:txBody>
        </p:sp>
        <p:sp>
          <p:nvSpPr>
            <p:cNvPr id="1457" name="object 1457" descr=""/>
            <p:cNvSpPr/>
            <p:nvPr/>
          </p:nvSpPr>
          <p:spPr>
            <a:xfrm>
              <a:off x="5532328" y="2530397"/>
              <a:ext cx="635" cy="635"/>
            </a:xfrm>
            <a:custGeom>
              <a:avLst/>
              <a:gdLst/>
              <a:ahLst/>
              <a:cxnLst/>
              <a:rect l="l" t="t" r="r" b="b"/>
              <a:pathLst>
                <a:path w="635" h="635">
                  <a:moveTo>
                    <a:pt x="292" y="101"/>
                  </a:moveTo>
                  <a:lnTo>
                    <a:pt x="0" y="0"/>
                  </a:lnTo>
                </a:path>
              </a:pathLst>
            </a:custGeom>
            <a:ln w="3175">
              <a:solidFill>
                <a:srgbClr val="565658"/>
              </a:solidFill>
            </a:ln>
          </p:spPr>
          <p:txBody>
            <a:bodyPr wrap="square" lIns="0" tIns="0" rIns="0" bIns="0" rtlCol="0"/>
            <a:lstStyle/>
            <a:p/>
          </p:txBody>
        </p:sp>
        <p:sp>
          <p:nvSpPr>
            <p:cNvPr id="1458" name="object 1458" descr=""/>
            <p:cNvSpPr/>
            <p:nvPr/>
          </p:nvSpPr>
          <p:spPr>
            <a:xfrm>
              <a:off x="5523703" y="2517762"/>
              <a:ext cx="635" cy="635"/>
            </a:xfrm>
            <a:custGeom>
              <a:avLst/>
              <a:gdLst/>
              <a:ahLst/>
              <a:cxnLst/>
              <a:rect l="l" t="t" r="r" b="b"/>
              <a:pathLst>
                <a:path w="635" h="635">
                  <a:moveTo>
                    <a:pt x="12" y="0"/>
                  </a:moveTo>
                  <a:lnTo>
                    <a:pt x="0" y="304"/>
                  </a:lnTo>
                </a:path>
              </a:pathLst>
            </a:custGeom>
            <a:ln w="3175">
              <a:solidFill>
                <a:srgbClr val="565658"/>
              </a:solidFill>
            </a:ln>
          </p:spPr>
          <p:txBody>
            <a:bodyPr wrap="square" lIns="0" tIns="0" rIns="0" bIns="0" rtlCol="0"/>
            <a:lstStyle/>
            <a:p/>
          </p:txBody>
        </p:sp>
        <p:sp>
          <p:nvSpPr>
            <p:cNvPr id="1459" name="object 1459" descr=""/>
            <p:cNvSpPr/>
            <p:nvPr/>
          </p:nvSpPr>
          <p:spPr>
            <a:xfrm>
              <a:off x="5506544" y="2585397"/>
              <a:ext cx="0" cy="4445"/>
            </a:xfrm>
            <a:custGeom>
              <a:avLst/>
              <a:gdLst/>
              <a:ahLst/>
              <a:cxnLst/>
              <a:rect l="l" t="t" r="r" b="b"/>
              <a:pathLst>
                <a:path w="0" h="4444">
                  <a:moveTo>
                    <a:pt x="0" y="4000"/>
                  </a:moveTo>
                  <a:lnTo>
                    <a:pt x="0" y="0"/>
                  </a:lnTo>
                </a:path>
              </a:pathLst>
            </a:custGeom>
            <a:ln w="3175">
              <a:solidFill>
                <a:srgbClr val="565658"/>
              </a:solidFill>
            </a:ln>
          </p:spPr>
          <p:txBody>
            <a:bodyPr wrap="square" lIns="0" tIns="0" rIns="0" bIns="0" rtlCol="0"/>
            <a:lstStyle/>
            <a:p/>
          </p:txBody>
        </p:sp>
        <p:sp>
          <p:nvSpPr>
            <p:cNvPr id="1460" name="object 1460" descr=""/>
            <p:cNvSpPr/>
            <p:nvPr/>
          </p:nvSpPr>
          <p:spPr>
            <a:xfrm>
              <a:off x="5506817" y="2585119"/>
              <a:ext cx="0" cy="5080"/>
            </a:xfrm>
            <a:custGeom>
              <a:avLst/>
              <a:gdLst/>
              <a:ahLst/>
              <a:cxnLst/>
              <a:rect l="l" t="t" r="r" b="b"/>
              <a:pathLst>
                <a:path w="0" h="5080">
                  <a:moveTo>
                    <a:pt x="0" y="0"/>
                  </a:moveTo>
                  <a:lnTo>
                    <a:pt x="0" y="4533"/>
                  </a:lnTo>
                </a:path>
              </a:pathLst>
            </a:custGeom>
            <a:ln w="3175">
              <a:solidFill>
                <a:srgbClr val="565658"/>
              </a:solidFill>
            </a:ln>
          </p:spPr>
          <p:txBody>
            <a:bodyPr wrap="square" lIns="0" tIns="0" rIns="0" bIns="0" rtlCol="0"/>
            <a:lstStyle/>
            <a:p/>
          </p:txBody>
        </p:sp>
        <p:sp>
          <p:nvSpPr>
            <p:cNvPr id="1461" name="object 1461" descr=""/>
            <p:cNvSpPr/>
            <p:nvPr/>
          </p:nvSpPr>
          <p:spPr>
            <a:xfrm>
              <a:off x="5855446" y="2602618"/>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1462" name="object 1462" descr=""/>
            <p:cNvSpPr/>
            <p:nvPr/>
          </p:nvSpPr>
          <p:spPr>
            <a:xfrm>
              <a:off x="5856897" y="2429947"/>
              <a:ext cx="635" cy="635"/>
            </a:xfrm>
            <a:custGeom>
              <a:avLst/>
              <a:gdLst/>
              <a:ahLst/>
              <a:cxnLst/>
              <a:rect l="l" t="t" r="r" b="b"/>
              <a:pathLst>
                <a:path w="635" h="635">
                  <a:moveTo>
                    <a:pt x="317" y="292"/>
                  </a:moveTo>
                  <a:lnTo>
                    <a:pt x="0" y="0"/>
                  </a:lnTo>
                </a:path>
              </a:pathLst>
            </a:custGeom>
            <a:ln w="3175">
              <a:solidFill>
                <a:srgbClr val="565658"/>
              </a:solidFill>
            </a:ln>
          </p:spPr>
          <p:txBody>
            <a:bodyPr wrap="square" lIns="0" tIns="0" rIns="0" bIns="0" rtlCol="0"/>
            <a:lstStyle/>
            <a:p/>
          </p:txBody>
        </p:sp>
        <p:sp>
          <p:nvSpPr>
            <p:cNvPr id="1463" name="object 1463" descr=""/>
            <p:cNvSpPr/>
            <p:nvPr/>
          </p:nvSpPr>
          <p:spPr>
            <a:xfrm>
              <a:off x="5854724" y="2429953"/>
              <a:ext cx="1270" cy="1270"/>
            </a:xfrm>
            <a:custGeom>
              <a:avLst/>
              <a:gdLst/>
              <a:ahLst/>
              <a:cxnLst/>
              <a:rect l="l" t="t" r="r" b="b"/>
              <a:pathLst>
                <a:path w="1270" h="1269">
                  <a:moveTo>
                    <a:pt x="1257" y="0"/>
                  </a:moveTo>
                  <a:lnTo>
                    <a:pt x="0" y="1206"/>
                  </a:lnTo>
                </a:path>
              </a:pathLst>
            </a:custGeom>
            <a:ln w="3175">
              <a:solidFill>
                <a:srgbClr val="565658"/>
              </a:solidFill>
            </a:ln>
          </p:spPr>
          <p:txBody>
            <a:bodyPr wrap="square" lIns="0" tIns="0" rIns="0" bIns="0" rtlCol="0"/>
            <a:lstStyle/>
            <a:p/>
          </p:txBody>
        </p:sp>
        <p:sp>
          <p:nvSpPr>
            <p:cNvPr id="1464" name="object 1464" descr=""/>
            <p:cNvSpPr/>
            <p:nvPr/>
          </p:nvSpPr>
          <p:spPr>
            <a:xfrm>
              <a:off x="5852830" y="2436207"/>
              <a:ext cx="1270" cy="1905"/>
            </a:xfrm>
            <a:custGeom>
              <a:avLst/>
              <a:gdLst/>
              <a:ahLst/>
              <a:cxnLst/>
              <a:rect l="l" t="t" r="r" b="b"/>
              <a:pathLst>
                <a:path w="1270" h="1905">
                  <a:moveTo>
                    <a:pt x="0" y="977"/>
                  </a:moveTo>
                  <a:lnTo>
                    <a:pt x="889" y="1816"/>
                  </a:lnTo>
                </a:path>
                <a:path w="1270" h="1905">
                  <a:moveTo>
                    <a:pt x="0" y="977"/>
                  </a:moveTo>
                  <a:lnTo>
                    <a:pt x="1028" y="0"/>
                  </a:lnTo>
                </a:path>
              </a:pathLst>
            </a:custGeom>
            <a:ln w="3175">
              <a:solidFill>
                <a:srgbClr val="565658"/>
              </a:solidFill>
            </a:ln>
          </p:spPr>
          <p:txBody>
            <a:bodyPr wrap="square" lIns="0" tIns="0" rIns="0" bIns="0" rtlCol="0"/>
            <a:lstStyle/>
            <a:p/>
          </p:txBody>
        </p:sp>
        <p:sp>
          <p:nvSpPr>
            <p:cNvPr id="1465" name="object 1465" descr=""/>
            <p:cNvSpPr/>
            <p:nvPr/>
          </p:nvSpPr>
          <p:spPr>
            <a:xfrm>
              <a:off x="5855975" y="2429951"/>
              <a:ext cx="635" cy="1270"/>
            </a:xfrm>
            <a:custGeom>
              <a:avLst/>
              <a:gdLst/>
              <a:ahLst/>
              <a:cxnLst/>
              <a:rect l="l" t="t" r="r" b="b"/>
              <a:pathLst>
                <a:path w="635" h="1269">
                  <a:moveTo>
                    <a:pt x="241" y="660"/>
                  </a:moveTo>
                  <a:lnTo>
                    <a:pt x="0" y="0"/>
                  </a:lnTo>
                </a:path>
              </a:pathLst>
            </a:custGeom>
            <a:ln w="3175">
              <a:solidFill>
                <a:srgbClr val="565658"/>
              </a:solidFill>
            </a:ln>
          </p:spPr>
          <p:txBody>
            <a:bodyPr wrap="square" lIns="0" tIns="0" rIns="0" bIns="0" rtlCol="0"/>
            <a:lstStyle/>
            <a:p/>
          </p:txBody>
        </p:sp>
        <p:sp>
          <p:nvSpPr>
            <p:cNvPr id="1466" name="object 1466" descr=""/>
            <p:cNvSpPr/>
            <p:nvPr/>
          </p:nvSpPr>
          <p:spPr>
            <a:xfrm>
              <a:off x="5856883" y="2429944"/>
              <a:ext cx="635" cy="635"/>
            </a:xfrm>
            <a:custGeom>
              <a:avLst/>
              <a:gdLst/>
              <a:ahLst/>
              <a:cxnLst/>
              <a:rect l="l" t="t" r="r" b="b"/>
              <a:pathLst>
                <a:path w="635" h="635">
                  <a:moveTo>
                    <a:pt x="152" y="380"/>
                  </a:moveTo>
                  <a:lnTo>
                    <a:pt x="0" y="0"/>
                  </a:lnTo>
                </a:path>
              </a:pathLst>
            </a:custGeom>
            <a:ln w="3175">
              <a:solidFill>
                <a:srgbClr val="565658"/>
              </a:solidFill>
            </a:ln>
          </p:spPr>
          <p:txBody>
            <a:bodyPr wrap="square" lIns="0" tIns="0" rIns="0" bIns="0" rtlCol="0"/>
            <a:lstStyle/>
            <a:p/>
          </p:txBody>
        </p:sp>
        <p:sp>
          <p:nvSpPr>
            <p:cNvPr id="1467" name="object 1467" descr=""/>
            <p:cNvSpPr/>
            <p:nvPr/>
          </p:nvSpPr>
          <p:spPr>
            <a:xfrm>
              <a:off x="5894242" y="2607580"/>
              <a:ext cx="0" cy="1270"/>
            </a:xfrm>
            <a:custGeom>
              <a:avLst/>
              <a:gdLst/>
              <a:ahLst/>
              <a:cxnLst/>
              <a:rect l="l" t="t" r="r" b="b"/>
              <a:pathLst>
                <a:path w="0" h="1269">
                  <a:moveTo>
                    <a:pt x="0" y="0"/>
                  </a:moveTo>
                  <a:lnTo>
                    <a:pt x="0" y="762"/>
                  </a:lnTo>
                </a:path>
              </a:pathLst>
            </a:custGeom>
            <a:ln w="3175">
              <a:solidFill>
                <a:srgbClr val="565658"/>
              </a:solidFill>
            </a:ln>
          </p:spPr>
          <p:txBody>
            <a:bodyPr wrap="square" lIns="0" tIns="0" rIns="0" bIns="0" rtlCol="0"/>
            <a:lstStyle/>
            <a:p/>
          </p:txBody>
        </p:sp>
        <p:sp>
          <p:nvSpPr>
            <p:cNvPr id="1468" name="object 1468" descr=""/>
            <p:cNvSpPr/>
            <p:nvPr/>
          </p:nvSpPr>
          <p:spPr>
            <a:xfrm>
              <a:off x="5909782" y="2607580"/>
              <a:ext cx="0" cy="1270"/>
            </a:xfrm>
            <a:custGeom>
              <a:avLst/>
              <a:gdLst/>
              <a:ahLst/>
              <a:cxnLst/>
              <a:rect l="l" t="t" r="r" b="b"/>
              <a:pathLst>
                <a:path w="0" h="1269">
                  <a:moveTo>
                    <a:pt x="0" y="0"/>
                  </a:moveTo>
                  <a:lnTo>
                    <a:pt x="0" y="762"/>
                  </a:lnTo>
                </a:path>
              </a:pathLst>
            </a:custGeom>
            <a:ln w="3175">
              <a:solidFill>
                <a:srgbClr val="565658"/>
              </a:solidFill>
            </a:ln>
          </p:spPr>
          <p:txBody>
            <a:bodyPr wrap="square" lIns="0" tIns="0" rIns="0" bIns="0" rtlCol="0"/>
            <a:lstStyle/>
            <a:p/>
          </p:txBody>
        </p:sp>
        <p:sp>
          <p:nvSpPr>
            <p:cNvPr id="1469" name="object 1469" descr=""/>
            <p:cNvSpPr/>
            <p:nvPr/>
          </p:nvSpPr>
          <p:spPr>
            <a:xfrm>
              <a:off x="5894242" y="2608336"/>
              <a:ext cx="0" cy="635"/>
            </a:xfrm>
            <a:custGeom>
              <a:avLst/>
              <a:gdLst/>
              <a:ahLst/>
              <a:cxnLst/>
              <a:rect l="l" t="t" r="r" b="b"/>
              <a:pathLst>
                <a:path w="0" h="635">
                  <a:moveTo>
                    <a:pt x="0" y="0"/>
                  </a:moveTo>
                  <a:lnTo>
                    <a:pt x="0" y="215"/>
                  </a:lnTo>
                </a:path>
              </a:pathLst>
            </a:custGeom>
            <a:ln w="3175">
              <a:solidFill>
                <a:srgbClr val="565658"/>
              </a:solidFill>
            </a:ln>
          </p:spPr>
          <p:txBody>
            <a:bodyPr wrap="square" lIns="0" tIns="0" rIns="0" bIns="0" rtlCol="0"/>
            <a:lstStyle/>
            <a:p/>
          </p:txBody>
        </p:sp>
        <p:sp>
          <p:nvSpPr>
            <p:cNvPr id="1470" name="object 1470" descr=""/>
            <p:cNvSpPr/>
            <p:nvPr/>
          </p:nvSpPr>
          <p:spPr>
            <a:xfrm>
              <a:off x="5909782" y="2608331"/>
              <a:ext cx="0" cy="635"/>
            </a:xfrm>
            <a:custGeom>
              <a:avLst/>
              <a:gdLst/>
              <a:ahLst/>
              <a:cxnLst/>
              <a:rect l="l" t="t" r="r" b="b"/>
              <a:pathLst>
                <a:path w="0" h="635">
                  <a:moveTo>
                    <a:pt x="0" y="215"/>
                  </a:moveTo>
                  <a:lnTo>
                    <a:pt x="0" y="0"/>
                  </a:lnTo>
                </a:path>
              </a:pathLst>
            </a:custGeom>
            <a:ln w="3175">
              <a:solidFill>
                <a:srgbClr val="565658"/>
              </a:solidFill>
            </a:ln>
          </p:spPr>
          <p:txBody>
            <a:bodyPr wrap="square" lIns="0" tIns="0" rIns="0" bIns="0" rtlCol="0"/>
            <a:lstStyle/>
            <a:p/>
          </p:txBody>
        </p:sp>
        <p:sp>
          <p:nvSpPr>
            <p:cNvPr id="1471" name="object 1471" descr=""/>
            <p:cNvSpPr/>
            <p:nvPr/>
          </p:nvSpPr>
          <p:spPr>
            <a:xfrm>
              <a:off x="5851494" y="2438843"/>
              <a:ext cx="635" cy="635"/>
            </a:xfrm>
            <a:custGeom>
              <a:avLst/>
              <a:gdLst/>
              <a:ahLst/>
              <a:cxnLst/>
              <a:rect l="l" t="t" r="r" b="b"/>
              <a:pathLst>
                <a:path w="635" h="635">
                  <a:moveTo>
                    <a:pt x="101" y="114"/>
                  </a:moveTo>
                  <a:lnTo>
                    <a:pt x="0" y="0"/>
                  </a:lnTo>
                </a:path>
              </a:pathLst>
            </a:custGeom>
            <a:ln w="3175">
              <a:solidFill>
                <a:srgbClr val="565658"/>
              </a:solidFill>
            </a:ln>
          </p:spPr>
          <p:txBody>
            <a:bodyPr wrap="square" lIns="0" tIns="0" rIns="0" bIns="0" rtlCol="0"/>
            <a:lstStyle/>
            <a:p/>
          </p:txBody>
        </p:sp>
        <p:sp>
          <p:nvSpPr>
            <p:cNvPr id="1472" name="object 1472" descr=""/>
            <p:cNvSpPr/>
            <p:nvPr/>
          </p:nvSpPr>
          <p:spPr>
            <a:xfrm>
              <a:off x="5853710" y="2437748"/>
              <a:ext cx="635" cy="635"/>
            </a:xfrm>
            <a:custGeom>
              <a:avLst/>
              <a:gdLst/>
              <a:ahLst/>
              <a:cxnLst/>
              <a:rect l="l" t="t" r="r" b="b"/>
              <a:pathLst>
                <a:path w="635" h="635">
                  <a:moveTo>
                    <a:pt x="0" y="279"/>
                  </a:moveTo>
                  <a:lnTo>
                    <a:pt x="304" y="0"/>
                  </a:lnTo>
                </a:path>
              </a:pathLst>
            </a:custGeom>
            <a:ln w="3175">
              <a:solidFill>
                <a:srgbClr val="565658"/>
              </a:solidFill>
            </a:ln>
          </p:spPr>
          <p:txBody>
            <a:bodyPr wrap="square" lIns="0" tIns="0" rIns="0" bIns="0" rtlCol="0"/>
            <a:lstStyle/>
            <a:p/>
          </p:txBody>
        </p:sp>
        <p:sp>
          <p:nvSpPr>
            <p:cNvPr id="1473" name="object 1473" descr=""/>
            <p:cNvSpPr/>
            <p:nvPr/>
          </p:nvSpPr>
          <p:spPr>
            <a:xfrm>
              <a:off x="5851497" y="2438414"/>
              <a:ext cx="635" cy="635"/>
            </a:xfrm>
            <a:custGeom>
              <a:avLst/>
              <a:gdLst/>
              <a:ahLst/>
              <a:cxnLst/>
              <a:rect l="l" t="t" r="r" b="b"/>
              <a:pathLst>
                <a:path w="635" h="635">
                  <a:moveTo>
                    <a:pt x="0" y="431"/>
                  </a:moveTo>
                  <a:lnTo>
                    <a:pt x="190" y="0"/>
                  </a:lnTo>
                </a:path>
              </a:pathLst>
            </a:custGeom>
            <a:ln w="3175">
              <a:solidFill>
                <a:srgbClr val="565658"/>
              </a:solidFill>
            </a:ln>
          </p:spPr>
          <p:txBody>
            <a:bodyPr wrap="square" lIns="0" tIns="0" rIns="0" bIns="0" rtlCol="0"/>
            <a:lstStyle/>
            <a:p/>
          </p:txBody>
        </p:sp>
        <p:sp>
          <p:nvSpPr>
            <p:cNvPr id="1474" name="object 1474" descr=""/>
            <p:cNvSpPr/>
            <p:nvPr/>
          </p:nvSpPr>
          <p:spPr>
            <a:xfrm>
              <a:off x="5882571" y="2607828"/>
              <a:ext cx="0" cy="635"/>
            </a:xfrm>
            <a:custGeom>
              <a:avLst/>
              <a:gdLst/>
              <a:ahLst/>
              <a:cxnLst/>
              <a:rect l="l" t="t" r="r" b="b"/>
              <a:pathLst>
                <a:path w="0" h="635">
                  <a:moveTo>
                    <a:pt x="0" y="0"/>
                  </a:moveTo>
                  <a:lnTo>
                    <a:pt x="0" y="304"/>
                  </a:lnTo>
                </a:path>
              </a:pathLst>
            </a:custGeom>
            <a:ln w="3175">
              <a:solidFill>
                <a:srgbClr val="565658"/>
              </a:solidFill>
            </a:ln>
          </p:spPr>
          <p:txBody>
            <a:bodyPr wrap="square" lIns="0" tIns="0" rIns="0" bIns="0" rtlCol="0"/>
            <a:lstStyle/>
            <a:p/>
          </p:txBody>
        </p:sp>
        <p:sp>
          <p:nvSpPr>
            <p:cNvPr id="1475" name="object 1475" descr=""/>
            <p:cNvSpPr/>
            <p:nvPr/>
          </p:nvSpPr>
          <p:spPr>
            <a:xfrm>
              <a:off x="5889218" y="2607488"/>
              <a:ext cx="0" cy="1905"/>
            </a:xfrm>
            <a:custGeom>
              <a:avLst/>
              <a:gdLst/>
              <a:ahLst/>
              <a:cxnLst/>
              <a:rect l="l" t="t" r="r" b="b"/>
              <a:pathLst>
                <a:path w="0" h="1905">
                  <a:moveTo>
                    <a:pt x="0" y="1282"/>
                  </a:moveTo>
                  <a:lnTo>
                    <a:pt x="0" y="0"/>
                  </a:lnTo>
                </a:path>
              </a:pathLst>
            </a:custGeom>
            <a:ln w="3175">
              <a:solidFill>
                <a:srgbClr val="565658"/>
              </a:solidFill>
            </a:ln>
          </p:spPr>
          <p:txBody>
            <a:bodyPr wrap="square" lIns="0" tIns="0" rIns="0" bIns="0" rtlCol="0"/>
            <a:lstStyle/>
            <a:p/>
          </p:txBody>
        </p:sp>
        <p:sp>
          <p:nvSpPr>
            <p:cNvPr id="1476" name="object 1476" descr=""/>
            <p:cNvSpPr/>
            <p:nvPr/>
          </p:nvSpPr>
          <p:spPr>
            <a:xfrm>
              <a:off x="5882571" y="2608135"/>
              <a:ext cx="0" cy="1905"/>
            </a:xfrm>
            <a:custGeom>
              <a:avLst/>
              <a:gdLst/>
              <a:ahLst/>
              <a:cxnLst/>
              <a:rect l="l" t="t" r="r" b="b"/>
              <a:pathLst>
                <a:path w="0" h="1905">
                  <a:moveTo>
                    <a:pt x="0" y="1676"/>
                  </a:moveTo>
                  <a:lnTo>
                    <a:pt x="0" y="0"/>
                  </a:lnTo>
                </a:path>
              </a:pathLst>
            </a:custGeom>
            <a:ln w="3175">
              <a:solidFill>
                <a:srgbClr val="565658"/>
              </a:solidFill>
            </a:ln>
          </p:spPr>
          <p:txBody>
            <a:bodyPr wrap="square" lIns="0" tIns="0" rIns="0" bIns="0" rtlCol="0"/>
            <a:lstStyle/>
            <a:p/>
          </p:txBody>
        </p:sp>
        <p:sp>
          <p:nvSpPr>
            <p:cNvPr id="1477" name="object 1477" descr=""/>
            <p:cNvSpPr/>
            <p:nvPr/>
          </p:nvSpPr>
          <p:spPr>
            <a:xfrm>
              <a:off x="5883222" y="2608770"/>
              <a:ext cx="6350" cy="0"/>
            </a:xfrm>
            <a:custGeom>
              <a:avLst/>
              <a:gdLst/>
              <a:ahLst/>
              <a:cxnLst/>
              <a:rect l="l" t="t" r="r" b="b"/>
              <a:pathLst>
                <a:path w="6350" h="0">
                  <a:moveTo>
                    <a:pt x="0" y="0"/>
                  </a:moveTo>
                  <a:lnTo>
                    <a:pt x="5994" y="0"/>
                  </a:lnTo>
                </a:path>
              </a:pathLst>
            </a:custGeom>
            <a:ln w="3175">
              <a:solidFill>
                <a:srgbClr val="565658"/>
              </a:solidFill>
            </a:ln>
          </p:spPr>
          <p:txBody>
            <a:bodyPr wrap="square" lIns="0" tIns="0" rIns="0" bIns="0" rtlCol="0"/>
            <a:lstStyle/>
            <a:p/>
          </p:txBody>
        </p:sp>
        <p:sp>
          <p:nvSpPr>
            <p:cNvPr id="1478" name="object 1478" descr=""/>
            <p:cNvSpPr/>
            <p:nvPr/>
          </p:nvSpPr>
          <p:spPr>
            <a:xfrm>
              <a:off x="5883222" y="2608768"/>
              <a:ext cx="0" cy="1905"/>
            </a:xfrm>
            <a:custGeom>
              <a:avLst/>
              <a:gdLst/>
              <a:ahLst/>
              <a:cxnLst/>
              <a:rect l="l" t="t" r="r" b="b"/>
              <a:pathLst>
                <a:path w="0" h="1905">
                  <a:moveTo>
                    <a:pt x="0" y="1689"/>
                  </a:moveTo>
                  <a:lnTo>
                    <a:pt x="0" y="0"/>
                  </a:lnTo>
                </a:path>
              </a:pathLst>
            </a:custGeom>
            <a:ln w="3175">
              <a:solidFill>
                <a:srgbClr val="565658"/>
              </a:solidFill>
            </a:ln>
          </p:spPr>
          <p:txBody>
            <a:bodyPr wrap="square" lIns="0" tIns="0" rIns="0" bIns="0" rtlCol="0"/>
            <a:lstStyle/>
            <a:p/>
          </p:txBody>
        </p:sp>
        <p:sp>
          <p:nvSpPr>
            <p:cNvPr id="1479" name="object 1479" descr=""/>
            <p:cNvSpPr/>
            <p:nvPr/>
          </p:nvSpPr>
          <p:spPr>
            <a:xfrm>
              <a:off x="5883228" y="2610457"/>
              <a:ext cx="30480" cy="0"/>
            </a:xfrm>
            <a:custGeom>
              <a:avLst/>
              <a:gdLst/>
              <a:ahLst/>
              <a:cxnLst/>
              <a:rect l="l" t="t" r="r" b="b"/>
              <a:pathLst>
                <a:path w="30479" h="0">
                  <a:moveTo>
                    <a:pt x="30441" y="0"/>
                  </a:moveTo>
                  <a:lnTo>
                    <a:pt x="0" y="0"/>
                  </a:lnTo>
                </a:path>
              </a:pathLst>
            </a:custGeom>
            <a:ln w="3175">
              <a:solidFill>
                <a:srgbClr val="565658"/>
              </a:solidFill>
            </a:ln>
          </p:spPr>
          <p:txBody>
            <a:bodyPr wrap="square" lIns="0" tIns="0" rIns="0" bIns="0" rtlCol="0"/>
            <a:lstStyle/>
            <a:p/>
          </p:txBody>
        </p:sp>
        <p:sp>
          <p:nvSpPr>
            <p:cNvPr id="1480" name="object 1480" descr=""/>
            <p:cNvSpPr/>
            <p:nvPr/>
          </p:nvSpPr>
          <p:spPr>
            <a:xfrm>
              <a:off x="5891972" y="2606215"/>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1481" name="object 1481" descr=""/>
            <p:cNvSpPr/>
            <p:nvPr/>
          </p:nvSpPr>
          <p:spPr>
            <a:xfrm>
              <a:off x="5888532" y="2607493"/>
              <a:ext cx="1270" cy="0"/>
            </a:xfrm>
            <a:custGeom>
              <a:avLst/>
              <a:gdLst/>
              <a:ahLst/>
              <a:cxnLst/>
              <a:rect l="l" t="t" r="r" b="b"/>
              <a:pathLst>
                <a:path w="1270" h="0">
                  <a:moveTo>
                    <a:pt x="685" y="0"/>
                  </a:moveTo>
                  <a:lnTo>
                    <a:pt x="0" y="0"/>
                  </a:lnTo>
                </a:path>
              </a:pathLst>
            </a:custGeom>
            <a:ln w="3175">
              <a:solidFill>
                <a:srgbClr val="565658"/>
              </a:solidFill>
            </a:ln>
          </p:spPr>
          <p:txBody>
            <a:bodyPr wrap="square" lIns="0" tIns="0" rIns="0" bIns="0" rtlCol="0"/>
            <a:lstStyle/>
            <a:p/>
          </p:txBody>
        </p:sp>
        <p:sp>
          <p:nvSpPr>
            <p:cNvPr id="1482" name="object 1482" descr=""/>
            <p:cNvSpPr/>
            <p:nvPr/>
          </p:nvSpPr>
          <p:spPr>
            <a:xfrm>
              <a:off x="5891871" y="2608013"/>
              <a:ext cx="635" cy="635"/>
            </a:xfrm>
            <a:custGeom>
              <a:avLst/>
              <a:gdLst/>
              <a:ahLst/>
              <a:cxnLst/>
              <a:rect l="l" t="t" r="r" b="b"/>
              <a:pathLst>
                <a:path w="635" h="635">
                  <a:moveTo>
                    <a:pt x="622" y="0"/>
                  </a:moveTo>
                  <a:lnTo>
                    <a:pt x="0" y="190"/>
                  </a:lnTo>
                </a:path>
              </a:pathLst>
            </a:custGeom>
            <a:ln w="3175">
              <a:solidFill>
                <a:srgbClr val="565658"/>
              </a:solidFill>
            </a:ln>
          </p:spPr>
          <p:txBody>
            <a:bodyPr wrap="square" lIns="0" tIns="0" rIns="0" bIns="0" rtlCol="0"/>
            <a:lstStyle/>
            <a:p/>
          </p:txBody>
        </p:sp>
        <p:sp>
          <p:nvSpPr>
            <p:cNvPr id="1483" name="object 1483" descr=""/>
            <p:cNvSpPr/>
            <p:nvPr/>
          </p:nvSpPr>
          <p:spPr>
            <a:xfrm>
              <a:off x="5912186" y="2608024"/>
              <a:ext cx="635" cy="635"/>
            </a:xfrm>
            <a:custGeom>
              <a:avLst/>
              <a:gdLst/>
              <a:ahLst/>
              <a:cxnLst/>
              <a:rect l="l" t="t" r="r" b="b"/>
              <a:pathLst>
                <a:path w="635" h="635">
                  <a:moveTo>
                    <a:pt x="355" y="101"/>
                  </a:moveTo>
                  <a:lnTo>
                    <a:pt x="0" y="0"/>
                  </a:lnTo>
                </a:path>
              </a:pathLst>
            </a:custGeom>
            <a:ln w="3175">
              <a:solidFill>
                <a:srgbClr val="565658"/>
              </a:solidFill>
            </a:ln>
          </p:spPr>
          <p:txBody>
            <a:bodyPr wrap="square" lIns="0" tIns="0" rIns="0" bIns="0" rtlCol="0"/>
            <a:lstStyle/>
            <a:p/>
          </p:txBody>
        </p:sp>
        <p:sp>
          <p:nvSpPr>
            <p:cNvPr id="1484" name="object 1484" descr=""/>
            <p:cNvSpPr/>
            <p:nvPr/>
          </p:nvSpPr>
          <p:spPr>
            <a:xfrm>
              <a:off x="5912187" y="2606858"/>
              <a:ext cx="0" cy="1270"/>
            </a:xfrm>
            <a:custGeom>
              <a:avLst/>
              <a:gdLst/>
              <a:ahLst/>
              <a:cxnLst/>
              <a:rect l="l" t="t" r="r" b="b"/>
              <a:pathLst>
                <a:path w="0" h="1269">
                  <a:moveTo>
                    <a:pt x="0" y="1155"/>
                  </a:moveTo>
                  <a:lnTo>
                    <a:pt x="0" y="0"/>
                  </a:lnTo>
                </a:path>
              </a:pathLst>
            </a:custGeom>
            <a:ln w="3175">
              <a:solidFill>
                <a:srgbClr val="565658"/>
              </a:solidFill>
            </a:ln>
          </p:spPr>
          <p:txBody>
            <a:bodyPr wrap="square" lIns="0" tIns="0" rIns="0" bIns="0" rtlCol="0"/>
            <a:lstStyle/>
            <a:p/>
          </p:txBody>
        </p:sp>
        <p:sp>
          <p:nvSpPr>
            <p:cNvPr id="1485" name="object 1485" descr=""/>
            <p:cNvSpPr/>
            <p:nvPr/>
          </p:nvSpPr>
          <p:spPr>
            <a:xfrm>
              <a:off x="5892494" y="2606860"/>
              <a:ext cx="0" cy="1270"/>
            </a:xfrm>
            <a:custGeom>
              <a:avLst/>
              <a:gdLst/>
              <a:ahLst/>
              <a:cxnLst/>
              <a:rect l="l" t="t" r="r" b="b"/>
              <a:pathLst>
                <a:path w="0" h="1269">
                  <a:moveTo>
                    <a:pt x="0" y="0"/>
                  </a:moveTo>
                  <a:lnTo>
                    <a:pt x="0" y="1155"/>
                  </a:lnTo>
                </a:path>
              </a:pathLst>
            </a:custGeom>
            <a:ln w="3175">
              <a:solidFill>
                <a:srgbClr val="565658"/>
              </a:solidFill>
            </a:ln>
          </p:spPr>
          <p:txBody>
            <a:bodyPr wrap="square" lIns="0" tIns="0" rIns="0" bIns="0" rtlCol="0"/>
            <a:lstStyle/>
            <a:p/>
          </p:txBody>
        </p:sp>
        <p:sp>
          <p:nvSpPr>
            <p:cNvPr id="1486" name="object 1486" descr=""/>
            <p:cNvSpPr/>
            <p:nvPr/>
          </p:nvSpPr>
          <p:spPr>
            <a:xfrm>
              <a:off x="5874528" y="2464260"/>
              <a:ext cx="12065" cy="4445"/>
            </a:xfrm>
            <a:custGeom>
              <a:avLst/>
              <a:gdLst/>
              <a:ahLst/>
              <a:cxnLst/>
              <a:rect l="l" t="t" r="r" b="b"/>
              <a:pathLst>
                <a:path w="12064" h="4444">
                  <a:moveTo>
                    <a:pt x="0" y="4178"/>
                  </a:moveTo>
                  <a:lnTo>
                    <a:pt x="11493" y="0"/>
                  </a:lnTo>
                </a:path>
              </a:pathLst>
            </a:custGeom>
            <a:ln w="3175">
              <a:solidFill>
                <a:srgbClr val="565658"/>
              </a:solidFill>
            </a:ln>
          </p:spPr>
          <p:txBody>
            <a:bodyPr wrap="square" lIns="0" tIns="0" rIns="0" bIns="0" rtlCol="0"/>
            <a:lstStyle/>
            <a:p/>
          </p:txBody>
        </p:sp>
        <p:sp>
          <p:nvSpPr>
            <p:cNvPr id="1487" name="object 1487" descr=""/>
            <p:cNvSpPr/>
            <p:nvPr/>
          </p:nvSpPr>
          <p:spPr>
            <a:xfrm>
              <a:off x="5868408" y="2468623"/>
              <a:ext cx="5715" cy="635"/>
            </a:xfrm>
            <a:custGeom>
              <a:avLst/>
              <a:gdLst/>
              <a:ahLst/>
              <a:cxnLst/>
              <a:rect l="l" t="t" r="r" b="b"/>
              <a:pathLst>
                <a:path w="5714" h="635">
                  <a:moveTo>
                    <a:pt x="0" y="558"/>
                  </a:moveTo>
                  <a:lnTo>
                    <a:pt x="5346" y="0"/>
                  </a:lnTo>
                </a:path>
              </a:pathLst>
            </a:custGeom>
            <a:ln w="3175">
              <a:solidFill>
                <a:srgbClr val="565658"/>
              </a:solidFill>
            </a:ln>
          </p:spPr>
          <p:txBody>
            <a:bodyPr wrap="square" lIns="0" tIns="0" rIns="0" bIns="0" rtlCol="0"/>
            <a:lstStyle/>
            <a:p/>
          </p:txBody>
        </p:sp>
        <p:sp>
          <p:nvSpPr>
            <p:cNvPr id="1488" name="object 1488" descr=""/>
            <p:cNvSpPr/>
            <p:nvPr/>
          </p:nvSpPr>
          <p:spPr>
            <a:xfrm>
              <a:off x="5881300" y="2451285"/>
              <a:ext cx="635" cy="635"/>
            </a:xfrm>
            <a:custGeom>
              <a:avLst/>
              <a:gdLst/>
              <a:ahLst/>
              <a:cxnLst/>
              <a:rect l="l" t="t" r="r" b="b"/>
              <a:pathLst>
                <a:path w="635" h="635">
                  <a:moveTo>
                    <a:pt x="0" y="0"/>
                  </a:moveTo>
                  <a:lnTo>
                    <a:pt x="38" y="101"/>
                  </a:lnTo>
                </a:path>
              </a:pathLst>
            </a:custGeom>
            <a:ln w="3175">
              <a:solidFill>
                <a:srgbClr val="565658"/>
              </a:solidFill>
            </a:ln>
          </p:spPr>
          <p:txBody>
            <a:bodyPr wrap="square" lIns="0" tIns="0" rIns="0" bIns="0" rtlCol="0"/>
            <a:lstStyle/>
            <a:p/>
          </p:txBody>
        </p:sp>
        <p:sp>
          <p:nvSpPr>
            <p:cNvPr id="1489" name="object 1489" descr=""/>
            <p:cNvSpPr/>
            <p:nvPr/>
          </p:nvSpPr>
          <p:spPr>
            <a:xfrm>
              <a:off x="5836781" y="2451389"/>
              <a:ext cx="45085" cy="16510"/>
            </a:xfrm>
            <a:custGeom>
              <a:avLst/>
              <a:gdLst/>
              <a:ahLst/>
              <a:cxnLst/>
              <a:rect l="l" t="t" r="r" b="b"/>
              <a:pathLst>
                <a:path w="45085" h="16510">
                  <a:moveTo>
                    <a:pt x="0" y="16205"/>
                  </a:moveTo>
                  <a:lnTo>
                    <a:pt x="44538" y="0"/>
                  </a:lnTo>
                </a:path>
              </a:pathLst>
            </a:custGeom>
            <a:ln w="3175">
              <a:solidFill>
                <a:srgbClr val="565658"/>
              </a:solidFill>
            </a:ln>
          </p:spPr>
          <p:txBody>
            <a:bodyPr wrap="square" lIns="0" tIns="0" rIns="0" bIns="0" rtlCol="0"/>
            <a:lstStyle/>
            <a:p/>
          </p:txBody>
        </p:sp>
        <p:sp>
          <p:nvSpPr>
            <p:cNvPr id="1490" name="object 1490" descr=""/>
            <p:cNvSpPr/>
            <p:nvPr/>
          </p:nvSpPr>
          <p:spPr>
            <a:xfrm>
              <a:off x="5886024" y="2464146"/>
              <a:ext cx="635" cy="635"/>
            </a:xfrm>
            <a:custGeom>
              <a:avLst/>
              <a:gdLst/>
              <a:ahLst/>
              <a:cxnLst/>
              <a:rect l="l" t="t" r="r" b="b"/>
              <a:pathLst>
                <a:path w="635" h="635">
                  <a:moveTo>
                    <a:pt x="304" y="0"/>
                  </a:moveTo>
                  <a:lnTo>
                    <a:pt x="0" y="101"/>
                  </a:lnTo>
                </a:path>
              </a:pathLst>
            </a:custGeom>
            <a:ln w="3175">
              <a:solidFill>
                <a:srgbClr val="565658"/>
              </a:solidFill>
            </a:ln>
          </p:spPr>
          <p:txBody>
            <a:bodyPr wrap="square" lIns="0" tIns="0" rIns="0" bIns="0" rtlCol="0"/>
            <a:lstStyle/>
            <a:p/>
          </p:txBody>
        </p:sp>
        <p:sp>
          <p:nvSpPr>
            <p:cNvPr id="1491" name="object 1491" descr=""/>
            <p:cNvSpPr/>
            <p:nvPr/>
          </p:nvSpPr>
          <p:spPr>
            <a:xfrm>
              <a:off x="5881343" y="2451285"/>
              <a:ext cx="635" cy="635"/>
            </a:xfrm>
            <a:custGeom>
              <a:avLst/>
              <a:gdLst/>
              <a:ahLst/>
              <a:cxnLst/>
              <a:rect l="l" t="t" r="r" b="b"/>
              <a:pathLst>
                <a:path w="635" h="635">
                  <a:moveTo>
                    <a:pt x="304" y="0"/>
                  </a:moveTo>
                  <a:lnTo>
                    <a:pt x="0" y="101"/>
                  </a:lnTo>
                </a:path>
              </a:pathLst>
            </a:custGeom>
            <a:ln w="3175">
              <a:solidFill>
                <a:srgbClr val="565658"/>
              </a:solidFill>
            </a:ln>
          </p:spPr>
          <p:txBody>
            <a:bodyPr wrap="square" lIns="0" tIns="0" rIns="0" bIns="0" rtlCol="0"/>
            <a:lstStyle/>
            <a:p/>
          </p:txBody>
        </p:sp>
        <p:sp>
          <p:nvSpPr>
            <p:cNvPr id="1492" name="object 1492" descr=""/>
            <p:cNvSpPr/>
            <p:nvPr/>
          </p:nvSpPr>
          <p:spPr>
            <a:xfrm>
              <a:off x="5881337" y="2451384"/>
              <a:ext cx="5080" cy="13335"/>
            </a:xfrm>
            <a:custGeom>
              <a:avLst/>
              <a:gdLst/>
              <a:ahLst/>
              <a:cxnLst/>
              <a:rect l="l" t="t" r="r" b="b"/>
              <a:pathLst>
                <a:path w="5079" h="13335">
                  <a:moveTo>
                    <a:pt x="0" y="0"/>
                  </a:moveTo>
                  <a:lnTo>
                    <a:pt x="4686" y="12877"/>
                  </a:lnTo>
                </a:path>
              </a:pathLst>
            </a:custGeom>
            <a:ln w="3175">
              <a:solidFill>
                <a:srgbClr val="565658"/>
              </a:solidFill>
            </a:ln>
          </p:spPr>
          <p:txBody>
            <a:bodyPr wrap="square" lIns="0" tIns="0" rIns="0" bIns="0" rtlCol="0"/>
            <a:lstStyle/>
            <a:p/>
          </p:txBody>
        </p:sp>
        <p:sp>
          <p:nvSpPr>
            <p:cNvPr id="1493" name="object 1493" descr=""/>
            <p:cNvSpPr/>
            <p:nvPr/>
          </p:nvSpPr>
          <p:spPr>
            <a:xfrm>
              <a:off x="5822153" y="2602618"/>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1494" name="object 1494" descr=""/>
            <p:cNvSpPr/>
            <p:nvPr/>
          </p:nvSpPr>
          <p:spPr>
            <a:xfrm>
              <a:off x="5824362" y="2445442"/>
              <a:ext cx="635" cy="635"/>
            </a:xfrm>
            <a:custGeom>
              <a:avLst/>
              <a:gdLst/>
              <a:ahLst/>
              <a:cxnLst/>
              <a:rect l="l" t="t" r="r" b="b"/>
              <a:pathLst>
                <a:path w="635" h="635">
                  <a:moveTo>
                    <a:pt x="241" y="622"/>
                  </a:moveTo>
                  <a:lnTo>
                    <a:pt x="0" y="0"/>
                  </a:lnTo>
                </a:path>
              </a:pathLst>
            </a:custGeom>
            <a:ln w="3175">
              <a:solidFill>
                <a:srgbClr val="565658"/>
              </a:solidFill>
            </a:ln>
          </p:spPr>
          <p:txBody>
            <a:bodyPr wrap="square" lIns="0" tIns="0" rIns="0" bIns="0" rtlCol="0"/>
            <a:lstStyle/>
            <a:p/>
          </p:txBody>
        </p:sp>
        <p:sp>
          <p:nvSpPr>
            <p:cNvPr id="1495" name="object 1495" descr=""/>
            <p:cNvSpPr/>
            <p:nvPr/>
          </p:nvSpPr>
          <p:spPr>
            <a:xfrm>
              <a:off x="5880065" y="2425166"/>
              <a:ext cx="635" cy="635"/>
            </a:xfrm>
            <a:custGeom>
              <a:avLst/>
              <a:gdLst/>
              <a:ahLst/>
              <a:cxnLst/>
              <a:rect l="l" t="t" r="r" b="b"/>
              <a:pathLst>
                <a:path w="635" h="635">
                  <a:moveTo>
                    <a:pt x="0" y="0"/>
                  </a:moveTo>
                  <a:lnTo>
                    <a:pt x="228" y="635"/>
                  </a:lnTo>
                </a:path>
              </a:pathLst>
            </a:custGeom>
            <a:ln w="3175">
              <a:solidFill>
                <a:srgbClr val="565658"/>
              </a:solidFill>
            </a:ln>
          </p:spPr>
          <p:txBody>
            <a:bodyPr wrap="square" lIns="0" tIns="0" rIns="0" bIns="0" rtlCol="0"/>
            <a:lstStyle/>
            <a:p/>
          </p:txBody>
        </p:sp>
        <p:sp>
          <p:nvSpPr>
            <p:cNvPr id="1496" name="object 1496" descr=""/>
            <p:cNvSpPr/>
            <p:nvPr/>
          </p:nvSpPr>
          <p:spPr>
            <a:xfrm>
              <a:off x="5880199" y="2438350"/>
              <a:ext cx="1270" cy="635"/>
            </a:xfrm>
            <a:custGeom>
              <a:avLst/>
              <a:gdLst/>
              <a:ahLst/>
              <a:cxnLst/>
              <a:rect l="l" t="t" r="r" b="b"/>
              <a:pathLst>
                <a:path w="1270" h="635">
                  <a:moveTo>
                    <a:pt x="1206" y="0"/>
                  </a:moveTo>
                  <a:lnTo>
                    <a:pt x="0" y="431"/>
                  </a:lnTo>
                </a:path>
              </a:pathLst>
            </a:custGeom>
            <a:ln w="3175">
              <a:solidFill>
                <a:srgbClr val="565658"/>
              </a:solidFill>
            </a:ln>
          </p:spPr>
          <p:txBody>
            <a:bodyPr wrap="square" lIns="0" tIns="0" rIns="0" bIns="0" rtlCol="0"/>
            <a:lstStyle/>
            <a:p/>
          </p:txBody>
        </p:sp>
        <p:sp>
          <p:nvSpPr>
            <p:cNvPr id="1497" name="object 1497" descr=""/>
            <p:cNvSpPr/>
            <p:nvPr/>
          </p:nvSpPr>
          <p:spPr>
            <a:xfrm>
              <a:off x="5880302" y="2425799"/>
              <a:ext cx="3175" cy="8890"/>
            </a:xfrm>
            <a:custGeom>
              <a:avLst/>
              <a:gdLst/>
              <a:ahLst/>
              <a:cxnLst/>
              <a:rect l="l" t="t" r="r" b="b"/>
              <a:pathLst>
                <a:path w="3175" h="8889">
                  <a:moveTo>
                    <a:pt x="0" y="0"/>
                  </a:moveTo>
                  <a:lnTo>
                    <a:pt x="3124" y="8572"/>
                  </a:lnTo>
                </a:path>
              </a:pathLst>
            </a:custGeom>
            <a:ln w="3175">
              <a:solidFill>
                <a:srgbClr val="565658"/>
              </a:solidFill>
            </a:ln>
          </p:spPr>
          <p:txBody>
            <a:bodyPr wrap="square" lIns="0" tIns="0" rIns="0" bIns="0" rtlCol="0"/>
            <a:lstStyle/>
            <a:p/>
          </p:txBody>
        </p:sp>
        <p:sp>
          <p:nvSpPr>
            <p:cNvPr id="1498" name="object 1498" descr=""/>
            <p:cNvSpPr/>
            <p:nvPr/>
          </p:nvSpPr>
          <p:spPr>
            <a:xfrm>
              <a:off x="5824602" y="2446067"/>
              <a:ext cx="5715" cy="15240"/>
            </a:xfrm>
            <a:custGeom>
              <a:avLst/>
              <a:gdLst/>
              <a:ahLst/>
              <a:cxnLst/>
              <a:rect l="l" t="t" r="r" b="b"/>
              <a:pathLst>
                <a:path w="5714" h="15239">
                  <a:moveTo>
                    <a:pt x="5346" y="14681"/>
                  </a:moveTo>
                  <a:lnTo>
                    <a:pt x="0" y="0"/>
                  </a:lnTo>
                </a:path>
              </a:pathLst>
            </a:custGeom>
            <a:ln w="3175">
              <a:solidFill>
                <a:srgbClr val="565658"/>
              </a:solidFill>
            </a:ln>
          </p:spPr>
          <p:txBody>
            <a:bodyPr wrap="square" lIns="0" tIns="0" rIns="0" bIns="0" rtlCol="0"/>
            <a:lstStyle/>
            <a:p/>
          </p:txBody>
        </p:sp>
        <p:sp>
          <p:nvSpPr>
            <p:cNvPr id="1499" name="object 1499" descr=""/>
            <p:cNvSpPr/>
            <p:nvPr/>
          </p:nvSpPr>
          <p:spPr>
            <a:xfrm>
              <a:off x="5836786" y="2451285"/>
              <a:ext cx="45085" cy="16510"/>
            </a:xfrm>
            <a:custGeom>
              <a:avLst/>
              <a:gdLst/>
              <a:ahLst/>
              <a:cxnLst/>
              <a:rect l="l" t="t" r="r" b="b"/>
              <a:pathLst>
                <a:path w="45085" h="16510">
                  <a:moveTo>
                    <a:pt x="44513" y="0"/>
                  </a:moveTo>
                  <a:lnTo>
                    <a:pt x="0" y="16205"/>
                  </a:lnTo>
                </a:path>
              </a:pathLst>
            </a:custGeom>
            <a:ln w="3175">
              <a:solidFill>
                <a:srgbClr val="565658"/>
              </a:solidFill>
            </a:ln>
          </p:spPr>
          <p:txBody>
            <a:bodyPr wrap="square" lIns="0" tIns="0" rIns="0" bIns="0" rtlCol="0"/>
            <a:lstStyle/>
            <a:p/>
          </p:txBody>
        </p:sp>
        <p:sp>
          <p:nvSpPr>
            <p:cNvPr id="1500" name="object 1500" descr=""/>
            <p:cNvSpPr/>
            <p:nvPr/>
          </p:nvSpPr>
          <p:spPr>
            <a:xfrm>
              <a:off x="5878193" y="2442753"/>
              <a:ext cx="3175" cy="8890"/>
            </a:xfrm>
            <a:custGeom>
              <a:avLst/>
              <a:gdLst/>
              <a:ahLst/>
              <a:cxnLst/>
              <a:rect l="l" t="t" r="r" b="b"/>
              <a:pathLst>
                <a:path w="3175" h="8889">
                  <a:moveTo>
                    <a:pt x="0" y="0"/>
                  </a:moveTo>
                  <a:lnTo>
                    <a:pt x="3098" y="8534"/>
                  </a:lnTo>
                </a:path>
              </a:pathLst>
            </a:custGeom>
            <a:ln w="3175">
              <a:solidFill>
                <a:srgbClr val="565658"/>
              </a:solidFill>
            </a:ln>
          </p:spPr>
          <p:txBody>
            <a:bodyPr wrap="square" lIns="0" tIns="0" rIns="0" bIns="0" rtlCol="0"/>
            <a:lstStyle/>
            <a:p/>
          </p:txBody>
        </p:sp>
        <p:sp>
          <p:nvSpPr>
            <p:cNvPr id="1501" name="object 1501" descr=""/>
            <p:cNvSpPr/>
            <p:nvPr/>
          </p:nvSpPr>
          <p:spPr>
            <a:xfrm>
              <a:off x="5826600" y="2424036"/>
              <a:ext cx="50165" cy="18415"/>
            </a:xfrm>
            <a:custGeom>
              <a:avLst/>
              <a:gdLst/>
              <a:ahLst/>
              <a:cxnLst/>
              <a:rect l="l" t="t" r="r" b="b"/>
              <a:pathLst>
                <a:path w="50164" h="18414">
                  <a:moveTo>
                    <a:pt x="0" y="18059"/>
                  </a:moveTo>
                  <a:lnTo>
                    <a:pt x="49606" y="0"/>
                  </a:lnTo>
                </a:path>
              </a:pathLst>
            </a:custGeom>
            <a:ln w="3175">
              <a:solidFill>
                <a:srgbClr val="565658"/>
              </a:solidFill>
            </a:ln>
          </p:spPr>
          <p:txBody>
            <a:bodyPr wrap="square" lIns="0" tIns="0" rIns="0" bIns="0" rtlCol="0"/>
            <a:lstStyle/>
            <a:p/>
          </p:txBody>
        </p:sp>
        <p:sp>
          <p:nvSpPr>
            <p:cNvPr id="1502" name="object 1502" descr=""/>
            <p:cNvSpPr/>
            <p:nvPr/>
          </p:nvSpPr>
          <p:spPr>
            <a:xfrm>
              <a:off x="5875986" y="2423415"/>
              <a:ext cx="635" cy="635"/>
            </a:xfrm>
            <a:custGeom>
              <a:avLst/>
              <a:gdLst/>
              <a:ahLst/>
              <a:cxnLst/>
              <a:rect l="l" t="t" r="r" b="b"/>
              <a:pathLst>
                <a:path w="635" h="635">
                  <a:moveTo>
                    <a:pt x="215" y="622"/>
                  </a:moveTo>
                  <a:lnTo>
                    <a:pt x="0" y="0"/>
                  </a:lnTo>
                </a:path>
              </a:pathLst>
            </a:custGeom>
            <a:ln w="3175">
              <a:solidFill>
                <a:srgbClr val="565658"/>
              </a:solidFill>
            </a:ln>
          </p:spPr>
          <p:txBody>
            <a:bodyPr wrap="square" lIns="0" tIns="0" rIns="0" bIns="0" rtlCol="0"/>
            <a:lstStyle/>
            <a:p/>
          </p:txBody>
        </p:sp>
        <p:sp>
          <p:nvSpPr>
            <p:cNvPr id="1503" name="object 1503" descr=""/>
            <p:cNvSpPr/>
            <p:nvPr/>
          </p:nvSpPr>
          <p:spPr>
            <a:xfrm>
              <a:off x="5826370" y="2423404"/>
              <a:ext cx="50165" cy="19050"/>
            </a:xfrm>
            <a:custGeom>
              <a:avLst/>
              <a:gdLst/>
              <a:ahLst/>
              <a:cxnLst/>
              <a:rect l="l" t="t" r="r" b="b"/>
              <a:pathLst>
                <a:path w="50164" h="19050">
                  <a:moveTo>
                    <a:pt x="0" y="18072"/>
                  </a:moveTo>
                  <a:lnTo>
                    <a:pt x="49618" y="0"/>
                  </a:lnTo>
                </a:path>
                <a:path w="50164" h="19050">
                  <a:moveTo>
                    <a:pt x="0" y="18072"/>
                  </a:moveTo>
                  <a:lnTo>
                    <a:pt x="241" y="18694"/>
                  </a:lnTo>
                </a:path>
              </a:pathLst>
            </a:custGeom>
            <a:ln w="3175">
              <a:solidFill>
                <a:srgbClr val="565658"/>
              </a:solidFill>
            </a:ln>
          </p:spPr>
          <p:txBody>
            <a:bodyPr wrap="square" lIns="0" tIns="0" rIns="0" bIns="0" rtlCol="0"/>
            <a:lstStyle/>
            <a:p/>
          </p:txBody>
        </p:sp>
        <p:sp>
          <p:nvSpPr>
            <p:cNvPr id="1504" name="object 1504" descr=""/>
            <p:cNvSpPr/>
            <p:nvPr/>
          </p:nvSpPr>
          <p:spPr>
            <a:xfrm>
              <a:off x="5922097" y="2579349"/>
              <a:ext cx="0" cy="2540"/>
            </a:xfrm>
            <a:custGeom>
              <a:avLst/>
              <a:gdLst/>
              <a:ahLst/>
              <a:cxnLst/>
              <a:rect l="l" t="t" r="r" b="b"/>
              <a:pathLst>
                <a:path w="0" h="2539">
                  <a:moveTo>
                    <a:pt x="0" y="2222"/>
                  </a:moveTo>
                  <a:lnTo>
                    <a:pt x="0" y="0"/>
                  </a:lnTo>
                </a:path>
              </a:pathLst>
            </a:custGeom>
            <a:ln w="3175">
              <a:solidFill>
                <a:srgbClr val="565658"/>
              </a:solidFill>
            </a:ln>
          </p:spPr>
          <p:txBody>
            <a:bodyPr wrap="square" lIns="0" tIns="0" rIns="0" bIns="0" rtlCol="0"/>
            <a:lstStyle/>
            <a:p/>
          </p:txBody>
        </p:sp>
        <p:sp>
          <p:nvSpPr>
            <p:cNvPr id="1505" name="object 1505" descr=""/>
            <p:cNvSpPr/>
            <p:nvPr/>
          </p:nvSpPr>
          <p:spPr>
            <a:xfrm>
              <a:off x="5882571" y="2593032"/>
              <a:ext cx="0" cy="12065"/>
            </a:xfrm>
            <a:custGeom>
              <a:avLst/>
              <a:gdLst/>
              <a:ahLst/>
              <a:cxnLst/>
              <a:rect l="l" t="t" r="r" b="b"/>
              <a:pathLst>
                <a:path w="0" h="12064">
                  <a:moveTo>
                    <a:pt x="0" y="0"/>
                  </a:moveTo>
                  <a:lnTo>
                    <a:pt x="0" y="11468"/>
                  </a:lnTo>
                </a:path>
              </a:pathLst>
            </a:custGeom>
            <a:ln w="3175">
              <a:solidFill>
                <a:srgbClr val="565658"/>
              </a:solidFill>
            </a:ln>
          </p:spPr>
          <p:txBody>
            <a:bodyPr wrap="square" lIns="0" tIns="0" rIns="0" bIns="0" rtlCol="0"/>
            <a:lstStyle/>
            <a:p/>
          </p:txBody>
        </p:sp>
        <p:sp>
          <p:nvSpPr>
            <p:cNvPr id="1506" name="object 1506" descr=""/>
            <p:cNvSpPr/>
            <p:nvPr/>
          </p:nvSpPr>
          <p:spPr>
            <a:xfrm>
              <a:off x="5882571" y="2593032"/>
              <a:ext cx="7620" cy="0"/>
            </a:xfrm>
            <a:custGeom>
              <a:avLst/>
              <a:gdLst/>
              <a:ahLst/>
              <a:cxnLst/>
              <a:rect l="l" t="t" r="r" b="b"/>
              <a:pathLst>
                <a:path w="7620" h="0">
                  <a:moveTo>
                    <a:pt x="7137" y="0"/>
                  </a:moveTo>
                  <a:lnTo>
                    <a:pt x="0" y="0"/>
                  </a:lnTo>
                </a:path>
              </a:pathLst>
            </a:custGeom>
            <a:ln w="3175">
              <a:solidFill>
                <a:srgbClr val="565658"/>
              </a:solidFill>
            </a:ln>
          </p:spPr>
          <p:txBody>
            <a:bodyPr wrap="square" lIns="0" tIns="0" rIns="0" bIns="0" rtlCol="0"/>
            <a:lstStyle/>
            <a:p/>
          </p:txBody>
        </p:sp>
        <p:sp>
          <p:nvSpPr>
            <p:cNvPr id="1507" name="object 1507" descr=""/>
            <p:cNvSpPr/>
            <p:nvPr/>
          </p:nvSpPr>
          <p:spPr>
            <a:xfrm>
              <a:off x="5882571" y="2604504"/>
              <a:ext cx="8890" cy="0"/>
            </a:xfrm>
            <a:custGeom>
              <a:avLst/>
              <a:gdLst/>
              <a:ahLst/>
              <a:cxnLst/>
              <a:rect l="l" t="t" r="r" b="b"/>
              <a:pathLst>
                <a:path w="8889" h="0">
                  <a:moveTo>
                    <a:pt x="0" y="0"/>
                  </a:moveTo>
                  <a:lnTo>
                    <a:pt x="8420" y="0"/>
                  </a:lnTo>
                </a:path>
              </a:pathLst>
            </a:custGeom>
            <a:ln w="3175">
              <a:solidFill>
                <a:srgbClr val="565658"/>
              </a:solidFill>
            </a:ln>
          </p:spPr>
          <p:txBody>
            <a:bodyPr wrap="square" lIns="0" tIns="0" rIns="0" bIns="0" rtlCol="0"/>
            <a:lstStyle/>
            <a:p/>
          </p:txBody>
        </p:sp>
        <p:sp>
          <p:nvSpPr>
            <p:cNvPr id="1508" name="object 1508" descr=""/>
            <p:cNvSpPr/>
            <p:nvPr/>
          </p:nvSpPr>
          <p:spPr>
            <a:xfrm>
              <a:off x="5882571" y="2604513"/>
              <a:ext cx="0" cy="3810"/>
            </a:xfrm>
            <a:custGeom>
              <a:avLst/>
              <a:gdLst/>
              <a:ahLst/>
              <a:cxnLst/>
              <a:rect l="l" t="t" r="r" b="b"/>
              <a:pathLst>
                <a:path w="0" h="3810">
                  <a:moveTo>
                    <a:pt x="0" y="3314"/>
                  </a:moveTo>
                  <a:lnTo>
                    <a:pt x="0" y="0"/>
                  </a:lnTo>
                </a:path>
              </a:pathLst>
            </a:custGeom>
            <a:ln w="3175">
              <a:solidFill>
                <a:srgbClr val="565658"/>
              </a:solidFill>
            </a:ln>
          </p:spPr>
          <p:txBody>
            <a:bodyPr wrap="square" lIns="0" tIns="0" rIns="0" bIns="0" rtlCol="0"/>
            <a:lstStyle/>
            <a:p/>
          </p:txBody>
        </p:sp>
        <p:sp>
          <p:nvSpPr>
            <p:cNvPr id="1509" name="object 1509" descr=""/>
            <p:cNvSpPr/>
            <p:nvPr/>
          </p:nvSpPr>
          <p:spPr>
            <a:xfrm>
              <a:off x="5882584" y="2607828"/>
              <a:ext cx="6350" cy="0"/>
            </a:xfrm>
            <a:custGeom>
              <a:avLst/>
              <a:gdLst/>
              <a:ahLst/>
              <a:cxnLst/>
              <a:rect l="l" t="t" r="r" b="b"/>
              <a:pathLst>
                <a:path w="6350" h="0">
                  <a:moveTo>
                    <a:pt x="5829" y="0"/>
                  </a:moveTo>
                  <a:lnTo>
                    <a:pt x="0" y="0"/>
                  </a:lnTo>
                </a:path>
              </a:pathLst>
            </a:custGeom>
            <a:ln w="3175">
              <a:solidFill>
                <a:srgbClr val="565658"/>
              </a:solidFill>
            </a:ln>
          </p:spPr>
          <p:txBody>
            <a:bodyPr wrap="square" lIns="0" tIns="0" rIns="0" bIns="0" rtlCol="0"/>
            <a:lstStyle/>
            <a:p/>
          </p:txBody>
        </p:sp>
        <p:sp>
          <p:nvSpPr>
            <p:cNvPr id="1510" name="object 1510" descr=""/>
            <p:cNvSpPr/>
            <p:nvPr/>
          </p:nvSpPr>
          <p:spPr>
            <a:xfrm>
              <a:off x="5705212" y="2578100"/>
              <a:ext cx="635" cy="635"/>
            </a:xfrm>
            <a:custGeom>
              <a:avLst/>
              <a:gdLst/>
              <a:ahLst/>
              <a:cxnLst/>
              <a:rect l="l" t="t" r="r" b="b"/>
              <a:pathLst>
                <a:path w="635" h="635">
                  <a:moveTo>
                    <a:pt x="0" y="0"/>
                  </a:moveTo>
                  <a:lnTo>
                    <a:pt x="50" y="12"/>
                  </a:lnTo>
                </a:path>
              </a:pathLst>
            </a:custGeom>
            <a:ln w="3175">
              <a:solidFill>
                <a:srgbClr val="565658"/>
              </a:solidFill>
            </a:ln>
          </p:spPr>
          <p:txBody>
            <a:bodyPr wrap="square" lIns="0" tIns="0" rIns="0" bIns="0" rtlCol="0"/>
            <a:lstStyle/>
            <a:p/>
          </p:txBody>
        </p:sp>
        <p:sp>
          <p:nvSpPr>
            <p:cNvPr id="1511" name="object 1511" descr=""/>
            <p:cNvSpPr/>
            <p:nvPr/>
          </p:nvSpPr>
          <p:spPr>
            <a:xfrm>
              <a:off x="5705210" y="2476822"/>
              <a:ext cx="635" cy="635"/>
            </a:xfrm>
            <a:custGeom>
              <a:avLst/>
              <a:gdLst/>
              <a:ahLst/>
              <a:cxnLst/>
              <a:rect l="l" t="t" r="r" b="b"/>
              <a:pathLst>
                <a:path w="635" h="635">
                  <a:moveTo>
                    <a:pt x="50" y="0"/>
                  </a:moveTo>
                  <a:lnTo>
                    <a:pt x="0" y="25"/>
                  </a:lnTo>
                </a:path>
              </a:pathLst>
            </a:custGeom>
            <a:ln w="3175">
              <a:solidFill>
                <a:srgbClr val="565658"/>
              </a:solidFill>
            </a:ln>
          </p:spPr>
          <p:txBody>
            <a:bodyPr wrap="square" lIns="0" tIns="0" rIns="0" bIns="0" rtlCol="0"/>
            <a:lstStyle/>
            <a:p/>
          </p:txBody>
        </p:sp>
        <p:sp>
          <p:nvSpPr>
            <p:cNvPr id="1512" name="object 1512" descr=""/>
            <p:cNvSpPr/>
            <p:nvPr/>
          </p:nvSpPr>
          <p:spPr>
            <a:xfrm>
              <a:off x="5892946" y="2605149"/>
              <a:ext cx="17780" cy="0"/>
            </a:xfrm>
            <a:custGeom>
              <a:avLst/>
              <a:gdLst/>
              <a:ahLst/>
              <a:cxnLst/>
              <a:rect l="l" t="t" r="r" b="b"/>
              <a:pathLst>
                <a:path w="17779" h="0">
                  <a:moveTo>
                    <a:pt x="17487" y="0"/>
                  </a:moveTo>
                  <a:lnTo>
                    <a:pt x="0" y="0"/>
                  </a:lnTo>
                </a:path>
              </a:pathLst>
            </a:custGeom>
            <a:ln w="3175">
              <a:solidFill>
                <a:srgbClr val="565658"/>
              </a:solidFill>
            </a:ln>
          </p:spPr>
          <p:txBody>
            <a:bodyPr wrap="square" lIns="0" tIns="0" rIns="0" bIns="0" rtlCol="0"/>
            <a:lstStyle/>
            <a:p/>
          </p:txBody>
        </p:sp>
        <p:sp>
          <p:nvSpPr>
            <p:cNvPr id="1513" name="object 1513" descr=""/>
            <p:cNvSpPr/>
            <p:nvPr/>
          </p:nvSpPr>
          <p:spPr>
            <a:xfrm>
              <a:off x="5889708" y="2601619"/>
              <a:ext cx="0" cy="635"/>
            </a:xfrm>
            <a:custGeom>
              <a:avLst/>
              <a:gdLst/>
              <a:ahLst/>
              <a:cxnLst/>
              <a:rect l="l" t="t" r="r" b="b"/>
              <a:pathLst>
                <a:path w="0" h="635">
                  <a:moveTo>
                    <a:pt x="0" y="342"/>
                  </a:moveTo>
                  <a:lnTo>
                    <a:pt x="0" y="0"/>
                  </a:lnTo>
                </a:path>
              </a:pathLst>
            </a:custGeom>
            <a:ln w="3175">
              <a:solidFill>
                <a:srgbClr val="565658"/>
              </a:solidFill>
            </a:ln>
          </p:spPr>
          <p:txBody>
            <a:bodyPr wrap="square" lIns="0" tIns="0" rIns="0" bIns="0" rtlCol="0"/>
            <a:lstStyle/>
            <a:p/>
          </p:txBody>
        </p:sp>
        <p:sp>
          <p:nvSpPr>
            <p:cNvPr id="1514" name="object 1514" descr=""/>
            <p:cNvSpPr/>
            <p:nvPr/>
          </p:nvSpPr>
          <p:spPr>
            <a:xfrm>
              <a:off x="5892939" y="2604814"/>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1515" name="object 1515" descr=""/>
            <p:cNvSpPr/>
            <p:nvPr/>
          </p:nvSpPr>
          <p:spPr>
            <a:xfrm>
              <a:off x="5910434" y="2604819"/>
              <a:ext cx="0" cy="635"/>
            </a:xfrm>
            <a:custGeom>
              <a:avLst/>
              <a:gdLst/>
              <a:ahLst/>
              <a:cxnLst/>
              <a:rect l="l" t="t" r="r" b="b"/>
              <a:pathLst>
                <a:path w="0" h="635">
                  <a:moveTo>
                    <a:pt x="0" y="330"/>
                  </a:moveTo>
                  <a:lnTo>
                    <a:pt x="0" y="0"/>
                  </a:lnTo>
                </a:path>
              </a:pathLst>
            </a:custGeom>
            <a:ln w="3175">
              <a:solidFill>
                <a:srgbClr val="565658"/>
              </a:solidFill>
            </a:ln>
          </p:spPr>
          <p:txBody>
            <a:bodyPr wrap="square" lIns="0" tIns="0" rIns="0" bIns="0" rtlCol="0"/>
            <a:lstStyle/>
            <a:p/>
          </p:txBody>
        </p:sp>
        <p:sp>
          <p:nvSpPr>
            <p:cNvPr id="1516" name="object 1516" descr=""/>
            <p:cNvSpPr/>
            <p:nvPr/>
          </p:nvSpPr>
          <p:spPr>
            <a:xfrm>
              <a:off x="5916911" y="2617589"/>
              <a:ext cx="19685" cy="0"/>
            </a:xfrm>
            <a:custGeom>
              <a:avLst/>
              <a:gdLst/>
              <a:ahLst/>
              <a:cxnLst/>
              <a:rect l="l" t="t" r="r" b="b"/>
              <a:pathLst>
                <a:path w="19685" h="0">
                  <a:moveTo>
                    <a:pt x="19443" y="0"/>
                  </a:moveTo>
                  <a:lnTo>
                    <a:pt x="0" y="0"/>
                  </a:lnTo>
                </a:path>
              </a:pathLst>
            </a:custGeom>
            <a:ln w="3175">
              <a:solidFill>
                <a:srgbClr val="565658"/>
              </a:solidFill>
            </a:ln>
          </p:spPr>
          <p:txBody>
            <a:bodyPr wrap="square" lIns="0" tIns="0" rIns="0" bIns="0" rtlCol="0"/>
            <a:lstStyle/>
            <a:p/>
          </p:txBody>
        </p:sp>
        <p:sp>
          <p:nvSpPr>
            <p:cNvPr id="1517" name="object 1517" descr=""/>
            <p:cNvSpPr/>
            <p:nvPr/>
          </p:nvSpPr>
          <p:spPr>
            <a:xfrm>
              <a:off x="5913669" y="2614059"/>
              <a:ext cx="0" cy="635"/>
            </a:xfrm>
            <a:custGeom>
              <a:avLst/>
              <a:gdLst/>
              <a:ahLst/>
              <a:cxnLst/>
              <a:rect l="l" t="t" r="r" b="b"/>
              <a:pathLst>
                <a:path w="0" h="635">
                  <a:moveTo>
                    <a:pt x="0" y="342"/>
                  </a:moveTo>
                  <a:lnTo>
                    <a:pt x="0" y="0"/>
                  </a:lnTo>
                </a:path>
              </a:pathLst>
            </a:custGeom>
            <a:ln w="3175">
              <a:solidFill>
                <a:srgbClr val="565658"/>
              </a:solidFill>
            </a:ln>
          </p:spPr>
          <p:txBody>
            <a:bodyPr wrap="square" lIns="0" tIns="0" rIns="0" bIns="0" rtlCol="0"/>
            <a:lstStyle/>
            <a:p/>
          </p:txBody>
        </p:sp>
        <p:sp>
          <p:nvSpPr>
            <p:cNvPr id="1518" name="object 1518" descr=""/>
            <p:cNvSpPr/>
            <p:nvPr/>
          </p:nvSpPr>
          <p:spPr>
            <a:xfrm>
              <a:off x="5916919" y="2617254"/>
              <a:ext cx="0" cy="635"/>
            </a:xfrm>
            <a:custGeom>
              <a:avLst/>
              <a:gdLst/>
              <a:ahLst/>
              <a:cxnLst/>
              <a:rect l="l" t="t" r="r" b="b"/>
              <a:pathLst>
                <a:path w="0" h="635">
                  <a:moveTo>
                    <a:pt x="0" y="0"/>
                  </a:moveTo>
                  <a:lnTo>
                    <a:pt x="0" y="342"/>
                  </a:lnTo>
                </a:path>
              </a:pathLst>
            </a:custGeom>
            <a:ln w="3175">
              <a:solidFill>
                <a:srgbClr val="565658"/>
              </a:solidFill>
            </a:ln>
          </p:spPr>
          <p:txBody>
            <a:bodyPr wrap="square" lIns="0" tIns="0" rIns="0" bIns="0" rtlCol="0"/>
            <a:lstStyle/>
            <a:p/>
          </p:txBody>
        </p:sp>
        <p:sp>
          <p:nvSpPr>
            <p:cNvPr id="1519" name="object 1519" descr=""/>
            <p:cNvSpPr/>
            <p:nvPr/>
          </p:nvSpPr>
          <p:spPr>
            <a:xfrm>
              <a:off x="5936354" y="2617246"/>
              <a:ext cx="0" cy="635"/>
            </a:xfrm>
            <a:custGeom>
              <a:avLst/>
              <a:gdLst/>
              <a:ahLst/>
              <a:cxnLst/>
              <a:rect l="l" t="t" r="r" b="b"/>
              <a:pathLst>
                <a:path w="0" h="635">
                  <a:moveTo>
                    <a:pt x="0" y="342"/>
                  </a:moveTo>
                  <a:lnTo>
                    <a:pt x="0" y="0"/>
                  </a:lnTo>
                </a:path>
              </a:pathLst>
            </a:custGeom>
            <a:ln w="3175">
              <a:solidFill>
                <a:srgbClr val="565658"/>
              </a:solidFill>
            </a:ln>
          </p:spPr>
          <p:txBody>
            <a:bodyPr wrap="square" lIns="0" tIns="0" rIns="0" bIns="0" rtlCol="0"/>
            <a:lstStyle/>
            <a:p/>
          </p:txBody>
        </p:sp>
        <p:sp>
          <p:nvSpPr>
            <p:cNvPr id="1520" name="object 1520" descr=""/>
            <p:cNvSpPr/>
            <p:nvPr/>
          </p:nvSpPr>
          <p:spPr>
            <a:xfrm>
              <a:off x="5939585" y="2614066"/>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1521" name="object 1521" descr=""/>
            <p:cNvSpPr/>
            <p:nvPr/>
          </p:nvSpPr>
          <p:spPr>
            <a:xfrm>
              <a:off x="5889708" y="2583085"/>
              <a:ext cx="0" cy="19050"/>
            </a:xfrm>
            <a:custGeom>
              <a:avLst/>
              <a:gdLst/>
              <a:ahLst/>
              <a:cxnLst/>
              <a:rect l="l" t="t" r="r" b="b"/>
              <a:pathLst>
                <a:path w="0" h="19050">
                  <a:moveTo>
                    <a:pt x="0" y="18542"/>
                  </a:moveTo>
                  <a:lnTo>
                    <a:pt x="0" y="0"/>
                  </a:lnTo>
                </a:path>
              </a:pathLst>
            </a:custGeom>
            <a:ln w="3175">
              <a:solidFill>
                <a:srgbClr val="565658"/>
              </a:solidFill>
            </a:ln>
          </p:spPr>
          <p:txBody>
            <a:bodyPr wrap="square" lIns="0" tIns="0" rIns="0" bIns="0" rtlCol="0"/>
            <a:lstStyle/>
            <a:p/>
          </p:txBody>
        </p:sp>
        <p:sp>
          <p:nvSpPr>
            <p:cNvPr id="1522" name="object 1522" descr=""/>
            <p:cNvSpPr/>
            <p:nvPr/>
          </p:nvSpPr>
          <p:spPr>
            <a:xfrm>
              <a:off x="5939585" y="2584424"/>
              <a:ext cx="0" cy="29845"/>
            </a:xfrm>
            <a:custGeom>
              <a:avLst/>
              <a:gdLst/>
              <a:ahLst/>
              <a:cxnLst/>
              <a:rect l="l" t="t" r="r" b="b"/>
              <a:pathLst>
                <a:path w="0" h="29844">
                  <a:moveTo>
                    <a:pt x="0" y="0"/>
                  </a:moveTo>
                  <a:lnTo>
                    <a:pt x="0" y="29641"/>
                  </a:lnTo>
                </a:path>
              </a:pathLst>
            </a:custGeom>
            <a:ln w="3175">
              <a:solidFill>
                <a:srgbClr val="565658"/>
              </a:solidFill>
            </a:ln>
          </p:spPr>
          <p:txBody>
            <a:bodyPr wrap="square" lIns="0" tIns="0" rIns="0" bIns="0" rtlCol="0"/>
            <a:lstStyle/>
            <a:p/>
          </p:txBody>
        </p:sp>
        <p:sp>
          <p:nvSpPr>
            <p:cNvPr id="1523" name="object 1523" descr=""/>
            <p:cNvSpPr/>
            <p:nvPr/>
          </p:nvSpPr>
          <p:spPr>
            <a:xfrm>
              <a:off x="5922097" y="2581237"/>
              <a:ext cx="14604" cy="0"/>
            </a:xfrm>
            <a:custGeom>
              <a:avLst/>
              <a:gdLst/>
              <a:ahLst/>
              <a:cxnLst/>
              <a:rect l="l" t="t" r="r" b="b"/>
              <a:pathLst>
                <a:path w="14604" h="0">
                  <a:moveTo>
                    <a:pt x="0" y="0"/>
                  </a:moveTo>
                  <a:lnTo>
                    <a:pt x="14262" y="0"/>
                  </a:lnTo>
                </a:path>
              </a:pathLst>
            </a:custGeom>
            <a:ln w="3175">
              <a:solidFill>
                <a:srgbClr val="565658"/>
              </a:solidFill>
            </a:ln>
          </p:spPr>
          <p:txBody>
            <a:bodyPr wrap="square" lIns="0" tIns="0" rIns="0" bIns="0" rtlCol="0"/>
            <a:lstStyle/>
            <a:p/>
          </p:txBody>
        </p:sp>
        <p:sp>
          <p:nvSpPr>
            <p:cNvPr id="1524" name="object 1524" descr=""/>
            <p:cNvSpPr/>
            <p:nvPr/>
          </p:nvSpPr>
          <p:spPr>
            <a:xfrm>
              <a:off x="5902657" y="2581572"/>
              <a:ext cx="6985" cy="0"/>
            </a:xfrm>
            <a:custGeom>
              <a:avLst/>
              <a:gdLst/>
              <a:ahLst/>
              <a:cxnLst/>
              <a:rect l="l" t="t" r="r" b="b"/>
              <a:pathLst>
                <a:path w="6985" h="0">
                  <a:moveTo>
                    <a:pt x="0" y="0"/>
                  </a:moveTo>
                  <a:lnTo>
                    <a:pt x="6477" y="0"/>
                  </a:lnTo>
                </a:path>
              </a:pathLst>
            </a:custGeom>
            <a:ln w="3175">
              <a:solidFill>
                <a:srgbClr val="565658"/>
              </a:solidFill>
            </a:ln>
          </p:spPr>
          <p:txBody>
            <a:bodyPr wrap="square" lIns="0" tIns="0" rIns="0" bIns="0" rtlCol="0"/>
            <a:lstStyle/>
            <a:p/>
          </p:txBody>
        </p:sp>
        <p:sp>
          <p:nvSpPr>
            <p:cNvPr id="1525" name="object 1525" descr=""/>
            <p:cNvSpPr/>
            <p:nvPr/>
          </p:nvSpPr>
          <p:spPr>
            <a:xfrm>
              <a:off x="5915618" y="2581572"/>
              <a:ext cx="6985" cy="0"/>
            </a:xfrm>
            <a:custGeom>
              <a:avLst/>
              <a:gdLst/>
              <a:ahLst/>
              <a:cxnLst/>
              <a:rect l="l" t="t" r="r" b="b"/>
              <a:pathLst>
                <a:path w="6985" h="0">
                  <a:moveTo>
                    <a:pt x="0" y="0"/>
                  </a:moveTo>
                  <a:lnTo>
                    <a:pt x="6477" y="0"/>
                  </a:lnTo>
                </a:path>
              </a:pathLst>
            </a:custGeom>
            <a:ln w="3175">
              <a:solidFill>
                <a:srgbClr val="565658"/>
              </a:solidFill>
            </a:ln>
          </p:spPr>
          <p:txBody>
            <a:bodyPr wrap="square" lIns="0" tIns="0" rIns="0" bIns="0" rtlCol="0"/>
            <a:lstStyle/>
            <a:p/>
          </p:txBody>
        </p:sp>
        <p:sp>
          <p:nvSpPr>
            <p:cNvPr id="1526" name="object 1526" descr=""/>
            <p:cNvSpPr/>
            <p:nvPr/>
          </p:nvSpPr>
          <p:spPr>
            <a:xfrm>
              <a:off x="5892946" y="2604814"/>
              <a:ext cx="17780" cy="0"/>
            </a:xfrm>
            <a:custGeom>
              <a:avLst/>
              <a:gdLst/>
              <a:ahLst/>
              <a:cxnLst/>
              <a:rect l="l" t="t" r="r" b="b"/>
              <a:pathLst>
                <a:path w="17779" h="0">
                  <a:moveTo>
                    <a:pt x="17487" y="0"/>
                  </a:moveTo>
                  <a:lnTo>
                    <a:pt x="0" y="0"/>
                  </a:lnTo>
                </a:path>
              </a:pathLst>
            </a:custGeom>
            <a:ln w="3175">
              <a:solidFill>
                <a:srgbClr val="565658"/>
              </a:solidFill>
            </a:ln>
          </p:spPr>
          <p:txBody>
            <a:bodyPr wrap="square" lIns="0" tIns="0" rIns="0" bIns="0" rtlCol="0"/>
            <a:lstStyle/>
            <a:p/>
          </p:txBody>
        </p:sp>
        <p:sp>
          <p:nvSpPr>
            <p:cNvPr id="1527" name="object 1527" descr=""/>
            <p:cNvSpPr/>
            <p:nvPr/>
          </p:nvSpPr>
          <p:spPr>
            <a:xfrm>
              <a:off x="5913669" y="2607996"/>
              <a:ext cx="0" cy="6350"/>
            </a:xfrm>
            <a:custGeom>
              <a:avLst/>
              <a:gdLst/>
              <a:ahLst/>
              <a:cxnLst/>
              <a:rect l="l" t="t" r="r" b="b"/>
              <a:pathLst>
                <a:path w="0" h="6350">
                  <a:moveTo>
                    <a:pt x="0" y="6070"/>
                  </a:moveTo>
                  <a:lnTo>
                    <a:pt x="0" y="0"/>
                  </a:lnTo>
                </a:path>
              </a:pathLst>
            </a:custGeom>
            <a:ln w="3175">
              <a:solidFill>
                <a:srgbClr val="565658"/>
              </a:solidFill>
            </a:ln>
          </p:spPr>
          <p:txBody>
            <a:bodyPr wrap="square" lIns="0" tIns="0" rIns="0" bIns="0" rtlCol="0"/>
            <a:lstStyle/>
            <a:p/>
          </p:txBody>
        </p:sp>
        <p:sp>
          <p:nvSpPr>
            <p:cNvPr id="1528" name="object 1528" descr=""/>
            <p:cNvSpPr/>
            <p:nvPr/>
          </p:nvSpPr>
          <p:spPr>
            <a:xfrm>
              <a:off x="5916911" y="2617254"/>
              <a:ext cx="19685" cy="0"/>
            </a:xfrm>
            <a:custGeom>
              <a:avLst/>
              <a:gdLst/>
              <a:ahLst/>
              <a:cxnLst/>
              <a:rect l="l" t="t" r="r" b="b"/>
              <a:pathLst>
                <a:path w="19685" h="0">
                  <a:moveTo>
                    <a:pt x="19443" y="0"/>
                  </a:moveTo>
                  <a:lnTo>
                    <a:pt x="0" y="0"/>
                  </a:lnTo>
                </a:path>
              </a:pathLst>
            </a:custGeom>
            <a:ln w="3175">
              <a:solidFill>
                <a:srgbClr val="565658"/>
              </a:solidFill>
            </a:ln>
          </p:spPr>
          <p:txBody>
            <a:bodyPr wrap="square" lIns="0" tIns="0" rIns="0" bIns="0" rtlCol="0"/>
            <a:lstStyle/>
            <a:p/>
          </p:txBody>
        </p:sp>
        <p:sp>
          <p:nvSpPr>
            <p:cNvPr id="1529" name="object 1529" descr=""/>
            <p:cNvSpPr/>
            <p:nvPr/>
          </p:nvSpPr>
          <p:spPr>
            <a:xfrm>
              <a:off x="5832976" y="2604567"/>
              <a:ext cx="20955" cy="0"/>
            </a:xfrm>
            <a:custGeom>
              <a:avLst/>
              <a:gdLst/>
              <a:ahLst/>
              <a:cxnLst/>
              <a:rect l="l" t="t" r="r" b="b"/>
              <a:pathLst>
                <a:path w="20954" h="0">
                  <a:moveTo>
                    <a:pt x="20574" y="0"/>
                  </a:moveTo>
                  <a:lnTo>
                    <a:pt x="0" y="0"/>
                  </a:lnTo>
                </a:path>
              </a:pathLst>
            </a:custGeom>
            <a:ln w="3175">
              <a:solidFill>
                <a:srgbClr val="565658"/>
              </a:solidFill>
            </a:ln>
          </p:spPr>
          <p:txBody>
            <a:bodyPr wrap="square" lIns="0" tIns="0" rIns="0" bIns="0" rtlCol="0"/>
            <a:lstStyle/>
            <a:p/>
          </p:txBody>
        </p:sp>
        <p:sp>
          <p:nvSpPr>
            <p:cNvPr id="1530" name="object 1530" descr=""/>
            <p:cNvSpPr/>
            <p:nvPr/>
          </p:nvSpPr>
          <p:spPr>
            <a:xfrm>
              <a:off x="5855441" y="2585778"/>
              <a:ext cx="0" cy="17145"/>
            </a:xfrm>
            <a:custGeom>
              <a:avLst/>
              <a:gdLst/>
              <a:ahLst/>
              <a:cxnLst/>
              <a:rect l="l" t="t" r="r" b="b"/>
              <a:pathLst>
                <a:path w="0" h="17144">
                  <a:moveTo>
                    <a:pt x="0" y="16840"/>
                  </a:moveTo>
                  <a:lnTo>
                    <a:pt x="0" y="0"/>
                  </a:lnTo>
                </a:path>
              </a:pathLst>
            </a:custGeom>
            <a:ln w="3175">
              <a:solidFill>
                <a:srgbClr val="565658"/>
              </a:solidFill>
            </a:ln>
          </p:spPr>
          <p:txBody>
            <a:bodyPr wrap="square" lIns="0" tIns="0" rIns="0" bIns="0" rtlCol="0"/>
            <a:lstStyle/>
            <a:p/>
          </p:txBody>
        </p:sp>
        <p:sp>
          <p:nvSpPr>
            <p:cNvPr id="1531" name="object 1531" descr=""/>
            <p:cNvSpPr/>
            <p:nvPr/>
          </p:nvSpPr>
          <p:spPr>
            <a:xfrm>
              <a:off x="5834432" y="2602618"/>
              <a:ext cx="21590" cy="0"/>
            </a:xfrm>
            <a:custGeom>
              <a:avLst/>
              <a:gdLst/>
              <a:ahLst/>
              <a:cxnLst/>
              <a:rect l="l" t="t" r="r" b="b"/>
              <a:pathLst>
                <a:path w="21589" h="0">
                  <a:moveTo>
                    <a:pt x="0" y="0"/>
                  </a:moveTo>
                  <a:lnTo>
                    <a:pt x="21005" y="0"/>
                  </a:lnTo>
                </a:path>
              </a:pathLst>
            </a:custGeom>
            <a:ln w="3175">
              <a:solidFill>
                <a:srgbClr val="565658"/>
              </a:solidFill>
            </a:ln>
          </p:spPr>
          <p:txBody>
            <a:bodyPr wrap="square" lIns="0" tIns="0" rIns="0" bIns="0" rtlCol="0"/>
            <a:lstStyle/>
            <a:p/>
          </p:txBody>
        </p:sp>
        <p:sp>
          <p:nvSpPr>
            <p:cNvPr id="1532" name="object 1532" descr=""/>
            <p:cNvSpPr/>
            <p:nvPr/>
          </p:nvSpPr>
          <p:spPr>
            <a:xfrm>
              <a:off x="5824096" y="2604567"/>
              <a:ext cx="8890" cy="0"/>
            </a:xfrm>
            <a:custGeom>
              <a:avLst/>
              <a:gdLst/>
              <a:ahLst/>
              <a:cxnLst/>
              <a:rect l="l" t="t" r="r" b="b"/>
              <a:pathLst>
                <a:path w="8889" h="0">
                  <a:moveTo>
                    <a:pt x="8877" y="0"/>
                  </a:moveTo>
                  <a:lnTo>
                    <a:pt x="0" y="0"/>
                  </a:lnTo>
                </a:path>
              </a:pathLst>
            </a:custGeom>
            <a:ln w="3175">
              <a:solidFill>
                <a:srgbClr val="565658"/>
              </a:solidFill>
            </a:ln>
          </p:spPr>
          <p:txBody>
            <a:bodyPr wrap="square" lIns="0" tIns="0" rIns="0" bIns="0" rtlCol="0"/>
            <a:lstStyle/>
            <a:p/>
          </p:txBody>
        </p:sp>
        <p:sp>
          <p:nvSpPr>
            <p:cNvPr id="1533" name="object 1533" descr=""/>
            <p:cNvSpPr/>
            <p:nvPr/>
          </p:nvSpPr>
          <p:spPr>
            <a:xfrm>
              <a:off x="5822668" y="2585777"/>
              <a:ext cx="0" cy="17145"/>
            </a:xfrm>
            <a:custGeom>
              <a:avLst/>
              <a:gdLst/>
              <a:ahLst/>
              <a:cxnLst/>
              <a:rect l="l" t="t" r="r" b="b"/>
              <a:pathLst>
                <a:path w="0" h="17144">
                  <a:moveTo>
                    <a:pt x="0" y="0"/>
                  </a:moveTo>
                  <a:lnTo>
                    <a:pt x="0" y="16840"/>
                  </a:lnTo>
                </a:path>
              </a:pathLst>
            </a:custGeom>
            <a:ln w="3175">
              <a:solidFill>
                <a:srgbClr val="565658"/>
              </a:solidFill>
            </a:ln>
          </p:spPr>
          <p:txBody>
            <a:bodyPr wrap="square" lIns="0" tIns="0" rIns="0" bIns="0" rtlCol="0"/>
            <a:lstStyle/>
            <a:p/>
          </p:txBody>
        </p:sp>
        <p:sp>
          <p:nvSpPr>
            <p:cNvPr id="1534" name="object 1534" descr=""/>
            <p:cNvSpPr/>
            <p:nvPr/>
          </p:nvSpPr>
          <p:spPr>
            <a:xfrm>
              <a:off x="5822668" y="2602618"/>
              <a:ext cx="8890" cy="0"/>
            </a:xfrm>
            <a:custGeom>
              <a:avLst/>
              <a:gdLst/>
              <a:ahLst/>
              <a:cxnLst/>
              <a:rect l="l" t="t" r="r" b="b"/>
              <a:pathLst>
                <a:path w="8889" h="0">
                  <a:moveTo>
                    <a:pt x="0" y="0"/>
                  </a:moveTo>
                  <a:lnTo>
                    <a:pt x="8877" y="0"/>
                  </a:lnTo>
                </a:path>
              </a:pathLst>
            </a:custGeom>
            <a:ln w="3175">
              <a:solidFill>
                <a:srgbClr val="565658"/>
              </a:solidFill>
            </a:ln>
          </p:spPr>
          <p:txBody>
            <a:bodyPr wrap="square" lIns="0" tIns="0" rIns="0" bIns="0" rtlCol="0"/>
            <a:lstStyle/>
            <a:p/>
          </p:txBody>
        </p:sp>
        <p:sp>
          <p:nvSpPr>
            <p:cNvPr id="1535" name="object 1535" descr=""/>
            <p:cNvSpPr/>
            <p:nvPr/>
          </p:nvSpPr>
          <p:spPr>
            <a:xfrm>
              <a:off x="5831554" y="2602618"/>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536" name="object 1536" descr=""/>
            <p:cNvSpPr/>
            <p:nvPr/>
          </p:nvSpPr>
          <p:spPr>
            <a:xfrm>
              <a:off x="5834432" y="2585777"/>
              <a:ext cx="0" cy="17145"/>
            </a:xfrm>
            <a:custGeom>
              <a:avLst/>
              <a:gdLst/>
              <a:ahLst/>
              <a:cxnLst/>
              <a:rect l="l" t="t" r="r" b="b"/>
              <a:pathLst>
                <a:path w="0" h="17144">
                  <a:moveTo>
                    <a:pt x="0" y="0"/>
                  </a:moveTo>
                  <a:lnTo>
                    <a:pt x="0" y="16840"/>
                  </a:lnTo>
                </a:path>
              </a:pathLst>
            </a:custGeom>
            <a:ln w="3175">
              <a:solidFill>
                <a:srgbClr val="565658"/>
              </a:solidFill>
            </a:ln>
          </p:spPr>
          <p:txBody>
            <a:bodyPr wrap="square" lIns="0" tIns="0" rIns="0" bIns="0" rtlCol="0"/>
            <a:lstStyle/>
            <a:p/>
          </p:txBody>
        </p:sp>
        <p:sp>
          <p:nvSpPr>
            <p:cNvPr id="1537" name="object 1537" descr=""/>
            <p:cNvSpPr/>
            <p:nvPr/>
          </p:nvSpPr>
          <p:spPr>
            <a:xfrm>
              <a:off x="5831554" y="2585778"/>
              <a:ext cx="0" cy="17145"/>
            </a:xfrm>
            <a:custGeom>
              <a:avLst/>
              <a:gdLst/>
              <a:ahLst/>
              <a:cxnLst/>
              <a:rect l="l" t="t" r="r" b="b"/>
              <a:pathLst>
                <a:path w="0" h="17144">
                  <a:moveTo>
                    <a:pt x="0" y="16840"/>
                  </a:moveTo>
                  <a:lnTo>
                    <a:pt x="0" y="0"/>
                  </a:lnTo>
                </a:path>
              </a:pathLst>
            </a:custGeom>
            <a:ln w="3175">
              <a:solidFill>
                <a:srgbClr val="565658"/>
              </a:solidFill>
            </a:ln>
          </p:spPr>
          <p:txBody>
            <a:bodyPr wrap="square" lIns="0" tIns="0" rIns="0" bIns="0" rtlCol="0"/>
            <a:lstStyle/>
            <a:p/>
          </p:txBody>
        </p:sp>
        <p:sp>
          <p:nvSpPr>
            <p:cNvPr id="1538" name="object 1538" descr=""/>
            <p:cNvSpPr/>
            <p:nvPr/>
          </p:nvSpPr>
          <p:spPr>
            <a:xfrm>
              <a:off x="5896573" y="2471761"/>
              <a:ext cx="5715" cy="0"/>
            </a:xfrm>
            <a:custGeom>
              <a:avLst/>
              <a:gdLst/>
              <a:ahLst/>
              <a:cxnLst/>
              <a:rect l="l" t="t" r="r" b="b"/>
              <a:pathLst>
                <a:path w="5714" h="0">
                  <a:moveTo>
                    <a:pt x="0" y="0"/>
                  </a:moveTo>
                  <a:lnTo>
                    <a:pt x="5702" y="0"/>
                  </a:lnTo>
                </a:path>
              </a:pathLst>
            </a:custGeom>
            <a:ln w="3175">
              <a:solidFill>
                <a:srgbClr val="565658"/>
              </a:solidFill>
            </a:ln>
          </p:spPr>
          <p:txBody>
            <a:bodyPr wrap="square" lIns="0" tIns="0" rIns="0" bIns="0" rtlCol="0"/>
            <a:lstStyle/>
            <a:p/>
          </p:txBody>
        </p:sp>
        <p:sp>
          <p:nvSpPr>
            <p:cNvPr id="1539" name="object 1539" descr=""/>
            <p:cNvSpPr/>
            <p:nvPr/>
          </p:nvSpPr>
          <p:spPr>
            <a:xfrm>
              <a:off x="5909522" y="2471761"/>
              <a:ext cx="5715" cy="0"/>
            </a:xfrm>
            <a:custGeom>
              <a:avLst/>
              <a:gdLst/>
              <a:ahLst/>
              <a:cxnLst/>
              <a:rect l="l" t="t" r="r" b="b"/>
              <a:pathLst>
                <a:path w="5714" h="0">
                  <a:moveTo>
                    <a:pt x="0" y="0"/>
                  </a:moveTo>
                  <a:lnTo>
                    <a:pt x="5702" y="0"/>
                  </a:lnTo>
                </a:path>
              </a:pathLst>
            </a:custGeom>
            <a:ln w="3175">
              <a:solidFill>
                <a:srgbClr val="565658"/>
              </a:solidFill>
            </a:ln>
          </p:spPr>
          <p:txBody>
            <a:bodyPr wrap="square" lIns="0" tIns="0" rIns="0" bIns="0" rtlCol="0"/>
            <a:lstStyle/>
            <a:p/>
          </p:txBody>
        </p:sp>
        <p:sp>
          <p:nvSpPr>
            <p:cNvPr id="1540" name="object 1540" descr=""/>
            <p:cNvSpPr/>
            <p:nvPr/>
          </p:nvSpPr>
          <p:spPr>
            <a:xfrm>
              <a:off x="5909137" y="2472159"/>
              <a:ext cx="6985" cy="0"/>
            </a:xfrm>
            <a:custGeom>
              <a:avLst/>
              <a:gdLst/>
              <a:ahLst/>
              <a:cxnLst/>
              <a:rect l="l" t="t" r="r" b="b"/>
              <a:pathLst>
                <a:path w="6985" h="0">
                  <a:moveTo>
                    <a:pt x="0" y="0"/>
                  </a:moveTo>
                  <a:lnTo>
                    <a:pt x="6477" y="0"/>
                  </a:lnTo>
                </a:path>
              </a:pathLst>
            </a:custGeom>
            <a:ln w="3175">
              <a:solidFill>
                <a:srgbClr val="565658"/>
              </a:solidFill>
            </a:ln>
          </p:spPr>
          <p:txBody>
            <a:bodyPr wrap="square" lIns="0" tIns="0" rIns="0" bIns="0" rtlCol="0"/>
            <a:lstStyle/>
            <a:p/>
          </p:txBody>
        </p:sp>
        <p:sp>
          <p:nvSpPr>
            <p:cNvPr id="1541" name="object 1541" descr=""/>
            <p:cNvSpPr/>
            <p:nvPr/>
          </p:nvSpPr>
          <p:spPr>
            <a:xfrm>
              <a:off x="5896573" y="2583172"/>
              <a:ext cx="5715" cy="0"/>
            </a:xfrm>
            <a:custGeom>
              <a:avLst/>
              <a:gdLst/>
              <a:ahLst/>
              <a:cxnLst/>
              <a:rect l="l" t="t" r="r" b="b"/>
              <a:pathLst>
                <a:path w="5714" h="0">
                  <a:moveTo>
                    <a:pt x="0" y="0"/>
                  </a:moveTo>
                  <a:lnTo>
                    <a:pt x="5245" y="0"/>
                  </a:lnTo>
                </a:path>
              </a:pathLst>
            </a:custGeom>
            <a:ln w="3175">
              <a:solidFill>
                <a:srgbClr val="565658"/>
              </a:solidFill>
            </a:ln>
          </p:spPr>
          <p:txBody>
            <a:bodyPr wrap="square" lIns="0" tIns="0" rIns="0" bIns="0" rtlCol="0"/>
            <a:lstStyle/>
            <a:p/>
          </p:txBody>
        </p:sp>
        <p:sp>
          <p:nvSpPr>
            <p:cNvPr id="1542" name="object 1542" descr=""/>
            <p:cNvSpPr/>
            <p:nvPr/>
          </p:nvSpPr>
          <p:spPr>
            <a:xfrm>
              <a:off x="5901813" y="2583172"/>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1543" name="object 1543" descr=""/>
            <p:cNvSpPr/>
            <p:nvPr/>
          </p:nvSpPr>
          <p:spPr>
            <a:xfrm>
              <a:off x="5902124" y="2582787"/>
              <a:ext cx="635" cy="0"/>
            </a:xfrm>
            <a:custGeom>
              <a:avLst/>
              <a:gdLst/>
              <a:ahLst/>
              <a:cxnLst/>
              <a:rect l="l" t="t" r="r" b="b"/>
              <a:pathLst>
                <a:path w="635" h="0">
                  <a:moveTo>
                    <a:pt x="533" y="0"/>
                  </a:moveTo>
                  <a:lnTo>
                    <a:pt x="0" y="0"/>
                  </a:lnTo>
                </a:path>
              </a:pathLst>
            </a:custGeom>
            <a:ln w="3175">
              <a:solidFill>
                <a:srgbClr val="565658"/>
              </a:solidFill>
            </a:ln>
          </p:spPr>
          <p:txBody>
            <a:bodyPr wrap="square" lIns="0" tIns="0" rIns="0" bIns="0" rtlCol="0"/>
            <a:lstStyle/>
            <a:p/>
          </p:txBody>
        </p:sp>
        <p:sp>
          <p:nvSpPr>
            <p:cNvPr id="1544" name="object 1544" descr=""/>
            <p:cNvSpPr/>
            <p:nvPr/>
          </p:nvSpPr>
          <p:spPr>
            <a:xfrm>
              <a:off x="5896185" y="2582787"/>
              <a:ext cx="6350" cy="0"/>
            </a:xfrm>
            <a:custGeom>
              <a:avLst/>
              <a:gdLst/>
              <a:ahLst/>
              <a:cxnLst/>
              <a:rect l="l" t="t" r="r" b="b"/>
              <a:pathLst>
                <a:path w="6350" h="0">
                  <a:moveTo>
                    <a:pt x="5943" y="0"/>
                  </a:moveTo>
                  <a:lnTo>
                    <a:pt x="0" y="0"/>
                  </a:lnTo>
                </a:path>
              </a:pathLst>
            </a:custGeom>
            <a:ln w="3175">
              <a:solidFill>
                <a:srgbClr val="565658"/>
              </a:solidFill>
            </a:ln>
          </p:spPr>
          <p:txBody>
            <a:bodyPr wrap="square" lIns="0" tIns="0" rIns="0" bIns="0" rtlCol="0"/>
            <a:lstStyle/>
            <a:p/>
          </p:txBody>
        </p:sp>
        <p:sp>
          <p:nvSpPr>
            <p:cNvPr id="1545" name="object 1545" descr=""/>
            <p:cNvSpPr/>
            <p:nvPr/>
          </p:nvSpPr>
          <p:spPr>
            <a:xfrm>
              <a:off x="5909522" y="2583172"/>
              <a:ext cx="5715" cy="0"/>
            </a:xfrm>
            <a:custGeom>
              <a:avLst/>
              <a:gdLst/>
              <a:ahLst/>
              <a:cxnLst/>
              <a:rect l="l" t="t" r="r" b="b"/>
              <a:pathLst>
                <a:path w="5714" h="0">
                  <a:moveTo>
                    <a:pt x="0" y="0"/>
                  </a:moveTo>
                  <a:lnTo>
                    <a:pt x="5245" y="0"/>
                  </a:lnTo>
                </a:path>
              </a:pathLst>
            </a:custGeom>
            <a:ln w="3175">
              <a:solidFill>
                <a:srgbClr val="565658"/>
              </a:solidFill>
            </a:ln>
          </p:spPr>
          <p:txBody>
            <a:bodyPr wrap="square" lIns="0" tIns="0" rIns="0" bIns="0" rtlCol="0"/>
            <a:lstStyle/>
            <a:p/>
          </p:txBody>
        </p:sp>
        <p:sp>
          <p:nvSpPr>
            <p:cNvPr id="1546" name="object 1546" descr=""/>
            <p:cNvSpPr/>
            <p:nvPr/>
          </p:nvSpPr>
          <p:spPr>
            <a:xfrm>
              <a:off x="5914762" y="2583172"/>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1547" name="object 1547" descr=""/>
            <p:cNvSpPr/>
            <p:nvPr/>
          </p:nvSpPr>
          <p:spPr>
            <a:xfrm>
              <a:off x="5915084" y="2582787"/>
              <a:ext cx="635" cy="0"/>
            </a:xfrm>
            <a:custGeom>
              <a:avLst/>
              <a:gdLst/>
              <a:ahLst/>
              <a:cxnLst/>
              <a:rect l="l" t="t" r="r" b="b"/>
              <a:pathLst>
                <a:path w="635" h="0">
                  <a:moveTo>
                    <a:pt x="533" y="0"/>
                  </a:moveTo>
                  <a:lnTo>
                    <a:pt x="0" y="0"/>
                  </a:lnTo>
                </a:path>
              </a:pathLst>
            </a:custGeom>
            <a:ln w="3175">
              <a:solidFill>
                <a:srgbClr val="565658"/>
              </a:solidFill>
            </a:ln>
          </p:spPr>
          <p:txBody>
            <a:bodyPr wrap="square" lIns="0" tIns="0" rIns="0" bIns="0" rtlCol="0"/>
            <a:lstStyle/>
            <a:p/>
          </p:txBody>
        </p:sp>
        <p:sp>
          <p:nvSpPr>
            <p:cNvPr id="1548" name="object 1548" descr=""/>
            <p:cNvSpPr/>
            <p:nvPr/>
          </p:nvSpPr>
          <p:spPr>
            <a:xfrm>
              <a:off x="5909139" y="2582787"/>
              <a:ext cx="6350" cy="0"/>
            </a:xfrm>
            <a:custGeom>
              <a:avLst/>
              <a:gdLst/>
              <a:ahLst/>
              <a:cxnLst/>
              <a:rect l="l" t="t" r="r" b="b"/>
              <a:pathLst>
                <a:path w="6350" h="0">
                  <a:moveTo>
                    <a:pt x="5956" y="0"/>
                  </a:moveTo>
                  <a:lnTo>
                    <a:pt x="0" y="0"/>
                  </a:lnTo>
                </a:path>
              </a:pathLst>
            </a:custGeom>
            <a:ln w="3175">
              <a:solidFill>
                <a:srgbClr val="565658"/>
              </a:solidFill>
            </a:ln>
          </p:spPr>
          <p:txBody>
            <a:bodyPr wrap="square" lIns="0" tIns="0" rIns="0" bIns="0" rtlCol="0"/>
            <a:lstStyle/>
            <a:p/>
          </p:txBody>
        </p:sp>
        <p:sp>
          <p:nvSpPr>
            <p:cNvPr id="1549" name="object 1549" descr=""/>
            <p:cNvSpPr/>
            <p:nvPr/>
          </p:nvSpPr>
          <p:spPr>
            <a:xfrm>
              <a:off x="5896189" y="2472159"/>
              <a:ext cx="6985" cy="0"/>
            </a:xfrm>
            <a:custGeom>
              <a:avLst/>
              <a:gdLst/>
              <a:ahLst/>
              <a:cxnLst/>
              <a:rect l="l" t="t" r="r" b="b"/>
              <a:pathLst>
                <a:path w="6985" h="0">
                  <a:moveTo>
                    <a:pt x="0" y="0"/>
                  </a:moveTo>
                  <a:lnTo>
                    <a:pt x="6464" y="0"/>
                  </a:lnTo>
                </a:path>
              </a:pathLst>
            </a:custGeom>
            <a:ln w="3175">
              <a:solidFill>
                <a:srgbClr val="565658"/>
              </a:solidFill>
            </a:ln>
          </p:spPr>
          <p:txBody>
            <a:bodyPr wrap="square" lIns="0" tIns="0" rIns="0" bIns="0" rtlCol="0"/>
            <a:lstStyle/>
            <a:p/>
          </p:txBody>
        </p:sp>
        <p:sp>
          <p:nvSpPr>
            <p:cNvPr id="1550" name="object 1550" descr=""/>
            <p:cNvSpPr/>
            <p:nvPr/>
          </p:nvSpPr>
          <p:spPr>
            <a:xfrm>
              <a:off x="5700233" y="2592250"/>
              <a:ext cx="121920" cy="0"/>
            </a:xfrm>
            <a:custGeom>
              <a:avLst/>
              <a:gdLst/>
              <a:ahLst/>
              <a:cxnLst/>
              <a:rect l="l" t="t" r="r" b="b"/>
              <a:pathLst>
                <a:path w="121920" h="0">
                  <a:moveTo>
                    <a:pt x="121920" y="0"/>
                  </a:moveTo>
                  <a:lnTo>
                    <a:pt x="0" y="0"/>
                  </a:lnTo>
                </a:path>
              </a:pathLst>
            </a:custGeom>
            <a:ln w="3175">
              <a:solidFill>
                <a:srgbClr val="565658"/>
              </a:solidFill>
            </a:ln>
          </p:spPr>
          <p:txBody>
            <a:bodyPr wrap="square" lIns="0" tIns="0" rIns="0" bIns="0" rtlCol="0"/>
            <a:lstStyle/>
            <a:p/>
          </p:txBody>
        </p:sp>
        <p:sp>
          <p:nvSpPr>
            <p:cNvPr id="1551" name="object 1551" descr=""/>
            <p:cNvSpPr/>
            <p:nvPr/>
          </p:nvSpPr>
          <p:spPr>
            <a:xfrm>
              <a:off x="5881629" y="2451236"/>
              <a:ext cx="1270" cy="3175"/>
            </a:xfrm>
            <a:custGeom>
              <a:avLst/>
              <a:gdLst/>
              <a:ahLst/>
              <a:cxnLst/>
              <a:rect l="l" t="t" r="r" b="b"/>
              <a:pathLst>
                <a:path w="1270" h="3175">
                  <a:moveTo>
                    <a:pt x="0" y="0"/>
                  </a:moveTo>
                  <a:lnTo>
                    <a:pt x="1104" y="3035"/>
                  </a:lnTo>
                </a:path>
              </a:pathLst>
            </a:custGeom>
            <a:ln w="3175">
              <a:solidFill>
                <a:srgbClr val="565658"/>
              </a:solidFill>
            </a:ln>
          </p:spPr>
          <p:txBody>
            <a:bodyPr wrap="square" lIns="0" tIns="0" rIns="0" bIns="0" rtlCol="0"/>
            <a:lstStyle/>
            <a:p/>
          </p:txBody>
        </p:sp>
        <p:sp>
          <p:nvSpPr>
            <p:cNvPr id="1552" name="object 1552" descr=""/>
            <p:cNvSpPr/>
            <p:nvPr/>
          </p:nvSpPr>
          <p:spPr>
            <a:xfrm>
              <a:off x="5883457" y="2450579"/>
              <a:ext cx="1270" cy="3175"/>
            </a:xfrm>
            <a:custGeom>
              <a:avLst/>
              <a:gdLst/>
              <a:ahLst/>
              <a:cxnLst/>
              <a:rect l="l" t="t" r="r" b="b"/>
              <a:pathLst>
                <a:path w="1270" h="3175">
                  <a:moveTo>
                    <a:pt x="0" y="0"/>
                  </a:moveTo>
                  <a:lnTo>
                    <a:pt x="1092" y="3035"/>
                  </a:lnTo>
                </a:path>
              </a:pathLst>
            </a:custGeom>
            <a:ln w="3175">
              <a:solidFill>
                <a:srgbClr val="565658"/>
              </a:solidFill>
            </a:ln>
          </p:spPr>
          <p:txBody>
            <a:bodyPr wrap="square" lIns="0" tIns="0" rIns="0" bIns="0" rtlCol="0"/>
            <a:lstStyle/>
            <a:p/>
          </p:txBody>
        </p:sp>
        <p:sp>
          <p:nvSpPr>
            <p:cNvPr id="1553" name="object 1553" descr=""/>
            <p:cNvSpPr/>
            <p:nvPr/>
          </p:nvSpPr>
          <p:spPr>
            <a:xfrm>
              <a:off x="5881629" y="2450575"/>
              <a:ext cx="1905" cy="1270"/>
            </a:xfrm>
            <a:custGeom>
              <a:avLst/>
              <a:gdLst/>
              <a:ahLst/>
              <a:cxnLst/>
              <a:rect l="l" t="t" r="r" b="b"/>
              <a:pathLst>
                <a:path w="1904" h="1269">
                  <a:moveTo>
                    <a:pt x="0" y="660"/>
                  </a:moveTo>
                  <a:lnTo>
                    <a:pt x="1828" y="0"/>
                  </a:lnTo>
                </a:path>
              </a:pathLst>
            </a:custGeom>
            <a:ln w="3175">
              <a:solidFill>
                <a:srgbClr val="565658"/>
              </a:solidFill>
            </a:ln>
          </p:spPr>
          <p:txBody>
            <a:bodyPr wrap="square" lIns="0" tIns="0" rIns="0" bIns="0" rtlCol="0"/>
            <a:lstStyle/>
            <a:p/>
          </p:txBody>
        </p:sp>
        <p:sp>
          <p:nvSpPr>
            <p:cNvPr id="1554" name="object 1554" descr=""/>
            <p:cNvSpPr/>
            <p:nvPr/>
          </p:nvSpPr>
          <p:spPr>
            <a:xfrm>
              <a:off x="5920459" y="2579302"/>
              <a:ext cx="1905" cy="0"/>
            </a:xfrm>
            <a:custGeom>
              <a:avLst/>
              <a:gdLst/>
              <a:ahLst/>
              <a:cxnLst/>
              <a:rect l="l" t="t" r="r" b="b"/>
              <a:pathLst>
                <a:path w="1904" h="0">
                  <a:moveTo>
                    <a:pt x="1638" y="0"/>
                  </a:moveTo>
                  <a:lnTo>
                    <a:pt x="0" y="0"/>
                  </a:lnTo>
                </a:path>
              </a:pathLst>
            </a:custGeom>
            <a:ln w="3175">
              <a:solidFill>
                <a:srgbClr val="565658"/>
              </a:solidFill>
            </a:ln>
          </p:spPr>
          <p:txBody>
            <a:bodyPr wrap="square" lIns="0" tIns="0" rIns="0" bIns="0" rtlCol="0"/>
            <a:lstStyle/>
            <a:p/>
          </p:txBody>
        </p:sp>
        <p:sp>
          <p:nvSpPr>
            <p:cNvPr id="1555" name="object 1555" descr=""/>
            <p:cNvSpPr/>
            <p:nvPr/>
          </p:nvSpPr>
          <p:spPr>
            <a:xfrm>
              <a:off x="5920473" y="2577356"/>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1556" name="object 1556" descr=""/>
            <p:cNvSpPr/>
            <p:nvPr/>
          </p:nvSpPr>
          <p:spPr>
            <a:xfrm>
              <a:off x="5882737" y="2454274"/>
              <a:ext cx="6985" cy="17780"/>
            </a:xfrm>
            <a:custGeom>
              <a:avLst/>
              <a:gdLst/>
              <a:ahLst/>
              <a:cxnLst/>
              <a:rect l="l" t="t" r="r" b="b"/>
              <a:pathLst>
                <a:path w="6985" h="17780">
                  <a:moveTo>
                    <a:pt x="6375" y="17525"/>
                  </a:moveTo>
                  <a:lnTo>
                    <a:pt x="0" y="0"/>
                  </a:lnTo>
                </a:path>
              </a:pathLst>
            </a:custGeom>
            <a:ln w="3175">
              <a:solidFill>
                <a:srgbClr val="565658"/>
              </a:solidFill>
            </a:ln>
          </p:spPr>
          <p:txBody>
            <a:bodyPr wrap="square" lIns="0" tIns="0" rIns="0" bIns="0" rtlCol="0"/>
            <a:lstStyle/>
            <a:p/>
          </p:txBody>
        </p:sp>
        <p:sp>
          <p:nvSpPr>
            <p:cNvPr id="1557" name="object 1557" descr=""/>
            <p:cNvSpPr/>
            <p:nvPr/>
          </p:nvSpPr>
          <p:spPr>
            <a:xfrm>
              <a:off x="5884552" y="2453618"/>
              <a:ext cx="6985" cy="19050"/>
            </a:xfrm>
            <a:custGeom>
              <a:avLst/>
              <a:gdLst/>
              <a:ahLst/>
              <a:cxnLst/>
              <a:rect l="l" t="t" r="r" b="b"/>
              <a:pathLst>
                <a:path w="6985" h="19050">
                  <a:moveTo>
                    <a:pt x="6730" y="18453"/>
                  </a:moveTo>
                  <a:lnTo>
                    <a:pt x="0" y="0"/>
                  </a:lnTo>
                </a:path>
              </a:pathLst>
            </a:custGeom>
            <a:ln w="3175">
              <a:solidFill>
                <a:srgbClr val="565658"/>
              </a:solidFill>
            </a:ln>
          </p:spPr>
          <p:txBody>
            <a:bodyPr wrap="square" lIns="0" tIns="0" rIns="0" bIns="0" rtlCol="0"/>
            <a:lstStyle/>
            <a:p/>
          </p:txBody>
        </p:sp>
        <p:sp>
          <p:nvSpPr>
            <p:cNvPr id="1558" name="object 1558" descr=""/>
            <p:cNvSpPr/>
            <p:nvPr/>
          </p:nvSpPr>
          <p:spPr>
            <a:xfrm>
              <a:off x="5882727" y="2453617"/>
              <a:ext cx="1905" cy="1270"/>
            </a:xfrm>
            <a:custGeom>
              <a:avLst/>
              <a:gdLst/>
              <a:ahLst/>
              <a:cxnLst/>
              <a:rect l="l" t="t" r="r" b="b"/>
              <a:pathLst>
                <a:path w="1904" h="1269">
                  <a:moveTo>
                    <a:pt x="1828" y="0"/>
                  </a:moveTo>
                  <a:lnTo>
                    <a:pt x="0" y="673"/>
                  </a:lnTo>
                </a:path>
              </a:pathLst>
            </a:custGeom>
            <a:ln w="3175">
              <a:solidFill>
                <a:srgbClr val="565658"/>
              </a:solidFill>
            </a:ln>
          </p:spPr>
          <p:txBody>
            <a:bodyPr wrap="square" lIns="0" tIns="0" rIns="0" bIns="0" rtlCol="0"/>
            <a:lstStyle/>
            <a:p/>
          </p:txBody>
        </p:sp>
        <p:sp>
          <p:nvSpPr>
            <p:cNvPr id="1559" name="object 1559" descr=""/>
            <p:cNvSpPr/>
            <p:nvPr/>
          </p:nvSpPr>
          <p:spPr>
            <a:xfrm>
              <a:off x="5920473" y="2477591"/>
              <a:ext cx="1270" cy="0"/>
            </a:xfrm>
            <a:custGeom>
              <a:avLst/>
              <a:gdLst/>
              <a:ahLst/>
              <a:cxnLst/>
              <a:rect l="l" t="t" r="r" b="b"/>
              <a:pathLst>
                <a:path w="1270" h="0">
                  <a:moveTo>
                    <a:pt x="812" y="0"/>
                  </a:moveTo>
                  <a:lnTo>
                    <a:pt x="0" y="0"/>
                  </a:lnTo>
                </a:path>
              </a:pathLst>
            </a:custGeom>
            <a:ln w="3175">
              <a:solidFill>
                <a:srgbClr val="565658"/>
              </a:solidFill>
            </a:ln>
          </p:spPr>
          <p:txBody>
            <a:bodyPr wrap="square" lIns="0" tIns="0" rIns="0" bIns="0" rtlCol="0"/>
            <a:lstStyle/>
            <a:p/>
          </p:txBody>
        </p:sp>
        <p:sp>
          <p:nvSpPr>
            <p:cNvPr id="1560" name="object 1560" descr=""/>
            <p:cNvSpPr/>
            <p:nvPr/>
          </p:nvSpPr>
          <p:spPr>
            <a:xfrm>
              <a:off x="5920473" y="2475644"/>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561" name="object 1561" descr=""/>
            <p:cNvSpPr/>
            <p:nvPr/>
          </p:nvSpPr>
          <p:spPr>
            <a:xfrm>
              <a:off x="5811196" y="2458156"/>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1562" name="object 1562" descr=""/>
            <p:cNvSpPr/>
            <p:nvPr/>
          </p:nvSpPr>
          <p:spPr>
            <a:xfrm>
              <a:off x="5809249" y="2458156"/>
              <a:ext cx="0" cy="2540"/>
            </a:xfrm>
            <a:custGeom>
              <a:avLst/>
              <a:gdLst/>
              <a:ahLst/>
              <a:cxnLst/>
              <a:rect l="l" t="t" r="r" b="b"/>
              <a:pathLst>
                <a:path w="0" h="2539">
                  <a:moveTo>
                    <a:pt x="0" y="0"/>
                  </a:moveTo>
                  <a:lnTo>
                    <a:pt x="0" y="1955"/>
                  </a:lnTo>
                </a:path>
              </a:pathLst>
            </a:custGeom>
            <a:ln w="3175">
              <a:solidFill>
                <a:srgbClr val="565658"/>
              </a:solidFill>
            </a:ln>
          </p:spPr>
          <p:txBody>
            <a:bodyPr wrap="square" lIns="0" tIns="0" rIns="0" bIns="0" rtlCol="0"/>
            <a:lstStyle/>
            <a:p/>
          </p:txBody>
        </p:sp>
        <p:sp>
          <p:nvSpPr>
            <p:cNvPr id="1563" name="object 1563" descr=""/>
            <p:cNvSpPr/>
            <p:nvPr/>
          </p:nvSpPr>
          <p:spPr>
            <a:xfrm>
              <a:off x="5811196" y="2438722"/>
              <a:ext cx="0" cy="19685"/>
            </a:xfrm>
            <a:custGeom>
              <a:avLst/>
              <a:gdLst/>
              <a:ahLst/>
              <a:cxnLst/>
              <a:rect l="l" t="t" r="r" b="b"/>
              <a:pathLst>
                <a:path w="0" h="19685">
                  <a:moveTo>
                    <a:pt x="0" y="0"/>
                  </a:moveTo>
                  <a:lnTo>
                    <a:pt x="0" y="19443"/>
                  </a:lnTo>
                </a:path>
              </a:pathLst>
            </a:custGeom>
            <a:ln w="3175">
              <a:solidFill>
                <a:srgbClr val="565658"/>
              </a:solidFill>
            </a:ln>
          </p:spPr>
          <p:txBody>
            <a:bodyPr wrap="square" lIns="0" tIns="0" rIns="0" bIns="0" rtlCol="0"/>
            <a:lstStyle/>
            <a:p/>
          </p:txBody>
        </p:sp>
        <p:sp>
          <p:nvSpPr>
            <p:cNvPr id="1564" name="object 1564" descr=""/>
            <p:cNvSpPr/>
            <p:nvPr/>
          </p:nvSpPr>
          <p:spPr>
            <a:xfrm>
              <a:off x="5808933" y="2438722"/>
              <a:ext cx="2540" cy="0"/>
            </a:xfrm>
            <a:custGeom>
              <a:avLst/>
              <a:gdLst/>
              <a:ahLst/>
              <a:cxnLst/>
              <a:rect l="l" t="t" r="r" b="b"/>
              <a:pathLst>
                <a:path w="2539" h="0">
                  <a:moveTo>
                    <a:pt x="0" y="0"/>
                  </a:moveTo>
                  <a:lnTo>
                    <a:pt x="2260" y="0"/>
                  </a:lnTo>
                </a:path>
              </a:pathLst>
            </a:custGeom>
            <a:ln w="3175">
              <a:solidFill>
                <a:srgbClr val="565658"/>
              </a:solidFill>
            </a:ln>
          </p:spPr>
          <p:txBody>
            <a:bodyPr wrap="square" lIns="0" tIns="0" rIns="0" bIns="0" rtlCol="0"/>
            <a:lstStyle/>
            <a:p/>
          </p:txBody>
        </p:sp>
        <p:sp>
          <p:nvSpPr>
            <p:cNvPr id="1565" name="object 1565" descr=""/>
            <p:cNvSpPr/>
            <p:nvPr/>
          </p:nvSpPr>
          <p:spPr>
            <a:xfrm>
              <a:off x="5808933" y="2458156"/>
              <a:ext cx="2540" cy="0"/>
            </a:xfrm>
            <a:custGeom>
              <a:avLst/>
              <a:gdLst/>
              <a:ahLst/>
              <a:cxnLst/>
              <a:rect l="l" t="t" r="r" b="b"/>
              <a:pathLst>
                <a:path w="2539" h="0">
                  <a:moveTo>
                    <a:pt x="0" y="0"/>
                  </a:moveTo>
                  <a:lnTo>
                    <a:pt x="2260" y="0"/>
                  </a:lnTo>
                </a:path>
              </a:pathLst>
            </a:custGeom>
            <a:ln w="3175">
              <a:solidFill>
                <a:srgbClr val="565658"/>
              </a:solidFill>
            </a:ln>
          </p:spPr>
          <p:txBody>
            <a:bodyPr wrap="square" lIns="0" tIns="0" rIns="0" bIns="0" rtlCol="0"/>
            <a:lstStyle/>
            <a:p/>
          </p:txBody>
        </p:sp>
        <p:sp>
          <p:nvSpPr>
            <p:cNvPr id="1566" name="object 1566" descr=""/>
            <p:cNvSpPr/>
            <p:nvPr/>
          </p:nvSpPr>
          <p:spPr>
            <a:xfrm>
              <a:off x="5757425" y="2441971"/>
              <a:ext cx="0" cy="13335"/>
            </a:xfrm>
            <a:custGeom>
              <a:avLst/>
              <a:gdLst/>
              <a:ahLst/>
              <a:cxnLst/>
              <a:rect l="l" t="t" r="r" b="b"/>
              <a:pathLst>
                <a:path w="0" h="13335">
                  <a:moveTo>
                    <a:pt x="0" y="0"/>
                  </a:moveTo>
                  <a:lnTo>
                    <a:pt x="0" y="12954"/>
                  </a:lnTo>
                </a:path>
              </a:pathLst>
            </a:custGeom>
            <a:ln w="3175">
              <a:solidFill>
                <a:srgbClr val="565658"/>
              </a:solidFill>
            </a:ln>
          </p:spPr>
          <p:txBody>
            <a:bodyPr wrap="square" lIns="0" tIns="0" rIns="0" bIns="0" rtlCol="0"/>
            <a:lstStyle/>
            <a:p/>
          </p:txBody>
        </p:sp>
        <p:sp>
          <p:nvSpPr>
            <p:cNvPr id="1567" name="object 1567" descr=""/>
            <p:cNvSpPr/>
            <p:nvPr/>
          </p:nvSpPr>
          <p:spPr>
            <a:xfrm>
              <a:off x="5760669" y="2458156"/>
              <a:ext cx="48260" cy="0"/>
            </a:xfrm>
            <a:custGeom>
              <a:avLst/>
              <a:gdLst/>
              <a:ahLst/>
              <a:cxnLst/>
              <a:rect l="l" t="t" r="r" b="b"/>
              <a:pathLst>
                <a:path w="48260" h="0">
                  <a:moveTo>
                    <a:pt x="0" y="0"/>
                  </a:moveTo>
                  <a:lnTo>
                    <a:pt x="48260" y="0"/>
                  </a:lnTo>
                </a:path>
              </a:pathLst>
            </a:custGeom>
            <a:ln w="3175">
              <a:solidFill>
                <a:srgbClr val="565658"/>
              </a:solidFill>
            </a:ln>
          </p:spPr>
          <p:txBody>
            <a:bodyPr wrap="square" lIns="0" tIns="0" rIns="0" bIns="0" rtlCol="0"/>
            <a:lstStyle/>
            <a:p/>
          </p:txBody>
        </p:sp>
        <p:sp>
          <p:nvSpPr>
            <p:cNvPr id="1568" name="object 1568" descr=""/>
            <p:cNvSpPr/>
            <p:nvPr/>
          </p:nvSpPr>
          <p:spPr>
            <a:xfrm>
              <a:off x="5808933" y="2438725"/>
              <a:ext cx="0" cy="19685"/>
            </a:xfrm>
            <a:custGeom>
              <a:avLst/>
              <a:gdLst/>
              <a:ahLst/>
              <a:cxnLst/>
              <a:rect l="l" t="t" r="r" b="b"/>
              <a:pathLst>
                <a:path w="0" h="19685">
                  <a:moveTo>
                    <a:pt x="0" y="19430"/>
                  </a:moveTo>
                  <a:lnTo>
                    <a:pt x="0" y="0"/>
                  </a:lnTo>
                </a:path>
              </a:pathLst>
            </a:custGeom>
            <a:ln w="3175">
              <a:solidFill>
                <a:srgbClr val="565658"/>
              </a:solidFill>
            </a:ln>
          </p:spPr>
          <p:txBody>
            <a:bodyPr wrap="square" lIns="0" tIns="0" rIns="0" bIns="0" rtlCol="0"/>
            <a:lstStyle/>
            <a:p/>
          </p:txBody>
        </p:sp>
        <p:sp>
          <p:nvSpPr>
            <p:cNvPr id="1569" name="object 1569" descr=""/>
            <p:cNvSpPr/>
            <p:nvPr/>
          </p:nvSpPr>
          <p:spPr>
            <a:xfrm>
              <a:off x="5760673" y="2438722"/>
              <a:ext cx="48260" cy="0"/>
            </a:xfrm>
            <a:custGeom>
              <a:avLst/>
              <a:gdLst/>
              <a:ahLst/>
              <a:cxnLst/>
              <a:rect l="l" t="t" r="r" b="b"/>
              <a:pathLst>
                <a:path w="48260" h="0">
                  <a:moveTo>
                    <a:pt x="48260" y="0"/>
                  </a:moveTo>
                  <a:lnTo>
                    <a:pt x="0" y="0"/>
                  </a:lnTo>
                </a:path>
              </a:pathLst>
            </a:custGeom>
            <a:ln w="3175">
              <a:solidFill>
                <a:srgbClr val="565658"/>
              </a:solidFill>
            </a:ln>
          </p:spPr>
          <p:txBody>
            <a:bodyPr wrap="square" lIns="0" tIns="0" rIns="0" bIns="0" rtlCol="0"/>
            <a:lstStyle/>
            <a:p/>
          </p:txBody>
        </p:sp>
        <p:sp>
          <p:nvSpPr>
            <p:cNvPr id="1570" name="object 1570" descr=""/>
            <p:cNvSpPr/>
            <p:nvPr/>
          </p:nvSpPr>
          <p:spPr>
            <a:xfrm>
              <a:off x="5827456" y="2460748"/>
              <a:ext cx="5715" cy="0"/>
            </a:xfrm>
            <a:custGeom>
              <a:avLst/>
              <a:gdLst/>
              <a:ahLst/>
              <a:cxnLst/>
              <a:rect l="l" t="t" r="r" b="b"/>
              <a:pathLst>
                <a:path w="5714" h="0">
                  <a:moveTo>
                    <a:pt x="0" y="0"/>
                  </a:moveTo>
                  <a:lnTo>
                    <a:pt x="5702" y="0"/>
                  </a:lnTo>
                </a:path>
              </a:pathLst>
            </a:custGeom>
            <a:ln w="3175">
              <a:solidFill>
                <a:srgbClr val="565658"/>
              </a:solidFill>
            </a:ln>
          </p:spPr>
          <p:txBody>
            <a:bodyPr wrap="square" lIns="0" tIns="0" rIns="0" bIns="0" rtlCol="0"/>
            <a:lstStyle/>
            <a:p/>
          </p:txBody>
        </p:sp>
        <p:sp>
          <p:nvSpPr>
            <p:cNvPr id="1571" name="object 1571" descr=""/>
            <p:cNvSpPr/>
            <p:nvPr/>
          </p:nvSpPr>
          <p:spPr>
            <a:xfrm>
              <a:off x="5827064" y="2461145"/>
              <a:ext cx="6985" cy="0"/>
            </a:xfrm>
            <a:custGeom>
              <a:avLst/>
              <a:gdLst/>
              <a:ahLst/>
              <a:cxnLst/>
              <a:rect l="l" t="t" r="r" b="b"/>
              <a:pathLst>
                <a:path w="6985" h="0">
                  <a:moveTo>
                    <a:pt x="0" y="0"/>
                  </a:moveTo>
                  <a:lnTo>
                    <a:pt x="6477" y="0"/>
                  </a:lnTo>
                </a:path>
              </a:pathLst>
            </a:custGeom>
            <a:ln w="3175">
              <a:solidFill>
                <a:srgbClr val="565658"/>
              </a:solidFill>
            </a:ln>
          </p:spPr>
          <p:txBody>
            <a:bodyPr wrap="square" lIns="0" tIns="0" rIns="0" bIns="0" rtlCol="0"/>
            <a:lstStyle/>
            <a:p/>
          </p:txBody>
        </p:sp>
        <p:sp>
          <p:nvSpPr>
            <p:cNvPr id="1572" name="object 1572" descr=""/>
            <p:cNvSpPr/>
            <p:nvPr/>
          </p:nvSpPr>
          <p:spPr>
            <a:xfrm>
              <a:off x="5814495" y="2460748"/>
              <a:ext cx="5715" cy="0"/>
            </a:xfrm>
            <a:custGeom>
              <a:avLst/>
              <a:gdLst/>
              <a:ahLst/>
              <a:cxnLst/>
              <a:rect l="l" t="t" r="r" b="b"/>
              <a:pathLst>
                <a:path w="5714" h="0">
                  <a:moveTo>
                    <a:pt x="0" y="0"/>
                  </a:moveTo>
                  <a:lnTo>
                    <a:pt x="5715" y="0"/>
                  </a:lnTo>
                </a:path>
              </a:pathLst>
            </a:custGeom>
            <a:ln w="3175">
              <a:solidFill>
                <a:srgbClr val="565658"/>
              </a:solidFill>
            </a:ln>
          </p:spPr>
          <p:txBody>
            <a:bodyPr wrap="square" lIns="0" tIns="0" rIns="0" bIns="0" rtlCol="0"/>
            <a:lstStyle/>
            <a:p/>
          </p:txBody>
        </p:sp>
        <p:sp>
          <p:nvSpPr>
            <p:cNvPr id="1573" name="object 1573" descr=""/>
            <p:cNvSpPr/>
            <p:nvPr/>
          </p:nvSpPr>
          <p:spPr>
            <a:xfrm>
              <a:off x="5814123" y="2461145"/>
              <a:ext cx="6985" cy="0"/>
            </a:xfrm>
            <a:custGeom>
              <a:avLst/>
              <a:gdLst/>
              <a:ahLst/>
              <a:cxnLst/>
              <a:rect l="l" t="t" r="r" b="b"/>
              <a:pathLst>
                <a:path w="6985" h="0">
                  <a:moveTo>
                    <a:pt x="0" y="0"/>
                  </a:moveTo>
                  <a:lnTo>
                    <a:pt x="6464" y="0"/>
                  </a:lnTo>
                </a:path>
              </a:pathLst>
            </a:custGeom>
            <a:ln w="3175">
              <a:solidFill>
                <a:srgbClr val="565658"/>
              </a:solidFill>
            </a:ln>
          </p:spPr>
          <p:txBody>
            <a:bodyPr wrap="square" lIns="0" tIns="0" rIns="0" bIns="0" rtlCol="0"/>
            <a:lstStyle/>
            <a:p/>
          </p:txBody>
        </p:sp>
        <p:sp>
          <p:nvSpPr>
            <p:cNvPr id="1574" name="object 1574" descr=""/>
            <p:cNvSpPr/>
            <p:nvPr/>
          </p:nvSpPr>
          <p:spPr>
            <a:xfrm>
              <a:off x="5724417" y="2582571"/>
              <a:ext cx="635" cy="1270"/>
            </a:xfrm>
            <a:custGeom>
              <a:avLst/>
              <a:gdLst/>
              <a:ahLst/>
              <a:cxnLst/>
              <a:rect l="l" t="t" r="r" b="b"/>
              <a:pathLst>
                <a:path w="635" h="1269">
                  <a:moveTo>
                    <a:pt x="0" y="774"/>
                  </a:moveTo>
                  <a:lnTo>
                    <a:pt x="139" y="0"/>
                  </a:lnTo>
                </a:path>
              </a:pathLst>
            </a:custGeom>
            <a:ln w="3175">
              <a:solidFill>
                <a:srgbClr val="565658"/>
              </a:solidFill>
            </a:ln>
          </p:spPr>
          <p:txBody>
            <a:bodyPr wrap="square" lIns="0" tIns="0" rIns="0" bIns="0" rtlCol="0"/>
            <a:lstStyle/>
            <a:p/>
          </p:txBody>
        </p:sp>
        <p:sp>
          <p:nvSpPr>
            <p:cNvPr id="1575" name="object 1575" descr=""/>
            <p:cNvSpPr/>
            <p:nvPr/>
          </p:nvSpPr>
          <p:spPr>
            <a:xfrm>
              <a:off x="5724417" y="2471613"/>
              <a:ext cx="635" cy="1270"/>
            </a:xfrm>
            <a:custGeom>
              <a:avLst/>
              <a:gdLst/>
              <a:ahLst/>
              <a:cxnLst/>
              <a:rect l="l" t="t" r="r" b="b"/>
              <a:pathLst>
                <a:path w="635" h="1269">
                  <a:moveTo>
                    <a:pt x="0" y="0"/>
                  </a:moveTo>
                  <a:lnTo>
                    <a:pt x="139" y="774"/>
                  </a:lnTo>
                </a:path>
              </a:pathLst>
            </a:custGeom>
            <a:ln w="3175">
              <a:solidFill>
                <a:srgbClr val="565658"/>
              </a:solidFill>
            </a:ln>
          </p:spPr>
          <p:txBody>
            <a:bodyPr wrap="square" lIns="0" tIns="0" rIns="0" bIns="0" rtlCol="0"/>
            <a:lstStyle/>
            <a:p/>
          </p:txBody>
        </p:sp>
        <p:sp>
          <p:nvSpPr>
            <p:cNvPr id="1576" name="object 1576" descr=""/>
            <p:cNvSpPr/>
            <p:nvPr/>
          </p:nvSpPr>
          <p:spPr>
            <a:xfrm>
              <a:off x="5757556" y="2452972"/>
              <a:ext cx="6985" cy="0"/>
            </a:xfrm>
            <a:custGeom>
              <a:avLst/>
              <a:gdLst/>
              <a:ahLst/>
              <a:cxnLst/>
              <a:rect l="l" t="t" r="r" b="b"/>
              <a:pathLst>
                <a:path w="6985" h="0">
                  <a:moveTo>
                    <a:pt x="0" y="0"/>
                  </a:moveTo>
                  <a:lnTo>
                    <a:pt x="6629" y="0"/>
                  </a:lnTo>
                </a:path>
              </a:pathLst>
            </a:custGeom>
            <a:ln w="3175">
              <a:solidFill>
                <a:srgbClr val="565658"/>
              </a:solidFill>
            </a:ln>
          </p:spPr>
          <p:txBody>
            <a:bodyPr wrap="square" lIns="0" tIns="0" rIns="0" bIns="0" rtlCol="0"/>
            <a:lstStyle/>
            <a:p/>
          </p:txBody>
        </p:sp>
        <p:sp>
          <p:nvSpPr>
            <p:cNvPr id="1577" name="object 1577" descr=""/>
            <p:cNvSpPr/>
            <p:nvPr/>
          </p:nvSpPr>
          <p:spPr>
            <a:xfrm>
              <a:off x="5757556" y="2441326"/>
              <a:ext cx="6985" cy="0"/>
            </a:xfrm>
            <a:custGeom>
              <a:avLst/>
              <a:gdLst/>
              <a:ahLst/>
              <a:cxnLst/>
              <a:rect l="l" t="t" r="r" b="b"/>
              <a:pathLst>
                <a:path w="6985" h="0">
                  <a:moveTo>
                    <a:pt x="0" y="0"/>
                  </a:moveTo>
                  <a:lnTo>
                    <a:pt x="6629" y="0"/>
                  </a:lnTo>
                </a:path>
              </a:pathLst>
            </a:custGeom>
            <a:ln w="3175">
              <a:solidFill>
                <a:srgbClr val="565658"/>
              </a:solidFill>
            </a:ln>
          </p:spPr>
          <p:txBody>
            <a:bodyPr wrap="square" lIns="0" tIns="0" rIns="0" bIns="0" rtlCol="0"/>
            <a:lstStyle/>
            <a:p/>
          </p:txBody>
        </p:sp>
        <p:sp>
          <p:nvSpPr>
            <p:cNvPr id="1578" name="object 1578" descr=""/>
            <p:cNvSpPr/>
            <p:nvPr/>
          </p:nvSpPr>
          <p:spPr>
            <a:xfrm>
              <a:off x="5757556" y="2441326"/>
              <a:ext cx="0" cy="12065"/>
            </a:xfrm>
            <a:custGeom>
              <a:avLst/>
              <a:gdLst/>
              <a:ahLst/>
              <a:cxnLst/>
              <a:rect l="l" t="t" r="r" b="b"/>
              <a:pathLst>
                <a:path w="0" h="12064">
                  <a:moveTo>
                    <a:pt x="0" y="11645"/>
                  </a:moveTo>
                  <a:lnTo>
                    <a:pt x="0" y="0"/>
                  </a:lnTo>
                </a:path>
              </a:pathLst>
            </a:custGeom>
            <a:ln w="3175">
              <a:solidFill>
                <a:srgbClr val="565658"/>
              </a:solidFill>
            </a:ln>
          </p:spPr>
          <p:txBody>
            <a:bodyPr wrap="square" lIns="0" tIns="0" rIns="0" bIns="0" rtlCol="0"/>
            <a:lstStyle/>
            <a:p/>
          </p:txBody>
        </p:sp>
        <p:sp>
          <p:nvSpPr>
            <p:cNvPr id="1579" name="object 1579" descr=""/>
            <p:cNvSpPr/>
            <p:nvPr/>
          </p:nvSpPr>
          <p:spPr>
            <a:xfrm>
              <a:off x="5811525" y="2464643"/>
              <a:ext cx="25400" cy="0"/>
            </a:xfrm>
            <a:custGeom>
              <a:avLst/>
              <a:gdLst/>
              <a:ahLst/>
              <a:cxnLst/>
              <a:rect l="l" t="t" r="r" b="b"/>
              <a:pathLst>
                <a:path w="25400" h="0">
                  <a:moveTo>
                    <a:pt x="0" y="0"/>
                  </a:moveTo>
                  <a:lnTo>
                    <a:pt x="24942" y="0"/>
                  </a:lnTo>
                </a:path>
              </a:pathLst>
            </a:custGeom>
            <a:ln w="3175">
              <a:solidFill>
                <a:srgbClr val="565658"/>
              </a:solidFill>
            </a:ln>
          </p:spPr>
          <p:txBody>
            <a:bodyPr wrap="square" lIns="0" tIns="0" rIns="0" bIns="0" rtlCol="0"/>
            <a:lstStyle/>
            <a:p/>
          </p:txBody>
        </p:sp>
        <p:sp>
          <p:nvSpPr>
            <p:cNvPr id="1580" name="object 1580" descr=""/>
            <p:cNvSpPr/>
            <p:nvPr/>
          </p:nvSpPr>
          <p:spPr>
            <a:xfrm>
              <a:off x="5811196" y="2463355"/>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581" name="object 1581" descr=""/>
            <p:cNvSpPr/>
            <p:nvPr/>
          </p:nvSpPr>
          <p:spPr>
            <a:xfrm>
              <a:off x="5809249" y="2463355"/>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582" name="object 1582" descr=""/>
            <p:cNvSpPr/>
            <p:nvPr/>
          </p:nvSpPr>
          <p:spPr>
            <a:xfrm>
              <a:off x="5811196" y="2460104"/>
              <a:ext cx="0" cy="3810"/>
            </a:xfrm>
            <a:custGeom>
              <a:avLst/>
              <a:gdLst/>
              <a:ahLst/>
              <a:cxnLst/>
              <a:rect l="l" t="t" r="r" b="b"/>
              <a:pathLst>
                <a:path w="0" h="3810">
                  <a:moveTo>
                    <a:pt x="0" y="0"/>
                  </a:moveTo>
                  <a:lnTo>
                    <a:pt x="0" y="3251"/>
                  </a:lnTo>
                </a:path>
              </a:pathLst>
            </a:custGeom>
            <a:ln w="3175">
              <a:solidFill>
                <a:srgbClr val="565658"/>
              </a:solidFill>
            </a:ln>
          </p:spPr>
          <p:txBody>
            <a:bodyPr wrap="square" lIns="0" tIns="0" rIns="0" bIns="0" rtlCol="0"/>
            <a:lstStyle/>
            <a:p/>
          </p:txBody>
        </p:sp>
        <p:sp>
          <p:nvSpPr>
            <p:cNvPr id="1583" name="object 1583" descr=""/>
            <p:cNvSpPr/>
            <p:nvPr/>
          </p:nvSpPr>
          <p:spPr>
            <a:xfrm>
              <a:off x="5809249" y="2460102"/>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1584" name="object 1584" descr=""/>
            <p:cNvSpPr/>
            <p:nvPr/>
          </p:nvSpPr>
          <p:spPr>
            <a:xfrm>
              <a:off x="5809253" y="2463353"/>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1585" name="object 1585" descr=""/>
            <p:cNvSpPr/>
            <p:nvPr/>
          </p:nvSpPr>
          <p:spPr>
            <a:xfrm>
              <a:off x="5809249" y="2460104"/>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1586" name="object 1586" descr=""/>
            <p:cNvSpPr/>
            <p:nvPr/>
          </p:nvSpPr>
          <p:spPr>
            <a:xfrm>
              <a:off x="5836465" y="2464643"/>
              <a:ext cx="2540" cy="0"/>
            </a:xfrm>
            <a:custGeom>
              <a:avLst/>
              <a:gdLst/>
              <a:ahLst/>
              <a:cxnLst/>
              <a:rect l="l" t="t" r="r" b="b"/>
              <a:pathLst>
                <a:path w="2539" h="0">
                  <a:moveTo>
                    <a:pt x="0" y="0"/>
                  </a:moveTo>
                  <a:lnTo>
                    <a:pt x="1930" y="0"/>
                  </a:lnTo>
                </a:path>
              </a:pathLst>
            </a:custGeom>
            <a:ln w="3175">
              <a:solidFill>
                <a:srgbClr val="565658"/>
              </a:solidFill>
            </a:ln>
          </p:spPr>
          <p:txBody>
            <a:bodyPr wrap="square" lIns="0" tIns="0" rIns="0" bIns="0" rtlCol="0"/>
            <a:lstStyle/>
            <a:p/>
          </p:txBody>
        </p:sp>
        <p:sp>
          <p:nvSpPr>
            <p:cNvPr id="1587" name="object 1587" descr=""/>
            <p:cNvSpPr/>
            <p:nvPr/>
          </p:nvSpPr>
          <p:spPr>
            <a:xfrm>
              <a:off x="5836775" y="2466577"/>
              <a:ext cx="1905" cy="0"/>
            </a:xfrm>
            <a:custGeom>
              <a:avLst/>
              <a:gdLst/>
              <a:ahLst/>
              <a:cxnLst/>
              <a:rect l="l" t="t" r="r" b="b"/>
              <a:pathLst>
                <a:path w="1904" h="0">
                  <a:moveTo>
                    <a:pt x="1625" y="0"/>
                  </a:moveTo>
                  <a:lnTo>
                    <a:pt x="0" y="0"/>
                  </a:lnTo>
                </a:path>
              </a:pathLst>
            </a:custGeom>
            <a:ln w="3175">
              <a:solidFill>
                <a:srgbClr val="565658"/>
              </a:solidFill>
            </a:ln>
          </p:spPr>
          <p:txBody>
            <a:bodyPr wrap="square" lIns="0" tIns="0" rIns="0" bIns="0" rtlCol="0"/>
            <a:lstStyle/>
            <a:p/>
          </p:txBody>
        </p:sp>
        <p:sp>
          <p:nvSpPr>
            <p:cNvPr id="1588" name="object 1588" descr=""/>
            <p:cNvSpPr/>
            <p:nvPr/>
          </p:nvSpPr>
          <p:spPr>
            <a:xfrm>
              <a:off x="5838400" y="2464643"/>
              <a:ext cx="0" cy="2540"/>
            </a:xfrm>
            <a:custGeom>
              <a:avLst/>
              <a:gdLst/>
              <a:ahLst/>
              <a:cxnLst/>
              <a:rect l="l" t="t" r="r" b="b"/>
              <a:pathLst>
                <a:path w="0" h="2539">
                  <a:moveTo>
                    <a:pt x="0" y="0"/>
                  </a:moveTo>
                  <a:lnTo>
                    <a:pt x="0" y="1930"/>
                  </a:lnTo>
                </a:path>
              </a:pathLst>
            </a:custGeom>
            <a:ln w="3175">
              <a:solidFill>
                <a:srgbClr val="565658"/>
              </a:solidFill>
            </a:ln>
          </p:spPr>
          <p:txBody>
            <a:bodyPr wrap="square" lIns="0" tIns="0" rIns="0" bIns="0" rtlCol="0"/>
            <a:lstStyle/>
            <a:p/>
          </p:txBody>
        </p:sp>
        <p:sp>
          <p:nvSpPr>
            <p:cNvPr id="1589" name="object 1589" descr=""/>
            <p:cNvSpPr/>
            <p:nvPr/>
          </p:nvSpPr>
          <p:spPr>
            <a:xfrm>
              <a:off x="5836465" y="2464660"/>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1590" name="object 1590" descr=""/>
            <p:cNvSpPr/>
            <p:nvPr/>
          </p:nvSpPr>
          <p:spPr>
            <a:xfrm>
              <a:off x="5836781" y="2466577"/>
              <a:ext cx="0" cy="1905"/>
            </a:xfrm>
            <a:custGeom>
              <a:avLst/>
              <a:gdLst/>
              <a:ahLst/>
              <a:cxnLst/>
              <a:rect l="l" t="t" r="r" b="b"/>
              <a:pathLst>
                <a:path w="0" h="1905">
                  <a:moveTo>
                    <a:pt x="0" y="0"/>
                  </a:moveTo>
                  <a:lnTo>
                    <a:pt x="0" y="1320"/>
                  </a:lnTo>
                </a:path>
              </a:pathLst>
            </a:custGeom>
            <a:ln w="3175">
              <a:solidFill>
                <a:srgbClr val="565658"/>
              </a:solidFill>
            </a:ln>
          </p:spPr>
          <p:txBody>
            <a:bodyPr wrap="square" lIns="0" tIns="0" rIns="0" bIns="0" rtlCol="0"/>
            <a:lstStyle/>
            <a:p/>
          </p:txBody>
        </p:sp>
        <p:sp>
          <p:nvSpPr>
            <p:cNvPr id="1591" name="object 1591" descr=""/>
            <p:cNvSpPr/>
            <p:nvPr/>
          </p:nvSpPr>
          <p:spPr>
            <a:xfrm>
              <a:off x="5834834" y="2466577"/>
              <a:ext cx="2540" cy="0"/>
            </a:xfrm>
            <a:custGeom>
              <a:avLst/>
              <a:gdLst/>
              <a:ahLst/>
              <a:cxnLst/>
              <a:rect l="l" t="t" r="r" b="b"/>
              <a:pathLst>
                <a:path w="2539" h="0">
                  <a:moveTo>
                    <a:pt x="0" y="0"/>
                  </a:moveTo>
                  <a:lnTo>
                    <a:pt x="1955" y="0"/>
                  </a:lnTo>
                </a:path>
              </a:pathLst>
            </a:custGeom>
            <a:ln w="3175">
              <a:solidFill>
                <a:srgbClr val="565658"/>
              </a:solidFill>
            </a:ln>
          </p:spPr>
          <p:txBody>
            <a:bodyPr wrap="square" lIns="0" tIns="0" rIns="0" bIns="0" rtlCol="0"/>
            <a:lstStyle/>
            <a:p/>
          </p:txBody>
        </p:sp>
        <p:sp>
          <p:nvSpPr>
            <p:cNvPr id="1592" name="object 1592" descr=""/>
            <p:cNvSpPr/>
            <p:nvPr/>
          </p:nvSpPr>
          <p:spPr>
            <a:xfrm>
              <a:off x="5834834" y="2466591"/>
              <a:ext cx="0" cy="1270"/>
            </a:xfrm>
            <a:custGeom>
              <a:avLst/>
              <a:gdLst/>
              <a:ahLst/>
              <a:cxnLst/>
              <a:rect l="l" t="t" r="r" b="b"/>
              <a:pathLst>
                <a:path w="0" h="1269">
                  <a:moveTo>
                    <a:pt x="0" y="990"/>
                  </a:moveTo>
                  <a:lnTo>
                    <a:pt x="0" y="0"/>
                  </a:lnTo>
                </a:path>
              </a:pathLst>
            </a:custGeom>
            <a:ln w="3175">
              <a:solidFill>
                <a:srgbClr val="565658"/>
              </a:solidFill>
            </a:ln>
          </p:spPr>
          <p:txBody>
            <a:bodyPr wrap="square" lIns="0" tIns="0" rIns="0" bIns="0" rtlCol="0"/>
            <a:lstStyle/>
            <a:p/>
          </p:txBody>
        </p:sp>
        <p:sp>
          <p:nvSpPr>
            <p:cNvPr id="1593" name="object 1593" descr=""/>
            <p:cNvSpPr/>
            <p:nvPr/>
          </p:nvSpPr>
          <p:spPr>
            <a:xfrm>
              <a:off x="5812825" y="2466577"/>
              <a:ext cx="22225" cy="0"/>
            </a:xfrm>
            <a:custGeom>
              <a:avLst/>
              <a:gdLst/>
              <a:ahLst/>
              <a:cxnLst/>
              <a:rect l="l" t="t" r="r" b="b"/>
              <a:pathLst>
                <a:path w="22225" h="0">
                  <a:moveTo>
                    <a:pt x="22009" y="0"/>
                  </a:moveTo>
                  <a:lnTo>
                    <a:pt x="0" y="0"/>
                  </a:lnTo>
                </a:path>
              </a:pathLst>
            </a:custGeom>
            <a:ln w="3175">
              <a:solidFill>
                <a:srgbClr val="565658"/>
              </a:solidFill>
            </a:ln>
          </p:spPr>
          <p:txBody>
            <a:bodyPr wrap="square" lIns="0" tIns="0" rIns="0" bIns="0" rtlCol="0"/>
            <a:lstStyle/>
            <a:p/>
          </p:txBody>
        </p:sp>
        <p:sp>
          <p:nvSpPr>
            <p:cNvPr id="1594" name="object 1594" descr=""/>
            <p:cNvSpPr/>
            <p:nvPr/>
          </p:nvSpPr>
          <p:spPr>
            <a:xfrm>
              <a:off x="5810873" y="2466584"/>
              <a:ext cx="0" cy="1905"/>
            </a:xfrm>
            <a:custGeom>
              <a:avLst/>
              <a:gdLst/>
              <a:ahLst/>
              <a:cxnLst/>
              <a:rect l="l" t="t" r="r" b="b"/>
              <a:pathLst>
                <a:path w="0" h="1905">
                  <a:moveTo>
                    <a:pt x="0" y="1320"/>
                  </a:moveTo>
                  <a:lnTo>
                    <a:pt x="0" y="0"/>
                  </a:lnTo>
                </a:path>
              </a:pathLst>
            </a:custGeom>
            <a:ln w="3175">
              <a:solidFill>
                <a:srgbClr val="565658"/>
              </a:solidFill>
            </a:ln>
          </p:spPr>
          <p:txBody>
            <a:bodyPr wrap="square" lIns="0" tIns="0" rIns="0" bIns="0" rtlCol="0"/>
            <a:lstStyle/>
            <a:p/>
          </p:txBody>
        </p:sp>
        <p:sp>
          <p:nvSpPr>
            <p:cNvPr id="1595" name="object 1595" descr=""/>
            <p:cNvSpPr/>
            <p:nvPr/>
          </p:nvSpPr>
          <p:spPr>
            <a:xfrm>
              <a:off x="5812820" y="2466577"/>
              <a:ext cx="0" cy="1270"/>
            </a:xfrm>
            <a:custGeom>
              <a:avLst/>
              <a:gdLst/>
              <a:ahLst/>
              <a:cxnLst/>
              <a:rect l="l" t="t" r="r" b="b"/>
              <a:pathLst>
                <a:path w="0" h="1269">
                  <a:moveTo>
                    <a:pt x="0" y="0"/>
                  </a:moveTo>
                  <a:lnTo>
                    <a:pt x="0" y="990"/>
                  </a:lnTo>
                </a:path>
              </a:pathLst>
            </a:custGeom>
            <a:ln w="3175">
              <a:solidFill>
                <a:srgbClr val="565658"/>
              </a:solidFill>
            </a:ln>
          </p:spPr>
          <p:txBody>
            <a:bodyPr wrap="square" lIns="0" tIns="0" rIns="0" bIns="0" rtlCol="0"/>
            <a:lstStyle/>
            <a:p/>
          </p:txBody>
        </p:sp>
        <p:sp>
          <p:nvSpPr>
            <p:cNvPr id="1596" name="object 1596" descr=""/>
            <p:cNvSpPr/>
            <p:nvPr/>
          </p:nvSpPr>
          <p:spPr>
            <a:xfrm>
              <a:off x="5810873" y="2466577"/>
              <a:ext cx="2540" cy="0"/>
            </a:xfrm>
            <a:custGeom>
              <a:avLst/>
              <a:gdLst/>
              <a:ahLst/>
              <a:cxnLst/>
              <a:rect l="l" t="t" r="r" b="b"/>
              <a:pathLst>
                <a:path w="2539" h="0">
                  <a:moveTo>
                    <a:pt x="0" y="0"/>
                  </a:moveTo>
                  <a:lnTo>
                    <a:pt x="1943" y="0"/>
                  </a:lnTo>
                </a:path>
              </a:pathLst>
            </a:custGeom>
            <a:ln w="3175">
              <a:solidFill>
                <a:srgbClr val="565658"/>
              </a:solidFill>
            </a:ln>
          </p:spPr>
          <p:txBody>
            <a:bodyPr wrap="square" lIns="0" tIns="0" rIns="0" bIns="0" rtlCol="0"/>
            <a:lstStyle/>
            <a:p/>
          </p:txBody>
        </p:sp>
        <p:sp>
          <p:nvSpPr>
            <p:cNvPr id="1597" name="object 1597" descr=""/>
            <p:cNvSpPr/>
            <p:nvPr/>
          </p:nvSpPr>
          <p:spPr>
            <a:xfrm>
              <a:off x="5717587" y="2579464"/>
              <a:ext cx="2540" cy="0"/>
            </a:xfrm>
            <a:custGeom>
              <a:avLst/>
              <a:gdLst/>
              <a:ahLst/>
              <a:cxnLst/>
              <a:rect l="l" t="t" r="r" b="b"/>
              <a:pathLst>
                <a:path w="2539" h="0">
                  <a:moveTo>
                    <a:pt x="2463" y="0"/>
                  </a:moveTo>
                  <a:lnTo>
                    <a:pt x="0" y="0"/>
                  </a:lnTo>
                </a:path>
              </a:pathLst>
            </a:custGeom>
            <a:ln w="3175">
              <a:solidFill>
                <a:srgbClr val="565658"/>
              </a:solidFill>
            </a:ln>
          </p:spPr>
          <p:txBody>
            <a:bodyPr wrap="square" lIns="0" tIns="0" rIns="0" bIns="0" rtlCol="0"/>
            <a:lstStyle/>
            <a:p/>
          </p:txBody>
        </p:sp>
        <p:sp>
          <p:nvSpPr>
            <p:cNvPr id="1598" name="object 1598" descr=""/>
            <p:cNvSpPr/>
            <p:nvPr/>
          </p:nvSpPr>
          <p:spPr>
            <a:xfrm>
              <a:off x="5717587" y="2475483"/>
              <a:ext cx="2540" cy="0"/>
            </a:xfrm>
            <a:custGeom>
              <a:avLst/>
              <a:gdLst/>
              <a:ahLst/>
              <a:cxnLst/>
              <a:rect l="l" t="t" r="r" b="b"/>
              <a:pathLst>
                <a:path w="2539" h="0">
                  <a:moveTo>
                    <a:pt x="2463" y="0"/>
                  </a:moveTo>
                  <a:lnTo>
                    <a:pt x="0" y="0"/>
                  </a:lnTo>
                </a:path>
              </a:pathLst>
            </a:custGeom>
            <a:ln w="3175">
              <a:solidFill>
                <a:srgbClr val="565658"/>
              </a:solidFill>
            </a:ln>
          </p:spPr>
          <p:txBody>
            <a:bodyPr wrap="square" lIns="0" tIns="0" rIns="0" bIns="0" rtlCol="0"/>
            <a:lstStyle/>
            <a:p/>
          </p:txBody>
        </p:sp>
        <p:sp>
          <p:nvSpPr>
            <p:cNvPr id="1599" name="object 1599" descr=""/>
            <p:cNvSpPr/>
            <p:nvPr/>
          </p:nvSpPr>
          <p:spPr>
            <a:xfrm>
              <a:off x="5764184" y="2441326"/>
              <a:ext cx="3810" cy="0"/>
            </a:xfrm>
            <a:custGeom>
              <a:avLst/>
              <a:gdLst/>
              <a:ahLst/>
              <a:cxnLst/>
              <a:rect l="l" t="t" r="r" b="b"/>
              <a:pathLst>
                <a:path w="3810" h="0">
                  <a:moveTo>
                    <a:pt x="0" y="0"/>
                  </a:moveTo>
                  <a:lnTo>
                    <a:pt x="3733" y="0"/>
                  </a:lnTo>
                </a:path>
              </a:pathLst>
            </a:custGeom>
            <a:ln w="3175">
              <a:solidFill>
                <a:srgbClr val="565658"/>
              </a:solidFill>
            </a:ln>
          </p:spPr>
          <p:txBody>
            <a:bodyPr wrap="square" lIns="0" tIns="0" rIns="0" bIns="0" rtlCol="0"/>
            <a:lstStyle/>
            <a:p/>
          </p:txBody>
        </p:sp>
        <p:sp>
          <p:nvSpPr>
            <p:cNvPr id="1600" name="object 1600" descr=""/>
            <p:cNvSpPr/>
            <p:nvPr/>
          </p:nvSpPr>
          <p:spPr>
            <a:xfrm>
              <a:off x="5764184" y="2441308"/>
              <a:ext cx="3810" cy="1905"/>
            </a:xfrm>
            <a:custGeom>
              <a:avLst/>
              <a:gdLst/>
              <a:ahLst/>
              <a:cxnLst/>
              <a:rect l="l" t="t" r="r" b="b"/>
              <a:pathLst>
                <a:path w="3810" h="1905">
                  <a:moveTo>
                    <a:pt x="0" y="1308"/>
                  </a:moveTo>
                  <a:lnTo>
                    <a:pt x="0" y="0"/>
                  </a:lnTo>
                </a:path>
                <a:path w="3810" h="1905">
                  <a:moveTo>
                    <a:pt x="0" y="1308"/>
                  </a:moveTo>
                  <a:lnTo>
                    <a:pt x="3733" y="1308"/>
                  </a:lnTo>
                </a:path>
              </a:pathLst>
            </a:custGeom>
            <a:ln w="3175">
              <a:solidFill>
                <a:srgbClr val="565658"/>
              </a:solidFill>
            </a:ln>
          </p:spPr>
          <p:txBody>
            <a:bodyPr wrap="square" lIns="0" tIns="0" rIns="0" bIns="0" rtlCol="0"/>
            <a:lstStyle/>
            <a:p/>
          </p:txBody>
        </p:sp>
        <p:sp>
          <p:nvSpPr>
            <p:cNvPr id="1601" name="object 1601" descr=""/>
            <p:cNvSpPr/>
            <p:nvPr/>
          </p:nvSpPr>
          <p:spPr>
            <a:xfrm>
              <a:off x="5764184" y="2452972"/>
              <a:ext cx="3810" cy="0"/>
            </a:xfrm>
            <a:custGeom>
              <a:avLst/>
              <a:gdLst/>
              <a:ahLst/>
              <a:cxnLst/>
              <a:rect l="l" t="t" r="r" b="b"/>
              <a:pathLst>
                <a:path w="3810" h="0">
                  <a:moveTo>
                    <a:pt x="0" y="0"/>
                  </a:moveTo>
                  <a:lnTo>
                    <a:pt x="3733" y="0"/>
                  </a:lnTo>
                </a:path>
              </a:pathLst>
            </a:custGeom>
            <a:ln w="3175">
              <a:solidFill>
                <a:srgbClr val="565658"/>
              </a:solidFill>
            </a:ln>
          </p:spPr>
          <p:txBody>
            <a:bodyPr wrap="square" lIns="0" tIns="0" rIns="0" bIns="0" rtlCol="0"/>
            <a:lstStyle/>
            <a:p/>
          </p:txBody>
        </p:sp>
        <p:sp>
          <p:nvSpPr>
            <p:cNvPr id="1602" name="object 1602" descr=""/>
            <p:cNvSpPr/>
            <p:nvPr/>
          </p:nvSpPr>
          <p:spPr>
            <a:xfrm>
              <a:off x="5764190" y="2451683"/>
              <a:ext cx="3810" cy="0"/>
            </a:xfrm>
            <a:custGeom>
              <a:avLst/>
              <a:gdLst/>
              <a:ahLst/>
              <a:cxnLst/>
              <a:rect l="l" t="t" r="r" b="b"/>
              <a:pathLst>
                <a:path w="3810" h="0">
                  <a:moveTo>
                    <a:pt x="3733" y="0"/>
                  </a:moveTo>
                  <a:lnTo>
                    <a:pt x="0" y="0"/>
                  </a:lnTo>
                </a:path>
              </a:pathLst>
            </a:custGeom>
            <a:ln w="3175">
              <a:solidFill>
                <a:srgbClr val="565658"/>
              </a:solidFill>
            </a:ln>
          </p:spPr>
          <p:txBody>
            <a:bodyPr wrap="square" lIns="0" tIns="0" rIns="0" bIns="0" rtlCol="0"/>
            <a:lstStyle/>
            <a:p/>
          </p:txBody>
        </p:sp>
        <p:sp>
          <p:nvSpPr>
            <p:cNvPr id="1603" name="object 1603" descr=""/>
            <p:cNvSpPr/>
            <p:nvPr/>
          </p:nvSpPr>
          <p:spPr>
            <a:xfrm>
              <a:off x="5764184" y="2451676"/>
              <a:ext cx="0" cy="1905"/>
            </a:xfrm>
            <a:custGeom>
              <a:avLst/>
              <a:gdLst/>
              <a:ahLst/>
              <a:cxnLst/>
              <a:rect l="l" t="t" r="r" b="b"/>
              <a:pathLst>
                <a:path w="0" h="1905">
                  <a:moveTo>
                    <a:pt x="0" y="1295"/>
                  </a:moveTo>
                  <a:lnTo>
                    <a:pt x="0" y="0"/>
                  </a:lnTo>
                </a:path>
              </a:pathLst>
            </a:custGeom>
            <a:ln w="3175">
              <a:solidFill>
                <a:srgbClr val="565658"/>
              </a:solidFill>
            </a:ln>
          </p:spPr>
          <p:txBody>
            <a:bodyPr wrap="square" lIns="0" tIns="0" rIns="0" bIns="0" rtlCol="0"/>
            <a:lstStyle/>
            <a:p/>
          </p:txBody>
        </p:sp>
        <p:sp>
          <p:nvSpPr>
            <p:cNvPr id="1604" name="object 1604" descr=""/>
            <p:cNvSpPr/>
            <p:nvPr/>
          </p:nvSpPr>
          <p:spPr>
            <a:xfrm>
              <a:off x="5834834" y="2467582"/>
              <a:ext cx="0" cy="1905"/>
            </a:xfrm>
            <a:custGeom>
              <a:avLst/>
              <a:gdLst/>
              <a:ahLst/>
              <a:cxnLst/>
              <a:rect l="l" t="t" r="r" b="b"/>
              <a:pathLst>
                <a:path w="0" h="1905">
                  <a:moveTo>
                    <a:pt x="0" y="1600"/>
                  </a:moveTo>
                  <a:lnTo>
                    <a:pt x="0" y="0"/>
                  </a:lnTo>
                </a:path>
              </a:pathLst>
            </a:custGeom>
            <a:ln w="3175">
              <a:solidFill>
                <a:srgbClr val="565658"/>
              </a:solidFill>
            </a:ln>
          </p:spPr>
          <p:txBody>
            <a:bodyPr wrap="square" lIns="0" tIns="0" rIns="0" bIns="0" rtlCol="0"/>
            <a:lstStyle/>
            <a:p/>
          </p:txBody>
        </p:sp>
        <p:sp>
          <p:nvSpPr>
            <p:cNvPr id="1605" name="object 1605" descr=""/>
            <p:cNvSpPr/>
            <p:nvPr/>
          </p:nvSpPr>
          <p:spPr>
            <a:xfrm>
              <a:off x="5812820" y="2467582"/>
              <a:ext cx="22225" cy="0"/>
            </a:xfrm>
            <a:custGeom>
              <a:avLst/>
              <a:gdLst/>
              <a:ahLst/>
              <a:cxnLst/>
              <a:rect l="l" t="t" r="r" b="b"/>
              <a:pathLst>
                <a:path w="22225" h="0">
                  <a:moveTo>
                    <a:pt x="0" y="0"/>
                  </a:moveTo>
                  <a:lnTo>
                    <a:pt x="22009" y="0"/>
                  </a:lnTo>
                </a:path>
              </a:pathLst>
            </a:custGeom>
            <a:ln w="3175">
              <a:solidFill>
                <a:srgbClr val="565658"/>
              </a:solidFill>
            </a:ln>
          </p:spPr>
          <p:txBody>
            <a:bodyPr wrap="square" lIns="0" tIns="0" rIns="0" bIns="0" rtlCol="0"/>
            <a:lstStyle/>
            <a:p/>
          </p:txBody>
        </p:sp>
        <p:sp>
          <p:nvSpPr>
            <p:cNvPr id="1606" name="object 1606" descr=""/>
            <p:cNvSpPr/>
            <p:nvPr/>
          </p:nvSpPr>
          <p:spPr>
            <a:xfrm>
              <a:off x="5812820" y="2467582"/>
              <a:ext cx="0" cy="1905"/>
            </a:xfrm>
            <a:custGeom>
              <a:avLst/>
              <a:gdLst/>
              <a:ahLst/>
              <a:cxnLst/>
              <a:rect l="l" t="t" r="r" b="b"/>
              <a:pathLst>
                <a:path w="0" h="1905">
                  <a:moveTo>
                    <a:pt x="0" y="1600"/>
                  </a:moveTo>
                  <a:lnTo>
                    <a:pt x="0" y="0"/>
                  </a:lnTo>
                </a:path>
              </a:pathLst>
            </a:custGeom>
            <a:ln w="3175">
              <a:solidFill>
                <a:srgbClr val="565658"/>
              </a:solidFill>
            </a:ln>
          </p:spPr>
          <p:txBody>
            <a:bodyPr wrap="square" lIns="0" tIns="0" rIns="0" bIns="0" rtlCol="0"/>
            <a:lstStyle/>
            <a:p/>
          </p:txBody>
        </p:sp>
        <p:sp>
          <p:nvSpPr>
            <p:cNvPr id="1607" name="object 1607" descr=""/>
            <p:cNvSpPr/>
            <p:nvPr/>
          </p:nvSpPr>
          <p:spPr>
            <a:xfrm>
              <a:off x="5807438" y="2441326"/>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1608" name="object 1608" descr=""/>
            <p:cNvSpPr/>
            <p:nvPr/>
          </p:nvSpPr>
          <p:spPr>
            <a:xfrm>
              <a:off x="5806793" y="2441326"/>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609" name="object 1609" descr=""/>
            <p:cNvSpPr/>
            <p:nvPr/>
          </p:nvSpPr>
          <p:spPr>
            <a:xfrm>
              <a:off x="5767924" y="2441308"/>
              <a:ext cx="0" cy="1905"/>
            </a:xfrm>
            <a:custGeom>
              <a:avLst/>
              <a:gdLst/>
              <a:ahLst/>
              <a:cxnLst/>
              <a:rect l="l" t="t" r="r" b="b"/>
              <a:pathLst>
                <a:path w="0" h="1905">
                  <a:moveTo>
                    <a:pt x="0" y="1308"/>
                  </a:moveTo>
                  <a:lnTo>
                    <a:pt x="0" y="0"/>
                  </a:lnTo>
                </a:path>
              </a:pathLst>
            </a:custGeom>
            <a:ln w="3175">
              <a:solidFill>
                <a:srgbClr val="565658"/>
              </a:solidFill>
            </a:ln>
          </p:spPr>
          <p:txBody>
            <a:bodyPr wrap="square" lIns="0" tIns="0" rIns="0" bIns="0" rtlCol="0"/>
            <a:lstStyle/>
            <a:p/>
          </p:txBody>
        </p:sp>
        <p:sp>
          <p:nvSpPr>
            <p:cNvPr id="1610" name="object 1610" descr=""/>
            <p:cNvSpPr/>
            <p:nvPr/>
          </p:nvSpPr>
          <p:spPr>
            <a:xfrm>
              <a:off x="5767924" y="2441326"/>
              <a:ext cx="1905" cy="0"/>
            </a:xfrm>
            <a:custGeom>
              <a:avLst/>
              <a:gdLst/>
              <a:ahLst/>
              <a:cxnLst/>
              <a:rect l="l" t="t" r="r" b="b"/>
              <a:pathLst>
                <a:path w="1904" h="0">
                  <a:moveTo>
                    <a:pt x="0" y="0"/>
                  </a:moveTo>
                  <a:lnTo>
                    <a:pt x="1308" y="0"/>
                  </a:lnTo>
                </a:path>
              </a:pathLst>
            </a:custGeom>
            <a:ln w="3175">
              <a:solidFill>
                <a:srgbClr val="565658"/>
              </a:solidFill>
            </a:ln>
          </p:spPr>
          <p:txBody>
            <a:bodyPr wrap="square" lIns="0" tIns="0" rIns="0" bIns="0" rtlCol="0"/>
            <a:lstStyle/>
            <a:p/>
          </p:txBody>
        </p:sp>
        <p:sp>
          <p:nvSpPr>
            <p:cNvPr id="1611" name="object 1611" descr=""/>
            <p:cNvSpPr/>
            <p:nvPr/>
          </p:nvSpPr>
          <p:spPr>
            <a:xfrm>
              <a:off x="5807438" y="2452328"/>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1612" name="object 1612" descr=""/>
            <p:cNvSpPr/>
            <p:nvPr/>
          </p:nvSpPr>
          <p:spPr>
            <a:xfrm>
              <a:off x="5806793" y="2452972"/>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613" name="object 1613" descr=""/>
            <p:cNvSpPr/>
            <p:nvPr/>
          </p:nvSpPr>
          <p:spPr>
            <a:xfrm>
              <a:off x="5767924" y="2451676"/>
              <a:ext cx="1905" cy="1905"/>
            </a:xfrm>
            <a:custGeom>
              <a:avLst/>
              <a:gdLst/>
              <a:ahLst/>
              <a:cxnLst/>
              <a:rect l="l" t="t" r="r" b="b"/>
              <a:pathLst>
                <a:path w="1904" h="1905">
                  <a:moveTo>
                    <a:pt x="0" y="1295"/>
                  </a:moveTo>
                  <a:lnTo>
                    <a:pt x="0" y="0"/>
                  </a:lnTo>
                </a:path>
                <a:path w="1904" h="1905">
                  <a:moveTo>
                    <a:pt x="0" y="1295"/>
                  </a:moveTo>
                  <a:lnTo>
                    <a:pt x="1308" y="1295"/>
                  </a:lnTo>
                </a:path>
              </a:pathLst>
            </a:custGeom>
            <a:ln w="3175">
              <a:solidFill>
                <a:srgbClr val="565658"/>
              </a:solidFill>
            </a:ln>
          </p:spPr>
          <p:txBody>
            <a:bodyPr wrap="square" lIns="0" tIns="0" rIns="0" bIns="0" rtlCol="0"/>
            <a:lstStyle/>
            <a:p/>
          </p:txBody>
        </p:sp>
        <p:sp>
          <p:nvSpPr>
            <p:cNvPr id="1614" name="object 1614" descr=""/>
            <p:cNvSpPr/>
            <p:nvPr/>
          </p:nvSpPr>
          <p:spPr>
            <a:xfrm>
              <a:off x="5766888" y="2461406"/>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1615" name="object 1615" descr=""/>
            <p:cNvSpPr/>
            <p:nvPr/>
          </p:nvSpPr>
          <p:spPr>
            <a:xfrm>
              <a:off x="5766626" y="2461654"/>
              <a:ext cx="5080" cy="0"/>
            </a:xfrm>
            <a:custGeom>
              <a:avLst/>
              <a:gdLst/>
              <a:ahLst/>
              <a:cxnLst/>
              <a:rect l="l" t="t" r="r" b="b"/>
              <a:pathLst>
                <a:path w="5079" h="0">
                  <a:moveTo>
                    <a:pt x="4533" y="0"/>
                  </a:moveTo>
                  <a:lnTo>
                    <a:pt x="0" y="0"/>
                  </a:lnTo>
                </a:path>
              </a:pathLst>
            </a:custGeom>
            <a:ln w="3175">
              <a:solidFill>
                <a:srgbClr val="565658"/>
              </a:solidFill>
            </a:ln>
          </p:spPr>
          <p:txBody>
            <a:bodyPr wrap="square" lIns="0" tIns="0" rIns="0" bIns="0" rtlCol="0"/>
            <a:lstStyle/>
            <a:p/>
          </p:txBody>
        </p:sp>
        <p:sp>
          <p:nvSpPr>
            <p:cNvPr id="1616" name="object 1616" descr=""/>
            <p:cNvSpPr/>
            <p:nvPr/>
          </p:nvSpPr>
          <p:spPr>
            <a:xfrm>
              <a:off x="5805368" y="2461406"/>
              <a:ext cx="3175" cy="0"/>
            </a:xfrm>
            <a:custGeom>
              <a:avLst/>
              <a:gdLst/>
              <a:ahLst/>
              <a:cxnLst/>
              <a:rect l="l" t="t" r="r" b="b"/>
              <a:pathLst>
                <a:path w="3175" h="0">
                  <a:moveTo>
                    <a:pt x="3098" y="0"/>
                  </a:moveTo>
                  <a:lnTo>
                    <a:pt x="0" y="0"/>
                  </a:lnTo>
                </a:path>
              </a:pathLst>
            </a:custGeom>
            <a:ln w="3175">
              <a:solidFill>
                <a:srgbClr val="565658"/>
              </a:solidFill>
            </a:ln>
          </p:spPr>
          <p:txBody>
            <a:bodyPr wrap="square" lIns="0" tIns="0" rIns="0" bIns="0" rtlCol="0"/>
            <a:lstStyle/>
            <a:p/>
          </p:txBody>
        </p:sp>
        <p:sp>
          <p:nvSpPr>
            <p:cNvPr id="1617" name="object 1617" descr=""/>
            <p:cNvSpPr/>
            <p:nvPr/>
          </p:nvSpPr>
          <p:spPr>
            <a:xfrm>
              <a:off x="5804452" y="2461406"/>
              <a:ext cx="1270" cy="0"/>
            </a:xfrm>
            <a:custGeom>
              <a:avLst/>
              <a:gdLst/>
              <a:ahLst/>
              <a:cxnLst/>
              <a:rect l="l" t="t" r="r" b="b"/>
              <a:pathLst>
                <a:path w="1270" h="0">
                  <a:moveTo>
                    <a:pt x="914" y="0"/>
                  </a:moveTo>
                  <a:lnTo>
                    <a:pt x="0" y="0"/>
                  </a:lnTo>
                </a:path>
              </a:pathLst>
            </a:custGeom>
            <a:ln w="3175">
              <a:solidFill>
                <a:srgbClr val="565658"/>
              </a:solidFill>
            </a:ln>
          </p:spPr>
          <p:txBody>
            <a:bodyPr wrap="square" lIns="0" tIns="0" rIns="0" bIns="0" rtlCol="0"/>
            <a:lstStyle/>
            <a:p/>
          </p:txBody>
        </p:sp>
        <p:sp>
          <p:nvSpPr>
            <p:cNvPr id="1618" name="object 1618" descr=""/>
            <p:cNvSpPr/>
            <p:nvPr/>
          </p:nvSpPr>
          <p:spPr>
            <a:xfrm>
              <a:off x="5804201" y="2461654"/>
              <a:ext cx="1270" cy="0"/>
            </a:xfrm>
            <a:custGeom>
              <a:avLst/>
              <a:gdLst/>
              <a:ahLst/>
              <a:cxnLst/>
              <a:rect l="l" t="t" r="r" b="b"/>
              <a:pathLst>
                <a:path w="1270" h="0">
                  <a:moveTo>
                    <a:pt x="0" y="0"/>
                  </a:moveTo>
                  <a:lnTo>
                    <a:pt x="1028" y="0"/>
                  </a:lnTo>
                </a:path>
              </a:pathLst>
            </a:custGeom>
            <a:ln w="3175">
              <a:solidFill>
                <a:srgbClr val="565658"/>
              </a:solidFill>
            </a:ln>
          </p:spPr>
          <p:txBody>
            <a:bodyPr wrap="square" lIns="0" tIns="0" rIns="0" bIns="0" rtlCol="0"/>
            <a:lstStyle/>
            <a:p/>
          </p:txBody>
        </p:sp>
        <p:sp>
          <p:nvSpPr>
            <p:cNvPr id="1619" name="object 1619" descr=""/>
            <p:cNvSpPr/>
            <p:nvPr/>
          </p:nvSpPr>
          <p:spPr>
            <a:xfrm>
              <a:off x="5805231" y="2461654"/>
              <a:ext cx="3810" cy="0"/>
            </a:xfrm>
            <a:custGeom>
              <a:avLst/>
              <a:gdLst/>
              <a:ahLst/>
              <a:cxnLst/>
              <a:rect l="l" t="t" r="r" b="b"/>
              <a:pathLst>
                <a:path w="3810" h="0">
                  <a:moveTo>
                    <a:pt x="0" y="0"/>
                  </a:moveTo>
                  <a:lnTo>
                    <a:pt x="3505" y="0"/>
                  </a:lnTo>
                </a:path>
              </a:pathLst>
            </a:custGeom>
            <a:ln w="3175">
              <a:solidFill>
                <a:srgbClr val="565658"/>
              </a:solidFill>
            </a:ln>
          </p:spPr>
          <p:txBody>
            <a:bodyPr wrap="square" lIns="0" tIns="0" rIns="0" bIns="0" rtlCol="0"/>
            <a:lstStyle/>
            <a:p/>
          </p:txBody>
        </p:sp>
        <p:sp>
          <p:nvSpPr>
            <p:cNvPr id="1620" name="object 1620" descr=""/>
            <p:cNvSpPr/>
            <p:nvPr/>
          </p:nvSpPr>
          <p:spPr>
            <a:xfrm>
              <a:off x="5915253" y="2473710"/>
              <a:ext cx="5715" cy="1270"/>
            </a:xfrm>
            <a:custGeom>
              <a:avLst/>
              <a:gdLst/>
              <a:ahLst/>
              <a:cxnLst/>
              <a:rect l="l" t="t" r="r" b="b"/>
              <a:pathLst>
                <a:path w="5714" h="1269">
                  <a:moveTo>
                    <a:pt x="5219" y="0"/>
                  </a:moveTo>
                  <a:lnTo>
                    <a:pt x="5219" y="647"/>
                  </a:lnTo>
                </a:path>
                <a:path w="5714" h="1269">
                  <a:moveTo>
                    <a:pt x="5219" y="0"/>
                  </a:moveTo>
                  <a:lnTo>
                    <a:pt x="0" y="0"/>
                  </a:lnTo>
                </a:path>
              </a:pathLst>
            </a:custGeom>
            <a:ln w="3175">
              <a:solidFill>
                <a:srgbClr val="565658"/>
              </a:solidFill>
            </a:ln>
          </p:spPr>
          <p:txBody>
            <a:bodyPr wrap="square" lIns="0" tIns="0" rIns="0" bIns="0" rtlCol="0"/>
            <a:lstStyle/>
            <a:p/>
          </p:txBody>
        </p:sp>
        <p:sp>
          <p:nvSpPr>
            <p:cNvPr id="1621" name="object 1621" descr=""/>
            <p:cNvSpPr/>
            <p:nvPr/>
          </p:nvSpPr>
          <p:spPr>
            <a:xfrm>
              <a:off x="5915016" y="2473727"/>
              <a:ext cx="635" cy="1905"/>
            </a:xfrm>
            <a:custGeom>
              <a:avLst/>
              <a:gdLst/>
              <a:ahLst/>
              <a:cxnLst/>
              <a:rect l="l" t="t" r="r" b="b"/>
              <a:pathLst>
                <a:path w="635" h="1905">
                  <a:moveTo>
                    <a:pt x="0" y="1879"/>
                  </a:moveTo>
                  <a:lnTo>
                    <a:pt x="228" y="0"/>
                  </a:lnTo>
                </a:path>
              </a:pathLst>
            </a:custGeom>
            <a:ln w="3175">
              <a:solidFill>
                <a:srgbClr val="565658"/>
              </a:solidFill>
            </a:ln>
          </p:spPr>
          <p:txBody>
            <a:bodyPr wrap="square" lIns="0" tIns="0" rIns="0" bIns="0" rtlCol="0"/>
            <a:lstStyle/>
            <a:p/>
          </p:txBody>
        </p:sp>
        <p:sp>
          <p:nvSpPr>
            <p:cNvPr id="1622" name="object 1622" descr=""/>
            <p:cNvSpPr/>
            <p:nvPr/>
          </p:nvSpPr>
          <p:spPr>
            <a:xfrm>
              <a:off x="5914007" y="2473710"/>
              <a:ext cx="1270" cy="0"/>
            </a:xfrm>
            <a:custGeom>
              <a:avLst/>
              <a:gdLst/>
              <a:ahLst/>
              <a:cxnLst/>
              <a:rect l="l" t="t" r="r" b="b"/>
              <a:pathLst>
                <a:path w="1270" h="0">
                  <a:moveTo>
                    <a:pt x="1244" y="0"/>
                  </a:moveTo>
                  <a:lnTo>
                    <a:pt x="0" y="0"/>
                  </a:lnTo>
                </a:path>
              </a:pathLst>
            </a:custGeom>
            <a:ln w="3175">
              <a:solidFill>
                <a:srgbClr val="565658"/>
              </a:solidFill>
            </a:ln>
          </p:spPr>
          <p:txBody>
            <a:bodyPr wrap="square" lIns="0" tIns="0" rIns="0" bIns="0" rtlCol="0"/>
            <a:lstStyle/>
            <a:p/>
          </p:txBody>
        </p:sp>
        <p:sp>
          <p:nvSpPr>
            <p:cNvPr id="1623" name="object 1623" descr=""/>
            <p:cNvSpPr/>
            <p:nvPr/>
          </p:nvSpPr>
          <p:spPr>
            <a:xfrm>
              <a:off x="5767914" y="2442616"/>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1624" name="object 1624" descr=""/>
            <p:cNvSpPr/>
            <p:nvPr/>
          </p:nvSpPr>
          <p:spPr>
            <a:xfrm>
              <a:off x="5767924" y="2442615"/>
              <a:ext cx="1270" cy="9525"/>
            </a:xfrm>
            <a:custGeom>
              <a:avLst/>
              <a:gdLst/>
              <a:ahLst/>
              <a:cxnLst/>
              <a:rect l="l" t="t" r="r" b="b"/>
              <a:pathLst>
                <a:path w="1270" h="9525">
                  <a:moveTo>
                    <a:pt x="0" y="9067"/>
                  </a:moveTo>
                  <a:lnTo>
                    <a:pt x="0" y="0"/>
                  </a:lnTo>
                </a:path>
                <a:path w="1270" h="9525">
                  <a:moveTo>
                    <a:pt x="0" y="9067"/>
                  </a:moveTo>
                  <a:lnTo>
                    <a:pt x="660" y="9067"/>
                  </a:lnTo>
                </a:path>
              </a:pathLst>
            </a:custGeom>
            <a:ln w="3175">
              <a:solidFill>
                <a:srgbClr val="565658"/>
              </a:solidFill>
            </a:ln>
          </p:spPr>
          <p:txBody>
            <a:bodyPr wrap="square" lIns="0" tIns="0" rIns="0" bIns="0" rtlCol="0"/>
            <a:lstStyle/>
            <a:p/>
          </p:txBody>
        </p:sp>
        <p:sp>
          <p:nvSpPr>
            <p:cNvPr id="1625" name="object 1625" descr=""/>
            <p:cNvSpPr/>
            <p:nvPr/>
          </p:nvSpPr>
          <p:spPr>
            <a:xfrm>
              <a:off x="5798997" y="2461406"/>
              <a:ext cx="4445" cy="0"/>
            </a:xfrm>
            <a:custGeom>
              <a:avLst/>
              <a:gdLst/>
              <a:ahLst/>
              <a:cxnLst/>
              <a:rect l="l" t="t" r="r" b="b"/>
              <a:pathLst>
                <a:path w="4445" h="0">
                  <a:moveTo>
                    <a:pt x="3975" y="0"/>
                  </a:moveTo>
                  <a:lnTo>
                    <a:pt x="0" y="0"/>
                  </a:lnTo>
                </a:path>
              </a:pathLst>
            </a:custGeom>
            <a:ln w="3175">
              <a:solidFill>
                <a:srgbClr val="565658"/>
              </a:solidFill>
            </a:ln>
          </p:spPr>
          <p:txBody>
            <a:bodyPr wrap="square" lIns="0" tIns="0" rIns="0" bIns="0" rtlCol="0"/>
            <a:lstStyle/>
            <a:p/>
          </p:txBody>
        </p:sp>
        <p:sp>
          <p:nvSpPr>
            <p:cNvPr id="1626" name="object 1626" descr=""/>
            <p:cNvSpPr/>
            <p:nvPr/>
          </p:nvSpPr>
          <p:spPr>
            <a:xfrm>
              <a:off x="5798947" y="2461406"/>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1627" name="object 1627" descr=""/>
            <p:cNvSpPr/>
            <p:nvPr/>
          </p:nvSpPr>
          <p:spPr>
            <a:xfrm>
              <a:off x="5798700" y="2461654"/>
              <a:ext cx="5080" cy="0"/>
            </a:xfrm>
            <a:custGeom>
              <a:avLst/>
              <a:gdLst/>
              <a:ahLst/>
              <a:cxnLst/>
              <a:rect l="l" t="t" r="r" b="b"/>
              <a:pathLst>
                <a:path w="5079" h="0">
                  <a:moveTo>
                    <a:pt x="0" y="0"/>
                  </a:moveTo>
                  <a:lnTo>
                    <a:pt x="38" y="0"/>
                  </a:lnTo>
                </a:path>
                <a:path w="5079" h="0">
                  <a:moveTo>
                    <a:pt x="0" y="0"/>
                  </a:moveTo>
                  <a:lnTo>
                    <a:pt x="4483" y="0"/>
                  </a:lnTo>
                </a:path>
              </a:pathLst>
            </a:custGeom>
            <a:ln w="3175">
              <a:solidFill>
                <a:srgbClr val="565658"/>
              </a:solidFill>
            </a:ln>
          </p:spPr>
          <p:txBody>
            <a:bodyPr wrap="square" lIns="0" tIns="0" rIns="0" bIns="0" rtlCol="0"/>
            <a:lstStyle/>
            <a:p/>
          </p:txBody>
        </p:sp>
        <p:sp>
          <p:nvSpPr>
            <p:cNvPr id="1628" name="object 1628" descr=""/>
            <p:cNvSpPr/>
            <p:nvPr/>
          </p:nvSpPr>
          <p:spPr>
            <a:xfrm>
              <a:off x="5772395" y="2461406"/>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1629" name="object 1629" descr=""/>
            <p:cNvSpPr/>
            <p:nvPr/>
          </p:nvSpPr>
          <p:spPr>
            <a:xfrm>
              <a:off x="5772134" y="2461654"/>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1630" name="object 1630" descr=""/>
            <p:cNvSpPr/>
            <p:nvPr/>
          </p:nvSpPr>
          <p:spPr>
            <a:xfrm>
              <a:off x="5768575" y="2441977"/>
              <a:ext cx="0" cy="10795"/>
            </a:xfrm>
            <a:custGeom>
              <a:avLst/>
              <a:gdLst/>
              <a:ahLst/>
              <a:cxnLst/>
              <a:rect l="l" t="t" r="r" b="b"/>
              <a:pathLst>
                <a:path w="0" h="10794">
                  <a:moveTo>
                    <a:pt x="0" y="10350"/>
                  </a:moveTo>
                  <a:lnTo>
                    <a:pt x="0" y="0"/>
                  </a:lnTo>
                </a:path>
              </a:pathLst>
            </a:custGeom>
            <a:ln w="3175">
              <a:solidFill>
                <a:srgbClr val="565658"/>
              </a:solidFill>
            </a:ln>
          </p:spPr>
          <p:txBody>
            <a:bodyPr wrap="square" lIns="0" tIns="0" rIns="0" bIns="0" rtlCol="0"/>
            <a:lstStyle/>
            <a:p/>
          </p:txBody>
        </p:sp>
        <p:sp>
          <p:nvSpPr>
            <p:cNvPr id="1631" name="object 1631" descr=""/>
            <p:cNvSpPr/>
            <p:nvPr/>
          </p:nvSpPr>
          <p:spPr>
            <a:xfrm>
              <a:off x="5769220" y="2441326"/>
              <a:ext cx="38100" cy="0"/>
            </a:xfrm>
            <a:custGeom>
              <a:avLst/>
              <a:gdLst/>
              <a:ahLst/>
              <a:cxnLst/>
              <a:rect l="l" t="t" r="r" b="b"/>
              <a:pathLst>
                <a:path w="38100" h="0">
                  <a:moveTo>
                    <a:pt x="0" y="0"/>
                  </a:moveTo>
                  <a:lnTo>
                    <a:pt x="37566" y="0"/>
                  </a:lnTo>
                </a:path>
              </a:pathLst>
            </a:custGeom>
            <a:ln w="3175">
              <a:solidFill>
                <a:srgbClr val="565658"/>
              </a:solidFill>
            </a:ln>
          </p:spPr>
          <p:txBody>
            <a:bodyPr wrap="square" lIns="0" tIns="0" rIns="0" bIns="0" rtlCol="0"/>
            <a:lstStyle/>
            <a:p/>
          </p:txBody>
        </p:sp>
        <p:sp>
          <p:nvSpPr>
            <p:cNvPr id="1632" name="object 1632" descr=""/>
            <p:cNvSpPr/>
            <p:nvPr/>
          </p:nvSpPr>
          <p:spPr>
            <a:xfrm>
              <a:off x="5807438" y="2441971"/>
              <a:ext cx="0" cy="10795"/>
            </a:xfrm>
            <a:custGeom>
              <a:avLst/>
              <a:gdLst/>
              <a:ahLst/>
              <a:cxnLst/>
              <a:rect l="l" t="t" r="r" b="b"/>
              <a:pathLst>
                <a:path w="0" h="10794">
                  <a:moveTo>
                    <a:pt x="0" y="0"/>
                  </a:moveTo>
                  <a:lnTo>
                    <a:pt x="0" y="10350"/>
                  </a:lnTo>
                </a:path>
              </a:pathLst>
            </a:custGeom>
            <a:ln w="3175">
              <a:solidFill>
                <a:srgbClr val="565658"/>
              </a:solidFill>
            </a:ln>
          </p:spPr>
          <p:txBody>
            <a:bodyPr wrap="square" lIns="0" tIns="0" rIns="0" bIns="0" rtlCol="0"/>
            <a:lstStyle/>
            <a:p/>
          </p:txBody>
        </p:sp>
        <p:sp>
          <p:nvSpPr>
            <p:cNvPr id="1633" name="object 1633" descr=""/>
            <p:cNvSpPr/>
            <p:nvPr/>
          </p:nvSpPr>
          <p:spPr>
            <a:xfrm>
              <a:off x="5769220" y="2452972"/>
              <a:ext cx="38100" cy="0"/>
            </a:xfrm>
            <a:custGeom>
              <a:avLst/>
              <a:gdLst/>
              <a:ahLst/>
              <a:cxnLst/>
              <a:rect l="l" t="t" r="r" b="b"/>
              <a:pathLst>
                <a:path w="38100" h="0">
                  <a:moveTo>
                    <a:pt x="0" y="0"/>
                  </a:moveTo>
                  <a:lnTo>
                    <a:pt x="37566" y="0"/>
                  </a:lnTo>
                </a:path>
              </a:pathLst>
            </a:custGeom>
            <a:ln w="3175">
              <a:solidFill>
                <a:srgbClr val="565658"/>
              </a:solidFill>
            </a:ln>
          </p:spPr>
          <p:txBody>
            <a:bodyPr wrap="square" lIns="0" tIns="0" rIns="0" bIns="0" rtlCol="0"/>
            <a:lstStyle/>
            <a:p/>
          </p:txBody>
        </p:sp>
        <p:sp>
          <p:nvSpPr>
            <p:cNvPr id="1634" name="object 1634" descr=""/>
            <p:cNvSpPr/>
            <p:nvPr/>
          </p:nvSpPr>
          <p:spPr>
            <a:xfrm>
              <a:off x="5769865" y="2442616"/>
              <a:ext cx="36830" cy="9525"/>
            </a:xfrm>
            <a:custGeom>
              <a:avLst/>
              <a:gdLst/>
              <a:ahLst/>
              <a:cxnLst/>
              <a:rect l="l" t="t" r="r" b="b"/>
              <a:pathLst>
                <a:path w="36829" h="9525">
                  <a:moveTo>
                    <a:pt x="0" y="0"/>
                  </a:moveTo>
                  <a:lnTo>
                    <a:pt x="36271" y="0"/>
                  </a:lnTo>
                </a:path>
                <a:path w="36829" h="9525">
                  <a:moveTo>
                    <a:pt x="0" y="0"/>
                  </a:moveTo>
                  <a:lnTo>
                    <a:pt x="0" y="9067"/>
                  </a:lnTo>
                </a:path>
              </a:pathLst>
            </a:custGeom>
            <a:ln w="3175">
              <a:solidFill>
                <a:srgbClr val="565658"/>
              </a:solidFill>
            </a:ln>
          </p:spPr>
          <p:txBody>
            <a:bodyPr wrap="square" lIns="0" tIns="0" rIns="0" bIns="0" rtlCol="0"/>
            <a:lstStyle/>
            <a:p/>
          </p:txBody>
        </p:sp>
        <p:sp>
          <p:nvSpPr>
            <p:cNvPr id="1635" name="object 1635" descr=""/>
            <p:cNvSpPr/>
            <p:nvPr/>
          </p:nvSpPr>
          <p:spPr>
            <a:xfrm>
              <a:off x="5769857" y="2442615"/>
              <a:ext cx="36830" cy="9525"/>
            </a:xfrm>
            <a:custGeom>
              <a:avLst/>
              <a:gdLst/>
              <a:ahLst/>
              <a:cxnLst/>
              <a:rect l="l" t="t" r="r" b="b"/>
              <a:pathLst>
                <a:path w="36829" h="9525">
                  <a:moveTo>
                    <a:pt x="36283" y="9067"/>
                  </a:moveTo>
                  <a:lnTo>
                    <a:pt x="0" y="9067"/>
                  </a:lnTo>
                </a:path>
                <a:path w="36829" h="9525">
                  <a:moveTo>
                    <a:pt x="36283" y="9067"/>
                  </a:moveTo>
                  <a:lnTo>
                    <a:pt x="36283" y="0"/>
                  </a:lnTo>
                </a:path>
              </a:pathLst>
            </a:custGeom>
            <a:ln w="3175">
              <a:solidFill>
                <a:srgbClr val="565658"/>
              </a:solidFill>
            </a:ln>
          </p:spPr>
          <p:txBody>
            <a:bodyPr wrap="square" lIns="0" tIns="0" rIns="0" bIns="0" rtlCol="0"/>
            <a:lstStyle/>
            <a:p/>
          </p:txBody>
        </p:sp>
        <p:sp>
          <p:nvSpPr>
            <p:cNvPr id="1636" name="object 1636" descr=""/>
            <p:cNvSpPr/>
            <p:nvPr/>
          </p:nvSpPr>
          <p:spPr>
            <a:xfrm>
              <a:off x="5785671" y="2461406"/>
              <a:ext cx="4445" cy="0"/>
            </a:xfrm>
            <a:custGeom>
              <a:avLst/>
              <a:gdLst/>
              <a:ahLst/>
              <a:cxnLst/>
              <a:rect l="l" t="t" r="r" b="b"/>
              <a:pathLst>
                <a:path w="4445" h="0">
                  <a:moveTo>
                    <a:pt x="0" y="0"/>
                  </a:moveTo>
                  <a:lnTo>
                    <a:pt x="4013" y="0"/>
                  </a:lnTo>
                </a:path>
              </a:pathLst>
            </a:custGeom>
            <a:ln w="3175">
              <a:solidFill>
                <a:srgbClr val="565658"/>
              </a:solidFill>
            </a:ln>
          </p:spPr>
          <p:txBody>
            <a:bodyPr wrap="square" lIns="0" tIns="0" rIns="0" bIns="0" rtlCol="0"/>
            <a:lstStyle/>
            <a:p/>
          </p:txBody>
        </p:sp>
        <p:sp>
          <p:nvSpPr>
            <p:cNvPr id="1637" name="object 1637" descr=""/>
            <p:cNvSpPr/>
            <p:nvPr/>
          </p:nvSpPr>
          <p:spPr>
            <a:xfrm>
              <a:off x="5785410" y="2461654"/>
              <a:ext cx="5080" cy="0"/>
            </a:xfrm>
            <a:custGeom>
              <a:avLst/>
              <a:gdLst/>
              <a:ahLst/>
              <a:cxnLst/>
              <a:rect l="l" t="t" r="r" b="b"/>
              <a:pathLst>
                <a:path w="5079" h="0">
                  <a:moveTo>
                    <a:pt x="4546" y="0"/>
                  </a:moveTo>
                  <a:lnTo>
                    <a:pt x="0" y="0"/>
                  </a:lnTo>
                </a:path>
              </a:pathLst>
            </a:custGeom>
            <a:ln w="3175">
              <a:solidFill>
                <a:srgbClr val="565658"/>
              </a:solidFill>
            </a:ln>
          </p:spPr>
          <p:txBody>
            <a:bodyPr wrap="square" lIns="0" tIns="0" rIns="0" bIns="0" rtlCol="0"/>
            <a:lstStyle/>
            <a:p/>
          </p:txBody>
        </p:sp>
        <p:sp>
          <p:nvSpPr>
            <p:cNvPr id="1638" name="object 1638" descr=""/>
            <p:cNvSpPr/>
            <p:nvPr/>
          </p:nvSpPr>
          <p:spPr>
            <a:xfrm>
              <a:off x="5766311" y="2465611"/>
              <a:ext cx="43180" cy="0"/>
            </a:xfrm>
            <a:custGeom>
              <a:avLst/>
              <a:gdLst/>
              <a:ahLst/>
              <a:cxnLst/>
              <a:rect l="l" t="t" r="r" b="b"/>
              <a:pathLst>
                <a:path w="43179" h="0">
                  <a:moveTo>
                    <a:pt x="0" y="0"/>
                  </a:moveTo>
                  <a:lnTo>
                    <a:pt x="42748" y="0"/>
                  </a:lnTo>
                </a:path>
              </a:pathLst>
            </a:custGeom>
            <a:ln w="3175">
              <a:solidFill>
                <a:srgbClr val="565658"/>
              </a:solidFill>
            </a:ln>
          </p:spPr>
          <p:txBody>
            <a:bodyPr wrap="square" lIns="0" tIns="0" rIns="0" bIns="0" rtlCol="0"/>
            <a:lstStyle/>
            <a:p/>
          </p:txBody>
        </p:sp>
        <p:sp>
          <p:nvSpPr>
            <p:cNvPr id="1639" name="object 1639" descr=""/>
            <p:cNvSpPr/>
            <p:nvPr/>
          </p:nvSpPr>
          <p:spPr>
            <a:xfrm>
              <a:off x="5766311" y="2466577"/>
              <a:ext cx="43180" cy="0"/>
            </a:xfrm>
            <a:custGeom>
              <a:avLst/>
              <a:gdLst/>
              <a:ahLst/>
              <a:cxnLst/>
              <a:rect l="l" t="t" r="r" b="b"/>
              <a:pathLst>
                <a:path w="43179" h="0">
                  <a:moveTo>
                    <a:pt x="0" y="0"/>
                  </a:moveTo>
                  <a:lnTo>
                    <a:pt x="42748" y="0"/>
                  </a:lnTo>
                </a:path>
              </a:pathLst>
            </a:custGeom>
            <a:ln w="3175">
              <a:solidFill>
                <a:srgbClr val="565658"/>
              </a:solidFill>
            </a:ln>
          </p:spPr>
          <p:txBody>
            <a:bodyPr wrap="square" lIns="0" tIns="0" rIns="0" bIns="0" rtlCol="0"/>
            <a:lstStyle/>
            <a:p/>
          </p:txBody>
        </p:sp>
        <p:sp>
          <p:nvSpPr>
            <p:cNvPr id="1640" name="object 1640" descr=""/>
            <p:cNvSpPr/>
            <p:nvPr/>
          </p:nvSpPr>
          <p:spPr>
            <a:xfrm>
              <a:off x="5766311" y="2465932"/>
              <a:ext cx="43180" cy="0"/>
            </a:xfrm>
            <a:custGeom>
              <a:avLst/>
              <a:gdLst/>
              <a:ahLst/>
              <a:cxnLst/>
              <a:rect l="l" t="t" r="r" b="b"/>
              <a:pathLst>
                <a:path w="43179" h="0">
                  <a:moveTo>
                    <a:pt x="0" y="0"/>
                  </a:moveTo>
                  <a:lnTo>
                    <a:pt x="42748" y="0"/>
                  </a:lnTo>
                </a:path>
              </a:pathLst>
            </a:custGeom>
            <a:ln w="3175">
              <a:solidFill>
                <a:srgbClr val="565658"/>
              </a:solidFill>
            </a:ln>
          </p:spPr>
          <p:txBody>
            <a:bodyPr wrap="square" lIns="0" tIns="0" rIns="0" bIns="0" rtlCol="0"/>
            <a:lstStyle/>
            <a:p/>
          </p:txBody>
        </p:sp>
        <p:sp>
          <p:nvSpPr>
            <p:cNvPr id="1641" name="object 1641" descr=""/>
            <p:cNvSpPr/>
            <p:nvPr/>
          </p:nvSpPr>
          <p:spPr>
            <a:xfrm>
              <a:off x="5802557" y="2463998"/>
              <a:ext cx="6350" cy="0"/>
            </a:xfrm>
            <a:custGeom>
              <a:avLst/>
              <a:gdLst/>
              <a:ahLst/>
              <a:cxnLst/>
              <a:rect l="l" t="t" r="r" b="b"/>
              <a:pathLst>
                <a:path w="6350" h="0">
                  <a:moveTo>
                    <a:pt x="0" y="0"/>
                  </a:moveTo>
                  <a:lnTo>
                    <a:pt x="6172" y="0"/>
                  </a:lnTo>
                </a:path>
              </a:pathLst>
            </a:custGeom>
            <a:ln w="3175">
              <a:solidFill>
                <a:srgbClr val="565658"/>
              </a:solidFill>
            </a:ln>
          </p:spPr>
          <p:txBody>
            <a:bodyPr wrap="square" lIns="0" tIns="0" rIns="0" bIns="0" rtlCol="0"/>
            <a:lstStyle/>
            <a:p/>
          </p:txBody>
        </p:sp>
        <p:sp>
          <p:nvSpPr>
            <p:cNvPr id="1642" name="object 1642" descr=""/>
            <p:cNvSpPr/>
            <p:nvPr/>
          </p:nvSpPr>
          <p:spPr>
            <a:xfrm>
              <a:off x="5787680" y="2463998"/>
              <a:ext cx="15240" cy="0"/>
            </a:xfrm>
            <a:custGeom>
              <a:avLst/>
              <a:gdLst/>
              <a:ahLst/>
              <a:cxnLst/>
              <a:rect l="l" t="t" r="r" b="b"/>
              <a:pathLst>
                <a:path w="15239" h="0">
                  <a:moveTo>
                    <a:pt x="0" y="0"/>
                  </a:moveTo>
                  <a:lnTo>
                    <a:pt x="14871" y="0"/>
                  </a:lnTo>
                </a:path>
              </a:pathLst>
            </a:custGeom>
            <a:ln w="3175">
              <a:solidFill>
                <a:srgbClr val="565658"/>
              </a:solidFill>
            </a:ln>
          </p:spPr>
          <p:txBody>
            <a:bodyPr wrap="square" lIns="0" tIns="0" rIns="0" bIns="0" rtlCol="0"/>
            <a:lstStyle/>
            <a:p/>
          </p:txBody>
        </p:sp>
        <p:sp>
          <p:nvSpPr>
            <p:cNvPr id="1643" name="object 1643" descr=""/>
            <p:cNvSpPr/>
            <p:nvPr/>
          </p:nvSpPr>
          <p:spPr>
            <a:xfrm>
              <a:off x="5772799" y="2463998"/>
              <a:ext cx="15240" cy="0"/>
            </a:xfrm>
            <a:custGeom>
              <a:avLst/>
              <a:gdLst/>
              <a:ahLst/>
              <a:cxnLst/>
              <a:rect l="l" t="t" r="r" b="b"/>
              <a:pathLst>
                <a:path w="15239" h="0">
                  <a:moveTo>
                    <a:pt x="0" y="0"/>
                  </a:moveTo>
                  <a:lnTo>
                    <a:pt x="14884" y="0"/>
                  </a:lnTo>
                </a:path>
              </a:pathLst>
            </a:custGeom>
            <a:ln w="3175">
              <a:solidFill>
                <a:srgbClr val="565658"/>
              </a:solidFill>
            </a:ln>
          </p:spPr>
          <p:txBody>
            <a:bodyPr wrap="square" lIns="0" tIns="0" rIns="0" bIns="0" rtlCol="0"/>
            <a:lstStyle/>
            <a:p/>
          </p:txBody>
        </p:sp>
        <p:sp>
          <p:nvSpPr>
            <p:cNvPr id="1644" name="object 1644" descr=""/>
            <p:cNvSpPr/>
            <p:nvPr/>
          </p:nvSpPr>
          <p:spPr>
            <a:xfrm>
              <a:off x="5766628" y="2463998"/>
              <a:ext cx="6350" cy="0"/>
            </a:xfrm>
            <a:custGeom>
              <a:avLst/>
              <a:gdLst/>
              <a:ahLst/>
              <a:cxnLst/>
              <a:rect l="l" t="t" r="r" b="b"/>
              <a:pathLst>
                <a:path w="6350" h="0">
                  <a:moveTo>
                    <a:pt x="0" y="0"/>
                  </a:moveTo>
                  <a:lnTo>
                    <a:pt x="6172" y="0"/>
                  </a:lnTo>
                </a:path>
              </a:pathLst>
            </a:custGeom>
            <a:ln w="3175">
              <a:solidFill>
                <a:srgbClr val="565658"/>
              </a:solidFill>
            </a:ln>
          </p:spPr>
          <p:txBody>
            <a:bodyPr wrap="square" lIns="0" tIns="0" rIns="0" bIns="0" rtlCol="0"/>
            <a:lstStyle/>
            <a:p/>
          </p:txBody>
        </p:sp>
        <p:sp>
          <p:nvSpPr>
            <p:cNvPr id="1645" name="object 1645" descr=""/>
            <p:cNvSpPr/>
            <p:nvPr/>
          </p:nvSpPr>
          <p:spPr>
            <a:xfrm>
              <a:off x="5766308" y="2464308"/>
              <a:ext cx="43180" cy="0"/>
            </a:xfrm>
            <a:custGeom>
              <a:avLst/>
              <a:gdLst/>
              <a:ahLst/>
              <a:cxnLst/>
              <a:rect l="l" t="t" r="r" b="b"/>
              <a:pathLst>
                <a:path w="43179" h="0">
                  <a:moveTo>
                    <a:pt x="42748" y="0"/>
                  </a:moveTo>
                  <a:lnTo>
                    <a:pt x="0" y="0"/>
                  </a:lnTo>
                </a:path>
              </a:pathLst>
            </a:custGeom>
            <a:ln w="3175">
              <a:solidFill>
                <a:srgbClr val="565658"/>
              </a:solidFill>
            </a:ln>
          </p:spPr>
          <p:txBody>
            <a:bodyPr wrap="square" lIns="0" tIns="0" rIns="0" bIns="0" rtlCol="0"/>
            <a:lstStyle/>
            <a:p/>
          </p:txBody>
        </p:sp>
        <p:sp>
          <p:nvSpPr>
            <p:cNvPr id="1646" name="object 1646" descr=""/>
            <p:cNvSpPr/>
            <p:nvPr/>
          </p:nvSpPr>
          <p:spPr>
            <a:xfrm>
              <a:off x="5774884" y="2467222"/>
              <a:ext cx="26034" cy="0"/>
            </a:xfrm>
            <a:custGeom>
              <a:avLst/>
              <a:gdLst/>
              <a:ahLst/>
              <a:cxnLst/>
              <a:rect l="l" t="t" r="r" b="b"/>
              <a:pathLst>
                <a:path w="26035" h="0">
                  <a:moveTo>
                    <a:pt x="25577" y="0"/>
                  </a:moveTo>
                  <a:lnTo>
                    <a:pt x="0" y="0"/>
                  </a:lnTo>
                </a:path>
              </a:pathLst>
            </a:custGeom>
            <a:ln w="3175">
              <a:solidFill>
                <a:srgbClr val="565658"/>
              </a:solidFill>
            </a:ln>
          </p:spPr>
          <p:txBody>
            <a:bodyPr wrap="square" lIns="0" tIns="0" rIns="0" bIns="0" rtlCol="0"/>
            <a:lstStyle/>
            <a:p/>
          </p:txBody>
        </p:sp>
        <p:sp>
          <p:nvSpPr>
            <p:cNvPr id="1647" name="object 1647" descr=""/>
            <p:cNvSpPr/>
            <p:nvPr/>
          </p:nvSpPr>
          <p:spPr>
            <a:xfrm>
              <a:off x="5763999" y="2470596"/>
              <a:ext cx="635" cy="2540"/>
            </a:xfrm>
            <a:custGeom>
              <a:avLst/>
              <a:gdLst/>
              <a:ahLst/>
              <a:cxnLst/>
              <a:rect l="l" t="t" r="r" b="b"/>
              <a:pathLst>
                <a:path w="635" h="2539">
                  <a:moveTo>
                    <a:pt x="0" y="0"/>
                  </a:moveTo>
                  <a:lnTo>
                    <a:pt x="393" y="2311"/>
                  </a:lnTo>
                </a:path>
              </a:pathLst>
            </a:custGeom>
            <a:ln w="3175">
              <a:solidFill>
                <a:srgbClr val="565658"/>
              </a:solidFill>
            </a:ln>
          </p:spPr>
          <p:txBody>
            <a:bodyPr wrap="square" lIns="0" tIns="0" rIns="0" bIns="0" rtlCol="0"/>
            <a:lstStyle/>
            <a:p/>
          </p:txBody>
        </p:sp>
        <p:sp>
          <p:nvSpPr>
            <p:cNvPr id="1648" name="object 1648" descr=""/>
            <p:cNvSpPr/>
            <p:nvPr/>
          </p:nvSpPr>
          <p:spPr>
            <a:xfrm>
              <a:off x="5763999" y="2582065"/>
              <a:ext cx="635" cy="2540"/>
            </a:xfrm>
            <a:custGeom>
              <a:avLst/>
              <a:gdLst/>
              <a:ahLst/>
              <a:cxnLst/>
              <a:rect l="l" t="t" r="r" b="b"/>
              <a:pathLst>
                <a:path w="635" h="2539">
                  <a:moveTo>
                    <a:pt x="0" y="2273"/>
                  </a:moveTo>
                  <a:lnTo>
                    <a:pt x="393" y="0"/>
                  </a:lnTo>
                </a:path>
              </a:pathLst>
            </a:custGeom>
            <a:ln w="3175">
              <a:solidFill>
                <a:srgbClr val="565658"/>
              </a:solidFill>
            </a:ln>
          </p:spPr>
          <p:txBody>
            <a:bodyPr wrap="square" lIns="0" tIns="0" rIns="0" bIns="0" rtlCol="0"/>
            <a:lstStyle/>
            <a:p/>
          </p:txBody>
        </p:sp>
        <p:sp>
          <p:nvSpPr>
            <p:cNvPr id="1649" name="object 1649" descr=""/>
            <p:cNvSpPr/>
            <p:nvPr/>
          </p:nvSpPr>
          <p:spPr>
            <a:xfrm>
              <a:off x="5754493" y="2475756"/>
              <a:ext cx="5080" cy="0"/>
            </a:xfrm>
            <a:custGeom>
              <a:avLst/>
              <a:gdLst/>
              <a:ahLst/>
              <a:cxnLst/>
              <a:rect l="l" t="t" r="r" b="b"/>
              <a:pathLst>
                <a:path w="5079" h="0">
                  <a:moveTo>
                    <a:pt x="5003" y="0"/>
                  </a:moveTo>
                  <a:lnTo>
                    <a:pt x="0" y="0"/>
                  </a:lnTo>
                </a:path>
              </a:pathLst>
            </a:custGeom>
            <a:ln w="3175">
              <a:solidFill>
                <a:srgbClr val="565658"/>
              </a:solidFill>
            </a:ln>
          </p:spPr>
          <p:txBody>
            <a:bodyPr wrap="square" lIns="0" tIns="0" rIns="0" bIns="0" rtlCol="0"/>
            <a:lstStyle/>
            <a:p/>
          </p:txBody>
        </p:sp>
        <p:sp>
          <p:nvSpPr>
            <p:cNvPr id="1650" name="object 1650" descr=""/>
            <p:cNvSpPr/>
            <p:nvPr/>
          </p:nvSpPr>
          <p:spPr>
            <a:xfrm>
              <a:off x="5754493" y="2579191"/>
              <a:ext cx="5080" cy="0"/>
            </a:xfrm>
            <a:custGeom>
              <a:avLst/>
              <a:gdLst/>
              <a:ahLst/>
              <a:cxnLst/>
              <a:rect l="l" t="t" r="r" b="b"/>
              <a:pathLst>
                <a:path w="5079" h="0">
                  <a:moveTo>
                    <a:pt x="5003" y="0"/>
                  </a:moveTo>
                  <a:lnTo>
                    <a:pt x="0" y="0"/>
                  </a:lnTo>
                </a:path>
              </a:pathLst>
            </a:custGeom>
            <a:ln w="3175">
              <a:solidFill>
                <a:srgbClr val="565658"/>
              </a:solidFill>
            </a:ln>
          </p:spPr>
          <p:txBody>
            <a:bodyPr wrap="square" lIns="0" tIns="0" rIns="0" bIns="0" rtlCol="0"/>
            <a:lstStyle/>
            <a:p/>
          </p:txBody>
        </p:sp>
        <p:sp>
          <p:nvSpPr>
            <p:cNvPr id="1651" name="object 1651" descr=""/>
            <p:cNvSpPr/>
            <p:nvPr/>
          </p:nvSpPr>
          <p:spPr>
            <a:xfrm>
              <a:off x="5722352" y="2471613"/>
              <a:ext cx="2540" cy="0"/>
            </a:xfrm>
            <a:custGeom>
              <a:avLst/>
              <a:gdLst/>
              <a:ahLst/>
              <a:cxnLst/>
              <a:rect l="l" t="t" r="r" b="b"/>
              <a:pathLst>
                <a:path w="2539" h="0">
                  <a:moveTo>
                    <a:pt x="0" y="0"/>
                  </a:moveTo>
                  <a:lnTo>
                    <a:pt x="2070" y="0"/>
                  </a:lnTo>
                </a:path>
              </a:pathLst>
            </a:custGeom>
            <a:ln w="3175">
              <a:solidFill>
                <a:srgbClr val="565658"/>
              </a:solidFill>
            </a:ln>
          </p:spPr>
          <p:txBody>
            <a:bodyPr wrap="square" lIns="0" tIns="0" rIns="0" bIns="0" rtlCol="0"/>
            <a:lstStyle/>
            <a:p/>
          </p:txBody>
        </p:sp>
        <p:sp>
          <p:nvSpPr>
            <p:cNvPr id="1652" name="object 1652" descr=""/>
            <p:cNvSpPr/>
            <p:nvPr/>
          </p:nvSpPr>
          <p:spPr>
            <a:xfrm>
              <a:off x="5761878" y="2470596"/>
              <a:ext cx="2540" cy="0"/>
            </a:xfrm>
            <a:custGeom>
              <a:avLst/>
              <a:gdLst/>
              <a:ahLst/>
              <a:cxnLst/>
              <a:rect l="l" t="t" r="r" b="b"/>
              <a:pathLst>
                <a:path w="2539" h="0">
                  <a:moveTo>
                    <a:pt x="0" y="0"/>
                  </a:moveTo>
                  <a:lnTo>
                    <a:pt x="2120" y="0"/>
                  </a:lnTo>
                </a:path>
              </a:pathLst>
            </a:custGeom>
            <a:ln w="3175">
              <a:solidFill>
                <a:srgbClr val="565658"/>
              </a:solidFill>
            </a:ln>
          </p:spPr>
          <p:txBody>
            <a:bodyPr wrap="square" lIns="0" tIns="0" rIns="0" bIns="0" rtlCol="0"/>
            <a:lstStyle/>
            <a:p/>
          </p:txBody>
        </p:sp>
        <p:sp>
          <p:nvSpPr>
            <p:cNvPr id="1653" name="object 1653" descr=""/>
            <p:cNvSpPr/>
            <p:nvPr/>
          </p:nvSpPr>
          <p:spPr>
            <a:xfrm>
              <a:off x="5767112" y="2471613"/>
              <a:ext cx="2540" cy="0"/>
            </a:xfrm>
            <a:custGeom>
              <a:avLst/>
              <a:gdLst/>
              <a:ahLst/>
              <a:cxnLst/>
              <a:rect l="l" t="t" r="r" b="b"/>
              <a:pathLst>
                <a:path w="2539" h="0">
                  <a:moveTo>
                    <a:pt x="2108" y="0"/>
                  </a:moveTo>
                  <a:lnTo>
                    <a:pt x="0" y="0"/>
                  </a:lnTo>
                </a:path>
              </a:pathLst>
            </a:custGeom>
            <a:ln w="3175">
              <a:solidFill>
                <a:srgbClr val="565658"/>
              </a:solidFill>
            </a:ln>
          </p:spPr>
          <p:txBody>
            <a:bodyPr wrap="square" lIns="0" tIns="0" rIns="0" bIns="0" rtlCol="0"/>
            <a:lstStyle/>
            <a:p/>
          </p:txBody>
        </p:sp>
        <p:sp>
          <p:nvSpPr>
            <p:cNvPr id="1654" name="object 1654" descr=""/>
            <p:cNvSpPr/>
            <p:nvPr/>
          </p:nvSpPr>
          <p:spPr>
            <a:xfrm>
              <a:off x="5767112" y="2583333"/>
              <a:ext cx="2540" cy="0"/>
            </a:xfrm>
            <a:custGeom>
              <a:avLst/>
              <a:gdLst/>
              <a:ahLst/>
              <a:cxnLst/>
              <a:rect l="l" t="t" r="r" b="b"/>
              <a:pathLst>
                <a:path w="2539" h="0">
                  <a:moveTo>
                    <a:pt x="2108" y="0"/>
                  </a:moveTo>
                  <a:lnTo>
                    <a:pt x="0" y="0"/>
                  </a:lnTo>
                </a:path>
              </a:pathLst>
            </a:custGeom>
            <a:ln w="3175">
              <a:solidFill>
                <a:srgbClr val="565658"/>
              </a:solidFill>
            </a:ln>
          </p:spPr>
          <p:txBody>
            <a:bodyPr wrap="square" lIns="0" tIns="0" rIns="0" bIns="0" rtlCol="0"/>
            <a:lstStyle/>
            <a:p/>
          </p:txBody>
        </p:sp>
        <p:sp>
          <p:nvSpPr>
            <p:cNvPr id="1655" name="object 1655" descr=""/>
            <p:cNvSpPr/>
            <p:nvPr/>
          </p:nvSpPr>
          <p:spPr>
            <a:xfrm>
              <a:off x="5761878" y="2584338"/>
              <a:ext cx="2540" cy="0"/>
            </a:xfrm>
            <a:custGeom>
              <a:avLst/>
              <a:gdLst/>
              <a:ahLst/>
              <a:cxnLst/>
              <a:rect l="l" t="t" r="r" b="b"/>
              <a:pathLst>
                <a:path w="2539" h="0">
                  <a:moveTo>
                    <a:pt x="0" y="0"/>
                  </a:moveTo>
                  <a:lnTo>
                    <a:pt x="2120" y="0"/>
                  </a:lnTo>
                </a:path>
              </a:pathLst>
            </a:custGeom>
            <a:ln w="3175">
              <a:solidFill>
                <a:srgbClr val="565658"/>
              </a:solidFill>
            </a:ln>
          </p:spPr>
          <p:txBody>
            <a:bodyPr wrap="square" lIns="0" tIns="0" rIns="0" bIns="0" rtlCol="0"/>
            <a:lstStyle/>
            <a:p/>
          </p:txBody>
        </p:sp>
        <p:sp>
          <p:nvSpPr>
            <p:cNvPr id="1656" name="object 1656" descr=""/>
            <p:cNvSpPr/>
            <p:nvPr/>
          </p:nvSpPr>
          <p:spPr>
            <a:xfrm>
              <a:off x="5722352" y="2583346"/>
              <a:ext cx="2540" cy="0"/>
            </a:xfrm>
            <a:custGeom>
              <a:avLst/>
              <a:gdLst/>
              <a:ahLst/>
              <a:cxnLst/>
              <a:rect l="l" t="t" r="r" b="b"/>
              <a:pathLst>
                <a:path w="2539" h="0">
                  <a:moveTo>
                    <a:pt x="0" y="0"/>
                  </a:moveTo>
                  <a:lnTo>
                    <a:pt x="2070" y="0"/>
                  </a:lnTo>
                </a:path>
              </a:pathLst>
            </a:custGeom>
            <a:ln w="3175">
              <a:solidFill>
                <a:srgbClr val="565658"/>
              </a:solidFill>
            </a:ln>
          </p:spPr>
          <p:txBody>
            <a:bodyPr wrap="square" lIns="0" tIns="0" rIns="0" bIns="0" rtlCol="0"/>
            <a:lstStyle/>
            <a:p/>
          </p:txBody>
        </p:sp>
        <p:sp>
          <p:nvSpPr>
            <p:cNvPr id="1657" name="object 1657" descr=""/>
            <p:cNvSpPr/>
            <p:nvPr/>
          </p:nvSpPr>
          <p:spPr>
            <a:xfrm>
              <a:off x="5784462" y="2476934"/>
              <a:ext cx="5080" cy="0"/>
            </a:xfrm>
            <a:custGeom>
              <a:avLst/>
              <a:gdLst/>
              <a:ahLst/>
              <a:cxnLst/>
              <a:rect l="l" t="t" r="r" b="b"/>
              <a:pathLst>
                <a:path w="5079" h="0">
                  <a:moveTo>
                    <a:pt x="0" y="0"/>
                  </a:moveTo>
                  <a:lnTo>
                    <a:pt x="4483" y="0"/>
                  </a:lnTo>
                </a:path>
              </a:pathLst>
            </a:custGeom>
            <a:ln w="3175">
              <a:solidFill>
                <a:srgbClr val="565658"/>
              </a:solidFill>
            </a:ln>
          </p:spPr>
          <p:txBody>
            <a:bodyPr wrap="square" lIns="0" tIns="0" rIns="0" bIns="0" rtlCol="0"/>
            <a:lstStyle/>
            <a:p/>
          </p:txBody>
        </p:sp>
        <p:sp>
          <p:nvSpPr>
            <p:cNvPr id="1658" name="object 1658" descr=""/>
            <p:cNvSpPr/>
            <p:nvPr/>
          </p:nvSpPr>
          <p:spPr>
            <a:xfrm>
              <a:off x="5784470" y="2578012"/>
              <a:ext cx="5080" cy="0"/>
            </a:xfrm>
            <a:custGeom>
              <a:avLst/>
              <a:gdLst/>
              <a:ahLst/>
              <a:cxnLst/>
              <a:rect l="l" t="t" r="r" b="b"/>
              <a:pathLst>
                <a:path w="5079" h="0">
                  <a:moveTo>
                    <a:pt x="4470" y="0"/>
                  </a:moveTo>
                  <a:lnTo>
                    <a:pt x="0" y="0"/>
                  </a:lnTo>
                </a:path>
              </a:pathLst>
            </a:custGeom>
            <a:ln w="3175">
              <a:solidFill>
                <a:srgbClr val="565658"/>
              </a:solidFill>
            </a:ln>
          </p:spPr>
          <p:txBody>
            <a:bodyPr wrap="square" lIns="0" tIns="0" rIns="0" bIns="0" rtlCol="0"/>
            <a:lstStyle/>
            <a:p/>
          </p:txBody>
        </p:sp>
        <p:sp>
          <p:nvSpPr>
            <p:cNvPr id="1659" name="object 1659" descr=""/>
            <p:cNvSpPr/>
            <p:nvPr/>
          </p:nvSpPr>
          <p:spPr>
            <a:xfrm>
              <a:off x="5871893" y="2573499"/>
              <a:ext cx="0" cy="7620"/>
            </a:xfrm>
            <a:custGeom>
              <a:avLst/>
              <a:gdLst/>
              <a:ahLst/>
              <a:cxnLst/>
              <a:rect l="l" t="t" r="r" b="b"/>
              <a:pathLst>
                <a:path w="0" h="7619">
                  <a:moveTo>
                    <a:pt x="0" y="0"/>
                  </a:moveTo>
                  <a:lnTo>
                    <a:pt x="0" y="7518"/>
                  </a:lnTo>
                </a:path>
              </a:pathLst>
            </a:custGeom>
            <a:ln w="3175">
              <a:solidFill>
                <a:srgbClr val="565658"/>
              </a:solidFill>
            </a:ln>
          </p:spPr>
          <p:txBody>
            <a:bodyPr wrap="square" lIns="0" tIns="0" rIns="0" bIns="0" rtlCol="0"/>
            <a:lstStyle/>
            <a:p/>
          </p:txBody>
        </p:sp>
        <p:sp>
          <p:nvSpPr>
            <p:cNvPr id="1660" name="object 1660" descr=""/>
            <p:cNvSpPr/>
            <p:nvPr/>
          </p:nvSpPr>
          <p:spPr>
            <a:xfrm>
              <a:off x="5869946" y="2575305"/>
              <a:ext cx="0" cy="7620"/>
            </a:xfrm>
            <a:custGeom>
              <a:avLst/>
              <a:gdLst/>
              <a:ahLst/>
              <a:cxnLst/>
              <a:rect l="l" t="t" r="r" b="b"/>
              <a:pathLst>
                <a:path w="0" h="7619">
                  <a:moveTo>
                    <a:pt x="0" y="7620"/>
                  </a:moveTo>
                  <a:lnTo>
                    <a:pt x="0" y="0"/>
                  </a:lnTo>
                </a:path>
              </a:pathLst>
            </a:custGeom>
            <a:ln w="3175">
              <a:solidFill>
                <a:srgbClr val="565658"/>
              </a:solidFill>
            </a:ln>
          </p:spPr>
          <p:txBody>
            <a:bodyPr wrap="square" lIns="0" tIns="0" rIns="0" bIns="0" rtlCol="0"/>
            <a:lstStyle/>
            <a:p/>
          </p:txBody>
        </p:sp>
        <p:sp>
          <p:nvSpPr>
            <p:cNvPr id="1661" name="object 1661" descr=""/>
            <p:cNvSpPr/>
            <p:nvPr/>
          </p:nvSpPr>
          <p:spPr>
            <a:xfrm>
              <a:off x="5871893" y="2473932"/>
              <a:ext cx="0" cy="7620"/>
            </a:xfrm>
            <a:custGeom>
              <a:avLst/>
              <a:gdLst/>
              <a:ahLst/>
              <a:cxnLst/>
              <a:rect l="l" t="t" r="r" b="b"/>
              <a:pathLst>
                <a:path w="0" h="7619">
                  <a:moveTo>
                    <a:pt x="0" y="0"/>
                  </a:moveTo>
                  <a:lnTo>
                    <a:pt x="0" y="7518"/>
                  </a:lnTo>
                </a:path>
              </a:pathLst>
            </a:custGeom>
            <a:ln w="3175">
              <a:solidFill>
                <a:srgbClr val="565658"/>
              </a:solidFill>
            </a:ln>
          </p:spPr>
          <p:txBody>
            <a:bodyPr wrap="square" lIns="0" tIns="0" rIns="0" bIns="0" rtlCol="0"/>
            <a:lstStyle/>
            <a:p/>
          </p:txBody>
        </p:sp>
        <p:sp>
          <p:nvSpPr>
            <p:cNvPr id="1662" name="object 1662" descr=""/>
            <p:cNvSpPr/>
            <p:nvPr/>
          </p:nvSpPr>
          <p:spPr>
            <a:xfrm>
              <a:off x="5869946" y="2472029"/>
              <a:ext cx="0" cy="7620"/>
            </a:xfrm>
            <a:custGeom>
              <a:avLst/>
              <a:gdLst/>
              <a:ahLst/>
              <a:cxnLst/>
              <a:rect l="l" t="t" r="r" b="b"/>
              <a:pathLst>
                <a:path w="0" h="7619">
                  <a:moveTo>
                    <a:pt x="0" y="7620"/>
                  </a:moveTo>
                  <a:lnTo>
                    <a:pt x="0" y="0"/>
                  </a:lnTo>
                </a:path>
              </a:pathLst>
            </a:custGeom>
            <a:ln w="3175">
              <a:solidFill>
                <a:srgbClr val="565658"/>
              </a:solidFill>
            </a:ln>
          </p:spPr>
          <p:txBody>
            <a:bodyPr wrap="square" lIns="0" tIns="0" rIns="0" bIns="0" rtlCol="0"/>
            <a:lstStyle/>
            <a:p/>
          </p:txBody>
        </p:sp>
        <p:sp>
          <p:nvSpPr>
            <p:cNvPr id="1663" name="object 1663" descr=""/>
            <p:cNvSpPr/>
            <p:nvPr/>
          </p:nvSpPr>
          <p:spPr>
            <a:xfrm>
              <a:off x="5920473" y="2476289"/>
              <a:ext cx="0" cy="103505"/>
            </a:xfrm>
            <a:custGeom>
              <a:avLst/>
              <a:gdLst/>
              <a:ahLst/>
              <a:cxnLst/>
              <a:rect l="l" t="t" r="r" b="b"/>
              <a:pathLst>
                <a:path w="0" h="103505">
                  <a:moveTo>
                    <a:pt x="0" y="0"/>
                  </a:moveTo>
                  <a:lnTo>
                    <a:pt x="0" y="103009"/>
                  </a:lnTo>
                </a:path>
              </a:pathLst>
            </a:custGeom>
            <a:ln w="3175">
              <a:solidFill>
                <a:srgbClr val="565658"/>
              </a:solidFill>
            </a:ln>
          </p:spPr>
          <p:txBody>
            <a:bodyPr wrap="square" lIns="0" tIns="0" rIns="0" bIns="0" rtlCol="0"/>
            <a:lstStyle/>
            <a:p/>
          </p:txBody>
        </p:sp>
        <p:sp>
          <p:nvSpPr>
            <p:cNvPr id="1664" name="object 1664" descr=""/>
            <p:cNvSpPr/>
            <p:nvPr/>
          </p:nvSpPr>
          <p:spPr>
            <a:xfrm>
              <a:off x="5791147" y="2486991"/>
              <a:ext cx="1905" cy="0"/>
            </a:xfrm>
            <a:custGeom>
              <a:avLst/>
              <a:gdLst/>
              <a:ahLst/>
              <a:cxnLst/>
              <a:rect l="l" t="t" r="r" b="b"/>
              <a:pathLst>
                <a:path w="1904" h="0">
                  <a:moveTo>
                    <a:pt x="0" y="0"/>
                  </a:moveTo>
                  <a:lnTo>
                    <a:pt x="1295" y="0"/>
                  </a:lnTo>
                </a:path>
              </a:pathLst>
            </a:custGeom>
            <a:ln w="3175">
              <a:solidFill>
                <a:srgbClr val="565658"/>
              </a:solidFill>
            </a:ln>
          </p:spPr>
          <p:txBody>
            <a:bodyPr wrap="square" lIns="0" tIns="0" rIns="0" bIns="0" rtlCol="0"/>
            <a:lstStyle/>
            <a:p/>
          </p:txBody>
        </p:sp>
        <p:sp>
          <p:nvSpPr>
            <p:cNvPr id="1665" name="object 1665" descr=""/>
            <p:cNvSpPr/>
            <p:nvPr/>
          </p:nvSpPr>
          <p:spPr>
            <a:xfrm>
              <a:off x="5791147" y="2567966"/>
              <a:ext cx="1905" cy="0"/>
            </a:xfrm>
            <a:custGeom>
              <a:avLst/>
              <a:gdLst/>
              <a:ahLst/>
              <a:cxnLst/>
              <a:rect l="l" t="t" r="r" b="b"/>
              <a:pathLst>
                <a:path w="1904" h="0">
                  <a:moveTo>
                    <a:pt x="0" y="0"/>
                  </a:moveTo>
                  <a:lnTo>
                    <a:pt x="1295" y="0"/>
                  </a:lnTo>
                </a:path>
              </a:pathLst>
            </a:custGeom>
            <a:ln w="3175">
              <a:solidFill>
                <a:srgbClr val="565658"/>
              </a:solidFill>
            </a:ln>
          </p:spPr>
          <p:txBody>
            <a:bodyPr wrap="square" lIns="0" tIns="0" rIns="0" bIns="0" rtlCol="0"/>
            <a:lstStyle/>
            <a:p/>
          </p:txBody>
        </p:sp>
        <p:sp>
          <p:nvSpPr>
            <p:cNvPr id="1666" name="object 1666" descr=""/>
            <p:cNvSpPr/>
            <p:nvPr/>
          </p:nvSpPr>
          <p:spPr>
            <a:xfrm>
              <a:off x="5874733" y="2473746"/>
              <a:ext cx="0" cy="48895"/>
            </a:xfrm>
            <a:custGeom>
              <a:avLst/>
              <a:gdLst/>
              <a:ahLst/>
              <a:cxnLst/>
              <a:rect l="l" t="t" r="r" b="b"/>
              <a:pathLst>
                <a:path w="0" h="48894">
                  <a:moveTo>
                    <a:pt x="0" y="0"/>
                  </a:moveTo>
                  <a:lnTo>
                    <a:pt x="0" y="48691"/>
                  </a:lnTo>
                </a:path>
              </a:pathLst>
            </a:custGeom>
            <a:ln w="3175">
              <a:solidFill>
                <a:srgbClr val="565658"/>
              </a:solidFill>
            </a:ln>
          </p:spPr>
          <p:txBody>
            <a:bodyPr wrap="square" lIns="0" tIns="0" rIns="0" bIns="0" rtlCol="0"/>
            <a:lstStyle/>
            <a:p/>
          </p:txBody>
        </p:sp>
        <p:sp>
          <p:nvSpPr>
            <p:cNvPr id="1667" name="object 1667" descr=""/>
            <p:cNvSpPr/>
            <p:nvPr/>
          </p:nvSpPr>
          <p:spPr>
            <a:xfrm>
              <a:off x="5874733" y="2532521"/>
              <a:ext cx="0" cy="48895"/>
            </a:xfrm>
            <a:custGeom>
              <a:avLst/>
              <a:gdLst/>
              <a:ahLst/>
              <a:cxnLst/>
              <a:rect l="l" t="t" r="r" b="b"/>
              <a:pathLst>
                <a:path w="0" h="48894">
                  <a:moveTo>
                    <a:pt x="0" y="0"/>
                  </a:moveTo>
                  <a:lnTo>
                    <a:pt x="0" y="48691"/>
                  </a:lnTo>
                </a:path>
              </a:pathLst>
            </a:custGeom>
            <a:ln w="3175">
              <a:solidFill>
                <a:srgbClr val="565658"/>
              </a:solidFill>
            </a:ln>
          </p:spPr>
          <p:txBody>
            <a:bodyPr wrap="square" lIns="0" tIns="0" rIns="0" bIns="0" rtlCol="0"/>
            <a:lstStyle/>
            <a:p/>
          </p:txBody>
        </p:sp>
        <p:sp>
          <p:nvSpPr>
            <p:cNvPr id="1668" name="object 1668" descr=""/>
            <p:cNvSpPr/>
            <p:nvPr/>
          </p:nvSpPr>
          <p:spPr>
            <a:xfrm>
              <a:off x="5791934" y="2485281"/>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1669" name="object 1669" descr=""/>
            <p:cNvSpPr/>
            <p:nvPr/>
          </p:nvSpPr>
          <p:spPr>
            <a:xfrm>
              <a:off x="5791972" y="2569666"/>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1670" name="object 1670" descr=""/>
            <p:cNvSpPr/>
            <p:nvPr/>
          </p:nvSpPr>
          <p:spPr>
            <a:xfrm>
              <a:off x="5792194" y="2569664"/>
              <a:ext cx="635" cy="3810"/>
            </a:xfrm>
            <a:custGeom>
              <a:avLst/>
              <a:gdLst/>
              <a:ahLst/>
              <a:cxnLst/>
              <a:rect l="l" t="t" r="r" b="b"/>
              <a:pathLst>
                <a:path w="635" h="3810">
                  <a:moveTo>
                    <a:pt x="558" y="3213"/>
                  </a:moveTo>
                  <a:lnTo>
                    <a:pt x="0" y="0"/>
                  </a:lnTo>
                </a:path>
              </a:pathLst>
            </a:custGeom>
            <a:ln w="3175">
              <a:solidFill>
                <a:srgbClr val="565658"/>
              </a:solidFill>
            </a:ln>
          </p:spPr>
          <p:txBody>
            <a:bodyPr wrap="square" lIns="0" tIns="0" rIns="0" bIns="0" rtlCol="0"/>
            <a:lstStyle/>
            <a:p/>
          </p:txBody>
        </p:sp>
        <p:sp>
          <p:nvSpPr>
            <p:cNvPr id="1671" name="object 1671" descr=""/>
            <p:cNvSpPr/>
            <p:nvPr/>
          </p:nvSpPr>
          <p:spPr>
            <a:xfrm>
              <a:off x="5792194" y="2482069"/>
              <a:ext cx="635" cy="3810"/>
            </a:xfrm>
            <a:custGeom>
              <a:avLst/>
              <a:gdLst/>
              <a:ahLst/>
              <a:cxnLst/>
              <a:rect l="l" t="t" r="r" b="b"/>
              <a:pathLst>
                <a:path w="635" h="3810">
                  <a:moveTo>
                    <a:pt x="558" y="0"/>
                  </a:moveTo>
                  <a:lnTo>
                    <a:pt x="0" y="3213"/>
                  </a:lnTo>
                </a:path>
              </a:pathLst>
            </a:custGeom>
            <a:ln w="3175">
              <a:solidFill>
                <a:srgbClr val="565658"/>
              </a:solidFill>
            </a:ln>
          </p:spPr>
          <p:txBody>
            <a:bodyPr wrap="square" lIns="0" tIns="0" rIns="0" bIns="0" rtlCol="0"/>
            <a:lstStyle/>
            <a:p/>
          </p:txBody>
        </p:sp>
        <p:sp>
          <p:nvSpPr>
            <p:cNvPr id="1672" name="object 1672" descr=""/>
            <p:cNvSpPr/>
            <p:nvPr/>
          </p:nvSpPr>
          <p:spPr>
            <a:xfrm>
              <a:off x="5795250" y="2486309"/>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1673" name="object 1673" descr=""/>
            <p:cNvSpPr/>
            <p:nvPr/>
          </p:nvSpPr>
          <p:spPr>
            <a:xfrm>
              <a:off x="5786637" y="2478199"/>
              <a:ext cx="4445" cy="0"/>
            </a:xfrm>
            <a:custGeom>
              <a:avLst/>
              <a:gdLst/>
              <a:ahLst/>
              <a:cxnLst/>
              <a:rect l="l" t="t" r="r" b="b"/>
              <a:pathLst>
                <a:path w="4445" h="0">
                  <a:moveTo>
                    <a:pt x="4317" y="0"/>
                  </a:moveTo>
                  <a:lnTo>
                    <a:pt x="0" y="0"/>
                  </a:lnTo>
                </a:path>
              </a:pathLst>
            </a:custGeom>
            <a:ln w="3175">
              <a:solidFill>
                <a:srgbClr val="565658"/>
              </a:solidFill>
            </a:ln>
          </p:spPr>
          <p:txBody>
            <a:bodyPr wrap="square" lIns="0" tIns="0" rIns="0" bIns="0" rtlCol="0"/>
            <a:lstStyle/>
            <a:p/>
          </p:txBody>
        </p:sp>
        <p:sp>
          <p:nvSpPr>
            <p:cNvPr id="1674" name="object 1674" descr=""/>
            <p:cNvSpPr/>
            <p:nvPr/>
          </p:nvSpPr>
          <p:spPr>
            <a:xfrm>
              <a:off x="5790862" y="2482069"/>
              <a:ext cx="1905" cy="0"/>
            </a:xfrm>
            <a:custGeom>
              <a:avLst/>
              <a:gdLst/>
              <a:ahLst/>
              <a:cxnLst/>
              <a:rect l="l" t="t" r="r" b="b"/>
              <a:pathLst>
                <a:path w="1904" h="0">
                  <a:moveTo>
                    <a:pt x="0" y="0"/>
                  </a:moveTo>
                  <a:lnTo>
                    <a:pt x="1892" y="0"/>
                  </a:lnTo>
                </a:path>
              </a:pathLst>
            </a:custGeom>
            <a:ln w="3175">
              <a:solidFill>
                <a:srgbClr val="565658"/>
              </a:solidFill>
            </a:ln>
          </p:spPr>
          <p:txBody>
            <a:bodyPr wrap="square" lIns="0" tIns="0" rIns="0" bIns="0" rtlCol="0"/>
            <a:lstStyle/>
            <a:p/>
          </p:txBody>
        </p:sp>
        <p:sp>
          <p:nvSpPr>
            <p:cNvPr id="1675" name="object 1675" descr=""/>
            <p:cNvSpPr/>
            <p:nvPr/>
          </p:nvSpPr>
          <p:spPr>
            <a:xfrm>
              <a:off x="5795258" y="2568637"/>
              <a:ext cx="2540" cy="0"/>
            </a:xfrm>
            <a:custGeom>
              <a:avLst/>
              <a:gdLst/>
              <a:ahLst/>
              <a:cxnLst/>
              <a:rect l="l" t="t" r="r" b="b"/>
              <a:pathLst>
                <a:path w="2539" h="0">
                  <a:moveTo>
                    <a:pt x="0" y="0"/>
                  </a:moveTo>
                  <a:lnTo>
                    <a:pt x="1943" y="0"/>
                  </a:lnTo>
                </a:path>
              </a:pathLst>
            </a:custGeom>
            <a:ln w="3175">
              <a:solidFill>
                <a:srgbClr val="565658"/>
              </a:solidFill>
            </a:ln>
          </p:spPr>
          <p:txBody>
            <a:bodyPr wrap="square" lIns="0" tIns="0" rIns="0" bIns="0" rtlCol="0"/>
            <a:lstStyle/>
            <a:p/>
          </p:txBody>
        </p:sp>
        <p:sp>
          <p:nvSpPr>
            <p:cNvPr id="1676" name="object 1676" descr=""/>
            <p:cNvSpPr/>
            <p:nvPr/>
          </p:nvSpPr>
          <p:spPr>
            <a:xfrm>
              <a:off x="5790848" y="2572878"/>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1677" name="object 1677" descr=""/>
            <p:cNvSpPr/>
            <p:nvPr/>
          </p:nvSpPr>
          <p:spPr>
            <a:xfrm>
              <a:off x="5786626" y="2576747"/>
              <a:ext cx="4445" cy="0"/>
            </a:xfrm>
            <a:custGeom>
              <a:avLst/>
              <a:gdLst/>
              <a:ahLst/>
              <a:cxnLst/>
              <a:rect l="l" t="t" r="r" b="b"/>
              <a:pathLst>
                <a:path w="4445" h="0">
                  <a:moveTo>
                    <a:pt x="0" y="0"/>
                  </a:moveTo>
                  <a:lnTo>
                    <a:pt x="4330" y="0"/>
                  </a:lnTo>
                </a:path>
              </a:pathLst>
            </a:custGeom>
            <a:ln w="3175">
              <a:solidFill>
                <a:srgbClr val="565658"/>
              </a:solidFill>
            </a:ln>
          </p:spPr>
          <p:txBody>
            <a:bodyPr wrap="square" lIns="0" tIns="0" rIns="0" bIns="0" rtlCol="0"/>
            <a:lstStyle/>
            <a:p/>
          </p:txBody>
        </p:sp>
        <p:sp>
          <p:nvSpPr>
            <p:cNvPr id="1678" name="object 1678" descr=""/>
            <p:cNvSpPr/>
            <p:nvPr/>
          </p:nvSpPr>
          <p:spPr>
            <a:xfrm>
              <a:off x="5785016" y="2486793"/>
              <a:ext cx="5715" cy="0"/>
            </a:xfrm>
            <a:custGeom>
              <a:avLst/>
              <a:gdLst/>
              <a:ahLst/>
              <a:cxnLst/>
              <a:rect l="l" t="t" r="r" b="b"/>
              <a:pathLst>
                <a:path w="5714" h="0">
                  <a:moveTo>
                    <a:pt x="5499" y="0"/>
                  </a:moveTo>
                  <a:lnTo>
                    <a:pt x="0" y="0"/>
                  </a:lnTo>
                </a:path>
              </a:pathLst>
            </a:custGeom>
            <a:ln w="3175">
              <a:solidFill>
                <a:srgbClr val="565658"/>
              </a:solidFill>
            </a:ln>
          </p:spPr>
          <p:txBody>
            <a:bodyPr wrap="square" lIns="0" tIns="0" rIns="0" bIns="0" rtlCol="0"/>
            <a:lstStyle/>
            <a:p/>
          </p:txBody>
        </p:sp>
        <p:sp>
          <p:nvSpPr>
            <p:cNvPr id="1679" name="object 1679" descr=""/>
            <p:cNvSpPr/>
            <p:nvPr/>
          </p:nvSpPr>
          <p:spPr>
            <a:xfrm>
              <a:off x="5785003" y="2568153"/>
              <a:ext cx="5715" cy="0"/>
            </a:xfrm>
            <a:custGeom>
              <a:avLst/>
              <a:gdLst/>
              <a:ahLst/>
              <a:cxnLst/>
              <a:rect l="l" t="t" r="r" b="b"/>
              <a:pathLst>
                <a:path w="5714" h="0">
                  <a:moveTo>
                    <a:pt x="5524" y="0"/>
                  </a:moveTo>
                  <a:lnTo>
                    <a:pt x="0" y="0"/>
                  </a:lnTo>
                </a:path>
              </a:pathLst>
            </a:custGeom>
            <a:ln w="3175">
              <a:solidFill>
                <a:srgbClr val="565658"/>
              </a:solidFill>
            </a:ln>
          </p:spPr>
          <p:txBody>
            <a:bodyPr wrap="square" lIns="0" tIns="0" rIns="0" bIns="0" rtlCol="0"/>
            <a:lstStyle/>
            <a:p/>
          </p:txBody>
        </p:sp>
        <p:sp>
          <p:nvSpPr>
            <p:cNvPr id="1680" name="object 1680" descr=""/>
            <p:cNvSpPr/>
            <p:nvPr/>
          </p:nvSpPr>
          <p:spPr>
            <a:xfrm>
              <a:off x="5871893" y="2491532"/>
              <a:ext cx="0" cy="72390"/>
            </a:xfrm>
            <a:custGeom>
              <a:avLst/>
              <a:gdLst/>
              <a:ahLst/>
              <a:cxnLst/>
              <a:rect l="l" t="t" r="r" b="b"/>
              <a:pathLst>
                <a:path w="0" h="72389">
                  <a:moveTo>
                    <a:pt x="0" y="0"/>
                  </a:moveTo>
                  <a:lnTo>
                    <a:pt x="0" y="71882"/>
                  </a:lnTo>
                </a:path>
              </a:pathLst>
            </a:custGeom>
            <a:ln w="3175">
              <a:solidFill>
                <a:srgbClr val="565658"/>
              </a:solidFill>
            </a:ln>
          </p:spPr>
          <p:txBody>
            <a:bodyPr wrap="square" lIns="0" tIns="0" rIns="0" bIns="0" rtlCol="0"/>
            <a:lstStyle/>
            <a:p/>
          </p:txBody>
        </p:sp>
        <p:sp>
          <p:nvSpPr>
            <p:cNvPr id="1681" name="object 1681" descr=""/>
            <p:cNvSpPr/>
            <p:nvPr/>
          </p:nvSpPr>
          <p:spPr>
            <a:xfrm>
              <a:off x="5869946" y="2491181"/>
              <a:ext cx="0" cy="73025"/>
            </a:xfrm>
            <a:custGeom>
              <a:avLst/>
              <a:gdLst/>
              <a:ahLst/>
              <a:cxnLst/>
              <a:rect l="l" t="t" r="r" b="b"/>
              <a:pathLst>
                <a:path w="0" h="73025">
                  <a:moveTo>
                    <a:pt x="0" y="72593"/>
                  </a:moveTo>
                  <a:lnTo>
                    <a:pt x="0" y="0"/>
                  </a:lnTo>
                </a:path>
              </a:pathLst>
            </a:custGeom>
            <a:ln w="3175">
              <a:solidFill>
                <a:srgbClr val="565658"/>
              </a:solidFill>
            </a:ln>
          </p:spPr>
          <p:txBody>
            <a:bodyPr wrap="square" lIns="0" tIns="0" rIns="0" bIns="0" rtlCol="0"/>
            <a:lstStyle/>
            <a:p/>
          </p:txBody>
        </p:sp>
        <p:sp>
          <p:nvSpPr>
            <p:cNvPr id="1682" name="object 1682" descr=""/>
            <p:cNvSpPr/>
            <p:nvPr/>
          </p:nvSpPr>
          <p:spPr>
            <a:xfrm>
              <a:off x="5798769" y="2526915"/>
              <a:ext cx="1905" cy="0"/>
            </a:xfrm>
            <a:custGeom>
              <a:avLst/>
              <a:gdLst/>
              <a:ahLst/>
              <a:cxnLst/>
              <a:rect l="l" t="t" r="r" b="b"/>
              <a:pathLst>
                <a:path w="1904" h="0">
                  <a:moveTo>
                    <a:pt x="1295" y="0"/>
                  </a:moveTo>
                  <a:lnTo>
                    <a:pt x="0" y="0"/>
                  </a:lnTo>
                </a:path>
              </a:pathLst>
            </a:custGeom>
            <a:ln w="3175">
              <a:solidFill>
                <a:srgbClr val="565658"/>
              </a:solidFill>
            </a:ln>
          </p:spPr>
          <p:txBody>
            <a:bodyPr wrap="square" lIns="0" tIns="0" rIns="0" bIns="0" rtlCol="0"/>
            <a:lstStyle/>
            <a:p/>
          </p:txBody>
        </p:sp>
        <p:sp>
          <p:nvSpPr>
            <p:cNvPr id="1683" name="object 1683" descr=""/>
            <p:cNvSpPr/>
            <p:nvPr/>
          </p:nvSpPr>
          <p:spPr>
            <a:xfrm>
              <a:off x="5798769" y="2528031"/>
              <a:ext cx="1905" cy="0"/>
            </a:xfrm>
            <a:custGeom>
              <a:avLst/>
              <a:gdLst/>
              <a:ahLst/>
              <a:cxnLst/>
              <a:rect l="l" t="t" r="r" b="b"/>
              <a:pathLst>
                <a:path w="1904" h="0">
                  <a:moveTo>
                    <a:pt x="1295" y="0"/>
                  </a:moveTo>
                  <a:lnTo>
                    <a:pt x="0" y="0"/>
                  </a:lnTo>
                </a:path>
              </a:pathLst>
            </a:custGeom>
            <a:ln w="3175">
              <a:solidFill>
                <a:srgbClr val="565658"/>
              </a:solidFill>
            </a:ln>
          </p:spPr>
          <p:txBody>
            <a:bodyPr wrap="square" lIns="0" tIns="0" rIns="0" bIns="0" rtlCol="0"/>
            <a:lstStyle/>
            <a:p/>
          </p:txBody>
        </p:sp>
        <p:sp>
          <p:nvSpPr>
            <p:cNvPr id="1684" name="object 1684" descr=""/>
            <p:cNvSpPr/>
            <p:nvPr/>
          </p:nvSpPr>
          <p:spPr>
            <a:xfrm>
              <a:off x="5796017" y="2567880"/>
              <a:ext cx="4445" cy="0"/>
            </a:xfrm>
            <a:custGeom>
              <a:avLst/>
              <a:gdLst/>
              <a:ahLst/>
              <a:cxnLst/>
              <a:rect l="l" t="t" r="r" b="b"/>
              <a:pathLst>
                <a:path w="4445" h="0">
                  <a:moveTo>
                    <a:pt x="4445" y="0"/>
                  </a:moveTo>
                  <a:lnTo>
                    <a:pt x="0" y="0"/>
                  </a:lnTo>
                </a:path>
              </a:pathLst>
            </a:custGeom>
            <a:ln w="3175">
              <a:solidFill>
                <a:srgbClr val="565658"/>
              </a:solidFill>
            </a:ln>
          </p:spPr>
          <p:txBody>
            <a:bodyPr wrap="square" lIns="0" tIns="0" rIns="0" bIns="0" rtlCol="0"/>
            <a:lstStyle/>
            <a:p/>
          </p:txBody>
        </p:sp>
        <p:sp>
          <p:nvSpPr>
            <p:cNvPr id="1685" name="object 1685" descr=""/>
            <p:cNvSpPr/>
            <p:nvPr/>
          </p:nvSpPr>
          <p:spPr>
            <a:xfrm>
              <a:off x="5796028" y="2487079"/>
              <a:ext cx="4445" cy="0"/>
            </a:xfrm>
            <a:custGeom>
              <a:avLst/>
              <a:gdLst/>
              <a:ahLst/>
              <a:cxnLst/>
              <a:rect l="l" t="t" r="r" b="b"/>
              <a:pathLst>
                <a:path w="4445" h="0">
                  <a:moveTo>
                    <a:pt x="0" y="0"/>
                  </a:moveTo>
                  <a:lnTo>
                    <a:pt x="4432" y="0"/>
                  </a:lnTo>
                </a:path>
              </a:pathLst>
            </a:custGeom>
            <a:ln w="3175">
              <a:solidFill>
                <a:srgbClr val="565658"/>
              </a:solidFill>
            </a:ln>
          </p:spPr>
          <p:txBody>
            <a:bodyPr wrap="square" lIns="0" tIns="0" rIns="0" bIns="0" rtlCol="0"/>
            <a:lstStyle/>
            <a:p/>
          </p:txBody>
        </p:sp>
        <p:sp>
          <p:nvSpPr>
            <p:cNvPr id="1686" name="object 1686" descr=""/>
            <p:cNvSpPr/>
            <p:nvPr/>
          </p:nvSpPr>
          <p:spPr>
            <a:xfrm>
              <a:off x="5825247" y="2492076"/>
              <a:ext cx="0" cy="71120"/>
            </a:xfrm>
            <a:custGeom>
              <a:avLst/>
              <a:gdLst/>
              <a:ahLst/>
              <a:cxnLst/>
              <a:rect l="l" t="t" r="r" b="b"/>
              <a:pathLst>
                <a:path w="0" h="71119">
                  <a:moveTo>
                    <a:pt x="0" y="0"/>
                  </a:moveTo>
                  <a:lnTo>
                    <a:pt x="0" y="70789"/>
                  </a:lnTo>
                </a:path>
              </a:pathLst>
            </a:custGeom>
            <a:ln w="3175">
              <a:solidFill>
                <a:srgbClr val="565658"/>
              </a:solidFill>
            </a:ln>
          </p:spPr>
          <p:txBody>
            <a:bodyPr wrap="square" lIns="0" tIns="0" rIns="0" bIns="0" rtlCol="0"/>
            <a:lstStyle/>
            <a:p/>
          </p:txBody>
        </p:sp>
        <p:sp>
          <p:nvSpPr>
            <p:cNvPr id="1687" name="object 1687" descr=""/>
            <p:cNvSpPr/>
            <p:nvPr/>
          </p:nvSpPr>
          <p:spPr>
            <a:xfrm>
              <a:off x="5808406" y="2492184"/>
              <a:ext cx="0" cy="71120"/>
            </a:xfrm>
            <a:custGeom>
              <a:avLst/>
              <a:gdLst/>
              <a:ahLst/>
              <a:cxnLst/>
              <a:rect l="l" t="t" r="r" b="b"/>
              <a:pathLst>
                <a:path w="0" h="71119">
                  <a:moveTo>
                    <a:pt x="0" y="70573"/>
                  </a:moveTo>
                  <a:lnTo>
                    <a:pt x="0" y="0"/>
                  </a:lnTo>
                </a:path>
              </a:pathLst>
            </a:custGeom>
            <a:ln w="3175">
              <a:solidFill>
                <a:srgbClr val="565658"/>
              </a:solidFill>
            </a:ln>
          </p:spPr>
          <p:txBody>
            <a:bodyPr wrap="square" lIns="0" tIns="0" rIns="0" bIns="0" rtlCol="0"/>
            <a:lstStyle/>
            <a:p/>
          </p:txBody>
        </p:sp>
        <p:sp>
          <p:nvSpPr>
            <p:cNvPr id="1688" name="object 1688" descr=""/>
            <p:cNvSpPr/>
            <p:nvPr/>
          </p:nvSpPr>
          <p:spPr>
            <a:xfrm>
              <a:off x="5840794" y="2491885"/>
              <a:ext cx="0" cy="71755"/>
            </a:xfrm>
            <a:custGeom>
              <a:avLst/>
              <a:gdLst/>
              <a:ahLst/>
              <a:cxnLst/>
              <a:rect l="l" t="t" r="r" b="b"/>
              <a:pathLst>
                <a:path w="0" h="71755">
                  <a:moveTo>
                    <a:pt x="0" y="71170"/>
                  </a:moveTo>
                  <a:lnTo>
                    <a:pt x="0" y="0"/>
                  </a:lnTo>
                </a:path>
              </a:pathLst>
            </a:custGeom>
            <a:ln w="3175">
              <a:solidFill>
                <a:srgbClr val="565658"/>
              </a:solidFill>
            </a:ln>
          </p:spPr>
          <p:txBody>
            <a:bodyPr wrap="square" lIns="0" tIns="0" rIns="0" bIns="0" rtlCol="0"/>
            <a:lstStyle/>
            <a:p/>
          </p:txBody>
        </p:sp>
        <p:sp>
          <p:nvSpPr>
            <p:cNvPr id="1689" name="object 1689" descr=""/>
            <p:cNvSpPr/>
            <p:nvPr/>
          </p:nvSpPr>
          <p:spPr>
            <a:xfrm>
              <a:off x="5857649" y="2491568"/>
              <a:ext cx="0" cy="72390"/>
            </a:xfrm>
            <a:custGeom>
              <a:avLst/>
              <a:gdLst/>
              <a:ahLst/>
              <a:cxnLst/>
              <a:rect l="l" t="t" r="r" b="b"/>
              <a:pathLst>
                <a:path w="0" h="72389">
                  <a:moveTo>
                    <a:pt x="0" y="0"/>
                  </a:moveTo>
                  <a:lnTo>
                    <a:pt x="0" y="71805"/>
                  </a:lnTo>
                </a:path>
              </a:pathLst>
            </a:custGeom>
            <a:ln w="3175">
              <a:solidFill>
                <a:srgbClr val="565658"/>
              </a:solidFill>
            </a:ln>
          </p:spPr>
          <p:txBody>
            <a:bodyPr wrap="square" lIns="0" tIns="0" rIns="0" bIns="0" rtlCol="0"/>
            <a:lstStyle/>
            <a:p/>
          </p:txBody>
        </p:sp>
        <p:sp>
          <p:nvSpPr>
            <p:cNvPr id="1690" name="object 1690" descr=""/>
            <p:cNvSpPr/>
            <p:nvPr/>
          </p:nvSpPr>
          <p:spPr>
            <a:xfrm>
              <a:off x="5799841" y="2495202"/>
              <a:ext cx="4445" cy="0"/>
            </a:xfrm>
            <a:custGeom>
              <a:avLst/>
              <a:gdLst/>
              <a:ahLst/>
              <a:cxnLst/>
              <a:rect l="l" t="t" r="r" b="b"/>
              <a:pathLst>
                <a:path w="4445" h="0">
                  <a:moveTo>
                    <a:pt x="4267" y="0"/>
                  </a:moveTo>
                  <a:lnTo>
                    <a:pt x="0" y="0"/>
                  </a:lnTo>
                </a:path>
              </a:pathLst>
            </a:custGeom>
            <a:ln w="3175">
              <a:solidFill>
                <a:srgbClr val="565658"/>
              </a:solidFill>
            </a:ln>
          </p:spPr>
          <p:txBody>
            <a:bodyPr wrap="square" lIns="0" tIns="0" rIns="0" bIns="0" rtlCol="0"/>
            <a:lstStyle/>
            <a:p/>
          </p:txBody>
        </p:sp>
        <p:sp>
          <p:nvSpPr>
            <p:cNvPr id="1691" name="object 1691" descr=""/>
            <p:cNvSpPr/>
            <p:nvPr/>
          </p:nvSpPr>
          <p:spPr>
            <a:xfrm>
              <a:off x="5799847" y="2559744"/>
              <a:ext cx="4445" cy="0"/>
            </a:xfrm>
            <a:custGeom>
              <a:avLst/>
              <a:gdLst/>
              <a:ahLst/>
              <a:cxnLst/>
              <a:rect l="l" t="t" r="r" b="b"/>
              <a:pathLst>
                <a:path w="4445" h="0">
                  <a:moveTo>
                    <a:pt x="0" y="0"/>
                  </a:moveTo>
                  <a:lnTo>
                    <a:pt x="4254" y="0"/>
                  </a:lnTo>
                </a:path>
              </a:pathLst>
            </a:custGeom>
            <a:ln w="3175">
              <a:solidFill>
                <a:srgbClr val="565658"/>
              </a:solidFill>
            </a:ln>
          </p:spPr>
          <p:txBody>
            <a:bodyPr wrap="square" lIns="0" tIns="0" rIns="0" bIns="0" rtlCol="0"/>
            <a:lstStyle/>
            <a:p/>
          </p:txBody>
        </p:sp>
        <p:sp>
          <p:nvSpPr>
            <p:cNvPr id="1692" name="object 1692" descr=""/>
            <p:cNvSpPr/>
            <p:nvPr/>
          </p:nvSpPr>
          <p:spPr>
            <a:xfrm>
              <a:off x="5800901" y="2523430"/>
              <a:ext cx="3175" cy="1270"/>
            </a:xfrm>
            <a:custGeom>
              <a:avLst/>
              <a:gdLst/>
              <a:ahLst/>
              <a:cxnLst/>
              <a:rect l="l" t="t" r="r" b="b"/>
              <a:pathLst>
                <a:path w="3175" h="1269">
                  <a:moveTo>
                    <a:pt x="2946" y="0"/>
                  </a:moveTo>
                  <a:lnTo>
                    <a:pt x="0" y="1231"/>
                  </a:lnTo>
                </a:path>
              </a:pathLst>
            </a:custGeom>
            <a:ln w="3175">
              <a:solidFill>
                <a:srgbClr val="565658"/>
              </a:solidFill>
            </a:ln>
          </p:spPr>
          <p:txBody>
            <a:bodyPr wrap="square" lIns="0" tIns="0" rIns="0" bIns="0" rtlCol="0"/>
            <a:lstStyle/>
            <a:p/>
          </p:txBody>
        </p:sp>
        <p:sp>
          <p:nvSpPr>
            <p:cNvPr id="1693" name="object 1693" descr=""/>
            <p:cNvSpPr/>
            <p:nvPr/>
          </p:nvSpPr>
          <p:spPr>
            <a:xfrm>
              <a:off x="5800901" y="2530288"/>
              <a:ext cx="3175" cy="1270"/>
            </a:xfrm>
            <a:custGeom>
              <a:avLst/>
              <a:gdLst/>
              <a:ahLst/>
              <a:cxnLst/>
              <a:rect l="l" t="t" r="r" b="b"/>
              <a:pathLst>
                <a:path w="3175" h="1269">
                  <a:moveTo>
                    <a:pt x="0" y="0"/>
                  </a:moveTo>
                  <a:lnTo>
                    <a:pt x="2946" y="1231"/>
                  </a:lnTo>
                </a:path>
              </a:pathLst>
            </a:custGeom>
            <a:ln w="3175">
              <a:solidFill>
                <a:srgbClr val="565658"/>
              </a:solidFill>
            </a:ln>
          </p:spPr>
          <p:txBody>
            <a:bodyPr wrap="square" lIns="0" tIns="0" rIns="0" bIns="0" rtlCol="0"/>
            <a:lstStyle/>
            <a:p/>
          </p:txBody>
        </p:sp>
        <p:sp>
          <p:nvSpPr>
            <p:cNvPr id="1694" name="object 1694" descr=""/>
            <p:cNvSpPr/>
            <p:nvPr/>
          </p:nvSpPr>
          <p:spPr>
            <a:xfrm>
              <a:off x="5810352" y="2488618"/>
              <a:ext cx="0" cy="78105"/>
            </a:xfrm>
            <a:custGeom>
              <a:avLst/>
              <a:gdLst/>
              <a:ahLst/>
              <a:cxnLst/>
              <a:rect l="l" t="t" r="r" b="b"/>
              <a:pathLst>
                <a:path w="0" h="78105">
                  <a:moveTo>
                    <a:pt x="0" y="77724"/>
                  </a:moveTo>
                  <a:lnTo>
                    <a:pt x="0" y="0"/>
                  </a:lnTo>
                </a:path>
              </a:pathLst>
            </a:custGeom>
            <a:ln w="3175">
              <a:solidFill>
                <a:srgbClr val="565658"/>
              </a:solidFill>
            </a:ln>
          </p:spPr>
          <p:txBody>
            <a:bodyPr wrap="square" lIns="0" tIns="0" rIns="0" bIns="0" rtlCol="0"/>
            <a:lstStyle/>
            <a:p/>
          </p:txBody>
        </p:sp>
        <p:sp>
          <p:nvSpPr>
            <p:cNvPr id="1695" name="object 1695" descr=""/>
            <p:cNvSpPr/>
            <p:nvPr/>
          </p:nvSpPr>
          <p:spPr>
            <a:xfrm>
              <a:off x="5810344" y="2566342"/>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1696" name="object 1696" descr=""/>
            <p:cNvSpPr/>
            <p:nvPr/>
          </p:nvSpPr>
          <p:spPr>
            <a:xfrm>
              <a:off x="5811004" y="2488604"/>
              <a:ext cx="0" cy="78105"/>
            </a:xfrm>
            <a:custGeom>
              <a:avLst/>
              <a:gdLst/>
              <a:ahLst/>
              <a:cxnLst/>
              <a:rect l="l" t="t" r="r" b="b"/>
              <a:pathLst>
                <a:path w="0" h="78105">
                  <a:moveTo>
                    <a:pt x="0" y="0"/>
                  </a:moveTo>
                  <a:lnTo>
                    <a:pt x="0" y="77724"/>
                  </a:lnTo>
                </a:path>
              </a:pathLst>
            </a:custGeom>
            <a:ln w="3175">
              <a:solidFill>
                <a:srgbClr val="565658"/>
              </a:solidFill>
            </a:ln>
          </p:spPr>
          <p:txBody>
            <a:bodyPr wrap="square" lIns="0" tIns="0" rIns="0" bIns="0" rtlCol="0"/>
            <a:lstStyle/>
            <a:p/>
          </p:txBody>
        </p:sp>
        <p:sp>
          <p:nvSpPr>
            <p:cNvPr id="1697" name="object 1697" descr=""/>
            <p:cNvSpPr/>
            <p:nvPr/>
          </p:nvSpPr>
          <p:spPr>
            <a:xfrm>
              <a:off x="5822649" y="2566342"/>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1698" name="object 1698" descr=""/>
            <p:cNvSpPr/>
            <p:nvPr/>
          </p:nvSpPr>
          <p:spPr>
            <a:xfrm>
              <a:off x="5823300" y="2488604"/>
              <a:ext cx="0" cy="78105"/>
            </a:xfrm>
            <a:custGeom>
              <a:avLst/>
              <a:gdLst/>
              <a:ahLst/>
              <a:cxnLst/>
              <a:rect l="l" t="t" r="r" b="b"/>
              <a:pathLst>
                <a:path w="0" h="78105">
                  <a:moveTo>
                    <a:pt x="0" y="0"/>
                  </a:moveTo>
                  <a:lnTo>
                    <a:pt x="0" y="77724"/>
                  </a:lnTo>
                </a:path>
              </a:pathLst>
            </a:custGeom>
            <a:ln w="3175">
              <a:solidFill>
                <a:srgbClr val="565658"/>
              </a:solidFill>
            </a:ln>
          </p:spPr>
          <p:txBody>
            <a:bodyPr wrap="square" lIns="0" tIns="0" rIns="0" bIns="0" rtlCol="0"/>
            <a:lstStyle/>
            <a:p/>
          </p:txBody>
        </p:sp>
        <p:sp>
          <p:nvSpPr>
            <p:cNvPr id="1699" name="object 1699" descr=""/>
            <p:cNvSpPr/>
            <p:nvPr/>
          </p:nvSpPr>
          <p:spPr>
            <a:xfrm>
              <a:off x="5822649" y="2488618"/>
              <a:ext cx="0" cy="78105"/>
            </a:xfrm>
            <a:custGeom>
              <a:avLst/>
              <a:gdLst/>
              <a:ahLst/>
              <a:cxnLst/>
              <a:rect l="l" t="t" r="r" b="b"/>
              <a:pathLst>
                <a:path w="0" h="78105">
                  <a:moveTo>
                    <a:pt x="0" y="77724"/>
                  </a:moveTo>
                  <a:lnTo>
                    <a:pt x="0" y="0"/>
                  </a:lnTo>
                </a:path>
              </a:pathLst>
            </a:custGeom>
            <a:ln w="3175">
              <a:solidFill>
                <a:srgbClr val="565658"/>
              </a:solidFill>
            </a:ln>
          </p:spPr>
          <p:txBody>
            <a:bodyPr wrap="square" lIns="0" tIns="0" rIns="0" bIns="0" rtlCol="0"/>
            <a:lstStyle/>
            <a:p/>
          </p:txBody>
        </p:sp>
        <p:sp>
          <p:nvSpPr>
            <p:cNvPr id="1700" name="object 1700" descr=""/>
            <p:cNvSpPr/>
            <p:nvPr/>
          </p:nvSpPr>
          <p:spPr>
            <a:xfrm>
              <a:off x="5855050" y="2488618"/>
              <a:ext cx="0" cy="78105"/>
            </a:xfrm>
            <a:custGeom>
              <a:avLst/>
              <a:gdLst/>
              <a:ahLst/>
              <a:cxnLst/>
              <a:rect l="l" t="t" r="r" b="b"/>
              <a:pathLst>
                <a:path w="0" h="78105">
                  <a:moveTo>
                    <a:pt x="0" y="77724"/>
                  </a:moveTo>
                  <a:lnTo>
                    <a:pt x="0" y="0"/>
                  </a:lnTo>
                </a:path>
              </a:pathLst>
            </a:custGeom>
            <a:ln w="3175">
              <a:solidFill>
                <a:srgbClr val="565658"/>
              </a:solidFill>
            </a:ln>
          </p:spPr>
          <p:txBody>
            <a:bodyPr wrap="square" lIns="0" tIns="0" rIns="0" bIns="0" rtlCol="0"/>
            <a:lstStyle/>
            <a:p/>
          </p:txBody>
        </p:sp>
        <p:sp>
          <p:nvSpPr>
            <p:cNvPr id="1701" name="object 1701" descr=""/>
            <p:cNvSpPr/>
            <p:nvPr/>
          </p:nvSpPr>
          <p:spPr>
            <a:xfrm>
              <a:off x="5855035" y="2566342"/>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1702" name="object 1702" descr=""/>
            <p:cNvSpPr/>
            <p:nvPr/>
          </p:nvSpPr>
          <p:spPr>
            <a:xfrm>
              <a:off x="5855695" y="2488604"/>
              <a:ext cx="0" cy="78105"/>
            </a:xfrm>
            <a:custGeom>
              <a:avLst/>
              <a:gdLst/>
              <a:ahLst/>
              <a:cxnLst/>
              <a:rect l="l" t="t" r="r" b="b"/>
              <a:pathLst>
                <a:path w="0" h="78105">
                  <a:moveTo>
                    <a:pt x="0" y="0"/>
                  </a:moveTo>
                  <a:lnTo>
                    <a:pt x="0" y="77724"/>
                  </a:lnTo>
                </a:path>
              </a:pathLst>
            </a:custGeom>
            <a:ln w="3175">
              <a:solidFill>
                <a:srgbClr val="565658"/>
              </a:solidFill>
            </a:ln>
          </p:spPr>
          <p:txBody>
            <a:bodyPr wrap="square" lIns="0" tIns="0" rIns="0" bIns="0" rtlCol="0"/>
            <a:lstStyle/>
            <a:p/>
          </p:txBody>
        </p:sp>
        <p:sp>
          <p:nvSpPr>
            <p:cNvPr id="1703" name="object 1703" descr=""/>
            <p:cNvSpPr/>
            <p:nvPr/>
          </p:nvSpPr>
          <p:spPr>
            <a:xfrm>
              <a:off x="5842741" y="2488618"/>
              <a:ext cx="0" cy="78105"/>
            </a:xfrm>
            <a:custGeom>
              <a:avLst/>
              <a:gdLst/>
              <a:ahLst/>
              <a:cxnLst/>
              <a:rect l="l" t="t" r="r" b="b"/>
              <a:pathLst>
                <a:path w="0" h="78105">
                  <a:moveTo>
                    <a:pt x="0" y="77724"/>
                  </a:moveTo>
                  <a:lnTo>
                    <a:pt x="0" y="0"/>
                  </a:lnTo>
                </a:path>
              </a:pathLst>
            </a:custGeom>
            <a:ln w="3175">
              <a:solidFill>
                <a:srgbClr val="565658"/>
              </a:solidFill>
            </a:ln>
          </p:spPr>
          <p:txBody>
            <a:bodyPr wrap="square" lIns="0" tIns="0" rIns="0" bIns="0" rtlCol="0"/>
            <a:lstStyle/>
            <a:p/>
          </p:txBody>
        </p:sp>
        <p:sp>
          <p:nvSpPr>
            <p:cNvPr id="1704" name="object 1704" descr=""/>
            <p:cNvSpPr/>
            <p:nvPr/>
          </p:nvSpPr>
          <p:spPr>
            <a:xfrm>
              <a:off x="5842751" y="2566342"/>
              <a:ext cx="635" cy="0"/>
            </a:xfrm>
            <a:custGeom>
              <a:avLst/>
              <a:gdLst/>
              <a:ahLst/>
              <a:cxnLst/>
              <a:rect l="l" t="t" r="r" b="b"/>
              <a:pathLst>
                <a:path w="635" h="0">
                  <a:moveTo>
                    <a:pt x="635" y="0"/>
                  </a:moveTo>
                  <a:lnTo>
                    <a:pt x="0" y="0"/>
                  </a:lnTo>
                </a:path>
              </a:pathLst>
            </a:custGeom>
            <a:ln w="3175">
              <a:solidFill>
                <a:srgbClr val="565658"/>
              </a:solidFill>
            </a:ln>
          </p:spPr>
          <p:txBody>
            <a:bodyPr wrap="square" lIns="0" tIns="0" rIns="0" bIns="0" rtlCol="0"/>
            <a:lstStyle/>
            <a:p/>
          </p:txBody>
        </p:sp>
        <p:sp>
          <p:nvSpPr>
            <p:cNvPr id="1705" name="object 1705" descr=""/>
            <p:cNvSpPr/>
            <p:nvPr/>
          </p:nvSpPr>
          <p:spPr>
            <a:xfrm>
              <a:off x="5843386" y="2488604"/>
              <a:ext cx="0" cy="78105"/>
            </a:xfrm>
            <a:custGeom>
              <a:avLst/>
              <a:gdLst/>
              <a:ahLst/>
              <a:cxnLst/>
              <a:rect l="l" t="t" r="r" b="b"/>
              <a:pathLst>
                <a:path w="0" h="78105">
                  <a:moveTo>
                    <a:pt x="0" y="0"/>
                  </a:moveTo>
                  <a:lnTo>
                    <a:pt x="0" y="77724"/>
                  </a:lnTo>
                </a:path>
              </a:pathLst>
            </a:custGeom>
            <a:ln w="3175">
              <a:solidFill>
                <a:srgbClr val="565658"/>
              </a:solidFill>
            </a:ln>
          </p:spPr>
          <p:txBody>
            <a:bodyPr wrap="square" lIns="0" tIns="0" rIns="0" bIns="0" rtlCol="0"/>
            <a:lstStyle/>
            <a:p/>
          </p:txBody>
        </p:sp>
        <p:sp>
          <p:nvSpPr>
            <p:cNvPr id="1706" name="object 1706" descr=""/>
            <p:cNvSpPr/>
            <p:nvPr/>
          </p:nvSpPr>
          <p:spPr>
            <a:xfrm>
              <a:off x="5855035" y="2488604"/>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1707" name="object 1707" descr=""/>
            <p:cNvSpPr/>
            <p:nvPr/>
          </p:nvSpPr>
          <p:spPr>
            <a:xfrm>
              <a:off x="5842751" y="2488604"/>
              <a:ext cx="635" cy="0"/>
            </a:xfrm>
            <a:custGeom>
              <a:avLst/>
              <a:gdLst/>
              <a:ahLst/>
              <a:cxnLst/>
              <a:rect l="l" t="t" r="r" b="b"/>
              <a:pathLst>
                <a:path w="635" h="0">
                  <a:moveTo>
                    <a:pt x="635" y="0"/>
                  </a:moveTo>
                  <a:lnTo>
                    <a:pt x="0" y="0"/>
                  </a:lnTo>
                </a:path>
              </a:pathLst>
            </a:custGeom>
            <a:ln w="3175">
              <a:solidFill>
                <a:srgbClr val="565658"/>
              </a:solidFill>
            </a:ln>
          </p:spPr>
          <p:txBody>
            <a:bodyPr wrap="square" lIns="0" tIns="0" rIns="0" bIns="0" rtlCol="0"/>
            <a:lstStyle/>
            <a:p/>
          </p:txBody>
        </p:sp>
        <p:sp>
          <p:nvSpPr>
            <p:cNvPr id="1708" name="object 1708" descr=""/>
            <p:cNvSpPr/>
            <p:nvPr/>
          </p:nvSpPr>
          <p:spPr>
            <a:xfrm>
              <a:off x="5810352" y="2488604"/>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709" name="object 1709" descr=""/>
            <p:cNvSpPr/>
            <p:nvPr/>
          </p:nvSpPr>
          <p:spPr>
            <a:xfrm>
              <a:off x="5822649" y="2488604"/>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1710" name="object 1710" descr=""/>
            <p:cNvSpPr/>
            <p:nvPr/>
          </p:nvSpPr>
          <p:spPr>
            <a:xfrm>
              <a:off x="5503965" y="2498363"/>
              <a:ext cx="0" cy="635"/>
            </a:xfrm>
            <a:custGeom>
              <a:avLst/>
              <a:gdLst/>
              <a:ahLst/>
              <a:cxnLst/>
              <a:rect l="l" t="t" r="r" b="b"/>
              <a:pathLst>
                <a:path w="0" h="635">
                  <a:moveTo>
                    <a:pt x="0" y="76"/>
                  </a:moveTo>
                  <a:lnTo>
                    <a:pt x="0" y="0"/>
                  </a:lnTo>
                </a:path>
              </a:pathLst>
            </a:custGeom>
            <a:ln w="3175">
              <a:solidFill>
                <a:srgbClr val="565658"/>
              </a:solidFill>
            </a:ln>
          </p:spPr>
          <p:txBody>
            <a:bodyPr wrap="square" lIns="0" tIns="0" rIns="0" bIns="0" rtlCol="0"/>
            <a:lstStyle/>
            <a:p/>
          </p:txBody>
        </p:sp>
        <p:sp>
          <p:nvSpPr>
            <p:cNvPr id="1711" name="object 1711" descr=""/>
            <p:cNvSpPr/>
            <p:nvPr/>
          </p:nvSpPr>
          <p:spPr>
            <a:xfrm>
              <a:off x="5504150" y="2498166"/>
              <a:ext cx="0" cy="635"/>
            </a:xfrm>
            <a:custGeom>
              <a:avLst/>
              <a:gdLst/>
              <a:ahLst/>
              <a:cxnLst/>
              <a:rect l="l" t="t" r="r" b="b"/>
              <a:pathLst>
                <a:path w="0" h="635">
                  <a:moveTo>
                    <a:pt x="0" y="0"/>
                  </a:moveTo>
                  <a:lnTo>
                    <a:pt x="0" y="266"/>
                  </a:lnTo>
                </a:path>
              </a:pathLst>
            </a:custGeom>
            <a:ln w="3175">
              <a:solidFill>
                <a:srgbClr val="565658"/>
              </a:solidFill>
            </a:ln>
          </p:spPr>
          <p:txBody>
            <a:bodyPr wrap="square" lIns="0" tIns="0" rIns="0" bIns="0" rtlCol="0"/>
            <a:lstStyle/>
            <a:p/>
          </p:txBody>
        </p:sp>
        <p:sp>
          <p:nvSpPr>
            <p:cNvPr id="1712" name="object 1712" descr=""/>
            <p:cNvSpPr/>
            <p:nvPr/>
          </p:nvSpPr>
          <p:spPr>
            <a:xfrm>
              <a:off x="5502662" y="2538511"/>
              <a:ext cx="0" cy="3175"/>
            </a:xfrm>
            <a:custGeom>
              <a:avLst/>
              <a:gdLst/>
              <a:ahLst/>
              <a:cxnLst/>
              <a:rect l="l" t="t" r="r" b="b"/>
              <a:pathLst>
                <a:path w="0" h="3175">
                  <a:moveTo>
                    <a:pt x="0" y="3175"/>
                  </a:moveTo>
                  <a:lnTo>
                    <a:pt x="0" y="0"/>
                  </a:lnTo>
                </a:path>
              </a:pathLst>
            </a:custGeom>
            <a:ln w="3175">
              <a:solidFill>
                <a:srgbClr val="565658"/>
              </a:solidFill>
            </a:ln>
          </p:spPr>
          <p:txBody>
            <a:bodyPr wrap="square" lIns="0" tIns="0" rIns="0" bIns="0" rtlCol="0"/>
            <a:lstStyle/>
            <a:p/>
          </p:txBody>
        </p:sp>
        <p:sp>
          <p:nvSpPr>
            <p:cNvPr id="1713" name="object 1713" descr=""/>
            <p:cNvSpPr/>
            <p:nvPr/>
          </p:nvSpPr>
          <p:spPr>
            <a:xfrm>
              <a:off x="5502855" y="2538325"/>
              <a:ext cx="0" cy="3810"/>
            </a:xfrm>
            <a:custGeom>
              <a:avLst/>
              <a:gdLst/>
              <a:ahLst/>
              <a:cxnLst/>
              <a:rect l="l" t="t" r="r" b="b"/>
              <a:pathLst>
                <a:path w="0" h="3810">
                  <a:moveTo>
                    <a:pt x="0" y="0"/>
                  </a:moveTo>
                  <a:lnTo>
                    <a:pt x="0" y="3556"/>
                  </a:lnTo>
                </a:path>
              </a:pathLst>
            </a:custGeom>
            <a:ln w="3175">
              <a:solidFill>
                <a:srgbClr val="565658"/>
              </a:solidFill>
            </a:ln>
          </p:spPr>
          <p:txBody>
            <a:bodyPr wrap="square" lIns="0" tIns="0" rIns="0" bIns="0" rtlCol="0"/>
            <a:lstStyle/>
            <a:p/>
          </p:txBody>
        </p:sp>
        <p:sp>
          <p:nvSpPr>
            <p:cNvPr id="1714" name="object 1714" descr=""/>
            <p:cNvSpPr/>
            <p:nvPr/>
          </p:nvSpPr>
          <p:spPr>
            <a:xfrm>
              <a:off x="5502929" y="2566528"/>
              <a:ext cx="0" cy="1270"/>
            </a:xfrm>
            <a:custGeom>
              <a:avLst/>
              <a:gdLst/>
              <a:ahLst/>
              <a:cxnLst/>
              <a:rect l="l" t="t" r="r" b="b"/>
              <a:pathLst>
                <a:path w="0" h="1269">
                  <a:moveTo>
                    <a:pt x="0" y="0"/>
                  </a:moveTo>
                  <a:lnTo>
                    <a:pt x="0" y="927"/>
                  </a:lnTo>
                </a:path>
              </a:pathLst>
            </a:custGeom>
            <a:ln w="3175">
              <a:solidFill>
                <a:srgbClr val="565658"/>
              </a:solidFill>
            </a:ln>
          </p:spPr>
          <p:txBody>
            <a:bodyPr wrap="square" lIns="0" tIns="0" rIns="0" bIns="0" rtlCol="0"/>
            <a:lstStyle/>
            <a:p/>
          </p:txBody>
        </p:sp>
        <p:sp>
          <p:nvSpPr>
            <p:cNvPr id="1715" name="object 1715" descr=""/>
            <p:cNvSpPr/>
            <p:nvPr/>
          </p:nvSpPr>
          <p:spPr>
            <a:xfrm>
              <a:off x="5490114" y="2566119"/>
              <a:ext cx="1270" cy="0"/>
            </a:xfrm>
            <a:custGeom>
              <a:avLst/>
              <a:gdLst/>
              <a:ahLst/>
              <a:cxnLst/>
              <a:rect l="l" t="t" r="r" b="b"/>
              <a:pathLst>
                <a:path w="1270" h="0">
                  <a:moveTo>
                    <a:pt x="1181" y="0"/>
                  </a:moveTo>
                  <a:lnTo>
                    <a:pt x="0" y="0"/>
                  </a:lnTo>
                </a:path>
              </a:pathLst>
            </a:custGeom>
            <a:ln w="3175">
              <a:solidFill>
                <a:srgbClr val="565658"/>
              </a:solidFill>
            </a:ln>
          </p:spPr>
          <p:txBody>
            <a:bodyPr wrap="square" lIns="0" tIns="0" rIns="0" bIns="0" rtlCol="0"/>
            <a:lstStyle/>
            <a:p/>
          </p:txBody>
        </p:sp>
        <p:sp>
          <p:nvSpPr>
            <p:cNvPr id="1716" name="object 1716" descr=""/>
            <p:cNvSpPr/>
            <p:nvPr/>
          </p:nvSpPr>
          <p:spPr>
            <a:xfrm>
              <a:off x="5491295" y="2526420"/>
              <a:ext cx="0" cy="2540"/>
            </a:xfrm>
            <a:custGeom>
              <a:avLst/>
              <a:gdLst/>
              <a:ahLst/>
              <a:cxnLst/>
              <a:rect l="l" t="t" r="r" b="b"/>
              <a:pathLst>
                <a:path w="0" h="2539">
                  <a:moveTo>
                    <a:pt x="0" y="2108"/>
                  </a:moveTo>
                  <a:lnTo>
                    <a:pt x="0" y="0"/>
                  </a:lnTo>
                </a:path>
              </a:pathLst>
            </a:custGeom>
            <a:ln w="3175">
              <a:solidFill>
                <a:srgbClr val="565658"/>
              </a:solidFill>
            </a:ln>
          </p:spPr>
          <p:txBody>
            <a:bodyPr wrap="square" lIns="0" tIns="0" rIns="0" bIns="0" rtlCol="0"/>
            <a:lstStyle/>
            <a:p/>
          </p:txBody>
        </p:sp>
        <p:sp>
          <p:nvSpPr>
            <p:cNvPr id="1717" name="object 1717" descr=""/>
            <p:cNvSpPr/>
            <p:nvPr/>
          </p:nvSpPr>
          <p:spPr>
            <a:xfrm>
              <a:off x="5487830" y="2502203"/>
              <a:ext cx="0" cy="50800"/>
            </a:xfrm>
            <a:custGeom>
              <a:avLst/>
              <a:gdLst/>
              <a:ahLst/>
              <a:cxnLst/>
              <a:rect l="l" t="t" r="r" b="b"/>
              <a:pathLst>
                <a:path w="0" h="50800">
                  <a:moveTo>
                    <a:pt x="0" y="50558"/>
                  </a:moveTo>
                  <a:lnTo>
                    <a:pt x="0" y="0"/>
                  </a:lnTo>
                </a:path>
              </a:pathLst>
            </a:custGeom>
            <a:ln w="3175">
              <a:solidFill>
                <a:srgbClr val="565658"/>
              </a:solidFill>
            </a:ln>
          </p:spPr>
          <p:txBody>
            <a:bodyPr wrap="square" lIns="0" tIns="0" rIns="0" bIns="0" rtlCol="0"/>
            <a:lstStyle/>
            <a:p/>
          </p:txBody>
        </p:sp>
        <p:sp>
          <p:nvSpPr>
            <p:cNvPr id="1718" name="object 1718" descr=""/>
            <p:cNvSpPr/>
            <p:nvPr/>
          </p:nvSpPr>
          <p:spPr>
            <a:xfrm>
              <a:off x="5490114" y="2488840"/>
              <a:ext cx="1270" cy="0"/>
            </a:xfrm>
            <a:custGeom>
              <a:avLst/>
              <a:gdLst/>
              <a:ahLst/>
              <a:cxnLst/>
              <a:rect l="l" t="t" r="r" b="b"/>
              <a:pathLst>
                <a:path w="1270" h="0">
                  <a:moveTo>
                    <a:pt x="1181" y="0"/>
                  </a:moveTo>
                  <a:lnTo>
                    <a:pt x="0" y="0"/>
                  </a:lnTo>
                </a:path>
              </a:pathLst>
            </a:custGeom>
            <a:ln w="3175">
              <a:solidFill>
                <a:srgbClr val="565658"/>
              </a:solidFill>
            </a:ln>
          </p:spPr>
          <p:txBody>
            <a:bodyPr wrap="square" lIns="0" tIns="0" rIns="0" bIns="0" rtlCol="0"/>
            <a:lstStyle/>
            <a:p/>
          </p:txBody>
        </p:sp>
        <p:sp>
          <p:nvSpPr>
            <p:cNvPr id="1719" name="object 1719" descr=""/>
            <p:cNvSpPr/>
            <p:nvPr/>
          </p:nvSpPr>
          <p:spPr>
            <a:xfrm>
              <a:off x="5491312" y="2566211"/>
              <a:ext cx="12065" cy="635"/>
            </a:xfrm>
            <a:custGeom>
              <a:avLst/>
              <a:gdLst/>
              <a:ahLst/>
              <a:cxnLst/>
              <a:rect l="l" t="t" r="r" b="b"/>
              <a:pathLst>
                <a:path w="12064" h="635">
                  <a:moveTo>
                    <a:pt x="11493" y="304"/>
                  </a:moveTo>
                  <a:lnTo>
                    <a:pt x="0" y="0"/>
                  </a:lnTo>
                </a:path>
              </a:pathLst>
            </a:custGeom>
            <a:ln w="3175">
              <a:solidFill>
                <a:srgbClr val="565658"/>
              </a:solidFill>
            </a:ln>
          </p:spPr>
          <p:txBody>
            <a:bodyPr wrap="square" lIns="0" tIns="0" rIns="0" bIns="0" rtlCol="0"/>
            <a:lstStyle/>
            <a:p/>
          </p:txBody>
        </p:sp>
        <p:sp>
          <p:nvSpPr>
            <p:cNvPr id="1720" name="object 1720" descr=""/>
            <p:cNvSpPr/>
            <p:nvPr/>
          </p:nvSpPr>
          <p:spPr>
            <a:xfrm>
              <a:off x="5491295" y="2564339"/>
              <a:ext cx="0" cy="1905"/>
            </a:xfrm>
            <a:custGeom>
              <a:avLst/>
              <a:gdLst/>
              <a:ahLst/>
              <a:cxnLst/>
              <a:rect l="l" t="t" r="r" b="b"/>
              <a:pathLst>
                <a:path w="0" h="1905">
                  <a:moveTo>
                    <a:pt x="0" y="1866"/>
                  </a:moveTo>
                  <a:lnTo>
                    <a:pt x="0" y="0"/>
                  </a:lnTo>
                </a:path>
              </a:pathLst>
            </a:custGeom>
            <a:ln w="3175">
              <a:solidFill>
                <a:srgbClr val="565658"/>
              </a:solidFill>
            </a:ln>
          </p:spPr>
          <p:txBody>
            <a:bodyPr wrap="square" lIns="0" tIns="0" rIns="0" bIns="0" rtlCol="0"/>
            <a:lstStyle/>
            <a:p/>
          </p:txBody>
        </p:sp>
        <p:sp>
          <p:nvSpPr>
            <p:cNvPr id="1721" name="object 1721" descr=""/>
            <p:cNvSpPr/>
            <p:nvPr/>
          </p:nvSpPr>
          <p:spPr>
            <a:xfrm>
              <a:off x="5493126" y="2561406"/>
              <a:ext cx="10160" cy="635"/>
            </a:xfrm>
            <a:custGeom>
              <a:avLst/>
              <a:gdLst/>
              <a:ahLst/>
              <a:cxnLst/>
              <a:rect l="l" t="t" r="r" b="b"/>
              <a:pathLst>
                <a:path w="10160" h="635">
                  <a:moveTo>
                    <a:pt x="0" y="0"/>
                  </a:moveTo>
                  <a:lnTo>
                    <a:pt x="9664" y="241"/>
                  </a:lnTo>
                </a:path>
              </a:pathLst>
            </a:custGeom>
            <a:ln w="3175">
              <a:solidFill>
                <a:srgbClr val="565658"/>
              </a:solidFill>
            </a:ln>
          </p:spPr>
          <p:txBody>
            <a:bodyPr wrap="square" lIns="0" tIns="0" rIns="0" bIns="0" rtlCol="0"/>
            <a:lstStyle/>
            <a:p/>
          </p:txBody>
        </p:sp>
        <p:sp>
          <p:nvSpPr>
            <p:cNvPr id="1722" name="object 1722" descr=""/>
            <p:cNvSpPr/>
            <p:nvPr/>
          </p:nvSpPr>
          <p:spPr>
            <a:xfrm>
              <a:off x="5491295" y="2507121"/>
              <a:ext cx="0" cy="19685"/>
            </a:xfrm>
            <a:custGeom>
              <a:avLst/>
              <a:gdLst/>
              <a:ahLst/>
              <a:cxnLst/>
              <a:rect l="l" t="t" r="r" b="b"/>
              <a:pathLst>
                <a:path w="0" h="19685">
                  <a:moveTo>
                    <a:pt x="0" y="0"/>
                  </a:moveTo>
                  <a:lnTo>
                    <a:pt x="0" y="19304"/>
                  </a:lnTo>
                </a:path>
              </a:pathLst>
            </a:custGeom>
            <a:ln w="3175">
              <a:solidFill>
                <a:srgbClr val="565658"/>
              </a:solidFill>
            </a:ln>
          </p:spPr>
          <p:txBody>
            <a:bodyPr wrap="square" lIns="0" tIns="0" rIns="0" bIns="0" rtlCol="0"/>
            <a:lstStyle/>
            <a:p/>
          </p:txBody>
        </p:sp>
        <p:sp>
          <p:nvSpPr>
            <p:cNvPr id="1723" name="object 1723" descr=""/>
            <p:cNvSpPr/>
            <p:nvPr/>
          </p:nvSpPr>
          <p:spPr>
            <a:xfrm>
              <a:off x="5491295" y="2526418"/>
              <a:ext cx="3175" cy="0"/>
            </a:xfrm>
            <a:custGeom>
              <a:avLst/>
              <a:gdLst/>
              <a:ahLst/>
              <a:cxnLst/>
              <a:rect l="l" t="t" r="r" b="b"/>
              <a:pathLst>
                <a:path w="3175" h="0">
                  <a:moveTo>
                    <a:pt x="0" y="0"/>
                  </a:moveTo>
                  <a:lnTo>
                    <a:pt x="3098" y="0"/>
                  </a:lnTo>
                </a:path>
              </a:pathLst>
            </a:custGeom>
            <a:ln w="3175">
              <a:solidFill>
                <a:srgbClr val="565658"/>
              </a:solidFill>
            </a:ln>
          </p:spPr>
          <p:txBody>
            <a:bodyPr wrap="square" lIns="0" tIns="0" rIns="0" bIns="0" rtlCol="0"/>
            <a:lstStyle/>
            <a:p/>
          </p:txBody>
        </p:sp>
        <p:sp>
          <p:nvSpPr>
            <p:cNvPr id="1724" name="object 1724" descr=""/>
            <p:cNvSpPr/>
            <p:nvPr/>
          </p:nvSpPr>
          <p:spPr>
            <a:xfrm>
              <a:off x="5491304" y="2526420"/>
              <a:ext cx="3175" cy="2540"/>
            </a:xfrm>
            <a:custGeom>
              <a:avLst/>
              <a:gdLst/>
              <a:ahLst/>
              <a:cxnLst/>
              <a:rect l="l" t="t" r="r" b="b"/>
              <a:pathLst>
                <a:path w="3175" h="2539">
                  <a:moveTo>
                    <a:pt x="3098" y="2108"/>
                  </a:moveTo>
                  <a:lnTo>
                    <a:pt x="3098" y="0"/>
                  </a:lnTo>
                </a:path>
                <a:path w="3175" h="2539">
                  <a:moveTo>
                    <a:pt x="3098" y="2108"/>
                  </a:moveTo>
                  <a:lnTo>
                    <a:pt x="0" y="2108"/>
                  </a:lnTo>
                </a:path>
              </a:pathLst>
            </a:custGeom>
            <a:ln w="3175">
              <a:solidFill>
                <a:srgbClr val="565658"/>
              </a:solidFill>
            </a:ln>
          </p:spPr>
          <p:txBody>
            <a:bodyPr wrap="square" lIns="0" tIns="0" rIns="0" bIns="0" rtlCol="0"/>
            <a:lstStyle/>
            <a:p/>
          </p:txBody>
        </p:sp>
        <p:sp>
          <p:nvSpPr>
            <p:cNvPr id="1725" name="object 1725" descr=""/>
            <p:cNvSpPr/>
            <p:nvPr/>
          </p:nvSpPr>
          <p:spPr>
            <a:xfrm>
              <a:off x="5491295" y="2528528"/>
              <a:ext cx="0" cy="19685"/>
            </a:xfrm>
            <a:custGeom>
              <a:avLst/>
              <a:gdLst/>
              <a:ahLst/>
              <a:cxnLst/>
              <a:rect l="l" t="t" r="r" b="b"/>
              <a:pathLst>
                <a:path w="0" h="19685">
                  <a:moveTo>
                    <a:pt x="0" y="0"/>
                  </a:moveTo>
                  <a:lnTo>
                    <a:pt x="0" y="19291"/>
                  </a:lnTo>
                </a:path>
              </a:pathLst>
            </a:custGeom>
            <a:ln w="3175">
              <a:solidFill>
                <a:srgbClr val="565658"/>
              </a:solidFill>
            </a:ln>
          </p:spPr>
          <p:txBody>
            <a:bodyPr wrap="square" lIns="0" tIns="0" rIns="0" bIns="0" rtlCol="0"/>
            <a:lstStyle/>
            <a:p/>
          </p:txBody>
        </p:sp>
        <p:sp>
          <p:nvSpPr>
            <p:cNvPr id="1726" name="object 1726" descr=""/>
            <p:cNvSpPr/>
            <p:nvPr/>
          </p:nvSpPr>
          <p:spPr>
            <a:xfrm>
              <a:off x="5493122" y="2493379"/>
              <a:ext cx="6350" cy="635"/>
            </a:xfrm>
            <a:custGeom>
              <a:avLst/>
              <a:gdLst/>
              <a:ahLst/>
              <a:cxnLst/>
              <a:rect l="l" t="t" r="r" b="b"/>
              <a:pathLst>
                <a:path w="6350" h="635">
                  <a:moveTo>
                    <a:pt x="5981" y="0"/>
                  </a:moveTo>
                  <a:lnTo>
                    <a:pt x="0" y="177"/>
                  </a:lnTo>
                </a:path>
              </a:pathLst>
            </a:custGeom>
            <a:ln w="3175">
              <a:solidFill>
                <a:srgbClr val="565658"/>
              </a:solidFill>
            </a:ln>
          </p:spPr>
          <p:txBody>
            <a:bodyPr wrap="square" lIns="0" tIns="0" rIns="0" bIns="0" rtlCol="0"/>
            <a:lstStyle/>
            <a:p/>
          </p:txBody>
        </p:sp>
        <p:sp>
          <p:nvSpPr>
            <p:cNvPr id="1727" name="object 1727" descr=""/>
            <p:cNvSpPr/>
            <p:nvPr/>
          </p:nvSpPr>
          <p:spPr>
            <a:xfrm>
              <a:off x="5491295" y="2488525"/>
              <a:ext cx="8255" cy="635"/>
            </a:xfrm>
            <a:custGeom>
              <a:avLst/>
              <a:gdLst/>
              <a:ahLst/>
              <a:cxnLst/>
              <a:rect l="l" t="t" r="r" b="b"/>
              <a:pathLst>
                <a:path w="8254" h="635">
                  <a:moveTo>
                    <a:pt x="0" y="203"/>
                  </a:moveTo>
                  <a:lnTo>
                    <a:pt x="7797" y="0"/>
                  </a:lnTo>
                </a:path>
              </a:pathLst>
            </a:custGeom>
            <a:ln w="3175">
              <a:solidFill>
                <a:srgbClr val="565658"/>
              </a:solidFill>
            </a:ln>
          </p:spPr>
          <p:txBody>
            <a:bodyPr wrap="square" lIns="0" tIns="0" rIns="0" bIns="0" rtlCol="0"/>
            <a:lstStyle/>
            <a:p/>
          </p:txBody>
        </p:sp>
        <p:sp>
          <p:nvSpPr>
            <p:cNvPr id="1728" name="object 1728" descr=""/>
            <p:cNvSpPr/>
            <p:nvPr/>
          </p:nvSpPr>
          <p:spPr>
            <a:xfrm>
              <a:off x="5491295" y="2488746"/>
              <a:ext cx="0" cy="1905"/>
            </a:xfrm>
            <a:custGeom>
              <a:avLst/>
              <a:gdLst/>
              <a:ahLst/>
              <a:cxnLst/>
              <a:rect l="l" t="t" r="r" b="b"/>
              <a:pathLst>
                <a:path w="0" h="1905">
                  <a:moveTo>
                    <a:pt x="0" y="1866"/>
                  </a:moveTo>
                  <a:lnTo>
                    <a:pt x="0" y="0"/>
                  </a:lnTo>
                </a:path>
              </a:pathLst>
            </a:custGeom>
            <a:ln w="3175">
              <a:solidFill>
                <a:srgbClr val="565658"/>
              </a:solidFill>
            </a:ln>
          </p:spPr>
          <p:txBody>
            <a:bodyPr wrap="square" lIns="0" tIns="0" rIns="0" bIns="0" rtlCol="0"/>
            <a:lstStyle/>
            <a:p/>
          </p:txBody>
        </p:sp>
        <p:sp>
          <p:nvSpPr>
            <p:cNvPr id="1729" name="object 1729" descr=""/>
            <p:cNvSpPr/>
            <p:nvPr/>
          </p:nvSpPr>
          <p:spPr>
            <a:xfrm>
              <a:off x="5502799" y="2541881"/>
              <a:ext cx="0" cy="20320"/>
            </a:xfrm>
            <a:custGeom>
              <a:avLst/>
              <a:gdLst/>
              <a:ahLst/>
              <a:cxnLst/>
              <a:rect l="l" t="t" r="r" b="b"/>
              <a:pathLst>
                <a:path w="0" h="20319">
                  <a:moveTo>
                    <a:pt x="0" y="19773"/>
                  </a:moveTo>
                  <a:lnTo>
                    <a:pt x="0" y="0"/>
                  </a:lnTo>
                </a:path>
              </a:pathLst>
            </a:custGeom>
            <a:ln w="3175">
              <a:solidFill>
                <a:srgbClr val="565658"/>
              </a:solidFill>
            </a:ln>
          </p:spPr>
          <p:txBody>
            <a:bodyPr wrap="square" lIns="0" tIns="0" rIns="0" bIns="0" rtlCol="0"/>
            <a:lstStyle/>
            <a:p/>
          </p:txBody>
        </p:sp>
        <p:sp>
          <p:nvSpPr>
            <p:cNvPr id="1730" name="object 1730" descr=""/>
            <p:cNvSpPr/>
            <p:nvPr/>
          </p:nvSpPr>
          <p:spPr>
            <a:xfrm>
              <a:off x="5502799" y="2511159"/>
              <a:ext cx="0" cy="27305"/>
            </a:xfrm>
            <a:custGeom>
              <a:avLst/>
              <a:gdLst/>
              <a:ahLst/>
              <a:cxnLst/>
              <a:rect l="l" t="t" r="r" b="b"/>
              <a:pathLst>
                <a:path w="0" h="27305">
                  <a:moveTo>
                    <a:pt x="0" y="27177"/>
                  </a:moveTo>
                  <a:lnTo>
                    <a:pt x="0" y="0"/>
                  </a:lnTo>
                </a:path>
              </a:pathLst>
            </a:custGeom>
            <a:ln w="3175">
              <a:solidFill>
                <a:srgbClr val="565658"/>
              </a:solidFill>
            </a:ln>
          </p:spPr>
          <p:txBody>
            <a:bodyPr wrap="square" lIns="0" tIns="0" rIns="0" bIns="0" rtlCol="0"/>
            <a:lstStyle/>
            <a:p/>
          </p:txBody>
        </p:sp>
        <p:sp>
          <p:nvSpPr>
            <p:cNvPr id="1731" name="object 1731" descr=""/>
            <p:cNvSpPr/>
            <p:nvPr/>
          </p:nvSpPr>
          <p:spPr>
            <a:xfrm>
              <a:off x="5502799" y="2561655"/>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732" name="object 1732" descr=""/>
            <p:cNvSpPr/>
            <p:nvPr/>
          </p:nvSpPr>
          <p:spPr>
            <a:xfrm>
              <a:off x="5504089" y="2511164"/>
              <a:ext cx="0" cy="27305"/>
            </a:xfrm>
            <a:custGeom>
              <a:avLst/>
              <a:gdLst/>
              <a:ahLst/>
              <a:cxnLst/>
              <a:rect l="l" t="t" r="r" b="b"/>
              <a:pathLst>
                <a:path w="0" h="27305">
                  <a:moveTo>
                    <a:pt x="0" y="0"/>
                  </a:moveTo>
                  <a:lnTo>
                    <a:pt x="0" y="27165"/>
                  </a:lnTo>
                </a:path>
              </a:pathLst>
            </a:custGeom>
            <a:ln w="3175">
              <a:solidFill>
                <a:srgbClr val="565658"/>
              </a:solidFill>
            </a:ln>
          </p:spPr>
          <p:txBody>
            <a:bodyPr wrap="square" lIns="0" tIns="0" rIns="0" bIns="0" rtlCol="0"/>
            <a:lstStyle/>
            <a:p/>
          </p:txBody>
        </p:sp>
        <p:sp>
          <p:nvSpPr>
            <p:cNvPr id="1733" name="object 1733" descr=""/>
            <p:cNvSpPr/>
            <p:nvPr/>
          </p:nvSpPr>
          <p:spPr>
            <a:xfrm>
              <a:off x="5504089" y="2541884"/>
              <a:ext cx="0" cy="29845"/>
            </a:xfrm>
            <a:custGeom>
              <a:avLst/>
              <a:gdLst/>
              <a:ahLst/>
              <a:cxnLst/>
              <a:rect l="l" t="t" r="r" b="b"/>
              <a:pathLst>
                <a:path w="0" h="29844">
                  <a:moveTo>
                    <a:pt x="0" y="0"/>
                  </a:moveTo>
                  <a:lnTo>
                    <a:pt x="0" y="29324"/>
                  </a:lnTo>
                </a:path>
              </a:pathLst>
            </a:custGeom>
            <a:ln w="3175">
              <a:solidFill>
                <a:srgbClr val="565658"/>
              </a:solidFill>
            </a:ln>
          </p:spPr>
          <p:txBody>
            <a:bodyPr wrap="square" lIns="0" tIns="0" rIns="0" bIns="0" rtlCol="0"/>
            <a:lstStyle/>
            <a:p/>
          </p:txBody>
        </p:sp>
        <p:sp>
          <p:nvSpPr>
            <p:cNvPr id="1734" name="object 1734" descr=""/>
            <p:cNvSpPr/>
            <p:nvPr/>
          </p:nvSpPr>
          <p:spPr>
            <a:xfrm>
              <a:off x="5503444" y="2541879"/>
              <a:ext cx="0" cy="29845"/>
            </a:xfrm>
            <a:custGeom>
              <a:avLst/>
              <a:gdLst/>
              <a:ahLst/>
              <a:cxnLst/>
              <a:rect l="l" t="t" r="r" b="b"/>
              <a:pathLst>
                <a:path w="0" h="29844">
                  <a:moveTo>
                    <a:pt x="0" y="29324"/>
                  </a:moveTo>
                  <a:lnTo>
                    <a:pt x="0" y="0"/>
                  </a:lnTo>
                </a:path>
              </a:pathLst>
            </a:custGeom>
            <a:ln w="3175">
              <a:solidFill>
                <a:srgbClr val="565658"/>
              </a:solidFill>
            </a:ln>
          </p:spPr>
          <p:txBody>
            <a:bodyPr wrap="square" lIns="0" tIns="0" rIns="0" bIns="0" rtlCol="0"/>
            <a:lstStyle/>
            <a:p/>
          </p:txBody>
        </p:sp>
        <p:sp>
          <p:nvSpPr>
            <p:cNvPr id="1735" name="object 1735" descr=""/>
            <p:cNvSpPr/>
            <p:nvPr/>
          </p:nvSpPr>
          <p:spPr>
            <a:xfrm>
              <a:off x="5503444" y="2511159"/>
              <a:ext cx="0" cy="27305"/>
            </a:xfrm>
            <a:custGeom>
              <a:avLst/>
              <a:gdLst/>
              <a:ahLst/>
              <a:cxnLst/>
              <a:rect l="l" t="t" r="r" b="b"/>
              <a:pathLst>
                <a:path w="0" h="27305">
                  <a:moveTo>
                    <a:pt x="0" y="27165"/>
                  </a:moveTo>
                  <a:lnTo>
                    <a:pt x="0" y="0"/>
                  </a:lnTo>
                </a:path>
              </a:pathLst>
            </a:custGeom>
            <a:ln w="3175">
              <a:solidFill>
                <a:srgbClr val="565658"/>
              </a:solidFill>
            </a:ln>
          </p:spPr>
          <p:txBody>
            <a:bodyPr wrap="square" lIns="0" tIns="0" rIns="0" bIns="0" rtlCol="0"/>
            <a:lstStyle/>
            <a:p/>
          </p:txBody>
        </p:sp>
        <p:sp>
          <p:nvSpPr>
            <p:cNvPr id="1736" name="object 1736" descr=""/>
            <p:cNvSpPr/>
            <p:nvPr/>
          </p:nvSpPr>
          <p:spPr>
            <a:xfrm>
              <a:off x="5503442" y="2571204"/>
              <a:ext cx="1270" cy="0"/>
            </a:xfrm>
            <a:custGeom>
              <a:avLst/>
              <a:gdLst/>
              <a:ahLst/>
              <a:cxnLst/>
              <a:rect l="l" t="t" r="r" b="b"/>
              <a:pathLst>
                <a:path w="1270" h="0">
                  <a:moveTo>
                    <a:pt x="647" y="0"/>
                  </a:moveTo>
                  <a:lnTo>
                    <a:pt x="0" y="0"/>
                  </a:lnTo>
                </a:path>
              </a:pathLst>
            </a:custGeom>
            <a:ln w="3175">
              <a:solidFill>
                <a:srgbClr val="565658"/>
              </a:solidFill>
            </a:ln>
          </p:spPr>
          <p:txBody>
            <a:bodyPr wrap="square" lIns="0" tIns="0" rIns="0" bIns="0" rtlCol="0"/>
            <a:lstStyle/>
            <a:p/>
          </p:txBody>
        </p:sp>
        <p:sp>
          <p:nvSpPr>
            <p:cNvPr id="1737" name="object 1737" descr=""/>
            <p:cNvSpPr/>
            <p:nvPr/>
          </p:nvSpPr>
          <p:spPr>
            <a:xfrm>
              <a:off x="5503444" y="257120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738" name="object 1738" descr=""/>
            <p:cNvSpPr/>
            <p:nvPr/>
          </p:nvSpPr>
          <p:spPr>
            <a:xfrm>
              <a:off x="5504089" y="2571204"/>
              <a:ext cx="635" cy="635"/>
            </a:xfrm>
            <a:custGeom>
              <a:avLst/>
              <a:gdLst/>
              <a:ahLst/>
              <a:cxnLst/>
              <a:rect l="l" t="t" r="r" b="b"/>
              <a:pathLst>
                <a:path w="635" h="635">
                  <a:moveTo>
                    <a:pt x="0" y="0"/>
                  </a:moveTo>
                  <a:lnTo>
                    <a:pt x="533" y="0"/>
                  </a:lnTo>
                </a:path>
                <a:path w="635" h="635">
                  <a:moveTo>
                    <a:pt x="0" y="0"/>
                  </a:moveTo>
                  <a:lnTo>
                    <a:pt x="0" y="482"/>
                  </a:lnTo>
                </a:path>
              </a:pathLst>
            </a:custGeom>
            <a:ln w="3175">
              <a:solidFill>
                <a:srgbClr val="565658"/>
              </a:solidFill>
            </a:ln>
          </p:spPr>
          <p:txBody>
            <a:bodyPr wrap="square" lIns="0" tIns="0" rIns="0" bIns="0" rtlCol="0"/>
            <a:lstStyle/>
            <a:p/>
          </p:txBody>
        </p:sp>
        <p:sp>
          <p:nvSpPr>
            <p:cNvPr id="1739" name="object 1739" descr=""/>
            <p:cNvSpPr/>
            <p:nvPr/>
          </p:nvSpPr>
          <p:spPr>
            <a:xfrm>
              <a:off x="6249185" y="2499605"/>
              <a:ext cx="0" cy="3175"/>
            </a:xfrm>
            <a:custGeom>
              <a:avLst/>
              <a:gdLst/>
              <a:ahLst/>
              <a:cxnLst/>
              <a:rect l="l" t="t" r="r" b="b"/>
              <a:pathLst>
                <a:path w="0" h="3175">
                  <a:moveTo>
                    <a:pt x="0" y="3175"/>
                  </a:moveTo>
                  <a:lnTo>
                    <a:pt x="0" y="0"/>
                  </a:lnTo>
                </a:path>
              </a:pathLst>
            </a:custGeom>
            <a:ln w="3175">
              <a:solidFill>
                <a:srgbClr val="565658"/>
              </a:solidFill>
            </a:ln>
          </p:spPr>
          <p:txBody>
            <a:bodyPr wrap="square" lIns="0" tIns="0" rIns="0" bIns="0" rtlCol="0"/>
            <a:lstStyle/>
            <a:p/>
          </p:txBody>
        </p:sp>
        <p:sp>
          <p:nvSpPr>
            <p:cNvPr id="1740" name="object 1740" descr=""/>
            <p:cNvSpPr/>
            <p:nvPr/>
          </p:nvSpPr>
          <p:spPr>
            <a:xfrm>
              <a:off x="6248993" y="2499422"/>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741" name="object 1741" descr=""/>
            <p:cNvSpPr/>
            <p:nvPr/>
          </p:nvSpPr>
          <p:spPr>
            <a:xfrm>
              <a:off x="6247238" y="2499422"/>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742" name="object 1742" descr=""/>
            <p:cNvSpPr/>
            <p:nvPr/>
          </p:nvSpPr>
          <p:spPr>
            <a:xfrm>
              <a:off x="5500399" y="2490142"/>
              <a:ext cx="0" cy="1270"/>
            </a:xfrm>
            <a:custGeom>
              <a:avLst/>
              <a:gdLst/>
              <a:ahLst/>
              <a:cxnLst/>
              <a:rect l="l" t="t" r="r" b="b"/>
              <a:pathLst>
                <a:path w="0" h="1269">
                  <a:moveTo>
                    <a:pt x="0" y="0"/>
                  </a:moveTo>
                  <a:lnTo>
                    <a:pt x="0" y="736"/>
                  </a:lnTo>
                </a:path>
              </a:pathLst>
            </a:custGeom>
            <a:ln w="3175">
              <a:solidFill>
                <a:srgbClr val="565658"/>
              </a:solidFill>
            </a:ln>
          </p:spPr>
          <p:txBody>
            <a:bodyPr wrap="square" lIns="0" tIns="0" rIns="0" bIns="0" rtlCol="0"/>
            <a:lstStyle/>
            <a:p/>
          </p:txBody>
        </p:sp>
        <p:sp>
          <p:nvSpPr>
            <p:cNvPr id="1743" name="object 1743" descr=""/>
            <p:cNvSpPr/>
            <p:nvPr/>
          </p:nvSpPr>
          <p:spPr>
            <a:xfrm>
              <a:off x="5500399" y="2479860"/>
              <a:ext cx="0" cy="1270"/>
            </a:xfrm>
            <a:custGeom>
              <a:avLst/>
              <a:gdLst/>
              <a:ahLst/>
              <a:cxnLst/>
              <a:rect l="l" t="t" r="r" b="b"/>
              <a:pathLst>
                <a:path w="0" h="1269">
                  <a:moveTo>
                    <a:pt x="0" y="0"/>
                  </a:moveTo>
                  <a:lnTo>
                    <a:pt x="0" y="749"/>
                  </a:lnTo>
                </a:path>
              </a:pathLst>
            </a:custGeom>
            <a:ln w="3175">
              <a:solidFill>
                <a:srgbClr val="565658"/>
              </a:solidFill>
            </a:ln>
          </p:spPr>
          <p:txBody>
            <a:bodyPr wrap="square" lIns="0" tIns="0" rIns="0" bIns="0" rtlCol="0"/>
            <a:lstStyle/>
            <a:p/>
          </p:txBody>
        </p:sp>
        <p:sp>
          <p:nvSpPr>
            <p:cNvPr id="1744" name="object 1744" descr=""/>
            <p:cNvSpPr/>
            <p:nvPr/>
          </p:nvSpPr>
          <p:spPr>
            <a:xfrm>
              <a:off x="5500399" y="2485367"/>
              <a:ext cx="0" cy="5080"/>
            </a:xfrm>
            <a:custGeom>
              <a:avLst/>
              <a:gdLst/>
              <a:ahLst/>
              <a:cxnLst/>
              <a:rect l="l" t="t" r="r" b="b"/>
              <a:pathLst>
                <a:path w="0" h="5080">
                  <a:moveTo>
                    <a:pt x="0" y="4775"/>
                  </a:moveTo>
                  <a:lnTo>
                    <a:pt x="0" y="0"/>
                  </a:lnTo>
                </a:path>
              </a:pathLst>
            </a:custGeom>
            <a:ln w="3175">
              <a:solidFill>
                <a:srgbClr val="565658"/>
              </a:solidFill>
            </a:ln>
          </p:spPr>
          <p:txBody>
            <a:bodyPr wrap="square" lIns="0" tIns="0" rIns="0" bIns="0" rtlCol="0"/>
            <a:lstStyle/>
            <a:p/>
          </p:txBody>
        </p:sp>
        <p:sp>
          <p:nvSpPr>
            <p:cNvPr id="1745" name="object 1745" descr=""/>
            <p:cNvSpPr/>
            <p:nvPr/>
          </p:nvSpPr>
          <p:spPr>
            <a:xfrm>
              <a:off x="5500399" y="2480604"/>
              <a:ext cx="0" cy="5080"/>
            </a:xfrm>
            <a:custGeom>
              <a:avLst/>
              <a:gdLst/>
              <a:ahLst/>
              <a:cxnLst/>
              <a:rect l="l" t="t" r="r" b="b"/>
              <a:pathLst>
                <a:path w="0" h="5080">
                  <a:moveTo>
                    <a:pt x="0" y="4762"/>
                  </a:moveTo>
                  <a:lnTo>
                    <a:pt x="0" y="0"/>
                  </a:lnTo>
                </a:path>
              </a:pathLst>
            </a:custGeom>
            <a:ln w="3175">
              <a:solidFill>
                <a:srgbClr val="565658"/>
              </a:solidFill>
            </a:ln>
          </p:spPr>
          <p:txBody>
            <a:bodyPr wrap="square" lIns="0" tIns="0" rIns="0" bIns="0" rtlCol="0"/>
            <a:lstStyle/>
            <a:p/>
          </p:txBody>
        </p:sp>
        <p:sp>
          <p:nvSpPr>
            <p:cNvPr id="1746" name="object 1746" descr=""/>
            <p:cNvSpPr/>
            <p:nvPr/>
          </p:nvSpPr>
          <p:spPr>
            <a:xfrm>
              <a:off x="5500629" y="2482192"/>
              <a:ext cx="6985" cy="0"/>
            </a:xfrm>
            <a:custGeom>
              <a:avLst/>
              <a:gdLst/>
              <a:ahLst/>
              <a:cxnLst/>
              <a:rect l="l" t="t" r="r" b="b"/>
              <a:pathLst>
                <a:path w="6985" h="0">
                  <a:moveTo>
                    <a:pt x="0" y="0"/>
                  </a:moveTo>
                  <a:lnTo>
                    <a:pt x="6565" y="0"/>
                  </a:lnTo>
                </a:path>
              </a:pathLst>
            </a:custGeom>
            <a:ln w="3175">
              <a:solidFill>
                <a:srgbClr val="565658"/>
              </a:solidFill>
            </a:ln>
          </p:spPr>
          <p:txBody>
            <a:bodyPr wrap="square" lIns="0" tIns="0" rIns="0" bIns="0" rtlCol="0"/>
            <a:lstStyle/>
            <a:p/>
          </p:txBody>
        </p:sp>
        <p:sp>
          <p:nvSpPr>
            <p:cNvPr id="1747" name="object 1747" descr=""/>
            <p:cNvSpPr/>
            <p:nvPr/>
          </p:nvSpPr>
          <p:spPr>
            <a:xfrm>
              <a:off x="5500629" y="2479017"/>
              <a:ext cx="6985" cy="0"/>
            </a:xfrm>
            <a:custGeom>
              <a:avLst/>
              <a:gdLst/>
              <a:ahLst/>
              <a:cxnLst/>
              <a:rect l="l" t="t" r="r" b="b"/>
              <a:pathLst>
                <a:path w="6985" h="0">
                  <a:moveTo>
                    <a:pt x="0" y="0"/>
                  </a:moveTo>
                  <a:lnTo>
                    <a:pt x="6565" y="0"/>
                  </a:lnTo>
                </a:path>
              </a:pathLst>
            </a:custGeom>
            <a:ln w="3175">
              <a:solidFill>
                <a:srgbClr val="565658"/>
              </a:solidFill>
            </a:ln>
          </p:spPr>
          <p:txBody>
            <a:bodyPr wrap="square" lIns="0" tIns="0" rIns="0" bIns="0" rtlCol="0"/>
            <a:lstStyle/>
            <a:p/>
          </p:txBody>
        </p:sp>
        <p:sp>
          <p:nvSpPr>
            <p:cNvPr id="1748" name="object 1748" descr=""/>
            <p:cNvSpPr/>
            <p:nvPr/>
          </p:nvSpPr>
          <p:spPr>
            <a:xfrm>
              <a:off x="5500629" y="2491730"/>
              <a:ext cx="6985" cy="0"/>
            </a:xfrm>
            <a:custGeom>
              <a:avLst/>
              <a:gdLst/>
              <a:ahLst/>
              <a:cxnLst/>
              <a:rect l="l" t="t" r="r" b="b"/>
              <a:pathLst>
                <a:path w="6985" h="0">
                  <a:moveTo>
                    <a:pt x="0" y="0"/>
                  </a:moveTo>
                  <a:lnTo>
                    <a:pt x="6565" y="0"/>
                  </a:lnTo>
                </a:path>
              </a:pathLst>
            </a:custGeom>
            <a:ln w="3175">
              <a:solidFill>
                <a:srgbClr val="565658"/>
              </a:solidFill>
            </a:ln>
          </p:spPr>
          <p:txBody>
            <a:bodyPr wrap="square" lIns="0" tIns="0" rIns="0" bIns="0" rtlCol="0"/>
            <a:lstStyle/>
            <a:p/>
          </p:txBody>
        </p:sp>
        <p:sp>
          <p:nvSpPr>
            <p:cNvPr id="1749" name="object 1749" descr=""/>
            <p:cNvSpPr/>
            <p:nvPr/>
          </p:nvSpPr>
          <p:spPr>
            <a:xfrm>
              <a:off x="5500629" y="2488542"/>
              <a:ext cx="6985" cy="0"/>
            </a:xfrm>
            <a:custGeom>
              <a:avLst/>
              <a:gdLst/>
              <a:ahLst/>
              <a:cxnLst/>
              <a:rect l="l" t="t" r="r" b="b"/>
              <a:pathLst>
                <a:path w="6985" h="0">
                  <a:moveTo>
                    <a:pt x="0" y="0"/>
                  </a:moveTo>
                  <a:lnTo>
                    <a:pt x="6565" y="0"/>
                  </a:lnTo>
                </a:path>
              </a:pathLst>
            </a:custGeom>
            <a:ln w="3175">
              <a:solidFill>
                <a:srgbClr val="565658"/>
              </a:solidFill>
            </a:ln>
          </p:spPr>
          <p:txBody>
            <a:bodyPr wrap="square" lIns="0" tIns="0" rIns="0" bIns="0" rtlCol="0"/>
            <a:lstStyle/>
            <a:p/>
          </p:txBody>
        </p:sp>
        <p:sp>
          <p:nvSpPr>
            <p:cNvPr id="1750" name="object 1750" descr=""/>
            <p:cNvSpPr/>
            <p:nvPr/>
          </p:nvSpPr>
          <p:spPr>
            <a:xfrm>
              <a:off x="6246958" y="2555217"/>
              <a:ext cx="0" cy="635"/>
            </a:xfrm>
            <a:custGeom>
              <a:avLst/>
              <a:gdLst/>
              <a:ahLst/>
              <a:cxnLst/>
              <a:rect l="l" t="t" r="r" b="b"/>
              <a:pathLst>
                <a:path w="0" h="635">
                  <a:moveTo>
                    <a:pt x="0" y="0"/>
                  </a:moveTo>
                  <a:lnTo>
                    <a:pt x="0" y="292"/>
                  </a:lnTo>
                </a:path>
              </a:pathLst>
            </a:custGeom>
            <a:ln w="3175">
              <a:solidFill>
                <a:srgbClr val="565658"/>
              </a:solidFill>
            </a:ln>
          </p:spPr>
          <p:txBody>
            <a:bodyPr wrap="square" lIns="0" tIns="0" rIns="0" bIns="0" rtlCol="0"/>
            <a:lstStyle/>
            <a:p/>
          </p:txBody>
        </p:sp>
        <p:sp>
          <p:nvSpPr>
            <p:cNvPr id="1751" name="object 1751" descr=""/>
            <p:cNvSpPr/>
            <p:nvPr/>
          </p:nvSpPr>
          <p:spPr>
            <a:xfrm>
              <a:off x="6246958" y="2555515"/>
              <a:ext cx="0" cy="635"/>
            </a:xfrm>
            <a:custGeom>
              <a:avLst/>
              <a:gdLst/>
              <a:ahLst/>
              <a:cxnLst/>
              <a:rect l="l" t="t" r="r" b="b"/>
              <a:pathLst>
                <a:path w="0" h="635">
                  <a:moveTo>
                    <a:pt x="0" y="0"/>
                  </a:moveTo>
                  <a:lnTo>
                    <a:pt x="0" y="12"/>
                  </a:lnTo>
                </a:path>
              </a:pathLst>
            </a:custGeom>
            <a:ln w="3175">
              <a:solidFill>
                <a:srgbClr val="565658"/>
              </a:solidFill>
            </a:ln>
          </p:spPr>
          <p:txBody>
            <a:bodyPr wrap="square" lIns="0" tIns="0" rIns="0" bIns="0" rtlCol="0"/>
            <a:lstStyle/>
            <a:p/>
          </p:txBody>
        </p:sp>
        <p:sp>
          <p:nvSpPr>
            <p:cNvPr id="1752" name="object 1752" descr=""/>
            <p:cNvSpPr/>
            <p:nvPr/>
          </p:nvSpPr>
          <p:spPr>
            <a:xfrm>
              <a:off x="6247238" y="2551968"/>
              <a:ext cx="0" cy="3810"/>
            </a:xfrm>
            <a:custGeom>
              <a:avLst/>
              <a:gdLst/>
              <a:ahLst/>
              <a:cxnLst/>
              <a:rect l="l" t="t" r="r" b="b"/>
              <a:pathLst>
                <a:path w="0" h="3810">
                  <a:moveTo>
                    <a:pt x="0" y="0"/>
                  </a:moveTo>
                  <a:lnTo>
                    <a:pt x="0" y="3543"/>
                  </a:lnTo>
                </a:path>
              </a:pathLst>
            </a:custGeom>
            <a:ln w="3175">
              <a:solidFill>
                <a:srgbClr val="565658"/>
              </a:solidFill>
            </a:ln>
          </p:spPr>
          <p:txBody>
            <a:bodyPr wrap="square" lIns="0" tIns="0" rIns="0" bIns="0" rtlCol="0"/>
            <a:lstStyle/>
            <a:p/>
          </p:txBody>
        </p:sp>
        <p:sp>
          <p:nvSpPr>
            <p:cNvPr id="1753" name="object 1753" descr=""/>
            <p:cNvSpPr/>
            <p:nvPr/>
          </p:nvSpPr>
          <p:spPr>
            <a:xfrm>
              <a:off x="6247238" y="2555515"/>
              <a:ext cx="0" cy="635"/>
            </a:xfrm>
            <a:custGeom>
              <a:avLst/>
              <a:gdLst/>
              <a:ahLst/>
              <a:cxnLst/>
              <a:rect l="l" t="t" r="r" b="b"/>
              <a:pathLst>
                <a:path w="0" h="635">
                  <a:moveTo>
                    <a:pt x="0" y="0"/>
                  </a:moveTo>
                  <a:lnTo>
                    <a:pt x="0" y="12"/>
                  </a:lnTo>
                </a:path>
              </a:pathLst>
            </a:custGeom>
            <a:ln w="3175">
              <a:solidFill>
                <a:srgbClr val="565658"/>
              </a:solidFill>
            </a:ln>
          </p:spPr>
          <p:txBody>
            <a:bodyPr wrap="square" lIns="0" tIns="0" rIns="0" bIns="0" rtlCol="0"/>
            <a:lstStyle/>
            <a:p/>
          </p:txBody>
        </p:sp>
        <p:sp>
          <p:nvSpPr>
            <p:cNvPr id="1754" name="object 1754" descr=""/>
            <p:cNvSpPr/>
            <p:nvPr/>
          </p:nvSpPr>
          <p:spPr>
            <a:xfrm>
              <a:off x="6247238" y="2506467"/>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755" name="object 1755" descr=""/>
            <p:cNvSpPr/>
            <p:nvPr/>
          </p:nvSpPr>
          <p:spPr>
            <a:xfrm>
              <a:off x="6249185" y="2506650"/>
              <a:ext cx="0" cy="3175"/>
            </a:xfrm>
            <a:custGeom>
              <a:avLst/>
              <a:gdLst/>
              <a:ahLst/>
              <a:cxnLst/>
              <a:rect l="l" t="t" r="r" b="b"/>
              <a:pathLst>
                <a:path w="0" h="3175">
                  <a:moveTo>
                    <a:pt x="0" y="0"/>
                  </a:moveTo>
                  <a:lnTo>
                    <a:pt x="0" y="3175"/>
                  </a:lnTo>
                </a:path>
              </a:pathLst>
            </a:custGeom>
            <a:ln w="3175">
              <a:solidFill>
                <a:srgbClr val="565658"/>
              </a:solidFill>
            </a:ln>
          </p:spPr>
          <p:txBody>
            <a:bodyPr wrap="square" lIns="0" tIns="0" rIns="0" bIns="0" rtlCol="0"/>
            <a:lstStyle/>
            <a:p/>
          </p:txBody>
        </p:sp>
        <p:sp>
          <p:nvSpPr>
            <p:cNvPr id="1756" name="object 1756" descr=""/>
            <p:cNvSpPr/>
            <p:nvPr/>
          </p:nvSpPr>
          <p:spPr>
            <a:xfrm>
              <a:off x="6248993" y="2506467"/>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757" name="object 1757" descr=""/>
            <p:cNvSpPr/>
            <p:nvPr/>
          </p:nvSpPr>
          <p:spPr>
            <a:xfrm>
              <a:off x="5727275" y="2365276"/>
              <a:ext cx="5715" cy="0"/>
            </a:xfrm>
            <a:custGeom>
              <a:avLst/>
              <a:gdLst/>
              <a:ahLst/>
              <a:cxnLst/>
              <a:rect l="l" t="t" r="r" b="b"/>
              <a:pathLst>
                <a:path w="5714" h="0">
                  <a:moveTo>
                    <a:pt x="0" y="0"/>
                  </a:moveTo>
                  <a:lnTo>
                    <a:pt x="5499" y="0"/>
                  </a:lnTo>
                </a:path>
              </a:pathLst>
            </a:custGeom>
            <a:ln w="3175">
              <a:solidFill>
                <a:srgbClr val="565658"/>
              </a:solidFill>
            </a:ln>
          </p:spPr>
          <p:txBody>
            <a:bodyPr wrap="square" lIns="0" tIns="0" rIns="0" bIns="0" rtlCol="0"/>
            <a:lstStyle/>
            <a:p/>
          </p:txBody>
        </p:sp>
        <p:sp>
          <p:nvSpPr>
            <p:cNvPr id="1758" name="object 1758" descr=""/>
            <p:cNvSpPr/>
            <p:nvPr/>
          </p:nvSpPr>
          <p:spPr>
            <a:xfrm>
              <a:off x="5727529" y="2365015"/>
              <a:ext cx="5080" cy="0"/>
            </a:xfrm>
            <a:custGeom>
              <a:avLst/>
              <a:gdLst/>
              <a:ahLst/>
              <a:cxnLst/>
              <a:rect l="l" t="t" r="r" b="b"/>
              <a:pathLst>
                <a:path w="5079" h="0">
                  <a:moveTo>
                    <a:pt x="0" y="0"/>
                  </a:moveTo>
                  <a:lnTo>
                    <a:pt x="4978" y="0"/>
                  </a:lnTo>
                </a:path>
              </a:pathLst>
            </a:custGeom>
            <a:ln w="3175">
              <a:solidFill>
                <a:srgbClr val="565658"/>
              </a:solidFill>
            </a:ln>
          </p:spPr>
          <p:txBody>
            <a:bodyPr wrap="square" lIns="0" tIns="0" rIns="0" bIns="0" rtlCol="0"/>
            <a:lstStyle/>
            <a:p/>
          </p:txBody>
        </p:sp>
        <p:sp>
          <p:nvSpPr>
            <p:cNvPr id="1759" name="object 1759" descr=""/>
            <p:cNvSpPr/>
            <p:nvPr/>
          </p:nvSpPr>
          <p:spPr>
            <a:xfrm>
              <a:off x="5726792" y="2368251"/>
              <a:ext cx="6985" cy="0"/>
            </a:xfrm>
            <a:custGeom>
              <a:avLst/>
              <a:gdLst/>
              <a:ahLst/>
              <a:cxnLst/>
              <a:rect l="l" t="t" r="r" b="b"/>
              <a:pathLst>
                <a:path w="6985" h="0">
                  <a:moveTo>
                    <a:pt x="0" y="0"/>
                  </a:moveTo>
                  <a:lnTo>
                    <a:pt x="6477" y="0"/>
                  </a:lnTo>
                </a:path>
              </a:pathLst>
            </a:custGeom>
            <a:ln w="3175">
              <a:solidFill>
                <a:srgbClr val="565658"/>
              </a:solidFill>
            </a:ln>
          </p:spPr>
          <p:txBody>
            <a:bodyPr wrap="square" lIns="0" tIns="0" rIns="0" bIns="0" rtlCol="0"/>
            <a:lstStyle/>
            <a:p/>
          </p:txBody>
        </p:sp>
        <p:sp>
          <p:nvSpPr>
            <p:cNvPr id="1760" name="object 1760" descr=""/>
            <p:cNvSpPr/>
            <p:nvPr/>
          </p:nvSpPr>
          <p:spPr>
            <a:xfrm>
              <a:off x="5738406" y="2338069"/>
              <a:ext cx="53340" cy="3175"/>
            </a:xfrm>
            <a:custGeom>
              <a:avLst/>
              <a:gdLst/>
              <a:ahLst/>
              <a:cxnLst/>
              <a:rect l="l" t="t" r="r" b="b"/>
              <a:pathLst>
                <a:path w="53339" h="3175">
                  <a:moveTo>
                    <a:pt x="3124" y="1562"/>
                  </a:moveTo>
                  <a:lnTo>
                    <a:pt x="2667" y="457"/>
                  </a:lnTo>
                  <a:lnTo>
                    <a:pt x="1562" y="0"/>
                  </a:lnTo>
                  <a:lnTo>
                    <a:pt x="457" y="457"/>
                  </a:lnTo>
                  <a:lnTo>
                    <a:pt x="0" y="1562"/>
                  </a:lnTo>
                  <a:lnTo>
                    <a:pt x="457" y="2667"/>
                  </a:lnTo>
                  <a:lnTo>
                    <a:pt x="1562" y="3124"/>
                  </a:lnTo>
                  <a:lnTo>
                    <a:pt x="2667" y="2667"/>
                  </a:lnTo>
                  <a:lnTo>
                    <a:pt x="3124" y="1562"/>
                  </a:lnTo>
                  <a:close/>
                </a:path>
                <a:path w="53339" h="3175">
                  <a:moveTo>
                    <a:pt x="53200" y="1562"/>
                  </a:moveTo>
                  <a:lnTo>
                    <a:pt x="52743" y="457"/>
                  </a:lnTo>
                  <a:lnTo>
                    <a:pt x="51638" y="0"/>
                  </a:lnTo>
                  <a:lnTo>
                    <a:pt x="50533" y="457"/>
                  </a:lnTo>
                  <a:lnTo>
                    <a:pt x="50076" y="1562"/>
                  </a:lnTo>
                  <a:lnTo>
                    <a:pt x="50533" y="2667"/>
                  </a:lnTo>
                  <a:lnTo>
                    <a:pt x="51638" y="3124"/>
                  </a:lnTo>
                  <a:lnTo>
                    <a:pt x="52743" y="2667"/>
                  </a:lnTo>
                  <a:lnTo>
                    <a:pt x="53200" y="1562"/>
                  </a:lnTo>
                  <a:close/>
                </a:path>
              </a:pathLst>
            </a:custGeom>
            <a:solidFill>
              <a:srgbClr val="565658"/>
            </a:solidFill>
          </p:spPr>
          <p:txBody>
            <a:bodyPr wrap="square" lIns="0" tIns="0" rIns="0" bIns="0" rtlCol="0"/>
            <a:lstStyle/>
            <a:p/>
          </p:txBody>
        </p:sp>
        <p:sp>
          <p:nvSpPr>
            <p:cNvPr id="1761" name="object 1761" descr=""/>
            <p:cNvSpPr/>
            <p:nvPr/>
          </p:nvSpPr>
          <p:spPr>
            <a:xfrm>
              <a:off x="5791459" y="2341240"/>
              <a:ext cx="1270" cy="0"/>
            </a:xfrm>
            <a:custGeom>
              <a:avLst/>
              <a:gdLst/>
              <a:ahLst/>
              <a:cxnLst/>
              <a:rect l="l" t="t" r="r" b="b"/>
              <a:pathLst>
                <a:path w="1270" h="0">
                  <a:moveTo>
                    <a:pt x="762" y="0"/>
                  </a:moveTo>
                  <a:lnTo>
                    <a:pt x="0" y="0"/>
                  </a:lnTo>
                </a:path>
              </a:pathLst>
            </a:custGeom>
            <a:ln w="3175">
              <a:solidFill>
                <a:srgbClr val="565658"/>
              </a:solidFill>
            </a:ln>
          </p:spPr>
          <p:txBody>
            <a:bodyPr wrap="square" lIns="0" tIns="0" rIns="0" bIns="0" rtlCol="0"/>
            <a:lstStyle/>
            <a:p/>
          </p:txBody>
        </p:sp>
        <p:sp>
          <p:nvSpPr>
            <p:cNvPr id="1762" name="object 1762" descr=""/>
            <p:cNvSpPr/>
            <p:nvPr/>
          </p:nvSpPr>
          <p:spPr>
            <a:xfrm>
              <a:off x="5737799" y="2341240"/>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1763" name="object 1763" descr=""/>
            <p:cNvSpPr/>
            <p:nvPr/>
          </p:nvSpPr>
          <p:spPr>
            <a:xfrm>
              <a:off x="5737160" y="2341240"/>
              <a:ext cx="635" cy="0"/>
            </a:xfrm>
            <a:custGeom>
              <a:avLst/>
              <a:gdLst/>
              <a:ahLst/>
              <a:cxnLst/>
              <a:rect l="l" t="t" r="r" b="b"/>
              <a:pathLst>
                <a:path w="635" h="0">
                  <a:moveTo>
                    <a:pt x="0" y="0"/>
                  </a:moveTo>
                  <a:lnTo>
                    <a:pt x="635" y="0"/>
                  </a:lnTo>
                </a:path>
              </a:pathLst>
            </a:custGeom>
            <a:ln w="3175">
              <a:solidFill>
                <a:srgbClr val="565658"/>
              </a:solidFill>
            </a:ln>
          </p:spPr>
          <p:txBody>
            <a:bodyPr wrap="square" lIns="0" tIns="0" rIns="0" bIns="0" rtlCol="0"/>
            <a:lstStyle/>
            <a:p/>
          </p:txBody>
        </p:sp>
        <p:sp>
          <p:nvSpPr>
            <p:cNvPr id="1764" name="object 1764" descr=""/>
            <p:cNvSpPr/>
            <p:nvPr/>
          </p:nvSpPr>
          <p:spPr>
            <a:xfrm>
              <a:off x="5737799" y="2341242"/>
              <a:ext cx="0" cy="25400"/>
            </a:xfrm>
            <a:custGeom>
              <a:avLst/>
              <a:gdLst/>
              <a:ahLst/>
              <a:cxnLst/>
              <a:rect l="l" t="t" r="r" b="b"/>
              <a:pathLst>
                <a:path w="0" h="25400">
                  <a:moveTo>
                    <a:pt x="0" y="25260"/>
                  </a:moveTo>
                  <a:lnTo>
                    <a:pt x="0" y="0"/>
                  </a:lnTo>
                </a:path>
              </a:pathLst>
            </a:custGeom>
            <a:ln w="3175">
              <a:solidFill>
                <a:srgbClr val="565658"/>
              </a:solidFill>
            </a:ln>
          </p:spPr>
          <p:txBody>
            <a:bodyPr wrap="square" lIns="0" tIns="0" rIns="0" bIns="0" rtlCol="0"/>
            <a:lstStyle/>
            <a:p/>
          </p:txBody>
        </p:sp>
        <p:sp>
          <p:nvSpPr>
            <p:cNvPr id="1765" name="object 1765" descr=""/>
            <p:cNvSpPr/>
            <p:nvPr/>
          </p:nvSpPr>
          <p:spPr>
            <a:xfrm>
              <a:off x="5737160" y="2341242"/>
              <a:ext cx="0" cy="25400"/>
            </a:xfrm>
            <a:custGeom>
              <a:avLst/>
              <a:gdLst/>
              <a:ahLst/>
              <a:cxnLst/>
              <a:rect l="l" t="t" r="r" b="b"/>
              <a:pathLst>
                <a:path w="0" h="25400">
                  <a:moveTo>
                    <a:pt x="0" y="25260"/>
                  </a:moveTo>
                  <a:lnTo>
                    <a:pt x="0" y="0"/>
                  </a:lnTo>
                </a:path>
              </a:pathLst>
            </a:custGeom>
            <a:ln w="3175">
              <a:solidFill>
                <a:srgbClr val="565658"/>
              </a:solidFill>
            </a:ln>
          </p:spPr>
          <p:txBody>
            <a:bodyPr wrap="square" lIns="0" tIns="0" rIns="0" bIns="0" rtlCol="0"/>
            <a:lstStyle/>
            <a:p/>
          </p:txBody>
        </p:sp>
        <p:sp>
          <p:nvSpPr>
            <p:cNvPr id="1766" name="object 1766" descr=""/>
            <p:cNvSpPr/>
            <p:nvPr/>
          </p:nvSpPr>
          <p:spPr>
            <a:xfrm>
              <a:off x="5792210" y="2341240"/>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1767" name="object 1767" descr=""/>
            <p:cNvSpPr/>
            <p:nvPr/>
          </p:nvSpPr>
          <p:spPr>
            <a:xfrm>
              <a:off x="5792871" y="2341256"/>
              <a:ext cx="0" cy="24130"/>
            </a:xfrm>
            <a:custGeom>
              <a:avLst/>
              <a:gdLst/>
              <a:ahLst/>
              <a:cxnLst/>
              <a:rect l="l" t="t" r="r" b="b"/>
              <a:pathLst>
                <a:path w="0" h="24130">
                  <a:moveTo>
                    <a:pt x="0" y="23622"/>
                  </a:moveTo>
                  <a:lnTo>
                    <a:pt x="0" y="0"/>
                  </a:lnTo>
                </a:path>
              </a:pathLst>
            </a:custGeom>
            <a:ln w="3175">
              <a:solidFill>
                <a:srgbClr val="565658"/>
              </a:solidFill>
            </a:ln>
          </p:spPr>
          <p:txBody>
            <a:bodyPr wrap="square" lIns="0" tIns="0" rIns="0" bIns="0" rtlCol="0"/>
            <a:lstStyle/>
            <a:p/>
          </p:txBody>
        </p:sp>
        <p:sp>
          <p:nvSpPr>
            <p:cNvPr id="1768" name="object 1768" descr=""/>
            <p:cNvSpPr/>
            <p:nvPr/>
          </p:nvSpPr>
          <p:spPr>
            <a:xfrm>
              <a:off x="5792221" y="2341256"/>
              <a:ext cx="0" cy="24130"/>
            </a:xfrm>
            <a:custGeom>
              <a:avLst/>
              <a:gdLst/>
              <a:ahLst/>
              <a:cxnLst/>
              <a:rect l="l" t="t" r="r" b="b"/>
              <a:pathLst>
                <a:path w="0" h="24130">
                  <a:moveTo>
                    <a:pt x="0" y="23622"/>
                  </a:moveTo>
                  <a:lnTo>
                    <a:pt x="0" y="0"/>
                  </a:lnTo>
                </a:path>
              </a:pathLst>
            </a:custGeom>
            <a:ln w="3175">
              <a:solidFill>
                <a:srgbClr val="565658"/>
              </a:solidFill>
            </a:ln>
          </p:spPr>
          <p:txBody>
            <a:bodyPr wrap="square" lIns="0" tIns="0" rIns="0" bIns="0" rtlCol="0"/>
            <a:lstStyle/>
            <a:p/>
          </p:txBody>
        </p:sp>
        <p:sp>
          <p:nvSpPr>
            <p:cNvPr id="1769" name="object 1769" descr=""/>
            <p:cNvSpPr/>
            <p:nvPr/>
          </p:nvSpPr>
          <p:spPr>
            <a:xfrm>
              <a:off x="5791240" y="2362299"/>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770" name="object 1770" descr=""/>
            <p:cNvSpPr/>
            <p:nvPr/>
          </p:nvSpPr>
          <p:spPr>
            <a:xfrm>
              <a:off x="5791885"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771" name="object 1771" descr=""/>
            <p:cNvSpPr/>
            <p:nvPr/>
          </p:nvSpPr>
          <p:spPr>
            <a:xfrm>
              <a:off x="5738128" y="2362299"/>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1772" name="object 1772" descr=""/>
            <p:cNvSpPr/>
            <p:nvPr/>
          </p:nvSpPr>
          <p:spPr>
            <a:xfrm>
              <a:off x="5738128" y="2362299"/>
              <a:ext cx="0" cy="4445"/>
            </a:xfrm>
            <a:custGeom>
              <a:avLst/>
              <a:gdLst/>
              <a:ahLst/>
              <a:cxnLst/>
              <a:rect l="l" t="t" r="r" b="b"/>
              <a:pathLst>
                <a:path w="0" h="4444">
                  <a:moveTo>
                    <a:pt x="0" y="4203"/>
                  </a:moveTo>
                  <a:lnTo>
                    <a:pt x="0" y="0"/>
                  </a:lnTo>
                </a:path>
              </a:pathLst>
            </a:custGeom>
            <a:ln w="3175">
              <a:solidFill>
                <a:srgbClr val="565658"/>
              </a:solidFill>
            </a:ln>
          </p:spPr>
          <p:txBody>
            <a:bodyPr wrap="square" lIns="0" tIns="0" rIns="0" bIns="0" rtlCol="0"/>
            <a:lstStyle/>
            <a:p/>
          </p:txBody>
        </p:sp>
        <p:sp>
          <p:nvSpPr>
            <p:cNvPr id="1773" name="object 1773" descr=""/>
            <p:cNvSpPr/>
            <p:nvPr/>
          </p:nvSpPr>
          <p:spPr>
            <a:xfrm>
              <a:off x="5790173" y="2341240"/>
              <a:ext cx="1905" cy="0"/>
            </a:xfrm>
            <a:custGeom>
              <a:avLst/>
              <a:gdLst/>
              <a:ahLst/>
              <a:cxnLst/>
              <a:rect l="l" t="t" r="r" b="b"/>
              <a:pathLst>
                <a:path w="1904" h="0">
                  <a:moveTo>
                    <a:pt x="0" y="0"/>
                  </a:moveTo>
                  <a:lnTo>
                    <a:pt x="1282" y="0"/>
                  </a:lnTo>
                </a:path>
              </a:pathLst>
            </a:custGeom>
            <a:ln w="3175">
              <a:solidFill>
                <a:srgbClr val="565658"/>
              </a:solidFill>
            </a:ln>
          </p:spPr>
          <p:txBody>
            <a:bodyPr wrap="square" lIns="0" tIns="0" rIns="0" bIns="0" rtlCol="0"/>
            <a:lstStyle/>
            <a:p/>
          </p:txBody>
        </p:sp>
        <p:sp>
          <p:nvSpPr>
            <p:cNvPr id="1774" name="object 1774" descr=""/>
            <p:cNvSpPr/>
            <p:nvPr/>
          </p:nvSpPr>
          <p:spPr>
            <a:xfrm>
              <a:off x="5791445" y="2341242"/>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1775" name="object 1775" descr=""/>
            <p:cNvSpPr/>
            <p:nvPr/>
          </p:nvSpPr>
          <p:spPr>
            <a:xfrm>
              <a:off x="5738573" y="2341240"/>
              <a:ext cx="1270" cy="0"/>
            </a:xfrm>
            <a:custGeom>
              <a:avLst/>
              <a:gdLst/>
              <a:ahLst/>
              <a:cxnLst/>
              <a:rect l="l" t="t" r="r" b="b"/>
              <a:pathLst>
                <a:path w="1270" h="0">
                  <a:moveTo>
                    <a:pt x="0" y="0"/>
                  </a:moveTo>
                  <a:lnTo>
                    <a:pt x="1270" y="0"/>
                  </a:lnTo>
                </a:path>
              </a:pathLst>
            </a:custGeom>
            <a:ln w="3175">
              <a:solidFill>
                <a:srgbClr val="565658"/>
              </a:solidFill>
            </a:ln>
          </p:spPr>
          <p:txBody>
            <a:bodyPr wrap="square" lIns="0" tIns="0" rIns="0" bIns="0" rtlCol="0"/>
            <a:lstStyle/>
            <a:p/>
          </p:txBody>
        </p:sp>
        <p:sp>
          <p:nvSpPr>
            <p:cNvPr id="1776" name="object 1776" descr=""/>
            <p:cNvSpPr/>
            <p:nvPr/>
          </p:nvSpPr>
          <p:spPr>
            <a:xfrm>
              <a:off x="5738573" y="2341242"/>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1777" name="object 1777" descr=""/>
            <p:cNvSpPr/>
            <p:nvPr/>
          </p:nvSpPr>
          <p:spPr>
            <a:xfrm>
              <a:off x="5786391" y="2359632"/>
              <a:ext cx="5080" cy="0"/>
            </a:xfrm>
            <a:custGeom>
              <a:avLst/>
              <a:gdLst/>
              <a:ahLst/>
              <a:cxnLst/>
              <a:rect l="l" t="t" r="r" b="b"/>
              <a:pathLst>
                <a:path w="5079" h="0">
                  <a:moveTo>
                    <a:pt x="0" y="0"/>
                  </a:moveTo>
                  <a:lnTo>
                    <a:pt x="4533" y="0"/>
                  </a:lnTo>
                </a:path>
              </a:pathLst>
            </a:custGeom>
            <a:ln w="3175">
              <a:solidFill>
                <a:srgbClr val="565658"/>
              </a:solidFill>
            </a:ln>
          </p:spPr>
          <p:txBody>
            <a:bodyPr wrap="square" lIns="0" tIns="0" rIns="0" bIns="0" rtlCol="0"/>
            <a:lstStyle/>
            <a:p/>
          </p:txBody>
        </p:sp>
        <p:sp>
          <p:nvSpPr>
            <p:cNvPr id="1778" name="object 1778" descr=""/>
            <p:cNvSpPr/>
            <p:nvPr/>
          </p:nvSpPr>
          <p:spPr>
            <a:xfrm>
              <a:off x="5786639" y="2359384"/>
              <a:ext cx="4445" cy="0"/>
            </a:xfrm>
            <a:custGeom>
              <a:avLst/>
              <a:gdLst/>
              <a:ahLst/>
              <a:cxnLst/>
              <a:rect l="l" t="t" r="r" b="b"/>
              <a:pathLst>
                <a:path w="4445" h="0">
                  <a:moveTo>
                    <a:pt x="0" y="0"/>
                  </a:moveTo>
                  <a:lnTo>
                    <a:pt x="4000" y="0"/>
                  </a:lnTo>
                </a:path>
              </a:pathLst>
            </a:custGeom>
            <a:ln w="3175">
              <a:solidFill>
                <a:srgbClr val="565658"/>
              </a:solidFill>
            </a:ln>
          </p:spPr>
          <p:txBody>
            <a:bodyPr wrap="square" lIns="0" tIns="0" rIns="0" bIns="0" rtlCol="0"/>
            <a:lstStyle/>
            <a:p/>
          </p:txBody>
        </p:sp>
        <p:sp>
          <p:nvSpPr>
            <p:cNvPr id="1779" name="object 1779" descr=""/>
            <p:cNvSpPr/>
            <p:nvPr/>
          </p:nvSpPr>
          <p:spPr>
            <a:xfrm>
              <a:off x="5739100" y="2359632"/>
              <a:ext cx="5080" cy="0"/>
            </a:xfrm>
            <a:custGeom>
              <a:avLst/>
              <a:gdLst/>
              <a:ahLst/>
              <a:cxnLst/>
              <a:rect l="l" t="t" r="r" b="b"/>
              <a:pathLst>
                <a:path w="5079" h="0">
                  <a:moveTo>
                    <a:pt x="0" y="0"/>
                  </a:moveTo>
                  <a:lnTo>
                    <a:pt x="4521" y="0"/>
                  </a:lnTo>
                </a:path>
              </a:pathLst>
            </a:custGeom>
            <a:ln w="3175">
              <a:solidFill>
                <a:srgbClr val="565658"/>
              </a:solidFill>
            </a:ln>
          </p:spPr>
          <p:txBody>
            <a:bodyPr wrap="square" lIns="0" tIns="0" rIns="0" bIns="0" rtlCol="0"/>
            <a:lstStyle/>
            <a:p/>
          </p:txBody>
        </p:sp>
        <p:sp>
          <p:nvSpPr>
            <p:cNvPr id="1780" name="object 1780" descr=""/>
            <p:cNvSpPr/>
            <p:nvPr/>
          </p:nvSpPr>
          <p:spPr>
            <a:xfrm>
              <a:off x="5739361" y="2359384"/>
              <a:ext cx="4445" cy="0"/>
            </a:xfrm>
            <a:custGeom>
              <a:avLst/>
              <a:gdLst/>
              <a:ahLst/>
              <a:cxnLst/>
              <a:rect l="l" t="t" r="r" b="b"/>
              <a:pathLst>
                <a:path w="4445" h="0">
                  <a:moveTo>
                    <a:pt x="0" y="0"/>
                  </a:moveTo>
                  <a:lnTo>
                    <a:pt x="4013" y="0"/>
                  </a:lnTo>
                </a:path>
              </a:pathLst>
            </a:custGeom>
            <a:ln w="3175">
              <a:solidFill>
                <a:srgbClr val="565658"/>
              </a:solidFill>
            </a:ln>
          </p:spPr>
          <p:txBody>
            <a:bodyPr wrap="square" lIns="0" tIns="0" rIns="0" bIns="0" rtlCol="0"/>
            <a:lstStyle/>
            <a:p/>
          </p:txBody>
        </p:sp>
        <p:sp>
          <p:nvSpPr>
            <p:cNvPr id="1781" name="object 1781" descr=""/>
            <p:cNvSpPr/>
            <p:nvPr/>
          </p:nvSpPr>
          <p:spPr>
            <a:xfrm>
              <a:off x="5738778" y="2361964"/>
              <a:ext cx="5715" cy="0"/>
            </a:xfrm>
            <a:custGeom>
              <a:avLst/>
              <a:gdLst/>
              <a:ahLst/>
              <a:cxnLst/>
              <a:rect l="l" t="t" r="r" b="b"/>
              <a:pathLst>
                <a:path w="5714" h="0">
                  <a:moveTo>
                    <a:pt x="0" y="0"/>
                  </a:moveTo>
                  <a:lnTo>
                    <a:pt x="5181" y="0"/>
                  </a:lnTo>
                </a:path>
              </a:pathLst>
            </a:custGeom>
            <a:ln w="3175">
              <a:solidFill>
                <a:srgbClr val="565658"/>
              </a:solidFill>
            </a:ln>
          </p:spPr>
          <p:txBody>
            <a:bodyPr wrap="square" lIns="0" tIns="0" rIns="0" bIns="0" rtlCol="0"/>
            <a:lstStyle/>
            <a:p/>
          </p:txBody>
        </p:sp>
        <p:sp>
          <p:nvSpPr>
            <p:cNvPr id="1782" name="object 1782" descr=""/>
            <p:cNvSpPr/>
            <p:nvPr/>
          </p:nvSpPr>
          <p:spPr>
            <a:xfrm>
              <a:off x="5786056" y="2361964"/>
              <a:ext cx="5715" cy="0"/>
            </a:xfrm>
            <a:custGeom>
              <a:avLst/>
              <a:gdLst/>
              <a:ahLst/>
              <a:cxnLst/>
              <a:rect l="l" t="t" r="r" b="b"/>
              <a:pathLst>
                <a:path w="5714" h="0">
                  <a:moveTo>
                    <a:pt x="0" y="0"/>
                  </a:moveTo>
                  <a:lnTo>
                    <a:pt x="5181" y="0"/>
                  </a:lnTo>
                </a:path>
              </a:pathLst>
            </a:custGeom>
            <a:ln w="3175">
              <a:solidFill>
                <a:srgbClr val="565658"/>
              </a:solidFill>
            </a:ln>
          </p:spPr>
          <p:txBody>
            <a:bodyPr wrap="square" lIns="0" tIns="0" rIns="0" bIns="0" rtlCol="0"/>
            <a:lstStyle/>
            <a:p/>
          </p:txBody>
        </p:sp>
        <p:sp>
          <p:nvSpPr>
            <p:cNvPr id="1783" name="object 1783" descr=""/>
            <p:cNvSpPr/>
            <p:nvPr/>
          </p:nvSpPr>
          <p:spPr>
            <a:xfrm>
              <a:off x="5789297" y="2362299"/>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1784" name="object 1784" descr=""/>
            <p:cNvSpPr/>
            <p:nvPr/>
          </p:nvSpPr>
          <p:spPr>
            <a:xfrm>
              <a:off x="5791240"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785" name="object 1785" descr=""/>
            <p:cNvSpPr/>
            <p:nvPr/>
          </p:nvSpPr>
          <p:spPr>
            <a:xfrm>
              <a:off x="5738778" y="2362299"/>
              <a:ext cx="2540" cy="0"/>
            </a:xfrm>
            <a:custGeom>
              <a:avLst/>
              <a:gdLst/>
              <a:ahLst/>
              <a:cxnLst/>
              <a:rect l="l" t="t" r="r" b="b"/>
              <a:pathLst>
                <a:path w="2539" h="0">
                  <a:moveTo>
                    <a:pt x="0" y="0"/>
                  </a:moveTo>
                  <a:lnTo>
                    <a:pt x="1943" y="0"/>
                  </a:lnTo>
                </a:path>
              </a:pathLst>
            </a:custGeom>
            <a:ln w="3175">
              <a:solidFill>
                <a:srgbClr val="565658"/>
              </a:solidFill>
            </a:ln>
          </p:spPr>
          <p:txBody>
            <a:bodyPr wrap="square" lIns="0" tIns="0" rIns="0" bIns="0" rtlCol="0"/>
            <a:lstStyle/>
            <a:p/>
          </p:txBody>
        </p:sp>
        <p:sp>
          <p:nvSpPr>
            <p:cNvPr id="1786" name="object 1786" descr=""/>
            <p:cNvSpPr/>
            <p:nvPr/>
          </p:nvSpPr>
          <p:spPr>
            <a:xfrm>
              <a:off x="5738778" y="2362299"/>
              <a:ext cx="0" cy="4445"/>
            </a:xfrm>
            <a:custGeom>
              <a:avLst/>
              <a:gdLst/>
              <a:ahLst/>
              <a:cxnLst/>
              <a:rect l="l" t="t" r="r" b="b"/>
              <a:pathLst>
                <a:path w="0" h="4444">
                  <a:moveTo>
                    <a:pt x="0" y="4203"/>
                  </a:moveTo>
                  <a:lnTo>
                    <a:pt x="0" y="0"/>
                  </a:lnTo>
                </a:path>
              </a:pathLst>
            </a:custGeom>
            <a:ln w="3175">
              <a:solidFill>
                <a:srgbClr val="565658"/>
              </a:solidFill>
            </a:ln>
          </p:spPr>
          <p:txBody>
            <a:bodyPr wrap="square" lIns="0" tIns="0" rIns="0" bIns="0" rtlCol="0"/>
            <a:lstStyle/>
            <a:p/>
          </p:txBody>
        </p:sp>
        <p:sp>
          <p:nvSpPr>
            <p:cNvPr id="1787" name="object 1787" descr=""/>
            <p:cNvSpPr/>
            <p:nvPr/>
          </p:nvSpPr>
          <p:spPr>
            <a:xfrm>
              <a:off x="5786588" y="2362299"/>
              <a:ext cx="3175" cy="0"/>
            </a:xfrm>
            <a:custGeom>
              <a:avLst/>
              <a:gdLst/>
              <a:ahLst/>
              <a:cxnLst/>
              <a:rect l="l" t="t" r="r" b="b"/>
              <a:pathLst>
                <a:path w="3175" h="0">
                  <a:moveTo>
                    <a:pt x="2717" y="0"/>
                  </a:moveTo>
                  <a:lnTo>
                    <a:pt x="0" y="0"/>
                  </a:lnTo>
                </a:path>
              </a:pathLst>
            </a:custGeom>
            <a:ln w="3175">
              <a:solidFill>
                <a:srgbClr val="565658"/>
              </a:solidFill>
            </a:ln>
          </p:spPr>
          <p:txBody>
            <a:bodyPr wrap="square" lIns="0" tIns="0" rIns="0" bIns="0" rtlCol="0"/>
            <a:lstStyle/>
            <a:p/>
          </p:txBody>
        </p:sp>
        <p:sp>
          <p:nvSpPr>
            <p:cNvPr id="1788" name="object 1788" descr=""/>
            <p:cNvSpPr/>
            <p:nvPr/>
          </p:nvSpPr>
          <p:spPr>
            <a:xfrm>
              <a:off x="5789306"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789" name="object 1789" descr=""/>
            <p:cNvSpPr/>
            <p:nvPr/>
          </p:nvSpPr>
          <p:spPr>
            <a:xfrm>
              <a:off x="5740717" y="2362299"/>
              <a:ext cx="3175" cy="0"/>
            </a:xfrm>
            <a:custGeom>
              <a:avLst/>
              <a:gdLst/>
              <a:ahLst/>
              <a:cxnLst/>
              <a:rect l="l" t="t" r="r" b="b"/>
              <a:pathLst>
                <a:path w="3175" h="0">
                  <a:moveTo>
                    <a:pt x="2717" y="0"/>
                  </a:moveTo>
                  <a:lnTo>
                    <a:pt x="0" y="0"/>
                  </a:lnTo>
                </a:path>
              </a:pathLst>
            </a:custGeom>
            <a:ln w="3175">
              <a:solidFill>
                <a:srgbClr val="565658"/>
              </a:solidFill>
            </a:ln>
          </p:spPr>
          <p:txBody>
            <a:bodyPr wrap="square" lIns="0" tIns="0" rIns="0" bIns="0" rtlCol="0"/>
            <a:lstStyle/>
            <a:p/>
          </p:txBody>
        </p:sp>
        <p:sp>
          <p:nvSpPr>
            <p:cNvPr id="1790" name="object 1790" descr=""/>
            <p:cNvSpPr/>
            <p:nvPr/>
          </p:nvSpPr>
          <p:spPr>
            <a:xfrm>
              <a:off x="5740713"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791" name="object 1791" descr=""/>
            <p:cNvSpPr/>
            <p:nvPr/>
          </p:nvSpPr>
          <p:spPr>
            <a:xfrm>
              <a:off x="5785634" y="2362299"/>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1792" name="object 1792" descr=""/>
            <p:cNvSpPr/>
            <p:nvPr/>
          </p:nvSpPr>
          <p:spPr>
            <a:xfrm>
              <a:off x="5786583"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793" name="object 1793" descr=""/>
            <p:cNvSpPr/>
            <p:nvPr/>
          </p:nvSpPr>
          <p:spPr>
            <a:xfrm>
              <a:off x="5743435" y="2362299"/>
              <a:ext cx="1270" cy="0"/>
            </a:xfrm>
            <a:custGeom>
              <a:avLst/>
              <a:gdLst/>
              <a:ahLst/>
              <a:cxnLst/>
              <a:rect l="l" t="t" r="r" b="b"/>
              <a:pathLst>
                <a:path w="1270" h="0">
                  <a:moveTo>
                    <a:pt x="0" y="0"/>
                  </a:moveTo>
                  <a:lnTo>
                    <a:pt x="939" y="0"/>
                  </a:lnTo>
                </a:path>
              </a:pathLst>
            </a:custGeom>
            <a:ln w="3175">
              <a:solidFill>
                <a:srgbClr val="565658"/>
              </a:solidFill>
            </a:ln>
          </p:spPr>
          <p:txBody>
            <a:bodyPr wrap="square" lIns="0" tIns="0" rIns="0" bIns="0" rtlCol="0"/>
            <a:lstStyle/>
            <a:p/>
          </p:txBody>
        </p:sp>
        <p:sp>
          <p:nvSpPr>
            <p:cNvPr id="1794" name="object 1794" descr=""/>
            <p:cNvSpPr/>
            <p:nvPr/>
          </p:nvSpPr>
          <p:spPr>
            <a:xfrm>
              <a:off x="5743435"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795" name="object 1795" descr=""/>
            <p:cNvSpPr/>
            <p:nvPr/>
          </p:nvSpPr>
          <p:spPr>
            <a:xfrm>
              <a:off x="5784212" y="2362299"/>
              <a:ext cx="1905" cy="0"/>
            </a:xfrm>
            <a:custGeom>
              <a:avLst/>
              <a:gdLst/>
              <a:ahLst/>
              <a:cxnLst/>
              <a:rect l="l" t="t" r="r" b="b"/>
              <a:pathLst>
                <a:path w="1904" h="0">
                  <a:moveTo>
                    <a:pt x="1422" y="0"/>
                  </a:moveTo>
                  <a:lnTo>
                    <a:pt x="0" y="0"/>
                  </a:lnTo>
                </a:path>
              </a:pathLst>
            </a:custGeom>
            <a:ln w="3175">
              <a:solidFill>
                <a:srgbClr val="565658"/>
              </a:solidFill>
            </a:ln>
          </p:spPr>
          <p:txBody>
            <a:bodyPr wrap="square" lIns="0" tIns="0" rIns="0" bIns="0" rtlCol="0"/>
            <a:lstStyle/>
            <a:p/>
          </p:txBody>
        </p:sp>
        <p:sp>
          <p:nvSpPr>
            <p:cNvPr id="1796" name="object 1796" descr=""/>
            <p:cNvSpPr/>
            <p:nvPr/>
          </p:nvSpPr>
          <p:spPr>
            <a:xfrm>
              <a:off x="5785634"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797" name="object 1797" descr=""/>
            <p:cNvSpPr/>
            <p:nvPr/>
          </p:nvSpPr>
          <p:spPr>
            <a:xfrm>
              <a:off x="5744382" y="2362299"/>
              <a:ext cx="1905" cy="0"/>
            </a:xfrm>
            <a:custGeom>
              <a:avLst/>
              <a:gdLst/>
              <a:ahLst/>
              <a:cxnLst/>
              <a:rect l="l" t="t" r="r" b="b"/>
              <a:pathLst>
                <a:path w="1904" h="0">
                  <a:moveTo>
                    <a:pt x="1422" y="0"/>
                  </a:moveTo>
                  <a:lnTo>
                    <a:pt x="0" y="0"/>
                  </a:lnTo>
                </a:path>
              </a:pathLst>
            </a:custGeom>
            <a:ln w="3175">
              <a:solidFill>
                <a:srgbClr val="565658"/>
              </a:solidFill>
            </a:ln>
          </p:spPr>
          <p:txBody>
            <a:bodyPr wrap="square" lIns="0" tIns="0" rIns="0" bIns="0" rtlCol="0"/>
            <a:lstStyle/>
            <a:p/>
          </p:txBody>
        </p:sp>
        <p:sp>
          <p:nvSpPr>
            <p:cNvPr id="1798" name="object 1798" descr=""/>
            <p:cNvSpPr/>
            <p:nvPr/>
          </p:nvSpPr>
          <p:spPr>
            <a:xfrm>
              <a:off x="5744372"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799" name="object 1799" descr=""/>
            <p:cNvSpPr/>
            <p:nvPr/>
          </p:nvSpPr>
          <p:spPr>
            <a:xfrm>
              <a:off x="5745805" y="2362299"/>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1800" name="object 1800" descr=""/>
            <p:cNvSpPr/>
            <p:nvPr/>
          </p:nvSpPr>
          <p:spPr>
            <a:xfrm>
              <a:off x="5745805"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801" name="object 1801" descr=""/>
            <p:cNvSpPr/>
            <p:nvPr/>
          </p:nvSpPr>
          <p:spPr>
            <a:xfrm>
              <a:off x="5783793" y="2362299"/>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1802" name="object 1802" descr=""/>
            <p:cNvSpPr/>
            <p:nvPr/>
          </p:nvSpPr>
          <p:spPr>
            <a:xfrm>
              <a:off x="5784208"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803" name="object 1803" descr=""/>
            <p:cNvSpPr/>
            <p:nvPr/>
          </p:nvSpPr>
          <p:spPr>
            <a:xfrm>
              <a:off x="5762901" y="2339627"/>
              <a:ext cx="4445" cy="0"/>
            </a:xfrm>
            <a:custGeom>
              <a:avLst/>
              <a:gdLst/>
              <a:ahLst/>
              <a:cxnLst/>
              <a:rect l="l" t="t" r="r" b="b"/>
              <a:pathLst>
                <a:path w="4445" h="0">
                  <a:moveTo>
                    <a:pt x="0" y="0"/>
                  </a:moveTo>
                  <a:lnTo>
                    <a:pt x="4216" y="0"/>
                  </a:lnTo>
                </a:path>
              </a:pathLst>
            </a:custGeom>
            <a:ln w="3175">
              <a:solidFill>
                <a:srgbClr val="565658"/>
              </a:solidFill>
            </a:ln>
          </p:spPr>
          <p:txBody>
            <a:bodyPr wrap="square" lIns="0" tIns="0" rIns="0" bIns="0" rtlCol="0"/>
            <a:lstStyle/>
            <a:p/>
          </p:txBody>
        </p:sp>
        <p:sp>
          <p:nvSpPr>
            <p:cNvPr id="1804" name="object 1804" descr=""/>
            <p:cNvSpPr/>
            <p:nvPr/>
          </p:nvSpPr>
          <p:spPr>
            <a:xfrm>
              <a:off x="5763639" y="2339962"/>
              <a:ext cx="3175" cy="0"/>
            </a:xfrm>
            <a:custGeom>
              <a:avLst/>
              <a:gdLst/>
              <a:ahLst/>
              <a:cxnLst/>
              <a:rect l="l" t="t" r="r" b="b"/>
              <a:pathLst>
                <a:path w="3175" h="0">
                  <a:moveTo>
                    <a:pt x="0" y="0"/>
                  </a:moveTo>
                  <a:lnTo>
                    <a:pt x="2730" y="0"/>
                  </a:lnTo>
                </a:path>
              </a:pathLst>
            </a:custGeom>
            <a:ln w="3175">
              <a:solidFill>
                <a:srgbClr val="565658"/>
              </a:solidFill>
            </a:ln>
          </p:spPr>
          <p:txBody>
            <a:bodyPr wrap="square" lIns="0" tIns="0" rIns="0" bIns="0" rtlCol="0"/>
            <a:lstStyle/>
            <a:p/>
          </p:txBody>
        </p:sp>
        <p:sp>
          <p:nvSpPr>
            <p:cNvPr id="1805" name="object 1805" descr=""/>
            <p:cNvSpPr/>
            <p:nvPr/>
          </p:nvSpPr>
          <p:spPr>
            <a:xfrm>
              <a:off x="5763192" y="2340570"/>
              <a:ext cx="3810" cy="0"/>
            </a:xfrm>
            <a:custGeom>
              <a:avLst/>
              <a:gdLst/>
              <a:ahLst/>
              <a:cxnLst/>
              <a:rect l="l" t="t" r="r" b="b"/>
              <a:pathLst>
                <a:path w="3810" h="0">
                  <a:moveTo>
                    <a:pt x="0" y="0"/>
                  </a:moveTo>
                  <a:lnTo>
                    <a:pt x="3619" y="0"/>
                  </a:lnTo>
                </a:path>
              </a:pathLst>
            </a:custGeom>
            <a:ln w="3175">
              <a:solidFill>
                <a:srgbClr val="565658"/>
              </a:solidFill>
            </a:ln>
          </p:spPr>
          <p:txBody>
            <a:bodyPr wrap="square" lIns="0" tIns="0" rIns="0" bIns="0" rtlCol="0"/>
            <a:lstStyle/>
            <a:p/>
          </p:txBody>
        </p:sp>
        <p:sp>
          <p:nvSpPr>
            <p:cNvPr id="1806" name="object 1806" descr=""/>
            <p:cNvSpPr/>
            <p:nvPr/>
          </p:nvSpPr>
          <p:spPr>
            <a:xfrm>
              <a:off x="5767470" y="2339627"/>
              <a:ext cx="22860" cy="0"/>
            </a:xfrm>
            <a:custGeom>
              <a:avLst/>
              <a:gdLst/>
              <a:ahLst/>
              <a:cxnLst/>
              <a:rect l="l" t="t" r="r" b="b"/>
              <a:pathLst>
                <a:path w="22860" h="0">
                  <a:moveTo>
                    <a:pt x="22580" y="0"/>
                  </a:moveTo>
                  <a:lnTo>
                    <a:pt x="0" y="0"/>
                  </a:lnTo>
                </a:path>
              </a:pathLst>
            </a:custGeom>
            <a:ln w="3175">
              <a:solidFill>
                <a:srgbClr val="565658"/>
              </a:solidFill>
            </a:ln>
          </p:spPr>
          <p:txBody>
            <a:bodyPr wrap="square" lIns="0" tIns="0" rIns="0" bIns="0" rtlCol="0"/>
            <a:lstStyle/>
            <a:p/>
          </p:txBody>
        </p:sp>
        <p:sp>
          <p:nvSpPr>
            <p:cNvPr id="1807" name="object 1807" descr=""/>
            <p:cNvSpPr/>
            <p:nvPr/>
          </p:nvSpPr>
          <p:spPr>
            <a:xfrm>
              <a:off x="5790050" y="2339614"/>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08" name="object 1808" descr=""/>
            <p:cNvSpPr/>
            <p:nvPr/>
          </p:nvSpPr>
          <p:spPr>
            <a:xfrm>
              <a:off x="5739960" y="2339627"/>
              <a:ext cx="22860" cy="0"/>
            </a:xfrm>
            <a:custGeom>
              <a:avLst/>
              <a:gdLst/>
              <a:ahLst/>
              <a:cxnLst/>
              <a:rect l="l" t="t" r="r" b="b"/>
              <a:pathLst>
                <a:path w="22860" h="0">
                  <a:moveTo>
                    <a:pt x="22580" y="0"/>
                  </a:moveTo>
                  <a:lnTo>
                    <a:pt x="0" y="0"/>
                  </a:lnTo>
                </a:path>
              </a:pathLst>
            </a:custGeom>
            <a:ln w="3175">
              <a:solidFill>
                <a:srgbClr val="565658"/>
              </a:solidFill>
            </a:ln>
          </p:spPr>
          <p:txBody>
            <a:bodyPr wrap="square" lIns="0" tIns="0" rIns="0" bIns="0" rtlCol="0"/>
            <a:lstStyle/>
            <a:p/>
          </p:txBody>
        </p:sp>
        <p:sp>
          <p:nvSpPr>
            <p:cNvPr id="1809" name="object 1809" descr=""/>
            <p:cNvSpPr/>
            <p:nvPr/>
          </p:nvSpPr>
          <p:spPr>
            <a:xfrm>
              <a:off x="5739969" y="2339614"/>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10" name="object 1810" descr=""/>
            <p:cNvSpPr/>
            <p:nvPr/>
          </p:nvSpPr>
          <p:spPr>
            <a:xfrm>
              <a:off x="5767105" y="2339627"/>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1811" name="object 1811" descr=""/>
            <p:cNvSpPr/>
            <p:nvPr/>
          </p:nvSpPr>
          <p:spPr>
            <a:xfrm>
              <a:off x="5767105" y="2339614"/>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12" name="object 1812" descr=""/>
            <p:cNvSpPr/>
            <p:nvPr/>
          </p:nvSpPr>
          <p:spPr>
            <a:xfrm>
              <a:off x="5767477" y="2339614"/>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13" name="object 1813" descr=""/>
            <p:cNvSpPr/>
            <p:nvPr/>
          </p:nvSpPr>
          <p:spPr>
            <a:xfrm>
              <a:off x="5762546" y="2339627"/>
              <a:ext cx="635" cy="0"/>
            </a:xfrm>
            <a:custGeom>
              <a:avLst/>
              <a:gdLst/>
              <a:ahLst/>
              <a:cxnLst/>
              <a:rect l="l" t="t" r="r" b="b"/>
              <a:pathLst>
                <a:path w="635" h="0">
                  <a:moveTo>
                    <a:pt x="355" y="0"/>
                  </a:moveTo>
                  <a:lnTo>
                    <a:pt x="0" y="0"/>
                  </a:lnTo>
                </a:path>
              </a:pathLst>
            </a:custGeom>
            <a:ln w="3175">
              <a:solidFill>
                <a:srgbClr val="565658"/>
              </a:solidFill>
            </a:ln>
          </p:spPr>
          <p:txBody>
            <a:bodyPr wrap="square" lIns="0" tIns="0" rIns="0" bIns="0" rtlCol="0"/>
            <a:lstStyle/>
            <a:p/>
          </p:txBody>
        </p:sp>
        <p:sp>
          <p:nvSpPr>
            <p:cNvPr id="1814" name="object 1814" descr=""/>
            <p:cNvSpPr/>
            <p:nvPr/>
          </p:nvSpPr>
          <p:spPr>
            <a:xfrm>
              <a:off x="5762541" y="2339614"/>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15" name="object 1815" descr=""/>
            <p:cNvSpPr/>
            <p:nvPr/>
          </p:nvSpPr>
          <p:spPr>
            <a:xfrm>
              <a:off x="5762901" y="2339614"/>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16" name="object 1816" descr=""/>
            <p:cNvSpPr/>
            <p:nvPr/>
          </p:nvSpPr>
          <p:spPr>
            <a:xfrm>
              <a:off x="5769638" y="2341240"/>
              <a:ext cx="20955" cy="0"/>
            </a:xfrm>
            <a:custGeom>
              <a:avLst/>
              <a:gdLst/>
              <a:ahLst/>
              <a:cxnLst/>
              <a:rect l="l" t="t" r="r" b="b"/>
              <a:pathLst>
                <a:path w="20954" h="0">
                  <a:moveTo>
                    <a:pt x="20535" y="0"/>
                  </a:moveTo>
                  <a:lnTo>
                    <a:pt x="0" y="0"/>
                  </a:lnTo>
                </a:path>
              </a:pathLst>
            </a:custGeom>
            <a:ln w="3175">
              <a:solidFill>
                <a:srgbClr val="565658"/>
              </a:solidFill>
            </a:ln>
          </p:spPr>
          <p:txBody>
            <a:bodyPr wrap="square" lIns="0" tIns="0" rIns="0" bIns="0" rtlCol="0"/>
            <a:lstStyle/>
            <a:p/>
          </p:txBody>
        </p:sp>
        <p:sp>
          <p:nvSpPr>
            <p:cNvPr id="1817" name="object 1817" descr=""/>
            <p:cNvSpPr/>
            <p:nvPr/>
          </p:nvSpPr>
          <p:spPr>
            <a:xfrm>
              <a:off x="5790173" y="2341236"/>
              <a:ext cx="0" cy="18415"/>
            </a:xfrm>
            <a:custGeom>
              <a:avLst/>
              <a:gdLst/>
              <a:ahLst/>
              <a:cxnLst/>
              <a:rect l="l" t="t" r="r" b="b"/>
              <a:pathLst>
                <a:path w="0" h="18414">
                  <a:moveTo>
                    <a:pt x="0" y="18148"/>
                  </a:moveTo>
                  <a:lnTo>
                    <a:pt x="0" y="0"/>
                  </a:lnTo>
                </a:path>
              </a:pathLst>
            </a:custGeom>
            <a:ln w="3175">
              <a:solidFill>
                <a:srgbClr val="565658"/>
              </a:solidFill>
            </a:ln>
          </p:spPr>
          <p:txBody>
            <a:bodyPr wrap="square" lIns="0" tIns="0" rIns="0" bIns="0" rtlCol="0"/>
            <a:lstStyle/>
            <a:p/>
          </p:txBody>
        </p:sp>
        <p:sp>
          <p:nvSpPr>
            <p:cNvPr id="1818" name="object 1818" descr=""/>
            <p:cNvSpPr/>
            <p:nvPr/>
          </p:nvSpPr>
          <p:spPr>
            <a:xfrm>
              <a:off x="5739847" y="2341240"/>
              <a:ext cx="20955" cy="0"/>
            </a:xfrm>
            <a:custGeom>
              <a:avLst/>
              <a:gdLst/>
              <a:ahLst/>
              <a:cxnLst/>
              <a:rect l="l" t="t" r="r" b="b"/>
              <a:pathLst>
                <a:path w="20954" h="0">
                  <a:moveTo>
                    <a:pt x="20535" y="0"/>
                  </a:moveTo>
                  <a:lnTo>
                    <a:pt x="0" y="0"/>
                  </a:lnTo>
                </a:path>
              </a:pathLst>
            </a:custGeom>
            <a:ln w="3175">
              <a:solidFill>
                <a:srgbClr val="565658"/>
              </a:solidFill>
            </a:ln>
          </p:spPr>
          <p:txBody>
            <a:bodyPr wrap="square" lIns="0" tIns="0" rIns="0" bIns="0" rtlCol="0"/>
            <a:lstStyle/>
            <a:p/>
          </p:txBody>
        </p:sp>
        <p:sp>
          <p:nvSpPr>
            <p:cNvPr id="1819" name="object 1819" descr=""/>
            <p:cNvSpPr/>
            <p:nvPr/>
          </p:nvSpPr>
          <p:spPr>
            <a:xfrm>
              <a:off x="5739845" y="2341236"/>
              <a:ext cx="0" cy="18415"/>
            </a:xfrm>
            <a:custGeom>
              <a:avLst/>
              <a:gdLst/>
              <a:ahLst/>
              <a:cxnLst/>
              <a:rect l="l" t="t" r="r" b="b"/>
              <a:pathLst>
                <a:path w="0" h="18414">
                  <a:moveTo>
                    <a:pt x="0" y="18148"/>
                  </a:moveTo>
                  <a:lnTo>
                    <a:pt x="0" y="0"/>
                  </a:lnTo>
                </a:path>
              </a:pathLst>
            </a:custGeom>
            <a:ln w="3175">
              <a:solidFill>
                <a:srgbClr val="565658"/>
              </a:solidFill>
            </a:ln>
          </p:spPr>
          <p:txBody>
            <a:bodyPr wrap="square" lIns="0" tIns="0" rIns="0" bIns="0" rtlCol="0"/>
            <a:lstStyle/>
            <a:p/>
          </p:txBody>
        </p:sp>
        <p:sp>
          <p:nvSpPr>
            <p:cNvPr id="1820" name="object 1820" descr=""/>
            <p:cNvSpPr/>
            <p:nvPr/>
          </p:nvSpPr>
          <p:spPr>
            <a:xfrm>
              <a:off x="5748162" y="2362299"/>
              <a:ext cx="12700" cy="0"/>
            </a:xfrm>
            <a:custGeom>
              <a:avLst/>
              <a:gdLst/>
              <a:ahLst/>
              <a:cxnLst/>
              <a:rect l="l" t="t" r="r" b="b"/>
              <a:pathLst>
                <a:path w="12700" h="0">
                  <a:moveTo>
                    <a:pt x="12636" y="0"/>
                  </a:moveTo>
                  <a:lnTo>
                    <a:pt x="0" y="0"/>
                  </a:lnTo>
                </a:path>
              </a:pathLst>
            </a:custGeom>
            <a:ln w="3175">
              <a:solidFill>
                <a:srgbClr val="565658"/>
              </a:solidFill>
            </a:ln>
          </p:spPr>
          <p:txBody>
            <a:bodyPr wrap="square" lIns="0" tIns="0" rIns="0" bIns="0" rtlCol="0"/>
            <a:lstStyle/>
            <a:p/>
          </p:txBody>
        </p:sp>
        <p:sp>
          <p:nvSpPr>
            <p:cNvPr id="1821" name="object 1821" descr=""/>
            <p:cNvSpPr/>
            <p:nvPr/>
          </p:nvSpPr>
          <p:spPr>
            <a:xfrm>
              <a:off x="5746226" y="2362299"/>
              <a:ext cx="2540" cy="0"/>
            </a:xfrm>
            <a:custGeom>
              <a:avLst/>
              <a:gdLst/>
              <a:ahLst/>
              <a:cxnLst/>
              <a:rect l="l" t="t" r="r" b="b"/>
              <a:pathLst>
                <a:path w="2539" h="0">
                  <a:moveTo>
                    <a:pt x="0" y="0"/>
                  </a:moveTo>
                  <a:lnTo>
                    <a:pt x="1943" y="0"/>
                  </a:lnTo>
                </a:path>
              </a:pathLst>
            </a:custGeom>
            <a:ln w="3175">
              <a:solidFill>
                <a:srgbClr val="565658"/>
              </a:solidFill>
            </a:ln>
          </p:spPr>
          <p:txBody>
            <a:bodyPr wrap="square" lIns="0" tIns="0" rIns="0" bIns="0" rtlCol="0"/>
            <a:lstStyle/>
            <a:p/>
          </p:txBody>
        </p:sp>
        <p:sp>
          <p:nvSpPr>
            <p:cNvPr id="1822" name="object 1822" descr=""/>
            <p:cNvSpPr/>
            <p:nvPr/>
          </p:nvSpPr>
          <p:spPr>
            <a:xfrm>
              <a:off x="5746226"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823" name="object 1823" descr=""/>
            <p:cNvSpPr/>
            <p:nvPr/>
          </p:nvSpPr>
          <p:spPr>
            <a:xfrm>
              <a:off x="5748167"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824" name="object 1824" descr=""/>
            <p:cNvSpPr/>
            <p:nvPr/>
          </p:nvSpPr>
          <p:spPr>
            <a:xfrm>
              <a:off x="5781850" y="2362299"/>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1825" name="object 1825" descr=""/>
            <p:cNvSpPr/>
            <p:nvPr/>
          </p:nvSpPr>
          <p:spPr>
            <a:xfrm>
              <a:off x="5783793"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826" name="object 1826" descr=""/>
            <p:cNvSpPr/>
            <p:nvPr/>
          </p:nvSpPr>
          <p:spPr>
            <a:xfrm>
              <a:off x="5769227" y="2362299"/>
              <a:ext cx="12700" cy="0"/>
            </a:xfrm>
            <a:custGeom>
              <a:avLst/>
              <a:gdLst/>
              <a:ahLst/>
              <a:cxnLst/>
              <a:rect l="l" t="t" r="r" b="b"/>
              <a:pathLst>
                <a:path w="12700" h="0">
                  <a:moveTo>
                    <a:pt x="12623" y="0"/>
                  </a:moveTo>
                  <a:lnTo>
                    <a:pt x="0" y="0"/>
                  </a:lnTo>
                </a:path>
              </a:pathLst>
            </a:custGeom>
            <a:ln w="3175">
              <a:solidFill>
                <a:srgbClr val="565658"/>
              </a:solidFill>
            </a:ln>
          </p:spPr>
          <p:txBody>
            <a:bodyPr wrap="square" lIns="0" tIns="0" rIns="0" bIns="0" rtlCol="0"/>
            <a:lstStyle/>
            <a:p/>
          </p:txBody>
        </p:sp>
        <p:sp>
          <p:nvSpPr>
            <p:cNvPr id="1827" name="object 1827" descr=""/>
            <p:cNvSpPr/>
            <p:nvPr/>
          </p:nvSpPr>
          <p:spPr>
            <a:xfrm>
              <a:off x="5781851"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828" name="object 1828" descr=""/>
            <p:cNvSpPr/>
            <p:nvPr/>
          </p:nvSpPr>
          <p:spPr>
            <a:xfrm>
              <a:off x="5768575" y="2341240"/>
              <a:ext cx="1270" cy="0"/>
            </a:xfrm>
            <a:custGeom>
              <a:avLst/>
              <a:gdLst/>
              <a:ahLst/>
              <a:cxnLst/>
              <a:rect l="l" t="t" r="r" b="b"/>
              <a:pathLst>
                <a:path w="1270" h="0">
                  <a:moveTo>
                    <a:pt x="0" y="0"/>
                  </a:moveTo>
                  <a:lnTo>
                    <a:pt x="1054" y="0"/>
                  </a:lnTo>
                </a:path>
              </a:pathLst>
            </a:custGeom>
            <a:ln w="3175">
              <a:solidFill>
                <a:srgbClr val="565658"/>
              </a:solidFill>
            </a:ln>
          </p:spPr>
          <p:txBody>
            <a:bodyPr wrap="square" lIns="0" tIns="0" rIns="0" bIns="0" rtlCol="0"/>
            <a:lstStyle/>
            <a:p/>
          </p:txBody>
        </p:sp>
        <p:sp>
          <p:nvSpPr>
            <p:cNvPr id="1829" name="object 1829" descr=""/>
            <p:cNvSpPr/>
            <p:nvPr/>
          </p:nvSpPr>
          <p:spPr>
            <a:xfrm>
              <a:off x="5769629" y="2341242"/>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1830" name="object 1830" descr=""/>
            <p:cNvSpPr/>
            <p:nvPr/>
          </p:nvSpPr>
          <p:spPr>
            <a:xfrm>
              <a:off x="5760383" y="2341240"/>
              <a:ext cx="1270" cy="0"/>
            </a:xfrm>
            <a:custGeom>
              <a:avLst/>
              <a:gdLst/>
              <a:ahLst/>
              <a:cxnLst/>
              <a:rect l="l" t="t" r="r" b="b"/>
              <a:pathLst>
                <a:path w="1270" h="0">
                  <a:moveTo>
                    <a:pt x="0" y="0"/>
                  </a:moveTo>
                  <a:lnTo>
                    <a:pt x="1054" y="0"/>
                  </a:lnTo>
                </a:path>
              </a:pathLst>
            </a:custGeom>
            <a:ln w="3175">
              <a:solidFill>
                <a:srgbClr val="565658"/>
              </a:solidFill>
            </a:ln>
          </p:spPr>
          <p:txBody>
            <a:bodyPr wrap="square" lIns="0" tIns="0" rIns="0" bIns="0" rtlCol="0"/>
            <a:lstStyle/>
            <a:p/>
          </p:txBody>
        </p:sp>
        <p:sp>
          <p:nvSpPr>
            <p:cNvPr id="1831" name="object 1831" descr=""/>
            <p:cNvSpPr/>
            <p:nvPr/>
          </p:nvSpPr>
          <p:spPr>
            <a:xfrm>
              <a:off x="5760383" y="2341242"/>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1832" name="object 1832" descr=""/>
            <p:cNvSpPr/>
            <p:nvPr/>
          </p:nvSpPr>
          <p:spPr>
            <a:xfrm>
              <a:off x="5726146" y="2368773"/>
              <a:ext cx="635" cy="0"/>
            </a:xfrm>
            <a:custGeom>
              <a:avLst/>
              <a:gdLst/>
              <a:ahLst/>
              <a:cxnLst/>
              <a:rect l="l" t="t" r="r" b="b"/>
              <a:pathLst>
                <a:path w="635" h="0">
                  <a:moveTo>
                    <a:pt x="0" y="0"/>
                  </a:moveTo>
                  <a:lnTo>
                    <a:pt x="444" y="0"/>
                  </a:lnTo>
                </a:path>
              </a:pathLst>
            </a:custGeom>
            <a:ln w="3175">
              <a:solidFill>
                <a:srgbClr val="565658"/>
              </a:solidFill>
            </a:ln>
          </p:spPr>
          <p:txBody>
            <a:bodyPr wrap="square" lIns="0" tIns="0" rIns="0" bIns="0" rtlCol="0"/>
            <a:lstStyle/>
            <a:p/>
          </p:txBody>
        </p:sp>
        <p:sp>
          <p:nvSpPr>
            <p:cNvPr id="1833" name="object 1833" descr=""/>
            <p:cNvSpPr/>
            <p:nvPr/>
          </p:nvSpPr>
          <p:spPr>
            <a:xfrm>
              <a:off x="5726146" y="2368778"/>
              <a:ext cx="0" cy="100330"/>
            </a:xfrm>
            <a:custGeom>
              <a:avLst/>
              <a:gdLst/>
              <a:ahLst/>
              <a:cxnLst/>
              <a:rect l="l" t="t" r="r" b="b"/>
              <a:pathLst>
                <a:path w="0" h="100330">
                  <a:moveTo>
                    <a:pt x="0" y="99745"/>
                  </a:moveTo>
                  <a:lnTo>
                    <a:pt x="0" y="0"/>
                  </a:lnTo>
                </a:path>
              </a:pathLst>
            </a:custGeom>
            <a:ln w="3175">
              <a:solidFill>
                <a:srgbClr val="565658"/>
              </a:solidFill>
            </a:ln>
          </p:spPr>
          <p:txBody>
            <a:bodyPr wrap="square" lIns="0" tIns="0" rIns="0" bIns="0" rtlCol="0"/>
            <a:lstStyle/>
            <a:p/>
          </p:txBody>
        </p:sp>
        <p:sp>
          <p:nvSpPr>
            <p:cNvPr id="1834" name="object 1834" descr=""/>
            <p:cNvSpPr/>
            <p:nvPr/>
          </p:nvSpPr>
          <p:spPr>
            <a:xfrm>
              <a:off x="5803865"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1835" name="object 1835" descr=""/>
            <p:cNvSpPr/>
            <p:nvPr/>
          </p:nvSpPr>
          <p:spPr>
            <a:xfrm>
              <a:off x="5803865" y="2390793"/>
              <a:ext cx="0" cy="26034"/>
            </a:xfrm>
            <a:custGeom>
              <a:avLst/>
              <a:gdLst/>
              <a:ahLst/>
              <a:cxnLst/>
              <a:rect l="l" t="t" r="r" b="b"/>
              <a:pathLst>
                <a:path w="0" h="26035">
                  <a:moveTo>
                    <a:pt x="0" y="25666"/>
                  </a:moveTo>
                  <a:lnTo>
                    <a:pt x="0" y="0"/>
                  </a:lnTo>
                </a:path>
              </a:pathLst>
            </a:custGeom>
            <a:ln w="3175">
              <a:solidFill>
                <a:srgbClr val="565658"/>
              </a:solidFill>
            </a:ln>
          </p:spPr>
          <p:txBody>
            <a:bodyPr wrap="square" lIns="0" tIns="0" rIns="0" bIns="0" rtlCol="0"/>
            <a:lstStyle/>
            <a:p/>
          </p:txBody>
        </p:sp>
        <p:sp>
          <p:nvSpPr>
            <p:cNvPr id="1836" name="object 1836" descr=""/>
            <p:cNvSpPr/>
            <p:nvPr/>
          </p:nvSpPr>
          <p:spPr>
            <a:xfrm>
              <a:off x="5803419"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1837" name="object 1837" descr=""/>
            <p:cNvSpPr/>
            <p:nvPr/>
          </p:nvSpPr>
          <p:spPr>
            <a:xfrm>
              <a:off x="5803419" y="2390794"/>
              <a:ext cx="0" cy="26034"/>
            </a:xfrm>
            <a:custGeom>
              <a:avLst/>
              <a:gdLst/>
              <a:ahLst/>
              <a:cxnLst/>
              <a:rect l="l" t="t" r="r" b="b"/>
              <a:pathLst>
                <a:path w="0" h="26035">
                  <a:moveTo>
                    <a:pt x="0" y="25641"/>
                  </a:moveTo>
                  <a:lnTo>
                    <a:pt x="0" y="0"/>
                  </a:lnTo>
                </a:path>
              </a:pathLst>
            </a:custGeom>
            <a:ln w="3175">
              <a:solidFill>
                <a:srgbClr val="565658"/>
              </a:solidFill>
            </a:ln>
          </p:spPr>
          <p:txBody>
            <a:bodyPr wrap="square" lIns="0" tIns="0" rIns="0" bIns="0" rtlCol="0"/>
            <a:lstStyle/>
            <a:p/>
          </p:txBody>
        </p:sp>
        <p:sp>
          <p:nvSpPr>
            <p:cNvPr id="1838" name="object 1838" descr=""/>
            <p:cNvSpPr/>
            <p:nvPr/>
          </p:nvSpPr>
          <p:spPr>
            <a:xfrm>
              <a:off x="5726588" y="2368773"/>
              <a:ext cx="9525" cy="0"/>
            </a:xfrm>
            <a:custGeom>
              <a:avLst/>
              <a:gdLst/>
              <a:ahLst/>
              <a:cxnLst/>
              <a:rect l="l" t="t" r="r" b="b"/>
              <a:pathLst>
                <a:path w="9525" h="0">
                  <a:moveTo>
                    <a:pt x="9486" y="0"/>
                  </a:moveTo>
                  <a:lnTo>
                    <a:pt x="0" y="0"/>
                  </a:lnTo>
                </a:path>
              </a:pathLst>
            </a:custGeom>
            <a:ln w="3175">
              <a:solidFill>
                <a:srgbClr val="565658"/>
              </a:solidFill>
            </a:ln>
          </p:spPr>
          <p:txBody>
            <a:bodyPr wrap="square" lIns="0" tIns="0" rIns="0" bIns="0" rtlCol="0"/>
            <a:lstStyle/>
            <a:p/>
          </p:txBody>
        </p:sp>
        <p:sp>
          <p:nvSpPr>
            <p:cNvPr id="1839" name="object 1839" descr=""/>
            <p:cNvSpPr/>
            <p:nvPr/>
          </p:nvSpPr>
          <p:spPr>
            <a:xfrm>
              <a:off x="5726600" y="2368778"/>
              <a:ext cx="0" cy="100330"/>
            </a:xfrm>
            <a:custGeom>
              <a:avLst/>
              <a:gdLst/>
              <a:ahLst/>
              <a:cxnLst/>
              <a:rect l="l" t="t" r="r" b="b"/>
              <a:pathLst>
                <a:path w="0" h="100330">
                  <a:moveTo>
                    <a:pt x="0" y="99745"/>
                  </a:moveTo>
                  <a:lnTo>
                    <a:pt x="0" y="0"/>
                  </a:lnTo>
                </a:path>
              </a:pathLst>
            </a:custGeom>
            <a:ln w="3175">
              <a:solidFill>
                <a:srgbClr val="565658"/>
              </a:solidFill>
            </a:ln>
          </p:spPr>
          <p:txBody>
            <a:bodyPr wrap="square" lIns="0" tIns="0" rIns="0" bIns="0" rtlCol="0"/>
            <a:lstStyle/>
            <a:p/>
          </p:txBody>
        </p:sp>
        <p:sp>
          <p:nvSpPr>
            <p:cNvPr id="1840" name="object 1840" descr=""/>
            <p:cNvSpPr/>
            <p:nvPr/>
          </p:nvSpPr>
          <p:spPr>
            <a:xfrm>
              <a:off x="5760798" y="2362299"/>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841" name="object 1841" descr=""/>
            <p:cNvSpPr/>
            <p:nvPr/>
          </p:nvSpPr>
          <p:spPr>
            <a:xfrm>
              <a:off x="5760798"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842" name="object 1842" descr=""/>
            <p:cNvSpPr/>
            <p:nvPr/>
          </p:nvSpPr>
          <p:spPr>
            <a:xfrm>
              <a:off x="5769220" y="2362300"/>
              <a:ext cx="0" cy="3175"/>
            </a:xfrm>
            <a:custGeom>
              <a:avLst/>
              <a:gdLst/>
              <a:ahLst/>
              <a:cxnLst/>
              <a:rect l="l" t="t" r="r" b="b"/>
              <a:pathLst>
                <a:path w="0" h="3175">
                  <a:moveTo>
                    <a:pt x="0" y="2578"/>
                  </a:moveTo>
                  <a:lnTo>
                    <a:pt x="0" y="0"/>
                  </a:lnTo>
                </a:path>
              </a:pathLst>
            </a:custGeom>
            <a:ln w="3175">
              <a:solidFill>
                <a:srgbClr val="565658"/>
              </a:solidFill>
            </a:ln>
          </p:spPr>
          <p:txBody>
            <a:bodyPr wrap="square" lIns="0" tIns="0" rIns="0" bIns="0" rtlCol="0"/>
            <a:lstStyle/>
            <a:p/>
          </p:txBody>
        </p:sp>
        <p:sp>
          <p:nvSpPr>
            <p:cNvPr id="1843" name="object 1843" descr=""/>
            <p:cNvSpPr/>
            <p:nvPr/>
          </p:nvSpPr>
          <p:spPr>
            <a:xfrm>
              <a:off x="5768575" y="2362299"/>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844" name="object 1844" descr=""/>
            <p:cNvSpPr/>
            <p:nvPr/>
          </p:nvSpPr>
          <p:spPr>
            <a:xfrm>
              <a:off x="5793938" y="2390804"/>
              <a:ext cx="0" cy="635"/>
            </a:xfrm>
            <a:custGeom>
              <a:avLst/>
              <a:gdLst/>
              <a:ahLst/>
              <a:cxnLst/>
              <a:rect l="l" t="t" r="r" b="b"/>
              <a:pathLst>
                <a:path w="0" h="635">
                  <a:moveTo>
                    <a:pt x="0" y="317"/>
                  </a:moveTo>
                  <a:lnTo>
                    <a:pt x="0" y="0"/>
                  </a:lnTo>
                </a:path>
              </a:pathLst>
            </a:custGeom>
            <a:ln w="3175">
              <a:solidFill>
                <a:srgbClr val="565658"/>
              </a:solidFill>
            </a:ln>
          </p:spPr>
          <p:txBody>
            <a:bodyPr wrap="square" lIns="0" tIns="0" rIns="0" bIns="0" rtlCol="0"/>
            <a:lstStyle/>
            <a:p/>
          </p:txBody>
        </p:sp>
        <p:sp>
          <p:nvSpPr>
            <p:cNvPr id="1845" name="object 1845" descr=""/>
            <p:cNvSpPr/>
            <p:nvPr/>
          </p:nvSpPr>
          <p:spPr>
            <a:xfrm>
              <a:off x="5736075" y="2368773"/>
              <a:ext cx="1270" cy="0"/>
            </a:xfrm>
            <a:custGeom>
              <a:avLst/>
              <a:gdLst/>
              <a:ahLst/>
              <a:cxnLst/>
              <a:rect l="l" t="t" r="r" b="b"/>
              <a:pathLst>
                <a:path w="1270" h="0">
                  <a:moveTo>
                    <a:pt x="0" y="0"/>
                  </a:moveTo>
                  <a:lnTo>
                    <a:pt x="927" y="0"/>
                  </a:lnTo>
                </a:path>
              </a:pathLst>
            </a:custGeom>
            <a:ln w="3175">
              <a:solidFill>
                <a:srgbClr val="565658"/>
              </a:solidFill>
            </a:ln>
          </p:spPr>
          <p:txBody>
            <a:bodyPr wrap="square" lIns="0" tIns="0" rIns="0" bIns="0" rtlCol="0"/>
            <a:lstStyle/>
            <a:p/>
          </p:txBody>
        </p:sp>
        <p:sp>
          <p:nvSpPr>
            <p:cNvPr id="1846" name="object 1846" descr=""/>
            <p:cNvSpPr/>
            <p:nvPr/>
          </p:nvSpPr>
          <p:spPr>
            <a:xfrm>
              <a:off x="5736075" y="2368769"/>
              <a:ext cx="0" cy="22860"/>
            </a:xfrm>
            <a:custGeom>
              <a:avLst/>
              <a:gdLst/>
              <a:ahLst/>
              <a:cxnLst/>
              <a:rect l="l" t="t" r="r" b="b"/>
              <a:pathLst>
                <a:path w="0" h="22860">
                  <a:moveTo>
                    <a:pt x="0" y="22351"/>
                  </a:moveTo>
                  <a:lnTo>
                    <a:pt x="0" y="0"/>
                  </a:lnTo>
                </a:path>
              </a:pathLst>
            </a:custGeom>
            <a:ln w="3175">
              <a:solidFill>
                <a:srgbClr val="565658"/>
              </a:solidFill>
            </a:ln>
          </p:spPr>
          <p:txBody>
            <a:bodyPr wrap="square" lIns="0" tIns="0" rIns="0" bIns="0" rtlCol="0"/>
            <a:lstStyle/>
            <a:p/>
          </p:txBody>
        </p:sp>
        <p:sp>
          <p:nvSpPr>
            <p:cNvPr id="1847" name="object 1847" descr=""/>
            <p:cNvSpPr/>
            <p:nvPr/>
          </p:nvSpPr>
          <p:spPr>
            <a:xfrm>
              <a:off x="5767914" y="2341240"/>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1848" name="object 1848" descr=""/>
            <p:cNvSpPr/>
            <p:nvPr/>
          </p:nvSpPr>
          <p:spPr>
            <a:xfrm>
              <a:off x="5768575" y="2341256"/>
              <a:ext cx="0" cy="24130"/>
            </a:xfrm>
            <a:custGeom>
              <a:avLst/>
              <a:gdLst/>
              <a:ahLst/>
              <a:cxnLst/>
              <a:rect l="l" t="t" r="r" b="b"/>
              <a:pathLst>
                <a:path w="0" h="24130">
                  <a:moveTo>
                    <a:pt x="0" y="23622"/>
                  </a:moveTo>
                  <a:lnTo>
                    <a:pt x="0" y="0"/>
                  </a:lnTo>
                </a:path>
              </a:pathLst>
            </a:custGeom>
            <a:ln w="3175">
              <a:solidFill>
                <a:srgbClr val="565658"/>
              </a:solidFill>
            </a:ln>
          </p:spPr>
          <p:txBody>
            <a:bodyPr wrap="square" lIns="0" tIns="0" rIns="0" bIns="0" rtlCol="0"/>
            <a:lstStyle/>
            <a:p/>
          </p:txBody>
        </p:sp>
        <p:sp>
          <p:nvSpPr>
            <p:cNvPr id="1849" name="object 1849" descr=""/>
            <p:cNvSpPr/>
            <p:nvPr/>
          </p:nvSpPr>
          <p:spPr>
            <a:xfrm>
              <a:off x="5762095" y="2341240"/>
              <a:ext cx="6350" cy="0"/>
            </a:xfrm>
            <a:custGeom>
              <a:avLst/>
              <a:gdLst/>
              <a:ahLst/>
              <a:cxnLst/>
              <a:rect l="l" t="t" r="r" b="b"/>
              <a:pathLst>
                <a:path w="6350" h="0">
                  <a:moveTo>
                    <a:pt x="5829" y="0"/>
                  </a:moveTo>
                  <a:lnTo>
                    <a:pt x="0" y="0"/>
                  </a:lnTo>
                </a:path>
              </a:pathLst>
            </a:custGeom>
            <a:ln w="3175">
              <a:solidFill>
                <a:srgbClr val="565658"/>
              </a:solidFill>
            </a:ln>
          </p:spPr>
          <p:txBody>
            <a:bodyPr wrap="square" lIns="0" tIns="0" rIns="0" bIns="0" rtlCol="0"/>
            <a:lstStyle/>
            <a:p/>
          </p:txBody>
        </p:sp>
        <p:sp>
          <p:nvSpPr>
            <p:cNvPr id="1850" name="object 1850" descr=""/>
            <p:cNvSpPr/>
            <p:nvPr/>
          </p:nvSpPr>
          <p:spPr>
            <a:xfrm>
              <a:off x="5767924" y="2341256"/>
              <a:ext cx="0" cy="24130"/>
            </a:xfrm>
            <a:custGeom>
              <a:avLst/>
              <a:gdLst/>
              <a:ahLst/>
              <a:cxnLst/>
              <a:rect l="l" t="t" r="r" b="b"/>
              <a:pathLst>
                <a:path w="0" h="24130">
                  <a:moveTo>
                    <a:pt x="0" y="23622"/>
                  </a:moveTo>
                  <a:lnTo>
                    <a:pt x="0" y="0"/>
                  </a:lnTo>
                </a:path>
              </a:pathLst>
            </a:custGeom>
            <a:ln w="3175">
              <a:solidFill>
                <a:srgbClr val="565658"/>
              </a:solidFill>
            </a:ln>
          </p:spPr>
          <p:txBody>
            <a:bodyPr wrap="square" lIns="0" tIns="0" rIns="0" bIns="0" rtlCol="0"/>
            <a:lstStyle/>
            <a:p/>
          </p:txBody>
        </p:sp>
        <p:sp>
          <p:nvSpPr>
            <p:cNvPr id="1851" name="object 1851" descr=""/>
            <p:cNvSpPr/>
            <p:nvPr/>
          </p:nvSpPr>
          <p:spPr>
            <a:xfrm>
              <a:off x="5761450" y="2341240"/>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1852" name="object 1852" descr=""/>
            <p:cNvSpPr/>
            <p:nvPr/>
          </p:nvSpPr>
          <p:spPr>
            <a:xfrm>
              <a:off x="5762095" y="2341256"/>
              <a:ext cx="0" cy="24130"/>
            </a:xfrm>
            <a:custGeom>
              <a:avLst/>
              <a:gdLst/>
              <a:ahLst/>
              <a:cxnLst/>
              <a:rect l="l" t="t" r="r" b="b"/>
              <a:pathLst>
                <a:path w="0" h="24130">
                  <a:moveTo>
                    <a:pt x="0" y="23622"/>
                  </a:moveTo>
                  <a:lnTo>
                    <a:pt x="0" y="0"/>
                  </a:lnTo>
                </a:path>
              </a:pathLst>
            </a:custGeom>
            <a:ln w="3175">
              <a:solidFill>
                <a:srgbClr val="565658"/>
              </a:solidFill>
            </a:ln>
          </p:spPr>
          <p:txBody>
            <a:bodyPr wrap="square" lIns="0" tIns="0" rIns="0" bIns="0" rtlCol="0"/>
            <a:lstStyle/>
            <a:p/>
          </p:txBody>
        </p:sp>
        <p:sp>
          <p:nvSpPr>
            <p:cNvPr id="1853" name="object 1853" descr=""/>
            <p:cNvSpPr/>
            <p:nvPr/>
          </p:nvSpPr>
          <p:spPr>
            <a:xfrm>
              <a:off x="5761450" y="2341256"/>
              <a:ext cx="0" cy="24130"/>
            </a:xfrm>
            <a:custGeom>
              <a:avLst/>
              <a:gdLst/>
              <a:ahLst/>
              <a:cxnLst/>
              <a:rect l="l" t="t" r="r" b="b"/>
              <a:pathLst>
                <a:path w="0" h="24130">
                  <a:moveTo>
                    <a:pt x="0" y="23622"/>
                  </a:moveTo>
                  <a:lnTo>
                    <a:pt x="0" y="0"/>
                  </a:lnTo>
                </a:path>
              </a:pathLst>
            </a:custGeom>
            <a:ln w="3175">
              <a:solidFill>
                <a:srgbClr val="565658"/>
              </a:solidFill>
            </a:ln>
          </p:spPr>
          <p:txBody>
            <a:bodyPr wrap="square" lIns="0" tIns="0" rIns="0" bIns="0" rtlCol="0"/>
            <a:lstStyle/>
            <a:p/>
          </p:txBody>
        </p:sp>
        <p:sp>
          <p:nvSpPr>
            <p:cNvPr id="1854" name="object 1854" descr=""/>
            <p:cNvSpPr/>
            <p:nvPr/>
          </p:nvSpPr>
          <p:spPr>
            <a:xfrm>
              <a:off x="5737011" y="2368769"/>
              <a:ext cx="0" cy="22860"/>
            </a:xfrm>
            <a:custGeom>
              <a:avLst/>
              <a:gdLst/>
              <a:ahLst/>
              <a:cxnLst/>
              <a:rect l="l" t="t" r="r" b="b"/>
              <a:pathLst>
                <a:path w="0" h="22860">
                  <a:moveTo>
                    <a:pt x="0" y="22351"/>
                  </a:moveTo>
                  <a:lnTo>
                    <a:pt x="0" y="0"/>
                  </a:lnTo>
                </a:path>
              </a:pathLst>
            </a:custGeom>
            <a:ln w="3175">
              <a:solidFill>
                <a:srgbClr val="565658"/>
              </a:solidFill>
            </a:ln>
          </p:spPr>
          <p:txBody>
            <a:bodyPr wrap="square" lIns="0" tIns="0" rIns="0" bIns="0" rtlCol="0"/>
            <a:lstStyle/>
            <a:p/>
          </p:txBody>
        </p:sp>
        <p:sp>
          <p:nvSpPr>
            <p:cNvPr id="1855" name="object 1855" descr=""/>
            <p:cNvSpPr/>
            <p:nvPr/>
          </p:nvSpPr>
          <p:spPr>
            <a:xfrm>
              <a:off x="5793008" y="2390804"/>
              <a:ext cx="0" cy="635"/>
            </a:xfrm>
            <a:custGeom>
              <a:avLst/>
              <a:gdLst/>
              <a:ahLst/>
              <a:cxnLst/>
              <a:rect l="l" t="t" r="r" b="b"/>
              <a:pathLst>
                <a:path w="0" h="635">
                  <a:moveTo>
                    <a:pt x="0" y="317"/>
                  </a:moveTo>
                  <a:lnTo>
                    <a:pt x="0" y="0"/>
                  </a:lnTo>
                </a:path>
              </a:pathLst>
            </a:custGeom>
            <a:ln w="3175">
              <a:solidFill>
                <a:srgbClr val="565658"/>
              </a:solidFill>
            </a:ln>
          </p:spPr>
          <p:txBody>
            <a:bodyPr wrap="square" lIns="0" tIns="0" rIns="0" bIns="0" rtlCol="0"/>
            <a:lstStyle/>
            <a:p/>
          </p:txBody>
        </p:sp>
        <p:sp>
          <p:nvSpPr>
            <p:cNvPr id="1856" name="object 1856" descr=""/>
            <p:cNvSpPr/>
            <p:nvPr/>
          </p:nvSpPr>
          <p:spPr>
            <a:xfrm>
              <a:off x="5791965" y="239080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857" name="object 1857" descr=""/>
            <p:cNvSpPr/>
            <p:nvPr/>
          </p:nvSpPr>
          <p:spPr>
            <a:xfrm>
              <a:off x="5726146" y="2468524"/>
              <a:ext cx="3810" cy="3175"/>
            </a:xfrm>
            <a:custGeom>
              <a:avLst/>
              <a:gdLst/>
              <a:ahLst/>
              <a:cxnLst/>
              <a:rect l="l" t="t" r="r" b="b"/>
              <a:pathLst>
                <a:path w="3810" h="3175">
                  <a:moveTo>
                    <a:pt x="0" y="0"/>
                  </a:moveTo>
                  <a:lnTo>
                    <a:pt x="3606" y="0"/>
                  </a:lnTo>
                </a:path>
                <a:path w="3810" h="3175">
                  <a:moveTo>
                    <a:pt x="0" y="0"/>
                  </a:moveTo>
                  <a:lnTo>
                    <a:pt x="0" y="2717"/>
                  </a:lnTo>
                </a:path>
              </a:pathLst>
            </a:custGeom>
            <a:ln w="3175">
              <a:solidFill>
                <a:srgbClr val="565658"/>
              </a:solidFill>
            </a:ln>
          </p:spPr>
          <p:txBody>
            <a:bodyPr wrap="square" lIns="0" tIns="0" rIns="0" bIns="0" rtlCol="0"/>
            <a:lstStyle/>
            <a:p/>
          </p:txBody>
        </p:sp>
        <p:sp>
          <p:nvSpPr>
            <p:cNvPr id="1858" name="object 1858" descr=""/>
            <p:cNvSpPr/>
            <p:nvPr/>
          </p:nvSpPr>
          <p:spPr>
            <a:xfrm>
              <a:off x="5791569" y="2390805"/>
              <a:ext cx="0" cy="3175"/>
            </a:xfrm>
            <a:custGeom>
              <a:avLst/>
              <a:gdLst/>
              <a:ahLst/>
              <a:cxnLst/>
              <a:rect l="l" t="t" r="r" b="b"/>
              <a:pathLst>
                <a:path w="0" h="3175">
                  <a:moveTo>
                    <a:pt x="0" y="2908"/>
                  </a:moveTo>
                  <a:lnTo>
                    <a:pt x="0" y="0"/>
                  </a:lnTo>
                </a:path>
              </a:pathLst>
            </a:custGeom>
            <a:ln w="3175">
              <a:solidFill>
                <a:srgbClr val="565658"/>
              </a:solidFill>
            </a:ln>
          </p:spPr>
          <p:txBody>
            <a:bodyPr wrap="square" lIns="0" tIns="0" rIns="0" bIns="0" rtlCol="0"/>
            <a:lstStyle/>
            <a:p/>
          </p:txBody>
        </p:sp>
        <p:sp>
          <p:nvSpPr>
            <p:cNvPr id="1859" name="object 1859" descr=""/>
            <p:cNvSpPr/>
            <p:nvPr/>
          </p:nvSpPr>
          <p:spPr>
            <a:xfrm>
              <a:off x="5729749" y="2468524"/>
              <a:ext cx="3175" cy="1905"/>
            </a:xfrm>
            <a:custGeom>
              <a:avLst/>
              <a:gdLst/>
              <a:ahLst/>
              <a:cxnLst/>
              <a:rect l="l" t="t" r="r" b="b"/>
              <a:pathLst>
                <a:path w="3175" h="1905">
                  <a:moveTo>
                    <a:pt x="0" y="0"/>
                  </a:moveTo>
                  <a:lnTo>
                    <a:pt x="2679" y="0"/>
                  </a:lnTo>
                </a:path>
                <a:path w="3175" h="1905">
                  <a:moveTo>
                    <a:pt x="0" y="0"/>
                  </a:moveTo>
                  <a:lnTo>
                    <a:pt x="0" y="1841"/>
                  </a:lnTo>
                </a:path>
              </a:pathLst>
            </a:custGeom>
            <a:ln w="3175">
              <a:solidFill>
                <a:srgbClr val="565658"/>
              </a:solidFill>
            </a:ln>
          </p:spPr>
          <p:txBody>
            <a:bodyPr wrap="square" lIns="0" tIns="0" rIns="0" bIns="0" rtlCol="0"/>
            <a:lstStyle/>
            <a:p/>
          </p:txBody>
        </p:sp>
        <p:sp>
          <p:nvSpPr>
            <p:cNvPr id="1860" name="object 1860" descr=""/>
            <p:cNvSpPr/>
            <p:nvPr/>
          </p:nvSpPr>
          <p:spPr>
            <a:xfrm>
              <a:off x="5733604" y="2391345"/>
              <a:ext cx="3810" cy="0"/>
            </a:xfrm>
            <a:custGeom>
              <a:avLst/>
              <a:gdLst/>
              <a:ahLst/>
              <a:cxnLst/>
              <a:rect l="l" t="t" r="r" b="b"/>
              <a:pathLst>
                <a:path w="3810" h="0">
                  <a:moveTo>
                    <a:pt x="3555" y="0"/>
                  </a:moveTo>
                  <a:lnTo>
                    <a:pt x="0" y="0"/>
                  </a:lnTo>
                </a:path>
              </a:pathLst>
            </a:custGeom>
            <a:ln w="3175">
              <a:solidFill>
                <a:srgbClr val="565658"/>
              </a:solidFill>
            </a:ln>
          </p:spPr>
          <p:txBody>
            <a:bodyPr wrap="square" lIns="0" tIns="0" rIns="0" bIns="0" rtlCol="0"/>
            <a:lstStyle/>
            <a:p/>
          </p:txBody>
        </p:sp>
        <p:sp>
          <p:nvSpPr>
            <p:cNvPr id="1861" name="object 1861" descr=""/>
            <p:cNvSpPr/>
            <p:nvPr/>
          </p:nvSpPr>
          <p:spPr>
            <a:xfrm>
              <a:off x="5733820" y="2391121"/>
              <a:ext cx="3810" cy="0"/>
            </a:xfrm>
            <a:custGeom>
              <a:avLst/>
              <a:gdLst/>
              <a:ahLst/>
              <a:cxnLst/>
              <a:rect l="l" t="t" r="r" b="b"/>
              <a:pathLst>
                <a:path w="3810" h="0">
                  <a:moveTo>
                    <a:pt x="3340" y="0"/>
                  </a:moveTo>
                  <a:lnTo>
                    <a:pt x="0" y="0"/>
                  </a:lnTo>
                </a:path>
              </a:pathLst>
            </a:custGeom>
            <a:ln w="3175">
              <a:solidFill>
                <a:srgbClr val="565658"/>
              </a:solidFill>
            </a:ln>
          </p:spPr>
          <p:txBody>
            <a:bodyPr wrap="square" lIns="0" tIns="0" rIns="0" bIns="0" rtlCol="0"/>
            <a:lstStyle/>
            <a:p/>
          </p:txBody>
        </p:sp>
        <p:sp>
          <p:nvSpPr>
            <p:cNvPr id="1862" name="object 1862" descr=""/>
            <p:cNvSpPr/>
            <p:nvPr/>
          </p:nvSpPr>
          <p:spPr>
            <a:xfrm>
              <a:off x="5733261" y="2393714"/>
              <a:ext cx="4445" cy="0"/>
            </a:xfrm>
            <a:custGeom>
              <a:avLst/>
              <a:gdLst/>
              <a:ahLst/>
              <a:cxnLst/>
              <a:rect l="l" t="t" r="r" b="b"/>
              <a:pathLst>
                <a:path w="4445" h="0">
                  <a:moveTo>
                    <a:pt x="3898" y="0"/>
                  </a:moveTo>
                  <a:lnTo>
                    <a:pt x="0" y="0"/>
                  </a:lnTo>
                </a:path>
              </a:pathLst>
            </a:custGeom>
            <a:ln w="3175">
              <a:solidFill>
                <a:srgbClr val="565658"/>
              </a:solidFill>
            </a:ln>
          </p:spPr>
          <p:txBody>
            <a:bodyPr wrap="square" lIns="0" tIns="0" rIns="0" bIns="0" rtlCol="0"/>
            <a:lstStyle/>
            <a:p/>
          </p:txBody>
        </p:sp>
        <p:sp>
          <p:nvSpPr>
            <p:cNvPr id="1863" name="object 1863" descr=""/>
            <p:cNvSpPr/>
            <p:nvPr/>
          </p:nvSpPr>
          <p:spPr>
            <a:xfrm>
              <a:off x="5738407" y="2363316"/>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1864" name="object 1864" descr=""/>
            <p:cNvSpPr/>
            <p:nvPr/>
          </p:nvSpPr>
          <p:spPr>
            <a:xfrm>
              <a:off x="5737164" y="2366503"/>
              <a:ext cx="635" cy="0"/>
            </a:xfrm>
            <a:custGeom>
              <a:avLst/>
              <a:gdLst/>
              <a:ahLst/>
              <a:cxnLst/>
              <a:rect l="l" t="t" r="r" b="b"/>
              <a:pathLst>
                <a:path w="635" h="0">
                  <a:moveTo>
                    <a:pt x="635" y="0"/>
                  </a:moveTo>
                  <a:lnTo>
                    <a:pt x="0" y="0"/>
                  </a:lnTo>
                </a:path>
              </a:pathLst>
            </a:custGeom>
            <a:ln w="3175">
              <a:solidFill>
                <a:srgbClr val="565658"/>
              </a:solidFill>
            </a:ln>
          </p:spPr>
          <p:txBody>
            <a:bodyPr wrap="square" lIns="0" tIns="0" rIns="0" bIns="0" rtlCol="0"/>
            <a:lstStyle/>
            <a:p/>
          </p:txBody>
        </p:sp>
        <p:sp>
          <p:nvSpPr>
            <p:cNvPr id="1865" name="object 1865" descr=""/>
            <p:cNvSpPr/>
            <p:nvPr/>
          </p:nvSpPr>
          <p:spPr>
            <a:xfrm>
              <a:off x="5737160" y="2366503"/>
              <a:ext cx="0" cy="27940"/>
            </a:xfrm>
            <a:custGeom>
              <a:avLst/>
              <a:gdLst/>
              <a:ahLst/>
              <a:cxnLst/>
              <a:rect l="l" t="t" r="r" b="b"/>
              <a:pathLst>
                <a:path w="0" h="27939">
                  <a:moveTo>
                    <a:pt x="0" y="27533"/>
                  </a:moveTo>
                  <a:lnTo>
                    <a:pt x="0" y="0"/>
                  </a:lnTo>
                </a:path>
              </a:pathLst>
            </a:custGeom>
            <a:ln w="3175">
              <a:solidFill>
                <a:srgbClr val="565658"/>
              </a:solidFill>
            </a:ln>
          </p:spPr>
          <p:txBody>
            <a:bodyPr wrap="square" lIns="0" tIns="0" rIns="0" bIns="0" rtlCol="0"/>
            <a:lstStyle/>
            <a:p/>
          </p:txBody>
        </p:sp>
        <p:sp>
          <p:nvSpPr>
            <p:cNvPr id="1866" name="object 1866" descr=""/>
            <p:cNvSpPr/>
            <p:nvPr/>
          </p:nvSpPr>
          <p:spPr>
            <a:xfrm>
              <a:off x="5737799" y="2366503"/>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1867" name="object 1867" descr=""/>
            <p:cNvSpPr/>
            <p:nvPr/>
          </p:nvSpPr>
          <p:spPr>
            <a:xfrm>
              <a:off x="5737799" y="2366503"/>
              <a:ext cx="0" cy="27940"/>
            </a:xfrm>
            <a:custGeom>
              <a:avLst/>
              <a:gdLst/>
              <a:ahLst/>
              <a:cxnLst/>
              <a:rect l="l" t="t" r="r" b="b"/>
              <a:pathLst>
                <a:path w="0" h="27939">
                  <a:moveTo>
                    <a:pt x="0" y="27533"/>
                  </a:moveTo>
                  <a:lnTo>
                    <a:pt x="0" y="0"/>
                  </a:lnTo>
                </a:path>
              </a:pathLst>
            </a:custGeom>
            <a:ln w="3175">
              <a:solidFill>
                <a:srgbClr val="565658"/>
              </a:solidFill>
            </a:ln>
          </p:spPr>
          <p:txBody>
            <a:bodyPr wrap="square" lIns="0" tIns="0" rIns="0" bIns="0" rtlCol="0"/>
            <a:lstStyle/>
            <a:p/>
          </p:txBody>
        </p:sp>
        <p:sp>
          <p:nvSpPr>
            <p:cNvPr id="1868" name="object 1868" descr=""/>
            <p:cNvSpPr/>
            <p:nvPr/>
          </p:nvSpPr>
          <p:spPr>
            <a:xfrm>
              <a:off x="5738128" y="2387550"/>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1869" name="object 1869" descr=""/>
            <p:cNvSpPr/>
            <p:nvPr/>
          </p:nvSpPr>
          <p:spPr>
            <a:xfrm>
              <a:off x="5738128"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870" name="object 1870" descr=""/>
            <p:cNvSpPr/>
            <p:nvPr/>
          </p:nvSpPr>
          <p:spPr>
            <a:xfrm>
              <a:off x="5738573" y="2366503"/>
              <a:ext cx="1270" cy="0"/>
            </a:xfrm>
            <a:custGeom>
              <a:avLst/>
              <a:gdLst/>
              <a:ahLst/>
              <a:cxnLst/>
              <a:rect l="l" t="t" r="r" b="b"/>
              <a:pathLst>
                <a:path w="1270" h="0">
                  <a:moveTo>
                    <a:pt x="0" y="0"/>
                  </a:moveTo>
                  <a:lnTo>
                    <a:pt x="1270" y="0"/>
                  </a:lnTo>
                </a:path>
              </a:pathLst>
            </a:custGeom>
            <a:ln w="3175">
              <a:solidFill>
                <a:srgbClr val="565658"/>
              </a:solidFill>
            </a:ln>
          </p:spPr>
          <p:txBody>
            <a:bodyPr wrap="square" lIns="0" tIns="0" rIns="0" bIns="0" rtlCol="0"/>
            <a:lstStyle/>
            <a:p/>
          </p:txBody>
        </p:sp>
        <p:sp>
          <p:nvSpPr>
            <p:cNvPr id="1871" name="object 1871" descr=""/>
            <p:cNvSpPr/>
            <p:nvPr/>
          </p:nvSpPr>
          <p:spPr>
            <a:xfrm>
              <a:off x="5738573" y="2366494"/>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1872" name="object 1872" descr=""/>
            <p:cNvSpPr/>
            <p:nvPr/>
          </p:nvSpPr>
          <p:spPr>
            <a:xfrm>
              <a:off x="5790608" y="2364878"/>
              <a:ext cx="635" cy="0"/>
            </a:xfrm>
            <a:custGeom>
              <a:avLst/>
              <a:gdLst/>
              <a:ahLst/>
              <a:cxnLst/>
              <a:rect l="l" t="t" r="r" b="b"/>
              <a:pathLst>
                <a:path w="635" h="0">
                  <a:moveTo>
                    <a:pt x="266" y="0"/>
                  </a:moveTo>
                  <a:lnTo>
                    <a:pt x="0" y="0"/>
                  </a:lnTo>
                </a:path>
              </a:pathLst>
            </a:custGeom>
            <a:ln w="3175">
              <a:solidFill>
                <a:srgbClr val="565658"/>
              </a:solidFill>
            </a:ln>
          </p:spPr>
          <p:txBody>
            <a:bodyPr wrap="square" lIns="0" tIns="0" rIns="0" bIns="0" rtlCol="0"/>
            <a:lstStyle/>
            <a:p/>
          </p:txBody>
        </p:sp>
        <p:sp>
          <p:nvSpPr>
            <p:cNvPr id="1873" name="object 1873" descr=""/>
            <p:cNvSpPr/>
            <p:nvPr/>
          </p:nvSpPr>
          <p:spPr>
            <a:xfrm>
              <a:off x="5790373" y="2364878"/>
              <a:ext cx="635" cy="0"/>
            </a:xfrm>
            <a:custGeom>
              <a:avLst/>
              <a:gdLst/>
              <a:ahLst/>
              <a:cxnLst/>
              <a:rect l="l" t="t" r="r" b="b"/>
              <a:pathLst>
                <a:path w="635" h="0">
                  <a:moveTo>
                    <a:pt x="241" y="0"/>
                  </a:moveTo>
                  <a:lnTo>
                    <a:pt x="0" y="0"/>
                  </a:lnTo>
                </a:path>
              </a:pathLst>
            </a:custGeom>
            <a:ln w="3175">
              <a:solidFill>
                <a:srgbClr val="565658"/>
              </a:solidFill>
            </a:ln>
          </p:spPr>
          <p:txBody>
            <a:bodyPr wrap="square" lIns="0" tIns="0" rIns="0" bIns="0" rtlCol="0"/>
            <a:lstStyle/>
            <a:p/>
          </p:txBody>
        </p:sp>
        <p:sp>
          <p:nvSpPr>
            <p:cNvPr id="1874" name="object 1874" descr=""/>
            <p:cNvSpPr/>
            <p:nvPr/>
          </p:nvSpPr>
          <p:spPr>
            <a:xfrm>
              <a:off x="5790614"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75" name="object 1875" descr=""/>
            <p:cNvSpPr/>
            <p:nvPr/>
          </p:nvSpPr>
          <p:spPr>
            <a:xfrm>
              <a:off x="5789042" y="2364878"/>
              <a:ext cx="1270" cy="0"/>
            </a:xfrm>
            <a:custGeom>
              <a:avLst/>
              <a:gdLst/>
              <a:ahLst/>
              <a:cxnLst/>
              <a:rect l="l" t="t" r="r" b="b"/>
              <a:pathLst>
                <a:path w="1270" h="0">
                  <a:moveTo>
                    <a:pt x="914" y="0"/>
                  </a:moveTo>
                  <a:lnTo>
                    <a:pt x="0" y="0"/>
                  </a:lnTo>
                </a:path>
              </a:pathLst>
            </a:custGeom>
            <a:ln w="3175">
              <a:solidFill>
                <a:srgbClr val="565658"/>
              </a:solidFill>
            </a:ln>
          </p:spPr>
          <p:txBody>
            <a:bodyPr wrap="square" lIns="0" tIns="0" rIns="0" bIns="0" rtlCol="0"/>
            <a:lstStyle/>
            <a:p/>
          </p:txBody>
        </p:sp>
        <p:sp>
          <p:nvSpPr>
            <p:cNvPr id="1876" name="object 1876" descr=""/>
            <p:cNvSpPr/>
            <p:nvPr/>
          </p:nvSpPr>
          <p:spPr>
            <a:xfrm>
              <a:off x="5789952" y="2364878"/>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1877" name="object 1877" descr=""/>
            <p:cNvSpPr/>
            <p:nvPr/>
          </p:nvSpPr>
          <p:spPr>
            <a:xfrm>
              <a:off x="5789956" y="2364876"/>
              <a:ext cx="0" cy="635"/>
            </a:xfrm>
            <a:custGeom>
              <a:avLst/>
              <a:gdLst/>
              <a:ahLst/>
              <a:cxnLst/>
              <a:rect l="l" t="t" r="r" b="b"/>
              <a:pathLst>
                <a:path w="0" h="635">
                  <a:moveTo>
                    <a:pt x="0" y="622"/>
                  </a:moveTo>
                  <a:lnTo>
                    <a:pt x="0" y="0"/>
                  </a:lnTo>
                </a:path>
              </a:pathLst>
            </a:custGeom>
            <a:ln w="3175">
              <a:solidFill>
                <a:srgbClr val="565658"/>
              </a:solidFill>
            </a:ln>
          </p:spPr>
          <p:txBody>
            <a:bodyPr wrap="square" lIns="0" tIns="0" rIns="0" bIns="0" rtlCol="0"/>
            <a:lstStyle/>
            <a:p/>
          </p:txBody>
        </p:sp>
        <p:sp>
          <p:nvSpPr>
            <p:cNvPr id="1878" name="object 1878" descr=""/>
            <p:cNvSpPr/>
            <p:nvPr/>
          </p:nvSpPr>
          <p:spPr>
            <a:xfrm>
              <a:off x="5790384"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79" name="object 1879" descr=""/>
            <p:cNvSpPr/>
            <p:nvPr/>
          </p:nvSpPr>
          <p:spPr>
            <a:xfrm>
              <a:off x="5790874" y="2364878"/>
              <a:ext cx="1270" cy="0"/>
            </a:xfrm>
            <a:custGeom>
              <a:avLst/>
              <a:gdLst/>
              <a:ahLst/>
              <a:cxnLst/>
              <a:rect l="l" t="t" r="r" b="b"/>
              <a:pathLst>
                <a:path w="1270" h="0">
                  <a:moveTo>
                    <a:pt x="0" y="0"/>
                  </a:moveTo>
                  <a:lnTo>
                    <a:pt x="876" y="0"/>
                  </a:lnTo>
                </a:path>
              </a:pathLst>
            </a:custGeom>
            <a:ln w="3175">
              <a:solidFill>
                <a:srgbClr val="565658"/>
              </a:solidFill>
            </a:ln>
          </p:spPr>
          <p:txBody>
            <a:bodyPr wrap="square" lIns="0" tIns="0" rIns="0" bIns="0" rtlCol="0"/>
            <a:lstStyle/>
            <a:p/>
          </p:txBody>
        </p:sp>
        <p:sp>
          <p:nvSpPr>
            <p:cNvPr id="1880" name="object 1880" descr=""/>
            <p:cNvSpPr/>
            <p:nvPr/>
          </p:nvSpPr>
          <p:spPr>
            <a:xfrm>
              <a:off x="5790874"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881" name="object 1881" descr=""/>
            <p:cNvSpPr/>
            <p:nvPr/>
          </p:nvSpPr>
          <p:spPr>
            <a:xfrm>
              <a:off x="5830115" y="2423270"/>
              <a:ext cx="0" cy="17145"/>
            </a:xfrm>
            <a:custGeom>
              <a:avLst/>
              <a:gdLst/>
              <a:ahLst/>
              <a:cxnLst/>
              <a:rect l="l" t="t" r="r" b="b"/>
              <a:pathLst>
                <a:path w="0" h="17144">
                  <a:moveTo>
                    <a:pt x="0" y="16840"/>
                  </a:moveTo>
                  <a:lnTo>
                    <a:pt x="0" y="0"/>
                  </a:lnTo>
                </a:path>
              </a:pathLst>
            </a:custGeom>
            <a:ln w="3175">
              <a:solidFill>
                <a:srgbClr val="565658"/>
              </a:solidFill>
            </a:ln>
          </p:spPr>
          <p:txBody>
            <a:bodyPr wrap="square" lIns="0" tIns="0" rIns="0" bIns="0" rtlCol="0"/>
            <a:lstStyle/>
            <a:p/>
          </p:txBody>
        </p:sp>
        <p:sp>
          <p:nvSpPr>
            <p:cNvPr id="1882" name="object 1882" descr=""/>
            <p:cNvSpPr/>
            <p:nvPr/>
          </p:nvSpPr>
          <p:spPr>
            <a:xfrm>
              <a:off x="5830438" y="2423592"/>
              <a:ext cx="0" cy="16510"/>
            </a:xfrm>
            <a:custGeom>
              <a:avLst/>
              <a:gdLst/>
              <a:ahLst/>
              <a:cxnLst/>
              <a:rect l="l" t="t" r="r" b="b"/>
              <a:pathLst>
                <a:path w="0" h="16510">
                  <a:moveTo>
                    <a:pt x="0" y="16408"/>
                  </a:moveTo>
                  <a:lnTo>
                    <a:pt x="0" y="0"/>
                  </a:lnTo>
                </a:path>
              </a:pathLst>
            </a:custGeom>
            <a:ln w="3175">
              <a:solidFill>
                <a:srgbClr val="565658"/>
              </a:solidFill>
            </a:ln>
          </p:spPr>
          <p:txBody>
            <a:bodyPr wrap="square" lIns="0" tIns="0" rIns="0" bIns="0" rtlCol="0"/>
            <a:lstStyle/>
            <a:p/>
          </p:txBody>
        </p:sp>
        <p:sp>
          <p:nvSpPr>
            <p:cNvPr id="1883" name="object 1883" descr=""/>
            <p:cNvSpPr/>
            <p:nvPr/>
          </p:nvSpPr>
          <p:spPr>
            <a:xfrm>
              <a:off x="5819096" y="2368197"/>
              <a:ext cx="0" cy="19685"/>
            </a:xfrm>
            <a:custGeom>
              <a:avLst/>
              <a:gdLst/>
              <a:ahLst/>
              <a:cxnLst/>
              <a:rect l="l" t="t" r="r" b="b"/>
              <a:pathLst>
                <a:path w="0" h="19685">
                  <a:moveTo>
                    <a:pt x="0" y="19278"/>
                  </a:moveTo>
                  <a:lnTo>
                    <a:pt x="0" y="0"/>
                  </a:lnTo>
                </a:path>
              </a:pathLst>
            </a:custGeom>
            <a:ln w="3175">
              <a:solidFill>
                <a:srgbClr val="565658"/>
              </a:solidFill>
            </a:ln>
          </p:spPr>
          <p:txBody>
            <a:bodyPr wrap="square" lIns="0" tIns="0" rIns="0" bIns="0" rtlCol="0"/>
            <a:lstStyle/>
            <a:p/>
          </p:txBody>
        </p:sp>
        <p:sp>
          <p:nvSpPr>
            <p:cNvPr id="1884" name="object 1884" descr=""/>
            <p:cNvSpPr/>
            <p:nvPr/>
          </p:nvSpPr>
          <p:spPr>
            <a:xfrm>
              <a:off x="5819419" y="2368522"/>
              <a:ext cx="0" cy="19050"/>
            </a:xfrm>
            <a:custGeom>
              <a:avLst/>
              <a:gdLst/>
              <a:ahLst/>
              <a:cxnLst/>
              <a:rect l="l" t="t" r="r" b="b"/>
              <a:pathLst>
                <a:path w="0" h="19050">
                  <a:moveTo>
                    <a:pt x="0" y="18630"/>
                  </a:moveTo>
                  <a:lnTo>
                    <a:pt x="0" y="0"/>
                  </a:lnTo>
                </a:path>
              </a:pathLst>
            </a:custGeom>
            <a:ln w="3175">
              <a:solidFill>
                <a:srgbClr val="565658"/>
              </a:solidFill>
            </a:ln>
          </p:spPr>
          <p:txBody>
            <a:bodyPr wrap="square" lIns="0" tIns="0" rIns="0" bIns="0" rtlCol="0"/>
            <a:lstStyle/>
            <a:p/>
          </p:txBody>
        </p:sp>
        <p:sp>
          <p:nvSpPr>
            <p:cNvPr id="1885" name="object 1885" descr=""/>
            <p:cNvSpPr/>
            <p:nvPr/>
          </p:nvSpPr>
          <p:spPr>
            <a:xfrm>
              <a:off x="5813336" y="2368197"/>
              <a:ext cx="0" cy="19685"/>
            </a:xfrm>
            <a:custGeom>
              <a:avLst/>
              <a:gdLst/>
              <a:ahLst/>
              <a:cxnLst/>
              <a:rect l="l" t="t" r="r" b="b"/>
              <a:pathLst>
                <a:path w="0" h="19685">
                  <a:moveTo>
                    <a:pt x="0" y="19278"/>
                  </a:moveTo>
                  <a:lnTo>
                    <a:pt x="0" y="0"/>
                  </a:lnTo>
                </a:path>
              </a:pathLst>
            </a:custGeom>
            <a:ln w="3175">
              <a:solidFill>
                <a:srgbClr val="565658"/>
              </a:solidFill>
            </a:ln>
          </p:spPr>
          <p:txBody>
            <a:bodyPr wrap="square" lIns="0" tIns="0" rIns="0" bIns="0" rtlCol="0"/>
            <a:lstStyle/>
            <a:p/>
          </p:txBody>
        </p:sp>
        <p:sp>
          <p:nvSpPr>
            <p:cNvPr id="1886" name="object 1886" descr=""/>
            <p:cNvSpPr/>
            <p:nvPr/>
          </p:nvSpPr>
          <p:spPr>
            <a:xfrm>
              <a:off x="5812691" y="2367559"/>
              <a:ext cx="0" cy="20955"/>
            </a:xfrm>
            <a:custGeom>
              <a:avLst/>
              <a:gdLst/>
              <a:ahLst/>
              <a:cxnLst/>
              <a:rect l="l" t="t" r="r" b="b"/>
              <a:pathLst>
                <a:path w="0" h="20955">
                  <a:moveTo>
                    <a:pt x="0" y="20561"/>
                  </a:moveTo>
                  <a:lnTo>
                    <a:pt x="0" y="0"/>
                  </a:lnTo>
                </a:path>
              </a:pathLst>
            </a:custGeom>
            <a:ln w="3175">
              <a:solidFill>
                <a:srgbClr val="565658"/>
              </a:solidFill>
            </a:ln>
          </p:spPr>
          <p:txBody>
            <a:bodyPr wrap="square" lIns="0" tIns="0" rIns="0" bIns="0" rtlCol="0"/>
            <a:lstStyle/>
            <a:p/>
          </p:txBody>
        </p:sp>
        <p:sp>
          <p:nvSpPr>
            <p:cNvPr id="1887" name="object 1887" descr=""/>
            <p:cNvSpPr/>
            <p:nvPr/>
          </p:nvSpPr>
          <p:spPr>
            <a:xfrm>
              <a:off x="5823865" y="2422573"/>
              <a:ext cx="0" cy="20955"/>
            </a:xfrm>
            <a:custGeom>
              <a:avLst/>
              <a:gdLst/>
              <a:ahLst/>
              <a:cxnLst/>
              <a:rect l="l" t="t" r="r" b="b"/>
              <a:pathLst>
                <a:path w="0" h="20955">
                  <a:moveTo>
                    <a:pt x="0" y="20662"/>
                  </a:moveTo>
                  <a:lnTo>
                    <a:pt x="0" y="0"/>
                  </a:lnTo>
                </a:path>
              </a:pathLst>
            </a:custGeom>
            <a:ln w="3175">
              <a:solidFill>
                <a:srgbClr val="565658"/>
              </a:solidFill>
            </a:ln>
          </p:spPr>
          <p:txBody>
            <a:bodyPr wrap="square" lIns="0" tIns="0" rIns="0" bIns="0" rtlCol="0"/>
            <a:lstStyle/>
            <a:p/>
          </p:txBody>
        </p:sp>
        <p:sp>
          <p:nvSpPr>
            <p:cNvPr id="1888" name="object 1888" descr=""/>
            <p:cNvSpPr/>
            <p:nvPr/>
          </p:nvSpPr>
          <p:spPr>
            <a:xfrm>
              <a:off x="5824509" y="2423263"/>
              <a:ext cx="0" cy="19685"/>
            </a:xfrm>
            <a:custGeom>
              <a:avLst/>
              <a:gdLst/>
              <a:ahLst/>
              <a:cxnLst/>
              <a:rect l="l" t="t" r="r" b="b"/>
              <a:pathLst>
                <a:path w="0" h="19685">
                  <a:moveTo>
                    <a:pt x="0" y="19278"/>
                  </a:moveTo>
                  <a:lnTo>
                    <a:pt x="0" y="0"/>
                  </a:lnTo>
                </a:path>
              </a:pathLst>
            </a:custGeom>
            <a:ln w="3175">
              <a:solidFill>
                <a:srgbClr val="565658"/>
              </a:solidFill>
            </a:ln>
          </p:spPr>
          <p:txBody>
            <a:bodyPr wrap="square" lIns="0" tIns="0" rIns="0" bIns="0" rtlCol="0"/>
            <a:lstStyle/>
            <a:p/>
          </p:txBody>
        </p:sp>
        <p:sp>
          <p:nvSpPr>
            <p:cNvPr id="1889" name="object 1889" descr=""/>
            <p:cNvSpPr/>
            <p:nvPr/>
          </p:nvSpPr>
          <p:spPr>
            <a:xfrm>
              <a:off x="5808281" y="2386090"/>
              <a:ext cx="0" cy="2540"/>
            </a:xfrm>
            <a:custGeom>
              <a:avLst/>
              <a:gdLst/>
              <a:ahLst/>
              <a:cxnLst/>
              <a:rect l="l" t="t" r="r" b="b"/>
              <a:pathLst>
                <a:path w="0" h="2539">
                  <a:moveTo>
                    <a:pt x="0" y="2514"/>
                  </a:moveTo>
                  <a:lnTo>
                    <a:pt x="0" y="0"/>
                  </a:lnTo>
                </a:path>
              </a:pathLst>
            </a:custGeom>
            <a:ln w="3175">
              <a:solidFill>
                <a:srgbClr val="565658"/>
              </a:solidFill>
            </a:ln>
          </p:spPr>
          <p:txBody>
            <a:bodyPr wrap="square" lIns="0" tIns="0" rIns="0" bIns="0" rtlCol="0"/>
            <a:lstStyle/>
            <a:p/>
          </p:txBody>
        </p:sp>
        <p:sp>
          <p:nvSpPr>
            <p:cNvPr id="1890" name="object 1890" descr=""/>
            <p:cNvSpPr/>
            <p:nvPr/>
          </p:nvSpPr>
          <p:spPr>
            <a:xfrm>
              <a:off x="5808281" y="2367064"/>
              <a:ext cx="0" cy="2540"/>
            </a:xfrm>
            <a:custGeom>
              <a:avLst/>
              <a:gdLst/>
              <a:ahLst/>
              <a:cxnLst/>
              <a:rect l="l" t="t" r="r" b="b"/>
              <a:pathLst>
                <a:path w="0" h="2539">
                  <a:moveTo>
                    <a:pt x="0" y="2527"/>
                  </a:moveTo>
                  <a:lnTo>
                    <a:pt x="0" y="0"/>
                  </a:lnTo>
                </a:path>
              </a:pathLst>
            </a:custGeom>
            <a:ln w="3175">
              <a:solidFill>
                <a:srgbClr val="565658"/>
              </a:solidFill>
            </a:ln>
          </p:spPr>
          <p:txBody>
            <a:bodyPr wrap="square" lIns="0" tIns="0" rIns="0" bIns="0" rtlCol="0"/>
            <a:lstStyle/>
            <a:p/>
          </p:txBody>
        </p:sp>
        <p:sp>
          <p:nvSpPr>
            <p:cNvPr id="1891" name="object 1891" descr=""/>
            <p:cNvSpPr/>
            <p:nvPr/>
          </p:nvSpPr>
          <p:spPr>
            <a:xfrm>
              <a:off x="5807724" y="2385621"/>
              <a:ext cx="0" cy="3810"/>
            </a:xfrm>
            <a:custGeom>
              <a:avLst/>
              <a:gdLst/>
              <a:ahLst/>
              <a:cxnLst/>
              <a:rect l="l" t="t" r="r" b="b"/>
              <a:pathLst>
                <a:path w="0" h="3810">
                  <a:moveTo>
                    <a:pt x="0" y="3454"/>
                  </a:moveTo>
                  <a:lnTo>
                    <a:pt x="0" y="0"/>
                  </a:lnTo>
                </a:path>
              </a:pathLst>
            </a:custGeom>
            <a:ln w="3175">
              <a:solidFill>
                <a:srgbClr val="565658"/>
              </a:solidFill>
            </a:ln>
          </p:spPr>
          <p:txBody>
            <a:bodyPr wrap="square" lIns="0" tIns="0" rIns="0" bIns="0" rtlCol="0"/>
            <a:lstStyle/>
            <a:p/>
          </p:txBody>
        </p:sp>
        <p:sp>
          <p:nvSpPr>
            <p:cNvPr id="1892" name="object 1892" descr=""/>
            <p:cNvSpPr/>
            <p:nvPr/>
          </p:nvSpPr>
          <p:spPr>
            <a:xfrm>
              <a:off x="5807724" y="2366608"/>
              <a:ext cx="0" cy="3810"/>
            </a:xfrm>
            <a:custGeom>
              <a:avLst/>
              <a:gdLst/>
              <a:ahLst/>
              <a:cxnLst/>
              <a:rect l="l" t="t" r="r" b="b"/>
              <a:pathLst>
                <a:path w="0" h="3810">
                  <a:moveTo>
                    <a:pt x="0" y="3454"/>
                  </a:moveTo>
                  <a:lnTo>
                    <a:pt x="0" y="0"/>
                  </a:lnTo>
                </a:path>
              </a:pathLst>
            </a:custGeom>
            <a:ln w="3175">
              <a:solidFill>
                <a:srgbClr val="565658"/>
              </a:solidFill>
            </a:ln>
          </p:spPr>
          <p:txBody>
            <a:bodyPr wrap="square" lIns="0" tIns="0" rIns="0" bIns="0" rtlCol="0"/>
            <a:lstStyle/>
            <a:p/>
          </p:txBody>
        </p:sp>
        <p:sp>
          <p:nvSpPr>
            <p:cNvPr id="1893" name="object 1893" descr=""/>
            <p:cNvSpPr/>
            <p:nvPr/>
          </p:nvSpPr>
          <p:spPr>
            <a:xfrm>
              <a:off x="5788533" y="2365846"/>
              <a:ext cx="1905" cy="0"/>
            </a:xfrm>
            <a:custGeom>
              <a:avLst/>
              <a:gdLst/>
              <a:ahLst/>
              <a:cxnLst/>
              <a:rect l="l" t="t" r="r" b="b"/>
              <a:pathLst>
                <a:path w="1904" h="0">
                  <a:moveTo>
                    <a:pt x="1511" y="0"/>
                  </a:moveTo>
                  <a:lnTo>
                    <a:pt x="0" y="0"/>
                  </a:lnTo>
                </a:path>
              </a:pathLst>
            </a:custGeom>
            <a:ln w="3175">
              <a:solidFill>
                <a:srgbClr val="565658"/>
              </a:solidFill>
            </a:ln>
          </p:spPr>
          <p:txBody>
            <a:bodyPr wrap="square" lIns="0" tIns="0" rIns="0" bIns="0" rtlCol="0"/>
            <a:lstStyle/>
            <a:p/>
          </p:txBody>
        </p:sp>
        <p:sp>
          <p:nvSpPr>
            <p:cNvPr id="1894" name="object 1894" descr=""/>
            <p:cNvSpPr/>
            <p:nvPr/>
          </p:nvSpPr>
          <p:spPr>
            <a:xfrm>
              <a:off x="5788530" y="2365214"/>
              <a:ext cx="1270" cy="0"/>
            </a:xfrm>
            <a:custGeom>
              <a:avLst/>
              <a:gdLst/>
              <a:ahLst/>
              <a:cxnLst/>
              <a:rect l="l" t="t" r="r" b="b"/>
              <a:pathLst>
                <a:path w="1270" h="0">
                  <a:moveTo>
                    <a:pt x="1054" y="0"/>
                  </a:moveTo>
                  <a:lnTo>
                    <a:pt x="0" y="0"/>
                  </a:lnTo>
                </a:path>
              </a:pathLst>
            </a:custGeom>
            <a:ln w="3175">
              <a:solidFill>
                <a:srgbClr val="565658"/>
              </a:solidFill>
            </a:ln>
          </p:spPr>
          <p:txBody>
            <a:bodyPr wrap="square" lIns="0" tIns="0" rIns="0" bIns="0" rtlCol="0"/>
            <a:lstStyle/>
            <a:p/>
          </p:txBody>
        </p:sp>
        <p:sp>
          <p:nvSpPr>
            <p:cNvPr id="1895" name="object 1895" descr=""/>
            <p:cNvSpPr/>
            <p:nvPr/>
          </p:nvSpPr>
          <p:spPr>
            <a:xfrm>
              <a:off x="5788536" y="2364878"/>
              <a:ext cx="635" cy="0"/>
            </a:xfrm>
            <a:custGeom>
              <a:avLst/>
              <a:gdLst/>
              <a:ahLst/>
              <a:cxnLst/>
              <a:rect l="l" t="t" r="r" b="b"/>
              <a:pathLst>
                <a:path w="635" h="0">
                  <a:moveTo>
                    <a:pt x="0" y="0"/>
                  </a:moveTo>
                  <a:lnTo>
                    <a:pt x="508" y="0"/>
                  </a:lnTo>
                </a:path>
              </a:pathLst>
            </a:custGeom>
            <a:ln w="3175">
              <a:solidFill>
                <a:srgbClr val="565658"/>
              </a:solidFill>
            </a:ln>
          </p:spPr>
          <p:txBody>
            <a:bodyPr wrap="square" lIns="0" tIns="0" rIns="0" bIns="0" rtlCol="0"/>
            <a:lstStyle/>
            <a:p/>
          </p:txBody>
        </p:sp>
        <p:sp>
          <p:nvSpPr>
            <p:cNvPr id="1896" name="object 1896" descr=""/>
            <p:cNvSpPr/>
            <p:nvPr/>
          </p:nvSpPr>
          <p:spPr>
            <a:xfrm>
              <a:off x="5789046" y="2364886"/>
              <a:ext cx="0" cy="635"/>
            </a:xfrm>
            <a:custGeom>
              <a:avLst/>
              <a:gdLst/>
              <a:ahLst/>
              <a:cxnLst/>
              <a:rect l="l" t="t" r="r" b="b"/>
              <a:pathLst>
                <a:path w="0" h="635">
                  <a:moveTo>
                    <a:pt x="0" y="203"/>
                  </a:moveTo>
                  <a:lnTo>
                    <a:pt x="0" y="0"/>
                  </a:lnTo>
                </a:path>
              </a:pathLst>
            </a:custGeom>
            <a:ln w="3175">
              <a:solidFill>
                <a:srgbClr val="565658"/>
              </a:solidFill>
            </a:ln>
          </p:spPr>
          <p:txBody>
            <a:bodyPr wrap="square" lIns="0" tIns="0" rIns="0" bIns="0" rtlCol="0"/>
            <a:lstStyle/>
            <a:p/>
          </p:txBody>
        </p:sp>
        <p:sp>
          <p:nvSpPr>
            <p:cNvPr id="1897" name="object 1897" descr=""/>
            <p:cNvSpPr/>
            <p:nvPr/>
          </p:nvSpPr>
          <p:spPr>
            <a:xfrm>
              <a:off x="5805168" y="2390142"/>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1898" name="object 1898" descr=""/>
            <p:cNvSpPr/>
            <p:nvPr/>
          </p:nvSpPr>
          <p:spPr>
            <a:xfrm>
              <a:off x="5805163" y="23655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1899" name="object 1899" descr=""/>
            <p:cNvSpPr/>
            <p:nvPr/>
          </p:nvSpPr>
          <p:spPr>
            <a:xfrm>
              <a:off x="5807115" y="2365503"/>
              <a:ext cx="0" cy="24765"/>
            </a:xfrm>
            <a:custGeom>
              <a:avLst/>
              <a:gdLst/>
              <a:ahLst/>
              <a:cxnLst/>
              <a:rect l="l" t="t" r="r" b="b"/>
              <a:pathLst>
                <a:path w="0" h="24764">
                  <a:moveTo>
                    <a:pt x="0" y="24676"/>
                  </a:moveTo>
                  <a:lnTo>
                    <a:pt x="0" y="0"/>
                  </a:lnTo>
                </a:path>
              </a:pathLst>
            </a:custGeom>
            <a:ln w="3175">
              <a:solidFill>
                <a:srgbClr val="565658"/>
              </a:solidFill>
            </a:ln>
          </p:spPr>
          <p:txBody>
            <a:bodyPr wrap="square" lIns="0" tIns="0" rIns="0" bIns="0" rtlCol="0"/>
            <a:lstStyle/>
            <a:p/>
          </p:txBody>
        </p:sp>
        <p:sp>
          <p:nvSpPr>
            <p:cNvPr id="1900" name="object 1900" descr=""/>
            <p:cNvSpPr/>
            <p:nvPr/>
          </p:nvSpPr>
          <p:spPr>
            <a:xfrm>
              <a:off x="5805617" y="2365498"/>
              <a:ext cx="1905" cy="0"/>
            </a:xfrm>
            <a:custGeom>
              <a:avLst/>
              <a:gdLst/>
              <a:ahLst/>
              <a:cxnLst/>
              <a:rect l="l" t="t" r="r" b="b"/>
              <a:pathLst>
                <a:path w="1904" h="0">
                  <a:moveTo>
                    <a:pt x="1498" y="0"/>
                  </a:moveTo>
                  <a:lnTo>
                    <a:pt x="0" y="0"/>
                  </a:lnTo>
                </a:path>
              </a:pathLst>
            </a:custGeom>
            <a:ln w="3175">
              <a:solidFill>
                <a:srgbClr val="565658"/>
              </a:solidFill>
            </a:ln>
          </p:spPr>
          <p:txBody>
            <a:bodyPr wrap="square" lIns="0" tIns="0" rIns="0" bIns="0" rtlCol="0"/>
            <a:lstStyle/>
            <a:p/>
          </p:txBody>
        </p:sp>
        <p:sp>
          <p:nvSpPr>
            <p:cNvPr id="1901" name="object 1901" descr=""/>
            <p:cNvSpPr/>
            <p:nvPr/>
          </p:nvSpPr>
          <p:spPr>
            <a:xfrm>
              <a:off x="5805620" y="2365498"/>
              <a:ext cx="0" cy="24765"/>
            </a:xfrm>
            <a:custGeom>
              <a:avLst/>
              <a:gdLst/>
              <a:ahLst/>
              <a:cxnLst/>
              <a:rect l="l" t="t" r="r" b="b"/>
              <a:pathLst>
                <a:path w="0" h="24764">
                  <a:moveTo>
                    <a:pt x="0" y="0"/>
                  </a:moveTo>
                  <a:lnTo>
                    <a:pt x="0" y="24676"/>
                  </a:lnTo>
                </a:path>
              </a:pathLst>
            </a:custGeom>
            <a:ln w="3175">
              <a:solidFill>
                <a:srgbClr val="565658"/>
              </a:solidFill>
            </a:ln>
          </p:spPr>
          <p:txBody>
            <a:bodyPr wrap="square" lIns="0" tIns="0" rIns="0" bIns="0" rtlCol="0"/>
            <a:lstStyle/>
            <a:p/>
          </p:txBody>
        </p:sp>
        <p:sp>
          <p:nvSpPr>
            <p:cNvPr id="1902" name="object 1902" descr=""/>
            <p:cNvSpPr/>
            <p:nvPr/>
          </p:nvSpPr>
          <p:spPr>
            <a:xfrm>
              <a:off x="5805620" y="2390179"/>
              <a:ext cx="1905" cy="0"/>
            </a:xfrm>
            <a:custGeom>
              <a:avLst/>
              <a:gdLst/>
              <a:ahLst/>
              <a:cxnLst/>
              <a:rect l="l" t="t" r="r" b="b"/>
              <a:pathLst>
                <a:path w="1904" h="0">
                  <a:moveTo>
                    <a:pt x="0" y="0"/>
                  </a:moveTo>
                  <a:lnTo>
                    <a:pt x="1498" y="0"/>
                  </a:lnTo>
                </a:path>
              </a:pathLst>
            </a:custGeom>
            <a:ln w="3175">
              <a:solidFill>
                <a:srgbClr val="565658"/>
              </a:solidFill>
            </a:ln>
          </p:spPr>
          <p:txBody>
            <a:bodyPr wrap="square" lIns="0" tIns="0" rIns="0" bIns="0" rtlCol="0"/>
            <a:lstStyle/>
            <a:p/>
          </p:txBody>
        </p:sp>
        <p:sp>
          <p:nvSpPr>
            <p:cNvPr id="1903" name="object 1903" descr=""/>
            <p:cNvSpPr/>
            <p:nvPr/>
          </p:nvSpPr>
          <p:spPr>
            <a:xfrm>
              <a:off x="5788246" y="2364878"/>
              <a:ext cx="635" cy="0"/>
            </a:xfrm>
            <a:custGeom>
              <a:avLst/>
              <a:gdLst/>
              <a:ahLst/>
              <a:cxnLst/>
              <a:rect l="l" t="t" r="r" b="b"/>
              <a:pathLst>
                <a:path w="635" h="0">
                  <a:moveTo>
                    <a:pt x="253" y="0"/>
                  </a:moveTo>
                  <a:lnTo>
                    <a:pt x="292" y="0"/>
                  </a:lnTo>
                </a:path>
                <a:path w="635" h="0">
                  <a:moveTo>
                    <a:pt x="253" y="0"/>
                  </a:moveTo>
                  <a:lnTo>
                    <a:pt x="0" y="0"/>
                  </a:lnTo>
                </a:path>
              </a:pathLst>
            </a:custGeom>
            <a:ln w="3175">
              <a:solidFill>
                <a:srgbClr val="565658"/>
              </a:solidFill>
            </a:ln>
          </p:spPr>
          <p:txBody>
            <a:bodyPr wrap="square" lIns="0" tIns="0" rIns="0" bIns="0" rtlCol="0"/>
            <a:lstStyle/>
            <a:p/>
          </p:txBody>
        </p:sp>
        <p:sp>
          <p:nvSpPr>
            <p:cNvPr id="1904" name="object 1904" descr=""/>
            <p:cNvSpPr/>
            <p:nvPr/>
          </p:nvSpPr>
          <p:spPr>
            <a:xfrm>
              <a:off x="5788500"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05" name="object 1905" descr=""/>
            <p:cNvSpPr/>
            <p:nvPr/>
          </p:nvSpPr>
          <p:spPr>
            <a:xfrm>
              <a:off x="5788182" y="2364878"/>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1906" name="object 1906" descr=""/>
            <p:cNvSpPr/>
            <p:nvPr/>
          </p:nvSpPr>
          <p:spPr>
            <a:xfrm>
              <a:off x="5788233"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07" name="object 1907" descr=""/>
            <p:cNvSpPr/>
            <p:nvPr/>
          </p:nvSpPr>
          <p:spPr>
            <a:xfrm>
              <a:off x="5791738" y="2364878"/>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1908" name="object 1908" descr=""/>
            <p:cNvSpPr/>
            <p:nvPr/>
          </p:nvSpPr>
          <p:spPr>
            <a:xfrm>
              <a:off x="5787802" y="2364878"/>
              <a:ext cx="635" cy="0"/>
            </a:xfrm>
            <a:custGeom>
              <a:avLst/>
              <a:gdLst/>
              <a:ahLst/>
              <a:cxnLst/>
              <a:rect l="l" t="t" r="r" b="b"/>
              <a:pathLst>
                <a:path w="635" h="0">
                  <a:moveTo>
                    <a:pt x="380" y="0"/>
                  </a:moveTo>
                  <a:lnTo>
                    <a:pt x="0" y="0"/>
                  </a:lnTo>
                </a:path>
              </a:pathLst>
            </a:custGeom>
            <a:ln w="3175">
              <a:solidFill>
                <a:srgbClr val="565658"/>
              </a:solidFill>
            </a:ln>
          </p:spPr>
          <p:txBody>
            <a:bodyPr wrap="square" lIns="0" tIns="0" rIns="0" bIns="0" rtlCol="0"/>
            <a:lstStyle/>
            <a:p/>
          </p:txBody>
        </p:sp>
        <p:sp>
          <p:nvSpPr>
            <p:cNvPr id="1909" name="object 1909" descr=""/>
            <p:cNvSpPr/>
            <p:nvPr/>
          </p:nvSpPr>
          <p:spPr>
            <a:xfrm>
              <a:off x="5792202" y="2364878"/>
              <a:ext cx="13335" cy="0"/>
            </a:xfrm>
            <a:custGeom>
              <a:avLst/>
              <a:gdLst/>
              <a:ahLst/>
              <a:cxnLst/>
              <a:rect l="l" t="t" r="r" b="b"/>
              <a:pathLst>
                <a:path w="13335" h="0">
                  <a:moveTo>
                    <a:pt x="12966" y="0"/>
                  </a:moveTo>
                  <a:lnTo>
                    <a:pt x="0" y="0"/>
                  </a:lnTo>
                </a:path>
              </a:pathLst>
            </a:custGeom>
            <a:ln w="3175">
              <a:solidFill>
                <a:srgbClr val="565658"/>
              </a:solidFill>
            </a:ln>
          </p:spPr>
          <p:txBody>
            <a:bodyPr wrap="square" lIns="0" tIns="0" rIns="0" bIns="0" rtlCol="0"/>
            <a:lstStyle/>
            <a:p/>
          </p:txBody>
        </p:sp>
        <p:sp>
          <p:nvSpPr>
            <p:cNvPr id="1910" name="object 1910" descr=""/>
            <p:cNvSpPr/>
            <p:nvPr/>
          </p:nvSpPr>
          <p:spPr>
            <a:xfrm>
              <a:off x="5788182" y="2364877"/>
              <a:ext cx="4445" cy="1905"/>
            </a:xfrm>
            <a:custGeom>
              <a:avLst/>
              <a:gdLst/>
              <a:ahLst/>
              <a:cxnLst/>
              <a:rect l="l" t="t" r="r" b="b"/>
              <a:pathLst>
                <a:path w="4445" h="1905">
                  <a:moveTo>
                    <a:pt x="4013" y="1625"/>
                  </a:moveTo>
                  <a:lnTo>
                    <a:pt x="4013" y="0"/>
                  </a:lnTo>
                </a:path>
                <a:path w="4445" h="1905">
                  <a:moveTo>
                    <a:pt x="4013" y="1625"/>
                  </a:moveTo>
                  <a:lnTo>
                    <a:pt x="0" y="1625"/>
                  </a:lnTo>
                </a:path>
              </a:pathLst>
            </a:custGeom>
            <a:ln w="3175">
              <a:solidFill>
                <a:srgbClr val="565658"/>
              </a:solidFill>
            </a:ln>
          </p:spPr>
          <p:txBody>
            <a:bodyPr wrap="square" lIns="0" tIns="0" rIns="0" bIns="0" rtlCol="0"/>
            <a:lstStyle/>
            <a:p/>
          </p:txBody>
        </p:sp>
        <p:sp>
          <p:nvSpPr>
            <p:cNvPr id="1911" name="object 1911" descr=""/>
            <p:cNvSpPr/>
            <p:nvPr/>
          </p:nvSpPr>
          <p:spPr>
            <a:xfrm>
              <a:off x="5788183"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12" name="object 1912" descr=""/>
            <p:cNvSpPr/>
            <p:nvPr/>
          </p:nvSpPr>
          <p:spPr>
            <a:xfrm>
              <a:off x="5791249" y="2364878"/>
              <a:ext cx="13970" cy="26034"/>
            </a:xfrm>
            <a:custGeom>
              <a:avLst/>
              <a:gdLst/>
              <a:ahLst/>
              <a:cxnLst/>
              <a:rect l="l" t="t" r="r" b="b"/>
              <a:pathLst>
                <a:path w="13970" h="26035">
                  <a:moveTo>
                    <a:pt x="13919" y="25920"/>
                  </a:moveTo>
                  <a:lnTo>
                    <a:pt x="0" y="25920"/>
                  </a:lnTo>
                </a:path>
                <a:path w="13970" h="26035">
                  <a:moveTo>
                    <a:pt x="13919" y="25920"/>
                  </a:moveTo>
                  <a:lnTo>
                    <a:pt x="13919" y="0"/>
                  </a:lnTo>
                </a:path>
              </a:pathLst>
            </a:custGeom>
            <a:ln w="3175">
              <a:solidFill>
                <a:srgbClr val="565658"/>
              </a:solidFill>
            </a:ln>
          </p:spPr>
          <p:txBody>
            <a:bodyPr wrap="square" lIns="0" tIns="0" rIns="0" bIns="0" rtlCol="0"/>
            <a:lstStyle/>
            <a:p/>
          </p:txBody>
        </p:sp>
        <p:sp>
          <p:nvSpPr>
            <p:cNvPr id="1913" name="object 1913" descr=""/>
            <p:cNvSpPr/>
            <p:nvPr/>
          </p:nvSpPr>
          <p:spPr>
            <a:xfrm>
              <a:off x="5786236" y="2364878"/>
              <a:ext cx="1905" cy="0"/>
            </a:xfrm>
            <a:custGeom>
              <a:avLst/>
              <a:gdLst/>
              <a:ahLst/>
              <a:cxnLst/>
              <a:rect l="l" t="t" r="r" b="b"/>
              <a:pathLst>
                <a:path w="1904" h="0">
                  <a:moveTo>
                    <a:pt x="0" y="0"/>
                  </a:moveTo>
                  <a:lnTo>
                    <a:pt x="1422" y="0"/>
                  </a:lnTo>
                </a:path>
              </a:pathLst>
            </a:custGeom>
            <a:ln w="3175">
              <a:solidFill>
                <a:srgbClr val="565658"/>
              </a:solidFill>
            </a:ln>
          </p:spPr>
          <p:txBody>
            <a:bodyPr wrap="square" lIns="0" tIns="0" rIns="0" bIns="0" rtlCol="0"/>
            <a:lstStyle/>
            <a:p/>
          </p:txBody>
        </p:sp>
        <p:sp>
          <p:nvSpPr>
            <p:cNvPr id="1914" name="object 1914" descr=""/>
            <p:cNvSpPr/>
            <p:nvPr/>
          </p:nvSpPr>
          <p:spPr>
            <a:xfrm>
              <a:off x="5786708" y="2366503"/>
              <a:ext cx="1270" cy="0"/>
            </a:xfrm>
            <a:custGeom>
              <a:avLst/>
              <a:gdLst/>
              <a:ahLst/>
              <a:cxnLst/>
              <a:rect l="l" t="t" r="r" b="b"/>
              <a:pathLst>
                <a:path w="1270" h="0">
                  <a:moveTo>
                    <a:pt x="0" y="0"/>
                  </a:moveTo>
                  <a:lnTo>
                    <a:pt x="939" y="0"/>
                  </a:lnTo>
                </a:path>
              </a:pathLst>
            </a:custGeom>
            <a:ln w="3175">
              <a:solidFill>
                <a:srgbClr val="565658"/>
              </a:solidFill>
            </a:ln>
          </p:spPr>
          <p:txBody>
            <a:bodyPr wrap="square" lIns="0" tIns="0" rIns="0" bIns="0" rtlCol="0"/>
            <a:lstStyle/>
            <a:p/>
          </p:txBody>
        </p:sp>
        <p:sp>
          <p:nvSpPr>
            <p:cNvPr id="1915" name="object 1915" descr=""/>
            <p:cNvSpPr/>
            <p:nvPr/>
          </p:nvSpPr>
          <p:spPr>
            <a:xfrm>
              <a:off x="5787640" y="2364878"/>
              <a:ext cx="635" cy="0"/>
            </a:xfrm>
            <a:custGeom>
              <a:avLst/>
              <a:gdLst/>
              <a:ahLst/>
              <a:cxnLst/>
              <a:rect l="l" t="t" r="r" b="b"/>
              <a:pathLst>
                <a:path w="635" h="0">
                  <a:moveTo>
                    <a:pt x="165" y="0"/>
                  </a:moveTo>
                  <a:lnTo>
                    <a:pt x="0" y="0"/>
                  </a:lnTo>
                </a:path>
              </a:pathLst>
            </a:custGeom>
            <a:ln w="3175">
              <a:solidFill>
                <a:srgbClr val="565658"/>
              </a:solidFill>
            </a:ln>
          </p:spPr>
          <p:txBody>
            <a:bodyPr wrap="square" lIns="0" tIns="0" rIns="0" bIns="0" rtlCol="0"/>
            <a:lstStyle/>
            <a:p/>
          </p:txBody>
        </p:sp>
        <p:sp>
          <p:nvSpPr>
            <p:cNvPr id="1916" name="object 1916" descr=""/>
            <p:cNvSpPr/>
            <p:nvPr/>
          </p:nvSpPr>
          <p:spPr>
            <a:xfrm>
              <a:off x="5787656" y="2364878"/>
              <a:ext cx="0" cy="1905"/>
            </a:xfrm>
            <a:custGeom>
              <a:avLst/>
              <a:gdLst/>
              <a:ahLst/>
              <a:cxnLst/>
              <a:rect l="l" t="t" r="r" b="b"/>
              <a:pathLst>
                <a:path w="0" h="1905">
                  <a:moveTo>
                    <a:pt x="0" y="0"/>
                  </a:moveTo>
                  <a:lnTo>
                    <a:pt x="0" y="1625"/>
                  </a:lnTo>
                </a:path>
              </a:pathLst>
            </a:custGeom>
            <a:ln w="3175">
              <a:solidFill>
                <a:srgbClr val="565658"/>
              </a:solidFill>
            </a:ln>
          </p:spPr>
          <p:txBody>
            <a:bodyPr wrap="square" lIns="0" tIns="0" rIns="0" bIns="0" rtlCol="0"/>
            <a:lstStyle/>
            <a:p/>
          </p:txBody>
        </p:sp>
        <p:sp>
          <p:nvSpPr>
            <p:cNvPr id="1917" name="object 1917" descr=""/>
            <p:cNvSpPr/>
            <p:nvPr/>
          </p:nvSpPr>
          <p:spPr>
            <a:xfrm>
              <a:off x="5787805" y="2364893"/>
              <a:ext cx="0" cy="22860"/>
            </a:xfrm>
            <a:custGeom>
              <a:avLst/>
              <a:gdLst/>
              <a:ahLst/>
              <a:cxnLst/>
              <a:rect l="l" t="t" r="r" b="b"/>
              <a:pathLst>
                <a:path w="0" h="22860">
                  <a:moveTo>
                    <a:pt x="0" y="22656"/>
                  </a:moveTo>
                  <a:lnTo>
                    <a:pt x="0" y="0"/>
                  </a:lnTo>
                </a:path>
              </a:pathLst>
            </a:custGeom>
            <a:ln w="3175">
              <a:solidFill>
                <a:srgbClr val="565658"/>
              </a:solidFill>
            </a:ln>
          </p:spPr>
          <p:txBody>
            <a:bodyPr wrap="square" lIns="0" tIns="0" rIns="0" bIns="0" rtlCol="0"/>
            <a:lstStyle/>
            <a:p/>
          </p:txBody>
        </p:sp>
        <p:sp>
          <p:nvSpPr>
            <p:cNvPr id="1918" name="object 1918" descr=""/>
            <p:cNvSpPr/>
            <p:nvPr/>
          </p:nvSpPr>
          <p:spPr>
            <a:xfrm>
              <a:off x="5820454" y="2419242"/>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1919" name="object 1919" descr=""/>
            <p:cNvSpPr/>
            <p:nvPr/>
          </p:nvSpPr>
          <p:spPr>
            <a:xfrm>
              <a:off x="5821372" y="2419164"/>
              <a:ext cx="0" cy="1905"/>
            </a:xfrm>
            <a:custGeom>
              <a:avLst/>
              <a:gdLst/>
              <a:ahLst/>
              <a:cxnLst/>
              <a:rect l="l" t="t" r="r" b="b"/>
              <a:pathLst>
                <a:path w="0" h="1905">
                  <a:moveTo>
                    <a:pt x="0" y="1562"/>
                  </a:moveTo>
                  <a:lnTo>
                    <a:pt x="0" y="0"/>
                  </a:lnTo>
                </a:path>
              </a:pathLst>
            </a:custGeom>
            <a:ln w="3175">
              <a:solidFill>
                <a:srgbClr val="565658"/>
              </a:solidFill>
            </a:ln>
          </p:spPr>
          <p:txBody>
            <a:bodyPr wrap="square" lIns="0" tIns="0" rIns="0" bIns="0" rtlCol="0"/>
            <a:lstStyle/>
            <a:p/>
          </p:txBody>
        </p:sp>
        <p:sp>
          <p:nvSpPr>
            <p:cNvPr id="1920" name="object 1920" descr=""/>
            <p:cNvSpPr/>
            <p:nvPr/>
          </p:nvSpPr>
          <p:spPr>
            <a:xfrm>
              <a:off x="5821372" y="2445085"/>
              <a:ext cx="0" cy="1905"/>
            </a:xfrm>
            <a:custGeom>
              <a:avLst/>
              <a:gdLst/>
              <a:ahLst/>
              <a:cxnLst/>
              <a:rect l="l" t="t" r="r" b="b"/>
              <a:pathLst>
                <a:path w="0" h="1905">
                  <a:moveTo>
                    <a:pt x="0" y="1549"/>
                  </a:moveTo>
                  <a:lnTo>
                    <a:pt x="0" y="0"/>
                  </a:lnTo>
                </a:path>
              </a:pathLst>
            </a:custGeom>
            <a:ln w="3175">
              <a:solidFill>
                <a:srgbClr val="565658"/>
              </a:solidFill>
            </a:ln>
          </p:spPr>
          <p:txBody>
            <a:bodyPr wrap="square" lIns="0" tIns="0" rIns="0" bIns="0" rtlCol="0"/>
            <a:lstStyle/>
            <a:p/>
          </p:txBody>
        </p:sp>
        <p:sp>
          <p:nvSpPr>
            <p:cNvPr id="1921" name="object 1921" descr=""/>
            <p:cNvSpPr/>
            <p:nvPr/>
          </p:nvSpPr>
          <p:spPr>
            <a:xfrm>
              <a:off x="5820454" y="2445150"/>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1922" name="object 1922" descr=""/>
            <p:cNvSpPr/>
            <p:nvPr/>
          </p:nvSpPr>
          <p:spPr>
            <a:xfrm>
              <a:off x="5820454" y="2446568"/>
              <a:ext cx="0" cy="1270"/>
            </a:xfrm>
            <a:custGeom>
              <a:avLst/>
              <a:gdLst/>
              <a:ahLst/>
              <a:cxnLst/>
              <a:rect l="l" t="t" r="r" b="b"/>
              <a:pathLst>
                <a:path w="0" h="1269">
                  <a:moveTo>
                    <a:pt x="0" y="1231"/>
                  </a:moveTo>
                  <a:lnTo>
                    <a:pt x="0" y="0"/>
                  </a:lnTo>
                </a:path>
              </a:pathLst>
            </a:custGeom>
            <a:ln w="3175">
              <a:solidFill>
                <a:srgbClr val="565658"/>
              </a:solidFill>
            </a:ln>
          </p:spPr>
          <p:txBody>
            <a:bodyPr wrap="square" lIns="0" tIns="0" rIns="0" bIns="0" rtlCol="0"/>
            <a:lstStyle/>
            <a:p/>
          </p:txBody>
        </p:sp>
        <p:sp>
          <p:nvSpPr>
            <p:cNvPr id="1923" name="object 1923" descr=""/>
            <p:cNvSpPr/>
            <p:nvPr/>
          </p:nvSpPr>
          <p:spPr>
            <a:xfrm>
              <a:off x="5820454" y="2420662"/>
              <a:ext cx="0" cy="24765"/>
            </a:xfrm>
            <a:custGeom>
              <a:avLst/>
              <a:gdLst/>
              <a:ahLst/>
              <a:cxnLst/>
              <a:rect l="l" t="t" r="r" b="b"/>
              <a:pathLst>
                <a:path w="0" h="24764">
                  <a:moveTo>
                    <a:pt x="0" y="24472"/>
                  </a:moveTo>
                  <a:lnTo>
                    <a:pt x="0" y="0"/>
                  </a:lnTo>
                </a:path>
              </a:pathLst>
            </a:custGeom>
            <a:ln w="3175">
              <a:solidFill>
                <a:srgbClr val="565658"/>
              </a:solidFill>
            </a:ln>
          </p:spPr>
          <p:txBody>
            <a:bodyPr wrap="square" lIns="0" tIns="0" rIns="0" bIns="0" rtlCol="0"/>
            <a:lstStyle/>
            <a:p/>
          </p:txBody>
        </p:sp>
        <p:sp>
          <p:nvSpPr>
            <p:cNvPr id="1924" name="object 1924" descr=""/>
            <p:cNvSpPr/>
            <p:nvPr/>
          </p:nvSpPr>
          <p:spPr>
            <a:xfrm>
              <a:off x="5820454" y="2417955"/>
              <a:ext cx="0" cy="1270"/>
            </a:xfrm>
            <a:custGeom>
              <a:avLst/>
              <a:gdLst/>
              <a:ahLst/>
              <a:cxnLst/>
              <a:rect l="l" t="t" r="r" b="b"/>
              <a:pathLst>
                <a:path w="0" h="1269">
                  <a:moveTo>
                    <a:pt x="0" y="1270"/>
                  </a:moveTo>
                  <a:lnTo>
                    <a:pt x="0" y="0"/>
                  </a:lnTo>
                </a:path>
              </a:pathLst>
            </a:custGeom>
            <a:ln w="3175">
              <a:solidFill>
                <a:srgbClr val="565658"/>
              </a:solidFill>
            </a:ln>
          </p:spPr>
          <p:txBody>
            <a:bodyPr wrap="square" lIns="0" tIns="0" rIns="0" bIns="0" rtlCol="0"/>
            <a:lstStyle/>
            <a:p/>
          </p:txBody>
        </p:sp>
        <p:sp>
          <p:nvSpPr>
            <p:cNvPr id="1925" name="object 1925" descr=""/>
            <p:cNvSpPr/>
            <p:nvPr/>
          </p:nvSpPr>
          <p:spPr>
            <a:xfrm>
              <a:off x="5811196" y="2448768"/>
              <a:ext cx="8890" cy="0"/>
            </a:xfrm>
            <a:custGeom>
              <a:avLst/>
              <a:gdLst/>
              <a:ahLst/>
              <a:cxnLst/>
              <a:rect l="l" t="t" r="r" b="b"/>
              <a:pathLst>
                <a:path w="8889" h="0">
                  <a:moveTo>
                    <a:pt x="0" y="0"/>
                  </a:moveTo>
                  <a:lnTo>
                    <a:pt x="8293" y="0"/>
                  </a:lnTo>
                </a:path>
              </a:pathLst>
            </a:custGeom>
            <a:ln w="3175">
              <a:solidFill>
                <a:srgbClr val="565658"/>
              </a:solidFill>
            </a:ln>
          </p:spPr>
          <p:txBody>
            <a:bodyPr wrap="square" lIns="0" tIns="0" rIns="0" bIns="0" rtlCol="0"/>
            <a:lstStyle/>
            <a:p/>
          </p:txBody>
        </p:sp>
        <p:sp>
          <p:nvSpPr>
            <p:cNvPr id="1926" name="object 1926" descr=""/>
            <p:cNvSpPr/>
            <p:nvPr/>
          </p:nvSpPr>
          <p:spPr>
            <a:xfrm>
              <a:off x="5819518" y="2416993"/>
              <a:ext cx="0" cy="32384"/>
            </a:xfrm>
            <a:custGeom>
              <a:avLst/>
              <a:gdLst/>
              <a:ahLst/>
              <a:cxnLst/>
              <a:rect l="l" t="t" r="r" b="b"/>
              <a:pathLst>
                <a:path w="0" h="32385">
                  <a:moveTo>
                    <a:pt x="0" y="31775"/>
                  </a:moveTo>
                  <a:lnTo>
                    <a:pt x="0" y="0"/>
                  </a:lnTo>
                </a:path>
              </a:pathLst>
            </a:custGeom>
            <a:ln w="3175">
              <a:solidFill>
                <a:srgbClr val="565658"/>
              </a:solidFill>
            </a:ln>
          </p:spPr>
          <p:txBody>
            <a:bodyPr wrap="square" lIns="0" tIns="0" rIns="0" bIns="0" rtlCol="0"/>
            <a:lstStyle/>
            <a:p/>
          </p:txBody>
        </p:sp>
        <p:sp>
          <p:nvSpPr>
            <p:cNvPr id="1927" name="object 1927" descr=""/>
            <p:cNvSpPr/>
            <p:nvPr/>
          </p:nvSpPr>
          <p:spPr>
            <a:xfrm>
              <a:off x="5798233" y="2416256"/>
              <a:ext cx="21590" cy="1270"/>
            </a:xfrm>
            <a:custGeom>
              <a:avLst/>
              <a:gdLst/>
              <a:ahLst/>
              <a:cxnLst/>
              <a:rect l="l" t="t" r="r" b="b"/>
              <a:pathLst>
                <a:path w="21589" h="1269">
                  <a:moveTo>
                    <a:pt x="21285" y="736"/>
                  </a:moveTo>
                  <a:lnTo>
                    <a:pt x="0" y="0"/>
                  </a:lnTo>
                </a:path>
              </a:pathLst>
            </a:custGeom>
            <a:ln w="3175">
              <a:solidFill>
                <a:srgbClr val="565658"/>
              </a:solidFill>
            </a:ln>
          </p:spPr>
          <p:txBody>
            <a:bodyPr wrap="square" lIns="0" tIns="0" rIns="0" bIns="0" rtlCol="0"/>
            <a:lstStyle/>
            <a:p/>
          </p:txBody>
        </p:sp>
        <p:sp>
          <p:nvSpPr>
            <p:cNvPr id="1928" name="object 1928" descr=""/>
            <p:cNvSpPr/>
            <p:nvPr/>
          </p:nvSpPr>
          <p:spPr>
            <a:xfrm>
              <a:off x="5798242" y="2416066"/>
              <a:ext cx="0" cy="22860"/>
            </a:xfrm>
            <a:custGeom>
              <a:avLst/>
              <a:gdLst/>
              <a:ahLst/>
              <a:cxnLst/>
              <a:rect l="l" t="t" r="r" b="b"/>
              <a:pathLst>
                <a:path w="0" h="22860">
                  <a:moveTo>
                    <a:pt x="0" y="22656"/>
                  </a:moveTo>
                  <a:lnTo>
                    <a:pt x="0" y="0"/>
                  </a:lnTo>
                </a:path>
              </a:pathLst>
            </a:custGeom>
            <a:ln w="3175">
              <a:solidFill>
                <a:srgbClr val="565658"/>
              </a:solidFill>
            </a:ln>
          </p:spPr>
          <p:txBody>
            <a:bodyPr wrap="square" lIns="0" tIns="0" rIns="0" bIns="0" rtlCol="0"/>
            <a:lstStyle/>
            <a:p/>
          </p:txBody>
        </p:sp>
        <p:sp>
          <p:nvSpPr>
            <p:cNvPr id="1929" name="object 1929" descr=""/>
            <p:cNvSpPr/>
            <p:nvPr/>
          </p:nvSpPr>
          <p:spPr>
            <a:xfrm>
              <a:off x="5797581" y="2416063"/>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1930" name="object 1930" descr=""/>
            <p:cNvSpPr/>
            <p:nvPr/>
          </p:nvSpPr>
          <p:spPr>
            <a:xfrm>
              <a:off x="5786588" y="2387550"/>
              <a:ext cx="3175" cy="0"/>
            </a:xfrm>
            <a:custGeom>
              <a:avLst/>
              <a:gdLst/>
              <a:ahLst/>
              <a:cxnLst/>
              <a:rect l="l" t="t" r="r" b="b"/>
              <a:pathLst>
                <a:path w="3175" h="0">
                  <a:moveTo>
                    <a:pt x="2717" y="0"/>
                  </a:moveTo>
                  <a:lnTo>
                    <a:pt x="0" y="0"/>
                  </a:lnTo>
                </a:path>
              </a:pathLst>
            </a:custGeom>
            <a:ln w="3175">
              <a:solidFill>
                <a:srgbClr val="565658"/>
              </a:solidFill>
            </a:ln>
          </p:spPr>
          <p:txBody>
            <a:bodyPr wrap="square" lIns="0" tIns="0" rIns="0" bIns="0" rtlCol="0"/>
            <a:lstStyle/>
            <a:p/>
          </p:txBody>
        </p:sp>
        <p:sp>
          <p:nvSpPr>
            <p:cNvPr id="1931" name="object 1931" descr=""/>
            <p:cNvSpPr/>
            <p:nvPr/>
          </p:nvSpPr>
          <p:spPr>
            <a:xfrm>
              <a:off x="5740717" y="2387550"/>
              <a:ext cx="3175" cy="0"/>
            </a:xfrm>
            <a:custGeom>
              <a:avLst/>
              <a:gdLst/>
              <a:ahLst/>
              <a:cxnLst/>
              <a:rect l="l" t="t" r="r" b="b"/>
              <a:pathLst>
                <a:path w="3175" h="0">
                  <a:moveTo>
                    <a:pt x="2717" y="0"/>
                  </a:moveTo>
                  <a:lnTo>
                    <a:pt x="0" y="0"/>
                  </a:lnTo>
                </a:path>
              </a:pathLst>
            </a:custGeom>
            <a:ln w="3175">
              <a:solidFill>
                <a:srgbClr val="565658"/>
              </a:solidFill>
            </a:ln>
          </p:spPr>
          <p:txBody>
            <a:bodyPr wrap="square" lIns="0" tIns="0" rIns="0" bIns="0" rtlCol="0"/>
            <a:lstStyle/>
            <a:p/>
          </p:txBody>
        </p:sp>
        <p:sp>
          <p:nvSpPr>
            <p:cNvPr id="1932" name="object 1932" descr=""/>
            <p:cNvSpPr/>
            <p:nvPr/>
          </p:nvSpPr>
          <p:spPr>
            <a:xfrm>
              <a:off x="5789297" y="2387550"/>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1933" name="object 1933" descr=""/>
            <p:cNvSpPr/>
            <p:nvPr/>
          </p:nvSpPr>
          <p:spPr>
            <a:xfrm>
              <a:off x="5789306"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934" name="object 1934" descr=""/>
            <p:cNvSpPr/>
            <p:nvPr/>
          </p:nvSpPr>
          <p:spPr>
            <a:xfrm>
              <a:off x="5791240"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935" name="object 1935" descr=""/>
            <p:cNvSpPr/>
            <p:nvPr/>
          </p:nvSpPr>
          <p:spPr>
            <a:xfrm>
              <a:off x="5738770" y="2387550"/>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1936" name="object 1936" descr=""/>
            <p:cNvSpPr/>
            <p:nvPr/>
          </p:nvSpPr>
          <p:spPr>
            <a:xfrm>
              <a:off x="5738778"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937" name="object 1937" descr=""/>
            <p:cNvSpPr/>
            <p:nvPr/>
          </p:nvSpPr>
          <p:spPr>
            <a:xfrm>
              <a:off x="5740713"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938" name="object 1938" descr=""/>
            <p:cNvSpPr/>
            <p:nvPr/>
          </p:nvSpPr>
          <p:spPr>
            <a:xfrm>
              <a:off x="5785643" y="2387550"/>
              <a:ext cx="1270" cy="0"/>
            </a:xfrm>
            <a:custGeom>
              <a:avLst/>
              <a:gdLst/>
              <a:ahLst/>
              <a:cxnLst/>
              <a:rect l="l" t="t" r="r" b="b"/>
              <a:pathLst>
                <a:path w="1270" h="0">
                  <a:moveTo>
                    <a:pt x="939" y="0"/>
                  </a:moveTo>
                  <a:lnTo>
                    <a:pt x="0" y="0"/>
                  </a:lnTo>
                </a:path>
              </a:pathLst>
            </a:custGeom>
            <a:ln w="3175">
              <a:solidFill>
                <a:srgbClr val="565658"/>
              </a:solidFill>
            </a:ln>
          </p:spPr>
          <p:txBody>
            <a:bodyPr wrap="square" lIns="0" tIns="0" rIns="0" bIns="0" rtlCol="0"/>
            <a:lstStyle/>
            <a:p/>
          </p:txBody>
        </p:sp>
        <p:sp>
          <p:nvSpPr>
            <p:cNvPr id="1939" name="object 1939" descr=""/>
            <p:cNvSpPr/>
            <p:nvPr/>
          </p:nvSpPr>
          <p:spPr>
            <a:xfrm>
              <a:off x="5786583"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940" name="object 1940" descr=""/>
            <p:cNvSpPr/>
            <p:nvPr/>
          </p:nvSpPr>
          <p:spPr>
            <a:xfrm>
              <a:off x="5743435" y="2387550"/>
              <a:ext cx="1270" cy="0"/>
            </a:xfrm>
            <a:custGeom>
              <a:avLst/>
              <a:gdLst/>
              <a:ahLst/>
              <a:cxnLst/>
              <a:rect l="l" t="t" r="r" b="b"/>
              <a:pathLst>
                <a:path w="1270" h="0">
                  <a:moveTo>
                    <a:pt x="0" y="0"/>
                  </a:moveTo>
                  <a:lnTo>
                    <a:pt x="939" y="0"/>
                  </a:lnTo>
                </a:path>
              </a:pathLst>
            </a:custGeom>
            <a:ln w="3175">
              <a:solidFill>
                <a:srgbClr val="565658"/>
              </a:solidFill>
            </a:ln>
          </p:spPr>
          <p:txBody>
            <a:bodyPr wrap="square" lIns="0" tIns="0" rIns="0" bIns="0" rtlCol="0"/>
            <a:lstStyle/>
            <a:p/>
          </p:txBody>
        </p:sp>
        <p:sp>
          <p:nvSpPr>
            <p:cNvPr id="1941" name="object 1941" descr=""/>
            <p:cNvSpPr/>
            <p:nvPr/>
          </p:nvSpPr>
          <p:spPr>
            <a:xfrm>
              <a:off x="5743435"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942" name="object 1942" descr=""/>
            <p:cNvSpPr/>
            <p:nvPr/>
          </p:nvSpPr>
          <p:spPr>
            <a:xfrm>
              <a:off x="5784212" y="2387550"/>
              <a:ext cx="1905" cy="0"/>
            </a:xfrm>
            <a:custGeom>
              <a:avLst/>
              <a:gdLst/>
              <a:ahLst/>
              <a:cxnLst/>
              <a:rect l="l" t="t" r="r" b="b"/>
              <a:pathLst>
                <a:path w="1904" h="0">
                  <a:moveTo>
                    <a:pt x="1422" y="0"/>
                  </a:moveTo>
                  <a:lnTo>
                    <a:pt x="0" y="0"/>
                  </a:lnTo>
                </a:path>
              </a:pathLst>
            </a:custGeom>
            <a:ln w="3175">
              <a:solidFill>
                <a:srgbClr val="565658"/>
              </a:solidFill>
            </a:ln>
          </p:spPr>
          <p:txBody>
            <a:bodyPr wrap="square" lIns="0" tIns="0" rIns="0" bIns="0" rtlCol="0"/>
            <a:lstStyle/>
            <a:p/>
          </p:txBody>
        </p:sp>
        <p:sp>
          <p:nvSpPr>
            <p:cNvPr id="1943" name="object 1943" descr=""/>
            <p:cNvSpPr/>
            <p:nvPr/>
          </p:nvSpPr>
          <p:spPr>
            <a:xfrm>
              <a:off x="5785634"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944" name="object 1944" descr=""/>
            <p:cNvSpPr/>
            <p:nvPr/>
          </p:nvSpPr>
          <p:spPr>
            <a:xfrm>
              <a:off x="5744382" y="2387550"/>
              <a:ext cx="1905" cy="0"/>
            </a:xfrm>
            <a:custGeom>
              <a:avLst/>
              <a:gdLst/>
              <a:ahLst/>
              <a:cxnLst/>
              <a:rect l="l" t="t" r="r" b="b"/>
              <a:pathLst>
                <a:path w="1904" h="0">
                  <a:moveTo>
                    <a:pt x="1422" y="0"/>
                  </a:moveTo>
                  <a:lnTo>
                    <a:pt x="0" y="0"/>
                  </a:lnTo>
                </a:path>
              </a:pathLst>
            </a:custGeom>
            <a:ln w="3175">
              <a:solidFill>
                <a:srgbClr val="565658"/>
              </a:solidFill>
            </a:ln>
          </p:spPr>
          <p:txBody>
            <a:bodyPr wrap="square" lIns="0" tIns="0" rIns="0" bIns="0" rtlCol="0"/>
            <a:lstStyle/>
            <a:p/>
          </p:txBody>
        </p:sp>
        <p:sp>
          <p:nvSpPr>
            <p:cNvPr id="1945" name="object 1945" descr=""/>
            <p:cNvSpPr/>
            <p:nvPr/>
          </p:nvSpPr>
          <p:spPr>
            <a:xfrm>
              <a:off x="5744372" y="2387565"/>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946" name="object 1946" descr=""/>
            <p:cNvSpPr/>
            <p:nvPr/>
          </p:nvSpPr>
          <p:spPr>
            <a:xfrm>
              <a:off x="5791890" y="2391345"/>
              <a:ext cx="5080" cy="0"/>
            </a:xfrm>
            <a:custGeom>
              <a:avLst/>
              <a:gdLst/>
              <a:ahLst/>
              <a:cxnLst/>
              <a:rect l="l" t="t" r="r" b="b"/>
              <a:pathLst>
                <a:path w="5079" h="0">
                  <a:moveTo>
                    <a:pt x="4533" y="0"/>
                  </a:moveTo>
                  <a:lnTo>
                    <a:pt x="0" y="0"/>
                  </a:lnTo>
                </a:path>
              </a:pathLst>
            </a:custGeom>
            <a:ln w="3175">
              <a:solidFill>
                <a:srgbClr val="565658"/>
              </a:solidFill>
            </a:ln>
          </p:spPr>
          <p:txBody>
            <a:bodyPr wrap="square" lIns="0" tIns="0" rIns="0" bIns="0" rtlCol="0"/>
            <a:lstStyle/>
            <a:p/>
          </p:txBody>
        </p:sp>
        <p:sp>
          <p:nvSpPr>
            <p:cNvPr id="1947" name="object 1947" descr=""/>
            <p:cNvSpPr/>
            <p:nvPr/>
          </p:nvSpPr>
          <p:spPr>
            <a:xfrm>
              <a:off x="5792130" y="2391121"/>
              <a:ext cx="4445" cy="0"/>
            </a:xfrm>
            <a:custGeom>
              <a:avLst/>
              <a:gdLst/>
              <a:ahLst/>
              <a:cxnLst/>
              <a:rect l="l" t="t" r="r" b="b"/>
              <a:pathLst>
                <a:path w="4445" h="0">
                  <a:moveTo>
                    <a:pt x="4076" y="0"/>
                  </a:moveTo>
                  <a:lnTo>
                    <a:pt x="0" y="0"/>
                  </a:lnTo>
                </a:path>
              </a:pathLst>
            </a:custGeom>
            <a:ln w="3175">
              <a:solidFill>
                <a:srgbClr val="565658"/>
              </a:solidFill>
            </a:ln>
          </p:spPr>
          <p:txBody>
            <a:bodyPr wrap="square" lIns="0" tIns="0" rIns="0" bIns="0" rtlCol="0"/>
            <a:lstStyle/>
            <a:p/>
          </p:txBody>
        </p:sp>
        <p:sp>
          <p:nvSpPr>
            <p:cNvPr id="1948" name="object 1948" descr=""/>
            <p:cNvSpPr/>
            <p:nvPr/>
          </p:nvSpPr>
          <p:spPr>
            <a:xfrm>
              <a:off x="5791565" y="2393714"/>
              <a:ext cx="5715" cy="0"/>
            </a:xfrm>
            <a:custGeom>
              <a:avLst/>
              <a:gdLst/>
              <a:ahLst/>
              <a:cxnLst/>
              <a:rect l="l" t="t" r="r" b="b"/>
              <a:pathLst>
                <a:path w="5714" h="0">
                  <a:moveTo>
                    <a:pt x="5181" y="0"/>
                  </a:moveTo>
                  <a:lnTo>
                    <a:pt x="0" y="0"/>
                  </a:lnTo>
                </a:path>
              </a:pathLst>
            </a:custGeom>
            <a:ln w="3175">
              <a:solidFill>
                <a:srgbClr val="565658"/>
              </a:solidFill>
            </a:ln>
          </p:spPr>
          <p:txBody>
            <a:bodyPr wrap="square" lIns="0" tIns="0" rIns="0" bIns="0" rtlCol="0"/>
            <a:lstStyle/>
            <a:p/>
          </p:txBody>
        </p:sp>
        <p:sp>
          <p:nvSpPr>
            <p:cNvPr id="1949" name="object 1949" descr=""/>
            <p:cNvSpPr/>
            <p:nvPr/>
          </p:nvSpPr>
          <p:spPr>
            <a:xfrm>
              <a:off x="5745805" y="2387550"/>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1950" name="object 1950" descr=""/>
            <p:cNvSpPr/>
            <p:nvPr/>
          </p:nvSpPr>
          <p:spPr>
            <a:xfrm>
              <a:off x="5745805" y="2387565"/>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1951" name="object 1951" descr=""/>
            <p:cNvSpPr/>
            <p:nvPr/>
          </p:nvSpPr>
          <p:spPr>
            <a:xfrm>
              <a:off x="5783793" y="2387550"/>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1952" name="object 1952" descr=""/>
            <p:cNvSpPr/>
            <p:nvPr/>
          </p:nvSpPr>
          <p:spPr>
            <a:xfrm>
              <a:off x="5784208"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1953" name="object 1953" descr=""/>
            <p:cNvSpPr/>
            <p:nvPr/>
          </p:nvSpPr>
          <p:spPr>
            <a:xfrm>
              <a:off x="5732880" y="2394036"/>
              <a:ext cx="6985" cy="0"/>
            </a:xfrm>
            <a:custGeom>
              <a:avLst/>
              <a:gdLst/>
              <a:ahLst/>
              <a:cxnLst/>
              <a:rect l="l" t="t" r="r" b="b"/>
              <a:pathLst>
                <a:path w="6985" h="0">
                  <a:moveTo>
                    <a:pt x="6667" y="0"/>
                  </a:moveTo>
                  <a:lnTo>
                    <a:pt x="0" y="0"/>
                  </a:lnTo>
                </a:path>
              </a:pathLst>
            </a:custGeom>
            <a:ln w="3175">
              <a:solidFill>
                <a:srgbClr val="565658"/>
              </a:solidFill>
            </a:ln>
          </p:spPr>
          <p:txBody>
            <a:bodyPr wrap="square" lIns="0" tIns="0" rIns="0" bIns="0" rtlCol="0"/>
            <a:lstStyle/>
            <a:p/>
          </p:txBody>
        </p:sp>
        <p:sp>
          <p:nvSpPr>
            <p:cNvPr id="1954" name="object 1954" descr=""/>
            <p:cNvSpPr/>
            <p:nvPr/>
          </p:nvSpPr>
          <p:spPr>
            <a:xfrm>
              <a:off x="5790471" y="2394036"/>
              <a:ext cx="6985" cy="0"/>
            </a:xfrm>
            <a:custGeom>
              <a:avLst/>
              <a:gdLst/>
              <a:ahLst/>
              <a:cxnLst/>
              <a:rect l="l" t="t" r="r" b="b"/>
              <a:pathLst>
                <a:path w="6985" h="0">
                  <a:moveTo>
                    <a:pt x="6667" y="0"/>
                  </a:moveTo>
                  <a:lnTo>
                    <a:pt x="0" y="0"/>
                  </a:lnTo>
                </a:path>
              </a:pathLst>
            </a:custGeom>
            <a:ln w="3175">
              <a:solidFill>
                <a:srgbClr val="565658"/>
              </a:solidFill>
            </a:ln>
          </p:spPr>
          <p:txBody>
            <a:bodyPr wrap="square" lIns="0" tIns="0" rIns="0" bIns="0" rtlCol="0"/>
            <a:lstStyle/>
            <a:p/>
          </p:txBody>
        </p:sp>
        <p:sp>
          <p:nvSpPr>
            <p:cNvPr id="1955" name="object 1955" descr=""/>
            <p:cNvSpPr/>
            <p:nvPr/>
          </p:nvSpPr>
          <p:spPr>
            <a:xfrm>
              <a:off x="5797133" y="23940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1956" name="object 1956" descr=""/>
            <p:cNvSpPr/>
            <p:nvPr/>
          </p:nvSpPr>
          <p:spPr>
            <a:xfrm>
              <a:off x="5797590"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1957" name="object 1957" descr=""/>
            <p:cNvSpPr/>
            <p:nvPr/>
          </p:nvSpPr>
          <p:spPr>
            <a:xfrm>
              <a:off x="5797590"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1958" name="object 1958" descr=""/>
            <p:cNvSpPr/>
            <p:nvPr/>
          </p:nvSpPr>
          <p:spPr>
            <a:xfrm>
              <a:off x="5797138"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1959" name="object 1959" descr=""/>
            <p:cNvSpPr/>
            <p:nvPr/>
          </p:nvSpPr>
          <p:spPr>
            <a:xfrm>
              <a:off x="5797138"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1960" name="object 1960" descr=""/>
            <p:cNvSpPr/>
            <p:nvPr/>
          </p:nvSpPr>
          <p:spPr>
            <a:xfrm>
              <a:off x="5732430" y="2394036"/>
              <a:ext cx="635" cy="0"/>
            </a:xfrm>
            <a:custGeom>
              <a:avLst/>
              <a:gdLst/>
              <a:ahLst/>
              <a:cxnLst/>
              <a:rect l="l" t="t" r="r" b="b"/>
              <a:pathLst>
                <a:path w="635" h="0">
                  <a:moveTo>
                    <a:pt x="444" y="0"/>
                  </a:moveTo>
                  <a:lnTo>
                    <a:pt x="0" y="0"/>
                  </a:lnTo>
                </a:path>
              </a:pathLst>
            </a:custGeom>
            <a:ln w="3175">
              <a:solidFill>
                <a:srgbClr val="565658"/>
              </a:solidFill>
            </a:ln>
          </p:spPr>
          <p:txBody>
            <a:bodyPr wrap="square" lIns="0" tIns="0" rIns="0" bIns="0" rtlCol="0"/>
            <a:lstStyle/>
            <a:p/>
          </p:txBody>
        </p:sp>
        <p:sp>
          <p:nvSpPr>
            <p:cNvPr id="1961" name="object 1961" descr=""/>
            <p:cNvSpPr/>
            <p:nvPr/>
          </p:nvSpPr>
          <p:spPr>
            <a:xfrm>
              <a:off x="5732428" y="2394027"/>
              <a:ext cx="0" cy="76200"/>
            </a:xfrm>
            <a:custGeom>
              <a:avLst/>
              <a:gdLst/>
              <a:ahLst/>
              <a:cxnLst/>
              <a:rect l="l" t="t" r="r" b="b"/>
              <a:pathLst>
                <a:path w="0" h="76200">
                  <a:moveTo>
                    <a:pt x="0" y="76034"/>
                  </a:moveTo>
                  <a:lnTo>
                    <a:pt x="0" y="0"/>
                  </a:lnTo>
                </a:path>
              </a:pathLst>
            </a:custGeom>
            <a:ln w="3175">
              <a:solidFill>
                <a:srgbClr val="565658"/>
              </a:solidFill>
            </a:ln>
          </p:spPr>
          <p:txBody>
            <a:bodyPr wrap="square" lIns="0" tIns="0" rIns="0" bIns="0" rtlCol="0"/>
            <a:lstStyle/>
            <a:p/>
          </p:txBody>
        </p:sp>
        <p:sp>
          <p:nvSpPr>
            <p:cNvPr id="1962" name="object 1962" descr=""/>
            <p:cNvSpPr/>
            <p:nvPr/>
          </p:nvSpPr>
          <p:spPr>
            <a:xfrm>
              <a:off x="5732875" y="2394041"/>
              <a:ext cx="0" cy="76200"/>
            </a:xfrm>
            <a:custGeom>
              <a:avLst/>
              <a:gdLst/>
              <a:ahLst/>
              <a:cxnLst/>
              <a:rect l="l" t="t" r="r" b="b"/>
              <a:pathLst>
                <a:path w="0" h="76200">
                  <a:moveTo>
                    <a:pt x="0" y="75971"/>
                  </a:moveTo>
                  <a:lnTo>
                    <a:pt x="0" y="0"/>
                  </a:lnTo>
                </a:path>
              </a:pathLst>
            </a:custGeom>
            <a:ln w="3175">
              <a:solidFill>
                <a:srgbClr val="565658"/>
              </a:solidFill>
            </a:ln>
          </p:spPr>
          <p:txBody>
            <a:bodyPr wrap="square" lIns="0" tIns="0" rIns="0" bIns="0" rtlCol="0"/>
            <a:lstStyle/>
            <a:p/>
          </p:txBody>
        </p:sp>
        <p:sp>
          <p:nvSpPr>
            <p:cNvPr id="1963" name="object 1963" descr=""/>
            <p:cNvSpPr/>
            <p:nvPr/>
          </p:nvSpPr>
          <p:spPr>
            <a:xfrm>
              <a:off x="5762901" y="2364878"/>
              <a:ext cx="4445" cy="0"/>
            </a:xfrm>
            <a:custGeom>
              <a:avLst/>
              <a:gdLst/>
              <a:ahLst/>
              <a:cxnLst/>
              <a:rect l="l" t="t" r="r" b="b"/>
              <a:pathLst>
                <a:path w="4445" h="0">
                  <a:moveTo>
                    <a:pt x="0" y="0"/>
                  </a:moveTo>
                  <a:lnTo>
                    <a:pt x="4216" y="0"/>
                  </a:lnTo>
                </a:path>
              </a:pathLst>
            </a:custGeom>
            <a:ln w="3175">
              <a:solidFill>
                <a:srgbClr val="565658"/>
              </a:solidFill>
            </a:ln>
          </p:spPr>
          <p:txBody>
            <a:bodyPr wrap="square" lIns="0" tIns="0" rIns="0" bIns="0" rtlCol="0"/>
            <a:lstStyle/>
            <a:p/>
          </p:txBody>
        </p:sp>
        <p:sp>
          <p:nvSpPr>
            <p:cNvPr id="1964" name="object 1964" descr=""/>
            <p:cNvSpPr/>
            <p:nvPr/>
          </p:nvSpPr>
          <p:spPr>
            <a:xfrm>
              <a:off x="5789507" y="2394036"/>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1965" name="object 1965" descr=""/>
            <p:cNvSpPr/>
            <p:nvPr/>
          </p:nvSpPr>
          <p:spPr>
            <a:xfrm>
              <a:off x="5790472"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1966" name="object 1966" descr=""/>
            <p:cNvSpPr/>
            <p:nvPr/>
          </p:nvSpPr>
          <p:spPr>
            <a:xfrm>
              <a:off x="5790472"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1967" name="object 1967" descr=""/>
            <p:cNvSpPr/>
            <p:nvPr/>
          </p:nvSpPr>
          <p:spPr>
            <a:xfrm>
              <a:off x="5739547" y="2394036"/>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1968" name="object 1968" descr=""/>
            <p:cNvSpPr/>
            <p:nvPr/>
          </p:nvSpPr>
          <p:spPr>
            <a:xfrm>
              <a:off x="5739547" y="2394032"/>
              <a:ext cx="0" cy="75565"/>
            </a:xfrm>
            <a:custGeom>
              <a:avLst/>
              <a:gdLst/>
              <a:ahLst/>
              <a:cxnLst/>
              <a:rect l="l" t="t" r="r" b="b"/>
              <a:pathLst>
                <a:path w="0" h="75564">
                  <a:moveTo>
                    <a:pt x="0" y="75285"/>
                  </a:moveTo>
                  <a:lnTo>
                    <a:pt x="0" y="0"/>
                  </a:lnTo>
                </a:path>
              </a:pathLst>
            </a:custGeom>
            <a:ln w="3175">
              <a:solidFill>
                <a:srgbClr val="565658"/>
              </a:solidFill>
            </a:ln>
          </p:spPr>
          <p:txBody>
            <a:bodyPr wrap="square" lIns="0" tIns="0" rIns="0" bIns="0" rtlCol="0"/>
            <a:lstStyle/>
            <a:p/>
          </p:txBody>
        </p:sp>
        <p:sp>
          <p:nvSpPr>
            <p:cNvPr id="1969" name="object 1969" descr=""/>
            <p:cNvSpPr/>
            <p:nvPr/>
          </p:nvSpPr>
          <p:spPr>
            <a:xfrm>
              <a:off x="5763643" y="2365214"/>
              <a:ext cx="3175" cy="0"/>
            </a:xfrm>
            <a:custGeom>
              <a:avLst/>
              <a:gdLst/>
              <a:ahLst/>
              <a:cxnLst/>
              <a:rect l="l" t="t" r="r" b="b"/>
              <a:pathLst>
                <a:path w="3175" h="0">
                  <a:moveTo>
                    <a:pt x="2730" y="0"/>
                  </a:moveTo>
                  <a:lnTo>
                    <a:pt x="0" y="0"/>
                  </a:lnTo>
                </a:path>
              </a:pathLst>
            </a:custGeom>
            <a:ln w="3175">
              <a:solidFill>
                <a:srgbClr val="565658"/>
              </a:solidFill>
            </a:ln>
          </p:spPr>
          <p:txBody>
            <a:bodyPr wrap="square" lIns="0" tIns="0" rIns="0" bIns="0" rtlCol="0"/>
            <a:lstStyle/>
            <a:p/>
          </p:txBody>
        </p:sp>
        <p:sp>
          <p:nvSpPr>
            <p:cNvPr id="1970" name="object 1970" descr=""/>
            <p:cNvSpPr/>
            <p:nvPr/>
          </p:nvSpPr>
          <p:spPr>
            <a:xfrm>
              <a:off x="5763194" y="2365846"/>
              <a:ext cx="3810" cy="0"/>
            </a:xfrm>
            <a:custGeom>
              <a:avLst/>
              <a:gdLst/>
              <a:ahLst/>
              <a:cxnLst/>
              <a:rect l="l" t="t" r="r" b="b"/>
              <a:pathLst>
                <a:path w="3810" h="0">
                  <a:moveTo>
                    <a:pt x="3632" y="0"/>
                  </a:moveTo>
                  <a:lnTo>
                    <a:pt x="0" y="0"/>
                  </a:lnTo>
                </a:path>
              </a:pathLst>
            </a:custGeom>
            <a:ln w="3175">
              <a:solidFill>
                <a:srgbClr val="565658"/>
              </a:solidFill>
            </a:ln>
          </p:spPr>
          <p:txBody>
            <a:bodyPr wrap="square" lIns="0" tIns="0" rIns="0" bIns="0" rtlCol="0"/>
            <a:lstStyle/>
            <a:p/>
          </p:txBody>
        </p:sp>
        <p:sp>
          <p:nvSpPr>
            <p:cNvPr id="1971" name="object 1971" descr=""/>
            <p:cNvSpPr/>
            <p:nvPr/>
          </p:nvSpPr>
          <p:spPr>
            <a:xfrm>
              <a:off x="5787459" y="2394036"/>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1972" name="object 1972" descr=""/>
            <p:cNvSpPr/>
            <p:nvPr/>
          </p:nvSpPr>
          <p:spPr>
            <a:xfrm>
              <a:off x="5789517" y="2458155"/>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1973" name="object 1973" descr=""/>
            <p:cNvSpPr/>
            <p:nvPr/>
          </p:nvSpPr>
          <p:spPr>
            <a:xfrm>
              <a:off x="5789517"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1974" name="object 1974" descr=""/>
            <p:cNvSpPr/>
            <p:nvPr/>
          </p:nvSpPr>
          <p:spPr>
            <a:xfrm>
              <a:off x="5740510" y="2394036"/>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1975" name="object 1975" descr=""/>
            <p:cNvSpPr/>
            <p:nvPr/>
          </p:nvSpPr>
          <p:spPr>
            <a:xfrm>
              <a:off x="5740502" y="2394020"/>
              <a:ext cx="0" cy="75565"/>
            </a:xfrm>
            <a:custGeom>
              <a:avLst/>
              <a:gdLst/>
              <a:ahLst/>
              <a:cxnLst/>
              <a:rect l="l" t="t" r="r" b="b"/>
              <a:pathLst>
                <a:path w="0" h="75564">
                  <a:moveTo>
                    <a:pt x="0" y="75310"/>
                  </a:moveTo>
                  <a:lnTo>
                    <a:pt x="0" y="0"/>
                  </a:lnTo>
                </a:path>
              </a:pathLst>
            </a:custGeom>
            <a:ln w="3175">
              <a:solidFill>
                <a:srgbClr val="565658"/>
              </a:solidFill>
            </a:ln>
          </p:spPr>
          <p:txBody>
            <a:bodyPr wrap="square" lIns="0" tIns="0" rIns="0" bIns="0" rtlCol="0"/>
            <a:lstStyle/>
            <a:p/>
          </p:txBody>
        </p:sp>
        <p:sp>
          <p:nvSpPr>
            <p:cNvPr id="1976" name="object 1976" descr=""/>
            <p:cNvSpPr/>
            <p:nvPr/>
          </p:nvSpPr>
          <p:spPr>
            <a:xfrm>
              <a:off x="5767479" y="2364878"/>
              <a:ext cx="19050" cy="0"/>
            </a:xfrm>
            <a:custGeom>
              <a:avLst/>
              <a:gdLst/>
              <a:ahLst/>
              <a:cxnLst/>
              <a:rect l="l" t="t" r="r" b="b"/>
              <a:pathLst>
                <a:path w="19050" h="0">
                  <a:moveTo>
                    <a:pt x="18757" y="0"/>
                  </a:moveTo>
                  <a:lnTo>
                    <a:pt x="0" y="0"/>
                  </a:lnTo>
                </a:path>
              </a:pathLst>
            </a:custGeom>
            <a:ln w="3175">
              <a:solidFill>
                <a:srgbClr val="565658"/>
              </a:solidFill>
            </a:ln>
          </p:spPr>
          <p:txBody>
            <a:bodyPr wrap="square" lIns="0" tIns="0" rIns="0" bIns="0" rtlCol="0"/>
            <a:lstStyle/>
            <a:p/>
          </p:txBody>
        </p:sp>
        <p:sp>
          <p:nvSpPr>
            <p:cNvPr id="1977" name="object 1977" descr=""/>
            <p:cNvSpPr/>
            <p:nvPr/>
          </p:nvSpPr>
          <p:spPr>
            <a:xfrm>
              <a:off x="5786236"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78" name="object 1978" descr=""/>
            <p:cNvSpPr/>
            <p:nvPr/>
          </p:nvSpPr>
          <p:spPr>
            <a:xfrm>
              <a:off x="5739960" y="2364878"/>
              <a:ext cx="22860" cy="0"/>
            </a:xfrm>
            <a:custGeom>
              <a:avLst/>
              <a:gdLst/>
              <a:ahLst/>
              <a:cxnLst/>
              <a:rect l="l" t="t" r="r" b="b"/>
              <a:pathLst>
                <a:path w="22860" h="0">
                  <a:moveTo>
                    <a:pt x="22580" y="0"/>
                  </a:moveTo>
                  <a:lnTo>
                    <a:pt x="0" y="0"/>
                  </a:lnTo>
                </a:path>
              </a:pathLst>
            </a:custGeom>
            <a:ln w="3175">
              <a:solidFill>
                <a:srgbClr val="565658"/>
              </a:solidFill>
            </a:ln>
          </p:spPr>
          <p:txBody>
            <a:bodyPr wrap="square" lIns="0" tIns="0" rIns="0" bIns="0" rtlCol="0"/>
            <a:lstStyle/>
            <a:p/>
          </p:txBody>
        </p:sp>
        <p:sp>
          <p:nvSpPr>
            <p:cNvPr id="1979" name="object 1979" descr=""/>
            <p:cNvSpPr/>
            <p:nvPr/>
          </p:nvSpPr>
          <p:spPr>
            <a:xfrm>
              <a:off x="5739969"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80" name="object 1980" descr=""/>
            <p:cNvSpPr/>
            <p:nvPr/>
          </p:nvSpPr>
          <p:spPr>
            <a:xfrm>
              <a:off x="5767109" y="2364878"/>
              <a:ext cx="635" cy="0"/>
            </a:xfrm>
            <a:custGeom>
              <a:avLst/>
              <a:gdLst/>
              <a:ahLst/>
              <a:cxnLst/>
              <a:rect l="l" t="t" r="r" b="b"/>
              <a:pathLst>
                <a:path w="635" h="0">
                  <a:moveTo>
                    <a:pt x="368" y="0"/>
                  </a:moveTo>
                  <a:lnTo>
                    <a:pt x="0" y="0"/>
                  </a:lnTo>
                </a:path>
              </a:pathLst>
            </a:custGeom>
            <a:ln w="3175">
              <a:solidFill>
                <a:srgbClr val="565658"/>
              </a:solidFill>
            </a:ln>
          </p:spPr>
          <p:txBody>
            <a:bodyPr wrap="square" lIns="0" tIns="0" rIns="0" bIns="0" rtlCol="0"/>
            <a:lstStyle/>
            <a:p/>
          </p:txBody>
        </p:sp>
        <p:sp>
          <p:nvSpPr>
            <p:cNvPr id="1981" name="object 1981" descr=""/>
            <p:cNvSpPr/>
            <p:nvPr/>
          </p:nvSpPr>
          <p:spPr>
            <a:xfrm>
              <a:off x="5767105"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82" name="object 1982" descr=""/>
            <p:cNvSpPr/>
            <p:nvPr/>
          </p:nvSpPr>
          <p:spPr>
            <a:xfrm>
              <a:off x="5767477"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83" name="object 1983" descr=""/>
            <p:cNvSpPr/>
            <p:nvPr/>
          </p:nvSpPr>
          <p:spPr>
            <a:xfrm>
              <a:off x="5762546" y="2364878"/>
              <a:ext cx="635" cy="0"/>
            </a:xfrm>
            <a:custGeom>
              <a:avLst/>
              <a:gdLst/>
              <a:ahLst/>
              <a:cxnLst/>
              <a:rect l="l" t="t" r="r" b="b"/>
              <a:pathLst>
                <a:path w="635" h="0">
                  <a:moveTo>
                    <a:pt x="355" y="0"/>
                  </a:moveTo>
                  <a:lnTo>
                    <a:pt x="0" y="0"/>
                  </a:lnTo>
                </a:path>
              </a:pathLst>
            </a:custGeom>
            <a:ln w="3175">
              <a:solidFill>
                <a:srgbClr val="565658"/>
              </a:solidFill>
            </a:ln>
          </p:spPr>
          <p:txBody>
            <a:bodyPr wrap="square" lIns="0" tIns="0" rIns="0" bIns="0" rtlCol="0"/>
            <a:lstStyle/>
            <a:p/>
          </p:txBody>
        </p:sp>
        <p:sp>
          <p:nvSpPr>
            <p:cNvPr id="1984" name="object 1984" descr=""/>
            <p:cNvSpPr/>
            <p:nvPr/>
          </p:nvSpPr>
          <p:spPr>
            <a:xfrm>
              <a:off x="5762541"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85" name="object 1985" descr=""/>
            <p:cNvSpPr/>
            <p:nvPr/>
          </p:nvSpPr>
          <p:spPr>
            <a:xfrm>
              <a:off x="5762901"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1986" name="object 1986" descr=""/>
            <p:cNvSpPr/>
            <p:nvPr/>
          </p:nvSpPr>
          <p:spPr>
            <a:xfrm>
              <a:off x="5739847" y="2366503"/>
              <a:ext cx="20955" cy="0"/>
            </a:xfrm>
            <a:custGeom>
              <a:avLst/>
              <a:gdLst/>
              <a:ahLst/>
              <a:cxnLst/>
              <a:rect l="l" t="t" r="r" b="b"/>
              <a:pathLst>
                <a:path w="20954" h="0">
                  <a:moveTo>
                    <a:pt x="20535" y="0"/>
                  </a:moveTo>
                  <a:lnTo>
                    <a:pt x="0" y="0"/>
                  </a:lnTo>
                </a:path>
              </a:pathLst>
            </a:custGeom>
            <a:ln w="3175">
              <a:solidFill>
                <a:srgbClr val="565658"/>
              </a:solidFill>
            </a:ln>
          </p:spPr>
          <p:txBody>
            <a:bodyPr wrap="square" lIns="0" tIns="0" rIns="0" bIns="0" rtlCol="0"/>
            <a:lstStyle/>
            <a:p/>
          </p:txBody>
        </p:sp>
        <p:sp>
          <p:nvSpPr>
            <p:cNvPr id="1987" name="object 1987" descr=""/>
            <p:cNvSpPr/>
            <p:nvPr/>
          </p:nvSpPr>
          <p:spPr>
            <a:xfrm>
              <a:off x="5739845" y="2366494"/>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1988" name="object 1988" descr=""/>
            <p:cNvSpPr/>
            <p:nvPr/>
          </p:nvSpPr>
          <p:spPr>
            <a:xfrm>
              <a:off x="5769626" y="2366503"/>
              <a:ext cx="17145" cy="0"/>
            </a:xfrm>
            <a:custGeom>
              <a:avLst/>
              <a:gdLst/>
              <a:ahLst/>
              <a:cxnLst/>
              <a:rect l="l" t="t" r="r" b="b"/>
              <a:pathLst>
                <a:path w="17145" h="0">
                  <a:moveTo>
                    <a:pt x="17081" y="0"/>
                  </a:moveTo>
                  <a:lnTo>
                    <a:pt x="0" y="0"/>
                  </a:lnTo>
                </a:path>
              </a:pathLst>
            </a:custGeom>
            <a:ln w="3175">
              <a:solidFill>
                <a:srgbClr val="565658"/>
              </a:solidFill>
            </a:ln>
          </p:spPr>
          <p:txBody>
            <a:bodyPr wrap="square" lIns="0" tIns="0" rIns="0" bIns="0" rtlCol="0"/>
            <a:lstStyle/>
            <a:p/>
          </p:txBody>
        </p:sp>
        <p:sp>
          <p:nvSpPr>
            <p:cNvPr id="1989" name="object 1989" descr=""/>
            <p:cNvSpPr/>
            <p:nvPr/>
          </p:nvSpPr>
          <p:spPr>
            <a:xfrm>
              <a:off x="5786708" y="2366494"/>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1990" name="object 1990" descr=""/>
            <p:cNvSpPr/>
            <p:nvPr/>
          </p:nvSpPr>
          <p:spPr>
            <a:xfrm>
              <a:off x="5742567" y="2394036"/>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1991" name="object 1991" descr=""/>
            <p:cNvSpPr/>
            <p:nvPr/>
          </p:nvSpPr>
          <p:spPr>
            <a:xfrm>
              <a:off x="5742567" y="2394020"/>
              <a:ext cx="0" cy="75565"/>
            </a:xfrm>
            <a:custGeom>
              <a:avLst/>
              <a:gdLst/>
              <a:ahLst/>
              <a:cxnLst/>
              <a:rect l="l" t="t" r="r" b="b"/>
              <a:pathLst>
                <a:path w="0" h="75564">
                  <a:moveTo>
                    <a:pt x="0" y="75310"/>
                  </a:moveTo>
                  <a:lnTo>
                    <a:pt x="0" y="0"/>
                  </a:lnTo>
                </a:path>
              </a:pathLst>
            </a:custGeom>
            <a:ln w="3175">
              <a:solidFill>
                <a:srgbClr val="565658"/>
              </a:solidFill>
            </a:ln>
          </p:spPr>
          <p:txBody>
            <a:bodyPr wrap="square" lIns="0" tIns="0" rIns="0" bIns="0" rtlCol="0"/>
            <a:lstStyle/>
            <a:p/>
          </p:txBody>
        </p:sp>
        <p:sp>
          <p:nvSpPr>
            <p:cNvPr id="1992" name="object 1992" descr=""/>
            <p:cNvSpPr/>
            <p:nvPr/>
          </p:nvSpPr>
          <p:spPr>
            <a:xfrm>
              <a:off x="5787042" y="2394036"/>
              <a:ext cx="635" cy="0"/>
            </a:xfrm>
            <a:custGeom>
              <a:avLst/>
              <a:gdLst/>
              <a:ahLst/>
              <a:cxnLst/>
              <a:rect l="l" t="t" r="r" b="b"/>
              <a:pathLst>
                <a:path w="635" h="0">
                  <a:moveTo>
                    <a:pt x="0" y="0"/>
                  </a:moveTo>
                  <a:lnTo>
                    <a:pt x="419" y="0"/>
                  </a:lnTo>
                </a:path>
              </a:pathLst>
            </a:custGeom>
            <a:ln w="3175">
              <a:solidFill>
                <a:srgbClr val="565658"/>
              </a:solidFill>
            </a:ln>
          </p:spPr>
          <p:txBody>
            <a:bodyPr wrap="square" lIns="0" tIns="0" rIns="0" bIns="0" rtlCol="0"/>
            <a:lstStyle/>
            <a:p/>
          </p:txBody>
        </p:sp>
        <p:sp>
          <p:nvSpPr>
            <p:cNvPr id="1993" name="object 1993" descr=""/>
            <p:cNvSpPr/>
            <p:nvPr/>
          </p:nvSpPr>
          <p:spPr>
            <a:xfrm>
              <a:off x="5787458" y="2458155"/>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1994" name="object 1994" descr=""/>
            <p:cNvSpPr/>
            <p:nvPr/>
          </p:nvSpPr>
          <p:spPr>
            <a:xfrm>
              <a:off x="5787458"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1995" name="object 1995" descr=""/>
            <p:cNvSpPr/>
            <p:nvPr/>
          </p:nvSpPr>
          <p:spPr>
            <a:xfrm>
              <a:off x="5747131" y="2384636"/>
              <a:ext cx="4445" cy="0"/>
            </a:xfrm>
            <a:custGeom>
              <a:avLst/>
              <a:gdLst/>
              <a:ahLst/>
              <a:cxnLst/>
              <a:rect l="l" t="t" r="r" b="b"/>
              <a:pathLst>
                <a:path w="4445" h="0">
                  <a:moveTo>
                    <a:pt x="4013" y="0"/>
                  </a:moveTo>
                  <a:lnTo>
                    <a:pt x="0" y="0"/>
                  </a:lnTo>
                </a:path>
              </a:pathLst>
            </a:custGeom>
            <a:ln w="3175">
              <a:solidFill>
                <a:srgbClr val="565658"/>
              </a:solidFill>
            </a:ln>
          </p:spPr>
          <p:txBody>
            <a:bodyPr wrap="square" lIns="0" tIns="0" rIns="0" bIns="0" rtlCol="0"/>
            <a:lstStyle/>
            <a:p/>
          </p:txBody>
        </p:sp>
        <p:sp>
          <p:nvSpPr>
            <p:cNvPr id="1996" name="object 1996" descr=""/>
            <p:cNvSpPr/>
            <p:nvPr/>
          </p:nvSpPr>
          <p:spPr>
            <a:xfrm>
              <a:off x="5778887" y="2384636"/>
              <a:ext cx="4445" cy="0"/>
            </a:xfrm>
            <a:custGeom>
              <a:avLst/>
              <a:gdLst/>
              <a:ahLst/>
              <a:cxnLst/>
              <a:rect l="l" t="t" r="r" b="b"/>
              <a:pathLst>
                <a:path w="4445" h="0">
                  <a:moveTo>
                    <a:pt x="4000" y="0"/>
                  </a:moveTo>
                  <a:lnTo>
                    <a:pt x="0" y="0"/>
                  </a:lnTo>
                </a:path>
              </a:pathLst>
            </a:custGeom>
            <a:ln w="3175">
              <a:solidFill>
                <a:srgbClr val="565658"/>
              </a:solidFill>
            </a:ln>
          </p:spPr>
          <p:txBody>
            <a:bodyPr wrap="square" lIns="0" tIns="0" rIns="0" bIns="0" rtlCol="0"/>
            <a:lstStyle/>
            <a:p/>
          </p:txBody>
        </p:sp>
        <p:sp>
          <p:nvSpPr>
            <p:cNvPr id="1997" name="object 1997" descr=""/>
            <p:cNvSpPr/>
            <p:nvPr/>
          </p:nvSpPr>
          <p:spPr>
            <a:xfrm>
              <a:off x="5746883" y="2384896"/>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1998" name="object 1998" descr=""/>
            <p:cNvSpPr/>
            <p:nvPr/>
          </p:nvSpPr>
          <p:spPr>
            <a:xfrm>
              <a:off x="5778620" y="2384896"/>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1999" name="object 1999" descr=""/>
            <p:cNvSpPr/>
            <p:nvPr/>
          </p:nvSpPr>
          <p:spPr>
            <a:xfrm>
              <a:off x="5780873" y="2387550"/>
              <a:ext cx="1270" cy="0"/>
            </a:xfrm>
            <a:custGeom>
              <a:avLst/>
              <a:gdLst/>
              <a:ahLst/>
              <a:cxnLst/>
              <a:rect l="l" t="t" r="r" b="b"/>
              <a:pathLst>
                <a:path w="1270" h="0">
                  <a:moveTo>
                    <a:pt x="977" y="0"/>
                  </a:moveTo>
                  <a:lnTo>
                    <a:pt x="0" y="0"/>
                  </a:lnTo>
                </a:path>
              </a:pathLst>
            </a:custGeom>
            <a:ln w="3175">
              <a:solidFill>
                <a:srgbClr val="565658"/>
              </a:solidFill>
            </a:ln>
          </p:spPr>
          <p:txBody>
            <a:bodyPr wrap="square" lIns="0" tIns="0" rIns="0" bIns="0" rtlCol="0"/>
            <a:lstStyle/>
            <a:p/>
          </p:txBody>
        </p:sp>
        <p:sp>
          <p:nvSpPr>
            <p:cNvPr id="2000" name="object 2000" descr=""/>
            <p:cNvSpPr/>
            <p:nvPr/>
          </p:nvSpPr>
          <p:spPr>
            <a:xfrm>
              <a:off x="5769220" y="2387550"/>
              <a:ext cx="12065" cy="0"/>
            </a:xfrm>
            <a:custGeom>
              <a:avLst/>
              <a:gdLst/>
              <a:ahLst/>
              <a:cxnLst/>
              <a:rect l="l" t="t" r="r" b="b"/>
              <a:pathLst>
                <a:path w="12064" h="0">
                  <a:moveTo>
                    <a:pt x="11658" y="0"/>
                  </a:moveTo>
                  <a:lnTo>
                    <a:pt x="0" y="0"/>
                  </a:lnTo>
                </a:path>
              </a:pathLst>
            </a:custGeom>
            <a:ln w="3175">
              <a:solidFill>
                <a:srgbClr val="565658"/>
              </a:solidFill>
            </a:ln>
          </p:spPr>
          <p:txBody>
            <a:bodyPr wrap="square" lIns="0" tIns="0" rIns="0" bIns="0" rtlCol="0"/>
            <a:lstStyle/>
            <a:p/>
          </p:txBody>
        </p:sp>
        <p:sp>
          <p:nvSpPr>
            <p:cNvPr id="2001" name="object 2001" descr=""/>
            <p:cNvSpPr/>
            <p:nvPr/>
          </p:nvSpPr>
          <p:spPr>
            <a:xfrm>
              <a:off x="5746224" y="2387550"/>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2002" name="object 2002" descr=""/>
            <p:cNvSpPr/>
            <p:nvPr/>
          </p:nvSpPr>
          <p:spPr>
            <a:xfrm>
              <a:off x="5746226" y="2387565"/>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2003" name="object 2003" descr=""/>
            <p:cNvSpPr/>
            <p:nvPr/>
          </p:nvSpPr>
          <p:spPr>
            <a:xfrm>
              <a:off x="5781850" y="2387550"/>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2004" name="object 2004" descr=""/>
            <p:cNvSpPr/>
            <p:nvPr/>
          </p:nvSpPr>
          <p:spPr>
            <a:xfrm>
              <a:off x="5781851"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2005" name="object 2005" descr=""/>
            <p:cNvSpPr/>
            <p:nvPr/>
          </p:nvSpPr>
          <p:spPr>
            <a:xfrm>
              <a:off x="5783793"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2006" name="object 2006" descr=""/>
            <p:cNvSpPr/>
            <p:nvPr/>
          </p:nvSpPr>
          <p:spPr>
            <a:xfrm>
              <a:off x="5778289" y="2387228"/>
              <a:ext cx="5715" cy="0"/>
            </a:xfrm>
            <a:custGeom>
              <a:avLst/>
              <a:gdLst/>
              <a:ahLst/>
              <a:cxnLst/>
              <a:rect l="l" t="t" r="r" b="b"/>
              <a:pathLst>
                <a:path w="5714" h="0">
                  <a:moveTo>
                    <a:pt x="5181" y="0"/>
                  </a:moveTo>
                  <a:lnTo>
                    <a:pt x="0" y="0"/>
                  </a:lnTo>
                </a:path>
              </a:pathLst>
            </a:custGeom>
            <a:ln w="3175">
              <a:solidFill>
                <a:srgbClr val="565658"/>
              </a:solidFill>
            </a:ln>
          </p:spPr>
          <p:txBody>
            <a:bodyPr wrap="square" lIns="0" tIns="0" rIns="0" bIns="0" rtlCol="0"/>
            <a:lstStyle/>
            <a:p/>
          </p:txBody>
        </p:sp>
        <p:sp>
          <p:nvSpPr>
            <p:cNvPr id="2007" name="object 2007" descr=""/>
            <p:cNvSpPr/>
            <p:nvPr/>
          </p:nvSpPr>
          <p:spPr>
            <a:xfrm>
              <a:off x="5746539" y="2387228"/>
              <a:ext cx="5715" cy="0"/>
            </a:xfrm>
            <a:custGeom>
              <a:avLst/>
              <a:gdLst/>
              <a:ahLst/>
              <a:cxnLst/>
              <a:rect l="l" t="t" r="r" b="b"/>
              <a:pathLst>
                <a:path w="5714" h="0">
                  <a:moveTo>
                    <a:pt x="5194" y="0"/>
                  </a:moveTo>
                  <a:lnTo>
                    <a:pt x="0" y="0"/>
                  </a:lnTo>
                </a:path>
              </a:pathLst>
            </a:custGeom>
            <a:ln w="3175">
              <a:solidFill>
                <a:srgbClr val="565658"/>
              </a:solidFill>
            </a:ln>
          </p:spPr>
          <p:txBody>
            <a:bodyPr wrap="square" lIns="0" tIns="0" rIns="0" bIns="0" rtlCol="0"/>
            <a:lstStyle/>
            <a:p/>
          </p:txBody>
        </p:sp>
        <p:sp>
          <p:nvSpPr>
            <p:cNvPr id="2008" name="object 2008" descr=""/>
            <p:cNvSpPr/>
            <p:nvPr/>
          </p:nvSpPr>
          <p:spPr>
            <a:xfrm>
              <a:off x="5748163" y="2387550"/>
              <a:ext cx="1270" cy="0"/>
            </a:xfrm>
            <a:custGeom>
              <a:avLst/>
              <a:gdLst/>
              <a:ahLst/>
              <a:cxnLst/>
              <a:rect l="l" t="t" r="r" b="b"/>
              <a:pathLst>
                <a:path w="1270" h="0">
                  <a:moveTo>
                    <a:pt x="977" y="0"/>
                  </a:moveTo>
                  <a:lnTo>
                    <a:pt x="0" y="0"/>
                  </a:lnTo>
                </a:path>
              </a:pathLst>
            </a:custGeom>
            <a:ln w="3175">
              <a:solidFill>
                <a:srgbClr val="565658"/>
              </a:solidFill>
            </a:ln>
          </p:spPr>
          <p:txBody>
            <a:bodyPr wrap="square" lIns="0" tIns="0" rIns="0" bIns="0" rtlCol="0"/>
            <a:lstStyle/>
            <a:p/>
          </p:txBody>
        </p:sp>
        <p:sp>
          <p:nvSpPr>
            <p:cNvPr id="2009" name="object 2009" descr=""/>
            <p:cNvSpPr/>
            <p:nvPr/>
          </p:nvSpPr>
          <p:spPr>
            <a:xfrm>
              <a:off x="5749140" y="2387550"/>
              <a:ext cx="12065" cy="0"/>
            </a:xfrm>
            <a:custGeom>
              <a:avLst/>
              <a:gdLst/>
              <a:ahLst/>
              <a:cxnLst/>
              <a:rect l="l" t="t" r="r" b="b"/>
              <a:pathLst>
                <a:path w="12064" h="0">
                  <a:moveTo>
                    <a:pt x="11658" y="0"/>
                  </a:moveTo>
                  <a:lnTo>
                    <a:pt x="0" y="0"/>
                  </a:lnTo>
                </a:path>
              </a:pathLst>
            </a:custGeom>
            <a:ln w="3175">
              <a:solidFill>
                <a:srgbClr val="565658"/>
              </a:solidFill>
            </a:ln>
          </p:spPr>
          <p:txBody>
            <a:bodyPr wrap="square" lIns="0" tIns="0" rIns="0" bIns="0" rtlCol="0"/>
            <a:lstStyle/>
            <a:p/>
          </p:txBody>
        </p:sp>
        <p:sp>
          <p:nvSpPr>
            <p:cNvPr id="2010" name="object 2010" descr=""/>
            <p:cNvSpPr/>
            <p:nvPr/>
          </p:nvSpPr>
          <p:spPr>
            <a:xfrm>
              <a:off x="5748167" y="2387565"/>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2011" name="object 2011" descr=""/>
            <p:cNvSpPr/>
            <p:nvPr/>
          </p:nvSpPr>
          <p:spPr>
            <a:xfrm>
              <a:off x="5768575" y="2366503"/>
              <a:ext cx="1270" cy="0"/>
            </a:xfrm>
            <a:custGeom>
              <a:avLst/>
              <a:gdLst/>
              <a:ahLst/>
              <a:cxnLst/>
              <a:rect l="l" t="t" r="r" b="b"/>
              <a:pathLst>
                <a:path w="1270" h="0">
                  <a:moveTo>
                    <a:pt x="0" y="0"/>
                  </a:moveTo>
                  <a:lnTo>
                    <a:pt x="1054" y="0"/>
                  </a:lnTo>
                </a:path>
              </a:pathLst>
            </a:custGeom>
            <a:ln w="3175">
              <a:solidFill>
                <a:srgbClr val="565658"/>
              </a:solidFill>
            </a:ln>
          </p:spPr>
          <p:txBody>
            <a:bodyPr wrap="square" lIns="0" tIns="0" rIns="0" bIns="0" rtlCol="0"/>
            <a:lstStyle/>
            <a:p/>
          </p:txBody>
        </p:sp>
        <p:sp>
          <p:nvSpPr>
            <p:cNvPr id="2012" name="object 2012" descr=""/>
            <p:cNvSpPr/>
            <p:nvPr/>
          </p:nvSpPr>
          <p:spPr>
            <a:xfrm>
              <a:off x="5769629" y="2366494"/>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2013" name="object 2013" descr=""/>
            <p:cNvSpPr/>
            <p:nvPr/>
          </p:nvSpPr>
          <p:spPr>
            <a:xfrm>
              <a:off x="5760383" y="2366503"/>
              <a:ext cx="1270" cy="0"/>
            </a:xfrm>
            <a:custGeom>
              <a:avLst/>
              <a:gdLst/>
              <a:ahLst/>
              <a:cxnLst/>
              <a:rect l="l" t="t" r="r" b="b"/>
              <a:pathLst>
                <a:path w="1270" h="0">
                  <a:moveTo>
                    <a:pt x="0" y="0"/>
                  </a:moveTo>
                  <a:lnTo>
                    <a:pt x="1054" y="0"/>
                  </a:lnTo>
                </a:path>
              </a:pathLst>
            </a:custGeom>
            <a:ln w="3175">
              <a:solidFill>
                <a:srgbClr val="565658"/>
              </a:solidFill>
            </a:ln>
          </p:spPr>
          <p:txBody>
            <a:bodyPr wrap="square" lIns="0" tIns="0" rIns="0" bIns="0" rtlCol="0"/>
            <a:lstStyle/>
            <a:p/>
          </p:txBody>
        </p:sp>
        <p:sp>
          <p:nvSpPr>
            <p:cNvPr id="2014" name="object 2014" descr=""/>
            <p:cNvSpPr/>
            <p:nvPr/>
          </p:nvSpPr>
          <p:spPr>
            <a:xfrm>
              <a:off x="5760383" y="2366494"/>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2015" name="object 2015" descr=""/>
            <p:cNvSpPr/>
            <p:nvPr/>
          </p:nvSpPr>
          <p:spPr>
            <a:xfrm>
              <a:off x="5769220"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2016" name="object 2016" descr=""/>
            <p:cNvSpPr/>
            <p:nvPr/>
          </p:nvSpPr>
          <p:spPr>
            <a:xfrm>
              <a:off x="5768575" y="2387550"/>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2017" name="object 2017" descr=""/>
            <p:cNvSpPr/>
            <p:nvPr/>
          </p:nvSpPr>
          <p:spPr>
            <a:xfrm>
              <a:off x="5760798" y="2387550"/>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2018" name="object 2018" descr=""/>
            <p:cNvSpPr/>
            <p:nvPr/>
          </p:nvSpPr>
          <p:spPr>
            <a:xfrm>
              <a:off x="5760798" y="2387546"/>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2019" name="object 2019" descr=""/>
            <p:cNvSpPr/>
            <p:nvPr/>
          </p:nvSpPr>
          <p:spPr>
            <a:xfrm>
              <a:off x="5782890" y="2394036"/>
              <a:ext cx="1905" cy="0"/>
            </a:xfrm>
            <a:custGeom>
              <a:avLst/>
              <a:gdLst/>
              <a:ahLst/>
              <a:cxnLst/>
              <a:rect l="l" t="t" r="r" b="b"/>
              <a:pathLst>
                <a:path w="1904" h="0">
                  <a:moveTo>
                    <a:pt x="965" y="0"/>
                  </a:moveTo>
                  <a:lnTo>
                    <a:pt x="1676" y="0"/>
                  </a:lnTo>
                </a:path>
                <a:path w="1904" h="0">
                  <a:moveTo>
                    <a:pt x="965" y="0"/>
                  </a:moveTo>
                  <a:lnTo>
                    <a:pt x="0" y="0"/>
                  </a:lnTo>
                </a:path>
              </a:pathLst>
            </a:custGeom>
            <a:ln w="3175">
              <a:solidFill>
                <a:srgbClr val="565658"/>
              </a:solidFill>
            </a:ln>
          </p:spPr>
          <p:txBody>
            <a:bodyPr wrap="square" lIns="0" tIns="0" rIns="0" bIns="0" rtlCol="0"/>
            <a:lstStyle/>
            <a:p/>
          </p:txBody>
        </p:sp>
        <p:sp>
          <p:nvSpPr>
            <p:cNvPr id="2020" name="object 2020" descr=""/>
            <p:cNvSpPr/>
            <p:nvPr/>
          </p:nvSpPr>
          <p:spPr>
            <a:xfrm>
              <a:off x="5783855"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21" name="object 2021" descr=""/>
            <p:cNvSpPr/>
            <p:nvPr/>
          </p:nvSpPr>
          <p:spPr>
            <a:xfrm>
              <a:off x="5783855"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22" name="object 2022" descr=""/>
            <p:cNvSpPr/>
            <p:nvPr/>
          </p:nvSpPr>
          <p:spPr>
            <a:xfrm>
              <a:off x="5782670" y="2394036"/>
              <a:ext cx="635" cy="0"/>
            </a:xfrm>
            <a:custGeom>
              <a:avLst/>
              <a:gdLst/>
              <a:ahLst/>
              <a:cxnLst/>
              <a:rect l="l" t="t" r="r" b="b"/>
              <a:pathLst>
                <a:path w="635" h="0">
                  <a:moveTo>
                    <a:pt x="0" y="0"/>
                  </a:moveTo>
                  <a:lnTo>
                    <a:pt x="203" y="0"/>
                  </a:lnTo>
                </a:path>
              </a:pathLst>
            </a:custGeom>
            <a:ln w="3175">
              <a:solidFill>
                <a:srgbClr val="565658"/>
              </a:solidFill>
            </a:ln>
          </p:spPr>
          <p:txBody>
            <a:bodyPr wrap="square" lIns="0" tIns="0" rIns="0" bIns="0" rtlCol="0"/>
            <a:lstStyle/>
            <a:p/>
          </p:txBody>
        </p:sp>
        <p:sp>
          <p:nvSpPr>
            <p:cNvPr id="2023" name="object 2023" descr=""/>
            <p:cNvSpPr/>
            <p:nvPr/>
          </p:nvSpPr>
          <p:spPr>
            <a:xfrm>
              <a:off x="5782881"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24" name="object 2024" descr=""/>
            <p:cNvSpPr/>
            <p:nvPr/>
          </p:nvSpPr>
          <p:spPr>
            <a:xfrm>
              <a:off x="5782881"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25" name="object 2025" descr=""/>
            <p:cNvSpPr/>
            <p:nvPr/>
          </p:nvSpPr>
          <p:spPr>
            <a:xfrm>
              <a:off x="5762095" y="2366503"/>
              <a:ext cx="6350" cy="0"/>
            </a:xfrm>
            <a:custGeom>
              <a:avLst/>
              <a:gdLst/>
              <a:ahLst/>
              <a:cxnLst/>
              <a:rect l="l" t="t" r="r" b="b"/>
              <a:pathLst>
                <a:path w="6350" h="0">
                  <a:moveTo>
                    <a:pt x="5829" y="0"/>
                  </a:moveTo>
                  <a:lnTo>
                    <a:pt x="0" y="0"/>
                  </a:lnTo>
                </a:path>
              </a:pathLst>
            </a:custGeom>
            <a:ln w="3175">
              <a:solidFill>
                <a:srgbClr val="565658"/>
              </a:solidFill>
            </a:ln>
          </p:spPr>
          <p:txBody>
            <a:bodyPr wrap="square" lIns="0" tIns="0" rIns="0" bIns="0" rtlCol="0"/>
            <a:lstStyle/>
            <a:p/>
          </p:txBody>
        </p:sp>
        <p:sp>
          <p:nvSpPr>
            <p:cNvPr id="2026" name="object 2026" descr=""/>
            <p:cNvSpPr/>
            <p:nvPr/>
          </p:nvSpPr>
          <p:spPr>
            <a:xfrm>
              <a:off x="5767914" y="2366503"/>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2027" name="object 2027" descr=""/>
            <p:cNvSpPr/>
            <p:nvPr/>
          </p:nvSpPr>
          <p:spPr>
            <a:xfrm>
              <a:off x="5768575" y="2366503"/>
              <a:ext cx="0" cy="27940"/>
            </a:xfrm>
            <a:custGeom>
              <a:avLst/>
              <a:gdLst/>
              <a:ahLst/>
              <a:cxnLst/>
              <a:rect l="l" t="t" r="r" b="b"/>
              <a:pathLst>
                <a:path w="0" h="27939">
                  <a:moveTo>
                    <a:pt x="0" y="27533"/>
                  </a:moveTo>
                  <a:lnTo>
                    <a:pt x="0" y="0"/>
                  </a:lnTo>
                </a:path>
              </a:pathLst>
            </a:custGeom>
            <a:ln w="3175">
              <a:solidFill>
                <a:srgbClr val="565658"/>
              </a:solidFill>
            </a:ln>
          </p:spPr>
          <p:txBody>
            <a:bodyPr wrap="square" lIns="0" tIns="0" rIns="0" bIns="0" rtlCol="0"/>
            <a:lstStyle/>
            <a:p/>
          </p:txBody>
        </p:sp>
        <p:sp>
          <p:nvSpPr>
            <p:cNvPr id="2028" name="object 2028" descr=""/>
            <p:cNvSpPr/>
            <p:nvPr/>
          </p:nvSpPr>
          <p:spPr>
            <a:xfrm>
              <a:off x="5767924" y="2366503"/>
              <a:ext cx="0" cy="27940"/>
            </a:xfrm>
            <a:custGeom>
              <a:avLst/>
              <a:gdLst/>
              <a:ahLst/>
              <a:cxnLst/>
              <a:rect l="l" t="t" r="r" b="b"/>
              <a:pathLst>
                <a:path w="0" h="27939">
                  <a:moveTo>
                    <a:pt x="0" y="27533"/>
                  </a:moveTo>
                  <a:lnTo>
                    <a:pt x="0" y="0"/>
                  </a:lnTo>
                </a:path>
              </a:pathLst>
            </a:custGeom>
            <a:ln w="3175">
              <a:solidFill>
                <a:srgbClr val="565658"/>
              </a:solidFill>
            </a:ln>
          </p:spPr>
          <p:txBody>
            <a:bodyPr wrap="square" lIns="0" tIns="0" rIns="0" bIns="0" rtlCol="0"/>
            <a:lstStyle/>
            <a:p/>
          </p:txBody>
        </p:sp>
        <p:sp>
          <p:nvSpPr>
            <p:cNvPr id="2029" name="object 2029" descr=""/>
            <p:cNvSpPr/>
            <p:nvPr/>
          </p:nvSpPr>
          <p:spPr>
            <a:xfrm>
              <a:off x="5761435" y="2366503"/>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2030" name="object 2030" descr=""/>
            <p:cNvSpPr/>
            <p:nvPr/>
          </p:nvSpPr>
          <p:spPr>
            <a:xfrm>
              <a:off x="5762095" y="2366503"/>
              <a:ext cx="0" cy="27940"/>
            </a:xfrm>
            <a:custGeom>
              <a:avLst/>
              <a:gdLst/>
              <a:ahLst/>
              <a:cxnLst/>
              <a:rect l="l" t="t" r="r" b="b"/>
              <a:pathLst>
                <a:path w="0" h="27939">
                  <a:moveTo>
                    <a:pt x="0" y="27533"/>
                  </a:moveTo>
                  <a:lnTo>
                    <a:pt x="0" y="0"/>
                  </a:lnTo>
                </a:path>
              </a:pathLst>
            </a:custGeom>
            <a:ln w="3175">
              <a:solidFill>
                <a:srgbClr val="565658"/>
              </a:solidFill>
            </a:ln>
          </p:spPr>
          <p:txBody>
            <a:bodyPr wrap="square" lIns="0" tIns="0" rIns="0" bIns="0" rtlCol="0"/>
            <a:lstStyle/>
            <a:p/>
          </p:txBody>
        </p:sp>
        <p:sp>
          <p:nvSpPr>
            <p:cNvPr id="2031" name="object 2031" descr=""/>
            <p:cNvSpPr/>
            <p:nvPr/>
          </p:nvSpPr>
          <p:spPr>
            <a:xfrm>
              <a:off x="5761450" y="2366503"/>
              <a:ext cx="0" cy="27940"/>
            </a:xfrm>
            <a:custGeom>
              <a:avLst/>
              <a:gdLst/>
              <a:ahLst/>
              <a:cxnLst/>
              <a:rect l="l" t="t" r="r" b="b"/>
              <a:pathLst>
                <a:path w="0" h="27939">
                  <a:moveTo>
                    <a:pt x="0" y="27533"/>
                  </a:moveTo>
                  <a:lnTo>
                    <a:pt x="0" y="0"/>
                  </a:lnTo>
                </a:path>
              </a:pathLst>
            </a:custGeom>
            <a:ln w="3175">
              <a:solidFill>
                <a:srgbClr val="565658"/>
              </a:solidFill>
            </a:ln>
          </p:spPr>
          <p:txBody>
            <a:bodyPr wrap="square" lIns="0" tIns="0" rIns="0" bIns="0" rtlCol="0"/>
            <a:lstStyle/>
            <a:p/>
          </p:txBody>
        </p:sp>
        <p:sp>
          <p:nvSpPr>
            <p:cNvPr id="2032" name="object 2032" descr=""/>
            <p:cNvSpPr/>
            <p:nvPr/>
          </p:nvSpPr>
          <p:spPr>
            <a:xfrm>
              <a:off x="5749135" y="2394036"/>
              <a:ext cx="635" cy="0"/>
            </a:xfrm>
            <a:custGeom>
              <a:avLst/>
              <a:gdLst/>
              <a:ahLst/>
              <a:cxnLst/>
              <a:rect l="l" t="t" r="r" b="b"/>
              <a:pathLst>
                <a:path w="635" h="0">
                  <a:moveTo>
                    <a:pt x="0" y="0"/>
                  </a:moveTo>
                  <a:lnTo>
                    <a:pt x="635" y="0"/>
                  </a:lnTo>
                </a:path>
              </a:pathLst>
            </a:custGeom>
            <a:ln w="3175">
              <a:solidFill>
                <a:srgbClr val="565658"/>
              </a:solidFill>
            </a:ln>
          </p:spPr>
          <p:txBody>
            <a:bodyPr wrap="square" lIns="0" tIns="0" rIns="0" bIns="0" rtlCol="0"/>
            <a:lstStyle/>
            <a:p/>
          </p:txBody>
        </p:sp>
        <p:sp>
          <p:nvSpPr>
            <p:cNvPr id="2033" name="object 2033" descr=""/>
            <p:cNvSpPr/>
            <p:nvPr/>
          </p:nvSpPr>
          <p:spPr>
            <a:xfrm>
              <a:off x="5779626" y="2394036"/>
              <a:ext cx="1905" cy="0"/>
            </a:xfrm>
            <a:custGeom>
              <a:avLst/>
              <a:gdLst/>
              <a:ahLst/>
              <a:cxnLst/>
              <a:rect l="l" t="t" r="r" b="b"/>
              <a:pathLst>
                <a:path w="1904" h="0">
                  <a:moveTo>
                    <a:pt x="787" y="0"/>
                  </a:moveTo>
                  <a:lnTo>
                    <a:pt x="1460" y="0"/>
                  </a:lnTo>
                </a:path>
                <a:path w="1904" h="0">
                  <a:moveTo>
                    <a:pt x="787" y="0"/>
                  </a:moveTo>
                  <a:lnTo>
                    <a:pt x="0" y="0"/>
                  </a:lnTo>
                </a:path>
              </a:pathLst>
            </a:custGeom>
            <a:ln w="3175">
              <a:solidFill>
                <a:srgbClr val="565658"/>
              </a:solidFill>
            </a:ln>
          </p:spPr>
          <p:txBody>
            <a:bodyPr wrap="square" lIns="0" tIns="0" rIns="0" bIns="0" rtlCol="0"/>
            <a:lstStyle/>
            <a:p/>
          </p:txBody>
        </p:sp>
        <p:sp>
          <p:nvSpPr>
            <p:cNvPr id="2034" name="object 2034" descr=""/>
            <p:cNvSpPr/>
            <p:nvPr/>
          </p:nvSpPr>
          <p:spPr>
            <a:xfrm>
              <a:off x="5780413"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35" name="object 2035" descr=""/>
            <p:cNvSpPr/>
            <p:nvPr/>
          </p:nvSpPr>
          <p:spPr>
            <a:xfrm>
              <a:off x="5780413"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36" name="object 2036" descr=""/>
            <p:cNvSpPr/>
            <p:nvPr/>
          </p:nvSpPr>
          <p:spPr>
            <a:xfrm>
              <a:off x="5749771" y="2394036"/>
              <a:ext cx="635" cy="0"/>
            </a:xfrm>
            <a:custGeom>
              <a:avLst/>
              <a:gdLst/>
              <a:ahLst/>
              <a:cxnLst/>
              <a:rect l="l" t="t" r="r" b="b"/>
              <a:pathLst>
                <a:path w="635" h="0">
                  <a:moveTo>
                    <a:pt x="622" y="0"/>
                  </a:moveTo>
                  <a:lnTo>
                    <a:pt x="0" y="0"/>
                  </a:lnTo>
                </a:path>
              </a:pathLst>
            </a:custGeom>
            <a:ln w="3175">
              <a:solidFill>
                <a:srgbClr val="565658"/>
              </a:solidFill>
            </a:ln>
          </p:spPr>
          <p:txBody>
            <a:bodyPr wrap="square" lIns="0" tIns="0" rIns="0" bIns="0" rtlCol="0"/>
            <a:lstStyle/>
            <a:p/>
          </p:txBody>
        </p:sp>
        <p:sp>
          <p:nvSpPr>
            <p:cNvPr id="2037" name="object 2037" descr=""/>
            <p:cNvSpPr/>
            <p:nvPr/>
          </p:nvSpPr>
          <p:spPr>
            <a:xfrm>
              <a:off x="5749773"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038" name="object 2038" descr=""/>
            <p:cNvSpPr/>
            <p:nvPr/>
          </p:nvSpPr>
          <p:spPr>
            <a:xfrm>
              <a:off x="5779371" y="2394036"/>
              <a:ext cx="635" cy="0"/>
            </a:xfrm>
            <a:custGeom>
              <a:avLst/>
              <a:gdLst/>
              <a:ahLst/>
              <a:cxnLst/>
              <a:rect l="l" t="t" r="r" b="b"/>
              <a:pathLst>
                <a:path w="635" h="0">
                  <a:moveTo>
                    <a:pt x="0" y="0"/>
                  </a:moveTo>
                  <a:lnTo>
                    <a:pt x="241" y="0"/>
                  </a:lnTo>
                </a:path>
              </a:pathLst>
            </a:custGeom>
            <a:ln w="3175">
              <a:solidFill>
                <a:srgbClr val="565658"/>
              </a:solidFill>
            </a:ln>
          </p:spPr>
          <p:txBody>
            <a:bodyPr wrap="square" lIns="0" tIns="0" rIns="0" bIns="0" rtlCol="0"/>
            <a:lstStyle/>
            <a:p/>
          </p:txBody>
        </p:sp>
        <p:sp>
          <p:nvSpPr>
            <p:cNvPr id="2039" name="object 2039" descr=""/>
            <p:cNvSpPr/>
            <p:nvPr/>
          </p:nvSpPr>
          <p:spPr>
            <a:xfrm>
              <a:off x="5779626"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40" name="object 2040" descr=""/>
            <p:cNvSpPr/>
            <p:nvPr/>
          </p:nvSpPr>
          <p:spPr>
            <a:xfrm>
              <a:off x="5779626"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41" name="object 2041" descr=""/>
            <p:cNvSpPr/>
            <p:nvPr/>
          </p:nvSpPr>
          <p:spPr>
            <a:xfrm>
              <a:off x="5750393" y="2394036"/>
              <a:ext cx="635" cy="0"/>
            </a:xfrm>
            <a:custGeom>
              <a:avLst/>
              <a:gdLst/>
              <a:ahLst/>
              <a:cxnLst/>
              <a:rect l="l" t="t" r="r" b="b"/>
              <a:pathLst>
                <a:path w="635" h="0">
                  <a:moveTo>
                    <a:pt x="0" y="0"/>
                  </a:moveTo>
                  <a:lnTo>
                    <a:pt x="254" y="0"/>
                  </a:lnTo>
                </a:path>
              </a:pathLst>
            </a:custGeom>
            <a:ln w="3175">
              <a:solidFill>
                <a:srgbClr val="565658"/>
              </a:solidFill>
            </a:ln>
          </p:spPr>
          <p:txBody>
            <a:bodyPr wrap="square" lIns="0" tIns="0" rIns="0" bIns="0" rtlCol="0"/>
            <a:lstStyle/>
            <a:p/>
          </p:txBody>
        </p:sp>
        <p:sp>
          <p:nvSpPr>
            <p:cNvPr id="2042" name="object 2042" descr=""/>
            <p:cNvSpPr/>
            <p:nvPr/>
          </p:nvSpPr>
          <p:spPr>
            <a:xfrm>
              <a:off x="5750393"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043" name="object 2043" descr=""/>
            <p:cNvSpPr/>
            <p:nvPr/>
          </p:nvSpPr>
          <p:spPr>
            <a:xfrm>
              <a:off x="5752745" y="2394036"/>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2044" name="object 2044" descr=""/>
            <p:cNvSpPr/>
            <p:nvPr/>
          </p:nvSpPr>
          <p:spPr>
            <a:xfrm>
              <a:off x="5776323" y="2394036"/>
              <a:ext cx="1905" cy="0"/>
            </a:xfrm>
            <a:custGeom>
              <a:avLst/>
              <a:gdLst/>
              <a:ahLst/>
              <a:cxnLst/>
              <a:rect l="l" t="t" r="r" b="b"/>
              <a:pathLst>
                <a:path w="1904" h="0">
                  <a:moveTo>
                    <a:pt x="939" y="0"/>
                  </a:moveTo>
                  <a:lnTo>
                    <a:pt x="0" y="0"/>
                  </a:lnTo>
                </a:path>
                <a:path w="1904" h="0">
                  <a:moveTo>
                    <a:pt x="939" y="0"/>
                  </a:moveTo>
                  <a:lnTo>
                    <a:pt x="1562" y="0"/>
                  </a:lnTo>
                </a:path>
              </a:pathLst>
            </a:custGeom>
            <a:ln w="3175">
              <a:solidFill>
                <a:srgbClr val="565658"/>
              </a:solidFill>
            </a:ln>
          </p:spPr>
          <p:txBody>
            <a:bodyPr wrap="square" lIns="0" tIns="0" rIns="0" bIns="0" rtlCol="0"/>
            <a:lstStyle/>
            <a:p/>
          </p:txBody>
        </p:sp>
        <p:sp>
          <p:nvSpPr>
            <p:cNvPr id="2045" name="object 2045" descr=""/>
            <p:cNvSpPr/>
            <p:nvPr/>
          </p:nvSpPr>
          <p:spPr>
            <a:xfrm>
              <a:off x="5777263"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46" name="object 2046" descr=""/>
            <p:cNvSpPr/>
            <p:nvPr/>
          </p:nvSpPr>
          <p:spPr>
            <a:xfrm>
              <a:off x="5777263"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47" name="object 2047" descr=""/>
            <p:cNvSpPr/>
            <p:nvPr/>
          </p:nvSpPr>
          <p:spPr>
            <a:xfrm>
              <a:off x="5752123" y="2394036"/>
              <a:ext cx="635" cy="0"/>
            </a:xfrm>
            <a:custGeom>
              <a:avLst/>
              <a:gdLst/>
              <a:ahLst/>
              <a:cxnLst/>
              <a:rect l="l" t="t" r="r" b="b"/>
              <a:pathLst>
                <a:path w="635" h="0">
                  <a:moveTo>
                    <a:pt x="0" y="0"/>
                  </a:moveTo>
                  <a:lnTo>
                    <a:pt x="635" y="0"/>
                  </a:lnTo>
                </a:path>
              </a:pathLst>
            </a:custGeom>
            <a:ln w="3175">
              <a:solidFill>
                <a:srgbClr val="565658"/>
              </a:solidFill>
            </a:ln>
          </p:spPr>
          <p:txBody>
            <a:bodyPr wrap="square" lIns="0" tIns="0" rIns="0" bIns="0" rtlCol="0"/>
            <a:lstStyle/>
            <a:p/>
          </p:txBody>
        </p:sp>
        <p:sp>
          <p:nvSpPr>
            <p:cNvPr id="2048" name="object 2048" descr=""/>
            <p:cNvSpPr/>
            <p:nvPr/>
          </p:nvSpPr>
          <p:spPr>
            <a:xfrm>
              <a:off x="5752749"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049" name="object 2049" descr=""/>
            <p:cNvSpPr/>
            <p:nvPr/>
          </p:nvSpPr>
          <p:spPr>
            <a:xfrm>
              <a:off x="5776029" y="2394036"/>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050" name="object 2050" descr=""/>
            <p:cNvSpPr/>
            <p:nvPr/>
          </p:nvSpPr>
          <p:spPr>
            <a:xfrm>
              <a:off x="5776327" y="2458155"/>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2051" name="object 2051" descr=""/>
            <p:cNvSpPr/>
            <p:nvPr/>
          </p:nvSpPr>
          <p:spPr>
            <a:xfrm>
              <a:off x="5776327"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52" name="object 2052" descr=""/>
            <p:cNvSpPr/>
            <p:nvPr/>
          </p:nvSpPr>
          <p:spPr>
            <a:xfrm>
              <a:off x="5753698" y="2394036"/>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053" name="object 2053" descr=""/>
            <p:cNvSpPr/>
            <p:nvPr/>
          </p:nvSpPr>
          <p:spPr>
            <a:xfrm>
              <a:off x="5753698"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054" name="object 2054" descr=""/>
            <p:cNvSpPr/>
            <p:nvPr/>
          </p:nvSpPr>
          <p:spPr>
            <a:xfrm>
              <a:off x="5744177" y="2391121"/>
              <a:ext cx="4445" cy="0"/>
            </a:xfrm>
            <a:custGeom>
              <a:avLst/>
              <a:gdLst/>
              <a:ahLst/>
              <a:cxnLst/>
              <a:rect l="l" t="t" r="r" b="b"/>
              <a:pathLst>
                <a:path w="4445" h="0">
                  <a:moveTo>
                    <a:pt x="4089" y="0"/>
                  </a:moveTo>
                  <a:lnTo>
                    <a:pt x="0" y="0"/>
                  </a:lnTo>
                </a:path>
              </a:pathLst>
            </a:custGeom>
            <a:ln w="3175">
              <a:solidFill>
                <a:srgbClr val="565658"/>
              </a:solidFill>
            </a:ln>
          </p:spPr>
          <p:txBody>
            <a:bodyPr wrap="square" lIns="0" tIns="0" rIns="0" bIns="0" rtlCol="0"/>
            <a:lstStyle/>
            <a:p/>
          </p:txBody>
        </p:sp>
        <p:sp>
          <p:nvSpPr>
            <p:cNvPr id="2055" name="object 2055" descr=""/>
            <p:cNvSpPr/>
            <p:nvPr/>
          </p:nvSpPr>
          <p:spPr>
            <a:xfrm>
              <a:off x="5743968" y="2391345"/>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2056" name="object 2056" descr=""/>
            <p:cNvSpPr/>
            <p:nvPr/>
          </p:nvSpPr>
          <p:spPr>
            <a:xfrm>
              <a:off x="5743624" y="2393714"/>
              <a:ext cx="5715" cy="0"/>
            </a:xfrm>
            <a:custGeom>
              <a:avLst/>
              <a:gdLst/>
              <a:ahLst/>
              <a:cxnLst/>
              <a:rect l="l" t="t" r="r" b="b"/>
              <a:pathLst>
                <a:path w="5714" h="0">
                  <a:moveTo>
                    <a:pt x="5194" y="0"/>
                  </a:moveTo>
                  <a:lnTo>
                    <a:pt x="0" y="0"/>
                  </a:lnTo>
                </a:path>
              </a:pathLst>
            </a:custGeom>
            <a:ln w="3175">
              <a:solidFill>
                <a:srgbClr val="565658"/>
              </a:solidFill>
            </a:ln>
          </p:spPr>
          <p:txBody>
            <a:bodyPr wrap="square" lIns="0" tIns="0" rIns="0" bIns="0" rtlCol="0"/>
            <a:lstStyle/>
            <a:p/>
          </p:txBody>
        </p:sp>
        <p:sp>
          <p:nvSpPr>
            <p:cNvPr id="2057" name="object 2057" descr=""/>
            <p:cNvSpPr/>
            <p:nvPr/>
          </p:nvSpPr>
          <p:spPr>
            <a:xfrm>
              <a:off x="5779257" y="2394036"/>
              <a:ext cx="635" cy="0"/>
            </a:xfrm>
            <a:custGeom>
              <a:avLst/>
              <a:gdLst/>
              <a:ahLst/>
              <a:cxnLst/>
              <a:rect l="l" t="t" r="r" b="b"/>
              <a:pathLst>
                <a:path w="635" h="0">
                  <a:moveTo>
                    <a:pt x="114" y="0"/>
                  </a:moveTo>
                  <a:lnTo>
                    <a:pt x="0" y="0"/>
                  </a:lnTo>
                </a:path>
              </a:pathLst>
            </a:custGeom>
            <a:ln w="3175">
              <a:solidFill>
                <a:srgbClr val="565658"/>
              </a:solidFill>
            </a:ln>
          </p:spPr>
          <p:txBody>
            <a:bodyPr wrap="square" lIns="0" tIns="0" rIns="0" bIns="0" rtlCol="0"/>
            <a:lstStyle/>
            <a:p/>
          </p:txBody>
        </p:sp>
        <p:sp>
          <p:nvSpPr>
            <p:cNvPr id="2058" name="object 2058" descr=""/>
            <p:cNvSpPr/>
            <p:nvPr/>
          </p:nvSpPr>
          <p:spPr>
            <a:xfrm>
              <a:off x="5779371"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59" name="object 2059" descr=""/>
            <p:cNvSpPr/>
            <p:nvPr/>
          </p:nvSpPr>
          <p:spPr>
            <a:xfrm>
              <a:off x="5779371"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60" name="object 2060" descr=""/>
            <p:cNvSpPr/>
            <p:nvPr/>
          </p:nvSpPr>
          <p:spPr>
            <a:xfrm>
              <a:off x="5781080" y="2394036"/>
              <a:ext cx="635" cy="0"/>
            </a:xfrm>
            <a:custGeom>
              <a:avLst/>
              <a:gdLst/>
              <a:ahLst/>
              <a:cxnLst/>
              <a:rect l="l" t="t" r="r" b="b"/>
              <a:pathLst>
                <a:path w="635" h="0">
                  <a:moveTo>
                    <a:pt x="114" y="0"/>
                  </a:moveTo>
                  <a:lnTo>
                    <a:pt x="0" y="0"/>
                  </a:lnTo>
                </a:path>
              </a:pathLst>
            </a:custGeom>
            <a:ln w="3175">
              <a:solidFill>
                <a:srgbClr val="565658"/>
              </a:solidFill>
            </a:ln>
          </p:spPr>
          <p:txBody>
            <a:bodyPr wrap="square" lIns="0" tIns="0" rIns="0" bIns="0" rtlCol="0"/>
            <a:lstStyle/>
            <a:p/>
          </p:txBody>
        </p:sp>
        <p:sp>
          <p:nvSpPr>
            <p:cNvPr id="2061" name="object 2061" descr=""/>
            <p:cNvSpPr/>
            <p:nvPr/>
          </p:nvSpPr>
          <p:spPr>
            <a:xfrm>
              <a:off x="5781083"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62" name="object 2062" descr=""/>
            <p:cNvSpPr/>
            <p:nvPr/>
          </p:nvSpPr>
          <p:spPr>
            <a:xfrm>
              <a:off x="5781083"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63" name="object 2063" descr=""/>
            <p:cNvSpPr/>
            <p:nvPr/>
          </p:nvSpPr>
          <p:spPr>
            <a:xfrm>
              <a:off x="5752072" y="2394036"/>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2064" name="object 2064" descr=""/>
            <p:cNvSpPr/>
            <p:nvPr/>
          </p:nvSpPr>
          <p:spPr>
            <a:xfrm>
              <a:off x="5752123"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065" name="object 2065" descr=""/>
            <p:cNvSpPr/>
            <p:nvPr/>
          </p:nvSpPr>
          <p:spPr>
            <a:xfrm>
              <a:off x="5777894" y="2394036"/>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2066" name="object 2066" descr=""/>
            <p:cNvSpPr/>
            <p:nvPr/>
          </p:nvSpPr>
          <p:spPr>
            <a:xfrm>
              <a:off x="5777895"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67" name="object 2067" descr=""/>
            <p:cNvSpPr/>
            <p:nvPr/>
          </p:nvSpPr>
          <p:spPr>
            <a:xfrm>
              <a:off x="5777895"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68" name="object 2068" descr=""/>
            <p:cNvSpPr/>
            <p:nvPr/>
          </p:nvSpPr>
          <p:spPr>
            <a:xfrm>
              <a:off x="5784557" y="2394036"/>
              <a:ext cx="635" cy="0"/>
            </a:xfrm>
            <a:custGeom>
              <a:avLst/>
              <a:gdLst/>
              <a:ahLst/>
              <a:cxnLst/>
              <a:rect l="l" t="t" r="r" b="b"/>
              <a:pathLst>
                <a:path w="635" h="0">
                  <a:moveTo>
                    <a:pt x="190" y="0"/>
                  </a:moveTo>
                  <a:lnTo>
                    <a:pt x="0" y="0"/>
                  </a:lnTo>
                </a:path>
              </a:pathLst>
            </a:custGeom>
            <a:ln w="3175">
              <a:solidFill>
                <a:srgbClr val="565658"/>
              </a:solidFill>
            </a:ln>
          </p:spPr>
          <p:txBody>
            <a:bodyPr wrap="square" lIns="0" tIns="0" rIns="0" bIns="0" rtlCol="0"/>
            <a:lstStyle/>
            <a:p/>
          </p:txBody>
        </p:sp>
        <p:sp>
          <p:nvSpPr>
            <p:cNvPr id="2069" name="object 2069" descr=""/>
            <p:cNvSpPr/>
            <p:nvPr/>
          </p:nvSpPr>
          <p:spPr>
            <a:xfrm>
              <a:off x="5784574"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70" name="object 2070" descr=""/>
            <p:cNvSpPr/>
            <p:nvPr/>
          </p:nvSpPr>
          <p:spPr>
            <a:xfrm>
              <a:off x="5784574"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71" name="object 2071" descr=""/>
            <p:cNvSpPr/>
            <p:nvPr/>
          </p:nvSpPr>
          <p:spPr>
            <a:xfrm>
              <a:off x="5782505" y="2394036"/>
              <a:ext cx="635" cy="0"/>
            </a:xfrm>
            <a:custGeom>
              <a:avLst/>
              <a:gdLst/>
              <a:ahLst/>
              <a:cxnLst/>
              <a:rect l="l" t="t" r="r" b="b"/>
              <a:pathLst>
                <a:path w="635" h="0">
                  <a:moveTo>
                    <a:pt x="165" y="0"/>
                  </a:moveTo>
                  <a:lnTo>
                    <a:pt x="0" y="0"/>
                  </a:lnTo>
                </a:path>
              </a:pathLst>
            </a:custGeom>
            <a:ln w="3175">
              <a:solidFill>
                <a:srgbClr val="565658"/>
              </a:solidFill>
            </a:ln>
          </p:spPr>
          <p:txBody>
            <a:bodyPr wrap="square" lIns="0" tIns="0" rIns="0" bIns="0" rtlCol="0"/>
            <a:lstStyle/>
            <a:p/>
          </p:txBody>
        </p:sp>
        <p:sp>
          <p:nvSpPr>
            <p:cNvPr id="2072" name="object 2072" descr=""/>
            <p:cNvSpPr/>
            <p:nvPr/>
          </p:nvSpPr>
          <p:spPr>
            <a:xfrm>
              <a:off x="5782670"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73" name="object 2073" descr=""/>
            <p:cNvSpPr/>
            <p:nvPr/>
          </p:nvSpPr>
          <p:spPr>
            <a:xfrm>
              <a:off x="5782670"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74" name="object 2074" descr=""/>
            <p:cNvSpPr/>
            <p:nvPr/>
          </p:nvSpPr>
          <p:spPr>
            <a:xfrm>
              <a:off x="5750651" y="2394036"/>
              <a:ext cx="635" cy="0"/>
            </a:xfrm>
            <a:custGeom>
              <a:avLst/>
              <a:gdLst/>
              <a:ahLst/>
              <a:cxnLst/>
              <a:rect l="l" t="t" r="r" b="b"/>
              <a:pathLst>
                <a:path w="635" h="0">
                  <a:moveTo>
                    <a:pt x="88" y="0"/>
                  </a:moveTo>
                  <a:lnTo>
                    <a:pt x="0" y="0"/>
                  </a:lnTo>
                </a:path>
              </a:pathLst>
            </a:custGeom>
            <a:ln w="3175">
              <a:solidFill>
                <a:srgbClr val="565658"/>
              </a:solidFill>
            </a:ln>
          </p:spPr>
          <p:txBody>
            <a:bodyPr wrap="square" lIns="0" tIns="0" rIns="0" bIns="0" rtlCol="0"/>
            <a:lstStyle/>
            <a:p/>
          </p:txBody>
        </p:sp>
        <p:sp>
          <p:nvSpPr>
            <p:cNvPr id="2075" name="object 2075" descr=""/>
            <p:cNvSpPr/>
            <p:nvPr/>
          </p:nvSpPr>
          <p:spPr>
            <a:xfrm>
              <a:off x="5750647"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076" name="object 2076" descr=""/>
            <p:cNvSpPr/>
            <p:nvPr/>
          </p:nvSpPr>
          <p:spPr>
            <a:xfrm>
              <a:off x="5747953" y="2394036"/>
              <a:ext cx="1270" cy="0"/>
            </a:xfrm>
            <a:custGeom>
              <a:avLst/>
              <a:gdLst/>
              <a:ahLst/>
              <a:cxnLst/>
              <a:rect l="l" t="t" r="r" b="b"/>
              <a:pathLst>
                <a:path w="1270" h="0">
                  <a:moveTo>
                    <a:pt x="1181" y="0"/>
                  </a:moveTo>
                  <a:lnTo>
                    <a:pt x="0" y="0"/>
                  </a:lnTo>
                </a:path>
              </a:pathLst>
            </a:custGeom>
            <a:ln w="3175">
              <a:solidFill>
                <a:srgbClr val="565658"/>
              </a:solidFill>
            </a:ln>
          </p:spPr>
          <p:txBody>
            <a:bodyPr wrap="square" lIns="0" tIns="0" rIns="0" bIns="0" rtlCol="0"/>
            <a:lstStyle/>
            <a:p/>
          </p:txBody>
        </p:sp>
        <p:sp>
          <p:nvSpPr>
            <p:cNvPr id="2077" name="object 2077" descr=""/>
            <p:cNvSpPr/>
            <p:nvPr/>
          </p:nvSpPr>
          <p:spPr>
            <a:xfrm>
              <a:off x="5749135"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078" name="object 2078" descr=""/>
            <p:cNvSpPr/>
            <p:nvPr/>
          </p:nvSpPr>
          <p:spPr>
            <a:xfrm>
              <a:off x="5778815" y="23940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079" name="object 2079" descr=""/>
            <p:cNvSpPr/>
            <p:nvPr/>
          </p:nvSpPr>
          <p:spPr>
            <a:xfrm>
              <a:off x="5779272"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80" name="object 2080" descr=""/>
            <p:cNvSpPr/>
            <p:nvPr/>
          </p:nvSpPr>
          <p:spPr>
            <a:xfrm>
              <a:off x="5779272"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81" name="object 2081" descr=""/>
            <p:cNvSpPr/>
            <p:nvPr/>
          </p:nvSpPr>
          <p:spPr>
            <a:xfrm>
              <a:off x="5781196" y="2394036"/>
              <a:ext cx="635" cy="0"/>
            </a:xfrm>
            <a:custGeom>
              <a:avLst/>
              <a:gdLst/>
              <a:ahLst/>
              <a:cxnLst/>
              <a:rect l="l" t="t" r="r" b="b"/>
              <a:pathLst>
                <a:path w="635" h="0">
                  <a:moveTo>
                    <a:pt x="444" y="0"/>
                  </a:moveTo>
                  <a:lnTo>
                    <a:pt x="0" y="0"/>
                  </a:lnTo>
                </a:path>
              </a:pathLst>
            </a:custGeom>
            <a:ln w="3175">
              <a:solidFill>
                <a:srgbClr val="565658"/>
              </a:solidFill>
            </a:ln>
          </p:spPr>
          <p:txBody>
            <a:bodyPr wrap="square" lIns="0" tIns="0" rIns="0" bIns="0" rtlCol="0"/>
            <a:lstStyle/>
            <a:p/>
          </p:txBody>
        </p:sp>
        <p:sp>
          <p:nvSpPr>
            <p:cNvPr id="2082" name="object 2082" descr=""/>
            <p:cNvSpPr/>
            <p:nvPr/>
          </p:nvSpPr>
          <p:spPr>
            <a:xfrm>
              <a:off x="5781194"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083" name="object 2083" descr=""/>
            <p:cNvSpPr/>
            <p:nvPr/>
          </p:nvSpPr>
          <p:spPr>
            <a:xfrm>
              <a:off x="5781194"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84" name="object 2084" descr=""/>
            <p:cNvSpPr/>
            <p:nvPr/>
          </p:nvSpPr>
          <p:spPr>
            <a:xfrm>
              <a:off x="5753985" y="23940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085" name="object 2085" descr=""/>
            <p:cNvSpPr/>
            <p:nvPr/>
          </p:nvSpPr>
          <p:spPr>
            <a:xfrm>
              <a:off x="5753996"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086" name="object 2086" descr=""/>
            <p:cNvSpPr/>
            <p:nvPr/>
          </p:nvSpPr>
          <p:spPr>
            <a:xfrm>
              <a:off x="5742971" y="2394036"/>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2087" name="object 2087" descr=""/>
            <p:cNvSpPr/>
            <p:nvPr/>
          </p:nvSpPr>
          <p:spPr>
            <a:xfrm>
              <a:off x="5742976" y="2394020"/>
              <a:ext cx="0" cy="75565"/>
            </a:xfrm>
            <a:custGeom>
              <a:avLst/>
              <a:gdLst/>
              <a:ahLst/>
              <a:cxnLst/>
              <a:rect l="l" t="t" r="r" b="b"/>
              <a:pathLst>
                <a:path w="0" h="75564">
                  <a:moveTo>
                    <a:pt x="0" y="75310"/>
                  </a:moveTo>
                  <a:lnTo>
                    <a:pt x="0" y="0"/>
                  </a:lnTo>
                </a:path>
              </a:pathLst>
            </a:custGeom>
            <a:ln w="3175">
              <a:solidFill>
                <a:srgbClr val="565658"/>
              </a:solidFill>
            </a:ln>
          </p:spPr>
          <p:txBody>
            <a:bodyPr wrap="square" lIns="0" tIns="0" rIns="0" bIns="0" rtlCol="0"/>
            <a:lstStyle/>
            <a:p/>
          </p:txBody>
        </p:sp>
        <p:sp>
          <p:nvSpPr>
            <p:cNvPr id="2088" name="object 2088" descr=""/>
            <p:cNvSpPr/>
            <p:nvPr/>
          </p:nvSpPr>
          <p:spPr>
            <a:xfrm>
              <a:off x="5786572" y="2394036"/>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2089" name="object 2089" descr=""/>
            <p:cNvSpPr/>
            <p:nvPr/>
          </p:nvSpPr>
          <p:spPr>
            <a:xfrm>
              <a:off x="5787042" y="2458155"/>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2090" name="object 2090" descr=""/>
            <p:cNvSpPr/>
            <p:nvPr/>
          </p:nvSpPr>
          <p:spPr>
            <a:xfrm>
              <a:off x="5787042"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91" name="object 2091" descr=""/>
            <p:cNvSpPr/>
            <p:nvPr/>
          </p:nvSpPr>
          <p:spPr>
            <a:xfrm>
              <a:off x="5751209" y="2394036"/>
              <a:ext cx="635" cy="0"/>
            </a:xfrm>
            <a:custGeom>
              <a:avLst/>
              <a:gdLst/>
              <a:ahLst/>
              <a:cxnLst/>
              <a:rect l="l" t="t" r="r" b="b"/>
              <a:pathLst>
                <a:path w="635" h="0">
                  <a:moveTo>
                    <a:pt x="406" y="0"/>
                  </a:moveTo>
                  <a:lnTo>
                    <a:pt x="0" y="0"/>
                  </a:lnTo>
                </a:path>
              </a:pathLst>
            </a:custGeom>
            <a:ln w="3175">
              <a:solidFill>
                <a:srgbClr val="565658"/>
              </a:solidFill>
            </a:ln>
          </p:spPr>
          <p:txBody>
            <a:bodyPr wrap="square" lIns="0" tIns="0" rIns="0" bIns="0" rtlCol="0"/>
            <a:lstStyle/>
            <a:p/>
          </p:txBody>
        </p:sp>
        <p:sp>
          <p:nvSpPr>
            <p:cNvPr id="2092" name="object 2092" descr=""/>
            <p:cNvSpPr/>
            <p:nvPr/>
          </p:nvSpPr>
          <p:spPr>
            <a:xfrm>
              <a:off x="5754437" y="2394036"/>
              <a:ext cx="21590" cy="0"/>
            </a:xfrm>
            <a:custGeom>
              <a:avLst/>
              <a:gdLst/>
              <a:ahLst/>
              <a:cxnLst/>
              <a:rect l="l" t="t" r="r" b="b"/>
              <a:pathLst>
                <a:path w="21589" h="0">
                  <a:moveTo>
                    <a:pt x="21132" y="0"/>
                  </a:moveTo>
                  <a:lnTo>
                    <a:pt x="0" y="0"/>
                  </a:lnTo>
                </a:path>
              </a:pathLst>
            </a:custGeom>
            <a:ln w="3175">
              <a:solidFill>
                <a:srgbClr val="565658"/>
              </a:solidFill>
            </a:ln>
          </p:spPr>
          <p:txBody>
            <a:bodyPr wrap="square" lIns="0" tIns="0" rIns="0" bIns="0" rtlCol="0"/>
            <a:lstStyle/>
            <a:p/>
          </p:txBody>
        </p:sp>
        <p:sp>
          <p:nvSpPr>
            <p:cNvPr id="2093" name="object 2093" descr=""/>
            <p:cNvSpPr/>
            <p:nvPr/>
          </p:nvSpPr>
          <p:spPr>
            <a:xfrm>
              <a:off x="5778388" y="2394036"/>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2094" name="object 2094" descr=""/>
            <p:cNvSpPr/>
            <p:nvPr/>
          </p:nvSpPr>
          <p:spPr>
            <a:xfrm>
              <a:off x="5781643" y="2394036"/>
              <a:ext cx="635" cy="0"/>
            </a:xfrm>
            <a:custGeom>
              <a:avLst/>
              <a:gdLst/>
              <a:ahLst/>
              <a:cxnLst/>
              <a:rect l="l" t="t" r="r" b="b"/>
              <a:pathLst>
                <a:path w="635" h="0">
                  <a:moveTo>
                    <a:pt x="419" y="0"/>
                  </a:moveTo>
                  <a:lnTo>
                    <a:pt x="0" y="0"/>
                  </a:lnTo>
                </a:path>
              </a:pathLst>
            </a:custGeom>
            <a:ln w="3175">
              <a:solidFill>
                <a:srgbClr val="565658"/>
              </a:solidFill>
            </a:ln>
          </p:spPr>
          <p:txBody>
            <a:bodyPr wrap="square" lIns="0" tIns="0" rIns="0" bIns="0" rtlCol="0"/>
            <a:lstStyle/>
            <a:p/>
          </p:txBody>
        </p:sp>
        <p:sp>
          <p:nvSpPr>
            <p:cNvPr id="2095" name="object 2095" descr=""/>
            <p:cNvSpPr/>
            <p:nvPr/>
          </p:nvSpPr>
          <p:spPr>
            <a:xfrm>
              <a:off x="5785218" y="2394036"/>
              <a:ext cx="1905" cy="0"/>
            </a:xfrm>
            <a:custGeom>
              <a:avLst/>
              <a:gdLst/>
              <a:ahLst/>
              <a:cxnLst/>
              <a:rect l="l" t="t" r="r" b="b"/>
              <a:pathLst>
                <a:path w="1904" h="0">
                  <a:moveTo>
                    <a:pt x="1358" y="0"/>
                  </a:moveTo>
                  <a:lnTo>
                    <a:pt x="0" y="0"/>
                  </a:lnTo>
                </a:path>
              </a:pathLst>
            </a:custGeom>
            <a:ln w="3175">
              <a:solidFill>
                <a:srgbClr val="565658"/>
              </a:solidFill>
            </a:ln>
          </p:spPr>
          <p:txBody>
            <a:bodyPr wrap="square" lIns="0" tIns="0" rIns="0" bIns="0" rtlCol="0"/>
            <a:lstStyle/>
            <a:p/>
          </p:txBody>
        </p:sp>
        <p:sp>
          <p:nvSpPr>
            <p:cNvPr id="2096" name="object 2096" descr=""/>
            <p:cNvSpPr/>
            <p:nvPr/>
          </p:nvSpPr>
          <p:spPr>
            <a:xfrm>
              <a:off x="5743451" y="2394036"/>
              <a:ext cx="4445" cy="0"/>
            </a:xfrm>
            <a:custGeom>
              <a:avLst/>
              <a:gdLst/>
              <a:ahLst/>
              <a:cxnLst/>
              <a:rect l="l" t="t" r="r" b="b"/>
              <a:pathLst>
                <a:path w="4445" h="0">
                  <a:moveTo>
                    <a:pt x="4076" y="0"/>
                  </a:moveTo>
                  <a:lnTo>
                    <a:pt x="0" y="0"/>
                  </a:lnTo>
                </a:path>
              </a:pathLst>
            </a:custGeom>
            <a:ln w="3175">
              <a:solidFill>
                <a:srgbClr val="565658"/>
              </a:solidFill>
            </a:ln>
          </p:spPr>
          <p:txBody>
            <a:bodyPr wrap="square" lIns="0" tIns="0" rIns="0" bIns="0" rtlCol="0"/>
            <a:lstStyle/>
            <a:p/>
          </p:txBody>
        </p:sp>
        <p:sp>
          <p:nvSpPr>
            <p:cNvPr id="2097" name="object 2097" descr=""/>
            <p:cNvSpPr/>
            <p:nvPr/>
          </p:nvSpPr>
          <p:spPr>
            <a:xfrm>
              <a:off x="5786577" y="2458155"/>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2098" name="object 2098" descr=""/>
            <p:cNvSpPr/>
            <p:nvPr/>
          </p:nvSpPr>
          <p:spPr>
            <a:xfrm>
              <a:off x="5786577"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099" name="object 2099" descr=""/>
            <p:cNvSpPr/>
            <p:nvPr/>
          </p:nvSpPr>
          <p:spPr>
            <a:xfrm>
              <a:off x="5781640"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100" name="object 2100" descr=""/>
            <p:cNvSpPr/>
            <p:nvPr/>
          </p:nvSpPr>
          <p:spPr>
            <a:xfrm>
              <a:off x="5781640"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01" name="object 2101" descr=""/>
            <p:cNvSpPr/>
            <p:nvPr/>
          </p:nvSpPr>
          <p:spPr>
            <a:xfrm>
              <a:off x="5778820"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102" name="object 2102" descr=""/>
            <p:cNvSpPr/>
            <p:nvPr/>
          </p:nvSpPr>
          <p:spPr>
            <a:xfrm>
              <a:off x="5778820"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03" name="object 2103" descr=""/>
            <p:cNvSpPr/>
            <p:nvPr/>
          </p:nvSpPr>
          <p:spPr>
            <a:xfrm>
              <a:off x="5754442"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104" name="object 2104" descr=""/>
            <p:cNvSpPr/>
            <p:nvPr/>
          </p:nvSpPr>
          <p:spPr>
            <a:xfrm>
              <a:off x="5743441" y="2394020"/>
              <a:ext cx="0" cy="75565"/>
            </a:xfrm>
            <a:custGeom>
              <a:avLst/>
              <a:gdLst/>
              <a:ahLst/>
              <a:cxnLst/>
              <a:rect l="l" t="t" r="r" b="b"/>
              <a:pathLst>
                <a:path w="0" h="75564">
                  <a:moveTo>
                    <a:pt x="0" y="75310"/>
                  </a:moveTo>
                  <a:lnTo>
                    <a:pt x="0" y="0"/>
                  </a:lnTo>
                </a:path>
              </a:pathLst>
            </a:custGeom>
            <a:ln w="3175">
              <a:solidFill>
                <a:srgbClr val="565658"/>
              </a:solidFill>
            </a:ln>
          </p:spPr>
          <p:txBody>
            <a:bodyPr wrap="square" lIns="0" tIns="0" rIns="0" bIns="0" rtlCol="0"/>
            <a:lstStyle/>
            <a:p/>
          </p:txBody>
        </p:sp>
        <p:sp>
          <p:nvSpPr>
            <p:cNvPr id="2105" name="object 2105" descr=""/>
            <p:cNvSpPr/>
            <p:nvPr/>
          </p:nvSpPr>
          <p:spPr>
            <a:xfrm>
              <a:off x="5782058" y="23940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106" name="object 2106" descr=""/>
            <p:cNvSpPr/>
            <p:nvPr/>
          </p:nvSpPr>
          <p:spPr>
            <a:xfrm>
              <a:off x="5782062"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107" name="object 2107" descr=""/>
            <p:cNvSpPr/>
            <p:nvPr/>
          </p:nvSpPr>
          <p:spPr>
            <a:xfrm>
              <a:off x="5782062"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08" name="object 2108" descr=""/>
            <p:cNvSpPr/>
            <p:nvPr/>
          </p:nvSpPr>
          <p:spPr>
            <a:xfrm>
              <a:off x="5782515"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109" name="object 2109" descr=""/>
            <p:cNvSpPr/>
            <p:nvPr/>
          </p:nvSpPr>
          <p:spPr>
            <a:xfrm>
              <a:off x="5782515"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10" name="object 2110" descr=""/>
            <p:cNvSpPr/>
            <p:nvPr/>
          </p:nvSpPr>
          <p:spPr>
            <a:xfrm>
              <a:off x="5747524" y="2394036"/>
              <a:ext cx="635" cy="0"/>
            </a:xfrm>
            <a:custGeom>
              <a:avLst/>
              <a:gdLst/>
              <a:ahLst/>
              <a:cxnLst/>
              <a:rect l="l" t="t" r="r" b="b"/>
              <a:pathLst>
                <a:path w="635" h="0">
                  <a:moveTo>
                    <a:pt x="431" y="0"/>
                  </a:moveTo>
                  <a:lnTo>
                    <a:pt x="0" y="0"/>
                  </a:lnTo>
                </a:path>
              </a:pathLst>
            </a:custGeom>
            <a:ln w="3175">
              <a:solidFill>
                <a:srgbClr val="565658"/>
              </a:solidFill>
            </a:ln>
          </p:spPr>
          <p:txBody>
            <a:bodyPr wrap="square" lIns="0" tIns="0" rIns="0" bIns="0" rtlCol="0"/>
            <a:lstStyle/>
            <a:p/>
          </p:txBody>
        </p:sp>
        <p:sp>
          <p:nvSpPr>
            <p:cNvPr id="2111" name="object 2111" descr=""/>
            <p:cNvSpPr/>
            <p:nvPr/>
          </p:nvSpPr>
          <p:spPr>
            <a:xfrm>
              <a:off x="5747528"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112" name="object 2112" descr=""/>
            <p:cNvSpPr/>
            <p:nvPr/>
          </p:nvSpPr>
          <p:spPr>
            <a:xfrm>
              <a:off x="5747956"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113" name="object 2113" descr=""/>
            <p:cNvSpPr/>
            <p:nvPr/>
          </p:nvSpPr>
          <p:spPr>
            <a:xfrm>
              <a:off x="5775572" y="23940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114" name="object 2114" descr=""/>
            <p:cNvSpPr/>
            <p:nvPr/>
          </p:nvSpPr>
          <p:spPr>
            <a:xfrm>
              <a:off x="5775570" y="2458155"/>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2115" name="object 2115" descr=""/>
            <p:cNvSpPr/>
            <p:nvPr/>
          </p:nvSpPr>
          <p:spPr>
            <a:xfrm>
              <a:off x="5775570"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16" name="object 2116" descr=""/>
            <p:cNvSpPr/>
            <p:nvPr/>
          </p:nvSpPr>
          <p:spPr>
            <a:xfrm>
              <a:off x="5776029" y="2458155"/>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2117" name="object 2117" descr=""/>
            <p:cNvSpPr/>
            <p:nvPr/>
          </p:nvSpPr>
          <p:spPr>
            <a:xfrm>
              <a:off x="5776029"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18" name="object 2118" descr=""/>
            <p:cNvSpPr/>
            <p:nvPr/>
          </p:nvSpPr>
          <p:spPr>
            <a:xfrm>
              <a:off x="5777941" y="23940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119" name="object 2119" descr=""/>
            <p:cNvSpPr/>
            <p:nvPr/>
          </p:nvSpPr>
          <p:spPr>
            <a:xfrm>
              <a:off x="5777945"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120" name="object 2120" descr=""/>
            <p:cNvSpPr/>
            <p:nvPr/>
          </p:nvSpPr>
          <p:spPr>
            <a:xfrm>
              <a:off x="5777945"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21" name="object 2121" descr=""/>
            <p:cNvSpPr/>
            <p:nvPr/>
          </p:nvSpPr>
          <p:spPr>
            <a:xfrm>
              <a:off x="5778398"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122" name="object 2122" descr=""/>
            <p:cNvSpPr/>
            <p:nvPr/>
          </p:nvSpPr>
          <p:spPr>
            <a:xfrm>
              <a:off x="5778398"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23" name="object 2123" descr=""/>
            <p:cNvSpPr/>
            <p:nvPr/>
          </p:nvSpPr>
          <p:spPr>
            <a:xfrm>
              <a:off x="5750736" y="2394036"/>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2124" name="object 2124" descr=""/>
            <p:cNvSpPr/>
            <p:nvPr/>
          </p:nvSpPr>
          <p:spPr>
            <a:xfrm>
              <a:off x="5750740"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125" name="object 2125" descr=""/>
            <p:cNvSpPr/>
            <p:nvPr/>
          </p:nvSpPr>
          <p:spPr>
            <a:xfrm>
              <a:off x="5751206"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126" name="object 2126" descr=""/>
            <p:cNvSpPr/>
            <p:nvPr/>
          </p:nvSpPr>
          <p:spPr>
            <a:xfrm>
              <a:off x="5751616" y="23940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127" name="object 2127" descr=""/>
            <p:cNvSpPr/>
            <p:nvPr/>
          </p:nvSpPr>
          <p:spPr>
            <a:xfrm>
              <a:off x="5751615"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128" name="object 2128" descr=""/>
            <p:cNvSpPr/>
            <p:nvPr/>
          </p:nvSpPr>
          <p:spPr>
            <a:xfrm>
              <a:off x="5752073" y="2394036"/>
              <a:ext cx="0" cy="75565"/>
            </a:xfrm>
            <a:custGeom>
              <a:avLst/>
              <a:gdLst/>
              <a:ahLst/>
              <a:cxnLst/>
              <a:rect l="l" t="t" r="r" b="b"/>
              <a:pathLst>
                <a:path w="0" h="75564">
                  <a:moveTo>
                    <a:pt x="0" y="75145"/>
                  </a:moveTo>
                  <a:lnTo>
                    <a:pt x="0" y="0"/>
                  </a:lnTo>
                </a:path>
              </a:pathLst>
            </a:custGeom>
            <a:ln w="3175">
              <a:solidFill>
                <a:srgbClr val="565658"/>
              </a:solidFill>
            </a:ln>
          </p:spPr>
          <p:txBody>
            <a:bodyPr wrap="square" lIns="0" tIns="0" rIns="0" bIns="0" rtlCol="0"/>
            <a:lstStyle/>
            <a:p/>
          </p:txBody>
        </p:sp>
        <p:sp>
          <p:nvSpPr>
            <p:cNvPr id="2129" name="object 2129" descr=""/>
            <p:cNvSpPr/>
            <p:nvPr/>
          </p:nvSpPr>
          <p:spPr>
            <a:xfrm>
              <a:off x="5784749" y="2394036"/>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130" name="object 2130" descr=""/>
            <p:cNvSpPr/>
            <p:nvPr/>
          </p:nvSpPr>
          <p:spPr>
            <a:xfrm>
              <a:off x="5784748"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131" name="object 2131" descr=""/>
            <p:cNvSpPr/>
            <p:nvPr/>
          </p:nvSpPr>
          <p:spPr>
            <a:xfrm>
              <a:off x="5784748"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32" name="object 2132" descr=""/>
            <p:cNvSpPr/>
            <p:nvPr/>
          </p:nvSpPr>
          <p:spPr>
            <a:xfrm>
              <a:off x="5785206" y="2458156"/>
              <a:ext cx="0" cy="6350"/>
            </a:xfrm>
            <a:custGeom>
              <a:avLst/>
              <a:gdLst/>
              <a:ahLst/>
              <a:cxnLst/>
              <a:rect l="l" t="t" r="r" b="b"/>
              <a:pathLst>
                <a:path w="0" h="6350">
                  <a:moveTo>
                    <a:pt x="0" y="5842"/>
                  </a:moveTo>
                  <a:lnTo>
                    <a:pt x="0" y="0"/>
                  </a:lnTo>
                </a:path>
              </a:pathLst>
            </a:custGeom>
            <a:ln w="3175">
              <a:solidFill>
                <a:srgbClr val="565658"/>
              </a:solidFill>
            </a:ln>
          </p:spPr>
          <p:txBody>
            <a:bodyPr wrap="square" lIns="0" tIns="0" rIns="0" bIns="0" rtlCol="0"/>
            <a:lstStyle/>
            <a:p/>
          </p:txBody>
        </p:sp>
        <p:sp>
          <p:nvSpPr>
            <p:cNvPr id="2133" name="object 2133" descr=""/>
            <p:cNvSpPr/>
            <p:nvPr/>
          </p:nvSpPr>
          <p:spPr>
            <a:xfrm>
              <a:off x="5785206" y="2394031"/>
              <a:ext cx="0" cy="45085"/>
            </a:xfrm>
            <a:custGeom>
              <a:avLst/>
              <a:gdLst/>
              <a:ahLst/>
              <a:cxnLst/>
              <a:rect l="l" t="t" r="r" b="b"/>
              <a:pathLst>
                <a:path w="0" h="45085">
                  <a:moveTo>
                    <a:pt x="0" y="44691"/>
                  </a:moveTo>
                  <a:lnTo>
                    <a:pt x="0" y="0"/>
                  </a:lnTo>
                </a:path>
              </a:pathLst>
            </a:custGeom>
            <a:ln w="3175">
              <a:solidFill>
                <a:srgbClr val="565658"/>
              </a:solidFill>
            </a:ln>
          </p:spPr>
          <p:txBody>
            <a:bodyPr wrap="square" lIns="0" tIns="0" rIns="0" bIns="0" rtlCol="0"/>
            <a:lstStyle/>
            <a:p/>
          </p:txBody>
        </p:sp>
        <p:sp>
          <p:nvSpPr>
            <p:cNvPr id="2134" name="object 2134" descr=""/>
            <p:cNvSpPr/>
            <p:nvPr/>
          </p:nvSpPr>
          <p:spPr>
            <a:xfrm>
              <a:off x="5755398" y="2644080"/>
              <a:ext cx="3175" cy="0"/>
            </a:xfrm>
            <a:custGeom>
              <a:avLst/>
              <a:gdLst/>
              <a:ahLst/>
              <a:cxnLst/>
              <a:rect l="l" t="t" r="r" b="b"/>
              <a:pathLst>
                <a:path w="3175" h="0">
                  <a:moveTo>
                    <a:pt x="3136" y="0"/>
                  </a:moveTo>
                  <a:lnTo>
                    <a:pt x="0" y="0"/>
                  </a:lnTo>
                </a:path>
              </a:pathLst>
            </a:custGeom>
            <a:ln w="3175">
              <a:solidFill>
                <a:srgbClr val="565658"/>
              </a:solidFill>
            </a:ln>
          </p:spPr>
          <p:txBody>
            <a:bodyPr wrap="square" lIns="0" tIns="0" rIns="0" bIns="0" rtlCol="0"/>
            <a:lstStyle/>
            <a:p/>
          </p:txBody>
        </p:sp>
        <p:sp>
          <p:nvSpPr>
            <p:cNvPr id="2135" name="object 2135" descr=""/>
            <p:cNvSpPr/>
            <p:nvPr/>
          </p:nvSpPr>
          <p:spPr>
            <a:xfrm>
              <a:off x="5754110" y="2644080"/>
              <a:ext cx="1270" cy="0"/>
            </a:xfrm>
            <a:custGeom>
              <a:avLst/>
              <a:gdLst/>
              <a:ahLst/>
              <a:cxnLst/>
              <a:rect l="l" t="t" r="r" b="b"/>
              <a:pathLst>
                <a:path w="1270" h="0">
                  <a:moveTo>
                    <a:pt x="1181" y="0"/>
                  </a:moveTo>
                  <a:lnTo>
                    <a:pt x="0" y="0"/>
                  </a:lnTo>
                </a:path>
              </a:pathLst>
            </a:custGeom>
            <a:ln w="3175">
              <a:solidFill>
                <a:srgbClr val="565658"/>
              </a:solidFill>
            </a:ln>
          </p:spPr>
          <p:txBody>
            <a:bodyPr wrap="square" lIns="0" tIns="0" rIns="0" bIns="0" rtlCol="0"/>
            <a:lstStyle/>
            <a:p/>
          </p:txBody>
        </p:sp>
        <p:sp>
          <p:nvSpPr>
            <p:cNvPr id="2136" name="object 2136" descr=""/>
            <p:cNvSpPr/>
            <p:nvPr/>
          </p:nvSpPr>
          <p:spPr>
            <a:xfrm>
              <a:off x="5735861" y="2644080"/>
              <a:ext cx="9525" cy="0"/>
            </a:xfrm>
            <a:custGeom>
              <a:avLst/>
              <a:gdLst/>
              <a:ahLst/>
              <a:cxnLst/>
              <a:rect l="l" t="t" r="r" b="b"/>
              <a:pathLst>
                <a:path w="9525" h="0">
                  <a:moveTo>
                    <a:pt x="9398" y="0"/>
                  </a:moveTo>
                  <a:lnTo>
                    <a:pt x="0" y="0"/>
                  </a:lnTo>
                </a:path>
              </a:pathLst>
            </a:custGeom>
            <a:ln w="3175">
              <a:solidFill>
                <a:srgbClr val="565658"/>
              </a:solidFill>
            </a:ln>
          </p:spPr>
          <p:txBody>
            <a:bodyPr wrap="square" lIns="0" tIns="0" rIns="0" bIns="0" rtlCol="0"/>
            <a:lstStyle/>
            <a:p/>
          </p:txBody>
        </p:sp>
        <p:sp>
          <p:nvSpPr>
            <p:cNvPr id="2137" name="object 2137" descr=""/>
            <p:cNvSpPr/>
            <p:nvPr/>
          </p:nvSpPr>
          <p:spPr>
            <a:xfrm>
              <a:off x="5544769" y="2601976"/>
              <a:ext cx="0" cy="22860"/>
            </a:xfrm>
            <a:custGeom>
              <a:avLst/>
              <a:gdLst/>
              <a:ahLst/>
              <a:cxnLst/>
              <a:rect l="l" t="t" r="r" b="b"/>
              <a:pathLst>
                <a:path w="0" h="22860">
                  <a:moveTo>
                    <a:pt x="0" y="22656"/>
                  </a:moveTo>
                  <a:lnTo>
                    <a:pt x="0" y="0"/>
                  </a:lnTo>
                </a:path>
              </a:pathLst>
            </a:custGeom>
            <a:ln w="3175">
              <a:solidFill>
                <a:srgbClr val="565658"/>
              </a:solidFill>
            </a:ln>
          </p:spPr>
          <p:txBody>
            <a:bodyPr wrap="square" lIns="0" tIns="0" rIns="0" bIns="0" rtlCol="0"/>
            <a:lstStyle/>
            <a:p/>
          </p:txBody>
        </p:sp>
        <p:sp>
          <p:nvSpPr>
            <p:cNvPr id="2138" name="object 2138" descr=""/>
            <p:cNvSpPr/>
            <p:nvPr/>
          </p:nvSpPr>
          <p:spPr>
            <a:xfrm>
              <a:off x="5564205" y="2644080"/>
              <a:ext cx="22860" cy="0"/>
            </a:xfrm>
            <a:custGeom>
              <a:avLst/>
              <a:gdLst/>
              <a:ahLst/>
              <a:cxnLst/>
              <a:rect l="l" t="t" r="r" b="b"/>
              <a:pathLst>
                <a:path w="22860" h="0">
                  <a:moveTo>
                    <a:pt x="22669" y="0"/>
                  </a:moveTo>
                  <a:lnTo>
                    <a:pt x="0" y="0"/>
                  </a:lnTo>
                </a:path>
              </a:pathLst>
            </a:custGeom>
            <a:ln w="3175">
              <a:solidFill>
                <a:srgbClr val="565658"/>
              </a:solidFill>
            </a:ln>
          </p:spPr>
          <p:txBody>
            <a:bodyPr wrap="square" lIns="0" tIns="0" rIns="0" bIns="0" rtlCol="0"/>
            <a:lstStyle/>
            <a:p/>
          </p:txBody>
        </p:sp>
        <p:sp>
          <p:nvSpPr>
            <p:cNvPr id="2139" name="object 2139" descr=""/>
            <p:cNvSpPr/>
            <p:nvPr/>
          </p:nvSpPr>
          <p:spPr>
            <a:xfrm>
              <a:off x="5544769" y="2430315"/>
              <a:ext cx="0" cy="22860"/>
            </a:xfrm>
            <a:custGeom>
              <a:avLst/>
              <a:gdLst/>
              <a:ahLst/>
              <a:cxnLst/>
              <a:rect l="l" t="t" r="r" b="b"/>
              <a:pathLst>
                <a:path w="0" h="22860">
                  <a:moveTo>
                    <a:pt x="0" y="22656"/>
                  </a:moveTo>
                  <a:lnTo>
                    <a:pt x="0" y="0"/>
                  </a:lnTo>
                </a:path>
              </a:pathLst>
            </a:custGeom>
            <a:ln w="3175">
              <a:solidFill>
                <a:srgbClr val="565658"/>
              </a:solidFill>
            </a:ln>
          </p:spPr>
          <p:txBody>
            <a:bodyPr wrap="square" lIns="0" tIns="0" rIns="0" bIns="0" rtlCol="0"/>
            <a:lstStyle/>
            <a:p/>
          </p:txBody>
        </p:sp>
        <p:sp>
          <p:nvSpPr>
            <p:cNvPr id="2140" name="object 2140" descr=""/>
            <p:cNvSpPr/>
            <p:nvPr/>
          </p:nvSpPr>
          <p:spPr>
            <a:xfrm>
              <a:off x="5564204" y="2410879"/>
              <a:ext cx="22860" cy="0"/>
            </a:xfrm>
            <a:custGeom>
              <a:avLst/>
              <a:gdLst/>
              <a:ahLst/>
              <a:cxnLst/>
              <a:rect l="l" t="t" r="r" b="b"/>
              <a:pathLst>
                <a:path w="22860" h="0">
                  <a:moveTo>
                    <a:pt x="0" y="0"/>
                  </a:moveTo>
                  <a:lnTo>
                    <a:pt x="22669" y="0"/>
                  </a:lnTo>
                </a:path>
              </a:pathLst>
            </a:custGeom>
            <a:ln w="3175">
              <a:solidFill>
                <a:srgbClr val="565658"/>
              </a:solidFill>
            </a:ln>
          </p:spPr>
          <p:txBody>
            <a:bodyPr wrap="square" lIns="0" tIns="0" rIns="0" bIns="0" rtlCol="0"/>
            <a:lstStyle/>
            <a:p/>
          </p:txBody>
        </p:sp>
        <p:sp>
          <p:nvSpPr>
            <p:cNvPr id="2141" name="object 2141" descr=""/>
            <p:cNvSpPr/>
            <p:nvPr/>
          </p:nvSpPr>
          <p:spPr>
            <a:xfrm>
              <a:off x="5586874" y="2642772"/>
              <a:ext cx="0" cy="1905"/>
            </a:xfrm>
            <a:custGeom>
              <a:avLst/>
              <a:gdLst/>
              <a:ahLst/>
              <a:cxnLst/>
              <a:rect l="l" t="t" r="r" b="b"/>
              <a:pathLst>
                <a:path w="0" h="1905">
                  <a:moveTo>
                    <a:pt x="0" y="1308"/>
                  </a:moveTo>
                  <a:lnTo>
                    <a:pt x="0" y="0"/>
                  </a:lnTo>
                </a:path>
              </a:pathLst>
            </a:custGeom>
            <a:ln w="3175">
              <a:solidFill>
                <a:srgbClr val="565658"/>
              </a:solidFill>
            </a:ln>
          </p:spPr>
          <p:txBody>
            <a:bodyPr wrap="square" lIns="0" tIns="0" rIns="0" bIns="0" rtlCol="0"/>
            <a:lstStyle/>
            <a:p/>
          </p:txBody>
        </p:sp>
        <p:sp>
          <p:nvSpPr>
            <p:cNvPr id="2142" name="object 2142" descr=""/>
            <p:cNvSpPr/>
            <p:nvPr/>
          </p:nvSpPr>
          <p:spPr>
            <a:xfrm>
              <a:off x="5724822" y="2644080"/>
              <a:ext cx="11430" cy="0"/>
            </a:xfrm>
            <a:custGeom>
              <a:avLst/>
              <a:gdLst/>
              <a:ahLst/>
              <a:cxnLst/>
              <a:rect l="l" t="t" r="r" b="b"/>
              <a:pathLst>
                <a:path w="11429" h="0">
                  <a:moveTo>
                    <a:pt x="11036" y="0"/>
                  </a:moveTo>
                  <a:lnTo>
                    <a:pt x="0" y="0"/>
                  </a:lnTo>
                </a:path>
              </a:pathLst>
            </a:custGeom>
            <a:ln w="3175">
              <a:solidFill>
                <a:srgbClr val="565658"/>
              </a:solidFill>
            </a:ln>
          </p:spPr>
          <p:txBody>
            <a:bodyPr wrap="square" lIns="0" tIns="0" rIns="0" bIns="0" rtlCol="0"/>
            <a:lstStyle/>
            <a:p/>
          </p:txBody>
        </p:sp>
        <p:sp>
          <p:nvSpPr>
            <p:cNvPr id="2143" name="object 2143" descr=""/>
            <p:cNvSpPr/>
            <p:nvPr/>
          </p:nvSpPr>
          <p:spPr>
            <a:xfrm>
              <a:off x="5674744" y="2644080"/>
              <a:ext cx="20955" cy="0"/>
            </a:xfrm>
            <a:custGeom>
              <a:avLst/>
              <a:gdLst/>
              <a:ahLst/>
              <a:cxnLst/>
              <a:rect l="l" t="t" r="r" b="b"/>
              <a:pathLst>
                <a:path w="20954" h="0">
                  <a:moveTo>
                    <a:pt x="20408" y="0"/>
                  </a:moveTo>
                  <a:lnTo>
                    <a:pt x="0" y="0"/>
                  </a:lnTo>
                </a:path>
              </a:pathLst>
            </a:custGeom>
            <a:ln w="3175">
              <a:solidFill>
                <a:srgbClr val="565658"/>
              </a:solidFill>
            </a:ln>
          </p:spPr>
          <p:txBody>
            <a:bodyPr wrap="square" lIns="0" tIns="0" rIns="0" bIns="0" rtlCol="0"/>
            <a:lstStyle/>
            <a:p/>
          </p:txBody>
        </p:sp>
        <p:sp>
          <p:nvSpPr>
            <p:cNvPr id="2144" name="object 2144" descr=""/>
            <p:cNvSpPr/>
            <p:nvPr/>
          </p:nvSpPr>
          <p:spPr>
            <a:xfrm>
              <a:off x="5586881" y="2644080"/>
              <a:ext cx="63500" cy="0"/>
            </a:xfrm>
            <a:custGeom>
              <a:avLst/>
              <a:gdLst/>
              <a:ahLst/>
              <a:cxnLst/>
              <a:rect l="l" t="t" r="r" b="b"/>
              <a:pathLst>
                <a:path w="63500" h="0">
                  <a:moveTo>
                    <a:pt x="63233" y="0"/>
                  </a:moveTo>
                  <a:lnTo>
                    <a:pt x="0" y="0"/>
                  </a:lnTo>
                </a:path>
              </a:pathLst>
            </a:custGeom>
            <a:ln w="3175">
              <a:solidFill>
                <a:srgbClr val="565658"/>
              </a:solidFill>
            </a:ln>
          </p:spPr>
          <p:txBody>
            <a:bodyPr wrap="square" lIns="0" tIns="0" rIns="0" bIns="0" rtlCol="0"/>
            <a:lstStyle/>
            <a:p/>
          </p:txBody>
        </p:sp>
        <p:sp>
          <p:nvSpPr>
            <p:cNvPr id="2145" name="object 2145" descr=""/>
            <p:cNvSpPr/>
            <p:nvPr/>
          </p:nvSpPr>
          <p:spPr>
            <a:xfrm>
              <a:off x="5735858" y="2642778"/>
              <a:ext cx="0" cy="1905"/>
            </a:xfrm>
            <a:custGeom>
              <a:avLst/>
              <a:gdLst/>
              <a:ahLst/>
              <a:cxnLst/>
              <a:rect l="l" t="t" r="r" b="b"/>
              <a:pathLst>
                <a:path w="0" h="1905">
                  <a:moveTo>
                    <a:pt x="0" y="0"/>
                  </a:moveTo>
                  <a:lnTo>
                    <a:pt x="0" y="1295"/>
                  </a:lnTo>
                </a:path>
              </a:pathLst>
            </a:custGeom>
            <a:ln w="3175">
              <a:solidFill>
                <a:srgbClr val="565658"/>
              </a:solidFill>
            </a:ln>
          </p:spPr>
          <p:txBody>
            <a:bodyPr wrap="square" lIns="0" tIns="0" rIns="0" bIns="0" rtlCol="0"/>
            <a:lstStyle/>
            <a:p/>
          </p:txBody>
        </p:sp>
        <p:sp>
          <p:nvSpPr>
            <p:cNvPr id="2146" name="object 2146" descr=""/>
            <p:cNvSpPr/>
            <p:nvPr/>
          </p:nvSpPr>
          <p:spPr>
            <a:xfrm>
              <a:off x="5586874" y="2410873"/>
              <a:ext cx="0" cy="1905"/>
            </a:xfrm>
            <a:custGeom>
              <a:avLst/>
              <a:gdLst/>
              <a:ahLst/>
              <a:cxnLst/>
              <a:rect l="l" t="t" r="r" b="b"/>
              <a:pathLst>
                <a:path w="0" h="1905">
                  <a:moveTo>
                    <a:pt x="0" y="1295"/>
                  </a:moveTo>
                  <a:lnTo>
                    <a:pt x="0" y="0"/>
                  </a:lnTo>
                </a:path>
              </a:pathLst>
            </a:custGeom>
            <a:ln w="3175">
              <a:solidFill>
                <a:srgbClr val="565658"/>
              </a:solidFill>
            </a:ln>
          </p:spPr>
          <p:txBody>
            <a:bodyPr wrap="square" lIns="0" tIns="0" rIns="0" bIns="0" rtlCol="0"/>
            <a:lstStyle/>
            <a:p/>
          </p:txBody>
        </p:sp>
        <p:sp>
          <p:nvSpPr>
            <p:cNvPr id="2147" name="object 2147" descr=""/>
            <p:cNvSpPr/>
            <p:nvPr/>
          </p:nvSpPr>
          <p:spPr>
            <a:xfrm>
              <a:off x="5586874" y="2410879"/>
              <a:ext cx="33020" cy="0"/>
            </a:xfrm>
            <a:custGeom>
              <a:avLst/>
              <a:gdLst/>
              <a:ahLst/>
              <a:cxnLst/>
              <a:rect l="l" t="t" r="r" b="b"/>
              <a:pathLst>
                <a:path w="33020" h="0">
                  <a:moveTo>
                    <a:pt x="0" y="0"/>
                  </a:moveTo>
                  <a:lnTo>
                    <a:pt x="32600" y="0"/>
                  </a:lnTo>
                </a:path>
              </a:pathLst>
            </a:custGeom>
            <a:ln w="3175">
              <a:solidFill>
                <a:srgbClr val="565658"/>
              </a:solidFill>
            </a:ln>
          </p:spPr>
          <p:txBody>
            <a:bodyPr wrap="square" lIns="0" tIns="0" rIns="0" bIns="0" rtlCol="0"/>
            <a:lstStyle/>
            <a:p/>
          </p:txBody>
        </p:sp>
        <p:sp>
          <p:nvSpPr>
            <p:cNvPr id="2148" name="object 2148" descr=""/>
            <p:cNvSpPr/>
            <p:nvPr/>
          </p:nvSpPr>
          <p:spPr>
            <a:xfrm>
              <a:off x="5703265" y="2410879"/>
              <a:ext cx="23495" cy="0"/>
            </a:xfrm>
            <a:custGeom>
              <a:avLst/>
              <a:gdLst/>
              <a:ahLst/>
              <a:cxnLst/>
              <a:rect l="l" t="t" r="r" b="b"/>
              <a:pathLst>
                <a:path w="23495" h="0">
                  <a:moveTo>
                    <a:pt x="0" y="0"/>
                  </a:moveTo>
                  <a:lnTo>
                    <a:pt x="22885" y="0"/>
                  </a:lnTo>
                </a:path>
              </a:pathLst>
            </a:custGeom>
            <a:ln w="3175">
              <a:solidFill>
                <a:srgbClr val="565658"/>
              </a:solidFill>
            </a:ln>
          </p:spPr>
          <p:txBody>
            <a:bodyPr wrap="square" lIns="0" tIns="0" rIns="0" bIns="0" rtlCol="0"/>
            <a:lstStyle/>
            <a:p/>
          </p:txBody>
        </p:sp>
        <p:sp>
          <p:nvSpPr>
            <p:cNvPr id="2149" name="object 2149" descr=""/>
            <p:cNvSpPr/>
            <p:nvPr/>
          </p:nvSpPr>
          <p:spPr>
            <a:xfrm>
              <a:off x="5544775" y="2601974"/>
              <a:ext cx="1905" cy="0"/>
            </a:xfrm>
            <a:custGeom>
              <a:avLst/>
              <a:gdLst/>
              <a:ahLst/>
              <a:cxnLst/>
              <a:rect l="l" t="t" r="r" b="b"/>
              <a:pathLst>
                <a:path w="1904" h="0">
                  <a:moveTo>
                    <a:pt x="1282" y="0"/>
                  </a:moveTo>
                  <a:lnTo>
                    <a:pt x="0" y="0"/>
                  </a:lnTo>
                </a:path>
              </a:pathLst>
            </a:custGeom>
            <a:ln w="3175">
              <a:solidFill>
                <a:srgbClr val="565658"/>
              </a:solidFill>
            </a:ln>
          </p:spPr>
          <p:txBody>
            <a:bodyPr wrap="square" lIns="0" tIns="0" rIns="0" bIns="0" rtlCol="0"/>
            <a:lstStyle/>
            <a:p/>
          </p:txBody>
        </p:sp>
        <p:sp>
          <p:nvSpPr>
            <p:cNvPr id="2150" name="object 2150" descr=""/>
            <p:cNvSpPr/>
            <p:nvPr/>
          </p:nvSpPr>
          <p:spPr>
            <a:xfrm>
              <a:off x="5544769" y="2595485"/>
              <a:ext cx="0" cy="6985"/>
            </a:xfrm>
            <a:custGeom>
              <a:avLst/>
              <a:gdLst/>
              <a:ahLst/>
              <a:cxnLst/>
              <a:rect l="l" t="t" r="r" b="b"/>
              <a:pathLst>
                <a:path w="0" h="6985">
                  <a:moveTo>
                    <a:pt x="0" y="6489"/>
                  </a:moveTo>
                  <a:lnTo>
                    <a:pt x="0" y="0"/>
                  </a:lnTo>
                </a:path>
              </a:pathLst>
            </a:custGeom>
            <a:ln w="3175">
              <a:solidFill>
                <a:srgbClr val="565658"/>
              </a:solidFill>
            </a:ln>
          </p:spPr>
          <p:txBody>
            <a:bodyPr wrap="square" lIns="0" tIns="0" rIns="0" bIns="0" rtlCol="0"/>
            <a:lstStyle/>
            <a:p/>
          </p:txBody>
        </p:sp>
        <p:sp>
          <p:nvSpPr>
            <p:cNvPr id="2151" name="object 2151" descr=""/>
            <p:cNvSpPr/>
            <p:nvPr/>
          </p:nvSpPr>
          <p:spPr>
            <a:xfrm>
              <a:off x="5544769" y="2452972"/>
              <a:ext cx="1905" cy="0"/>
            </a:xfrm>
            <a:custGeom>
              <a:avLst/>
              <a:gdLst/>
              <a:ahLst/>
              <a:cxnLst/>
              <a:rect l="l" t="t" r="r" b="b"/>
              <a:pathLst>
                <a:path w="1904" h="0">
                  <a:moveTo>
                    <a:pt x="0" y="0"/>
                  </a:moveTo>
                  <a:lnTo>
                    <a:pt x="1295" y="0"/>
                  </a:lnTo>
                </a:path>
              </a:pathLst>
            </a:custGeom>
            <a:ln w="3175">
              <a:solidFill>
                <a:srgbClr val="565658"/>
              </a:solidFill>
            </a:ln>
          </p:spPr>
          <p:txBody>
            <a:bodyPr wrap="square" lIns="0" tIns="0" rIns="0" bIns="0" rtlCol="0"/>
            <a:lstStyle/>
            <a:p/>
          </p:txBody>
        </p:sp>
        <p:sp>
          <p:nvSpPr>
            <p:cNvPr id="2152" name="object 2152" descr=""/>
            <p:cNvSpPr/>
            <p:nvPr/>
          </p:nvSpPr>
          <p:spPr>
            <a:xfrm>
              <a:off x="5544769" y="2452982"/>
              <a:ext cx="0" cy="6985"/>
            </a:xfrm>
            <a:custGeom>
              <a:avLst/>
              <a:gdLst/>
              <a:ahLst/>
              <a:cxnLst/>
              <a:rect l="l" t="t" r="r" b="b"/>
              <a:pathLst>
                <a:path w="0" h="6985">
                  <a:moveTo>
                    <a:pt x="0" y="6476"/>
                  </a:moveTo>
                  <a:lnTo>
                    <a:pt x="0" y="0"/>
                  </a:lnTo>
                </a:path>
              </a:pathLst>
            </a:custGeom>
            <a:ln w="3175">
              <a:solidFill>
                <a:srgbClr val="565658"/>
              </a:solidFill>
            </a:ln>
          </p:spPr>
          <p:txBody>
            <a:bodyPr wrap="square" lIns="0" tIns="0" rIns="0" bIns="0" rtlCol="0"/>
            <a:lstStyle/>
            <a:p/>
          </p:txBody>
        </p:sp>
        <p:sp>
          <p:nvSpPr>
            <p:cNvPr id="2153" name="object 2153" descr=""/>
            <p:cNvSpPr/>
            <p:nvPr/>
          </p:nvSpPr>
          <p:spPr>
            <a:xfrm>
              <a:off x="5703451" y="2412168"/>
              <a:ext cx="22860" cy="0"/>
            </a:xfrm>
            <a:custGeom>
              <a:avLst/>
              <a:gdLst/>
              <a:ahLst/>
              <a:cxnLst/>
              <a:rect l="l" t="t" r="r" b="b"/>
              <a:pathLst>
                <a:path w="22860" h="0">
                  <a:moveTo>
                    <a:pt x="22694" y="0"/>
                  </a:moveTo>
                  <a:lnTo>
                    <a:pt x="0" y="0"/>
                  </a:lnTo>
                </a:path>
              </a:pathLst>
            </a:custGeom>
            <a:ln w="3175">
              <a:solidFill>
                <a:srgbClr val="565658"/>
              </a:solidFill>
            </a:ln>
          </p:spPr>
          <p:txBody>
            <a:bodyPr wrap="square" lIns="0" tIns="0" rIns="0" bIns="0" rtlCol="0"/>
            <a:lstStyle/>
            <a:p/>
          </p:txBody>
        </p:sp>
        <p:sp>
          <p:nvSpPr>
            <p:cNvPr id="2154" name="object 2154" descr=""/>
            <p:cNvSpPr/>
            <p:nvPr/>
          </p:nvSpPr>
          <p:spPr>
            <a:xfrm>
              <a:off x="5586872" y="2412168"/>
              <a:ext cx="33020" cy="0"/>
            </a:xfrm>
            <a:custGeom>
              <a:avLst/>
              <a:gdLst/>
              <a:ahLst/>
              <a:cxnLst/>
              <a:rect l="l" t="t" r="r" b="b"/>
              <a:pathLst>
                <a:path w="33020" h="0">
                  <a:moveTo>
                    <a:pt x="32397" y="0"/>
                  </a:moveTo>
                  <a:lnTo>
                    <a:pt x="0" y="0"/>
                  </a:lnTo>
                </a:path>
              </a:pathLst>
            </a:custGeom>
            <a:ln w="3175">
              <a:solidFill>
                <a:srgbClr val="565658"/>
              </a:solidFill>
            </a:ln>
          </p:spPr>
          <p:txBody>
            <a:bodyPr wrap="square" lIns="0" tIns="0" rIns="0" bIns="0" rtlCol="0"/>
            <a:lstStyle/>
            <a:p/>
          </p:txBody>
        </p:sp>
        <p:sp>
          <p:nvSpPr>
            <p:cNvPr id="2155" name="object 2155" descr=""/>
            <p:cNvSpPr/>
            <p:nvPr/>
          </p:nvSpPr>
          <p:spPr>
            <a:xfrm>
              <a:off x="5586874" y="2412168"/>
              <a:ext cx="0" cy="18415"/>
            </a:xfrm>
            <a:custGeom>
              <a:avLst/>
              <a:gdLst/>
              <a:ahLst/>
              <a:cxnLst/>
              <a:rect l="l" t="t" r="r" b="b"/>
              <a:pathLst>
                <a:path w="0" h="18414">
                  <a:moveTo>
                    <a:pt x="0" y="0"/>
                  </a:moveTo>
                  <a:lnTo>
                    <a:pt x="0" y="18148"/>
                  </a:lnTo>
                </a:path>
              </a:pathLst>
            </a:custGeom>
            <a:ln w="3175">
              <a:solidFill>
                <a:srgbClr val="565658"/>
              </a:solidFill>
            </a:ln>
          </p:spPr>
          <p:txBody>
            <a:bodyPr wrap="square" lIns="0" tIns="0" rIns="0" bIns="0" rtlCol="0"/>
            <a:lstStyle/>
            <a:p/>
          </p:txBody>
        </p:sp>
        <p:sp>
          <p:nvSpPr>
            <p:cNvPr id="2156" name="object 2156" descr=""/>
            <p:cNvSpPr/>
            <p:nvPr/>
          </p:nvSpPr>
          <p:spPr>
            <a:xfrm>
              <a:off x="5546055" y="2452972"/>
              <a:ext cx="18415" cy="0"/>
            </a:xfrm>
            <a:custGeom>
              <a:avLst/>
              <a:gdLst/>
              <a:ahLst/>
              <a:cxnLst/>
              <a:rect l="l" t="t" r="r" b="b"/>
              <a:pathLst>
                <a:path w="18414" h="0">
                  <a:moveTo>
                    <a:pt x="18148" y="0"/>
                  </a:moveTo>
                  <a:lnTo>
                    <a:pt x="0" y="0"/>
                  </a:lnTo>
                </a:path>
              </a:pathLst>
            </a:custGeom>
            <a:ln w="3175">
              <a:solidFill>
                <a:srgbClr val="565658"/>
              </a:solidFill>
            </a:ln>
          </p:spPr>
          <p:txBody>
            <a:bodyPr wrap="square" lIns="0" tIns="0" rIns="0" bIns="0" rtlCol="0"/>
            <a:lstStyle/>
            <a:p/>
          </p:txBody>
        </p:sp>
        <p:sp>
          <p:nvSpPr>
            <p:cNvPr id="2157" name="object 2157" descr=""/>
            <p:cNvSpPr/>
            <p:nvPr/>
          </p:nvSpPr>
          <p:spPr>
            <a:xfrm>
              <a:off x="5546058" y="2452972"/>
              <a:ext cx="0" cy="6985"/>
            </a:xfrm>
            <a:custGeom>
              <a:avLst/>
              <a:gdLst/>
              <a:ahLst/>
              <a:cxnLst/>
              <a:rect l="l" t="t" r="r" b="b"/>
              <a:pathLst>
                <a:path w="0" h="6985">
                  <a:moveTo>
                    <a:pt x="0" y="0"/>
                  </a:moveTo>
                  <a:lnTo>
                    <a:pt x="0" y="6489"/>
                  </a:lnTo>
                </a:path>
              </a:pathLst>
            </a:custGeom>
            <a:ln w="3175">
              <a:solidFill>
                <a:srgbClr val="565658"/>
              </a:solidFill>
            </a:ln>
          </p:spPr>
          <p:txBody>
            <a:bodyPr wrap="square" lIns="0" tIns="0" rIns="0" bIns="0" rtlCol="0"/>
            <a:lstStyle/>
            <a:p/>
          </p:txBody>
        </p:sp>
        <p:sp>
          <p:nvSpPr>
            <p:cNvPr id="2158" name="object 2158" descr=""/>
            <p:cNvSpPr/>
            <p:nvPr/>
          </p:nvSpPr>
          <p:spPr>
            <a:xfrm>
              <a:off x="5546058" y="2595487"/>
              <a:ext cx="0" cy="6985"/>
            </a:xfrm>
            <a:custGeom>
              <a:avLst/>
              <a:gdLst/>
              <a:ahLst/>
              <a:cxnLst/>
              <a:rect l="l" t="t" r="r" b="b"/>
              <a:pathLst>
                <a:path w="0" h="6985">
                  <a:moveTo>
                    <a:pt x="0" y="0"/>
                  </a:moveTo>
                  <a:lnTo>
                    <a:pt x="0" y="6489"/>
                  </a:lnTo>
                </a:path>
              </a:pathLst>
            </a:custGeom>
            <a:ln w="3175">
              <a:solidFill>
                <a:srgbClr val="565658"/>
              </a:solidFill>
            </a:ln>
          </p:spPr>
          <p:txBody>
            <a:bodyPr wrap="square" lIns="0" tIns="0" rIns="0" bIns="0" rtlCol="0"/>
            <a:lstStyle/>
            <a:p/>
          </p:txBody>
        </p:sp>
        <p:sp>
          <p:nvSpPr>
            <p:cNvPr id="2159" name="object 2159" descr=""/>
            <p:cNvSpPr/>
            <p:nvPr/>
          </p:nvSpPr>
          <p:spPr>
            <a:xfrm>
              <a:off x="5546058" y="2601974"/>
              <a:ext cx="18415" cy="0"/>
            </a:xfrm>
            <a:custGeom>
              <a:avLst/>
              <a:gdLst/>
              <a:ahLst/>
              <a:cxnLst/>
              <a:rect l="l" t="t" r="r" b="b"/>
              <a:pathLst>
                <a:path w="18414" h="0">
                  <a:moveTo>
                    <a:pt x="0" y="0"/>
                  </a:moveTo>
                  <a:lnTo>
                    <a:pt x="18148" y="0"/>
                  </a:lnTo>
                </a:path>
              </a:pathLst>
            </a:custGeom>
            <a:ln w="3175">
              <a:solidFill>
                <a:srgbClr val="565658"/>
              </a:solidFill>
            </a:ln>
          </p:spPr>
          <p:txBody>
            <a:bodyPr wrap="square" lIns="0" tIns="0" rIns="0" bIns="0" rtlCol="0"/>
            <a:lstStyle/>
            <a:p/>
          </p:txBody>
        </p:sp>
        <p:sp>
          <p:nvSpPr>
            <p:cNvPr id="2160" name="object 2160" descr=""/>
            <p:cNvSpPr/>
            <p:nvPr/>
          </p:nvSpPr>
          <p:spPr>
            <a:xfrm>
              <a:off x="5586874" y="2624633"/>
              <a:ext cx="0" cy="18415"/>
            </a:xfrm>
            <a:custGeom>
              <a:avLst/>
              <a:gdLst/>
              <a:ahLst/>
              <a:cxnLst/>
              <a:rect l="l" t="t" r="r" b="b"/>
              <a:pathLst>
                <a:path w="0" h="18414">
                  <a:moveTo>
                    <a:pt x="0" y="0"/>
                  </a:moveTo>
                  <a:lnTo>
                    <a:pt x="0" y="18148"/>
                  </a:lnTo>
                </a:path>
              </a:pathLst>
            </a:custGeom>
            <a:ln w="3175">
              <a:solidFill>
                <a:srgbClr val="565658"/>
              </a:solidFill>
            </a:ln>
          </p:spPr>
          <p:txBody>
            <a:bodyPr wrap="square" lIns="0" tIns="0" rIns="0" bIns="0" rtlCol="0"/>
            <a:lstStyle/>
            <a:p/>
          </p:txBody>
        </p:sp>
        <p:sp>
          <p:nvSpPr>
            <p:cNvPr id="2161" name="object 2161" descr=""/>
            <p:cNvSpPr/>
            <p:nvPr/>
          </p:nvSpPr>
          <p:spPr>
            <a:xfrm>
              <a:off x="5586874" y="2642778"/>
              <a:ext cx="65405" cy="0"/>
            </a:xfrm>
            <a:custGeom>
              <a:avLst/>
              <a:gdLst/>
              <a:ahLst/>
              <a:cxnLst/>
              <a:rect l="l" t="t" r="r" b="b"/>
              <a:pathLst>
                <a:path w="65404" h="0">
                  <a:moveTo>
                    <a:pt x="0" y="0"/>
                  </a:moveTo>
                  <a:lnTo>
                    <a:pt x="65277" y="0"/>
                  </a:lnTo>
                </a:path>
              </a:pathLst>
            </a:custGeom>
            <a:ln w="3175">
              <a:solidFill>
                <a:srgbClr val="565658"/>
              </a:solidFill>
            </a:ln>
          </p:spPr>
          <p:txBody>
            <a:bodyPr wrap="square" lIns="0" tIns="0" rIns="0" bIns="0" rtlCol="0"/>
            <a:lstStyle/>
            <a:p/>
          </p:txBody>
        </p:sp>
        <p:sp>
          <p:nvSpPr>
            <p:cNvPr id="2162" name="object 2162" descr=""/>
            <p:cNvSpPr/>
            <p:nvPr/>
          </p:nvSpPr>
          <p:spPr>
            <a:xfrm>
              <a:off x="5675508" y="2642778"/>
              <a:ext cx="19685" cy="0"/>
            </a:xfrm>
            <a:custGeom>
              <a:avLst/>
              <a:gdLst/>
              <a:ahLst/>
              <a:cxnLst/>
              <a:rect l="l" t="t" r="r" b="b"/>
              <a:pathLst>
                <a:path w="19685" h="0">
                  <a:moveTo>
                    <a:pt x="0" y="0"/>
                  </a:moveTo>
                  <a:lnTo>
                    <a:pt x="19583" y="0"/>
                  </a:lnTo>
                </a:path>
              </a:pathLst>
            </a:custGeom>
            <a:ln w="3175">
              <a:solidFill>
                <a:srgbClr val="565658"/>
              </a:solidFill>
            </a:ln>
          </p:spPr>
          <p:txBody>
            <a:bodyPr wrap="square" lIns="0" tIns="0" rIns="0" bIns="0" rtlCol="0"/>
            <a:lstStyle/>
            <a:p/>
          </p:txBody>
        </p:sp>
        <p:sp>
          <p:nvSpPr>
            <p:cNvPr id="2163" name="object 2163" descr=""/>
            <p:cNvSpPr/>
            <p:nvPr/>
          </p:nvSpPr>
          <p:spPr>
            <a:xfrm>
              <a:off x="5724690" y="2642778"/>
              <a:ext cx="11430" cy="0"/>
            </a:xfrm>
            <a:custGeom>
              <a:avLst/>
              <a:gdLst/>
              <a:ahLst/>
              <a:cxnLst/>
              <a:rect l="l" t="t" r="r" b="b"/>
              <a:pathLst>
                <a:path w="11429" h="0">
                  <a:moveTo>
                    <a:pt x="0" y="0"/>
                  </a:moveTo>
                  <a:lnTo>
                    <a:pt x="11163" y="0"/>
                  </a:lnTo>
                </a:path>
              </a:pathLst>
            </a:custGeom>
            <a:ln w="3175">
              <a:solidFill>
                <a:srgbClr val="565658"/>
              </a:solidFill>
            </a:ln>
          </p:spPr>
          <p:txBody>
            <a:bodyPr wrap="square" lIns="0" tIns="0" rIns="0" bIns="0" rtlCol="0"/>
            <a:lstStyle/>
            <a:p/>
          </p:txBody>
        </p:sp>
        <p:sp>
          <p:nvSpPr>
            <p:cNvPr id="2164" name="object 2164" descr=""/>
            <p:cNvSpPr/>
            <p:nvPr/>
          </p:nvSpPr>
          <p:spPr>
            <a:xfrm>
              <a:off x="5735858" y="2639404"/>
              <a:ext cx="0" cy="3810"/>
            </a:xfrm>
            <a:custGeom>
              <a:avLst/>
              <a:gdLst/>
              <a:ahLst/>
              <a:cxnLst/>
              <a:rect l="l" t="t" r="r" b="b"/>
              <a:pathLst>
                <a:path w="0" h="3810">
                  <a:moveTo>
                    <a:pt x="0" y="0"/>
                  </a:moveTo>
                  <a:lnTo>
                    <a:pt x="0" y="3378"/>
                  </a:lnTo>
                </a:path>
              </a:pathLst>
            </a:custGeom>
            <a:ln w="3175">
              <a:solidFill>
                <a:srgbClr val="565658"/>
              </a:solidFill>
            </a:ln>
          </p:spPr>
          <p:txBody>
            <a:bodyPr wrap="square" lIns="0" tIns="0" rIns="0" bIns="0" rtlCol="0"/>
            <a:lstStyle/>
            <a:p/>
          </p:txBody>
        </p:sp>
        <p:sp>
          <p:nvSpPr>
            <p:cNvPr id="2165" name="object 2165" descr=""/>
            <p:cNvSpPr/>
            <p:nvPr/>
          </p:nvSpPr>
          <p:spPr>
            <a:xfrm>
              <a:off x="5544769" y="2595487"/>
              <a:ext cx="1905" cy="0"/>
            </a:xfrm>
            <a:custGeom>
              <a:avLst/>
              <a:gdLst/>
              <a:ahLst/>
              <a:cxnLst/>
              <a:rect l="l" t="t" r="r" b="b"/>
              <a:pathLst>
                <a:path w="1904" h="0">
                  <a:moveTo>
                    <a:pt x="0" y="0"/>
                  </a:moveTo>
                  <a:lnTo>
                    <a:pt x="1295" y="0"/>
                  </a:lnTo>
                </a:path>
              </a:pathLst>
            </a:custGeom>
            <a:ln w="3175">
              <a:solidFill>
                <a:srgbClr val="565658"/>
              </a:solidFill>
            </a:ln>
          </p:spPr>
          <p:txBody>
            <a:bodyPr wrap="square" lIns="0" tIns="0" rIns="0" bIns="0" rtlCol="0"/>
            <a:lstStyle/>
            <a:p/>
          </p:txBody>
        </p:sp>
        <p:sp>
          <p:nvSpPr>
            <p:cNvPr id="2166" name="object 2166" descr=""/>
            <p:cNvSpPr/>
            <p:nvPr/>
          </p:nvSpPr>
          <p:spPr>
            <a:xfrm>
              <a:off x="5544769" y="2459459"/>
              <a:ext cx="1905" cy="0"/>
            </a:xfrm>
            <a:custGeom>
              <a:avLst/>
              <a:gdLst/>
              <a:ahLst/>
              <a:cxnLst/>
              <a:rect l="l" t="t" r="r" b="b"/>
              <a:pathLst>
                <a:path w="1904" h="0">
                  <a:moveTo>
                    <a:pt x="0" y="0"/>
                  </a:moveTo>
                  <a:lnTo>
                    <a:pt x="1295" y="0"/>
                  </a:lnTo>
                </a:path>
              </a:pathLst>
            </a:custGeom>
            <a:ln w="3175">
              <a:solidFill>
                <a:srgbClr val="565658"/>
              </a:solidFill>
            </a:ln>
          </p:spPr>
          <p:txBody>
            <a:bodyPr wrap="square" lIns="0" tIns="0" rIns="0" bIns="0" rtlCol="0"/>
            <a:lstStyle/>
            <a:p/>
          </p:txBody>
        </p:sp>
        <p:sp>
          <p:nvSpPr>
            <p:cNvPr id="2167" name="object 2167" descr=""/>
            <p:cNvSpPr/>
            <p:nvPr/>
          </p:nvSpPr>
          <p:spPr>
            <a:xfrm>
              <a:off x="5575738" y="2455949"/>
              <a:ext cx="2540" cy="2540"/>
            </a:xfrm>
            <a:custGeom>
              <a:avLst/>
              <a:gdLst/>
              <a:ahLst/>
              <a:cxnLst/>
              <a:rect l="l" t="t" r="r" b="b"/>
              <a:pathLst>
                <a:path w="2539" h="2539">
                  <a:moveTo>
                    <a:pt x="0" y="0"/>
                  </a:moveTo>
                  <a:lnTo>
                    <a:pt x="2463" y="2057"/>
                  </a:lnTo>
                </a:path>
              </a:pathLst>
            </a:custGeom>
            <a:ln w="3175">
              <a:solidFill>
                <a:srgbClr val="565658"/>
              </a:solidFill>
            </a:ln>
          </p:spPr>
          <p:txBody>
            <a:bodyPr wrap="square" lIns="0" tIns="0" rIns="0" bIns="0" rtlCol="0"/>
            <a:lstStyle/>
            <a:p/>
          </p:txBody>
        </p:sp>
        <p:sp>
          <p:nvSpPr>
            <p:cNvPr id="2168" name="object 2168" descr=""/>
            <p:cNvSpPr/>
            <p:nvPr/>
          </p:nvSpPr>
          <p:spPr>
            <a:xfrm>
              <a:off x="5575735" y="2596926"/>
              <a:ext cx="2540" cy="2540"/>
            </a:xfrm>
            <a:custGeom>
              <a:avLst/>
              <a:gdLst/>
              <a:ahLst/>
              <a:cxnLst/>
              <a:rect l="l" t="t" r="r" b="b"/>
              <a:pathLst>
                <a:path w="2539" h="2539">
                  <a:moveTo>
                    <a:pt x="2476" y="0"/>
                  </a:moveTo>
                  <a:lnTo>
                    <a:pt x="0" y="2082"/>
                  </a:lnTo>
                </a:path>
              </a:pathLst>
            </a:custGeom>
            <a:ln w="3175">
              <a:solidFill>
                <a:srgbClr val="565658"/>
              </a:solidFill>
            </a:ln>
          </p:spPr>
          <p:txBody>
            <a:bodyPr wrap="square" lIns="0" tIns="0" rIns="0" bIns="0" rtlCol="0"/>
            <a:lstStyle/>
            <a:p/>
          </p:txBody>
        </p:sp>
        <p:sp>
          <p:nvSpPr>
            <p:cNvPr id="2169" name="object 2169" descr=""/>
            <p:cNvSpPr/>
            <p:nvPr/>
          </p:nvSpPr>
          <p:spPr>
            <a:xfrm>
              <a:off x="5546058" y="2459459"/>
              <a:ext cx="22225" cy="0"/>
            </a:xfrm>
            <a:custGeom>
              <a:avLst/>
              <a:gdLst/>
              <a:ahLst/>
              <a:cxnLst/>
              <a:rect l="l" t="t" r="r" b="b"/>
              <a:pathLst>
                <a:path w="22225" h="0">
                  <a:moveTo>
                    <a:pt x="0" y="0"/>
                  </a:moveTo>
                  <a:lnTo>
                    <a:pt x="22161" y="0"/>
                  </a:lnTo>
                </a:path>
              </a:pathLst>
            </a:custGeom>
            <a:ln w="3175">
              <a:solidFill>
                <a:srgbClr val="565658"/>
              </a:solidFill>
            </a:ln>
          </p:spPr>
          <p:txBody>
            <a:bodyPr wrap="square" lIns="0" tIns="0" rIns="0" bIns="0" rtlCol="0"/>
            <a:lstStyle/>
            <a:p/>
          </p:txBody>
        </p:sp>
        <p:sp>
          <p:nvSpPr>
            <p:cNvPr id="2170" name="object 2170" descr=""/>
            <p:cNvSpPr/>
            <p:nvPr/>
          </p:nvSpPr>
          <p:spPr>
            <a:xfrm>
              <a:off x="5568222" y="2459458"/>
              <a:ext cx="0" cy="3810"/>
            </a:xfrm>
            <a:custGeom>
              <a:avLst/>
              <a:gdLst/>
              <a:ahLst/>
              <a:cxnLst/>
              <a:rect l="l" t="t" r="r" b="b"/>
              <a:pathLst>
                <a:path w="0" h="3810">
                  <a:moveTo>
                    <a:pt x="0" y="3238"/>
                  </a:moveTo>
                  <a:lnTo>
                    <a:pt x="0" y="0"/>
                  </a:lnTo>
                </a:path>
              </a:pathLst>
            </a:custGeom>
            <a:ln w="3175">
              <a:solidFill>
                <a:srgbClr val="565658"/>
              </a:solidFill>
            </a:ln>
          </p:spPr>
          <p:txBody>
            <a:bodyPr wrap="square" lIns="0" tIns="0" rIns="0" bIns="0" rtlCol="0"/>
            <a:lstStyle/>
            <a:p/>
          </p:txBody>
        </p:sp>
        <p:sp>
          <p:nvSpPr>
            <p:cNvPr id="2171" name="object 2171" descr=""/>
            <p:cNvSpPr/>
            <p:nvPr/>
          </p:nvSpPr>
          <p:spPr>
            <a:xfrm>
              <a:off x="5546060" y="2592249"/>
              <a:ext cx="22225" cy="3810"/>
            </a:xfrm>
            <a:custGeom>
              <a:avLst/>
              <a:gdLst/>
              <a:ahLst/>
              <a:cxnLst/>
              <a:rect l="l" t="t" r="r" b="b"/>
              <a:pathLst>
                <a:path w="22225" h="3810">
                  <a:moveTo>
                    <a:pt x="22161" y="3238"/>
                  </a:moveTo>
                  <a:lnTo>
                    <a:pt x="0" y="3238"/>
                  </a:lnTo>
                </a:path>
                <a:path w="22225" h="3810">
                  <a:moveTo>
                    <a:pt x="22161" y="3238"/>
                  </a:moveTo>
                  <a:lnTo>
                    <a:pt x="22161" y="0"/>
                  </a:lnTo>
                </a:path>
              </a:pathLst>
            </a:custGeom>
            <a:ln w="3175">
              <a:solidFill>
                <a:srgbClr val="565658"/>
              </a:solidFill>
            </a:ln>
          </p:spPr>
          <p:txBody>
            <a:bodyPr wrap="square" lIns="0" tIns="0" rIns="0" bIns="0" rtlCol="0"/>
            <a:lstStyle/>
            <a:p/>
          </p:txBody>
        </p:sp>
        <p:sp>
          <p:nvSpPr>
            <p:cNvPr id="2172" name="object 2172" descr=""/>
            <p:cNvSpPr/>
            <p:nvPr/>
          </p:nvSpPr>
          <p:spPr>
            <a:xfrm>
              <a:off x="5512380" y="2462696"/>
              <a:ext cx="62230" cy="0"/>
            </a:xfrm>
            <a:custGeom>
              <a:avLst/>
              <a:gdLst/>
              <a:ahLst/>
              <a:cxnLst/>
              <a:rect l="l" t="t" r="r" b="b"/>
              <a:pathLst>
                <a:path w="62229" h="0">
                  <a:moveTo>
                    <a:pt x="0" y="0"/>
                  </a:moveTo>
                  <a:lnTo>
                    <a:pt x="62014" y="0"/>
                  </a:lnTo>
                </a:path>
              </a:pathLst>
            </a:custGeom>
            <a:ln w="3175">
              <a:solidFill>
                <a:srgbClr val="565658"/>
              </a:solidFill>
            </a:ln>
          </p:spPr>
          <p:txBody>
            <a:bodyPr wrap="square" lIns="0" tIns="0" rIns="0" bIns="0" rtlCol="0"/>
            <a:lstStyle/>
            <a:p/>
          </p:txBody>
        </p:sp>
        <p:sp>
          <p:nvSpPr>
            <p:cNvPr id="2173" name="object 2173" descr=""/>
            <p:cNvSpPr/>
            <p:nvPr/>
          </p:nvSpPr>
          <p:spPr>
            <a:xfrm>
              <a:off x="5512380" y="2462681"/>
              <a:ext cx="0" cy="3810"/>
            </a:xfrm>
            <a:custGeom>
              <a:avLst/>
              <a:gdLst/>
              <a:ahLst/>
              <a:cxnLst/>
              <a:rect l="l" t="t" r="r" b="b"/>
              <a:pathLst>
                <a:path w="0" h="3810">
                  <a:moveTo>
                    <a:pt x="0" y="3251"/>
                  </a:moveTo>
                  <a:lnTo>
                    <a:pt x="0" y="0"/>
                  </a:lnTo>
                </a:path>
              </a:pathLst>
            </a:custGeom>
            <a:ln w="3175">
              <a:solidFill>
                <a:srgbClr val="565658"/>
              </a:solidFill>
            </a:ln>
          </p:spPr>
          <p:txBody>
            <a:bodyPr wrap="square" lIns="0" tIns="0" rIns="0" bIns="0" rtlCol="0"/>
            <a:lstStyle/>
            <a:p/>
          </p:txBody>
        </p:sp>
        <p:sp>
          <p:nvSpPr>
            <p:cNvPr id="2174" name="object 2174" descr=""/>
            <p:cNvSpPr/>
            <p:nvPr/>
          </p:nvSpPr>
          <p:spPr>
            <a:xfrm>
              <a:off x="5512380" y="2589012"/>
              <a:ext cx="0" cy="3810"/>
            </a:xfrm>
            <a:custGeom>
              <a:avLst/>
              <a:gdLst/>
              <a:ahLst/>
              <a:cxnLst/>
              <a:rect l="l" t="t" r="r" b="b"/>
              <a:pathLst>
                <a:path w="0" h="3810">
                  <a:moveTo>
                    <a:pt x="0" y="3238"/>
                  </a:moveTo>
                  <a:lnTo>
                    <a:pt x="0" y="0"/>
                  </a:lnTo>
                </a:path>
              </a:pathLst>
            </a:custGeom>
            <a:ln w="3175">
              <a:solidFill>
                <a:srgbClr val="565658"/>
              </a:solidFill>
            </a:ln>
          </p:spPr>
          <p:txBody>
            <a:bodyPr wrap="square" lIns="0" tIns="0" rIns="0" bIns="0" rtlCol="0"/>
            <a:lstStyle/>
            <a:p/>
          </p:txBody>
        </p:sp>
        <p:sp>
          <p:nvSpPr>
            <p:cNvPr id="2175" name="object 2175" descr=""/>
            <p:cNvSpPr/>
            <p:nvPr/>
          </p:nvSpPr>
          <p:spPr>
            <a:xfrm>
              <a:off x="5512390" y="2592250"/>
              <a:ext cx="62230" cy="0"/>
            </a:xfrm>
            <a:custGeom>
              <a:avLst/>
              <a:gdLst/>
              <a:ahLst/>
              <a:cxnLst/>
              <a:rect l="l" t="t" r="r" b="b"/>
              <a:pathLst>
                <a:path w="62229" h="0">
                  <a:moveTo>
                    <a:pt x="62014" y="0"/>
                  </a:moveTo>
                  <a:lnTo>
                    <a:pt x="0" y="0"/>
                  </a:lnTo>
                </a:path>
              </a:pathLst>
            </a:custGeom>
            <a:ln w="3175">
              <a:solidFill>
                <a:srgbClr val="565658"/>
              </a:solidFill>
            </a:ln>
          </p:spPr>
          <p:txBody>
            <a:bodyPr wrap="square" lIns="0" tIns="0" rIns="0" bIns="0" rtlCol="0"/>
            <a:lstStyle/>
            <a:p/>
          </p:txBody>
        </p:sp>
        <p:sp>
          <p:nvSpPr>
            <p:cNvPr id="2176" name="object 2176" descr=""/>
            <p:cNvSpPr/>
            <p:nvPr/>
          </p:nvSpPr>
          <p:spPr>
            <a:xfrm>
              <a:off x="5512380" y="2465932"/>
              <a:ext cx="66040" cy="0"/>
            </a:xfrm>
            <a:custGeom>
              <a:avLst/>
              <a:gdLst/>
              <a:ahLst/>
              <a:cxnLst/>
              <a:rect l="l" t="t" r="r" b="b"/>
              <a:pathLst>
                <a:path w="66039" h="0">
                  <a:moveTo>
                    <a:pt x="65582" y="0"/>
                  </a:moveTo>
                  <a:lnTo>
                    <a:pt x="0" y="0"/>
                  </a:lnTo>
                </a:path>
              </a:pathLst>
            </a:custGeom>
            <a:ln w="3175">
              <a:solidFill>
                <a:srgbClr val="565658"/>
              </a:solidFill>
            </a:ln>
          </p:spPr>
          <p:txBody>
            <a:bodyPr wrap="square" lIns="0" tIns="0" rIns="0" bIns="0" rtlCol="0"/>
            <a:lstStyle/>
            <a:p/>
          </p:txBody>
        </p:sp>
        <p:sp>
          <p:nvSpPr>
            <p:cNvPr id="2177" name="object 2177" descr=""/>
            <p:cNvSpPr/>
            <p:nvPr/>
          </p:nvSpPr>
          <p:spPr>
            <a:xfrm>
              <a:off x="5512380" y="2465932"/>
              <a:ext cx="0" cy="57785"/>
            </a:xfrm>
            <a:custGeom>
              <a:avLst/>
              <a:gdLst/>
              <a:ahLst/>
              <a:cxnLst/>
              <a:rect l="l" t="t" r="r" b="b"/>
              <a:pathLst>
                <a:path w="0" h="57785">
                  <a:moveTo>
                    <a:pt x="0" y="57708"/>
                  </a:moveTo>
                  <a:lnTo>
                    <a:pt x="0" y="0"/>
                  </a:lnTo>
                </a:path>
              </a:pathLst>
            </a:custGeom>
            <a:ln w="3175">
              <a:solidFill>
                <a:srgbClr val="565658"/>
              </a:solidFill>
            </a:ln>
          </p:spPr>
          <p:txBody>
            <a:bodyPr wrap="square" lIns="0" tIns="0" rIns="0" bIns="0" rtlCol="0"/>
            <a:lstStyle/>
            <a:p/>
          </p:txBody>
        </p:sp>
        <p:sp>
          <p:nvSpPr>
            <p:cNvPr id="2178" name="object 2178" descr=""/>
            <p:cNvSpPr/>
            <p:nvPr/>
          </p:nvSpPr>
          <p:spPr>
            <a:xfrm>
              <a:off x="5512380" y="2531318"/>
              <a:ext cx="66040" cy="57785"/>
            </a:xfrm>
            <a:custGeom>
              <a:avLst/>
              <a:gdLst/>
              <a:ahLst/>
              <a:cxnLst/>
              <a:rect l="l" t="t" r="r" b="b"/>
              <a:pathLst>
                <a:path w="66039" h="57785">
                  <a:moveTo>
                    <a:pt x="0" y="57696"/>
                  </a:moveTo>
                  <a:lnTo>
                    <a:pt x="0" y="0"/>
                  </a:lnTo>
                </a:path>
                <a:path w="66039" h="57785">
                  <a:moveTo>
                    <a:pt x="0" y="57696"/>
                  </a:moveTo>
                  <a:lnTo>
                    <a:pt x="65582" y="57696"/>
                  </a:lnTo>
                </a:path>
              </a:pathLst>
            </a:custGeom>
            <a:ln w="3175">
              <a:solidFill>
                <a:srgbClr val="565658"/>
              </a:solidFill>
            </a:ln>
          </p:spPr>
          <p:txBody>
            <a:bodyPr wrap="square" lIns="0" tIns="0" rIns="0" bIns="0" rtlCol="0"/>
            <a:lstStyle/>
            <a:p/>
          </p:txBody>
        </p:sp>
        <p:sp>
          <p:nvSpPr>
            <p:cNvPr id="2179" name="object 2179" descr=""/>
            <p:cNvSpPr/>
            <p:nvPr/>
          </p:nvSpPr>
          <p:spPr>
            <a:xfrm>
              <a:off x="5522097" y="2485739"/>
              <a:ext cx="24130" cy="0"/>
            </a:xfrm>
            <a:custGeom>
              <a:avLst/>
              <a:gdLst/>
              <a:ahLst/>
              <a:cxnLst/>
              <a:rect l="l" t="t" r="r" b="b"/>
              <a:pathLst>
                <a:path w="24129" h="0">
                  <a:moveTo>
                    <a:pt x="0" y="0"/>
                  </a:moveTo>
                  <a:lnTo>
                    <a:pt x="23964" y="0"/>
                  </a:lnTo>
                </a:path>
              </a:pathLst>
            </a:custGeom>
            <a:ln w="3175">
              <a:solidFill>
                <a:srgbClr val="565658"/>
              </a:solidFill>
            </a:ln>
          </p:spPr>
          <p:txBody>
            <a:bodyPr wrap="square" lIns="0" tIns="0" rIns="0" bIns="0" rtlCol="0"/>
            <a:lstStyle/>
            <a:p/>
          </p:txBody>
        </p:sp>
        <p:sp>
          <p:nvSpPr>
            <p:cNvPr id="2180" name="object 2180" descr=""/>
            <p:cNvSpPr/>
            <p:nvPr/>
          </p:nvSpPr>
          <p:spPr>
            <a:xfrm>
              <a:off x="5535046" y="2528006"/>
              <a:ext cx="0" cy="12065"/>
            </a:xfrm>
            <a:custGeom>
              <a:avLst/>
              <a:gdLst/>
              <a:ahLst/>
              <a:cxnLst/>
              <a:rect l="l" t="t" r="r" b="b"/>
              <a:pathLst>
                <a:path w="0" h="12064">
                  <a:moveTo>
                    <a:pt x="0" y="0"/>
                  </a:moveTo>
                  <a:lnTo>
                    <a:pt x="0" y="11595"/>
                  </a:lnTo>
                </a:path>
              </a:pathLst>
            </a:custGeom>
            <a:ln w="3175">
              <a:solidFill>
                <a:srgbClr val="565658"/>
              </a:solidFill>
            </a:ln>
          </p:spPr>
          <p:txBody>
            <a:bodyPr wrap="square" lIns="0" tIns="0" rIns="0" bIns="0" rtlCol="0"/>
            <a:lstStyle/>
            <a:p/>
          </p:txBody>
        </p:sp>
        <p:sp>
          <p:nvSpPr>
            <p:cNvPr id="2181" name="object 2181" descr=""/>
            <p:cNvSpPr/>
            <p:nvPr/>
          </p:nvSpPr>
          <p:spPr>
            <a:xfrm>
              <a:off x="5546058" y="2485739"/>
              <a:ext cx="0" cy="2540"/>
            </a:xfrm>
            <a:custGeom>
              <a:avLst/>
              <a:gdLst/>
              <a:ahLst/>
              <a:cxnLst/>
              <a:rect l="l" t="t" r="r" b="b"/>
              <a:pathLst>
                <a:path w="0" h="2539">
                  <a:moveTo>
                    <a:pt x="0" y="0"/>
                  </a:moveTo>
                  <a:lnTo>
                    <a:pt x="0" y="1943"/>
                  </a:lnTo>
                </a:path>
              </a:pathLst>
            </a:custGeom>
            <a:ln w="3175">
              <a:solidFill>
                <a:srgbClr val="565658"/>
              </a:solidFill>
            </a:ln>
          </p:spPr>
          <p:txBody>
            <a:bodyPr wrap="square" lIns="0" tIns="0" rIns="0" bIns="0" rtlCol="0"/>
            <a:lstStyle/>
            <a:p/>
          </p:txBody>
        </p:sp>
        <p:sp>
          <p:nvSpPr>
            <p:cNvPr id="2182" name="object 2182" descr=""/>
            <p:cNvSpPr/>
            <p:nvPr/>
          </p:nvSpPr>
          <p:spPr>
            <a:xfrm>
              <a:off x="5533110" y="2539602"/>
              <a:ext cx="2540" cy="0"/>
            </a:xfrm>
            <a:custGeom>
              <a:avLst/>
              <a:gdLst/>
              <a:ahLst/>
              <a:cxnLst/>
              <a:rect l="l" t="t" r="r" b="b"/>
              <a:pathLst>
                <a:path w="2539" h="0">
                  <a:moveTo>
                    <a:pt x="0" y="0"/>
                  </a:moveTo>
                  <a:lnTo>
                    <a:pt x="1930" y="0"/>
                  </a:lnTo>
                </a:path>
              </a:pathLst>
            </a:custGeom>
            <a:ln w="3175">
              <a:solidFill>
                <a:srgbClr val="565658"/>
              </a:solidFill>
            </a:ln>
          </p:spPr>
          <p:txBody>
            <a:bodyPr wrap="square" lIns="0" tIns="0" rIns="0" bIns="0" rtlCol="0"/>
            <a:lstStyle/>
            <a:p/>
          </p:txBody>
        </p:sp>
        <p:sp>
          <p:nvSpPr>
            <p:cNvPr id="2183" name="object 2183" descr=""/>
            <p:cNvSpPr/>
            <p:nvPr/>
          </p:nvSpPr>
          <p:spPr>
            <a:xfrm>
              <a:off x="5536986" y="2543323"/>
              <a:ext cx="12065" cy="8890"/>
            </a:xfrm>
            <a:custGeom>
              <a:avLst/>
              <a:gdLst/>
              <a:ahLst/>
              <a:cxnLst/>
              <a:rect l="l" t="t" r="r" b="b"/>
              <a:pathLst>
                <a:path w="12064" h="8889">
                  <a:moveTo>
                    <a:pt x="0" y="0"/>
                  </a:moveTo>
                  <a:lnTo>
                    <a:pt x="12052" y="8432"/>
                  </a:lnTo>
                </a:path>
              </a:pathLst>
            </a:custGeom>
            <a:ln w="3175">
              <a:solidFill>
                <a:srgbClr val="565658"/>
              </a:solidFill>
            </a:ln>
          </p:spPr>
          <p:txBody>
            <a:bodyPr wrap="square" lIns="0" tIns="0" rIns="0" bIns="0" rtlCol="0"/>
            <a:lstStyle/>
            <a:p/>
          </p:txBody>
        </p:sp>
        <p:sp>
          <p:nvSpPr>
            <p:cNvPr id="2184" name="object 2184" descr=""/>
            <p:cNvSpPr/>
            <p:nvPr/>
          </p:nvSpPr>
          <p:spPr>
            <a:xfrm>
              <a:off x="5535870" y="2543311"/>
              <a:ext cx="1270" cy="1905"/>
            </a:xfrm>
            <a:custGeom>
              <a:avLst/>
              <a:gdLst/>
              <a:ahLst/>
              <a:cxnLst/>
              <a:rect l="l" t="t" r="r" b="b"/>
              <a:pathLst>
                <a:path w="1270" h="1905">
                  <a:moveTo>
                    <a:pt x="0" y="1600"/>
                  </a:moveTo>
                  <a:lnTo>
                    <a:pt x="1117" y="0"/>
                  </a:lnTo>
                </a:path>
              </a:pathLst>
            </a:custGeom>
            <a:ln w="3175">
              <a:solidFill>
                <a:srgbClr val="565658"/>
              </a:solidFill>
            </a:ln>
          </p:spPr>
          <p:txBody>
            <a:bodyPr wrap="square" lIns="0" tIns="0" rIns="0" bIns="0" rtlCol="0"/>
            <a:lstStyle/>
            <a:p/>
          </p:txBody>
        </p:sp>
        <p:sp>
          <p:nvSpPr>
            <p:cNvPr id="2185" name="object 2185" descr=""/>
            <p:cNvSpPr/>
            <p:nvPr/>
          </p:nvSpPr>
          <p:spPr>
            <a:xfrm>
              <a:off x="5522097" y="2567272"/>
              <a:ext cx="0" cy="2540"/>
            </a:xfrm>
            <a:custGeom>
              <a:avLst/>
              <a:gdLst/>
              <a:ahLst/>
              <a:cxnLst/>
              <a:rect l="l" t="t" r="r" b="b"/>
              <a:pathLst>
                <a:path w="0" h="2539">
                  <a:moveTo>
                    <a:pt x="0" y="0"/>
                  </a:moveTo>
                  <a:lnTo>
                    <a:pt x="0" y="1943"/>
                  </a:lnTo>
                </a:path>
              </a:pathLst>
            </a:custGeom>
            <a:ln w="3175">
              <a:solidFill>
                <a:srgbClr val="565658"/>
              </a:solidFill>
            </a:ln>
          </p:spPr>
          <p:txBody>
            <a:bodyPr wrap="square" lIns="0" tIns="0" rIns="0" bIns="0" rtlCol="0"/>
            <a:lstStyle/>
            <a:p/>
          </p:txBody>
        </p:sp>
        <p:sp>
          <p:nvSpPr>
            <p:cNvPr id="2186" name="object 2186" descr=""/>
            <p:cNvSpPr/>
            <p:nvPr/>
          </p:nvSpPr>
          <p:spPr>
            <a:xfrm>
              <a:off x="5522093" y="2569220"/>
              <a:ext cx="24130" cy="0"/>
            </a:xfrm>
            <a:custGeom>
              <a:avLst/>
              <a:gdLst/>
              <a:ahLst/>
              <a:cxnLst/>
              <a:rect l="l" t="t" r="r" b="b"/>
              <a:pathLst>
                <a:path w="24129" h="0">
                  <a:moveTo>
                    <a:pt x="23964" y="0"/>
                  </a:moveTo>
                  <a:lnTo>
                    <a:pt x="0" y="0"/>
                  </a:lnTo>
                </a:path>
              </a:pathLst>
            </a:custGeom>
            <a:ln w="3175">
              <a:solidFill>
                <a:srgbClr val="565658"/>
              </a:solidFill>
            </a:ln>
          </p:spPr>
          <p:txBody>
            <a:bodyPr wrap="square" lIns="0" tIns="0" rIns="0" bIns="0" rtlCol="0"/>
            <a:lstStyle/>
            <a:p/>
          </p:txBody>
        </p:sp>
        <p:sp>
          <p:nvSpPr>
            <p:cNvPr id="2187" name="object 2187" descr=""/>
            <p:cNvSpPr/>
            <p:nvPr/>
          </p:nvSpPr>
          <p:spPr>
            <a:xfrm>
              <a:off x="5546058" y="2567272"/>
              <a:ext cx="0" cy="2540"/>
            </a:xfrm>
            <a:custGeom>
              <a:avLst/>
              <a:gdLst/>
              <a:ahLst/>
              <a:cxnLst/>
              <a:rect l="l" t="t" r="r" b="b"/>
              <a:pathLst>
                <a:path w="0" h="2539">
                  <a:moveTo>
                    <a:pt x="0" y="0"/>
                  </a:moveTo>
                  <a:lnTo>
                    <a:pt x="0" y="1943"/>
                  </a:lnTo>
                </a:path>
              </a:pathLst>
            </a:custGeom>
            <a:ln w="3175">
              <a:solidFill>
                <a:srgbClr val="565658"/>
              </a:solidFill>
            </a:ln>
          </p:spPr>
          <p:txBody>
            <a:bodyPr wrap="square" lIns="0" tIns="0" rIns="0" bIns="0" rtlCol="0"/>
            <a:lstStyle/>
            <a:p/>
          </p:txBody>
        </p:sp>
        <p:sp>
          <p:nvSpPr>
            <p:cNvPr id="2188" name="object 2188" descr=""/>
            <p:cNvSpPr/>
            <p:nvPr/>
          </p:nvSpPr>
          <p:spPr>
            <a:xfrm>
              <a:off x="5522097" y="2485739"/>
              <a:ext cx="0" cy="2540"/>
            </a:xfrm>
            <a:custGeom>
              <a:avLst/>
              <a:gdLst/>
              <a:ahLst/>
              <a:cxnLst/>
              <a:rect l="l" t="t" r="r" b="b"/>
              <a:pathLst>
                <a:path w="0" h="2539">
                  <a:moveTo>
                    <a:pt x="0" y="0"/>
                  </a:moveTo>
                  <a:lnTo>
                    <a:pt x="0" y="1943"/>
                  </a:lnTo>
                </a:path>
              </a:pathLst>
            </a:custGeom>
            <a:ln w="3175">
              <a:solidFill>
                <a:srgbClr val="565658"/>
              </a:solidFill>
            </a:ln>
          </p:spPr>
          <p:txBody>
            <a:bodyPr wrap="square" lIns="0" tIns="0" rIns="0" bIns="0" rtlCol="0"/>
            <a:lstStyle/>
            <a:p/>
          </p:txBody>
        </p:sp>
        <p:sp>
          <p:nvSpPr>
            <p:cNvPr id="2189" name="object 2189" descr=""/>
            <p:cNvSpPr/>
            <p:nvPr/>
          </p:nvSpPr>
          <p:spPr>
            <a:xfrm>
              <a:off x="5558779" y="2474644"/>
              <a:ext cx="1905" cy="1270"/>
            </a:xfrm>
            <a:custGeom>
              <a:avLst/>
              <a:gdLst/>
              <a:ahLst/>
              <a:cxnLst/>
              <a:rect l="l" t="t" r="r" b="b"/>
              <a:pathLst>
                <a:path w="1904" h="1269">
                  <a:moveTo>
                    <a:pt x="1765" y="812"/>
                  </a:moveTo>
                  <a:lnTo>
                    <a:pt x="0" y="0"/>
                  </a:lnTo>
                </a:path>
              </a:pathLst>
            </a:custGeom>
            <a:ln w="3175">
              <a:solidFill>
                <a:srgbClr val="565658"/>
              </a:solidFill>
            </a:ln>
          </p:spPr>
          <p:txBody>
            <a:bodyPr wrap="square" lIns="0" tIns="0" rIns="0" bIns="0" rtlCol="0"/>
            <a:lstStyle/>
            <a:p/>
          </p:txBody>
        </p:sp>
        <p:sp>
          <p:nvSpPr>
            <p:cNvPr id="2190" name="object 2190" descr=""/>
            <p:cNvSpPr/>
            <p:nvPr/>
          </p:nvSpPr>
          <p:spPr>
            <a:xfrm>
              <a:off x="5554950" y="2474646"/>
              <a:ext cx="4445" cy="8255"/>
            </a:xfrm>
            <a:custGeom>
              <a:avLst/>
              <a:gdLst/>
              <a:ahLst/>
              <a:cxnLst/>
              <a:rect l="l" t="t" r="r" b="b"/>
              <a:pathLst>
                <a:path w="4445" h="8255">
                  <a:moveTo>
                    <a:pt x="0" y="8204"/>
                  </a:moveTo>
                  <a:lnTo>
                    <a:pt x="3822" y="0"/>
                  </a:lnTo>
                </a:path>
              </a:pathLst>
            </a:custGeom>
            <a:ln w="3175">
              <a:solidFill>
                <a:srgbClr val="565658"/>
              </a:solidFill>
            </a:ln>
          </p:spPr>
          <p:txBody>
            <a:bodyPr wrap="square" lIns="0" tIns="0" rIns="0" bIns="0" rtlCol="0"/>
            <a:lstStyle/>
            <a:p/>
          </p:txBody>
        </p:sp>
        <p:sp>
          <p:nvSpPr>
            <p:cNvPr id="2191" name="object 2191" descr=""/>
            <p:cNvSpPr/>
            <p:nvPr/>
          </p:nvSpPr>
          <p:spPr>
            <a:xfrm>
              <a:off x="5516913" y="2537175"/>
              <a:ext cx="0" cy="27305"/>
            </a:xfrm>
            <a:custGeom>
              <a:avLst/>
              <a:gdLst/>
              <a:ahLst/>
              <a:cxnLst/>
              <a:rect l="l" t="t" r="r" b="b"/>
              <a:pathLst>
                <a:path w="0" h="27305">
                  <a:moveTo>
                    <a:pt x="0" y="26860"/>
                  </a:moveTo>
                  <a:lnTo>
                    <a:pt x="0" y="0"/>
                  </a:lnTo>
                </a:path>
              </a:pathLst>
            </a:custGeom>
            <a:ln w="3175">
              <a:solidFill>
                <a:srgbClr val="565658"/>
              </a:solidFill>
            </a:ln>
          </p:spPr>
          <p:txBody>
            <a:bodyPr wrap="square" lIns="0" tIns="0" rIns="0" bIns="0" rtlCol="0"/>
            <a:lstStyle/>
            <a:p/>
          </p:txBody>
        </p:sp>
        <p:sp>
          <p:nvSpPr>
            <p:cNvPr id="2192" name="object 2192" descr=""/>
            <p:cNvSpPr/>
            <p:nvPr/>
          </p:nvSpPr>
          <p:spPr>
            <a:xfrm>
              <a:off x="5516904" y="2564036"/>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2193" name="object 2193" descr=""/>
            <p:cNvSpPr/>
            <p:nvPr/>
          </p:nvSpPr>
          <p:spPr>
            <a:xfrm>
              <a:off x="5556844" y="2488015"/>
              <a:ext cx="7620" cy="3810"/>
            </a:xfrm>
            <a:custGeom>
              <a:avLst/>
              <a:gdLst/>
              <a:ahLst/>
              <a:cxnLst/>
              <a:rect l="l" t="t" r="r" b="b"/>
              <a:pathLst>
                <a:path w="7620" h="3810">
                  <a:moveTo>
                    <a:pt x="7340" y="3428"/>
                  </a:moveTo>
                  <a:lnTo>
                    <a:pt x="0" y="0"/>
                  </a:lnTo>
                </a:path>
              </a:pathLst>
            </a:custGeom>
            <a:ln w="3175">
              <a:solidFill>
                <a:srgbClr val="565658"/>
              </a:solidFill>
            </a:ln>
          </p:spPr>
          <p:txBody>
            <a:bodyPr wrap="square" lIns="0" tIns="0" rIns="0" bIns="0" rtlCol="0"/>
            <a:lstStyle/>
            <a:p/>
          </p:txBody>
        </p:sp>
        <p:sp>
          <p:nvSpPr>
            <p:cNvPr id="2194" name="object 2194" descr=""/>
            <p:cNvSpPr/>
            <p:nvPr/>
          </p:nvSpPr>
          <p:spPr>
            <a:xfrm>
              <a:off x="5563948" y="2472755"/>
              <a:ext cx="7620" cy="3810"/>
            </a:xfrm>
            <a:custGeom>
              <a:avLst/>
              <a:gdLst/>
              <a:ahLst/>
              <a:cxnLst/>
              <a:rect l="l" t="t" r="r" b="b"/>
              <a:pathLst>
                <a:path w="7620" h="3810">
                  <a:moveTo>
                    <a:pt x="0" y="0"/>
                  </a:moveTo>
                  <a:lnTo>
                    <a:pt x="7340" y="3429"/>
                  </a:lnTo>
                </a:path>
              </a:pathLst>
            </a:custGeom>
            <a:ln w="3175">
              <a:solidFill>
                <a:srgbClr val="565658"/>
              </a:solidFill>
            </a:ln>
          </p:spPr>
          <p:txBody>
            <a:bodyPr wrap="square" lIns="0" tIns="0" rIns="0" bIns="0" rtlCol="0"/>
            <a:lstStyle/>
            <a:p/>
          </p:txBody>
        </p:sp>
        <p:sp>
          <p:nvSpPr>
            <p:cNvPr id="2195" name="object 2195" descr=""/>
            <p:cNvSpPr/>
            <p:nvPr/>
          </p:nvSpPr>
          <p:spPr>
            <a:xfrm>
              <a:off x="5563124" y="2472749"/>
              <a:ext cx="1270" cy="1905"/>
            </a:xfrm>
            <a:custGeom>
              <a:avLst/>
              <a:gdLst/>
              <a:ahLst/>
              <a:cxnLst/>
              <a:rect l="l" t="t" r="r" b="b"/>
              <a:pathLst>
                <a:path w="1270" h="1905">
                  <a:moveTo>
                    <a:pt x="0" y="1765"/>
                  </a:moveTo>
                  <a:lnTo>
                    <a:pt x="825" y="0"/>
                  </a:lnTo>
                </a:path>
              </a:pathLst>
            </a:custGeom>
            <a:ln w="3175">
              <a:solidFill>
                <a:srgbClr val="565658"/>
              </a:solidFill>
            </a:ln>
          </p:spPr>
          <p:txBody>
            <a:bodyPr wrap="square" lIns="0" tIns="0" rIns="0" bIns="0" rtlCol="0"/>
            <a:lstStyle/>
            <a:p/>
          </p:txBody>
        </p:sp>
        <p:sp>
          <p:nvSpPr>
            <p:cNvPr id="2196" name="object 2196" descr=""/>
            <p:cNvSpPr/>
            <p:nvPr/>
          </p:nvSpPr>
          <p:spPr>
            <a:xfrm>
              <a:off x="5549308" y="2564036"/>
              <a:ext cx="2540" cy="0"/>
            </a:xfrm>
            <a:custGeom>
              <a:avLst/>
              <a:gdLst/>
              <a:ahLst/>
              <a:cxnLst/>
              <a:rect l="l" t="t" r="r" b="b"/>
              <a:pathLst>
                <a:path w="2539" h="0">
                  <a:moveTo>
                    <a:pt x="0" y="0"/>
                  </a:moveTo>
                  <a:lnTo>
                    <a:pt x="1943" y="0"/>
                  </a:lnTo>
                </a:path>
              </a:pathLst>
            </a:custGeom>
            <a:ln w="3175">
              <a:solidFill>
                <a:srgbClr val="565658"/>
              </a:solidFill>
            </a:ln>
          </p:spPr>
          <p:txBody>
            <a:bodyPr wrap="square" lIns="0" tIns="0" rIns="0" bIns="0" rtlCol="0"/>
            <a:lstStyle/>
            <a:p/>
          </p:txBody>
        </p:sp>
        <p:sp>
          <p:nvSpPr>
            <p:cNvPr id="2197" name="object 2197" descr=""/>
            <p:cNvSpPr/>
            <p:nvPr/>
          </p:nvSpPr>
          <p:spPr>
            <a:xfrm>
              <a:off x="5551237" y="2555998"/>
              <a:ext cx="0" cy="8255"/>
            </a:xfrm>
            <a:custGeom>
              <a:avLst/>
              <a:gdLst/>
              <a:ahLst/>
              <a:cxnLst/>
              <a:rect l="l" t="t" r="r" b="b"/>
              <a:pathLst>
                <a:path w="0" h="8255">
                  <a:moveTo>
                    <a:pt x="0" y="0"/>
                  </a:moveTo>
                  <a:lnTo>
                    <a:pt x="0" y="8039"/>
                  </a:lnTo>
                </a:path>
              </a:pathLst>
            </a:custGeom>
            <a:ln w="3175">
              <a:solidFill>
                <a:srgbClr val="565658"/>
              </a:solidFill>
            </a:ln>
          </p:spPr>
          <p:txBody>
            <a:bodyPr wrap="square" lIns="0" tIns="0" rIns="0" bIns="0" rtlCol="0"/>
            <a:lstStyle/>
            <a:p/>
          </p:txBody>
        </p:sp>
        <p:sp>
          <p:nvSpPr>
            <p:cNvPr id="2198" name="object 2198" descr=""/>
            <p:cNvSpPr/>
            <p:nvPr/>
          </p:nvSpPr>
          <p:spPr>
            <a:xfrm>
              <a:off x="5556835" y="2486260"/>
              <a:ext cx="1270" cy="1905"/>
            </a:xfrm>
            <a:custGeom>
              <a:avLst/>
              <a:gdLst/>
              <a:ahLst/>
              <a:cxnLst/>
              <a:rect l="l" t="t" r="r" b="b"/>
              <a:pathLst>
                <a:path w="1270" h="1905">
                  <a:moveTo>
                    <a:pt x="812" y="0"/>
                  </a:moveTo>
                  <a:lnTo>
                    <a:pt x="0" y="1778"/>
                  </a:lnTo>
                </a:path>
              </a:pathLst>
            </a:custGeom>
            <a:ln w="3175">
              <a:solidFill>
                <a:srgbClr val="565658"/>
              </a:solidFill>
            </a:ln>
          </p:spPr>
          <p:txBody>
            <a:bodyPr wrap="square" lIns="0" tIns="0" rIns="0" bIns="0" rtlCol="0"/>
            <a:lstStyle/>
            <a:p/>
          </p:txBody>
        </p:sp>
        <p:sp>
          <p:nvSpPr>
            <p:cNvPr id="2199" name="object 2199" descr=""/>
            <p:cNvSpPr/>
            <p:nvPr/>
          </p:nvSpPr>
          <p:spPr>
            <a:xfrm>
              <a:off x="5554953" y="2482868"/>
              <a:ext cx="1905" cy="1270"/>
            </a:xfrm>
            <a:custGeom>
              <a:avLst/>
              <a:gdLst/>
              <a:ahLst/>
              <a:cxnLst/>
              <a:rect l="l" t="t" r="r" b="b"/>
              <a:pathLst>
                <a:path w="1904" h="1269">
                  <a:moveTo>
                    <a:pt x="1752" y="812"/>
                  </a:moveTo>
                  <a:lnTo>
                    <a:pt x="0" y="0"/>
                  </a:lnTo>
                </a:path>
              </a:pathLst>
            </a:custGeom>
            <a:ln w="3175">
              <a:solidFill>
                <a:srgbClr val="565658"/>
              </a:solidFill>
            </a:ln>
          </p:spPr>
          <p:txBody>
            <a:bodyPr wrap="square" lIns="0" tIns="0" rIns="0" bIns="0" rtlCol="0"/>
            <a:lstStyle/>
            <a:p/>
          </p:txBody>
        </p:sp>
        <p:sp>
          <p:nvSpPr>
            <p:cNvPr id="2200" name="object 2200" descr=""/>
            <p:cNvSpPr/>
            <p:nvPr/>
          </p:nvSpPr>
          <p:spPr>
            <a:xfrm>
              <a:off x="5547918" y="2501601"/>
              <a:ext cx="635" cy="635"/>
            </a:xfrm>
            <a:custGeom>
              <a:avLst/>
              <a:gdLst/>
              <a:ahLst/>
              <a:cxnLst/>
              <a:rect l="l" t="t" r="r" b="b"/>
              <a:pathLst>
                <a:path w="635" h="635">
                  <a:moveTo>
                    <a:pt x="0" y="0"/>
                  </a:moveTo>
                  <a:lnTo>
                    <a:pt x="241" y="342"/>
                  </a:lnTo>
                </a:path>
              </a:pathLst>
            </a:custGeom>
            <a:ln w="3175">
              <a:solidFill>
                <a:srgbClr val="565658"/>
              </a:solidFill>
            </a:ln>
          </p:spPr>
          <p:txBody>
            <a:bodyPr wrap="square" lIns="0" tIns="0" rIns="0" bIns="0" rtlCol="0"/>
            <a:lstStyle/>
            <a:p/>
          </p:txBody>
        </p:sp>
        <p:sp>
          <p:nvSpPr>
            <p:cNvPr id="2201" name="object 2201" descr=""/>
            <p:cNvSpPr/>
            <p:nvPr/>
          </p:nvSpPr>
          <p:spPr>
            <a:xfrm>
              <a:off x="5549307" y="2490923"/>
              <a:ext cx="2540" cy="0"/>
            </a:xfrm>
            <a:custGeom>
              <a:avLst/>
              <a:gdLst/>
              <a:ahLst/>
              <a:cxnLst/>
              <a:rect l="l" t="t" r="r" b="b"/>
              <a:pathLst>
                <a:path w="2539" h="0">
                  <a:moveTo>
                    <a:pt x="1930" y="0"/>
                  </a:moveTo>
                  <a:lnTo>
                    <a:pt x="0" y="0"/>
                  </a:lnTo>
                </a:path>
              </a:pathLst>
            </a:custGeom>
            <a:ln w="3175">
              <a:solidFill>
                <a:srgbClr val="565658"/>
              </a:solidFill>
            </a:ln>
          </p:spPr>
          <p:txBody>
            <a:bodyPr wrap="square" lIns="0" tIns="0" rIns="0" bIns="0" rtlCol="0"/>
            <a:lstStyle/>
            <a:p/>
          </p:txBody>
        </p:sp>
        <p:sp>
          <p:nvSpPr>
            <p:cNvPr id="2202" name="object 2202" descr=""/>
            <p:cNvSpPr/>
            <p:nvPr/>
          </p:nvSpPr>
          <p:spPr>
            <a:xfrm>
              <a:off x="5551135" y="2498948"/>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2203" name="object 2203" descr=""/>
            <p:cNvSpPr/>
            <p:nvPr/>
          </p:nvSpPr>
          <p:spPr>
            <a:xfrm>
              <a:off x="5551237" y="2490923"/>
              <a:ext cx="0" cy="8255"/>
            </a:xfrm>
            <a:custGeom>
              <a:avLst/>
              <a:gdLst/>
              <a:ahLst/>
              <a:cxnLst/>
              <a:rect l="l" t="t" r="r" b="b"/>
              <a:pathLst>
                <a:path w="0" h="8255">
                  <a:moveTo>
                    <a:pt x="0" y="0"/>
                  </a:moveTo>
                  <a:lnTo>
                    <a:pt x="0" y="8026"/>
                  </a:lnTo>
                </a:path>
              </a:pathLst>
            </a:custGeom>
            <a:ln w="3175">
              <a:solidFill>
                <a:srgbClr val="565658"/>
              </a:solidFill>
            </a:ln>
          </p:spPr>
          <p:txBody>
            <a:bodyPr wrap="square" lIns="0" tIns="0" rIns="0" bIns="0" rtlCol="0"/>
            <a:lstStyle/>
            <a:p/>
          </p:txBody>
        </p:sp>
        <p:sp>
          <p:nvSpPr>
            <p:cNvPr id="2204" name="object 2204" descr=""/>
            <p:cNvSpPr/>
            <p:nvPr/>
          </p:nvSpPr>
          <p:spPr>
            <a:xfrm>
              <a:off x="5551143" y="2555998"/>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2205" name="object 2205" descr=""/>
            <p:cNvSpPr/>
            <p:nvPr/>
          </p:nvSpPr>
          <p:spPr>
            <a:xfrm>
              <a:off x="5547918" y="2551757"/>
              <a:ext cx="1270" cy="1905"/>
            </a:xfrm>
            <a:custGeom>
              <a:avLst/>
              <a:gdLst/>
              <a:ahLst/>
              <a:cxnLst/>
              <a:rect l="l" t="t" r="r" b="b"/>
              <a:pathLst>
                <a:path w="1270" h="1905">
                  <a:moveTo>
                    <a:pt x="0" y="1587"/>
                  </a:moveTo>
                  <a:lnTo>
                    <a:pt x="1117" y="0"/>
                  </a:lnTo>
                </a:path>
              </a:pathLst>
            </a:custGeom>
            <a:ln w="3175">
              <a:solidFill>
                <a:srgbClr val="565658"/>
              </a:solidFill>
            </a:ln>
          </p:spPr>
          <p:txBody>
            <a:bodyPr wrap="square" lIns="0" tIns="0" rIns="0" bIns="0" rtlCol="0"/>
            <a:lstStyle/>
            <a:p/>
          </p:txBody>
        </p:sp>
        <p:sp>
          <p:nvSpPr>
            <p:cNvPr id="2206" name="object 2206" descr=""/>
            <p:cNvSpPr/>
            <p:nvPr/>
          </p:nvSpPr>
          <p:spPr>
            <a:xfrm>
              <a:off x="5516904" y="2537171"/>
              <a:ext cx="2540" cy="0"/>
            </a:xfrm>
            <a:custGeom>
              <a:avLst/>
              <a:gdLst/>
              <a:ahLst/>
              <a:cxnLst/>
              <a:rect l="l" t="t" r="r" b="b"/>
              <a:pathLst>
                <a:path w="2539" h="0">
                  <a:moveTo>
                    <a:pt x="1955" y="0"/>
                  </a:moveTo>
                  <a:lnTo>
                    <a:pt x="0" y="0"/>
                  </a:lnTo>
                </a:path>
              </a:pathLst>
            </a:custGeom>
            <a:ln w="3175">
              <a:solidFill>
                <a:srgbClr val="565658"/>
              </a:solidFill>
            </a:ln>
          </p:spPr>
          <p:txBody>
            <a:bodyPr wrap="square" lIns="0" tIns="0" rIns="0" bIns="0" rtlCol="0"/>
            <a:lstStyle/>
            <a:p/>
          </p:txBody>
        </p:sp>
        <p:sp>
          <p:nvSpPr>
            <p:cNvPr id="2207" name="object 2207" descr=""/>
            <p:cNvSpPr/>
            <p:nvPr/>
          </p:nvSpPr>
          <p:spPr>
            <a:xfrm>
              <a:off x="5516913" y="2490927"/>
              <a:ext cx="2540" cy="27305"/>
            </a:xfrm>
            <a:custGeom>
              <a:avLst/>
              <a:gdLst/>
              <a:ahLst/>
              <a:cxnLst/>
              <a:rect l="l" t="t" r="r" b="b"/>
              <a:pathLst>
                <a:path w="2539" h="27305">
                  <a:moveTo>
                    <a:pt x="0" y="26860"/>
                  </a:moveTo>
                  <a:lnTo>
                    <a:pt x="0" y="0"/>
                  </a:lnTo>
                </a:path>
                <a:path w="2539" h="27305">
                  <a:moveTo>
                    <a:pt x="0" y="26860"/>
                  </a:moveTo>
                  <a:lnTo>
                    <a:pt x="1943" y="26860"/>
                  </a:lnTo>
                </a:path>
              </a:pathLst>
            </a:custGeom>
            <a:ln w="3175">
              <a:solidFill>
                <a:srgbClr val="565658"/>
              </a:solidFill>
            </a:ln>
          </p:spPr>
          <p:txBody>
            <a:bodyPr wrap="square" lIns="0" tIns="0" rIns="0" bIns="0" rtlCol="0"/>
            <a:lstStyle/>
            <a:p/>
          </p:txBody>
        </p:sp>
        <p:sp>
          <p:nvSpPr>
            <p:cNvPr id="2208" name="object 2208" descr=""/>
            <p:cNvSpPr/>
            <p:nvPr/>
          </p:nvSpPr>
          <p:spPr>
            <a:xfrm>
              <a:off x="5516913" y="2490923"/>
              <a:ext cx="2540" cy="0"/>
            </a:xfrm>
            <a:custGeom>
              <a:avLst/>
              <a:gdLst/>
              <a:ahLst/>
              <a:cxnLst/>
              <a:rect l="l" t="t" r="r" b="b"/>
              <a:pathLst>
                <a:path w="2539" h="0">
                  <a:moveTo>
                    <a:pt x="0" y="0"/>
                  </a:moveTo>
                  <a:lnTo>
                    <a:pt x="1943" y="0"/>
                  </a:lnTo>
                </a:path>
              </a:pathLst>
            </a:custGeom>
            <a:ln w="3175">
              <a:solidFill>
                <a:srgbClr val="565658"/>
              </a:solidFill>
            </a:ln>
          </p:spPr>
          <p:txBody>
            <a:bodyPr wrap="square" lIns="0" tIns="0" rIns="0" bIns="0" rtlCol="0"/>
            <a:lstStyle/>
            <a:p/>
          </p:txBody>
        </p:sp>
        <p:sp>
          <p:nvSpPr>
            <p:cNvPr id="2209" name="object 2209" descr=""/>
            <p:cNvSpPr/>
            <p:nvPr/>
          </p:nvSpPr>
          <p:spPr>
            <a:xfrm>
              <a:off x="5512380" y="2523635"/>
              <a:ext cx="0" cy="8255"/>
            </a:xfrm>
            <a:custGeom>
              <a:avLst/>
              <a:gdLst/>
              <a:ahLst/>
              <a:cxnLst/>
              <a:rect l="l" t="t" r="r" b="b"/>
              <a:pathLst>
                <a:path w="0" h="8255">
                  <a:moveTo>
                    <a:pt x="0" y="7670"/>
                  </a:moveTo>
                  <a:lnTo>
                    <a:pt x="0" y="0"/>
                  </a:lnTo>
                </a:path>
              </a:pathLst>
            </a:custGeom>
            <a:ln w="3175">
              <a:solidFill>
                <a:srgbClr val="565658"/>
              </a:solidFill>
            </a:ln>
          </p:spPr>
          <p:txBody>
            <a:bodyPr wrap="square" lIns="0" tIns="0" rIns="0" bIns="0" rtlCol="0"/>
            <a:lstStyle/>
            <a:p/>
          </p:txBody>
        </p:sp>
        <p:sp>
          <p:nvSpPr>
            <p:cNvPr id="2210" name="object 2210" descr=""/>
            <p:cNvSpPr/>
            <p:nvPr/>
          </p:nvSpPr>
          <p:spPr>
            <a:xfrm>
              <a:off x="5516913" y="2517774"/>
              <a:ext cx="1270" cy="1905"/>
            </a:xfrm>
            <a:custGeom>
              <a:avLst/>
              <a:gdLst/>
              <a:ahLst/>
              <a:cxnLst/>
              <a:rect l="l" t="t" r="r" b="b"/>
              <a:pathLst>
                <a:path w="1270" h="1905">
                  <a:moveTo>
                    <a:pt x="1079" y="1625"/>
                  </a:moveTo>
                  <a:lnTo>
                    <a:pt x="0" y="0"/>
                  </a:lnTo>
                </a:path>
              </a:pathLst>
            </a:custGeom>
            <a:ln w="3175">
              <a:solidFill>
                <a:srgbClr val="565658"/>
              </a:solidFill>
            </a:ln>
          </p:spPr>
          <p:txBody>
            <a:bodyPr wrap="square" lIns="0" tIns="0" rIns="0" bIns="0" rtlCol="0"/>
            <a:lstStyle/>
            <a:p/>
          </p:txBody>
        </p:sp>
        <p:sp>
          <p:nvSpPr>
            <p:cNvPr id="2211" name="object 2211" descr=""/>
            <p:cNvSpPr/>
            <p:nvPr/>
          </p:nvSpPr>
          <p:spPr>
            <a:xfrm>
              <a:off x="5512374" y="2523638"/>
              <a:ext cx="1905" cy="1270"/>
            </a:xfrm>
            <a:custGeom>
              <a:avLst/>
              <a:gdLst/>
              <a:ahLst/>
              <a:cxnLst/>
              <a:rect l="l" t="t" r="r" b="b"/>
              <a:pathLst>
                <a:path w="1904" h="1269">
                  <a:moveTo>
                    <a:pt x="1841" y="647"/>
                  </a:moveTo>
                  <a:lnTo>
                    <a:pt x="0" y="0"/>
                  </a:lnTo>
                </a:path>
              </a:pathLst>
            </a:custGeom>
            <a:ln w="3175">
              <a:solidFill>
                <a:srgbClr val="565658"/>
              </a:solidFill>
            </a:ln>
          </p:spPr>
          <p:txBody>
            <a:bodyPr wrap="square" lIns="0" tIns="0" rIns="0" bIns="0" rtlCol="0"/>
            <a:lstStyle/>
            <a:p/>
          </p:txBody>
        </p:sp>
        <p:sp>
          <p:nvSpPr>
            <p:cNvPr id="2212" name="object 2212" descr=""/>
            <p:cNvSpPr/>
            <p:nvPr/>
          </p:nvSpPr>
          <p:spPr>
            <a:xfrm>
              <a:off x="5512374" y="2530660"/>
              <a:ext cx="1905" cy="1270"/>
            </a:xfrm>
            <a:custGeom>
              <a:avLst/>
              <a:gdLst/>
              <a:ahLst/>
              <a:cxnLst/>
              <a:rect l="l" t="t" r="r" b="b"/>
              <a:pathLst>
                <a:path w="1904" h="1269">
                  <a:moveTo>
                    <a:pt x="1841" y="0"/>
                  </a:moveTo>
                  <a:lnTo>
                    <a:pt x="0" y="647"/>
                  </a:lnTo>
                </a:path>
              </a:pathLst>
            </a:custGeom>
            <a:ln w="3175">
              <a:solidFill>
                <a:srgbClr val="565658"/>
              </a:solidFill>
            </a:ln>
          </p:spPr>
          <p:txBody>
            <a:bodyPr wrap="square" lIns="0" tIns="0" rIns="0" bIns="0" rtlCol="0"/>
            <a:lstStyle/>
            <a:p/>
          </p:txBody>
        </p:sp>
        <p:sp>
          <p:nvSpPr>
            <p:cNvPr id="2213" name="object 2213" descr=""/>
            <p:cNvSpPr/>
            <p:nvPr/>
          </p:nvSpPr>
          <p:spPr>
            <a:xfrm>
              <a:off x="5516913" y="2535560"/>
              <a:ext cx="1270" cy="1905"/>
            </a:xfrm>
            <a:custGeom>
              <a:avLst/>
              <a:gdLst/>
              <a:ahLst/>
              <a:cxnLst/>
              <a:rect l="l" t="t" r="r" b="b"/>
              <a:pathLst>
                <a:path w="1270" h="1905">
                  <a:moveTo>
                    <a:pt x="1079" y="0"/>
                  </a:moveTo>
                  <a:lnTo>
                    <a:pt x="0" y="1600"/>
                  </a:lnTo>
                </a:path>
              </a:pathLst>
            </a:custGeom>
            <a:ln w="3175">
              <a:solidFill>
                <a:srgbClr val="565658"/>
              </a:solidFill>
            </a:ln>
          </p:spPr>
          <p:txBody>
            <a:bodyPr wrap="square" lIns="0" tIns="0" rIns="0" bIns="0" rtlCol="0"/>
            <a:lstStyle/>
            <a:p/>
          </p:txBody>
        </p:sp>
        <p:sp>
          <p:nvSpPr>
            <p:cNvPr id="2214" name="object 2214" descr=""/>
            <p:cNvSpPr/>
            <p:nvPr/>
          </p:nvSpPr>
          <p:spPr>
            <a:xfrm>
              <a:off x="5557946" y="2478105"/>
              <a:ext cx="1905" cy="3175"/>
            </a:xfrm>
            <a:custGeom>
              <a:avLst/>
              <a:gdLst/>
              <a:ahLst/>
              <a:cxnLst/>
              <a:rect l="l" t="t" r="r" b="b"/>
              <a:pathLst>
                <a:path w="1904" h="3175">
                  <a:moveTo>
                    <a:pt x="0" y="2933"/>
                  </a:moveTo>
                  <a:lnTo>
                    <a:pt x="1346" y="0"/>
                  </a:lnTo>
                </a:path>
              </a:pathLst>
            </a:custGeom>
            <a:ln w="3175">
              <a:solidFill>
                <a:srgbClr val="565658"/>
              </a:solidFill>
            </a:ln>
          </p:spPr>
          <p:txBody>
            <a:bodyPr wrap="square" lIns="0" tIns="0" rIns="0" bIns="0" rtlCol="0"/>
            <a:lstStyle/>
            <a:p/>
          </p:txBody>
        </p:sp>
        <p:sp>
          <p:nvSpPr>
            <p:cNvPr id="2215" name="object 2215" descr=""/>
            <p:cNvSpPr/>
            <p:nvPr/>
          </p:nvSpPr>
          <p:spPr>
            <a:xfrm>
              <a:off x="5563124" y="2474515"/>
              <a:ext cx="5080" cy="2540"/>
            </a:xfrm>
            <a:custGeom>
              <a:avLst/>
              <a:gdLst/>
              <a:ahLst/>
              <a:cxnLst/>
              <a:rect l="l" t="t" r="r" b="b"/>
              <a:pathLst>
                <a:path w="5079" h="2539">
                  <a:moveTo>
                    <a:pt x="0" y="0"/>
                  </a:moveTo>
                  <a:lnTo>
                    <a:pt x="4699" y="2184"/>
                  </a:lnTo>
                </a:path>
              </a:pathLst>
            </a:custGeom>
            <a:ln w="3175">
              <a:solidFill>
                <a:srgbClr val="565658"/>
              </a:solidFill>
            </a:ln>
          </p:spPr>
          <p:txBody>
            <a:bodyPr wrap="square" lIns="0" tIns="0" rIns="0" bIns="0" rtlCol="0"/>
            <a:lstStyle/>
            <a:p/>
          </p:txBody>
        </p:sp>
        <p:sp>
          <p:nvSpPr>
            <p:cNvPr id="2216" name="object 2216" descr=""/>
            <p:cNvSpPr/>
            <p:nvPr/>
          </p:nvSpPr>
          <p:spPr>
            <a:xfrm>
              <a:off x="5559304" y="2475471"/>
              <a:ext cx="1270" cy="3175"/>
            </a:xfrm>
            <a:custGeom>
              <a:avLst/>
              <a:gdLst/>
              <a:ahLst/>
              <a:cxnLst/>
              <a:rect l="l" t="t" r="r" b="b"/>
              <a:pathLst>
                <a:path w="1270" h="3175">
                  <a:moveTo>
                    <a:pt x="0" y="2628"/>
                  </a:moveTo>
                  <a:lnTo>
                    <a:pt x="1231" y="0"/>
                  </a:lnTo>
                </a:path>
              </a:pathLst>
            </a:custGeom>
            <a:ln w="3175">
              <a:solidFill>
                <a:srgbClr val="565658"/>
              </a:solidFill>
            </a:ln>
          </p:spPr>
          <p:txBody>
            <a:bodyPr wrap="square" lIns="0" tIns="0" rIns="0" bIns="0" rtlCol="0"/>
            <a:lstStyle/>
            <a:p/>
          </p:txBody>
        </p:sp>
        <p:sp>
          <p:nvSpPr>
            <p:cNvPr id="2217" name="object 2217" descr=""/>
            <p:cNvSpPr/>
            <p:nvPr/>
          </p:nvSpPr>
          <p:spPr>
            <a:xfrm>
              <a:off x="5559301" y="2478104"/>
              <a:ext cx="6985" cy="3175"/>
            </a:xfrm>
            <a:custGeom>
              <a:avLst/>
              <a:gdLst/>
              <a:ahLst/>
              <a:cxnLst/>
              <a:rect l="l" t="t" r="r" b="b"/>
              <a:pathLst>
                <a:path w="6985" h="3175">
                  <a:moveTo>
                    <a:pt x="6464" y="3009"/>
                  </a:moveTo>
                  <a:lnTo>
                    <a:pt x="0" y="0"/>
                  </a:lnTo>
                </a:path>
              </a:pathLst>
            </a:custGeom>
            <a:ln w="3175">
              <a:solidFill>
                <a:srgbClr val="565658"/>
              </a:solidFill>
            </a:ln>
          </p:spPr>
          <p:txBody>
            <a:bodyPr wrap="square" lIns="0" tIns="0" rIns="0" bIns="0" rtlCol="0"/>
            <a:lstStyle/>
            <a:p/>
          </p:txBody>
        </p:sp>
        <p:sp>
          <p:nvSpPr>
            <p:cNvPr id="2218" name="object 2218" descr=""/>
            <p:cNvSpPr/>
            <p:nvPr/>
          </p:nvSpPr>
          <p:spPr>
            <a:xfrm>
              <a:off x="5556705" y="2481039"/>
              <a:ext cx="1270" cy="3175"/>
            </a:xfrm>
            <a:custGeom>
              <a:avLst/>
              <a:gdLst/>
              <a:ahLst/>
              <a:cxnLst/>
              <a:rect l="l" t="t" r="r" b="b"/>
              <a:pathLst>
                <a:path w="1270" h="3175">
                  <a:moveTo>
                    <a:pt x="0" y="2641"/>
                  </a:moveTo>
                  <a:lnTo>
                    <a:pt x="1231" y="0"/>
                  </a:lnTo>
                </a:path>
              </a:pathLst>
            </a:custGeom>
            <a:ln w="3175">
              <a:solidFill>
                <a:srgbClr val="565658"/>
              </a:solidFill>
            </a:ln>
          </p:spPr>
          <p:txBody>
            <a:bodyPr wrap="square" lIns="0" tIns="0" rIns="0" bIns="0" rtlCol="0"/>
            <a:lstStyle/>
            <a:p/>
          </p:txBody>
        </p:sp>
        <p:sp>
          <p:nvSpPr>
            <p:cNvPr id="2219" name="object 2219" descr=""/>
            <p:cNvSpPr/>
            <p:nvPr/>
          </p:nvSpPr>
          <p:spPr>
            <a:xfrm>
              <a:off x="5557648" y="2486260"/>
              <a:ext cx="5080" cy="2540"/>
            </a:xfrm>
            <a:custGeom>
              <a:avLst/>
              <a:gdLst/>
              <a:ahLst/>
              <a:cxnLst/>
              <a:rect l="l" t="t" r="r" b="b"/>
              <a:pathLst>
                <a:path w="5079" h="2539">
                  <a:moveTo>
                    <a:pt x="0" y="0"/>
                  </a:moveTo>
                  <a:lnTo>
                    <a:pt x="4686" y="2184"/>
                  </a:lnTo>
                </a:path>
              </a:pathLst>
            </a:custGeom>
            <a:ln w="3175">
              <a:solidFill>
                <a:srgbClr val="565658"/>
              </a:solidFill>
            </a:ln>
          </p:spPr>
          <p:txBody>
            <a:bodyPr wrap="square" lIns="0" tIns="0" rIns="0" bIns="0" rtlCol="0"/>
            <a:lstStyle/>
            <a:p/>
          </p:txBody>
        </p:sp>
        <p:sp>
          <p:nvSpPr>
            <p:cNvPr id="2220" name="object 2220" descr=""/>
            <p:cNvSpPr/>
            <p:nvPr/>
          </p:nvSpPr>
          <p:spPr>
            <a:xfrm>
              <a:off x="5557944" y="2481043"/>
              <a:ext cx="6985" cy="3175"/>
            </a:xfrm>
            <a:custGeom>
              <a:avLst/>
              <a:gdLst/>
              <a:ahLst/>
              <a:cxnLst/>
              <a:rect l="l" t="t" r="r" b="b"/>
              <a:pathLst>
                <a:path w="6985" h="3175">
                  <a:moveTo>
                    <a:pt x="6464" y="2997"/>
                  </a:moveTo>
                  <a:lnTo>
                    <a:pt x="0" y="0"/>
                  </a:lnTo>
                </a:path>
              </a:pathLst>
            </a:custGeom>
            <a:ln w="3175">
              <a:solidFill>
                <a:srgbClr val="565658"/>
              </a:solidFill>
            </a:ln>
          </p:spPr>
          <p:txBody>
            <a:bodyPr wrap="square" lIns="0" tIns="0" rIns="0" bIns="0" rtlCol="0"/>
            <a:lstStyle/>
            <a:p/>
          </p:txBody>
        </p:sp>
        <p:sp>
          <p:nvSpPr>
            <p:cNvPr id="2221" name="object 2221" descr=""/>
            <p:cNvSpPr/>
            <p:nvPr/>
          </p:nvSpPr>
          <p:spPr>
            <a:xfrm>
              <a:off x="5549308" y="2491137"/>
              <a:ext cx="0" cy="5715"/>
            </a:xfrm>
            <a:custGeom>
              <a:avLst/>
              <a:gdLst/>
              <a:ahLst/>
              <a:cxnLst/>
              <a:rect l="l" t="t" r="r" b="b"/>
              <a:pathLst>
                <a:path w="0" h="5714">
                  <a:moveTo>
                    <a:pt x="0" y="5181"/>
                  </a:moveTo>
                  <a:lnTo>
                    <a:pt x="0" y="0"/>
                  </a:lnTo>
                </a:path>
              </a:pathLst>
            </a:custGeom>
            <a:ln w="3175">
              <a:solidFill>
                <a:srgbClr val="565658"/>
              </a:solidFill>
            </a:ln>
          </p:spPr>
          <p:txBody>
            <a:bodyPr wrap="square" lIns="0" tIns="0" rIns="0" bIns="0" rtlCol="0"/>
            <a:lstStyle/>
            <a:p/>
          </p:txBody>
        </p:sp>
        <p:sp>
          <p:nvSpPr>
            <p:cNvPr id="2222" name="object 2222" descr=""/>
            <p:cNvSpPr/>
            <p:nvPr/>
          </p:nvSpPr>
          <p:spPr>
            <a:xfrm>
              <a:off x="5549308" y="2558641"/>
              <a:ext cx="0" cy="5715"/>
            </a:xfrm>
            <a:custGeom>
              <a:avLst/>
              <a:gdLst/>
              <a:ahLst/>
              <a:cxnLst/>
              <a:rect l="l" t="t" r="r" b="b"/>
              <a:pathLst>
                <a:path w="0" h="5714">
                  <a:moveTo>
                    <a:pt x="0" y="0"/>
                  </a:moveTo>
                  <a:lnTo>
                    <a:pt x="0" y="5168"/>
                  </a:lnTo>
                </a:path>
              </a:pathLst>
            </a:custGeom>
            <a:ln w="3175">
              <a:solidFill>
                <a:srgbClr val="565658"/>
              </a:solidFill>
            </a:ln>
          </p:spPr>
          <p:txBody>
            <a:bodyPr wrap="square" lIns="0" tIns="0" rIns="0" bIns="0" rtlCol="0"/>
            <a:lstStyle/>
            <a:p/>
          </p:txBody>
        </p:sp>
        <p:sp>
          <p:nvSpPr>
            <p:cNvPr id="2223" name="object 2223" descr=""/>
            <p:cNvSpPr/>
            <p:nvPr/>
          </p:nvSpPr>
          <p:spPr>
            <a:xfrm>
              <a:off x="5518860" y="2512454"/>
              <a:ext cx="0" cy="5715"/>
            </a:xfrm>
            <a:custGeom>
              <a:avLst/>
              <a:gdLst/>
              <a:ahLst/>
              <a:cxnLst/>
              <a:rect l="l" t="t" r="r" b="b"/>
              <a:pathLst>
                <a:path w="0" h="5714">
                  <a:moveTo>
                    <a:pt x="0" y="5333"/>
                  </a:moveTo>
                  <a:lnTo>
                    <a:pt x="0" y="0"/>
                  </a:lnTo>
                </a:path>
              </a:pathLst>
            </a:custGeom>
            <a:ln w="3175">
              <a:solidFill>
                <a:srgbClr val="565658"/>
              </a:solidFill>
            </a:ln>
          </p:spPr>
          <p:txBody>
            <a:bodyPr wrap="square" lIns="0" tIns="0" rIns="0" bIns="0" rtlCol="0"/>
            <a:lstStyle/>
            <a:p/>
          </p:txBody>
        </p:sp>
        <p:sp>
          <p:nvSpPr>
            <p:cNvPr id="2224" name="object 2224" descr=""/>
            <p:cNvSpPr/>
            <p:nvPr/>
          </p:nvSpPr>
          <p:spPr>
            <a:xfrm>
              <a:off x="5518860" y="2537159"/>
              <a:ext cx="0" cy="5715"/>
            </a:xfrm>
            <a:custGeom>
              <a:avLst/>
              <a:gdLst/>
              <a:ahLst/>
              <a:cxnLst/>
              <a:rect l="l" t="t" r="r" b="b"/>
              <a:pathLst>
                <a:path w="0" h="5714">
                  <a:moveTo>
                    <a:pt x="0" y="5321"/>
                  </a:moveTo>
                  <a:lnTo>
                    <a:pt x="0" y="0"/>
                  </a:lnTo>
                </a:path>
              </a:pathLst>
            </a:custGeom>
            <a:ln w="3175">
              <a:solidFill>
                <a:srgbClr val="565658"/>
              </a:solidFill>
            </a:ln>
          </p:spPr>
          <p:txBody>
            <a:bodyPr wrap="square" lIns="0" tIns="0" rIns="0" bIns="0" rtlCol="0"/>
            <a:lstStyle/>
            <a:p/>
          </p:txBody>
        </p:sp>
        <p:sp>
          <p:nvSpPr>
            <p:cNvPr id="2225" name="object 2225" descr=""/>
            <p:cNvSpPr/>
            <p:nvPr/>
          </p:nvSpPr>
          <p:spPr>
            <a:xfrm>
              <a:off x="5533110" y="2529569"/>
              <a:ext cx="0" cy="10160"/>
            </a:xfrm>
            <a:custGeom>
              <a:avLst/>
              <a:gdLst/>
              <a:ahLst/>
              <a:cxnLst/>
              <a:rect l="l" t="t" r="r" b="b"/>
              <a:pathLst>
                <a:path w="0" h="10160">
                  <a:moveTo>
                    <a:pt x="0" y="10032"/>
                  </a:moveTo>
                  <a:lnTo>
                    <a:pt x="0" y="0"/>
                  </a:lnTo>
                </a:path>
              </a:pathLst>
            </a:custGeom>
            <a:ln w="3175">
              <a:solidFill>
                <a:srgbClr val="565658"/>
              </a:solidFill>
            </a:ln>
          </p:spPr>
          <p:txBody>
            <a:bodyPr wrap="square" lIns="0" tIns="0" rIns="0" bIns="0" rtlCol="0"/>
            <a:lstStyle/>
            <a:p/>
          </p:txBody>
        </p:sp>
        <p:sp>
          <p:nvSpPr>
            <p:cNvPr id="2226" name="object 2226" descr=""/>
            <p:cNvSpPr/>
            <p:nvPr/>
          </p:nvSpPr>
          <p:spPr>
            <a:xfrm>
              <a:off x="5520801" y="2543844"/>
              <a:ext cx="26670" cy="19050"/>
            </a:xfrm>
            <a:custGeom>
              <a:avLst/>
              <a:gdLst/>
              <a:ahLst/>
              <a:cxnLst/>
              <a:rect l="l" t="t" r="r" b="b"/>
              <a:pathLst>
                <a:path w="26670" h="19050">
                  <a:moveTo>
                    <a:pt x="0" y="0"/>
                  </a:moveTo>
                  <a:lnTo>
                    <a:pt x="26543" y="18605"/>
                  </a:lnTo>
                </a:path>
              </a:pathLst>
            </a:custGeom>
            <a:ln w="3175">
              <a:solidFill>
                <a:srgbClr val="565658"/>
              </a:solidFill>
            </a:ln>
          </p:spPr>
          <p:txBody>
            <a:bodyPr wrap="square" lIns="0" tIns="0" rIns="0" bIns="0" rtlCol="0"/>
            <a:lstStyle/>
            <a:p/>
          </p:txBody>
        </p:sp>
        <p:sp>
          <p:nvSpPr>
            <p:cNvPr id="2227" name="object 2227" descr=""/>
            <p:cNvSpPr/>
            <p:nvPr/>
          </p:nvSpPr>
          <p:spPr>
            <a:xfrm>
              <a:off x="5520801" y="2492509"/>
              <a:ext cx="26670" cy="19050"/>
            </a:xfrm>
            <a:custGeom>
              <a:avLst/>
              <a:gdLst/>
              <a:ahLst/>
              <a:cxnLst/>
              <a:rect l="l" t="t" r="r" b="b"/>
              <a:pathLst>
                <a:path w="26670" h="19050">
                  <a:moveTo>
                    <a:pt x="0" y="18592"/>
                  </a:moveTo>
                  <a:lnTo>
                    <a:pt x="26543" y="0"/>
                  </a:lnTo>
                </a:path>
              </a:pathLst>
            </a:custGeom>
            <a:ln w="3175">
              <a:solidFill>
                <a:srgbClr val="565658"/>
              </a:solidFill>
            </a:ln>
          </p:spPr>
          <p:txBody>
            <a:bodyPr wrap="square" lIns="0" tIns="0" rIns="0" bIns="0" rtlCol="0"/>
            <a:lstStyle/>
            <a:p/>
          </p:txBody>
        </p:sp>
        <p:sp>
          <p:nvSpPr>
            <p:cNvPr id="2228" name="object 2228" descr=""/>
            <p:cNvSpPr/>
            <p:nvPr/>
          </p:nvSpPr>
          <p:spPr>
            <a:xfrm>
              <a:off x="5522093" y="2489621"/>
              <a:ext cx="24130" cy="0"/>
            </a:xfrm>
            <a:custGeom>
              <a:avLst/>
              <a:gdLst/>
              <a:ahLst/>
              <a:cxnLst/>
              <a:rect l="l" t="t" r="r" b="b"/>
              <a:pathLst>
                <a:path w="24129" h="0">
                  <a:moveTo>
                    <a:pt x="23964" y="0"/>
                  </a:moveTo>
                  <a:lnTo>
                    <a:pt x="0" y="0"/>
                  </a:lnTo>
                </a:path>
              </a:pathLst>
            </a:custGeom>
            <a:ln w="3175">
              <a:solidFill>
                <a:srgbClr val="565658"/>
              </a:solidFill>
            </a:ln>
          </p:spPr>
          <p:txBody>
            <a:bodyPr wrap="square" lIns="0" tIns="0" rIns="0" bIns="0" rtlCol="0"/>
            <a:lstStyle/>
            <a:p/>
          </p:txBody>
        </p:sp>
        <p:sp>
          <p:nvSpPr>
            <p:cNvPr id="2229" name="object 2229" descr=""/>
            <p:cNvSpPr/>
            <p:nvPr/>
          </p:nvSpPr>
          <p:spPr>
            <a:xfrm>
              <a:off x="5522097" y="2487686"/>
              <a:ext cx="24130" cy="2540"/>
            </a:xfrm>
            <a:custGeom>
              <a:avLst/>
              <a:gdLst/>
              <a:ahLst/>
              <a:cxnLst/>
              <a:rect l="l" t="t" r="r" b="b"/>
              <a:pathLst>
                <a:path w="24129" h="2539">
                  <a:moveTo>
                    <a:pt x="0" y="0"/>
                  </a:moveTo>
                  <a:lnTo>
                    <a:pt x="23964" y="0"/>
                  </a:lnTo>
                </a:path>
                <a:path w="24129" h="2539">
                  <a:moveTo>
                    <a:pt x="0" y="0"/>
                  </a:moveTo>
                  <a:lnTo>
                    <a:pt x="0" y="1930"/>
                  </a:lnTo>
                </a:path>
              </a:pathLst>
            </a:custGeom>
            <a:ln w="3175">
              <a:solidFill>
                <a:srgbClr val="565658"/>
              </a:solidFill>
            </a:ln>
          </p:spPr>
          <p:txBody>
            <a:bodyPr wrap="square" lIns="0" tIns="0" rIns="0" bIns="0" rtlCol="0"/>
            <a:lstStyle/>
            <a:p/>
          </p:txBody>
        </p:sp>
        <p:sp>
          <p:nvSpPr>
            <p:cNvPr id="2230" name="object 2230" descr=""/>
            <p:cNvSpPr/>
            <p:nvPr/>
          </p:nvSpPr>
          <p:spPr>
            <a:xfrm>
              <a:off x="5518858" y="2511102"/>
              <a:ext cx="2540" cy="1905"/>
            </a:xfrm>
            <a:custGeom>
              <a:avLst/>
              <a:gdLst/>
              <a:ahLst/>
              <a:cxnLst/>
              <a:rect l="l" t="t" r="r" b="b"/>
              <a:pathLst>
                <a:path w="2539" h="1905">
                  <a:moveTo>
                    <a:pt x="1943" y="0"/>
                  </a:moveTo>
                  <a:lnTo>
                    <a:pt x="0" y="1358"/>
                  </a:lnTo>
                </a:path>
              </a:pathLst>
            </a:custGeom>
            <a:ln w="3175">
              <a:solidFill>
                <a:srgbClr val="565658"/>
              </a:solidFill>
            </a:ln>
          </p:spPr>
          <p:txBody>
            <a:bodyPr wrap="square" lIns="0" tIns="0" rIns="0" bIns="0" rtlCol="0"/>
            <a:lstStyle/>
            <a:p/>
          </p:txBody>
        </p:sp>
        <p:sp>
          <p:nvSpPr>
            <p:cNvPr id="2231" name="object 2231" descr=""/>
            <p:cNvSpPr/>
            <p:nvPr/>
          </p:nvSpPr>
          <p:spPr>
            <a:xfrm>
              <a:off x="5520801" y="2490923"/>
              <a:ext cx="0" cy="20320"/>
            </a:xfrm>
            <a:custGeom>
              <a:avLst/>
              <a:gdLst/>
              <a:ahLst/>
              <a:cxnLst/>
              <a:rect l="l" t="t" r="r" b="b"/>
              <a:pathLst>
                <a:path w="0" h="20319">
                  <a:moveTo>
                    <a:pt x="0" y="0"/>
                  </a:moveTo>
                  <a:lnTo>
                    <a:pt x="0" y="20180"/>
                  </a:lnTo>
                </a:path>
              </a:pathLst>
            </a:custGeom>
            <a:ln w="3175">
              <a:solidFill>
                <a:srgbClr val="565658"/>
              </a:solidFill>
            </a:ln>
          </p:spPr>
          <p:txBody>
            <a:bodyPr wrap="square" lIns="0" tIns="0" rIns="0" bIns="0" rtlCol="0"/>
            <a:lstStyle/>
            <a:p/>
          </p:txBody>
        </p:sp>
        <p:sp>
          <p:nvSpPr>
            <p:cNvPr id="2232" name="object 2232" descr=""/>
            <p:cNvSpPr/>
            <p:nvPr/>
          </p:nvSpPr>
          <p:spPr>
            <a:xfrm>
              <a:off x="5518860" y="2490923"/>
              <a:ext cx="2540" cy="0"/>
            </a:xfrm>
            <a:custGeom>
              <a:avLst/>
              <a:gdLst/>
              <a:ahLst/>
              <a:cxnLst/>
              <a:rect l="l" t="t" r="r" b="b"/>
              <a:pathLst>
                <a:path w="2539" h="0">
                  <a:moveTo>
                    <a:pt x="0" y="0"/>
                  </a:moveTo>
                  <a:lnTo>
                    <a:pt x="1943" y="0"/>
                  </a:lnTo>
                </a:path>
              </a:pathLst>
            </a:custGeom>
            <a:ln w="3175">
              <a:solidFill>
                <a:srgbClr val="565658"/>
              </a:solidFill>
            </a:ln>
          </p:spPr>
          <p:txBody>
            <a:bodyPr wrap="square" lIns="0" tIns="0" rIns="0" bIns="0" rtlCol="0"/>
            <a:lstStyle/>
            <a:p/>
          </p:txBody>
        </p:sp>
        <p:sp>
          <p:nvSpPr>
            <p:cNvPr id="2233" name="object 2233" descr=""/>
            <p:cNvSpPr/>
            <p:nvPr/>
          </p:nvSpPr>
          <p:spPr>
            <a:xfrm>
              <a:off x="5518860" y="2490927"/>
              <a:ext cx="0" cy="21590"/>
            </a:xfrm>
            <a:custGeom>
              <a:avLst/>
              <a:gdLst/>
              <a:ahLst/>
              <a:cxnLst/>
              <a:rect l="l" t="t" r="r" b="b"/>
              <a:pathLst>
                <a:path w="0" h="21589">
                  <a:moveTo>
                    <a:pt x="0" y="21539"/>
                  </a:moveTo>
                  <a:lnTo>
                    <a:pt x="0" y="0"/>
                  </a:lnTo>
                </a:path>
              </a:pathLst>
            </a:custGeom>
            <a:ln w="3175">
              <a:solidFill>
                <a:srgbClr val="565658"/>
              </a:solidFill>
            </a:ln>
          </p:spPr>
          <p:txBody>
            <a:bodyPr wrap="square" lIns="0" tIns="0" rIns="0" bIns="0" rtlCol="0"/>
            <a:lstStyle/>
            <a:p/>
          </p:txBody>
        </p:sp>
        <p:sp>
          <p:nvSpPr>
            <p:cNvPr id="2234" name="object 2234" descr=""/>
            <p:cNvSpPr/>
            <p:nvPr/>
          </p:nvSpPr>
          <p:spPr>
            <a:xfrm>
              <a:off x="5546058" y="2487686"/>
              <a:ext cx="0" cy="2540"/>
            </a:xfrm>
            <a:custGeom>
              <a:avLst/>
              <a:gdLst/>
              <a:ahLst/>
              <a:cxnLst/>
              <a:rect l="l" t="t" r="r" b="b"/>
              <a:pathLst>
                <a:path w="0" h="2539">
                  <a:moveTo>
                    <a:pt x="0" y="0"/>
                  </a:moveTo>
                  <a:lnTo>
                    <a:pt x="0" y="1930"/>
                  </a:lnTo>
                </a:path>
              </a:pathLst>
            </a:custGeom>
            <a:ln w="3175">
              <a:solidFill>
                <a:srgbClr val="565658"/>
              </a:solidFill>
            </a:ln>
          </p:spPr>
          <p:txBody>
            <a:bodyPr wrap="square" lIns="0" tIns="0" rIns="0" bIns="0" rtlCol="0"/>
            <a:lstStyle/>
            <a:p/>
          </p:txBody>
        </p:sp>
        <p:sp>
          <p:nvSpPr>
            <p:cNvPr id="2235" name="object 2235" descr=""/>
            <p:cNvSpPr/>
            <p:nvPr/>
          </p:nvSpPr>
          <p:spPr>
            <a:xfrm>
              <a:off x="5547352" y="2491147"/>
              <a:ext cx="2540" cy="1905"/>
            </a:xfrm>
            <a:custGeom>
              <a:avLst/>
              <a:gdLst/>
              <a:ahLst/>
              <a:cxnLst/>
              <a:rect l="l" t="t" r="r" b="b"/>
              <a:pathLst>
                <a:path w="2539" h="1905">
                  <a:moveTo>
                    <a:pt x="1955" y="0"/>
                  </a:moveTo>
                  <a:lnTo>
                    <a:pt x="0" y="1358"/>
                  </a:lnTo>
                </a:path>
              </a:pathLst>
            </a:custGeom>
            <a:ln w="3175">
              <a:solidFill>
                <a:srgbClr val="565658"/>
              </a:solidFill>
            </a:ln>
          </p:spPr>
          <p:txBody>
            <a:bodyPr wrap="square" lIns="0" tIns="0" rIns="0" bIns="0" rtlCol="0"/>
            <a:lstStyle/>
            <a:p/>
          </p:txBody>
        </p:sp>
        <p:sp>
          <p:nvSpPr>
            <p:cNvPr id="2236" name="object 2236" descr=""/>
            <p:cNvSpPr/>
            <p:nvPr/>
          </p:nvSpPr>
          <p:spPr>
            <a:xfrm>
              <a:off x="5547352" y="2490923"/>
              <a:ext cx="2540" cy="635"/>
            </a:xfrm>
            <a:custGeom>
              <a:avLst/>
              <a:gdLst/>
              <a:ahLst/>
              <a:cxnLst/>
              <a:rect l="l" t="t" r="r" b="b"/>
              <a:pathLst>
                <a:path w="2539" h="635">
                  <a:moveTo>
                    <a:pt x="1955" y="0"/>
                  </a:moveTo>
                  <a:lnTo>
                    <a:pt x="1955" y="228"/>
                  </a:lnTo>
                </a:path>
                <a:path w="2539" h="635">
                  <a:moveTo>
                    <a:pt x="1955" y="0"/>
                  </a:moveTo>
                  <a:lnTo>
                    <a:pt x="0" y="0"/>
                  </a:lnTo>
                </a:path>
              </a:pathLst>
            </a:custGeom>
            <a:ln w="3175">
              <a:solidFill>
                <a:srgbClr val="565658"/>
              </a:solidFill>
            </a:ln>
          </p:spPr>
          <p:txBody>
            <a:bodyPr wrap="square" lIns="0" tIns="0" rIns="0" bIns="0" rtlCol="0"/>
            <a:lstStyle/>
            <a:p/>
          </p:txBody>
        </p:sp>
        <p:sp>
          <p:nvSpPr>
            <p:cNvPr id="2237" name="object 2237" descr=""/>
            <p:cNvSpPr/>
            <p:nvPr/>
          </p:nvSpPr>
          <p:spPr>
            <a:xfrm>
              <a:off x="5547361" y="2490910"/>
              <a:ext cx="0" cy="1905"/>
            </a:xfrm>
            <a:custGeom>
              <a:avLst/>
              <a:gdLst/>
              <a:ahLst/>
              <a:cxnLst/>
              <a:rect l="l" t="t" r="r" b="b"/>
              <a:pathLst>
                <a:path w="0" h="1905">
                  <a:moveTo>
                    <a:pt x="0" y="1587"/>
                  </a:moveTo>
                  <a:lnTo>
                    <a:pt x="0" y="0"/>
                  </a:lnTo>
                </a:path>
              </a:pathLst>
            </a:custGeom>
            <a:ln w="3175">
              <a:solidFill>
                <a:srgbClr val="565658"/>
              </a:solidFill>
            </a:ln>
          </p:spPr>
          <p:txBody>
            <a:bodyPr wrap="square" lIns="0" tIns="0" rIns="0" bIns="0" rtlCol="0"/>
            <a:lstStyle/>
            <a:p/>
          </p:txBody>
        </p:sp>
        <p:sp>
          <p:nvSpPr>
            <p:cNvPr id="2238" name="object 2238" descr=""/>
            <p:cNvSpPr/>
            <p:nvPr/>
          </p:nvSpPr>
          <p:spPr>
            <a:xfrm>
              <a:off x="5547361" y="2562448"/>
              <a:ext cx="2540" cy="1905"/>
            </a:xfrm>
            <a:custGeom>
              <a:avLst/>
              <a:gdLst/>
              <a:ahLst/>
              <a:cxnLst/>
              <a:rect l="l" t="t" r="r" b="b"/>
              <a:pathLst>
                <a:path w="2539" h="1905">
                  <a:moveTo>
                    <a:pt x="0" y="0"/>
                  </a:moveTo>
                  <a:lnTo>
                    <a:pt x="1943" y="1346"/>
                  </a:lnTo>
                </a:path>
              </a:pathLst>
            </a:custGeom>
            <a:ln w="3175">
              <a:solidFill>
                <a:srgbClr val="565658"/>
              </a:solidFill>
            </a:ln>
          </p:spPr>
          <p:txBody>
            <a:bodyPr wrap="square" lIns="0" tIns="0" rIns="0" bIns="0" rtlCol="0"/>
            <a:lstStyle/>
            <a:p/>
          </p:txBody>
        </p:sp>
        <p:sp>
          <p:nvSpPr>
            <p:cNvPr id="2239" name="object 2239" descr=""/>
            <p:cNvSpPr/>
            <p:nvPr/>
          </p:nvSpPr>
          <p:spPr>
            <a:xfrm>
              <a:off x="5547361" y="2562448"/>
              <a:ext cx="2540" cy="1905"/>
            </a:xfrm>
            <a:custGeom>
              <a:avLst/>
              <a:gdLst/>
              <a:ahLst/>
              <a:cxnLst/>
              <a:rect l="l" t="t" r="r" b="b"/>
              <a:pathLst>
                <a:path w="2539" h="1905">
                  <a:moveTo>
                    <a:pt x="0" y="1587"/>
                  </a:moveTo>
                  <a:lnTo>
                    <a:pt x="0" y="0"/>
                  </a:lnTo>
                </a:path>
                <a:path w="2539" h="1905">
                  <a:moveTo>
                    <a:pt x="0" y="1587"/>
                  </a:moveTo>
                  <a:lnTo>
                    <a:pt x="1943" y="1587"/>
                  </a:lnTo>
                </a:path>
              </a:pathLst>
            </a:custGeom>
            <a:ln w="3175">
              <a:solidFill>
                <a:srgbClr val="565658"/>
              </a:solidFill>
            </a:ln>
          </p:spPr>
          <p:txBody>
            <a:bodyPr wrap="square" lIns="0" tIns="0" rIns="0" bIns="0" rtlCol="0"/>
            <a:lstStyle/>
            <a:p/>
          </p:txBody>
        </p:sp>
        <p:sp>
          <p:nvSpPr>
            <p:cNvPr id="2240" name="object 2240" descr=""/>
            <p:cNvSpPr/>
            <p:nvPr/>
          </p:nvSpPr>
          <p:spPr>
            <a:xfrm>
              <a:off x="5549308" y="2563800"/>
              <a:ext cx="0" cy="635"/>
            </a:xfrm>
            <a:custGeom>
              <a:avLst/>
              <a:gdLst/>
              <a:ahLst/>
              <a:cxnLst/>
              <a:rect l="l" t="t" r="r" b="b"/>
              <a:pathLst>
                <a:path w="0" h="635">
                  <a:moveTo>
                    <a:pt x="0" y="0"/>
                  </a:moveTo>
                  <a:lnTo>
                    <a:pt x="0" y="241"/>
                  </a:lnTo>
                </a:path>
              </a:pathLst>
            </a:custGeom>
            <a:ln w="3175">
              <a:solidFill>
                <a:srgbClr val="565658"/>
              </a:solidFill>
            </a:ln>
          </p:spPr>
          <p:txBody>
            <a:bodyPr wrap="square" lIns="0" tIns="0" rIns="0" bIns="0" rtlCol="0"/>
            <a:lstStyle/>
            <a:p/>
          </p:txBody>
        </p:sp>
        <p:sp>
          <p:nvSpPr>
            <p:cNvPr id="2241" name="object 2241" descr=""/>
            <p:cNvSpPr/>
            <p:nvPr/>
          </p:nvSpPr>
          <p:spPr>
            <a:xfrm>
              <a:off x="5518860" y="2542480"/>
              <a:ext cx="2540" cy="1905"/>
            </a:xfrm>
            <a:custGeom>
              <a:avLst/>
              <a:gdLst/>
              <a:ahLst/>
              <a:cxnLst/>
              <a:rect l="l" t="t" r="r" b="b"/>
              <a:pathLst>
                <a:path w="2539" h="1905">
                  <a:moveTo>
                    <a:pt x="0" y="0"/>
                  </a:moveTo>
                  <a:lnTo>
                    <a:pt x="1943" y="1358"/>
                  </a:lnTo>
                </a:path>
              </a:pathLst>
            </a:custGeom>
            <a:ln w="3175">
              <a:solidFill>
                <a:srgbClr val="565658"/>
              </a:solidFill>
            </a:ln>
          </p:spPr>
          <p:txBody>
            <a:bodyPr wrap="square" lIns="0" tIns="0" rIns="0" bIns="0" rtlCol="0"/>
            <a:lstStyle/>
            <a:p/>
          </p:txBody>
        </p:sp>
        <p:sp>
          <p:nvSpPr>
            <p:cNvPr id="2242" name="object 2242" descr=""/>
            <p:cNvSpPr/>
            <p:nvPr/>
          </p:nvSpPr>
          <p:spPr>
            <a:xfrm>
              <a:off x="5518860" y="2542484"/>
              <a:ext cx="0" cy="21590"/>
            </a:xfrm>
            <a:custGeom>
              <a:avLst/>
              <a:gdLst/>
              <a:ahLst/>
              <a:cxnLst/>
              <a:rect l="l" t="t" r="r" b="b"/>
              <a:pathLst>
                <a:path w="0" h="21589">
                  <a:moveTo>
                    <a:pt x="0" y="21551"/>
                  </a:moveTo>
                  <a:lnTo>
                    <a:pt x="0" y="0"/>
                  </a:lnTo>
                </a:path>
              </a:pathLst>
            </a:custGeom>
            <a:ln w="3175">
              <a:solidFill>
                <a:srgbClr val="565658"/>
              </a:solidFill>
            </a:ln>
          </p:spPr>
          <p:txBody>
            <a:bodyPr wrap="square" lIns="0" tIns="0" rIns="0" bIns="0" rtlCol="0"/>
            <a:lstStyle/>
            <a:p/>
          </p:txBody>
        </p:sp>
        <p:sp>
          <p:nvSpPr>
            <p:cNvPr id="2243" name="object 2243" descr=""/>
            <p:cNvSpPr/>
            <p:nvPr/>
          </p:nvSpPr>
          <p:spPr>
            <a:xfrm>
              <a:off x="5520801" y="2543844"/>
              <a:ext cx="0" cy="20320"/>
            </a:xfrm>
            <a:custGeom>
              <a:avLst/>
              <a:gdLst/>
              <a:ahLst/>
              <a:cxnLst/>
              <a:rect l="l" t="t" r="r" b="b"/>
              <a:pathLst>
                <a:path w="0" h="20319">
                  <a:moveTo>
                    <a:pt x="0" y="0"/>
                  </a:moveTo>
                  <a:lnTo>
                    <a:pt x="0" y="20193"/>
                  </a:lnTo>
                </a:path>
              </a:pathLst>
            </a:custGeom>
            <a:ln w="3175">
              <a:solidFill>
                <a:srgbClr val="565658"/>
              </a:solidFill>
            </a:ln>
          </p:spPr>
          <p:txBody>
            <a:bodyPr wrap="square" lIns="0" tIns="0" rIns="0" bIns="0" rtlCol="0"/>
            <a:lstStyle/>
            <a:p/>
          </p:txBody>
        </p:sp>
        <p:sp>
          <p:nvSpPr>
            <p:cNvPr id="2244" name="object 2244" descr=""/>
            <p:cNvSpPr/>
            <p:nvPr/>
          </p:nvSpPr>
          <p:spPr>
            <a:xfrm>
              <a:off x="5518858" y="2564036"/>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2245" name="object 2245" descr=""/>
            <p:cNvSpPr/>
            <p:nvPr/>
          </p:nvSpPr>
          <p:spPr>
            <a:xfrm>
              <a:off x="5522097" y="2565338"/>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2246" name="object 2246" descr=""/>
            <p:cNvSpPr/>
            <p:nvPr/>
          </p:nvSpPr>
          <p:spPr>
            <a:xfrm>
              <a:off x="5522093" y="2567272"/>
              <a:ext cx="24130" cy="0"/>
            </a:xfrm>
            <a:custGeom>
              <a:avLst/>
              <a:gdLst/>
              <a:ahLst/>
              <a:cxnLst/>
              <a:rect l="l" t="t" r="r" b="b"/>
              <a:pathLst>
                <a:path w="24129" h="0">
                  <a:moveTo>
                    <a:pt x="23964" y="0"/>
                  </a:moveTo>
                  <a:lnTo>
                    <a:pt x="0" y="0"/>
                  </a:lnTo>
                </a:path>
              </a:pathLst>
            </a:custGeom>
            <a:ln w="3175">
              <a:solidFill>
                <a:srgbClr val="565658"/>
              </a:solidFill>
            </a:ln>
          </p:spPr>
          <p:txBody>
            <a:bodyPr wrap="square" lIns="0" tIns="0" rIns="0" bIns="0" rtlCol="0"/>
            <a:lstStyle/>
            <a:p/>
          </p:txBody>
        </p:sp>
        <p:sp>
          <p:nvSpPr>
            <p:cNvPr id="2247" name="object 2247" descr=""/>
            <p:cNvSpPr/>
            <p:nvPr/>
          </p:nvSpPr>
          <p:spPr>
            <a:xfrm>
              <a:off x="5546058" y="2565338"/>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2248" name="object 2248" descr=""/>
            <p:cNvSpPr/>
            <p:nvPr/>
          </p:nvSpPr>
          <p:spPr>
            <a:xfrm>
              <a:off x="5522097" y="2565338"/>
              <a:ext cx="24130" cy="0"/>
            </a:xfrm>
            <a:custGeom>
              <a:avLst/>
              <a:gdLst/>
              <a:ahLst/>
              <a:cxnLst/>
              <a:rect l="l" t="t" r="r" b="b"/>
              <a:pathLst>
                <a:path w="24129" h="0">
                  <a:moveTo>
                    <a:pt x="0" y="0"/>
                  </a:moveTo>
                  <a:lnTo>
                    <a:pt x="23964" y="0"/>
                  </a:lnTo>
                </a:path>
              </a:pathLst>
            </a:custGeom>
            <a:ln w="3175">
              <a:solidFill>
                <a:srgbClr val="565658"/>
              </a:solidFill>
            </a:ln>
          </p:spPr>
          <p:txBody>
            <a:bodyPr wrap="square" lIns="0" tIns="0" rIns="0" bIns="0" rtlCol="0"/>
            <a:lstStyle/>
            <a:p/>
          </p:txBody>
        </p:sp>
        <p:sp>
          <p:nvSpPr>
            <p:cNvPr id="2249" name="object 2249" descr=""/>
            <p:cNvSpPr/>
            <p:nvPr/>
          </p:nvSpPr>
          <p:spPr>
            <a:xfrm>
              <a:off x="6246958" y="2547490"/>
              <a:ext cx="0" cy="1270"/>
            </a:xfrm>
            <a:custGeom>
              <a:avLst/>
              <a:gdLst/>
              <a:ahLst/>
              <a:cxnLst/>
              <a:rect l="l" t="t" r="r" b="b"/>
              <a:pathLst>
                <a:path w="0" h="1269">
                  <a:moveTo>
                    <a:pt x="0" y="0"/>
                  </a:moveTo>
                  <a:lnTo>
                    <a:pt x="0" y="647"/>
                  </a:lnTo>
                </a:path>
              </a:pathLst>
            </a:custGeom>
            <a:ln w="3175">
              <a:solidFill>
                <a:srgbClr val="565658"/>
              </a:solidFill>
            </a:ln>
          </p:spPr>
          <p:txBody>
            <a:bodyPr wrap="square" lIns="0" tIns="0" rIns="0" bIns="0" rtlCol="0"/>
            <a:lstStyle/>
            <a:p/>
          </p:txBody>
        </p:sp>
        <p:sp>
          <p:nvSpPr>
            <p:cNvPr id="2250" name="object 2250" descr=""/>
            <p:cNvSpPr/>
            <p:nvPr/>
          </p:nvSpPr>
          <p:spPr>
            <a:xfrm>
              <a:off x="6246958" y="2548123"/>
              <a:ext cx="0" cy="635"/>
            </a:xfrm>
            <a:custGeom>
              <a:avLst/>
              <a:gdLst/>
              <a:ahLst/>
              <a:cxnLst/>
              <a:rect l="l" t="t" r="r" b="b"/>
              <a:pathLst>
                <a:path w="0" h="635">
                  <a:moveTo>
                    <a:pt x="0" y="0"/>
                  </a:moveTo>
                  <a:lnTo>
                    <a:pt x="0" y="203"/>
                  </a:lnTo>
                </a:path>
              </a:pathLst>
            </a:custGeom>
            <a:ln w="3175">
              <a:solidFill>
                <a:srgbClr val="565658"/>
              </a:solidFill>
            </a:ln>
          </p:spPr>
          <p:txBody>
            <a:bodyPr wrap="square" lIns="0" tIns="0" rIns="0" bIns="0" rtlCol="0"/>
            <a:lstStyle/>
            <a:p/>
          </p:txBody>
        </p:sp>
        <p:sp>
          <p:nvSpPr>
            <p:cNvPr id="2251" name="object 2251" descr=""/>
            <p:cNvSpPr/>
            <p:nvPr/>
          </p:nvSpPr>
          <p:spPr>
            <a:xfrm>
              <a:off x="6247238" y="2544924"/>
              <a:ext cx="0" cy="3810"/>
            </a:xfrm>
            <a:custGeom>
              <a:avLst/>
              <a:gdLst/>
              <a:ahLst/>
              <a:cxnLst/>
              <a:rect l="l" t="t" r="r" b="b"/>
              <a:pathLst>
                <a:path w="0" h="3810">
                  <a:moveTo>
                    <a:pt x="0" y="0"/>
                  </a:moveTo>
                  <a:lnTo>
                    <a:pt x="0" y="3200"/>
                  </a:lnTo>
                </a:path>
              </a:pathLst>
            </a:custGeom>
            <a:ln w="3175">
              <a:solidFill>
                <a:srgbClr val="565658"/>
              </a:solidFill>
            </a:ln>
          </p:spPr>
          <p:txBody>
            <a:bodyPr wrap="square" lIns="0" tIns="0" rIns="0" bIns="0" rtlCol="0"/>
            <a:lstStyle/>
            <a:p/>
          </p:txBody>
        </p:sp>
        <p:sp>
          <p:nvSpPr>
            <p:cNvPr id="2252" name="object 2252" descr=""/>
            <p:cNvSpPr/>
            <p:nvPr/>
          </p:nvSpPr>
          <p:spPr>
            <a:xfrm>
              <a:off x="6247238" y="2548123"/>
              <a:ext cx="0" cy="635"/>
            </a:xfrm>
            <a:custGeom>
              <a:avLst/>
              <a:gdLst/>
              <a:ahLst/>
              <a:cxnLst/>
              <a:rect l="l" t="t" r="r" b="b"/>
              <a:pathLst>
                <a:path w="0" h="635">
                  <a:moveTo>
                    <a:pt x="0" y="0"/>
                  </a:moveTo>
                  <a:lnTo>
                    <a:pt x="0" y="368"/>
                  </a:lnTo>
                </a:path>
              </a:pathLst>
            </a:custGeom>
            <a:ln w="3175">
              <a:solidFill>
                <a:srgbClr val="565658"/>
              </a:solidFill>
            </a:ln>
          </p:spPr>
          <p:txBody>
            <a:bodyPr wrap="square" lIns="0" tIns="0" rIns="0" bIns="0" rtlCol="0"/>
            <a:lstStyle/>
            <a:p/>
          </p:txBody>
        </p:sp>
        <p:sp>
          <p:nvSpPr>
            <p:cNvPr id="2253" name="object 2253" descr=""/>
            <p:cNvSpPr/>
            <p:nvPr/>
          </p:nvSpPr>
          <p:spPr>
            <a:xfrm>
              <a:off x="6247238" y="2551971"/>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2254" name="object 2254" descr=""/>
            <p:cNvSpPr/>
            <p:nvPr/>
          </p:nvSpPr>
          <p:spPr>
            <a:xfrm>
              <a:off x="6249185" y="2552166"/>
              <a:ext cx="0" cy="3810"/>
            </a:xfrm>
            <a:custGeom>
              <a:avLst/>
              <a:gdLst/>
              <a:ahLst/>
              <a:cxnLst/>
              <a:rect l="l" t="t" r="r" b="b"/>
              <a:pathLst>
                <a:path w="0" h="3810">
                  <a:moveTo>
                    <a:pt x="0" y="0"/>
                  </a:moveTo>
                  <a:lnTo>
                    <a:pt x="0" y="3187"/>
                  </a:lnTo>
                </a:path>
              </a:pathLst>
            </a:custGeom>
            <a:ln w="3175">
              <a:solidFill>
                <a:srgbClr val="565658"/>
              </a:solidFill>
            </a:ln>
          </p:spPr>
          <p:txBody>
            <a:bodyPr wrap="square" lIns="0" tIns="0" rIns="0" bIns="0" rtlCol="0"/>
            <a:lstStyle/>
            <a:p/>
          </p:txBody>
        </p:sp>
        <p:sp>
          <p:nvSpPr>
            <p:cNvPr id="2255" name="object 2255" descr=""/>
            <p:cNvSpPr/>
            <p:nvPr/>
          </p:nvSpPr>
          <p:spPr>
            <a:xfrm>
              <a:off x="6248993" y="2551971"/>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2256" name="object 2256" descr=""/>
            <p:cNvSpPr/>
            <p:nvPr/>
          </p:nvSpPr>
          <p:spPr>
            <a:xfrm>
              <a:off x="5500846" y="2567711"/>
              <a:ext cx="0" cy="4445"/>
            </a:xfrm>
            <a:custGeom>
              <a:avLst/>
              <a:gdLst/>
              <a:ahLst/>
              <a:cxnLst/>
              <a:rect l="l" t="t" r="r" b="b"/>
              <a:pathLst>
                <a:path w="0" h="4444">
                  <a:moveTo>
                    <a:pt x="0" y="4000"/>
                  </a:moveTo>
                  <a:lnTo>
                    <a:pt x="0" y="0"/>
                  </a:lnTo>
                </a:path>
              </a:pathLst>
            </a:custGeom>
            <a:ln w="3175">
              <a:solidFill>
                <a:srgbClr val="565658"/>
              </a:solidFill>
            </a:ln>
          </p:spPr>
          <p:txBody>
            <a:bodyPr wrap="square" lIns="0" tIns="0" rIns="0" bIns="0" rtlCol="0"/>
            <a:lstStyle/>
            <a:p/>
          </p:txBody>
        </p:sp>
        <p:sp>
          <p:nvSpPr>
            <p:cNvPr id="2257" name="object 2257" descr=""/>
            <p:cNvSpPr/>
            <p:nvPr/>
          </p:nvSpPr>
          <p:spPr>
            <a:xfrm>
              <a:off x="5501113" y="2567446"/>
              <a:ext cx="0" cy="5080"/>
            </a:xfrm>
            <a:custGeom>
              <a:avLst/>
              <a:gdLst/>
              <a:ahLst/>
              <a:cxnLst/>
              <a:rect l="l" t="t" r="r" b="b"/>
              <a:pathLst>
                <a:path w="0" h="5080">
                  <a:moveTo>
                    <a:pt x="0" y="0"/>
                  </a:moveTo>
                  <a:lnTo>
                    <a:pt x="0" y="4521"/>
                  </a:lnTo>
                </a:path>
              </a:pathLst>
            </a:custGeom>
            <a:ln w="3175">
              <a:solidFill>
                <a:srgbClr val="565658"/>
              </a:solidFill>
            </a:ln>
          </p:spPr>
          <p:txBody>
            <a:bodyPr wrap="square" lIns="0" tIns="0" rIns="0" bIns="0" rtlCol="0"/>
            <a:lstStyle/>
            <a:p/>
          </p:txBody>
        </p:sp>
        <p:sp>
          <p:nvSpPr>
            <p:cNvPr id="2258" name="object 2258" descr=""/>
            <p:cNvSpPr/>
            <p:nvPr/>
          </p:nvSpPr>
          <p:spPr>
            <a:xfrm>
              <a:off x="5506544" y="2465554"/>
              <a:ext cx="0" cy="4445"/>
            </a:xfrm>
            <a:custGeom>
              <a:avLst/>
              <a:gdLst/>
              <a:ahLst/>
              <a:cxnLst/>
              <a:rect l="l" t="t" r="r" b="b"/>
              <a:pathLst>
                <a:path w="0" h="4444">
                  <a:moveTo>
                    <a:pt x="0" y="4000"/>
                  </a:moveTo>
                  <a:lnTo>
                    <a:pt x="0" y="0"/>
                  </a:lnTo>
                </a:path>
              </a:pathLst>
            </a:custGeom>
            <a:ln w="3175">
              <a:solidFill>
                <a:srgbClr val="565658"/>
              </a:solidFill>
            </a:ln>
          </p:spPr>
          <p:txBody>
            <a:bodyPr wrap="square" lIns="0" tIns="0" rIns="0" bIns="0" rtlCol="0"/>
            <a:lstStyle/>
            <a:p/>
          </p:txBody>
        </p:sp>
        <p:sp>
          <p:nvSpPr>
            <p:cNvPr id="2259" name="object 2259" descr=""/>
            <p:cNvSpPr/>
            <p:nvPr/>
          </p:nvSpPr>
          <p:spPr>
            <a:xfrm>
              <a:off x="5506817" y="2465288"/>
              <a:ext cx="0" cy="5080"/>
            </a:xfrm>
            <a:custGeom>
              <a:avLst/>
              <a:gdLst/>
              <a:ahLst/>
              <a:cxnLst/>
              <a:rect l="l" t="t" r="r" b="b"/>
              <a:pathLst>
                <a:path w="0" h="5080">
                  <a:moveTo>
                    <a:pt x="0" y="0"/>
                  </a:moveTo>
                  <a:lnTo>
                    <a:pt x="0" y="4533"/>
                  </a:lnTo>
                </a:path>
              </a:pathLst>
            </a:custGeom>
            <a:ln w="3175">
              <a:solidFill>
                <a:srgbClr val="565658"/>
              </a:solidFill>
            </a:ln>
          </p:spPr>
          <p:txBody>
            <a:bodyPr wrap="square" lIns="0" tIns="0" rIns="0" bIns="0" rtlCol="0"/>
            <a:lstStyle/>
            <a:p/>
          </p:txBody>
        </p:sp>
        <p:sp>
          <p:nvSpPr>
            <p:cNvPr id="2260" name="object 2260" descr=""/>
            <p:cNvSpPr/>
            <p:nvPr/>
          </p:nvSpPr>
          <p:spPr>
            <a:xfrm>
              <a:off x="6249185" y="2518853"/>
              <a:ext cx="0" cy="3175"/>
            </a:xfrm>
            <a:custGeom>
              <a:avLst/>
              <a:gdLst/>
              <a:ahLst/>
              <a:cxnLst/>
              <a:rect l="l" t="t" r="r" b="b"/>
              <a:pathLst>
                <a:path w="0" h="3175">
                  <a:moveTo>
                    <a:pt x="0" y="0"/>
                  </a:moveTo>
                  <a:lnTo>
                    <a:pt x="0" y="3162"/>
                  </a:lnTo>
                </a:path>
              </a:pathLst>
            </a:custGeom>
            <a:ln w="3175">
              <a:solidFill>
                <a:srgbClr val="565658"/>
              </a:solidFill>
            </a:ln>
          </p:spPr>
          <p:txBody>
            <a:bodyPr wrap="square" lIns="0" tIns="0" rIns="0" bIns="0" rtlCol="0"/>
            <a:lstStyle/>
            <a:p/>
          </p:txBody>
        </p:sp>
        <p:sp>
          <p:nvSpPr>
            <p:cNvPr id="2261" name="object 2261" descr=""/>
            <p:cNvSpPr/>
            <p:nvPr/>
          </p:nvSpPr>
          <p:spPr>
            <a:xfrm>
              <a:off x="6247238" y="2518659"/>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2262" name="object 2262" descr=""/>
            <p:cNvSpPr/>
            <p:nvPr/>
          </p:nvSpPr>
          <p:spPr>
            <a:xfrm>
              <a:off x="6248993" y="2518659"/>
              <a:ext cx="0" cy="3810"/>
            </a:xfrm>
            <a:custGeom>
              <a:avLst/>
              <a:gdLst/>
              <a:ahLst/>
              <a:cxnLst/>
              <a:rect l="l" t="t" r="r" b="b"/>
              <a:pathLst>
                <a:path w="0" h="3810">
                  <a:moveTo>
                    <a:pt x="0" y="3555"/>
                  </a:moveTo>
                  <a:lnTo>
                    <a:pt x="0" y="0"/>
                  </a:lnTo>
                </a:path>
              </a:pathLst>
            </a:custGeom>
            <a:ln w="3175">
              <a:solidFill>
                <a:srgbClr val="565658"/>
              </a:solidFill>
            </a:ln>
          </p:spPr>
          <p:txBody>
            <a:bodyPr wrap="square" lIns="0" tIns="0" rIns="0" bIns="0" rtlCol="0"/>
            <a:lstStyle/>
            <a:p/>
          </p:txBody>
        </p:sp>
        <p:sp>
          <p:nvSpPr>
            <p:cNvPr id="2263" name="object 2263" descr=""/>
            <p:cNvSpPr/>
            <p:nvPr/>
          </p:nvSpPr>
          <p:spPr>
            <a:xfrm>
              <a:off x="5505900" y="2575731"/>
              <a:ext cx="1905" cy="0"/>
            </a:xfrm>
            <a:custGeom>
              <a:avLst/>
              <a:gdLst/>
              <a:ahLst/>
              <a:cxnLst/>
              <a:rect l="l" t="t" r="r" b="b"/>
              <a:pathLst>
                <a:path w="1904" h="0">
                  <a:moveTo>
                    <a:pt x="1295" y="0"/>
                  </a:moveTo>
                  <a:lnTo>
                    <a:pt x="0" y="0"/>
                  </a:lnTo>
                </a:path>
              </a:pathLst>
            </a:custGeom>
            <a:ln w="3175">
              <a:solidFill>
                <a:srgbClr val="565658"/>
              </a:solidFill>
            </a:ln>
          </p:spPr>
          <p:txBody>
            <a:bodyPr wrap="square" lIns="0" tIns="0" rIns="0" bIns="0" rtlCol="0"/>
            <a:lstStyle/>
            <a:p/>
          </p:txBody>
        </p:sp>
        <p:sp>
          <p:nvSpPr>
            <p:cNvPr id="2264" name="object 2264" descr=""/>
            <p:cNvSpPr/>
            <p:nvPr/>
          </p:nvSpPr>
          <p:spPr>
            <a:xfrm>
              <a:off x="5505893" y="2574106"/>
              <a:ext cx="1905" cy="0"/>
            </a:xfrm>
            <a:custGeom>
              <a:avLst/>
              <a:gdLst/>
              <a:ahLst/>
              <a:cxnLst/>
              <a:rect l="l" t="t" r="r" b="b"/>
              <a:pathLst>
                <a:path w="1904" h="0">
                  <a:moveTo>
                    <a:pt x="0" y="0"/>
                  </a:moveTo>
                  <a:lnTo>
                    <a:pt x="1308" y="0"/>
                  </a:lnTo>
                </a:path>
              </a:pathLst>
            </a:custGeom>
            <a:ln w="3175">
              <a:solidFill>
                <a:srgbClr val="565658"/>
              </a:solidFill>
            </a:ln>
          </p:spPr>
          <p:txBody>
            <a:bodyPr wrap="square" lIns="0" tIns="0" rIns="0" bIns="0" rtlCol="0"/>
            <a:lstStyle/>
            <a:p/>
          </p:txBody>
        </p:sp>
        <p:sp>
          <p:nvSpPr>
            <p:cNvPr id="2265" name="object 2265" descr=""/>
            <p:cNvSpPr/>
            <p:nvPr/>
          </p:nvSpPr>
          <p:spPr>
            <a:xfrm>
              <a:off x="6233675" y="2553494"/>
              <a:ext cx="0" cy="635"/>
            </a:xfrm>
            <a:custGeom>
              <a:avLst/>
              <a:gdLst/>
              <a:ahLst/>
              <a:cxnLst/>
              <a:rect l="l" t="t" r="r" b="b"/>
              <a:pathLst>
                <a:path w="0" h="635">
                  <a:moveTo>
                    <a:pt x="0" y="0"/>
                  </a:moveTo>
                  <a:lnTo>
                    <a:pt x="0" y="177"/>
                  </a:lnTo>
                </a:path>
              </a:pathLst>
            </a:custGeom>
            <a:ln w="3175">
              <a:solidFill>
                <a:srgbClr val="565658"/>
              </a:solidFill>
            </a:ln>
          </p:spPr>
          <p:txBody>
            <a:bodyPr wrap="square" lIns="0" tIns="0" rIns="0" bIns="0" rtlCol="0"/>
            <a:lstStyle/>
            <a:p/>
          </p:txBody>
        </p:sp>
        <p:sp>
          <p:nvSpPr>
            <p:cNvPr id="2266" name="object 2266" descr=""/>
            <p:cNvSpPr/>
            <p:nvPr/>
          </p:nvSpPr>
          <p:spPr>
            <a:xfrm>
              <a:off x="6230754" y="2551943"/>
              <a:ext cx="3175" cy="0"/>
            </a:xfrm>
            <a:custGeom>
              <a:avLst/>
              <a:gdLst/>
              <a:ahLst/>
              <a:cxnLst/>
              <a:rect l="l" t="t" r="r" b="b"/>
              <a:pathLst>
                <a:path w="3175" h="0">
                  <a:moveTo>
                    <a:pt x="2921" y="0"/>
                  </a:moveTo>
                  <a:lnTo>
                    <a:pt x="0" y="0"/>
                  </a:lnTo>
                </a:path>
              </a:pathLst>
            </a:custGeom>
            <a:ln w="3175">
              <a:solidFill>
                <a:srgbClr val="565658"/>
              </a:solidFill>
            </a:ln>
          </p:spPr>
          <p:txBody>
            <a:bodyPr wrap="square" lIns="0" tIns="0" rIns="0" bIns="0" rtlCol="0"/>
            <a:lstStyle/>
            <a:p/>
          </p:txBody>
        </p:sp>
        <p:sp>
          <p:nvSpPr>
            <p:cNvPr id="2267" name="object 2267" descr=""/>
            <p:cNvSpPr/>
            <p:nvPr/>
          </p:nvSpPr>
          <p:spPr>
            <a:xfrm>
              <a:off x="6233345" y="2511185"/>
              <a:ext cx="635" cy="635"/>
            </a:xfrm>
            <a:custGeom>
              <a:avLst/>
              <a:gdLst/>
              <a:ahLst/>
              <a:cxnLst/>
              <a:rect l="l" t="t" r="r" b="b"/>
              <a:pathLst>
                <a:path w="635" h="635">
                  <a:moveTo>
                    <a:pt x="330" y="177"/>
                  </a:moveTo>
                  <a:lnTo>
                    <a:pt x="0" y="0"/>
                  </a:lnTo>
                </a:path>
              </a:pathLst>
            </a:custGeom>
            <a:ln w="3175">
              <a:solidFill>
                <a:srgbClr val="565658"/>
              </a:solidFill>
            </a:ln>
          </p:spPr>
          <p:txBody>
            <a:bodyPr wrap="square" lIns="0" tIns="0" rIns="0" bIns="0" rtlCol="0"/>
            <a:lstStyle/>
            <a:p/>
          </p:txBody>
        </p:sp>
        <p:sp>
          <p:nvSpPr>
            <p:cNvPr id="2268" name="object 2268" descr=""/>
            <p:cNvSpPr/>
            <p:nvPr/>
          </p:nvSpPr>
          <p:spPr>
            <a:xfrm>
              <a:off x="6224163" y="2517564"/>
              <a:ext cx="1905" cy="0"/>
            </a:xfrm>
            <a:custGeom>
              <a:avLst/>
              <a:gdLst/>
              <a:ahLst/>
              <a:cxnLst/>
              <a:rect l="l" t="t" r="r" b="b"/>
              <a:pathLst>
                <a:path w="1904" h="0">
                  <a:moveTo>
                    <a:pt x="0" y="0"/>
                  </a:moveTo>
                  <a:lnTo>
                    <a:pt x="1854" y="0"/>
                  </a:lnTo>
                </a:path>
              </a:pathLst>
            </a:custGeom>
            <a:ln w="3175">
              <a:solidFill>
                <a:srgbClr val="565658"/>
              </a:solidFill>
            </a:ln>
          </p:spPr>
          <p:txBody>
            <a:bodyPr wrap="square" lIns="0" tIns="0" rIns="0" bIns="0" rtlCol="0"/>
            <a:lstStyle/>
            <a:p/>
          </p:txBody>
        </p:sp>
        <p:sp>
          <p:nvSpPr>
            <p:cNvPr id="2269" name="object 2269" descr=""/>
            <p:cNvSpPr/>
            <p:nvPr/>
          </p:nvSpPr>
          <p:spPr>
            <a:xfrm>
              <a:off x="6230754" y="2512231"/>
              <a:ext cx="3175" cy="0"/>
            </a:xfrm>
            <a:custGeom>
              <a:avLst/>
              <a:gdLst/>
              <a:ahLst/>
              <a:cxnLst/>
              <a:rect l="l" t="t" r="r" b="b"/>
              <a:pathLst>
                <a:path w="3175" h="0">
                  <a:moveTo>
                    <a:pt x="2921" y="0"/>
                  </a:moveTo>
                  <a:lnTo>
                    <a:pt x="0" y="0"/>
                  </a:lnTo>
                </a:path>
              </a:pathLst>
            </a:custGeom>
            <a:ln w="3175">
              <a:solidFill>
                <a:srgbClr val="565658"/>
              </a:solidFill>
            </a:ln>
          </p:spPr>
          <p:txBody>
            <a:bodyPr wrap="square" lIns="0" tIns="0" rIns="0" bIns="0" rtlCol="0"/>
            <a:lstStyle/>
            <a:p/>
          </p:txBody>
        </p:sp>
        <p:sp>
          <p:nvSpPr>
            <p:cNvPr id="2270" name="object 2270" descr=""/>
            <p:cNvSpPr/>
            <p:nvPr/>
          </p:nvSpPr>
          <p:spPr>
            <a:xfrm>
              <a:off x="6224163" y="2517559"/>
              <a:ext cx="0" cy="635"/>
            </a:xfrm>
            <a:custGeom>
              <a:avLst/>
              <a:gdLst/>
              <a:ahLst/>
              <a:cxnLst/>
              <a:rect l="l" t="t" r="r" b="b"/>
              <a:pathLst>
                <a:path w="0" h="635">
                  <a:moveTo>
                    <a:pt x="0" y="203"/>
                  </a:moveTo>
                  <a:lnTo>
                    <a:pt x="0" y="0"/>
                  </a:lnTo>
                </a:path>
              </a:pathLst>
            </a:custGeom>
            <a:ln w="3175">
              <a:solidFill>
                <a:srgbClr val="565658"/>
              </a:solidFill>
            </a:ln>
          </p:spPr>
          <p:txBody>
            <a:bodyPr wrap="square" lIns="0" tIns="0" rIns="0" bIns="0" rtlCol="0"/>
            <a:lstStyle/>
            <a:p/>
          </p:txBody>
        </p:sp>
        <p:sp>
          <p:nvSpPr>
            <p:cNvPr id="2271" name="object 2271" descr=""/>
            <p:cNvSpPr/>
            <p:nvPr/>
          </p:nvSpPr>
          <p:spPr>
            <a:xfrm>
              <a:off x="6225241" y="2537184"/>
              <a:ext cx="0" cy="635"/>
            </a:xfrm>
            <a:custGeom>
              <a:avLst/>
              <a:gdLst/>
              <a:ahLst/>
              <a:cxnLst/>
              <a:rect l="l" t="t" r="r" b="b"/>
              <a:pathLst>
                <a:path w="0" h="635">
                  <a:moveTo>
                    <a:pt x="0" y="0"/>
                  </a:moveTo>
                  <a:lnTo>
                    <a:pt x="0" y="215"/>
                  </a:lnTo>
                </a:path>
              </a:pathLst>
            </a:custGeom>
            <a:ln w="3175">
              <a:solidFill>
                <a:srgbClr val="565658"/>
              </a:solidFill>
            </a:ln>
          </p:spPr>
          <p:txBody>
            <a:bodyPr wrap="square" lIns="0" tIns="0" rIns="0" bIns="0" rtlCol="0"/>
            <a:lstStyle/>
            <a:p/>
          </p:txBody>
        </p:sp>
        <p:sp>
          <p:nvSpPr>
            <p:cNvPr id="2272" name="object 2272" descr=""/>
            <p:cNvSpPr/>
            <p:nvPr/>
          </p:nvSpPr>
          <p:spPr>
            <a:xfrm>
              <a:off x="6223313" y="2537184"/>
              <a:ext cx="3175" cy="0"/>
            </a:xfrm>
            <a:custGeom>
              <a:avLst/>
              <a:gdLst/>
              <a:ahLst/>
              <a:cxnLst/>
              <a:rect l="l" t="t" r="r" b="b"/>
              <a:pathLst>
                <a:path w="3175" h="0">
                  <a:moveTo>
                    <a:pt x="0" y="0"/>
                  </a:moveTo>
                  <a:lnTo>
                    <a:pt x="2908" y="0"/>
                  </a:lnTo>
                </a:path>
              </a:pathLst>
            </a:custGeom>
            <a:ln w="3175">
              <a:solidFill>
                <a:srgbClr val="565658"/>
              </a:solidFill>
            </a:ln>
          </p:spPr>
          <p:txBody>
            <a:bodyPr wrap="square" lIns="0" tIns="0" rIns="0" bIns="0" rtlCol="0"/>
            <a:lstStyle/>
            <a:p/>
          </p:txBody>
        </p:sp>
        <p:sp>
          <p:nvSpPr>
            <p:cNvPr id="2273" name="object 2273" descr=""/>
            <p:cNvSpPr/>
            <p:nvPr/>
          </p:nvSpPr>
          <p:spPr>
            <a:xfrm>
              <a:off x="6220070" y="2531553"/>
              <a:ext cx="0" cy="2540"/>
            </a:xfrm>
            <a:custGeom>
              <a:avLst/>
              <a:gdLst/>
              <a:ahLst/>
              <a:cxnLst/>
              <a:rect l="l" t="t" r="r" b="b"/>
              <a:pathLst>
                <a:path w="0" h="2539">
                  <a:moveTo>
                    <a:pt x="0" y="0"/>
                  </a:moveTo>
                  <a:lnTo>
                    <a:pt x="0" y="2400"/>
                  </a:lnTo>
                </a:path>
              </a:pathLst>
            </a:custGeom>
            <a:ln w="3175">
              <a:solidFill>
                <a:srgbClr val="565658"/>
              </a:solidFill>
            </a:ln>
          </p:spPr>
          <p:txBody>
            <a:bodyPr wrap="square" lIns="0" tIns="0" rIns="0" bIns="0" rtlCol="0"/>
            <a:lstStyle/>
            <a:p/>
          </p:txBody>
        </p:sp>
        <p:sp>
          <p:nvSpPr>
            <p:cNvPr id="2274" name="object 2274" descr=""/>
            <p:cNvSpPr/>
            <p:nvPr/>
          </p:nvSpPr>
          <p:spPr>
            <a:xfrm>
              <a:off x="6221777" y="2517762"/>
              <a:ext cx="4445" cy="0"/>
            </a:xfrm>
            <a:custGeom>
              <a:avLst/>
              <a:gdLst/>
              <a:ahLst/>
              <a:cxnLst/>
              <a:rect l="l" t="t" r="r" b="b"/>
              <a:pathLst>
                <a:path w="4445" h="0">
                  <a:moveTo>
                    <a:pt x="4445" y="0"/>
                  </a:moveTo>
                  <a:lnTo>
                    <a:pt x="0" y="0"/>
                  </a:lnTo>
                </a:path>
              </a:pathLst>
            </a:custGeom>
            <a:ln w="3175">
              <a:solidFill>
                <a:srgbClr val="565658"/>
              </a:solidFill>
            </a:ln>
          </p:spPr>
          <p:txBody>
            <a:bodyPr wrap="square" lIns="0" tIns="0" rIns="0" bIns="0" rtlCol="0"/>
            <a:lstStyle/>
            <a:p/>
          </p:txBody>
        </p:sp>
        <p:sp>
          <p:nvSpPr>
            <p:cNvPr id="2275" name="object 2275" descr=""/>
            <p:cNvSpPr/>
            <p:nvPr/>
          </p:nvSpPr>
          <p:spPr>
            <a:xfrm>
              <a:off x="6223313" y="2537184"/>
              <a:ext cx="0" cy="635"/>
            </a:xfrm>
            <a:custGeom>
              <a:avLst/>
              <a:gdLst/>
              <a:ahLst/>
              <a:cxnLst/>
              <a:rect l="l" t="t" r="r" b="b"/>
              <a:pathLst>
                <a:path w="0" h="635">
                  <a:moveTo>
                    <a:pt x="0" y="0"/>
                  </a:moveTo>
                  <a:lnTo>
                    <a:pt x="0" y="215"/>
                  </a:lnTo>
                </a:path>
              </a:pathLst>
            </a:custGeom>
            <a:ln w="3175">
              <a:solidFill>
                <a:srgbClr val="565658"/>
              </a:solidFill>
            </a:ln>
          </p:spPr>
          <p:txBody>
            <a:bodyPr wrap="square" lIns="0" tIns="0" rIns="0" bIns="0" rtlCol="0"/>
            <a:lstStyle/>
            <a:p/>
          </p:txBody>
        </p:sp>
        <p:sp>
          <p:nvSpPr>
            <p:cNvPr id="2276" name="object 2276" descr=""/>
            <p:cNvSpPr/>
            <p:nvPr/>
          </p:nvSpPr>
          <p:spPr>
            <a:xfrm>
              <a:off x="6220070" y="2529333"/>
              <a:ext cx="0" cy="2540"/>
            </a:xfrm>
            <a:custGeom>
              <a:avLst/>
              <a:gdLst/>
              <a:ahLst/>
              <a:cxnLst/>
              <a:rect l="l" t="t" r="r" b="b"/>
              <a:pathLst>
                <a:path w="0" h="2539">
                  <a:moveTo>
                    <a:pt x="0" y="0"/>
                  </a:moveTo>
                  <a:lnTo>
                    <a:pt x="0" y="2235"/>
                  </a:lnTo>
                </a:path>
              </a:pathLst>
            </a:custGeom>
            <a:ln w="3175">
              <a:solidFill>
                <a:srgbClr val="565658"/>
              </a:solidFill>
            </a:ln>
          </p:spPr>
          <p:txBody>
            <a:bodyPr wrap="square" lIns="0" tIns="0" rIns="0" bIns="0" rtlCol="0"/>
            <a:lstStyle/>
            <a:p/>
          </p:txBody>
        </p:sp>
        <p:sp>
          <p:nvSpPr>
            <p:cNvPr id="2277" name="object 2277" descr=""/>
            <p:cNvSpPr/>
            <p:nvPr/>
          </p:nvSpPr>
          <p:spPr>
            <a:xfrm>
              <a:off x="6225241" y="2537389"/>
              <a:ext cx="0" cy="8890"/>
            </a:xfrm>
            <a:custGeom>
              <a:avLst/>
              <a:gdLst/>
              <a:ahLst/>
              <a:cxnLst/>
              <a:rect l="l" t="t" r="r" b="b"/>
              <a:pathLst>
                <a:path w="0" h="8889">
                  <a:moveTo>
                    <a:pt x="0" y="8712"/>
                  </a:moveTo>
                  <a:lnTo>
                    <a:pt x="0" y="0"/>
                  </a:lnTo>
                </a:path>
              </a:pathLst>
            </a:custGeom>
            <a:ln w="3175">
              <a:solidFill>
                <a:srgbClr val="565658"/>
              </a:solidFill>
            </a:ln>
          </p:spPr>
          <p:txBody>
            <a:bodyPr wrap="square" lIns="0" tIns="0" rIns="0" bIns="0" rtlCol="0"/>
            <a:lstStyle/>
            <a:p/>
          </p:txBody>
        </p:sp>
        <p:sp>
          <p:nvSpPr>
            <p:cNvPr id="2278" name="object 2278" descr=""/>
            <p:cNvSpPr/>
            <p:nvPr/>
          </p:nvSpPr>
          <p:spPr>
            <a:xfrm>
              <a:off x="6223298" y="2537395"/>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2279" name="object 2279" descr=""/>
            <p:cNvSpPr/>
            <p:nvPr/>
          </p:nvSpPr>
          <p:spPr>
            <a:xfrm>
              <a:off x="6226222" y="2525847"/>
              <a:ext cx="0" cy="3810"/>
            </a:xfrm>
            <a:custGeom>
              <a:avLst/>
              <a:gdLst/>
              <a:ahLst/>
              <a:cxnLst/>
              <a:rect l="l" t="t" r="r" b="b"/>
              <a:pathLst>
                <a:path w="0" h="3810">
                  <a:moveTo>
                    <a:pt x="0" y="3238"/>
                  </a:moveTo>
                  <a:lnTo>
                    <a:pt x="0" y="0"/>
                  </a:lnTo>
                </a:path>
              </a:pathLst>
            </a:custGeom>
            <a:ln w="3175">
              <a:solidFill>
                <a:srgbClr val="565658"/>
              </a:solidFill>
            </a:ln>
          </p:spPr>
          <p:txBody>
            <a:bodyPr wrap="square" lIns="0" tIns="0" rIns="0" bIns="0" rtlCol="0"/>
            <a:lstStyle/>
            <a:p/>
          </p:txBody>
        </p:sp>
        <p:sp>
          <p:nvSpPr>
            <p:cNvPr id="2280" name="object 2280" descr=""/>
            <p:cNvSpPr/>
            <p:nvPr/>
          </p:nvSpPr>
          <p:spPr>
            <a:xfrm>
              <a:off x="6226233" y="2525848"/>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2281" name="object 2281" descr=""/>
            <p:cNvSpPr/>
            <p:nvPr/>
          </p:nvSpPr>
          <p:spPr>
            <a:xfrm>
              <a:off x="6226222" y="2518406"/>
              <a:ext cx="0" cy="7620"/>
            </a:xfrm>
            <a:custGeom>
              <a:avLst/>
              <a:gdLst/>
              <a:ahLst/>
              <a:cxnLst/>
              <a:rect l="l" t="t" r="r" b="b"/>
              <a:pathLst>
                <a:path w="0" h="7619">
                  <a:moveTo>
                    <a:pt x="0" y="7442"/>
                  </a:moveTo>
                  <a:lnTo>
                    <a:pt x="0" y="0"/>
                  </a:lnTo>
                </a:path>
              </a:pathLst>
            </a:custGeom>
            <a:ln w="3175">
              <a:solidFill>
                <a:srgbClr val="565658"/>
              </a:solidFill>
            </a:ln>
          </p:spPr>
          <p:txBody>
            <a:bodyPr wrap="square" lIns="0" tIns="0" rIns="0" bIns="0" rtlCol="0"/>
            <a:lstStyle/>
            <a:p/>
          </p:txBody>
        </p:sp>
        <p:sp>
          <p:nvSpPr>
            <p:cNvPr id="2282" name="object 2282" descr=""/>
            <p:cNvSpPr/>
            <p:nvPr/>
          </p:nvSpPr>
          <p:spPr>
            <a:xfrm>
              <a:off x="6226222" y="2529085"/>
              <a:ext cx="635" cy="0"/>
            </a:xfrm>
            <a:custGeom>
              <a:avLst/>
              <a:gdLst/>
              <a:ahLst/>
              <a:cxnLst/>
              <a:rect l="l" t="t" r="r" b="b"/>
              <a:pathLst>
                <a:path w="635" h="0">
                  <a:moveTo>
                    <a:pt x="0" y="0"/>
                  </a:moveTo>
                  <a:lnTo>
                    <a:pt x="317" y="0"/>
                  </a:lnTo>
                </a:path>
              </a:pathLst>
            </a:custGeom>
            <a:ln w="3175">
              <a:solidFill>
                <a:srgbClr val="565658"/>
              </a:solidFill>
            </a:ln>
          </p:spPr>
          <p:txBody>
            <a:bodyPr wrap="square" lIns="0" tIns="0" rIns="0" bIns="0" rtlCol="0"/>
            <a:lstStyle/>
            <a:p/>
          </p:txBody>
        </p:sp>
        <p:sp>
          <p:nvSpPr>
            <p:cNvPr id="2283" name="object 2283" descr=""/>
            <p:cNvSpPr/>
            <p:nvPr/>
          </p:nvSpPr>
          <p:spPr>
            <a:xfrm>
              <a:off x="6226222" y="2529084"/>
              <a:ext cx="0" cy="7620"/>
            </a:xfrm>
            <a:custGeom>
              <a:avLst/>
              <a:gdLst/>
              <a:ahLst/>
              <a:cxnLst/>
              <a:rect l="l" t="t" r="r" b="b"/>
              <a:pathLst>
                <a:path w="0" h="7619">
                  <a:moveTo>
                    <a:pt x="0" y="7454"/>
                  </a:moveTo>
                  <a:lnTo>
                    <a:pt x="0" y="0"/>
                  </a:lnTo>
                </a:path>
              </a:pathLst>
            </a:custGeom>
            <a:ln w="3175">
              <a:solidFill>
                <a:srgbClr val="565658"/>
              </a:solidFill>
            </a:ln>
          </p:spPr>
          <p:txBody>
            <a:bodyPr wrap="square" lIns="0" tIns="0" rIns="0" bIns="0" rtlCol="0"/>
            <a:lstStyle/>
            <a:p/>
          </p:txBody>
        </p:sp>
        <p:sp>
          <p:nvSpPr>
            <p:cNvPr id="2284" name="object 2284" descr=""/>
            <p:cNvSpPr/>
            <p:nvPr/>
          </p:nvSpPr>
          <p:spPr>
            <a:xfrm>
              <a:off x="6226233" y="2536539"/>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2285" name="object 2285" descr=""/>
            <p:cNvSpPr/>
            <p:nvPr/>
          </p:nvSpPr>
          <p:spPr>
            <a:xfrm>
              <a:off x="6226222" y="2536536"/>
              <a:ext cx="0" cy="1270"/>
            </a:xfrm>
            <a:custGeom>
              <a:avLst/>
              <a:gdLst/>
              <a:ahLst/>
              <a:cxnLst/>
              <a:rect l="l" t="t" r="r" b="b"/>
              <a:pathLst>
                <a:path w="0" h="1269">
                  <a:moveTo>
                    <a:pt x="0" y="647"/>
                  </a:moveTo>
                  <a:lnTo>
                    <a:pt x="0" y="0"/>
                  </a:lnTo>
                </a:path>
              </a:pathLst>
            </a:custGeom>
            <a:ln w="3175">
              <a:solidFill>
                <a:srgbClr val="565658"/>
              </a:solidFill>
            </a:ln>
          </p:spPr>
          <p:txBody>
            <a:bodyPr wrap="square" lIns="0" tIns="0" rIns="0" bIns="0" rtlCol="0"/>
            <a:lstStyle/>
            <a:p/>
          </p:txBody>
        </p:sp>
        <p:sp>
          <p:nvSpPr>
            <p:cNvPr id="2286" name="object 2286" descr=""/>
            <p:cNvSpPr/>
            <p:nvPr/>
          </p:nvSpPr>
          <p:spPr>
            <a:xfrm>
              <a:off x="6226233" y="2518407"/>
              <a:ext cx="635" cy="0"/>
            </a:xfrm>
            <a:custGeom>
              <a:avLst/>
              <a:gdLst/>
              <a:ahLst/>
              <a:cxnLst/>
              <a:rect l="l" t="t" r="r" b="b"/>
              <a:pathLst>
                <a:path w="635" h="0">
                  <a:moveTo>
                    <a:pt x="304" y="0"/>
                  </a:moveTo>
                  <a:lnTo>
                    <a:pt x="0" y="0"/>
                  </a:lnTo>
                </a:path>
              </a:pathLst>
            </a:custGeom>
            <a:ln w="3175">
              <a:solidFill>
                <a:srgbClr val="565658"/>
              </a:solidFill>
            </a:ln>
          </p:spPr>
          <p:txBody>
            <a:bodyPr wrap="square" lIns="0" tIns="0" rIns="0" bIns="0" rtlCol="0"/>
            <a:lstStyle/>
            <a:p/>
          </p:txBody>
        </p:sp>
        <p:sp>
          <p:nvSpPr>
            <p:cNvPr id="2287" name="object 2287" descr=""/>
            <p:cNvSpPr/>
            <p:nvPr/>
          </p:nvSpPr>
          <p:spPr>
            <a:xfrm>
              <a:off x="6226222" y="2517762"/>
              <a:ext cx="0" cy="635"/>
            </a:xfrm>
            <a:custGeom>
              <a:avLst/>
              <a:gdLst/>
              <a:ahLst/>
              <a:cxnLst/>
              <a:rect l="l" t="t" r="r" b="b"/>
              <a:pathLst>
                <a:path w="0" h="635">
                  <a:moveTo>
                    <a:pt x="0" y="0"/>
                  </a:moveTo>
                  <a:lnTo>
                    <a:pt x="0" y="635"/>
                  </a:lnTo>
                </a:path>
              </a:pathLst>
            </a:custGeom>
            <a:ln w="3175">
              <a:solidFill>
                <a:srgbClr val="565658"/>
              </a:solidFill>
            </a:ln>
          </p:spPr>
          <p:txBody>
            <a:bodyPr wrap="square" lIns="0" tIns="0" rIns="0" bIns="0" rtlCol="0"/>
            <a:lstStyle/>
            <a:p/>
          </p:txBody>
        </p:sp>
        <p:sp>
          <p:nvSpPr>
            <p:cNvPr id="2288" name="object 2288" descr=""/>
            <p:cNvSpPr/>
            <p:nvPr/>
          </p:nvSpPr>
          <p:spPr>
            <a:xfrm>
              <a:off x="6233675" y="2534964"/>
              <a:ext cx="0" cy="19050"/>
            </a:xfrm>
            <a:custGeom>
              <a:avLst/>
              <a:gdLst/>
              <a:ahLst/>
              <a:cxnLst/>
              <a:rect l="l" t="t" r="r" b="b"/>
              <a:pathLst>
                <a:path w="0" h="19050">
                  <a:moveTo>
                    <a:pt x="0" y="18529"/>
                  </a:moveTo>
                  <a:lnTo>
                    <a:pt x="0" y="0"/>
                  </a:lnTo>
                </a:path>
              </a:pathLst>
            </a:custGeom>
            <a:ln w="3175">
              <a:solidFill>
                <a:srgbClr val="565658"/>
              </a:solidFill>
            </a:ln>
          </p:spPr>
          <p:txBody>
            <a:bodyPr wrap="square" lIns="0" tIns="0" rIns="0" bIns="0" rtlCol="0"/>
            <a:lstStyle/>
            <a:p/>
          </p:txBody>
        </p:sp>
        <p:sp>
          <p:nvSpPr>
            <p:cNvPr id="2289" name="object 2289" descr=""/>
            <p:cNvSpPr/>
            <p:nvPr/>
          </p:nvSpPr>
          <p:spPr>
            <a:xfrm>
              <a:off x="6233675" y="2555651"/>
              <a:ext cx="0" cy="1270"/>
            </a:xfrm>
            <a:custGeom>
              <a:avLst/>
              <a:gdLst/>
              <a:ahLst/>
              <a:cxnLst/>
              <a:rect l="l" t="t" r="r" b="b"/>
              <a:pathLst>
                <a:path w="0" h="1269">
                  <a:moveTo>
                    <a:pt x="0" y="0"/>
                  </a:moveTo>
                  <a:lnTo>
                    <a:pt x="0" y="787"/>
                  </a:lnTo>
                </a:path>
              </a:pathLst>
            </a:custGeom>
            <a:ln w="3175">
              <a:solidFill>
                <a:srgbClr val="565658"/>
              </a:solidFill>
            </a:ln>
          </p:spPr>
          <p:txBody>
            <a:bodyPr wrap="square" lIns="0" tIns="0" rIns="0" bIns="0" rtlCol="0"/>
            <a:lstStyle/>
            <a:p/>
          </p:txBody>
        </p:sp>
        <p:sp>
          <p:nvSpPr>
            <p:cNvPr id="2290" name="object 2290" descr=""/>
            <p:cNvSpPr/>
            <p:nvPr/>
          </p:nvSpPr>
          <p:spPr>
            <a:xfrm>
              <a:off x="6233862" y="2535028"/>
              <a:ext cx="0" cy="22225"/>
            </a:xfrm>
            <a:custGeom>
              <a:avLst/>
              <a:gdLst/>
              <a:ahLst/>
              <a:cxnLst/>
              <a:rect l="l" t="t" r="r" b="b"/>
              <a:pathLst>
                <a:path w="0" h="22225">
                  <a:moveTo>
                    <a:pt x="0" y="21602"/>
                  </a:moveTo>
                  <a:lnTo>
                    <a:pt x="0" y="0"/>
                  </a:lnTo>
                </a:path>
              </a:pathLst>
            </a:custGeom>
            <a:ln w="3175">
              <a:solidFill>
                <a:srgbClr val="565658"/>
              </a:solidFill>
            </a:ln>
          </p:spPr>
          <p:txBody>
            <a:bodyPr wrap="square" lIns="0" tIns="0" rIns="0" bIns="0" rtlCol="0"/>
            <a:lstStyle/>
            <a:p/>
          </p:txBody>
        </p:sp>
        <p:sp>
          <p:nvSpPr>
            <p:cNvPr id="2291" name="object 2291" descr=""/>
            <p:cNvSpPr/>
            <p:nvPr/>
          </p:nvSpPr>
          <p:spPr>
            <a:xfrm>
              <a:off x="6235611" y="2534969"/>
              <a:ext cx="0" cy="21590"/>
            </a:xfrm>
            <a:custGeom>
              <a:avLst/>
              <a:gdLst/>
              <a:ahLst/>
              <a:cxnLst/>
              <a:rect l="l" t="t" r="r" b="b"/>
              <a:pathLst>
                <a:path w="0" h="21589">
                  <a:moveTo>
                    <a:pt x="0" y="21463"/>
                  </a:moveTo>
                  <a:lnTo>
                    <a:pt x="0" y="0"/>
                  </a:lnTo>
                </a:path>
              </a:pathLst>
            </a:custGeom>
            <a:ln w="3175">
              <a:solidFill>
                <a:srgbClr val="565658"/>
              </a:solidFill>
            </a:ln>
          </p:spPr>
          <p:txBody>
            <a:bodyPr wrap="square" lIns="0" tIns="0" rIns="0" bIns="0" rtlCol="0"/>
            <a:lstStyle/>
            <a:p/>
          </p:txBody>
        </p:sp>
        <p:sp>
          <p:nvSpPr>
            <p:cNvPr id="2292" name="object 2292" descr=""/>
            <p:cNvSpPr/>
            <p:nvPr/>
          </p:nvSpPr>
          <p:spPr>
            <a:xfrm>
              <a:off x="6235424" y="2535026"/>
              <a:ext cx="0" cy="21590"/>
            </a:xfrm>
            <a:custGeom>
              <a:avLst/>
              <a:gdLst/>
              <a:ahLst/>
              <a:cxnLst/>
              <a:rect l="l" t="t" r="r" b="b"/>
              <a:pathLst>
                <a:path w="0" h="21589">
                  <a:moveTo>
                    <a:pt x="0" y="0"/>
                  </a:moveTo>
                  <a:lnTo>
                    <a:pt x="0" y="21590"/>
                  </a:lnTo>
                </a:path>
              </a:pathLst>
            </a:custGeom>
            <a:ln w="3175">
              <a:solidFill>
                <a:srgbClr val="565658"/>
              </a:solidFill>
            </a:ln>
          </p:spPr>
          <p:txBody>
            <a:bodyPr wrap="square" lIns="0" tIns="0" rIns="0" bIns="0" rtlCol="0"/>
            <a:lstStyle/>
            <a:p/>
          </p:txBody>
        </p:sp>
        <p:sp>
          <p:nvSpPr>
            <p:cNvPr id="2293" name="object 2293" descr=""/>
            <p:cNvSpPr/>
            <p:nvPr/>
          </p:nvSpPr>
          <p:spPr>
            <a:xfrm>
              <a:off x="6235871" y="2535026"/>
              <a:ext cx="0" cy="21590"/>
            </a:xfrm>
            <a:custGeom>
              <a:avLst/>
              <a:gdLst/>
              <a:ahLst/>
              <a:cxnLst/>
              <a:rect l="l" t="t" r="r" b="b"/>
              <a:pathLst>
                <a:path w="0" h="21589">
                  <a:moveTo>
                    <a:pt x="0" y="0"/>
                  </a:moveTo>
                  <a:lnTo>
                    <a:pt x="0" y="21590"/>
                  </a:lnTo>
                </a:path>
              </a:pathLst>
            </a:custGeom>
            <a:ln w="3175">
              <a:solidFill>
                <a:srgbClr val="565658"/>
              </a:solidFill>
            </a:ln>
          </p:spPr>
          <p:txBody>
            <a:bodyPr wrap="square" lIns="0" tIns="0" rIns="0" bIns="0" rtlCol="0"/>
            <a:lstStyle/>
            <a:p/>
          </p:txBody>
        </p:sp>
        <p:sp>
          <p:nvSpPr>
            <p:cNvPr id="2294" name="object 2294" descr=""/>
            <p:cNvSpPr/>
            <p:nvPr/>
          </p:nvSpPr>
          <p:spPr>
            <a:xfrm>
              <a:off x="6246958" y="2534952"/>
              <a:ext cx="0" cy="21590"/>
            </a:xfrm>
            <a:custGeom>
              <a:avLst/>
              <a:gdLst/>
              <a:ahLst/>
              <a:cxnLst/>
              <a:rect l="l" t="t" r="r" b="b"/>
              <a:pathLst>
                <a:path w="0" h="21589">
                  <a:moveTo>
                    <a:pt x="0" y="0"/>
                  </a:moveTo>
                  <a:lnTo>
                    <a:pt x="0" y="21412"/>
                  </a:lnTo>
                </a:path>
              </a:pathLst>
            </a:custGeom>
            <a:ln w="3175">
              <a:solidFill>
                <a:srgbClr val="565658"/>
              </a:solidFill>
            </a:ln>
          </p:spPr>
          <p:txBody>
            <a:bodyPr wrap="square" lIns="0" tIns="0" rIns="0" bIns="0" rtlCol="0"/>
            <a:lstStyle/>
            <a:p/>
          </p:txBody>
        </p:sp>
        <p:sp>
          <p:nvSpPr>
            <p:cNvPr id="2295" name="object 2295" descr=""/>
            <p:cNvSpPr/>
            <p:nvPr/>
          </p:nvSpPr>
          <p:spPr>
            <a:xfrm>
              <a:off x="6246691" y="2535026"/>
              <a:ext cx="0" cy="21590"/>
            </a:xfrm>
            <a:custGeom>
              <a:avLst/>
              <a:gdLst/>
              <a:ahLst/>
              <a:cxnLst/>
              <a:rect l="l" t="t" r="r" b="b"/>
              <a:pathLst>
                <a:path w="0" h="21589">
                  <a:moveTo>
                    <a:pt x="0" y="0"/>
                  </a:moveTo>
                  <a:lnTo>
                    <a:pt x="0" y="21590"/>
                  </a:lnTo>
                </a:path>
              </a:pathLst>
            </a:custGeom>
            <a:ln w="3175">
              <a:solidFill>
                <a:srgbClr val="565658"/>
              </a:solidFill>
            </a:ln>
          </p:spPr>
          <p:txBody>
            <a:bodyPr wrap="square" lIns="0" tIns="0" rIns="0" bIns="0" rtlCol="0"/>
            <a:lstStyle/>
            <a:p/>
          </p:txBody>
        </p:sp>
        <p:sp>
          <p:nvSpPr>
            <p:cNvPr id="2296" name="object 2296" descr=""/>
            <p:cNvSpPr/>
            <p:nvPr/>
          </p:nvSpPr>
          <p:spPr>
            <a:xfrm>
              <a:off x="6233340" y="2514673"/>
              <a:ext cx="635" cy="635"/>
            </a:xfrm>
            <a:custGeom>
              <a:avLst/>
              <a:gdLst/>
              <a:ahLst/>
              <a:cxnLst/>
              <a:rect l="l" t="t" r="r" b="b"/>
              <a:pathLst>
                <a:path w="635" h="635">
                  <a:moveTo>
                    <a:pt x="0" y="0"/>
                  </a:moveTo>
                  <a:lnTo>
                    <a:pt x="317" y="165"/>
                  </a:lnTo>
                </a:path>
              </a:pathLst>
            </a:custGeom>
            <a:ln w="3175">
              <a:solidFill>
                <a:srgbClr val="565658"/>
              </a:solidFill>
            </a:ln>
          </p:spPr>
          <p:txBody>
            <a:bodyPr wrap="square" lIns="0" tIns="0" rIns="0" bIns="0" rtlCol="0"/>
            <a:lstStyle/>
            <a:p/>
          </p:txBody>
        </p:sp>
        <p:sp>
          <p:nvSpPr>
            <p:cNvPr id="2297" name="object 2297" descr=""/>
            <p:cNvSpPr/>
            <p:nvPr/>
          </p:nvSpPr>
          <p:spPr>
            <a:xfrm>
              <a:off x="6233345" y="2551373"/>
              <a:ext cx="635" cy="635"/>
            </a:xfrm>
            <a:custGeom>
              <a:avLst/>
              <a:gdLst/>
              <a:ahLst/>
              <a:cxnLst/>
              <a:rect l="l" t="t" r="r" b="b"/>
              <a:pathLst>
                <a:path w="635" h="635">
                  <a:moveTo>
                    <a:pt x="330" y="0"/>
                  </a:moveTo>
                  <a:lnTo>
                    <a:pt x="0" y="266"/>
                  </a:lnTo>
                </a:path>
              </a:pathLst>
            </a:custGeom>
            <a:ln w="3175">
              <a:solidFill>
                <a:srgbClr val="565658"/>
              </a:solidFill>
            </a:ln>
          </p:spPr>
          <p:txBody>
            <a:bodyPr wrap="square" lIns="0" tIns="0" rIns="0" bIns="0" rtlCol="0"/>
            <a:lstStyle/>
            <a:p/>
          </p:txBody>
        </p:sp>
        <p:sp>
          <p:nvSpPr>
            <p:cNvPr id="2298" name="object 2298" descr=""/>
            <p:cNvSpPr/>
            <p:nvPr/>
          </p:nvSpPr>
          <p:spPr>
            <a:xfrm>
              <a:off x="6229694" y="2499295"/>
              <a:ext cx="3810" cy="0"/>
            </a:xfrm>
            <a:custGeom>
              <a:avLst/>
              <a:gdLst/>
              <a:ahLst/>
              <a:cxnLst/>
              <a:rect l="l" t="t" r="r" b="b"/>
              <a:pathLst>
                <a:path w="3810" h="0">
                  <a:moveTo>
                    <a:pt x="0" y="0"/>
                  </a:moveTo>
                  <a:lnTo>
                    <a:pt x="3644" y="0"/>
                  </a:lnTo>
                </a:path>
              </a:pathLst>
            </a:custGeom>
            <a:ln w="3175">
              <a:solidFill>
                <a:srgbClr val="565658"/>
              </a:solidFill>
            </a:ln>
          </p:spPr>
          <p:txBody>
            <a:bodyPr wrap="square" lIns="0" tIns="0" rIns="0" bIns="0" rtlCol="0"/>
            <a:lstStyle/>
            <a:p/>
          </p:txBody>
        </p:sp>
        <p:sp>
          <p:nvSpPr>
            <p:cNvPr id="2299" name="object 2299" descr=""/>
            <p:cNvSpPr/>
            <p:nvPr/>
          </p:nvSpPr>
          <p:spPr>
            <a:xfrm>
              <a:off x="6226377" y="2555651"/>
              <a:ext cx="7620" cy="0"/>
            </a:xfrm>
            <a:custGeom>
              <a:avLst/>
              <a:gdLst/>
              <a:ahLst/>
              <a:cxnLst/>
              <a:rect l="l" t="t" r="r" b="b"/>
              <a:pathLst>
                <a:path w="7620" h="0">
                  <a:moveTo>
                    <a:pt x="0" y="0"/>
                  </a:moveTo>
                  <a:lnTo>
                    <a:pt x="7302" y="0"/>
                  </a:lnTo>
                </a:path>
              </a:pathLst>
            </a:custGeom>
            <a:ln w="3175">
              <a:solidFill>
                <a:srgbClr val="565658"/>
              </a:solidFill>
            </a:ln>
          </p:spPr>
          <p:txBody>
            <a:bodyPr wrap="square" lIns="0" tIns="0" rIns="0" bIns="0" rtlCol="0"/>
            <a:lstStyle/>
            <a:p/>
          </p:txBody>
        </p:sp>
        <p:sp>
          <p:nvSpPr>
            <p:cNvPr id="2300" name="object 2300" descr=""/>
            <p:cNvSpPr/>
            <p:nvPr/>
          </p:nvSpPr>
          <p:spPr>
            <a:xfrm>
              <a:off x="6230754" y="2553666"/>
              <a:ext cx="3175" cy="2540"/>
            </a:xfrm>
            <a:custGeom>
              <a:avLst/>
              <a:gdLst/>
              <a:ahLst/>
              <a:cxnLst/>
              <a:rect l="l" t="t" r="r" b="b"/>
              <a:pathLst>
                <a:path w="3175" h="2539">
                  <a:moveTo>
                    <a:pt x="2921" y="0"/>
                  </a:moveTo>
                  <a:lnTo>
                    <a:pt x="2921" y="1993"/>
                  </a:lnTo>
                </a:path>
                <a:path w="3175" h="2539">
                  <a:moveTo>
                    <a:pt x="2921" y="0"/>
                  </a:moveTo>
                  <a:lnTo>
                    <a:pt x="0" y="0"/>
                  </a:lnTo>
                </a:path>
              </a:pathLst>
            </a:custGeom>
            <a:ln w="3175">
              <a:solidFill>
                <a:srgbClr val="565658"/>
              </a:solidFill>
            </a:ln>
          </p:spPr>
          <p:txBody>
            <a:bodyPr wrap="square" lIns="0" tIns="0" rIns="0" bIns="0" rtlCol="0"/>
            <a:lstStyle/>
            <a:p/>
          </p:txBody>
        </p:sp>
        <p:sp>
          <p:nvSpPr>
            <p:cNvPr id="2301" name="object 2301" descr=""/>
            <p:cNvSpPr/>
            <p:nvPr/>
          </p:nvSpPr>
          <p:spPr>
            <a:xfrm>
              <a:off x="6230754" y="2551657"/>
              <a:ext cx="3175" cy="2540"/>
            </a:xfrm>
            <a:custGeom>
              <a:avLst/>
              <a:gdLst/>
              <a:ahLst/>
              <a:cxnLst/>
              <a:rect l="l" t="t" r="r" b="b"/>
              <a:pathLst>
                <a:path w="3175" h="2539">
                  <a:moveTo>
                    <a:pt x="0" y="0"/>
                  </a:moveTo>
                  <a:lnTo>
                    <a:pt x="0" y="1993"/>
                  </a:lnTo>
                </a:path>
                <a:path w="3175" h="2539">
                  <a:moveTo>
                    <a:pt x="0" y="0"/>
                  </a:moveTo>
                  <a:lnTo>
                    <a:pt x="2578" y="0"/>
                  </a:lnTo>
                </a:path>
              </a:pathLst>
            </a:custGeom>
            <a:ln w="3175">
              <a:solidFill>
                <a:srgbClr val="565658"/>
              </a:solidFill>
            </a:ln>
          </p:spPr>
          <p:txBody>
            <a:bodyPr wrap="square" lIns="0" tIns="0" rIns="0" bIns="0" rtlCol="0"/>
            <a:lstStyle/>
            <a:p/>
          </p:txBody>
        </p:sp>
        <p:sp>
          <p:nvSpPr>
            <p:cNvPr id="2302" name="object 2302" descr=""/>
            <p:cNvSpPr/>
            <p:nvPr/>
          </p:nvSpPr>
          <p:spPr>
            <a:xfrm>
              <a:off x="6233340" y="2514675"/>
              <a:ext cx="0" cy="37465"/>
            </a:xfrm>
            <a:custGeom>
              <a:avLst/>
              <a:gdLst/>
              <a:ahLst/>
              <a:cxnLst/>
              <a:rect l="l" t="t" r="r" b="b"/>
              <a:pathLst>
                <a:path w="0" h="37464">
                  <a:moveTo>
                    <a:pt x="0" y="36982"/>
                  </a:moveTo>
                  <a:lnTo>
                    <a:pt x="0" y="0"/>
                  </a:lnTo>
                </a:path>
              </a:pathLst>
            </a:custGeom>
            <a:ln w="3175">
              <a:solidFill>
                <a:srgbClr val="565658"/>
              </a:solidFill>
            </a:ln>
          </p:spPr>
          <p:txBody>
            <a:bodyPr wrap="square" lIns="0" tIns="0" rIns="0" bIns="0" rtlCol="0"/>
            <a:lstStyle/>
            <a:p/>
          </p:txBody>
        </p:sp>
        <p:sp>
          <p:nvSpPr>
            <p:cNvPr id="2303" name="object 2303" descr=""/>
            <p:cNvSpPr/>
            <p:nvPr/>
          </p:nvSpPr>
          <p:spPr>
            <a:xfrm>
              <a:off x="6230762" y="2514673"/>
              <a:ext cx="3175" cy="0"/>
            </a:xfrm>
            <a:custGeom>
              <a:avLst/>
              <a:gdLst/>
              <a:ahLst/>
              <a:cxnLst/>
              <a:rect l="l" t="t" r="r" b="b"/>
              <a:pathLst>
                <a:path w="3175" h="0">
                  <a:moveTo>
                    <a:pt x="2578" y="0"/>
                  </a:moveTo>
                  <a:lnTo>
                    <a:pt x="0" y="0"/>
                  </a:lnTo>
                </a:path>
              </a:pathLst>
            </a:custGeom>
            <a:ln w="3175">
              <a:solidFill>
                <a:srgbClr val="565658"/>
              </a:solidFill>
            </a:ln>
          </p:spPr>
          <p:txBody>
            <a:bodyPr wrap="square" lIns="0" tIns="0" rIns="0" bIns="0" rtlCol="0"/>
            <a:lstStyle/>
            <a:p/>
          </p:txBody>
        </p:sp>
        <p:sp>
          <p:nvSpPr>
            <p:cNvPr id="2304" name="object 2304" descr=""/>
            <p:cNvSpPr/>
            <p:nvPr/>
          </p:nvSpPr>
          <p:spPr>
            <a:xfrm>
              <a:off x="6230754" y="2511189"/>
              <a:ext cx="3175" cy="3810"/>
            </a:xfrm>
            <a:custGeom>
              <a:avLst/>
              <a:gdLst/>
              <a:ahLst/>
              <a:cxnLst/>
              <a:rect l="l" t="t" r="r" b="b"/>
              <a:pathLst>
                <a:path w="3175" h="3810">
                  <a:moveTo>
                    <a:pt x="0" y="0"/>
                  </a:moveTo>
                  <a:lnTo>
                    <a:pt x="0" y="3467"/>
                  </a:lnTo>
                </a:path>
                <a:path w="3175" h="3810">
                  <a:moveTo>
                    <a:pt x="0" y="0"/>
                  </a:moveTo>
                  <a:lnTo>
                    <a:pt x="2578" y="0"/>
                  </a:lnTo>
                </a:path>
              </a:pathLst>
            </a:custGeom>
            <a:ln w="3175">
              <a:solidFill>
                <a:srgbClr val="565658"/>
              </a:solidFill>
            </a:ln>
          </p:spPr>
          <p:txBody>
            <a:bodyPr wrap="square" lIns="0" tIns="0" rIns="0" bIns="0" rtlCol="0"/>
            <a:lstStyle/>
            <a:p/>
          </p:txBody>
        </p:sp>
        <p:sp>
          <p:nvSpPr>
            <p:cNvPr id="2305" name="object 2305" descr=""/>
            <p:cNvSpPr/>
            <p:nvPr/>
          </p:nvSpPr>
          <p:spPr>
            <a:xfrm>
              <a:off x="6233340" y="2499289"/>
              <a:ext cx="0" cy="12065"/>
            </a:xfrm>
            <a:custGeom>
              <a:avLst/>
              <a:gdLst/>
              <a:ahLst/>
              <a:cxnLst/>
              <a:rect l="l" t="t" r="r" b="b"/>
              <a:pathLst>
                <a:path w="0" h="12064">
                  <a:moveTo>
                    <a:pt x="0" y="11899"/>
                  </a:moveTo>
                  <a:lnTo>
                    <a:pt x="0" y="0"/>
                  </a:lnTo>
                </a:path>
              </a:pathLst>
            </a:custGeom>
            <a:ln w="3175">
              <a:solidFill>
                <a:srgbClr val="565658"/>
              </a:solidFill>
            </a:ln>
          </p:spPr>
          <p:txBody>
            <a:bodyPr wrap="square" lIns="0" tIns="0" rIns="0" bIns="0" rtlCol="0"/>
            <a:lstStyle/>
            <a:p/>
          </p:txBody>
        </p:sp>
        <p:sp>
          <p:nvSpPr>
            <p:cNvPr id="2306" name="object 2306" descr=""/>
            <p:cNvSpPr/>
            <p:nvPr/>
          </p:nvSpPr>
          <p:spPr>
            <a:xfrm>
              <a:off x="6226538" y="2512380"/>
              <a:ext cx="0" cy="13970"/>
            </a:xfrm>
            <a:custGeom>
              <a:avLst/>
              <a:gdLst/>
              <a:ahLst/>
              <a:cxnLst/>
              <a:rect l="l" t="t" r="r" b="b"/>
              <a:pathLst>
                <a:path w="0" h="13969">
                  <a:moveTo>
                    <a:pt x="0" y="0"/>
                  </a:moveTo>
                  <a:lnTo>
                    <a:pt x="0" y="13487"/>
                  </a:lnTo>
                </a:path>
              </a:pathLst>
            </a:custGeom>
            <a:ln w="3175">
              <a:solidFill>
                <a:srgbClr val="565658"/>
              </a:solidFill>
            </a:ln>
          </p:spPr>
          <p:txBody>
            <a:bodyPr wrap="square" lIns="0" tIns="0" rIns="0" bIns="0" rtlCol="0"/>
            <a:lstStyle/>
            <a:p/>
          </p:txBody>
        </p:sp>
        <p:sp>
          <p:nvSpPr>
            <p:cNvPr id="2307" name="object 2307" descr=""/>
            <p:cNvSpPr/>
            <p:nvPr/>
          </p:nvSpPr>
          <p:spPr>
            <a:xfrm>
              <a:off x="6226538" y="2525848"/>
              <a:ext cx="5080" cy="0"/>
            </a:xfrm>
            <a:custGeom>
              <a:avLst/>
              <a:gdLst/>
              <a:ahLst/>
              <a:cxnLst/>
              <a:rect l="l" t="t" r="r" b="b"/>
              <a:pathLst>
                <a:path w="5079" h="0">
                  <a:moveTo>
                    <a:pt x="0" y="0"/>
                  </a:moveTo>
                  <a:lnTo>
                    <a:pt x="4533" y="0"/>
                  </a:lnTo>
                </a:path>
              </a:pathLst>
            </a:custGeom>
            <a:ln w="3175">
              <a:solidFill>
                <a:srgbClr val="565658"/>
              </a:solidFill>
            </a:ln>
          </p:spPr>
          <p:txBody>
            <a:bodyPr wrap="square" lIns="0" tIns="0" rIns="0" bIns="0" rtlCol="0"/>
            <a:lstStyle/>
            <a:p/>
          </p:txBody>
        </p:sp>
        <p:sp>
          <p:nvSpPr>
            <p:cNvPr id="2308" name="object 2308" descr=""/>
            <p:cNvSpPr/>
            <p:nvPr/>
          </p:nvSpPr>
          <p:spPr>
            <a:xfrm>
              <a:off x="6226556" y="2529085"/>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2309" name="object 2309" descr=""/>
            <p:cNvSpPr/>
            <p:nvPr/>
          </p:nvSpPr>
          <p:spPr>
            <a:xfrm>
              <a:off x="6226538" y="2529085"/>
              <a:ext cx="0" cy="20955"/>
            </a:xfrm>
            <a:custGeom>
              <a:avLst/>
              <a:gdLst/>
              <a:ahLst/>
              <a:cxnLst/>
              <a:rect l="l" t="t" r="r" b="b"/>
              <a:pathLst>
                <a:path w="0" h="20955">
                  <a:moveTo>
                    <a:pt x="0" y="0"/>
                  </a:moveTo>
                  <a:lnTo>
                    <a:pt x="0" y="20739"/>
                  </a:lnTo>
                </a:path>
              </a:pathLst>
            </a:custGeom>
            <a:ln w="3175">
              <a:solidFill>
                <a:srgbClr val="565658"/>
              </a:solidFill>
            </a:ln>
          </p:spPr>
          <p:txBody>
            <a:bodyPr wrap="square" lIns="0" tIns="0" rIns="0" bIns="0" rtlCol="0"/>
            <a:lstStyle/>
            <a:p/>
          </p:txBody>
        </p:sp>
        <p:sp>
          <p:nvSpPr>
            <p:cNvPr id="2310" name="object 2310" descr=""/>
            <p:cNvSpPr/>
            <p:nvPr/>
          </p:nvSpPr>
          <p:spPr>
            <a:xfrm>
              <a:off x="6233862" y="2535026"/>
              <a:ext cx="1905" cy="0"/>
            </a:xfrm>
            <a:custGeom>
              <a:avLst/>
              <a:gdLst/>
              <a:ahLst/>
              <a:cxnLst/>
              <a:rect l="l" t="t" r="r" b="b"/>
              <a:pathLst>
                <a:path w="1904" h="0">
                  <a:moveTo>
                    <a:pt x="0" y="0"/>
                  </a:moveTo>
                  <a:lnTo>
                    <a:pt x="1562" y="0"/>
                  </a:lnTo>
                </a:path>
              </a:pathLst>
            </a:custGeom>
            <a:ln w="3175">
              <a:solidFill>
                <a:srgbClr val="565658"/>
              </a:solidFill>
            </a:ln>
          </p:spPr>
          <p:txBody>
            <a:bodyPr wrap="square" lIns="0" tIns="0" rIns="0" bIns="0" rtlCol="0"/>
            <a:lstStyle/>
            <a:p/>
          </p:txBody>
        </p:sp>
        <p:sp>
          <p:nvSpPr>
            <p:cNvPr id="2311" name="object 2311" descr=""/>
            <p:cNvSpPr/>
            <p:nvPr/>
          </p:nvSpPr>
          <p:spPr>
            <a:xfrm>
              <a:off x="6235424" y="2534976"/>
              <a:ext cx="635" cy="635"/>
            </a:xfrm>
            <a:custGeom>
              <a:avLst/>
              <a:gdLst/>
              <a:ahLst/>
              <a:cxnLst/>
              <a:rect l="l" t="t" r="r" b="b"/>
              <a:pathLst>
                <a:path w="635" h="635">
                  <a:moveTo>
                    <a:pt x="0" y="50"/>
                  </a:moveTo>
                  <a:lnTo>
                    <a:pt x="190" y="0"/>
                  </a:lnTo>
                </a:path>
              </a:pathLst>
            </a:custGeom>
            <a:ln w="3175">
              <a:solidFill>
                <a:srgbClr val="565658"/>
              </a:solidFill>
            </a:ln>
          </p:spPr>
          <p:txBody>
            <a:bodyPr wrap="square" lIns="0" tIns="0" rIns="0" bIns="0" rtlCol="0"/>
            <a:lstStyle/>
            <a:p/>
          </p:txBody>
        </p:sp>
        <p:sp>
          <p:nvSpPr>
            <p:cNvPr id="2312" name="object 2312" descr=""/>
            <p:cNvSpPr/>
            <p:nvPr/>
          </p:nvSpPr>
          <p:spPr>
            <a:xfrm>
              <a:off x="6235611" y="2498514"/>
              <a:ext cx="0" cy="36830"/>
            </a:xfrm>
            <a:custGeom>
              <a:avLst/>
              <a:gdLst/>
              <a:ahLst/>
              <a:cxnLst/>
              <a:rect l="l" t="t" r="r" b="b"/>
              <a:pathLst>
                <a:path w="0" h="36830">
                  <a:moveTo>
                    <a:pt x="0" y="0"/>
                  </a:moveTo>
                  <a:lnTo>
                    <a:pt x="0" y="36449"/>
                  </a:lnTo>
                </a:path>
              </a:pathLst>
            </a:custGeom>
            <a:ln w="3175">
              <a:solidFill>
                <a:srgbClr val="565658"/>
              </a:solidFill>
            </a:ln>
          </p:spPr>
          <p:txBody>
            <a:bodyPr wrap="square" lIns="0" tIns="0" rIns="0" bIns="0" rtlCol="0"/>
            <a:lstStyle/>
            <a:p/>
          </p:txBody>
        </p:sp>
        <p:sp>
          <p:nvSpPr>
            <p:cNvPr id="2313" name="object 2313" descr=""/>
            <p:cNvSpPr/>
            <p:nvPr/>
          </p:nvSpPr>
          <p:spPr>
            <a:xfrm>
              <a:off x="6235424" y="2498323"/>
              <a:ext cx="0" cy="36830"/>
            </a:xfrm>
            <a:custGeom>
              <a:avLst/>
              <a:gdLst/>
              <a:ahLst/>
              <a:cxnLst/>
              <a:rect l="l" t="t" r="r" b="b"/>
              <a:pathLst>
                <a:path w="0" h="36830">
                  <a:moveTo>
                    <a:pt x="0" y="36702"/>
                  </a:moveTo>
                  <a:lnTo>
                    <a:pt x="0" y="0"/>
                  </a:lnTo>
                </a:path>
              </a:pathLst>
            </a:custGeom>
            <a:ln w="3175">
              <a:solidFill>
                <a:srgbClr val="565658"/>
              </a:solidFill>
            </a:ln>
          </p:spPr>
          <p:txBody>
            <a:bodyPr wrap="square" lIns="0" tIns="0" rIns="0" bIns="0" rtlCol="0"/>
            <a:lstStyle/>
            <a:p/>
          </p:txBody>
        </p:sp>
        <p:sp>
          <p:nvSpPr>
            <p:cNvPr id="2314" name="object 2314" descr=""/>
            <p:cNvSpPr/>
            <p:nvPr/>
          </p:nvSpPr>
          <p:spPr>
            <a:xfrm>
              <a:off x="6233675" y="2498528"/>
              <a:ext cx="635" cy="36830"/>
            </a:xfrm>
            <a:custGeom>
              <a:avLst/>
              <a:gdLst/>
              <a:ahLst/>
              <a:cxnLst/>
              <a:rect l="l" t="t" r="r" b="b"/>
              <a:pathLst>
                <a:path w="635" h="36830">
                  <a:moveTo>
                    <a:pt x="0" y="36436"/>
                  </a:moveTo>
                  <a:lnTo>
                    <a:pt x="0" y="0"/>
                  </a:lnTo>
                </a:path>
                <a:path w="635" h="36830">
                  <a:moveTo>
                    <a:pt x="0" y="36436"/>
                  </a:moveTo>
                  <a:lnTo>
                    <a:pt x="190" y="36499"/>
                  </a:lnTo>
                </a:path>
              </a:pathLst>
            </a:custGeom>
            <a:ln w="3175">
              <a:solidFill>
                <a:srgbClr val="565658"/>
              </a:solidFill>
            </a:ln>
          </p:spPr>
          <p:txBody>
            <a:bodyPr wrap="square" lIns="0" tIns="0" rIns="0" bIns="0" rtlCol="0"/>
            <a:lstStyle/>
            <a:p/>
          </p:txBody>
        </p:sp>
        <p:sp>
          <p:nvSpPr>
            <p:cNvPr id="2315" name="object 2315" descr=""/>
            <p:cNvSpPr/>
            <p:nvPr/>
          </p:nvSpPr>
          <p:spPr>
            <a:xfrm>
              <a:off x="6233862" y="2498327"/>
              <a:ext cx="0" cy="36830"/>
            </a:xfrm>
            <a:custGeom>
              <a:avLst/>
              <a:gdLst/>
              <a:ahLst/>
              <a:cxnLst/>
              <a:rect l="l" t="t" r="r" b="b"/>
              <a:pathLst>
                <a:path w="0" h="36830">
                  <a:moveTo>
                    <a:pt x="0" y="0"/>
                  </a:moveTo>
                  <a:lnTo>
                    <a:pt x="0" y="36690"/>
                  </a:lnTo>
                </a:path>
              </a:pathLst>
            </a:custGeom>
            <a:ln w="3175">
              <a:solidFill>
                <a:srgbClr val="565658"/>
              </a:solidFill>
            </a:ln>
          </p:spPr>
          <p:txBody>
            <a:bodyPr wrap="square" lIns="0" tIns="0" rIns="0" bIns="0" rtlCol="0"/>
            <a:lstStyle/>
            <a:p/>
          </p:txBody>
        </p:sp>
        <p:sp>
          <p:nvSpPr>
            <p:cNvPr id="2316" name="object 2316" descr=""/>
            <p:cNvSpPr/>
            <p:nvPr/>
          </p:nvSpPr>
          <p:spPr>
            <a:xfrm>
              <a:off x="6246958" y="2499557"/>
              <a:ext cx="0" cy="35560"/>
            </a:xfrm>
            <a:custGeom>
              <a:avLst/>
              <a:gdLst/>
              <a:ahLst/>
              <a:cxnLst/>
              <a:rect l="l" t="t" r="r" b="b"/>
              <a:pathLst>
                <a:path w="0" h="35560">
                  <a:moveTo>
                    <a:pt x="0" y="35394"/>
                  </a:moveTo>
                  <a:lnTo>
                    <a:pt x="0" y="0"/>
                  </a:lnTo>
                </a:path>
              </a:pathLst>
            </a:custGeom>
            <a:ln w="3175">
              <a:solidFill>
                <a:srgbClr val="565658"/>
              </a:solidFill>
            </a:ln>
          </p:spPr>
          <p:txBody>
            <a:bodyPr wrap="square" lIns="0" tIns="0" rIns="0" bIns="0" rtlCol="0"/>
            <a:lstStyle/>
            <a:p/>
          </p:txBody>
        </p:sp>
        <p:sp>
          <p:nvSpPr>
            <p:cNvPr id="2317" name="object 2317" descr=""/>
            <p:cNvSpPr/>
            <p:nvPr/>
          </p:nvSpPr>
          <p:spPr>
            <a:xfrm>
              <a:off x="6246958" y="2498594"/>
              <a:ext cx="0" cy="1270"/>
            </a:xfrm>
            <a:custGeom>
              <a:avLst/>
              <a:gdLst/>
              <a:ahLst/>
              <a:cxnLst/>
              <a:rect l="l" t="t" r="r" b="b"/>
              <a:pathLst>
                <a:path w="0" h="1269">
                  <a:moveTo>
                    <a:pt x="0" y="825"/>
                  </a:moveTo>
                  <a:lnTo>
                    <a:pt x="0" y="0"/>
                  </a:lnTo>
                </a:path>
              </a:pathLst>
            </a:custGeom>
            <a:ln w="3175">
              <a:solidFill>
                <a:srgbClr val="565658"/>
              </a:solidFill>
            </a:ln>
          </p:spPr>
          <p:txBody>
            <a:bodyPr wrap="square" lIns="0" tIns="0" rIns="0" bIns="0" rtlCol="0"/>
            <a:lstStyle/>
            <a:p/>
          </p:txBody>
        </p:sp>
        <p:sp>
          <p:nvSpPr>
            <p:cNvPr id="2318" name="object 2318" descr=""/>
            <p:cNvSpPr/>
            <p:nvPr/>
          </p:nvSpPr>
          <p:spPr>
            <a:xfrm>
              <a:off x="6246691" y="2534952"/>
              <a:ext cx="635" cy="635"/>
            </a:xfrm>
            <a:custGeom>
              <a:avLst/>
              <a:gdLst/>
              <a:ahLst/>
              <a:cxnLst/>
              <a:rect l="l" t="t" r="r" b="b"/>
              <a:pathLst>
                <a:path w="635" h="635">
                  <a:moveTo>
                    <a:pt x="266" y="0"/>
                  </a:moveTo>
                  <a:lnTo>
                    <a:pt x="0" y="76"/>
                  </a:lnTo>
                </a:path>
              </a:pathLst>
            </a:custGeom>
            <a:ln w="3175">
              <a:solidFill>
                <a:srgbClr val="565658"/>
              </a:solidFill>
            </a:ln>
          </p:spPr>
          <p:txBody>
            <a:bodyPr wrap="square" lIns="0" tIns="0" rIns="0" bIns="0" rtlCol="0"/>
            <a:lstStyle/>
            <a:p/>
          </p:txBody>
        </p:sp>
        <p:sp>
          <p:nvSpPr>
            <p:cNvPr id="2319" name="object 2319" descr=""/>
            <p:cNvSpPr/>
            <p:nvPr/>
          </p:nvSpPr>
          <p:spPr>
            <a:xfrm>
              <a:off x="6235617" y="2534950"/>
              <a:ext cx="635" cy="635"/>
            </a:xfrm>
            <a:custGeom>
              <a:avLst/>
              <a:gdLst/>
              <a:ahLst/>
              <a:cxnLst/>
              <a:rect l="l" t="t" r="r" b="b"/>
              <a:pathLst>
                <a:path w="635" h="635">
                  <a:moveTo>
                    <a:pt x="253" y="76"/>
                  </a:moveTo>
                  <a:lnTo>
                    <a:pt x="0" y="0"/>
                  </a:lnTo>
                </a:path>
              </a:pathLst>
            </a:custGeom>
            <a:ln w="3175">
              <a:solidFill>
                <a:srgbClr val="565658"/>
              </a:solidFill>
            </a:ln>
          </p:spPr>
          <p:txBody>
            <a:bodyPr wrap="square" lIns="0" tIns="0" rIns="0" bIns="0" rtlCol="0"/>
            <a:lstStyle/>
            <a:p/>
          </p:txBody>
        </p:sp>
        <p:sp>
          <p:nvSpPr>
            <p:cNvPr id="2320" name="object 2320" descr=""/>
            <p:cNvSpPr/>
            <p:nvPr/>
          </p:nvSpPr>
          <p:spPr>
            <a:xfrm>
              <a:off x="6246691" y="2498323"/>
              <a:ext cx="0" cy="36830"/>
            </a:xfrm>
            <a:custGeom>
              <a:avLst/>
              <a:gdLst/>
              <a:ahLst/>
              <a:cxnLst/>
              <a:rect l="l" t="t" r="r" b="b"/>
              <a:pathLst>
                <a:path w="0" h="36830">
                  <a:moveTo>
                    <a:pt x="0" y="36702"/>
                  </a:moveTo>
                  <a:lnTo>
                    <a:pt x="0" y="0"/>
                  </a:lnTo>
                </a:path>
              </a:pathLst>
            </a:custGeom>
            <a:ln w="3175">
              <a:solidFill>
                <a:srgbClr val="565658"/>
              </a:solidFill>
            </a:ln>
          </p:spPr>
          <p:txBody>
            <a:bodyPr wrap="square" lIns="0" tIns="0" rIns="0" bIns="0" rtlCol="0"/>
            <a:lstStyle/>
            <a:p/>
          </p:txBody>
        </p:sp>
        <p:sp>
          <p:nvSpPr>
            <p:cNvPr id="2321" name="object 2321" descr=""/>
            <p:cNvSpPr/>
            <p:nvPr/>
          </p:nvSpPr>
          <p:spPr>
            <a:xfrm>
              <a:off x="6235871" y="2498323"/>
              <a:ext cx="0" cy="36830"/>
            </a:xfrm>
            <a:custGeom>
              <a:avLst/>
              <a:gdLst/>
              <a:ahLst/>
              <a:cxnLst/>
              <a:rect l="l" t="t" r="r" b="b"/>
              <a:pathLst>
                <a:path w="0" h="36830">
                  <a:moveTo>
                    <a:pt x="0" y="36702"/>
                  </a:moveTo>
                  <a:lnTo>
                    <a:pt x="0" y="0"/>
                  </a:lnTo>
                </a:path>
              </a:pathLst>
            </a:custGeom>
            <a:ln w="3175">
              <a:solidFill>
                <a:srgbClr val="565658"/>
              </a:solidFill>
            </a:ln>
          </p:spPr>
          <p:txBody>
            <a:bodyPr wrap="square" lIns="0" tIns="0" rIns="0" bIns="0" rtlCol="0"/>
            <a:lstStyle/>
            <a:p/>
          </p:txBody>
        </p:sp>
        <p:sp>
          <p:nvSpPr>
            <p:cNvPr id="2322" name="object 2322" descr=""/>
            <p:cNvSpPr/>
            <p:nvPr/>
          </p:nvSpPr>
          <p:spPr>
            <a:xfrm>
              <a:off x="6235871" y="2535026"/>
              <a:ext cx="11430" cy="0"/>
            </a:xfrm>
            <a:custGeom>
              <a:avLst/>
              <a:gdLst/>
              <a:ahLst/>
              <a:cxnLst/>
              <a:rect l="l" t="t" r="r" b="b"/>
              <a:pathLst>
                <a:path w="11429" h="0">
                  <a:moveTo>
                    <a:pt x="10820" y="0"/>
                  </a:moveTo>
                  <a:lnTo>
                    <a:pt x="0" y="0"/>
                  </a:lnTo>
                </a:path>
              </a:pathLst>
            </a:custGeom>
            <a:ln w="3175">
              <a:solidFill>
                <a:srgbClr val="565658"/>
              </a:solidFill>
            </a:ln>
          </p:spPr>
          <p:txBody>
            <a:bodyPr wrap="square" lIns="0" tIns="0" rIns="0" bIns="0" rtlCol="0"/>
            <a:lstStyle/>
            <a:p/>
          </p:txBody>
        </p:sp>
        <p:sp>
          <p:nvSpPr>
            <p:cNvPr id="2323" name="object 2323" descr=""/>
            <p:cNvSpPr/>
            <p:nvPr/>
          </p:nvSpPr>
          <p:spPr>
            <a:xfrm>
              <a:off x="6157884" y="2555651"/>
              <a:ext cx="68580" cy="0"/>
            </a:xfrm>
            <a:custGeom>
              <a:avLst/>
              <a:gdLst/>
              <a:ahLst/>
              <a:cxnLst/>
              <a:rect l="l" t="t" r="r" b="b"/>
              <a:pathLst>
                <a:path w="68579" h="0">
                  <a:moveTo>
                    <a:pt x="0" y="0"/>
                  </a:moveTo>
                  <a:lnTo>
                    <a:pt x="68491" y="0"/>
                  </a:lnTo>
                </a:path>
              </a:pathLst>
            </a:custGeom>
            <a:ln w="3175">
              <a:solidFill>
                <a:srgbClr val="565658"/>
              </a:solidFill>
            </a:ln>
          </p:spPr>
          <p:txBody>
            <a:bodyPr wrap="square" lIns="0" tIns="0" rIns="0" bIns="0" rtlCol="0"/>
            <a:lstStyle/>
            <a:p/>
          </p:txBody>
        </p:sp>
        <p:sp>
          <p:nvSpPr>
            <p:cNvPr id="2324" name="object 2324" descr=""/>
            <p:cNvSpPr/>
            <p:nvPr/>
          </p:nvSpPr>
          <p:spPr>
            <a:xfrm>
              <a:off x="6201764" y="2498650"/>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2325" name="object 2325" descr=""/>
            <p:cNvSpPr/>
            <p:nvPr/>
          </p:nvSpPr>
          <p:spPr>
            <a:xfrm>
              <a:off x="6157536" y="2555329"/>
              <a:ext cx="67945" cy="0"/>
            </a:xfrm>
            <a:custGeom>
              <a:avLst/>
              <a:gdLst/>
              <a:ahLst/>
              <a:cxnLst/>
              <a:rect l="l" t="t" r="r" b="b"/>
              <a:pathLst>
                <a:path w="67945" h="0">
                  <a:moveTo>
                    <a:pt x="67500" y="0"/>
                  </a:moveTo>
                  <a:lnTo>
                    <a:pt x="0" y="0"/>
                  </a:lnTo>
                </a:path>
              </a:pathLst>
            </a:custGeom>
            <a:ln w="3175">
              <a:solidFill>
                <a:srgbClr val="565658"/>
              </a:solidFill>
            </a:ln>
          </p:spPr>
          <p:txBody>
            <a:bodyPr wrap="square" lIns="0" tIns="0" rIns="0" bIns="0" rtlCol="0"/>
            <a:lstStyle/>
            <a:p/>
          </p:txBody>
        </p:sp>
        <p:sp>
          <p:nvSpPr>
            <p:cNvPr id="2326" name="object 2326" descr=""/>
            <p:cNvSpPr/>
            <p:nvPr/>
          </p:nvSpPr>
          <p:spPr>
            <a:xfrm>
              <a:off x="6190923" y="2499295"/>
              <a:ext cx="3810" cy="0"/>
            </a:xfrm>
            <a:custGeom>
              <a:avLst/>
              <a:gdLst/>
              <a:ahLst/>
              <a:cxnLst/>
              <a:rect l="l" t="t" r="r" b="b"/>
              <a:pathLst>
                <a:path w="3810" h="0">
                  <a:moveTo>
                    <a:pt x="3238" y="0"/>
                  </a:moveTo>
                  <a:lnTo>
                    <a:pt x="0" y="0"/>
                  </a:lnTo>
                </a:path>
              </a:pathLst>
            </a:custGeom>
            <a:ln w="3175">
              <a:solidFill>
                <a:srgbClr val="565658"/>
              </a:solidFill>
            </a:ln>
          </p:spPr>
          <p:txBody>
            <a:bodyPr wrap="square" lIns="0" tIns="0" rIns="0" bIns="0" rtlCol="0"/>
            <a:lstStyle/>
            <a:p/>
          </p:txBody>
        </p:sp>
        <p:sp>
          <p:nvSpPr>
            <p:cNvPr id="2327" name="object 2327" descr=""/>
            <p:cNvSpPr/>
            <p:nvPr/>
          </p:nvSpPr>
          <p:spPr>
            <a:xfrm>
              <a:off x="6154633" y="2499295"/>
              <a:ext cx="30480" cy="0"/>
            </a:xfrm>
            <a:custGeom>
              <a:avLst/>
              <a:gdLst/>
              <a:ahLst/>
              <a:cxnLst/>
              <a:rect l="l" t="t" r="r" b="b"/>
              <a:pathLst>
                <a:path w="30479" h="0">
                  <a:moveTo>
                    <a:pt x="29972" y="0"/>
                  </a:moveTo>
                  <a:lnTo>
                    <a:pt x="0" y="0"/>
                  </a:lnTo>
                </a:path>
              </a:pathLst>
            </a:custGeom>
            <a:ln w="3175">
              <a:solidFill>
                <a:srgbClr val="565658"/>
              </a:solidFill>
            </a:ln>
          </p:spPr>
          <p:txBody>
            <a:bodyPr wrap="square" lIns="0" tIns="0" rIns="0" bIns="0" rtlCol="0"/>
            <a:lstStyle/>
            <a:p/>
          </p:txBody>
        </p:sp>
        <p:sp>
          <p:nvSpPr>
            <p:cNvPr id="2328" name="object 2328" descr=""/>
            <p:cNvSpPr/>
            <p:nvPr/>
          </p:nvSpPr>
          <p:spPr>
            <a:xfrm>
              <a:off x="6200480" y="2499295"/>
              <a:ext cx="29209" cy="0"/>
            </a:xfrm>
            <a:custGeom>
              <a:avLst/>
              <a:gdLst/>
              <a:ahLst/>
              <a:cxnLst/>
              <a:rect l="l" t="t" r="r" b="b"/>
              <a:pathLst>
                <a:path w="29210" h="0">
                  <a:moveTo>
                    <a:pt x="0" y="0"/>
                  </a:moveTo>
                  <a:lnTo>
                    <a:pt x="29209" y="0"/>
                  </a:lnTo>
                </a:path>
              </a:pathLst>
            </a:custGeom>
            <a:ln w="3175">
              <a:solidFill>
                <a:srgbClr val="565658"/>
              </a:solidFill>
            </a:ln>
          </p:spPr>
          <p:txBody>
            <a:bodyPr wrap="square" lIns="0" tIns="0" rIns="0" bIns="0" rtlCol="0"/>
            <a:lstStyle/>
            <a:p/>
          </p:txBody>
        </p:sp>
        <p:sp>
          <p:nvSpPr>
            <p:cNvPr id="2329" name="object 2329" descr=""/>
            <p:cNvSpPr/>
            <p:nvPr/>
          </p:nvSpPr>
          <p:spPr>
            <a:xfrm>
              <a:off x="6195860" y="2531925"/>
              <a:ext cx="21590" cy="0"/>
            </a:xfrm>
            <a:custGeom>
              <a:avLst/>
              <a:gdLst/>
              <a:ahLst/>
              <a:cxnLst/>
              <a:rect l="l" t="t" r="r" b="b"/>
              <a:pathLst>
                <a:path w="21589" h="0">
                  <a:moveTo>
                    <a:pt x="21221" y="0"/>
                  </a:moveTo>
                  <a:lnTo>
                    <a:pt x="0" y="0"/>
                  </a:lnTo>
                </a:path>
              </a:pathLst>
            </a:custGeom>
            <a:ln w="3175">
              <a:solidFill>
                <a:srgbClr val="565658"/>
              </a:solidFill>
            </a:ln>
          </p:spPr>
          <p:txBody>
            <a:bodyPr wrap="square" lIns="0" tIns="0" rIns="0" bIns="0" rtlCol="0"/>
            <a:lstStyle/>
            <a:p/>
          </p:txBody>
        </p:sp>
        <p:sp>
          <p:nvSpPr>
            <p:cNvPr id="2330" name="object 2330" descr=""/>
            <p:cNvSpPr/>
            <p:nvPr/>
          </p:nvSpPr>
          <p:spPr>
            <a:xfrm>
              <a:off x="6156725" y="2531925"/>
              <a:ext cx="33020" cy="0"/>
            </a:xfrm>
            <a:custGeom>
              <a:avLst/>
              <a:gdLst/>
              <a:ahLst/>
              <a:cxnLst/>
              <a:rect l="l" t="t" r="r" b="b"/>
              <a:pathLst>
                <a:path w="33020" h="0">
                  <a:moveTo>
                    <a:pt x="0" y="0"/>
                  </a:moveTo>
                  <a:lnTo>
                    <a:pt x="32499" y="0"/>
                  </a:lnTo>
                </a:path>
              </a:pathLst>
            </a:custGeom>
            <a:ln w="3175">
              <a:solidFill>
                <a:srgbClr val="565658"/>
              </a:solidFill>
            </a:ln>
          </p:spPr>
          <p:txBody>
            <a:bodyPr wrap="square" lIns="0" tIns="0" rIns="0" bIns="0" rtlCol="0"/>
            <a:lstStyle/>
            <a:p/>
          </p:txBody>
        </p:sp>
        <p:sp>
          <p:nvSpPr>
            <p:cNvPr id="2331" name="object 2331" descr=""/>
            <p:cNvSpPr/>
            <p:nvPr/>
          </p:nvSpPr>
          <p:spPr>
            <a:xfrm>
              <a:off x="6198043" y="2527412"/>
              <a:ext cx="22225" cy="0"/>
            </a:xfrm>
            <a:custGeom>
              <a:avLst/>
              <a:gdLst/>
              <a:ahLst/>
              <a:cxnLst/>
              <a:rect l="l" t="t" r="r" b="b"/>
              <a:pathLst>
                <a:path w="22225" h="0">
                  <a:moveTo>
                    <a:pt x="0" y="0"/>
                  </a:moveTo>
                  <a:lnTo>
                    <a:pt x="22021" y="0"/>
                  </a:lnTo>
                </a:path>
              </a:pathLst>
            </a:custGeom>
            <a:ln w="3175">
              <a:solidFill>
                <a:srgbClr val="565658"/>
              </a:solidFill>
            </a:ln>
          </p:spPr>
          <p:txBody>
            <a:bodyPr wrap="square" lIns="0" tIns="0" rIns="0" bIns="0" rtlCol="0"/>
            <a:lstStyle/>
            <a:p/>
          </p:txBody>
        </p:sp>
        <p:sp>
          <p:nvSpPr>
            <p:cNvPr id="2332" name="object 2332" descr=""/>
            <p:cNvSpPr/>
            <p:nvPr/>
          </p:nvSpPr>
          <p:spPr>
            <a:xfrm>
              <a:off x="6153730" y="2527412"/>
              <a:ext cx="33655" cy="0"/>
            </a:xfrm>
            <a:custGeom>
              <a:avLst/>
              <a:gdLst/>
              <a:ahLst/>
              <a:cxnLst/>
              <a:rect l="l" t="t" r="r" b="b"/>
              <a:pathLst>
                <a:path w="33654" h="0">
                  <a:moveTo>
                    <a:pt x="0" y="0"/>
                  </a:moveTo>
                  <a:lnTo>
                    <a:pt x="33299" y="0"/>
                  </a:lnTo>
                </a:path>
              </a:pathLst>
            </a:custGeom>
            <a:ln w="3175">
              <a:solidFill>
                <a:srgbClr val="565658"/>
              </a:solidFill>
            </a:ln>
          </p:spPr>
          <p:txBody>
            <a:bodyPr wrap="square" lIns="0" tIns="0" rIns="0" bIns="0" rtlCol="0"/>
            <a:lstStyle/>
            <a:p/>
          </p:txBody>
        </p:sp>
        <p:sp>
          <p:nvSpPr>
            <p:cNvPr id="2333" name="object 2333" descr=""/>
            <p:cNvSpPr/>
            <p:nvPr/>
          </p:nvSpPr>
          <p:spPr>
            <a:xfrm>
              <a:off x="6200551" y="2499618"/>
              <a:ext cx="27940" cy="0"/>
            </a:xfrm>
            <a:custGeom>
              <a:avLst/>
              <a:gdLst/>
              <a:ahLst/>
              <a:cxnLst/>
              <a:rect l="l" t="t" r="r" b="b"/>
              <a:pathLst>
                <a:path w="27939" h="0">
                  <a:moveTo>
                    <a:pt x="27927" y="0"/>
                  </a:moveTo>
                  <a:lnTo>
                    <a:pt x="0" y="0"/>
                  </a:lnTo>
                </a:path>
              </a:pathLst>
            </a:custGeom>
            <a:ln w="3175">
              <a:solidFill>
                <a:srgbClr val="565658"/>
              </a:solidFill>
            </a:ln>
          </p:spPr>
          <p:txBody>
            <a:bodyPr wrap="square" lIns="0" tIns="0" rIns="0" bIns="0" rtlCol="0"/>
            <a:lstStyle/>
            <a:p/>
          </p:txBody>
        </p:sp>
        <p:sp>
          <p:nvSpPr>
            <p:cNvPr id="2334" name="object 2334" descr=""/>
            <p:cNvSpPr/>
            <p:nvPr/>
          </p:nvSpPr>
          <p:spPr>
            <a:xfrm>
              <a:off x="6154313" y="2499618"/>
              <a:ext cx="30480" cy="0"/>
            </a:xfrm>
            <a:custGeom>
              <a:avLst/>
              <a:gdLst/>
              <a:ahLst/>
              <a:cxnLst/>
              <a:rect l="l" t="t" r="r" b="b"/>
              <a:pathLst>
                <a:path w="30479" h="0">
                  <a:moveTo>
                    <a:pt x="0" y="0"/>
                  </a:moveTo>
                  <a:lnTo>
                    <a:pt x="30200" y="0"/>
                  </a:lnTo>
                </a:path>
              </a:pathLst>
            </a:custGeom>
            <a:ln w="3175">
              <a:solidFill>
                <a:srgbClr val="565658"/>
              </a:solidFill>
            </a:ln>
          </p:spPr>
          <p:txBody>
            <a:bodyPr wrap="square" lIns="0" tIns="0" rIns="0" bIns="0" rtlCol="0"/>
            <a:lstStyle/>
            <a:p/>
          </p:txBody>
        </p:sp>
        <p:sp>
          <p:nvSpPr>
            <p:cNvPr id="2335" name="object 2335" descr=""/>
            <p:cNvSpPr/>
            <p:nvPr/>
          </p:nvSpPr>
          <p:spPr>
            <a:xfrm>
              <a:off x="6153364" y="2526803"/>
              <a:ext cx="33655" cy="0"/>
            </a:xfrm>
            <a:custGeom>
              <a:avLst/>
              <a:gdLst/>
              <a:ahLst/>
              <a:cxnLst/>
              <a:rect l="l" t="t" r="r" b="b"/>
              <a:pathLst>
                <a:path w="33654" h="0">
                  <a:moveTo>
                    <a:pt x="0" y="0"/>
                  </a:moveTo>
                  <a:lnTo>
                    <a:pt x="33604" y="0"/>
                  </a:lnTo>
                </a:path>
              </a:pathLst>
            </a:custGeom>
            <a:ln w="3175">
              <a:solidFill>
                <a:srgbClr val="565658"/>
              </a:solidFill>
            </a:ln>
          </p:spPr>
          <p:txBody>
            <a:bodyPr wrap="square" lIns="0" tIns="0" rIns="0" bIns="0" rtlCol="0"/>
            <a:lstStyle/>
            <a:p/>
          </p:txBody>
        </p:sp>
        <p:sp>
          <p:nvSpPr>
            <p:cNvPr id="2336" name="object 2336" descr=""/>
            <p:cNvSpPr/>
            <p:nvPr/>
          </p:nvSpPr>
          <p:spPr>
            <a:xfrm>
              <a:off x="6198099" y="2526803"/>
              <a:ext cx="22225" cy="0"/>
            </a:xfrm>
            <a:custGeom>
              <a:avLst/>
              <a:gdLst/>
              <a:ahLst/>
              <a:cxnLst/>
              <a:rect l="l" t="t" r="r" b="b"/>
              <a:pathLst>
                <a:path w="22225" h="0">
                  <a:moveTo>
                    <a:pt x="0" y="0"/>
                  </a:moveTo>
                  <a:lnTo>
                    <a:pt x="21971" y="0"/>
                  </a:lnTo>
                </a:path>
              </a:pathLst>
            </a:custGeom>
            <a:ln w="3175">
              <a:solidFill>
                <a:srgbClr val="565658"/>
              </a:solidFill>
            </a:ln>
          </p:spPr>
          <p:txBody>
            <a:bodyPr wrap="square" lIns="0" tIns="0" rIns="0" bIns="0" rtlCol="0"/>
            <a:lstStyle/>
            <a:p/>
          </p:txBody>
        </p:sp>
        <p:sp>
          <p:nvSpPr>
            <p:cNvPr id="2337" name="object 2337" descr=""/>
            <p:cNvSpPr/>
            <p:nvPr/>
          </p:nvSpPr>
          <p:spPr>
            <a:xfrm>
              <a:off x="6199017" y="2499630"/>
              <a:ext cx="0" cy="5080"/>
            </a:xfrm>
            <a:custGeom>
              <a:avLst/>
              <a:gdLst/>
              <a:ahLst/>
              <a:cxnLst/>
              <a:rect l="l" t="t" r="r" b="b"/>
              <a:pathLst>
                <a:path w="0" h="5080">
                  <a:moveTo>
                    <a:pt x="0" y="0"/>
                  </a:moveTo>
                  <a:lnTo>
                    <a:pt x="0" y="4851"/>
                  </a:lnTo>
                </a:path>
              </a:pathLst>
            </a:custGeom>
            <a:ln w="3175">
              <a:solidFill>
                <a:srgbClr val="565658"/>
              </a:solidFill>
            </a:ln>
          </p:spPr>
          <p:txBody>
            <a:bodyPr wrap="square" lIns="0" tIns="0" rIns="0" bIns="0" rtlCol="0"/>
            <a:lstStyle/>
            <a:p/>
          </p:txBody>
        </p:sp>
        <p:sp>
          <p:nvSpPr>
            <p:cNvPr id="2338" name="object 2338" descr=""/>
            <p:cNvSpPr/>
            <p:nvPr/>
          </p:nvSpPr>
          <p:spPr>
            <a:xfrm>
              <a:off x="6186074" y="2499295"/>
              <a:ext cx="635" cy="635"/>
            </a:xfrm>
            <a:custGeom>
              <a:avLst/>
              <a:gdLst/>
              <a:ahLst/>
              <a:cxnLst/>
              <a:rect l="l" t="t" r="r" b="b"/>
              <a:pathLst>
                <a:path w="635" h="635">
                  <a:moveTo>
                    <a:pt x="317" y="0"/>
                  </a:moveTo>
                  <a:lnTo>
                    <a:pt x="0" y="342"/>
                  </a:lnTo>
                </a:path>
              </a:pathLst>
            </a:custGeom>
            <a:ln w="3175">
              <a:solidFill>
                <a:srgbClr val="565658"/>
              </a:solidFill>
            </a:ln>
          </p:spPr>
          <p:txBody>
            <a:bodyPr wrap="square" lIns="0" tIns="0" rIns="0" bIns="0" rtlCol="0"/>
            <a:lstStyle/>
            <a:p/>
          </p:txBody>
        </p:sp>
        <p:sp>
          <p:nvSpPr>
            <p:cNvPr id="2339" name="object 2339" descr=""/>
            <p:cNvSpPr/>
            <p:nvPr/>
          </p:nvSpPr>
          <p:spPr>
            <a:xfrm>
              <a:off x="6186074" y="2499630"/>
              <a:ext cx="635" cy="0"/>
            </a:xfrm>
            <a:custGeom>
              <a:avLst/>
              <a:gdLst/>
              <a:ahLst/>
              <a:cxnLst/>
              <a:rect l="l" t="t" r="r" b="b"/>
              <a:pathLst>
                <a:path w="635" h="0">
                  <a:moveTo>
                    <a:pt x="317" y="0"/>
                  </a:moveTo>
                  <a:lnTo>
                    <a:pt x="0" y="0"/>
                  </a:lnTo>
                </a:path>
              </a:pathLst>
            </a:custGeom>
            <a:ln w="3175">
              <a:solidFill>
                <a:srgbClr val="565658"/>
              </a:solidFill>
            </a:ln>
          </p:spPr>
          <p:txBody>
            <a:bodyPr wrap="square" lIns="0" tIns="0" rIns="0" bIns="0" rtlCol="0"/>
            <a:lstStyle/>
            <a:p/>
          </p:txBody>
        </p:sp>
        <p:sp>
          <p:nvSpPr>
            <p:cNvPr id="2340" name="object 2340" descr=""/>
            <p:cNvSpPr/>
            <p:nvPr/>
          </p:nvSpPr>
          <p:spPr>
            <a:xfrm>
              <a:off x="6186057" y="2499628"/>
              <a:ext cx="0" cy="5080"/>
            </a:xfrm>
            <a:custGeom>
              <a:avLst/>
              <a:gdLst/>
              <a:ahLst/>
              <a:cxnLst/>
              <a:rect l="l" t="t" r="r" b="b"/>
              <a:pathLst>
                <a:path w="0" h="5080">
                  <a:moveTo>
                    <a:pt x="0" y="4851"/>
                  </a:moveTo>
                  <a:lnTo>
                    <a:pt x="0" y="0"/>
                  </a:lnTo>
                </a:path>
              </a:pathLst>
            </a:custGeom>
            <a:ln w="3175">
              <a:solidFill>
                <a:srgbClr val="565658"/>
              </a:solidFill>
            </a:ln>
          </p:spPr>
          <p:txBody>
            <a:bodyPr wrap="square" lIns="0" tIns="0" rIns="0" bIns="0" rtlCol="0"/>
            <a:lstStyle/>
            <a:p/>
          </p:txBody>
        </p:sp>
        <p:sp>
          <p:nvSpPr>
            <p:cNvPr id="2341" name="object 2341" descr=""/>
            <p:cNvSpPr/>
            <p:nvPr/>
          </p:nvSpPr>
          <p:spPr>
            <a:xfrm>
              <a:off x="6190912" y="2499295"/>
              <a:ext cx="0" cy="635"/>
            </a:xfrm>
            <a:custGeom>
              <a:avLst/>
              <a:gdLst/>
              <a:ahLst/>
              <a:cxnLst/>
              <a:rect l="l" t="t" r="r" b="b"/>
              <a:pathLst>
                <a:path w="0" h="635">
                  <a:moveTo>
                    <a:pt x="0" y="0"/>
                  </a:moveTo>
                  <a:lnTo>
                    <a:pt x="0" y="342"/>
                  </a:lnTo>
                </a:path>
              </a:pathLst>
            </a:custGeom>
            <a:ln w="3175">
              <a:solidFill>
                <a:srgbClr val="565658"/>
              </a:solidFill>
            </a:ln>
          </p:spPr>
          <p:txBody>
            <a:bodyPr wrap="square" lIns="0" tIns="0" rIns="0" bIns="0" rtlCol="0"/>
            <a:lstStyle/>
            <a:p/>
          </p:txBody>
        </p:sp>
        <p:sp>
          <p:nvSpPr>
            <p:cNvPr id="2342" name="object 2342" descr=""/>
            <p:cNvSpPr/>
            <p:nvPr/>
          </p:nvSpPr>
          <p:spPr>
            <a:xfrm>
              <a:off x="6186392" y="2499295"/>
              <a:ext cx="5080" cy="0"/>
            </a:xfrm>
            <a:custGeom>
              <a:avLst/>
              <a:gdLst/>
              <a:ahLst/>
              <a:cxnLst/>
              <a:rect l="l" t="t" r="r" b="b"/>
              <a:pathLst>
                <a:path w="5079" h="0">
                  <a:moveTo>
                    <a:pt x="0" y="0"/>
                  </a:moveTo>
                  <a:lnTo>
                    <a:pt x="4521" y="0"/>
                  </a:lnTo>
                </a:path>
              </a:pathLst>
            </a:custGeom>
            <a:ln w="3175">
              <a:solidFill>
                <a:srgbClr val="565658"/>
              </a:solidFill>
            </a:ln>
          </p:spPr>
          <p:txBody>
            <a:bodyPr wrap="square" lIns="0" tIns="0" rIns="0" bIns="0" rtlCol="0"/>
            <a:lstStyle/>
            <a:p/>
          </p:txBody>
        </p:sp>
        <p:sp>
          <p:nvSpPr>
            <p:cNvPr id="2343" name="object 2343" descr=""/>
            <p:cNvSpPr/>
            <p:nvPr/>
          </p:nvSpPr>
          <p:spPr>
            <a:xfrm>
              <a:off x="6186392" y="2499287"/>
              <a:ext cx="0" cy="635"/>
            </a:xfrm>
            <a:custGeom>
              <a:avLst/>
              <a:gdLst/>
              <a:ahLst/>
              <a:cxnLst/>
              <a:rect l="l" t="t" r="r" b="b"/>
              <a:pathLst>
                <a:path w="0" h="635">
                  <a:moveTo>
                    <a:pt x="0" y="342"/>
                  </a:moveTo>
                  <a:lnTo>
                    <a:pt x="0" y="0"/>
                  </a:lnTo>
                </a:path>
              </a:pathLst>
            </a:custGeom>
            <a:ln w="3175">
              <a:solidFill>
                <a:srgbClr val="565658"/>
              </a:solidFill>
            </a:ln>
          </p:spPr>
          <p:txBody>
            <a:bodyPr wrap="square" lIns="0" tIns="0" rIns="0" bIns="0" rtlCol="0"/>
            <a:lstStyle/>
            <a:p/>
          </p:txBody>
        </p:sp>
        <p:sp>
          <p:nvSpPr>
            <p:cNvPr id="2344" name="object 2344" descr=""/>
            <p:cNvSpPr/>
            <p:nvPr/>
          </p:nvSpPr>
          <p:spPr>
            <a:xfrm>
              <a:off x="6194162" y="2499287"/>
              <a:ext cx="0" cy="635"/>
            </a:xfrm>
            <a:custGeom>
              <a:avLst/>
              <a:gdLst/>
              <a:ahLst/>
              <a:cxnLst/>
              <a:rect l="l" t="t" r="r" b="b"/>
              <a:pathLst>
                <a:path w="0" h="635">
                  <a:moveTo>
                    <a:pt x="0" y="342"/>
                  </a:moveTo>
                  <a:lnTo>
                    <a:pt x="0" y="0"/>
                  </a:lnTo>
                </a:path>
              </a:pathLst>
            </a:custGeom>
            <a:ln w="3175">
              <a:solidFill>
                <a:srgbClr val="565658"/>
              </a:solidFill>
            </a:ln>
          </p:spPr>
          <p:txBody>
            <a:bodyPr wrap="square" lIns="0" tIns="0" rIns="0" bIns="0" rtlCol="0"/>
            <a:lstStyle/>
            <a:p/>
          </p:txBody>
        </p:sp>
        <p:sp>
          <p:nvSpPr>
            <p:cNvPr id="2345" name="object 2345" descr=""/>
            <p:cNvSpPr/>
            <p:nvPr/>
          </p:nvSpPr>
          <p:spPr>
            <a:xfrm>
              <a:off x="6194162" y="2499295"/>
              <a:ext cx="5080" cy="0"/>
            </a:xfrm>
            <a:custGeom>
              <a:avLst/>
              <a:gdLst/>
              <a:ahLst/>
              <a:cxnLst/>
              <a:rect l="l" t="t" r="r" b="b"/>
              <a:pathLst>
                <a:path w="5079" h="0">
                  <a:moveTo>
                    <a:pt x="0" y="0"/>
                  </a:moveTo>
                  <a:lnTo>
                    <a:pt x="4521" y="0"/>
                  </a:lnTo>
                </a:path>
              </a:pathLst>
            </a:custGeom>
            <a:ln w="3175">
              <a:solidFill>
                <a:srgbClr val="565658"/>
              </a:solidFill>
            </a:ln>
          </p:spPr>
          <p:txBody>
            <a:bodyPr wrap="square" lIns="0" tIns="0" rIns="0" bIns="0" rtlCol="0"/>
            <a:lstStyle/>
            <a:p/>
          </p:txBody>
        </p:sp>
        <p:sp>
          <p:nvSpPr>
            <p:cNvPr id="2346" name="object 2346" descr=""/>
            <p:cNvSpPr/>
            <p:nvPr/>
          </p:nvSpPr>
          <p:spPr>
            <a:xfrm>
              <a:off x="6198682" y="2499628"/>
              <a:ext cx="0" cy="5080"/>
            </a:xfrm>
            <a:custGeom>
              <a:avLst/>
              <a:gdLst/>
              <a:ahLst/>
              <a:cxnLst/>
              <a:rect l="l" t="t" r="r" b="b"/>
              <a:pathLst>
                <a:path w="0" h="5080">
                  <a:moveTo>
                    <a:pt x="0" y="4851"/>
                  </a:moveTo>
                  <a:lnTo>
                    <a:pt x="0" y="0"/>
                  </a:lnTo>
                </a:path>
              </a:pathLst>
            </a:custGeom>
            <a:ln w="3175">
              <a:solidFill>
                <a:srgbClr val="565658"/>
              </a:solidFill>
            </a:ln>
          </p:spPr>
          <p:txBody>
            <a:bodyPr wrap="square" lIns="0" tIns="0" rIns="0" bIns="0" rtlCol="0"/>
            <a:lstStyle/>
            <a:p/>
          </p:txBody>
        </p:sp>
        <p:sp>
          <p:nvSpPr>
            <p:cNvPr id="2347" name="object 2347" descr=""/>
            <p:cNvSpPr/>
            <p:nvPr/>
          </p:nvSpPr>
          <p:spPr>
            <a:xfrm>
              <a:off x="6194160" y="2499630"/>
              <a:ext cx="5080" cy="0"/>
            </a:xfrm>
            <a:custGeom>
              <a:avLst/>
              <a:gdLst/>
              <a:ahLst/>
              <a:cxnLst/>
              <a:rect l="l" t="t" r="r" b="b"/>
              <a:pathLst>
                <a:path w="5079" h="0">
                  <a:moveTo>
                    <a:pt x="4521" y="0"/>
                  </a:moveTo>
                  <a:lnTo>
                    <a:pt x="0" y="0"/>
                  </a:lnTo>
                </a:path>
              </a:pathLst>
            </a:custGeom>
            <a:ln w="3175">
              <a:solidFill>
                <a:srgbClr val="565658"/>
              </a:solidFill>
            </a:ln>
          </p:spPr>
          <p:txBody>
            <a:bodyPr wrap="square" lIns="0" tIns="0" rIns="0" bIns="0" rtlCol="0"/>
            <a:lstStyle/>
            <a:p/>
          </p:txBody>
        </p:sp>
        <p:sp>
          <p:nvSpPr>
            <p:cNvPr id="2348" name="object 2348" descr=""/>
            <p:cNvSpPr/>
            <p:nvPr/>
          </p:nvSpPr>
          <p:spPr>
            <a:xfrm>
              <a:off x="6194162" y="2499635"/>
              <a:ext cx="0" cy="5080"/>
            </a:xfrm>
            <a:custGeom>
              <a:avLst/>
              <a:gdLst/>
              <a:ahLst/>
              <a:cxnLst/>
              <a:rect l="l" t="t" r="r" b="b"/>
              <a:pathLst>
                <a:path w="0" h="5080">
                  <a:moveTo>
                    <a:pt x="0" y="4521"/>
                  </a:moveTo>
                  <a:lnTo>
                    <a:pt x="0" y="0"/>
                  </a:lnTo>
                </a:path>
              </a:pathLst>
            </a:custGeom>
            <a:ln w="3175">
              <a:solidFill>
                <a:srgbClr val="565658"/>
              </a:solidFill>
            </a:ln>
          </p:spPr>
          <p:txBody>
            <a:bodyPr wrap="square" lIns="0" tIns="0" rIns="0" bIns="0" rtlCol="0"/>
            <a:lstStyle/>
            <a:p/>
          </p:txBody>
        </p:sp>
        <p:sp>
          <p:nvSpPr>
            <p:cNvPr id="2349" name="object 2349" descr=""/>
            <p:cNvSpPr/>
            <p:nvPr/>
          </p:nvSpPr>
          <p:spPr>
            <a:xfrm>
              <a:off x="6186391" y="2499630"/>
              <a:ext cx="5080" cy="5080"/>
            </a:xfrm>
            <a:custGeom>
              <a:avLst/>
              <a:gdLst/>
              <a:ahLst/>
              <a:cxnLst/>
              <a:rect l="l" t="t" r="r" b="b"/>
              <a:pathLst>
                <a:path w="5079" h="5080">
                  <a:moveTo>
                    <a:pt x="4521" y="0"/>
                  </a:moveTo>
                  <a:lnTo>
                    <a:pt x="4521" y="4521"/>
                  </a:lnTo>
                </a:path>
                <a:path w="5079" h="5080">
                  <a:moveTo>
                    <a:pt x="4521" y="0"/>
                  </a:moveTo>
                  <a:lnTo>
                    <a:pt x="0" y="0"/>
                  </a:lnTo>
                </a:path>
              </a:pathLst>
            </a:custGeom>
            <a:ln w="3175">
              <a:solidFill>
                <a:srgbClr val="565658"/>
              </a:solidFill>
            </a:ln>
          </p:spPr>
          <p:txBody>
            <a:bodyPr wrap="square" lIns="0" tIns="0" rIns="0" bIns="0" rtlCol="0"/>
            <a:lstStyle/>
            <a:p/>
          </p:txBody>
        </p:sp>
        <p:sp>
          <p:nvSpPr>
            <p:cNvPr id="2350" name="object 2350" descr=""/>
            <p:cNvSpPr/>
            <p:nvPr/>
          </p:nvSpPr>
          <p:spPr>
            <a:xfrm>
              <a:off x="6186392" y="2499630"/>
              <a:ext cx="0" cy="5080"/>
            </a:xfrm>
            <a:custGeom>
              <a:avLst/>
              <a:gdLst/>
              <a:ahLst/>
              <a:cxnLst/>
              <a:rect l="l" t="t" r="r" b="b"/>
              <a:pathLst>
                <a:path w="0" h="5080">
                  <a:moveTo>
                    <a:pt x="0" y="0"/>
                  </a:moveTo>
                  <a:lnTo>
                    <a:pt x="0" y="4851"/>
                  </a:lnTo>
                </a:path>
              </a:pathLst>
            </a:custGeom>
            <a:ln w="3175">
              <a:solidFill>
                <a:srgbClr val="565658"/>
              </a:solidFill>
            </a:ln>
          </p:spPr>
          <p:txBody>
            <a:bodyPr wrap="square" lIns="0" tIns="0" rIns="0" bIns="0" rtlCol="0"/>
            <a:lstStyle/>
            <a:p/>
          </p:txBody>
        </p:sp>
        <p:sp>
          <p:nvSpPr>
            <p:cNvPr id="2351" name="object 2351" descr=""/>
            <p:cNvSpPr/>
            <p:nvPr/>
          </p:nvSpPr>
          <p:spPr>
            <a:xfrm>
              <a:off x="6198687" y="2499287"/>
              <a:ext cx="635" cy="635"/>
            </a:xfrm>
            <a:custGeom>
              <a:avLst/>
              <a:gdLst/>
              <a:ahLst/>
              <a:cxnLst/>
              <a:rect l="l" t="t" r="r" b="b"/>
              <a:pathLst>
                <a:path w="635" h="635">
                  <a:moveTo>
                    <a:pt x="330" y="342"/>
                  </a:moveTo>
                  <a:lnTo>
                    <a:pt x="0" y="0"/>
                  </a:lnTo>
                </a:path>
              </a:pathLst>
            </a:custGeom>
            <a:ln w="3175">
              <a:solidFill>
                <a:srgbClr val="565658"/>
              </a:solidFill>
            </a:ln>
          </p:spPr>
          <p:txBody>
            <a:bodyPr wrap="square" lIns="0" tIns="0" rIns="0" bIns="0" rtlCol="0"/>
            <a:lstStyle/>
            <a:p/>
          </p:txBody>
        </p:sp>
        <p:sp>
          <p:nvSpPr>
            <p:cNvPr id="2352" name="object 2352" descr=""/>
            <p:cNvSpPr/>
            <p:nvPr/>
          </p:nvSpPr>
          <p:spPr>
            <a:xfrm>
              <a:off x="6198682" y="2499295"/>
              <a:ext cx="0" cy="635"/>
            </a:xfrm>
            <a:custGeom>
              <a:avLst/>
              <a:gdLst/>
              <a:ahLst/>
              <a:cxnLst/>
              <a:rect l="l" t="t" r="r" b="b"/>
              <a:pathLst>
                <a:path w="0" h="635">
                  <a:moveTo>
                    <a:pt x="0" y="0"/>
                  </a:moveTo>
                  <a:lnTo>
                    <a:pt x="0" y="342"/>
                  </a:lnTo>
                </a:path>
              </a:pathLst>
            </a:custGeom>
            <a:ln w="3175">
              <a:solidFill>
                <a:srgbClr val="565658"/>
              </a:solidFill>
            </a:ln>
          </p:spPr>
          <p:txBody>
            <a:bodyPr wrap="square" lIns="0" tIns="0" rIns="0" bIns="0" rtlCol="0"/>
            <a:lstStyle/>
            <a:p/>
          </p:txBody>
        </p:sp>
        <p:sp>
          <p:nvSpPr>
            <p:cNvPr id="2353" name="object 2353" descr=""/>
            <p:cNvSpPr/>
            <p:nvPr/>
          </p:nvSpPr>
          <p:spPr>
            <a:xfrm>
              <a:off x="6198687" y="2499630"/>
              <a:ext cx="635" cy="0"/>
            </a:xfrm>
            <a:custGeom>
              <a:avLst/>
              <a:gdLst/>
              <a:ahLst/>
              <a:cxnLst/>
              <a:rect l="l" t="t" r="r" b="b"/>
              <a:pathLst>
                <a:path w="635" h="0">
                  <a:moveTo>
                    <a:pt x="330" y="0"/>
                  </a:moveTo>
                  <a:lnTo>
                    <a:pt x="0" y="0"/>
                  </a:lnTo>
                </a:path>
              </a:pathLst>
            </a:custGeom>
            <a:ln w="3175">
              <a:solidFill>
                <a:srgbClr val="565658"/>
              </a:solidFill>
            </a:ln>
          </p:spPr>
          <p:txBody>
            <a:bodyPr wrap="square" lIns="0" tIns="0" rIns="0" bIns="0" rtlCol="0"/>
            <a:lstStyle/>
            <a:p/>
          </p:txBody>
        </p:sp>
        <p:sp>
          <p:nvSpPr>
            <p:cNvPr id="2354" name="object 2354" descr=""/>
            <p:cNvSpPr/>
            <p:nvPr/>
          </p:nvSpPr>
          <p:spPr>
            <a:xfrm>
              <a:off x="6186057" y="2504479"/>
              <a:ext cx="635" cy="0"/>
            </a:xfrm>
            <a:custGeom>
              <a:avLst/>
              <a:gdLst/>
              <a:ahLst/>
              <a:cxnLst/>
              <a:rect l="l" t="t" r="r" b="b"/>
              <a:pathLst>
                <a:path w="635" h="0">
                  <a:moveTo>
                    <a:pt x="0" y="0"/>
                  </a:moveTo>
                  <a:lnTo>
                    <a:pt x="330" y="0"/>
                  </a:lnTo>
                </a:path>
              </a:pathLst>
            </a:custGeom>
            <a:ln w="3175">
              <a:solidFill>
                <a:srgbClr val="565658"/>
              </a:solidFill>
            </a:ln>
          </p:spPr>
          <p:txBody>
            <a:bodyPr wrap="square" lIns="0" tIns="0" rIns="0" bIns="0" rtlCol="0"/>
            <a:lstStyle/>
            <a:p/>
          </p:txBody>
        </p:sp>
        <p:sp>
          <p:nvSpPr>
            <p:cNvPr id="2355" name="object 2355" descr=""/>
            <p:cNvSpPr/>
            <p:nvPr/>
          </p:nvSpPr>
          <p:spPr>
            <a:xfrm>
              <a:off x="6198687" y="2504479"/>
              <a:ext cx="635" cy="0"/>
            </a:xfrm>
            <a:custGeom>
              <a:avLst/>
              <a:gdLst/>
              <a:ahLst/>
              <a:cxnLst/>
              <a:rect l="l" t="t" r="r" b="b"/>
              <a:pathLst>
                <a:path w="635" h="0">
                  <a:moveTo>
                    <a:pt x="330" y="0"/>
                  </a:moveTo>
                  <a:lnTo>
                    <a:pt x="0" y="0"/>
                  </a:lnTo>
                </a:path>
              </a:pathLst>
            </a:custGeom>
            <a:ln w="3175">
              <a:solidFill>
                <a:srgbClr val="565658"/>
              </a:solidFill>
            </a:ln>
          </p:spPr>
          <p:txBody>
            <a:bodyPr wrap="square" lIns="0" tIns="0" rIns="0" bIns="0" rtlCol="0"/>
            <a:lstStyle/>
            <a:p/>
          </p:txBody>
        </p:sp>
        <p:sp>
          <p:nvSpPr>
            <p:cNvPr id="2356" name="object 2356" descr=""/>
            <p:cNvSpPr/>
            <p:nvPr/>
          </p:nvSpPr>
          <p:spPr>
            <a:xfrm>
              <a:off x="6014596" y="2538163"/>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357" name="object 2357" descr=""/>
            <p:cNvSpPr/>
            <p:nvPr/>
          </p:nvSpPr>
          <p:spPr>
            <a:xfrm>
              <a:off x="6014594" y="2542691"/>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2358" name="object 2358" descr=""/>
            <p:cNvSpPr/>
            <p:nvPr/>
          </p:nvSpPr>
          <p:spPr>
            <a:xfrm>
              <a:off x="5996492" y="2526829"/>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2359" name="object 2359" descr=""/>
            <p:cNvSpPr/>
            <p:nvPr/>
          </p:nvSpPr>
          <p:spPr>
            <a:xfrm>
              <a:off x="5996489" y="2517762"/>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360" name="object 2360" descr=""/>
            <p:cNvSpPr/>
            <p:nvPr/>
          </p:nvSpPr>
          <p:spPr>
            <a:xfrm>
              <a:off x="6181195" y="2476562"/>
              <a:ext cx="0" cy="2540"/>
            </a:xfrm>
            <a:custGeom>
              <a:avLst/>
              <a:gdLst/>
              <a:ahLst/>
              <a:cxnLst/>
              <a:rect l="l" t="t" r="r" b="b"/>
              <a:pathLst>
                <a:path w="0" h="2539">
                  <a:moveTo>
                    <a:pt x="0" y="0"/>
                  </a:moveTo>
                  <a:lnTo>
                    <a:pt x="0" y="2324"/>
                  </a:lnTo>
                </a:path>
              </a:pathLst>
            </a:custGeom>
            <a:ln w="3175">
              <a:solidFill>
                <a:srgbClr val="565658"/>
              </a:solidFill>
            </a:ln>
          </p:spPr>
          <p:txBody>
            <a:bodyPr wrap="square" lIns="0" tIns="0" rIns="0" bIns="0" rtlCol="0"/>
            <a:lstStyle/>
            <a:p/>
          </p:txBody>
        </p:sp>
        <p:sp>
          <p:nvSpPr>
            <p:cNvPr id="2361" name="object 2361" descr=""/>
            <p:cNvSpPr/>
            <p:nvPr/>
          </p:nvSpPr>
          <p:spPr>
            <a:xfrm>
              <a:off x="6185734" y="2476557"/>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362" name="object 2362" descr=""/>
            <p:cNvSpPr/>
            <p:nvPr/>
          </p:nvSpPr>
          <p:spPr>
            <a:xfrm>
              <a:off x="5955125" y="2576047"/>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363" name="object 2363" descr=""/>
            <p:cNvSpPr/>
            <p:nvPr/>
          </p:nvSpPr>
          <p:spPr>
            <a:xfrm>
              <a:off x="5950599" y="2576053"/>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364" name="object 2364" descr=""/>
            <p:cNvSpPr/>
            <p:nvPr/>
          </p:nvSpPr>
          <p:spPr>
            <a:xfrm>
              <a:off x="5966640" y="2533624"/>
              <a:ext cx="635" cy="0"/>
            </a:xfrm>
            <a:custGeom>
              <a:avLst/>
              <a:gdLst/>
              <a:ahLst/>
              <a:cxnLst/>
              <a:rect l="l" t="t" r="r" b="b"/>
              <a:pathLst>
                <a:path w="635" h="0">
                  <a:moveTo>
                    <a:pt x="0" y="0"/>
                  </a:moveTo>
                  <a:lnTo>
                    <a:pt x="571" y="0"/>
                  </a:lnTo>
                </a:path>
              </a:pathLst>
            </a:custGeom>
            <a:ln w="3175">
              <a:solidFill>
                <a:srgbClr val="565658"/>
              </a:solidFill>
            </a:ln>
          </p:spPr>
          <p:txBody>
            <a:bodyPr wrap="square" lIns="0" tIns="0" rIns="0" bIns="0" rtlCol="0"/>
            <a:lstStyle/>
            <a:p/>
          </p:txBody>
        </p:sp>
        <p:sp>
          <p:nvSpPr>
            <p:cNvPr id="2365" name="object 2365" descr=""/>
            <p:cNvSpPr/>
            <p:nvPr/>
          </p:nvSpPr>
          <p:spPr>
            <a:xfrm>
              <a:off x="5966639" y="2521322"/>
              <a:ext cx="635" cy="0"/>
            </a:xfrm>
            <a:custGeom>
              <a:avLst/>
              <a:gdLst/>
              <a:ahLst/>
              <a:cxnLst/>
              <a:rect l="l" t="t" r="r" b="b"/>
              <a:pathLst>
                <a:path w="635" h="0">
                  <a:moveTo>
                    <a:pt x="584" y="0"/>
                  </a:moveTo>
                  <a:lnTo>
                    <a:pt x="0" y="0"/>
                  </a:lnTo>
                </a:path>
              </a:pathLst>
            </a:custGeom>
            <a:ln w="3175">
              <a:solidFill>
                <a:srgbClr val="565658"/>
              </a:solidFill>
            </a:ln>
          </p:spPr>
          <p:txBody>
            <a:bodyPr wrap="square" lIns="0" tIns="0" rIns="0" bIns="0" rtlCol="0"/>
            <a:lstStyle/>
            <a:p/>
          </p:txBody>
        </p:sp>
        <p:sp>
          <p:nvSpPr>
            <p:cNvPr id="2366" name="object 2366" descr=""/>
            <p:cNvSpPr/>
            <p:nvPr/>
          </p:nvSpPr>
          <p:spPr>
            <a:xfrm>
              <a:off x="5950599" y="2476562"/>
              <a:ext cx="0" cy="2540"/>
            </a:xfrm>
            <a:custGeom>
              <a:avLst/>
              <a:gdLst/>
              <a:ahLst/>
              <a:cxnLst/>
              <a:rect l="l" t="t" r="r" b="b"/>
              <a:pathLst>
                <a:path w="0" h="2539">
                  <a:moveTo>
                    <a:pt x="0" y="0"/>
                  </a:moveTo>
                  <a:lnTo>
                    <a:pt x="0" y="2324"/>
                  </a:lnTo>
                </a:path>
              </a:pathLst>
            </a:custGeom>
            <a:ln w="3175">
              <a:solidFill>
                <a:srgbClr val="565658"/>
              </a:solidFill>
            </a:ln>
          </p:spPr>
          <p:txBody>
            <a:bodyPr wrap="square" lIns="0" tIns="0" rIns="0" bIns="0" rtlCol="0"/>
            <a:lstStyle/>
            <a:p/>
          </p:txBody>
        </p:sp>
        <p:sp>
          <p:nvSpPr>
            <p:cNvPr id="2367" name="object 2367" descr=""/>
            <p:cNvSpPr/>
            <p:nvPr/>
          </p:nvSpPr>
          <p:spPr>
            <a:xfrm>
              <a:off x="5955125" y="2476557"/>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368" name="object 2368" descr=""/>
            <p:cNvSpPr/>
            <p:nvPr/>
          </p:nvSpPr>
          <p:spPr>
            <a:xfrm>
              <a:off x="5956800" y="2538163"/>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2369" name="object 2369" descr=""/>
            <p:cNvSpPr/>
            <p:nvPr/>
          </p:nvSpPr>
          <p:spPr>
            <a:xfrm>
              <a:off x="5956805" y="2542691"/>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2370" name="object 2370" descr=""/>
            <p:cNvSpPr/>
            <p:nvPr/>
          </p:nvSpPr>
          <p:spPr>
            <a:xfrm>
              <a:off x="6059422" y="2476562"/>
              <a:ext cx="0" cy="2540"/>
            </a:xfrm>
            <a:custGeom>
              <a:avLst/>
              <a:gdLst/>
              <a:ahLst/>
              <a:cxnLst/>
              <a:rect l="l" t="t" r="r" b="b"/>
              <a:pathLst>
                <a:path w="0" h="2539">
                  <a:moveTo>
                    <a:pt x="0" y="0"/>
                  </a:moveTo>
                  <a:lnTo>
                    <a:pt x="0" y="2324"/>
                  </a:lnTo>
                </a:path>
              </a:pathLst>
            </a:custGeom>
            <a:ln w="3175">
              <a:solidFill>
                <a:srgbClr val="565658"/>
              </a:solidFill>
            </a:ln>
          </p:spPr>
          <p:txBody>
            <a:bodyPr wrap="square" lIns="0" tIns="0" rIns="0" bIns="0" rtlCol="0"/>
            <a:lstStyle/>
            <a:p/>
          </p:txBody>
        </p:sp>
        <p:sp>
          <p:nvSpPr>
            <p:cNvPr id="2371" name="object 2371" descr=""/>
            <p:cNvSpPr/>
            <p:nvPr/>
          </p:nvSpPr>
          <p:spPr>
            <a:xfrm>
              <a:off x="6063949" y="2476557"/>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372" name="object 2372" descr=""/>
            <p:cNvSpPr/>
            <p:nvPr/>
          </p:nvSpPr>
          <p:spPr>
            <a:xfrm>
              <a:off x="6006334" y="2526829"/>
              <a:ext cx="635" cy="0"/>
            </a:xfrm>
            <a:custGeom>
              <a:avLst/>
              <a:gdLst/>
              <a:ahLst/>
              <a:cxnLst/>
              <a:rect l="l" t="t" r="r" b="b"/>
              <a:pathLst>
                <a:path w="635" h="0">
                  <a:moveTo>
                    <a:pt x="0" y="0"/>
                  </a:moveTo>
                  <a:lnTo>
                    <a:pt x="444" y="0"/>
                  </a:lnTo>
                </a:path>
              </a:pathLst>
            </a:custGeom>
            <a:ln w="3175">
              <a:solidFill>
                <a:srgbClr val="565658"/>
              </a:solidFill>
            </a:ln>
          </p:spPr>
          <p:txBody>
            <a:bodyPr wrap="square" lIns="0" tIns="0" rIns="0" bIns="0" rtlCol="0"/>
            <a:lstStyle/>
            <a:p/>
          </p:txBody>
        </p:sp>
        <p:sp>
          <p:nvSpPr>
            <p:cNvPr id="2373" name="object 2373" descr=""/>
            <p:cNvSpPr/>
            <p:nvPr/>
          </p:nvSpPr>
          <p:spPr>
            <a:xfrm>
              <a:off x="6006336" y="2517762"/>
              <a:ext cx="635" cy="0"/>
            </a:xfrm>
            <a:custGeom>
              <a:avLst/>
              <a:gdLst/>
              <a:ahLst/>
              <a:cxnLst/>
              <a:rect l="l" t="t" r="r" b="b"/>
              <a:pathLst>
                <a:path w="635" h="0">
                  <a:moveTo>
                    <a:pt x="444" y="0"/>
                  </a:moveTo>
                  <a:lnTo>
                    <a:pt x="0" y="0"/>
                  </a:lnTo>
                </a:path>
              </a:pathLst>
            </a:custGeom>
            <a:ln w="3175">
              <a:solidFill>
                <a:srgbClr val="565658"/>
              </a:solidFill>
            </a:ln>
          </p:spPr>
          <p:txBody>
            <a:bodyPr wrap="square" lIns="0" tIns="0" rIns="0" bIns="0" rtlCol="0"/>
            <a:lstStyle/>
            <a:p/>
          </p:txBody>
        </p:sp>
        <p:sp>
          <p:nvSpPr>
            <p:cNvPr id="2374" name="object 2374" descr=""/>
            <p:cNvSpPr/>
            <p:nvPr/>
          </p:nvSpPr>
          <p:spPr>
            <a:xfrm>
              <a:off x="5943144" y="2572820"/>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2375" name="object 2375" descr=""/>
            <p:cNvSpPr/>
            <p:nvPr/>
          </p:nvSpPr>
          <p:spPr>
            <a:xfrm>
              <a:off x="6231406" y="2572819"/>
              <a:ext cx="0" cy="2540"/>
            </a:xfrm>
            <a:custGeom>
              <a:avLst/>
              <a:gdLst/>
              <a:ahLst/>
              <a:cxnLst/>
              <a:rect l="l" t="t" r="r" b="b"/>
              <a:pathLst>
                <a:path w="0" h="2539">
                  <a:moveTo>
                    <a:pt x="0" y="1981"/>
                  </a:moveTo>
                  <a:lnTo>
                    <a:pt x="0" y="0"/>
                  </a:lnTo>
                </a:path>
              </a:pathLst>
            </a:custGeom>
            <a:ln w="3175">
              <a:solidFill>
                <a:srgbClr val="565658"/>
              </a:solidFill>
            </a:ln>
          </p:spPr>
          <p:txBody>
            <a:bodyPr wrap="square" lIns="0" tIns="0" rIns="0" bIns="0" rtlCol="0"/>
            <a:lstStyle/>
            <a:p/>
          </p:txBody>
        </p:sp>
        <p:sp>
          <p:nvSpPr>
            <p:cNvPr id="2376" name="object 2376" descr=""/>
            <p:cNvSpPr/>
            <p:nvPr/>
          </p:nvSpPr>
          <p:spPr>
            <a:xfrm>
              <a:off x="5949947" y="2575209"/>
              <a:ext cx="0" cy="1270"/>
            </a:xfrm>
            <a:custGeom>
              <a:avLst/>
              <a:gdLst/>
              <a:ahLst/>
              <a:cxnLst/>
              <a:rect l="l" t="t" r="r" b="b"/>
              <a:pathLst>
                <a:path w="0" h="1269">
                  <a:moveTo>
                    <a:pt x="0" y="0"/>
                  </a:moveTo>
                  <a:lnTo>
                    <a:pt x="0" y="850"/>
                  </a:lnTo>
                </a:path>
              </a:pathLst>
            </a:custGeom>
            <a:ln w="3175">
              <a:solidFill>
                <a:srgbClr val="565658"/>
              </a:solidFill>
            </a:ln>
          </p:spPr>
          <p:txBody>
            <a:bodyPr wrap="square" lIns="0" tIns="0" rIns="0" bIns="0" rtlCol="0"/>
            <a:lstStyle/>
            <a:p/>
          </p:txBody>
        </p:sp>
        <p:sp>
          <p:nvSpPr>
            <p:cNvPr id="2377" name="object 2377" descr=""/>
            <p:cNvSpPr/>
            <p:nvPr/>
          </p:nvSpPr>
          <p:spPr>
            <a:xfrm>
              <a:off x="5955776" y="2575494"/>
              <a:ext cx="0" cy="635"/>
            </a:xfrm>
            <a:custGeom>
              <a:avLst/>
              <a:gdLst/>
              <a:ahLst/>
              <a:cxnLst/>
              <a:rect l="l" t="t" r="r" b="b"/>
              <a:pathLst>
                <a:path w="0" h="635">
                  <a:moveTo>
                    <a:pt x="0" y="558"/>
                  </a:moveTo>
                  <a:lnTo>
                    <a:pt x="0" y="0"/>
                  </a:lnTo>
                </a:path>
              </a:pathLst>
            </a:custGeom>
            <a:ln w="3175">
              <a:solidFill>
                <a:srgbClr val="565658"/>
              </a:solidFill>
            </a:ln>
          </p:spPr>
          <p:txBody>
            <a:bodyPr wrap="square" lIns="0" tIns="0" rIns="0" bIns="0" rtlCol="0"/>
            <a:lstStyle/>
            <a:p/>
          </p:txBody>
        </p:sp>
        <p:sp>
          <p:nvSpPr>
            <p:cNvPr id="2378" name="object 2378" descr=""/>
            <p:cNvSpPr/>
            <p:nvPr/>
          </p:nvSpPr>
          <p:spPr>
            <a:xfrm>
              <a:off x="5949947" y="2575185"/>
              <a:ext cx="635" cy="635"/>
            </a:xfrm>
            <a:custGeom>
              <a:avLst/>
              <a:gdLst/>
              <a:ahLst/>
              <a:cxnLst/>
              <a:rect l="l" t="t" r="r" b="b"/>
              <a:pathLst>
                <a:path w="635" h="635">
                  <a:moveTo>
                    <a:pt x="12" y="0"/>
                  </a:moveTo>
                  <a:lnTo>
                    <a:pt x="0" y="12"/>
                  </a:lnTo>
                </a:path>
              </a:pathLst>
            </a:custGeom>
            <a:ln w="3175">
              <a:solidFill>
                <a:srgbClr val="565658"/>
              </a:solidFill>
            </a:ln>
          </p:spPr>
          <p:txBody>
            <a:bodyPr wrap="square" lIns="0" tIns="0" rIns="0" bIns="0" rtlCol="0"/>
            <a:lstStyle/>
            <a:p/>
          </p:txBody>
        </p:sp>
        <p:sp>
          <p:nvSpPr>
            <p:cNvPr id="2379" name="object 2379" descr=""/>
            <p:cNvSpPr/>
            <p:nvPr/>
          </p:nvSpPr>
          <p:spPr>
            <a:xfrm>
              <a:off x="5956800" y="2512255"/>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2380" name="object 2380" descr=""/>
            <p:cNvSpPr/>
            <p:nvPr/>
          </p:nvSpPr>
          <p:spPr>
            <a:xfrm>
              <a:off x="5956805" y="2516783"/>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2381" name="object 2381" descr=""/>
            <p:cNvSpPr/>
            <p:nvPr/>
          </p:nvSpPr>
          <p:spPr>
            <a:xfrm>
              <a:off x="5945042" y="2481761"/>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2382" name="object 2382" descr=""/>
            <p:cNvSpPr/>
            <p:nvPr/>
          </p:nvSpPr>
          <p:spPr>
            <a:xfrm>
              <a:off x="6014596" y="2512255"/>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383" name="object 2383" descr=""/>
            <p:cNvSpPr/>
            <p:nvPr/>
          </p:nvSpPr>
          <p:spPr>
            <a:xfrm>
              <a:off x="6014594" y="2516783"/>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2384" name="object 2384" descr=""/>
            <p:cNvSpPr/>
            <p:nvPr/>
          </p:nvSpPr>
          <p:spPr>
            <a:xfrm>
              <a:off x="6225241" y="2476562"/>
              <a:ext cx="0" cy="1270"/>
            </a:xfrm>
            <a:custGeom>
              <a:avLst/>
              <a:gdLst/>
              <a:ahLst/>
              <a:cxnLst/>
              <a:rect l="l" t="t" r="r" b="b"/>
              <a:pathLst>
                <a:path w="0" h="1269">
                  <a:moveTo>
                    <a:pt x="0" y="0"/>
                  </a:moveTo>
                  <a:lnTo>
                    <a:pt x="0" y="1079"/>
                  </a:lnTo>
                </a:path>
              </a:pathLst>
            </a:custGeom>
            <a:ln w="3175">
              <a:solidFill>
                <a:srgbClr val="565658"/>
              </a:solidFill>
            </a:ln>
          </p:spPr>
          <p:txBody>
            <a:bodyPr wrap="square" lIns="0" tIns="0" rIns="0" bIns="0" rtlCol="0"/>
            <a:lstStyle/>
            <a:p/>
          </p:txBody>
        </p:sp>
        <p:sp>
          <p:nvSpPr>
            <p:cNvPr id="2385" name="object 2385" descr=""/>
            <p:cNvSpPr/>
            <p:nvPr/>
          </p:nvSpPr>
          <p:spPr>
            <a:xfrm>
              <a:off x="6229788" y="2476557"/>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386" name="object 2386" descr=""/>
            <p:cNvSpPr/>
            <p:nvPr/>
          </p:nvSpPr>
          <p:spPr>
            <a:xfrm>
              <a:off x="6005316" y="2515790"/>
              <a:ext cx="635" cy="0"/>
            </a:xfrm>
            <a:custGeom>
              <a:avLst/>
              <a:gdLst/>
              <a:ahLst/>
              <a:cxnLst/>
              <a:rect l="l" t="t" r="r" b="b"/>
              <a:pathLst>
                <a:path w="635" h="0">
                  <a:moveTo>
                    <a:pt x="0" y="0"/>
                  </a:moveTo>
                  <a:lnTo>
                    <a:pt x="114" y="0"/>
                  </a:lnTo>
                </a:path>
              </a:pathLst>
            </a:custGeom>
            <a:ln w="3175">
              <a:solidFill>
                <a:srgbClr val="565658"/>
              </a:solidFill>
            </a:ln>
          </p:spPr>
          <p:txBody>
            <a:bodyPr wrap="square" lIns="0" tIns="0" rIns="0" bIns="0" rtlCol="0"/>
            <a:lstStyle/>
            <a:p/>
          </p:txBody>
        </p:sp>
        <p:sp>
          <p:nvSpPr>
            <p:cNvPr id="2387" name="object 2387" descr=""/>
            <p:cNvSpPr/>
            <p:nvPr/>
          </p:nvSpPr>
          <p:spPr>
            <a:xfrm>
              <a:off x="6002475" y="2539925"/>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2388" name="object 2388" descr=""/>
            <p:cNvSpPr/>
            <p:nvPr/>
          </p:nvSpPr>
          <p:spPr>
            <a:xfrm>
              <a:off x="6002365" y="2540656"/>
              <a:ext cx="635" cy="0"/>
            </a:xfrm>
            <a:custGeom>
              <a:avLst/>
              <a:gdLst/>
              <a:ahLst/>
              <a:cxnLst/>
              <a:rect l="l" t="t" r="r" b="b"/>
              <a:pathLst>
                <a:path w="635" h="0">
                  <a:moveTo>
                    <a:pt x="0" y="0"/>
                  </a:moveTo>
                  <a:lnTo>
                    <a:pt x="127" y="0"/>
                  </a:lnTo>
                </a:path>
              </a:pathLst>
            </a:custGeom>
            <a:ln w="3175">
              <a:solidFill>
                <a:srgbClr val="565658"/>
              </a:solidFill>
            </a:ln>
          </p:spPr>
          <p:txBody>
            <a:bodyPr wrap="square" lIns="0" tIns="0" rIns="0" bIns="0" rtlCol="0"/>
            <a:lstStyle/>
            <a:p/>
          </p:txBody>
        </p:sp>
        <p:sp>
          <p:nvSpPr>
            <p:cNvPr id="2389" name="object 2389" descr=""/>
            <p:cNvSpPr/>
            <p:nvPr/>
          </p:nvSpPr>
          <p:spPr>
            <a:xfrm>
              <a:off x="6002341" y="2539714"/>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2390" name="object 2390" descr=""/>
            <p:cNvSpPr/>
            <p:nvPr/>
          </p:nvSpPr>
          <p:spPr>
            <a:xfrm>
              <a:off x="6002370" y="2538809"/>
              <a:ext cx="635" cy="0"/>
            </a:xfrm>
            <a:custGeom>
              <a:avLst/>
              <a:gdLst/>
              <a:ahLst/>
              <a:cxnLst/>
              <a:rect l="l" t="t" r="r" b="b"/>
              <a:pathLst>
                <a:path w="635" h="0">
                  <a:moveTo>
                    <a:pt x="88" y="0"/>
                  </a:moveTo>
                  <a:lnTo>
                    <a:pt x="0" y="0"/>
                  </a:lnTo>
                </a:path>
              </a:pathLst>
            </a:custGeom>
            <a:ln w="3175">
              <a:solidFill>
                <a:srgbClr val="565658"/>
              </a:solidFill>
            </a:ln>
          </p:spPr>
          <p:txBody>
            <a:bodyPr wrap="square" lIns="0" tIns="0" rIns="0" bIns="0" rtlCol="0"/>
            <a:lstStyle/>
            <a:p/>
          </p:txBody>
        </p:sp>
        <p:sp>
          <p:nvSpPr>
            <p:cNvPr id="2391" name="object 2391" descr=""/>
            <p:cNvSpPr/>
            <p:nvPr/>
          </p:nvSpPr>
          <p:spPr>
            <a:xfrm>
              <a:off x="6000289" y="2515790"/>
              <a:ext cx="635" cy="0"/>
            </a:xfrm>
            <a:custGeom>
              <a:avLst/>
              <a:gdLst/>
              <a:ahLst/>
              <a:cxnLst/>
              <a:rect l="l" t="t" r="r" b="b"/>
              <a:pathLst>
                <a:path w="635" h="0">
                  <a:moveTo>
                    <a:pt x="0" y="0"/>
                  </a:moveTo>
                  <a:lnTo>
                    <a:pt x="152" y="0"/>
                  </a:lnTo>
                </a:path>
              </a:pathLst>
            </a:custGeom>
            <a:ln w="3175">
              <a:solidFill>
                <a:srgbClr val="565658"/>
              </a:solidFill>
            </a:ln>
          </p:spPr>
          <p:txBody>
            <a:bodyPr wrap="square" lIns="0" tIns="0" rIns="0" bIns="0" rtlCol="0"/>
            <a:lstStyle/>
            <a:p/>
          </p:txBody>
        </p:sp>
        <p:sp>
          <p:nvSpPr>
            <p:cNvPr id="2392" name="object 2392" descr=""/>
            <p:cNvSpPr/>
            <p:nvPr/>
          </p:nvSpPr>
          <p:spPr>
            <a:xfrm>
              <a:off x="6000278" y="2513967"/>
              <a:ext cx="635" cy="0"/>
            </a:xfrm>
            <a:custGeom>
              <a:avLst/>
              <a:gdLst/>
              <a:ahLst/>
              <a:cxnLst/>
              <a:rect l="l" t="t" r="r" b="b"/>
              <a:pathLst>
                <a:path w="635" h="0">
                  <a:moveTo>
                    <a:pt x="165" y="0"/>
                  </a:moveTo>
                  <a:lnTo>
                    <a:pt x="0" y="0"/>
                  </a:lnTo>
                </a:path>
              </a:pathLst>
            </a:custGeom>
            <a:ln w="3175">
              <a:solidFill>
                <a:srgbClr val="565658"/>
              </a:solidFill>
            </a:ln>
          </p:spPr>
          <p:txBody>
            <a:bodyPr wrap="square" lIns="0" tIns="0" rIns="0" bIns="0" rtlCol="0"/>
            <a:lstStyle/>
            <a:p/>
          </p:txBody>
        </p:sp>
        <p:sp>
          <p:nvSpPr>
            <p:cNvPr id="2393" name="object 2393" descr=""/>
            <p:cNvSpPr/>
            <p:nvPr/>
          </p:nvSpPr>
          <p:spPr>
            <a:xfrm>
              <a:off x="5996702" y="251504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2394" name="object 2394" descr=""/>
            <p:cNvSpPr/>
            <p:nvPr/>
          </p:nvSpPr>
          <p:spPr>
            <a:xfrm>
              <a:off x="5996580" y="2515790"/>
              <a:ext cx="635" cy="0"/>
            </a:xfrm>
            <a:custGeom>
              <a:avLst/>
              <a:gdLst/>
              <a:ahLst/>
              <a:cxnLst/>
              <a:rect l="l" t="t" r="r" b="b"/>
              <a:pathLst>
                <a:path w="635" h="0">
                  <a:moveTo>
                    <a:pt x="0" y="0"/>
                  </a:moveTo>
                  <a:lnTo>
                    <a:pt x="127" y="0"/>
                  </a:lnTo>
                </a:path>
              </a:pathLst>
            </a:custGeom>
            <a:ln w="3175">
              <a:solidFill>
                <a:srgbClr val="565658"/>
              </a:solidFill>
            </a:ln>
          </p:spPr>
          <p:txBody>
            <a:bodyPr wrap="square" lIns="0" tIns="0" rIns="0" bIns="0" rtlCol="0"/>
            <a:lstStyle/>
            <a:p/>
          </p:txBody>
        </p:sp>
        <p:sp>
          <p:nvSpPr>
            <p:cNvPr id="2395" name="object 2395" descr=""/>
            <p:cNvSpPr/>
            <p:nvPr/>
          </p:nvSpPr>
          <p:spPr>
            <a:xfrm>
              <a:off x="5996555" y="2514835"/>
              <a:ext cx="635" cy="0"/>
            </a:xfrm>
            <a:custGeom>
              <a:avLst/>
              <a:gdLst/>
              <a:ahLst/>
              <a:cxnLst/>
              <a:rect l="l" t="t" r="r" b="b"/>
              <a:pathLst>
                <a:path w="635" h="0">
                  <a:moveTo>
                    <a:pt x="0" y="0"/>
                  </a:moveTo>
                  <a:lnTo>
                    <a:pt x="88" y="0"/>
                  </a:lnTo>
                </a:path>
              </a:pathLst>
            </a:custGeom>
            <a:ln w="3175">
              <a:solidFill>
                <a:srgbClr val="565658"/>
              </a:solidFill>
            </a:ln>
          </p:spPr>
          <p:txBody>
            <a:bodyPr wrap="square" lIns="0" tIns="0" rIns="0" bIns="0" rtlCol="0"/>
            <a:lstStyle/>
            <a:p/>
          </p:txBody>
        </p:sp>
        <p:sp>
          <p:nvSpPr>
            <p:cNvPr id="2396" name="object 2396" descr=""/>
            <p:cNvSpPr/>
            <p:nvPr/>
          </p:nvSpPr>
          <p:spPr>
            <a:xfrm>
              <a:off x="5996571" y="2513929"/>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2397" name="object 2397" descr=""/>
            <p:cNvSpPr/>
            <p:nvPr/>
          </p:nvSpPr>
          <p:spPr>
            <a:xfrm>
              <a:off x="5992517" y="2540656"/>
              <a:ext cx="635" cy="0"/>
            </a:xfrm>
            <a:custGeom>
              <a:avLst/>
              <a:gdLst/>
              <a:ahLst/>
              <a:cxnLst/>
              <a:rect l="l" t="t" r="r" b="b"/>
              <a:pathLst>
                <a:path w="635" h="0">
                  <a:moveTo>
                    <a:pt x="0" y="0"/>
                  </a:moveTo>
                  <a:lnTo>
                    <a:pt x="114" y="0"/>
                  </a:lnTo>
                </a:path>
              </a:pathLst>
            </a:custGeom>
            <a:ln w="3175">
              <a:solidFill>
                <a:srgbClr val="565658"/>
              </a:solidFill>
            </a:ln>
          </p:spPr>
          <p:txBody>
            <a:bodyPr wrap="square" lIns="0" tIns="0" rIns="0" bIns="0" rtlCol="0"/>
            <a:lstStyle/>
            <a:p/>
          </p:txBody>
        </p:sp>
        <p:sp>
          <p:nvSpPr>
            <p:cNvPr id="2398" name="object 2398" descr=""/>
            <p:cNvSpPr/>
            <p:nvPr/>
          </p:nvSpPr>
          <p:spPr>
            <a:xfrm>
              <a:off x="5987799" y="2515790"/>
              <a:ext cx="635" cy="0"/>
            </a:xfrm>
            <a:custGeom>
              <a:avLst/>
              <a:gdLst/>
              <a:ahLst/>
              <a:cxnLst/>
              <a:rect l="l" t="t" r="r" b="b"/>
              <a:pathLst>
                <a:path w="635" h="0">
                  <a:moveTo>
                    <a:pt x="0" y="0"/>
                  </a:moveTo>
                  <a:lnTo>
                    <a:pt x="114" y="0"/>
                  </a:lnTo>
                </a:path>
              </a:pathLst>
            </a:custGeom>
            <a:ln w="3175">
              <a:solidFill>
                <a:srgbClr val="565658"/>
              </a:solidFill>
            </a:ln>
          </p:spPr>
          <p:txBody>
            <a:bodyPr wrap="square" lIns="0" tIns="0" rIns="0" bIns="0" rtlCol="0"/>
            <a:lstStyle/>
            <a:p/>
          </p:txBody>
        </p:sp>
        <p:sp>
          <p:nvSpPr>
            <p:cNvPr id="2399" name="object 2399" descr=""/>
            <p:cNvSpPr/>
            <p:nvPr/>
          </p:nvSpPr>
          <p:spPr>
            <a:xfrm>
              <a:off x="5957521" y="2525291"/>
              <a:ext cx="635" cy="0"/>
            </a:xfrm>
            <a:custGeom>
              <a:avLst/>
              <a:gdLst/>
              <a:ahLst/>
              <a:cxnLst/>
              <a:rect l="l" t="t" r="r" b="b"/>
              <a:pathLst>
                <a:path w="635" h="0">
                  <a:moveTo>
                    <a:pt x="126" y="0"/>
                  </a:moveTo>
                  <a:lnTo>
                    <a:pt x="0" y="0"/>
                  </a:lnTo>
                </a:path>
              </a:pathLst>
            </a:custGeom>
            <a:ln w="3175">
              <a:solidFill>
                <a:srgbClr val="565658"/>
              </a:solidFill>
            </a:ln>
          </p:spPr>
          <p:txBody>
            <a:bodyPr wrap="square" lIns="0" tIns="0" rIns="0" bIns="0" rtlCol="0"/>
            <a:lstStyle/>
            <a:p/>
          </p:txBody>
        </p:sp>
        <p:sp>
          <p:nvSpPr>
            <p:cNvPr id="2400" name="object 2400" descr=""/>
            <p:cNvSpPr/>
            <p:nvPr/>
          </p:nvSpPr>
          <p:spPr>
            <a:xfrm>
              <a:off x="5986658" y="2526829"/>
              <a:ext cx="635" cy="0"/>
            </a:xfrm>
            <a:custGeom>
              <a:avLst/>
              <a:gdLst/>
              <a:ahLst/>
              <a:cxnLst/>
              <a:rect l="l" t="t" r="r" b="b"/>
              <a:pathLst>
                <a:path w="635" h="0">
                  <a:moveTo>
                    <a:pt x="0" y="0"/>
                  </a:moveTo>
                  <a:lnTo>
                    <a:pt x="444" y="0"/>
                  </a:lnTo>
                </a:path>
              </a:pathLst>
            </a:custGeom>
            <a:ln w="3175">
              <a:solidFill>
                <a:srgbClr val="565658"/>
              </a:solidFill>
            </a:ln>
          </p:spPr>
          <p:txBody>
            <a:bodyPr wrap="square" lIns="0" tIns="0" rIns="0" bIns="0" rtlCol="0"/>
            <a:lstStyle/>
            <a:p/>
          </p:txBody>
        </p:sp>
        <p:sp>
          <p:nvSpPr>
            <p:cNvPr id="2401" name="object 2401" descr=""/>
            <p:cNvSpPr/>
            <p:nvPr/>
          </p:nvSpPr>
          <p:spPr>
            <a:xfrm>
              <a:off x="5986647" y="2517762"/>
              <a:ext cx="635" cy="0"/>
            </a:xfrm>
            <a:custGeom>
              <a:avLst/>
              <a:gdLst/>
              <a:ahLst/>
              <a:cxnLst/>
              <a:rect l="l" t="t" r="r" b="b"/>
              <a:pathLst>
                <a:path w="635" h="0">
                  <a:moveTo>
                    <a:pt x="444" y="0"/>
                  </a:moveTo>
                  <a:lnTo>
                    <a:pt x="0" y="0"/>
                  </a:lnTo>
                </a:path>
              </a:pathLst>
            </a:custGeom>
            <a:ln w="3175">
              <a:solidFill>
                <a:srgbClr val="565658"/>
              </a:solidFill>
            </a:ln>
          </p:spPr>
          <p:txBody>
            <a:bodyPr wrap="square" lIns="0" tIns="0" rIns="0" bIns="0" rtlCol="0"/>
            <a:lstStyle/>
            <a:p/>
          </p:txBody>
        </p:sp>
        <p:sp>
          <p:nvSpPr>
            <p:cNvPr id="2402" name="object 2402" descr=""/>
            <p:cNvSpPr/>
            <p:nvPr/>
          </p:nvSpPr>
          <p:spPr>
            <a:xfrm>
              <a:off x="5991569" y="2537184"/>
              <a:ext cx="635" cy="0"/>
            </a:xfrm>
            <a:custGeom>
              <a:avLst/>
              <a:gdLst/>
              <a:ahLst/>
              <a:cxnLst/>
              <a:rect l="l" t="t" r="r" b="b"/>
              <a:pathLst>
                <a:path w="635" h="0">
                  <a:moveTo>
                    <a:pt x="0" y="0"/>
                  </a:moveTo>
                  <a:lnTo>
                    <a:pt x="444" y="0"/>
                  </a:lnTo>
                </a:path>
              </a:pathLst>
            </a:custGeom>
            <a:ln w="3175">
              <a:solidFill>
                <a:srgbClr val="565658"/>
              </a:solidFill>
            </a:ln>
          </p:spPr>
          <p:txBody>
            <a:bodyPr wrap="square" lIns="0" tIns="0" rIns="0" bIns="0" rtlCol="0"/>
            <a:lstStyle/>
            <a:p/>
          </p:txBody>
        </p:sp>
        <p:sp>
          <p:nvSpPr>
            <p:cNvPr id="2403" name="object 2403" descr=""/>
            <p:cNvSpPr/>
            <p:nvPr/>
          </p:nvSpPr>
          <p:spPr>
            <a:xfrm>
              <a:off x="5991565" y="2528130"/>
              <a:ext cx="635" cy="0"/>
            </a:xfrm>
            <a:custGeom>
              <a:avLst/>
              <a:gdLst/>
              <a:ahLst/>
              <a:cxnLst/>
              <a:rect l="l" t="t" r="r" b="b"/>
              <a:pathLst>
                <a:path w="635" h="0">
                  <a:moveTo>
                    <a:pt x="444" y="0"/>
                  </a:moveTo>
                  <a:lnTo>
                    <a:pt x="0" y="0"/>
                  </a:lnTo>
                </a:path>
              </a:pathLst>
            </a:custGeom>
            <a:ln w="3175">
              <a:solidFill>
                <a:srgbClr val="565658"/>
              </a:solidFill>
            </a:ln>
          </p:spPr>
          <p:txBody>
            <a:bodyPr wrap="square" lIns="0" tIns="0" rIns="0" bIns="0" rtlCol="0"/>
            <a:lstStyle/>
            <a:p/>
          </p:txBody>
        </p:sp>
        <p:sp>
          <p:nvSpPr>
            <p:cNvPr id="2404" name="object 2404" descr=""/>
            <p:cNvSpPr/>
            <p:nvPr/>
          </p:nvSpPr>
          <p:spPr>
            <a:xfrm>
              <a:off x="6118371" y="2476562"/>
              <a:ext cx="0" cy="2540"/>
            </a:xfrm>
            <a:custGeom>
              <a:avLst/>
              <a:gdLst/>
              <a:ahLst/>
              <a:cxnLst/>
              <a:rect l="l" t="t" r="r" b="b"/>
              <a:pathLst>
                <a:path w="0" h="2539">
                  <a:moveTo>
                    <a:pt x="0" y="0"/>
                  </a:moveTo>
                  <a:lnTo>
                    <a:pt x="0" y="2324"/>
                  </a:lnTo>
                </a:path>
              </a:pathLst>
            </a:custGeom>
            <a:ln w="3175">
              <a:solidFill>
                <a:srgbClr val="565658"/>
              </a:solidFill>
            </a:ln>
          </p:spPr>
          <p:txBody>
            <a:bodyPr wrap="square" lIns="0" tIns="0" rIns="0" bIns="0" rtlCol="0"/>
            <a:lstStyle/>
            <a:p/>
          </p:txBody>
        </p:sp>
        <p:sp>
          <p:nvSpPr>
            <p:cNvPr id="2405" name="object 2405" descr=""/>
            <p:cNvSpPr/>
            <p:nvPr/>
          </p:nvSpPr>
          <p:spPr>
            <a:xfrm>
              <a:off x="6122903" y="2476557"/>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406" name="object 2406" descr=""/>
            <p:cNvSpPr/>
            <p:nvPr/>
          </p:nvSpPr>
          <p:spPr>
            <a:xfrm>
              <a:off x="6000474" y="2476562"/>
              <a:ext cx="0" cy="2540"/>
            </a:xfrm>
            <a:custGeom>
              <a:avLst/>
              <a:gdLst/>
              <a:ahLst/>
              <a:cxnLst/>
              <a:rect l="l" t="t" r="r" b="b"/>
              <a:pathLst>
                <a:path w="0" h="2539">
                  <a:moveTo>
                    <a:pt x="0" y="0"/>
                  </a:moveTo>
                  <a:lnTo>
                    <a:pt x="0" y="2324"/>
                  </a:lnTo>
                </a:path>
              </a:pathLst>
            </a:custGeom>
            <a:ln w="3175">
              <a:solidFill>
                <a:srgbClr val="565658"/>
              </a:solidFill>
            </a:ln>
          </p:spPr>
          <p:txBody>
            <a:bodyPr wrap="square" lIns="0" tIns="0" rIns="0" bIns="0" rtlCol="0"/>
            <a:lstStyle/>
            <a:p/>
          </p:txBody>
        </p:sp>
        <p:sp>
          <p:nvSpPr>
            <p:cNvPr id="2407" name="object 2407" descr=""/>
            <p:cNvSpPr/>
            <p:nvPr/>
          </p:nvSpPr>
          <p:spPr>
            <a:xfrm>
              <a:off x="6005007" y="2476557"/>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408" name="object 2408" descr=""/>
            <p:cNvSpPr/>
            <p:nvPr/>
          </p:nvSpPr>
          <p:spPr>
            <a:xfrm>
              <a:off x="6063949" y="2576047"/>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409" name="object 2409" descr=""/>
            <p:cNvSpPr/>
            <p:nvPr/>
          </p:nvSpPr>
          <p:spPr>
            <a:xfrm>
              <a:off x="6059422" y="2576053"/>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410" name="object 2410" descr=""/>
            <p:cNvSpPr/>
            <p:nvPr/>
          </p:nvSpPr>
          <p:spPr>
            <a:xfrm>
              <a:off x="5981721" y="2537184"/>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2411" name="object 2411" descr=""/>
            <p:cNvSpPr/>
            <p:nvPr/>
          </p:nvSpPr>
          <p:spPr>
            <a:xfrm>
              <a:off x="5981724" y="2528130"/>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412" name="object 2412" descr=""/>
            <p:cNvSpPr/>
            <p:nvPr/>
          </p:nvSpPr>
          <p:spPr>
            <a:xfrm>
              <a:off x="6005007" y="2576047"/>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413" name="object 2413" descr=""/>
            <p:cNvSpPr/>
            <p:nvPr/>
          </p:nvSpPr>
          <p:spPr>
            <a:xfrm>
              <a:off x="6000474" y="2576053"/>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414" name="object 2414" descr=""/>
            <p:cNvSpPr/>
            <p:nvPr/>
          </p:nvSpPr>
          <p:spPr>
            <a:xfrm>
              <a:off x="5943144" y="2481761"/>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2415" name="object 2415" descr=""/>
            <p:cNvSpPr/>
            <p:nvPr/>
          </p:nvSpPr>
          <p:spPr>
            <a:xfrm>
              <a:off x="6231406" y="2480161"/>
              <a:ext cx="0" cy="2540"/>
            </a:xfrm>
            <a:custGeom>
              <a:avLst/>
              <a:gdLst/>
              <a:ahLst/>
              <a:cxnLst/>
              <a:rect l="l" t="t" r="r" b="b"/>
              <a:pathLst>
                <a:path w="0" h="2539">
                  <a:moveTo>
                    <a:pt x="0" y="1968"/>
                  </a:moveTo>
                  <a:lnTo>
                    <a:pt x="0" y="0"/>
                  </a:lnTo>
                </a:path>
              </a:pathLst>
            </a:custGeom>
            <a:ln w="3175">
              <a:solidFill>
                <a:srgbClr val="565658"/>
              </a:solidFill>
            </a:ln>
          </p:spPr>
          <p:txBody>
            <a:bodyPr wrap="square" lIns="0" tIns="0" rIns="0" bIns="0" rtlCol="0"/>
            <a:lstStyle/>
            <a:p/>
          </p:txBody>
        </p:sp>
        <p:sp>
          <p:nvSpPr>
            <p:cNvPr id="2416" name="object 2416" descr=""/>
            <p:cNvSpPr/>
            <p:nvPr/>
          </p:nvSpPr>
          <p:spPr>
            <a:xfrm>
              <a:off x="5955776" y="2478892"/>
              <a:ext cx="0" cy="635"/>
            </a:xfrm>
            <a:custGeom>
              <a:avLst/>
              <a:gdLst/>
              <a:ahLst/>
              <a:cxnLst/>
              <a:rect l="l" t="t" r="r" b="b"/>
              <a:pathLst>
                <a:path w="0" h="635">
                  <a:moveTo>
                    <a:pt x="0" y="546"/>
                  </a:moveTo>
                  <a:lnTo>
                    <a:pt x="0" y="0"/>
                  </a:lnTo>
                </a:path>
              </a:pathLst>
            </a:custGeom>
            <a:ln w="3175">
              <a:solidFill>
                <a:srgbClr val="565658"/>
              </a:solidFill>
            </a:ln>
          </p:spPr>
          <p:txBody>
            <a:bodyPr wrap="square" lIns="0" tIns="0" rIns="0" bIns="0" rtlCol="0"/>
            <a:lstStyle/>
            <a:p/>
          </p:txBody>
        </p:sp>
        <p:sp>
          <p:nvSpPr>
            <p:cNvPr id="2417" name="object 2417" descr=""/>
            <p:cNvSpPr/>
            <p:nvPr/>
          </p:nvSpPr>
          <p:spPr>
            <a:xfrm>
              <a:off x="5949947" y="2478894"/>
              <a:ext cx="0" cy="1270"/>
            </a:xfrm>
            <a:custGeom>
              <a:avLst/>
              <a:gdLst/>
              <a:ahLst/>
              <a:cxnLst/>
              <a:rect l="l" t="t" r="r" b="b"/>
              <a:pathLst>
                <a:path w="0" h="1269">
                  <a:moveTo>
                    <a:pt x="0" y="0"/>
                  </a:moveTo>
                  <a:lnTo>
                    <a:pt x="0" y="838"/>
                  </a:lnTo>
                </a:path>
              </a:pathLst>
            </a:custGeom>
            <a:ln w="3175">
              <a:solidFill>
                <a:srgbClr val="565658"/>
              </a:solidFill>
            </a:ln>
          </p:spPr>
          <p:txBody>
            <a:bodyPr wrap="square" lIns="0" tIns="0" rIns="0" bIns="0" rtlCol="0"/>
            <a:lstStyle/>
            <a:p/>
          </p:txBody>
        </p:sp>
        <p:sp>
          <p:nvSpPr>
            <p:cNvPr id="2418" name="object 2418" descr=""/>
            <p:cNvSpPr/>
            <p:nvPr/>
          </p:nvSpPr>
          <p:spPr>
            <a:xfrm>
              <a:off x="5949947" y="2479748"/>
              <a:ext cx="635" cy="635"/>
            </a:xfrm>
            <a:custGeom>
              <a:avLst/>
              <a:gdLst/>
              <a:ahLst/>
              <a:cxnLst/>
              <a:rect l="l" t="t" r="r" b="b"/>
              <a:pathLst>
                <a:path w="635" h="635">
                  <a:moveTo>
                    <a:pt x="0" y="0"/>
                  </a:moveTo>
                  <a:lnTo>
                    <a:pt x="12" y="12"/>
                  </a:lnTo>
                </a:path>
              </a:pathLst>
            </a:custGeom>
            <a:ln w="3175">
              <a:solidFill>
                <a:srgbClr val="565658"/>
              </a:solidFill>
            </a:ln>
          </p:spPr>
          <p:txBody>
            <a:bodyPr wrap="square" lIns="0" tIns="0" rIns="0" bIns="0" rtlCol="0"/>
            <a:lstStyle/>
            <a:p/>
          </p:txBody>
        </p:sp>
        <p:sp>
          <p:nvSpPr>
            <p:cNvPr id="2419" name="object 2419" descr=""/>
            <p:cNvSpPr/>
            <p:nvPr/>
          </p:nvSpPr>
          <p:spPr>
            <a:xfrm>
              <a:off x="5945042" y="2572820"/>
              <a:ext cx="0" cy="635"/>
            </a:xfrm>
            <a:custGeom>
              <a:avLst/>
              <a:gdLst/>
              <a:ahLst/>
              <a:cxnLst/>
              <a:rect l="l" t="t" r="r" b="b"/>
              <a:pathLst>
                <a:path w="0" h="635">
                  <a:moveTo>
                    <a:pt x="0" y="368"/>
                  </a:moveTo>
                  <a:lnTo>
                    <a:pt x="0" y="0"/>
                  </a:lnTo>
                </a:path>
              </a:pathLst>
            </a:custGeom>
            <a:ln w="3175">
              <a:solidFill>
                <a:srgbClr val="565658"/>
              </a:solidFill>
            </a:ln>
          </p:spPr>
          <p:txBody>
            <a:bodyPr wrap="square" lIns="0" tIns="0" rIns="0" bIns="0" rtlCol="0"/>
            <a:lstStyle/>
            <a:p/>
          </p:txBody>
        </p:sp>
        <p:sp>
          <p:nvSpPr>
            <p:cNvPr id="2420" name="object 2420" descr=""/>
            <p:cNvSpPr/>
            <p:nvPr/>
          </p:nvSpPr>
          <p:spPr>
            <a:xfrm>
              <a:off x="6229788" y="2576073"/>
              <a:ext cx="0" cy="2540"/>
            </a:xfrm>
            <a:custGeom>
              <a:avLst/>
              <a:gdLst/>
              <a:ahLst/>
              <a:cxnLst/>
              <a:rect l="l" t="t" r="r" b="b"/>
              <a:pathLst>
                <a:path w="0" h="2539">
                  <a:moveTo>
                    <a:pt x="0" y="2324"/>
                  </a:moveTo>
                  <a:lnTo>
                    <a:pt x="0" y="0"/>
                  </a:lnTo>
                </a:path>
              </a:pathLst>
            </a:custGeom>
            <a:ln w="3175">
              <a:solidFill>
                <a:srgbClr val="565658"/>
              </a:solidFill>
            </a:ln>
          </p:spPr>
          <p:txBody>
            <a:bodyPr wrap="square" lIns="0" tIns="0" rIns="0" bIns="0" rtlCol="0"/>
            <a:lstStyle/>
            <a:p/>
          </p:txBody>
        </p:sp>
        <p:sp>
          <p:nvSpPr>
            <p:cNvPr id="2421" name="object 2421" descr=""/>
            <p:cNvSpPr/>
            <p:nvPr/>
          </p:nvSpPr>
          <p:spPr>
            <a:xfrm>
              <a:off x="6225241" y="2577330"/>
              <a:ext cx="0" cy="1270"/>
            </a:xfrm>
            <a:custGeom>
              <a:avLst/>
              <a:gdLst/>
              <a:ahLst/>
              <a:cxnLst/>
              <a:rect l="l" t="t" r="r" b="b"/>
              <a:pathLst>
                <a:path w="0" h="1269">
                  <a:moveTo>
                    <a:pt x="0" y="0"/>
                  </a:moveTo>
                  <a:lnTo>
                    <a:pt x="0" y="1066"/>
                  </a:lnTo>
                </a:path>
              </a:pathLst>
            </a:custGeom>
            <a:ln w="3175">
              <a:solidFill>
                <a:srgbClr val="565658"/>
              </a:solidFill>
            </a:ln>
          </p:spPr>
          <p:txBody>
            <a:bodyPr wrap="square" lIns="0" tIns="0" rIns="0" bIns="0" rtlCol="0"/>
            <a:lstStyle/>
            <a:p/>
          </p:txBody>
        </p:sp>
        <p:sp>
          <p:nvSpPr>
            <p:cNvPr id="2422" name="object 2422" descr=""/>
            <p:cNvSpPr/>
            <p:nvPr/>
          </p:nvSpPr>
          <p:spPr>
            <a:xfrm>
              <a:off x="6231406" y="2482127"/>
              <a:ext cx="0" cy="17145"/>
            </a:xfrm>
            <a:custGeom>
              <a:avLst/>
              <a:gdLst/>
              <a:ahLst/>
              <a:cxnLst/>
              <a:rect l="l" t="t" r="r" b="b"/>
              <a:pathLst>
                <a:path w="0" h="17144">
                  <a:moveTo>
                    <a:pt x="0" y="16522"/>
                  </a:moveTo>
                  <a:lnTo>
                    <a:pt x="0" y="0"/>
                  </a:lnTo>
                </a:path>
              </a:pathLst>
            </a:custGeom>
            <a:ln w="3175">
              <a:solidFill>
                <a:srgbClr val="565658"/>
              </a:solidFill>
            </a:ln>
          </p:spPr>
          <p:txBody>
            <a:bodyPr wrap="square" lIns="0" tIns="0" rIns="0" bIns="0" rtlCol="0"/>
            <a:lstStyle/>
            <a:p/>
          </p:txBody>
        </p:sp>
        <p:sp>
          <p:nvSpPr>
            <p:cNvPr id="2423" name="object 2423" descr=""/>
            <p:cNvSpPr/>
            <p:nvPr/>
          </p:nvSpPr>
          <p:spPr>
            <a:xfrm>
              <a:off x="6153674" y="2496703"/>
              <a:ext cx="0" cy="2540"/>
            </a:xfrm>
            <a:custGeom>
              <a:avLst/>
              <a:gdLst/>
              <a:ahLst/>
              <a:cxnLst/>
              <a:rect l="l" t="t" r="r" b="b"/>
              <a:pathLst>
                <a:path w="0" h="2539">
                  <a:moveTo>
                    <a:pt x="0" y="0"/>
                  </a:moveTo>
                  <a:lnTo>
                    <a:pt x="0" y="1930"/>
                  </a:lnTo>
                </a:path>
              </a:pathLst>
            </a:custGeom>
            <a:ln w="3175">
              <a:solidFill>
                <a:srgbClr val="565658"/>
              </a:solidFill>
            </a:ln>
          </p:spPr>
          <p:txBody>
            <a:bodyPr wrap="square" lIns="0" tIns="0" rIns="0" bIns="0" rtlCol="0"/>
            <a:lstStyle/>
            <a:p/>
          </p:txBody>
        </p:sp>
        <p:sp>
          <p:nvSpPr>
            <p:cNvPr id="2424" name="object 2424" descr=""/>
            <p:cNvSpPr/>
            <p:nvPr/>
          </p:nvSpPr>
          <p:spPr>
            <a:xfrm>
              <a:off x="5976804" y="2526829"/>
              <a:ext cx="635" cy="0"/>
            </a:xfrm>
            <a:custGeom>
              <a:avLst/>
              <a:gdLst/>
              <a:ahLst/>
              <a:cxnLst/>
              <a:rect l="l" t="t" r="r" b="b"/>
              <a:pathLst>
                <a:path w="635" h="0">
                  <a:moveTo>
                    <a:pt x="0" y="0"/>
                  </a:moveTo>
                  <a:lnTo>
                    <a:pt x="457" y="0"/>
                  </a:lnTo>
                </a:path>
              </a:pathLst>
            </a:custGeom>
            <a:ln w="3175">
              <a:solidFill>
                <a:srgbClr val="565658"/>
              </a:solidFill>
            </a:ln>
          </p:spPr>
          <p:txBody>
            <a:bodyPr wrap="square" lIns="0" tIns="0" rIns="0" bIns="0" rtlCol="0"/>
            <a:lstStyle/>
            <a:p/>
          </p:txBody>
        </p:sp>
        <p:sp>
          <p:nvSpPr>
            <p:cNvPr id="2425" name="object 2425" descr=""/>
            <p:cNvSpPr/>
            <p:nvPr/>
          </p:nvSpPr>
          <p:spPr>
            <a:xfrm>
              <a:off x="5976800" y="2517762"/>
              <a:ext cx="635" cy="0"/>
            </a:xfrm>
            <a:custGeom>
              <a:avLst/>
              <a:gdLst/>
              <a:ahLst/>
              <a:cxnLst/>
              <a:rect l="l" t="t" r="r" b="b"/>
              <a:pathLst>
                <a:path w="635" h="0">
                  <a:moveTo>
                    <a:pt x="457" y="0"/>
                  </a:moveTo>
                  <a:lnTo>
                    <a:pt x="0" y="0"/>
                  </a:lnTo>
                </a:path>
              </a:pathLst>
            </a:custGeom>
            <a:ln w="3175">
              <a:solidFill>
                <a:srgbClr val="565658"/>
              </a:solidFill>
            </a:ln>
          </p:spPr>
          <p:txBody>
            <a:bodyPr wrap="square" lIns="0" tIns="0" rIns="0" bIns="0" rtlCol="0"/>
            <a:lstStyle/>
            <a:p/>
          </p:txBody>
        </p:sp>
        <p:sp>
          <p:nvSpPr>
            <p:cNvPr id="2426" name="object 2426" descr=""/>
            <p:cNvSpPr/>
            <p:nvPr/>
          </p:nvSpPr>
          <p:spPr>
            <a:xfrm>
              <a:off x="6122903" y="2576047"/>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427" name="object 2427" descr=""/>
            <p:cNvSpPr/>
            <p:nvPr/>
          </p:nvSpPr>
          <p:spPr>
            <a:xfrm>
              <a:off x="6118371" y="2576053"/>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428" name="object 2428" descr=""/>
            <p:cNvSpPr/>
            <p:nvPr/>
          </p:nvSpPr>
          <p:spPr>
            <a:xfrm>
              <a:off x="6165338" y="2555651"/>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2429" name="object 2429" descr=""/>
            <p:cNvSpPr/>
            <p:nvPr/>
          </p:nvSpPr>
          <p:spPr>
            <a:xfrm>
              <a:off x="6219747" y="2555636"/>
              <a:ext cx="0" cy="1270"/>
            </a:xfrm>
            <a:custGeom>
              <a:avLst/>
              <a:gdLst/>
              <a:ahLst/>
              <a:cxnLst/>
              <a:rect l="l" t="t" r="r" b="b"/>
              <a:pathLst>
                <a:path w="0" h="1269">
                  <a:moveTo>
                    <a:pt x="0" y="660"/>
                  </a:moveTo>
                  <a:lnTo>
                    <a:pt x="0" y="0"/>
                  </a:lnTo>
                </a:path>
              </a:pathLst>
            </a:custGeom>
            <a:ln w="3175">
              <a:solidFill>
                <a:srgbClr val="565658"/>
              </a:solidFill>
            </a:ln>
          </p:spPr>
          <p:txBody>
            <a:bodyPr wrap="square" lIns="0" tIns="0" rIns="0" bIns="0" rtlCol="0"/>
            <a:lstStyle/>
            <a:p/>
          </p:txBody>
        </p:sp>
        <p:sp>
          <p:nvSpPr>
            <p:cNvPr id="2430" name="object 2430" descr=""/>
            <p:cNvSpPr/>
            <p:nvPr/>
          </p:nvSpPr>
          <p:spPr>
            <a:xfrm>
              <a:off x="6160803" y="2556296"/>
              <a:ext cx="1270" cy="1270"/>
            </a:xfrm>
            <a:custGeom>
              <a:avLst/>
              <a:gdLst/>
              <a:ahLst/>
              <a:cxnLst/>
              <a:rect l="l" t="t" r="r" b="b"/>
              <a:pathLst>
                <a:path w="1270" h="1269">
                  <a:moveTo>
                    <a:pt x="647" y="0"/>
                  </a:moveTo>
                  <a:lnTo>
                    <a:pt x="0" y="660"/>
                  </a:lnTo>
                </a:path>
              </a:pathLst>
            </a:custGeom>
            <a:ln w="3175">
              <a:solidFill>
                <a:srgbClr val="565658"/>
              </a:solidFill>
            </a:ln>
          </p:spPr>
          <p:txBody>
            <a:bodyPr wrap="square" lIns="0" tIns="0" rIns="0" bIns="0" rtlCol="0"/>
            <a:lstStyle/>
            <a:p/>
          </p:txBody>
        </p:sp>
        <p:sp>
          <p:nvSpPr>
            <p:cNvPr id="2431" name="object 2431" descr=""/>
            <p:cNvSpPr/>
            <p:nvPr/>
          </p:nvSpPr>
          <p:spPr>
            <a:xfrm>
              <a:off x="6223614" y="2556307"/>
              <a:ext cx="1270" cy="635"/>
            </a:xfrm>
            <a:custGeom>
              <a:avLst/>
              <a:gdLst/>
              <a:ahLst/>
              <a:cxnLst/>
              <a:rect l="l" t="t" r="r" b="b"/>
              <a:pathLst>
                <a:path w="1270" h="635">
                  <a:moveTo>
                    <a:pt x="660" y="634"/>
                  </a:moveTo>
                  <a:lnTo>
                    <a:pt x="0" y="0"/>
                  </a:lnTo>
                </a:path>
              </a:pathLst>
            </a:custGeom>
            <a:ln w="3175">
              <a:solidFill>
                <a:srgbClr val="565658"/>
              </a:solidFill>
            </a:ln>
          </p:spPr>
          <p:txBody>
            <a:bodyPr wrap="square" lIns="0" tIns="0" rIns="0" bIns="0" rtlCol="0"/>
            <a:lstStyle/>
            <a:p/>
          </p:txBody>
        </p:sp>
        <p:sp>
          <p:nvSpPr>
            <p:cNvPr id="2432" name="object 2432" descr=""/>
            <p:cNvSpPr/>
            <p:nvPr/>
          </p:nvSpPr>
          <p:spPr>
            <a:xfrm>
              <a:off x="6231406" y="2561806"/>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2433" name="object 2433" descr=""/>
            <p:cNvSpPr/>
            <p:nvPr/>
          </p:nvSpPr>
          <p:spPr>
            <a:xfrm>
              <a:off x="6001416" y="2537184"/>
              <a:ext cx="635" cy="0"/>
            </a:xfrm>
            <a:custGeom>
              <a:avLst/>
              <a:gdLst/>
              <a:ahLst/>
              <a:cxnLst/>
              <a:rect l="l" t="t" r="r" b="b"/>
              <a:pathLst>
                <a:path w="635" h="0">
                  <a:moveTo>
                    <a:pt x="0" y="0"/>
                  </a:moveTo>
                  <a:lnTo>
                    <a:pt x="444" y="0"/>
                  </a:lnTo>
                </a:path>
              </a:pathLst>
            </a:custGeom>
            <a:ln w="3175">
              <a:solidFill>
                <a:srgbClr val="565658"/>
              </a:solidFill>
            </a:ln>
          </p:spPr>
          <p:txBody>
            <a:bodyPr wrap="square" lIns="0" tIns="0" rIns="0" bIns="0" rtlCol="0"/>
            <a:lstStyle/>
            <a:p/>
          </p:txBody>
        </p:sp>
        <p:sp>
          <p:nvSpPr>
            <p:cNvPr id="2434" name="object 2434" descr=""/>
            <p:cNvSpPr/>
            <p:nvPr/>
          </p:nvSpPr>
          <p:spPr>
            <a:xfrm>
              <a:off x="6001413" y="2528130"/>
              <a:ext cx="635" cy="0"/>
            </a:xfrm>
            <a:custGeom>
              <a:avLst/>
              <a:gdLst/>
              <a:ahLst/>
              <a:cxnLst/>
              <a:rect l="l" t="t" r="r" b="b"/>
              <a:pathLst>
                <a:path w="635" h="0">
                  <a:moveTo>
                    <a:pt x="444" y="0"/>
                  </a:moveTo>
                  <a:lnTo>
                    <a:pt x="0" y="0"/>
                  </a:lnTo>
                </a:path>
              </a:pathLst>
            </a:custGeom>
            <a:ln w="3175">
              <a:solidFill>
                <a:srgbClr val="565658"/>
              </a:solidFill>
            </a:ln>
          </p:spPr>
          <p:txBody>
            <a:bodyPr wrap="square" lIns="0" tIns="0" rIns="0" bIns="0" rtlCol="0"/>
            <a:lstStyle/>
            <a:p/>
          </p:txBody>
        </p:sp>
        <p:sp>
          <p:nvSpPr>
            <p:cNvPr id="2435" name="object 2435" descr=""/>
            <p:cNvSpPr/>
            <p:nvPr/>
          </p:nvSpPr>
          <p:spPr>
            <a:xfrm>
              <a:off x="6256991" y="2548955"/>
              <a:ext cx="2540" cy="0"/>
            </a:xfrm>
            <a:custGeom>
              <a:avLst/>
              <a:gdLst/>
              <a:ahLst/>
              <a:cxnLst/>
              <a:rect l="l" t="t" r="r" b="b"/>
              <a:pathLst>
                <a:path w="2539" h="0">
                  <a:moveTo>
                    <a:pt x="0" y="0"/>
                  </a:moveTo>
                  <a:lnTo>
                    <a:pt x="2044" y="0"/>
                  </a:lnTo>
                </a:path>
              </a:pathLst>
            </a:custGeom>
            <a:ln w="3175">
              <a:solidFill>
                <a:srgbClr val="565658"/>
              </a:solidFill>
            </a:ln>
          </p:spPr>
          <p:txBody>
            <a:bodyPr wrap="square" lIns="0" tIns="0" rIns="0" bIns="0" rtlCol="0"/>
            <a:lstStyle/>
            <a:p/>
          </p:txBody>
        </p:sp>
        <p:sp>
          <p:nvSpPr>
            <p:cNvPr id="2436" name="object 2436" descr=""/>
            <p:cNvSpPr/>
            <p:nvPr/>
          </p:nvSpPr>
          <p:spPr>
            <a:xfrm>
              <a:off x="6256975" y="2505992"/>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2437" name="object 2437" descr=""/>
            <p:cNvSpPr/>
            <p:nvPr/>
          </p:nvSpPr>
          <p:spPr>
            <a:xfrm>
              <a:off x="6256975" y="2542394"/>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2438" name="object 2438" descr=""/>
            <p:cNvSpPr/>
            <p:nvPr/>
          </p:nvSpPr>
          <p:spPr>
            <a:xfrm>
              <a:off x="6256991" y="2545952"/>
              <a:ext cx="2540" cy="0"/>
            </a:xfrm>
            <a:custGeom>
              <a:avLst/>
              <a:gdLst/>
              <a:ahLst/>
              <a:cxnLst/>
              <a:rect l="l" t="t" r="r" b="b"/>
              <a:pathLst>
                <a:path w="2539" h="0">
                  <a:moveTo>
                    <a:pt x="0" y="0"/>
                  </a:moveTo>
                  <a:lnTo>
                    <a:pt x="2044" y="0"/>
                  </a:lnTo>
                </a:path>
              </a:pathLst>
            </a:custGeom>
            <a:ln w="3175">
              <a:solidFill>
                <a:srgbClr val="565658"/>
              </a:solidFill>
            </a:ln>
          </p:spPr>
          <p:txBody>
            <a:bodyPr wrap="square" lIns="0" tIns="0" rIns="0" bIns="0" rtlCol="0"/>
            <a:lstStyle/>
            <a:p/>
          </p:txBody>
        </p:sp>
        <p:sp>
          <p:nvSpPr>
            <p:cNvPr id="2439" name="object 2439" descr=""/>
            <p:cNvSpPr/>
            <p:nvPr/>
          </p:nvSpPr>
          <p:spPr>
            <a:xfrm>
              <a:off x="6256975" y="2508994"/>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2440" name="object 2440" descr=""/>
            <p:cNvSpPr/>
            <p:nvPr/>
          </p:nvSpPr>
          <p:spPr>
            <a:xfrm>
              <a:off x="6256991" y="2512553"/>
              <a:ext cx="2540" cy="0"/>
            </a:xfrm>
            <a:custGeom>
              <a:avLst/>
              <a:gdLst/>
              <a:ahLst/>
              <a:cxnLst/>
              <a:rect l="l" t="t" r="r" b="b"/>
              <a:pathLst>
                <a:path w="2539" h="0">
                  <a:moveTo>
                    <a:pt x="0" y="0"/>
                  </a:moveTo>
                  <a:lnTo>
                    <a:pt x="2044" y="0"/>
                  </a:lnTo>
                </a:path>
              </a:pathLst>
            </a:custGeom>
            <a:ln w="3175">
              <a:solidFill>
                <a:srgbClr val="565658"/>
              </a:solidFill>
            </a:ln>
          </p:spPr>
          <p:txBody>
            <a:bodyPr wrap="square" lIns="0" tIns="0" rIns="0" bIns="0" rtlCol="0"/>
            <a:lstStyle/>
            <a:p/>
          </p:txBody>
        </p:sp>
        <p:sp>
          <p:nvSpPr>
            <p:cNvPr id="2441" name="object 2441" descr=""/>
            <p:cNvSpPr/>
            <p:nvPr/>
          </p:nvSpPr>
          <p:spPr>
            <a:xfrm>
              <a:off x="6263140" y="2511285"/>
              <a:ext cx="1270" cy="635"/>
            </a:xfrm>
            <a:custGeom>
              <a:avLst/>
              <a:gdLst/>
              <a:ahLst/>
              <a:cxnLst/>
              <a:rect l="l" t="t" r="r" b="b"/>
              <a:pathLst>
                <a:path w="1270" h="635">
                  <a:moveTo>
                    <a:pt x="660" y="634"/>
                  </a:moveTo>
                  <a:lnTo>
                    <a:pt x="0" y="0"/>
                  </a:lnTo>
                </a:path>
              </a:pathLst>
            </a:custGeom>
            <a:ln w="3175">
              <a:solidFill>
                <a:srgbClr val="565658"/>
              </a:solidFill>
            </a:ln>
          </p:spPr>
          <p:txBody>
            <a:bodyPr wrap="square" lIns="0" tIns="0" rIns="0" bIns="0" rtlCol="0"/>
            <a:lstStyle/>
            <a:p/>
          </p:txBody>
        </p:sp>
        <p:sp>
          <p:nvSpPr>
            <p:cNvPr id="2442" name="object 2442" descr=""/>
            <p:cNvSpPr/>
            <p:nvPr/>
          </p:nvSpPr>
          <p:spPr>
            <a:xfrm>
              <a:off x="6263143" y="2543022"/>
              <a:ext cx="1270" cy="1270"/>
            </a:xfrm>
            <a:custGeom>
              <a:avLst/>
              <a:gdLst/>
              <a:ahLst/>
              <a:cxnLst/>
              <a:rect l="l" t="t" r="r" b="b"/>
              <a:pathLst>
                <a:path w="1270" h="1269">
                  <a:moveTo>
                    <a:pt x="0" y="647"/>
                  </a:moveTo>
                  <a:lnTo>
                    <a:pt x="660" y="0"/>
                  </a:lnTo>
                </a:path>
              </a:pathLst>
            </a:custGeom>
            <a:ln w="3175">
              <a:solidFill>
                <a:srgbClr val="565658"/>
              </a:solidFill>
            </a:ln>
          </p:spPr>
          <p:txBody>
            <a:bodyPr wrap="square" lIns="0" tIns="0" rIns="0" bIns="0" rtlCol="0"/>
            <a:lstStyle/>
            <a:p/>
          </p:txBody>
        </p:sp>
        <p:sp>
          <p:nvSpPr>
            <p:cNvPr id="2443" name="object 2443" descr=""/>
            <p:cNvSpPr/>
            <p:nvPr/>
          </p:nvSpPr>
          <p:spPr>
            <a:xfrm>
              <a:off x="6259206" y="2511276"/>
              <a:ext cx="4445" cy="0"/>
            </a:xfrm>
            <a:custGeom>
              <a:avLst/>
              <a:gdLst/>
              <a:ahLst/>
              <a:cxnLst/>
              <a:rect l="l" t="t" r="r" b="b"/>
              <a:pathLst>
                <a:path w="4445" h="0">
                  <a:moveTo>
                    <a:pt x="3937" y="0"/>
                  </a:moveTo>
                  <a:lnTo>
                    <a:pt x="0" y="0"/>
                  </a:lnTo>
                </a:path>
              </a:pathLst>
            </a:custGeom>
            <a:ln w="3175">
              <a:solidFill>
                <a:srgbClr val="565658"/>
              </a:solidFill>
            </a:ln>
          </p:spPr>
          <p:txBody>
            <a:bodyPr wrap="square" lIns="0" tIns="0" rIns="0" bIns="0" rtlCol="0"/>
            <a:lstStyle/>
            <a:p/>
          </p:txBody>
        </p:sp>
        <p:sp>
          <p:nvSpPr>
            <p:cNvPr id="2444" name="object 2444" descr=""/>
            <p:cNvSpPr/>
            <p:nvPr/>
          </p:nvSpPr>
          <p:spPr>
            <a:xfrm>
              <a:off x="6259217" y="2543670"/>
              <a:ext cx="4445" cy="0"/>
            </a:xfrm>
            <a:custGeom>
              <a:avLst/>
              <a:gdLst/>
              <a:ahLst/>
              <a:cxnLst/>
              <a:rect l="l" t="t" r="r" b="b"/>
              <a:pathLst>
                <a:path w="4445" h="0">
                  <a:moveTo>
                    <a:pt x="0" y="0"/>
                  </a:moveTo>
                  <a:lnTo>
                    <a:pt x="3924" y="0"/>
                  </a:lnTo>
                </a:path>
              </a:pathLst>
            </a:custGeom>
            <a:ln w="3175">
              <a:solidFill>
                <a:srgbClr val="565658"/>
              </a:solidFill>
            </a:ln>
          </p:spPr>
          <p:txBody>
            <a:bodyPr wrap="square" lIns="0" tIns="0" rIns="0" bIns="0" rtlCol="0"/>
            <a:lstStyle/>
            <a:p/>
          </p:txBody>
        </p:sp>
        <p:sp>
          <p:nvSpPr>
            <p:cNvPr id="2445" name="object 2445" descr=""/>
            <p:cNvSpPr/>
            <p:nvPr/>
          </p:nvSpPr>
          <p:spPr>
            <a:xfrm>
              <a:off x="6256975" y="2536849"/>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2446" name="object 2446" descr=""/>
            <p:cNvSpPr/>
            <p:nvPr/>
          </p:nvSpPr>
          <p:spPr>
            <a:xfrm>
              <a:off x="6256991" y="2540409"/>
              <a:ext cx="2540" cy="0"/>
            </a:xfrm>
            <a:custGeom>
              <a:avLst/>
              <a:gdLst/>
              <a:ahLst/>
              <a:cxnLst/>
              <a:rect l="l" t="t" r="r" b="b"/>
              <a:pathLst>
                <a:path w="2539" h="0">
                  <a:moveTo>
                    <a:pt x="0" y="0"/>
                  </a:moveTo>
                  <a:lnTo>
                    <a:pt x="2044" y="0"/>
                  </a:lnTo>
                </a:path>
              </a:pathLst>
            </a:custGeom>
            <a:ln w="3175">
              <a:solidFill>
                <a:srgbClr val="565658"/>
              </a:solidFill>
            </a:ln>
          </p:spPr>
          <p:txBody>
            <a:bodyPr wrap="square" lIns="0" tIns="0" rIns="0" bIns="0" rtlCol="0"/>
            <a:lstStyle/>
            <a:p/>
          </p:txBody>
        </p:sp>
        <p:sp>
          <p:nvSpPr>
            <p:cNvPr id="2447" name="object 2447" descr=""/>
            <p:cNvSpPr/>
            <p:nvPr/>
          </p:nvSpPr>
          <p:spPr>
            <a:xfrm>
              <a:off x="6256975" y="2514538"/>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2448" name="object 2448" descr=""/>
            <p:cNvSpPr/>
            <p:nvPr/>
          </p:nvSpPr>
          <p:spPr>
            <a:xfrm>
              <a:off x="6256991" y="2518097"/>
              <a:ext cx="2540" cy="0"/>
            </a:xfrm>
            <a:custGeom>
              <a:avLst/>
              <a:gdLst/>
              <a:ahLst/>
              <a:cxnLst/>
              <a:rect l="l" t="t" r="r" b="b"/>
              <a:pathLst>
                <a:path w="2539" h="0">
                  <a:moveTo>
                    <a:pt x="0" y="0"/>
                  </a:moveTo>
                  <a:lnTo>
                    <a:pt x="2044" y="0"/>
                  </a:lnTo>
                </a:path>
              </a:pathLst>
            </a:custGeom>
            <a:ln w="3175">
              <a:solidFill>
                <a:srgbClr val="565658"/>
              </a:solidFill>
            </a:ln>
          </p:spPr>
          <p:txBody>
            <a:bodyPr wrap="square" lIns="0" tIns="0" rIns="0" bIns="0" rtlCol="0"/>
            <a:lstStyle/>
            <a:p/>
          </p:txBody>
        </p:sp>
        <p:sp>
          <p:nvSpPr>
            <p:cNvPr id="2449" name="object 2449" descr=""/>
            <p:cNvSpPr/>
            <p:nvPr/>
          </p:nvSpPr>
          <p:spPr>
            <a:xfrm>
              <a:off x="6256975" y="2529606"/>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2450" name="object 2450" descr=""/>
            <p:cNvSpPr/>
            <p:nvPr/>
          </p:nvSpPr>
          <p:spPr>
            <a:xfrm>
              <a:off x="6256991" y="2533166"/>
              <a:ext cx="2540" cy="0"/>
            </a:xfrm>
            <a:custGeom>
              <a:avLst/>
              <a:gdLst/>
              <a:ahLst/>
              <a:cxnLst/>
              <a:rect l="l" t="t" r="r" b="b"/>
              <a:pathLst>
                <a:path w="2539" h="0">
                  <a:moveTo>
                    <a:pt x="0" y="0"/>
                  </a:moveTo>
                  <a:lnTo>
                    <a:pt x="2044" y="0"/>
                  </a:lnTo>
                </a:path>
              </a:pathLst>
            </a:custGeom>
            <a:ln w="3175">
              <a:solidFill>
                <a:srgbClr val="565658"/>
              </a:solidFill>
            </a:ln>
          </p:spPr>
          <p:txBody>
            <a:bodyPr wrap="square" lIns="0" tIns="0" rIns="0" bIns="0" rtlCol="0"/>
            <a:lstStyle/>
            <a:p/>
          </p:txBody>
        </p:sp>
        <p:sp>
          <p:nvSpPr>
            <p:cNvPr id="2451" name="object 2451" descr=""/>
            <p:cNvSpPr/>
            <p:nvPr/>
          </p:nvSpPr>
          <p:spPr>
            <a:xfrm>
              <a:off x="6256975" y="2521780"/>
              <a:ext cx="2540" cy="0"/>
            </a:xfrm>
            <a:custGeom>
              <a:avLst/>
              <a:gdLst/>
              <a:ahLst/>
              <a:cxnLst/>
              <a:rect l="l" t="t" r="r" b="b"/>
              <a:pathLst>
                <a:path w="2539" h="0">
                  <a:moveTo>
                    <a:pt x="2057" y="0"/>
                  </a:moveTo>
                  <a:lnTo>
                    <a:pt x="0" y="0"/>
                  </a:lnTo>
                </a:path>
              </a:pathLst>
            </a:custGeom>
            <a:ln w="3175">
              <a:solidFill>
                <a:srgbClr val="565658"/>
              </a:solidFill>
            </a:ln>
          </p:spPr>
          <p:txBody>
            <a:bodyPr wrap="square" lIns="0" tIns="0" rIns="0" bIns="0" rtlCol="0"/>
            <a:lstStyle/>
            <a:p/>
          </p:txBody>
        </p:sp>
        <p:sp>
          <p:nvSpPr>
            <p:cNvPr id="2452" name="object 2452" descr=""/>
            <p:cNvSpPr/>
            <p:nvPr/>
          </p:nvSpPr>
          <p:spPr>
            <a:xfrm>
              <a:off x="6256991" y="2525340"/>
              <a:ext cx="2540" cy="0"/>
            </a:xfrm>
            <a:custGeom>
              <a:avLst/>
              <a:gdLst/>
              <a:ahLst/>
              <a:cxnLst/>
              <a:rect l="l" t="t" r="r" b="b"/>
              <a:pathLst>
                <a:path w="2539" h="0">
                  <a:moveTo>
                    <a:pt x="0" y="0"/>
                  </a:moveTo>
                  <a:lnTo>
                    <a:pt x="2044" y="0"/>
                  </a:lnTo>
                </a:path>
              </a:pathLst>
            </a:custGeom>
            <a:ln w="3175">
              <a:solidFill>
                <a:srgbClr val="565658"/>
              </a:solidFill>
            </a:ln>
          </p:spPr>
          <p:txBody>
            <a:bodyPr wrap="square" lIns="0" tIns="0" rIns="0" bIns="0" rtlCol="0"/>
            <a:lstStyle/>
            <a:p/>
          </p:txBody>
        </p:sp>
        <p:sp>
          <p:nvSpPr>
            <p:cNvPr id="2453" name="object 2453" descr=""/>
            <p:cNvSpPr/>
            <p:nvPr/>
          </p:nvSpPr>
          <p:spPr>
            <a:xfrm>
              <a:off x="6256674" y="2503182"/>
              <a:ext cx="635" cy="635"/>
            </a:xfrm>
            <a:custGeom>
              <a:avLst/>
              <a:gdLst/>
              <a:ahLst/>
              <a:cxnLst/>
              <a:rect l="l" t="t" r="r" b="b"/>
              <a:pathLst>
                <a:path w="635" h="635">
                  <a:moveTo>
                    <a:pt x="317" y="317"/>
                  </a:moveTo>
                  <a:lnTo>
                    <a:pt x="0" y="0"/>
                  </a:lnTo>
                </a:path>
              </a:pathLst>
            </a:custGeom>
            <a:ln w="3175">
              <a:solidFill>
                <a:srgbClr val="565658"/>
              </a:solidFill>
            </a:ln>
          </p:spPr>
          <p:txBody>
            <a:bodyPr wrap="square" lIns="0" tIns="0" rIns="0" bIns="0" rtlCol="0"/>
            <a:lstStyle/>
            <a:p/>
          </p:txBody>
        </p:sp>
        <p:sp>
          <p:nvSpPr>
            <p:cNvPr id="2454" name="object 2454" descr=""/>
            <p:cNvSpPr/>
            <p:nvPr/>
          </p:nvSpPr>
          <p:spPr>
            <a:xfrm>
              <a:off x="6256675" y="2551439"/>
              <a:ext cx="635" cy="635"/>
            </a:xfrm>
            <a:custGeom>
              <a:avLst/>
              <a:gdLst/>
              <a:ahLst/>
              <a:cxnLst/>
              <a:rect l="l" t="t" r="r" b="b"/>
              <a:pathLst>
                <a:path w="635" h="635">
                  <a:moveTo>
                    <a:pt x="0" y="330"/>
                  </a:moveTo>
                  <a:lnTo>
                    <a:pt x="304" y="0"/>
                  </a:lnTo>
                </a:path>
              </a:pathLst>
            </a:custGeom>
            <a:ln w="3175">
              <a:solidFill>
                <a:srgbClr val="565658"/>
              </a:solidFill>
            </a:ln>
          </p:spPr>
          <p:txBody>
            <a:bodyPr wrap="square" lIns="0" tIns="0" rIns="0" bIns="0" rtlCol="0"/>
            <a:lstStyle/>
            <a:p/>
          </p:txBody>
        </p:sp>
        <p:sp>
          <p:nvSpPr>
            <p:cNvPr id="2455" name="object 2455" descr=""/>
            <p:cNvSpPr/>
            <p:nvPr/>
          </p:nvSpPr>
          <p:spPr>
            <a:xfrm>
              <a:off x="6250185" y="2503177"/>
              <a:ext cx="6985" cy="0"/>
            </a:xfrm>
            <a:custGeom>
              <a:avLst/>
              <a:gdLst/>
              <a:ahLst/>
              <a:cxnLst/>
              <a:rect l="l" t="t" r="r" b="b"/>
              <a:pathLst>
                <a:path w="6985" h="0">
                  <a:moveTo>
                    <a:pt x="6489" y="0"/>
                  </a:moveTo>
                  <a:lnTo>
                    <a:pt x="0" y="0"/>
                  </a:lnTo>
                </a:path>
              </a:pathLst>
            </a:custGeom>
            <a:ln w="3175">
              <a:solidFill>
                <a:srgbClr val="565658"/>
              </a:solidFill>
            </a:ln>
          </p:spPr>
          <p:txBody>
            <a:bodyPr wrap="square" lIns="0" tIns="0" rIns="0" bIns="0" rtlCol="0"/>
            <a:lstStyle/>
            <a:p/>
          </p:txBody>
        </p:sp>
        <p:sp>
          <p:nvSpPr>
            <p:cNvPr id="2456" name="object 2456" descr=""/>
            <p:cNvSpPr/>
            <p:nvPr/>
          </p:nvSpPr>
          <p:spPr>
            <a:xfrm>
              <a:off x="6250189" y="2551769"/>
              <a:ext cx="6985" cy="0"/>
            </a:xfrm>
            <a:custGeom>
              <a:avLst/>
              <a:gdLst/>
              <a:ahLst/>
              <a:cxnLst/>
              <a:rect l="l" t="t" r="r" b="b"/>
              <a:pathLst>
                <a:path w="6985" h="0">
                  <a:moveTo>
                    <a:pt x="0" y="0"/>
                  </a:moveTo>
                  <a:lnTo>
                    <a:pt x="6477" y="0"/>
                  </a:lnTo>
                </a:path>
              </a:pathLst>
            </a:custGeom>
            <a:ln w="3175">
              <a:solidFill>
                <a:srgbClr val="565658"/>
              </a:solidFill>
            </a:ln>
          </p:spPr>
          <p:txBody>
            <a:bodyPr wrap="square" lIns="0" tIns="0" rIns="0" bIns="0" rtlCol="0"/>
            <a:lstStyle/>
            <a:p/>
          </p:txBody>
        </p:sp>
        <p:sp>
          <p:nvSpPr>
            <p:cNvPr id="2457" name="object 2457" descr=""/>
            <p:cNvSpPr/>
            <p:nvPr/>
          </p:nvSpPr>
          <p:spPr>
            <a:xfrm>
              <a:off x="6249860" y="2551435"/>
              <a:ext cx="635" cy="635"/>
            </a:xfrm>
            <a:custGeom>
              <a:avLst/>
              <a:gdLst/>
              <a:ahLst/>
              <a:cxnLst/>
              <a:rect l="l" t="t" r="r" b="b"/>
              <a:pathLst>
                <a:path w="635" h="635">
                  <a:moveTo>
                    <a:pt x="0" y="0"/>
                  </a:moveTo>
                  <a:lnTo>
                    <a:pt x="317" y="330"/>
                  </a:lnTo>
                </a:path>
              </a:pathLst>
            </a:custGeom>
            <a:ln w="3175">
              <a:solidFill>
                <a:srgbClr val="565658"/>
              </a:solidFill>
            </a:ln>
          </p:spPr>
          <p:txBody>
            <a:bodyPr wrap="square" lIns="0" tIns="0" rIns="0" bIns="0" rtlCol="0"/>
            <a:lstStyle/>
            <a:p/>
          </p:txBody>
        </p:sp>
        <p:sp>
          <p:nvSpPr>
            <p:cNvPr id="2458" name="object 2458" descr=""/>
            <p:cNvSpPr/>
            <p:nvPr/>
          </p:nvSpPr>
          <p:spPr>
            <a:xfrm>
              <a:off x="6249872" y="2503177"/>
              <a:ext cx="635" cy="635"/>
            </a:xfrm>
            <a:custGeom>
              <a:avLst/>
              <a:gdLst/>
              <a:ahLst/>
              <a:cxnLst/>
              <a:rect l="l" t="t" r="r" b="b"/>
              <a:pathLst>
                <a:path w="635" h="635">
                  <a:moveTo>
                    <a:pt x="317" y="0"/>
                  </a:moveTo>
                  <a:lnTo>
                    <a:pt x="0" y="317"/>
                  </a:lnTo>
                </a:path>
              </a:pathLst>
            </a:custGeom>
            <a:ln w="3175">
              <a:solidFill>
                <a:srgbClr val="565658"/>
              </a:solidFill>
            </a:ln>
          </p:spPr>
          <p:txBody>
            <a:bodyPr wrap="square" lIns="0" tIns="0" rIns="0" bIns="0" rtlCol="0"/>
            <a:lstStyle/>
            <a:p/>
          </p:txBody>
        </p:sp>
        <p:sp>
          <p:nvSpPr>
            <p:cNvPr id="2459" name="object 2459" descr=""/>
            <p:cNvSpPr/>
            <p:nvPr/>
          </p:nvSpPr>
          <p:spPr>
            <a:xfrm>
              <a:off x="6185734" y="2576047"/>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460" name="object 2460" descr=""/>
            <p:cNvSpPr/>
            <p:nvPr/>
          </p:nvSpPr>
          <p:spPr>
            <a:xfrm>
              <a:off x="6181195" y="2576053"/>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461" name="object 2461" descr=""/>
            <p:cNvSpPr/>
            <p:nvPr/>
          </p:nvSpPr>
          <p:spPr>
            <a:xfrm>
              <a:off x="5500077" y="2498439"/>
              <a:ext cx="635" cy="1270"/>
            </a:xfrm>
            <a:custGeom>
              <a:avLst/>
              <a:gdLst/>
              <a:ahLst/>
              <a:cxnLst/>
              <a:rect l="l" t="t" r="r" b="b"/>
              <a:pathLst>
                <a:path w="635" h="1269">
                  <a:moveTo>
                    <a:pt x="215" y="0"/>
                  </a:moveTo>
                  <a:lnTo>
                    <a:pt x="0" y="850"/>
                  </a:lnTo>
                </a:path>
              </a:pathLst>
            </a:custGeom>
            <a:ln w="3175">
              <a:solidFill>
                <a:srgbClr val="565658"/>
              </a:solidFill>
            </a:ln>
          </p:spPr>
          <p:txBody>
            <a:bodyPr wrap="square" lIns="0" tIns="0" rIns="0" bIns="0" rtlCol="0"/>
            <a:lstStyle/>
            <a:p/>
          </p:txBody>
        </p:sp>
        <p:sp>
          <p:nvSpPr>
            <p:cNvPr id="2462" name="object 2462" descr=""/>
            <p:cNvSpPr/>
            <p:nvPr/>
          </p:nvSpPr>
          <p:spPr>
            <a:xfrm>
              <a:off x="5506955" y="2498444"/>
              <a:ext cx="635" cy="1270"/>
            </a:xfrm>
            <a:custGeom>
              <a:avLst/>
              <a:gdLst/>
              <a:ahLst/>
              <a:cxnLst/>
              <a:rect l="l" t="t" r="r" b="b"/>
              <a:pathLst>
                <a:path w="635" h="1269">
                  <a:moveTo>
                    <a:pt x="241" y="850"/>
                  </a:moveTo>
                  <a:lnTo>
                    <a:pt x="0" y="0"/>
                  </a:lnTo>
                </a:path>
              </a:pathLst>
            </a:custGeom>
            <a:ln w="3175">
              <a:solidFill>
                <a:srgbClr val="565658"/>
              </a:solidFill>
            </a:ln>
          </p:spPr>
          <p:txBody>
            <a:bodyPr wrap="square" lIns="0" tIns="0" rIns="0" bIns="0" rtlCol="0"/>
            <a:lstStyle/>
            <a:p/>
          </p:txBody>
        </p:sp>
        <p:sp>
          <p:nvSpPr>
            <p:cNvPr id="2463" name="object 2463" descr=""/>
            <p:cNvSpPr/>
            <p:nvPr/>
          </p:nvSpPr>
          <p:spPr>
            <a:xfrm>
              <a:off x="5506966" y="2510314"/>
              <a:ext cx="635" cy="1270"/>
            </a:xfrm>
            <a:custGeom>
              <a:avLst/>
              <a:gdLst/>
              <a:ahLst/>
              <a:cxnLst/>
              <a:rect l="l" t="t" r="r" b="b"/>
              <a:pathLst>
                <a:path w="635" h="1269">
                  <a:moveTo>
                    <a:pt x="0" y="850"/>
                  </a:moveTo>
                  <a:lnTo>
                    <a:pt x="228" y="0"/>
                  </a:lnTo>
                </a:path>
              </a:pathLst>
            </a:custGeom>
            <a:ln w="3175">
              <a:solidFill>
                <a:srgbClr val="565658"/>
              </a:solidFill>
            </a:ln>
          </p:spPr>
          <p:txBody>
            <a:bodyPr wrap="square" lIns="0" tIns="0" rIns="0" bIns="0" rtlCol="0"/>
            <a:lstStyle/>
            <a:p/>
          </p:txBody>
        </p:sp>
        <p:sp>
          <p:nvSpPr>
            <p:cNvPr id="2464" name="object 2464" descr=""/>
            <p:cNvSpPr/>
            <p:nvPr/>
          </p:nvSpPr>
          <p:spPr>
            <a:xfrm>
              <a:off x="5500076" y="2510308"/>
              <a:ext cx="635" cy="1270"/>
            </a:xfrm>
            <a:custGeom>
              <a:avLst/>
              <a:gdLst/>
              <a:ahLst/>
              <a:cxnLst/>
              <a:rect l="l" t="t" r="r" b="b"/>
              <a:pathLst>
                <a:path w="635" h="1269">
                  <a:moveTo>
                    <a:pt x="0" y="0"/>
                  </a:moveTo>
                  <a:lnTo>
                    <a:pt x="228" y="850"/>
                  </a:lnTo>
                </a:path>
              </a:pathLst>
            </a:custGeom>
            <a:ln w="3175">
              <a:solidFill>
                <a:srgbClr val="565658"/>
              </a:solidFill>
            </a:ln>
          </p:spPr>
          <p:txBody>
            <a:bodyPr wrap="square" lIns="0" tIns="0" rIns="0" bIns="0" rtlCol="0"/>
            <a:lstStyle/>
            <a:p/>
          </p:txBody>
        </p:sp>
        <p:sp>
          <p:nvSpPr>
            <p:cNvPr id="2465" name="object 2465" descr=""/>
            <p:cNvSpPr/>
            <p:nvPr/>
          </p:nvSpPr>
          <p:spPr>
            <a:xfrm>
              <a:off x="6247919" y="2550145"/>
              <a:ext cx="2540" cy="0"/>
            </a:xfrm>
            <a:custGeom>
              <a:avLst/>
              <a:gdLst/>
              <a:ahLst/>
              <a:cxnLst/>
              <a:rect l="l" t="t" r="r" b="b"/>
              <a:pathLst>
                <a:path w="2539" h="0">
                  <a:moveTo>
                    <a:pt x="0" y="0"/>
                  </a:moveTo>
                  <a:lnTo>
                    <a:pt x="1943" y="0"/>
                  </a:lnTo>
                </a:path>
              </a:pathLst>
            </a:custGeom>
            <a:ln w="3175">
              <a:solidFill>
                <a:srgbClr val="565658"/>
              </a:solidFill>
            </a:ln>
          </p:spPr>
          <p:txBody>
            <a:bodyPr wrap="square" lIns="0" tIns="0" rIns="0" bIns="0" rtlCol="0"/>
            <a:lstStyle/>
            <a:p/>
          </p:txBody>
        </p:sp>
        <p:sp>
          <p:nvSpPr>
            <p:cNvPr id="2466" name="object 2466" descr=""/>
            <p:cNvSpPr/>
            <p:nvPr/>
          </p:nvSpPr>
          <p:spPr>
            <a:xfrm>
              <a:off x="6247610" y="2549822"/>
              <a:ext cx="635" cy="635"/>
            </a:xfrm>
            <a:custGeom>
              <a:avLst/>
              <a:gdLst/>
              <a:ahLst/>
              <a:cxnLst/>
              <a:rect l="l" t="t" r="r" b="b"/>
              <a:pathLst>
                <a:path w="635" h="635">
                  <a:moveTo>
                    <a:pt x="0" y="0"/>
                  </a:moveTo>
                  <a:lnTo>
                    <a:pt x="304" y="304"/>
                  </a:lnTo>
                </a:path>
              </a:pathLst>
            </a:custGeom>
            <a:ln w="3175">
              <a:solidFill>
                <a:srgbClr val="565658"/>
              </a:solidFill>
            </a:ln>
          </p:spPr>
          <p:txBody>
            <a:bodyPr wrap="square" lIns="0" tIns="0" rIns="0" bIns="0" rtlCol="0"/>
            <a:lstStyle/>
            <a:p/>
          </p:txBody>
        </p:sp>
        <p:sp>
          <p:nvSpPr>
            <p:cNvPr id="2467" name="object 2467" descr=""/>
            <p:cNvSpPr/>
            <p:nvPr/>
          </p:nvSpPr>
          <p:spPr>
            <a:xfrm>
              <a:off x="6247917" y="2504802"/>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2468" name="object 2468" descr=""/>
            <p:cNvSpPr/>
            <p:nvPr/>
          </p:nvSpPr>
          <p:spPr>
            <a:xfrm>
              <a:off x="6247615" y="2504802"/>
              <a:ext cx="635" cy="635"/>
            </a:xfrm>
            <a:custGeom>
              <a:avLst/>
              <a:gdLst/>
              <a:ahLst/>
              <a:cxnLst/>
              <a:rect l="l" t="t" r="r" b="b"/>
              <a:pathLst>
                <a:path w="635" h="635">
                  <a:moveTo>
                    <a:pt x="304" y="0"/>
                  </a:moveTo>
                  <a:lnTo>
                    <a:pt x="0" y="317"/>
                  </a:lnTo>
                </a:path>
              </a:pathLst>
            </a:custGeom>
            <a:ln w="3175">
              <a:solidFill>
                <a:srgbClr val="565658"/>
              </a:solidFill>
            </a:ln>
          </p:spPr>
          <p:txBody>
            <a:bodyPr wrap="square" lIns="0" tIns="0" rIns="0" bIns="0" rtlCol="0"/>
            <a:lstStyle/>
            <a:p/>
          </p:txBody>
        </p:sp>
        <p:sp>
          <p:nvSpPr>
            <p:cNvPr id="2469" name="object 2469" descr=""/>
            <p:cNvSpPr/>
            <p:nvPr/>
          </p:nvSpPr>
          <p:spPr>
            <a:xfrm>
              <a:off x="5650696" y="2374924"/>
              <a:ext cx="635" cy="635"/>
            </a:xfrm>
            <a:custGeom>
              <a:avLst/>
              <a:gdLst/>
              <a:ahLst/>
              <a:cxnLst/>
              <a:rect l="l" t="t" r="r" b="b"/>
              <a:pathLst>
                <a:path w="635" h="635">
                  <a:moveTo>
                    <a:pt x="317" y="0"/>
                  </a:moveTo>
                  <a:lnTo>
                    <a:pt x="0" y="330"/>
                  </a:lnTo>
                </a:path>
              </a:pathLst>
            </a:custGeom>
            <a:ln w="3175">
              <a:solidFill>
                <a:srgbClr val="565658"/>
              </a:solidFill>
            </a:ln>
          </p:spPr>
          <p:txBody>
            <a:bodyPr wrap="square" lIns="0" tIns="0" rIns="0" bIns="0" rtlCol="0"/>
            <a:lstStyle/>
            <a:p/>
          </p:txBody>
        </p:sp>
        <p:sp>
          <p:nvSpPr>
            <p:cNvPr id="2470" name="object 2470" descr=""/>
            <p:cNvSpPr/>
            <p:nvPr/>
          </p:nvSpPr>
          <p:spPr>
            <a:xfrm>
              <a:off x="5671724" y="2374929"/>
              <a:ext cx="635" cy="635"/>
            </a:xfrm>
            <a:custGeom>
              <a:avLst/>
              <a:gdLst/>
              <a:ahLst/>
              <a:cxnLst/>
              <a:rect l="l" t="t" r="r" b="b"/>
              <a:pathLst>
                <a:path w="635" h="635">
                  <a:moveTo>
                    <a:pt x="317" y="317"/>
                  </a:moveTo>
                  <a:lnTo>
                    <a:pt x="0" y="0"/>
                  </a:lnTo>
                </a:path>
              </a:pathLst>
            </a:custGeom>
            <a:ln w="3175">
              <a:solidFill>
                <a:srgbClr val="565658"/>
              </a:solidFill>
            </a:ln>
          </p:spPr>
          <p:txBody>
            <a:bodyPr wrap="square" lIns="0" tIns="0" rIns="0" bIns="0" rtlCol="0"/>
            <a:lstStyle/>
            <a:p/>
          </p:txBody>
        </p:sp>
        <p:sp>
          <p:nvSpPr>
            <p:cNvPr id="2471" name="object 2471" descr=""/>
            <p:cNvSpPr/>
            <p:nvPr/>
          </p:nvSpPr>
          <p:spPr>
            <a:xfrm>
              <a:off x="5672042" y="2375243"/>
              <a:ext cx="0" cy="7620"/>
            </a:xfrm>
            <a:custGeom>
              <a:avLst/>
              <a:gdLst/>
              <a:ahLst/>
              <a:cxnLst/>
              <a:rect l="l" t="t" r="r" b="b"/>
              <a:pathLst>
                <a:path w="0" h="7619">
                  <a:moveTo>
                    <a:pt x="0" y="7061"/>
                  </a:moveTo>
                  <a:lnTo>
                    <a:pt x="0" y="0"/>
                  </a:lnTo>
                </a:path>
              </a:pathLst>
            </a:custGeom>
            <a:ln w="3175">
              <a:solidFill>
                <a:srgbClr val="565658"/>
              </a:solidFill>
            </a:ln>
          </p:spPr>
          <p:txBody>
            <a:bodyPr wrap="square" lIns="0" tIns="0" rIns="0" bIns="0" rtlCol="0"/>
            <a:lstStyle/>
            <a:p/>
          </p:txBody>
        </p:sp>
        <p:sp>
          <p:nvSpPr>
            <p:cNvPr id="2472" name="object 2472" descr=""/>
            <p:cNvSpPr/>
            <p:nvPr/>
          </p:nvSpPr>
          <p:spPr>
            <a:xfrm>
              <a:off x="5650684" y="2375246"/>
              <a:ext cx="0" cy="7620"/>
            </a:xfrm>
            <a:custGeom>
              <a:avLst/>
              <a:gdLst/>
              <a:ahLst/>
              <a:cxnLst/>
              <a:rect l="l" t="t" r="r" b="b"/>
              <a:pathLst>
                <a:path w="0" h="7619">
                  <a:moveTo>
                    <a:pt x="0" y="0"/>
                  </a:moveTo>
                  <a:lnTo>
                    <a:pt x="0" y="7061"/>
                  </a:lnTo>
                </a:path>
              </a:pathLst>
            </a:custGeom>
            <a:ln w="3175">
              <a:solidFill>
                <a:srgbClr val="565658"/>
              </a:solidFill>
            </a:ln>
          </p:spPr>
          <p:txBody>
            <a:bodyPr wrap="square" lIns="0" tIns="0" rIns="0" bIns="0" rtlCol="0"/>
            <a:lstStyle/>
            <a:p/>
          </p:txBody>
        </p:sp>
        <p:sp>
          <p:nvSpPr>
            <p:cNvPr id="2473" name="object 2473" descr=""/>
            <p:cNvSpPr/>
            <p:nvPr/>
          </p:nvSpPr>
          <p:spPr>
            <a:xfrm>
              <a:off x="5650024" y="2382304"/>
              <a:ext cx="1270" cy="1270"/>
            </a:xfrm>
            <a:custGeom>
              <a:avLst/>
              <a:gdLst/>
              <a:ahLst/>
              <a:cxnLst/>
              <a:rect l="l" t="t" r="r" b="b"/>
              <a:pathLst>
                <a:path w="1270" h="1269">
                  <a:moveTo>
                    <a:pt x="660" y="0"/>
                  </a:moveTo>
                  <a:lnTo>
                    <a:pt x="0" y="647"/>
                  </a:lnTo>
                </a:path>
              </a:pathLst>
            </a:custGeom>
            <a:ln w="3175">
              <a:solidFill>
                <a:srgbClr val="565658"/>
              </a:solidFill>
            </a:ln>
          </p:spPr>
          <p:txBody>
            <a:bodyPr wrap="square" lIns="0" tIns="0" rIns="0" bIns="0" rtlCol="0"/>
            <a:lstStyle/>
            <a:p/>
          </p:txBody>
        </p:sp>
        <p:sp>
          <p:nvSpPr>
            <p:cNvPr id="2474" name="object 2474" descr=""/>
            <p:cNvSpPr/>
            <p:nvPr/>
          </p:nvSpPr>
          <p:spPr>
            <a:xfrm>
              <a:off x="5672038" y="2382314"/>
              <a:ext cx="1270" cy="635"/>
            </a:xfrm>
            <a:custGeom>
              <a:avLst/>
              <a:gdLst/>
              <a:ahLst/>
              <a:cxnLst/>
              <a:rect l="l" t="t" r="r" b="b"/>
              <a:pathLst>
                <a:path w="1270" h="635">
                  <a:moveTo>
                    <a:pt x="673" y="634"/>
                  </a:moveTo>
                  <a:lnTo>
                    <a:pt x="0" y="0"/>
                  </a:lnTo>
                </a:path>
              </a:pathLst>
            </a:custGeom>
            <a:ln w="3175">
              <a:solidFill>
                <a:srgbClr val="565658"/>
              </a:solidFill>
            </a:ln>
          </p:spPr>
          <p:txBody>
            <a:bodyPr wrap="square" lIns="0" tIns="0" rIns="0" bIns="0" rtlCol="0"/>
            <a:lstStyle/>
            <a:p/>
          </p:txBody>
        </p:sp>
        <p:sp>
          <p:nvSpPr>
            <p:cNvPr id="2475" name="object 2475" descr=""/>
            <p:cNvSpPr/>
            <p:nvPr/>
          </p:nvSpPr>
          <p:spPr>
            <a:xfrm>
              <a:off x="5672711" y="2382945"/>
              <a:ext cx="0" cy="3810"/>
            </a:xfrm>
            <a:custGeom>
              <a:avLst/>
              <a:gdLst/>
              <a:ahLst/>
              <a:cxnLst/>
              <a:rect l="l" t="t" r="r" b="b"/>
              <a:pathLst>
                <a:path w="0" h="3810">
                  <a:moveTo>
                    <a:pt x="0" y="3314"/>
                  </a:moveTo>
                  <a:lnTo>
                    <a:pt x="0" y="0"/>
                  </a:lnTo>
                </a:path>
              </a:pathLst>
            </a:custGeom>
            <a:ln w="3175">
              <a:solidFill>
                <a:srgbClr val="565658"/>
              </a:solidFill>
            </a:ln>
          </p:spPr>
          <p:txBody>
            <a:bodyPr wrap="square" lIns="0" tIns="0" rIns="0" bIns="0" rtlCol="0"/>
            <a:lstStyle/>
            <a:p/>
          </p:txBody>
        </p:sp>
        <p:sp>
          <p:nvSpPr>
            <p:cNvPr id="2476" name="object 2476" descr=""/>
            <p:cNvSpPr/>
            <p:nvPr/>
          </p:nvSpPr>
          <p:spPr>
            <a:xfrm>
              <a:off x="5650028" y="2382949"/>
              <a:ext cx="0" cy="3810"/>
            </a:xfrm>
            <a:custGeom>
              <a:avLst/>
              <a:gdLst/>
              <a:ahLst/>
              <a:cxnLst/>
              <a:rect l="l" t="t" r="r" b="b"/>
              <a:pathLst>
                <a:path w="0" h="3810">
                  <a:moveTo>
                    <a:pt x="0" y="0"/>
                  </a:moveTo>
                  <a:lnTo>
                    <a:pt x="0" y="3314"/>
                  </a:lnTo>
                </a:path>
              </a:pathLst>
            </a:custGeom>
            <a:ln w="3175">
              <a:solidFill>
                <a:srgbClr val="565658"/>
              </a:solidFill>
            </a:ln>
          </p:spPr>
          <p:txBody>
            <a:bodyPr wrap="square" lIns="0" tIns="0" rIns="0" bIns="0" rtlCol="0"/>
            <a:lstStyle/>
            <a:p/>
          </p:txBody>
        </p:sp>
        <p:sp>
          <p:nvSpPr>
            <p:cNvPr id="2477" name="object 2477" descr=""/>
            <p:cNvSpPr/>
            <p:nvPr/>
          </p:nvSpPr>
          <p:spPr>
            <a:xfrm>
              <a:off x="5651737" y="2393714"/>
              <a:ext cx="635" cy="635"/>
            </a:xfrm>
            <a:custGeom>
              <a:avLst/>
              <a:gdLst/>
              <a:ahLst/>
              <a:cxnLst/>
              <a:rect l="l" t="t" r="r" b="b"/>
              <a:pathLst>
                <a:path w="635" h="635">
                  <a:moveTo>
                    <a:pt x="317" y="0"/>
                  </a:moveTo>
                  <a:lnTo>
                    <a:pt x="0" y="317"/>
                  </a:lnTo>
                </a:path>
              </a:pathLst>
            </a:custGeom>
            <a:ln w="3175">
              <a:solidFill>
                <a:srgbClr val="565658"/>
              </a:solidFill>
            </a:ln>
          </p:spPr>
          <p:txBody>
            <a:bodyPr wrap="square" lIns="0" tIns="0" rIns="0" bIns="0" rtlCol="0"/>
            <a:lstStyle/>
            <a:p/>
          </p:txBody>
        </p:sp>
        <p:sp>
          <p:nvSpPr>
            <p:cNvPr id="2478" name="object 2478" descr=""/>
            <p:cNvSpPr/>
            <p:nvPr/>
          </p:nvSpPr>
          <p:spPr>
            <a:xfrm>
              <a:off x="5670688" y="2393719"/>
              <a:ext cx="635" cy="635"/>
            </a:xfrm>
            <a:custGeom>
              <a:avLst/>
              <a:gdLst/>
              <a:ahLst/>
              <a:cxnLst/>
              <a:rect l="l" t="t" r="r" b="b"/>
              <a:pathLst>
                <a:path w="635" h="635">
                  <a:moveTo>
                    <a:pt x="304" y="317"/>
                  </a:moveTo>
                  <a:lnTo>
                    <a:pt x="0" y="0"/>
                  </a:lnTo>
                </a:path>
              </a:pathLst>
            </a:custGeom>
            <a:ln w="3175">
              <a:solidFill>
                <a:srgbClr val="565658"/>
              </a:solidFill>
            </a:ln>
          </p:spPr>
          <p:txBody>
            <a:bodyPr wrap="square" lIns="0" tIns="0" rIns="0" bIns="0" rtlCol="0"/>
            <a:lstStyle/>
            <a:p/>
          </p:txBody>
        </p:sp>
        <p:sp>
          <p:nvSpPr>
            <p:cNvPr id="2479" name="object 2479" descr=""/>
            <p:cNvSpPr/>
            <p:nvPr/>
          </p:nvSpPr>
          <p:spPr>
            <a:xfrm>
              <a:off x="5670993" y="2394037"/>
              <a:ext cx="0" cy="6350"/>
            </a:xfrm>
            <a:custGeom>
              <a:avLst/>
              <a:gdLst/>
              <a:ahLst/>
              <a:cxnLst/>
              <a:rect l="l" t="t" r="r" b="b"/>
              <a:pathLst>
                <a:path w="0" h="6350">
                  <a:moveTo>
                    <a:pt x="0" y="5753"/>
                  </a:moveTo>
                  <a:lnTo>
                    <a:pt x="0" y="0"/>
                  </a:lnTo>
                </a:path>
              </a:pathLst>
            </a:custGeom>
            <a:ln w="3175">
              <a:solidFill>
                <a:srgbClr val="565658"/>
              </a:solidFill>
            </a:ln>
          </p:spPr>
          <p:txBody>
            <a:bodyPr wrap="square" lIns="0" tIns="0" rIns="0" bIns="0" rtlCol="0"/>
            <a:lstStyle/>
            <a:p/>
          </p:txBody>
        </p:sp>
        <p:sp>
          <p:nvSpPr>
            <p:cNvPr id="2480" name="object 2480" descr=""/>
            <p:cNvSpPr/>
            <p:nvPr/>
          </p:nvSpPr>
          <p:spPr>
            <a:xfrm>
              <a:off x="5651732" y="2394036"/>
              <a:ext cx="0" cy="6350"/>
            </a:xfrm>
            <a:custGeom>
              <a:avLst/>
              <a:gdLst/>
              <a:ahLst/>
              <a:cxnLst/>
              <a:rect l="l" t="t" r="r" b="b"/>
              <a:pathLst>
                <a:path w="0" h="6350">
                  <a:moveTo>
                    <a:pt x="0" y="0"/>
                  </a:moveTo>
                  <a:lnTo>
                    <a:pt x="0" y="5753"/>
                  </a:lnTo>
                </a:path>
              </a:pathLst>
            </a:custGeom>
            <a:ln w="3175">
              <a:solidFill>
                <a:srgbClr val="565658"/>
              </a:solidFill>
            </a:ln>
          </p:spPr>
          <p:txBody>
            <a:bodyPr wrap="square" lIns="0" tIns="0" rIns="0" bIns="0" rtlCol="0"/>
            <a:lstStyle/>
            <a:p/>
          </p:txBody>
        </p:sp>
        <p:sp>
          <p:nvSpPr>
            <p:cNvPr id="2481" name="object 2481" descr=""/>
            <p:cNvSpPr/>
            <p:nvPr/>
          </p:nvSpPr>
          <p:spPr>
            <a:xfrm>
              <a:off x="5671644" y="2400447"/>
              <a:ext cx="0" cy="4445"/>
            </a:xfrm>
            <a:custGeom>
              <a:avLst/>
              <a:gdLst/>
              <a:ahLst/>
              <a:cxnLst/>
              <a:rect l="l" t="t" r="r" b="b"/>
              <a:pathLst>
                <a:path w="0" h="4444">
                  <a:moveTo>
                    <a:pt x="0" y="4279"/>
                  </a:moveTo>
                  <a:lnTo>
                    <a:pt x="0" y="0"/>
                  </a:lnTo>
                </a:path>
              </a:pathLst>
            </a:custGeom>
            <a:ln w="3175">
              <a:solidFill>
                <a:srgbClr val="565658"/>
              </a:solidFill>
            </a:ln>
          </p:spPr>
          <p:txBody>
            <a:bodyPr wrap="square" lIns="0" tIns="0" rIns="0" bIns="0" rtlCol="0"/>
            <a:lstStyle/>
            <a:p/>
          </p:txBody>
        </p:sp>
        <p:sp>
          <p:nvSpPr>
            <p:cNvPr id="2482" name="object 2482" descr=""/>
            <p:cNvSpPr/>
            <p:nvPr/>
          </p:nvSpPr>
          <p:spPr>
            <a:xfrm>
              <a:off x="5651082" y="2400448"/>
              <a:ext cx="0" cy="4445"/>
            </a:xfrm>
            <a:custGeom>
              <a:avLst/>
              <a:gdLst/>
              <a:ahLst/>
              <a:cxnLst/>
              <a:rect l="l" t="t" r="r" b="b"/>
              <a:pathLst>
                <a:path w="0" h="4444">
                  <a:moveTo>
                    <a:pt x="0" y="0"/>
                  </a:moveTo>
                  <a:lnTo>
                    <a:pt x="0" y="4292"/>
                  </a:lnTo>
                </a:path>
              </a:pathLst>
            </a:custGeom>
            <a:ln w="3175">
              <a:solidFill>
                <a:srgbClr val="565658"/>
              </a:solidFill>
            </a:ln>
          </p:spPr>
          <p:txBody>
            <a:bodyPr wrap="square" lIns="0" tIns="0" rIns="0" bIns="0" rtlCol="0"/>
            <a:lstStyle/>
            <a:p/>
          </p:txBody>
        </p:sp>
        <p:sp>
          <p:nvSpPr>
            <p:cNvPr id="2483" name="object 2483" descr=""/>
            <p:cNvSpPr/>
            <p:nvPr/>
          </p:nvSpPr>
          <p:spPr>
            <a:xfrm>
              <a:off x="5651084" y="2399791"/>
              <a:ext cx="1270" cy="1270"/>
            </a:xfrm>
            <a:custGeom>
              <a:avLst/>
              <a:gdLst/>
              <a:ahLst/>
              <a:cxnLst/>
              <a:rect l="l" t="t" r="r" b="b"/>
              <a:pathLst>
                <a:path w="1270" h="1269">
                  <a:moveTo>
                    <a:pt x="647" y="0"/>
                  </a:moveTo>
                  <a:lnTo>
                    <a:pt x="0" y="660"/>
                  </a:lnTo>
                </a:path>
              </a:pathLst>
            </a:custGeom>
            <a:ln w="3175">
              <a:solidFill>
                <a:srgbClr val="565658"/>
              </a:solidFill>
            </a:ln>
          </p:spPr>
          <p:txBody>
            <a:bodyPr wrap="square" lIns="0" tIns="0" rIns="0" bIns="0" rtlCol="0"/>
            <a:lstStyle/>
            <a:p/>
          </p:txBody>
        </p:sp>
        <p:sp>
          <p:nvSpPr>
            <p:cNvPr id="2484" name="object 2484" descr=""/>
            <p:cNvSpPr/>
            <p:nvPr/>
          </p:nvSpPr>
          <p:spPr>
            <a:xfrm>
              <a:off x="5670997" y="2399788"/>
              <a:ext cx="1270" cy="1270"/>
            </a:xfrm>
            <a:custGeom>
              <a:avLst/>
              <a:gdLst/>
              <a:ahLst/>
              <a:cxnLst/>
              <a:rect l="l" t="t" r="r" b="b"/>
              <a:pathLst>
                <a:path w="1270" h="1269">
                  <a:moveTo>
                    <a:pt x="647" y="660"/>
                  </a:moveTo>
                  <a:lnTo>
                    <a:pt x="0" y="0"/>
                  </a:lnTo>
                </a:path>
              </a:pathLst>
            </a:custGeom>
            <a:ln w="3175">
              <a:solidFill>
                <a:srgbClr val="565658"/>
              </a:solidFill>
            </a:ln>
          </p:spPr>
          <p:txBody>
            <a:bodyPr wrap="square" lIns="0" tIns="0" rIns="0" bIns="0" rtlCol="0"/>
            <a:lstStyle/>
            <a:p/>
          </p:txBody>
        </p:sp>
        <p:sp>
          <p:nvSpPr>
            <p:cNvPr id="2485" name="object 2485" descr=""/>
            <p:cNvSpPr/>
            <p:nvPr/>
          </p:nvSpPr>
          <p:spPr>
            <a:xfrm>
              <a:off x="5669088" y="2405409"/>
              <a:ext cx="635" cy="635"/>
            </a:xfrm>
            <a:custGeom>
              <a:avLst/>
              <a:gdLst/>
              <a:ahLst/>
              <a:cxnLst/>
              <a:rect l="l" t="t" r="r" b="b"/>
              <a:pathLst>
                <a:path w="635" h="635">
                  <a:moveTo>
                    <a:pt x="63" y="0"/>
                  </a:moveTo>
                  <a:lnTo>
                    <a:pt x="0" y="609"/>
                  </a:lnTo>
                </a:path>
              </a:pathLst>
            </a:custGeom>
            <a:ln w="3175">
              <a:solidFill>
                <a:srgbClr val="565658"/>
              </a:solidFill>
            </a:ln>
          </p:spPr>
          <p:txBody>
            <a:bodyPr wrap="square" lIns="0" tIns="0" rIns="0" bIns="0" rtlCol="0"/>
            <a:lstStyle/>
            <a:p/>
          </p:txBody>
        </p:sp>
        <p:sp>
          <p:nvSpPr>
            <p:cNvPr id="2486" name="object 2486" descr=""/>
            <p:cNvSpPr/>
            <p:nvPr/>
          </p:nvSpPr>
          <p:spPr>
            <a:xfrm>
              <a:off x="5672598" y="2405408"/>
              <a:ext cx="635" cy="635"/>
            </a:xfrm>
            <a:custGeom>
              <a:avLst/>
              <a:gdLst/>
              <a:ahLst/>
              <a:cxnLst/>
              <a:rect l="l" t="t" r="r" b="b"/>
              <a:pathLst>
                <a:path w="635" h="635">
                  <a:moveTo>
                    <a:pt x="63" y="609"/>
                  </a:moveTo>
                  <a:lnTo>
                    <a:pt x="0" y="0"/>
                  </a:lnTo>
                </a:path>
              </a:pathLst>
            </a:custGeom>
            <a:ln w="3175">
              <a:solidFill>
                <a:srgbClr val="565658"/>
              </a:solidFill>
            </a:ln>
          </p:spPr>
          <p:txBody>
            <a:bodyPr wrap="square" lIns="0" tIns="0" rIns="0" bIns="0" rtlCol="0"/>
            <a:lstStyle/>
            <a:p/>
          </p:txBody>
        </p:sp>
        <p:sp>
          <p:nvSpPr>
            <p:cNvPr id="2487" name="object 2487" descr=""/>
            <p:cNvSpPr/>
            <p:nvPr/>
          </p:nvSpPr>
          <p:spPr>
            <a:xfrm>
              <a:off x="5650076" y="2405409"/>
              <a:ext cx="635" cy="635"/>
            </a:xfrm>
            <a:custGeom>
              <a:avLst/>
              <a:gdLst/>
              <a:ahLst/>
              <a:cxnLst/>
              <a:rect l="l" t="t" r="r" b="b"/>
              <a:pathLst>
                <a:path w="635" h="635">
                  <a:moveTo>
                    <a:pt x="50" y="0"/>
                  </a:moveTo>
                  <a:lnTo>
                    <a:pt x="0" y="609"/>
                  </a:lnTo>
                </a:path>
              </a:pathLst>
            </a:custGeom>
            <a:ln w="3175">
              <a:solidFill>
                <a:srgbClr val="565658"/>
              </a:solidFill>
            </a:ln>
          </p:spPr>
          <p:txBody>
            <a:bodyPr wrap="square" lIns="0" tIns="0" rIns="0" bIns="0" rtlCol="0"/>
            <a:lstStyle/>
            <a:p/>
          </p:txBody>
        </p:sp>
        <p:sp>
          <p:nvSpPr>
            <p:cNvPr id="2488" name="object 2488" descr=""/>
            <p:cNvSpPr/>
            <p:nvPr/>
          </p:nvSpPr>
          <p:spPr>
            <a:xfrm>
              <a:off x="5653585" y="2405408"/>
              <a:ext cx="635" cy="635"/>
            </a:xfrm>
            <a:custGeom>
              <a:avLst/>
              <a:gdLst/>
              <a:ahLst/>
              <a:cxnLst/>
              <a:rect l="l" t="t" r="r" b="b"/>
              <a:pathLst>
                <a:path w="635" h="635">
                  <a:moveTo>
                    <a:pt x="50" y="609"/>
                  </a:moveTo>
                  <a:lnTo>
                    <a:pt x="0" y="0"/>
                  </a:lnTo>
                </a:path>
              </a:pathLst>
            </a:custGeom>
            <a:ln w="3175">
              <a:solidFill>
                <a:srgbClr val="565658"/>
              </a:solidFill>
            </a:ln>
          </p:spPr>
          <p:txBody>
            <a:bodyPr wrap="square" lIns="0" tIns="0" rIns="0" bIns="0" rtlCol="0"/>
            <a:lstStyle/>
            <a:p/>
          </p:txBody>
        </p:sp>
        <p:sp>
          <p:nvSpPr>
            <p:cNvPr id="2489" name="object 2489" descr=""/>
            <p:cNvSpPr/>
            <p:nvPr/>
          </p:nvSpPr>
          <p:spPr>
            <a:xfrm>
              <a:off x="5699587" y="2578584"/>
              <a:ext cx="0" cy="9525"/>
            </a:xfrm>
            <a:custGeom>
              <a:avLst/>
              <a:gdLst/>
              <a:ahLst/>
              <a:cxnLst/>
              <a:rect l="l" t="t" r="r" b="b"/>
              <a:pathLst>
                <a:path w="0" h="9525">
                  <a:moveTo>
                    <a:pt x="0" y="0"/>
                  </a:moveTo>
                  <a:lnTo>
                    <a:pt x="0" y="8978"/>
                  </a:lnTo>
                </a:path>
              </a:pathLst>
            </a:custGeom>
            <a:ln w="3175">
              <a:solidFill>
                <a:srgbClr val="565658"/>
              </a:solidFill>
            </a:ln>
          </p:spPr>
          <p:txBody>
            <a:bodyPr wrap="square" lIns="0" tIns="0" rIns="0" bIns="0" rtlCol="0"/>
            <a:lstStyle/>
            <a:p/>
          </p:txBody>
        </p:sp>
        <p:sp>
          <p:nvSpPr>
            <p:cNvPr id="2490" name="object 2490" descr=""/>
            <p:cNvSpPr/>
            <p:nvPr/>
          </p:nvSpPr>
          <p:spPr>
            <a:xfrm>
              <a:off x="5784766" y="2686106"/>
              <a:ext cx="1905" cy="1905"/>
            </a:xfrm>
            <a:custGeom>
              <a:avLst/>
              <a:gdLst/>
              <a:ahLst/>
              <a:cxnLst/>
              <a:rect l="l" t="t" r="r" b="b"/>
              <a:pathLst>
                <a:path w="1904" h="1905">
                  <a:moveTo>
                    <a:pt x="0" y="1308"/>
                  </a:moveTo>
                  <a:lnTo>
                    <a:pt x="1282" y="0"/>
                  </a:lnTo>
                </a:path>
              </a:pathLst>
            </a:custGeom>
            <a:ln w="3175">
              <a:solidFill>
                <a:srgbClr val="565658"/>
              </a:solidFill>
            </a:ln>
          </p:spPr>
          <p:txBody>
            <a:bodyPr wrap="square" lIns="0" tIns="0" rIns="0" bIns="0" rtlCol="0"/>
            <a:lstStyle/>
            <a:p/>
          </p:txBody>
        </p:sp>
        <p:sp>
          <p:nvSpPr>
            <p:cNvPr id="2491" name="object 2491" descr=""/>
            <p:cNvSpPr/>
            <p:nvPr/>
          </p:nvSpPr>
          <p:spPr>
            <a:xfrm>
              <a:off x="5737476" y="2686112"/>
              <a:ext cx="1905" cy="1905"/>
            </a:xfrm>
            <a:custGeom>
              <a:avLst/>
              <a:gdLst/>
              <a:ahLst/>
              <a:cxnLst/>
              <a:rect l="l" t="t" r="r" b="b"/>
              <a:pathLst>
                <a:path w="1904" h="1905">
                  <a:moveTo>
                    <a:pt x="0" y="0"/>
                  </a:moveTo>
                  <a:lnTo>
                    <a:pt x="1308" y="1308"/>
                  </a:lnTo>
                </a:path>
              </a:pathLst>
            </a:custGeom>
            <a:ln w="3175">
              <a:solidFill>
                <a:srgbClr val="565658"/>
              </a:solidFill>
            </a:ln>
          </p:spPr>
          <p:txBody>
            <a:bodyPr wrap="square" lIns="0" tIns="0" rIns="0" bIns="0" rtlCol="0"/>
            <a:lstStyle/>
            <a:p/>
          </p:txBody>
        </p:sp>
        <p:sp>
          <p:nvSpPr>
            <p:cNvPr id="2492" name="object 2492" descr=""/>
            <p:cNvSpPr/>
            <p:nvPr/>
          </p:nvSpPr>
          <p:spPr>
            <a:xfrm>
              <a:off x="5737476" y="2678893"/>
              <a:ext cx="0" cy="7620"/>
            </a:xfrm>
            <a:custGeom>
              <a:avLst/>
              <a:gdLst/>
              <a:ahLst/>
              <a:cxnLst/>
              <a:rect l="l" t="t" r="r" b="b"/>
              <a:pathLst>
                <a:path w="0" h="7619">
                  <a:moveTo>
                    <a:pt x="0" y="0"/>
                  </a:moveTo>
                  <a:lnTo>
                    <a:pt x="0" y="7226"/>
                  </a:lnTo>
                </a:path>
              </a:pathLst>
            </a:custGeom>
            <a:ln w="3175">
              <a:solidFill>
                <a:srgbClr val="565658"/>
              </a:solidFill>
            </a:ln>
          </p:spPr>
          <p:txBody>
            <a:bodyPr wrap="square" lIns="0" tIns="0" rIns="0" bIns="0" rtlCol="0"/>
            <a:lstStyle/>
            <a:p/>
          </p:txBody>
        </p:sp>
        <p:sp>
          <p:nvSpPr>
            <p:cNvPr id="2493" name="object 2493" descr=""/>
            <p:cNvSpPr/>
            <p:nvPr/>
          </p:nvSpPr>
          <p:spPr>
            <a:xfrm>
              <a:off x="5786056" y="2679330"/>
              <a:ext cx="0" cy="6985"/>
            </a:xfrm>
            <a:custGeom>
              <a:avLst/>
              <a:gdLst/>
              <a:ahLst/>
              <a:cxnLst/>
              <a:rect l="l" t="t" r="r" b="b"/>
              <a:pathLst>
                <a:path w="0" h="6985">
                  <a:moveTo>
                    <a:pt x="0" y="6781"/>
                  </a:moveTo>
                  <a:lnTo>
                    <a:pt x="0" y="0"/>
                  </a:lnTo>
                </a:path>
              </a:pathLst>
            </a:custGeom>
            <a:ln w="3175">
              <a:solidFill>
                <a:srgbClr val="565658"/>
              </a:solidFill>
            </a:ln>
          </p:spPr>
          <p:txBody>
            <a:bodyPr wrap="square" lIns="0" tIns="0" rIns="0" bIns="0" rtlCol="0"/>
            <a:lstStyle/>
            <a:p/>
          </p:txBody>
        </p:sp>
        <p:sp>
          <p:nvSpPr>
            <p:cNvPr id="2494" name="object 2494" descr=""/>
            <p:cNvSpPr/>
            <p:nvPr/>
          </p:nvSpPr>
          <p:spPr>
            <a:xfrm>
              <a:off x="5742350" y="2637347"/>
              <a:ext cx="0" cy="2540"/>
            </a:xfrm>
            <a:custGeom>
              <a:avLst/>
              <a:gdLst/>
              <a:ahLst/>
              <a:cxnLst/>
              <a:rect l="l" t="t" r="r" b="b"/>
              <a:pathLst>
                <a:path w="0" h="2539">
                  <a:moveTo>
                    <a:pt x="0" y="2057"/>
                  </a:moveTo>
                  <a:lnTo>
                    <a:pt x="0" y="0"/>
                  </a:lnTo>
                </a:path>
              </a:pathLst>
            </a:custGeom>
            <a:ln w="3175">
              <a:solidFill>
                <a:srgbClr val="565658"/>
              </a:solidFill>
            </a:ln>
          </p:spPr>
          <p:txBody>
            <a:bodyPr wrap="square" lIns="0" tIns="0" rIns="0" bIns="0" rtlCol="0"/>
            <a:lstStyle/>
            <a:p/>
          </p:txBody>
        </p:sp>
        <p:sp>
          <p:nvSpPr>
            <p:cNvPr id="2495" name="object 2495" descr=""/>
            <p:cNvSpPr/>
            <p:nvPr/>
          </p:nvSpPr>
          <p:spPr>
            <a:xfrm>
              <a:off x="5735858" y="2636651"/>
              <a:ext cx="0" cy="3175"/>
            </a:xfrm>
            <a:custGeom>
              <a:avLst/>
              <a:gdLst/>
              <a:ahLst/>
              <a:cxnLst/>
              <a:rect l="l" t="t" r="r" b="b"/>
              <a:pathLst>
                <a:path w="0" h="3175">
                  <a:moveTo>
                    <a:pt x="0" y="0"/>
                  </a:moveTo>
                  <a:lnTo>
                    <a:pt x="0" y="2755"/>
                  </a:lnTo>
                </a:path>
              </a:pathLst>
            </a:custGeom>
            <a:ln w="3175">
              <a:solidFill>
                <a:srgbClr val="565658"/>
              </a:solidFill>
            </a:ln>
          </p:spPr>
          <p:txBody>
            <a:bodyPr wrap="square" lIns="0" tIns="0" rIns="0" bIns="0" rtlCol="0"/>
            <a:lstStyle/>
            <a:p/>
          </p:txBody>
        </p:sp>
        <p:sp>
          <p:nvSpPr>
            <p:cNvPr id="2496" name="object 2496" descr=""/>
            <p:cNvSpPr/>
            <p:nvPr/>
          </p:nvSpPr>
          <p:spPr>
            <a:xfrm>
              <a:off x="5629165" y="2505781"/>
              <a:ext cx="635" cy="0"/>
            </a:xfrm>
            <a:custGeom>
              <a:avLst/>
              <a:gdLst/>
              <a:ahLst/>
              <a:cxnLst/>
              <a:rect l="l" t="t" r="r" b="b"/>
              <a:pathLst>
                <a:path w="635" h="0">
                  <a:moveTo>
                    <a:pt x="558" y="0"/>
                  </a:moveTo>
                  <a:lnTo>
                    <a:pt x="0" y="0"/>
                  </a:lnTo>
                </a:path>
              </a:pathLst>
            </a:custGeom>
            <a:ln w="3175">
              <a:solidFill>
                <a:srgbClr val="565658"/>
              </a:solidFill>
            </a:ln>
          </p:spPr>
          <p:txBody>
            <a:bodyPr wrap="square" lIns="0" tIns="0" rIns="0" bIns="0" rtlCol="0"/>
            <a:lstStyle/>
            <a:p/>
          </p:txBody>
        </p:sp>
        <p:sp>
          <p:nvSpPr>
            <p:cNvPr id="2497" name="object 2497" descr=""/>
            <p:cNvSpPr/>
            <p:nvPr/>
          </p:nvSpPr>
          <p:spPr>
            <a:xfrm>
              <a:off x="5678493" y="2625501"/>
              <a:ext cx="635" cy="635"/>
            </a:xfrm>
            <a:custGeom>
              <a:avLst/>
              <a:gdLst/>
              <a:ahLst/>
              <a:cxnLst/>
              <a:rect l="l" t="t" r="r" b="b"/>
              <a:pathLst>
                <a:path w="635" h="635">
                  <a:moveTo>
                    <a:pt x="165" y="0"/>
                  </a:moveTo>
                  <a:lnTo>
                    <a:pt x="0" y="292"/>
                  </a:lnTo>
                </a:path>
              </a:pathLst>
            </a:custGeom>
            <a:ln w="3175">
              <a:solidFill>
                <a:srgbClr val="565658"/>
              </a:solidFill>
            </a:ln>
          </p:spPr>
          <p:txBody>
            <a:bodyPr wrap="square" lIns="0" tIns="0" rIns="0" bIns="0" rtlCol="0"/>
            <a:lstStyle/>
            <a:p/>
          </p:txBody>
        </p:sp>
        <p:sp>
          <p:nvSpPr>
            <p:cNvPr id="2498" name="object 2498" descr=""/>
            <p:cNvSpPr/>
            <p:nvPr/>
          </p:nvSpPr>
          <p:spPr>
            <a:xfrm>
              <a:off x="5678659" y="2625426"/>
              <a:ext cx="635" cy="635"/>
            </a:xfrm>
            <a:custGeom>
              <a:avLst/>
              <a:gdLst/>
              <a:ahLst/>
              <a:cxnLst/>
              <a:rect l="l" t="t" r="r" b="b"/>
              <a:pathLst>
                <a:path w="635" h="635">
                  <a:moveTo>
                    <a:pt x="253" y="0"/>
                  </a:moveTo>
                  <a:lnTo>
                    <a:pt x="0" y="63"/>
                  </a:lnTo>
                </a:path>
              </a:pathLst>
            </a:custGeom>
            <a:ln w="3175">
              <a:solidFill>
                <a:srgbClr val="565658"/>
              </a:solidFill>
            </a:ln>
          </p:spPr>
          <p:txBody>
            <a:bodyPr wrap="square" lIns="0" tIns="0" rIns="0" bIns="0" rtlCol="0"/>
            <a:lstStyle/>
            <a:p/>
          </p:txBody>
        </p:sp>
        <p:sp>
          <p:nvSpPr>
            <p:cNvPr id="2499" name="object 2499" descr=""/>
            <p:cNvSpPr/>
            <p:nvPr/>
          </p:nvSpPr>
          <p:spPr>
            <a:xfrm>
              <a:off x="5681831" y="2627133"/>
              <a:ext cx="635" cy="635"/>
            </a:xfrm>
            <a:custGeom>
              <a:avLst/>
              <a:gdLst/>
              <a:ahLst/>
              <a:cxnLst/>
              <a:rect l="l" t="t" r="r" b="b"/>
              <a:pathLst>
                <a:path w="635" h="635">
                  <a:moveTo>
                    <a:pt x="76" y="241"/>
                  </a:moveTo>
                  <a:lnTo>
                    <a:pt x="0" y="0"/>
                  </a:lnTo>
                </a:path>
              </a:pathLst>
            </a:custGeom>
            <a:ln w="3175">
              <a:solidFill>
                <a:srgbClr val="565658"/>
              </a:solidFill>
            </a:ln>
          </p:spPr>
          <p:txBody>
            <a:bodyPr wrap="square" lIns="0" tIns="0" rIns="0" bIns="0" rtlCol="0"/>
            <a:lstStyle/>
            <a:p/>
          </p:txBody>
        </p:sp>
        <p:sp>
          <p:nvSpPr>
            <p:cNvPr id="2500" name="object 2500" descr=""/>
            <p:cNvSpPr/>
            <p:nvPr/>
          </p:nvSpPr>
          <p:spPr>
            <a:xfrm>
              <a:off x="5682916" y="2628350"/>
              <a:ext cx="635" cy="635"/>
            </a:xfrm>
            <a:custGeom>
              <a:avLst/>
              <a:gdLst/>
              <a:ahLst/>
              <a:cxnLst/>
              <a:rect l="l" t="t" r="r" b="b"/>
              <a:pathLst>
                <a:path w="635" h="635">
                  <a:moveTo>
                    <a:pt x="88" y="165"/>
                  </a:moveTo>
                  <a:lnTo>
                    <a:pt x="0" y="0"/>
                  </a:lnTo>
                </a:path>
              </a:pathLst>
            </a:custGeom>
            <a:ln w="3175">
              <a:solidFill>
                <a:srgbClr val="565658"/>
              </a:solidFill>
            </a:ln>
          </p:spPr>
          <p:txBody>
            <a:bodyPr wrap="square" lIns="0" tIns="0" rIns="0" bIns="0" rtlCol="0"/>
            <a:lstStyle/>
            <a:p/>
          </p:txBody>
        </p:sp>
        <p:sp>
          <p:nvSpPr>
            <p:cNvPr id="2501" name="object 2501" descr=""/>
            <p:cNvSpPr/>
            <p:nvPr/>
          </p:nvSpPr>
          <p:spPr>
            <a:xfrm>
              <a:off x="5681883" y="2630152"/>
              <a:ext cx="635" cy="0"/>
            </a:xfrm>
            <a:custGeom>
              <a:avLst/>
              <a:gdLst/>
              <a:ahLst/>
              <a:cxnLst/>
              <a:rect l="l" t="t" r="r" b="b"/>
              <a:pathLst>
                <a:path w="635" h="0">
                  <a:moveTo>
                    <a:pt x="0" y="0"/>
                  </a:moveTo>
                  <a:lnTo>
                    <a:pt x="190" y="0"/>
                  </a:lnTo>
                </a:path>
              </a:pathLst>
            </a:custGeom>
            <a:ln w="3175">
              <a:solidFill>
                <a:srgbClr val="565658"/>
              </a:solidFill>
            </a:ln>
          </p:spPr>
          <p:txBody>
            <a:bodyPr wrap="square" lIns="0" tIns="0" rIns="0" bIns="0" rtlCol="0"/>
            <a:lstStyle/>
            <a:p/>
          </p:txBody>
        </p:sp>
        <p:sp>
          <p:nvSpPr>
            <p:cNvPr id="2502" name="object 2502" descr=""/>
            <p:cNvSpPr/>
            <p:nvPr/>
          </p:nvSpPr>
          <p:spPr>
            <a:xfrm>
              <a:off x="5659480" y="2617775"/>
              <a:ext cx="1270" cy="1905"/>
            </a:xfrm>
            <a:custGeom>
              <a:avLst/>
              <a:gdLst/>
              <a:ahLst/>
              <a:cxnLst/>
              <a:rect l="l" t="t" r="r" b="b"/>
              <a:pathLst>
                <a:path w="1270" h="1905">
                  <a:moveTo>
                    <a:pt x="977" y="0"/>
                  </a:moveTo>
                  <a:lnTo>
                    <a:pt x="0" y="1689"/>
                  </a:lnTo>
                </a:path>
              </a:pathLst>
            </a:custGeom>
            <a:ln w="3175">
              <a:solidFill>
                <a:srgbClr val="565658"/>
              </a:solidFill>
            </a:ln>
          </p:spPr>
          <p:txBody>
            <a:bodyPr wrap="square" lIns="0" tIns="0" rIns="0" bIns="0" rtlCol="0"/>
            <a:lstStyle/>
            <a:p/>
          </p:txBody>
        </p:sp>
        <p:sp>
          <p:nvSpPr>
            <p:cNvPr id="2503" name="object 2503" descr=""/>
            <p:cNvSpPr/>
            <p:nvPr/>
          </p:nvSpPr>
          <p:spPr>
            <a:xfrm>
              <a:off x="5661735" y="2618407"/>
              <a:ext cx="635" cy="635"/>
            </a:xfrm>
            <a:custGeom>
              <a:avLst/>
              <a:gdLst/>
              <a:ahLst/>
              <a:cxnLst/>
              <a:rect l="l" t="t" r="r" b="b"/>
              <a:pathLst>
                <a:path w="635" h="635">
                  <a:moveTo>
                    <a:pt x="0" y="0"/>
                  </a:moveTo>
                  <a:lnTo>
                    <a:pt x="101" y="177"/>
                  </a:lnTo>
                </a:path>
              </a:pathLst>
            </a:custGeom>
            <a:ln w="3175">
              <a:solidFill>
                <a:srgbClr val="565658"/>
              </a:solidFill>
            </a:ln>
          </p:spPr>
          <p:txBody>
            <a:bodyPr wrap="square" lIns="0" tIns="0" rIns="0" bIns="0" rtlCol="0"/>
            <a:lstStyle/>
            <a:p/>
          </p:txBody>
        </p:sp>
        <p:sp>
          <p:nvSpPr>
            <p:cNvPr id="2504" name="object 2504" descr=""/>
            <p:cNvSpPr/>
            <p:nvPr/>
          </p:nvSpPr>
          <p:spPr>
            <a:xfrm>
              <a:off x="5662679" y="2616783"/>
              <a:ext cx="635" cy="0"/>
            </a:xfrm>
            <a:custGeom>
              <a:avLst/>
              <a:gdLst/>
              <a:ahLst/>
              <a:cxnLst/>
              <a:rect l="l" t="t" r="r" b="b"/>
              <a:pathLst>
                <a:path w="635" h="0">
                  <a:moveTo>
                    <a:pt x="190" y="0"/>
                  </a:moveTo>
                  <a:lnTo>
                    <a:pt x="0" y="0"/>
                  </a:lnTo>
                </a:path>
              </a:pathLst>
            </a:custGeom>
            <a:ln w="3175">
              <a:solidFill>
                <a:srgbClr val="565658"/>
              </a:solidFill>
            </a:ln>
          </p:spPr>
          <p:txBody>
            <a:bodyPr wrap="square" lIns="0" tIns="0" rIns="0" bIns="0" rtlCol="0"/>
            <a:lstStyle/>
            <a:p/>
          </p:txBody>
        </p:sp>
        <p:sp>
          <p:nvSpPr>
            <p:cNvPr id="2505" name="object 2505" descr=""/>
            <p:cNvSpPr/>
            <p:nvPr/>
          </p:nvSpPr>
          <p:spPr>
            <a:xfrm>
              <a:off x="5668473" y="2620016"/>
              <a:ext cx="635" cy="635"/>
            </a:xfrm>
            <a:custGeom>
              <a:avLst/>
              <a:gdLst/>
              <a:ahLst/>
              <a:cxnLst/>
              <a:rect l="l" t="t" r="r" b="b"/>
              <a:pathLst>
                <a:path w="635" h="635">
                  <a:moveTo>
                    <a:pt x="88" y="152"/>
                  </a:moveTo>
                  <a:lnTo>
                    <a:pt x="0" y="0"/>
                  </a:lnTo>
                </a:path>
              </a:pathLst>
            </a:custGeom>
            <a:ln w="3175">
              <a:solidFill>
                <a:srgbClr val="565658"/>
              </a:solidFill>
            </a:ln>
          </p:spPr>
          <p:txBody>
            <a:bodyPr wrap="square" lIns="0" tIns="0" rIns="0" bIns="0" rtlCol="0"/>
            <a:lstStyle/>
            <a:p/>
          </p:txBody>
        </p:sp>
        <p:sp>
          <p:nvSpPr>
            <p:cNvPr id="2506" name="object 2506" descr=""/>
            <p:cNvSpPr/>
            <p:nvPr/>
          </p:nvSpPr>
          <p:spPr>
            <a:xfrm>
              <a:off x="5664165" y="2653307"/>
              <a:ext cx="5080" cy="8890"/>
            </a:xfrm>
            <a:custGeom>
              <a:avLst/>
              <a:gdLst/>
              <a:ahLst/>
              <a:cxnLst/>
              <a:rect l="l" t="t" r="r" b="b"/>
              <a:pathLst>
                <a:path w="5079" h="8889">
                  <a:moveTo>
                    <a:pt x="0" y="8496"/>
                  </a:moveTo>
                  <a:lnTo>
                    <a:pt x="4914" y="0"/>
                  </a:lnTo>
                </a:path>
              </a:pathLst>
            </a:custGeom>
            <a:ln w="3175">
              <a:solidFill>
                <a:srgbClr val="565658"/>
              </a:solidFill>
            </a:ln>
          </p:spPr>
          <p:txBody>
            <a:bodyPr wrap="square" lIns="0" tIns="0" rIns="0" bIns="0" rtlCol="0"/>
            <a:lstStyle/>
            <a:p/>
          </p:txBody>
        </p:sp>
        <p:sp>
          <p:nvSpPr>
            <p:cNvPr id="2507" name="object 2507" descr=""/>
            <p:cNvSpPr/>
            <p:nvPr/>
          </p:nvSpPr>
          <p:spPr>
            <a:xfrm>
              <a:off x="5673629" y="2620739"/>
              <a:ext cx="635" cy="635"/>
            </a:xfrm>
            <a:custGeom>
              <a:avLst/>
              <a:gdLst/>
              <a:ahLst/>
              <a:cxnLst/>
              <a:rect l="l" t="t" r="r" b="b"/>
              <a:pathLst>
                <a:path w="635" h="635">
                  <a:moveTo>
                    <a:pt x="253" y="0"/>
                  </a:moveTo>
                  <a:lnTo>
                    <a:pt x="0" y="63"/>
                  </a:lnTo>
                </a:path>
              </a:pathLst>
            </a:custGeom>
            <a:ln w="3175">
              <a:solidFill>
                <a:srgbClr val="565658"/>
              </a:solidFill>
            </a:ln>
          </p:spPr>
          <p:txBody>
            <a:bodyPr wrap="square" lIns="0" tIns="0" rIns="0" bIns="0" rtlCol="0"/>
            <a:lstStyle/>
            <a:p/>
          </p:txBody>
        </p:sp>
        <p:sp>
          <p:nvSpPr>
            <p:cNvPr id="2508" name="object 2508" descr=""/>
            <p:cNvSpPr/>
            <p:nvPr/>
          </p:nvSpPr>
          <p:spPr>
            <a:xfrm>
              <a:off x="5676802" y="2622406"/>
              <a:ext cx="635" cy="635"/>
            </a:xfrm>
            <a:custGeom>
              <a:avLst/>
              <a:gdLst/>
              <a:ahLst/>
              <a:cxnLst/>
              <a:rect l="l" t="t" r="r" b="b"/>
              <a:pathLst>
                <a:path w="635" h="635">
                  <a:moveTo>
                    <a:pt x="76" y="266"/>
                  </a:moveTo>
                  <a:lnTo>
                    <a:pt x="0" y="0"/>
                  </a:lnTo>
                </a:path>
              </a:pathLst>
            </a:custGeom>
            <a:ln w="3175">
              <a:solidFill>
                <a:srgbClr val="565658"/>
              </a:solidFill>
            </a:ln>
          </p:spPr>
          <p:txBody>
            <a:bodyPr wrap="square" lIns="0" tIns="0" rIns="0" bIns="0" rtlCol="0"/>
            <a:lstStyle/>
            <a:p/>
          </p:txBody>
        </p:sp>
        <p:sp>
          <p:nvSpPr>
            <p:cNvPr id="2509" name="object 2509" descr=""/>
            <p:cNvSpPr/>
            <p:nvPr/>
          </p:nvSpPr>
          <p:spPr>
            <a:xfrm>
              <a:off x="5675929" y="2622672"/>
              <a:ext cx="1270" cy="1905"/>
            </a:xfrm>
            <a:custGeom>
              <a:avLst/>
              <a:gdLst/>
              <a:ahLst/>
              <a:cxnLst/>
              <a:rect l="l" t="t" r="r" b="b"/>
              <a:pathLst>
                <a:path w="1270" h="1905">
                  <a:moveTo>
                    <a:pt x="0" y="1638"/>
                  </a:moveTo>
                  <a:lnTo>
                    <a:pt x="939" y="0"/>
                  </a:lnTo>
                </a:path>
              </a:pathLst>
            </a:custGeom>
            <a:ln w="3175">
              <a:solidFill>
                <a:srgbClr val="565658"/>
              </a:solidFill>
            </a:ln>
          </p:spPr>
          <p:txBody>
            <a:bodyPr wrap="square" lIns="0" tIns="0" rIns="0" bIns="0" rtlCol="0"/>
            <a:lstStyle/>
            <a:p/>
          </p:txBody>
        </p:sp>
        <p:sp>
          <p:nvSpPr>
            <p:cNvPr id="2510" name="object 2510" descr=""/>
            <p:cNvSpPr/>
            <p:nvPr/>
          </p:nvSpPr>
          <p:spPr>
            <a:xfrm>
              <a:off x="5672689" y="2620801"/>
              <a:ext cx="1270" cy="1905"/>
            </a:xfrm>
            <a:custGeom>
              <a:avLst/>
              <a:gdLst/>
              <a:ahLst/>
              <a:cxnLst/>
              <a:rect l="l" t="t" r="r" b="b"/>
              <a:pathLst>
                <a:path w="1270" h="1905">
                  <a:moveTo>
                    <a:pt x="939" y="0"/>
                  </a:moveTo>
                  <a:lnTo>
                    <a:pt x="0" y="1651"/>
                  </a:lnTo>
                </a:path>
              </a:pathLst>
            </a:custGeom>
            <a:ln w="3175">
              <a:solidFill>
                <a:srgbClr val="565658"/>
              </a:solidFill>
            </a:ln>
          </p:spPr>
          <p:txBody>
            <a:bodyPr wrap="square" lIns="0" tIns="0" rIns="0" bIns="0" rtlCol="0"/>
            <a:lstStyle/>
            <a:p/>
          </p:txBody>
        </p:sp>
        <p:sp>
          <p:nvSpPr>
            <p:cNvPr id="2511" name="object 2511" descr=""/>
            <p:cNvSpPr/>
            <p:nvPr/>
          </p:nvSpPr>
          <p:spPr>
            <a:xfrm>
              <a:off x="5677099" y="2624989"/>
              <a:ext cx="635" cy="635"/>
            </a:xfrm>
            <a:custGeom>
              <a:avLst/>
              <a:gdLst/>
              <a:ahLst/>
              <a:cxnLst/>
              <a:rect l="l" t="t" r="r" b="b"/>
              <a:pathLst>
                <a:path w="635" h="635">
                  <a:moveTo>
                    <a:pt x="101" y="165"/>
                  </a:moveTo>
                  <a:lnTo>
                    <a:pt x="0" y="0"/>
                  </a:lnTo>
                </a:path>
              </a:pathLst>
            </a:custGeom>
            <a:ln w="3175">
              <a:solidFill>
                <a:srgbClr val="565658"/>
              </a:solidFill>
            </a:ln>
          </p:spPr>
          <p:txBody>
            <a:bodyPr wrap="square" lIns="0" tIns="0" rIns="0" bIns="0" rtlCol="0"/>
            <a:lstStyle/>
            <a:p/>
          </p:txBody>
        </p:sp>
        <p:sp>
          <p:nvSpPr>
            <p:cNvPr id="2512" name="object 2512" descr=""/>
            <p:cNvSpPr/>
            <p:nvPr/>
          </p:nvSpPr>
          <p:spPr>
            <a:xfrm>
              <a:off x="5676072" y="2626792"/>
              <a:ext cx="635" cy="0"/>
            </a:xfrm>
            <a:custGeom>
              <a:avLst/>
              <a:gdLst/>
              <a:ahLst/>
              <a:cxnLst/>
              <a:rect l="l" t="t" r="r" b="b"/>
              <a:pathLst>
                <a:path w="635" h="0">
                  <a:moveTo>
                    <a:pt x="0" y="0"/>
                  </a:moveTo>
                  <a:lnTo>
                    <a:pt x="190" y="0"/>
                  </a:lnTo>
                </a:path>
              </a:pathLst>
            </a:custGeom>
            <a:ln w="3175">
              <a:solidFill>
                <a:srgbClr val="565658"/>
              </a:solidFill>
            </a:ln>
          </p:spPr>
          <p:txBody>
            <a:bodyPr wrap="square" lIns="0" tIns="0" rIns="0" bIns="0" rtlCol="0"/>
            <a:lstStyle/>
            <a:p/>
          </p:txBody>
        </p:sp>
        <p:sp>
          <p:nvSpPr>
            <p:cNvPr id="2513" name="object 2513" descr=""/>
            <p:cNvSpPr/>
            <p:nvPr/>
          </p:nvSpPr>
          <p:spPr>
            <a:xfrm>
              <a:off x="5669619" y="2620788"/>
              <a:ext cx="635" cy="0"/>
            </a:xfrm>
            <a:custGeom>
              <a:avLst/>
              <a:gdLst/>
              <a:ahLst/>
              <a:cxnLst/>
              <a:rect l="l" t="t" r="r" b="b"/>
              <a:pathLst>
                <a:path w="635" h="0">
                  <a:moveTo>
                    <a:pt x="190" y="0"/>
                  </a:moveTo>
                  <a:lnTo>
                    <a:pt x="0" y="0"/>
                  </a:lnTo>
                </a:path>
              </a:pathLst>
            </a:custGeom>
            <a:ln w="3175">
              <a:solidFill>
                <a:srgbClr val="565658"/>
              </a:solidFill>
            </a:ln>
          </p:spPr>
          <p:txBody>
            <a:bodyPr wrap="square" lIns="0" tIns="0" rIns="0" bIns="0" rtlCol="0"/>
            <a:lstStyle/>
            <a:p/>
          </p:txBody>
        </p:sp>
        <p:sp>
          <p:nvSpPr>
            <p:cNvPr id="2514" name="object 2514" descr=""/>
            <p:cNvSpPr/>
            <p:nvPr/>
          </p:nvSpPr>
          <p:spPr>
            <a:xfrm>
              <a:off x="5668687" y="2622425"/>
              <a:ext cx="635" cy="635"/>
            </a:xfrm>
            <a:custGeom>
              <a:avLst/>
              <a:gdLst/>
              <a:ahLst/>
              <a:cxnLst/>
              <a:rect l="l" t="t" r="r" b="b"/>
              <a:pathLst>
                <a:path w="635" h="635">
                  <a:moveTo>
                    <a:pt x="0" y="0"/>
                  </a:moveTo>
                  <a:lnTo>
                    <a:pt x="88" y="165"/>
                  </a:lnTo>
                </a:path>
              </a:pathLst>
            </a:custGeom>
            <a:ln w="3175">
              <a:solidFill>
                <a:srgbClr val="565658"/>
              </a:solidFill>
            </a:ln>
          </p:spPr>
          <p:txBody>
            <a:bodyPr wrap="square" lIns="0" tIns="0" rIns="0" bIns="0" rtlCol="0"/>
            <a:lstStyle/>
            <a:p/>
          </p:txBody>
        </p:sp>
        <p:sp>
          <p:nvSpPr>
            <p:cNvPr id="2515" name="object 2515" descr=""/>
            <p:cNvSpPr/>
            <p:nvPr/>
          </p:nvSpPr>
          <p:spPr>
            <a:xfrm>
              <a:off x="5675412" y="2624009"/>
              <a:ext cx="635" cy="635"/>
            </a:xfrm>
            <a:custGeom>
              <a:avLst/>
              <a:gdLst/>
              <a:ahLst/>
              <a:cxnLst/>
              <a:rect l="l" t="t" r="r" b="b"/>
              <a:pathLst>
                <a:path w="635" h="635">
                  <a:moveTo>
                    <a:pt x="114" y="165"/>
                  </a:moveTo>
                  <a:lnTo>
                    <a:pt x="0" y="0"/>
                  </a:lnTo>
                </a:path>
              </a:pathLst>
            </a:custGeom>
            <a:ln w="3175">
              <a:solidFill>
                <a:srgbClr val="565658"/>
              </a:solidFill>
            </a:ln>
          </p:spPr>
          <p:txBody>
            <a:bodyPr wrap="square" lIns="0" tIns="0" rIns="0" bIns="0" rtlCol="0"/>
            <a:lstStyle/>
            <a:p/>
          </p:txBody>
        </p:sp>
        <p:sp>
          <p:nvSpPr>
            <p:cNvPr id="2516" name="object 2516" descr=""/>
            <p:cNvSpPr/>
            <p:nvPr/>
          </p:nvSpPr>
          <p:spPr>
            <a:xfrm>
              <a:off x="5674385" y="2625824"/>
              <a:ext cx="635" cy="0"/>
            </a:xfrm>
            <a:custGeom>
              <a:avLst/>
              <a:gdLst/>
              <a:ahLst/>
              <a:cxnLst/>
              <a:rect l="l" t="t" r="r" b="b"/>
              <a:pathLst>
                <a:path w="635" h="0">
                  <a:moveTo>
                    <a:pt x="0" y="0"/>
                  </a:moveTo>
                  <a:lnTo>
                    <a:pt x="190" y="0"/>
                  </a:lnTo>
                </a:path>
              </a:pathLst>
            </a:custGeom>
            <a:ln w="3175">
              <a:solidFill>
                <a:srgbClr val="565658"/>
              </a:solidFill>
            </a:ln>
          </p:spPr>
          <p:txBody>
            <a:bodyPr wrap="square" lIns="0" tIns="0" rIns="0" bIns="0" rtlCol="0"/>
            <a:lstStyle/>
            <a:p/>
          </p:txBody>
        </p:sp>
        <p:sp>
          <p:nvSpPr>
            <p:cNvPr id="2517" name="object 2517" descr=""/>
            <p:cNvSpPr/>
            <p:nvPr/>
          </p:nvSpPr>
          <p:spPr>
            <a:xfrm>
              <a:off x="5645873" y="2642802"/>
              <a:ext cx="5080" cy="8890"/>
            </a:xfrm>
            <a:custGeom>
              <a:avLst/>
              <a:gdLst/>
              <a:ahLst/>
              <a:cxnLst/>
              <a:rect l="l" t="t" r="r" b="b"/>
              <a:pathLst>
                <a:path w="5079" h="8889">
                  <a:moveTo>
                    <a:pt x="4978" y="0"/>
                  </a:moveTo>
                  <a:lnTo>
                    <a:pt x="0" y="8636"/>
                  </a:lnTo>
                </a:path>
              </a:pathLst>
            </a:custGeom>
            <a:ln w="3175">
              <a:solidFill>
                <a:srgbClr val="565658"/>
              </a:solidFill>
            </a:ln>
          </p:spPr>
          <p:txBody>
            <a:bodyPr wrap="square" lIns="0" tIns="0" rIns="0" bIns="0" rtlCol="0"/>
            <a:lstStyle/>
            <a:p/>
          </p:txBody>
        </p:sp>
        <p:sp>
          <p:nvSpPr>
            <p:cNvPr id="2518" name="object 2518" descr=""/>
            <p:cNvSpPr/>
            <p:nvPr/>
          </p:nvSpPr>
          <p:spPr>
            <a:xfrm>
              <a:off x="5609455" y="2506637"/>
              <a:ext cx="635" cy="635"/>
            </a:xfrm>
            <a:custGeom>
              <a:avLst/>
              <a:gdLst/>
              <a:ahLst/>
              <a:cxnLst/>
              <a:rect l="l" t="t" r="r" b="b"/>
              <a:pathLst>
                <a:path w="635" h="635">
                  <a:moveTo>
                    <a:pt x="190" y="0"/>
                  </a:moveTo>
                  <a:lnTo>
                    <a:pt x="0" y="266"/>
                  </a:lnTo>
                </a:path>
              </a:pathLst>
            </a:custGeom>
            <a:ln w="3175">
              <a:solidFill>
                <a:srgbClr val="565658"/>
              </a:solidFill>
            </a:ln>
          </p:spPr>
          <p:txBody>
            <a:bodyPr wrap="square" lIns="0" tIns="0" rIns="0" bIns="0" rtlCol="0"/>
            <a:lstStyle/>
            <a:p/>
          </p:txBody>
        </p:sp>
        <p:sp>
          <p:nvSpPr>
            <p:cNvPr id="2519" name="object 2519" descr=""/>
            <p:cNvSpPr/>
            <p:nvPr/>
          </p:nvSpPr>
          <p:spPr>
            <a:xfrm>
              <a:off x="5609459" y="2553233"/>
              <a:ext cx="635" cy="635"/>
            </a:xfrm>
            <a:custGeom>
              <a:avLst/>
              <a:gdLst/>
              <a:ahLst/>
              <a:cxnLst/>
              <a:rect l="l" t="t" r="r" b="b"/>
              <a:pathLst>
                <a:path w="635" h="635">
                  <a:moveTo>
                    <a:pt x="0" y="0"/>
                  </a:moveTo>
                  <a:lnTo>
                    <a:pt x="190" y="266"/>
                  </a:lnTo>
                </a:path>
              </a:pathLst>
            </a:custGeom>
            <a:ln w="3175">
              <a:solidFill>
                <a:srgbClr val="565658"/>
              </a:solidFill>
            </a:ln>
          </p:spPr>
          <p:txBody>
            <a:bodyPr wrap="square" lIns="0" tIns="0" rIns="0" bIns="0" rtlCol="0"/>
            <a:lstStyle/>
            <a:p/>
          </p:txBody>
        </p:sp>
        <p:sp>
          <p:nvSpPr>
            <p:cNvPr id="2520" name="object 2520" descr=""/>
            <p:cNvSpPr/>
            <p:nvPr/>
          </p:nvSpPr>
          <p:spPr>
            <a:xfrm>
              <a:off x="5608204" y="2508684"/>
              <a:ext cx="3175" cy="0"/>
            </a:xfrm>
            <a:custGeom>
              <a:avLst/>
              <a:gdLst/>
              <a:ahLst/>
              <a:cxnLst/>
              <a:rect l="l" t="t" r="r" b="b"/>
              <a:pathLst>
                <a:path w="3175" h="0">
                  <a:moveTo>
                    <a:pt x="3035" y="0"/>
                  </a:moveTo>
                  <a:lnTo>
                    <a:pt x="0" y="0"/>
                  </a:lnTo>
                </a:path>
              </a:pathLst>
            </a:custGeom>
            <a:ln w="3175">
              <a:solidFill>
                <a:srgbClr val="565658"/>
              </a:solidFill>
            </a:ln>
          </p:spPr>
          <p:txBody>
            <a:bodyPr wrap="square" lIns="0" tIns="0" rIns="0" bIns="0" rtlCol="0"/>
            <a:lstStyle/>
            <a:p/>
          </p:txBody>
        </p:sp>
        <p:sp>
          <p:nvSpPr>
            <p:cNvPr id="2521" name="object 2521" descr=""/>
            <p:cNvSpPr/>
            <p:nvPr/>
          </p:nvSpPr>
          <p:spPr>
            <a:xfrm>
              <a:off x="5608200" y="2551435"/>
              <a:ext cx="3175" cy="0"/>
            </a:xfrm>
            <a:custGeom>
              <a:avLst/>
              <a:gdLst/>
              <a:ahLst/>
              <a:cxnLst/>
              <a:rect l="l" t="t" r="r" b="b"/>
              <a:pathLst>
                <a:path w="3175" h="0">
                  <a:moveTo>
                    <a:pt x="0" y="0"/>
                  </a:moveTo>
                  <a:lnTo>
                    <a:pt x="3048" y="0"/>
                  </a:lnTo>
                </a:path>
              </a:pathLst>
            </a:custGeom>
            <a:ln w="3175">
              <a:solidFill>
                <a:srgbClr val="565658"/>
              </a:solidFill>
            </a:ln>
          </p:spPr>
          <p:txBody>
            <a:bodyPr wrap="square" lIns="0" tIns="0" rIns="0" bIns="0" rtlCol="0"/>
            <a:lstStyle/>
            <a:p/>
          </p:txBody>
        </p:sp>
        <p:sp>
          <p:nvSpPr>
            <p:cNvPr id="2522" name="object 2522" descr=""/>
            <p:cNvSpPr/>
            <p:nvPr/>
          </p:nvSpPr>
          <p:spPr>
            <a:xfrm>
              <a:off x="5608957" y="2546262"/>
              <a:ext cx="8255" cy="0"/>
            </a:xfrm>
            <a:custGeom>
              <a:avLst/>
              <a:gdLst/>
              <a:ahLst/>
              <a:cxnLst/>
              <a:rect l="l" t="t" r="r" b="b"/>
              <a:pathLst>
                <a:path w="8254" h="0">
                  <a:moveTo>
                    <a:pt x="0" y="0"/>
                  </a:moveTo>
                  <a:lnTo>
                    <a:pt x="8039" y="0"/>
                  </a:lnTo>
                </a:path>
              </a:pathLst>
            </a:custGeom>
            <a:ln w="3175">
              <a:solidFill>
                <a:srgbClr val="565658"/>
              </a:solidFill>
            </a:ln>
          </p:spPr>
          <p:txBody>
            <a:bodyPr wrap="square" lIns="0" tIns="0" rIns="0" bIns="0" rtlCol="0"/>
            <a:lstStyle/>
            <a:p/>
          </p:txBody>
        </p:sp>
        <p:sp>
          <p:nvSpPr>
            <p:cNvPr id="2523" name="object 2523" descr=""/>
            <p:cNvSpPr/>
            <p:nvPr/>
          </p:nvSpPr>
          <p:spPr>
            <a:xfrm>
              <a:off x="5608948" y="2513868"/>
              <a:ext cx="8255" cy="0"/>
            </a:xfrm>
            <a:custGeom>
              <a:avLst/>
              <a:gdLst/>
              <a:ahLst/>
              <a:cxnLst/>
              <a:rect l="l" t="t" r="r" b="b"/>
              <a:pathLst>
                <a:path w="8254" h="0">
                  <a:moveTo>
                    <a:pt x="8051" y="0"/>
                  </a:moveTo>
                  <a:lnTo>
                    <a:pt x="0" y="0"/>
                  </a:lnTo>
                </a:path>
              </a:pathLst>
            </a:custGeom>
            <a:ln w="3175">
              <a:solidFill>
                <a:srgbClr val="565658"/>
              </a:solidFill>
            </a:ln>
          </p:spPr>
          <p:txBody>
            <a:bodyPr wrap="square" lIns="0" tIns="0" rIns="0" bIns="0" rtlCol="0"/>
            <a:lstStyle/>
            <a:p/>
          </p:txBody>
        </p:sp>
        <p:sp>
          <p:nvSpPr>
            <p:cNvPr id="2524" name="object 2524" descr=""/>
            <p:cNvSpPr/>
            <p:nvPr/>
          </p:nvSpPr>
          <p:spPr>
            <a:xfrm>
              <a:off x="5677883" y="2562733"/>
              <a:ext cx="0" cy="27305"/>
            </a:xfrm>
            <a:custGeom>
              <a:avLst/>
              <a:gdLst/>
              <a:ahLst/>
              <a:cxnLst/>
              <a:rect l="l" t="t" r="r" b="b"/>
              <a:pathLst>
                <a:path w="0" h="27305">
                  <a:moveTo>
                    <a:pt x="0" y="0"/>
                  </a:moveTo>
                  <a:lnTo>
                    <a:pt x="0" y="26936"/>
                  </a:lnTo>
                </a:path>
              </a:pathLst>
            </a:custGeom>
            <a:ln w="3175">
              <a:solidFill>
                <a:srgbClr val="565658"/>
              </a:solidFill>
            </a:ln>
          </p:spPr>
          <p:txBody>
            <a:bodyPr wrap="square" lIns="0" tIns="0" rIns="0" bIns="0" rtlCol="0"/>
            <a:lstStyle/>
            <a:p/>
          </p:txBody>
        </p:sp>
        <p:sp>
          <p:nvSpPr>
            <p:cNvPr id="2525" name="object 2525" descr=""/>
            <p:cNvSpPr/>
            <p:nvPr/>
          </p:nvSpPr>
          <p:spPr>
            <a:xfrm>
              <a:off x="5698198" y="2574443"/>
              <a:ext cx="0" cy="15240"/>
            </a:xfrm>
            <a:custGeom>
              <a:avLst/>
              <a:gdLst/>
              <a:ahLst/>
              <a:cxnLst/>
              <a:rect l="l" t="t" r="r" b="b"/>
              <a:pathLst>
                <a:path w="0" h="15239">
                  <a:moveTo>
                    <a:pt x="0" y="15214"/>
                  </a:moveTo>
                  <a:lnTo>
                    <a:pt x="0" y="0"/>
                  </a:lnTo>
                </a:path>
              </a:pathLst>
            </a:custGeom>
            <a:ln w="3175">
              <a:solidFill>
                <a:srgbClr val="565658"/>
              </a:solidFill>
            </a:ln>
          </p:spPr>
          <p:txBody>
            <a:bodyPr wrap="square" lIns="0" tIns="0" rIns="0" bIns="0" rtlCol="0"/>
            <a:lstStyle/>
            <a:p/>
          </p:txBody>
        </p:sp>
        <p:sp>
          <p:nvSpPr>
            <p:cNvPr id="2526" name="object 2526" descr=""/>
            <p:cNvSpPr/>
            <p:nvPr/>
          </p:nvSpPr>
          <p:spPr>
            <a:xfrm>
              <a:off x="5618017" y="2547217"/>
              <a:ext cx="2540" cy="0"/>
            </a:xfrm>
            <a:custGeom>
              <a:avLst/>
              <a:gdLst/>
              <a:ahLst/>
              <a:cxnLst/>
              <a:rect l="l" t="t" r="r" b="b"/>
              <a:pathLst>
                <a:path w="2539" h="0">
                  <a:moveTo>
                    <a:pt x="0" y="0"/>
                  </a:moveTo>
                  <a:lnTo>
                    <a:pt x="2032" y="0"/>
                  </a:lnTo>
                </a:path>
              </a:pathLst>
            </a:custGeom>
            <a:ln w="3175">
              <a:solidFill>
                <a:srgbClr val="565658"/>
              </a:solidFill>
            </a:ln>
          </p:spPr>
          <p:txBody>
            <a:bodyPr wrap="square" lIns="0" tIns="0" rIns="0" bIns="0" rtlCol="0"/>
            <a:lstStyle/>
            <a:p/>
          </p:txBody>
        </p:sp>
        <p:sp>
          <p:nvSpPr>
            <p:cNvPr id="2527" name="object 2527" descr=""/>
            <p:cNvSpPr/>
            <p:nvPr/>
          </p:nvSpPr>
          <p:spPr>
            <a:xfrm>
              <a:off x="5618012" y="2542691"/>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2528" name="object 2528" descr=""/>
            <p:cNvSpPr/>
            <p:nvPr/>
          </p:nvSpPr>
          <p:spPr>
            <a:xfrm>
              <a:off x="5618017" y="2517439"/>
              <a:ext cx="2540" cy="0"/>
            </a:xfrm>
            <a:custGeom>
              <a:avLst/>
              <a:gdLst/>
              <a:ahLst/>
              <a:cxnLst/>
              <a:rect l="l" t="t" r="r" b="b"/>
              <a:pathLst>
                <a:path w="2539" h="0">
                  <a:moveTo>
                    <a:pt x="0" y="0"/>
                  </a:moveTo>
                  <a:lnTo>
                    <a:pt x="2032" y="0"/>
                  </a:lnTo>
                </a:path>
              </a:pathLst>
            </a:custGeom>
            <a:ln w="3175">
              <a:solidFill>
                <a:srgbClr val="565658"/>
              </a:solidFill>
            </a:ln>
          </p:spPr>
          <p:txBody>
            <a:bodyPr wrap="square" lIns="0" tIns="0" rIns="0" bIns="0" rtlCol="0"/>
            <a:lstStyle/>
            <a:p/>
          </p:txBody>
        </p:sp>
        <p:sp>
          <p:nvSpPr>
            <p:cNvPr id="2529" name="object 2529" descr=""/>
            <p:cNvSpPr/>
            <p:nvPr/>
          </p:nvSpPr>
          <p:spPr>
            <a:xfrm>
              <a:off x="5618012" y="2512913"/>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2530" name="object 2530" descr=""/>
            <p:cNvSpPr/>
            <p:nvPr/>
          </p:nvSpPr>
          <p:spPr>
            <a:xfrm>
              <a:off x="5602566" y="2543534"/>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531" name="object 2531" descr=""/>
            <p:cNvSpPr/>
            <p:nvPr/>
          </p:nvSpPr>
          <p:spPr>
            <a:xfrm>
              <a:off x="5602558" y="2550020"/>
              <a:ext cx="1905" cy="0"/>
            </a:xfrm>
            <a:custGeom>
              <a:avLst/>
              <a:gdLst/>
              <a:ahLst/>
              <a:cxnLst/>
              <a:rect l="l" t="t" r="r" b="b"/>
              <a:pathLst>
                <a:path w="1904" h="0">
                  <a:moveTo>
                    <a:pt x="0" y="0"/>
                  </a:moveTo>
                  <a:lnTo>
                    <a:pt x="1739" y="0"/>
                  </a:lnTo>
                </a:path>
              </a:pathLst>
            </a:custGeom>
            <a:ln w="3175">
              <a:solidFill>
                <a:srgbClr val="565658"/>
              </a:solidFill>
            </a:ln>
          </p:spPr>
          <p:txBody>
            <a:bodyPr wrap="square" lIns="0" tIns="0" rIns="0" bIns="0" rtlCol="0"/>
            <a:lstStyle/>
            <a:p/>
          </p:txBody>
        </p:sp>
        <p:sp>
          <p:nvSpPr>
            <p:cNvPr id="2532" name="object 2532" descr=""/>
            <p:cNvSpPr/>
            <p:nvPr/>
          </p:nvSpPr>
          <p:spPr>
            <a:xfrm>
              <a:off x="5602566" y="2510122"/>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533" name="object 2533" descr=""/>
            <p:cNvSpPr/>
            <p:nvPr/>
          </p:nvSpPr>
          <p:spPr>
            <a:xfrm>
              <a:off x="5602558" y="2516596"/>
              <a:ext cx="1905" cy="0"/>
            </a:xfrm>
            <a:custGeom>
              <a:avLst/>
              <a:gdLst/>
              <a:ahLst/>
              <a:cxnLst/>
              <a:rect l="l" t="t" r="r" b="b"/>
              <a:pathLst>
                <a:path w="1904" h="0">
                  <a:moveTo>
                    <a:pt x="0" y="0"/>
                  </a:moveTo>
                  <a:lnTo>
                    <a:pt x="1739" y="0"/>
                  </a:lnTo>
                </a:path>
              </a:pathLst>
            </a:custGeom>
            <a:ln w="3175">
              <a:solidFill>
                <a:srgbClr val="565658"/>
              </a:solidFill>
            </a:ln>
          </p:spPr>
          <p:txBody>
            <a:bodyPr wrap="square" lIns="0" tIns="0" rIns="0" bIns="0" rtlCol="0"/>
            <a:lstStyle/>
            <a:p/>
          </p:txBody>
        </p:sp>
        <p:sp>
          <p:nvSpPr>
            <p:cNvPr id="2534" name="object 2534" descr=""/>
            <p:cNvSpPr/>
            <p:nvPr/>
          </p:nvSpPr>
          <p:spPr>
            <a:xfrm>
              <a:off x="5625471" y="2553382"/>
              <a:ext cx="2540" cy="0"/>
            </a:xfrm>
            <a:custGeom>
              <a:avLst/>
              <a:gdLst/>
              <a:ahLst/>
              <a:cxnLst/>
              <a:rect l="l" t="t" r="r" b="b"/>
              <a:pathLst>
                <a:path w="2539" h="0">
                  <a:moveTo>
                    <a:pt x="0" y="0"/>
                  </a:moveTo>
                  <a:lnTo>
                    <a:pt x="2019" y="0"/>
                  </a:lnTo>
                </a:path>
              </a:pathLst>
            </a:custGeom>
            <a:ln w="3175">
              <a:solidFill>
                <a:srgbClr val="565658"/>
              </a:solidFill>
            </a:ln>
          </p:spPr>
          <p:txBody>
            <a:bodyPr wrap="square" lIns="0" tIns="0" rIns="0" bIns="0" rtlCol="0"/>
            <a:lstStyle/>
            <a:p/>
          </p:txBody>
        </p:sp>
        <p:sp>
          <p:nvSpPr>
            <p:cNvPr id="2535" name="object 2535" descr=""/>
            <p:cNvSpPr/>
            <p:nvPr/>
          </p:nvSpPr>
          <p:spPr>
            <a:xfrm>
              <a:off x="5625461" y="2548854"/>
              <a:ext cx="2540" cy="0"/>
            </a:xfrm>
            <a:custGeom>
              <a:avLst/>
              <a:gdLst/>
              <a:ahLst/>
              <a:cxnLst/>
              <a:rect l="l" t="t" r="r" b="b"/>
              <a:pathLst>
                <a:path w="2539" h="0">
                  <a:moveTo>
                    <a:pt x="2019" y="0"/>
                  </a:moveTo>
                  <a:lnTo>
                    <a:pt x="0" y="0"/>
                  </a:lnTo>
                </a:path>
              </a:pathLst>
            </a:custGeom>
            <a:ln w="3175">
              <a:solidFill>
                <a:srgbClr val="565658"/>
              </a:solidFill>
            </a:ln>
          </p:spPr>
          <p:txBody>
            <a:bodyPr wrap="square" lIns="0" tIns="0" rIns="0" bIns="0" rtlCol="0"/>
            <a:lstStyle/>
            <a:p/>
          </p:txBody>
        </p:sp>
        <p:sp>
          <p:nvSpPr>
            <p:cNvPr id="2536" name="object 2536" descr=""/>
            <p:cNvSpPr/>
            <p:nvPr/>
          </p:nvSpPr>
          <p:spPr>
            <a:xfrm>
              <a:off x="5625471" y="2511276"/>
              <a:ext cx="2540" cy="0"/>
            </a:xfrm>
            <a:custGeom>
              <a:avLst/>
              <a:gdLst/>
              <a:ahLst/>
              <a:cxnLst/>
              <a:rect l="l" t="t" r="r" b="b"/>
              <a:pathLst>
                <a:path w="2539" h="0">
                  <a:moveTo>
                    <a:pt x="0" y="0"/>
                  </a:moveTo>
                  <a:lnTo>
                    <a:pt x="2019" y="0"/>
                  </a:lnTo>
                </a:path>
              </a:pathLst>
            </a:custGeom>
            <a:ln w="3175">
              <a:solidFill>
                <a:srgbClr val="565658"/>
              </a:solidFill>
            </a:ln>
          </p:spPr>
          <p:txBody>
            <a:bodyPr wrap="square" lIns="0" tIns="0" rIns="0" bIns="0" rtlCol="0"/>
            <a:lstStyle/>
            <a:p/>
          </p:txBody>
        </p:sp>
        <p:sp>
          <p:nvSpPr>
            <p:cNvPr id="2537" name="object 2537" descr=""/>
            <p:cNvSpPr/>
            <p:nvPr/>
          </p:nvSpPr>
          <p:spPr>
            <a:xfrm>
              <a:off x="5625461" y="2506749"/>
              <a:ext cx="2540" cy="0"/>
            </a:xfrm>
            <a:custGeom>
              <a:avLst/>
              <a:gdLst/>
              <a:ahLst/>
              <a:cxnLst/>
              <a:rect l="l" t="t" r="r" b="b"/>
              <a:pathLst>
                <a:path w="2539" h="0">
                  <a:moveTo>
                    <a:pt x="2019" y="0"/>
                  </a:moveTo>
                  <a:lnTo>
                    <a:pt x="0" y="0"/>
                  </a:lnTo>
                </a:path>
              </a:pathLst>
            </a:custGeom>
            <a:ln w="3175">
              <a:solidFill>
                <a:srgbClr val="565658"/>
              </a:solidFill>
            </a:ln>
          </p:spPr>
          <p:txBody>
            <a:bodyPr wrap="square" lIns="0" tIns="0" rIns="0" bIns="0" rtlCol="0"/>
            <a:lstStyle/>
            <a:p/>
          </p:txBody>
        </p:sp>
        <p:sp>
          <p:nvSpPr>
            <p:cNvPr id="2538" name="object 2538" descr=""/>
            <p:cNvSpPr/>
            <p:nvPr/>
          </p:nvSpPr>
          <p:spPr>
            <a:xfrm>
              <a:off x="5632905" y="2547217"/>
              <a:ext cx="2540" cy="0"/>
            </a:xfrm>
            <a:custGeom>
              <a:avLst/>
              <a:gdLst/>
              <a:ahLst/>
              <a:cxnLst/>
              <a:rect l="l" t="t" r="r" b="b"/>
              <a:pathLst>
                <a:path w="2539" h="0">
                  <a:moveTo>
                    <a:pt x="0" y="0"/>
                  </a:moveTo>
                  <a:lnTo>
                    <a:pt x="2032" y="0"/>
                  </a:lnTo>
                </a:path>
              </a:pathLst>
            </a:custGeom>
            <a:ln w="3175">
              <a:solidFill>
                <a:srgbClr val="565658"/>
              </a:solidFill>
            </a:ln>
          </p:spPr>
          <p:txBody>
            <a:bodyPr wrap="square" lIns="0" tIns="0" rIns="0" bIns="0" rtlCol="0"/>
            <a:lstStyle/>
            <a:p/>
          </p:txBody>
        </p:sp>
        <p:sp>
          <p:nvSpPr>
            <p:cNvPr id="2539" name="object 2539" descr=""/>
            <p:cNvSpPr/>
            <p:nvPr/>
          </p:nvSpPr>
          <p:spPr>
            <a:xfrm>
              <a:off x="5632895" y="2542691"/>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2540" name="object 2540" descr=""/>
            <p:cNvSpPr/>
            <p:nvPr/>
          </p:nvSpPr>
          <p:spPr>
            <a:xfrm>
              <a:off x="5632905" y="2517439"/>
              <a:ext cx="2540" cy="0"/>
            </a:xfrm>
            <a:custGeom>
              <a:avLst/>
              <a:gdLst/>
              <a:ahLst/>
              <a:cxnLst/>
              <a:rect l="l" t="t" r="r" b="b"/>
              <a:pathLst>
                <a:path w="2539" h="0">
                  <a:moveTo>
                    <a:pt x="0" y="0"/>
                  </a:moveTo>
                  <a:lnTo>
                    <a:pt x="2032" y="0"/>
                  </a:lnTo>
                </a:path>
              </a:pathLst>
            </a:custGeom>
            <a:ln w="3175">
              <a:solidFill>
                <a:srgbClr val="565658"/>
              </a:solidFill>
            </a:ln>
          </p:spPr>
          <p:txBody>
            <a:bodyPr wrap="square" lIns="0" tIns="0" rIns="0" bIns="0" rtlCol="0"/>
            <a:lstStyle/>
            <a:p/>
          </p:txBody>
        </p:sp>
        <p:sp>
          <p:nvSpPr>
            <p:cNvPr id="2541" name="object 2541" descr=""/>
            <p:cNvSpPr/>
            <p:nvPr/>
          </p:nvSpPr>
          <p:spPr>
            <a:xfrm>
              <a:off x="5632895" y="2512913"/>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2542" name="object 2542" descr=""/>
            <p:cNvSpPr/>
            <p:nvPr/>
          </p:nvSpPr>
          <p:spPr>
            <a:xfrm>
              <a:off x="5630016" y="2554361"/>
              <a:ext cx="10795" cy="0"/>
            </a:xfrm>
            <a:custGeom>
              <a:avLst/>
              <a:gdLst/>
              <a:ahLst/>
              <a:cxnLst/>
              <a:rect l="l" t="t" r="r" b="b"/>
              <a:pathLst>
                <a:path w="10795" h="0">
                  <a:moveTo>
                    <a:pt x="0" y="0"/>
                  </a:moveTo>
                  <a:lnTo>
                    <a:pt x="10363" y="0"/>
                  </a:lnTo>
                </a:path>
              </a:pathLst>
            </a:custGeom>
            <a:ln w="3175">
              <a:solidFill>
                <a:srgbClr val="565658"/>
              </a:solidFill>
            </a:ln>
          </p:spPr>
          <p:txBody>
            <a:bodyPr wrap="square" lIns="0" tIns="0" rIns="0" bIns="0" rtlCol="0"/>
            <a:lstStyle/>
            <a:p/>
          </p:txBody>
        </p:sp>
        <p:sp>
          <p:nvSpPr>
            <p:cNvPr id="2543" name="object 2543" descr=""/>
            <p:cNvSpPr/>
            <p:nvPr/>
          </p:nvSpPr>
          <p:spPr>
            <a:xfrm>
              <a:off x="5630015" y="2505781"/>
              <a:ext cx="10795" cy="0"/>
            </a:xfrm>
            <a:custGeom>
              <a:avLst/>
              <a:gdLst/>
              <a:ahLst/>
              <a:cxnLst/>
              <a:rect l="l" t="t" r="r" b="b"/>
              <a:pathLst>
                <a:path w="10795" h="0">
                  <a:moveTo>
                    <a:pt x="10375" y="0"/>
                  </a:moveTo>
                  <a:lnTo>
                    <a:pt x="0" y="0"/>
                  </a:lnTo>
                </a:path>
              </a:pathLst>
            </a:custGeom>
            <a:ln w="3175">
              <a:solidFill>
                <a:srgbClr val="565658"/>
              </a:solidFill>
            </a:ln>
          </p:spPr>
          <p:txBody>
            <a:bodyPr wrap="square" lIns="0" tIns="0" rIns="0" bIns="0" rtlCol="0"/>
            <a:lstStyle/>
            <a:p/>
          </p:txBody>
        </p:sp>
        <p:sp>
          <p:nvSpPr>
            <p:cNvPr id="2544" name="object 2544" descr=""/>
            <p:cNvSpPr/>
            <p:nvPr/>
          </p:nvSpPr>
          <p:spPr>
            <a:xfrm>
              <a:off x="5635896" y="2510227"/>
              <a:ext cx="635" cy="635"/>
            </a:xfrm>
            <a:custGeom>
              <a:avLst/>
              <a:gdLst/>
              <a:ahLst/>
              <a:cxnLst/>
              <a:rect l="l" t="t" r="r" b="b"/>
              <a:pathLst>
                <a:path w="635" h="635">
                  <a:moveTo>
                    <a:pt x="190" y="266"/>
                  </a:moveTo>
                  <a:lnTo>
                    <a:pt x="0" y="0"/>
                  </a:lnTo>
                </a:path>
              </a:pathLst>
            </a:custGeom>
            <a:ln w="3175">
              <a:solidFill>
                <a:srgbClr val="565658"/>
              </a:solidFill>
            </a:ln>
          </p:spPr>
          <p:txBody>
            <a:bodyPr wrap="square" lIns="0" tIns="0" rIns="0" bIns="0" rtlCol="0"/>
            <a:lstStyle/>
            <a:p/>
          </p:txBody>
        </p:sp>
        <p:sp>
          <p:nvSpPr>
            <p:cNvPr id="2545" name="object 2545" descr=""/>
            <p:cNvSpPr/>
            <p:nvPr/>
          </p:nvSpPr>
          <p:spPr>
            <a:xfrm>
              <a:off x="5635895" y="2549630"/>
              <a:ext cx="635" cy="635"/>
            </a:xfrm>
            <a:custGeom>
              <a:avLst/>
              <a:gdLst/>
              <a:ahLst/>
              <a:cxnLst/>
              <a:rect l="l" t="t" r="r" b="b"/>
              <a:pathLst>
                <a:path w="635" h="635">
                  <a:moveTo>
                    <a:pt x="0" y="266"/>
                  </a:moveTo>
                  <a:lnTo>
                    <a:pt x="190" y="0"/>
                  </a:lnTo>
                </a:path>
              </a:pathLst>
            </a:custGeom>
            <a:ln w="3175">
              <a:solidFill>
                <a:srgbClr val="565658"/>
              </a:solidFill>
            </a:ln>
          </p:spPr>
          <p:txBody>
            <a:bodyPr wrap="square" lIns="0" tIns="0" rIns="0" bIns="0" rtlCol="0"/>
            <a:lstStyle/>
            <a:p/>
          </p:txBody>
        </p:sp>
        <p:sp>
          <p:nvSpPr>
            <p:cNvPr id="2546" name="object 2546" descr=""/>
            <p:cNvSpPr/>
            <p:nvPr/>
          </p:nvSpPr>
          <p:spPr>
            <a:xfrm>
              <a:off x="5620560" y="2549637"/>
              <a:ext cx="635" cy="635"/>
            </a:xfrm>
            <a:custGeom>
              <a:avLst/>
              <a:gdLst/>
              <a:ahLst/>
              <a:cxnLst/>
              <a:rect l="l" t="t" r="r" b="b"/>
              <a:pathLst>
                <a:path w="635" h="635">
                  <a:moveTo>
                    <a:pt x="0" y="0"/>
                  </a:moveTo>
                  <a:lnTo>
                    <a:pt x="190" y="266"/>
                  </a:lnTo>
                </a:path>
              </a:pathLst>
            </a:custGeom>
            <a:ln w="3175">
              <a:solidFill>
                <a:srgbClr val="565658"/>
              </a:solidFill>
            </a:ln>
          </p:spPr>
          <p:txBody>
            <a:bodyPr wrap="square" lIns="0" tIns="0" rIns="0" bIns="0" rtlCol="0"/>
            <a:lstStyle/>
            <a:p/>
          </p:txBody>
        </p:sp>
        <p:sp>
          <p:nvSpPr>
            <p:cNvPr id="2547" name="object 2547" descr=""/>
            <p:cNvSpPr/>
            <p:nvPr/>
          </p:nvSpPr>
          <p:spPr>
            <a:xfrm>
              <a:off x="5620555" y="2510234"/>
              <a:ext cx="635" cy="635"/>
            </a:xfrm>
            <a:custGeom>
              <a:avLst/>
              <a:gdLst/>
              <a:ahLst/>
              <a:cxnLst/>
              <a:rect l="l" t="t" r="r" b="b"/>
              <a:pathLst>
                <a:path w="635" h="635">
                  <a:moveTo>
                    <a:pt x="190" y="0"/>
                  </a:moveTo>
                  <a:lnTo>
                    <a:pt x="0" y="266"/>
                  </a:lnTo>
                </a:path>
              </a:pathLst>
            </a:custGeom>
            <a:ln w="3175">
              <a:solidFill>
                <a:srgbClr val="565658"/>
              </a:solidFill>
            </a:ln>
          </p:spPr>
          <p:txBody>
            <a:bodyPr wrap="square" lIns="0" tIns="0" rIns="0" bIns="0" rtlCol="0"/>
            <a:lstStyle/>
            <a:p/>
          </p:txBody>
        </p:sp>
        <p:sp>
          <p:nvSpPr>
            <p:cNvPr id="2548" name="object 2548" descr=""/>
            <p:cNvSpPr/>
            <p:nvPr/>
          </p:nvSpPr>
          <p:spPr>
            <a:xfrm>
              <a:off x="5627763" y="2505781"/>
              <a:ext cx="1270" cy="0"/>
            </a:xfrm>
            <a:custGeom>
              <a:avLst/>
              <a:gdLst/>
              <a:ahLst/>
              <a:cxnLst/>
              <a:rect l="l" t="t" r="r" b="b"/>
              <a:pathLst>
                <a:path w="1270" h="0">
                  <a:moveTo>
                    <a:pt x="1130" y="0"/>
                  </a:moveTo>
                  <a:lnTo>
                    <a:pt x="0" y="0"/>
                  </a:lnTo>
                </a:path>
              </a:pathLst>
            </a:custGeom>
            <a:ln w="3175">
              <a:solidFill>
                <a:srgbClr val="565658"/>
              </a:solidFill>
            </a:ln>
          </p:spPr>
          <p:txBody>
            <a:bodyPr wrap="square" lIns="0" tIns="0" rIns="0" bIns="0" rtlCol="0"/>
            <a:lstStyle/>
            <a:p/>
          </p:txBody>
        </p:sp>
        <p:sp>
          <p:nvSpPr>
            <p:cNvPr id="2549" name="object 2549" descr=""/>
            <p:cNvSpPr/>
            <p:nvPr/>
          </p:nvSpPr>
          <p:spPr>
            <a:xfrm>
              <a:off x="5627771" y="2554361"/>
              <a:ext cx="1270" cy="0"/>
            </a:xfrm>
            <a:custGeom>
              <a:avLst/>
              <a:gdLst/>
              <a:ahLst/>
              <a:cxnLst/>
              <a:rect l="l" t="t" r="r" b="b"/>
              <a:pathLst>
                <a:path w="1270" h="0">
                  <a:moveTo>
                    <a:pt x="0" y="0"/>
                  </a:moveTo>
                  <a:lnTo>
                    <a:pt x="1117" y="0"/>
                  </a:lnTo>
                </a:path>
              </a:pathLst>
            </a:custGeom>
            <a:ln w="3175">
              <a:solidFill>
                <a:srgbClr val="565658"/>
              </a:solidFill>
            </a:ln>
          </p:spPr>
          <p:txBody>
            <a:bodyPr wrap="square" lIns="0" tIns="0" rIns="0" bIns="0" rtlCol="0"/>
            <a:lstStyle/>
            <a:p/>
          </p:txBody>
        </p:sp>
        <p:sp>
          <p:nvSpPr>
            <p:cNvPr id="2550" name="object 2550" descr=""/>
            <p:cNvSpPr/>
            <p:nvPr/>
          </p:nvSpPr>
          <p:spPr>
            <a:xfrm>
              <a:off x="5635981" y="2532335"/>
              <a:ext cx="2540" cy="0"/>
            </a:xfrm>
            <a:custGeom>
              <a:avLst/>
              <a:gdLst/>
              <a:ahLst/>
              <a:cxnLst/>
              <a:rect l="l" t="t" r="r" b="b"/>
              <a:pathLst>
                <a:path w="2539" h="0">
                  <a:moveTo>
                    <a:pt x="0" y="0"/>
                  </a:moveTo>
                  <a:lnTo>
                    <a:pt x="2032" y="0"/>
                  </a:lnTo>
                </a:path>
              </a:pathLst>
            </a:custGeom>
            <a:ln w="3175">
              <a:solidFill>
                <a:srgbClr val="565658"/>
              </a:solidFill>
            </a:ln>
          </p:spPr>
          <p:txBody>
            <a:bodyPr wrap="square" lIns="0" tIns="0" rIns="0" bIns="0" rtlCol="0"/>
            <a:lstStyle/>
            <a:p/>
          </p:txBody>
        </p:sp>
        <p:sp>
          <p:nvSpPr>
            <p:cNvPr id="2551" name="object 2551" descr=""/>
            <p:cNvSpPr/>
            <p:nvPr/>
          </p:nvSpPr>
          <p:spPr>
            <a:xfrm>
              <a:off x="5635978" y="2527795"/>
              <a:ext cx="2540" cy="0"/>
            </a:xfrm>
            <a:custGeom>
              <a:avLst/>
              <a:gdLst/>
              <a:ahLst/>
              <a:cxnLst/>
              <a:rect l="l" t="t" r="r" b="b"/>
              <a:pathLst>
                <a:path w="2539" h="0">
                  <a:moveTo>
                    <a:pt x="2032" y="0"/>
                  </a:moveTo>
                  <a:lnTo>
                    <a:pt x="0" y="0"/>
                  </a:lnTo>
                </a:path>
              </a:pathLst>
            </a:custGeom>
            <a:ln w="3175">
              <a:solidFill>
                <a:srgbClr val="565658"/>
              </a:solidFill>
            </a:ln>
          </p:spPr>
          <p:txBody>
            <a:bodyPr wrap="square" lIns="0" tIns="0" rIns="0" bIns="0" rtlCol="0"/>
            <a:lstStyle/>
            <a:p/>
          </p:txBody>
        </p:sp>
        <p:sp>
          <p:nvSpPr>
            <p:cNvPr id="2552" name="object 2552" descr=""/>
            <p:cNvSpPr/>
            <p:nvPr/>
          </p:nvSpPr>
          <p:spPr>
            <a:xfrm>
              <a:off x="5661536" y="2553227"/>
              <a:ext cx="635" cy="635"/>
            </a:xfrm>
            <a:custGeom>
              <a:avLst/>
              <a:gdLst/>
              <a:ahLst/>
              <a:cxnLst/>
              <a:rect l="l" t="t" r="r" b="b"/>
              <a:pathLst>
                <a:path w="635" h="635">
                  <a:moveTo>
                    <a:pt x="0" y="266"/>
                  </a:moveTo>
                  <a:lnTo>
                    <a:pt x="190" y="0"/>
                  </a:lnTo>
                </a:path>
              </a:pathLst>
            </a:custGeom>
            <a:ln w="3175">
              <a:solidFill>
                <a:srgbClr val="565658"/>
              </a:solidFill>
            </a:ln>
          </p:spPr>
          <p:txBody>
            <a:bodyPr wrap="square" lIns="0" tIns="0" rIns="0" bIns="0" rtlCol="0"/>
            <a:lstStyle/>
            <a:p/>
          </p:txBody>
        </p:sp>
        <p:sp>
          <p:nvSpPr>
            <p:cNvPr id="2553" name="object 2553" descr=""/>
            <p:cNvSpPr/>
            <p:nvPr/>
          </p:nvSpPr>
          <p:spPr>
            <a:xfrm>
              <a:off x="5661539" y="2506631"/>
              <a:ext cx="635" cy="635"/>
            </a:xfrm>
            <a:custGeom>
              <a:avLst/>
              <a:gdLst/>
              <a:ahLst/>
              <a:cxnLst/>
              <a:rect l="l" t="t" r="r" b="b"/>
              <a:pathLst>
                <a:path w="635" h="635">
                  <a:moveTo>
                    <a:pt x="190" y="266"/>
                  </a:moveTo>
                  <a:lnTo>
                    <a:pt x="0" y="0"/>
                  </a:lnTo>
                </a:path>
              </a:pathLst>
            </a:custGeom>
            <a:ln w="3175">
              <a:solidFill>
                <a:srgbClr val="565658"/>
              </a:solidFill>
            </a:ln>
          </p:spPr>
          <p:txBody>
            <a:bodyPr wrap="square" lIns="0" tIns="0" rIns="0" bIns="0" rtlCol="0"/>
            <a:lstStyle/>
            <a:p/>
          </p:txBody>
        </p:sp>
        <p:sp>
          <p:nvSpPr>
            <p:cNvPr id="2554" name="object 2554" descr=""/>
            <p:cNvSpPr/>
            <p:nvPr/>
          </p:nvSpPr>
          <p:spPr>
            <a:xfrm>
              <a:off x="5653549" y="2551435"/>
              <a:ext cx="3175" cy="0"/>
            </a:xfrm>
            <a:custGeom>
              <a:avLst/>
              <a:gdLst/>
              <a:ahLst/>
              <a:cxnLst/>
              <a:rect l="l" t="t" r="r" b="b"/>
              <a:pathLst>
                <a:path w="3175" h="0">
                  <a:moveTo>
                    <a:pt x="0" y="0"/>
                  </a:moveTo>
                  <a:lnTo>
                    <a:pt x="3048" y="0"/>
                  </a:lnTo>
                </a:path>
              </a:pathLst>
            </a:custGeom>
            <a:ln w="3175">
              <a:solidFill>
                <a:srgbClr val="565658"/>
              </a:solidFill>
            </a:ln>
          </p:spPr>
          <p:txBody>
            <a:bodyPr wrap="square" lIns="0" tIns="0" rIns="0" bIns="0" rtlCol="0"/>
            <a:lstStyle/>
            <a:p/>
          </p:txBody>
        </p:sp>
        <p:sp>
          <p:nvSpPr>
            <p:cNvPr id="2555" name="object 2555" descr=""/>
            <p:cNvSpPr/>
            <p:nvPr/>
          </p:nvSpPr>
          <p:spPr>
            <a:xfrm>
              <a:off x="5653547" y="2544960"/>
              <a:ext cx="3175" cy="0"/>
            </a:xfrm>
            <a:custGeom>
              <a:avLst/>
              <a:gdLst/>
              <a:ahLst/>
              <a:cxnLst/>
              <a:rect l="l" t="t" r="r" b="b"/>
              <a:pathLst>
                <a:path w="3175" h="0">
                  <a:moveTo>
                    <a:pt x="3035" y="0"/>
                  </a:moveTo>
                  <a:lnTo>
                    <a:pt x="0" y="0"/>
                  </a:lnTo>
                </a:path>
              </a:pathLst>
            </a:custGeom>
            <a:ln w="3175">
              <a:solidFill>
                <a:srgbClr val="565658"/>
              </a:solidFill>
            </a:ln>
          </p:spPr>
          <p:txBody>
            <a:bodyPr wrap="square" lIns="0" tIns="0" rIns="0" bIns="0" rtlCol="0"/>
            <a:lstStyle/>
            <a:p/>
          </p:txBody>
        </p:sp>
        <p:sp>
          <p:nvSpPr>
            <p:cNvPr id="2556" name="object 2556" descr=""/>
            <p:cNvSpPr/>
            <p:nvPr/>
          </p:nvSpPr>
          <p:spPr>
            <a:xfrm>
              <a:off x="5653549" y="2515170"/>
              <a:ext cx="3175" cy="0"/>
            </a:xfrm>
            <a:custGeom>
              <a:avLst/>
              <a:gdLst/>
              <a:ahLst/>
              <a:cxnLst/>
              <a:rect l="l" t="t" r="r" b="b"/>
              <a:pathLst>
                <a:path w="3175" h="0">
                  <a:moveTo>
                    <a:pt x="0" y="0"/>
                  </a:moveTo>
                  <a:lnTo>
                    <a:pt x="3048" y="0"/>
                  </a:lnTo>
                </a:path>
              </a:pathLst>
            </a:custGeom>
            <a:ln w="3175">
              <a:solidFill>
                <a:srgbClr val="565658"/>
              </a:solidFill>
            </a:ln>
          </p:spPr>
          <p:txBody>
            <a:bodyPr wrap="square" lIns="0" tIns="0" rIns="0" bIns="0" rtlCol="0"/>
            <a:lstStyle/>
            <a:p/>
          </p:txBody>
        </p:sp>
        <p:sp>
          <p:nvSpPr>
            <p:cNvPr id="2557" name="object 2557" descr=""/>
            <p:cNvSpPr/>
            <p:nvPr/>
          </p:nvSpPr>
          <p:spPr>
            <a:xfrm>
              <a:off x="5653547" y="2508684"/>
              <a:ext cx="3175" cy="0"/>
            </a:xfrm>
            <a:custGeom>
              <a:avLst/>
              <a:gdLst/>
              <a:ahLst/>
              <a:cxnLst/>
              <a:rect l="l" t="t" r="r" b="b"/>
              <a:pathLst>
                <a:path w="3175" h="0">
                  <a:moveTo>
                    <a:pt x="3035" y="0"/>
                  </a:moveTo>
                  <a:lnTo>
                    <a:pt x="0" y="0"/>
                  </a:lnTo>
                </a:path>
              </a:pathLst>
            </a:custGeom>
            <a:ln w="3175">
              <a:solidFill>
                <a:srgbClr val="565658"/>
              </a:solidFill>
            </a:ln>
          </p:spPr>
          <p:txBody>
            <a:bodyPr wrap="square" lIns="0" tIns="0" rIns="0" bIns="0" rtlCol="0"/>
            <a:lstStyle/>
            <a:p/>
          </p:txBody>
        </p:sp>
        <p:sp>
          <p:nvSpPr>
            <p:cNvPr id="2558" name="object 2558" descr=""/>
            <p:cNvSpPr/>
            <p:nvPr/>
          </p:nvSpPr>
          <p:spPr>
            <a:xfrm>
              <a:off x="5693758" y="2566987"/>
              <a:ext cx="0" cy="6985"/>
            </a:xfrm>
            <a:custGeom>
              <a:avLst/>
              <a:gdLst/>
              <a:ahLst/>
              <a:cxnLst/>
              <a:rect l="l" t="t" r="r" b="b"/>
              <a:pathLst>
                <a:path w="0" h="6985">
                  <a:moveTo>
                    <a:pt x="0" y="0"/>
                  </a:moveTo>
                  <a:lnTo>
                    <a:pt x="0" y="6794"/>
                  </a:lnTo>
                </a:path>
              </a:pathLst>
            </a:custGeom>
            <a:ln w="3175">
              <a:solidFill>
                <a:srgbClr val="565658"/>
              </a:solidFill>
            </a:ln>
          </p:spPr>
          <p:txBody>
            <a:bodyPr wrap="square" lIns="0" tIns="0" rIns="0" bIns="0" rtlCol="0"/>
            <a:lstStyle/>
            <a:p/>
          </p:txBody>
        </p:sp>
        <p:sp>
          <p:nvSpPr>
            <p:cNvPr id="2559" name="object 2559" descr=""/>
            <p:cNvSpPr/>
            <p:nvPr/>
          </p:nvSpPr>
          <p:spPr>
            <a:xfrm>
              <a:off x="5698787" y="2570459"/>
              <a:ext cx="0" cy="3810"/>
            </a:xfrm>
            <a:custGeom>
              <a:avLst/>
              <a:gdLst/>
              <a:ahLst/>
              <a:cxnLst/>
              <a:rect l="l" t="t" r="r" b="b"/>
              <a:pathLst>
                <a:path w="0" h="3810">
                  <a:moveTo>
                    <a:pt x="0" y="0"/>
                  </a:moveTo>
                  <a:lnTo>
                    <a:pt x="0" y="3327"/>
                  </a:lnTo>
                </a:path>
              </a:pathLst>
            </a:custGeom>
            <a:ln w="3175">
              <a:solidFill>
                <a:srgbClr val="565658"/>
              </a:solidFill>
            </a:ln>
          </p:spPr>
          <p:txBody>
            <a:bodyPr wrap="square" lIns="0" tIns="0" rIns="0" bIns="0" rtlCol="0"/>
            <a:lstStyle/>
            <a:p/>
          </p:txBody>
        </p:sp>
        <p:sp>
          <p:nvSpPr>
            <p:cNvPr id="2560" name="object 2560" descr=""/>
            <p:cNvSpPr/>
            <p:nvPr/>
          </p:nvSpPr>
          <p:spPr>
            <a:xfrm>
              <a:off x="5727585" y="2463080"/>
              <a:ext cx="0" cy="5715"/>
            </a:xfrm>
            <a:custGeom>
              <a:avLst/>
              <a:gdLst/>
              <a:ahLst/>
              <a:cxnLst/>
              <a:rect l="l" t="t" r="r" b="b"/>
              <a:pathLst>
                <a:path w="0" h="5714">
                  <a:moveTo>
                    <a:pt x="0" y="0"/>
                  </a:moveTo>
                  <a:lnTo>
                    <a:pt x="0" y="5448"/>
                  </a:lnTo>
                </a:path>
              </a:pathLst>
            </a:custGeom>
            <a:ln w="3175">
              <a:solidFill>
                <a:srgbClr val="565658"/>
              </a:solidFill>
            </a:ln>
          </p:spPr>
          <p:txBody>
            <a:bodyPr wrap="square" lIns="0" tIns="0" rIns="0" bIns="0" rtlCol="0"/>
            <a:lstStyle/>
            <a:p/>
          </p:txBody>
        </p:sp>
        <p:sp>
          <p:nvSpPr>
            <p:cNvPr id="2561" name="object 2561" descr=""/>
            <p:cNvSpPr/>
            <p:nvPr/>
          </p:nvSpPr>
          <p:spPr>
            <a:xfrm>
              <a:off x="5693429" y="2566665"/>
              <a:ext cx="635" cy="635"/>
            </a:xfrm>
            <a:custGeom>
              <a:avLst/>
              <a:gdLst/>
              <a:ahLst/>
              <a:cxnLst/>
              <a:rect l="l" t="t" r="r" b="b"/>
              <a:pathLst>
                <a:path w="635" h="635">
                  <a:moveTo>
                    <a:pt x="0" y="0"/>
                  </a:moveTo>
                  <a:lnTo>
                    <a:pt x="317" y="330"/>
                  </a:lnTo>
                </a:path>
              </a:pathLst>
            </a:custGeom>
            <a:ln w="3175">
              <a:solidFill>
                <a:srgbClr val="565658"/>
              </a:solidFill>
            </a:ln>
          </p:spPr>
          <p:txBody>
            <a:bodyPr wrap="square" lIns="0" tIns="0" rIns="0" bIns="0" rtlCol="0"/>
            <a:lstStyle/>
            <a:p/>
          </p:txBody>
        </p:sp>
        <p:sp>
          <p:nvSpPr>
            <p:cNvPr id="2562" name="object 2562" descr=""/>
            <p:cNvSpPr/>
            <p:nvPr/>
          </p:nvSpPr>
          <p:spPr>
            <a:xfrm>
              <a:off x="5693429" y="2559123"/>
              <a:ext cx="0" cy="7620"/>
            </a:xfrm>
            <a:custGeom>
              <a:avLst/>
              <a:gdLst/>
              <a:ahLst/>
              <a:cxnLst/>
              <a:rect l="l" t="t" r="r" b="b"/>
              <a:pathLst>
                <a:path w="0" h="7619">
                  <a:moveTo>
                    <a:pt x="0" y="0"/>
                  </a:moveTo>
                  <a:lnTo>
                    <a:pt x="0" y="7543"/>
                  </a:lnTo>
                </a:path>
              </a:pathLst>
            </a:custGeom>
            <a:ln w="3175">
              <a:solidFill>
                <a:srgbClr val="565658"/>
              </a:solidFill>
            </a:ln>
          </p:spPr>
          <p:txBody>
            <a:bodyPr wrap="square" lIns="0" tIns="0" rIns="0" bIns="0" rtlCol="0"/>
            <a:lstStyle/>
            <a:p/>
          </p:txBody>
        </p:sp>
        <p:sp>
          <p:nvSpPr>
            <p:cNvPr id="2563" name="object 2563" descr=""/>
            <p:cNvSpPr/>
            <p:nvPr/>
          </p:nvSpPr>
          <p:spPr>
            <a:xfrm>
              <a:off x="5509100" y="2533723"/>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2564" name="object 2564" descr=""/>
            <p:cNvSpPr/>
            <p:nvPr/>
          </p:nvSpPr>
          <p:spPr>
            <a:xfrm>
              <a:off x="5509105" y="2532447"/>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2565" name="object 2565" descr=""/>
            <p:cNvSpPr/>
            <p:nvPr/>
          </p:nvSpPr>
          <p:spPr>
            <a:xfrm>
              <a:off x="5509100" y="2567942"/>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2566" name="object 2566" descr=""/>
            <p:cNvSpPr/>
            <p:nvPr/>
          </p:nvSpPr>
          <p:spPr>
            <a:xfrm>
              <a:off x="5509100" y="2558157"/>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2567" name="object 2567" descr=""/>
            <p:cNvSpPr/>
            <p:nvPr/>
          </p:nvSpPr>
          <p:spPr>
            <a:xfrm>
              <a:off x="5509100" y="2567794"/>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2568" name="object 2568" descr=""/>
            <p:cNvSpPr/>
            <p:nvPr/>
          </p:nvSpPr>
          <p:spPr>
            <a:xfrm>
              <a:off x="5507193" y="2477591"/>
              <a:ext cx="1270" cy="0"/>
            </a:xfrm>
            <a:custGeom>
              <a:avLst/>
              <a:gdLst/>
              <a:ahLst/>
              <a:cxnLst/>
              <a:rect l="l" t="t" r="r" b="b"/>
              <a:pathLst>
                <a:path w="1270" h="0">
                  <a:moveTo>
                    <a:pt x="647" y="0"/>
                  </a:moveTo>
                  <a:lnTo>
                    <a:pt x="0" y="0"/>
                  </a:lnTo>
                </a:path>
              </a:pathLst>
            </a:custGeom>
            <a:ln w="3175">
              <a:solidFill>
                <a:srgbClr val="565658"/>
              </a:solidFill>
            </a:ln>
          </p:spPr>
          <p:txBody>
            <a:bodyPr wrap="square" lIns="0" tIns="0" rIns="0" bIns="0" rtlCol="0"/>
            <a:lstStyle/>
            <a:p/>
          </p:txBody>
        </p:sp>
        <p:sp>
          <p:nvSpPr>
            <p:cNvPr id="2569" name="object 2569" descr=""/>
            <p:cNvSpPr/>
            <p:nvPr/>
          </p:nvSpPr>
          <p:spPr>
            <a:xfrm>
              <a:off x="5507196" y="2512578"/>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2570" name="object 2570" descr=""/>
            <p:cNvSpPr/>
            <p:nvPr/>
          </p:nvSpPr>
          <p:spPr>
            <a:xfrm>
              <a:off x="5509100" y="2509588"/>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2571" name="object 2571" descr=""/>
            <p:cNvSpPr/>
            <p:nvPr/>
          </p:nvSpPr>
          <p:spPr>
            <a:xfrm>
              <a:off x="5509100" y="2506959"/>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2572" name="object 2572" descr=""/>
            <p:cNvSpPr/>
            <p:nvPr/>
          </p:nvSpPr>
          <p:spPr>
            <a:xfrm>
              <a:off x="5509100" y="2487525"/>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2573" name="object 2573" descr=""/>
            <p:cNvSpPr/>
            <p:nvPr/>
          </p:nvSpPr>
          <p:spPr>
            <a:xfrm>
              <a:off x="6246958" y="2510023"/>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574" name="object 2574" descr=""/>
            <p:cNvSpPr/>
            <p:nvPr/>
          </p:nvSpPr>
          <p:spPr>
            <a:xfrm>
              <a:off x="6246958" y="2506451"/>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2575" name="object 2575" descr=""/>
            <p:cNvSpPr/>
            <p:nvPr/>
          </p:nvSpPr>
          <p:spPr>
            <a:xfrm>
              <a:off x="6246958" y="2502978"/>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576" name="object 2576" descr=""/>
            <p:cNvSpPr/>
            <p:nvPr/>
          </p:nvSpPr>
          <p:spPr>
            <a:xfrm>
              <a:off x="6246958" y="2499419"/>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2577" name="object 2577" descr=""/>
            <p:cNvSpPr/>
            <p:nvPr/>
          </p:nvSpPr>
          <p:spPr>
            <a:xfrm>
              <a:off x="6246958" y="2536291"/>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578" name="object 2578" descr=""/>
            <p:cNvSpPr/>
            <p:nvPr/>
          </p:nvSpPr>
          <p:spPr>
            <a:xfrm>
              <a:off x="6246958" y="2532732"/>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2579" name="object 2579" descr=""/>
            <p:cNvSpPr/>
            <p:nvPr/>
          </p:nvSpPr>
          <p:spPr>
            <a:xfrm>
              <a:off x="6247253" y="2532732"/>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580" name="object 2580" descr=""/>
            <p:cNvSpPr/>
            <p:nvPr/>
          </p:nvSpPr>
          <p:spPr>
            <a:xfrm>
              <a:off x="6247238" y="2536291"/>
              <a:ext cx="1905" cy="0"/>
            </a:xfrm>
            <a:custGeom>
              <a:avLst/>
              <a:gdLst/>
              <a:ahLst/>
              <a:cxnLst/>
              <a:rect l="l" t="t" r="r" b="b"/>
              <a:pathLst>
                <a:path w="1904" h="0">
                  <a:moveTo>
                    <a:pt x="0" y="0"/>
                  </a:moveTo>
                  <a:lnTo>
                    <a:pt x="1739" y="0"/>
                  </a:lnTo>
                </a:path>
              </a:pathLst>
            </a:custGeom>
            <a:ln w="3175">
              <a:solidFill>
                <a:srgbClr val="565658"/>
              </a:solidFill>
            </a:ln>
          </p:spPr>
          <p:txBody>
            <a:bodyPr wrap="square" lIns="0" tIns="0" rIns="0" bIns="0" rtlCol="0"/>
            <a:lstStyle/>
            <a:p/>
          </p:txBody>
        </p:sp>
        <p:sp>
          <p:nvSpPr>
            <p:cNvPr id="2581" name="object 2581" descr=""/>
            <p:cNvSpPr/>
            <p:nvPr/>
          </p:nvSpPr>
          <p:spPr>
            <a:xfrm>
              <a:off x="5688567" y="2627489"/>
              <a:ext cx="0" cy="2540"/>
            </a:xfrm>
            <a:custGeom>
              <a:avLst/>
              <a:gdLst/>
              <a:ahLst/>
              <a:cxnLst/>
              <a:rect l="l" t="t" r="r" b="b"/>
              <a:pathLst>
                <a:path w="0" h="2539">
                  <a:moveTo>
                    <a:pt x="0" y="2006"/>
                  </a:moveTo>
                  <a:lnTo>
                    <a:pt x="0" y="0"/>
                  </a:lnTo>
                </a:path>
              </a:pathLst>
            </a:custGeom>
            <a:ln w="3175">
              <a:solidFill>
                <a:srgbClr val="565658"/>
              </a:solidFill>
            </a:ln>
          </p:spPr>
          <p:txBody>
            <a:bodyPr wrap="square" lIns="0" tIns="0" rIns="0" bIns="0" rtlCol="0"/>
            <a:lstStyle/>
            <a:p/>
          </p:txBody>
        </p:sp>
        <p:sp>
          <p:nvSpPr>
            <p:cNvPr id="2582" name="object 2582" descr=""/>
            <p:cNvSpPr/>
            <p:nvPr/>
          </p:nvSpPr>
          <p:spPr>
            <a:xfrm>
              <a:off x="5688251" y="2629487"/>
              <a:ext cx="635" cy="635"/>
            </a:xfrm>
            <a:custGeom>
              <a:avLst/>
              <a:gdLst/>
              <a:ahLst/>
              <a:cxnLst/>
              <a:rect l="l" t="t" r="r" b="b"/>
              <a:pathLst>
                <a:path w="635" h="635">
                  <a:moveTo>
                    <a:pt x="0" y="330"/>
                  </a:moveTo>
                  <a:lnTo>
                    <a:pt x="317" y="0"/>
                  </a:lnTo>
                </a:path>
              </a:pathLst>
            </a:custGeom>
            <a:ln w="3175">
              <a:solidFill>
                <a:srgbClr val="565658"/>
              </a:solidFill>
            </a:ln>
          </p:spPr>
          <p:txBody>
            <a:bodyPr wrap="square" lIns="0" tIns="0" rIns="0" bIns="0" rtlCol="0"/>
            <a:lstStyle/>
            <a:p/>
          </p:txBody>
        </p:sp>
        <p:sp>
          <p:nvSpPr>
            <p:cNvPr id="2583" name="object 2583" descr=""/>
            <p:cNvSpPr/>
            <p:nvPr/>
          </p:nvSpPr>
          <p:spPr>
            <a:xfrm>
              <a:off x="5502855" y="2575247"/>
              <a:ext cx="1905" cy="0"/>
            </a:xfrm>
            <a:custGeom>
              <a:avLst/>
              <a:gdLst/>
              <a:ahLst/>
              <a:cxnLst/>
              <a:rect l="l" t="t" r="r" b="b"/>
              <a:pathLst>
                <a:path w="1904" h="0">
                  <a:moveTo>
                    <a:pt x="0" y="0"/>
                  </a:moveTo>
                  <a:lnTo>
                    <a:pt x="1752" y="0"/>
                  </a:lnTo>
                </a:path>
              </a:pathLst>
            </a:custGeom>
            <a:ln w="3175">
              <a:solidFill>
                <a:srgbClr val="565658"/>
              </a:solidFill>
            </a:ln>
          </p:spPr>
          <p:txBody>
            <a:bodyPr wrap="square" lIns="0" tIns="0" rIns="0" bIns="0" rtlCol="0"/>
            <a:lstStyle/>
            <a:p/>
          </p:txBody>
        </p:sp>
        <p:sp>
          <p:nvSpPr>
            <p:cNvPr id="2584" name="object 2584" descr=""/>
            <p:cNvSpPr/>
            <p:nvPr/>
          </p:nvSpPr>
          <p:spPr>
            <a:xfrm>
              <a:off x="5502864" y="2571688"/>
              <a:ext cx="1905" cy="0"/>
            </a:xfrm>
            <a:custGeom>
              <a:avLst/>
              <a:gdLst/>
              <a:ahLst/>
              <a:cxnLst/>
              <a:rect l="l" t="t" r="r" b="b"/>
              <a:pathLst>
                <a:path w="1904" h="0">
                  <a:moveTo>
                    <a:pt x="1752" y="0"/>
                  </a:moveTo>
                  <a:lnTo>
                    <a:pt x="0" y="0"/>
                  </a:lnTo>
                </a:path>
              </a:pathLst>
            </a:custGeom>
            <a:ln w="3175">
              <a:solidFill>
                <a:srgbClr val="565658"/>
              </a:solidFill>
            </a:ln>
          </p:spPr>
          <p:txBody>
            <a:bodyPr wrap="square" lIns="0" tIns="0" rIns="0" bIns="0" rtlCol="0"/>
            <a:lstStyle/>
            <a:p/>
          </p:txBody>
        </p:sp>
        <p:sp>
          <p:nvSpPr>
            <p:cNvPr id="2585" name="object 2585" descr=""/>
            <p:cNvSpPr/>
            <p:nvPr/>
          </p:nvSpPr>
          <p:spPr>
            <a:xfrm>
              <a:off x="6247253" y="2544924"/>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586" name="object 2586" descr=""/>
            <p:cNvSpPr/>
            <p:nvPr/>
          </p:nvSpPr>
          <p:spPr>
            <a:xfrm>
              <a:off x="6247238" y="2548495"/>
              <a:ext cx="1905" cy="0"/>
            </a:xfrm>
            <a:custGeom>
              <a:avLst/>
              <a:gdLst/>
              <a:ahLst/>
              <a:cxnLst/>
              <a:rect l="l" t="t" r="r" b="b"/>
              <a:pathLst>
                <a:path w="1904" h="0">
                  <a:moveTo>
                    <a:pt x="0" y="0"/>
                  </a:moveTo>
                  <a:lnTo>
                    <a:pt x="1739" y="0"/>
                  </a:lnTo>
                </a:path>
              </a:pathLst>
            </a:custGeom>
            <a:ln w="3175">
              <a:solidFill>
                <a:srgbClr val="565658"/>
              </a:solidFill>
            </a:ln>
          </p:spPr>
          <p:txBody>
            <a:bodyPr wrap="square" lIns="0" tIns="0" rIns="0" bIns="0" rtlCol="0"/>
            <a:lstStyle/>
            <a:p/>
          </p:txBody>
        </p:sp>
        <p:sp>
          <p:nvSpPr>
            <p:cNvPr id="2587" name="object 2587" descr=""/>
            <p:cNvSpPr/>
            <p:nvPr/>
          </p:nvSpPr>
          <p:spPr>
            <a:xfrm>
              <a:off x="5506817" y="2529743"/>
              <a:ext cx="2540" cy="0"/>
            </a:xfrm>
            <a:custGeom>
              <a:avLst/>
              <a:gdLst/>
              <a:ahLst/>
              <a:cxnLst/>
              <a:rect l="l" t="t" r="r" b="b"/>
              <a:pathLst>
                <a:path w="2539" h="0">
                  <a:moveTo>
                    <a:pt x="0" y="0"/>
                  </a:moveTo>
                  <a:lnTo>
                    <a:pt x="2324" y="0"/>
                  </a:lnTo>
                </a:path>
              </a:pathLst>
            </a:custGeom>
            <a:ln w="3175">
              <a:solidFill>
                <a:srgbClr val="565658"/>
              </a:solidFill>
            </a:ln>
          </p:spPr>
          <p:txBody>
            <a:bodyPr wrap="square" lIns="0" tIns="0" rIns="0" bIns="0" rtlCol="0"/>
            <a:lstStyle/>
            <a:p/>
          </p:txBody>
        </p:sp>
        <p:sp>
          <p:nvSpPr>
            <p:cNvPr id="2588" name="object 2588" descr=""/>
            <p:cNvSpPr/>
            <p:nvPr/>
          </p:nvSpPr>
          <p:spPr>
            <a:xfrm>
              <a:off x="5506806" y="2525203"/>
              <a:ext cx="2540" cy="0"/>
            </a:xfrm>
            <a:custGeom>
              <a:avLst/>
              <a:gdLst/>
              <a:ahLst/>
              <a:cxnLst/>
              <a:rect l="l" t="t" r="r" b="b"/>
              <a:pathLst>
                <a:path w="2539" h="0">
                  <a:moveTo>
                    <a:pt x="2336" y="0"/>
                  </a:moveTo>
                  <a:lnTo>
                    <a:pt x="0" y="0"/>
                  </a:lnTo>
                </a:path>
              </a:pathLst>
            </a:custGeom>
            <a:ln w="3175">
              <a:solidFill>
                <a:srgbClr val="565658"/>
              </a:solidFill>
            </a:ln>
          </p:spPr>
          <p:txBody>
            <a:bodyPr wrap="square" lIns="0" tIns="0" rIns="0" bIns="0" rtlCol="0"/>
            <a:lstStyle/>
            <a:p/>
          </p:txBody>
        </p:sp>
        <p:sp>
          <p:nvSpPr>
            <p:cNvPr id="2589" name="object 2589" descr=""/>
            <p:cNvSpPr/>
            <p:nvPr/>
          </p:nvSpPr>
          <p:spPr>
            <a:xfrm>
              <a:off x="6246958" y="2522215"/>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590" name="object 2590" descr=""/>
            <p:cNvSpPr/>
            <p:nvPr/>
          </p:nvSpPr>
          <p:spPr>
            <a:xfrm>
              <a:off x="6246958" y="2518655"/>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2591" name="object 2591" descr=""/>
            <p:cNvSpPr/>
            <p:nvPr/>
          </p:nvSpPr>
          <p:spPr>
            <a:xfrm>
              <a:off x="5506817" y="2589658"/>
              <a:ext cx="2540" cy="0"/>
            </a:xfrm>
            <a:custGeom>
              <a:avLst/>
              <a:gdLst/>
              <a:ahLst/>
              <a:cxnLst/>
              <a:rect l="l" t="t" r="r" b="b"/>
              <a:pathLst>
                <a:path w="2539" h="0">
                  <a:moveTo>
                    <a:pt x="0" y="0"/>
                  </a:moveTo>
                  <a:lnTo>
                    <a:pt x="2324" y="0"/>
                  </a:lnTo>
                </a:path>
              </a:pathLst>
            </a:custGeom>
            <a:ln w="3175">
              <a:solidFill>
                <a:srgbClr val="565658"/>
              </a:solidFill>
            </a:ln>
          </p:spPr>
          <p:txBody>
            <a:bodyPr wrap="square" lIns="0" tIns="0" rIns="0" bIns="0" rtlCol="0"/>
            <a:lstStyle/>
            <a:p/>
          </p:txBody>
        </p:sp>
        <p:sp>
          <p:nvSpPr>
            <p:cNvPr id="2592" name="object 2592" descr=""/>
            <p:cNvSpPr/>
            <p:nvPr/>
          </p:nvSpPr>
          <p:spPr>
            <a:xfrm>
              <a:off x="5506806" y="2585119"/>
              <a:ext cx="2540" cy="0"/>
            </a:xfrm>
            <a:custGeom>
              <a:avLst/>
              <a:gdLst/>
              <a:ahLst/>
              <a:cxnLst/>
              <a:rect l="l" t="t" r="r" b="b"/>
              <a:pathLst>
                <a:path w="2539" h="0">
                  <a:moveTo>
                    <a:pt x="2336" y="0"/>
                  </a:moveTo>
                  <a:lnTo>
                    <a:pt x="0" y="0"/>
                  </a:lnTo>
                </a:path>
              </a:pathLst>
            </a:custGeom>
            <a:ln w="3175">
              <a:solidFill>
                <a:srgbClr val="565658"/>
              </a:solidFill>
            </a:ln>
          </p:spPr>
          <p:txBody>
            <a:bodyPr wrap="square" lIns="0" tIns="0" rIns="0" bIns="0" rtlCol="0"/>
            <a:lstStyle/>
            <a:p/>
          </p:txBody>
        </p:sp>
        <p:sp>
          <p:nvSpPr>
            <p:cNvPr id="2593" name="object 2593" descr=""/>
            <p:cNvSpPr/>
            <p:nvPr/>
          </p:nvSpPr>
          <p:spPr>
            <a:xfrm>
              <a:off x="5808397" y="2466589"/>
              <a:ext cx="635" cy="635"/>
            </a:xfrm>
            <a:custGeom>
              <a:avLst/>
              <a:gdLst/>
              <a:ahLst/>
              <a:cxnLst/>
              <a:rect l="l" t="t" r="r" b="b"/>
              <a:pathLst>
                <a:path w="635" h="635">
                  <a:moveTo>
                    <a:pt x="622" y="609"/>
                  </a:moveTo>
                  <a:lnTo>
                    <a:pt x="0" y="0"/>
                  </a:lnTo>
                </a:path>
              </a:pathLst>
            </a:custGeom>
            <a:ln w="3175">
              <a:solidFill>
                <a:srgbClr val="565658"/>
              </a:solidFill>
            </a:ln>
          </p:spPr>
          <p:txBody>
            <a:bodyPr wrap="square" lIns="0" tIns="0" rIns="0" bIns="0" rtlCol="0"/>
            <a:lstStyle/>
            <a:p/>
          </p:txBody>
        </p:sp>
        <p:sp>
          <p:nvSpPr>
            <p:cNvPr id="2594" name="object 2594" descr=""/>
            <p:cNvSpPr/>
            <p:nvPr/>
          </p:nvSpPr>
          <p:spPr>
            <a:xfrm>
              <a:off x="5856871" y="2429896"/>
              <a:ext cx="635" cy="635"/>
            </a:xfrm>
            <a:custGeom>
              <a:avLst/>
              <a:gdLst/>
              <a:ahLst/>
              <a:cxnLst/>
              <a:rect l="l" t="t" r="r" b="b"/>
              <a:pathLst>
                <a:path w="635" h="635">
                  <a:moveTo>
                    <a:pt x="355" y="342"/>
                  </a:moveTo>
                  <a:lnTo>
                    <a:pt x="0" y="0"/>
                  </a:lnTo>
                </a:path>
              </a:pathLst>
            </a:custGeom>
            <a:ln w="3175">
              <a:solidFill>
                <a:srgbClr val="565658"/>
              </a:solidFill>
            </a:ln>
          </p:spPr>
          <p:txBody>
            <a:bodyPr wrap="square" lIns="0" tIns="0" rIns="0" bIns="0" rtlCol="0"/>
            <a:lstStyle/>
            <a:p/>
          </p:txBody>
        </p:sp>
        <p:sp>
          <p:nvSpPr>
            <p:cNvPr id="2595" name="object 2595" descr=""/>
            <p:cNvSpPr/>
            <p:nvPr/>
          </p:nvSpPr>
          <p:spPr>
            <a:xfrm>
              <a:off x="5854584" y="2429892"/>
              <a:ext cx="1905" cy="1905"/>
            </a:xfrm>
            <a:custGeom>
              <a:avLst/>
              <a:gdLst/>
              <a:ahLst/>
              <a:cxnLst/>
              <a:rect l="l" t="t" r="r" b="b"/>
              <a:pathLst>
                <a:path w="1904" h="1905">
                  <a:moveTo>
                    <a:pt x="1371" y="0"/>
                  </a:moveTo>
                  <a:lnTo>
                    <a:pt x="0" y="1320"/>
                  </a:lnTo>
                </a:path>
              </a:pathLst>
            </a:custGeom>
            <a:ln w="3175">
              <a:solidFill>
                <a:srgbClr val="565658"/>
              </a:solidFill>
            </a:ln>
          </p:spPr>
          <p:txBody>
            <a:bodyPr wrap="square" lIns="0" tIns="0" rIns="0" bIns="0" rtlCol="0"/>
            <a:lstStyle/>
            <a:p/>
          </p:txBody>
        </p:sp>
        <p:sp>
          <p:nvSpPr>
            <p:cNvPr id="2596" name="object 2596" descr=""/>
            <p:cNvSpPr/>
            <p:nvPr/>
          </p:nvSpPr>
          <p:spPr>
            <a:xfrm>
              <a:off x="5883197" y="2610482"/>
              <a:ext cx="30480" cy="0"/>
            </a:xfrm>
            <a:custGeom>
              <a:avLst/>
              <a:gdLst/>
              <a:ahLst/>
              <a:cxnLst/>
              <a:rect l="l" t="t" r="r" b="b"/>
              <a:pathLst>
                <a:path w="30479" h="0">
                  <a:moveTo>
                    <a:pt x="0" y="0"/>
                  </a:moveTo>
                  <a:lnTo>
                    <a:pt x="30480" y="0"/>
                  </a:lnTo>
                </a:path>
              </a:pathLst>
            </a:custGeom>
            <a:ln w="3175">
              <a:solidFill>
                <a:srgbClr val="565658"/>
              </a:solidFill>
            </a:ln>
          </p:spPr>
          <p:txBody>
            <a:bodyPr wrap="square" lIns="0" tIns="0" rIns="0" bIns="0" rtlCol="0"/>
            <a:lstStyle/>
            <a:p/>
          </p:txBody>
        </p:sp>
        <p:sp>
          <p:nvSpPr>
            <p:cNvPr id="2597" name="object 2597" descr=""/>
            <p:cNvSpPr/>
            <p:nvPr/>
          </p:nvSpPr>
          <p:spPr>
            <a:xfrm>
              <a:off x="5855497" y="2585778"/>
              <a:ext cx="0" cy="17145"/>
            </a:xfrm>
            <a:custGeom>
              <a:avLst/>
              <a:gdLst/>
              <a:ahLst/>
              <a:cxnLst/>
              <a:rect l="l" t="t" r="r" b="b"/>
              <a:pathLst>
                <a:path w="0" h="17144">
                  <a:moveTo>
                    <a:pt x="0" y="16840"/>
                  </a:moveTo>
                  <a:lnTo>
                    <a:pt x="0" y="0"/>
                  </a:lnTo>
                </a:path>
              </a:pathLst>
            </a:custGeom>
            <a:ln w="3175">
              <a:solidFill>
                <a:srgbClr val="565658"/>
              </a:solidFill>
            </a:ln>
          </p:spPr>
          <p:txBody>
            <a:bodyPr wrap="square" lIns="0" tIns="0" rIns="0" bIns="0" rtlCol="0"/>
            <a:lstStyle/>
            <a:p/>
          </p:txBody>
        </p:sp>
        <p:sp>
          <p:nvSpPr>
            <p:cNvPr id="2598" name="object 2598" descr=""/>
            <p:cNvSpPr/>
            <p:nvPr/>
          </p:nvSpPr>
          <p:spPr>
            <a:xfrm>
              <a:off x="5848943" y="2457822"/>
              <a:ext cx="1270" cy="1905"/>
            </a:xfrm>
            <a:custGeom>
              <a:avLst/>
              <a:gdLst/>
              <a:ahLst/>
              <a:cxnLst/>
              <a:rect l="l" t="t" r="r" b="b"/>
              <a:pathLst>
                <a:path w="1270" h="1905">
                  <a:moveTo>
                    <a:pt x="0" y="0"/>
                  </a:moveTo>
                  <a:lnTo>
                    <a:pt x="660" y="1841"/>
                  </a:lnTo>
                </a:path>
              </a:pathLst>
            </a:custGeom>
            <a:ln w="3175">
              <a:solidFill>
                <a:srgbClr val="565658"/>
              </a:solidFill>
            </a:ln>
          </p:spPr>
          <p:txBody>
            <a:bodyPr wrap="square" lIns="0" tIns="0" rIns="0" bIns="0" rtlCol="0"/>
            <a:lstStyle/>
            <a:p/>
          </p:txBody>
        </p:sp>
        <p:sp>
          <p:nvSpPr>
            <p:cNvPr id="2599" name="object 2599" descr=""/>
            <p:cNvSpPr/>
            <p:nvPr/>
          </p:nvSpPr>
          <p:spPr>
            <a:xfrm>
              <a:off x="5852473" y="2456538"/>
              <a:ext cx="1270" cy="1905"/>
            </a:xfrm>
            <a:custGeom>
              <a:avLst/>
              <a:gdLst/>
              <a:ahLst/>
              <a:cxnLst/>
              <a:rect l="l" t="t" r="r" b="b"/>
              <a:pathLst>
                <a:path w="1270" h="1905">
                  <a:moveTo>
                    <a:pt x="660" y="1828"/>
                  </a:moveTo>
                  <a:lnTo>
                    <a:pt x="0" y="0"/>
                  </a:lnTo>
                </a:path>
              </a:pathLst>
            </a:custGeom>
            <a:ln w="3175">
              <a:solidFill>
                <a:srgbClr val="565658"/>
              </a:solidFill>
            </a:ln>
          </p:spPr>
          <p:txBody>
            <a:bodyPr wrap="square" lIns="0" tIns="0" rIns="0" bIns="0" rtlCol="0"/>
            <a:lstStyle/>
            <a:p/>
          </p:txBody>
        </p:sp>
        <p:sp>
          <p:nvSpPr>
            <p:cNvPr id="2600" name="object 2600" descr=""/>
            <p:cNvSpPr/>
            <p:nvPr/>
          </p:nvSpPr>
          <p:spPr>
            <a:xfrm>
              <a:off x="5822153" y="2585777"/>
              <a:ext cx="0" cy="17145"/>
            </a:xfrm>
            <a:custGeom>
              <a:avLst/>
              <a:gdLst/>
              <a:ahLst/>
              <a:cxnLst/>
              <a:rect l="l" t="t" r="r" b="b"/>
              <a:pathLst>
                <a:path w="0" h="17144">
                  <a:moveTo>
                    <a:pt x="0" y="0"/>
                  </a:moveTo>
                  <a:lnTo>
                    <a:pt x="0" y="16840"/>
                  </a:lnTo>
                </a:path>
              </a:pathLst>
            </a:custGeom>
            <a:ln w="3175">
              <a:solidFill>
                <a:srgbClr val="565658"/>
              </a:solidFill>
            </a:ln>
          </p:spPr>
          <p:txBody>
            <a:bodyPr wrap="square" lIns="0" tIns="0" rIns="0" bIns="0" rtlCol="0"/>
            <a:lstStyle/>
            <a:p/>
          </p:txBody>
        </p:sp>
        <p:sp>
          <p:nvSpPr>
            <p:cNvPr id="2601" name="object 2601" descr=""/>
            <p:cNvSpPr/>
            <p:nvPr/>
          </p:nvSpPr>
          <p:spPr>
            <a:xfrm>
              <a:off x="5930122" y="2598067"/>
              <a:ext cx="0" cy="1270"/>
            </a:xfrm>
            <a:custGeom>
              <a:avLst/>
              <a:gdLst/>
              <a:ahLst/>
              <a:cxnLst/>
              <a:rect l="l" t="t" r="r" b="b"/>
              <a:pathLst>
                <a:path w="0" h="1269">
                  <a:moveTo>
                    <a:pt x="0" y="1066"/>
                  </a:moveTo>
                  <a:lnTo>
                    <a:pt x="0" y="0"/>
                  </a:lnTo>
                </a:path>
              </a:pathLst>
            </a:custGeom>
            <a:ln w="3175">
              <a:solidFill>
                <a:srgbClr val="565658"/>
              </a:solidFill>
            </a:ln>
          </p:spPr>
          <p:txBody>
            <a:bodyPr wrap="square" lIns="0" tIns="0" rIns="0" bIns="0" rtlCol="0"/>
            <a:lstStyle/>
            <a:p/>
          </p:txBody>
        </p:sp>
        <p:sp>
          <p:nvSpPr>
            <p:cNvPr id="2602" name="object 2602" descr=""/>
            <p:cNvSpPr/>
            <p:nvPr/>
          </p:nvSpPr>
          <p:spPr>
            <a:xfrm>
              <a:off x="5926369" y="2598067"/>
              <a:ext cx="0" cy="1270"/>
            </a:xfrm>
            <a:custGeom>
              <a:avLst/>
              <a:gdLst/>
              <a:ahLst/>
              <a:cxnLst/>
              <a:rect l="l" t="t" r="r" b="b"/>
              <a:pathLst>
                <a:path w="0" h="1269">
                  <a:moveTo>
                    <a:pt x="0" y="0"/>
                  </a:moveTo>
                  <a:lnTo>
                    <a:pt x="0" y="1079"/>
                  </a:lnTo>
                </a:path>
              </a:pathLst>
            </a:custGeom>
            <a:ln w="3175">
              <a:solidFill>
                <a:srgbClr val="565658"/>
              </a:solidFill>
            </a:ln>
          </p:spPr>
          <p:txBody>
            <a:bodyPr wrap="square" lIns="0" tIns="0" rIns="0" bIns="0" rtlCol="0"/>
            <a:lstStyle/>
            <a:p/>
          </p:txBody>
        </p:sp>
        <p:sp>
          <p:nvSpPr>
            <p:cNvPr id="2603" name="object 2603" descr=""/>
            <p:cNvSpPr/>
            <p:nvPr/>
          </p:nvSpPr>
          <p:spPr>
            <a:xfrm>
              <a:off x="5904213" y="2597905"/>
              <a:ext cx="0" cy="1270"/>
            </a:xfrm>
            <a:custGeom>
              <a:avLst/>
              <a:gdLst/>
              <a:ahLst/>
              <a:cxnLst/>
              <a:rect l="l" t="t" r="r" b="b"/>
              <a:pathLst>
                <a:path w="0" h="1269">
                  <a:moveTo>
                    <a:pt x="0" y="1066"/>
                  </a:moveTo>
                  <a:lnTo>
                    <a:pt x="0" y="0"/>
                  </a:lnTo>
                </a:path>
              </a:pathLst>
            </a:custGeom>
            <a:ln w="3175">
              <a:solidFill>
                <a:srgbClr val="565658"/>
              </a:solidFill>
            </a:ln>
          </p:spPr>
          <p:txBody>
            <a:bodyPr wrap="square" lIns="0" tIns="0" rIns="0" bIns="0" rtlCol="0"/>
            <a:lstStyle/>
            <a:p/>
          </p:txBody>
        </p:sp>
        <p:sp>
          <p:nvSpPr>
            <p:cNvPr id="2604" name="object 2604" descr=""/>
            <p:cNvSpPr/>
            <p:nvPr/>
          </p:nvSpPr>
          <p:spPr>
            <a:xfrm>
              <a:off x="5900455" y="2597905"/>
              <a:ext cx="0" cy="1270"/>
            </a:xfrm>
            <a:custGeom>
              <a:avLst/>
              <a:gdLst/>
              <a:ahLst/>
              <a:cxnLst/>
              <a:rect l="l" t="t" r="r" b="b"/>
              <a:pathLst>
                <a:path w="0" h="1269">
                  <a:moveTo>
                    <a:pt x="0" y="0"/>
                  </a:moveTo>
                  <a:lnTo>
                    <a:pt x="0" y="1054"/>
                  </a:lnTo>
                </a:path>
              </a:pathLst>
            </a:custGeom>
            <a:ln w="3175">
              <a:solidFill>
                <a:srgbClr val="565658"/>
              </a:solidFill>
            </a:ln>
          </p:spPr>
          <p:txBody>
            <a:bodyPr wrap="square" lIns="0" tIns="0" rIns="0" bIns="0" rtlCol="0"/>
            <a:lstStyle/>
            <a:p/>
          </p:txBody>
        </p:sp>
        <p:sp>
          <p:nvSpPr>
            <p:cNvPr id="2605" name="object 2605" descr=""/>
            <p:cNvSpPr/>
            <p:nvPr/>
          </p:nvSpPr>
          <p:spPr>
            <a:xfrm>
              <a:off x="5909137" y="2472159"/>
              <a:ext cx="0" cy="1905"/>
            </a:xfrm>
            <a:custGeom>
              <a:avLst/>
              <a:gdLst/>
              <a:ahLst/>
              <a:cxnLst/>
              <a:rect l="l" t="t" r="r" b="b"/>
              <a:pathLst>
                <a:path w="0" h="1905">
                  <a:moveTo>
                    <a:pt x="0" y="0"/>
                  </a:moveTo>
                  <a:lnTo>
                    <a:pt x="0" y="1549"/>
                  </a:lnTo>
                </a:path>
              </a:pathLst>
            </a:custGeom>
            <a:ln w="3175">
              <a:solidFill>
                <a:srgbClr val="565658"/>
              </a:solidFill>
            </a:ln>
          </p:spPr>
          <p:txBody>
            <a:bodyPr wrap="square" lIns="0" tIns="0" rIns="0" bIns="0" rtlCol="0"/>
            <a:lstStyle/>
            <a:p/>
          </p:txBody>
        </p:sp>
        <p:sp>
          <p:nvSpPr>
            <p:cNvPr id="2606" name="object 2606" descr=""/>
            <p:cNvSpPr/>
            <p:nvPr/>
          </p:nvSpPr>
          <p:spPr>
            <a:xfrm>
              <a:off x="5915618" y="2472160"/>
              <a:ext cx="0" cy="1905"/>
            </a:xfrm>
            <a:custGeom>
              <a:avLst/>
              <a:gdLst/>
              <a:ahLst/>
              <a:cxnLst/>
              <a:rect l="l" t="t" r="r" b="b"/>
              <a:pathLst>
                <a:path w="0" h="1905">
                  <a:moveTo>
                    <a:pt x="0" y="1549"/>
                  </a:moveTo>
                  <a:lnTo>
                    <a:pt x="0" y="0"/>
                  </a:lnTo>
                </a:path>
              </a:pathLst>
            </a:custGeom>
            <a:ln w="3175">
              <a:solidFill>
                <a:srgbClr val="565658"/>
              </a:solidFill>
            </a:ln>
          </p:spPr>
          <p:txBody>
            <a:bodyPr wrap="square" lIns="0" tIns="0" rIns="0" bIns="0" rtlCol="0"/>
            <a:lstStyle/>
            <a:p/>
          </p:txBody>
        </p:sp>
        <p:sp>
          <p:nvSpPr>
            <p:cNvPr id="2607" name="object 2607" descr=""/>
            <p:cNvSpPr/>
            <p:nvPr/>
          </p:nvSpPr>
          <p:spPr>
            <a:xfrm>
              <a:off x="5915618" y="2579892"/>
              <a:ext cx="0" cy="3175"/>
            </a:xfrm>
            <a:custGeom>
              <a:avLst/>
              <a:gdLst/>
              <a:ahLst/>
              <a:cxnLst/>
              <a:rect l="l" t="t" r="r" b="b"/>
              <a:pathLst>
                <a:path w="0" h="3175">
                  <a:moveTo>
                    <a:pt x="0" y="2895"/>
                  </a:moveTo>
                  <a:lnTo>
                    <a:pt x="0" y="0"/>
                  </a:lnTo>
                </a:path>
              </a:pathLst>
            </a:custGeom>
            <a:ln w="3175">
              <a:solidFill>
                <a:srgbClr val="565658"/>
              </a:solidFill>
            </a:ln>
          </p:spPr>
          <p:txBody>
            <a:bodyPr wrap="square" lIns="0" tIns="0" rIns="0" bIns="0" rtlCol="0"/>
            <a:lstStyle/>
            <a:p/>
          </p:txBody>
        </p:sp>
        <p:sp>
          <p:nvSpPr>
            <p:cNvPr id="2608" name="object 2608" descr=""/>
            <p:cNvSpPr/>
            <p:nvPr/>
          </p:nvSpPr>
          <p:spPr>
            <a:xfrm>
              <a:off x="5909137" y="2580692"/>
              <a:ext cx="0" cy="2540"/>
            </a:xfrm>
            <a:custGeom>
              <a:avLst/>
              <a:gdLst/>
              <a:ahLst/>
              <a:cxnLst/>
              <a:rect l="l" t="t" r="r" b="b"/>
              <a:pathLst>
                <a:path w="0" h="2539">
                  <a:moveTo>
                    <a:pt x="0" y="0"/>
                  </a:moveTo>
                  <a:lnTo>
                    <a:pt x="0" y="2108"/>
                  </a:lnTo>
                </a:path>
              </a:pathLst>
            </a:custGeom>
            <a:ln w="3175">
              <a:solidFill>
                <a:srgbClr val="565658"/>
              </a:solidFill>
            </a:ln>
          </p:spPr>
          <p:txBody>
            <a:bodyPr wrap="square" lIns="0" tIns="0" rIns="0" bIns="0" rtlCol="0"/>
            <a:lstStyle/>
            <a:p/>
          </p:txBody>
        </p:sp>
        <p:sp>
          <p:nvSpPr>
            <p:cNvPr id="2609" name="object 2609" descr=""/>
            <p:cNvSpPr/>
            <p:nvPr/>
          </p:nvSpPr>
          <p:spPr>
            <a:xfrm>
              <a:off x="5902657" y="2581479"/>
              <a:ext cx="0" cy="1905"/>
            </a:xfrm>
            <a:custGeom>
              <a:avLst/>
              <a:gdLst/>
              <a:ahLst/>
              <a:cxnLst/>
              <a:rect l="l" t="t" r="r" b="b"/>
              <a:pathLst>
                <a:path w="0" h="1905">
                  <a:moveTo>
                    <a:pt x="0" y="1308"/>
                  </a:moveTo>
                  <a:lnTo>
                    <a:pt x="0" y="0"/>
                  </a:lnTo>
                </a:path>
              </a:pathLst>
            </a:custGeom>
            <a:ln w="3175">
              <a:solidFill>
                <a:srgbClr val="565658"/>
              </a:solidFill>
            </a:ln>
          </p:spPr>
          <p:txBody>
            <a:bodyPr wrap="square" lIns="0" tIns="0" rIns="0" bIns="0" rtlCol="0"/>
            <a:lstStyle/>
            <a:p/>
          </p:txBody>
        </p:sp>
        <p:sp>
          <p:nvSpPr>
            <p:cNvPr id="2610" name="object 2610" descr=""/>
            <p:cNvSpPr/>
            <p:nvPr/>
          </p:nvSpPr>
          <p:spPr>
            <a:xfrm>
              <a:off x="5896189" y="2582279"/>
              <a:ext cx="0" cy="635"/>
            </a:xfrm>
            <a:custGeom>
              <a:avLst/>
              <a:gdLst/>
              <a:ahLst/>
              <a:cxnLst/>
              <a:rect l="l" t="t" r="r" b="b"/>
              <a:pathLst>
                <a:path w="0" h="635">
                  <a:moveTo>
                    <a:pt x="0" y="0"/>
                  </a:moveTo>
                  <a:lnTo>
                    <a:pt x="0" y="520"/>
                  </a:lnTo>
                </a:path>
              </a:pathLst>
            </a:custGeom>
            <a:ln w="3175">
              <a:solidFill>
                <a:srgbClr val="565658"/>
              </a:solidFill>
            </a:ln>
          </p:spPr>
          <p:txBody>
            <a:bodyPr wrap="square" lIns="0" tIns="0" rIns="0" bIns="0" rtlCol="0"/>
            <a:lstStyle/>
            <a:p/>
          </p:txBody>
        </p:sp>
        <p:sp>
          <p:nvSpPr>
            <p:cNvPr id="2611" name="object 2611" descr=""/>
            <p:cNvSpPr/>
            <p:nvPr/>
          </p:nvSpPr>
          <p:spPr>
            <a:xfrm>
              <a:off x="5896189" y="2472159"/>
              <a:ext cx="0" cy="635"/>
            </a:xfrm>
            <a:custGeom>
              <a:avLst/>
              <a:gdLst/>
              <a:ahLst/>
              <a:cxnLst/>
              <a:rect l="l" t="t" r="r" b="b"/>
              <a:pathLst>
                <a:path w="0" h="635">
                  <a:moveTo>
                    <a:pt x="0" y="0"/>
                  </a:moveTo>
                  <a:lnTo>
                    <a:pt x="0" y="520"/>
                  </a:lnTo>
                </a:path>
              </a:pathLst>
            </a:custGeom>
            <a:ln w="3175">
              <a:solidFill>
                <a:srgbClr val="565658"/>
              </a:solidFill>
            </a:ln>
          </p:spPr>
          <p:txBody>
            <a:bodyPr wrap="square" lIns="0" tIns="0" rIns="0" bIns="0" rtlCol="0"/>
            <a:lstStyle/>
            <a:p/>
          </p:txBody>
        </p:sp>
        <p:sp>
          <p:nvSpPr>
            <p:cNvPr id="2612" name="object 2612" descr=""/>
            <p:cNvSpPr/>
            <p:nvPr/>
          </p:nvSpPr>
          <p:spPr>
            <a:xfrm>
              <a:off x="5902657" y="2472153"/>
              <a:ext cx="0" cy="1905"/>
            </a:xfrm>
            <a:custGeom>
              <a:avLst/>
              <a:gdLst/>
              <a:ahLst/>
              <a:cxnLst/>
              <a:rect l="l" t="t" r="r" b="b"/>
              <a:pathLst>
                <a:path w="0" h="1905">
                  <a:moveTo>
                    <a:pt x="0" y="1308"/>
                  </a:moveTo>
                  <a:lnTo>
                    <a:pt x="0" y="0"/>
                  </a:lnTo>
                </a:path>
              </a:pathLst>
            </a:custGeom>
            <a:ln w="3175">
              <a:solidFill>
                <a:srgbClr val="565658"/>
              </a:solidFill>
            </a:ln>
          </p:spPr>
          <p:txBody>
            <a:bodyPr wrap="square" lIns="0" tIns="0" rIns="0" bIns="0" rtlCol="0"/>
            <a:lstStyle/>
            <a:p/>
          </p:txBody>
        </p:sp>
        <p:sp>
          <p:nvSpPr>
            <p:cNvPr id="2613" name="object 2613" descr=""/>
            <p:cNvSpPr/>
            <p:nvPr/>
          </p:nvSpPr>
          <p:spPr>
            <a:xfrm>
              <a:off x="5700232" y="2572828"/>
              <a:ext cx="0" cy="19685"/>
            </a:xfrm>
            <a:custGeom>
              <a:avLst/>
              <a:gdLst/>
              <a:ahLst/>
              <a:cxnLst/>
              <a:rect l="l" t="t" r="r" b="b"/>
              <a:pathLst>
                <a:path w="0" h="19685">
                  <a:moveTo>
                    <a:pt x="0" y="0"/>
                  </a:moveTo>
                  <a:lnTo>
                    <a:pt x="0" y="19431"/>
                  </a:lnTo>
                </a:path>
              </a:pathLst>
            </a:custGeom>
            <a:ln w="3175">
              <a:solidFill>
                <a:srgbClr val="565658"/>
              </a:solidFill>
            </a:ln>
          </p:spPr>
          <p:txBody>
            <a:bodyPr wrap="square" lIns="0" tIns="0" rIns="0" bIns="0" rtlCol="0"/>
            <a:lstStyle/>
            <a:p/>
          </p:txBody>
        </p:sp>
        <p:sp>
          <p:nvSpPr>
            <p:cNvPr id="2614" name="object 2614" descr=""/>
            <p:cNvSpPr/>
            <p:nvPr/>
          </p:nvSpPr>
          <p:spPr>
            <a:xfrm>
              <a:off x="5827064" y="2461145"/>
              <a:ext cx="0" cy="3810"/>
            </a:xfrm>
            <a:custGeom>
              <a:avLst/>
              <a:gdLst/>
              <a:ahLst/>
              <a:cxnLst/>
              <a:rect l="l" t="t" r="r" b="b"/>
              <a:pathLst>
                <a:path w="0" h="3810">
                  <a:moveTo>
                    <a:pt x="0" y="0"/>
                  </a:moveTo>
                  <a:lnTo>
                    <a:pt x="0" y="3492"/>
                  </a:lnTo>
                </a:path>
              </a:pathLst>
            </a:custGeom>
            <a:ln w="3175">
              <a:solidFill>
                <a:srgbClr val="565658"/>
              </a:solidFill>
            </a:ln>
          </p:spPr>
          <p:txBody>
            <a:bodyPr wrap="square" lIns="0" tIns="0" rIns="0" bIns="0" rtlCol="0"/>
            <a:lstStyle/>
            <a:p/>
          </p:txBody>
        </p:sp>
        <p:sp>
          <p:nvSpPr>
            <p:cNvPr id="2615" name="object 2615" descr=""/>
            <p:cNvSpPr/>
            <p:nvPr/>
          </p:nvSpPr>
          <p:spPr>
            <a:xfrm>
              <a:off x="5833545" y="2461138"/>
              <a:ext cx="0" cy="3810"/>
            </a:xfrm>
            <a:custGeom>
              <a:avLst/>
              <a:gdLst/>
              <a:ahLst/>
              <a:cxnLst/>
              <a:rect l="l" t="t" r="r" b="b"/>
              <a:pathLst>
                <a:path w="0" h="3810">
                  <a:moveTo>
                    <a:pt x="0" y="3505"/>
                  </a:moveTo>
                  <a:lnTo>
                    <a:pt x="0" y="0"/>
                  </a:lnTo>
                </a:path>
              </a:pathLst>
            </a:custGeom>
            <a:ln w="3175">
              <a:solidFill>
                <a:srgbClr val="565658"/>
              </a:solidFill>
            </a:ln>
          </p:spPr>
          <p:txBody>
            <a:bodyPr wrap="square" lIns="0" tIns="0" rIns="0" bIns="0" rtlCol="0"/>
            <a:lstStyle/>
            <a:p/>
          </p:txBody>
        </p:sp>
        <p:sp>
          <p:nvSpPr>
            <p:cNvPr id="2616" name="object 2616" descr=""/>
            <p:cNvSpPr/>
            <p:nvPr/>
          </p:nvSpPr>
          <p:spPr>
            <a:xfrm>
              <a:off x="5814123" y="2461145"/>
              <a:ext cx="0" cy="3810"/>
            </a:xfrm>
            <a:custGeom>
              <a:avLst/>
              <a:gdLst/>
              <a:ahLst/>
              <a:cxnLst/>
              <a:rect l="l" t="t" r="r" b="b"/>
              <a:pathLst>
                <a:path w="0" h="3810">
                  <a:moveTo>
                    <a:pt x="0" y="0"/>
                  </a:moveTo>
                  <a:lnTo>
                    <a:pt x="0" y="3492"/>
                  </a:lnTo>
                </a:path>
              </a:pathLst>
            </a:custGeom>
            <a:ln w="3175">
              <a:solidFill>
                <a:srgbClr val="565658"/>
              </a:solidFill>
            </a:ln>
          </p:spPr>
          <p:txBody>
            <a:bodyPr wrap="square" lIns="0" tIns="0" rIns="0" bIns="0" rtlCol="0"/>
            <a:lstStyle/>
            <a:p/>
          </p:txBody>
        </p:sp>
        <p:sp>
          <p:nvSpPr>
            <p:cNvPr id="2617" name="object 2617" descr=""/>
            <p:cNvSpPr/>
            <p:nvPr/>
          </p:nvSpPr>
          <p:spPr>
            <a:xfrm>
              <a:off x="5820590" y="2461138"/>
              <a:ext cx="0" cy="3810"/>
            </a:xfrm>
            <a:custGeom>
              <a:avLst/>
              <a:gdLst/>
              <a:ahLst/>
              <a:cxnLst/>
              <a:rect l="l" t="t" r="r" b="b"/>
              <a:pathLst>
                <a:path w="0" h="3810">
                  <a:moveTo>
                    <a:pt x="0" y="3505"/>
                  </a:moveTo>
                  <a:lnTo>
                    <a:pt x="0" y="0"/>
                  </a:lnTo>
                </a:path>
              </a:pathLst>
            </a:custGeom>
            <a:ln w="3175">
              <a:solidFill>
                <a:srgbClr val="565658"/>
              </a:solidFill>
            </a:ln>
          </p:spPr>
          <p:txBody>
            <a:bodyPr wrap="square" lIns="0" tIns="0" rIns="0" bIns="0" rtlCol="0"/>
            <a:lstStyle/>
            <a:p/>
          </p:txBody>
        </p:sp>
        <p:sp>
          <p:nvSpPr>
            <p:cNvPr id="2618" name="object 2618" descr=""/>
            <p:cNvSpPr/>
            <p:nvPr/>
          </p:nvSpPr>
          <p:spPr>
            <a:xfrm>
              <a:off x="5766628" y="2461654"/>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2619" name="object 2619" descr=""/>
            <p:cNvSpPr/>
            <p:nvPr/>
          </p:nvSpPr>
          <p:spPr>
            <a:xfrm>
              <a:off x="5771160" y="2461648"/>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620" name="object 2620" descr=""/>
            <p:cNvSpPr/>
            <p:nvPr/>
          </p:nvSpPr>
          <p:spPr>
            <a:xfrm>
              <a:off x="5804201" y="2461654"/>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2621" name="object 2621" descr=""/>
            <p:cNvSpPr/>
            <p:nvPr/>
          </p:nvSpPr>
          <p:spPr>
            <a:xfrm>
              <a:off x="5808740" y="2461648"/>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622" name="object 2622" descr=""/>
            <p:cNvSpPr/>
            <p:nvPr/>
          </p:nvSpPr>
          <p:spPr>
            <a:xfrm>
              <a:off x="5920464" y="2566020"/>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2623" name="object 2623" descr=""/>
            <p:cNvSpPr/>
            <p:nvPr/>
          </p:nvSpPr>
          <p:spPr>
            <a:xfrm>
              <a:off x="5920473" y="2571526"/>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2624" name="object 2624" descr=""/>
            <p:cNvSpPr/>
            <p:nvPr/>
          </p:nvSpPr>
          <p:spPr>
            <a:xfrm>
              <a:off x="5920464" y="2483420"/>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2625" name="object 2625" descr=""/>
            <p:cNvSpPr/>
            <p:nvPr/>
          </p:nvSpPr>
          <p:spPr>
            <a:xfrm>
              <a:off x="5920473" y="2488927"/>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2626" name="object 2626" descr=""/>
            <p:cNvSpPr/>
            <p:nvPr/>
          </p:nvSpPr>
          <p:spPr>
            <a:xfrm>
              <a:off x="5772128" y="2461654"/>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2627" name="object 2627" descr=""/>
            <p:cNvSpPr/>
            <p:nvPr/>
          </p:nvSpPr>
          <p:spPr>
            <a:xfrm>
              <a:off x="5776656" y="2461648"/>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628" name="object 2628" descr=""/>
            <p:cNvSpPr/>
            <p:nvPr/>
          </p:nvSpPr>
          <p:spPr>
            <a:xfrm>
              <a:off x="5798700" y="2461654"/>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2629" name="object 2629" descr=""/>
            <p:cNvSpPr/>
            <p:nvPr/>
          </p:nvSpPr>
          <p:spPr>
            <a:xfrm>
              <a:off x="5803233" y="2461648"/>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630" name="object 2630" descr=""/>
            <p:cNvSpPr/>
            <p:nvPr/>
          </p:nvSpPr>
          <p:spPr>
            <a:xfrm>
              <a:off x="5785411" y="2461654"/>
              <a:ext cx="0" cy="2540"/>
            </a:xfrm>
            <a:custGeom>
              <a:avLst/>
              <a:gdLst/>
              <a:ahLst/>
              <a:cxnLst/>
              <a:rect l="l" t="t" r="r" b="b"/>
              <a:pathLst>
                <a:path w="0" h="2539">
                  <a:moveTo>
                    <a:pt x="0" y="0"/>
                  </a:moveTo>
                  <a:lnTo>
                    <a:pt x="0" y="2349"/>
                  </a:lnTo>
                </a:path>
              </a:pathLst>
            </a:custGeom>
            <a:ln w="3175">
              <a:solidFill>
                <a:srgbClr val="565658"/>
              </a:solidFill>
            </a:ln>
          </p:spPr>
          <p:txBody>
            <a:bodyPr wrap="square" lIns="0" tIns="0" rIns="0" bIns="0" rtlCol="0"/>
            <a:lstStyle/>
            <a:p/>
          </p:txBody>
        </p:sp>
        <p:sp>
          <p:nvSpPr>
            <p:cNvPr id="2631" name="object 2631" descr=""/>
            <p:cNvSpPr/>
            <p:nvPr/>
          </p:nvSpPr>
          <p:spPr>
            <a:xfrm>
              <a:off x="5789956" y="2461648"/>
              <a:ext cx="0" cy="2540"/>
            </a:xfrm>
            <a:custGeom>
              <a:avLst/>
              <a:gdLst/>
              <a:ahLst/>
              <a:cxnLst/>
              <a:rect l="l" t="t" r="r" b="b"/>
              <a:pathLst>
                <a:path w="0" h="2539">
                  <a:moveTo>
                    <a:pt x="0" y="2349"/>
                  </a:moveTo>
                  <a:lnTo>
                    <a:pt x="0" y="0"/>
                  </a:lnTo>
                </a:path>
              </a:pathLst>
            </a:custGeom>
            <a:ln w="3175">
              <a:solidFill>
                <a:srgbClr val="565658"/>
              </a:solidFill>
            </a:ln>
          </p:spPr>
          <p:txBody>
            <a:bodyPr wrap="square" lIns="0" tIns="0" rIns="0" bIns="0" rtlCol="0"/>
            <a:lstStyle/>
            <a:p/>
          </p:txBody>
        </p:sp>
        <p:sp>
          <p:nvSpPr>
            <p:cNvPr id="2632" name="object 2632" descr=""/>
            <p:cNvSpPr/>
            <p:nvPr/>
          </p:nvSpPr>
          <p:spPr>
            <a:xfrm>
              <a:off x="5766311" y="2464308"/>
              <a:ext cx="0" cy="1905"/>
            </a:xfrm>
            <a:custGeom>
              <a:avLst/>
              <a:gdLst/>
              <a:ahLst/>
              <a:cxnLst/>
              <a:rect l="l" t="t" r="r" b="b"/>
              <a:pathLst>
                <a:path w="0" h="1905">
                  <a:moveTo>
                    <a:pt x="0" y="0"/>
                  </a:moveTo>
                  <a:lnTo>
                    <a:pt x="0" y="1308"/>
                  </a:lnTo>
                </a:path>
              </a:pathLst>
            </a:custGeom>
            <a:ln w="3175">
              <a:solidFill>
                <a:srgbClr val="565658"/>
              </a:solidFill>
            </a:ln>
          </p:spPr>
          <p:txBody>
            <a:bodyPr wrap="square" lIns="0" tIns="0" rIns="0" bIns="0" rtlCol="0"/>
            <a:lstStyle/>
            <a:p/>
          </p:txBody>
        </p:sp>
        <p:sp>
          <p:nvSpPr>
            <p:cNvPr id="2633" name="object 2633" descr=""/>
            <p:cNvSpPr/>
            <p:nvPr/>
          </p:nvSpPr>
          <p:spPr>
            <a:xfrm>
              <a:off x="5809056" y="2464303"/>
              <a:ext cx="0" cy="1905"/>
            </a:xfrm>
            <a:custGeom>
              <a:avLst/>
              <a:gdLst/>
              <a:ahLst/>
              <a:cxnLst/>
              <a:rect l="l" t="t" r="r" b="b"/>
              <a:pathLst>
                <a:path w="0" h="1905">
                  <a:moveTo>
                    <a:pt x="0" y="1308"/>
                  </a:moveTo>
                  <a:lnTo>
                    <a:pt x="0" y="0"/>
                  </a:lnTo>
                </a:path>
              </a:pathLst>
            </a:custGeom>
            <a:ln w="3175">
              <a:solidFill>
                <a:srgbClr val="565658"/>
              </a:solidFill>
            </a:ln>
          </p:spPr>
          <p:txBody>
            <a:bodyPr wrap="square" lIns="0" tIns="0" rIns="0" bIns="0" rtlCol="0"/>
            <a:lstStyle/>
            <a:p/>
          </p:txBody>
        </p:sp>
        <p:sp>
          <p:nvSpPr>
            <p:cNvPr id="2634" name="object 2634" descr=""/>
            <p:cNvSpPr/>
            <p:nvPr/>
          </p:nvSpPr>
          <p:spPr>
            <a:xfrm>
              <a:off x="5808740" y="2465615"/>
              <a:ext cx="635" cy="635"/>
            </a:xfrm>
            <a:custGeom>
              <a:avLst/>
              <a:gdLst/>
              <a:ahLst/>
              <a:cxnLst/>
              <a:rect l="l" t="t" r="r" b="b"/>
              <a:pathLst>
                <a:path w="635" h="635">
                  <a:moveTo>
                    <a:pt x="0" y="317"/>
                  </a:moveTo>
                  <a:lnTo>
                    <a:pt x="304" y="0"/>
                  </a:lnTo>
                </a:path>
              </a:pathLst>
            </a:custGeom>
            <a:ln w="3175">
              <a:solidFill>
                <a:srgbClr val="565658"/>
              </a:solidFill>
            </a:ln>
          </p:spPr>
          <p:txBody>
            <a:bodyPr wrap="square" lIns="0" tIns="0" rIns="0" bIns="0" rtlCol="0"/>
            <a:lstStyle/>
            <a:p/>
          </p:txBody>
        </p:sp>
        <p:sp>
          <p:nvSpPr>
            <p:cNvPr id="2635" name="object 2635" descr=""/>
            <p:cNvSpPr/>
            <p:nvPr/>
          </p:nvSpPr>
          <p:spPr>
            <a:xfrm>
              <a:off x="5766311" y="2465611"/>
              <a:ext cx="635" cy="635"/>
            </a:xfrm>
            <a:custGeom>
              <a:avLst/>
              <a:gdLst/>
              <a:ahLst/>
              <a:cxnLst/>
              <a:rect l="l" t="t" r="r" b="b"/>
              <a:pathLst>
                <a:path w="635" h="635">
                  <a:moveTo>
                    <a:pt x="0" y="0"/>
                  </a:moveTo>
                  <a:lnTo>
                    <a:pt x="304" y="330"/>
                  </a:lnTo>
                </a:path>
              </a:pathLst>
            </a:custGeom>
            <a:ln w="3175">
              <a:solidFill>
                <a:srgbClr val="565658"/>
              </a:solidFill>
            </a:ln>
          </p:spPr>
          <p:txBody>
            <a:bodyPr wrap="square" lIns="0" tIns="0" rIns="0" bIns="0" rtlCol="0"/>
            <a:lstStyle/>
            <a:p/>
          </p:txBody>
        </p:sp>
        <p:sp>
          <p:nvSpPr>
            <p:cNvPr id="2636" name="object 2636" descr=""/>
            <p:cNvSpPr/>
            <p:nvPr/>
          </p:nvSpPr>
          <p:spPr>
            <a:xfrm>
              <a:off x="5809056" y="2465917"/>
              <a:ext cx="0" cy="1270"/>
            </a:xfrm>
            <a:custGeom>
              <a:avLst/>
              <a:gdLst/>
              <a:ahLst/>
              <a:cxnLst/>
              <a:rect l="l" t="t" r="r" b="b"/>
              <a:pathLst>
                <a:path w="0" h="1269">
                  <a:moveTo>
                    <a:pt x="0" y="660"/>
                  </a:moveTo>
                  <a:lnTo>
                    <a:pt x="0" y="0"/>
                  </a:lnTo>
                </a:path>
              </a:pathLst>
            </a:custGeom>
            <a:ln w="3175">
              <a:solidFill>
                <a:srgbClr val="565658"/>
              </a:solidFill>
            </a:ln>
          </p:spPr>
          <p:txBody>
            <a:bodyPr wrap="square" lIns="0" tIns="0" rIns="0" bIns="0" rtlCol="0"/>
            <a:lstStyle/>
            <a:p/>
          </p:txBody>
        </p:sp>
        <p:sp>
          <p:nvSpPr>
            <p:cNvPr id="2637" name="object 2637" descr=""/>
            <p:cNvSpPr/>
            <p:nvPr/>
          </p:nvSpPr>
          <p:spPr>
            <a:xfrm>
              <a:off x="5766311" y="2465932"/>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2638" name="object 2638" descr=""/>
            <p:cNvSpPr/>
            <p:nvPr/>
          </p:nvSpPr>
          <p:spPr>
            <a:xfrm>
              <a:off x="5766310" y="2463998"/>
              <a:ext cx="635" cy="635"/>
            </a:xfrm>
            <a:custGeom>
              <a:avLst/>
              <a:gdLst/>
              <a:ahLst/>
              <a:cxnLst/>
              <a:rect l="l" t="t" r="r" b="b"/>
              <a:pathLst>
                <a:path w="635" h="635">
                  <a:moveTo>
                    <a:pt x="317" y="0"/>
                  </a:moveTo>
                  <a:lnTo>
                    <a:pt x="0" y="304"/>
                  </a:lnTo>
                </a:path>
              </a:pathLst>
            </a:custGeom>
            <a:ln w="3175">
              <a:solidFill>
                <a:srgbClr val="565658"/>
              </a:solidFill>
            </a:ln>
          </p:spPr>
          <p:txBody>
            <a:bodyPr wrap="square" lIns="0" tIns="0" rIns="0" bIns="0" rtlCol="0"/>
            <a:lstStyle/>
            <a:p/>
          </p:txBody>
        </p:sp>
        <p:sp>
          <p:nvSpPr>
            <p:cNvPr id="2639" name="object 2639" descr=""/>
            <p:cNvSpPr/>
            <p:nvPr/>
          </p:nvSpPr>
          <p:spPr>
            <a:xfrm>
              <a:off x="5808738" y="2464003"/>
              <a:ext cx="635" cy="635"/>
            </a:xfrm>
            <a:custGeom>
              <a:avLst/>
              <a:gdLst/>
              <a:ahLst/>
              <a:cxnLst/>
              <a:rect l="l" t="t" r="r" b="b"/>
              <a:pathLst>
                <a:path w="635" h="635">
                  <a:moveTo>
                    <a:pt x="317" y="304"/>
                  </a:moveTo>
                  <a:lnTo>
                    <a:pt x="0" y="0"/>
                  </a:lnTo>
                </a:path>
              </a:pathLst>
            </a:custGeom>
            <a:ln w="3175">
              <a:solidFill>
                <a:srgbClr val="565658"/>
              </a:solidFill>
            </a:ln>
          </p:spPr>
          <p:txBody>
            <a:bodyPr wrap="square" lIns="0" tIns="0" rIns="0" bIns="0" rtlCol="0"/>
            <a:lstStyle/>
            <a:p/>
          </p:txBody>
        </p:sp>
        <p:sp>
          <p:nvSpPr>
            <p:cNvPr id="2640" name="object 2640" descr=""/>
            <p:cNvSpPr/>
            <p:nvPr/>
          </p:nvSpPr>
          <p:spPr>
            <a:xfrm>
              <a:off x="5766334" y="2466577"/>
              <a:ext cx="635" cy="635"/>
            </a:xfrm>
            <a:custGeom>
              <a:avLst/>
              <a:gdLst/>
              <a:ahLst/>
              <a:cxnLst/>
              <a:rect l="l" t="t" r="r" b="b"/>
              <a:pathLst>
                <a:path w="635" h="635">
                  <a:moveTo>
                    <a:pt x="622" y="0"/>
                  </a:moveTo>
                  <a:lnTo>
                    <a:pt x="0" y="622"/>
                  </a:lnTo>
                </a:path>
              </a:pathLst>
            </a:custGeom>
            <a:ln w="3175">
              <a:solidFill>
                <a:srgbClr val="565658"/>
              </a:solidFill>
            </a:ln>
          </p:spPr>
          <p:txBody>
            <a:bodyPr wrap="square" lIns="0" tIns="0" rIns="0" bIns="0" rtlCol="0"/>
            <a:lstStyle/>
            <a:p/>
          </p:txBody>
        </p:sp>
        <p:sp>
          <p:nvSpPr>
            <p:cNvPr id="2641" name="object 2641" descr=""/>
            <p:cNvSpPr/>
            <p:nvPr/>
          </p:nvSpPr>
          <p:spPr>
            <a:xfrm>
              <a:off x="5920464" y="2554944"/>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2642" name="object 2642" descr=""/>
            <p:cNvSpPr/>
            <p:nvPr/>
          </p:nvSpPr>
          <p:spPr>
            <a:xfrm>
              <a:off x="5920473" y="2560451"/>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2643" name="object 2643" descr=""/>
            <p:cNvSpPr/>
            <p:nvPr/>
          </p:nvSpPr>
          <p:spPr>
            <a:xfrm>
              <a:off x="5920464" y="2494496"/>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2644" name="object 2644" descr=""/>
            <p:cNvSpPr/>
            <p:nvPr/>
          </p:nvSpPr>
          <p:spPr>
            <a:xfrm>
              <a:off x="5920473" y="2500002"/>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2645" name="object 2645" descr=""/>
            <p:cNvSpPr/>
            <p:nvPr/>
          </p:nvSpPr>
          <p:spPr>
            <a:xfrm>
              <a:off x="5920473" y="2563105"/>
              <a:ext cx="1270" cy="0"/>
            </a:xfrm>
            <a:custGeom>
              <a:avLst/>
              <a:gdLst/>
              <a:ahLst/>
              <a:cxnLst/>
              <a:rect l="l" t="t" r="r" b="b"/>
              <a:pathLst>
                <a:path w="1270" h="0">
                  <a:moveTo>
                    <a:pt x="0" y="0"/>
                  </a:moveTo>
                  <a:lnTo>
                    <a:pt x="647" y="0"/>
                  </a:lnTo>
                </a:path>
              </a:pathLst>
            </a:custGeom>
            <a:ln w="3175">
              <a:solidFill>
                <a:srgbClr val="565658"/>
              </a:solidFill>
            </a:ln>
          </p:spPr>
          <p:txBody>
            <a:bodyPr wrap="square" lIns="0" tIns="0" rIns="0" bIns="0" rtlCol="0"/>
            <a:lstStyle/>
            <a:p/>
          </p:txBody>
        </p:sp>
        <p:sp>
          <p:nvSpPr>
            <p:cNvPr id="2646" name="object 2646" descr=""/>
            <p:cNvSpPr/>
            <p:nvPr/>
          </p:nvSpPr>
          <p:spPr>
            <a:xfrm>
              <a:off x="5920464" y="2491854"/>
              <a:ext cx="1270" cy="0"/>
            </a:xfrm>
            <a:custGeom>
              <a:avLst/>
              <a:gdLst/>
              <a:ahLst/>
              <a:cxnLst/>
              <a:rect l="l" t="t" r="r" b="b"/>
              <a:pathLst>
                <a:path w="1270" h="0">
                  <a:moveTo>
                    <a:pt x="660" y="0"/>
                  </a:moveTo>
                  <a:lnTo>
                    <a:pt x="0" y="0"/>
                  </a:lnTo>
                </a:path>
              </a:pathLst>
            </a:custGeom>
            <a:ln w="3175">
              <a:solidFill>
                <a:srgbClr val="565658"/>
              </a:solidFill>
            </a:ln>
          </p:spPr>
          <p:txBody>
            <a:bodyPr wrap="square" lIns="0" tIns="0" rIns="0" bIns="0" rtlCol="0"/>
            <a:lstStyle/>
            <a:p/>
          </p:txBody>
        </p:sp>
        <p:sp>
          <p:nvSpPr>
            <p:cNvPr id="2647" name="object 2647" descr=""/>
            <p:cNvSpPr/>
            <p:nvPr/>
          </p:nvSpPr>
          <p:spPr>
            <a:xfrm>
              <a:off x="5920460" y="2536973"/>
              <a:ext cx="635" cy="0"/>
            </a:xfrm>
            <a:custGeom>
              <a:avLst/>
              <a:gdLst/>
              <a:ahLst/>
              <a:cxnLst/>
              <a:rect l="l" t="t" r="r" b="b"/>
              <a:pathLst>
                <a:path w="635" h="0">
                  <a:moveTo>
                    <a:pt x="533" y="0"/>
                  </a:moveTo>
                  <a:lnTo>
                    <a:pt x="0" y="0"/>
                  </a:lnTo>
                </a:path>
              </a:pathLst>
            </a:custGeom>
            <a:ln w="3175">
              <a:solidFill>
                <a:srgbClr val="565658"/>
              </a:solidFill>
            </a:ln>
          </p:spPr>
          <p:txBody>
            <a:bodyPr wrap="square" lIns="0" tIns="0" rIns="0" bIns="0" rtlCol="0"/>
            <a:lstStyle/>
            <a:p/>
          </p:txBody>
        </p:sp>
        <p:sp>
          <p:nvSpPr>
            <p:cNvPr id="2648" name="object 2648" descr=""/>
            <p:cNvSpPr/>
            <p:nvPr/>
          </p:nvSpPr>
          <p:spPr>
            <a:xfrm>
              <a:off x="5920473" y="2540112"/>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2649" name="object 2649" descr=""/>
            <p:cNvSpPr/>
            <p:nvPr/>
          </p:nvSpPr>
          <p:spPr>
            <a:xfrm>
              <a:off x="5920460" y="2514847"/>
              <a:ext cx="635" cy="0"/>
            </a:xfrm>
            <a:custGeom>
              <a:avLst/>
              <a:gdLst/>
              <a:ahLst/>
              <a:cxnLst/>
              <a:rect l="l" t="t" r="r" b="b"/>
              <a:pathLst>
                <a:path w="635" h="0">
                  <a:moveTo>
                    <a:pt x="533" y="0"/>
                  </a:moveTo>
                  <a:lnTo>
                    <a:pt x="0" y="0"/>
                  </a:lnTo>
                </a:path>
              </a:pathLst>
            </a:custGeom>
            <a:ln w="3175">
              <a:solidFill>
                <a:srgbClr val="565658"/>
              </a:solidFill>
            </a:ln>
          </p:spPr>
          <p:txBody>
            <a:bodyPr wrap="square" lIns="0" tIns="0" rIns="0" bIns="0" rtlCol="0"/>
            <a:lstStyle/>
            <a:p/>
          </p:txBody>
        </p:sp>
        <p:sp>
          <p:nvSpPr>
            <p:cNvPr id="2650" name="object 2650" descr=""/>
            <p:cNvSpPr/>
            <p:nvPr/>
          </p:nvSpPr>
          <p:spPr>
            <a:xfrm>
              <a:off x="5920473" y="2517973"/>
              <a:ext cx="635" cy="0"/>
            </a:xfrm>
            <a:custGeom>
              <a:avLst/>
              <a:gdLst/>
              <a:ahLst/>
              <a:cxnLst/>
              <a:rect l="l" t="t" r="r" b="b"/>
              <a:pathLst>
                <a:path w="635" h="0">
                  <a:moveTo>
                    <a:pt x="0" y="0"/>
                  </a:moveTo>
                  <a:lnTo>
                    <a:pt x="520" y="0"/>
                  </a:lnTo>
                </a:path>
              </a:pathLst>
            </a:custGeom>
            <a:ln w="3175">
              <a:solidFill>
                <a:srgbClr val="565658"/>
              </a:solidFill>
            </a:ln>
          </p:spPr>
          <p:txBody>
            <a:bodyPr wrap="square" lIns="0" tIns="0" rIns="0" bIns="0" rtlCol="0"/>
            <a:lstStyle/>
            <a:p/>
          </p:txBody>
        </p:sp>
        <p:sp>
          <p:nvSpPr>
            <p:cNvPr id="2651" name="object 2651" descr=""/>
            <p:cNvSpPr/>
            <p:nvPr/>
          </p:nvSpPr>
          <p:spPr>
            <a:xfrm>
              <a:off x="5744686" y="2469182"/>
              <a:ext cx="5080" cy="0"/>
            </a:xfrm>
            <a:custGeom>
              <a:avLst/>
              <a:gdLst/>
              <a:ahLst/>
              <a:cxnLst/>
              <a:rect l="l" t="t" r="r" b="b"/>
              <a:pathLst>
                <a:path w="5079" h="0">
                  <a:moveTo>
                    <a:pt x="4610" y="0"/>
                  </a:moveTo>
                  <a:lnTo>
                    <a:pt x="0" y="0"/>
                  </a:lnTo>
                </a:path>
              </a:pathLst>
            </a:custGeom>
            <a:ln w="3175">
              <a:solidFill>
                <a:srgbClr val="565658"/>
              </a:solidFill>
            </a:ln>
          </p:spPr>
          <p:txBody>
            <a:bodyPr wrap="square" lIns="0" tIns="0" rIns="0" bIns="0" rtlCol="0"/>
            <a:lstStyle/>
            <a:p/>
          </p:txBody>
        </p:sp>
        <p:sp>
          <p:nvSpPr>
            <p:cNvPr id="2652" name="object 2652" descr=""/>
            <p:cNvSpPr/>
            <p:nvPr/>
          </p:nvSpPr>
          <p:spPr>
            <a:xfrm>
              <a:off x="5744695" y="2585777"/>
              <a:ext cx="5080" cy="0"/>
            </a:xfrm>
            <a:custGeom>
              <a:avLst/>
              <a:gdLst/>
              <a:ahLst/>
              <a:cxnLst/>
              <a:rect l="l" t="t" r="r" b="b"/>
              <a:pathLst>
                <a:path w="5079" h="0">
                  <a:moveTo>
                    <a:pt x="0" y="0"/>
                  </a:moveTo>
                  <a:lnTo>
                    <a:pt x="4597" y="0"/>
                  </a:lnTo>
                </a:path>
              </a:pathLst>
            </a:custGeom>
            <a:ln w="3175">
              <a:solidFill>
                <a:srgbClr val="565658"/>
              </a:solidFill>
            </a:ln>
          </p:spPr>
          <p:txBody>
            <a:bodyPr wrap="square" lIns="0" tIns="0" rIns="0" bIns="0" rtlCol="0"/>
            <a:lstStyle/>
            <a:p/>
          </p:txBody>
        </p:sp>
        <p:sp>
          <p:nvSpPr>
            <p:cNvPr id="2653" name="object 2653" descr=""/>
            <p:cNvSpPr/>
            <p:nvPr/>
          </p:nvSpPr>
          <p:spPr>
            <a:xfrm>
              <a:off x="5749296" y="2585777"/>
              <a:ext cx="122555" cy="0"/>
            </a:xfrm>
            <a:custGeom>
              <a:avLst/>
              <a:gdLst/>
              <a:ahLst/>
              <a:cxnLst/>
              <a:rect l="l" t="t" r="r" b="b"/>
              <a:pathLst>
                <a:path w="122554" h="0">
                  <a:moveTo>
                    <a:pt x="0" y="0"/>
                  </a:moveTo>
                  <a:lnTo>
                    <a:pt x="121983" y="0"/>
                  </a:lnTo>
                </a:path>
              </a:pathLst>
            </a:custGeom>
            <a:ln w="3175">
              <a:solidFill>
                <a:srgbClr val="565658"/>
              </a:solidFill>
            </a:ln>
          </p:spPr>
          <p:txBody>
            <a:bodyPr wrap="square" lIns="0" tIns="0" rIns="0" bIns="0" rtlCol="0"/>
            <a:lstStyle/>
            <a:p/>
          </p:txBody>
        </p:sp>
        <p:sp>
          <p:nvSpPr>
            <p:cNvPr id="2654" name="object 2654" descr=""/>
            <p:cNvSpPr/>
            <p:nvPr/>
          </p:nvSpPr>
          <p:spPr>
            <a:xfrm>
              <a:off x="5812014" y="2469182"/>
              <a:ext cx="59690" cy="0"/>
            </a:xfrm>
            <a:custGeom>
              <a:avLst/>
              <a:gdLst/>
              <a:ahLst/>
              <a:cxnLst/>
              <a:rect l="l" t="t" r="r" b="b"/>
              <a:pathLst>
                <a:path w="59689" h="0">
                  <a:moveTo>
                    <a:pt x="59270" y="0"/>
                  </a:moveTo>
                  <a:lnTo>
                    <a:pt x="0" y="0"/>
                  </a:lnTo>
                </a:path>
              </a:pathLst>
            </a:custGeom>
            <a:ln w="3175">
              <a:solidFill>
                <a:srgbClr val="565658"/>
              </a:solidFill>
            </a:ln>
          </p:spPr>
          <p:txBody>
            <a:bodyPr wrap="square" lIns="0" tIns="0" rIns="0" bIns="0" rtlCol="0"/>
            <a:lstStyle/>
            <a:p/>
          </p:txBody>
        </p:sp>
        <p:sp>
          <p:nvSpPr>
            <p:cNvPr id="2655" name="object 2655" descr=""/>
            <p:cNvSpPr/>
            <p:nvPr/>
          </p:nvSpPr>
          <p:spPr>
            <a:xfrm>
              <a:off x="5749301" y="2469182"/>
              <a:ext cx="14604" cy="0"/>
            </a:xfrm>
            <a:custGeom>
              <a:avLst/>
              <a:gdLst/>
              <a:ahLst/>
              <a:cxnLst/>
              <a:rect l="l" t="t" r="r" b="b"/>
              <a:pathLst>
                <a:path w="14604" h="0">
                  <a:moveTo>
                    <a:pt x="14033" y="0"/>
                  </a:moveTo>
                  <a:lnTo>
                    <a:pt x="0" y="0"/>
                  </a:lnTo>
                </a:path>
              </a:pathLst>
            </a:custGeom>
            <a:ln w="3175">
              <a:solidFill>
                <a:srgbClr val="565658"/>
              </a:solidFill>
            </a:ln>
          </p:spPr>
          <p:txBody>
            <a:bodyPr wrap="square" lIns="0" tIns="0" rIns="0" bIns="0" rtlCol="0"/>
            <a:lstStyle/>
            <a:p/>
          </p:txBody>
        </p:sp>
        <p:sp>
          <p:nvSpPr>
            <p:cNvPr id="2656" name="object 2656" descr=""/>
            <p:cNvSpPr/>
            <p:nvPr/>
          </p:nvSpPr>
          <p:spPr>
            <a:xfrm>
              <a:off x="5873510" y="2469895"/>
              <a:ext cx="33020" cy="4445"/>
            </a:xfrm>
            <a:custGeom>
              <a:avLst/>
              <a:gdLst/>
              <a:ahLst/>
              <a:cxnLst/>
              <a:rect l="l" t="t" r="r" b="b"/>
              <a:pathLst>
                <a:path w="33020" h="4444">
                  <a:moveTo>
                    <a:pt x="32867" y="4025"/>
                  </a:moveTo>
                  <a:lnTo>
                    <a:pt x="0" y="0"/>
                  </a:lnTo>
                </a:path>
              </a:pathLst>
            </a:custGeom>
            <a:ln w="3175">
              <a:solidFill>
                <a:srgbClr val="565658"/>
              </a:solidFill>
            </a:ln>
          </p:spPr>
          <p:txBody>
            <a:bodyPr wrap="square" lIns="0" tIns="0" rIns="0" bIns="0" rtlCol="0"/>
            <a:lstStyle/>
            <a:p/>
          </p:txBody>
        </p:sp>
        <p:sp>
          <p:nvSpPr>
            <p:cNvPr id="2657" name="object 2657" descr=""/>
            <p:cNvSpPr/>
            <p:nvPr/>
          </p:nvSpPr>
          <p:spPr>
            <a:xfrm>
              <a:off x="5873504" y="2579304"/>
              <a:ext cx="46990" cy="6350"/>
            </a:xfrm>
            <a:custGeom>
              <a:avLst/>
              <a:gdLst/>
              <a:ahLst/>
              <a:cxnLst/>
              <a:rect l="l" t="t" r="r" b="b"/>
              <a:pathLst>
                <a:path w="46989" h="6350">
                  <a:moveTo>
                    <a:pt x="0" y="5753"/>
                  </a:moveTo>
                  <a:lnTo>
                    <a:pt x="46977" y="0"/>
                  </a:lnTo>
                </a:path>
              </a:pathLst>
            </a:custGeom>
            <a:ln w="3175">
              <a:solidFill>
                <a:srgbClr val="565658"/>
              </a:solidFill>
            </a:ln>
          </p:spPr>
          <p:txBody>
            <a:bodyPr wrap="square" lIns="0" tIns="0" rIns="0" bIns="0" rtlCol="0"/>
            <a:lstStyle/>
            <a:p/>
          </p:txBody>
        </p:sp>
        <p:sp>
          <p:nvSpPr>
            <p:cNvPr id="2658" name="object 2658" descr=""/>
            <p:cNvSpPr/>
            <p:nvPr/>
          </p:nvSpPr>
          <p:spPr>
            <a:xfrm>
              <a:off x="5791972" y="2569666"/>
              <a:ext cx="1905" cy="0"/>
            </a:xfrm>
            <a:custGeom>
              <a:avLst/>
              <a:gdLst/>
              <a:ahLst/>
              <a:cxnLst/>
              <a:rect l="l" t="t" r="r" b="b"/>
              <a:pathLst>
                <a:path w="1904" h="0">
                  <a:moveTo>
                    <a:pt x="0" y="0"/>
                  </a:moveTo>
                  <a:lnTo>
                    <a:pt x="1778" y="0"/>
                  </a:lnTo>
                </a:path>
              </a:pathLst>
            </a:custGeom>
            <a:ln w="3175">
              <a:solidFill>
                <a:srgbClr val="565658"/>
              </a:solidFill>
            </a:ln>
          </p:spPr>
          <p:txBody>
            <a:bodyPr wrap="square" lIns="0" tIns="0" rIns="0" bIns="0" rtlCol="0"/>
            <a:lstStyle/>
            <a:p/>
          </p:txBody>
        </p:sp>
        <p:sp>
          <p:nvSpPr>
            <p:cNvPr id="2659" name="object 2659" descr=""/>
            <p:cNvSpPr/>
            <p:nvPr/>
          </p:nvSpPr>
          <p:spPr>
            <a:xfrm>
              <a:off x="5791979" y="2485281"/>
              <a:ext cx="1905" cy="0"/>
            </a:xfrm>
            <a:custGeom>
              <a:avLst/>
              <a:gdLst/>
              <a:ahLst/>
              <a:cxnLst/>
              <a:rect l="l" t="t" r="r" b="b"/>
              <a:pathLst>
                <a:path w="1904" h="0">
                  <a:moveTo>
                    <a:pt x="1777" y="0"/>
                  </a:moveTo>
                  <a:lnTo>
                    <a:pt x="0" y="0"/>
                  </a:lnTo>
                </a:path>
              </a:pathLst>
            </a:custGeom>
            <a:ln w="3175">
              <a:solidFill>
                <a:srgbClr val="565658"/>
              </a:solidFill>
            </a:ln>
          </p:spPr>
          <p:txBody>
            <a:bodyPr wrap="square" lIns="0" tIns="0" rIns="0" bIns="0" rtlCol="0"/>
            <a:lstStyle/>
            <a:p/>
          </p:txBody>
        </p:sp>
        <p:sp>
          <p:nvSpPr>
            <p:cNvPr id="2660" name="object 2660" descr=""/>
            <p:cNvSpPr/>
            <p:nvPr/>
          </p:nvSpPr>
          <p:spPr>
            <a:xfrm>
              <a:off x="5799599" y="2529743"/>
              <a:ext cx="1905" cy="0"/>
            </a:xfrm>
            <a:custGeom>
              <a:avLst/>
              <a:gdLst/>
              <a:ahLst/>
              <a:cxnLst/>
              <a:rect l="l" t="t" r="r" b="b"/>
              <a:pathLst>
                <a:path w="1904" h="0">
                  <a:moveTo>
                    <a:pt x="0" y="0"/>
                  </a:moveTo>
                  <a:lnTo>
                    <a:pt x="1778" y="0"/>
                  </a:lnTo>
                </a:path>
              </a:pathLst>
            </a:custGeom>
            <a:ln w="3175">
              <a:solidFill>
                <a:srgbClr val="565658"/>
              </a:solidFill>
            </a:ln>
          </p:spPr>
          <p:txBody>
            <a:bodyPr wrap="square" lIns="0" tIns="0" rIns="0" bIns="0" rtlCol="0"/>
            <a:lstStyle/>
            <a:p/>
          </p:txBody>
        </p:sp>
        <p:sp>
          <p:nvSpPr>
            <p:cNvPr id="2661" name="object 2661" descr=""/>
            <p:cNvSpPr/>
            <p:nvPr/>
          </p:nvSpPr>
          <p:spPr>
            <a:xfrm>
              <a:off x="5799607" y="2525203"/>
              <a:ext cx="1905" cy="0"/>
            </a:xfrm>
            <a:custGeom>
              <a:avLst/>
              <a:gdLst/>
              <a:ahLst/>
              <a:cxnLst/>
              <a:rect l="l" t="t" r="r" b="b"/>
              <a:pathLst>
                <a:path w="1904" h="0">
                  <a:moveTo>
                    <a:pt x="1777" y="0"/>
                  </a:moveTo>
                  <a:lnTo>
                    <a:pt x="0" y="0"/>
                  </a:lnTo>
                </a:path>
              </a:pathLst>
            </a:custGeom>
            <a:ln w="3175">
              <a:solidFill>
                <a:srgbClr val="565658"/>
              </a:solidFill>
            </a:ln>
          </p:spPr>
          <p:txBody>
            <a:bodyPr wrap="square" lIns="0" tIns="0" rIns="0" bIns="0" rtlCol="0"/>
            <a:lstStyle/>
            <a:p/>
          </p:txBody>
        </p:sp>
        <p:sp>
          <p:nvSpPr>
            <p:cNvPr id="2662" name="object 2662" descr=""/>
            <p:cNvSpPr/>
            <p:nvPr/>
          </p:nvSpPr>
          <p:spPr>
            <a:xfrm>
              <a:off x="5504153" y="2498166"/>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663" name="object 2663" descr=""/>
            <p:cNvSpPr/>
            <p:nvPr/>
          </p:nvSpPr>
          <p:spPr>
            <a:xfrm>
              <a:off x="5502855" y="2541884"/>
              <a:ext cx="1905" cy="0"/>
            </a:xfrm>
            <a:custGeom>
              <a:avLst/>
              <a:gdLst/>
              <a:ahLst/>
              <a:cxnLst/>
              <a:rect l="l" t="t" r="r" b="b"/>
              <a:pathLst>
                <a:path w="1904" h="0">
                  <a:moveTo>
                    <a:pt x="0" y="0"/>
                  </a:moveTo>
                  <a:lnTo>
                    <a:pt x="1752" y="0"/>
                  </a:lnTo>
                </a:path>
              </a:pathLst>
            </a:custGeom>
            <a:ln w="3175">
              <a:solidFill>
                <a:srgbClr val="565658"/>
              </a:solidFill>
            </a:ln>
          </p:spPr>
          <p:txBody>
            <a:bodyPr wrap="square" lIns="0" tIns="0" rIns="0" bIns="0" rtlCol="0"/>
            <a:lstStyle/>
            <a:p/>
          </p:txBody>
        </p:sp>
        <p:sp>
          <p:nvSpPr>
            <p:cNvPr id="2664" name="object 2664" descr=""/>
            <p:cNvSpPr/>
            <p:nvPr/>
          </p:nvSpPr>
          <p:spPr>
            <a:xfrm>
              <a:off x="5502864" y="2538325"/>
              <a:ext cx="1905" cy="0"/>
            </a:xfrm>
            <a:custGeom>
              <a:avLst/>
              <a:gdLst/>
              <a:ahLst/>
              <a:cxnLst/>
              <a:rect l="l" t="t" r="r" b="b"/>
              <a:pathLst>
                <a:path w="1904" h="0">
                  <a:moveTo>
                    <a:pt x="1752" y="0"/>
                  </a:moveTo>
                  <a:lnTo>
                    <a:pt x="0" y="0"/>
                  </a:lnTo>
                </a:path>
              </a:pathLst>
            </a:custGeom>
            <a:ln w="3175">
              <a:solidFill>
                <a:srgbClr val="565658"/>
              </a:solidFill>
            </a:ln>
          </p:spPr>
          <p:txBody>
            <a:bodyPr wrap="square" lIns="0" tIns="0" rIns="0" bIns="0" rtlCol="0"/>
            <a:lstStyle/>
            <a:p/>
          </p:txBody>
        </p:sp>
        <p:sp>
          <p:nvSpPr>
            <p:cNvPr id="2665" name="object 2665" descr=""/>
            <p:cNvSpPr/>
            <p:nvPr/>
          </p:nvSpPr>
          <p:spPr>
            <a:xfrm>
              <a:off x="5487507" y="2501664"/>
              <a:ext cx="0" cy="52069"/>
            </a:xfrm>
            <a:custGeom>
              <a:avLst/>
              <a:gdLst/>
              <a:ahLst/>
              <a:cxnLst/>
              <a:rect l="l" t="t" r="r" b="b"/>
              <a:pathLst>
                <a:path w="0" h="52069">
                  <a:moveTo>
                    <a:pt x="0" y="0"/>
                  </a:moveTo>
                  <a:lnTo>
                    <a:pt x="0" y="51625"/>
                  </a:lnTo>
                </a:path>
              </a:pathLst>
            </a:custGeom>
            <a:ln w="3175">
              <a:solidFill>
                <a:srgbClr val="565658"/>
              </a:solidFill>
            </a:ln>
          </p:spPr>
          <p:txBody>
            <a:bodyPr wrap="square" lIns="0" tIns="0" rIns="0" bIns="0" rtlCol="0"/>
            <a:lstStyle/>
            <a:p/>
          </p:txBody>
        </p:sp>
        <p:sp>
          <p:nvSpPr>
            <p:cNvPr id="2666" name="object 2666" descr=""/>
            <p:cNvSpPr/>
            <p:nvPr/>
          </p:nvSpPr>
          <p:spPr>
            <a:xfrm>
              <a:off x="6247253" y="2499419"/>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667" name="object 2667" descr=""/>
            <p:cNvSpPr/>
            <p:nvPr/>
          </p:nvSpPr>
          <p:spPr>
            <a:xfrm>
              <a:off x="6247238" y="2502978"/>
              <a:ext cx="1905" cy="0"/>
            </a:xfrm>
            <a:custGeom>
              <a:avLst/>
              <a:gdLst/>
              <a:ahLst/>
              <a:cxnLst/>
              <a:rect l="l" t="t" r="r" b="b"/>
              <a:pathLst>
                <a:path w="1904" h="0">
                  <a:moveTo>
                    <a:pt x="0" y="0"/>
                  </a:moveTo>
                  <a:lnTo>
                    <a:pt x="1739" y="0"/>
                  </a:lnTo>
                </a:path>
              </a:pathLst>
            </a:custGeom>
            <a:ln w="3175">
              <a:solidFill>
                <a:srgbClr val="565658"/>
              </a:solidFill>
            </a:ln>
          </p:spPr>
          <p:txBody>
            <a:bodyPr wrap="square" lIns="0" tIns="0" rIns="0" bIns="0" rtlCol="0"/>
            <a:lstStyle/>
            <a:p/>
          </p:txBody>
        </p:sp>
        <p:sp>
          <p:nvSpPr>
            <p:cNvPr id="2668" name="object 2668" descr=""/>
            <p:cNvSpPr/>
            <p:nvPr/>
          </p:nvSpPr>
          <p:spPr>
            <a:xfrm>
              <a:off x="5500399" y="2490874"/>
              <a:ext cx="635" cy="1270"/>
            </a:xfrm>
            <a:custGeom>
              <a:avLst/>
              <a:gdLst/>
              <a:ahLst/>
              <a:cxnLst/>
              <a:rect l="l" t="t" r="r" b="b"/>
              <a:pathLst>
                <a:path w="635" h="1269">
                  <a:moveTo>
                    <a:pt x="0" y="0"/>
                  </a:moveTo>
                  <a:lnTo>
                    <a:pt x="241" y="850"/>
                  </a:lnTo>
                </a:path>
              </a:pathLst>
            </a:custGeom>
            <a:ln w="3175">
              <a:solidFill>
                <a:srgbClr val="565658"/>
              </a:solidFill>
            </a:ln>
          </p:spPr>
          <p:txBody>
            <a:bodyPr wrap="square" lIns="0" tIns="0" rIns="0" bIns="0" rtlCol="0"/>
            <a:lstStyle/>
            <a:p/>
          </p:txBody>
        </p:sp>
        <p:sp>
          <p:nvSpPr>
            <p:cNvPr id="2669" name="object 2669" descr=""/>
            <p:cNvSpPr/>
            <p:nvPr/>
          </p:nvSpPr>
          <p:spPr>
            <a:xfrm>
              <a:off x="5500387" y="2479017"/>
              <a:ext cx="635" cy="1270"/>
            </a:xfrm>
            <a:custGeom>
              <a:avLst/>
              <a:gdLst/>
              <a:ahLst/>
              <a:cxnLst/>
              <a:rect l="l" t="t" r="r" b="b"/>
              <a:pathLst>
                <a:path w="635" h="1269">
                  <a:moveTo>
                    <a:pt x="241" y="0"/>
                  </a:moveTo>
                  <a:lnTo>
                    <a:pt x="0" y="838"/>
                  </a:lnTo>
                </a:path>
              </a:pathLst>
            </a:custGeom>
            <a:ln w="3175">
              <a:solidFill>
                <a:srgbClr val="565658"/>
              </a:solidFill>
            </a:ln>
          </p:spPr>
          <p:txBody>
            <a:bodyPr wrap="square" lIns="0" tIns="0" rIns="0" bIns="0" rtlCol="0"/>
            <a:lstStyle/>
            <a:p/>
          </p:txBody>
        </p:sp>
        <p:sp>
          <p:nvSpPr>
            <p:cNvPr id="2670" name="object 2670" descr=""/>
            <p:cNvSpPr/>
            <p:nvPr/>
          </p:nvSpPr>
          <p:spPr>
            <a:xfrm>
              <a:off x="6246958" y="2555527"/>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671" name="object 2671" descr=""/>
            <p:cNvSpPr/>
            <p:nvPr/>
          </p:nvSpPr>
          <p:spPr>
            <a:xfrm>
              <a:off x="6246958" y="2551968"/>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2672" name="object 2672" descr=""/>
            <p:cNvSpPr/>
            <p:nvPr/>
          </p:nvSpPr>
          <p:spPr>
            <a:xfrm>
              <a:off x="6247253" y="2506451"/>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673" name="object 2673" descr=""/>
            <p:cNvSpPr/>
            <p:nvPr/>
          </p:nvSpPr>
          <p:spPr>
            <a:xfrm>
              <a:off x="6247238" y="2510023"/>
              <a:ext cx="1905" cy="0"/>
            </a:xfrm>
            <a:custGeom>
              <a:avLst/>
              <a:gdLst/>
              <a:ahLst/>
              <a:cxnLst/>
              <a:rect l="l" t="t" r="r" b="b"/>
              <a:pathLst>
                <a:path w="1904" h="0">
                  <a:moveTo>
                    <a:pt x="0" y="0"/>
                  </a:moveTo>
                  <a:lnTo>
                    <a:pt x="1739" y="0"/>
                  </a:lnTo>
                </a:path>
              </a:pathLst>
            </a:custGeom>
            <a:ln w="3175">
              <a:solidFill>
                <a:srgbClr val="565658"/>
              </a:solidFill>
            </a:ln>
          </p:spPr>
          <p:txBody>
            <a:bodyPr wrap="square" lIns="0" tIns="0" rIns="0" bIns="0" rtlCol="0"/>
            <a:lstStyle/>
            <a:p/>
          </p:txBody>
        </p:sp>
        <p:sp>
          <p:nvSpPr>
            <p:cNvPr id="2674" name="object 2674" descr=""/>
            <p:cNvSpPr/>
            <p:nvPr/>
          </p:nvSpPr>
          <p:spPr>
            <a:xfrm>
              <a:off x="5732782" y="2365280"/>
              <a:ext cx="0" cy="3175"/>
            </a:xfrm>
            <a:custGeom>
              <a:avLst/>
              <a:gdLst/>
              <a:ahLst/>
              <a:cxnLst/>
              <a:rect l="l" t="t" r="r" b="b"/>
              <a:pathLst>
                <a:path w="0" h="3175">
                  <a:moveTo>
                    <a:pt x="0" y="2971"/>
                  </a:moveTo>
                  <a:lnTo>
                    <a:pt x="0" y="0"/>
                  </a:lnTo>
                </a:path>
              </a:pathLst>
            </a:custGeom>
            <a:ln w="3175">
              <a:solidFill>
                <a:srgbClr val="565658"/>
              </a:solidFill>
            </a:ln>
          </p:spPr>
          <p:txBody>
            <a:bodyPr wrap="square" lIns="0" tIns="0" rIns="0" bIns="0" rtlCol="0"/>
            <a:lstStyle/>
            <a:p/>
          </p:txBody>
        </p:sp>
        <p:sp>
          <p:nvSpPr>
            <p:cNvPr id="2675" name="object 2675" descr=""/>
            <p:cNvSpPr/>
            <p:nvPr/>
          </p:nvSpPr>
          <p:spPr>
            <a:xfrm>
              <a:off x="5727275" y="2365276"/>
              <a:ext cx="0" cy="3175"/>
            </a:xfrm>
            <a:custGeom>
              <a:avLst/>
              <a:gdLst/>
              <a:ahLst/>
              <a:cxnLst/>
              <a:rect l="l" t="t" r="r" b="b"/>
              <a:pathLst>
                <a:path w="0" h="3175">
                  <a:moveTo>
                    <a:pt x="0" y="0"/>
                  </a:moveTo>
                  <a:lnTo>
                    <a:pt x="0" y="2971"/>
                  </a:lnTo>
                </a:path>
              </a:pathLst>
            </a:custGeom>
            <a:ln w="3175">
              <a:solidFill>
                <a:srgbClr val="565658"/>
              </a:solidFill>
            </a:ln>
          </p:spPr>
          <p:txBody>
            <a:bodyPr wrap="square" lIns="0" tIns="0" rIns="0" bIns="0" rtlCol="0"/>
            <a:lstStyle/>
            <a:p/>
          </p:txBody>
        </p:sp>
        <p:sp>
          <p:nvSpPr>
            <p:cNvPr id="2676" name="object 2676" descr=""/>
            <p:cNvSpPr/>
            <p:nvPr/>
          </p:nvSpPr>
          <p:spPr>
            <a:xfrm>
              <a:off x="5727288" y="2365015"/>
              <a:ext cx="635" cy="635"/>
            </a:xfrm>
            <a:custGeom>
              <a:avLst/>
              <a:gdLst/>
              <a:ahLst/>
              <a:cxnLst/>
              <a:rect l="l" t="t" r="r" b="b"/>
              <a:pathLst>
                <a:path w="635" h="635">
                  <a:moveTo>
                    <a:pt x="241" y="0"/>
                  </a:moveTo>
                  <a:lnTo>
                    <a:pt x="0" y="266"/>
                  </a:lnTo>
                </a:path>
              </a:pathLst>
            </a:custGeom>
            <a:ln w="3175">
              <a:solidFill>
                <a:srgbClr val="565658"/>
              </a:solidFill>
            </a:ln>
          </p:spPr>
          <p:txBody>
            <a:bodyPr wrap="square" lIns="0" tIns="0" rIns="0" bIns="0" rtlCol="0"/>
            <a:lstStyle/>
            <a:p/>
          </p:txBody>
        </p:sp>
        <p:sp>
          <p:nvSpPr>
            <p:cNvPr id="2677" name="object 2677" descr=""/>
            <p:cNvSpPr/>
            <p:nvPr/>
          </p:nvSpPr>
          <p:spPr>
            <a:xfrm>
              <a:off x="5732528" y="2365009"/>
              <a:ext cx="635" cy="635"/>
            </a:xfrm>
            <a:custGeom>
              <a:avLst/>
              <a:gdLst/>
              <a:ahLst/>
              <a:cxnLst/>
              <a:rect l="l" t="t" r="r" b="b"/>
              <a:pathLst>
                <a:path w="635" h="635">
                  <a:moveTo>
                    <a:pt x="253" y="266"/>
                  </a:moveTo>
                  <a:lnTo>
                    <a:pt x="0" y="0"/>
                  </a:lnTo>
                </a:path>
              </a:pathLst>
            </a:custGeom>
            <a:ln w="3175">
              <a:solidFill>
                <a:srgbClr val="565658"/>
              </a:solidFill>
            </a:ln>
          </p:spPr>
          <p:txBody>
            <a:bodyPr wrap="square" lIns="0" tIns="0" rIns="0" bIns="0" rtlCol="0"/>
            <a:lstStyle/>
            <a:p/>
          </p:txBody>
        </p:sp>
        <p:sp>
          <p:nvSpPr>
            <p:cNvPr id="2678" name="object 2678" descr=""/>
            <p:cNvSpPr/>
            <p:nvPr/>
          </p:nvSpPr>
          <p:spPr>
            <a:xfrm>
              <a:off x="5733266" y="2368253"/>
              <a:ext cx="0" cy="635"/>
            </a:xfrm>
            <a:custGeom>
              <a:avLst/>
              <a:gdLst/>
              <a:ahLst/>
              <a:cxnLst/>
              <a:rect l="l" t="t" r="r" b="b"/>
              <a:pathLst>
                <a:path w="0" h="635">
                  <a:moveTo>
                    <a:pt x="0" y="520"/>
                  </a:moveTo>
                  <a:lnTo>
                    <a:pt x="0" y="0"/>
                  </a:lnTo>
                </a:path>
              </a:pathLst>
            </a:custGeom>
            <a:ln w="3175">
              <a:solidFill>
                <a:srgbClr val="565658"/>
              </a:solidFill>
            </a:ln>
          </p:spPr>
          <p:txBody>
            <a:bodyPr wrap="square" lIns="0" tIns="0" rIns="0" bIns="0" rtlCol="0"/>
            <a:lstStyle/>
            <a:p/>
          </p:txBody>
        </p:sp>
        <p:sp>
          <p:nvSpPr>
            <p:cNvPr id="2679" name="object 2679" descr=""/>
            <p:cNvSpPr/>
            <p:nvPr/>
          </p:nvSpPr>
          <p:spPr>
            <a:xfrm>
              <a:off x="5726792" y="2368251"/>
              <a:ext cx="0" cy="635"/>
            </a:xfrm>
            <a:custGeom>
              <a:avLst/>
              <a:gdLst/>
              <a:ahLst/>
              <a:cxnLst/>
              <a:rect l="l" t="t" r="r" b="b"/>
              <a:pathLst>
                <a:path w="0" h="635">
                  <a:moveTo>
                    <a:pt x="0" y="0"/>
                  </a:moveTo>
                  <a:lnTo>
                    <a:pt x="0" y="520"/>
                  </a:lnTo>
                </a:path>
              </a:pathLst>
            </a:custGeom>
            <a:ln w="3175">
              <a:solidFill>
                <a:srgbClr val="565658"/>
              </a:solidFill>
            </a:ln>
          </p:spPr>
          <p:txBody>
            <a:bodyPr wrap="square" lIns="0" tIns="0" rIns="0" bIns="0" rtlCol="0"/>
            <a:lstStyle/>
            <a:p/>
          </p:txBody>
        </p:sp>
        <p:sp>
          <p:nvSpPr>
            <p:cNvPr id="2680" name="object 2680" descr=""/>
            <p:cNvSpPr/>
            <p:nvPr/>
          </p:nvSpPr>
          <p:spPr>
            <a:xfrm>
              <a:off x="5790050" y="2339614"/>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2681" name="object 2681" descr=""/>
            <p:cNvSpPr/>
            <p:nvPr/>
          </p:nvSpPr>
          <p:spPr>
            <a:xfrm>
              <a:off x="5739969" y="2339627"/>
              <a:ext cx="0" cy="1905"/>
            </a:xfrm>
            <a:custGeom>
              <a:avLst/>
              <a:gdLst/>
              <a:ahLst/>
              <a:cxnLst/>
              <a:rect l="l" t="t" r="r" b="b"/>
              <a:pathLst>
                <a:path w="0" h="1905">
                  <a:moveTo>
                    <a:pt x="0" y="0"/>
                  </a:moveTo>
                  <a:lnTo>
                    <a:pt x="0" y="1612"/>
                  </a:lnTo>
                </a:path>
              </a:pathLst>
            </a:custGeom>
            <a:ln w="3175">
              <a:solidFill>
                <a:srgbClr val="565658"/>
              </a:solidFill>
            </a:ln>
          </p:spPr>
          <p:txBody>
            <a:bodyPr wrap="square" lIns="0" tIns="0" rIns="0" bIns="0" rtlCol="0"/>
            <a:lstStyle/>
            <a:p/>
          </p:txBody>
        </p:sp>
        <p:sp>
          <p:nvSpPr>
            <p:cNvPr id="2682" name="object 2682" descr=""/>
            <p:cNvSpPr/>
            <p:nvPr/>
          </p:nvSpPr>
          <p:spPr>
            <a:xfrm>
              <a:off x="5790924" y="2359627"/>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683" name="object 2683" descr=""/>
            <p:cNvSpPr/>
            <p:nvPr/>
          </p:nvSpPr>
          <p:spPr>
            <a:xfrm>
              <a:off x="5786391" y="2359632"/>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684" name="object 2684" descr=""/>
            <p:cNvSpPr/>
            <p:nvPr/>
          </p:nvSpPr>
          <p:spPr>
            <a:xfrm>
              <a:off x="5786398" y="2359384"/>
              <a:ext cx="635" cy="635"/>
            </a:xfrm>
            <a:custGeom>
              <a:avLst/>
              <a:gdLst/>
              <a:ahLst/>
              <a:cxnLst/>
              <a:rect l="l" t="t" r="r" b="b"/>
              <a:pathLst>
                <a:path w="635" h="635">
                  <a:moveTo>
                    <a:pt x="241" y="0"/>
                  </a:moveTo>
                  <a:lnTo>
                    <a:pt x="0" y="254"/>
                  </a:lnTo>
                </a:path>
              </a:pathLst>
            </a:custGeom>
            <a:ln w="3175">
              <a:solidFill>
                <a:srgbClr val="565658"/>
              </a:solidFill>
            </a:ln>
          </p:spPr>
          <p:txBody>
            <a:bodyPr wrap="square" lIns="0" tIns="0" rIns="0" bIns="0" rtlCol="0"/>
            <a:lstStyle/>
            <a:p/>
          </p:txBody>
        </p:sp>
        <p:sp>
          <p:nvSpPr>
            <p:cNvPr id="2685" name="object 2685" descr=""/>
            <p:cNvSpPr/>
            <p:nvPr/>
          </p:nvSpPr>
          <p:spPr>
            <a:xfrm>
              <a:off x="5790657" y="2359378"/>
              <a:ext cx="635" cy="635"/>
            </a:xfrm>
            <a:custGeom>
              <a:avLst/>
              <a:gdLst/>
              <a:ahLst/>
              <a:cxnLst/>
              <a:rect l="l" t="t" r="r" b="b"/>
              <a:pathLst>
                <a:path w="635" h="635">
                  <a:moveTo>
                    <a:pt x="266" y="253"/>
                  </a:moveTo>
                  <a:lnTo>
                    <a:pt x="0" y="0"/>
                  </a:lnTo>
                </a:path>
              </a:pathLst>
            </a:custGeom>
            <a:ln w="3175">
              <a:solidFill>
                <a:srgbClr val="565658"/>
              </a:solidFill>
            </a:ln>
          </p:spPr>
          <p:txBody>
            <a:bodyPr wrap="square" lIns="0" tIns="0" rIns="0" bIns="0" rtlCol="0"/>
            <a:lstStyle/>
            <a:p/>
          </p:txBody>
        </p:sp>
        <p:sp>
          <p:nvSpPr>
            <p:cNvPr id="2686" name="object 2686" descr=""/>
            <p:cNvSpPr/>
            <p:nvPr/>
          </p:nvSpPr>
          <p:spPr>
            <a:xfrm>
              <a:off x="5743628" y="2359627"/>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687" name="object 2687" descr=""/>
            <p:cNvSpPr/>
            <p:nvPr/>
          </p:nvSpPr>
          <p:spPr>
            <a:xfrm>
              <a:off x="5739100" y="2359632"/>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688" name="object 2688" descr=""/>
            <p:cNvSpPr/>
            <p:nvPr/>
          </p:nvSpPr>
          <p:spPr>
            <a:xfrm>
              <a:off x="5739094" y="2359384"/>
              <a:ext cx="635" cy="635"/>
            </a:xfrm>
            <a:custGeom>
              <a:avLst/>
              <a:gdLst/>
              <a:ahLst/>
              <a:cxnLst/>
              <a:rect l="l" t="t" r="r" b="b"/>
              <a:pathLst>
                <a:path w="635" h="635">
                  <a:moveTo>
                    <a:pt x="266" y="0"/>
                  </a:moveTo>
                  <a:lnTo>
                    <a:pt x="0" y="254"/>
                  </a:lnTo>
                </a:path>
              </a:pathLst>
            </a:custGeom>
            <a:ln w="3175">
              <a:solidFill>
                <a:srgbClr val="565658"/>
              </a:solidFill>
            </a:ln>
          </p:spPr>
          <p:txBody>
            <a:bodyPr wrap="square" lIns="0" tIns="0" rIns="0" bIns="0" rtlCol="0"/>
            <a:lstStyle/>
            <a:p/>
          </p:txBody>
        </p:sp>
        <p:sp>
          <p:nvSpPr>
            <p:cNvPr id="2689" name="object 2689" descr=""/>
            <p:cNvSpPr/>
            <p:nvPr/>
          </p:nvSpPr>
          <p:spPr>
            <a:xfrm>
              <a:off x="5743387" y="2359378"/>
              <a:ext cx="635" cy="635"/>
            </a:xfrm>
            <a:custGeom>
              <a:avLst/>
              <a:gdLst/>
              <a:ahLst/>
              <a:cxnLst/>
              <a:rect l="l" t="t" r="r" b="b"/>
              <a:pathLst>
                <a:path w="635" h="635">
                  <a:moveTo>
                    <a:pt x="241" y="253"/>
                  </a:moveTo>
                  <a:lnTo>
                    <a:pt x="0" y="0"/>
                  </a:lnTo>
                </a:path>
              </a:pathLst>
            </a:custGeom>
            <a:ln w="3175">
              <a:solidFill>
                <a:srgbClr val="565658"/>
              </a:solidFill>
            </a:ln>
          </p:spPr>
          <p:txBody>
            <a:bodyPr wrap="square" lIns="0" tIns="0" rIns="0" bIns="0" rtlCol="0"/>
            <a:lstStyle/>
            <a:p/>
          </p:txBody>
        </p:sp>
        <p:sp>
          <p:nvSpPr>
            <p:cNvPr id="2690" name="object 2690" descr=""/>
            <p:cNvSpPr/>
            <p:nvPr/>
          </p:nvSpPr>
          <p:spPr>
            <a:xfrm>
              <a:off x="5743962" y="2361969"/>
              <a:ext cx="0" cy="635"/>
            </a:xfrm>
            <a:custGeom>
              <a:avLst/>
              <a:gdLst/>
              <a:ahLst/>
              <a:cxnLst/>
              <a:rect l="l" t="t" r="r" b="b"/>
              <a:pathLst>
                <a:path w="0" h="635">
                  <a:moveTo>
                    <a:pt x="0" y="330"/>
                  </a:moveTo>
                  <a:lnTo>
                    <a:pt x="0" y="0"/>
                  </a:lnTo>
                </a:path>
              </a:pathLst>
            </a:custGeom>
            <a:ln w="3175">
              <a:solidFill>
                <a:srgbClr val="565658"/>
              </a:solidFill>
            </a:ln>
          </p:spPr>
          <p:txBody>
            <a:bodyPr wrap="square" lIns="0" tIns="0" rIns="0" bIns="0" rtlCol="0"/>
            <a:lstStyle/>
            <a:p/>
          </p:txBody>
        </p:sp>
        <p:sp>
          <p:nvSpPr>
            <p:cNvPr id="2691" name="object 2691" descr=""/>
            <p:cNvSpPr/>
            <p:nvPr/>
          </p:nvSpPr>
          <p:spPr>
            <a:xfrm>
              <a:off x="5738778" y="2361964"/>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2692" name="object 2692" descr=""/>
            <p:cNvSpPr/>
            <p:nvPr/>
          </p:nvSpPr>
          <p:spPr>
            <a:xfrm>
              <a:off x="5791240" y="2361969"/>
              <a:ext cx="0" cy="635"/>
            </a:xfrm>
            <a:custGeom>
              <a:avLst/>
              <a:gdLst/>
              <a:ahLst/>
              <a:cxnLst/>
              <a:rect l="l" t="t" r="r" b="b"/>
              <a:pathLst>
                <a:path w="0" h="635">
                  <a:moveTo>
                    <a:pt x="0" y="330"/>
                  </a:moveTo>
                  <a:lnTo>
                    <a:pt x="0" y="0"/>
                  </a:lnTo>
                </a:path>
              </a:pathLst>
            </a:custGeom>
            <a:ln w="3175">
              <a:solidFill>
                <a:srgbClr val="565658"/>
              </a:solidFill>
            </a:ln>
          </p:spPr>
          <p:txBody>
            <a:bodyPr wrap="square" lIns="0" tIns="0" rIns="0" bIns="0" rtlCol="0"/>
            <a:lstStyle/>
            <a:p/>
          </p:txBody>
        </p:sp>
        <p:sp>
          <p:nvSpPr>
            <p:cNvPr id="2693" name="object 2693" descr=""/>
            <p:cNvSpPr/>
            <p:nvPr/>
          </p:nvSpPr>
          <p:spPr>
            <a:xfrm>
              <a:off x="5786056" y="2361964"/>
              <a:ext cx="0" cy="635"/>
            </a:xfrm>
            <a:custGeom>
              <a:avLst/>
              <a:gdLst/>
              <a:ahLst/>
              <a:cxnLst/>
              <a:rect l="l" t="t" r="r" b="b"/>
              <a:pathLst>
                <a:path w="0" h="635">
                  <a:moveTo>
                    <a:pt x="0" y="0"/>
                  </a:moveTo>
                  <a:lnTo>
                    <a:pt x="0" y="330"/>
                  </a:lnTo>
                </a:path>
              </a:pathLst>
            </a:custGeom>
            <a:ln w="3175">
              <a:solidFill>
                <a:srgbClr val="565658"/>
              </a:solidFill>
            </a:ln>
          </p:spPr>
          <p:txBody>
            <a:bodyPr wrap="square" lIns="0" tIns="0" rIns="0" bIns="0" rtlCol="0"/>
            <a:lstStyle/>
            <a:p/>
          </p:txBody>
        </p:sp>
        <p:sp>
          <p:nvSpPr>
            <p:cNvPr id="2694" name="object 2694" descr=""/>
            <p:cNvSpPr/>
            <p:nvPr/>
          </p:nvSpPr>
          <p:spPr>
            <a:xfrm>
              <a:off x="5766826" y="2340579"/>
              <a:ext cx="0" cy="1270"/>
            </a:xfrm>
            <a:custGeom>
              <a:avLst/>
              <a:gdLst/>
              <a:ahLst/>
              <a:cxnLst/>
              <a:rect l="l" t="t" r="r" b="b"/>
              <a:pathLst>
                <a:path w="0" h="1269">
                  <a:moveTo>
                    <a:pt x="0" y="660"/>
                  </a:moveTo>
                  <a:lnTo>
                    <a:pt x="0" y="0"/>
                  </a:lnTo>
                </a:path>
              </a:pathLst>
            </a:custGeom>
            <a:ln w="3175">
              <a:solidFill>
                <a:srgbClr val="565658"/>
              </a:solidFill>
            </a:ln>
          </p:spPr>
          <p:txBody>
            <a:bodyPr wrap="square" lIns="0" tIns="0" rIns="0" bIns="0" rtlCol="0"/>
            <a:lstStyle/>
            <a:p/>
          </p:txBody>
        </p:sp>
        <p:sp>
          <p:nvSpPr>
            <p:cNvPr id="2695" name="object 2695" descr=""/>
            <p:cNvSpPr/>
            <p:nvPr/>
          </p:nvSpPr>
          <p:spPr>
            <a:xfrm>
              <a:off x="5763192" y="2340570"/>
              <a:ext cx="0" cy="1270"/>
            </a:xfrm>
            <a:custGeom>
              <a:avLst/>
              <a:gdLst/>
              <a:ahLst/>
              <a:cxnLst/>
              <a:rect l="l" t="t" r="r" b="b"/>
              <a:pathLst>
                <a:path w="0" h="1269">
                  <a:moveTo>
                    <a:pt x="0" y="0"/>
                  </a:moveTo>
                  <a:lnTo>
                    <a:pt x="0" y="673"/>
                  </a:lnTo>
                </a:path>
              </a:pathLst>
            </a:custGeom>
            <a:ln w="3175">
              <a:solidFill>
                <a:srgbClr val="565658"/>
              </a:solidFill>
            </a:ln>
          </p:spPr>
          <p:txBody>
            <a:bodyPr wrap="square" lIns="0" tIns="0" rIns="0" bIns="0" rtlCol="0"/>
            <a:lstStyle/>
            <a:p/>
          </p:txBody>
        </p:sp>
        <p:sp>
          <p:nvSpPr>
            <p:cNvPr id="2696" name="object 2696" descr=""/>
            <p:cNvSpPr/>
            <p:nvPr/>
          </p:nvSpPr>
          <p:spPr>
            <a:xfrm>
              <a:off x="5733594" y="2391345"/>
              <a:ext cx="0" cy="2540"/>
            </a:xfrm>
            <a:custGeom>
              <a:avLst/>
              <a:gdLst/>
              <a:ahLst/>
              <a:cxnLst/>
              <a:rect l="l" t="t" r="r" b="b"/>
              <a:pathLst>
                <a:path w="0" h="2539">
                  <a:moveTo>
                    <a:pt x="0" y="0"/>
                  </a:moveTo>
                  <a:lnTo>
                    <a:pt x="0" y="2362"/>
                  </a:lnTo>
                </a:path>
              </a:pathLst>
            </a:custGeom>
            <a:ln w="3175">
              <a:solidFill>
                <a:srgbClr val="565658"/>
              </a:solidFill>
            </a:ln>
          </p:spPr>
          <p:txBody>
            <a:bodyPr wrap="square" lIns="0" tIns="0" rIns="0" bIns="0" rtlCol="0"/>
            <a:lstStyle/>
            <a:p/>
          </p:txBody>
        </p:sp>
        <p:sp>
          <p:nvSpPr>
            <p:cNvPr id="2697" name="object 2697" descr=""/>
            <p:cNvSpPr/>
            <p:nvPr/>
          </p:nvSpPr>
          <p:spPr>
            <a:xfrm>
              <a:off x="5733589" y="2391121"/>
              <a:ext cx="635" cy="635"/>
            </a:xfrm>
            <a:custGeom>
              <a:avLst/>
              <a:gdLst/>
              <a:ahLst/>
              <a:cxnLst/>
              <a:rect l="l" t="t" r="r" b="b"/>
              <a:pathLst>
                <a:path w="635" h="635">
                  <a:moveTo>
                    <a:pt x="228" y="0"/>
                  </a:moveTo>
                  <a:lnTo>
                    <a:pt x="0" y="228"/>
                  </a:lnTo>
                </a:path>
              </a:pathLst>
            </a:custGeom>
            <a:ln w="3175">
              <a:solidFill>
                <a:srgbClr val="565658"/>
              </a:solidFill>
            </a:ln>
          </p:spPr>
          <p:txBody>
            <a:bodyPr wrap="square" lIns="0" tIns="0" rIns="0" bIns="0" rtlCol="0"/>
            <a:lstStyle/>
            <a:p/>
          </p:txBody>
        </p:sp>
        <p:sp>
          <p:nvSpPr>
            <p:cNvPr id="2698" name="object 2698" descr=""/>
            <p:cNvSpPr/>
            <p:nvPr/>
          </p:nvSpPr>
          <p:spPr>
            <a:xfrm>
              <a:off x="5733266" y="2393714"/>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2699" name="object 2699" descr=""/>
            <p:cNvSpPr/>
            <p:nvPr/>
          </p:nvSpPr>
          <p:spPr>
            <a:xfrm>
              <a:off x="5739969" y="2364878"/>
              <a:ext cx="0" cy="1905"/>
            </a:xfrm>
            <a:custGeom>
              <a:avLst/>
              <a:gdLst/>
              <a:ahLst/>
              <a:cxnLst/>
              <a:rect l="l" t="t" r="r" b="b"/>
              <a:pathLst>
                <a:path w="0" h="1905">
                  <a:moveTo>
                    <a:pt x="0" y="0"/>
                  </a:moveTo>
                  <a:lnTo>
                    <a:pt x="0" y="1625"/>
                  </a:lnTo>
                </a:path>
              </a:pathLst>
            </a:custGeom>
            <a:ln w="3175">
              <a:solidFill>
                <a:srgbClr val="565658"/>
              </a:solidFill>
            </a:ln>
          </p:spPr>
          <p:txBody>
            <a:bodyPr wrap="square" lIns="0" tIns="0" rIns="0" bIns="0" rtlCol="0"/>
            <a:lstStyle/>
            <a:p/>
          </p:txBody>
        </p:sp>
        <p:sp>
          <p:nvSpPr>
            <p:cNvPr id="2700" name="object 2700" descr=""/>
            <p:cNvSpPr/>
            <p:nvPr/>
          </p:nvSpPr>
          <p:spPr>
            <a:xfrm>
              <a:off x="5824509" y="2442541"/>
              <a:ext cx="635" cy="0"/>
            </a:xfrm>
            <a:custGeom>
              <a:avLst/>
              <a:gdLst/>
              <a:ahLst/>
              <a:cxnLst/>
              <a:rect l="l" t="t" r="r" b="b"/>
              <a:pathLst>
                <a:path w="635" h="0">
                  <a:moveTo>
                    <a:pt x="0" y="0"/>
                  </a:moveTo>
                  <a:lnTo>
                    <a:pt x="381" y="0"/>
                  </a:lnTo>
                </a:path>
              </a:pathLst>
            </a:custGeom>
            <a:ln w="3175">
              <a:solidFill>
                <a:srgbClr val="565658"/>
              </a:solidFill>
            </a:ln>
          </p:spPr>
          <p:txBody>
            <a:bodyPr wrap="square" lIns="0" tIns="0" rIns="0" bIns="0" rtlCol="0"/>
            <a:lstStyle/>
            <a:p/>
          </p:txBody>
        </p:sp>
        <p:sp>
          <p:nvSpPr>
            <p:cNvPr id="2701" name="object 2701" descr=""/>
            <p:cNvSpPr/>
            <p:nvPr/>
          </p:nvSpPr>
          <p:spPr>
            <a:xfrm>
              <a:off x="5824514" y="2423269"/>
              <a:ext cx="5715" cy="0"/>
            </a:xfrm>
            <a:custGeom>
              <a:avLst/>
              <a:gdLst/>
              <a:ahLst/>
              <a:cxnLst/>
              <a:rect l="l" t="t" r="r" b="b"/>
              <a:pathLst>
                <a:path w="5714" h="0">
                  <a:moveTo>
                    <a:pt x="5600" y="0"/>
                  </a:moveTo>
                  <a:lnTo>
                    <a:pt x="0" y="0"/>
                  </a:lnTo>
                </a:path>
              </a:pathLst>
            </a:custGeom>
            <a:ln w="3175">
              <a:solidFill>
                <a:srgbClr val="565658"/>
              </a:solidFill>
            </a:ln>
          </p:spPr>
          <p:txBody>
            <a:bodyPr wrap="square" lIns="0" tIns="0" rIns="0" bIns="0" rtlCol="0"/>
            <a:lstStyle/>
            <a:p/>
          </p:txBody>
        </p:sp>
        <p:sp>
          <p:nvSpPr>
            <p:cNvPr id="2702" name="object 2702" descr=""/>
            <p:cNvSpPr/>
            <p:nvPr/>
          </p:nvSpPr>
          <p:spPr>
            <a:xfrm>
              <a:off x="5813336" y="2387475"/>
              <a:ext cx="6350" cy="0"/>
            </a:xfrm>
            <a:custGeom>
              <a:avLst/>
              <a:gdLst/>
              <a:ahLst/>
              <a:cxnLst/>
              <a:rect l="l" t="t" r="r" b="b"/>
              <a:pathLst>
                <a:path w="6350" h="0">
                  <a:moveTo>
                    <a:pt x="0" y="0"/>
                  </a:moveTo>
                  <a:lnTo>
                    <a:pt x="5778" y="0"/>
                  </a:lnTo>
                </a:path>
              </a:pathLst>
            </a:custGeom>
            <a:ln w="3175">
              <a:solidFill>
                <a:srgbClr val="565658"/>
              </a:solidFill>
            </a:ln>
          </p:spPr>
          <p:txBody>
            <a:bodyPr wrap="square" lIns="0" tIns="0" rIns="0" bIns="0" rtlCol="0"/>
            <a:lstStyle/>
            <a:p/>
          </p:txBody>
        </p:sp>
        <p:sp>
          <p:nvSpPr>
            <p:cNvPr id="2703" name="object 2703" descr=""/>
            <p:cNvSpPr/>
            <p:nvPr/>
          </p:nvSpPr>
          <p:spPr>
            <a:xfrm>
              <a:off x="5813331" y="2368202"/>
              <a:ext cx="6350" cy="0"/>
            </a:xfrm>
            <a:custGeom>
              <a:avLst/>
              <a:gdLst/>
              <a:ahLst/>
              <a:cxnLst/>
              <a:rect l="l" t="t" r="r" b="b"/>
              <a:pathLst>
                <a:path w="6350" h="0">
                  <a:moveTo>
                    <a:pt x="5765" y="0"/>
                  </a:moveTo>
                  <a:lnTo>
                    <a:pt x="0" y="0"/>
                  </a:lnTo>
                </a:path>
              </a:pathLst>
            </a:custGeom>
            <a:ln w="3175">
              <a:solidFill>
                <a:srgbClr val="565658"/>
              </a:solidFill>
            </a:ln>
          </p:spPr>
          <p:txBody>
            <a:bodyPr wrap="square" lIns="0" tIns="0" rIns="0" bIns="0" rtlCol="0"/>
            <a:lstStyle/>
            <a:p/>
          </p:txBody>
        </p:sp>
        <p:sp>
          <p:nvSpPr>
            <p:cNvPr id="2704" name="object 2704" descr=""/>
            <p:cNvSpPr/>
            <p:nvPr/>
          </p:nvSpPr>
          <p:spPr>
            <a:xfrm>
              <a:off x="5830120" y="2423274"/>
              <a:ext cx="635" cy="635"/>
            </a:xfrm>
            <a:custGeom>
              <a:avLst/>
              <a:gdLst/>
              <a:ahLst/>
              <a:cxnLst/>
              <a:rect l="l" t="t" r="r" b="b"/>
              <a:pathLst>
                <a:path w="635" h="635">
                  <a:moveTo>
                    <a:pt x="317" y="317"/>
                  </a:moveTo>
                  <a:lnTo>
                    <a:pt x="0" y="0"/>
                  </a:lnTo>
                </a:path>
              </a:pathLst>
            </a:custGeom>
            <a:ln w="3175">
              <a:solidFill>
                <a:srgbClr val="565658"/>
              </a:solidFill>
            </a:ln>
          </p:spPr>
          <p:txBody>
            <a:bodyPr wrap="square" lIns="0" tIns="0" rIns="0" bIns="0" rtlCol="0"/>
            <a:lstStyle/>
            <a:p/>
          </p:txBody>
        </p:sp>
        <p:sp>
          <p:nvSpPr>
            <p:cNvPr id="2705" name="object 2705" descr=""/>
            <p:cNvSpPr/>
            <p:nvPr/>
          </p:nvSpPr>
          <p:spPr>
            <a:xfrm>
              <a:off x="5819114" y="2368207"/>
              <a:ext cx="635" cy="635"/>
            </a:xfrm>
            <a:custGeom>
              <a:avLst/>
              <a:gdLst/>
              <a:ahLst/>
              <a:cxnLst/>
              <a:rect l="l" t="t" r="r" b="b"/>
              <a:pathLst>
                <a:path w="635" h="635">
                  <a:moveTo>
                    <a:pt x="304" y="317"/>
                  </a:moveTo>
                  <a:lnTo>
                    <a:pt x="0" y="0"/>
                  </a:lnTo>
                </a:path>
              </a:pathLst>
            </a:custGeom>
            <a:ln w="3175">
              <a:solidFill>
                <a:srgbClr val="565658"/>
              </a:solidFill>
            </a:ln>
          </p:spPr>
          <p:txBody>
            <a:bodyPr wrap="square" lIns="0" tIns="0" rIns="0" bIns="0" rtlCol="0"/>
            <a:lstStyle/>
            <a:p/>
          </p:txBody>
        </p:sp>
        <p:sp>
          <p:nvSpPr>
            <p:cNvPr id="2706" name="object 2706" descr=""/>
            <p:cNvSpPr/>
            <p:nvPr/>
          </p:nvSpPr>
          <p:spPr>
            <a:xfrm>
              <a:off x="5819096" y="2387158"/>
              <a:ext cx="635" cy="635"/>
            </a:xfrm>
            <a:custGeom>
              <a:avLst/>
              <a:gdLst/>
              <a:ahLst/>
              <a:cxnLst/>
              <a:rect l="l" t="t" r="r" b="b"/>
              <a:pathLst>
                <a:path w="635" h="635">
                  <a:moveTo>
                    <a:pt x="0" y="317"/>
                  </a:moveTo>
                  <a:lnTo>
                    <a:pt x="317" y="0"/>
                  </a:lnTo>
                </a:path>
              </a:pathLst>
            </a:custGeom>
            <a:ln w="3175">
              <a:solidFill>
                <a:srgbClr val="565658"/>
              </a:solidFill>
            </a:ln>
          </p:spPr>
          <p:txBody>
            <a:bodyPr wrap="square" lIns="0" tIns="0" rIns="0" bIns="0" rtlCol="0"/>
            <a:lstStyle/>
            <a:p/>
          </p:txBody>
        </p:sp>
        <p:sp>
          <p:nvSpPr>
            <p:cNvPr id="2707" name="object 2707" descr=""/>
            <p:cNvSpPr/>
            <p:nvPr/>
          </p:nvSpPr>
          <p:spPr>
            <a:xfrm>
              <a:off x="5812688" y="2367541"/>
              <a:ext cx="1270" cy="1270"/>
            </a:xfrm>
            <a:custGeom>
              <a:avLst/>
              <a:gdLst/>
              <a:ahLst/>
              <a:cxnLst/>
              <a:rect l="l" t="t" r="r" b="b"/>
              <a:pathLst>
                <a:path w="1270" h="1269">
                  <a:moveTo>
                    <a:pt x="647" y="660"/>
                  </a:moveTo>
                  <a:lnTo>
                    <a:pt x="0" y="0"/>
                  </a:lnTo>
                </a:path>
              </a:pathLst>
            </a:custGeom>
            <a:ln w="3175">
              <a:solidFill>
                <a:srgbClr val="565658"/>
              </a:solidFill>
            </a:ln>
          </p:spPr>
          <p:txBody>
            <a:bodyPr wrap="square" lIns="0" tIns="0" rIns="0" bIns="0" rtlCol="0"/>
            <a:lstStyle/>
            <a:p/>
          </p:txBody>
        </p:sp>
        <p:sp>
          <p:nvSpPr>
            <p:cNvPr id="2708" name="object 2708" descr=""/>
            <p:cNvSpPr/>
            <p:nvPr/>
          </p:nvSpPr>
          <p:spPr>
            <a:xfrm>
              <a:off x="5812691" y="2387473"/>
              <a:ext cx="1270" cy="1270"/>
            </a:xfrm>
            <a:custGeom>
              <a:avLst/>
              <a:gdLst/>
              <a:ahLst/>
              <a:cxnLst/>
              <a:rect l="l" t="t" r="r" b="b"/>
              <a:pathLst>
                <a:path w="1270" h="1269">
                  <a:moveTo>
                    <a:pt x="0" y="647"/>
                  </a:moveTo>
                  <a:lnTo>
                    <a:pt x="647" y="0"/>
                  </a:lnTo>
                </a:path>
              </a:pathLst>
            </a:custGeom>
            <a:ln w="3175">
              <a:solidFill>
                <a:srgbClr val="565658"/>
              </a:solidFill>
            </a:ln>
          </p:spPr>
          <p:txBody>
            <a:bodyPr wrap="square" lIns="0" tIns="0" rIns="0" bIns="0" rtlCol="0"/>
            <a:lstStyle/>
            <a:p/>
          </p:txBody>
        </p:sp>
        <p:sp>
          <p:nvSpPr>
            <p:cNvPr id="2709" name="object 2709" descr=""/>
            <p:cNvSpPr/>
            <p:nvPr/>
          </p:nvSpPr>
          <p:spPr>
            <a:xfrm>
              <a:off x="5808406" y="2388120"/>
              <a:ext cx="4445" cy="0"/>
            </a:xfrm>
            <a:custGeom>
              <a:avLst/>
              <a:gdLst/>
              <a:ahLst/>
              <a:cxnLst/>
              <a:rect l="l" t="t" r="r" b="b"/>
              <a:pathLst>
                <a:path w="4445" h="0">
                  <a:moveTo>
                    <a:pt x="0" y="0"/>
                  </a:moveTo>
                  <a:lnTo>
                    <a:pt x="4279" y="0"/>
                  </a:lnTo>
                </a:path>
              </a:pathLst>
            </a:custGeom>
            <a:ln w="3175">
              <a:solidFill>
                <a:srgbClr val="565658"/>
              </a:solidFill>
            </a:ln>
          </p:spPr>
          <p:txBody>
            <a:bodyPr wrap="square" lIns="0" tIns="0" rIns="0" bIns="0" rtlCol="0"/>
            <a:lstStyle/>
            <a:p/>
          </p:txBody>
        </p:sp>
        <p:sp>
          <p:nvSpPr>
            <p:cNvPr id="2710" name="object 2710" descr=""/>
            <p:cNvSpPr/>
            <p:nvPr/>
          </p:nvSpPr>
          <p:spPr>
            <a:xfrm>
              <a:off x="5808398" y="2367558"/>
              <a:ext cx="4445" cy="0"/>
            </a:xfrm>
            <a:custGeom>
              <a:avLst/>
              <a:gdLst/>
              <a:ahLst/>
              <a:cxnLst/>
              <a:rect l="l" t="t" r="r" b="b"/>
              <a:pathLst>
                <a:path w="4445" h="0">
                  <a:moveTo>
                    <a:pt x="4292" y="0"/>
                  </a:moveTo>
                  <a:lnTo>
                    <a:pt x="0" y="0"/>
                  </a:lnTo>
                </a:path>
              </a:pathLst>
            </a:custGeom>
            <a:ln w="3175">
              <a:solidFill>
                <a:srgbClr val="565658"/>
              </a:solidFill>
            </a:ln>
          </p:spPr>
          <p:txBody>
            <a:bodyPr wrap="square" lIns="0" tIns="0" rIns="0" bIns="0" rtlCol="0"/>
            <a:lstStyle/>
            <a:p/>
          </p:txBody>
        </p:sp>
        <p:sp>
          <p:nvSpPr>
            <p:cNvPr id="2711" name="object 2711" descr=""/>
            <p:cNvSpPr/>
            <p:nvPr/>
          </p:nvSpPr>
          <p:spPr>
            <a:xfrm>
              <a:off x="5820454" y="2443236"/>
              <a:ext cx="3810" cy="0"/>
            </a:xfrm>
            <a:custGeom>
              <a:avLst/>
              <a:gdLst/>
              <a:ahLst/>
              <a:cxnLst/>
              <a:rect l="l" t="t" r="r" b="b"/>
              <a:pathLst>
                <a:path w="3810" h="0">
                  <a:moveTo>
                    <a:pt x="0" y="0"/>
                  </a:moveTo>
                  <a:lnTo>
                    <a:pt x="3416" y="0"/>
                  </a:lnTo>
                </a:path>
              </a:pathLst>
            </a:custGeom>
            <a:ln w="3175">
              <a:solidFill>
                <a:srgbClr val="565658"/>
              </a:solidFill>
            </a:ln>
          </p:spPr>
          <p:txBody>
            <a:bodyPr wrap="square" lIns="0" tIns="0" rIns="0" bIns="0" rtlCol="0"/>
            <a:lstStyle/>
            <a:p/>
          </p:txBody>
        </p:sp>
        <p:sp>
          <p:nvSpPr>
            <p:cNvPr id="2712" name="object 2712" descr=""/>
            <p:cNvSpPr/>
            <p:nvPr/>
          </p:nvSpPr>
          <p:spPr>
            <a:xfrm>
              <a:off x="5820449" y="2422562"/>
              <a:ext cx="3810" cy="0"/>
            </a:xfrm>
            <a:custGeom>
              <a:avLst/>
              <a:gdLst/>
              <a:ahLst/>
              <a:cxnLst/>
              <a:rect l="l" t="t" r="r" b="b"/>
              <a:pathLst>
                <a:path w="3810" h="0">
                  <a:moveTo>
                    <a:pt x="3416" y="0"/>
                  </a:moveTo>
                  <a:lnTo>
                    <a:pt x="0" y="0"/>
                  </a:lnTo>
                </a:path>
              </a:pathLst>
            </a:custGeom>
            <a:ln w="3175">
              <a:solidFill>
                <a:srgbClr val="565658"/>
              </a:solidFill>
            </a:ln>
          </p:spPr>
          <p:txBody>
            <a:bodyPr wrap="square" lIns="0" tIns="0" rIns="0" bIns="0" rtlCol="0"/>
            <a:lstStyle/>
            <a:p/>
          </p:txBody>
        </p:sp>
        <p:sp>
          <p:nvSpPr>
            <p:cNvPr id="2713" name="object 2713" descr=""/>
            <p:cNvSpPr/>
            <p:nvPr/>
          </p:nvSpPr>
          <p:spPr>
            <a:xfrm>
              <a:off x="5823861" y="2422558"/>
              <a:ext cx="1270" cy="1270"/>
            </a:xfrm>
            <a:custGeom>
              <a:avLst/>
              <a:gdLst/>
              <a:ahLst/>
              <a:cxnLst/>
              <a:rect l="l" t="t" r="r" b="b"/>
              <a:pathLst>
                <a:path w="1270" h="1269">
                  <a:moveTo>
                    <a:pt x="647" y="711"/>
                  </a:moveTo>
                  <a:lnTo>
                    <a:pt x="0" y="0"/>
                  </a:lnTo>
                </a:path>
              </a:pathLst>
            </a:custGeom>
            <a:ln w="3175">
              <a:solidFill>
                <a:srgbClr val="565658"/>
              </a:solidFill>
            </a:ln>
          </p:spPr>
          <p:txBody>
            <a:bodyPr wrap="square" lIns="0" tIns="0" rIns="0" bIns="0" rtlCol="0"/>
            <a:lstStyle/>
            <a:p/>
          </p:txBody>
        </p:sp>
        <p:sp>
          <p:nvSpPr>
            <p:cNvPr id="2714" name="object 2714" descr=""/>
            <p:cNvSpPr/>
            <p:nvPr/>
          </p:nvSpPr>
          <p:spPr>
            <a:xfrm>
              <a:off x="5823865" y="2442525"/>
              <a:ext cx="1270" cy="1270"/>
            </a:xfrm>
            <a:custGeom>
              <a:avLst/>
              <a:gdLst/>
              <a:ahLst/>
              <a:cxnLst/>
              <a:rect l="l" t="t" r="r" b="b"/>
              <a:pathLst>
                <a:path w="1270" h="1269">
                  <a:moveTo>
                    <a:pt x="0" y="711"/>
                  </a:moveTo>
                  <a:lnTo>
                    <a:pt x="647" y="0"/>
                  </a:lnTo>
                </a:path>
              </a:pathLst>
            </a:custGeom>
            <a:ln w="3175">
              <a:solidFill>
                <a:srgbClr val="565658"/>
              </a:solidFill>
            </a:ln>
          </p:spPr>
          <p:txBody>
            <a:bodyPr wrap="square" lIns="0" tIns="0" rIns="0" bIns="0" rtlCol="0"/>
            <a:lstStyle/>
            <a:p/>
          </p:txBody>
        </p:sp>
        <p:sp>
          <p:nvSpPr>
            <p:cNvPr id="2715" name="object 2715" descr=""/>
            <p:cNvSpPr/>
            <p:nvPr/>
          </p:nvSpPr>
          <p:spPr>
            <a:xfrm>
              <a:off x="5807114" y="2385564"/>
              <a:ext cx="635" cy="635"/>
            </a:xfrm>
            <a:custGeom>
              <a:avLst/>
              <a:gdLst/>
              <a:ahLst/>
              <a:cxnLst/>
              <a:rect l="l" t="t" r="r" b="b"/>
              <a:pathLst>
                <a:path w="635" h="635">
                  <a:moveTo>
                    <a:pt x="609" y="50"/>
                  </a:moveTo>
                  <a:lnTo>
                    <a:pt x="0" y="0"/>
                  </a:lnTo>
                </a:path>
              </a:pathLst>
            </a:custGeom>
            <a:ln w="3175">
              <a:solidFill>
                <a:srgbClr val="565658"/>
              </a:solidFill>
            </a:ln>
          </p:spPr>
          <p:txBody>
            <a:bodyPr wrap="square" lIns="0" tIns="0" rIns="0" bIns="0" rtlCol="0"/>
            <a:lstStyle/>
            <a:p/>
          </p:txBody>
        </p:sp>
        <p:sp>
          <p:nvSpPr>
            <p:cNvPr id="2716" name="object 2716" descr=""/>
            <p:cNvSpPr/>
            <p:nvPr/>
          </p:nvSpPr>
          <p:spPr>
            <a:xfrm>
              <a:off x="5807115" y="2389074"/>
              <a:ext cx="635" cy="635"/>
            </a:xfrm>
            <a:custGeom>
              <a:avLst/>
              <a:gdLst/>
              <a:ahLst/>
              <a:cxnLst/>
              <a:rect l="l" t="t" r="r" b="b"/>
              <a:pathLst>
                <a:path w="635" h="635">
                  <a:moveTo>
                    <a:pt x="0" y="50"/>
                  </a:moveTo>
                  <a:lnTo>
                    <a:pt x="609" y="0"/>
                  </a:lnTo>
                </a:path>
              </a:pathLst>
            </a:custGeom>
            <a:ln w="3175">
              <a:solidFill>
                <a:srgbClr val="565658"/>
              </a:solidFill>
            </a:ln>
          </p:spPr>
          <p:txBody>
            <a:bodyPr wrap="square" lIns="0" tIns="0" rIns="0" bIns="0" rtlCol="0"/>
            <a:lstStyle/>
            <a:p/>
          </p:txBody>
        </p:sp>
        <p:sp>
          <p:nvSpPr>
            <p:cNvPr id="2717" name="object 2717" descr=""/>
            <p:cNvSpPr/>
            <p:nvPr/>
          </p:nvSpPr>
          <p:spPr>
            <a:xfrm>
              <a:off x="5807114" y="2366552"/>
              <a:ext cx="635" cy="635"/>
            </a:xfrm>
            <a:custGeom>
              <a:avLst/>
              <a:gdLst/>
              <a:ahLst/>
              <a:cxnLst/>
              <a:rect l="l" t="t" r="r" b="b"/>
              <a:pathLst>
                <a:path w="635" h="635">
                  <a:moveTo>
                    <a:pt x="609" y="50"/>
                  </a:moveTo>
                  <a:lnTo>
                    <a:pt x="0" y="0"/>
                  </a:lnTo>
                </a:path>
              </a:pathLst>
            </a:custGeom>
            <a:ln w="3175">
              <a:solidFill>
                <a:srgbClr val="565658"/>
              </a:solidFill>
            </a:ln>
          </p:spPr>
          <p:txBody>
            <a:bodyPr wrap="square" lIns="0" tIns="0" rIns="0" bIns="0" rtlCol="0"/>
            <a:lstStyle/>
            <a:p/>
          </p:txBody>
        </p:sp>
        <p:sp>
          <p:nvSpPr>
            <p:cNvPr id="2718" name="object 2718" descr=""/>
            <p:cNvSpPr/>
            <p:nvPr/>
          </p:nvSpPr>
          <p:spPr>
            <a:xfrm>
              <a:off x="5807115" y="2370061"/>
              <a:ext cx="635" cy="635"/>
            </a:xfrm>
            <a:custGeom>
              <a:avLst/>
              <a:gdLst/>
              <a:ahLst/>
              <a:cxnLst/>
              <a:rect l="l" t="t" r="r" b="b"/>
              <a:pathLst>
                <a:path w="635" h="635">
                  <a:moveTo>
                    <a:pt x="0" y="50"/>
                  </a:moveTo>
                  <a:lnTo>
                    <a:pt x="609" y="0"/>
                  </a:lnTo>
                </a:path>
              </a:pathLst>
            </a:custGeom>
            <a:ln w="3175">
              <a:solidFill>
                <a:srgbClr val="565658"/>
              </a:solidFill>
            </a:ln>
          </p:spPr>
          <p:txBody>
            <a:bodyPr wrap="square" lIns="0" tIns="0" rIns="0" bIns="0" rtlCol="0"/>
            <a:lstStyle/>
            <a:p/>
          </p:txBody>
        </p:sp>
        <p:sp>
          <p:nvSpPr>
            <p:cNvPr id="2719" name="object 2719" descr=""/>
            <p:cNvSpPr/>
            <p:nvPr/>
          </p:nvSpPr>
          <p:spPr>
            <a:xfrm>
              <a:off x="5790044" y="2365829"/>
              <a:ext cx="0" cy="1270"/>
            </a:xfrm>
            <a:custGeom>
              <a:avLst/>
              <a:gdLst/>
              <a:ahLst/>
              <a:cxnLst/>
              <a:rect l="l" t="t" r="r" b="b"/>
              <a:pathLst>
                <a:path w="0" h="1269">
                  <a:moveTo>
                    <a:pt x="0" y="673"/>
                  </a:moveTo>
                  <a:lnTo>
                    <a:pt x="0" y="0"/>
                  </a:lnTo>
                </a:path>
              </a:pathLst>
            </a:custGeom>
            <a:ln w="3175">
              <a:solidFill>
                <a:srgbClr val="565658"/>
              </a:solidFill>
            </a:ln>
          </p:spPr>
          <p:txBody>
            <a:bodyPr wrap="square" lIns="0" tIns="0" rIns="0" bIns="0" rtlCol="0"/>
            <a:lstStyle/>
            <a:p/>
          </p:txBody>
        </p:sp>
        <p:sp>
          <p:nvSpPr>
            <p:cNvPr id="2720" name="object 2720" descr=""/>
            <p:cNvSpPr/>
            <p:nvPr/>
          </p:nvSpPr>
          <p:spPr>
            <a:xfrm>
              <a:off x="5788536" y="2364877"/>
              <a:ext cx="0" cy="1905"/>
            </a:xfrm>
            <a:custGeom>
              <a:avLst/>
              <a:gdLst/>
              <a:ahLst/>
              <a:cxnLst/>
              <a:rect l="l" t="t" r="r" b="b"/>
              <a:pathLst>
                <a:path w="0" h="1905">
                  <a:moveTo>
                    <a:pt x="0" y="1625"/>
                  </a:moveTo>
                  <a:lnTo>
                    <a:pt x="0" y="0"/>
                  </a:lnTo>
                </a:path>
              </a:pathLst>
            </a:custGeom>
            <a:ln w="3175">
              <a:solidFill>
                <a:srgbClr val="565658"/>
              </a:solidFill>
            </a:ln>
          </p:spPr>
          <p:txBody>
            <a:bodyPr wrap="square" lIns="0" tIns="0" rIns="0" bIns="0" rtlCol="0"/>
            <a:lstStyle/>
            <a:p/>
          </p:txBody>
        </p:sp>
        <p:sp>
          <p:nvSpPr>
            <p:cNvPr id="2721" name="object 2721" descr=""/>
            <p:cNvSpPr/>
            <p:nvPr/>
          </p:nvSpPr>
          <p:spPr>
            <a:xfrm>
              <a:off x="5791748" y="2364878"/>
              <a:ext cx="0" cy="1905"/>
            </a:xfrm>
            <a:custGeom>
              <a:avLst/>
              <a:gdLst/>
              <a:ahLst/>
              <a:cxnLst/>
              <a:rect l="l" t="t" r="r" b="b"/>
              <a:pathLst>
                <a:path w="0" h="1905">
                  <a:moveTo>
                    <a:pt x="0" y="0"/>
                  </a:moveTo>
                  <a:lnTo>
                    <a:pt x="0" y="1625"/>
                  </a:lnTo>
                </a:path>
              </a:pathLst>
            </a:custGeom>
            <a:ln w="3175">
              <a:solidFill>
                <a:srgbClr val="565658"/>
              </a:solidFill>
            </a:ln>
          </p:spPr>
          <p:txBody>
            <a:bodyPr wrap="square" lIns="0" tIns="0" rIns="0" bIns="0" rtlCol="0"/>
            <a:lstStyle/>
            <a:p/>
          </p:txBody>
        </p:sp>
        <p:sp>
          <p:nvSpPr>
            <p:cNvPr id="2722" name="object 2722" descr=""/>
            <p:cNvSpPr/>
            <p:nvPr/>
          </p:nvSpPr>
          <p:spPr>
            <a:xfrm>
              <a:off x="5796424" y="2391339"/>
              <a:ext cx="0" cy="2540"/>
            </a:xfrm>
            <a:custGeom>
              <a:avLst/>
              <a:gdLst/>
              <a:ahLst/>
              <a:cxnLst/>
              <a:rect l="l" t="t" r="r" b="b"/>
              <a:pathLst>
                <a:path w="0" h="2539">
                  <a:moveTo>
                    <a:pt x="0" y="2374"/>
                  </a:moveTo>
                  <a:lnTo>
                    <a:pt x="0" y="0"/>
                  </a:lnTo>
                </a:path>
              </a:pathLst>
            </a:custGeom>
            <a:ln w="3175">
              <a:solidFill>
                <a:srgbClr val="565658"/>
              </a:solidFill>
            </a:ln>
          </p:spPr>
          <p:txBody>
            <a:bodyPr wrap="square" lIns="0" tIns="0" rIns="0" bIns="0" rtlCol="0"/>
            <a:lstStyle/>
            <a:p/>
          </p:txBody>
        </p:sp>
        <p:sp>
          <p:nvSpPr>
            <p:cNvPr id="2723" name="object 2723" descr=""/>
            <p:cNvSpPr/>
            <p:nvPr/>
          </p:nvSpPr>
          <p:spPr>
            <a:xfrm>
              <a:off x="5791885" y="2391345"/>
              <a:ext cx="0" cy="2540"/>
            </a:xfrm>
            <a:custGeom>
              <a:avLst/>
              <a:gdLst/>
              <a:ahLst/>
              <a:cxnLst/>
              <a:rect l="l" t="t" r="r" b="b"/>
              <a:pathLst>
                <a:path w="0" h="2539">
                  <a:moveTo>
                    <a:pt x="0" y="0"/>
                  </a:moveTo>
                  <a:lnTo>
                    <a:pt x="0" y="2362"/>
                  </a:lnTo>
                </a:path>
              </a:pathLst>
            </a:custGeom>
            <a:ln w="3175">
              <a:solidFill>
                <a:srgbClr val="565658"/>
              </a:solidFill>
            </a:ln>
          </p:spPr>
          <p:txBody>
            <a:bodyPr wrap="square" lIns="0" tIns="0" rIns="0" bIns="0" rtlCol="0"/>
            <a:lstStyle/>
            <a:p/>
          </p:txBody>
        </p:sp>
        <p:sp>
          <p:nvSpPr>
            <p:cNvPr id="2724" name="object 2724" descr=""/>
            <p:cNvSpPr/>
            <p:nvPr/>
          </p:nvSpPr>
          <p:spPr>
            <a:xfrm>
              <a:off x="5791892" y="2391121"/>
              <a:ext cx="635" cy="635"/>
            </a:xfrm>
            <a:custGeom>
              <a:avLst/>
              <a:gdLst/>
              <a:ahLst/>
              <a:cxnLst/>
              <a:rect l="l" t="t" r="r" b="b"/>
              <a:pathLst>
                <a:path w="635" h="635">
                  <a:moveTo>
                    <a:pt x="228" y="0"/>
                  </a:moveTo>
                  <a:lnTo>
                    <a:pt x="0" y="228"/>
                  </a:lnTo>
                </a:path>
              </a:pathLst>
            </a:custGeom>
            <a:ln w="3175">
              <a:solidFill>
                <a:srgbClr val="565658"/>
              </a:solidFill>
            </a:ln>
          </p:spPr>
          <p:txBody>
            <a:bodyPr wrap="square" lIns="0" tIns="0" rIns="0" bIns="0" rtlCol="0"/>
            <a:lstStyle/>
            <a:p/>
          </p:txBody>
        </p:sp>
        <p:sp>
          <p:nvSpPr>
            <p:cNvPr id="2725" name="object 2725" descr=""/>
            <p:cNvSpPr/>
            <p:nvPr/>
          </p:nvSpPr>
          <p:spPr>
            <a:xfrm>
              <a:off x="5796196" y="2391116"/>
              <a:ext cx="635" cy="635"/>
            </a:xfrm>
            <a:custGeom>
              <a:avLst/>
              <a:gdLst/>
              <a:ahLst/>
              <a:cxnLst/>
              <a:rect l="l" t="t" r="r" b="b"/>
              <a:pathLst>
                <a:path w="635" h="635">
                  <a:moveTo>
                    <a:pt x="228" y="228"/>
                  </a:moveTo>
                  <a:lnTo>
                    <a:pt x="0" y="0"/>
                  </a:lnTo>
                </a:path>
              </a:pathLst>
            </a:custGeom>
            <a:ln w="3175">
              <a:solidFill>
                <a:srgbClr val="565658"/>
              </a:solidFill>
            </a:ln>
          </p:spPr>
          <p:txBody>
            <a:bodyPr wrap="square" lIns="0" tIns="0" rIns="0" bIns="0" rtlCol="0"/>
            <a:lstStyle/>
            <a:p/>
          </p:txBody>
        </p:sp>
        <p:sp>
          <p:nvSpPr>
            <p:cNvPr id="2726" name="object 2726" descr=""/>
            <p:cNvSpPr/>
            <p:nvPr/>
          </p:nvSpPr>
          <p:spPr>
            <a:xfrm>
              <a:off x="5796747" y="2393719"/>
              <a:ext cx="0" cy="635"/>
            </a:xfrm>
            <a:custGeom>
              <a:avLst/>
              <a:gdLst/>
              <a:ahLst/>
              <a:cxnLst/>
              <a:rect l="l" t="t" r="r" b="b"/>
              <a:pathLst>
                <a:path w="0" h="635">
                  <a:moveTo>
                    <a:pt x="0" y="317"/>
                  </a:moveTo>
                  <a:lnTo>
                    <a:pt x="0" y="0"/>
                  </a:lnTo>
                </a:path>
              </a:pathLst>
            </a:custGeom>
            <a:ln w="3175">
              <a:solidFill>
                <a:srgbClr val="565658"/>
              </a:solidFill>
            </a:ln>
          </p:spPr>
          <p:txBody>
            <a:bodyPr wrap="square" lIns="0" tIns="0" rIns="0" bIns="0" rtlCol="0"/>
            <a:lstStyle/>
            <a:p/>
          </p:txBody>
        </p:sp>
        <p:sp>
          <p:nvSpPr>
            <p:cNvPr id="2727" name="object 2727" descr=""/>
            <p:cNvSpPr/>
            <p:nvPr/>
          </p:nvSpPr>
          <p:spPr>
            <a:xfrm>
              <a:off x="5791569" y="2393714"/>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2728" name="object 2728" descr=""/>
            <p:cNvSpPr/>
            <p:nvPr/>
          </p:nvSpPr>
          <p:spPr>
            <a:xfrm>
              <a:off x="5766826" y="2365829"/>
              <a:ext cx="0" cy="1270"/>
            </a:xfrm>
            <a:custGeom>
              <a:avLst/>
              <a:gdLst/>
              <a:ahLst/>
              <a:cxnLst/>
              <a:rect l="l" t="t" r="r" b="b"/>
              <a:pathLst>
                <a:path w="0" h="1269">
                  <a:moveTo>
                    <a:pt x="0" y="673"/>
                  </a:moveTo>
                  <a:lnTo>
                    <a:pt x="0" y="0"/>
                  </a:lnTo>
                </a:path>
              </a:pathLst>
            </a:custGeom>
            <a:ln w="3175">
              <a:solidFill>
                <a:srgbClr val="565658"/>
              </a:solidFill>
            </a:ln>
          </p:spPr>
          <p:txBody>
            <a:bodyPr wrap="square" lIns="0" tIns="0" rIns="0" bIns="0" rtlCol="0"/>
            <a:lstStyle/>
            <a:p/>
          </p:txBody>
        </p:sp>
        <p:sp>
          <p:nvSpPr>
            <p:cNvPr id="2729" name="object 2729" descr=""/>
            <p:cNvSpPr/>
            <p:nvPr/>
          </p:nvSpPr>
          <p:spPr>
            <a:xfrm>
              <a:off x="5763192" y="2365846"/>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2730" name="object 2730" descr=""/>
            <p:cNvSpPr/>
            <p:nvPr/>
          </p:nvSpPr>
          <p:spPr>
            <a:xfrm>
              <a:off x="5746878" y="2384636"/>
              <a:ext cx="635" cy="635"/>
            </a:xfrm>
            <a:custGeom>
              <a:avLst/>
              <a:gdLst/>
              <a:ahLst/>
              <a:cxnLst/>
              <a:rect l="l" t="t" r="r" b="b"/>
              <a:pathLst>
                <a:path w="635" h="635">
                  <a:moveTo>
                    <a:pt x="253" y="0"/>
                  </a:moveTo>
                  <a:lnTo>
                    <a:pt x="0" y="266"/>
                  </a:lnTo>
                </a:path>
              </a:pathLst>
            </a:custGeom>
            <a:ln w="3175">
              <a:solidFill>
                <a:srgbClr val="565658"/>
              </a:solidFill>
            </a:ln>
          </p:spPr>
          <p:txBody>
            <a:bodyPr wrap="square" lIns="0" tIns="0" rIns="0" bIns="0" rtlCol="0"/>
            <a:lstStyle/>
            <a:p/>
          </p:txBody>
        </p:sp>
        <p:sp>
          <p:nvSpPr>
            <p:cNvPr id="2731" name="object 2731" descr=""/>
            <p:cNvSpPr/>
            <p:nvPr/>
          </p:nvSpPr>
          <p:spPr>
            <a:xfrm>
              <a:off x="5751150" y="2384629"/>
              <a:ext cx="635" cy="635"/>
            </a:xfrm>
            <a:custGeom>
              <a:avLst/>
              <a:gdLst/>
              <a:ahLst/>
              <a:cxnLst/>
              <a:rect l="l" t="t" r="r" b="b"/>
              <a:pathLst>
                <a:path w="635" h="635">
                  <a:moveTo>
                    <a:pt x="253" y="266"/>
                  </a:moveTo>
                  <a:lnTo>
                    <a:pt x="0" y="0"/>
                  </a:lnTo>
                </a:path>
              </a:pathLst>
            </a:custGeom>
            <a:ln w="3175">
              <a:solidFill>
                <a:srgbClr val="565658"/>
              </a:solidFill>
            </a:ln>
          </p:spPr>
          <p:txBody>
            <a:bodyPr wrap="square" lIns="0" tIns="0" rIns="0" bIns="0" rtlCol="0"/>
            <a:lstStyle/>
            <a:p/>
          </p:txBody>
        </p:sp>
        <p:sp>
          <p:nvSpPr>
            <p:cNvPr id="2732" name="object 2732" descr=""/>
            <p:cNvSpPr/>
            <p:nvPr/>
          </p:nvSpPr>
          <p:spPr>
            <a:xfrm>
              <a:off x="5778615" y="2384636"/>
              <a:ext cx="635" cy="635"/>
            </a:xfrm>
            <a:custGeom>
              <a:avLst/>
              <a:gdLst/>
              <a:ahLst/>
              <a:cxnLst/>
              <a:rect l="l" t="t" r="r" b="b"/>
              <a:pathLst>
                <a:path w="635" h="635">
                  <a:moveTo>
                    <a:pt x="253" y="0"/>
                  </a:moveTo>
                  <a:lnTo>
                    <a:pt x="0" y="266"/>
                  </a:lnTo>
                </a:path>
              </a:pathLst>
            </a:custGeom>
            <a:ln w="3175">
              <a:solidFill>
                <a:srgbClr val="565658"/>
              </a:solidFill>
            </a:ln>
          </p:spPr>
          <p:txBody>
            <a:bodyPr wrap="square" lIns="0" tIns="0" rIns="0" bIns="0" rtlCol="0"/>
            <a:lstStyle/>
            <a:p/>
          </p:txBody>
        </p:sp>
        <p:sp>
          <p:nvSpPr>
            <p:cNvPr id="2733" name="object 2733" descr=""/>
            <p:cNvSpPr/>
            <p:nvPr/>
          </p:nvSpPr>
          <p:spPr>
            <a:xfrm>
              <a:off x="5782887" y="2384629"/>
              <a:ext cx="635" cy="635"/>
            </a:xfrm>
            <a:custGeom>
              <a:avLst/>
              <a:gdLst/>
              <a:ahLst/>
              <a:cxnLst/>
              <a:rect l="l" t="t" r="r" b="b"/>
              <a:pathLst>
                <a:path w="635" h="635">
                  <a:moveTo>
                    <a:pt x="253" y="266"/>
                  </a:moveTo>
                  <a:lnTo>
                    <a:pt x="0" y="0"/>
                  </a:lnTo>
                </a:path>
              </a:pathLst>
            </a:custGeom>
            <a:ln w="3175">
              <a:solidFill>
                <a:srgbClr val="565658"/>
              </a:solidFill>
            </a:ln>
          </p:spPr>
          <p:txBody>
            <a:bodyPr wrap="square" lIns="0" tIns="0" rIns="0" bIns="0" rtlCol="0"/>
            <a:lstStyle/>
            <a:p/>
          </p:txBody>
        </p:sp>
        <p:sp>
          <p:nvSpPr>
            <p:cNvPr id="2734" name="object 2734" descr=""/>
            <p:cNvSpPr/>
            <p:nvPr/>
          </p:nvSpPr>
          <p:spPr>
            <a:xfrm>
              <a:off x="5751404" y="2384891"/>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735" name="object 2735" descr=""/>
            <p:cNvSpPr/>
            <p:nvPr/>
          </p:nvSpPr>
          <p:spPr>
            <a:xfrm>
              <a:off x="5746877" y="2384896"/>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736" name="object 2736" descr=""/>
            <p:cNvSpPr/>
            <p:nvPr/>
          </p:nvSpPr>
          <p:spPr>
            <a:xfrm>
              <a:off x="5783141" y="2384891"/>
              <a:ext cx="0" cy="2540"/>
            </a:xfrm>
            <a:custGeom>
              <a:avLst/>
              <a:gdLst/>
              <a:ahLst/>
              <a:cxnLst/>
              <a:rect l="l" t="t" r="r" b="b"/>
              <a:pathLst>
                <a:path w="0" h="2539">
                  <a:moveTo>
                    <a:pt x="0" y="2336"/>
                  </a:moveTo>
                  <a:lnTo>
                    <a:pt x="0" y="0"/>
                  </a:lnTo>
                </a:path>
              </a:pathLst>
            </a:custGeom>
            <a:ln w="3175">
              <a:solidFill>
                <a:srgbClr val="565658"/>
              </a:solidFill>
            </a:ln>
          </p:spPr>
          <p:txBody>
            <a:bodyPr wrap="square" lIns="0" tIns="0" rIns="0" bIns="0" rtlCol="0"/>
            <a:lstStyle/>
            <a:p/>
          </p:txBody>
        </p:sp>
        <p:sp>
          <p:nvSpPr>
            <p:cNvPr id="2737" name="object 2737" descr=""/>
            <p:cNvSpPr/>
            <p:nvPr/>
          </p:nvSpPr>
          <p:spPr>
            <a:xfrm>
              <a:off x="5778609" y="2384896"/>
              <a:ext cx="0" cy="2540"/>
            </a:xfrm>
            <a:custGeom>
              <a:avLst/>
              <a:gdLst/>
              <a:ahLst/>
              <a:cxnLst/>
              <a:rect l="l" t="t" r="r" b="b"/>
              <a:pathLst>
                <a:path w="0" h="2539">
                  <a:moveTo>
                    <a:pt x="0" y="0"/>
                  </a:moveTo>
                  <a:lnTo>
                    <a:pt x="0" y="2336"/>
                  </a:lnTo>
                </a:path>
              </a:pathLst>
            </a:custGeom>
            <a:ln w="3175">
              <a:solidFill>
                <a:srgbClr val="565658"/>
              </a:solidFill>
            </a:ln>
          </p:spPr>
          <p:txBody>
            <a:bodyPr wrap="square" lIns="0" tIns="0" rIns="0" bIns="0" rtlCol="0"/>
            <a:lstStyle/>
            <a:p/>
          </p:txBody>
        </p:sp>
        <p:sp>
          <p:nvSpPr>
            <p:cNvPr id="2738" name="object 2738" descr=""/>
            <p:cNvSpPr/>
            <p:nvPr/>
          </p:nvSpPr>
          <p:spPr>
            <a:xfrm>
              <a:off x="5783470" y="2387233"/>
              <a:ext cx="0" cy="635"/>
            </a:xfrm>
            <a:custGeom>
              <a:avLst/>
              <a:gdLst/>
              <a:ahLst/>
              <a:cxnLst/>
              <a:rect l="l" t="t" r="r" b="b"/>
              <a:pathLst>
                <a:path w="0" h="635">
                  <a:moveTo>
                    <a:pt x="0" y="317"/>
                  </a:moveTo>
                  <a:lnTo>
                    <a:pt x="0" y="0"/>
                  </a:lnTo>
                </a:path>
              </a:pathLst>
            </a:custGeom>
            <a:ln w="3175">
              <a:solidFill>
                <a:srgbClr val="565658"/>
              </a:solidFill>
            </a:ln>
          </p:spPr>
          <p:txBody>
            <a:bodyPr wrap="square" lIns="0" tIns="0" rIns="0" bIns="0" rtlCol="0"/>
            <a:lstStyle/>
            <a:p/>
          </p:txBody>
        </p:sp>
        <p:sp>
          <p:nvSpPr>
            <p:cNvPr id="2739" name="object 2739" descr=""/>
            <p:cNvSpPr/>
            <p:nvPr/>
          </p:nvSpPr>
          <p:spPr>
            <a:xfrm>
              <a:off x="5778293" y="2387228"/>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2740" name="object 2740" descr=""/>
            <p:cNvSpPr/>
            <p:nvPr/>
          </p:nvSpPr>
          <p:spPr>
            <a:xfrm>
              <a:off x="5751733" y="2387233"/>
              <a:ext cx="0" cy="635"/>
            </a:xfrm>
            <a:custGeom>
              <a:avLst/>
              <a:gdLst/>
              <a:ahLst/>
              <a:cxnLst/>
              <a:rect l="l" t="t" r="r" b="b"/>
              <a:pathLst>
                <a:path w="0" h="635">
                  <a:moveTo>
                    <a:pt x="0" y="317"/>
                  </a:moveTo>
                  <a:lnTo>
                    <a:pt x="0" y="0"/>
                  </a:lnTo>
                </a:path>
              </a:pathLst>
            </a:custGeom>
            <a:ln w="3175">
              <a:solidFill>
                <a:srgbClr val="565658"/>
              </a:solidFill>
            </a:ln>
          </p:spPr>
          <p:txBody>
            <a:bodyPr wrap="square" lIns="0" tIns="0" rIns="0" bIns="0" rtlCol="0"/>
            <a:lstStyle/>
            <a:p/>
          </p:txBody>
        </p:sp>
        <p:sp>
          <p:nvSpPr>
            <p:cNvPr id="2741" name="object 2741" descr=""/>
            <p:cNvSpPr/>
            <p:nvPr/>
          </p:nvSpPr>
          <p:spPr>
            <a:xfrm>
              <a:off x="5746543" y="2387228"/>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2742" name="object 2742" descr=""/>
            <p:cNvSpPr/>
            <p:nvPr/>
          </p:nvSpPr>
          <p:spPr>
            <a:xfrm>
              <a:off x="5743951" y="2391121"/>
              <a:ext cx="635" cy="635"/>
            </a:xfrm>
            <a:custGeom>
              <a:avLst/>
              <a:gdLst/>
              <a:ahLst/>
              <a:cxnLst/>
              <a:rect l="l" t="t" r="r" b="b"/>
              <a:pathLst>
                <a:path w="635" h="635">
                  <a:moveTo>
                    <a:pt x="228" y="0"/>
                  </a:moveTo>
                  <a:lnTo>
                    <a:pt x="0" y="228"/>
                  </a:lnTo>
                </a:path>
              </a:pathLst>
            </a:custGeom>
            <a:ln w="3175">
              <a:solidFill>
                <a:srgbClr val="565658"/>
              </a:solidFill>
            </a:ln>
          </p:spPr>
          <p:txBody>
            <a:bodyPr wrap="square" lIns="0" tIns="0" rIns="0" bIns="0" rtlCol="0"/>
            <a:lstStyle/>
            <a:p/>
          </p:txBody>
        </p:sp>
        <p:sp>
          <p:nvSpPr>
            <p:cNvPr id="2743" name="object 2743" descr=""/>
            <p:cNvSpPr/>
            <p:nvPr/>
          </p:nvSpPr>
          <p:spPr>
            <a:xfrm>
              <a:off x="5748261" y="2391116"/>
              <a:ext cx="635" cy="635"/>
            </a:xfrm>
            <a:custGeom>
              <a:avLst/>
              <a:gdLst/>
              <a:ahLst/>
              <a:cxnLst/>
              <a:rect l="l" t="t" r="r" b="b"/>
              <a:pathLst>
                <a:path w="635" h="635">
                  <a:moveTo>
                    <a:pt x="228" y="228"/>
                  </a:moveTo>
                  <a:lnTo>
                    <a:pt x="0" y="0"/>
                  </a:lnTo>
                </a:path>
              </a:pathLst>
            </a:custGeom>
            <a:ln w="3175">
              <a:solidFill>
                <a:srgbClr val="565658"/>
              </a:solidFill>
            </a:ln>
          </p:spPr>
          <p:txBody>
            <a:bodyPr wrap="square" lIns="0" tIns="0" rIns="0" bIns="0" rtlCol="0"/>
            <a:lstStyle/>
            <a:p/>
          </p:txBody>
        </p:sp>
        <p:sp>
          <p:nvSpPr>
            <p:cNvPr id="2744" name="object 2744" descr=""/>
            <p:cNvSpPr/>
            <p:nvPr/>
          </p:nvSpPr>
          <p:spPr>
            <a:xfrm>
              <a:off x="5748490" y="2391339"/>
              <a:ext cx="0" cy="2540"/>
            </a:xfrm>
            <a:custGeom>
              <a:avLst/>
              <a:gdLst/>
              <a:ahLst/>
              <a:cxnLst/>
              <a:rect l="l" t="t" r="r" b="b"/>
              <a:pathLst>
                <a:path w="0" h="2539">
                  <a:moveTo>
                    <a:pt x="0" y="2374"/>
                  </a:moveTo>
                  <a:lnTo>
                    <a:pt x="0" y="0"/>
                  </a:lnTo>
                </a:path>
              </a:pathLst>
            </a:custGeom>
            <a:ln w="3175">
              <a:solidFill>
                <a:srgbClr val="565658"/>
              </a:solidFill>
            </a:ln>
          </p:spPr>
          <p:txBody>
            <a:bodyPr wrap="square" lIns="0" tIns="0" rIns="0" bIns="0" rtlCol="0"/>
            <a:lstStyle/>
            <a:p/>
          </p:txBody>
        </p:sp>
        <p:sp>
          <p:nvSpPr>
            <p:cNvPr id="2745" name="object 2745" descr=""/>
            <p:cNvSpPr/>
            <p:nvPr/>
          </p:nvSpPr>
          <p:spPr>
            <a:xfrm>
              <a:off x="5743962" y="2391345"/>
              <a:ext cx="0" cy="2540"/>
            </a:xfrm>
            <a:custGeom>
              <a:avLst/>
              <a:gdLst/>
              <a:ahLst/>
              <a:cxnLst/>
              <a:rect l="l" t="t" r="r" b="b"/>
              <a:pathLst>
                <a:path w="0" h="2539">
                  <a:moveTo>
                    <a:pt x="0" y="0"/>
                  </a:moveTo>
                  <a:lnTo>
                    <a:pt x="0" y="2362"/>
                  </a:lnTo>
                </a:path>
              </a:pathLst>
            </a:custGeom>
            <a:ln w="3175">
              <a:solidFill>
                <a:srgbClr val="565658"/>
              </a:solidFill>
            </a:ln>
          </p:spPr>
          <p:txBody>
            <a:bodyPr wrap="square" lIns="0" tIns="0" rIns="0" bIns="0" rtlCol="0"/>
            <a:lstStyle/>
            <a:p/>
          </p:txBody>
        </p:sp>
        <p:sp>
          <p:nvSpPr>
            <p:cNvPr id="2746" name="object 2746" descr=""/>
            <p:cNvSpPr/>
            <p:nvPr/>
          </p:nvSpPr>
          <p:spPr>
            <a:xfrm>
              <a:off x="5748818" y="2393719"/>
              <a:ext cx="0" cy="635"/>
            </a:xfrm>
            <a:custGeom>
              <a:avLst/>
              <a:gdLst/>
              <a:ahLst/>
              <a:cxnLst/>
              <a:rect l="l" t="t" r="r" b="b"/>
              <a:pathLst>
                <a:path w="0" h="635">
                  <a:moveTo>
                    <a:pt x="0" y="317"/>
                  </a:moveTo>
                  <a:lnTo>
                    <a:pt x="0" y="0"/>
                  </a:lnTo>
                </a:path>
              </a:pathLst>
            </a:custGeom>
            <a:ln w="3175">
              <a:solidFill>
                <a:srgbClr val="565658"/>
              </a:solidFill>
            </a:ln>
          </p:spPr>
          <p:txBody>
            <a:bodyPr wrap="square" lIns="0" tIns="0" rIns="0" bIns="0" rtlCol="0"/>
            <a:lstStyle/>
            <a:p/>
          </p:txBody>
        </p:sp>
        <p:sp>
          <p:nvSpPr>
            <p:cNvPr id="2747" name="object 2747" descr=""/>
            <p:cNvSpPr/>
            <p:nvPr/>
          </p:nvSpPr>
          <p:spPr>
            <a:xfrm>
              <a:off x="5743628" y="2393714"/>
              <a:ext cx="0" cy="635"/>
            </a:xfrm>
            <a:custGeom>
              <a:avLst/>
              <a:gdLst/>
              <a:ahLst/>
              <a:cxnLst/>
              <a:rect l="l" t="t" r="r" b="b"/>
              <a:pathLst>
                <a:path w="0" h="635">
                  <a:moveTo>
                    <a:pt x="0" y="0"/>
                  </a:moveTo>
                  <a:lnTo>
                    <a:pt x="0" y="317"/>
                  </a:lnTo>
                </a:path>
              </a:pathLst>
            </a:custGeom>
            <a:ln w="3175">
              <a:solidFill>
                <a:srgbClr val="565658"/>
              </a:solidFill>
            </a:ln>
          </p:spPr>
          <p:txBody>
            <a:bodyPr wrap="square" lIns="0" tIns="0" rIns="0" bIns="0" rtlCol="0"/>
            <a:lstStyle/>
            <a:p/>
          </p:txBody>
        </p:sp>
        <p:sp>
          <p:nvSpPr>
            <p:cNvPr id="2748" name="object 2748" descr=""/>
            <p:cNvSpPr/>
            <p:nvPr/>
          </p:nvSpPr>
          <p:spPr>
            <a:xfrm>
              <a:off x="6246958" y="2548495"/>
              <a:ext cx="635" cy="0"/>
            </a:xfrm>
            <a:custGeom>
              <a:avLst/>
              <a:gdLst/>
              <a:ahLst/>
              <a:cxnLst/>
              <a:rect l="l" t="t" r="r" b="b"/>
              <a:pathLst>
                <a:path w="635" h="0">
                  <a:moveTo>
                    <a:pt x="0" y="0"/>
                  </a:moveTo>
                  <a:lnTo>
                    <a:pt x="279" y="0"/>
                  </a:lnTo>
                </a:path>
              </a:pathLst>
            </a:custGeom>
            <a:ln w="3175">
              <a:solidFill>
                <a:srgbClr val="565658"/>
              </a:solidFill>
            </a:ln>
          </p:spPr>
          <p:txBody>
            <a:bodyPr wrap="square" lIns="0" tIns="0" rIns="0" bIns="0" rtlCol="0"/>
            <a:lstStyle/>
            <a:p/>
          </p:txBody>
        </p:sp>
        <p:sp>
          <p:nvSpPr>
            <p:cNvPr id="2749" name="object 2749" descr=""/>
            <p:cNvSpPr/>
            <p:nvPr/>
          </p:nvSpPr>
          <p:spPr>
            <a:xfrm>
              <a:off x="6246958" y="2544924"/>
              <a:ext cx="635" cy="0"/>
            </a:xfrm>
            <a:custGeom>
              <a:avLst/>
              <a:gdLst/>
              <a:ahLst/>
              <a:cxnLst/>
              <a:rect l="l" t="t" r="r" b="b"/>
              <a:pathLst>
                <a:path w="635" h="0">
                  <a:moveTo>
                    <a:pt x="279" y="0"/>
                  </a:moveTo>
                  <a:lnTo>
                    <a:pt x="0" y="0"/>
                  </a:lnTo>
                </a:path>
              </a:pathLst>
            </a:custGeom>
            <a:ln w="3175">
              <a:solidFill>
                <a:srgbClr val="565658"/>
              </a:solidFill>
            </a:ln>
          </p:spPr>
          <p:txBody>
            <a:bodyPr wrap="square" lIns="0" tIns="0" rIns="0" bIns="0" rtlCol="0"/>
            <a:lstStyle/>
            <a:p/>
          </p:txBody>
        </p:sp>
        <p:sp>
          <p:nvSpPr>
            <p:cNvPr id="2750" name="object 2750" descr=""/>
            <p:cNvSpPr/>
            <p:nvPr/>
          </p:nvSpPr>
          <p:spPr>
            <a:xfrm>
              <a:off x="6247253" y="2551968"/>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751" name="object 2751" descr=""/>
            <p:cNvSpPr/>
            <p:nvPr/>
          </p:nvSpPr>
          <p:spPr>
            <a:xfrm>
              <a:off x="6247238" y="2555527"/>
              <a:ext cx="1905" cy="0"/>
            </a:xfrm>
            <a:custGeom>
              <a:avLst/>
              <a:gdLst/>
              <a:ahLst/>
              <a:cxnLst/>
              <a:rect l="l" t="t" r="r" b="b"/>
              <a:pathLst>
                <a:path w="1904" h="0">
                  <a:moveTo>
                    <a:pt x="0" y="0"/>
                  </a:moveTo>
                  <a:lnTo>
                    <a:pt x="1739" y="0"/>
                  </a:lnTo>
                </a:path>
              </a:pathLst>
            </a:custGeom>
            <a:ln w="3175">
              <a:solidFill>
                <a:srgbClr val="565658"/>
              </a:solidFill>
            </a:ln>
          </p:spPr>
          <p:txBody>
            <a:bodyPr wrap="square" lIns="0" tIns="0" rIns="0" bIns="0" rtlCol="0"/>
            <a:lstStyle/>
            <a:p/>
          </p:txBody>
        </p:sp>
        <p:sp>
          <p:nvSpPr>
            <p:cNvPr id="2752" name="object 2752" descr=""/>
            <p:cNvSpPr/>
            <p:nvPr/>
          </p:nvSpPr>
          <p:spPr>
            <a:xfrm>
              <a:off x="5501113" y="2571973"/>
              <a:ext cx="1905" cy="0"/>
            </a:xfrm>
            <a:custGeom>
              <a:avLst/>
              <a:gdLst/>
              <a:ahLst/>
              <a:cxnLst/>
              <a:rect l="l" t="t" r="r" b="b"/>
              <a:pathLst>
                <a:path w="1904" h="0">
                  <a:moveTo>
                    <a:pt x="0" y="0"/>
                  </a:moveTo>
                  <a:lnTo>
                    <a:pt x="1562" y="0"/>
                  </a:lnTo>
                </a:path>
              </a:pathLst>
            </a:custGeom>
            <a:ln w="3175">
              <a:solidFill>
                <a:srgbClr val="565658"/>
              </a:solidFill>
            </a:ln>
          </p:spPr>
          <p:txBody>
            <a:bodyPr wrap="square" lIns="0" tIns="0" rIns="0" bIns="0" rtlCol="0"/>
            <a:lstStyle/>
            <a:p/>
          </p:txBody>
        </p:sp>
        <p:sp>
          <p:nvSpPr>
            <p:cNvPr id="2753" name="object 2753" descr=""/>
            <p:cNvSpPr/>
            <p:nvPr/>
          </p:nvSpPr>
          <p:spPr>
            <a:xfrm>
              <a:off x="5501107" y="2567446"/>
              <a:ext cx="2540" cy="0"/>
            </a:xfrm>
            <a:custGeom>
              <a:avLst/>
              <a:gdLst/>
              <a:ahLst/>
              <a:cxnLst/>
              <a:rect l="l" t="t" r="r" b="b"/>
              <a:pathLst>
                <a:path w="2539" h="0">
                  <a:moveTo>
                    <a:pt x="2336" y="0"/>
                  </a:moveTo>
                  <a:lnTo>
                    <a:pt x="0" y="0"/>
                  </a:lnTo>
                </a:path>
              </a:pathLst>
            </a:custGeom>
            <a:ln w="3175">
              <a:solidFill>
                <a:srgbClr val="565658"/>
              </a:solidFill>
            </a:ln>
          </p:spPr>
          <p:txBody>
            <a:bodyPr wrap="square" lIns="0" tIns="0" rIns="0" bIns="0" rtlCol="0"/>
            <a:lstStyle/>
            <a:p/>
          </p:txBody>
        </p:sp>
        <p:sp>
          <p:nvSpPr>
            <p:cNvPr id="2754" name="object 2754" descr=""/>
            <p:cNvSpPr/>
            <p:nvPr/>
          </p:nvSpPr>
          <p:spPr>
            <a:xfrm>
              <a:off x="5506817" y="2469827"/>
              <a:ext cx="2540" cy="0"/>
            </a:xfrm>
            <a:custGeom>
              <a:avLst/>
              <a:gdLst/>
              <a:ahLst/>
              <a:cxnLst/>
              <a:rect l="l" t="t" r="r" b="b"/>
              <a:pathLst>
                <a:path w="2539" h="0">
                  <a:moveTo>
                    <a:pt x="0" y="0"/>
                  </a:moveTo>
                  <a:lnTo>
                    <a:pt x="2324" y="0"/>
                  </a:lnTo>
                </a:path>
              </a:pathLst>
            </a:custGeom>
            <a:ln w="3175">
              <a:solidFill>
                <a:srgbClr val="565658"/>
              </a:solidFill>
            </a:ln>
          </p:spPr>
          <p:txBody>
            <a:bodyPr wrap="square" lIns="0" tIns="0" rIns="0" bIns="0" rtlCol="0"/>
            <a:lstStyle/>
            <a:p/>
          </p:txBody>
        </p:sp>
        <p:sp>
          <p:nvSpPr>
            <p:cNvPr id="2755" name="object 2755" descr=""/>
            <p:cNvSpPr/>
            <p:nvPr/>
          </p:nvSpPr>
          <p:spPr>
            <a:xfrm>
              <a:off x="5506806" y="2465288"/>
              <a:ext cx="2540" cy="0"/>
            </a:xfrm>
            <a:custGeom>
              <a:avLst/>
              <a:gdLst/>
              <a:ahLst/>
              <a:cxnLst/>
              <a:rect l="l" t="t" r="r" b="b"/>
              <a:pathLst>
                <a:path w="2539" h="0">
                  <a:moveTo>
                    <a:pt x="2336" y="0"/>
                  </a:moveTo>
                  <a:lnTo>
                    <a:pt x="0" y="0"/>
                  </a:lnTo>
                </a:path>
              </a:pathLst>
            </a:custGeom>
            <a:ln w="3175">
              <a:solidFill>
                <a:srgbClr val="565658"/>
              </a:solidFill>
            </a:ln>
          </p:spPr>
          <p:txBody>
            <a:bodyPr wrap="square" lIns="0" tIns="0" rIns="0" bIns="0" rtlCol="0"/>
            <a:lstStyle/>
            <a:p/>
          </p:txBody>
        </p:sp>
        <p:sp>
          <p:nvSpPr>
            <p:cNvPr id="2756" name="object 2756" descr=""/>
            <p:cNvSpPr/>
            <p:nvPr/>
          </p:nvSpPr>
          <p:spPr>
            <a:xfrm>
              <a:off x="6247253" y="2518655"/>
              <a:ext cx="1905" cy="0"/>
            </a:xfrm>
            <a:custGeom>
              <a:avLst/>
              <a:gdLst/>
              <a:ahLst/>
              <a:cxnLst/>
              <a:rect l="l" t="t" r="r" b="b"/>
              <a:pathLst>
                <a:path w="1904" h="0">
                  <a:moveTo>
                    <a:pt x="1739" y="0"/>
                  </a:moveTo>
                  <a:lnTo>
                    <a:pt x="0" y="0"/>
                  </a:lnTo>
                </a:path>
              </a:pathLst>
            </a:custGeom>
            <a:ln w="3175">
              <a:solidFill>
                <a:srgbClr val="565658"/>
              </a:solidFill>
            </a:ln>
          </p:spPr>
          <p:txBody>
            <a:bodyPr wrap="square" lIns="0" tIns="0" rIns="0" bIns="0" rtlCol="0"/>
            <a:lstStyle/>
            <a:p/>
          </p:txBody>
        </p:sp>
        <p:sp>
          <p:nvSpPr>
            <p:cNvPr id="2757" name="object 2757" descr=""/>
            <p:cNvSpPr/>
            <p:nvPr/>
          </p:nvSpPr>
          <p:spPr>
            <a:xfrm>
              <a:off x="6247238" y="2522215"/>
              <a:ext cx="1905" cy="0"/>
            </a:xfrm>
            <a:custGeom>
              <a:avLst/>
              <a:gdLst/>
              <a:ahLst/>
              <a:cxnLst/>
              <a:rect l="l" t="t" r="r" b="b"/>
              <a:pathLst>
                <a:path w="1904" h="0">
                  <a:moveTo>
                    <a:pt x="0" y="0"/>
                  </a:moveTo>
                  <a:lnTo>
                    <a:pt x="1739" y="0"/>
                  </a:lnTo>
                </a:path>
              </a:pathLst>
            </a:custGeom>
            <a:ln w="3175">
              <a:solidFill>
                <a:srgbClr val="565658"/>
              </a:solidFill>
            </a:ln>
          </p:spPr>
          <p:txBody>
            <a:bodyPr wrap="square" lIns="0" tIns="0" rIns="0" bIns="0" rtlCol="0"/>
            <a:lstStyle/>
            <a:p/>
          </p:txBody>
        </p:sp>
        <p:sp>
          <p:nvSpPr>
            <p:cNvPr id="2758" name="object 2758" descr=""/>
            <p:cNvSpPr/>
            <p:nvPr/>
          </p:nvSpPr>
          <p:spPr>
            <a:xfrm>
              <a:off x="6246958" y="2549776"/>
              <a:ext cx="1270" cy="635"/>
            </a:xfrm>
            <a:custGeom>
              <a:avLst/>
              <a:gdLst/>
              <a:ahLst/>
              <a:cxnLst/>
              <a:rect l="l" t="t" r="r" b="b"/>
              <a:pathLst>
                <a:path w="1270" h="635">
                  <a:moveTo>
                    <a:pt x="0" y="368"/>
                  </a:moveTo>
                  <a:lnTo>
                    <a:pt x="647" y="0"/>
                  </a:lnTo>
                </a:path>
              </a:pathLst>
            </a:custGeom>
            <a:ln w="3175">
              <a:solidFill>
                <a:srgbClr val="565658"/>
              </a:solidFill>
            </a:ln>
          </p:spPr>
          <p:txBody>
            <a:bodyPr wrap="square" lIns="0" tIns="0" rIns="0" bIns="0" rtlCol="0"/>
            <a:lstStyle/>
            <a:p/>
          </p:txBody>
        </p:sp>
        <p:sp>
          <p:nvSpPr>
            <p:cNvPr id="2759" name="object 2759" descr=""/>
            <p:cNvSpPr/>
            <p:nvPr/>
          </p:nvSpPr>
          <p:spPr>
            <a:xfrm>
              <a:off x="6246949" y="2504806"/>
              <a:ext cx="1270" cy="635"/>
            </a:xfrm>
            <a:custGeom>
              <a:avLst/>
              <a:gdLst/>
              <a:ahLst/>
              <a:cxnLst/>
              <a:rect l="l" t="t" r="r" b="b"/>
              <a:pathLst>
                <a:path w="1270" h="635">
                  <a:moveTo>
                    <a:pt x="660" y="368"/>
                  </a:moveTo>
                  <a:lnTo>
                    <a:pt x="0" y="0"/>
                  </a:lnTo>
                </a:path>
              </a:pathLst>
            </a:custGeom>
            <a:ln w="3175">
              <a:solidFill>
                <a:srgbClr val="565658"/>
              </a:solidFill>
            </a:ln>
          </p:spPr>
          <p:txBody>
            <a:bodyPr wrap="square" lIns="0" tIns="0" rIns="0" bIns="0" rtlCol="0"/>
            <a:lstStyle/>
            <a:p/>
          </p:txBody>
        </p:sp>
        <p:sp>
          <p:nvSpPr>
            <p:cNvPr id="2760" name="object 2760" descr=""/>
            <p:cNvSpPr/>
            <p:nvPr/>
          </p:nvSpPr>
          <p:spPr>
            <a:xfrm>
              <a:off x="6233675" y="2556432"/>
              <a:ext cx="635" cy="635"/>
            </a:xfrm>
            <a:custGeom>
              <a:avLst/>
              <a:gdLst/>
              <a:ahLst/>
              <a:cxnLst/>
              <a:rect l="l" t="t" r="r" b="b"/>
              <a:pathLst>
                <a:path w="635" h="635">
                  <a:moveTo>
                    <a:pt x="0" y="0"/>
                  </a:moveTo>
                  <a:lnTo>
                    <a:pt x="190" y="203"/>
                  </a:lnTo>
                </a:path>
              </a:pathLst>
            </a:custGeom>
            <a:ln w="3175">
              <a:solidFill>
                <a:srgbClr val="565658"/>
              </a:solidFill>
            </a:ln>
          </p:spPr>
          <p:txBody>
            <a:bodyPr wrap="square" lIns="0" tIns="0" rIns="0" bIns="0" rtlCol="0"/>
            <a:lstStyle/>
            <a:p/>
          </p:txBody>
        </p:sp>
        <p:sp>
          <p:nvSpPr>
            <p:cNvPr id="2761" name="object 2761" descr=""/>
            <p:cNvSpPr/>
            <p:nvPr/>
          </p:nvSpPr>
          <p:spPr>
            <a:xfrm>
              <a:off x="6233862" y="2556630"/>
              <a:ext cx="1905" cy="0"/>
            </a:xfrm>
            <a:custGeom>
              <a:avLst/>
              <a:gdLst/>
              <a:ahLst/>
              <a:cxnLst/>
              <a:rect l="l" t="t" r="r" b="b"/>
              <a:pathLst>
                <a:path w="1904" h="0">
                  <a:moveTo>
                    <a:pt x="0" y="0"/>
                  </a:moveTo>
                  <a:lnTo>
                    <a:pt x="1562" y="0"/>
                  </a:lnTo>
                </a:path>
              </a:pathLst>
            </a:custGeom>
            <a:ln w="3175">
              <a:solidFill>
                <a:srgbClr val="565658"/>
              </a:solidFill>
            </a:ln>
          </p:spPr>
          <p:txBody>
            <a:bodyPr wrap="square" lIns="0" tIns="0" rIns="0" bIns="0" rtlCol="0"/>
            <a:lstStyle/>
            <a:p/>
          </p:txBody>
        </p:sp>
        <p:sp>
          <p:nvSpPr>
            <p:cNvPr id="2762" name="object 2762" descr=""/>
            <p:cNvSpPr/>
            <p:nvPr/>
          </p:nvSpPr>
          <p:spPr>
            <a:xfrm>
              <a:off x="6235424" y="2556427"/>
              <a:ext cx="635" cy="635"/>
            </a:xfrm>
            <a:custGeom>
              <a:avLst/>
              <a:gdLst/>
              <a:ahLst/>
              <a:cxnLst/>
              <a:rect l="l" t="t" r="r" b="b"/>
              <a:pathLst>
                <a:path w="635" h="635">
                  <a:moveTo>
                    <a:pt x="0" y="203"/>
                  </a:moveTo>
                  <a:lnTo>
                    <a:pt x="190" y="0"/>
                  </a:lnTo>
                </a:path>
              </a:pathLst>
            </a:custGeom>
            <a:ln w="3175">
              <a:solidFill>
                <a:srgbClr val="565658"/>
              </a:solidFill>
            </a:ln>
          </p:spPr>
          <p:txBody>
            <a:bodyPr wrap="square" lIns="0" tIns="0" rIns="0" bIns="0" rtlCol="0"/>
            <a:lstStyle/>
            <a:p/>
          </p:txBody>
        </p:sp>
        <p:sp>
          <p:nvSpPr>
            <p:cNvPr id="2763" name="object 2763" descr=""/>
            <p:cNvSpPr/>
            <p:nvPr/>
          </p:nvSpPr>
          <p:spPr>
            <a:xfrm>
              <a:off x="6235871" y="2556630"/>
              <a:ext cx="11430" cy="0"/>
            </a:xfrm>
            <a:custGeom>
              <a:avLst/>
              <a:gdLst/>
              <a:ahLst/>
              <a:cxnLst/>
              <a:rect l="l" t="t" r="r" b="b"/>
              <a:pathLst>
                <a:path w="11429" h="0">
                  <a:moveTo>
                    <a:pt x="0" y="0"/>
                  </a:moveTo>
                  <a:lnTo>
                    <a:pt x="10820" y="0"/>
                  </a:lnTo>
                </a:path>
              </a:pathLst>
            </a:custGeom>
            <a:ln w="3175">
              <a:solidFill>
                <a:srgbClr val="565658"/>
              </a:solidFill>
            </a:ln>
          </p:spPr>
          <p:txBody>
            <a:bodyPr wrap="square" lIns="0" tIns="0" rIns="0" bIns="0" rtlCol="0"/>
            <a:lstStyle/>
            <a:p/>
          </p:txBody>
        </p:sp>
        <p:sp>
          <p:nvSpPr>
            <p:cNvPr id="2764" name="object 2764" descr=""/>
            <p:cNvSpPr/>
            <p:nvPr/>
          </p:nvSpPr>
          <p:spPr>
            <a:xfrm>
              <a:off x="6235611" y="2556359"/>
              <a:ext cx="635" cy="635"/>
            </a:xfrm>
            <a:custGeom>
              <a:avLst/>
              <a:gdLst/>
              <a:ahLst/>
              <a:cxnLst/>
              <a:rect l="l" t="t" r="r" b="b"/>
              <a:pathLst>
                <a:path w="635" h="635">
                  <a:moveTo>
                    <a:pt x="0" y="0"/>
                  </a:moveTo>
                  <a:lnTo>
                    <a:pt x="266" y="266"/>
                  </a:lnTo>
                </a:path>
              </a:pathLst>
            </a:custGeom>
            <a:ln w="3175">
              <a:solidFill>
                <a:srgbClr val="565658"/>
              </a:solidFill>
            </a:ln>
          </p:spPr>
          <p:txBody>
            <a:bodyPr wrap="square" lIns="0" tIns="0" rIns="0" bIns="0" rtlCol="0"/>
            <a:lstStyle/>
            <a:p/>
          </p:txBody>
        </p:sp>
        <p:sp>
          <p:nvSpPr>
            <p:cNvPr id="2765" name="object 2765" descr=""/>
            <p:cNvSpPr/>
            <p:nvPr/>
          </p:nvSpPr>
          <p:spPr>
            <a:xfrm>
              <a:off x="6246691" y="2556364"/>
              <a:ext cx="635" cy="635"/>
            </a:xfrm>
            <a:custGeom>
              <a:avLst/>
              <a:gdLst/>
              <a:ahLst/>
              <a:cxnLst/>
              <a:rect l="l" t="t" r="r" b="b"/>
              <a:pathLst>
                <a:path w="635" h="635">
                  <a:moveTo>
                    <a:pt x="0" y="266"/>
                  </a:moveTo>
                  <a:lnTo>
                    <a:pt x="254" y="0"/>
                  </a:lnTo>
                </a:path>
              </a:pathLst>
            </a:custGeom>
            <a:ln w="3175">
              <a:solidFill>
                <a:srgbClr val="565658"/>
              </a:solidFill>
            </a:ln>
          </p:spPr>
          <p:txBody>
            <a:bodyPr wrap="square" lIns="0" tIns="0" rIns="0" bIns="0" rtlCol="0"/>
            <a:lstStyle/>
            <a:p/>
          </p:txBody>
        </p:sp>
        <p:sp>
          <p:nvSpPr>
            <p:cNvPr id="2766" name="object 2766" descr=""/>
            <p:cNvSpPr/>
            <p:nvPr/>
          </p:nvSpPr>
          <p:spPr>
            <a:xfrm>
              <a:off x="6233849" y="2498327"/>
              <a:ext cx="1905" cy="0"/>
            </a:xfrm>
            <a:custGeom>
              <a:avLst/>
              <a:gdLst/>
              <a:ahLst/>
              <a:cxnLst/>
              <a:rect l="l" t="t" r="r" b="b"/>
              <a:pathLst>
                <a:path w="1904" h="0">
                  <a:moveTo>
                    <a:pt x="1574" y="0"/>
                  </a:moveTo>
                  <a:lnTo>
                    <a:pt x="0" y="0"/>
                  </a:lnTo>
                </a:path>
              </a:pathLst>
            </a:custGeom>
            <a:ln w="3175">
              <a:solidFill>
                <a:srgbClr val="565658"/>
              </a:solidFill>
            </a:ln>
          </p:spPr>
          <p:txBody>
            <a:bodyPr wrap="square" lIns="0" tIns="0" rIns="0" bIns="0" rtlCol="0"/>
            <a:lstStyle/>
            <a:p/>
          </p:txBody>
        </p:sp>
        <p:sp>
          <p:nvSpPr>
            <p:cNvPr id="2767" name="object 2767" descr=""/>
            <p:cNvSpPr/>
            <p:nvPr/>
          </p:nvSpPr>
          <p:spPr>
            <a:xfrm>
              <a:off x="6235420" y="2498323"/>
              <a:ext cx="635" cy="635"/>
            </a:xfrm>
            <a:custGeom>
              <a:avLst/>
              <a:gdLst/>
              <a:ahLst/>
              <a:cxnLst/>
              <a:rect l="l" t="t" r="r" b="b"/>
              <a:pathLst>
                <a:path w="635" h="635">
                  <a:moveTo>
                    <a:pt x="190" y="190"/>
                  </a:moveTo>
                  <a:lnTo>
                    <a:pt x="0" y="0"/>
                  </a:lnTo>
                </a:path>
              </a:pathLst>
            </a:custGeom>
            <a:ln w="3175">
              <a:solidFill>
                <a:srgbClr val="565658"/>
              </a:solidFill>
            </a:ln>
          </p:spPr>
          <p:txBody>
            <a:bodyPr wrap="square" lIns="0" tIns="0" rIns="0" bIns="0" rtlCol="0"/>
            <a:lstStyle/>
            <a:p/>
          </p:txBody>
        </p:sp>
        <p:sp>
          <p:nvSpPr>
            <p:cNvPr id="2768" name="object 2768" descr=""/>
            <p:cNvSpPr/>
            <p:nvPr/>
          </p:nvSpPr>
          <p:spPr>
            <a:xfrm>
              <a:off x="6233671" y="2498327"/>
              <a:ext cx="635" cy="635"/>
            </a:xfrm>
            <a:custGeom>
              <a:avLst/>
              <a:gdLst/>
              <a:ahLst/>
              <a:cxnLst/>
              <a:rect l="l" t="t" r="r" b="b"/>
              <a:pathLst>
                <a:path w="635" h="635">
                  <a:moveTo>
                    <a:pt x="190" y="0"/>
                  </a:moveTo>
                  <a:lnTo>
                    <a:pt x="0" y="190"/>
                  </a:lnTo>
                </a:path>
              </a:pathLst>
            </a:custGeom>
            <a:ln w="3175">
              <a:solidFill>
                <a:srgbClr val="565658"/>
              </a:solidFill>
            </a:ln>
          </p:spPr>
          <p:txBody>
            <a:bodyPr wrap="square" lIns="0" tIns="0" rIns="0" bIns="0" rtlCol="0"/>
            <a:lstStyle/>
            <a:p/>
          </p:txBody>
        </p:sp>
        <p:sp>
          <p:nvSpPr>
            <p:cNvPr id="2769" name="object 2769" descr=""/>
            <p:cNvSpPr/>
            <p:nvPr/>
          </p:nvSpPr>
          <p:spPr>
            <a:xfrm>
              <a:off x="6246691" y="2498321"/>
              <a:ext cx="635" cy="635"/>
            </a:xfrm>
            <a:custGeom>
              <a:avLst/>
              <a:gdLst/>
              <a:ahLst/>
              <a:cxnLst/>
              <a:rect l="l" t="t" r="r" b="b"/>
              <a:pathLst>
                <a:path w="635" h="635">
                  <a:moveTo>
                    <a:pt x="266" y="266"/>
                  </a:moveTo>
                  <a:lnTo>
                    <a:pt x="0" y="0"/>
                  </a:lnTo>
                </a:path>
              </a:pathLst>
            </a:custGeom>
            <a:ln w="3175">
              <a:solidFill>
                <a:srgbClr val="565658"/>
              </a:solidFill>
            </a:ln>
          </p:spPr>
          <p:txBody>
            <a:bodyPr wrap="square" lIns="0" tIns="0" rIns="0" bIns="0" rtlCol="0"/>
            <a:lstStyle/>
            <a:p/>
          </p:txBody>
        </p:sp>
        <p:sp>
          <p:nvSpPr>
            <p:cNvPr id="2770" name="object 2770" descr=""/>
            <p:cNvSpPr/>
            <p:nvPr/>
          </p:nvSpPr>
          <p:spPr>
            <a:xfrm>
              <a:off x="6235617" y="2498327"/>
              <a:ext cx="635" cy="635"/>
            </a:xfrm>
            <a:custGeom>
              <a:avLst/>
              <a:gdLst/>
              <a:ahLst/>
              <a:cxnLst/>
              <a:rect l="l" t="t" r="r" b="b"/>
              <a:pathLst>
                <a:path w="635" h="635">
                  <a:moveTo>
                    <a:pt x="253" y="0"/>
                  </a:moveTo>
                  <a:lnTo>
                    <a:pt x="0" y="266"/>
                  </a:lnTo>
                </a:path>
              </a:pathLst>
            </a:custGeom>
            <a:ln w="3175">
              <a:solidFill>
                <a:srgbClr val="565658"/>
              </a:solidFill>
            </a:ln>
          </p:spPr>
          <p:txBody>
            <a:bodyPr wrap="square" lIns="0" tIns="0" rIns="0" bIns="0" rtlCol="0"/>
            <a:lstStyle/>
            <a:p/>
          </p:txBody>
        </p:sp>
        <p:sp>
          <p:nvSpPr>
            <p:cNvPr id="2771" name="object 2771" descr=""/>
            <p:cNvSpPr/>
            <p:nvPr/>
          </p:nvSpPr>
          <p:spPr>
            <a:xfrm>
              <a:off x="6235871" y="2498327"/>
              <a:ext cx="11430" cy="0"/>
            </a:xfrm>
            <a:custGeom>
              <a:avLst/>
              <a:gdLst/>
              <a:ahLst/>
              <a:cxnLst/>
              <a:rect l="l" t="t" r="r" b="b"/>
              <a:pathLst>
                <a:path w="11429" h="0">
                  <a:moveTo>
                    <a:pt x="10820" y="0"/>
                  </a:moveTo>
                  <a:lnTo>
                    <a:pt x="0" y="0"/>
                  </a:lnTo>
                </a:path>
              </a:pathLst>
            </a:custGeom>
            <a:ln w="3175">
              <a:solidFill>
                <a:srgbClr val="565658"/>
              </a:solidFill>
            </a:ln>
          </p:spPr>
          <p:txBody>
            <a:bodyPr wrap="square" lIns="0" tIns="0" rIns="0" bIns="0" rtlCol="0"/>
            <a:lstStyle/>
            <a:p/>
          </p:txBody>
        </p:sp>
        <p:sp>
          <p:nvSpPr>
            <p:cNvPr id="2772" name="object 2772" descr=""/>
            <p:cNvSpPr/>
            <p:nvPr/>
          </p:nvSpPr>
          <p:spPr>
            <a:xfrm>
              <a:off x="6228162" y="2498635"/>
              <a:ext cx="0" cy="1270"/>
            </a:xfrm>
            <a:custGeom>
              <a:avLst/>
              <a:gdLst/>
              <a:ahLst/>
              <a:cxnLst/>
              <a:rect l="l" t="t" r="r" b="b"/>
              <a:pathLst>
                <a:path w="0" h="1269">
                  <a:moveTo>
                    <a:pt x="0" y="660"/>
                  </a:moveTo>
                  <a:lnTo>
                    <a:pt x="0" y="0"/>
                  </a:lnTo>
                </a:path>
              </a:pathLst>
            </a:custGeom>
            <a:ln w="3175">
              <a:solidFill>
                <a:srgbClr val="565658"/>
              </a:solidFill>
            </a:ln>
          </p:spPr>
          <p:txBody>
            <a:bodyPr wrap="square" lIns="0" tIns="0" rIns="0" bIns="0" rtlCol="0"/>
            <a:lstStyle/>
            <a:p/>
          </p:txBody>
        </p:sp>
        <p:sp>
          <p:nvSpPr>
            <p:cNvPr id="2773" name="object 2773" descr=""/>
            <p:cNvSpPr/>
            <p:nvPr/>
          </p:nvSpPr>
          <p:spPr>
            <a:xfrm>
              <a:off x="6157544" y="2555329"/>
              <a:ext cx="635" cy="635"/>
            </a:xfrm>
            <a:custGeom>
              <a:avLst/>
              <a:gdLst/>
              <a:ahLst/>
              <a:cxnLst/>
              <a:rect l="l" t="t" r="r" b="b"/>
              <a:pathLst>
                <a:path w="635" h="635">
                  <a:moveTo>
                    <a:pt x="0" y="0"/>
                  </a:moveTo>
                  <a:lnTo>
                    <a:pt x="330" y="317"/>
                  </a:lnTo>
                </a:path>
              </a:pathLst>
            </a:custGeom>
            <a:ln w="3175">
              <a:solidFill>
                <a:srgbClr val="565658"/>
              </a:solidFill>
            </a:ln>
          </p:spPr>
          <p:txBody>
            <a:bodyPr wrap="square" lIns="0" tIns="0" rIns="0" bIns="0" rtlCol="0"/>
            <a:lstStyle/>
            <a:p/>
          </p:txBody>
        </p:sp>
        <p:sp>
          <p:nvSpPr>
            <p:cNvPr id="2774" name="object 2774" descr=""/>
            <p:cNvSpPr/>
            <p:nvPr/>
          </p:nvSpPr>
          <p:spPr>
            <a:xfrm>
              <a:off x="6156918" y="2498650"/>
              <a:ext cx="0" cy="1270"/>
            </a:xfrm>
            <a:custGeom>
              <a:avLst/>
              <a:gdLst/>
              <a:ahLst/>
              <a:cxnLst/>
              <a:rect l="l" t="t" r="r" b="b"/>
              <a:pathLst>
                <a:path w="0" h="1269">
                  <a:moveTo>
                    <a:pt x="0" y="0"/>
                  </a:moveTo>
                  <a:lnTo>
                    <a:pt x="0" y="660"/>
                  </a:lnTo>
                </a:path>
              </a:pathLst>
            </a:custGeom>
            <a:ln w="3175">
              <a:solidFill>
                <a:srgbClr val="565658"/>
              </a:solidFill>
            </a:ln>
          </p:spPr>
          <p:txBody>
            <a:bodyPr wrap="square" lIns="0" tIns="0" rIns="0" bIns="0" rtlCol="0"/>
            <a:lstStyle/>
            <a:p/>
          </p:txBody>
        </p:sp>
        <p:sp>
          <p:nvSpPr>
            <p:cNvPr id="2775" name="object 2775" descr=""/>
            <p:cNvSpPr/>
            <p:nvPr/>
          </p:nvSpPr>
          <p:spPr>
            <a:xfrm>
              <a:off x="6156725" y="2531925"/>
              <a:ext cx="1270" cy="23495"/>
            </a:xfrm>
            <a:custGeom>
              <a:avLst/>
              <a:gdLst/>
              <a:ahLst/>
              <a:cxnLst/>
              <a:rect l="l" t="t" r="r" b="b"/>
              <a:pathLst>
                <a:path w="1270" h="23494">
                  <a:moveTo>
                    <a:pt x="0" y="0"/>
                  </a:moveTo>
                  <a:lnTo>
                    <a:pt x="812" y="23406"/>
                  </a:lnTo>
                </a:path>
              </a:pathLst>
            </a:custGeom>
            <a:ln w="3175">
              <a:solidFill>
                <a:srgbClr val="565658"/>
              </a:solidFill>
            </a:ln>
          </p:spPr>
          <p:txBody>
            <a:bodyPr wrap="square" lIns="0" tIns="0" rIns="0" bIns="0" rtlCol="0"/>
            <a:lstStyle/>
            <a:p/>
          </p:txBody>
        </p:sp>
        <p:sp>
          <p:nvSpPr>
            <p:cNvPr id="2776" name="object 2776" descr=""/>
            <p:cNvSpPr/>
            <p:nvPr/>
          </p:nvSpPr>
          <p:spPr>
            <a:xfrm>
              <a:off x="6154318" y="2499295"/>
              <a:ext cx="635" cy="635"/>
            </a:xfrm>
            <a:custGeom>
              <a:avLst/>
              <a:gdLst/>
              <a:ahLst/>
              <a:cxnLst/>
              <a:rect l="l" t="t" r="r" b="b"/>
              <a:pathLst>
                <a:path w="635" h="635">
                  <a:moveTo>
                    <a:pt x="317" y="0"/>
                  </a:moveTo>
                  <a:lnTo>
                    <a:pt x="0" y="330"/>
                  </a:lnTo>
                </a:path>
              </a:pathLst>
            </a:custGeom>
            <a:ln w="3175">
              <a:solidFill>
                <a:srgbClr val="565658"/>
              </a:solidFill>
            </a:ln>
          </p:spPr>
          <p:txBody>
            <a:bodyPr wrap="square" lIns="0" tIns="0" rIns="0" bIns="0" rtlCol="0"/>
            <a:lstStyle/>
            <a:p/>
          </p:txBody>
        </p:sp>
        <p:sp>
          <p:nvSpPr>
            <p:cNvPr id="2777" name="object 2777" descr=""/>
            <p:cNvSpPr/>
            <p:nvPr/>
          </p:nvSpPr>
          <p:spPr>
            <a:xfrm>
              <a:off x="6153373" y="2499618"/>
              <a:ext cx="1270" cy="27305"/>
            </a:xfrm>
            <a:custGeom>
              <a:avLst/>
              <a:gdLst/>
              <a:ahLst/>
              <a:cxnLst/>
              <a:rect l="l" t="t" r="r" b="b"/>
              <a:pathLst>
                <a:path w="1270" h="27305">
                  <a:moveTo>
                    <a:pt x="939" y="0"/>
                  </a:moveTo>
                  <a:lnTo>
                    <a:pt x="0" y="27190"/>
                  </a:lnTo>
                </a:path>
              </a:pathLst>
            </a:custGeom>
            <a:ln w="3175">
              <a:solidFill>
                <a:srgbClr val="565658"/>
              </a:solidFill>
            </a:ln>
          </p:spPr>
          <p:txBody>
            <a:bodyPr wrap="square" lIns="0" tIns="0" rIns="0" bIns="0" rtlCol="0"/>
            <a:lstStyle/>
            <a:p/>
          </p:txBody>
        </p:sp>
        <p:sp>
          <p:nvSpPr>
            <p:cNvPr id="2778" name="object 2778" descr=""/>
            <p:cNvSpPr/>
            <p:nvPr/>
          </p:nvSpPr>
          <p:spPr>
            <a:xfrm>
              <a:off x="6037346" y="2537271"/>
              <a:ext cx="1270" cy="635"/>
            </a:xfrm>
            <a:custGeom>
              <a:avLst/>
              <a:gdLst/>
              <a:ahLst/>
              <a:cxnLst/>
              <a:rect l="l" t="t" r="r" b="b"/>
              <a:pathLst>
                <a:path w="1270" h="635">
                  <a:moveTo>
                    <a:pt x="0" y="0"/>
                  </a:moveTo>
                  <a:lnTo>
                    <a:pt x="152" y="254"/>
                  </a:lnTo>
                  <a:lnTo>
                    <a:pt x="406" y="406"/>
                  </a:lnTo>
                  <a:lnTo>
                    <a:pt x="698" y="406"/>
                  </a:lnTo>
                </a:path>
              </a:pathLst>
            </a:custGeom>
            <a:ln w="3175">
              <a:solidFill>
                <a:srgbClr val="565658"/>
              </a:solidFill>
            </a:ln>
          </p:spPr>
          <p:txBody>
            <a:bodyPr wrap="square" lIns="0" tIns="0" rIns="0" bIns="0" rtlCol="0"/>
            <a:lstStyle/>
            <a:p/>
          </p:txBody>
        </p:sp>
        <p:sp>
          <p:nvSpPr>
            <p:cNvPr id="2779" name="object 2779" descr=""/>
            <p:cNvSpPr/>
            <p:nvPr/>
          </p:nvSpPr>
          <p:spPr>
            <a:xfrm>
              <a:off x="6037193" y="2536465"/>
              <a:ext cx="635" cy="1270"/>
            </a:xfrm>
            <a:custGeom>
              <a:avLst/>
              <a:gdLst/>
              <a:ahLst/>
              <a:cxnLst/>
              <a:rect l="l" t="t" r="r" b="b"/>
              <a:pathLst>
                <a:path w="635" h="1269">
                  <a:moveTo>
                    <a:pt x="152" y="0"/>
                  </a:moveTo>
                  <a:lnTo>
                    <a:pt x="0" y="241"/>
                  </a:lnTo>
                  <a:lnTo>
                    <a:pt x="0" y="546"/>
                  </a:lnTo>
                  <a:lnTo>
                    <a:pt x="152" y="800"/>
                  </a:lnTo>
                </a:path>
              </a:pathLst>
            </a:custGeom>
            <a:ln w="3175">
              <a:solidFill>
                <a:srgbClr val="565658"/>
              </a:solidFill>
            </a:ln>
          </p:spPr>
          <p:txBody>
            <a:bodyPr wrap="square" lIns="0" tIns="0" rIns="0" bIns="0" rtlCol="0"/>
            <a:lstStyle/>
            <a:p/>
          </p:txBody>
        </p:sp>
        <p:sp>
          <p:nvSpPr>
            <p:cNvPr id="2780" name="object 2780" descr=""/>
            <p:cNvSpPr/>
            <p:nvPr/>
          </p:nvSpPr>
          <p:spPr>
            <a:xfrm>
              <a:off x="6037348" y="2536055"/>
              <a:ext cx="1270" cy="635"/>
            </a:xfrm>
            <a:custGeom>
              <a:avLst/>
              <a:gdLst/>
              <a:ahLst/>
              <a:cxnLst/>
              <a:rect l="l" t="t" r="r" b="b"/>
              <a:pathLst>
                <a:path w="1270" h="635">
                  <a:moveTo>
                    <a:pt x="698" y="0"/>
                  </a:moveTo>
                  <a:lnTo>
                    <a:pt x="419" y="0"/>
                  </a:lnTo>
                  <a:lnTo>
                    <a:pt x="139" y="165"/>
                  </a:lnTo>
                  <a:lnTo>
                    <a:pt x="0" y="406"/>
                  </a:lnTo>
                </a:path>
              </a:pathLst>
            </a:custGeom>
            <a:ln w="3175">
              <a:solidFill>
                <a:srgbClr val="565658"/>
              </a:solidFill>
            </a:ln>
          </p:spPr>
          <p:txBody>
            <a:bodyPr wrap="square" lIns="0" tIns="0" rIns="0" bIns="0" rtlCol="0"/>
            <a:lstStyle/>
            <a:p/>
          </p:txBody>
        </p:sp>
        <p:sp>
          <p:nvSpPr>
            <p:cNvPr id="2781" name="object 2781" descr=""/>
            <p:cNvSpPr/>
            <p:nvPr/>
          </p:nvSpPr>
          <p:spPr>
            <a:xfrm>
              <a:off x="6038043" y="2536059"/>
              <a:ext cx="1270" cy="635"/>
            </a:xfrm>
            <a:custGeom>
              <a:avLst/>
              <a:gdLst/>
              <a:ahLst/>
              <a:cxnLst/>
              <a:rect l="l" t="t" r="r" b="b"/>
              <a:pathLst>
                <a:path w="1270" h="635">
                  <a:moveTo>
                    <a:pt x="698" y="406"/>
                  </a:moveTo>
                  <a:lnTo>
                    <a:pt x="558" y="139"/>
                  </a:lnTo>
                  <a:lnTo>
                    <a:pt x="292" y="0"/>
                  </a:lnTo>
                  <a:lnTo>
                    <a:pt x="0" y="0"/>
                  </a:lnTo>
                </a:path>
              </a:pathLst>
            </a:custGeom>
            <a:ln w="3175">
              <a:solidFill>
                <a:srgbClr val="565658"/>
              </a:solidFill>
            </a:ln>
          </p:spPr>
          <p:txBody>
            <a:bodyPr wrap="square" lIns="0" tIns="0" rIns="0" bIns="0" rtlCol="0"/>
            <a:lstStyle/>
            <a:p/>
          </p:txBody>
        </p:sp>
        <p:sp>
          <p:nvSpPr>
            <p:cNvPr id="2782" name="object 2782" descr=""/>
            <p:cNvSpPr/>
            <p:nvPr/>
          </p:nvSpPr>
          <p:spPr>
            <a:xfrm>
              <a:off x="6038047" y="2537274"/>
              <a:ext cx="1270" cy="635"/>
            </a:xfrm>
            <a:custGeom>
              <a:avLst/>
              <a:gdLst/>
              <a:ahLst/>
              <a:cxnLst/>
              <a:rect l="l" t="t" r="r" b="b"/>
              <a:pathLst>
                <a:path w="1270" h="635">
                  <a:moveTo>
                    <a:pt x="0" y="406"/>
                  </a:moveTo>
                  <a:lnTo>
                    <a:pt x="279" y="406"/>
                  </a:lnTo>
                  <a:lnTo>
                    <a:pt x="558" y="241"/>
                  </a:lnTo>
                  <a:lnTo>
                    <a:pt x="698" y="0"/>
                  </a:lnTo>
                </a:path>
              </a:pathLst>
            </a:custGeom>
            <a:ln w="3175">
              <a:solidFill>
                <a:srgbClr val="565658"/>
              </a:solidFill>
            </a:ln>
          </p:spPr>
          <p:txBody>
            <a:bodyPr wrap="square" lIns="0" tIns="0" rIns="0" bIns="0" rtlCol="0"/>
            <a:lstStyle/>
            <a:p/>
          </p:txBody>
        </p:sp>
        <p:sp>
          <p:nvSpPr>
            <p:cNvPr id="2783" name="object 2783" descr=""/>
            <p:cNvSpPr/>
            <p:nvPr/>
          </p:nvSpPr>
          <p:spPr>
            <a:xfrm>
              <a:off x="6038742" y="2536470"/>
              <a:ext cx="635" cy="1270"/>
            </a:xfrm>
            <a:custGeom>
              <a:avLst/>
              <a:gdLst/>
              <a:ahLst/>
              <a:cxnLst/>
              <a:rect l="l" t="t" r="r" b="b"/>
              <a:pathLst>
                <a:path w="635" h="1269">
                  <a:moveTo>
                    <a:pt x="0" y="800"/>
                  </a:moveTo>
                  <a:lnTo>
                    <a:pt x="152" y="546"/>
                  </a:lnTo>
                  <a:lnTo>
                    <a:pt x="152" y="241"/>
                  </a:lnTo>
                  <a:lnTo>
                    <a:pt x="0" y="0"/>
                  </a:lnTo>
                </a:path>
              </a:pathLst>
            </a:custGeom>
            <a:ln w="3175">
              <a:solidFill>
                <a:srgbClr val="565658"/>
              </a:solidFill>
            </a:ln>
          </p:spPr>
          <p:txBody>
            <a:bodyPr wrap="square" lIns="0" tIns="0" rIns="0" bIns="0" rtlCol="0"/>
            <a:lstStyle/>
            <a:p/>
          </p:txBody>
        </p:sp>
        <p:sp>
          <p:nvSpPr>
            <p:cNvPr id="2784" name="object 2784" descr=""/>
            <p:cNvSpPr/>
            <p:nvPr/>
          </p:nvSpPr>
          <p:spPr>
            <a:xfrm>
              <a:off x="6036264" y="2535084"/>
              <a:ext cx="3810" cy="3810"/>
            </a:xfrm>
            <a:custGeom>
              <a:avLst/>
              <a:gdLst/>
              <a:ahLst/>
              <a:cxnLst/>
              <a:rect l="l" t="t" r="r" b="b"/>
              <a:pathLst>
                <a:path w="3810" h="3810">
                  <a:moveTo>
                    <a:pt x="3555" y="1790"/>
                  </a:moveTo>
                  <a:lnTo>
                    <a:pt x="3555" y="800"/>
                  </a:lnTo>
                  <a:lnTo>
                    <a:pt x="2768" y="0"/>
                  </a:lnTo>
                  <a:lnTo>
                    <a:pt x="1777" y="0"/>
                  </a:lnTo>
                  <a:lnTo>
                    <a:pt x="787" y="0"/>
                  </a:lnTo>
                  <a:lnTo>
                    <a:pt x="0" y="800"/>
                  </a:lnTo>
                  <a:lnTo>
                    <a:pt x="0" y="1790"/>
                  </a:lnTo>
                  <a:lnTo>
                    <a:pt x="0" y="2768"/>
                  </a:lnTo>
                  <a:lnTo>
                    <a:pt x="787" y="3568"/>
                  </a:lnTo>
                  <a:lnTo>
                    <a:pt x="1777" y="3568"/>
                  </a:lnTo>
                  <a:lnTo>
                    <a:pt x="2768" y="3568"/>
                  </a:lnTo>
                  <a:lnTo>
                    <a:pt x="3555" y="2768"/>
                  </a:lnTo>
                  <a:lnTo>
                    <a:pt x="3555" y="1790"/>
                  </a:lnTo>
                  <a:close/>
                </a:path>
              </a:pathLst>
            </a:custGeom>
            <a:ln w="3175">
              <a:solidFill>
                <a:srgbClr val="565658"/>
              </a:solidFill>
            </a:ln>
          </p:spPr>
          <p:txBody>
            <a:bodyPr wrap="square" lIns="0" tIns="0" rIns="0" bIns="0" rtlCol="0"/>
            <a:lstStyle/>
            <a:p/>
          </p:txBody>
        </p:sp>
        <p:sp>
          <p:nvSpPr>
            <p:cNvPr id="2785" name="object 2785" descr=""/>
            <p:cNvSpPr/>
            <p:nvPr/>
          </p:nvSpPr>
          <p:spPr>
            <a:xfrm>
              <a:off x="6036459" y="2535274"/>
              <a:ext cx="3175" cy="3810"/>
            </a:xfrm>
            <a:custGeom>
              <a:avLst/>
              <a:gdLst/>
              <a:ahLst/>
              <a:cxnLst/>
              <a:rect l="l" t="t" r="r" b="b"/>
              <a:pathLst>
                <a:path w="3175" h="3810">
                  <a:moveTo>
                    <a:pt x="3175" y="1600"/>
                  </a:moveTo>
                  <a:lnTo>
                    <a:pt x="3175" y="723"/>
                  </a:lnTo>
                  <a:lnTo>
                    <a:pt x="2463" y="0"/>
                  </a:lnTo>
                  <a:lnTo>
                    <a:pt x="1587" y="0"/>
                  </a:lnTo>
                  <a:lnTo>
                    <a:pt x="711" y="0"/>
                  </a:lnTo>
                  <a:lnTo>
                    <a:pt x="0" y="723"/>
                  </a:lnTo>
                  <a:lnTo>
                    <a:pt x="0" y="1600"/>
                  </a:lnTo>
                  <a:lnTo>
                    <a:pt x="0" y="2463"/>
                  </a:lnTo>
                  <a:lnTo>
                    <a:pt x="711" y="3187"/>
                  </a:lnTo>
                  <a:lnTo>
                    <a:pt x="1587" y="3187"/>
                  </a:lnTo>
                  <a:lnTo>
                    <a:pt x="2463" y="3187"/>
                  </a:lnTo>
                  <a:lnTo>
                    <a:pt x="3175" y="2463"/>
                  </a:lnTo>
                  <a:lnTo>
                    <a:pt x="3175" y="1600"/>
                  </a:lnTo>
                  <a:close/>
                </a:path>
              </a:pathLst>
            </a:custGeom>
            <a:ln w="3175">
              <a:solidFill>
                <a:srgbClr val="565658"/>
              </a:solidFill>
            </a:ln>
          </p:spPr>
          <p:txBody>
            <a:bodyPr wrap="square" lIns="0" tIns="0" rIns="0" bIns="0" rtlCol="0"/>
            <a:lstStyle/>
            <a:p/>
          </p:txBody>
        </p:sp>
        <p:sp>
          <p:nvSpPr>
            <p:cNvPr id="2786" name="object 2786" descr=""/>
            <p:cNvSpPr/>
            <p:nvPr/>
          </p:nvSpPr>
          <p:spPr>
            <a:xfrm>
              <a:off x="6037119" y="2536055"/>
              <a:ext cx="635" cy="1270"/>
            </a:xfrm>
            <a:custGeom>
              <a:avLst/>
              <a:gdLst/>
              <a:ahLst/>
              <a:cxnLst/>
              <a:rect l="l" t="t" r="r" b="b"/>
              <a:pathLst>
                <a:path w="635" h="1269">
                  <a:moveTo>
                    <a:pt x="457" y="0"/>
                  </a:moveTo>
                  <a:lnTo>
                    <a:pt x="177" y="177"/>
                  </a:lnTo>
                  <a:lnTo>
                    <a:pt x="0" y="469"/>
                  </a:lnTo>
                  <a:lnTo>
                    <a:pt x="0" y="800"/>
                  </a:lnTo>
                </a:path>
              </a:pathLst>
            </a:custGeom>
            <a:ln w="3175">
              <a:solidFill>
                <a:srgbClr val="565658"/>
              </a:solidFill>
            </a:ln>
          </p:spPr>
          <p:txBody>
            <a:bodyPr wrap="square" lIns="0" tIns="0" rIns="0" bIns="0" rtlCol="0"/>
            <a:lstStyle/>
            <a:p/>
          </p:txBody>
        </p:sp>
        <p:sp>
          <p:nvSpPr>
            <p:cNvPr id="2787" name="object 2787" descr=""/>
            <p:cNvSpPr/>
            <p:nvPr/>
          </p:nvSpPr>
          <p:spPr>
            <a:xfrm>
              <a:off x="6037576" y="2537681"/>
              <a:ext cx="1270" cy="635"/>
            </a:xfrm>
            <a:custGeom>
              <a:avLst/>
              <a:gdLst/>
              <a:ahLst/>
              <a:cxnLst/>
              <a:rect l="l" t="t" r="r" b="b"/>
              <a:pathLst>
                <a:path w="1270" h="635">
                  <a:moveTo>
                    <a:pt x="0" y="0"/>
                  </a:moveTo>
                  <a:lnTo>
                    <a:pt x="266" y="165"/>
                  </a:lnTo>
                  <a:lnTo>
                    <a:pt x="647" y="165"/>
                  </a:lnTo>
                  <a:lnTo>
                    <a:pt x="927" y="0"/>
                  </a:lnTo>
                </a:path>
              </a:pathLst>
            </a:custGeom>
            <a:ln w="3175">
              <a:solidFill>
                <a:srgbClr val="565658"/>
              </a:solidFill>
            </a:ln>
          </p:spPr>
          <p:txBody>
            <a:bodyPr wrap="square" lIns="0" tIns="0" rIns="0" bIns="0" rtlCol="0"/>
            <a:lstStyle/>
            <a:p/>
          </p:txBody>
        </p:sp>
        <p:sp>
          <p:nvSpPr>
            <p:cNvPr id="2788" name="object 2788" descr=""/>
            <p:cNvSpPr/>
            <p:nvPr/>
          </p:nvSpPr>
          <p:spPr>
            <a:xfrm>
              <a:off x="6037117" y="2536874"/>
              <a:ext cx="635" cy="1270"/>
            </a:xfrm>
            <a:custGeom>
              <a:avLst/>
              <a:gdLst/>
              <a:ahLst/>
              <a:cxnLst/>
              <a:rect l="l" t="t" r="r" b="b"/>
              <a:pathLst>
                <a:path w="635" h="1269">
                  <a:moveTo>
                    <a:pt x="0" y="0"/>
                  </a:moveTo>
                  <a:lnTo>
                    <a:pt x="0" y="317"/>
                  </a:lnTo>
                  <a:lnTo>
                    <a:pt x="177" y="635"/>
                  </a:lnTo>
                  <a:lnTo>
                    <a:pt x="457" y="800"/>
                  </a:lnTo>
                </a:path>
              </a:pathLst>
            </a:custGeom>
            <a:ln w="3175">
              <a:solidFill>
                <a:srgbClr val="565658"/>
              </a:solidFill>
            </a:ln>
          </p:spPr>
          <p:txBody>
            <a:bodyPr wrap="square" lIns="0" tIns="0" rIns="0" bIns="0" rtlCol="0"/>
            <a:lstStyle/>
            <a:p/>
          </p:txBody>
        </p:sp>
        <p:sp>
          <p:nvSpPr>
            <p:cNvPr id="2789" name="object 2789" descr=""/>
            <p:cNvSpPr/>
            <p:nvPr/>
          </p:nvSpPr>
          <p:spPr>
            <a:xfrm>
              <a:off x="6037572" y="2535877"/>
              <a:ext cx="1270" cy="635"/>
            </a:xfrm>
            <a:custGeom>
              <a:avLst/>
              <a:gdLst/>
              <a:ahLst/>
              <a:cxnLst/>
              <a:rect l="l" t="t" r="r" b="b"/>
              <a:pathLst>
                <a:path w="1270" h="635">
                  <a:moveTo>
                    <a:pt x="939" y="177"/>
                  </a:moveTo>
                  <a:lnTo>
                    <a:pt x="660" y="0"/>
                  </a:lnTo>
                  <a:lnTo>
                    <a:pt x="279" y="0"/>
                  </a:lnTo>
                  <a:lnTo>
                    <a:pt x="0" y="177"/>
                  </a:lnTo>
                </a:path>
              </a:pathLst>
            </a:custGeom>
            <a:ln w="3175">
              <a:solidFill>
                <a:srgbClr val="565658"/>
              </a:solidFill>
            </a:ln>
          </p:spPr>
          <p:txBody>
            <a:bodyPr wrap="square" lIns="0" tIns="0" rIns="0" bIns="0" rtlCol="0"/>
            <a:lstStyle/>
            <a:p/>
          </p:txBody>
        </p:sp>
        <p:sp>
          <p:nvSpPr>
            <p:cNvPr id="2790" name="object 2790" descr=""/>
            <p:cNvSpPr/>
            <p:nvPr/>
          </p:nvSpPr>
          <p:spPr>
            <a:xfrm>
              <a:off x="6038513" y="2536074"/>
              <a:ext cx="635" cy="1270"/>
            </a:xfrm>
            <a:custGeom>
              <a:avLst/>
              <a:gdLst/>
              <a:ahLst/>
              <a:cxnLst/>
              <a:rect l="l" t="t" r="r" b="b"/>
              <a:pathLst>
                <a:path w="635" h="1269">
                  <a:moveTo>
                    <a:pt x="469" y="800"/>
                  </a:moveTo>
                  <a:lnTo>
                    <a:pt x="469" y="457"/>
                  </a:lnTo>
                  <a:lnTo>
                    <a:pt x="279" y="139"/>
                  </a:lnTo>
                  <a:lnTo>
                    <a:pt x="0" y="0"/>
                  </a:lnTo>
                </a:path>
              </a:pathLst>
            </a:custGeom>
            <a:ln w="3175">
              <a:solidFill>
                <a:srgbClr val="565658"/>
              </a:solidFill>
            </a:ln>
          </p:spPr>
          <p:txBody>
            <a:bodyPr wrap="square" lIns="0" tIns="0" rIns="0" bIns="0" rtlCol="0"/>
            <a:lstStyle/>
            <a:p/>
          </p:txBody>
        </p:sp>
        <p:sp>
          <p:nvSpPr>
            <p:cNvPr id="2791" name="object 2791" descr=""/>
            <p:cNvSpPr/>
            <p:nvPr/>
          </p:nvSpPr>
          <p:spPr>
            <a:xfrm>
              <a:off x="6038512" y="2536881"/>
              <a:ext cx="635" cy="1270"/>
            </a:xfrm>
            <a:custGeom>
              <a:avLst/>
              <a:gdLst/>
              <a:ahLst/>
              <a:cxnLst/>
              <a:rect l="l" t="t" r="r" b="b"/>
              <a:pathLst>
                <a:path w="635" h="1269">
                  <a:moveTo>
                    <a:pt x="0" y="800"/>
                  </a:moveTo>
                  <a:lnTo>
                    <a:pt x="279" y="622"/>
                  </a:lnTo>
                  <a:lnTo>
                    <a:pt x="482" y="330"/>
                  </a:lnTo>
                  <a:lnTo>
                    <a:pt x="482" y="0"/>
                  </a:lnTo>
                </a:path>
              </a:pathLst>
            </a:custGeom>
            <a:ln w="3175">
              <a:solidFill>
                <a:srgbClr val="565658"/>
              </a:solidFill>
            </a:ln>
          </p:spPr>
          <p:txBody>
            <a:bodyPr wrap="square" lIns="0" tIns="0" rIns="0" bIns="0" rtlCol="0"/>
            <a:lstStyle/>
            <a:p/>
          </p:txBody>
        </p:sp>
        <p:sp>
          <p:nvSpPr>
            <p:cNvPr id="2792" name="object 2792" descr=""/>
            <p:cNvSpPr/>
            <p:nvPr/>
          </p:nvSpPr>
          <p:spPr>
            <a:xfrm>
              <a:off x="6072640" y="2546856"/>
              <a:ext cx="635" cy="635"/>
            </a:xfrm>
            <a:custGeom>
              <a:avLst/>
              <a:gdLst/>
              <a:ahLst/>
              <a:cxnLst/>
              <a:rect l="l" t="t" r="r" b="b"/>
              <a:pathLst>
                <a:path w="635" h="635">
                  <a:moveTo>
                    <a:pt x="101" y="50"/>
                  </a:moveTo>
                  <a:close/>
                </a:path>
              </a:pathLst>
            </a:custGeom>
            <a:ln w="3175">
              <a:solidFill>
                <a:srgbClr val="565658"/>
              </a:solidFill>
            </a:ln>
          </p:spPr>
          <p:txBody>
            <a:bodyPr wrap="square" lIns="0" tIns="0" rIns="0" bIns="0" rtlCol="0"/>
            <a:lstStyle/>
            <a:p/>
          </p:txBody>
        </p:sp>
        <p:sp>
          <p:nvSpPr>
            <p:cNvPr id="2793" name="object 2793" descr=""/>
            <p:cNvSpPr/>
            <p:nvPr/>
          </p:nvSpPr>
          <p:spPr>
            <a:xfrm>
              <a:off x="6098569" y="2508001"/>
              <a:ext cx="635" cy="635"/>
            </a:xfrm>
            <a:custGeom>
              <a:avLst/>
              <a:gdLst/>
              <a:ahLst/>
              <a:cxnLst/>
              <a:rect l="l" t="t" r="r" b="b"/>
              <a:pathLst>
                <a:path w="635" h="635">
                  <a:moveTo>
                    <a:pt x="88" y="38"/>
                  </a:moveTo>
                  <a:close/>
                </a:path>
              </a:pathLst>
            </a:custGeom>
            <a:ln w="3175">
              <a:solidFill>
                <a:srgbClr val="565658"/>
              </a:solidFill>
            </a:ln>
          </p:spPr>
          <p:txBody>
            <a:bodyPr wrap="square" lIns="0" tIns="0" rIns="0" bIns="0" rtlCol="0"/>
            <a:lstStyle/>
            <a:p/>
          </p:txBody>
        </p:sp>
        <p:sp>
          <p:nvSpPr>
            <p:cNvPr id="2794" name="object 2794" descr=""/>
            <p:cNvSpPr/>
            <p:nvPr/>
          </p:nvSpPr>
          <p:spPr>
            <a:xfrm>
              <a:off x="6072640" y="2508001"/>
              <a:ext cx="635" cy="635"/>
            </a:xfrm>
            <a:custGeom>
              <a:avLst/>
              <a:gdLst/>
              <a:ahLst/>
              <a:cxnLst/>
              <a:rect l="l" t="t" r="r" b="b"/>
              <a:pathLst>
                <a:path w="635" h="635">
                  <a:moveTo>
                    <a:pt x="101" y="38"/>
                  </a:moveTo>
                  <a:close/>
                </a:path>
              </a:pathLst>
            </a:custGeom>
            <a:ln w="3175">
              <a:solidFill>
                <a:srgbClr val="565658"/>
              </a:solidFill>
            </a:ln>
          </p:spPr>
          <p:txBody>
            <a:bodyPr wrap="square" lIns="0" tIns="0" rIns="0" bIns="0" rtlCol="0"/>
            <a:lstStyle/>
            <a:p/>
          </p:txBody>
        </p:sp>
        <p:sp>
          <p:nvSpPr>
            <p:cNvPr id="2795" name="object 2795" descr=""/>
            <p:cNvSpPr/>
            <p:nvPr/>
          </p:nvSpPr>
          <p:spPr>
            <a:xfrm>
              <a:off x="6098569" y="2546856"/>
              <a:ext cx="635" cy="635"/>
            </a:xfrm>
            <a:custGeom>
              <a:avLst/>
              <a:gdLst/>
              <a:ahLst/>
              <a:cxnLst/>
              <a:rect l="l" t="t" r="r" b="b"/>
              <a:pathLst>
                <a:path w="635" h="635">
                  <a:moveTo>
                    <a:pt x="88" y="50"/>
                  </a:moveTo>
                  <a:close/>
                </a:path>
              </a:pathLst>
            </a:custGeom>
            <a:ln w="3175">
              <a:solidFill>
                <a:srgbClr val="565658"/>
              </a:solidFill>
            </a:ln>
          </p:spPr>
          <p:txBody>
            <a:bodyPr wrap="square" lIns="0" tIns="0" rIns="0" bIns="0" rtlCol="0"/>
            <a:lstStyle/>
            <a:p/>
          </p:txBody>
        </p:sp>
        <p:sp>
          <p:nvSpPr>
            <p:cNvPr id="2796" name="object 2796" descr=""/>
            <p:cNvSpPr/>
            <p:nvPr/>
          </p:nvSpPr>
          <p:spPr>
            <a:xfrm>
              <a:off x="6184225" y="2483854"/>
              <a:ext cx="8890" cy="8890"/>
            </a:xfrm>
            <a:custGeom>
              <a:avLst/>
              <a:gdLst/>
              <a:ahLst/>
              <a:cxnLst/>
              <a:rect l="l" t="t" r="r" b="b"/>
              <a:pathLst>
                <a:path w="8889" h="8889">
                  <a:moveTo>
                    <a:pt x="8305" y="0"/>
                  </a:moveTo>
                  <a:lnTo>
                    <a:pt x="3721" y="0"/>
                  </a:lnTo>
                  <a:lnTo>
                    <a:pt x="0" y="3721"/>
                  </a:lnTo>
                  <a:lnTo>
                    <a:pt x="0" y="8318"/>
                  </a:lnTo>
                </a:path>
              </a:pathLst>
            </a:custGeom>
            <a:ln w="3175">
              <a:solidFill>
                <a:srgbClr val="565658"/>
              </a:solidFill>
            </a:ln>
          </p:spPr>
          <p:txBody>
            <a:bodyPr wrap="square" lIns="0" tIns="0" rIns="0" bIns="0" rtlCol="0"/>
            <a:lstStyle/>
            <a:p/>
          </p:txBody>
        </p:sp>
        <p:sp>
          <p:nvSpPr>
            <p:cNvPr id="2797" name="object 2797" descr=""/>
            <p:cNvSpPr/>
            <p:nvPr/>
          </p:nvSpPr>
          <p:spPr>
            <a:xfrm>
              <a:off x="6190923" y="2490551"/>
              <a:ext cx="3810" cy="1905"/>
            </a:xfrm>
            <a:custGeom>
              <a:avLst/>
              <a:gdLst/>
              <a:ahLst/>
              <a:cxnLst/>
              <a:rect l="l" t="t" r="r" b="b"/>
              <a:pathLst>
                <a:path w="3810" h="1905">
                  <a:moveTo>
                    <a:pt x="3238" y="1612"/>
                  </a:moveTo>
                  <a:lnTo>
                    <a:pt x="3238" y="736"/>
                  </a:lnTo>
                  <a:lnTo>
                    <a:pt x="2514" y="0"/>
                  </a:lnTo>
                  <a:lnTo>
                    <a:pt x="1600" y="0"/>
                  </a:lnTo>
                  <a:lnTo>
                    <a:pt x="711" y="0"/>
                  </a:lnTo>
                  <a:lnTo>
                    <a:pt x="0" y="736"/>
                  </a:lnTo>
                  <a:lnTo>
                    <a:pt x="0" y="1612"/>
                  </a:lnTo>
                </a:path>
              </a:pathLst>
            </a:custGeom>
            <a:ln w="3175">
              <a:solidFill>
                <a:srgbClr val="565658"/>
              </a:solidFill>
            </a:ln>
          </p:spPr>
          <p:txBody>
            <a:bodyPr wrap="square" lIns="0" tIns="0" rIns="0" bIns="0" rtlCol="0"/>
            <a:lstStyle/>
            <a:p/>
          </p:txBody>
        </p:sp>
        <p:sp>
          <p:nvSpPr>
            <p:cNvPr id="2798" name="object 2798" descr=""/>
            <p:cNvSpPr/>
            <p:nvPr/>
          </p:nvSpPr>
          <p:spPr>
            <a:xfrm>
              <a:off x="6198102" y="2488862"/>
              <a:ext cx="1270" cy="3810"/>
            </a:xfrm>
            <a:custGeom>
              <a:avLst/>
              <a:gdLst/>
              <a:ahLst/>
              <a:cxnLst/>
              <a:rect l="l" t="t" r="r" b="b"/>
              <a:pathLst>
                <a:path w="1270" h="3810">
                  <a:moveTo>
                    <a:pt x="914" y="3301"/>
                  </a:moveTo>
                  <a:lnTo>
                    <a:pt x="914" y="2146"/>
                  </a:lnTo>
                  <a:lnTo>
                    <a:pt x="609" y="990"/>
                  </a:lnTo>
                  <a:lnTo>
                    <a:pt x="0" y="0"/>
                  </a:lnTo>
                </a:path>
              </a:pathLst>
            </a:custGeom>
            <a:ln w="3175">
              <a:solidFill>
                <a:srgbClr val="565658"/>
              </a:solidFill>
            </a:ln>
          </p:spPr>
          <p:txBody>
            <a:bodyPr wrap="square" lIns="0" tIns="0" rIns="0" bIns="0" rtlCol="0"/>
            <a:lstStyle/>
            <a:p/>
          </p:txBody>
        </p:sp>
        <p:sp>
          <p:nvSpPr>
            <p:cNvPr id="2799" name="object 2799" descr=""/>
            <p:cNvSpPr/>
            <p:nvPr/>
          </p:nvSpPr>
          <p:spPr>
            <a:xfrm>
              <a:off x="6186067" y="2485689"/>
              <a:ext cx="6985" cy="6985"/>
            </a:xfrm>
            <a:custGeom>
              <a:avLst/>
              <a:gdLst/>
              <a:ahLst/>
              <a:cxnLst/>
              <a:rect l="l" t="t" r="r" b="b"/>
              <a:pathLst>
                <a:path w="6985" h="6985">
                  <a:moveTo>
                    <a:pt x="6464" y="0"/>
                  </a:moveTo>
                  <a:lnTo>
                    <a:pt x="2908" y="0"/>
                  </a:lnTo>
                  <a:lnTo>
                    <a:pt x="0" y="2908"/>
                  </a:lnTo>
                  <a:lnTo>
                    <a:pt x="0" y="6489"/>
                  </a:lnTo>
                </a:path>
              </a:pathLst>
            </a:custGeom>
            <a:ln w="3175">
              <a:solidFill>
                <a:srgbClr val="565658"/>
              </a:solidFill>
            </a:ln>
          </p:spPr>
          <p:txBody>
            <a:bodyPr wrap="square" lIns="0" tIns="0" rIns="0" bIns="0" rtlCol="0"/>
            <a:lstStyle/>
            <a:p/>
          </p:txBody>
        </p:sp>
        <p:sp>
          <p:nvSpPr>
            <p:cNvPr id="2800" name="object 2800" descr=""/>
            <p:cNvSpPr/>
            <p:nvPr/>
          </p:nvSpPr>
          <p:spPr>
            <a:xfrm>
              <a:off x="6070494" y="2544710"/>
              <a:ext cx="4445" cy="4445"/>
            </a:xfrm>
            <a:custGeom>
              <a:avLst/>
              <a:gdLst/>
              <a:ahLst/>
              <a:cxnLst/>
              <a:rect l="l" t="t" r="r" b="b"/>
              <a:pathLst>
                <a:path w="4445" h="4444">
                  <a:moveTo>
                    <a:pt x="4406" y="2197"/>
                  </a:moveTo>
                  <a:lnTo>
                    <a:pt x="4406" y="977"/>
                  </a:lnTo>
                  <a:lnTo>
                    <a:pt x="3428" y="0"/>
                  </a:lnTo>
                  <a:lnTo>
                    <a:pt x="2209" y="0"/>
                  </a:lnTo>
                  <a:lnTo>
                    <a:pt x="977" y="0"/>
                  </a:lnTo>
                  <a:lnTo>
                    <a:pt x="0" y="977"/>
                  </a:lnTo>
                  <a:lnTo>
                    <a:pt x="0" y="2197"/>
                  </a:lnTo>
                  <a:lnTo>
                    <a:pt x="0" y="3416"/>
                  </a:lnTo>
                  <a:lnTo>
                    <a:pt x="977" y="4394"/>
                  </a:lnTo>
                  <a:lnTo>
                    <a:pt x="2209" y="4394"/>
                  </a:lnTo>
                  <a:lnTo>
                    <a:pt x="3428" y="4394"/>
                  </a:lnTo>
                  <a:lnTo>
                    <a:pt x="4406" y="3416"/>
                  </a:lnTo>
                  <a:lnTo>
                    <a:pt x="4406" y="2197"/>
                  </a:lnTo>
                  <a:close/>
                </a:path>
              </a:pathLst>
            </a:custGeom>
            <a:ln w="3175">
              <a:solidFill>
                <a:srgbClr val="565658"/>
              </a:solidFill>
            </a:ln>
          </p:spPr>
          <p:txBody>
            <a:bodyPr wrap="square" lIns="0" tIns="0" rIns="0" bIns="0" rtlCol="0"/>
            <a:lstStyle/>
            <a:p/>
          </p:txBody>
        </p:sp>
        <p:sp>
          <p:nvSpPr>
            <p:cNvPr id="2801" name="object 2801" descr=""/>
            <p:cNvSpPr/>
            <p:nvPr/>
          </p:nvSpPr>
          <p:spPr>
            <a:xfrm>
              <a:off x="6062973" y="2498311"/>
              <a:ext cx="19685" cy="10160"/>
            </a:xfrm>
            <a:custGeom>
              <a:avLst/>
              <a:gdLst/>
              <a:ahLst/>
              <a:cxnLst/>
              <a:rect l="l" t="t" r="r" b="b"/>
              <a:pathLst>
                <a:path w="19685" h="10160">
                  <a:moveTo>
                    <a:pt x="19443" y="9728"/>
                  </a:moveTo>
                  <a:lnTo>
                    <a:pt x="19443" y="4368"/>
                  </a:lnTo>
                  <a:lnTo>
                    <a:pt x="15087" y="0"/>
                  </a:lnTo>
                  <a:lnTo>
                    <a:pt x="9728" y="0"/>
                  </a:lnTo>
                  <a:lnTo>
                    <a:pt x="4356" y="0"/>
                  </a:lnTo>
                  <a:lnTo>
                    <a:pt x="0" y="4368"/>
                  </a:lnTo>
                  <a:lnTo>
                    <a:pt x="0" y="9728"/>
                  </a:lnTo>
                </a:path>
              </a:pathLst>
            </a:custGeom>
            <a:ln w="3175">
              <a:solidFill>
                <a:srgbClr val="565658"/>
              </a:solidFill>
            </a:ln>
          </p:spPr>
          <p:txBody>
            <a:bodyPr wrap="square" lIns="0" tIns="0" rIns="0" bIns="0" rtlCol="0"/>
            <a:lstStyle/>
            <a:p/>
          </p:txBody>
        </p:sp>
        <p:sp>
          <p:nvSpPr>
            <p:cNvPr id="2802" name="object 2802" descr=""/>
            <p:cNvSpPr/>
            <p:nvPr/>
          </p:nvSpPr>
          <p:spPr>
            <a:xfrm>
              <a:off x="6096408" y="2505829"/>
              <a:ext cx="4445" cy="4445"/>
            </a:xfrm>
            <a:custGeom>
              <a:avLst/>
              <a:gdLst/>
              <a:ahLst/>
              <a:cxnLst/>
              <a:rect l="l" t="t" r="r" b="b"/>
              <a:pathLst>
                <a:path w="4445" h="4444">
                  <a:moveTo>
                    <a:pt x="4406" y="2209"/>
                  </a:moveTo>
                  <a:lnTo>
                    <a:pt x="4406" y="990"/>
                  </a:lnTo>
                  <a:lnTo>
                    <a:pt x="3416" y="0"/>
                  </a:lnTo>
                  <a:lnTo>
                    <a:pt x="2209" y="0"/>
                  </a:lnTo>
                  <a:lnTo>
                    <a:pt x="965" y="0"/>
                  </a:lnTo>
                  <a:lnTo>
                    <a:pt x="0" y="990"/>
                  </a:lnTo>
                  <a:lnTo>
                    <a:pt x="0" y="2209"/>
                  </a:lnTo>
                  <a:lnTo>
                    <a:pt x="0" y="3428"/>
                  </a:lnTo>
                  <a:lnTo>
                    <a:pt x="965" y="4419"/>
                  </a:lnTo>
                  <a:lnTo>
                    <a:pt x="2209" y="4419"/>
                  </a:lnTo>
                  <a:lnTo>
                    <a:pt x="3416" y="4419"/>
                  </a:lnTo>
                  <a:lnTo>
                    <a:pt x="4406" y="3428"/>
                  </a:lnTo>
                  <a:lnTo>
                    <a:pt x="4406" y="2209"/>
                  </a:lnTo>
                  <a:close/>
                </a:path>
              </a:pathLst>
            </a:custGeom>
            <a:ln w="3175">
              <a:solidFill>
                <a:srgbClr val="565658"/>
              </a:solidFill>
            </a:ln>
          </p:spPr>
          <p:txBody>
            <a:bodyPr wrap="square" lIns="0" tIns="0" rIns="0" bIns="0" rtlCol="0"/>
            <a:lstStyle/>
            <a:p/>
          </p:txBody>
        </p:sp>
        <p:sp>
          <p:nvSpPr>
            <p:cNvPr id="2803" name="object 2803" descr=""/>
            <p:cNvSpPr/>
            <p:nvPr/>
          </p:nvSpPr>
          <p:spPr>
            <a:xfrm>
              <a:off x="6096408" y="2544710"/>
              <a:ext cx="4445" cy="4445"/>
            </a:xfrm>
            <a:custGeom>
              <a:avLst/>
              <a:gdLst/>
              <a:ahLst/>
              <a:cxnLst/>
              <a:rect l="l" t="t" r="r" b="b"/>
              <a:pathLst>
                <a:path w="4445" h="4444">
                  <a:moveTo>
                    <a:pt x="4406" y="2197"/>
                  </a:moveTo>
                  <a:lnTo>
                    <a:pt x="4406" y="977"/>
                  </a:lnTo>
                  <a:lnTo>
                    <a:pt x="3416" y="0"/>
                  </a:lnTo>
                  <a:lnTo>
                    <a:pt x="2209" y="0"/>
                  </a:lnTo>
                  <a:lnTo>
                    <a:pt x="965" y="0"/>
                  </a:lnTo>
                  <a:lnTo>
                    <a:pt x="0" y="977"/>
                  </a:lnTo>
                  <a:lnTo>
                    <a:pt x="0" y="2197"/>
                  </a:lnTo>
                  <a:lnTo>
                    <a:pt x="0" y="3416"/>
                  </a:lnTo>
                  <a:lnTo>
                    <a:pt x="965" y="4394"/>
                  </a:lnTo>
                  <a:lnTo>
                    <a:pt x="2209" y="4394"/>
                  </a:lnTo>
                  <a:lnTo>
                    <a:pt x="3416" y="4394"/>
                  </a:lnTo>
                  <a:lnTo>
                    <a:pt x="4406" y="3416"/>
                  </a:lnTo>
                  <a:lnTo>
                    <a:pt x="4406" y="2197"/>
                  </a:lnTo>
                  <a:close/>
                </a:path>
              </a:pathLst>
            </a:custGeom>
            <a:ln w="3175">
              <a:solidFill>
                <a:srgbClr val="565658"/>
              </a:solidFill>
            </a:ln>
          </p:spPr>
          <p:txBody>
            <a:bodyPr wrap="square" lIns="0" tIns="0" rIns="0" bIns="0" rtlCol="0"/>
            <a:lstStyle/>
            <a:p/>
          </p:txBody>
        </p:sp>
        <p:sp>
          <p:nvSpPr>
            <p:cNvPr id="2804" name="object 2804" descr=""/>
            <p:cNvSpPr/>
            <p:nvPr/>
          </p:nvSpPr>
          <p:spPr>
            <a:xfrm>
              <a:off x="6062982" y="2546907"/>
              <a:ext cx="19685" cy="10160"/>
            </a:xfrm>
            <a:custGeom>
              <a:avLst/>
              <a:gdLst/>
              <a:ahLst/>
              <a:cxnLst/>
              <a:rect l="l" t="t" r="r" b="b"/>
              <a:pathLst>
                <a:path w="19685" h="10160">
                  <a:moveTo>
                    <a:pt x="0" y="0"/>
                  </a:moveTo>
                  <a:lnTo>
                    <a:pt x="0" y="5359"/>
                  </a:lnTo>
                  <a:lnTo>
                    <a:pt x="4343" y="9728"/>
                  </a:lnTo>
                  <a:lnTo>
                    <a:pt x="9702" y="9728"/>
                  </a:lnTo>
                  <a:lnTo>
                    <a:pt x="15087" y="9728"/>
                  </a:lnTo>
                  <a:lnTo>
                    <a:pt x="19431" y="5359"/>
                  </a:lnTo>
                  <a:lnTo>
                    <a:pt x="19431" y="0"/>
                  </a:lnTo>
                </a:path>
              </a:pathLst>
            </a:custGeom>
            <a:ln w="3175">
              <a:solidFill>
                <a:srgbClr val="565658"/>
              </a:solidFill>
            </a:ln>
          </p:spPr>
          <p:txBody>
            <a:bodyPr wrap="square" lIns="0" tIns="0" rIns="0" bIns="0" rtlCol="0"/>
            <a:lstStyle/>
            <a:p/>
          </p:txBody>
        </p:sp>
        <p:sp>
          <p:nvSpPr>
            <p:cNvPr id="2805" name="object 2805" descr=""/>
            <p:cNvSpPr/>
            <p:nvPr/>
          </p:nvSpPr>
          <p:spPr>
            <a:xfrm>
              <a:off x="6095692" y="2505131"/>
              <a:ext cx="6350" cy="6350"/>
            </a:xfrm>
            <a:custGeom>
              <a:avLst/>
              <a:gdLst/>
              <a:ahLst/>
              <a:cxnLst/>
              <a:rect l="l" t="t" r="r" b="b"/>
              <a:pathLst>
                <a:path w="6350" h="6350">
                  <a:moveTo>
                    <a:pt x="5829" y="2908"/>
                  </a:moveTo>
                  <a:lnTo>
                    <a:pt x="5829" y="1308"/>
                  </a:lnTo>
                  <a:lnTo>
                    <a:pt x="4521" y="0"/>
                  </a:lnTo>
                  <a:lnTo>
                    <a:pt x="2921" y="0"/>
                  </a:lnTo>
                  <a:lnTo>
                    <a:pt x="1308" y="0"/>
                  </a:lnTo>
                  <a:lnTo>
                    <a:pt x="0" y="1308"/>
                  </a:lnTo>
                  <a:lnTo>
                    <a:pt x="0" y="2908"/>
                  </a:lnTo>
                  <a:lnTo>
                    <a:pt x="0" y="4521"/>
                  </a:lnTo>
                  <a:lnTo>
                    <a:pt x="1308" y="5816"/>
                  </a:lnTo>
                  <a:lnTo>
                    <a:pt x="2921" y="5816"/>
                  </a:lnTo>
                  <a:lnTo>
                    <a:pt x="4521" y="5816"/>
                  </a:lnTo>
                  <a:lnTo>
                    <a:pt x="5829" y="4521"/>
                  </a:lnTo>
                  <a:lnTo>
                    <a:pt x="5829" y="2908"/>
                  </a:lnTo>
                  <a:close/>
                </a:path>
              </a:pathLst>
            </a:custGeom>
            <a:ln w="3175">
              <a:solidFill>
                <a:srgbClr val="565658"/>
              </a:solidFill>
            </a:ln>
          </p:spPr>
          <p:txBody>
            <a:bodyPr wrap="square" lIns="0" tIns="0" rIns="0" bIns="0" rtlCol="0"/>
            <a:lstStyle/>
            <a:p/>
          </p:txBody>
        </p:sp>
        <p:sp>
          <p:nvSpPr>
            <p:cNvPr id="2806" name="object 2806" descr=""/>
            <p:cNvSpPr/>
            <p:nvPr/>
          </p:nvSpPr>
          <p:spPr>
            <a:xfrm>
              <a:off x="6095692" y="2543986"/>
              <a:ext cx="6350" cy="6350"/>
            </a:xfrm>
            <a:custGeom>
              <a:avLst/>
              <a:gdLst/>
              <a:ahLst/>
              <a:cxnLst/>
              <a:rect l="l" t="t" r="r" b="b"/>
              <a:pathLst>
                <a:path w="6350" h="6350">
                  <a:moveTo>
                    <a:pt x="5829" y="2921"/>
                  </a:moveTo>
                  <a:lnTo>
                    <a:pt x="5829" y="1308"/>
                  </a:lnTo>
                  <a:lnTo>
                    <a:pt x="4521" y="0"/>
                  </a:lnTo>
                  <a:lnTo>
                    <a:pt x="2921" y="0"/>
                  </a:lnTo>
                  <a:lnTo>
                    <a:pt x="1308" y="0"/>
                  </a:lnTo>
                  <a:lnTo>
                    <a:pt x="0" y="1308"/>
                  </a:lnTo>
                  <a:lnTo>
                    <a:pt x="0" y="2921"/>
                  </a:lnTo>
                  <a:lnTo>
                    <a:pt x="0" y="4521"/>
                  </a:lnTo>
                  <a:lnTo>
                    <a:pt x="1308" y="5829"/>
                  </a:lnTo>
                  <a:lnTo>
                    <a:pt x="2921" y="5829"/>
                  </a:lnTo>
                  <a:lnTo>
                    <a:pt x="4521" y="5829"/>
                  </a:lnTo>
                  <a:lnTo>
                    <a:pt x="5829" y="4521"/>
                  </a:lnTo>
                  <a:lnTo>
                    <a:pt x="5829" y="2921"/>
                  </a:lnTo>
                  <a:close/>
                </a:path>
              </a:pathLst>
            </a:custGeom>
            <a:ln w="3175">
              <a:solidFill>
                <a:srgbClr val="565658"/>
              </a:solidFill>
            </a:ln>
          </p:spPr>
          <p:txBody>
            <a:bodyPr wrap="square" lIns="0" tIns="0" rIns="0" bIns="0" rtlCol="0"/>
            <a:lstStyle/>
            <a:p/>
          </p:txBody>
        </p:sp>
        <p:sp>
          <p:nvSpPr>
            <p:cNvPr id="2807" name="object 2807" descr=""/>
            <p:cNvSpPr/>
            <p:nvPr/>
          </p:nvSpPr>
          <p:spPr>
            <a:xfrm>
              <a:off x="6092134" y="2546907"/>
              <a:ext cx="13335" cy="6985"/>
            </a:xfrm>
            <a:custGeom>
              <a:avLst/>
              <a:gdLst/>
              <a:ahLst/>
              <a:cxnLst/>
              <a:rect l="l" t="t" r="r" b="b"/>
              <a:pathLst>
                <a:path w="13335" h="6985">
                  <a:moveTo>
                    <a:pt x="0" y="0"/>
                  </a:moveTo>
                  <a:lnTo>
                    <a:pt x="0" y="3581"/>
                  </a:lnTo>
                  <a:lnTo>
                    <a:pt x="2908" y="6477"/>
                  </a:lnTo>
                  <a:lnTo>
                    <a:pt x="6477" y="6477"/>
                  </a:lnTo>
                  <a:lnTo>
                    <a:pt x="10058" y="6477"/>
                  </a:lnTo>
                  <a:lnTo>
                    <a:pt x="12954" y="3581"/>
                  </a:lnTo>
                  <a:lnTo>
                    <a:pt x="12954" y="0"/>
                  </a:lnTo>
                </a:path>
              </a:pathLst>
            </a:custGeom>
            <a:ln w="3175">
              <a:solidFill>
                <a:srgbClr val="565658"/>
              </a:solidFill>
            </a:ln>
          </p:spPr>
          <p:txBody>
            <a:bodyPr wrap="square" lIns="0" tIns="0" rIns="0" bIns="0" rtlCol="0"/>
            <a:lstStyle/>
            <a:p/>
          </p:txBody>
        </p:sp>
        <p:sp>
          <p:nvSpPr>
            <p:cNvPr id="2808" name="object 2808" descr=""/>
            <p:cNvSpPr/>
            <p:nvPr/>
          </p:nvSpPr>
          <p:spPr>
            <a:xfrm>
              <a:off x="6088896" y="2546907"/>
              <a:ext cx="19685" cy="10160"/>
            </a:xfrm>
            <a:custGeom>
              <a:avLst/>
              <a:gdLst/>
              <a:ahLst/>
              <a:cxnLst/>
              <a:rect l="l" t="t" r="r" b="b"/>
              <a:pathLst>
                <a:path w="19685" h="10160">
                  <a:moveTo>
                    <a:pt x="0" y="0"/>
                  </a:moveTo>
                  <a:lnTo>
                    <a:pt x="0" y="5359"/>
                  </a:lnTo>
                  <a:lnTo>
                    <a:pt x="4343" y="9728"/>
                  </a:lnTo>
                  <a:lnTo>
                    <a:pt x="9702" y="9728"/>
                  </a:lnTo>
                  <a:lnTo>
                    <a:pt x="15087" y="9728"/>
                  </a:lnTo>
                  <a:lnTo>
                    <a:pt x="19431" y="5359"/>
                  </a:lnTo>
                  <a:lnTo>
                    <a:pt x="19431" y="0"/>
                  </a:lnTo>
                </a:path>
              </a:pathLst>
            </a:custGeom>
            <a:ln w="3175">
              <a:solidFill>
                <a:srgbClr val="565658"/>
              </a:solidFill>
            </a:ln>
          </p:spPr>
          <p:txBody>
            <a:bodyPr wrap="square" lIns="0" tIns="0" rIns="0" bIns="0" rtlCol="0"/>
            <a:lstStyle/>
            <a:p/>
          </p:txBody>
        </p:sp>
        <p:sp>
          <p:nvSpPr>
            <p:cNvPr id="2809" name="object 2809" descr=""/>
            <p:cNvSpPr/>
            <p:nvPr/>
          </p:nvSpPr>
          <p:spPr>
            <a:xfrm>
              <a:off x="6070494" y="2505829"/>
              <a:ext cx="4445" cy="4445"/>
            </a:xfrm>
            <a:custGeom>
              <a:avLst/>
              <a:gdLst/>
              <a:ahLst/>
              <a:cxnLst/>
              <a:rect l="l" t="t" r="r" b="b"/>
              <a:pathLst>
                <a:path w="4445" h="4444">
                  <a:moveTo>
                    <a:pt x="4406" y="2209"/>
                  </a:moveTo>
                  <a:lnTo>
                    <a:pt x="4406" y="990"/>
                  </a:lnTo>
                  <a:lnTo>
                    <a:pt x="3428" y="0"/>
                  </a:lnTo>
                  <a:lnTo>
                    <a:pt x="2209" y="0"/>
                  </a:lnTo>
                  <a:lnTo>
                    <a:pt x="977" y="0"/>
                  </a:lnTo>
                  <a:lnTo>
                    <a:pt x="0" y="990"/>
                  </a:lnTo>
                  <a:lnTo>
                    <a:pt x="0" y="2209"/>
                  </a:lnTo>
                  <a:lnTo>
                    <a:pt x="0" y="3428"/>
                  </a:lnTo>
                  <a:lnTo>
                    <a:pt x="977" y="4419"/>
                  </a:lnTo>
                  <a:lnTo>
                    <a:pt x="2209" y="4419"/>
                  </a:lnTo>
                  <a:lnTo>
                    <a:pt x="3428" y="4419"/>
                  </a:lnTo>
                  <a:lnTo>
                    <a:pt x="4406" y="3428"/>
                  </a:lnTo>
                  <a:lnTo>
                    <a:pt x="4406" y="2209"/>
                  </a:lnTo>
                  <a:close/>
                </a:path>
              </a:pathLst>
            </a:custGeom>
            <a:ln w="3175">
              <a:solidFill>
                <a:srgbClr val="565658"/>
              </a:solidFill>
            </a:ln>
          </p:spPr>
          <p:txBody>
            <a:bodyPr wrap="square" lIns="0" tIns="0" rIns="0" bIns="0" rtlCol="0"/>
            <a:lstStyle/>
            <a:p/>
          </p:txBody>
        </p:sp>
        <p:sp>
          <p:nvSpPr>
            <p:cNvPr id="2810" name="object 2810" descr=""/>
            <p:cNvSpPr/>
            <p:nvPr/>
          </p:nvSpPr>
          <p:spPr>
            <a:xfrm>
              <a:off x="6088888" y="2498311"/>
              <a:ext cx="19685" cy="10160"/>
            </a:xfrm>
            <a:custGeom>
              <a:avLst/>
              <a:gdLst/>
              <a:ahLst/>
              <a:cxnLst/>
              <a:rect l="l" t="t" r="r" b="b"/>
              <a:pathLst>
                <a:path w="19685" h="10160">
                  <a:moveTo>
                    <a:pt x="19443" y="9728"/>
                  </a:moveTo>
                  <a:lnTo>
                    <a:pt x="19443" y="4368"/>
                  </a:lnTo>
                  <a:lnTo>
                    <a:pt x="15087" y="0"/>
                  </a:lnTo>
                  <a:lnTo>
                    <a:pt x="9728" y="0"/>
                  </a:lnTo>
                  <a:lnTo>
                    <a:pt x="4356" y="0"/>
                  </a:lnTo>
                  <a:lnTo>
                    <a:pt x="0" y="4368"/>
                  </a:lnTo>
                  <a:lnTo>
                    <a:pt x="0" y="9728"/>
                  </a:lnTo>
                </a:path>
              </a:pathLst>
            </a:custGeom>
            <a:ln w="3175">
              <a:solidFill>
                <a:srgbClr val="565658"/>
              </a:solidFill>
            </a:ln>
          </p:spPr>
          <p:txBody>
            <a:bodyPr wrap="square" lIns="0" tIns="0" rIns="0" bIns="0" rtlCol="0"/>
            <a:lstStyle/>
            <a:p/>
          </p:txBody>
        </p:sp>
        <p:sp>
          <p:nvSpPr>
            <p:cNvPr id="2811" name="object 2811" descr=""/>
            <p:cNvSpPr/>
            <p:nvPr/>
          </p:nvSpPr>
          <p:spPr>
            <a:xfrm>
              <a:off x="6092134" y="2501562"/>
              <a:ext cx="13335" cy="6985"/>
            </a:xfrm>
            <a:custGeom>
              <a:avLst/>
              <a:gdLst/>
              <a:ahLst/>
              <a:cxnLst/>
              <a:rect l="l" t="t" r="r" b="b"/>
              <a:pathLst>
                <a:path w="13335" h="6985">
                  <a:moveTo>
                    <a:pt x="12953" y="6476"/>
                  </a:moveTo>
                  <a:lnTo>
                    <a:pt x="12953" y="2908"/>
                  </a:lnTo>
                  <a:lnTo>
                    <a:pt x="10045" y="0"/>
                  </a:lnTo>
                  <a:lnTo>
                    <a:pt x="6476" y="0"/>
                  </a:lnTo>
                  <a:lnTo>
                    <a:pt x="2895" y="0"/>
                  </a:lnTo>
                  <a:lnTo>
                    <a:pt x="0" y="2908"/>
                  </a:lnTo>
                  <a:lnTo>
                    <a:pt x="0" y="6476"/>
                  </a:lnTo>
                </a:path>
              </a:pathLst>
            </a:custGeom>
            <a:ln w="3175">
              <a:solidFill>
                <a:srgbClr val="565658"/>
              </a:solidFill>
            </a:ln>
          </p:spPr>
          <p:txBody>
            <a:bodyPr wrap="square" lIns="0" tIns="0" rIns="0" bIns="0" rtlCol="0"/>
            <a:lstStyle/>
            <a:p/>
          </p:txBody>
        </p:sp>
        <p:sp>
          <p:nvSpPr>
            <p:cNvPr id="2812" name="object 2812" descr=""/>
            <p:cNvSpPr/>
            <p:nvPr/>
          </p:nvSpPr>
          <p:spPr>
            <a:xfrm>
              <a:off x="6029307" y="2508039"/>
              <a:ext cx="6985" cy="6985"/>
            </a:xfrm>
            <a:custGeom>
              <a:avLst/>
              <a:gdLst/>
              <a:ahLst/>
              <a:cxnLst/>
              <a:rect l="l" t="t" r="r" b="b"/>
              <a:pathLst>
                <a:path w="6985" h="6985">
                  <a:moveTo>
                    <a:pt x="6464" y="0"/>
                  </a:moveTo>
                  <a:lnTo>
                    <a:pt x="2895" y="0"/>
                  </a:lnTo>
                  <a:lnTo>
                    <a:pt x="0" y="2908"/>
                  </a:lnTo>
                  <a:lnTo>
                    <a:pt x="0" y="6489"/>
                  </a:lnTo>
                </a:path>
              </a:pathLst>
            </a:custGeom>
            <a:ln w="3175">
              <a:solidFill>
                <a:srgbClr val="565658"/>
              </a:solidFill>
            </a:ln>
          </p:spPr>
          <p:txBody>
            <a:bodyPr wrap="square" lIns="0" tIns="0" rIns="0" bIns="0" rtlCol="0"/>
            <a:lstStyle/>
            <a:p/>
          </p:txBody>
        </p:sp>
        <p:sp>
          <p:nvSpPr>
            <p:cNvPr id="2813" name="object 2813" descr=""/>
            <p:cNvSpPr/>
            <p:nvPr/>
          </p:nvSpPr>
          <p:spPr>
            <a:xfrm>
              <a:off x="6029303" y="2540434"/>
              <a:ext cx="6985" cy="6985"/>
            </a:xfrm>
            <a:custGeom>
              <a:avLst/>
              <a:gdLst/>
              <a:ahLst/>
              <a:cxnLst/>
              <a:rect l="l" t="t" r="r" b="b"/>
              <a:pathLst>
                <a:path w="6985" h="6985">
                  <a:moveTo>
                    <a:pt x="0" y="0"/>
                  </a:moveTo>
                  <a:lnTo>
                    <a:pt x="0" y="3556"/>
                  </a:lnTo>
                  <a:lnTo>
                    <a:pt x="2895" y="6477"/>
                  </a:lnTo>
                  <a:lnTo>
                    <a:pt x="6464" y="6477"/>
                  </a:lnTo>
                </a:path>
              </a:pathLst>
            </a:custGeom>
            <a:ln w="3175">
              <a:solidFill>
                <a:srgbClr val="565658"/>
              </a:solidFill>
            </a:ln>
          </p:spPr>
          <p:txBody>
            <a:bodyPr wrap="square" lIns="0" tIns="0" rIns="0" bIns="0" rtlCol="0"/>
            <a:lstStyle/>
            <a:p/>
          </p:txBody>
        </p:sp>
        <p:sp>
          <p:nvSpPr>
            <p:cNvPr id="2814" name="object 2814" descr=""/>
            <p:cNvSpPr/>
            <p:nvPr/>
          </p:nvSpPr>
          <p:spPr>
            <a:xfrm>
              <a:off x="6069784" y="2543986"/>
              <a:ext cx="6350" cy="6350"/>
            </a:xfrm>
            <a:custGeom>
              <a:avLst/>
              <a:gdLst/>
              <a:ahLst/>
              <a:cxnLst/>
              <a:rect l="l" t="t" r="r" b="b"/>
              <a:pathLst>
                <a:path w="6350" h="6350">
                  <a:moveTo>
                    <a:pt x="5829" y="2921"/>
                  </a:moveTo>
                  <a:lnTo>
                    <a:pt x="5829" y="1308"/>
                  </a:lnTo>
                  <a:lnTo>
                    <a:pt x="4508" y="0"/>
                  </a:lnTo>
                  <a:lnTo>
                    <a:pt x="2908" y="0"/>
                  </a:lnTo>
                  <a:lnTo>
                    <a:pt x="1308" y="0"/>
                  </a:lnTo>
                  <a:lnTo>
                    <a:pt x="0" y="1308"/>
                  </a:lnTo>
                  <a:lnTo>
                    <a:pt x="0" y="2921"/>
                  </a:lnTo>
                  <a:lnTo>
                    <a:pt x="0" y="4521"/>
                  </a:lnTo>
                  <a:lnTo>
                    <a:pt x="1308" y="5829"/>
                  </a:lnTo>
                  <a:lnTo>
                    <a:pt x="2908" y="5829"/>
                  </a:lnTo>
                  <a:lnTo>
                    <a:pt x="4508" y="5829"/>
                  </a:lnTo>
                  <a:lnTo>
                    <a:pt x="5829" y="4521"/>
                  </a:lnTo>
                  <a:lnTo>
                    <a:pt x="5829" y="2921"/>
                  </a:lnTo>
                  <a:close/>
                </a:path>
              </a:pathLst>
            </a:custGeom>
            <a:ln w="3175">
              <a:solidFill>
                <a:srgbClr val="565658"/>
              </a:solidFill>
            </a:ln>
          </p:spPr>
          <p:txBody>
            <a:bodyPr wrap="square" lIns="0" tIns="0" rIns="0" bIns="0" rtlCol="0"/>
            <a:lstStyle/>
            <a:p/>
          </p:txBody>
        </p:sp>
        <p:sp>
          <p:nvSpPr>
            <p:cNvPr id="2815" name="object 2815" descr=""/>
            <p:cNvSpPr/>
            <p:nvPr/>
          </p:nvSpPr>
          <p:spPr>
            <a:xfrm>
              <a:off x="6069784" y="2505131"/>
              <a:ext cx="6350" cy="6350"/>
            </a:xfrm>
            <a:custGeom>
              <a:avLst/>
              <a:gdLst/>
              <a:ahLst/>
              <a:cxnLst/>
              <a:rect l="l" t="t" r="r" b="b"/>
              <a:pathLst>
                <a:path w="6350" h="6350">
                  <a:moveTo>
                    <a:pt x="5829" y="2908"/>
                  </a:moveTo>
                  <a:lnTo>
                    <a:pt x="5829" y="1308"/>
                  </a:lnTo>
                  <a:lnTo>
                    <a:pt x="4508" y="0"/>
                  </a:lnTo>
                  <a:lnTo>
                    <a:pt x="2908" y="0"/>
                  </a:lnTo>
                  <a:lnTo>
                    <a:pt x="1308" y="0"/>
                  </a:lnTo>
                  <a:lnTo>
                    <a:pt x="0" y="1308"/>
                  </a:lnTo>
                  <a:lnTo>
                    <a:pt x="0" y="2908"/>
                  </a:lnTo>
                  <a:lnTo>
                    <a:pt x="0" y="4521"/>
                  </a:lnTo>
                  <a:lnTo>
                    <a:pt x="1308" y="5816"/>
                  </a:lnTo>
                  <a:lnTo>
                    <a:pt x="2908" y="5816"/>
                  </a:lnTo>
                  <a:lnTo>
                    <a:pt x="4508" y="5816"/>
                  </a:lnTo>
                  <a:lnTo>
                    <a:pt x="5829" y="4521"/>
                  </a:lnTo>
                  <a:lnTo>
                    <a:pt x="5829" y="2908"/>
                  </a:lnTo>
                  <a:close/>
                </a:path>
              </a:pathLst>
            </a:custGeom>
            <a:ln w="3175">
              <a:solidFill>
                <a:srgbClr val="565658"/>
              </a:solidFill>
            </a:ln>
          </p:spPr>
          <p:txBody>
            <a:bodyPr wrap="square" lIns="0" tIns="0" rIns="0" bIns="0" rtlCol="0"/>
            <a:lstStyle/>
            <a:p/>
          </p:txBody>
        </p:sp>
        <p:sp>
          <p:nvSpPr>
            <p:cNvPr id="2816" name="object 2816" descr=""/>
            <p:cNvSpPr/>
            <p:nvPr/>
          </p:nvSpPr>
          <p:spPr>
            <a:xfrm>
              <a:off x="6032534" y="2540434"/>
              <a:ext cx="3810" cy="3810"/>
            </a:xfrm>
            <a:custGeom>
              <a:avLst/>
              <a:gdLst/>
              <a:ahLst/>
              <a:cxnLst/>
              <a:rect l="l" t="t" r="r" b="b"/>
              <a:pathLst>
                <a:path w="3810" h="3810">
                  <a:moveTo>
                    <a:pt x="0" y="0"/>
                  </a:moveTo>
                  <a:lnTo>
                    <a:pt x="0" y="1790"/>
                  </a:lnTo>
                  <a:lnTo>
                    <a:pt x="1460" y="3238"/>
                  </a:lnTo>
                  <a:lnTo>
                    <a:pt x="3238" y="3238"/>
                  </a:lnTo>
                </a:path>
              </a:pathLst>
            </a:custGeom>
            <a:ln w="3175">
              <a:solidFill>
                <a:srgbClr val="565658"/>
              </a:solidFill>
            </a:ln>
          </p:spPr>
          <p:txBody>
            <a:bodyPr wrap="square" lIns="0" tIns="0" rIns="0" bIns="0" rtlCol="0"/>
            <a:lstStyle/>
            <a:p/>
          </p:txBody>
        </p:sp>
        <p:sp>
          <p:nvSpPr>
            <p:cNvPr id="2817" name="object 2817" descr=""/>
            <p:cNvSpPr/>
            <p:nvPr/>
          </p:nvSpPr>
          <p:spPr>
            <a:xfrm>
              <a:off x="6062987" y="2543656"/>
              <a:ext cx="16510" cy="10160"/>
            </a:xfrm>
            <a:custGeom>
              <a:avLst/>
              <a:gdLst/>
              <a:ahLst/>
              <a:cxnLst/>
              <a:rect l="l" t="t" r="r" b="b"/>
              <a:pathLst>
                <a:path w="16510" h="10160">
                  <a:moveTo>
                    <a:pt x="3225" y="3251"/>
                  </a:moveTo>
                  <a:lnTo>
                    <a:pt x="3225" y="1460"/>
                  </a:lnTo>
                  <a:lnTo>
                    <a:pt x="1790" y="0"/>
                  </a:lnTo>
                  <a:lnTo>
                    <a:pt x="0" y="0"/>
                  </a:lnTo>
                </a:path>
                <a:path w="16510" h="10160">
                  <a:moveTo>
                    <a:pt x="3225" y="3251"/>
                  </a:moveTo>
                  <a:lnTo>
                    <a:pt x="3225" y="6832"/>
                  </a:lnTo>
                  <a:lnTo>
                    <a:pt x="6134" y="9728"/>
                  </a:lnTo>
                  <a:lnTo>
                    <a:pt x="9702" y="9728"/>
                  </a:lnTo>
                  <a:lnTo>
                    <a:pt x="13284" y="9728"/>
                  </a:lnTo>
                  <a:lnTo>
                    <a:pt x="16192" y="6832"/>
                  </a:lnTo>
                  <a:lnTo>
                    <a:pt x="16192" y="3251"/>
                  </a:lnTo>
                </a:path>
              </a:pathLst>
            </a:custGeom>
            <a:ln w="3175">
              <a:solidFill>
                <a:srgbClr val="565658"/>
              </a:solidFill>
            </a:ln>
          </p:spPr>
          <p:txBody>
            <a:bodyPr wrap="square" lIns="0" tIns="0" rIns="0" bIns="0" rtlCol="0"/>
            <a:lstStyle/>
            <a:p/>
          </p:txBody>
        </p:sp>
        <p:sp>
          <p:nvSpPr>
            <p:cNvPr id="2818" name="object 2818" descr=""/>
            <p:cNvSpPr/>
            <p:nvPr/>
          </p:nvSpPr>
          <p:spPr>
            <a:xfrm>
              <a:off x="6066226" y="2501562"/>
              <a:ext cx="13335" cy="6985"/>
            </a:xfrm>
            <a:custGeom>
              <a:avLst/>
              <a:gdLst/>
              <a:ahLst/>
              <a:cxnLst/>
              <a:rect l="l" t="t" r="r" b="b"/>
              <a:pathLst>
                <a:path w="13335" h="6985">
                  <a:moveTo>
                    <a:pt x="12953" y="6476"/>
                  </a:moveTo>
                  <a:lnTo>
                    <a:pt x="12953" y="2908"/>
                  </a:lnTo>
                  <a:lnTo>
                    <a:pt x="10045" y="0"/>
                  </a:lnTo>
                  <a:lnTo>
                    <a:pt x="6476" y="0"/>
                  </a:lnTo>
                  <a:lnTo>
                    <a:pt x="2895" y="0"/>
                  </a:lnTo>
                  <a:lnTo>
                    <a:pt x="0" y="2908"/>
                  </a:lnTo>
                  <a:lnTo>
                    <a:pt x="0" y="6476"/>
                  </a:lnTo>
                </a:path>
              </a:pathLst>
            </a:custGeom>
            <a:ln w="3175">
              <a:solidFill>
                <a:srgbClr val="565658"/>
              </a:solidFill>
            </a:ln>
          </p:spPr>
          <p:txBody>
            <a:bodyPr wrap="square" lIns="0" tIns="0" rIns="0" bIns="0" rtlCol="0"/>
            <a:lstStyle/>
            <a:p/>
          </p:txBody>
        </p:sp>
        <p:sp>
          <p:nvSpPr>
            <p:cNvPr id="2819" name="object 2819" descr=""/>
            <p:cNvSpPr/>
            <p:nvPr/>
          </p:nvSpPr>
          <p:spPr>
            <a:xfrm>
              <a:off x="6062982" y="2508038"/>
              <a:ext cx="3810" cy="3810"/>
            </a:xfrm>
            <a:custGeom>
              <a:avLst/>
              <a:gdLst/>
              <a:ahLst/>
              <a:cxnLst/>
              <a:rect l="l" t="t" r="r" b="b"/>
              <a:pathLst>
                <a:path w="3810" h="3810">
                  <a:moveTo>
                    <a:pt x="0" y="3238"/>
                  </a:moveTo>
                  <a:lnTo>
                    <a:pt x="1790" y="3238"/>
                  </a:lnTo>
                  <a:lnTo>
                    <a:pt x="3225" y="1790"/>
                  </a:lnTo>
                  <a:lnTo>
                    <a:pt x="3225" y="0"/>
                  </a:lnTo>
                </a:path>
              </a:pathLst>
            </a:custGeom>
            <a:ln w="3175">
              <a:solidFill>
                <a:srgbClr val="565658"/>
              </a:solidFill>
            </a:ln>
          </p:spPr>
          <p:txBody>
            <a:bodyPr wrap="square" lIns="0" tIns="0" rIns="0" bIns="0" rtlCol="0"/>
            <a:lstStyle/>
            <a:p/>
          </p:txBody>
        </p:sp>
        <p:sp>
          <p:nvSpPr>
            <p:cNvPr id="2820" name="object 2820" descr=""/>
            <p:cNvSpPr/>
            <p:nvPr/>
          </p:nvSpPr>
          <p:spPr>
            <a:xfrm>
              <a:off x="6032545" y="2511276"/>
              <a:ext cx="3810" cy="3810"/>
            </a:xfrm>
            <a:custGeom>
              <a:avLst/>
              <a:gdLst/>
              <a:ahLst/>
              <a:cxnLst/>
              <a:rect l="l" t="t" r="r" b="b"/>
              <a:pathLst>
                <a:path w="3810" h="3810">
                  <a:moveTo>
                    <a:pt x="3225" y="0"/>
                  </a:moveTo>
                  <a:lnTo>
                    <a:pt x="1447" y="0"/>
                  </a:lnTo>
                  <a:lnTo>
                    <a:pt x="0" y="1447"/>
                  </a:lnTo>
                  <a:lnTo>
                    <a:pt x="0" y="3238"/>
                  </a:lnTo>
                </a:path>
              </a:pathLst>
            </a:custGeom>
            <a:ln w="3175">
              <a:solidFill>
                <a:srgbClr val="565658"/>
              </a:solidFill>
            </a:ln>
          </p:spPr>
          <p:txBody>
            <a:bodyPr wrap="square" lIns="0" tIns="0" rIns="0" bIns="0" rtlCol="0"/>
            <a:lstStyle/>
            <a:p/>
          </p:txBody>
        </p:sp>
        <p:sp>
          <p:nvSpPr>
            <p:cNvPr id="2821" name="object 2821" descr=""/>
            <p:cNvSpPr/>
            <p:nvPr/>
          </p:nvSpPr>
          <p:spPr>
            <a:xfrm>
              <a:off x="5952873" y="2511276"/>
              <a:ext cx="3810" cy="3810"/>
            </a:xfrm>
            <a:custGeom>
              <a:avLst/>
              <a:gdLst/>
              <a:ahLst/>
              <a:cxnLst/>
              <a:rect l="l" t="t" r="r" b="b"/>
              <a:pathLst>
                <a:path w="3810" h="3810">
                  <a:moveTo>
                    <a:pt x="3225" y="0"/>
                  </a:moveTo>
                  <a:lnTo>
                    <a:pt x="1447" y="0"/>
                  </a:lnTo>
                  <a:lnTo>
                    <a:pt x="0" y="1447"/>
                  </a:lnTo>
                  <a:lnTo>
                    <a:pt x="0" y="3238"/>
                  </a:lnTo>
                </a:path>
              </a:pathLst>
            </a:custGeom>
            <a:ln w="3175">
              <a:solidFill>
                <a:srgbClr val="565658"/>
              </a:solidFill>
            </a:ln>
          </p:spPr>
          <p:txBody>
            <a:bodyPr wrap="square" lIns="0" tIns="0" rIns="0" bIns="0" rtlCol="0"/>
            <a:lstStyle/>
            <a:p/>
          </p:txBody>
        </p:sp>
        <p:sp>
          <p:nvSpPr>
            <p:cNvPr id="2822" name="object 2822" descr=""/>
            <p:cNvSpPr/>
            <p:nvPr/>
          </p:nvSpPr>
          <p:spPr>
            <a:xfrm>
              <a:off x="5952862" y="2540434"/>
              <a:ext cx="3810" cy="3810"/>
            </a:xfrm>
            <a:custGeom>
              <a:avLst/>
              <a:gdLst/>
              <a:ahLst/>
              <a:cxnLst/>
              <a:rect l="l" t="t" r="r" b="b"/>
              <a:pathLst>
                <a:path w="3810" h="3810">
                  <a:moveTo>
                    <a:pt x="0" y="0"/>
                  </a:moveTo>
                  <a:lnTo>
                    <a:pt x="0" y="1790"/>
                  </a:lnTo>
                  <a:lnTo>
                    <a:pt x="1460" y="3238"/>
                  </a:lnTo>
                  <a:lnTo>
                    <a:pt x="3238" y="3238"/>
                  </a:lnTo>
                </a:path>
              </a:pathLst>
            </a:custGeom>
            <a:ln w="3175">
              <a:solidFill>
                <a:srgbClr val="565658"/>
              </a:solidFill>
            </a:ln>
          </p:spPr>
          <p:txBody>
            <a:bodyPr wrap="square" lIns="0" tIns="0" rIns="0" bIns="0" rtlCol="0"/>
            <a:lstStyle/>
            <a:p/>
          </p:txBody>
        </p:sp>
        <p:sp>
          <p:nvSpPr>
            <p:cNvPr id="2823" name="object 2823" descr=""/>
            <p:cNvSpPr/>
            <p:nvPr/>
          </p:nvSpPr>
          <p:spPr>
            <a:xfrm>
              <a:off x="6056340" y="2537507"/>
              <a:ext cx="1270" cy="635"/>
            </a:xfrm>
            <a:custGeom>
              <a:avLst/>
              <a:gdLst/>
              <a:ahLst/>
              <a:cxnLst/>
              <a:rect l="l" t="t" r="r" b="b"/>
              <a:pathLst>
                <a:path w="1270" h="635">
                  <a:moveTo>
                    <a:pt x="0" y="0"/>
                  </a:moveTo>
                  <a:lnTo>
                    <a:pt x="228" y="190"/>
                  </a:lnTo>
                  <a:lnTo>
                    <a:pt x="533" y="215"/>
                  </a:lnTo>
                  <a:lnTo>
                    <a:pt x="800" y="101"/>
                  </a:lnTo>
                </a:path>
              </a:pathLst>
            </a:custGeom>
            <a:ln w="3175">
              <a:solidFill>
                <a:srgbClr val="565658"/>
              </a:solidFill>
            </a:ln>
          </p:spPr>
          <p:txBody>
            <a:bodyPr wrap="square" lIns="0" tIns="0" rIns="0" bIns="0" rtlCol="0"/>
            <a:lstStyle/>
            <a:p/>
          </p:txBody>
        </p:sp>
        <p:sp>
          <p:nvSpPr>
            <p:cNvPr id="2824" name="object 2824" descr=""/>
            <p:cNvSpPr/>
            <p:nvPr/>
          </p:nvSpPr>
          <p:spPr>
            <a:xfrm>
              <a:off x="6057140" y="2536971"/>
              <a:ext cx="635" cy="1270"/>
            </a:xfrm>
            <a:custGeom>
              <a:avLst/>
              <a:gdLst/>
              <a:ahLst/>
              <a:cxnLst/>
              <a:rect l="l" t="t" r="r" b="b"/>
              <a:pathLst>
                <a:path w="635" h="1269">
                  <a:moveTo>
                    <a:pt x="0" y="647"/>
                  </a:moveTo>
                  <a:lnTo>
                    <a:pt x="266" y="520"/>
                  </a:lnTo>
                  <a:lnTo>
                    <a:pt x="444" y="292"/>
                  </a:lnTo>
                  <a:lnTo>
                    <a:pt x="508" y="0"/>
                  </a:lnTo>
                </a:path>
              </a:pathLst>
            </a:custGeom>
            <a:ln w="3175">
              <a:solidFill>
                <a:srgbClr val="565658"/>
              </a:solidFill>
            </a:ln>
          </p:spPr>
          <p:txBody>
            <a:bodyPr wrap="square" lIns="0" tIns="0" rIns="0" bIns="0" rtlCol="0"/>
            <a:lstStyle/>
            <a:p/>
          </p:txBody>
        </p:sp>
        <p:sp>
          <p:nvSpPr>
            <p:cNvPr id="2825" name="object 2825" descr=""/>
            <p:cNvSpPr/>
            <p:nvPr/>
          </p:nvSpPr>
          <p:spPr>
            <a:xfrm>
              <a:off x="6057332" y="2536211"/>
              <a:ext cx="635" cy="1270"/>
            </a:xfrm>
            <a:custGeom>
              <a:avLst/>
              <a:gdLst/>
              <a:ahLst/>
              <a:cxnLst/>
              <a:rect l="l" t="t" r="r" b="b"/>
              <a:pathLst>
                <a:path w="635" h="1269">
                  <a:moveTo>
                    <a:pt x="304" y="761"/>
                  </a:moveTo>
                  <a:lnTo>
                    <a:pt x="330" y="469"/>
                  </a:lnTo>
                  <a:lnTo>
                    <a:pt x="203" y="190"/>
                  </a:lnTo>
                  <a:lnTo>
                    <a:pt x="0" y="0"/>
                  </a:lnTo>
                </a:path>
              </a:pathLst>
            </a:custGeom>
            <a:ln w="3175">
              <a:solidFill>
                <a:srgbClr val="565658"/>
              </a:solidFill>
            </a:ln>
          </p:spPr>
          <p:txBody>
            <a:bodyPr wrap="square" lIns="0" tIns="0" rIns="0" bIns="0" rtlCol="0"/>
            <a:lstStyle/>
            <a:p/>
          </p:txBody>
        </p:sp>
        <p:sp>
          <p:nvSpPr>
            <p:cNvPr id="2826" name="object 2826" descr=""/>
            <p:cNvSpPr/>
            <p:nvPr/>
          </p:nvSpPr>
          <p:spPr>
            <a:xfrm>
              <a:off x="6056527" y="2536001"/>
              <a:ext cx="1270" cy="635"/>
            </a:xfrm>
            <a:custGeom>
              <a:avLst/>
              <a:gdLst/>
              <a:ahLst/>
              <a:cxnLst/>
              <a:rect l="l" t="t" r="r" b="b"/>
              <a:pathLst>
                <a:path w="1270" h="635">
                  <a:moveTo>
                    <a:pt x="787" y="215"/>
                  </a:moveTo>
                  <a:lnTo>
                    <a:pt x="571" y="50"/>
                  </a:lnTo>
                  <a:lnTo>
                    <a:pt x="254" y="0"/>
                  </a:lnTo>
                  <a:lnTo>
                    <a:pt x="0" y="114"/>
                  </a:lnTo>
                </a:path>
              </a:pathLst>
            </a:custGeom>
            <a:ln w="3175">
              <a:solidFill>
                <a:srgbClr val="565658"/>
              </a:solidFill>
            </a:ln>
          </p:spPr>
          <p:txBody>
            <a:bodyPr wrap="square" lIns="0" tIns="0" rIns="0" bIns="0" rtlCol="0"/>
            <a:lstStyle/>
            <a:p/>
          </p:txBody>
        </p:sp>
        <p:sp>
          <p:nvSpPr>
            <p:cNvPr id="2827" name="object 2827" descr=""/>
            <p:cNvSpPr/>
            <p:nvPr/>
          </p:nvSpPr>
          <p:spPr>
            <a:xfrm>
              <a:off x="6056019" y="2536117"/>
              <a:ext cx="635" cy="635"/>
            </a:xfrm>
            <a:custGeom>
              <a:avLst/>
              <a:gdLst/>
              <a:ahLst/>
              <a:cxnLst/>
              <a:rect l="l" t="t" r="r" b="b"/>
              <a:pathLst>
                <a:path w="635" h="635">
                  <a:moveTo>
                    <a:pt x="508" y="0"/>
                  </a:moveTo>
                  <a:lnTo>
                    <a:pt x="241" y="114"/>
                  </a:lnTo>
                  <a:lnTo>
                    <a:pt x="38" y="355"/>
                  </a:lnTo>
                  <a:lnTo>
                    <a:pt x="0" y="635"/>
                  </a:lnTo>
                </a:path>
              </a:pathLst>
            </a:custGeom>
            <a:ln w="3175">
              <a:solidFill>
                <a:srgbClr val="565658"/>
              </a:solidFill>
            </a:ln>
          </p:spPr>
          <p:txBody>
            <a:bodyPr wrap="square" lIns="0" tIns="0" rIns="0" bIns="0" rtlCol="0"/>
            <a:lstStyle/>
            <a:p/>
          </p:txBody>
        </p:sp>
        <p:sp>
          <p:nvSpPr>
            <p:cNvPr id="2828" name="object 2828" descr=""/>
            <p:cNvSpPr/>
            <p:nvPr/>
          </p:nvSpPr>
          <p:spPr>
            <a:xfrm>
              <a:off x="6055979" y="2536763"/>
              <a:ext cx="635" cy="1270"/>
            </a:xfrm>
            <a:custGeom>
              <a:avLst/>
              <a:gdLst/>
              <a:ahLst/>
              <a:cxnLst/>
              <a:rect l="l" t="t" r="r" b="b"/>
              <a:pathLst>
                <a:path w="635" h="1269">
                  <a:moveTo>
                    <a:pt x="50" y="0"/>
                  </a:moveTo>
                  <a:lnTo>
                    <a:pt x="0" y="266"/>
                  </a:lnTo>
                  <a:lnTo>
                    <a:pt x="127" y="571"/>
                  </a:lnTo>
                  <a:lnTo>
                    <a:pt x="342" y="749"/>
                  </a:lnTo>
                </a:path>
              </a:pathLst>
            </a:custGeom>
            <a:ln w="3175">
              <a:solidFill>
                <a:srgbClr val="565658"/>
              </a:solidFill>
            </a:ln>
          </p:spPr>
          <p:txBody>
            <a:bodyPr wrap="square" lIns="0" tIns="0" rIns="0" bIns="0" rtlCol="0"/>
            <a:lstStyle/>
            <a:p/>
          </p:txBody>
        </p:sp>
        <p:sp>
          <p:nvSpPr>
            <p:cNvPr id="2829" name="object 2829" descr=""/>
            <p:cNvSpPr/>
            <p:nvPr/>
          </p:nvSpPr>
          <p:spPr>
            <a:xfrm>
              <a:off x="6055243" y="2535274"/>
              <a:ext cx="3175" cy="3810"/>
            </a:xfrm>
            <a:custGeom>
              <a:avLst/>
              <a:gdLst/>
              <a:ahLst/>
              <a:cxnLst/>
              <a:rect l="l" t="t" r="r" b="b"/>
              <a:pathLst>
                <a:path w="3175" h="3810">
                  <a:moveTo>
                    <a:pt x="3175" y="1600"/>
                  </a:moveTo>
                  <a:lnTo>
                    <a:pt x="3175" y="723"/>
                  </a:lnTo>
                  <a:lnTo>
                    <a:pt x="2476" y="0"/>
                  </a:lnTo>
                  <a:lnTo>
                    <a:pt x="1587" y="0"/>
                  </a:lnTo>
                  <a:lnTo>
                    <a:pt x="711" y="0"/>
                  </a:lnTo>
                  <a:lnTo>
                    <a:pt x="0" y="723"/>
                  </a:lnTo>
                  <a:lnTo>
                    <a:pt x="0" y="1600"/>
                  </a:lnTo>
                  <a:lnTo>
                    <a:pt x="0" y="2463"/>
                  </a:lnTo>
                  <a:lnTo>
                    <a:pt x="711" y="3187"/>
                  </a:lnTo>
                  <a:lnTo>
                    <a:pt x="1587" y="3187"/>
                  </a:lnTo>
                  <a:lnTo>
                    <a:pt x="2476" y="3187"/>
                  </a:lnTo>
                  <a:lnTo>
                    <a:pt x="3175" y="2463"/>
                  </a:lnTo>
                  <a:lnTo>
                    <a:pt x="3175" y="1600"/>
                  </a:lnTo>
                  <a:close/>
                </a:path>
              </a:pathLst>
            </a:custGeom>
            <a:ln w="3175">
              <a:solidFill>
                <a:srgbClr val="565658"/>
              </a:solidFill>
            </a:ln>
          </p:spPr>
          <p:txBody>
            <a:bodyPr wrap="square" lIns="0" tIns="0" rIns="0" bIns="0" rtlCol="0"/>
            <a:lstStyle/>
            <a:p/>
          </p:txBody>
        </p:sp>
        <p:sp>
          <p:nvSpPr>
            <p:cNvPr id="2830" name="object 2830" descr=""/>
            <p:cNvSpPr/>
            <p:nvPr/>
          </p:nvSpPr>
          <p:spPr>
            <a:xfrm>
              <a:off x="6055054" y="2535084"/>
              <a:ext cx="3810" cy="3810"/>
            </a:xfrm>
            <a:custGeom>
              <a:avLst/>
              <a:gdLst/>
              <a:ahLst/>
              <a:cxnLst/>
              <a:rect l="l" t="t" r="r" b="b"/>
              <a:pathLst>
                <a:path w="3810" h="3810">
                  <a:moveTo>
                    <a:pt x="3555" y="1790"/>
                  </a:moveTo>
                  <a:lnTo>
                    <a:pt x="3555" y="800"/>
                  </a:lnTo>
                  <a:lnTo>
                    <a:pt x="2755" y="0"/>
                  </a:lnTo>
                  <a:lnTo>
                    <a:pt x="1777" y="0"/>
                  </a:lnTo>
                  <a:lnTo>
                    <a:pt x="787" y="0"/>
                  </a:lnTo>
                  <a:lnTo>
                    <a:pt x="0" y="800"/>
                  </a:lnTo>
                  <a:lnTo>
                    <a:pt x="0" y="1790"/>
                  </a:lnTo>
                  <a:lnTo>
                    <a:pt x="0" y="2768"/>
                  </a:lnTo>
                  <a:lnTo>
                    <a:pt x="787" y="3568"/>
                  </a:lnTo>
                  <a:lnTo>
                    <a:pt x="1777" y="3568"/>
                  </a:lnTo>
                  <a:lnTo>
                    <a:pt x="2755" y="3568"/>
                  </a:lnTo>
                  <a:lnTo>
                    <a:pt x="3555" y="2768"/>
                  </a:lnTo>
                  <a:lnTo>
                    <a:pt x="3555" y="1790"/>
                  </a:lnTo>
                  <a:close/>
                </a:path>
              </a:pathLst>
            </a:custGeom>
            <a:ln w="3175">
              <a:solidFill>
                <a:srgbClr val="565658"/>
              </a:solidFill>
            </a:ln>
          </p:spPr>
          <p:txBody>
            <a:bodyPr wrap="square" lIns="0" tIns="0" rIns="0" bIns="0" rtlCol="0"/>
            <a:lstStyle/>
            <a:p/>
          </p:txBody>
        </p:sp>
        <p:sp>
          <p:nvSpPr>
            <p:cNvPr id="2831" name="object 2831" descr=""/>
            <p:cNvSpPr/>
            <p:nvPr/>
          </p:nvSpPr>
          <p:spPr>
            <a:xfrm>
              <a:off x="6056078" y="2535893"/>
              <a:ext cx="1270" cy="635"/>
            </a:xfrm>
            <a:custGeom>
              <a:avLst/>
              <a:gdLst/>
              <a:ahLst/>
              <a:cxnLst/>
              <a:rect l="l" t="t" r="r" b="b"/>
              <a:pathLst>
                <a:path w="1270" h="635">
                  <a:moveTo>
                    <a:pt x="876" y="50"/>
                  </a:moveTo>
                  <a:lnTo>
                    <a:pt x="558" y="0"/>
                  </a:lnTo>
                  <a:lnTo>
                    <a:pt x="203" y="139"/>
                  </a:lnTo>
                  <a:lnTo>
                    <a:pt x="0" y="406"/>
                  </a:lnTo>
                </a:path>
              </a:pathLst>
            </a:custGeom>
            <a:ln w="3175">
              <a:solidFill>
                <a:srgbClr val="565658"/>
              </a:solidFill>
            </a:ln>
          </p:spPr>
          <p:txBody>
            <a:bodyPr wrap="square" lIns="0" tIns="0" rIns="0" bIns="0" rtlCol="0"/>
            <a:lstStyle/>
            <a:p/>
          </p:txBody>
        </p:sp>
        <p:sp>
          <p:nvSpPr>
            <p:cNvPr id="2832" name="object 2832" descr=""/>
            <p:cNvSpPr/>
            <p:nvPr/>
          </p:nvSpPr>
          <p:spPr>
            <a:xfrm>
              <a:off x="6055962" y="2537221"/>
              <a:ext cx="1270" cy="635"/>
            </a:xfrm>
            <a:custGeom>
              <a:avLst/>
              <a:gdLst/>
              <a:ahLst/>
              <a:cxnLst/>
              <a:rect l="l" t="t" r="r" b="b"/>
              <a:pathLst>
                <a:path w="1270" h="635">
                  <a:moveTo>
                    <a:pt x="0" y="0"/>
                  </a:moveTo>
                  <a:lnTo>
                    <a:pt x="139" y="304"/>
                  </a:lnTo>
                  <a:lnTo>
                    <a:pt x="419" y="533"/>
                  </a:lnTo>
                  <a:lnTo>
                    <a:pt x="749" y="571"/>
                  </a:lnTo>
                </a:path>
              </a:pathLst>
            </a:custGeom>
            <a:ln w="3175">
              <a:solidFill>
                <a:srgbClr val="565658"/>
              </a:solidFill>
            </a:ln>
          </p:spPr>
          <p:txBody>
            <a:bodyPr wrap="square" lIns="0" tIns="0" rIns="0" bIns="0" rtlCol="0"/>
            <a:lstStyle/>
            <a:p/>
          </p:txBody>
        </p:sp>
        <p:sp>
          <p:nvSpPr>
            <p:cNvPr id="2833" name="object 2833" descr=""/>
            <p:cNvSpPr/>
            <p:nvPr/>
          </p:nvSpPr>
          <p:spPr>
            <a:xfrm>
              <a:off x="6056956" y="2535943"/>
              <a:ext cx="1270" cy="635"/>
            </a:xfrm>
            <a:custGeom>
              <a:avLst/>
              <a:gdLst/>
              <a:ahLst/>
              <a:cxnLst/>
              <a:rect l="l" t="t" r="r" b="b"/>
              <a:pathLst>
                <a:path w="1270" h="635">
                  <a:moveTo>
                    <a:pt x="736" y="558"/>
                  </a:moveTo>
                  <a:lnTo>
                    <a:pt x="609" y="266"/>
                  </a:lnTo>
                  <a:lnTo>
                    <a:pt x="330" y="38"/>
                  </a:lnTo>
                  <a:lnTo>
                    <a:pt x="0" y="0"/>
                  </a:lnTo>
                </a:path>
              </a:pathLst>
            </a:custGeom>
            <a:ln w="3175">
              <a:solidFill>
                <a:srgbClr val="565658"/>
              </a:solidFill>
            </a:ln>
          </p:spPr>
          <p:txBody>
            <a:bodyPr wrap="square" lIns="0" tIns="0" rIns="0" bIns="0" rtlCol="0"/>
            <a:lstStyle/>
            <a:p/>
          </p:txBody>
        </p:sp>
        <p:sp>
          <p:nvSpPr>
            <p:cNvPr id="2834" name="object 2834" descr=""/>
            <p:cNvSpPr/>
            <p:nvPr/>
          </p:nvSpPr>
          <p:spPr>
            <a:xfrm>
              <a:off x="6057568" y="2536505"/>
              <a:ext cx="635" cy="1270"/>
            </a:xfrm>
            <a:custGeom>
              <a:avLst/>
              <a:gdLst/>
              <a:ahLst/>
              <a:cxnLst/>
              <a:rect l="l" t="t" r="r" b="b"/>
              <a:pathLst>
                <a:path w="635" h="1269">
                  <a:moveTo>
                    <a:pt x="0" y="927"/>
                  </a:moveTo>
                  <a:lnTo>
                    <a:pt x="203" y="660"/>
                  </a:lnTo>
                  <a:lnTo>
                    <a:pt x="241" y="304"/>
                  </a:lnTo>
                  <a:lnTo>
                    <a:pt x="127" y="0"/>
                  </a:lnTo>
                </a:path>
              </a:pathLst>
            </a:custGeom>
            <a:ln w="3175">
              <a:solidFill>
                <a:srgbClr val="565658"/>
              </a:solidFill>
            </a:ln>
          </p:spPr>
          <p:txBody>
            <a:bodyPr wrap="square" lIns="0" tIns="0" rIns="0" bIns="0" rtlCol="0"/>
            <a:lstStyle/>
            <a:p/>
          </p:txBody>
        </p:sp>
        <p:sp>
          <p:nvSpPr>
            <p:cNvPr id="2835" name="object 2835" descr=""/>
            <p:cNvSpPr/>
            <p:nvPr/>
          </p:nvSpPr>
          <p:spPr>
            <a:xfrm>
              <a:off x="6055845" y="2536291"/>
              <a:ext cx="635" cy="1270"/>
            </a:xfrm>
            <a:custGeom>
              <a:avLst/>
              <a:gdLst/>
              <a:ahLst/>
              <a:cxnLst/>
              <a:rect l="l" t="t" r="r" b="b"/>
              <a:pathLst>
                <a:path w="635" h="1269">
                  <a:moveTo>
                    <a:pt x="241" y="0"/>
                  </a:moveTo>
                  <a:lnTo>
                    <a:pt x="38" y="266"/>
                  </a:lnTo>
                  <a:lnTo>
                    <a:pt x="0" y="622"/>
                  </a:lnTo>
                  <a:lnTo>
                    <a:pt x="114" y="939"/>
                  </a:lnTo>
                </a:path>
              </a:pathLst>
            </a:custGeom>
            <a:ln w="3175">
              <a:solidFill>
                <a:srgbClr val="565658"/>
              </a:solidFill>
            </a:ln>
          </p:spPr>
          <p:txBody>
            <a:bodyPr wrap="square" lIns="0" tIns="0" rIns="0" bIns="0" rtlCol="0"/>
            <a:lstStyle/>
            <a:p/>
          </p:txBody>
        </p:sp>
        <p:sp>
          <p:nvSpPr>
            <p:cNvPr id="2836" name="object 2836" descr=""/>
            <p:cNvSpPr/>
            <p:nvPr/>
          </p:nvSpPr>
          <p:spPr>
            <a:xfrm>
              <a:off x="6056706" y="2537436"/>
              <a:ext cx="1270" cy="635"/>
            </a:xfrm>
            <a:custGeom>
              <a:avLst/>
              <a:gdLst/>
              <a:ahLst/>
              <a:cxnLst/>
              <a:rect l="l" t="t" r="r" b="b"/>
              <a:pathLst>
                <a:path w="1270" h="635">
                  <a:moveTo>
                    <a:pt x="0" y="355"/>
                  </a:moveTo>
                  <a:lnTo>
                    <a:pt x="317" y="393"/>
                  </a:lnTo>
                  <a:lnTo>
                    <a:pt x="660" y="254"/>
                  </a:lnTo>
                  <a:lnTo>
                    <a:pt x="863" y="0"/>
                  </a:lnTo>
                </a:path>
              </a:pathLst>
            </a:custGeom>
            <a:ln w="3175">
              <a:solidFill>
                <a:srgbClr val="565658"/>
              </a:solidFill>
            </a:ln>
          </p:spPr>
          <p:txBody>
            <a:bodyPr wrap="square" lIns="0" tIns="0" rIns="0" bIns="0" rtlCol="0"/>
            <a:lstStyle/>
            <a:p/>
          </p:txBody>
        </p:sp>
        <p:sp>
          <p:nvSpPr>
            <p:cNvPr id="2837" name="object 2837" descr=""/>
            <p:cNvSpPr/>
            <p:nvPr/>
          </p:nvSpPr>
          <p:spPr>
            <a:xfrm>
              <a:off x="6056340" y="2518730"/>
              <a:ext cx="1270" cy="635"/>
            </a:xfrm>
            <a:custGeom>
              <a:avLst/>
              <a:gdLst/>
              <a:ahLst/>
              <a:cxnLst/>
              <a:rect l="l" t="t" r="r" b="b"/>
              <a:pathLst>
                <a:path w="1270" h="635">
                  <a:moveTo>
                    <a:pt x="0" y="0"/>
                  </a:moveTo>
                  <a:lnTo>
                    <a:pt x="228" y="177"/>
                  </a:lnTo>
                  <a:lnTo>
                    <a:pt x="533" y="215"/>
                  </a:lnTo>
                  <a:lnTo>
                    <a:pt x="800" y="101"/>
                  </a:lnTo>
                </a:path>
              </a:pathLst>
            </a:custGeom>
            <a:ln w="3175">
              <a:solidFill>
                <a:srgbClr val="565658"/>
              </a:solidFill>
            </a:ln>
          </p:spPr>
          <p:txBody>
            <a:bodyPr wrap="square" lIns="0" tIns="0" rIns="0" bIns="0" rtlCol="0"/>
            <a:lstStyle/>
            <a:p/>
          </p:txBody>
        </p:sp>
        <p:sp>
          <p:nvSpPr>
            <p:cNvPr id="2838" name="object 2838" descr=""/>
            <p:cNvSpPr/>
            <p:nvPr/>
          </p:nvSpPr>
          <p:spPr>
            <a:xfrm>
              <a:off x="6057140" y="2518194"/>
              <a:ext cx="635" cy="635"/>
            </a:xfrm>
            <a:custGeom>
              <a:avLst/>
              <a:gdLst/>
              <a:ahLst/>
              <a:cxnLst/>
              <a:rect l="l" t="t" r="r" b="b"/>
              <a:pathLst>
                <a:path w="635" h="635">
                  <a:moveTo>
                    <a:pt x="0" y="634"/>
                  </a:moveTo>
                  <a:lnTo>
                    <a:pt x="266" y="520"/>
                  </a:lnTo>
                  <a:lnTo>
                    <a:pt x="444" y="279"/>
                  </a:lnTo>
                  <a:lnTo>
                    <a:pt x="508" y="0"/>
                  </a:lnTo>
                </a:path>
              </a:pathLst>
            </a:custGeom>
            <a:ln w="3175">
              <a:solidFill>
                <a:srgbClr val="565658"/>
              </a:solidFill>
            </a:ln>
          </p:spPr>
          <p:txBody>
            <a:bodyPr wrap="square" lIns="0" tIns="0" rIns="0" bIns="0" rtlCol="0"/>
            <a:lstStyle/>
            <a:p/>
          </p:txBody>
        </p:sp>
        <p:sp>
          <p:nvSpPr>
            <p:cNvPr id="2839" name="object 2839" descr=""/>
            <p:cNvSpPr/>
            <p:nvPr/>
          </p:nvSpPr>
          <p:spPr>
            <a:xfrm>
              <a:off x="6057332" y="2517434"/>
              <a:ext cx="635" cy="1270"/>
            </a:xfrm>
            <a:custGeom>
              <a:avLst/>
              <a:gdLst/>
              <a:ahLst/>
              <a:cxnLst/>
              <a:rect l="l" t="t" r="r" b="b"/>
              <a:pathLst>
                <a:path w="635" h="1269">
                  <a:moveTo>
                    <a:pt x="304" y="749"/>
                  </a:moveTo>
                  <a:lnTo>
                    <a:pt x="330" y="482"/>
                  </a:lnTo>
                  <a:lnTo>
                    <a:pt x="203" y="177"/>
                  </a:lnTo>
                  <a:lnTo>
                    <a:pt x="0" y="0"/>
                  </a:lnTo>
                </a:path>
              </a:pathLst>
            </a:custGeom>
            <a:ln w="3175">
              <a:solidFill>
                <a:srgbClr val="565658"/>
              </a:solidFill>
            </a:ln>
          </p:spPr>
          <p:txBody>
            <a:bodyPr wrap="square" lIns="0" tIns="0" rIns="0" bIns="0" rtlCol="0"/>
            <a:lstStyle/>
            <a:p/>
          </p:txBody>
        </p:sp>
        <p:sp>
          <p:nvSpPr>
            <p:cNvPr id="2840" name="object 2840" descr=""/>
            <p:cNvSpPr/>
            <p:nvPr/>
          </p:nvSpPr>
          <p:spPr>
            <a:xfrm>
              <a:off x="6056527" y="2517224"/>
              <a:ext cx="1270" cy="635"/>
            </a:xfrm>
            <a:custGeom>
              <a:avLst/>
              <a:gdLst/>
              <a:ahLst/>
              <a:cxnLst/>
              <a:rect l="l" t="t" r="r" b="b"/>
              <a:pathLst>
                <a:path w="1270" h="635">
                  <a:moveTo>
                    <a:pt x="787" y="215"/>
                  </a:moveTo>
                  <a:lnTo>
                    <a:pt x="571" y="25"/>
                  </a:lnTo>
                  <a:lnTo>
                    <a:pt x="254" y="0"/>
                  </a:lnTo>
                  <a:lnTo>
                    <a:pt x="0" y="114"/>
                  </a:lnTo>
                </a:path>
              </a:pathLst>
            </a:custGeom>
            <a:ln w="3175">
              <a:solidFill>
                <a:srgbClr val="565658"/>
              </a:solidFill>
            </a:ln>
          </p:spPr>
          <p:txBody>
            <a:bodyPr wrap="square" lIns="0" tIns="0" rIns="0" bIns="0" rtlCol="0"/>
            <a:lstStyle/>
            <a:p/>
          </p:txBody>
        </p:sp>
        <p:sp>
          <p:nvSpPr>
            <p:cNvPr id="2841" name="object 2841" descr=""/>
            <p:cNvSpPr/>
            <p:nvPr/>
          </p:nvSpPr>
          <p:spPr>
            <a:xfrm>
              <a:off x="6056019" y="2517328"/>
              <a:ext cx="635" cy="1270"/>
            </a:xfrm>
            <a:custGeom>
              <a:avLst/>
              <a:gdLst/>
              <a:ahLst/>
              <a:cxnLst/>
              <a:rect l="l" t="t" r="r" b="b"/>
              <a:pathLst>
                <a:path w="635" h="1269">
                  <a:moveTo>
                    <a:pt x="508" y="0"/>
                  </a:moveTo>
                  <a:lnTo>
                    <a:pt x="241" y="127"/>
                  </a:lnTo>
                  <a:lnTo>
                    <a:pt x="38" y="368"/>
                  </a:lnTo>
                  <a:lnTo>
                    <a:pt x="0" y="660"/>
                  </a:lnTo>
                </a:path>
              </a:pathLst>
            </a:custGeom>
            <a:ln w="3175">
              <a:solidFill>
                <a:srgbClr val="565658"/>
              </a:solidFill>
            </a:ln>
          </p:spPr>
          <p:txBody>
            <a:bodyPr wrap="square" lIns="0" tIns="0" rIns="0" bIns="0" rtlCol="0"/>
            <a:lstStyle/>
            <a:p/>
          </p:txBody>
        </p:sp>
        <p:sp>
          <p:nvSpPr>
            <p:cNvPr id="2842" name="object 2842" descr=""/>
            <p:cNvSpPr/>
            <p:nvPr/>
          </p:nvSpPr>
          <p:spPr>
            <a:xfrm>
              <a:off x="6055979" y="2517973"/>
              <a:ext cx="635" cy="1270"/>
            </a:xfrm>
            <a:custGeom>
              <a:avLst/>
              <a:gdLst/>
              <a:ahLst/>
              <a:cxnLst/>
              <a:rect l="l" t="t" r="r" b="b"/>
              <a:pathLst>
                <a:path w="635" h="1269">
                  <a:moveTo>
                    <a:pt x="50" y="0"/>
                  </a:moveTo>
                  <a:lnTo>
                    <a:pt x="0" y="292"/>
                  </a:lnTo>
                  <a:lnTo>
                    <a:pt x="127" y="571"/>
                  </a:lnTo>
                  <a:lnTo>
                    <a:pt x="342" y="762"/>
                  </a:lnTo>
                </a:path>
              </a:pathLst>
            </a:custGeom>
            <a:ln w="3175">
              <a:solidFill>
                <a:srgbClr val="565658"/>
              </a:solidFill>
            </a:ln>
          </p:spPr>
          <p:txBody>
            <a:bodyPr wrap="square" lIns="0" tIns="0" rIns="0" bIns="0" rtlCol="0"/>
            <a:lstStyle/>
            <a:p/>
          </p:txBody>
        </p:sp>
        <p:sp>
          <p:nvSpPr>
            <p:cNvPr id="2843" name="object 2843" descr=""/>
            <p:cNvSpPr/>
            <p:nvPr/>
          </p:nvSpPr>
          <p:spPr>
            <a:xfrm>
              <a:off x="6055054" y="2516294"/>
              <a:ext cx="3810" cy="3810"/>
            </a:xfrm>
            <a:custGeom>
              <a:avLst/>
              <a:gdLst/>
              <a:ahLst/>
              <a:cxnLst/>
              <a:rect l="l" t="t" r="r" b="b"/>
              <a:pathLst>
                <a:path w="3810" h="3810">
                  <a:moveTo>
                    <a:pt x="3555" y="1790"/>
                  </a:moveTo>
                  <a:lnTo>
                    <a:pt x="3555" y="812"/>
                  </a:lnTo>
                  <a:lnTo>
                    <a:pt x="2755" y="0"/>
                  </a:lnTo>
                  <a:lnTo>
                    <a:pt x="1777" y="0"/>
                  </a:lnTo>
                  <a:lnTo>
                    <a:pt x="787" y="0"/>
                  </a:lnTo>
                  <a:lnTo>
                    <a:pt x="0" y="812"/>
                  </a:lnTo>
                  <a:lnTo>
                    <a:pt x="0" y="1790"/>
                  </a:lnTo>
                  <a:lnTo>
                    <a:pt x="0" y="2768"/>
                  </a:lnTo>
                  <a:lnTo>
                    <a:pt x="787" y="3581"/>
                  </a:lnTo>
                  <a:lnTo>
                    <a:pt x="1777" y="3581"/>
                  </a:lnTo>
                  <a:lnTo>
                    <a:pt x="2755" y="3581"/>
                  </a:lnTo>
                  <a:lnTo>
                    <a:pt x="3555" y="2768"/>
                  </a:lnTo>
                  <a:lnTo>
                    <a:pt x="3555" y="1790"/>
                  </a:lnTo>
                  <a:close/>
                </a:path>
              </a:pathLst>
            </a:custGeom>
            <a:ln w="3175">
              <a:solidFill>
                <a:srgbClr val="565658"/>
              </a:solidFill>
            </a:ln>
          </p:spPr>
          <p:txBody>
            <a:bodyPr wrap="square" lIns="0" tIns="0" rIns="0" bIns="0" rtlCol="0"/>
            <a:lstStyle/>
            <a:p/>
          </p:txBody>
        </p:sp>
        <p:sp>
          <p:nvSpPr>
            <p:cNvPr id="2844" name="object 2844" descr=""/>
            <p:cNvSpPr/>
            <p:nvPr/>
          </p:nvSpPr>
          <p:spPr>
            <a:xfrm>
              <a:off x="6055243" y="2516484"/>
              <a:ext cx="3175" cy="3810"/>
            </a:xfrm>
            <a:custGeom>
              <a:avLst/>
              <a:gdLst/>
              <a:ahLst/>
              <a:cxnLst/>
              <a:rect l="l" t="t" r="r" b="b"/>
              <a:pathLst>
                <a:path w="3175" h="3810">
                  <a:moveTo>
                    <a:pt x="3175" y="1600"/>
                  </a:moveTo>
                  <a:lnTo>
                    <a:pt x="3175" y="723"/>
                  </a:lnTo>
                  <a:lnTo>
                    <a:pt x="2476" y="0"/>
                  </a:lnTo>
                  <a:lnTo>
                    <a:pt x="1587" y="0"/>
                  </a:lnTo>
                  <a:lnTo>
                    <a:pt x="711" y="0"/>
                  </a:lnTo>
                  <a:lnTo>
                    <a:pt x="0" y="723"/>
                  </a:lnTo>
                  <a:lnTo>
                    <a:pt x="0" y="1600"/>
                  </a:lnTo>
                  <a:lnTo>
                    <a:pt x="0" y="2476"/>
                  </a:lnTo>
                  <a:lnTo>
                    <a:pt x="711" y="3200"/>
                  </a:lnTo>
                  <a:lnTo>
                    <a:pt x="1587" y="3200"/>
                  </a:lnTo>
                  <a:lnTo>
                    <a:pt x="2476" y="3200"/>
                  </a:lnTo>
                  <a:lnTo>
                    <a:pt x="3175" y="2476"/>
                  </a:lnTo>
                  <a:lnTo>
                    <a:pt x="3175" y="1600"/>
                  </a:lnTo>
                  <a:close/>
                </a:path>
              </a:pathLst>
            </a:custGeom>
            <a:ln w="3175">
              <a:solidFill>
                <a:srgbClr val="565658"/>
              </a:solidFill>
            </a:ln>
          </p:spPr>
          <p:txBody>
            <a:bodyPr wrap="square" lIns="0" tIns="0" rIns="0" bIns="0" rtlCol="0"/>
            <a:lstStyle/>
            <a:p/>
          </p:txBody>
        </p:sp>
        <p:sp>
          <p:nvSpPr>
            <p:cNvPr id="2845" name="object 2845" descr=""/>
            <p:cNvSpPr/>
            <p:nvPr/>
          </p:nvSpPr>
          <p:spPr>
            <a:xfrm>
              <a:off x="6056078" y="2517116"/>
              <a:ext cx="1270" cy="635"/>
            </a:xfrm>
            <a:custGeom>
              <a:avLst/>
              <a:gdLst/>
              <a:ahLst/>
              <a:cxnLst/>
              <a:rect l="l" t="t" r="r" b="b"/>
              <a:pathLst>
                <a:path w="1270" h="635">
                  <a:moveTo>
                    <a:pt x="876" y="38"/>
                  </a:moveTo>
                  <a:lnTo>
                    <a:pt x="558" y="0"/>
                  </a:lnTo>
                  <a:lnTo>
                    <a:pt x="203" y="127"/>
                  </a:lnTo>
                  <a:lnTo>
                    <a:pt x="0" y="393"/>
                  </a:lnTo>
                </a:path>
              </a:pathLst>
            </a:custGeom>
            <a:ln w="3175">
              <a:solidFill>
                <a:srgbClr val="565658"/>
              </a:solidFill>
            </a:ln>
          </p:spPr>
          <p:txBody>
            <a:bodyPr wrap="square" lIns="0" tIns="0" rIns="0" bIns="0" rtlCol="0"/>
            <a:lstStyle/>
            <a:p/>
          </p:txBody>
        </p:sp>
        <p:sp>
          <p:nvSpPr>
            <p:cNvPr id="2846" name="object 2846" descr=""/>
            <p:cNvSpPr/>
            <p:nvPr/>
          </p:nvSpPr>
          <p:spPr>
            <a:xfrm>
              <a:off x="6056956" y="2517166"/>
              <a:ext cx="1270" cy="635"/>
            </a:xfrm>
            <a:custGeom>
              <a:avLst/>
              <a:gdLst/>
              <a:ahLst/>
              <a:cxnLst/>
              <a:rect l="l" t="t" r="r" b="b"/>
              <a:pathLst>
                <a:path w="1270" h="635">
                  <a:moveTo>
                    <a:pt x="736" y="558"/>
                  </a:moveTo>
                  <a:lnTo>
                    <a:pt x="609" y="253"/>
                  </a:lnTo>
                  <a:lnTo>
                    <a:pt x="330" y="38"/>
                  </a:lnTo>
                  <a:lnTo>
                    <a:pt x="0" y="0"/>
                  </a:lnTo>
                </a:path>
              </a:pathLst>
            </a:custGeom>
            <a:ln w="3175">
              <a:solidFill>
                <a:srgbClr val="565658"/>
              </a:solidFill>
            </a:ln>
          </p:spPr>
          <p:txBody>
            <a:bodyPr wrap="square" lIns="0" tIns="0" rIns="0" bIns="0" rtlCol="0"/>
            <a:lstStyle/>
            <a:p/>
          </p:txBody>
        </p:sp>
        <p:sp>
          <p:nvSpPr>
            <p:cNvPr id="2847" name="object 2847" descr=""/>
            <p:cNvSpPr/>
            <p:nvPr/>
          </p:nvSpPr>
          <p:spPr>
            <a:xfrm>
              <a:off x="6055962" y="2518444"/>
              <a:ext cx="1270" cy="635"/>
            </a:xfrm>
            <a:custGeom>
              <a:avLst/>
              <a:gdLst/>
              <a:ahLst/>
              <a:cxnLst/>
              <a:rect l="l" t="t" r="r" b="b"/>
              <a:pathLst>
                <a:path w="1270" h="635">
                  <a:moveTo>
                    <a:pt x="0" y="0"/>
                  </a:moveTo>
                  <a:lnTo>
                    <a:pt x="139" y="292"/>
                  </a:lnTo>
                  <a:lnTo>
                    <a:pt x="419" y="520"/>
                  </a:lnTo>
                  <a:lnTo>
                    <a:pt x="749" y="558"/>
                  </a:lnTo>
                </a:path>
              </a:pathLst>
            </a:custGeom>
            <a:ln w="3175">
              <a:solidFill>
                <a:srgbClr val="565658"/>
              </a:solidFill>
            </a:ln>
          </p:spPr>
          <p:txBody>
            <a:bodyPr wrap="square" lIns="0" tIns="0" rIns="0" bIns="0" rtlCol="0"/>
            <a:lstStyle/>
            <a:p/>
          </p:txBody>
        </p:sp>
        <p:sp>
          <p:nvSpPr>
            <p:cNvPr id="2848" name="object 2848" descr=""/>
            <p:cNvSpPr/>
            <p:nvPr/>
          </p:nvSpPr>
          <p:spPr>
            <a:xfrm>
              <a:off x="6057568" y="2517715"/>
              <a:ext cx="635" cy="1270"/>
            </a:xfrm>
            <a:custGeom>
              <a:avLst/>
              <a:gdLst/>
              <a:ahLst/>
              <a:cxnLst/>
              <a:rect l="l" t="t" r="r" b="b"/>
              <a:pathLst>
                <a:path w="635" h="1269">
                  <a:moveTo>
                    <a:pt x="0" y="939"/>
                  </a:moveTo>
                  <a:lnTo>
                    <a:pt x="203" y="673"/>
                  </a:lnTo>
                  <a:lnTo>
                    <a:pt x="241" y="317"/>
                  </a:lnTo>
                  <a:lnTo>
                    <a:pt x="127" y="0"/>
                  </a:lnTo>
                </a:path>
              </a:pathLst>
            </a:custGeom>
            <a:ln w="3175">
              <a:solidFill>
                <a:srgbClr val="565658"/>
              </a:solidFill>
            </a:ln>
          </p:spPr>
          <p:txBody>
            <a:bodyPr wrap="square" lIns="0" tIns="0" rIns="0" bIns="0" rtlCol="0"/>
            <a:lstStyle/>
            <a:p/>
          </p:txBody>
        </p:sp>
        <p:sp>
          <p:nvSpPr>
            <p:cNvPr id="2849" name="object 2849" descr=""/>
            <p:cNvSpPr/>
            <p:nvPr/>
          </p:nvSpPr>
          <p:spPr>
            <a:xfrm>
              <a:off x="6055845" y="2517514"/>
              <a:ext cx="635" cy="1270"/>
            </a:xfrm>
            <a:custGeom>
              <a:avLst/>
              <a:gdLst/>
              <a:ahLst/>
              <a:cxnLst/>
              <a:rect l="l" t="t" r="r" b="b"/>
              <a:pathLst>
                <a:path w="635" h="1269">
                  <a:moveTo>
                    <a:pt x="241" y="0"/>
                  </a:moveTo>
                  <a:lnTo>
                    <a:pt x="38" y="266"/>
                  </a:lnTo>
                  <a:lnTo>
                    <a:pt x="0" y="622"/>
                  </a:lnTo>
                  <a:lnTo>
                    <a:pt x="114" y="927"/>
                  </a:lnTo>
                </a:path>
              </a:pathLst>
            </a:custGeom>
            <a:ln w="3175">
              <a:solidFill>
                <a:srgbClr val="565658"/>
              </a:solidFill>
            </a:ln>
          </p:spPr>
          <p:txBody>
            <a:bodyPr wrap="square" lIns="0" tIns="0" rIns="0" bIns="0" rtlCol="0"/>
            <a:lstStyle/>
            <a:p/>
          </p:txBody>
        </p:sp>
        <p:sp>
          <p:nvSpPr>
            <p:cNvPr id="2850" name="object 2850" descr=""/>
            <p:cNvSpPr/>
            <p:nvPr/>
          </p:nvSpPr>
          <p:spPr>
            <a:xfrm>
              <a:off x="6056706" y="2518646"/>
              <a:ext cx="1270" cy="635"/>
            </a:xfrm>
            <a:custGeom>
              <a:avLst/>
              <a:gdLst/>
              <a:ahLst/>
              <a:cxnLst/>
              <a:rect l="l" t="t" r="r" b="b"/>
              <a:pathLst>
                <a:path w="1270" h="635">
                  <a:moveTo>
                    <a:pt x="0" y="368"/>
                  </a:moveTo>
                  <a:lnTo>
                    <a:pt x="317" y="406"/>
                  </a:lnTo>
                  <a:lnTo>
                    <a:pt x="660" y="266"/>
                  </a:lnTo>
                  <a:lnTo>
                    <a:pt x="863" y="0"/>
                  </a:lnTo>
                </a:path>
              </a:pathLst>
            </a:custGeom>
            <a:ln w="3175">
              <a:solidFill>
                <a:srgbClr val="565658"/>
              </a:solidFill>
            </a:ln>
          </p:spPr>
          <p:txBody>
            <a:bodyPr wrap="square" lIns="0" tIns="0" rIns="0" bIns="0" rtlCol="0"/>
            <a:lstStyle/>
            <a:p/>
          </p:txBody>
        </p:sp>
        <p:sp>
          <p:nvSpPr>
            <p:cNvPr id="2851" name="object 2851" descr=""/>
            <p:cNvSpPr/>
            <p:nvPr/>
          </p:nvSpPr>
          <p:spPr>
            <a:xfrm>
              <a:off x="6047436" y="2520472"/>
              <a:ext cx="7620" cy="14604"/>
            </a:xfrm>
            <a:custGeom>
              <a:avLst/>
              <a:gdLst/>
              <a:ahLst/>
              <a:cxnLst/>
              <a:rect l="l" t="t" r="r" b="b"/>
              <a:pathLst>
                <a:path w="7620" h="14605">
                  <a:moveTo>
                    <a:pt x="0" y="13995"/>
                  </a:moveTo>
                  <a:lnTo>
                    <a:pt x="3873" y="13995"/>
                  </a:lnTo>
                  <a:lnTo>
                    <a:pt x="6997" y="10858"/>
                  </a:lnTo>
                  <a:lnTo>
                    <a:pt x="6997" y="6997"/>
                  </a:lnTo>
                  <a:lnTo>
                    <a:pt x="6997" y="3149"/>
                  </a:lnTo>
                  <a:lnTo>
                    <a:pt x="3873" y="0"/>
                  </a:lnTo>
                  <a:lnTo>
                    <a:pt x="0" y="0"/>
                  </a:lnTo>
                </a:path>
              </a:pathLst>
            </a:custGeom>
            <a:ln w="3175">
              <a:solidFill>
                <a:srgbClr val="565658"/>
              </a:solidFill>
            </a:ln>
          </p:spPr>
          <p:txBody>
            <a:bodyPr wrap="square" lIns="0" tIns="0" rIns="0" bIns="0" rtlCol="0"/>
            <a:lstStyle/>
            <a:p/>
          </p:txBody>
        </p:sp>
        <p:sp>
          <p:nvSpPr>
            <p:cNvPr id="2852" name="object 2852" descr=""/>
            <p:cNvSpPr/>
            <p:nvPr/>
          </p:nvSpPr>
          <p:spPr>
            <a:xfrm>
              <a:off x="6040438" y="2520479"/>
              <a:ext cx="7620" cy="14604"/>
            </a:xfrm>
            <a:custGeom>
              <a:avLst/>
              <a:gdLst/>
              <a:ahLst/>
              <a:cxnLst/>
              <a:rect l="l" t="t" r="r" b="b"/>
              <a:pathLst>
                <a:path w="7620" h="14605">
                  <a:moveTo>
                    <a:pt x="6997" y="0"/>
                  </a:moveTo>
                  <a:lnTo>
                    <a:pt x="3124" y="0"/>
                  </a:lnTo>
                  <a:lnTo>
                    <a:pt x="0" y="3136"/>
                  </a:lnTo>
                  <a:lnTo>
                    <a:pt x="0" y="7010"/>
                  </a:lnTo>
                  <a:lnTo>
                    <a:pt x="0" y="10858"/>
                  </a:lnTo>
                  <a:lnTo>
                    <a:pt x="3124" y="13995"/>
                  </a:lnTo>
                  <a:lnTo>
                    <a:pt x="6997" y="13995"/>
                  </a:lnTo>
                </a:path>
              </a:pathLst>
            </a:custGeom>
            <a:ln w="3175">
              <a:solidFill>
                <a:srgbClr val="565658"/>
              </a:solidFill>
            </a:ln>
          </p:spPr>
          <p:txBody>
            <a:bodyPr wrap="square" lIns="0" tIns="0" rIns="0" bIns="0" rtlCol="0"/>
            <a:lstStyle/>
            <a:p/>
          </p:txBody>
        </p:sp>
        <p:sp>
          <p:nvSpPr>
            <p:cNvPr id="2853" name="object 2853" descr=""/>
            <p:cNvSpPr/>
            <p:nvPr/>
          </p:nvSpPr>
          <p:spPr>
            <a:xfrm>
              <a:off x="6056828" y="2516142"/>
              <a:ext cx="2540" cy="2540"/>
            </a:xfrm>
            <a:custGeom>
              <a:avLst/>
              <a:gdLst/>
              <a:ahLst/>
              <a:cxnLst/>
              <a:rect l="l" t="t" r="r" b="b"/>
              <a:pathLst>
                <a:path w="2539" h="2539">
                  <a:moveTo>
                    <a:pt x="1943" y="1943"/>
                  </a:moveTo>
                  <a:lnTo>
                    <a:pt x="1943" y="863"/>
                  </a:lnTo>
                  <a:lnTo>
                    <a:pt x="1066" y="0"/>
                  </a:lnTo>
                  <a:lnTo>
                    <a:pt x="0" y="0"/>
                  </a:lnTo>
                </a:path>
              </a:pathLst>
            </a:custGeom>
            <a:ln w="3175">
              <a:solidFill>
                <a:srgbClr val="565658"/>
              </a:solidFill>
            </a:ln>
          </p:spPr>
          <p:txBody>
            <a:bodyPr wrap="square" lIns="0" tIns="0" rIns="0" bIns="0" rtlCol="0"/>
            <a:lstStyle/>
            <a:p/>
          </p:txBody>
        </p:sp>
        <p:sp>
          <p:nvSpPr>
            <p:cNvPr id="2854" name="object 2854" descr=""/>
            <p:cNvSpPr/>
            <p:nvPr/>
          </p:nvSpPr>
          <p:spPr>
            <a:xfrm>
              <a:off x="6056830" y="2536878"/>
              <a:ext cx="2540" cy="2540"/>
            </a:xfrm>
            <a:custGeom>
              <a:avLst/>
              <a:gdLst/>
              <a:ahLst/>
              <a:cxnLst/>
              <a:rect l="l" t="t" r="r" b="b"/>
              <a:pathLst>
                <a:path w="2539" h="2539">
                  <a:moveTo>
                    <a:pt x="0" y="1930"/>
                  </a:moveTo>
                  <a:lnTo>
                    <a:pt x="1066" y="1930"/>
                  </a:lnTo>
                  <a:lnTo>
                    <a:pt x="1943" y="1066"/>
                  </a:lnTo>
                  <a:lnTo>
                    <a:pt x="1943" y="0"/>
                  </a:lnTo>
                </a:path>
              </a:pathLst>
            </a:custGeom>
            <a:ln w="3175">
              <a:solidFill>
                <a:srgbClr val="565658"/>
              </a:solidFill>
            </a:ln>
          </p:spPr>
          <p:txBody>
            <a:bodyPr wrap="square" lIns="0" tIns="0" rIns="0" bIns="0" rtlCol="0"/>
            <a:lstStyle/>
            <a:p/>
          </p:txBody>
        </p:sp>
        <p:sp>
          <p:nvSpPr>
            <p:cNvPr id="2855" name="object 2855" descr=""/>
            <p:cNvSpPr/>
            <p:nvPr/>
          </p:nvSpPr>
          <p:spPr>
            <a:xfrm>
              <a:off x="6036091" y="2516138"/>
              <a:ext cx="2540" cy="2540"/>
            </a:xfrm>
            <a:custGeom>
              <a:avLst/>
              <a:gdLst/>
              <a:ahLst/>
              <a:cxnLst/>
              <a:rect l="l" t="t" r="r" b="b"/>
              <a:pathLst>
                <a:path w="2539" h="2539">
                  <a:moveTo>
                    <a:pt x="1955" y="0"/>
                  </a:moveTo>
                  <a:lnTo>
                    <a:pt x="876" y="0"/>
                  </a:lnTo>
                  <a:lnTo>
                    <a:pt x="0" y="863"/>
                  </a:lnTo>
                  <a:lnTo>
                    <a:pt x="0" y="1943"/>
                  </a:lnTo>
                </a:path>
              </a:pathLst>
            </a:custGeom>
            <a:ln w="3175">
              <a:solidFill>
                <a:srgbClr val="565658"/>
              </a:solidFill>
            </a:ln>
          </p:spPr>
          <p:txBody>
            <a:bodyPr wrap="square" lIns="0" tIns="0" rIns="0" bIns="0" rtlCol="0"/>
            <a:lstStyle/>
            <a:p/>
          </p:txBody>
        </p:sp>
        <p:sp>
          <p:nvSpPr>
            <p:cNvPr id="2856" name="object 2856" descr=""/>
            <p:cNvSpPr/>
            <p:nvPr/>
          </p:nvSpPr>
          <p:spPr>
            <a:xfrm>
              <a:off x="6036100" y="2536874"/>
              <a:ext cx="2540" cy="2540"/>
            </a:xfrm>
            <a:custGeom>
              <a:avLst/>
              <a:gdLst/>
              <a:ahLst/>
              <a:cxnLst/>
              <a:rect l="l" t="t" r="r" b="b"/>
              <a:pathLst>
                <a:path w="2539" h="2539">
                  <a:moveTo>
                    <a:pt x="0" y="0"/>
                  </a:moveTo>
                  <a:lnTo>
                    <a:pt x="0" y="1066"/>
                  </a:lnTo>
                  <a:lnTo>
                    <a:pt x="863" y="1930"/>
                  </a:lnTo>
                  <a:lnTo>
                    <a:pt x="1943" y="1930"/>
                  </a:lnTo>
                </a:path>
              </a:pathLst>
            </a:custGeom>
            <a:ln w="3175">
              <a:solidFill>
                <a:srgbClr val="565658"/>
              </a:solidFill>
            </a:ln>
          </p:spPr>
          <p:txBody>
            <a:bodyPr wrap="square" lIns="0" tIns="0" rIns="0" bIns="0" rtlCol="0"/>
            <a:lstStyle/>
            <a:p/>
          </p:txBody>
        </p:sp>
        <p:sp>
          <p:nvSpPr>
            <p:cNvPr id="2857" name="object 2857" descr=""/>
            <p:cNvSpPr/>
            <p:nvPr/>
          </p:nvSpPr>
          <p:spPr>
            <a:xfrm>
              <a:off x="6049097" y="2535738"/>
              <a:ext cx="1270" cy="635"/>
            </a:xfrm>
            <a:custGeom>
              <a:avLst/>
              <a:gdLst/>
              <a:ahLst/>
              <a:cxnLst/>
              <a:rect l="l" t="t" r="r" b="b"/>
              <a:pathLst>
                <a:path w="1270" h="635">
                  <a:moveTo>
                    <a:pt x="0" y="317"/>
                  </a:moveTo>
                  <a:lnTo>
                    <a:pt x="406" y="253"/>
                  </a:lnTo>
                  <a:lnTo>
                    <a:pt x="800" y="126"/>
                  </a:lnTo>
                  <a:lnTo>
                    <a:pt x="1181" y="0"/>
                  </a:lnTo>
                </a:path>
              </a:pathLst>
            </a:custGeom>
            <a:ln w="3175">
              <a:solidFill>
                <a:srgbClr val="565658"/>
              </a:solidFill>
            </a:ln>
          </p:spPr>
          <p:txBody>
            <a:bodyPr wrap="square" lIns="0" tIns="0" rIns="0" bIns="0" rtlCol="0"/>
            <a:lstStyle/>
            <a:p/>
          </p:txBody>
        </p:sp>
        <p:sp>
          <p:nvSpPr>
            <p:cNvPr id="2858" name="object 2858" descr=""/>
            <p:cNvSpPr/>
            <p:nvPr/>
          </p:nvSpPr>
          <p:spPr>
            <a:xfrm>
              <a:off x="6039397" y="2519375"/>
              <a:ext cx="8255" cy="7620"/>
            </a:xfrm>
            <a:custGeom>
              <a:avLst/>
              <a:gdLst/>
              <a:ahLst/>
              <a:cxnLst/>
              <a:rect l="l" t="t" r="r" b="b"/>
              <a:pathLst>
                <a:path w="8254" h="7619">
                  <a:moveTo>
                    <a:pt x="8039" y="0"/>
                  </a:moveTo>
                  <a:lnTo>
                    <a:pt x="3975" y="0"/>
                  </a:lnTo>
                  <a:lnTo>
                    <a:pt x="533" y="3035"/>
                  </a:lnTo>
                  <a:lnTo>
                    <a:pt x="0" y="7061"/>
                  </a:lnTo>
                </a:path>
              </a:pathLst>
            </a:custGeom>
            <a:ln w="3175">
              <a:solidFill>
                <a:srgbClr val="565658"/>
              </a:solidFill>
            </a:ln>
          </p:spPr>
          <p:txBody>
            <a:bodyPr wrap="square" lIns="0" tIns="0" rIns="0" bIns="0" rtlCol="0"/>
            <a:lstStyle/>
            <a:p/>
          </p:txBody>
        </p:sp>
        <p:sp>
          <p:nvSpPr>
            <p:cNvPr id="2859" name="object 2859" descr=""/>
            <p:cNvSpPr/>
            <p:nvPr/>
          </p:nvSpPr>
          <p:spPr>
            <a:xfrm>
              <a:off x="6054247" y="2521981"/>
              <a:ext cx="1270" cy="1270"/>
            </a:xfrm>
            <a:custGeom>
              <a:avLst/>
              <a:gdLst/>
              <a:ahLst/>
              <a:cxnLst/>
              <a:rect l="l" t="t" r="r" b="b"/>
              <a:pathLst>
                <a:path w="1270" h="1269">
                  <a:moveTo>
                    <a:pt x="698" y="990"/>
                  </a:moveTo>
                  <a:lnTo>
                    <a:pt x="469" y="647"/>
                  </a:lnTo>
                  <a:lnTo>
                    <a:pt x="241" y="304"/>
                  </a:lnTo>
                  <a:lnTo>
                    <a:pt x="0" y="0"/>
                  </a:lnTo>
                </a:path>
              </a:pathLst>
            </a:custGeom>
            <a:ln w="3175">
              <a:solidFill>
                <a:srgbClr val="565658"/>
              </a:solidFill>
            </a:ln>
          </p:spPr>
          <p:txBody>
            <a:bodyPr wrap="square" lIns="0" tIns="0" rIns="0" bIns="0" rtlCol="0"/>
            <a:lstStyle/>
            <a:p/>
          </p:txBody>
        </p:sp>
        <p:sp>
          <p:nvSpPr>
            <p:cNvPr id="2860" name="object 2860" descr=""/>
            <p:cNvSpPr/>
            <p:nvPr/>
          </p:nvSpPr>
          <p:spPr>
            <a:xfrm>
              <a:off x="6047427" y="2519375"/>
              <a:ext cx="635" cy="0"/>
            </a:xfrm>
            <a:custGeom>
              <a:avLst/>
              <a:gdLst/>
              <a:ahLst/>
              <a:cxnLst/>
              <a:rect l="l" t="t" r="r" b="b"/>
              <a:pathLst>
                <a:path w="635" h="0">
                  <a:moveTo>
                    <a:pt x="101" y="0"/>
                  </a:moveTo>
                  <a:lnTo>
                    <a:pt x="0" y="0"/>
                  </a:lnTo>
                </a:path>
              </a:pathLst>
            </a:custGeom>
            <a:ln w="3175">
              <a:solidFill>
                <a:srgbClr val="565658"/>
              </a:solidFill>
            </a:ln>
          </p:spPr>
          <p:txBody>
            <a:bodyPr wrap="square" lIns="0" tIns="0" rIns="0" bIns="0" rtlCol="0"/>
            <a:lstStyle/>
            <a:p/>
          </p:txBody>
        </p:sp>
        <p:sp>
          <p:nvSpPr>
            <p:cNvPr id="2861" name="object 2861" descr=""/>
            <p:cNvSpPr/>
            <p:nvPr/>
          </p:nvSpPr>
          <p:spPr>
            <a:xfrm>
              <a:off x="6038659" y="2526431"/>
              <a:ext cx="635" cy="2540"/>
            </a:xfrm>
            <a:custGeom>
              <a:avLst/>
              <a:gdLst/>
              <a:ahLst/>
              <a:cxnLst/>
              <a:rect l="l" t="t" r="r" b="b"/>
              <a:pathLst>
                <a:path w="635" h="2539">
                  <a:moveTo>
                    <a:pt x="101" y="0"/>
                  </a:moveTo>
                  <a:lnTo>
                    <a:pt x="0" y="685"/>
                  </a:lnTo>
                  <a:lnTo>
                    <a:pt x="0" y="1384"/>
                  </a:lnTo>
                  <a:lnTo>
                    <a:pt x="101" y="2070"/>
                  </a:lnTo>
                </a:path>
              </a:pathLst>
            </a:custGeom>
            <a:ln w="3175">
              <a:solidFill>
                <a:srgbClr val="565658"/>
              </a:solidFill>
            </a:ln>
          </p:spPr>
          <p:txBody>
            <a:bodyPr wrap="square" lIns="0" tIns="0" rIns="0" bIns="0" rtlCol="0"/>
            <a:lstStyle/>
            <a:p/>
          </p:txBody>
        </p:sp>
        <p:sp>
          <p:nvSpPr>
            <p:cNvPr id="2862" name="object 2862" descr=""/>
            <p:cNvSpPr/>
            <p:nvPr/>
          </p:nvSpPr>
          <p:spPr>
            <a:xfrm>
              <a:off x="6047600" y="2518727"/>
              <a:ext cx="1270" cy="635"/>
            </a:xfrm>
            <a:custGeom>
              <a:avLst/>
              <a:gdLst/>
              <a:ahLst/>
              <a:cxnLst/>
              <a:rect l="l" t="t" r="r" b="b"/>
              <a:pathLst>
                <a:path w="1270" h="635">
                  <a:moveTo>
                    <a:pt x="1206" y="114"/>
                  </a:moveTo>
                  <a:lnTo>
                    <a:pt x="800" y="38"/>
                  </a:lnTo>
                  <a:lnTo>
                    <a:pt x="406" y="0"/>
                  </a:lnTo>
                  <a:lnTo>
                    <a:pt x="0" y="0"/>
                  </a:lnTo>
                </a:path>
              </a:pathLst>
            </a:custGeom>
            <a:ln w="3175">
              <a:solidFill>
                <a:srgbClr val="565658"/>
              </a:solidFill>
            </a:ln>
          </p:spPr>
          <p:txBody>
            <a:bodyPr wrap="square" lIns="0" tIns="0" rIns="0" bIns="0" rtlCol="0"/>
            <a:lstStyle/>
            <a:p/>
          </p:txBody>
        </p:sp>
        <p:sp>
          <p:nvSpPr>
            <p:cNvPr id="2863" name="object 2863" descr=""/>
            <p:cNvSpPr/>
            <p:nvPr/>
          </p:nvSpPr>
          <p:spPr>
            <a:xfrm>
              <a:off x="6048745" y="2519482"/>
              <a:ext cx="5080" cy="3175"/>
            </a:xfrm>
            <a:custGeom>
              <a:avLst/>
              <a:gdLst/>
              <a:ahLst/>
              <a:cxnLst/>
              <a:rect l="l" t="t" r="r" b="b"/>
              <a:pathLst>
                <a:path w="5079" h="3175">
                  <a:moveTo>
                    <a:pt x="4952" y="2857"/>
                  </a:moveTo>
                  <a:lnTo>
                    <a:pt x="3708" y="1346"/>
                  </a:lnTo>
                  <a:lnTo>
                    <a:pt x="1943" y="317"/>
                  </a:lnTo>
                  <a:lnTo>
                    <a:pt x="0" y="0"/>
                  </a:lnTo>
                </a:path>
              </a:pathLst>
            </a:custGeom>
            <a:ln w="3175">
              <a:solidFill>
                <a:srgbClr val="565658"/>
              </a:solidFill>
            </a:ln>
          </p:spPr>
          <p:txBody>
            <a:bodyPr wrap="square" lIns="0" tIns="0" rIns="0" bIns="0" rtlCol="0"/>
            <a:lstStyle/>
            <a:p/>
          </p:txBody>
        </p:sp>
        <p:sp>
          <p:nvSpPr>
            <p:cNvPr id="2864" name="object 2864" descr=""/>
            <p:cNvSpPr/>
            <p:nvPr/>
          </p:nvSpPr>
          <p:spPr>
            <a:xfrm>
              <a:off x="6054015" y="2523346"/>
              <a:ext cx="2540" cy="8890"/>
            </a:xfrm>
            <a:custGeom>
              <a:avLst/>
              <a:gdLst/>
              <a:ahLst/>
              <a:cxnLst/>
              <a:rect l="l" t="t" r="r" b="b"/>
              <a:pathLst>
                <a:path w="2539" h="8889">
                  <a:moveTo>
                    <a:pt x="0" y="8851"/>
                  </a:moveTo>
                  <a:lnTo>
                    <a:pt x="1866" y="6235"/>
                  </a:lnTo>
                  <a:lnTo>
                    <a:pt x="2032" y="2768"/>
                  </a:lnTo>
                  <a:lnTo>
                    <a:pt x="381" y="0"/>
                  </a:lnTo>
                </a:path>
              </a:pathLst>
            </a:custGeom>
            <a:ln w="3175">
              <a:solidFill>
                <a:srgbClr val="565658"/>
              </a:solidFill>
            </a:ln>
          </p:spPr>
          <p:txBody>
            <a:bodyPr wrap="square" lIns="0" tIns="0" rIns="0" bIns="0" rtlCol="0"/>
            <a:lstStyle/>
            <a:p/>
          </p:txBody>
        </p:sp>
        <p:sp>
          <p:nvSpPr>
            <p:cNvPr id="2865" name="object 2865" descr=""/>
            <p:cNvSpPr/>
            <p:nvPr/>
          </p:nvSpPr>
          <p:spPr>
            <a:xfrm>
              <a:off x="6053717" y="2532611"/>
              <a:ext cx="1270" cy="1270"/>
            </a:xfrm>
            <a:custGeom>
              <a:avLst/>
              <a:gdLst/>
              <a:ahLst/>
              <a:cxnLst/>
              <a:rect l="l" t="t" r="r" b="b"/>
              <a:pathLst>
                <a:path w="1270" h="1269">
                  <a:moveTo>
                    <a:pt x="0" y="939"/>
                  </a:moveTo>
                  <a:lnTo>
                    <a:pt x="266" y="647"/>
                  </a:lnTo>
                  <a:lnTo>
                    <a:pt x="546" y="317"/>
                  </a:lnTo>
                  <a:lnTo>
                    <a:pt x="800" y="0"/>
                  </a:lnTo>
                </a:path>
              </a:pathLst>
            </a:custGeom>
            <a:ln w="3175">
              <a:solidFill>
                <a:srgbClr val="565658"/>
              </a:solidFill>
            </a:ln>
          </p:spPr>
          <p:txBody>
            <a:bodyPr wrap="square" lIns="0" tIns="0" rIns="0" bIns="0" rtlCol="0"/>
            <a:lstStyle/>
            <a:p/>
          </p:txBody>
        </p:sp>
        <p:sp>
          <p:nvSpPr>
            <p:cNvPr id="2866" name="object 2866" descr=""/>
            <p:cNvSpPr/>
            <p:nvPr/>
          </p:nvSpPr>
          <p:spPr>
            <a:xfrm>
              <a:off x="6050115" y="2533132"/>
              <a:ext cx="3175" cy="2540"/>
            </a:xfrm>
            <a:custGeom>
              <a:avLst/>
              <a:gdLst/>
              <a:ahLst/>
              <a:cxnLst/>
              <a:rect l="l" t="t" r="r" b="b"/>
              <a:pathLst>
                <a:path w="3175" h="2539">
                  <a:moveTo>
                    <a:pt x="0" y="1981"/>
                  </a:moveTo>
                  <a:lnTo>
                    <a:pt x="1181" y="1574"/>
                  </a:lnTo>
                  <a:lnTo>
                    <a:pt x="2235" y="888"/>
                  </a:lnTo>
                  <a:lnTo>
                    <a:pt x="3098" y="0"/>
                  </a:lnTo>
                </a:path>
              </a:pathLst>
            </a:custGeom>
            <a:ln w="3175">
              <a:solidFill>
                <a:srgbClr val="565658"/>
              </a:solidFill>
            </a:ln>
          </p:spPr>
          <p:txBody>
            <a:bodyPr wrap="square" lIns="0" tIns="0" rIns="0" bIns="0" rtlCol="0"/>
            <a:lstStyle/>
            <a:p/>
          </p:txBody>
        </p:sp>
        <p:sp>
          <p:nvSpPr>
            <p:cNvPr id="2867" name="object 2867" descr=""/>
            <p:cNvSpPr/>
            <p:nvPr/>
          </p:nvSpPr>
          <p:spPr>
            <a:xfrm>
              <a:off x="6047436" y="2535419"/>
              <a:ext cx="1905" cy="635"/>
            </a:xfrm>
            <a:custGeom>
              <a:avLst/>
              <a:gdLst/>
              <a:ahLst/>
              <a:cxnLst/>
              <a:rect l="l" t="t" r="r" b="b"/>
              <a:pathLst>
                <a:path w="1904" h="635">
                  <a:moveTo>
                    <a:pt x="0" y="152"/>
                  </a:moveTo>
                  <a:lnTo>
                    <a:pt x="508" y="152"/>
                  </a:lnTo>
                  <a:lnTo>
                    <a:pt x="1003" y="101"/>
                  </a:lnTo>
                  <a:lnTo>
                    <a:pt x="1498" y="0"/>
                  </a:lnTo>
                </a:path>
              </a:pathLst>
            </a:custGeom>
            <a:ln w="3175">
              <a:solidFill>
                <a:srgbClr val="565658"/>
              </a:solidFill>
            </a:ln>
          </p:spPr>
          <p:txBody>
            <a:bodyPr wrap="square" lIns="0" tIns="0" rIns="0" bIns="0" rtlCol="0"/>
            <a:lstStyle/>
            <a:p/>
          </p:txBody>
        </p:sp>
        <p:sp>
          <p:nvSpPr>
            <p:cNvPr id="2868" name="object 2868" descr=""/>
            <p:cNvSpPr/>
            <p:nvPr/>
          </p:nvSpPr>
          <p:spPr>
            <a:xfrm>
              <a:off x="6039398" y="2528502"/>
              <a:ext cx="8255" cy="7620"/>
            </a:xfrm>
            <a:custGeom>
              <a:avLst/>
              <a:gdLst/>
              <a:ahLst/>
              <a:cxnLst/>
              <a:rect l="l" t="t" r="r" b="b"/>
              <a:pathLst>
                <a:path w="8254" h="7619">
                  <a:moveTo>
                    <a:pt x="0" y="0"/>
                  </a:moveTo>
                  <a:lnTo>
                    <a:pt x="533" y="4038"/>
                  </a:lnTo>
                  <a:lnTo>
                    <a:pt x="3962" y="7073"/>
                  </a:lnTo>
                  <a:lnTo>
                    <a:pt x="8039" y="7073"/>
                  </a:lnTo>
                </a:path>
              </a:pathLst>
            </a:custGeom>
            <a:ln w="3175">
              <a:solidFill>
                <a:srgbClr val="565658"/>
              </a:solidFill>
            </a:ln>
          </p:spPr>
          <p:txBody>
            <a:bodyPr wrap="square" lIns="0" tIns="0" rIns="0" bIns="0" rtlCol="0"/>
            <a:lstStyle/>
            <a:p/>
          </p:txBody>
        </p:sp>
        <p:sp>
          <p:nvSpPr>
            <p:cNvPr id="2869" name="object 2869" descr=""/>
            <p:cNvSpPr/>
            <p:nvPr/>
          </p:nvSpPr>
          <p:spPr>
            <a:xfrm>
              <a:off x="6047436" y="2520564"/>
              <a:ext cx="6985" cy="13970"/>
            </a:xfrm>
            <a:custGeom>
              <a:avLst/>
              <a:gdLst/>
              <a:ahLst/>
              <a:cxnLst/>
              <a:rect l="l" t="t" r="r" b="b"/>
              <a:pathLst>
                <a:path w="6985" h="13969">
                  <a:moveTo>
                    <a:pt x="0" y="13804"/>
                  </a:moveTo>
                  <a:lnTo>
                    <a:pt x="3810" y="13804"/>
                  </a:lnTo>
                  <a:lnTo>
                    <a:pt x="6896" y="10718"/>
                  </a:lnTo>
                  <a:lnTo>
                    <a:pt x="6896" y="6908"/>
                  </a:lnTo>
                  <a:lnTo>
                    <a:pt x="6896" y="3098"/>
                  </a:lnTo>
                  <a:lnTo>
                    <a:pt x="3810" y="0"/>
                  </a:lnTo>
                  <a:lnTo>
                    <a:pt x="0" y="0"/>
                  </a:lnTo>
                </a:path>
              </a:pathLst>
            </a:custGeom>
            <a:ln w="3175">
              <a:solidFill>
                <a:srgbClr val="565658"/>
              </a:solidFill>
            </a:ln>
          </p:spPr>
          <p:txBody>
            <a:bodyPr wrap="square" lIns="0" tIns="0" rIns="0" bIns="0" rtlCol="0"/>
            <a:lstStyle/>
            <a:p/>
          </p:txBody>
        </p:sp>
        <p:sp>
          <p:nvSpPr>
            <p:cNvPr id="2870" name="object 2870" descr=""/>
            <p:cNvSpPr/>
            <p:nvPr/>
          </p:nvSpPr>
          <p:spPr>
            <a:xfrm>
              <a:off x="6040540" y="2520578"/>
              <a:ext cx="6985" cy="13970"/>
            </a:xfrm>
            <a:custGeom>
              <a:avLst/>
              <a:gdLst/>
              <a:ahLst/>
              <a:cxnLst/>
              <a:rect l="l" t="t" r="r" b="b"/>
              <a:pathLst>
                <a:path w="6985" h="13969">
                  <a:moveTo>
                    <a:pt x="6896" y="0"/>
                  </a:moveTo>
                  <a:lnTo>
                    <a:pt x="3086" y="0"/>
                  </a:lnTo>
                  <a:lnTo>
                    <a:pt x="0" y="3086"/>
                  </a:lnTo>
                  <a:lnTo>
                    <a:pt x="0" y="6896"/>
                  </a:lnTo>
                  <a:lnTo>
                    <a:pt x="0" y="10718"/>
                  </a:lnTo>
                  <a:lnTo>
                    <a:pt x="3086" y="13804"/>
                  </a:lnTo>
                  <a:lnTo>
                    <a:pt x="6896" y="13804"/>
                  </a:lnTo>
                </a:path>
              </a:pathLst>
            </a:custGeom>
            <a:ln w="3175">
              <a:solidFill>
                <a:srgbClr val="565658"/>
              </a:solidFill>
            </a:ln>
          </p:spPr>
          <p:txBody>
            <a:bodyPr wrap="square" lIns="0" tIns="0" rIns="0" bIns="0" rtlCol="0"/>
            <a:lstStyle/>
            <a:p/>
          </p:txBody>
        </p:sp>
        <p:sp>
          <p:nvSpPr>
            <p:cNvPr id="2871" name="object 2871" descr=""/>
            <p:cNvSpPr/>
            <p:nvPr/>
          </p:nvSpPr>
          <p:spPr>
            <a:xfrm>
              <a:off x="6047436" y="2517753"/>
              <a:ext cx="10160" cy="19685"/>
            </a:xfrm>
            <a:custGeom>
              <a:avLst/>
              <a:gdLst/>
              <a:ahLst/>
              <a:cxnLst/>
              <a:rect l="l" t="t" r="r" b="b"/>
              <a:pathLst>
                <a:path w="10160" h="19685">
                  <a:moveTo>
                    <a:pt x="0" y="19430"/>
                  </a:moveTo>
                  <a:lnTo>
                    <a:pt x="5372" y="19430"/>
                  </a:lnTo>
                  <a:lnTo>
                    <a:pt x="9715" y="15087"/>
                  </a:lnTo>
                  <a:lnTo>
                    <a:pt x="9715" y="9715"/>
                  </a:lnTo>
                  <a:lnTo>
                    <a:pt x="9715" y="4356"/>
                  </a:lnTo>
                  <a:lnTo>
                    <a:pt x="5372" y="0"/>
                  </a:lnTo>
                  <a:lnTo>
                    <a:pt x="0" y="0"/>
                  </a:lnTo>
                </a:path>
              </a:pathLst>
            </a:custGeom>
            <a:ln w="3175">
              <a:solidFill>
                <a:srgbClr val="565658"/>
              </a:solidFill>
            </a:ln>
          </p:spPr>
          <p:txBody>
            <a:bodyPr wrap="square" lIns="0" tIns="0" rIns="0" bIns="0" rtlCol="0"/>
            <a:lstStyle/>
            <a:p/>
          </p:txBody>
        </p:sp>
        <p:sp>
          <p:nvSpPr>
            <p:cNvPr id="2872" name="object 2872" descr=""/>
            <p:cNvSpPr/>
            <p:nvPr/>
          </p:nvSpPr>
          <p:spPr>
            <a:xfrm>
              <a:off x="6038635" y="2518668"/>
              <a:ext cx="8890" cy="17780"/>
            </a:xfrm>
            <a:custGeom>
              <a:avLst/>
              <a:gdLst/>
              <a:ahLst/>
              <a:cxnLst/>
              <a:rect l="l" t="t" r="r" b="b"/>
              <a:pathLst>
                <a:path w="8889" h="17780">
                  <a:moveTo>
                    <a:pt x="8801" y="0"/>
                  </a:moveTo>
                  <a:lnTo>
                    <a:pt x="3936" y="0"/>
                  </a:lnTo>
                  <a:lnTo>
                    <a:pt x="0" y="3937"/>
                  </a:lnTo>
                  <a:lnTo>
                    <a:pt x="0" y="8801"/>
                  </a:lnTo>
                  <a:lnTo>
                    <a:pt x="0" y="13665"/>
                  </a:lnTo>
                  <a:lnTo>
                    <a:pt x="3936" y="17614"/>
                  </a:lnTo>
                  <a:lnTo>
                    <a:pt x="8801" y="17614"/>
                  </a:lnTo>
                </a:path>
              </a:pathLst>
            </a:custGeom>
            <a:ln w="3175">
              <a:solidFill>
                <a:srgbClr val="565658"/>
              </a:solidFill>
            </a:ln>
          </p:spPr>
          <p:txBody>
            <a:bodyPr wrap="square" lIns="0" tIns="0" rIns="0" bIns="0" rtlCol="0"/>
            <a:lstStyle/>
            <a:p/>
          </p:txBody>
        </p:sp>
        <p:sp>
          <p:nvSpPr>
            <p:cNvPr id="2873" name="object 2873" descr=""/>
            <p:cNvSpPr/>
            <p:nvPr/>
          </p:nvSpPr>
          <p:spPr>
            <a:xfrm>
              <a:off x="6047436" y="2518664"/>
              <a:ext cx="8890" cy="17780"/>
            </a:xfrm>
            <a:custGeom>
              <a:avLst/>
              <a:gdLst/>
              <a:ahLst/>
              <a:cxnLst/>
              <a:rect l="l" t="t" r="r" b="b"/>
              <a:pathLst>
                <a:path w="8889" h="17780">
                  <a:moveTo>
                    <a:pt x="0" y="17627"/>
                  </a:moveTo>
                  <a:lnTo>
                    <a:pt x="4864" y="17627"/>
                  </a:lnTo>
                  <a:lnTo>
                    <a:pt x="8801" y="13677"/>
                  </a:lnTo>
                  <a:lnTo>
                    <a:pt x="8801" y="8826"/>
                  </a:lnTo>
                  <a:lnTo>
                    <a:pt x="8801" y="3949"/>
                  </a:lnTo>
                  <a:lnTo>
                    <a:pt x="4864" y="0"/>
                  </a:lnTo>
                  <a:lnTo>
                    <a:pt x="0" y="0"/>
                  </a:lnTo>
                </a:path>
              </a:pathLst>
            </a:custGeom>
            <a:ln w="3175">
              <a:solidFill>
                <a:srgbClr val="565658"/>
              </a:solidFill>
            </a:ln>
          </p:spPr>
          <p:txBody>
            <a:bodyPr wrap="square" lIns="0" tIns="0" rIns="0" bIns="0" rtlCol="0"/>
            <a:lstStyle/>
            <a:p/>
          </p:txBody>
        </p:sp>
        <p:sp>
          <p:nvSpPr>
            <p:cNvPr id="2874" name="object 2874" descr=""/>
            <p:cNvSpPr/>
            <p:nvPr/>
          </p:nvSpPr>
          <p:spPr>
            <a:xfrm>
              <a:off x="6047436" y="2518208"/>
              <a:ext cx="9525" cy="19050"/>
            </a:xfrm>
            <a:custGeom>
              <a:avLst/>
              <a:gdLst/>
              <a:ahLst/>
              <a:cxnLst/>
              <a:rect l="l" t="t" r="r" b="b"/>
              <a:pathLst>
                <a:path w="9525" h="19050">
                  <a:moveTo>
                    <a:pt x="0" y="18529"/>
                  </a:moveTo>
                  <a:lnTo>
                    <a:pt x="5105" y="18529"/>
                  </a:lnTo>
                  <a:lnTo>
                    <a:pt x="9258" y="14389"/>
                  </a:lnTo>
                  <a:lnTo>
                    <a:pt x="9258" y="9270"/>
                  </a:lnTo>
                  <a:lnTo>
                    <a:pt x="9258" y="4152"/>
                  </a:lnTo>
                  <a:lnTo>
                    <a:pt x="5105" y="0"/>
                  </a:lnTo>
                  <a:lnTo>
                    <a:pt x="0" y="0"/>
                  </a:lnTo>
                </a:path>
              </a:pathLst>
            </a:custGeom>
            <a:ln w="3175">
              <a:solidFill>
                <a:srgbClr val="565658"/>
              </a:solidFill>
            </a:ln>
          </p:spPr>
          <p:txBody>
            <a:bodyPr wrap="square" lIns="0" tIns="0" rIns="0" bIns="0" rtlCol="0"/>
            <a:lstStyle/>
            <a:p/>
          </p:txBody>
        </p:sp>
        <p:sp>
          <p:nvSpPr>
            <p:cNvPr id="2875" name="object 2875" descr=""/>
            <p:cNvSpPr/>
            <p:nvPr/>
          </p:nvSpPr>
          <p:spPr>
            <a:xfrm>
              <a:off x="6038178" y="2518209"/>
              <a:ext cx="9525" cy="19050"/>
            </a:xfrm>
            <a:custGeom>
              <a:avLst/>
              <a:gdLst/>
              <a:ahLst/>
              <a:cxnLst/>
              <a:rect l="l" t="t" r="r" b="b"/>
              <a:pathLst>
                <a:path w="9525" h="19050">
                  <a:moveTo>
                    <a:pt x="9258" y="0"/>
                  </a:moveTo>
                  <a:lnTo>
                    <a:pt x="4152" y="0"/>
                  </a:lnTo>
                  <a:lnTo>
                    <a:pt x="0" y="4140"/>
                  </a:lnTo>
                  <a:lnTo>
                    <a:pt x="0" y="9258"/>
                  </a:lnTo>
                  <a:lnTo>
                    <a:pt x="0" y="14389"/>
                  </a:lnTo>
                  <a:lnTo>
                    <a:pt x="4152" y="18542"/>
                  </a:lnTo>
                  <a:lnTo>
                    <a:pt x="9258" y="18542"/>
                  </a:lnTo>
                </a:path>
              </a:pathLst>
            </a:custGeom>
            <a:ln w="3175">
              <a:solidFill>
                <a:srgbClr val="565658"/>
              </a:solidFill>
            </a:ln>
          </p:spPr>
          <p:txBody>
            <a:bodyPr wrap="square" lIns="0" tIns="0" rIns="0" bIns="0" rtlCol="0"/>
            <a:lstStyle/>
            <a:p/>
          </p:txBody>
        </p:sp>
        <p:sp>
          <p:nvSpPr>
            <p:cNvPr id="2876" name="object 2876" descr=""/>
            <p:cNvSpPr/>
            <p:nvPr/>
          </p:nvSpPr>
          <p:spPr>
            <a:xfrm>
              <a:off x="6037720" y="2517762"/>
              <a:ext cx="10160" cy="19685"/>
            </a:xfrm>
            <a:custGeom>
              <a:avLst/>
              <a:gdLst/>
              <a:ahLst/>
              <a:cxnLst/>
              <a:rect l="l" t="t" r="r" b="b"/>
              <a:pathLst>
                <a:path w="10160" h="19685">
                  <a:moveTo>
                    <a:pt x="9715" y="0"/>
                  </a:moveTo>
                  <a:lnTo>
                    <a:pt x="4343" y="0"/>
                  </a:lnTo>
                  <a:lnTo>
                    <a:pt x="0" y="4356"/>
                  </a:lnTo>
                  <a:lnTo>
                    <a:pt x="0" y="9715"/>
                  </a:lnTo>
                  <a:lnTo>
                    <a:pt x="0" y="15074"/>
                  </a:lnTo>
                  <a:lnTo>
                    <a:pt x="4343" y="19431"/>
                  </a:lnTo>
                  <a:lnTo>
                    <a:pt x="9715" y="19431"/>
                  </a:lnTo>
                </a:path>
              </a:pathLst>
            </a:custGeom>
            <a:ln w="3175">
              <a:solidFill>
                <a:srgbClr val="565658"/>
              </a:solidFill>
            </a:ln>
          </p:spPr>
          <p:txBody>
            <a:bodyPr wrap="square" lIns="0" tIns="0" rIns="0" bIns="0" rtlCol="0"/>
            <a:lstStyle/>
            <a:p/>
          </p:txBody>
        </p:sp>
        <p:sp>
          <p:nvSpPr>
            <p:cNvPr id="2877" name="object 2877" descr=""/>
            <p:cNvSpPr/>
            <p:nvPr/>
          </p:nvSpPr>
          <p:spPr>
            <a:xfrm>
              <a:off x="6038357" y="2518194"/>
              <a:ext cx="635" cy="635"/>
            </a:xfrm>
            <a:custGeom>
              <a:avLst/>
              <a:gdLst/>
              <a:ahLst/>
              <a:cxnLst/>
              <a:rect l="l" t="t" r="r" b="b"/>
              <a:pathLst>
                <a:path w="635" h="635">
                  <a:moveTo>
                    <a:pt x="0" y="634"/>
                  </a:moveTo>
                  <a:lnTo>
                    <a:pt x="266" y="520"/>
                  </a:lnTo>
                  <a:lnTo>
                    <a:pt x="457" y="279"/>
                  </a:lnTo>
                  <a:lnTo>
                    <a:pt x="495" y="0"/>
                  </a:lnTo>
                </a:path>
              </a:pathLst>
            </a:custGeom>
            <a:ln w="3175">
              <a:solidFill>
                <a:srgbClr val="565658"/>
              </a:solidFill>
            </a:ln>
          </p:spPr>
          <p:txBody>
            <a:bodyPr wrap="square" lIns="0" tIns="0" rIns="0" bIns="0" rtlCol="0"/>
            <a:lstStyle/>
            <a:p/>
          </p:txBody>
        </p:sp>
        <p:sp>
          <p:nvSpPr>
            <p:cNvPr id="2878" name="object 2878" descr=""/>
            <p:cNvSpPr/>
            <p:nvPr/>
          </p:nvSpPr>
          <p:spPr>
            <a:xfrm>
              <a:off x="6038542" y="2517434"/>
              <a:ext cx="635" cy="1270"/>
            </a:xfrm>
            <a:custGeom>
              <a:avLst/>
              <a:gdLst/>
              <a:ahLst/>
              <a:cxnLst/>
              <a:rect l="l" t="t" r="r" b="b"/>
              <a:pathLst>
                <a:path w="635" h="1269">
                  <a:moveTo>
                    <a:pt x="304" y="749"/>
                  </a:moveTo>
                  <a:lnTo>
                    <a:pt x="342" y="482"/>
                  </a:lnTo>
                  <a:lnTo>
                    <a:pt x="215" y="177"/>
                  </a:lnTo>
                  <a:lnTo>
                    <a:pt x="0" y="0"/>
                  </a:lnTo>
                </a:path>
              </a:pathLst>
            </a:custGeom>
            <a:ln w="3175">
              <a:solidFill>
                <a:srgbClr val="565658"/>
              </a:solidFill>
            </a:ln>
          </p:spPr>
          <p:txBody>
            <a:bodyPr wrap="square" lIns="0" tIns="0" rIns="0" bIns="0" rtlCol="0"/>
            <a:lstStyle/>
            <a:p/>
          </p:txBody>
        </p:sp>
        <p:sp>
          <p:nvSpPr>
            <p:cNvPr id="2879" name="object 2879" descr=""/>
            <p:cNvSpPr/>
            <p:nvPr/>
          </p:nvSpPr>
          <p:spPr>
            <a:xfrm>
              <a:off x="6037248" y="2517328"/>
              <a:ext cx="635" cy="1270"/>
            </a:xfrm>
            <a:custGeom>
              <a:avLst/>
              <a:gdLst/>
              <a:ahLst/>
              <a:cxnLst/>
              <a:rect l="l" t="t" r="r" b="b"/>
              <a:pathLst>
                <a:path w="635" h="1269">
                  <a:moveTo>
                    <a:pt x="482" y="0"/>
                  </a:moveTo>
                  <a:lnTo>
                    <a:pt x="215" y="127"/>
                  </a:lnTo>
                  <a:lnTo>
                    <a:pt x="38" y="368"/>
                  </a:lnTo>
                  <a:lnTo>
                    <a:pt x="0" y="660"/>
                  </a:lnTo>
                </a:path>
              </a:pathLst>
            </a:custGeom>
            <a:ln w="3175">
              <a:solidFill>
                <a:srgbClr val="565658"/>
              </a:solidFill>
            </a:ln>
          </p:spPr>
          <p:txBody>
            <a:bodyPr wrap="square" lIns="0" tIns="0" rIns="0" bIns="0" rtlCol="0"/>
            <a:lstStyle/>
            <a:p/>
          </p:txBody>
        </p:sp>
        <p:sp>
          <p:nvSpPr>
            <p:cNvPr id="2880" name="object 2880" descr=""/>
            <p:cNvSpPr/>
            <p:nvPr/>
          </p:nvSpPr>
          <p:spPr>
            <a:xfrm>
              <a:off x="6037209" y="2517973"/>
              <a:ext cx="635" cy="1270"/>
            </a:xfrm>
            <a:custGeom>
              <a:avLst/>
              <a:gdLst/>
              <a:ahLst/>
              <a:cxnLst/>
              <a:rect l="l" t="t" r="r" b="b"/>
              <a:pathLst>
                <a:path w="635" h="1269">
                  <a:moveTo>
                    <a:pt x="38" y="0"/>
                  </a:moveTo>
                  <a:lnTo>
                    <a:pt x="0" y="292"/>
                  </a:lnTo>
                  <a:lnTo>
                    <a:pt x="114" y="571"/>
                  </a:lnTo>
                  <a:lnTo>
                    <a:pt x="330" y="762"/>
                  </a:lnTo>
                </a:path>
              </a:pathLst>
            </a:custGeom>
            <a:ln w="3175">
              <a:solidFill>
                <a:srgbClr val="565658"/>
              </a:solidFill>
            </a:ln>
          </p:spPr>
          <p:txBody>
            <a:bodyPr wrap="square" lIns="0" tIns="0" rIns="0" bIns="0" rtlCol="0"/>
            <a:lstStyle/>
            <a:p/>
          </p:txBody>
        </p:sp>
        <p:sp>
          <p:nvSpPr>
            <p:cNvPr id="2881" name="object 2881" descr=""/>
            <p:cNvSpPr/>
            <p:nvPr/>
          </p:nvSpPr>
          <p:spPr>
            <a:xfrm>
              <a:off x="6037731" y="2517224"/>
              <a:ext cx="1270" cy="635"/>
            </a:xfrm>
            <a:custGeom>
              <a:avLst/>
              <a:gdLst/>
              <a:ahLst/>
              <a:cxnLst/>
              <a:rect l="l" t="t" r="r" b="b"/>
              <a:pathLst>
                <a:path w="1270" h="635">
                  <a:moveTo>
                    <a:pt x="800" y="215"/>
                  </a:moveTo>
                  <a:lnTo>
                    <a:pt x="558" y="25"/>
                  </a:lnTo>
                  <a:lnTo>
                    <a:pt x="266" y="0"/>
                  </a:lnTo>
                  <a:lnTo>
                    <a:pt x="0" y="114"/>
                  </a:lnTo>
                </a:path>
              </a:pathLst>
            </a:custGeom>
            <a:ln w="3175">
              <a:solidFill>
                <a:srgbClr val="565658"/>
              </a:solidFill>
            </a:ln>
          </p:spPr>
          <p:txBody>
            <a:bodyPr wrap="square" lIns="0" tIns="0" rIns="0" bIns="0" rtlCol="0"/>
            <a:lstStyle/>
            <a:p/>
          </p:txBody>
        </p:sp>
        <p:sp>
          <p:nvSpPr>
            <p:cNvPr id="2882" name="object 2882" descr=""/>
            <p:cNvSpPr/>
            <p:nvPr/>
          </p:nvSpPr>
          <p:spPr>
            <a:xfrm>
              <a:off x="6037557" y="2518730"/>
              <a:ext cx="1270" cy="635"/>
            </a:xfrm>
            <a:custGeom>
              <a:avLst/>
              <a:gdLst/>
              <a:ahLst/>
              <a:cxnLst/>
              <a:rect l="l" t="t" r="r" b="b"/>
              <a:pathLst>
                <a:path w="1270" h="635">
                  <a:moveTo>
                    <a:pt x="0" y="0"/>
                  </a:moveTo>
                  <a:lnTo>
                    <a:pt x="228" y="177"/>
                  </a:lnTo>
                  <a:lnTo>
                    <a:pt x="533" y="215"/>
                  </a:lnTo>
                  <a:lnTo>
                    <a:pt x="800" y="101"/>
                  </a:lnTo>
                </a:path>
              </a:pathLst>
            </a:custGeom>
            <a:ln w="3175">
              <a:solidFill>
                <a:srgbClr val="565658"/>
              </a:solidFill>
            </a:ln>
          </p:spPr>
          <p:txBody>
            <a:bodyPr wrap="square" lIns="0" tIns="0" rIns="0" bIns="0" rtlCol="0"/>
            <a:lstStyle/>
            <a:p/>
          </p:txBody>
        </p:sp>
        <p:sp>
          <p:nvSpPr>
            <p:cNvPr id="2883" name="object 2883" descr=""/>
            <p:cNvSpPr/>
            <p:nvPr/>
          </p:nvSpPr>
          <p:spPr>
            <a:xfrm>
              <a:off x="6036264" y="2516294"/>
              <a:ext cx="3810" cy="3810"/>
            </a:xfrm>
            <a:custGeom>
              <a:avLst/>
              <a:gdLst/>
              <a:ahLst/>
              <a:cxnLst/>
              <a:rect l="l" t="t" r="r" b="b"/>
              <a:pathLst>
                <a:path w="3810" h="3810">
                  <a:moveTo>
                    <a:pt x="3555" y="1790"/>
                  </a:moveTo>
                  <a:lnTo>
                    <a:pt x="3555" y="812"/>
                  </a:lnTo>
                  <a:lnTo>
                    <a:pt x="2768" y="0"/>
                  </a:lnTo>
                  <a:lnTo>
                    <a:pt x="1777" y="0"/>
                  </a:lnTo>
                  <a:lnTo>
                    <a:pt x="787" y="0"/>
                  </a:lnTo>
                  <a:lnTo>
                    <a:pt x="0" y="812"/>
                  </a:lnTo>
                  <a:lnTo>
                    <a:pt x="0" y="1790"/>
                  </a:lnTo>
                  <a:lnTo>
                    <a:pt x="0" y="2768"/>
                  </a:lnTo>
                  <a:lnTo>
                    <a:pt x="787" y="3581"/>
                  </a:lnTo>
                  <a:lnTo>
                    <a:pt x="1777" y="3581"/>
                  </a:lnTo>
                  <a:lnTo>
                    <a:pt x="2768" y="3581"/>
                  </a:lnTo>
                  <a:lnTo>
                    <a:pt x="3555" y="2768"/>
                  </a:lnTo>
                  <a:lnTo>
                    <a:pt x="3555" y="1790"/>
                  </a:lnTo>
                  <a:close/>
                </a:path>
              </a:pathLst>
            </a:custGeom>
            <a:ln w="3175">
              <a:solidFill>
                <a:srgbClr val="565658"/>
              </a:solidFill>
            </a:ln>
          </p:spPr>
          <p:txBody>
            <a:bodyPr wrap="square" lIns="0" tIns="0" rIns="0" bIns="0" rtlCol="0"/>
            <a:lstStyle/>
            <a:p/>
          </p:txBody>
        </p:sp>
        <p:sp>
          <p:nvSpPr>
            <p:cNvPr id="2884" name="object 2884" descr=""/>
            <p:cNvSpPr/>
            <p:nvPr/>
          </p:nvSpPr>
          <p:spPr>
            <a:xfrm>
              <a:off x="6036459" y="2516484"/>
              <a:ext cx="3175" cy="3810"/>
            </a:xfrm>
            <a:custGeom>
              <a:avLst/>
              <a:gdLst/>
              <a:ahLst/>
              <a:cxnLst/>
              <a:rect l="l" t="t" r="r" b="b"/>
              <a:pathLst>
                <a:path w="3175" h="3810">
                  <a:moveTo>
                    <a:pt x="3175" y="1600"/>
                  </a:moveTo>
                  <a:lnTo>
                    <a:pt x="3175" y="723"/>
                  </a:lnTo>
                  <a:lnTo>
                    <a:pt x="2463" y="0"/>
                  </a:lnTo>
                  <a:lnTo>
                    <a:pt x="1587" y="0"/>
                  </a:lnTo>
                  <a:lnTo>
                    <a:pt x="711" y="0"/>
                  </a:lnTo>
                  <a:lnTo>
                    <a:pt x="0" y="723"/>
                  </a:lnTo>
                  <a:lnTo>
                    <a:pt x="0" y="1600"/>
                  </a:lnTo>
                  <a:lnTo>
                    <a:pt x="0" y="2476"/>
                  </a:lnTo>
                  <a:lnTo>
                    <a:pt x="711" y="3200"/>
                  </a:lnTo>
                  <a:lnTo>
                    <a:pt x="1587" y="3200"/>
                  </a:lnTo>
                  <a:lnTo>
                    <a:pt x="2463" y="3200"/>
                  </a:lnTo>
                  <a:lnTo>
                    <a:pt x="3175" y="2476"/>
                  </a:lnTo>
                  <a:lnTo>
                    <a:pt x="3175" y="1600"/>
                  </a:lnTo>
                  <a:close/>
                </a:path>
              </a:pathLst>
            </a:custGeom>
            <a:ln w="3175">
              <a:solidFill>
                <a:srgbClr val="565658"/>
              </a:solidFill>
            </a:ln>
          </p:spPr>
          <p:txBody>
            <a:bodyPr wrap="square" lIns="0" tIns="0" rIns="0" bIns="0" rtlCol="0"/>
            <a:lstStyle/>
            <a:p/>
          </p:txBody>
        </p:sp>
        <p:sp>
          <p:nvSpPr>
            <p:cNvPr id="2885" name="object 2885" descr=""/>
            <p:cNvSpPr/>
            <p:nvPr/>
          </p:nvSpPr>
          <p:spPr>
            <a:xfrm>
              <a:off x="6037916" y="2518646"/>
              <a:ext cx="1270" cy="635"/>
            </a:xfrm>
            <a:custGeom>
              <a:avLst/>
              <a:gdLst/>
              <a:ahLst/>
              <a:cxnLst/>
              <a:rect l="l" t="t" r="r" b="b"/>
              <a:pathLst>
                <a:path w="1270" h="635">
                  <a:moveTo>
                    <a:pt x="0" y="368"/>
                  </a:moveTo>
                  <a:lnTo>
                    <a:pt x="342" y="406"/>
                  </a:lnTo>
                  <a:lnTo>
                    <a:pt x="673" y="266"/>
                  </a:lnTo>
                  <a:lnTo>
                    <a:pt x="863" y="0"/>
                  </a:lnTo>
                </a:path>
              </a:pathLst>
            </a:custGeom>
            <a:ln w="3175">
              <a:solidFill>
                <a:srgbClr val="565658"/>
              </a:solidFill>
            </a:ln>
          </p:spPr>
          <p:txBody>
            <a:bodyPr wrap="square" lIns="0" tIns="0" rIns="0" bIns="0" rtlCol="0"/>
            <a:lstStyle/>
            <a:p/>
          </p:txBody>
        </p:sp>
        <p:sp>
          <p:nvSpPr>
            <p:cNvPr id="2886" name="object 2886" descr=""/>
            <p:cNvSpPr/>
            <p:nvPr/>
          </p:nvSpPr>
          <p:spPr>
            <a:xfrm>
              <a:off x="6037061" y="2517514"/>
              <a:ext cx="635" cy="1270"/>
            </a:xfrm>
            <a:custGeom>
              <a:avLst/>
              <a:gdLst/>
              <a:ahLst/>
              <a:cxnLst/>
              <a:rect l="l" t="t" r="r" b="b"/>
              <a:pathLst>
                <a:path w="635" h="1269">
                  <a:moveTo>
                    <a:pt x="241" y="0"/>
                  </a:moveTo>
                  <a:lnTo>
                    <a:pt x="38" y="266"/>
                  </a:lnTo>
                  <a:lnTo>
                    <a:pt x="0" y="622"/>
                  </a:lnTo>
                  <a:lnTo>
                    <a:pt x="114" y="927"/>
                  </a:lnTo>
                </a:path>
              </a:pathLst>
            </a:custGeom>
            <a:ln w="3175">
              <a:solidFill>
                <a:srgbClr val="565658"/>
              </a:solidFill>
            </a:ln>
          </p:spPr>
          <p:txBody>
            <a:bodyPr wrap="square" lIns="0" tIns="0" rIns="0" bIns="0" rtlCol="0"/>
            <a:lstStyle/>
            <a:p/>
          </p:txBody>
        </p:sp>
        <p:sp>
          <p:nvSpPr>
            <p:cNvPr id="2887" name="object 2887" descr=""/>
            <p:cNvSpPr/>
            <p:nvPr/>
          </p:nvSpPr>
          <p:spPr>
            <a:xfrm>
              <a:off x="6037178" y="2518444"/>
              <a:ext cx="1270" cy="635"/>
            </a:xfrm>
            <a:custGeom>
              <a:avLst/>
              <a:gdLst/>
              <a:ahLst/>
              <a:cxnLst/>
              <a:rect l="l" t="t" r="r" b="b"/>
              <a:pathLst>
                <a:path w="1270" h="635">
                  <a:moveTo>
                    <a:pt x="0" y="0"/>
                  </a:moveTo>
                  <a:lnTo>
                    <a:pt x="139" y="292"/>
                  </a:lnTo>
                  <a:lnTo>
                    <a:pt x="406" y="520"/>
                  </a:lnTo>
                  <a:lnTo>
                    <a:pt x="736" y="558"/>
                  </a:lnTo>
                </a:path>
              </a:pathLst>
            </a:custGeom>
            <a:ln w="3175">
              <a:solidFill>
                <a:srgbClr val="565658"/>
              </a:solidFill>
            </a:ln>
          </p:spPr>
          <p:txBody>
            <a:bodyPr wrap="square" lIns="0" tIns="0" rIns="0" bIns="0" rtlCol="0"/>
            <a:lstStyle/>
            <a:p/>
          </p:txBody>
        </p:sp>
        <p:sp>
          <p:nvSpPr>
            <p:cNvPr id="2888" name="object 2888" descr=""/>
            <p:cNvSpPr/>
            <p:nvPr/>
          </p:nvSpPr>
          <p:spPr>
            <a:xfrm>
              <a:off x="6037295" y="2517116"/>
              <a:ext cx="1270" cy="635"/>
            </a:xfrm>
            <a:custGeom>
              <a:avLst/>
              <a:gdLst/>
              <a:ahLst/>
              <a:cxnLst/>
              <a:rect l="l" t="t" r="r" b="b"/>
              <a:pathLst>
                <a:path w="1270" h="635">
                  <a:moveTo>
                    <a:pt x="876" y="38"/>
                  </a:moveTo>
                  <a:lnTo>
                    <a:pt x="546" y="0"/>
                  </a:lnTo>
                  <a:lnTo>
                    <a:pt x="215" y="127"/>
                  </a:lnTo>
                  <a:lnTo>
                    <a:pt x="0" y="393"/>
                  </a:lnTo>
                </a:path>
              </a:pathLst>
            </a:custGeom>
            <a:ln w="3175">
              <a:solidFill>
                <a:srgbClr val="565658"/>
              </a:solidFill>
            </a:ln>
          </p:spPr>
          <p:txBody>
            <a:bodyPr wrap="square" lIns="0" tIns="0" rIns="0" bIns="0" rtlCol="0"/>
            <a:lstStyle/>
            <a:p/>
          </p:txBody>
        </p:sp>
        <p:sp>
          <p:nvSpPr>
            <p:cNvPr id="2889" name="object 2889" descr=""/>
            <p:cNvSpPr/>
            <p:nvPr/>
          </p:nvSpPr>
          <p:spPr>
            <a:xfrm>
              <a:off x="6038173" y="2517166"/>
              <a:ext cx="1270" cy="635"/>
            </a:xfrm>
            <a:custGeom>
              <a:avLst/>
              <a:gdLst/>
              <a:ahLst/>
              <a:cxnLst/>
              <a:rect l="l" t="t" r="r" b="b"/>
              <a:pathLst>
                <a:path w="1270" h="635">
                  <a:moveTo>
                    <a:pt x="736" y="558"/>
                  </a:moveTo>
                  <a:lnTo>
                    <a:pt x="596" y="253"/>
                  </a:lnTo>
                  <a:lnTo>
                    <a:pt x="330" y="38"/>
                  </a:lnTo>
                  <a:lnTo>
                    <a:pt x="0" y="0"/>
                  </a:lnTo>
                </a:path>
              </a:pathLst>
            </a:custGeom>
            <a:ln w="3175">
              <a:solidFill>
                <a:srgbClr val="565658"/>
              </a:solidFill>
            </a:ln>
          </p:spPr>
          <p:txBody>
            <a:bodyPr wrap="square" lIns="0" tIns="0" rIns="0" bIns="0" rtlCol="0"/>
            <a:lstStyle/>
            <a:p/>
          </p:txBody>
        </p:sp>
        <p:sp>
          <p:nvSpPr>
            <p:cNvPr id="2890" name="object 2890" descr=""/>
            <p:cNvSpPr/>
            <p:nvPr/>
          </p:nvSpPr>
          <p:spPr>
            <a:xfrm>
              <a:off x="6038785" y="2517715"/>
              <a:ext cx="635" cy="1270"/>
            </a:xfrm>
            <a:custGeom>
              <a:avLst/>
              <a:gdLst/>
              <a:ahLst/>
              <a:cxnLst/>
              <a:rect l="l" t="t" r="r" b="b"/>
              <a:pathLst>
                <a:path w="635" h="1269">
                  <a:moveTo>
                    <a:pt x="0" y="939"/>
                  </a:moveTo>
                  <a:lnTo>
                    <a:pt x="203" y="673"/>
                  </a:lnTo>
                  <a:lnTo>
                    <a:pt x="241" y="317"/>
                  </a:lnTo>
                  <a:lnTo>
                    <a:pt x="127" y="0"/>
                  </a:lnTo>
                </a:path>
              </a:pathLst>
            </a:custGeom>
            <a:ln w="3175">
              <a:solidFill>
                <a:srgbClr val="565658"/>
              </a:solidFill>
            </a:ln>
          </p:spPr>
          <p:txBody>
            <a:bodyPr wrap="square" lIns="0" tIns="0" rIns="0" bIns="0" rtlCol="0"/>
            <a:lstStyle/>
            <a:p/>
          </p:txBody>
        </p:sp>
        <p:sp>
          <p:nvSpPr>
            <p:cNvPr id="2891" name="object 2891" descr=""/>
            <p:cNvSpPr/>
            <p:nvPr/>
          </p:nvSpPr>
          <p:spPr>
            <a:xfrm>
              <a:off x="5480714" y="2477281"/>
              <a:ext cx="635" cy="635"/>
            </a:xfrm>
            <a:custGeom>
              <a:avLst/>
              <a:gdLst/>
              <a:ahLst/>
              <a:cxnLst/>
              <a:rect l="l" t="t" r="r" b="b"/>
              <a:pathLst>
                <a:path w="635" h="635">
                  <a:moveTo>
                    <a:pt x="139" y="0"/>
                  </a:moveTo>
                  <a:lnTo>
                    <a:pt x="0" y="177"/>
                  </a:lnTo>
                </a:path>
              </a:pathLst>
            </a:custGeom>
            <a:ln w="3175">
              <a:solidFill>
                <a:srgbClr val="565658"/>
              </a:solidFill>
            </a:ln>
          </p:spPr>
          <p:txBody>
            <a:bodyPr wrap="square" lIns="0" tIns="0" rIns="0" bIns="0" rtlCol="0"/>
            <a:lstStyle/>
            <a:p/>
          </p:txBody>
        </p:sp>
        <p:sp>
          <p:nvSpPr>
            <p:cNvPr id="2892" name="object 2892" descr=""/>
            <p:cNvSpPr/>
            <p:nvPr/>
          </p:nvSpPr>
          <p:spPr>
            <a:xfrm>
              <a:off x="5482974" y="2483259"/>
              <a:ext cx="1905" cy="1905"/>
            </a:xfrm>
            <a:custGeom>
              <a:avLst/>
              <a:gdLst/>
              <a:ahLst/>
              <a:cxnLst/>
              <a:rect l="l" t="t" r="r" b="b"/>
              <a:pathLst>
                <a:path w="1904" h="1905">
                  <a:moveTo>
                    <a:pt x="0" y="0"/>
                  </a:moveTo>
                  <a:lnTo>
                    <a:pt x="0" y="723"/>
                  </a:lnTo>
                  <a:lnTo>
                    <a:pt x="571" y="1308"/>
                  </a:lnTo>
                  <a:lnTo>
                    <a:pt x="1295" y="1308"/>
                  </a:lnTo>
                </a:path>
              </a:pathLst>
            </a:custGeom>
            <a:ln w="3175">
              <a:solidFill>
                <a:srgbClr val="565658"/>
              </a:solidFill>
            </a:ln>
          </p:spPr>
          <p:txBody>
            <a:bodyPr wrap="square" lIns="0" tIns="0" rIns="0" bIns="0" rtlCol="0"/>
            <a:lstStyle/>
            <a:p/>
          </p:txBody>
        </p:sp>
        <p:sp>
          <p:nvSpPr>
            <p:cNvPr id="2893" name="object 2893" descr=""/>
            <p:cNvSpPr/>
            <p:nvPr/>
          </p:nvSpPr>
          <p:spPr>
            <a:xfrm>
              <a:off x="5481281" y="2507753"/>
              <a:ext cx="635" cy="635"/>
            </a:xfrm>
            <a:custGeom>
              <a:avLst/>
              <a:gdLst/>
              <a:ahLst/>
              <a:cxnLst/>
              <a:rect l="l" t="t" r="r" b="b"/>
              <a:pathLst>
                <a:path w="635" h="635">
                  <a:moveTo>
                    <a:pt x="0" y="0"/>
                  </a:moveTo>
                  <a:lnTo>
                    <a:pt x="0" y="165"/>
                  </a:lnTo>
                  <a:lnTo>
                    <a:pt x="279" y="304"/>
                  </a:lnTo>
                </a:path>
              </a:pathLst>
            </a:custGeom>
            <a:ln w="3175">
              <a:solidFill>
                <a:srgbClr val="565658"/>
              </a:solidFill>
            </a:ln>
          </p:spPr>
          <p:txBody>
            <a:bodyPr wrap="square" lIns="0" tIns="0" rIns="0" bIns="0" rtlCol="0"/>
            <a:lstStyle/>
            <a:p/>
          </p:txBody>
        </p:sp>
        <p:sp>
          <p:nvSpPr>
            <p:cNvPr id="2894" name="object 2894" descr=""/>
            <p:cNvSpPr/>
            <p:nvPr/>
          </p:nvSpPr>
          <p:spPr>
            <a:xfrm>
              <a:off x="5483091" y="2508034"/>
              <a:ext cx="635" cy="635"/>
            </a:xfrm>
            <a:custGeom>
              <a:avLst/>
              <a:gdLst/>
              <a:ahLst/>
              <a:cxnLst/>
              <a:rect l="l" t="t" r="r" b="b"/>
              <a:pathLst>
                <a:path w="635" h="635">
                  <a:moveTo>
                    <a:pt x="0" y="228"/>
                  </a:moveTo>
                  <a:lnTo>
                    <a:pt x="165" y="241"/>
                  </a:lnTo>
                  <a:lnTo>
                    <a:pt x="304" y="152"/>
                  </a:lnTo>
                  <a:lnTo>
                    <a:pt x="342" y="0"/>
                  </a:lnTo>
                </a:path>
              </a:pathLst>
            </a:custGeom>
            <a:ln w="3175">
              <a:solidFill>
                <a:srgbClr val="565658"/>
              </a:solidFill>
            </a:ln>
          </p:spPr>
          <p:txBody>
            <a:bodyPr wrap="square" lIns="0" tIns="0" rIns="0" bIns="0" rtlCol="0"/>
            <a:lstStyle/>
            <a:p/>
          </p:txBody>
        </p:sp>
        <p:sp>
          <p:nvSpPr>
            <p:cNvPr id="2895" name="object 2895" descr=""/>
            <p:cNvSpPr/>
            <p:nvPr/>
          </p:nvSpPr>
          <p:spPr>
            <a:xfrm>
              <a:off x="5483203" y="2504878"/>
              <a:ext cx="635" cy="3175"/>
            </a:xfrm>
            <a:custGeom>
              <a:avLst/>
              <a:gdLst/>
              <a:ahLst/>
              <a:cxnLst/>
              <a:rect l="l" t="t" r="r" b="b"/>
              <a:pathLst>
                <a:path w="635" h="3175">
                  <a:moveTo>
                    <a:pt x="266" y="3073"/>
                  </a:moveTo>
                  <a:lnTo>
                    <a:pt x="533" y="2057"/>
                  </a:lnTo>
                  <a:lnTo>
                    <a:pt x="444" y="952"/>
                  </a:lnTo>
                  <a:lnTo>
                    <a:pt x="0" y="0"/>
                  </a:lnTo>
                </a:path>
              </a:pathLst>
            </a:custGeom>
            <a:ln w="3175">
              <a:solidFill>
                <a:srgbClr val="565658"/>
              </a:solidFill>
            </a:ln>
          </p:spPr>
          <p:txBody>
            <a:bodyPr wrap="square" lIns="0" tIns="0" rIns="0" bIns="0" rtlCol="0"/>
            <a:lstStyle/>
            <a:p/>
          </p:txBody>
        </p:sp>
        <p:sp>
          <p:nvSpPr>
            <p:cNvPr id="2896" name="object 2896" descr=""/>
            <p:cNvSpPr/>
            <p:nvPr/>
          </p:nvSpPr>
          <p:spPr>
            <a:xfrm>
              <a:off x="5482713" y="2501850"/>
              <a:ext cx="1905" cy="2540"/>
            </a:xfrm>
            <a:custGeom>
              <a:avLst/>
              <a:gdLst/>
              <a:ahLst/>
              <a:cxnLst/>
              <a:rect l="l" t="t" r="r" b="b"/>
              <a:pathLst>
                <a:path w="1904" h="2539">
                  <a:moveTo>
                    <a:pt x="1612" y="0"/>
                  </a:moveTo>
                  <a:lnTo>
                    <a:pt x="723" y="0"/>
                  </a:lnTo>
                  <a:lnTo>
                    <a:pt x="0" y="723"/>
                  </a:lnTo>
                  <a:lnTo>
                    <a:pt x="0" y="1638"/>
                  </a:lnTo>
                  <a:lnTo>
                    <a:pt x="0" y="1854"/>
                  </a:lnTo>
                  <a:lnTo>
                    <a:pt x="38" y="2095"/>
                  </a:lnTo>
                  <a:lnTo>
                    <a:pt x="139" y="2324"/>
                  </a:lnTo>
                </a:path>
              </a:pathLst>
            </a:custGeom>
            <a:ln w="3175">
              <a:solidFill>
                <a:srgbClr val="565658"/>
              </a:solidFill>
            </a:ln>
          </p:spPr>
          <p:txBody>
            <a:bodyPr wrap="square" lIns="0" tIns="0" rIns="0" bIns="0" rtlCol="0"/>
            <a:lstStyle/>
            <a:p/>
          </p:txBody>
        </p:sp>
        <p:sp>
          <p:nvSpPr>
            <p:cNvPr id="2897" name="object 2897" descr=""/>
            <p:cNvSpPr/>
            <p:nvPr/>
          </p:nvSpPr>
          <p:spPr>
            <a:xfrm>
              <a:off x="5481793" y="2501528"/>
              <a:ext cx="2540" cy="2540"/>
            </a:xfrm>
            <a:custGeom>
              <a:avLst/>
              <a:gdLst/>
              <a:ahLst/>
              <a:cxnLst/>
              <a:rect l="l" t="t" r="r" b="b"/>
              <a:pathLst>
                <a:path w="2539" h="2539">
                  <a:moveTo>
                    <a:pt x="1955" y="0"/>
                  </a:moveTo>
                  <a:lnTo>
                    <a:pt x="876" y="0"/>
                  </a:lnTo>
                  <a:lnTo>
                    <a:pt x="0" y="863"/>
                  </a:lnTo>
                  <a:lnTo>
                    <a:pt x="0" y="1943"/>
                  </a:lnTo>
                </a:path>
              </a:pathLst>
            </a:custGeom>
            <a:ln w="3175">
              <a:solidFill>
                <a:srgbClr val="565658"/>
              </a:solidFill>
            </a:ln>
          </p:spPr>
          <p:txBody>
            <a:bodyPr wrap="square" lIns="0" tIns="0" rIns="0" bIns="0" rtlCol="0"/>
            <a:lstStyle/>
            <a:p/>
          </p:txBody>
        </p:sp>
        <p:sp>
          <p:nvSpPr>
            <p:cNvPr id="2898" name="object 2898" descr=""/>
            <p:cNvSpPr/>
            <p:nvPr/>
          </p:nvSpPr>
          <p:spPr>
            <a:xfrm>
              <a:off x="5490130" y="2505869"/>
              <a:ext cx="3810" cy="2540"/>
            </a:xfrm>
            <a:custGeom>
              <a:avLst/>
              <a:gdLst/>
              <a:ahLst/>
              <a:cxnLst/>
              <a:rect l="l" t="t" r="r" b="b"/>
              <a:pathLst>
                <a:path w="3810" h="2539">
                  <a:moveTo>
                    <a:pt x="0" y="0"/>
                  </a:moveTo>
                  <a:lnTo>
                    <a:pt x="749" y="1193"/>
                  </a:lnTo>
                  <a:lnTo>
                    <a:pt x="2019" y="1955"/>
                  </a:lnTo>
                  <a:lnTo>
                    <a:pt x="3403" y="2108"/>
                  </a:lnTo>
                </a:path>
              </a:pathLst>
            </a:custGeom>
            <a:ln w="3175">
              <a:solidFill>
                <a:srgbClr val="565658"/>
              </a:solidFill>
            </a:ln>
          </p:spPr>
          <p:txBody>
            <a:bodyPr wrap="square" lIns="0" tIns="0" rIns="0" bIns="0" rtlCol="0"/>
            <a:lstStyle/>
            <a:p/>
          </p:txBody>
        </p:sp>
        <p:sp>
          <p:nvSpPr>
            <p:cNvPr id="2899" name="object 2899" descr=""/>
            <p:cNvSpPr/>
            <p:nvPr/>
          </p:nvSpPr>
          <p:spPr>
            <a:xfrm>
              <a:off x="5475848" y="2506067"/>
              <a:ext cx="1905" cy="1905"/>
            </a:xfrm>
            <a:custGeom>
              <a:avLst/>
              <a:gdLst/>
              <a:ahLst/>
              <a:cxnLst/>
              <a:rect l="l" t="t" r="r" b="b"/>
              <a:pathLst>
                <a:path w="1904" h="1905">
                  <a:moveTo>
                    <a:pt x="0" y="0"/>
                  </a:moveTo>
                  <a:lnTo>
                    <a:pt x="0" y="939"/>
                  </a:lnTo>
                  <a:lnTo>
                    <a:pt x="698" y="1778"/>
                  </a:lnTo>
                  <a:lnTo>
                    <a:pt x="1638" y="1905"/>
                  </a:lnTo>
                </a:path>
              </a:pathLst>
            </a:custGeom>
            <a:ln w="3175">
              <a:solidFill>
                <a:srgbClr val="565658"/>
              </a:solidFill>
            </a:ln>
          </p:spPr>
          <p:txBody>
            <a:bodyPr wrap="square" lIns="0" tIns="0" rIns="0" bIns="0" rtlCol="0"/>
            <a:lstStyle/>
            <a:p/>
          </p:txBody>
        </p:sp>
        <p:sp>
          <p:nvSpPr>
            <p:cNvPr id="2900" name="object 2900" descr=""/>
            <p:cNvSpPr/>
            <p:nvPr/>
          </p:nvSpPr>
          <p:spPr>
            <a:xfrm>
              <a:off x="5494453" y="2501068"/>
              <a:ext cx="4445" cy="6985"/>
            </a:xfrm>
            <a:custGeom>
              <a:avLst/>
              <a:gdLst/>
              <a:ahLst/>
              <a:cxnLst/>
              <a:rect l="l" t="t" r="r" b="b"/>
              <a:pathLst>
                <a:path w="4445" h="6985">
                  <a:moveTo>
                    <a:pt x="0" y="6921"/>
                  </a:moveTo>
                  <a:lnTo>
                    <a:pt x="2476" y="6654"/>
                  </a:lnTo>
                  <a:lnTo>
                    <a:pt x="4305" y="4432"/>
                  </a:lnTo>
                  <a:lnTo>
                    <a:pt x="4025" y="1943"/>
                  </a:lnTo>
                  <a:lnTo>
                    <a:pt x="3975" y="1269"/>
                  </a:lnTo>
                  <a:lnTo>
                    <a:pt x="3746" y="596"/>
                  </a:lnTo>
                  <a:lnTo>
                    <a:pt x="3378" y="0"/>
                  </a:lnTo>
                </a:path>
              </a:pathLst>
            </a:custGeom>
            <a:ln w="3175">
              <a:solidFill>
                <a:srgbClr val="565658"/>
              </a:solidFill>
            </a:ln>
          </p:spPr>
          <p:txBody>
            <a:bodyPr wrap="square" lIns="0" tIns="0" rIns="0" bIns="0" rtlCol="0"/>
            <a:lstStyle/>
            <a:p/>
          </p:txBody>
        </p:sp>
        <p:sp>
          <p:nvSpPr>
            <p:cNvPr id="2901" name="object 2901" descr=""/>
            <p:cNvSpPr/>
            <p:nvPr/>
          </p:nvSpPr>
          <p:spPr>
            <a:xfrm>
              <a:off x="5480754" y="2506707"/>
              <a:ext cx="1270" cy="1905"/>
            </a:xfrm>
            <a:custGeom>
              <a:avLst/>
              <a:gdLst/>
              <a:ahLst/>
              <a:cxnLst/>
              <a:rect l="l" t="t" r="r" b="b"/>
              <a:pathLst>
                <a:path w="1270" h="1905">
                  <a:moveTo>
                    <a:pt x="0" y="1282"/>
                  </a:moveTo>
                  <a:lnTo>
                    <a:pt x="596" y="1155"/>
                  </a:lnTo>
                  <a:lnTo>
                    <a:pt x="1041" y="634"/>
                  </a:lnTo>
                  <a:lnTo>
                    <a:pt x="1041" y="0"/>
                  </a:lnTo>
                </a:path>
              </a:pathLst>
            </a:custGeom>
            <a:ln w="3175">
              <a:solidFill>
                <a:srgbClr val="565658"/>
              </a:solidFill>
            </a:ln>
          </p:spPr>
          <p:txBody>
            <a:bodyPr wrap="square" lIns="0" tIns="0" rIns="0" bIns="0" rtlCol="0"/>
            <a:lstStyle/>
            <a:p/>
          </p:txBody>
        </p:sp>
        <p:sp>
          <p:nvSpPr>
            <p:cNvPr id="2902" name="object 2902" descr=""/>
            <p:cNvSpPr/>
            <p:nvPr/>
          </p:nvSpPr>
          <p:spPr>
            <a:xfrm>
              <a:off x="5492334" y="2501811"/>
              <a:ext cx="3810" cy="3810"/>
            </a:xfrm>
            <a:custGeom>
              <a:avLst/>
              <a:gdLst/>
              <a:ahLst/>
              <a:cxnLst/>
              <a:rect l="l" t="t" r="r" b="b"/>
              <a:pathLst>
                <a:path w="3810" h="3810">
                  <a:moveTo>
                    <a:pt x="3301" y="1663"/>
                  </a:moveTo>
                  <a:lnTo>
                    <a:pt x="3301" y="749"/>
                  </a:lnTo>
                  <a:lnTo>
                    <a:pt x="2565" y="0"/>
                  </a:lnTo>
                  <a:lnTo>
                    <a:pt x="1650" y="0"/>
                  </a:lnTo>
                  <a:lnTo>
                    <a:pt x="723" y="0"/>
                  </a:lnTo>
                  <a:lnTo>
                    <a:pt x="0" y="749"/>
                  </a:lnTo>
                  <a:lnTo>
                    <a:pt x="0" y="1663"/>
                  </a:lnTo>
                  <a:lnTo>
                    <a:pt x="0" y="2578"/>
                  </a:lnTo>
                  <a:lnTo>
                    <a:pt x="723" y="3314"/>
                  </a:lnTo>
                  <a:lnTo>
                    <a:pt x="1650" y="3314"/>
                  </a:lnTo>
                  <a:lnTo>
                    <a:pt x="2565" y="3314"/>
                  </a:lnTo>
                  <a:lnTo>
                    <a:pt x="3301" y="2578"/>
                  </a:lnTo>
                  <a:lnTo>
                    <a:pt x="3301" y="1663"/>
                  </a:lnTo>
                  <a:close/>
                </a:path>
              </a:pathLst>
            </a:custGeom>
            <a:ln w="3175">
              <a:solidFill>
                <a:srgbClr val="565658"/>
              </a:solidFill>
            </a:ln>
          </p:spPr>
          <p:txBody>
            <a:bodyPr wrap="square" lIns="0" tIns="0" rIns="0" bIns="0" rtlCol="0"/>
            <a:lstStyle/>
            <a:p/>
          </p:txBody>
        </p:sp>
        <p:sp>
          <p:nvSpPr>
            <p:cNvPr id="2903" name="object 2903" descr=""/>
            <p:cNvSpPr/>
            <p:nvPr/>
          </p:nvSpPr>
          <p:spPr>
            <a:xfrm>
              <a:off x="5476165" y="2506067"/>
              <a:ext cx="1905" cy="1905"/>
            </a:xfrm>
            <a:custGeom>
              <a:avLst/>
              <a:gdLst/>
              <a:ahLst/>
              <a:cxnLst/>
              <a:rect l="l" t="t" r="r" b="b"/>
              <a:pathLst>
                <a:path w="1904" h="1905">
                  <a:moveTo>
                    <a:pt x="0" y="0"/>
                  </a:moveTo>
                  <a:lnTo>
                    <a:pt x="0" y="787"/>
                  </a:lnTo>
                  <a:lnTo>
                    <a:pt x="571" y="1447"/>
                  </a:lnTo>
                  <a:lnTo>
                    <a:pt x="1333" y="1600"/>
                  </a:lnTo>
                </a:path>
              </a:pathLst>
            </a:custGeom>
            <a:ln w="3175">
              <a:solidFill>
                <a:srgbClr val="565658"/>
              </a:solidFill>
            </a:ln>
          </p:spPr>
          <p:txBody>
            <a:bodyPr wrap="square" lIns="0" tIns="0" rIns="0" bIns="0" rtlCol="0"/>
            <a:lstStyle/>
            <a:p/>
          </p:txBody>
        </p:sp>
        <p:sp>
          <p:nvSpPr>
            <p:cNvPr id="2904" name="object 2904" descr=""/>
            <p:cNvSpPr/>
            <p:nvPr/>
          </p:nvSpPr>
          <p:spPr>
            <a:xfrm>
              <a:off x="5480723" y="2506727"/>
              <a:ext cx="1270" cy="1270"/>
            </a:xfrm>
            <a:custGeom>
              <a:avLst/>
              <a:gdLst/>
              <a:ahLst/>
              <a:cxnLst/>
              <a:rect l="l" t="t" r="r" b="b"/>
              <a:pathLst>
                <a:path w="1270" h="1269">
                  <a:moveTo>
                    <a:pt x="0" y="939"/>
                  </a:moveTo>
                  <a:lnTo>
                    <a:pt x="444" y="825"/>
                  </a:lnTo>
                  <a:lnTo>
                    <a:pt x="749" y="444"/>
                  </a:lnTo>
                  <a:lnTo>
                    <a:pt x="749" y="0"/>
                  </a:lnTo>
                </a:path>
              </a:pathLst>
            </a:custGeom>
            <a:ln w="3175">
              <a:solidFill>
                <a:srgbClr val="565658"/>
              </a:solidFill>
            </a:ln>
          </p:spPr>
          <p:txBody>
            <a:bodyPr wrap="square" lIns="0" tIns="0" rIns="0" bIns="0" rtlCol="0"/>
            <a:lstStyle/>
            <a:p/>
          </p:txBody>
        </p:sp>
        <p:sp>
          <p:nvSpPr>
            <p:cNvPr id="2905" name="object 2905" descr=""/>
            <p:cNvSpPr/>
            <p:nvPr/>
          </p:nvSpPr>
          <p:spPr>
            <a:xfrm>
              <a:off x="5481488" y="2501205"/>
              <a:ext cx="2540" cy="2540"/>
            </a:xfrm>
            <a:custGeom>
              <a:avLst/>
              <a:gdLst/>
              <a:ahLst/>
              <a:cxnLst/>
              <a:rect l="l" t="t" r="r" b="b"/>
              <a:pathLst>
                <a:path w="2539" h="2539">
                  <a:moveTo>
                    <a:pt x="2260" y="0"/>
                  </a:moveTo>
                  <a:lnTo>
                    <a:pt x="1015" y="0"/>
                  </a:lnTo>
                  <a:lnTo>
                    <a:pt x="0" y="1016"/>
                  </a:lnTo>
                  <a:lnTo>
                    <a:pt x="0" y="2273"/>
                  </a:lnTo>
                </a:path>
              </a:pathLst>
            </a:custGeom>
            <a:ln w="3175">
              <a:solidFill>
                <a:srgbClr val="565658"/>
              </a:solidFill>
            </a:ln>
          </p:spPr>
          <p:txBody>
            <a:bodyPr wrap="square" lIns="0" tIns="0" rIns="0" bIns="0" rtlCol="0"/>
            <a:lstStyle/>
            <a:p/>
          </p:txBody>
        </p:sp>
        <p:sp>
          <p:nvSpPr>
            <p:cNvPr id="2906" name="object 2906" descr=""/>
            <p:cNvSpPr/>
            <p:nvPr/>
          </p:nvSpPr>
          <p:spPr>
            <a:xfrm>
              <a:off x="5490422" y="2505707"/>
              <a:ext cx="3175" cy="2540"/>
            </a:xfrm>
            <a:custGeom>
              <a:avLst/>
              <a:gdLst/>
              <a:ahLst/>
              <a:cxnLst/>
              <a:rect l="l" t="t" r="r" b="b"/>
              <a:pathLst>
                <a:path w="3175" h="2539">
                  <a:moveTo>
                    <a:pt x="0" y="0"/>
                  </a:moveTo>
                  <a:lnTo>
                    <a:pt x="685" y="1104"/>
                  </a:lnTo>
                  <a:lnTo>
                    <a:pt x="1828" y="1828"/>
                  </a:lnTo>
                  <a:lnTo>
                    <a:pt x="3124" y="1955"/>
                  </a:lnTo>
                </a:path>
              </a:pathLst>
            </a:custGeom>
            <a:ln w="3175">
              <a:solidFill>
                <a:srgbClr val="565658"/>
              </a:solidFill>
            </a:ln>
          </p:spPr>
          <p:txBody>
            <a:bodyPr wrap="square" lIns="0" tIns="0" rIns="0" bIns="0" rtlCol="0"/>
            <a:lstStyle/>
            <a:p/>
          </p:txBody>
        </p:sp>
        <p:sp>
          <p:nvSpPr>
            <p:cNvPr id="2907" name="object 2907" descr=""/>
            <p:cNvSpPr/>
            <p:nvPr/>
          </p:nvSpPr>
          <p:spPr>
            <a:xfrm>
              <a:off x="5494421" y="2501241"/>
              <a:ext cx="4445" cy="6985"/>
            </a:xfrm>
            <a:custGeom>
              <a:avLst/>
              <a:gdLst/>
              <a:ahLst/>
              <a:cxnLst/>
              <a:rect l="l" t="t" r="r" b="b"/>
              <a:pathLst>
                <a:path w="4445" h="6985">
                  <a:moveTo>
                    <a:pt x="0" y="6426"/>
                  </a:moveTo>
                  <a:lnTo>
                    <a:pt x="2311" y="6172"/>
                  </a:lnTo>
                  <a:lnTo>
                    <a:pt x="3975" y="4102"/>
                  </a:lnTo>
                  <a:lnTo>
                    <a:pt x="3733" y="1790"/>
                  </a:lnTo>
                  <a:lnTo>
                    <a:pt x="3670" y="1168"/>
                  </a:lnTo>
                  <a:lnTo>
                    <a:pt x="3467" y="533"/>
                  </a:lnTo>
                  <a:lnTo>
                    <a:pt x="3136" y="0"/>
                  </a:lnTo>
                </a:path>
              </a:pathLst>
            </a:custGeom>
            <a:ln w="3175">
              <a:solidFill>
                <a:srgbClr val="565658"/>
              </a:solidFill>
            </a:ln>
          </p:spPr>
          <p:txBody>
            <a:bodyPr wrap="square" lIns="0" tIns="0" rIns="0" bIns="0" rtlCol="0"/>
            <a:lstStyle/>
            <a:p/>
          </p:txBody>
        </p:sp>
        <p:sp>
          <p:nvSpPr>
            <p:cNvPr id="2908" name="object 2908" descr=""/>
            <p:cNvSpPr/>
            <p:nvPr/>
          </p:nvSpPr>
          <p:spPr>
            <a:xfrm>
              <a:off x="5541211" y="2552626"/>
              <a:ext cx="5715" cy="5715"/>
            </a:xfrm>
            <a:custGeom>
              <a:avLst/>
              <a:gdLst/>
              <a:ahLst/>
              <a:cxnLst/>
              <a:rect l="l" t="t" r="r" b="b"/>
              <a:pathLst>
                <a:path w="5714" h="5714">
                  <a:moveTo>
                    <a:pt x="5181" y="2578"/>
                  </a:moveTo>
                  <a:lnTo>
                    <a:pt x="5181" y="1155"/>
                  </a:lnTo>
                  <a:lnTo>
                    <a:pt x="4000" y="0"/>
                  </a:lnTo>
                  <a:lnTo>
                    <a:pt x="2578" y="0"/>
                  </a:lnTo>
                  <a:lnTo>
                    <a:pt x="1155" y="0"/>
                  </a:lnTo>
                  <a:lnTo>
                    <a:pt x="0" y="1155"/>
                  </a:lnTo>
                  <a:lnTo>
                    <a:pt x="0" y="2578"/>
                  </a:lnTo>
                  <a:lnTo>
                    <a:pt x="0" y="4000"/>
                  </a:lnTo>
                  <a:lnTo>
                    <a:pt x="1155" y="5181"/>
                  </a:lnTo>
                  <a:lnTo>
                    <a:pt x="2578" y="5181"/>
                  </a:lnTo>
                  <a:lnTo>
                    <a:pt x="4000" y="5181"/>
                  </a:lnTo>
                  <a:lnTo>
                    <a:pt x="5181" y="4000"/>
                  </a:lnTo>
                  <a:lnTo>
                    <a:pt x="5181" y="2578"/>
                  </a:lnTo>
                  <a:close/>
                </a:path>
              </a:pathLst>
            </a:custGeom>
            <a:ln w="3175">
              <a:solidFill>
                <a:srgbClr val="565658"/>
              </a:solidFill>
            </a:ln>
          </p:spPr>
          <p:txBody>
            <a:bodyPr wrap="square" lIns="0" tIns="0" rIns="0" bIns="0" rtlCol="0"/>
            <a:lstStyle/>
            <a:p/>
          </p:txBody>
        </p:sp>
        <p:sp>
          <p:nvSpPr>
            <p:cNvPr id="2909" name="object 2909" descr=""/>
            <p:cNvSpPr/>
            <p:nvPr/>
          </p:nvSpPr>
          <p:spPr>
            <a:xfrm>
              <a:off x="5540938" y="2552359"/>
              <a:ext cx="5715" cy="5715"/>
            </a:xfrm>
            <a:custGeom>
              <a:avLst/>
              <a:gdLst/>
              <a:ahLst/>
              <a:cxnLst/>
              <a:rect l="l" t="t" r="r" b="b"/>
              <a:pathLst>
                <a:path w="5714" h="5714">
                  <a:moveTo>
                    <a:pt x="5702" y="2844"/>
                  </a:moveTo>
                  <a:lnTo>
                    <a:pt x="5702" y="1270"/>
                  </a:lnTo>
                  <a:lnTo>
                    <a:pt x="4419" y="0"/>
                  </a:lnTo>
                  <a:lnTo>
                    <a:pt x="2857" y="0"/>
                  </a:lnTo>
                  <a:lnTo>
                    <a:pt x="1282" y="0"/>
                  </a:lnTo>
                  <a:lnTo>
                    <a:pt x="0" y="1270"/>
                  </a:lnTo>
                  <a:lnTo>
                    <a:pt x="0" y="2844"/>
                  </a:lnTo>
                  <a:lnTo>
                    <a:pt x="0" y="4406"/>
                  </a:lnTo>
                  <a:lnTo>
                    <a:pt x="1282" y="5689"/>
                  </a:lnTo>
                  <a:lnTo>
                    <a:pt x="2857" y="5689"/>
                  </a:lnTo>
                  <a:lnTo>
                    <a:pt x="4419" y="5689"/>
                  </a:lnTo>
                  <a:lnTo>
                    <a:pt x="5702" y="4406"/>
                  </a:lnTo>
                  <a:lnTo>
                    <a:pt x="5702" y="2844"/>
                  </a:lnTo>
                  <a:close/>
                </a:path>
              </a:pathLst>
            </a:custGeom>
            <a:ln w="3175">
              <a:solidFill>
                <a:srgbClr val="565658"/>
              </a:solidFill>
            </a:ln>
          </p:spPr>
          <p:txBody>
            <a:bodyPr wrap="square" lIns="0" tIns="0" rIns="0" bIns="0" rtlCol="0"/>
            <a:lstStyle/>
            <a:p/>
          </p:txBody>
        </p:sp>
        <p:sp>
          <p:nvSpPr>
            <p:cNvPr id="2910" name="object 2910" descr=""/>
            <p:cNvSpPr/>
            <p:nvPr/>
          </p:nvSpPr>
          <p:spPr>
            <a:xfrm>
              <a:off x="5527941" y="2543325"/>
              <a:ext cx="5715" cy="5715"/>
            </a:xfrm>
            <a:custGeom>
              <a:avLst/>
              <a:gdLst/>
              <a:ahLst/>
              <a:cxnLst/>
              <a:rect l="l" t="t" r="r" b="b"/>
              <a:pathLst>
                <a:path w="5714" h="5714">
                  <a:moveTo>
                    <a:pt x="5181" y="2590"/>
                  </a:moveTo>
                  <a:lnTo>
                    <a:pt x="5181" y="1168"/>
                  </a:lnTo>
                  <a:lnTo>
                    <a:pt x="4025" y="0"/>
                  </a:lnTo>
                  <a:lnTo>
                    <a:pt x="2603" y="0"/>
                  </a:lnTo>
                  <a:lnTo>
                    <a:pt x="1155" y="0"/>
                  </a:lnTo>
                  <a:lnTo>
                    <a:pt x="0" y="1168"/>
                  </a:lnTo>
                  <a:lnTo>
                    <a:pt x="0" y="2590"/>
                  </a:lnTo>
                  <a:lnTo>
                    <a:pt x="0" y="4013"/>
                  </a:lnTo>
                  <a:lnTo>
                    <a:pt x="1155" y="5181"/>
                  </a:lnTo>
                  <a:lnTo>
                    <a:pt x="2603" y="5181"/>
                  </a:lnTo>
                  <a:lnTo>
                    <a:pt x="4025" y="5181"/>
                  </a:lnTo>
                  <a:lnTo>
                    <a:pt x="5181" y="4013"/>
                  </a:lnTo>
                  <a:lnTo>
                    <a:pt x="5181" y="2590"/>
                  </a:lnTo>
                  <a:close/>
                </a:path>
              </a:pathLst>
            </a:custGeom>
            <a:ln w="3175">
              <a:solidFill>
                <a:srgbClr val="565658"/>
              </a:solidFill>
            </a:ln>
          </p:spPr>
          <p:txBody>
            <a:bodyPr wrap="square" lIns="0" tIns="0" rIns="0" bIns="0" rtlCol="0"/>
            <a:lstStyle/>
            <a:p/>
          </p:txBody>
        </p:sp>
        <p:sp>
          <p:nvSpPr>
            <p:cNvPr id="2911" name="object 2911" descr=""/>
            <p:cNvSpPr/>
            <p:nvPr/>
          </p:nvSpPr>
          <p:spPr>
            <a:xfrm>
              <a:off x="5527681" y="2543058"/>
              <a:ext cx="5715" cy="5715"/>
            </a:xfrm>
            <a:custGeom>
              <a:avLst/>
              <a:gdLst/>
              <a:ahLst/>
              <a:cxnLst/>
              <a:rect l="l" t="t" r="r" b="b"/>
              <a:pathLst>
                <a:path w="5714" h="5714">
                  <a:moveTo>
                    <a:pt x="5702" y="2857"/>
                  </a:moveTo>
                  <a:lnTo>
                    <a:pt x="5702" y="1282"/>
                  </a:lnTo>
                  <a:lnTo>
                    <a:pt x="4419" y="0"/>
                  </a:lnTo>
                  <a:lnTo>
                    <a:pt x="2857" y="0"/>
                  </a:lnTo>
                  <a:lnTo>
                    <a:pt x="1270" y="0"/>
                  </a:lnTo>
                  <a:lnTo>
                    <a:pt x="0" y="1282"/>
                  </a:lnTo>
                  <a:lnTo>
                    <a:pt x="0" y="2857"/>
                  </a:lnTo>
                  <a:lnTo>
                    <a:pt x="0" y="4432"/>
                  </a:lnTo>
                  <a:lnTo>
                    <a:pt x="1270" y="5715"/>
                  </a:lnTo>
                  <a:lnTo>
                    <a:pt x="2857" y="5715"/>
                  </a:lnTo>
                  <a:lnTo>
                    <a:pt x="4419" y="5715"/>
                  </a:lnTo>
                  <a:lnTo>
                    <a:pt x="5702" y="4432"/>
                  </a:lnTo>
                  <a:lnTo>
                    <a:pt x="5702" y="2857"/>
                  </a:lnTo>
                  <a:close/>
                </a:path>
              </a:pathLst>
            </a:custGeom>
            <a:ln w="3175">
              <a:solidFill>
                <a:srgbClr val="565658"/>
              </a:solidFill>
            </a:ln>
          </p:spPr>
          <p:txBody>
            <a:bodyPr wrap="square" lIns="0" tIns="0" rIns="0" bIns="0" rtlCol="0"/>
            <a:lstStyle/>
            <a:p/>
          </p:txBody>
        </p:sp>
        <p:sp>
          <p:nvSpPr>
            <p:cNvPr id="2912" name="object 2912" descr=""/>
            <p:cNvSpPr/>
            <p:nvPr/>
          </p:nvSpPr>
          <p:spPr>
            <a:xfrm>
              <a:off x="5622500" y="2483370"/>
              <a:ext cx="3810" cy="3810"/>
            </a:xfrm>
            <a:custGeom>
              <a:avLst/>
              <a:gdLst/>
              <a:ahLst/>
              <a:cxnLst/>
              <a:rect l="l" t="t" r="r" b="b"/>
              <a:pathLst>
                <a:path w="3810" h="3810">
                  <a:moveTo>
                    <a:pt x="0" y="0"/>
                  </a:moveTo>
                  <a:lnTo>
                    <a:pt x="1155" y="1270"/>
                  </a:lnTo>
                  <a:lnTo>
                    <a:pt x="2362" y="2463"/>
                  </a:lnTo>
                  <a:lnTo>
                    <a:pt x="3619" y="3619"/>
                  </a:lnTo>
                </a:path>
              </a:pathLst>
            </a:custGeom>
            <a:ln w="3175">
              <a:solidFill>
                <a:srgbClr val="565658"/>
              </a:solidFill>
            </a:ln>
          </p:spPr>
          <p:txBody>
            <a:bodyPr wrap="square" lIns="0" tIns="0" rIns="0" bIns="0" rtlCol="0"/>
            <a:lstStyle/>
            <a:p/>
          </p:txBody>
        </p:sp>
        <p:sp>
          <p:nvSpPr>
            <p:cNvPr id="2913" name="object 2913" descr=""/>
            <p:cNvSpPr/>
            <p:nvPr/>
          </p:nvSpPr>
          <p:spPr>
            <a:xfrm>
              <a:off x="5696616" y="2485366"/>
              <a:ext cx="1905" cy="1905"/>
            </a:xfrm>
            <a:custGeom>
              <a:avLst/>
              <a:gdLst/>
              <a:ahLst/>
              <a:cxnLst/>
              <a:rect l="l" t="t" r="r" b="b"/>
              <a:pathLst>
                <a:path w="1904" h="1905">
                  <a:moveTo>
                    <a:pt x="0" y="1625"/>
                  </a:moveTo>
                  <a:lnTo>
                    <a:pt x="571" y="1092"/>
                  </a:lnTo>
                  <a:lnTo>
                    <a:pt x="1155" y="558"/>
                  </a:lnTo>
                  <a:lnTo>
                    <a:pt x="1689" y="0"/>
                  </a:lnTo>
                </a:path>
              </a:pathLst>
            </a:custGeom>
            <a:ln w="3175">
              <a:solidFill>
                <a:srgbClr val="565658"/>
              </a:solidFill>
            </a:ln>
          </p:spPr>
          <p:txBody>
            <a:bodyPr wrap="square" lIns="0" tIns="0" rIns="0" bIns="0" rtlCol="0"/>
            <a:lstStyle/>
            <a:p/>
          </p:txBody>
        </p:sp>
        <p:sp>
          <p:nvSpPr>
            <p:cNvPr id="2914" name="object 2914" descr=""/>
            <p:cNvSpPr/>
            <p:nvPr/>
          </p:nvSpPr>
          <p:spPr>
            <a:xfrm>
              <a:off x="5696625" y="2409269"/>
              <a:ext cx="3810" cy="3810"/>
            </a:xfrm>
            <a:custGeom>
              <a:avLst/>
              <a:gdLst/>
              <a:ahLst/>
              <a:cxnLst/>
              <a:rect l="l" t="t" r="r" b="b"/>
              <a:pathLst>
                <a:path w="3810" h="3810">
                  <a:moveTo>
                    <a:pt x="3606" y="3606"/>
                  </a:moveTo>
                  <a:lnTo>
                    <a:pt x="2463" y="2336"/>
                  </a:lnTo>
                  <a:lnTo>
                    <a:pt x="1257" y="1130"/>
                  </a:lnTo>
                  <a:lnTo>
                    <a:pt x="0" y="0"/>
                  </a:lnTo>
                </a:path>
              </a:pathLst>
            </a:custGeom>
            <a:ln w="3175">
              <a:solidFill>
                <a:srgbClr val="565658"/>
              </a:solidFill>
            </a:ln>
          </p:spPr>
          <p:txBody>
            <a:bodyPr wrap="square" lIns="0" tIns="0" rIns="0" bIns="0" rtlCol="0"/>
            <a:lstStyle/>
            <a:p/>
          </p:txBody>
        </p:sp>
        <p:sp>
          <p:nvSpPr>
            <p:cNvPr id="2915" name="object 2915" descr=""/>
            <p:cNvSpPr/>
            <p:nvPr/>
          </p:nvSpPr>
          <p:spPr>
            <a:xfrm>
              <a:off x="5622509" y="2409255"/>
              <a:ext cx="3810" cy="3810"/>
            </a:xfrm>
            <a:custGeom>
              <a:avLst/>
              <a:gdLst/>
              <a:ahLst/>
              <a:cxnLst/>
              <a:rect l="l" t="t" r="r" b="b"/>
              <a:pathLst>
                <a:path w="3810" h="3810">
                  <a:moveTo>
                    <a:pt x="3606" y="0"/>
                  </a:moveTo>
                  <a:lnTo>
                    <a:pt x="2336" y="1155"/>
                  </a:lnTo>
                  <a:lnTo>
                    <a:pt x="1142" y="2362"/>
                  </a:lnTo>
                  <a:lnTo>
                    <a:pt x="0" y="3619"/>
                  </a:lnTo>
                </a:path>
              </a:pathLst>
            </a:custGeom>
            <a:ln w="3175">
              <a:solidFill>
                <a:srgbClr val="565658"/>
              </a:solidFill>
            </a:ln>
          </p:spPr>
          <p:txBody>
            <a:bodyPr wrap="square" lIns="0" tIns="0" rIns="0" bIns="0" rtlCol="0"/>
            <a:lstStyle/>
            <a:p/>
          </p:txBody>
        </p:sp>
        <p:sp>
          <p:nvSpPr>
            <p:cNvPr id="2916" name="object 2916" descr=""/>
            <p:cNvSpPr/>
            <p:nvPr/>
          </p:nvSpPr>
          <p:spPr>
            <a:xfrm>
              <a:off x="5677507" y="2386275"/>
              <a:ext cx="1270" cy="1270"/>
            </a:xfrm>
            <a:custGeom>
              <a:avLst/>
              <a:gdLst/>
              <a:ahLst/>
              <a:cxnLst/>
              <a:rect l="l" t="t" r="r" b="b"/>
              <a:pathLst>
                <a:path w="1270" h="1269">
                  <a:moveTo>
                    <a:pt x="977" y="939"/>
                  </a:moveTo>
                  <a:lnTo>
                    <a:pt x="965" y="406"/>
                  </a:lnTo>
                  <a:lnTo>
                    <a:pt x="533" y="0"/>
                  </a:lnTo>
                  <a:lnTo>
                    <a:pt x="0" y="0"/>
                  </a:lnTo>
                </a:path>
              </a:pathLst>
            </a:custGeom>
            <a:ln w="3175">
              <a:solidFill>
                <a:srgbClr val="565658"/>
              </a:solidFill>
            </a:ln>
          </p:spPr>
          <p:txBody>
            <a:bodyPr wrap="square" lIns="0" tIns="0" rIns="0" bIns="0" rtlCol="0"/>
            <a:lstStyle/>
            <a:p/>
          </p:txBody>
        </p:sp>
        <p:sp>
          <p:nvSpPr>
            <p:cNvPr id="2917" name="object 2917" descr=""/>
            <p:cNvSpPr/>
            <p:nvPr/>
          </p:nvSpPr>
          <p:spPr>
            <a:xfrm>
              <a:off x="5644250" y="2386260"/>
              <a:ext cx="1270" cy="1270"/>
            </a:xfrm>
            <a:custGeom>
              <a:avLst/>
              <a:gdLst/>
              <a:ahLst/>
              <a:cxnLst/>
              <a:rect l="l" t="t" r="r" b="b"/>
              <a:pathLst>
                <a:path w="1270" h="1269">
                  <a:moveTo>
                    <a:pt x="965" y="0"/>
                  </a:moveTo>
                  <a:lnTo>
                    <a:pt x="431" y="0"/>
                  </a:lnTo>
                  <a:lnTo>
                    <a:pt x="12" y="431"/>
                  </a:lnTo>
                  <a:lnTo>
                    <a:pt x="0" y="939"/>
                  </a:lnTo>
                </a:path>
              </a:pathLst>
            </a:custGeom>
            <a:ln w="3175">
              <a:solidFill>
                <a:srgbClr val="565658"/>
              </a:solidFill>
            </a:ln>
          </p:spPr>
          <p:txBody>
            <a:bodyPr wrap="square" lIns="0" tIns="0" rIns="0" bIns="0" rtlCol="0"/>
            <a:lstStyle/>
            <a:p/>
          </p:txBody>
        </p:sp>
        <p:sp>
          <p:nvSpPr>
            <p:cNvPr id="2918" name="object 2918" descr=""/>
            <p:cNvSpPr/>
            <p:nvPr/>
          </p:nvSpPr>
          <p:spPr>
            <a:xfrm>
              <a:off x="5627592" y="2467976"/>
              <a:ext cx="635" cy="1270"/>
            </a:xfrm>
            <a:custGeom>
              <a:avLst/>
              <a:gdLst/>
              <a:ahLst/>
              <a:cxnLst/>
              <a:rect l="l" t="t" r="r" b="b"/>
              <a:pathLst>
                <a:path w="635" h="1269">
                  <a:moveTo>
                    <a:pt x="0" y="698"/>
                  </a:moveTo>
                  <a:lnTo>
                    <a:pt x="241" y="685"/>
                  </a:lnTo>
                  <a:lnTo>
                    <a:pt x="444" y="469"/>
                  </a:lnTo>
                  <a:lnTo>
                    <a:pt x="431" y="228"/>
                  </a:lnTo>
                  <a:lnTo>
                    <a:pt x="406" y="76"/>
                  </a:lnTo>
                </a:path>
              </a:pathLst>
            </a:custGeom>
            <a:ln w="3175">
              <a:solidFill>
                <a:srgbClr val="565658"/>
              </a:solidFill>
            </a:ln>
          </p:spPr>
          <p:txBody>
            <a:bodyPr wrap="square" lIns="0" tIns="0" rIns="0" bIns="0" rtlCol="0"/>
            <a:lstStyle/>
            <a:p/>
          </p:txBody>
        </p:sp>
        <p:sp>
          <p:nvSpPr>
            <p:cNvPr id="2919" name="object 2919" descr=""/>
            <p:cNvSpPr/>
            <p:nvPr/>
          </p:nvSpPr>
          <p:spPr>
            <a:xfrm>
              <a:off x="5622500" y="2469703"/>
              <a:ext cx="635" cy="635"/>
            </a:xfrm>
            <a:custGeom>
              <a:avLst/>
              <a:gdLst/>
              <a:ahLst/>
              <a:cxnLst/>
              <a:rect l="l" t="t" r="r" b="b"/>
              <a:pathLst>
                <a:path w="635" h="635">
                  <a:moveTo>
                    <a:pt x="0" y="0"/>
                  </a:moveTo>
                  <a:lnTo>
                    <a:pt x="0" y="241"/>
                  </a:lnTo>
                  <a:lnTo>
                    <a:pt x="203" y="457"/>
                  </a:lnTo>
                  <a:lnTo>
                    <a:pt x="444" y="457"/>
                  </a:lnTo>
                </a:path>
              </a:pathLst>
            </a:custGeom>
            <a:ln w="3175">
              <a:solidFill>
                <a:srgbClr val="565658"/>
              </a:solidFill>
            </a:ln>
          </p:spPr>
          <p:txBody>
            <a:bodyPr wrap="square" lIns="0" tIns="0" rIns="0" bIns="0" rtlCol="0"/>
            <a:lstStyle/>
            <a:p/>
          </p:txBody>
        </p:sp>
        <p:sp>
          <p:nvSpPr>
            <p:cNvPr id="2920" name="object 2920" descr=""/>
            <p:cNvSpPr/>
            <p:nvPr/>
          </p:nvSpPr>
          <p:spPr>
            <a:xfrm>
              <a:off x="5634805" y="2409255"/>
              <a:ext cx="635" cy="635"/>
            </a:xfrm>
            <a:custGeom>
              <a:avLst/>
              <a:gdLst/>
              <a:ahLst/>
              <a:cxnLst/>
              <a:rect l="l" t="t" r="r" b="b"/>
              <a:pathLst>
                <a:path w="635" h="635">
                  <a:moveTo>
                    <a:pt x="457" y="0"/>
                  </a:moveTo>
                  <a:lnTo>
                    <a:pt x="203" y="0"/>
                  </a:lnTo>
                  <a:lnTo>
                    <a:pt x="0" y="203"/>
                  </a:lnTo>
                  <a:lnTo>
                    <a:pt x="0" y="457"/>
                  </a:lnTo>
                </a:path>
              </a:pathLst>
            </a:custGeom>
            <a:ln w="3175">
              <a:solidFill>
                <a:srgbClr val="565658"/>
              </a:solidFill>
            </a:ln>
          </p:spPr>
          <p:txBody>
            <a:bodyPr wrap="square" lIns="0" tIns="0" rIns="0" bIns="0" rtlCol="0"/>
            <a:lstStyle/>
            <a:p/>
          </p:txBody>
        </p:sp>
        <p:sp>
          <p:nvSpPr>
            <p:cNvPr id="2921" name="object 2921" descr=""/>
            <p:cNvSpPr/>
            <p:nvPr/>
          </p:nvSpPr>
          <p:spPr>
            <a:xfrm>
              <a:off x="5672375" y="2485305"/>
              <a:ext cx="635" cy="635"/>
            </a:xfrm>
            <a:custGeom>
              <a:avLst/>
              <a:gdLst/>
              <a:ahLst/>
              <a:cxnLst/>
              <a:rect l="l" t="t" r="r" b="b"/>
              <a:pathLst>
                <a:path w="635" h="635">
                  <a:moveTo>
                    <a:pt x="317" y="0"/>
                  </a:moveTo>
                  <a:lnTo>
                    <a:pt x="126" y="50"/>
                  </a:lnTo>
                  <a:lnTo>
                    <a:pt x="0" y="228"/>
                  </a:lnTo>
                  <a:lnTo>
                    <a:pt x="0" y="419"/>
                  </a:lnTo>
                </a:path>
              </a:pathLst>
            </a:custGeom>
            <a:ln w="3175">
              <a:solidFill>
                <a:srgbClr val="565658"/>
              </a:solidFill>
            </a:ln>
          </p:spPr>
          <p:txBody>
            <a:bodyPr wrap="square" lIns="0" tIns="0" rIns="0" bIns="0" rtlCol="0"/>
            <a:lstStyle/>
            <a:p/>
          </p:txBody>
        </p:sp>
        <p:sp>
          <p:nvSpPr>
            <p:cNvPr id="2922" name="object 2922" descr=""/>
            <p:cNvSpPr/>
            <p:nvPr/>
          </p:nvSpPr>
          <p:spPr>
            <a:xfrm>
              <a:off x="5646033" y="2486547"/>
              <a:ext cx="635" cy="635"/>
            </a:xfrm>
            <a:custGeom>
              <a:avLst/>
              <a:gdLst/>
              <a:ahLst/>
              <a:cxnLst/>
              <a:rect l="l" t="t" r="r" b="b"/>
              <a:pathLst>
                <a:path w="635" h="635">
                  <a:moveTo>
                    <a:pt x="0" y="444"/>
                  </a:moveTo>
                  <a:lnTo>
                    <a:pt x="241" y="444"/>
                  </a:lnTo>
                  <a:lnTo>
                    <a:pt x="444" y="253"/>
                  </a:lnTo>
                  <a:lnTo>
                    <a:pt x="444" y="0"/>
                  </a:lnTo>
                </a:path>
              </a:pathLst>
            </a:custGeom>
            <a:ln w="3175">
              <a:solidFill>
                <a:srgbClr val="565658"/>
              </a:solidFill>
            </a:ln>
          </p:spPr>
          <p:txBody>
            <a:bodyPr wrap="square" lIns="0" tIns="0" rIns="0" bIns="0" rtlCol="0"/>
            <a:lstStyle/>
            <a:p/>
          </p:txBody>
        </p:sp>
        <p:sp>
          <p:nvSpPr>
            <p:cNvPr id="2923" name="object 2923" descr=""/>
            <p:cNvSpPr/>
            <p:nvPr/>
          </p:nvSpPr>
          <p:spPr>
            <a:xfrm>
              <a:off x="5696442" y="2464688"/>
              <a:ext cx="635" cy="635"/>
            </a:xfrm>
            <a:custGeom>
              <a:avLst/>
              <a:gdLst/>
              <a:ahLst/>
              <a:cxnLst/>
              <a:rect l="l" t="t" r="r" b="b"/>
              <a:pathLst>
                <a:path w="635" h="635">
                  <a:moveTo>
                    <a:pt x="0" y="190"/>
                  </a:moveTo>
                  <a:lnTo>
                    <a:pt x="88" y="0"/>
                  </a:lnTo>
                </a:path>
              </a:pathLst>
            </a:custGeom>
            <a:ln w="3175">
              <a:solidFill>
                <a:srgbClr val="565658"/>
              </a:solidFill>
            </a:ln>
          </p:spPr>
          <p:txBody>
            <a:bodyPr wrap="square" lIns="0" tIns="0" rIns="0" bIns="0" rtlCol="0"/>
            <a:lstStyle/>
            <a:p/>
          </p:txBody>
        </p:sp>
        <p:sp>
          <p:nvSpPr>
            <p:cNvPr id="2924" name="object 2924" descr=""/>
            <p:cNvSpPr/>
            <p:nvPr/>
          </p:nvSpPr>
          <p:spPr>
            <a:xfrm>
              <a:off x="5691887" y="2423467"/>
              <a:ext cx="635" cy="1270"/>
            </a:xfrm>
            <a:custGeom>
              <a:avLst/>
              <a:gdLst/>
              <a:ahLst/>
              <a:cxnLst/>
              <a:rect l="l" t="t" r="r" b="b"/>
              <a:pathLst>
                <a:path w="635" h="1269">
                  <a:moveTo>
                    <a:pt x="444" y="0"/>
                  </a:moveTo>
                  <a:lnTo>
                    <a:pt x="203" y="0"/>
                  </a:lnTo>
                  <a:lnTo>
                    <a:pt x="0" y="215"/>
                  </a:lnTo>
                  <a:lnTo>
                    <a:pt x="0" y="469"/>
                  </a:lnTo>
                  <a:lnTo>
                    <a:pt x="38" y="660"/>
                  </a:lnTo>
                </a:path>
              </a:pathLst>
            </a:custGeom>
            <a:ln w="3175">
              <a:solidFill>
                <a:srgbClr val="565658"/>
              </a:solidFill>
            </a:ln>
          </p:spPr>
          <p:txBody>
            <a:bodyPr wrap="square" lIns="0" tIns="0" rIns="0" bIns="0" rtlCol="0"/>
            <a:lstStyle/>
            <a:p/>
          </p:txBody>
        </p:sp>
        <p:sp>
          <p:nvSpPr>
            <p:cNvPr id="2925" name="object 2925" descr=""/>
            <p:cNvSpPr/>
            <p:nvPr/>
          </p:nvSpPr>
          <p:spPr>
            <a:xfrm>
              <a:off x="5623746" y="2436792"/>
              <a:ext cx="635" cy="635"/>
            </a:xfrm>
            <a:custGeom>
              <a:avLst/>
              <a:gdLst/>
              <a:ahLst/>
              <a:cxnLst/>
              <a:rect l="l" t="t" r="r" b="b"/>
              <a:pathLst>
                <a:path w="635" h="635">
                  <a:moveTo>
                    <a:pt x="0" y="317"/>
                  </a:moveTo>
                  <a:lnTo>
                    <a:pt x="203" y="317"/>
                  </a:lnTo>
                  <a:lnTo>
                    <a:pt x="381" y="177"/>
                  </a:lnTo>
                  <a:lnTo>
                    <a:pt x="444" y="0"/>
                  </a:lnTo>
                </a:path>
              </a:pathLst>
            </a:custGeom>
            <a:ln w="3175">
              <a:solidFill>
                <a:srgbClr val="565658"/>
              </a:solidFill>
            </a:ln>
          </p:spPr>
          <p:txBody>
            <a:bodyPr wrap="square" lIns="0" tIns="0" rIns="0" bIns="0" rtlCol="0"/>
            <a:lstStyle/>
            <a:p/>
          </p:txBody>
        </p:sp>
        <p:sp>
          <p:nvSpPr>
            <p:cNvPr id="2926" name="object 2926" descr=""/>
            <p:cNvSpPr/>
            <p:nvPr/>
          </p:nvSpPr>
          <p:spPr>
            <a:xfrm>
              <a:off x="5699788" y="2433862"/>
              <a:ext cx="635" cy="635"/>
            </a:xfrm>
            <a:custGeom>
              <a:avLst/>
              <a:gdLst/>
              <a:ahLst/>
              <a:cxnLst/>
              <a:rect l="l" t="t" r="r" b="b"/>
              <a:pathLst>
                <a:path w="635" h="635">
                  <a:moveTo>
                    <a:pt x="444" y="444"/>
                  </a:moveTo>
                  <a:lnTo>
                    <a:pt x="444" y="203"/>
                  </a:lnTo>
                  <a:lnTo>
                    <a:pt x="241" y="0"/>
                  </a:lnTo>
                  <a:lnTo>
                    <a:pt x="0" y="0"/>
                  </a:lnTo>
                </a:path>
              </a:pathLst>
            </a:custGeom>
            <a:ln w="3175">
              <a:solidFill>
                <a:srgbClr val="565658"/>
              </a:solidFill>
            </a:ln>
          </p:spPr>
          <p:txBody>
            <a:bodyPr wrap="square" lIns="0" tIns="0" rIns="0" bIns="0" rtlCol="0"/>
            <a:lstStyle/>
            <a:p/>
          </p:txBody>
        </p:sp>
        <p:sp>
          <p:nvSpPr>
            <p:cNvPr id="2927" name="object 2927" descr=""/>
            <p:cNvSpPr/>
            <p:nvPr/>
          </p:nvSpPr>
          <p:spPr>
            <a:xfrm>
              <a:off x="5641348" y="2409248"/>
              <a:ext cx="635" cy="635"/>
            </a:xfrm>
            <a:custGeom>
              <a:avLst/>
              <a:gdLst/>
              <a:ahLst/>
              <a:cxnLst/>
              <a:rect l="l" t="t" r="r" b="b"/>
              <a:pathLst>
                <a:path w="635" h="635">
                  <a:moveTo>
                    <a:pt x="393" y="228"/>
                  </a:moveTo>
                  <a:lnTo>
                    <a:pt x="317" y="88"/>
                  </a:lnTo>
                  <a:lnTo>
                    <a:pt x="152" y="0"/>
                  </a:lnTo>
                  <a:lnTo>
                    <a:pt x="0" y="0"/>
                  </a:lnTo>
                </a:path>
              </a:pathLst>
            </a:custGeom>
            <a:ln w="3175">
              <a:solidFill>
                <a:srgbClr val="565658"/>
              </a:solidFill>
            </a:ln>
          </p:spPr>
          <p:txBody>
            <a:bodyPr wrap="square" lIns="0" tIns="0" rIns="0" bIns="0" rtlCol="0"/>
            <a:lstStyle/>
            <a:p/>
          </p:txBody>
        </p:sp>
        <p:sp>
          <p:nvSpPr>
            <p:cNvPr id="2928" name="object 2928" descr=""/>
            <p:cNvSpPr/>
            <p:nvPr/>
          </p:nvSpPr>
          <p:spPr>
            <a:xfrm>
              <a:off x="5650362" y="2486533"/>
              <a:ext cx="635" cy="635"/>
            </a:xfrm>
            <a:custGeom>
              <a:avLst/>
              <a:gdLst/>
              <a:ahLst/>
              <a:cxnLst/>
              <a:rect l="l" t="t" r="r" b="b"/>
              <a:pathLst>
                <a:path w="635" h="635">
                  <a:moveTo>
                    <a:pt x="0" y="0"/>
                  </a:moveTo>
                  <a:lnTo>
                    <a:pt x="0" y="254"/>
                  </a:lnTo>
                  <a:lnTo>
                    <a:pt x="203" y="457"/>
                  </a:lnTo>
                  <a:lnTo>
                    <a:pt x="444" y="457"/>
                  </a:lnTo>
                </a:path>
              </a:pathLst>
            </a:custGeom>
            <a:ln w="3175">
              <a:solidFill>
                <a:srgbClr val="565658"/>
              </a:solidFill>
            </a:ln>
          </p:spPr>
          <p:txBody>
            <a:bodyPr wrap="square" lIns="0" tIns="0" rIns="0" bIns="0" rtlCol="0"/>
            <a:lstStyle/>
            <a:p/>
          </p:txBody>
        </p:sp>
        <p:sp>
          <p:nvSpPr>
            <p:cNvPr id="2929" name="object 2929" descr=""/>
            <p:cNvSpPr/>
            <p:nvPr/>
          </p:nvSpPr>
          <p:spPr>
            <a:xfrm>
              <a:off x="5627194" y="2466639"/>
              <a:ext cx="1270" cy="1905"/>
            </a:xfrm>
            <a:custGeom>
              <a:avLst/>
              <a:gdLst/>
              <a:ahLst/>
              <a:cxnLst/>
              <a:rect l="l" t="t" r="r" b="b"/>
              <a:pathLst>
                <a:path w="1270" h="1905">
                  <a:moveTo>
                    <a:pt x="0" y="0"/>
                  </a:moveTo>
                  <a:lnTo>
                    <a:pt x="241" y="457"/>
                  </a:lnTo>
                  <a:lnTo>
                    <a:pt x="520" y="901"/>
                  </a:lnTo>
                  <a:lnTo>
                    <a:pt x="762" y="1333"/>
                  </a:lnTo>
                </a:path>
              </a:pathLst>
            </a:custGeom>
            <a:ln w="3175">
              <a:solidFill>
                <a:srgbClr val="565658"/>
              </a:solidFill>
            </a:ln>
          </p:spPr>
          <p:txBody>
            <a:bodyPr wrap="square" lIns="0" tIns="0" rIns="0" bIns="0" rtlCol="0"/>
            <a:lstStyle/>
            <a:p/>
          </p:txBody>
        </p:sp>
        <p:sp>
          <p:nvSpPr>
            <p:cNvPr id="2930" name="object 2930" descr=""/>
            <p:cNvSpPr/>
            <p:nvPr/>
          </p:nvSpPr>
          <p:spPr>
            <a:xfrm>
              <a:off x="5622500" y="2461939"/>
              <a:ext cx="635" cy="635"/>
            </a:xfrm>
            <a:custGeom>
              <a:avLst/>
              <a:gdLst/>
              <a:ahLst/>
              <a:cxnLst/>
              <a:rect l="l" t="t" r="r" b="b"/>
              <a:pathLst>
                <a:path w="635" h="635">
                  <a:moveTo>
                    <a:pt x="0" y="0"/>
                  </a:moveTo>
                  <a:lnTo>
                    <a:pt x="0" y="241"/>
                  </a:lnTo>
                  <a:lnTo>
                    <a:pt x="203" y="444"/>
                  </a:lnTo>
                  <a:lnTo>
                    <a:pt x="444" y="444"/>
                  </a:lnTo>
                </a:path>
              </a:pathLst>
            </a:custGeom>
            <a:ln w="3175">
              <a:solidFill>
                <a:srgbClr val="565658"/>
              </a:solidFill>
            </a:ln>
          </p:spPr>
          <p:txBody>
            <a:bodyPr wrap="square" lIns="0" tIns="0" rIns="0" bIns="0" rtlCol="0"/>
            <a:lstStyle/>
            <a:p/>
          </p:txBody>
        </p:sp>
        <p:sp>
          <p:nvSpPr>
            <p:cNvPr id="2931" name="object 2931" descr=""/>
            <p:cNvSpPr/>
            <p:nvPr/>
          </p:nvSpPr>
          <p:spPr>
            <a:xfrm>
              <a:off x="5622497" y="2468835"/>
              <a:ext cx="635" cy="635"/>
            </a:xfrm>
            <a:custGeom>
              <a:avLst/>
              <a:gdLst/>
              <a:ahLst/>
              <a:cxnLst/>
              <a:rect l="l" t="t" r="r" b="b"/>
              <a:pathLst>
                <a:path w="635" h="635">
                  <a:moveTo>
                    <a:pt x="444" y="0"/>
                  </a:moveTo>
                  <a:lnTo>
                    <a:pt x="203" y="0"/>
                  </a:lnTo>
                  <a:lnTo>
                    <a:pt x="0" y="228"/>
                  </a:lnTo>
                  <a:lnTo>
                    <a:pt x="0" y="457"/>
                  </a:lnTo>
                </a:path>
              </a:pathLst>
            </a:custGeom>
            <a:ln w="3175">
              <a:solidFill>
                <a:srgbClr val="565658"/>
              </a:solidFill>
            </a:ln>
          </p:spPr>
          <p:txBody>
            <a:bodyPr wrap="square" lIns="0" tIns="0" rIns="0" bIns="0" rtlCol="0"/>
            <a:lstStyle/>
            <a:p/>
          </p:txBody>
        </p:sp>
        <p:sp>
          <p:nvSpPr>
            <p:cNvPr id="2932" name="object 2932" descr=""/>
            <p:cNvSpPr/>
            <p:nvPr/>
          </p:nvSpPr>
          <p:spPr>
            <a:xfrm>
              <a:off x="5698535" y="2459136"/>
              <a:ext cx="635" cy="635"/>
            </a:xfrm>
            <a:custGeom>
              <a:avLst/>
              <a:gdLst/>
              <a:ahLst/>
              <a:cxnLst/>
              <a:rect l="l" t="t" r="r" b="b"/>
              <a:pathLst>
                <a:path w="635" h="635">
                  <a:moveTo>
                    <a:pt x="444" y="0"/>
                  </a:moveTo>
                  <a:lnTo>
                    <a:pt x="241" y="0"/>
                  </a:lnTo>
                  <a:lnTo>
                    <a:pt x="76" y="139"/>
                  </a:lnTo>
                  <a:lnTo>
                    <a:pt x="0" y="304"/>
                  </a:lnTo>
                </a:path>
              </a:pathLst>
            </a:custGeom>
            <a:ln w="3175">
              <a:solidFill>
                <a:srgbClr val="565658"/>
              </a:solidFill>
            </a:ln>
          </p:spPr>
          <p:txBody>
            <a:bodyPr wrap="square" lIns="0" tIns="0" rIns="0" bIns="0" rtlCol="0"/>
            <a:lstStyle/>
            <a:p/>
          </p:txBody>
        </p:sp>
        <p:sp>
          <p:nvSpPr>
            <p:cNvPr id="2933" name="object 2933" descr=""/>
            <p:cNvSpPr/>
            <p:nvPr/>
          </p:nvSpPr>
          <p:spPr>
            <a:xfrm>
              <a:off x="5625366" y="2462746"/>
              <a:ext cx="635" cy="1905"/>
            </a:xfrm>
            <a:custGeom>
              <a:avLst/>
              <a:gdLst/>
              <a:ahLst/>
              <a:cxnLst/>
              <a:rect l="l" t="t" r="r" b="b"/>
              <a:pathLst>
                <a:path w="635" h="1905">
                  <a:moveTo>
                    <a:pt x="0" y="0"/>
                  </a:moveTo>
                  <a:lnTo>
                    <a:pt x="190" y="495"/>
                  </a:lnTo>
                  <a:lnTo>
                    <a:pt x="406" y="990"/>
                  </a:lnTo>
                  <a:lnTo>
                    <a:pt x="622" y="1460"/>
                  </a:lnTo>
                </a:path>
              </a:pathLst>
            </a:custGeom>
            <a:ln w="3175">
              <a:solidFill>
                <a:srgbClr val="565658"/>
              </a:solidFill>
            </a:ln>
          </p:spPr>
          <p:txBody>
            <a:bodyPr wrap="square" lIns="0" tIns="0" rIns="0" bIns="0" rtlCol="0"/>
            <a:lstStyle/>
            <a:p/>
          </p:txBody>
        </p:sp>
        <p:sp>
          <p:nvSpPr>
            <p:cNvPr id="2934" name="object 2934" descr=""/>
            <p:cNvSpPr/>
            <p:nvPr/>
          </p:nvSpPr>
          <p:spPr>
            <a:xfrm>
              <a:off x="5622500" y="2458678"/>
              <a:ext cx="635" cy="635"/>
            </a:xfrm>
            <a:custGeom>
              <a:avLst/>
              <a:gdLst/>
              <a:ahLst/>
              <a:cxnLst/>
              <a:rect l="l" t="t" r="r" b="b"/>
              <a:pathLst>
                <a:path w="635" h="635">
                  <a:moveTo>
                    <a:pt x="0" y="0"/>
                  </a:moveTo>
                  <a:lnTo>
                    <a:pt x="0" y="266"/>
                  </a:lnTo>
                  <a:lnTo>
                    <a:pt x="203" y="457"/>
                  </a:lnTo>
                  <a:lnTo>
                    <a:pt x="457" y="457"/>
                  </a:lnTo>
                </a:path>
              </a:pathLst>
            </a:custGeom>
            <a:ln w="3175">
              <a:solidFill>
                <a:srgbClr val="565658"/>
              </a:solidFill>
            </a:ln>
          </p:spPr>
          <p:txBody>
            <a:bodyPr wrap="square" lIns="0" tIns="0" rIns="0" bIns="0" rtlCol="0"/>
            <a:lstStyle/>
            <a:p/>
          </p:txBody>
        </p:sp>
        <p:sp>
          <p:nvSpPr>
            <p:cNvPr id="2935" name="object 2935" descr=""/>
            <p:cNvSpPr/>
            <p:nvPr/>
          </p:nvSpPr>
          <p:spPr>
            <a:xfrm>
              <a:off x="5699791" y="2461297"/>
              <a:ext cx="635" cy="635"/>
            </a:xfrm>
            <a:custGeom>
              <a:avLst/>
              <a:gdLst/>
              <a:ahLst/>
              <a:cxnLst/>
              <a:rect l="l" t="t" r="r" b="b"/>
              <a:pathLst>
                <a:path w="635" h="635">
                  <a:moveTo>
                    <a:pt x="0" y="444"/>
                  </a:moveTo>
                  <a:lnTo>
                    <a:pt x="241" y="431"/>
                  </a:lnTo>
                  <a:lnTo>
                    <a:pt x="444" y="228"/>
                  </a:lnTo>
                  <a:lnTo>
                    <a:pt x="444" y="0"/>
                  </a:lnTo>
                </a:path>
              </a:pathLst>
            </a:custGeom>
            <a:ln w="3175">
              <a:solidFill>
                <a:srgbClr val="565658"/>
              </a:solidFill>
            </a:ln>
          </p:spPr>
          <p:txBody>
            <a:bodyPr wrap="square" lIns="0" tIns="0" rIns="0" bIns="0" rtlCol="0"/>
            <a:lstStyle/>
            <a:p/>
          </p:txBody>
        </p:sp>
        <p:sp>
          <p:nvSpPr>
            <p:cNvPr id="2936" name="object 2936" descr=""/>
            <p:cNvSpPr/>
            <p:nvPr/>
          </p:nvSpPr>
          <p:spPr>
            <a:xfrm>
              <a:off x="5699791" y="2434729"/>
              <a:ext cx="635" cy="635"/>
            </a:xfrm>
            <a:custGeom>
              <a:avLst/>
              <a:gdLst/>
              <a:ahLst/>
              <a:cxnLst/>
              <a:rect l="l" t="t" r="r" b="b"/>
              <a:pathLst>
                <a:path w="635" h="635">
                  <a:moveTo>
                    <a:pt x="0" y="457"/>
                  </a:moveTo>
                  <a:lnTo>
                    <a:pt x="241" y="457"/>
                  </a:lnTo>
                  <a:lnTo>
                    <a:pt x="444" y="253"/>
                  </a:lnTo>
                  <a:lnTo>
                    <a:pt x="444" y="0"/>
                  </a:lnTo>
                </a:path>
              </a:pathLst>
            </a:custGeom>
            <a:ln w="3175">
              <a:solidFill>
                <a:srgbClr val="565658"/>
              </a:solidFill>
            </a:ln>
          </p:spPr>
          <p:txBody>
            <a:bodyPr wrap="square" lIns="0" tIns="0" rIns="0" bIns="0" rtlCol="0"/>
            <a:lstStyle/>
            <a:p/>
          </p:txBody>
        </p:sp>
        <p:sp>
          <p:nvSpPr>
            <p:cNvPr id="2937" name="object 2937" descr=""/>
            <p:cNvSpPr/>
            <p:nvPr/>
          </p:nvSpPr>
          <p:spPr>
            <a:xfrm>
              <a:off x="5634413" y="2419178"/>
              <a:ext cx="635" cy="1270"/>
            </a:xfrm>
            <a:custGeom>
              <a:avLst/>
              <a:gdLst/>
              <a:ahLst/>
              <a:cxnLst/>
              <a:rect l="l" t="t" r="r" b="b"/>
              <a:pathLst>
                <a:path w="635" h="1269">
                  <a:moveTo>
                    <a:pt x="0" y="939"/>
                  </a:moveTo>
                  <a:lnTo>
                    <a:pt x="241" y="698"/>
                  </a:lnTo>
                  <a:lnTo>
                    <a:pt x="393" y="368"/>
                  </a:lnTo>
                  <a:lnTo>
                    <a:pt x="393" y="0"/>
                  </a:lnTo>
                </a:path>
              </a:pathLst>
            </a:custGeom>
            <a:ln w="3175">
              <a:solidFill>
                <a:srgbClr val="565658"/>
              </a:solidFill>
            </a:ln>
          </p:spPr>
          <p:txBody>
            <a:bodyPr wrap="square" lIns="0" tIns="0" rIns="0" bIns="0" rtlCol="0"/>
            <a:lstStyle/>
            <a:p/>
          </p:txBody>
        </p:sp>
        <p:sp>
          <p:nvSpPr>
            <p:cNvPr id="2938" name="object 2938" descr=""/>
            <p:cNvSpPr/>
            <p:nvPr/>
          </p:nvSpPr>
          <p:spPr>
            <a:xfrm>
              <a:off x="5673032" y="2485159"/>
              <a:ext cx="635" cy="635"/>
            </a:xfrm>
            <a:custGeom>
              <a:avLst/>
              <a:gdLst/>
              <a:ahLst/>
              <a:cxnLst/>
              <a:rect l="l" t="t" r="r" b="b"/>
              <a:pathLst>
                <a:path w="635" h="635">
                  <a:moveTo>
                    <a:pt x="596" y="444"/>
                  </a:moveTo>
                  <a:lnTo>
                    <a:pt x="596" y="215"/>
                  </a:lnTo>
                  <a:lnTo>
                    <a:pt x="368" y="0"/>
                  </a:lnTo>
                  <a:lnTo>
                    <a:pt x="114" y="12"/>
                  </a:lnTo>
                </a:path>
              </a:pathLst>
            </a:custGeom>
            <a:ln w="3175">
              <a:solidFill>
                <a:srgbClr val="565658"/>
              </a:solidFill>
            </a:ln>
          </p:spPr>
          <p:txBody>
            <a:bodyPr wrap="square" lIns="0" tIns="0" rIns="0" bIns="0" rtlCol="0"/>
            <a:lstStyle/>
            <a:p/>
          </p:txBody>
        </p:sp>
        <p:sp>
          <p:nvSpPr>
            <p:cNvPr id="2939" name="object 2939" descr=""/>
            <p:cNvSpPr/>
            <p:nvPr/>
          </p:nvSpPr>
          <p:spPr>
            <a:xfrm>
              <a:off x="5700003" y="2467424"/>
              <a:ext cx="635" cy="635"/>
            </a:xfrm>
            <a:custGeom>
              <a:avLst/>
              <a:gdLst/>
              <a:ahLst/>
              <a:cxnLst/>
              <a:rect l="l" t="t" r="r" b="b"/>
              <a:pathLst>
                <a:path w="635" h="635">
                  <a:moveTo>
                    <a:pt x="228" y="393"/>
                  </a:moveTo>
                  <a:lnTo>
                    <a:pt x="228" y="228"/>
                  </a:lnTo>
                  <a:lnTo>
                    <a:pt x="139" y="88"/>
                  </a:lnTo>
                  <a:lnTo>
                    <a:pt x="0" y="0"/>
                  </a:lnTo>
                </a:path>
              </a:pathLst>
            </a:custGeom>
            <a:ln w="3175">
              <a:solidFill>
                <a:srgbClr val="565658"/>
              </a:solidFill>
            </a:ln>
          </p:spPr>
          <p:txBody>
            <a:bodyPr wrap="square" lIns="0" tIns="0" rIns="0" bIns="0" rtlCol="0"/>
            <a:lstStyle/>
            <a:p/>
          </p:txBody>
        </p:sp>
        <p:sp>
          <p:nvSpPr>
            <p:cNvPr id="2940" name="object 2940" descr=""/>
            <p:cNvSpPr/>
            <p:nvPr/>
          </p:nvSpPr>
          <p:spPr>
            <a:xfrm>
              <a:off x="5696328" y="2464878"/>
              <a:ext cx="635" cy="635"/>
            </a:xfrm>
            <a:custGeom>
              <a:avLst/>
              <a:gdLst/>
              <a:ahLst/>
              <a:cxnLst/>
              <a:rect l="l" t="t" r="r" b="b"/>
              <a:pathLst>
                <a:path w="635" h="635">
                  <a:moveTo>
                    <a:pt x="114" y="0"/>
                  </a:moveTo>
                  <a:lnTo>
                    <a:pt x="0" y="228"/>
                  </a:lnTo>
                  <a:lnTo>
                    <a:pt x="76" y="482"/>
                  </a:lnTo>
                  <a:lnTo>
                    <a:pt x="292" y="596"/>
                  </a:lnTo>
                </a:path>
              </a:pathLst>
            </a:custGeom>
            <a:ln w="3175">
              <a:solidFill>
                <a:srgbClr val="565658"/>
              </a:solidFill>
            </a:ln>
          </p:spPr>
          <p:txBody>
            <a:bodyPr wrap="square" lIns="0" tIns="0" rIns="0" bIns="0" rtlCol="0"/>
            <a:lstStyle/>
            <a:p/>
          </p:txBody>
        </p:sp>
        <p:sp>
          <p:nvSpPr>
            <p:cNvPr id="2941" name="object 2941" descr=""/>
            <p:cNvSpPr/>
            <p:nvPr/>
          </p:nvSpPr>
          <p:spPr>
            <a:xfrm>
              <a:off x="5649095" y="2485129"/>
              <a:ext cx="635" cy="635"/>
            </a:xfrm>
            <a:custGeom>
              <a:avLst/>
              <a:gdLst/>
              <a:ahLst/>
              <a:cxnLst/>
              <a:rect l="l" t="t" r="r" b="b"/>
              <a:pathLst>
                <a:path w="635" h="635">
                  <a:moveTo>
                    <a:pt x="596" y="63"/>
                  </a:moveTo>
                  <a:lnTo>
                    <a:pt x="368" y="0"/>
                  </a:lnTo>
                  <a:lnTo>
                    <a:pt x="101" y="114"/>
                  </a:lnTo>
                  <a:lnTo>
                    <a:pt x="38" y="355"/>
                  </a:lnTo>
                </a:path>
              </a:pathLst>
            </a:custGeom>
            <a:ln w="3175">
              <a:solidFill>
                <a:srgbClr val="565658"/>
              </a:solidFill>
            </a:ln>
          </p:spPr>
          <p:txBody>
            <a:bodyPr wrap="square" lIns="0" tIns="0" rIns="0" bIns="0" rtlCol="0"/>
            <a:lstStyle/>
            <a:p/>
          </p:txBody>
        </p:sp>
        <p:sp>
          <p:nvSpPr>
            <p:cNvPr id="2942" name="object 2942" descr=""/>
            <p:cNvSpPr/>
            <p:nvPr/>
          </p:nvSpPr>
          <p:spPr>
            <a:xfrm>
              <a:off x="5624946" y="2462466"/>
              <a:ext cx="635" cy="635"/>
            </a:xfrm>
            <a:custGeom>
              <a:avLst/>
              <a:gdLst/>
              <a:ahLst/>
              <a:cxnLst/>
              <a:rect l="l" t="t" r="r" b="b"/>
              <a:pathLst>
                <a:path w="635" h="635">
                  <a:moveTo>
                    <a:pt x="419" y="279"/>
                  </a:moveTo>
                  <a:lnTo>
                    <a:pt x="330" y="101"/>
                  </a:lnTo>
                  <a:lnTo>
                    <a:pt x="165" y="0"/>
                  </a:lnTo>
                  <a:lnTo>
                    <a:pt x="0" y="0"/>
                  </a:lnTo>
                </a:path>
              </a:pathLst>
            </a:custGeom>
            <a:ln w="3175">
              <a:solidFill>
                <a:srgbClr val="565658"/>
              </a:solidFill>
            </a:ln>
          </p:spPr>
          <p:txBody>
            <a:bodyPr wrap="square" lIns="0" tIns="0" rIns="0" bIns="0" rtlCol="0"/>
            <a:lstStyle/>
            <a:p/>
          </p:txBody>
        </p:sp>
        <p:sp>
          <p:nvSpPr>
            <p:cNvPr id="2943" name="object 2943" descr=""/>
            <p:cNvSpPr/>
            <p:nvPr/>
          </p:nvSpPr>
          <p:spPr>
            <a:xfrm>
              <a:off x="5699791" y="2422750"/>
              <a:ext cx="635" cy="635"/>
            </a:xfrm>
            <a:custGeom>
              <a:avLst/>
              <a:gdLst/>
              <a:ahLst/>
              <a:cxnLst/>
              <a:rect l="l" t="t" r="r" b="b"/>
              <a:pathLst>
                <a:path w="635" h="635">
                  <a:moveTo>
                    <a:pt x="0" y="444"/>
                  </a:moveTo>
                  <a:lnTo>
                    <a:pt x="241" y="431"/>
                  </a:lnTo>
                  <a:lnTo>
                    <a:pt x="444" y="241"/>
                  </a:lnTo>
                  <a:lnTo>
                    <a:pt x="444" y="0"/>
                  </a:lnTo>
                </a:path>
              </a:pathLst>
            </a:custGeom>
            <a:ln w="3175">
              <a:solidFill>
                <a:srgbClr val="565658"/>
              </a:solidFill>
            </a:ln>
          </p:spPr>
          <p:txBody>
            <a:bodyPr wrap="square" lIns="0" tIns="0" rIns="0" bIns="0" rtlCol="0"/>
            <a:lstStyle/>
            <a:p/>
          </p:txBody>
        </p:sp>
        <p:sp>
          <p:nvSpPr>
            <p:cNvPr id="2944" name="object 2944" descr=""/>
            <p:cNvSpPr/>
            <p:nvPr/>
          </p:nvSpPr>
          <p:spPr>
            <a:xfrm>
              <a:off x="5644017" y="2483082"/>
              <a:ext cx="635" cy="635"/>
            </a:xfrm>
            <a:custGeom>
              <a:avLst/>
              <a:gdLst/>
              <a:ahLst/>
              <a:cxnLst/>
              <a:rect l="l" t="t" r="r" b="b"/>
              <a:pathLst>
                <a:path w="635" h="635">
                  <a:moveTo>
                    <a:pt x="584" y="101"/>
                  </a:moveTo>
                  <a:lnTo>
                    <a:pt x="380" y="0"/>
                  </a:lnTo>
                  <a:lnTo>
                    <a:pt x="114" y="76"/>
                  </a:lnTo>
                  <a:lnTo>
                    <a:pt x="0" y="304"/>
                  </a:lnTo>
                </a:path>
              </a:pathLst>
            </a:custGeom>
            <a:ln w="3175">
              <a:solidFill>
                <a:srgbClr val="565658"/>
              </a:solidFill>
            </a:ln>
          </p:spPr>
          <p:txBody>
            <a:bodyPr wrap="square" lIns="0" tIns="0" rIns="0" bIns="0" rtlCol="0"/>
            <a:lstStyle/>
            <a:p/>
          </p:txBody>
        </p:sp>
        <p:sp>
          <p:nvSpPr>
            <p:cNvPr id="2945" name="object 2945" descr=""/>
            <p:cNvSpPr/>
            <p:nvPr/>
          </p:nvSpPr>
          <p:spPr>
            <a:xfrm>
              <a:off x="5622500" y="2465822"/>
              <a:ext cx="635" cy="635"/>
            </a:xfrm>
            <a:custGeom>
              <a:avLst/>
              <a:gdLst/>
              <a:ahLst/>
              <a:cxnLst/>
              <a:rect l="l" t="t" r="r" b="b"/>
              <a:pathLst>
                <a:path w="635" h="635">
                  <a:moveTo>
                    <a:pt x="0" y="0"/>
                  </a:moveTo>
                  <a:lnTo>
                    <a:pt x="0" y="254"/>
                  </a:lnTo>
                  <a:lnTo>
                    <a:pt x="203" y="444"/>
                  </a:lnTo>
                  <a:lnTo>
                    <a:pt x="444" y="457"/>
                  </a:lnTo>
                </a:path>
              </a:pathLst>
            </a:custGeom>
            <a:ln w="3175">
              <a:solidFill>
                <a:srgbClr val="565658"/>
              </a:solidFill>
            </a:ln>
          </p:spPr>
          <p:txBody>
            <a:bodyPr wrap="square" lIns="0" tIns="0" rIns="0" bIns="0" rtlCol="0"/>
            <a:lstStyle/>
            <a:p/>
          </p:txBody>
        </p:sp>
        <p:sp>
          <p:nvSpPr>
            <p:cNvPr id="2946" name="object 2946" descr=""/>
            <p:cNvSpPr/>
            <p:nvPr/>
          </p:nvSpPr>
          <p:spPr>
            <a:xfrm>
              <a:off x="5672692" y="2485203"/>
              <a:ext cx="635" cy="635"/>
            </a:xfrm>
            <a:custGeom>
              <a:avLst/>
              <a:gdLst/>
              <a:ahLst/>
              <a:cxnLst/>
              <a:rect l="l" t="t" r="r" b="b"/>
              <a:pathLst>
                <a:path w="635" h="635">
                  <a:moveTo>
                    <a:pt x="0" y="101"/>
                  </a:moveTo>
                  <a:lnTo>
                    <a:pt x="228" y="38"/>
                  </a:lnTo>
                </a:path>
              </a:pathLst>
            </a:custGeom>
            <a:ln w="3175">
              <a:solidFill>
                <a:srgbClr val="565658"/>
              </a:solidFill>
            </a:ln>
          </p:spPr>
          <p:txBody>
            <a:bodyPr wrap="square" lIns="0" tIns="0" rIns="0" bIns="0" rtlCol="0"/>
            <a:lstStyle/>
            <a:p/>
          </p:txBody>
        </p:sp>
        <p:sp>
          <p:nvSpPr>
            <p:cNvPr id="2947" name="object 2947" descr=""/>
            <p:cNvSpPr/>
            <p:nvPr/>
          </p:nvSpPr>
          <p:spPr>
            <a:xfrm>
              <a:off x="5624178" y="2436453"/>
              <a:ext cx="635" cy="635"/>
            </a:xfrm>
            <a:custGeom>
              <a:avLst/>
              <a:gdLst/>
              <a:ahLst/>
              <a:cxnLst/>
              <a:rect l="l" t="t" r="r" b="b"/>
              <a:pathLst>
                <a:path w="635" h="635">
                  <a:moveTo>
                    <a:pt x="114" y="0"/>
                  </a:moveTo>
                  <a:lnTo>
                    <a:pt x="0" y="330"/>
                  </a:lnTo>
                </a:path>
              </a:pathLst>
            </a:custGeom>
            <a:ln w="3175">
              <a:solidFill>
                <a:srgbClr val="565658"/>
              </a:solidFill>
            </a:ln>
          </p:spPr>
          <p:txBody>
            <a:bodyPr wrap="square" lIns="0" tIns="0" rIns="0" bIns="0" rtlCol="0"/>
            <a:lstStyle/>
            <a:p/>
          </p:txBody>
        </p:sp>
        <p:sp>
          <p:nvSpPr>
            <p:cNvPr id="2948" name="object 2948" descr=""/>
            <p:cNvSpPr/>
            <p:nvPr/>
          </p:nvSpPr>
          <p:spPr>
            <a:xfrm>
              <a:off x="5634809" y="2486533"/>
              <a:ext cx="635" cy="635"/>
            </a:xfrm>
            <a:custGeom>
              <a:avLst/>
              <a:gdLst/>
              <a:ahLst/>
              <a:cxnLst/>
              <a:rect l="l" t="t" r="r" b="b"/>
              <a:pathLst>
                <a:path w="635" h="635">
                  <a:moveTo>
                    <a:pt x="0" y="0"/>
                  </a:moveTo>
                  <a:lnTo>
                    <a:pt x="0" y="254"/>
                  </a:lnTo>
                  <a:lnTo>
                    <a:pt x="203" y="457"/>
                  </a:lnTo>
                  <a:lnTo>
                    <a:pt x="457" y="457"/>
                  </a:lnTo>
                </a:path>
              </a:pathLst>
            </a:custGeom>
            <a:ln w="3175">
              <a:solidFill>
                <a:srgbClr val="565658"/>
              </a:solidFill>
            </a:ln>
          </p:spPr>
          <p:txBody>
            <a:bodyPr wrap="square" lIns="0" tIns="0" rIns="0" bIns="0" rtlCol="0"/>
            <a:lstStyle/>
            <a:p/>
          </p:txBody>
        </p:sp>
        <p:sp>
          <p:nvSpPr>
            <p:cNvPr id="2949" name="object 2949" descr=""/>
            <p:cNvSpPr/>
            <p:nvPr/>
          </p:nvSpPr>
          <p:spPr>
            <a:xfrm>
              <a:off x="5647404" y="2484403"/>
              <a:ext cx="635" cy="635"/>
            </a:xfrm>
            <a:custGeom>
              <a:avLst/>
              <a:gdLst/>
              <a:ahLst/>
              <a:cxnLst/>
              <a:rect l="l" t="t" r="r" b="b"/>
              <a:pathLst>
                <a:path w="635" h="635">
                  <a:moveTo>
                    <a:pt x="279" y="393"/>
                  </a:moveTo>
                  <a:lnTo>
                    <a:pt x="279" y="215"/>
                  </a:lnTo>
                  <a:lnTo>
                    <a:pt x="152" y="50"/>
                  </a:lnTo>
                  <a:lnTo>
                    <a:pt x="0" y="0"/>
                  </a:lnTo>
                </a:path>
              </a:pathLst>
            </a:custGeom>
            <a:ln w="3175">
              <a:solidFill>
                <a:srgbClr val="565658"/>
              </a:solidFill>
            </a:ln>
          </p:spPr>
          <p:txBody>
            <a:bodyPr wrap="square" lIns="0" tIns="0" rIns="0" bIns="0" rtlCol="0"/>
            <a:lstStyle/>
            <a:p/>
          </p:txBody>
        </p:sp>
        <p:sp>
          <p:nvSpPr>
            <p:cNvPr id="2950" name="object 2950" descr=""/>
            <p:cNvSpPr/>
            <p:nvPr/>
          </p:nvSpPr>
          <p:spPr>
            <a:xfrm>
              <a:off x="5622497" y="2464953"/>
              <a:ext cx="635" cy="635"/>
            </a:xfrm>
            <a:custGeom>
              <a:avLst/>
              <a:gdLst/>
              <a:ahLst/>
              <a:cxnLst/>
              <a:rect l="l" t="t" r="r" b="b"/>
              <a:pathLst>
                <a:path w="635" h="635">
                  <a:moveTo>
                    <a:pt x="444" y="0"/>
                  </a:moveTo>
                  <a:lnTo>
                    <a:pt x="203" y="0"/>
                  </a:lnTo>
                  <a:lnTo>
                    <a:pt x="0" y="215"/>
                  </a:lnTo>
                  <a:lnTo>
                    <a:pt x="0" y="444"/>
                  </a:lnTo>
                </a:path>
              </a:pathLst>
            </a:custGeom>
            <a:ln w="3175">
              <a:solidFill>
                <a:srgbClr val="565658"/>
              </a:solidFill>
            </a:ln>
          </p:spPr>
          <p:txBody>
            <a:bodyPr wrap="square" lIns="0" tIns="0" rIns="0" bIns="0" rtlCol="0"/>
            <a:lstStyle/>
            <a:p/>
          </p:txBody>
        </p:sp>
        <p:sp>
          <p:nvSpPr>
            <p:cNvPr id="2951" name="object 2951" descr=""/>
            <p:cNvSpPr/>
            <p:nvPr/>
          </p:nvSpPr>
          <p:spPr>
            <a:xfrm>
              <a:off x="5646547" y="2484211"/>
              <a:ext cx="635" cy="635"/>
            </a:xfrm>
            <a:custGeom>
              <a:avLst/>
              <a:gdLst/>
              <a:ahLst/>
              <a:cxnLst/>
              <a:rect l="l" t="t" r="r" b="b"/>
              <a:pathLst>
                <a:path w="635" h="635">
                  <a:moveTo>
                    <a:pt x="622" y="88"/>
                  </a:moveTo>
                  <a:lnTo>
                    <a:pt x="380" y="0"/>
                  </a:lnTo>
                  <a:lnTo>
                    <a:pt x="126" y="101"/>
                  </a:lnTo>
                  <a:lnTo>
                    <a:pt x="25" y="342"/>
                  </a:lnTo>
                  <a:lnTo>
                    <a:pt x="0" y="495"/>
                  </a:lnTo>
                </a:path>
              </a:pathLst>
            </a:custGeom>
            <a:ln w="3175">
              <a:solidFill>
                <a:srgbClr val="565658"/>
              </a:solidFill>
            </a:ln>
          </p:spPr>
          <p:txBody>
            <a:bodyPr wrap="square" lIns="0" tIns="0" rIns="0" bIns="0" rtlCol="0"/>
            <a:lstStyle/>
            <a:p/>
          </p:txBody>
        </p:sp>
        <p:sp>
          <p:nvSpPr>
            <p:cNvPr id="2952" name="object 2952" descr=""/>
            <p:cNvSpPr/>
            <p:nvPr/>
          </p:nvSpPr>
          <p:spPr>
            <a:xfrm>
              <a:off x="5622497" y="2461059"/>
              <a:ext cx="635" cy="635"/>
            </a:xfrm>
            <a:custGeom>
              <a:avLst/>
              <a:gdLst/>
              <a:ahLst/>
              <a:cxnLst/>
              <a:rect l="l" t="t" r="r" b="b"/>
              <a:pathLst>
                <a:path w="635" h="635">
                  <a:moveTo>
                    <a:pt x="444" y="0"/>
                  </a:moveTo>
                  <a:lnTo>
                    <a:pt x="203" y="12"/>
                  </a:lnTo>
                  <a:lnTo>
                    <a:pt x="0" y="215"/>
                  </a:lnTo>
                  <a:lnTo>
                    <a:pt x="0" y="457"/>
                  </a:lnTo>
                </a:path>
              </a:pathLst>
            </a:custGeom>
            <a:ln w="3175">
              <a:solidFill>
                <a:srgbClr val="565658"/>
              </a:solidFill>
            </a:ln>
          </p:spPr>
          <p:txBody>
            <a:bodyPr wrap="square" lIns="0" tIns="0" rIns="0" bIns="0" rtlCol="0"/>
            <a:lstStyle/>
            <a:p/>
          </p:txBody>
        </p:sp>
        <p:sp>
          <p:nvSpPr>
            <p:cNvPr id="2953" name="object 2953" descr=""/>
            <p:cNvSpPr/>
            <p:nvPr/>
          </p:nvSpPr>
          <p:spPr>
            <a:xfrm>
              <a:off x="5697630" y="2461803"/>
              <a:ext cx="635" cy="635"/>
            </a:xfrm>
            <a:custGeom>
              <a:avLst/>
              <a:gdLst/>
              <a:ahLst/>
              <a:cxnLst/>
              <a:rect l="l" t="t" r="r" b="b"/>
              <a:pathLst>
                <a:path w="635" h="635">
                  <a:moveTo>
                    <a:pt x="419" y="0"/>
                  </a:moveTo>
                  <a:lnTo>
                    <a:pt x="228" y="0"/>
                  </a:lnTo>
                  <a:lnTo>
                    <a:pt x="76" y="127"/>
                  </a:lnTo>
                  <a:lnTo>
                    <a:pt x="0" y="292"/>
                  </a:lnTo>
                </a:path>
              </a:pathLst>
            </a:custGeom>
            <a:ln w="3175">
              <a:solidFill>
                <a:srgbClr val="565658"/>
              </a:solidFill>
            </a:ln>
          </p:spPr>
          <p:txBody>
            <a:bodyPr wrap="square" lIns="0" tIns="0" rIns="0" bIns="0" rtlCol="0"/>
            <a:lstStyle/>
            <a:p/>
          </p:txBody>
        </p:sp>
        <p:sp>
          <p:nvSpPr>
            <p:cNvPr id="2954" name="object 2954" descr=""/>
            <p:cNvSpPr/>
            <p:nvPr/>
          </p:nvSpPr>
          <p:spPr>
            <a:xfrm>
              <a:off x="5634416" y="2476117"/>
              <a:ext cx="635" cy="1270"/>
            </a:xfrm>
            <a:custGeom>
              <a:avLst/>
              <a:gdLst/>
              <a:ahLst/>
              <a:cxnLst/>
              <a:rect l="l" t="t" r="r" b="b"/>
              <a:pathLst>
                <a:path w="635" h="1269">
                  <a:moveTo>
                    <a:pt x="393" y="939"/>
                  </a:moveTo>
                  <a:lnTo>
                    <a:pt x="393" y="584"/>
                  </a:lnTo>
                  <a:lnTo>
                    <a:pt x="241" y="241"/>
                  </a:lnTo>
                  <a:lnTo>
                    <a:pt x="0" y="0"/>
                  </a:lnTo>
                </a:path>
              </a:pathLst>
            </a:custGeom>
            <a:ln w="3175">
              <a:solidFill>
                <a:srgbClr val="565658"/>
              </a:solidFill>
            </a:ln>
          </p:spPr>
          <p:txBody>
            <a:bodyPr wrap="square" lIns="0" tIns="0" rIns="0" bIns="0" rtlCol="0"/>
            <a:lstStyle/>
            <a:p/>
          </p:txBody>
        </p:sp>
        <p:sp>
          <p:nvSpPr>
            <p:cNvPr id="2955" name="object 2955" descr=""/>
            <p:cNvSpPr/>
            <p:nvPr/>
          </p:nvSpPr>
          <p:spPr>
            <a:xfrm>
              <a:off x="5699788" y="2460415"/>
              <a:ext cx="635" cy="635"/>
            </a:xfrm>
            <a:custGeom>
              <a:avLst/>
              <a:gdLst/>
              <a:ahLst/>
              <a:cxnLst/>
              <a:rect l="l" t="t" r="r" b="b"/>
              <a:pathLst>
                <a:path w="635" h="635">
                  <a:moveTo>
                    <a:pt x="444" y="457"/>
                  </a:moveTo>
                  <a:lnTo>
                    <a:pt x="444" y="190"/>
                  </a:lnTo>
                  <a:lnTo>
                    <a:pt x="241" y="0"/>
                  </a:lnTo>
                  <a:lnTo>
                    <a:pt x="0" y="0"/>
                  </a:lnTo>
                </a:path>
              </a:pathLst>
            </a:custGeom>
            <a:ln w="3175">
              <a:solidFill>
                <a:srgbClr val="565658"/>
              </a:solidFill>
            </a:ln>
          </p:spPr>
          <p:txBody>
            <a:bodyPr wrap="square" lIns="0" tIns="0" rIns="0" bIns="0" rtlCol="0"/>
            <a:lstStyle/>
            <a:p/>
          </p:txBody>
        </p:sp>
        <p:sp>
          <p:nvSpPr>
            <p:cNvPr id="2956" name="object 2956" descr=""/>
            <p:cNvSpPr/>
            <p:nvPr/>
          </p:nvSpPr>
          <p:spPr>
            <a:xfrm>
              <a:off x="5698440" y="2459450"/>
              <a:ext cx="635" cy="635"/>
            </a:xfrm>
            <a:custGeom>
              <a:avLst/>
              <a:gdLst/>
              <a:ahLst/>
              <a:cxnLst/>
              <a:rect l="l" t="t" r="r" b="b"/>
              <a:pathLst>
                <a:path w="635" h="635">
                  <a:moveTo>
                    <a:pt x="0" y="342"/>
                  </a:moveTo>
                  <a:lnTo>
                    <a:pt x="38" y="215"/>
                  </a:lnTo>
                  <a:lnTo>
                    <a:pt x="101" y="0"/>
                  </a:lnTo>
                </a:path>
              </a:pathLst>
            </a:custGeom>
            <a:ln w="3175">
              <a:solidFill>
                <a:srgbClr val="565658"/>
              </a:solidFill>
            </a:ln>
          </p:spPr>
          <p:txBody>
            <a:bodyPr wrap="square" lIns="0" tIns="0" rIns="0" bIns="0" rtlCol="0"/>
            <a:lstStyle/>
            <a:p/>
          </p:txBody>
        </p:sp>
        <p:sp>
          <p:nvSpPr>
            <p:cNvPr id="2957" name="object 2957" descr=""/>
            <p:cNvSpPr/>
            <p:nvPr/>
          </p:nvSpPr>
          <p:spPr>
            <a:xfrm>
              <a:off x="5688313" y="2475074"/>
              <a:ext cx="1270" cy="1270"/>
            </a:xfrm>
            <a:custGeom>
              <a:avLst/>
              <a:gdLst/>
              <a:ahLst/>
              <a:cxnLst/>
              <a:rect l="l" t="t" r="r" b="b"/>
              <a:pathLst>
                <a:path w="1270" h="1269">
                  <a:moveTo>
                    <a:pt x="0" y="1054"/>
                  </a:moveTo>
                  <a:lnTo>
                    <a:pt x="355" y="711"/>
                  </a:lnTo>
                  <a:lnTo>
                    <a:pt x="698" y="355"/>
                  </a:lnTo>
                  <a:lnTo>
                    <a:pt x="1054" y="0"/>
                  </a:lnTo>
                </a:path>
              </a:pathLst>
            </a:custGeom>
            <a:ln w="3175">
              <a:solidFill>
                <a:srgbClr val="565658"/>
              </a:solidFill>
            </a:ln>
          </p:spPr>
          <p:txBody>
            <a:bodyPr wrap="square" lIns="0" tIns="0" rIns="0" bIns="0" rtlCol="0"/>
            <a:lstStyle/>
            <a:p/>
          </p:txBody>
        </p:sp>
        <p:sp>
          <p:nvSpPr>
            <p:cNvPr id="2958" name="object 2958" descr=""/>
            <p:cNvSpPr/>
            <p:nvPr/>
          </p:nvSpPr>
          <p:spPr>
            <a:xfrm>
              <a:off x="5625588" y="2464206"/>
              <a:ext cx="635" cy="1270"/>
            </a:xfrm>
            <a:custGeom>
              <a:avLst/>
              <a:gdLst/>
              <a:ahLst/>
              <a:cxnLst/>
              <a:rect l="l" t="t" r="r" b="b"/>
              <a:pathLst>
                <a:path w="635" h="1269">
                  <a:moveTo>
                    <a:pt x="0" y="647"/>
                  </a:moveTo>
                  <a:lnTo>
                    <a:pt x="254" y="647"/>
                  </a:lnTo>
                  <a:lnTo>
                    <a:pt x="457" y="431"/>
                  </a:lnTo>
                  <a:lnTo>
                    <a:pt x="444" y="177"/>
                  </a:lnTo>
                  <a:lnTo>
                    <a:pt x="393" y="0"/>
                  </a:lnTo>
                </a:path>
              </a:pathLst>
            </a:custGeom>
            <a:ln w="3175">
              <a:solidFill>
                <a:srgbClr val="565658"/>
              </a:solidFill>
            </a:ln>
          </p:spPr>
          <p:txBody>
            <a:bodyPr wrap="square" lIns="0" tIns="0" rIns="0" bIns="0" rtlCol="0"/>
            <a:lstStyle/>
            <a:p/>
          </p:txBody>
        </p:sp>
        <p:sp>
          <p:nvSpPr>
            <p:cNvPr id="2959" name="object 2959" descr=""/>
            <p:cNvSpPr/>
            <p:nvPr/>
          </p:nvSpPr>
          <p:spPr>
            <a:xfrm>
              <a:off x="5698194" y="2435225"/>
              <a:ext cx="635" cy="635"/>
            </a:xfrm>
            <a:custGeom>
              <a:avLst/>
              <a:gdLst/>
              <a:ahLst/>
              <a:cxnLst/>
              <a:rect l="l" t="t" r="r" b="b"/>
              <a:pathLst>
                <a:path w="635" h="635">
                  <a:moveTo>
                    <a:pt x="457" y="0"/>
                  </a:moveTo>
                  <a:lnTo>
                    <a:pt x="203" y="0"/>
                  </a:lnTo>
                  <a:lnTo>
                    <a:pt x="0" y="228"/>
                  </a:lnTo>
                  <a:lnTo>
                    <a:pt x="12" y="482"/>
                  </a:lnTo>
                </a:path>
              </a:pathLst>
            </a:custGeom>
            <a:ln w="3175">
              <a:solidFill>
                <a:srgbClr val="565658"/>
              </a:solidFill>
            </a:ln>
          </p:spPr>
          <p:txBody>
            <a:bodyPr wrap="square" lIns="0" tIns="0" rIns="0" bIns="0" rtlCol="0"/>
            <a:lstStyle/>
            <a:p/>
          </p:txBody>
        </p:sp>
        <p:sp>
          <p:nvSpPr>
            <p:cNvPr id="2960" name="object 2960" descr=""/>
            <p:cNvSpPr/>
            <p:nvPr/>
          </p:nvSpPr>
          <p:spPr>
            <a:xfrm>
              <a:off x="5623873" y="2435869"/>
              <a:ext cx="635" cy="635"/>
            </a:xfrm>
            <a:custGeom>
              <a:avLst/>
              <a:gdLst/>
              <a:ahLst/>
              <a:cxnLst/>
              <a:rect l="l" t="t" r="r" b="b"/>
              <a:pathLst>
                <a:path w="635" h="635">
                  <a:moveTo>
                    <a:pt x="419" y="584"/>
                  </a:moveTo>
                  <a:lnTo>
                    <a:pt x="495" y="342"/>
                  </a:lnTo>
                  <a:lnTo>
                    <a:pt x="368" y="88"/>
                  </a:lnTo>
                  <a:lnTo>
                    <a:pt x="127" y="25"/>
                  </a:lnTo>
                  <a:lnTo>
                    <a:pt x="0" y="0"/>
                  </a:lnTo>
                </a:path>
              </a:pathLst>
            </a:custGeom>
            <a:ln w="3175">
              <a:solidFill>
                <a:srgbClr val="565658"/>
              </a:solidFill>
            </a:ln>
          </p:spPr>
          <p:txBody>
            <a:bodyPr wrap="square" lIns="0" tIns="0" rIns="0" bIns="0" rtlCol="0"/>
            <a:lstStyle/>
            <a:p/>
          </p:txBody>
        </p:sp>
        <p:sp>
          <p:nvSpPr>
            <p:cNvPr id="2961" name="object 2961" descr=""/>
            <p:cNvSpPr/>
            <p:nvPr/>
          </p:nvSpPr>
          <p:spPr>
            <a:xfrm>
              <a:off x="5695538" y="2429594"/>
              <a:ext cx="635" cy="635"/>
            </a:xfrm>
            <a:custGeom>
              <a:avLst/>
              <a:gdLst/>
              <a:ahLst/>
              <a:cxnLst/>
              <a:rect l="l" t="t" r="r" b="b"/>
              <a:pathLst>
                <a:path w="635" h="635">
                  <a:moveTo>
                    <a:pt x="0" y="0"/>
                  </a:moveTo>
                  <a:lnTo>
                    <a:pt x="76" y="152"/>
                  </a:lnTo>
                  <a:lnTo>
                    <a:pt x="215" y="241"/>
                  </a:lnTo>
                  <a:lnTo>
                    <a:pt x="381" y="241"/>
                  </a:lnTo>
                </a:path>
              </a:pathLst>
            </a:custGeom>
            <a:ln w="3175">
              <a:solidFill>
                <a:srgbClr val="565658"/>
              </a:solidFill>
            </a:ln>
          </p:spPr>
          <p:txBody>
            <a:bodyPr wrap="square" lIns="0" tIns="0" rIns="0" bIns="0" rtlCol="0"/>
            <a:lstStyle/>
            <a:p/>
          </p:txBody>
        </p:sp>
        <p:sp>
          <p:nvSpPr>
            <p:cNvPr id="2962" name="object 2962" descr=""/>
            <p:cNvSpPr/>
            <p:nvPr/>
          </p:nvSpPr>
          <p:spPr>
            <a:xfrm>
              <a:off x="5633372" y="2420118"/>
              <a:ext cx="1270" cy="1270"/>
            </a:xfrm>
            <a:custGeom>
              <a:avLst/>
              <a:gdLst/>
              <a:ahLst/>
              <a:cxnLst/>
              <a:rect l="l" t="t" r="r" b="b"/>
              <a:pathLst>
                <a:path w="1270" h="1269">
                  <a:moveTo>
                    <a:pt x="1041" y="0"/>
                  </a:moveTo>
                  <a:lnTo>
                    <a:pt x="685" y="330"/>
                  </a:lnTo>
                  <a:lnTo>
                    <a:pt x="342" y="698"/>
                  </a:lnTo>
                  <a:lnTo>
                    <a:pt x="0" y="1054"/>
                  </a:lnTo>
                </a:path>
              </a:pathLst>
            </a:custGeom>
            <a:ln w="3175">
              <a:solidFill>
                <a:srgbClr val="565658"/>
              </a:solidFill>
            </a:ln>
          </p:spPr>
          <p:txBody>
            <a:bodyPr wrap="square" lIns="0" tIns="0" rIns="0" bIns="0" rtlCol="0"/>
            <a:lstStyle/>
            <a:p/>
          </p:txBody>
        </p:sp>
        <p:sp>
          <p:nvSpPr>
            <p:cNvPr id="2963" name="object 2963" descr=""/>
            <p:cNvSpPr/>
            <p:nvPr/>
          </p:nvSpPr>
          <p:spPr>
            <a:xfrm>
              <a:off x="5699788" y="2463007"/>
              <a:ext cx="635" cy="635"/>
            </a:xfrm>
            <a:custGeom>
              <a:avLst/>
              <a:gdLst/>
              <a:ahLst/>
              <a:cxnLst/>
              <a:rect l="l" t="t" r="r" b="b"/>
              <a:pathLst>
                <a:path w="635" h="635">
                  <a:moveTo>
                    <a:pt x="444" y="444"/>
                  </a:moveTo>
                  <a:lnTo>
                    <a:pt x="444" y="215"/>
                  </a:lnTo>
                  <a:lnTo>
                    <a:pt x="241" y="12"/>
                  </a:lnTo>
                  <a:lnTo>
                    <a:pt x="0" y="0"/>
                  </a:lnTo>
                </a:path>
              </a:pathLst>
            </a:custGeom>
            <a:ln w="3175">
              <a:solidFill>
                <a:srgbClr val="565658"/>
              </a:solidFill>
            </a:ln>
          </p:spPr>
          <p:txBody>
            <a:bodyPr wrap="square" lIns="0" tIns="0" rIns="0" bIns="0" rtlCol="0"/>
            <a:lstStyle/>
            <a:p/>
          </p:txBody>
        </p:sp>
        <p:sp>
          <p:nvSpPr>
            <p:cNvPr id="2964" name="object 2964" descr=""/>
            <p:cNvSpPr/>
            <p:nvPr/>
          </p:nvSpPr>
          <p:spPr>
            <a:xfrm>
              <a:off x="5697446" y="2462083"/>
              <a:ext cx="635" cy="1270"/>
            </a:xfrm>
            <a:custGeom>
              <a:avLst/>
              <a:gdLst/>
              <a:ahLst/>
              <a:cxnLst/>
              <a:rect l="l" t="t" r="r" b="b"/>
              <a:pathLst>
                <a:path w="635" h="1269">
                  <a:moveTo>
                    <a:pt x="101" y="241"/>
                  </a:moveTo>
                  <a:lnTo>
                    <a:pt x="457" y="850"/>
                  </a:lnTo>
                </a:path>
                <a:path w="635" h="1269">
                  <a:moveTo>
                    <a:pt x="101" y="241"/>
                  </a:moveTo>
                  <a:lnTo>
                    <a:pt x="152" y="76"/>
                  </a:lnTo>
                </a:path>
              </a:pathLst>
            </a:custGeom>
            <a:ln w="3175">
              <a:solidFill>
                <a:srgbClr val="565658"/>
              </a:solidFill>
            </a:ln>
          </p:spPr>
          <p:txBody>
            <a:bodyPr wrap="square" lIns="0" tIns="0" rIns="0" bIns="0" rtlCol="0"/>
            <a:lstStyle/>
            <a:p/>
          </p:txBody>
        </p:sp>
        <p:sp>
          <p:nvSpPr>
            <p:cNvPr id="2965" name="object 2965" descr=""/>
            <p:cNvSpPr/>
            <p:nvPr/>
          </p:nvSpPr>
          <p:spPr>
            <a:xfrm>
              <a:off x="5698364" y="2459793"/>
              <a:ext cx="635" cy="635"/>
            </a:xfrm>
            <a:custGeom>
              <a:avLst/>
              <a:gdLst/>
              <a:ahLst/>
              <a:cxnLst/>
              <a:rect l="l" t="t" r="r" b="b"/>
              <a:pathLst>
                <a:path w="635" h="635">
                  <a:moveTo>
                    <a:pt x="76" y="0"/>
                  </a:moveTo>
                  <a:lnTo>
                    <a:pt x="0" y="241"/>
                  </a:lnTo>
                  <a:lnTo>
                    <a:pt x="126" y="495"/>
                  </a:lnTo>
                  <a:lnTo>
                    <a:pt x="368" y="571"/>
                  </a:lnTo>
                  <a:lnTo>
                    <a:pt x="495" y="584"/>
                  </a:lnTo>
                </a:path>
              </a:pathLst>
            </a:custGeom>
            <a:ln w="3175">
              <a:solidFill>
                <a:srgbClr val="565658"/>
              </a:solidFill>
            </a:ln>
          </p:spPr>
          <p:txBody>
            <a:bodyPr wrap="square" lIns="0" tIns="0" rIns="0" bIns="0" rtlCol="0"/>
            <a:lstStyle/>
            <a:p/>
          </p:txBody>
        </p:sp>
        <p:sp>
          <p:nvSpPr>
            <p:cNvPr id="2966" name="object 2966" descr=""/>
            <p:cNvSpPr/>
            <p:nvPr/>
          </p:nvSpPr>
          <p:spPr>
            <a:xfrm>
              <a:off x="5699767" y="2458692"/>
              <a:ext cx="635" cy="635"/>
            </a:xfrm>
            <a:custGeom>
              <a:avLst/>
              <a:gdLst/>
              <a:ahLst/>
              <a:cxnLst/>
              <a:rect l="l" t="t" r="r" b="b"/>
              <a:pathLst>
                <a:path w="635" h="635">
                  <a:moveTo>
                    <a:pt x="0" y="444"/>
                  </a:moveTo>
                  <a:lnTo>
                    <a:pt x="254" y="444"/>
                  </a:lnTo>
                  <a:lnTo>
                    <a:pt x="469" y="241"/>
                  </a:lnTo>
                  <a:lnTo>
                    <a:pt x="469" y="0"/>
                  </a:lnTo>
                </a:path>
              </a:pathLst>
            </a:custGeom>
            <a:ln w="3175">
              <a:solidFill>
                <a:srgbClr val="565658"/>
              </a:solidFill>
            </a:ln>
          </p:spPr>
          <p:txBody>
            <a:bodyPr wrap="square" lIns="0" tIns="0" rIns="0" bIns="0" rtlCol="0"/>
            <a:lstStyle/>
            <a:p/>
          </p:txBody>
        </p:sp>
        <p:sp>
          <p:nvSpPr>
            <p:cNvPr id="2967" name="object 2967" descr=""/>
            <p:cNvSpPr/>
            <p:nvPr/>
          </p:nvSpPr>
          <p:spPr>
            <a:xfrm>
              <a:off x="5699762" y="2437098"/>
              <a:ext cx="635" cy="635"/>
            </a:xfrm>
            <a:custGeom>
              <a:avLst/>
              <a:gdLst/>
              <a:ahLst/>
              <a:cxnLst/>
              <a:rect l="l" t="t" r="r" b="b"/>
              <a:pathLst>
                <a:path w="635" h="635">
                  <a:moveTo>
                    <a:pt x="469" y="469"/>
                  </a:moveTo>
                  <a:lnTo>
                    <a:pt x="469" y="203"/>
                  </a:lnTo>
                  <a:lnTo>
                    <a:pt x="266" y="0"/>
                  </a:lnTo>
                  <a:lnTo>
                    <a:pt x="0" y="0"/>
                  </a:lnTo>
                </a:path>
              </a:pathLst>
            </a:custGeom>
            <a:ln w="3175">
              <a:solidFill>
                <a:srgbClr val="565658"/>
              </a:solidFill>
            </a:ln>
          </p:spPr>
          <p:txBody>
            <a:bodyPr wrap="square" lIns="0" tIns="0" rIns="0" bIns="0" rtlCol="0"/>
            <a:lstStyle/>
            <a:p/>
          </p:txBody>
        </p:sp>
        <p:sp>
          <p:nvSpPr>
            <p:cNvPr id="2968" name="object 2968" descr=""/>
            <p:cNvSpPr/>
            <p:nvPr/>
          </p:nvSpPr>
          <p:spPr>
            <a:xfrm>
              <a:off x="5698234" y="2435822"/>
              <a:ext cx="1270" cy="1270"/>
            </a:xfrm>
            <a:custGeom>
              <a:avLst/>
              <a:gdLst/>
              <a:ahLst/>
              <a:cxnLst/>
              <a:rect l="l" t="t" r="r" b="b"/>
              <a:pathLst>
                <a:path w="1270" h="1269">
                  <a:moveTo>
                    <a:pt x="304" y="965"/>
                  </a:moveTo>
                  <a:lnTo>
                    <a:pt x="381" y="1155"/>
                  </a:lnTo>
                  <a:lnTo>
                    <a:pt x="546" y="1270"/>
                  </a:lnTo>
                  <a:lnTo>
                    <a:pt x="749" y="1270"/>
                  </a:lnTo>
                </a:path>
                <a:path w="1270" h="1269">
                  <a:moveTo>
                    <a:pt x="304" y="965"/>
                  </a:moveTo>
                  <a:lnTo>
                    <a:pt x="203" y="635"/>
                  </a:lnTo>
                  <a:lnTo>
                    <a:pt x="101" y="330"/>
                  </a:lnTo>
                  <a:lnTo>
                    <a:pt x="0" y="0"/>
                  </a:lnTo>
                </a:path>
              </a:pathLst>
            </a:custGeom>
            <a:ln w="3175">
              <a:solidFill>
                <a:srgbClr val="565658"/>
              </a:solidFill>
            </a:ln>
          </p:spPr>
          <p:txBody>
            <a:bodyPr wrap="square" lIns="0" tIns="0" rIns="0" bIns="0" rtlCol="0"/>
            <a:lstStyle/>
            <a:p/>
          </p:txBody>
        </p:sp>
        <p:sp>
          <p:nvSpPr>
            <p:cNvPr id="2969" name="object 2969" descr=""/>
            <p:cNvSpPr/>
            <p:nvPr/>
          </p:nvSpPr>
          <p:spPr>
            <a:xfrm>
              <a:off x="5696738" y="2432027"/>
              <a:ext cx="1270" cy="1905"/>
            </a:xfrm>
            <a:custGeom>
              <a:avLst/>
              <a:gdLst/>
              <a:ahLst/>
              <a:cxnLst/>
              <a:rect l="l" t="t" r="r" b="b"/>
              <a:pathLst>
                <a:path w="1270" h="1905">
                  <a:moveTo>
                    <a:pt x="635" y="1473"/>
                  </a:moveTo>
                  <a:lnTo>
                    <a:pt x="711" y="1650"/>
                  </a:lnTo>
                  <a:lnTo>
                    <a:pt x="863" y="1739"/>
                  </a:lnTo>
                  <a:lnTo>
                    <a:pt x="1041" y="1752"/>
                  </a:lnTo>
                </a:path>
                <a:path w="1270" h="1905">
                  <a:moveTo>
                    <a:pt x="635" y="1473"/>
                  </a:moveTo>
                  <a:lnTo>
                    <a:pt x="431" y="977"/>
                  </a:lnTo>
                  <a:lnTo>
                    <a:pt x="228" y="495"/>
                  </a:lnTo>
                  <a:lnTo>
                    <a:pt x="0" y="0"/>
                  </a:lnTo>
                </a:path>
              </a:pathLst>
            </a:custGeom>
            <a:ln w="3175">
              <a:solidFill>
                <a:srgbClr val="565658"/>
              </a:solidFill>
            </a:ln>
          </p:spPr>
          <p:txBody>
            <a:bodyPr wrap="square" lIns="0" tIns="0" rIns="0" bIns="0" rtlCol="0"/>
            <a:lstStyle/>
            <a:p/>
          </p:txBody>
        </p:sp>
        <p:sp>
          <p:nvSpPr>
            <p:cNvPr id="2970" name="object 2970" descr=""/>
            <p:cNvSpPr/>
            <p:nvPr/>
          </p:nvSpPr>
          <p:spPr>
            <a:xfrm>
              <a:off x="5696686" y="2431392"/>
              <a:ext cx="635" cy="635"/>
            </a:xfrm>
            <a:custGeom>
              <a:avLst/>
              <a:gdLst/>
              <a:ahLst/>
              <a:cxnLst/>
              <a:rect l="l" t="t" r="r" b="b"/>
              <a:pathLst>
                <a:path w="635" h="635">
                  <a:moveTo>
                    <a:pt x="457" y="0"/>
                  </a:moveTo>
                  <a:lnTo>
                    <a:pt x="203" y="0"/>
                  </a:lnTo>
                  <a:lnTo>
                    <a:pt x="0" y="228"/>
                  </a:lnTo>
                  <a:lnTo>
                    <a:pt x="12" y="469"/>
                  </a:lnTo>
                  <a:lnTo>
                    <a:pt x="63" y="635"/>
                  </a:lnTo>
                </a:path>
              </a:pathLst>
            </a:custGeom>
            <a:ln w="3175">
              <a:solidFill>
                <a:srgbClr val="565658"/>
              </a:solidFill>
            </a:ln>
          </p:spPr>
          <p:txBody>
            <a:bodyPr wrap="square" lIns="0" tIns="0" rIns="0" bIns="0" rtlCol="0"/>
            <a:lstStyle/>
            <a:p/>
          </p:txBody>
        </p:sp>
        <p:sp>
          <p:nvSpPr>
            <p:cNvPr id="2971" name="object 2971" descr=""/>
            <p:cNvSpPr/>
            <p:nvPr/>
          </p:nvSpPr>
          <p:spPr>
            <a:xfrm>
              <a:off x="5699791" y="2430836"/>
              <a:ext cx="635" cy="635"/>
            </a:xfrm>
            <a:custGeom>
              <a:avLst/>
              <a:gdLst/>
              <a:ahLst/>
              <a:cxnLst/>
              <a:rect l="l" t="t" r="r" b="b"/>
              <a:pathLst>
                <a:path w="635" h="635">
                  <a:moveTo>
                    <a:pt x="0" y="457"/>
                  </a:moveTo>
                  <a:lnTo>
                    <a:pt x="241" y="457"/>
                  </a:lnTo>
                  <a:lnTo>
                    <a:pt x="444" y="253"/>
                  </a:lnTo>
                  <a:lnTo>
                    <a:pt x="444" y="0"/>
                  </a:lnTo>
                </a:path>
              </a:pathLst>
            </a:custGeom>
            <a:ln w="3175">
              <a:solidFill>
                <a:srgbClr val="565658"/>
              </a:solidFill>
            </a:ln>
          </p:spPr>
          <p:txBody>
            <a:bodyPr wrap="square" lIns="0" tIns="0" rIns="0" bIns="0" rtlCol="0"/>
            <a:lstStyle/>
            <a:p/>
          </p:txBody>
        </p:sp>
        <p:sp>
          <p:nvSpPr>
            <p:cNvPr id="2972" name="object 2972" descr=""/>
            <p:cNvSpPr/>
            <p:nvPr/>
          </p:nvSpPr>
          <p:spPr>
            <a:xfrm>
              <a:off x="5699788" y="2429980"/>
              <a:ext cx="635" cy="635"/>
            </a:xfrm>
            <a:custGeom>
              <a:avLst/>
              <a:gdLst/>
              <a:ahLst/>
              <a:cxnLst/>
              <a:rect l="l" t="t" r="r" b="b"/>
              <a:pathLst>
                <a:path w="635" h="635">
                  <a:moveTo>
                    <a:pt x="444" y="444"/>
                  </a:moveTo>
                  <a:lnTo>
                    <a:pt x="444" y="203"/>
                  </a:lnTo>
                  <a:lnTo>
                    <a:pt x="241" y="0"/>
                  </a:lnTo>
                  <a:lnTo>
                    <a:pt x="0" y="0"/>
                  </a:lnTo>
                </a:path>
              </a:pathLst>
            </a:custGeom>
            <a:ln w="3175">
              <a:solidFill>
                <a:srgbClr val="565658"/>
              </a:solidFill>
            </a:ln>
          </p:spPr>
          <p:txBody>
            <a:bodyPr wrap="square" lIns="0" tIns="0" rIns="0" bIns="0" rtlCol="0"/>
            <a:lstStyle/>
            <a:p/>
          </p:txBody>
        </p:sp>
        <p:sp>
          <p:nvSpPr>
            <p:cNvPr id="2973" name="object 2973" descr=""/>
            <p:cNvSpPr/>
            <p:nvPr/>
          </p:nvSpPr>
          <p:spPr>
            <a:xfrm>
              <a:off x="5694776" y="2428260"/>
              <a:ext cx="1270" cy="1905"/>
            </a:xfrm>
            <a:custGeom>
              <a:avLst/>
              <a:gdLst/>
              <a:ahLst/>
              <a:cxnLst/>
              <a:rect l="l" t="t" r="r" b="b"/>
              <a:pathLst>
                <a:path w="1270" h="1905">
                  <a:moveTo>
                    <a:pt x="762" y="1333"/>
                  </a:moveTo>
                  <a:lnTo>
                    <a:pt x="520" y="889"/>
                  </a:lnTo>
                  <a:lnTo>
                    <a:pt x="241" y="444"/>
                  </a:lnTo>
                  <a:lnTo>
                    <a:pt x="0" y="0"/>
                  </a:lnTo>
                </a:path>
              </a:pathLst>
            </a:custGeom>
            <a:ln w="3175">
              <a:solidFill>
                <a:srgbClr val="565658"/>
              </a:solidFill>
            </a:ln>
          </p:spPr>
          <p:txBody>
            <a:bodyPr wrap="square" lIns="0" tIns="0" rIns="0" bIns="0" rtlCol="0"/>
            <a:lstStyle/>
            <a:p/>
          </p:txBody>
        </p:sp>
        <p:sp>
          <p:nvSpPr>
            <p:cNvPr id="2974" name="object 2974" descr=""/>
            <p:cNvSpPr/>
            <p:nvPr/>
          </p:nvSpPr>
          <p:spPr>
            <a:xfrm>
              <a:off x="5694696" y="2427572"/>
              <a:ext cx="635" cy="1270"/>
            </a:xfrm>
            <a:custGeom>
              <a:avLst/>
              <a:gdLst/>
              <a:ahLst/>
              <a:cxnLst/>
              <a:rect l="l" t="t" r="r" b="b"/>
              <a:pathLst>
                <a:path w="635" h="1269">
                  <a:moveTo>
                    <a:pt x="444" y="0"/>
                  </a:moveTo>
                  <a:lnTo>
                    <a:pt x="215" y="0"/>
                  </a:lnTo>
                  <a:lnTo>
                    <a:pt x="0" y="228"/>
                  </a:lnTo>
                  <a:lnTo>
                    <a:pt x="12" y="469"/>
                  </a:lnTo>
                  <a:lnTo>
                    <a:pt x="38" y="622"/>
                  </a:lnTo>
                </a:path>
              </a:pathLst>
            </a:custGeom>
            <a:ln w="3175">
              <a:solidFill>
                <a:srgbClr val="565658"/>
              </a:solidFill>
            </a:ln>
          </p:spPr>
          <p:txBody>
            <a:bodyPr wrap="square" lIns="0" tIns="0" rIns="0" bIns="0" rtlCol="0"/>
            <a:lstStyle/>
            <a:p/>
          </p:txBody>
        </p:sp>
        <p:sp>
          <p:nvSpPr>
            <p:cNvPr id="2975" name="object 2975" descr=""/>
            <p:cNvSpPr/>
            <p:nvPr/>
          </p:nvSpPr>
          <p:spPr>
            <a:xfrm>
              <a:off x="5699791" y="2426953"/>
              <a:ext cx="635" cy="635"/>
            </a:xfrm>
            <a:custGeom>
              <a:avLst/>
              <a:gdLst/>
              <a:ahLst/>
              <a:cxnLst/>
              <a:rect l="l" t="t" r="r" b="b"/>
              <a:pathLst>
                <a:path w="635" h="635">
                  <a:moveTo>
                    <a:pt x="0" y="457"/>
                  </a:moveTo>
                  <a:lnTo>
                    <a:pt x="241" y="444"/>
                  </a:lnTo>
                  <a:lnTo>
                    <a:pt x="444" y="241"/>
                  </a:lnTo>
                  <a:lnTo>
                    <a:pt x="444" y="0"/>
                  </a:lnTo>
                </a:path>
              </a:pathLst>
            </a:custGeom>
            <a:ln w="3175">
              <a:solidFill>
                <a:srgbClr val="565658"/>
              </a:solidFill>
            </a:ln>
          </p:spPr>
          <p:txBody>
            <a:bodyPr wrap="square" lIns="0" tIns="0" rIns="0" bIns="0" rtlCol="0"/>
            <a:lstStyle/>
            <a:p/>
          </p:txBody>
        </p:sp>
        <p:sp>
          <p:nvSpPr>
            <p:cNvPr id="2976" name="object 2976" descr=""/>
            <p:cNvSpPr/>
            <p:nvPr/>
          </p:nvSpPr>
          <p:spPr>
            <a:xfrm>
              <a:off x="5699788" y="2426086"/>
              <a:ext cx="635" cy="635"/>
            </a:xfrm>
            <a:custGeom>
              <a:avLst/>
              <a:gdLst/>
              <a:ahLst/>
              <a:cxnLst/>
              <a:rect l="l" t="t" r="r" b="b"/>
              <a:pathLst>
                <a:path w="635" h="635">
                  <a:moveTo>
                    <a:pt x="444" y="444"/>
                  </a:moveTo>
                  <a:lnTo>
                    <a:pt x="444" y="203"/>
                  </a:lnTo>
                  <a:lnTo>
                    <a:pt x="241" y="12"/>
                  </a:lnTo>
                  <a:lnTo>
                    <a:pt x="0" y="0"/>
                  </a:lnTo>
                </a:path>
              </a:pathLst>
            </a:custGeom>
            <a:ln w="3175">
              <a:solidFill>
                <a:srgbClr val="565658"/>
              </a:solidFill>
            </a:ln>
          </p:spPr>
          <p:txBody>
            <a:bodyPr wrap="square" lIns="0" tIns="0" rIns="0" bIns="0" rtlCol="0"/>
            <a:lstStyle/>
            <a:p/>
          </p:txBody>
        </p:sp>
        <p:sp>
          <p:nvSpPr>
            <p:cNvPr id="2977" name="object 2977" descr=""/>
            <p:cNvSpPr/>
            <p:nvPr/>
          </p:nvSpPr>
          <p:spPr>
            <a:xfrm>
              <a:off x="5691996" y="2424201"/>
              <a:ext cx="1905" cy="1905"/>
            </a:xfrm>
            <a:custGeom>
              <a:avLst/>
              <a:gdLst/>
              <a:ahLst/>
              <a:cxnLst/>
              <a:rect l="l" t="t" r="r" b="b"/>
              <a:pathLst>
                <a:path w="1904" h="1905">
                  <a:moveTo>
                    <a:pt x="1104" y="1460"/>
                  </a:moveTo>
                  <a:lnTo>
                    <a:pt x="1168" y="1587"/>
                  </a:lnTo>
                  <a:lnTo>
                    <a:pt x="1308" y="1663"/>
                  </a:lnTo>
                  <a:lnTo>
                    <a:pt x="1447" y="1663"/>
                  </a:lnTo>
                </a:path>
                <a:path w="1904" h="1905">
                  <a:moveTo>
                    <a:pt x="1104" y="1460"/>
                  </a:moveTo>
                  <a:lnTo>
                    <a:pt x="749" y="977"/>
                  </a:lnTo>
                  <a:lnTo>
                    <a:pt x="368" y="482"/>
                  </a:lnTo>
                  <a:lnTo>
                    <a:pt x="0" y="0"/>
                  </a:lnTo>
                </a:path>
              </a:pathLst>
            </a:custGeom>
            <a:ln w="3175">
              <a:solidFill>
                <a:srgbClr val="565658"/>
              </a:solidFill>
            </a:ln>
          </p:spPr>
          <p:txBody>
            <a:bodyPr wrap="square" lIns="0" tIns="0" rIns="0" bIns="0" rtlCol="0"/>
            <a:lstStyle/>
            <a:p/>
          </p:txBody>
        </p:sp>
        <p:sp>
          <p:nvSpPr>
            <p:cNvPr id="2978" name="object 2978" descr=""/>
            <p:cNvSpPr/>
            <p:nvPr/>
          </p:nvSpPr>
          <p:spPr>
            <a:xfrm>
              <a:off x="5699762" y="2421571"/>
              <a:ext cx="635" cy="635"/>
            </a:xfrm>
            <a:custGeom>
              <a:avLst/>
              <a:gdLst/>
              <a:ahLst/>
              <a:cxnLst/>
              <a:rect l="l" t="t" r="r" b="b"/>
              <a:pathLst>
                <a:path w="635" h="635">
                  <a:moveTo>
                    <a:pt x="469" y="444"/>
                  </a:moveTo>
                  <a:lnTo>
                    <a:pt x="469" y="190"/>
                  </a:lnTo>
                  <a:lnTo>
                    <a:pt x="266" y="0"/>
                  </a:lnTo>
                  <a:lnTo>
                    <a:pt x="0" y="0"/>
                  </a:lnTo>
                </a:path>
              </a:pathLst>
            </a:custGeom>
            <a:ln w="3175">
              <a:solidFill>
                <a:srgbClr val="565658"/>
              </a:solidFill>
            </a:ln>
          </p:spPr>
          <p:txBody>
            <a:bodyPr wrap="square" lIns="0" tIns="0" rIns="0" bIns="0" rtlCol="0"/>
            <a:lstStyle/>
            <a:p/>
          </p:txBody>
        </p:sp>
        <p:sp>
          <p:nvSpPr>
            <p:cNvPr id="2979" name="object 2979" descr=""/>
            <p:cNvSpPr/>
            <p:nvPr/>
          </p:nvSpPr>
          <p:spPr>
            <a:xfrm>
              <a:off x="5688313" y="2420119"/>
              <a:ext cx="2540" cy="1905"/>
            </a:xfrm>
            <a:custGeom>
              <a:avLst/>
              <a:gdLst/>
              <a:ahLst/>
              <a:cxnLst/>
              <a:rect l="l" t="t" r="r" b="b"/>
              <a:pathLst>
                <a:path w="2539" h="1905">
                  <a:moveTo>
                    <a:pt x="1054" y="1041"/>
                  </a:moveTo>
                  <a:lnTo>
                    <a:pt x="1295" y="1308"/>
                  </a:lnTo>
                  <a:lnTo>
                    <a:pt x="1625" y="1447"/>
                  </a:lnTo>
                  <a:lnTo>
                    <a:pt x="1993" y="1447"/>
                  </a:lnTo>
                </a:path>
                <a:path w="2539" h="1905">
                  <a:moveTo>
                    <a:pt x="1054" y="1041"/>
                  </a:moveTo>
                  <a:lnTo>
                    <a:pt x="711" y="698"/>
                  </a:lnTo>
                  <a:lnTo>
                    <a:pt x="355" y="342"/>
                  </a:lnTo>
                  <a:lnTo>
                    <a:pt x="0" y="0"/>
                  </a:lnTo>
                </a:path>
              </a:pathLst>
            </a:custGeom>
            <a:ln w="3175">
              <a:solidFill>
                <a:srgbClr val="565658"/>
              </a:solidFill>
            </a:ln>
          </p:spPr>
          <p:txBody>
            <a:bodyPr wrap="square" lIns="0" tIns="0" rIns="0" bIns="0" rtlCol="0"/>
            <a:lstStyle/>
            <a:p/>
          </p:txBody>
        </p:sp>
        <p:sp>
          <p:nvSpPr>
            <p:cNvPr id="2980" name="object 2980" descr=""/>
            <p:cNvSpPr/>
            <p:nvPr/>
          </p:nvSpPr>
          <p:spPr>
            <a:xfrm>
              <a:off x="5687917" y="2419189"/>
              <a:ext cx="635" cy="1270"/>
            </a:xfrm>
            <a:custGeom>
              <a:avLst/>
              <a:gdLst/>
              <a:ahLst/>
              <a:cxnLst/>
              <a:rect l="l" t="t" r="r" b="b"/>
              <a:pathLst>
                <a:path w="635" h="1269">
                  <a:moveTo>
                    <a:pt x="0" y="0"/>
                  </a:moveTo>
                  <a:lnTo>
                    <a:pt x="0" y="342"/>
                  </a:lnTo>
                  <a:lnTo>
                    <a:pt x="152" y="685"/>
                  </a:lnTo>
                  <a:lnTo>
                    <a:pt x="393" y="927"/>
                  </a:lnTo>
                </a:path>
              </a:pathLst>
            </a:custGeom>
            <a:ln w="3175">
              <a:solidFill>
                <a:srgbClr val="565658"/>
              </a:solidFill>
            </a:ln>
          </p:spPr>
          <p:txBody>
            <a:bodyPr wrap="square" lIns="0" tIns="0" rIns="0" bIns="0" rtlCol="0"/>
            <a:lstStyle/>
            <a:p/>
          </p:txBody>
        </p:sp>
        <p:sp>
          <p:nvSpPr>
            <p:cNvPr id="2981" name="object 2981" descr=""/>
            <p:cNvSpPr/>
            <p:nvPr/>
          </p:nvSpPr>
          <p:spPr>
            <a:xfrm>
              <a:off x="5687472" y="2409269"/>
              <a:ext cx="635" cy="635"/>
            </a:xfrm>
            <a:custGeom>
              <a:avLst/>
              <a:gdLst/>
              <a:ahLst/>
              <a:cxnLst/>
              <a:rect l="l" t="t" r="r" b="b"/>
              <a:pathLst>
                <a:path w="635" h="635">
                  <a:moveTo>
                    <a:pt x="444" y="444"/>
                  </a:moveTo>
                  <a:lnTo>
                    <a:pt x="444" y="177"/>
                  </a:lnTo>
                  <a:lnTo>
                    <a:pt x="241" y="0"/>
                  </a:lnTo>
                  <a:lnTo>
                    <a:pt x="0" y="0"/>
                  </a:lnTo>
                </a:path>
              </a:pathLst>
            </a:custGeom>
            <a:ln w="3175">
              <a:solidFill>
                <a:srgbClr val="565658"/>
              </a:solidFill>
            </a:ln>
          </p:spPr>
          <p:txBody>
            <a:bodyPr wrap="square" lIns="0" tIns="0" rIns="0" bIns="0" rtlCol="0"/>
            <a:lstStyle/>
            <a:p/>
          </p:txBody>
        </p:sp>
        <p:sp>
          <p:nvSpPr>
            <p:cNvPr id="2982" name="object 2982" descr=""/>
            <p:cNvSpPr/>
            <p:nvPr/>
          </p:nvSpPr>
          <p:spPr>
            <a:xfrm>
              <a:off x="5680993" y="2409255"/>
              <a:ext cx="635" cy="635"/>
            </a:xfrm>
            <a:custGeom>
              <a:avLst/>
              <a:gdLst/>
              <a:ahLst/>
              <a:cxnLst/>
              <a:rect l="l" t="t" r="r" b="b"/>
              <a:pathLst>
                <a:path w="635" h="635">
                  <a:moveTo>
                    <a:pt x="393" y="0"/>
                  </a:moveTo>
                  <a:lnTo>
                    <a:pt x="215" y="0"/>
                  </a:lnTo>
                  <a:lnTo>
                    <a:pt x="88" y="88"/>
                  </a:lnTo>
                  <a:lnTo>
                    <a:pt x="0" y="228"/>
                  </a:lnTo>
                </a:path>
              </a:pathLst>
            </a:custGeom>
            <a:ln w="3175">
              <a:solidFill>
                <a:srgbClr val="565658"/>
              </a:solidFill>
            </a:ln>
          </p:spPr>
          <p:txBody>
            <a:bodyPr wrap="square" lIns="0" tIns="0" rIns="0" bIns="0" rtlCol="0"/>
            <a:lstStyle/>
            <a:p/>
          </p:txBody>
        </p:sp>
        <p:sp>
          <p:nvSpPr>
            <p:cNvPr id="2983" name="object 2983" descr=""/>
            <p:cNvSpPr/>
            <p:nvPr/>
          </p:nvSpPr>
          <p:spPr>
            <a:xfrm>
              <a:off x="5679179" y="2411412"/>
              <a:ext cx="635" cy="635"/>
            </a:xfrm>
            <a:custGeom>
              <a:avLst/>
              <a:gdLst/>
              <a:ahLst/>
              <a:cxnLst/>
              <a:rect l="l" t="t" r="r" b="b"/>
              <a:pathLst>
                <a:path w="635" h="635">
                  <a:moveTo>
                    <a:pt x="0" y="0"/>
                  </a:moveTo>
                  <a:lnTo>
                    <a:pt x="0" y="190"/>
                  </a:lnTo>
                  <a:lnTo>
                    <a:pt x="139" y="330"/>
                  </a:lnTo>
                  <a:lnTo>
                    <a:pt x="317" y="330"/>
                  </a:lnTo>
                  <a:lnTo>
                    <a:pt x="444" y="330"/>
                  </a:lnTo>
                  <a:lnTo>
                    <a:pt x="596" y="165"/>
                  </a:lnTo>
                </a:path>
              </a:pathLst>
            </a:custGeom>
            <a:ln w="3175">
              <a:solidFill>
                <a:srgbClr val="565658"/>
              </a:solidFill>
            </a:ln>
          </p:spPr>
          <p:txBody>
            <a:bodyPr wrap="square" lIns="0" tIns="0" rIns="0" bIns="0" rtlCol="0"/>
            <a:lstStyle/>
            <a:p/>
          </p:txBody>
        </p:sp>
        <p:sp>
          <p:nvSpPr>
            <p:cNvPr id="2984" name="object 2984" descr=""/>
            <p:cNvSpPr/>
            <p:nvPr/>
          </p:nvSpPr>
          <p:spPr>
            <a:xfrm>
              <a:off x="5678722" y="2409269"/>
              <a:ext cx="635" cy="635"/>
            </a:xfrm>
            <a:custGeom>
              <a:avLst/>
              <a:gdLst/>
              <a:ahLst/>
              <a:cxnLst/>
              <a:rect l="l" t="t" r="r" b="b"/>
              <a:pathLst>
                <a:path w="635" h="635">
                  <a:moveTo>
                    <a:pt x="457" y="444"/>
                  </a:moveTo>
                  <a:lnTo>
                    <a:pt x="457" y="177"/>
                  </a:lnTo>
                  <a:lnTo>
                    <a:pt x="254" y="0"/>
                  </a:lnTo>
                  <a:lnTo>
                    <a:pt x="0" y="0"/>
                  </a:lnTo>
                </a:path>
              </a:pathLst>
            </a:custGeom>
            <a:ln w="3175">
              <a:solidFill>
                <a:srgbClr val="565658"/>
              </a:solidFill>
            </a:ln>
          </p:spPr>
          <p:txBody>
            <a:bodyPr wrap="square" lIns="0" tIns="0" rIns="0" bIns="0" rtlCol="0"/>
            <a:lstStyle/>
            <a:p/>
          </p:txBody>
        </p:sp>
        <p:sp>
          <p:nvSpPr>
            <p:cNvPr id="2985" name="object 2985" descr=""/>
            <p:cNvSpPr/>
            <p:nvPr/>
          </p:nvSpPr>
          <p:spPr>
            <a:xfrm>
              <a:off x="5643548" y="2409255"/>
              <a:ext cx="635" cy="635"/>
            </a:xfrm>
            <a:custGeom>
              <a:avLst/>
              <a:gdLst/>
              <a:ahLst/>
              <a:cxnLst/>
              <a:rect l="l" t="t" r="r" b="b"/>
              <a:pathLst>
                <a:path w="635" h="635">
                  <a:moveTo>
                    <a:pt x="457" y="0"/>
                  </a:moveTo>
                  <a:lnTo>
                    <a:pt x="215" y="0"/>
                  </a:lnTo>
                  <a:lnTo>
                    <a:pt x="0" y="203"/>
                  </a:lnTo>
                  <a:lnTo>
                    <a:pt x="0" y="457"/>
                  </a:lnTo>
                </a:path>
              </a:pathLst>
            </a:custGeom>
            <a:ln w="3175">
              <a:solidFill>
                <a:srgbClr val="565658"/>
              </a:solidFill>
            </a:ln>
          </p:spPr>
          <p:txBody>
            <a:bodyPr wrap="square" lIns="0" tIns="0" rIns="0" bIns="0" rtlCol="0"/>
            <a:lstStyle/>
            <a:p/>
          </p:txBody>
        </p:sp>
        <p:sp>
          <p:nvSpPr>
            <p:cNvPr id="2986" name="object 2986" descr=""/>
            <p:cNvSpPr/>
            <p:nvPr/>
          </p:nvSpPr>
          <p:spPr>
            <a:xfrm>
              <a:off x="5642951" y="2411408"/>
              <a:ext cx="635" cy="635"/>
            </a:xfrm>
            <a:custGeom>
              <a:avLst/>
              <a:gdLst/>
              <a:ahLst/>
              <a:cxnLst/>
              <a:rect l="l" t="t" r="r" b="b"/>
              <a:pathLst>
                <a:path w="635" h="635">
                  <a:moveTo>
                    <a:pt x="0" y="165"/>
                  </a:moveTo>
                  <a:lnTo>
                    <a:pt x="88" y="330"/>
                  </a:lnTo>
                  <a:lnTo>
                    <a:pt x="279" y="381"/>
                  </a:lnTo>
                  <a:lnTo>
                    <a:pt x="444" y="292"/>
                  </a:lnTo>
                  <a:lnTo>
                    <a:pt x="596" y="127"/>
                  </a:lnTo>
                </a:path>
              </a:pathLst>
            </a:custGeom>
            <a:ln w="3175">
              <a:solidFill>
                <a:srgbClr val="565658"/>
              </a:solidFill>
            </a:ln>
          </p:spPr>
          <p:txBody>
            <a:bodyPr wrap="square" lIns="0" tIns="0" rIns="0" bIns="0" rtlCol="0"/>
            <a:lstStyle/>
            <a:p/>
          </p:txBody>
        </p:sp>
        <p:sp>
          <p:nvSpPr>
            <p:cNvPr id="2987" name="object 2987" descr=""/>
            <p:cNvSpPr/>
            <p:nvPr/>
          </p:nvSpPr>
          <p:spPr>
            <a:xfrm>
              <a:off x="5632434" y="2421163"/>
              <a:ext cx="1270" cy="635"/>
            </a:xfrm>
            <a:custGeom>
              <a:avLst/>
              <a:gdLst/>
              <a:ahLst/>
              <a:cxnLst/>
              <a:rect l="l" t="t" r="r" b="b"/>
              <a:pathLst>
                <a:path w="1270" h="635">
                  <a:moveTo>
                    <a:pt x="0" y="393"/>
                  </a:moveTo>
                  <a:lnTo>
                    <a:pt x="342" y="393"/>
                  </a:lnTo>
                  <a:lnTo>
                    <a:pt x="698" y="253"/>
                  </a:lnTo>
                  <a:lnTo>
                    <a:pt x="939" y="0"/>
                  </a:lnTo>
                </a:path>
              </a:pathLst>
            </a:custGeom>
            <a:ln w="3175">
              <a:solidFill>
                <a:srgbClr val="565658"/>
              </a:solidFill>
            </a:ln>
          </p:spPr>
          <p:txBody>
            <a:bodyPr wrap="square" lIns="0" tIns="0" rIns="0" bIns="0" rtlCol="0"/>
            <a:lstStyle/>
            <a:p/>
          </p:txBody>
        </p:sp>
        <p:sp>
          <p:nvSpPr>
            <p:cNvPr id="2988" name="object 2988" descr=""/>
            <p:cNvSpPr/>
            <p:nvPr/>
          </p:nvSpPr>
          <p:spPr>
            <a:xfrm>
              <a:off x="5622502" y="2421557"/>
              <a:ext cx="635" cy="635"/>
            </a:xfrm>
            <a:custGeom>
              <a:avLst/>
              <a:gdLst/>
              <a:ahLst/>
              <a:cxnLst/>
              <a:rect l="l" t="t" r="r" b="b"/>
              <a:pathLst>
                <a:path w="635" h="635">
                  <a:moveTo>
                    <a:pt x="457" y="0"/>
                  </a:moveTo>
                  <a:lnTo>
                    <a:pt x="215" y="0"/>
                  </a:lnTo>
                  <a:lnTo>
                    <a:pt x="0" y="203"/>
                  </a:lnTo>
                  <a:lnTo>
                    <a:pt x="0" y="457"/>
                  </a:lnTo>
                </a:path>
              </a:pathLst>
            </a:custGeom>
            <a:ln w="3175">
              <a:solidFill>
                <a:srgbClr val="565658"/>
              </a:solidFill>
            </a:ln>
          </p:spPr>
          <p:txBody>
            <a:bodyPr wrap="square" lIns="0" tIns="0" rIns="0" bIns="0" rtlCol="0"/>
            <a:lstStyle/>
            <a:p/>
          </p:txBody>
        </p:sp>
        <p:sp>
          <p:nvSpPr>
            <p:cNvPr id="2989" name="object 2989" descr=""/>
            <p:cNvSpPr/>
            <p:nvPr/>
          </p:nvSpPr>
          <p:spPr>
            <a:xfrm>
              <a:off x="5622500" y="2428428"/>
              <a:ext cx="635" cy="635"/>
            </a:xfrm>
            <a:custGeom>
              <a:avLst/>
              <a:gdLst/>
              <a:ahLst/>
              <a:cxnLst/>
              <a:rect l="l" t="t" r="r" b="b"/>
              <a:pathLst>
                <a:path w="635" h="635">
                  <a:moveTo>
                    <a:pt x="0" y="0"/>
                  </a:moveTo>
                  <a:lnTo>
                    <a:pt x="0" y="165"/>
                  </a:lnTo>
                  <a:lnTo>
                    <a:pt x="88" y="304"/>
                  </a:lnTo>
                  <a:lnTo>
                    <a:pt x="241" y="381"/>
                  </a:lnTo>
                </a:path>
              </a:pathLst>
            </a:custGeom>
            <a:ln w="3175">
              <a:solidFill>
                <a:srgbClr val="565658"/>
              </a:solidFill>
            </a:ln>
          </p:spPr>
          <p:txBody>
            <a:bodyPr wrap="square" lIns="0" tIns="0" rIns="0" bIns="0" rtlCol="0"/>
            <a:lstStyle/>
            <a:p/>
          </p:txBody>
        </p:sp>
        <p:sp>
          <p:nvSpPr>
            <p:cNvPr id="2990" name="object 2990" descr=""/>
            <p:cNvSpPr/>
            <p:nvPr/>
          </p:nvSpPr>
          <p:spPr>
            <a:xfrm>
              <a:off x="5626105" y="2430784"/>
              <a:ext cx="635" cy="1270"/>
            </a:xfrm>
            <a:custGeom>
              <a:avLst/>
              <a:gdLst/>
              <a:ahLst/>
              <a:cxnLst/>
              <a:rect l="l" t="t" r="r" b="b"/>
              <a:pathLst>
                <a:path w="635" h="1269">
                  <a:moveTo>
                    <a:pt x="190" y="584"/>
                  </a:moveTo>
                  <a:lnTo>
                    <a:pt x="304" y="368"/>
                  </a:lnTo>
                  <a:lnTo>
                    <a:pt x="215" y="114"/>
                  </a:lnTo>
                  <a:lnTo>
                    <a:pt x="0" y="0"/>
                  </a:lnTo>
                </a:path>
                <a:path w="635" h="1269">
                  <a:moveTo>
                    <a:pt x="190" y="584"/>
                  </a:moveTo>
                  <a:lnTo>
                    <a:pt x="139" y="711"/>
                  </a:lnTo>
                </a:path>
              </a:pathLst>
            </a:custGeom>
            <a:ln w="3175">
              <a:solidFill>
                <a:srgbClr val="565658"/>
              </a:solidFill>
            </a:ln>
          </p:spPr>
          <p:txBody>
            <a:bodyPr wrap="square" lIns="0" tIns="0" rIns="0" bIns="0" rtlCol="0"/>
            <a:lstStyle/>
            <a:p/>
          </p:txBody>
        </p:sp>
        <p:sp>
          <p:nvSpPr>
            <p:cNvPr id="2991" name="object 2991" descr=""/>
            <p:cNvSpPr/>
            <p:nvPr/>
          </p:nvSpPr>
          <p:spPr>
            <a:xfrm>
              <a:off x="5625811" y="2431547"/>
              <a:ext cx="635" cy="635"/>
            </a:xfrm>
            <a:custGeom>
              <a:avLst/>
              <a:gdLst/>
              <a:ahLst/>
              <a:cxnLst/>
              <a:rect l="l" t="t" r="r" b="b"/>
              <a:pathLst>
                <a:path w="635" h="635">
                  <a:moveTo>
                    <a:pt x="0" y="266"/>
                  </a:moveTo>
                  <a:lnTo>
                    <a:pt x="177" y="266"/>
                  </a:lnTo>
                  <a:lnTo>
                    <a:pt x="317" y="165"/>
                  </a:lnTo>
                  <a:lnTo>
                    <a:pt x="393" y="0"/>
                  </a:lnTo>
                </a:path>
              </a:pathLst>
            </a:custGeom>
            <a:ln w="3175">
              <a:solidFill>
                <a:srgbClr val="565658"/>
              </a:solidFill>
            </a:ln>
          </p:spPr>
          <p:txBody>
            <a:bodyPr wrap="square" lIns="0" tIns="0" rIns="0" bIns="0" rtlCol="0"/>
            <a:lstStyle/>
            <a:p/>
          </p:txBody>
        </p:sp>
        <p:sp>
          <p:nvSpPr>
            <p:cNvPr id="2992" name="object 2992" descr=""/>
            <p:cNvSpPr/>
            <p:nvPr/>
          </p:nvSpPr>
          <p:spPr>
            <a:xfrm>
              <a:off x="5622497" y="2431913"/>
              <a:ext cx="635" cy="635"/>
            </a:xfrm>
            <a:custGeom>
              <a:avLst/>
              <a:gdLst/>
              <a:ahLst/>
              <a:cxnLst/>
              <a:rect l="l" t="t" r="r" b="b"/>
              <a:pathLst>
                <a:path w="635" h="635">
                  <a:moveTo>
                    <a:pt x="444" y="0"/>
                  </a:moveTo>
                  <a:lnTo>
                    <a:pt x="203" y="12"/>
                  </a:lnTo>
                  <a:lnTo>
                    <a:pt x="0" y="215"/>
                  </a:lnTo>
                  <a:lnTo>
                    <a:pt x="0" y="444"/>
                  </a:lnTo>
                </a:path>
              </a:pathLst>
            </a:custGeom>
            <a:ln w="3175">
              <a:solidFill>
                <a:srgbClr val="565658"/>
              </a:solidFill>
            </a:ln>
          </p:spPr>
          <p:txBody>
            <a:bodyPr wrap="square" lIns="0" tIns="0" rIns="0" bIns="0" rtlCol="0"/>
            <a:lstStyle/>
            <a:p/>
          </p:txBody>
        </p:sp>
        <p:sp>
          <p:nvSpPr>
            <p:cNvPr id="2993" name="object 2993" descr=""/>
            <p:cNvSpPr/>
            <p:nvPr/>
          </p:nvSpPr>
          <p:spPr>
            <a:xfrm>
              <a:off x="5622500" y="2432781"/>
              <a:ext cx="635" cy="635"/>
            </a:xfrm>
            <a:custGeom>
              <a:avLst/>
              <a:gdLst/>
              <a:ahLst/>
              <a:cxnLst/>
              <a:rect l="l" t="t" r="r" b="b"/>
              <a:pathLst>
                <a:path w="635" h="635">
                  <a:moveTo>
                    <a:pt x="0" y="0"/>
                  </a:moveTo>
                  <a:lnTo>
                    <a:pt x="0" y="241"/>
                  </a:lnTo>
                  <a:lnTo>
                    <a:pt x="203" y="457"/>
                  </a:lnTo>
                  <a:lnTo>
                    <a:pt x="444" y="457"/>
                  </a:lnTo>
                </a:path>
              </a:pathLst>
            </a:custGeom>
            <a:ln w="3175">
              <a:solidFill>
                <a:srgbClr val="565658"/>
              </a:solidFill>
            </a:ln>
          </p:spPr>
          <p:txBody>
            <a:bodyPr wrap="square" lIns="0" tIns="0" rIns="0" bIns="0" rtlCol="0"/>
            <a:lstStyle/>
            <a:p/>
          </p:txBody>
        </p:sp>
        <p:sp>
          <p:nvSpPr>
            <p:cNvPr id="2994" name="object 2994" descr=""/>
            <p:cNvSpPr/>
            <p:nvPr/>
          </p:nvSpPr>
          <p:spPr>
            <a:xfrm>
              <a:off x="5624772" y="2433299"/>
              <a:ext cx="635" cy="1270"/>
            </a:xfrm>
            <a:custGeom>
              <a:avLst/>
              <a:gdLst/>
              <a:ahLst/>
              <a:cxnLst/>
              <a:rect l="l" t="t" r="r" b="b"/>
              <a:pathLst>
                <a:path w="635" h="1269">
                  <a:moveTo>
                    <a:pt x="406" y="622"/>
                  </a:moveTo>
                  <a:lnTo>
                    <a:pt x="507" y="380"/>
                  </a:lnTo>
                  <a:lnTo>
                    <a:pt x="393" y="126"/>
                  </a:lnTo>
                  <a:lnTo>
                    <a:pt x="165" y="38"/>
                  </a:lnTo>
                  <a:lnTo>
                    <a:pt x="0" y="0"/>
                  </a:lnTo>
                </a:path>
                <a:path w="635" h="1269">
                  <a:moveTo>
                    <a:pt x="406" y="622"/>
                  </a:moveTo>
                  <a:lnTo>
                    <a:pt x="355" y="787"/>
                  </a:lnTo>
                </a:path>
              </a:pathLst>
            </a:custGeom>
            <a:ln w="3175">
              <a:solidFill>
                <a:srgbClr val="565658"/>
              </a:solidFill>
            </a:ln>
          </p:spPr>
          <p:txBody>
            <a:bodyPr wrap="square" lIns="0" tIns="0" rIns="0" bIns="0" rtlCol="0"/>
            <a:lstStyle/>
            <a:p/>
          </p:txBody>
        </p:sp>
        <p:sp>
          <p:nvSpPr>
            <p:cNvPr id="2995" name="object 2995" descr=""/>
            <p:cNvSpPr/>
            <p:nvPr/>
          </p:nvSpPr>
          <p:spPr>
            <a:xfrm>
              <a:off x="5624689" y="2434152"/>
              <a:ext cx="635" cy="635"/>
            </a:xfrm>
            <a:custGeom>
              <a:avLst/>
              <a:gdLst/>
              <a:ahLst/>
              <a:cxnLst/>
              <a:rect l="l" t="t" r="r" b="b"/>
              <a:pathLst>
                <a:path w="635" h="635">
                  <a:moveTo>
                    <a:pt x="0" y="292"/>
                  </a:moveTo>
                  <a:lnTo>
                    <a:pt x="190" y="279"/>
                  </a:lnTo>
                  <a:lnTo>
                    <a:pt x="330" y="165"/>
                  </a:lnTo>
                  <a:lnTo>
                    <a:pt x="406" y="0"/>
                  </a:lnTo>
                </a:path>
              </a:pathLst>
            </a:custGeom>
            <a:ln w="3175">
              <a:solidFill>
                <a:srgbClr val="565658"/>
              </a:solidFill>
            </a:ln>
          </p:spPr>
          <p:txBody>
            <a:bodyPr wrap="square" lIns="0" tIns="0" rIns="0" bIns="0" rtlCol="0"/>
            <a:lstStyle/>
            <a:p/>
          </p:txBody>
        </p:sp>
        <p:sp>
          <p:nvSpPr>
            <p:cNvPr id="2996" name="object 2996" descr=""/>
            <p:cNvSpPr/>
            <p:nvPr/>
          </p:nvSpPr>
          <p:spPr>
            <a:xfrm>
              <a:off x="5622497" y="2434505"/>
              <a:ext cx="635" cy="635"/>
            </a:xfrm>
            <a:custGeom>
              <a:avLst/>
              <a:gdLst/>
              <a:ahLst/>
              <a:cxnLst/>
              <a:rect l="l" t="t" r="r" b="b"/>
              <a:pathLst>
                <a:path w="635" h="635">
                  <a:moveTo>
                    <a:pt x="444" y="0"/>
                  </a:moveTo>
                  <a:lnTo>
                    <a:pt x="203" y="12"/>
                  </a:lnTo>
                  <a:lnTo>
                    <a:pt x="0" y="215"/>
                  </a:lnTo>
                  <a:lnTo>
                    <a:pt x="0" y="444"/>
                  </a:lnTo>
                </a:path>
              </a:pathLst>
            </a:custGeom>
            <a:ln w="3175">
              <a:solidFill>
                <a:srgbClr val="565658"/>
              </a:solidFill>
            </a:ln>
          </p:spPr>
          <p:txBody>
            <a:bodyPr wrap="square" lIns="0" tIns="0" rIns="0" bIns="0" rtlCol="0"/>
            <a:lstStyle/>
            <a:p/>
          </p:txBody>
        </p:sp>
        <p:sp>
          <p:nvSpPr>
            <p:cNvPr id="2997" name="object 2997" descr=""/>
            <p:cNvSpPr/>
            <p:nvPr/>
          </p:nvSpPr>
          <p:spPr>
            <a:xfrm>
              <a:off x="5622500" y="2435373"/>
              <a:ext cx="635" cy="635"/>
            </a:xfrm>
            <a:custGeom>
              <a:avLst/>
              <a:gdLst/>
              <a:ahLst/>
              <a:cxnLst/>
              <a:rect l="l" t="t" r="r" b="b"/>
              <a:pathLst>
                <a:path w="635" h="635">
                  <a:moveTo>
                    <a:pt x="0" y="0"/>
                  </a:moveTo>
                  <a:lnTo>
                    <a:pt x="0" y="254"/>
                  </a:lnTo>
                  <a:lnTo>
                    <a:pt x="203" y="444"/>
                  </a:lnTo>
                  <a:lnTo>
                    <a:pt x="444" y="457"/>
                  </a:lnTo>
                </a:path>
              </a:pathLst>
            </a:custGeom>
            <a:ln w="3175">
              <a:solidFill>
                <a:srgbClr val="565658"/>
              </a:solidFill>
            </a:ln>
          </p:spPr>
          <p:txBody>
            <a:bodyPr wrap="square" lIns="0" tIns="0" rIns="0" bIns="0" rtlCol="0"/>
            <a:lstStyle/>
            <a:p/>
          </p:txBody>
        </p:sp>
        <p:sp>
          <p:nvSpPr>
            <p:cNvPr id="2998" name="object 2998" descr=""/>
            <p:cNvSpPr/>
            <p:nvPr/>
          </p:nvSpPr>
          <p:spPr>
            <a:xfrm>
              <a:off x="5622502" y="2437109"/>
              <a:ext cx="635" cy="635"/>
            </a:xfrm>
            <a:custGeom>
              <a:avLst/>
              <a:gdLst/>
              <a:ahLst/>
              <a:cxnLst/>
              <a:rect l="l" t="t" r="r" b="b"/>
              <a:pathLst>
                <a:path w="635" h="635">
                  <a:moveTo>
                    <a:pt x="457" y="0"/>
                  </a:moveTo>
                  <a:lnTo>
                    <a:pt x="215" y="0"/>
                  </a:lnTo>
                  <a:lnTo>
                    <a:pt x="0" y="215"/>
                  </a:lnTo>
                  <a:lnTo>
                    <a:pt x="0" y="457"/>
                  </a:lnTo>
                </a:path>
              </a:pathLst>
            </a:custGeom>
            <a:ln w="3175">
              <a:solidFill>
                <a:srgbClr val="565658"/>
              </a:solidFill>
            </a:ln>
          </p:spPr>
          <p:txBody>
            <a:bodyPr wrap="square" lIns="0" tIns="0" rIns="0" bIns="0" rtlCol="0"/>
            <a:lstStyle/>
            <a:p/>
          </p:txBody>
        </p:sp>
        <p:sp>
          <p:nvSpPr>
            <p:cNvPr id="2999" name="object 2999" descr=""/>
            <p:cNvSpPr/>
            <p:nvPr/>
          </p:nvSpPr>
          <p:spPr>
            <a:xfrm>
              <a:off x="5623749" y="2459141"/>
              <a:ext cx="1270" cy="1270"/>
            </a:xfrm>
            <a:custGeom>
              <a:avLst/>
              <a:gdLst/>
              <a:ahLst/>
              <a:cxnLst/>
              <a:rect l="l" t="t" r="r" b="b"/>
              <a:pathLst>
                <a:path w="1270" h="1269">
                  <a:moveTo>
                    <a:pt x="444" y="317"/>
                  </a:moveTo>
                  <a:lnTo>
                    <a:pt x="381" y="126"/>
                  </a:lnTo>
                  <a:lnTo>
                    <a:pt x="215" y="0"/>
                  </a:lnTo>
                  <a:lnTo>
                    <a:pt x="0" y="0"/>
                  </a:lnTo>
                </a:path>
                <a:path w="1270" h="1269">
                  <a:moveTo>
                    <a:pt x="444" y="317"/>
                  </a:moveTo>
                  <a:lnTo>
                    <a:pt x="546" y="634"/>
                  </a:lnTo>
                  <a:lnTo>
                    <a:pt x="647" y="965"/>
                  </a:lnTo>
                  <a:lnTo>
                    <a:pt x="736" y="1269"/>
                  </a:lnTo>
                </a:path>
              </a:pathLst>
            </a:custGeom>
            <a:ln w="3175">
              <a:solidFill>
                <a:srgbClr val="565658"/>
              </a:solidFill>
            </a:ln>
          </p:spPr>
          <p:txBody>
            <a:bodyPr wrap="square" lIns="0" tIns="0" rIns="0" bIns="0" rtlCol="0"/>
            <a:lstStyle/>
            <a:p/>
          </p:txBody>
        </p:sp>
        <p:sp>
          <p:nvSpPr>
            <p:cNvPr id="3000" name="object 3000" descr=""/>
            <p:cNvSpPr/>
            <p:nvPr/>
          </p:nvSpPr>
          <p:spPr>
            <a:xfrm>
              <a:off x="5624082" y="2460424"/>
              <a:ext cx="635" cy="635"/>
            </a:xfrm>
            <a:custGeom>
              <a:avLst/>
              <a:gdLst/>
              <a:ahLst/>
              <a:cxnLst/>
              <a:rect l="l" t="t" r="r" b="b"/>
              <a:pathLst>
                <a:path w="635" h="635">
                  <a:moveTo>
                    <a:pt x="0" y="596"/>
                  </a:moveTo>
                  <a:lnTo>
                    <a:pt x="241" y="596"/>
                  </a:lnTo>
                  <a:lnTo>
                    <a:pt x="444" y="381"/>
                  </a:lnTo>
                  <a:lnTo>
                    <a:pt x="444" y="127"/>
                  </a:lnTo>
                  <a:lnTo>
                    <a:pt x="419" y="0"/>
                  </a:lnTo>
                </a:path>
              </a:pathLst>
            </a:custGeom>
            <a:ln w="3175">
              <a:solidFill>
                <a:srgbClr val="565658"/>
              </a:solidFill>
            </a:ln>
          </p:spPr>
          <p:txBody>
            <a:bodyPr wrap="square" lIns="0" tIns="0" rIns="0" bIns="0" rtlCol="0"/>
            <a:lstStyle/>
            <a:p/>
          </p:txBody>
        </p:sp>
        <p:sp>
          <p:nvSpPr>
            <p:cNvPr id="3001" name="object 3001" descr=""/>
            <p:cNvSpPr/>
            <p:nvPr/>
          </p:nvSpPr>
          <p:spPr>
            <a:xfrm>
              <a:off x="5626813" y="2466411"/>
              <a:ext cx="635" cy="635"/>
            </a:xfrm>
            <a:custGeom>
              <a:avLst/>
              <a:gdLst/>
              <a:ahLst/>
              <a:cxnLst/>
              <a:rect l="l" t="t" r="r" b="b"/>
              <a:pathLst>
                <a:path w="635" h="635">
                  <a:moveTo>
                    <a:pt x="380" y="228"/>
                  </a:moveTo>
                  <a:lnTo>
                    <a:pt x="152" y="0"/>
                  </a:lnTo>
                  <a:lnTo>
                    <a:pt x="0" y="0"/>
                  </a:lnTo>
                </a:path>
              </a:pathLst>
            </a:custGeom>
            <a:ln w="3175">
              <a:solidFill>
                <a:srgbClr val="565658"/>
              </a:solidFill>
            </a:ln>
          </p:spPr>
          <p:txBody>
            <a:bodyPr wrap="square" lIns="0" tIns="0" rIns="0" bIns="0" rtlCol="0"/>
            <a:lstStyle/>
            <a:p/>
          </p:txBody>
        </p:sp>
        <p:sp>
          <p:nvSpPr>
            <p:cNvPr id="3002" name="object 3002" descr=""/>
            <p:cNvSpPr/>
            <p:nvPr/>
          </p:nvSpPr>
          <p:spPr>
            <a:xfrm>
              <a:off x="5629282" y="2470381"/>
              <a:ext cx="1905" cy="1905"/>
            </a:xfrm>
            <a:custGeom>
              <a:avLst/>
              <a:gdLst/>
              <a:ahLst/>
              <a:cxnLst/>
              <a:rect l="l" t="t" r="r" b="b"/>
              <a:pathLst>
                <a:path w="1904" h="1905">
                  <a:moveTo>
                    <a:pt x="355" y="190"/>
                  </a:moveTo>
                  <a:lnTo>
                    <a:pt x="152" y="0"/>
                  </a:lnTo>
                  <a:lnTo>
                    <a:pt x="0" y="0"/>
                  </a:lnTo>
                </a:path>
                <a:path w="1904" h="1905">
                  <a:moveTo>
                    <a:pt x="355" y="190"/>
                  </a:moveTo>
                  <a:lnTo>
                    <a:pt x="711" y="685"/>
                  </a:lnTo>
                  <a:lnTo>
                    <a:pt x="1079" y="1181"/>
                  </a:lnTo>
                  <a:lnTo>
                    <a:pt x="1460" y="1676"/>
                  </a:lnTo>
                </a:path>
              </a:pathLst>
            </a:custGeom>
            <a:ln w="3175">
              <a:solidFill>
                <a:srgbClr val="565658"/>
              </a:solidFill>
            </a:ln>
          </p:spPr>
          <p:txBody>
            <a:bodyPr wrap="square" lIns="0" tIns="0" rIns="0" bIns="0" rtlCol="0"/>
            <a:lstStyle/>
            <a:p/>
          </p:txBody>
        </p:sp>
        <p:sp>
          <p:nvSpPr>
            <p:cNvPr id="3003" name="object 3003" descr=""/>
            <p:cNvSpPr/>
            <p:nvPr/>
          </p:nvSpPr>
          <p:spPr>
            <a:xfrm>
              <a:off x="5630401" y="2472042"/>
              <a:ext cx="635" cy="1270"/>
            </a:xfrm>
            <a:custGeom>
              <a:avLst/>
              <a:gdLst/>
              <a:ahLst/>
              <a:cxnLst/>
              <a:rect l="l" t="t" r="r" b="b"/>
              <a:pathLst>
                <a:path w="635" h="1269">
                  <a:moveTo>
                    <a:pt x="0" y="749"/>
                  </a:moveTo>
                  <a:lnTo>
                    <a:pt x="241" y="736"/>
                  </a:lnTo>
                  <a:lnTo>
                    <a:pt x="444" y="520"/>
                  </a:lnTo>
                  <a:lnTo>
                    <a:pt x="444" y="266"/>
                  </a:lnTo>
                  <a:lnTo>
                    <a:pt x="406" y="76"/>
                  </a:lnTo>
                </a:path>
              </a:pathLst>
            </a:custGeom>
            <a:ln w="3175">
              <a:solidFill>
                <a:srgbClr val="565658"/>
              </a:solidFill>
            </a:ln>
          </p:spPr>
          <p:txBody>
            <a:bodyPr wrap="square" lIns="0" tIns="0" rIns="0" bIns="0" rtlCol="0"/>
            <a:lstStyle/>
            <a:p/>
          </p:txBody>
        </p:sp>
        <p:sp>
          <p:nvSpPr>
            <p:cNvPr id="3004" name="object 3004" descr=""/>
            <p:cNvSpPr/>
            <p:nvPr/>
          </p:nvSpPr>
          <p:spPr>
            <a:xfrm>
              <a:off x="5622497" y="2473039"/>
              <a:ext cx="635" cy="635"/>
            </a:xfrm>
            <a:custGeom>
              <a:avLst/>
              <a:gdLst/>
              <a:ahLst/>
              <a:cxnLst/>
              <a:rect l="l" t="t" r="r" b="b"/>
              <a:pathLst>
                <a:path w="635" h="635">
                  <a:moveTo>
                    <a:pt x="444" y="0"/>
                  </a:moveTo>
                  <a:lnTo>
                    <a:pt x="203" y="12"/>
                  </a:lnTo>
                  <a:lnTo>
                    <a:pt x="0" y="228"/>
                  </a:lnTo>
                  <a:lnTo>
                    <a:pt x="0" y="457"/>
                  </a:lnTo>
                </a:path>
              </a:pathLst>
            </a:custGeom>
            <a:ln w="3175">
              <a:solidFill>
                <a:srgbClr val="565658"/>
              </a:solidFill>
            </a:ln>
          </p:spPr>
          <p:txBody>
            <a:bodyPr wrap="square" lIns="0" tIns="0" rIns="0" bIns="0" rtlCol="0"/>
            <a:lstStyle/>
            <a:p/>
          </p:txBody>
        </p:sp>
        <p:sp>
          <p:nvSpPr>
            <p:cNvPr id="3005" name="object 3005" descr=""/>
            <p:cNvSpPr/>
            <p:nvPr/>
          </p:nvSpPr>
          <p:spPr>
            <a:xfrm>
              <a:off x="5622500" y="2474230"/>
              <a:ext cx="635" cy="635"/>
            </a:xfrm>
            <a:custGeom>
              <a:avLst/>
              <a:gdLst/>
              <a:ahLst/>
              <a:cxnLst/>
              <a:rect l="l" t="t" r="r" b="b"/>
              <a:pathLst>
                <a:path w="635" h="635">
                  <a:moveTo>
                    <a:pt x="0" y="0"/>
                  </a:moveTo>
                  <a:lnTo>
                    <a:pt x="0" y="241"/>
                  </a:lnTo>
                  <a:lnTo>
                    <a:pt x="203" y="444"/>
                  </a:lnTo>
                  <a:lnTo>
                    <a:pt x="457" y="444"/>
                  </a:lnTo>
                </a:path>
              </a:pathLst>
            </a:custGeom>
            <a:ln w="3175">
              <a:solidFill>
                <a:srgbClr val="565658"/>
              </a:solidFill>
            </a:ln>
          </p:spPr>
          <p:txBody>
            <a:bodyPr wrap="square" lIns="0" tIns="0" rIns="0" bIns="0" rtlCol="0"/>
            <a:lstStyle/>
            <a:p/>
          </p:txBody>
        </p:sp>
        <p:sp>
          <p:nvSpPr>
            <p:cNvPr id="3006" name="object 3006" descr=""/>
            <p:cNvSpPr/>
            <p:nvPr/>
          </p:nvSpPr>
          <p:spPr>
            <a:xfrm>
              <a:off x="5632431" y="2474680"/>
              <a:ext cx="2540" cy="1905"/>
            </a:xfrm>
            <a:custGeom>
              <a:avLst/>
              <a:gdLst/>
              <a:ahLst/>
              <a:cxnLst/>
              <a:rect l="l" t="t" r="r" b="b"/>
              <a:pathLst>
                <a:path w="2539" h="1905">
                  <a:moveTo>
                    <a:pt x="939" y="393"/>
                  </a:moveTo>
                  <a:lnTo>
                    <a:pt x="698" y="139"/>
                  </a:lnTo>
                  <a:lnTo>
                    <a:pt x="355" y="0"/>
                  </a:lnTo>
                  <a:lnTo>
                    <a:pt x="0" y="0"/>
                  </a:lnTo>
                </a:path>
                <a:path w="2539" h="1905">
                  <a:moveTo>
                    <a:pt x="939" y="393"/>
                  </a:moveTo>
                  <a:lnTo>
                    <a:pt x="1282" y="749"/>
                  </a:lnTo>
                  <a:lnTo>
                    <a:pt x="1638" y="1104"/>
                  </a:lnTo>
                  <a:lnTo>
                    <a:pt x="1981" y="1447"/>
                  </a:lnTo>
                </a:path>
              </a:pathLst>
            </a:custGeom>
            <a:ln w="3175">
              <a:solidFill>
                <a:srgbClr val="565658"/>
              </a:solidFill>
            </a:ln>
          </p:spPr>
          <p:txBody>
            <a:bodyPr wrap="square" lIns="0" tIns="0" rIns="0" bIns="0" rtlCol="0"/>
            <a:lstStyle/>
            <a:p/>
          </p:txBody>
        </p:sp>
        <p:sp>
          <p:nvSpPr>
            <p:cNvPr id="3007" name="object 3007" descr=""/>
            <p:cNvSpPr/>
            <p:nvPr/>
          </p:nvSpPr>
          <p:spPr>
            <a:xfrm>
              <a:off x="5641680" y="2486750"/>
              <a:ext cx="635" cy="635"/>
            </a:xfrm>
            <a:custGeom>
              <a:avLst/>
              <a:gdLst/>
              <a:ahLst/>
              <a:cxnLst/>
              <a:rect l="l" t="t" r="r" b="b"/>
              <a:pathLst>
                <a:path w="635" h="635">
                  <a:moveTo>
                    <a:pt x="0" y="241"/>
                  </a:moveTo>
                  <a:lnTo>
                    <a:pt x="152" y="241"/>
                  </a:lnTo>
                  <a:lnTo>
                    <a:pt x="292" y="152"/>
                  </a:lnTo>
                  <a:lnTo>
                    <a:pt x="381" y="0"/>
                  </a:lnTo>
                </a:path>
              </a:pathLst>
            </a:custGeom>
            <a:ln w="3175">
              <a:solidFill>
                <a:srgbClr val="565658"/>
              </a:solidFill>
            </a:ln>
          </p:spPr>
          <p:txBody>
            <a:bodyPr wrap="square" lIns="0" tIns="0" rIns="0" bIns="0" rtlCol="0"/>
            <a:lstStyle/>
            <a:p/>
          </p:txBody>
        </p:sp>
        <p:sp>
          <p:nvSpPr>
            <p:cNvPr id="3008" name="object 3008" descr=""/>
            <p:cNvSpPr/>
            <p:nvPr/>
          </p:nvSpPr>
          <p:spPr>
            <a:xfrm>
              <a:off x="5644601" y="2483184"/>
              <a:ext cx="635" cy="635"/>
            </a:xfrm>
            <a:custGeom>
              <a:avLst/>
              <a:gdLst/>
              <a:ahLst/>
              <a:cxnLst/>
              <a:rect l="l" t="t" r="r" b="b"/>
              <a:pathLst>
                <a:path w="635" h="635">
                  <a:moveTo>
                    <a:pt x="0" y="0"/>
                  </a:moveTo>
                  <a:lnTo>
                    <a:pt x="139" y="63"/>
                  </a:lnTo>
                </a:path>
              </a:pathLst>
            </a:custGeom>
            <a:ln w="3175">
              <a:solidFill>
                <a:srgbClr val="565658"/>
              </a:solidFill>
            </a:ln>
          </p:spPr>
          <p:txBody>
            <a:bodyPr wrap="square" lIns="0" tIns="0" rIns="0" bIns="0" rtlCol="0"/>
            <a:lstStyle/>
            <a:p/>
          </p:txBody>
        </p:sp>
        <p:sp>
          <p:nvSpPr>
            <p:cNvPr id="3009" name="object 3009" descr=""/>
            <p:cNvSpPr/>
            <p:nvPr/>
          </p:nvSpPr>
          <p:spPr>
            <a:xfrm>
              <a:off x="5644807" y="2483274"/>
              <a:ext cx="635" cy="635"/>
            </a:xfrm>
            <a:custGeom>
              <a:avLst/>
              <a:gdLst/>
              <a:ahLst/>
              <a:cxnLst/>
              <a:rect l="l" t="t" r="r" b="b"/>
              <a:pathLst>
                <a:path w="635" h="635">
                  <a:moveTo>
                    <a:pt x="241" y="393"/>
                  </a:moveTo>
                  <a:lnTo>
                    <a:pt x="241" y="228"/>
                  </a:lnTo>
                  <a:lnTo>
                    <a:pt x="139" y="88"/>
                  </a:lnTo>
                  <a:lnTo>
                    <a:pt x="0" y="0"/>
                  </a:lnTo>
                </a:path>
              </a:pathLst>
            </a:custGeom>
            <a:ln w="3175">
              <a:solidFill>
                <a:srgbClr val="565658"/>
              </a:solidFill>
            </a:ln>
          </p:spPr>
          <p:txBody>
            <a:bodyPr wrap="square" lIns="0" tIns="0" rIns="0" bIns="0" rtlCol="0"/>
            <a:lstStyle/>
            <a:p/>
          </p:txBody>
        </p:sp>
        <p:sp>
          <p:nvSpPr>
            <p:cNvPr id="3010" name="object 3010" descr=""/>
            <p:cNvSpPr/>
            <p:nvPr/>
          </p:nvSpPr>
          <p:spPr>
            <a:xfrm>
              <a:off x="5645153" y="2486545"/>
              <a:ext cx="635" cy="635"/>
            </a:xfrm>
            <a:custGeom>
              <a:avLst/>
              <a:gdLst/>
              <a:ahLst/>
              <a:cxnLst/>
              <a:rect l="l" t="t" r="r" b="b"/>
              <a:pathLst>
                <a:path w="635" h="635">
                  <a:moveTo>
                    <a:pt x="0" y="0"/>
                  </a:moveTo>
                  <a:lnTo>
                    <a:pt x="12" y="254"/>
                  </a:lnTo>
                  <a:lnTo>
                    <a:pt x="215" y="444"/>
                  </a:lnTo>
                  <a:lnTo>
                    <a:pt x="457" y="444"/>
                  </a:lnTo>
                </a:path>
              </a:pathLst>
            </a:custGeom>
            <a:ln w="3175">
              <a:solidFill>
                <a:srgbClr val="565658"/>
              </a:solidFill>
            </a:ln>
          </p:spPr>
          <p:txBody>
            <a:bodyPr wrap="square" lIns="0" tIns="0" rIns="0" bIns="0" rtlCol="0"/>
            <a:lstStyle/>
            <a:p/>
          </p:txBody>
        </p:sp>
        <p:sp>
          <p:nvSpPr>
            <p:cNvPr id="3011" name="object 3011" descr=""/>
            <p:cNvSpPr/>
            <p:nvPr/>
          </p:nvSpPr>
          <p:spPr>
            <a:xfrm>
              <a:off x="5647169" y="2484300"/>
              <a:ext cx="635" cy="635"/>
            </a:xfrm>
            <a:custGeom>
              <a:avLst/>
              <a:gdLst/>
              <a:ahLst/>
              <a:cxnLst/>
              <a:rect l="l" t="t" r="r" b="b"/>
              <a:pathLst>
                <a:path w="635" h="635">
                  <a:moveTo>
                    <a:pt x="0" y="0"/>
                  </a:moveTo>
                  <a:lnTo>
                    <a:pt x="165" y="63"/>
                  </a:lnTo>
                </a:path>
              </a:pathLst>
            </a:custGeom>
            <a:ln w="3175">
              <a:solidFill>
                <a:srgbClr val="565658"/>
              </a:solidFill>
            </a:ln>
          </p:spPr>
          <p:txBody>
            <a:bodyPr wrap="square" lIns="0" tIns="0" rIns="0" bIns="0" rtlCol="0"/>
            <a:lstStyle/>
            <a:p/>
          </p:txBody>
        </p:sp>
        <p:sp>
          <p:nvSpPr>
            <p:cNvPr id="3012" name="object 3012" descr=""/>
            <p:cNvSpPr/>
            <p:nvPr/>
          </p:nvSpPr>
          <p:spPr>
            <a:xfrm>
              <a:off x="5647752" y="2486545"/>
              <a:ext cx="635" cy="635"/>
            </a:xfrm>
            <a:custGeom>
              <a:avLst/>
              <a:gdLst/>
              <a:ahLst/>
              <a:cxnLst/>
              <a:rect l="l" t="t" r="r" b="b"/>
              <a:pathLst>
                <a:path w="635" h="635">
                  <a:moveTo>
                    <a:pt x="0" y="0"/>
                  </a:moveTo>
                  <a:lnTo>
                    <a:pt x="12" y="254"/>
                  </a:lnTo>
                  <a:lnTo>
                    <a:pt x="215" y="444"/>
                  </a:lnTo>
                  <a:lnTo>
                    <a:pt x="457" y="444"/>
                  </a:lnTo>
                </a:path>
              </a:pathLst>
            </a:custGeom>
            <a:ln w="3175">
              <a:solidFill>
                <a:srgbClr val="565658"/>
              </a:solidFill>
            </a:ln>
          </p:spPr>
          <p:txBody>
            <a:bodyPr wrap="square" lIns="0" tIns="0" rIns="0" bIns="0" rtlCol="0"/>
            <a:lstStyle/>
            <a:p/>
          </p:txBody>
        </p:sp>
        <p:sp>
          <p:nvSpPr>
            <p:cNvPr id="3013" name="object 3013" descr=""/>
            <p:cNvSpPr/>
            <p:nvPr/>
          </p:nvSpPr>
          <p:spPr>
            <a:xfrm>
              <a:off x="5648626" y="2486547"/>
              <a:ext cx="635" cy="635"/>
            </a:xfrm>
            <a:custGeom>
              <a:avLst/>
              <a:gdLst/>
              <a:ahLst/>
              <a:cxnLst/>
              <a:rect l="l" t="t" r="r" b="b"/>
              <a:pathLst>
                <a:path w="635" h="635">
                  <a:moveTo>
                    <a:pt x="0" y="444"/>
                  </a:moveTo>
                  <a:lnTo>
                    <a:pt x="228" y="444"/>
                  </a:lnTo>
                  <a:lnTo>
                    <a:pt x="444" y="253"/>
                  </a:lnTo>
                  <a:lnTo>
                    <a:pt x="444" y="0"/>
                  </a:lnTo>
                </a:path>
              </a:pathLst>
            </a:custGeom>
            <a:ln w="3175">
              <a:solidFill>
                <a:srgbClr val="565658"/>
              </a:solidFill>
            </a:ln>
          </p:spPr>
          <p:txBody>
            <a:bodyPr wrap="square" lIns="0" tIns="0" rIns="0" bIns="0" rtlCol="0"/>
            <a:lstStyle/>
            <a:p/>
          </p:txBody>
        </p:sp>
        <p:sp>
          <p:nvSpPr>
            <p:cNvPr id="3014" name="object 3014" descr=""/>
            <p:cNvSpPr/>
            <p:nvPr/>
          </p:nvSpPr>
          <p:spPr>
            <a:xfrm>
              <a:off x="5649692" y="2485193"/>
              <a:ext cx="635" cy="635"/>
            </a:xfrm>
            <a:custGeom>
              <a:avLst/>
              <a:gdLst/>
              <a:ahLst/>
              <a:cxnLst/>
              <a:rect l="l" t="t" r="r" b="b"/>
              <a:pathLst>
                <a:path w="635" h="635">
                  <a:moveTo>
                    <a:pt x="0" y="0"/>
                  </a:moveTo>
                  <a:lnTo>
                    <a:pt x="228" y="76"/>
                  </a:lnTo>
                </a:path>
              </a:pathLst>
            </a:custGeom>
            <a:ln w="3175">
              <a:solidFill>
                <a:srgbClr val="565658"/>
              </a:solidFill>
            </a:ln>
          </p:spPr>
          <p:txBody>
            <a:bodyPr wrap="square" lIns="0" tIns="0" rIns="0" bIns="0" rtlCol="0"/>
            <a:lstStyle/>
            <a:p/>
          </p:txBody>
        </p:sp>
        <p:sp>
          <p:nvSpPr>
            <p:cNvPr id="3015" name="object 3015" descr=""/>
            <p:cNvSpPr/>
            <p:nvPr/>
          </p:nvSpPr>
          <p:spPr>
            <a:xfrm>
              <a:off x="5650044" y="2485307"/>
              <a:ext cx="635" cy="635"/>
            </a:xfrm>
            <a:custGeom>
              <a:avLst/>
              <a:gdLst/>
              <a:ahLst/>
              <a:cxnLst/>
              <a:rect l="l" t="t" r="r" b="b"/>
              <a:pathLst>
                <a:path w="635" h="635">
                  <a:moveTo>
                    <a:pt x="317" y="419"/>
                  </a:moveTo>
                  <a:lnTo>
                    <a:pt x="317" y="215"/>
                  </a:lnTo>
                  <a:lnTo>
                    <a:pt x="165" y="50"/>
                  </a:lnTo>
                  <a:lnTo>
                    <a:pt x="0" y="0"/>
                  </a:lnTo>
                </a:path>
              </a:pathLst>
            </a:custGeom>
            <a:ln w="3175">
              <a:solidFill>
                <a:srgbClr val="565658"/>
              </a:solidFill>
            </a:ln>
          </p:spPr>
          <p:txBody>
            <a:bodyPr wrap="square" lIns="0" tIns="0" rIns="0" bIns="0" rtlCol="0"/>
            <a:lstStyle/>
            <a:p/>
          </p:txBody>
        </p:sp>
        <p:sp>
          <p:nvSpPr>
            <p:cNvPr id="3016" name="object 3016" descr=""/>
            <p:cNvSpPr/>
            <p:nvPr/>
          </p:nvSpPr>
          <p:spPr>
            <a:xfrm>
              <a:off x="5671930" y="2486534"/>
              <a:ext cx="635" cy="635"/>
            </a:xfrm>
            <a:custGeom>
              <a:avLst/>
              <a:gdLst/>
              <a:ahLst/>
              <a:cxnLst/>
              <a:rect l="l" t="t" r="r" b="b"/>
              <a:pathLst>
                <a:path w="635" h="635">
                  <a:moveTo>
                    <a:pt x="0" y="457"/>
                  </a:moveTo>
                  <a:lnTo>
                    <a:pt x="241" y="457"/>
                  </a:lnTo>
                  <a:lnTo>
                    <a:pt x="444" y="253"/>
                  </a:lnTo>
                  <a:lnTo>
                    <a:pt x="444" y="0"/>
                  </a:lnTo>
                </a:path>
              </a:pathLst>
            </a:custGeom>
            <a:ln w="3175">
              <a:solidFill>
                <a:srgbClr val="565658"/>
              </a:solidFill>
            </a:ln>
          </p:spPr>
          <p:txBody>
            <a:bodyPr wrap="square" lIns="0" tIns="0" rIns="0" bIns="0" rtlCol="0"/>
            <a:lstStyle/>
            <a:p/>
          </p:txBody>
        </p:sp>
        <p:sp>
          <p:nvSpPr>
            <p:cNvPr id="3017" name="object 3017" descr=""/>
            <p:cNvSpPr/>
            <p:nvPr/>
          </p:nvSpPr>
          <p:spPr>
            <a:xfrm>
              <a:off x="5673666" y="2486545"/>
              <a:ext cx="635" cy="635"/>
            </a:xfrm>
            <a:custGeom>
              <a:avLst/>
              <a:gdLst/>
              <a:ahLst/>
              <a:cxnLst/>
              <a:rect l="l" t="t" r="r" b="b"/>
              <a:pathLst>
                <a:path w="635" h="635">
                  <a:moveTo>
                    <a:pt x="0" y="0"/>
                  </a:moveTo>
                  <a:lnTo>
                    <a:pt x="0" y="254"/>
                  </a:lnTo>
                  <a:lnTo>
                    <a:pt x="203" y="444"/>
                  </a:lnTo>
                  <a:lnTo>
                    <a:pt x="444" y="444"/>
                  </a:lnTo>
                </a:path>
              </a:pathLst>
            </a:custGeom>
            <a:ln w="3175">
              <a:solidFill>
                <a:srgbClr val="565658"/>
              </a:solidFill>
            </a:ln>
          </p:spPr>
          <p:txBody>
            <a:bodyPr wrap="square" lIns="0" tIns="0" rIns="0" bIns="0" rtlCol="0"/>
            <a:lstStyle/>
            <a:p/>
          </p:txBody>
        </p:sp>
        <p:sp>
          <p:nvSpPr>
            <p:cNvPr id="3018" name="object 3018" descr=""/>
            <p:cNvSpPr/>
            <p:nvPr/>
          </p:nvSpPr>
          <p:spPr>
            <a:xfrm>
              <a:off x="5674535" y="2486547"/>
              <a:ext cx="635" cy="635"/>
            </a:xfrm>
            <a:custGeom>
              <a:avLst/>
              <a:gdLst/>
              <a:ahLst/>
              <a:cxnLst/>
              <a:rect l="l" t="t" r="r" b="b"/>
              <a:pathLst>
                <a:path w="635" h="635">
                  <a:moveTo>
                    <a:pt x="0" y="444"/>
                  </a:moveTo>
                  <a:lnTo>
                    <a:pt x="228" y="444"/>
                  </a:lnTo>
                  <a:lnTo>
                    <a:pt x="444" y="253"/>
                  </a:lnTo>
                  <a:lnTo>
                    <a:pt x="444" y="0"/>
                  </a:lnTo>
                </a:path>
              </a:pathLst>
            </a:custGeom>
            <a:ln w="3175">
              <a:solidFill>
                <a:srgbClr val="565658"/>
              </a:solidFill>
            </a:ln>
          </p:spPr>
          <p:txBody>
            <a:bodyPr wrap="square" lIns="0" tIns="0" rIns="0" bIns="0" rtlCol="0"/>
            <a:lstStyle/>
            <a:p/>
          </p:txBody>
        </p:sp>
        <p:sp>
          <p:nvSpPr>
            <p:cNvPr id="3019" name="object 3019" descr=""/>
            <p:cNvSpPr/>
            <p:nvPr/>
          </p:nvSpPr>
          <p:spPr>
            <a:xfrm>
              <a:off x="5675054" y="2484299"/>
              <a:ext cx="635" cy="635"/>
            </a:xfrm>
            <a:custGeom>
              <a:avLst/>
              <a:gdLst/>
              <a:ahLst/>
              <a:cxnLst/>
              <a:rect l="l" t="t" r="r" b="b"/>
              <a:pathLst>
                <a:path w="635" h="635">
                  <a:moveTo>
                    <a:pt x="279" y="88"/>
                  </a:moveTo>
                  <a:lnTo>
                    <a:pt x="101" y="152"/>
                  </a:lnTo>
                  <a:lnTo>
                    <a:pt x="0" y="330"/>
                  </a:lnTo>
                  <a:lnTo>
                    <a:pt x="0" y="495"/>
                  </a:lnTo>
                </a:path>
                <a:path w="635" h="635">
                  <a:moveTo>
                    <a:pt x="279" y="88"/>
                  </a:moveTo>
                  <a:lnTo>
                    <a:pt x="444" y="38"/>
                  </a:lnTo>
                </a:path>
              </a:pathLst>
            </a:custGeom>
            <a:ln w="3175">
              <a:solidFill>
                <a:srgbClr val="565658"/>
              </a:solidFill>
            </a:ln>
          </p:spPr>
          <p:txBody>
            <a:bodyPr wrap="square" lIns="0" tIns="0" rIns="0" bIns="0" rtlCol="0"/>
            <a:lstStyle/>
            <a:p/>
          </p:txBody>
        </p:sp>
        <p:sp>
          <p:nvSpPr>
            <p:cNvPr id="3020" name="object 3020" descr=""/>
            <p:cNvSpPr/>
            <p:nvPr/>
          </p:nvSpPr>
          <p:spPr>
            <a:xfrm>
              <a:off x="5675561" y="2484253"/>
              <a:ext cx="635" cy="635"/>
            </a:xfrm>
            <a:custGeom>
              <a:avLst/>
              <a:gdLst/>
              <a:ahLst/>
              <a:cxnLst/>
              <a:rect l="l" t="t" r="r" b="b"/>
              <a:pathLst>
                <a:path w="635" h="635">
                  <a:moveTo>
                    <a:pt x="622" y="444"/>
                  </a:moveTo>
                  <a:lnTo>
                    <a:pt x="609" y="203"/>
                  </a:lnTo>
                  <a:lnTo>
                    <a:pt x="393" y="0"/>
                  </a:lnTo>
                  <a:lnTo>
                    <a:pt x="152" y="12"/>
                  </a:lnTo>
                  <a:lnTo>
                    <a:pt x="0" y="50"/>
                  </a:lnTo>
                </a:path>
              </a:pathLst>
            </a:custGeom>
            <a:ln w="3175">
              <a:solidFill>
                <a:srgbClr val="565658"/>
              </a:solidFill>
            </a:ln>
          </p:spPr>
          <p:txBody>
            <a:bodyPr wrap="square" lIns="0" tIns="0" rIns="0" bIns="0" rtlCol="0"/>
            <a:lstStyle/>
            <a:p/>
          </p:txBody>
        </p:sp>
        <p:sp>
          <p:nvSpPr>
            <p:cNvPr id="3021" name="object 3021" descr=""/>
            <p:cNvSpPr/>
            <p:nvPr/>
          </p:nvSpPr>
          <p:spPr>
            <a:xfrm>
              <a:off x="5676246" y="2486545"/>
              <a:ext cx="635" cy="635"/>
            </a:xfrm>
            <a:custGeom>
              <a:avLst/>
              <a:gdLst/>
              <a:ahLst/>
              <a:cxnLst/>
              <a:rect l="l" t="t" r="r" b="b"/>
              <a:pathLst>
                <a:path w="635" h="635">
                  <a:moveTo>
                    <a:pt x="0" y="0"/>
                  </a:moveTo>
                  <a:lnTo>
                    <a:pt x="12" y="254"/>
                  </a:lnTo>
                  <a:lnTo>
                    <a:pt x="215" y="444"/>
                  </a:lnTo>
                  <a:lnTo>
                    <a:pt x="457" y="444"/>
                  </a:lnTo>
                </a:path>
              </a:pathLst>
            </a:custGeom>
            <a:ln w="3175">
              <a:solidFill>
                <a:srgbClr val="565658"/>
              </a:solidFill>
            </a:ln>
          </p:spPr>
          <p:txBody>
            <a:bodyPr wrap="square" lIns="0" tIns="0" rIns="0" bIns="0" rtlCol="0"/>
            <a:lstStyle/>
            <a:p/>
          </p:txBody>
        </p:sp>
        <p:sp>
          <p:nvSpPr>
            <p:cNvPr id="3022" name="object 3022" descr=""/>
            <p:cNvSpPr/>
            <p:nvPr/>
          </p:nvSpPr>
          <p:spPr>
            <a:xfrm>
              <a:off x="5677114" y="2486547"/>
              <a:ext cx="635" cy="635"/>
            </a:xfrm>
            <a:custGeom>
              <a:avLst/>
              <a:gdLst/>
              <a:ahLst/>
              <a:cxnLst/>
              <a:rect l="l" t="t" r="r" b="b"/>
              <a:pathLst>
                <a:path w="635" h="635">
                  <a:moveTo>
                    <a:pt x="0" y="444"/>
                  </a:moveTo>
                  <a:lnTo>
                    <a:pt x="254" y="444"/>
                  </a:lnTo>
                  <a:lnTo>
                    <a:pt x="457" y="253"/>
                  </a:lnTo>
                  <a:lnTo>
                    <a:pt x="469" y="0"/>
                  </a:lnTo>
                </a:path>
              </a:pathLst>
            </a:custGeom>
            <a:ln w="3175">
              <a:solidFill>
                <a:srgbClr val="565658"/>
              </a:solidFill>
            </a:ln>
          </p:spPr>
          <p:txBody>
            <a:bodyPr wrap="square" lIns="0" tIns="0" rIns="0" bIns="0" rtlCol="0"/>
            <a:lstStyle/>
            <a:p/>
          </p:txBody>
        </p:sp>
        <p:sp>
          <p:nvSpPr>
            <p:cNvPr id="3023" name="object 3023" descr=""/>
            <p:cNvSpPr/>
            <p:nvPr/>
          </p:nvSpPr>
          <p:spPr>
            <a:xfrm>
              <a:off x="5677678" y="2483183"/>
              <a:ext cx="635" cy="635"/>
            </a:xfrm>
            <a:custGeom>
              <a:avLst/>
              <a:gdLst/>
              <a:ahLst/>
              <a:cxnLst/>
              <a:rect l="l" t="t" r="r" b="b"/>
              <a:pathLst>
                <a:path w="635" h="635">
                  <a:moveTo>
                    <a:pt x="253" y="88"/>
                  </a:moveTo>
                  <a:lnTo>
                    <a:pt x="101" y="177"/>
                  </a:lnTo>
                  <a:lnTo>
                    <a:pt x="0" y="330"/>
                  </a:lnTo>
                  <a:lnTo>
                    <a:pt x="0" y="482"/>
                  </a:lnTo>
                </a:path>
                <a:path w="635" h="635">
                  <a:moveTo>
                    <a:pt x="253" y="88"/>
                  </a:moveTo>
                  <a:lnTo>
                    <a:pt x="380" y="38"/>
                  </a:lnTo>
                </a:path>
              </a:pathLst>
            </a:custGeom>
            <a:ln w="3175">
              <a:solidFill>
                <a:srgbClr val="565658"/>
              </a:solidFill>
            </a:ln>
          </p:spPr>
          <p:txBody>
            <a:bodyPr wrap="square" lIns="0" tIns="0" rIns="0" bIns="0" rtlCol="0"/>
            <a:lstStyle/>
            <a:p/>
          </p:txBody>
        </p:sp>
        <p:sp>
          <p:nvSpPr>
            <p:cNvPr id="3024" name="object 3024" descr=""/>
            <p:cNvSpPr/>
            <p:nvPr/>
          </p:nvSpPr>
          <p:spPr>
            <a:xfrm>
              <a:off x="5678130" y="2483104"/>
              <a:ext cx="635" cy="635"/>
            </a:xfrm>
            <a:custGeom>
              <a:avLst/>
              <a:gdLst/>
              <a:ahLst/>
              <a:cxnLst/>
              <a:rect l="l" t="t" r="r" b="b"/>
              <a:pathLst>
                <a:path w="635" h="635">
                  <a:moveTo>
                    <a:pt x="584" y="266"/>
                  </a:moveTo>
                  <a:lnTo>
                    <a:pt x="457" y="50"/>
                  </a:lnTo>
                  <a:lnTo>
                    <a:pt x="215" y="0"/>
                  </a:lnTo>
                  <a:lnTo>
                    <a:pt x="0" y="76"/>
                  </a:lnTo>
                </a:path>
              </a:pathLst>
            </a:custGeom>
            <a:ln w="3175">
              <a:solidFill>
                <a:srgbClr val="565658"/>
              </a:solidFill>
            </a:ln>
          </p:spPr>
          <p:txBody>
            <a:bodyPr wrap="square" lIns="0" tIns="0" rIns="0" bIns="0" rtlCol="0"/>
            <a:lstStyle/>
            <a:p/>
          </p:txBody>
        </p:sp>
        <p:sp>
          <p:nvSpPr>
            <p:cNvPr id="3025" name="object 3025" descr=""/>
            <p:cNvSpPr/>
            <p:nvPr/>
          </p:nvSpPr>
          <p:spPr>
            <a:xfrm>
              <a:off x="5680668" y="2486756"/>
              <a:ext cx="635" cy="635"/>
            </a:xfrm>
            <a:custGeom>
              <a:avLst/>
              <a:gdLst/>
              <a:ahLst/>
              <a:cxnLst/>
              <a:rect l="l" t="t" r="r" b="b"/>
              <a:pathLst>
                <a:path w="635" h="635">
                  <a:moveTo>
                    <a:pt x="0" y="0"/>
                  </a:moveTo>
                  <a:lnTo>
                    <a:pt x="76" y="152"/>
                  </a:lnTo>
                  <a:lnTo>
                    <a:pt x="241" y="241"/>
                  </a:lnTo>
                  <a:lnTo>
                    <a:pt x="393" y="241"/>
                  </a:lnTo>
                </a:path>
              </a:pathLst>
            </a:custGeom>
            <a:ln w="3175">
              <a:solidFill>
                <a:srgbClr val="565658"/>
              </a:solidFill>
            </a:ln>
          </p:spPr>
          <p:txBody>
            <a:bodyPr wrap="square" lIns="0" tIns="0" rIns="0" bIns="0" rtlCol="0"/>
            <a:lstStyle/>
            <a:p/>
          </p:txBody>
        </p:sp>
        <p:sp>
          <p:nvSpPr>
            <p:cNvPr id="3026" name="object 3026" descr=""/>
            <p:cNvSpPr/>
            <p:nvPr/>
          </p:nvSpPr>
          <p:spPr>
            <a:xfrm>
              <a:off x="5687470" y="2486534"/>
              <a:ext cx="635" cy="635"/>
            </a:xfrm>
            <a:custGeom>
              <a:avLst/>
              <a:gdLst/>
              <a:ahLst/>
              <a:cxnLst/>
              <a:rect l="l" t="t" r="r" b="b"/>
              <a:pathLst>
                <a:path w="635" h="635">
                  <a:moveTo>
                    <a:pt x="0" y="457"/>
                  </a:moveTo>
                  <a:lnTo>
                    <a:pt x="241" y="457"/>
                  </a:lnTo>
                  <a:lnTo>
                    <a:pt x="457" y="253"/>
                  </a:lnTo>
                  <a:lnTo>
                    <a:pt x="457" y="0"/>
                  </a:lnTo>
                </a:path>
              </a:pathLst>
            </a:custGeom>
            <a:ln w="3175">
              <a:solidFill>
                <a:srgbClr val="565658"/>
              </a:solidFill>
            </a:ln>
          </p:spPr>
          <p:txBody>
            <a:bodyPr wrap="square" lIns="0" tIns="0" rIns="0" bIns="0" rtlCol="0"/>
            <a:lstStyle/>
            <a:p/>
          </p:txBody>
        </p:sp>
        <p:sp>
          <p:nvSpPr>
            <p:cNvPr id="3027" name="object 3027" descr=""/>
            <p:cNvSpPr/>
            <p:nvPr/>
          </p:nvSpPr>
          <p:spPr>
            <a:xfrm>
              <a:off x="5687932" y="2476128"/>
              <a:ext cx="635" cy="1270"/>
            </a:xfrm>
            <a:custGeom>
              <a:avLst/>
              <a:gdLst/>
              <a:ahLst/>
              <a:cxnLst/>
              <a:rect l="l" t="t" r="r" b="b"/>
              <a:pathLst>
                <a:path w="635" h="1269">
                  <a:moveTo>
                    <a:pt x="380" y="0"/>
                  </a:moveTo>
                  <a:lnTo>
                    <a:pt x="139" y="241"/>
                  </a:lnTo>
                  <a:lnTo>
                    <a:pt x="0" y="571"/>
                  </a:lnTo>
                  <a:lnTo>
                    <a:pt x="0" y="927"/>
                  </a:lnTo>
                </a:path>
              </a:pathLst>
            </a:custGeom>
            <a:ln w="3175">
              <a:solidFill>
                <a:srgbClr val="565658"/>
              </a:solidFill>
            </a:ln>
          </p:spPr>
          <p:txBody>
            <a:bodyPr wrap="square" lIns="0" tIns="0" rIns="0" bIns="0" rtlCol="0"/>
            <a:lstStyle/>
            <a:p/>
          </p:txBody>
        </p:sp>
        <p:sp>
          <p:nvSpPr>
            <p:cNvPr id="3028" name="object 3028" descr=""/>
            <p:cNvSpPr/>
            <p:nvPr/>
          </p:nvSpPr>
          <p:spPr>
            <a:xfrm>
              <a:off x="5689358" y="2474676"/>
              <a:ext cx="1270" cy="635"/>
            </a:xfrm>
            <a:custGeom>
              <a:avLst/>
              <a:gdLst/>
              <a:ahLst/>
              <a:cxnLst/>
              <a:rect l="l" t="t" r="r" b="b"/>
              <a:pathLst>
                <a:path w="1270" h="635">
                  <a:moveTo>
                    <a:pt x="939" y="0"/>
                  </a:moveTo>
                  <a:lnTo>
                    <a:pt x="584" y="0"/>
                  </a:lnTo>
                  <a:lnTo>
                    <a:pt x="241" y="152"/>
                  </a:lnTo>
                  <a:lnTo>
                    <a:pt x="0" y="406"/>
                  </a:lnTo>
                </a:path>
              </a:pathLst>
            </a:custGeom>
            <a:ln w="3175">
              <a:solidFill>
                <a:srgbClr val="565658"/>
              </a:solidFill>
            </a:ln>
          </p:spPr>
          <p:txBody>
            <a:bodyPr wrap="square" lIns="0" tIns="0" rIns="0" bIns="0" rtlCol="0"/>
            <a:lstStyle/>
            <a:p/>
          </p:txBody>
        </p:sp>
        <p:sp>
          <p:nvSpPr>
            <p:cNvPr id="3029" name="object 3029" descr=""/>
            <p:cNvSpPr/>
            <p:nvPr/>
          </p:nvSpPr>
          <p:spPr>
            <a:xfrm>
              <a:off x="5699767" y="2474232"/>
              <a:ext cx="635" cy="635"/>
            </a:xfrm>
            <a:custGeom>
              <a:avLst/>
              <a:gdLst/>
              <a:ahLst/>
              <a:cxnLst/>
              <a:rect l="l" t="t" r="r" b="b"/>
              <a:pathLst>
                <a:path w="635" h="635">
                  <a:moveTo>
                    <a:pt x="0" y="444"/>
                  </a:moveTo>
                  <a:lnTo>
                    <a:pt x="254" y="444"/>
                  </a:lnTo>
                  <a:lnTo>
                    <a:pt x="469" y="241"/>
                  </a:lnTo>
                  <a:lnTo>
                    <a:pt x="469" y="0"/>
                  </a:lnTo>
                </a:path>
              </a:pathLst>
            </a:custGeom>
            <a:ln w="3175">
              <a:solidFill>
                <a:srgbClr val="565658"/>
              </a:solidFill>
            </a:ln>
          </p:spPr>
          <p:txBody>
            <a:bodyPr wrap="square" lIns="0" tIns="0" rIns="0" bIns="0" rtlCol="0"/>
            <a:lstStyle/>
            <a:p/>
          </p:txBody>
        </p:sp>
        <p:sp>
          <p:nvSpPr>
            <p:cNvPr id="3030" name="object 3030" descr=""/>
            <p:cNvSpPr/>
            <p:nvPr/>
          </p:nvSpPr>
          <p:spPr>
            <a:xfrm>
              <a:off x="5696533" y="2464432"/>
              <a:ext cx="635" cy="635"/>
            </a:xfrm>
            <a:custGeom>
              <a:avLst/>
              <a:gdLst/>
              <a:ahLst/>
              <a:cxnLst/>
              <a:rect l="l" t="t" r="r" b="b"/>
              <a:pathLst>
                <a:path w="635" h="635">
                  <a:moveTo>
                    <a:pt x="393" y="0"/>
                  </a:moveTo>
                  <a:lnTo>
                    <a:pt x="203" y="0"/>
                  </a:lnTo>
                  <a:lnTo>
                    <a:pt x="63" y="114"/>
                  </a:lnTo>
                  <a:lnTo>
                    <a:pt x="0" y="266"/>
                  </a:lnTo>
                </a:path>
              </a:pathLst>
            </a:custGeom>
            <a:ln w="3175">
              <a:solidFill>
                <a:srgbClr val="565658"/>
              </a:solidFill>
            </a:ln>
          </p:spPr>
          <p:txBody>
            <a:bodyPr wrap="square" lIns="0" tIns="0" rIns="0" bIns="0" rtlCol="0"/>
            <a:lstStyle/>
            <a:p/>
          </p:txBody>
        </p:sp>
        <p:sp>
          <p:nvSpPr>
            <p:cNvPr id="3031" name="object 3031" descr=""/>
            <p:cNvSpPr/>
            <p:nvPr/>
          </p:nvSpPr>
          <p:spPr>
            <a:xfrm>
              <a:off x="5699791" y="2463876"/>
              <a:ext cx="635" cy="635"/>
            </a:xfrm>
            <a:custGeom>
              <a:avLst/>
              <a:gdLst/>
              <a:ahLst/>
              <a:cxnLst/>
              <a:rect l="l" t="t" r="r" b="b"/>
              <a:pathLst>
                <a:path w="635" h="635">
                  <a:moveTo>
                    <a:pt x="0" y="457"/>
                  </a:moveTo>
                  <a:lnTo>
                    <a:pt x="241" y="457"/>
                  </a:lnTo>
                  <a:lnTo>
                    <a:pt x="444" y="253"/>
                  </a:lnTo>
                  <a:lnTo>
                    <a:pt x="444" y="0"/>
                  </a:lnTo>
                </a:path>
              </a:pathLst>
            </a:custGeom>
            <a:ln w="3175">
              <a:solidFill>
                <a:srgbClr val="565658"/>
              </a:solidFill>
            </a:ln>
          </p:spPr>
          <p:txBody>
            <a:bodyPr wrap="square" lIns="0" tIns="0" rIns="0" bIns="0" rtlCol="0"/>
            <a:lstStyle/>
            <a:p/>
          </p:txBody>
        </p:sp>
        <p:sp>
          <p:nvSpPr>
            <p:cNvPr id="3032" name="object 3032" descr=""/>
            <p:cNvSpPr/>
            <p:nvPr/>
          </p:nvSpPr>
          <p:spPr>
            <a:xfrm>
              <a:off x="5680149" y="2409897"/>
              <a:ext cx="6985" cy="6985"/>
            </a:xfrm>
            <a:custGeom>
              <a:avLst/>
              <a:gdLst/>
              <a:ahLst/>
              <a:cxnLst/>
              <a:rect l="l" t="t" r="r" b="b"/>
              <a:pathLst>
                <a:path w="6985" h="6985">
                  <a:moveTo>
                    <a:pt x="6489" y="3238"/>
                  </a:moveTo>
                  <a:lnTo>
                    <a:pt x="6489" y="1447"/>
                  </a:lnTo>
                  <a:lnTo>
                    <a:pt x="5029" y="0"/>
                  </a:lnTo>
                  <a:lnTo>
                    <a:pt x="3251" y="0"/>
                  </a:lnTo>
                  <a:lnTo>
                    <a:pt x="1460" y="0"/>
                  </a:lnTo>
                  <a:lnTo>
                    <a:pt x="0" y="1447"/>
                  </a:lnTo>
                  <a:lnTo>
                    <a:pt x="0" y="3238"/>
                  </a:lnTo>
                  <a:lnTo>
                    <a:pt x="0" y="5041"/>
                  </a:lnTo>
                  <a:lnTo>
                    <a:pt x="1460" y="6489"/>
                  </a:lnTo>
                  <a:lnTo>
                    <a:pt x="3251" y="6489"/>
                  </a:lnTo>
                  <a:lnTo>
                    <a:pt x="5029" y="6489"/>
                  </a:lnTo>
                  <a:lnTo>
                    <a:pt x="6489" y="5041"/>
                  </a:lnTo>
                  <a:lnTo>
                    <a:pt x="6489" y="3238"/>
                  </a:lnTo>
                  <a:close/>
                </a:path>
              </a:pathLst>
            </a:custGeom>
            <a:ln w="3175">
              <a:solidFill>
                <a:srgbClr val="565658"/>
              </a:solidFill>
            </a:ln>
          </p:spPr>
          <p:txBody>
            <a:bodyPr wrap="square" lIns="0" tIns="0" rIns="0" bIns="0" rtlCol="0"/>
            <a:lstStyle/>
            <a:p/>
          </p:txBody>
        </p:sp>
        <p:sp>
          <p:nvSpPr>
            <p:cNvPr id="3033" name="object 3033" descr=""/>
            <p:cNvSpPr/>
            <p:nvPr/>
          </p:nvSpPr>
          <p:spPr>
            <a:xfrm>
              <a:off x="5636096" y="2479859"/>
              <a:ext cx="6985" cy="6985"/>
            </a:xfrm>
            <a:custGeom>
              <a:avLst/>
              <a:gdLst/>
              <a:ahLst/>
              <a:cxnLst/>
              <a:rect l="l" t="t" r="r" b="b"/>
              <a:pathLst>
                <a:path w="6985" h="6985">
                  <a:moveTo>
                    <a:pt x="6476" y="3251"/>
                  </a:moveTo>
                  <a:lnTo>
                    <a:pt x="6476" y="1447"/>
                  </a:lnTo>
                  <a:lnTo>
                    <a:pt x="5029" y="0"/>
                  </a:lnTo>
                  <a:lnTo>
                    <a:pt x="3251" y="0"/>
                  </a:lnTo>
                  <a:lnTo>
                    <a:pt x="1447" y="0"/>
                  </a:lnTo>
                  <a:lnTo>
                    <a:pt x="0" y="1447"/>
                  </a:lnTo>
                  <a:lnTo>
                    <a:pt x="0" y="3251"/>
                  </a:lnTo>
                  <a:lnTo>
                    <a:pt x="0" y="5041"/>
                  </a:lnTo>
                  <a:lnTo>
                    <a:pt x="1447" y="6476"/>
                  </a:lnTo>
                  <a:lnTo>
                    <a:pt x="3251" y="6476"/>
                  </a:lnTo>
                  <a:lnTo>
                    <a:pt x="5029" y="6476"/>
                  </a:lnTo>
                  <a:lnTo>
                    <a:pt x="6476" y="5041"/>
                  </a:lnTo>
                  <a:lnTo>
                    <a:pt x="6476" y="3251"/>
                  </a:lnTo>
                  <a:close/>
                </a:path>
              </a:pathLst>
            </a:custGeom>
            <a:ln w="3175">
              <a:solidFill>
                <a:srgbClr val="565658"/>
              </a:solidFill>
            </a:ln>
          </p:spPr>
          <p:txBody>
            <a:bodyPr wrap="square" lIns="0" tIns="0" rIns="0" bIns="0" rtlCol="0"/>
            <a:lstStyle/>
            <a:p/>
          </p:txBody>
        </p:sp>
        <p:sp>
          <p:nvSpPr>
            <p:cNvPr id="3034" name="object 3034" descr=""/>
            <p:cNvSpPr/>
            <p:nvPr/>
          </p:nvSpPr>
          <p:spPr>
            <a:xfrm>
              <a:off x="5623142" y="2422845"/>
              <a:ext cx="6985" cy="6985"/>
            </a:xfrm>
            <a:custGeom>
              <a:avLst/>
              <a:gdLst/>
              <a:ahLst/>
              <a:cxnLst/>
              <a:rect l="l" t="t" r="r" b="b"/>
              <a:pathLst>
                <a:path w="6985" h="6985">
                  <a:moveTo>
                    <a:pt x="6489" y="3251"/>
                  </a:moveTo>
                  <a:lnTo>
                    <a:pt x="6489" y="1460"/>
                  </a:lnTo>
                  <a:lnTo>
                    <a:pt x="5029" y="0"/>
                  </a:lnTo>
                  <a:lnTo>
                    <a:pt x="3251" y="0"/>
                  </a:lnTo>
                  <a:lnTo>
                    <a:pt x="1460" y="0"/>
                  </a:lnTo>
                  <a:lnTo>
                    <a:pt x="0" y="1460"/>
                  </a:lnTo>
                  <a:lnTo>
                    <a:pt x="0" y="3251"/>
                  </a:lnTo>
                  <a:lnTo>
                    <a:pt x="0" y="5041"/>
                  </a:lnTo>
                  <a:lnTo>
                    <a:pt x="1460" y="6502"/>
                  </a:lnTo>
                  <a:lnTo>
                    <a:pt x="3251" y="6502"/>
                  </a:lnTo>
                  <a:lnTo>
                    <a:pt x="5029" y="6502"/>
                  </a:lnTo>
                  <a:lnTo>
                    <a:pt x="6489" y="5041"/>
                  </a:lnTo>
                  <a:lnTo>
                    <a:pt x="6489" y="3251"/>
                  </a:lnTo>
                  <a:close/>
                </a:path>
              </a:pathLst>
            </a:custGeom>
            <a:ln w="3175">
              <a:solidFill>
                <a:srgbClr val="565658"/>
              </a:solidFill>
            </a:ln>
          </p:spPr>
          <p:txBody>
            <a:bodyPr wrap="square" lIns="0" tIns="0" rIns="0" bIns="0" rtlCol="0"/>
            <a:lstStyle/>
            <a:p/>
          </p:txBody>
        </p:sp>
        <p:sp>
          <p:nvSpPr>
            <p:cNvPr id="3035" name="object 3035" descr=""/>
            <p:cNvSpPr/>
            <p:nvPr/>
          </p:nvSpPr>
          <p:spPr>
            <a:xfrm>
              <a:off x="5693110" y="2466911"/>
              <a:ext cx="6985" cy="6985"/>
            </a:xfrm>
            <a:custGeom>
              <a:avLst/>
              <a:gdLst/>
              <a:ahLst/>
              <a:cxnLst/>
              <a:rect l="l" t="t" r="r" b="b"/>
              <a:pathLst>
                <a:path w="6985" h="6985">
                  <a:moveTo>
                    <a:pt x="6476" y="3225"/>
                  </a:moveTo>
                  <a:lnTo>
                    <a:pt x="6476" y="1447"/>
                  </a:lnTo>
                  <a:lnTo>
                    <a:pt x="5029" y="0"/>
                  </a:lnTo>
                  <a:lnTo>
                    <a:pt x="3225" y="0"/>
                  </a:lnTo>
                  <a:lnTo>
                    <a:pt x="1447" y="0"/>
                  </a:lnTo>
                  <a:lnTo>
                    <a:pt x="0" y="1447"/>
                  </a:lnTo>
                  <a:lnTo>
                    <a:pt x="0" y="3225"/>
                  </a:lnTo>
                  <a:lnTo>
                    <a:pt x="0" y="5029"/>
                  </a:lnTo>
                  <a:lnTo>
                    <a:pt x="1447" y="6477"/>
                  </a:lnTo>
                  <a:lnTo>
                    <a:pt x="3225" y="6477"/>
                  </a:lnTo>
                  <a:lnTo>
                    <a:pt x="5029" y="6477"/>
                  </a:lnTo>
                  <a:lnTo>
                    <a:pt x="6476" y="5029"/>
                  </a:lnTo>
                  <a:lnTo>
                    <a:pt x="6476" y="3225"/>
                  </a:lnTo>
                  <a:close/>
                </a:path>
              </a:pathLst>
            </a:custGeom>
            <a:ln w="3175">
              <a:solidFill>
                <a:srgbClr val="565658"/>
              </a:solidFill>
            </a:ln>
          </p:spPr>
          <p:txBody>
            <a:bodyPr wrap="square" lIns="0" tIns="0" rIns="0" bIns="0" rtlCol="0"/>
            <a:lstStyle/>
            <a:p/>
          </p:txBody>
        </p:sp>
        <p:sp>
          <p:nvSpPr>
            <p:cNvPr id="3036" name="object 3036" descr=""/>
            <p:cNvSpPr/>
            <p:nvPr/>
          </p:nvSpPr>
          <p:spPr>
            <a:xfrm>
              <a:off x="5680637" y="2410392"/>
              <a:ext cx="5715" cy="5715"/>
            </a:xfrm>
            <a:custGeom>
              <a:avLst/>
              <a:gdLst/>
              <a:ahLst/>
              <a:cxnLst/>
              <a:rect l="l" t="t" r="r" b="b"/>
              <a:pathLst>
                <a:path w="5714" h="5714">
                  <a:moveTo>
                    <a:pt x="5499" y="2743"/>
                  </a:moveTo>
                  <a:lnTo>
                    <a:pt x="5499" y="1231"/>
                  </a:lnTo>
                  <a:lnTo>
                    <a:pt x="4267" y="0"/>
                  </a:lnTo>
                  <a:lnTo>
                    <a:pt x="2755" y="0"/>
                  </a:lnTo>
                  <a:lnTo>
                    <a:pt x="1231" y="0"/>
                  </a:lnTo>
                  <a:lnTo>
                    <a:pt x="0" y="1231"/>
                  </a:lnTo>
                  <a:lnTo>
                    <a:pt x="0" y="2743"/>
                  </a:lnTo>
                  <a:lnTo>
                    <a:pt x="0" y="4267"/>
                  </a:lnTo>
                  <a:lnTo>
                    <a:pt x="1231" y="5511"/>
                  </a:lnTo>
                  <a:lnTo>
                    <a:pt x="2755" y="5511"/>
                  </a:lnTo>
                  <a:lnTo>
                    <a:pt x="4267" y="5511"/>
                  </a:lnTo>
                  <a:lnTo>
                    <a:pt x="5499" y="4267"/>
                  </a:lnTo>
                  <a:lnTo>
                    <a:pt x="5499" y="2743"/>
                  </a:lnTo>
                  <a:close/>
                </a:path>
              </a:pathLst>
            </a:custGeom>
            <a:ln w="3175">
              <a:solidFill>
                <a:srgbClr val="565658"/>
              </a:solidFill>
            </a:ln>
          </p:spPr>
          <p:txBody>
            <a:bodyPr wrap="square" lIns="0" tIns="0" rIns="0" bIns="0" rtlCol="0"/>
            <a:lstStyle/>
            <a:p/>
          </p:txBody>
        </p:sp>
        <p:sp>
          <p:nvSpPr>
            <p:cNvPr id="3037" name="object 3037" descr=""/>
            <p:cNvSpPr/>
            <p:nvPr/>
          </p:nvSpPr>
          <p:spPr>
            <a:xfrm>
              <a:off x="5680891" y="2410659"/>
              <a:ext cx="5080" cy="5080"/>
            </a:xfrm>
            <a:custGeom>
              <a:avLst/>
              <a:gdLst/>
              <a:ahLst/>
              <a:cxnLst/>
              <a:rect l="l" t="t" r="r" b="b"/>
              <a:pathLst>
                <a:path w="5079" h="5080">
                  <a:moveTo>
                    <a:pt x="4991" y="2476"/>
                  </a:moveTo>
                  <a:lnTo>
                    <a:pt x="4991" y="1117"/>
                  </a:lnTo>
                  <a:lnTo>
                    <a:pt x="3873" y="0"/>
                  </a:lnTo>
                  <a:lnTo>
                    <a:pt x="2489" y="0"/>
                  </a:lnTo>
                  <a:lnTo>
                    <a:pt x="1117" y="0"/>
                  </a:lnTo>
                  <a:lnTo>
                    <a:pt x="0" y="1117"/>
                  </a:lnTo>
                  <a:lnTo>
                    <a:pt x="0" y="2476"/>
                  </a:lnTo>
                  <a:lnTo>
                    <a:pt x="0" y="3860"/>
                  </a:lnTo>
                  <a:lnTo>
                    <a:pt x="1117" y="4965"/>
                  </a:lnTo>
                  <a:lnTo>
                    <a:pt x="2489" y="4965"/>
                  </a:lnTo>
                  <a:lnTo>
                    <a:pt x="3873" y="4965"/>
                  </a:lnTo>
                  <a:lnTo>
                    <a:pt x="4991" y="3860"/>
                  </a:lnTo>
                  <a:lnTo>
                    <a:pt x="4991" y="2476"/>
                  </a:lnTo>
                  <a:close/>
                </a:path>
              </a:pathLst>
            </a:custGeom>
            <a:ln w="3175">
              <a:solidFill>
                <a:srgbClr val="565658"/>
              </a:solidFill>
            </a:ln>
          </p:spPr>
          <p:txBody>
            <a:bodyPr wrap="square" lIns="0" tIns="0" rIns="0" bIns="0" rtlCol="0"/>
            <a:lstStyle/>
            <a:p/>
          </p:txBody>
        </p:sp>
        <p:sp>
          <p:nvSpPr>
            <p:cNvPr id="3038" name="object 3038" descr=""/>
            <p:cNvSpPr/>
            <p:nvPr/>
          </p:nvSpPr>
          <p:spPr>
            <a:xfrm>
              <a:off x="5623636" y="2423340"/>
              <a:ext cx="5715" cy="5715"/>
            </a:xfrm>
            <a:custGeom>
              <a:avLst/>
              <a:gdLst/>
              <a:ahLst/>
              <a:cxnLst/>
              <a:rect l="l" t="t" r="r" b="b"/>
              <a:pathLst>
                <a:path w="5714" h="5714">
                  <a:moveTo>
                    <a:pt x="5511" y="2755"/>
                  </a:moveTo>
                  <a:lnTo>
                    <a:pt x="5511" y="1244"/>
                  </a:lnTo>
                  <a:lnTo>
                    <a:pt x="4279" y="0"/>
                  </a:lnTo>
                  <a:lnTo>
                    <a:pt x="2755" y="0"/>
                  </a:lnTo>
                  <a:lnTo>
                    <a:pt x="1219" y="0"/>
                  </a:lnTo>
                  <a:lnTo>
                    <a:pt x="0" y="1244"/>
                  </a:lnTo>
                  <a:lnTo>
                    <a:pt x="0" y="2755"/>
                  </a:lnTo>
                  <a:lnTo>
                    <a:pt x="0" y="4279"/>
                  </a:lnTo>
                  <a:lnTo>
                    <a:pt x="1219" y="5511"/>
                  </a:lnTo>
                  <a:lnTo>
                    <a:pt x="2755" y="5511"/>
                  </a:lnTo>
                  <a:lnTo>
                    <a:pt x="4279" y="5511"/>
                  </a:lnTo>
                  <a:lnTo>
                    <a:pt x="5511" y="4279"/>
                  </a:lnTo>
                  <a:lnTo>
                    <a:pt x="5511" y="2755"/>
                  </a:lnTo>
                  <a:close/>
                </a:path>
              </a:pathLst>
            </a:custGeom>
            <a:ln w="3175">
              <a:solidFill>
                <a:srgbClr val="565658"/>
              </a:solidFill>
            </a:ln>
          </p:spPr>
          <p:txBody>
            <a:bodyPr wrap="square" lIns="0" tIns="0" rIns="0" bIns="0" rtlCol="0"/>
            <a:lstStyle/>
            <a:p/>
          </p:txBody>
        </p:sp>
        <p:sp>
          <p:nvSpPr>
            <p:cNvPr id="3039" name="object 3039" descr=""/>
            <p:cNvSpPr/>
            <p:nvPr/>
          </p:nvSpPr>
          <p:spPr>
            <a:xfrm>
              <a:off x="5623890" y="2423607"/>
              <a:ext cx="5080" cy="5080"/>
            </a:xfrm>
            <a:custGeom>
              <a:avLst/>
              <a:gdLst/>
              <a:ahLst/>
              <a:cxnLst/>
              <a:rect l="l" t="t" r="r" b="b"/>
              <a:pathLst>
                <a:path w="5079" h="5080">
                  <a:moveTo>
                    <a:pt x="4991" y="2489"/>
                  </a:moveTo>
                  <a:lnTo>
                    <a:pt x="4991" y="1117"/>
                  </a:lnTo>
                  <a:lnTo>
                    <a:pt x="3873" y="0"/>
                  </a:lnTo>
                  <a:lnTo>
                    <a:pt x="2501" y="0"/>
                  </a:lnTo>
                  <a:lnTo>
                    <a:pt x="1104" y="0"/>
                  </a:lnTo>
                  <a:lnTo>
                    <a:pt x="0" y="1117"/>
                  </a:lnTo>
                  <a:lnTo>
                    <a:pt x="0" y="2489"/>
                  </a:lnTo>
                  <a:lnTo>
                    <a:pt x="0" y="3860"/>
                  </a:lnTo>
                  <a:lnTo>
                    <a:pt x="1104" y="4991"/>
                  </a:lnTo>
                  <a:lnTo>
                    <a:pt x="2501" y="4991"/>
                  </a:lnTo>
                  <a:lnTo>
                    <a:pt x="3873" y="4991"/>
                  </a:lnTo>
                  <a:lnTo>
                    <a:pt x="4991" y="3860"/>
                  </a:lnTo>
                  <a:lnTo>
                    <a:pt x="4991" y="2489"/>
                  </a:lnTo>
                  <a:close/>
                </a:path>
              </a:pathLst>
            </a:custGeom>
            <a:ln w="3175">
              <a:solidFill>
                <a:srgbClr val="565658"/>
              </a:solidFill>
            </a:ln>
          </p:spPr>
          <p:txBody>
            <a:bodyPr wrap="square" lIns="0" tIns="0" rIns="0" bIns="0" rtlCol="0"/>
            <a:lstStyle/>
            <a:p/>
          </p:txBody>
        </p:sp>
        <p:sp>
          <p:nvSpPr>
            <p:cNvPr id="3040" name="object 3040" descr=""/>
            <p:cNvSpPr/>
            <p:nvPr/>
          </p:nvSpPr>
          <p:spPr>
            <a:xfrm>
              <a:off x="5693591" y="2467394"/>
              <a:ext cx="5715" cy="5715"/>
            </a:xfrm>
            <a:custGeom>
              <a:avLst/>
              <a:gdLst/>
              <a:ahLst/>
              <a:cxnLst/>
              <a:rect l="l" t="t" r="r" b="b"/>
              <a:pathLst>
                <a:path w="5714" h="5714">
                  <a:moveTo>
                    <a:pt x="5511" y="2743"/>
                  </a:moveTo>
                  <a:lnTo>
                    <a:pt x="5511" y="1231"/>
                  </a:lnTo>
                  <a:lnTo>
                    <a:pt x="4279" y="0"/>
                  </a:lnTo>
                  <a:lnTo>
                    <a:pt x="2743" y="0"/>
                  </a:lnTo>
                  <a:lnTo>
                    <a:pt x="1219" y="0"/>
                  </a:lnTo>
                  <a:lnTo>
                    <a:pt x="0" y="1231"/>
                  </a:lnTo>
                  <a:lnTo>
                    <a:pt x="0" y="2743"/>
                  </a:lnTo>
                  <a:lnTo>
                    <a:pt x="0" y="4267"/>
                  </a:lnTo>
                  <a:lnTo>
                    <a:pt x="1219" y="5511"/>
                  </a:lnTo>
                  <a:lnTo>
                    <a:pt x="2743" y="5511"/>
                  </a:lnTo>
                  <a:lnTo>
                    <a:pt x="4279" y="5511"/>
                  </a:lnTo>
                  <a:lnTo>
                    <a:pt x="5511" y="4267"/>
                  </a:lnTo>
                  <a:lnTo>
                    <a:pt x="5511" y="2743"/>
                  </a:lnTo>
                  <a:close/>
                </a:path>
              </a:pathLst>
            </a:custGeom>
            <a:ln w="3175">
              <a:solidFill>
                <a:srgbClr val="565658"/>
              </a:solidFill>
            </a:ln>
          </p:spPr>
          <p:txBody>
            <a:bodyPr wrap="square" lIns="0" tIns="0" rIns="0" bIns="0" rtlCol="0"/>
            <a:lstStyle/>
            <a:p/>
          </p:txBody>
        </p:sp>
        <p:sp>
          <p:nvSpPr>
            <p:cNvPr id="3041" name="object 3041" descr=""/>
            <p:cNvSpPr/>
            <p:nvPr/>
          </p:nvSpPr>
          <p:spPr>
            <a:xfrm>
              <a:off x="5636604" y="2480342"/>
              <a:ext cx="5715" cy="5715"/>
            </a:xfrm>
            <a:custGeom>
              <a:avLst/>
              <a:gdLst/>
              <a:ahLst/>
              <a:cxnLst/>
              <a:rect l="l" t="t" r="r" b="b"/>
              <a:pathLst>
                <a:path w="5714" h="5714">
                  <a:moveTo>
                    <a:pt x="5486" y="2768"/>
                  </a:moveTo>
                  <a:lnTo>
                    <a:pt x="5486" y="1244"/>
                  </a:lnTo>
                  <a:lnTo>
                    <a:pt x="4254" y="0"/>
                  </a:lnTo>
                  <a:lnTo>
                    <a:pt x="2743" y="0"/>
                  </a:lnTo>
                  <a:lnTo>
                    <a:pt x="1219" y="0"/>
                  </a:lnTo>
                  <a:lnTo>
                    <a:pt x="0" y="1244"/>
                  </a:lnTo>
                  <a:lnTo>
                    <a:pt x="0" y="2768"/>
                  </a:lnTo>
                  <a:lnTo>
                    <a:pt x="0" y="4279"/>
                  </a:lnTo>
                  <a:lnTo>
                    <a:pt x="1219" y="5511"/>
                  </a:lnTo>
                  <a:lnTo>
                    <a:pt x="2743" y="5511"/>
                  </a:lnTo>
                  <a:lnTo>
                    <a:pt x="4254" y="5511"/>
                  </a:lnTo>
                  <a:lnTo>
                    <a:pt x="5486" y="4279"/>
                  </a:lnTo>
                  <a:lnTo>
                    <a:pt x="5486" y="2768"/>
                  </a:lnTo>
                  <a:close/>
                </a:path>
              </a:pathLst>
            </a:custGeom>
            <a:ln w="3175">
              <a:solidFill>
                <a:srgbClr val="565658"/>
              </a:solidFill>
            </a:ln>
          </p:spPr>
          <p:txBody>
            <a:bodyPr wrap="square" lIns="0" tIns="0" rIns="0" bIns="0" rtlCol="0"/>
            <a:lstStyle/>
            <a:p/>
          </p:txBody>
        </p:sp>
        <p:sp>
          <p:nvSpPr>
            <p:cNvPr id="3042" name="object 3042" descr=""/>
            <p:cNvSpPr/>
            <p:nvPr/>
          </p:nvSpPr>
          <p:spPr>
            <a:xfrm>
              <a:off x="5636844" y="2480608"/>
              <a:ext cx="5080" cy="5080"/>
            </a:xfrm>
            <a:custGeom>
              <a:avLst/>
              <a:gdLst/>
              <a:ahLst/>
              <a:cxnLst/>
              <a:rect l="l" t="t" r="r" b="b"/>
              <a:pathLst>
                <a:path w="5079" h="5080">
                  <a:moveTo>
                    <a:pt x="4991" y="2501"/>
                  </a:moveTo>
                  <a:lnTo>
                    <a:pt x="4991" y="1117"/>
                  </a:lnTo>
                  <a:lnTo>
                    <a:pt x="3873" y="0"/>
                  </a:lnTo>
                  <a:lnTo>
                    <a:pt x="2489" y="0"/>
                  </a:lnTo>
                  <a:lnTo>
                    <a:pt x="1117" y="0"/>
                  </a:lnTo>
                  <a:lnTo>
                    <a:pt x="0" y="1117"/>
                  </a:lnTo>
                  <a:lnTo>
                    <a:pt x="0" y="2501"/>
                  </a:lnTo>
                  <a:lnTo>
                    <a:pt x="0" y="3873"/>
                  </a:lnTo>
                  <a:lnTo>
                    <a:pt x="1117" y="4978"/>
                  </a:lnTo>
                  <a:lnTo>
                    <a:pt x="2489" y="4978"/>
                  </a:lnTo>
                  <a:lnTo>
                    <a:pt x="3873" y="4978"/>
                  </a:lnTo>
                  <a:lnTo>
                    <a:pt x="4991" y="3873"/>
                  </a:lnTo>
                  <a:lnTo>
                    <a:pt x="4991" y="2501"/>
                  </a:lnTo>
                  <a:close/>
                </a:path>
              </a:pathLst>
            </a:custGeom>
            <a:ln w="3175">
              <a:solidFill>
                <a:srgbClr val="565658"/>
              </a:solidFill>
            </a:ln>
          </p:spPr>
          <p:txBody>
            <a:bodyPr wrap="square" lIns="0" tIns="0" rIns="0" bIns="0" rtlCol="0"/>
            <a:lstStyle/>
            <a:p/>
          </p:txBody>
        </p:sp>
        <p:sp>
          <p:nvSpPr>
            <p:cNvPr id="3043" name="object 3043" descr=""/>
            <p:cNvSpPr/>
            <p:nvPr/>
          </p:nvSpPr>
          <p:spPr>
            <a:xfrm>
              <a:off x="5693845" y="2467661"/>
              <a:ext cx="5080" cy="5080"/>
            </a:xfrm>
            <a:custGeom>
              <a:avLst/>
              <a:gdLst/>
              <a:ahLst/>
              <a:cxnLst/>
              <a:rect l="l" t="t" r="r" b="b"/>
              <a:pathLst>
                <a:path w="5079" h="5080">
                  <a:moveTo>
                    <a:pt x="4991" y="2476"/>
                  </a:moveTo>
                  <a:lnTo>
                    <a:pt x="4991" y="1104"/>
                  </a:lnTo>
                  <a:lnTo>
                    <a:pt x="3873" y="0"/>
                  </a:lnTo>
                  <a:lnTo>
                    <a:pt x="2489" y="0"/>
                  </a:lnTo>
                  <a:lnTo>
                    <a:pt x="1104" y="0"/>
                  </a:lnTo>
                  <a:lnTo>
                    <a:pt x="0" y="1104"/>
                  </a:lnTo>
                  <a:lnTo>
                    <a:pt x="0" y="2476"/>
                  </a:lnTo>
                  <a:lnTo>
                    <a:pt x="0" y="3848"/>
                  </a:lnTo>
                  <a:lnTo>
                    <a:pt x="1104" y="4978"/>
                  </a:lnTo>
                  <a:lnTo>
                    <a:pt x="2489" y="4978"/>
                  </a:lnTo>
                  <a:lnTo>
                    <a:pt x="3873" y="4978"/>
                  </a:lnTo>
                  <a:lnTo>
                    <a:pt x="4991" y="3848"/>
                  </a:lnTo>
                  <a:lnTo>
                    <a:pt x="4991" y="2476"/>
                  </a:lnTo>
                  <a:close/>
                </a:path>
              </a:pathLst>
            </a:custGeom>
            <a:ln w="3175">
              <a:solidFill>
                <a:srgbClr val="565658"/>
              </a:solidFill>
            </a:ln>
          </p:spPr>
          <p:txBody>
            <a:bodyPr wrap="square" lIns="0" tIns="0" rIns="0" bIns="0" rtlCol="0"/>
            <a:lstStyle/>
            <a:p/>
          </p:txBody>
        </p:sp>
        <p:sp>
          <p:nvSpPr>
            <p:cNvPr id="3044" name="object 3044" descr=""/>
            <p:cNvSpPr/>
            <p:nvPr/>
          </p:nvSpPr>
          <p:spPr>
            <a:xfrm>
              <a:off x="5685657" y="2429337"/>
              <a:ext cx="2540" cy="2540"/>
            </a:xfrm>
            <a:custGeom>
              <a:avLst/>
              <a:gdLst/>
              <a:ahLst/>
              <a:cxnLst/>
              <a:rect l="l" t="t" r="r" b="b"/>
              <a:pathLst>
                <a:path w="2539" h="2539">
                  <a:moveTo>
                    <a:pt x="1943" y="1943"/>
                  </a:moveTo>
                  <a:lnTo>
                    <a:pt x="1943" y="876"/>
                  </a:lnTo>
                  <a:lnTo>
                    <a:pt x="1079" y="0"/>
                  </a:lnTo>
                  <a:lnTo>
                    <a:pt x="0" y="0"/>
                  </a:lnTo>
                </a:path>
              </a:pathLst>
            </a:custGeom>
            <a:ln w="3175">
              <a:solidFill>
                <a:srgbClr val="565658"/>
              </a:solidFill>
            </a:ln>
          </p:spPr>
          <p:txBody>
            <a:bodyPr wrap="square" lIns="0" tIns="0" rIns="0" bIns="0" rtlCol="0"/>
            <a:lstStyle/>
            <a:p/>
          </p:txBody>
        </p:sp>
        <p:sp>
          <p:nvSpPr>
            <p:cNvPr id="3045" name="object 3045" descr=""/>
            <p:cNvSpPr/>
            <p:nvPr/>
          </p:nvSpPr>
          <p:spPr>
            <a:xfrm>
              <a:off x="5680152" y="2426543"/>
              <a:ext cx="635" cy="1270"/>
            </a:xfrm>
            <a:custGeom>
              <a:avLst/>
              <a:gdLst/>
              <a:ahLst/>
              <a:cxnLst/>
              <a:rect l="l" t="t" r="r" b="b"/>
              <a:pathLst>
                <a:path w="635" h="1269">
                  <a:moveTo>
                    <a:pt x="0" y="0"/>
                  </a:moveTo>
                  <a:lnTo>
                    <a:pt x="0" y="355"/>
                  </a:lnTo>
                  <a:lnTo>
                    <a:pt x="152" y="711"/>
                  </a:lnTo>
                  <a:lnTo>
                    <a:pt x="406" y="952"/>
                  </a:lnTo>
                </a:path>
              </a:pathLst>
            </a:custGeom>
            <a:ln w="3175">
              <a:solidFill>
                <a:srgbClr val="565658"/>
              </a:solidFill>
            </a:ln>
          </p:spPr>
          <p:txBody>
            <a:bodyPr wrap="square" lIns="0" tIns="0" rIns="0" bIns="0" rtlCol="0"/>
            <a:lstStyle/>
            <a:p/>
          </p:txBody>
        </p:sp>
        <p:sp>
          <p:nvSpPr>
            <p:cNvPr id="3046" name="object 3046" descr=""/>
            <p:cNvSpPr/>
            <p:nvPr/>
          </p:nvSpPr>
          <p:spPr>
            <a:xfrm>
              <a:off x="5680572" y="2427502"/>
              <a:ext cx="2540" cy="1905"/>
            </a:xfrm>
            <a:custGeom>
              <a:avLst/>
              <a:gdLst/>
              <a:ahLst/>
              <a:cxnLst/>
              <a:rect l="l" t="t" r="r" b="b"/>
              <a:pathLst>
                <a:path w="2539" h="1905">
                  <a:moveTo>
                    <a:pt x="1422" y="1422"/>
                  </a:moveTo>
                  <a:lnTo>
                    <a:pt x="952" y="927"/>
                  </a:lnTo>
                  <a:lnTo>
                    <a:pt x="482" y="457"/>
                  </a:lnTo>
                  <a:lnTo>
                    <a:pt x="0" y="0"/>
                  </a:lnTo>
                </a:path>
                <a:path w="2539" h="1905">
                  <a:moveTo>
                    <a:pt x="1422" y="1422"/>
                  </a:moveTo>
                  <a:lnTo>
                    <a:pt x="1663" y="1689"/>
                  </a:lnTo>
                  <a:lnTo>
                    <a:pt x="2019" y="1828"/>
                  </a:lnTo>
                  <a:lnTo>
                    <a:pt x="2362" y="1828"/>
                  </a:lnTo>
                </a:path>
              </a:pathLst>
            </a:custGeom>
            <a:ln w="3175">
              <a:solidFill>
                <a:srgbClr val="565658"/>
              </a:solidFill>
            </a:ln>
          </p:spPr>
          <p:txBody>
            <a:bodyPr wrap="square" lIns="0" tIns="0" rIns="0" bIns="0" rtlCol="0"/>
            <a:lstStyle/>
            <a:p/>
          </p:txBody>
        </p:sp>
        <p:sp>
          <p:nvSpPr>
            <p:cNvPr id="3047" name="object 3047" descr=""/>
            <p:cNvSpPr/>
            <p:nvPr/>
          </p:nvSpPr>
          <p:spPr>
            <a:xfrm>
              <a:off x="5678196" y="2421883"/>
              <a:ext cx="2540" cy="2540"/>
            </a:xfrm>
            <a:custGeom>
              <a:avLst/>
              <a:gdLst/>
              <a:ahLst/>
              <a:cxnLst/>
              <a:rect l="l" t="t" r="r" b="b"/>
              <a:pathLst>
                <a:path w="2539" h="2539">
                  <a:moveTo>
                    <a:pt x="1955" y="1943"/>
                  </a:moveTo>
                  <a:lnTo>
                    <a:pt x="1955" y="876"/>
                  </a:lnTo>
                  <a:lnTo>
                    <a:pt x="1079" y="0"/>
                  </a:lnTo>
                  <a:lnTo>
                    <a:pt x="0" y="0"/>
                  </a:lnTo>
                </a:path>
              </a:pathLst>
            </a:custGeom>
            <a:ln w="3175">
              <a:solidFill>
                <a:srgbClr val="565658"/>
              </a:solidFill>
            </a:ln>
          </p:spPr>
          <p:txBody>
            <a:bodyPr wrap="square" lIns="0" tIns="0" rIns="0" bIns="0" rtlCol="0"/>
            <a:lstStyle/>
            <a:p/>
          </p:txBody>
        </p:sp>
        <p:sp>
          <p:nvSpPr>
            <p:cNvPr id="3048" name="object 3048" descr=""/>
            <p:cNvSpPr/>
            <p:nvPr/>
          </p:nvSpPr>
          <p:spPr>
            <a:xfrm>
              <a:off x="5687601" y="2443907"/>
              <a:ext cx="1270" cy="1270"/>
            </a:xfrm>
            <a:custGeom>
              <a:avLst/>
              <a:gdLst/>
              <a:ahLst/>
              <a:cxnLst/>
              <a:rect l="l" t="t" r="r" b="b"/>
              <a:pathLst>
                <a:path w="1270" h="1269">
                  <a:moveTo>
                    <a:pt x="0" y="0"/>
                  </a:moveTo>
                  <a:lnTo>
                    <a:pt x="0" y="355"/>
                  </a:lnTo>
                  <a:lnTo>
                    <a:pt x="279" y="660"/>
                  </a:lnTo>
                  <a:lnTo>
                    <a:pt x="647" y="660"/>
                  </a:lnTo>
                </a:path>
              </a:pathLst>
            </a:custGeom>
            <a:ln w="3175">
              <a:solidFill>
                <a:srgbClr val="565658"/>
              </a:solidFill>
            </a:ln>
          </p:spPr>
          <p:txBody>
            <a:bodyPr wrap="square" lIns="0" tIns="0" rIns="0" bIns="0" rtlCol="0"/>
            <a:lstStyle/>
            <a:p/>
          </p:txBody>
        </p:sp>
        <p:sp>
          <p:nvSpPr>
            <p:cNvPr id="3049" name="object 3049" descr=""/>
            <p:cNvSpPr/>
            <p:nvPr/>
          </p:nvSpPr>
          <p:spPr>
            <a:xfrm>
              <a:off x="5635132" y="2464966"/>
              <a:ext cx="2540" cy="2540"/>
            </a:xfrm>
            <a:custGeom>
              <a:avLst/>
              <a:gdLst/>
              <a:ahLst/>
              <a:cxnLst/>
              <a:rect l="l" t="t" r="r" b="b"/>
              <a:pathLst>
                <a:path w="2539" h="2539">
                  <a:moveTo>
                    <a:pt x="0" y="0"/>
                  </a:moveTo>
                  <a:lnTo>
                    <a:pt x="0" y="1066"/>
                  </a:lnTo>
                  <a:lnTo>
                    <a:pt x="863" y="1930"/>
                  </a:lnTo>
                  <a:lnTo>
                    <a:pt x="1943" y="1930"/>
                  </a:lnTo>
                </a:path>
              </a:pathLst>
            </a:custGeom>
            <a:ln w="3175">
              <a:solidFill>
                <a:srgbClr val="565658"/>
              </a:solidFill>
            </a:ln>
          </p:spPr>
          <p:txBody>
            <a:bodyPr wrap="square" lIns="0" tIns="0" rIns="0" bIns="0" rtlCol="0"/>
            <a:lstStyle/>
            <a:p/>
          </p:txBody>
        </p:sp>
        <p:sp>
          <p:nvSpPr>
            <p:cNvPr id="3050" name="object 3050" descr=""/>
            <p:cNvSpPr/>
            <p:nvPr/>
          </p:nvSpPr>
          <p:spPr>
            <a:xfrm>
              <a:off x="5639798" y="2466915"/>
              <a:ext cx="2540" cy="1905"/>
            </a:xfrm>
            <a:custGeom>
              <a:avLst/>
              <a:gdLst/>
              <a:ahLst/>
              <a:cxnLst/>
              <a:rect l="l" t="t" r="r" b="b"/>
              <a:pathLst>
                <a:path w="2539" h="1905">
                  <a:moveTo>
                    <a:pt x="939" y="406"/>
                  </a:moveTo>
                  <a:lnTo>
                    <a:pt x="711" y="139"/>
                  </a:lnTo>
                  <a:lnTo>
                    <a:pt x="355" y="0"/>
                  </a:lnTo>
                  <a:lnTo>
                    <a:pt x="0" y="0"/>
                  </a:lnTo>
                </a:path>
                <a:path w="2539" h="1905">
                  <a:moveTo>
                    <a:pt x="939" y="406"/>
                  </a:moveTo>
                  <a:lnTo>
                    <a:pt x="1409" y="889"/>
                  </a:lnTo>
                  <a:lnTo>
                    <a:pt x="1879" y="1371"/>
                  </a:lnTo>
                  <a:lnTo>
                    <a:pt x="2374" y="1816"/>
                  </a:lnTo>
                </a:path>
              </a:pathLst>
            </a:custGeom>
            <a:ln w="3175">
              <a:solidFill>
                <a:srgbClr val="565658"/>
              </a:solidFill>
            </a:ln>
          </p:spPr>
          <p:txBody>
            <a:bodyPr wrap="square" lIns="0" tIns="0" rIns="0" bIns="0" rtlCol="0"/>
            <a:lstStyle/>
            <a:p/>
          </p:txBody>
        </p:sp>
        <p:sp>
          <p:nvSpPr>
            <p:cNvPr id="3051" name="object 3051" descr=""/>
            <p:cNvSpPr/>
            <p:nvPr/>
          </p:nvSpPr>
          <p:spPr>
            <a:xfrm>
              <a:off x="5642166" y="2468763"/>
              <a:ext cx="635" cy="1270"/>
            </a:xfrm>
            <a:custGeom>
              <a:avLst/>
              <a:gdLst/>
              <a:ahLst/>
              <a:cxnLst/>
              <a:rect l="l" t="t" r="r" b="b"/>
              <a:pathLst>
                <a:path w="635" h="1269">
                  <a:moveTo>
                    <a:pt x="406" y="939"/>
                  </a:moveTo>
                  <a:lnTo>
                    <a:pt x="406" y="584"/>
                  </a:lnTo>
                  <a:lnTo>
                    <a:pt x="266" y="228"/>
                  </a:lnTo>
                  <a:lnTo>
                    <a:pt x="0" y="0"/>
                  </a:lnTo>
                </a:path>
              </a:pathLst>
            </a:custGeom>
            <a:ln w="3175">
              <a:solidFill>
                <a:srgbClr val="565658"/>
              </a:solidFill>
            </a:ln>
          </p:spPr>
          <p:txBody>
            <a:bodyPr wrap="square" lIns="0" tIns="0" rIns="0" bIns="0" rtlCol="0"/>
            <a:lstStyle/>
            <a:p/>
          </p:txBody>
        </p:sp>
        <p:sp>
          <p:nvSpPr>
            <p:cNvPr id="3052" name="object 3052" descr=""/>
            <p:cNvSpPr/>
            <p:nvPr/>
          </p:nvSpPr>
          <p:spPr>
            <a:xfrm>
              <a:off x="5642573" y="2472419"/>
              <a:ext cx="2540" cy="2540"/>
            </a:xfrm>
            <a:custGeom>
              <a:avLst/>
              <a:gdLst/>
              <a:ahLst/>
              <a:cxnLst/>
              <a:rect l="l" t="t" r="r" b="b"/>
              <a:pathLst>
                <a:path w="2539" h="2539">
                  <a:moveTo>
                    <a:pt x="0" y="0"/>
                  </a:moveTo>
                  <a:lnTo>
                    <a:pt x="0" y="1066"/>
                  </a:lnTo>
                  <a:lnTo>
                    <a:pt x="876" y="1930"/>
                  </a:lnTo>
                  <a:lnTo>
                    <a:pt x="1955" y="1930"/>
                  </a:lnTo>
                </a:path>
              </a:pathLst>
            </a:custGeom>
            <a:ln w="3175">
              <a:solidFill>
                <a:srgbClr val="565658"/>
              </a:solidFill>
            </a:ln>
          </p:spPr>
          <p:txBody>
            <a:bodyPr wrap="square" lIns="0" tIns="0" rIns="0" bIns="0" rtlCol="0"/>
            <a:lstStyle/>
            <a:p/>
          </p:txBody>
        </p:sp>
        <p:sp>
          <p:nvSpPr>
            <p:cNvPr id="3053" name="object 3053" descr=""/>
            <p:cNvSpPr/>
            <p:nvPr/>
          </p:nvSpPr>
          <p:spPr>
            <a:xfrm>
              <a:off x="5657156" y="2474351"/>
              <a:ext cx="1270" cy="1270"/>
            </a:xfrm>
            <a:custGeom>
              <a:avLst/>
              <a:gdLst/>
              <a:ahLst/>
              <a:cxnLst/>
              <a:rect l="l" t="t" r="r" b="b"/>
              <a:pathLst>
                <a:path w="1270" h="1269">
                  <a:moveTo>
                    <a:pt x="647" y="647"/>
                  </a:moveTo>
                  <a:lnTo>
                    <a:pt x="647" y="292"/>
                  </a:lnTo>
                  <a:lnTo>
                    <a:pt x="368" y="0"/>
                  </a:lnTo>
                  <a:lnTo>
                    <a:pt x="0" y="0"/>
                  </a:lnTo>
                </a:path>
              </a:pathLst>
            </a:custGeom>
            <a:ln w="3175">
              <a:solidFill>
                <a:srgbClr val="565658"/>
              </a:solidFill>
            </a:ln>
          </p:spPr>
          <p:txBody>
            <a:bodyPr wrap="square" lIns="0" tIns="0" rIns="0" bIns="0" rtlCol="0"/>
            <a:lstStyle/>
            <a:p/>
          </p:txBody>
        </p:sp>
        <p:sp>
          <p:nvSpPr>
            <p:cNvPr id="3054" name="object 3054" descr=""/>
            <p:cNvSpPr/>
            <p:nvPr/>
          </p:nvSpPr>
          <p:spPr>
            <a:xfrm>
              <a:off x="5634471" y="2451693"/>
              <a:ext cx="1270" cy="635"/>
            </a:xfrm>
            <a:custGeom>
              <a:avLst/>
              <a:gdLst/>
              <a:ahLst/>
              <a:cxnLst/>
              <a:rect l="l" t="t" r="r" b="b"/>
              <a:pathLst>
                <a:path w="1270" h="635">
                  <a:moveTo>
                    <a:pt x="660" y="634"/>
                  </a:moveTo>
                  <a:lnTo>
                    <a:pt x="660" y="292"/>
                  </a:lnTo>
                  <a:lnTo>
                    <a:pt x="381" y="0"/>
                  </a:lnTo>
                  <a:lnTo>
                    <a:pt x="0" y="0"/>
                  </a:lnTo>
                </a:path>
              </a:pathLst>
            </a:custGeom>
            <a:ln w="3175">
              <a:solidFill>
                <a:srgbClr val="565658"/>
              </a:solidFill>
            </a:ln>
          </p:spPr>
          <p:txBody>
            <a:bodyPr wrap="square" lIns="0" tIns="0" rIns="0" bIns="0" rtlCol="0"/>
            <a:lstStyle/>
            <a:p/>
          </p:txBody>
        </p:sp>
        <p:sp>
          <p:nvSpPr>
            <p:cNvPr id="3055" name="object 3055" descr=""/>
            <p:cNvSpPr/>
            <p:nvPr/>
          </p:nvSpPr>
          <p:spPr>
            <a:xfrm>
              <a:off x="5687590" y="2451683"/>
              <a:ext cx="1270" cy="1270"/>
            </a:xfrm>
            <a:custGeom>
              <a:avLst/>
              <a:gdLst/>
              <a:ahLst/>
              <a:cxnLst/>
              <a:rect l="l" t="t" r="r" b="b"/>
              <a:pathLst>
                <a:path w="1270" h="1269">
                  <a:moveTo>
                    <a:pt x="660" y="0"/>
                  </a:moveTo>
                  <a:lnTo>
                    <a:pt x="304" y="0"/>
                  </a:lnTo>
                  <a:lnTo>
                    <a:pt x="0" y="292"/>
                  </a:lnTo>
                  <a:lnTo>
                    <a:pt x="0" y="647"/>
                  </a:lnTo>
                </a:path>
              </a:pathLst>
            </a:custGeom>
            <a:ln w="3175">
              <a:solidFill>
                <a:srgbClr val="565658"/>
              </a:solidFill>
            </a:ln>
          </p:spPr>
          <p:txBody>
            <a:bodyPr wrap="square" lIns="0" tIns="0" rIns="0" bIns="0" rtlCol="0"/>
            <a:lstStyle/>
            <a:p/>
          </p:txBody>
        </p:sp>
        <p:sp>
          <p:nvSpPr>
            <p:cNvPr id="3056" name="object 3056" descr=""/>
            <p:cNvSpPr/>
            <p:nvPr/>
          </p:nvSpPr>
          <p:spPr>
            <a:xfrm>
              <a:off x="5664926" y="2474354"/>
              <a:ext cx="1270" cy="1270"/>
            </a:xfrm>
            <a:custGeom>
              <a:avLst/>
              <a:gdLst/>
              <a:ahLst/>
              <a:cxnLst/>
              <a:rect l="l" t="t" r="r" b="b"/>
              <a:pathLst>
                <a:path w="1270" h="1269">
                  <a:moveTo>
                    <a:pt x="647" y="0"/>
                  </a:moveTo>
                  <a:lnTo>
                    <a:pt x="304" y="0"/>
                  </a:lnTo>
                  <a:lnTo>
                    <a:pt x="0" y="292"/>
                  </a:lnTo>
                  <a:lnTo>
                    <a:pt x="0" y="660"/>
                  </a:lnTo>
                </a:path>
              </a:pathLst>
            </a:custGeom>
            <a:ln w="3175">
              <a:solidFill>
                <a:srgbClr val="565658"/>
              </a:solidFill>
            </a:ln>
          </p:spPr>
          <p:txBody>
            <a:bodyPr wrap="square" lIns="0" tIns="0" rIns="0" bIns="0" rtlCol="0"/>
            <a:lstStyle/>
            <a:p/>
          </p:txBody>
        </p:sp>
        <p:sp>
          <p:nvSpPr>
            <p:cNvPr id="3057" name="object 3057" descr=""/>
            <p:cNvSpPr/>
            <p:nvPr/>
          </p:nvSpPr>
          <p:spPr>
            <a:xfrm>
              <a:off x="5678205" y="2472423"/>
              <a:ext cx="2540" cy="2540"/>
            </a:xfrm>
            <a:custGeom>
              <a:avLst/>
              <a:gdLst/>
              <a:ahLst/>
              <a:cxnLst/>
              <a:rect l="l" t="t" r="r" b="b"/>
              <a:pathLst>
                <a:path w="2539" h="2539">
                  <a:moveTo>
                    <a:pt x="0" y="1930"/>
                  </a:moveTo>
                  <a:lnTo>
                    <a:pt x="1079" y="1930"/>
                  </a:lnTo>
                  <a:lnTo>
                    <a:pt x="1943" y="1066"/>
                  </a:lnTo>
                  <a:lnTo>
                    <a:pt x="1943" y="0"/>
                  </a:lnTo>
                </a:path>
              </a:pathLst>
            </a:custGeom>
            <a:ln w="3175">
              <a:solidFill>
                <a:srgbClr val="565658"/>
              </a:solidFill>
            </a:ln>
          </p:spPr>
          <p:txBody>
            <a:bodyPr wrap="square" lIns="0" tIns="0" rIns="0" bIns="0" rtlCol="0"/>
            <a:lstStyle/>
            <a:p/>
          </p:txBody>
        </p:sp>
        <p:sp>
          <p:nvSpPr>
            <p:cNvPr id="3058" name="object 3058" descr=""/>
            <p:cNvSpPr/>
            <p:nvPr/>
          </p:nvSpPr>
          <p:spPr>
            <a:xfrm>
              <a:off x="5680156" y="2467325"/>
              <a:ext cx="1905" cy="2540"/>
            </a:xfrm>
            <a:custGeom>
              <a:avLst/>
              <a:gdLst/>
              <a:ahLst/>
              <a:cxnLst/>
              <a:rect l="l" t="t" r="r" b="b"/>
              <a:pathLst>
                <a:path w="1904" h="2539">
                  <a:moveTo>
                    <a:pt x="406" y="1422"/>
                  </a:moveTo>
                  <a:lnTo>
                    <a:pt x="139" y="1663"/>
                  </a:lnTo>
                  <a:lnTo>
                    <a:pt x="0" y="2006"/>
                  </a:lnTo>
                  <a:lnTo>
                    <a:pt x="0" y="2362"/>
                  </a:lnTo>
                </a:path>
                <a:path w="1904" h="2539">
                  <a:moveTo>
                    <a:pt x="406" y="1422"/>
                  </a:moveTo>
                  <a:lnTo>
                    <a:pt x="901" y="965"/>
                  </a:lnTo>
                  <a:lnTo>
                    <a:pt x="1371" y="495"/>
                  </a:lnTo>
                  <a:lnTo>
                    <a:pt x="1841" y="0"/>
                  </a:lnTo>
                </a:path>
              </a:pathLst>
            </a:custGeom>
            <a:ln w="3175">
              <a:solidFill>
                <a:srgbClr val="565658"/>
              </a:solidFill>
            </a:ln>
          </p:spPr>
          <p:txBody>
            <a:bodyPr wrap="square" lIns="0" tIns="0" rIns="0" bIns="0" rtlCol="0"/>
            <a:lstStyle/>
            <a:p/>
          </p:txBody>
        </p:sp>
        <p:sp>
          <p:nvSpPr>
            <p:cNvPr id="3059" name="object 3059" descr=""/>
            <p:cNvSpPr/>
            <p:nvPr/>
          </p:nvSpPr>
          <p:spPr>
            <a:xfrm>
              <a:off x="5681997" y="2466913"/>
              <a:ext cx="1270" cy="635"/>
            </a:xfrm>
            <a:custGeom>
              <a:avLst/>
              <a:gdLst/>
              <a:ahLst/>
              <a:cxnLst/>
              <a:rect l="l" t="t" r="r" b="b"/>
              <a:pathLst>
                <a:path w="1270" h="635">
                  <a:moveTo>
                    <a:pt x="939" y="0"/>
                  </a:moveTo>
                  <a:lnTo>
                    <a:pt x="596" y="0"/>
                  </a:lnTo>
                  <a:lnTo>
                    <a:pt x="241" y="139"/>
                  </a:lnTo>
                  <a:lnTo>
                    <a:pt x="0" y="406"/>
                  </a:lnTo>
                </a:path>
              </a:pathLst>
            </a:custGeom>
            <a:ln w="3175">
              <a:solidFill>
                <a:srgbClr val="565658"/>
              </a:solidFill>
            </a:ln>
          </p:spPr>
          <p:txBody>
            <a:bodyPr wrap="square" lIns="0" tIns="0" rIns="0" bIns="0" rtlCol="0"/>
            <a:lstStyle/>
            <a:p/>
          </p:txBody>
        </p:sp>
        <p:sp>
          <p:nvSpPr>
            <p:cNvPr id="3060" name="object 3060" descr=""/>
            <p:cNvSpPr/>
            <p:nvPr/>
          </p:nvSpPr>
          <p:spPr>
            <a:xfrm>
              <a:off x="5685652" y="2464969"/>
              <a:ext cx="2540" cy="2540"/>
            </a:xfrm>
            <a:custGeom>
              <a:avLst/>
              <a:gdLst/>
              <a:ahLst/>
              <a:cxnLst/>
              <a:rect l="l" t="t" r="r" b="b"/>
              <a:pathLst>
                <a:path w="2539" h="2539">
                  <a:moveTo>
                    <a:pt x="0" y="1943"/>
                  </a:moveTo>
                  <a:lnTo>
                    <a:pt x="1079" y="1943"/>
                  </a:lnTo>
                  <a:lnTo>
                    <a:pt x="1955" y="1066"/>
                  </a:lnTo>
                  <a:lnTo>
                    <a:pt x="1955" y="0"/>
                  </a:lnTo>
                </a:path>
              </a:pathLst>
            </a:custGeom>
            <a:ln w="3175">
              <a:solidFill>
                <a:srgbClr val="565658"/>
              </a:solidFill>
            </a:ln>
          </p:spPr>
          <p:txBody>
            <a:bodyPr wrap="square" lIns="0" tIns="0" rIns="0" bIns="0" rtlCol="0"/>
            <a:lstStyle/>
            <a:p/>
          </p:txBody>
        </p:sp>
        <p:sp>
          <p:nvSpPr>
            <p:cNvPr id="3061" name="object 3061" descr=""/>
            <p:cNvSpPr/>
            <p:nvPr/>
          </p:nvSpPr>
          <p:spPr>
            <a:xfrm>
              <a:off x="5634480" y="2443917"/>
              <a:ext cx="1270" cy="635"/>
            </a:xfrm>
            <a:custGeom>
              <a:avLst/>
              <a:gdLst/>
              <a:ahLst/>
              <a:cxnLst/>
              <a:rect l="l" t="t" r="r" b="b"/>
              <a:pathLst>
                <a:path w="1270" h="635">
                  <a:moveTo>
                    <a:pt x="0" y="634"/>
                  </a:moveTo>
                  <a:lnTo>
                    <a:pt x="355" y="634"/>
                  </a:lnTo>
                  <a:lnTo>
                    <a:pt x="647" y="368"/>
                  </a:lnTo>
                  <a:lnTo>
                    <a:pt x="647" y="0"/>
                  </a:lnTo>
                </a:path>
              </a:pathLst>
            </a:custGeom>
            <a:ln w="3175">
              <a:solidFill>
                <a:srgbClr val="565658"/>
              </a:solidFill>
            </a:ln>
          </p:spPr>
          <p:txBody>
            <a:bodyPr wrap="square" lIns="0" tIns="0" rIns="0" bIns="0" rtlCol="0"/>
            <a:lstStyle/>
            <a:p/>
          </p:txBody>
        </p:sp>
        <p:sp>
          <p:nvSpPr>
            <p:cNvPr id="3062" name="object 3062" descr=""/>
            <p:cNvSpPr/>
            <p:nvPr/>
          </p:nvSpPr>
          <p:spPr>
            <a:xfrm>
              <a:off x="5642571" y="2421880"/>
              <a:ext cx="2540" cy="2540"/>
            </a:xfrm>
            <a:custGeom>
              <a:avLst/>
              <a:gdLst/>
              <a:ahLst/>
              <a:cxnLst/>
              <a:rect l="l" t="t" r="r" b="b"/>
              <a:pathLst>
                <a:path w="2539" h="2539">
                  <a:moveTo>
                    <a:pt x="1955" y="0"/>
                  </a:moveTo>
                  <a:lnTo>
                    <a:pt x="876" y="0"/>
                  </a:lnTo>
                  <a:lnTo>
                    <a:pt x="0" y="876"/>
                  </a:lnTo>
                  <a:lnTo>
                    <a:pt x="0" y="1955"/>
                  </a:lnTo>
                </a:path>
              </a:pathLst>
            </a:custGeom>
            <a:ln w="3175">
              <a:solidFill>
                <a:srgbClr val="565658"/>
              </a:solidFill>
            </a:ln>
          </p:spPr>
          <p:txBody>
            <a:bodyPr wrap="square" lIns="0" tIns="0" rIns="0" bIns="0" rtlCol="0"/>
            <a:lstStyle/>
            <a:p/>
          </p:txBody>
        </p:sp>
        <p:sp>
          <p:nvSpPr>
            <p:cNvPr id="3063" name="object 3063" descr=""/>
            <p:cNvSpPr/>
            <p:nvPr/>
          </p:nvSpPr>
          <p:spPr>
            <a:xfrm>
              <a:off x="5640748" y="2426558"/>
              <a:ext cx="1905" cy="2540"/>
            </a:xfrm>
            <a:custGeom>
              <a:avLst/>
              <a:gdLst/>
              <a:ahLst/>
              <a:cxnLst/>
              <a:rect l="l" t="t" r="r" b="b"/>
              <a:pathLst>
                <a:path w="1904" h="2539">
                  <a:moveTo>
                    <a:pt x="1422" y="939"/>
                  </a:moveTo>
                  <a:lnTo>
                    <a:pt x="1676" y="698"/>
                  </a:lnTo>
                  <a:lnTo>
                    <a:pt x="1828" y="355"/>
                  </a:lnTo>
                  <a:lnTo>
                    <a:pt x="1828" y="0"/>
                  </a:lnTo>
                </a:path>
                <a:path w="1904" h="2539">
                  <a:moveTo>
                    <a:pt x="1422" y="939"/>
                  </a:moveTo>
                  <a:lnTo>
                    <a:pt x="914" y="1396"/>
                  </a:lnTo>
                  <a:lnTo>
                    <a:pt x="457" y="1866"/>
                  </a:lnTo>
                  <a:lnTo>
                    <a:pt x="0" y="2362"/>
                  </a:lnTo>
                </a:path>
              </a:pathLst>
            </a:custGeom>
            <a:ln w="3175">
              <a:solidFill>
                <a:srgbClr val="565658"/>
              </a:solidFill>
            </a:ln>
          </p:spPr>
          <p:txBody>
            <a:bodyPr wrap="square" lIns="0" tIns="0" rIns="0" bIns="0" rtlCol="0"/>
            <a:lstStyle/>
            <a:p/>
          </p:txBody>
        </p:sp>
        <p:sp>
          <p:nvSpPr>
            <p:cNvPr id="3064" name="object 3064" descr=""/>
            <p:cNvSpPr/>
            <p:nvPr/>
          </p:nvSpPr>
          <p:spPr>
            <a:xfrm>
              <a:off x="5639795" y="2428927"/>
              <a:ext cx="1270" cy="635"/>
            </a:xfrm>
            <a:custGeom>
              <a:avLst/>
              <a:gdLst/>
              <a:ahLst/>
              <a:cxnLst/>
              <a:rect l="l" t="t" r="r" b="b"/>
              <a:pathLst>
                <a:path w="1270" h="635">
                  <a:moveTo>
                    <a:pt x="0" y="419"/>
                  </a:moveTo>
                  <a:lnTo>
                    <a:pt x="342" y="419"/>
                  </a:lnTo>
                  <a:lnTo>
                    <a:pt x="698" y="254"/>
                  </a:lnTo>
                  <a:lnTo>
                    <a:pt x="939" y="0"/>
                  </a:lnTo>
                </a:path>
              </a:pathLst>
            </a:custGeom>
            <a:ln w="3175">
              <a:solidFill>
                <a:srgbClr val="565658"/>
              </a:solidFill>
            </a:ln>
          </p:spPr>
          <p:txBody>
            <a:bodyPr wrap="square" lIns="0" tIns="0" rIns="0" bIns="0" rtlCol="0"/>
            <a:lstStyle/>
            <a:p/>
          </p:txBody>
        </p:sp>
        <p:sp>
          <p:nvSpPr>
            <p:cNvPr id="3065" name="object 3065" descr=""/>
            <p:cNvSpPr/>
            <p:nvPr/>
          </p:nvSpPr>
          <p:spPr>
            <a:xfrm>
              <a:off x="5635123" y="2429346"/>
              <a:ext cx="2540" cy="2540"/>
            </a:xfrm>
            <a:custGeom>
              <a:avLst/>
              <a:gdLst/>
              <a:ahLst/>
              <a:cxnLst/>
              <a:rect l="l" t="t" r="r" b="b"/>
              <a:pathLst>
                <a:path w="2539" h="2539">
                  <a:moveTo>
                    <a:pt x="1955" y="0"/>
                  </a:moveTo>
                  <a:lnTo>
                    <a:pt x="876" y="0"/>
                  </a:lnTo>
                  <a:lnTo>
                    <a:pt x="0" y="850"/>
                  </a:lnTo>
                  <a:lnTo>
                    <a:pt x="0" y="1917"/>
                  </a:lnTo>
                </a:path>
              </a:pathLst>
            </a:custGeom>
            <a:ln w="3175">
              <a:solidFill>
                <a:srgbClr val="565658"/>
              </a:solidFill>
            </a:ln>
          </p:spPr>
          <p:txBody>
            <a:bodyPr wrap="square" lIns="0" tIns="0" rIns="0" bIns="0" rtlCol="0"/>
            <a:lstStyle/>
            <a:p/>
          </p:txBody>
        </p:sp>
        <p:sp>
          <p:nvSpPr>
            <p:cNvPr id="3066" name="object 3066" descr=""/>
            <p:cNvSpPr/>
            <p:nvPr/>
          </p:nvSpPr>
          <p:spPr>
            <a:xfrm>
              <a:off x="5635128" y="2429657"/>
              <a:ext cx="5715" cy="5715"/>
            </a:xfrm>
            <a:custGeom>
              <a:avLst/>
              <a:gdLst/>
              <a:ahLst/>
              <a:cxnLst/>
              <a:rect l="l" t="t" r="r" b="b"/>
              <a:pathLst>
                <a:path w="5714" h="5714">
                  <a:moveTo>
                    <a:pt x="5181" y="2590"/>
                  </a:moveTo>
                  <a:lnTo>
                    <a:pt x="5181" y="1168"/>
                  </a:lnTo>
                  <a:lnTo>
                    <a:pt x="4025" y="0"/>
                  </a:lnTo>
                  <a:lnTo>
                    <a:pt x="2603" y="0"/>
                  </a:lnTo>
                  <a:lnTo>
                    <a:pt x="1181" y="0"/>
                  </a:lnTo>
                  <a:lnTo>
                    <a:pt x="0" y="1168"/>
                  </a:lnTo>
                  <a:lnTo>
                    <a:pt x="0" y="2590"/>
                  </a:lnTo>
                  <a:lnTo>
                    <a:pt x="0" y="4013"/>
                  </a:lnTo>
                  <a:lnTo>
                    <a:pt x="1181" y="5181"/>
                  </a:lnTo>
                  <a:lnTo>
                    <a:pt x="2603" y="5181"/>
                  </a:lnTo>
                  <a:lnTo>
                    <a:pt x="4025" y="5181"/>
                  </a:lnTo>
                  <a:lnTo>
                    <a:pt x="5181" y="4013"/>
                  </a:lnTo>
                  <a:lnTo>
                    <a:pt x="5181" y="2590"/>
                  </a:lnTo>
                  <a:close/>
                </a:path>
              </a:pathLst>
            </a:custGeom>
            <a:ln w="3175">
              <a:solidFill>
                <a:srgbClr val="565658"/>
              </a:solidFill>
            </a:ln>
          </p:spPr>
          <p:txBody>
            <a:bodyPr wrap="square" lIns="0" tIns="0" rIns="0" bIns="0" rtlCol="0"/>
            <a:lstStyle/>
            <a:p/>
          </p:txBody>
        </p:sp>
        <p:sp>
          <p:nvSpPr>
            <p:cNvPr id="3067" name="object 3067" descr=""/>
            <p:cNvSpPr/>
            <p:nvPr/>
          </p:nvSpPr>
          <p:spPr>
            <a:xfrm>
              <a:off x="5682419" y="2461420"/>
              <a:ext cx="5715" cy="5715"/>
            </a:xfrm>
            <a:custGeom>
              <a:avLst/>
              <a:gdLst/>
              <a:ahLst/>
              <a:cxnLst/>
              <a:rect l="l" t="t" r="r" b="b"/>
              <a:pathLst>
                <a:path w="5714" h="5714">
                  <a:moveTo>
                    <a:pt x="5181" y="2578"/>
                  </a:moveTo>
                  <a:lnTo>
                    <a:pt x="5181" y="1142"/>
                  </a:lnTo>
                  <a:lnTo>
                    <a:pt x="4013" y="0"/>
                  </a:lnTo>
                  <a:lnTo>
                    <a:pt x="2590" y="0"/>
                  </a:lnTo>
                  <a:lnTo>
                    <a:pt x="1168" y="0"/>
                  </a:lnTo>
                  <a:lnTo>
                    <a:pt x="0" y="1142"/>
                  </a:lnTo>
                  <a:lnTo>
                    <a:pt x="0" y="2578"/>
                  </a:lnTo>
                  <a:lnTo>
                    <a:pt x="0" y="4000"/>
                  </a:lnTo>
                  <a:lnTo>
                    <a:pt x="1168" y="5156"/>
                  </a:lnTo>
                  <a:lnTo>
                    <a:pt x="2590" y="5156"/>
                  </a:lnTo>
                  <a:lnTo>
                    <a:pt x="4013" y="5156"/>
                  </a:lnTo>
                  <a:lnTo>
                    <a:pt x="5181" y="4000"/>
                  </a:lnTo>
                  <a:lnTo>
                    <a:pt x="5181" y="2578"/>
                  </a:lnTo>
                  <a:close/>
                </a:path>
              </a:pathLst>
            </a:custGeom>
            <a:ln w="3175">
              <a:solidFill>
                <a:srgbClr val="565658"/>
              </a:solidFill>
            </a:ln>
          </p:spPr>
          <p:txBody>
            <a:bodyPr wrap="square" lIns="0" tIns="0" rIns="0" bIns="0" rtlCol="0"/>
            <a:lstStyle/>
            <a:p/>
          </p:txBody>
        </p:sp>
        <p:sp>
          <p:nvSpPr>
            <p:cNvPr id="3068" name="object 3068" descr=""/>
            <p:cNvSpPr/>
            <p:nvPr/>
          </p:nvSpPr>
          <p:spPr>
            <a:xfrm>
              <a:off x="5635128" y="2461420"/>
              <a:ext cx="5715" cy="5715"/>
            </a:xfrm>
            <a:custGeom>
              <a:avLst/>
              <a:gdLst/>
              <a:ahLst/>
              <a:cxnLst/>
              <a:rect l="l" t="t" r="r" b="b"/>
              <a:pathLst>
                <a:path w="5714" h="5714">
                  <a:moveTo>
                    <a:pt x="5181" y="2578"/>
                  </a:moveTo>
                  <a:lnTo>
                    <a:pt x="5181" y="1142"/>
                  </a:lnTo>
                  <a:lnTo>
                    <a:pt x="4025" y="0"/>
                  </a:lnTo>
                  <a:lnTo>
                    <a:pt x="2603" y="0"/>
                  </a:lnTo>
                  <a:lnTo>
                    <a:pt x="1181" y="0"/>
                  </a:lnTo>
                  <a:lnTo>
                    <a:pt x="0" y="1142"/>
                  </a:lnTo>
                  <a:lnTo>
                    <a:pt x="0" y="2578"/>
                  </a:lnTo>
                  <a:lnTo>
                    <a:pt x="0" y="4000"/>
                  </a:lnTo>
                  <a:lnTo>
                    <a:pt x="1181" y="5156"/>
                  </a:lnTo>
                  <a:lnTo>
                    <a:pt x="2603" y="5156"/>
                  </a:lnTo>
                  <a:lnTo>
                    <a:pt x="4025" y="5156"/>
                  </a:lnTo>
                  <a:lnTo>
                    <a:pt x="5181" y="4000"/>
                  </a:lnTo>
                  <a:lnTo>
                    <a:pt x="5181" y="2578"/>
                  </a:lnTo>
                  <a:close/>
                </a:path>
              </a:pathLst>
            </a:custGeom>
            <a:ln w="3175">
              <a:solidFill>
                <a:srgbClr val="565658"/>
              </a:solidFill>
            </a:ln>
          </p:spPr>
          <p:txBody>
            <a:bodyPr wrap="square" lIns="0" tIns="0" rIns="0" bIns="0" rtlCol="0"/>
            <a:lstStyle/>
            <a:p/>
          </p:txBody>
        </p:sp>
        <p:sp>
          <p:nvSpPr>
            <p:cNvPr id="3069" name="object 3069" descr=""/>
            <p:cNvSpPr/>
            <p:nvPr/>
          </p:nvSpPr>
          <p:spPr>
            <a:xfrm>
              <a:off x="5682419" y="2429657"/>
              <a:ext cx="5715" cy="5715"/>
            </a:xfrm>
            <a:custGeom>
              <a:avLst/>
              <a:gdLst/>
              <a:ahLst/>
              <a:cxnLst/>
              <a:rect l="l" t="t" r="r" b="b"/>
              <a:pathLst>
                <a:path w="5714" h="5714">
                  <a:moveTo>
                    <a:pt x="5181" y="2590"/>
                  </a:moveTo>
                  <a:lnTo>
                    <a:pt x="5181" y="1168"/>
                  </a:lnTo>
                  <a:lnTo>
                    <a:pt x="4013" y="0"/>
                  </a:lnTo>
                  <a:lnTo>
                    <a:pt x="2590" y="0"/>
                  </a:lnTo>
                  <a:lnTo>
                    <a:pt x="1168" y="0"/>
                  </a:lnTo>
                  <a:lnTo>
                    <a:pt x="0" y="1168"/>
                  </a:lnTo>
                  <a:lnTo>
                    <a:pt x="0" y="2590"/>
                  </a:lnTo>
                  <a:lnTo>
                    <a:pt x="0" y="4013"/>
                  </a:lnTo>
                  <a:lnTo>
                    <a:pt x="1168" y="5181"/>
                  </a:lnTo>
                  <a:lnTo>
                    <a:pt x="2590" y="5181"/>
                  </a:lnTo>
                  <a:lnTo>
                    <a:pt x="4013" y="5181"/>
                  </a:lnTo>
                  <a:lnTo>
                    <a:pt x="5181" y="4013"/>
                  </a:lnTo>
                  <a:lnTo>
                    <a:pt x="5181" y="2590"/>
                  </a:lnTo>
                  <a:close/>
                </a:path>
              </a:pathLst>
            </a:custGeom>
            <a:ln w="3175">
              <a:solidFill>
                <a:srgbClr val="565658"/>
              </a:solidFill>
            </a:ln>
          </p:spPr>
          <p:txBody>
            <a:bodyPr wrap="square" lIns="0" tIns="0" rIns="0" bIns="0" rtlCol="0"/>
            <a:lstStyle/>
            <a:p/>
          </p:txBody>
        </p:sp>
        <p:sp>
          <p:nvSpPr>
            <p:cNvPr id="3070" name="object 3070" descr=""/>
            <p:cNvSpPr/>
            <p:nvPr/>
          </p:nvSpPr>
          <p:spPr>
            <a:xfrm>
              <a:off x="5682738" y="2429987"/>
              <a:ext cx="5080" cy="5080"/>
            </a:xfrm>
            <a:custGeom>
              <a:avLst/>
              <a:gdLst/>
              <a:ahLst/>
              <a:cxnLst/>
              <a:rect l="l" t="t" r="r" b="b"/>
              <a:pathLst>
                <a:path w="5079" h="5080">
                  <a:moveTo>
                    <a:pt x="4533" y="2260"/>
                  </a:moveTo>
                  <a:lnTo>
                    <a:pt x="4533" y="1003"/>
                  </a:lnTo>
                  <a:lnTo>
                    <a:pt x="3517" y="0"/>
                  </a:lnTo>
                  <a:lnTo>
                    <a:pt x="2260" y="0"/>
                  </a:lnTo>
                  <a:lnTo>
                    <a:pt x="1016" y="0"/>
                  </a:lnTo>
                  <a:lnTo>
                    <a:pt x="0" y="1003"/>
                  </a:lnTo>
                  <a:lnTo>
                    <a:pt x="0" y="2260"/>
                  </a:lnTo>
                  <a:lnTo>
                    <a:pt x="0" y="3517"/>
                  </a:lnTo>
                  <a:lnTo>
                    <a:pt x="1016" y="4546"/>
                  </a:lnTo>
                  <a:lnTo>
                    <a:pt x="2260" y="4546"/>
                  </a:lnTo>
                  <a:lnTo>
                    <a:pt x="3517" y="4546"/>
                  </a:lnTo>
                  <a:lnTo>
                    <a:pt x="4533" y="3517"/>
                  </a:lnTo>
                  <a:lnTo>
                    <a:pt x="4533" y="2260"/>
                  </a:lnTo>
                  <a:close/>
                </a:path>
              </a:pathLst>
            </a:custGeom>
            <a:ln w="3175">
              <a:solidFill>
                <a:srgbClr val="565658"/>
              </a:solidFill>
            </a:ln>
          </p:spPr>
          <p:txBody>
            <a:bodyPr wrap="square" lIns="0" tIns="0" rIns="0" bIns="0" rtlCol="0"/>
            <a:lstStyle/>
            <a:p/>
          </p:txBody>
        </p:sp>
        <p:sp>
          <p:nvSpPr>
            <p:cNvPr id="3071" name="object 3071" descr=""/>
            <p:cNvSpPr/>
            <p:nvPr/>
          </p:nvSpPr>
          <p:spPr>
            <a:xfrm>
              <a:off x="5635472" y="2429987"/>
              <a:ext cx="5080" cy="5080"/>
            </a:xfrm>
            <a:custGeom>
              <a:avLst/>
              <a:gdLst/>
              <a:ahLst/>
              <a:cxnLst/>
              <a:rect l="l" t="t" r="r" b="b"/>
              <a:pathLst>
                <a:path w="5079" h="5080">
                  <a:moveTo>
                    <a:pt x="4521" y="2260"/>
                  </a:moveTo>
                  <a:lnTo>
                    <a:pt x="4521" y="1003"/>
                  </a:lnTo>
                  <a:lnTo>
                    <a:pt x="3492" y="0"/>
                  </a:lnTo>
                  <a:lnTo>
                    <a:pt x="2260" y="0"/>
                  </a:lnTo>
                  <a:lnTo>
                    <a:pt x="1003" y="0"/>
                  </a:lnTo>
                  <a:lnTo>
                    <a:pt x="0" y="1003"/>
                  </a:lnTo>
                  <a:lnTo>
                    <a:pt x="0" y="2260"/>
                  </a:lnTo>
                  <a:lnTo>
                    <a:pt x="0" y="3517"/>
                  </a:lnTo>
                  <a:lnTo>
                    <a:pt x="1003" y="4546"/>
                  </a:lnTo>
                  <a:lnTo>
                    <a:pt x="2260" y="4546"/>
                  </a:lnTo>
                  <a:lnTo>
                    <a:pt x="3492" y="4546"/>
                  </a:lnTo>
                  <a:lnTo>
                    <a:pt x="4521" y="3517"/>
                  </a:lnTo>
                  <a:lnTo>
                    <a:pt x="4521" y="2260"/>
                  </a:lnTo>
                  <a:close/>
                </a:path>
              </a:pathLst>
            </a:custGeom>
            <a:ln w="3175">
              <a:solidFill>
                <a:srgbClr val="565658"/>
              </a:solidFill>
            </a:ln>
          </p:spPr>
          <p:txBody>
            <a:bodyPr wrap="square" lIns="0" tIns="0" rIns="0" bIns="0" rtlCol="0"/>
            <a:lstStyle/>
            <a:p/>
          </p:txBody>
        </p:sp>
        <p:sp>
          <p:nvSpPr>
            <p:cNvPr id="3072" name="object 3072" descr=""/>
            <p:cNvSpPr/>
            <p:nvPr/>
          </p:nvSpPr>
          <p:spPr>
            <a:xfrm>
              <a:off x="5635472" y="2461725"/>
              <a:ext cx="5080" cy="5080"/>
            </a:xfrm>
            <a:custGeom>
              <a:avLst/>
              <a:gdLst/>
              <a:ahLst/>
              <a:cxnLst/>
              <a:rect l="l" t="t" r="r" b="b"/>
              <a:pathLst>
                <a:path w="5079" h="5080">
                  <a:moveTo>
                    <a:pt x="4521" y="2273"/>
                  </a:moveTo>
                  <a:lnTo>
                    <a:pt x="4521" y="1015"/>
                  </a:lnTo>
                  <a:lnTo>
                    <a:pt x="3492" y="0"/>
                  </a:lnTo>
                  <a:lnTo>
                    <a:pt x="2260" y="0"/>
                  </a:lnTo>
                  <a:lnTo>
                    <a:pt x="1003" y="0"/>
                  </a:lnTo>
                  <a:lnTo>
                    <a:pt x="0" y="1015"/>
                  </a:lnTo>
                  <a:lnTo>
                    <a:pt x="0" y="2273"/>
                  </a:lnTo>
                  <a:lnTo>
                    <a:pt x="0" y="3517"/>
                  </a:lnTo>
                  <a:lnTo>
                    <a:pt x="1003" y="4533"/>
                  </a:lnTo>
                  <a:lnTo>
                    <a:pt x="2260" y="4533"/>
                  </a:lnTo>
                  <a:lnTo>
                    <a:pt x="3492" y="4533"/>
                  </a:lnTo>
                  <a:lnTo>
                    <a:pt x="4521" y="3517"/>
                  </a:lnTo>
                  <a:lnTo>
                    <a:pt x="4521" y="2273"/>
                  </a:lnTo>
                  <a:close/>
                </a:path>
              </a:pathLst>
            </a:custGeom>
            <a:ln w="3175">
              <a:solidFill>
                <a:srgbClr val="565658"/>
              </a:solidFill>
            </a:ln>
          </p:spPr>
          <p:txBody>
            <a:bodyPr wrap="square" lIns="0" tIns="0" rIns="0" bIns="0" rtlCol="0"/>
            <a:lstStyle/>
            <a:p/>
          </p:txBody>
        </p:sp>
        <p:sp>
          <p:nvSpPr>
            <p:cNvPr id="3073" name="object 3073" descr=""/>
            <p:cNvSpPr/>
            <p:nvPr/>
          </p:nvSpPr>
          <p:spPr>
            <a:xfrm>
              <a:off x="5635720" y="2461991"/>
              <a:ext cx="4445" cy="4445"/>
            </a:xfrm>
            <a:custGeom>
              <a:avLst/>
              <a:gdLst/>
              <a:ahLst/>
              <a:cxnLst/>
              <a:rect l="l" t="t" r="r" b="b"/>
              <a:pathLst>
                <a:path w="4445" h="4444">
                  <a:moveTo>
                    <a:pt x="4013" y="2006"/>
                  </a:moveTo>
                  <a:lnTo>
                    <a:pt x="4013" y="889"/>
                  </a:lnTo>
                  <a:lnTo>
                    <a:pt x="3098" y="0"/>
                  </a:lnTo>
                  <a:lnTo>
                    <a:pt x="1993" y="0"/>
                  </a:lnTo>
                  <a:lnTo>
                    <a:pt x="888" y="0"/>
                  </a:lnTo>
                  <a:lnTo>
                    <a:pt x="0" y="889"/>
                  </a:lnTo>
                  <a:lnTo>
                    <a:pt x="0" y="2006"/>
                  </a:lnTo>
                  <a:lnTo>
                    <a:pt x="0" y="3111"/>
                  </a:lnTo>
                  <a:lnTo>
                    <a:pt x="888" y="4000"/>
                  </a:lnTo>
                  <a:lnTo>
                    <a:pt x="1993" y="4000"/>
                  </a:lnTo>
                  <a:lnTo>
                    <a:pt x="3098" y="4000"/>
                  </a:lnTo>
                  <a:lnTo>
                    <a:pt x="4013" y="3111"/>
                  </a:lnTo>
                  <a:lnTo>
                    <a:pt x="4013" y="2006"/>
                  </a:lnTo>
                  <a:close/>
                </a:path>
              </a:pathLst>
            </a:custGeom>
            <a:ln w="3175">
              <a:solidFill>
                <a:srgbClr val="565658"/>
              </a:solidFill>
            </a:ln>
          </p:spPr>
          <p:txBody>
            <a:bodyPr wrap="square" lIns="0" tIns="0" rIns="0" bIns="0" rtlCol="0"/>
            <a:lstStyle/>
            <a:p/>
          </p:txBody>
        </p:sp>
        <p:sp>
          <p:nvSpPr>
            <p:cNvPr id="3074" name="object 3074" descr=""/>
            <p:cNvSpPr/>
            <p:nvPr/>
          </p:nvSpPr>
          <p:spPr>
            <a:xfrm>
              <a:off x="5683010" y="2430254"/>
              <a:ext cx="4445" cy="4445"/>
            </a:xfrm>
            <a:custGeom>
              <a:avLst/>
              <a:gdLst/>
              <a:ahLst/>
              <a:cxnLst/>
              <a:rect l="l" t="t" r="r" b="b"/>
              <a:pathLst>
                <a:path w="4445" h="4444">
                  <a:moveTo>
                    <a:pt x="4013" y="1993"/>
                  </a:moveTo>
                  <a:lnTo>
                    <a:pt x="4013" y="889"/>
                  </a:lnTo>
                  <a:lnTo>
                    <a:pt x="3111" y="0"/>
                  </a:lnTo>
                  <a:lnTo>
                    <a:pt x="1993" y="0"/>
                  </a:lnTo>
                  <a:lnTo>
                    <a:pt x="888" y="0"/>
                  </a:lnTo>
                  <a:lnTo>
                    <a:pt x="0" y="889"/>
                  </a:lnTo>
                  <a:lnTo>
                    <a:pt x="0" y="1993"/>
                  </a:lnTo>
                  <a:lnTo>
                    <a:pt x="0" y="3111"/>
                  </a:lnTo>
                  <a:lnTo>
                    <a:pt x="888" y="4013"/>
                  </a:lnTo>
                  <a:lnTo>
                    <a:pt x="1993" y="4013"/>
                  </a:lnTo>
                  <a:lnTo>
                    <a:pt x="3111" y="4013"/>
                  </a:lnTo>
                  <a:lnTo>
                    <a:pt x="4013" y="3111"/>
                  </a:lnTo>
                  <a:lnTo>
                    <a:pt x="4013" y="1993"/>
                  </a:lnTo>
                  <a:close/>
                </a:path>
              </a:pathLst>
            </a:custGeom>
            <a:ln w="3175">
              <a:solidFill>
                <a:srgbClr val="565658"/>
              </a:solidFill>
            </a:ln>
          </p:spPr>
          <p:txBody>
            <a:bodyPr wrap="square" lIns="0" tIns="0" rIns="0" bIns="0" rtlCol="0"/>
            <a:lstStyle/>
            <a:p/>
          </p:txBody>
        </p:sp>
        <p:sp>
          <p:nvSpPr>
            <p:cNvPr id="3075" name="object 3075" descr=""/>
            <p:cNvSpPr/>
            <p:nvPr/>
          </p:nvSpPr>
          <p:spPr>
            <a:xfrm>
              <a:off x="5682738" y="2461725"/>
              <a:ext cx="5080" cy="5080"/>
            </a:xfrm>
            <a:custGeom>
              <a:avLst/>
              <a:gdLst/>
              <a:ahLst/>
              <a:cxnLst/>
              <a:rect l="l" t="t" r="r" b="b"/>
              <a:pathLst>
                <a:path w="5079" h="5080">
                  <a:moveTo>
                    <a:pt x="4533" y="2273"/>
                  </a:moveTo>
                  <a:lnTo>
                    <a:pt x="4533" y="1015"/>
                  </a:lnTo>
                  <a:lnTo>
                    <a:pt x="3517" y="0"/>
                  </a:lnTo>
                  <a:lnTo>
                    <a:pt x="2260" y="0"/>
                  </a:lnTo>
                  <a:lnTo>
                    <a:pt x="1016" y="0"/>
                  </a:lnTo>
                  <a:lnTo>
                    <a:pt x="0" y="1015"/>
                  </a:lnTo>
                  <a:lnTo>
                    <a:pt x="0" y="2273"/>
                  </a:lnTo>
                  <a:lnTo>
                    <a:pt x="0" y="3517"/>
                  </a:lnTo>
                  <a:lnTo>
                    <a:pt x="1016" y="4533"/>
                  </a:lnTo>
                  <a:lnTo>
                    <a:pt x="2260" y="4533"/>
                  </a:lnTo>
                  <a:lnTo>
                    <a:pt x="3517" y="4533"/>
                  </a:lnTo>
                  <a:lnTo>
                    <a:pt x="4533" y="3517"/>
                  </a:lnTo>
                  <a:lnTo>
                    <a:pt x="4533" y="2273"/>
                  </a:lnTo>
                  <a:close/>
                </a:path>
              </a:pathLst>
            </a:custGeom>
            <a:ln w="3175">
              <a:solidFill>
                <a:srgbClr val="565658"/>
              </a:solidFill>
            </a:ln>
          </p:spPr>
          <p:txBody>
            <a:bodyPr wrap="square" lIns="0" tIns="0" rIns="0" bIns="0" rtlCol="0"/>
            <a:lstStyle/>
            <a:p/>
          </p:txBody>
        </p:sp>
        <p:sp>
          <p:nvSpPr>
            <p:cNvPr id="3076" name="object 3076" descr=""/>
            <p:cNvSpPr/>
            <p:nvPr/>
          </p:nvSpPr>
          <p:spPr>
            <a:xfrm>
              <a:off x="5683010" y="2461991"/>
              <a:ext cx="4445" cy="4445"/>
            </a:xfrm>
            <a:custGeom>
              <a:avLst/>
              <a:gdLst/>
              <a:ahLst/>
              <a:cxnLst/>
              <a:rect l="l" t="t" r="r" b="b"/>
              <a:pathLst>
                <a:path w="4445" h="4444">
                  <a:moveTo>
                    <a:pt x="4013" y="2006"/>
                  </a:moveTo>
                  <a:lnTo>
                    <a:pt x="4013" y="889"/>
                  </a:lnTo>
                  <a:lnTo>
                    <a:pt x="3111" y="0"/>
                  </a:lnTo>
                  <a:lnTo>
                    <a:pt x="1993" y="0"/>
                  </a:lnTo>
                  <a:lnTo>
                    <a:pt x="888" y="0"/>
                  </a:lnTo>
                  <a:lnTo>
                    <a:pt x="0" y="889"/>
                  </a:lnTo>
                  <a:lnTo>
                    <a:pt x="0" y="2006"/>
                  </a:lnTo>
                  <a:lnTo>
                    <a:pt x="0" y="3111"/>
                  </a:lnTo>
                  <a:lnTo>
                    <a:pt x="888" y="4000"/>
                  </a:lnTo>
                  <a:lnTo>
                    <a:pt x="1993" y="4000"/>
                  </a:lnTo>
                  <a:lnTo>
                    <a:pt x="3111" y="4000"/>
                  </a:lnTo>
                  <a:lnTo>
                    <a:pt x="4013" y="3111"/>
                  </a:lnTo>
                  <a:lnTo>
                    <a:pt x="4013" y="2006"/>
                  </a:lnTo>
                  <a:close/>
                </a:path>
              </a:pathLst>
            </a:custGeom>
            <a:ln w="3175">
              <a:solidFill>
                <a:srgbClr val="565658"/>
              </a:solidFill>
            </a:ln>
          </p:spPr>
          <p:txBody>
            <a:bodyPr wrap="square" lIns="0" tIns="0" rIns="0" bIns="0" rtlCol="0"/>
            <a:lstStyle/>
            <a:p/>
          </p:txBody>
        </p:sp>
        <p:sp>
          <p:nvSpPr>
            <p:cNvPr id="3077" name="object 3077" descr=""/>
            <p:cNvSpPr/>
            <p:nvPr/>
          </p:nvSpPr>
          <p:spPr>
            <a:xfrm>
              <a:off x="5635720" y="2430254"/>
              <a:ext cx="4445" cy="4445"/>
            </a:xfrm>
            <a:custGeom>
              <a:avLst/>
              <a:gdLst/>
              <a:ahLst/>
              <a:cxnLst/>
              <a:rect l="l" t="t" r="r" b="b"/>
              <a:pathLst>
                <a:path w="4445" h="4444">
                  <a:moveTo>
                    <a:pt x="4013" y="1993"/>
                  </a:moveTo>
                  <a:lnTo>
                    <a:pt x="4013" y="889"/>
                  </a:lnTo>
                  <a:lnTo>
                    <a:pt x="3098" y="0"/>
                  </a:lnTo>
                  <a:lnTo>
                    <a:pt x="1993" y="0"/>
                  </a:lnTo>
                  <a:lnTo>
                    <a:pt x="888" y="0"/>
                  </a:lnTo>
                  <a:lnTo>
                    <a:pt x="0" y="889"/>
                  </a:lnTo>
                  <a:lnTo>
                    <a:pt x="0" y="1993"/>
                  </a:lnTo>
                  <a:lnTo>
                    <a:pt x="0" y="3111"/>
                  </a:lnTo>
                  <a:lnTo>
                    <a:pt x="888" y="4013"/>
                  </a:lnTo>
                  <a:lnTo>
                    <a:pt x="1993" y="4013"/>
                  </a:lnTo>
                  <a:lnTo>
                    <a:pt x="3098" y="4013"/>
                  </a:lnTo>
                  <a:lnTo>
                    <a:pt x="4013" y="3111"/>
                  </a:lnTo>
                  <a:lnTo>
                    <a:pt x="4013" y="1993"/>
                  </a:lnTo>
                  <a:close/>
                </a:path>
              </a:pathLst>
            </a:custGeom>
            <a:ln w="3175">
              <a:solidFill>
                <a:srgbClr val="565658"/>
              </a:solidFill>
            </a:ln>
          </p:spPr>
          <p:txBody>
            <a:bodyPr wrap="square" lIns="0" tIns="0" rIns="0" bIns="0" rtlCol="0"/>
            <a:lstStyle/>
            <a:p/>
          </p:txBody>
        </p:sp>
        <p:sp>
          <p:nvSpPr>
            <p:cNvPr id="3078" name="object 3078" descr=""/>
            <p:cNvSpPr/>
            <p:nvPr/>
          </p:nvSpPr>
          <p:spPr>
            <a:xfrm>
              <a:off x="5674329" y="2425476"/>
              <a:ext cx="635" cy="1270"/>
            </a:xfrm>
            <a:custGeom>
              <a:avLst/>
              <a:gdLst/>
              <a:ahLst/>
              <a:cxnLst/>
              <a:rect l="l" t="t" r="r" b="b"/>
              <a:pathLst>
                <a:path w="635" h="1269">
                  <a:moveTo>
                    <a:pt x="0" y="0"/>
                  </a:moveTo>
                  <a:lnTo>
                    <a:pt x="38" y="381"/>
                  </a:lnTo>
                  <a:lnTo>
                    <a:pt x="266" y="749"/>
                  </a:lnTo>
                  <a:lnTo>
                    <a:pt x="596" y="939"/>
                  </a:lnTo>
                </a:path>
              </a:pathLst>
            </a:custGeom>
            <a:ln w="3175">
              <a:solidFill>
                <a:srgbClr val="565658"/>
              </a:solidFill>
            </a:ln>
          </p:spPr>
          <p:txBody>
            <a:bodyPr wrap="square" lIns="0" tIns="0" rIns="0" bIns="0" rtlCol="0"/>
            <a:lstStyle/>
            <a:p/>
          </p:txBody>
        </p:sp>
        <p:sp>
          <p:nvSpPr>
            <p:cNvPr id="3079" name="object 3079" descr=""/>
            <p:cNvSpPr/>
            <p:nvPr/>
          </p:nvSpPr>
          <p:spPr>
            <a:xfrm>
              <a:off x="5647808" y="2425492"/>
              <a:ext cx="635" cy="1270"/>
            </a:xfrm>
            <a:custGeom>
              <a:avLst/>
              <a:gdLst/>
              <a:ahLst/>
              <a:cxnLst/>
              <a:rect l="l" t="t" r="r" b="b"/>
              <a:pathLst>
                <a:path w="635" h="1269">
                  <a:moveTo>
                    <a:pt x="0" y="939"/>
                  </a:moveTo>
                  <a:lnTo>
                    <a:pt x="317" y="723"/>
                  </a:lnTo>
                  <a:lnTo>
                    <a:pt x="558" y="380"/>
                  </a:lnTo>
                  <a:lnTo>
                    <a:pt x="596" y="0"/>
                  </a:lnTo>
                </a:path>
              </a:pathLst>
            </a:custGeom>
            <a:ln w="3175">
              <a:solidFill>
                <a:srgbClr val="565658"/>
              </a:solidFill>
            </a:ln>
          </p:spPr>
          <p:txBody>
            <a:bodyPr wrap="square" lIns="0" tIns="0" rIns="0" bIns="0" rtlCol="0"/>
            <a:lstStyle/>
            <a:p/>
          </p:txBody>
        </p:sp>
        <p:sp>
          <p:nvSpPr>
            <p:cNvPr id="3080" name="object 3080" descr=""/>
            <p:cNvSpPr/>
            <p:nvPr/>
          </p:nvSpPr>
          <p:spPr>
            <a:xfrm>
              <a:off x="5636192" y="2452749"/>
              <a:ext cx="20955" cy="20955"/>
            </a:xfrm>
            <a:custGeom>
              <a:avLst/>
              <a:gdLst/>
              <a:ahLst/>
              <a:cxnLst/>
              <a:rect l="l" t="t" r="r" b="b"/>
              <a:pathLst>
                <a:path w="20954" h="20955">
                  <a:moveTo>
                    <a:pt x="0" y="0"/>
                  </a:moveTo>
                  <a:lnTo>
                    <a:pt x="2555" y="7343"/>
                  </a:lnTo>
                  <a:lnTo>
                    <a:pt x="7077" y="13463"/>
                  </a:lnTo>
                  <a:lnTo>
                    <a:pt x="13194" y="17986"/>
                  </a:lnTo>
                  <a:lnTo>
                    <a:pt x="20535" y="20535"/>
                  </a:lnTo>
                </a:path>
              </a:pathLst>
            </a:custGeom>
            <a:ln w="3175">
              <a:solidFill>
                <a:srgbClr val="565658"/>
              </a:solidFill>
            </a:ln>
          </p:spPr>
          <p:txBody>
            <a:bodyPr wrap="square" lIns="0" tIns="0" rIns="0" bIns="0" rtlCol="0"/>
            <a:lstStyle/>
            <a:p/>
          </p:txBody>
        </p:sp>
        <p:sp>
          <p:nvSpPr>
            <p:cNvPr id="3081" name="object 3081" descr=""/>
            <p:cNvSpPr/>
            <p:nvPr/>
          </p:nvSpPr>
          <p:spPr>
            <a:xfrm>
              <a:off x="5665995" y="2452751"/>
              <a:ext cx="20955" cy="20955"/>
            </a:xfrm>
            <a:custGeom>
              <a:avLst/>
              <a:gdLst/>
              <a:ahLst/>
              <a:cxnLst/>
              <a:rect l="l" t="t" r="r" b="b"/>
              <a:pathLst>
                <a:path w="20954" h="20955">
                  <a:moveTo>
                    <a:pt x="0" y="20535"/>
                  </a:moveTo>
                  <a:lnTo>
                    <a:pt x="7341" y="17986"/>
                  </a:lnTo>
                  <a:lnTo>
                    <a:pt x="13458" y="13463"/>
                  </a:lnTo>
                  <a:lnTo>
                    <a:pt x="17980" y="7343"/>
                  </a:lnTo>
                  <a:lnTo>
                    <a:pt x="20535" y="0"/>
                  </a:lnTo>
                </a:path>
              </a:pathLst>
            </a:custGeom>
            <a:ln w="3175">
              <a:solidFill>
                <a:srgbClr val="565658"/>
              </a:solidFill>
            </a:ln>
          </p:spPr>
          <p:txBody>
            <a:bodyPr wrap="square" lIns="0" tIns="0" rIns="0" bIns="0" rtlCol="0"/>
            <a:lstStyle/>
            <a:p/>
          </p:txBody>
        </p:sp>
        <p:sp>
          <p:nvSpPr>
            <p:cNvPr id="3082" name="object 3082" descr=""/>
            <p:cNvSpPr/>
            <p:nvPr/>
          </p:nvSpPr>
          <p:spPr>
            <a:xfrm>
              <a:off x="5674926" y="2426428"/>
              <a:ext cx="12065" cy="17145"/>
            </a:xfrm>
            <a:custGeom>
              <a:avLst/>
              <a:gdLst/>
              <a:ahLst/>
              <a:cxnLst/>
              <a:rect l="l" t="t" r="r" b="b"/>
              <a:pathLst>
                <a:path w="12064" h="17144">
                  <a:moveTo>
                    <a:pt x="11607" y="17068"/>
                  </a:moveTo>
                  <a:lnTo>
                    <a:pt x="10312" y="10007"/>
                  </a:lnTo>
                  <a:lnTo>
                    <a:pt x="6108" y="3810"/>
                  </a:lnTo>
                  <a:lnTo>
                    <a:pt x="0" y="0"/>
                  </a:lnTo>
                </a:path>
              </a:pathLst>
            </a:custGeom>
            <a:ln w="3175">
              <a:solidFill>
                <a:srgbClr val="565658"/>
              </a:solidFill>
            </a:ln>
          </p:spPr>
          <p:txBody>
            <a:bodyPr wrap="square" lIns="0" tIns="0" rIns="0" bIns="0" rtlCol="0"/>
            <a:lstStyle/>
            <a:p/>
          </p:txBody>
        </p:sp>
        <p:sp>
          <p:nvSpPr>
            <p:cNvPr id="3083" name="object 3083" descr=""/>
            <p:cNvSpPr/>
            <p:nvPr/>
          </p:nvSpPr>
          <p:spPr>
            <a:xfrm>
              <a:off x="5686535" y="2451683"/>
              <a:ext cx="1270" cy="1270"/>
            </a:xfrm>
            <a:custGeom>
              <a:avLst/>
              <a:gdLst/>
              <a:ahLst/>
              <a:cxnLst/>
              <a:rect l="l" t="t" r="r" b="b"/>
              <a:pathLst>
                <a:path w="1270" h="1269">
                  <a:moveTo>
                    <a:pt x="1270" y="0"/>
                  </a:moveTo>
                  <a:lnTo>
                    <a:pt x="647" y="0"/>
                  </a:lnTo>
                  <a:lnTo>
                    <a:pt x="101" y="457"/>
                  </a:lnTo>
                  <a:lnTo>
                    <a:pt x="0" y="1066"/>
                  </a:lnTo>
                </a:path>
              </a:pathLst>
            </a:custGeom>
            <a:ln w="3175">
              <a:solidFill>
                <a:srgbClr val="565658"/>
              </a:solidFill>
            </a:ln>
          </p:spPr>
          <p:txBody>
            <a:bodyPr wrap="square" lIns="0" tIns="0" rIns="0" bIns="0" rtlCol="0"/>
            <a:lstStyle/>
            <a:p/>
          </p:txBody>
        </p:sp>
        <p:sp>
          <p:nvSpPr>
            <p:cNvPr id="3084" name="object 3084" descr=""/>
            <p:cNvSpPr/>
            <p:nvPr/>
          </p:nvSpPr>
          <p:spPr>
            <a:xfrm>
              <a:off x="5657804" y="2475334"/>
              <a:ext cx="1270" cy="1270"/>
            </a:xfrm>
            <a:custGeom>
              <a:avLst/>
              <a:gdLst/>
              <a:ahLst/>
              <a:cxnLst/>
              <a:rect l="l" t="t" r="r" b="b"/>
              <a:pathLst>
                <a:path w="1270" h="1269">
                  <a:moveTo>
                    <a:pt x="0" y="0"/>
                  </a:moveTo>
                  <a:lnTo>
                    <a:pt x="0" y="355"/>
                  </a:lnTo>
                  <a:lnTo>
                    <a:pt x="279" y="647"/>
                  </a:lnTo>
                  <a:lnTo>
                    <a:pt x="660" y="647"/>
                  </a:lnTo>
                </a:path>
              </a:pathLst>
            </a:custGeom>
            <a:ln w="3175">
              <a:solidFill>
                <a:srgbClr val="565658"/>
              </a:solidFill>
            </a:ln>
          </p:spPr>
          <p:txBody>
            <a:bodyPr wrap="square" lIns="0" tIns="0" rIns="0" bIns="0" rtlCol="0"/>
            <a:lstStyle/>
            <a:p/>
          </p:txBody>
        </p:sp>
        <p:sp>
          <p:nvSpPr>
            <p:cNvPr id="3085" name="object 3085" descr=""/>
            <p:cNvSpPr/>
            <p:nvPr/>
          </p:nvSpPr>
          <p:spPr>
            <a:xfrm>
              <a:off x="5634922" y="2451683"/>
              <a:ext cx="1270" cy="1270"/>
            </a:xfrm>
            <a:custGeom>
              <a:avLst/>
              <a:gdLst/>
              <a:ahLst/>
              <a:cxnLst/>
              <a:rect l="l" t="t" r="r" b="b"/>
              <a:pathLst>
                <a:path w="1270" h="1269">
                  <a:moveTo>
                    <a:pt x="1270" y="1066"/>
                  </a:moveTo>
                  <a:lnTo>
                    <a:pt x="1155" y="444"/>
                  </a:lnTo>
                  <a:lnTo>
                    <a:pt x="622" y="0"/>
                  </a:lnTo>
                  <a:lnTo>
                    <a:pt x="0" y="0"/>
                  </a:lnTo>
                </a:path>
              </a:pathLst>
            </a:custGeom>
            <a:ln w="3175">
              <a:solidFill>
                <a:srgbClr val="565658"/>
              </a:solidFill>
            </a:ln>
          </p:spPr>
          <p:txBody>
            <a:bodyPr wrap="square" lIns="0" tIns="0" rIns="0" bIns="0" rtlCol="0"/>
            <a:lstStyle/>
            <a:p/>
          </p:txBody>
        </p:sp>
        <p:sp>
          <p:nvSpPr>
            <p:cNvPr id="3086" name="object 3086" descr=""/>
            <p:cNvSpPr/>
            <p:nvPr/>
          </p:nvSpPr>
          <p:spPr>
            <a:xfrm>
              <a:off x="5686534" y="2443496"/>
              <a:ext cx="1270" cy="1270"/>
            </a:xfrm>
            <a:custGeom>
              <a:avLst/>
              <a:gdLst/>
              <a:ahLst/>
              <a:cxnLst/>
              <a:rect l="l" t="t" r="r" b="b"/>
              <a:pathLst>
                <a:path w="1270" h="1269">
                  <a:moveTo>
                    <a:pt x="0" y="0"/>
                  </a:moveTo>
                  <a:lnTo>
                    <a:pt x="114" y="609"/>
                  </a:lnTo>
                  <a:lnTo>
                    <a:pt x="660" y="1066"/>
                  </a:lnTo>
                  <a:lnTo>
                    <a:pt x="1270" y="1066"/>
                  </a:lnTo>
                </a:path>
              </a:pathLst>
            </a:custGeom>
            <a:ln w="3175">
              <a:solidFill>
                <a:srgbClr val="565658"/>
              </a:solidFill>
            </a:ln>
          </p:spPr>
          <p:txBody>
            <a:bodyPr wrap="square" lIns="0" tIns="0" rIns="0" bIns="0" rtlCol="0"/>
            <a:lstStyle/>
            <a:p/>
          </p:txBody>
        </p:sp>
        <p:sp>
          <p:nvSpPr>
            <p:cNvPr id="3087" name="object 3087" descr=""/>
            <p:cNvSpPr/>
            <p:nvPr/>
          </p:nvSpPr>
          <p:spPr>
            <a:xfrm>
              <a:off x="5633511" y="2444552"/>
              <a:ext cx="1270" cy="1270"/>
            </a:xfrm>
            <a:custGeom>
              <a:avLst/>
              <a:gdLst/>
              <a:ahLst/>
              <a:cxnLst/>
              <a:rect l="l" t="t" r="r" b="b"/>
              <a:pathLst>
                <a:path w="1270" h="1269">
                  <a:moveTo>
                    <a:pt x="647" y="0"/>
                  </a:moveTo>
                  <a:lnTo>
                    <a:pt x="292" y="0"/>
                  </a:lnTo>
                  <a:lnTo>
                    <a:pt x="0" y="292"/>
                  </a:lnTo>
                  <a:lnTo>
                    <a:pt x="0" y="660"/>
                  </a:lnTo>
                </a:path>
              </a:pathLst>
            </a:custGeom>
            <a:ln w="3175">
              <a:solidFill>
                <a:srgbClr val="565658"/>
              </a:solidFill>
            </a:ln>
          </p:spPr>
          <p:txBody>
            <a:bodyPr wrap="square" lIns="0" tIns="0" rIns="0" bIns="0" rtlCol="0"/>
            <a:lstStyle/>
            <a:p/>
          </p:txBody>
        </p:sp>
        <p:sp>
          <p:nvSpPr>
            <p:cNvPr id="3088" name="object 3088" descr=""/>
            <p:cNvSpPr/>
            <p:nvPr/>
          </p:nvSpPr>
          <p:spPr>
            <a:xfrm>
              <a:off x="5656737" y="2473282"/>
              <a:ext cx="1270" cy="1905"/>
            </a:xfrm>
            <a:custGeom>
              <a:avLst/>
              <a:gdLst/>
              <a:ahLst/>
              <a:cxnLst/>
              <a:rect l="l" t="t" r="r" b="b"/>
              <a:pathLst>
                <a:path w="1270" h="1905">
                  <a:moveTo>
                    <a:pt x="1066" y="1282"/>
                  </a:moveTo>
                  <a:lnTo>
                    <a:pt x="1066" y="660"/>
                  </a:lnTo>
                  <a:lnTo>
                    <a:pt x="622" y="114"/>
                  </a:lnTo>
                  <a:lnTo>
                    <a:pt x="0" y="0"/>
                  </a:lnTo>
                </a:path>
              </a:pathLst>
            </a:custGeom>
            <a:ln w="3175">
              <a:solidFill>
                <a:srgbClr val="565658"/>
              </a:solidFill>
            </a:ln>
          </p:spPr>
          <p:txBody>
            <a:bodyPr wrap="square" lIns="0" tIns="0" rIns="0" bIns="0" rtlCol="0"/>
            <a:lstStyle/>
            <a:p/>
          </p:txBody>
        </p:sp>
        <p:sp>
          <p:nvSpPr>
            <p:cNvPr id="3089" name="object 3089" descr=""/>
            <p:cNvSpPr/>
            <p:nvPr/>
          </p:nvSpPr>
          <p:spPr>
            <a:xfrm>
              <a:off x="5664929" y="2473287"/>
              <a:ext cx="1270" cy="1905"/>
            </a:xfrm>
            <a:custGeom>
              <a:avLst/>
              <a:gdLst/>
              <a:ahLst/>
              <a:cxnLst/>
              <a:rect l="l" t="t" r="r" b="b"/>
              <a:pathLst>
                <a:path w="1270" h="1905">
                  <a:moveTo>
                    <a:pt x="1066" y="0"/>
                  </a:moveTo>
                  <a:lnTo>
                    <a:pt x="444" y="114"/>
                  </a:lnTo>
                  <a:lnTo>
                    <a:pt x="0" y="660"/>
                  </a:lnTo>
                  <a:lnTo>
                    <a:pt x="0" y="1282"/>
                  </a:lnTo>
                </a:path>
              </a:pathLst>
            </a:custGeom>
            <a:ln w="3175">
              <a:solidFill>
                <a:srgbClr val="565658"/>
              </a:solidFill>
            </a:ln>
          </p:spPr>
          <p:txBody>
            <a:bodyPr wrap="square" lIns="0" tIns="0" rIns="0" bIns="0" rtlCol="0"/>
            <a:lstStyle/>
            <a:p/>
          </p:txBody>
        </p:sp>
        <p:sp>
          <p:nvSpPr>
            <p:cNvPr id="3090" name="object 3090" descr=""/>
            <p:cNvSpPr/>
            <p:nvPr/>
          </p:nvSpPr>
          <p:spPr>
            <a:xfrm>
              <a:off x="5634927" y="2443498"/>
              <a:ext cx="1270" cy="1270"/>
            </a:xfrm>
            <a:custGeom>
              <a:avLst/>
              <a:gdLst/>
              <a:ahLst/>
              <a:cxnLst/>
              <a:rect l="l" t="t" r="r" b="b"/>
              <a:pathLst>
                <a:path w="1270" h="1269">
                  <a:moveTo>
                    <a:pt x="0" y="1054"/>
                  </a:moveTo>
                  <a:lnTo>
                    <a:pt x="622" y="1054"/>
                  </a:lnTo>
                  <a:lnTo>
                    <a:pt x="1155" y="609"/>
                  </a:lnTo>
                  <a:lnTo>
                    <a:pt x="1270" y="0"/>
                  </a:lnTo>
                </a:path>
              </a:pathLst>
            </a:custGeom>
            <a:ln w="3175">
              <a:solidFill>
                <a:srgbClr val="565658"/>
              </a:solidFill>
            </a:ln>
          </p:spPr>
          <p:txBody>
            <a:bodyPr wrap="square" lIns="0" tIns="0" rIns="0" bIns="0" rtlCol="0"/>
            <a:lstStyle/>
            <a:p/>
          </p:txBody>
        </p:sp>
        <p:sp>
          <p:nvSpPr>
            <p:cNvPr id="3091" name="object 3091" descr=""/>
            <p:cNvSpPr/>
            <p:nvPr/>
          </p:nvSpPr>
          <p:spPr>
            <a:xfrm>
              <a:off x="5636200" y="2426431"/>
              <a:ext cx="12065" cy="17145"/>
            </a:xfrm>
            <a:custGeom>
              <a:avLst/>
              <a:gdLst/>
              <a:ahLst/>
              <a:cxnLst/>
              <a:rect l="l" t="t" r="r" b="b"/>
              <a:pathLst>
                <a:path w="12064" h="17144">
                  <a:moveTo>
                    <a:pt x="11607" y="0"/>
                  </a:moveTo>
                  <a:lnTo>
                    <a:pt x="5511" y="3810"/>
                  </a:lnTo>
                  <a:lnTo>
                    <a:pt x="1295" y="9994"/>
                  </a:lnTo>
                  <a:lnTo>
                    <a:pt x="0" y="17068"/>
                  </a:lnTo>
                </a:path>
              </a:pathLst>
            </a:custGeom>
            <a:ln w="3175">
              <a:solidFill>
                <a:srgbClr val="565658"/>
              </a:solidFill>
            </a:ln>
          </p:spPr>
          <p:txBody>
            <a:bodyPr wrap="square" lIns="0" tIns="0" rIns="0" bIns="0" rtlCol="0"/>
            <a:lstStyle/>
            <a:p/>
          </p:txBody>
        </p:sp>
        <p:sp>
          <p:nvSpPr>
            <p:cNvPr id="3092" name="object 3092" descr=""/>
            <p:cNvSpPr/>
            <p:nvPr/>
          </p:nvSpPr>
          <p:spPr>
            <a:xfrm>
              <a:off x="5633507" y="2451038"/>
              <a:ext cx="1270" cy="1270"/>
            </a:xfrm>
            <a:custGeom>
              <a:avLst/>
              <a:gdLst/>
              <a:ahLst/>
              <a:cxnLst/>
              <a:rect l="l" t="t" r="r" b="b"/>
              <a:pathLst>
                <a:path w="1270" h="1269">
                  <a:moveTo>
                    <a:pt x="0" y="0"/>
                  </a:moveTo>
                  <a:lnTo>
                    <a:pt x="0" y="355"/>
                  </a:lnTo>
                  <a:lnTo>
                    <a:pt x="279" y="647"/>
                  </a:lnTo>
                  <a:lnTo>
                    <a:pt x="660" y="647"/>
                  </a:lnTo>
                </a:path>
              </a:pathLst>
            </a:custGeom>
            <a:ln w="3175">
              <a:solidFill>
                <a:srgbClr val="565658"/>
              </a:solidFill>
            </a:ln>
          </p:spPr>
          <p:txBody>
            <a:bodyPr wrap="square" lIns="0" tIns="0" rIns="0" bIns="0" rtlCol="0"/>
            <a:lstStyle/>
            <a:p/>
          </p:txBody>
        </p:sp>
        <p:sp>
          <p:nvSpPr>
            <p:cNvPr id="3093" name="object 3093" descr=""/>
            <p:cNvSpPr/>
            <p:nvPr/>
          </p:nvSpPr>
          <p:spPr>
            <a:xfrm>
              <a:off x="5664271" y="2475331"/>
              <a:ext cx="1270" cy="1270"/>
            </a:xfrm>
            <a:custGeom>
              <a:avLst/>
              <a:gdLst/>
              <a:ahLst/>
              <a:cxnLst/>
              <a:rect l="l" t="t" r="r" b="b"/>
              <a:pathLst>
                <a:path w="1270" h="1269">
                  <a:moveTo>
                    <a:pt x="0" y="647"/>
                  </a:moveTo>
                  <a:lnTo>
                    <a:pt x="355" y="647"/>
                  </a:lnTo>
                  <a:lnTo>
                    <a:pt x="660" y="368"/>
                  </a:lnTo>
                  <a:lnTo>
                    <a:pt x="660" y="0"/>
                  </a:lnTo>
                </a:path>
              </a:pathLst>
            </a:custGeom>
            <a:ln w="3175">
              <a:solidFill>
                <a:srgbClr val="565658"/>
              </a:solidFill>
            </a:ln>
          </p:spPr>
          <p:txBody>
            <a:bodyPr wrap="square" lIns="0" tIns="0" rIns="0" bIns="0" rtlCol="0"/>
            <a:lstStyle/>
            <a:p/>
          </p:txBody>
        </p:sp>
        <p:sp>
          <p:nvSpPr>
            <p:cNvPr id="3094" name="object 3094" descr=""/>
            <p:cNvSpPr/>
            <p:nvPr/>
          </p:nvSpPr>
          <p:spPr>
            <a:xfrm>
              <a:off x="5688567" y="2451035"/>
              <a:ext cx="1270" cy="1270"/>
            </a:xfrm>
            <a:custGeom>
              <a:avLst/>
              <a:gdLst/>
              <a:ahLst/>
              <a:cxnLst/>
              <a:rect l="l" t="t" r="r" b="b"/>
              <a:pathLst>
                <a:path w="1270" h="1269">
                  <a:moveTo>
                    <a:pt x="0" y="647"/>
                  </a:moveTo>
                  <a:lnTo>
                    <a:pt x="355" y="647"/>
                  </a:lnTo>
                  <a:lnTo>
                    <a:pt x="660" y="368"/>
                  </a:lnTo>
                  <a:lnTo>
                    <a:pt x="660" y="0"/>
                  </a:lnTo>
                </a:path>
              </a:pathLst>
            </a:custGeom>
            <a:ln w="3175">
              <a:solidFill>
                <a:srgbClr val="565658"/>
              </a:solidFill>
            </a:ln>
          </p:spPr>
          <p:txBody>
            <a:bodyPr wrap="square" lIns="0" tIns="0" rIns="0" bIns="0" rtlCol="0"/>
            <a:lstStyle/>
            <a:p/>
          </p:txBody>
        </p:sp>
        <p:sp>
          <p:nvSpPr>
            <p:cNvPr id="3095" name="object 3095" descr=""/>
            <p:cNvSpPr/>
            <p:nvPr/>
          </p:nvSpPr>
          <p:spPr>
            <a:xfrm>
              <a:off x="5688571" y="2444548"/>
              <a:ext cx="1270" cy="1270"/>
            </a:xfrm>
            <a:custGeom>
              <a:avLst/>
              <a:gdLst/>
              <a:ahLst/>
              <a:cxnLst/>
              <a:rect l="l" t="t" r="r" b="b"/>
              <a:pathLst>
                <a:path w="1270" h="1269">
                  <a:moveTo>
                    <a:pt x="647" y="660"/>
                  </a:moveTo>
                  <a:lnTo>
                    <a:pt x="647" y="304"/>
                  </a:lnTo>
                  <a:lnTo>
                    <a:pt x="368" y="0"/>
                  </a:lnTo>
                  <a:lnTo>
                    <a:pt x="0" y="0"/>
                  </a:lnTo>
                </a:path>
              </a:pathLst>
            </a:custGeom>
            <a:ln w="3175">
              <a:solidFill>
                <a:srgbClr val="565658"/>
              </a:solidFill>
            </a:ln>
          </p:spPr>
          <p:txBody>
            <a:bodyPr wrap="square" lIns="0" tIns="0" rIns="0" bIns="0" rtlCol="0"/>
            <a:lstStyle/>
            <a:p/>
          </p:txBody>
        </p:sp>
        <p:sp>
          <p:nvSpPr>
            <p:cNvPr id="3096" name="object 3096" descr=""/>
            <p:cNvSpPr/>
            <p:nvPr/>
          </p:nvSpPr>
          <p:spPr>
            <a:xfrm>
              <a:off x="5637359" y="2446294"/>
              <a:ext cx="3810" cy="3810"/>
            </a:xfrm>
            <a:custGeom>
              <a:avLst/>
              <a:gdLst/>
              <a:ahLst/>
              <a:cxnLst/>
              <a:rect l="l" t="t" r="r" b="b"/>
              <a:pathLst>
                <a:path w="3810" h="3810">
                  <a:moveTo>
                    <a:pt x="3632" y="1828"/>
                  </a:moveTo>
                  <a:lnTo>
                    <a:pt x="3632" y="825"/>
                  </a:lnTo>
                  <a:lnTo>
                    <a:pt x="2819" y="0"/>
                  </a:lnTo>
                  <a:lnTo>
                    <a:pt x="1816" y="0"/>
                  </a:lnTo>
                  <a:lnTo>
                    <a:pt x="825" y="0"/>
                  </a:lnTo>
                  <a:lnTo>
                    <a:pt x="0" y="825"/>
                  </a:lnTo>
                  <a:lnTo>
                    <a:pt x="0" y="1828"/>
                  </a:lnTo>
                  <a:lnTo>
                    <a:pt x="0" y="2819"/>
                  </a:lnTo>
                  <a:lnTo>
                    <a:pt x="825" y="3657"/>
                  </a:lnTo>
                  <a:lnTo>
                    <a:pt x="1816" y="3657"/>
                  </a:lnTo>
                  <a:lnTo>
                    <a:pt x="2819" y="3657"/>
                  </a:lnTo>
                  <a:lnTo>
                    <a:pt x="3632" y="2819"/>
                  </a:lnTo>
                  <a:lnTo>
                    <a:pt x="3632" y="1828"/>
                  </a:lnTo>
                  <a:close/>
                </a:path>
              </a:pathLst>
            </a:custGeom>
            <a:ln w="3175">
              <a:solidFill>
                <a:srgbClr val="565658"/>
              </a:solidFill>
            </a:ln>
          </p:spPr>
          <p:txBody>
            <a:bodyPr wrap="square" lIns="0" tIns="0" rIns="0" bIns="0" rtlCol="0"/>
            <a:lstStyle/>
            <a:p/>
          </p:txBody>
        </p:sp>
        <p:sp>
          <p:nvSpPr>
            <p:cNvPr id="3097" name="object 3097" descr=""/>
            <p:cNvSpPr/>
            <p:nvPr/>
          </p:nvSpPr>
          <p:spPr>
            <a:xfrm>
              <a:off x="5681742" y="2446294"/>
              <a:ext cx="3810" cy="3810"/>
            </a:xfrm>
            <a:custGeom>
              <a:avLst/>
              <a:gdLst/>
              <a:ahLst/>
              <a:cxnLst/>
              <a:rect l="l" t="t" r="r" b="b"/>
              <a:pathLst>
                <a:path w="3810" h="3810">
                  <a:moveTo>
                    <a:pt x="3632" y="1828"/>
                  </a:moveTo>
                  <a:lnTo>
                    <a:pt x="3632" y="825"/>
                  </a:lnTo>
                  <a:lnTo>
                    <a:pt x="2819" y="0"/>
                  </a:lnTo>
                  <a:lnTo>
                    <a:pt x="1816" y="0"/>
                  </a:lnTo>
                  <a:lnTo>
                    <a:pt x="812" y="0"/>
                  </a:lnTo>
                  <a:lnTo>
                    <a:pt x="0" y="825"/>
                  </a:lnTo>
                  <a:lnTo>
                    <a:pt x="0" y="1828"/>
                  </a:lnTo>
                  <a:lnTo>
                    <a:pt x="0" y="2819"/>
                  </a:lnTo>
                  <a:lnTo>
                    <a:pt x="812" y="3657"/>
                  </a:lnTo>
                  <a:lnTo>
                    <a:pt x="1816" y="3657"/>
                  </a:lnTo>
                  <a:lnTo>
                    <a:pt x="2819" y="3657"/>
                  </a:lnTo>
                  <a:lnTo>
                    <a:pt x="3632" y="2819"/>
                  </a:lnTo>
                  <a:lnTo>
                    <a:pt x="3632" y="1828"/>
                  </a:lnTo>
                  <a:close/>
                </a:path>
              </a:pathLst>
            </a:custGeom>
            <a:ln w="3175">
              <a:solidFill>
                <a:srgbClr val="565658"/>
              </a:solidFill>
            </a:ln>
          </p:spPr>
          <p:txBody>
            <a:bodyPr wrap="square" lIns="0" tIns="0" rIns="0" bIns="0" rtlCol="0"/>
            <a:lstStyle/>
            <a:p/>
          </p:txBody>
        </p:sp>
        <p:sp>
          <p:nvSpPr>
            <p:cNvPr id="3098" name="object 3098" descr=""/>
            <p:cNvSpPr/>
            <p:nvPr/>
          </p:nvSpPr>
          <p:spPr>
            <a:xfrm>
              <a:off x="5669178" y="2423077"/>
              <a:ext cx="3810" cy="3810"/>
            </a:xfrm>
            <a:custGeom>
              <a:avLst/>
              <a:gdLst/>
              <a:ahLst/>
              <a:cxnLst/>
              <a:rect l="l" t="t" r="r" b="b"/>
              <a:pathLst>
                <a:path w="3810" h="3810">
                  <a:moveTo>
                    <a:pt x="3619" y="1816"/>
                  </a:moveTo>
                  <a:lnTo>
                    <a:pt x="3619" y="838"/>
                  </a:lnTo>
                  <a:lnTo>
                    <a:pt x="2806" y="0"/>
                  </a:lnTo>
                  <a:lnTo>
                    <a:pt x="1803" y="0"/>
                  </a:lnTo>
                  <a:lnTo>
                    <a:pt x="812" y="0"/>
                  </a:lnTo>
                  <a:lnTo>
                    <a:pt x="0" y="838"/>
                  </a:lnTo>
                  <a:lnTo>
                    <a:pt x="0" y="1816"/>
                  </a:lnTo>
                  <a:lnTo>
                    <a:pt x="0" y="2819"/>
                  </a:lnTo>
                  <a:lnTo>
                    <a:pt x="812" y="3657"/>
                  </a:lnTo>
                  <a:lnTo>
                    <a:pt x="1803" y="3657"/>
                  </a:lnTo>
                  <a:lnTo>
                    <a:pt x="2806" y="3657"/>
                  </a:lnTo>
                  <a:lnTo>
                    <a:pt x="3619" y="2819"/>
                  </a:lnTo>
                  <a:lnTo>
                    <a:pt x="3619" y="1816"/>
                  </a:lnTo>
                  <a:close/>
                </a:path>
              </a:pathLst>
            </a:custGeom>
            <a:ln w="3175">
              <a:solidFill>
                <a:srgbClr val="565658"/>
              </a:solidFill>
            </a:ln>
          </p:spPr>
          <p:txBody>
            <a:bodyPr wrap="square" lIns="0" tIns="0" rIns="0" bIns="0" rtlCol="0"/>
            <a:lstStyle/>
            <a:p/>
          </p:txBody>
        </p:sp>
        <p:sp>
          <p:nvSpPr>
            <p:cNvPr id="3099" name="object 3099" descr=""/>
            <p:cNvSpPr/>
            <p:nvPr/>
          </p:nvSpPr>
          <p:spPr>
            <a:xfrm>
              <a:off x="5649936" y="2423077"/>
              <a:ext cx="3810" cy="3810"/>
            </a:xfrm>
            <a:custGeom>
              <a:avLst/>
              <a:gdLst/>
              <a:ahLst/>
              <a:cxnLst/>
              <a:rect l="l" t="t" r="r" b="b"/>
              <a:pathLst>
                <a:path w="3810" h="3810">
                  <a:moveTo>
                    <a:pt x="3619" y="1816"/>
                  </a:moveTo>
                  <a:lnTo>
                    <a:pt x="3619" y="838"/>
                  </a:lnTo>
                  <a:lnTo>
                    <a:pt x="2819" y="0"/>
                  </a:lnTo>
                  <a:lnTo>
                    <a:pt x="1816" y="0"/>
                  </a:lnTo>
                  <a:lnTo>
                    <a:pt x="812" y="0"/>
                  </a:lnTo>
                  <a:lnTo>
                    <a:pt x="0" y="838"/>
                  </a:lnTo>
                  <a:lnTo>
                    <a:pt x="0" y="1816"/>
                  </a:lnTo>
                  <a:lnTo>
                    <a:pt x="0" y="2819"/>
                  </a:lnTo>
                  <a:lnTo>
                    <a:pt x="812" y="3657"/>
                  </a:lnTo>
                  <a:lnTo>
                    <a:pt x="1816" y="3657"/>
                  </a:lnTo>
                  <a:lnTo>
                    <a:pt x="2819" y="3657"/>
                  </a:lnTo>
                  <a:lnTo>
                    <a:pt x="3619" y="2819"/>
                  </a:lnTo>
                  <a:lnTo>
                    <a:pt x="3619" y="1816"/>
                  </a:lnTo>
                  <a:close/>
                </a:path>
              </a:pathLst>
            </a:custGeom>
            <a:ln w="3175">
              <a:solidFill>
                <a:srgbClr val="565658"/>
              </a:solidFill>
            </a:ln>
          </p:spPr>
          <p:txBody>
            <a:bodyPr wrap="square" lIns="0" tIns="0" rIns="0" bIns="0" rtlCol="0"/>
            <a:lstStyle/>
            <a:p/>
          </p:txBody>
        </p:sp>
        <p:sp>
          <p:nvSpPr>
            <p:cNvPr id="3100" name="object 3100" descr=""/>
            <p:cNvSpPr/>
            <p:nvPr/>
          </p:nvSpPr>
          <p:spPr>
            <a:xfrm>
              <a:off x="5659567" y="2468482"/>
              <a:ext cx="3810" cy="3810"/>
            </a:xfrm>
            <a:custGeom>
              <a:avLst/>
              <a:gdLst/>
              <a:ahLst/>
              <a:cxnLst/>
              <a:rect l="l" t="t" r="r" b="b"/>
              <a:pathLst>
                <a:path w="3810" h="3810">
                  <a:moveTo>
                    <a:pt x="3606" y="1828"/>
                  </a:moveTo>
                  <a:lnTo>
                    <a:pt x="3606" y="825"/>
                  </a:lnTo>
                  <a:lnTo>
                    <a:pt x="2806" y="0"/>
                  </a:lnTo>
                  <a:lnTo>
                    <a:pt x="1790" y="0"/>
                  </a:lnTo>
                  <a:lnTo>
                    <a:pt x="800" y="0"/>
                  </a:lnTo>
                  <a:lnTo>
                    <a:pt x="0" y="825"/>
                  </a:lnTo>
                  <a:lnTo>
                    <a:pt x="0" y="1828"/>
                  </a:lnTo>
                  <a:lnTo>
                    <a:pt x="0" y="2819"/>
                  </a:lnTo>
                  <a:lnTo>
                    <a:pt x="800" y="3644"/>
                  </a:lnTo>
                  <a:lnTo>
                    <a:pt x="1790" y="3644"/>
                  </a:lnTo>
                  <a:lnTo>
                    <a:pt x="2806" y="3644"/>
                  </a:lnTo>
                  <a:lnTo>
                    <a:pt x="3606" y="2819"/>
                  </a:lnTo>
                  <a:lnTo>
                    <a:pt x="3606" y="1828"/>
                  </a:lnTo>
                  <a:close/>
                </a:path>
              </a:pathLst>
            </a:custGeom>
            <a:ln w="3175">
              <a:solidFill>
                <a:srgbClr val="565658"/>
              </a:solidFill>
            </a:ln>
          </p:spPr>
          <p:txBody>
            <a:bodyPr wrap="square" lIns="0" tIns="0" rIns="0" bIns="0" rtlCol="0"/>
            <a:lstStyle/>
            <a:p/>
          </p:txBody>
        </p:sp>
        <p:sp>
          <p:nvSpPr>
            <p:cNvPr id="3101" name="object 3101" descr=""/>
            <p:cNvSpPr/>
            <p:nvPr/>
          </p:nvSpPr>
          <p:spPr>
            <a:xfrm>
              <a:off x="5637822" y="2446764"/>
              <a:ext cx="3175" cy="3175"/>
            </a:xfrm>
            <a:custGeom>
              <a:avLst/>
              <a:gdLst/>
              <a:ahLst/>
              <a:cxnLst/>
              <a:rect l="l" t="t" r="r" b="b"/>
              <a:pathLst>
                <a:path w="3175" h="3175">
                  <a:moveTo>
                    <a:pt x="2717" y="1358"/>
                  </a:moveTo>
                  <a:lnTo>
                    <a:pt x="2717" y="609"/>
                  </a:lnTo>
                  <a:lnTo>
                    <a:pt x="2120" y="0"/>
                  </a:lnTo>
                  <a:lnTo>
                    <a:pt x="1358" y="0"/>
                  </a:lnTo>
                  <a:lnTo>
                    <a:pt x="609" y="0"/>
                  </a:lnTo>
                  <a:lnTo>
                    <a:pt x="0" y="609"/>
                  </a:lnTo>
                  <a:lnTo>
                    <a:pt x="0" y="1358"/>
                  </a:lnTo>
                  <a:lnTo>
                    <a:pt x="0" y="2120"/>
                  </a:lnTo>
                  <a:lnTo>
                    <a:pt x="609" y="2717"/>
                  </a:lnTo>
                  <a:lnTo>
                    <a:pt x="1358" y="2717"/>
                  </a:lnTo>
                  <a:lnTo>
                    <a:pt x="2120" y="2717"/>
                  </a:lnTo>
                  <a:lnTo>
                    <a:pt x="2717" y="2120"/>
                  </a:lnTo>
                  <a:lnTo>
                    <a:pt x="2717" y="1358"/>
                  </a:lnTo>
                  <a:close/>
                </a:path>
              </a:pathLst>
            </a:custGeom>
            <a:ln w="3175">
              <a:solidFill>
                <a:srgbClr val="565658"/>
              </a:solidFill>
            </a:ln>
          </p:spPr>
          <p:txBody>
            <a:bodyPr wrap="square" lIns="0" tIns="0" rIns="0" bIns="0" rtlCol="0"/>
            <a:lstStyle/>
            <a:p/>
          </p:txBody>
        </p:sp>
        <p:sp>
          <p:nvSpPr>
            <p:cNvPr id="3102" name="object 3102" descr=""/>
            <p:cNvSpPr/>
            <p:nvPr/>
          </p:nvSpPr>
          <p:spPr>
            <a:xfrm>
              <a:off x="5682190" y="2446764"/>
              <a:ext cx="3175" cy="3175"/>
            </a:xfrm>
            <a:custGeom>
              <a:avLst/>
              <a:gdLst/>
              <a:ahLst/>
              <a:cxnLst/>
              <a:rect l="l" t="t" r="r" b="b"/>
              <a:pathLst>
                <a:path w="3175" h="3175">
                  <a:moveTo>
                    <a:pt x="2717" y="1358"/>
                  </a:moveTo>
                  <a:lnTo>
                    <a:pt x="2717" y="609"/>
                  </a:lnTo>
                  <a:lnTo>
                    <a:pt x="2108" y="0"/>
                  </a:lnTo>
                  <a:lnTo>
                    <a:pt x="1371" y="0"/>
                  </a:lnTo>
                  <a:lnTo>
                    <a:pt x="609" y="0"/>
                  </a:lnTo>
                  <a:lnTo>
                    <a:pt x="0" y="609"/>
                  </a:lnTo>
                  <a:lnTo>
                    <a:pt x="0" y="1358"/>
                  </a:lnTo>
                  <a:lnTo>
                    <a:pt x="0" y="2120"/>
                  </a:lnTo>
                  <a:lnTo>
                    <a:pt x="609" y="2717"/>
                  </a:lnTo>
                  <a:lnTo>
                    <a:pt x="1371" y="2717"/>
                  </a:lnTo>
                  <a:lnTo>
                    <a:pt x="2108" y="2717"/>
                  </a:lnTo>
                  <a:lnTo>
                    <a:pt x="2717" y="2120"/>
                  </a:lnTo>
                  <a:lnTo>
                    <a:pt x="2717" y="1358"/>
                  </a:lnTo>
                  <a:close/>
                </a:path>
              </a:pathLst>
            </a:custGeom>
            <a:ln w="3175">
              <a:solidFill>
                <a:srgbClr val="565658"/>
              </a:solidFill>
            </a:ln>
          </p:spPr>
          <p:txBody>
            <a:bodyPr wrap="square" lIns="0" tIns="0" rIns="0" bIns="0" rtlCol="0"/>
            <a:lstStyle/>
            <a:p/>
          </p:txBody>
        </p:sp>
        <p:sp>
          <p:nvSpPr>
            <p:cNvPr id="3103" name="object 3103" descr=""/>
            <p:cNvSpPr/>
            <p:nvPr/>
          </p:nvSpPr>
          <p:spPr>
            <a:xfrm>
              <a:off x="5660010" y="2468952"/>
              <a:ext cx="3175" cy="3175"/>
            </a:xfrm>
            <a:custGeom>
              <a:avLst/>
              <a:gdLst/>
              <a:ahLst/>
              <a:cxnLst/>
              <a:rect l="l" t="t" r="r" b="b"/>
              <a:pathLst>
                <a:path w="3175" h="3175">
                  <a:moveTo>
                    <a:pt x="2717" y="1358"/>
                  </a:moveTo>
                  <a:lnTo>
                    <a:pt x="2717" y="596"/>
                  </a:lnTo>
                  <a:lnTo>
                    <a:pt x="2108" y="0"/>
                  </a:lnTo>
                  <a:lnTo>
                    <a:pt x="1358" y="0"/>
                  </a:lnTo>
                  <a:lnTo>
                    <a:pt x="609" y="0"/>
                  </a:lnTo>
                  <a:lnTo>
                    <a:pt x="0" y="596"/>
                  </a:lnTo>
                  <a:lnTo>
                    <a:pt x="0" y="1358"/>
                  </a:lnTo>
                  <a:lnTo>
                    <a:pt x="0" y="2108"/>
                  </a:lnTo>
                  <a:lnTo>
                    <a:pt x="609" y="2717"/>
                  </a:lnTo>
                  <a:lnTo>
                    <a:pt x="1358" y="2717"/>
                  </a:lnTo>
                  <a:lnTo>
                    <a:pt x="2108" y="2717"/>
                  </a:lnTo>
                  <a:lnTo>
                    <a:pt x="2717" y="2108"/>
                  </a:lnTo>
                  <a:lnTo>
                    <a:pt x="2717" y="1358"/>
                  </a:lnTo>
                  <a:close/>
                </a:path>
              </a:pathLst>
            </a:custGeom>
            <a:ln w="3175">
              <a:solidFill>
                <a:srgbClr val="565658"/>
              </a:solidFill>
            </a:ln>
          </p:spPr>
          <p:txBody>
            <a:bodyPr wrap="square" lIns="0" tIns="0" rIns="0" bIns="0" rtlCol="0"/>
            <a:lstStyle/>
            <a:p/>
          </p:txBody>
        </p:sp>
        <p:sp>
          <p:nvSpPr>
            <p:cNvPr id="3104" name="object 3104" descr=""/>
            <p:cNvSpPr/>
            <p:nvPr/>
          </p:nvSpPr>
          <p:spPr>
            <a:xfrm>
              <a:off x="5669621" y="2423534"/>
              <a:ext cx="3175" cy="3175"/>
            </a:xfrm>
            <a:custGeom>
              <a:avLst/>
              <a:gdLst/>
              <a:ahLst/>
              <a:cxnLst/>
              <a:rect l="l" t="t" r="r" b="b"/>
              <a:pathLst>
                <a:path w="3175" h="3175">
                  <a:moveTo>
                    <a:pt x="2717" y="1358"/>
                  </a:moveTo>
                  <a:lnTo>
                    <a:pt x="2717" y="609"/>
                  </a:lnTo>
                  <a:lnTo>
                    <a:pt x="2120" y="0"/>
                  </a:lnTo>
                  <a:lnTo>
                    <a:pt x="1371" y="0"/>
                  </a:lnTo>
                  <a:lnTo>
                    <a:pt x="609" y="0"/>
                  </a:lnTo>
                  <a:lnTo>
                    <a:pt x="0" y="609"/>
                  </a:lnTo>
                  <a:lnTo>
                    <a:pt x="0" y="1358"/>
                  </a:lnTo>
                  <a:lnTo>
                    <a:pt x="0" y="2120"/>
                  </a:lnTo>
                  <a:lnTo>
                    <a:pt x="609" y="2717"/>
                  </a:lnTo>
                  <a:lnTo>
                    <a:pt x="1371" y="2717"/>
                  </a:lnTo>
                  <a:lnTo>
                    <a:pt x="2120" y="2717"/>
                  </a:lnTo>
                  <a:lnTo>
                    <a:pt x="2717" y="2120"/>
                  </a:lnTo>
                  <a:lnTo>
                    <a:pt x="2717" y="1358"/>
                  </a:lnTo>
                  <a:close/>
                </a:path>
              </a:pathLst>
            </a:custGeom>
            <a:ln w="3175">
              <a:solidFill>
                <a:srgbClr val="565658"/>
              </a:solidFill>
            </a:ln>
          </p:spPr>
          <p:txBody>
            <a:bodyPr wrap="square" lIns="0" tIns="0" rIns="0" bIns="0" rtlCol="0"/>
            <a:lstStyle/>
            <a:p/>
          </p:txBody>
        </p:sp>
        <p:sp>
          <p:nvSpPr>
            <p:cNvPr id="3105" name="object 3105" descr=""/>
            <p:cNvSpPr/>
            <p:nvPr/>
          </p:nvSpPr>
          <p:spPr>
            <a:xfrm>
              <a:off x="5650391" y="2423534"/>
              <a:ext cx="3175" cy="3175"/>
            </a:xfrm>
            <a:custGeom>
              <a:avLst/>
              <a:gdLst/>
              <a:ahLst/>
              <a:cxnLst/>
              <a:rect l="l" t="t" r="r" b="b"/>
              <a:pathLst>
                <a:path w="3175" h="3175">
                  <a:moveTo>
                    <a:pt x="2717" y="1358"/>
                  </a:moveTo>
                  <a:lnTo>
                    <a:pt x="2717" y="609"/>
                  </a:lnTo>
                  <a:lnTo>
                    <a:pt x="2120" y="0"/>
                  </a:lnTo>
                  <a:lnTo>
                    <a:pt x="1358" y="0"/>
                  </a:lnTo>
                  <a:lnTo>
                    <a:pt x="609" y="0"/>
                  </a:lnTo>
                  <a:lnTo>
                    <a:pt x="0" y="609"/>
                  </a:lnTo>
                  <a:lnTo>
                    <a:pt x="0" y="1358"/>
                  </a:lnTo>
                  <a:lnTo>
                    <a:pt x="0" y="2120"/>
                  </a:lnTo>
                  <a:lnTo>
                    <a:pt x="609" y="2717"/>
                  </a:lnTo>
                  <a:lnTo>
                    <a:pt x="1358" y="2717"/>
                  </a:lnTo>
                  <a:lnTo>
                    <a:pt x="2120" y="2717"/>
                  </a:lnTo>
                  <a:lnTo>
                    <a:pt x="2717" y="2120"/>
                  </a:lnTo>
                  <a:lnTo>
                    <a:pt x="2717" y="1358"/>
                  </a:lnTo>
                  <a:close/>
                </a:path>
              </a:pathLst>
            </a:custGeom>
            <a:ln w="3175">
              <a:solidFill>
                <a:srgbClr val="565658"/>
              </a:solidFill>
            </a:ln>
          </p:spPr>
          <p:txBody>
            <a:bodyPr wrap="square" lIns="0" tIns="0" rIns="0" bIns="0" rtlCol="0"/>
            <a:lstStyle/>
            <a:p/>
          </p:txBody>
        </p:sp>
        <p:sp>
          <p:nvSpPr>
            <p:cNvPr id="3106" name="object 3106" descr=""/>
            <p:cNvSpPr/>
            <p:nvPr/>
          </p:nvSpPr>
          <p:spPr>
            <a:xfrm>
              <a:off x="5669215" y="2422750"/>
              <a:ext cx="635" cy="635"/>
            </a:xfrm>
            <a:custGeom>
              <a:avLst/>
              <a:gdLst/>
              <a:ahLst/>
              <a:cxnLst/>
              <a:rect l="l" t="t" r="r" b="b"/>
              <a:pathLst>
                <a:path w="635" h="635">
                  <a:moveTo>
                    <a:pt x="203" y="431"/>
                  </a:moveTo>
                  <a:lnTo>
                    <a:pt x="266" y="253"/>
                  </a:lnTo>
                  <a:lnTo>
                    <a:pt x="190" y="88"/>
                  </a:lnTo>
                  <a:lnTo>
                    <a:pt x="12" y="25"/>
                  </a:lnTo>
                </a:path>
              </a:pathLst>
            </a:custGeom>
            <a:ln w="3175">
              <a:solidFill>
                <a:srgbClr val="565658"/>
              </a:solidFill>
            </a:ln>
          </p:spPr>
          <p:txBody>
            <a:bodyPr wrap="square" lIns="0" tIns="0" rIns="0" bIns="0" rtlCol="0"/>
            <a:lstStyle/>
            <a:p/>
          </p:txBody>
        </p:sp>
        <p:sp>
          <p:nvSpPr>
            <p:cNvPr id="3107" name="object 3107" descr=""/>
            <p:cNvSpPr/>
            <p:nvPr/>
          </p:nvSpPr>
          <p:spPr>
            <a:xfrm>
              <a:off x="5636321" y="2450231"/>
              <a:ext cx="635" cy="635"/>
            </a:xfrm>
            <a:custGeom>
              <a:avLst/>
              <a:gdLst/>
              <a:ahLst/>
              <a:cxnLst/>
              <a:rect l="l" t="t" r="r" b="b"/>
              <a:pathLst>
                <a:path w="635" h="635">
                  <a:moveTo>
                    <a:pt x="330" y="0"/>
                  </a:moveTo>
                  <a:lnTo>
                    <a:pt x="139" y="0"/>
                  </a:lnTo>
                  <a:lnTo>
                    <a:pt x="0" y="152"/>
                  </a:lnTo>
                  <a:lnTo>
                    <a:pt x="0" y="317"/>
                  </a:lnTo>
                </a:path>
              </a:pathLst>
            </a:custGeom>
            <a:ln w="3175">
              <a:solidFill>
                <a:srgbClr val="565658"/>
              </a:solidFill>
            </a:ln>
          </p:spPr>
          <p:txBody>
            <a:bodyPr wrap="square" lIns="0" tIns="0" rIns="0" bIns="0" rtlCol="0"/>
            <a:lstStyle/>
            <a:p/>
          </p:txBody>
        </p:sp>
        <p:sp>
          <p:nvSpPr>
            <p:cNvPr id="3108" name="object 3108" descr=""/>
            <p:cNvSpPr/>
            <p:nvPr/>
          </p:nvSpPr>
          <p:spPr>
            <a:xfrm>
              <a:off x="5647851" y="2425480"/>
              <a:ext cx="1270" cy="1905"/>
            </a:xfrm>
            <a:custGeom>
              <a:avLst/>
              <a:gdLst/>
              <a:ahLst/>
              <a:cxnLst/>
              <a:rect l="l" t="t" r="r" b="b"/>
              <a:pathLst>
                <a:path w="1270" h="1905">
                  <a:moveTo>
                    <a:pt x="0" y="1409"/>
                  </a:moveTo>
                  <a:lnTo>
                    <a:pt x="482" y="1130"/>
                  </a:lnTo>
                  <a:lnTo>
                    <a:pt x="685" y="546"/>
                  </a:lnTo>
                  <a:lnTo>
                    <a:pt x="558" y="0"/>
                  </a:lnTo>
                </a:path>
              </a:pathLst>
            </a:custGeom>
            <a:ln w="3175">
              <a:solidFill>
                <a:srgbClr val="565658"/>
              </a:solidFill>
            </a:ln>
          </p:spPr>
          <p:txBody>
            <a:bodyPr wrap="square" lIns="0" tIns="0" rIns="0" bIns="0" rtlCol="0"/>
            <a:lstStyle/>
            <a:p/>
          </p:txBody>
        </p:sp>
        <p:sp>
          <p:nvSpPr>
            <p:cNvPr id="3109" name="object 3109" descr=""/>
            <p:cNvSpPr/>
            <p:nvPr/>
          </p:nvSpPr>
          <p:spPr>
            <a:xfrm>
              <a:off x="5658907" y="2472859"/>
              <a:ext cx="635" cy="635"/>
            </a:xfrm>
            <a:custGeom>
              <a:avLst/>
              <a:gdLst/>
              <a:ahLst/>
              <a:cxnLst/>
              <a:rect l="l" t="t" r="r" b="b"/>
              <a:pathLst>
                <a:path w="635" h="635">
                  <a:moveTo>
                    <a:pt x="0" y="304"/>
                  </a:moveTo>
                  <a:lnTo>
                    <a:pt x="177" y="330"/>
                  </a:lnTo>
                  <a:lnTo>
                    <a:pt x="330" y="190"/>
                  </a:lnTo>
                  <a:lnTo>
                    <a:pt x="342" y="25"/>
                  </a:lnTo>
                </a:path>
              </a:pathLst>
            </a:custGeom>
            <a:ln w="3175">
              <a:solidFill>
                <a:srgbClr val="565658"/>
              </a:solidFill>
            </a:ln>
          </p:spPr>
          <p:txBody>
            <a:bodyPr wrap="square" lIns="0" tIns="0" rIns="0" bIns="0" rtlCol="0"/>
            <a:lstStyle/>
            <a:p/>
          </p:txBody>
        </p:sp>
        <p:sp>
          <p:nvSpPr>
            <p:cNvPr id="3110" name="object 3110" descr=""/>
            <p:cNvSpPr/>
            <p:nvPr/>
          </p:nvSpPr>
          <p:spPr>
            <a:xfrm>
              <a:off x="5674323" y="2425328"/>
              <a:ext cx="0" cy="635"/>
            </a:xfrm>
            <a:custGeom>
              <a:avLst/>
              <a:gdLst/>
              <a:ahLst/>
              <a:cxnLst/>
              <a:rect l="l" t="t" r="r" b="b"/>
              <a:pathLst>
                <a:path w="0" h="635">
                  <a:moveTo>
                    <a:pt x="0" y="0"/>
                  </a:moveTo>
                  <a:lnTo>
                    <a:pt x="0" y="152"/>
                  </a:lnTo>
                </a:path>
              </a:pathLst>
            </a:custGeom>
            <a:ln w="3175">
              <a:solidFill>
                <a:srgbClr val="565658"/>
              </a:solidFill>
            </a:ln>
          </p:spPr>
          <p:txBody>
            <a:bodyPr wrap="square" lIns="0" tIns="0" rIns="0" bIns="0" rtlCol="0"/>
            <a:lstStyle/>
            <a:p/>
          </p:txBody>
        </p:sp>
        <p:sp>
          <p:nvSpPr>
            <p:cNvPr id="3111" name="object 3111" descr=""/>
            <p:cNvSpPr/>
            <p:nvPr/>
          </p:nvSpPr>
          <p:spPr>
            <a:xfrm>
              <a:off x="5648401" y="2424893"/>
              <a:ext cx="635" cy="635"/>
            </a:xfrm>
            <a:custGeom>
              <a:avLst/>
              <a:gdLst/>
              <a:ahLst/>
              <a:cxnLst/>
              <a:rect l="l" t="t" r="r" b="b"/>
              <a:pathLst>
                <a:path w="635" h="635">
                  <a:moveTo>
                    <a:pt x="88" y="0"/>
                  </a:moveTo>
                </a:path>
              </a:pathLst>
            </a:custGeom>
            <a:ln w="3175">
              <a:solidFill>
                <a:srgbClr val="565658"/>
              </a:solidFill>
            </a:ln>
          </p:spPr>
          <p:txBody>
            <a:bodyPr wrap="square" lIns="0" tIns="0" rIns="0" bIns="0" rtlCol="0"/>
            <a:lstStyle/>
            <a:p/>
          </p:txBody>
        </p:sp>
        <p:sp>
          <p:nvSpPr>
            <p:cNvPr id="3112" name="object 3112" descr=""/>
            <p:cNvSpPr/>
            <p:nvPr/>
          </p:nvSpPr>
          <p:spPr>
            <a:xfrm>
              <a:off x="5667712" y="2422504"/>
              <a:ext cx="1270" cy="635"/>
            </a:xfrm>
            <a:custGeom>
              <a:avLst/>
              <a:gdLst/>
              <a:ahLst/>
              <a:cxnLst/>
              <a:rect l="l" t="t" r="r" b="b"/>
              <a:pathLst>
                <a:path w="1270" h="635">
                  <a:moveTo>
                    <a:pt x="0" y="342"/>
                  </a:moveTo>
                  <a:lnTo>
                    <a:pt x="254" y="330"/>
                  </a:lnTo>
                  <a:lnTo>
                    <a:pt x="520" y="203"/>
                  </a:lnTo>
                  <a:lnTo>
                    <a:pt x="698" y="0"/>
                  </a:lnTo>
                </a:path>
              </a:pathLst>
            </a:custGeom>
            <a:ln w="3175">
              <a:solidFill>
                <a:srgbClr val="565658"/>
              </a:solidFill>
            </a:ln>
          </p:spPr>
          <p:txBody>
            <a:bodyPr wrap="square" lIns="0" tIns="0" rIns="0" bIns="0" rtlCol="0"/>
            <a:lstStyle/>
            <a:p/>
          </p:txBody>
        </p:sp>
        <p:sp>
          <p:nvSpPr>
            <p:cNvPr id="3113" name="object 3113" descr=""/>
            <p:cNvSpPr/>
            <p:nvPr/>
          </p:nvSpPr>
          <p:spPr>
            <a:xfrm>
              <a:off x="5636317" y="2450579"/>
              <a:ext cx="22860" cy="22860"/>
            </a:xfrm>
            <a:custGeom>
              <a:avLst/>
              <a:gdLst/>
              <a:ahLst/>
              <a:cxnLst/>
              <a:rect l="l" t="t" r="r" b="b"/>
              <a:pathLst>
                <a:path w="22860" h="22860">
                  <a:moveTo>
                    <a:pt x="0" y="0"/>
                  </a:moveTo>
                  <a:lnTo>
                    <a:pt x="2342" y="8410"/>
                  </a:lnTo>
                  <a:lnTo>
                    <a:pt x="7253" y="15336"/>
                  </a:lnTo>
                  <a:lnTo>
                    <a:pt x="14185" y="20236"/>
                  </a:lnTo>
                  <a:lnTo>
                    <a:pt x="22593" y="22567"/>
                  </a:lnTo>
                </a:path>
              </a:pathLst>
            </a:custGeom>
            <a:ln w="3175">
              <a:solidFill>
                <a:srgbClr val="565658"/>
              </a:solidFill>
            </a:ln>
          </p:spPr>
          <p:txBody>
            <a:bodyPr wrap="square" lIns="0" tIns="0" rIns="0" bIns="0" rtlCol="0"/>
            <a:lstStyle/>
            <a:p/>
          </p:txBody>
        </p:sp>
        <p:sp>
          <p:nvSpPr>
            <p:cNvPr id="3114" name="object 3114" descr=""/>
            <p:cNvSpPr/>
            <p:nvPr/>
          </p:nvSpPr>
          <p:spPr>
            <a:xfrm>
              <a:off x="5668582" y="2424100"/>
              <a:ext cx="4445" cy="3810"/>
            </a:xfrm>
            <a:custGeom>
              <a:avLst/>
              <a:gdLst/>
              <a:ahLst/>
              <a:cxnLst/>
              <a:rect l="l" t="t" r="r" b="b"/>
              <a:pathLst>
                <a:path w="4445" h="3810">
                  <a:moveTo>
                    <a:pt x="457" y="0"/>
                  </a:moveTo>
                  <a:lnTo>
                    <a:pt x="0" y="1066"/>
                  </a:lnTo>
                  <a:lnTo>
                    <a:pt x="533" y="2311"/>
                  </a:lnTo>
                  <a:lnTo>
                    <a:pt x="1600" y="2755"/>
                  </a:lnTo>
                  <a:lnTo>
                    <a:pt x="2667" y="3200"/>
                  </a:lnTo>
                  <a:lnTo>
                    <a:pt x="3898" y="2679"/>
                  </a:lnTo>
                  <a:lnTo>
                    <a:pt x="4343" y="1600"/>
                  </a:lnTo>
                </a:path>
              </a:pathLst>
            </a:custGeom>
            <a:ln w="3175">
              <a:solidFill>
                <a:srgbClr val="565658"/>
              </a:solidFill>
            </a:ln>
          </p:spPr>
          <p:txBody>
            <a:bodyPr wrap="square" lIns="0" tIns="0" rIns="0" bIns="0" rtlCol="0"/>
            <a:lstStyle/>
            <a:p/>
          </p:txBody>
        </p:sp>
        <p:sp>
          <p:nvSpPr>
            <p:cNvPr id="3115" name="object 3115" descr=""/>
            <p:cNvSpPr/>
            <p:nvPr/>
          </p:nvSpPr>
          <p:spPr>
            <a:xfrm>
              <a:off x="5673840" y="2424689"/>
              <a:ext cx="635" cy="635"/>
            </a:xfrm>
            <a:custGeom>
              <a:avLst/>
              <a:gdLst/>
              <a:ahLst/>
              <a:cxnLst/>
              <a:rect l="l" t="t" r="r" b="b"/>
              <a:pathLst>
                <a:path w="635" h="635">
                  <a:moveTo>
                    <a:pt x="482" y="266"/>
                  </a:moveTo>
                </a:path>
                <a:path w="635" h="635">
                  <a:moveTo>
                    <a:pt x="482" y="266"/>
                  </a:moveTo>
                  <a:lnTo>
                    <a:pt x="317" y="177"/>
                  </a:lnTo>
                  <a:lnTo>
                    <a:pt x="165" y="76"/>
                  </a:lnTo>
                  <a:lnTo>
                    <a:pt x="0" y="0"/>
                  </a:lnTo>
                </a:path>
              </a:pathLst>
            </a:custGeom>
            <a:ln w="3175">
              <a:solidFill>
                <a:srgbClr val="565658"/>
              </a:solidFill>
            </a:ln>
          </p:spPr>
          <p:txBody>
            <a:bodyPr wrap="square" lIns="0" tIns="0" rIns="0" bIns="0" rtlCol="0"/>
            <a:lstStyle/>
            <a:p/>
          </p:txBody>
        </p:sp>
        <p:sp>
          <p:nvSpPr>
            <p:cNvPr id="3116" name="object 3116" descr=""/>
            <p:cNvSpPr/>
            <p:nvPr/>
          </p:nvSpPr>
          <p:spPr>
            <a:xfrm>
              <a:off x="5673314" y="2424544"/>
              <a:ext cx="635" cy="635"/>
            </a:xfrm>
            <a:custGeom>
              <a:avLst/>
              <a:gdLst/>
              <a:ahLst/>
              <a:cxnLst/>
              <a:rect l="l" t="t" r="r" b="b"/>
              <a:pathLst>
                <a:path w="635" h="635">
                  <a:moveTo>
                    <a:pt x="444" y="88"/>
                  </a:moveTo>
                  <a:lnTo>
                    <a:pt x="279" y="0"/>
                  </a:lnTo>
                  <a:lnTo>
                    <a:pt x="101" y="76"/>
                  </a:lnTo>
                  <a:lnTo>
                    <a:pt x="0" y="228"/>
                  </a:lnTo>
                </a:path>
              </a:pathLst>
            </a:custGeom>
            <a:ln w="3175">
              <a:solidFill>
                <a:srgbClr val="565658"/>
              </a:solidFill>
            </a:ln>
          </p:spPr>
          <p:txBody>
            <a:bodyPr wrap="square" lIns="0" tIns="0" rIns="0" bIns="0" rtlCol="0"/>
            <a:lstStyle/>
            <a:p/>
          </p:txBody>
        </p:sp>
        <p:sp>
          <p:nvSpPr>
            <p:cNvPr id="3117" name="object 3117" descr=""/>
            <p:cNvSpPr/>
            <p:nvPr/>
          </p:nvSpPr>
          <p:spPr>
            <a:xfrm>
              <a:off x="5668413" y="2422520"/>
              <a:ext cx="1270" cy="635"/>
            </a:xfrm>
            <a:custGeom>
              <a:avLst/>
              <a:gdLst/>
              <a:ahLst/>
              <a:cxnLst/>
              <a:rect l="l" t="t" r="r" b="b"/>
              <a:pathLst>
                <a:path w="1270" h="635">
                  <a:moveTo>
                    <a:pt x="800" y="228"/>
                  </a:moveTo>
                  <a:lnTo>
                    <a:pt x="533" y="152"/>
                  </a:lnTo>
                  <a:lnTo>
                    <a:pt x="266" y="63"/>
                  </a:lnTo>
                  <a:lnTo>
                    <a:pt x="0" y="0"/>
                  </a:lnTo>
                </a:path>
              </a:pathLst>
            </a:custGeom>
            <a:ln w="3175">
              <a:solidFill>
                <a:srgbClr val="565658"/>
              </a:solidFill>
            </a:ln>
          </p:spPr>
          <p:txBody>
            <a:bodyPr wrap="square" lIns="0" tIns="0" rIns="0" bIns="0" rtlCol="0"/>
            <a:lstStyle/>
            <a:p/>
          </p:txBody>
        </p:sp>
        <p:sp>
          <p:nvSpPr>
            <p:cNvPr id="3118" name="object 3118" descr=""/>
            <p:cNvSpPr/>
            <p:nvPr/>
          </p:nvSpPr>
          <p:spPr>
            <a:xfrm>
              <a:off x="5653524" y="2422512"/>
              <a:ext cx="1905" cy="635"/>
            </a:xfrm>
            <a:custGeom>
              <a:avLst/>
              <a:gdLst/>
              <a:ahLst/>
              <a:cxnLst/>
              <a:rect l="l" t="t" r="r" b="b"/>
              <a:pathLst>
                <a:path w="1904" h="635">
                  <a:moveTo>
                    <a:pt x="800" y="0"/>
                  </a:moveTo>
                  <a:lnTo>
                    <a:pt x="990" y="203"/>
                  </a:lnTo>
                  <a:lnTo>
                    <a:pt x="1231" y="317"/>
                  </a:lnTo>
                  <a:lnTo>
                    <a:pt x="1498" y="342"/>
                  </a:lnTo>
                </a:path>
                <a:path w="1904" h="635">
                  <a:moveTo>
                    <a:pt x="800" y="0"/>
                  </a:moveTo>
                  <a:lnTo>
                    <a:pt x="533" y="76"/>
                  </a:lnTo>
                  <a:lnTo>
                    <a:pt x="253" y="165"/>
                  </a:lnTo>
                  <a:lnTo>
                    <a:pt x="0" y="241"/>
                  </a:lnTo>
                </a:path>
              </a:pathLst>
            </a:custGeom>
            <a:ln w="3175">
              <a:solidFill>
                <a:srgbClr val="565658"/>
              </a:solidFill>
            </a:ln>
          </p:spPr>
          <p:txBody>
            <a:bodyPr wrap="square" lIns="0" tIns="0" rIns="0" bIns="0" rtlCol="0"/>
            <a:lstStyle/>
            <a:p/>
          </p:txBody>
        </p:sp>
        <p:sp>
          <p:nvSpPr>
            <p:cNvPr id="3119" name="object 3119" descr=""/>
            <p:cNvSpPr/>
            <p:nvPr/>
          </p:nvSpPr>
          <p:spPr>
            <a:xfrm>
              <a:off x="5653259" y="2422748"/>
              <a:ext cx="635" cy="635"/>
            </a:xfrm>
            <a:custGeom>
              <a:avLst/>
              <a:gdLst/>
              <a:ahLst/>
              <a:cxnLst/>
              <a:rect l="l" t="t" r="r" b="b"/>
              <a:pathLst>
                <a:path w="635" h="635">
                  <a:moveTo>
                    <a:pt x="253" y="0"/>
                  </a:moveTo>
                  <a:lnTo>
                    <a:pt x="76" y="50"/>
                  </a:lnTo>
                  <a:lnTo>
                    <a:pt x="0" y="241"/>
                  </a:lnTo>
                  <a:lnTo>
                    <a:pt x="50" y="406"/>
                  </a:lnTo>
                </a:path>
              </a:pathLst>
            </a:custGeom>
            <a:ln w="3175">
              <a:solidFill>
                <a:srgbClr val="565658"/>
              </a:solidFill>
            </a:ln>
          </p:spPr>
          <p:txBody>
            <a:bodyPr wrap="square" lIns="0" tIns="0" rIns="0" bIns="0" rtlCol="0"/>
            <a:lstStyle/>
            <a:p/>
          </p:txBody>
        </p:sp>
        <p:sp>
          <p:nvSpPr>
            <p:cNvPr id="3120" name="object 3120" descr=""/>
            <p:cNvSpPr/>
            <p:nvPr/>
          </p:nvSpPr>
          <p:spPr>
            <a:xfrm>
              <a:off x="5649810" y="2424100"/>
              <a:ext cx="4445" cy="3810"/>
            </a:xfrm>
            <a:custGeom>
              <a:avLst/>
              <a:gdLst/>
              <a:ahLst/>
              <a:cxnLst/>
              <a:rect l="l" t="t" r="r" b="b"/>
              <a:pathLst>
                <a:path w="4445" h="3810">
                  <a:moveTo>
                    <a:pt x="0" y="1612"/>
                  </a:moveTo>
                  <a:lnTo>
                    <a:pt x="444" y="2679"/>
                  </a:lnTo>
                  <a:lnTo>
                    <a:pt x="1663" y="3200"/>
                  </a:lnTo>
                  <a:lnTo>
                    <a:pt x="2743" y="2755"/>
                  </a:lnTo>
                  <a:lnTo>
                    <a:pt x="3822" y="2311"/>
                  </a:lnTo>
                  <a:lnTo>
                    <a:pt x="4318" y="1066"/>
                  </a:lnTo>
                  <a:lnTo>
                    <a:pt x="3886" y="0"/>
                  </a:lnTo>
                </a:path>
              </a:pathLst>
            </a:custGeom>
            <a:ln w="3175">
              <a:solidFill>
                <a:srgbClr val="565658"/>
              </a:solidFill>
            </a:ln>
          </p:spPr>
          <p:txBody>
            <a:bodyPr wrap="square" lIns="0" tIns="0" rIns="0" bIns="0" rtlCol="0"/>
            <a:lstStyle/>
            <a:p/>
          </p:txBody>
        </p:sp>
        <p:sp>
          <p:nvSpPr>
            <p:cNvPr id="3121" name="object 3121" descr=""/>
            <p:cNvSpPr/>
            <p:nvPr/>
          </p:nvSpPr>
          <p:spPr>
            <a:xfrm>
              <a:off x="5648975" y="2424540"/>
              <a:ext cx="635" cy="635"/>
            </a:xfrm>
            <a:custGeom>
              <a:avLst/>
              <a:gdLst/>
              <a:ahLst/>
              <a:cxnLst/>
              <a:rect l="l" t="t" r="r" b="b"/>
              <a:pathLst>
                <a:path w="635" h="635">
                  <a:moveTo>
                    <a:pt x="444" y="253"/>
                  </a:moveTo>
                  <a:lnTo>
                    <a:pt x="381" y="76"/>
                  </a:lnTo>
                  <a:lnTo>
                    <a:pt x="203" y="0"/>
                  </a:lnTo>
                  <a:lnTo>
                    <a:pt x="25" y="63"/>
                  </a:lnTo>
                </a:path>
              </a:pathLst>
            </a:custGeom>
            <a:ln w="3175">
              <a:solidFill>
                <a:srgbClr val="565658"/>
              </a:solidFill>
            </a:ln>
          </p:spPr>
          <p:txBody>
            <a:bodyPr wrap="square" lIns="0" tIns="0" rIns="0" bIns="0" rtlCol="0"/>
            <a:lstStyle/>
            <a:p/>
          </p:txBody>
        </p:sp>
        <p:sp>
          <p:nvSpPr>
            <p:cNvPr id="3122" name="object 3122" descr=""/>
            <p:cNvSpPr/>
            <p:nvPr/>
          </p:nvSpPr>
          <p:spPr>
            <a:xfrm>
              <a:off x="5648478" y="2424633"/>
              <a:ext cx="635" cy="635"/>
            </a:xfrm>
            <a:custGeom>
              <a:avLst/>
              <a:gdLst/>
              <a:ahLst/>
              <a:cxnLst/>
              <a:rect l="l" t="t" r="r" b="b"/>
              <a:pathLst>
                <a:path w="635" h="635">
                  <a:moveTo>
                    <a:pt x="495" y="0"/>
                  </a:moveTo>
                  <a:lnTo>
                    <a:pt x="317" y="88"/>
                  </a:lnTo>
                  <a:lnTo>
                    <a:pt x="177" y="177"/>
                  </a:lnTo>
                  <a:lnTo>
                    <a:pt x="0" y="266"/>
                  </a:lnTo>
                </a:path>
              </a:pathLst>
            </a:custGeom>
            <a:ln w="3175">
              <a:solidFill>
                <a:srgbClr val="565658"/>
              </a:solidFill>
            </a:ln>
          </p:spPr>
          <p:txBody>
            <a:bodyPr wrap="square" lIns="0" tIns="0" rIns="0" bIns="0" rtlCol="0"/>
            <a:lstStyle/>
            <a:p/>
          </p:txBody>
        </p:sp>
        <p:sp>
          <p:nvSpPr>
            <p:cNvPr id="3123" name="object 3123" descr=""/>
            <p:cNvSpPr/>
            <p:nvPr/>
          </p:nvSpPr>
          <p:spPr>
            <a:xfrm>
              <a:off x="5648402" y="2425324"/>
              <a:ext cx="635" cy="635"/>
            </a:xfrm>
            <a:custGeom>
              <a:avLst/>
              <a:gdLst/>
              <a:ahLst/>
              <a:cxnLst/>
              <a:rect l="l" t="t" r="r" b="b"/>
              <a:pathLst>
                <a:path w="635" h="635">
                  <a:moveTo>
                    <a:pt x="0" y="152"/>
                  </a:moveTo>
                  <a:lnTo>
                    <a:pt x="12" y="0"/>
                  </a:lnTo>
                </a:path>
              </a:pathLst>
            </a:custGeom>
            <a:ln w="3175">
              <a:solidFill>
                <a:srgbClr val="565658"/>
              </a:solidFill>
            </a:ln>
          </p:spPr>
          <p:txBody>
            <a:bodyPr wrap="square" lIns="0" tIns="0" rIns="0" bIns="0" rtlCol="0"/>
            <a:lstStyle/>
            <a:p/>
          </p:txBody>
        </p:sp>
        <p:sp>
          <p:nvSpPr>
            <p:cNvPr id="3124" name="object 3124" descr=""/>
            <p:cNvSpPr/>
            <p:nvPr/>
          </p:nvSpPr>
          <p:spPr>
            <a:xfrm>
              <a:off x="5636332" y="2426890"/>
              <a:ext cx="12065" cy="19050"/>
            </a:xfrm>
            <a:custGeom>
              <a:avLst/>
              <a:gdLst/>
              <a:ahLst/>
              <a:cxnLst/>
              <a:rect l="l" t="t" r="r" b="b"/>
              <a:pathLst>
                <a:path w="12064" h="19050">
                  <a:moveTo>
                    <a:pt x="11518" y="0"/>
                  </a:moveTo>
                  <a:lnTo>
                    <a:pt x="4978" y="4152"/>
                  </a:lnTo>
                  <a:lnTo>
                    <a:pt x="749" y="11074"/>
                  </a:lnTo>
                  <a:lnTo>
                    <a:pt x="0" y="18783"/>
                  </a:lnTo>
                </a:path>
              </a:pathLst>
            </a:custGeom>
            <a:ln w="3175">
              <a:solidFill>
                <a:srgbClr val="565658"/>
              </a:solidFill>
            </a:ln>
          </p:spPr>
          <p:txBody>
            <a:bodyPr wrap="square" lIns="0" tIns="0" rIns="0" bIns="0" rtlCol="0"/>
            <a:lstStyle/>
            <a:p/>
          </p:txBody>
        </p:sp>
        <p:sp>
          <p:nvSpPr>
            <p:cNvPr id="3125" name="object 3125" descr=""/>
            <p:cNvSpPr/>
            <p:nvPr/>
          </p:nvSpPr>
          <p:spPr>
            <a:xfrm>
              <a:off x="5636304" y="2445667"/>
              <a:ext cx="635" cy="635"/>
            </a:xfrm>
            <a:custGeom>
              <a:avLst/>
              <a:gdLst/>
              <a:ahLst/>
              <a:cxnLst/>
              <a:rect l="l" t="t" r="r" b="b"/>
              <a:pathLst>
                <a:path w="635" h="635">
                  <a:moveTo>
                    <a:pt x="12" y="0"/>
                  </a:moveTo>
                  <a:lnTo>
                    <a:pt x="0" y="177"/>
                  </a:lnTo>
                  <a:lnTo>
                    <a:pt x="139" y="330"/>
                  </a:lnTo>
                  <a:lnTo>
                    <a:pt x="292" y="355"/>
                  </a:lnTo>
                </a:path>
              </a:pathLst>
            </a:custGeom>
            <a:ln w="3175">
              <a:solidFill>
                <a:srgbClr val="565658"/>
              </a:solidFill>
            </a:ln>
          </p:spPr>
          <p:txBody>
            <a:bodyPr wrap="square" lIns="0" tIns="0" rIns="0" bIns="0" rtlCol="0"/>
            <a:lstStyle/>
            <a:p/>
          </p:txBody>
        </p:sp>
        <p:sp>
          <p:nvSpPr>
            <p:cNvPr id="3126" name="object 3126" descr=""/>
            <p:cNvSpPr/>
            <p:nvPr/>
          </p:nvSpPr>
          <p:spPr>
            <a:xfrm>
              <a:off x="5639182" y="2446015"/>
              <a:ext cx="2540" cy="4445"/>
            </a:xfrm>
            <a:custGeom>
              <a:avLst/>
              <a:gdLst/>
              <a:ahLst/>
              <a:cxnLst/>
              <a:rect l="l" t="t" r="r" b="b"/>
              <a:pathLst>
                <a:path w="2539" h="4444">
                  <a:moveTo>
                    <a:pt x="0" y="4216"/>
                  </a:moveTo>
                  <a:lnTo>
                    <a:pt x="1168" y="4216"/>
                  </a:lnTo>
                  <a:lnTo>
                    <a:pt x="2108" y="3276"/>
                  </a:lnTo>
                  <a:lnTo>
                    <a:pt x="2108" y="2108"/>
                  </a:lnTo>
                  <a:lnTo>
                    <a:pt x="2108" y="952"/>
                  </a:lnTo>
                  <a:lnTo>
                    <a:pt x="1168" y="0"/>
                  </a:lnTo>
                  <a:lnTo>
                    <a:pt x="0" y="0"/>
                  </a:lnTo>
                </a:path>
              </a:pathLst>
            </a:custGeom>
            <a:ln w="3175">
              <a:solidFill>
                <a:srgbClr val="565658"/>
              </a:solidFill>
            </a:ln>
          </p:spPr>
          <p:txBody>
            <a:bodyPr wrap="square" lIns="0" tIns="0" rIns="0" bIns="0" rtlCol="0"/>
            <a:lstStyle/>
            <a:p/>
          </p:txBody>
        </p:sp>
        <p:sp>
          <p:nvSpPr>
            <p:cNvPr id="3127" name="object 3127" descr=""/>
            <p:cNvSpPr/>
            <p:nvPr/>
          </p:nvSpPr>
          <p:spPr>
            <a:xfrm>
              <a:off x="5659255" y="2468203"/>
              <a:ext cx="4445" cy="2540"/>
            </a:xfrm>
            <a:custGeom>
              <a:avLst/>
              <a:gdLst/>
              <a:ahLst/>
              <a:cxnLst/>
              <a:rect l="l" t="t" r="r" b="b"/>
              <a:pathLst>
                <a:path w="4445" h="2539">
                  <a:moveTo>
                    <a:pt x="4216" y="2108"/>
                  </a:moveTo>
                  <a:lnTo>
                    <a:pt x="4216" y="939"/>
                  </a:lnTo>
                  <a:lnTo>
                    <a:pt x="3276" y="0"/>
                  </a:lnTo>
                  <a:lnTo>
                    <a:pt x="2108" y="0"/>
                  </a:lnTo>
                  <a:lnTo>
                    <a:pt x="952" y="0"/>
                  </a:lnTo>
                  <a:lnTo>
                    <a:pt x="0" y="939"/>
                  </a:lnTo>
                  <a:lnTo>
                    <a:pt x="0" y="2108"/>
                  </a:lnTo>
                </a:path>
              </a:pathLst>
            </a:custGeom>
            <a:ln w="3175">
              <a:solidFill>
                <a:srgbClr val="565658"/>
              </a:solidFill>
            </a:ln>
          </p:spPr>
          <p:txBody>
            <a:bodyPr wrap="square" lIns="0" tIns="0" rIns="0" bIns="0" rtlCol="0"/>
            <a:lstStyle/>
            <a:p/>
          </p:txBody>
        </p:sp>
        <p:sp>
          <p:nvSpPr>
            <p:cNvPr id="3128" name="object 3128" descr=""/>
            <p:cNvSpPr/>
            <p:nvPr/>
          </p:nvSpPr>
          <p:spPr>
            <a:xfrm>
              <a:off x="5663472" y="2472841"/>
              <a:ext cx="635" cy="635"/>
            </a:xfrm>
            <a:custGeom>
              <a:avLst/>
              <a:gdLst/>
              <a:ahLst/>
              <a:cxnLst/>
              <a:rect l="l" t="t" r="r" b="b"/>
              <a:pathLst>
                <a:path w="635" h="635">
                  <a:moveTo>
                    <a:pt x="0" y="0"/>
                  </a:moveTo>
                  <a:lnTo>
                    <a:pt x="0" y="190"/>
                  </a:lnTo>
                  <a:lnTo>
                    <a:pt x="152" y="317"/>
                  </a:lnTo>
                  <a:lnTo>
                    <a:pt x="317" y="317"/>
                  </a:lnTo>
                </a:path>
              </a:pathLst>
            </a:custGeom>
            <a:ln w="3175">
              <a:solidFill>
                <a:srgbClr val="565658"/>
              </a:solidFill>
            </a:ln>
          </p:spPr>
          <p:txBody>
            <a:bodyPr wrap="square" lIns="0" tIns="0" rIns="0" bIns="0" rtlCol="0"/>
            <a:lstStyle/>
            <a:p/>
          </p:txBody>
        </p:sp>
        <p:sp>
          <p:nvSpPr>
            <p:cNvPr id="3129" name="object 3129" descr=""/>
            <p:cNvSpPr/>
            <p:nvPr/>
          </p:nvSpPr>
          <p:spPr>
            <a:xfrm>
              <a:off x="5663825" y="2450583"/>
              <a:ext cx="22860" cy="22860"/>
            </a:xfrm>
            <a:custGeom>
              <a:avLst/>
              <a:gdLst/>
              <a:ahLst/>
              <a:cxnLst/>
              <a:rect l="l" t="t" r="r" b="b"/>
              <a:pathLst>
                <a:path w="22860" h="22860">
                  <a:moveTo>
                    <a:pt x="0" y="22580"/>
                  </a:moveTo>
                  <a:lnTo>
                    <a:pt x="8405" y="20240"/>
                  </a:lnTo>
                  <a:lnTo>
                    <a:pt x="15335" y="15333"/>
                  </a:lnTo>
                  <a:lnTo>
                    <a:pt x="20245" y="8405"/>
                  </a:lnTo>
                  <a:lnTo>
                    <a:pt x="22593" y="0"/>
                  </a:lnTo>
                </a:path>
              </a:pathLst>
            </a:custGeom>
            <a:ln w="3175">
              <a:solidFill>
                <a:srgbClr val="565658"/>
              </a:solidFill>
            </a:ln>
          </p:spPr>
          <p:txBody>
            <a:bodyPr wrap="square" lIns="0" tIns="0" rIns="0" bIns="0" rtlCol="0"/>
            <a:lstStyle/>
            <a:p/>
          </p:txBody>
        </p:sp>
        <p:sp>
          <p:nvSpPr>
            <p:cNvPr id="3130" name="object 3130" descr=""/>
            <p:cNvSpPr/>
            <p:nvPr/>
          </p:nvSpPr>
          <p:spPr>
            <a:xfrm>
              <a:off x="5686085" y="2450236"/>
              <a:ext cx="635" cy="635"/>
            </a:xfrm>
            <a:custGeom>
              <a:avLst/>
              <a:gdLst/>
              <a:ahLst/>
              <a:cxnLst/>
              <a:rect l="l" t="t" r="r" b="b"/>
              <a:pathLst>
                <a:path w="635" h="635">
                  <a:moveTo>
                    <a:pt x="330" y="342"/>
                  </a:moveTo>
                  <a:lnTo>
                    <a:pt x="342" y="152"/>
                  </a:lnTo>
                  <a:lnTo>
                    <a:pt x="203" y="0"/>
                  </a:lnTo>
                  <a:lnTo>
                    <a:pt x="38" y="0"/>
                  </a:lnTo>
                </a:path>
              </a:pathLst>
            </a:custGeom>
            <a:ln w="3175">
              <a:solidFill>
                <a:srgbClr val="565658"/>
              </a:solidFill>
            </a:ln>
          </p:spPr>
          <p:txBody>
            <a:bodyPr wrap="square" lIns="0" tIns="0" rIns="0" bIns="0" rtlCol="0"/>
            <a:lstStyle/>
            <a:p/>
          </p:txBody>
        </p:sp>
        <p:sp>
          <p:nvSpPr>
            <p:cNvPr id="3131" name="object 3131" descr=""/>
            <p:cNvSpPr/>
            <p:nvPr/>
          </p:nvSpPr>
          <p:spPr>
            <a:xfrm>
              <a:off x="5681449" y="2446015"/>
              <a:ext cx="2540" cy="4445"/>
            </a:xfrm>
            <a:custGeom>
              <a:avLst/>
              <a:gdLst/>
              <a:ahLst/>
              <a:cxnLst/>
              <a:rect l="l" t="t" r="r" b="b"/>
              <a:pathLst>
                <a:path w="2539" h="4444">
                  <a:moveTo>
                    <a:pt x="2108" y="0"/>
                  </a:moveTo>
                  <a:lnTo>
                    <a:pt x="927" y="0"/>
                  </a:lnTo>
                  <a:lnTo>
                    <a:pt x="0" y="939"/>
                  </a:lnTo>
                  <a:lnTo>
                    <a:pt x="0" y="2108"/>
                  </a:lnTo>
                  <a:lnTo>
                    <a:pt x="0" y="3276"/>
                  </a:lnTo>
                  <a:lnTo>
                    <a:pt x="927" y="4216"/>
                  </a:lnTo>
                  <a:lnTo>
                    <a:pt x="2108" y="4216"/>
                  </a:lnTo>
                </a:path>
              </a:pathLst>
            </a:custGeom>
            <a:ln w="3175">
              <a:solidFill>
                <a:srgbClr val="565658"/>
              </a:solidFill>
            </a:ln>
          </p:spPr>
          <p:txBody>
            <a:bodyPr wrap="square" lIns="0" tIns="0" rIns="0" bIns="0" rtlCol="0"/>
            <a:lstStyle/>
            <a:p/>
          </p:txBody>
        </p:sp>
        <p:sp>
          <p:nvSpPr>
            <p:cNvPr id="3132" name="object 3132" descr=""/>
            <p:cNvSpPr/>
            <p:nvPr/>
          </p:nvSpPr>
          <p:spPr>
            <a:xfrm>
              <a:off x="5686087" y="2445659"/>
              <a:ext cx="635" cy="635"/>
            </a:xfrm>
            <a:custGeom>
              <a:avLst/>
              <a:gdLst/>
              <a:ahLst/>
              <a:cxnLst/>
              <a:rect l="l" t="t" r="r" b="b"/>
              <a:pathLst>
                <a:path w="635" h="635">
                  <a:moveTo>
                    <a:pt x="0" y="355"/>
                  </a:moveTo>
                  <a:lnTo>
                    <a:pt x="190" y="355"/>
                  </a:lnTo>
                  <a:lnTo>
                    <a:pt x="317" y="215"/>
                  </a:lnTo>
                  <a:lnTo>
                    <a:pt x="317" y="38"/>
                  </a:lnTo>
                </a:path>
              </a:pathLst>
            </a:custGeom>
            <a:ln w="3175">
              <a:solidFill>
                <a:srgbClr val="565658"/>
              </a:solidFill>
            </a:ln>
          </p:spPr>
          <p:txBody>
            <a:bodyPr wrap="square" lIns="0" tIns="0" rIns="0" bIns="0" rtlCol="0"/>
            <a:lstStyle/>
            <a:p/>
          </p:txBody>
        </p:sp>
        <p:sp>
          <p:nvSpPr>
            <p:cNvPr id="3133" name="object 3133" descr=""/>
            <p:cNvSpPr/>
            <p:nvPr/>
          </p:nvSpPr>
          <p:spPr>
            <a:xfrm>
              <a:off x="5674910" y="2426883"/>
              <a:ext cx="12065" cy="19050"/>
            </a:xfrm>
            <a:custGeom>
              <a:avLst/>
              <a:gdLst/>
              <a:ahLst/>
              <a:cxnLst/>
              <a:rect l="l" t="t" r="r" b="b"/>
              <a:pathLst>
                <a:path w="12064" h="19050">
                  <a:moveTo>
                    <a:pt x="11506" y="18783"/>
                  </a:moveTo>
                  <a:lnTo>
                    <a:pt x="10756" y="11087"/>
                  </a:lnTo>
                  <a:lnTo>
                    <a:pt x="6502" y="4165"/>
                  </a:lnTo>
                  <a:lnTo>
                    <a:pt x="0" y="0"/>
                  </a:lnTo>
                </a:path>
              </a:pathLst>
            </a:custGeom>
            <a:ln w="3175">
              <a:solidFill>
                <a:srgbClr val="565658"/>
              </a:solidFill>
            </a:ln>
          </p:spPr>
          <p:txBody>
            <a:bodyPr wrap="square" lIns="0" tIns="0" rIns="0" bIns="0" rtlCol="0"/>
            <a:lstStyle/>
            <a:p/>
          </p:txBody>
        </p:sp>
        <p:sp>
          <p:nvSpPr>
            <p:cNvPr id="3134" name="object 3134" descr=""/>
            <p:cNvSpPr/>
            <p:nvPr/>
          </p:nvSpPr>
          <p:spPr>
            <a:xfrm>
              <a:off x="5674177" y="2425476"/>
              <a:ext cx="1270" cy="1905"/>
            </a:xfrm>
            <a:custGeom>
              <a:avLst/>
              <a:gdLst/>
              <a:ahLst/>
              <a:cxnLst/>
              <a:rect l="l" t="t" r="r" b="b"/>
              <a:pathLst>
                <a:path w="1270" h="1905">
                  <a:moveTo>
                    <a:pt x="152" y="0"/>
                  </a:moveTo>
                  <a:lnTo>
                    <a:pt x="0" y="546"/>
                  </a:lnTo>
                  <a:lnTo>
                    <a:pt x="228" y="1130"/>
                  </a:lnTo>
                  <a:lnTo>
                    <a:pt x="711" y="1422"/>
                  </a:lnTo>
                </a:path>
              </a:pathLst>
            </a:custGeom>
            <a:ln w="3175">
              <a:solidFill>
                <a:srgbClr val="565658"/>
              </a:solidFill>
            </a:ln>
          </p:spPr>
          <p:txBody>
            <a:bodyPr wrap="square" lIns="0" tIns="0" rIns="0" bIns="0" rtlCol="0"/>
            <a:lstStyle/>
            <a:p/>
          </p:txBody>
        </p:sp>
        <p:sp>
          <p:nvSpPr>
            <p:cNvPr id="3135" name="object 3135" descr=""/>
            <p:cNvSpPr/>
            <p:nvPr/>
          </p:nvSpPr>
          <p:spPr>
            <a:xfrm>
              <a:off x="5648408" y="2420937"/>
              <a:ext cx="1270" cy="635"/>
            </a:xfrm>
            <a:custGeom>
              <a:avLst/>
              <a:gdLst/>
              <a:ahLst/>
              <a:cxnLst/>
              <a:rect l="l" t="t" r="r" b="b"/>
              <a:pathLst>
                <a:path w="1270" h="635">
                  <a:moveTo>
                    <a:pt x="0" y="0"/>
                  </a:moveTo>
                  <a:lnTo>
                    <a:pt x="0" y="254"/>
                  </a:lnTo>
                  <a:lnTo>
                    <a:pt x="203" y="457"/>
                  </a:lnTo>
                  <a:lnTo>
                    <a:pt x="457" y="457"/>
                  </a:lnTo>
                  <a:lnTo>
                    <a:pt x="647" y="406"/>
                  </a:lnTo>
                </a:path>
              </a:pathLst>
            </a:custGeom>
            <a:ln w="3175">
              <a:solidFill>
                <a:srgbClr val="565658"/>
              </a:solidFill>
            </a:ln>
          </p:spPr>
          <p:txBody>
            <a:bodyPr wrap="square" lIns="0" tIns="0" rIns="0" bIns="0" rtlCol="0"/>
            <a:lstStyle/>
            <a:p/>
          </p:txBody>
        </p:sp>
        <p:sp>
          <p:nvSpPr>
            <p:cNvPr id="3136" name="object 3136" descr=""/>
            <p:cNvSpPr/>
            <p:nvPr/>
          </p:nvSpPr>
          <p:spPr>
            <a:xfrm>
              <a:off x="5649060" y="2420279"/>
              <a:ext cx="3175" cy="1270"/>
            </a:xfrm>
            <a:custGeom>
              <a:avLst/>
              <a:gdLst/>
              <a:ahLst/>
              <a:cxnLst/>
              <a:rect l="l" t="t" r="r" b="b"/>
              <a:pathLst>
                <a:path w="3175" h="1269">
                  <a:moveTo>
                    <a:pt x="2641" y="0"/>
                  </a:moveTo>
                  <a:lnTo>
                    <a:pt x="1739" y="304"/>
                  </a:lnTo>
                  <a:lnTo>
                    <a:pt x="863" y="673"/>
                  </a:lnTo>
                  <a:lnTo>
                    <a:pt x="0" y="1066"/>
                  </a:lnTo>
                </a:path>
              </a:pathLst>
            </a:custGeom>
            <a:ln w="3175">
              <a:solidFill>
                <a:srgbClr val="565658"/>
              </a:solidFill>
            </a:ln>
          </p:spPr>
          <p:txBody>
            <a:bodyPr wrap="square" lIns="0" tIns="0" rIns="0" bIns="0" rtlCol="0"/>
            <a:lstStyle/>
            <a:p/>
          </p:txBody>
        </p:sp>
        <p:sp>
          <p:nvSpPr>
            <p:cNvPr id="3137" name="object 3137" descr=""/>
            <p:cNvSpPr/>
            <p:nvPr/>
          </p:nvSpPr>
          <p:spPr>
            <a:xfrm>
              <a:off x="5651690" y="2420160"/>
              <a:ext cx="1270" cy="635"/>
            </a:xfrm>
            <a:custGeom>
              <a:avLst/>
              <a:gdLst/>
              <a:ahLst/>
              <a:cxnLst/>
              <a:rect l="l" t="t" r="r" b="b"/>
              <a:pathLst>
                <a:path w="1270" h="635">
                  <a:moveTo>
                    <a:pt x="1015" y="355"/>
                  </a:moveTo>
                  <a:lnTo>
                    <a:pt x="749" y="88"/>
                  </a:lnTo>
                  <a:lnTo>
                    <a:pt x="355" y="0"/>
                  </a:lnTo>
                  <a:lnTo>
                    <a:pt x="0" y="114"/>
                  </a:lnTo>
                </a:path>
              </a:pathLst>
            </a:custGeom>
            <a:ln w="3175">
              <a:solidFill>
                <a:srgbClr val="565658"/>
              </a:solidFill>
            </a:ln>
          </p:spPr>
          <p:txBody>
            <a:bodyPr wrap="square" lIns="0" tIns="0" rIns="0" bIns="0" rtlCol="0"/>
            <a:lstStyle/>
            <a:p/>
          </p:txBody>
        </p:sp>
        <p:sp>
          <p:nvSpPr>
            <p:cNvPr id="3138" name="object 3138" descr=""/>
            <p:cNvSpPr/>
            <p:nvPr/>
          </p:nvSpPr>
          <p:spPr>
            <a:xfrm>
              <a:off x="5654442" y="2422252"/>
              <a:ext cx="1270" cy="635"/>
            </a:xfrm>
            <a:custGeom>
              <a:avLst/>
              <a:gdLst/>
              <a:ahLst/>
              <a:cxnLst/>
              <a:rect l="l" t="t" r="r" b="b"/>
              <a:pathLst>
                <a:path w="1270" h="635">
                  <a:moveTo>
                    <a:pt x="0" y="0"/>
                  </a:moveTo>
                  <a:lnTo>
                    <a:pt x="190" y="190"/>
                  </a:lnTo>
                  <a:lnTo>
                    <a:pt x="419" y="279"/>
                  </a:lnTo>
                  <a:lnTo>
                    <a:pt x="685" y="279"/>
                  </a:lnTo>
                </a:path>
              </a:pathLst>
            </a:custGeom>
            <a:ln w="3175">
              <a:solidFill>
                <a:srgbClr val="565658"/>
              </a:solidFill>
            </a:ln>
          </p:spPr>
          <p:txBody>
            <a:bodyPr wrap="square" lIns="0" tIns="0" rIns="0" bIns="0" rtlCol="0"/>
            <a:lstStyle/>
            <a:p/>
          </p:txBody>
        </p:sp>
        <p:sp>
          <p:nvSpPr>
            <p:cNvPr id="3139" name="object 3139" descr=""/>
            <p:cNvSpPr/>
            <p:nvPr/>
          </p:nvSpPr>
          <p:spPr>
            <a:xfrm>
              <a:off x="5667602" y="2422271"/>
              <a:ext cx="1270" cy="635"/>
            </a:xfrm>
            <a:custGeom>
              <a:avLst/>
              <a:gdLst/>
              <a:ahLst/>
              <a:cxnLst/>
              <a:rect l="l" t="t" r="r" b="b"/>
              <a:pathLst>
                <a:path w="1270" h="635">
                  <a:moveTo>
                    <a:pt x="0" y="266"/>
                  </a:moveTo>
                  <a:lnTo>
                    <a:pt x="254" y="266"/>
                  </a:lnTo>
                  <a:lnTo>
                    <a:pt x="508" y="165"/>
                  </a:lnTo>
                  <a:lnTo>
                    <a:pt x="685" y="0"/>
                  </a:lnTo>
                </a:path>
              </a:pathLst>
            </a:custGeom>
            <a:ln w="3175">
              <a:solidFill>
                <a:srgbClr val="565658"/>
              </a:solidFill>
            </a:ln>
          </p:spPr>
          <p:txBody>
            <a:bodyPr wrap="square" lIns="0" tIns="0" rIns="0" bIns="0" rtlCol="0"/>
            <a:lstStyle/>
            <a:p/>
          </p:txBody>
        </p:sp>
        <p:sp>
          <p:nvSpPr>
            <p:cNvPr id="3140" name="object 3140" descr=""/>
            <p:cNvSpPr/>
            <p:nvPr/>
          </p:nvSpPr>
          <p:spPr>
            <a:xfrm>
              <a:off x="5670028" y="2420152"/>
              <a:ext cx="1270" cy="635"/>
            </a:xfrm>
            <a:custGeom>
              <a:avLst/>
              <a:gdLst/>
              <a:ahLst/>
              <a:cxnLst/>
              <a:rect l="l" t="t" r="r" b="b"/>
              <a:pathLst>
                <a:path w="1270" h="635">
                  <a:moveTo>
                    <a:pt x="1003" y="126"/>
                  </a:moveTo>
                  <a:lnTo>
                    <a:pt x="660" y="0"/>
                  </a:lnTo>
                  <a:lnTo>
                    <a:pt x="279" y="88"/>
                  </a:lnTo>
                  <a:lnTo>
                    <a:pt x="0" y="368"/>
                  </a:lnTo>
                </a:path>
              </a:pathLst>
            </a:custGeom>
            <a:ln w="3175">
              <a:solidFill>
                <a:srgbClr val="565658"/>
              </a:solidFill>
            </a:ln>
          </p:spPr>
          <p:txBody>
            <a:bodyPr wrap="square" lIns="0" tIns="0" rIns="0" bIns="0" rtlCol="0"/>
            <a:lstStyle/>
            <a:p/>
          </p:txBody>
        </p:sp>
        <p:sp>
          <p:nvSpPr>
            <p:cNvPr id="3141" name="object 3141" descr=""/>
            <p:cNvSpPr/>
            <p:nvPr/>
          </p:nvSpPr>
          <p:spPr>
            <a:xfrm>
              <a:off x="5671031" y="2420279"/>
              <a:ext cx="3810" cy="1270"/>
            </a:xfrm>
            <a:custGeom>
              <a:avLst/>
              <a:gdLst/>
              <a:ahLst/>
              <a:cxnLst/>
              <a:rect l="l" t="t" r="r" b="b"/>
              <a:pathLst>
                <a:path w="3810" h="1269">
                  <a:moveTo>
                    <a:pt x="2641" y="1066"/>
                  </a:moveTo>
                  <a:lnTo>
                    <a:pt x="1778" y="660"/>
                  </a:lnTo>
                  <a:lnTo>
                    <a:pt x="901" y="304"/>
                  </a:lnTo>
                  <a:lnTo>
                    <a:pt x="0" y="0"/>
                  </a:lnTo>
                </a:path>
                <a:path w="3810" h="1269">
                  <a:moveTo>
                    <a:pt x="2641" y="1066"/>
                  </a:moveTo>
                  <a:lnTo>
                    <a:pt x="2882" y="1168"/>
                  </a:lnTo>
                  <a:lnTo>
                    <a:pt x="3162" y="1066"/>
                  </a:lnTo>
                  <a:lnTo>
                    <a:pt x="3238" y="838"/>
                  </a:lnTo>
                  <a:lnTo>
                    <a:pt x="3289" y="647"/>
                  </a:lnTo>
                </a:path>
              </a:pathLst>
            </a:custGeom>
            <a:ln w="3175">
              <a:solidFill>
                <a:srgbClr val="565658"/>
              </a:solidFill>
            </a:ln>
          </p:spPr>
          <p:txBody>
            <a:bodyPr wrap="square" lIns="0" tIns="0" rIns="0" bIns="0" rtlCol="0"/>
            <a:lstStyle/>
            <a:p/>
          </p:txBody>
        </p:sp>
        <p:sp>
          <p:nvSpPr>
            <p:cNvPr id="3142" name="object 3142" descr=""/>
            <p:cNvSpPr/>
            <p:nvPr/>
          </p:nvSpPr>
          <p:spPr>
            <a:xfrm>
              <a:off x="5774857" y="2650816"/>
              <a:ext cx="3175" cy="8890"/>
            </a:xfrm>
            <a:custGeom>
              <a:avLst/>
              <a:gdLst/>
              <a:ahLst/>
              <a:cxnLst/>
              <a:rect l="l" t="t" r="r" b="b"/>
              <a:pathLst>
                <a:path w="3175" h="8889">
                  <a:moveTo>
                    <a:pt x="0" y="8407"/>
                  </a:moveTo>
                  <a:lnTo>
                    <a:pt x="2006" y="6057"/>
                  </a:lnTo>
                  <a:lnTo>
                    <a:pt x="3098" y="3073"/>
                  </a:lnTo>
                  <a:lnTo>
                    <a:pt x="3098" y="0"/>
                  </a:lnTo>
                </a:path>
              </a:pathLst>
            </a:custGeom>
            <a:ln w="3175">
              <a:solidFill>
                <a:srgbClr val="565658"/>
              </a:solidFill>
            </a:ln>
          </p:spPr>
          <p:txBody>
            <a:bodyPr wrap="square" lIns="0" tIns="0" rIns="0" bIns="0" rtlCol="0"/>
            <a:lstStyle/>
            <a:p/>
          </p:txBody>
        </p:sp>
        <p:sp>
          <p:nvSpPr>
            <p:cNvPr id="3143" name="object 3143" descr=""/>
            <p:cNvSpPr/>
            <p:nvPr/>
          </p:nvSpPr>
          <p:spPr>
            <a:xfrm>
              <a:off x="5757556" y="2661084"/>
              <a:ext cx="15875" cy="3810"/>
            </a:xfrm>
            <a:custGeom>
              <a:avLst/>
              <a:gdLst/>
              <a:ahLst/>
              <a:cxnLst/>
              <a:rect l="l" t="t" r="r" b="b"/>
              <a:pathLst>
                <a:path w="15875" h="3810">
                  <a:moveTo>
                    <a:pt x="0" y="0"/>
                  </a:moveTo>
                  <a:lnTo>
                    <a:pt x="4610" y="3454"/>
                  </a:lnTo>
                  <a:lnTo>
                    <a:pt x="10947" y="3454"/>
                  </a:lnTo>
                  <a:lnTo>
                    <a:pt x="15557" y="0"/>
                  </a:lnTo>
                </a:path>
              </a:pathLst>
            </a:custGeom>
            <a:ln w="3175">
              <a:solidFill>
                <a:srgbClr val="565658"/>
              </a:solidFill>
            </a:ln>
          </p:spPr>
          <p:txBody>
            <a:bodyPr wrap="square" lIns="0" tIns="0" rIns="0" bIns="0" rtlCol="0"/>
            <a:lstStyle/>
            <a:p/>
          </p:txBody>
        </p:sp>
        <p:sp>
          <p:nvSpPr>
            <p:cNvPr id="3144" name="object 3144" descr=""/>
            <p:cNvSpPr/>
            <p:nvPr/>
          </p:nvSpPr>
          <p:spPr>
            <a:xfrm>
              <a:off x="5752056" y="2650802"/>
              <a:ext cx="3175" cy="8890"/>
            </a:xfrm>
            <a:custGeom>
              <a:avLst/>
              <a:gdLst/>
              <a:ahLst/>
              <a:cxnLst/>
              <a:rect l="l" t="t" r="r" b="b"/>
              <a:pathLst>
                <a:path w="3175" h="8889">
                  <a:moveTo>
                    <a:pt x="0" y="0"/>
                  </a:moveTo>
                  <a:lnTo>
                    <a:pt x="0" y="3098"/>
                  </a:lnTo>
                  <a:lnTo>
                    <a:pt x="1104" y="6083"/>
                  </a:lnTo>
                  <a:lnTo>
                    <a:pt x="3098" y="8420"/>
                  </a:lnTo>
                </a:path>
              </a:pathLst>
            </a:custGeom>
            <a:ln w="3175">
              <a:solidFill>
                <a:srgbClr val="565658"/>
              </a:solidFill>
            </a:ln>
          </p:spPr>
          <p:txBody>
            <a:bodyPr wrap="square" lIns="0" tIns="0" rIns="0" bIns="0" rtlCol="0"/>
            <a:lstStyle/>
            <a:p/>
          </p:txBody>
        </p:sp>
        <p:sp>
          <p:nvSpPr>
            <p:cNvPr id="3145" name="object 3145" descr=""/>
            <p:cNvSpPr/>
            <p:nvPr/>
          </p:nvSpPr>
          <p:spPr>
            <a:xfrm>
              <a:off x="5752545" y="2656221"/>
              <a:ext cx="23495" cy="10795"/>
            </a:xfrm>
            <a:custGeom>
              <a:avLst/>
              <a:gdLst/>
              <a:ahLst/>
              <a:cxnLst/>
              <a:rect l="l" t="t" r="r" b="b"/>
              <a:pathLst>
                <a:path w="23495" h="10794">
                  <a:moveTo>
                    <a:pt x="0" y="0"/>
                  </a:moveTo>
                  <a:lnTo>
                    <a:pt x="3035" y="7073"/>
                  </a:lnTo>
                  <a:lnTo>
                    <a:pt x="11226" y="10325"/>
                  </a:lnTo>
                  <a:lnTo>
                    <a:pt x="18288" y="7289"/>
                  </a:lnTo>
                  <a:lnTo>
                    <a:pt x="20218" y="6477"/>
                  </a:lnTo>
                  <a:lnTo>
                    <a:pt x="21920" y="5219"/>
                  </a:lnTo>
                  <a:lnTo>
                    <a:pt x="23291" y="3632"/>
                  </a:lnTo>
                </a:path>
              </a:pathLst>
            </a:custGeom>
            <a:ln w="3175">
              <a:solidFill>
                <a:srgbClr val="565658"/>
              </a:solidFill>
            </a:ln>
          </p:spPr>
          <p:txBody>
            <a:bodyPr wrap="square" lIns="0" tIns="0" rIns="0" bIns="0" rtlCol="0"/>
            <a:lstStyle/>
            <a:p/>
          </p:txBody>
        </p:sp>
        <p:sp>
          <p:nvSpPr>
            <p:cNvPr id="3146" name="object 3146" descr=""/>
            <p:cNvSpPr/>
            <p:nvPr/>
          </p:nvSpPr>
          <p:spPr>
            <a:xfrm>
              <a:off x="5755295" y="2640210"/>
              <a:ext cx="6985" cy="4445"/>
            </a:xfrm>
            <a:custGeom>
              <a:avLst/>
              <a:gdLst/>
              <a:ahLst/>
              <a:cxnLst/>
              <a:rect l="l" t="t" r="r" b="b"/>
              <a:pathLst>
                <a:path w="6985" h="4444">
                  <a:moveTo>
                    <a:pt x="6476" y="0"/>
                  </a:moveTo>
                  <a:lnTo>
                    <a:pt x="3962" y="660"/>
                  </a:lnTo>
                  <a:lnTo>
                    <a:pt x="1714" y="2032"/>
                  </a:lnTo>
                  <a:lnTo>
                    <a:pt x="0" y="3962"/>
                  </a:lnTo>
                </a:path>
              </a:pathLst>
            </a:custGeom>
            <a:ln w="3175">
              <a:solidFill>
                <a:srgbClr val="565658"/>
              </a:solidFill>
            </a:ln>
          </p:spPr>
          <p:txBody>
            <a:bodyPr wrap="square" lIns="0" tIns="0" rIns="0" bIns="0" rtlCol="0"/>
            <a:lstStyle/>
            <a:p/>
          </p:txBody>
        </p:sp>
        <p:sp>
          <p:nvSpPr>
            <p:cNvPr id="3147" name="object 3147" descr=""/>
            <p:cNvSpPr/>
            <p:nvPr/>
          </p:nvSpPr>
          <p:spPr>
            <a:xfrm>
              <a:off x="5774857" y="2652750"/>
              <a:ext cx="3175" cy="8890"/>
            </a:xfrm>
            <a:custGeom>
              <a:avLst/>
              <a:gdLst/>
              <a:ahLst/>
              <a:cxnLst/>
              <a:rect l="l" t="t" r="r" b="b"/>
              <a:pathLst>
                <a:path w="3175" h="8889">
                  <a:moveTo>
                    <a:pt x="0" y="8420"/>
                  </a:moveTo>
                  <a:lnTo>
                    <a:pt x="2006" y="6070"/>
                  </a:lnTo>
                  <a:lnTo>
                    <a:pt x="3098" y="3086"/>
                  </a:lnTo>
                  <a:lnTo>
                    <a:pt x="3098" y="0"/>
                  </a:lnTo>
                </a:path>
              </a:pathLst>
            </a:custGeom>
            <a:ln w="3175">
              <a:solidFill>
                <a:srgbClr val="565658"/>
              </a:solidFill>
            </a:ln>
          </p:spPr>
          <p:txBody>
            <a:bodyPr wrap="square" lIns="0" tIns="0" rIns="0" bIns="0" rtlCol="0"/>
            <a:lstStyle/>
            <a:p/>
          </p:txBody>
        </p:sp>
        <p:sp>
          <p:nvSpPr>
            <p:cNvPr id="3148" name="object 3148" descr=""/>
            <p:cNvSpPr/>
            <p:nvPr/>
          </p:nvSpPr>
          <p:spPr>
            <a:xfrm>
              <a:off x="5757556" y="2663031"/>
              <a:ext cx="15875" cy="3810"/>
            </a:xfrm>
            <a:custGeom>
              <a:avLst/>
              <a:gdLst/>
              <a:ahLst/>
              <a:cxnLst/>
              <a:rect l="l" t="t" r="r" b="b"/>
              <a:pathLst>
                <a:path w="15875" h="3810">
                  <a:moveTo>
                    <a:pt x="0" y="0"/>
                  </a:moveTo>
                  <a:lnTo>
                    <a:pt x="4610" y="3454"/>
                  </a:lnTo>
                  <a:lnTo>
                    <a:pt x="10947" y="3454"/>
                  </a:lnTo>
                  <a:lnTo>
                    <a:pt x="15557" y="0"/>
                  </a:lnTo>
                </a:path>
              </a:pathLst>
            </a:custGeom>
            <a:ln w="3175">
              <a:solidFill>
                <a:srgbClr val="565658"/>
              </a:solidFill>
            </a:ln>
          </p:spPr>
          <p:txBody>
            <a:bodyPr wrap="square" lIns="0" tIns="0" rIns="0" bIns="0" rtlCol="0"/>
            <a:lstStyle/>
            <a:p/>
          </p:txBody>
        </p:sp>
        <p:sp>
          <p:nvSpPr>
            <p:cNvPr id="3149" name="object 3149" descr=""/>
            <p:cNvSpPr/>
            <p:nvPr/>
          </p:nvSpPr>
          <p:spPr>
            <a:xfrm>
              <a:off x="5752056" y="2652749"/>
              <a:ext cx="3175" cy="8890"/>
            </a:xfrm>
            <a:custGeom>
              <a:avLst/>
              <a:gdLst/>
              <a:ahLst/>
              <a:cxnLst/>
              <a:rect l="l" t="t" r="r" b="b"/>
              <a:pathLst>
                <a:path w="3175" h="8889">
                  <a:moveTo>
                    <a:pt x="0" y="0"/>
                  </a:moveTo>
                  <a:lnTo>
                    <a:pt x="0" y="3086"/>
                  </a:lnTo>
                  <a:lnTo>
                    <a:pt x="1104" y="6083"/>
                  </a:lnTo>
                  <a:lnTo>
                    <a:pt x="3098" y="8420"/>
                  </a:lnTo>
                </a:path>
              </a:pathLst>
            </a:custGeom>
            <a:ln w="3175">
              <a:solidFill>
                <a:srgbClr val="565658"/>
              </a:solidFill>
            </a:ln>
          </p:spPr>
          <p:txBody>
            <a:bodyPr wrap="square" lIns="0" tIns="0" rIns="0" bIns="0" rtlCol="0"/>
            <a:lstStyle/>
            <a:p/>
          </p:txBody>
        </p:sp>
        <p:sp>
          <p:nvSpPr>
            <p:cNvPr id="3150" name="object 3150" descr=""/>
            <p:cNvSpPr/>
            <p:nvPr/>
          </p:nvSpPr>
          <p:spPr>
            <a:xfrm>
              <a:off x="5768249" y="2640217"/>
              <a:ext cx="6985" cy="4445"/>
            </a:xfrm>
            <a:custGeom>
              <a:avLst/>
              <a:gdLst/>
              <a:ahLst/>
              <a:cxnLst/>
              <a:rect l="l" t="t" r="r" b="b"/>
              <a:pathLst>
                <a:path w="6985" h="4444">
                  <a:moveTo>
                    <a:pt x="6476" y="3962"/>
                  </a:moveTo>
                  <a:lnTo>
                    <a:pt x="4775" y="2032"/>
                  </a:lnTo>
                  <a:lnTo>
                    <a:pt x="2501" y="635"/>
                  </a:lnTo>
                  <a:lnTo>
                    <a:pt x="0" y="0"/>
                  </a:lnTo>
                </a:path>
              </a:pathLst>
            </a:custGeom>
            <a:ln w="3175">
              <a:solidFill>
                <a:srgbClr val="565658"/>
              </a:solidFill>
            </a:ln>
          </p:spPr>
          <p:txBody>
            <a:bodyPr wrap="square" lIns="0" tIns="0" rIns="0" bIns="0" rtlCol="0"/>
            <a:lstStyle/>
            <a:p/>
          </p:txBody>
        </p:sp>
        <p:sp>
          <p:nvSpPr>
            <p:cNvPr id="3151" name="object 3151" descr=""/>
            <p:cNvSpPr/>
            <p:nvPr/>
          </p:nvSpPr>
          <p:spPr>
            <a:xfrm>
              <a:off x="5751074" y="2638830"/>
              <a:ext cx="27940" cy="13970"/>
            </a:xfrm>
            <a:custGeom>
              <a:avLst/>
              <a:gdLst/>
              <a:ahLst/>
              <a:cxnLst/>
              <a:rect l="l" t="t" r="r" b="b"/>
              <a:pathLst>
                <a:path w="27939" h="13969">
                  <a:moveTo>
                    <a:pt x="27863" y="13919"/>
                  </a:moveTo>
                  <a:lnTo>
                    <a:pt x="27863" y="6235"/>
                  </a:lnTo>
                  <a:lnTo>
                    <a:pt x="21628" y="0"/>
                  </a:lnTo>
                  <a:lnTo>
                    <a:pt x="13931" y="0"/>
                  </a:lnTo>
                  <a:lnTo>
                    <a:pt x="6235" y="0"/>
                  </a:lnTo>
                  <a:lnTo>
                    <a:pt x="0" y="6235"/>
                  </a:lnTo>
                  <a:lnTo>
                    <a:pt x="0" y="13919"/>
                  </a:lnTo>
                </a:path>
              </a:pathLst>
            </a:custGeom>
            <a:ln w="3175">
              <a:solidFill>
                <a:srgbClr val="565658"/>
              </a:solidFill>
            </a:ln>
          </p:spPr>
          <p:txBody>
            <a:bodyPr wrap="square" lIns="0" tIns="0" rIns="0" bIns="0" rtlCol="0"/>
            <a:lstStyle/>
            <a:p/>
          </p:txBody>
        </p:sp>
        <p:sp>
          <p:nvSpPr>
            <p:cNvPr id="3152" name="object 3152" descr=""/>
            <p:cNvSpPr/>
            <p:nvPr/>
          </p:nvSpPr>
          <p:spPr>
            <a:xfrm>
              <a:off x="5752545" y="2658169"/>
              <a:ext cx="26034" cy="10795"/>
            </a:xfrm>
            <a:custGeom>
              <a:avLst/>
              <a:gdLst/>
              <a:ahLst/>
              <a:cxnLst/>
              <a:rect l="l" t="t" r="r" b="b"/>
              <a:pathLst>
                <a:path w="26035" h="10794">
                  <a:moveTo>
                    <a:pt x="0" y="0"/>
                  </a:moveTo>
                  <a:lnTo>
                    <a:pt x="3035" y="7073"/>
                  </a:lnTo>
                  <a:lnTo>
                    <a:pt x="11226" y="10325"/>
                  </a:lnTo>
                  <a:lnTo>
                    <a:pt x="18288" y="7277"/>
                  </a:lnTo>
                  <a:lnTo>
                    <a:pt x="21551" y="5867"/>
                  </a:lnTo>
                  <a:lnTo>
                    <a:pt x="24168" y="3289"/>
                  </a:lnTo>
                  <a:lnTo>
                    <a:pt x="25590" y="0"/>
                  </a:lnTo>
                </a:path>
              </a:pathLst>
            </a:custGeom>
            <a:ln w="3175">
              <a:solidFill>
                <a:srgbClr val="565658"/>
              </a:solidFill>
            </a:ln>
          </p:spPr>
          <p:txBody>
            <a:bodyPr wrap="square" lIns="0" tIns="0" rIns="0" bIns="0" rtlCol="0"/>
            <a:lstStyle/>
            <a:p/>
          </p:txBody>
        </p:sp>
        <p:sp>
          <p:nvSpPr>
            <p:cNvPr id="3153" name="object 3153" descr=""/>
            <p:cNvSpPr/>
            <p:nvPr/>
          </p:nvSpPr>
          <p:spPr>
            <a:xfrm>
              <a:off x="5531016" y="2508193"/>
              <a:ext cx="635" cy="1270"/>
            </a:xfrm>
            <a:custGeom>
              <a:avLst/>
              <a:gdLst/>
              <a:ahLst/>
              <a:cxnLst/>
              <a:rect l="l" t="t" r="r" b="b"/>
              <a:pathLst>
                <a:path w="635" h="1269">
                  <a:moveTo>
                    <a:pt x="482" y="838"/>
                  </a:moveTo>
                  <a:lnTo>
                    <a:pt x="482" y="495"/>
                  </a:lnTo>
                  <a:lnTo>
                    <a:pt x="292" y="177"/>
                  </a:lnTo>
                  <a:lnTo>
                    <a:pt x="0" y="0"/>
                  </a:lnTo>
                </a:path>
              </a:pathLst>
            </a:custGeom>
            <a:ln w="3175">
              <a:solidFill>
                <a:srgbClr val="565658"/>
              </a:solidFill>
            </a:ln>
          </p:spPr>
          <p:txBody>
            <a:bodyPr wrap="square" lIns="0" tIns="0" rIns="0" bIns="0" rtlCol="0"/>
            <a:lstStyle/>
            <a:p/>
          </p:txBody>
        </p:sp>
        <p:sp>
          <p:nvSpPr>
            <p:cNvPr id="3154" name="object 3154" descr=""/>
            <p:cNvSpPr/>
            <p:nvPr/>
          </p:nvSpPr>
          <p:spPr>
            <a:xfrm>
              <a:off x="5530049" y="2508022"/>
              <a:ext cx="1270" cy="635"/>
            </a:xfrm>
            <a:custGeom>
              <a:avLst/>
              <a:gdLst/>
              <a:ahLst/>
              <a:cxnLst/>
              <a:rect l="l" t="t" r="r" b="b"/>
              <a:pathLst>
                <a:path w="1270" h="635">
                  <a:moveTo>
                    <a:pt x="965" y="165"/>
                  </a:moveTo>
                  <a:lnTo>
                    <a:pt x="685" y="0"/>
                  </a:lnTo>
                  <a:lnTo>
                    <a:pt x="292" y="0"/>
                  </a:lnTo>
                  <a:lnTo>
                    <a:pt x="0" y="165"/>
                  </a:lnTo>
                </a:path>
              </a:pathLst>
            </a:custGeom>
            <a:ln w="3175">
              <a:solidFill>
                <a:srgbClr val="565658"/>
              </a:solidFill>
            </a:ln>
          </p:spPr>
          <p:txBody>
            <a:bodyPr wrap="square" lIns="0" tIns="0" rIns="0" bIns="0" rtlCol="0"/>
            <a:lstStyle/>
            <a:p/>
          </p:txBody>
        </p:sp>
        <p:sp>
          <p:nvSpPr>
            <p:cNvPr id="3155" name="object 3155" descr=""/>
            <p:cNvSpPr/>
            <p:nvPr/>
          </p:nvSpPr>
          <p:spPr>
            <a:xfrm>
              <a:off x="5531015" y="2509036"/>
              <a:ext cx="635" cy="1270"/>
            </a:xfrm>
            <a:custGeom>
              <a:avLst/>
              <a:gdLst/>
              <a:ahLst/>
              <a:cxnLst/>
              <a:rect l="l" t="t" r="r" b="b"/>
              <a:pathLst>
                <a:path w="635" h="1269">
                  <a:moveTo>
                    <a:pt x="0" y="838"/>
                  </a:moveTo>
                  <a:lnTo>
                    <a:pt x="292" y="647"/>
                  </a:lnTo>
                  <a:lnTo>
                    <a:pt x="495" y="342"/>
                  </a:lnTo>
                  <a:lnTo>
                    <a:pt x="495" y="0"/>
                  </a:lnTo>
                </a:path>
              </a:pathLst>
            </a:custGeom>
            <a:ln w="3175">
              <a:solidFill>
                <a:srgbClr val="565658"/>
              </a:solidFill>
            </a:ln>
          </p:spPr>
          <p:txBody>
            <a:bodyPr wrap="square" lIns="0" tIns="0" rIns="0" bIns="0" rtlCol="0"/>
            <a:lstStyle/>
            <a:p/>
          </p:txBody>
        </p:sp>
        <p:sp>
          <p:nvSpPr>
            <p:cNvPr id="3156" name="object 3156" descr=""/>
            <p:cNvSpPr/>
            <p:nvPr/>
          </p:nvSpPr>
          <p:spPr>
            <a:xfrm>
              <a:off x="5529557" y="2509031"/>
              <a:ext cx="635" cy="1270"/>
            </a:xfrm>
            <a:custGeom>
              <a:avLst/>
              <a:gdLst/>
              <a:ahLst/>
              <a:cxnLst/>
              <a:rect l="l" t="t" r="r" b="b"/>
              <a:pathLst>
                <a:path w="635" h="1269">
                  <a:moveTo>
                    <a:pt x="0" y="0"/>
                  </a:moveTo>
                  <a:lnTo>
                    <a:pt x="0" y="355"/>
                  </a:lnTo>
                  <a:lnTo>
                    <a:pt x="190" y="673"/>
                  </a:lnTo>
                  <a:lnTo>
                    <a:pt x="482" y="838"/>
                  </a:lnTo>
                </a:path>
              </a:pathLst>
            </a:custGeom>
            <a:ln w="3175">
              <a:solidFill>
                <a:srgbClr val="565658"/>
              </a:solidFill>
            </a:ln>
          </p:spPr>
          <p:txBody>
            <a:bodyPr wrap="square" lIns="0" tIns="0" rIns="0" bIns="0" rtlCol="0"/>
            <a:lstStyle/>
            <a:p/>
          </p:txBody>
        </p:sp>
        <p:sp>
          <p:nvSpPr>
            <p:cNvPr id="3157" name="object 3157" descr=""/>
            <p:cNvSpPr/>
            <p:nvPr/>
          </p:nvSpPr>
          <p:spPr>
            <a:xfrm>
              <a:off x="5529558" y="2508188"/>
              <a:ext cx="635" cy="1270"/>
            </a:xfrm>
            <a:custGeom>
              <a:avLst/>
              <a:gdLst/>
              <a:ahLst/>
              <a:cxnLst/>
              <a:rect l="l" t="t" r="r" b="b"/>
              <a:pathLst>
                <a:path w="635" h="1269">
                  <a:moveTo>
                    <a:pt x="482" y="0"/>
                  </a:moveTo>
                  <a:lnTo>
                    <a:pt x="203" y="190"/>
                  </a:lnTo>
                  <a:lnTo>
                    <a:pt x="0" y="495"/>
                  </a:lnTo>
                  <a:lnTo>
                    <a:pt x="0" y="838"/>
                  </a:lnTo>
                </a:path>
              </a:pathLst>
            </a:custGeom>
            <a:ln w="3175">
              <a:solidFill>
                <a:srgbClr val="565658"/>
              </a:solidFill>
            </a:ln>
          </p:spPr>
          <p:txBody>
            <a:bodyPr wrap="square" lIns="0" tIns="0" rIns="0" bIns="0" rtlCol="0"/>
            <a:lstStyle/>
            <a:p/>
          </p:txBody>
        </p:sp>
        <p:sp>
          <p:nvSpPr>
            <p:cNvPr id="3158" name="object 3158" descr=""/>
            <p:cNvSpPr/>
            <p:nvPr/>
          </p:nvSpPr>
          <p:spPr>
            <a:xfrm>
              <a:off x="5530041" y="2509874"/>
              <a:ext cx="1270" cy="635"/>
            </a:xfrm>
            <a:custGeom>
              <a:avLst/>
              <a:gdLst/>
              <a:ahLst/>
              <a:cxnLst/>
              <a:rect l="l" t="t" r="r" b="b"/>
              <a:pathLst>
                <a:path w="1270" h="635">
                  <a:moveTo>
                    <a:pt x="0" y="0"/>
                  </a:moveTo>
                  <a:lnTo>
                    <a:pt x="304" y="177"/>
                  </a:lnTo>
                  <a:lnTo>
                    <a:pt x="685" y="177"/>
                  </a:lnTo>
                  <a:lnTo>
                    <a:pt x="977" y="0"/>
                  </a:lnTo>
                </a:path>
              </a:pathLst>
            </a:custGeom>
            <a:ln w="3175">
              <a:solidFill>
                <a:srgbClr val="565658"/>
              </a:solidFill>
            </a:ln>
          </p:spPr>
          <p:txBody>
            <a:bodyPr wrap="square" lIns="0" tIns="0" rIns="0" bIns="0" rtlCol="0"/>
            <a:lstStyle/>
            <a:p/>
          </p:txBody>
        </p:sp>
        <p:sp>
          <p:nvSpPr>
            <p:cNvPr id="3159" name="object 3159" descr=""/>
            <p:cNvSpPr/>
            <p:nvPr/>
          </p:nvSpPr>
          <p:spPr>
            <a:xfrm>
              <a:off x="5528533" y="2507012"/>
              <a:ext cx="4445" cy="4445"/>
            </a:xfrm>
            <a:custGeom>
              <a:avLst/>
              <a:gdLst/>
              <a:ahLst/>
              <a:cxnLst/>
              <a:rect l="l" t="t" r="r" b="b"/>
              <a:pathLst>
                <a:path w="4445" h="4444">
                  <a:moveTo>
                    <a:pt x="4000" y="2019"/>
                  </a:moveTo>
                  <a:lnTo>
                    <a:pt x="4000" y="914"/>
                  </a:lnTo>
                  <a:lnTo>
                    <a:pt x="3098" y="0"/>
                  </a:lnTo>
                  <a:lnTo>
                    <a:pt x="1993" y="0"/>
                  </a:lnTo>
                  <a:lnTo>
                    <a:pt x="888" y="0"/>
                  </a:lnTo>
                  <a:lnTo>
                    <a:pt x="0" y="914"/>
                  </a:lnTo>
                  <a:lnTo>
                    <a:pt x="0" y="2019"/>
                  </a:lnTo>
                  <a:lnTo>
                    <a:pt x="0" y="3124"/>
                  </a:lnTo>
                  <a:lnTo>
                    <a:pt x="888" y="4025"/>
                  </a:lnTo>
                  <a:lnTo>
                    <a:pt x="1993" y="4025"/>
                  </a:lnTo>
                  <a:lnTo>
                    <a:pt x="3098" y="4025"/>
                  </a:lnTo>
                  <a:lnTo>
                    <a:pt x="4000" y="3124"/>
                  </a:lnTo>
                  <a:lnTo>
                    <a:pt x="4000" y="2019"/>
                  </a:lnTo>
                  <a:close/>
                </a:path>
              </a:pathLst>
            </a:custGeom>
            <a:ln w="3175">
              <a:solidFill>
                <a:srgbClr val="565658"/>
              </a:solidFill>
            </a:ln>
          </p:spPr>
          <p:txBody>
            <a:bodyPr wrap="square" lIns="0" tIns="0" rIns="0" bIns="0" rtlCol="0"/>
            <a:lstStyle/>
            <a:p/>
          </p:txBody>
        </p:sp>
        <p:sp>
          <p:nvSpPr>
            <p:cNvPr id="3160" name="object 3160" descr=""/>
            <p:cNvSpPr/>
            <p:nvPr/>
          </p:nvSpPr>
          <p:spPr>
            <a:xfrm>
              <a:off x="5528273" y="2506770"/>
              <a:ext cx="5080" cy="5080"/>
            </a:xfrm>
            <a:custGeom>
              <a:avLst/>
              <a:gdLst/>
              <a:ahLst/>
              <a:cxnLst/>
              <a:rect l="l" t="t" r="r" b="b"/>
              <a:pathLst>
                <a:path w="5079" h="5080">
                  <a:moveTo>
                    <a:pt x="4533" y="2260"/>
                  </a:moveTo>
                  <a:lnTo>
                    <a:pt x="4533" y="1015"/>
                  </a:lnTo>
                  <a:lnTo>
                    <a:pt x="3505" y="0"/>
                  </a:lnTo>
                  <a:lnTo>
                    <a:pt x="2260" y="0"/>
                  </a:lnTo>
                  <a:lnTo>
                    <a:pt x="1016" y="0"/>
                  </a:lnTo>
                  <a:lnTo>
                    <a:pt x="0" y="1015"/>
                  </a:lnTo>
                  <a:lnTo>
                    <a:pt x="0" y="2260"/>
                  </a:lnTo>
                  <a:lnTo>
                    <a:pt x="0" y="3517"/>
                  </a:lnTo>
                  <a:lnTo>
                    <a:pt x="1016" y="4533"/>
                  </a:lnTo>
                  <a:lnTo>
                    <a:pt x="2260" y="4533"/>
                  </a:lnTo>
                  <a:lnTo>
                    <a:pt x="3505" y="4533"/>
                  </a:lnTo>
                  <a:lnTo>
                    <a:pt x="4533" y="3517"/>
                  </a:lnTo>
                  <a:lnTo>
                    <a:pt x="4533" y="2260"/>
                  </a:lnTo>
                  <a:close/>
                </a:path>
              </a:pathLst>
            </a:custGeom>
            <a:ln w="3175">
              <a:solidFill>
                <a:srgbClr val="565658"/>
              </a:solidFill>
            </a:ln>
          </p:spPr>
          <p:txBody>
            <a:bodyPr wrap="square" lIns="0" tIns="0" rIns="0" bIns="0" rtlCol="0"/>
            <a:lstStyle/>
            <a:p/>
          </p:txBody>
        </p:sp>
        <p:sp>
          <p:nvSpPr>
            <p:cNvPr id="3161" name="object 3161" descr=""/>
            <p:cNvSpPr/>
            <p:nvPr/>
          </p:nvSpPr>
          <p:spPr>
            <a:xfrm>
              <a:off x="5529354" y="2508473"/>
              <a:ext cx="635" cy="1270"/>
            </a:xfrm>
            <a:custGeom>
              <a:avLst/>
              <a:gdLst/>
              <a:ahLst/>
              <a:cxnLst/>
              <a:rect l="l" t="t" r="r" b="b"/>
              <a:pathLst>
                <a:path w="635" h="1269">
                  <a:moveTo>
                    <a:pt x="203" y="0"/>
                  </a:moveTo>
                  <a:lnTo>
                    <a:pt x="0" y="342"/>
                  </a:lnTo>
                  <a:lnTo>
                    <a:pt x="0" y="774"/>
                  </a:lnTo>
                  <a:lnTo>
                    <a:pt x="203" y="1130"/>
                  </a:lnTo>
                </a:path>
              </a:pathLst>
            </a:custGeom>
            <a:ln w="3175">
              <a:solidFill>
                <a:srgbClr val="565658"/>
              </a:solidFill>
            </a:ln>
          </p:spPr>
          <p:txBody>
            <a:bodyPr wrap="square" lIns="0" tIns="0" rIns="0" bIns="0" rtlCol="0"/>
            <a:lstStyle/>
            <a:p/>
          </p:txBody>
        </p:sp>
        <p:sp>
          <p:nvSpPr>
            <p:cNvPr id="3162" name="object 3162" descr=""/>
            <p:cNvSpPr/>
            <p:nvPr/>
          </p:nvSpPr>
          <p:spPr>
            <a:xfrm>
              <a:off x="5529566" y="2507914"/>
              <a:ext cx="1270" cy="635"/>
            </a:xfrm>
            <a:custGeom>
              <a:avLst/>
              <a:gdLst/>
              <a:ahLst/>
              <a:cxnLst/>
              <a:rect l="l" t="t" r="r" b="b"/>
              <a:pathLst>
                <a:path w="1270" h="635">
                  <a:moveTo>
                    <a:pt x="965" y="0"/>
                  </a:moveTo>
                  <a:lnTo>
                    <a:pt x="558" y="0"/>
                  </a:lnTo>
                  <a:lnTo>
                    <a:pt x="203" y="215"/>
                  </a:lnTo>
                  <a:lnTo>
                    <a:pt x="0" y="558"/>
                  </a:lnTo>
                </a:path>
              </a:pathLst>
            </a:custGeom>
            <a:ln w="3175">
              <a:solidFill>
                <a:srgbClr val="565658"/>
              </a:solidFill>
            </a:ln>
          </p:spPr>
          <p:txBody>
            <a:bodyPr wrap="square" lIns="0" tIns="0" rIns="0" bIns="0" rtlCol="0"/>
            <a:lstStyle/>
            <a:p/>
          </p:txBody>
        </p:sp>
        <p:sp>
          <p:nvSpPr>
            <p:cNvPr id="3163" name="object 3163" descr=""/>
            <p:cNvSpPr/>
            <p:nvPr/>
          </p:nvSpPr>
          <p:spPr>
            <a:xfrm>
              <a:off x="5530531" y="2509588"/>
              <a:ext cx="1270" cy="635"/>
            </a:xfrm>
            <a:custGeom>
              <a:avLst/>
              <a:gdLst/>
              <a:ahLst/>
              <a:cxnLst/>
              <a:rect l="l" t="t" r="r" b="b"/>
              <a:pathLst>
                <a:path w="1270" h="635">
                  <a:moveTo>
                    <a:pt x="0" y="558"/>
                  </a:moveTo>
                  <a:lnTo>
                    <a:pt x="393" y="558"/>
                  </a:lnTo>
                  <a:lnTo>
                    <a:pt x="774" y="342"/>
                  </a:lnTo>
                  <a:lnTo>
                    <a:pt x="977" y="0"/>
                  </a:lnTo>
                </a:path>
              </a:pathLst>
            </a:custGeom>
            <a:ln w="3175">
              <a:solidFill>
                <a:srgbClr val="565658"/>
              </a:solidFill>
            </a:ln>
          </p:spPr>
          <p:txBody>
            <a:bodyPr wrap="square" lIns="0" tIns="0" rIns="0" bIns="0" rtlCol="0"/>
            <a:lstStyle/>
            <a:p/>
          </p:txBody>
        </p:sp>
        <p:sp>
          <p:nvSpPr>
            <p:cNvPr id="3164" name="object 3164" descr=""/>
            <p:cNvSpPr/>
            <p:nvPr/>
          </p:nvSpPr>
          <p:spPr>
            <a:xfrm>
              <a:off x="5531499" y="2508471"/>
              <a:ext cx="635" cy="1270"/>
            </a:xfrm>
            <a:custGeom>
              <a:avLst/>
              <a:gdLst/>
              <a:ahLst/>
              <a:cxnLst/>
              <a:rect l="l" t="t" r="r" b="b"/>
              <a:pathLst>
                <a:path w="635" h="1269">
                  <a:moveTo>
                    <a:pt x="0" y="1130"/>
                  </a:moveTo>
                  <a:lnTo>
                    <a:pt x="203" y="774"/>
                  </a:lnTo>
                  <a:lnTo>
                    <a:pt x="203" y="342"/>
                  </a:lnTo>
                  <a:lnTo>
                    <a:pt x="0" y="0"/>
                  </a:lnTo>
                </a:path>
              </a:pathLst>
            </a:custGeom>
            <a:ln w="3175">
              <a:solidFill>
                <a:srgbClr val="565658"/>
              </a:solidFill>
            </a:ln>
          </p:spPr>
          <p:txBody>
            <a:bodyPr wrap="square" lIns="0" tIns="0" rIns="0" bIns="0" rtlCol="0"/>
            <a:lstStyle/>
            <a:p/>
          </p:txBody>
        </p:sp>
        <p:sp>
          <p:nvSpPr>
            <p:cNvPr id="3165" name="object 3165" descr=""/>
            <p:cNvSpPr/>
            <p:nvPr/>
          </p:nvSpPr>
          <p:spPr>
            <a:xfrm>
              <a:off x="5530533" y="2507914"/>
              <a:ext cx="1270" cy="635"/>
            </a:xfrm>
            <a:custGeom>
              <a:avLst/>
              <a:gdLst/>
              <a:ahLst/>
              <a:cxnLst/>
              <a:rect l="l" t="t" r="r" b="b"/>
              <a:pathLst>
                <a:path w="1270" h="635">
                  <a:moveTo>
                    <a:pt x="965" y="558"/>
                  </a:moveTo>
                  <a:lnTo>
                    <a:pt x="762" y="215"/>
                  </a:lnTo>
                  <a:lnTo>
                    <a:pt x="406" y="0"/>
                  </a:lnTo>
                  <a:lnTo>
                    <a:pt x="0" y="0"/>
                  </a:lnTo>
                </a:path>
              </a:pathLst>
            </a:custGeom>
            <a:ln w="3175">
              <a:solidFill>
                <a:srgbClr val="565658"/>
              </a:solidFill>
            </a:ln>
          </p:spPr>
          <p:txBody>
            <a:bodyPr wrap="square" lIns="0" tIns="0" rIns="0" bIns="0" rtlCol="0"/>
            <a:lstStyle/>
            <a:p/>
          </p:txBody>
        </p:sp>
        <p:sp>
          <p:nvSpPr>
            <p:cNvPr id="3166" name="object 3166" descr=""/>
            <p:cNvSpPr/>
            <p:nvPr/>
          </p:nvSpPr>
          <p:spPr>
            <a:xfrm>
              <a:off x="5529557" y="2509601"/>
              <a:ext cx="1270" cy="635"/>
            </a:xfrm>
            <a:custGeom>
              <a:avLst/>
              <a:gdLst/>
              <a:ahLst/>
              <a:cxnLst/>
              <a:rect l="l" t="t" r="r" b="b"/>
              <a:pathLst>
                <a:path w="1270" h="635">
                  <a:moveTo>
                    <a:pt x="0" y="0"/>
                  </a:moveTo>
                  <a:lnTo>
                    <a:pt x="203" y="342"/>
                  </a:lnTo>
                  <a:lnTo>
                    <a:pt x="558" y="546"/>
                  </a:lnTo>
                  <a:lnTo>
                    <a:pt x="977" y="546"/>
                  </a:lnTo>
                </a:path>
              </a:pathLst>
            </a:custGeom>
            <a:ln w="3175">
              <a:solidFill>
                <a:srgbClr val="565658"/>
              </a:solidFill>
            </a:ln>
          </p:spPr>
          <p:txBody>
            <a:bodyPr wrap="square" lIns="0" tIns="0" rIns="0" bIns="0" rtlCol="0"/>
            <a:lstStyle/>
            <a:p/>
          </p:txBody>
        </p:sp>
        <p:sp>
          <p:nvSpPr>
            <p:cNvPr id="3167" name="object 3167" descr=""/>
            <p:cNvSpPr/>
            <p:nvPr/>
          </p:nvSpPr>
          <p:spPr>
            <a:xfrm>
              <a:off x="5683036" y="2626945"/>
              <a:ext cx="7620" cy="1905"/>
            </a:xfrm>
            <a:custGeom>
              <a:avLst/>
              <a:gdLst/>
              <a:ahLst/>
              <a:cxnLst/>
              <a:rect l="l" t="t" r="r" b="b"/>
              <a:pathLst>
                <a:path w="7620" h="1905">
                  <a:moveTo>
                    <a:pt x="0" y="1879"/>
                  </a:moveTo>
                  <a:lnTo>
                    <a:pt x="2514" y="1346"/>
                  </a:lnTo>
                  <a:lnTo>
                    <a:pt x="5016" y="711"/>
                  </a:lnTo>
                  <a:lnTo>
                    <a:pt x="7480" y="0"/>
                  </a:lnTo>
                </a:path>
              </a:pathLst>
            </a:custGeom>
            <a:ln w="3175">
              <a:solidFill>
                <a:srgbClr val="565658"/>
              </a:solidFill>
            </a:ln>
          </p:spPr>
          <p:txBody>
            <a:bodyPr wrap="square" lIns="0" tIns="0" rIns="0" bIns="0" rtlCol="0"/>
            <a:lstStyle/>
            <a:p/>
          </p:txBody>
        </p:sp>
        <p:sp>
          <p:nvSpPr>
            <p:cNvPr id="3168" name="object 3168" descr=""/>
            <p:cNvSpPr/>
            <p:nvPr/>
          </p:nvSpPr>
          <p:spPr>
            <a:xfrm>
              <a:off x="5629960" y="2626245"/>
              <a:ext cx="27940" cy="5080"/>
            </a:xfrm>
            <a:custGeom>
              <a:avLst/>
              <a:gdLst/>
              <a:ahLst/>
              <a:cxnLst/>
              <a:rect l="l" t="t" r="r" b="b"/>
              <a:pathLst>
                <a:path w="27939" h="5080">
                  <a:moveTo>
                    <a:pt x="0" y="0"/>
                  </a:moveTo>
                  <a:lnTo>
                    <a:pt x="6746" y="1891"/>
                  </a:lnTo>
                  <a:lnTo>
                    <a:pt x="13598" y="3328"/>
                  </a:lnTo>
                  <a:lnTo>
                    <a:pt x="20531" y="4302"/>
                  </a:lnTo>
                  <a:lnTo>
                    <a:pt x="27520" y="4800"/>
                  </a:lnTo>
                </a:path>
              </a:pathLst>
            </a:custGeom>
            <a:ln w="3175">
              <a:solidFill>
                <a:srgbClr val="565658"/>
              </a:solidFill>
            </a:ln>
          </p:spPr>
          <p:txBody>
            <a:bodyPr wrap="square" lIns="0" tIns="0" rIns="0" bIns="0" rtlCol="0"/>
            <a:lstStyle/>
            <a:p/>
          </p:txBody>
        </p:sp>
        <p:sp>
          <p:nvSpPr>
            <p:cNvPr id="3169" name="object 3169" descr=""/>
            <p:cNvSpPr/>
            <p:nvPr/>
          </p:nvSpPr>
          <p:spPr>
            <a:xfrm>
              <a:off x="5724178" y="2445048"/>
              <a:ext cx="2540" cy="1905"/>
            </a:xfrm>
            <a:custGeom>
              <a:avLst/>
              <a:gdLst/>
              <a:ahLst/>
              <a:cxnLst/>
              <a:rect l="l" t="t" r="r" b="b"/>
              <a:pathLst>
                <a:path w="2539" h="1905">
                  <a:moveTo>
                    <a:pt x="1968" y="1524"/>
                  </a:moveTo>
                  <a:lnTo>
                    <a:pt x="1320" y="1003"/>
                  </a:lnTo>
                  <a:lnTo>
                    <a:pt x="647" y="495"/>
                  </a:lnTo>
                  <a:lnTo>
                    <a:pt x="0" y="0"/>
                  </a:lnTo>
                </a:path>
              </a:pathLst>
            </a:custGeom>
            <a:ln w="3175">
              <a:solidFill>
                <a:srgbClr val="565658"/>
              </a:solidFill>
            </a:ln>
          </p:spPr>
          <p:txBody>
            <a:bodyPr wrap="square" lIns="0" tIns="0" rIns="0" bIns="0" rtlCol="0"/>
            <a:lstStyle/>
            <a:p/>
          </p:txBody>
        </p:sp>
        <p:sp>
          <p:nvSpPr>
            <p:cNvPr id="3170" name="object 3170" descr=""/>
            <p:cNvSpPr/>
            <p:nvPr/>
          </p:nvSpPr>
          <p:spPr>
            <a:xfrm>
              <a:off x="5557778" y="2491308"/>
              <a:ext cx="41275" cy="118745"/>
            </a:xfrm>
            <a:custGeom>
              <a:avLst/>
              <a:gdLst/>
              <a:ahLst/>
              <a:cxnLst/>
              <a:rect l="l" t="t" r="r" b="b"/>
              <a:pathLst>
                <a:path w="41275" h="118744">
                  <a:moveTo>
                    <a:pt x="6462" y="0"/>
                  </a:moveTo>
                  <a:lnTo>
                    <a:pt x="0" y="32687"/>
                  </a:lnTo>
                  <a:lnTo>
                    <a:pt x="4032" y="64970"/>
                  </a:lnTo>
                  <a:lnTo>
                    <a:pt x="17858" y="94418"/>
                  </a:lnTo>
                  <a:lnTo>
                    <a:pt x="40778" y="118605"/>
                  </a:lnTo>
                </a:path>
              </a:pathLst>
            </a:custGeom>
            <a:ln w="3175">
              <a:solidFill>
                <a:srgbClr val="565658"/>
              </a:solidFill>
            </a:ln>
          </p:spPr>
          <p:txBody>
            <a:bodyPr wrap="square" lIns="0" tIns="0" rIns="0" bIns="0" rtlCol="0"/>
            <a:lstStyle/>
            <a:p/>
          </p:txBody>
        </p:sp>
        <p:sp>
          <p:nvSpPr>
            <p:cNvPr id="3171" name="object 3171" descr=""/>
            <p:cNvSpPr/>
            <p:nvPr/>
          </p:nvSpPr>
          <p:spPr>
            <a:xfrm>
              <a:off x="5571227" y="2445034"/>
              <a:ext cx="27940" cy="31750"/>
            </a:xfrm>
            <a:custGeom>
              <a:avLst/>
              <a:gdLst/>
              <a:ahLst/>
              <a:cxnLst/>
              <a:rect l="l" t="t" r="r" b="b"/>
              <a:pathLst>
                <a:path w="27939" h="31750">
                  <a:moveTo>
                    <a:pt x="27330" y="0"/>
                  </a:moveTo>
                  <a:lnTo>
                    <a:pt x="19339" y="6750"/>
                  </a:lnTo>
                  <a:lnTo>
                    <a:pt x="12088" y="14255"/>
                  </a:lnTo>
                  <a:lnTo>
                    <a:pt x="5625" y="22456"/>
                  </a:lnTo>
                  <a:lnTo>
                    <a:pt x="0" y="31292"/>
                  </a:lnTo>
                </a:path>
              </a:pathLst>
            </a:custGeom>
            <a:ln w="3175">
              <a:solidFill>
                <a:srgbClr val="565658"/>
              </a:solidFill>
            </a:ln>
          </p:spPr>
          <p:txBody>
            <a:bodyPr wrap="square" lIns="0" tIns="0" rIns="0" bIns="0" rtlCol="0"/>
            <a:lstStyle/>
            <a:p/>
          </p:txBody>
        </p:sp>
        <p:sp>
          <p:nvSpPr>
            <p:cNvPr id="3172" name="object 3172" descr=""/>
            <p:cNvSpPr/>
            <p:nvPr/>
          </p:nvSpPr>
          <p:spPr>
            <a:xfrm>
              <a:off x="5563237" y="2488870"/>
              <a:ext cx="1905" cy="2540"/>
            </a:xfrm>
            <a:custGeom>
              <a:avLst/>
              <a:gdLst/>
              <a:ahLst/>
              <a:cxnLst/>
              <a:rect l="l" t="t" r="r" b="b"/>
              <a:pathLst>
                <a:path w="1904" h="2539">
                  <a:moveTo>
                    <a:pt x="1003" y="2438"/>
                  </a:moveTo>
                  <a:lnTo>
                    <a:pt x="1346" y="1498"/>
                  </a:lnTo>
                  <a:lnTo>
                    <a:pt x="914" y="431"/>
                  </a:lnTo>
                  <a:lnTo>
                    <a:pt x="0" y="0"/>
                  </a:lnTo>
                </a:path>
              </a:pathLst>
            </a:custGeom>
            <a:ln w="3175">
              <a:solidFill>
                <a:srgbClr val="565658"/>
              </a:solidFill>
            </a:ln>
          </p:spPr>
          <p:txBody>
            <a:bodyPr wrap="square" lIns="0" tIns="0" rIns="0" bIns="0" rtlCol="0"/>
            <a:lstStyle/>
            <a:p/>
          </p:txBody>
        </p:sp>
        <p:sp>
          <p:nvSpPr>
            <p:cNvPr id="3173" name="object 3173" descr=""/>
            <p:cNvSpPr/>
            <p:nvPr/>
          </p:nvSpPr>
          <p:spPr>
            <a:xfrm>
              <a:off x="5568717" y="2476332"/>
              <a:ext cx="2540" cy="1270"/>
            </a:xfrm>
            <a:custGeom>
              <a:avLst/>
              <a:gdLst/>
              <a:ahLst/>
              <a:cxnLst/>
              <a:rect l="l" t="t" r="r" b="b"/>
              <a:pathLst>
                <a:path w="2539" h="1269">
                  <a:moveTo>
                    <a:pt x="0" y="787"/>
                  </a:moveTo>
                  <a:lnTo>
                    <a:pt x="914" y="1231"/>
                  </a:lnTo>
                  <a:lnTo>
                    <a:pt x="2019" y="876"/>
                  </a:lnTo>
                  <a:lnTo>
                    <a:pt x="2501" y="0"/>
                  </a:lnTo>
                </a:path>
              </a:pathLst>
            </a:custGeom>
            <a:ln w="3175">
              <a:solidFill>
                <a:srgbClr val="565658"/>
              </a:solidFill>
            </a:ln>
          </p:spPr>
          <p:txBody>
            <a:bodyPr wrap="square" lIns="0" tIns="0" rIns="0" bIns="0" rtlCol="0"/>
            <a:lstStyle/>
            <a:p/>
          </p:txBody>
        </p:sp>
        <p:sp>
          <p:nvSpPr>
            <p:cNvPr id="3174" name="object 3174" descr=""/>
            <p:cNvSpPr/>
            <p:nvPr/>
          </p:nvSpPr>
          <p:spPr>
            <a:xfrm>
              <a:off x="5722898" y="2442455"/>
              <a:ext cx="1905" cy="3175"/>
            </a:xfrm>
            <a:custGeom>
              <a:avLst/>
              <a:gdLst/>
              <a:ahLst/>
              <a:cxnLst/>
              <a:rect l="l" t="t" r="r" b="b"/>
              <a:pathLst>
                <a:path w="1904" h="3175">
                  <a:moveTo>
                    <a:pt x="0" y="0"/>
                  </a:moveTo>
                  <a:lnTo>
                    <a:pt x="0" y="1016"/>
                  </a:lnTo>
                  <a:lnTo>
                    <a:pt x="482" y="1955"/>
                  </a:lnTo>
                  <a:lnTo>
                    <a:pt x="1282" y="2578"/>
                  </a:lnTo>
                </a:path>
              </a:pathLst>
            </a:custGeom>
            <a:ln w="3175">
              <a:solidFill>
                <a:srgbClr val="565658"/>
              </a:solidFill>
            </a:ln>
          </p:spPr>
          <p:txBody>
            <a:bodyPr wrap="square" lIns="0" tIns="0" rIns="0" bIns="0" rtlCol="0"/>
            <a:lstStyle/>
            <a:p/>
          </p:txBody>
        </p:sp>
        <p:sp>
          <p:nvSpPr>
            <p:cNvPr id="3175" name="object 3175" descr=""/>
            <p:cNvSpPr/>
            <p:nvPr/>
          </p:nvSpPr>
          <p:spPr>
            <a:xfrm>
              <a:off x="5598546" y="2609913"/>
              <a:ext cx="1905" cy="3175"/>
            </a:xfrm>
            <a:custGeom>
              <a:avLst/>
              <a:gdLst/>
              <a:ahLst/>
              <a:cxnLst/>
              <a:rect l="l" t="t" r="r" b="b"/>
              <a:pathLst>
                <a:path w="1904" h="3175">
                  <a:moveTo>
                    <a:pt x="1282" y="2578"/>
                  </a:moveTo>
                  <a:lnTo>
                    <a:pt x="1282" y="1562"/>
                  </a:lnTo>
                  <a:lnTo>
                    <a:pt x="800" y="622"/>
                  </a:lnTo>
                  <a:lnTo>
                    <a:pt x="0" y="0"/>
                  </a:lnTo>
                </a:path>
              </a:pathLst>
            </a:custGeom>
            <a:ln w="3175">
              <a:solidFill>
                <a:srgbClr val="565658"/>
              </a:solidFill>
            </a:ln>
          </p:spPr>
          <p:txBody>
            <a:bodyPr wrap="square" lIns="0" tIns="0" rIns="0" bIns="0" rtlCol="0"/>
            <a:lstStyle/>
            <a:p/>
          </p:txBody>
        </p:sp>
        <p:sp>
          <p:nvSpPr>
            <p:cNvPr id="3176" name="object 3176" descr=""/>
            <p:cNvSpPr/>
            <p:nvPr/>
          </p:nvSpPr>
          <p:spPr>
            <a:xfrm>
              <a:off x="5598557" y="2442456"/>
              <a:ext cx="1905" cy="3175"/>
            </a:xfrm>
            <a:custGeom>
              <a:avLst/>
              <a:gdLst/>
              <a:ahLst/>
              <a:cxnLst/>
              <a:rect l="l" t="t" r="r" b="b"/>
              <a:pathLst>
                <a:path w="1904" h="3175">
                  <a:moveTo>
                    <a:pt x="0" y="2578"/>
                  </a:moveTo>
                  <a:lnTo>
                    <a:pt x="800" y="1955"/>
                  </a:lnTo>
                  <a:lnTo>
                    <a:pt x="1282" y="1015"/>
                  </a:lnTo>
                  <a:lnTo>
                    <a:pt x="1282" y="0"/>
                  </a:lnTo>
                </a:path>
              </a:pathLst>
            </a:custGeom>
            <a:ln w="3175">
              <a:solidFill>
                <a:srgbClr val="565658"/>
              </a:solidFill>
            </a:ln>
          </p:spPr>
          <p:txBody>
            <a:bodyPr wrap="square" lIns="0" tIns="0" rIns="0" bIns="0" rtlCol="0"/>
            <a:lstStyle/>
            <a:p/>
          </p:txBody>
        </p:sp>
        <p:sp>
          <p:nvSpPr>
            <p:cNvPr id="3177" name="object 3177" descr=""/>
            <p:cNvSpPr/>
            <p:nvPr/>
          </p:nvSpPr>
          <p:spPr>
            <a:xfrm>
              <a:off x="5625731" y="2625699"/>
              <a:ext cx="4445" cy="3810"/>
            </a:xfrm>
            <a:custGeom>
              <a:avLst/>
              <a:gdLst/>
              <a:ahLst/>
              <a:cxnLst/>
              <a:rect l="l" t="t" r="r" b="b"/>
              <a:pathLst>
                <a:path w="4445" h="3810">
                  <a:moveTo>
                    <a:pt x="4229" y="546"/>
                  </a:moveTo>
                  <a:lnTo>
                    <a:pt x="2527" y="0"/>
                  </a:lnTo>
                  <a:lnTo>
                    <a:pt x="711" y="939"/>
                  </a:lnTo>
                  <a:lnTo>
                    <a:pt x="165" y="2641"/>
                  </a:lnTo>
                  <a:lnTo>
                    <a:pt x="50" y="2959"/>
                  </a:lnTo>
                  <a:lnTo>
                    <a:pt x="0" y="3302"/>
                  </a:lnTo>
                  <a:lnTo>
                    <a:pt x="0" y="3619"/>
                  </a:lnTo>
                </a:path>
              </a:pathLst>
            </a:custGeom>
            <a:ln w="3175">
              <a:solidFill>
                <a:srgbClr val="565658"/>
              </a:solidFill>
            </a:ln>
          </p:spPr>
          <p:txBody>
            <a:bodyPr wrap="square" lIns="0" tIns="0" rIns="0" bIns="0" rtlCol="0"/>
            <a:lstStyle/>
            <a:p/>
          </p:txBody>
        </p:sp>
        <p:sp>
          <p:nvSpPr>
            <p:cNvPr id="3178" name="object 3178" descr=""/>
            <p:cNvSpPr/>
            <p:nvPr/>
          </p:nvSpPr>
          <p:spPr>
            <a:xfrm>
              <a:off x="5629371" y="2623989"/>
              <a:ext cx="29209" cy="5715"/>
            </a:xfrm>
            <a:custGeom>
              <a:avLst/>
              <a:gdLst/>
              <a:ahLst/>
              <a:cxnLst/>
              <a:rect l="l" t="t" r="r" b="b"/>
              <a:pathLst>
                <a:path w="29210" h="5714">
                  <a:moveTo>
                    <a:pt x="0" y="0"/>
                  </a:moveTo>
                  <a:lnTo>
                    <a:pt x="7153" y="2076"/>
                  </a:lnTo>
                  <a:lnTo>
                    <a:pt x="14424" y="3630"/>
                  </a:lnTo>
                  <a:lnTo>
                    <a:pt x="21784" y="4648"/>
                  </a:lnTo>
                  <a:lnTo>
                    <a:pt x="29209" y="5118"/>
                  </a:lnTo>
                </a:path>
              </a:pathLst>
            </a:custGeom>
            <a:ln w="3175">
              <a:solidFill>
                <a:srgbClr val="565658"/>
              </a:solidFill>
            </a:ln>
          </p:spPr>
          <p:txBody>
            <a:bodyPr wrap="square" lIns="0" tIns="0" rIns="0" bIns="0" rtlCol="0"/>
            <a:lstStyle/>
            <a:p/>
          </p:txBody>
        </p:sp>
        <p:sp>
          <p:nvSpPr>
            <p:cNvPr id="3179" name="object 3179" descr=""/>
            <p:cNvSpPr/>
            <p:nvPr/>
          </p:nvSpPr>
          <p:spPr>
            <a:xfrm>
              <a:off x="5681778" y="2624879"/>
              <a:ext cx="8890" cy="2540"/>
            </a:xfrm>
            <a:custGeom>
              <a:avLst/>
              <a:gdLst/>
              <a:ahLst/>
              <a:cxnLst/>
              <a:rect l="l" t="t" r="r" b="b"/>
              <a:pathLst>
                <a:path w="8889" h="2539">
                  <a:moveTo>
                    <a:pt x="0" y="2197"/>
                  </a:moveTo>
                  <a:lnTo>
                    <a:pt x="2933" y="1587"/>
                  </a:lnTo>
                  <a:lnTo>
                    <a:pt x="5854" y="863"/>
                  </a:lnTo>
                  <a:lnTo>
                    <a:pt x="8737" y="0"/>
                  </a:lnTo>
                </a:path>
              </a:pathLst>
            </a:custGeom>
            <a:ln w="3175">
              <a:solidFill>
                <a:srgbClr val="565658"/>
              </a:solidFill>
            </a:ln>
          </p:spPr>
          <p:txBody>
            <a:bodyPr wrap="square" lIns="0" tIns="0" rIns="0" bIns="0" rtlCol="0"/>
            <a:lstStyle/>
            <a:p/>
          </p:txBody>
        </p:sp>
        <p:sp>
          <p:nvSpPr>
            <p:cNvPr id="3180" name="object 3180" descr=""/>
            <p:cNvSpPr/>
            <p:nvPr/>
          </p:nvSpPr>
          <p:spPr>
            <a:xfrm>
              <a:off x="5559766" y="2492226"/>
              <a:ext cx="38100" cy="114300"/>
            </a:xfrm>
            <a:custGeom>
              <a:avLst/>
              <a:gdLst/>
              <a:ahLst/>
              <a:cxnLst/>
              <a:rect l="l" t="t" r="r" b="b"/>
              <a:pathLst>
                <a:path w="38100" h="114300">
                  <a:moveTo>
                    <a:pt x="6235" y="0"/>
                  </a:moveTo>
                  <a:lnTo>
                    <a:pt x="0" y="31244"/>
                  </a:lnTo>
                  <a:lnTo>
                    <a:pt x="3557" y="62180"/>
                  </a:lnTo>
                  <a:lnTo>
                    <a:pt x="16299" y="90595"/>
                  </a:lnTo>
                  <a:lnTo>
                    <a:pt x="37617" y="114274"/>
                  </a:lnTo>
                </a:path>
              </a:pathLst>
            </a:custGeom>
            <a:ln w="3175">
              <a:solidFill>
                <a:srgbClr val="565658"/>
              </a:solidFill>
            </a:ln>
          </p:spPr>
          <p:txBody>
            <a:bodyPr wrap="square" lIns="0" tIns="0" rIns="0" bIns="0" rtlCol="0"/>
            <a:lstStyle/>
            <a:p/>
          </p:txBody>
        </p:sp>
        <p:sp>
          <p:nvSpPr>
            <p:cNvPr id="3181" name="object 3181" descr=""/>
            <p:cNvSpPr/>
            <p:nvPr/>
          </p:nvSpPr>
          <p:spPr>
            <a:xfrm>
              <a:off x="5573058" y="2448458"/>
              <a:ext cx="24765" cy="29209"/>
            </a:xfrm>
            <a:custGeom>
              <a:avLst/>
              <a:gdLst/>
              <a:ahLst/>
              <a:cxnLst/>
              <a:rect l="l" t="t" r="r" b="b"/>
              <a:pathLst>
                <a:path w="24764" h="29210">
                  <a:moveTo>
                    <a:pt x="24333" y="0"/>
                  </a:moveTo>
                  <a:lnTo>
                    <a:pt x="17270" y="6283"/>
                  </a:lnTo>
                  <a:lnTo>
                    <a:pt x="10833" y="13179"/>
                  </a:lnTo>
                  <a:lnTo>
                    <a:pt x="5062" y="20641"/>
                  </a:lnTo>
                  <a:lnTo>
                    <a:pt x="0" y="28625"/>
                  </a:lnTo>
                </a:path>
              </a:pathLst>
            </a:custGeom>
            <a:ln w="3175">
              <a:solidFill>
                <a:srgbClr val="565658"/>
              </a:solidFill>
            </a:ln>
          </p:spPr>
          <p:txBody>
            <a:bodyPr wrap="square" lIns="0" tIns="0" rIns="0" bIns="0" rtlCol="0"/>
            <a:lstStyle/>
            <a:p/>
          </p:txBody>
        </p:sp>
        <p:sp>
          <p:nvSpPr>
            <p:cNvPr id="3182" name="object 3182" descr=""/>
            <p:cNvSpPr/>
            <p:nvPr/>
          </p:nvSpPr>
          <p:spPr>
            <a:xfrm>
              <a:off x="5725346" y="2448443"/>
              <a:ext cx="1270" cy="1270"/>
            </a:xfrm>
            <a:custGeom>
              <a:avLst/>
              <a:gdLst/>
              <a:ahLst/>
              <a:cxnLst/>
              <a:rect l="l" t="t" r="r" b="b"/>
              <a:pathLst>
                <a:path w="1270" h="1269">
                  <a:moveTo>
                    <a:pt x="800" y="660"/>
                  </a:moveTo>
                  <a:lnTo>
                    <a:pt x="546" y="431"/>
                  </a:lnTo>
                  <a:lnTo>
                    <a:pt x="266" y="228"/>
                  </a:lnTo>
                  <a:lnTo>
                    <a:pt x="0" y="0"/>
                  </a:lnTo>
                </a:path>
              </a:pathLst>
            </a:custGeom>
            <a:ln w="3175">
              <a:solidFill>
                <a:srgbClr val="565658"/>
              </a:solidFill>
            </a:ln>
          </p:spPr>
          <p:txBody>
            <a:bodyPr wrap="square" lIns="0" tIns="0" rIns="0" bIns="0" rtlCol="0"/>
            <a:lstStyle/>
            <a:p/>
          </p:txBody>
        </p:sp>
        <p:sp>
          <p:nvSpPr>
            <p:cNvPr id="3183" name="object 3183" descr=""/>
            <p:cNvSpPr/>
            <p:nvPr/>
          </p:nvSpPr>
          <p:spPr>
            <a:xfrm>
              <a:off x="5603393" y="2618481"/>
              <a:ext cx="3810" cy="3810"/>
            </a:xfrm>
            <a:custGeom>
              <a:avLst/>
              <a:gdLst/>
              <a:ahLst/>
              <a:cxnLst/>
              <a:rect l="l" t="t" r="r" b="b"/>
              <a:pathLst>
                <a:path w="3810" h="3810">
                  <a:moveTo>
                    <a:pt x="3238" y="1625"/>
                  </a:moveTo>
                  <a:lnTo>
                    <a:pt x="3238" y="736"/>
                  </a:lnTo>
                  <a:lnTo>
                    <a:pt x="2514" y="0"/>
                  </a:lnTo>
                  <a:lnTo>
                    <a:pt x="1612" y="0"/>
                  </a:lnTo>
                  <a:lnTo>
                    <a:pt x="711" y="0"/>
                  </a:lnTo>
                  <a:lnTo>
                    <a:pt x="0" y="736"/>
                  </a:lnTo>
                  <a:lnTo>
                    <a:pt x="0" y="1625"/>
                  </a:lnTo>
                  <a:lnTo>
                    <a:pt x="0" y="2527"/>
                  </a:lnTo>
                  <a:lnTo>
                    <a:pt x="711" y="3251"/>
                  </a:lnTo>
                  <a:lnTo>
                    <a:pt x="1612" y="3251"/>
                  </a:lnTo>
                  <a:lnTo>
                    <a:pt x="2514" y="3251"/>
                  </a:lnTo>
                  <a:lnTo>
                    <a:pt x="3238" y="2527"/>
                  </a:lnTo>
                  <a:lnTo>
                    <a:pt x="3238" y="1625"/>
                  </a:lnTo>
                  <a:close/>
                </a:path>
              </a:pathLst>
            </a:custGeom>
            <a:ln w="3175">
              <a:solidFill>
                <a:srgbClr val="565658"/>
              </a:solidFill>
            </a:ln>
          </p:spPr>
          <p:txBody>
            <a:bodyPr wrap="square" lIns="0" tIns="0" rIns="0" bIns="0" rtlCol="0"/>
            <a:lstStyle/>
            <a:p/>
          </p:txBody>
        </p:sp>
        <p:sp>
          <p:nvSpPr>
            <p:cNvPr id="3184" name="object 3184" descr=""/>
            <p:cNvSpPr/>
            <p:nvPr/>
          </p:nvSpPr>
          <p:spPr>
            <a:xfrm>
              <a:off x="5618939" y="2618481"/>
              <a:ext cx="3810" cy="3810"/>
            </a:xfrm>
            <a:custGeom>
              <a:avLst/>
              <a:gdLst/>
              <a:ahLst/>
              <a:cxnLst/>
              <a:rect l="l" t="t" r="r" b="b"/>
              <a:pathLst>
                <a:path w="3810" h="3810">
                  <a:moveTo>
                    <a:pt x="3238" y="1625"/>
                  </a:moveTo>
                  <a:lnTo>
                    <a:pt x="3238" y="736"/>
                  </a:lnTo>
                  <a:lnTo>
                    <a:pt x="2514" y="0"/>
                  </a:lnTo>
                  <a:lnTo>
                    <a:pt x="1612" y="0"/>
                  </a:lnTo>
                  <a:lnTo>
                    <a:pt x="723" y="0"/>
                  </a:lnTo>
                  <a:lnTo>
                    <a:pt x="0" y="736"/>
                  </a:lnTo>
                  <a:lnTo>
                    <a:pt x="0" y="1625"/>
                  </a:lnTo>
                  <a:lnTo>
                    <a:pt x="0" y="2527"/>
                  </a:lnTo>
                  <a:lnTo>
                    <a:pt x="723" y="3251"/>
                  </a:lnTo>
                  <a:lnTo>
                    <a:pt x="1612" y="3251"/>
                  </a:lnTo>
                  <a:lnTo>
                    <a:pt x="2514" y="3251"/>
                  </a:lnTo>
                  <a:lnTo>
                    <a:pt x="3238" y="2527"/>
                  </a:lnTo>
                  <a:lnTo>
                    <a:pt x="3238" y="1625"/>
                  </a:lnTo>
                  <a:close/>
                </a:path>
              </a:pathLst>
            </a:custGeom>
            <a:ln w="3175">
              <a:solidFill>
                <a:srgbClr val="565658"/>
              </a:solidFill>
            </a:ln>
          </p:spPr>
          <p:txBody>
            <a:bodyPr wrap="square" lIns="0" tIns="0" rIns="0" bIns="0" rtlCol="0"/>
            <a:lstStyle/>
            <a:p/>
          </p:txBody>
        </p:sp>
        <p:sp>
          <p:nvSpPr>
            <p:cNvPr id="3185" name="object 3185" descr=""/>
            <p:cNvSpPr/>
            <p:nvPr/>
          </p:nvSpPr>
          <p:spPr>
            <a:xfrm>
              <a:off x="5603049" y="2618176"/>
              <a:ext cx="4445" cy="4445"/>
            </a:xfrm>
            <a:custGeom>
              <a:avLst/>
              <a:gdLst/>
              <a:ahLst/>
              <a:cxnLst/>
              <a:rect l="l" t="t" r="r" b="b"/>
              <a:pathLst>
                <a:path w="4445" h="4444">
                  <a:moveTo>
                    <a:pt x="3898" y="1930"/>
                  </a:moveTo>
                  <a:lnTo>
                    <a:pt x="3898" y="850"/>
                  </a:lnTo>
                  <a:lnTo>
                    <a:pt x="3022" y="0"/>
                  </a:lnTo>
                  <a:lnTo>
                    <a:pt x="1955" y="0"/>
                  </a:lnTo>
                  <a:lnTo>
                    <a:pt x="876" y="0"/>
                  </a:lnTo>
                  <a:lnTo>
                    <a:pt x="0" y="850"/>
                  </a:lnTo>
                  <a:lnTo>
                    <a:pt x="0" y="1930"/>
                  </a:lnTo>
                  <a:lnTo>
                    <a:pt x="0" y="3009"/>
                  </a:lnTo>
                  <a:lnTo>
                    <a:pt x="876" y="3860"/>
                  </a:lnTo>
                  <a:lnTo>
                    <a:pt x="1955" y="3860"/>
                  </a:lnTo>
                  <a:lnTo>
                    <a:pt x="3022" y="3860"/>
                  </a:lnTo>
                  <a:lnTo>
                    <a:pt x="3898" y="3009"/>
                  </a:lnTo>
                  <a:lnTo>
                    <a:pt x="3898" y="1930"/>
                  </a:lnTo>
                  <a:close/>
                </a:path>
              </a:pathLst>
            </a:custGeom>
            <a:ln w="3175">
              <a:solidFill>
                <a:srgbClr val="565658"/>
              </a:solidFill>
            </a:ln>
          </p:spPr>
          <p:txBody>
            <a:bodyPr wrap="square" lIns="0" tIns="0" rIns="0" bIns="0" rtlCol="0"/>
            <a:lstStyle/>
            <a:p/>
          </p:txBody>
        </p:sp>
        <p:sp>
          <p:nvSpPr>
            <p:cNvPr id="3186" name="object 3186" descr=""/>
            <p:cNvSpPr/>
            <p:nvPr/>
          </p:nvSpPr>
          <p:spPr>
            <a:xfrm>
              <a:off x="5618614" y="2618176"/>
              <a:ext cx="4445" cy="4445"/>
            </a:xfrm>
            <a:custGeom>
              <a:avLst/>
              <a:gdLst/>
              <a:ahLst/>
              <a:cxnLst/>
              <a:rect l="l" t="t" r="r" b="b"/>
              <a:pathLst>
                <a:path w="4445" h="4444">
                  <a:moveTo>
                    <a:pt x="3886" y="1930"/>
                  </a:moveTo>
                  <a:lnTo>
                    <a:pt x="3886" y="850"/>
                  </a:lnTo>
                  <a:lnTo>
                    <a:pt x="3022" y="0"/>
                  </a:lnTo>
                  <a:lnTo>
                    <a:pt x="1943" y="0"/>
                  </a:lnTo>
                  <a:lnTo>
                    <a:pt x="863" y="0"/>
                  </a:lnTo>
                  <a:lnTo>
                    <a:pt x="0" y="850"/>
                  </a:lnTo>
                  <a:lnTo>
                    <a:pt x="0" y="1930"/>
                  </a:lnTo>
                  <a:lnTo>
                    <a:pt x="0" y="3009"/>
                  </a:lnTo>
                  <a:lnTo>
                    <a:pt x="863" y="3860"/>
                  </a:lnTo>
                  <a:lnTo>
                    <a:pt x="1943" y="3860"/>
                  </a:lnTo>
                  <a:lnTo>
                    <a:pt x="3022" y="3860"/>
                  </a:lnTo>
                  <a:lnTo>
                    <a:pt x="3886" y="3009"/>
                  </a:lnTo>
                  <a:lnTo>
                    <a:pt x="3886" y="1930"/>
                  </a:lnTo>
                  <a:close/>
                </a:path>
              </a:pathLst>
            </a:custGeom>
            <a:ln w="3175">
              <a:solidFill>
                <a:srgbClr val="565658"/>
              </a:solidFill>
            </a:ln>
          </p:spPr>
          <p:txBody>
            <a:bodyPr wrap="square" lIns="0" tIns="0" rIns="0" bIns="0" rtlCol="0"/>
            <a:lstStyle/>
            <a:p/>
          </p:txBody>
        </p:sp>
        <p:sp>
          <p:nvSpPr>
            <p:cNvPr id="3187" name="object 3187" descr=""/>
            <p:cNvSpPr/>
            <p:nvPr/>
          </p:nvSpPr>
          <p:spPr>
            <a:xfrm>
              <a:off x="5569019" y="2460860"/>
              <a:ext cx="28575" cy="133350"/>
            </a:xfrm>
            <a:custGeom>
              <a:avLst/>
              <a:gdLst/>
              <a:ahLst/>
              <a:cxnLst/>
              <a:rect l="l" t="t" r="r" b="b"/>
              <a:pathLst>
                <a:path w="28575" h="133350">
                  <a:moveTo>
                    <a:pt x="28371" y="0"/>
                  </a:moveTo>
                  <a:lnTo>
                    <a:pt x="7463" y="30133"/>
                  </a:lnTo>
                  <a:lnTo>
                    <a:pt x="0" y="64749"/>
                  </a:lnTo>
                  <a:lnTo>
                    <a:pt x="6061" y="99639"/>
                  </a:lnTo>
                  <a:lnTo>
                    <a:pt x="25730" y="130594"/>
                  </a:lnTo>
                  <a:lnTo>
                    <a:pt x="26593" y="131495"/>
                  </a:lnTo>
                  <a:lnTo>
                    <a:pt x="27457" y="132384"/>
                  </a:lnTo>
                  <a:lnTo>
                    <a:pt x="28371" y="133235"/>
                  </a:lnTo>
                </a:path>
              </a:pathLst>
            </a:custGeom>
            <a:ln w="3175">
              <a:solidFill>
                <a:srgbClr val="565658"/>
              </a:solidFill>
            </a:ln>
          </p:spPr>
          <p:txBody>
            <a:bodyPr wrap="square" lIns="0" tIns="0" rIns="0" bIns="0" rtlCol="0"/>
            <a:lstStyle/>
            <a:p/>
          </p:txBody>
        </p:sp>
        <p:sp>
          <p:nvSpPr>
            <p:cNvPr id="3188" name="object 3188" descr=""/>
            <p:cNvSpPr/>
            <p:nvPr/>
          </p:nvSpPr>
          <p:spPr>
            <a:xfrm>
              <a:off x="5667781" y="2614111"/>
              <a:ext cx="26034" cy="5715"/>
            </a:xfrm>
            <a:custGeom>
              <a:avLst/>
              <a:gdLst/>
              <a:ahLst/>
              <a:cxnLst/>
              <a:rect l="l" t="t" r="r" b="b"/>
              <a:pathLst>
                <a:path w="26035" h="5714">
                  <a:moveTo>
                    <a:pt x="0" y="5499"/>
                  </a:moveTo>
                  <a:lnTo>
                    <a:pt x="6527" y="4813"/>
                  </a:lnTo>
                  <a:lnTo>
                    <a:pt x="12984" y="3668"/>
                  </a:lnTo>
                  <a:lnTo>
                    <a:pt x="19343" y="2064"/>
                  </a:lnTo>
                  <a:lnTo>
                    <a:pt x="25577" y="0"/>
                  </a:lnTo>
                </a:path>
              </a:pathLst>
            </a:custGeom>
            <a:ln w="3175">
              <a:solidFill>
                <a:srgbClr val="565658"/>
              </a:solidFill>
            </a:ln>
          </p:spPr>
          <p:txBody>
            <a:bodyPr wrap="square" lIns="0" tIns="0" rIns="0" bIns="0" rtlCol="0"/>
            <a:lstStyle/>
            <a:p/>
          </p:txBody>
        </p:sp>
        <p:sp>
          <p:nvSpPr>
            <p:cNvPr id="3189" name="object 3189" descr=""/>
            <p:cNvSpPr/>
            <p:nvPr/>
          </p:nvSpPr>
          <p:spPr>
            <a:xfrm>
              <a:off x="5629371" y="2614116"/>
              <a:ext cx="31115" cy="5715"/>
            </a:xfrm>
            <a:custGeom>
              <a:avLst/>
              <a:gdLst/>
              <a:ahLst/>
              <a:cxnLst/>
              <a:rect l="l" t="t" r="r" b="b"/>
              <a:pathLst>
                <a:path w="31114" h="5714">
                  <a:moveTo>
                    <a:pt x="0" y="0"/>
                  </a:moveTo>
                  <a:lnTo>
                    <a:pt x="7486" y="2411"/>
                  </a:lnTo>
                  <a:lnTo>
                    <a:pt x="15135" y="4171"/>
                  </a:lnTo>
                  <a:lnTo>
                    <a:pt x="22902" y="5275"/>
                  </a:lnTo>
                  <a:lnTo>
                    <a:pt x="30746" y="5715"/>
                  </a:lnTo>
                </a:path>
              </a:pathLst>
            </a:custGeom>
            <a:ln w="3175">
              <a:solidFill>
                <a:srgbClr val="565658"/>
              </a:solidFill>
            </a:ln>
          </p:spPr>
          <p:txBody>
            <a:bodyPr wrap="square" lIns="0" tIns="0" rIns="0" bIns="0" rtlCol="0"/>
            <a:lstStyle/>
            <a:p/>
          </p:txBody>
        </p:sp>
        <p:sp>
          <p:nvSpPr>
            <p:cNvPr id="3190" name="object 3190" descr=""/>
            <p:cNvSpPr/>
            <p:nvPr/>
          </p:nvSpPr>
          <p:spPr>
            <a:xfrm>
              <a:off x="5725346" y="2460855"/>
              <a:ext cx="1270" cy="1270"/>
            </a:xfrm>
            <a:custGeom>
              <a:avLst/>
              <a:gdLst/>
              <a:ahLst/>
              <a:cxnLst/>
              <a:rect l="l" t="t" r="r" b="b"/>
              <a:pathLst>
                <a:path w="1270" h="1269">
                  <a:moveTo>
                    <a:pt x="800" y="774"/>
                  </a:moveTo>
                  <a:lnTo>
                    <a:pt x="546" y="508"/>
                  </a:lnTo>
                  <a:lnTo>
                    <a:pt x="266" y="254"/>
                  </a:lnTo>
                  <a:lnTo>
                    <a:pt x="0" y="0"/>
                  </a:lnTo>
                </a:path>
              </a:pathLst>
            </a:custGeom>
            <a:ln w="3175">
              <a:solidFill>
                <a:srgbClr val="565658"/>
              </a:solidFill>
            </a:ln>
          </p:spPr>
          <p:txBody>
            <a:bodyPr wrap="square" lIns="0" tIns="0" rIns="0" bIns="0" rtlCol="0"/>
            <a:lstStyle/>
            <a:p/>
          </p:txBody>
        </p:sp>
        <p:sp>
          <p:nvSpPr>
            <p:cNvPr id="3191" name="object 3191" descr=""/>
            <p:cNvSpPr/>
            <p:nvPr/>
          </p:nvSpPr>
          <p:spPr>
            <a:xfrm>
              <a:off x="5690515" y="2615604"/>
              <a:ext cx="3810" cy="4445"/>
            </a:xfrm>
            <a:custGeom>
              <a:avLst/>
              <a:gdLst/>
              <a:ahLst/>
              <a:cxnLst/>
              <a:rect l="l" t="t" r="r" b="b"/>
              <a:pathLst>
                <a:path w="3810" h="4444">
                  <a:moveTo>
                    <a:pt x="3416" y="0"/>
                  </a:moveTo>
                  <a:lnTo>
                    <a:pt x="1460" y="241"/>
                  </a:lnTo>
                  <a:lnTo>
                    <a:pt x="0" y="1866"/>
                  </a:lnTo>
                  <a:lnTo>
                    <a:pt x="0" y="3860"/>
                  </a:lnTo>
                </a:path>
              </a:pathLst>
            </a:custGeom>
            <a:ln w="3175">
              <a:solidFill>
                <a:srgbClr val="565658"/>
              </a:solidFill>
            </a:ln>
          </p:spPr>
          <p:txBody>
            <a:bodyPr wrap="square" lIns="0" tIns="0" rIns="0" bIns="0" rtlCol="0"/>
            <a:lstStyle/>
            <a:p/>
          </p:txBody>
        </p:sp>
        <p:sp>
          <p:nvSpPr>
            <p:cNvPr id="3192" name="object 3192" descr=""/>
            <p:cNvSpPr/>
            <p:nvPr/>
          </p:nvSpPr>
          <p:spPr>
            <a:xfrm>
              <a:off x="5625856" y="2611671"/>
              <a:ext cx="4445" cy="3810"/>
            </a:xfrm>
            <a:custGeom>
              <a:avLst/>
              <a:gdLst/>
              <a:ahLst/>
              <a:cxnLst/>
              <a:rect l="l" t="t" r="r" b="b"/>
              <a:pathLst>
                <a:path w="4445" h="3810">
                  <a:moveTo>
                    <a:pt x="4203" y="596"/>
                  </a:moveTo>
                  <a:lnTo>
                    <a:pt x="2578" y="0"/>
                  </a:lnTo>
                  <a:lnTo>
                    <a:pt x="762" y="838"/>
                  </a:lnTo>
                  <a:lnTo>
                    <a:pt x="190" y="2451"/>
                  </a:lnTo>
                  <a:lnTo>
                    <a:pt x="88" y="2692"/>
                  </a:lnTo>
                  <a:lnTo>
                    <a:pt x="25" y="2971"/>
                  </a:lnTo>
                  <a:lnTo>
                    <a:pt x="0" y="3238"/>
                  </a:lnTo>
                </a:path>
              </a:pathLst>
            </a:custGeom>
            <a:ln w="3175">
              <a:solidFill>
                <a:srgbClr val="565658"/>
              </a:solidFill>
            </a:ln>
          </p:spPr>
          <p:txBody>
            <a:bodyPr wrap="square" lIns="0" tIns="0" rIns="0" bIns="0" rtlCol="0"/>
            <a:lstStyle/>
            <a:p/>
          </p:txBody>
        </p:sp>
        <p:sp>
          <p:nvSpPr>
            <p:cNvPr id="3193" name="object 3193" descr=""/>
            <p:cNvSpPr/>
            <p:nvPr/>
          </p:nvSpPr>
          <p:spPr>
            <a:xfrm>
              <a:off x="5624602" y="2611065"/>
              <a:ext cx="3175" cy="4445"/>
            </a:xfrm>
            <a:custGeom>
              <a:avLst/>
              <a:gdLst/>
              <a:ahLst/>
              <a:cxnLst/>
              <a:rect l="l" t="t" r="r" b="b"/>
              <a:pathLst>
                <a:path w="3175" h="4444">
                  <a:moveTo>
                    <a:pt x="2921" y="0"/>
                  </a:moveTo>
                  <a:lnTo>
                    <a:pt x="1270" y="596"/>
                  </a:lnTo>
                  <a:lnTo>
                    <a:pt x="114" y="2108"/>
                  </a:lnTo>
                  <a:lnTo>
                    <a:pt x="0" y="3860"/>
                  </a:lnTo>
                </a:path>
              </a:pathLst>
            </a:custGeom>
            <a:ln w="3175">
              <a:solidFill>
                <a:srgbClr val="565658"/>
              </a:solidFill>
            </a:ln>
          </p:spPr>
          <p:txBody>
            <a:bodyPr wrap="square" lIns="0" tIns="0" rIns="0" bIns="0" rtlCol="0"/>
            <a:lstStyle/>
            <a:p/>
          </p:txBody>
        </p:sp>
        <p:sp>
          <p:nvSpPr>
            <p:cNvPr id="3194" name="object 3194" descr=""/>
            <p:cNvSpPr/>
            <p:nvPr/>
          </p:nvSpPr>
          <p:spPr>
            <a:xfrm>
              <a:off x="5598768" y="2460254"/>
              <a:ext cx="1270" cy="2540"/>
            </a:xfrm>
            <a:custGeom>
              <a:avLst/>
              <a:gdLst/>
              <a:ahLst/>
              <a:cxnLst/>
              <a:rect l="l" t="t" r="r" b="b"/>
              <a:pathLst>
                <a:path w="1270" h="2539">
                  <a:moveTo>
                    <a:pt x="0" y="2031"/>
                  </a:moveTo>
                  <a:lnTo>
                    <a:pt x="558" y="1498"/>
                  </a:lnTo>
                  <a:lnTo>
                    <a:pt x="889" y="749"/>
                  </a:lnTo>
                  <a:lnTo>
                    <a:pt x="939" y="0"/>
                  </a:lnTo>
                </a:path>
              </a:pathLst>
            </a:custGeom>
            <a:ln w="3175">
              <a:solidFill>
                <a:srgbClr val="565658"/>
              </a:solidFill>
            </a:ln>
          </p:spPr>
          <p:txBody>
            <a:bodyPr wrap="square" lIns="0" tIns="0" rIns="0" bIns="0" rtlCol="0"/>
            <a:lstStyle/>
            <a:p/>
          </p:txBody>
        </p:sp>
        <p:sp>
          <p:nvSpPr>
            <p:cNvPr id="3195" name="object 3195" descr=""/>
            <p:cNvSpPr/>
            <p:nvPr/>
          </p:nvSpPr>
          <p:spPr>
            <a:xfrm>
              <a:off x="5600945" y="2460335"/>
              <a:ext cx="635" cy="635"/>
            </a:xfrm>
            <a:custGeom>
              <a:avLst/>
              <a:gdLst/>
              <a:ahLst/>
              <a:cxnLst/>
              <a:rect l="l" t="t" r="r" b="b"/>
              <a:pathLst>
                <a:path w="635" h="635">
                  <a:moveTo>
                    <a:pt x="0" y="190"/>
                  </a:moveTo>
                  <a:lnTo>
                    <a:pt x="12" y="0"/>
                  </a:lnTo>
                </a:path>
              </a:pathLst>
            </a:custGeom>
            <a:ln w="3175">
              <a:solidFill>
                <a:srgbClr val="565658"/>
              </a:solidFill>
            </a:ln>
          </p:spPr>
          <p:txBody>
            <a:bodyPr wrap="square" lIns="0" tIns="0" rIns="0" bIns="0" rtlCol="0"/>
            <a:lstStyle/>
            <a:p/>
          </p:txBody>
        </p:sp>
        <p:sp>
          <p:nvSpPr>
            <p:cNvPr id="3196" name="object 3196" descr=""/>
            <p:cNvSpPr/>
            <p:nvPr/>
          </p:nvSpPr>
          <p:spPr>
            <a:xfrm>
              <a:off x="5598765" y="2592662"/>
              <a:ext cx="1270" cy="2540"/>
            </a:xfrm>
            <a:custGeom>
              <a:avLst/>
              <a:gdLst/>
              <a:ahLst/>
              <a:cxnLst/>
              <a:rect l="l" t="t" r="r" b="b"/>
              <a:pathLst>
                <a:path w="1270" h="2539">
                  <a:moveTo>
                    <a:pt x="939" y="2031"/>
                  </a:moveTo>
                  <a:lnTo>
                    <a:pt x="889" y="1269"/>
                  </a:lnTo>
                  <a:lnTo>
                    <a:pt x="546" y="533"/>
                  </a:lnTo>
                  <a:lnTo>
                    <a:pt x="0" y="0"/>
                  </a:lnTo>
                </a:path>
              </a:pathLst>
            </a:custGeom>
            <a:ln w="3175">
              <a:solidFill>
                <a:srgbClr val="565658"/>
              </a:solidFill>
            </a:ln>
          </p:spPr>
          <p:txBody>
            <a:bodyPr wrap="square" lIns="0" tIns="0" rIns="0" bIns="0" rtlCol="0"/>
            <a:lstStyle/>
            <a:p/>
          </p:txBody>
        </p:sp>
        <p:sp>
          <p:nvSpPr>
            <p:cNvPr id="3197" name="object 3197" descr=""/>
            <p:cNvSpPr/>
            <p:nvPr/>
          </p:nvSpPr>
          <p:spPr>
            <a:xfrm>
              <a:off x="5600951" y="2594417"/>
              <a:ext cx="635" cy="635"/>
            </a:xfrm>
            <a:custGeom>
              <a:avLst/>
              <a:gdLst/>
              <a:ahLst/>
              <a:cxnLst/>
              <a:rect l="l" t="t" r="r" b="b"/>
              <a:pathLst>
                <a:path w="635" h="635">
                  <a:moveTo>
                    <a:pt x="12" y="190"/>
                  </a:moveTo>
                  <a:lnTo>
                    <a:pt x="0" y="0"/>
                  </a:lnTo>
                </a:path>
              </a:pathLst>
            </a:custGeom>
            <a:ln w="3175">
              <a:solidFill>
                <a:srgbClr val="565658"/>
              </a:solidFill>
            </a:ln>
          </p:spPr>
          <p:txBody>
            <a:bodyPr wrap="square" lIns="0" tIns="0" rIns="0" bIns="0" rtlCol="0"/>
            <a:lstStyle/>
            <a:p/>
          </p:txBody>
        </p:sp>
        <p:sp>
          <p:nvSpPr>
            <p:cNvPr id="3198" name="object 3198" descr=""/>
            <p:cNvSpPr/>
            <p:nvPr/>
          </p:nvSpPr>
          <p:spPr>
            <a:xfrm>
              <a:off x="5692674" y="2612016"/>
              <a:ext cx="1905" cy="635"/>
            </a:xfrm>
            <a:custGeom>
              <a:avLst/>
              <a:gdLst/>
              <a:ahLst/>
              <a:cxnLst/>
              <a:rect l="l" t="t" r="r" b="b"/>
              <a:pathLst>
                <a:path w="1904" h="635">
                  <a:moveTo>
                    <a:pt x="1803" y="139"/>
                  </a:moveTo>
                  <a:lnTo>
                    <a:pt x="1206" y="0"/>
                  </a:lnTo>
                  <a:lnTo>
                    <a:pt x="571" y="38"/>
                  </a:lnTo>
                  <a:lnTo>
                    <a:pt x="0" y="253"/>
                  </a:lnTo>
                </a:path>
              </a:pathLst>
            </a:custGeom>
            <a:ln w="3175">
              <a:solidFill>
                <a:srgbClr val="565658"/>
              </a:solidFill>
            </a:ln>
          </p:spPr>
          <p:txBody>
            <a:bodyPr wrap="square" lIns="0" tIns="0" rIns="0" bIns="0" rtlCol="0"/>
            <a:lstStyle/>
            <a:p/>
          </p:txBody>
        </p:sp>
        <p:sp>
          <p:nvSpPr>
            <p:cNvPr id="3199" name="object 3199" descr=""/>
            <p:cNvSpPr/>
            <p:nvPr/>
          </p:nvSpPr>
          <p:spPr>
            <a:xfrm>
              <a:off x="5723021" y="2460253"/>
              <a:ext cx="1270" cy="2540"/>
            </a:xfrm>
            <a:custGeom>
              <a:avLst/>
              <a:gdLst/>
              <a:ahLst/>
              <a:cxnLst/>
              <a:rect l="l" t="t" r="r" b="b"/>
              <a:pathLst>
                <a:path w="1270" h="2539">
                  <a:moveTo>
                    <a:pt x="0" y="0"/>
                  </a:moveTo>
                  <a:lnTo>
                    <a:pt x="63" y="762"/>
                  </a:lnTo>
                  <a:lnTo>
                    <a:pt x="393" y="1498"/>
                  </a:lnTo>
                  <a:lnTo>
                    <a:pt x="952" y="2032"/>
                  </a:lnTo>
                </a:path>
              </a:pathLst>
            </a:custGeom>
            <a:ln w="3175">
              <a:solidFill>
                <a:srgbClr val="565658"/>
              </a:solidFill>
            </a:ln>
          </p:spPr>
          <p:txBody>
            <a:bodyPr wrap="square" lIns="0" tIns="0" rIns="0" bIns="0" rtlCol="0"/>
            <a:lstStyle/>
            <a:p/>
          </p:txBody>
        </p:sp>
        <p:sp>
          <p:nvSpPr>
            <p:cNvPr id="3200" name="object 3200" descr=""/>
            <p:cNvSpPr/>
            <p:nvPr/>
          </p:nvSpPr>
          <p:spPr>
            <a:xfrm>
              <a:off x="5721762" y="2460352"/>
              <a:ext cx="635" cy="635"/>
            </a:xfrm>
            <a:custGeom>
              <a:avLst/>
              <a:gdLst/>
              <a:ahLst/>
              <a:cxnLst/>
              <a:rect l="l" t="t" r="r" b="b"/>
              <a:pathLst>
                <a:path w="635" h="635">
                  <a:moveTo>
                    <a:pt x="0" y="0"/>
                  </a:moveTo>
                  <a:lnTo>
                    <a:pt x="25" y="177"/>
                  </a:lnTo>
                </a:path>
              </a:pathLst>
            </a:custGeom>
            <a:ln w="3175">
              <a:solidFill>
                <a:srgbClr val="565658"/>
              </a:solidFill>
            </a:ln>
          </p:spPr>
          <p:txBody>
            <a:bodyPr wrap="square" lIns="0" tIns="0" rIns="0" bIns="0" rtlCol="0"/>
            <a:lstStyle/>
            <a:p/>
          </p:txBody>
        </p:sp>
        <p:sp>
          <p:nvSpPr>
            <p:cNvPr id="3201" name="object 3201" descr=""/>
            <p:cNvSpPr/>
            <p:nvPr/>
          </p:nvSpPr>
          <p:spPr>
            <a:xfrm>
              <a:off x="5608673" y="2578317"/>
              <a:ext cx="1905" cy="1905"/>
            </a:xfrm>
            <a:custGeom>
              <a:avLst/>
              <a:gdLst/>
              <a:ahLst/>
              <a:cxnLst/>
              <a:rect l="l" t="t" r="r" b="b"/>
              <a:pathLst>
                <a:path w="1904" h="1905">
                  <a:moveTo>
                    <a:pt x="1828" y="1841"/>
                  </a:moveTo>
                  <a:lnTo>
                    <a:pt x="1600" y="952"/>
                  </a:lnTo>
                  <a:lnTo>
                    <a:pt x="901" y="253"/>
                  </a:lnTo>
                  <a:lnTo>
                    <a:pt x="0" y="0"/>
                  </a:lnTo>
                </a:path>
              </a:pathLst>
            </a:custGeom>
            <a:ln w="3175">
              <a:solidFill>
                <a:srgbClr val="565658"/>
              </a:solidFill>
            </a:ln>
          </p:spPr>
          <p:txBody>
            <a:bodyPr wrap="square" lIns="0" tIns="0" rIns="0" bIns="0" rtlCol="0"/>
            <a:lstStyle/>
            <a:p/>
          </p:txBody>
        </p:sp>
        <p:sp>
          <p:nvSpPr>
            <p:cNvPr id="3202" name="object 3202" descr=""/>
            <p:cNvSpPr/>
            <p:nvPr/>
          </p:nvSpPr>
          <p:spPr>
            <a:xfrm>
              <a:off x="5593218" y="2498259"/>
              <a:ext cx="1270" cy="2540"/>
            </a:xfrm>
            <a:custGeom>
              <a:avLst/>
              <a:gdLst/>
              <a:ahLst/>
              <a:cxnLst/>
              <a:rect l="l" t="t" r="r" b="b"/>
              <a:pathLst>
                <a:path w="1270" h="2539">
                  <a:moveTo>
                    <a:pt x="0" y="2387"/>
                  </a:moveTo>
                  <a:lnTo>
                    <a:pt x="736" y="1828"/>
                  </a:lnTo>
                  <a:lnTo>
                    <a:pt x="1117" y="914"/>
                  </a:lnTo>
                  <a:lnTo>
                    <a:pt x="1003" y="0"/>
                  </a:lnTo>
                </a:path>
              </a:pathLst>
            </a:custGeom>
            <a:ln w="3175">
              <a:solidFill>
                <a:srgbClr val="565658"/>
              </a:solidFill>
            </a:ln>
          </p:spPr>
          <p:txBody>
            <a:bodyPr wrap="square" lIns="0" tIns="0" rIns="0" bIns="0" rtlCol="0"/>
            <a:lstStyle/>
            <a:p/>
          </p:txBody>
        </p:sp>
        <p:sp>
          <p:nvSpPr>
            <p:cNvPr id="3203" name="object 3203" descr=""/>
            <p:cNvSpPr/>
            <p:nvPr/>
          </p:nvSpPr>
          <p:spPr>
            <a:xfrm>
              <a:off x="5592635" y="2496208"/>
              <a:ext cx="1905" cy="2540"/>
            </a:xfrm>
            <a:custGeom>
              <a:avLst/>
              <a:gdLst/>
              <a:ahLst/>
              <a:cxnLst/>
              <a:rect l="l" t="t" r="r" b="b"/>
              <a:pathLst>
                <a:path w="1904" h="2539">
                  <a:moveTo>
                    <a:pt x="1587" y="2057"/>
                  </a:moveTo>
                  <a:lnTo>
                    <a:pt x="1460" y="1130"/>
                  </a:lnTo>
                  <a:lnTo>
                    <a:pt x="863" y="355"/>
                  </a:lnTo>
                  <a:lnTo>
                    <a:pt x="0" y="0"/>
                  </a:lnTo>
                </a:path>
              </a:pathLst>
            </a:custGeom>
            <a:ln w="3175">
              <a:solidFill>
                <a:srgbClr val="565658"/>
              </a:solidFill>
            </a:ln>
          </p:spPr>
          <p:txBody>
            <a:bodyPr wrap="square" lIns="0" tIns="0" rIns="0" bIns="0" rtlCol="0"/>
            <a:lstStyle/>
            <a:p/>
          </p:txBody>
        </p:sp>
        <p:sp>
          <p:nvSpPr>
            <p:cNvPr id="3204" name="object 3204" descr=""/>
            <p:cNvSpPr/>
            <p:nvPr/>
          </p:nvSpPr>
          <p:spPr>
            <a:xfrm>
              <a:off x="5606163" y="2578093"/>
              <a:ext cx="2540" cy="1270"/>
            </a:xfrm>
            <a:custGeom>
              <a:avLst/>
              <a:gdLst/>
              <a:ahLst/>
              <a:cxnLst/>
              <a:rect l="l" t="t" r="r" b="b"/>
              <a:pathLst>
                <a:path w="2539" h="1269">
                  <a:moveTo>
                    <a:pt x="2514" y="241"/>
                  </a:moveTo>
                  <a:lnTo>
                    <a:pt x="1625" y="0"/>
                  </a:lnTo>
                  <a:lnTo>
                    <a:pt x="673" y="241"/>
                  </a:lnTo>
                  <a:lnTo>
                    <a:pt x="0" y="914"/>
                  </a:lnTo>
                </a:path>
              </a:pathLst>
            </a:custGeom>
            <a:ln w="3175">
              <a:solidFill>
                <a:srgbClr val="565658"/>
              </a:solidFill>
            </a:ln>
          </p:spPr>
          <p:txBody>
            <a:bodyPr wrap="square" lIns="0" tIns="0" rIns="0" bIns="0" rtlCol="0"/>
            <a:lstStyle/>
            <a:p/>
          </p:txBody>
        </p:sp>
        <p:sp>
          <p:nvSpPr>
            <p:cNvPr id="3205" name="object 3205" descr=""/>
            <p:cNvSpPr/>
            <p:nvPr/>
          </p:nvSpPr>
          <p:spPr>
            <a:xfrm>
              <a:off x="5712138" y="2471873"/>
              <a:ext cx="1905" cy="2540"/>
            </a:xfrm>
            <a:custGeom>
              <a:avLst/>
              <a:gdLst/>
              <a:ahLst/>
              <a:cxnLst/>
              <a:rect l="l" t="t" r="r" b="b"/>
              <a:pathLst>
                <a:path w="1904" h="2539">
                  <a:moveTo>
                    <a:pt x="1295" y="0"/>
                  </a:moveTo>
                  <a:lnTo>
                    <a:pt x="495" y="457"/>
                  </a:lnTo>
                  <a:lnTo>
                    <a:pt x="0" y="1320"/>
                  </a:lnTo>
                  <a:lnTo>
                    <a:pt x="0" y="2247"/>
                  </a:lnTo>
                </a:path>
              </a:pathLst>
            </a:custGeom>
            <a:ln w="3175">
              <a:solidFill>
                <a:srgbClr val="565658"/>
              </a:solidFill>
            </a:ln>
          </p:spPr>
          <p:txBody>
            <a:bodyPr wrap="square" lIns="0" tIns="0" rIns="0" bIns="0" rtlCol="0"/>
            <a:lstStyle/>
            <a:p/>
          </p:txBody>
        </p:sp>
        <p:sp>
          <p:nvSpPr>
            <p:cNvPr id="3206" name="object 3206" descr=""/>
            <p:cNvSpPr/>
            <p:nvPr/>
          </p:nvSpPr>
          <p:spPr>
            <a:xfrm>
              <a:off x="5713448" y="2471391"/>
              <a:ext cx="3175" cy="635"/>
            </a:xfrm>
            <a:custGeom>
              <a:avLst/>
              <a:gdLst/>
              <a:ahLst/>
              <a:cxnLst/>
              <a:rect l="l" t="t" r="r" b="b"/>
              <a:pathLst>
                <a:path w="3175" h="635">
                  <a:moveTo>
                    <a:pt x="2578" y="482"/>
                  </a:moveTo>
                  <a:lnTo>
                    <a:pt x="1777" y="0"/>
                  </a:lnTo>
                  <a:lnTo>
                    <a:pt x="787" y="0"/>
                  </a:lnTo>
                  <a:lnTo>
                    <a:pt x="0" y="482"/>
                  </a:lnTo>
                </a:path>
              </a:pathLst>
            </a:custGeom>
            <a:ln w="3175">
              <a:solidFill>
                <a:srgbClr val="565658"/>
              </a:solidFill>
            </a:ln>
          </p:spPr>
          <p:txBody>
            <a:bodyPr wrap="square" lIns="0" tIns="0" rIns="0" bIns="0" rtlCol="0"/>
            <a:lstStyle/>
            <a:p/>
          </p:txBody>
        </p:sp>
        <p:sp>
          <p:nvSpPr>
            <p:cNvPr id="3207" name="object 3207" descr=""/>
            <p:cNvSpPr/>
            <p:nvPr/>
          </p:nvSpPr>
          <p:spPr>
            <a:xfrm>
              <a:off x="5589075" y="2498936"/>
              <a:ext cx="1905" cy="2540"/>
            </a:xfrm>
            <a:custGeom>
              <a:avLst/>
              <a:gdLst/>
              <a:ahLst/>
              <a:cxnLst/>
              <a:rect l="l" t="t" r="r" b="b"/>
              <a:pathLst>
                <a:path w="1904" h="2539">
                  <a:moveTo>
                    <a:pt x="0" y="0"/>
                  </a:moveTo>
                  <a:lnTo>
                    <a:pt x="139" y="914"/>
                  </a:lnTo>
                  <a:lnTo>
                    <a:pt x="711" y="1701"/>
                  </a:lnTo>
                  <a:lnTo>
                    <a:pt x="1587" y="2057"/>
                  </a:lnTo>
                </a:path>
              </a:pathLst>
            </a:custGeom>
            <a:ln w="3175">
              <a:solidFill>
                <a:srgbClr val="565658"/>
              </a:solidFill>
            </a:ln>
          </p:spPr>
          <p:txBody>
            <a:bodyPr wrap="square" lIns="0" tIns="0" rIns="0" bIns="0" rtlCol="0"/>
            <a:lstStyle/>
            <a:p/>
          </p:txBody>
        </p:sp>
        <p:sp>
          <p:nvSpPr>
            <p:cNvPr id="3208" name="object 3208" descr=""/>
            <p:cNvSpPr/>
            <p:nvPr/>
          </p:nvSpPr>
          <p:spPr>
            <a:xfrm>
              <a:off x="5605265" y="2579005"/>
              <a:ext cx="1270" cy="2540"/>
            </a:xfrm>
            <a:custGeom>
              <a:avLst/>
              <a:gdLst/>
              <a:ahLst/>
              <a:cxnLst/>
              <a:rect l="l" t="t" r="r" b="b"/>
              <a:pathLst>
                <a:path w="1270" h="2539">
                  <a:moveTo>
                    <a:pt x="901" y="0"/>
                  </a:moveTo>
                  <a:lnTo>
                    <a:pt x="254" y="660"/>
                  </a:lnTo>
                  <a:lnTo>
                    <a:pt x="0" y="1612"/>
                  </a:lnTo>
                  <a:lnTo>
                    <a:pt x="228" y="2489"/>
                  </a:lnTo>
                </a:path>
              </a:pathLst>
            </a:custGeom>
            <a:ln w="3175">
              <a:solidFill>
                <a:srgbClr val="565658"/>
              </a:solidFill>
            </a:ln>
          </p:spPr>
          <p:txBody>
            <a:bodyPr wrap="square" lIns="0" tIns="0" rIns="0" bIns="0" rtlCol="0"/>
            <a:lstStyle/>
            <a:p/>
          </p:txBody>
        </p:sp>
        <p:sp>
          <p:nvSpPr>
            <p:cNvPr id="3209" name="object 3209" descr=""/>
            <p:cNvSpPr/>
            <p:nvPr/>
          </p:nvSpPr>
          <p:spPr>
            <a:xfrm>
              <a:off x="5630091" y="2594631"/>
              <a:ext cx="2540" cy="1905"/>
            </a:xfrm>
            <a:custGeom>
              <a:avLst/>
              <a:gdLst/>
              <a:ahLst/>
              <a:cxnLst/>
              <a:rect l="l" t="t" r="r" b="b"/>
              <a:pathLst>
                <a:path w="2539" h="1905">
                  <a:moveTo>
                    <a:pt x="2057" y="0"/>
                  </a:moveTo>
                  <a:lnTo>
                    <a:pt x="1142" y="127"/>
                  </a:lnTo>
                  <a:lnTo>
                    <a:pt x="368" y="723"/>
                  </a:lnTo>
                  <a:lnTo>
                    <a:pt x="0" y="1562"/>
                  </a:lnTo>
                </a:path>
              </a:pathLst>
            </a:custGeom>
            <a:ln w="3175">
              <a:solidFill>
                <a:srgbClr val="565658"/>
              </a:solidFill>
            </a:ln>
          </p:spPr>
          <p:txBody>
            <a:bodyPr wrap="square" lIns="0" tIns="0" rIns="0" bIns="0" rtlCol="0"/>
            <a:lstStyle/>
            <a:p/>
          </p:txBody>
        </p:sp>
        <p:sp>
          <p:nvSpPr>
            <p:cNvPr id="3210" name="object 3210" descr=""/>
            <p:cNvSpPr/>
            <p:nvPr/>
          </p:nvSpPr>
          <p:spPr>
            <a:xfrm>
              <a:off x="5630425" y="2598774"/>
              <a:ext cx="2540" cy="1270"/>
            </a:xfrm>
            <a:custGeom>
              <a:avLst/>
              <a:gdLst/>
              <a:ahLst/>
              <a:cxnLst/>
              <a:rect l="l" t="t" r="r" b="b"/>
              <a:pathLst>
                <a:path w="2539" h="1269">
                  <a:moveTo>
                    <a:pt x="0" y="0"/>
                  </a:moveTo>
                  <a:lnTo>
                    <a:pt x="571" y="736"/>
                  </a:lnTo>
                  <a:lnTo>
                    <a:pt x="1485" y="1117"/>
                  </a:lnTo>
                  <a:lnTo>
                    <a:pt x="2413" y="977"/>
                  </a:lnTo>
                </a:path>
              </a:pathLst>
            </a:custGeom>
            <a:ln w="3175">
              <a:solidFill>
                <a:srgbClr val="565658"/>
              </a:solidFill>
            </a:ln>
          </p:spPr>
          <p:txBody>
            <a:bodyPr wrap="square" lIns="0" tIns="0" rIns="0" bIns="0" rtlCol="0"/>
            <a:lstStyle/>
            <a:p/>
          </p:txBody>
        </p:sp>
        <p:sp>
          <p:nvSpPr>
            <p:cNvPr id="3211" name="object 3211" descr=""/>
            <p:cNvSpPr/>
            <p:nvPr/>
          </p:nvSpPr>
          <p:spPr>
            <a:xfrm>
              <a:off x="5629741" y="2596195"/>
              <a:ext cx="1270" cy="3175"/>
            </a:xfrm>
            <a:custGeom>
              <a:avLst/>
              <a:gdLst/>
              <a:ahLst/>
              <a:cxnLst/>
              <a:rect l="l" t="t" r="r" b="b"/>
              <a:pathLst>
                <a:path w="1270" h="3175">
                  <a:moveTo>
                    <a:pt x="355" y="0"/>
                  </a:moveTo>
                  <a:lnTo>
                    <a:pt x="0" y="850"/>
                  </a:lnTo>
                  <a:lnTo>
                    <a:pt x="127" y="1854"/>
                  </a:lnTo>
                  <a:lnTo>
                    <a:pt x="685" y="2578"/>
                  </a:lnTo>
                </a:path>
              </a:pathLst>
            </a:custGeom>
            <a:ln w="3175">
              <a:solidFill>
                <a:srgbClr val="565658"/>
              </a:solidFill>
            </a:ln>
          </p:spPr>
          <p:txBody>
            <a:bodyPr wrap="square" lIns="0" tIns="0" rIns="0" bIns="0" rtlCol="0"/>
            <a:lstStyle/>
            <a:p/>
          </p:txBody>
        </p:sp>
        <p:sp>
          <p:nvSpPr>
            <p:cNvPr id="3212" name="object 3212" descr=""/>
            <p:cNvSpPr/>
            <p:nvPr/>
          </p:nvSpPr>
          <p:spPr>
            <a:xfrm>
              <a:off x="5634554" y="2595613"/>
              <a:ext cx="1270" cy="3175"/>
            </a:xfrm>
            <a:custGeom>
              <a:avLst/>
              <a:gdLst/>
              <a:ahLst/>
              <a:cxnLst/>
              <a:rect l="l" t="t" r="r" b="b"/>
              <a:pathLst>
                <a:path w="1270" h="3175">
                  <a:moveTo>
                    <a:pt x="330" y="2578"/>
                  </a:moveTo>
                  <a:lnTo>
                    <a:pt x="685" y="1727"/>
                  </a:lnTo>
                  <a:lnTo>
                    <a:pt x="558" y="723"/>
                  </a:lnTo>
                  <a:lnTo>
                    <a:pt x="0" y="0"/>
                  </a:lnTo>
                </a:path>
              </a:pathLst>
            </a:custGeom>
            <a:ln w="3175">
              <a:solidFill>
                <a:srgbClr val="565658"/>
              </a:solidFill>
            </a:ln>
          </p:spPr>
          <p:txBody>
            <a:bodyPr wrap="square" lIns="0" tIns="0" rIns="0" bIns="0" rtlCol="0"/>
            <a:lstStyle/>
            <a:p/>
          </p:txBody>
        </p:sp>
        <p:sp>
          <p:nvSpPr>
            <p:cNvPr id="3213" name="object 3213" descr=""/>
            <p:cNvSpPr/>
            <p:nvPr/>
          </p:nvSpPr>
          <p:spPr>
            <a:xfrm>
              <a:off x="5632832" y="2598179"/>
              <a:ext cx="2540" cy="1905"/>
            </a:xfrm>
            <a:custGeom>
              <a:avLst/>
              <a:gdLst/>
              <a:ahLst/>
              <a:cxnLst/>
              <a:rect l="l" t="t" r="r" b="b"/>
              <a:pathLst>
                <a:path w="2539" h="1905">
                  <a:moveTo>
                    <a:pt x="0" y="1587"/>
                  </a:moveTo>
                  <a:lnTo>
                    <a:pt x="914" y="1460"/>
                  </a:lnTo>
                  <a:lnTo>
                    <a:pt x="1676" y="850"/>
                  </a:lnTo>
                  <a:lnTo>
                    <a:pt x="2057" y="0"/>
                  </a:lnTo>
                </a:path>
              </a:pathLst>
            </a:custGeom>
            <a:ln w="3175">
              <a:solidFill>
                <a:srgbClr val="565658"/>
              </a:solidFill>
            </a:ln>
          </p:spPr>
          <p:txBody>
            <a:bodyPr wrap="square" lIns="0" tIns="0" rIns="0" bIns="0" rtlCol="0"/>
            <a:lstStyle/>
            <a:p/>
          </p:txBody>
        </p:sp>
        <p:sp>
          <p:nvSpPr>
            <p:cNvPr id="3214" name="object 3214" descr=""/>
            <p:cNvSpPr/>
            <p:nvPr/>
          </p:nvSpPr>
          <p:spPr>
            <a:xfrm>
              <a:off x="5692301" y="2596196"/>
              <a:ext cx="1270" cy="3175"/>
            </a:xfrm>
            <a:custGeom>
              <a:avLst/>
              <a:gdLst/>
              <a:ahLst/>
              <a:cxnLst/>
              <a:rect l="l" t="t" r="r" b="b"/>
              <a:pathLst>
                <a:path w="1270" h="3175">
                  <a:moveTo>
                    <a:pt x="0" y="2578"/>
                  </a:moveTo>
                  <a:lnTo>
                    <a:pt x="558" y="1828"/>
                  </a:lnTo>
                  <a:lnTo>
                    <a:pt x="698" y="863"/>
                  </a:lnTo>
                  <a:lnTo>
                    <a:pt x="342" y="0"/>
                  </a:lnTo>
                </a:path>
              </a:pathLst>
            </a:custGeom>
            <a:ln w="3175">
              <a:solidFill>
                <a:srgbClr val="565658"/>
              </a:solidFill>
            </a:ln>
          </p:spPr>
          <p:txBody>
            <a:bodyPr wrap="square" lIns="0" tIns="0" rIns="0" bIns="0" rtlCol="0"/>
            <a:lstStyle/>
            <a:p/>
          </p:txBody>
        </p:sp>
        <p:sp>
          <p:nvSpPr>
            <p:cNvPr id="3215" name="object 3215" descr=""/>
            <p:cNvSpPr/>
            <p:nvPr/>
          </p:nvSpPr>
          <p:spPr>
            <a:xfrm>
              <a:off x="5690584" y="2594620"/>
              <a:ext cx="2540" cy="1905"/>
            </a:xfrm>
            <a:custGeom>
              <a:avLst/>
              <a:gdLst/>
              <a:ahLst/>
              <a:cxnLst/>
              <a:rect l="l" t="t" r="r" b="b"/>
              <a:pathLst>
                <a:path w="2539" h="1905">
                  <a:moveTo>
                    <a:pt x="2057" y="1574"/>
                  </a:moveTo>
                  <a:lnTo>
                    <a:pt x="1701" y="723"/>
                  </a:lnTo>
                  <a:lnTo>
                    <a:pt x="901" y="127"/>
                  </a:lnTo>
                  <a:lnTo>
                    <a:pt x="0" y="0"/>
                  </a:lnTo>
                </a:path>
              </a:pathLst>
            </a:custGeom>
            <a:ln w="3175">
              <a:solidFill>
                <a:srgbClr val="565658"/>
              </a:solidFill>
            </a:ln>
          </p:spPr>
          <p:txBody>
            <a:bodyPr wrap="square" lIns="0" tIns="0" rIns="0" bIns="0" rtlCol="0"/>
            <a:lstStyle/>
            <a:p/>
          </p:txBody>
        </p:sp>
        <p:sp>
          <p:nvSpPr>
            <p:cNvPr id="3216" name="object 3216" descr=""/>
            <p:cNvSpPr/>
            <p:nvPr/>
          </p:nvSpPr>
          <p:spPr>
            <a:xfrm>
              <a:off x="5688176" y="2594492"/>
              <a:ext cx="2540" cy="1270"/>
            </a:xfrm>
            <a:custGeom>
              <a:avLst/>
              <a:gdLst/>
              <a:ahLst/>
              <a:cxnLst/>
              <a:rect l="l" t="t" r="r" b="b"/>
              <a:pathLst>
                <a:path w="2539" h="1269">
                  <a:moveTo>
                    <a:pt x="2412" y="139"/>
                  </a:moveTo>
                  <a:lnTo>
                    <a:pt x="1473" y="0"/>
                  </a:lnTo>
                  <a:lnTo>
                    <a:pt x="584" y="406"/>
                  </a:lnTo>
                  <a:lnTo>
                    <a:pt x="0" y="1117"/>
                  </a:lnTo>
                </a:path>
              </a:pathLst>
            </a:custGeom>
            <a:ln w="3175">
              <a:solidFill>
                <a:srgbClr val="565658"/>
              </a:solidFill>
            </a:ln>
          </p:spPr>
          <p:txBody>
            <a:bodyPr wrap="square" lIns="0" tIns="0" rIns="0" bIns="0" rtlCol="0"/>
            <a:lstStyle/>
            <a:p/>
          </p:txBody>
        </p:sp>
        <p:sp>
          <p:nvSpPr>
            <p:cNvPr id="3217" name="object 3217" descr=""/>
            <p:cNvSpPr/>
            <p:nvPr/>
          </p:nvSpPr>
          <p:spPr>
            <a:xfrm>
              <a:off x="5687861" y="2598191"/>
              <a:ext cx="2540" cy="1905"/>
            </a:xfrm>
            <a:custGeom>
              <a:avLst/>
              <a:gdLst/>
              <a:ahLst/>
              <a:cxnLst/>
              <a:rect l="l" t="t" r="r" b="b"/>
              <a:pathLst>
                <a:path w="2539" h="1905">
                  <a:moveTo>
                    <a:pt x="0" y="0"/>
                  </a:moveTo>
                  <a:lnTo>
                    <a:pt x="342" y="838"/>
                  </a:lnTo>
                  <a:lnTo>
                    <a:pt x="1130" y="1447"/>
                  </a:lnTo>
                  <a:lnTo>
                    <a:pt x="2044" y="1562"/>
                  </a:lnTo>
                </a:path>
              </a:pathLst>
            </a:custGeom>
            <a:ln w="3175">
              <a:solidFill>
                <a:srgbClr val="565658"/>
              </a:solidFill>
            </a:ln>
          </p:spPr>
          <p:txBody>
            <a:bodyPr wrap="square" lIns="0" tIns="0" rIns="0" bIns="0" rtlCol="0"/>
            <a:lstStyle/>
            <a:p/>
          </p:txBody>
        </p:sp>
        <p:sp>
          <p:nvSpPr>
            <p:cNvPr id="3218" name="object 3218" descr=""/>
            <p:cNvSpPr/>
            <p:nvPr/>
          </p:nvSpPr>
          <p:spPr>
            <a:xfrm>
              <a:off x="5689901" y="2598775"/>
              <a:ext cx="2540" cy="1270"/>
            </a:xfrm>
            <a:custGeom>
              <a:avLst/>
              <a:gdLst/>
              <a:ahLst/>
              <a:cxnLst/>
              <a:rect l="l" t="t" r="r" b="b"/>
              <a:pathLst>
                <a:path w="2539" h="1269">
                  <a:moveTo>
                    <a:pt x="0" y="990"/>
                  </a:moveTo>
                  <a:lnTo>
                    <a:pt x="927" y="1117"/>
                  </a:lnTo>
                  <a:lnTo>
                    <a:pt x="1841" y="723"/>
                  </a:lnTo>
                  <a:lnTo>
                    <a:pt x="2400" y="0"/>
                  </a:lnTo>
                </a:path>
              </a:pathLst>
            </a:custGeom>
            <a:ln w="3175">
              <a:solidFill>
                <a:srgbClr val="565658"/>
              </a:solidFill>
            </a:ln>
          </p:spPr>
          <p:txBody>
            <a:bodyPr wrap="square" lIns="0" tIns="0" rIns="0" bIns="0" rtlCol="0"/>
            <a:lstStyle/>
            <a:p/>
          </p:txBody>
        </p:sp>
        <p:sp>
          <p:nvSpPr>
            <p:cNvPr id="3219" name="object 3219" descr=""/>
            <p:cNvSpPr/>
            <p:nvPr/>
          </p:nvSpPr>
          <p:spPr>
            <a:xfrm>
              <a:off x="5590658" y="2500651"/>
              <a:ext cx="3175" cy="1270"/>
            </a:xfrm>
            <a:custGeom>
              <a:avLst/>
              <a:gdLst/>
              <a:ahLst/>
              <a:cxnLst/>
              <a:rect l="l" t="t" r="r" b="b"/>
              <a:pathLst>
                <a:path w="3175" h="1269">
                  <a:moveTo>
                    <a:pt x="0" y="342"/>
                  </a:moveTo>
                  <a:lnTo>
                    <a:pt x="850" y="685"/>
                  </a:lnTo>
                  <a:lnTo>
                    <a:pt x="1841" y="571"/>
                  </a:lnTo>
                  <a:lnTo>
                    <a:pt x="2565" y="0"/>
                  </a:lnTo>
                </a:path>
              </a:pathLst>
            </a:custGeom>
            <a:ln w="3175">
              <a:solidFill>
                <a:srgbClr val="565658"/>
              </a:solidFill>
            </a:ln>
          </p:spPr>
          <p:txBody>
            <a:bodyPr wrap="square" lIns="0" tIns="0" rIns="0" bIns="0" rtlCol="0"/>
            <a:lstStyle/>
            <a:p/>
          </p:txBody>
        </p:sp>
        <p:sp>
          <p:nvSpPr>
            <p:cNvPr id="3220" name="object 3220" descr=""/>
            <p:cNvSpPr/>
            <p:nvPr/>
          </p:nvSpPr>
          <p:spPr>
            <a:xfrm>
              <a:off x="5607332" y="2582673"/>
              <a:ext cx="2540" cy="1270"/>
            </a:xfrm>
            <a:custGeom>
              <a:avLst/>
              <a:gdLst/>
              <a:ahLst/>
              <a:cxnLst/>
              <a:rect l="l" t="t" r="r" b="b"/>
              <a:pathLst>
                <a:path w="2539" h="1269">
                  <a:moveTo>
                    <a:pt x="0" y="660"/>
                  </a:moveTo>
                  <a:lnTo>
                    <a:pt x="901" y="901"/>
                  </a:lnTo>
                  <a:lnTo>
                    <a:pt x="1854" y="647"/>
                  </a:lnTo>
                  <a:lnTo>
                    <a:pt x="2501" y="0"/>
                  </a:lnTo>
                </a:path>
              </a:pathLst>
            </a:custGeom>
            <a:ln w="3175">
              <a:solidFill>
                <a:srgbClr val="565658"/>
              </a:solidFill>
            </a:ln>
          </p:spPr>
          <p:txBody>
            <a:bodyPr wrap="square" lIns="0" tIns="0" rIns="0" bIns="0" rtlCol="0"/>
            <a:lstStyle/>
            <a:p/>
          </p:txBody>
        </p:sp>
        <p:sp>
          <p:nvSpPr>
            <p:cNvPr id="3221" name="object 3221" descr=""/>
            <p:cNvSpPr/>
            <p:nvPr/>
          </p:nvSpPr>
          <p:spPr>
            <a:xfrm>
              <a:off x="5585900" y="2528770"/>
              <a:ext cx="2540" cy="1905"/>
            </a:xfrm>
            <a:custGeom>
              <a:avLst/>
              <a:gdLst/>
              <a:ahLst/>
              <a:cxnLst/>
              <a:rect l="l" t="t" r="r" b="b"/>
              <a:pathLst>
                <a:path w="2539" h="1905">
                  <a:moveTo>
                    <a:pt x="0" y="1295"/>
                  </a:moveTo>
                  <a:lnTo>
                    <a:pt x="939" y="1295"/>
                  </a:lnTo>
                  <a:lnTo>
                    <a:pt x="1778" y="800"/>
                  </a:lnTo>
                  <a:lnTo>
                    <a:pt x="2247" y="0"/>
                  </a:lnTo>
                </a:path>
              </a:pathLst>
            </a:custGeom>
            <a:ln w="3175">
              <a:solidFill>
                <a:srgbClr val="565658"/>
              </a:solidFill>
            </a:ln>
          </p:spPr>
          <p:txBody>
            <a:bodyPr wrap="square" lIns="0" tIns="0" rIns="0" bIns="0" rtlCol="0"/>
            <a:lstStyle/>
            <a:p/>
          </p:txBody>
        </p:sp>
        <p:sp>
          <p:nvSpPr>
            <p:cNvPr id="3222" name="object 3222" descr=""/>
            <p:cNvSpPr/>
            <p:nvPr/>
          </p:nvSpPr>
          <p:spPr>
            <a:xfrm>
              <a:off x="5588146" y="2526185"/>
              <a:ext cx="635" cy="3175"/>
            </a:xfrm>
            <a:custGeom>
              <a:avLst/>
              <a:gdLst/>
              <a:ahLst/>
              <a:cxnLst/>
              <a:rect l="l" t="t" r="r" b="b"/>
              <a:pathLst>
                <a:path w="635" h="3175">
                  <a:moveTo>
                    <a:pt x="0" y="2578"/>
                  </a:moveTo>
                  <a:lnTo>
                    <a:pt x="469" y="1790"/>
                  </a:lnTo>
                  <a:lnTo>
                    <a:pt x="469" y="800"/>
                  </a:lnTo>
                  <a:lnTo>
                    <a:pt x="0" y="0"/>
                  </a:lnTo>
                </a:path>
              </a:pathLst>
            </a:custGeom>
            <a:ln w="3175">
              <a:solidFill>
                <a:srgbClr val="565658"/>
              </a:solidFill>
            </a:ln>
          </p:spPr>
          <p:txBody>
            <a:bodyPr wrap="square" lIns="0" tIns="0" rIns="0" bIns="0" rtlCol="0"/>
            <a:lstStyle/>
            <a:p/>
          </p:txBody>
        </p:sp>
        <p:sp>
          <p:nvSpPr>
            <p:cNvPr id="3223" name="object 3223" descr=""/>
            <p:cNvSpPr/>
            <p:nvPr/>
          </p:nvSpPr>
          <p:spPr>
            <a:xfrm>
              <a:off x="5585898" y="2524875"/>
              <a:ext cx="2540" cy="1905"/>
            </a:xfrm>
            <a:custGeom>
              <a:avLst/>
              <a:gdLst/>
              <a:ahLst/>
              <a:cxnLst/>
              <a:rect l="l" t="t" r="r" b="b"/>
              <a:pathLst>
                <a:path w="2539" h="1905">
                  <a:moveTo>
                    <a:pt x="2247" y="1308"/>
                  </a:moveTo>
                  <a:lnTo>
                    <a:pt x="1778" y="507"/>
                  </a:lnTo>
                  <a:lnTo>
                    <a:pt x="939" y="0"/>
                  </a:lnTo>
                  <a:lnTo>
                    <a:pt x="0" y="0"/>
                  </a:lnTo>
                </a:path>
              </a:pathLst>
            </a:custGeom>
            <a:ln w="3175">
              <a:solidFill>
                <a:srgbClr val="565658"/>
              </a:solidFill>
            </a:ln>
          </p:spPr>
          <p:txBody>
            <a:bodyPr wrap="square" lIns="0" tIns="0" rIns="0" bIns="0" rtlCol="0"/>
            <a:lstStyle/>
            <a:p/>
          </p:txBody>
        </p:sp>
        <p:sp>
          <p:nvSpPr>
            <p:cNvPr id="3224" name="object 3224" descr=""/>
            <p:cNvSpPr/>
            <p:nvPr/>
          </p:nvSpPr>
          <p:spPr>
            <a:xfrm>
              <a:off x="5583665" y="2524880"/>
              <a:ext cx="2540" cy="1905"/>
            </a:xfrm>
            <a:custGeom>
              <a:avLst/>
              <a:gdLst/>
              <a:ahLst/>
              <a:cxnLst/>
              <a:rect l="l" t="t" r="r" b="b"/>
              <a:pathLst>
                <a:path w="2539" h="1905">
                  <a:moveTo>
                    <a:pt x="2235" y="0"/>
                  </a:moveTo>
                  <a:lnTo>
                    <a:pt x="1308" y="0"/>
                  </a:lnTo>
                  <a:lnTo>
                    <a:pt x="457" y="482"/>
                  </a:lnTo>
                  <a:lnTo>
                    <a:pt x="0" y="1308"/>
                  </a:lnTo>
                </a:path>
              </a:pathLst>
            </a:custGeom>
            <a:ln w="3175">
              <a:solidFill>
                <a:srgbClr val="565658"/>
              </a:solidFill>
            </a:ln>
          </p:spPr>
          <p:txBody>
            <a:bodyPr wrap="square" lIns="0" tIns="0" rIns="0" bIns="0" rtlCol="0"/>
            <a:lstStyle/>
            <a:p/>
          </p:txBody>
        </p:sp>
        <p:sp>
          <p:nvSpPr>
            <p:cNvPr id="3225" name="object 3225" descr=""/>
            <p:cNvSpPr/>
            <p:nvPr/>
          </p:nvSpPr>
          <p:spPr>
            <a:xfrm>
              <a:off x="5583199" y="2526183"/>
              <a:ext cx="635" cy="3175"/>
            </a:xfrm>
            <a:custGeom>
              <a:avLst/>
              <a:gdLst/>
              <a:ahLst/>
              <a:cxnLst/>
              <a:rect l="l" t="t" r="r" b="b"/>
              <a:pathLst>
                <a:path w="635" h="3175">
                  <a:moveTo>
                    <a:pt x="457" y="0"/>
                  </a:moveTo>
                  <a:lnTo>
                    <a:pt x="0" y="787"/>
                  </a:lnTo>
                  <a:lnTo>
                    <a:pt x="0" y="1790"/>
                  </a:lnTo>
                  <a:lnTo>
                    <a:pt x="457" y="2578"/>
                  </a:lnTo>
                </a:path>
              </a:pathLst>
            </a:custGeom>
            <a:ln w="3175">
              <a:solidFill>
                <a:srgbClr val="565658"/>
              </a:solidFill>
            </a:ln>
          </p:spPr>
          <p:txBody>
            <a:bodyPr wrap="square" lIns="0" tIns="0" rIns="0" bIns="0" rtlCol="0"/>
            <a:lstStyle/>
            <a:p/>
          </p:txBody>
        </p:sp>
        <p:sp>
          <p:nvSpPr>
            <p:cNvPr id="3226" name="object 3226" descr=""/>
            <p:cNvSpPr/>
            <p:nvPr/>
          </p:nvSpPr>
          <p:spPr>
            <a:xfrm>
              <a:off x="5662659" y="2602938"/>
              <a:ext cx="1905" cy="2540"/>
            </a:xfrm>
            <a:custGeom>
              <a:avLst/>
              <a:gdLst/>
              <a:ahLst/>
              <a:cxnLst/>
              <a:rect l="l" t="t" r="r" b="b"/>
              <a:pathLst>
                <a:path w="1904" h="2539">
                  <a:moveTo>
                    <a:pt x="0" y="2247"/>
                  </a:moveTo>
                  <a:lnTo>
                    <a:pt x="800" y="1790"/>
                  </a:lnTo>
                  <a:lnTo>
                    <a:pt x="1308" y="927"/>
                  </a:lnTo>
                  <a:lnTo>
                    <a:pt x="1308" y="0"/>
                  </a:lnTo>
                </a:path>
              </a:pathLst>
            </a:custGeom>
            <a:ln w="3175">
              <a:solidFill>
                <a:srgbClr val="565658"/>
              </a:solidFill>
            </a:ln>
          </p:spPr>
          <p:txBody>
            <a:bodyPr wrap="square" lIns="0" tIns="0" rIns="0" bIns="0" rtlCol="0"/>
            <a:lstStyle/>
            <a:p/>
          </p:txBody>
        </p:sp>
        <p:sp>
          <p:nvSpPr>
            <p:cNvPr id="3227" name="object 3227" descr=""/>
            <p:cNvSpPr/>
            <p:nvPr/>
          </p:nvSpPr>
          <p:spPr>
            <a:xfrm>
              <a:off x="5662646" y="2600693"/>
              <a:ext cx="1905" cy="2540"/>
            </a:xfrm>
            <a:custGeom>
              <a:avLst/>
              <a:gdLst/>
              <a:ahLst/>
              <a:cxnLst/>
              <a:rect l="l" t="t" r="r" b="b"/>
              <a:pathLst>
                <a:path w="1904" h="2539">
                  <a:moveTo>
                    <a:pt x="1308" y="2247"/>
                  </a:moveTo>
                  <a:lnTo>
                    <a:pt x="1308" y="1320"/>
                  </a:lnTo>
                  <a:lnTo>
                    <a:pt x="800" y="457"/>
                  </a:lnTo>
                  <a:lnTo>
                    <a:pt x="0" y="0"/>
                  </a:lnTo>
                </a:path>
              </a:pathLst>
            </a:custGeom>
            <a:ln w="3175">
              <a:solidFill>
                <a:srgbClr val="565658"/>
              </a:solidFill>
            </a:ln>
          </p:spPr>
          <p:txBody>
            <a:bodyPr wrap="square" lIns="0" tIns="0" rIns="0" bIns="0" rtlCol="0"/>
            <a:lstStyle/>
            <a:p/>
          </p:txBody>
        </p:sp>
        <p:sp>
          <p:nvSpPr>
            <p:cNvPr id="3228" name="object 3228" descr=""/>
            <p:cNvSpPr/>
            <p:nvPr/>
          </p:nvSpPr>
          <p:spPr>
            <a:xfrm>
              <a:off x="5660080" y="2605186"/>
              <a:ext cx="3175" cy="635"/>
            </a:xfrm>
            <a:custGeom>
              <a:avLst/>
              <a:gdLst/>
              <a:ahLst/>
              <a:cxnLst/>
              <a:rect l="l" t="t" r="r" b="b"/>
              <a:pathLst>
                <a:path w="3175" h="635">
                  <a:moveTo>
                    <a:pt x="0" y="0"/>
                  </a:moveTo>
                  <a:lnTo>
                    <a:pt x="800" y="457"/>
                  </a:lnTo>
                  <a:lnTo>
                    <a:pt x="1765" y="457"/>
                  </a:lnTo>
                  <a:lnTo>
                    <a:pt x="2565" y="0"/>
                  </a:lnTo>
                </a:path>
              </a:pathLst>
            </a:custGeom>
            <a:ln w="3175">
              <a:solidFill>
                <a:srgbClr val="565658"/>
              </a:solidFill>
            </a:ln>
          </p:spPr>
          <p:txBody>
            <a:bodyPr wrap="square" lIns="0" tIns="0" rIns="0" bIns="0" rtlCol="0"/>
            <a:lstStyle/>
            <a:p/>
          </p:txBody>
        </p:sp>
        <p:sp>
          <p:nvSpPr>
            <p:cNvPr id="3229" name="object 3229" descr=""/>
            <p:cNvSpPr/>
            <p:nvPr/>
          </p:nvSpPr>
          <p:spPr>
            <a:xfrm>
              <a:off x="5687485" y="2595624"/>
              <a:ext cx="1270" cy="3175"/>
            </a:xfrm>
            <a:custGeom>
              <a:avLst/>
              <a:gdLst/>
              <a:ahLst/>
              <a:cxnLst/>
              <a:rect l="l" t="t" r="r" b="b"/>
              <a:pathLst>
                <a:path w="1270" h="3175">
                  <a:moveTo>
                    <a:pt x="698" y="0"/>
                  </a:moveTo>
                  <a:lnTo>
                    <a:pt x="139" y="723"/>
                  </a:lnTo>
                  <a:lnTo>
                    <a:pt x="0" y="1714"/>
                  </a:lnTo>
                  <a:lnTo>
                    <a:pt x="381" y="2565"/>
                  </a:lnTo>
                </a:path>
              </a:pathLst>
            </a:custGeom>
            <a:ln w="3175">
              <a:solidFill>
                <a:srgbClr val="565658"/>
              </a:solidFill>
            </a:ln>
          </p:spPr>
          <p:txBody>
            <a:bodyPr wrap="square" lIns="0" tIns="0" rIns="0" bIns="0" rtlCol="0"/>
            <a:lstStyle/>
            <a:p/>
          </p:txBody>
        </p:sp>
        <p:sp>
          <p:nvSpPr>
            <p:cNvPr id="3230" name="object 3230" descr=""/>
            <p:cNvSpPr/>
            <p:nvPr/>
          </p:nvSpPr>
          <p:spPr>
            <a:xfrm>
              <a:off x="5632142" y="2594507"/>
              <a:ext cx="2540" cy="1270"/>
            </a:xfrm>
            <a:custGeom>
              <a:avLst/>
              <a:gdLst/>
              <a:ahLst/>
              <a:cxnLst/>
              <a:rect l="l" t="t" r="r" b="b"/>
              <a:pathLst>
                <a:path w="2539" h="1269">
                  <a:moveTo>
                    <a:pt x="2400" y="1117"/>
                  </a:moveTo>
                  <a:lnTo>
                    <a:pt x="1841" y="380"/>
                  </a:lnTo>
                  <a:lnTo>
                    <a:pt x="927" y="0"/>
                  </a:lnTo>
                  <a:lnTo>
                    <a:pt x="0" y="126"/>
                  </a:lnTo>
                </a:path>
              </a:pathLst>
            </a:custGeom>
            <a:ln w="3175">
              <a:solidFill>
                <a:srgbClr val="565658"/>
              </a:solidFill>
            </a:ln>
          </p:spPr>
          <p:txBody>
            <a:bodyPr wrap="square" lIns="0" tIns="0" rIns="0" bIns="0" rtlCol="0"/>
            <a:lstStyle/>
            <a:p/>
          </p:txBody>
        </p:sp>
        <p:sp>
          <p:nvSpPr>
            <p:cNvPr id="3231" name="object 3231" descr=""/>
            <p:cNvSpPr/>
            <p:nvPr/>
          </p:nvSpPr>
          <p:spPr>
            <a:xfrm>
              <a:off x="5605261" y="2473437"/>
              <a:ext cx="1270" cy="2540"/>
            </a:xfrm>
            <a:custGeom>
              <a:avLst/>
              <a:gdLst/>
              <a:ahLst/>
              <a:cxnLst/>
              <a:rect l="l" t="t" r="r" b="b"/>
              <a:pathLst>
                <a:path w="1270" h="2539">
                  <a:moveTo>
                    <a:pt x="241" y="0"/>
                  </a:moveTo>
                  <a:lnTo>
                    <a:pt x="0" y="889"/>
                  </a:lnTo>
                  <a:lnTo>
                    <a:pt x="254" y="1854"/>
                  </a:lnTo>
                  <a:lnTo>
                    <a:pt x="914" y="2501"/>
                  </a:lnTo>
                </a:path>
              </a:pathLst>
            </a:custGeom>
            <a:ln w="3175">
              <a:solidFill>
                <a:srgbClr val="565658"/>
              </a:solidFill>
            </a:ln>
          </p:spPr>
          <p:txBody>
            <a:bodyPr wrap="square" lIns="0" tIns="0" rIns="0" bIns="0" rtlCol="0"/>
            <a:lstStyle/>
            <a:p/>
          </p:txBody>
        </p:sp>
        <p:sp>
          <p:nvSpPr>
            <p:cNvPr id="3232" name="object 3232" descr=""/>
            <p:cNvSpPr/>
            <p:nvPr/>
          </p:nvSpPr>
          <p:spPr>
            <a:xfrm>
              <a:off x="5608678" y="2474769"/>
              <a:ext cx="1905" cy="1905"/>
            </a:xfrm>
            <a:custGeom>
              <a:avLst/>
              <a:gdLst/>
              <a:ahLst/>
              <a:cxnLst/>
              <a:rect l="l" t="t" r="r" b="b"/>
              <a:pathLst>
                <a:path w="1904" h="1905">
                  <a:moveTo>
                    <a:pt x="0" y="1854"/>
                  </a:moveTo>
                  <a:lnTo>
                    <a:pt x="889" y="1612"/>
                  </a:lnTo>
                  <a:lnTo>
                    <a:pt x="1600" y="914"/>
                  </a:lnTo>
                  <a:lnTo>
                    <a:pt x="1828" y="0"/>
                  </a:lnTo>
                </a:path>
              </a:pathLst>
            </a:custGeom>
            <a:ln w="3175">
              <a:solidFill>
                <a:srgbClr val="565658"/>
              </a:solidFill>
            </a:ln>
          </p:spPr>
          <p:txBody>
            <a:bodyPr wrap="square" lIns="0" tIns="0" rIns="0" bIns="0" rtlCol="0"/>
            <a:lstStyle/>
            <a:p/>
          </p:txBody>
        </p:sp>
        <p:sp>
          <p:nvSpPr>
            <p:cNvPr id="3233" name="object 3233" descr=""/>
            <p:cNvSpPr/>
            <p:nvPr/>
          </p:nvSpPr>
          <p:spPr>
            <a:xfrm>
              <a:off x="5609828" y="2472286"/>
              <a:ext cx="1270" cy="2540"/>
            </a:xfrm>
            <a:custGeom>
              <a:avLst/>
              <a:gdLst/>
              <a:ahLst/>
              <a:cxnLst/>
              <a:rect l="l" t="t" r="r" b="b"/>
              <a:pathLst>
                <a:path w="1270" h="2539">
                  <a:moveTo>
                    <a:pt x="673" y="2489"/>
                  </a:moveTo>
                  <a:lnTo>
                    <a:pt x="914" y="1612"/>
                  </a:lnTo>
                  <a:lnTo>
                    <a:pt x="673" y="635"/>
                  </a:lnTo>
                  <a:lnTo>
                    <a:pt x="0" y="0"/>
                  </a:lnTo>
                </a:path>
              </a:pathLst>
            </a:custGeom>
            <a:ln w="3175">
              <a:solidFill>
                <a:srgbClr val="565658"/>
              </a:solidFill>
            </a:ln>
          </p:spPr>
          <p:txBody>
            <a:bodyPr wrap="square" lIns="0" tIns="0" rIns="0" bIns="0" rtlCol="0"/>
            <a:lstStyle/>
            <a:p/>
          </p:txBody>
        </p:sp>
        <p:sp>
          <p:nvSpPr>
            <p:cNvPr id="3234" name="object 3234" descr=""/>
            <p:cNvSpPr/>
            <p:nvPr/>
          </p:nvSpPr>
          <p:spPr>
            <a:xfrm>
              <a:off x="5607335" y="2471368"/>
              <a:ext cx="2540" cy="1270"/>
            </a:xfrm>
            <a:custGeom>
              <a:avLst/>
              <a:gdLst/>
              <a:ahLst/>
              <a:cxnLst/>
              <a:rect l="l" t="t" r="r" b="b"/>
              <a:pathLst>
                <a:path w="2539" h="1269">
                  <a:moveTo>
                    <a:pt x="2501" y="914"/>
                  </a:moveTo>
                  <a:lnTo>
                    <a:pt x="1841" y="254"/>
                  </a:lnTo>
                  <a:lnTo>
                    <a:pt x="889" y="0"/>
                  </a:lnTo>
                  <a:lnTo>
                    <a:pt x="0" y="241"/>
                  </a:lnTo>
                </a:path>
              </a:pathLst>
            </a:custGeom>
            <a:ln w="3175">
              <a:solidFill>
                <a:srgbClr val="565658"/>
              </a:solidFill>
            </a:ln>
          </p:spPr>
          <p:txBody>
            <a:bodyPr wrap="square" lIns="0" tIns="0" rIns="0" bIns="0" rtlCol="0"/>
            <a:lstStyle/>
            <a:p/>
          </p:txBody>
        </p:sp>
        <p:sp>
          <p:nvSpPr>
            <p:cNvPr id="3235" name="object 3235" descr=""/>
            <p:cNvSpPr/>
            <p:nvPr/>
          </p:nvSpPr>
          <p:spPr>
            <a:xfrm>
              <a:off x="5605503" y="2471613"/>
              <a:ext cx="1905" cy="1905"/>
            </a:xfrm>
            <a:custGeom>
              <a:avLst/>
              <a:gdLst/>
              <a:ahLst/>
              <a:cxnLst/>
              <a:rect l="l" t="t" r="r" b="b"/>
              <a:pathLst>
                <a:path w="1904" h="1905">
                  <a:moveTo>
                    <a:pt x="1828" y="0"/>
                  </a:moveTo>
                  <a:lnTo>
                    <a:pt x="939" y="241"/>
                  </a:lnTo>
                  <a:lnTo>
                    <a:pt x="228" y="927"/>
                  </a:lnTo>
                  <a:lnTo>
                    <a:pt x="0" y="1841"/>
                  </a:lnTo>
                </a:path>
              </a:pathLst>
            </a:custGeom>
            <a:ln w="3175">
              <a:solidFill>
                <a:srgbClr val="565658"/>
              </a:solidFill>
            </a:ln>
          </p:spPr>
          <p:txBody>
            <a:bodyPr wrap="square" lIns="0" tIns="0" rIns="0" bIns="0" rtlCol="0"/>
            <a:lstStyle/>
            <a:p/>
          </p:txBody>
        </p:sp>
        <p:sp>
          <p:nvSpPr>
            <p:cNvPr id="3236" name="object 3236" descr=""/>
            <p:cNvSpPr/>
            <p:nvPr/>
          </p:nvSpPr>
          <p:spPr>
            <a:xfrm>
              <a:off x="5660081" y="2600227"/>
              <a:ext cx="3175" cy="635"/>
            </a:xfrm>
            <a:custGeom>
              <a:avLst/>
              <a:gdLst/>
              <a:ahLst/>
              <a:cxnLst/>
              <a:rect l="l" t="t" r="r" b="b"/>
              <a:pathLst>
                <a:path w="3175" h="635">
                  <a:moveTo>
                    <a:pt x="2578" y="469"/>
                  </a:moveTo>
                  <a:lnTo>
                    <a:pt x="1777" y="0"/>
                  </a:lnTo>
                  <a:lnTo>
                    <a:pt x="800" y="0"/>
                  </a:lnTo>
                  <a:lnTo>
                    <a:pt x="0" y="469"/>
                  </a:lnTo>
                </a:path>
              </a:pathLst>
            </a:custGeom>
            <a:ln w="3175">
              <a:solidFill>
                <a:srgbClr val="565658"/>
              </a:solidFill>
            </a:ln>
          </p:spPr>
          <p:txBody>
            <a:bodyPr wrap="square" lIns="0" tIns="0" rIns="0" bIns="0" rtlCol="0"/>
            <a:lstStyle/>
            <a:p/>
          </p:txBody>
        </p:sp>
        <p:sp>
          <p:nvSpPr>
            <p:cNvPr id="3237" name="object 3237" descr=""/>
            <p:cNvSpPr/>
            <p:nvPr/>
          </p:nvSpPr>
          <p:spPr>
            <a:xfrm>
              <a:off x="5590063" y="2495852"/>
              <a:ext cx="3175" cy="1270"/>
            </a:xfrm>
            <a:custGeom>
              <a:avLst/>
              <a:gdLst/>
              <a:ahLst/>
              <a:cxnLst/>
              <a:rect l="l" t="t" r="r" b="b"/>
              <a:pathLst>
                <a:path w="3175" h="1269">
                  <a:moveTo>
                    <a:pt x="2565" y="342"/>
                  </a:moveTo>
                  <a:lnTo>
                    <a:pt x="1727" y="0"/>
                  </a:lnTo>
                  <a:lnTo>
                    <a:pt x="736" y="114"/>
                  </a:lnTo>
                  <a:lnTo>
                    <a:pt x="0" y="685"/>
                  </a:lnTo>
                </a:path>
              </a:pathLst>
            </a:custGeom>
            <a:ln w="3175">
              <a:solidFill>
                <a:srgbClr val="565658"/>
              </a:solidFill>
            </a:ln>
          </p:spPr>
          <p:txBody>
            <a:bodyPr wrap="square" lIns="0" tIns="0" rIns="0" bIns="0" rtlCol="0"/>
            <a:lstStyle/>
            <a:p/>
          </p:txBody>
        </p:sp>
        <p:sp>
          <p:nvSpPr>
            <p:cNvPr id="3238" name="object 3238" descr=""/>
            <p:cNvSpPr/>
            <p:nvPr/>
          </p:nvSpPr>
          <p:spPr>
            <a:xfrm>
              <a:off x="5606167" y="2475941"/>
              <a:ext cx="2540" cy="1270"/>
            </a:xfrm>
            <a:custGeom>
              <a:avLst/>
              <a:gdLst/>
              <a:ahLst/>
              <a:cxnLst/>
              <a:rect l="l" t="t" r="r" b="b"/>
              <a:pathLst>
                <a:path w="2539" h="1269">
                  <a:moveTo>
                    <a:pt x="0" y="0"/>
                  </a:moveTo>
                  <a:lnTo>
                    <a:pt x="660" y="673"/>
                  </a:lnTo>
                  <a:lnTo>
                    <a:pt x="1625" y="914"/>
                  </a:lnTo>
                  <a:lnTo>
                    <a:pt x="2514" y="685"/>
                  </a:lnTo>
                </a:path>
              </a:pathLst>
            </a:custGeom>
            <a:ln w="3175">
              <a:solidFill>
                <a:srgbClr val="565658"/>
              </a:solidFill>
            </a:ln>
          </p:spPr>
          <p:txBody>
            <a:bodyPr wrap="square" lIns="0" tIns="0" rIns="0" bIns="0" rtlCol="0"/>
            <a:lstStyle/>
            <a:p/>
          </p:txBody>
        </p:sp>
        <p:sp>
          <p:nvSpPr>
            <p:cNvPr id="3239" name="object 3239" descr=""/>
            <p:cNvSpPr/>
            <p:nvPr/>
          </p:nvSpPr>
          <p:spPr>
            <a:xfrm>
              <a:off x="5658777" y="2602941"/>
              <a:ext cx="1905" cy="2540"/>
            </a:xfrm>
            <a:custGeom>
              <a:avLst/>
              <a:gdLst/>
              <a:ahLst/>
              <a:cxnLst/>
              <a:rect l="l" t="t" r="r" b="b"/>
              <a:pathLst>
                <a:path w="1904" h="2539">
                  <a:moveTo>
                    <a:pt x="0" y="0"/>
                  </a:moveTo>
                  <a:lnTo>
                    <a:pt x="0" y="927"/>
                  </a:lnTo>
                  <a:lnTo>
                    <a:pt x="495" y="1790"/>
                  </a:lnTo>
                  <a:lnTo>
                    <a:pt x="1295" y="2247"/>
                  </a:lnTo>
                </a:path>
              </a:pathLst>
            </a:custGeom>
            <a:ln w="3175">
              <a:solidFill>
                <a:srgbClr val="565658"/>
              </a:solidFill>
            </a:ln>
          </p:spPr>
          <p:txBody>
            <a:bodyPr wrap="square" lIns="0" tIns="0" rIns="0" bIns="0" rtlCol="0"/>
            <a:lstStyle/>
            <a:p/>
          </p:txBody>
        </p:sp>
        <p:sp>
          <p:nvSpPr>
            <p:cNvPr id="3240" name="object 3240" descr=""/>
            <p:cNvSpPr/>
            <p:nvPr/>
          </p:nvSpPr>
          <p:spPr>
            <a:xfrm>
              <a:off x="5609837" y="2580161"/>
              <a:ext cx="1270" cy="2540"/>
            </a:xfrm>
            <a:custGeom>
              <a:avLst/>
              <a:gdLst/>
              <a:ahLst/>
              <a:cxnLst/>
              <a:rect l="l" t="t" r="r" b="b"/>
              <a:pathLst>
                <a:path w="1270" h="2539">
                  <a:moveTo>
                    <a:pt x="0" y="2514"/>
                  </a:moveTo>
                  <a:lnTo>
                    <a:pt x="647" y="1841"/>
                  </a:lnTo>
                  <a:lnTo>
                    <a:pt x="914" y="901"/>
                  </a:lnTo>
                  <a:lnTo>
                    <a:pt x="673" y="0"/>
                  </a:lnTo>
                </a:path>
              </a:pathLst>
            </a:custGeom>
            <a:ln w="3175">
              <a:solidFill>
                <a:srgbClr val="565658"/>
              </a:solidFill>
            </a:ln>
          </p:spPr>
          <p:txBody>
            <a:bodyPr wrap="square" lIns="0" tIns="0" rIns="0" bIns="0" rtlCol="0"/>
            <a:lstStyle/>
            <a:p/>
          </p:txBody>
        </p:sp>
        <p:sp>
          <p:nvSpPr>
            <p:cNvPr id="3241" name="object 3241" descr=""/>
            <p:cNvSpPr/>
            <p:nvPr/>
          </p:nvSpPr>
          <p:spPr>
            <a:xfrm>
              <a:off x="5605503" y="2581510"/>
              <a:ext cx="1905" cy="1905"/>
            </a:xfrm>
            <a:custGeom>
              <a:avLst/>
              <a:gdLst/>
              <a:ahLst/>
              <a:cxnLst/>
              <a:rect l="l" t="t" r="r" b="b"/>
              <a:pathLst>
                <a:path w="1904" h="1905">
                  <a:moveTo>
                    <a:pt x="0" y="0"/>
                  </a:moveTo>
                  <a:lnTo>
                    <a:pt x="228" y="889"/>
                  </a:lnTo>
                  <a:lnTo>
                    <a:pt x="939" y="1600"/>
                  </a:lnTo>
                  <a:lnTo>
                    <a:pt x="1828" y="1828"/>
                  </a:lnTo>
                </a:path>
              </a:pathLst>
            </a:custGeom>
            <a:ln w="3175">
              <a:solidFill>
                <a:srgbClr val="565658"/>
              </a:solidFill>
            </a:ln>
          </p:spPr>
          <p:txBody>
            <a:bodyPr wrap="square" lIns="0" tIns="0" rIns="0" bIns="0" rtlCol="0"/>
            <a:lstStyle/>
            <a:p/>
          </p:txBody>
        </p:sp>
        <p:sp>
          <p:nvSpPr>
            <p:cNvPr id="3242" name="object 3242" descr=""/>
            <p:cNvSpPr/>
            <p:nvPr/>
          </p:nvSpPr>
          <p:spPr>
            <a:xfrm>
              <a:off x="5588951" y="2496542"/>
              <a:ext cx="1270" cy="2540"/>
            </a:xfrm>
            <a:custGeom>
              <a:avLst/>
              <a:gdLst/>
              <a:ahLst/>
              <a:cxnLst/>
              <a:rect l="l" t="t" r="r" b="b"/>
              <a:pathLst>
                <a:path w="1270" h="2539">
                  <a:moveTo>
                    <a:pt x="1117" y="0"/>
                  </a:moveTo>
                  <a:lnTo>
                    <a:pt x="393" y="558"/>
                  </a:lnTo>
                  <a:lnTo>
                    <a:pt x="0" y="1473"/>
                  </a:lnTo>
                  <a:lnTo>
                    <a:pt x="127" y="2387"/>
                  </a:lnTo>
                </a:path>
              </a:pathLst>
            </a:custGeom>
            <a:ln w="3175">
              <a:solidFill>
                <a:srgbClr val="565658"/>
              </a:solidFill>
            </a:ln>
          </p:spPr>
          <p:txBody>
            <a:bodyPr wrap="square" lIns="0" tIns="0" rIns="0" bIns="0" rtlCol="0"/>
            <a:lstStyle/>
            <a:p/>
          </p:txBody>
        </p:sp>
        <p:sp>
          <p:nvSpPr>
            <p:cNvPr id="3243" name="object 3243" descr=""/>
            <p:cNvSpPr/>
            <p:nvPr/>
          </p:nvSpPr>
          <p:spPr>
            <a:xfrm>
              <a:off x="5658772" y="2600697"/>
              <a:ext cx="1905" cy="2540"/>
            </a:xfrm>
            <a:custGeom>
              <a:avLst/>
              <a:gdLst/>
              <a:ahLst/>
              <a:cxnLst/>
              <a:rect l="l" t="t" r="r" b="b"/>
              <a:pathLst>
                <a:path w="1904" h="2539">
                  <a:moveTo>
                    <a:pt x="1308" y="0"/>
                  </a:moveTo>
                  <a:lnTo>
                    <a:pt x="495" y="457"/>
                  </a:lnTo>
                  <a:lnTo>
                    <a:pt x="0" y="1320"/>
                  </a:lnTo>
                  <a:lnTo>
                    <a:pt x="0" y="2247"/>
                  </a:lnTo>
                </a:path>
              </a:pathLst>
            </a:custGeom>
            <a:ln w="3175">
              <a:solidFill>
                <a:srgbClr val="565658"/>
              </a:solidFill>
            </a:ln>
          </p:spPr>
          <p:txBody>
            <a:bodyPr wrap="square" lIns="0" tIns="0" rIns="0" bIns="0" rtlCol="0"/>
            <a:lstStyle/>
            <a:p/>
          </p:txBody>
        </p:sp>
        <p:sp>
          <p:nvSpPr>
            <p:cNvPr id="3244" name="object 3244" descr=""/>
            <p:cNvSpPr/>
            <p:nvPr/>
          </p:nvSpPr>
          <p:spPr>
            <a:xfrm>
              <a:off x="5583656" y="2528763"/>
              <a:ext cx="2540" cy="1905"/>
            </a:xfrm>
            <a:custGeom>
              <a:avLst/>
              <a:gdLst/>
              <a:ahLst/>
              <a:cxnLst/>
              <a:rect l="l" t="t" r="r" b="b"/>
              <a:pathLst>
                <a:path w="2539" h="1905">
                  <a:moveTo>
                    <a:pt x="0" y="0"/>
                  </a:moveTo>
                  <a:lnTo>
                    <a:pt x="469" y="800"/>
                  </a:lnTo>
                  <a:lnTo>
                    <a:pt x="1320" y="1308"/>
                  </a:lnTo>
                  <a:lnTo>
                    <a:pt x="2247" y="1308"/>
                  </a:lnTo>
                </a:path>
              </a:pathLst>
            </a:custGeom>
            <a:ln w="3175">
              <a:solidFill>
                <a:srgbClr val="565658"/>
              </a:solidFill>
            </a:ln>
          </p:spPr>
          <p:txBody>
            <a:bodyPr wrap="square" lIns="0" tIns="0" rIns="0" bIns="0" rtlCol="0"/>
            <a:lstStyle/>
            <a:p/>
          </p:txBody>
        </p:sp>
        <p:sp>
          <p:nvSpPr>
            <p:cNvPr id="3245" name="object 3245" descr=""/>
            <p:cNvSpPr/>
            <p:nvPr/>
          </p:nvSpPr>
          <p:spPr>
            <a:xfrm>
              <a:off x="5590068" y="2558417"/>
              <a:ext cx="3175" cy="1270"/>
            </a:xfrm>
            <a:custGeom>
              <a:avLst/>
              <a:gdLst/>
              <a:ahLst/>
              <a:cxnLst/>
              <a:rect l="l" t="t" r="r" b="b"/>
              <a:pathLst>
                <a:path w="3175" h="1269">
                  <a:moveTo>
                    <a:pt x="0" y="0"/>
                  </a:moveTo>
                  <a:lnTo>
                    <a:pt x="723" y="546"/>
                  </a:lnTo>
                  <a:lnTo>
                    <a:pt x="1701" y="698"/>
                  </a:lnTo>
                  <a:lnTo>
                    <a:pt x="2578" y="330"/>
                  </a:lnTo>
                </a:path>
              </a:pathLst>
            </a:custGeom>
            <a:ln w="3175">
              <a:solidFill>
                <a:srgbClr val="565658"/>
              </a:solidFill>
            </a:ln>
          </p:spPr>
          <p:txBody>
            <a:bodyPr wrap="square" lIns="0" tIns="0" rIns="0" bIns="0" rtlCol="0"/>
            <a:lstStyle/>
            <a:p/>
          </p:txBody>
        </p:sp>
        <p:sp>
          <p:nvSpPr>
            <p:cNvPr id="3246" name="object 3246" descr=""/>
            <p:cNvSpPr/>
            <p:nvPr/>
          </p:nvSpPr>
          <p:spPr>
            <a:xfrm>
              <a:off x="5592629" y="2556694"/>
              <a:ext cx="1905" cy="2540"/>
            </a:xfrm>
            <a:custGeom>
              <a:avLst/>
              <a:gdLst/>
              <a:ahLst/>
              <a:cxnLst/>
              <a:rect l="l" t="t" r="r" b="b"/>
              <a:pathLst>
                <a:path w="1904" h="2539">
                  <a:moveTo>
                    <a:pt x="0" y="2057"/>
                  </a:moveTo>
                  <a:lnTo>
                    <a:pt x="863" y="1701"/>
                  </a:lnTo>
                  <a:lnTo>
                    <a:pt x="1473" y="901"/>
                  </a:lnTo>
                  <a:lnTo>
                    <a:pt x="1587" y="0"/>
                  </a:lnTo>
                </a:path>
              </a:pathLst>
            </a:custGeom>
            <a:ln w="3175">
              <a:solidFill>
                <a:srgbClr val="565658"/>
              </a:solidFill>
            </a:ln>
          </p:spPr>
          <p:txBody>
            <a:bodyPr wrap="square" lIns="0" tIns="0" rIns="0" bIns="0" rtlCol="0"/>
            <a:lstStyle/>
            <a:p/>
          </p:txBody>
        </p:sp>
        <p:sp>
          <p:nvSpPr>
            <p:cNvPr id="3247" name="object 3247" descr=""/>
            <p:cNvSpPr/>
            <p:nvPr/>
          </p:nvSpPr>
          <p:spPr>
            <a:xfrm>
              <a:off x="5593219" y="2554305"/>
              <a:ext cx="1270" cy="2540"/>
            </a:xfrm>
            <a:custGeom>
              <a:avLst/>
              <a:gdLst/>
              <a:ahLst/>
              <a:cxnLst/>
              <a:rect l="l" t="t" r="r" b="b"/>
              <a:pathLst>
                <a:path w="1270" h="2539">
                  <a:moveTo>
                    <a:pt x="1003" y="2387"/>
                  </a:moveTo>
                  <a:lnTo>
                    <a:pt x="1130" y="1460"/>
                  </a:lnTo>
                  <a:lnTo>
                    <a:pt x="736" y="546"/>
                  </a:lnTo>
                  <a:lnTo>
                    <a:pt x="0" y="0"/>
                  </a:lnTo>
                </a:path>
              </a:pathLst>
            </a:custGeom>
            <a:ln w="3175">
              <a:solidFill>
                <a:srgbClr val="565658"/>
              </a:solidFill>
            </a:ln>
          </p:spPr>
          <p:txBody>
            <a:bodyPr wrap="square" lIns="0" tIns="0" rIns="0" bIns="0" rtlCol="0"/>
            <a:lstStyle/>
            <a:p/>
          </p:txBody>
        </p:sp>
        <p:sp>
          <p:nvSpPr>
            <p:cNvPr id="3248" name="object 3248" descr=""/>
            <p:cNvSpPr/>
            <p:nvPr/>
          </p:nvSpPr>
          <p:spPr>
            <a:xfrm>
              <a:off x="5590653" y="2553589"/>
              <a:ext cx="3175" cy="1270"/>
            </a:xfrm>
            <a:custGeom>
              <a:avLst/>
              <a:gdLst/>
              <a:ahLst/>
              <a:cxnLst/>
              <a:rect l="l" t="t" r="r" b="b"/>
              <a:pathLst>
                <a:path w="3175" h="1269">
                  <a:moveTo>
                    <a:pt x="2565" y="711"/>
                  </a:moveTo>
                  <a:lnTo>
                    <a:pt x="1841" y="152"/>
                  </a:lnTo>
                  <a:lnTo>
                    <a:pt x="863" y="0"/>
                  </a:lnTo>
                  <a:lnTo>
                    <a:pt x="0" y="368"/>
                  </a:lnTo>
                </a:path>
              </a:pathLst>
            </a:custGeom>
            <a:ln w="3175">
              <a:solidFill>
                <a:srgbClr val="565658"/>
              </a:solidFill>
            </a:ln>
          </p:spPr>
          <p:txBody>
            <a:bodyPr wrap="square" lIns="0" tIns="0" rIns="0" bIns="0" rtlCol="0"/>
            <a:lstStyle/>
            <a:p/>
          </p:txBody>
        </p:sp>
        <p:sp>
          <p:nvSpPr>
            <p:cNvPr id="3249" name="object 3249" descr=""/>
            <p:cNvSpPr/>
            <p:nvPr/>
          </p:nvSpPr>
          <p:spPr>
            <a:xfrm>
              <a:off x="5589070" y="2553952"/>
              <a:ext cx="1905" cy="2540"/>
            </a:xfrm>
            <a:custGeom>
              <a:avLst/>
              <a:gdLst/>
              <a:ahLst/>
              <a:cxnLst/>
              <a:rect l="l" t="t" r="r" b="b"/>
              <a:pathLst>
                <a:path w="1904" h="2539">
                  <a:moveTo>
                    <a:pt x="1587" y="0"/>
                  </a:moveTo>
                  <a:lnTo>
                    <a:pt x="723" y="368"/>
                  </a:lnTo>
                  <a:lnTo>
                    <a:pt x="126" y="1143"/>
                  </a:lnTo>
                  <a:lnTo>
                    <a:pt x="0" y="2057"/>
                  </a:lnTo>
                </a:path>
              </a:pathLst>
            </a:custGeom>
            <a:ln w="3175">
              <a:solidFill>
                <a:srgbClr val="565658"/>
              </a:solidFill>
            </a:ln>
          </p:spPr>
          <p:txBody>
            <a:bodyPr wrap="square" lIns="0" tIns="0" rIns="0" bIns="0" rtlCol="0"/>
            <a:lstStyle/>
            <a:p/>
          </p:txBody>
        </p:sp>
        <p:sp>
          <p:nvSpPr>
            <p:cNvPr id="3250" name="object 3250" descr=""/>
            <p:cNvSpPr/>
            <p:nvPr/>
          </p:nvSpPr>
          <p:spPr>
            <a:xfrm>
              <a:off x="5588948" y="2556011"/>
              <a:ext cx="1270" cy="2540"/>
            </a:xfrm>
            <a:custGeom>
              <a:avLst/>
              <a:gdLst/>
              <a:ahLst/>
              <a:cxnLst/>
              <a:rect l="l" t="t" r="r" b="b"/>
              <a:pathLst>
                <a:path w="1270" h="2539">
                  <a:moveTo>
                    <a:pt x="126" y="0"/>
                  </a:moveTo>
                  <a:lnTo>
                    <a:pt x="0" y="914"/>
                  </a:lnTo>
                  <a:lnTo>
                    <a:pt x="380" y="1828"/>
                  </a:lnTo>
                  <a:lnTo>
                    <a:pt x="1117" y="2387"/>
                  </a:lnTo>
                </a:path>
              </a:pathLst>
            </a:custGeom>
            <a:ln w="3175">
              <a:solidFill>
                <a:srgbClr val="565658"/>
              </a:solidFill>
            </a:ln>
          </p:spPr>
          <p:txBody>
            <a:bodyPr wrap="square" lIns="0" tIns="0" rIns="0" bIns="0" rtlCol="0"/>
            <a:lstStyle/>
            <a:p/>
          </p:txBody>
        </p:sp>
        <p:sp>
          <p:nvSpPr>
            <p:cNvPr id="3251" name="object 3251" descr=""/>
            <p:cNvSpPr/>
            <p:nvPr/>
          </p:nvSpPr>
          <p:spPr>
            <a:xfrm>
              <a:off x="5724203" y="2462588"/>
              <a:ext cx="2540" cy="2540"/>
            </a:xfrm>
            <a:custGeom>
              <a:avLst/>
              <a:gdLst/>
              <a:ahLst/>
              <a:cxnLst/>
              <a:rect l="l" t="t" r="r" b="b"/>
              <a:pathLst>
                <a:path w="2539" h="2539">
                  <a:moveTo>
                    <a:pt x="1943" y="1917"/>
                  </a:moveTo>
                  <a:lnTo>
                    <a:pt x="1308" y="1269"/>
                  </a:lnTo>
                  <a:lnTo>
                    <a:pt x="647" y="609"/>
                  </a:lnTo>
                  <a:lnTo>
                    <a:pt x="0" y="0"/>
                  </a:lnTo>
                </a:path>
              </a:pathLst>
            </a:custGeom>
            <a:ln w="3175">
              <a:solidFill>
                <a:srgbClr val="565658"/>
              </a:solidFill>
            </a:ln>
          </p:spPr>
          <p:txBody>
            <a:bodyPr wrap="square" lIns="0" tIns="0" rIns="0" bIns="0" rtlCol="0"/>
            <a:lstStyle/>
            <a:p/>
          </p:txBody>
        </p:sp>
        <p:sp>
          <p:nvSpPr>
            <p:cNvPr id="3252" name="object 3252" descr=""/>
            <p:cNvSpPr/>
            <p:nvPr/>
          </p:nvSpPr>
          <p:spPr>
            <a:xfrm>
              <a:off x="5703467" y="2447724"/>
              <a:ext cx="18415" cy="13335"/>
            </a:xfrm>
            <a:custGeom>
              <a:avLst/>
              <a:gdLst/>
              <a:ahLst/>
              <a:cxnLst/>
              <a:rect l="l" t="t" r="r" b="b"/>
              <a:pathLst>
                <a:path w="18414" h="13335">
                  <a:moveTo>
                    <a:pt x="18326" y="12801"/>
                  </a:moveTo>
                  <a:lnTo>
                    <a:pt x="12776" y="7772"/>
                  </a:lnTo>
                  <a:lnTo>
                    <a:pt x="6616" y="3492"/>
                  </a:lnTo>
                  <a:lnTo>
                    <a:pt x="0" y="0"/>
                  </a:lnTo>
                </a:path>
              </a:pathLst>
            </a:custGeom>
            <a:ln w="3175">
              <a:solidFill>
                <a:srgbClr val="565658"/>
              </a:solidFill>
            </a:ln>
          </p:spPr>
          <p:txBody>
            <a:bodyPr wrap="square" lIns="0" tIns="0" rIns="0" bIns="0" rtlCol="0"/>
            <a:lstStyle/>
            <a:p/>
          </p:txBody>
        </p:sp>
        <p:sp>
          <p:nvSpPr>
            <p:cNvPr id="3253" name="object 3253" descr=""/>
            <p:cNvSpPr/>
            <p:nvPr/>
          </p:nvSpPr>
          <p:spPr>
            <a:xfrm>
              <a:off x="5600950" y="2447727"/>
              <a:ext cx="18415" cy="13335"/>
            </a:xfrm>
            <a:custGeom>
              <a:avLst/>
              <a:gdLst/>
              <a:ahLst/>
              <a:cxnLst/>
              <a:rect l="l" t="t" r="r" b="b"/>
              <a:pathLst>
                <a:path w="18414" h="13335">
                  <a:moveTo>
                    <a:pt x="18313" y="0"/>
                  </a:moveTo>
                  <a:lnTo>
                    <a:pt x="11696" y="3479"/>
                  </a:lnTo>
                  <a:lnTo>
                    <a:pt x="5549" y="7772"/>
                  </a:lnTo>
                  <a:lnTo>
                    <a:pt x="0" y="12801"/>
                  </a:lnTo>
                </a:path>
              </a:pathLst>
            </a:custGeom>
            <a:ln w="3175">
              <a:solidFill>
                <a:srgbClr val="565658"/>
              </a:solidFill>
            </a:ln>
          </p:spPr>
          <p:txBody>
            <a:bodyPr wrap="square" lIns="0" tIns="0" rIns="0" bIns="0" rtlCol="0"/>
            <a:lstStyle/>
            <a:p/>
          </p:txBody>
        </p:sp>
        <p:sp>
          <p:nvSpPr>
            <p:cNvPr id="3254" name="object 3254" descr=""/>
            <p:cNvSpPr/>
            <p:nvPr/>
          </p:nvSpPr>
          <p:spPr>
            <a:xfrm>
              <a:off x="5571026" y="2462572"/>
              <a:ext cx="27940" cy="130175"/>
            </a:xfrm>
            <a:custGeom>
              <a:avLst/>
              <a:gdLst/>
              <a:ahLst/>
              <a:cxnLst/>
              <a:rect l="l" t="t" r="r" b="b"/>
              <a:pathLst>
                <a:path w="27939" h="130175">
                  <a:moveTo>
                    <a:pt x="27493" y="0"/>
                  </a:moveTo>
                  <a:lnTo>
                    <a:pt x="7164" y="29554"/>
                  </a:lnTo>
                  <a:lnTo>
                    <a:pt x="0" y="63434"/>
                  </a:lnTo>
                  <a:lnTo>
                    <a:pt x="6068" y="97531"/>
                  </a:lnTo>
                  <a:lnTo>
                    <a:pt x="25436" y="127736"/>
                  </a:lnTo>
                  <a:lnTo>
                    <a:pt x="26109" y="128447"/>
                  </a:lnTo>
                  <a:lnTo>
                    <a:pt x="26795" y="129133"/>
                  </a:lnTo>
                  <a:lnTo>
                    <a:pt x="27493" y="129806"/>
                  </a:lnTo>
                </a:path>
              </a:pathLst>
            </a:custGeom>
            <a:ln w="3175">
              <a:solidFill>
                <a:srgbClr val="565658"/>
              </a:solidFill>
            </a:ln>
          </p:spPr>
          <p:txBody>
            <a:bodyPr wrap="square" lIns="0" tIns="0" rIns="0" bIns="0" rtlCol="0"/>
            <a:lstStyle/>
            <a:p/>
          </p:txBody>
        </p:sp>
        <p:sp>
          <p:nvSpPr>
            <p:cNvPr id="3255" name="object 3255" descr=""/>
            <p:cNvSpPr/>
            <p:nvPr/>
          </p:nvSpPr>
          <p:spPr>
            <a:xfrm>
              <a:off x="5600945" y="2594433"/>
              <a:ext cx="26670" cy="17145"/>
            </a:xfrm>
            <a:custGeom>
              <a:avLst/>
              <a:gdLst/>
              <a:ahLst/>
              <a:cxnLst/>
              <a:rect l="l" t="t" r="r" b="b"/>
              <a:pathLst>
                <a:path w="26670" h="17144">
                  <a:moveTo>
                    <a:pt x="0" y="0"/>
                  </a:moveTo>
                  <a:lnTo>
                    <a:pt x="6078" y="5023"/>
                  </a:lnTo>
                  <a:lnTo>
                    <a:pt x="12557" y="9486"/>
                  </a:lnTo>
                  <a:lnTo>
                    <a:pt x="19402" y="13369"/>
                  </a:lnTo>
                  <a:lnTo>
                    <a:pt x="26581" y="16649"/>
                  </a:lnTo>
                </a:path>
              </a:pathLst>
            </a:custGeom>
            <a:ln w="3175">
              <a:solidFill>
                <a:srgbClr val="565658"/>
              </a:solidFill>
            </a:ln>
          </p:spPr>
          <p:txBody>
            <a:bodyPr wrap="square" lIns="0" tIns="0" rIns="0" bIns="0" rtlCol="0"/>
            <a:lstStyle/>
            <a:p/>
          </p:txBody>
        </p:sp>
        <p:sp>
          <p:nvSpPr>
            <p:cNvPr id="3256" name="object 3256" descr=""/>
            <p:cNvSpPr/>
            <p:nvPr/>
          </p:nvSpPr>
          <p:spPr>
            <a:xfrm>
              <a:off x="5630419" y="2612354"/>
              <a:ext cx="31750" cy="5715"/>
            </a:xfrm>
            <a:custGeom>
              <a:avLst/>
              <a:gdLst/>
              <a:ahLst/>
              <a:cxnLst/>
              <a:rect l="l" t="t" r="r" b="b"/>
              <a:pathLst>
                <a:path w="31750" h="5714">
                  <a:moveTo>
                    <a:pt x="0" y="0"/>
                  </a:moveTo>
                  <a:lnTo>
                    <a:pt x="7643" y="2410"/>
                  </a:lnTo>
                  <a:lnTo>
                    <a:pt x="15452" y="4130"/>
                  </a:lnTo>
                  <a:lnTo>
                    <a:pt x="23381" y="5150"/>
                  </a:lnTo>
                  <a:lnTo>
                    <a:pt x="31381" y="5461"/>
                  </a:lnTo>
                </a:path>
              </a:pathLst>
            </a:custGeom>
            <a:ln w="3175">
              <a:solidFill>
                <a:srgbClr val="565658"/>
              </a:solidFill>
            </a:ln>
          </p:spPr>
          <p:txBody>
            <a:bodyPr wrap="square" lIns="0" tIns="0" rIns="0" bIns="0" rtlCol="0"/>
            <a:lstStyle/>
            <a:p/>
          </p:txBody>
        </p:sp>
        <p:sp>
          <p:nvSpPr>
            <p:cNvPr id="3257" name="object 3257" descr=""/>
            <p:cNvSpPr/>
            <p:nvPr/>
          </p:nvSpPr>
          <p:spPr>
            <a:xfrm>
              <a:off x="5664569" y="2612352"/>
              <a:ext cx="27940" cy="5715"/>
            </a:xfrm>
            <a:custGeom>
              <a:avLst/>
              <a:gdLst/>
              <a:ahLst/>
              <a:cxnLst/>
              <a:rect l="l" t="t" r="r" b="b"/>
              <a:pathLst>
                <a:path w="27939" h="5714">
                  <a:moveTo>
                    <a:pt x="0" y="5410"/>
                  </a:moveTo>
                  <a:lnTo>
                    <a:pt x="7086" y="4875"/>
                  </a:lnTo>
                  <a:lnTo>
                    <a:pt x="14093" y="3790"/>
                  </a:lnTo>
                  <a:lnTo>
                    <a:pt x="20991" y="2163"/>
                  </a:lnTo>
                  <a:lnTo>
                    <a:pt x="27749" y="0"/>
                  </a:lnTo>
                </a:path>
              </a:pathLst>
            </a:custGeom>
            <a:ln w="3175">
              <a:solidFill>
                <a:srgbClr val="565658"/>
              </a:solidFill>
            </a:ln>
          </p:spPr>
          <p:txBody>
            <a:bodyPr wrap="square" lIns="0" tIns="0" rIns="0" bIns="0" rtlCol="0"/>
            <a:lstStyle/>
            <a:p/>
          </p:txBody>
        </p:sp>
        <p:sp>
          <p:nvSpPr>
            <p:cNvPr id="3258" name="object 3258" descr=""/>
            <p:cNvSpPr/>
            <p:nvPr/>
          </p:nvSpPr>
          <p:spPr>
            <a:xfrm>
              <a:off x="5703457" y="2455001"/>
              <a:ext cx="20955" cy="17145"/>
            </a:xfrm>
            <a:custGeom>
              <a:avLst/>
              <a:gdLst/>
              <a:ahLst/>
              <a:cxnLst/>
              <a:rect l="l" t="t" r="r" b="b"/>
              <a:pathLst>
                <a:path w="20954" h="17144">
                  <a:moveTo>
                    <a:pt x="20370" y="16611"/>
                  </a:moveTo>
                  <a:lnTo>
                    <a:pt x="15785" y="11863"/>
                  </a:lnTo>
                  <a:lnTo>
                    <a:pt x="10847" y="7500"/>
                  </a:lnTo>
                  <a:lnTo>
                    <a:pt x="5577" y="3540"/>
                  </a:lnTo>
                  <a:lnTo>
                    <a:pt x="0" y="0"/>
                  </a:lnTo>
                </a:path>
              </a:pathLst>
            </a:custGeom>
            <a:ln w="3175">
              <a:solidFill>
                <a:srgbClr val="565658"/>
              </a:solidFill>
            </a:ln>
          </p:spPr>
          <p:txBody>
            <a:bodyPr wrap="square" lIns="0" tIns="0" rIns="0" bIns="0" rtlCol="0"/>
            <a:lstStyle/>
            <a:p/>
          </p:txBody>
        </p:sp>
        <p:sp>
          <p:nvSpPr>
            <p:cNvPr id="3259" name="object 3259" descr=""/>
            <p:cNvSpPr/>
            <p:nvPr/>
          </p:nvSpPr>
          <p:spPr>
            <a:xfrm>
              <a:off x="5578215" y="2455019"/>
              <a:ext cx="122555" cy="156210"/>
            </a:xfrm>
            <a:custGeom>
              <a:avLst/>
              <a:gdLst/>
              <a:ahLst/>
              <a:cxnLst/>
              <a:rect l="l" t="t" r="r" b="b"/>
              <a:pathLst>
                <a:path w="122554" h="156210">
                  <a:moveTo>
                    <a:pt x="41047" y="0"/>
                  </a:moveTo>
                  <a:lnTo>
                    <a:pt x="16151" y="22083"/>
                  </a:lnTo>
                  <a:lnTo>
                    <a:pt x="2141" y="50995"/>
                  </a:lnTo>
                  <a:lnTo>
                    <a:pt x="0" y="83047"/>
                  </a:lnTo>
                  <a:lnTo>
                    <a:pt x="10707" y="114554"/>
                  </a:lnTo>
                  <a:lnTo>
                    <a:pt x="32009" y="138857"/>
                  </a:lnTo>
                  <a:lnTo>
                    <a:pt x="59901" y="152963"/>
                  </a:lnTo>
                  <a:lnTo>
                    <a:pt x="91021" y="155903"/>
                  </a:lnTo>
                  <a:lnTo>
                    <a:pt x="122010" y="146710"/>
                  </a:lnTo>
                </a:path>
              </a:pathLst>
            </a:custGeom>
            <a:ln w="3175">
              <a:solidFill>
                <a:srgbClr val="565658"/>
              </a:solidFill>
            </a:ln>
          </p:spPr>
          <p:txBody>
            <a:bodyPr wrap="square" lIns="0" tIns="0" rIns="0" bIns="0" rtlCol="0"/>
            <a:lstStyle/>
            <a:p/>
          </p:txBody>
        </p:sp>
        <p:sp>
          <p:nvSpPr>
            <p:cNvPr id="3260" name="object 3260" descr=""/>
            <p:cNvSpPr/>
            <p:nvPr/>
          </p:nvSpPr>
          <p:spPr>
            <a:xfrm>
              <a:off x="5602823" y="2575659"/>
              <a:ext cx="10795" cy="10795"/>
            </a:xfrm>
            <a:custGeom>
              <a:avLst/>
              <a:gdLst/>
              <a:ahLst/>
              <a:cxnLst/>
              <a:rect l="l" t="t" r="r" b="b"/>
              <a:pathLst>
                <a:path w="10795" h="10794">
                  <a:moveTo>
                    <a:pt x="10363" y="5181"/>
                  </a:moveTo>
                  <a:lnTo>
                    <a:pt x="10363" y="2311"/>
                  </a:lnTo>
                  <a:lnTo>
                    <a:pt x="8039" y="0"/>
                  </a:lnTo>
                  <a:lnTo>
                    <a:pt x="5181" y="0"/>
                  </a:lnTo>
                  <a:lnTo>
                    <a:pt x="2311" y="0"/>
                  </a:lnTo>
                  <a:lnTo>
                    <a:pt x="0" y="2311"/>
                  </a:lnTo>
                  <a:lnTo>
                    <a:pt x="0" y="5181"/>
                  </a:lnTo>
                  <a:lnTo>
                    <a:pt x="0" y="8051"/>
                  </a:lnTo>
                  <a:lnTo>
                    <a:pt x="2311" y="10350"/>
                  </a:lnTo>
                  <a:lnTo>
                    <a:pt x="5181" y="10350"/>
                  </a:lnTo>
                  <a:lnTo>
                    <a:pt x="6553" y="10350"/>
                  </a:lnTo>
                  <a:lnTo>
                    <a:pt x="7861" y="9804"/>
                  </a:lnTo>
                  <a:lnTo>
                    <a:pt x="8839" y="8839"/>
                  </a:lnTo>
                </a:path>
              </a:pathLst>
            </a:custGeom>
            <a:ln w="3175">
              <a:solidFill>
                <a:srgbClr val="565658"/>
              </a:solidFill>
            </a:ln>
          </p:spPr>
          <p:txBody>
            <a:bodyPr wrap="square" lIns="0" tIns="0" rIns="0" bIns="0" rtlCol="0"/>
            <a:lstStyle/>
            <a:p/>
          </p:txBody>
        </p:sp>
        <p:sp>
          <p:nvSpPr>
            <p:cNvPr id="3261" name="object 3261" descr=""/>
            <p:cNvSpPr/>
            <p:nvPr/>
          </p:nvSpPr>
          <p:spPr>
            <a:xfrm>
              <a:off x="5656816" y="2598407"/>
              <a:ext cx="9525" cy="9525"/>
            </a:xfrm>
            <a:custGeom>
              <a:avLst/>
              <a:gdLst/>
              <a:ahLst/>
              <a:cxnLst/>
              <a:rect l="l" t="t" r="r" b="b"/>
              <a:pathLst>
                <a:path w="9525" h="9525">
                  <a:moveTo>
                    <a:pt x="9093" y="4533"/>
                  </a:moveTo>
                  <a:lnTo>
                    <a:pt x="9093" y="2031"/>
                  </a:lnTo>
                  <a:lnTo>
                    <a:pt x="7048" y="0"/>
                  </a:lnTo>
                  <a:lnTo>
                    <a:pt x="4559" y="0"/>
                  </a:lnTo>
                  <a:lnTo>
                    <a:pt x="2057" y="0"/>
                  </a:lnTo>
                  <a:lnTo>
                    <a:pt x="0" y="2031"/>
                  </a:lnTo>
                  <a:lnTo>
                    <a:pt x="0" y="4533"/>
                  </a:lnTo>
                  <a:lnTo>
                    <a:pt x="0" y="7035"/>
                  </a:lnTo>
                  <a:lnTo>
                    <a:pt x="2057" y="9055"/>
                  </a:lnTo>
                  <a:lnTo>
                    <a:pt x="4559" y="9055"/>
                  </a:lnTo>
                  <a:lnTo>
                    <a:pt x="7048" y="9055"/>
                  </a:lnTo>
                  <a:lnTo>
                    <a:pt x="9093" y="7035"/>
                  </a:lnTo>
                  <a:lnTo>
                    <a:pt x="9093" y="4533"/>
                  </a:lnTo>
                  <a:close/>
                </a:path>
              </a:pathLst>
            </a:custGeom>
            <a:ln w="3175">
              <a:solidFill>
                <a:srgbClr val="565658"/>
              </a:solidFill>
            </a:ln>
          </p:spPr>
          <p:txBody>
            <a:bodyPr wrap="square" lIns="0" tIns="0" rIns="0" bIns="0" rtlCol="0"/>
            <a:lstStyle/>
            <a:p/>
          </p:txBody>
        </p:sp>
        <p:sp>
          <p:nvSpPr>
            <p:cNvPr id="3262" name="object 3262" descr=""/>
            <p:cNvSpPr/>
            <p:nvPr/>
          </p:nvSpPr>
          <p:spPr>
            <a:xfrm>
              <a:off x="5656190" y="2597759"/>
              <a:ext cx="10795" cy="10795"/>
            </a:xfrm>
            <a:custGeom>
              <a:avLst/>
              <a:gdLst/>
              <a:ahLst/>
              <a:cxnLst/>
              <a:rect l="l" t="t" r="r" b="b"/>
              <a:pathLst>
                <a:path w="10795" h="10794">
                  <a:moveTo>
                    <a:pt x="10363" y="5181"/>
                  </a:moveTo>
                  <a:lnTo>
                    <a:pt x="10363" y="2324"/>
                  </a:lnTo>
                  <a:lnTo>
                    <a:pt x="8039" y="0"/>
                  </a:lnTo>
                  <a:lnTo>
                    <a:pt x="5168" y="0"/>
                  </a:lnTo>
                  <a:lnTo>
                    <a:pt x="2311" y="0"/>
                  </a:lnTo>
                  <a:lnTo>
                    <a:pt x="0" y="2324"/>
                  </a:lnTo>
                  <a:lnTo>
                    <a:pt x="0" y="5181"/>
                  </a:lnTo>
                  <a:lnTo>
                    <a:pt x="0" y="8039"/>
                  </a:lnTo>
                  <a:lnTo>
                    <a:pt x="2311" y="10363"/>
                  </a:lnTo>
                  <a:lnTo>
                    <a:pt x="5168" y="10363"/>
                  </a:lnTo>
                  <a:lnTo>
                    <a:pt x="8039" y="10363"/>
                  </a:lnTo>
                  <a:lnTo>
                    <a:pt x="10363" y="8039"/>
                  </a:lnTo>
                  <a:lnTo>
                    <a:pt x="10363" y="5181"/>
                  </a:lnTo>
                  <a:close/>
                </a:path>
              </a:pathLst>
            </a:custGeom>
            <a:ln w="3175">
              <a:solidFill>
                <a:srgbClr val="565658"/>
              </a:solidFill>
            </a:ln>
          </p:spPr>
          <p:txBody>
            <a:bodyPr wrap="square" lIns="0" tIns="0" rIns="0" bIns="0" rtlCol="0"/>
            <a:lstStyle/>
            <a:p/>
          </p:txBody>
        </p:sp>
        <p:sp>
          <p:nvSpPr>
            <p:cNvPr id="3263" name="object 3263" descr=""/>
            <p:cNvSpPr/>
            <p:nvPr/>
          </p:nvSpPr>
          <p:spPr>
            <a:xfrm>
              <a:off x="5685063" y="2592005"/>
              <a:ext cx="10795" cy="10795"/>
            </a:xfrm>
            <a:custGeom>
              <a:avLst/>
              <a:gdLst/>
              <a:ahLst/>
              <a:cxnLst/>
              <a:rect l="l" t="t" r="r" b="b"/>
              <a:pathLst>
                <a:path w="10795" h="10794">
                  <a:moveTo>
                    <a:pt x="10363" y="5194"/>
                  </a:moveTo>
                  <a:lnTo>
                    <a:pt x="10363" y="2324"/>
                  </a:lnTo>
                  <a:lnTo>
                    <a:pt x="8039" y="0"/>
                  </a:lnTo>
                  <a:lnTo>
                    <a:pt x="5181" y="0"/>
                  </a:lnTo>
                  <a:lnTo>
                    <a:pt x="2311" y="0"/>
                  </a:lnTo>
                  <a:lnTo>
                    <a:pt x="0" y="2324"/>
                  </a:lnTo>
                  <a:lnTo>
                    <a:pt x="0" y="5194"/>
                  </a:lnTo>
                  <a:lnTo>
                    <a:pt x="0" y="8051"/>
                  </a:lnTo>
                  <a:lnTo>
                    <a:pt x="2311" y="10363"/>
                  </a:lnTo>
                  <a:lnTo>
                    <a:pt x="5181" y="10363"/>
                  </a:lnTo>
                  <a:lnTo>
                    <a:pt x="8039" y="10363"/>
                  </a:lnTo>
                  <a:lnTo>
                    <a:pt x="10363" y="8051"/>
                  </a:lnTo>
                  <a:lnTo>
                    <a:pt x="10363" y="5194"/>
                  </a:lnTo>
                  <a:close/>
                </a:path>
              </a:pathLst>
            </a:custGeom>
            <a:ln w="3175">
              <a:solidFill>
                <a:srgbClr val="565658"/>
              </a:solidFill>
            </a:ln>
          </p:spPr>
          <p:txBody>
            <a:bodyPr wrap="square" lIns="0" tIns="0" rIns="0" bIns="0" rtlCol="0"/>
            <a:lstStyle/>
            <a:p/>
          </p:txBody>
        </p:sp>
        <p:sp>
          <p:nvSpPr>
            <p:cNvPr id="3264" name="object 3264" descr=""/>
            <p:cNvSpPr/>
            <p:nvPr/>
          </p:nvSpPr>
          <p:spPr>
            <a:xfrm>
              <a:off x="5585908" y="2550627"/>
              <a:ext cx="9525" cy="11430"/>
            </a:xfrm>
            <a:custGeom>
              <a:avLst/>
              <a:gdLst/>
              <a:ahLst/>
              <a:cxnLst/>
              <a:rect l="l" t="t" r="r" b="b"/>
              <a:pathLst>
                <a:path w="9525" h="11430">
                  <a:moveTo>
                    <a:pt x="9486" y="2158"/>
                  </a:moveTo>
                  <a:lnTo>
                    <a:pt x="7505" y="88"/>
                  </a:lnTo>
                  <a:lnTo>
                    <a:pt x="4216" y="0"/>
                  </a:lnTo>
                  <a:lnTo>
                    <a:pt x="2171" y="1968"/>
                  </a:lnTo>
                  <a:lnTo>
                    <a:pt x="88" y="3949"/>
                  </a:lnTo>
                  <a:lnTo>
                    <a:pt x="0" y="7213"/>
                  </a:lnTo>
                  <a:lnTo>
                    <a:pt x="1981" y="9296"/>
                  </a:lnTo>
                  <a:lnTo>
                    <a:pt x="3454" y="10858"/>
                  </a:lnTo>
                  <a:lnTo>
                    <a:pt x="5740" y="11341"/>
                  </a:lnTo>
                  <a:lnTo>
                    <a:pt x="7721" y="10515"/>
                  </a:lnTo>
                </a:path>
              </a:pathLst>
            </a:custGeom>
            <a:ln w="3175">
              <a:solidFill>
                <a:srgbClr val="565658"/>
              </a:solidFill>
            </a:ln>
          </p:spPr>
          <p:txBody>
            <a:bodyPr wrap="square" lIns="0" tIns="0" rIns="0" bIns="0" rtlCol="0"/>
            <a:lstStyle/>
            <a:p/>
          </p:txBody>
        </p:sp>
        <p:sp>
          <p:nvSpPr>
            <p:cNvPr id="3265" name="object 3265" descr=""/>
            <p:cNvSpPr/>
            <p:nvPr/>
          </p:nvSpPr>
          <p:spPr>
            <a:xfrm>
              <a:off x="5593622" y="2559736"/>
              <a:ext cx="2540" cy="1905"/>
            </a:xfrm>
            <a:custGeom>
              <a:avLst/>
              <a:gdLst/>
              <a:ahLst/>
              <a:cxnLst/>
              <a:rect l="l" t="t" r="r" b="b"/>
              <a:pathLst>
                <a:path w="2539" h="1905">
                  <a:moveTo>
                    <a:pt x="0" y="1409"/>
                  </a:moveTo>
                  <a:lnTo>
                    <a:pt x="749" y="1104"/>
                  </a:lnTo>
                  <a:lnTo>
                    <a:pt x="1422" y="622"/>
                  </a:lnTo>
                  <a:lnTo>
                    <a:pt x="1955" y="0"/>
                  </a:lnTo>
                </a:path>
              </a:pathLst>
            </a:custGeom>
            <a:ln w="3175">
              <a:solidFill>
                <a:srgbClr val="565658"/>
              </a:solidFill>
            </a:ln>
          </p:spPr>
          <p:txBody>
            <a:bodyPr wrap="square" lIns="0" tIns="0" rIns="0" bIns="0" rtlCol="0"/>
            <a:lstStyle/>
            <a:p/>
          </p:txBody>
        </p:sp>
        <p:sp>
          <p:nvSpPr>
            <p:cNvPr id="3266" name="object 3266" descr=""/>
            <p:cNvSpPr/>
            <p:nvPr/>
          </p:nvSpPr>
          <p:spPr>
            <a:xfrm>
              <a:off x="5603473" y="2469585"/>
              <a:ext cx="9525" cy="9525"/>
            </a:xfrm>
            <a:custGeom>
              <a:avLst/>
              <a:gdLst/>
              <a:ahLst/>
              <a:cxnLst/>
              <a:rect l="l" t="t" r="r" b="b"/>
              <a:pathLst>
                <a:path w="9525" h="9525">
                  <a:moveTo>
                    <a:pt x="9067" y="4521"/>
                  </a:moveTo>
                  <a:lnTo>
                    <a:pt x="9067" y="2031"/>
                  </a:lnTo>
                  <a:lnTo>
                    <a:pt x="7023" y="0"/>
                  </a:lnTo>
                  <a:lnTo>
                    <a:pt x="4533" y="0"/>
                  </a:lnTo>
                  <a:lnTo>
                    <a:pt x="2031" y="0"/>
                  </a:lnTo>
                  <a:lnTo>
                    <a:pt x="0" y="2031"/>
                  </a:lnTo>
                  <a:lnTo>
                    <a:pt x="0" y="4521"/>
                  </a:lnTo>
                  <a:lnTo>
                    <a:pt x="0" y="7035"/>
                  </a:lnTo>
                  <a:lnTo>
                    <a:pt x="2031" y="9055"/>
                  </a:lnTo>
                  <a:lnTo>
                    <a:pt x="4533" y="9055"/>
                  </a:lnTo>
                  <a:lnTo>
                    <a:pt x="7023" y="9055"/>
                  </a:lnTo>
                  <a:lnTo>
                    <a:pt x="9067" y="7035"/>
                  </a:lnTo>
                  <a:lnTo>
                    <a:pt x="9067" y="4521"/>
                  </a:lnTo>
                  <a:close/>
                </a:path>
              </a:pathLst>
            </a:custGeom>
            <a:ln w="3175">
              <a:solidFill>
                <a:srgbClr val="565658"/>
              </a:solidFill>
            </a:ln>
          </p:spPr>
          <p:txBody>
            <a:bodyPr wrap="square" lIns="0" tIns="0" rIns="0" bIns="0" rtlCol="0"/>
            <a:lstStyle/>
            <a:p/>
          </p:txBody>
        </p:sp>
        <p:sp>
          <p:nvSpPr>
            <p:cNvPr id="3267" name="object 3267" descr=""/>
            <p:cNvSpPr/>
            <p:nvPr/>
          </p:nvSpPr>
          <p:spPr>
            <a:xfrm>
              <a:off x="5602823" y="2468950"/>
              <a:ext cx="10795" cy="8890"/>
            </a:xfrm>
            <a:custGeom>
              <a:avLst/>
              <a:gdLst/>
              <a:ahLst/>
              <a:cxnLst/>
              <a:rect l="l" t="t" r="r" b="b"/>
              <a:pathLst>
                <a:path w="10795" h="8889">
                  <a:moveTo>
                    <a:pt x="10363" y="5156"/>
                  </a:moveTo>
                  <a:lnTo>
                    <a:pt x="10363" y="2298"/>
                  </a:lnTo>
                  <a:lnTo>
                    <a:pt x="8039" y="0"/>
                  </a:lnTo>
                  <a:lnTo>
                    <a:pt x="5181" y="0"/>
                  </a:lnTo>
                  <a:lnTo>
                    <a:pt x="2311" y="0"/>
                  </a:lnTo>
                  <a:lnTo>
                    <a:pt x="0" y="2298"/>
                  </a:lnTo>
                  <a:lnTo>
                    <a:pt x="0" y="5156"/>
                  </a:lnTo>
                  <a:lnTo>
                    <a:pt x="0" y="6527"/>
                  </a:lnTo>
                  <a:lnTo>
                    <a:pt x="546" y="7861"/>
                  </a:lnTo>
                  <a:lnTo>
                    <a:pt x="1523" y="8839"/>
                  </a:lnTo>
                </a:path>
              </a:pathLst>
            </a:custGeom>
            <a:ln w="3175">
              <a:solidFill>
                <a:srgbClr val="565658"/>
              </a:solidFill>
            </a:ln>
          </p:spPr>
          <p:txBody>
            <a:bodyPr wrap="square" lIns="0" tIns="0" rIns="0" bIns="0" rtlCol="0"/>
            <a:lstStyle/>
            <a:p/>
          </p:txBody>
        </p:sp>
        <p:sp>
          <p:nvSpPr>
            <p:cNvPr id="3268" name="object 3268" descr=""/>
            <p:cNvSpPr/>
            <p:nvPr/>
          </p:nvSpPr>
          <p:spPr>
            <a:xfrm>
              <a:off x="5593386" y="2558900"/>
              <a:ext cx="2540" cy="1905"/>
            </a:xfrm>
            <a:custGeom>
              <a:avLst/>
              <a:gdLst/>
              <a:ahLst/>
              <a:cxnLst/>
              <a:rect l="l" t="t" r="r" b="b"/>
              <a:pathLst>
                <a:path w="2539" h="1905">
                  <a:moveTo>
                    <a:pt x="0" y="1638"/>
                  </a:moveTo>
                  <a:lnTo>
                    <a:pt x="812" y="1308"/>
                  </a:lnTo>
                  <a:lnTo>
                    <a:pt x="1524" y="736"/>
                  </a:lnTo>
                  <a:lnTo>
                    <a:pt x="2019" y="0"/>
                  </a:lnTo>
                </a:path>
              </a:pathLst>
            </a:custGeom>
            <a:ln w="3175">
              <a:solidFill>
                <a:srgbClr val="565658"/>
              </a:solidFill>
            </a:ln>
          </p:spPr>
          <p:txBody>
            <a:bodyPr wrap="square" lIns="0" tIns="0" rIns="0" bIns="0" rtlCol="0"/>
            <a:lstStyle/>
            <a:p/>
          </p:txBody>
        </p:sp>
        <p:sp>
          <p:nvSpPr>
            <p:cNvPr id="3269" name="object 3269" descr=""/>
            <p:cNvSpPr/>
            <p:nvPr/>
          </p:nvSpPr>
          <p:spPr>
            <a:xfrm>
              <a:off x="5586492" y="2551187"/>
              <a:ext cx="9525" cy="10795"/>
            </a:xfrm>
            <a:custGeom>
              <a:avLst/>
              <a:gdLst/>
              <a:ahLst/>
              <a:cxnLst/>
              <a:rect l="l" t="t" r="r" b="b"/>
              <a:pathLst>
                <a:path w="9525" h="10794">
                  <a:moveTo>
                    <a:pt x="8902" y="2616"/>
                  </a:moveTo>
                  <a:lnTo>
                    <a:pt x="7505" y="546"/>
                  </a:lnTo>
                  <a:lnTo>
                    <a:pt x="4673" y="0"/>
                  </a:lnTo>
                  <a:lnTo>
                    <a:pt x="2603" y="1409"/>
                  </a:lnTo>
                  <a:lnTo>
                    <a:pt x="520" y="2819"/>
                  </a:lnTo>
                  <a:lnTo>
                    <a:pt x="0" y="5638"/>
                  </a:lnTo>
                  <a:lnTo>
                    <a:pt x="1397" y="7708"/>
                  </a:lnTo>
                  <a:lnTo>
                    <a:pt x="2603" y="9486"/>
                  </a:lnTo>
                  <a:lnTo>
                    <a:pt x="4902" y="10172"/>
                  </a:lnTo>
                  <a:lnTo>
                    <a:pt x="6883" y="9347"/>
                  </a:lnTo>
                </a:path>
              </a:pathLst>
            </a:custGeom>
            <a:ln w="3175">
              <a:solidFill>
                <a:srgbClr val="565658"/>
              </a:solidFill>
            </a:ln>
          </p:spPr>
          <p:txBody>
            <a:bodyPr wrap="square" lIns="0" tIns="0" rIns="0" bIns="0" rtlCol="0"/>
            <a:lstStyle/>
            <a:p/>
          </p:txBody>
        </p:sp>
        <p:sp>
          <p:nvSpPr>
            <p:cNvPr id="3270" name="object 3270" descr=""/>
            <p:cNvSpPr/>
            <p:nvPr/>
          </p:nvSpPr>
          <p:spPr>
            <a:xfrm>
              <a:off x="5603473" y="2576319"/>
              <a:ext cx="9525" cy="9525"/>
            </a:xfrm>
            <a:custGeom>
              <a:avLst/>
              <a:gdLst/>
              <a:ahLst/>
              <a:cxnLst/>
              <a:rect l="l" t="t" r="r" b="b"/>
              <a:pathLst>
                <a:path w="9525" h="9525">
                  <a:moveTo>
                    <a:pt x="9067" y="4521"/>
                  </a:moveTo>
                  <a:lnTo>
                    <a:pt x="9067" y="2006"/>
                  </a:lnTo>
                  <a:lnTo>
                    <a:pt x="7023" y="0"/>
                  </a:lnTo>
                  <a:lnTo>
                    <a:pt x="4533" y="0"/>
                  </a:lnTo>
                  <a:lnTo>
                    <a:pt x="2031" y="0"/>
                  </a:lnTo>
                  <a:lnTo>
                    <a:pt x="0" y="2006"/>
                  </a:lnTo>
                  <a:lnTo>
                    <a:pt x="0" y="4521"/>
                  </a:lnTo>
                  <a:lnTo>
                    <a:pt x="0" y="7023"/>
                  </a:lnTo>
                  <a:lnTo>
                    <a:pt x="2031" y="9042"/>
                  </a:lnTo>
                  <a:lnTo>
                    <a:pt x="4533" y="9042"/>
                  </a:lnTo>
                  <a:lnTo>
                    <a:pt x="7023" y="9042"/>
                  </a:lnTo>
                  <a:lnTo>
                    <a:pt x="9067" y="7023"/>
                  </a:lnTo>
                  <a:lnTo>
                    <a:pt x="9067" y="4521"/>
                  </a:lnTo>
                  <a:close/>
                </a:path>
              </a:pathLst>
            </a:custGeom>
            <a:ln w="3175">
              <a:solidFill>
                <a:srgbClr val="565658"/>
              </a:solidFill>
            </a:ln>
          </p:spPr>
          <p:txBody>
            <a:bodyPr wrap="square" lIns="0" tIns="0" rIns="0" bIns="0" rtlCol="0"/>
            <a:lstStyle/>
            <a:p/>
          </p:txBody>
        </p:sp>
        <p:sp>
          <p:nvSpPr>
            <p:cNvPr id="3271" name="object 3271" descr=""/>
            <p:cNvSpPr/>
            <p:nvPr/>
          </p:nvSpPr>
          <p:spPr>
            <a:xfrm>
              <a:off x="5589913" y="2501142"/>
              <a:ext cx="5715" cy="2540"/>
            </a:xfrm>
            <a:custGeom>
              <a:avLst/>
              <a:gdLst/>
              <a:ahLst/>
              <a:cxnLst/>
              <a:rect l="l" t="t" r="r" b="b"/>
              <a:pathLst>
                <a:path w="5714" h="2539">
                  <a:moveTo>
                    <a:pt x="0" y="1638"/>
                  </a:moveTo>
                  <a:lnTo>
                    <a:pt x="1993" y="2451"/>
                  </a:lnTo>
                  <a:lnTo>
                    <a:pt x="4279" y="1778"/>
                  </a:lnTo>
                  <a:lnTo>
                    <a:pt x="5486" y="0"/>
                  </a:lnTo>
                </a:path>
              </a:pathLst>
            </a:custGeom>
            <a:ln w="3175">
              <a:solidFill>
                <a:srgbClr val="565658"/>
              </a:solidFill>
            </a:ln>
          </p:spPr>
          <p:txBody>
            <a:bodyPr wrap="square" lIns="0" tIns="0" rIns="0" bIns="0" rtlCol="0"/>
            <a:lstStyle/>
            <a:p/>
          </p:txBody>
        </p:sp>
        <p:sp>
          <p:nvSpPr>
            <p:cNvPr id="3272" name="object 3272" descr=""/>
            <p:cNvSpPr/>
            <p:nvPr/>
          </p:nvSpPr>
          <p:spPr>
            <a:xfrm>
              <a:off x="5586705" y="2493595"/>
              <a:ext cx="10160" cy="9525"/>
            </a:xfrm>
            <a:custGeom>
              <a:avLst/>
              <a:gdLst/>
              <a:ahLst/>
              <a:cxnLst/>
              <a:rect l="l" t="t" r="r" b="b"/>
              <a:pathLst>
                <a:path w="10160" h="9525">
                  <a:moveTo>
                    <a:pt x="9334" y="6108"/>
                  </a:moveTo>
                  <a:lnTo>
                    <a:pt x="9956" y="3695"/>
                  </a:lnTo>
                  <a:lnTo>
                    <a:pt x="8483" y="1219"/>
                  </a:lnTo>
                  <a:lnTo>
                    <a:pt x="6057" y="596"/>
                  </a:lnTo>
                  <a:lnTo>
                    <a:pt x="3619" y="0"/>
                  </a:lnTo>
                  <a:lnTo>
                    <a:pt x="1155" y="1447"/>
                  </a:lnTo>
                  <a:lnTo>
                    <a:pt x="558" y="3886"/>
                  </a:lnTo>
                  <a:lnTo>
                    <a:pt x="0" y="6070"/>
                  </a:lnTo>
                  <a:lnTo>
                    <a:pt x="1117" y="8331"/>
                  </a:lnTo>
                  <a:lnTo>
                    <a:pt x="3200" y="9182"/>
                  </a:lnTo>
                </a:path>
              </a:pathLst>
            </a:custGeom>
            <a:ln w="3175">
              <a:solidFill>
                <a:srgbClr val="565658"/>
              </a:solidFill>
            </a:ln>
          </p:spPr>
          <p:txBody>
            <a:bodyPr wrap="square" lIns="0" tIns="0" rIns="0" bIns="0" rtlCol="0"/>
            <a:lstStyle/>
            <a:p/>
          </p:txBody>
        </p:sp>
        <p:sp>
          <p:nvSpPr>
            <p:cNvPr id="3273" name="object 3273" descr=""/>
            <p:cNvSpPr/>
            <p:nvPr/>
          </p:nvSpPr>
          <p:spPr>
            <a:xfrm>
              <a:off x="5586464" y="2493419"/>
              <a:ext cx="10795" cy="10160"/>
            </a:xfrm>
            <a:custGeom>
              <a:avLst/>
              <a:gdLst/>
              <a:ahLst/>
              <a:cxnLst/>
              <a:rect l="l" t="t" r="r" b="b"/>
              <a:pathLst>
                <a:path w="10795" h="10160">
                  <a:moveTo>
                    <a:pt x="10363" y="5181"/>
                  </a:moveTo>
                  <a:lnTo>
                    <a:pt x="10363" y="2311"/>
                  </a:lnTo>
                  <a:lnTo>
                    <a:pt x="8039" y="0"/>
                  </a:lnTo>
                  <a:lnTo>
                    <a:pt x="5181" y="0"/>
                  </a:lnTo>
                  <a:lnTo>
                    <a:pt x="2311" y="0"/>
                  </a:lnTo>
                  <a:lnTo>
                    <a:pt x="0" y="2311"/>
                  </a:lnTo>
                  <a:lnTo>
                    <a:pt x="0" y="5181"/>
                  </a:lnTo>
                  <a:lnTo>
                    <a:pt x="0" y="7277"/>
                  </a:lnTo>
                  <a:lnTo>
                    <a:pt x="1257" y="9156"/>
                  </a:lnTo>
                  <a:lnTo>
                    <a:pt x="3200" y="9969"/>
                  </a:lnTo>
                </a:path>
              </a:pathLst>
            </a:custGeom>
            <a:ln w="3175">
              <a:solidFill>
                <a:srgbClr val="565658"/>
              </a:solidFill>
            </a:ln>
          </p:spPr>
          <p:txBody>
            <a:bodyPr wrap="square" lIns="0" tIns="0" rIns="0" bIns="0" rtlCol="0"/>
            <a:lstStyle/>
            <a:p/>
          </p:txBody>
        </p:sp>
        <p:sp>
          <p:nvSpPr>
            <p:cNvPr id="3274" name="object 3274" descr=""/>
            <p:cNvSpPr/>
            <p:nvPr/>
          </p:nvSpPr>
          <p:spPr>
            <a:xfrm>
              <a:off x="5627949" y="2592665"/>
              <a:ext cx="9525" cy="9525"/>
            </a:xfrm>
            <a:custGeom>
              <a:avLst/>
              <a:gdLst/>
              <a:ahLst/>
              <a:cxnLst/>
              <a:rect l="l" t="t" r="r" b="b"/>
              <a:pathLst>
                <a:path w="9525" h="9525">
                  <a:moveTo>
                    <a:pt x="9067" y="4533"/>
                  </a:moveTo>
                  <a:lnTo>
                    <a:pt x="9067" y="2031"/>
                  </a:lnTo>
                  <a:lnTo>
                    <a:pt x="7035" y="0"/>
                  </a:lnTo>
                  <a:lnTo>
                    <a:pt x="4546" y="0"/>
                  </a:lnTo>
                  <a:lnTo>
                    <a:pt x="2031" y="0"/>
                  </a:lnTo>
                  <a:lnTo>
                    <a:pt x="0" y="2031"/>
                  </a:lnTo>
                  <a:lnTo>
                    <a:pt x="0" y="4533"/>
                  </a:lnTo>
                  <a:lnTo>
                    <a:pt x="0" y="7023"/>
                  </a:lnTo>
                  <a:lnTo>
                    <a:pt x="2031" y="9055"/>
                  </a:lnTo>
                  <a:lnTo>
                    <a:pt x="4546" y="9055"/>
                  </a:lnTo>
                  <a:lnTo>
                    <a:pt x="7035" y="9055"/>
                  </a:lnTo>
                  <a:lnTo>
                    <a:pt x="9067" y="7023"/>
                  </a:lnTo>
                  <a:lnTo>
                    <a:pt x="9067" y="4533"/>
                  </a:lnTo>
                  <a:close/>
                </a:path>
              </a:pathLst>
            </a:custGeom>
            <a:ln w="3175">
              <a:solidFill>
                <a:srgbClr val="565658"/>
              </a:solidFill>
            </a:ln>
          </p:spPr>
          <p:txBody>
            <a:bodyPr wrap="square" lIns="0" tIns="0" rIns="0" bIns="0" rtlCol="0"/>
            <a:lstStyle/>
            <a:p/>
          </p:txBody>
        </p:sp>
        <p:sp>
          <p:nvSpPr>
            <p:cNvPr id="3275" name="object 3275" descr=""/>
            <p:cNvSpPr/>
            <p:nvPr/>
          </p:nvSpPr>
          <p:spPr>
            <a:xfrm>
              <a:off x="5627305" y="2592005"/>
              <a:ext cx="10795" cy="10795"/>
            </a:xfrm>
            <a:custGeom>
              <a:avLst/>
              <a:gdLst/>
              <a:ahLst/>
              <a:cxnLst/>
              <a:rect l="l" t="t" r="r" b="b"/>
              <a:pathLst>
                <a:path w="10795" h="10794">
                  <a:moveTo>
                    <a:pt x="10363" y="5194"/>
                  </a:moveTo>
                  <a:lnTo>
                    <a:pt x="10363" y="2324"/>
                  </a:lnTo>
                  <a:lnTo>
                    <a:pt x="8039" y="0"/>
                  </a:lnTo>
                  <a:lnTo>
                    <a:pt x="5181" y="0"/>
                  </a:lnTo>
                  <a:lnTo>
                    <a:pt x="2324" y="0"/>
                  </a:lnTo>
                  <a:lnTo>
                    <a:pt x="0" y="2324"/>
                  </a:lnTo>
                  <a:lnTo>
                    <a:pt x="0" y="5194"/>
                  </a:lnTo>
                  <a:lnTo>
                    <a:pt x="0" y="8051"/>
                  </a:lnTo>
                  <a:lnTo>
                    <a:pt x="2324" y="10363"/>
                  </a:lnTo>
                  <a:lnTo>
                    <a:pt x="5181" y="10363"/>
                  </a:lnTo>
                  <a:lnTo>
                    <a:pt x="8039" y="10363"/>
                  </a:lnTo>
                  <a:lnTo>
                    <a:pt x="10363" y="8051"/>
                  </a:lnTo>
                  <a:lnTo>
                    <a:pt x="10363" y="5194"/>
                  </a:lnTo>
                  <a:close/>
                </a:path>
              </a:pathLst>
            </a:custGeom>
            <a:ln w="3175">
              <a:solidFill>
                <a:srgbClr val="565658"/>
              </a:solidFill>
            </a:ln>
          </p:spPr>
          <p:txBody>
            <a:bodyPr wrap="square" lIns="0" tIns="0" rIns="0" bIns="0" rtlCol="0"/>
            <a:lstStyle/>
            <a:p/>
          </p:txBody>
        </p:sp>
        <p:sp>
          <p:nvSpPr>
            <p:cNvPr id="3276" name="object 3276" descr=""/>
            <p:cNvSpPr/>
            <p:nvPr/>
          </p:nvSpPr>
          <p:spPr>
            <a:xfrm>
              <a:off x="5710198" y="2474106"/>
              <a:ext cx="635" cy="1270"/>
            </a:xfrm>
            <a:custGeom>
              <a:avLst/>
              <a:gdLst/>
              <a:ahLst/>
              <a:cxnLst/>
              <a:rect l="l" t="t" r="r" b="b"/>
              <a:pathLst>
                <a:path w="635" h="1269">
                  <a:moveTo>
                    <a:pt x="0" y="0"/>
                  </a:moveTo>
                  <a:lnTo>
                    <a:pt x="0" y="342"/>
                  </a:lnTo>
                  <a:lnTo>
                    <a:pt x="38" y="685"/>
                  </a:lnTo>
                  <a:lnTo>
                    <a:pt x="101" y="990"/>
                  </a:lnTo>
                </a:path>
              </a:pathLst>
            </a:custGeom>
            <a:ln w="3175">
              <a:solidFill>
                <a:srgbClr val="565658"/>
              </a:solidFill>
            </a:ln>
          </p:spPr>
          <p:txBody>
            <a:bodyPr wrap="square" lIns="0" tIns="0" rIns="0" bIns="0" rtlCol="0"/>
            <a:lstStyle/>
            <a:p/>
          </p:txBody>
        </p:sp>
        <p:sp>
          <p:nvSpPr>
            <p:cNvPr id="3277" name="object 3277" descr=""/>
            <p:cNvSpPr/>
            <p:nvPr/>
          </p:nvSpPr>
          <p:spPr>
            <a:xfrm>
              <a:off x="5710190" y="2468975"/>
              <a:ext cx="8890" cy="5715"/>
            </a:xfrm>
            <a:custGeom>
              <a:avLst/>
              <a:gdLst/>
              <a:ahLst/>
              <a:cxnLst/>
              <a:rect l="l" t="t" r="r" b="b"/>
              <a:pathLst>
                <a:path w="8889" h="5714">
                  <a:moveTo>
                    <a:pt x="8775" y="3517"/>
                  </a:moveTo>
                  <a:lnTo>
                    <a:pt x="7873" y="1168"/>
                  </a:lnTo>
                  <a:lnTo>
                    <a:pt x="5257" y="0"/>
                  </a:lnTo>
                  <a:lnTo>
                    <a:pt x="2920" y="901"/>
                  </a:lnTo>
                  <a:lnTo>
                    <a:pt x="1155" y="1587"/>
                  </a:lnTo>
                  <a:lnTo>
                    <a:pt x="0" y="3251"/>
                  </a:lnTo>
                  <a:lnTo>
                    <a:pt x="0" y="5143"/>
                  </a:lnTo>
                </a:path>
              </a:pathLst>
            </a:custGeom>
            <a:ln w="3175">
              <a:solidFill>
                <a:srgbClr val="565658"/>
              </a:solidFill>
            </a:ln>
          </p:spPr>
          <p:txBody>
            <a:bodyPr wrap="square" lIns="0" tIns="0" rIns="0" bIns="0" rtlCol="0"/>
            <a:lstStyle/>
            <a:p/>
          </p:txBody>
        </p:sp>
        <p:sp>
          <p:nvSpPr>
            <p:cNvPr id="3278" name="object 3278" descr=""/>
            <p:cNvSpPr/>
            <p:nvPr/>
          </p:nvSpPr>
          <p:spPr>
            <a:xfrm>
              <a:off x="5709540" y="2468256"/>
              <a:ext cx="10160" cy="6350"/>
            </a:xfrm>
            <a:custGeom>
              <a:avLst/>
              <a:gdLst/>
              <a:ahLst/>
              <a:cxnLst/>
              <a:rect l="l" t="t" r="r" b="b"/>
              <a:pathLst>
                <a:path w="10160" h="6350">
                  <a:moveTo>
                    <a:pt x="10045" y="4076"/>
                  </a:moveTo>
                  <a:lnTo>
                    <a:pt x="9067" y="1397"/>
                  </a:lnTo>
                  <a:lnTo>
                    <a:pt x="6083" y="0"/>
                  </a:lnTo>
                  <a:lnTo>
                    <a:pt x="3403" y="1003"/>
                  </a:lnTo>
                  <a:lnTo>
                    <a:pt x="1358" y="1739"/>
                  </a:lnTo>
                  <a:lnTo>
                    <a:pt x="0" y="3683"/>
                  </a:lnTo>
                  <a:lnTo>
                    <a:pt x="0" y="5854"/>
                  </a:lnTo>
                </a:path>
              </a:pathLst>
            </a:custGeom>
            <a:ln w="3175">
              <a:solidFill>
                <a:srgbClr val="565658"/>
              </a:solidFill>
            </a:ln>
          </p:spPr>
          <p:txBody>
            <a:bodyPr wrap="square" lIns="0" tIns="0" rIns="0" bIns="0" rtlCol="0"/>
            <a:lstStyle/>
            <a:p/>
          </p:txBody>
        </p:sp>
        <p:sp>
          <p:nvSpPr>
            <p:cNvPr id="3279" name="object 3279" descr=""/>
            <p:cNvSpPr/>
            <p:nvPr/>
          </p:nvSpPr>
          <p:spPr>
            <a:xfrm>
              <a:off x="5685707" y="2592665"/>
              <a:ext cx="9525" cy="9525"/>
            </a:xfrm>
            <a:custGeom>
              <a:avLst/>
              <a:gdLst/>
              <a:ahLst/>
              <a:cxnLst/>
              <a:rect l="l" t="t" r="r" b="b"/>
              <a:pathLst>
                <a:path w="9525" h="9525">
                  <a:moveTo>
                    <a:pt x="9067" y="4533"/>
                  </a:moveTo>
                  <a:lnTo>
                    <a:pt x="9067" y="2031"/>
                  </a:lnTo>
                  <a:lnTo>
                    <a:pt x="7035" y="0"/>
                  </a:lnTo>
                  <a:lnTo>
                    <a:pt x="4533" y="0"/>
                  </a:lnTo>
                  <a:lnTo>
                    <a:pt x="2031" y="0"/>
                  </a:lnTo>
                  <a:lnTo>
                    <a:pt x="0" y="2031"/>
                  </a:lnTo>
                  <a:lnTo>
                    <a:pt x="0" y="4533"/>
                  </a:lnTo>
                  <a:lnTo>
                    <a:pt x="0" y="7023"/>
                  </a:lnTo>
                  <a:lnTo>
                    <a:pt x="2031" y="9055"/>
                  </a:lnTo>
                  <a:lnTo>
                    <a:pt x="4533" y="9055"/>
                  </a:lnTo>
                  <a:lnTo>
                    <a:pt x="7035" y="9055"/>
                  </a:lnTo>
                  <a:lnTo>
                    <a:pt x="9067" y="7023"/>
                  </a:lnTo>
                  <a:lnTo>
                    <a:pt x="9067" y="4533"/>
                  </a:lnTo>
                  <a:close/>
                </a:path>
              </a:pathLst>
            </a:custGeom>
            <a:ln w="3175">
              <a:solidFill>
                <a:srgbClr val="565658"/>
              </a:solidFill>
            </a:ln>
          </p:spPr>
          <p:txBody>
            <a:bodyPr wrap="square" lIns="0" tIns="0" rIns="0" bIns="0" rtlCol="0"/>
            <a:lstStyle/>
            <a:p/>
          </p:txBody>
        </p:sp>
        <p:sp>
          <p:nvSpPr>
            <p:cNvPr id="3280" name="object 3280" descr=""/>
            <p:cNvSpPr/>
            <p:nvPr/>
          </p:nvSpPr>
          <p:spPr>
            <a:xfrm>
              <a:off x="5581360" y="2522939"/>
              <a:ext cx="9525" cy="9525"/>
            </a:xfrm>
            <a:custGeom>
              <a:avLst/>
              <a:gdLst/>
              <a:ahLst/>
              <a:cxnLst/>
              <a:rect l="l" t="t" r="r" b="b"/>
              <a:pathLst>
                <a:path w="9525" h="9525">
                  <a:moveTo>
                    <a:pt x="9080" y="4533"/>
                  </a:moveTo>
                  <a:lnTo>
                    <a:pt x="9080" y="2044"/>
                  </a:lnTo>
                  <a:lnTo>
                    <a:pt x="7048" y="0"/>
                  </a:lnTo>
                  <a:lnTo>
                    <a:pt x="4546" y="0"/>
                  </a:lnTo>
                  <a:lnTo>
                    <a:pt x="2031" y="0"/>
                  </a:lnTo>
                  <a:lnTo>
                    <a:pt x="0" y="2044"/>
                  </a:lnTo>
                  <a:lnTo>
                    <a:pt x="0" y="4533"/>
                  </a:lnTo>
                  <a:lnTo>
                    <a:pt x="0" y="7035"/>
                  </a:lnTo>
                  <a:lnTo>
                    <a:pt x="2031" y="9055"/>
                  </a:lnTo>
                  <a:lnTo>
                    <a:pt x="4546" y="9055"/>
                  </a:lnTo>
                  <a:lnTo>
                    <a:pt x="7048" y="9055"/>
                  </a:lnTo>
                  <a:lnTo>
                    <a:pt x="9080" y="7035"/>
                  </a:lnTo>
                  <a:lnTo>
                    <a:pt x="9080" y="4533"/>
                  </a:lnTo>
                  <a:close/>
                </a:path>
              </a:pathLst>
            </a:custGeom>
            <a:ln w="3175">
              <a:solidFill>
                <a:srgbClr val="565658"/>
              </a:solidFill>
            </a:ln>
          </p:spPr>
          <p:txBody>
            <a:bodyPr wrap="square" lIns="0" tIns="0" rIns="0" bIns="0" rtlCol="0"/>
            <a:lstStyle/>
            <a:p/>
          </p:txBody>
        </p:sp>
        <p:sp>
          <p:nvSpPr>
            <p:cNvPr id="3281" name="object 3281" descr=""/>
            <p:cNvSpPr/>
            <p:nvPr/>
          </p:nvSpPr>
          <p:spPr>
            <a:xfrm>
              <a:off x="5580723" y="2522291"/>
              <a:ext cx="10795" cy="10795"/>
            </a:xfrm>
            <a:custGeom>
              <a:avLst/>
              <a:gdLst/>
              <a:ahLst/>
              <a:cxnLst/>
              <a:rect l="l" t="t" r="r" b="b"/>
              <a:pathLst>
                <a:path w="10795" h="10794">
                  <a:moveTo>
                    <a:pt x="10363" y="5181"/>
                  </a:moveTo>
                  <a:lnTo>
                    <a:pt x="10363" y="2324"/>
                  </a:lnTo>
                  <a:lnTo>
                    <a:pt x="8039" y="0"/>
                  </a:lnTo>
                  <a:lnTo>
                    <a:pt x="5181" y="0"/>
                  </a:lnTo>
                  <a:lnTo>
                    <a:pt x="2311" y="0"/>
                  </a:lnTo>
                  <a:lnTo>
                    <a:pt x="0" y="2324"/>
                  </a:lnTo>
                  <a:lnTo>
                    <a:pt x="0" y="5181"/>
                  </a:lnTo>
                  <a:lnTo>
                    <a:pt x="0" y="8051"/>
                  </a:lnTo>
                  <a:lnTo>
                    <a:pt x="2311" y="10363"/>
                  </a:lnTo>
                  <a:lnTo>
                    <a:pt x="5181" y="10363"/>
                  </a:lnTo>
                </a:path>
              </a:pathLst>
            </a:custGeom>
            <a:ln w="3175">
              <a:solidFill>
                <a:srgbClr val="565658"/>
              </a:solidFill>
            </a:ln>
          </p:spPr>
          <p:txBody>
            <a:bodyPr wrap="square" lIns="0" tIns="0" rIns="0" bIns="0" rtlCol="0"/>
            <a:lstStyle/>
            <a:p/>
          </p:txBody>
        </p:sp>
        <p:sp>
          <p:nvSpPr>
            <p:cNvPr id="3282" name="object 3282" descr=""/>
            <p:cNvSpPr/>
            <p:nvPr/>
          </p:nvSpPr>
          <p:spPr>
            <a:xfrm>
              <a:off x="5687132" y="2596802"/>
              <a:ext cx="1905" cy="3175"/>
            </a:xfrm>
            <a:custGeom>
              <a:avLst/>
              <a:gdLst/>
              <a:ahLst/>
              <a:cxnLst/>
              <a:rect l="l" t="t" r="r" b="b"/>
              <a:pathLst>
                <a:path w="1904" h="3175">
                  <a:moveTo>
                    <a:pt x="139" y="0"/>
                  </a:moveTo>
                  <a:lnTo>
                    <a:pt x="0" y="1066"/>
                  </a:lnTo>
                  <a:lnTo>
                    <a:pt x="431" y="2108"/>
                  </a:lnTo>
                  <a:lnTo>
                    <a:pt x="1295" y="2781"/>
                  </a:lnTo>
                </a:path>
              </a:pathLst>
            </a:custGeom>
            <a:ln w="3175">
              <a:solidFill>
                <a:srgbClr val="565658"/>
              </a:solidFill>
            </a:ln>
          </p:spPr>
          <p:txBody>
            <a:bodyPr wrap="square" lIns="0" tIns="0" rIns="0" bIns="0" rtlCol="0"/>
            <a:lstStyle/>
            <a:p/>
          </p:txBody>
        </p:sp>
        <p:sp>
          <p:nvSpPr>
            <p:cNvPr id="3283" name="object 3283" descr=""/>
            <p:cNvSpPr/>
            <p:nvPr/>
          </p:nvSpPr>
          <p:spPr>
            <a:xfrm>
              <a:off x="5658777" y="2604429"/>
              <a:ext cx="3175" cy="1905"/>
            </a:xfrm>
            <a:custGeom>
              <a:avLst/>
              <a:gdLst/>
              <a:ahLst/>
              <a:cxnLst/>
              <a:rect l="l" t="t" r="r" b="b"/>
              <a:pathLst>
                <a:path w="3175" h="1905">
                  <a:moveTo>
                    <a:pt x="0" y="0"/>
                  </a:moveTo>
                  <a:lnTo>
                    <a:pt x="533" y="927"/>
                  </a:lnTo>
                  <a:lnTo>
                    <a:pt x="1524" y="1498"/>
                  </a:lnTo>
                  <a:lnTo>
                    <a:pt x="2578" y="1498"/>
                  </a:lnTo>
                </a:path>
              </a:pathLst>
            </a:custGeom>
            <a:ln w="3175">
              <a:solidFill>
                <a:srgbClr val="565658"/>
              </a:solidFill>
            </a:ln>
          </p:spPr>
          <p:txBody>
            <a:bodyPr wrap="square" lIns="0" tIns="0" rIns="0" bIns="0" rtlCol="0"/>
            <a:lstStyle/>
            <a:p/>
          </p:txBody>
        </p:sp>
        <p:sp>
          <p:nvSpPr>
            <p:cNvPr id="3284" name="object 3284" descr=""/>
            <p:cNvSpPr/>
            <p:nvPr/>
          </p:nvSpPr>
          <p:spPr>
            <a:xfrm>
              <a:off x="5633626" y="2594427"/>
              <a:ext cx="1905" cy="2540"/>
            </a:xfrm>
            <a:custGeom>
              <a:avLst/>
              <a:gdLst/>
              <a:ahLst/>
              <a:cxnLst/>
              <a:rect l="l" t="t" r="r" b="b"/>
              <a:pathLst>
                <a:path w="1904" h="2539">
                  <a:moveTo>
                    <a:pt x="1828" y="2374"/>
                  </a:moveTo>
                  <a:lnTo>
                    <a:pt x="1689" y="1320"/>
                  </a:lnTo>
                  <a:lnTo>
                    <a:pt x="990" y="419"/>
                  </a:lnTo>
                  <a:lnTo>
                    <a:pt x="0" y="0"/>
                  </a:lnTo>
                </a:path>
              </a:pathLst>
            </a:custGeom>
            <a:ln w="3175">
              <a:solidFill>
                <a:srgbClr val="565658"/>
              </a:solidFill>
            </a:ln>
          </p:spPr>
          <p:txBody>
            <a:bodyPr wrap="square" lIns="0" tIns="0" rIns="0" bIns="0" rtlCol="0"/>
            <a:lstStyle/>
            <a:p/>
          </p:txBody>
        </p:sp>
        <p:sp>
          <p:nvSpPr>
            <p:cNvPr id="3285" name="object 3285" descr=""/>
            <p:cNvSpPr/>
            <p:nvPr/>
          </p:nvSpPr>
          <p:spPr>
            <a:xfrm>
              <a:off x="5582908" y="2524880"/>
              <a:ext cx="1905" cy="3175"/>
            </a:xfrm>
            <a:custGeom>
              <a:avLst/>
              <a:gdLst/>
              <a:ahLst/>
              <a:cxnLst/>
              <a:rect l="l" t="t" r="r" b="b"/>
              <a:pathLst>
                <a:path w="1904" h="3175">
                  <a:moveTo>
                    <a:pt x="1498" y="0"/>
                  </a:moveTo>
                  <a:lnTo>
                    <a:pt x="558" y="533"/>
                  </a:lnTo>
                  <a:lnTo>
                    <a:pt x="0" y="1524"/>
                  </a:lnTo>
                  <a:lnTo>
                    <a:pt x="0" y="2603"/>
                  </a:lnTo>
                </a:path>
              </a:pathLst>
            </a:custGeom>
            <a:ln w="3175">
              <a:solidFill>
                <a:srgbClr val="565658"/>
              </a:solidFill>
            </a:ln>
          </p:spPr>
          <p:txBody>
            <a:bodyPr wrap="square" lIns="0" tIns="0" rIns="0" bIns="0" rtlCol="0"/>
            <a:lstStyle/>
            <a:p/>
          </p:txBody>
        </p:sp>
        <p:sp>
          <p:nvSpPr>
            <p:cNvPr id="3286" name="object 3286" descr=""/>
            <p:cNvSpPr/>
            <p:nvPr/>
          </p:nvSpPr>
          <p:spPr>
            <a:xfrm>
              <a:off x="5588877" y="2495623"/>
              <a:ext cx="2540" cy="1905"/>
            </a:xfrm>
            <a:custGeom>
              <a:avLst/>
              <a:gdLst/>
              <a:ahLst/>
              <a:cxnLst/>
              <a:rect l="l" t="t" r="r" b="b"/>
              <a:pathLst>
                <a:path w="2539" h="1905">
                  <a:moveTo>
                    <a:pt x="2387" y="0"/>
                  </a:moveTo>
                  <a:lnTo>
                    <a:pt x="1320" y="152"/>
                  </a:lnTo>
                  <a:lnTo>
                    <a:pt x="406" y="838"/>
                  </a:lnTo>
                  <a:lnTo>
                    <a:pt x="0" y="1828"/>
                  </a:lnTo>
                </a:path>
              </a:pathLst>
            </a:custGeom>
            <a:ln w="3175">
              <a:solidFill>
                <a:srgbClr val="565658"/>
              </a:solidFill>
            </a:ln>
          </p:spPr>
          <p:txBody>
            <a:bodyPr wrap="square" lIns="0" tIns="0" rIns="0" bIns="0" rtlCol="0"/>
            <a:lstStyle/>
            <a:p/>
          </p:txBody>
        </p:sp>
        <p:sp>
          <p:nvSpPr>
            <p:cNvPr id="3287" name="object 3287" descr=""/>
            <p:cNvSpPr/>
            <p:nvPr/>
          </p:nvSpPr>
          <p:spPr>
            <a:xfrm>
              <a:off x="5584407" y="2530066"/>
              <a:ext cx="3175" cy="635"/>
            </a:xfrm>
            <a:custGeom>
              <a:avLst/>
              <a:gdLst/>
              <a:ahLst/>
              <a:cxnLst/>
              <a:rect l="l" t="t" r="r" b="b"/>
              <a:pathLst>
                <a:path w="3175" h="635">
                  <a:moveTo>
                    <a:pt x="0" y="0"/>
                  </a:moveTo>
                  <a:lnTo>
                    <a:pt x="927" y="533"/>
                  </a:lnTo>
                  <a:lnTo>
                    <a:pt x="2070" y="533"/>
                  </a:lnTo>
                  <a:lnTo>
                    <a:pt x="2997" y="0"/>
                  </a:lnTo>
                </a:path>
              </a:pathLst>
            </a:custGeom>
            <a:ln w="3175">
              <a:solidFill>
                <a:srgbClr val="565658"/>
              </a:solidFill>
            </a:ln>
          </p:spPr>
          <p:txBody>
            <a:bodyPr wrap="square" lIns="0" tIns="0" rIns="0" bIns="0" rtlCol="0"/>
            <a:lstStyle/>
            <a:p/>
          </p:txBody>
        </p:sp>
        <p:sp>
          <p:nvSpPr>
            <p:cNvPr id="3288" name="object 3288" descr=""/>
            <p:cNvSpPr/>
            <p:nvPr/>
          </p:nvSpPr>
          <p:spPr>
            <a:xfrm>
              <a:off x="5689099" y="2594031"/>
              <a:ext cx="3175" cy="1270"/>
            </a:xfrm>
            <a:custGeom>
              <a:avLst/>
              <a:gdLst/>
              <a:ahLst/>
              <a:cxnLst/>
              <a:rect l="l" t="t" r="r" b="b"/>
              <a:pathLst>
                <a:path w="3175" h="1269">
                  <a:moveTo>
                    <a:pt x="2971" y="787"/>
                  </a:moveTo>
                  <a:lnTo>
                    <a:pt x="2133" y="127"/>
                  </a:lnTo>
                  <a:lnTo>
                    <a:pt x="990" y="0"/>
                  </a:lnTo>
                  <a:lnTo>
                    <a:pt x="0" y="406"/>
                  </a:lnTo>
                </a:path>
              </a:pathLst>
            </a:custGeom>
            <a:ln w="3175">
              <a:solidFill>
                <a:srgbClr val="565658"/>
              </a:solidFill>
            </a:ln>
          </p:spPr>
          <p:txBody>
            <a:bodyPr wrap="square" lIns="0" tIns="0" rIns="0" bIns="0" rtlCol="0"/>
            <a:lstStyle/>
            <a:p/>
          </p:txBody>
        </p:sp>
        <p:sp>
          <p:nvSpPr>
            <p:cNvPr id="3289" name="object 3289" descr=""/>
            <p:cNvSpPr/>
            <p:nvPr/>
          </p:nvSpPr>
          <p:spPr>
            <a:xfrm>
              <a:off x="5605875" y="2470950"/>
              <a:ext cx="3175" cy="1270"/>
            </a:xfrm>
            <a:custGeom>
              <a:avLst/>
              <a:gdLst/>
              <a:ahLst/>
              <a:cxnLst/>
              <a:rect l="l" t="t" r="r" b="b"/>
              <a:pathLst>
                <a:path w="3175" h="1269">
                  <a:moveTo>
                    <a:pt x="2895" y="266"/>
                  </a:moveTo>
                  <a:lnTo>
                    <a:pt x="1866" y="0"/>
                  </a:lnTo>
                  <a:lnTo>
                    <a:pt x="774" y="292"/>
                  </a:lnTo>
                  <a:lnTo>
                    <a:pt x="0" y="1041"/>
                  </a:lnTo>
                </a:path>
              </a:pathLst>
            </a:custGeom>
            <a:ln w="3175">
              <a:solidFill>
                <a:srgbClr val="565658"/>
              </a:solidFill>
            </a:ln>
          </p:spPr>
          <p:txBody>
            <a:bodyPr wrap="square" lIns="0" tIns="0" rIns="0" bIns="0" rtlCol="0"/>
            <a:lstStyle/>
            <a:p/>
          </p:txBody>
        </p:sp>
        <p:sp>
          <p:nvSpPr>
            <p:cNvPr id="3290" name="object 3290" descr=""/>
            <p:cNvSpPr/>
            <p:nvPr/>
          </p:nvSpPr>
          <p:spPr>
            <a:xfrm>
              <a:off x="5589268" y="2500424"/>
              <a:ext cx="3175" cy="1905"/>
            </a:xfrm>
            <a:custGeom>
              <a:avLst/>
              <a:gdLst/>
              <a:ahLst/>
              <a:cxnLst/>
              <a:rect l="l" t="t" r="r" b="b"/>
              <a:pathLst>
                <a:path w="3175" h="1905">
                  <a:moveTo>
                    <a:pt x="0" y="0"/>
                  </a:moveTo>
                  <a:lnTo>
                    <a:pt x="647" y="838"/>
                  </a:lnTo>
                  <a:lnTo>
                    <a:pt x="1701" y="1282"/>
                  </a:lnTo>
                  <a:lnTo>
                    <a:pt x="2755" y="1143"/>
                  </a:lnTo>
                </a:path>
              </a:pathLst>
            </a:custGeom>
            <a:ln w="3175">
              <a:solidFill>
                <a:srgbClr val="565658"/>
              </a:solidFill>
            </a:ln>
          </p:spPr>
          <p:txBody>
            <a:bodyPr wrap="square" lIns="0" tIns="0" rIns="0" bIns="0" rtlCol="0"/>
            <a:lstStyle/>
            <a:p/>
          </p:txBody>
        </p:sp>
        <p:sp>
          <p:nvSpPr>
            <p:cNvPr id="3291" name="object 3291" descr=""/>
            <p:cNvSpPr/>
            <p:nvPr/>
          </p:nvSpPr>
          <p:spPr>
            <a:xfrm>
              <a:off x="5663954" y="2601445"/>
              <a:ext cx="635" cy="3175"/>
            </a:xfrm>
            <a:custGeom>
              <a:avLst/>
              <a:gdLst/>
              <a:ahLst/>
              <a:cxnLst/>
              <a:rect l="l" t="t" r="r" b="b"/>
              <a:pathLst>
                <a:path w="635" h="3175">
                  <a:moveTo>
                    <a:pt x="0" y="2984"/>
                  </a:moveTo>
                  <a:lnTo>
                    <a:pt x="533" y="2070"/>
                  </a:lnTo>
                  <a:lnTo>
                    <a:pt x="533" y="927"/>
                  </a:lnTo>
                  <a:lnTo>
                    <a:pt x="0" y="0"/>
                  </a:lnTo>
                </a:path>
              </a:pathLst>
            </a:custGeom>
            <a:ln w="3175">
              <a:solidFill>
                <a:srgbClr val="565658"/>
              </a:solidFill>
            </a:ln>
          </p:spPr>
          <p:txBody>
            <a:bodyPr wrap="square" lIns="0" tIns="0" rIns="0" bIns="0" rtlCol="0"/>
            <a:lstStyle/>
            <a:p/>
          </p:txBody>
        </p:sp>
        <p:sp>
          <p:nvSpPr>
            <p:cNvPr id="3292" name="object 3292" descr=""/>
            <p:cNvSpPr/>
            <p:nvPr/>
          </p:nvSpPr>
          <p:spPr>
            <a:xfrm>
              <a:off x="5589272" y="2553242"/>
              <a:ext cx="3175" cy="1905"/>
            </a:xfrm>
            <a:custGeom>
              <a:avLst/>
              <a:gdLst/>
              <a:ahLst/>
              <a:cxnLst/>
              <a:rect l="l" t="t" r="r" b="b"/>
              <a:pathLst>
                <a:path w="3175" h="1905">
                  <a:moveTo>
                    <a:pt x="2755" y="139"/>
                  </a:moveTo>
                  <a:lnTo>
                    <a:pt x="1701" y="0"/>
                  </a:lnTo>
                  <a:lnTo>
                    <a:pt x="647" y="431"/>
                  </a:lnTo>
                  <a:lnTo>
                    <a:pt x="0" y="1295"/>
                  </a:lnTo>
                </a:path>
              </a:pathLst>
            </a:custGeom>
            <a:ln w="3175">
              <a:solidFill>
                <a:srgbClr val="565658"/>
              </a:solidFill>
            </a:ln>
          </p:spPr>
          <p:txBody>
            <a:bodyPr wrap="square" lIns="0" tIns="0" rIns="0" bIns="0" rtlCol="0"/>
            <a:lstStyle/>
            <a:p/>
          </p:txBody>
        </p:sp>
        <p:sp>
          <p:nvSpPr>
            <p:cNvPr id="3293" name="object 3293" descr=""/>
            <p:cNvSpPr/>
            <p:nvPr/>
          </p:nvSpPr>
          <p:spPr>
            <a:xfrm>
              <a:off x="5594018" y="2555209"/>
              <a:ext cx="1270" cy="3175"/>
            </a:xfrm>
            <a:custGeom>
              <a:avLst/>
              <a:gdLst/>
              <a:ahLst/>
              <a:cxnLst/>
              <a:rect l="l" t="t" r="r" b="b"/>
              <a:pathLst>
                <a:path w="1270" h="3175">
                  <a:moveTo>
                    <a:pt x="0" y="2959"/>
                  </a:moveTo>
                  <a:lnTo>
                    <a:pt x="660" y="2120"/>
                  </a:lnTo>
                  <a:lnTo>
                    <a:pt x="787" y="977"/>
                  </a:lnTo>
                  <a:lnTo>
                    <a:pt x="381" y="0"/>
                  </a:lnTo>
                </a:path>
              </a:pathLst>
            </a:custGeom>
            <a:ln w="3175">
              <a:solidFill>
                <a:srgbClr val="565658"/>
              </a:solidFill>
            </a:ln>
          </p:spPr>
          <p:txBody>
            <a:bodyPr wrap="square" lIns="0" tIns="0" rIns="0" bIns="0" rtlCol="0"/>
            <a:lstStyle/>
            <a:p/>
          </p:txBody>
        </p:sp>
        <p:sp>
          <p:nvSpPr>
            <p:cNvPr id="3294" name="object 3294" descr=""/>
            <p:cNvSpPr/>
            <p:nvPr/>
          </p:nvSpPr>
          <p:spPr>
            <a:xfrm>
              <a:off x="5591262" y="2495482"/>
              <a:ext cx="3175" cy="1905"/>
            </a:xfrm>
            <a:custGeom>
              <a:avLst/>
              <a:gdLst/>
              <a:ahLst/>
              <a:cxnLst/>
              <a:rect l="l" t="t" r="r" b="b"/>
              <a:pathLst>
                <a:path w="3175" h="1905">
                  <a:moveTo>
                    <a:pt x="2755" y="1282"/>
                  </a:moveTo>
                  <a:lnTo>
                    <a:pt x="2108" y="444"/>
                  </a:lnTo>
                  <a:lnTo>
                    <a:pt x="1066" y="0"/>
                  </a:lnTo>
                  <a:lnTo>
                    <a:pt x="0" y="139"/>
                  </a:lnTo>
                </a:path>
              </a:pathLst>
            </a:custGeom>
            <a:ln w="3175">
              <a:solidFill>
                <a:srgbClr val="565658"/>
              </a:solidFill>
            </a:ln>
          </p:spPr>
          <p:txBody>
            <a:bodyPr wrap="square" lIns="0" tIns="0" rIns="0" bIns="0" rtlCol="0"/>
            <a:lstStyle/>
            <a:p/>
          </p:txBody>
        </p:sp>
        <p:sp>
          <p:nvSpPr>
            <p:cNvPr id="3295" name="object 3295" descr=""/>
            <p:cNvSpPr/>
            <p:nvPr/>
          </p:nvSpPr>
          <p:spPr>
            <a:xfrm>
              <a:off x="5692057" y="2594816"/>
              <a:ext cx="1905" cy="3175"/>
            </a:xfrm>
            <a:custGeom>
              <a:avLst/>
              <a:gdLst/>
              <a:ahLst/>
              <a:cxnLst/>
              <a:rect l="l" t="t" r="r" b="b"/>
              <a:pathLst>
                <a:path w="1904" h="3175">
                  <a:moveTo>
                    <a:pt x="1155" y="2768"/>
                  </a:moveTo>
                  <a:lnTo>
                    <a:pt x="1295" y="1714"/>
                  </a:lnTo>
                  <a:lnTo>
                    <a:pt x="863" y="660"/>
                  </a:lnTo>
                  <a:lnTo>
                    <a:pt x="0" y="0"/>
                  </a:lnTo>
                </a:path>
              </a:pathLst>
            </a:custGeom>
            <a:ln w="3175">
              <a:solidFill>
                <a:srgbClr val="565658"/>
              </a:solidFill>
            </a:ln>
          </p:spPr>
          <p:txBody>
            <a:bodyPr wrap="square" lIns="0" tIns="0" rIns="0" bIns="0" rtlCol="0"/>
            <a:lstStyle/>
            <a:p/>
          </p:txBody>
        </p:sp>
        <p:sp>
          <p:nvSpPr>
            <p:cNvPr id="3296" name="object 3296" descr=""/>
            <p:cNvSpPr/>
            <p:nvPr/>
          </p:nvSpPr>
          <p:spPr>
            <a:xfrm>
              <a:off x="5688431" y="2599568"/>
              <a:ext cx="3175" cy="1270"/>
            </a:xfrm>
            <a:custGeom>
              <a:avLst/>
              <a:gdLst/>
              <a:ahLst/>
              <a:cxnLst/>
              <a:rect l="l" t="t" r="r" b="b"/>
              <a:pathLst>
                <a:path w="3175" h="1269">
                  <a:moveTo>
                    <a:pt x="0" y="0"/>
                  </a:moveTo>
                  <a:lnTo>
                    <a:pt x="838" y="660"/>
                  </a:lnTo>
                  <a:lnTo>
                    <a:pt x="1981" y="800"/>
                  </a:lnTo>
                  <a:lnTo>
                    <a:pt x="2959" y="381"/>
                  </a:lnTo>
                </a:path>
              </a:pathLst>
            </a:custGeom>
            <a:ln w="3175">
              <a:solidFill>
                <a:srgbClr val="565658"/>
              </a:solidFill>
            </a:ln>
          </p:spPr>
          <p:txBody>
            <a:bodyPr wrap="square" lIns="0" tIns="0" rIns="0" bIns="0" rtlCol="0"/>
            <a:lstStyle/>
            <a:p/>
          </p:txBody>
        </p:sp>
        <p:sp>
          <p:nvSpPr>
            <p:cNvPr id="3297" name="object 3297" descr=""/>
            <p:cNvSpPr/>
            <p:nvPr/>
          </p:nvSpPr>
          <p:spPr>
            <a:xfrm>
              <a:off x="5607226" y="2476233"/>
              <a:ext cx="3175" cy="1270"/>
            </a:xfrm>
            <a:custGeom>
              <a:avLst/>
              <a:gdLst/>
              <a:ahLst/>
              <a:cxnLst/>
              <a:rect l="l" t="t" r="r" b="b"/>
              <a:pathLst>
                <a:path w="3175" h="1269">
                  <a:moveTo>
                    <a:pt x="0" y="761"/>
                  </a:moveTo>
                  <a:lnTo>
                    <a:pt x="1041" y="1041"/>
                  </a:lnTo>
                  <a:lnTo>
                    <a:pt x="2120" y="749"/>
                  </a:lnTo>
                  <a:lnTo>
                    <a:pt x="2895" y="0"/>
                  </a:lnTo>
                </a:path>
              </a:pathLst>
            </a:custGeom>
            <a:ln w="3175">
              <a:solidFill>
                <a:srgbClr val="565658"/>
              </a:solidFill>
            </a:ln>
          </p:spPr>
          <p:txBody>
            <a:bodyPr wrap="square" lIns="0" tIns="0" rIns="0" bIns="0" rtlCol="0"/>
            <a:lstStyle/>
            <a:p/>
          </p:txBody>
        </p:sp>
        <p:sp>
          <p:nvSpPr>
            <p:cNvPr id="3298" name="object 3298" descr=""/>
            <p:cNvSpPr/>
            <p:nvPr/>
          </p:nvSpPr>
          <p:spPr>
            <a:xfrm>
              <a:off x="5610123" y="2578713"/>
              <a:ext cx="1270" cy="3175"/>
            </a:xfrm>
            <a:custGeom>
              <a:avLst/>
              <a:gdLst/>
              <a:ahLst/>
              <a:cxnLst/>
              <a:rect l="l" t="t" r="r" b="b"/>
              <a:pathLst>
                <a:path w="1270" h="3175">
                  <a:moveTo>
                    <a:pt x="762" y="2895"/>
                  </a:moveTo>
                  <a:lnTo>
                    <a:pt x="1041" y="1866"/>
                  </a:lnTo>
                  <a:lnTo>
                    <a:pt x="762" y="761"/>
                  </a:lnTo>
                  <a:lnTo>
                    <a:pt x="0" y="0"/>
                  </a:lnTo>
                </a:path>
              </a:pathLst>
            </a:custGeom>
            <a:ln w="3175">
              <a:solidFill>
                <a:srgbClr val="565658"/>
              </a:solidFill>
            </a:ln>
          </p:spPr>
          <p:txBody>
            <a:bodyPr wrap="square" lIns="0" tIns="0" rIns="0" bIns="0" rtlCol="0"/>
            <a:lstStyle/>
            <a:p/>
          </p:txBody>
        </p:sp>
        <p:sp>
          <p:nvSpPr>
            <p:cNvPr id="3299" name="object 3299" descr=""/>
            <p:cNvSpPr/>
            <p:nvPr/>
          </p:nvSpPr>
          <p:spPr>
            <a:xfrm>
              <a:off x="5592028" y="2499736"/>
              <a:ext cx="2540" cy="1905"/>
            </a:xfrm>
            <a:custGeom>
              <a:avLst/>
              <a:gdLst/>
              <a:ahLst/>
              <a:cxnLst/>
              <a:rect l="l" t="t" r="r" b="b"/>
              <a:pathLst>
                <a:path w="2539" h="1905">
                  <a:moveTo>
                    <a:pt x="0" y="1828"/>
                  </a:moveTo>
                  <a:lnTo>
                    <a:pt x="1066" y="1676"/>
                  </a:lnTo>
                  <a:lnTo>
                    <a:pt x="1981" y="990"/>
                  </a:lnTo>
                  <a:lnTo>
                    <a:pt x="2374" y="0"/>
                  </a:lnTo>
                </a:path>
              </a:pathLst>
            </a:custGeom>
            <a:ln w="3175">
              <a:solidFill>
                <a:srgbClr val="565658"/>
              </a:solidFill>
            </a:ln>
          </p:spPr>
          <p:txBody>
            <a:bodyPr wrap="square" lIns="0" tIns="0" rIns="0" bIns="0" rtlCol="0"/>
            <a:lstStyle/>
            <a:p/>
          </p:txBody>
        </p:sp>
        <p:sp>
          <p:nvSpPr>
            <p:cNvPr id="3300" name="object 3300" descr=""/>
            <p:cNvSpPr/>
            <p:nvPr/>
          </p:nvSpPr>
          <p:spPr>
            <a:xfrm>
              <a:off x="5634308" y="2596787"/>
              <a:ext cx="1905" cy="3175"/>
            </a:xfrm>
            <a:custGeom>
              <a:avLst/>
              <a:gdLst/>
              <a:ahLst/>
              <a:cxnLst/>
              <a:rect l="l" t="t" r="r" b="b"/>
              <a:pathLst>
                <a:path w="1904" h="3175">
                  <a:moveTo>
                    <a:pt x="0" y="2781"/>
                  </a:moveTo>
                  <a:lnTo>
                    <a:pt x="850" y="2120"/>
                  </a:lnTo>
                  <a:lnTo>
                    <a:pt x="1282" y="1079"/>
                  </a:lnTo>
                  <a:lnTo>
                    <a:pt x="1155" y="0"/>
                  </a:lnTo>
                </a:path>
              </a:pathLst>
            </a:custGeom>
            <a:ln w="3175">
              <a:solidFill>
                <a:srgbClr val="565658"/>
              </a:solidFill>
            </a:ln>
          </p:spPr>
          <p:txBody>
            <a:bodyPr wrap="square" lIns="0" tIns="0" rIns="0" bIns="0" rtlCol="0"/>
            <a:lstStyle/>
            <a:p/>
          </p:txBody>
        </p:sp>
        <p:sp>
          <p:nvSpPr>
            <p:cNvPr id="3301" name="object 3301" descr=""/>
            <p:cNvSpPr/>
            <p:nvPr/>
          </p:nvSpPr>
          <p:spPr>
            <a:xfrm>
              <a:off x="5604845" y="2580059"/>
              <a:ext cx="1270" cy="3175"/>
            </a:xfrm>
            <a:custGeom>
              <a:avLst/>
              <a:gdLst/>
              <a:ahLst/>
              <a:cxnLst/>
              <a:rect l="l" t="t" r="r" b="b"/>
              <a:pathLst>
                <a:path w="1270" h="3175">
                  <a:moveTo>
                    <a:pt x="266" y="0"/>
                  </a:moveTo>
                  <a:lnTo>
                    <a:pt x="0" y="1041"/>
                  </a:lnTo>
                  <a:lnTo>
                    <a:pt x="279" y="2133"/>
                  </a:lnTo>
                  <a:lnTo>
                    <a:pt x="1028" y="2895"/>
                  </a:lnTo>
                </a:path>
              </a:pathLst>
            </a:custGeom>
            <a:ln w="3175">
              <a:solidFill>
                <a:srgbClr val="565658"/>
              </a:solidFill>
            </a:ln>
          </p:spPr>
          <p:txBody>
            <a:bodyPr wrap="square" lIns="0" tIns="0" rIns="0" bIns="0" rtlCol="0"/>
            <a:lstStyle/>
            <a:p/>
          </p:txBody>
        </p:sp>
        <p:sp>
          <p:nvSpPr>
            <p:cNvPr id="3302" name="object 3302" descr=""/>
            <p:cNvSpPr/>
            <p:nvPr/>
          </p:nvSpPr>
          <p:spPr>
            <a:xfrm>
              <a:off x="5661364" y="2599942"/>
              <a:ext cx="3175" cy="1905"/>
            </a:xfrm>
            <a:custGeom>
              <a:avLst/>
              <a:gdLst/>
              <a:ahLst/>
              <a:cxnLst/>
              <a:rect l="l" t="t" r="r" b="b"/>
              <a:pathLst>
                <a:path w="3175" h="1905">
                  <a:moveTo>
                    <a:pt x="2590" y="1498"/>
                  </a:moveTo>
                  <a:lnTo>
                    <a:pt x="2057" y="571"/>
                  </a:lnTo>
                  <a:lnTo>
                    <a:pt x="1066" y="0"/>
                  </a:lnTo>
                  <a:lnTo>
                    <a:pt x="0" y="0"/>
                  </a:lnTo>
                </a:path>
              </a:pathLst>
            </a:custGeom>
            <a:ln w="3175">
              <a:solidFill>
                <a:srgbClr val="565658"/>
              </a:solidFill>
            </a:ln>
          </p:spPr>
          <p:txBody>
            <a:bodyPr wrap="square" lIns="0" tIns="0" rIns="0" bIns="0" rtlCol="0"/>
            <a:lstStyle/>
            <a:p/>
          </p:txBody>
        </p:sp>
        <p:sp>
          <p:nvSpPr>
            <p:cNvPr id="3303" name="object 3303" descr=""/>
            <p:cNvSpPr/>
            <p:nvPr/>
          </p:nvSpPr>
          <p:spPr>
            <a:xfrm>
              <a:off x="5588468" y="2554535"/>
              <a:ext cx="1270" cy="3175"/>
            </a:xfrm>
            <a:custGeom>
              <a:avLst/>
              <a:gdLst/>
              <a:ahLst/>
              <a:cxnLst/>
              <a:rect l="l" t="t" r="r" b="b"/>
              <a:pathLst>
                <a:path w="1270" h="3175">
                  <a:moveTo>
                    <a:pt x="800" y="0"/>
                  </a:moveTo>
                  <a:lnTo>
                    <a:pt x="152" y="850"/>
                  </a:lnTo>
                  <a:lnTo>
                    <a:pt x="0" y="1981"/>
                  </a:lnTo>
                  <a:lnTo>
                    <a:pt x="419" y="2959"/>
                  </a:lnTo>
                </a:path>
              </a:pathLst>
            </a:custGeom>
            <a:ln w="3175">
              <a:solidFill>
                <a:srgbClr val="565658"/>
              </a:solidFill>
            </a:ln>
          </p:spPr>
          <p:txBody>
            <a:bodyPr wrap="square" lIns="0" tIns="0" rIns="0" bIns="0" rtlCol="0"/>
            <a:lstStyle/>
            <a:p/>
          </p:txBody>
        </p:sp>
        <p:sp>
          <p:nvSpPr>
            <p:cNvPr id="3304" name="object 3304" descr=""/>
            <p:cNvSpPr/>
            <p:nvPr/>
          </p:nvSpPr>
          <p:spPr>
            <a:xfrm>
              <a:off x="5658231" y="2601441"/>
              <a:ext cx="635" cy="3175"/>
            </a:xfrm>
            <a:custGeom>
              <a:avLst/>
              <a:gdLst/>
              <a:ahLst/>
              <a:cxnLst/>
              <a:rect l="l" t="t" r="r" b="b"/>
              <a:pathLst>
                <a:path w="635" h="3175">
                  <a:moveTo>
                    <a:pt x="546" y="0"/>
                  </a:moveTo>
                  <a:lnTo>
                    <a:pt x="0" y="927"/>
                  </a:lnTo>
                  <a:lnTo>
                    <a:pt x="0" y="2082"/>
                  </a:lnTo>
                  <a:lnTo>
                    <a:pt x="546" y="2984"/>
                  </a:lnTo>
                </a:path>
              </a:pathLst>
            </a:custGeom>
            <a:ln w="3175">
              <a:solidFill>
                <a:srgbClr val="565658"/>
              </a:solidFill>
            </a:ln>
          </p:spPr>
          <p:txBody>
            <a:bodyPr wrap="square" lIns="0" tIns="0" rIns="0" bIns="0" rtlCol="0"/>
            <a:lstStyle/>
            <a:p/>
          </p:txBody>
        </p:sp>
        <p:sp>
          <p:nvSpPr>
            <p:cNvPr id="3305" name="object 3305" descr=""/>
            <p:cNvSpPr/>
            <p:nvPr/>
          </p:nvSpPr>
          <p:spPr>
            <a:xfrm>
              <a:off x="5714732" y="2471119"/>
              <a:ext cx="3175" cy="1905"/>
            </a:xfrm>
            <a:custGeom>
              <a:avLst/>
              <a:gdLst/>
              <a:ahLst/>
              <a:cxnLst/>
              <a:rect l="l" t="t" r="r" b="b"/>
              <a:pathLst>
                <a:path w="3175" h="1905">
                  <a:moveTo>
                    <a:pt x="2590" y="1498"/>
                  </a:moveTo>
                  <a:lnTo>
                    <a:pt x="2044" y="571"/>
                  </a:lnTo>
                  <a:lnTo>
                    <a:pt x="1054" y="0"/>
                  </a:lnTo>
                  <a:lnTo>
                    <a:pt x="0" y="0"/>
                  </a:lnTo>
                </a:path>
              </a:pathLst>
            </a:custGeom>
            <a:ln w="3175">
              <a:solidFill>
                <a:srgbClr val="565658"/>
              </a:solidFill>
            </a:ln>
          </p:spPr>
          <p:txBody>
            <a:bodyPr wrap="square" lIns="0" tIns="0" rIns="0" bIns="0" rtlCol="0"/>
            <a:lstStyle/>
            <a:p/>
          </p:txBody>
        </p:sp>
        <p:sp>
          <p:nvSpPr>
            <p:cNvPr id="3306" name="object 3306" descr=""/>
            <p:cNvSpPr/>
            <p:nvPr/>
          </p:nvSpPr>
          <p:spPr>
            <a:xfrm>
              <a:off x="5608770" y="2581609"/>
              <a:ext cx="2540" cy="2540"/>
            </a:xfrm>
            <a:custGeom>
              <a:avLst/>
              <a:gdLst/>
              <a:ahLst/>
              <a:cxnLst/>
              <a:rect l="l" t="t" r="r" b="b"/>
              <a:pathLst>
                <a:path w="2539" h="2539">
                  <a:moveTo>
                    <a:pt x="0" y="2120"/>
                  </a:moveTo>
                  <a:lnTo>
                    <a:pt x="1041" y="1841"/>
                  </a:lnTo>
                  <a:lnTo>
                    <a:pt x="1854" y="1028"/>
                  </a:lnTo>
                  <a:lnTo>
                    <a:pt x="2108" y="0"/>
                  </a:lnTo>
                </a:path>
              </a:pathLst>
            </a:custGeom>
            <a:ln w="3175">
              <a:solidFill>
                <a:srgbClr val="565658"/>
              </a:solidFill>
            </a:ln>
          </p:spPr>
          <p:txBody>
            <a:bodyPr wrap="square" lIns="0" tIns="0" rIns="0" bIns="0" rtlCol="0"/>
            <a:lstStyle/>
            <a:p/>
          </p:txBody>
        </p:sp>
        <p:sp>
          <p:nvSpPr>
            <p:cNvPr id="3307" name="object 3307" descr=""/>
            <p:cNvSpPr/>
            <p:nvPr/>
          </p:nvSpPr>
          <p:spPr>
            <a:xfrm>
              <a:off x="5587401" y="2527475"/>
              <a:ext cx="1905" cy="3175"/>
            </a:xfrm>
            <a:custGeom>
              <a:avLst/>
              <a:gdLst/>
              <a:ahLst/>
              <a:cxnLst/>
              <a:rect l="l" t="t" r="r" b="b"/>
              <a:pathLst>
                <a:path w="1904" h="3175">
                  <a:moveTo>
                    <a:pt x="0" y="2590"/>
                  </a:moveTo>
                  <a:lnTo>
                    <a:pt x="927" y="2057"/>
                  </a:lnTo>
                  <a:lnTo>
                    <a:pt x="1498" y="1066"/>
                  </a:lnTo>
                  <a:lnTo>
                    <a:pt x="1498" y="0"/>
                  </a:lnTo>
                </a:path>
              </a:pathLst>
            </a:custGeom>
            <a:ln w="3175">
              <a:solidFill>
                <a:srgbClr val="565658"/>
              </a:solidFill>
            </a:ln>
          </p:spPr>
          <p:txBody>
            <a:bodyPr wrap="square" lIns="0" tIns="0" rIns="0" bIns="0" rtlCol="0"/>
            <a:lstStyle/>
            <a:p/>
          </p:txBody>
        </p:sp>
        <p:sp>
          <p:nvSpPr>
            <p:cNvPr id="3308" name="object 3308" descr=""/>
            <p:cNvSpPr/>
            <p:nvPr/>
          </p:nvSpPr>
          <p:spPr>
            <a:xfrm>
              <a:off x="5605112" y="2474887"/>
              <a:ext cx="2540" cy="2540"/>
            </a:xfrm>
            <a:custGeom>
              <a:avLst/>
              <a:gdLst/>
              <a:ahLst/>
              <a:cxnLst/>
              <a:rect l="l" t="t" r="r" b="b"/>
              <a:pathLst>
                <a:path w="2539" h="2539">
                  <a:moveTo>
                    <a:pt x="0" y="0"/>
                  </a:moveTo>
                  <a:lnTo>
                    <a:pt x="266" y="1028"/>
                  </a:lnTo>
                  <a:lnTo>
                    <a:pt x="1092" y="1841"/>
                  </a:lnTo>
                  <a:lnTo>
                    <a:pt x="2108" y="2108"/>
                  </a:lnTo>
                </a:path>
              </a:pathLst>
            </a:custGeom>
            <a:ln w="3175">
              <a:solidFill>
                <a:srgbClr val="565658"/>
              </a:solidFill>
            </a:ln>
          </p:spPr>
          <p:txBody>
            <a:bodyPr wrap="square" lIns="0" tIns="0" rIns="0" bIns="0" rtlCol="0"/>
            <a:lstStyle/>
            <a:p/>
          </p:txBody>
        </p:sp>
        <p:sp>
          <p:nvSpPr>
            <p:cNvPr id="3309" name="object 3309" descr=""/>
            <p:cNvSpPr/>
            <p:nvPr/>
          </p:nvSpPr>
          <p:spPr>
            <a:xfrm>
              <a:off x="5608777" y="2471229"/>
              <a:ext cx="2540" cy="2540"/>
            </a:xfrm>
            <a:custGeom>
              <a:avLst/>
              <a:gdLst/>
              <a:ahLst/>
              <a:cxnLst/>
              <a:rect l="l" t="t" r="r" b="b"/>
              <a:pathLst>
                <a:path w="2539" h="2539">
                  <a:moveTo>
                    <a:pt x="2108" y="2108"/>
                  </a:moveTo>
                  <a:lnTo>
                    <a:pt x="1841" y="1079"/>
                  </a:lnTo>
                  <a:lnTo>
                    <a:pt x="1028" y="266"/>
                  </a:lnTo>
                  <a:lnTo>
                    <a:pt x="0" y="0"/>
                  </a:lnTo>
                </a:path>
              </a:pathLst>
            </a:custGeom>
            <a:ln w="3175">
              <a:solidFill>
                <a:srgbClr val="565658"/>
              </a:solidFill>
            </a:ln>
          </p:spPr>
          <p:txBody>
            <a:bodyPr wrap="square" lIns="0" tIns="0" rIns="0" bIns="0" rtlCol="0"/>
            <a:lstStyle/>
            <a:p/>
          </p:txBody>
        </p:sp>
        <p:sp>
          <p:nvSpPr>
            <p:cNvPr id="3310" name="object 3310" descr=""/>
            <p:cNvSpPr/>
            <p:nvPr/>
          </p:nvSpPr>
          <p:spPr>
            <a:xfrm>
              <a:off x="5591265" y="2558167"/>
              <a:ext cx="3175" cy="1905"/>
            </a:xfrm>
            <a:custGeom>
              <a:avLst/>
              <a:gdLst/>
              <a:ahLst/>
              <a:cxnLst/>
              <a:rect l="l" t="t" r="r" b="b"/>
              <a:pathLst>
                <a:path w="3175" h="1905">
                  <a:moveTo>
                    <a:pt x="0" y="1155"/>
                  </a:moveTo>
                  <a:lnTo>
                    <a:pt x="1054" y="1295"/>
                  </a:lnTo>
                  <a:lnTo>
                    <a:pt x="2108" y="863"/>
                  </a:lnTo>
                  <a:lnTo>
                    <a:pt x="2755" y="0"/>
                  </a:lnTo>
                </a:path>
              </a:pathLst>
            </a:custGeom>
            <a:ln w="3175">
              <a:solidFill>
                <a:srgbClr val="565658"/>
              </a:solidFill>
            </a:ln>
          </p:spPr>
          <p:txBody>
            <a:bodyPr wrap="square" lIns="0" tIns="0" rIns="0" bIns="0" rtlCol="0"/>
            <a:lstStyle/>
            <a:p/>
          </p:txBody>
        </p:sp>
        <p:sp>
          <p:nvSpPr>
            <p:cNvPr id="3311" name="object 3311" descr=""/>
            <p:cNvSpPr/>
            <p:nvPr/>
          </p:nvSpPr>
          <p:spPr>
            <a:xfrm>
              <a:off x="5711656" y="2472617"/>
              <a:ext cx="635" cy="2540"/>
            </a:xfrm>
            <a:custGeom>
              <a:avLst/>
              <a:gdLst/>
              <a:ahLst/>
              <a:cxnLst/>
              <a:rect l="l" t="t" r="r" b="b"/>
              <a:pathLst>
                <a:path w="635" h="2539">
                  <a:moveTo>
                    <a:pt x="482" y="0"/>
                  </a:moveTo>
                  <a:lnTo>
                    <a:pt x="139" y="609"/>
                  </a:lnTo>
                  <a:lnTo>
                    <a:pt x="0" y="1308"/>
                  </a:lnTo>
                  <a:lnTo>
                    <a:pt x="127" y="1981"/>
                  </a:lnTo>
                </a:path>
              </a:pathLst>
            </a:custGeom>
            <a:ln w="3175">
              <a:solidFill>
                <a:srgbClr val="565658"/>
              </a:solidFill>
            </a:ln>
          </p:spPr>
          <p:txBody>
            <a:bodyPr wrap="square" lIns="0" tIns="0" rIns="0" bIns="0" rtlCol="0"/>
            <a:lstStyle/>
            <a:p/>
          </p:txBody>
        </p:sp>
        <p:sp>
          <p:nvSpPr>
            <p:cNvPr id="3312" name="object 3312" descr=""/>
            <p:cNvSpPr/>
            <p:nvPr/>
          </p:nvSpPr>
          <p:spPr>
            <a:xfrm>
              <a:off x="5629513" y="2597584"/>
              <a:ext cx="1905" cy="2540"/>
            </a:xfrm>
            <a:custGeom>
              <a:avLst/>
              <a:gdLst/>
              <a:ahLst/>
              <a:cxnLst/>
              <a:rect l="l" t="t" r="r" b="b"/>
              <a:pathLst>
                <a:path w="1904" h="2539">
                  <a:moveTo>
                    <a:pt x="0" y="0"/>
                  </a:moveTo>
                  <a:lnTo>
                    <a:pt x="152" y="1066"/>
                  </a:lnTo>
                  <a:lnTo>
                    <a:pt x="838" y="1955"/>
                  </a:lnTo>
                  <a:lnTo>
                    <a:pt x="1828" y="2374"/>
                  </a:lnTo>
                </a:path>
              </a:pathLst>
            </a:custGeom>
            <a:ln w="3175">
              <a:solidFill>
                <a:srgbClr val="565658"/>
              </a:solidFill>
            </a:ln>
          </p:spPr>
          <p:txBody>
            <a:bodyPr wrap="square" lIns="0" tIns="0" rIns="0" bIns="0" rtlCol="0"/>
            <a:lstStyle/>
            <a:p/>
          </p:txBody>
        </p:sp>
        <p:sp>
          <p:nvSpPr>
            <p:cNvPr id="3313" name="object 3313" descr=""/>
            <p:cNvSpPr/>
            <p:nvPr/>
          </p:nvSpPr>
          <p:spPr>
            <a:xfrm>
              <a:off x="5629384" y="2594818"/>
              <a:ext cx="1905" cy="3175"/>
            </a:xfrm>
            <a:custGeom>
              <a:avLst/>
              <a:gdLst/>
              <a:ahLst/>
              <a:cxnLst/>
              <a:rect l="l" t="t" r="r" b="b"/>
              <a:pathLst>
                <a:path w="1904" h="3175">
                  <a:moveTo>
                    <a:pt x="1282" y="0"/>
                  </a:moveTo>
                  <a:lnTo>
                    <a:pt x="431" y="660"/>
                  </a:lnTo>
                  <a:lnTo>
                    <a:pt x="0" y="1714"/>
                  </a:lnTo>
                  <a:lnTo>
                    <a:pt x="126" y="2768"/>
                  </a:lnTo>
                </a:path>
              </a:pathLst>
            </a:custGeom>
            <a:ln w="3175">
              <a:solidFill>
                <a:srgbClr val="565658"/>
              </a:solidFill>
            </a:ln>
          </p:spPr>
          <p:txBody>
            <a:bodyPr wrap="square" lIns="0" tIns="0" rIns="0" bIns="0" rtlCol="0"/>
            <a:lstStyle/>
            <a:p/>
          </p:txBody>
        </p:sp>
        <p:sp>
          <p:nvSpPr>
            <p:cNvPr id="3314" name="object 3314" descr=""/>
            <p:cNvSpPr/>
            <p:nvPr/>
          </p:nvSpPr>
          <p:spPr>
            <a:xfrm>
              <a:off x="5584404" y="2524347"/>
              <a:ext cx="3175" cy="635"/>
            </a:xfrm>
            <a:custGeom>
              <a:avLst/>
              <a:gdLst/>
              <a:ahLst/>
              <a:cxnLst/>
              <a:rect l="l" t="t" r="r" b="b"/>
              <a:pathLst>
                <a:path w="3175" h="635">
                  <a:moveTo>
                    <a:pt x="2997" y="533"/>
                  </a:moveTo>
                  <a:lnTo>
                    <a:pt x="2057" y="0"/>
                  </a:lnTo>
                  <a:lnTo>
                    <a:pt x="914" y="0"/>
                  </a:lnTo>
                  <a:lnTo>
                    <a:pt x="0" y="533"/>
                  </a:lnTo>
                </a:path>
              </a:pathLst>
            </a:custGeom>
            <a:ln w="3175">
              <a:solidFill>
                <a:srgbClr val="565658"/>
              </a:solidFill>
            </a:ln>
          </p:spPr>
          <p:txBody>
            <a:bodyPr wrap="square" lIns="0" tIns="0" rIns="0" bIns="0" rtlCol="0"/>
            <a:lstStyle/>
            <a:p/>
          </p:txBody>
        </p:sp>
        <p:sp>
          <p:nvSpPr>
            <p:cNvPr id="3315" name="object 3315" descr=""/>
            <p:cNvSpPr/>
            <p:nvPr/>
          </p:nvSpPr>
          <p:spPr>
            <a:xfrm>
              <a:off x="5605118" y="2577951"/>
              <a:ext cx="2540" cy="2540"/>
            </a:xfrm>
            <a:custGeom>
              <a:avLst/>
              <a:gdLst/>
              <a:ahLst/>
              <a:cxnLst/>
              <a:rect l="l" t="t" r="r" b="b"/>
              <a:pathLst>
                <a:path w="2539" h="2539">
                  <a:moveTo>
                    <a:pt x="2108" y="0"/>
                  </a:moveTo>
                  <a:lnTo>
                    <a:pt x="1079" y="266"/>
                  </a:lnTo>
                  <a:lnTo>
                    <a:pt x="266" y="1079"/>
                  </a:lnTo>
                  <a:lnTo>
                    <a:pt x="0" y="2095"/>
                  </a:lnTo>
                </a:path>
              </a:pathLst>
            </a:custGeom>
            <a:ln w="3175">
              <a:solidFill>
                <a:srgbClr val="565658"/>
              </a:solidFill>
            </a:ln>
          </p:spPr>
          <p:txBody>
            <a:bodyPr wrap="square" lIns="0" tIns="0" rIns="0" bIns="0" rtlCol="0"/>
            <a:lstStyle/>
            <a:p/>
          </p:txBody>
        </p:sp>
        <p:sp>
          <p:nvSpPr>
            <p:cNvPr id="3316" name="object 3316" descr=""/>
            <p:cNvSpPr/>
            <p:nvPr/>
          </p:nvSpPr>
          <p:spPr>
            <a:xfrm>
              <a:off x="5588464" y="2497447"/>
              <a:ext cx="1270" cy="3175"/>
            </a:xfrm>
            <a:custGeom>
              <a:avLst/>
              <a:gdLst/>
              <a:ahLst/>
              <a:cxnLst/>
              <a:rect l="l" t="t" r="r" b="b"/>
              <a:pathLst>
                <a:path w="1270" h="3175">
                  <a:moveTo>
                    <a:pt x="419" y="0"/>
                  </a:moveTo>
                  <a:lnTo>
                    <a:pt x="0" y="977"/>
                  </a:lnTo>
                  <a:lnTo>
                    <a:pt x="152" y="2108"/>
                  </a:lnTo>
                  <a:lnTo>
                    <a:pt x="800" y="2971"/>
                  </a:lnTo>
                </a:path>
              </a:pathLst>
            </a:custGeom>
            <a:ln w="3175">
              <a:solidFill>
                <a:srgbClr val="565658"/>
              </a:solidFill>
            </a:ln>
          </p:spPr>
          <p:txBody>
            <a:bodyPr wrap="square" lIns="0" tIns="0" rIns="0" bIns="0" rtlCol="0"/>
            <a:lstStyle/>
            <a:p/>
          </p:txBody>
        </p:sp>
        <p:sp>
          <p:nvSpPr>
            <p:cNvPr id="3317" name="object 3317" descr=""/>
            <p:cNvSpPr/>
            <p:nvPr/>
          </p:nvSpPr>
          <p:spPr>
            <a:xfrm>
              <a:off x="5661357" y="2604432"/>
              <a:ext cx="3175" cy="1905"/>
            </a:xfrm>
            <a:custGeom>
              <a:avLst/>
              <a:gdLst/>
              <a:ahLst/>
              <a:cxnLst/>
              <a:rect l="l" t="t" r="r" b="b"/>
              <a:pathLst>
                <a:path w="3175" h="1905">
                  <a:moveTo>
                    <a:pt x="0" y="1498"/>
                  </a:moveTo>
                  <a:lnTo>
                    <a:pt x="1079" y="1498"/>
                  </a:lnTo>
                  <a:lnTo>
                    <a:pt x="2070" y="927"/>
                  </a:lnTo>
                  <a:lnTo>
                    <a:pt x="2590" y="0"/>
                  </a:lnTo>
                </a:path>
              </a:pathLst>
            </a:custGeom>
            <a:ln w="3175">
              <a:solidFill>
                <a:srgbClr val="565658"/>
              </a:solidFill>
            </a:ln>
          </p:spPr>
          <p:txBody>
            <a:bodyPr wrap="square" lIns="0" tIns="0" rIns="0" bIns="0" rtlCol="0"/>
            <a:lstStyle/>
            <a:p/>
          </p:txBody>
        </p:sp>
        <p:sp>
          <p:nvSpPr>
            <p:cNvPr id="3318" name="object 3318" descr=""/>
            <p:cNvSpPr/>
            <p:nvPr/>
          </p:nvSpPr>
          <p:spPr>
            <a:xfrm>
              <a:off x="5582906" y="2527473"/>
              <a:ext cx="1905" cy="3175"/>
            </a:xfrm>
            <a:custGeom>
              <a:avLst/>
              <a:gdLst/>
              <a:ahLst/>
              <a:cxnLst/>
              <a:rect l="l" t="t" r="r" b="b"/>
              <a:pathLst>
                <a:path w="1904" h="3175">
                  <a:moveTo>
                    <a:pt x="0" y="0"/>
                  </a:moveTo>
                  <a:lnTo>
                    <a:pt x="0" y="1066"/>
                  </a:lnTo>
                  <a:lnTo>
                    <a:pt x="571" y="2057"/>
                  </a:lnTo>
                  <a:lnTo>
                    <a:pt x="1498" y="2590"/>
                  </a:lnTo>
                </a:path>
              </a:pathLst>
            </a:custGeom>
            <a:ln w="3175">
              <a:solidFill>
                <a:srgbClr val="565658"/>
              </a:solidFill>
            </a:ln>
          </p:spPr>
          <p:txBody>
            <a:bodyPr wrap="square" lIns="0" tIns="0" rIns="0" bIns="0" rtlCol="0"/>
            <a:lstStyle/>
            <a:p/>
          </p:txBody>
        </p:sp>
        <p:sp>
          <p:nvSpPr>
            <p:cNvPr id="3319" name="object 3319" descr=""/>
            <p:cNvSpPr/>
            <p:nvPr/>
          </p:nvSpPr>
          <p:spPr>
            <a:xfrm>
              <a:off x="5610117" y="2473344"/>
              <a:ext cx="1270" cy="3175"/>
            </a:xfrm>
            <a:custGeom>
              <a:avLst/>
              <a:gdLst/>
              <a:ahLst/>
              <a:cxnLst/>
              <a:rect l="l" t="t" r="r" b="b"/>
              <a:pathLst>
                <a:path w="1270" h="3175">
                  <a:moveTo>
                    <a:pt x="0" y="2882"/>
                  </a:moveTo>
                  <a:lnTo>
                    <a:pt x="762" y="2120"/>
                  </a:lnTo>
                  <a:lnTo>
                    <a:pt x="1054" y="1028"/>
                  </a:lnTo>
                  <a:lnTo>
                    <a:pt x="774" y="0"/>
                  </a:lnTo>
                </a:path>
              </a:pathLst>
            </a:custGeom>
            <a:ln w="3175">
              <a:solidFill>
                <a:srgbClr val="565658"/>
              </a:solidFill>
            </a:ln>
          </p:spPr>
          <p:txBody>
            <a:bodyPr wrap="square" lIns="0" tIns="0" rIns="0" bIns="0" rtlCol="0"/>
            <a:lstStyle/>
            <a:p/>
          </p:txBody>
        </p:sp>
        <p:sp>
          <p:nvSpPr>
            <p:cNvPr id="3320" name="object 3320" descr=""/>
            <p:cNvSpPr/>
            <p:nvPr/>
          </p:nvSpPr>
          <p:spPr>
            <a:xfrm>
              <a:off x="5594022" y="2496770"/>
              <a:ext cx="1270" cy="3175"/>
            </a:xfrm>
            <a:custGeom>
              <a:avLst/>
              <a:gdLst/>
              <a:ahLst/>
              <a:cxnLst/>
              <a:rect l="l" t="t" r="r" b="b"/>
              <a:pathLst>
                <a:path w="1270" h="3175">
                  <a:moveTo>
                    <a:pt x="380" y="2971"/>
                  </a:moveTo>
                  <a:lnTo>
                    <a:pt x="787" y="1981"/>
                  </a:lnTo>
                  <a:lnTo>
                    <a:pt x="647" y="863"/>
                  </a:lnTo>
                  <a:lnTo>
                    <a:pt x="0" y="0"/>
                  </a:lnTo>
                </a:path>
              </a:pathLst>
            </a:custGeom>
            <a:ln w="3175">
              <a:solidFill>
                <a:srgbClr val="565658"/>
              </a:solidFill>
            </a:ln>
          </p:spPr>
          <p:txBody>
            <a:bodyPr wrap="square" lIns="0" tIns="0" rIns="0" bIns="0" rtlCol="0"/>
            <a:lstStyle/>
            <a:p/>
          </p:txBody>
        </p:sp>
        <p:sp>
          <p:nvSpPr>
            <p:cNvPr id="3321" name="object 3321" descr=""/>
            <p:cNvSpPr/>
            <p:nvPr/>
          </p:nvSpPr>
          <p:spPr>
            <a:xfrm>
              <a:off x="5687265" y="2594433"/>
              <a:ext cx="1905" cy="2540"/>
            </a:xfrm>
            <a:custGeom>
              <a:avLst/>
              <a:gdLst/>
              <a:ahLst/>
              <a:cxnLst/>
              <a:rect l="l" t="t" r="r" b="b"/>
              <a:pathLst>
                <a:path w="1904" h="2539">
                  <a:moveTo>
                    <a:pt x="1828" y="0"/>
                  </a:moveTo>
                  <a:lnTo>
                    <a:pt x="838" y="406"/>
                  </a:lnTo>
                  <a:lnTo>
                    <a:pt x="152" y="1320"/>
                  </a:lnTo>
                  <a:lnTo>
                    <a:pt x="0" y="2374"/>
                  </a:lnTo>
                </a:path>
              </a:pathLst>
            </a:custGeom>
            <a:ln w="3175">
              <a:solidFill>
                <a:srgbClr val="565658"/>
              </a:solidFill>
            </a:ln>
          </p:spPr>
          <p:txBody>
            <a:bodyPr wrap="square" lIns="0" tIns="0" rIns="0" bIns="0" rtlCol="0"/>
            <a:lstStyle/>
            <a:p/>
          </p:txBody>
        </p:sp>
        <p:sp>
          <p:nvSpPr>
            <p:cNvPr id="3322" name="object 3322" descr=""/>
            <p:cNvSpPr/>
            <p:nvPr/>
          </p:nvSpPr>
          <p:spPr>
            <a:xfrm>
              <a:off x="5605888" y="2582949"/>
              <a:ext cx="3175" cy="1270"/>
            </a:xfrm>
            <a:custGeom>
              <a:avLst/>
              <a:gdLst/>
              <a:ahLst/>
              <a:cxnLst/>
              <a:rect l="l" t="t" r="r" b="b"/>
              <a:pathLst>
                <a:path w="3175" h="1269">
                  <a:moveTo>
                    <a:pt x="0" y="0"/>
                  </a:moveTo>
                  <a:lnTo>
                    <a:pt x="762" y="762"/>
                  </a:lnTo>
                  <a:lnTo>
                    <a:pt x="1854" y="1054"/>
                  </a:lnTo>
                  <a:lnTo>
                    <a:pt x="2895" y="787"/>
                  </a:lnTo>
                </a:path>
              </a:pathLst>
            </a:custGeom>
            <a:ln w="3175">
              <a:solidFill>
                <a:srgbClr val="565658"/>
              </a:solidFill>
            </a:ln>
          </p:spPr>
          <p:txBody>
            <a:bodyPr wrap="square" lIns="0" tIns="0" rIns="0" bIns="0" rtlCol="0"/>
            <a:lstStyle/>
            <a:p/>
          </p:txBody>
        </p:sp>
        <p:sp>
          <p:nvSpPr>
            <p:cNvPr id="3323" name="object 3323" descr=""/>
            <p:cNvSpPr/>
            <p:nvPr/>
          </p:nvSpPr>
          <p:spPr>
            <a:xfrm>
              <a:off x="5691389" y="2597590"/>
              <a:ext cx="1905" cy="2540"/>
            </a:xfrm>
            <a:custGeom>
              <a:avLst/>
              <a:gdLst/>
              <a:ahLst/>
              <a:cxnLst/>
              <a:rect l="l" t="t" r="r" b="b"/>
              <a:pathLst>
                <a:path w="1904" h="2539">
                  <a:moveTo>
                    <a:pt x="0" y="2362"/>
                  </a:moveTo>
                  <a:lnTo>
                    <a:pt x="990" y="1968"/>
                  </a:lnTo>
                  <a:lnTo>
                    <a:pt x="1676" y="1041"/>
                  </a:lnTo>
                  <a:lnTo>
                    <a:pt x="1828" y="0"/>
                  </a:lnTo>
                </a:path>
              </a:pathLst>
            </a:custGeom>
            <a:ln w="3175">
              <a:solidFill>
                <a:srgbClr val="565658"/>
              </a:solidFill>
            </a:ln>
          </p:spPr>
          <p:txBody>
            <a:bodyPr wrap="square" lIns="0" tIns="0" rIns="0" bIns="0" rtlCol="0"/>
            <a:lstStyle/>
            <a:p/>
          </p:txBody>
        </p:sp>
        <p:sp>
          <p:nvSpPr>
            <p:cNvPr id="3324" name="object 3324" descr=""/>
            <p:cNvSpPr/>
            <p:nvPr/>
          </p:nvSpPr>
          <p:spPr>
            <a:xfrm>
              <a:off x="5712146" y="2471116"/>
              <a:ext cx="3175" cy="1905"/>
            </a:xfrm>
            <a:custGeom>
              <a:avLst/>
              <a:gdLst/>
              <a:ahLst/>
              <a:cxnLst/>
              <a:rect l="l" t="t" r="r" b="b"/>
              <a:pathLst>
                <a:path w="3175" h="1905">
                  <a:moveTo>
                    <a:pt x="2578" y="0"/>
                  </a:moveTo>
                  <a:lnTo>
                    <a:pt x="1511" y="0"/>
                  </a:lnTo>
                  <a:lnTo>
                    <a:pt x="520" y="571"/>
                  </a:lnTo>
                  <a:lnTo>
                    <a:pt x="0" y="1498"/>
                  </a:lnTo>
                </a:path>
              </a:pathLst>
            </a:custGeom>
            <a:ln w="3175">
              <a:solidFill>
                <a:srgbClr val="565658"/>
              </a:solidFill>
            </a:ln>
          </p:spPr>
          <p:txBody>
            <a:bodyPr wrap="square" lIns="0" tIns="0" rIns="0" bIns="0" rtlCol="0"/>
            <a:lstStyle/>
            <a:p/>
          </p:txBody>
        </p:sp>
        <p:sp>
          <p:nvSpPr>
            <p:cNvPr id="3325" name="object 3325" descr=""/>
            <p:cNvSpPr/>
            <p:nvPr/>
          </p:nvSpPr>
          <p:spPr>
            <a:xfrm>
              <a:off x="5607221" y="2577665"/>
              <a:ext cx="3175" cy="1270"/>
            </a:xfrm>
            <a:custGeom>
              <a:avLst/>
              <a:gdLst/>
              <a:ahLst/>
              <a:cxnLst/>
              <a:rect l="l" t="t" r="r" b="b"/>
              <a:pathLst>
                <a:path w="3175" h="1269">
                  <a:moveTo>
                    <a:pt x="2895" y="1054"/>
                  </a:moveTo>
                  <a:lnTo>
                    <a:pt x="2133" y="292"/>
                  </a:lnTo>
                  <a:lnTo>
                    <a:pt x="1041" y="0"/>
                  </a:lnTo>
                  <a:lnTo>
                    <a:pt x="0" y="279"/>
                  </a:lnTo>
                </a:path>
              </a:pathLst>
            </a:custGeom>
            <a:ln w="3175">
              <a:solidFill>
                <a:srgbClr val="565658"/>
              </a:solidFill>
            </a:ln>
          </p:spPr>
          <p:txBody>
            <a:bodyPr wrap="square" lIns="0" tIns="0" rIns="0" bIns="0" rtlCol="0"/>
            <a:lstStyle/>
            <a:p/>
          </p:txBody>
        </p:sp>
        <p:sp>
          <p:nvSpPr>
            <p:cNvPr id="3326" name="object 3326" descr=""/>
            <p:cNvSpPr/>
            <p:nvPr/>
          </p:nvSpPr>
          <p:spPr>
            <a:xfrm>
              <a:off x="5588883" y="2557499"/>
              <a:ext cx="2540" cy="1905"/>
            </a:xfrm>
            <a:custGeom>
              <a:avLst/>
              <a:gdLst/>
              <a:ahLst/>
              <a:cxnLst/>
              <a:rect l="l" t="t" r="r" b="b"/>
              <a:pathLst>
                <a:path w="2539" h="1905">
                  <a:moveTo>
                    <a:pt x="0" y="0"/>
                  </a:moveTo>
                  <a:lnTo>
                    <a:pt x="406" y="990"/>
                  </a:lnTo>
                  <a:lnTo>
                    <a:pt x="1320" y="1676"/>
                  </a:lnTo>
                  <a:lnTo>
                    <a:pt x="2374" y="1828"/>
                  </a:lnTo>
                </a:path>
              </a:pathLst>
            </a:custGeom>
            <a:ln w="3175">
              <a:solidFill>
                <a:srgbClr val="565658"/>
              </a:solidFill>
            </a:ln>
          </p:spPr>
          <p:txBody>
            <a:bodyPr wrap="square" lIns="0" tIns="0" rIns="0" bIns="0" rtlCol="0"/>
            <a:lstStyle/>
            <a:p/>
          </p:txBody>
        </p:sp>
        <p:sp>
          <p:nvSpPr>
            <p:cNvPr id="3327" name="object 3327" descr=""/>
            <p:cNvSpPr/>
            <p:nvPr/>
          </p:nvSpPr>
          <p:spPr>
            <a:xfrm>
              <a:off x="5587385" y="2524882"/>
              <a:ext cx="1905" cy="3175"/>
            </a:xfrm>
            <a:custGeom>
              <a:avLst/>
              <a:gdLst/>
              <a:ahLst/>
              <a:cxnLst/>
              <a:rect l="l" t="t" r="r" b="b"/>
              <a:pathLst>
                <a:path w="1904" h="3175">
                  <a:moveTo>
                    <a:pt x="1511" y="2590"/>
                  </a:moveTo>
                  <a:lnTo>
                    <a:pt x="1511" y="1523"/>
                  </a:lnTo>
                  <a:lnTo>
                    <a:pt x="939" y="533"/>
                  </a:lnTo>
                  <a:lnTo>
                    <a:pt x="0" y="0"/>
                  </a:lnTo>
                </a:path>
              </a:pathLst>
            </a:custGeom>
            <a:ln w="3175">
              <a:solidFill>
                <a:srgbClr val="565658"/>
              </a:solidFill>
            </a:ln>
          </p:spPr>
          <p:txBody>
            <a:bodyPr wrap="square" lIns="0" tIns="0" rIns="0" bIns="0" rtlCol="0"/>
            <a:lstStyle/>
            <a:p/>
          </p:txBody>
        </p:sp>
        <p:sp>
          <p:nvSpPr>
            <p:cNvPr id="3328" name="object 3328" descr=""/>
            <p:cNvSpPr/>
            <p:nvPr/>
          </p:nvSpPr>
          <p:spPr>
            <a:xfrm>
              <a:off x="5631343" y="2599584"/>
              <a:ext cx="3175" cy="1270"/>
            </a:xfrm>
            <a:custGeom>
              <a:avLst/>
              <a:gdLst/>
              <a:ahLst/>
              <a:cxnLst/>
              <a:rect l="l" t="t" r="r" b="b"/>
              <a:pathLst>
                <a:path w="3175" h="1269">
                  <a:moveTo>
                    <a:pt x="0" y="368"/>
                  </a:moveTo>
                  <a:lnTo>
                    <a:pt x="977" y="787"/>
                  </a:lnTo>
                  <a:lnTo>
                    <a:pt x="2108" y="634"/>
                  </a:lnTo>
                  <a:lnTo>
                    <a:pt x="2959" y="0"/>
                  </a:lnTo>
                </a:path>
              </a:pathLst>
            </a:custGeom>
            <a:ln w="3175">
              <a:solidFill>
                <a:srgbClr val="565658"/>
              </a:solidFill>
            </a:ln>
          </p:spPr>
          <p:txBody>
            <a:bodyPr wrap="square" lIns="0" tIns="0" rIns="0" bIns="0" rtlCol="0"/>
            <a:lstStyle/>
            <a:p/>
          </p:txBody>
        </p:sp>
        <p:sp>
          <p:nvSpPr>
            <p:cNvPr id="3329" name="object 3329" descr=""/>
            <p:cNvSpPr/>
            <p:nvPr/>
          </p:nvSpPr>
          <p:spPr>
            <a:xfrm>
              <a:off x="5658779" y="2599940"/>
              <a:ext cx="3175" cy="1905"/>
            </a:xfrm>
            <a:custGeom>
              <a:avLst/>
              <a:gdLst/>
              <a:ahLst/>
              <a:cxnLst/>
              <a:rect l="l" t="t" r="r" b="b"/>
              <a:pathLst>
                <a:path w="3175" h="1905">
                  <a:moveTo>
                    <a:pt x="2578" y="0"/>
                  </a:moveTo>
                  <a:lnTo>
                    <a:pt x="1511" y="0"/>
                  </a:lnTo>
                  <a:lnTo>
                    <a:pt x="520" y="571"/>
                  </a:lnTo>
                  <a:lnTo>
                    <a:pt x="0" y="1498"/>
                  </a:lnTo>
                </a:path>
              </a:pathLst>
            </a:custGeom>
            <a:ln w="3175">
              <a:solidFill>
                <a:srgbClr val="565658"/>
              </a:solidFill>
            </a:ln>
          </p:spPr>
          <p:txBody>
            <a:bodyPr wrap="square" lIns="0" tIns="0" rIns="0" bIns="0" rtlCol="0"/>
            <a:lstStyle/>
            <a:p/>
          </p:txBody>
        </p:sp>
        <p:sp>
          <p:nvSpPr>
            <p:cNvPr id="3330" name="object 3330" descr=""/>
            <p:cNvSpPr/>
            <p:nvPr/>
          </p:nvSpPr>
          <p:spPr>
            <a:xfrm>
              <a:off x="5604833" y="2471985"/>
              <a:ext cx="1270" cy="3175"/>
            </a:xfrm>
            <a:custGeom>
              <a:avLst/>
              <a:gdLst/>
              <a:ahLst/>
              <a:cxnLst/>
              <a:rect l="l" t="t" r="r" b="b"/>
              <a:pathLst>
                <a:path w="1270" h="3175">
                  <a:moveTo>
                    <a:pt x="1054" y="0"/>
                  </a:moveTo>
                  <a:lnTo>
                    <a:pt x="304" y="762"/>
                  </a:lnTo>
                  <a:lnTo>
                    <a:pt x="0" y="1854"/>
                  </a:lnTo>
                  <a:lnTo>
                    <a:pt x="279" y="2908"/>
                  </a:lnTo>
                </a:path>
              </a:pathLst>
            </a:custGeom>
            <a:ln w="3175">
              <a:solidFill>
                <a:srgbClr val="565658"/>
              </a:solidFill>
            </a:ln>
          </p:spPr>
          <p:txBody>
            <a:bodyPr wrap="square" lIns="0" tIns="0" rIns="0" bIns="0" rtlCol="0"/>
            <a:lstStyle/>
            <a:p/>
          </p:txBody>
        </p:sp>
        <p:sp>
          <p:nvSpPr>
            <p:cNvPr id="3331" name="object 3331" descr=""/>
            <p:cNvSpPr/>
            <p:nvPr/>
          </p:nvSpPr>
          <p:spPr>
            <a:xfrm>
              <a:off x="5630659" y="2594027"/>
              <a:ext cx="3175" cy="1270"/>
            </a:xfrm>
            <a:custGeom>
              <a:avLst/>
              <a:gdLst/>
              <a:ahLst/>
              <a:cxnLst/>
              <a:rect l="l" t="t" r="r" b="b"/>
              <a:pathLst>
                <a:path w="3175" h="1269">
                  <a:moveTo>
                    <a:pt x="2971" y="406"/>
                  </a:moveTo>
                  <a:lnTo>
                    <a:pt x="1981" y="0"/>
                  </a:lnTo>
                  <a:lnTo>
                    <a:pt x="850" y="139"/>
                  </a:lnTo>
                  <a:lnTo>
                    <a:pt x="0" y="774"/>
                  </a:lnTo>
                </a:path>
              </a:pathLst>
            </a:custGeom>
            <a:ln w="3175">
              <a:solidFill>
                <a:srgbClr val="565658"/>
              </a:solidFill>
            </a:ln>
          </p:spPr>
          <p:txBody>
            <a:bodyPr wrap="square" lIns="0" tIns="0" rIns="0" bIns="0" rtlCol="0"/>
            <a:lstStyle/>
            <a:p/>
          </p:txBody>
        </p:sp>
        <p:sp>
          <p:nvSpPr>
            <p:cNvPr id="3332" name="object 3332" descr=""/>
            <p:cNvSpPr/>
            <p:nvPr/>
          </p:nvSpPr>
          <p:spPr>
            <a:xfrm>
              <a:off x="5592028" y="2553375"/>
              <a:ext cx="2540" cy="1905"/>
            </a:xfrm>
            <a:custGeom>
              <a:avLst/>
              <a:gdLst/>
              <a:ahLst/>
              <a:cxnLst/>
              <a:rect l="l" t="t" r="r" b="b"/>
              <a:pathLst>
                <a:path w="2539" h="1905">
                  <a:moveTo>
                    <a:pt x="2374" y="1828"/>
                  </a:moveTo>
                  <a:lnTo>
                    <a:pt x="1968" y="850"/>
                  </a:lnTo>
                  <a:lnTo>
                    <a:pt x="1066" y="152"/>
                  </a:lnTo>
                  <a:lnTo>
                    <a:pt x="0" y="0"/>
                  </a:lnTo>
                </a:path>
              </a:pathLst>
            </a:custGeom>
            <a:ln w="3175">
              <a:solidFill>
                <a:srgbClr val="565658"/>
              </a:solidFill>
            </a:ln>
          </p:spPr>
          <p:txBody>
            <a:bodyPr wrap="square" lIns="0" tIns="0" rIns="0" bIns="0" rtlCol="0"/>
            <a:lstStyle/>
            <a:p/>
          </p:txBody>
        </p:sp>
        <p:sp>
          <p:nvSpPr>
            <p:cNvPr id="3333" name="object 3333" descr=""/>
            <p:cNvSpPr/>
            <p:nvPr/>
          </p:nvSpPr>
          <p:spPr>
            <a:xfrm>
              <a:off x="5703460" y="2456827"/>
              <a:ext cx="18415" cy="15240"/>
            </a:xfrm>
            <a:custGeom>
              <a:avLst/>
              <a:gdLst/>
              <a:ahLst/>
              <a:cxnLst/>
              <a:rect l="l" t="t" r="r" b="b"/>
              <a:pathLst>
                <a:path w="18414" h="15239">
                  <a:moveTo>
                    <a:pt x="18376" y="14909"/>
                  </a:moveTo>
                  <a:lnTo>
                    <a:pt x="12992" y="9093"/>
                  </a:lnTo>
                  <a:lnTo>
                    <a:pt x="6819" y="4063"/>
                  </a:lnTo>
                  <a:lnTo>
                    <a:pt x="0" y="0"/>
                  </a:lnTo>
                </a:path>
              </a:pathLst>
            </a:custGeom>
            <a:ln w="3175">
              <a:solidFill>
                <a:srgbClr val="565658"/>
              </a:solidFill>
            </a:ln>
          </p:spPr>
          <p:txBody>
            <a:bodyPr wrap="square" lIns="0" tIns="0" rIns="0" bIns="0" rtlCol="0"/>
            <a:lstStyle/>
            <a:p/>
          </p:txBody>
        </p:sp>
        <p:sp>
          <p:nvSpPr>
            <p:cNvPr id="3334" name="object 3334" descr=""/>
            <p:cNvSpPr/>
            <p:nvPr/>
          </p:nvSpPr>
          <p:spPr>
            <a:xfrm>
              <a:off x="5579883" y="2456841"/>
              <a:ext cx="120650" cy="153035"/>
            </a:xfrm>
            <a:custGeom>
              <a:avLst/>
              <a:gdLst/>
              <a:ahLst/>
              <a:cxnLst/>
              <a:rect l="l" t="t" r="r" b="b"/>
              <a:pathLst>
                <a:path w="120650" h="153035">
                  <a:moveTo>
                    <a:pt x="39379" y="0"/>
                  </a:moveTo>
                  <a:lnTo>
                    <a:pt x="15189" y="21933"/>
                  </a:lnTo>
                  <a:lnTo>
                    <a:pt x="1756" y="50452"/>
                  </a:lnTo>
                  <a:lnTo>
                    <a:pt x="0" y="81926"/>
                  </a:lnTo>
                  <a:lnTo>
                    <a:pt x="10843" y="112725"/>
                  </a:lnTo>
                  <a:lnTo>
                    <a:pt x="32058" y="136374"/>
                  </a:lnTo>
                  <a:lnTo>
                    <a:pt x="59636" y="149907"/>
                  </a:lnTo>
                  <a:lnTo>
                    <a:pt x="90252" y="152415"/>
                  </a:lnTo>
                  <a:lnTo>
                    <a:pt x="120583" y="142989"/>
                  </a:lnTo>
                </a:path>
              </a:pathLst>
            </a:custGeom>
            <a:ln w="3175">
              <a:solidFill>
                <a:srgbClr val="565658"/>
              </a:solidFill>
            </a:ln>
          </p:spPr>
          <p:txBody>
            <a:bodyPr wrap="square" lIns="0" tIns="0" rIns="0" bIns="0" rtlCol="0"/>
            <a:lstStyle/>
            <a:p/>
          </p:txBody>
        </p:sp>
        <p:sp>
          <p:nvSpPr>
            <p:cNvPr id="3335" name="object 3335" descr=""/>
            <p:cNvSpPr/>
            <p:nvPr/>
          </p:nvSpPr>
          <p:spPr>
            <a:xfrm>
              <a:off x="5684611" y="2631727"/>
              <a:ext cx="635" cy="635"/>
            </a:xfrm>
            <a:custGeom>
              <a:avLst/>
              <a:gdLst/>
              <a:ahLst/>
              <a:cxnLst/>
              <a:rect l="l" t="t" r="r" b="b"/>
              <a:pathLst>
                <a:path w="635" h="635">
                  <a:moveTo>
                    <a:pt x="0" y="0"/>
                  </a:moveTo>
                  <a:lnTo>
                    <a:pt x="165" y="38"/>
                  </a:lnTo>
                </a:path>
              </a:pathLst>
            </a:custGeom>
            <a:ln w="3175">
              <a:solidFill>
                <a:srgbClr val="565658"/>
              </a:solidFill>
            </a:ln>
          </p:spPr>
          <p:txBody>
            <a:bodyPr wrap="square" lIns="0" tIns="0" rIns="0" bIns="0" rtlCol="0"/>
            <a:lstStyle/>
            <a:p/>
          </p:txBody>
        </p:sp>
        <p:sp>
          <p:nvSpPr>
            <p:cNvPr id="3336" name="object 3336" descr=""/>
            <p:cNvSpPr/>
            <p:nvPr/>
          </p:nvSpPr>
          <p:spPr>
            <a:xfrm>
              <a:off x="5683643" y="2633402"/>
              <a:ext cx="1270" cy="635"/>
            </a:xfrm>
            <a:custGeom>
              <a:avLst/>
              <a:gdLst/>
              <a:ahLst/>
              <a:cxnLst/>
              <a:rect l="l" t="t" r="r" b="b"/>
              <a:pathLst>
                <a:path w="1270" h="635">
                  <a:moveTo>
                    <a:pt x="0" y="0"/>
                  </a:moveTo>
                  <a:lnTo>
                    <a:pt x="330" y="215"/>
                  </a:lnTo>
                  <a:lnTo>
                    <a:pt x="736" y="304"/>
                  </a:lnTo>
                  <a:lnTo>
                    <a:pt x="1130" y="304"/>
                  </a:lnTo>
                </a:path>
              </a:pathLst>
            </a:custGeom>
            <a:ln w="3175">
              <a:solidFill>
                <a:srgbClr val="565658"/>
              </a:solidFill>
            </a:ln>
          </p:spPr>
          <p:txBody>
            <a:bodyPr wrap="square" lIns="0" tIns="0" rIns="0" bIns="0" rtlCol="0"/>
            <a:lstStyle/>
            <a:p/>
          </p:txBody>
        </p:sp>
        <p:sp>
          <p:nvSpPr>
            <p:cNvPr id="3337" name="object 3337" descr=""/>
            <p:cNvSpPr/>
            <p:nvPr/>
          </p:nvSpPr>
          <p:spPr>
            <a:xfrm>
              <a:off x="5619263" y="2483743"/>
              <a:ext cx="6985" cy="6985"/>
            </a:xfrm>
            <a:custGeom>
              <a:avLst/>
              <a:gdLst/>
              <a:ahLst/>
              <a:cxnLst/>
              <a:rect l="l" t="t" r="r" b="b"/>
              <a:pathLst>
                <a:path w="6985" h="6985">
                  <a:moveTo>
                    <a:pt x="0" y="0"/>
                  </a:moveTo>
                  <a:lnTo>
                    <a:pt x="0" y="3594"/>
                  </a:lnTo>
                  <a:lnTo>
                    <a:pt x="2895" y="6489"/>
                  </a:lnTo>
                  <a:lnTo>
                    <a:pt x="6477" y="6489"/>
                  </a:lnTo>
                </a:path>
              </a:pathLst>
            </a:custGeom>
            <a:ln w="3175">
              <a:solidFill>
                <a:srgbClr val="565658"/>
              </a:solidFill>
            </a:ln>
          </p:spPr>
          <p:txBody>
            <a:bodyPr wrap="square" lIns="0" tIns="0" rIns="0" bIns="0" rtlCol="0"/>
            <a:lstStyle/>
            <a:p/>
          </p:txBody>
        </p:sp>
        <p:sp>
          <p:nvSpPr>
            <p:cNvPr id="3338" name="object 3338" descr=""/>
            <p:cNvSpPr/>
            <p:nvPr/>
          </p:nvSpPr>
          <p:spPr>
            <a:xfrm>
              <a:off x="5619579" y="2483743"/>
              <a:ext cx="6350" cy="6350"/>
            </a:xfrm>
            <a:custGeom>
              <a:avLst/>
              <a:gdLst/>
              <a:ahLst/>
              <a:cxnLst/>
              <a:rect l="l" t="t" r="r" b="b"/>
              <a:pathLst>
                <a:path w="6350" h="6350">
                  <a:moveTo>
                    <a:pt x="0" y="0"/>
                  </a:moveTo>
                  <a:lnTo>
                    <a:pt x="0" y="3416"/>
                  </a:lnTo>
                  <a:lnTo>
                    <a:pt x="2768" y="6159"/>
                  </a:lnTo>
                  <a:lnTo>
                    <a:pt x="6172" y="6159"/>
                  </a:lnTo>
                </a:path>
              </a:pathLst>
            </a:custGeom>
            <a:ln w="3175">
              <a:solidFill>
                <a:srgbClr val="565658"/>
              </a:solidFill>
            </a:ln>
          </p:spPr>
          <p:txBody>
            <a:bodyPr wrap="square" lIns="0" tIns="0" rIns="0" bIns="0" rtlCol="0"/>
            <a:lstStyle/>
            <a:p/>
          </p:txBody>
        </p:sp>
        <p:sp>
          <p:nvSpPr>
            <p:cNvPr id="3339" name="object 3339" descr=""/>
            <p:cNvSpPr/>
            <p:nvPr/>
          </p:nvSpPr>
          <p:spPr>
            <a:xfrm>
              <a:off x="5619261" y="2406017"/>
              <a:ext cx="6985" cy="6985"/>
            </a:xfrm>
            <a:custGeom>
              <a:avLst/>
              <a:gdLst/>
              <a:ahLst/>
              <a:cxnLst/>
              <a:rect l="l" t="t" r="r" b="b"/>
              <a:pathLst>
                <a:path w="6985" h="6985">
                  <a:moveTo>
                    <a:pt x="6476" y="0"/>
                  </a:moveTo>
                  <a:lnTo>
                    <a:pt x="2908" y="0"/>
                  </a:lnTo>
                  <a:lnTo>
                    <a:pt x="0" y="2895"/>
                  </a:lnTo>
                  <a:lnTo>
                    <a:pt x="0" y="6477"/>
                  </a:lnTo>
                </a:path>
              </a:pathLst>
            </a:custGeom>
            <a:ln w="3175">
              <a:solidFill>
                <a:srgbClr val="565658"/>
              </a:solidFill>
            </a:ln>
          </p:spPr>
          <p:txBody>
            <a:bodyPr wrap="square" lIns="0" tIns="0" rIns="0" bIns="0" rtlCol="0"/>
            <a:lstStyle/>
            <a:p/>
          </p:txBody>
        </p:sp>
        <p:sp>
          <p:nvSpPr>
            <p:cNvPr id="3340" name="object 3340" descr=""/>
            <p:cNvSpPr/>
            <p:nvPr/>
          </p:nvSpPr>
          <p:spPr>
            <a:xfrm>
              <a:off x="5619578" y="2406340"/>
              <a:ext cx="6350" cy="6350"/>
            </a:xfrm>
            <a:custGeom>
              <a:avLst/>
              <a:gdLst/>
              <a:ahLst/>
              <a:cxnLst/>
              <a:rect l="l" t="t" r="r" b="b"/>
              <a:pathLst>
                <a:path w="6350" h="6350">
                  <a:moveTo>
                    <a:pt x="6159" y="0"/>
                  </a:moveTo>
                  <a:lnTo>
                    <a:pt x="2768" y="0"/>
                  </a:lnTo>
                  <a:lnTo>
                    <a:pt x="0" y="2755"/>
                  </a:lnTo>
                  <a:lnTo>
                    <a:pt x="0" y="6146"/>
                  </a:lnTo>
                </a:path>
              </a:pathLst>
            </a:custGeom>
            <a:ln w="3175">
              <a:solidFill>
                <a:srgbClr val="565658"/>
              </a:solidFill>
            </a:ln>
          </p:spPr>
          <p:txBody>
            <a:bodyPr wrap="square" lIns="0" tIns="0" rIns="0" bIns="0" rtlCol="0"/>
            <a:lstStyle/>
            <a:p/>
          </p:txBody>
        </p:sp>
        <p:sp>
          <p:nvSpPr>
            <p:cNvPr id="3341" name="object 3341" descr=""/>
            <p:cNvSpPr/>
            <p:nvPr/>
          </p:nvSpPr>
          <p:spPr>
            <a:xfrm>
              <a:off x="5696987" y="2406344"/>
              <a:ext cx="6350" cy="6350"/>
            </a:xfrm>
            <a:custGeom>
              <a:avLst/>
              <a:gdLst/>
              <a:ahLst/>
              <a:cxnLst/>
              <a:rect l="l" t="t" r="r" b="b"/>
              <a:pathLst>
                <a:path w="6350" h="6350">
                  <a:moveTo>
                    <a:pt x="6159" y="6146"/>
                  </a:moveTo>
                  <a:lnTo>
                    <a:pt x="6159" y="2743"/>
                  </a:lnTo>
                  <a:lnTo>
                    <a:pt x="3403" y="0"/>
                  </a:lnTo>
                  <a:lnTo>
                    <a:pt x="0" y="0"/>
                  </a:lnTo>
                </a:path>
              </a:pathLst>
            </a:custGeom>
            <a:ln w="3175">
              <a:solidFill>
                <a:srgbClr val="565658"/>
              </a:solidFill>
            </a:ln>
          </p:spPr>
          <p:txBody>
            <a:bodyPr wrap="square" lIns="0" tIns="0" rIns="0" bIns="0" rtlCol="0"/>
            <a:lstStyle/>
            <a:p/>
          </p:txBody>
        </p:sp>
        <p:sp>
          <p:nvSpPr>
            <p:cNvPr id="3342" name="object 3342" descr=""/>
            <p:cNvSpPr/>
            <p:nvPr/>
          </p:nvSpPr>
          <p:spPr>
            <a:xfrm>
              <a:off x="5696986" y="2406014"/>
              <a:ext cx="6985" cy="6985"/>
            </a:xfrm>
            <a:custGeom>
              <a:avLst/>
              <a:gdLst/>
              <a:ahLst/>
              <a:cxnLst/>
              <a:rect l="l" t="t" r="r" b="b"/>
              <a:pathLst>
                <a:path w="6985" h="6985">
                  <a:moveTo>
                    <a:pt x="6489" y="6476"/>
                  </a:moveTo>
                  <a:lnTo>
                    <a:pt x="6489" y="2908"/>
                  </a:lnTo>
                  <a:lnTo>
                    <a:pt x="3594" y="0"/>
                  </a:lnTo>
                  <a:lnTo>
                    <a:pt x="0" y="0"/>
                  </a:lnTo>
                </a:path>
              </a:pathLst>
            </a:custGeom>
            <a:ln w="3175">
              <a:solidFill>
                <a:srgbClr val="565658"/>
              </a:solidFill>
            </a:ln>
          </p:spPr>
          <p:txBody>
            <a:bodyPr wrap="square" lIns="0" tIns="0" rIns="0" bIns="0" rtlCol="0"/>
            <a:lstStyle/>
            <a:p/>
          </p:txBody>
        </p:sp>
        <p:sp>
          <p:nvSpPr>
            <p:cNvPr id="3343" name="object 3343" descr=""/>
            <p:cNvSpPr/>
            <p:nvPr/>
          </p:nvSpPr>
          <p:spPr>
            <a:xfrm>
              <a:off x="5695543" y="2481321"/>
              <a:ext cx="1270" cy="1905"/>
            </a:xfrm>
            <a:custGeom>
              <a:avLst/>
              <a:gdLst/>
              <a:ahLst/>
              <a:cxnLst/>
              <a:rect l="l" t="t" r="r" b="b"/>
              <a:pathLst>
                <a:path w="1270" h="1905">
                  <a:moveTo>
                    <a:pt x="0" y="1701"/>
                  </a:moveTo>
                  <a:lnTo>
                    <a:pt x="596" y="1346"/>
                  </a:lnTo>
                  <a:lnTo>
                    <a:pt x="965" y="711"/>
                  </a:lnTo>
                  <a:lnTo>
                    <a:pt x="965" y="0"/>
                  </a:lnTo>
                </a:path>
              </a:pathLst>
            </a:custGeom>
            <a:ln w="3175">
              <a:solidFill>
                <a:srgbClr val="565658"/>
              </a:solidFill>
            </a:ln>
          </p:spPr>
          <p:txBody>
            <a:bodyPr wrap="square" lIns="0" tIns="0" rIns="0" bIns="0" rtlCol="0"/>
            <a:lstStyle/>
            <a:p/>
          </p:txBody>
        </p:sp>
        <p:sp>
          <p:nvSpPr>
            <p:cNvPr id="3344" name="object 3344" descr=""/>
            <p:cNvSpPr/>
            <p:nvPr/>
          </p:nvSpPr>
          <p:spPr>
            <a:xfrm>
              <a:off x="5695546" y="2479648"/>
              <a:ext cx="1270" cy="1905"/>
            </a:xfrm>
            <a:custGeom>
              <a:avLst/>
              <a:gdLst/>
              <a:ahLst/>
              <a:cxnLst/>
              <a:rect l="l" t="t" r="r" b="b"/>
              <a:pathLst>
                <a:path w="1270" h="1905">
                  <a:moveTo>
                    <a:pt x="965" y="1676"/>
                  </a:moveTo>
                  <a:lnTo>
                    <a:pt x="965" y="977"/>
                  </a:lnTo>
                  <a:lnTo>
                    <a:pt x="609" y="355"/>
                  </a:lnTo>
                  <a:lnTo>
                    <a:pt x="0" y="0"/>
                  </a:lnTo>
                </a:path>
              </a:pathLst>
            </a:custGeom>
            <a:ln w="3175">
              <a:solidFill>
                <a:srgbClr val="565658"/>
              </a:solidFill>
            </a:ln>
          </p:spPr>
          <p:txBody>
            <a:bodyPr wrap="square" lIns="0" tIns="0" rIns="0" bIns="0" rtlCol="0"/>
            <a:lstStyle/>
            <a:p/>
          </p:txBody>
        </p:sp>
        <p:sp>
          <p:nvSpPr>
            <p:cNvPr id="3345" name="object 3345" descr=""/>
            <p:cNvSpPr/>
            <p:nvPr/>
          </p:nvSpPr>
          <p:spPr>
            <a:xfrm>
              <a:off x="5626469" y="2482304"/>
              <a:ext cx="1905" cy="1270"/>
            </a:xfrm>
            <a:custGeom>
              <a:avLst/>
              <a:gdLst/>
              <a:ahLst/>
              <a:cxnLst/>
              <a:rect l="l" t="t" r="r" b="b"/>
              <a:pathLst>
                <a:path w="1904" h="1269">
                  <a:moveTo>
                    <a:pt x="0" y="0"/>
                  </a:moveTo>
                  <a:lnTo>
                    <a:pt x="342" y="609"/>
                  </a:lnTo>
                  <a:lnTo>
                    <a:pt x="990" y="965"/>
                  </a:lnTo>
                  <a:lnTo>
                    <a:pt x="1676" y="965"/>
                  </a:lnTo>
                </a:path>
              </a:pathLst>
            </a:custGeom>
            <a:ln w="3175">
              <a:solidFill>
                <a:srgbClr val="565658"/>
              </a:solidFill>
            </a:ln>
          </p:spPr>
          <p:txBody>
            <a:bodyPr wrap="square" lIns="0" tIns="0" rIns="0" bIns="0" rtlCol="0"/>
            <a:lstStyle/>
            <a:p/>
          </p:txBody>
        </p:sp>
        <p:sp>
          <p:nvSpPr>
            <p:cNvPr id="3346" name="object 3346" descr=""/>
            <p:cNvSpPr/>
            <p:nvPr/>
          </p:nvSpPr>
          <p:spPr>
            <a:xfrm>
              <a:off x="5628156" y="2482306"/>
              <a:ext cx="1905" cy="1270"/>
            </a:xfrm>
            <a:custGeom>
              <a:avLst/>
              <a:gdLst/>
              <a:ahLst/>
              <a:cxnLst/>
              <a:rect l="l" t="t" r="r" b="b"/>
              <a:pathLst>
                <a:path w="1904" h="1269">
                  <a:moveTo>
                    <a:pt x="0" y="965"/>
                  </a:moveTo>
                  <a:lnTo>
                    <a:pt x="685" y="965"/>
                  </a:lnTo>
                  <a:lnTo>
                    <a:pt x="1333" y="609"/>
                  </a:lnTo>
                  <a:lnTo>
                    <a:pt x="1676" y="0"/>
                  </a:lnTo>
                </a:path>
              </a:pathLst>
            </a:custGeom>
            <a:ln w="3175">
              <a:solidFill>
                <a:srgbClr val="565658"/>
              </a:solidFill>
            </a:ln>
          </p:spPr>
          <p:txBody>
            <a:bodyPr wrap="square" lIns="0" tIns="0" rIns="0" bIns="0" rtlCol="0"/>
            <a:lstStyle/>
            <a:p/>
          </p:txBody>
        </p:sp>
        <p:sp>
          <p:nvSpPr>
            <p:cNvPr id="3347" name="object 3347" descr=""/>
            <p:cNvSpPr/>
            <p:nvPr/>
          </p:nvSpPr>
          <p:spPr>
            <a:xfrm>
              <a:off x="5629836" y="2480361"/>
              <a:ext cx="635" cy="2540"/>
            </a:xfrm>
            <a:custGeom>
              <a:avLst/>
              <a:gdLst/>
              <a:ahLst/>
              <a:cxnLst/>
              <a:rect l="l" t="t" r="r" b="b"/>
              <a:pathLst>
                <a:path w="635" h="2539">
                  <a:moveTo>
                    <a:pt x="0" y="1943"/>
                  </a:moveTo>
                  <a:lnTo>
                    <a:pt x="342" y="1346"/>
                  </a:lnTo>
                  <a:lnTo>
                    <a:pt x="342" y="609"/>
                  </a:lnTo>
                  <a:lnTo>
                    <a:pt x="0" y="0"/>
                  </a:lnTo>
                </a:path>
              </a:pathLst>
            </a:custGeom>
            <a:ln w="3175">
              <a:solidFill>
                <a:srgbClr val="565658"/>
              </a:solidFill>
            </a:ln>
          </p:spPr>
          <p:txBody>
            <a:bodyPr wrap="square" lIns="0" tIns="0" rIns="0" bIns="0" rtlCol="0"/>
            <a:lstStyle/>
            <a:p/>
          </p:txBody>
        </p:sp>
        <p:sp>
          <p:nvSpPr>
            <p:cNvPr id="3348" name="object 3348" descr=""/>
            <p:cNvSpPr/>
            <p:nvPr/>
          </p:nvSpPr>
          <p:spPr>
            <a:xfrm>
              <a:off x="5626139" y="2480357"/>
              <a:ext cx="635" cy="2540"/>
            </a:xfrm>
            <a:custGeom>
              <a:avLst/>
              <a:gdLst/>
              <a:ahLst/>
              <a:cxnLst/>
              <a:rect l="l" t="t" r="r" b="b"/>
              <a:pathLst>
                <a:path w="635" h="2539">
                  <a:moveTo>
                    <a:pt x="330" y="0"/>
                  </a:moveTo>
                  <a:lnTo>
                    <a:pt x="0" y="596"/>
                  </a:lnTo>
                  <a:lnTo>
                    <a:pt x="0" y="1333"/>
                  </a:lnTo>
                  <a:lnTo>
                    <a:pt x="330" y="1943"/>
                  </a:lnTo>
                </a:path>
              </a:pathLst>
            </a:custGeom>
            <a:ln w="3175">
              <a:solidFill>
                <a:srgbClr val="565658"/>
              </a:solidFill>
            </a:ln>
          </p:spPr>
          <p:txBody>
            <a:bodyPr wrap="square" lIns="0" tIns="0" rIns="0" bIns="0" rtlCol="0"/>
            <a:lstStyle/>
            <a:p/>
          </p:txBody>
        </p:sp>
        <p:sp>
          <p:nvSpPr>
            <p:cNvPr id="3349" name="object 3349" descr=""/>
            <p:cNvSpPr/>
            <p:nvPr/>
          </p:nvSpPr>
          <p:spPr>
            <a:xfrm>
              <a:off x="5626215" y="2414910"/>
              <a:ext cx="1270" cy="1905"/>
            </a:xfrm>
            <a:custGeom>
              <a:avLst/>
              <a:gdLst/>
              <a:ahLst/>
              <a:cxnLst/>
              <a:rect l="l" t="t" r="r" b="b"/>
              <a:pathLst>
                <a:path w="1270" h="1905">
                  <a:moveTo>
                    <a:pt x="0" y="0"/>
                  </a:moveTo>
                  <a:lnTo>
                    <a:pt x="0" y="711"/>
                  </a:lnTo>
                  <a:lnTo>
                    <a:pt x="355" y="1333"/>
                  </a:lnTo>
                  <a:lnTo>
                    <a:pt x="965" y="1689"/>
                  </a:lnTo>
                </a:path>
              </a:pathLst>
            </a:custGeom>
            <a:ln w="3175">
              <a:solidFill>
                <a:srgbClr val="565658"/>
              </a:solidFill>
            </a:ln>
          </p:spPr>
          <p:txBody>
            <a:bodyPr wrap="square" lIns="0" tIns="0" rIns="0" bIns="0" rtlCol="0"/>
            <a:lstStyle/>
            <a:p/>
          </p:txBody>
        </p:sp>
        <p:sp>
          <p:nvSpPr>
            <p:cNvPr id="3350" name="object 3350" descr=""/>
            <p:cNvSpPr/>
            <p:nvPr/>
          </p:nvSpPr>
          <p:spPr>
            <a:xfrm>
              <a:off x="5627188" y="2416596"/>
              <a:ext cx="2540" cy="635"/>
            </a:xfrm>
            <a:custGeom>
              <a:avLst/>
              <a:gdLst/>
              <a:ahLst/>
              <a:cxnLst/>
              <a:rect l="l" t="t" r="r" b="b"/>
              <a:pathLst>
                <a:path w="2539" h="635">
                  <a:moveTo>
                    <a:pt x="0" y="0"/>
                  </a:moveTo>
                  <a:lnTo>
                    <a:pt x="596" y="342"/>
                  </a:lnTo>
                  <a:lnTo>
                    <a:pt x="1320" y="342"/>
                  </a:lnTo>
                  <a:lnTo>
                    <a:pt x="1955" y="0"/>
                  </a:lnTo>
                </a:path>
              </a:pathLst>
            </a:custGeom>
            <a:ln w="3175">
              <a:solidFill>
                <a:srgbClr val="565658"/>
              </a:solidFill>
            </a:ln>
          </p:spPr>
          <p:txBody>
            <a:bodyPr wrap="square" lIns="0" tIns="0" rIns="0" bIns="0" rtlCol="0"/>
            <a:lstStyle/>
            <a:p/>
          </p:txBody>
        </p:sp>
        <p:sp>
          <p:nvSpPr>
            <p:cNvPr id="3351" name="object 3351" descr=""/>
            <p:cNvSpPr/>
            <p:nvPr/>
          </p:nvSpPr>
          <p:spPr>
            <a:xfrm>
              <a:off x="5629135" y="2414907"/>
              <a:ext cx="1270" cy="1905"/>
            </a:xfrm>
            <a:custGeom>
              <a:avLst/>
              <a:gdLst/>
              <a:ahLst/>
              <a:cxnLst/>
              <a:rect l="l" t="t" r="r" b="b"/>
              <a:pathLst>
                <a:path w="1270" h="1905">
                  <a:moveTo>
                    <a:pt x="0" y="1689"/>
                  </a:moveTo>
                  <a:lnTo>
                    <a:pt x="596" y="1346"/>
                  </a:lnTo>
                  <a:lnTo>
                    <a:pt x="965" y="698"/>
                  </a:lnTo>
                  <a:lnTo>
                    <a:pt x="965" y="0"/>
                  </a:lnTo>
                </a:path>
              </a:pathLst>
            </a:custGeom>
            <a:ln w="3175">
              <a:solidFill>
                <a:srgbClr val="565658"/>
              </a:solidFill>
            </a:ln>
          </p:spPr>
          <p:txBody>
            <a:bodyPr wrap="square" lIns="0" tIns="0" rIns="0" bIns="0" rtlCol="0"/>
            <a:lstStyle/>
            <a:p/>
          </p:txBody>
        </p:sp>
        <p:sp>
          <p:nvSpPr>
            <p:cNvPr id="3352" name="object 3352" descr=""/>
            <p:cNvSpPr/>
            <p:nvPr/>
          </p:nvSpPr>
          <p:spPr>
            <a:xfrm>
              <a:off x="5626210" y="2413235"/>
              <a:ext cx="1270" cy="1905"/>
            </a:xfrm>
            <a:custGeom>
              <a:avLst/>
              <a:gdLst/>
              <a:ahLst/>
              <a:cxnLst/>
              <a:rect l="l" t="t" r="r" b="b"/>
              <a:pathLst>
                <a:path w="1270" h="1905">
                  <a:moveTo>
                    <a:pt x="977" y="0"/>
                  </a:moveTo>
                  <a:lnTo>
                    <a:pt x="368" y="342"/>
                  </a:lnTo>
                  <a:lnTo>
                    <a:pt x="0" y="977"/>
                  </a:lnTo>
                  <a:lnTo>
                    <a:pt x="0" y="1676"/>
                  </a:lnTo>
                </a:path>
              </a:pathLst>
            </a:custGeom>
            <a:ln w="3175">
              <a:solidFill>
                <a:srgbClr val="565658"/>
              </a:solidFill>
            </a:ln>
          </p:spPr>
          <p:txBody>
            <a:bodyPr wrap="square" lIns="0" tIns="0" rIns="0" bIns="0" rtlCol="0"/>
            <a:lstStyle/>
            <a:p/>
          </p:txBody>
        </p:sp>
        <p:sp>
          <p:nvSpPr>
            <p:cNvPr id="3353" name="object 3353" descr=""/>
            <p:cNvSpPr/>
            <p:nvPr/>
          </p:nvSpPr>
          <p:spPr>
            <a:xfrm>
              <a:off x="5692631" y="2479649"/>
              <a:ext cx="1270" cy="1905"/>
            </a:xfrm>
            <a:custGeom>
              <a:avLst/>
              <a:gdLst/>
              <a:ahLst/>
              <a:cxnLst/>
              <a:rect l="l" t="t" r="r" b="b"/>
              <a:pathLst>
                <a:path w="1270" h="1905">
                  <a:moveTo>
                    <a:pt x="965" y="0"/>
                  </a:moveTo>
                  <a:lnTo>
                    <a:pt x="368" y="342"/>
                  </a:lnTo>
                  <a:lnTo>
                    <a:pt x="0" y="977"/>
                  </a:lnTo>
                  <a:lnTo>
                    <a:pt x="0" y="1676"/>
                  </a:lnTo>
                </a:path>
              </a:pathLst>
            </a:custGeom>
            <a:ln w="3175">
              <a:solidFill>
                <a:srgbClr val="565658"/>
              </a:solidFill>
            </a:ln>
          </p:spPr>
          <p:txBody>
            <a:bodyPr wrap="square" lIns="0" tIns="0" rIns="0" bIns="0" rtlCol="0"/>
            <a:lstStyle/>
            <a:p/>
          </p:txBody>
        </p:sp>
        <p:sp>
          <p:nvSpPr>
            <p:cNvPr id="3354" name="object 3354" descr=""/>
            <p:cNvSpPr/>
            <p:nvPr/>
          </p:nvSpPr>
          <p:spPr>
            <a:xfrm>
              <a:off x="5692635" y="2481324"/>
              <a:ext cx="1270" cy="1905"/>
            </a:xfrm>
            <a:custGeom>
              <a:avLst/>
              <a:gdLst/>
              <a:ahLst/>
              <a:cxnLst/>
              <a:rect l="l" t="t" r="r" b="b"/>
              <a:pathLst>
                <a:path w="1270" h="1905">
                  <a:moveTo>
                    <a:pt x="0" y="0"/>
                  </a:moveTo>
                  <a:lnTo>
                    <a:pt x="0" y="711"/>
                  </a:lnTo>
                  <a:lnTo>
                    <a:pt x="368" y="1333"/>
                  </a:lnTo>
                  <a:lnTo>
                    <a:pt x="965" y="1701"/>
                  </a:lnTo>
                </a:path>
              </a:pathLst>
            </a:custGeom>
            <a:ln w="3175">
              <a:solidFill>
                <a:srgbClr val="565658"/>
              </a:solidFill>
            </a:ln>
          </p:spPr>
          <p:txBody>
            <a:bodyPr wrap="square" lIns="0" tIns="0" rIns="0" bIns="0" rtlCol="0"/>
            <a:lstStyle/>
            <a:p/>
          </p:txBody>
        </p:sp>
        <p:sp>
          <p:nvSpPr>
            <p:cNvPr id="3355" name="object 3355" descr=""/>
            <p:cNvSpPr/>
            <p:nvPr/>
          </p:nvSpPr>
          <p:spPr>
            <a:xfrm>
              <a:off x="5628160" y="2479392"/>
              <a:ext cx="1905" cy="1270"/>
            </a:xfrm>
            <a:custGeom>
              <a:avLst/>
              <a:gdLst/>
              <a:ahLst/>
              <a:cxnLst/>
              <a:rect l="l" t="t" r="r" b="b"/>
              <a:pathLst>
                <a:path w="1904" h="1269">
                  <a:moveTo>
                    <a:pt x="1676" y="965"/>
                  </a:moveTo>
                  <a:lnTo>
                    <a:pt x="1333" y="368"/>
                  </a:lnTo>
                  <a:lnTo>
                    <a:pt x="685" y="0"/>
                  </a:lnTo>
                  <a:lnTo>
                    <a:pt x="0" y="0"/>
                  </a:lnTo>
                </a:path>
              </a:pathLst>
            </a:custGeom>
            <a:ln w="3175">
              <a:solidFill>
                <a:srgbClr val="565658"/>
              </a:solidFill>
            </a:ln>
          </p:spPr>
          <p:txBody>
            <a:bodyPr wrap="square" lIns="0" tIns="0" rIns="0" bIns="0" rtlCol="0"/>
            <a:lstStyle/>
            <a:p/>
          </p:txBody>
        </p:sp>
        <p:sp>
          <p:nvSpPr>
            <p:cNvPr id="3356" name="object 3356" descr=""/>
            <p:cNvSpPr/>
            <p:nvPr/>
          </p:nvSpPr>
          <p:spPr>
            <a:xfrm>
              <a:off x="5693600" y="2479306"/>
              <a:ext cx="2540" cy="635"/>
            </a:xfrm>
            <a:custGeom>
              <a:avLst/>
              <a:gdLst/>
              <a:ahLst/>
              <a:cxnLst/>
              <a:rect l="l" t="t" r="r" b="b"/>
              <a:pathLst>
                <a:path w="2539" h="635">
                  <a:moveTo>
                    <a:pt x="1943" y="342"/>
                  </a:moveTo>
                  <a:lnTo>
                    <a:pt x="1346" y="0"/>
                  </a:lnTo>
                  <a:lnTo>
                    <a:pt x="609" y="0"/>
                  </a:lnTo>
                  <a:lnTo>
                    <a:pt x="0" y="342"/>
                  </a:lnTo>
                </a:path>
              </a:pathLst>
            </a:custGeom>
            <a:ln w="3175">
              <a:solidFill>
                <a:srgbClr val="565658"/>
              </a:solidFill>
            </a:ln>
          </p:spPr>
          <p:txBody>
            <a:bodyPr wrap="square" lIns="0" tIns="0" rIns="0" bIns="0" rtlCol="0"/>
            <a:lstStyle/>
            <a:p/>
          </p:txBody>
        </p:sp>
        <p:sp>
          <p:nvSpPr>
            <p:cNvPr id="3357" name="object 3357" descr=""/>
            <p:cNvSpPr/>
            <p:nvPr/>
          </p:nvSpPr>
          <p:spPr>
            <a:xfrm>
              <a:off x="5694593" y="2412977"/>
              <a:ext cx="1905" cy="1270"/>
            </a:xfrm>
            <a:custGeom>
              <a:avLst/>
              <a:gdLst/>
              <a:ahLst/>
              <a:cxnLst/>
              <a:rect l="l" t="t" r="r" b="b"/>
              <a:pathLst>
                <a:path w="1904" h="1269">
                  <a:moveTo>
                    <a:pt x="1676" y="965"/>
                  </a:moveTo>
                  <a:lnTo>
                    <a:pt x="1320" y="368"/>
                  </a:lnTo>
                  <a:lnTo>
                    <a:pt x="685" y="0"/>
                  </a:lnTo>
                  <a:lnTo>
                    <a:pt x="0" y="0"/>
                  </a:lnTo>
                </a:path>
              </a:pathLst>
            </a:custGeom>
            <a:ln w="3175">
              <a:solidFill>
                <a:srgbClr val="565658"/>
              </a:solidFill>
            </a:ln>
          </p:spPr>
          <p:txBody>
            <a:bodyPr wrap="square" lIns="0" tIns="0" rIns="0" bIns="0" rtlCol="0"/>
            <a:lstStyle/>
            <a:p/>
          </p:txBody>
        </p:sp>
        <p:sp>
          <p:nvSpPr>
            <p:cNvPr id="3358" name="object 3358" descr=""/>
            <p:cNvSpPr/>
            <p:nvPr/>
          </p:nvSpPr>
          <p:spPr>
            <a:xfrm>
              <a:off x="5692907" y="2412974"/>
              <a:ext cx="1905" cy="1270"/>
            </a:xfrm>
            <a:custGeom>
              <a:avLst/>
              <a:gdLst/>
              <a:ahLst/>
              <a:cxnLst/>
              <a:rect l="l" t="t" r="r" b="b"/>
              <a:pathLst>
                <a:path w="1904" h="1269">
                  <a:moveTo>
                    <a:pt x="1676" y="0"/>
                  </a:moveTo>
                  <a:lnTo>
                    <a:pt x="977" y="0"/>
                  </a:lnTo>
                  <a:lnTo>
                    <a:pt x="342" y="368"/>
                  </a:lnTo>
                  <a:lnTo>
                    <a:pt x="0" y="965"/>
                  </a:lnTo>
                </a:path>
              </a:pathLst>
            </a:custGeom>
            <a:ln w="3175">
              <a:solidFill>
                <a:srgbClr val="565658"/>
              </a:solidFill>
            </a:ln>
          </p:spPr>
          <p:txBody>
            <a:bodyPr wrap="square" lIns="0" tIns="0" rIns="0" bIns="0" rtlCol="0"/>
            <a:lstStyle/>
            <a:p/>
          </p:txBody>
        </p:sp>
        <p:sp>
          <p:nvSpPr>
            <p:cNvPr id="3359" name="object 3359" descr=""/>
            <p:cNvSpPr/>
            <p:nvPr/>
          </p:nvSpPr>
          <p:spPr>
            <a:xfrm>
              <a:off x="5692896" y="2415889"/>
              <a:ext cx="1905" cy="1270"/>
            </a:xfrm>
            <a:custGeom>
              <a:avLst/>
              <a:gdLst/>
              <a:ahLst/>
              <a:cxnLst/>
              <a:rect l="l" t="t" r="r" b="b"/>
              <a:pathLst>
                <a:path w="1904" h="1269">
                  <a:moveTo>
                    <a:pt x="0" y="0"/>
                  </a:moveTo>
                  <a:lnTo>
                    <a:pt x="330" y="596"/>
                  </a:lnTo>
                  <a:lnTo>
                    <a:pt x="990" y="965"/>
                  </a:lnTo>
                  <a:lnTo>
                    <a:pt x="1676" y="965"/>
                  </a:lnTo>
                </a:path>
              </a:pathLst>
            </a:custGeom>
            <a:ln w="3175">
              <a:solidFill>
                <a:srgbClr val="565658"/>
              </a:solidFill>
            </a:ln>
          </p:spPr>
          <p:txBody>
            <a:bodyPr wrap="square" lIns="0" tIns="0" rIns="0" bIns="0" rtlCol="0"/>
            <a:lstStyle/>
            <a:p/>
          </p:txBody>
        </p:sp>
        <p:sp>
          <p:nvSpPr>
            <p:cNvPr id="3360" name="object 3360" descr=""/>
            <p:cNvSpPr/>
            <p:nvPr/>
          </p:nvSpPr>
          <p:spPr>
            <a:xfrm>
              <a:off x="5694583" y="2415892"/>
              <a:ext cx="1905" cy="1270"/>
            </a:xfrm>
            <a:custGeom>
              <a:avLst/>
              <a:gdLst/>
              <a:ahLst/>
              <a:cxnLst/>
              <a:rect l="l" t="t" r="r" b="b"/>
              <a:pathLst>
                <a:path w="1904" h="1269">
                  <a:moveTo>
                    <a:pt x="0" y="965"/>
                  </a:moveTo>
                  <a:lnTo>
                    <a:pt x="685" y="965"/>
                  </a:lnTo>
                  <a:lnTo>
                    <a:pt x="1320" y="596"/>
                  </a:lnTo>
                  <a:lnTo>
                    <a:pt x="1676" y="0"/>
                  </a:lnTo>
                </a:path>
              </a:pathLst>
            </a:custGeom>
            <a:ln w="3175">
              <a:solidFill>
                <a:srgbClr val="565658"/>
              </a:solidFill>
            </a:ln>
          </p:spPr>
          <p:txBody>
            <a:bodyPr wrap="square" lIns="0" tIns="0" rIns="0" bIns="0" rtlCol="0"/>
            <a:lstStyle/>
            <a:p/>
          </p:txBody>
        </p:sp>
        <p:sp>
          <p:nvSpPr>
            <p:cNvPr id="3361" name="object 3361" descr=""/>
            <p:cNvSpPr/>
            <p:nvPr/>
          </p:nvSpPr>
          <p:spPr>
            <a:xfrm>
              <a:off x="5696270" y="2413959"/>
              <a:ext cx="635" cy="2540"/>
            </a:xfrm>
            <a:custGeom>
              <a:avLst/>
              <a:gdLst/>
              <a:ahLst/>
              <a:cxnLst/>
              <a:rect l="l" t="t" r="r" b="b"/>
              <a:pathLst>
                <a:path w="635" h="2539">
                  <a:moveTo>
                    <a:pt x="0" y="1930"/>
                  </a:moveTo>
                  <a:lnTo>
                    <a:pt x="330" y="1320"/>
                  </a:lnTo>
                  <a:lnTo>
                    <a:pt x="330" y="584"/>
                  </a:lnTo>
                  <a:lnTo>
                    <a:pt x="0" y="0"/>
                  </a:lnTo>
                </a:path>
              </a:pathLst>
            </a:custGeom>
            <a:ln w="3175">
              <a:solidFill>
                <a:srgbClr val="565658"/>
              </a:solidFill>
            </a:ln>
          </p:spPr>
          <p:txBody>
            <a:bodyPr wrap="square" lIns="0" tIns="0" rIns="0" bIns="0" rtlCol="0"/>
            <a:lstStyle/>
            <a:p/>
          </p:txBody>
        </p:sp>
        <p:sp>
          <p:nvSpPr>
            <p:cNvPr id="3362" name="object 3362" descr=""/>
            <p:cNvSpPr/>
            <p:nvPr/>
          </p:nvSpPr>
          <p:spPr>
            <a:xfrm>
              <a:off x="5692554" y="2413942"/>
              <a:ext cx="635" cy="2540"/>
            </a:xfrm>
            <a:custGeom>
              <a:avLst/>
              <a:gdLst/>
              <a:ahLst/>
              <a:cxnLst/>
              <a:rect l="l" t="t" r="r" b="b"/>
              <a:pathLst>
                <a:path w="635" h="2539">
                  <a:moveTo>
                    <a:pt x="342" y="0"/>
                  </a:moveTo>
                  <a:lnTo>
                    <a:pt x="0" y="596"/>
                  </a:lnTo>
                  <a:lnTo>
                    <a:pt x="0" y="1333"/>
                  </a:lnTo>
                  <a:lnTo>
                    <a:pt x="342" y="1943"/>
                  </a:lnTo>
                </a:path>
              </a:pathLst>
            </a:custGeom>
            <a:ln w="3175">
              <a:solidFill>
                <a:srgbClr val="565658"/>
              </a:solidFill>
            </a:ln>
          </p:spPr>
          <p:txBody>
            <a:bodyPr wrap="square" lIns="0" tIns="0" rIns="0" bIns="0" rtlCol="0"/>
            <a:lstStyle/>
            <a:p/>
          </p:txBody>
        </p:sp>
        <p:sp>
          <p:nvSpPr>
            <p:cNvPr id="3363" name="object 3363" descr=""/>
            <p:cNvSpPr/>
            <p:nvPr/>
          </p:nvSpPr>
          <p:spPr>
            <a:xfrm>
              <a:off x="5627179" y="2412892"/>
              <a:ext cx="2540" cy="635"/>
            </a:xfrm>
            <a:custGeom>
              <a:avLst/>
              <a:gdLst/>
              <a:ahLst/>
              <a:cxnLst/>
              <a:rect l="l" t="t" r="r" b="b"/>
              <a:pathLst>
                <a:path w="2539" h="635">
                  <a:moveTo>
                    <a:pt x="1955" y="342"/>
                  </a:moveTo>
                  <a:lnTo>
                    <a:pt x="1346" y="0"/>
                  </a:lnTo>
                  <a:lnTo>
                    <a:pt x="622" y="0"/>
                  </a:lnTo>
                  <a:lnTo>
                    <a:pt x="0" y="342"/>
                  </a:lnTo>
                </a:path>
              </a:pathLst>
            </a:custGeom>
            <a:ln w="3175">
              <a:solidFill>
                <a:srgbClr val="565658"/>
              </a:solidFill>
            </a:ln>
          </p:spPr>
          <p:txBody>
            <a:bodyPr wrap="square" lIns="0" tIns="0" rIns="0" bIns="0" rtlCol="0"/>
            <a:lstStyle/>
            <a:p/>
          </p:txBody>
        </p:sp>
        <p:sp>
          <p:nvSpPr>
            <p:cNvPr id="3364" name="object 3364" descr=""/>
            <p:cNvSpPr/>
            <p:nvPr/>
          </p:nvSpPr>
          <p:spPr>
            <a:xfrm>
              <a:off x="5629125" y="2413233"/>
              <a:ext cx="1270" cy="1905"/>
            </a:xfrm>
            <a:custGeom>
              <a:avLst/>
              <a:gdLst/>
              <a:ahLst/>
              <a:cxnLst/>
              <a:rect l="l" t="t" r="r" b="b"/>
              <a:pathLst>
                <a:path w="1270" h="1905">
                  <a:moveTo>
                    <a:pt x="977" y="1676"/>
                  </a:moveTo>
                  <a:lnTo>
                    <a:pt x="977" y="977"/>
                  </a:lnTo>
                  <a:lnTo>
                    <a:pt x="596" y="355"/>
                  </a:lnTo>
                  <a:lnTo>
                    <a:pt x="0" y="0"/>
                  </a:lnTo>
                </a:path>
              </a:pathLst>
            </a:custGeom>
            <a:ln w="3175">
              <a:solidFill>
                <a:srgbClr val="565658"/>
              </a:solidFill>
            </a:ln>
          </p:spPr>
          <p:txBody>
            <a:bodyPr wrap="square" lIns="0" tIns="0" rIns="0" bIns="0" rtlCol="0"/>
            <a:lstStyle/>
            <a:p/>
          </p:txBody>
        </p:sp>
        <p:sp>
          <p:nvSpPr>
            <p:cNvPr id="3365" name="object 3365" descr=""/>
            <p:cNvSpPr/>
            <p:nvPr/>
          </p:nvSpPr>
          <p:spPr>
            <a:xfrm>
              <a:off x="5626479" y="2479389"/>
              <a:ext cx="1905" cy="1270"/>
            </a:xfrm>
            <a:custGeom>
              <a:avLst/>
              <a:gdLst/>
              <a:ahLst/>
              <a:cxnLst/>
              <a:rect l="l" t="t" r="r" b="b"/>
              <a:pathLst>
                <a:path w="1904" h="1269">
                  <a:moveTo>
                    <a:pt x="1676" y="0"/>
                  </a:moveTo>
                  <a:lnTo>
                    <a:pt x="977" y="0"/>
                  </a:lnTo>
                  <a:lnTo>
                    <a:pt x="342" y="368"/>
                  </a:lnTo>
                  <a:lnTo>
                    <a:pt x="0" y="965"/>
                  </a:lnTo>
                </a:path>
              </a:pathLst>
            </a:custGeom>
            <a:ln w="3175">
              <a:solidFill>
                <a:srgbClr val="565658"/>
              </a:solidFill>
            </a:ln>
          </p:spPr>
          <p:txBody>
            <a:bodyPr wrap="square" lIns="0" tIns="0" rIns="0" bIns="0" rtlCol="0"/>
            <a:lstStyle/>
            <a:p/>
          </p:txBody>
        </p:sp>
        <p:sp>
          <p:nvSpPr>
            <p:cNvPr id="3366" name="object 3366" descr=""/>
            <p:cNvSpPr/>
            <p:nvPr/>
          </p:nvSpPr>
          <p:spPr>
            <a:xfrm>
              <a:off x="5693596" y="2483023"/>
              <a:ext cx="2540" cy="635"/>
            </a:xfrm>
            <a:custGeom>
              <a:avLst/>
              <a:gdLst/>
              <a:ahLst/>
              <a:cxnLst/>
              <a:rect l="l" t="t" r="r" b="b"/>
              <a:pathLst>
                <a:path w="2539" h="635">
                  <a:moveTo>
                    <a:pt x="0" y="0"/>
                  </a:moveTo>
                  <a:lnTo>
                    <a:pt x="596" y="342"/>
                  </a:lnTo>
                  <a:lnTo>
                    <a:pt x="1333" y="342"/>
                  </a:lnTo>
                  <a:lnTo>
                    <a:pt x="1955" y="0"/>
                  </a:lnTo>
                </a:path>
              </a:pathLst>
            </a:custGeom>
            <a:ln w="3175">
              <a:solidFill>
                <a:srgbClr val="565658"/>
              </a:solidFill>
            </a:ln>
          </p:spPr>
          <p:txBody>
            <a:bodyPr wrap="square" lIns="0" tIns="0" rIns="0" bIns="0" rtlCol="0"/>
            <a:lstStyle/>
            <a:p/>
          </p:txBody>
        </p:sp>
        <p:sp>
          <p:nvSpPr>
            <p:cNvPr id="3367" name="object 3367" descr=""/>
            <p:cNvSpPr/>
            <p:nvPr/>
          </p:nvSpPr>
          <p:spPr>
            <a:xfrm>
              <a:off x="5624473" y="2411227"/>
              <a:ext cx="7620" cy="7620"/>
            </a:xfrm>
            <a:custGeom>
              <a:avLst/>
              <a:gdLst/>
              <a:ahLst/>
              <a:cxnLst/>
              <a:rect l="l" t="t" r="r" b="b"/>
              <a:pathLst>
                <a:path w="7620" h="7619">
                  <a:moveTo>
                    <a:pt x="7378" y="3682"/>
                  </a:moveTo>
                  <a:lnTo>
                    <a:pt x="7378" y="1650"/>
                  </a:lnTo>
                  <a:lnTo>
                    <a:pt x="5727" y="0"/>
                  </a:lnTo>
                  <a:lnTo>
                    <a:pt x="3683" y="0"/>
                  </a:lnTo>
                  <a:lnTo>
                    <a:pt x="1638" y="0"/>
                  </a:lnTo>
                  <a:lnTo>
                    <a:pt x="0" y="1650"/>
                  </a:lnTo>
                  <a:lnTo>
                    <a:pt x="0" y="3682"/>
                  </a:lnTo>
                  <a:lnTo>
                    <a:pt x="0" y="5727"/>
                  </a:lnTo>
                  <a:lnTo>
                    <a:pt x="1638" y="7378"/>
                  </a:lnTo>
                  <a:lnTo>
                    <a:pt x="3683" y="7378"/>
                  </a:lnTo>
                  <a:lnTo>
                    <a:pt x="5727" y="7378"/>
                  </a:lnTo>
                  <a:lnTo>
                    <a:pt x="7378" y="5727"/>
                  </a:lnTo>
                  <a:lnTo>
                    <a:pt x="7378" y="3682"/>
                  </a:lnTo>
                  <a:close/>
                </a:path>
              </a:pathLst>
            </a:custGeom>
            <a:ln w="3175">
              <a:solidFill>
                <a:srgbClr val="565658"/>
              </a:solidFill>
            </a:ln>
          </p:spPr>
          <p:txBody>
            <a:bodyPr wrap="square" lIns="0" tIns="0" rIns="0" bIns="0" rtlCol="0"/>
            <a:lstStyle/>
            <a:p/>
          </p:txBody>
        </p:sp>
        <p:sp>
          <p:nvSpPr>
            <p:cNvPr id="3368" name="object 3368" descr=""/>
            <p:cNvSpPr/>
            <p:nvPr/>
          </p:nvSpPr>
          <p:spPr>
            <a:xfrm>
              <a:off x="5623946" y="2410706"/>
              <a:ext cx="8890" cy="8890"/>
            </a:xfrm>
            <a:custGeom>
              <a:avLst/>
              <a:gdLst/>
              <a:ahLst/>
              <a:cxnLst/>
              <a:rect l="l" t="t" r="r" b="b"/>
              <a:pathLst>
                <a:path w="8889" h="8889">
                  <a:moveTo>
                    <a:pt x="8420" y="4203"/>
                  </a:moveTo>
                  <a:lnTo>
                    <a:pt x="8420" y="1866"/>
                  </a:lnTo>
                  <a:lnTo>
                    <a:pt x="6540" y="0"/>
                  </a:lnTo>
                  <a:lnTo>
                    <a:pt x="4203" y="0"/>
                  </a:lnTo>
                  <a:lnTo>
                    <a:pt x="1879" y="0"/>
                  </a:lnTo>
                  <a:lnTo>
                    <a:pt x="0" y="1866"/>
                  </a:lnTo>
                  <a:lnTo>
                    <a:pt x="0" y="4203"/>
                  </a:lnTo>
                  <a:lnTo>
                    <a:pt x="0" y="6540"/>
                  </a:lnTo>
                  <a:lnTo>
                    <a:pt x="1879" y="8420"/>
                  </a:lnTo>
                  <a:lnTo>
                    <a:pt x="4203" y="8420"/>
                  </a:lnTo>
                  <a:lnTo>
                    <a:pt x="6540" y="8420"/>
                  </a:lnTo>
                  <a:lnTo>
                    <a:pt x="8420" y="6540"/>
                  </a:lnTo>
                  <a:lnTo>
                    <a:pt x="8420" y="4203"/>
                  </a:lnTo>
                  <a:close/>
                </a:path>
              </a:pathLst>
            </a:custGeom>
            <a:ln w="3175">
              <a:solidFill>
                <a:srgbClr val="565658"/>
              </a:solidFill>
            </a:ln>
          </p:spPr>
          <p:txBody>
            <a:bodyPr wrap="square" lIns="0" tIns="0" rIns="0" bIns="0" rtlCol="0"/>
            <a:lstStyle/>
            <a:p/>
          </p:txBody>
        </p:sp>
        <p:sp>
          <p:nvSpPr>
            <p:cNvPr id="3369" name="object 3369" descr=""/>
            <p:cNvSpPr/>
            <p:nvPr/>
          </p:nvSpPr>
          <p:spPr>
            <a:xfrm>
              <a:off x="5690367" y="2477121"/>
              <a:ext cx="8890" cy="8890"/>
            </a:xfrm>
            <a:custGeom>
              <a:avLst/>
              <a:gdLst/>
              <a:ahLst/>
              <a:cxnLst/>
              <a:rect l="l" t="t" r="r" b="b"/>
              <a:pathLst>
                <a:path w="8889" h="8889">
                  <a:moveTo>
                    <a:pt x="8420" y="4203"/>
                  </a:moveTo>
                  <a:lnTo>
                    <a:pt x="8420" y="1879"/>
                  </a:lnTo>
                  <a:lnTo>
                    <a:pt x="6527" y="0"/>
                  </a:lnTo>
                  <a:lnTo>
                    <a:pt x="4203" y="0"/>
                  </a:lnTo>
                  <a:lnTo>
                    <a:pt x="1866" y="0"/>
                  </a:lnTo>
                  <a:lnTo>
                    <a:pt x="0" y="1879"/>
                  </a:lnTo>
                  <a:lnTo>
                    <a:pt x="0" y="4203"/>
                  </a:lnTo>
                  <a:lnTo>
                    <a:pt x="0" y="6540"/>
                  </a:lnTo>
                  <a:lnTo>
                    <a:pt x="1866" y="8420"/>
                  </a:lnTo>
                  <a:lnTo>
                    <a:pt x="4203" y="8420"/>
                  </a:lnTo>
                  <a:lnTo>
                    <a:pt x="6527" y="8420"/>
                  </a:lnTo>
                  <a:lnTo>
                    <a:pt x="8420" y="6540"/>
                  </a:lnTo>
                  <a:lnTo>
                    <a:pt x="8420" y="4203"/>
                  </a:lnTo>
                  <a:close/>
                </a:path>
              </a:pathLst>
            </a:custGeom>
            <a:ln w="3175">
              <a:solidFill>
                <a:srgbClr val="565658"/>
              </a:solidFill>
            </a:ln>
          </p:spPr>
          <p:txBody>
            <a:bodyPr wrap="square" lIns="0" tIns="0" rIns="0" bIns="0" rtlCol="0"/>
            <a:lstStyle/>
            <a:p/>
          </p:txBody>
        </p:sp>
        <p:sp>
          <p:nvSpPr>
            <p:cNvPr id="3370" name="object 3370" descr=""/>
            <p:cNvSpPr/>
            <p:nvPr/>
          </p:nvSpPr>
          <p:spPr>
            <a:xfrm>
              <a:off x="5690367" y="2410706"/>
              <a:ext cx="8890" cy="8890"/>
            </a:xfrm>
            <a:custGeom>
              <a:avLst/>
              <a:gdLst/>
              <a:ahLst/>
              <a:cxnLst/>
              <a:rect l="l" t="t" r="r" b="b"/>
              <a:pathLst>
                <a:path w="8889" h="8889">
                  <a:moveTo>
                    <a:pt x="8420" y="4203"/>
                  </a:moveTo>
                  <a:lnTo>
                    <a:pt x="8420" y="1866"/>
                  </a:lnTo>
                  <a:lnTo>
                    <a:pt x="6527" y="0"/>
                  </a:lnTo>
                  <a:lnTo>
                    <a:pt x="4203" y="0"/>
                  </a:lnTo>
                  <a:lnTo>
                    <a:pt x="1866" y="0"/>
                  </a:lnTo>
                  <a:lnTo>
                    <a:pt x="0" y="1866"/>
                  </a:lnTo>
                  <a:lnTo>
                    <a:pt x="0" y="4203"/>
                  </a:lnTo>
                  <a:lnTo>
                    <a:pt x="0" y="6540"/>
                  </a:lnTo>
                  <a:lnTo>
                    <a:pt x="1866" y="8420"/>
                  </a:lnTo>
                  <a:lnTo>
                    <a:pt x="4203" y="8420"/>
                  </a:lnTo>
                  <a:lnTo>
                    <a:pt x="6527" y="8420"/>
                  </a:lnTo>
                  <a:lnTo>
                    <a:pt x="8420" y="6540"/>
                  </a:lnTo>
                  <a:lnTo>
                    <a:pt x="8420" y="4203"/>
                  </a:lnTo>
                  <a:close/>
                </a:path>
              </a:pathLst>
            </a:custGeom>
            <a:ln w="3175">
              <a:solidFill>
                <a:srgbClr val="565658"/>
              </a:solidFill>
            </a:ln>
          </p:spPr>
          <p:txBody>
            <a:bodyPr wrap="square" lIns="0" tIns="0" rIns="0" bIns="0" rtlCol="0"/>
            <a:lstStyle/>
            <a:p/>
          </p:txBody>
        </p:sp>
        <p:sp>
          <p:nvSpPr>
            <p:cNvPr id="3371" name="object 3371" descr=""/>
            <p:cNvSpPr/>
            <p:nvPr/>
          </p:nvSpPr>
          <p:spPr>
            <a:xfrm>
              <a:off x="5690887" y="2477642"/>
              <a:ext cx="7620" cy="7620"/>
            </a:xfrm>
            <a:custGeom>
              <a:avLst/>
              <a:gdLst/>
              <a:ahLst/>
              <a:cxnLst/>
              <a:rect l="l" t="t" r="r" b="b"/>
              <a:pathLst>
                <a:path w="7620" h="7619">
                  <a:moveTo>
                    <a:pt x="7378" y="3682"/>
                  </a:moveTo>
                  <a:lnTo>
                    <a:pt x="7378" y="1650"/>
                  </a:lnTo>
                  <a:lnTo>
                    <a:pt x="5727" y="0"/>
                  </a:lnTo>
                  <a:lnTo>
                    <a:pt x="3695" y="0"/>
                  </a:lnTo>
                  <a:lnTo>
                    <a:pt x="1638" y="0"/>
                  </a:lnTo>
                  <a:lnTo>
                    <a:pt x="0" y="1650"/>
                  </a:lnTo>
                  <a:lnTo>
                    <a:pt x="0" y="3682"/>
                  </a:lnTo>
                  <a:lnTo>
                    <a:pt x="0" y="5740"/>
                  </a:lnTo>
                  <a:lnTo>
                    <a:pt x="1638" y="7378"/>
                  </a:lnTo>
                  <a:lnTo>
                    <a:pt x="3695" y="7378"/>
                  </a:lnTo>
                  <a:lnTo>
                    <a:pt x="5727" y="7378"/>
                  </a:lnTo>
                  <a:lnTo>
                    <a:pt x="7378" y="5740"/>
                  </a:lnTo>
                  <a:lnTo>
                    <a:pt x="7378" y="3682"/>
                  </a:lnTo>
                  <a:close/>
                </a:path>
              </a:pathLst>
            </a:custGeom>
            <a:ln w="3175">
              <a:solidFill>
                <a:srgbClr val="565658"/>
              </a:solidFill>
            </a:ln>
          </p:spPr>
          <p:txBody>
            <a:bodyPr wrap="square" lIns="0" tIns="0" rIns="0" bIns="0" rtlCol="0"/>
            <a:lstStyle/>
            <a:p/>
          </p:txBody>
        </p:sp>
        <p:sp>
          <p:nvSpPr>
            <p:cNvPr id="3372" name="object 3372" descr=""/>
            <p:cNvSpPr/>
            <p:nvPr/>
          </p:nvSpPr>
          <p:spPr>
            <a:xfrm>
              <a:off x="5690887" y="2411227"/>
              <a:ext cx="7620" cy="7620"/>
            </a:xfrm>
            <a:custGeom>
              <a:avLst/>
              <a:gdLst/>
              <a:ahLst/>
              <a:cxnLst/>
              <a:rect l="l" t="t" r="r" b="b"/>
              <a:pathLst>
                <a:path w="7620" h="7619">
                  <a:moveTo>
                    <a:pt x="7378" y="3682"/>
                  </a:moveTo>
                  <a:lnTo>
                    <a:pt x="7378" y="1650"/>
                  </a:lnTo>
                  <a:lnTo>
                    <a:pt x="5727" y="0"/>
                  </a:lnTo>
                  <a:lnTo>
                    <a:pt x="3695" y="0"/>
                  </a:lnTo>
                  <a:lnTo>
                    <a:pt x="1638" y="0"/>
                  </a:lnTo>
                  <a:lnTo>
                    <a:pt x="0" y="1650"/>
                  </a:lnTo>
                  <a:lnTo>
                    <a:pt x="0" y="3682"/>
                  </a:lnTo>
                  <a:lnTo>
                    <a:pt x="0" y="5727"/>
                  </a:lnTo>
                  <a:lnTo>
                    <a:pt x="1638" y="7378"/>
                  </a:lnTo>
                  <a:lnTo>
                    <a:pt x="3695" y="7378"/>
                  </a:lnTo>
                  <a:lnTo>
                    <a:pt x="5727" y="7378"/>
                  </a:lnTo>
                  <a:lnTo>
                    <a:pt x="7378" y="5727"/>
                  </a:lnTo>
                  <a:lnTo>
                    <a:pt x="7378" y="3682"/>
                  </a:lnTo>
                  <a:close/>
                </a:path>
              </a:pathLst>
            </a:custGeom>
            <a:ln w="3175">
              <a:solidFill>
                <a:srgbClr val="565658"/>
              </a:solidFill>
            </a:ln>
          </p:spPr>
          <p:txBody>
            <a:bodyPr wrap="square" lIns="0" tIns="0" rIns="0" bIns="0" rtlCol="0"/>
            <a:lstStyle/>
            <a:p/>
          </p:txBody>
        </p:sp>
        <p:sp>
          <p:nvSpPr>
            <p:cNvPr id="3373" name="object 3373" descr=""/>
            <p:cNvSpPr/>
            <p:nvPr/>
          </p:nvSpPr>
          <p:spPr>
            <a:xfrm>
              <a:off x="5624473" y="2477642"/>
              <a:ext cx="7620" cy="7620"/>
            </a:xfrm>
            <a:custGeom>
              <a:avLst/>
              <a:gdLst/>
              <a:ahLst/>
              <a:cxnLst/>
              <a:rect l="l" t="t" r="r" b="b"/>
              <a:pathLst>
                <a:path w="7620" h="7619">
                  <a:moveTo>
                    <a:pt x="7378" y="3682"/>
                  </a:moveTo>
                  <a:lnTo>
                    <a:pt x="7378" y="1650"/>
                  </a:lnTo>
                  <a:lnTo>
                    <a:pt x="5727" y="0"/>
                  </a:lnTo>
                  <a:lnTo>
                    <a:pt x="3683" y="0"/>
                  </a:lnTo>
                  <a:lnTo>
                    <a:pt x="1638" y="0"/>
                  </a:lnTo>
                  <a:lnTo>
                    <a:pt x="0" y="1650"/>
                  </a:lnTo>
                  <a:lnTo>
                    <a:pt x="0" y="3682"/>
                  </a:lnTo>
                  <a:lnTo>
                    <a:pt x="0" y="5740"/>
                  </a:lnTo>
                  <a:lnTo>
                    <a:pt x="1638" y="7378"/>
                  </a:lnTo>
                  <a:lnTo>
                    <a:pt x="3683" y="7378"/>
                  </a:lnTo>
                  <a:lnTo>
                    <a:pt x="5727" y="7378"/>
                  </a:lnTo>
                  <a:lnTo>
                    <a:pt x="7378" y="5740"/>
                  </a:lnTo>
                  <a:lnTo>
                    <a:pt x="7378" y="3682"/>
                  </a:lnTo>
                  <a:close/>
                </a:path>
              </a:pathLst>
            </a:custGeom>
            <a:ln w="3175">
              <a:solidFill>
                <a:srgbClr val="565658"/>
              </a:solidFill>
            </a:ln>
          </p:spPr>
          <p:txBody>
            <a:bodyPr wrap="square" lIns="0" tIns="0" rIns="0" bIns="0" rtlCol="0"/>
            <a:lstStyle/>
            <a:p/>
          </p:txBody>
        </p:sp>
        <p:sp>
          <p:nvSpPr>
            <p:cNvPr id="3374" name="object 3374" descr=""/>
            <p:cNvSpPr/>
            <p:nvPr/>
          </p:nvSpPr>
          <p:spPr>
            <a:xfrm>
              <a:off x="5623946" y="2477121"/>
              <a:ext cx="8890" cy="8890"/>
            </a:xfrm>
            <a:custGeom>
              <a:avLst/>
              <a:gdLst/>
              <a:ahLst/>
              <a:cxnLst/>
              <a:rect l="l" t="t" r="r" b="b"/>
              <a:pathLst>
                <a:path w="8889" h="8889">
                  <a:moveTo>
                    <a:pt x="8420" y="4203"/>
                  </a:moveTo>
                  <a:lnTo>
                    <a:pt x="8420" y="1879"/>
                  </a:lnTo>
                  <a:lnTo>
                    <a:pt x="6540" y="0"/>
                  </a:lnTo>
                  <a:lnTo>
                    <a:pt x="4203" y="0"/>
                  </a:lnTo>
                  <a:lnTo>
                    <a:pt x="1879" y="0"/>
                  </a:lnTo>
                  <a:lnTo>
                    <a:pt x="0" y="1879"/>
                  </a:lnTo>
                  <a:lnTo>
                    <a:pt x="0" y="4203"/>
                  </a:lnTo>
                  <a:lnTo>
                    <a:pt x="0" y="6540"/>
                  </a:lnTo>
                  <a:lnTo>
                    <a:pt x="1879" y="8420"/>
                  </a:lnTo>
                  <a:lnTo>
                    <a:pt x="4203" y="8420"/>
                  </a:lnTo>
                  <a:lnTo>
                    <a:pt x="6540" y="8420"/>
                  </a:lnTo>
                  <a:lnTo>
                    <a:pt x="8420" y="6540"/>
                  </a:lnTo>
                  <a:lnTo>
                    <a:pt x="8420" y="4203"/>
                  </a:lnTo>
                  <a:close/>
                </a:path>
              </a:pathLst>
            </a:custGeom>
            <a:ln w="3175">
              <a:solidFill>
                <a:srgbClr val="565658"/>
              </a:solidFill>
            </a:ln>
          </p:spPr>
          <p:txBody>
            <a:bodyPr wrap="square" lIns="0" tIns="0" rIns="0" bIns="0" rtlCol="0"/>
            <a:lstStyle/>
            <a:p/>
          </p:txBody>
        </p:sp>
        <p:sp>
          <p:nvSpPr>
            <p:cNvPr id="3375" name="object 3375" descr=""/>
            <p:cNvSpPr/>
            <p:nvPr/>
          </p:nvSpPr>
          <p:spPr>
            <a:xfrm>
              <a:off x="5692331" y="2414910"/>
              <a:ext cx="1270" cy="2540"/>
            </a:xfrm>
            <a:custGeom>
              <a:avLst/>
              <a:gdLst/>
              <a:ahLst/>
              <a:cxnLst/>
              <a:rect l="l" t="t" r="r" b="b"/>
              <a:pathLst>
                <a:path w="1270" h="2539">
                  <a:moveTo>
                    <a:pt x="0" y="0"/>
                  </a:moveTo>
                  <a:lnTo>
                    <a:pt x="0" y="800"/>
                  </a:lnTo>
                  <a:lnTo>
                    <a:pt x="431" y="1536"/>
                  </a:lnTo>
                  <a:lnTo>
                    <a:pt x="1130" y="1930"/>
                  </a:lnTo>
                </a:path>
              </a:pathLst>
            </a:custGeom>
            <a:ln w="3175">
              <a:solidFill>
                <a:srgbClr val="565658"/>
              </a:solidFill>
            </a:ln>
          </p:spPr>
          <p:txBody>
            <a:bodyPr wrap="square" lIns="0" tIns="0" rIns="0" bIns="0" rtlCol="0"/>
            <a:lstStyle/>
            <a:p/>
          </p:txBody>
        </p:sp>
        <p:sp>
          <p:nvSpPr>
            <p:cNvPr id="3376" name="object 3376" descr=""/>
            <p:cNvSpPr/>
            <p:nvPr/>
          </p:nvSpPr>
          <p:spPr>
            <a:xfrm>
              <a:off x="5695692" y="2412979"/>
              <a:ext cx="1270" cy="2540"/>
            </a:xfrm>
            <a:custGeom>
              <a:avLst/>
              <a:gdLst/>
              <a:ahLst/>
              <a:cxnLst/>
              <a:rect l="l" t="t" r="r" b="b"/>
              <a:pathLst>
                <a:path w="1270" h="2539">
                  <a:moveTo>
                    <a:pt x="1117" y="1930"/>
                  </a:moveTo>
                  <a:lnTo>
                    <a:pt x="1117" y="1143"/>
                  </a:lnTo>
                  <a:lnTo>
                    <a:pt x="711" y="393"/>
                  </a:lnTo>
                  <a:lnTo>
                    <a:pt x="0" y="0"/>
                  </a:lnTo>
                </a:path>
              </a:pathLst>
            </a:custGeom>
            <a:ln w="3175">
              <a:solidFill>
                <a:srgbClr val="565658"/>
              </a:solidFill>
            </a:ln>
          </p:spPr>
          <p:txBody>
            <a:bodyPr wrap="square" lIns="0" tIns="0" rIns="0" bIns="0" rtlCol="0"/>
            <a:lstStyle/>
            <a:p/>
          </p:txBody>
        </p:sp>
        <p:sp>
          <p:nvSpPr>
            <p:cNvPr id="3377" name="object 3377" descr=""/>
            <p:cNvSpPr/>
            <p:nvPr/>
          </p:nvSpPr>
          <p:spPr>
            <a:xfrm>
              <a:off x="5625917" y="2481324"/>
              <a:ext cx="1270" cy="2540"/>
            </a:xfrm>
            <a:custGeom>
              <a:avLst/>
              <a:gdLst/>
              <a:ahLst/>
              <a:cxnLst/>
              <a:rect l="l" t="t" r="r" b="b"/>
              <a:pathLst>
                <a:path w="1270" h="2539">
                  <a:moveTo>
                    <a:pt x="0" y="0"/>
                  </a:moveTo>
                  <a:lnTo>
                    <a:pt x="0" y="800"/>
                  </a:lnTo>
                  <a:lnTo>
                    <a:pt x="419" y="1536"/>
                  </a:lnTo>
                  <a:lnTo>
                    <a:pt x="1117" y="1930"/>
                  </a:lnTo>
                </a:path>
              </a:pathLst>
            </a:custGeom>
            <a:ln w="3175">
              <a:solidFill>
                <a:srgbClr val="565658"/>
              </a:solidFill>
            </a:ln>
          </p:spPr>
          <p:txBody>
            <a:bodyPr wrap="square" lIns="0" tIns="0" rIns="0" bIns="0" rtlCol="0"/>
            <a:lstStyle/>
            <a:p/>
          </p:txBody>
        </p:sp>
        <p:sp>
          <p:nvSpPr>
            <p:cNvPr id="3378" name="object 3378" descr=""/>
            <p:cNvSpPr/>
            <p:nvPr/>
          </p:nvSpPr>
          <p:spPr>
            <a:xfrm>
              <a:off x="5693457" y="2412568"/>
              <a:ext cx="2540" cy="635"/>
            </a:xfrm>
            <a:custGeom>
              <a:avLst/>
              <a:gdLst/>
              <a:ahLst/>
              <a:cxnLst/>
              <a:rect l="l" t="t" r="r" b="b"/>
              <a:pathLst>
                <a:path w="2539" h="635">
                  <a:moveTo>
                    <a:pt x="2247" y="406"/>
                  </a:moveTo>
                  <a:lnTo>
                    <a:pt x="1549" y="0"/>
                  </a:lnTo>
                  <a:lnTo>
                    <a:pt x="685" y="0"/>
                  </a:lnTo>
                  <a:lnTo>
                    <a:pt x="0" y="406"/>
                  </a:lnTo>
                </a:path>
              </a:pathLst>
            </a:custGeom>
            <a:ln w="3175">
              <a:solidFill>
                <a:srgbClr val="565658"/>
              </a:solidFill>
            </a:ln>
          </p:spPr>
          <p:txBody>
            <a:bodyPr wrap="square" lIns="0" tIns="0" rIns="0" bIns="0" rtlCol="0"/>
            <a:lstStyle/>
            <a:p/>
          </p:txBody>
        </p:sp>
        <p:sp>
          <p:nvSpPr>
            <p:cNvPr id="3379" name="object 3379" descr=""/>
            <p:cNvSpPr/>
            <p:nvPr/>
          </p:nvSpPr>
          <p:spPr>
            <a:xfrm>
              <a:off x="5696511" y="2480204"/>
              <a:ext cx="635" cy="2540"/>
            </a:xfrm>
            <a:custGeom>
              <a:avLst/>
              <a:gdLst/>
              <a:ahLst/>
              <a:cxnLst/>
              <a:rect l="l" t="t" r="r" b="b"/>
              <a:pathLst>
                <a:path w="635" h="2539">
                  <a:moveTo>
                    <a:pt x="0" y="2247"/>
                  </a:moveTo>
                  <a:lnTo>
                    <a:pt x="406" y="1536"/>
                  </a:lnTo>
                  <a:lnTo>
                    <a:pt x="406" y="711"/>
                  </a:lnTo>
                  <a:lnTo>
                    <a:pt x="0" y="0"/>
                  </a:lnTo>
                </a:path>
              </a:pathLst>
            </a:custGeom>
            <a:ln w="3175">
              <a:solidFill>
                <a:srgbClr val="565658"/>
              </a:solidFill>
            </a:ln>
          </p:spPr>
          <p:txBody>
            <a:bodyPr wrap="square" lIns="0" tIns="0" rIns="0" bIns="0" rtlCol="0"/>
            <a:lstStyle/>
            <a:p/>
          </p:txBody>
        </p:sp>
        <p:sp>
          <p:nvSpPr>
            <p:cNvPr id="3380" name="object 3380" descr=""/>
            <p:cNvSpPr/>
            <p:nvPr/>
          </p:nvSpPr>
          <p:spPr>
            <a:xfrm>
              <a:off x="5694583" y="2482451"/>
              <a:ext cx="2540" cy="1270"/>
            </a:xfrm>
            <a:custGeom>
              <a:avLst/>
              <a:gdLst/>
              <a:ahLst/>
              <a:cxnLst/>
              <a:rect l="l" t="t" r="r" b="b"/>
              <a:pathLst>
                <a:path w="2539" h="1269">
                  <a:moveTo>
                    <a:pt x="0" y="1117"/>
                  </a:moveTo>
                  <a:lnTo>
                    <a:pt x="787" y="1117"/>
                  </a:lnTo>
                  <a:lnTo>
                    <a:pt x="1549" y="698"/>
                  </a:lnTo>
                  <a:lnTo>
                    <a:pt x="1943" y="0"/>
                  </a:lnTo>
                </a:path>
              </a:pathLst>
            </a:custGeom>
            <a:ln w="3175">
              <a:solidFill>
                <a:srgbClr val="565658"/>
              </a:solidFill>
            </a:ln>
          </p:spPr>
          <p:txBody>
            <a:bodyPr wrap="square" lIns="0" tIns="0" rIns="0" bIns="0" rtlCol="0"/>
            <a:lstStyle/>
            <a:p/>
          </p:txBody>
        </p:sp>
        <p:sp>
          <p:nvSpPr>
            <p:cNvPr id="3381" name="object 3381" descr=""/>
            <p:cNvSpPr/>
            <p:nvPr/>
          </p:nvSpPr>
          <p:spPr>
            <a:xfrm>
              <a:off x="5626213" y="2412664"/>
              <a:ext cx="2540" cy="1270"/>
            </a:xfrm>
            <a:custGeom>
              <a:avLst/>
              <a:gdLst/>
              <a:ahLst/>
              <a:cxnLst/>
              <a:rect l="l" t="t" r="r" b="b"/>
              <a:pathLst>
                <a:path w="2539" h="1269">
                  <a:moveTo>
                    <a:pt x="1943" y="0"/>
                  </a:moveTo>
                  <a:lnTo>
                    <a:pt x="1155" y="0"/>
                  </a:lnTo>
                  <a:lnTo>
                    <a:pt x="393" y="431"/>
                  </a:lnTo>
                  <a:lnTo>
                    <a:pt x="0" y="1130"/>
                  </a:lnTo>
                </a:path>
              </a:pathLst>
            </a:custGeom>
            <a:ln w="3175">
              <a:solidFill>
                <a:srgbClr val="565658"/>
              </a:solidFill>
            </a:ln>
          </p:spPr>
          <p:txBody>
            <a:bodyPr wrap="square" lIns="0" tIns="0" rIns="0" bIns="0" rtlCol="0"/>
            <a:lstStyle/>
            <a:p/>
          </p:txBody>
        </p:sp>
        <p:sp>
          <p:nvSpPr>
            <p:cNvPr id="3382" name="object 3382" descr=""/>
            <p:cNvSpPr/>
            <p:nvPr/>
          </p:nvSpPr>
          <p:spPr>
            <a:xfrm>
              <a:off x="5627027" y="2483271"/>
              <a:ext cx="2540" cy="635"/>
            </a:xfrm>
            <a:custGeom>
              <a:avLst/>
              <a:gdLst/>
              <a:ahLst/>
              <a:cxnLst/>
              <a:rect l="l" t="t" r="r" b="b"/>
              <a:pathLst>
                <a:path w="2539" h="635">
                  <a:moveTo>
                    <a:pt x="0" y="0"/>
                  </a:moveTo>
                  <a:lnTo>
                    <a:pt x="698" y="393"/>
                  </a:lnTo>
                  <a:lnTo>
                    <a:pt x="1562" y="393"/>
                  </a:lnTo>
                  <a:lnTo>
                    <a:pt x="2235" y="0"/>
                  </a:lnTo>
                </a:path>
              </a:pathLst>
            </a:custGeom>
            <a:ln w="3175">
              <a:solidFill>
                <a:srgbClr val="565658"/>
              </a:solidFill>
            </a:ln>
          </p:spPr>
          <p:txBody>
            <a:bodyPr wrap="square" lIns="0" tIns="0" rIns="0" bIns="0" rtlCol="0"/>
            <a:lstStyle/>
            <a:p/>
          </p:txBody>
        </p:sp>
        <p:sp>
          <p:nvSpPr>
            <p:cNvPr id="3383" name="object 3383" descr=""/>
            <p:cNvSpPr/>
            <p:nvPr/>
          </p:nvSpPr>
          <p:spPr>
            <a:xfrm>
              <a:off x="5625809" y="2413794"/>
              <a:ext cx="635" cy="2540"/>
            </a:xfrm>
            <a:custGeom>
              <a:avLst/>
              <a:gdLst/>
              <a:ahLst/>
              <a:cxnLst/>
              <a:rect l="l" t="t" r="r" b="b"/>
              <a:pathLst>
                <a:path w="635" h="2539">
                  <a:moveTo>
                    <a:pt x="406" y="0"/>
                  </a:moveTo>
                  <a:lnTo>
                    <a:pt x="0" y="698"/>
                  </a:lnTo>
                  <a:lnTo>
                    <a:pt x="0" y="1549"/>
                  </a:lnTo>
                  <a:lnTo>
                    <a:pt x="406" y="2247"/>
                  </a:lnTo>
                </a:path>
              </a:pathLst>
            </a:custGeom>
            <a:ln w="3175">
              <a:solidFill>
                <a:srgbClr val="565658"/>
              </a:solidFill>
            </a:ln>
          </p:spPr>
          <p:txBody>
            <a:bodyPr wrap="square" lIns="0" tIns="0" rIns="0" bIns="0" rtlCol="0"/>
            <a:lstStyle/>
            <a:p/>
          </p:txBody>
        </p:sp>
        <p:sp>
          <p:nvSpPr>
            <p:cNvPr id="3384" name="object 3384" descr=""/>
            <p:cNvSpPr/>
            <p:nvPr/>
          </p:nvSpPr>
          <p:spPr>
            <a:xfrm>
              <a:off x="5693460" y="2416857"/>
              <a:ext cx="2540" cy="635"/>
            </a:xfrm>
            <a:custGeom>
              <a:avLst/>
              <a:gdLst/>
              <a:ahLst/>
              <a:cxnLst/>
              <a:rect l="l" t="t" r="r" b="b"/>
              <a:pathLst>
                <a:path w="2539" h="635">
                  <a:moveTo>
                    <a:pt x="0" y="0"/>
                  </a:moveTo>
                  <a:lnTo>
                    <a:pt x="685" y="393"/>
                  </a:lnTo>
                  <a:lnTo>
                    <a:pt x="1549" y="393"/>
                  </a:lnTo>
                  <a:lnTo>
                    <a:pt x="2235" y="0"/>
                  </a:lnTo>
                </a:path>
              </a:pathLst>
            </a:custGeom>
            <a:ln w="3175">
              <a:solidFill>
                <a:srgbClr val="565658"/>
              </a:solidFill>
            </a:ln>
          </p:spPr>
          <p:txBody>
            <a:bodyPr wrap="square" lIns="0" tIns="0" rIns="0" bIns="0" rtlCol="0"/>
            <a:lstStyle/>
            <a:p/>
          </p:txBody>
        </p:sp>
        <p:sp>
          <p:nvSpPr>
            <p:cNvPr id="3385" name="object 3385" descr=""/>
            <p:cNvSpPr/>
            <p:nvPr/>
          </p:nvSpPr>
          <p:spPr>
            <a:xfrm>
              <a:off x="5692635" y="2482452"/>
              <a:ext cx="2540" cy="1270"/>
            </a:xfrm>
            <a:custGeom>
              <a:avLst/>
              <a:gdLst/>
              <a:ahLst/>
              <a:cxnLst/>
              <a:rect l="l" t="t" r="r" b="b"/>
              <a:pathLst>
                <a:path w="2539" h="1269">
                  <a:moveTo>
                    <a:pt x="0" y="0"/>
                  </a:moveTo>
                  <a:lnTo>
                    <a:pt x="393" y="698"/>
                  </a:lnTo>
                  <a:lnTo>
                    <a:pt x="1143" y="1117"/>
                  </a:lnTo>
                  <a:lnTo>
                    <a:pt x="1943" y="1117"/>
                  </a:lnTo>
                </a:path>
              </a:pathLst>
            </a:custGeom>
            <a:ln w="3175">
              <a:solidFill>
                <a:srgbClr val="565658"/>
              </a:solidFill>
            </a:ln>
          </p:spPr>
          <p:txBody>
            <a:bodyPr wrap="square" lIns="0" tIns="0" rIns="0" bIns="0" rtlCol="0"/>
            <a:lstStyle/>
            <a:p/>
          </p:txBody>
        </p:sp>
        <p:sp>
          <p:nvSpPr>
            <p:cNvPr id="3386" name="object 3386" descr=""/>
            <p:cNvSpPr/>
            <p:nvPr/>
          </p:nvSpPr>
          <p:spPr>
            <a:xfrm>
              <a:off x="5692330" y="2412974"/>
              <a:ext cx="1270" cy="2540"/>
            </a:xfrm>
            <a:custGeom>
              <a:avLst/>
              <a:gdLst/>
              <a:ahLst/>
              <a:cxnLst/>
              <a:rect l="l" t="t" r="r" b="b"/>
              <a:pathLst>
                <a:path w="1270" h="2539">
                  <a:moveTo>
                    <a:pt x="1130" y="0"/>
                  </a:moveTo>
                  <a:lnTo>
                    <a:pt x="431" y="393"/>
                  </a:lnTo>
                  <a:lnTo>
                    <a:pt x="0" y="1130"/>
                  </a:lnTo>
                  <a:lnTo>
                    <a:pt x="0" y="1930"/>
                  </a:lnTo>
                </a:path>
              </a:pathLst>
            </a:custGeom>
            <a:ln w="3175">
              <a:solidFill>
                <a:srgbClr val="565658"/>
              </a:solidFill>
            </a:ln>
          </p:spPr>
          <p:txBody>
            <a:bodyPr wrap="square" lIns="0" tIns="0" rIns="0" bIns="0" rtlCol="0"/>
            <a:lstStyle/>
            <a:p/>
          </p:txBody>
        </p:sp>
        <p:sp>
          <p:nvSpPr>
            <p:cNvPr id="3387" name="object 3387" descr=""/>
            <p:cNvSpPr/>
            <p:nvPr/>
          </p:nvSpPr>
          <p:spPr>
            <a:xfrm>
              <a:off x="5692229" y="2480208"/>
              <a:ext cx="635" cy="2540"/>
            </a:xfrm>
            <a:custGeom>
              <a:avLst/>
              <a:gdLst/>
              <a:ahLst/>
              <a:cxnLst/>
              <a:rect l="l" t="t" r="r" b="b"/>
              <a:pathLst>
                <a:path w="635" h="2539">
                  <a:moveTo>
                    <a:pt x="406" y="0"/>
                  </a:moveTo>
                  <a:lnTo>
                    <a:pt x="0" y="711"/>
                  </a:lnTo>
                  <a:lnTo>
                    <a:pt x="0" y="1549"/>
                  </a:lnTo>
                  <a:lnTo>
                    <a:pt x="406" y="2247"/>
                  </a:lnTo>
                </a:path>
              </a:pathLst>
            </a:custGeom>
            <a:ln w="3175">
              <a:solidFill>
                <a:srgbClr val="565658"/>
              </a:solidFill>
            </a:ln>
          </p:spPr>
          <p:txBody>
            <a:bodyPr wrap="square" lIns="0" tIns="0" rIns="0" bIns="0" rtlCol="0"/>
            <a:lstStyle/>
            <a:p/>
          </p:txBody>
        </p:sp>
        <p:sp>
          <p:nvSpPr>
            <p:cNvPr id="3388" name="object 3388" descr=""/>
            <p:cNvSpPr/>
            <p:nvPr/>
          </p:nvSpPr>
          <p:spPr>
            <a:xfrm>
              <a:off x="5625922" y="2479389"/>
              <a:ext cx="1270" cy="2540"/>
            </a:xfrm>
            <a:custGeom>
              <a:avLst/>
              <a:gdLst/>
              <a:ahLst/>
              <a:cxnLst/>
              <a:rect l="l" t="t" r="r" b="b"/>
              <a:pathLst>
                <a:path w="1270" h="2539">
                  <a:moveTo>
                    <a:pt x="1104" y="0"/>
                  </a:moveTo>
                  <a:lnTo>
                    <a:pt x="406" y="393"/>
                  </a:lnTo>
                  <a:lnTo>
                    <a:pt x="0" y="1143"/>
                  </a:lnTo>
                  <a:lnTo>
                    <a:pt x="0" y="1930"/>
                  </a:lnTo>
                </a:path>
              </a:pathLst>
            </a:custGeom>
            <a:ln w="3175">
              <a:solidFill>
                <a:srgbClr val="565658"/>
              </a:solidFill>
            </a:ln>
          </p:spPr>
          <p:txBody>
            <a:bodyPr wrap="square" lIns="0" tIns="0" rIns="0" bIns="0" rtlCol="0"/>
            <a:lstStyle/>
            <a:p/>
          </p:txBody>
        </p:sp>
        <p:sp>
          <p:nvSpPr>
            <p:cNvPr id="3389" name="object 3389" descr=""/>
            <p:cNvSpPr/>
            <p:nvPr/>
          </p:nvSpPr>
          <p:spPr>
            <a:xfrm>
              <a:off x="5695704" y="2414926"/>
              <a:ext cx="1270" cy="2540"/>
            </a:xfrm>
            <a:custGeom>
              <a:avLst/>
              <a:gdLst/>
              <a:ahLst/>
              <a:cxnLst/>
              <a:rect l="l" t="t" r="r" b="b"/>
              <a:pathLst>
                <a:path w="1270" h="2539">
                  <a:moveTo>
                    <a:pt x="0" y="1930"/>
                  </a:moveTo>
                  <a:lnTo>
                    <a:pt x="698" y="1536"/>
                  </a:lnTo>
                  <a:lnTo>
                    <a:pt x="1117" y="800"/>
                  </a:lnTo>
                  <a:lnTo>
                    <a:pt x="1117" y="0"/>
                  </a:lnTo>
                </a:path>
              </a:pathLst>
            </a:custGeom>
            <a:ln w="3175">
              <a:solidFill>
                <a:srgbClr val="565658"/>
              </a:solidFill>
            </a:ln>
          </p:spPr>
          <p:txBody>
            <a:bodyPr wrap="square" lIns="0" tIns="0" rIns="0" bIns="0" rtlCol="0"/>
            <a:lstStyle/>
            <a:p/>
          </p:txBody>
        </p:sp>
        <p:sp>
          <p:nvSpPr>
            <p:cNvPr id="3390" name="object 3390" descr=""/>
            <p:cNvSpPr/>
            <p:nvPr/>
          </p:nvSpPr>
          <p:spPr>
            <a:xfrm>
              <a:off x="5629271" y="2479394"/>
              <a:ext cx="1270" cy="2540"/>
            </a:xfrm>
            <a:custGeom>
              <a:avLst/>
              <a:gdLst/>
              <a:ahLst/>
              <a:cxnLst/>
              <a:rect l="l" t="t" r="r" b="b"/>
              <a:pathLst>
                <a:path w="1270" h="2539">
                  <a:moveTo>
                    <a:pt x="1130" y="1930"/>
                  </a:moveTo>
                  <a:lnTo>
                    <a:pt x="1130" y="1143"/>
                  </a:lnTo>
                  <a:lnTo>
                    <a:pt x="711" y="393"/>
                  </a:lnTo>
                  <a:lnTo>
                    <a:pt x="0" y="0"/>
                  </a:lnTo>
                </a:path>
              </a:pathLst>
            </a:custGeom>
            <a:ln w="3175">
              <a:solidFill>
                <a:srgbClr val="565658"/>
              </a:solidFill>
            </a:ln>
          </p:spPr>
          <p:txBody>
            <a:bodyPr wrap="square" lIns="0" tIns="0" rIns="0" bIns="0" rtlCol="0"/>
            <a:lstStyle/>
            <a:p/>
          </p:txBody>
        </p:sp>
        <p:sp>
          <p:nvSpPr>
            <p:cNvPr id="3391" name="object 3391" descr=""/>
            <p:cNvSpPr/>
            <p:nvPr/>
          </p:nvSpPr>
          <p:spPr>
            <a:xfrm>
              <a:off x="5627030" y="2478983"/>
              <a:ext cx="2540" cy="635"/>
            </a:xfrm>
            <a:custGeom>
              <a:avLst/>
              <a:gdLst/>
              <a:ahLst/>
              <a:cxnLst/>
              <a:rect l="l" t="t" r="r" b="b"/>
              <a:pathLst>
                <a:path w="2539" h="635">
                  <a:moveTo>
                    <a:pt x="2247" y="406"/>
                  </a:moveTo>
                  <a:lnTo>
                    <a:pt x="1549" y="0"/>
                  </a:lnTo>
                  <a:lnTo>
                    <a:pt x="685" y="0"/>
                  </a:lnTo>
                  <a:lnTo>
                    <a:pt x="0" y="406"/>
                  </a:lnTo>
                </a:path>
              </a:pathLst>
            </a:custGeom>
            <a:ln w="3175">
              <a:solidFill>
                <a:srgbClr val="565658"/>
              </a:solidFill>
            </a:ln>
          </p:spPr>
          <p:txBody>
            <a:bodyPr wrap="square" lIns="0" tIns="0" rIns="0" bIns="0" rtlCol="0"/>
            <a:lstStyle/>
            <a:p/>
          </p:txBody>
        </p:sp>
        <p:sp>
          <p:nvSpPr>
            <p:cNvPr id="3392" name="object 3392" descr=""/>
            <p:cNvSpPr/>
            <p:nvPr/>
          </p:nvSpPr>
          <p:spPr>
            <a:xfrm>
              <a:off x="5626215" y="2416038"/>
              <a:ext cx="2540" cy="1270"/>
            </a:xfrm>
            <a:custGeom>
              <a:avLst/>
              <a:gdLst/>
              <a:ahLst/>
              <a:cxnLst/>
              <a:rect l="l" t="t" r="r" b="b"/>
              <a:pathLst>
                <a:path w="2539" h="1269">
                  <a:moveTo>
                    <a:pt x="0" y="0"/>
                  </a:moveTo>
                  <a:lnTo>
                    <a:pt x="393" y="711"/>
                  </a:lnTo>
                  <a:lnTo>
                    <a:pt x="1143" y="1117"/>
                  </a:lnTo>
                  <a:lnTo>
                    <a:pt x="1943" y="1117"/>
                  </a:lnTo>
                </a:path>
              </a:pathLst>
            </a:custGeom>
            <a:ln w="3175">
              <a:solidFill>
                <a:srgbClr val="565658"/>
              </a:solidFill>
            </a:ln>
          </p:spPr>
          <p:txBody>
            <a:bodyPr wrap="square" lIns="0" tIns="0" rIns="0" bIns="0" rtlCol="0"/>
            <a:lstStyle/>
            <a:p/>
          </p:txBody>
        </p:sp>
        <p:sp>
          <p:nvSpPr>
            <p:cNvPr id="3393" name="object 3393" descr=""/>
            <p:cNvSpPr/>
            <p:nvPr/>
          </p:nvSpPr>
          <p:spPr>
            <a:xfrm>
              <a:off x="5628147" y="2412663"/>
              <a:ext cx="2540" cy="1270"/>
            </a:xfrm>
            <a:custGeom>
              <a:avLst/>
              <a:gdLst/>
              <a:ahLst/>
              <a:cxnLst/>
              <a:rect l="l" t="t" r="r" b="b"/>
              <a:pathLst>
                <a:path w="2539" h="1269">
                  <a:moveTo>
                    <a:pt x="1955" y="1130"/>
                  </a:moveTo>
                  <a:lnTo>
                    <a:pt x="1562" y="419"/>
                  </a:lnTo>
                  <a:lnTo>
                    <a:pt x="800" y="0"/>
                  </a:lnTo>
                  <a:lnTo>
                    <a:pt x="0" y="0"/>
                  </a:lnTo>
                </a:path>
              </a:pathLst>
            </a:custGeom>
            <a:ln w="3175">
              <a:solidFill>
                <a:srgbClr val="565658"/>
              </a:solidFill>
            </a:ln>
          </p:spPr>
          <p:txBody>
            <a:bodyPr wrap="square" lIns="0" tIns="0" rIns="0" bIns="0" rtlCol="0"/>
            <a:lstStyle/>
            <a:p/>
          </p:txBody>
        </p:sp>
        <p:sp>
          <p:nvSpPr>
            <p:cNvPr id="3394" name="object 3394" descr=""/>
            <p:cNvSpPr/>
            <p:nvPr/>
          </p:nvSpPr>
          <p:spPr>
            <a:xfrm>
              <a:off x="5629278" y="2481341"/>
              <a:ext cx="1270" cy="2540"/>
            </a:xfrm>
            <a:custGeom>
              <a:avLst/>
              <a:gdLst/>
              <a:ahLst/>
              <a:cxnLst/>
              <a:rect l="l" t="t" r="r" b="b"/>
              <a:pathLst>
                <a:path w="1270" h="2539">
                  <a:moveTo>
                    <a:pt x="0" y="1930"/>
                  </a:moveTo>
                  <a:lnTo>
                    <a:pt x="685" y="1536"/>
                  </a:lnTo>
                  <a:lnTo>
                    <a:pt x="1117" y="787"/>
                  </a:lnTo>
                  <a:lnTo>
                    <a:pt x="1117" y="0"/>
                  </a:lnTo>
                </a:path>
              </a:pathLst>
            </a:custGeom>
            <a:ln w="3175">
              <a:solidFill>
                <a:srgbClr val="565658"/>
              </a:solidFill>
            </a:ln>
          </p:spPr>
          <p:txBody>
            <a:bodyPr wrap="square" lIns="0" tIns="0" rIns="0" bIns="0" rtlCol="0"/>
            <a:lstStyle/>
            <a:p/>
          </p:txBody>
        </p:sp>
        <p:sp>
          <p:nvSpPr>
            <p:cNvPr id="3395" name="object 3395" descr=""/>
            <p:cNvSpPr/>
            <p:nvPr/>
          </p:nvSpPr>
          <p:spPr>
            <a:xfrm>
              <a:off x="5694568" y="2479091"/>
              <a:ext cx="2540" cy="1270"/>
            </a:xfrm>
            <a:custGeom>
              <a:avLst/>
              <a:gdLst/>
              <a:ahLst/>
              <a:cxnLst/>
              <a:rect l="l" t="t" r="r" b="b"/>
              <a:pathLst>
                <a:path w="2539" h="1269">
                  <a:moveTo>
                    <a:pt x="1943" y="1117"/>
                  </a:moveTo>
                  <a:lnTo>
                    <a:pt x="1549" y="419"/>
                  </a:lnTo>
                  <a:lnTo>
                    <a:pt x="800" y="0"/>
                  </a:lnTo>
                  <a:lnTo>
                    <a:pt x="0" y="0"/>
                  </a:lnTo>
                </a:path>
              </a:pathLst>
            </a:custGeom>
            <a:ln w="3175">
              <a:solidFill>
                <a:srgbClr val="565658"/>
              </a:solidFill>
            </a:ln>
          </p:spPr>
          <p:txBody>
            <a:bodyPr wrap="square" lIns="0" tIns="0" rIns="0" bIns="0" rtlCol="0"/>
            <a:lstStyle/>
            <a:p/>
          </p:txBody>
        </p:sp>
        <p:sp>
          <p:nvSpPr>
            <p:cNvPr id="3396" name="object 3396" descr=""/>
            <p:cNvSpPr/>
            <p:nvPr/>
          </p:nvSpPr>
          <p:spPr>
            <a:xfrm>
              <a:off x="5628156" y="2416036"/>
              <a:ext cx="2540" cy="1270"/>
            </a:xfrm>
            <a:custGeom>
              <a:avLst/>
              <a:gdLst/>
              <a:ahLst/>
              <a:cxnLst/>
              <a:rect l="l" t="t" r="r" b="b"/>
              <a:pathLst>
                <a:path w="2539" h="1269">
                  <a:moveTo>
                    <a:pt x="0" y="1117"/>
                  </a:moveTo>
                  <a:lnTo>
                    <a:pt x="800" y="1117"/>
                  </a:lnTo>
                  <a:lnTo>
                    <a:pt x="1549" y="698"/>
                  </a:lnTo>
                  <a:lnTo>
                    <a:pt x="1943" y="0"/>
                  </a:lnTo>
                </a:path>
              </a:pathLst>
            </a:custGeom>
            <a:ln w="3175">
              <a:solidFill>
                <a:srgbClr val="565658"/>
              </a:solidFill>
            </a:ln>
          </p:spPr>
          <p:txBody>
            <a:bodyPr wrap="square" lIns="0" tIns="0" rIns="0" bIns="0" rtlCol="0"/>
            <a:lstStyle/>
            <a:p/>
          </p:txBody>
        </p:sp>
        <p:sp>
          <p:nvSpPr>
            <p:cNvPr id="3397" name="object 3397" descr=""/>
            <p:cNvSpPr/>
            <p:nvPr/>
          </p:nvSpPr>
          <p:spPr>
            <a:xfrm>
              <a:off x="5692627" y="2479079"/>
              <a:ext cx="2540" cy="1270"/>
            </a:xfrm>
            <a:custGeom>
              <a:avLst/>
              <a:gdLst/>
              <a:ahLst/>
              <a:cxnLst/>
              <a:rect l="l" t="t" r="r" b="b"/>
              <a:pathLst>
                <a:path w="2539" h="1269">
                  <a:moveTo>
                    <a:pt x="1955" y="0"/>
                  </a:moveTo>
                  <a:lnTo>
                    <a:pt x="1155" y="0"/>
                  </a:lnTo>
                  <a:lnTo>
                    <a:pt x="393" y="444"/>
                  </a:lnTo>
                  <a:lnTo>
                    <a:pt x="0" y="1130"/>
                  </a:lnTo>
                </a:path>
              </a:pathLst>
            </a:custGeom>
            <a:ln w="3175">
              <a:solidFill>
                <a:srgbClr val="565658"/>
              </a:solidFill>
            </a:ln>
          </p:spPr>
          <p:txBody>
            <a:bodyPr wrap="square" lIns="0" tIns="0" rIns="0" bIns="0" rtlCol="0"/>
            <a:lstStyle/>
            <a:p/>
          </p:txBody>
        </p:sp>
        <p:sp>
          <p:nvSpPr>
            <p:cNvPr id="3398" name="object 3398" descr=""/>
            <p:cNvSpPr/>
            <p:nvPr/>
          </p:nvSpPr>
          <p:spPr>
            <a:xfrm>
              <a:off x="5630103" y="2413777"/>
              <a:ext cx="635" cy="2540"/>
            </a:xfrm>
            <a:custGeom>
              <a:avLst/>
              <a:gdLst/>
              <a:ahLst/>
              <a:cxnLst/>
              <a:rect l="l" t="t" r="r" b="b"/>
              <a:pathLst>
                <a:path w="635" h="2539">
                  <a:moveTo>
                    <a:pt x="0" y="2260"/>
                  </a:moveTo>
                  <a:lnTo>
                    <a:pt x="406" y="1562"/>
                  </a:lnTo>
                  <a:lnTo>
                    <a:pt x="406" y="711"/>
                  </a:lnTo>
                  <a:lnTo>
                    <a:pt x="0" y="0"/>
                  </a:lnTo>
                </a:path>
              </a:pathLst>
            </a:custGeom>
            <a:ln w="3175">
              <a:solidFill>
                <a:srgbClr val="565658"/>
              </a:solidFill>
            </a:ln>
          </p:spPr>
          <p:txBody>
            <a:bodyPr wrap="square" lIns="0" tIns="0" rIns="0" bIns="0" rtlCol="0"/>
            <a:lstStyle/>
            <a:p/>
          </p:txBody>
        </p:sp>
        <p:sp>
          <p:nvSpPr>
            <p:cNvPr id="3399" name="object 3399" descr=""/>
            <p:cNvSpPr/>
            <p:nvPr/>
          </p:nvSpPr>
          <p:spPr>
            <a:xfrm>
              <a:off x="6191176" y="2525835"/>
              <a:ext cx="1905" cy="1270"/>
            </a:xfrm>
            <a:custGeom>
              <a:avLst/>
              <a:gdLst/>
              <a:ahLst/>
              <a:cxnLst/>
              <a:rect l="l" t="t" r="r" b="b"/>
              <a:pathLst>
                <a:path w="1904" h="1269">
                  <a:moveTo>
                    <a:pt x="1460" y="25"/>
                  </a:moveTo>
                  <a:lnTo>
                    <a:pt x="876" y="0"/>
                  </a:lnTo>
                  <a:lnTo>
                    <a:pt x="317" y="279"/>
                  </a:lnTo>
                  <a:lnTo>
                    <a:pt x="0" y="761"/>
                  </a:lnTo>
                </a:path>
              </a:pathLst>
            </a:custGeom>
            <a:ln w="3175">
              <a:solidFill>
                <a:srgbClr val="565658"/>
              </a:solidFill>
            </a:ln>
          </p:spPr>
          <p:txBody>
            <a:bodyPr wrap="square" lIns="0" tIns="0" rIns="0" bIns="0" rtlCol="0"/>
            <a:lstStyle/>
            <a:p/>
          </p:txBody>
        </p:sp>
        <p:sp>
          <p:nvSpPr>
            <p:cNvPr id="3400" name="object 3400" descr=""/>
            <p:cNvSpPr/>
            <p:nvPr/>
          </p:nvSpPr>
          <p:spPr>
            <a:xfrm>
              <a:off x="6191092" y="2528205"/>
              <a:ext cx="1905" cy="1270"/>
            </a:xfrm>
            <a:custGeom>
              <a:avLst/>
              <a:gdLst/>
              <a:ahLst/>
              <a:cxnLst/>
              <a:rect l="l" t="t" r="r" b="b"/>
              <a:pathLst>
                <a:path w="1904" h="1269">
                  <a:moveTo>
                    <a:pt x="0" y="0"/>
                  </a:moveTo>
                  <a:lnTo>
                    <a:pt x="266" y="520"/>
                  </a:lnTo>
                  <a:lnTo>
                    <a:pt x="787" y="850"/>
                  </a:lnTo>
                  <a:lnTo>
                    <a:pt x="1346" y="889"/>
                  </a:lnTo>
                </a:path>
              </a:pathLst>
            </a:custGeom>
            <a:ln w="3175">
              <a:solidFill>
                <a:srgbClr val="565658"/>
              </a:solidFill>
            </a:ln>
          </p:spPr>
          <p:txBody>
            <a:bodyPr wrap="square" lIns="0" tIns="0" rIns="0" bIns="0" rtlCol="0"/>
            <a:lstStyle/>
            <a:p/>
          </p:txBody>
        </p:sp>
        <p:sp>
          <p:nvSpPr>
            <p:cNvPr id="3401" name="object 3401" descr=""/>
            <p:cNvSpPr/>
            <p:nvPr/>
          </p:nvSpPr>
          <p:spPr>
            <a:xfrm>
              <a:off x="6192641" y="2525852"/>
              <a:ext cx="1905" cy="1270"/>
            </a:xfrm>
            <a:custGeom>
              <a:avLst/>
              <a:gdLst/>
              <a:ahLst/>
              <a:cxnLst/>
              <a:rect l="l" t="t" r="r" b="b"/>
              <a:pathLst>
                <a:path w="1904" h="1269">
                  <a:moveTo>
                    <a:pt x="1346" y="889"/>
                  </a:moveTo>
                  <a:lnTo>
                    <a:pt x="1079" y="368"/>
                  </a:lnTo>
                  <a:lnTo>
                    <a:pt x="558" y="38"/>
                  </a:lnTo>
                  <a:lnTo>
                    <a:pt x="0" y="0"/>
                  </a:lnTo>
                </a:path>
              </a:pathLst>
            </a:custGeom>
            <a:ln w="3175">
              <a:solidFill>
                <a:srgbClr val="565658"/>
              </a:solidFill>
            </a:ln>
          </p:spPr>
          <p:txBody>
            <a:bodyPr wrap="square" lIns="0" tIns="0" rIns="0" bIns="0" rtlCol="0"/>
            <a:lstStyle/>
            <a:p/>
          </p:txBody>
        </p:sp>
        <p:sp>
          <p:nvSpPr>
            <p:cNvPr id="3402" name="object 3402" descr=""/>
            <p:cNvSpPr/>
            <p:nvPr/>
          </p:nvSpPr>
          <p:spPr>
            <a:xfrm>
              <a:off x="6190823" y="2526592"/>
              <a:ext cx="635" cy="1905"/>
            </a:xfrm>
            <a:custGeom>
              <a:avLst/>
              <a:gdLst/>
              <a:ahLst/>
              <a:cxnLst/>
              <a:rect l="l" t="t" r="r" b="b"/>
              <a:pathLst>
                <a:path w="635" h="1905">
                  <a:moveTo>
                    <a:pt x="355" y="0"/>
                  </a:moveTo>
                  <a:lnTo>
                    <a:pt x="38" y="482"/>
                  </a:lnTo>
                  <a:lnTo>
                    <a:pt x="0" y="1104"/>
                  </a:lnTo>
                  <a:lnTo>
                    <a:pt x="266" y="1625"/>
                  </a:lnTo>
                </a:path>
              </a:pathLst>
            </a:custGeom>
            <a:ln w="3175">
              <a:solidFill>
                <a:srgbClr val="565658"/>
              </a:solidFill>
            </a:ln>
          </p:spPr>
          <p:txBody>
            <a:bodyPr wrap="square" lIns="0" tIns="0" rIns="0" bIns="0" rtlCol="0"/>
            <a:lstStyle/>
            <a:p/>
          </p:txBody>
        </p:sp>
        <p:sp>
          <p:nvSpPr>
            <p:cNvPr id="3403" name="object 3403" descr=""/>
            <p:cNvSpPr/>
            <p:nvPr/>
          </p:nvSpPr>
          <p:spPr>
            <a:xfrm>
              <a:off x="6192443" y="2528349"/>
              <a:ext cx="1905" cy="1270"/>
            </a:xfrm>
            <a:custGeom>
              <a:avLst/>
              <a:gdLst/>
              <a:ahLst/>
              <a:cxnLst/>
              <a:rect l="l" t="t" r="r" b="b"/>
              <a:pathLst>
                <a:path w="1904" h="1269">
                  <a:moveTo>
                    <a:pt x="0" y="736"/>
                  </a:moveTo>
                  <a:lnTo>
                    <a:pt x="584" y="774"/>
                  </a:lnTo>
                  <a:lnTo>
                    <a:pt x="1143" y="495"/>
                  </a:lnTo>
                  <a:lnTo>
                    <a:pt x="1447" y="0"/>
                  </a:lnTo>
                </a:path>
              </a:pathLst>
            </a:custGeom>
            <a:ln w="3175">
              <a:solidFill>
                <a:srgbClr val="565658"/>
              </a:solidFill>
            </a:ln>
          </p:spPr>
          <p:txBody>
            <a:bodyPr wrap="square" lIns="0" tIns="0" rIns="0" bIns="0" rtlCol="0"/>
            <a:lstStyle/>
            <a:p/>
          </p:txBody>
        </p:sp>
        <p:sp>
          <p:nvSpPr>
            <p:cNvPr id="3404" name="object 3404" descr=""/>
            <p:cNvSpPr/>
            <p:nvPr/>
          </p:nvSpPr>
          <p:spPr>
            <a:xfrm>
              <a:off x="6193901" y="2526741"/>
              <a:ext cx="635" cy="1905"/>
            </a:xfrm>
            <a:custGeom>
              <a:avLst/>
              <a:gdLst/>
              <a:ahLst/>
              <a:cxnLst/>
              <a:rect l="l" t="t" r="r" b="b"/>
              <a:pathLst>
                <a:path w="635" h="1905">
                  <a:moveTo>
                    <a:pt x="0" y="1612"/>
                  </a:moveTo>
                  <a:lnTo>
                    <a:pt x="304" y="1130"/>
                  </a:lnTo>
                  <a:lnTo>
                    <a:pt x="342" y="507"/>
                  </a:lnTo>
                  <a:lnTo>
                    <a:pt x="88" y="0"/>
                  </a:lnTo>
                </a:path>
              </a:pathLst>
            </a:custGeom>
            <a:ln w="3175">
              <a:solidFill>
                <a:srgbClr val="565658"/>
              </a:solidFill>
            </a:ln>
          </p:spPr>
          <p:txBody>
            <a:bodyPr wrap="square" lIns="0" tIns="0" rIns="0" bIns="0" rtlCol="0"/>
            <a:lstStyle/>
            <a:p/>
          </p:txBody>
        </p:sp>
        <p:sp>
          <p:nvSpPr>
            <p:cNvPr id="3405" name="object 3405" descr=""/>
            <p:cNvSpPr/>
            <p:nvPr/>
          </p:nvSpPr>
          <p:spPr>
            <a:xfrm>
              <a:off x="6187996" y="2522939"/>
              <a:ext cx="9525" cy="9525"/>
            </a:xfrm>
            <a:custGeom>
              <a:avLst/>
              <a:gdLst/>
              <a:ahLst/>
              <a:cxnLst/>
              <a:rect l="l" t="t" r="r" b="b"/>
              <a:pathLst>
                <a:path w="9525" h="9525">
                  <a:moveTo>
                    <a:pt x="9067" y="4533"/>
                  </a:moveTo>
                  <a:lnTo>
                    <a:pt x="9067" y="2044"/>
                  </a:lnTo>
                  <a:lnTo>
                    <a:pt x="7035" y="0"/>
                  </a:lnTo>
                  <a:lnTo>
                    <a:pt x="4546" y="0"/>
                  </a:lnTo>
                  <a:lnTo>
                    <a:pt x="2044" y="0"/>
                  </a:lnTo>
                  <a:lnTo>
                    <a:pt x="0" y="2044"/>
                  </a:lnTo>
                  <a:lnTo>
                    <a:pt x="0" y="4533"/>
                  </a:lnTo>
                  <a:lnTo>
                    <a:pt x="0" y="7035"/>
                  </a:lnTo>
                  <a:lnTo>
                    <a:pt x="2044" y="9055"/>
                  </a:lnTo>
                  <a:lnTo>
                    <a:pt x="4546" y="9055"/>
                  </a:lnTo>
                  <a:lnTo>
                    <a:pt x="7035" y="9055"/>
                  </a:lnTo>
                  <a:lnTo>
                    <a:pt x="9067" y="7035"/>
                  </a:lnTo>
                  <a:lnTo>
                    <a:pt x="9067" y="4533"/>
                  </a:lnTo>
                  <a:close/>
                </a:path>
              </a:pathLst>
            </a:custGeom>
            <a:ln w="3175">
              <a:solidFill>
                <a:srgbClr val="565658"/>
              </a:solidFill>
            </a:ln>
          </p:spPr>
          <p:txBody>
            <a:bodyPr wrap="square" lIns="0" tIns="0" rIns="0" bIns="0" rtlCol="0"/>
            <a:lstStyle/>
            <a:p/>
          </p:txBody>
        </p:sp>
        <p:sp>
          <p:nvSpPr>
            <p:cNvPr id="3406" name="object 3406" descr=""/>
            <p:cNvSpPr/>
            <p:nvPr/>
          </p:nvSpPr>
          <p:spPr>
            <a:xfrm>
              <a:off x="6188321" y="2523256"/>
              <a:ext cx="8890" cy="8890"/>
            </a:xfrm>
            <a:custGeom>
              <a:avLst/>
              <a:gdLst/>
              <a:ahLst/>
              <a:cxnLst/>
              <a:rect l="l" t="t" r="r" b="b"/>
              <a:pathLst>
                <a:path w="8889" h="8889">
                  <a:moveTo>
                    <a:pt x="8432" y="4216"/>
                  </a:moveTo>
                  <a:lnTo>
                    <a:pt x="8432" y="1879"/>
                  </a:lnTo>
                  <a:lnTo>
                    <a:pt x="6540" y="0"/>
                  </a:lnTo>
                  <a:lnTo>
                    <a:pt x="4203" y="0"/>
                  </a:lnTo>
                  <a:lnTo>
                    <a:pt x="1879" y="0"/>
                  </a:lnTo>
                  <a:lnTo>
                    <a:pt x="0" y="1879"/>
                  </a:lnTo>
                  <a:lnTo>
                    <a:pt x="0" y="4216"/>
                  </a:lnTo>
                  <a:lnTo>
                    <a:pt x="0" y="6540"/>
                  </a:lnTo>
                  <a:lnTo>
                    <a:pt x="1879" y="8432"/>
                  </a:lnTo>
                  <a:lnTo>
                    <a:pt x="4203" y="8432"/>
                  </a:lnTo>
                  <a:lnTo>
                    <a:pt x="6540" y="8432"/>
                  </a:lnTo>
                  <a:lnTo>
                    <a:pt x="8432" y="6540"/>
                  </a:lnTo>
                  <a:lnTo>
                    <a:pt x="8432" y="4216"/>
                  </a:lnTo>
                  <a:close/>
                </a:path>
              </a:pathLst>
            </a:custGeom>
            <a:ln w="3175">
              <a:solidFill>
                <a:srgbClr val="565658"/>
              </a:solidFill>
            </a:ln>
          </p:spPr>
          <p:txBody>
            <a:bodyPr wrap="square" lIns="0" tIns="0" rIns="0" bIns="0" rtlCol="0"/>
            <a:lstStyle/>
            <a:p/>
          </p:txBody>
        </p:sp>
        <p:sp>
          <p:nvSpPr>
            <p:cNvPr id="3407" name="object 3407" descr=""/>
            <p:cNvSpPr/>
            <p:nvPr/>
          </p:nvSpPr>
          <p:spPr>
            <a:xfrm>
              <a:off x="6193558" y="2525908"/>
              <a:ext cx="1270" cy="1905"/>
            </a:xfrm>
            <a:custGeom>
              <a:avLst/>
              <a:gdLst/>
              <a:ahLst/>
              <a:cxnLst/>
              <a:rect l="l" t="t" r="r" b="b"/>
              <a:pathLst>
                <a:path w="1270" h="1905">
                  <a:moveTo>
                    <a:pt x="850" y="1676"/>
                  </a:moveTo>
                  <a:lnTo>
                    <a:pt x="889" y="990"/>
                  </a:lnTo>
                  <a:lnTo>
                    <a:pt x="558" y="355"/>
                  </a:lnTo>
                  <a:lnTo>
                    <a:pt x="0" y="0"/>
                  </a:lnTo>
                </a:path>
              </a:pathLst>
            </a:custGeom>
            <a:ln w="3175">
              <a:solidFill>
                <a:srgbClr val="565658"/>
              </a:solidFill>
            </a:ln>
          </p:spPr>
          <p:txBody>
            <a:bodyPr wrap="square" lIns="0" tIns="0" rIns="0" bIns="0" rtlCol="0"/>
            <a:lstStyle/>
            <a:p/>
          </p:txBody>
        </p:sp>
        <p:sp>
          <p:nvSpPr>
            <p:cNvPr id="3408" name="object 3408" descr=""/>
            <p:cNvSpPr/>
            <p:nvPr/>
          </p:nvSpPr>
          <p:spPr>
            <a:xfrm>
              <a:off x="6190626" y="2527373"/>
              <a:ext cx="1270" cy="1905"/>
            </a:xfrm>
            <a:custGeom>
              <a:avLst/>
              <a:gdLst/>
              <a:ahLst/>
              <a:cxnLst/>
              <a:rect l="l" t="t" r="r" b="b"/>
              <a:pathLst>
                <a:path w="1270" h="1905">
                  <a:moveTo>
                    <a:pt x="50" y="0"/>
                  </a:moveTo>
                  <a:lnTo>
                    <a:pt x="0" y="673"/>
                  </a:lnTo>
                  <a:lnTo>
                    <a:pt x="330" y="1320"/>
                  </a:lnTo>
                  <a:lnTo>
                    <a:pt x="889" y="1663"/>
                  </a:lnTo>
                </a:path>
              </a:pathLst>
            </a:custGeom>
            <a:ln w="3175">
              <a:solidFill>
                <a:srgbClr val="565658"/>
              </a:solidFill>
            </a:ln>
          </p:spPr>
          <p:txBody>
            <a:bodyPr wrap="square" lIns="0" tIns="0" rIns="0" bIns="0" rtlCol="0"/>
            <a:lstStyle/>
            <a:p/>
          </p:txBody>
        </p:sp>
        <p:sp>
          <p:nvSpPr>
            <p:cNvPr id="3409" name="object 3409" descr=""/>
            <p:cNvSpPr/>
            <p:nvPr/>
          </p:nvSpPr>
          <p:spPr>
            <a:xfrm>
              <a:off x="6191520" y="2529036"/>
              <a:ext cx="1905" cy="635"/>
            </a:xfrm>
            <a:custGeom>
              <a:avLst/>
              <a:gdLst/>
              <a:ahLst/>
              <a:cxnLst/>
              <a:rect l="l" t="t" r="r" b="b"/>
              <a:pathLst>
                <a:path w="1904" h="635">
                  <a:moveTo>
                    <a:pt x="0" y="0"/>
                  </a:moveTo>
                  <a:lnTo>
                    <a:pt x="558" y="355"/>
                  </a:lnTo>
                  <a:lnTo>
                    <a:pt x="1270" y="406"/>
                  </a:lnTo>
                  <a:lnTo>
                    <a:pt x="1854" y="101"/>
                  </a:lnTo>
                </a:path>
              </a:pathLst>
            </a:custGeom>
            <a:ln w="3175">
              <a:solidFill>
                <a:srgbClr val="565658"/>
              </a:solidFill>
            </a:ln>
          </p:spPr>
          <p:txBody>
            <a:bodyPr wrap="square" lIns="0" tIns="0" rIns="0" bIns="0" rtlCol="0"/>
            <a:lstStyle/>
            <a:p/>
          </p:txBody>
        </p:sp>
        <p:sp>
          <p:nvSpPr>
            <p:cNvPr id="3410" name="object 3410" descr=""/>
            <p:cNvSpPr/>
            <p:nvPr/>
          </p:nvSpPr>
          <p:spPr>
            <a:xfrm>
              <a:off x="6191699" y="2525504"/>
              <a:ext cx="1905" cy="635"/>
            </a:xfrm>
            <a:custGeom>
              <a:avLst/>
              <a:gdLst/>
              <a:ahLst/>
              <a:cxnLst/>
              <a:rect l="l" t="t" r="r" b="b"/>
              <a:pathLst>
                <a:path w="1904" h="635">
                  <a:moveTo>
                    <a:pt x="1866" y="406"/>
                  </a:moveTo>
                  <a:lnTo>
                    <a:pt x="1308" y="38"/>
                  </a:lnTo>
                  <a:lnTo>
                    <a:pt x="584" y="0"/>
                  </a:lnTo>
                  <a:lnTo>
                    <a:pt x="0" y="304"/>
                  </a:lnTo>
                </a:path>
              </a:pathLst>
            </a:custGeom>
            <a:ln w="3175">
              <a:solidFill>
                <a:srgbClr val="565658"/>
              </a:solidFill>
            </a:ln>
          </p:spPr>
          <p:txBody>
            <a:bodyPr wrap="square" lIns="0" tIns="0" rIns="0" bIns="0" rtlCol="0"/>
            <a:lstStyle/>
            <a:p/>
          </p:txBody>
        </p:sp>
        <p:sp>
          <p:nvSpPr>
            <p:cNvPr id="3411" name="object 3411" descr=""/>
            <p:cNvSpPr/>
            <p:nvPr/>
          </p:nvSpPr>
          <p:spPr>
            <a:xfrm>
              <a:off x="6190664" y="2525811"/>
              <a:ext cx="1270" cy="1905"/>
            </a:xfrm>
            <a:custGeom>
              <a:avLst/>
              <a:gdLst/>
              <a:ahLst/>
              <a:cxnLst/>
              <a:rect l="l" t="t" r="r" b="b"/>
              <a:pathLst>
                <a:path w="1270" h="1905">
                  <a:moveTo>
                    <a:pt x="1028" y="0"/>
                  </a:moveTo>
                  <a:lnTo>
                    <a:pt x="444" y="292"/>
                  </a:lnTo>
                  <a:lnTo>
                    <a:pt x="38" y="889"/>
                  </a:lnTo>
                  <a:lnTo>
                    <a:pt x="0" y="1562"/>
                  </a:lnTo>
                </a:path>
              </a:pathLst>
            </a:custGeom>
            <a:ln w="3175">
              <a:solidFill>
                <a:srgbClr val="565658"/>
              </a:solidFill>
            </a:ln>
          </p:spPr>
          <p:txBody>
            <a:bodyPr wrap="square" lIns="0" tIns="0" rIns="0" bIns="0" rtlCol="0"/>
            <a:lstStyle/>
            <a:p/>
          </p:txBody>
        </p:sp>
        <p:sp>
          <p:nvSpPr>
            <p:cNvPr id="3412" name="object 3412" descr=""/>
            <p:cNvSpPr/>
            <p:nvPr/>
          </p:nvSpPr>
          <p:spPr>
            <a:xfrm>
              <a:off x="6193381" y="2527586"/>
              <a:ext cx="1270" cy="1905"/>
            </a:xfrm>
            <a:custGeom>
              <a:avLst/>
              <a:gdLst/>
              <a:ahLst/>
              <a:cxnLst/>
              <a:rect l="l" t="t" r="r" b="b"/>
              <a:pathLst>
                <a:path w="1270" h="1905">
                  <a:moveTo>
                    <a:pt x="0" y="1562"/>
                  </a:moveTo>
                  <a:lnTo>
                    <a:pt x="596" y="1270"/>
                  </a:lnTo>
                  <a:lnTo>
                    <a:pt x="990" y="647"/>
                  </a:lnTo>
                  <a:lnTo>
                    <a:pt x="1028" y="0"/>
                  </a:lnTo>
                </a:path>
              </a:pathLst>
            </a:custGeom>
            <a:ln w="3175">
              <a:solidFill>
                <a:srgbClr val="565658"/>
              </a:solidFill>
            </a:ln>
          </p:spPr>
          <p:txBody>
            <a:bodyPr wrap="square" lIns="0" tIns="0" rIns="0" bIns="0" rtlCol="0"/>
            <a:lstStyle/>
            <a:p/>
          </p:txBody>
        </p:sp>
        <p:sp>
          <p:nvSpPr>
            <p:cNvPr id="3413" name="object 3413" descr=""/>
            <p:cNvSpPr/>
            <p:nvPr/>
          </p:nvSpPr>
          <p:spPr>
            <a:xfrm>
              <a:off x="5507847" y="2576693"/>
              <a:ext cx="1905" cy="1905"/>
            </a:xfrm>
            <a:custGeom>
              <a:avLst/>
              <a:gdLst/>
              <a:ahLst/>
              <a:cxnLst/>
              <a:rect l="l" t="t" r="r" b="b"/>
              <a:pathLst>
                <a:path w="1904" h="1905">
                  <a:moveTo>
                    <a:pt x="1295" y="1308"/>
                  </a:moveTo>
                  <a:lnTo>
                    <a:pt x="1295" y="596"/>
                  </a:lnTo>
                  <a:lnTo>
                    <a:pt x="723" y="0"/>
                  </a:lnTo>
                  <a:lnTo>
                    <a:pt x="0" y="0"/>
                  </a:lnTo>
                </a:path>
              </a:pathLst>
            </a:custGeom>
            <a:ln w="3175">
              <a:solidFill>
                <a:srgbClr val="565658"/>
              </a:solidFill>
            </a:ln>
          </p:spPr>
          <p:txBody>
            <a:bodyPr wrap="square" lIns="0" tIns="0" rIns="0" bIns="0" rtlCol="0"/>
            <a:lstStyle/>
            <a:p/>
          </p:txBody>
        </p:sp>
        <p:sp>
          <p:nvSpPr>
            <p:cNvPr id="3414" name="object 3414" descr=""/>
            <p:cNvSpPr/>
            <p:nvPr/>
          </p:nvSpPr>
          <p:spPr>
            <a:xfrm>
              <a:off x="5529557" y="2545915"/>
              <a:ext cx="635" cy="1270"/>
            </a:xfrm>
            <a:custGeom>
              <a:avLst/>
              <a:gdLst/>
              <a:ahLst/>
              <a:cxnLst/>
              <a:rect l="l" t="t" r="r" b="b"/>
              <a:pathLst>
                <a:path w="635" h="1269">
                  <a:moveTo>
                    <a:pt x="0" y="0"/>
                  </a:moveTo>
                  <a:lnTo>
                    <a:pt x="0" y="342"/>
                  </a:lnTo>
                  <a:lnTo>
                    <a:pt x="190" y="673"/>
                  </a:lnTo>
                  <a:lnTo>
                    <a:pt x="482" y="838"/>
                  </a:lnTo>
                </a:path>
              </a:pathLst>
            </a:custGeom>
            <a:ln w="3175">
              <a:solidFill>
                <a:srgbClr val="565658"/>
              </a:solidFill>
            </a:ln>
          </p:spPr>
          <p:txBody>
            <a:bodyPr wrap="square" lIns="0" tIns="0" rIns="0" bIns="0" rtlCol="0"/>
            <a:lstStyle/>
            <a:p/>
          </p:txBody>
        </p:sp>
        <p:sp>
          <p:nvSpPr>
            <p:cNvPr id="3415" name="object 3415" descr=""/>
            <p:cNvSpPr/>
            <p:nvPr/>
          </p:nvSpPr>
          <p:spPr>
            <a:xfrm>
              <a:off x="5530041" y="2546759"/>
              <a:ext cx="1270" cy="635"/>
            </a:xfrm>
            <a:custGeom>
              <a:avLst/>
              <a:gdLst/>
              <a:ahLst/>
              <a:cxnLst/>
              <a:rect l="l" t="t" r="r" b="b"/>
              <a:pathLst>
                <a:path w="1270" h="635">
                  <a:moveTo>
                    <a:pt x="0" y="0"/>
                  </a:moveTo>
                  <a:lnTo>
                    <a:pt x="304" y="190"/>
                  </a:lnTo>
                  <a:lnTo>
                    <a:pt x="685" y="190"/>
                  </a:lnTo>
                  <a:lnTo>
                    <a:pt x="977" y="0"/>
                  </a:lnTo>
                </a:path>
              </a:pathLst>
            </a:custGeom>
            <a:ln w="3175">
              <a:solidFill>
                <a:srgbClr val="565658"/>
              </a:solidFill>
            </a:ln>
          </p:spPr>
          <p:txBody>
            <a:bodyPr wrap="square" lIns="0" tIns="0" rIns="0" bIns="0" rtlCol="0"/>
            <a:lstStyle/>
            <a:p/>
          </p:txBody>
        </p:sp>
        <p:sp>
          <p:nvSpPr>
            <p:cNvPr id="3416" name="object 3416" descr=""/>
            <p:cNvSpPr/>
            <p:nvPr/>
          </p:nvSpPr>
          <p:spPr>
            <a:xfrm>
              <a:off x="5531016" y="2545077"/>
              <a:ext cx="635" cy="1270"/>
            </a:xfrm>
            <a:custGeom>
              <a:avLst/>
              <a:gdLst/>
              <a:ahLst/>
              <a:cxnLst/>
              <a:rect l="l" t="t" r="r" b="b"/>
              <a:pathLst>
                <a:path w="635" h="1269">
                  <a:moveTo>
                    <a:pt x="482" y="838"/>
                  </a:moveTo>
                  <a:lnTo>
                    <a:pt x="482" y="495"/>
                  </a:lnTo>
                  <a:lnTo>
                    <a:pt x="292" y="165"/>
                  </a:lnTo>
                  <a:lnTo>
                    <a:pt x="0" y="0"/>
                  </a:lnTo>
                </a:path>
              </a:pathLst>
            </a:custGeom>
            <a:ln w="3175">
              <a:solidFill>
                <a:srgbClr val="565658"/>
              </a:solidFill>
            </a:ln>
          </p:spPr>
          <p:txBody>
            <a:bodyPr wrap="square" lIns="0" tIns="0" rIns="0" bIns="0" rtlCol="0"/>
            <a:lstStyle/>
            <a:p/>
          </p:txBody>
        </p:sp>
        <p:sp>
          <p:nvSpPr>
            <p:cNvPr id="3417" name="object 3417" descr=""/>
            <p:cNvSpPr/>
            <p:nvPr/>
          </p:nvSpPr>
          <p:spPr>
            <a:xfrm>
              <a:off x="5529558" y="2545072"/>
              <a:ext cx="635" cy="1270"/>
            </a:xfrm>
            <a:custGeom>
              <a:avLst/>
              <a:gdLst/>
              <a:ahLst/>
              <a:cxnLst/>
              <a:rect l="l" t="t" r="r" b="b"/>
              <a:pathLst>
                <a:path w="635" h="1269">
                  <a:moveTo>
                    <a:pt x="482" y="0"/>
                  </a:moveTo>
                  <a:lnTo>
                    <a:pt x="203" y="190"/>
                  </a:lnTo>
                  <a:lnTo>
                    <a:pt x="0" y="495"/>
                  </a:lnTo>
                  <a:lnTo>
                    <a:pt x="0" y="838"/>
                  </a:lnTo>
                </a:path>
              </a:pathLst>
            </a:custGeom>
            <a:ln w="3175">
              <a:solidFill>
                <a:srgbClr val="565658"/>
              </a:solidFill>
            </a:ln>
          </p:spPr>
          <p:txBody>
            <a:bodyPr wrap="square" lIns="0" tIns="0" rIns="0" bIns="0" rtlCol="0"/>
            <a:lstStyle/>
            <a:p/>
          </p:txBody>
        </p:sp>
        <p:sp>
          <p:nvSpPr>
            <p:cNvPr id="3418" name="object 3418" descr=""/>
            <p:cNvSpPr/>
            <p:nvPr/>
          </p:nvSpPr>
          <p:spPr>
            <a:xfrm>
              <a:off x="5531015" y="2545921"/>
              <a:ext cx="635" cy="1270"/>
            </a:xfrm>
            <a:custGeom>
              <a:avLst/>
              <a:gdLst/>
              <a:ahLst/>
              <a:cxnLst/>
              <a:rect l="l" t="t" r="r" b="b"/>
              <a:pathLst>
                <a:path w="635" h="1269">
                  <a:moveTo>
                    <a:pt x="0" y="838"/>
                  </a:moveTo>
                  <a:lnTo>
                    <a:pt x="292" y="660"/>
                  </a:lnTo>
                  <a:lnTo>
                    <a:pt x="495" y="342"/>
                  </a:lnTo>
                  <a:lnTo>
                    <a:pt x="495" y="0"/>
                  </a:lnTo>
                </a:path>
              </a:pathLst>
            </a:custGeom>
            <a:ln w="3175">
              <a:solidFill>
                <a:srgbClr val="565658"/>
              </a:solidFill>
            </a:ln>
          </p:spPr>
          <p:txBody>
            <a:bodyPr wrap="square" lIns="0" tIns="0" rIns="0" bIns="0" rtlCol="0"/>
            <a:lstStyle/>
            <a:p/>
          </p:txBody>
        </p:sp>
        <p:sp>
          <p:nvSpPr>
            <p:cNvPr id="3419" name="object 3419" descr=""/>
            <p:cNvSpPr/>
            <p:nvPr/>
          </p:nvSpPr>
          <p:spPr>
            <a:xfrm>
              <a:off x="5530049" y="2544894"/>
              <a:ext cx="1270" cy="635"/>
            </a:xfrm>
            <a:custGeom>
              <a:avLst/>
              <a:gdLst/>
              <a:ahLst/>
              <a:cxnLst/>
              <a:rect l="l" t="t" r="r" b="b"/>
              <a:pathLst>
                <a:path w="1270" h="635">
                  <a:moveTo>
                    <a:pt x="965" y="177"/>
                  </a:moveTo>
                  <a:lnTo>
                    <a:pt x="685" y="0"/>
                  </a:lnTo>
                  <a:lnTo>
                    <a:pt x="292" y="0"/>
                  </a:lnTo>
                  <a:lnTo>
                    <a:pt x="0" y="177"/>
                  </a:lnTo>
                </a:path>
              </a:pathLst>
            </a:custGeom>
            <a:ln w="3175">
              <a:solidFill>
                <a:srgbClr val="565658"/>
              </a:solidFill>
            </a:ln>
          </p:spPr>
          <p:txBody>
            <a:bodyPr wrap="square" lIns="0" tIns="0" rIns="0" bIns="0" rtlCol="0"/>
            <a:lstStyle/>
            <a:p/>
          </p:txBody>
        </p:sp>
        <p:sp>
          <p:nvSpPr>
            <p:cNvPr id="3420" name="object 3420" descr=""/>
            <p:cNvSpPr/>
            <p:nvPr/>
          </p:nvSpPr>
          <p:spPr>
            <a:xfrm>
              <a:off x="5528273" y="2543642"/>
              <a:ext cx="5080" cy="5080"/>
            </a:xfrm>
            <a:custGeom>
              <a:avLst/>
              <a:gdLst/>
              <a:ahLst/>
              <a:cxnLst/>
              <a:rect l="l" t="t" r="r" b="b"/>
              <a:pathLst>
                <a:path w="5079" h="5080">
                  <a:moveTo>
                    <a:pt x="4533" y="2273"/>
                  </a:moveTo>
                  <a:lnTo>
                    <a:pt x="4533" y="1015"/>
                  </a:lnTo>
                  <a:lnTo>
                    <a:pt x="3505" y="0"/>
                  </a:lnTo>
                  <a:lnTo>
                    <a:pt x="2260" y="0"/>
                  </a:lnTo>
                  <a:lnTo>
                    <a:pt x="1016" y="0"/>
                  </a:lnTo>
                  <a:lnTo>
                    <a:pt x="0" y="1015"/>
                  </a:lnTo>
                  <a:lnTo>
                    <a:pt x="0" y="2273"/>
                  </a:lnTo>
                  <a:lnTo>
                    <a:pt x="0" y="3530"/>
                  </a:lnTo>
                  <a:lnTo>
                    <a:pt x="1016" y="4546"/>
                  </a:lnTo>
                  <a:lnTo>
                    <a:pt x="2260" y="4546"/>
                  </a:lnTo>
                  <a:lnTo>
                    <a:pt x="3505" y="4546"/>
                  </a:lnTo>
                  <a:lnTo>
                    <a:pt x="4533" y="3530"/>
                  </a:lnTo>
                  <a:lnTo>
                    <a:pt x="4533" y="2273"/>
                  </a:lnTo>
                  <a:close/>
                </a:path>
              </a:pathLst>
            </a:custGeom>
            <a:ln w="3175">
              <a:solidFill>
                <a:srgbClr val="565658"/>
              </a:solidFill>
            </a:ln>
          </p:spPr>
          <p:txBody>
            <a:bodyPr wrap="square" lIns="0" tIns="0" rIns="0" bIns="0" rtlCol="0"/>
            <a:lstStyle/>
            <a:p/>
          </p:txBody>
        </p:sp>
        <p:sp>
          <p:nvSpPr>
            <p:cNvPr id="3421" name="object 3421" descr=""/>
            <p:cNvSpPr/>
            <p:nvPr/>
          </p:nvSpPr>
          <p:spPr>
            <a:xfrm>
              <a:off x="5528533" y="2543922"/>
              <a:ext cx="4445" cy="4445"/>
            </a:xfrm>
            <a:custGeom>
              <a:avLst/>
              <a:gdLst/>
              <a:ahLst/>
              <a:cxnLst/>
              <a:rect l="l" t="t" r="r" b="b"/>
              <a:pathLst>
                <a:path w="4445" h="4444">
                  <a:moveTo>
                    <a:pt x="4000" y="1993"/>
                  </a:moveTo>
                  <a:lnTo>
                    <a:pt x="4000" y="876"/>
                  </a:lnTo>
                  <a:lnTo>
                    <a:pt x="3098" y="0"/>
                  </a:lnTo>
                  <a:lnTo>
                    <a:pt x="1993" y="0"/>
                  </a:lnTo>
                  <a:lnTo>
                    <a:pt x="888" y="0"/>
                  </a:lnTo>
                  <a:lnTo>
                    <a:pt x="0" y="876"/>
                  </a:lnTo>
                  <a:lnTo>
                    <a:pt x="0" y="1993"/>
                  </a:lnTo>
                  <a:lnTo>
                    <a:pt x="0" y="3098"/>
                  </a:lnTo>
                  <a:lnTo>
                    <a:pt x="888" y="4000"/>
                  </a:lnTo>
                  <a:lnTo>
                    <a:pt x="1993" y="4000"/>
                  </a:lnTo>
                  <a:lnTo>
                    <a:pt x="3098" y="4000"/>
                  </a:lnTo>
                  <a:lnTo>
                    <a:pt x="4000" y="3098"/>
                  </a:lnTo>
                  <a:lnTo>
                    <a:pt x="4000" y="1993"/>
                  </a:lnTo>
                  <a:close/>
                </a:path>
              </a:pathLst>
            </a:custGeom>
            <a:ln w="3175">
              <a:solidFill>
                <a:srgbClr val="565658"/>
              </a:solidFill>
            </a:ln>
          </p:spPr>
          <p:txBody>
            <a:bodyPr wrap="square" lIns="0" tIns="0" rIns="0" bIns="0" rtlCol="0"/>
            <a:lstStyle/>
            <a:p/>
          </p:txBody>
        </p:sp>
        <p:sp>
          <p:nvSpPr>
            <p:cNvPr id="3422" name="object 3422" descr=""/>
            <p:cNvSpPr/>
            <p:nvPr/>
          </p:nvSpPr>
          <p:spPr>
            <a:xfrm>
              <a:off x="5530533" y="2544799"/>
              <a:ext cx="1270" cy="635"/>
            </a:xfrm>
            <a:custGeom>
              <a:avLst/>
              <a:gdLst/>
              <a:ahLst/>
              <a:cxnLst/>
              <a:rect l="l" t="t" r="r" b="b"/>
              <a:pathLst>
                <a:path w="1270" h="635">
                  <a:moveTo>
                    <a:pt x="965" y="558"/>
                  </a:moveTo>
                  <a:lnTo>
                    <a:pt x="762" y="215"/>
                  </a:lnTo>
                  <a:lnTo>
                    <a:pt x="406" y="0"/>
                  </a:lnTo>
                  <a:lnTo>
                    <a:pt x="0" y="0"/>
                  </a:lnTo>
                </a:path>
              </a:pathLst>
            </a:custGeom>
            <a:ln w="3175">
              <a:solidFill>
                <a:srgbClr val="565658"/>
              </a:solidFill>
            </a:ln>
          </p:spPr>
          <p:txBody>
            <a:bodyPr wrap="square" lIns="0" tIns="0" rIns="0" bIns="0" rtlCol="0"/>
            <a:lstStyle/>
            <a:p/>
          </p:txBody>
        </p:sp>
        <p:sp>
          <p:nvSpPr>
            <p:cNvPr id="3423" name="object 3423" descr=""/>
            <p:cNvSpPr/>
            <p:nvPr/>
          </p:nvSpPr>
          <p:spPr>
            <a:xfrm>
              <a:off x="5531499" y="2545355"/>
              <a:ext cx="635" cy="1270"/>
            </a:xfrm>
            <a:custGeom>
              <a:avLst/>
              <a:gdLst/>
              <a:ahLst/>
              <a:cxnLst/>
              <a:rect l="l" t="t" r="r" b="b"/>
              <a:pathLst>
                <a:path w="635" h="1269">
                  <a:moveTo>
                    <a:pt x="0" y="1117"/>
                  </a:moveTo>
                  <a:lnTo>
                    <a:pt x="203" y="774"/>
                  </a:lnTo>
                  <a:lnTo>
                    <a:pt x="203" y="355"/>
                  </a:lnTo>
                  <a:lnTo>
                    <a:pt x="0" y="0"/>
                  </a:lnTo>
                </a:path>
              </a:pathLst>
            </a:custGeom>
            <a:ln w="3175">
              <a:solidFill>
                <a:srgbClr val="565658"/>
              </a:solidFill>
            </a:ln>
          </p:spPr>
          <p:txBody>
            <a:bodyPr wrap="square" lIns="0" tIns="0" rIns="0" bIns="0" rtlCol="0"/>
            <a:lstStyle/>
            <a:p/>
          </p:txBody>
        </p:sp>
        <p:sp>
          <p:nvSpPr>
            <p:cNvPr id="3424" name="object 3424" descr=""/>
            <p:cNvSpPr/>
            <p:nvPr/>
          </p:nvSpPr>
          <p:spPr>
            <a:xfrm>
              <a:off x="5529566" y="2544799"/>
              <a:ext cx="1270" cy="635"/>
            </a:xfrm>
            <a:custGeom>
              <a:avLst/>
              <a:gdLst/>
              <a:ahLst/>
              <a:cxnLst/>
              <a:rect l="l" t="t" r="r" b="b"/>
              <a:pathLst>
                <a:path w="1270" h="635">
                  <a:moveTo>
                    <a:pt x="965" y="0"/>
                  </a:moveTo>
                  <a:lnTo>
                    <a:pt x="558" y="0"/>
                  </a:lnTo>
                  <a:lnTo>
                    <a:pt x="203" y="215"/>
                  </a:lnTo>
                  <a:lnTo>
                    <a:pt x="0" y="558"/>
                  </a:lnTo>
                </a:path>
              </a:pathLst>
            </a:custGeom>
            <a:ln w="3175">
              <a:solidFill>
                <a:srgbClr val="565658"/>
              </a:solidFill>
            </a:ln>
          </p:spPr>
          <p:txBody>
            <a:bodyPr wrap="square" lIns="0" tIns="0" rIns="0" bIns="0" rtlCol="0"/>
            <a:lstStyle/>
            <a:p/>
          </p:txBody>
        </p:sp>
        <p:sp>
          <p:nvSpPr>
            <p:cNvPr id="3425" name="object 3425" descr=""/>
            <p:cNvSpPr/>
            <p:nvPr/>
          </p:nvSpPr>
          <p:spPr>
            <a:xfrm>
              <a:off x="5529354" y="2545358"/>
              <a:ext cx="635" cy="1270"/>
            </a:xfrm>
            <a:custGeom>
              <a:avLst/>
              <a:gdLst/>
              <a:ahLst/>
              <a:cxnLst/>
              <a:rect l="l" t="t" r="r" b="b"/>
              <a:pathLst>
                <a:path w="635" h="1269">
                  <a:moveTo>
                    <a:pt x="203" y="0"/>
                  </a:moveTo>
                  <a:lnTo>
                    <a:pt x="0" y="342"/>
                  </a:lnTo>
                  <a:lnTo>
                    <a:pt x="0" y="774"/>
                  </a:lnTo>
                  <a:lnTo>
                    <a:pt x="203" y="1117"/>
                  </a:lnTo>
                </a:path>
              </a:pathLst>
            </a:custGeom>
            <a:ln w="3175">
              <a:solidFill>
                <a:srgbClr val="565658"/>
              </a:solidFill>
            </a:ln>
          </p:spPr>
          <p:txBody>
            <a:bodyPr wrap="square" lIns="0" tIns="0" rIns="0" bIns="0" rtlCol="0"/>
            <a:lstStyle/>
            <a:p/>
          </p:txBody>
        </p:sp>
        <p:sp>
          <p:nvSpPr>
            <p:cNvPr id="3426" name="object 3426" descr=""/>
            <p:cNvSpPr/>
            <p:nvPr/>
          </p:nvSpPr>
          <p:spPr>
            <a:xfrm>
              <a:off x="5530531" y="2546473"/>
              <a:ext cx="1270" cy="635"/>
            </a:xfrm>
            <a:custGeom>
              <a:avLst/>
              <a:gdLst/>
              <a:ahLst/>
              <a:cxnLst/>
              <a:rect l="l" t="t" r="r" b="b"/>
              <a:pathLst>
                <a:path w="1270" h="635">
                  <a:moveTo>
                    <a:pt x="0" y="571"/>
                  </a:moveTo>
                  <a:lnTo>
                    <a:pt x="393" y="571"/>
                  </a:lnTo>
                  <a:lnTo>
                    <a:pt x="774" y="342"/>
                  </a:lnTo>
                  <a:lnTo>
                    <a:pt x="977" y="0"/>
                  </a:lnTo>
                </a:path>
              </a:pathLst>
            </a:custGeom>
            <a:ln w="3175">
              <a:solidFill>
                <a:srgbClr val="565658"/>
              </a:solidFill>
            </a:ln>
          </p:spPr>
          <p:txBody>
            <a:bodyPr wrap="square" lIns="0" tIns="0" rIns="0" bIns="0" rtlCol="0"/>
            <a:lstStyle/>
            <a:p/>
          </p:txBody>
        </p:sp>
        <p:sp>
          <p:nvSpPr>
            <p:cNvPr id="3427" name="object 3427" descr=""/>
            <p:cNvSpPr/>
            <p:nvPr/>
          </p:nvSpPr>
          <p:spPr>
            <a:xfrm>
              <a:off x="5529557" y="2546473"/>
              <a:ext cx="1270" cy="635"/>
            </a:xfrm>
            <a:custGeom>
              <a:avLst/>
              <a:gdLst/>
              <a:ahLst/>
              <a:cxnLst/>
              <a:rect l="l" t="t" r="r" b="b"/>
              <a:pathLst>
                <a:path w="1270" h="635">
                  <a:moveTo>
                    <a:pt x="0" y="0"/>
                  </a:moveTo>
                  <a:lnTo>
                    <a:pt x="203" y="355"/>
                  </a:lnTo>
                  <a:lnTo>
                    <a:pt x="558" y="558"/>
                  </a:lnTo>
                  <a:lnTo>
                    <a:pt x="977" y="558"/>
                  </a:lnTo>
                </a:path>
              </a:pathLst>
            </a:custGeom>
            <a:ln w="3175">
              <a:solidFill>
                <a:srgbClr val="565658"/>
              </a:solidFill>
            </a:ln>
          </p:spPr>
          <p:txBody>
            <a:bodyPr wrap="square" lIns="0" tIns="0" rIns="0" bIns="0" rtlCol="0"/>
            <a:lstStyle/>
            <a:p/>
          </p:txBody>
        </p:sp>
        <p:sp>
          <p:nvSpPr>
            <p:cNvPr id="3428" name="object 3428" descr=""/>
            <p:cNvSpPr/>
            <p:nvPr/>
          </p:nvSpPr>
          <p:spPr>
            <a:xfrm>
              <a:off x="5541211" y="2497151"/>
              <a:ext cx="5715" cy="5715"/>
            </a:xfrm>
            <a:custGeom>
              <a:avLst/>
              <a:gdLst/>
              <a:ahLst/>
              <a:cxnLst/>
              <a:rect l="l" t="t" r="r" b="b"/>
              <a:pathLst>
                <a:path w="5714" h="5714">
                  <a:moveTo>
                    <a:pt x="5181" y="2590"/>
                  </a:moveTo>
                  <a:lnTo>
                    <a:pt x="5181" y="1168"/>
                  </a:lnTo>
                  <a:lnTo>
                    <a:pt x="4000" y="0"/>
                  </a:lnTo>
                  <a:lnTo>
                    <a:pt x="2578" y="0"/>
                  </a:lnTo>
                  <a:lnTo>
                    <a:pt x="1155" y="0"/>
                  </a:lnTo>
                  <a:lnTo>
                    <a:pt x="0" y="1168"/>
                  </a:lnTo>
                  <a:lnTo>
                    <a:pt x="0" y="2590"/>
                  </a:lnTo>
                  <a:lnTo>
                    <a:pt x="0" y="4025"/>
                  </a:lnTo>
                  <a:lnTo>
                    <a:pt x="1155" y="5181"/>
                  </a:lnTo>
                  <a:lnTo>
                    <a:pt x="2578" y="5181"/>
                  </a:lnTo>
                  <a:lnTo>
                    <a:pt x="4000" y="5181"/>
                  </a:lnTo>
                  <a:lnTo>
                    <a:pt x="5181" y="4025"/>
                  </a:lnTo>
                  <a:lnTo>
                    <a:pt x="5181" y="2590"/>
                  </a:lnTo>
                  <a:close/>
                </a:path>
              </a:pathLst>
            </a:custGeom>
            <a:ln w="3175">
              <a:solidFill>
                <a:srgbClr val="565658"/>
              </a:solidFill>
            </a:ln>
          </p:spPr>
          <p:txBody>
            <a:bodyPr wrap="square" lIns="0" tIns="0" rIns="0" bIns="0" rtlCol="0"/>
            <a:lstStyle/>
            <a:p/>
          </p:txBody>
        </p:sp>
        <p:sp>
          <p:nvSpPr>
            <p:cNvPr id="3429" name="object 3429" descr=""/>
            <p:cNvSpPr/>
            <p:nvPr/>
          </p:nvSpPr>
          <p:spPr>
            <a:xfrm>
              <a:off x="5540938" y="2496885"/>
              <a:ext cx="5715" cy="5715"/>
            </a:xfrm>
            <a:custGeom>
              <a:avLst/>
              <a:gdLst/>
              <a:ahLst/>
              <a:cxnLst/>
              <a:rect l="l" t="t" r="r" b="b"/>
              <a:pathLst>
                <a:path w="5714" h="5714">
                  <a:moveTo>
                    <a:pt x="5702" y="2857"/>
                  </a:moveTo>
                  <a:lnTo>
                    <a:pt x="5702" y="1282"/>
                  </a:lnTo>
                  <a:lnTo>
                    <a:pt x="4419" y="0"/>
                  </a:lnTo>
                  <a:lnTo>
                    <a:pt x="2857" y="0"/>
                  </a:lnTo>
                  <a:lnTo>
                    <a:pt x="1282" y="0"/>
                  </a:lnTo>
                  <a:lnTo>
                    <a:pt x="0" y="1282"/>
                  </a:lnTo>
                  <a:lnTo>
                    <a:pt x="0" y="2857"/>
                  </a:lnTo>
                  <a:lnTo>
                    <a:pt x="0" y="4432"/>
                  </a:lnTo>
                  <a:lnTo>
                    <a:pt x="1282" y="5715"/>
                  </a:lnTo>
                  <a:lnTo>
                    <a:pt x="2857" y="5715"/>
                  </a:lnTo>
                  <a:lnTo>
                    <a:pt x="4419" y="5715"/>
                  </a:lnTo>
                  <a:lnTo>
                    <a:pt x="5702" y="4432"/>
                  </a:lnTo>
                  <a:lnTo>
                    <a:pt x="5702" y="2857"/>
                  </a:lnTo>
                  <a:close/>
                </a:path>
              </a:pathLst>
            </a:custGeom>
            <a:ln w="3175">
              <a:solidFill>
                <a:srgbClr val="565658"/>
              </a:solidFill>
            </a:ln>
          </p:spPr>
          <p:txBody>
            <a:bodyPr wrap="square" lIns="0" tIns="0" rIns="0" bIns="0" rtlCol="0"/>
            <a:lstStyle/>
            <a:p/>
          </p:txBody>
        </p:sp>
        <p:sp>
          <p:nvSpPr>
            <p:cNvPr id="3430" name="object 3430" descr=""/>
            <p:cNvSpPr/>
            <p:nvPr/>
          </p:nvSpPr>
          <p:spPr>
            <a:xfrm>
              <a:off x="5527941" y="2506440"/>
              <a:ext cx="5715" cy="5715"/>
            </a:xfrm>
            <a:custGeom>
              <a:avLst/>
              <a:gdLst/>
              <a:ahLst/>
              <a:cxnLst/>
              <a:rect l="l" t="t" r="r" b="b"/>
              <a:pathLst>
                <a:path w="5714" h="5714">
                  <a:moveTo>
                    <a:pt x="5181" y="2590"/>
                  </a:moveTo>
                  <a:lnTo>
                    <a:pt x="5181" y="1168"/>
                  </a:lnTo>
                  <a:lnTo>
                    <a:pt x="4025" y="0"/>
                  </a:lnTo>
                  <a:lnTo>
                    <a:pt x="2603" y="0"/>
                  </a:lnTo>
                  <a:lnTo>
                    <a:pt x="1155" y="0"/>
                  </a:lnTo>
                  <a:lnTo>
                    <a:pt x="0" y="1168"/>
                  </a:lnTo>
                  <a:lnTo>
                    <a:pt x="0" y="2590"/>
                  </a:lnTo>
                  <a:lnTo>
                    <a:pt x="0" y="4025"/>
                  </a:lnTo>
                  <a:lnTo>
                    <a:pt x="1155" y="5181"/>
                  </a:lnTo>
                  <a:lnTo>
                    <a:pt x="2603" y="5181"/>
                  </a:lnTo>
                  <a:lnTo>
                    <a:pt x="4025" y="5181"/>
                  </a:lnTo>
                  <a:lnTo>
                    <a:pt x="5181" y="4025"/>
                  </a:lnTo>
                  <a:lnTo>
                    <a:pt x="5181" y="2590"/>
                  </a:lnTo>
                  <a:close/>
                </a:path>
              </a:pathLst>
            </a:custGeom>
            <a:ln w="3175">
              <a:solidFill>
                <a:srgbClr val="565658"/>
              </a:solidFill>
            </a:ln>
          </p:spPr>
          <p:txBody>
            <a:bodyPr wrap="square" lIns="0" tIns="0" rIns="0" bIns="0" rtlCol="0"/>
            <a:lstStyle/>
            <a:p/>
          </p:txBody>
        </p:sp>
        <p:sp>
          <p:nvSpPr>
            <p:cNvPr id="3431" name="object 3431" descr=""/>
            <p:cNvSpPr/>
            <p:nvPr/>
          </p:nvSpPr>
          <p:spPr>
            <a:xfrm>
              <a:off x="5527681" y="2506186"/>
              <a:ext cx="5715" cy="5715"/>
            </a:xfrm>
            <a:custGeom>
              <a:avLst/>
              <a:gdLst/>
              <a:ahLst/>
              <a:cxnLst/>
              <a:rect l="l" t="t" r="r" b="b"/>
              <a:pathLst>
                <a:path w="5714" h="5714">
                  <a:moveTo>
                    <a:pt x="5702" y="2844"/>
                  </a:moveTo>
                  <a:lnTo>
                    <a:pt x="5702" y="1270"/>
                  </a:lnTo>
                  <a:lnTo>
                    <a:pt x="4419" y="0"/>
                  </a:lnTo>
                  <a:lnTo>
                    <a:pt x="2857" y="0"/>
                  </a:lnTo>
                  <a:lnTo>
                    <a:pt x="1270" y="0"/>
                  </a:lnTo>
                  <a:lnTo>
                    <a:pt x="0" y="1270"/>
                  </a:lnTo>
                  <a:lnTo>
                    <a:pt x="0" y="2844"/>
                  </a:lnTo>
                  <a:lnTo>
                    <a:pt x="0" y="4406"/>
                  </a:lnTo>
                  <a:lnTo>
                    <a:pt x="1270" y="5689"/>
                  </a:lnTo>
                  <a:lnTo>
                    <a:pt x="2857" y="5689"/>
                  </a:lnTo>
                  <a:lnTo>
                    <a:pt x="4419" y="5689"/>
                  </a:lnTo>
                  <a:lnTo>
                    <a:pt x="5702" y="4406"/>
                  </a:lnTo>
                  <a:lnTo>
                    <a:pt x="5702" y="2844"/>
                  </a:lnTo>
                  <a:close/>
                </a:path>
              </a:pathLst>
            </a:custGeom>
            <a:ln w="3175">
              <a:solidFill>
                <a:srgbClr val="565658"/>
              </a:solidFill>
            </a:ln>
          </p:spPr>
          <p:txBody>
            <a:bodyPr wrap="square" lIns="0" tIns="0" rIns="0" bIns="0" rtlCol="0"/>
            <a:lstStyle/>
            <a:p/>
          </p:txBody>
        </p:sp>
        <p:sp>
          <p:nvSpPr>
            <p:cNvPr id="3432" name="object 3432" descr=""/>
            <p:cNvSpPr/>
            <p:nvPr/>
          </p:nvSpPr>
          <p:spPr>
            <a:xfrm>
              <a:off x="5542816" y="2498898"/>
              <a:ext cx="635" cy="1270"/>
            </a:xfrm>
            <a:custGeom>
              <a:avLst/>
              <a:gdLst/>
              <a:ahLst/>
              <a:cxnLst/>
              <a:rect l="l" t="t" r="r" b="b"/>
              <a:pathLst>
                <a:path w="635" h="1269">
                  <a:moveTo>
                    <a:pt x="495" y="0"/>
                  </a:moveTo>
                  <a:lnTo>
                    <a:pt x="203" y="190"/>
                  </a:lnTo>
                  <a:lnTo>
                    <a:pt x="0" y="495"/>
                  </a:lnTo>
                  <a:lnTo>
                    <a:pt x="0" y="838"/>
                  </a:lnTo>
                </a:path>
              </a:pathLst>
            </a:custGeom>
            <a:ln w="3175">
              <a:solidFill>
                <a:srgbClr val="565658"/>
              </a:solidFill>
            </a:ln>
          </p:spPr>
          <p:txBody>
            <a:bodyPr wrap="square" lIns="0" tIns="0" rIns="0" bIns="0" rtlCol="0"/>
            <a:lstStyle/>
            <a:p/>
          </p:txBody>
        </p:sp>
        <p:sp>
          <p:nvSpPr>
            <p:cNvPr id="3433" name="object 3433" descr=""/>
            <p:cNvSpPr/>
            <p:nvPr/>
          </p:nvSpPr>
          <p:spPr>
            <a:xfrm>
              <a:off x="5542822" y="2499742"/>
              <a:ext cx="635" cy="1270"/>
            </a:xfrm>
            <a:custGeom>
              <a:avLst/>
              <a:gdLst/>
              <a:ahLst/>
              <a:cxnLst/>
              <a:rect l="l" t="t" r="r" b="b"/>
              <a:pathLst>
                <a:path w="635" h="1269">
                  <a:moveTo>
                    <a:pt x="0" y="0"/>
                  </a:moveTo>
                  <a:lnTo>
                    <a:pt x="0" y="342"/>
                  </a:lnTo>
                  <a:lnTo>
                    <a:pt x="190" y="685"/>
                  </a:lnTo>
                  <a:lnTo>
                    <a:pt x="495" y="838"/>
                  </a:lnTo>
                </a:path>
              </a:pathLst>
            </a:custGeom>
            <a:ln w="3175">
              <a:solidFill>
                <a:srgbClr val="565658"/>
              </a:solidFill>
            </a:ln>
          </p:spPr>
          <p:txBody>
            <a:bodyPr wrap="square" lIns="0" tIns="0" rIns="0" bIns="0" rtlCol="0"/>
            <a:lstStyle/>
            <a:p/>
          </p:txBody>
        </p:sp>
        <p:sp>
          <p:nvSpPr>
            <p:cNvPr id="3434" name="object 3434" descr=""/>
            <p:cNvSpPr/>
            <p:nvPr/>
          </p:nvSpPr>
          <p:spPr>
            <a:xfrm>
              <a:off x="5543311" y="2500585"/>
              <a:ext cx="1270" cy="635"/>
            </a:xfrm>
            <a:custGeom>
              <a:avLst/>
              <a:gdLst/>
              <a:ahLst/>
              <a:cxnLst/>
              <a:rect l="l" t="t" r="r" b="b"/>
              <a:pathLst>
                <a:path w="1270" h="635">
                  <a:moveTo>
                    <a:pt x="0" y="0"/>
                  </a:moveTo>
                  <a:lnTo>
                    <a:pt x="292" y="177"/>
                  </a:lnTo>
                  <a:lnTo>
                    <a:pt x="673" y="177"/>
                  </a:lnTo>
                  <a:lnTo>
                    <a:pt x="965" y="0"/>
                  </a:lnTo>
                </a:path>
              </a:pathLst>
            </a:custGeom>
            <a:ln w="3175">
              <a:solidFill>
                <a:srgbClr val="565658"/>
              </a:solidFill>
            </a:ln>
          </p:spPr>
          <p:txBody>
            <a:bodyPr wrap="square" lIns="0" tIns="0" rIns="0" bIns="0" rtlCol="0"/>
            <a:lstStyle/>
            <a:p/>
          </p:txBody>
        </p:sp>
        <p:sp>
          <p:nvSpPr>
            <p:cNvPr id="3435" name="object 3435" descr=""/>
            <p:cNvSpPr/>
            <p:nvPr/>
          </p:nvSpPr>
          <p:spPr>
            <a:xfrm>
              <a:off x="5544279" y="2499747"/>
              <a:ext cx="635" cy="1270"/>
            </a:xfrm>
            <a:custGeom>
              <a:avLst/>
              <a:gdLst/>
              <a:ahLst/>
              <a:cxnLst/>
              <a:rect l="l" t="t" r="r" b="b"/>
              <a:pathLst>
                <a:path w="635" h="1269">
                  <a:moveTo>
                    <a:pt x="0" y="838"/>
                  </a:moveTo>
                  <a:lnTo>
                    <a:pt x="304" y="647"/>
                  </a:lnTo>
                  <a:lnTo>
                    <a:pt x="495" y="355"/>
                  </a:lnTo>
                  <a:lnTo>
                    <a:pt x="495" y="0"/>
                  </a:lnTo>
                </a:path>
              </a:pathLst>
            </a:custGeom>
            <a:ln w="3175">
              <a:solidFill>
                <a:srgbClr val="565658"/>
              </a:solidFill>
            </a:ln>
          </p:spPr>
          <p:txBody>
            <a:bodyPr wrap="square" lIns="0" tIns="0" rIns="0" bIns="0" rtlCol="0"/>
            <a:lstStyle/>
            <a:p/>
          </p:txBody>
        </p:sp>
        <p:sp>
          <p:nvSpPr>
            <p:cNvPr id="3436" name="object 3436" descr=""/>
            <p:cNvSpPr/>
            <p:nvPr/>
          </p:nvSpPr>
          <p:spPr>
            <a:xfrm>
              <a:off x="5544273" y="2498904"/>
              <a:ext cx="635" cy="1270"/>
            </a:xfrm>
            <a:custGeom>
              <a:avLst/>
              <a:gdLst/>
              <a:ahLst/>
              <a:cxnLst/>
              <a:rect l="l" t="t" r="r" b="b"/>
              <a:pathLst>
                <a:path w="635" h="1269">
                  <a:moveTo>
                    <a:pt x="495" y="838"/>
                  </a:moveTo>
                  <a:lnTo>
                    <a:pt x="495" y="495"/>
                  </a:lnTo>
                  <a:lnTo>
                    <a:pt x="304" y="165"/>
                  </a:lnTo>
                  <a:lnTo>
                    <a:pt x="0" y="0"/>
                  </a:lnTo>
                </a:path>
              </a:pathLst>
            </a:custGeom>
            <a:ln w="3175">
              <a:solidFill>
                <a:srgbClr val="565658"/>
              </a:solidFill>
            </a:ln>
          </p:spPr>
          <p:txBody>
            <a:bodyPr wrap="square" lIns="0" tIns="0" rIns="0" bIns="0" rtlCol="0"/>
            <a:lstStyle/>
            <a:p/>
          </p:txBody>
        </p:sp>
        <p:sp>
          <p:nvSpPr>
            <p:cNvPr id="3437" name="object 3437" descr=""/>
            <p:cNvSpPr/>
            <p:nvPr/>
          </p:nvSpPr>
          <p:spPr>
            <a:xfrm>
              <a:off x="5543301" y="2498720"/>
              <a:ext cx="1270" cy="635"/>
            </a:xfrm>
            <a:custGeom>
              <a:avLst/>
              <a:gdLst/>
              <a:ahLst/>
              <a:cxnLst/>
              <a:rect l="l" t="t" r="r" b="b"/>
              <a:pathLst>
                <a:path w="1270" h="635">
                  <a:moveTo>
                    <a:pt x="977" y="177"/>
                  </a:moveTo>
                  <a:lnTo>
                    <a:pt x="685" y="0"/>
                  </a:lnTo>
                  <a:lnTo>
                    <a:pt x="304" y="0"/>
                  </a:lnTo>
                  <a:lnTo>
                    <a:pt x="0" y="177"/>
                  </a:lnTo>
                </a:path>
              </a:pathLst>
            </a:custGeom>
            <a:ln w="3175">
              <a:solidFill>
                <a:srgbClr val="565658"/>
              </a:solidFill>
            </a:ln>
          </p:spPr>
          <p:txBody>
            <a:bodyPr wrap="square" lIns="0" tIns="0" rIns="0" bIns="0" rtlCol="0"/>
            <a:lstStyle/>
            <a:p/>
          </p:txBody>
        </p:sp>
        <p:sp>
          <p:nvSpPr>
            <p:cNvPr id="3438" name="object 3438" descr=""/>
            <p:cNvSpPr/>
            <p:nvPr/>
          </p:nvSpPr>
          <p:spPr>
            <a:xfrm>
              <a:off x="5541803" y="2497735"/>
              <a:ext cx="4445" cy="4445"/>
            </a:xfrm>
            <a:custGeom>
              <a:avLst/>
              <a:gdLst/>
              <a:ahLst/>
              <a:cxnLst/>
              <a:rect l="l" t="t" r="r" b="b"/>
              <a:pathLst>
                <a:path w="4445" h="4444">
                  <a:moveTo>
                    <a:pt x="4000" y="2006"/>
                  </a:moveTo>
                  <a:lnTo>
                    <a:pt x="4000" y="889"/>
                  </a:lnTo>
                  <a:lnTo>
                    <a:pt x="3098" y="0"/>
                  </a:lnTo>
                  <a:lnTo>
                    <a:pt x="1981" y="0"/>
                  </a:lnTo>
                  <a:lnTo>
                    <a:pt x="888" y="0"/>
                  </a:lnTo>
                  <a:lnTo>
                    <a:pt x="0" y="889"/>
                  </a:lnTo>
                  <a:lnTo>
                    <a:pt x="0" y="2006"/>
                  </a:lnTo>
                  <a:lnTo>
                    <a:pt x="0" y="3124"/>
                  </a:lnTo>
                  <a:lnTo>
                    <a:pt x="888" y="4025"/>
                  </a:lnTo>
                  <a:lnTo>
                    <a:pt x="1981" y="4025"/>
                  </a:lnTo>
                  <a:lnTo>
                    <a:pt x="3098" y="4025"/>
                  </a:lnTo>
                  <a:lnTo>
                    <a:pt x="4000" y="3124"/>
                  </a:lnTo>
                  <a:lnTo>
                    <a:pt x="4000" y="2006"/>
                  </a:lnTo>
                  <a:close/>
                </a:path>
              </a:pathLst>
            </a:custGeom>
            <a:ln w="3175">
              <a:solidFill>
                <a:srgbClr val="565658"/>
              </a:solidFill>
            </a:ln>
          </p:spPr>
          <p:txBody>
            <a:bodyPr wrap="square" lIns="0" tIns="0" rIns="0" bIns="0" rtlCol="0"/>
            <a:lstStyle/>
            <a:p/>
          </p:txBody>
        </p:sp>
        <p:sp>
          <p:nvSpPr>
            <p:cNvPr id="3439" name="object 3439" descr=""/>
            <p:cNvSpPr/>
            <p:nvPr/>
          </p:nvSpPr>
          <p:spPr>
            <a:xfrm>
              <a:off x="5541537" y="2497469"/>
              <a:ext cx="5080" cy="5080"/>
            </a:xfrm>
            <a:custGeom>
              <a:avLst/>
              <a:gdLst/>
              <a:ahLst/>
              <a:cxnLst/>
              <a:rect l="l" t="t" r="r" b="b"/>
              <a:pathLst>
                <a:path w="5079" h="5080">
                  <a:moveTo>
                    <a:pt x="4521" y="2273"/>
                  </a:moveTo>
                  <a:lnTo>
                    <a:pt x="4521" y="1015"/>
                  </a:lnTo>
                  <a:lnTo>
                    <a:pt x="3505" y="0"/>
                  </a:lnTo>
                  <a:lnTo>
                    <a:pt x="2260" y="0"/>
                  </a:lnTo>
                  <a:lnTo>
                    <a:pt x="1003" y="0"/>
                  </a:lnTo>
                  <a:lnTo>
                    <a:pt x="0" y="1015"/>
                  </a:lnTo>
                  <a:lnTo>
                    <a:pt x="0" y="2273"/>
                  </a:lnTo>
                  <a:lnTo>
                    <a:pt x="0" y="3530"/>
                  </a:lnTo>
                  <a:lnTo>
                    <a:pt x="1003" y="4533"/>
                  </a:lnTo>
                  <a:lnTo>
                    <a:pt x="2260" y="4533"/>
                  </a:lnTo>
                  <a:lnTo>
                    <a:pt x="3505" y="4533"/>
                  </a:lnTo>
                  <a:lnTo>
                    <a:pt x="4521" y="3530"/>
                  </a:lnTo>
                  <a:lnTo>
                    <a:pt x="4521" y="2273"/>
                  </a:lnTo>
                  <a:close/>
                </a:path>
              </a:pathLst>
            </a:custGeom>
            <a:ln w="3175">
              <a:solidFill>
                <a:srgbClr val="565658"/>
              </a:solidFill>
            </a:ln>
          </p:spPr>
          <p:txBody>
            <a:bodyPr wrap="square" lIns="0" tIns="0" rIns="0" bIns="0" rtlCol="0"/>
            <a:lstStyle/>
            <a:p/>
          </p:txBody>
        </p:sp>
        <p:sp>
          <p:nvSpPr>
            <p:cNvPr id="3440" name="object 3440" descr=""/>
            <p:cNvSpPr/>
            <p:nvPr/>
          </p:nvSpPr>
          <p:spPr>
            <a:xfrm>
              <a:off x="5543804" y="2498624"/>
              <a:ext cx="1270" cy="635"/>
            </a:xfrm>
            <a:custGeom>
              <a:avLst/>
              <a:gdLst/>
              <a:ahLst/>
              <a:cxnLst/>
              <a:rect l="l" t="t" r="r" b="b"/>
              <a:pathLst>
                <a:path w="1270" h="635">
                  <a:moveTo>
                    <a:pt x="965" y="558"/>
                  </a:moveTo>
                  <a:lnTo>
                    <a:pt x="762" y="215"/>
                  </a:lnTo>
                  <a:lnTo>
                    <a:pt x="406" y="0"/>
                  </a:lnTo>
                  <a:lnTo>
                    <a:pt x="0" y="0"/>
                  </a:lnTo>
                </a:path>
              </a:pathLst>
            </a:custGeom>
            <a:ln w="3175">
              <a:solidFill>
                <a:srgbClr val="565658"/>
              </a:solidFill>
            </a:ln>
          </p:spPr>
          <p:txBody>
            <a:bodyPr wrap="square" lIns="0" tIns="0" rIns="0" bIns="0" rtlCol="0"/>
            <a:lstStyle/>
            <a:p/>
          </p:txBody>
        </p:sp>
        <p:sp>
          <p:nvSpPr>
            <p:cNvPr id="3441" name="object 3441" descr=""/>
            <p:cNvSpPr/>
            <p:nvPr/>
          </p:nvSpPr>
          <p:spPr>
            <a:xfrm>
              <a:off x="5544769" y="2499182"/>
              <a:ext cx="635" cy="1270"/>
            </a:xfrm>
            <a:custGeom>
              <a:avLst/>
              <a:gdLst/>
              <a:ahLst/>
              <a:cxnLst/>
              <a:rect l="l" t="t" r="r" b="b"/>
              <a:pathLst>
                <a:path w="635" h="1269">
                  <a:moveTo>
                    <a:pt x="0" y="1117"/>
                  </a:moveTo>
                  <a:lnTo>
                    <a:pt x="203" y="774"/>
                  </a:lnTo>
                  <a:lnTo>
                    <a:pt x="203" y="355"/>
                  </a:lnTo>
                  <a:lnTo>
                    <a:pt x="0" y="0"/>
                  </a:lnTo>
                </a:path>
              </a:pathLst>
            </a:custGeom>
            <a:ln w="3175">
              <a:solidFill>
                <a:srgbClr val="565658"/>
              </a:solidFill>
            </a:ln>
          </p:spPr>
          <p:txBody>
            <a:bodyPr wrap="square" lIns="0" tIns="0" rIns="0" bIns="0" rtlCol="0"/>
            <a:lstStyle/>
            <a:p/>
          </p:txBody>
        </p:sp>
        <p:sp>
          <p:nvSpPr>
            <p:cNvPr id="3442" name="object 3442" descr=""/>
            <p:cNvSpPr/>
            <p:nvPr/>
          </p:nvSpPr>
          <p:spPr>
            <a:xfrm>
              <a:off x="5542817" y="2498626"/>
              <a:ext cx="1270" cy="635"/>
            </a:xfrm>
            <a:custGeom>
              <a:avLst/>
              <a:gdLst/>
              <a:ahLst/>
              <a:cxnLst/>
              <a:rect l="l" t="t" r="r" b="b"/>
              <a:pathLst>
                <a:path w="1270" h="635">
                  <a:moveTo>
                    <a:pt x="977" y="0"/>
                  </a:moveTo>
                  <a:lnTo>
                    <a:pt x="584" y="0"/>
                  </a:lnTo>
                  <a:lnTo>
                    <a:pt x="215" y="228"/>
                  </a:lnTo>
                  <a:lnTo>
                    <a:pt x="0" y="558"/>
                  </a:lnTo>
                </a:path>
              </a:pathLst>
            </a:custGeom>
            <a:ln w="3175">
              <a:solidFill>
                <a:srgbClr val="565658"/>
              </a:solidFill>
            </a:ln>
          </p:spPr>
          <p:txBody>
            <a:bodyPr wrap="square" lIns="0" tIns="0" rIns="0" bIns="0" rtlCol="0"/>
            <a:lstStyle/>
            <a:p/>
          </p:txBody>
        </p:sp>
        <p:sp>
          <p:nvSpPr>
            <p:cNvPr id="3443" name="object 3443" descr=""/>
            <p:cNvSpPr/>
            <p:nvPr/>
          </p:nvSpPr>
          <p:spPr>
            <a:xfrm>
              <a:off x="5543795" y="2500298"/>
              <a:ext cx="1270" cy="635"/>
            </a:xfrm>
            <a:custGeom>
              <a:avLst/>
              <a:gdLst/>
              <a:ahLst/>
              <a:cxnLst/>
              <a:rect l="l" t="t" r="r" b="b"/>
              <a:pathLst>
                <a:path w="1270" h="635">
                  <a:moveTo>
                    <a:pt x="0" y="558"/>
                  </a:moveTo>
                  <a:lnTo>
                    <a:pt x="406" y="558"/>
                  </a:lnTo>
                  <a:lnTo>
                    <a:pt x="762" y="342"/>
                  </a:lnTo>
                  <a:lnTo>
                    <a:pt x="977" y="0"/>
                  </a:lnTo>
                </a:path>
              </a:pathLst>
            </a:custGeom>
            <a:ln w="3175">
              <a:solidFill>
                <a:srgbClr val="565658"/>
              </a:solidFill>
            </a:ln>
          </p:spPr>
          <p:txBody>
            <a:bodyPr wrap="square" lIns="0" tIns="0" rIns="0" bIns="0" rtlCol="0"/>
            <a:lstStyle/>
            <a:p/>
          </p:txBody>
        </p:sp>
        <p:sp>
          <p:nvSpPr>
            <p:cNvPr id="3444" name="object 3444" descr=""/>
            <p:cNvSpPr/>
            <p:nvPr/>
          </p:nvSpPr>
          <p:spPr>
            <a:xfrm>
              <a:off x="5542619" y="2499183"/>
              <a:ext cx="635" cy="1270"/>
            </a:xfrm>
            <a:custGeom>
              <a:avLst/>
              <a:gdLst/>
              <a:ahLst/>
              <a:cxnLst/>
              <a:rect l="l" t="t" r="r" b="b"/>
              <a:pathLst>
                <a:path w="635" h="1269">
                  <a:moveTo>
                    <a:pt x="203" y="0"/>
                  </a:moveTo>
                  <a:lnTo>
                    <a:pt x="0" y="355"/>
                  </a:lnTo>
                  <a:lnTo>
                    <a:pt x="0" y="774"/>
                  </a:lnTo>
                  <a:lnTo>
                    <a:pt x="203" y="1117"/>
                  </a:lnTo>
                </a:path>
              </a:pathLst>
            </a:custGeom>
            <a:ln w="3175">
              <a:solidFill>
                <a:srgbClr val="565658"/>
              </a:solidFill>
            </a:ln>
          </p:spPr>
          <p:txBody>
            <a:bodyPr wrap="square" lIns="0" tIns="0" rIns="0" bIns="0" rtlCol="0"/>
            <a:lstStyle/>
            <a:p/>
          </p:txBody>
        </p:sp>
        <p:sp>
          <p:nvSpPr>
            <p:cNvPr id="3445" name="object 3445" descr=""/>
            <p:cNvSpPr/>
            <p:nvPr/>
          </p:nvSpPr>
          <p:spPr>
            <a:xfrm>
              <a:off x="5542822" y="2500300"/>
              <a:ext cx="1270" cy="635"/>
            </a:xfrm>
            <a:custGeom>
              <a:avLst/>
              <a:gdLst/>
              <a:ahLst/>
              <a:cxnLst/>
              <a:rect l="l" t="t" r="r" b="b"/>
              <a:pathLst>
                <a:path w="1270" h="635">
                  <a:moveTo>
                    <a:pt x="0" y="0"/>
                  </a:moveTo>
                  <a:lnTo>
                    <a:pt x="203" y="342"/>
                  </a:lnTo>
                  <a:lnTo>
                    <a:pt x="571" y="571"/>
                  </a:lnTo>
                  <a:lnTo>
                    <a:pt x="965" y="571"/>
                  </a:lnTo>
                </a:path>
              </a:pathLst>
            </a:custGeom>
            <a:ln w="3175">
              <a:solidFill>
                <a:srgbClr val="565658"/>
              </a:solidFill>
            </a:ln>
          </p:spPr>
          <p:txBody>
            <a:bodyPr wrap="square" lIns="0" tIns="0" rIns="0" bIns="0" rtlCol="0"/>
            <a:lstStyle/>
            <a:p/>
          </p:txBody>
        </p:sp>
        <p:sp>
          <p:nvSpPr>
            <p:cNvPr id="3446" name="object 3446" descr=""/>
            <p:cNvSpPr/>
            <p:nvPr/>
          </p:nvSpPr>
          <p:spPr>
            <a:xfrm>
              <a:off x="5480710" y="2577380"/>
              <a:ext cx="635" cy="635"/>
            </a:xfrm>
            <a:custGeom>
              <a:avLst/>
              <a:gdLst/>
              <a:ahLst/>
              <a:cxnLst/>
              <a:rect l="l" t="t" r="r" b="b"/>
              <a:pathLst>
                <a:path w="635" h="635">
                  <a:moveTo>
                    <a:pt x="0" y="0"/>
                  </a:moveTo>
                  <a:lnTo>
                    <a:pt x="50" y="228"/>
                  </a:lnTo>
                </a:path>
              </a:pathLst>
            </a:custGeom>
            <a:ln w="3175">
              <a:solidFill>
                <a:srgbClr val="565658"/>
              </a:solidFill>
            </a:ln>
          </p:spPr>
          <p:txBody>
            <a:bodyPr wrap="square" lIns="0" tIns="0" rIns="0" bIns="0" rtlCol="0"/>
            <a:lstStyle/>
            <a:p/>
          </p:txBody>
        </p:sp>
        <p:sp>
          <p:nvSpPr>
            <p:cNvPr id="3447" name="object 3447" descr=""/>
            <p:cNvSpPr/>
            <p:nvPr/>
          </p:nvSpPr>
          <p:spPr>
            <a:xfrm>
              <a:off x="5482974" y="2570386"/>
              <a:ext cx="1905" cy="1905"/>
            </a:xfrm>
            <a:custGeom>
              <a:avLst/>
              <a:gdLst/>
              <a:ahLst/>
              <a:cxnLst/>
              <a:rect l="l" t="t" r="r" b="b"/>
              <a:pathLst>
                <a:path w="1904" h="1905">
                  <a:moveTo>
                    <a:pt x="1295" y="0"/>
                  </a:moveTo>
                  <a:lnTo>
                    <a:pt x="584" y="0"/>
                  </a:lnTo>
                  <a:lnTo>
                    <a:pt x="0" y="571"/>
                  </a:lnTo>
                  <a:lnTo>
                    <a:pt x="0" y="1308"/>
                  </a:lnTo>
                </a:path>
              </a:pathLst>
            </a:custGeom>
            <a:ln w="3175">
              <a:solidFill>
                <a:srgbClr val="565658"/>
              </a:solidFill>
            </a:ln>
          </p:spPr>
          <p:txBody>
            <a:bodyPr wrap="square" lIns="0" tIns="0" rIns="0" bIns="0" rtlCol="0"/>
            <a:lstStyle/>
            <a:p/>
          </p:txBody>
        </p:sp>
        <p:sp>
          <p:nvSpPr>
            <p:cNvPr id="3448" name="object 3448" descr=""/>
            <p:cNvSpPr/>
            <p:nvPr/>
          </p:nvSpPr>
          <p:spPr>
            <a:xfrm>
              <a:off x="5482482" y="2550790"/>
              <a:ext cx="1905" cy="2540"/>
            </a:xfrm>
            <a:custGeom>
              <a:avLst/>
              <a:gdLst/>
              <a:ahLst/>
              <a:cxnLst/>
              <a:rect l="l" t="t" r="r" b="b"/>
              <a:pathLst>
                <a:path w="1904" h="2539">
                  <a:moveTo>
                    <a:pt x="380" y="0"/>
                  </a:moveTo>
                  <a:lnTo>
                    <a:pt x="0" y="800"/>
                  </a:lnTo>
                  <a:lnTo>
                    <a:pt x="355" y="1778"/>
                  </a:lnTo>
                  <a:lnTo>
                    <a:pt x="1168" y="2159"/>
                  </a:lnTo>
                  <a:lnTo>
                    <a:pt x="1384" y="2260"/>
                  </a:lnTo>
                  <a:lnTo>
                    <a:pt x="1600" y="2311"/>
                  </a:lnTo>
                  <a:lnTo>
                    <a:pt x="1854" y="2311"/>
                  </a:lnTo>
                </a:path>
              </a:pathLst>
            </a:custGeom>
            <a:ln w="3175">
              <a:solidFill>
                <a:srgbClr val="565658"/>
              </a:solidFill>
            </a:ln>
          </p:spPr>
          <p:txBody>
            <a:bodyPr wrap="square" lIns="0" tIns="0" rIns="0" bIns="0" rtlCol="0"/>
            <a:lstStyle/>
            <a:p/>
          </p:txBody>
        </p:sp>
        <p:sp>
          <p:nvSpPr>
            <p:cNvPr id="3449" name="object 3449" descr=""/>
            <p:cNvSpPr/>
            <p:nvPr/>
          </p:nvSpPr>
          <p:spPr>
            <a:xfrm>
              <a:off x="5483185" y="2546996"/>
              <a:ext cx="635" cy="3175"/>
            </a:xfrm>
            <a:custGeom>
              <a:avLst/>
              <a:gdLst/>
              <a:ahLst/>
              <a:cxnLst/>
              <a:rect l="l" t="t" r="r" b="b"/>
              <a:pathLst>
                <a:path w="635" h="3175">
                  <a:moveTo>
                    <a:pt x="0" y="3086"/>
                  </a:moveTo>
                  <a:lnTo>
                    <a:pt x="457" y="2120"/>
                  </a:lnTo>
                  <a:lnTo>
                    <a:pt x="558" y="1028"/>
                  </a:lnTo>
                  <a:lnTo>
                    <a:pt x="266" y="0"/>
                  </a:lnTo>
                </a:path>
              </a:pathLst>
            </a:custGeom>
            <a:ln w="3175">
              <a:solidFill>
                <a:srgbClr val="565658"/>
              </a:solidFill>
            </a:ln>
          </p:spPr>
          <p:txBody>
            <a:bodyPr wrap="square" lIns="0" tIns="0" rIns="0" bIns="0" rtlCol="0"/>
            <a:lstStyle/>
            <a:p/>
          </p:txBody>
        </p:sp>
        <p:sp>
          <p:nvSpPr>
            <p:cNvPr id="3450" name="object 3450" descr=""/>
            <p:cNvSpPr/>
            <p:nvPr/>
          </p:nvSpPr>
          <p:spPr>
            <a:xfrm>
              <a:off x="5483096" y="2546653"/>
              <a:ext cx="635" cy="635"/>
            </a:xfrm>
            <a:custGeom>
              <a:avLst/>
              <a:gdLst/>
              <a:ahLst/>
              <a:cxnLst/>
              <a:rect l="l" t="t" r="r" b="b"/>
              <a:pathLst>
                <a:path w="635" h="635">
                  <a:moveTo>
                    <a:pt x="342" y="266"/>
                  </a:moveTo>
                  <a:lnTo>
                    <a:pt x="304" y="101"/>
                  </a:lnTo>
                  <a:lnTo>
                    <a:pt x="152" y="0"/>
                  </a:lnTo>
                  <a:lnTo>
                    <a:pt x="0" y="25"/>
                  </a:lnTo>
                </a:path>
              </a:pathLst>
            </a:custGeom>
            <a:ln w="3175">
              <a:solidFill>
                <a:srgbClr val="565658"/>
              </a:solidFill>
            </a:ln>
          </p:spPr>
          <p:txBody>
            <a:bodyPr wrap="square" lIns="0" tIns="0" rIns="0" bIns="0" rtlCol="0"/>
            <a:lstStyle/>
            <a:p/>
          </p:txBody>
        </p:sp>
        <p:sp>
          <p:nvSpPr>
            <p:cNvPr id="3451" name="object 3451" descr=""/>
            <p:cNvSpPr/>
            <p:nvPr/>
          </p:nvSpPr>
          <p:spPr>
            <a:xfrm>
              <a:off x="5481293" y="2546895"/>
              <a:ext cx="635" cy="635"/>
            </a:xfrm>
            <a:custGeom>
              <a:avLst/>
              <a:gdLst/>
              <a:ahLst/>
              <a:cxnLst/>
              <a:rect l="l" t="t" r="r" b="b"/>
              <a:pathLst>
                <a:path w="635" h="635">
                  <a:moveTo>
                    <a:pt x="279" y="0"/>
                  </a:moveTo>
                  <a:lnTo>
                    <a:pt x="101" y="0"/>
                  </a:lnTo>
                  <a:lnTo>
                    <a:pt x="0" y="139"/>
                  </a:lnTo>
                  <a:lnTo>
                    <a:pt x="0" y="292"/>
                  </a:lnTo>
                </a:path>
              </a:pathLst>
            </a:custGeom>
            <a:ln w="3175">
              <a:solidFill>
                <a:srgbClr val="565658"/>
              </a:solidFill>
            </a:ln>
          </p:spPr>
          <p:txBody>
            <a:bodyPr wrap="square" lIns="0" tIns="0" rIns="0" bIns="0" rtlCol="0"/>
            <a:lstStyle/>
            <a:p/>
          </p:txBody>
        </p:sp>
        <p:sp>
          <p:nvSpPr>
            <p:cNvPr id="3452" name="object 3452" descr=""/>
            <p:cNvSpPr/>
            <p:nvPr/>
          </p:nvSpPr>
          <p:spPr>
            <a:xfrm>
              <a:off x="5481802" y="2551472"/>
              <a:ext cx="2540" cy="2540"/>
            </a:xfrm>
            <a:custGeom>
              <a:avLst/>
              <a:gdLst/>
              <a:ahLst/>
              <a:cxnLst/>
              <a:rect l="l" t="t" r="r" b="b"/>
              <a:pathLst>
                <a:path w="2539" h="2539">
                  <a:moveTo>
                    <a:pt x="0" y="0"/>
                  </a:moveTo>
                  <a:lnTo>
                    <a:pt x="0" y="1079"/>
                  </a:lnTo>
                  <a:lnTo>
                    <a:pt x="863" y="1930"/>
                  </a:lnTo>
                  <a:lnTo>
                    <a:pt x="1943" y="1930"/>
                  </a:lnTo>
                </a:path>
              </a:pathLst>
            </a:custGeom>
            <a:ln w="3175">
              <a:solidFill>
                <a:srgbClr val="565658"/>
              </a:solidFill>
            </a:ln>
          </p:spPr>
          <p:txBody>
            <a:bodyPr wrap="square" lIns="0" tIns="0" rIns="0" bIns="0" rtlCol="0"/>
            <a:lstStyle/>
            <a:p/>
          </p:txBody>
        </p:sp>
        <p:sp>
          <p:nvSpPr>
            <p:cNvPr id="3453" name="object 3453" descr=""/>
            <p:cNvSpPr/>
            <p:nvPr/>
          </p:nvSpPr>
          <p:spPr>
            <a:xfrm>
              <a:off x="5490124" y="2546970"/>
              <a:ext cx="3810" cy="2540"/>
            </a:xfrm>
            <a:custGeom>
              <a:avLst/>
              <a:gdLst/>
              <a:ahLst/>
              <a:cxnLst/>
              <a:rect l="l" t="t" r="r" b="b"/>
              <a:pathLst>
                <a:path w="3810" h="2539">
                  <a:moveTo>
                    <a:pt x="3390" y="0"/>
                  </a:moveTo>
                  <a:lnTo>
                    <a:pt x="2006" y="139"/>
                  </a:lnTo>
                  <a:lnTo>
                    <a:pt x="761" y="914"/>
                  </a:lnTo>
                  <a:lnTo>
                    <a:pt x="0" y="2095"/>
                  </a:lnTo>
                </a:path>
              </a:pathLst>
            </a:custGeom>
            <a:ln w="3175">
              <a:solidFill>
                <a:srgbClr val="565658"/>
              </a:solidFill>
            </a:ln>
          </p:spPr>
          <p:txBody>
            <a:bodyPr wrap="square" lIns="0" tIns="0" rIns="0" bIns="0" rtlCol="0"/>
            <a:lstStyle/>
            <a:p/>
          </p:txBody>
        </p:sp>
        <p:sp>
          <p:nvSpPr>
            <p:cNvPr id="3454" name="object 3454" descr=""/>
            <p:cNvSpPr/>
            <p:nvPr/>
          </p:nvSpPr>
          <p:spPr>
            <a:xfrm>
              <a:off x="5475841" y="2546970"/>
              <a:ext cx="1905" cy="1905"/>
            </a:xfrm>
            <a:custGeom>
              <a:avLst/>
              <a:gdLst/>
              <a:ahLst/>
              <a:cxnLst/>
              <a:rect l="l" t="t" r="r" b="b"/>
              <a:pathLst>
                <a:path w="1904" h="1905">
                  <a:moveTo>
                    <a:pt x="1650" y="0"/>
                  </a:moveTo>
                  <a:lnTo>
                    <a:pt x="711" y="139"/>
                  </a:lnTo>
                  <a:lnTo>
                    <a:pt x="0" y="952"/>
                  </a:lnTo>
                  <a:lnTo>
                    <a:pt x="0" y="1905"/>
                  </a:lnTo>
                </a:path>
              </a:pathLst>
            </a:custGeom>
            <a:ln w="3175">
              <a:solidFill>
                <a:srgbClr val="565658"/>
              </a:solidFill>
            </a:ln>
          </p:spPr>
          <p:txBody>
            <a:bodyPr wrap="square" lIns="0" tIns="0" rIns="0" bIns="0" rtlCol="0"/>
            <a:lstStyle/>
            <a:p/>
          </p:txBody>
        </p:sp>
        <p:sp>
          <p:nvSpPr>
            <p:cNvPr id="3455" name="object 3455" descr=""/>
            <p:cNvSpPr/>
            <p:nvPr/>
          </p:nvSpPr>
          <p:spPr>
            <a:xfrm>
              <a:off x="5494441" y="2546970"/>
              <a:ext cx="5080" cy="6985"/>
            </a:xfrm>
            <a:custGeom>
              <a:avLst/>
              <a:gdLst/>
              <a:ahLst/>
              <a:cxnLst/>
              <a:rect l="l" t="t" r="r" b="b"/>
              <a:pathLst>
                <a:path w="5079" h="6985">
                  <a:moveTo>
                    <a:pt x="3378" y="6908"/>
                  </a:moveTo>
                  <a:lnTo>
                    <a:pt x="4711" y="4787"/>
                  </a:lnTo>
                  <a:lnTo>
                    <a:pt x="4076" y="1981"/>
                  </a:lnTo>
                  <a:lnTo>
                    <a:pt x="1943" y="660"/>
                  </a:lnTo>
                  <a:lnTo>
                    <a:pt x="1346" y="292"/>
                  </a:lnTo>
                  <a:lnTo>
                    <a:pt x="698" y="63"/>
                  </a:lnTo>
                  <a:lnTo>
                    <a:pt x="0" y="0"/>
                  </a:lnTo>
                </a:path>
              </a:pathLst>
            </a:custGeom>
            <a:ln w="3175">
              <a:solidFill>
                <a:srgbClr val="565658"/>
              </a:solidFill>
            </a:ln>
          </p:spPr>
          <p:txBody>
            <a:bodyPr wrap="square" lIns="0" tIns="0" rIns="0" bIns="0" rtlCol="0"/>
            <a:lstStyle/>
            <a:p/>
          </p:txBody>
        </p:sp>
        <p:sp>
          <p:nvSpPr>
            <p:cNvPr id="3456" name="object 3456" descr=""/>
            <p:cNvSpPr/>
            <p:nvPr/>
          </p:nvSpPr>
          <p:spPr>
            <a:xfrm>
              <a:off x="5480761" y="2546952"/>
              <a:ext cx="1270" cy="1905"/>
            </a:xfrm>
            <a:custGeom>
              <a:avLst/>
              <a:gdLst/>
              <a:ahLst/>
              <a:cxnLst/>
              <a:rect l="l" t="t" r="r" b="b"/>
              <a:pathLst>
                <a:path w="1270" h="1905">
                  <a:moveTo>
                    <a:pt x="1041" y="1282"/>
                  </a:moveTo>
                  <a:lnTo>
                    <a:pt x="1041" y="660"/>
                  </a:lnTo>
                  <a:lnTo>
                    <a:pt x="596" y="126"/>
                  </a:lnTo>
                  <a:lnTo>
                    <a:pt x="0" y="0"/>
                  </a:lnTo>
                </a:path>
              </a:pathLst>
            </a:custGeom>
            <a:ln w="3175">
              <a:solidFill>
                <a:srgbClr val="565658"/>
              </a:solidFill>
            </a:ln>
          </p:spPr>
          <p:txBody>
            <a:bodyPr wrap="square" lIns="0" tIns="0" rIns="0" bIns="0" rtlCol="0"/>
            <a:lstStyle/>
            <a:p/>
          </p:txBody>
        </p:sp>
        <p:sp>
          <p:nvSpPr>
            <p:cNvPr id="3457" name="object 3457" descr=""/>
            <p:cNvSpPr/>
            <p:nvPr/>
          </p:nvSpPr>
          <p:spPr>
            <a:xfrm>
              <a:off x="5492334" y="2549833"/>
              <a:ext cx="3810" cy="3810"/>
            </a:xfrm>
            <a:custGeom>
              <a:avLst/>
              <a:gdLst/>
              <a:ahLst/>
              <a:cxnLst/>
              <a:rect l="l" t="t" r="r" b="b"/>
              <a:pathLst>
                <a:path w="3810" h="3810">
                  <a:moveTo>
                    <a:pt x="3301" y="1638"/>
                  </a:moveTo>
                  <a:lnTo>
                    <a:pt x="3301" y="723"/>
                  </a:lnTo>
                  <a:lnTo>
                    <a:pt x="2565" y="0"/>
                  </a:lnTo>
                  <a:lnTo>
                    <a:pt x="1650" y="0"/>
                  </a:lnTo>
                  <a:lnTo>
                    <a:pt x="723" y="0"/>
                  </a:lnTo>
                  <a:lnTo>
                    <a:pt x="0" y="723"/>
                  </a:lnTo>
                  <a:lnTo>
                    <a:pt x="0" y="1638"/>
                  </a:lnTo>
                  <a:lnTo>
                    <a:pt x="0" y="2552"/>
                  </a:lnTo>
                  <a:lnTo>
                    <a:pt x="723" y="3289"/>
                  </a:lnTo>
                  <a:lnTo>
                    <a:pt x="1650" y="3289"/>
                  </a:lnTo>
                  <a:lnTo>
                    <a:pt x="2565" y="3289"/>
                  </a:lnTo>
                  <a:lnTo>
                    <a:pt x="3301" y="2552"/>
                  </a:lnTo>
                  <a:lnTo>
                    <a:pt x="3301" y="1638"/>
                  </a:lnTo>
                  <a:close/>
                </a:path>
              </a:pathLst>
            </a:custGeom>
            <a:ln w="3175">
              <a:solidFill>
                <a:srgbClr val="565658"/>
              </a:solidFill>
            </a:ln>
          </p:spPr>
          <p:txBody>
            <a:bodyPr wrap="square" lIns="0" tIns="0" rIns="0" bIns="0" rtlCol="0"/>
            <a:lstStyle/>
            <a:p/>
          </p:txBody>
        </p:sp>
        <p:sp>
          <p:nvSpPr>
            <p:cNvPr id="3458" name="object 3458" descr=""/>
            <p:cNvSpPr/>
            <p:nvPr/>
          </p:nvSpPr>
          <p:spPr>
            <a:xfrm>
              <a:off x="5494422" y="2547291"/>
              <a:ext cx="4445" cy="6985"/>
            </a:xfrm>
            <a:custGeom>
              <a:avLst/>
              <a:gdLst/>
              <a:ahLst/>
              <a:cxnLst/>
              <a:rect l="l" t="t" r="r" b="b"/>
              <a:pathLst>
                <a:path w="4445" h="6985">
                  <a:moveTo>
                    <a:pt x="3136" y="6413"/>
                  </a:moveTo>
                  <a:lnTo>
                    <a:pt x="4368" y="4457"/>
                  </a:lnTo>
                  <a:lnTo>
                    <a:pt x="3759" y="1841"/>
                  </a:lnTo>
                  <a:lnTo>
                    <a:pt x="1803" y="609"/>
                  </a:lnTo>
                  <a:lnTo>
                    <a:pt x="1257" y="279"/>
                  </a:lnTo>
                  <a:lnTo>
                    <a:pt x="635" y="76"/>
                  </a:lnTo>
                  <a:lnTo>
                    <a:pt x="0" y="0"/>
                  </a:lnTo>
                </a:path>
              </a:pathLst>
            </a:custGeom>
            <a:ln w="3175">
              <a:solidFill>
                <a:srgbClr val="565658"/>
              </a:solidFill>
            </a:ln>
          </p:spPr>
          <p:txBody>
            <a:bodyPr wrap="square" lIns="0" tIns="0" rIns="0" bIns="0" rtlCol="0"/>
            <a:lstStyle/>
            <a:p/>
          </p:txBody>
        </p:sp>
        <p:sp>
          <p:nvSpPr>
            <p:cNvPr id="3459" name="object 3459" descr=""/>
            <p:cNvSpPr/>
            <p:nvPr/>
          </p:nvSpPr>
          <p:spPr>
            <a:xfrm>
              <a:off x="5490410" y="2547279"/>
              <a:ext cx="3175" cy="2540"/>
            </a:xfrm>
            <a:custGeom>
              <a:avLst/>
              <a:gdLst/>
              <a:ahLst/>
              <a:cxnLst/>
              <a:rect l="l" t="t" r="r" b="b"/>
              <a:pathLst>
                <a:path w="3175" h="2539">
                  <a:moveTo>
                    <a:pt x="3136" y="0"/>
                  </a:moveTo>
                  <a:lnTo>
                    <a:pt x="1841" y="139"/>
                  </a:lnTo>
                  <a:lnTo>
                    <a:pt x="685" y="850"/>
                  </a:lnTo>
                  <a:lnTo>
                    <a:pt x="0" y="1955"/>
                  </a:lnTo>
                </a:path>
              </a:pathLst>
            </a:custGeom>
            <a:ln w="3175">
              <a:solidFill>
                <a:srgbClr val="565658"/>
              </a:solidFill>
            </a:ln>
          </p:spPr>
          <p:txBody>
            <a:bodyPr wrap="square" lIns="0" tIns="0" rIns="0" bIns="0" rtlCol="0"/>
            <a:lstStyle/>
            <a:p/>
          </p:txBody>
        </p:sp>
        <p:sp>
          <p:nvSpPr>
            <p:cNvPr id="3460" name="object 3460" descr=""/>
            <p:cNvSpPr/>
            <p:nvPr/>
          </p:nvSpPr>
          <p:spPr>
            <a:xfrm>
              <a:off x="5481486" y="2551472"/>
              <a:ext cx="2540" cy="2540"/>
            </a:xfrm>
            <a:custGeom>
              <a:avLst/>
              <a:gdLst/>
              <a:ahLst/>
              <a:cxnLst/>
              <a:rect l="l" t="t" r="r" b="b"/>
              <a:pathLst>
                <a:path w="2539" h="2539">
                  <a:moveTo>
                    <a:pt x="0" y="0"/>
                  </a:moveTo>
                  <a:lnTo>
                    <a:pt x="0" y="1257"/>
                  </a:lnTo>
                  <a:lnTo>
                    <a:pt x="1003" y="2273"/>
                  </a:lnTo>
                  <a:lnTo>
                    <a:pt x="2260" y="2273"/>
                  </a:lnTo>
                </a:path>
              </a:pathLst>
            </a:custGeom>
            <a:ln w="3175">
              <a:solidFill>
                <a:srgbClr val="565658"/>
              </a:solidFill>
            </a:ln>
          </p:spPr>
          <p:txBody>
            <a:bodyPr wrap="square" lIns="0" tIns="0" rIns="0" bIns="0" rtlCol="0"/>
            <a:lstStyle/>
            <a:p/>
          </p:txBody>
        </p:sp>
        <p:sp>
          <p:nvSpPr>
            <p:cNvPr id="3461" name="object 3461" descr=""/>
            <p:cNvSpPr/>
            <p:nvPr/>
          </p:nvSpPr>
          <p:spPr>
            <a:xfrm>
              <a:off x="5480724" y="2547295"/>
              <a:ext cx="1270" cy="1270"/>
            </a:xfrm>
            <a:custGeom>
              <a:avLst/>
              <a:gdLst/>
              <a:ahLst/>
              <a:cxnLst/>
              <a:rect l="l" t="t" r="r" b="b"/>
              <a:pathLst>
                <a:path w="1270" h="1269">
                  <a:moveTo>
                    <a:pt x="762" y="939"/>
                  </a:moveTo>
                  <a:lnTo>
                    <a:pt x="762" y="482"/>
                  </a:lnTo>
                  <a:lnTo>
                    <a:pt x="444" y="88"/>
                  </a:lnTo>
                  <a:lnTo>
                    <a:pt x="0" y="0"/>
                  </a:lnTo>
                </a:path>
              </a:pathLst>
            </a:custGeom>
            <a:ln w="3175">
              <a:solidFill>
                <a:srgbClr val="565658"/>
              </a:solidFill>
            </a:ln>
          </p:spPr>
          <p:txBody>
            <a:bodyPr wrap="square" lIns="0" tIns="0" rIns="0" bIns="0" rtlCol="0"/>
            <a:lstStyle/>
            <a:p/>
          </p:txBody>
        </p:sp>
        <p:sp>
          <p:nvSpPr>
            <p:cNvPr id="3462" name="object 3462" descr=""/>
            <p:cNvSpPr/>
            <p:nvPr/>
          </p:nvSpPr>
          <p:spPr>
            <a:xfrm>
              <a:off x="5476177" y="2547279"/>
              <a:ext cx="1905" cy="1905"/>
            </a:xfrm>
            <a:custGeom>
              <a:avLst/>
              <a:gdLst/>
              <a:ahLst/>
              <a:cxnLst/>
              <a:rect l="l" t="t" r="r" b="b"/>
              <a:pathLst>
                <a:path w="1904" h="1905">
                  <a:moveTo>
                    <a:pt x="1333" y="0"/>
                  </a:moveTo>
                  <a:lnTo>
                    <a:pt x="558" y="139"/>
                  </a:lnTo>
                  <a:lnTo>
                    <a:pt x="0" y="812"/>
                  </a:lnTo>
                  <a:lnTo>
                    <a:pt x="0" y="1600"/>
                  </a:lnTo>
                </a:path>
              </a:pathLst>
            </a:custGeom>
            <a:ln w="3175">
              <a:solidFill>
                <a:srgbClr val="565658"/>
              </a:solidFill>
            </a:ln>
          </p:spPr>
          <p:txBody>
            <a:bodyPr wrap="square" lIns="0" tIns="0" rIns="0" bIns="0" rtlCol="0"/>
            <a:lstStyle/>
            <a:p/>
          </p:txBody>
        </p:sp>
        <p:sp>
          <p:nvSpPr>
            <p:cNvPr id="3463" name="object 3463" descr=""/>
            <p:cNvSpPr/>
            <p:nvPr/>
          </p:nvSpPr>
          <p:spPr>
            <a:xfrm>
              <a:off x="5522417" y="2525443"/>
              <a:ext cx="2540" cy="635"/>
            </a:xfrm>
            <a:custGeom>
              <a:avLst/>
              <a:gdLst/>
              <a:ahLst/>
              <a:cxnLst/>
              <a:rect l="l" t="t" r="r" b="b"/>
              <a:pathLst>
                <a:path w="2539" h="635">
                  <a:moveTo>
                    <a:pt x="1943" y="342"/>
                  </a:moveTo>
                  <a:lnTo>
                    <a:pt x="1346" y="0"/>
                  </a:lnTo>
                  <a:lnTo>
                    <a:pt x="609" y="0"/>
                  </a:lnTo>
                  <a:lnTo>
                    <a:pt x="0" y="342"/>
                  </a:lnTo>
                </a:path>
              </a:pathLst>
            </a:custGeom>
            <a:ln w="3175">
              <a:solidFill>
                <a:srgbClr val="565658"/>
              </a:solidFill>
            </a:ln>
          </p:spPr>
          <p:txBody>
            <a:bodyPr wrap="square" lIns="0" tIns="0" rIns="0" bIns="0" rtlCol="0"/>
            <a:lstStyle/>
            <a:p/>
          </p:txBody>
        </p:sp>
        <p:sp>
          <p:nvSpPr>
            <p:cNvPr id="3464" name="object 3464" descr=""/>
            <p:cNvSpPr/>
            <p:nvPr/>
          </p:nvSpPr>
          <p:spPr>
            <a:xfrm>
              <a:off x="5522413" y="2529160"/>
              <a:ext cx="2540" cy="635"/>
            </a:xfrm>
            <a:custGeom>
              <a:avLst/>
              <a:gdLst/>
              <a:ahLst/>
              <a:cxnLst/>
              <a:rect l="l" t="t" r="r" b="b"/>
              <a:pathLst>
                <a:path w="2539" h="635">
                  <a:moveTo>
                    <a:pt x="0" y="0"/>
                  </a:moveTo>
                  <a:lnTo>
                    <a:pt x="596" y="342"/>
                  </a:lnTo>
                  <a:lnTo>
                    <a:pt x="1333" y="342"/>
                  </a:lnTo>
                  <a:lnTo>
                    <a:pt x="1955" y="0"/>
                  </a:lnTo>
                </a:path>
              </a:pathLst>
            </a:custGeom>
            <a:ln w="3175">
              <a:solidFill>
                <a:srgbClr val="565658"/>
              </a:solidFill>
            </a:ln>
          </p:spPr>
          <p:txBody>
            <a:bodyPr wrap="square" lIns="0" tIns="0" rIns="0" bIns="0" rtlCol="0"/>
            <a:lstStyle/>
            <a:p/>
          </p:txBody>
        </p:sp>
        <p:sp>
          <p:nvSpPr>
            <p:cNvPr id="3465" name="object 3465" descr=""/>
            <p:cNvSpPr/>
            <p:nvPr/>
          </p:nvSpPr>
          <p:spPr>
            <a:xfrm>
              <a:off x="5524360" y="2527471"/>
              <a:ext cx="1270" cy="1905"/>
            </a:xfrm>
            <a:custGeom>
              <a:avLst/>
              <a:gdLst/>
              <a:ahLst/>
              <a:cxnLst/>
              <a:rect l="l" t="t" r="r" b="b"/>
              <a:pathLst>
                <a:path w="1270" h="1905">
                  <a:moveTo>
                    <a:pt x="0" y="1689"/>
                  </a:moveTo>
                  <a:lnTo>
                    <a:pt x="596" y="1333"/>
                  </a:lnTo>
                  <a:lnTo>
                    <a:pt x="965" y="698"/>
                  </a:lnTo>
                  <a:lnTo>
                    <a:pt x="965" y="0"/>
                  </a:lnTo>
                </a:path>
              </a:pathLst>
            </a:custGeom>
            <a:ln w="3175">
              <a:solidFill>
                <a:srgbClr val="565658"/>
              </a:solidFill>
            </a:ln>
          </p:spPr>
          <p:txBody>
            <a:bodyPr wrap="square" lIns="0" tIns="0" rIns="0" bIns="0" rtlCol="0"/>
            <a:lstStyle/>
            <a:p/>
          </p:txBody>
        </p:sp>
        <p:sp>
          <p:nvSpPr>
            <p:cNvPr id="3466" name="object 3466" descr=""/>
            <p:cNvSpPr/>
            <p:nvPr/>
          </p:nvSpPr>
          <p:spPr>
            <a:xfrm>
              <a:off x="5521446" y="2527473"/>
              <a:ext cx="1270" cy="1905"/>
            </a:xfrm>
            <a:custGeom>
              <a:avLst/>
              <a:gdLst/>
              <a:ahLst/>
              <a:cxnLst/>
              <a:rect l="l" t="t" r="r" b="b"/>
              <a:pathLst>
                <a:path w="1270" h="1905">
                  <a:moveTo>
                    <a:pt x="0" y="0"/>
                  </a:moveTo>
                  <a:lnTo>
                    <a:pt x="0" y="711"/>
                  </a:lnTo>
                  <a:lnTo>
                    <a:pt x="368" y="1333"/>
                  </a:lnTo>
                  <a:lnTo>
                    <a:pt x="965" y="1689"/>
                  </a:lnTo>
                </a:path>
              </a:pathLst>
            </a:custGeom>
            <a:ln w="3175">
              <a:solidFill>
                <a:srgbClr val="565658"/>
              </a:solidFill>
            </a:ln>
          </p:spPr>
          <p:txBody>
            <a:bodyPr wrap="square" lIns="0" tIns="0" rIns="0" bIns="0" rtlCol="0"/>
            <a:lstStyle/>
            <a:p/>
          </p:txBody>
        </p:sp>
        <p:sp>
          <p:nvSpPr>
            <p:cNvPr id="3467" name="object 3467" descr=""/>
            <p:cNvSpPr/>
            <p:nvPr/>
          </p:nvSpPr>
          <p:spPr>
            <a:xfrm>
              <a:off x="5524362" y="2525796"/>
              <a:ext cx="1270" cy="1905"/>
            </a:xfrm>
            <a:custGeom>
              <a:avLst/>
              <a:gdLst/>
              <a:ahLst/>
              <a:cxnLst/>
              <a:rect l="l" t="t" r="r" b="b"/>
              <a:pathLst>
                <a:path w="1270" h="1905">
                  <a:moveTo>
                    <a:pt x="965" y="1676"/>
                  </a:moveTo>
                  <a:lnTo>
                    <a:pt x="965" y="977"/>
                  </a:lnTo>
                  <a:lnTo>
                    <a:pt x="609" y="342"/>
                  </a:lnTo>
                  <a:lnTo>
                    <a:pt x="0" y="0"/>
                  </a:lnTo>
                </a:path>
              </a:pathLst>
            </a:custGeom>
            <a:ln w="3175">
              <a:solidFill>
                <a:srgbClr val="565658"/>
              </a:solidFill>
            </a:ln>
          </p:spPr>
          <p:txBody>
            <a:bodyPr wrap="square" lIns="0" tIns="0" rIns="0" bIns="0" rtlCol="0"/>
            <a:lstStyle/>
            <a:p/>
          </p:txBody>
        </p:sp>
        <p:sp>
          <p:nvSpPr>
            <p:cNvPr id="3468" name="object 3468" descr=""/>
            <p:cNvSpPr/>
            <p:nvPr/>
          </p:nvSpPr>
          <p:spPr>
            <a:xfrm>
              <a:off x="5521448" y="2525786"/>
              <a:ext cx="1270" cy="1905"/>
            </a:xfrm>
            <a:custGeom>
              <a:avLst/>
              <a:gdLst/>
              <a:ahLst/>
              <a:cxnLst/>
              <a:rect l="l" t="t" r="r" b="b"/>
              <a:pathLst>
                <a:path w="1270" h="1905">
                  <a:moveTo>
                    <a:pt x="965" y="0"/>
                  </a:moveTo>
                  <a:lnTo>
                    <a:pt x="368" y="355"/>
                  </a:lnTo>
                  <a:lnTo>
                    <a:pt x="0" y="977"/>
                  </a:lnTo>
                  <a:lnTo>
                    <a:pt x="0" y="1689"/>
                  </a:lnTo>
                </a:path>
              </a:pathLst>
            </a:custGeom>
            <a:ln w="3175">
              <a:solidFill>
                <a:srgbClr val="565658"/>
              </a:solidFill>
            </a:ln>
          </p:spPr>
          <p:txBody>
            <a:bodyPr wrap="square" lIns="0" tIns="0" rIns="0" bIns="0" rtlCol="0"/>
            <a:lstStyle/>
            <a:p/>
          </p:txBody>
        </p:sp>
        <p:sp>
          <p:nvSpPr>
            <p:cNvPr id="3469" name="object 3469" descr=""/>
            <p:cNvSpPr/>
            <p:nvPr/>
          </p:nvSpPr>
          <p:spPr>
            <a:xfrm>
              <a:off x="5517564" y="2521656"/>
              <a:ext cx="12065" cy="12065"/>
            </a:xfrm>
            <a:custGeom>
              <a:avLst/>
              <a:gdLst/>
              <a:ahLst/>
              <a:cxnLst/>
              <a:rect l="l" t="t" r="r" b="b"/>
              <a:pathLst>
                <a:path w="12064" h="12064">
                  <a:moveTo>
                    <a:pt x="11658" y="5816"/>
                  </a:moveTo>
                  <a:lnTo>
                    <a:pt x="11658" y="2590"/>
                  </a:lnTo>
                  <a:lnTo>
                    <a:pt x="9042" y="0"/>
                  </a:lnTo>
                  <a:lnTo>
                    <a:pt x="5829" y="0"/>
                  </a:lnTo>
                  <a:lnTo>
                    <a:pt x="2603" y="0"/>
                  </a:lnTo>
                  <a:lnTo>
                    <a:pt x="0" y="2590"/>
                  </a:lnTo>
                  <a:lnTo>
                    <a:pt x="0" y="5816"/>
                  </a:lnTo>
                  <a:lnTo>
                    <a:pt x="0" y="9042"/>
                  </a:lnTo>
                  <a:lnTo>
                    <a:pt x="2603" y="11645"/>
                  </a:lnTo>
                  <a:lnTo>
                    <a:pt x="5829" y="11645"/>
                  </a:lnTo>
                  <a:lnTo>
                    <a:pt x="9042" y="11645"/>
                  </a:lnTo>
                  <a:lnTo>
                    <a:pt x="11658" y="9042"/>
                  </a:lnTo>
                  <a:lnTo>
                    <a:pt x="11658" y="5816"/>
                  </a:lnTo>
                  <a:close/>
                </a:path>
              </a:pathLst>
            </a:custGeom>
            <a:ln w="3175">
              <a:solidFill>
                <a:srgbClr val="565658"/>
              </a:solidFill>
            </a:ln>
          </p:spPr>
          <p:txBody>
            <a:bodyPr wrap="square" lIns="0" tIns="0" rIns="0" bIns="0" rtlCol="0"/>
            <a:lstStyle/>
            <a:p/>
          </p:txBody>
        </p:sp>
        <p:sp>
          <p:nvSpPr>
            <p:cNvPr id="3470" name="object 3470" descr=""/>
            <p:cNvSpPr/>
            <p:nvPr/>
          </p:nvSpPr>
          <p:spPr>
            <a:xfrm>
              <a:off x="5517948" y="2522037"/>
              <a:ext cx="11430" cy="11430"/>
            </a:xfrm>
            <a:custGeom>
              <a:avLst/>
              <a:gdLst/>
              <a:ahLst/>
              <a:cxnLst/>
              <a:rect l="l" t="t" r="r" b="b"/>
              <a:pathLst>
                <a:path w="11429" h="11430">
                  <a:moveTo>
                    <a:pt x="10883" y="5435"/>
                  </a:moveTo>
                  <a:lnTo>
                    <a:pt x="10883" y="2425"/>
                  </a:lnTo>
                  <a:lnTo>
                    <a:pt x="8445" y="0"/>
                  </a:lnTo>
                  <a:lnTo>
                    <a:pt x="5448" y="0"/>
                  </a:lnTo>
                  <a:lnTo>
                    <a:pt x="2438" y="0"/>
                  </a:lnTo>
                  <a:lnTo>
                    <a:pt x="0" y="2425"/>
                  </a:lnTo>
                  <a:lnTo>
                    <a:pt x="0" y="5435"/>
                  </a:lnTo>
                  <a:lnTo>
                    <a:pt x="0" y="8432"/>
                  </a:lnTo>
                  <a:lnTo>
                    <a:pt x="2438" y="10883"/>
                  </a:lnTo>
                  <a:lnTo>
                    <a:pt x="5448" y="10883"/>
                  </a:lnTo>
                  <a:lnTo>
                    <a:pt x="8445" y="10883"/>
                  </a:lnTo>
                  <a:lnTo>
                    <a:pt x="10883" y="8432"/>
                  </a:lnTo>
                  <a:lnTo>
                    <a:pt x="10883" y="5435"/>
                  </a:lnTo>
                  <a:close/>
                </a:path>
              </a:pathLst>
            </a:custGeom>
            <a:ln w="3175">
              <a:solidFill>
                <a:srgbClr val="565658"/>
              </a:solidFill>
            </a:ln>
          </p:spPr>
          <p:txBody>
            <a:bodyPr wrap="square" lIns="0" tIns="0" rIns="0" bIns="0" rtlCol="0"/>
            <a:lstStyle/>
            <a:p/>
          </p:txBody>
        </p:sp>
        <p:sp>
          <p:nvSpPr>
            <p:cNvPr id="3471" name="object 3471" descr=""/>
            <p:cNvSpPr/>
            <p:nvPr/>
          </p:nvSpPr>
          <p:spPr>
            <a:xfrm>
              <a:off x="5521446" y="2528589"/>
              <a:ext cx="2540" cy="1270"/>
            </a:xfrm>
            <a:custGeom>
              <a:avLst/>
              <a:gdLst/>
              <a:ahLst/>
              <a:cxnLst/>
              <a:rect l="l" t="t" r="r" b="b"/>
              <a:pathLst>
                <a:path w="2539" h="1269">
                  <a:moveTo>
                    <a:pt x="0" y="0"/>
                  </a:moveTo>
                  <a:lnTo>
                    <a:pt x="406" y="711"/>
                  </a:lnTo>
                  <a:lnTo>
                    <a:pt x="1155" y="1130"/>
                  </a:lnTo>
                  <a:lnTo>
                    <a:pt x="1955" y="1130"/>
                  </a:lnTo>
                </a:path>
              </a:pathLst>
            </a:custGeom>
            <a:ln w="3175">
              <a:solidFill>
                <a:srgbClr val="565658"/>
              </a:solidFill>
            </a:ln>
          </p:spPr>
          <p:txBody>
            <a:bodyPr wrap="square" lIns="0" tIns="0" rIns="0" bIns="0" rtlCol="0"/>
            <a:lstStyle/>
            <a:p/>
          </p:txBody>
        </p:sp>
        <p:sp>
          <p:nvSpPr>
            <p:cNvPr id="3472" name="object 3472" descr=""/>
            <p:cNvSpPr/>
            <p:nvPr/>
          </p:nvSpPr>
          <p:spPr>
            <a:xfrm>
              <a:off x="5521053" y="2526357"/>
              <a:ext cx="635" cy="2540"/>
            </a:xfrm>
            <a:custGeom>
              <a:avLst/>
              <a:gdLst/>
              <a:ahLst/>
              <a:cxnLst/>
              <a:rect l="l" t="t" r="r" b="b"/>
              <a:pathLst>
                <a:path w="635" h="2539">
                  <a:moveTo>
                    <a:pt x="393" y="0"/>
                  </a:moveTo>
                  <a:lnTo>
                    <a:pt x="0" y="698"/>
                  </a:lnTo>
                  <a:lnTo>
                    <a:pt x="0" y="1549"/>
                  </a:lnTo>
                  <a:lnTo>
                    <a:pt x="393" y="2247"/>
                  </a:lnTo>
                </a:path>
              </a:pathLst>
            </a:custGeom>
            <a:ln w="3175">
              <a:solidFill>
                <a:srgbClr val="565658"/>
              </a:solidFill>
            </a:ln>
          </p:spPr>
          <p:txBody>
            <a:bodyPr wrap="square" lIns="0" tIns="0" rIns="0" bIns="0" rtlCol="0"/>
            <a:lstStyle/>
            <a:p/>
          </p:txBody>
        </p:sp>
        <p:sp>
          <p:nvSpPr>
            <p:cNvPr id="3473" name="object 3473" descr=""/>
            <p:cNvSpPr/>
            <p:nvPr/>
          </p:nvSpPr>
          <p:spPr>
            <a:xfrm>
              <a:off x="5521444" y="2525228"/>
              <a:ext cx="2540" cy="1270"/>
            </a:xfrm>
            <a:custGeom>
              <a:avLst/>
              <a:gdLst/>
              <a:ahLst/>
              <a:cxnLst/>
              <a:rect l="l" t="t" r="r" b="b"/>
              <a:pathLst>
                <a:path w="2539" h="1269">
                  <a:moveTo>
                    <a:pt x="1955" y="0"/>
                  </a:moveTo>
                  <a:lnTo>
                    <a:pt x="1142" y="0"/>
                  </a:lnTo>
                  <a:lnTo>
                    <a:pt x="406" y="431"/>
                  </a:lnTo>
                  <a:lnTo>
                    <a:pt x="0" y="1130"/>
                  </a:lnTo>
                </a:path>
              </a:pathLst>
            </a:custGeom>
            <a:ln w="3175">
              <a:solidFill>
                <a:srgbClr val="565658"/>
              </a:solidFill>
            </a:ln>
          </p:spPr>
          <p:txBody>
            <a:bodyPr wrap="square" lIns="0" tIns="0" rIns="0" bIns="0" rtlCol="0"/>
            <a:lstStyle/>
            <a:p/>
          </p:txBody>
        </p:sp>
        <p:sp>
          <p:nvSpPr>
            <p:cNvPr id="3474" name="object 3474" descr=""/>
            <p:cNvSpPr/>
            <p:nvPr/>
          </p:nvSpPr>
          <p:spPr>
            <a:xfrm>
              <a:off x="5523385" y="2525227"/>
              <a:ext cx="2540" cy="1270"/>
            </a:xfrm>
            <a:custGeom>
              <a:avLst/>
              <a:gdLst/>
              <a:ahLst/>
              <a:cxnLst/>
              <a:rect l="l" t="t" r="r" b="b"/>
              <a:pathLst>
                <a:path w="2539" h="1269">
                  <a:moveTo>
                    <a:pt x="1943" y="1130"/>
                  </a:moveTo>
                  <a:lnTo>
                    <a:pt x="1549" y="419"/>
                  </a:lnTo>
                  <a:lnTo>
                    <a:pt x="812" y="0"/>
                  </a:lnTo>
                  <a:lnTo>
                    <a:pt x="0" y="0"/>
                  </a:lnTo>
                </a:path>
              </a:pathLst>
            </a:custGeom>
            <a:ln w="3175">
              <a:solidFill>
                <a:srgbClr val="565658"/>
              </a:solidFill>
            </a:ln>
          </p:spPr>
          <p:txBody>
            <a:bodyPr wrap="square" lIns="0" tIns="0" rIns="0" bIns="0" rtlCol="0"/>
            <a:lstStyle/>
            <a:p/>
          </p:txBody>
        </p:sp>
        <p:sp>
          <p:nvSpPr>
            <p:cNvPr id="3475" name="object 3475" descr=""/>
            <p:cNvSpPr/>
            <p:nvPr/>
          </p:nvSpPr>
          <p:spPr>
            <a:xfrm>
              <a:off x="5523400" y="2528588"/>
              <a:ext cx="2540" cy="1270"/>
            </a:xfrm>
            <a:custGeom>
              <a:avLst/>
              <a:gdLst/>
              <a:ahLst/>
              <a:cxnLst/>
              <a:rect l="l" t="t" r="r" b="b"/>
              <a:pathLst>
                <a:path w="2539" h="1269">
                  <a:moveTo>
                    <a:pt x="0" y="1130"/>
                  </a:moveTo>
                  <a:lnTo>
                    <a:pt x="800" y="1130"/>
                  </a:lnTo>
                  <a:lnTo>
                    <a:pt x="1536" y="711"/>
                  </a:lnTo>
                  <a:lnTo>
                    <a:pt x="1930" y="0"/>
                  </a:lnTo>
                </a:path>
              </a:pathLst>
            </a:custGeom>
            <a:ln w="3175">
              <a:solidFill>
                <a:srgbClr val="565658"/>
              </a:solidFill>
            </a:ln>
          </p:spPr>
          <p:txBody>
            <a:bodyPr wrap="square" lIns="0" tIns="0" rIns="0" bIns="0" rtlCol="0"/>
            <a:lstStyle/>
            <a:p/>
          </p:txBody>
        </p:sp>
        <p:sp>
          <p:nvSpPr>
            <p:cNvPr id="3476" name="object 3476" descr=""/>
            <p:cNvSpPr/>
            <p:nvPr/>
          </p:nvSpPr>
          <p:spPr>
            <a:xfrm>
              <a:off x="5525328" y="2526341"/>
              <a:ext cx="635" cy="2540"/>
            </a:xfrm>
            <a:custGeom>
              <a:avLst/>
              <a:gdLst/>
              <a:ahLst/>
              <a:cxnLst/>
              <a:rect l="l" t="t" r="r" b="b"/>
              <a:pathLst>
                <a:path w="635" h="2539">
                  <a:moveTo>
                    <a:pt x="0" y="2247"/>
                  </a:moveTo>
                  <a:lnTo>
                    <a:pt x="406" y="1549"/>
                  </a:lnTo>
                  <a:lnTo>
                    <a:pt x="406" y="698"/>
                  </a:lnTo>
                  <a:lnTo>
                    <a:pt x="0" y="0"/>
                  </a:lnTo>
                </a:path>
              </a:pathLst>
            </a:custGeom>
            <a:ln w="3175">
              <a:solidFill>
                <a:srgbClr val="565658"/>
              </a:solidFill>
            </a:ln>
          </p:spPr>
          <p:txBody>
            <a:bodyPr wrap="square" lIns="0" tIns="0" rIns="0" bIns="0" rtlCol="0"/>
            <a:lstStyle/>
            <a:p/>
          </p:txBody>
        </p:sp>
        <p:sp>
          <p:nvSpPr>
            <p:cNvPr id="3477" name="object 3477" descr=""/>
            <p:cNvSpPr/>
            <p:nvPr/>
          </p:nvSpPr>
          <p:spPr>
            <a:xfrm>
              <a:off x="5543311" y="2556048"/>
              <a:ext cx="1270" cy="635"/>
            </a:xfrm>
            <a:custGeom>
              <a:avLst/>
              <a:gdLst/>
              <a:ahLst/>
              <a:cxnLst/>
              <a:rect l="l" t="t" r="r" b="b"/>
              <a:pathLst>
                <a:path w="1270" h="635">
                  <a:moveTo>
                    <a:pt x="0" y="0"/>
                  </a:moveTo>
                  <a:lnTo>
                    <a:pt x="292" y="177"/>
                  </a:lnTo>
                  <a:lnTo>
                    <a:pt x="673" y="177"/>
                  </a:lnTo>
                  <a:lnTo>
                    <a:pt x="965" y="0"/>
                  </a:lnTo>
                </a:path>
              </a:pathLst>
            </a:custGeom>
            <a:ln w="3175">
              <a:solidFill>
                <a:srgbClr val="565658"/>
              </a:solidFill>
            </a:ln>
          </p:spPr>
          <p:txBody>
            <a:bodyPr wrap="square" lIns="0" tIns="0" rIns="0" bIns="0" rtlCol="0"/>
            <a:lstStyle/>
            <a:p/>
          </p:txBody>
        </p:sp>
        <p:sp>
          <p:nvSpPr>
            <p:cNvPr id="3478" name="object 3478" descr=""/>
            <p:cNvSpPr/>
            <p:nvPr/>
          </p:nvSpPr>
          <p:spPr>
            <a:xfrm>
              <a:off x="5544273" y="2554366"/>
              <a:ext cx="635" cy="1270"/>
            </a:xfrm>
            <a:custGeom>
              <a:avLst/>
              <a:gdLst/>
              <a:ahLst/>
              <a:cxnLst/>
              <a:rect l="l" t="t" r="r" b="b"/>
              <a:pathLst>
                <a:path w="635" h="1269">
                  <a:moveTo>
                    <a:pt x="495" y="838"/>
                  </a:moveTo>
                  <a:lnTo>
                    <a:pt x="495" y="495"/>
                  </a:lnTo>
                  <a:lnTo>
                    <a:pt x="304" y="165"/>
                  </a:lnTo>
                  <a:lnTo>
                    <a:pt x="0" y="0"/>
                  </a:lnTo>
                </a:path>
              </a:pathLst>
            </a:custGeom>
            <a:ln w="3175">
              <a:solidFill>
                <a:srgbClr val="565658"/>
              </a:solidFill>
            </a:ln>
          </p:spPr>
          <p:txBody>
            <a:bodyPr wrap="square" lIns="0" tIns="0" rIns="0" bIns="0" rtlCol="0"/>
            <a:lstStyle/>
            <a:p/>
          </p:txBody>
        </p:sp>
        <p:sp>
          <p:nvSpPr>
            <p:cNvPr id="3479" name="object 3479" descr=""/>
            <p:cNvSpPr/>
            <p:nvPr/>
          </p:nvSpPr>
          <p:spPr>
            <a:xfrm>
              <a:off x="5542822" y="2555204"/>
              <a:ext cx="635" cy="1270"/>
            </a:xfrm>
            <a:custGeom>
              <a:avLst/>
              <a:gdLst/>
              <a:ahLst/>
              <a:cxnLst/>
              <a:rect l="l" t="t" r="r" b="b"/>
              <a:pathLst>
                <a:path w="635" h="1269">
                  <a:moveTo>
                    <a:pt x="0" y="0"/>
                  </a:moveTo>
                  <a:lnTo>
                    <a:pt x="0" y="342"/>
                  </a:lnTo>
                  <a:lnTo>
                    <a:pt x="190" y="673"/>
                  </a:lnTo>
                  <a:lnTo>
                    <a:pt x="495" y="838"/>
                  </a:lnTo>
                </a:path>
              </a:pathLst>
            </a:custGeom>
            <a:ln w="3175">
              <a:solidFill>
                <a:srgbClr val="565658"/>
              </a:solidFill>
            </a:ln>
          </p:spPr>
          <p:txBody>
            <a:bodyPr wrap="square" lIns="0" tIns="0" rIns="0" bIns="0" rtlCol="0"/>
            <a:lstStyle/>
            <a:p/>
          </p:txBody>
        </p:sp>
        <p:sp>
          <p:nvSpPr>
            <p:cNvPr id="3480" name="object 3480" descr=""/>
            <p:cNvSpPr/>
            <p:nvPr/>
          </p:nvSpPr>
          <p:spPr>
            <a:xfrm>
              <a:off x="5543301" y="2554183"/>
              <a:ext cx="1270" cy="635"/>
            </a:xfrm>
            <a:custGeom>
              <a:avLst/>
              <a:gdLst/>
              <a:ahLst/>
              <a:cxnLst/>
              <a:rect l="l" t="t" r="r" b="b"/>
              <a:pathLst>
                <a:path w="1270" h="635">
                  <a:moveTo>
                    <a:pt x="977" y="177"/>
                  </a:moveTo>
                  <a:lnTo>
                    <a:pt x="685" y="0"/>
                  </a:lnTo>
                  <a:lnTo>
                    <a:pt x="304" y="0"/>
                  </a:lnTo>
                  <a:lnTo>
                    <a:pt x="0" y="177"/>
                  </a:lnTo>
                </a:path>
              </a:pathLst>
            </a:custGeom>
            <a:ln w="3175">
              <a:solidFill>
                <a:srgbClr val="565658"/>
              </a:solidFill>
            </a:ln>
          </p:spPr>
          <p:txBody>
            <a:bodyPr wrap="square" lIns="0" tIns="0" rIns="0" bIns="0" rtlCol="0"/>
            <a:lstStyle/>
            <a:p/>
          </p:txBody>
        </p:sp>
        <p:sp>
          <p:nvSpPr>
            <p:cNvPr id="3481" name="object 3481" descr=""/>
            <p:cNvSpPr/>
            <p:nvPr/>
          </p:nvSpPr>
          <p:spPr>
            <a:xfrm>
              <a:off x="5544279" y="2555209"/>
              <a:ext cx="635" cy="1270"/>
            </a:xfrm>
            <a:custGeom>
              <a:avLst/>
              <a:gdLst/>
              <a:ahLst/>
              <a:cxnLst/>
              <a:rect l="l" t="t" r="r" b="b"/>
              <a:pathLst>
                <a:path w="635" h="1269">
                  <a:moveTo>
                    <a:pt x="0" y="838"/>
                  </a:moveTo>
                  <a:lnTo>
                    <a:pt x="304" y="660"/>
                  </a:lnTo>
                  <a:lnTo>
                    <a:pt x="495" y="342"/>
                  </a:lnTo>
                  <a:lnTo>
                    <a:pt x="495" y="0"/>
                  </a:lnTo>
                </a:path>
              </a:pathLst>
            </a:custGeom>
            <a:ln w="3175">
              <a:solidFill>
                <a:srgbClr val="565658"/>
              </a:solidFill>
            </a:ln>
          </p:spPr>
          <p:txBody>
            <a:bodyPr wrap="square" lIns="0" tIns="0" rIns="0" bIns="0" rtlCol="0"/>
            <a:lstStyle/>
            <a:p/>
          </p:txBody>
        </p:sp>
        <p:sp>
          <p:nvSpPr>
            <p:cNvPr id="3482" name="object 3482" descr=""/>
            <p:cNvSpPr/>
            <p:nvPr/>
          </p:nvSpPr>
          <p:spPr>
            <a:xfrm>
              <a:off x="5542816" y="2554361"/>
              <a:ext cx="635" cy="1270"/>
            </a:xfrm>
            <a:custGeom>
              <a:avLst/>
              <a:gdLst/>
              <a:ahLst/>
              <a:cxnLst/>
              <a:rect l="l" t="t" r="r" b="b"/>
              <a:pathLst>
                <a:path w="635" h="1269">
                  <a:moveTo>
                    <a:pt x="495" y="0"/>
                  </a:moveTo>
                  <a:lnTo>
                    <a:pt x="203" y="177"/>
                  </a:lnTo>
                  <a:lnTo>
                    <a:pt x="0" y="495"/>
                  </a:lnTo>
                  <a:lnTo>
                    <a:pt x="0" y="838"/>
                  </a:lnTo>
                </a:path>
              </a:pathLst>
            </a:custGeom>
            <a:ln w="3175">
              <a:solidFill>
                <a:srgbClr val="565658"/>
              </a:solidFill>
            </a:ln>
          </p:spPr>
          <p:txBody>
            <a:bodyPr wrap="square" lIns="0" tIns="0" rIns="0" bIns="0" rtlCol="0"/>
            <a:lstStyle/>
            <a:p/>
          </p:txBody>
        </p:sp>
        <p:sp>
          <p:nvSpPr>
            <p:cNvPr id="3483" name="object 3483" descr=""/>
            <p:cNvSpPr/>
            <p:nvPr/>
          </p:nvSpPr>
          <p:spPr>
            <a:xfrm>
              <a:off x="5541537" y="2552944"/>
              <a:ext cx="5080" cy="5080"/>
            </a:xfrm>
            <a:custGeom>
              <a:avLst/>
              <a:gdLst/>
              <a:ahLst/>
              <a:cxnLst/>
              <a:rect l="l" t="t" r="r" b="b"/>
              <a:pathLst>
                <a:path w="5079" h="5080">
                  <a:moveTo>
                    <a:pt x="4521" y="2260"/>
                  </a:moveTo>
                  <a:lnTo>
                    <a:pt x="4521" y="1015"/>
                  </a:lnTo>
                  <a:lnTo>
                    <a:pt x="3505" y="0"/>
                  </a:lnTo>
                  <a:lnTo>
                    <a:pt x="2260" y="0"/>
                  </a:lnTo>
                  <a:lnTo>
                    <a:pt x="1003" y="0"/>
                  </a:lnTo>
                  <a:lnTo>
                    <a:pt x="0" y="1015"/>
                  </a:lnTo>
                  <a:lnTo>
                    <a:pt x="0" y="2260"/>
                  </a:lnTo>
                  <a:lnTo>
                    <a:pt x="0" y="3517"/>
                  </a:lnTo>
                  <a:lnTo>
                    <a:pt x="1003" y="4533"/>
                  </a:lnTo>
                  <a:lnTo>
                    <a:pt x="2260" y="4533"/>
                  </a:lnTo>
                  <a:lnTo>
                    <a:pt x="3505" y="4533"/>
                  </a:lnTo>
                  <a:lnTo>
                    <a:pt x="4521" y="3517"/>
                  </a:lnTo>
                  <a:lnTo>
                    <a:pt x="4521" y="2260"/>
                  </a:lnTo>
                  <a:close/>
                </a:path>
              </a:pathLst>
            </a:custGeom>
            <a:ln w="3175">
              <a:solidFill>
                <a:srgbClr val="565658"/>
              </a:solidFill>
            </a:ln>
          </p:spPr>
          <p:txBody>
            <a:bodyPr wrap="square" lIns="0" tIns="0" rIns="0" bIns="0" rtlCol="0"/>
            <a:lstStyle/>
            <a:p/>
          </p:txBody>
        </p:sp>
        <p:sp>
          <p:nvSpPr>
            <p:cNvPr id="3484" name="object 3484" descr=""/>
            <p:cNvSpPr/>
            <p:nvPr/>
          </p:nvSpPr>
          <p:spPr>
            <a:xfrm>
              <a:off x="5541803" y="2553198"/>
              <a:ext cx="4445" cy="4445"/>
            </a:xfrm>
            <a:custGeom>
              <a:avLst/>
              <a:gdLst/>
              <a:ahLst/>
              <a:cxnLst/>
              <a:rect l="l" t="t" r="r" b="b"/>
              <a:pathLst>
                <a:path w="4445" h="4444">
                  <a:moveTo>
                    <a:pt x="4000" y="2006"/>
                  </a:moveTo>
                  <a:lnTo>
                    <a:pt x="4000" y="889"/>
                  </a:lnTo>
                  <a:lnTo>
                    <a:pt x="3098" y="0"/>
                  </a:lnTo>
                  <a:lnTo>
                    <a:pt x="1981" y="0"/>
                  </a:lnTo>
                  <a:lnTo>
                    <a:pt x="888" y="0"/>
                  </a:lnTo>
                  <a:lnTo>
                    <a:pt x="0" y="889"/>
                  </a:lnTo>
                  <a:lnTo>
                    <a:pt x="0" y="2006"/>
                  </a:lnTo>
                  <a:lnTo>
                    <a:pt x="0" y="3111"/>
                  </a:lnTo>
                  <a:lnTo>
                    <a:pt x="888" y="4013"/>
                  </a:lnTo>
                  <a:lnTo>
                    <a:pt x="1981" y="4013"/>
                  </a:lnTo>
                  <a:lnTo>
                    <a:pt x="3098" y="4013"/>
                  </a:lnTo>
                  <a:lnTo>
                    <a:pt x="4000" y="3111"/>
                  </a:lnTo>
                  <a:lnTo>
                    <a:pt x="4000" y="2006"/>
                  </a:lnTo>
                  <a:close/>
                </a:path>
              </a:pathLst>
            </a:custGeom>
            <a:ln w="3175">
              <a:solidFill>
                <a:srgbClr val="565658"/>
              </a:solidFill>
            </a:ln>
          </p:spPr>
          <p:txBody>
            <a:bodyPr wrap="square" lIns="0" tIns="0" rIns="0" bIns="0" rtlCol="0"/>
            <a:lstStyle/>
            <a:p/>
          </p:txBody>
        </p:sp>
        <p:sp>
          <p:nvSpPr>
            <p:cNvPr id="3485" name="object 3485" descr=""/>
            <p:cNvSpPr/>
            <p:nvPr/>
          </p:nvSpPr>
          <p:spPr>
            <a:xfrm>
              <a:off x="5543795" y="2555762"/>
              <a:ext cx="1270" cy="635"/>
            </a:xfrm>
            <a:custGeom>
              <a:avLst/>
              <a:gdLst/>
              <a:ahLst/>
              <a:cxnLst/>
              <a:rect l="l" t="t" r="r" b="b"/>
              <a:pathLst>
                <a:path w="1270" h="635">
                  <a:moveTo>
                    <a:pt x="0" y="558"/>
                  </a:moveTo>
                  <a:lnTo>
                    <a:pt x="406" y="558"/>
                  </a:lnTo>
                  <a:lnTo>
                    <a:pt x="762" y="342"/>
                  </a:lnTo>
                  <a:lnTo>
                    <a:pt x="977" y="0"/>
                  </a:lnTo>
                </a:path>
              </a:pathLst>
            </a:custGeom>
            <a:ln w="3175">
              <a:solidFill>
                <a:srgbClr val="565658"/>
              </a:solidFill>
            </a:ln>
          </p:spPr>
          <p:txBody>
            <a:bodyPr wrap="square" lIns="0" tIns="0" rIns="0" bIns="0" rtlCol="0"/>
            <a:lstStyle/>
            <a:p/>
          </p:txBody>
        </p:sp>
        <p:sp>
          <p:nvSpPr>
            <p:cNvPr id="3486" name="object 3486" descr=""/>
            <p:cNvSpPr/>
            <p:nvPr/>
          </p:nvSpPr>
          <p:spPr>
            <a:xfrm>
              <a:off x="5544769" y="2554645"/>
              <a:ext cx="635" cy="1270"/>
            </a:xfrm>
            <a:custGeom>
              <a:avLst/>
              <a:gdLst/>
              <a:ahLst/>
              <a:cxnLst/>
              <a:rect l="l" t="t" r="r" b="b"/>
              <a:pathLst>
                <a:path w="635" h="1269">
                  <a:moveTo>
                    <a:pt x="0" y="1117"/>
                  </a:moveTo>
                  <a:lnTo>
                    <a:pt x="203" y="774"/>
                  </a:lnTo>
                  <a:lnTo>
                    <a:pt x="203" y="355"/>
                  </a:lnTo>
                  <a:lnTo>
                    <a:pt x="0" y="0"/>
                  </a:lnTo>
                </a:path>
              </a:pathLst>
            </a:custGeom>
            <a:ln w="3175">
              <a:solidFill>
                <a:srgbClr val="565658"/>
              </a:solidFill>
            </a:ln>
          </p:spPr>
          <p:txBody>
            <a:bodyPr wrap="square" lIns="0" tIns="0" rIns="0" bIns="0" rtlCol="0"/>
            <a:lstStyle/>
            <a:p/>
          </p:txBody>
        </p:sp>
        <p:sp>
          <p:nvSpPr>
            <p:cNvPr id="3487" name="object 3487" descr=""/>
            <p:cNvSpPr/>
            <p:nvPr/>
          </p:nvSpPr>
          <p:spPr>
            <a:xfrm>
              <a:off x="5542822" y="2555763"/>
              <a:ext cx="1270" cy="635"/>
            </a:xfrm>
            <a:custGeom>
              <a:avLst/>
              <a:gdLst/>
              <a:ahLst/>
              <a:cxnLst/>
              <a:rect l="l" t="t" r="r" b="b"/>
              <a:pathLst>
                <a:path w="1270" h="635">
                  <a:moveTo>
                    <a:pt x="0" y="0"/>
                  </a:moveTo>
                  <a:lnTo>
                    <a:pt x="203" y="342"/>
                  </a:lnTo>
                  <a:lnTo>
                    <a:pt x="571" y="558"/>
                  </a:lnTo>
                  <a:lnTo>
                    <a:pt x="965" y="558"/>
                  </a:lnTo>
                </a:path>
              </a:pathLst>
            </a:custGeom>
            <a:ln w="3175">
              <a:solidFill>
                <a:srgbClr val="565658"/>
              </a:solidFill>
            </a:ln>
          </p:spPr>
          <p:txBody>
            <a:bodyPr wrap="square" lIns="0" tIns="0" rIns="0" bIns="0" rtlCol="0"/>
            <a:lstStyle/>
            <a:p/>
          </p:txBody>
        </p:sp>
        <p:sp>
          <p:nvSpPr>
            <p:cNvPr id="3488" name="object 3488" descr=""/>
            <p:cNvSpPr/>
            <p:nvPr/>
          </p:nvSpPr>
          <p:spPr>
            <a:xfrm>
              <a:off x="5542619" y="2554647"/>
              <a:ext cx="635" cy="1270"/>
            </a:xfrm>
            <a:custGeom>
              <a:avLst/>
              <a:gdLst/>
              <a:ahLst/>
              <a:cxnLst/>
              <a:rect l="l" t="t" r="r" b="b"/>
              <a:pathLst>
                <a:path w="635" h="1269">
                  <a:moveTo>
                    <a:pt x="203" y="0"/>
                  </a:moveTo>
                  <a:lnTo>
                    <a:pt x="0" y="342"/>
                  </a:lnTo>
                  <a:lnTo>
                    <a:pt x="0" y="774"/>
                  </a:lnTo>
                  <a:lnTo>
                    <a:pt x="203" y="1117"/>
                  </a:lnTo>
                </a:path>
              </a:pathLst>
            </a:custGeom>
            <a:ln w="3175">
              <a:solidFill>
                <a:srgbClr val="565658"/>
              </a:solidFill>
            </a:ln>
          </p:spPr>
          <p:txBody>
            <a:bodyPr wrap="square" lIns="0" tIns="0" rIns="0" bIns="0" rtlCol="0"/>
            <a:lstStyle/>
            <a:p/>
          </p:txBody>
        </p:sp>
        <p:sp>
          <p:nvSpPr>
            <p:cNvPr id="3489" name="object 3489" descr=""/>
            <p:cNvSpPr/>
            <p:nvPr/>
          </p:nvSpPr>
          <p:spPr>
            <a:xfrm>
              <a:off x="5542817" y="2554089"/>
              <a:ext cx="1270" cy="635"/>
            </a:xfrm>
            <a:custGeom>
              <a:avLst/>
              <a:gdLst/>
              <a:ahLst/>
              <a:cxnLst/>
              <a:rect l="l" t="t" r="r" b="b"/>
              <a:pathLst>
                <a:path w="1270" h="635">
                  <a:moveTo>
                    <a:pt x="977" y="0"/>
                  </a:moveTo>
                  <a:lnTo>
                    <a:pt x="584" y="0"/>
                  </a:lnTo>
                  <a:lnTo>
                    <a:pt x="215" y="215"/>
                  </a:lnTo>
                  <a:lnTo>
                    <a:pt x="0" y="558"/>
                  </a:lnTo>
                </a:path>
              </a:pathLst>
            </a:custGeom>
            <a:ln w="3175">
              <a:solidFill>
                <a:srgbClr val="565658"/>
              </a:solidFill>
            </a:ln>
          </p:spPr>
          <p:txBody>
            <a:bodyPr wrap="square" lIns="0" tIns="0" rIns="0" bIns="0" rtlCol="0"/>
            <a:lstStyle/>
            <a:p/>
          </p:txBody>
        </p:sp>
        <p:sp>
          <p:nvSpPr>
            <p:cNvPr id="3490" name="object 3490" descr=""/>
            <p:cNvSpPr/>
            <p:nvPr/>
          </p:nvSpPr>
          <p:spPr>
            <a:xfrm>
              <a:off x="5543804" y="2554088"/>
              <a:ext cx="1270" cy="635"/>
            </a:xfrm>
            <a:custGeom>
              <a:avLst/>
              <a:gdLst/>
              <a:ahLst/>
              <a:cxnLst/>
              <a:rect l="l" t="t" r="r" b="b"/>
              <a:pathLst>
                <a:path w="1270" h="635">
                  <a:moveTo>
                    <a:pt x="965" y="558"/>
                  </a:moveTo>
                  <a:lnTo>
                    <a:pt x="762" y="215"/>
                  </a:lnTo>
                  <a:lnTo>
                    <a:pt x="406" y="0"/>
                  </a:lnTo>
                  <a:lnTo>
                    <a:pt x="0" y="0"/>
                  </a:lnTo>
                </a:path>
              </a:pathLst>
            </a:custGeom>
            <a:ln w="3175">
              <a:solidFill>
                <a:srgbClr val="565658"/>
              </a:solidFill>
            </a:ln>
          </p:spPr>
          <p:txBody>
            <a:bodyPr wrap="square" lIns="0" tIns="0" rIns="0" bIns="0" rtlCol="0"/>
            <a:lstStyle/>
            <a:p/>
          </p:txBody>
        </p:sp>
        <p:sp>
          <p:nvSpPr>
            <p:cNvPr id="3491" name="object 3491" descr=""/>
            <p:cNvSpPr/>
            <p:nvPr/>
          </p:nvSpPr>
          <p:spPr>
            <a:xfrm>
              <a:off x="5553655" y="2514261"/>
              <a:ext cx="1270" cy="1270"/>
            </a:xfrm>
            <a:custGeom>
              <a:avLst/>
              <a:gdLst/>
              <a:ahLst/>
              <a:cxnLst/>
              <a:rect l="l" t="t" r="r" b="b"/>
              <a:pathLst>
                <a:path w="1270" h="1269">
                  <a:moveTo>
                    <a:pt x="0" y="723"/>
                  </a:moveTo>
                  <a:lnTo>
                    <a:pt x="304" y="508"/>
                  </a:lnTo>
                  <a:lnTo>
                    <a:pt x="584" y="266"/>
                  </a:lnTo>
                  <a:lnTo>
                    <a:pt x="863" y="0"/>
                  </a:lnTo>
                </a:path>
              </a:pathLst>
            </a:custGeom>
            <a:ln w="3175">
              <a:solidFill>
                <a:srgbClr val="565658"/>
              </a:solidFill>
            </a:ln>
          </p:spPr>
          <p:txBody>
            <a:bodyPr wrap="square" lIns="0" tIns="0" rIns="0" bIns="0" rtlCol="0"/>
            <a:lstStyle/>
            <a:p/>
          </p:txBody>
        </p:sp>
        <p:sp>
          <p:nvSpPr>
            <p:cNvPr id="3492" name="object 3492" descr=""/>
            <p:cNvSpPr/>
            <p:nvPr/>
          </p:nvSpPr>
          <p:spPr>
            <a:xfrm>
              <a:off x="5545477" y="2502743"/>
              <a:ext cx="1270" cy="635"/>
            </a:xfrm>
            <a:custGeom>
              <a:avLst/>
              <a:gdLst/>
              <a:ahLst/>
              <a:cxnLst/>
              <a:rect l="l" t="t" r="r" b="b"/>
              <a:pathLst>
                <a:path w="1270" h="635">
                  <a:moveTo>
                    <a:pt x="977" y="0"/>
                  </a:moveTo>
                  <a:lnTo>
                    <a:pt x="647" y="177"/>
                  </a:lnTo>
                  <a:lnTo>
                    <a:pt x="304" y="342"/>
                  </a:lnTo>
                  <a:lnTo>
                    <a:pt x="0" y="558"/>
                  </a:lnTo>
                </a:path>
              </a:pathLst>
            </a:custGeom>
            <a:ln w="3175">
              <a:solidFill>
                <a:srgbClr val="565658"/>
              </a:solidFill>
            </a:ln>
          </p:spPr>
          <p:txBody>
            <a:bodyPr wrap="square" lIns="0" tIns="0" rIns="0" bIns="0" rtlCol="0"/>
            <a:lstStyle/>
            <a:p/>
          </p:txBody>
        </p:sp>
        <p:sp>
          <p:nvSpPr>
            <p:cNvPr id="3493" name="object 3493" descr=""/>
            <p:cNvSpPr/>
            <p:nvPr/>
          </p:nvSpPr>
          <p:spPr>
            <a:xfrm>
              <a:off x="5553468" y="2514012"/>
              <a:ext cx="1270" cy="1270"/>
            </a:xfrm>
            <a:custGeom>
              <a:avLst/>
              <a:gdLst/>
              <a:ahLst/>
              <a:cxnLst/>
              <a:rect l="l" t="t" r="r" b="b"/>
              <a:pathLst>
                <a:path w="1270" h="1269">
                  <a:moveTo>
                    <a:pt x="0" y="711"/>
                  </a:moveTo>
                  <a:lnTo>
                    <a:pt x="279" y="495"/>
                  </a:lnTo>
                  <a:lnTo>
                    <a:pt x="558" y="266"/>
                  </a:lnTo>
                  <a:lnTo>
                    <a:pt x="812" y="0"/>
                  </a:lnTo>
                </a:path>
              </a:pathLst>
            </a:custGeom>
            <a:ln w="3175">
              <a:solidFill>
                <a:srgbClr val="565658"/>
              </a:solidFill>
            </a:ln>
          </p:spPr>
          <p:txBody>
            <a:bodyPr wrap="square" lIns="0" tIns="0" rIns="0" bIns="0" rtlCol="0"/>
            <a:lstStyle/>
            <a:p/>
          </p:txBody>
        </p:sp>
        <p:sp>
          <p:nvSpPr>
            <p:cNvPr id="3494" name="object 3494" descr=""/>
            <p:cNvSpPr/>
            <p:nvPr/>
          </p:nvSpPr>
          <p:spPr>
            <a:xfrm>
              <a:off x="5545658" y="2503040"/>
              <a:ext cx="1270" cy="635"/>
            </a:xfrm>
            <a:custGeom>
              <a:avLst/>
              <a:gdLst/>
              <a:ahLst/>
              <a:cxnLst/>
              <a:rect l="l" t="t" r="r" b="b"/>
              <a:pathLst>
                <a:path w="1270" h="635">
                  <a:moveTo>
                    <a:pt x="927" y="0"/>
                  </a:moveTo>
                  <a:lnTo>
                    <a:pt x="609" y="152"/>
                  </a:lnTo>
                  <a:lnTo>
                    <a:pt x="304" y="317"/>
                  </a:lnTo>
                  <a:lnTo>
                    <a:pt x="0" y="533"/>
                  </a:lnTo>
                </a:path>
              </a:pathLst>
            </a:custGeom>
            <a:ln w="3175">
              <a:solidFill>
                <a:srgbClr val="565658"/>
              </a:solidFill>
            </a:ln>
          </p:spPr>
          <p:txBody>
            <a:bodyPr wrap="square" lIns="0" tIns="0" rIns="0" bIns="0" rtlCol="0"/>
            <a:lstStyle/>
            <a:p/>
          </p:txBody>
        </p:sp>
        <p:sp>
          <p:nvSpPr>
            <p:cNvPr id="3495" name="object 3495" descr=""/>
            <p:cNvSpPr/>
            <p:nvPr/>
          </p:nvSpPr>
          <p:spPr>
            <a:xfrm>
              <a:off x="5532323" y="2528589"/>
              <a:ext cx="1905" cy="1905"/>
            </a:xfrm>
            <a:custGeom>
              <a:avLst/>
              <a:gdLst/>
              <a:ahLst/>
              <a:cxnLst/>
              <a:rect l="l" t="t" r="r" b="b"/>
              <a:pathLst>
                <a:path w="1904" h="1905">
                  <a:moveTo>
                    <a:pt x="1333" y="0"/>
                  </a:moveTo>
                  <a:lnTo>
                    <a:pt x="711" y="444"/>
                  </a:lnTo>
                  <a:lnTo>
                    <a:pt x="228" y="1079"/>
                  </a:lnTo>
                  <a:lnTo>
                    <a:pt x="0" y="1816"/>
                  </a:lnTo>
                </a:path>
              </a:pathLst>
            </a:custGeom>
            <a:ln w="3175">
              <a:solidFill>
                <a:srgbClr val="565658"/>
              </a:solidFill>
            </a:ln>
          </p:spPr>
          <p:txBody>
            <a:bodyPr wrap="square" lIns="0" tIns="0" rIns="0" bIns="0" rtlCol="0"/>
            <a:lstStyle/>
            <a:p/>
          </p:txBody>
        </p:sp>
        <p:sp>
          <p:nvSpPr>
            <p:cNvPr id="3496" name="object 3496" descr=""/>
            <p:cNvSpPr/>
            <p:nvPr/>
          </p:nvSpPr>
          <p:spPr>
            <a:xfrm>
              <a:off x="5532622" y="2528849"/>
              <a:ext cx="1270" cy="1905"/>
            </a:xfrm>
            <a:custGeom>
              <a:avLst/>
              <a:gdLst/>
              <a:ahLst/>
              <a:cxnLst/>
              <a:rect l="l" t="t" r="r" b="b"/>
              <a:pathLst>
                <a:path w="1270" h="1905">
                  <a:moveTo>
                    <a:pt x="1219" y="0"/>
                  </a:moveTo>
                  <a:lnTo>
                    <a:pt x="660" y="393"/>
                  </a:lnTo>
                  <a:lnTo>
                    <a:pt x="215" y="977"/>
                  </a:lnTo>
                  <a:lnTo>
                    <a:pt x="0" y="1651"/>
                  </a:lnTo>
                </a:path>
              </a:pathLst>
            </a:custGeom>
            <a:ln w="3175">
              <a:solidFill>
                <a:srgbClr val="565658"/>
              </a:solidFill>
            </a:ln>
          </p:spPr>
          <p:txBody>
            <a:bodyPr wrap="square" lIns="0" tIns="0" rIns="0" bIns="0" rtlCol="0"/>
            <a:lstStyle/>
            <a:p/>
          </p:txBody>
        </p:sp>
        <p:sp>
          <p:nvSpPr>
            <p:cNvPr id="3497" name="object 3497" descr=""/>
            <p:cNvSpPr/>
            <p:nvPr/>
          </p:nvSpPr>
          <p:spPr>
            <a:xfrm>
              <a:off x="5523716" y="2517178"/>
              <a:ext cx="2540" cy="635"/>
            </a:xfrm>
            <a:custGeom>
              <a:avLst/>
              <a:gdLst/>
              <a:ahLst/>
              <a:cxnLst/>
              <a:rect l="l" t="t" r="r" b="b"/>
              <a:pathLst>
                <a:path w="2539" h="635">
                  <a:moveTo>
                    <a:pt x="0" y="584"/>
                  </a:moveTo>
                  <a:lnTo>
                    <a:pt x="698" y="609"/>
                  </a:lnTo>
                  <a:lnTo>
                    <a:pt x="1384" y="393"/>
                  </a:lnTo>
                  <a:lnTo>
                    <a:pt x="1955" y="0"/>
                  </a:lnTo>
                </a:path>
              </a:pathLst>
            </a:custGeom>
            <a:ln w="3175">
              <a:solidFill>
                <a:srgbClr val="565658"/>
              </a:solidFill>
            </a:ln>
          </p:spPr>
          <p:txBody>
            <a:bodyPr wrap="square" lIns="0" tIns="0" rIns="0" bIns="0" rtlCol="0"/>
            <a:lstStyle/>
            <a:p/>
          </p:txBody>
        </p:sp>
        <p:sp>
          <p:nvSpPr>
            <p:cNvPr id="3498" name="object 3498" descr=""/>
            <p:cNvSpPr/>
            <p:nvPr/>
          </p:nvSpPr>
          <p:spPr>
            <a:xfrm>
              <a:off x="5513823" y="2517437"/>
              <a:ext cx="19050" cy="19685"/>
            </a:xfrm>
            <a:custGeom>
              <a:avLst/>
              <a:gdLst/>
              <a:ahLst/>
              <a:cxnLst/>
              <a:rect l="l" t="t" r="r" b="b"/>
              <a:pathLst>
                <a:path w="19050" h="19685">
                  <a:moveTo>
                    <a:pt x="9880" y="647"/>
                  </a:moveTo>
                  <a:lnTo>
                    <a:pt x="10642" y="660"/>
                  </a:lnTo>
                  <a:lnTo>
                    <a:pt x="11404" y="444"/>
                  </a:lnTo>
                  <a:lnTo>
                    <a:pt x="12026" y="0"/>
                  </a:lnTo>
                </a:path>
                <a:path w="19050" h="19685">
                  <a:moveTo>
                    <a:pt x="9880" y="647"/>
                  </a:moveTo>
                  <a:lnTo>
                    <a:pt x="4699" y="469"/>
                  </a:lnTo>
                  <a:lnTo>
                    <a:pt x="342" y="4546"/>
                  </a:lnTo>
                  <a:lnTo>
                    <a:pt x="190" y="9728"/>
                  </a:lnTo>
                  <a:lnTo>
                    <a:pt x="0" y="14909"/>
                  </a:lnTo>
                  <a:lnTo>
                    <a:pt x="4076" y="19240"/>
                  </a:lnTo>
                  <a:lnTo>
                    <a:pt x="9258" y="19431"/>
                  </a:lnTo>
                  <a:lnTo>
                    <a:pt x="13423" y="19558"/>
                  </a:lnTo>
                  <a:lnTo>
                    <a:pt x="17183" y="16929"/>
                  </a:lnTo>
                  <a:lnTo>
                    <a:pt x="18503" y="12966"/>
                  </a:lnTo>
                </a:path>
              </a:pathLst>
            </a:custGeom>
            <a:ln w="3175">
              <a:solidFill>
                <a:srgbClr val="565658"/>
              </a:solidFill>
            </a:ln>
          </p:spPr>
          <p:txBody>
            <a:bodyPr wrap="square" lIns="0" tIns="0" rIns="0" bIns="0" rtlCol="0"/>
            <a:lstStyle/>
            <a:p/>
          </p:txBody>
        </p:sp>
        <p:sp>
          <p:nvSpPr>
            <p:cNvPr id="3499" name="object 3499" descr=""/>
            <p:cNvSpPr/>
            <p:nvPr/>
          </p:nvSpPr>
          <p:spPr>
            <a:xfrm>
              <a:off x="5513505" y="2517584"/>
              <a:ext cx="19685" cy="20320"/>
            </a:xfrm>
            <a:custGeom>
              <a:avLst/>
              <a:gdLst/>
              <a:ahLst/>
              <a:cxnLst/>
              <a:rect l="l" t="t" r="r" b="b"/>
              <a:pathLst>
                <a:path w="19685" h="20319">
                  <a:moveTo>
                    <a:pt x="10210" y="177"/>
                  </a:moveTo>
                  <a:lnTo>
                    <a:pt x="4838" y="0"/>
                  </a:lnTo>
                  <a:lnTo>
                    <a:pt x="342" y="4203"/>
                  </a:lnTo>
                  <a:lnTo>
                    <a:pt x="165" y="9563"/>
                  </a:lnTo>
                  <a:lnTo>
                    <a:pt x="0" y="14935"/>
                  </a:lnTo>
                  <a:lnTo>
                    <a:pt x="4203" y="19431"/>
                  </a:lnTo>
                  <a:lnTo>
                    <a:pt x="9575" y="19596"/>
                  </a:lnTo>
                  <a:lnTo>
                    <a:pt x="13881" y="19735"/>
                  </a:lnTo>
                  <a:lnTo>
                    <a:pt x="17779" y="17005"/>
                  </a:lnTo>
                  <a:lnTo>
                    <a:pt x="19113" y="12915"/>
                  </a:lnTo>
                </a:path>
              </a:pathLst>
            </a:custGeom>
            <a:ln w="3175">
              <a:solidFill>
                <a:srgbClr val="565658"/>
              </a:solidFill>
            </a:ln>
          </p:spPr>
          <p:txBody>
            <a:bodyPr wrap="square" lIns="0" tIns="0" rIns="0" bIns="0" rtlCol="0"/>
            <a:lstStyle/>
            <a:p/>
          </p:txBody>
        </p:sp>
        <p:sp>
          <p:nvSpPr>
            <p:cNvPr id="3500" name="object 3500" descr=""/>
            <p:cNvSpPr/>
            <p:nvPr/>
          </p:nvSpPr>
          <p:spPr>
            <a:xfrm>
              <a:off x="5873753" y="2468434"/>
              <a:ext cx="1270" cy="635"/>
            </a:xfrm>
            <a:custGeom>
              <a:avLst/>
              <a:gdLst/>
              <a:ahLst/>
              <a:cxnLst/>
              <a:rect l="l" t="t" r="r" b="b"/>
              <a:pathLst>
                <a:path w="1270" h="635">
                  <a:moveTo>
                    <a:pt x="0" y="190"/>
                  </a:moveTo>
                  <a:lnTo>
                    <a:pt x="254" y="165"/>
                  </a:lnTo>
                  <a:lnTo>
                    <a:pt x="533" y="88"/>
                  </a:lnTo>
                  <a:lnTo>
                    <a:pt x="762" y="0"/>
                  </a:lnTo>
                </a:path>
              </a:pathLst>
            </a:custGeom>
            <a:ln w="3175">
              <a:solidFill>
                <a:srgbClr val="565658"/>
              </a:solidFill>
            </a:ln>
          </p:spPr>
          <p:txBody>
            <a:bodyPr wrap="square" lIns="0" tIns="0" rIns="0" bIns="0" rtlCol="0"/>
            <a:lstStyle/>
            <a:p/>
          </p:txBody>
        </p:sp>
        <p:sp>
          <p:nvSpPr>
            <p:cNvPr id="3501" name="object 3501" descr=""/>
            <p:cNvSpPr/>
            <p:nvPr/>
          </p:nvSpPr>
          <p:spPr>
            <a:xfrm>
              <a:off x="5757425" y="2454920"/>
              <a:ext cx="3810" cy="3810"/>
            </a:xfrm>
            <a:custGeom>
              <a:avLst/>
              <a:gdLst/>
              <a:ahLst/>
              <a:cxnLst/>
              <a:rect l="l" t="t" r="r" b="b"/>
              <a:pathLst>
                <a:path w="3810" h="3810">
                  <a:moveTo>
                    <a:pt x="0" y="0"/>
                  </a:moveTo>
                  <a:lnTo>
                    <a:pt x="0" y="1790"/>
                  </a:lnTo>
                  <a:lnTo>
                    <a:pt x="1460" y="3251"/>
                  </a:lnTo>
                  <a:lnTo>
                    <a:pt x="3238" y="3251"/>
                  </a:lnTo>
                </a:path>
              </a:pathLst>
            </a:custGeom>
            <a:ln w="3175">
              <a:solidFill>
                <a:srgbClr val="565658"/>
              </a:solidFill>
            </a:ln>
          </p:spPr>
          <p:txBody>
            <a:bodyPr wrap="square" lIns="0" tIns="0" rIns="0" bIns="0" rtlCol="0"/>
            <a:lstStyle/>
            <a:p/>
          </p:txBody>
        </p:sp>
        <p:sp>
          <p:nvSpPr>
            <p:cNvPr id="3502" name="object 3502" descr=""/>
            <p:cNvSpPr/>
            <p:nvPr/>
          </p:nvSpPr>
          <p:spPr>
            <a:xfrm>
              <a:off x="5757430" y="2438722"/>
              <a:ext cx="3810" cy="3810"/>
            </a:xfrm>
            <a:custGeom>
              <a:avLst/>
              <a:gdLst/>
              <a:ahLst/>
              <a:cxnLst/>
              <a:rect l="l" t="t" r="r" b="b"/>
              <a:pathLst>
                <a:path w="3810" h="3810">
                  <a:moveTo>
                    <a:pt x="3238" y="0"/>
                  </a:moveTo>
                  <a:lnTo>
                    <a:pt x="1447" y="0"/>
                  </a:lnTo>
                  <a:lnTo>
                    <a:pt x="0" y="1460"/>
                  </a:lnTo>
                  <a:lnTo>
                    <a:pt x="0" y="3251"/>
                  </a:lnTo>
                </a:path>
              </a:pathLst>
            </a:custGeom>
            <a:ln w="3175">
              <a:solidFill>
                <a:srgbClr val="565658"/>
              </a:solidFill>
            </a:ln>
          </p:spPr>
          <p:txBody>
            <a:bodyPr wrap="square" lIns="0" tIns="0" rIns="0" bIns="0" rtlCol="0"/>
            <a:lstStyle/>
            <a:p/>
          </p:txBody>
        </p:sp>
        <p:sp>
          <p:nvSpPr>
            <p:cNvPr id="3503" name="object 3503" descr=""/>
            <p:cNvSpPr/>
            <p:nvPr/>
          </p:nvSpPr>
          <p:spPr>
            <a:xfrm>
              <a:off x="5759762" y="2445150"/>
              <a:ext cx="4445" cy="4445"/>
            </a:xfrm>
            <a:custGeom>
              <a:avLst/>
              <a:gdLst/>
              <a:ahLst/>
              <a:cxnLst/>
              <a:rect l="l" t="t" r="r" b="b"/>
              <a:pathLst>
                <a:path w="4445" h="4444">
                  <a:moveTo>
                    <a:pt x="4013" y="1993"/>
                  </a:moveTo>
                  <a:lnTo>
                    <a:pt x="4013" y="889"/>
                  </a:lnTo>
                  <a:lnTo>
                    <a:pt x="3111" y="0"/>
                  </a:lnTo>
                  <a:lnTo>
                    <a:pt x="2006" y="0"/>
                  </a:lnTo>
                  <a:lnTo>
                    <a:pt x="901" y="0"/>
                  </a:lnTo>
                  <a:lnTo>
                    <a:pt x="0" y="889"/>
                  </a:lnTo>
                  <a:lnTo>
                    <a:pt x="0" y="1993"/>
                  </a:lnTo>
                  <a:lnTo>
                    <a:pt x="0" y="3111"/>
                  </a:lnTo>
                  <a:lnTo>
                    <a:pt x="901" y="4013"/>
                  </a:lnTo>
                  <a:lnTo>
                    <a:pt x="2006" y="4013"/>
                  </a:lnTo>
                  <a:lnTo>
                    <a:pt x="3111" y="4013"/>
                  </a:lnTo>
                  <a:lnTo>
                    <a:pt x="4013" y="3111"/>
                  </a:lnTo>
                  <a:lnTo>
                    <a:pt x="4013" y="1993"/>
                  </a:lnTo>
                  <a:close/>
                </a:path>
              </a:pathLst>
            </a:custGeom>
            <a:ln w="3175">
              <a:solidFill>
                <a:srgbClr val="565658"/>
              </a:solidFill>
            </a:ln>
          </p:spPr>
          <p:txBody>
            <a:bodyPr wrap="square" lIns="0" tIns="0" rIns="0" bIns="0" rtlCol="0"/>
            <a:lstStyle/>
            <a:p/>
          </p:txBody>
        </p:sp>
        <p:sp>
          <p:nvSpPr>
            <p:cNvPr id="3504" name="object 3504" descr=""/>
            <p:cNvSpPr/>
            <p:nvPr/>
          </p:nvSpPr>
          <p:spPr>
            <a:xfrm>
              <a:off x="5811196" y="2464308"/>
              <a:ext cx="635" cy="635"/>
            </a:xfrm>
            <a:custGeom>
              <a:avLst/>
              <a:gdLst/>
              <a:ahLst/>
              <a:cxnLst/>
              <a:rect l="l" t="t" r="r" b="b"/>
              <a:pathLst>
                <a:path w="635" h="635">
                  <a:moveTo>
                    <a:pt x="0" y="0"/>
                  </a:moveTo>
                  <a:lnTo>
                    <a:pt x="0" y="203"/>
                  </a:lnTo>
                  <a:lnTo>
                    <a:pt x="152" y="330"/>
                  </a:lnTo>
                  <a:lnTo>
                    <a:pt x="317" y="330"/>
                  </a:lnTo>
                </a:path>
              </a:pathLst>
            </a:custGeom>
            <a:ln w="3175">
              <a:solidFill>
                <a:srgbClr val="565658"/>
              </a:solidFill>
            </a:ln>
          </p:spPr>
          <p:txBody>
            <a:bodyPr wrap="square" lIns="0" tIns="0" rIns="0" bIns="0" rtlCol="0"/>
            <a:lstStyle/>
            <a:p/>
          </p:txBody>
        </p:sp>
        <p:sp>
          <p:nvSpPr>
            <p:cNvPr id="3505" name="object 3505" descr=""/>
            <p:cNvSpPr/>
            <p:nvPr/>
          </p:nvSpPr>
          <p:spPr>
            <a:xfrm>
              <a:off x="5809249" y="2464308"/>
              <a:ext cx="2540" cy="2540"/>
            </a:xfrm>
            <a:custGeom>
              <a:avLst/>
              <a:gdLst/>
              <a:ahLst/>
              <a:cxnLst/>
              <a:rect l="l" t="t" r="r" b="b"/>
              <a:pathLst>
                <a:path w="2539" h="2539">
                  <a:moveTo>
                    <a:pt x="0" y="0"/>
                  </a:moveTo>
                  <a:lnTo>
                    <a:pt x="0" y="1270"/>
                  </a:lnTo>
                  <a:lnTo>
                    <a:pt x="1016" y="2286"/>
                  </a:lnTo>
                  <a:lnTo>
                    <a:pt x="2260" y="2286"/>
                  </a:lnTo>
                </a:path>
              </a:pathLst>
            </a:custGeom>
            <a:ln w="3175">
              <a:solidFill>
                <a:srgbClr val="565658"/>
              </a:solidFill>
            </a:ln>
          </p:spPr>
          <p:txBody>
            <a:bodyPr wrap="square" lIns="0" tIns="0" rIns="0" bIns="0" rtlCol="0"/>
            <a:lstStyle/>
            <a:p/>
          </p:txBody>
        </p:sp>
        <p:sp>
          <p:nvSpPr>
            <p:cNvPr id="3506" name="object 3506" descr=""/>
            <p:cNvSpPr/>
            <p:nvPr/>
          </p:nvSpPr>
          <p:spPr>
            <a:xfrm>
              <a:off x="5767658" y="2446052"/>
              <a:ext cx="635" cy="2540"/>
            </a:xfrm>
            <a:custGeom>
              <a:avLst/>
              <a:gdLst/>
              <a:ahLst/>
              <a:cxnLst/>
              <a:rect l="l" t="t" r="r" b="b"/>
              <a:pathLst>
                <a:path w="635" h="2539">
                  <a:moveTo>
                    <a:pt x="266" y="0"/>
                  </a:moveTo>
                  <a:lnTo>
                    <a:pt x="0" y="711"/>
                  </a:lnTo>
                  <a:lnTo>
                    <a:pt x="0" y="1498"/>
                  </a:lnTo>
                  <a:lnTo>
                    <a:pt x="266" y="2209"/>
                  </a:lnTo>
                </a:path>
              </a:pathLst>
            </a:custGeom>
            <a:ln w="3175">
              <a:solidFill>
                <a:srgbClr val="565658"/>
              </a:solidFill>
            </a:ln>
          </p:spPr>
          <p:txBody>
            <a:bodyPr wrap="square" lIns="0" tIns="0" rIns="0" bIns="0" rtlCol="0"/>
            <a:lstStyle/>
            <a:p/>
          </p:txBody>
        </p:sp>
        <p:sp>
          <p:nvSpPr>
            <p:cNvPr id="3507" name="object 3507" descr=""/>
            <p:cNvSpPr/>
            <p:nvPr/>
          </p:nvSpPr>
          <p:spPr>
            <a:xfrm>
              <a:off x="5807438" y="2446049"/>
              <a:ext cx="635" cy="2540"/>
            </a:xfrm>
            <a:custGeom>
              <a:avLst/>
              <a:gdLst/>
              <a:ahLst/>
              <a:cxnLst/>
              <a:rect l="l" t="t" r="r" b="b"/>
              <a:pathLst>
                <a:path w="635" h="2539">
                  <a:moveTo>
                    <a:pt x="0" y="2209"/>
                  </a:moveTo>
                  <a:lnTo>
                    <a:pt x="254" y="1498"/>
                  </a:lnTo>
                  <a:lnTo>
                    <a:pt x="254" y="711"/>
                  </a:lnTo>
                  <a:lnTo>
                    <a:pt x="0" y="0"/>
                  </a:lnTo>
                </a:path>
              </a:pathLst>
            </a:custGeom>
            <a:ln w="3175">
              <a:solidFill>
                <a:srgbClr val="565658"/>
              </a:solidFill>
            </a:ln>
          </p:spPr>
          <p:txBody>
            <a:bodyPr wrap="square" lIns="0" tIns="0" rIns="0" bIns="0" rtlCol="0"/>
            <a:lstStyle/>
            <a:p/>
          </p:txBody>
        </p:sp>
        <p:sp>
          <p:nvSpPr>
            <p:cNvPr id="3508" name="object 3508" descr=""/>
            <p:cNvSpPr/>
            <p:nvPr/>
          </p:nvSpPr>
          <p:spPr>
            <a:xfrm>
              <a:off x="5875451" y="2519370"/>
              <a:ext cx="16510" cy="16510"/>
            </a:xfrm>
            <a:custGeom>
              <a:avLst/>
              <a:gdLst/>
              <a:ahLst/>
              <a:cxnLst/>
              <a:rect l="l" t="t" r="r" b="b"/>
              <a:pathLst>
                <a:path w="16510" h="16510">
                  <a:moveTo>
                    <a:pt x="16192" y="8102"/>
                  </a:moveTo>
                  <a:lnTo>
                    <a:pt x="16192" y="3619"/>
                  </a:lnTo>
                  <a:lnTo>
                    <a:pt x="12572" y="0"/>
                  </a:lnTo>
                  <a:lnTo>
                    <a:pt x="8089" y="0"/>
                  </a:lnTo>
                  <a:lnTo>
                    <a:pt x="3632" y="0"/>
                  </a:lnTo>
                  <a:lnTo>
                    <a:pt x="0" y="3619"/>
                  </a:lnTo>
                  <a:lnTo>
                    <a:pt x="0" y="8102"/>
                  </a:lnTo>
                  <a:lnTo>
                    <a:pt x="0" y="12585"/>
                  </a:lnTo>
                  <a:lnTo>
                    <a:pt x="3632" y="16205"/>
                  </a:lnTo>
                  <a:lnTo>
                    <a:pt x="8089" y="16205"/>
                  </a:lnTo>
                  <a:lnTo>
                    <a:pt x="12572" y="16205"/>
                  </a:lnTo>
                  <a:lnTo>
                    <a:pt x="16192" y="12585"/>
                  </a:lnTo>
                  <a:lnTo>
                    <a:pt x="16192" y="8102"/>
                  </a:lnTo>
                  <a:close/>
                </a:path>
              </a:pathLst>
            </a:custGeom>
            <a:ln w="3175">
              <a:solidFill>
                <a:srgbClr val="565658"/>
              </a:solidFill>
            </a:ln>
          </p:spPr>
          <p:txBody>
            <a:bodyPr wrap="square" lIns="0" tIns="0" rIns="0" bIns="0" rtlCol="0"/>
            <a:lstStyle/>
            <a:p/>
          </p:txBody>
        </p:sp>
        <p:sp>
          <p:nvSpPr>
            <p:cNvPr id="3509" name="object 3509" descr=""/>
            <p:cNvSpPr/>
            <p:nvPr/>
          </p:nvSpPr>
          <p:spPr>
            <a:xfrm>
              <a:off x="5882269" y="2525797"/>
              <a:ext cx="1905" cy="1270"/>
            </a:xfrm>
            <a:custGeom>
              <a:avLst/>
              <a:gdLst/>
              <a:ahLst/>
              <a:cxnLst/>
              <a:rect l="l" t="t" r="r" b="b"/>
              <a:pathLst>
                <a:path w="1904" h="1269">
                  <a:moveTo>
                    <a:pt x="1498" y="76"/>
                  </a:moveTo>
                  <a:lnTo>
                    <a:pt x="927" y="0"/>
                  </a:lnTo>
                  <a:lnTo>
                    <a:pt x="342" y="241"/>
                  </a:lnTo>
                  <a:lnTo>
                    <a:pt x="0" y="698"/>
                  </a:lnTo>
                </a:path>
              </a:pathLst>
            </a:custGeom>
            <a:ln w="3175">
              <a:solidFill>
                <a:srgbClr val="565658"/>
              </a:solidFill>
            </a:ln>
          </p:spPr>
          <p:txBody>
            <a:bodyPr wrap="square" lIns="0" tIns="0" rIns="0" bIns="0" rtlCol="0"/>
            <a:lstStyle/>
            <a:p/>
          </p:txBody>
        </p:sp>
        <p:sp>
          <p:nvSpPr>
            <p:cNvPr id="3510" name="object 3510" descr=""/>
            <p:cNvSpPr/>
            <p:nvPr/>
          </p:nvSpPr>
          <p:spPr>
            <a:xfrm>
              <a:off x="5881823" y="2526493"/>
              <a:ext cx="635" cy="1905"/>
            </a:xfrm>
            <a:custGeom>
              <a:avLst/>
              <a:gdLst/>
              <a:ahLst/>
              <a:cxnLst/>
              <a:rect l="l" t="t" r="r" b="b"/>
              <a:pathLst>
                <a:path w="635" h="1905">
                  <a:moveTo>
                    <a:pt x="444" y="0"/>
                  </a:moveTo>
                  <a:lnTo>
                    <a:pt x="88" y="457"/>
                  </a:lnTo>
                  <a:lnTo>
                    <a:pt x="0" y="1066"/>
                  </a:lnTo>
                  <a:lnTo>
                    <a:pt x="241" y="1600"/>
                  </a:lnTo>
                </a:path>
              </a:pathLst>
            </a:custGeom>
            <a:ln w="3175">
              <a:solidFill>
                <a:srgbClr val="565658"/>
              </a:solidFill>
            </a:ln>
          </p:spPr>
          <p:txBody>
            <a:bodyPr wrap="square" lIns="0" tIns="0" rIns="0" bIns="0" rtlCol="0"/>
            <a:lstStyle/>
            <a:p/>
          </p:txBody>
        </p:sp>
        <p:sp>
          <p:nvSpPr>
            <p:cNvPr id="3511" name="object 3511" descr=""/>
            <p:cNvSpPr/>
            <p:nvPr/>
          </p:nvSpPr>
          <p:spPr>
            <a:xfrm>
              <a:off x="5882057" y="2528094"/>
              <a:ext cx="1905" cy="1270"/>
            </a:xfrm>
            <a:custGeom>
              <a:avLst/>
              <a:gdLst/>
              <a:ahLst/>
              <a:cxnLst/>
              <a:rect l="l" t="t" r="r" b="b"/>
              <a:pathLst>
                <a:path w="1904" h="1269">
                  <a:moveTo>
                    <a:pt x="0" y="0"/>
                  </a:moveTo>
                  <a:lnTo>
                    <a:pt x="228" y="533"/>
                  </a:lnTo>
                  <a:lnTo>
                    <a:pt x="698" y="914"/>
                  </a:lnTo>
                  <a:lnTo>
                    <a:pt x="1282" y="977"/>
                  </a:lnTo>
                </a:path>
              </a:pathLst>
            </a:custGeom>
            <a:ln w="3175">
              <a:solidFill>
                <a:srgbClr val="565658"/>
              </a:solidFill>
            </a:ln>
          </p:spPr>
          <p:txBody>
            <a:bodyPr wrap="square" lIns="0" tIns="0" rIns="0" bIns="0" rtlCol="0"/>
            <a:lstStyle/>
            <a:p/>
          </p:txBody>
        </p:sp>
        <p:sp>
          <p:nvSpPr>
            <p:cNvPr id="3512" name="object 3512" descr=""/>
            <p:cNvSpPr/>
            <p:nvPr/>
          </p:nvSpPr>
          <p:spPr>
            <a:xfrm>
              <a:off x="5883341" y="2528463"/>
              <a:ext cx="1905" cy="1270"/>
            </a:xfrm>
            <a:custGeom>
              <a:avLst/>
              <a:gdLst/>
              <a:ahLst/>
              <a:cxnLst/>
              <a:rect l="l" t="t" r="r" b="b"/>
              <a:pathLst>
                <a:path w="1904" h="1269">
                  <a:moveTo>
                    <a:pt x="0" y="622"/>
                  </a:moveTo>
                  <a:lnTo>
                    <a:pt x="571" y="698"/>
                  </a:lnTo>
                  <a:lnTo>
                    <a:pt x="1143" y="444"/>
                  </a:lnTo>
                  <a:lnTo>
                    <a:pt x="1485" y="0"/>
                  </a:lnTo>
                </a:path>
              </a:pathLst>
            </a:custGeom>
            <a:ln w="3175">
              <a:solidFill>
                <a:srgbClr val="565658"/>
              </a:solidFill>
            </a:ln>
          </p:spPr>
          <p:txBody>
            <a:bodyPr wrap="square" lIns="0" tIns="0" rIns="0" bIns="0" rtlCol="0"/>
            <a:lstStyle/>
            <a:p/>
          </p:txBody>
        </p:sp>
        <p:sp>
          <p:nvSpPr>
            <p:cNvPr id="3513" name="object 3513" descr=""/>
            <p:cNvSpPr/>
            <p:nvPr/>
          </p:nvSpPr>
          <p:spPr>
            <a:xfrm>
              <a:off x="5883756" y="2525875"/>
              <a:ext cx="1905" cy="1270"/>
            </a:xfrm>
            <a:custGeom>
              <a:avLst/>
              <a:gdLst/>
              <a:ahLst/>
              <a:cxnLst/>
              <a:rect l="l" t="t" r="r" b="b"/>
              <a:pathLst>
                <a:path w="1904" h="1269">
                  <a:moveTo>
                    <a:pt x="1295" y="977"/>
                  </a:moveTo>
                  <a:lnTo>
                    <a:pt x="1054" y="444"/>
                  </a:lnTo>
                  <a:lnTo>
                    <a:pt x="584" y="63"/>
                  </a:lnTo>
                  <a:lnTo>
                    <a:pt x="0" y="0"/>
                  </a:lnTo>
                </a:path>
              </a:pathLst>
            </a:custGeom>
            <a:ln w="3175">
              <a:solidFill>
                <a:srgbClr val="565658"/>
              </a:solidFill>
            </a:ln>
          </p:spPr>
          <p:txBody>
            <a:bodyPr wrap="square" lIns="0" tIns="0" rIns="0" bIns="0" rtlCol="0"/>
            <a:lstStyle/>
            <a:p/>
          </p:txBody>
        </p:sp>
        <p:sp>
          <p:nvSpPr>
            <p:cNvPr id="3514" name="object 3514" descr=""/>
            <p:cNvSpPr/>
            <p:nvPr/>
          </p:nvSpPr>
          <p:spPr>
            <a:xfrm>
              <a:off x="5884828" y="2526853"/>
              <a:ext cx="635" cy="1905"/>
            </a:xfrm>
            <a:custGeom>
              <a:avLst/>
              <a:gdLst/>
              <a:ahLst/>
              <a:cxnLst/>
              <a:rect l="l" t="t" r="r" b="b"/>
              <a:pathLst>
                <a:path w="635" h="1905">
                  <a:moveTo>
                    <a:pt x="0" y="1600"/>
                  </a:moveTo>
                  <a:lnTo>
                    <a:pt x="355" y="1155"/>
                  </a:lnTo>
                  <a:lnTo>
                    <a:pt x="444" y="533"/>
                  </a:lnTo>
                  <a:lnTo>
                    <a:pt x="228" y="0"/>
                  </a:lnTo>
                </a:path>
              </a:pathLst>
            </a:custGeom>
            <a:ln w="3175">
              <a:solidFill>
                <a:srgbClr val="565658"/>
              </a:solidFill>
            </a:ln>
          </p:spPr>
          <p:txBody>
            <a:bodyPr wrap="square" lIns="0" tIns="0" rIns="0" bIns="0" rtlCol="0"/>
            <a:lstStyle/>
            <a:p/>
          </p:txBody>
        </p:sp>
        <p:sp>
          <p:nvSpPr>
            <p:cNvPr id="3515" name="object 3515" descr=""/>
            <p:cNvSpPr/>
            <p:nvPr/>
          </p:nvSpPr>
          <p:spPr>
            <a:xfrm>
              <a:off x="5879016" y="2522939"/>
              <a:ext cx="9525" cy="9525"/>
            </a:xfrm>
            <a:custGeom>
              <a:avLst/>
              <a:gdLst/>
              <a:ahLst/>
              <a:cxnLst/>
              <a:rect l="l" t="t" r="r" b="b"/>
              <a:pathLst>
                <a:path w="9525" h="9525">
                  <a:moveTo>
                    <a:pt x="9067" y="4533"/>
                  </a:moveTo>
                  <a:lnTo>
                    <a:pt x="9067" y="2044"/>
                  </a:lnTo>
                  <a:lnTo>
                    <a:pt x="7023" y="0"/>
                  </a:lnTo>
                  <a:lnTo>
                    <a:pt x="4533" y="0"/>
                  </a:lnTo>
                  <a:lnTo>
                    <a:pt x="2031" y="0"/>
                  </a:lnTo>
                  <a:lnTo>
                    <a:pt x="0" y="2044"/>
                  </a:lnTo>
                  <a:lnTo>
                    <a:pt x="0" y="4533"/>
                  </a:lnTo>
                  <a:lnTo>
                    <a:pt x="0" y="7035"/>
                  </a:lnTo>
                  <a:lnTo>
                    <a:pt x="2031" y="9055"/>
                  </a:lnTo>
                  <a:lnTo>
                    <a:pt x="4533" y="9055"/>
                  </a:lnTo>
                  <a:lnTo>
                    <a:pt x="7023" y="9055"/>
                  </a:lnTo>
                  <a:lnTo>
                    <a:pt x="9067" y="7035"/>
                  </a:lnTo>
                  <a:lnTo>
                    <a:pt x="9067" y="4533"/>
                  </a:lnTo>
                  <a:close/>
                </a:path>
              </a:pathLst>
            </a:custGeom>
            <a:ln w="3175">
              <a:solidFill>
                <a:srgbClr val="565658"/>
              </a:solidFill>
            </a:ln>
          </p:spPr>
          <p:txBody>
            <a:bodyPr wrap="square" lIns="0" tIns="0" rIns="0" bIns="0" rtlCol="0"/>
            <a:lstStyle/>
            <a:p/>
          </p:txBody>
        </p:sp>
        <p:sp>
          <p:nvSpPr>
            <p:cNvPr id="3516" name="object 3516" descr=""/>
            <p:cNvSpPr/>
            <p:nvPr/>
          </p:nvSpPr>
          <p:spPr>
            <a:xfrm>
              <a:off x="5879341" y="2523256"/>
              <a:ext cx="8890" cy="8890"/>
            </a:xfrm>
            <a:custGeom>
              <a:avLst/>
              <a:gdLst/>
              <a:ahLst/>
              <a:cxnLst/>
              <a:rect l="l" t="t" r="r" b="b"/>
              <a:pathLst>
                <a:path w="8889" h="8889">
                  <a:moveTo>
                    <a:pt x="8420" y="4216"/>
                  </a:moveTo>
                  <a:lnTo>
                    <a:pt x="8420" y="1879"/>
                  </a:lnTo>
                  <a:lnTo>
                    <a:pt x="6540" y="0"/>
                  </a:lnTo>
                  <a:lnTo>
                    <a:pt x="4203" y="0"/>
                  </a:lnTo>
                  <a:lnTo>
                    <a:pt x="1879" y="0"/>
                  </a:lnTo>
                  <a:lnTo>
                    <a:pt x="0" y="1879"/>
                  </a:lnTo>
                  <a:lnTo>
                    <a:pt x="0" y="4216"/>
                  </a:lnTo>
                  <a:lnTo>
                    <a:pt x="0" y="6540"/>
                  </a:lnTo>
                  <a:lnTo>
                    <a:pt x="1879" y="8432"/>
                  </a:lnTo>
                  <a:lnTo>
                    <a:pt x="4203" y="8432"/>
                  </a:lnTo>
                  <a:lnTo>
                    <a:pt x="6540" y="8432"/>
                  </a:lnTo>
                  <a:lnTo>
                    <a:pt x="8420" y="6540"/>
                  </a:lnTo>
                  <a:lnTo>
                    <a:pt x="8420" y="4216"/>
                  </a:lnTo>
                  <a:close/>
                </a:path>
              </a:pathLst>
            </a:custGeom>
            <a:ln w="3175">
              <a:solidFill>
                <a:srgbClr val="565658"/>
              </a:solidFill>
            </a:ln>
          </p:spPr>
          <p:txBody>
            <a:bodyPr wrap="square" lIns="0" tIns="0" rIns="0" bIns="0" rtlCol="0"/>
            <a:lstStyle/>
            <a:p/>
          </p:txBody>
        </p:sp>
        <p:sp>
          <p:nvSpPr>
            <p:cNvPr id="3517" name="object 3517" descr=""/>
            <p:cNvSpPr/>
            <p:nvPr/>
          </p:nvSpPr>
          <p:spPr>
            <a:xfrm>
              <a:off x="5884688" y="2525994"/>
              <a:ext cx="1270" cy="1905"/>
            </a:xfrm>
            <a:custGeom>
              <a:avLst/>
              <a:gdLst/>
              <a:ahLst/>
              <a:cxnLst/>
              <a:rect l="l" t="t" r="r" b="b"/>
              <a:pathLst>
                <a:path w="1270" h="1905">
                  <a:moveTo>
                    <a:pt x="711" y="1727"/>
                  </a:moveTo>
                  <a:lnTo>
                    <a:pt x="812" y="1054"/>
                  </a:lnTo>
                  <a:lnTo>
                    <a:pt x="520" y="406"/>
                  </a:lnTo>
                  <a:lnTo>
                    <a:pt x="0" y="0"/>
                  </a:lnTo>
                </a:path>
              </a:pathLst>
            </a:custGeom>
            <a:ln w="3175">
              <a:solidFill>
                <a:srgbClr val="565658"/>
              </a:solidFill>
            </a:ln>
          </p:spPr>
          <p:txBody>
            <a:bodyPr wrap="square" lIns="0" tIns="0" rIns="0" bIns="0" rtlCol="0"/>
            <a:lstStyle/>
            <a:p/>
          </p:txBody>
        </p:sp>
        <p:sp>
          <p:nvSpPr>
            <p:cNvPr id="3518" name="object 3518" descr=""/>
            <p:cNvSpPr/>
            <p:nvPr/>
          </p:nvSpPr>
          <p:spPr>
            <a:xfrm>
              <a:off x="5884270" y="2527724"/>
              <a:ext cx="1270" cy="1905"/>
            </a:xfrm>
            <a:custGeom>
              <a:avLst/>
              <a:gdLst/>
              <a:ahLst/>
              <a:cxnLst/>
              <a:rect l="l" t="t" r="r" b="b"/>
              <a:pathLst>
                <a:path w="1270" h="1905">
                  <a:moveTo>
                    <a:pt x="0" y="1473"/>
                  </a:moveTo>
                  <a:lnTo>
                    <a:pt x="622" y="1231"/>
                  </a:lnTo>
                  <a:lnTo>
                    <a:pt x="1054" y="660"/>
                  </a:lnTo>
                  <a:lnTo>
                    <a:pt x="1143" y="0"/>
                  </a:lnTo>
                </a:path>
              </a:pathLst>
            </a:custGeom>
            <a:ln w="3175">
              <a:solidFill>
                <a:srgbClr val="565658"/>
              </a:solidFill>
            </a:ln>
          </p:spPr>
          <p:txBody>
            <a:bodyPr wrap="square" lIns="0" tIns="0" rIns="0" bIns="0" rtlCol="0"/>
            <a:lstStyle/>
            <a:p/>
          </p:txBody>
        </p:sp>
        <p:sp>
          <p:nvSpPr>
            <p:cNvPr id="3519" name="object 3519" descr=""/>
            <p:cNvSpPr/>
            <p:nvPr/>
          </p:nvSpPr>
          <p:spPr>
            <a:xfrm>
              <a:off x="5882838" y="2525490"/>
              <a:ext cx="1905" cy="635"/>
            </a:xfrm>
            <a:custGeom>
              <a:avLst/>
              <a:gdLst/>
              <a:ahLst/>
              <a:cxnLst/>
              <a:rect l="l" t="t" r="r" b="b"/>
              <a:pathLst>
                <a:path w="1904" h="635">
                  <a:moveTo>
                    <a:pt x="1854" y="495"/>
                  </a:moveTo>
                  <a:lnTo>
                    <a:pt x="1320" y="101"/>
                  </a:lnTo>
                  <a:lnTo>
                    <a:pt x="622" y="0"/>
                  </a:lnTo>
                  <a:lnTo>
                    <a:pt x="0" y="253"/>
                  </a:lnTo>
                </a:path>
              </a:pathLst>
            </a:custGeom>
            <a:ln w="3175">
              <a:solidFill>
                <a:srgbClr val="565658"/>
              </a:solidFill>
            </a:ln>
          </p:spPr>
          <p:txBody>
            <a:bodyPr wrap="square" lIns="0" tIns="0" rIns="0" bIns="0" rtlCol="0"/>
            <a:lstStyle/>
            <a:p/>
          </p:txBody>
        </p:sp>
        <p:sp>
          <p:nvSpPr>
            <p:cNvPr id="3520" name="object 3520" descr=""/>
            <p:cNvSpPr/>
            <p:nvPr/>
          </p:nvSpPr>
          <p:spPr>
            <a:xfrm>
              <a:off x="5881682" y="2525749"/>
              <a:ext cx="1270" cy="1905"/>
            </a:xfrm>
            <a:custGeom>
              <a:avLst/>
              <a:gdLst/>
              <a:ahLst/>
              <a:cxnLst/>
              <a:rect l="l" t="t" r="r" b="b"/>
              <a:pathLst>
                <a:path w="1270" h="1905">
                  <a:moveTo>
                    <a:pt x="1155" y="0"/>
                  </a:moveTo>
                  <a:lnTo>
                    <a:pt x="520" y="254"/>
                  </a:lnTo>
                  <a:lnTo>
                    <a:pt x="101" y="812"/>
                  </a:lnTo>
                  <a:lnTo>
                    <a:pt x="0" y="1485"/>
                  </a:lnTo>
                </a:path>
              </a:pathLst>
            </a:custGeom>
            <a:ln w="3175">
              <a:solidFill>
                <a:srgbClr val="565658"/>
              </a:solidFill>
            </a:ln>
          </p:spPr>
          <p:txBody>
            <a:bodyPr wrap="square" lIns="0" tIns="0" rIns="0" bIns="0" rtlCol="0"/>
            <a:lstStyle/>
            <a:p/>
          </p:txBody>
        </p:sp>
        <p:sp>
          <p:nvSpPr>
            <p:cNvPr id="3521" name="object 3521" descr=""/>
            <p:cNvSpPr/>
            <p:nvPr/>
          </p:nvSpPr>
          <p:spPr>
            <a:xfrm>
              <a:off x="5882416" y="2528961"/>
              <a:ext cx="1905" cy="635"/>
            </a:xfrm>
            <a:custGeom>
              <a:avLst/>
              <a:gdLst/>
              <a:ahLst/>
              <a:cxnLst/>
              <a:rect l="l" t="t" r="r" b="b"/>
              <a:pathLst>
                <a:path w="1904" h="635">
                  <a:moveTo>
                    <a:pt x="0" y="0"/>
                  </a:moveTo>
                  <a:lnTo>
                    <a:pt x="533" y="393"/>
                  </a:lnTo>
                  <a:lnTo>
                    <a:pt x="1244" y="495"/>
                  </a:lnTo>
                  <a:lnTo>
                    <a:pt x="1854" y="241"/>
                  </a:lnTo>
                </a:path>
              </a:pathLst>
            </a:custGeom>
            <a:ln w="3175">
              <a:solidFill>
                <a:srgbClr val="565658"/>
              </a:solidFill>
            </a:ln>
          </p:spPr>
          <p:txBody>
            <a:bodyPr wrap="square" lIns="0" tIns="0" rIns="0" bIns="0" rtlCol="0"/>
            <a:lstStyle/>
            <a:p/>
          </p:txBody>
        </p:sp>
        <p:sp>
          <p:nvSpPr>
            <p:cNvPr id="3522" name="object 3522" descr=""/>
            <p:cNvSpPr/>
            <p:nvPr/>
          </p:nvSpPr>
          <p:spPr>
            <a:xfrm>
              <a:off x="5881608" y="2527225"/>
              <a:ext cx="1270" cy="1905"/>
            </a:xfrm>
            <a:custGeom>
              <a:avLst/>
              <a:gdLst/>
              <a:ahLst/>
              <a:cxnLst/>
              <a:rect l="l" t="t" r="r" b="b"/>
              <a:pathLst>
                <a:path w="1270" h="1905">
                  <a:moveTo>
                    <a:pt x="88" y="0"/>
                  </a:moveTo>
                  <a:lnTo>
                    <a:pt x="0" y="673"/>
                  </a:lnTo>
                  <a:lnTo>
                    <a:pt x="279" y="1320"/>
                  </a:lnTo>
                  <a:lnTo>
                    <a:pt x="800" y="1739"/>
                  </a:lnTo>
                </a:path>
              </a:pathLst>
            </a:custGeom>
            <a:ln w="3175">
              <a:solidFill>
                <a:srgbClr val="565658"/>
              </a:solidFill>
            </a:ln>
          </p:spPr>
          <p:txBody>
            <a:bodyPr wrap="square" lIns="0" tIns="0" rIns="0" bIns="0" rtlCol="0"/>
            <a:lstStyle/>
            <a:p/>
          </p:txBody>
        </p:sp>
        <p:sp>
          <p:nvSpPr>
            <p:cNvPr id="3523" name="object 3523" descr=""/>
            <p:cNvSpPr/>
            <p:nvPr/>
          </p:nvSpPr>
          <p:spPr>
            <a:xfrm>
              <a:off x="5810352" y="2566342"/>
              <a:ext cx="13335" cy="6985"/>
            </a:xfrm>
            <a:custGeom>
              <a:avLst/>
              <a:gdLst/>
              <a:ahLst/>
              <a:cxnLst/>
              <a:rect l="l" t="t" r="r" b="b"/>
              <a:pathLst>
                <a:path w="13335" h="6985">
                  <a:moveTo>
                    <a:pt x="0" y="0"/>
                  </a:moveTo>
                  <a:lnTo>
                    <a:pt x="0" y="3568"/>
                  </a:lnTo>
                  <a:lnTo>
                    <a:pt x="2908" y="6477"/>
                  </a:lnTo>
                  <a:lnTo>
                    <a:pt x="6477" y="6477"/>
                  </a:lnTo>
                  <a:lnTo>
                    <a:pt x="10058" y="6477"/>
                  </a:lnTo>
                  <a:lnTo>
                    <a:pt x="12941" y="3568"/>
                  </a:lnTo>
                  <a:lnTo>
                    <a:pt x="12941" y="0"/>
                  </a:lnTo>
                </a:path>
              </a:pathLst>
            </a:custGeom>
            <a:ln w="3175">
              <a:solidFill>
                <a:srgbClr val="565658"/>
              </a:solidFill>
            </a:ln>
          </p:spPr>
          <p:txBody>
            <a:bodyPr wrap="square" lIns="0" tIns="0" rIns="0" bIns="0" rtlCol="0"/>
            <a:lstStyle/>
            <a:p/>
          </p:txBody>
        </p:sp>
        <p:sp>
          <p:nvSpPr>
            <p:cNvPr id="3524" name="object 3524" descr=""/>
            <p:cNvSpPr/>
            <p:nvPr/>
          </p:nvSpPr>
          <p:spPr>
            <a:xfrm>
              <a:off x="5847003" y="2564132"/>
              <a:ext cx="4445" cy="4445"/>
            </a:xfrm>
            <a:custGeom>
              <a:avLst/>
              <a:gdLst/>
              <a:ahLst/>
              <a:cxnLst/>
              <a:rect l="l" t="t" r="r" b="b"/>
              <a:pathLst>
                <a:path w="4445" h="4444">
                  <a:moveTo>
                    <a:pt x="4419" y="2209"/>
                  </a:moveTo>
                  <a:lnTo>
                    <a:pt x="4419" y="1003"/>
                  </a:lnTo>
                  <a:lnTo>
                    <a:pt x="3429" y="0"/>
                  </a:lnTo>
                  <a:lnTo>
                    <a:pt x="2222" y="0"/>
                  </a:lnTo>
                  <a:lnTo>
                    <a:pt x="990" y="0"/>
                  </a:lnTo>
                  <a:lnTo>
                    <a:pt x="0" y="1003"/>
                  </a:lnTo>
                  <a:lnTo>
                    <a:pt x="0" y="2209"/>
                  </a:lnTo>
                  <a:lnTo>
                    <a:pt x="0" y="3416"/>
                  </a:lnTo>
                  <a:lnTo>
                    <a:pt x="990" y="4419"/>
                  </a:lnTo>
                  <a:lnTo>
                    <a:pt x="2222" y="4419"/>
                  </a:lnTo>
                  <a:lnTo>
                    <a:pt x="3429" y="4419"/>
                  </a:lnTo>
                  <a:lnTo>
                    <a:pt x="4419" y="3416"/>
                  </a:lnTo>
                  <a:lnTo>
                    <a:pt x="4419" y="2209"/>
                  </a:lnTo>
                  <a:close/>
                </a:path>
              </a:pathLst>
            </a:custGeom>
            <a:ln w="3175">
              <a:solidFill>
                <a:srgbClr val="565658"/>
              </a:solidFill>
            </a:ln>
          </p:spPr>
          <p:txBody>
            <a:bodyPr wrap="square" lIns="0" tIns="0" rIns="0" bIns="0" rtlCol="0"/>
            <a:lstStyle/>
            <a:p/>
          </p:txBody>
        </p:sp>
        <p:sp>
          <p:nvSpPr>
            <p:cNvPr id="3525" name="object 3525" descr=""/>
            <p:cNvSpPr/>
            <p:nvPr/>
          </p:nvSpPr>
          <p:spPr>
            <a:xfrm>
              <a:off x="5847003" y="2486394"/>
              <a:ext cx="4445" cy="4445"/>
            </a:xfrm>
            <a:custGeom>
              <a:avLst/>
              <a:gdLst/>
              <a:ahLst/>
              <a:cxnLst/>
              <a:rect l="l" t="t" r="r" b="b"/>
              <a:pathLst>
                <a:path w="4445" h="4444">
                  <a:moveTo>
                    <a:pt x="4419" y="2209"/>
                  </a:moveTo>
                  <a:lnTo>
                    <a:pt x="4419" y="1003"/>
                  </a:lnTo>
                  <a:lnTo>
                    <a:pt x="3429" y="0"/>
                  </a:lnTo>
                  <a:lnTo>
                    <a:pt x="2222" y="0"/>
                  </a:lnTo>
                  <a:lnTo>
                    <a:pt x="990" y="0"/>
                  </a:lnTo>
                  <a:lnTo>
                    <a:pt x="0" y="1003"/>
                  </a:lnTo>
                  <a:lnTo>
                    <a:pt x="0" y="2209"/>
                  </a:lnTo>
                  <a:lnTo>
                    <a:pt x="0" y="3428"/>
                  </a:lnTo>
                  <a:lnTo>
                    <a:pt x="990" y="4419"/>
                  </a:lnTo>
                  <a:lnTo>
                    <a:pt x="2222" y="4419"/>
                  </a:lnTo>
                  <a:lnTo>
                    <a:pt x="3429" y="4419"/>
                  </a:lnTo>
                  <a:lnTo>
                    <a:pt x="4419" y="3428"/>
                  </a:lnTo>
                  <a:lnTo>
                    <a:pt x="4419" y="2209"/>
                  </a:lnTo>
                  <a:close/>
                </a:path>
              </a:pathLst>
            </a:custGeom>
            <a:ln w="3175">
              <a:solidFill>
                <a:srgbClr val="565658"/>
              </a:solidFill>
            </a:ln>
          </p:spPr>
          <p:txBody>
            <a:bodyPr wrap="square" lIns="0" tIns="0" rIns="0" bIns="0" rtlCol="0"/>
            <a:lstStyle/>
            <a:p/>
          </p:txBody>
        </p:sp>
        <p:sp>
          <p:nvSpPr>
            <p:cNvPr id="3526" name="object 3526" descr=""/>
            <p:cNvSpPr/>
            <p:nvPr/>
          </p:nvSpPr>
          <p:spPr>
            <a:xfrm>
              <a:off x="5814627" y="2564132"/>
              <a:ext cx="4445" cy="4445"/>
            </a:xfrm>
            <a:custGeom>
              <a:avLst/>
              <a:gdLst/>
              <a:ahLst/>
              <a:cxnLst/>
              <a:rect l="l" t="t" r="r" b="b"/>
              <a:pathLst>
                <a:path w="4445" h="4444">
                  <a:moveTo>
                    <a:pt x="4406" y="2209"/>
                  </a:moveTo>
                  <a:lnTo>
                    <a:pt x="4406" y="1003"/>
                  </a:lnTo>
                  <a:lnTo>
                    <a:pt x="3416" y="0"/>
                  </a:lnTo>
                  <a:lnTo>
                    <a:pt x="2209" y="0"/>
                  </a:lnTo>
                  <a:lnTo>
                    <a:pt x="977" y="0"/>
                  </a:lnTo>
                  <a:lnTo>
                    <a:pt x="0" y="1003"/>
                  </a:lnTo>
                  <a:lnTo>
                    <a:pt x="0" y="2209"/>
                  </a:lnTo>
                  <a:lnTo>
                    <a:pt x="0" y="3416"/>
                  </a:lnTo>
                  <a:lnTo>
                    <a:pt x="977" y="4419"/>
                  </a:lnTo>
                  <a:lnTo>
                    <a:pt x="2209" y="4419"/>
                  </a:lnTo>
                  <a:lnTo>
                    <a:pt x="3416" y="4419"/>
                  </a:lnTo>
                  <a:lnTo>
                    <a:pt x="4406" y="3416"/>
                  </a:lnTo>
                  <a:lnTo>
                    <a:pt x="4406" y="2209"/>
                  </a:lnTo>
                  <a:close/>
                </a:path>
              </a:pathLst>
            </a:custGeom>
            <a:ln w="3175">
              <a:solidFill>
                <a:srgbClr val="565658"/>
              </a:solidFill>
            </a:ln>
          </p:spPr>
          <p:txBody>
            <a:bodyPr wrap="square" lIns="0" tIns="0" rIns="0" bIns="0" rtlCol="0"/>
            <a:lstStyle/>
            <a:p/>
          </p:txBody>
        </p:sp>
        <p:sp>
          <p:nvSpPr>
            <p:cNvPr id="3527" name="object 3527" descr=""/>
            <p:cNvSpPr/>
            <p:nvPr/>
          </p:nvSpPr>
          <p:spPr>
            <a:xfrm>
              <a:off x="5811004" y="2566342"/>
              <a:ext cx="12065" cy="6350"/>
            </a:xfrm>
            <a:custGeom>
              <a:avLst/>
              <a:gdLst/>
              <a:ahLst/>
              <a:cxnLst/>
              <a:rect l="l" t="t" r="r" b="b"/>
              <a:pathLst>
                <a:path w="12064" h="6350">
                  <a:moveTo>
                    <a:pt x="0" y="0"/>
                  </a:moveTo>
                  <a:lnTo>
                    <a:pt x="0" y="3213"/>
                  </a:lnTo>
                  <a:lnTo>
                    <a:pt x="2603" y="5829"/>
                  </a:lnTo>
                  <a:lnTo>
                    <a:pt x="5829" y="5829"/>
                  </a:lnTo>
                  <a:lnTo>
                    <a:pt x="9055" y="5829"/>
                  </a:lnTo>
                  <a:lnTo>
                    <a:pt x="11645" y="3213"/>
                  </a:lnTo>
                  <a:lnTo>
                    <a:pt x="11645" y="0"/>
                  </a:lnTo>
                </a:path>
              </a:pathLst>
            </a:custGeom>
            <a:ln w="3175">
              <a:solidFill>
                <a:srgbClr val="565658"/>
              </a:solidFill>
            </a:ln>
          </p:spPr>
          <p:txBody>
            <a:bodyPr wrap="square" lIns="0" tIns="0" rIns="0" bIns="0" rtlCol="0"/>
            <a:lstStyle/>
            <a:p/>
          </p:txBody>
        </p:sp>
        <p:sp>
          <p:nvSpPr>
            <p:cNvPr id="3528" name="object 3528" descr=""/>
            <p:cNvSpPr/>
            <p:nvPr/>
          </p:nvSpPr>
          <p:spPr>
            <a:xfrm>
              <a:off x="5814627" y="2486394"/>
              <a:ext cx="4445" cy="4445"/>
            </a:xfrm>
            <a:custGeom>
              <a:avLst/>
              <a:gdLst/>
              <a:ahLst/>
              <a:cxnLst/>
              <a:rect l="l" t="t" r="r" b="b"/>
              <a:pathLst>
                <a:path w="4445" h="4444">
                  <a:moveTo>
                    <a:pt x="4406" y="2209"/>
                  </a:moveTo>
                  <a:lnTo>
                    <a:pt x="4406" y="1003"/>
                  </a:lnTo>
                  <a:lnTo>
                    <a:pt x="3416" y="0"/>
                  </a:lnTo>
                  <a:lnTo>
                    <a:pt x="2209" y="0"/>
                  </a:lnTo>
                  <a:lnTo>
                    <a:pt x="977" y="0"/>
                  </a:lnTo>
                  <a:lnTo>
                    <a:pt x="0" y="1003"/>
                  </a:lnTo>
                  <a:lnTo>
                    <a:pt x="0" y="2209"/>
                  </a:lnTo>
                  <a:lnTo>
                    <a:pt x="0" y="3428"/>
                  </a:lnTo>
                  <a:lnTo>
                    <a:pt x="977" y="4419"/>
                  </a:lnTo>
                  <a:lnTo>
                    <a:pt x="2209" y="4419"/>
                  </a:lnTo>
                  <a:lnTo>
                    <a:pt x="3416" y="4419"/>
                  </a:lnTo>
                  <a:lnTo>
                    <a:pt x="4406" y="3428"/>
                  </a:lnTo>
                  <a:lnTo>
                    <a:pt x="4406" y="2209"/>
                  </a:lnTo>
                  <a:close/>
                </a:path>
              </a:pathLst>
            </a:custGeom>
            <a:ln w="3175">
              <a:solidFill>
                <a:srgbClr val="565658"/>
              </a:solidFill>
            </a:ln>
          </p:spPr>
          <p:txBody>
            <a:bodyPr wrap="square" lIns="0" tIns="0" rIns="0" bIns="0" rtlCol="0"/>
            <a:lstStyle/>
            <a:p/>
          </p:txBody>
        </p:sp>
        <p:sp>
          <p:nvSpPr>
            <p:cNvPr id="3529" name="object 3529" descr=""/>
            <p:cNvSpPr/>
            <p:nvPr/>
          </p:nvSpPr>
          <p:spPr>
            <a:xfrm>
              <a:off x="5842741" y="2566342"/>
              <a:ext cx="13335" cy="6985"/>
            </a:xfrm>
            <a:custGeom>
              <a:avLst/>
              <a:gdLst/>
              <a:ahLst/>
              <a:cxnLst/>
              <a:rect l="l" t="t" r="r" b="b"/>
              <a:pathLst>
                <a:path w="13335" h="6985">
                  <a:moveTo>
                    <a:pt x="0" y="0"/>
                  </a:moveTo>
                  <a:lnTo>
                    <a:pt x="0" y="3568"/>
                  </a:lnTo>
                  <a:lnTo>
                    <a:pt x="2895" y="6477"/>
                  </a:lnTo>
                  <a:lnTo>
                    <a:pt x="6477" y="6477"/>
                  </a:lnTo>
                  <a:lnTo>
                    <a:pt x="10058" y="6477"/>
                  </a:lnTo>
                  <a:lnTo>
                    <a:pt x="12941" y="3568"/>
                  </a:lnTo>
                  <a:lnTo>
                    <a:pt x="12941" y="0"/>
                  </a:lnTo>
                </a:path>
              </a:pathLst>
            </a:custGeom>
            <a:ln w="3175">
              <a:solidFill>
                <a:srgbClr val="565658"/>
              </a:solidFill>
            </a:ln>
          </p:spPr>
          <p:txBody>
            <a:bodyPr wrap="square" lIns="0" tIns="0" rIns="0" bIns="0" rtlCol="0"/>
            <a:lstStyle/>
            <a:p/>
          </p:txBody>
        </p:sp>
        <p:sp>
          <p:nvSpPr>
            <p:cNvPr id="3530" name="object 3530" descr=""/>
            <p:cNvSpPr/>
            <p:nvPr/>
          </p:nvSpPr>
          <p:spPr>
            <a:xfrm>
              <a:off x="5843386" y="2566342"/>
              <a:ext cx="12065" cy="6350"/>
            </a:xfrm>
            <a:custGeom>
              <a:avLst/>
              <a:gdLst/>
              <a:ahLst/>
              <a:cxnLst/>
              <a:rect l="l" t="t" r="r" b="b"/>
              <a:pathLst>
                <a:path w="12064" h="6350">
                  <a:moveTo>
                    <a:pt x="0" y="0"/>
                  </a:moveTo>
                  <a:lnTo>
                    <a:pt x="0" y="3213"/>
                  </a:lnTo>
                  <a:lnTo>
                    <a:pt x="2616" y="5829"/>
                  </a:lnTo>
                  <a:lnTo>
                    <a:pt x="5829" y="5829"/>
                  </a:lnTo>
                  <a:lnTo>
                    <a:pt x="9055" y="5829"/>
                  </a:lnTo>
                  <a:lnTo>
                    <a:pt x="11658" y="3213"/>
                  </a:lnTo>
                  <a:lnTo>
                    <a:pt x="11658" y="0"/>
                  </a:lnTo>
                </a:path>
              </a:pathLst>
            </a:custGeom>
            <a:ln w="3175">
              <a:solidFill>
                <a:srgbClr val="565658"/>
              </a:solidFill>
            </a:ln>
          </p:spPr>
          <p:txBody>
            <a:bodyPr wrap="square" lIns="0" tIns="0" rIns="0" bIns="0" rtlCol="0"/>
            <a:lstStyle/>
            <a:p/>
          </p:txBody>
        </p:sp>
        <p:sp>
          <p:nvSpPr>
            <p:cNvPr id="3531" name="object 3531" descr=""/>
            <p:cNvSpPr/>
            <p:nvPr/>
          </p:nvSpPr>
          <p:spPr>
            <a:xfrm>
              <a:off x="5842754" y="2482127"/>
              <a:ext cx="13335" cy="6985"/>
            </a:xfrm>
            <a:custGeom>
              <a:avLst/>
              <a:gdLst/>
              <a:ahLst/>
              <a:cxnLst/>
              <a:rect l="l" t="t" r="r" b="b"/>
              <a:pathLst>
                <a:path w="13335" h="6985">
                  <a:moveTo>
                    <a:pt x="12941" y="6476"/>
                  </a:moveTo>
                  <a:lnTo>
                    <a:pt x="12941" y="2908"/>
                  </a:lnTo>
                  <a:lnTo>
                    <a:pt x="10033" y="0"/>
                  </a:lnTo>
                  <a:lnTo>
                    <a:pt x="6464" y="0"/>
                  </a:lnTo>
                  <a:lnTo>
                    <a:pt x="2882" y="0"/>
                  </a:lnTo>
                  <a:lnTo>
                    <a:pt x="0" y="2908"/>
                  </a:lnTo>
                  <a:lnTo>
                    <a:pt x="0" y="6476"/>
                  </a:lnTo>
                </a:path>
              </a:pathLst>
            </a:custGeom>
            <a:ln w="3175">
              <a:solidFill>
                <a:srgbClr val="565658"/>
              </a:solidFill>
            </a:ln>
          </p:spPr>
          <p:txBody>
            <a:bodyPr wrap="square" lIns="0" tIns="0" rIns="0" bIns="0" rtlCol="0"/>
            <a:lstStyle/>
            <a:p/>
          </p:txBody>
        </p:sp>
        <p:sp>
          <p:nvSpPr>
            <p:cNvPr id="3532" name="object 3532" descr=""/>
            <p:cNvSpPr/>
            <p:nvPr/>
          </p:nvSpPr>
          <p:spPr>
            <a:xfrm>
              <a:off x="5843379" y="2482775"/>
              <a:ext cx="12065" cy="6350"/>
            </a:xfrm>
            <a:custGeom>
              <a:avLst/>
              <a:gdLst/>
              <a:ahLst/>
              <a:cxnLst/>
              <a:rect l="l" t="t" r="r" b="b"/>
              <a:pathLst>
                <a:path w="12064" h="6350">
                  <a:moveTo>
                    <a:pt x="11671" y="5829"/>
                  </a:moveTo>
                  <a:lnTo>
                    <a:pt x="11671" y="2616"/>
                  </a:lnTo>
                  <a:lnTo>
                    <a:pt x="9055" y="0"/>
                  </a:lnTo>
                  <a:lnTo>
                    <a:pt x="5841" y="0"/>
                  </a:lnTo>
                  <a:lnTo>
                    <a:pt x="2616" y="0"/>
                  </a:lnTo>
                  <a:lnTo>
                    <a:pt x="0" y="2616"/>
                  </a:lnTo>
                  <a:lnTo>
                    <a:pt x="0" y="5829"/>
                  </a:lnTo>
                </a:path>
              </a:pathLst>
            </a:custGeom>
            <a:ln w="3175">
              <a:solidFill>
                <a:srgbClr val="565658"/>
              </a:solidFill>
            </a:ln>
          </p:spPr>
          <p:txBody>
            <a:bodyPr wrap="square" lIns="0" tIns="0" rIns="0" bIns="0" rtlCol="0"/>
            <a:lstStyle/>
            <a:p/>
          </p:txBody>
        </p:sp>
        <p:sp>
          <p:nvSpPr>
            <p:cNvPr id="3533" name="object 3533" descr=""/>
            <p:cNvSpPr/>
            <p:nvPr/>
          </p:nvSpPr>
          <p:spPr>
            <a:xfrm>
              <a:off x="5811003" y="2482775"/>
              <a:ext cx="12065" cy="6350"/>
            </a:xfrm>
            <a:custGeom>
              <a:avLst/>
              <a:gdLst/>
              <a:ahLst/>
              <a:cxnLst/>
              <a:rect l="l" t="t" r="r" b="b"/>
              <a:pathLst>
                <a:path w="12064" h="6350">
                  <a:moveTo>
                    <a:pt x="11645" y="5829"/>
                  </a:moveTo>
                  <a:lnTo>
                    <a:pt x="11645" y="2616"/>
                  </a:lnTo>
                  <a:lnTo>
                    <a:pt x="9042" y="0"/>
                  </a:lnTo>
                  <a:lnTo>
                    <a:pt x="5829" y="0"/>
                  </a:lnTo>
                  <a:lnTo>
                    <a:pt x="2603" y="0"/>
                  </a:lnTo>
                  <a:lnTo>
                    <a:pt x="0" y="2616"/>
                  </a:lnTo>
                  <a:lnTo>
                    <a:pt x="0" y="5829"/>
                  </a:lnTo>
                </a:path>
              </a:pathLst>
            </a:custGeom>
            <a:ln w="3175">
              <a:solidFill>
                <a:srgbClr val="565658"/>
              </a:solidFill>
            </a:ln>
          </p:spPr>
          <p:txBody>
            <a:bodyPr wrap="square" lIns="0" tIns="0" rIns="0" bIns="0" rtlCol="0"/>
            <a:lstStyle/>
            <a:p/>
          </p:txBody>
        </p:sp>
        <p:sp>
          <p:nvSpPr>
            <p:cNvPr id="3534" name="object 3534" descr=""/>
            <p:cNvSpPr/>
            <p:nvPr/>
          </p:nvSpPr>
          <p:spPr>
            <a:xfrm>
              <a:off x="5810359" y="2482127"/>
              <a:ext cx="13335" cy="6985"/>
            </a:xfrm>
            <a:custGeom>
              <a:avLst/>
              <a:gdLst/>
              <a:ahLst/>
              <a:cxnLst/>
              <a:rect l="l" t="t" r="r" b="b"/>
              <a:pathLst>
                <a:path w="13335" h="6985">
                  <a:moveTo>
                    <a:pt x="12941" y="6476"/>
                  </a:moveTo>
                  <a:lnTo>
                    <a:pt x="12941" y="2908"/>
                  </a:lnTo>
                  <a:lnTo>
                    <a:pt x="10045" y="0"/>
                  </a:lnTo>
                  <a:lnTo>
                    <a:pt x="6464" y="0"/>
                  </a:lnTo>
                  <a:lnTo>
                    <a:pt x="2882" y="0"/>
                  </a:lnTo>
                  <a:lnTo>
                    <a:pt x="0" y="2908"/>
                  </a:lnTo>
                  <a:lnTo>
                    <a:pt x="0" y="6476"/>
                  </a:lnTo>
                </a:path>
              </a:pathLst>
            </a:custGeom>
            <a:ln w="3175">
              <a:solidFill>
                <a:srgbClr val="565658"/>
              </a:solidFill>
            </a:ln>
          </p:spPr>
          <p:txBody>
            <a:bodyPr wrap="square" lIns="0" tIns="0" rIns="0" bIns="0" rtlCol="0"/>
            <a:lstStyle/>
            <a:p/>
          </p:txBody>
        </p:sp>
        <p:sp>
          <p:nvSpPr>
            <p:cNvPr id="3535" name="object 3535" descr=""/>
            <p:cNvSpPr/>
            <p:nvPr/>
          </p:nvSpPr>
          <p:spPr>
            <a:xfrm>
              <a:off x="5502809" y="2566512"/>
              <a:ext cx="635" cy="1270"/>
            </a:xfrm>
            <a:custGeom>
              <a:avLst/>
              <a:gdLst/>
              <a:ahLst/>
              <a:cxnLst/>
              <a:rect l="l" t="t" r="r" b="b"/>
              <a:pathLst>
                <a:path w="635" h="1269">
                  <a:moveTo>
                    <a:pt x="635" y="647"/>
                  </a:moveTo>
                  <a:lnTo>
                    <a:pt x="635" y="304"/>
                  </a:lnTo>
                  <a:lnTo>
                    <a:pt x="355" y="12"/>
                  </a:lnTo>
                  <a:lnTo>
                    <a:pt x="0" y="0"/>
                  </a:lnTo>
                </a:path>
              </a:pathLst>
            </a:custGeom>
            <a:ln w="3175">
              <a:solidFill>
                <a:srgbClr val="565658"/>
              </a:solidFill>
            </a:ln>
          </p:spPr>
          <p:txBody>
            <a:bodyPr wrap="square" lIns="0" tIns="0" rIns="0" bIns="0" rtlCol="0"/>
            <a:lstStyle/>
            <a:p/>
          </p:txBody>
        </p:sp>
        <p:sp>
          <p:nvSpPr>
            <p:cNvPr id="3536" name="object 3536" descr=""/>
            <p:cNvSpPr/>
            <p:nvPr/>
          </p:nvSpPr>
          <p:spPr>
            <a:xfrm>
              <a:off x="5492445" y="2549922"/>
              <a:ext cx="3175" cy="3175"/>
            </a:xfrm>
            <a:custGeom>
              <a:avLst/>
              <a:gdLst/>
              <a:ahLst/>
              <a:cxnLst/>
              <a:rect l="l" t="t" r="r" b="b"/>
              <a:pathLst>
                <a:path w="3175" h="3175">
                  <a:moveTo>
                    <a:pt x="3073" y="1549"/>
                  </a:moveTo>
                  <a:lnTo>
                    <a:pt x="3073" y="711"/>
                  </a:lnTo>
                  <a:lnTo>
                    <a:pt x="2374" y="0"/>
                  </a:lnTo>
                  <a:lnTo>
                    <a:pt x="1524" y="0"/>
                  </a:lnTo>
                  <a:lnTo>
                    <a:pt x="685" y="0"/>
                  </a:lnTo>
                  <a:lnTo>
                    <a:pt x="0" y="711"/>
                  </a:lnTo>
                  <a:lnTo>
                    <a:pt x="0" y="1549"/>
                  </a:lnTo>
                  <a:lnTo>
                    <a:pt x="0" y="2400"/>
                  </a:lnTo>
                  <a:lnTo>
                    <a:pt x="685" y="3098"/>
                  </a:lnTo>
                  <a:lnTo>
                    <a:pt x="1524" y="3098"/>
                  </a:lnTo>
                  <a:lnTo>
                    <a:pt x="2374" y="3098"/>
                  </a:lnTo>
                  <a:lnTo>
                    <a:pt x="3073" y="2400"/>
                  </a:lnTo>
                  <a:lnTo>
                    <a:pt x="3073" y="1549"/>
                  </a:lnTo>
                  <a:close/>
                </a:path>
              </a:pathLst>
            </a:custGeom>
            <a:ln w="3175">
              <a:solidFill>
                <a:srgbClr val="565658"/>
              </a:solidFill>
            </a:ln>
          </p:spPr>
          <p:txBody>
            <a:bodyPr wrap="square" lIns="0" tIns="0" rIns="0" bIns="0" rtlCol="0"/>
            <a:lstStyle/>
            <a:p/>
          </p:txBody>
        </p:sp>
        <p:sp>
          <p:nvSpPr>
            <p:cNvPr id="3537" name="object 3537" descr=""/>
            <p:cNvSpPr/>
            <p:nvPr/>
          </p:nvSpPr>
          <p:spPr>
            <a:xfrm>
              <a:off x="5492445" y="2501938"/>
              <a:ext cx="3175" cy="3175"/>
            </a:xfrm>
            <a:custGeom>
              <a:avLst/>
              <a:gdLst/>
              <a:ahLst/>
              <a:cxnLst/>
              <a:rect l="l" t="t" r="r" b="b"/>
              <a:pathLst>
                <a:path w="3175" h="3175">
                  <a:moveTo>
                    <a:pt x="3073" y="1536"/>
                  </a:moveTo>
                  <a:lnTo>
                    <a:pt x="3073" y="685"/>
                  </a:lnTo>
                  <a:lnTo>
                    <a:pt x="2374" y="0"/>
                  </a:lnTo>
                  <a:lnTo>
                    <a:pt x="1524" y="0"/>
                  </a:lnTo>
                  <a:lnTo>
                    <a:pt x="685" y="0"/>
                  </a:lnTo>
                  <a:lnTo>
                    <a:pt x="0" y="685"/>
                  </a:lnTo>
                  <a:lnTo>
                    <a:pt x="0" y="1536"/>
                  </a:lnTo>
                  <a:lnTo>
                    <a:pt x="0" y="2374"/>
                  </a:lnTo>
                  <a:lnTo>
                    <a:pt x="685" y="3073"/>
                  </a:lnTo>
                  <a:lnTo>
                    <a:pt x="1524" y="3073"/>
                  </a:lnTo>
                  <a:lnTo>
                    <a:pt x="2374" y="3073"/>
                  </a:lnTo>
                  <a:lnTo>
                    <a:pt x="3073" y="2374"/>
                  </a:lnTo>
                  <a:lnTo>
                    <a:pt x="3073" y="1536"/>
                  </a:lnTo>
                  <a:close/>
                </a:path>
              </a:pathLst>
            </a:custGeom>
            <a:ln w="3175">
              <a:solidFill>
                <a:srgbClr val="565658"/>
              </a:solidFill>
            </a:ln>
          </p:spPr>
          <p:txBody>
            <a:bodyPr wrap="square" lIns="0" tIns="0" rIns="0" bIns="0" rtlCol="0"/>
            <a:lstStyle/>
            <a:p/>
          </p:txBody>
        </p:sp>
        <p:sp>
          <p:nvSpPr>
            <p:cNvPr id="3538" name="object 3538" descr=""/>
            <p:cNvSpPr/>
            <p:nvPr/>
          </p:nvSpPr>
          <p:spPr>
            <a:xfrm>
              <a:off x="5492771" y="2502255"/>
              <a:ext cx="2540" cy="2540"/>
            </a:xfrm>
            <a:custGeom>
              <a:avLst/>
              <a:gdLst/>
              <a:ahLst/>
              <a:cxnLst/>
              <a:rect l="l" t="t" r="r" b="b"/>
              <a:pathLst>
                <a:path w="2539" h="2539">
                  <a:moveTo>
                    <a:pt x="2425" y="1219"/>
                  </a:moveTo>
                  <a:lnTo>
                    <a:pt x="2425" y="546"/>
                  </a:lnTo>
                  <a:lnTo>
                    <a:pt x="1879" y="0"/>
                  </a:lnTo>
                  <a:lnTo>
                    <a:pt x="1206" y="0"/>
                  </a:lnTo>
                  <a:lnTo>
                    <a:pt x="533" y="0"/>
                  </a:lnTo>
                  <a:lnTo>
                    <a:pt x="0" y="546"/>
                  </a:lnTo>
                  <a:lnTo>
                    <a:pt x="0" y="1219"/>
                  </a:lnTo>
                  <a:lnTo>
                    <a:pt x="0" y="1892"/>
                  </a:lnTo>
                  <a:lnTo>
                    <a:pt x="533" y="2425"/>
                  </a:lnTo>
                  <a:lnTo>
                    <a:pt x="1206" y="2425"/>
                  </a:lnTo>
                  <a:lnTo>
                    <a:pt x="1879" y="2425"/>
                  </a:lnTo>
                  <a:lnTo>
                    <a:pt x="2425" y="1892"/>
                  </a:lnTo>
                  <a:lnTo>
                    <a:pt x="2425" y="1219"/>
                  </a:lnTo>
                  <a:close/>
                </a:path>
              </a:pathLst>
            </a:custGeom>
            <a:ln w="3175">
              <a:solidFill>
                <a:srgbClr val="565658"/>
              </a:solidFill>
            </a:ln>
          </p:spPr>
          <p:txBody>
            <a:bodyPr wrap="square" lIns="0" tIns="0" rIns="0" bIns="0" rtlCol="0"/>
            <a:lstStyle/>
            <a:p/>
          </p:txBody>
        </p:sp>
        <p:sp>
          <p:nvSpPr>
            <p:cNvPr id="3539" name="object 3539" descr=""/>
            <p:cNvSpPr/>
            <p:nvPr/>
          </p:nvSpPr>
          <p:spPr>
            <a:xfrm>
              <a:off x="5492771" y="2550265"/>
              <a:ext cx="2540" cy="2540"/>
            </a:xfrm>
            <a:custGeom>
              <a:avLst/>
              <a:gdLst/>
              <a:ahLst/>
              <a:cxnLst/>
              <a:rect l="l" t="t" r="r" b="b"/>
              <a:pathLst>
                <a:path w="2539" h="2539">
                  <a:moveTo>
                    <a:pt x="2425" y="1206"/>
                  </a:moveTo>
                  <a:lnTo>
                    <a:pt x="2425" y="546"/>
                  </a:lnTo>
                  <a:lnTo>
                    <a:pt x="1879" y="0"/>
                  </a:lnTo>
                  <a:lnTo>
                    <a:pt x="1206" y="0"/>
                  </a:lnTo>
                  <a:lnTo>
                    <a:pt x="533" y="0"/>
                  </a:lnTo>
                  <a:lnTo>
                    <a:pt x="0" y="546"/>
                  </a:lnTo>
                  <a:lnTo>
                    <a:pt x="0" y="1206"/>
                  </a:lnTo>
                  <a:lnTo>
                    <a:pt x="0" y="1879"/>
                  </a:lnTo>
                  <a:lnTo>
                    <a:pt x="533" y="2425"/>
                  </a:lnTo>
                  <a:lnTo>
                    <a:pt x="1206" y="2425"/>
                  </a:lnTo>
                  <a:lnTo>
                    <a:pt x="1879" y="2425"/>
                  </a:lnTo>
                  <a:lnTo>
                    <a:pt x="2425" y="1879"/>
                  </a:lnTo>
                  <a:lnTo>
                    <a:pt x="2425" y="1206"/>
                  </a:lnTo>
                  <a:close/>
                </a:path>
              </a:pathLst>
            </a:custGeom>
            <a:ln w="3175">
              <a:solidFill>
                <a:srgbClr val="565658"/>
              </a:solidFill>
            </a:ln>
          </p:spPr>
          <p:txBody>
            <a:bodyPr wrap="square" lIns="0" tIns="0" rIns="0" bIns="0" rtlCol="0"/>
            <a:lstStyle/>
            <a:p/>
          </p:txBody>
        </p:sp>
        <p:sp>
          <p:nvSpPr>
            <p:cNvPr id="3540" name="object 3540" descr=""/>
            <p:cNvSpPr/>
            <p:nvPr/>
          </p:nvSpPr>
          <p:spPr>
            <a:xfrm>
              <a:off x="5819518" y="2447803"/>
              <a:ext cx="1270" cy="1270"/>
            </a:xfrm>
            <a:custGeom>
              <a:avLst/>
              <a:gdLst/>
              <a:ahLst/>
              <a:cxnLst/>
              <a:rect l="l" t="t" r="r" b="b"/>
              <a:pathLst>
                <a:path w="1270" h="1269">
                  <a:moveTo>
                    <a:pt x="0" y="965"/>
                  </a:moveTo>
                  <a:lnTo>
                    <a:pt x="533" y="952"/>
                  </a:lnTo>
                  <a:lnTo>
                    <a:pt x="939" y="520"/>
                  </a:lnTo>
                  <a:lnTo>
                    <a:pt x="939" y="0"/>
                  </a:lnTo>
                </a:path>
              </a:pathLst>
            </a:custGeom>
            <a:ln w="3175">
              <a:solidFill>
                <a:srgbClr val="565658"/>
              </a:solidFill>
            </a:ln>
          </p:spPr>
          <p:txBody>
            <a:bodyPr wrap="square" lIns="0" tIns="0" rIns="0" bIns="0" rtlCol="0"/>
            <a:lstStyle/>
            <a:p/>
          </p:txBody>
        </p:sp>
        <p:sp>
          <p:nvSpPr>
            <p:cNvPr id="3541" name="object 3541" descr=""/>
            <p:cNvSpPr/>
            <p:nvPr/>
          </p:nvSpPr>
          <p:spPr>
            <a:xfrm>
              <a:off x="5819527" y="2417008"/>
              <a:ext cx="1270" cy="1270"/>
            </a:xfrm>
            <a:custGeom>
              <a:avLst/>
              <a:gdLst/>
              <a:ahLst/>
              <a:cxnLst/>
              <a:rect l="l" t="t" r="r" b="b"/>
              <a:pathLst>
                <a:path w="1270" h="1269">
                  <a:moveTo>
                    <a:pt x="927" y="952"/>
                  </a:moveTo>
                  <a:lnTo>
                    <a:pt x="927" y="431"/>
                  </a:lnTo>
                  <a:lnTo>
                    <a:pt x="520" y="12"/>
                  </a:lnTo>
                  <a:lnTo>
                    <a:pt x="0" y="0"/>
                  </a:lnTo>
                </a:path>
              </a:pathLst>
            </a:custGeom>
            <a:ln w="3175">
              <a:solidFill>
                <a:srgbClr val="565658"/>
              </a:solidFill>
            </a:ln>
          </p:spPr>
          <p:txBody>
            <a:bodyPr wrap="square" lIns="0" tIns="0" rIns="0" bIns="0" rtlCol="0"/>
            <a:lstStyle/>
            <a:p/>
          </p:txBody>
        </p:sp>
        <p:sp>
          <p:nvSpPr>
            <p:cNvPr id="3542" name="object 3542" descr=""/>
            <p:cNvSpPr/>
            <p:nvPr/>
          </p:nvSpPr>
          <p:spPr>
            <a:xfrm>
              <a:off x="5758535" y="2640626"/>
              <a:ext cx="11430" cy="3810"/>
            </a:xfrm>
            <a:custGeom>
              <a:avLst/>
              <a:gdLst/>
              <a:ahLst/>
              <a:cxnLst/>
              <a:rect l="l" t="t" r="r" b="b"/>
              <a:pathLst>
                <a:path w="11429" h="3810">
                  <a:moveTo>
                    <a:pt x="0" y="3454"/>
                  </a:moveTo>
                  <a:lnTo>
                    <a:pt x="3949" y="3454"/>
                  </a:lnTo>
                  <a:lnTo>
                    <a:pt x="7785" y="2235"/>
                  </a:lnTo>
                  <a:lnTo>
                    <a:pt x="11036" y="0"/>
                  </a:lnTo>
                </a:path>
              </a:pathLst>
            </a:custGeom>
            <a:ln w="3175">
              <a:solidFill>
                <a:srgbClr val="565658"/>
              </a:solidFill>
            </a:ln>
          </p:spPr>
          <p:txBody>
            <a:bodyPr wrap="square" lIns="0" tIns="0" rIns="0" bIns="0" rtlCol="0"/>
            <a:lstStyle/>
            <a:p/>
          </p:txBody>
        </p:sp>
        <p:sp>
          <p:nvSpPr>
            <p:cNvPr id="3543" name="object 3543" descr=""/>
            <p:cNvSpPr/>
            <p:nvPr/>
          </p:nvSpPr>
          <p:spPr>
            <a:xfrm>
              <a:off x="5564848" y="2612343"/>
              <a:ext cx="12065" cy="12065"/>
            </a:xfrm>
            <a:custGeom>
              <a:avLst/>
              <a:gdLst/>
              <a:ahLst/>
              <a:cxnLst/>
              <a:rect l="l" t="t" r="r" b="b"/>
              <a:pathLst>
                <a:path w="12064" h="12064">
                  <a:moveTo>
                    <a:pt x="11658" y="5816"/>
                  </a:moveTo>
                  <a:lnTo>
                    <a:pt x="11658" y="2603"/>
                  </a:lnTo>
                  <a:lnTo>
                    <a:pt x="9055" y="0"/>
                  </a:lnTo>
                  <a:lnTo>
                    <a:pt x="5829" y="0"/>
                  </a:lnTo>
                  <a:lnTo>
                    <a:pt x="2616" y="0"/>
                  </a:lnTo>
                  <a:lnTo>
                    <a:pt x="0" y="2603"/>
                  </a:lnTo>
                  <a:lnTo>
                    <a:pt x="0" y="5816"/>
                  </a:lnTo>
                  <a:lnTo>
                    <a:pt x="0" y="9042"/>
                  </a:lnTo>
                  <a:lnTo>
                    <a:pt x="2616" y="11658"/>
                  </a:lnTo>
                  <a:lnTo>
                    <a:pt x="5829" y="11658"/>
                  </a:lnTo>
                  <a:lnTo>
                    <a:pt x="9055" y="11658"/>
                  </a:lnTo>
                  <a:lnTo>
                    <a:pt x="11658" y="9042"/>
                  </a:lnTo>
                  <a:lnTo>
                    <a:pt x="11658" y="5816"/>
                  </a:lnTo>
                  <a:close/>
                </a:path>
              </a:pathLst>
            </a:custGeom>
            <a:ln w="3175">
              <a:solidFill>
                <a:srgbClr val="565658"/>
              </a:solidFill>
            </a:ln>
          </p:spPr>
          <p:txBody>
            <a:bodyPr wrap="square" lIns="0" tIns="0" rIns="0" bIns="0" rtlCol="0"/>
            <a:lstStyle/>
            <a:p/>
          </p:txBody>
        </p:sp>
        <p:sp>
          <p:nvSpPr>
            <p:cNvPr id="3544" name="object 3544" descr=""/>
            <p:cNvSpPr/>
            <p:nvPr/>
          </p:nvSpPr>
          <p:spPr>
            <a:xfrm>
              <a:off x="5554392" y="2627780"/>
              <a:ext cx="6985" cy="6985"/>
            </a:xfrm>
            <a:custGeom>
              <a:avLst/>
              <a:gdLst/>
              <a:ahLst/>
              <a:cxnLst/>
              <a:rect l="l" t="t" r="r" b="b"/>
              <a:pathLst>
                <a:path w="6985" h="6985">
                  <a:moveTo>
                    <a:pt x="6667" y="3340"/>
                  </a:moveTo>
                  <a:lnTo>
                    <a:pt x="6667" y="1485"/>
                  </a:lnTo>
                  <a:lnTo>
                    <a:pt x="5181" y="0"/>
                  </a:lnTo>
                  <a:lnTo>
                    <a:pt x="3327" y="0"/>
                  </a:lnTo>
                  <a:lnTo>
                    <a:pt x="1485" y="0"/>
                  </a:lnTo>
                  <a:lnTo>
                    <a:pt x="0" y="1485"/>
                  </a:lnTo>
                  <a:lnTo>
                    <a:pt x="0" y="3340"/>
                  </a:lnTo>
                  <a:lnTo>
                    <a:pt x="0" y="5181"/>
                  </a:lnTo>
                  <a:lnTo>
                    <a:pt x="1485" y="6680"/>
                  </a:lnTo>
                  <a:lnTo>
                    <a:pt x="3327" y="6680"/>
                  </a:lnTo>
                  <a:lnTo>
                    <a:pt x="5181" y="6680"/>
                  </a:lnTo>
                  <a:lnTo>
                    <a:pt x="6667" y="5181"/>
                  </a:lnTo>
                  <a:lnTo>
                    <a:pt x="6667" y="3340"/>
                  </a:lnTo>
                  <a:close/>
                </a:path>
              </a:pathLst>
            </a:custGeom>
            <a:ln w="3175">
              <a:solidFill>
                <a:srgbClr val="565658"/>
              </a:solidFill>
            </a:ln>
          </p:spPr>
          <p:txBody>
            <a:bodyPr wrap="square" lIns="0" tIns="0" rIns="0" bIns="0" rtlCol="0"/>
            <a:lstStyle/>
            <a:p/>
          </p:txBody>
        </p:sp>
        <p:sp>
          <p:nvSpPr>
            <p:cNvPr id="3545" name="object 3545" descr=""/>
            <p:cNvSpPr/>
            <p:nvPr/>
          </p:nvSpPr>
          <p:spPr>
            <a:xfrm>
              <a:off x="5564216" y="2611682"/>
              <a:ext cx="13335" cy="13335"/>
            </a:xfrm>
            <a:custGeom>
              <a:avLst/>
              <a:gdLst/>
              <a:ahLst/>
              <a:cxnLst/>
              <a:rect l="l" t="t" r="r" b="b"/>
              <a:pathLst>
                <a:path w="13335" h="13335">
                  <a:moveTo>
                    <a:pt x="12941" y="6476"/>
                  </a:moveTo>
                  <a:lnTo>
                    <a:pt x="12941" y="2895"/>
                  </a:lnTo>
                  <a:lnTo>
                    <a:pt x="10045" y="0"/>
                  </a:lnTo>
                  <a:lnTo>
                    <a:pt x="6464" y="0"/>
                  </a:lnTo>
                  <a:lnTo>
                    <a:pt x="2882" y="0"/>
                  </a:lnTo>
                  <a:lnTo>
                    <a:pt x="0" y="2895"/>
                  </a:lnTo>
                  <a:lnTo>
                    <a:pt x="0" y="6476"/>
                  </a:lnTo>
                  <a:lnTo>
                    <a:pt x="0" y="10045"/>
                  </a:lnTo>
                  <a:lnTo>
                    <a:pt x="2882" y="12966"/>
                  </a:lnTo>
                  <a:lnTo>
                    <a:pt x="6464" y="12966"/>
                  </a:lnTo>
                  <a:lnTo>
                    <a:pt x="10045" y="12966"/>
                  </a:lnTo>
                  <a:lnTo>
                    <a:pt x="12941" y="10045"/>
                  </a:lnTo>
                  <a:lnTo>
                    <a:pt x="12941" y="6476"/>
                  </a:lnTo>
                  <a:close/>
                </a:path>
              </a:pathLst>
            </a:custGeom>
            <a:ln w="3175">
              <a:solidFill>
                <a:srgbClr val="565658"/>
              </a:solidFill>
            </a:ln>
          </p:spPr>
          <p:txBody>
            <a:bodyPr wrap="square" lIns="0" tIns="0" rIns="0" bIns="0" rtlCol="0"/>
            <a:lstStyle/>
            <a:p/>
          </p:txBody>
        </p:sp>
        <p:sp>
          <p:nvSpPr>
            <p:cNvPr id="3546" name="object 3546" descr=""/>
            <p:cNvSpPr/>
            <p:nvPr/>
          </p:nvSpPr>
          <p:spPr>
            <a:xfrm>
              <a:off x="5544769" y="2624633"/>
              <a:ext cx="19685" cy="19685"/>
            </a:xfrm>
            <a:custGeom>
              <a:avLst/>
              <a:gdLst/>
              <a:ahLst/>
              <a:cxnLst/>
              <a:rect l="l" t="t" r="r" b="b"/>
              <a:pathLst>
                <a:path w="19685" h="19685">
                  <a:moveTo>
                    <a:pt x="0" y="0"/>
                  </a:moveTo>
                  <a:lnTo>
                    <a:pt x="1527" y="7570"/>
                  </a:lnTo>
                  <a:lnTo>
                    <a:pt x="5692" y="13750"/>
                  </a:lnTo>
                  <a:lnTo>
                    <a:pt x="11872" y="17916"/>
                  </a:lnTo>
                  <a:lnTo>
                    <a:pt x="19443" y="19443"/>
                  </a:lnTo>
                </a:path>
              </a:pathLst>
            </a:custGeom>
            <a:ln w="3175">
              <a:solidFill>
                <a:srgbClr val="565658"/>
              </a:solidFill>
            </a:ln>
          </p:spPr>
          <p:txBody>
            <a:bodyPr wrap="square" lIns="0" tIns="0" rIns="0" bIns="0" rtlCol="0"/>
            <a:lstStyle/>
            <a:p/>
          </p:txBody>
        </p:sp>
        <p:sp>
          <p:nvSpPr>
            <p:cNvPr id="3547" name="object 3547" descr=""/>
            <p:cNvSpPr/>
            <p:nvPr/>
          </p:nvSpPr>
          <p:spPr>
            <a:xfrm>
              <a:off x="5576510" y="2630458"/>
              <a:ext cx="8255" cy="8255"/>
            </a:xfrm>
            <a:custGeom>
              <a:avLst/>
              <a:gdLst/>
              <a:ahLst/>
              <a:cxnLst/>
              <a:rect l="l" t="t" r="r" b="b"/>
              <a:pathLst>
                <a:path w="8254" h="8255">
                  <a:moveTo>
                    <a:pt x="7772" y="3898"/>
                  </a:moveTo>
                  <a:lnTo>
                    <a:pt x="7772" y="1752"/>
                  </a:lnTo>
                  <a:lnTo>
                    <a:pt x="6045" y="0"/>
                  </a:lnTo>
                  <a:lnTo>
                    <a:pt x="3873" y="0"/>
                  </a:lnTo>
                  <a:lnTo>
                    <a:pt x="1727" y="0"/>
                  </a:lnTo>
                  <a:lnTo>
                    <a:pt x="0" y="1752"/>
                  </a:lnTo>
                  <a:lnTo>
                    <a:pt x="0" y="3898"/>
                  </a:lnTo>
                  <a:lnTo>
                    <a:pt x="0" y="6045"/>
                  </a:lnTo>
                  <a:lnTo>
                    <a:pt x="1727" y="7785"/>
                  </a:lnTo>
                  <a:lnTo>
                    <a:pt x="3873" y="7785"/>
                  </a:lnTo>
                  <a:lnTo>
                    <a:pt x="6045" y="7785"/>
                  </a:lnTo>
                  <a:lnTo>
                    <a:pt x="7772" y="6045"/>
                  </a:lnTo>
                  <a:lnTo>
                    <a:pt x="7772" y="3898"/>
                  </a:lnTo>
                  <a:close/>
                </a:path>
              </a:pathLst>
            </a:custGeom>
            <a:ln w="3175">
              <a:solidFill>
                <a:srgbClr val="565658"/>
              </a:solidFill>
            </a:ln>
          </p:spPr>
          <p:txBody>
            <a:bodyPr wrap="square" lIns="0" tIns="0" rIns="0" bIns="0" rtlCol="0"/>
            <a:lstStyle/>
            <a:p/>
          </p:txBody>
        </p:sp>
        <p:sp>
          <p:nvSpPr>
            <p:cNvPr id="3548" name="object 3548" descr=""/>
            <p:cNvSpPr/>
            <p:nvPr/>
          </p:nvSpPr>
          <p:spPr>
            <a:xfrm>
              <a:off x="5577160" y="2631118"/>
              <a:ext cx="6985" cy="6985"/>
            </a:xfrm>
            <a:custGeom>
              <a:avLst/>
              <a:gdLst/>
              <a:ahLst/>
              <a:cxnLst/>
              <a:rect l="l" t="t" r="r" b="b"/>
              <a:pathLst>
                <a:path w="6985" h="6985">
                  <a:moveTo>
                    <a:pt x="6476" y="3238"/>
                  </a:moveTo>
                  <a:lnTo>
                    <a:pt x="6476" y="1447"/>
                  </a:lnTo>
                  <a:lnTo>
                    <a:pt x="5016" y="0"/>
                  </a:lnTo>
                  <a:lnTo>
                    <a:pt x="3225" y="0"/>
                  </a:lnTo>
                  <a:lnTo>
                    <a:pt x="1447" y="0"/>
                  </a:lnTo>
                  <a:lnTo>
                    <a:pt x="0" y="1447"/>
                  </a:lnTo>
                  <a:lnTo>
                    <a:pt x="0" y="3238"/>
                  </a:lnTo>
                  <a:lnTo>
                    <a:pt x="0" y="5029"/>
                  </a:lnTo>
                  <a:lnTo>
                    <a:pt x="1447" y="6476"/>
                  </a:lnTo>
                  <a:lnTo>
                    <a:pt x="3225" y="6476"/>
                  </a:lnTo>
                  <a:lnTo>
                    <a:pt x="5016" y="6476"/>
                  </a:lnTo>
                  <a:lnTo>
                    <a:pt x="6476" y="5029"/>
                  </a:lnTo>
                  <a:lnTo>
                    <a:pt x="6476" y="3238"/>
                  </a:lnTo>
                  <a:close/>
                </a:path>
              </a:pathLst>
            </a:custGeom>
            <a:ln w="3175">
              <a:solidFill>
                <a:srgbClr val="565658"/>
              </a:solidFill>
            </a:ln>
          </p:spPr>
          <p:txBody>
            <a:bodyPr wrap="square" lIns="0" tIns="0" rIns="0" bIns="0" rtlCol="0"/>
            <a:lstStyle/>
            <a:p/>
          </p:txBody>
        </p:sp>
        <p:sp>
          <p:nvSpPr>
            <p:cNvPr id="3549" name="object 3549" descr=""/>
            <p:cNvSpPr/>
            <p:nvPr/>
          </p:nvSpPr>
          <p:spPr>
            <a:xfrm>
              <a:off x="5544773" y="2410879"/>
              <a:ext cx="19685" cy="19685"/>
            </a:xfrm>
            <a:custGeom>
              <a:avLst/>
              <a:gdLst/>
              <a:ahLst/>
              <a:cxnLst/>
              <a:rect l="l" t="t" r="r" b="b"/>
              <a:pathLst>
                <a:path w="19685" h="19685">
                  <a:moveTo>
                    <a:pt x="19430" y="0"/>
                  </a:moveTo>
                  <a:lnTo>
                    <a:pt x="11867" y="1526"/>
                  </a:lnTo>
                  <a:lnTo>
                    <a:pt x="5691" y="5691"/>
                  </a:lnTo>
                  <a:lnTo>
                    <a:pt x="1526" y="11867"/>
                  </a:lnTo>
                  <a:lnTo>
                    <a:pt x="0" y="19431"/>
                  </a:lnTo>
                </a:path>
              </a:pathLst>
            </a:custGeom>
            <a:ln w="3175">
              <a:solidFill>
                <a:srgbClr val="565658"/>
              </a:solidFill>
            </a:ln>
          </p:spPr>
          <p:txBody>
            <a:bodyPr wrap="square" lIns="0" tIns="0" rIns="0" bIns="0" rtlCol="0"/>
            <a:lstStyle/>
            <a:p/>
          </p:txBody>
        </p:sp>
        <p:sp>
          <p:nvSpPr>
            <p:cNvPr id="3550" name="object 3550" descr=""/>
            <p:cNvSpPr/>
            <p:nvPr/>
          </p:nvSpPr>
          <p:spPr>
            <a:xfrm>
              <a:off x="5554392" y="2420499"/>
              <a:ext cx="6985" cy="6985"/>
            </a:xfrm>
            <a:custGeom>
              <a:avLst/>
              <a:gdLst/>
              <a:ahLst/>
              <a:cxnLst/>
              <a:rect l="l" t="t" r="r" b="b"/>
              <a:pathLst>
                <a:path w="6985" h="6985">
                  <a:moveTo>
                    <a:pt x="6667" y="3327"/>
                  </a:moveTo>
                  <a:lnTo>
                    <a:pt x="6667" y="1473"/>
                  </a:lnTo>
                  <a:lnTo>
                    <a:pt x="5181" y="0"/>
                  </a:lnTo>
                  <a:lnTo>
                    <a:pt x="3327" y="0"/>
                  </a:lnTo>
                  <a:lnTo>
                    <a:pt x="1485" y="0"/>
                  </a:lnTo>
                  <a:lnTo>
                    <a:pt x="0" y="1473"/>
                  </a:lnTo>
                  <a:lnTo>
                    <a:pt x="0" y="3327"/>
                  </a:lnTo>
                  <a:lnTo>
                    <a:pt x="0" y="5181"/>
                  </a:lnTo>
                  <a:lnTo>
                    <a:pt x="1485" y="6667"/>
                  </a:lnTo>
                  <a:lnTo>
                    <a:pt x="3327" y="6667"/>
                  </a:lnTo>
                  <a:lnTo>
                    <a:pt x="5181" y="6667"/>
                  </a:lnTo>
                  <a:lnTo>
                    <a:pt x="6667" y="5181"/>
                  </a:lnTo>
                  <a:lnTo>
                    <a:pt x="6667" y="3327"/>
                  </a:lnTo>
                  <a:close/>
                </a:path>
              </a:pathLst>
            </a:custGeom>
            <a:ln w="3175">
              <a:solidFill>
                <a:srgbClr val="565658"/>
              </a:solidFill>
            </a:ln>
          </p:spPr>
          <p:txBody>
            <a:bodyPr wrap="square" lIns="0" tIns="0" rIns="0" bIns="0" rtlCol="0"/>
            <a:lstStyle/>
            <a:p/>
          </p:txBody>
        </p:sp>
        <p:sp>
          <p:nvSpPr>
            <p:cNvPr id="3551" name="object 3551" descr=""/>
            <p:cNvSpPr/>
            <p:nvPr/>
          </p:nvSpPr>
          <p:spPr>
            <a:xfrm>
              <a:off x="5564848" y="2430958"/>
              <a:ext cx="12065" cy="12065"/>
            </a:xfrm>
            <a:custGeom>
              <a:avLst/>
              <a:gdLst/>
              <a:ahLst/>
              <a:cxnLst/>
              <a:rect l="l" t="t" r="r" b="b"/>
              <a:pathLst>
                <a:path w="12064" h="12064">
                  <a:moveTo>
                    <a:pt x="11658" y="5829"/>
                  </a:moveTo>
                  <a:lnTo>
                    <a:pt x="11658" y="2616"/>
                  </a:lnTo>
                  <a:lnTo>
                    <a:pt x="9055" y="0"/>
                  </a:lnTo>
                  <a:lnTo>
                    <a:pt x="5829" y="0"/>
                  </a:lnTo>
                  <a:lnTo>
                    <a:pt x="2616" y="0"/>
                  </a:lnTo>
                  <a:lnTo>
                    <a:pt x="0" y="2616"/>
                  </a:lnTo>
                  <a:lnTo>
                    <a:pt x="0" y="5829"/>
                  </a:lnTo>
                  <a:lnTo>
                    <a:pt x="0" y="9055"/>
                  </a:lnTo>
                  <a:lnTo>
                    <a:pt x="2616" y="11658"/>
                  </a:lnTo>
                  <a:lnTo>
                    <a:pt x="5829" y="11658"/>
                  </a:lnTo>
                  <a:lnTo>
                    <a:pt x="9055" y="11658"/>
                  </a:lnTo>
                  <a:lnTo>
                    <a:pt x="11658" y="9055"/>
                  </a:lnTo>
                  <a:lnTo>
                    <a:pt x="11658" y="5829"/>
                  </a:lnTo>
                  <a:close/>
                </a:path>
              </a:pathLst>
            </a:custGeom>
            <a:ln w="3175">
              <a:solidFill>
                <a:srgbClr val="565658"/>
              </a:solidFill>
            </a:ln>
          </p:spPr>
          <p:txBody>
            <a:bodyPr wrap="square" lIns="0" tIns="0" rIns="0" bIns="0" rtlCol="0"/>
            <a:lstStyle/>
            <a:p/>
          </p:txBody>
        </p:sp>
        <p:sp>
          <p:nvSpPr>
            <p:cNvPr id="3552" name="object 3552" descr=""/>
            <p:cNvSpPr/>
            <p:nvPr/>
          </p:nvSpPr>
          <p:spPr>
            <a:xfrm>
              <a:off x="5564216" y="2430310"/>
              <a:ext cx="13335" cy="13335"/>
            </a:xfrm>
            <a:custGeom>
              <a:avLst/>
              <a:gdLst/>
              <a:ahLst/>
              <a:cxnLst/>
              <a:rect l="l" t="t" r="r" b="b"/>
              <a:pathLst>
                <a:path w="13335" h="13335">
                  <a:moveTo>
                    <a:pt x="12941" y="6476"/>
                  </a:moveTo>
                  <a:lnTo>
                    <a:pt x="12941" y="2908"/>
                  </a:lnTo>
                  <a:lnTo>
                    <a:pt x="10045" y="0"/>
                  </a:lnTo>
                  <a:lnTo>
                    <a:pt x="6464" y="0"/>
                  </a:lnTo>
                  <a:lnTo>
                    <a:pt x="2882" y="0"/>
                  </a:lnTo>
                  <a:lnTo>
                    <a:pt x="0" y="2908"/>
                  </a:lnTo>
                  <a:lnTo>
                    <a:pt x="0" y="6476"/>
                  </a:lnTo>
                  <a:lnTo>
                    <a:pt x="0" y="10045"/>
                  </a:lnTo>
                  <a:lnTo>
                    <a:pt x="2882" y="12966"/>
                  </a:lnTo>
                  <a:lnTo>
                    <a:pt x="6464" y="12966"/>
                  </a:lnTo>
                  <a:lnTo>
                    <a:pt x="10045" y="12966"/>
                  </a:lnTo>
                  <a:lnTo>
                    <a:pt x="12941" y="10045"/>
                  </a:lnTo>
                  <a:lnTo>
                    <a:pt x="12941" y="6476"/>
                  </a:lnTo>
                  <a:close/>
                </a:path>
              </a:pathLst>
            </a:custGeom>
            <a:ln w="3175">
              <a:solidFill>
                <a:srgbClr val="565658"/>
              </a:solidFill>
            </a:ln>
          </p:spPr>
          <p:txBody>
            <a:bodyPr wrap="square" lIns="0" tIns="0" rIns="0" bIns="0" rtlCol="0"/>
            <a:lstStyle/>
            <a:p/>
          </p:txBody>
        </p:sp>
        <p:sp>
          <p:nvSpPr>
            <p:cNvPr id="3553" name="object 3553" descr=""/>
            <p:cNvSpPr/>
            <p:nvPr/>
          </p:nvSpPr>
          <p:spPr>
            <a:xfrm>
              <a:off x="5564204" y="2430315"/>
              <a:ext cx="22860" cy="22860"/>
            </a:xfrm>
            <a:custGeom>
              <a:avLst/>
              <a:gdLst/>
              <a:ahLst/>
              <a:cxnLst/>
              <a:rect l="l" t="t" r="r" b="b"/>
              <a:pathLst>
                <a:path w="22860" h="22860">
                  <a:moveTo>
                    <a:pt x="0" y="22656"/>
                  </a:moveTo>
                  <a:lnTo>
                    <a:pt x="8824" y="20875"/>
                  </a:lnTo>
                  <a:lnTo>
                    <a:pt x="16030" y="16019"/>
                  </a:lnTo>
                  <a:lnTo>
                    <a:pt x="20888" y="8817"/>
                  </a:lnTo>
                  <a:lnTo>
                    <a:pt x="22669" y="0"/>
                  </a:lnTo>
                </a:path>
              </a:pathLst>
            </a:custGeom>
            <a:ln w="3175">
              <a:solidFill>
                <a:srgbClr val="565658"/>
              </a:solidFill>
            </a:ln>
          </p:spPr>
          <p:txBody>
            <a:bodyPr wrap="square" lIns="0" tIns="0" rIns="0" bIns="0" rtlCol="0"/>
            <a:lstStyle/>
            <a:p/>
          </p:txBody>
        </p:sp>
        <p:sp>
          <p:nvSpPr>
            <p:cNvPr id="3554" name="object 3554" descr=""/>
            <p:cNvSpPr/>
            <p:nvPr/>
          </p:nvSpPr>
          <p:spPr>
            <a:xfrm>
              <a:off x="5564205" y="2601976"/>
              <a:ext cx="22860" cy="22860"/>
            </a:xfrm>
            <a:custGeom>
              <a:avLst/>
              <a:gdLst/>
              <a:ahLst/>
              <a:cxnLst/>
              <a:rect l="l" t="t" r="r" b="b"/>
              <a:pathLst>
                <a:path w="22860" h="22860">
                  <a:moveTo>
                    <a:pt x="22669" y="22656"/>
                  </a:moveTo>
                  <a:lnTo>
                    <a:pt x="20888" y="13839"/>
                  </a:lnTo>
                  <a:lnTo>
                    <a:pt x="16030" y="6637"/>
                  </a:lnTo>
                  <a:lnTo>
                    <a:pt x="8824" y="1780"/>
                  </a:lnTo>
                  <a:lnTo>
                    <a:pt x="0" y="0"/>
                  </a:lnTo>
                </a:path>
              </a:pathLst>
            </a:custGeom>
            <a:ln w="3175">
              <a:solidFill>
                <a:srgbClr val="565658"/>
              </a:solidFill>
            </a:ln>
          </p:spPr>
          <p:txBody>
            <a:bodyPr wrap="square" lIns="0" tIns="0" rIns="0" bIns="0" rtlCol="0"/>
            <a:lstStyle/>
            <a:p/>
          </p:txBody>
        </p:sp>
        <p:sp>
          <p:nvSpPr>
            <p:cNvPr id="3555" name="object 3555" descr=""/>
            <p:cNvSpPr/>
            <p:nvPr/>
          </p:nvSpPr>
          <p:spPr>
            <a:xfrm>
              <a:off x="5575724" y="2434406"/>
              <a:ext cx="24130" cy="21590"/>
            </a:xfrm>
            <a:custGeom>
              <a:avLst/>
              <a:gdLst/>
              <a:ahLst/>
              <a:cxnLst/>
              <a:rect l="l" t="t" r="r" b="b"/>
              <a:pathLst>
                <a:path w="24129" h="21589">
                  <a:moveTo>
                    <a:pt x="24104" y="0"/>
                  </a:moveTo>
                  <a:lnTo>
                    <a:pt x="17507" y="4721"/>
                  </a:lnTo>
                  <a:lnTo>
                    <a:pt x="11276" y="9898"/>
                  </a:lnTo>
                  <a:lnTo>
                    <a:pt x="5432" y="15510"/>
                  </a:lnTo>
                  <a:lnTo>
                    <a:pt x="0" y="21539"/>
                  </a:lnTo>
                </a:path>
              </a:pathLst>
            </a:custGeom>
            <a:ln w="3175">
              <a:solidFill>
                <a:srgbClr val="565658"/>
              </a:solidFill>
            </a:ln>
          </p:spPr>
          <p:txBody>
            <a:bodyPr wrap="square" lIns="0" tIns="0" rIns="0" bIns="0" rtlCol="0"/>
            <a:lstStyle/>
            <a:p/>
          </p:txBody>
        </p:sp>
        <p:sp>
          <p:nvSpPr>
            <p:cNvPr id="3556" name="object 3556" descr=""/>
            <p:cNvSpPr/>
            <p:nvPr/>
          </p:nvSpPr>
          <p:spPr>
            <a:xfrm>
              <a:off x="5722921" y="2434416"/>
              <a:ext cx="3810" cy="2540"/>
            </a:xfrm>
            <a:custGeom>
              <a:avLst/>
              <a:gdLst/>
              <a:ahLst/>
              <a:cxnLst/>
              <a:rect l="l" t="t" r="r" b="b"/>
              <a:pathLst>
                <a:path w="3810" h="2539">
                  <a:moveTo>
                    <a:pt x="3225" y="2222"/>
                  </a:moveTo>
                  <a:lnTo>
                    <a:pt x="2159" y="1460"/>
                  </a:lnTo>
                  <a:lnTo>
                    <a:pt x="1092" y="723"/>
                  </a:lnTo>
                  <a:lnTo>
                    <a:pt x="0" y="0"/>
                  </a:lnTo>
                </a:path>
              </a:pathLst>
            </a:custGeom>
            <a:ln w="3175">
              <a:solidFill>
                <a:srgbClr val="565658"/>
              </a:solidFill>
            </a:ln>
          </p:spPr>
          <p:txBody>
            <a:bodyPr wrap="square" lIns="0" tIns="0" rIns="0" bIns="0" rtlCol="0"/>
            <a:lstStyle/>
            <a:p/>
          </p:txBody>
        </p:sp>
        <p:sp>
          <p:nvSpPr>
            <p:cNvPr id="3557" name="object 3557" descr=""/>
            <p:cNvSpPr/>
            <p:nvPr/>
          </p:nvSpPr>
          <p:spPr>
            <a:xfrm>
              <a:off x="5678937" y="2633909"/>
              <a:ext cx="15875" cy="3810"/>
            </a:xfrm>
            <a:custGeom>
              <a:avLst/>
              <a:gdLst/>
              <a:ahLst/>
              <a:cxnLst/>
              <a:rect l="l" t="t" r="r" b="b"/>
              <a:pathLst>
                <a:path w="15875" h="3810">
                  <a:moveTo>
                    <a:pt x="0" y="3746"/>
                  </a:moveTo>
                  <a:lnTo>
                    <a:pt x="5384" y="2895"/>
                  </a:lnTo>
                  <a:lnTo>
                    <a:pt x="10668" y="1638"/>
                  </a:lnTo>
                  <a:lnTo>
                    <a:pt x="15875" y="0"/>
                  </a:lnTo>
                </a:path>
              </a:pathLst>
            </a:custGeom>
            <a:ln w="3175">
              <a:solidFill>
                <a:srgbClr val="565658"/>
              </a:solidFill>
            </a:ln>
          </p:spPr>
          <p:txBody>
            <a:bodyPr wrap="square" lIns="0" tIns="0" rIns="0" bIns="0" rtlCol="0"/>
            <a:lstStyle/>
            <a:p/>
          </p:txBody>
        </p:sp>
        <p:sp>
          <p:nvSpPr>
            <p:cNvPr id="3558" name="object 3558" descr=""/>
            <p:cNvSpPr/>
            <p:nvPr/>
          </p:nvSpPr>
          <p:spPr>
            <a:xfrm>
              <a:off x="5625738" y="2633203"/>
              <a:ext cx="29209" cy="5715"/>
            </a:xfrm>
            <a:custGeom>
              <a:avLst/>
              <a:gdLst/>
              <a:ahLst/>
              <a:cxnLst/>
              <a:rect l="l" t="t" r="r" b="b"/>
              <a:pathLst>
                <a:path w="29210" h="5714">
                  <a:moveTo>
                    <a:pt x="0" y="0"/>
                  </a:moveTo>
                  <a:lnTo>
                    <a:pt x="7020" y="2116"/>
                  </a:lnTo>
                  <a:lnTo>
                    <a:pt x="14158" y="3760"/>
                  </a:lnTo>
                  <a:lnTo>
                    <a:pt x="21390" y="4930"/>
                  </a:lnTo>
                  <a:lnTo>
                    <a:pt x="28689" y="5626"/>
                  </a:lnTo>
                </a:path>
              </a:pathLst>
            </a:custGeom>
            <a:ln w="3175">
              <a:solidFill>
                <a:srgbClr val="565658"/>
              </a:solidFill>
            </a:ln>
          </p:spPr>
          <p:txBody>
            <a:bodyPr wrap="square" lIns="0" tIns="0" rIns="0" bIns="0" rtlCol="0"/>
            <a:lstStyle/>
            <a:p/>
          </p:txBody>
        </p:sp>
        <p:sp>
          <p:nvSpPr>
            <p:cNvPr id="3559" name="object 3559" descr=""/>
            <p:cNvSpPr/>
            <p:nvPr/>
          </p:nvSpPr>
          <p:spPr>
            <a:xfrm>
              <a:off x="5575738" y="2598998"/>
              <a:ext cx="24130" cy="21590"/>
            </a:xfrm>
            <a:custGeom>
              <a:avLst/>
              <a:gdLst/>
              <a:ahLst/>
              <a:cxnLst/>
              <a:rect l="l" t="t" r="r" b="b"/>
              <a:pathLst>
                <a:path w="24129" h="21589">
                  <a:moveTo>
                    <a:pt x="0" y="0"/>
                  </a:moveTo>
                  <a:lnTo>
                    <a:pt x="5420" y="6037"/>
                  </a:lnTo>
                  <a:lnTo>
                    <a:pt x="11261" y="11655"/>
                  </a:lnTo>
                  <a:lnTo>
                    <a:pt x="17498" y="16830"/>
                  </a:lnTo>
                  <a:lnTo>
                    <a:pt x="24104" y="21539"/>
                  </a:lnTo>
                </a:path>
              </a:pathLst>
            </a:custGeom>
            <a:ln w="3175">
              <a:solidFill>
                <a:srgbClr val="565658"/>
              </a:solidFill>
            </a:ln>
          </p:spPr>
          <p:txBody>
            <a:bodyPr wrap="square" lIns="0" tIns="0" rIns="0" bIns="0" rtlCol="0"/>
            <a:lstStyle/>
            <a:p/>
          </p:txBody>
        </p:sp>
        <p:sp>
          <p:nvSpPr>
            <p:cNvPr id="3560" name="object 3560" descr=""/>
            <p:cNvSpPr/>
            <p:nvPr/>
          </p:nvSpPr>
          <p:spPr>
            <a:xfrm>
              <a:off x="5546055" y="2485729"/>
              <a:ext cx="5715" cy="5715"/>
            </a:xfrm>
            <a:custGeom>
              <a:avLst/>
              <a:gdLst/>
              <a:ahLst/>
              <a:cxnLst/>
              <a:rect l="l" t="t" r="r" b="b"/>
              <a:pathLst>
                <a:path w="5714" h="5714">
                  <a:moveTo>
                    <a:pt x="5181" y="5194"/>
                  </a:moveTo>
                  <a:lnTo>
                    <a:pt x="5181" y="2324"/>
                  </a:lnTo>
                  <a:lnTo>
                    <a:pt x="2870" y="0"/>
                  </a:lnTo>
                  <a:lnTo>
                    <a:pt x="0" y="0"/>
                  </a:lnTo>
                </a:path>
              </a:pathLst>
            </a:custGeom>
            <a:ln w="3175">
              <a:solidFill>
                <a:srgbClr val="565658"/>
              </a:solidFill>
            </a:ln>
          </p:spPr>
          <p:txBody>
            <a:bodyPr wrap="square" lIns="0" tIns="0" rIns="0" bIns="0" rtlCol="0"/>
            <a:lstStyle/>
            <a:p/>
          </p:txBody>
        </p:sp>
        <p:sp>
          <p:nvSpPr>
            <p:cNvPr id="3561" name="object 3561" descr=""/>
            <p:cNvSpPr/>
            <p:nvPr/>
          </p:nvSpPr>
          <p:spPr>
            <a:xfrm>
              <a:off x="5535046" y="2539602"/>
              <a:ext cx="2540" cy="3810"/>
            </a:xfrm>
            <a:custGeom>
              <a:avLst/>
              <a:gdLst/>
              <a:ahLst/>
              <a:cxnLst/>
              <a:rect l="l" t="t" r="r" b="b"/>
              <a:pathLst>
                <a:path w="2539" h="3810">
                  <a:moveTo>
                    <a:pt x="0" y="0"/>
                  </a:moveTo>
                  <a:lnTo>
                    <a:pt x="0" y="1473"/>
                  </a:lnTo>
                  <a:lnTo>
                    <a:pt x="723" y="2870"/>
                  </a:lnTo>
                  <a:lnTo>
                    <a:pt x="1943" y="3721"/>
                  </a:lnTo>
                </a:path>
              </a:pathLst>
            </a:custGeom>
            <a:ln w="3175">
              <a:solidFill>
                <a:srgbClr val="565658"/>
              </a:solidFill>
            </a:ln>
          </p:spPr>
          <p:txBody>
            <a:bodyPr wrap="square" lIns="0" tIns="0" rIns="0" bIns="0" rtlCol="0"/>
            <a:lstStyle/>
            <a:p/>
          </p:txBody>
        </p:sp>
        <p:sp>
          <p:nvSpPr>
            <p:cNvPr id="3562" name="object 3562" descr=""/>
            <p:cNvSpPr/>
            <p:nvPr/>
          </p:nvSpPr>
          <p:spPr>
            <a:xfrm>
              <a:off x="5516913" y="2564036"/>
              <a:ext cx="5715" cy="5715"/>
            </a:xfrm>
            <a:custGeom>
              <a:avLst/>
              <a:gdLst/>
              <a:ahLst/>
              <a:cxnLst/>
              <a:rect l="l" t="t" r="r" b="b"/>
              <a:pathLst>
                <a:path w="5714" h="5714">
                  <a:moveTo>
                    <a:pt x="0" y="0"/>
                  </a:moveTo>
                  <a:lnTo>
                    <a:pt x="0" y="2857"/>
                  </a:lnTo>
                  <a:lnTo>
                    <a:pt x="2324" y="5181"/>
                  </a:lnTo>
                  <a:lnTo>
                    <a:pt x="5181" y="5181"/>
                  </a:lnTo>
                </a:path>
              </a:pathLst>
            </a:custGeom>
            <a:ln w="3175">
              <a:solidFill>
                <a:srgbClr val="565658"/>
              </a:solidFill>
            </a:ln>
          </p:spPr>
          <p:txBody>
            <a:bodyPr wrap="square" lIns="0" tIns="0" rIns="0" bIns="0" rtlCol="0"/>
            <a:lstStyle/>
            <a:p/>
          </p:txBody>
        </p:sp>
        <p:sp>
          <p:nvSpPr>
            <p:cNvPr id="3563" name="object 3563" descr=""/>
            <p:cNvSpPr/>
            <p:nvPr/>
          </p:nvSpPr>
          <p:spPr>
            <a:xfrm>
              <a:off x="5546058" y="2564038"/>
              <a:ext cx="5715" cy="5715"/>
            </a:xfrm>
            <a:custGeom>
              <a:avLst/>
              <a:gdLst/>
              <a:ahLst/>
              <a:cxnLst/>
              <a:rect l="l" t="t" r="r" b="b"/>
              <a:pathLst>
                <a:path w="5714" h="5714">
                  <a:moveTo>
                    <a:pt x="0" y="5181"/>
                  </a:moveTo>
                  <a:lnTo>
                    <a:pt x="2870" y="5181"/>
                  </a:lnTo>
                  <a:lnTo>
                    <a:pt x="5181" y="2857"/>
                  </a:lnTo>
                  <a:lnTo>
                    <a:pt x="5181" y="0"/>
                  </a:lnTo>
                </a:path>
              </a:pathLst>
            </a:custGeom>
            <a:ln w="3175">
              <a:solidFill>
                <a:srgbClr val="565658"/>
              </a:solidFill>
            </a:ln>
          </p:spPr>
          <p:txBody>
            <a:bodyPr wrap="square" lIns="0" tIns="0" rIns="0" bIns="0" rtlCol="0"/>
            <a:lstStyle/>
            <a:p/>
          </p:txBody>
        </p:sp>
        <p:sp>
          <p:nvSpPr>
            <p:cNvPr id="3564" name="object 3564" descr=""/>
            <p:cNvSpPr/>
            <p:nvPr/>
          </p:nvSpPr>
          <p:spPr>
            <a:xfrm>
              <a:off x="5516915" y="2485739"/>
              <a:ext cx="5715" cy="5715"/>
            </a:xfrm>
            <a:custGeom>
              <a:avLst/>
              <a:gdLst/>
              <a:ahLst/>
              <a:cxnLst/>
              <a:rect l="l" t="t" r="r" b="b"/>
              <a:pathLst>
                <a:path w="5714" h="5714">
                  <a:moveTo>
                    <a:pt x="5181" y="0"/>
                  </a:moveTo>
                  <a:lnTo>
                    <a:pt x="2324" y="0"/>
                  </a:lnTo>
                  <a:lnTo>
                    <a:pt x="0" y="2324"/>
                  </a:lnTo>
                  <a:lnTo>
                    <a:pt x="0" y="5181"/>
                  </a:lnTo>
                </a:path>
              </a:pathLst>
            </a:custGeom>
            <a:ln w="3175">
              <a:solidFill>
                <a:srgbClr val="565658"/>
              </a:solidFill>
            </a:ln>
          </p:spPr>
          <p:txBody>
            <a:bodyPr wrap="square" lIns="0" tIns="0" rIns="0" bIns="0" rtlCol="0"/>
            <a:lstStyle/>
            <a:p/>
          </p:txBody>
        </p:sp>
        <p:sp>
          <p:nvSpPr>
            <p:cNvPr id="3565" name="object 3565" descr=""/>
            <p:cNvSpPr/>
            <p:nvPr/>
          </p:nvSpPr>
          <p:spPr>
            <a:xfrm>
              <a:off x="5558779" y="2471840"/>
              <a:ext cx="5715" cy="3175"/>
            </a:xfrm>
            <a:custGeom>
              <a:avLst/>
              <a:gdLst/>
              <a:ahLst/>
              <a:cxnLst/>
              <a:rect l="l" t="t" r="r" b="b"/>
              <a:pathLst>
                <a:path w="5714" h="3175">
                  <a:moveTo>
                    <a:pt x="5168" y="914"/>
                  </a:moveTo>
                  <a:lnTo>
                    <a:pt x="3213" y="0"/>
                  </a:lnTo>
                  <a:lnTo>
                    <a:pt x="914" y="838"/>
                  </a:lnTo>
                  <a:lnTo>
                    <a:pt x="0" y="2794"/>
                  </a:lnTo>
                </a:path>
              </a:pathLst>
            </a:custGeom>
            <a:ln w="3175">
              <a:solidFill>
                <a:srgbClr val="565658"/>
              </a:solidFill>
            </a:ln>
          </p:spPr>
          <p:txBody>
            <a:bodyPr wrap="square" lIns="0" tIns="0" rIns="0" bIns="0" rtlCol="0"/>
            <a:lstStyle/>
            <a:p/>
          </p:txBody>
        </p:sp>
        <p:sp>
          <p:nvSpPr>
            <p:cNvPr id="3566" name="object 3566" descr=""/>
            <p:cNvSpPr/>
            <p:nvPr/>
          </p:nvSpPr>
          <p:spPr>
            <a:xfrm>
              <a:off x="5551237" y="2498944"/>
              <a:ext cx="0" cy="635"/>
            </a:xfrm>
            <a:custGeom>
              <a:avLst/>
              <a:gdLst/>
              <a:ahLst/>
              <a:cxnLst/>
              <a:rect l="l" t="t" r="r" b="b"/>
              <a:pathLst>
                <a:path w="0" h="635">
                  <a:moveTo>
                    <a:pt x="0" y="139"/>
                  </a:moveTo>
                  <a:lnTo>
                    <a:pt x="0" y="0"/>
                  </a:lnTo>
                </a:path>
              </a:pathLst>
            </a:custGeom>
            <a:ln w="3175">
              <a:solidFill>
                <a:srgbClr val="565658"/>
              </a:solidFill>
            </a:ln>
          </p:spPr>
          <p:txBody>
            <a:bodyPr wrap="square" lIns="0" tIns="0" rIns="0" bIns="0" rtlCol="0"/>
            <a:lstStyle/>
            <a:p/>
          </p:txBody>
        </p:sp>
        <p:sp>
          <p:nvSpPr>
            <p:cNvPr id="3567" name="object 3567" descr=""/>
            <p:cNvSpPr/>
            <p:nvPr/>
          </p:nvSpPr>
          <p:spPr>
            <a:xfrm>
              <a:off x="5550957" y="2499287"/>
              <a:ext cx="635" cy="1905"/>
            </a:xfrm>
            <a:custGeom>
              <a:avLst/>
              <a:gdLst/>
              <a:ahLst/>
              <a:cxnLst/>
              <a:rect l="l" t="t" r="r" b="b"/>
              <a:pathLst>
                <a:path w="635" h="1905">
                  <a:moveTo>
                    <a:pt x="0" y="1358"/>
                  </a:moveTo>
                  <a:lnTo>
                    <a:pt x="165" y="914"/>
                  </a:lnTo>
                  <a:lnTo>
                    <a:pt x="241" y="457"/>
                  </a:lnTo>
                  <a:lnTo>
                    <a:pt x="266" y="0"/>
                  </a:lnTo>
                </a:path>
              </a:pathLst>
            </a:custGeom>
            <a:ln w="3175">
              <a:solidFill>
                <a:srgbClr val="565658"/>
              </a:solidFill>
            </a:ln>
          </p:spPr>
          <p:txBody>
            <a:bodyPr wrap="square" lIns="0" tIns="0" rIns="0" bIns="0" rtlCol="0"/>
            <a:lstStyle/>
            <a:p/>
          </p:txBody>
        </p:sp>
        <p:sp>
          <p:nvSpPr>
            <p:cNvPr id="3568" name="object 3568" descr=""/>
            <p:cNvSpPr/>
            <p:nvPr/>
          </p:nvSpPr>
          <p:spPr>
            <a:xfrm>
              <a:off x="5554036" y="2482850"/>
              <a:ext cx="3175" cy="5715"/>
            </a:xfrm>
            <a:custGeom>
              <a:avLst/>
              <a:gdLst/>
              <a:ahLst/>
              <a:cxnLst/>
              <a:rect l="l" t="t" r="r" b="b"/>
              <a:pathLst>
                <a:path w="3175" h="5714">
                  <a:moveTo>
                    <a:pt x="914" y="0"/>
                  </a:moveTo>
                  <a:lnTo>
                    <a:pt x="0" y="1943"/>
                  </a:lnTo>
                  <a:lnTo>
                    <a:pt x="838" y="4267"/>
                  </a:lnTo>
                  <a:lnTo>
                    <a:pt x="2794" y="5168"/>
                  </a:lnTo>
                </a:path>
              </a:pathLst>
            </a:custGeom>
            <a:ln w="3175">
              <a:solidFill>
                <a:srgbClr val="565658"/>
              </a:solidFill>
            </a:ln>
          </p:spPr>
          <p:txBody>
            <a:bodyPr wrap="square" lIns="0" tIns="0" rIns="0" bIns="0" rtlCol="0"/>
            <a:lstStyle/>
            <a:p/>
          </p:txBody>
        </p:sp>
        <p:sp>
          <p:nvSpPr>
            <p:cNvPr id="3569" name="object 3569" descr=""/>
            <p:cNvSpPr/>
            <p:nvPr/>
          </p:nvSpPr>
          <p:spPr>
            <a:xfrm>
              <a:off x="5549046" y="2551752"/>
              <a:ext cx="2540" cy="4445"/>
            </a:xfrm>
            <a:custGeom>
              <a:avLst/>
              <a:gdLst/>
              <a:ahLst/>
              <a:cxnLst/>
              <a:rect l="l" t="t" r="r" b="b"/>
              <a:pathLst>
                <a:path w="2539" h="4444">
                  <a:moveTo>
                    <a:pt x="2184" y="3911"/>
                  </a:moveTo>
                  <a:lnTo>
                    <a:pt x="2082" y="2349"/>
                  </a:lnTo>
                  <a:lnTo>
                    <a:pt x="1270" y="914"/>
                  </a:lnTo>
                  <a:lnTo>
                    <a:pt x="0" y="0"/>
                  </a:lnTo>
                </a:path>
              </a:pathLst>
            </a:custGeom>
            <a:ln w="3175">
              <a:solidFill>
                <a:srgbClr val="565658"/>
              </a:solidFill>
            </a:ln>
          </p:spPr>
          <p:txBody>
            <a:bodyPr wrap="square" lIns="0" tIns="0" rIns="0" bIns="0" rtlCol="0"/>
            <a:lstStyle/>
            <a:p/>
          </p:txBody>
        </p:sp>
        <p:sp>
          <p:nvSpPr>
            <p:cNvPr id="3570" name="object 3570" descr=""/>
            <p:cNvSpPr/>
            <p:nvPr/>
          </p:nvSpPr>
          <p:spPr>
            <a:xfrm>
              <a:off x="5551237" y="2555858"/>
              <a:ext cx="0" cy="635"/>
            </a:xfrm>
            <a:custGeom>
              <a:avLst/>
              <a:gdLst/>
              <a:ahLst/>
              <a:cxnLst/>
              <a:rect l="l" t="t" r="r" b="b"/>
              <a:pathLst>
                <a:path w="0" h="635">
                  <a:moveTo>
                    <a:pt x="0" y="139"/>
                  </a:moveTo>
                  <a:lnTo>
                    <a:pt x="0" y="0"/>
                  </a:lnTo>
                </a:path>
              </a:pathLst>
            </a:custGeom>
            <a:ln w="3175">
              <a:solidFill>
                <a:srgbClr val="565658"/>
              </a:solidFill>
            </a:ln>
          </p:spPr>
          <p:txBody>
            <a:bodyPr wrap="square" lIns="0" tIns="0" rIns="0" bIns="0" rtlCol="0"/>
            <a:lstStyle/>
            <a:p/>
          </p:txBody>
        </p:sp>
        <p:sp>
          <p:nvSpPr>
            <p:cNvPr id="3571" name="object 3571" descr=""/>
            <p:cNvSpPr/>
            <p:nvPr/>
          </p:nvSpPr>
          <p:spPr>
            <a:xfrm>
              <a:off x="5512379" y="2517787"/>
              <a:ext cx="5080" cy="6350"/>
            </a:xfrm>
            <a:custGeom>
              <a:avLst/>
              <a:gdLst/>
              <a:ahLst/>
              <a:cxnLst/>
              <a:rect l="l" t="t" r="r" b="b"/>
              <a:pathLst>
                <a:path w="5079" h="6350">
                  <a:moveTo>
                    <a:pt x="4533" y="0"/>
                  </a:moveTo>
                  <a:lnTo>
                    <a:pt x="2425" y="1397"/>
                  </a:lnTo>
                  <a:lnTo>
                    <a:pt x="838" y="3454"/>
                  </a:lnTo>
                  <a:lnTo>
                    <a:pt x="0" y="5854"/>
                  </a:lnTo>
                </a:path>
              </a:pathLst>
            </a:custGeom>
            <a:ln w="3175">
              <a:solidFill>
                <a:srgbClr val="565658"/>
              </a:solidFill>
            </a:ln>
          </p:spPr>
          <p:txBody>
            <a:bodyPr wrap="square" lIns="0" tIns="0" rIns="0" bIns="0" rtlCol="0"/>
            <a:lstStyle/>
            <a:p/>
          </p:txBody>
        </p:sp>
        <p:sp>
          <p:nvSpPr>
            <p:cNvPr id="3572" name="object 3572" descr=""/>
            <p:cNvSpPr/>
            <p:nvPr/>
          </p:nvSpPr>
          <p:spPr>
            <a:xfrm>
              <a:off x="5512380" y="2531305"/>
              <a:ext cx="5080" cy="6350"/>
            </a:xfrm>
            <a:custGeom>
              <a:avLst/>
              <a:gdLst/>
              <a:ahLst/>
              <a:cxnLst/>
              <a:rect l="l" t="t" r="r" b="b"/>
              <a:pathLst>
                <a:path w="5079" h="6350">
                  <a:moveTo>
                    <a:pt x="0" y="0"/>
                  </a:moveTo>
                  <a:lnTo>
                    <a:pt x="838" y="2387"/>
                  </a:lnTo>
                  <a:lnTo>
                    <a:pt x="2425" y="4457"/>
                  </a:lnTo>
                  <a:lnTo>
                    <a:pt x="4533" y="5867"/>
                  </a:lnTo>
                </a:path>
              </a:pathLst>
            </a:custGeom>
            <a:ln w="3175">
              <a:solidFill>
                <a:srgbClr val="565658"/>
              </a:solidFill>
            </a:ln>
          </p:spPr>
          <p:txBody>
            <a:bodyPr wrap="square" lIns="0" tIns="0" rIns="0" bIns="0" rtlCol="0"/>
            <a:lstStyle/>
            <a:p/>
          </p:txBody>
        </p:sp>
        <p:sp>
          <p:nvSpPr>
            <p:cNvPr id="3573" name="object 3573" descr=""/>
            <p:cNvSpPr/>
            <p:nvPr/>
          </p:nvSpPr>
          <p:spPr>
            <a:xfrm>
              <a:off x="5629421" y="2626110"/>
              <a:ext cx="28575" cy="5080"/>
            </a:xfrm>
            <a:custGeom>
              <a:avLst/>
              <a:gdLst/>
              <a:ahLst/>
              <a:cxnLst/>
              <a:rect l="l" t="t" r="r" b="b"/>
              <a:pathLst>
                <a:path w="28575" h="5080">
                  <a:moveTo>
                    <a:pt x="0" y="0"/>
                  </a:moveTo>
                  <a:lnTo>
                    <a:pt x="6867" y="1963"/>
                  </a:lnTo>
                  <a:lnTo>
                    <a:pt x="13847" y="3451"/>
                  </a:lnTo>
                  <a:lnTo>
                    <a:pt x="20911" y="4457"/>
                  </a:lnTo>
                  <a:lnTo>
                    <a:pt x="28028" y="4978"/>
                  </a:lnTo>
                </a:path>
              </a:pathLst>
            </a:custGeom>
            <a:ln w="3175">
              <a:solidFill>
                <a:srgbClr val="565658"/>
              </a:solidFill>
            </a:ln>
          </p:spPr>
          <p:txBody>
            <a:bodyPr wrap="square" lIns="0" tIns="0" rIns="0" bIns="0" rtlCol="0"/>
            <a:lstStyle/>
            <a:p/>
          </p:txBody>
        </p:sp>
        <p:sp>
          <p:nvSpPr>
            <p:cNvPr id="3574" name="object 3574" descr=""/>
            <p:cNvSpPr/>
            <p:nvPr/>
          </p:nvSpPr>
          <p:spPr>
            <a:xfrm>
              <a:off x="5584065" y="2596567"/>
              <a:ext cx="15240" cy="13970"/>
            </a:xfrm>
            <a:custGeom>
              <a:avLst/>
              <a:gdLst/>
              <a:ahLst/>
              <a:cxnLst/>
              <a:rect l="l" t="t" r="r" b="b"/>
              <a:pathLst>
                <a:path w="15239" h="13969">
                  <a:moveTo>
                    <a:pt x="0" y="0"/>
                  </a:moveTo>
                  <a:lnTo>
                    <a:pt x="4495" y="5029"/>
                  </a:lnTo>
                  <a:lnTo>
                    <a:pt x="9461" y="9613"/>
                  </a:lnTo>
                  <a:lnTo>
                    <a:pt x="14833" y="13652"/>
                  </a:lnTo>
                </a:path>
              </a:pathLst>
            </a:custGeom>
            <a:ln w="3175">
              <a:solidFill>
                <a:srgbClr val="565658"/>
              </a:solidFill>
            </a:ln>
          </p:spPr>
          <p:txBody>
            <a:bodyPr wrap="square" lIns="0" tIns="0" rIns="0" bIns="0" rtlCol="0"/>
            <a:lstStyle/>
            <a:p/>
          </p:txBody>
        </p:sp>
        <p:sp>
          <p:nvSpPr>
            <p:cNvPr id="3575" name="object 3575" descr=""/>
            <p:cNvSpPr/>
            <p:nvPr/>
          </p:nvSpPr>
          <p:spPr>
            <a:xfrm>
              <a:off x="5578212" y="2596926"/>
              <a:ext cx="22225" cy="20320"/>
            </a:xfrm>
            <a:custGeom>
              <a:avLst/>
              <a:gdLst/>
              <a:ahLst/>
              <a:cxnLst/>
              <a:rect l="l" t="t" r="r" b="b"/>
              <a:pathLst>
                <a:path w="22225" h="20319">
                  <a:moveTo>
                    <a:pt x="0" y="0"/>
                  </a:moveTo>
                  <a:lnTo>
                    <a:pt x="4895" y="5471"/>
                  </a:lnTo>
                  <a:lnTo>
                    <a:pt x="10140" y="10594"/>
                  </a:lnTo>
                  <a:lnTo>
                    <a:pt x="15719" y="15351"/>
                  </a:lnTo>
                  <a:lnTo>
                    <a:pt x="21615" y="19723"/>
                  </a:lnTo>
                </a:path>
              </a:pathLst>
            </a:custGeom>
            <a:ln w="3175">
              <a:solidFill>
                <a:srgbClr val="565658"/>
              </a:solidFill>
            </a:ln>
          </p:spPr>
          <p:txBody>
            <a:bodyPr wrap="square" lIns="0" tIns="0" rIns="0" bIns="0" rtlCol="0"/>
            <a:lstStyle/>
            <a:p/>
          </p:txBody>
        </p:sp>
        <p:sp>
          <p:nvSpPr>
            <p:cNvPr id="3576" name="object 3576" descr=""/>
            <p:cNvSpPr/>
            <p:nvPr/>
          </p:nvSpPr>
          <p:spPr>
            <a:xfrm>
              <a:off x="5625738" y="2629793"/>
              <a:ext cx="29209" cy="6350"/>
            </a:xfrm>
            <a:custGeom>
              <a:avLst/>
              <a:gdLst/>
              <a:ahLst/>
              <a:cxnLst/>
              <a:rect l="l" t="t" r="r" b="b"/>
              <a:pathLst>
                <a:path w="29210" h="6350">
                  <a:moveTo>
                    <a:pt x="0" y="0"/>
                  </a:moveTo>
                  <a:lnTo>
                    <a:pt x="7116" y="2209"/>
                  </a:lnTo>
                  <a:lnTo>
                    <a:pt x="14352" y="3919"/>
                  </a:lnTo>
                  <a:lnTo>
                    <a:pt x="21686" y="5127"/>
                  </a:lnTo>
                  <a:lnTo>
                    <a:pt x="29095" y="5829"/>
                  </a:lnTo>
                </a:path>
              </a:pathLst>
            </a:custGeom>
            <a:ln w="3175">
              <a:solidFill>
                <a:srgbClr val="565658"/>
              </a:solidFill>
            </a:ln>
          </p:spPr>
          <p:txBody>
            <a:bodyPr wrap="square" lIns="0" tIns="0" rIns="0" bIns="0" rtlCol="0"/>
            <a:lstStyle/>
            <a:p/>
          </p:txBody>
        </p:sp>
        <p:sp>
          <p:nvSpPr>
            <p:cNvPr id="3577" name="object 3577" descr=""/>
            <p:cNvSpPr/>
            <p:nvPr/>
          </p:nvSpPr>
          <p:spPr>
            <a:xfrm>
              <a:off x="5722921" y="2438308"/>
              <a:ext cx="3810" cy="2540"/>
            </a:xfrm>
            <a:custGeom>
              <a:avLst/>
              <a:gdLst/>
              <a:ahLst/>
              <a:cxnLst/>
              <a:rect l="l" t="t" r="r" b="b"/>
              <a:pathLst>
                <a:path w="3810" h="2539">
                  <a:moveTo>
                    <a:pt x="3225" y="2324"/>
                  </a:moveTo>
                  <a:lnTo>
                    <a:pt x="2159" y="1536"/>
                  </a:lnTo>
                  <a:lnTo>
                    <a:pt x="1092" y="761"/>
                  </a:lnTo>
                  <a:lnTo>
                    <a:pt x="0" y="0"/>
                  </a:lnTo>
                </a:path>
              </a:pathLst>
            </a:custGeom>
            <a:ln w="3175">
              <a:solidFill>
                <a:srgbClr val="565658"/>
              </a:solidFill>
            </a:ln>
          </p:spPr>
          <p:txBody>
            <a:bodyPr wrap="square" lIns="0" tIns="0" rIns="0" bIns="0" rtlCol="0"/>
            <a:lstStyle/>
            <a:p/>
          </p:txBody>
        </p:sp>
        <p:sp>
          <p:nvSpPr>
            <p:cNvPr id="3578" name="object 3578" descr=""/>
            <p:cNvSpPr/>
            <p:nvPr/>
          </p:nvSpPr>
          <p:spPr>
            <a:xfrm>
              <a:off x="5578213" y="2438301"/>
              <a:ext cx="22225" cy="20320"/>
            </a:xfrm>
            <a:custGeom>
              <a:avLst/>
              <a:gdLst/>
              <a:ahLst/>
              <a:cxnLst/>
              <a:rect l="l" t="t" r="r" b="b"/>
              <a:pathLst>
                <a:path w="22225" h="20319">
                  <a:moveTo>
                    <a:pt x="21615" y="0"/>
                  </a:moveTo>
                  <a:lnTo>
                    <a:pt x="15718" y="4370"/>
                  </a:lnTo>
                  <a:lnTo>
                    <a:pt x="10136" y="9126"/>
                  </a:lnTo>
                  <a:lnTo>
                    <a:pt x="4890" y="14246"/>
                  </a:lnTo>
                  <a:lnTo>
                    <a:pt x="0" y="19710"/>
                  </a:lnTo>
                </a:path>
              </a:pathLst>
            </a:custGeom>
            <a:ln w="3175">
              <a:solidFill>
                <a:srgbClr val="565658"/>
              </a:solidFill>
            </a:ln>
          </p:spPr>
          <p:txBody>
            <a:bodyPr wrap="square" lIns="0" tIns="0" rIns="0" bIns="0" rtlCol="0"/>
            <a:lstStyle/>
            <a:p/>
          </p:txBody>
        </p:sp>
        <p:sp>
          <p:nvSpPr>
            <p:cNvPr id="3579" name="object 3579" descr=""/>
            <p:cNvSpPr/>
            <p:nvPr/>
          </p:nvSpPr>
          <p:spPr>
            <a:xfrm>
              <a:off x="5584078" y="2444712"/>
              <a:ext cx="15240" cy="13970"/>
            </a:xfrm>
            <a:custGeom>
              <a:avLst/>
              <a:gdLst/>
              <a:ahLst/>
              <a:cxnLst/>
              <a:rect l="l" t="t" r="r" b="b"/>
              <a:pathLst>
                <a:path w="15239" h="13969">
                  <a:moveTo>
                    <a:pt x="14833" y="0"/>
                  </a:moveTo>
                  <a:lnTo>
                    <a:pt x="9436" y="4051"/>
                  </a:lnTo>
                  <a:lnTo>
                    <a:pt x="4495" y="8648"/>
                  </a:lnTo>
                  <a:lnTo>
                    <a:pt x="0" y="13665"/>
                  </a:lnTo>
                </a:path>
              </a:pathLst>
            </a:custGeom>
            <a:ln w="3175">
              <a:solidFill>
                <a:srgbClr val="565658"/>
              </a:solidFill>
            </a:ln>
          </p:spPr>
          <p:txBody>
            <a:bodyPr wrap="square" lIns="0" tIns="0" rIns="0" bIns="0" rtlCol="0"/>
            <a:lstStyle/>
            <a:p/>
          </p:txBody>
        </p:sp>
        <p:sp>
          <p:nvSpPr>
            <p:cNvPr id="3580" name="object 3580" descr=""/>
            <p:cNvSpPr/>
            <p:nvPr/>
          </p:nvSpPr>
          <p:spPr>
            <a:xfrm>
              <a:off x="5723822" y="2444719"/>
              <a:ext cx="2540" cy="1905"/>
            </a:xfrm>
            <a:custGeom>
              <a:avLst/>
              <a:gdLst/>
              <a:ahLst/>
              <a:cxnLst/>
              <a:rect l="l" t="t" r="r" b="b"/>
              <a:pathLst>
                <a:path w="2539" h="1905">
                  <a:moveTo>
                    <a:pt x="2324" y="1803"/>
                  </a:moveTo>
                  <a:lnTo>
                    <a:pt x="1549" y="1193"/>
                  </a:lnTo>
                  <a:lnTo>
                    <a:pt x="774" y="584"/>
                  </a:lnTo>
                  <a:lnTo>
                    <a:pt x="0" y="0"/>
                  </a:lnTo>
                </a:path>
              </a:pathLst>
            </a:custGeom>
            <a:ln w="3175">
              <a:solidFill>
                <a:srgbClr val="565658"/>
              </a:solidFill>
            </a:ln>
          </p:spPr>
          <p:txBody>
            <a:bodyPr wrap="square" lIns="0" tIns="0" rIns="0" bIns="0" rtlCol="0"/>
            <a:lstStyle/>
            <a:p/>
          </p:txBody>
        </p:sp>
        <p:sp>
          <p:nvSpPr>
            <p:cNvPr id="3581" name="object 3581" descr=""/>
            <p:cNvSpPr/>
            <p:nvPr/>
          </p:nvSpPr>
          <p:spPr>
            <a:xfrm>
              <a:off x="5560546" y="2474070"/>
              <a:ext cx="3175" cy="1905"/>
            </a:xfrm>
            <a:custGeom>
              <a:avLst/>
              <a:gdLst/>
              <a:ahLst/>
              <a:cxnLst/>
              <a:rect l="l" t="t" r="r" b="b"/>
              <a:pathLst>
                <a:path w="3175" h="1905">
                  <a:moveTo>
                    <a:pt x="2578" y="444"/>
                  </a:moveTo>
                  <a:lnTo>
                    <a:pt x="1612" y="0"/>
                  </a:lnTo>
                  <a:lnTo>
                    <a:pt x="457" y="406"/>
                  </a:lnTo>
                  <a:lnTo>
                    <a:pt x="0" y="1384"/>
                  </a:lnTo>
                </a:path>
              </a:pathLst>
            </a:custGeom>
            <a:ln w="3175">
              <a:solidFill>
                <a:srgbClr val="565658"/>
              </a:solidFill>
            </a:ln>
          </p:spPr>
          <p:txBody>
            <a:bodyPr wrap="square" lIns="0" tIns="0" rIns="0" bIns="0" rtlCol="0"/>
            <a:lstStyle/>
            <a:p/>
          </p:txBody>
        </p:sp>
        <p:sp>
          <p:nvSpPr>
            <p:cNvPr id="3582" name="object 3582" descr=""/>
            <p:cNvSpPr/>
            <p:nvPr/>
          </p:nvSpPr>
          <p:spPr>
            <a:xfrm>
              <a:off x="5556261" y="2483680"/>
              <a:ext cx="1905" cy="3175"/>
            </a:xfrm>
            <a:custGeom>
              <a:avLst/>
              <a:gdLst/>
              <a:ahLst/>
              <a:cxnLst/>
              <a:rect l="l" t="t" r="r" b="b"/>
              <a:pathLst>
                <a:path w="1904" h="3175">
                  <a:moveTo>
                    <a:pt x="444" y="0"/>
                  </a:moveTo>
                  <a:lnTo>
                    <a:pt x="0" y="965"/>
                  </a:lnTo>
                  <a:lnTo>
                    <a:pt x="406" y="2120"/>
                  </a:lnTo>
                  <a:lnTo>
                    <a:pt x="1384" y="2578"/>
                  </a:lnTo>
                </a:path>
              </a:pathLst>
            </a:custGeom>
            <a:ln w="3175">
              <a:solidFill>
                <a:srgbClr val="565658"/>
              </a:solidFill>
            </a:ln>
          </p:spPr>
          <p:txBody>
            <a:bodyPr wrap="square" lIns="0" tIns="0" rIns="0" bIns="0" rtlCol="0"/>
            <a:lstStyle/>
            <a:p/>
          </p:txBody>
        </p:sp>
        <p:sp>
          <p:nvSpPr>
            <p:cNvPr id="3583" name="object 3583" descr=""/>
            <p:cNvSpPr/>
            <p:nvPr/>
          </p:nvSpPr>
          <p:spPr>
            <a:xfrm>
              <a:off x="5517983" y="2535546"/>
              <a:ext cx="1270" cy="1905"/>
            </a:xfrm>
            <a:custGeom>
              <a:avLst/>
              <a:gdLst/>
              <a:ahLst/>
              <a:cxnLst/>
              <a:rect l="l" t="t" r="r" b="b"/>
              <a:pathLst>
                <a:path w="1270" h="1905">
                  <a:moveTo>
                    <a:pt x="876" y="1625"/>
                  </a:moveTo>
                  <a:lnTo>
                    <a:pt x="876" y="977"/>
                  </a:lnTo>
                  <a:lnTo>
                    <a:pt x="558" y="368"/>
                  </a:lnTo>
                  <a:lnTo>
                    <a:pt x="0" y="0"/>
                  </a:lnTo>
                </a:path>
              </a:pathLst>
            </a:custGeom>
            <a:ln w="3175">
              <a:solidFill>
                <a:srgbClr val="565658"/>
              </a:solidFill>
            </a:ln>
          </p:spPr>
          <p:txBody>
            <a:bodyPr wrap="square" lIns="0" tIns="0" rIns="0" bIns="0" rtlCol="0"/>
            <a:lstStyle/>
            <a:p/>
          </p:txBody>
        </p:sp>
        <p:sp>
          <p:nvSpPr>
            <p:cNvPr id="3584" name="object 3584" descr=""/>
            <p:cNvSpPr/>
            <p:nvPr/>
          </p:nvSpPr>
          <p:spPr>
            <a:xfrm>
              <a:off x="5517992" y="2517774"/>
              <a:ext cx="1270" cy="1905"/>
            </a:xfrm>
            <a:custGeom>
              <a:avLst/>
              <a:gdLst/>
              <a:ahLst/>
              <a:cxnLst/>
              <a:rect l="l" t="t" r="r" b="b"/>
              <a:pathLst>
                <a:path w="1270" h="1905">
                  <a:moveTo>
                    <a:pt x="0" y="1625"/>
                  </a:moveTo>
                  <a:lnTo>
                    <a:pt x="546" y="1270"/>
                  </a:lnTo>
                  <a:lnTo>
                    <a:pt x="863" y="660"/>
                  </a:lnTo>
                  <a:lnTo>
                    <a:pt x="863" y="0"/>
                  </a:lnTo>
                </a:path>
              </a:pathLst>
            </a:custGeom>
            <a:ln w="3175">
              <a:solidFill>
                <a:srgbClr val="565658"/>
              </a:solidFill>
            </a:ln>
          </p:spPr>
          <p:txBody>
            <a:bodyPr wrap="square" lIns="0" tIns="0" rIns="0" bIns="0" rtlCol="0"/>
            <a:lstStyle/>
            <a:p/>
          </p:txBody>
        </p:sp>
        <p:sp>
          <p:nvSpPr>
            <p:cNvPr id="3585" name="object 3585" descr=""/>
            <p:cNvSpPr/>
            <p:nvPr/>
          </p:nvSpPr>
          <p:spPr>
            <a:xfrm>
              <a:off x="5533110" y="2539602"/>
              <a:ext cx="3175" cy="5715"/>
            </a:xfrm>
            <a:custGeom>
              <a:avLst/>
              <a:gdLst/>
              <a:ahLst/>
              <a:cxnLst/>
              <a:rect l="l" t="t" r="r" b="b"/>
              <a:pathLst>
                <a:path w="3175" h="5714">
                  <a:moveTo>
                    <a:pt x="0" y="0"/>
                  </a:moveTo>
                  <a:lnTo>
                    <a:pt x="0" y="2108"/>
                  </a:lnTo>
                  <a:lnTo>
                    <a:pt x="1041" y="4089"/>
                  </a:lnTo>
                  <a:lnTo>
                    <a:pt x="2755" y="5308"/>
                  </a:lnTo>
                </a:path>
              </a:pathLst>
            </a:custGeom>
            <a:ln w="3175">
              <a:solidFill>
                <a:srgbClr val="565658"/>
              </a:solidFill>
            </a:ln>
          </p:spPr>
          <p:txBody>
            <a:bodyPr wrap="square" lIns="0" tIns="0" rIns="0" bIns="0" rtlCol="0"/>
            <a:lstStyle/>
            <a:p/>
          </p:txBody>
        </p:sp>
        <p:sp>
          <p:nvSpPr>
            <p:cNvPr id="3586" name="object 3586" descr=""/>
            <p:cNvSpPr/>
            <p:nvPr/>
          </p:nvSpPr>
          <p:spPr>
            <a:xfrm>
              <a:off x="5520789" y="2489621"/>
              <a:ext cx="1905" cy="1905"/>
            </a:xfrm>
            <a:custGeom>
              <a:avLst/>
              <a:gdLst/>
              <a:ahLst/>
              <a:cxnLst/>
              <a:rect l="l" t="t" r="r" b="b"/>
              <a:pathLst>
                <a:path w="1904" h="1905">
                  <a:moveTo>
                    <a:pt x="1308" y="0"/>
                  </a:moveTo>
                  <a:lnTo>
                    <a:pt x="596" y="0"/>
                  </a:lnTo>
                  <a:lnTo>
                    <a:pt x="0" y="584"/>
                  </a:lnTo>
                  <a:lnTo>
                    <a:pt x="0" y="1295"/>
                  </a:lnTo>
                </a:path>
              </a:pathLst>
            </a:custGeom>
            <a:ln w="3175">
              <a:solidFill>
                <a:srgbClr val="565658"/>
              </a:solidFill>
            </a:ln>
          </p:spPr>
          <p:txBody>
            <a:bodyPr wrap="square" lIns="0" tIns="0" rIns="0" bIns="0" rtlCol="0"/>
            <a:lstStyle/>
            <a:p/>
          </p:txBody>
        </p:sp>
        <p:sp>
          <p:nvSpPr>
            <p:cNvPr id="3587" name="object 3587" descr=""/>
            <p:cNvSpPr/>
            <p:nvPr/>
          </p:nvSpPr>
          <p:spPr>
            <a:xfrm>
              <a:off x="5518858" y="2487686"/>
              <a:ext cx="3810" cy="3810"/>
            </a:xfrm>
            <a:custGeom>
              <a:avLst/>
              <a:gdLst/>
              <a:ahLst/>
              <a:cxnLst/>
              <a:rect l="l" t="t" r="r" b="b"/>
              <a:pathLst>
                <a:path w="3810" h="3810">
                  <a:moveTo>
                    <a:pt x="3238" y="0"/>
                  </a:moveTo>
                  <a:lnTo>
                    <a:pt x="1460" y="0"/>
                  </a:lnTo>
                  <a:lnTo>
                    <a:pt x="0" y="1435"/>
                  </a:lnTo>
                  <a:lnTo>
                    <a:pt x="0" y="3225"/>
                  </a:lnTo>
                </a:path>
              </a:pathLst>
            </a:custGeom>
            <a:ln w="3175">
              <a:solidFill>
                <a:srgbClr val="565658"/>
              </a:solidFill>
            </a:ln>
          </p:spPr>
          <p:txBody>
            <a:bodyPr wrap="square" lIns="0" tIns="0" rIns="0" bIns="0" rtlCol="0"/>
            <a:lstStyle/>
            <a:p/>
          </p:txBody>
        </p:sp>
        <p:sp>
          <p:nvSpPr>
            <p:cNvPr id="3588" name="object 3588" descr=""/>
            <p:cNvSpPr/>
            <p:nvPr/>
          </p:nvSpPr>
          <p:spPr>
            <a:xfrm>
              <a:off x="5546058" y="2564033"/>
              <a:ext cx="3810" cy="3810"/>
            </a:xfrm>
            <a:custGeom>
              <a:avLst/>
              <a:gdLst/>
              <a:ahLst/>
              <a:cxnLst/>
              <a:rect l="l" t="t" r="r" b="b"/>
              <a:pathLst>
                <a:path w="3810" h="3810">
                  <a:moveTo>
                    <a:pt x="0" y="3238"/>
                  </a:moveTo>
                  <a:lnTo>
                    <a:pt x="1790" y="3238"/>
                  </a:lnTo>
                  <a:lnTo>
                    <a:pt x="3238" y="1790"/>
                  </a:lnTo>
                  <a:lnTo>
                    <a:pt x="3238" y="0"/>
                  </a:lnTo>
                </a:path>
              </a:pathLst>
            </a:custGeom>
            <a:ln w="3175">
              <a:solidFill>
                <a:srgbClr val="565658"/>
              </a:solidFill>
            </a:ln>
          </p:spPr>
          <p:txBody>
            <a:bodyPr wrap="square" lIns="0" tIns="0" rIns="0" bIns="0" rtlCol="0"/>
            <a:lstStyle/>
            <a:p/>
          </p:txBody>
        </p:sp>
        <p:sp>
          <p:nvSpPr>
            <p:cNvPr id="3589" name="object 3589" descr=""/>
            <p:cNvSpPr/>
            <p:nvPr/>
          </p:nvSpPr>
          <p:spPr>
            <a:xfrm>
              <a:off x="5546058" y="2564017"/>
              <a:ext cx="1905" cy="1905"/>
            </a:xfrm>
            <a:custGeom>
              <a:avLst/>
              <a:gdLst/>
              <a:ahLst/>
              <a:cxnLst/>
              <a:rect l="l" t="t" r="r" b="b"/>
              <a:pathLst>
                <a:path w="1904" h="1905">
                  <a:moveTo>
                    <a:pt x="0" y="1320"/>
                  </a:moveTo>
                  <a:lnTo>
                    <a:pt x="711" y="1320"/>
                  </a:lnTo>
                  <a:lnTo>
                    <a:pt x="1308" y="723"/>
                  </a:lnTo>
                  <a:lnTo>
                    <a:pt x="1308" y="0"/>
                  </a:lnTo>
                </a:path>
              </a:pathLst>
            </a:custGeom>
            <a:ln w="3175">
              <a:solidFill>
                <a:srgbClr val="565658"/>
              </a:solidFill>
            </a:ln>
          </p:spPr>
          <p:txBody>
            <a:bodyPr wrap="square" lIns="0" tIns="0" rIns="0" bIns="0" rtlCol="0"/>
            <a:lstStyle/>
            <a:p/>
          </p:txBody>
        </p:sp>
        <p:sp>
          <p:nvSpPr>
            <p:cNvPr id="3590" name="object 3590" descr=""/>
            <p:cNvSpPr/>
            <p:nvPr/>
          </p:nvSpPr>
          <p:spPr>
            <a:xfrm>
              <a:off x="5546053" y="2489615"/>
              <a:ext cx="1905" cy="1905"/>
            </a:xfrm>
            <a:custGeom>
              <a:avLst/>
              <a:gdLst/>
              <a:ahLst/>
              <a:cxnLst/>
              <a:rect l="l" t="t" r="r" b="b"/>
              <a:pathLst>
                <a:path w="1904" h="1905">
                  <a:moveTo>
                    <a:pt x="1308" y="1308"/>
                  </a:moveTo>
                  <a:lnTo>
                    <a:pt x="1308" y="584"/>
                  </a:lnTo>
                  <a:lnTo>
                    <a:pt x="723" y="0"/>
                  </a:lnTo>
                  <a:lnTo>
                    <a:pt x="0" y="0"/>
                  </a:lnTo>
                </a:path>
              </a:pathLst>
            </a:custGeom>
            <a:ln w="3175">
              <a:solidFill>
                <a:srgbClr val="565658"/>
              </a:solidFill>
            </a:ln>
          </p:spPr>
          <p:txBody>
            <a:bodyPr wrap="square" lIns="0" tIns="0" rIns="0" bIns="0" rtlCol="0"/>
            <a:lstStyle/>
            <a:p/>
          </p:txBody>
        </p:sp>
        <p:sp>
          <p:nvSpPr>
            <p:cNvPr id="3591" name="object 3591" descr=""/>
            <p:cNvSpPr/>
            <p:nvPr/>
          </p:nvSpPr>
          <p:spPr>
            <a:xfrm>
              <a:off x="5546069" y="2487685"/>
              <a:ext cx="3810" cy="3810"/>
            </a:xfrm>
            <a:custGeom>
              <a:avLst/>
              <a:gdLst/>
              <a:ahLst/>
              <a:cxnLst/>
              <a:rect l="l" t="t" r="r" b="b"/>
              <a:pathLst>
                <a:path w="3810" h="3810">
                  <a:moveTo>
                    <a:pt x="3238" y="3238"/>
                  </a:moveTo>
                  <a:lnTo>
                    <a:pt x="3238" y="1435"/>
                  </a:lnTo>
                  <a:lnTo>
                    <a:pt x="1777" y="0"/>
                  </a:lnTo>
                  <a:lnTo>
                    <a:pt x="0" y="0"/>
                  </a:lnTo>
                </a:path>
              </a:pathLst>
            </a:custGeom>
            <a:ln w="3175">
              <a:solidFill>
                <a:srgbClr val="565658"/>
              </a:solidFill>
            </a:ln>
          </p:spPr>
          <p:txBody>
            <a:bodyPr wrap="square" lIns="0" tIns="0" rIns="0" bIns="0" rtlCol="0"/>
            <a:lstStyle/>
            <a:p/>
          </p:txBody>
        </p:sp>
        <p:sp>
          <p:nvSpPr>
            <p:cNvPr id="3592" name="object 3592" descr=""/>
            <p:cNvSpPr/>
            <p:nvPr/>
          </p:nvSpPr>
          <p:spPr>
            <a:xfrm>
              <a:off x="5518860" y="2564036"/>
              <a:ext cx="3810" cy="3810"/>
            </a:xfrm>
            <a:custGeom>
              <a:avLst/>
              <a:gdLst/>
              <a:ahLst/>
              <a:cxnLst/>
              <a:rect l="l" t="t" r="r" b="b"/>
              <a:pathLst>
                <a:path w="3810" h="3810">
                  <a:moveTo>
                    <a:pt x="0" y="0"/>
                  </a:moveTo>
                  <a:lnTo>
                    <a:pt x="0" y="1790"/>
                  </a:lnTo>
                  <a:lnTo>
                    <a:pt x="1460" y="3238"/>
                  </a:lnTo>
                  <a:lnTo>
                    <a:pt x="3238" y="3238"/>
                  </a:lnTo>
                </a:path>
              </a:pathLst>
            </a:custGeom>
            <a:ln w="3175">
              <a:solidFill>
                <a:srgbClr val="565658"/>
              </a:solidFill>
            </a:ln>
          </p:spPr>
          <p:txBody>
            <a:bodyPr wrap="square" lIns="0" tIns="0" rIns="0" bIns="0" rtlCol="0"/>
            <a:lstStyle/>
            <a:p/>
          </p:txBody>
        </p:sp>
        <p:sp>
          <p:nvSpPr>
            <p:cNvPr id="3593" name="object 3593" descr=""/>
            <p:cNvSpPr/>
            <p:nvPr/>
          </p:nvSpPr>
          <p:spPr>
            <a:xfrm>
              <a:off x="5520801" y="2564036"/>
              <a:ext cx="1905" cy="1905"/>
            </a:xfrm>
            <a:custGeom>
              <a:avLst/>
              <a:gdLst/>
              <a:ahLst/>
              <a:cxnLst/>
              <a:rect l="l" t="t" r="r" b="b"/>
              <a:pathLst>
                <a:path w="1904" h="1905">
                  <a:moveTo>
                    <a:pt x="0" y="0"/>
                  </a:moveTo>
                  <a:lnTo>
                    <a:pt x="0" y="711"/>
                  </a:lnTo>
                  <a:lnTo>
                    <a:pt x="571" y="1295"/>
                  </a:lnTo>
                  <a:lnTo>
                    <a:pt x="1295" y="1295"/>
                  </a:lnTo>
                </a:path>
              </a:pathLst>
            </a:custGeom>
            <a:ln w="3175">
              <a:solidFill>
                <a:srgbClr val="565658"/>
              </a:solidFill>
            </a:ln>
          </p:spPr>
          <p:txBody>
            <a:bodyPr wrap="square" lIns="0" tIns="0" rIns="0" bIns="0" rtlCol="0"/>
            <a:lstStyle/>
            <a:p/>
          </p:txBody>
        </p:sp>
        <p:sp>
          <p:nvSpPr>
            <p:cNvPr id="3594" name="object 3594" descr=""/>
            <p:cNvSpPr/>
            <p:nvPr/>
          </p:nvSpPr>
          <p:spPr>
            <a:xfrm>
              <a:off x="6220070" y="2533947"/>
              <a:ext cx="3810" cy="3810"/>
            </a:xfrm>
            <a:custGeom>
              <a:avLst/>
              <a:gdLst/>
              <a:ahLst/>
              <a:cxnLst/>
              <a:rect l="l" t="t" r="r" b="b"/>
              <a:pathLst>
                <a:path w="3810" h="3810">
                  <a:moveTo>
                    <a:pt x="0" y="0"/>
                  </a:moveTo>
                  <a:lnTo>
                    <a:pt x="0" y="1790"/>
                  </a:lnTo>
                  <a:lnTo>
                    <a:pt x="1435" y="3238"/>
                  </a:lnTo>
                  <a:lnTo>
                    <a:pt x="3238" y="3238"/>
                  </a:lnTo>
                </a:path>
              </a:pathLst>
            </a:custGeom>
            <a:ln w="3175">
              <a:solidFill>
                <a:srgbClr val="565658"/>
              </a:solidFill>
            </a:ln>
          </p:spPr>
          <p:txBody>
            <a:bodyPr wrap="square" lIns="0" tIns="0" rIns="0" bIns="0" rtlCol="0"/>
            <a:lstStyle/>
            <a:p/>
          </p:txBody>
        </p:sp>
        <p:sp>
          <p:nvSpPr>
            <p:cNvPr id="3595" name="object 3595" descr=""/>
            <p:cNvSpPr/>
            <p:nvPr/>
          </p:nvSpPr>
          <p:spPr>
            <a:xfrm>
              <a:off x="6222253" y="2521544"/>
              <a:ext cx="2540" cy="2540"/>
            </a:xfrm>
            <a:custGeom>
              <a:avLst/>
              <a:gdLst/>
              <a:ahLst/>
              <a:cxnLst/>
              <a:rect l="l" t="t" r="r" b="b"/>
              <a:pathLst>
                <a:path w="2539" h="2539">
                  <a:moveTo>
                    <a:pt x="2120" y="1066"/>
                  </a:moveTo>
                  <a:lnTo>
                    <a:pt x="2120" y="482"/>
                  </a:lnTo>
                  <a:lnTo>
                    <a:pt x="1638" y="0"/>
                  </a:lnTo>
                  <a:lnTo>
                    <a:pt x="1054" y="0"/>
                  </a:lnTo>
                  <a:lnTo>
                    <a:pt x="457" y="0"/>
                  </a:lnTo>
                  <a:lnTo>
                    <a:pt x="0" y="482"/>
                  </a:lnTo>
                  <a:lnTo>
                    <a:pt x="0" y="1066"/>
                  </a:lnTo>
                  <a:lnTo>
                    <a:pt x="0" y="1663"/>
                  </a:lnTo>
                  <a:lnTo>
                    <a:pt x="457" y="2146"/>
                  </a:lnTo>
                  <a:lnTo>
                    <a:pt x="1054" y="2146"/>
                  </a:lnTo>
                  <a:lnTo>
                    <a:pt x="1638" y="2146"/>
                  </a:lnTo>
                  <a:lnTo>
                    <a:pt x="2120" y="1663"/>
                  </a:lnTo>
                  <a:lnTo>
                    <a:pt x="2120" y="1066"/>
                  </a:lnTo>
                  <a:close/>
                </a:path>
              </a:pathLst>
            </a:custGeom>
            <a:ln w="3175">
              <a:solidFill>
                <a:srgbClr val="565658"/>
              </a:solidFill>
            </a:ln>
          </p:spPr>
          <p:txBody>
            <a:bodyPr wrap="square" lIns="0" tIns="0" rIns="0" bIns="0" rtlCol="0"/>
            <a:lstStyle/>
            <a:p/>
          </p:txBody>
        </p:sp>
        <p:sp>
          <p:nvSpPr>
            <p:cNvPr id="3596" name="object 3596" descr=""/>
            <p:cNvSpPr/>
            <p:nvPr/>
          </p:nvSpPr>
          <p:spPr>
            <a:xfrm>
              <a:off x="6222005" y="2521316"/>
              <a:ext cx="3175" cy="3175"/>
            </a:xfrm>
            <a:custGeom>
              <a:avLst/>
              <a:gdLst/>
              <a:ahLst/>
              <a:cxnLst/>
              <a:rect l="l" t="t" r="r" b="b"/>
              <a:pathLst>
                <a:path w="3175" h="3175">
                  <a:moveTo>
                    <a:pt x="2603" y="1295"/>
                  </a:moveTo>
                  <a:lnTo>
                    <a:pt x="2603" y="584"/>
                  </a:lnTo>
                  <a:lnTo>
                    <a:pt x="2019" y="0"/>
                  </a:lnTo>
                  <a:lnTo>
                    <a:pt x="1295" y="0"/>
                  </a:lnTo>
                  <a:lnTo>
                    <a:pt x="584" y="0"/>
                  </a:lnTo>
                  <a:lnTo>
                    <a:pt x="0" y="584"/>
                  </a:lnTo>
                  <a:lnTo>
                    <a:pt x="0" y="1295"/>
                  </a:lnTo>
                  <a:lnTo>
                    <a:pt x="0" y="2019"/>
                  </a:lnTo>
                  <a:lnTo>
                    <a:pt x="584" y="2603"/>
                  </a:lnTo>
                  <a:lnTo>
                    <a:pt x="1295" y="2603"/>
                  </a:lnTo>
                  <a:lnTo>
                    <a:pt x="2019" y="2603"/>
                  </a:lnTo>
                  <a:lnTo>
                    <a:pt x="2603" y="2019"/>
                  </a:lnTo>
                  <a:lnTo>
                    <a:pt x="2603" y="1295"/>
                  </a:lnTo>
                  <a:close/>
                </a:path>
              </a:pathLst>
            </a:custGeom>
            <a:ln w="3175">
              <a:solidFill>
                <a:srgbClr val="565658"/>
              </a:solidFill>
            </a:ln>
          </p:spPr>
          <p:txBody>
            <a:bodyPr wrap="square" lIns="0" tIns="0" rIns="0" bIns="0" rtlCol="0"/>
            <a:lstStyle/>
            <a:p/>
          </p:txBody>
        </p:sp>
        <p:sp>
          <p:nvSpPr>
            <p:cNvPr id="3597" name="object 3597" descr=""/>
            <p:cNvSpPr/>
            <p:nvPr/>
          </p:nvSpPr>
          <p:spPr>
            <a:xfrm>
              <a:off x="6222253" y="2531269"/>
              <a:ext cx="2540" cy="2540"/>
            </a:xfrm>
            <a:custGeom>
              <a:avLst/>
              <a:gdLst/>
              <a:ahLst/>
              <a:cxnLst/>
              <a:rect l="l" t="t" r="r" b="b"/>
              <a:pathLst>
                <a:path w="2539" h="2539">
                  <a:moveTo>
                    <a:pt x="2120" y="1066"/>
                  </a:moveTo>
                  <a:lnTo>
                    <a:pt x="2120" y="482"/>
                  </a:lnTo>
                  <a:lnTo>
                    <a:pt x="1638" y="0"/>
                  </a:lnTo>
                  <a:lnTo>
                    <a:pt x="1054" y="0"/>
                  </a:lnTo>
                  <a:lnTo>
                    <a:pt x="457" y="0"/>
                  </a:lnTo>
                  <a:lnTo>
                    <a:pt x="0" y="482"/>
                  </a:lnTo>
                  <a:lnTo>
                    <a:pt x="0" y="1066"/>
                  </a:lnTo>
                  <a:lnTo>
                    <a:pt x="0" y="1663"/>
                  </a:lnTo>
                  <a:lnTo>
                    <a:pt x="457" y="2133"/>
                  </a:lnTo>
                  <a:lnTo>
                    <a:pt x="1054" y="2133"/>
                  </a:lnTo>
                  <a:lnTo>
                    <a:pt x="1638" y="2133"/>
                  </a:lnTo>
                  <a:lnTo>
                    <a:pt x="2120" y="1663"/>
                  </a:lnTo>
                  <a:lnTo>
                    <a:pt x="2120" y="1066"/>
                  </a:lnTo>
                  <a:close/>
                </a:path>
              </a:pathLst>
            </a:custGeom>
            <a:ln w="3175">
              <a:solidFill>
                <a:srgbClr val="565658"/>
              </a:solidFill>
            </a:ln>
          </p:spPr>
          <p:txBody>
            <a:bodyPr wrap="square" lIns="0" tIns="0" rIns="0" bIns="0" rtlCol="0"/>
            <a:lstStyle/>
            <a:p/>
          </p:txBody>
        </p:sp>
        <p:sp>
          <p:nvSpPr>
            <p:cNvPr id="3598" name="object 3598" descr=""/>
            <p:cNvSpPr/>
            <p:nvPr/>
          </p:nvSpPr>
          <p:spPr>
            <a:xfrm>
              <a:off x="6222005" y="2531027"/>
              <a:ext cx="3175" cy="3175"/>
            </a:xfrm>
            <a:custGeom>
              <a:avLst/>
              <a:gdLst/>
              <a:ahLst/>
              <a:cxnLst/>
              <a:rect l="l" t="t" r="r" b="b"/>
              <a:pathLst>
                <a:path w="3175" h="3175">
                  <a:moveTo>
                    <a:pt x="2603" y="1308"/>
                  </a:moveTo>
                  <a:lnTo>
                    <a:pt x="2603" y="596"/>
                  </a:lnTo>
                  <a:lnTo>
                    <a:pt x="2019" y="0"/>
                  </a:lnTo>
                  <a:lnTo>
                    <a:pt x="1295" y="0"/>
                  </a:lnTo>
                  <a:lnTo>
                    <a:pt x="584" y="0"/>
                  </a:lnTo>
                  <a:lnTo>
                    <a:pt x="0" y="596"/>
                  </a:lnTo>
                  <a:lnTo>
                    <a:pt x="0" y="1308"/>
                  </a:lnTo>
                  <a:lnTo>
                    <a:pt x="0" y="2019"/>
                  </a:lnTo>
                  <a:lnTo>
                    <a:pt x="584" y="2603"/>
                  </a:lnTo>
                  <a:lnTo>
                    <a:pt x="1295" y="2603"/>
                  </a:lnTo>
                  <a:lnTo>
                    <a:pt x="2019" y="2603"/>
                  </a:lnTo>
                  <a:lnTo>
                    <a:pt x="2603" y="2019"/>
                  </a:lnTo>
                  <a:lnTo>
                    <a:pt x="2603" y="1308"/>
                  </a:lnTo>
                  <a:close/>
                </a:path>
              </a:pathLst>
            </a:custGeom>
            <a:ln w="3175">
              <a:solidFill>
                <a:srgbClr val="565658"/>
              </a:solidFill>
            </a:ln>
          </p:spPr>
          <p:txBody>
            <a:bodyPr wrap="square" lIns="0" tIns="0" rIns="0" bIns="0" rtlCol="0"/>
            <a:lstStyle/>
            <a:p/>
          </p:txBody>
        </p:sp>
        <p:sp>
          <p:nvSpPr>
            <p:cNvPr id="3599" name="object 3599" descr=""/>
            <p:cNvSpPr/>
            <p:nvPr/>
          </p:nvSpPr>
          <p:spPr>
            <a:xfrm>
              <a:off x="6226233" y="2537189"/>
              <a:ext cx="635" cy="635"/>
            </a:xfrm>
            <a:custGeom>
              <a:avLst/>
              <a:gdLst/>
              <a:ahLst/>
              <a:cxnLst/>
              <a:rect l="l" t="t" r="r" b="b"/>
              <a:pathLst>
                <a:path w="635" h="635">
                  <a:moveTo>
                    <a:pt x="304" y="317"/>
                  </a:moveTo>
                  <a:lnTo>
                    <a:pt x="304" y="139"/>
                  </a:lnTo>
                  <a:lnTo>
                    <a:pt x="152" y="0"/>
                  </a:lnTo>
                  <a:lnTo>
                    <a:pt x="0" y="0"/>
                  </a:lnTo>
                </a:path>
              </a:pathLst>
            </a:custGeom>
            <a:ln w="3175">
              <a:solidFill>
                <a:srgbClr val="565658"/>
              </a:solidFill>
            </a:ln>
          </p:spPr>
          <p:txBody>
            <a:bodyPr wrap="square" lIns="0" tIns="0" rIns="0" bIns="0" rtlCol="0"/>
            <a:lstStyle/>
            <a:p/>
          </p:txBody>
        </p:sp>
        <p:sp>
          <p:nvSpPr>
            <p:cNvPr id="3600" name="object 3600" descr=""/>
            <p:cNvSpPr/>
            <p:nvPr/>
          </p:nvSpPr>
          <p:spPr>
            <a:xfrm>
              <a:off x="6226222" y="2517432"/>
              <a:ext cx="635" cy="635"/>
            </a:xfrm>
            <a:custGeom>
              <a:avLst/>
              <a:gdLst/>
              <a:ahLst/>
              <a:cxnLst/>
              <a:rect l="l" t="t" r="r" b="b"/>
              <a:pathLst>
                <a:path w="635" h="635">
                  <a:moveTo>
                    <a:pt x="0" y="330"/>
                  </a:moveTo>
                  <a:lnTo>
                    <a:pt x="177" y="330"/>
                  </a:lnTo>
                  <a:lnTo>
                    <a:pt x="317" y="177"/>
                  </a:lnTo>
                  <a:lnTo>
                    <a:pt x="317" y="0"/>
                  </a:lnTo>
                </a:path>
              </a:pathLst>
            </a:custGeom>
            <a:ln w="3175">
              <a:solidFill>
                <a:srgbClr val="565658"/>
              </a:solidFill>
            </a:ln>
          </p:spPr>
          <p:txBody>
            <a:bodyPr wrap="square" lIns="0" tIns="0" rIns="0" bIns="0" rtlCol="0"/>
            <a:lstStyle/>
            <a:p/>
          </p:txBody>
        </p:sp>
        <p:sp>
          <p:nvSpPr>
            <p:cNvPr id="3601" name="object 3601" descr=""/>
            <p:cNvSpPr/>
            <p:nvPr/>
          </p:nvSpPr>
          <p:spPr>
            <a:xfrm>
              <a:off x="6190912" y="2504157"/>
              <a:ext cx="3810" cy="1905"/>
            </a:xfrm>
            <a:custGeom>
              <a:avLst/>
              <a:gdLst/>
              <a:ahLst/>
              <a:cxnLst/>
              <a:rect l="l" t="t" r="r" b="b"/>
              <a:pathLst>
                <a:path w="3810" h="1905">
                  <a:moveTo>
                    <a:pt x="0" y="0"/>
                  </a:moveTo>
                  <a:lnTo>
                    <a:pt x="0" y="889"/>
                  </a:lnTo>
                  <a:lnTo>
                    <a:pt x="723" y="1625"/>
                  </a:lnTo>
                  <a:lnTo>
                    <a:pt x="1625" y="1625"/>
                  </a:lnTo>
                  <a:lnTo>
                    <a:pt x="2527" y="1625"/>
                  </a:lnTo>
                  <a:lnTo>
                    <a:pt x="3238" y="889"/>
                  </a:lnTo>
                  <a:lnTo>
                    <a:pt x="3238" y="0"/>
                  </a:lnTo>
                </a:path>
              </a:pathLst>
            </a:custGeom>
            <a:ln w="3175">
              <a:solidFill>
                <a:srgbClr val="565658"/>
              </a:solidFill>
            </a:ln>
          </p:spPr>
          <p:txBody>
            <a:bodyPr wrap="square" lIns="0" tIns="0" rIns="0" bIns="0" rtlCol="0"/>
            <a:lstStyle/>
            <a:p/>
          </p:txBody>
        </p:sp>
        <p:sp>
          <p:nvSpPr>
            <p:cNvPr id="3602" name="object 3602" descr=""/>
            <p:cNvSpPr/>
            <p:nvPr/>
          </p:nvSpPr>
          <p:spPr>
            <a:xfrm>
              <a:off x="6186392" y="2504479"/>
              <a:ext cx="1270" cy="3175"/>
            </a:xfrm>
            <a:custGeom>
              <a:avLst/>
              <a:gdLst/>
              <a:ahLst/>
              <a:cxnLst/>
              <a:rect l="l" t="t" r="r" b="b"/>
              <a:pathLst>
                <a:path w="1270" h="3175">
                  <a:moveTo>
                    <a:pt x="0" y="0"/>
                  </a:moveTo>
                  <a:lnTo>
                    <a:pt x="0" y="1066"/>
                  </a:lnTo>
                  <a:lnTo>
                    <a:pt x="279" y="2133"/>
                  </a:lnTo>
                  <a:lnTo>
                    <a:pt x="812" y="3048"/>
                  </a:lnTo>
                </a:path>
              </a:pathLst>
            </a:custGeom>
            <a:ln w="3175">
              <a:solidFill>
                <a:srgbClr val="565658"/>
              </a:solidFill>
            </a:ln>
          </p:spPr>
          <p:txBody>
            <a:bodyPr wrap="square" lIns="0" tIns="0" rIns="0" bIns="0" rtlCol="0"/>
            <a:lstStyle/>
            <a:p/>
          </p:txBody>
        </p:sp>
        <p:sp>
          <p:nvSpPr>
            <p:cNvPr id="3603" name="object 3603" descr=""/>
            <p:cNvSpPr/>
            <p:nvPr/>
          </p:nvSpPr>
          <p:spPr>
            <a:xfrm>
              <a:off x="6186057" y="2504479"/>
              <a:ext cx="1270" cy="3810"/>
            </a:xfrm>
            <a:custGeom>
              <a:avLst/>
              <a:gdLst/>
              <a:ahLst/>
              <a:cxnLst/>
              <a:rect l="l" t="t" r="r" b="b"/>
              <a:pathLst>
                <a:path w="1270" h="3810">
                  <a:moveTo>
                    <a:pt x="0" y="0"/>
                  </a:moveTo>
                  <a:lnTo>
                    <a:pt x="0" y="1130"/>
                  </a:lnTo>
                  <a:lnTo>
                    <a:pt x="292" y="2247"/>
                  </a:lnTo>
                  <a:lnTo>
                    <a:pt x="863" y="3213"/>
                  </a:lnTo>
                </a:path>
              </a:pathLst>
            </a:custGeom>
            <a:ln w="3175">
              <a:solidFill>
                <a:srgbClr val="565658"/>
              </a:solidFill>
            </a:ln>
          </p:spPr>
          <p:txBody>
            <a:bodyPr wrap="square" lIns="0" tIns="0" rIns="0" bIns="0" rtlCol="0"/>
            <a:lstStyle/>
            <a:p/>
          </p:txBody>
        </p:sp>
        <p:sp>
          <p:nvSpPr>
            <p:cNvPr id="3604" name="object 3604" descr=""/>
            <p:cNvSpPr/>
            <p:nvPr/>
          </p:nvSpPr>
          <p:spPr>
            <a:xfrm>
              <a:off x="6197864" y="2504482"/>
              <a:ext cx="1270" cy="3175"/>
            </a:xfrm>
            <a:custGeom>
              <a:avLst/>
              <a:gdLst/>
              <a:ahLst/>
              <a:cxnLst/>
              <a:rect l="l" t="t" r="r" b="b"/>
              <a:pathLst>
                <a:path w="1270" h="3175">
                  <a:moveTo>
                    <a:pt x="0" y="3060"/>
                  </a:moveTo>
                  <a:lnTo>
                    <a:pt x="533" y="2120"/>
                  </a:lnTo>
                  <a:lnTo>
                    <a:pt x="812" y="1066"/>
                  </a:lnTo>
                  <a:lnTo>
                    <a:pt x="812" y="0"/>
                  </a:lnTo>
                </a:path>
              </a:pathLst>
            </a:custGeom>
            <a:ln w="3175">
              <a:solidFill>
                <a:srgbClr val="565658"/>
              </a:solidFill>
            </a:ln>
          </p:spPr>
          <p:txBody>
            <a:bodyPr wrap="square" lIns="0" tIns="0" rIns="0" bIns="0" rtlCol="0"/>
            <a:lstStyle/>
            <a:p/>
          </p:txBody>
        </p:sp>
        <p:sp>
          <p:nvSpPr>
            <p:cNvPr id="3605" name="object 3605" descr=""/>
            <p:cNvSpPr/>
            <p:nvPr/>
          </p:nvSpPr>
          <p:spPr>
            <a:xfrm>
              <a:off x="6198155" y="2504478"/>
              <a:ext cx="1270" cy="3810"/>
            </a:xfrm>
            <a:custGeom>
              <a:avLst/>
              <a:gdLst/>
              <a:ahLst/>
              <a:cxnLst/>
              <a:rect l="l" t="t" r="r" b="b"/>
              <a:pathLst>
                <a:path w="1270" h="3810">
                  <a:moveTo>
                    <a:pt x="0" y="3225"/>
                  </a:moveTo>
                  <a:lnTo>
                    <a:pt x="558" y="2247"/>
                  </a:lnTo>
                  <a:lnTo>
                    <a:pt x="863" y="1130"/>
                  </a:lnTo>
                  <a:lnTo>
                    <a:pt x="863" y="0"/>
                  </a:lnTo>
                </a:path>
              </a:pathLst>
            </a:custGeom>
            <a:ln w="3175">
              <a:solidFill>
                <a:srgbClr val="565658"/>
              </a:solidFill>
            </a:ln>
          </p:spPr>
          <p:txBody>
            <a:bodyPr wrap="square" lIns="0" tIns="0" rIns="0" bIns="0" rtlCol="0"/>
            <a:lstStyle/>
            <a:p/>
          </p:txBody>
        </p:sp>
        <p:sp>
          <p:nvSpPr>
            <p:cNvPr id="3606" name="object 3606" descr=""/>
            <p:cNvSpPr/>
            <p:nvPr/>
          </p:nvSpPr>
          <p:spPr>
            <a:xfrm>
              <a:off x="6181208" y="2476302"/>
              <a:ext cx="635" cy="635"/>
            </a:xfrm>
            <a:custGeom>
              <a:avLst/>
              <a:gdLst/>
              <a:ahLst/>
              <a:cxnLst/>
              <a:rect l="l" t="t" r="r" b="b"/>
              <a:pathLst>
                <a:path w="635" h="635">
                  <a:moveTo>
                    <a:pt x="253" y="0"/>
                  </a:moveTo>
                  <a:lnTo>
                    <a:pt x="114" y="0"/>
                  </a:lnTo>
                  <a:lnTo>
                    <a:pt x="0" y="266"/>
                  </a:lnTo>
                </a:path>
              </a:pathLst>
            </a:custGeom>
            <a:ln w="3175">
              <a:solidFill>
                <a:srgbClr val="565658"/>
              </a:solidFill>
            </a:ln>
          </p:spPr>
          <p:txBody>
            <a:bodyPr wrap="square" lIns="0" tIns="0" rIns="0" bIns="0" rtlCol="0"/>
            <a:lstStyle/>
            <a:p/>
          </p:txBody>
        </p:sp>
        <p:sp>
          <p:nvSpPr>
            <p:cNvPr id="3607" name="object 3607" descr=""/>
            <p:cNvSpPr/>
            <p:nvPr/>
          </p:nvSpPr>
          <p:spPr>
            <a:xfrm>
              <a:off x="6185480" y="2476295"/>
              <a:ext cx="635" cy="635"/>
            </a:xfrm>
            <a:custGeom>
              <a:avLst/>
              <a:gdLst/>
              <a:ahLst/>
              <a:cxnLst/>
              <a:rect l="l" t="t" r="r" b="b"/>
              <a:pathLst>
                <a:path w="635" h="635">
                  <a:moveTo>
                    <a:pt x="253" y="266"/>
                  </a:moveTo>
                  <a:lnTo>
                    <a:pt x="253" y="114"/>
                  </a:lnTo>
                  <a:lnTo>
                    <a:pt x="0" y="0"/>
                  </a:lnTo>
                </a:path>
              </a:pathLst>
            </a:custGeom>
            <a:ln w="3175">
              <a:solidFill>
                <a:srgbClr val="565658"/>
              </a:solidFill>
            </a:ln>
          </p:spPr>
          <p:txBody>
            <a:bodyPr wrap="square" lIns="0" tIns="0" rIns="0" bIns="0" rtlCol="0"/>
            <a:lstStyle/>
            <a:p/>
          </p:txBody>
        </p:sp>
        <p:sp>
          <p:nvSpPr>
            <p:cNvPr id="3608" name="object 3608" descr=""/>
            <p:cNvSpPr/>
            <p:nvPr/>
          </p:nvSpPr>
          <p:spPr>
            <a:xfrm>
              <a:off x="5954865" y="2578378"/>
              <a:ext cx="635" cy="635"/>
            </a:xfrm>
            <a:custGeom>
              <a:avLst/>
              <a:gdLst/>
              <a:ahLst/>
              <a:cxnLst/>
              <a:rect l="l" t="t" r="r" b="b"/>
              <a:pathLst>
                <a:path w="635" h="635">
                  <a:moveTo>
                    <a:pt x="0" y="266"/>
                  </a:moveTo>
                  <a:lnTo>
                    <a:pt x="152" y="266"/>
                  </a:lnTo>
                  <a:lnTo>
                    <a:pt x="266" y="0"/>
                  </a:lnTo>
                </a:path>
              </a:pathLst>
            </a:custGeom>
            <a:ln w="3175">
              <a:solidFill>
                <a:srgbClr val="565658"/>
              </a:solidFill>
            </a:ln>
          </p:spPr>
          <p:txBody>
            <a:bodyPr wrap="square" lIns="0" tIns="0" rIns="0" bIns="0" rtlCol="0"/>
            <a:lstStyle/>
            <a:p/>
          </p:txBody>
        </p:sp>
        <p:sp>
          <p:nvSpPr>
            <p:cNvPr id="3609" name="object 3609" descr=""/>
            <p:cNvSpPr/>
            <p:nvPr/>
          </p:nvSpPr>
          <p:spPr>
            <a:xfrm>
              <a:off x="5950599" y="2578397"/>
              <a:ext cx="635" cy="635"/>
            </a:xfrm>
            <a:custGeom>
              <a:avLst/>
              <a:gdLst/>
              <a:ahLst/>
              <a:cxnLst/>
              <a:rect l="l" t="t" r="r" b="b"/>
              <a:pathLst>
                <a:path w="635" h="635">
                  <a:moveTo>
                    <a:pt x="0" y="0"/>
                  </a:moveTo>
                  <a:lnTo>
                    <a:pt x="0" y="139"/>
                  </a:lnTo>
                  <a:lnTo>
                    <a:pt x="114" y="266"/>
                  </a:lnTo>
                </a:path>
              </a:pathLst>
            </a:custGeom>
            <a:ln w="3175">
              <a:solidFill>
                <a:srgbClr val="565658"/>
              </a:solidFill>
            </a:ln>
          </p:spPr>
          <p:txBody>
            <a:bodyPr wrap="square" lIns="0" tIns="0" rIns="0" bIns="0" rtlCol="0"/>
            <a:lstStyle/>
            <a:p/>
          </p:txBody>
        </p:sp>
        <p:sp>
          <p:nvSpPr>
            <p:cNvPr id="3610" name="object 3610" descr=""/>
            <p:cNvSpPr/>
            <p:nvPr/>
          </p:nvSpPr>
          <p:spPr>
            <a:xfrm>
              <a:off x="5950599" y="2476302"/>
              <a:ext cx="635" cy="635"/>
            </a:xfrm>
            <a:custGeom>
              <a:avLst/>
              <a:gdLst/>
              <a:ahLst/>
              <a:cxnLst/>
              <a:rect l="l" t="t" r="r" b="b"/>
              <a:pathLst>
                <a:path w="635" h="635">
                  <a:moveTo>
                    <a:pt x="253" y="0"/>
                  </a:moveTo>
                  <a:lnTo>
                    <a:pt x="101" y="0"/>
                  </a:lnTo>
                  <a:lnTo>
                    <a:pt x="0" y="266"/>
                  </a:lnTo>
                </a:path>
              </a:pathLst>
            </a:custGeom>
            <a:ln w="3175">
              <a:solidFill>
                <a:srgbClr val="565658"/>
              </a:solidFill>
            </a:ln>
          </p:spPr>
          <p:txBody>
            <a:bodyPr wrap="square" lIns="0" tIns="0" rIns="0" bIns="0" rtlCol="0"/>
            <a:lstStyle/>
            <a:p/>
          </p:txBody>
        </p:sp>
        <p:sp>
          <p:nvSpPr>
            <p:cNvPr id="3611" name="object 3611" descr=""/>
            <p:cNvSpPr/>
            <p:nvPr/>
          </p:nvSpPr>
          <p:spPr>
            <a:xfrm>
              <a:off x="5954871" y="2476295"/>
              <a:ext cx="635" cy="635"/>
            </a:xfrm>
            <a:custGeom>
              <a:avLst/>
              <a:gdLst/>
              <a:ahLst/>
              <a:cxnLst/>
              <a:rect l="l" t="t" r="r" b="b"/>
              <a:pathLst>
                <a:path w="635" h="635">
                  <a:moveTo>
                    <a:pt x="253" y="266"/>
                  </a:moveTo>
                  <a:lnTo>
                    <a:pt x="253" y="114"/>
                  </a:lnTo>
                  <a:lnTo>
                    <a:pt x="0" y="0"/>
                  </a:lnTo>
                </a:path>
              </a:pathLst>
            </a:custGeom>
            <a:ln w="3175">
              <a:solidFill>
                <a:srgbClr val="565658"/>
              </a:solidFill>
            </a:ln>
          </p:spPr>
          <p:txBody>
            <a:bodyPr wrap="square" lIns="0" tIns="0" rIns="0" bIns="0" rtlCol="0"/>
            <a:lstStyle/>
            <a:p/>
          </p:txBody>
        </p:sp>
        <p:sp>
          <p:nvSpPr>
            <p:cNvPr id="3612" name="object 3612" descr=""/>
            <p:cNvSpPr/>
            <p:nvPr/>
          </p:nvSpPr>
          <p:spPr>
            <a:xfrm>
              <a:off x="6059416" y="2476302"/>
              <a:ext cx="635" cy="635"/>
            </a:xfrm>
            <a:custGeom>
              <a:avLst/>
              <a:gdLst/>
              <a:ahLst/>
              <a:cxnLst/>
              <a:rect l="l" t="t" r="r" b="b"/>
              <a:pathLst>
                <a:path w="635" h="635">
                  <a:moveTo>
                    <a:pt x="266" y="0"/>
                  </a:moveTo>
                  <a:lnTo>
                    <a:pt x="114" y="0"/>
                  </a:lnTo>
                  <a:lnTo>
                    <a:pt x="0" y="266"/>
                  </a:lnTo>
                </a:path>
              </a:pathLst>
            </a:custGeom>
            <a:ln w="3175">
              <a:solidFill>
                <a:srgbClr val="565658"/>
              </a:solidFill>
            </a:ln>
          </p:spPr>
          <p:txBody>
            <a:bodyPr wrap="square" lIns="0" tIns="0" rIns="0" bIns="0" rtlCol="0"/>
            <a:lstStyle/>
            <a:p/>
          </p:txBody>
        </p:sp>
        <p:sp>
          <p:nvSpPr>
            <p:cNvPr id="3613" name="object 3613" descr=""/>
            <p:cNvSpPr/>
            <p:nvPr/>
          </p:nvSpPr>
          <p:spPr>
            <a:xfrm>
              <a:off x="6063707" y="2476295"/>
              <a:ext cx="635" cy="635"/>
            </a:xfrm>
            <a:custGeom>
              <a:avLst/>
              <a:gdLst/>
              <a:ahLst/>
              <a:cxnLst/>
              <a:rect l="l" t="t" r="r" b="b"/>
              <a:pathLst>
                <a:path w="635" h="635">
                  <a:moveTo>
                    <a:pt x="241" y="266"/>
                  </a:moveTo>
                  <a:lnTo>
                    <a:pt x="241" y="114"/>
                  </a:lnTo>
                  <a:lnTo>
                    <a:pt x="0" y="0"/>
                  </a:lnTo>
                </a:path>
              </a:pathLst>
            </a:custGeom>
            <a:ln w="3175">
              <a:solidFill>
                <a:srgbClr val="565658"/>
              </a:solidFill>
            </a:ln>
          </p:spPr>
          <p:txBody>
            <a:bodyPr wrap="square" lIns="0" tIns="0" rIns="0" bIns="0" rtlCol="0"/>
            <a:lstStyle/>
            <a:p/>
          </p:txBody>
        </p:sp>
        <p:sp>
          <p:nvSpPr>
            <p:cNvPr id="3614" name="object 3614" descr=""/>
            <p:cNvSpPr/>
            <p:nvPr/>
          </p:nvSpPr>
          <p:spPr>
            <a:xfrm>
              <a:off x="6225249" y="2476302"/>
              <a:ext cx="635" cy="635"/>
            </a:xfrm>
            <a:custGeom>
              <a:avLst/>
              <a:gdLst/>
              <a:ahLst/>
              <a:cxnLst/>
              <a:rect l="l" t="t" r="r" b="b"/>
              <a:pathLst>
                <a:path w="635" h="635">
                  <a:moveTo>
                    <a:pt x="253" y="0"/>
                  </a:moveTo>
                  <a:lnTo>
                    <a:pt x="114" y="0"/>
                  </a:lnTo>
                  <a:lnTo>
                    <a:pt x="0" y="266"/>
                  </a:lnTo>
                </a:path>
              </a:pathLst>
            </a:custGeom>
            <a:ln w="3175">
              <a:solidFill>
                <a:srgbClr val="565658"/>
              </a:solidFill>
            </a:ln>
          </p:spPr>
          <p:txBody>
            <a:bodyPr wrap="square" lIns="0" tIns="0" rIns="0" bIns="0" rtlCol="0"/>
            <a:lstStyle/>
            <a:p/>
          </p:txBody>
        </p:sp>
        <p:sp>
          <p:nvSpPr>
            <p:cNvPr id="3615" name="object 3615" descr=""/>
            <p:cNvSpPr/>
            <p:nvPr/>
          </p:nvSpPr>
          <p:spPr>
            <a:xfrm>
              <a:off x="6229521" y="2476295"/>
              <a:ext cx="635" cy="635"/>
            </a:xfrm>
            <a:custGeom>
              <a:avLst/>
              <a:gdLst/>
              <a:ahLst/>
              <a:cxnLst/>
              <a:rect l="l" t="t" r="r" b="b"/>
              <a:pathLst>
                <a:path w="635" h="635">
                  <a:moveTo>
                    <a:pt x="266" y="266"/>
                  </a:moveTo>
                  <a:lnTo>
                    <a:pt x="266" y="114"/>
                  </a:lnTo>
                  <a:lnTo>
                    <a:pt x="0" y="0"/>
                  </a:lnTo>
                </a:path>
              </a:pathLst>
            </a:custGeom>
            <a:ln w="3175">
              <a:solidFill>
                <a:srgbClr val="565658"/>
              </a:solidFill>
            </a:ln>
          </p:spPr>
          <p:txBody>
            <a:bodyPr wrap="square" lIns="0" tIns="0" rIns="0" bIns="0" rtlCol="0"/>
            <a:lstStyle/>
            <a:p/>
          </p:txBody>
        </p:sp>
        <p:sp>
          <p:nvSpPr>
            <p:cNvPr id="3616" name="object 3616" descr=""/>
            <p:cNvSpPr/>
            <p:nvPr/>
          </p:nvSpPr>
          <p:spPr>
            <a:xfrm>
              <a:off x="6118383" y="2476302"/>
              <a:ext cx="635" cy="635"/>
            </a:xfrm>
            <a:custGeom>
              <a:avLst/>
              <a:gdLst/>
              <a:ahLst/>
              <a:cxnLst/>
              <a:rect l="l" t="t" r="r" b="b"/>
              <a:pathLst>
                <a:path w="635" h="635">
                  <a:moveTo>
                    <a:pt x="241" y="0"/>
                  </a:moveTo>
                  <a:lnTo>
                    <a:pt x="88" y="0"/>
                  </a:lnTo>
                  <a:lnTo>
                    <a:pt x="0" y="266"/>
                  </a:lnTo>
                </a:path>
              </a:pathLst>
            </a:custGeom>
            <a:ln w="3175">
              <a:solidFill>
                <a:srgbClr val="565658"/>
              </a:solidFill>
            </a:ln>
          </p:spPr>
          <p:txBody>
            <a:bodyPr wrap="square" lIns="0" tIns="0" rIns="0" bIns="0" rtlCol="0"/>
            <a:lstStyle/>
            <a:p/>
          </p:txBody>
        </p:sp>
        <p:sp>
          <p:nvSpPr>
            <p:cNvPr id="3617" name="object 3617" descr=""/>
            <p:cNvSpPr/>
            <p:nvPr/>
          </p:nvSpPr>
          <p:spPr>
            <a:xfrm>
              <a:off x="6122637" y="2476295"/>
              <a:ext cx="635" cy="635"/>
            </a:xfrm>
            <a:custGeom>
              <a:avLst/>
              <a:gdLst/>
              <a:ahLst/>
              <a:cxnLst/>
              <a:rect l="l" t="t" r="r" b="b"/>
              <a:pathLst>
                <a:path w="635" h="635">
                  <a:moveTo>
                    <a:pt x="266" y="266"/>
                  </a:moveTo>
                  <a:lnTo>
                    <a:pt x="266" y="114"/>
                  </a:lnTo>
                  <a:lnTo>
                    <a:pt x="0" y="0"/>
                  </a:lnTo>
                </a:path>
              </a:pathLst>
            </a:custGeom>
            <a:ln w="3175">
              <a:solidFill>
                <a:srgbClr val="565658"/>
              </a:solidFill>
            </a:ln>
          </p:spPr>
          <p:txBody>
            <a:bodyPr wrap="square" lIns="0" tIns="0" rIns="0" bIns="0" rtlCol="0"/>
            <a:lstStyle/>
            <a:p/>
          </p:txBody>
        </p:sp>
        <p:sp>
          <p:nvSpPr>
            <p:cNvPr id="3618" name="object 3618" descr=""/>
            <p:cNvSpPr/>
            <p:nvPr/>
          </p:nvSpPr>
          <p:spPr>
            <a:xfrm>
              <a:off x="6000474" y="2476302"/>
              <a:ext cx="635" cy="635"/>
            </a:xfrm>
            <a:custGeom>
              <a:avLst/>
              <a:gdLst/>
              <a:ahLst/>
              <a:cxnLst/>
              <a:rect l="l" t="t" r="r" b="b"/>
              <a:pathLst>
                <a:path w="635" h="635">
                  <a:moveTo>
                    <a:pt x="253" y="0"/>
                  </a:moveTo>
                  <a:lnTo>
                    <a:pt x="114" y="0"/>
                  </a:lnTo>
                  <a:lnTo>
                    <a:pt x="0" y="266"/>
                  </a:lnTo>
                </a:path>
              </a:pathLst>
            </a:custGeom>
            <a:ln w="3175">
              <a:solidFill>
                <a:srgbClr val="565658"/>
              </a:solidFill>
            </a:ln>
          </p:spPr>
          <p:txBody>
            <a:bodyPr wrap="square" lIns="0" tIns="0" rIns="0" bIns="0" rtlCol="0"/>
            <a:lstStyle/>
            <a:p/>
          </p:txBody>
        </p:sp>
        <p:sp>
          <p:nvSpPr>
            <p:cNvPr id="3619" name="object 3619" descr=""/>
            <p:cNvSpPr/>
            <p:nvPr/>
          </p:nvSpPr>
          <p:spPr>
            <a:xfrm>
              <a:off x="6004740" y="2476295"/>
              <a:ext cx="635" cy="635"/>
            </a:xfrm>
            <a:custGeom>
              <a:avLst/>
              <a:gdLst/>
              <a:ahLst/>
              <a:cxnLst/>
              <a:rect l="l" t="t" r="r" b="b"/>
              <a:pathLst>
                <a:path w="635" h="635">
                  <a:moveTo>
                    <a:pt x="266" y="266"/>
                  </a:moveTo>
                  <a:lnTo>
                    <a:pt x="266" y="114"/>
                  </a:lnTo>
                  <a:lnTo>
                    <a:pt x="0" y="0"/>
                  </a:lnTo>
                </a:path>
              </a:pathLst>
            </a:custGeom>
            <a:ln w="3175">
              <a:solidFill>
                <a:srgbClr val="565658"/>
              </a:solidFill>
            </a:ln>
          </p:spPr>
          <p:txBody>
            <a:bodyPr wrap="square" lIns="0" tIns="0" rIns="0" bIns="0" rtlCol="0"/>
            <a:lstStyle/>
            <a:p/>
          </p:txBody>
        </p:sp>
        <p:sp>
          <p:nvSpPr>
            <p:cNvPr id="3620" name="object 3620" descr=""/>
            <p:cNvSpPr/>
            <p:nvPr/>
          </p:nvSpPr>
          <p:spPr>
            <a:xfrm>
              <a:off x="6063695" y="2578378"/>
              <a:ext cx="635" cy="635"/>
            </a:xfrm>
            <a:custGeom>
              <a:avLst/>
              <a:gdLst/>
              <a:ahLst/>
              <a:cxnLst/>
              <a:rect l="l" t="t" r="r" b="b"/>
              <a:pathLst>
                <a:path w="635" h="635">
                  <a:moveTo>
                    <a:pt x="0" y="266"/>
                  </a:moveTo>
                  <a:lnTo>
                    <a:pt x="152" y="266"/>
                  </a:lnTo>
                  <a:lnTo>
                    <a:pt x="254" y="0"/>
                  </a:lnTo>
                </a:path>
              </a:pathLst>
            </a:custGeom>
            <a:ln w="3175">
              <a:solidFill>
                <a:srgbClr val="565658"/>
              </a:solidFill>
            </a:ln>
          </p:spPr>
          <p:txBody>
            <a:bodyPr wrap="square" lIns="0" tIns="0" rIns="0" bIns="0" rtlCol="0"/>
            <a:lstStyle/>
            <a:p/>
          </p:txBody>
        </p:sp>
        <p:sp>
          <p:nvSpPr>
            <p:cNvPr id="3621" name="object 3621" descr=""/>
            <p:cNvSpPr/>
            <p:nvPr/>
          </p:nvSpPr>
          <p:spPr>
            <a:xfrm>
              <a:off x="6059422" y="2578397"/>
              <a:ext cx="635" cy="635"/>
            </a:xfrm>
            <a:custGeom>
              <a:avLst/>
              <a:gdLst/>
              <a:ahLst/>
              <a:cxnLst/>
              <a:rect l="l" t="t" r="r" b="b"/>
              <a:pathLst>
                <a:path w="635" h="635">
                  <a:moveTo>
                    <a:pt x="0" y="0"/>
                  </a:moveTo>
                  <a:lnTo>
                    <a:pt x="0" y="139"/>
                  </a:lnTo>
                  <a:lnTo>
                    <a:pt x="127" y="266"/>
                  </a:lnTo>
                </a:path>
              </a:pathLst>
            </a:custGeom>
            <a:ln w="3175">
              <a:solidFill>
                <a:srgbClr val="565658"/>
              </a:solidFill>
            </a:ln>
          </p:spPr>
          <p:txBody>
            <a:bodyPr wrap="square" lIns="0" tIns="0" rIns="0" bIns="0" rtlCol="0"/>
            <a:lstStyle/>
            <a:p/>
          </p:txBody>
        </p:sp>
        <p:sp>
          <p:nvSpPr>
            <p:cNvPr id="3622" name="object 3622" descr=""/>
            <p:cNvSpPr/>
            <p:nvPr/>
          </p:nvSpPr>
          <p:spPr>
            <a:xfrm>
              <a:off x="6004746" y="2578378"/>
              <a:ext cx="635" cy="635"/>
            </a:xfrm>
            <a:custGeom>
              <a:avLst/>
              <a:gdLst/>
              <a:ahLst/>
              <a:cxnLst/>
              <a:rect l="l" t="t" r="r" b="b"/>
              <a:pathLst>
                <a:path w="635" h="635">
                  <a:moveTo>
                    <a:pt x="0" y="266"/>
                  </a:moveTo>
                  <a:lnTo>
                    <a:pt x="165" y="266"/>
                  </a:lnTo>
                  <a:lnTo>
                    <a:pt x="254" y="0"/>
                  </a:lnTo>
                </a:path>
              </a:pathLst>
            </a:custGeom>
            <a:ln w="3175">
              <a:solidFill>
                <a:srgbClr val="565658"/>
              </a:solidFill>
            </a:ln>
          </p:spPr>
          <p:txBody>
            <a:bodyPr wrap="square" lIns="0" tIns="0" rIns="0" bIns="0" rtlCol="0"/>
            <a:lstStyle/>
            <a:p/>
          </p:txBody>
        </p:sp>
        <p:sp>
          <p:nvSpPr>
            <p:cNvPr id="3623" name="object 3623" descr=""/>
            <p:cNvSpPr/>
            <p:nvPr/>
          </p:nvSpPr>
          <p:spPr>
            <a:xfrm>
              <a:off x="6000474" y="2578397"/>
              <a:ext cx="635" cy="635"/>
            </a:xfrm>
            <a:custGeom>
              <a:avLst/>
              <a:gdLst/>
              <a:ahLst/>
              <a:cxnLst/>
              <a:rect l="l" t="t" r="r" b="b"/>
              <a:pathLst>
                <a:path w="635" h="635">
                  <a:moveTo>
                    <a:pt x="0" y="0"/>
                  </a:moveTo>
                  <a:lnTo>
                    <a:pt x="0" y="139"/>
                  </a:lnTo>
                  <a:lnTo>
                    <a:pt x="127" y="266"/>
                  </a:lnTo>
                </a:path>
              </a:pathLst>
            </a:custGeom>
            <a:ln w="3175">
              <a:solidFill>
                <a:srgbClr val="565658"/>
              </a:solidFill>
            </a:ln>
          </p:spPr>
          <p:txBody>
            <a:bodyPr wrap="square" lIns="0" tIns="0" rIns="0" bIns="0" rtlCol="0"/>
            <a:lstStyle/>
            <a:p/>
          </p:txBody>
        </p:sp>
        <p:sp>
          <p:nvSpPr>
            <p:cNvPr id="3624" name="object 3624" descr=""/>
            <p:cNvSpPr/>
            <p:nvPr/>
          </p:nvSpPr>
          <p:spPr>
            <a:xfrm>
              <a:off x="6229526" y="2578378"/>
              <a:ext cx="635" cy="635"/>
            </a:xfrm>
            <a:custGeom>
              <a:avLst/>
              <a:gdLst/>
              <a:ahLst/>
              <a:cxnLst/>
              <a:rect l="l" t="t" r="r" b="b"/>
              <a:pathLst>
                <a:path w="635" h="635">
                  <a:moveTo>
                    <a:pt x="0" y="266"/>
                  </a:moveTo>
                  <a:lnTo>
                    <a:pt x="152" y="266"/>
                  </a:lnTo>
                  <a:lnTo>
                    <a:pt x="254" y="0"/>
                  </a:lnTo>
                </a:path>
              </a:pathLst>
            </a:custGeom>
            <a:ln w="3175">
              <a:solidFill>
                <a:srgbClr val="565658"/>
              </a:solidFill>
            </a:ln>
          </p:spPr>
          <p:txBody>
            <a:bodyPr wrap="square" lIns="0" tIns="0" rIns="0" bIns="0" rtlCol="0"/>
            <a:lstStyle/>
            <a:p/>
          </p:txBody>
        </p:sp>
        <p:sp>
          <p:nvSpPr>
            <p:cNvPr id="3625" name="object 3625" descr=""/>
            <p:cNvSpPr/>
            <p:nvPr/>
          </p:nvSpPr>
          <p:spPr>
            <a:xfrm>
              <a:off x="6225241" y="2578397"/>
              <a:ext cx="635" cy="635"/>
            </a:xfrm>
            <a:custGeom>
              <a:avLst/>
              <a:gdLst/>
              <a:ahLst/>
              <a:cxnLst/>
              <a:rect l="l" t="t" r="r" b="b"/>
              <a:pathLst>
                <a:path w="635" h="635">
                  <a:moveTo>
                    <a:pt x="0" y="0"/>
                  </a:moveTo>
                  <a:lnTo>
                    <a:pt x="0" y="139"/>
                  </a:lnTo>
                  <a:lnTo>
                    <a:pt x="127" y="266"/>
                  </a:lnTo>
                  <a:lnTo>
                    <a:pt x="266" y="266"/>
                  </a:lnTo>
                </a:path>
              </a:pathLst>
            </a:custGeom>
            <a:ln w="3175">
              <a:solidFill>
                <a:srgbClr val="565658"/>
              </a:solidFill>
            </a:ln>
          </p:spPr>
          <p:txBody>
            <a:bodyPr wrap="square" lIns="0" tIns="0" rIns="0" bIns="0" rtlCol="0"/>
            <a:lstStyle/>
            <a:p/>
          </p:txBody>
        </p:sp>
        <p:sp>
          <p:nvSpPr>
            <p:cNvPr id="3626" name="object 3626" descr=""/>
            <p:cNvSpPr/>
            <p:nvPr/>
          </p:nvSpPr>
          <p:spPr>
            <a:xfrm>
              <a:off x="6123241" y="2496703"/>
              <a:ext cx="11430" cy="6350"/>
            </a:xfrm>
            <a:custGeom>
              <a:avLst/>
              <a:gdLst/>
              <a:ahLst/>
              <a:cxnLst/>
              <a:rect l="l" t="t" r="r" b="b"/>
              <a:pathLst>
                <a:path w="11429" h="6350">
                  <a:moveTo>
                    <a:pt x="10998" y="0"/>
                  </a:moveTo>
                  <a:lnTo>
                    <a:pt x="6540" y="0"/>
                  </a:lnTo>
                  <a:lnTo>
                    <a:pt x="2374" y="2298"/>
                  </a:lnTo>
                  <a:lnTo>
                    <a:pt x="0" y="6096"/>
                  </a:lnTo>
                </a:path>
              </a:pathLst>
            </a:custGeom>
            <a:ln w="3175">
              <a:solidFill>
                <a:srgbClr val="565658"/>
              </a:solidFill>
            </a:ln>
          </p:spPr>
          <p:txBody>
            <a:bodyPr wrap="square" lIns="0" tIns="0" rIns="0" bIns="0" rtlCol="0"/>
            <a:lstStyle/>
            <a:p/>
          </p:txBody>
        </p:sp>
        <p:sp>
          <p:nvSpPr>
            <p:cNvPr id="3627" name="object 3627" descr=""/>
            <p:cNvSpPr/>
            <p:nvPr/>
          </p:nvSpPr>
          <p:spPr>
            <a:xfrm>
              <a:off x="6122643" y="2578378"/>
              <a:ext cx="635" cy="635"/>
            </a:xfrm>
            <a:custGeom>
              <a:avLst/>
              <a:gdLst/>
              <a:ahLst/>
              <a:cxnLst/>
              <a:rect l="l" t="t" r="r" b="b"/>
              <a:pathLst>
                <a:path w="635" h="635">
                  <a:moveTo>
                    <a:pt x="0" y="266"/>
                  </a:moveTo>
                  <a:lnTo>
                    <a:pt x="139" y="266"/>
                  </a:lnTo>
                  <a:lnTo>
                    <a:pt x="254" y="0"/>
                  </a:lnTo>
                </a:path>
              </a:pathLst>
            </a:custGeom>
            <a:ln w="3175">
              <a:solidFill>
                <a:srgbClr val="565658"/>
              </a:solidFill>
            </a:ln>
          </p:spPr>
          <p:txBody>
            <a:bodyPr wrap="square" lIns="0" tIns="0" rIns="0" bIns="0" rtlCol="0"/>
            <a:lstStyle/>
            <a:p/>
          </p:txBody>
        </p:sp>
        <p:sp>
          <p:nvSpPr>
            <p:cNvPr id="3628" name="object 3628" descr=""/>
            <p:cNvSpPr/>
            <p:nvPr/>
          </p:nvSpPr>
          <p:spPr>
            <a:xfrm>
              <a:off x="6118371" y="2578397"/>
              <a:ext cx="635" cy="635"/>
            </a:xfrm>
            <a:custGeom>
              <a:avLst/>
              <a:gdLst/>
              <a:ahLst/>
              <a:cxnLst/>
              <a:rect l="l" t="t" r="r" b="b"/>
              <a:pathLst>
                <a:path w="635" h="635">
                  <a:moveTo>
                    <a:pt x="0" y="0"/>
                  </a:moveTo>
                  <a:lnTo>
                    <a:pt x="0" y="139"/>
                  </a:lnTo>
                  <a:lnTo>
                    <a:pt x="114" y="266"/>
                  </a:lnTo>
                  <a:lnTo>
                    <a:pt x="254" y="266"/>
                  </a:lnTo>
                </a:path>
              </a:pathLst>
            </a:custGeom>
            <a:ln w="3175">
              <a:solidFill>
                <a:srgbClr val="565658"/>
              </a:solidFill>
            </a:ln>
          </p:spPr>
          <p:txBody>
            <a:bodyPr wrap="square" lIns="0" tIns="0" rIns="0" bIns="0" rtlCol="0"/>
            <a:lstStyle/>
            <a:p/>
          </p:txBody>
        </p:sp>
        <p:sp>
          <p:nvSpPr>
            <p:cNvPr id="3629" name="object 3629" descr=""/>
            <p:cNvSpPr/>
            <p:nvPr/>
          </p:nvSpPr>
          <p:spPr>
            <a:xfrm>
              <a:off x="6157574" y="2556948"/>
              <a:ext cx="3810" cy="3175"/>
            </a:xfrm>
            <a:custGeom>
              <a:avLst/>
              <a:gdLst/>
              <a:ahLst/>
              <a:cxnLst/>
              <a:rect l="l" t="t" r="r" b="b"/>
              <a:pathLst>
                <a:path w="3810" h="3175">
                  <a:moveTo>
                    <a:pt x="0" y="2908"/>
                  </a:moveTo>
                  <a:lnTo>
                    <a:pt x="1663" y="2908"/>
                  </a:lnTo>
                  <a:lnTo>
                    <a:pt x="3060" y="1651"/>
                  </a:lnTo>
                  <a:lnTo>
                    <a:pt x="3213" y="0"/>
                  </a:lnTo>
                </a:path>
              </a:pathLst>
            </a:custGeom>
            <a:ln w="3175">
              <a:solidFill>
                <a:srgbClr val="565658"/>
              </a:solidFill>
            </a:ln>
          </p:spPr>
          <p:txBody>
            <a:bodyPr wrap="square" lIns="0" tIns="0" rIns="0" bIns="0" rtlCol="0"/>
            <a:lstStyle/>
            <a:p/>
          </p:txBody>
        </p:sp>
        <p:sp>
          <p:nvSpPr>
            <p:cNvPr id="3630" name="object 3630" descr=""/>
            <p:cNvSpPr/>
            <p:nvPr/>
          </p:nvSpPr>
          <p:spPr>
            <a:xfrm>
              <a:off x="6224275" y="2556942"/>
              <a:ext cx="3810" cy="3175"/>
            </a:xfrm>
            <a:custGeom>
              <a:avLst/>
              <a:gdLst/>
              <a:ahLst/>
              <a:cxnLst/>
              <a:rect l="l" t="t" r="r" b="b"/>
              <a:pathLst>
                <a:path w="3810" h="3175">
                  <a:moveTo>
                    <a:pt x="0" y="0"/>
                  </a:moveTo>
                  <a:lnTo>
                    <a:pt x="177" y="1663"/>
                  </a:lnTo>
                  <a:lnTo>
                    <a:pt x="1562" y="2921"/>
                  </a:lnTo>
                  <a:lnTo>
                    <a:pt x="3213" y="2921"/>
                  </a:lnTo>
                </a:path>
              </a:pathLst>
            </a:custGeom>
            <a:ln w="3175">
              <a:solidFill>
                <a:srgbClr val="565658"/>
              </a:solidFill>
            </a:ln>
          </p:spPr>
          <p:txBody>
            <a:bodyPr wrap="square" lIns="0" tIns="0" rIns="0" bIns="0" rtlCol="0"/>
            <a:lstStyle/>
            <a:p/>
          </p:txBody>
        </p:sp>
        <p:sp>
          <p:nvSpPr>
            <p:cNvPr id="3631" name="object 3631" descr=""/>
            <p:cNvSpPr/>
            <p:nvPr/>
          </p:nvSpPr>
          <p:spPr>
            <a:xfrm>
              <a:off x="6229450" y="2559873"/>
              <a:ext cx="2540" cy="2540"/>
            </a:xfrm>
            <a:custGeom>
              <a:avLst/>
              <a:gdLst/>
              <a:ahLst/>
              <a:cxnLst/>
              <a:rect l="l" t="t" r="r" b="b"/>
              <a:pathLst>
                <a:path w="2539" h="2539">
                  <a:moveTo>
                    <a:pt x="1955" y="1930"/>
                  </a:moveTo>
                  <a:lnTo>
                    <a:pt x="1955" y="863"/>
                  </a:lnTo>
                  <a:lnTo>
                    <a:pt x="1079" y="0"/>
                  </a:lnTo>
                  <a:lnTo>
                    <a:pt x="0" y="0"/>
                  </a:lnTo>
                </a:path>
              </a:pathLst>
            </a:custGeom>
            <a:ln w="3175">
              <a:solidFill>
                <a:srgbClr val="565658"/>
              </a:solidFill>
            </a:ln>
          </p:spPr>
          <p:txBody>
            <a:bodyPr wrap="square" lIns="0" tIns="0" rIns="0" bIns="0" rtlCol="0"/>
            <a:lstStyle/>
            <a:p/>
          </p:txBody>
        </p:sp>
        <p:sp>
          <p:nvSpPr>
            <p:cNvPr id="3632" name="object 3632" descr=""/>
            <p:cNvSpPr/>
            <p:nvPr/>
          </p:nvSpPr>
          <p:spPr>
            <a:xfrm>
              <a:off x="6259032" y="2548751"/>
              <a:ext cx="635" cy="635"/>
            </a:xfrm>
            <a:custGeom>
              <a:avLst/>
              <a:gdLst/>
              <a:ahLst/>
              <a:cxnLst/>
              <a:rect l="l" t="t" r="r" b="b"/>
              <a:pathLst>
                <a:path w="635" h="635">
                  <a:moveTo>
                    <a:pt x="0" y="203"/>
                  </a:moveTo>
                  <a:lnTo>
                    <a:pt x="190" y="114"/>
                  </a:lnTo>
                </a:path>
              </a:pathLst>
            </a:custGeom>
            <a:ln w="3175">
              <a:solidFill>
                <a:srgbClr val="565658"/>
              </a:solidFill>
            </a:ln>
          </p:spPr>
          <p:txBody>
            <a:bodyPr wrap="square" lIns="0" tIns="0" rIns="0" bIns="0" rtlCol="0"/>
            <a:lstStyle/>
            <a:p/>
          </p:txBody>
        </p:sp>
        <p:sp>
          <p:nvSpPr>
            <p:cNvPr id="3633" name="object 3633" descr=""/>
            <p:cNvSpPr/>
            <p:nvPr/>
          </p:nvSpPr>
          <p:spPr>
            <a:xfrm>
              <a:off x="6259027" y="2506001"/>
              <a:ext cx="635" cy="635"/>
            </a:xfrm>
            <a:custGeom>
              <a:avLst/>
              <a:gdLst/>
              <a:ahLst/>
              <a:cxnLst/>
              <a:rect l="l" t="t" r="r" b="b"/>
              <a:pathLst>
                <a:path w="635" h="635">
                  <a:moveTo>
                    <a:pt x="190" y="190"/>
                  </a:moveTo>
                  <a:lnTo>
                    <a:pt x="114" y="0"/>
                  </a:lnTo>
                </a:path>
              </a:pathLst>
            </a:custGeom>
            <a:ln w="3175">
              <a:solidFill>
                <a:srgbClr val="565658"/>
              </a:solidFill>
            </a:ln>
          </p:spPr>
          <p:txBody>
            <a:bodyPr wrap="square" lIns="0" tIns="0" rIns="0" bIns="0" rtlCol="0"/>
            <a:lstStyle/>
            <a:p/>
          </p:txBody>
        </p:sp>
        <p:sp>
          <p:nvSpPr>
            <p:cNvPr id="3634" name="object 3634" descr=""/>
            <p:cNvSpPr/>
            <p:nvPr/>
          </p:nvSpPr>
          <p:spPr>
            <a:xfrm>
              <a:off x="6259027" y="2542389"/>
              <a:ext cx="635" cy="635"/>
            </a:xfrm>
            <a:custGeom>
              <a:avLst/>
              <a:gdLst/>
              <a:ahLst/>
              <a:cxnLst/>
              <a:rect l="l" t="t" r="r" b="b"/>
              <a:pathLst>
                <a:path w="635" h="635">
                  <a:moveTo>
                    <a:pt x="190" y="203"/>
                  </a:moveTo>
                  <a:lnTo>
                    <a:pt x="114" y="0"/>
                  </a:lnTo>
                </a:path>
              </a:pathLst>
            </a:custGeom>
            <a:ln w="3175">
              <a:solidFill>
                <a:srgbClr val="565658"/>
              </a:solidFill>
            </a:ln>
          </p:spPr>
          <p:txBody>
            <a:bodyPr wrap="square" lIns="0" tIns="0" rIns="0" bIns="0" rtlCol="0"/>
            <a:lstStyle/>
            <a:p/>
          </p:txBody>
        </p:sp>
        <p:sp>
          <p:nvSpPr>
            <p:cNvPr id="3635" name="object 3635" descr=""/>
            <p:cNvSpPr/>
            <p:nvPr/>
          </p:nvSpPr>
          <p:spPr>
            <a:xfrm>
              <a:off x="6259032" y="2545749"/>
              <a:ext cx="635" cy="635"/>
            </a:xfrm>
            <a:custGeom>
              <a:avLst/>
              <a:gdLst/>
              <a:ahLst/>
              <a:cxnLst/>
              <a:rect l="l" t="t" r="r" b="b"/>
              <a:pathLst>
                <a:path w="635" h="635">
                  <a:moveTo>
                    <a:pt x="0" y="203"/>
                  </a:moveTo>
                  <a:lnTo>
                    <a:pt x="190" y="114"/>
                  </a:lnTo>
                </a:path>
              </a:pathLst>
            </a:custGeom>
            <a:ln w="3175">
              <a:solidFill>
                <a:srgbClr val="565658"/>
              </a:solidFill>
            </a:ln>
          </p:spPr>
          <p:txBody>
            <a:bodyPr wrap="square" lIns="0" tIns="0" rIns="0" bIns="0" rtlCol="0"/>
            <a:lstStyle/>
            <a:p/>
          </p:txBody>
        </p:sp>
        <p:sp>
          <p:nvSpPr>
            <p:cNvPr id="3636" name="object 3636" descr=""/>
            <p:cNvSpPr/>
            <p:nvPr/>
          </p:nvSpPr>
          <p:spPr>
            <a:xfrm>
              <a:off x="6259027" y="2508989"/>
              <a:ext cx="635" cy="635"/>
            </a:xfrm>
            <a:custGeom>
              <a:avLst/>
              <a:gdLst/>
              <a:ahLst/>
              <a:cxnLst/>
              <a:rect l="l" t="t" r="r" b="b"/>
              <a:pathLst>
                <a:path w="635" h="635">
                  <a:moveTo>
                    <a:pt x="190" y="203"/>
                  </a:moveTo>
                  <a:lnTo>
                    <a:pt x="114" y="0"/>
                  </a:lnTo>
                </a:path>
              </a:pathLst>
            </a:custGeom>
            <a:ln w="3175">
              <a:solidFill>
                <a:srgbClr val="565658"/>
              </a:solidFill>
            </a:ln>
          </p:spPr>
          <p:txBody>
            <a:bodyPr wrap="square" lIns="0" tIns="0" rIns="0" bIns="0" rtlCol="0"/>
            <a:lstStyle/>
            <a:p/>
          </p:txBody>
        </p:sp>
        <p:sp>
          <p:nvSpPr>
            <p:cNvPr id="3637" name="object 3637" descr=""/>
            <p:cNvSpPr/>
            <p:nvPr/>
          </p:nvSpPr>
          <p:spPr>
            <a:xfrm>
              <a:off x="6259032" y="2512362"/>
              <a:ext cx="635" cy="635"/>
            </a:xfrm>
            <a:custGeom>
              <a:avLst/>
              <a:gdLst/>
              <a:ahLst/>
              <a:cxnLst/>
              <a:rect l="l" t="t" r="r" b="b"/>
              <a:pathLst>
                <a:path w="635" h="635">
                  <a:moveTo>
                    <a:pt x="0" y="190"/>
                  </a:moveTo>
                  <a:lnTo>
                    <a:pt x="190" y="101"/>
                  </a:lnTo>
                </a:path>
              </a:pathLst>
            </a:custGeom>
            <a:ln w="3175">
              <a:solidFill>
                <a:srgbClr val="565658"/>
              </a:solidFill>
            </a:ln>
          </p:spPr>
          <p:txBody>
            <a:bodyPr wrap="square" lIns="0" tIns="0" rIns="0" bIns="0" rtlCol="0"/>
            <a:lstStyle/>
            <a:p/>
          </p:txBody>
        </p:sp>
        <p:sp>
          <p:nvSpPr>
            <p:cNvPr id="3638" name="object 3638" descr=""/>
            <p:cNvSpPr/>
            <p:nvPr/>
          </p:nvSpPr>
          <p:spPr>
            <a:xfrm>
              <a:off x="6259027" y="2536845"/>
              <a:ext cx="635" cy="635"/>
            </a:xfrm>
            <a:custGeom>
              <a:avLst/>
              <a:gdLst/>
              <a:ahLst/>
              <a:cxnLst/>
              <a:rect l="l" t="t" r="r" b="b"/>
              <a:pathLst>
                <a:path w="635" h="635">
                  <a:moveTo>
                    <a:pt x="190" y="203"/>
                  </a:moveTo>
                  <a:lnTo>
                    <a:pt x="114" y="0"/>
                  </a:lnTo>
                </a:path>
              </a:pathLst>
            </a:custGeom>
            <a:ln w="3175">
              <a:solidFill>
                <a:srgbClr val="565658"/>
              </a:solidFill>
            </a:ln>
          </p:spPr>
          <p:txBody>
            <a:bodyPr wrap="square" lIns="0" tIns="0" rIns="0" bIns="0" rtlCol="0"/>
            <a:lstStyle/>
            <a:p/>
          </p:txBody>
        </p:sp>
        <p:sp>
          <p:nvSpPr>
            <p:cNvPr id="3639" name="object 3639" descr=""/>
            <p:cNvSpPr/>
            <p:nvPr/>
          </p:nvSpPr>
          <p:spPr>
            <a:xfrm>
              <a:off x="6259032" y="2540218"/>
              <a:ext cx="635" cy="635"/>
            </a:xfrm>
            <a:custGeom>
              <a:avLst/>
              <a:gdLst/>
              <a:ahLst/>
              <a:cxnLst/>
              <a:rect l="l" t="t" r="r" b="b"/>
              <a:pathLst>
                <a:path w="635" h="635">
                  <a:moveTo>
                    <a:pt x="0" y="190"/>
                  </a:moveTo>
                  <a:lnTo>
                    <a:pt x="190" y="101"/>
                  </a:lnTo>
                </a:path>
              </a:pathLst>
            </a:custGeom>
            <a:ln w="3175">
              <a:solidFill>
                <a:srgbClr val="565658"/>
              </a:solidFill>
            </a:ln>
          </p:spPr>
          <p:txBody>
            <a:bodyPr wrap="square" lIns="0" tIns="0" rIns="0" bIns="0" rtlCol="0"/>
            <a:lstStyle/>
            <a:p/>
          </p:txBody>
        </p:sp>
        <p:sp>
          <p:nvSpPr>
            <p:cNvPr id="3640" name="object 3640" descr=""/>
            <p:cNvSpPr/>
            <p:nvPr/>
          </p:nvSpPr>
          <p:spPr>
            <a:xfrm>
              <a:off x="6259027" y="2514545"/>
              <a:ext cx="635" cy="635"/>
            </a:xfrm>
            <a:custGeom>
              <a:avLst/>
              <a:gdLst/>
              <a:ahLst/>
              <a:cxnLst/>
              <a:rect l="l" t="t" r="r" b="b"/>
              <a:pathLst>
                <a:path w="635" h="635">
                  <a:moveTo>
                    <a:pt x="190" y="190"/>
                  </a:moveTo>
                  <a:lnTo>
                    <a:pt x="114" y="0"/>
                  </a:lnTo>
                </a:path>
              </a:pathLst>
            </a:custGeom>
            <a:ln w="3175">
              <a:solidFill>
                <a:srgbClr val="565658"/>
              </a:solidFill>
            </a:ln>
          </p:spPr>
          <p:txBody>
            <a:bodyPr wrap="square" lIns="0" tIns="0" rIns="0" bIns="0" rtlCol="0"/>
            <a:lstStyle/>
            <a:p/>
          </p:txBody>
        </p:sp>
        <p:sp>
          <p:nvSpPr>
            <p:cNvPr id="3641" name="object 3641" descr=""/>
            <p:cNvSpPr/>
            <p:nvPr/>
          </p:nvSpPr>
          <p:spPr>
            <a:xfrm>
              <a:off x="6259032" y="2517907"/>
              <a:ext cx="635" cy="635"/>
            </a:xfrm>
            <a:custGeom>
              <a:avLst/>
              <a:gdLst/>
              <a:ahLst/>
              <a:cxnLst/>
              <a:rect l="l" t="t" r="r" b="b"/>
              <a:pathLst>
                <a:path w="635" h="635">
                  <a:moveTo>
                    <a:pt x="0" y="190"/>
                  </a:moveTo>
                  <a:lnTo>
                    <a:pt x="190" y="101"/>
                  </a:lnTo>
                </a:path>
              </a:pathLst>
            </a:custGeom>
            <a:ln w="3175">
              <a:solidFill>
                <a:srgbClr val="565658"/>
              </a:solidFill>
            </a:ln>
          </p:spPr>
          <p:txBody>
            <a:bodyPr wrap="square" lIns="0" tIns="0" rIns="0" bIns="0" rtlCol="0"/>
            <a:lstStyle/>
            <a:p/>
          </p:txBody>
        </p:sp>
        <p:sp>
          <p:nvSpPr>
            <p:cNvPr id="3642" name="object 3642" descr=""/>
            <p:cNvSpPr/>
            <p:nvPr/>
          </p:nvSpPr>
          <p:spPr>
            <a:xfrm>
              <a:off x="6259027" y="2529614"/>
              <a:ext cx="635" cy="635"/>
            </a:xfrm>
            <a:custGeom>
              <a:avLst/>
              <a:gdLst/>
              <a:ahLst/>
              <a:cxnLst/>
              <a:rect l="l" t="t" r="r" b="b"/>
              <a:pathLst>
                <a:path w="635" h="635">
                  <a:moveTo>
                    <a:pt x="190" y="190"/>
                  </a:moveTo>
                  <a:lnTo>
                    <a:pt x="114" y="0"/>
                  </a:lnTo>
                </a:path>
              </a:pathLst>
            </a:custGeom>
            <a:ln w="3175">
              <a:solidFill>
                <a:srgbClr val="565658"/>
              </a:solidFill>
            </a:ln>
          </p:spPr>
          <p:txBody>
            <a:bodyPr wrap="square" lIns="0" tIns="0" rIns="0" bIns="0" rtlCol="0"/>
            <a:lstStyle/>
            <a:p/>
          </p:txBody>
        </p:sp>
        <p:sp>
          <p:nvSpPr>
            <p:cNvPr id="3643" name="object 3643" descr=""/>
            <p:cNvSpPr/>
            <p:nvPr/>
          </p:nvSpPr>
          <p:spPr>
            <a:xfrm>
              <a:off x="6259032" y="2532975"/>
              <a:ext cx="635" cy="635"/>
            </a:xfrm>
            <a:custGeom>
              <a:avLst/>
              <a:gdLst/>
              <a:ahLst/>
              <a:cxnLst/>
              <a:rect l="l" t="t" r="r" b="b"/>
              <a:pathLst>
                <a:path w="635" h="635">
                  <a:moveTo>
                    <a:pt x="0" y="190"/>
                  </a:moveTo>
                  <a:lnTo>
                    <a:pt x="190" y="114"/>
                  </a:lnTo>
                </a:path>
              </a:pathLst>
            </a:custGeom>
            <a:ln w="3175">
              <a:solidFill>
                <a:srgbClr val="565658"/>
              </a:solidFill>
            </a:ln>
          </p:spPr>
          <p:txBody>
            <a:bodyPr wrap="square" lIns="0" tIns="0" rIns="0" bIns="0" rtlCol="0"/>
            <a:lstStyle/>
            <a:p/>
          </p:txBody>
        </p:sp>
        <p:sp>
          <p:nvSpPr>
            <p:cNvPr id="3644" name="object 3644" descr=""/>
            <p:cNvSpPr/>
            <p:nvPr/>
          </p:nvSpPr>
          <p:spPr>
            <a:xfrm>
              <a:off x="6259027" y="2521764"/>
              <a:ext cx="635" cy="635"/>
            </a:xfrm>
            <a:custGeom>
              <a:avLst/>
              <a:gdLst/>
              <a:ahLst/>
              <a:cxnLst/>
              <a:rect l="l" t="t" r="r" b="b"/>
              <a:pathLst>
                <a:path w="635" h="635">
                  <a:moveTo>
                    <a:pt x="190" y="203"/>
                  </a:moveTo>
                  <a:lnTo>
                    <a:pt x="114" y="0"/>
                  </a:lnTo>
                </a:path>
              </a:pathLst>
            </a:custGeom>
            <a:ln w="3175">
              <a:solidFill>
                <a:srgbClr val="565658"/>
              </a:solidFill>
            </a:ln>
          </p:spPr>
          <p:txBody>
            <a:bodyPr wrap="square" lIns="0" tIns="0" rIns="0" bIns="0" rtlCol="0"/>
            <a:lstStyle/>
            <a:p/>
          </p:txBody>
        </p:sp>
        <p:sp>
          <p:nvSpPr>
            <p:cNvPr id="3645" name="object 3645" descr=""/>
            <p:cNvSpPr/>
            <p:nvPr/>
          </p:nvSpPr>
          <p:spPr>
            <a:xfrm>
              <a:off x="6259032" y="2525137"/>
              <a:ext cx="635" cy="635"/>
            </a:xfrm>
            <a:custGeom>
              <a:avLst/>
              <a:gdLst/>
              <a:ahLst/>
              <a:cxnLst/>
              <a:rect l="l" t="t" r="r" b="b"/>
              <a:pathLst>
                <a:path w="635" h="635">
                  <a:moveTo>
                    <a:pt x="0" y="203"/>
                  </a:moveTo>
                  <a:lnTo>
                    <a:pt x="190" y="114"/>
                  </a:lnTo>
                </a:path>
              </a:pathLst>
            </a:custGeom>
            <a:ln w="3175">
              <a:solidFill>
                <a:srgbClr val="565658"/>
              </a:solidFill>
            </a:ln>
          </p:spPr>
          <p:txBody>
            <a:bodyPr wrap="square" lIns="0" tIns="0" rIns="0" bIns="0" rtlCol="0"/>
            <a:lstStyle/>
            <a:p/>
          </p:txBody>
        </p:sp>
        <p:sp>
          <p:nvSpPr>
            <p:cNvPr id="3646" name="object 3646" descr=""/>
            <p:cNvSpPr/>
            <p:nvPr/>
          </p:nvSpPr>
          <p:spPr>
            <a:xfrm>
              <a:off x="6185480" y="2578378"/>
              <a:ext cx="635" cy="635"/>
            </a:xfrm>
            <a:custGeom>
              <a:avLst/>
              <a:gdLst/>
              <a:ahLst/>
              <a:cxnLst/>
              <a:rect l="l" t="t" r="r" b="b"/>
              <a:pathLst>
                <a:path w="635" h="635">
                  <a:moveTo>
                    <a:pt x="0" y="266"/>
                  </a:moveTo>
                  <a:lnTo>
                    <a:pt x="152" y="266"/>
                  </a:lnTo>
                  <a:lnTo>
                    <a:pt x="241" y="0"/>
                  </a:lnTo>
                </a:path>
              </a:pathLst>
            </a:custGeom>
            <a:ln w="3175">
              <a:solidFill>
                <a:srgbClr val="565658"/>
              </a:solidFill>
            </a:ln>
          </p:spPr>
          <p:txBody>
            <a:bodyPr wrap="square" lIns="0" tIns="0" rIns="0" bIns="0" rtlCol="0"/>
            <a:lstStyle/>
            <a:p/>
          </p:txBody>
        </p:sp>
        <p:sp>
          <p:nvSpPr>
            <p:cNvPr id="3647" name="object 3647" descr=""/>
            <p:cNvSpPr/>
            <p:nvPr/>
          </p:nvSpPr>
          <p:spPr>
            <a:xfrm>
              <a:off x="6181195" y="2578397"/>
              <a:ext cx="635" cy="635"/>
            </a:xfrm>
            <a:custGeom>
              <a:avLst/>
              <a:gdLst/>
              <a:ahLst/>
              <a:cxnLst/>
              <a:rect l="l" t="t" r="r" b="b"/>
              <a:pathLst>
                <a:path w="635" h="635">
                  <a:moveTo>
                    <a:pt x="0" y="0"/>
                  </a:moveTo>
                  <a:lnTo>
                    <a:pt x="0" y="139"/>
                  </a:lnTo>
                  <a:lnTo>
                    <a:pt x="127" y="266"/>
                  </a:lnTo>
                  <a:lnTo>
                    <a:pt x="266" y="266"/>
                  </a:lnTo>
                </a:path>
              </a:pathLst>
            </a:custGeom>
            <a:ln w="3175">
              <a:solidFill>
                <a:srgbClr val="565658"/>
              </a:solidFill>
            </a:ln>
          </p:spPr>
          <p:txBody>
            <a:bodyPr wrap="square" lIns="0" tIns="0" rIns="0" bIns="0" rtlCol="0"/>
            <a:lstStyle/>
            <a:p/>
          </p:txBody>
        </p:sp>
        <p:sp>
          <p:nvSpPr>
            <p:cNvPr id="3648" name="object 3648" descr=""/>
            <p:cNvSpPr/>
            <p:nvPr/>
          </p:nvSpPr>
          <p:spPr>
            <a:xfrm>
              <a:off x="5674509" y="2385266"/>
              <a:ext cx="1905" cy="635"/>
            </a:xfrm>
            <a:custGeom>
              <a:avLst/>
              <a:gdLst/>
              <a:ahLst/>
              <a:cxnLst/>
              <a:rect l="l" t="t" r="r" b="b"/>
              <a:pathLst>
                <a:path w="1904" h="635">
                  <a:moveTo>
                    <a:pt x="1562" y="88"/>
                  </a:moveTo>
                  <a:lnTo>
                    <a:pt x="1028" y="0"/>
                  </a:lnTo>
                  <a:lnTo>
                    <a:pt x="507" y="0"/>
                  </a:lnTo>
                  <a:lnTo>
                    <a:pt x="0" y="88"/>
                  </a:lnTo>
                </a:path>
              </a:pathLst>
            </a:custGeom>
            <a:ln w="3175">
              <a:solidFill>
                <a:srgbClr val="565658"/>
              </a:solidFill>
            </a:ln>
          </p:spPr>
          <p:txBody>
            <a:bodyPr wrap="square" lIns="0" tIns="0" rIns="0" bIns="0" rtlCol="0"/>
            <a:lstStyle/>
            <a:p/>
          </p:txBody>
        </p:sp>
        <p:sp>
          <p:nvSpPr>
            <p:cNvPr id="3649" name="object 3649" descr=""/>
            <p:cNvSpPr/>
            <p:nvPr/>
          </p:nvSpPr>
          <p:spPr>
            <a:xfrm>
              <a:off x="5646648" y="2385266"/>
              <a:ext cx="1905" cy="635"/>
            </a:xfrm>
            <a:custGeom>
              <a:avLst/>
              <a:gdLst/>
              <a:ahLst/>
              <a:cxnLst/>
              <a:rect l="l" t="t" r="r" b="b"/>
              <a:pathLst>
                <a:path w="1904" h="635">
                  <a:moveTo>
                    <a:pt x="1562" y="88"/>
                  </a:moveTo>
                  <a:lnTo>
                    <a:pt x="1041" y="0"/>
                  </a:lnTo>
                  <a:lnTo>
                    <a:pt x="520" y="0"/>
                  </a:lnTo>
                  <a:lnTo>
                    <a:pt x="0" y="88"/>
                  </a:lnTo>
                </a:path>
              </a:pathLst>
            </a:custGeom>
            <a:ln w="3175">
              <a:solidFill>
                <a:srgbClr val="565658"/>
              </a:solidFill>
            </a:ln>
          </p:spPr>
          <p:txBody>
            <a:bodyPr wrap="square" lIns="0" tIns="0" rIns="0" bIns="0" rtlCol="0"/>
            <a:lstStyle/>
            <a:p/>
          </p:txBody>
        </p:sp>
        <p:sp>
          <p:nvSpPr>
            <p:cNvPr id="3650" name="object 3650" descr=""/>
            <p:cNvSpPr/>
            <p:nvPr/>
          </p:nvSpPr>
          <p:spPr>
            <a:xfrm>
              <a:off x="5673601" y="2385354"/>
              <a:ext cx="1270" cy="1270"/>
            </a:xfrm>
            <a:custGeom>
              <a:avLst/>
              <a:gdLst/>
              <a:ahLst/>
              <a:cxnLst/>
              <a:rect l="l" t="t" r="r" b="b"/>
              <a:pathLst>
                <a:path w="1270" h="1269">
                  <a:moveTo>
                    <a:pt x="914" y="0"/>
                  </a:moveTo>
                  <a:lnTo>
                    <a:pt x="419" y="38"/>
                  </a:lnTo>
                  <a:lnTo>
                    <a:pt x="38" y="431"/>
                  </a:lnTo>
                  <a:lnTo>
                    <a:pt x="0" y="914"/>
                  </a:lnTo>
                </a:path>
              </a:pathLst>
            </a:custGeom>
            <a:ln w="3175">
              <a:solidFill>
                <a:srgbClr val="565658"/>
              </a:solidFill>
            </a:ln>
          </p:spPr>
          <p:txBody>
            <a:bodyPr wrap="square" lIns="0" tIns="0" rIns="0" bIns="0" rtlCol="0"/>
            <a:lstStyle/>
            <a:p/>
          </p:txBody>
        </p:sp>
        <p:sp>
          <p:nvSpPr>
            <p:cNvPr id="3651" name="object 3651" descr=""/>
            <p:cNvSpPr/>
            <p:nvPr/>
          </p:nvSpPr>
          <p:spPr>
            <a:xfrm>
              <a:off x="5676069" y="2385346"/>
              <a:ext cx="1270" cy="1270"/>
            </a:xfrm>
            <a:custGeom>
              <a:avLst/>
              <a:gdLst/>
              <a:ahLst/>
              <a:cxnLst/>
              <a:rect l="l" t="t" r="r" b="b"/>
              <a:pathLst>
                <a:path w="1270" h="1269">
                  <a:moveTo>
                    <a:pt x="901" y="914"/>
                  </a:moveTo>
                  <a:lnTo>
                    <a:pt x="876" y="431"/>
                  </a:lnTo>
                  <a:lnTo>
                    <a:pt x="482" y="38"/>
                  </a:lnTo>
                  <a:lnTo>
                    <a:pt x="0" y="0"/>
                  </a:lnTo>
                </a:path>
              </a:pathLst>
            </a:custGeom>
            <a:ln w="3175">
              <a:solidFill>
                <a:srgbClr val="565658"/>
              </a:solidFill>
            </a:ln>
          </p:spPr>
          <p:txBody>
            <a:bodyPr wrap="square" lIns="0" tIns="0" rIns="0" bIns="0" rtlCol="0"/>
            <a:lstStyle/>
            <a:p/>
          </p:txBody>
        </p:sp>
        <p:sp>
          <p:nvSpPr>
            <p:cNvPr id="3652" name="object 3652" descr=""/>
            <p:cNvSpPr/>
            <p:nvPr/>
          </p:nvSpPr>
          <p:spPr>
            <a:xfrm>
              <a:off x="5645752" y="2385354"/>
              <a:ext cx="1270" cy="1270"/>
            </a:xfrm>
            <a:custGeom>
              <a:avLst/>
              <a:gdLst/>
              <a:ahLst/>
              <a:cxnLst/>
              <a:rect l="l" t="t" r="r" b="b"/>
              <a:pathLst>
                <a:path w="1270" h="1269">
                  <a:moveTo>
                    <a:pt x="901" y="0"/>
                  </a:moveTo>
                  <a:lnTo>
                    <a:pt x="419" y="38"/>
                  </a:lnTo>
                  <a:lnTo>
                    <a:pt x="38" y="431"/>
                  </a:lnTo>
                  <a:lnTo>
                    <a:pt x="0" y="914"/>
                  </a:lnTo>
                </a:path>
              </a:pathLst>
            </a:custGeom>
            <a:ln w="3175">
              <a:solidFill>
                <a:srgbClr val="565658"/>
              </a:solidFill>
            </a:ln>
          </p:spPr>
          <p:txBody>
            <a:bodyPr wrap="square" lIns="0" tIns="0" rIns="0" bIns="0" rtlCol="0"/>
            <a:lstStyle/>
            <a:p/>
          </p:txBody>
        </p:sp>
        <p:sp>
          <p:nvSpPr>
            <p:cNvPr id="3653" name="object 3653" descr=""/>
            <p:cNvSpPr/>
            <p:nvPr/>
          </p:nvSpPr>
          <p:spPr>
            <a:xfrm>
              <a:off x="5648208" y="2385346"/>
              <a:ext cx="1270" cy="1270"/>
            </a:xfrm>
            <a:custGeom>
              <a:avLst/>
              <a:gdLst/>
              <a:ahLst/>
              <a:cxnLst/>
              <a:rect l="l" t="t" r="r" b="b"/>
              <a:pathLst>
                <a:path w="1270" h="1269">
                  <a:moveTo>
                    <a:pt x="914" y="914"/>
                  </a:moveTo>
                  <a:lnTo>
                    <a:pt x="876" y="431"/>
                  </a:lnTo>
                  <a:lnTo>
                    <a:pt x="495" y="38"/>
                  </a:lnTo>
                  <a:lnTo>
                    <a:pt x="0" y="0"/>
                  </a:lnTo>
                </a:path>
              </a:pathLst>
            </a:custGeom>
            <a:ln w="3175">
              <a:solidFill>
                <a:srgbClr val="565658"/>
              </a:solidFill>
            </a:ln>
          </p:spPr>
          <p:txBody>
            <a:bodyPr wrap="square" lIns="0" tIns="0" rIns="0" bIns="0" rtlCol="0"/>
            <a:lstStyle/>
            <a:p/>
          </p:txBody>
        </p:sp>
        <p:sp>
          <p:nvSpPr>
            <p:cNvPr id="3654" name="object 3654" descr=""/>
            <p:cNvSpPr/>
            <p:nvPr/>
          </p:nvSpPr>
          <p:spPr>
            <a:xfrm>
              <a:off x="5669607" y="2404610"/>
              <a:ext cx="2540" cy="635"/>
            </a:xfrm>
            <a:custGeom>
              <a:avLst/>
              <a:gdLst/>
              <a:ahLst/>
              <a:cxnLst/>
              <a:rect l="l" t="t" r="r" b="b"/>
              <a:pathLst>
                <a:path w="2539" h="635">
                  <a:moveTo>
                    <a:pt x="2539" y="228"/>
                  </a:moveTo>
                  <a:lnTo>
                    <a:pt x="1714" y="0"/>
                  </a:lnTo>
                  <a:lnTo>
                    <a:pt x="838" y="0"/>
                  </a:lnTo>
                  <a:lnTo>
                    <a:pt x="0" y="228"/>
                  </a:lnTo>
                </a:path>
              </a:pathLst>
            </a:custGeom>
            <a:ln w="3175">
              <a:solidFill>
                <a:srgbClr val="565658"/>
              </a:solidFill>
            </a:ln>
          </p:spPr>
          <p:txBody>
            <a:bodyPr wrap="square" lIns="0" tIns="0" rIns="0" bIns="0" rtlCol="0"/>
            <a:lstStyle/>
            <a:p/>
          </p:txBody>
        </p:sp>
        <p:sp>
          <p:nvSpPr>
            <p:cNvPr id="3655" name="object 3655" descr=""/>
            <p:cNvSpPr/>
            <p:nvPr/>
          </p:nvSpPr>
          <p:spPr>
            <a:xfrm>
              <a:off x="5650575" y="2404610"/>
              <a:ext cx="2540" cy="635"/>
            </a:xfrm>
            <a:custGeom>
              <a:avLst/>
              <a:gdLst/>
              <a:ahLst/>
              <a:cxnLst/>
              <a:rect l="l" t="t" r="r" b="b"/>
              <a:pathLst>
                <a:path w="2539" h="635">
                  <a:moveTo>
                    <a:pt x="2539" y="228"/>
                  </a:moveTo>
                  <a:lnTo>
                    <a:pt x="1714" y="0"/>
                  </a:lnTo>
                  <a:lnTo>
                    <a:pt x="838" y="0"/>
                  </a:lnTo>
                  <a:lnTo>
                    <a:pt x="0" y="228"/>
                  </a:lnTo>
                </a:path>
              </a:pathLst>
            </a:custGeom>
            <a:ln w="3175">
              <a:solidFill>
                <a:srgbClr val="565658"/>
              </a:solidFill>
            </a:ln>
          </p:spPr>
          <p:txBody>
            <a:bodyPr wrap="square" lIns="0" tIns="0" rIns="0" bIns="0" rtlCol="0"/>
            <a:lstStyle/>
            <a:p/>
          </p:txBody>
        </p:sp>
        <p:sp>
          <p:nvSpPr>
            <p:cNvPr id="3656" name="object 3656" descr=""/>
            <p:cNvSpPr/>
            <p:nvPr/>
          </p:nvSpPr>
          <p:spPr>
            <a:xfrm>
              <a:off x="5650122" y="2404839"/>
              <a:ext cx="635" cy="635"/>
            </a:xfrm>
            <a:custGeom>
              <a:avLst/>
              <a:gdLst/>
              <a:ahLst/>
              <a:cxnLst/>
              <a:rect l="l" t="t" r="r" b="b"/>
              <a:pathLst>
                <a:path w="635" h="635">
                  <a:moveTo>
                    <a:pt x="469" y="0"/>
                  </a:moveTo>
                  <a:lnTo>
                    <a:pt x="215" y="76"/>
                  </a:lnTo>
                  <a:lnTo>
                    <a:pt x="25" y="292"/>
                  </a:lnTo>
                  <a:lnTo>
                    <a:pt x="0" y="571"/>
                  </a:lnTo>
                </a:path>
              </a:pathLst>
            </a:custGeom>
            <a:ln w="3175">
              <a:solidFill>
                <a:srgbClr val="565658"/>
              </a:solidFill>
            </a:ln>
          </p:spPr>
          <p:txBody>
            <a:bodyPr wrap="square" lIns="0" tIns="0" rIns="0" bIns="0" rtlCol="0"/>
            <a:lstStyle/>
            <a:p/>
          </p:txBody>
        </p:sp>
        <p:sp>
          <p:nvSpPr>
            <p:cNvPr id="3657" name="object 3657" descr=""/>
            <p:cNvSpPr/>
            <p:nvPr/>
          </p:nvSpPr>
          <p:spPr>
            <a:xfrm>
              <a:off x="5653110" y="2404850"/>
              <a:ext cx="635" cy="635"/>
            </a:xfrm>
            <a:custGeom>
              <a:avLst/>
              <a:gdLst/>
              <a:ahLst/>
              <a:cxnLst/>
              <a:rect l="l" t="t" r="r" b="b"/>
              <a:pathLst>
                <a:path w="635" h="635">
                  <a:moveTo>
                    <a:pt x="469" y="558"/>
                  </a:moveTo>
                  <a:lnTo>
                    <a:pt x="444" y="292"/>
                  </a:lnTo>
                  <a:lnTo>
                    <a:pt x="253" y="76"/>
                  </a:lnTo>
                  <a:lnTo>
                    <a:pt x="0" y="0"/>
                  </a:lnTo>
                </a:path>
              </a:pathLst>
            </a:custGeom>
            <a:ln w="3175">
              <a:solidFill>
                <a:srgbClr val="565658"/>
              </a:solidFill>
            </a:ln>
          </p:spPr>
          <p:txBody>
            <a:bodyPr wrap="square" lIns="0" tIns="0" rIns="0" bIns="0" rtlCol="0"/>
            <a:lstStyle/>
            <a:p/>
          </p:txBody>
        </p:sp>
        <p:sp>
          <p:nvSpPr>
            <p:cNvPr id="3658" name="object 3658" descr=""/>
            <p:cNvSpPr/>
            <p:nvPr/>
          </p:nvSpPr>
          <p:spPr>
            <a:xfrm>
              <a:off x="5669154" y="2404839"/>
              <a:ext cx="635" cy="635"/>
            </a:xfrm>
            <a:custGeom>
              <a:avLst/>
              <a:gdLst/>
              <a:ahLst/>
              <a:cxnLst/>
              <a:rect l="l" t="t" r="r" b="b"/>
              <a:pathLst>
                <a:path w="635" h="635">
                  <a:moveTo>
                    <a:pt x="457" y="0"/>
                  </a:moveTo>
                  <a:lnTo>
                    <a:pt x="215" y="76"/>
                  </a:lnTo>
                  <a:lnTo>
                    <a:pt x="12" y="292"/>
                  </a:lnTo>
                  <a:lnTo>
                    <a:pt x="0" y="571"/>
                  </a:lnTo>
                </a:path>
              </a:pathLst>
            </a:custGeom>
            <a:ln w="3175">
              <a:solidFill>
                <a:srgbClr val="565658"/>
              </a:solidFill>
            </a:ln>
          </p:spPr>
          <p:txBody>
            <a:bodyPr wrap="square" lIns="0" tIns="0" rIns="0" bIns="0" rtlCol="0"/>
            <a:lstStyle/>
            <a:p/>
          </p:txBody>
        </p:sp>
        <p:sp>
          <p:nvSpPr>
            <p:cNvPr id="3659" name="object 3659" descr=""/>
            <p:cNvSpPr/>
            <p:nvPr/>
          </p:nvSpPr>
          <p:spPr>
            <a:xfrm>
              <a:off x="5672142" y="2404850"/>
              <a:ext cx="635" cy="635"/>
            </a:xfrm>
            <a:custGeom>
              <a:avLst/>
              <a:gdLst/>
              <a:ahLst/>
              <a:cxnLst/>
              <a:rect l="l" t="t" r="r" b="b"/>
              <a:pathLst>
                <a:path w="635" h="635">
                  <a:moveTo>
                    <a:pt x="457" y="558"/>
                  </a:moveTo>
                  <a:lnTo>
                    <a:pt x="444" y="292"/>
                  </a:lnTo>
                  <a:lnTo>
                    <a:pt x="254" y="76"/>
                  </a:lnTo>
                  <a:lnTo>
                    <a:pt x="0" y="0"/>
                  </a:lnTo>
                </a:path>
              </a:pathLst>
            </a:custGeom>
            <a:ln w="3175">
              <a:solidFill>
                <a:srgbClr val="565658"/>
              </a:solidFill>
            </a:ln>
          </p:spPr>
          <p:txBody>
            <a:bodyPr wrap="square" lIns="0" tIns="0" rIns="0" bIns="0" rtlCol="0"/>
            <a:lstStyle/>
            <a:p/>
          </p:txBody>
        </p:sp>
        <p:sp>
          <p:nvSpPr>
            <p:cNvPr id="3660" name="object 3660" descr=""/>
            <p:cNvSpPr/>
            <p:nvPr/>
          </p:nvSpPr>
          <p:spPr>
            <a:xfrm>
              <a:off x="5741941" y="2639408"/>
              <a:ext cx="635" cy="635"/>
            </a:xfrm>
            <a:custGeom>
              <a:avLst/>
              <a:gdLst/>
              <a:ahLst/>
              <a:cxnLst/>
              <a:rect l="l" t="t" r="r" b="b"/>
              <a:pathLst>
                <a:path w="635" h="635">
                  <a:moveTo>
                    <a:pt x="0" y="393"/>
                  </a:moveTo>
                  <a:lnTo>
                    <a:pt x="228" y="393"/>
                  </a:lnTo>
                  <a:lnTo>
                    <a:pt x="393" y="203"/>
                  </a:lnTo>
                  <a:lnTo>
                    <a:pt x="393" y="0"/>
                  </a:lnTo>
                </a:path>
              </a:pathLst>
            </a:custGeom>
            <a:ln w="3175">
              <a:solidFill>
                <a:srgbClr val="565658"/>
              </a:solidFill>
            </a:ln>
          </p:spPr>
          <p:txBody>
            <a:bodyPr wrap="square" lIns="0" tIns="0" rIns="0" bIns="0" rtlCol="0"/>
            <a:lstStyle/>
            <a:p/>
          </p:txBody>
        </p:sp>
        <p:sp>
          <p:nvSpPr>
            <p:cNvPr id="3661" name="object 3661" descr=""/>
            <p:cNvSpPr/>
            <p:nvPr/>
          </p:nvSpPr>
          <p:spPr>
            <a:xfrm>
              <a:off x="5735858" y="2639404"/>
              <a:ext cx="635" cy="635"/>
            </a:xfrm>
            <a:custGeom>
              <a:avLst/>
              <a:gdLst/>
              <a:ahLst/>
              <a:cxnLst/>
              <a:rect l="l" t="t" r="r" b="b"/>
              <a:pathLst>
                <a:path w="635" h="635">
                  <a:moveTo>
                    <a:pt x="0" y="0"/>
                  </a:moveTo>
                  <a:lnTo>
                    <a:pt x="0" y="228"/>
                  </a:lnTo>
                  <a:lnTo>
                    <a:pt x="190" y="393"/>
                  </a:lnTo>
                  <a:lnTo>
                    <a:pt x="393" y="393"/>
                  </a:lnTo>
                </a:path>
              </a:pathLst>
            </a:custGeom>
            <a:ln w="3175">
              <a:solidFill>
                <a:srgbClr val="565658"/>
              </a:solidFill>
            </a:ln>
          </p:spPr>
          <p:txBody>
            <a:bodyPr wrap="square" lIns="0" tIns="0" rIns="0" bIns="0" rtlCol="0"/>
            <a:lstStyle/>
            <a:p/>
          </p:txBody>
        </p:sp>
        <p:sp>
          <p:nvSpPr>
            <p:cNvPr id="3662" name="object 3662" descr=""/>
            <p:cNvSpPr/>
            <p:nvPr/>
          </p:nvSpPr>
          <p:spPr>
            <a:xfrm>
              <a:off x="5677883" y="2589658"/>
              <a:ext cx="1905" cy="1905"/>
            </a:xfrm>
            <a:custGeom>
              <a:avLst/>
              <a:gdLst/>
              <a:ahLst/>
              <a:cxnLst/>
              <a:rect l="l" t="t" r="r" b="b"/>
              <a:pathLst>
                <a:path w="1904" h="1905">
                  <a:moveTo>
                    <a:pt x="0" y="0"/>
                  </a:moveTo>
                  <a:lnTo>
                    <a:pt x="0" y="723"/>
                  </a:lnTo>
                  <a:lnTo>
                    <a:pt x="584" y="1308"/>
                  </a:lnTo>
                  <a:lnTo>
                    <a:pt x="1308" y="1308"/>
                  </a:lnTo>
                </a:path>
              </a:pathLst>
            </a:custGeom>
            <a:ln w="3175">
              <a:solidFill>
                <a:srgbClr val="565658"/>
              </a:solidFill>
            </a:ln>
          </p:spPr>
          <p:txBody>
            <a:bodyPr wrap="square" lIns="0" tIns="0" rIns="0" bIns="0" rtlCol="0"/>
            <a:lstStyle/>
            <a:p/>
          </p:txBody>
        </p:sp>
        <p:sp>
          <p:nvSpPr>
            <p:cNvPr id="3663" name="object 3663" descr=""/>
            <p:cNvSpPr/>
            <p:nvPr/>
          </p:nvSpPr>
          <p:spPr>
            <a:xfrm>
              <a:off x="5696915" y="2589653"/>
              <a:ext cx="1905" cy="1905"/>
            </a:xfrm>
            <a:custGeom>
              <a:avLst/>
              <a:gdLst/>
              <a:ahLst/>
              <a:cxnLst/>
              <a:rect l="l" t="t" r="r" b="b"/>
              <a:pathLst>
                <a:path w="1904" h="1905">
                  <a:moveTo>
                    <a:pt x="0" y="1308"/>
                  </a:moveTo>
                  <a:lnTo>
                    <a:pt x="698" y="1308"/>
                  </a:lnTo>
                  <a:lnTo>
                    <a:pt x="1282" y="723"/>
                  </a:lnTo>
                  <a:lnTo>
                    <a:pt x="1282" y="0"/>
                  </a:lnTo>
                </a:path>
              </a:pathLst>
            </a:custGeom>
            <a:ln w="3175">
              <a:solidFill>
                <a:srgbClr val="565658"/>
              </a:solidFill>
            </a:ln>
          </p:spPr>
          <p:txBody>
            <a:bodyPr wrap="square" lIns="0" tIns="0" rIns="0" bIns="0" rtlCol="0"/>
            <a:lstStyle/>
            <a:p/>
          </p:txBody>
        </p:sp>
        <p:sp>
          <p:nvSpPr>
            <p:cNvPr id="3664" name="object 3664" descr=""/>
            <p:cNvSpPr/>
            <p:nvPr/>
          </p:nvSpPr>
          <p:spPr>
            <a:xfrm>
              <a:off x="5693758" y="2573783"/>
              <a:ext cx="1270" cy="1270"/>
            </a:xfrm>
            <a:custGeom>
              <a:avLst/>
              <a:gdLst/>
              <a:ahLst/>
              <a:cxnLst/>
              <a:rect l="l" t="t" r="r" b="b"/>
              <a:pathLst>
                <a:path w="1270" h="1269">
                  <a:moveTo>
                    <a:pt x="0" y="0"/>
                  </a:moveTo>
                  <a:lnTo>
                    <a:pt x="0" y="368"/>
                  </a:lnTo>
                  <a:lnTo>
                    <a:pt x="279" y="660"/>
                  </a:lnTo>
                  <a:lnTo>
                    <a:pt x="647" y="660"/>
                  </a:lnTo>
                </a:path>
              </a:pathLst>
            </a:custGeom>
            <a:ln w="3175">
              <a:solidFill>
                <a:srgbClr val="565658"/>
              </a:solidFill>
            </a:ln>
          </p:spPr>
          <p:txBody>
            <a:bodyPr wrap="square" lIns="0" tIns="0" rIns="0" bIns="0" rtlCol="0"/>
            <a:lstStyle/>
            <a:p/>
          </p:txBody>
        </p:sp>
        <p:sp>
          <p:nvSpPr>
            <p:cNvPr id="3665" name="object 3665" descr=""/>
            <p:cNvSpPr/>
            <p:nvPr/>
          </p:nvSpPr>
          <p:spPr>
            <a:xfrm>
              <a:off x="5698787" y="2573783"/>
              <a:ext cx="1270" cy="1270"/>
            </a:xfrm>
            <a:custGeom>
              <a:avLst/>
              <a:gdLst/>
              <a:ahLst/>
              <a:cxnLst/>
              <a:rect l="l" t="t" r="r" b="b"/>
              <a:pathLst>
                <a:path w="1270" h="1269">
                  <a:moveTo>
                    <a:pt x="0" y="0"/>
                  </a:moveTo>
                  <a:lnTo>
                    <a:pt x="0" y="368"/>
                  </a:lnTo>
                  <a:lnTo>
                    <a:pt x="279" y="660"/>
                  </a:lnTo>
                  <a:lnTo>
                    <a:pt x="647" y="660"/>
                  </a:lnTo>
                </a:path>
              </a:pathLst>
            </a:custGeom>
            <a:ln w="3175">
              <a:solidFill>
                <a:srgbClr val="565658"/>
              </a:solidFill>
            </a:ln>
          </p:spPr>
          <p:txBody>
            <a:bodyPr wrap="square" lIns="0" tIns="0" rIns="0" bIns="0" rtlCol="0"/>
            <a:lstStyle/>
            <a:p/>
          </p:txBody>
        </p:sp>
        <p:sp>
          <p:nvSpPr>
            <p:cNvPr id="3666" name="object 3666" descr=""/>
            <p:cNvSpPr/>
            <p:nvPr/>
          </p:nvSpPr>
          <p:spPr>
            <a:xfrm>
              <a:off x="5727579" y="2462572"/>
              <a:ext cx="635" cy="635"/>
            </a:xfrm>
            <a:custGeom>
              <a:avLst/>
              <a:gdLst/>
              <a:ahLst/>
              <a:cxnLst/>
              <a:rect l="l" t="t" r="r" b="b"/>
              <a:pathLst>
                <a:path w="635" h="635">
                  <a:moveTo>
                    <a:pt x="520" y="0"/>
                  </a:moveTo>
                  <a:lnTo>
                    <a:pt x="241" y="0"/>
                  </a:lnTo>
                  <a:lnTo>
                    <a:pt x="0" y="228"/>
                  </a:lnTo>
                  <a:lnTo>
                    <a:pt x="0" y="508"/>
                  </a:lnTo>
                </a:path>
              </a:pathLst>
            </a:custGeom>
            <a:ln w="3175">
              <a:solidFill>
                <a:srgbClr val="565658"/>
              </a:solidFill>
            </a:ln>
          </p:spPr>
          <p:txBody>
            <a:bodyPr wrap="square" lIns="0" tIns="0" rIns="0" bIns="0" rtlCol="0"/>
            <a:lstStyle/>
            <a:p/>
          </p:txBody>
        </p:sp>
        <p:sp>
          <p:nvSpPr>
            <p:cNvPr id="3667" name="object 3667" descr=""/>
            <p:cNvSpPr/>
            <p:nvPr/>
          </p:nvSpPr>
          <p:spPr>
            <a:xfrm>
              <a:off x="5507841" y="2476283"/>
              <a:ext cx="1905" cy="1905"/>
            </a:xfrm>
            <a:custGeom>
              <a:avLst/>
              <a:gdLst/>
              <a:ahLst/>
              <a:cxnLst/>
              <a:rect l="l" t="t" r="r" b="b"/>
              <a:pathLst>
                <a:path w="1904" h="1905">
                  <a:moveTo>
                    <a:pt x="0" y="1308"/>
                  </a:moveTo>
                  <a:lnTo>
                    <a:pt x="711" y="1308"/>
                  </a:lnTo>
                  <a:lnTo>
                    <a:pt x="1308" y="736"/>
                  </a:lnTo>
                  <a:lnTo>
                    <a:pt x="1308" y="0"/>
                  </a:lnTo>
                </a:path>
              </a:pathLst>
            </a:custGeom>
            <a:ln w="3175">
              <a:solidFill>
                <a:srgbClr val="565658"/>
              </a:solidFill>
            </a:ln>
          </p:spPr>
          <p:txBody>
            <a:bodyPr wrap="square" lIns="0" tIns="0" rIns="0" bIns="0" rtlCol="0"/>
            <a:lstStyle/>
            <a:p/>
          </p:txBody>
        </p:sp>
        <p:sp>
          <p:nvSpPr>
            <p:cNvPr id="3668" name="object 3668" descr=""/>
            <p:cNvSpPr/>
            <p:nvPr/>
          </p:nvSpPr>
          <p:spPr>
            <a:xfrm>
              <a:off x="5507847" y="2512560"/>
              <a:ext cx="1905" cy="1905"/>
            </a:xfrm>
            <a:custGeom>
              <a:avLst/>
              <a:gdLst/>
              <a:ahLst/>
              <a:cxnLst/>
              <a:rect l="l" t="t" r="r" b="b"/>
              <a:pathLst>
                <a:path w="1904" h="1905">
                  <a:moveTo>
                    <a:pt x="1295" y="1308"/>
                  </a:moveTo>
                  <a:lnTo>
                    <a:pt x="1295" y="596"/>
                  </a:lnTo>
                  <a:lnTo>
                    <a:pt x="723" y="0"/>
                  </a:lnTo>
                  <a:lnTo>
                    <a:pt x="0" y="0"/>
                  </a:lnTo>
                </a:path>
              </a:pathLst>
            </a:custGeom>
            <a:ln w="3175">
              <a:solidFill>
                <a:srgbClr val="565658"/>
              </a:solidFill>
            </a:ln>
          </p:spPr>
          <p:txBody>
            <a:bodyPr wrap="square" lIns="0" tIns="0" rIns="0" bIns="0" rtlCol="0"/>
            <a:lstStyle/>
            <a:p/>
          </p:txBody>
        </p:sp>
        <p:sp>
          <p:nvSpPr>
            <p:cNvPr id="3669" name="object 3669" descr=""/>
            <p:cNvSpPr/>
            <p:nvPr/>
          </p:nvSpPr>
          <p:spPr>
            <a:xfrm>
              <a:off x="6248981" y="2532726"/>
              <a:ext cx="635" cy="635"/>
            </a:xfrm>
            <a:custGeom>
              <a:avLst/>
              <a:gdLst/>
              <a:ahLst/>
              <a:cxnLst/>
              <a:rect l="l" t="t" r="r" b="b"/>
              <a:pathLst>
                <a:path w="635" h="635">
                  <a:moveTo>
                    <a:pt x="203" y="203"/>
                  </a:moveTo>
                  <a:lnTo>
                    <a:pt x="114" y="0"/>
                  </a:lnTo>
                </a:path>
              </a:pathLst>
            </a:custGeom>
            <a:ln w="3175">
              <a:solidFill>
                <a:srgbClr val="565658"/>
              </a:solidFill>
            </a:ln>
          </p:spPr>
          <p:txBody>
            <a:bodyPr wrap="square" lIns="0" tIns="0" rIns="0" bIns="0" rtlCol="0"/>
            <a:lstStyle/>
            <a:p/>
          </p:txBody>
        </p:sp>
        <p:sp>
          <p:nvSpPr>
            <p:cNvPr id="3670" name="object 3670" descr=""/>
            <p:cNvSpPr/>
            <p:nvPr/>
          </p:nvSpPr>
          <p:spPr>
            <a:xfrm>
              <a:off x="6248993" y="2536101"/>
              <a:ext cx="635" cy="635"/>
            </a:xfrm>
            <a:custGeom>
              <a:avLst/>
              <a:gdLst/>
              <a:ahLst/>
              <a:cxnLst/>
              <a:rect l="l" t="t" r="r" b="b"/>
              <a:pathLst>
                <a:path w="635" h="635">
                  <a:moveTo>
                    <a:pt x="0" y="190"/>
                  </a:moveTo>
                  <a:lnTo>
                    <a:pt x="203" y="101"/>
                  </a:lnTo>
                </a:path>
              </a:pathLst>
            </a:custGeom>
            <a:ln w="3175">
              <a:solidFill>
                <a:srgbClr val="565658"/>
              </a:solidFill>
            </a:ln>
          </p:spPr>
          <p:txBody>
            <a:bodyPr wrap="square" lIns="0" tIns="0" rIns="0" bIns="0" rtlCol="0"/>
            <a:lstStyle/>
            <a:p/>
          </p:txBody>
        </p:sp>
        <p:sp>
          <p:nvSpPr>
            <p:cNvPr id="3671" name="object 3671" descr=""/>
            <p:cNvSpPr/>
            <p:nvPr/>
          </p:nvSpPr>
          <p:spPr>
            <a:xfrm>
              <a:off x="5502662" y="2575048"/>
              <a:ext cx="635" cy="635"/>
            </a:xfrm>
            <a:custGeom>
              <a:avLst/>
              <a:gdLst/>
              <a:ahLst/>
              <a:cxnLst/>
              <a:rect l="l" t="t" r="r" b="b"/>
              <a:pathLst>
                <a:path w="635" h="635">
                  <a:moveTo>
                    <a:pt x="0" y="0"/>
                  </a:moveTo>
                  <a:lnTo>
                    <a:pt x="88" y="203"/>
                  </a:lnTo>
                </a:path>
              </a:pathLst>
            </a:custGeom>
            <a:ln w="3175">
              <a:solidFill>
                <a:srgbClr val="565658"/>
              </a:solidFill>
            </a:ln>
          </p:spPr>
          <p:txBody>
            <a:bodyPr wrap="square" lIns="0" tIns="0" rIns="0" bIns="0" rtlCol="0"/>
            <a:lstStyle/>
            <a:p/>
          </p:txBody>
        </p:sp>
        <p:sp>
          <p:nvSpPr>
            <p:cNvPr id="3672" name="object 3672" descr=""/>
            <p:cNvSpPr/>
            <p:nvPr/>
          </p:nvSpPr>
          <p:spPr>
            <a:xfrm>
              <a:off x="5502652" y="2571688"/>
              <a:ext cx="635" cy="635"/>
            </a:xfrm>
            <a:custGeom>
              <a:avLst/>
              <a:gdLst/>
              <a:ahLst/>
              <a:cxnLst/>
              <a:rect l="l" t="t" r="r" b="b"/>
              <a:pathLst>
                <a:path w="635" h="635">
                  <a:moveTo>
                    <a:pt x="203" y="0"/>
                  </a:moveTo>
                  <a:lnTo>
                    <a:pt x="0" y="88"/>
                  </a:lnTo>
                </a:path>
              </a:pathLst>
            </a:custGeom>
            <a:ln w="3175">
              <a:solidFill>
                <a:srgbClr val="565658"/>
              </a:solidFill>
            </a:ln>
          </p:spPr>
          <p:txBody>
            <a:bodyPr wrap="square" lIns="0" tIns="0" rIns="0" bIns="0" rtlCol="0"/>
            <a:lstStyle/>
            <a:p/>
          </p:txBody>
        </p:sp>
        <p:sp>
          <p:nvSpPr>
            <p:cNvPr id="3673" name="object 3673" descr=""/>
            <p:cNvSpPr/>
            <p:nvPr/>
          </p:nvSpPr>
          <p:spPr>
            <a:xfrm>
              <a:off x="6248981" y="2544918"/>
              <a:ext cx="635" cy="635"/>
            </a:xfrm>
            <a:custGeom>
              <a:avLst/>
              <a:gdLst/>
              <a:ahLst/>
              <a:cxnLst/>
              <a:rect l="l" t="t" r="r" b="b"/>
              <a:pathLst>
                <a:path w="635" h="635">
                  <a:moveTo>
                    <a:pt x="203" y="203"/>
                  </a:moveTo>
                  <a:lnTo>
                    <a:pt x="114" y="0"/>
                  </a:lnTo>
                </a:path>
              </a:pathLst>
            </a:custGeom>
            <a:ln w="3175">
              <a:solidFill>
                <a:srgbClr val="565658"/>
              </a:solidFill>
            </a:ln>
          </p:spPr>
          <p:txBody>
            <a:bodyPr wrap="square" lIns="0" tIns="0" rIns="0" bIns="0" rtlCol="0"/>
            <a:lstStyle/>
            <a:p/>
          </p:txBody>
        </p:sp>
        <p:sp>
          <p:nvSpPr>
            <p:cNvPr id="3674" name="object 3674" descr=""/>
            <p:cNvSpPr/>
            <p:nvPr/>
          </p:nvSpPr>
          <p:spPr>
            <a:xfrm>
              <a:off x="6248993" y="2548292"/>
              <a:ext cx="635" cy="635"/>
            </a:xfrm>
            <a:custGeom>
              <a:avLst/>
              <a:gdLst/>
              <a:ahLst/>
              <a:cxnLst/>
              <a:rect l="l" t="t" r="r" b="b"/>
              <a:pathLst>
                <a:path w="635" h="635">
                  <a:moveTo>
                    <a:pt x="0" y="203"/>
                  </a:moveTo>
                  <a:lnTo>
                    <a:pt x="203" y="114"/>
                  </a:lnTo>
                </a:path>
              </a:pathLst>
            </a:custGeom>
            <a:ln w="3175">
              <a:solidFill>
                <a:srgbClr val="565658"/>
              </a:solidFill>
            </a:ln>
          </p:spPr>
          <p:txBody>
            <a:bodyPr wrap="square" lIns="0" tIns="0" rIns="0" bIns="0" rtlCol="0"/>
            <a:lstStyle/>
            <a:p/>
          </p:txBody>
        </p:sp>
        <p:sp>
          <p:nvSpPr>
            <p:cNvPr id="3675" name="object 3675" descr=""/>
            <p:cNvSpPr/>
            <p:nvPr/>
          </p:nvSpPr>
          <p:spPr>
            <a:xfrm>
              <a:off x="5506544" y="2529483"/>
              <a:ext cx="635" cy="635"/>
            </a:xfrm>
            <a:custGeom>
              <a:avLst/>
              <a:gdLst/>
              <a:ahLst/>
              <a:cxnLst/>
              <a:rect l="l" t="t" r="r" b="b"/>
              <a:pathLst>
                <a:path w="635" h="635">
                  <a:moveTo>
                    <a:pt x="0" y="0"/>
                  </a:moveTo>
                  <a:lnTo>
                    <a:pt x="0" y="152"/>
                  </a:lnTo>
                  <a:lnTo>
                    <a:pt x="139" y="266"/>
                  </a:lnTo>
                  <a:lnTo>
                    <a:pt x="266" y="266"/>
                  </a:lnTo>
                </a:path>
              </a:pathLst>
            </a:custGeom>
            <a:ln w="3175">
              <a:solidFill>
                <a:srgbClr val="565658"/>
              </a:solidFill>
            </a:ln>
          </p:spPr>
          <p:txBody>
            <a:bodyPr wrap="square" lIns="0" tIns="0" rIns="0" bIns="0" rtlCol="0"/>
            <a:lstStyle/>
            <a:p/>
          </p:txBody>
        </p:sp>
        <p:sp>
          <p:nvSpPr>
            <p:cNvPr id="3676" name="object 3676" descr=""/>
            <p:cNvSpPr/>
            <p:nvPr/>
          </p:nvSpPr>
          <p:spPr>
            <a:xfrm>
              <a:off x="5506551" y="2525203"/>
              <a:ext cx="635" cy="635"/>
            </a:xfrm>
            <a:custGeom>
              <a:avLst/>
              <a:gdLst/>
              <a:ahLst/>
              <a:cxnLst/>
              <a:rect l="l" t="t" r="r" b="b"/>
              <a:pathLst>
                <a:path w="635" h="635">
                  <a:moveTo>
                    <a:pt x="266" y="0"/>
                  </a:moveTo>
                  <a:lnTo>
                    <a:pt x="114" y="0"/>
                  </a:lnTo>
                  <a:lnTo>
                    <a:pt x="0" y="266"/>
                  </a:lnTo>
                </a:path>
              </a:pathLst>
            </a:custGeom>
            <a:ln w="3175">
              <a:solidFill>
                <a:srgbClr val="565658"/>
              </a:solidFill>
            </a:ln>
          </p:spPr>
          <p:txBody>
            <a:bodyPr wrap="square" lIns="0" tIns="0" rIns="0" bIns="0" rtlCol="0"/>
            <a:lstStyle/>
            <a:p/>
          </p:txBody>
        </p:sp>
        <p:sp>
          <p:nvSpPr>
            <p:cNvPr id="3677" name="object 3677" descr=""/>
            <p:cNvSpPr/>
            <p:nvPr/>
          </p:nvSpPr>
          <p:spPr>
            <a:xfrm>
              <a:off x="5506544" y="2589398"/>
              <a:ext cx="635" cy="635"/>
            </a:xfrm>
            <a:custGeom>
              <a:avLst/>
              <a:gdLst/>
              <a:ahLst/>
              <a:cxnLst/>
              <a:rect l="l" t="t" r="r" b="b"/>
              <a:pathLst>
                <a:path w="635" h="635">
                  <a:moveTo>
                    <a:pt x="0" y="0"/>
                  </a:moveTo>
                  <a:lnTo>
                    <a:pt x="0" y="152"/>
                  </a:lnTo>
                  <a:lnTo>
                    <a:pt x="139" y="266"/>
                  </a:lnTo>
                  <a:lnTo>
                    <a:pt x="266" y="266"/>
                  </a:lnTo>
                </a:path>
              </a:pathLst>
            </a:custGeom>
            <a:ln w="3175">
              <a:solidFill>
                <a:srgbClr val="565658"/>
              </a:solidFill>
            </a:ln>
          </p:spPr>
          <p:txBody>
            <a:bodyPr wrap="square" lIns="0" tIns="0" rIns="0" bIns="0" rtlCol="0"/>
            <a:lstStyle/>
            <a:p/>
          </p:txBody>
        </p:sp>
        <p:sp>
          <p:nvSpPr>
            <p:cNvPr id="3678" name="object 3678" descr=""/>
            <p:cNvSpPr/>
            <p:nvPr/>
          </p:nvSpPr>
          <p:spPr>
            <a:xfrm>
              <a:off x="5506551" y="2585119"/>
              <a:ext cx="635" cy="635"/>
            </a:xfrm>
            <a:custGeom>
              <a:avLst/>
              <a:gdLst/>
              <a:ahLst/>
              <a:cxnLst/>
              <a:rect l="l" t="t" r="r" b="b"/>
              <a:pathLst>
                <a:path w="635" h="635">
                  <a:moveTo>
                    <a:pt x="266" y="0"/>
                  </a:moveTo>
                  <a:lnTo>
                    <a:pt x="114" y="0"/>
                  </a:lnTo>
                  <a:lnTo>
                    <a:pt x="0" y="266"/>
                  </a:lnTo>
                </a:path>
              </a:pathLst>
            </a:custGeom>
            <a:ln w="3175">
              <a:solidFill>
                <a:srgbClr val="565658"/>
              </a:solidFill>
            </a:ln>
          </p:spPr>
          <p:txBody>
            <a:bodyPr wrap="square" lIns="0" tIns="0" rIns="0" bIns="0" rtlCol="0"/>
            <a:lstStyle/>
            <a:p/>
          </p:txBody>
        </p:sp>
        <p:sp>
          <p:nvSpPr>
            <p:cNvPr id="3679" name="object 3679" descr=""/>
            <p:cNvSpPr/>
            <p:nvPr/>
          </p:nvSpPr>
          <p:spPr>
            <a:xfrm>
              <a:off x="5853550" y="2602611"/>
              <a:ext cx="2540" cy="2540"/>
            </a:xfrm>
            <a:custGeom>
              <a:avLst/>
              <a:gdLst/>
              <a:ahLst/>
              <a:cxnLst/>
              <a:rect l="l" t="t" r="r" b="b"/>
              <a:pathLst>
                <a:path w="2539" h="2539">
                  <a:moveTo>
                    <a:pt x="0" y="1955"/>
                  </a:moveTo>
                  <a:lnTo>
                    <a:pt x="1079" y="1955"/>
                  </a:lnTo>
                  <a:lnTo>
                    <a:pt x="1943" y="1079"/>
                  </a:lnTo>
                  <a:lnTo>
                    <a:pt x="1943" y="0"/>
                  </a:lnTo>
                </a:path>
              </a:pathLst>
            </a:custGeom>
            <a:ln w="3175">
              <a:solidFill>
                <a:srgbClr val="565658"/>
              </a:solidFill>
            </a:ln>
          </p:spPr>
          <p:txBody>
            <a:bodyPr wrap="square" lIns="0" tIns="0" rIns="0" bIns="0" rtlCol="0"/>
            <a:lstStyle/>
            <a:p/>
          </p:txBody>
        </p:sp>
        <p:sp>
          <p:nvSpPr>
            <p:cNvPr id="3680" name="object 3680" descr=""/>
            <p:cNvSpPr/>
            <p:nvPr/>
          </p:nvSpPr>
          <p:spPr>
            <a:xfrm>
              <a:off x="5822153" y="2602618"/>
              <a:ext cx="2540" cy="2540"/>
            </a:xfrm>
            <a:custGeom>
              <a:avLst/>
              <a:gdLst/>
              <a:ahLst/>
              <a:cxnLst/>
              <a:rect l="l" t="t" r="r" b="b"/>
              <a:pathLst>
                <a:path w="2539" h="2539">
                  <a:moveTo>
                    <a:pt x="0" y="0"/>
                  </a:moveTo>
                  <a:lnTo>
                    <a:pt x="0" y="1066"/>
                  </a:lnTo>
                  <a:lnTo>
                    <a:pt x="863" y="1943"/>
                  </a:lnTo>
                  <a:lnTo>
                    <a:pt x="1943" y="1943"/>
                  </a:lnTo>
                </a:path>
              </a:pathLst>
            </a:custGeom>
            <a:ln w="3175">
              <a:solidFill>
                <a:srgbClr val="565658"/>
              </a:solidFill>
            </a:ln>
          </p:spPr>
          <p:txBody>
            <a:bodyPr wrap="square" lIns="0" tIns="0" rIns="0" bIns="0" rtlCol="0"/>
            <a:lstStyle/>
            <a:p/>
          </p:txBody>
        </p:sp>
        <p:sp>
          <p:nvSpPr>
            <p:cNvPr id="3681" name="object 3681" descr=""/>
            <p:cNvSpPr/>
            <p:nvPr/>
          </p:nvSpPr>
          <p:spPr>
            <a:xfrm>
              <a:off x="5896192" y="2471761"/>
              <a:ext cx="635" cy="635"/>
            </a:xfrm>
            <a:custGeom>
              <a:avLst/>
              <a:gdLst/>
              <a:ahLst/>
              <a:cxnLst/>
              <a:rect l="l" t="t" r="r" b="b"/>
              <a:pathLst>
                <a:path w="635" h="635">
                  <a:moveTo>
                    <a:pt x="380" y="0"/>
                  </a:moveTo>
                  <a:lnTo>
                    <a:pt x="152" y="0"/>
                  </a:lnTo>
                  <a:lnTo>
                    <a:pt x="0" y="190"/>
                  </a:lnTo>
                  <a:lnTo>
                    <a:pt x="0" y="393"/>
                  </a:lnTo>
                </a:path>
              </a:pathLst>
            </a:custGeom>
            <a:ln w="3175">
              <a:solidFill>
                <a:srgbClr val="565658"/>
              </a:solidFill>
            </a:ln>
          </p:spPr>
          <p:txBody>
            <a:bodyPr wrap="square" lIns="0" tIns="0" rIns="0" bIns="0" rtlCol="0"/>
            <a:lstStyle/>
            <a:p/>
          </p:txBody>
        </p:sp>
        <p:sp>
          <p:nvSpPr>
            <p:cNvPr id="3682" name="object 3682" descr=""/>
            <p:cNvSpPr/>
            <p:nvPr/>
          </p:nvSpPr>
          <p:spPr>
            <a:xfrm>
              <a:off x="5902276" y="2471765"/>
              <a:ext cx="635" cy="635"/>
            </a:xfrm>
            <a:custGeom>
              <a:avLst/>
              <a:gdLst/>
              <a:ahLst/>
              <a:cxnLst/>
              <a:rect l="l" t="t" r="r" b="b"/>
              <a:pathLst>
                <a:path w="635" h="635">
                  <a:moveTo>
                    <a:pt x="380" y="393"/>
                  </a:moveTo>
                  <a:lnTo>
                    <a:pt x="380" y="165"/>
                  </a:lnTo>
                  <a:lnTo>
                    <a:pt x="203" y="0"/>
                  </a:lnTo>
                  <a:lnTo>
                    <a:pt x="0" y="0"/>
                  </a:lnTo>
                </a:path>
              </a:pathLst>
            </a:custGeom>
            <a:ln w="3175">
              <a:solidFill>
                <a:srgbClr val="565658"/>
              </a:solidFill>
            </a:ln>
          </p:spPr>
          <p:txBody>
            <a:bodyPr wrap="square" lIns="0" tIns="0" rIns="0" bIns="0" rtlCol="0"/>
            <a:lstStyle/>
            <a:p/>
          </p:txBody>
        </p:sp>
        <p:sp>
          <p:nvSpPr>
            <p:cNvPr id="3683" name="object 3683" descr=""/>
            <p:cNvSpPr/>
            <p:nvPr/>
          </p:nvSpPr>
          <p:spPr>
            <a:xfrm>
              <a:off x="5909141" y="2471761"/>
              <a:ext cx="635" cy="635"/>
            </a:xfrm>
            <a:custGeom>
              <a:avLst/>
              <a:gdLst/>
              <a:ahLst/>
              <a:cxnLst/>
              <a:rect l="l" t="t" r="r" b="b"/>
              <a:pathLst>
                <a:path w="635" h="635">
                  <a:moveTo>
                    <a:pt x="380" y="0"/>
                  </a:moveTo>
                  <a:lnTo>
                    <a:pt x="177" y="0"/>
                  </a:lnTo>
                  <a:lnTo>
                    <a:pt x="0" y="190"/>
                  </a:lnTo>
                  <a:lnTo>
                    <a:pt x="0" y="393"/>
                  </a:lnTo>
                </a:path>
              </a:pathLst>
            </a:custGeom>
            <a:ln w="3175">
              <a:solidFill>
                <a:srgbClr val="565658"/>
              </a:solidFill>
            </a:ln>
          </p:spPr>
          <p:txBody>
            <a:bodyPr wrap="square" lIns="0" tIns="0" rIns="0" bIns="0" rtlCol="0"/>
            <a:lstStyle/>
            <a:p/>
          </p:txBody>
        </p:sp>
        <p:sp>
          <p:nvSpPr>
            <p:cNvPr id="3684" name="object 3684" descr=""/>
            <p:cNvSpPr/>
            <p:nvPr/>
          </p:nvSpPr>
          <p:spPr>
            <a:xfrm>
              <a:off x="5915224" y="2471765"/>
              <a:ext cx="635" cy="635"/>
            </a:xfrm>
            <a:custGeom>
              <a:avLst/>
              <a:gdLst/>
              <a:ahLst/>
              <a:cxnLst/>
              <a:rect l="l" t="t" r="r" b="b"/>
              <a:pathLst>
                <a:path w="635" h="635">
                  <a:moveTo>
                    <a:pt x="393" y="393"/>
                  </a:moveTo>
                  <a:lnTo>
                    <a:pt x="393" y="165"/>
                  </a:lnTo>
                  <a:lnTo>
                    <a:pt x="203" y="0"/>
                  </a:lnTo>
                  <a:lnTo>
                    <a:pt x="0" y="0"/>
                  </a:lnTo>
                </a:path>
              </a:pathLst>
            </a:custGeom>
            <a:ln w="3175">
              <a:solidFill>
                <a:srgbClr val="565658"/>
              </a:solidFill>
            </a:ln>
          </p:spPr>
          <p:txBody>
            <a:bodyPr wrap="square" lIns="0" tIns="0" rIns="0" bIns="0" rtlCol="0"/>
            <a:lstStyle/>
            <a:p/>
          </p:txBody>
        </p:sp>
        <p:sp>
          <p:nvSpPr>
            <p:cNvPr id="3685" name="object 3685" descr=""/>
            <p:cNvSpPr/>
            <p:nvPr/>
          </p:nvSpPr>
          <p:spPr>
            <a:xfrm>
              <a:off x="5902272" y="2582804"/>
              <a:ext cx="635" cy="635"/>
            </a:xfrm>
            <a:custGeom>
              <a:avLst/>
              <a:gdLst/>
              <a:ahLst/>
              <a:cxnLst/>
              <a:rect l="l" t="t" r="r" b="b"/>
              <a:pathLst>
                <a:path w="635" h="635">
                  <a:moveTo>
                    <a:pt x="0" y="368"/>
                  </a:moveTo>
                  <a:lnTo>
                    <a:pt x="228" y="368"/>
                  </a:lnTo>
                  <a:lnTo>
                    <a:pt x="381" y="203"/>
                  </a:lnTo>
                  <a:lnTo>
                    <a:pt x="381" y="0"/>
                  </a:lnTo>
                </a:path>
              </a:pathLst>
            </a:custGeom>
            <a:ln w="3175">
              <a:solidFill>
                <a:srgbClr val="565658"/>
              </a:solidFill>
            </a:ln>
          </p:spPr>
          <p:txBody>
            <a:bodyPr wrap="square" lIns="0" tIns="0" rIns="0" bIns="0" rtlCol="0"/>
            <a:lstStyle/>
            <a:p/>
          </p:txBody>
        </p:sp>
        <p:sp>
          <p:nvSpPr>
            <p:cNvPr id="3686" name="object 3686" descr=""/>
            <p:cNvSpPr/>
            <p:nvPr/>
          </p:nvSpPr>
          <p:spPr>
            <a:xfrm>
              <a:off x="5896189" y="2582787"/>
              <a:ext cx="635" cy="635"/>
            </a:xfrm>
            <a:custGeom>
              <a:avLst/>
              <a:gdLst/>
              <a:ahLst/>
              <a:cxnLst/>
              <a:rect l="l" t="t" r="r" b="b"/>
              <a:pathLst>
                <a:path w="635" h="635">
                  <a:moveTo>
                    <a:pt x="0" y="0"/>
                  </a:moveTo>
                  <a:lnTo>
                    <a:pt x="0" y="228"/>
                  </a:lnTo>
                  <a:lnTo>
                    <a:pt x="165" y="381"/>
                  </a:lnTo>
                  <a:lnTo>
                    <a:pt x="381" y="381"/>
                  </a:lnTo>
                </a:path>
              </a:pathLst>
            </a:custGeom>
            <a:ln w="3175">
              <a:solidFill>
                <a:srgbClr val="565658"/>
              </a:solidFill>
            </a:ln>
          </p:spPr>
          <p:txBody>
            <a:bodyPr wrap="square" lIns="0" tIns="0" rIns="0" bIns="0" rtlCol="0"/>
            <a:lstStyle/>
            <a:p/>
          </p:txBody>
        </p:sp>
        <p:sp>
          <p:nvSpPr>
            <p:cNvPr id="3687" name="object 3687" descr=""/>
            <p:cNvSpPr/>
            <p:nvPr/>
          </p:nvSpPr>
          <p:spPr>
            <a:xfrm>
              <a:off x="5915227" y="2582804"/>
              <a:ext cx="635" cy="635"/>
            </a:xfrm>
            <a:custGeom>
              <a:avLst/>
              <a:gdLst/>
              <a:ahLst/>
              <a:cxnLst/>
              <a:rect l="l" t="t" r="r" b="b"/>
              <a:pathLst>
                <a:path w="635" h="635">
                  <a:moveTo>
                    <a:pt x="0" y="368"/>
                  </a:moveTo>
                  <a:lnTo>
                    <a:pt x="215" y="368"/>
                  </a:lnTo>
                  <a:lnTo>
                    <a:pt x="381" y="203"/>
                  </a:lnTo>
                  <a:lnTo>
                    <a:pt x="381" y="0"/>
                  </a:lnTo>
                </a:path>
              </a:pathLst>
            </a:custGeom>
            <a:ln w="3175">
              <a:solidFill>
                <a:srgbClr val="565658"/>
              </a:solidFill>
            </a:ln>
          </p:spPr>
          <p:txBody>
            <a:bodyPr wrap="square" lIns="0" tIns="0" rIns="0" bIns="0" rtlCol="0"/>
            <a:lstStyle/>
            <a:p/>
          </p:txBody>
        </p:sp>
        <p:sp>
          <p:nvSpPr>
            <p:cNvPr id="3688" name="object 3688" descr=""/>
            <p:cNvSpPr/>
            <p:nvPr/>
          </p:nvSpPr>
          <p:spPr>
            <a:xfrm>
              <a:off x="5909137" y="2582787"/>
              <a:ext cx="635" cy="635"/>
            </a:xfrm>
            <a:custGeom>
              <a:avLst/>
              <a:gdLst/>
              <a:ahLst/>
              <a:cxnLst/>
              <a:rect l="l" t="t" r="r" b="b"/>
              <a:pathLst>
                <a:path w="635" h="635">
                  <a:moveTo>
                    <a:pt x="0" y="0"/>
                  </a:moveTo>
                  <a:lnTo>
                    <a:pt x="0" y="228"/>
                  </a:lnTo>
                  <a:lnTo>
                    <a:pt x="190" y="381"/>
                  </a:lnTo>
                  <a:lnTo>
                    <a:pt x="381" y="381"/>
                  </a:lnTo>
                </a:path>
              </a:pathLst>
            </a:custGeom>
            <a:ln w="3175">
              <a:solidFill>
                <a:srgbClr val="565658"/>
              </a:solidFill>
            </a:ln>
          </p:spPr>
          <p:txBody>
            <a:bodyPr wrap="square" lIns="0" tIns="0" rIns="0" bIns="0" rtlCol="0"/>
            <a:lstStyle/>
            <a:p/>
          </p:txBody>
        </p:sp>
        <p:sp>
          <p:nvSpPr>
            <p:cNvPr id="3689" name="object 3689" descr=""/>
            <p:cNvSpPr/>
            <p:nvPr/>
          </p:nvSpPr>
          <p:spPr>
            <a:xfrm>
              <a:off x="5827062" y="2460748"/>
              <a:ext cx="635" cy="635"/>
            </a:xfrm>
            <a:custGeom>
              <a:avLst/>
              <a:gdLst/>
              <a:ahLst/>
              <a:cxnLst/>
              <a:rect l="l" t="t" r="r" b="b"/>
              <a:pathLst>
                <a:path w="635" h="635">
                  <a:moveTo>
                    <a:pt x="393" y="0"/>
                  </a:moveTo>
                  <a:lnTo>
                    <a:pt x="177" y="0"/>
                  </a:lnTo>
                  <a:lnTo>
                    <a:pt x="0" y="190"/>
                  </a:lnTo>
                  <a:lnTo>
                    <a:pt x="0" y="393"/>
                  </a:lnTo>
                </a:path>
              </a:pathLst>
            </a:custGeom>
            <a:ln w="3175">
              <a:solidFill>
                <a:srgbClr val="565658"/>
              </a:solidFill>
            </a:ln>
          </p:spPr>
          <p:txBody>
            <a:bodyPr wrap="square" lIns="0" tIns="0" rIns="0" bIns="0" rtlCol="0"/>
            <a:lstStyle/>
            <a:p/>
          </p:txBody>
        </p:sp>
        <p:sp>
          <p:nvSpPr>
            <p:cNvPr id="3690" name="object 3690" descr=""/>
            <p:cNvSpPr/>
            <p:nvPr/>
          </p:nvSpPr>
          <p:spPr>
            <a:xfrm>
              <a:off x="5833151" y="2460752"/>
              <a:ext cx="635" cy="635"/>
            </a:xfrm>
            <a:custGeom>
              <a:avLst/>
              <a:gdLst/>
              <a:ahLst/>
              <a:cxnLst/>
              <a:rect l="l" t="t" r="r" b="b"/>
              <a:pathLst>
                <a:path w="635" h="635">
                  <a:moveTo>
                    <a:pt x="393" y="393"/>
                  </a:moveTo>
                  <a:lnTo>
                    <a:pt x="393" y="177"/>
                  </a:lnTo>
                  <a:lnTo>
                    <a:pt x="215" y="0"/>
                  </a:lnTo>
                  <a:lnTo>
                    <a:pt x="0" y="0"/>
                  </a:lnTo>
                </a:path>
              </a:pathLst>
            </a:custGeom>
            <a:ln w="3175">
              <a:solidFill>
                <a:srgbClr val="565658"/>
              </a:solidFill>
            </a:ln>
          </p:spPr>
          <p:txBody>
            <a:bodyPr wrap="square" lIns="0" tIns="0" rIns="0" bIns="0" rtlCol="0"/>
            <a:lstStyle/>
            <a:p/>
          </p:txBody>
        </p:sp>
        <p:sp>
          <p:nvSpPr>
            <p:cNvPr id="3691" name="object 3691" descr=""/>
            <p:cNvSpPr/>
            <p:nvPr/>
          </p:nvSpPr>
          <p:spPr>
            <a:xfrm>
              <a:off x="5814127" y="2460748"/>
              <a:ext cx="635" cy="635"/>
            </a:xfrm>
            <a:custGeom>
              <a:avLst/>
              <a:gdLst/>
              <a:ahLst/>
              <a:cxnLst/>
              <a:rect l="l" t="t" r="r" b="b"/>
              <a:pathLst>
                <a:path w="635" h="635">
                  <a:moveTo>
                    <a:pt x="368" y="0"/>
                  </a:moveTo>
                  <a:lnTo>
                    <a:pt x="152" y="0"/>
                  </a:lnTo>
                  <a:lnTo>
                    <a:pt x="0" y="190"/>
                  </a:lnTo>
                  <a:lnTo>
                    <a:pt x="0" y="393"/>
                  </a:lnTo>
                </a:path>
              </a:pathLst>
            </a:custGeom>
            <a:ln w="3175">
              <a:solidFill>
                <a:srgbClr val="565658"/>
              </a:solidFill>
            </a:ln>
          </p:spPr>
          <p:txBody>
            <a:bodyPr wrap="square" lIns="0" tIns="0" rIns="0" bIns="0" rtlCol="0"/>
            <a:lstStyle/>
            <a:p/>
          </p:txBody>
        </p:sp>
        <p:sp>
          <p:nvSpPr>
            <p:cNvPr id="3692" name="object 3692" descr=""/>
            <p:cNvSpPr/>
            <p:nvPr/>
          </p:nvSpPr>
          <p:spPr>
            <a:xfrm>
              <a:off x="5820196" y="2460752"/>
              <a:ext cx="635" cy="635"/>
            </a:xfrm>
            <a:custGeom>
              <a:avLst/>
              <a:gdLst/>
              <a:ahLst/>
              <a:cxnLst/>
              <a:rect l="l" t="t" r="r" b="b"/>
              <a:pathLst>
                <a:path w="635" h="635">
                  <a:moveTo>
                    <a:pt x="393" y="393"/>
                  </a:moveTo>
                  <a:lnTo>
                    <a:pt x="393" y="177"/>
                  </a:lnTo>
                  <a:lnTo>
                    <a:pt x="203" y="0"/>
                  </a:lnTo>
                  <a:lnTo>
                    <a:pt x="0" y="0"/>
                  </a:lnTo>
                </a:path>
              </a:pathLst>
            </a:custGeom>
            <a:ln w="3175">
              <a:solidFill>
                <a:srgbClr val="565658"/>
              </a:solidFill>
            </a:ln>
          </p:spPr>
          <p:txBody>
            <a:bodyPr wrap="square" lIns="0" tIns="0" rIns="0" bIns="0" rtlCol="0"/>
            <a:lstStyle/>
            <a:p/>
          </p:txBody>
        </p:sp>
        <p:sp>
          <p:nvSpPr>
            <p:cNvPr id="3693" name="object 3693" descr=""/>
            <p:cNvSpPr/>
            <p:nvPr/>
          </p:nvSpPr>
          <p:spPr>
            <a:xfrm>
              <a:off x="5766634" y="2461406"/>
              <a:ext cx="635" cy="635"/>
            </a:xfrm>
            <a:custGeom>
              <a:avLst/>
              <a:gdLst/>
              <a:ahLst/>
              <a:cxnLst/>
              <a:rect l="l" t="t" r="r" b="b"/>
              <a:pathLst>
                <a:path w="635" h="635">
                  <a:moveTo>
                    <a:pt x="253" y="0"/>
                  </a:moveTo>
                  <a:lnTo>
                    <a:pt x="101" y="0"/>
                  </a:lnTo>
                  <a:lnTo>
                    <a:pt x="0" y="254"/>
                  </a:lnTo>
                </a:path>
              </a:pathLst>
            </a:custGeom>
            <a:ln w="3175">
              <a:solidFill>
                <a:srgbClr val="565658"/>
              </a:solidFill>
            </a:ln>
          </p:spPr>
          <p:txBody>
            <a:bodyPr wrap="square" lIns="0" tIns="0" rIns="0" bIns="0" rtlCol="0"/>
            <a:lstStyle/>
            <a:p/>
          </p:txBody>
        </p:sp>
        <p:sp>
          <p:nvSpPr>
            <p:cNvPr id="3694" name="object 3694" descr=""/>
            <p:cNvSpPr/>
            <p:nvPr/>
          </p:nvSpPr>
          <p:spPr>
            <a:xfrm>
              <a:off x="5770906" y="2461412"/>
              <a:ext cx="635" cy="635"/>
            </a:xfrm>
            <a:custGeom>
              <a:avLst/>
              <a:gdLst/>
              <a:ahLst/>
              <a:cxnLst/>
              <a:rect l="l" t="t" r="r" b="b"/>
              <a:pathLst>
                <a:path w="635" h="635">
                  <a:moveTo>
                    <a:pt x="253" y="241"/>
                  </a:moveTo>
                  <a:lnTo>
                    <a:pt x="253" y="101"/>
                  </a:lnTo>
                  <a:lnTo>
                    <a:pt x="0" y="0"/>
                  </a:lnTo>
                </a:path>
              </a:pathLst>
            </a:custGeom>
            <a:ln w="3175">
              <a:solidFill>
                <a:srgbClr val="565658"/>
              </a:solidFill>
            </a:ln>
          </p:spPr>
          <p:txBody>
            <a:bodyPr wrap="square" lIns="0" tIns="0" rIns="0" bIns="0" rtlCol="0"/>
            <a:lstStyle/>
            <a:p/>
          </p:txBody>
        </p:sp>
        <p:sp>
          <p:nvSpPr>
            <p:cNvPr id="3695" name="object 3695" descr=""/>
            <p:cNvSpPr/>
            <p:nvPr/>
          </p:nvSpPr>
          <p:spPr>
            <a:xfrm>
              <a:off x="5804213" y="2461406"/>
              <a:ext cx="635" cy="635"/>
            </a:xfrm>
            <a:custGeom>
              <a:avLst/>
              <a:gdLst/>
              <a:ahLst/>
              <a:cxnLst/>
              <a:rect l="l" t="t" r="r" b="b"/>
              <a:pathLst>
                <a:path w="635" h="635">
                  <a:moveTo>
                    <a:pt x="241" y="0"/>
                  </a:moveTo>
                  <a:lnTo>
                    <a:pt x="88" y="0"/>
                  </a:lnTo>
                  <a:lnTo>
                    <a:pt x="0" y="254"/>
                  </a:lnTo>
                </a:path>
              </a:pathLst>
            </a:custGeom>
            <a:ln w="3175">
              <a:solidFill>
                <a:srgbClr val="565658"/>
              </a:solidFill>
            </a:ln>
          </p:spPr>
          <p:txBody>
            <a:bodyPr wrap="square" lIns="0" tIns="0" rIns="0" bIns="0" rtlCol="0"/>
            <a:lstStyle/>
            <a:p/>
          </p:txBody>
        </p:sp>
        <p:sp>
          <p:nvSpPr>
            <p:cNvPr id="3696" name="object 3696" descr=""/>
            <p:cNvSpPr/>
            <p:nvPr/>
          </p:nvSpPr>
          <p:spPr>
            <a:xfrm>
              <a:off x="5808473" y="2461412"/>
              <a:ext cx="635" cy="635"/>
            </a:xfrm>
            <a:custGeom>
              <a:avLst/>
              <a:gdLst/>
              <a:ahLst/>
              <a:cxnLst/>
              <a:rect l="l" t="t" r="r" b="b"/>
              <a:pathLst>
                <a:path w="635" h="635">
                  <a:moveTo>
                    <a:pt x="266" y="241"/>
                  </a:moveTo>
                  <a:lnTo>
                    <a:pt x="266" y="101"/>
                  </a:lnTo>
                  <a:lnTo>
                    <a:pt x="127" y="0"/>
                  </a:lnTo>
                  <a:lnTo>
                    <a:pt x="0" y="0"/>
                  </a:lnTo>
                </a:path>
              </a:pathLst>
            </a:custGeom>
            <a:ln w="3175">
              <a:solidFill>
                <a:srgbClr val="565658"/>
              </a:solidFill>
            </a:ln>
          </p:spPr>
          <p:txBody>
            <a:bodyPr wrap="square" lIns="0" tIns="0" rIns="0" bIns="0" rtlCol="0"/>
            <a:lstStyle/>
            <a:p/>
          </p:txBody>
        </p:sp>
        <p:sp>
          <p:nvSpPr>
            <p:cNvPr id="3697" name="object 3697" descr=""/>
            <p:cNvSpPr/>
            <p:nvPr/>
          </p:nvSpPr>
          <p:spPr>
            <a:xfrm>
              <a:off x="5798713" y="2461406"/>
              <a:ext cx="635" cy="635"/>
            </a:xfrm>
            <a:custGeom>
              <a:avLst/>
              <a:gdLst/>
              <a:ahLst/>
              <a:cxnLst/>
              <a:rect l="l" t="t" r="r" b="b"/>
              <a:pathLst>
                <a:path w="635" h="635">
                  <a:moveTo>
                    <a:pt x="241" y="0"/>
                  </a:moveTo>
                  <a:lnTo>
                    <a:pt x="88" y="0"/>
                  </a:lnTo>
                  <a:lnTo>
                    <a:pt x="0" y="254"/>
                  </a:lnTo>
                </a:path>
              </a:pathLst>
            </a:custGeom>
            <a:ln w="3175">
              <a:solidFill>
                <a:srgbClr val="565658"/>
              </a:solidFill>
            </a:ln>
          </p:spPr>
          <p:txBody>
            <a:bodyPr wrap="square" lIns="0" tIns="0" rIns="0" bIns="0" rtlCol="0"/>
            <a:lstStyle/>
            <a:p/>
          </p:txBody>
        </p:sp>
        <p:sp>
          <p:nvSpPr>
            <p:cNvPr id="3698" name="object 3698" descr=""/>
            <p:cNvSpPr/>
            <p:nvPr/>
          </p:nvSpPr>
          <p:spPr>
            <a:xfrm>
              <a:off x="5802966" y="2461412"/>
              <a:ext cx="635" cy="635"/>
            </a:xfrm>
            <a:custGeom>
              <a:avLst/>
              <a:gdLst/>
              <a:ahLst/>
              <a:cxnLst/>
              <a:rect l="l" t="t" r="r" b="b"/>
              <a:pathLst>
                <a:path w="635" h="635">
                  <a:moveTo>
                    <a:pt x="266" y="241"/>
                  </a:moveTo>
                  <a:lnTo>
                    <a:pt x="266" y="101"/>
                  </a:lnTo>
                  <a:lnTo>
                    <a:pt x="0" y="0"/>
                  </a:lnTo>
                </a:path>
              </a:pathLst>
            </a:custGeom>
            <a:ln w="3175">
              <a:solidFill>
                <a:srgbClr val="565658"/>
              </a:solidFill>
            </a:ln>
          </p:spPr>
          <p:txBody>
            <a:bodyPr wrap="square" lIns="0" tIns="0" rIns="0" bIns="0" rtlCol="0"/>
            <a:lstStyle/>
            <a:p/>
          </p:txBody>
        </p:sp>
        <p:sp>
          <p:nvSpPr>
            <p:cNvPr id="3699" name="object 3699" descr=""/>
            <p:cNvSpPr/>
            <p:nvPr/>
          </p:nvSpPr>
          <p:spPr>
            <a:xfrm>
              <a:off x="5772128" y="2461406"/>
              <a:ext cx="635" cy="635"/>
            </a:xfrm>
            <a:custGeom>
              <a:avLst/>
              <a:gdLst/>
              <a:ahLst/>
              <a:cxnLst/>
              <a:rect l="l" t="t" r="r" b="b"/>
              <a:pathLst>
                <a:path w="635" h="635">
                  <a:moveTo>
                    <a:pt x="266" y="0"/>
                  </a:moveTo>
                  <a:lnTo>
                    <a:pt x="114" y="0"/>
                  </a:lnTo>
                  <a:lnTo>
                    <a:pt x="0" y="254"/>
                  </a:lnTo>
                </a:path>
              </a:pathLst>
            </a:custGeom>
            <a:ln w="3175">
              <a:solidFill>
                <a:srgbClr val="565658"/>
              </a:solidFill>
            </a:ln>
          </p:spPr>
          <p:txBody>
            <a:bodyPr wrap="square" lIns="0" tIns="0" rIns="0" bIns="0" rtlCol="0"/>
            <a:lstStyle/>
            <a:p/>
          </p:txBody>
        </p:sp>
        <p:sp>
          <p:nvSpPr>
            <p:cNvPr id="3700" name="object 3700" descr=""/>
            <p:cNvSpPr/>
            <p:nvPr/>
          </p:nvSpPr>
          <p:spPr>
            <a:xfrm>
              <a:off x="5776414" y="2461412"/>
              <a:ext cx="635" cy="635"/>
            </a:xfrm>
            <a:custGeom>
              <a:avLst/>
              <a:gdLst/>
              <a:ahLst/>
              <a:cxnLst/>
              <a:rect l="l" t="t" r="r" b="b"/>
              <a:pathLst>
                <a:path w="635" h="635">
                  <a:moveTo>
                    <a:pt x="241" y="241"/>
                  </a:moveTo>
                  <a:lnTo>
                    <a:pt x="241" y="101"/>
                  </a:lnTo>
                  <a:lnTo>
                    <a:pt x="0" y="0"/>
                  </a:lnTo>
                </a:path>
              </a:pathLst>
            </a:custGeom>
            <a:ln w="3175">
              <a:solidFill>
                <a:srgbClr val="565658"/>
              </a:solidFill>
            </a:ln>
          </p:spPr>
          <p:txBody>
            <a:bodyPr wrap="square" lIns="0" tIns="0" rIns="0" bIns="0" rtlCol="0"/>
            <a:lstStyle/>
            <a:p/>
          </p:txBody>
        </p:sp>
        <p:sp>
          <p:nvSpPr>
            <p:cNvPr id="3701" name="object 3701" descr=""/>
            <p:cNvSpPr/>
            <p:nvPr/>
          </p:nvSpPr>
          <p:spPr>
            <a:xfrm>
              <a:off x="5785405" y="2461406"/>
              <a:ext cx="635" cy="635"/>
            </a:xfrm>
            <a:custGeom>
              <a:avLst/>
              <a:gdLst/>
              <a:ahLst/>
              <a:cxnLst/>
              <a:rect l="l" t="t" r="r" b="b"/>
              <a:pathLst>
                <a:path w="635" h="635">
                  <a:moveTo>
                    <a:pt x="266" y="0"/>
                  </a:moveTo>
                  <a:lnTo>
                    <a:pt x="114" y="0"/>
                  </a:lnTo>
                  <a:lnTo>
                    <a:pt x="0" y="254"/>
                  </a:lnTo>
                </a:path>
              </a:pathLst>
            </a:custGeom>
            <a:ln w="3175">
              <a:solidFill>
                <a:srgbClr val="565658"/>
              </a:solidFill>
            </a:ln>
          </p:spPr>
          <p:txBody>
            <a:bodyPr wrap="square" lIns="0" tIns="0" rIns="0" bIns="0" rtlCol="0"/>
            <a:lstStyle/>
            <a:p/>
          </p:txBody>
        </p:sp>
        <p:sp>
          <p:nvSpPr>
            <p:cNvPr id="3702" name="object 3702" descr=""/>
            <p:cNvSpPr/>
            <p:nvPr/>
          </p:nvSpPr>
          <p:spPr>
            <a:xfrm>
              <a:off x="5789690" y="2461412"/>
              <a:ext cx="635" cy="635"/>
            </a:xfrm>
            <a:custGeom>
              <a:avLst/>
              <a:gdLst/>
              <a:ahLst/>
              <a:cxnLst/>
              <a:rect l="l" t="t" r="r" b="b"/>
              <a:pathLst>
                <a:path w="635" h="635">
                  <a:moveTo>
                    <a:pt x="266" y="241"/>
                  </a:moveTo>
                  <a:lnTo>
                    <a:pt x="266" y="101"/>
                  </a:lnTo>
                  <a:lnTo>
                    <a:pt x="127" y="0"/>
                  </a:lnTo>
                  <a:lnTo>
                    <a:pt x="0" y="0"/>
                  </a:lnTo>
                </a:path>
              </a:pathLst>
            </a:custGeom>
            <a:ln w="3175">
              <a:solidFill>
                <a:srgbClr val="565658"/>
              </a:solidFill>
            </a:ln>
          </p:spPr>
          <p:txBody>
            <a:bodyPr wrap="square" lIns="0" tIns="0" rIns="0" bIns="0" rtlCol="0"/>
            <a:lstStyle/>
            <a:p/>
          </p:txBody>
        </p:sp>
        <p:sp>
          <p:nvSpPr>
            <p:cNvPr id="3703" name="object 3703" descr=""/>
            <p:cNvSpPr/>
            <p:nvPr/>
          </p:nvSpPr>
          <p:spPr>
            <a:xfrm>
              <a:off x="5503960" y="2498166"/>
              <a:ext cx="635" cy="635"/>
            </a:xfrm>
            <a:custGeom>
              <a:avLst/>
              <a:gdLst/>
              <a:ahLst/>
              <a:cxnLst/>
              <a:rect l="l" t="t" r="r" b="b"/>
              <a:pathLst>
                <a:path w="635" h="635">
                  <a:moveTo>
                    <a:pt x="190" y="0"/>
                  </a:moveTo>
                  <a:lnTo>
                    <a:pt x="0" y="88"/>
                  </a:lnTo>
                </a:path>
              </a:pathLst>
            </a:custGeom>
            <a:ln w="3175">
              <a:solidFill>
                <a:srgbClr val="565658"/>
              </a:solidFill>
            </a:ln>
          </p:spPr>
          <p:txBody>
            <a:bodyPr wrap="square" lIns="0" tIns="0" rIns="0" bIns="0" rtlCol="0"/>
            <a:lstStyle/>
            <a:p/>
          </p:txBody>
        </p:sp>
        <p:sp>
          <p:nvSpPr>
            <p:cNvPr id="3704" name="object 3704" descr=""/>
            <p:cNvSpPr/>
            <p:nvPr/>
          </p:nvSpPr>
          <p:spPr>
            <a:xfrm>
              <a:off x="5502662" y="2541686"/>
              <a:ext cx="635" cy="635"/>
            </a:xfrm>
            <a:custGeom>
              <a:avLst/>
              <a:gdLst/>
              <a:ahLst/>
              <a:cxnLst/>
              <a:rect l="l" t="t" r="r" b="b"/>
              <a:pathLst>
                <a:path w="635" h="635">
                  <a:moveTo>
                    <a:pt x="0" y="0"/>
                  </a:moveTo>
                  <a:lnTo>
                    <a:pt x="88" y="203"/>
                  </a:lnTo>
                </a:path>
              </a:pathLst>
            </a:custGeom>
            <a:ln w="3175">
              <a:solidFill>
                <a:srgbClr val="565658"/>
              </a:solidFill>
            </a:ln>
          </p:spPr>
          <p:txBody>
            <a:bodyPr wrap="square" lIns="0" tIns="0" rIns="0" bIns="0" rtlCol="0"/>
            <a:lstStyle/>
            <a:p/>
          </p:txBody>
        </p:sp>
        <p:sp>
          <p:nvSpPr>
            <p:cNvPr id="3705" name="object 3705" descr=""/>
            <p:cNvSpPr/>
            <p:nvPr/>
          </p:nvSpPr>
          <p:spPr>
            <a:xfrm>
              <a:off x="5502652" y="2538325"/>
              <a:ext cx="635" cy="635"/>
            </a:xfrm>
            <a:custGeom>
              <a:avLst/>
              <a:gdLst/>
              <a:ahLst/>
              <a:cxnLst/>
              <a:rect l="l" t="t" r="r" b="b"/>
              <a:pathLst>
                <a:path w="635" h="635">
                  <a:moveTo>
                    <a:pt x="203" y="0"/>
                  </a:moveTo>
                  <a:lnTo>
                    <a:pt x="0" y="88"/>
                  </a:lnTo>
                </a:path>
              </a:pathLst>
            </a:custGeom>
            <a:ln w="3175">
              <a:solidFill>
                <a:srgbClr val="565658"/>
              </a:solidFill>
            </a:ln>
          </p:spPr>
          <p:txBody>
            <a:bodyPr wrap="square" lIns="0" tIns="0" rIns="0" bIns="0" rtlCol="0"/>
            <a:lstStyle/>
            <a:p/>
          </p:txBody>
        </p:sp>
        <p:sp>
          <p:nvSpPr>
            <p:cNvPr id="3706" name="object 3706" descr=""/>
            <p:cNvSpPr/>
            <p:nvPr/>
          </p:nvSpPr>
          <p:spPr>
            <a:xfrm>
              <a:off x="6248981" y="2499414"/>
              <a:ext cx="635" cy="635"/>
            </a:xfrm>
            <a:custGeom>
              <a:avLst/>
              <a:gdLst/>
              <a:ahLst/>
              <a:cxnLst/>
              <a:rect l="l" t="t" r="r" b="b"/>
              <a:pathLst>
                <a:path w="635" h="635">
                  <a:moveTo>
                    <a:pt x="203" y="190"/>
                  </a:moveTo>
                  <a:lnTo>
                    <a:pt x="114" y="0"/>
                  </a:lnTo>
                </a:path>
              </a:pathLst>
            </a:custGeom>
            <a:ln w="3175">
              <a:solidFill>
                <a:srgbClr val="565658"/>
              </a:solidFill>
            </a:ln>
          </p:spPr>
          <p:txBody>
            <a:bodyPr wrap="square" lIns="0" tIns="0" rIns="0" bIns="0" rtlCol="0"/>
            <a:lstStyle/>
            <a:p/>
          </p:txBody>
        </p:sp>
        <p:sp>
          <p:nvSpPr>
            <p:cNvPr id="3707" name="object 3707" descr=""/>
            <p:cNvSpPr/>
            <p:nvPr/>
          </p:nvSpPr>
          <p:spPr>
            <a:xfrm>
              <a:off x="6248993" y="2502788"/>
              <a:ext cx="635" cy="635"/>
            </a:xfrm>
            <a:custGeom>
              <a:avLst/>
              <a:gdLst/>
              <a:ahLst/>
              <a:cxnLst/>
              <a:rect l="l" t="t" r="r" b="b"/>
              <a:pathLst>
                <a:path w="635" h="635">
                  <a:moveTo>
                    <a:pt x="0" y="190"/>
                  </a:moveTo>
                  <a:lnTo>
                    <a:pt x="203" y="101"/>
                  </a:lnTo>
                </a:path>
              </a:pathLst>
            </a:custGeom>
            <a:ln w="3175">
              <a:solidFill>
                <a:srgbClr val="565658"/>
              </a:solidFill>
            </a:ln>
          </p:spPr>
          <p:txBody>
            <a:bodyPr wrap="square" lIns="0" tIns="0" rIns="0" bIns="0" rtlCol="0"/>
            <a:lstStyle/>
            <a:p/>
          </p:txBody>
        </p:sp>
        <p:sp>
          <p:nvSpPr>
            <p:cNvPr id="3708" name="object 3708" descr=""/>
            <p:cNvSpPr/>
            <p:nvPr/>
          </p:nvSpPr>
          <p:spPr>
            <a:xfrm>
              <a:off x="6248981" y="2506459"/>
              <a:ext cx="635" cy="635"/>
            </a:xfrm>
            <a:custGeom>
              <a:avLst/>
              <a:gdLst/>
              <a:ahLst/>
              <a:cxnLst/>
              <a:rect l="l" t="t" r="r" b="b"/>
              <a:pathLst>
                <a:path w="635" h="635">
                  <a:moveTo>
                    <a:pt x="203" y="190"/>
                  </a:moveTo>
                  <a:lnTo>
                    <a:pt x="114" y="0"/>
                  </a:lnTo>
                </a:path>
              </a:pathLst>
            </a:custGeom>
            <a:ln w="3175">
              <a:solidFill>
                <a:srgbClr val="565658"/>
              </a:solidFill>
            </a:ln>
          </p:spPr>
          <p:txBody>
            <a:bodyPr wrap="square" lIns="0" tIns="0" rIns="0" bIns="0" rtlCol="0"/>
            <a:lstStyle/>
            <a:p/>
          </p:txBody>
        </p:sp>
        <p:sp>
          <p:nvSpPr>
            <p:cNvPr id="3709" name="object 3709" descr=""/>
            <p:cNvSpPr/>
            <p:nvPr/>
          </p:nvSpPr>
          <p:spPr>
            <a:xfrm>
              <a:off x="6248993" y="2509820"/>
              <a:ext cx="635" cy="635"/>
            </a:xfrm>
            <a:custGeom>
              <a:avLst/>
              <a:gdLst/>
              <a:ahLst/>
              <a:cxnLst/>
              <a:rect l="l" t="t" r="r" b="b"/>
              <a:pathLst>
                <a:path w="635" h="635">
                  <a:moveTo>
                    <a:pt x="0" y="203"/>
                  </a:moveTo>
                  <a:lnTo>
                    <a:pt x="203" y="101"/>
                  </a:lnTo>
                </a:path>
              </a:pathLst>
            </a:custGeom>
            <a:ln w="3175">
              <a:solidFill>
                <a:srgbClr val="565658"/>
              </a:solidFill>
            </a:ln>
          </p:spPr>
          <p:txBody>
            <a:bodyPr wrap="square" lIns="0" tIns="0" rIns="0" bIns="0" rtlCol="0"/>
            <a:lstStyle/>
            <a:p/>
          </p:txBody>
        </p:sp>
        <p:sp>
          <p:nvSpPr>
            <p:cNvPr id="3710" name="object 3710" descr=""/>
            <p:cNvSpPr/>
            <p:nvPr/>
          </p:nvSpPr>
          <p:spPr>
            <a:xfrm>
              <a:off x="5763643" y="2339683"/>
              <a:ext cx="3175" cy="635"/>
            </a:xfrm>
            <a:custGeom>
              <a:avLst/>
              <a:gdLst/>
              <a:ahLst/>
              <a:cxnLst/>
              <a:rect l="l" t="t" r="r" b="b"/>
              <a:pathLst>
                <a:path w="3175" h="635">
                  <a:moveTo>
                    <a:pt x="2730" y="279"/>
                  </a:moveTo>
                  <a:lnTo>
                    <a:pt x="1841" y="0"/>
                  </a:lnTo>
                  <a:lnTo>
                    <a:pt x="888" y="0"/>
                  </a:lnTo>
                  <a:lnTo>
                    <a:pt x="0" y="279"/>
                  </a:lnTo>
                </a:path>
              </a:pathLst>
            </a:custGeom>
            <a:ln w="3175">
              <a:solidFill>
                <a:srgbClr val="565658"/>
              </a:solidFill>
            </a:ln>
          </p:spPr>
          <p:txBody>
            <a:bodyPr wrap="square" lIns="0" tIns="0" rIns="0" bIns="0" rtlCol="0"/>
            <a:lstStyle/>
            <a:p/>
          </p:txBody>
        </p:sp>
        <p:sp>
          <p:nvSpPr>
            <p:cNvPr id="3711" name="object 3711" descr=""/>
            <p:cNvSpPr/>
            <p:nvPr/>
          </p:nvSpPr>
          <p:spPr>
            <a:xfrm>
              <a:off x="5763195" y="2339962"/>
              <a:ext cx="635" cy="635"/>
            </a:xfrm>
            <a:custGeom>
              <a:avLst/>
              <a:gdLst/>
              <a:ahLst/>
              <a:cxnLst/>
              <a:rect l="l" t="t" r="r" b="b"/>
              <a:pathLst>
                <a:path w="635" h="635">
                  <a:moveTo>
                    <a:pt x="444" y="0"/>
                  </a:moveTo>
                  <a:lnTo>
                    <a:pt x="190" y="76"/>
                  </a:lnTo>
                  <a:lnTo>
                    <a:pt x="0" y="330"/>
                  </a:lnTo>
                  <a:lnTo>
                    <a:pt x="0" y="622"/>
                  </a:lnTo>
                </a:path>
              </a:pathLst>
            </a:custGeom>
            <a:ln w="3175">
              <a:solidFill>
                <a:srgbClr val="565658"/>
              </a:solidFill>
            </a:ln>
          </p:spPr>
          <p:txBody>
            <a:bodyPr wrap="square" lIns="0" tIns="0" rIns="0" bIns="0" rtlCol="0"/>
            <a:lstStyle/>
            <a:p/>
          </p:txBody>
        </p:sp>
        <p:sp>
          <p:nvSpPr>
            <p:cNvPr id="3712" name="object 3712" descr=""/>
            <p:cNvSpPr/>
            <p:nvPr/>
          </p:nvSpPr>
          <p:spPr>
            <a:xfrm>
              <a:off x="5766369" y="2339948"/>
              <a:ext cx="635" cy="635"/>
            </a:xfrm>
            <a:custGeom>
              <a:avLst/>
              <a:gdLst/>
              <a:ahLst/>
              <a:cxnLst/>
              <a:rect l="l" t="t" r="r" b="b"/>
              <a:pathLst>
                <a:path w="635" h="635">
                  <a:moveTo>
                    <a:pt x="457" y="622"/>
                  </a:moveTo>
                  <a:lnTo>
                    <a:pt x="457" y="355"/>
                  </a:lnTo>
                  <a:lnTo>
                    <a:pt x="266" y="101"/>
                  </a:lnTo>
                  <a:lnTo>
                    <a:pt x="0" y="0"/>
                  </a:lnTo>
                </a:path>
              </a:pathLst>
            </a:custGeom>
            <a:ln w="3175">
              <a:solidFill>
                <a:srgbClr val="565658"/>
              </a:solidFill>
            </a:ln>
          </p:spPr>
          <p:txBody>
            <a:bodyPr wrap="square" lIns="0" tIns="0" rIns="0" bIns="0" rtlCol="0"/>
            <a:lstStyle/>
            <a:p/>
          </p:txBody>
        </p:sp>
        <p:sp>
          <p:nvSpPr>
            <p:cNvPr id="3713" name="object 3713" descr=""/>
            <p:cNvSpPr/>
            <p:nvPr/>
          </p:nvSpPr>
          <p:spPr>
            <a:xfrm>
              <a:off x="5808276" y="2367056"/>
              <a:ext cx="635" cy="1905"/>
            </a:xfrm>
            <a:custGeom>
              <a:avLst/>
              <a:gdLst/>
              <a:ahLst/>
              <a:cxnLst/>
              <a:rect l="l" t="t" r="r" b="b"/>
              <a:pathLst>
                <a:path w="635" h="1905">
                  <a:moveTo>
                    <a:pt x="190" y="1282"/>
                  </a:moveTo>
                  <a:lnTo>
                    <a:pt x="190" y="850"/>
                  </a:lnTo>
                  <a:lnTo>
                    <a:pt x="126" y="431"/>
                  </a:lnTo>
                  <a:lnTo>
                    <a:pt x="0" y="0"/>
                  </a:lnTo>
                </a:path>
              </a:pathLst>
            </a:custGeom>
            <a:ln w="3175">
              <a:solidFill>
                <a:srgbClr val="565658"/>
              </a:solidFill>
            </a:ln>
          </p:spPr>
          <p:txBody>
            <a:bodyPr wrap="square" lIns="0" tIns="0" rIns="0" bIns="0" rtlCol="0"/>
            <a:lstStyle/>
            <a:p/>
          </p:txBody>
        </p:sp>
        <p:sp>
          <p:nvSpPr>
            <p:cNvPr id="3714" name="object 3714" descr=""/>
            <p:cNvSpPr/>
            <p:nvPr/>
          </p:nvSpPr>
          <p:spPr>
            <a:xfrm>
              <a:off x="5808281" y="2368321"/>
              <a:ext cx="635" cy="1270"/>
            </a:xfrm>
            <a:custGeom>
              <a:avLst/>
              <a:gdLst/>
              <a:ahLst/>
              <a:cxnLst/>
              <a:rect l="l" t="t" r="r" b="b"/>
              <a:pathLst>
                <a:path w="635" h="1269">
                  <a:moveTo>
                    <a:pt x="0" y="1270"/>
                  </a:moveTo>
                  <a:lnTo>
                    <a:pt x="127" y="863"/>
                  </a:lnTo>
                  <a:lnTo>
                    <a:pt x="190" y="444"/>
                  </a:lnTo>
                  <a:lnTo>
                    <a:pt x="190" y="0"/>
                  </a:lnTo>
                </a:path>
              </a:pathLst>
            </a:custGeom>
            <a:ln w="3175">
              <a:solidFill>
                <a:srgbClr val="565658"/>
              </a:solidFill>
            </a:ln>
          </p:spPr>
          <p:txBody>
            <a:bodyPr wrap="square" lIns="0" tIns="0" rIns="0" bIns="0" rtlCol="0"/>
            <a:lstStyle/>
            <a:p/>
          </p:txBody>
        </p:sp>
        <p:sp>
          <p:nvSpPr>
            <p:cNvPr id="3715" name="object 3715" descr=""/>
            <p:cNvSpPr/>
            <p:nvPr/>
          </p:nvSpPr>
          <p:spPr>
            <a:xfrm>
              <a:off x="5808276" y="2386069"/>
              <a:ext cx="635" cy="1270"/>
            </a:xfrm>
            <a:custGeom>
              <a:avLst/>
              <a:gdLst/>
              <a:ahLst/>
              <a:cxnLst/>
              <a:rect l="l" t="t" r="r" b="b"/>
              <a:pathLst>
                <a:path w="635" h="1269">
                  <a:moveTo>
                    <a:pt x="190" y="1270"/>
                  </a:moveTo>
                  <a:lnTo>
                    <a:pt x="190" y="850"/>
                  </a:lnTo>
                  <a:lnTo>
                    <a:pt x="126" y="431"/>
                  </a:lnTo>
                  <a:lnTo>
                    <a:pt x="0" y="0"/>
                  </a:lnTo>
                </a:path>
              </a:pathLst>
            </a:custGeom>
            <a:ln w="3175">
              <a:solidFill>
                <a:srgbClr val="565658"/>
              </a:solidFill>
            </a:ln>
          </p:spPr>
          <p:txBody>
            <a:bodyPr wrap="square" lIns="0" tIns="0" rIns="0" bIns="0" rtlCol="0"/>
            <a:lstStyle/>
            <a:p/>
          </p:txBody>
        </p:sp>
        <p:sp>
          <p:nvSpPr>
            <p:cNvPr id="3716" name="object 3716" descr=""/>
            <p:cNvSpPr/>
            <p:nvPr/>
          </p:nvSpPr>
          <p:spPr>
            <a:xfrm>
              <a:off x="5808281" y="2387347"/>
              <a:ext cx="635" cy="1270"/>
            </a:xfrm>
            <a:custGeom>
              <a:avLst/>
              <a:gdLst/>
              <a:ahLst/>
              <a:cxnLst/>
              <a:rect l="l" t="t" r="r" b="b"/>
              <a:pathLst>
                <a:path w="635" h="1269">
                  <a:moveTo>
                    <a:pt x="0" y="1257"/>
                  </a:moveTo>
                  <a:lnTo>
                    <a:pt x="127" y="863"/>
                  </a:lnTo>
                  <a:lnTo>
                    <a:pt x="190" y="431"/>
                  </a:lnTo>
                  <a:lnTo>
                    <a:pt x="190" y="0"/>
                  </a:lnTo>
                </a:path>
              </a:pathLst>
            </a:custGeom>
            <a:ln w="3175">
              <a:solidFill>
                <a:srgbClr val="565658"/>
              </a:solidFill>
            </a:ln>
          </p:spPr>
          <p:txBody>
            <a:bodyPr wrap="square" lIns="0" tIns="0" rIns="0" bIns="0" rtlCol="0"/>
            <a:lstStyle/>
            <a:p/>
          </p:txBody>
        </p:sp>
        <p:sp>
          <p:nvSpPr>
            <p:cNvPr id="3717" name="object 3717" descr=""/>
            <p:cNvSpPr/>
            <p:nvPr/>
          </p:nvSpPr>
          <p:spPr>
            <a:xfrm>
              <a:off x="5788530" y="2365023"/>
              <a:ext cx="1270" cy="635"/>
            </a:xfrm>
            <a:custGeom>
              <a:avLst/>
              <a:gdLst/>
              <a:ahLst/>
              <a:cxnLst/>
              <a:rect l="l" t="t" r="r" b="b"/>
              <a:pathLst>
                <a:path w="1270" h="635">
                  <a:moveTo>
                    <a:pt x="1054" y="190"/>
                  </a:moveTo>
                  <a:lnTo>
                    <a:pt x="723" y="88"/>
                  </a:lnTo>
                  <a:lnTo>
                    <a:pt x="368" y="25"/>
                  </a:lnTo>
                  <a:lnTo>
                    <a:pt x="0" y="0"/>
                  </a:lnTo>
                </a:path>
              </a:pathLst>
            </a:custGeom>
            <a:ln w="3175">
              <a:solidFill>
                <a:srgbClr val="565658"/>
              </a:solidFill>
            </a:ln>
          </p:spPr>
          <p:txBody>
            <a:bodyPr wrap="square" lIns="0" tIns="0" rIns="0" bIns="0" rtlCol="0"/>
            <a:lstStyle/>
            <a:p/>
          </p:txBody>
        </p:sp>
        <p:sp>
          <p:nvSpPr>
            <p:cNvPr id="3718" name="object 3718" descr=""/>
            <p:cNvSpPr/>
            <p:nvPr/>
          </p:nvSpPr>
          <p:spPr>
            <a:xfrm>
              <a:off x="5807722" y="2385616"/>
              <a:ext cx="635" cy="635"/>
            </a:xfrm>
            <a:custGeom>
              <a:avLst/>
              <a:gdLst/>
              <a:ahLst/>
              <a:cxnLst/>
              <a:rect l="l" t="t" r="r" b="b"/>
              <a:pathLst>
                <a:path w="635" h="635">
                  <a:moveTo>
                    <a:pt x="558" y="469"/>
                  </a:moveTo>
                  <a:lnTo>
                    <a:pt x="482" y="203"/>
                  </a:lnTo>
                  <a:lnTo>
                    <a:pt x="279" y="25"/>
                  </a:lnTo>
                  <a:lnTo>
                    <a:pt x="0" y="0"/>
                  </a:lnTo>
                </a:path>
              </a:pathLst>
            </a:custGeom>
            <a:ln w="3175">
              <a:solidFill>
                <a:srgbClr val="565658"/>
              </a:solidFill>
            </a:ln>
          </p:spPr>
          <p:txBody>
            <a:bodyPr wrap="square" lIns="0" tIns="0" rIns="0" bIns="0" rtlCol="0"/>
            <a:lstStyle/>
            <a:p/>
          </p:txBody>
        </p:sp>
        <p:sp>
          <p:nvSpPr>
            <p:cNvPr id="3719" name="object 3719" descr=""/>
            <p:cNvSpPr/>
            <p:nvPr/>
          </p:nvSpPr>
          <p:spPr>
            <a:xfrm>
              <a:off x="5807724" y="2388618"/>
              <a:ext cx="635" cy="635"/>
            </a:xfrm>
            <a:custGeom>
              <a:avLst/>
              <a:gdLst/>
              <a:ahLst/>
              <a:cxnLst/>
              <a:rect l="l" t="t" r="r" b="b"/>
              <a:pathLst>
                <a:path w="635" h="635">
                  <a:moveTo>
                    <a:pt x="0" y="457"/>
                  </a:moveTo>
                  <a:lnTo>
                    <a:pt x="266" y="444"/>
                  </a:lnTo>
                  <a:lnTo>
                    <a:pt x="508" y="253"/>
                  </a:lnTo>
                  <a:lnTo>
                    <a:pt x="546" y="0"/>
                  </a:lnTo>
                </a:path>
              </a:pathLst>
            </a:custGeom>
            <a:ln w="3175">
              <a:solidFill>
                <a:srgbClr val="565658"/>
              </a:solidFill>
            </a:ln>
          </p:spPr>
          <p:txBody>
            <a:bodyPr wrap="square" lIns="0" tIns="0" rIns="0" bIns="0" rtlCol="0"/>
            <a:lstStyle/>
            <a:p/>
          </p:txBody>
        </p:sp>
        <p:sp>
          <p:nvSpPr>
            <p:cNvPr id="3720" name="object 3720" descr=""/>
            <p:cNvSpPr/>
            <p:nvPr/>
          </p:nvSpPr>
          <p:spPr>
            <a:xfrm>
              <a:off x="5807722" y="2366604"/>
              <a:ext cx="635" cy="635"/>
            </a:xfrm>
            <a:custGeom>
              <a:avLst/>
              <a:gdLst/>
              <a:ahLst/>
              <a:cxnLst/>
              <a:rect l="l" t="t" r="r" b="b"/>
              <a:pathLst>
                <a:path w="635" h="635">
                  <a:moveTo>
                    <a:pt x="558" y="457"/>
                  </a:moveTo>
                  <a:lnTo>
                    <a:pt x="482" y="215"/>
                  </a:lnTo>
                  <a:lnTo>
                    <a:pt x="279" y="12"/>
                  </a:lnTo>
                  <a:lnTo>
                    <a:pt x="0" y="0"/>
                  </a:lnTo>
                </a:path>
              </a:pathLst>
            </a:custGeom>
            <a:ln w="3175">
              <a:solidFill>
                <a:srgbClr val="565658"/>
              </a:solidFill>
            </a:ln>
          </p:spPr>
          <p:txBody>
            <a:bodyPr wrap="square" lIns="0" tIns="0" rIns="0" bIns="0" rtlCol="0"/>
            <a:lstStyle/>
            <a:p/>
          </p:txBody>
        </p:sp>
        <p:sp>
          <p:nvSpPr>
            <p:cNvPr id="3721" name="object 3721" descr=""/>
            <p:cNvSpPr/>
            <p:nvPr/>
          </p:nvSpPr>
          <p:spPr>
            <a:xfrm>
              <a:off x="5807724" y="2369580"/>
              <a:ext cx="635" cy="635"/>
            </a:xfrm>
            <a:custGeom>
              <a:avLst/>
              <a:gdLst/>
              <a:ahLst/>
              <a:cxnLst/>
              <a:rect l="l" t="t" r="r" b="b"/>
              <a:pathLst>
                <a:path w="635" h="635">
                  <a:moveTo>
                    <a:pt x="0" y="482"/>
                  </a:moveTo>
                  <a:lnTo>
                    <a:pt x="266" y="457"/>
                  </a:lnTo>
                  <a:lnTo>
                    <a:pt x="508" y="254"/>
                  </a:lnTo>
                  <a:lnTo>
                    <a:pt x="546" y="0"/>
                  </a:lnTo>
                </a:path>
              </a:pathLst>
            </a:custGeom>
            <a:ln w="3175">
              <a:solidFill>
                <a:srgbClr val="565658"/>
              </a:solidFill>
            </a:ln>
          </p:spPr>
          <p:txBody>
            <a:bodyPr wrap="square" lIns="0" tIns="0" rIns="0" bIns="0" rtlCol="0"/>
            <a:lstStyle/>
            <a:p/>
          </p:txBody>
        </p:sp>
        <p:sp>
          <p:nvSpPr>
            <p:cNvPr id="3722" name="object 3722" descr=""/>
            <p:cNvSpPr/>
            <p:nvPr/>
          </p:nvSpPr>
          <p:spPr>
            <a:xfrm>
              <a:off x="5789587" y="2365224"/>
              <a:ext cx="635" cy="635"/>
            </a:xfrm>
            <a:custGeom>
              <a:avLst/>
              <a:gdLst/>
              <a:ahLst/>
              <a:cxnLst/>
              <a:rect l="l" t="t" r="r" b="b"/>
              <a:pathLst>
                <a:path w="635" h="635">
                  <a:moveTo>
                    <a:pt x="457" y="622"/>
                  </a:moveTo>
                  <a:lnTo>
                    <a:pt x="457" y="342"/>
                  </a:lnTo>
                  <a:lnTo>
                    <a:pt x="266" y="88"/>
                  </a:lnTo>
                  <a:lnTo>
                    <a:pt x="0" y="0"/>
                  </a:lnTo>
                </a:path>
              </a:pathLst>
            </a:custGeom>
            <a:ln w="3175">
              <a:solidFill>
                <a:srgbClr val="565658"/>
              </a:solidFill>
            </a:ln>
          </p:spPr>
          <p:txBody>
            <a:bodyPr wrap="square" lIns="0" tIns="0" rIns="0" bIns="0" rtlCol="0"/>
            <a:lstStyle/>
            <a:p/>
          </p:txBody>
        </p:sp>
        <p:sp>
          <p:nvSpPr>
            <p:cNvPr id="3723" name="object 3723" descr=""/>
            <p:cNvSpPr/>
            <p:nvPr/>
          </p:nvSpPr>
          <p:spPr>
            <a:xfrm>
              <a:off x="5821365" y="2419171"/>
              <a:ext cx="635" cy="1270"/>
            </a:xfrm>
            <a:custGeom>
              <a:avLst/>
              <a:gdLst/>
              <a:ahLst/>
              <a:cxnLst/>
              <a:rect l="l" t="t" r="r" b="b"/>
              <a:pathLst>
                <a:path w="635" h="1269">
                  <a:moveTo>
                    <a:pt x="63" y="774"/>
                  </a:moveTo>
                  <a:lnTo>
                    <a:pt x="63" y="508"/>
                  </a:lnTo>
                  <a:lnTo>
                    <a:pt x="50" y="254"/>
                  </a:lnTo>
                  <a:lnTo>
                    <a:pt x="0" y="0"/>
                  </a:lnTo>
                </a:path>
              </a:pathLst>
            </a:custGeom>
            <a:ln w="3175">
              <a:solidFill>
                <a:srgbClr val="565658"/>
              </a:solidFill>
            </a:ln>
          </p:spPr>
          <p:txBody>
            <a:bodyPr wrap="square" lIns="0" tIns="0" rIns="0" bIns="0" rtlCol="0"/>
            <a:lstStyle/>
            <a:p/>
          </p:txBody>
        </p:sp>
        <p:sp>
          <p:nvSpPr>
            <p:cNvPr id="3724" name="object 3724" descr=""/>
            <p:cNvSpPr/>
            <p:nvPr/>
          </p:nvSpPr>
          <p:spPr>
            <a:xfrm>
              <a:off x="5821372" y="2419939"/>
              <a:ext cx="635" cy="1270"/>
            </a:xfrm>
            <a:custGeom>
              <a:avLst/>
              <a:gdLst/>
              <a:ahLst/>
              <a:cxnLst/>
              <a:rect l="l" t="t" r="r" b="b"/>
              <a:pathLst>
                <a:path w="635" h="1269">
                  <a:moveTo>
                    <a:pt x="0" y="787"/>
                  </a:moveTo>
                  <a:lnTo>
                    <a:pt x="38" y="520"/>
                  </a:lnTo>
                  <a:lnTo>
                    <a:pt x="63" y="266"/>
                  </a:lnTo>
                  <a:lnTo>
                    <a:pt x="63" y="0"/>
                  </a:lnTo>
                </a:path>
              </a:pathLst>
            </a:custGeom>
            <a:ln w="3175">
              <a:solidFill>
                <a:srgbClr val="565658"/>
              </a:solidFill>
            </a:ln>
          </p:spPr>
          <p:txBody>
            <a:bodyPr wrap="square" lIns="0" tIns="0" rIns="0" bIns="0" rtlCol="0"/>
            <a:lstStyle/>
            <a:p/>
          </p:txBody>
        </p:sp>
        <p:sp>
          <p:nvSpPr>
            <p:cNvPr id="3725" name="object 3725" descr=""/>
            <p:cNvSpPr/>
            <p:nvPr/>
          </p:nvSpPr>
          <p:spPr>
            <a:xfrm>
              <a:off x="5821365" y="2445079"/>
              <a:ext cx="635" cy="1270"/>
            </a:xfrm>
            <a:custGeom>
              <a:avLst/>
              <a:gdLst/>
              <a:ahLst/>
              <a:cxnLst/>
              <a:rect l="l" t="t" r="r" b="b"/>
              <a:pathLst>
                <a:path w="635" h="1269">
                  <a:moveTo>
                    <a:pt x="63" y="774"/>
                  </a:moveTo>
                  <a:lnTo>
                    <a:pt x="63" y="508"/>
                  </a:lnTo>
                  <a:lnTo>
                    <a:pt x="50" y="254"/>
                  </a:lnTo>
                  <a:lnTo>
                    <a:pt x="0" y="0"/>
                  </a:lnTo>
                </a:path>
              </a:pathLst>
            </a:custGeom>
            <a:ln w="3175">
              <a:solidFill>
                <a:srgbClr val="565658"/>
              </a:solidFill>
            </a:ln>
          </p:spPr>
          <p:txBody>
            <a:bodyPr wrap="square" lIns="0" tIns="0" rIns="0" bIns="0" rtlCol="0"/>
            <a:lstStyle/>
            <a:p/>
          </p:txBody>
        </p:sp>
        <p:sp>
          <p:nvSpPr>
            <p:cNvPr id="3726" name="object 3726" descr=""/>
            <p:cNvSpPr/>
            <p:nvPr/>
          </p:nvSpPr>
          <p:spPr>
            <a:xfrm>
              <a:off x="5821372" y="2445860"/>
              <a:ext cx="635" cy="1270"/>
            </a:xfrm>
            <a:custGeom>
              <a:avLst/>
              <a:gdLst/>
              <a:ahLst/>
              <a:cxnLst/>
              <a:rect l="l" t="t" r="r" b="b"/>
              <a:pathLst>
                <a:path w="635" h="1269">
                  <a:moveTo>
                    <a:pt x="0" y="774"/>
                  </a:moveTo>
                  <a:lnTo>
                    <a:pt x="38" y="508"/>
                  </a:lnTo>
                  <a:lnTo>
                    <a:pt x="63" y="254"/>
                  </a:lnTo>
                  <a:lnTo>
                    <a:pt x="63" y="0"/>
                  </a:lnTo>
                </a:path>
              </a:pathLst>
            </a:custGeom>
            <a:ln w="3175">
              <a:solidFill>
                <a:srgbClr val="565658"/>
              </a:solidFill>
            </a:ln>
          </p:spPr>
          <p:txBody>
            <a:bodyPr wrap="square" lIns="0" tIns="0" rIns="0" bIns="0" rtlCol="0"/>
            <a:lstStyle/>
            <a:p/>
          </p:txBody>
        </p:sp>
        <p:sp>
          <p:nvSpPr>
            <p:cNvPr id="3727" name="object 3727" descr=""/>
            <p:cNvSpPr/>
            <p:nvPr/>
          </p:nvSpPr>
          <p:spPr>
            <a:xfrm>
              <a:off x="5820458" y="2418249"/>
              <a:ext cx="1270" cy="1270"/>
            </a:xfrm>
            <a:custGeom>
              <a:avLst/>
              <a:gdLst/>
              <a:ahLst/>
              <a:cxnLst/>
              <a:rect l="l" t="t" r="r" b="b"/>
              <a:pathLst>
                <a:path w="1270" h="1269">
                  <a:moveTo>
                    <a:pt x="914" y="914"/>
                  </a:moveTo>
                  <a:lnTo>
                    <a:pt x="876" y="431"/>
                  </a:lnTo>
                  <a:lnTo>
                    <a:pt x="482" y="38"/>
                  </a:lnTo>
                  <a:lnTo>
                    <a:pt x="0" y="0"/>
                  </a:lnTo>
                </a:path>
              </a:pathLst>
            </a:custGeom>
            <a:ln w="3175">
              <a:solidFill>
                <a:srgbClr val="565658"/>
              </a:solidFill>
            </a:ln>
          </p:spPr>
          <p:txBody>
            <a:bodyPr wrap="square" lIns="0" tIns="0" rIns="0" bIns="0" rtlCol="0"/>
            <a:lstStyle/>
            <a:p/>
          </p:txBody>
        </p:sp>
        <p:sp>
          <p:nvSpPr>
            <p:cNvPr id="3728" name="object 3728" descr=""/>
            <p:cNvSpPr/>
            <p:nvPr/>
          </p:nvSpPr>
          <p:spPr>
            <a:xfrm>
              <a:off x="5820454" y="2420730"/>
              <a:ext cx="1270" cy="1270"/>
            </a:xfrm>
            <a:custGeom>
              <a:avLst/>
              <a:gdLst/>
              <a:ahLst/>
              <a:cxnLst/>
              <a:rect l="l" t="t" r="r" b="b"/>
              <a:pathLst>
                <a:path w="1270" h="1269">
                  <a:moveTo>
                    <a:pt x="0" y="901"/>
                  </a:moveTo>
                  <a:lnTo>
                    <a:pt x="495" y="876"/>
                  </a:lnTo>
                  <a:lnTo>
                    <a:pt x="876" y="482"/>
                  </a:lnTo>
                  <a:lnTo>
                    <a:pt x="914" y="0"/>
                  </a:lnTo>
                </a:path>
              </a:pathLst>
            </a:custGeom>
            <a:ln w="3175">
              <a:solidFill>
                <a:srgbClr val="565658"/>
              </a:solidFill>
            </a:ln>
          </p:spPr>
          <p:txBody>
            <a:bodyPr wrap="square" lIns="0" tIns="0" rIns="0" bIns="0" rtlCol="0"/>
            <a:lstStyle/>
            <a:p/>
          </p:txBody>
        </p:sp>
        <p:sp>
          <p:nvSpPr>
            <p:cNvPr id="3729" name="object 3729" descr=""/>
            <p:cNvSpPr/>
            <p:nvPr/>
          </p:nvSpPr>
          <p:spPr>
            <a:xfrm>
              <a:off x="5820458" y="2444171"/>
              <a:ext cx="1270" cy="1270"/>
            </a:xfrm>
            <a:custGeom>
              <a:avLst/>
              <a:gdLst/>
              <a:ahLst/>
              <a:cxnLst/>
              <a:rect l="l" t="t" r="r" b="b"/>
              <a:pathLst>
                <a:path w="1270" h="1269">
                  <a:moveTo>
                    <a:pt x="914" y="901"/>
                  </a:moveTo>
                  <a:lnTo>
                    <a:pt x="876" y="419"/>
                  </a:lnTo>
                  <a:lnTo>
                    <a:pt x="482" y="25"/>
                  </a:lnTo>
                  <a:lnTo>
                    <a:pt x="0" y="0"/>
                  </a:lnTo>
                </a:path>
              </a:pathLst>
            </a:custGeom>
            <a:ln w="3175">
              <a:solidFill>
                <a:srgbClr val="565658"/>
              </a:solidFill>
            </a:ln>
          </p:spPr>
          <p:txBody>
            <a:bodyPr wrap="square" lIns="0" tIns="0" rIns="0" bIns="0" rtlCol="0"/>
            <a:lstStyle/>
            <a:p/>
          </p:txBody>
        </p:sp>
        <p:sp>
          <p:nvSpPr>
            <p:cNvPr id="3730" name="object 3730" descr=""/>
            <p:cNvSpPr/>
            <p:nvPr/>
          </p:nvSpPr>
          <p:spPr>
            <a:xfrm>
              <a:off x="5820454" y="2446626"/>
              <a:ext cx="1270" cy="1270"/>
            </a:xfrm>
            <a:custGeom>
              <a:avLst/>
              <a:gdLst/>
              <a:ahLst/>
              <a:cxnLst/>
              <a:rect l="l" t="t" r="r" b="b"/>
              <a:pathLst>
                <a:path w="1270" h="1269">
                  <a:moveTo>
                    <a:pt x="0" y="914"/>
                  </a:moveTo>
                  <a:lnTo>
                    <a:pt x="495" y="876"/>
                  </a:lnTo>
                  <a:lnTo>
                    <a:pt x="876" y="495"/>
                  </a:lnTo>
                  <a:lnTo>
                    <a:pt x="914" y="0"/>
                  </a:lnTo>
                </a:path>
              </a:pathLst>
            </a:custGeom>
            <a:ln w="3175">
              <a:solidFill>
                <a:srgbClr val="565658"/>
              </a:solidFill>
            </a:ln>
          </p:spPr>
          <p:txBody>
            <a:bodyPr wrap="square" lIns="0" tIns="0" rIns="0" bIns="0" rtlCol="0"/>
            <a:lstStyle/>
            <a:p/>
          </p:txBody>
        </p:sp>
        <p:sp>
          <p:nvSpPr>
            <p:cNvPr id="3731" name="object 3731" descr=""/>
            <p:cNvSpPr/>
            <p:nvPr/>
          </p:nvSpPr>
          <p:spPr>
            <a:xfrm>
              <a:off x="5763643" y="2364947"/>
              <a:ext cx="3175" cy="635"/>
            </a:xfrm>
            <a:custGeom>
              <a:avLst/>
              <a:gdLst/>
              <a:ahLst/>
              <a:cxnLst/>
              <a:rect l="l" t="t" r="r" b="b"/>
              <a:pathLst>
                <a:path w="3175" h="635">
                  <a:moveTo>
                    <a:pt x="2730" y="266"/>
                  </a:moveTo>
                  <a:lnTo>
                    <a:pt x="1841" y="0"/>
                  </a:lnTo>
                  <a:lnTo>
                    <a:pt x="888" y="0"/>
                  </a:lnTo>
                  <a:lnTo>
                    <a:pt x="0" y="266"/>
                  </a:lnTo>
                </a:path>
              </a:pathLst>
            </a:custGeom>
            <a:ln w="3175">
              <a:solidFill>
                <a:srgbClr val="565658"/>
              </a:solidFill>
            </a:ln>
          </p:spPr>
          <p:txBody>
            <a:bodyPr wrap="square" lIns="0" tIns="0" rIns="0" bIns="0" rtlCol="0"/>
            <a:lstStyle/>
            <a:p/>
          </p:txBody>
        </p:sp>
        <p:sp>
          <p:nvSpPr>
            <p:cNvPr id="3732" name="object 3732" descr=""/>
            <p:cNvSpPr/>
            <p:nvPr/>
          </p:nvSpPr>
          <p:spPr>
            <a:xfrm>
              <a:off x="5763195" y="2365214"/>
              <a:ext cx="635" cy="635"/>
            </a:xfrm>
            <a:custGeom>
              <a:avLst/>
              <a:gdLst/>
              <a:ahLst/>
              <a:cxnLst/>
              <a:rect l="l" t="t" r="r" b="b"/>
              <a:pathLst>
                <a:path w="635" h="635">
                  <a:moveTo>
                    <a:pt x="444" y="0"/>
                  </a:moveTo>
                  <a:lnTo>
                    <a:pt x="190" y="101"/>
                  </a:lnTo>
                  <a:lnTo>
                    <a:pt x="0" y="342"/>
                  </a:lnTo>
                  <a:lnTo>
                    <a:pt x="0" y="622"/>
                  </a:lnTo>
                </a:path>
              </a:pathLst>
            </a:custGeom>
            <a:ln w="3175">
              <a:solidFill>
                <a:srgbClr val="565658"/>
              </a:solidFill>
            </a:ln>
          </p:spPr>
          <p:txBody>
            <a:bodyPr wrap="square" lIns="0" tIns="0" rIns="0" bIns="0" rtlCol="0"/>
            <a:lstStyle/>
            <a:p/>
          </p:txBody>
        </p:sp>
        <p:sp>
          <p:nvSpPr>
            <p:cNvPr id="3733" name="object 3733" descr=""/>
            <p:cNvSpPr/>
            <p:nvPr/>
          </p:nvSpPr>
          <p:spPr>
            <a:xfrm>
              <a:off x="5766369" y="2365224"/>
              <a:ext cx="635" cy="635"/>
            </a:xfrm>
            <a:custGeom>
              <a:avLst/>
              <a:gdLst/>
              <a:ahLst/>
              <a:cxnLst/>
              <a:rect l="l" t="t" r="r" b="b"/>
              <a:pathLst>
                <a:path w="635" h="635">
                  <a:moveTo>
                    <a:pt x="457" y="622"/>
                  </a:moveTo>
                  <a:lnTo>
                    <a:pt x="457" y="342"/>
                  </a:lnTo>
                  <a:lnTo>
                    <a:pt x="266" y="88"/>
                  </a:lnTo>
                  <a:lnTo>
                    <a:pt x="0" y="0"/>
                  </a:lnTo>
                </a:path>
              </a:pathLst>
            </a:custGeom>
            <a:ln w="3175">
              <a:solidFill>
                <a:srgbClr val="565658"/>
              </a:solidFill>
            </a:ln>
          </p:spPr>
          <p:txBody>
            <a:bodyPr wrap="square" lIns="0" tIns="0" rIns="0" bIns="0" rtlCol="0"/>
            <a:lstStyle/>
            <a:p/>
          </p:txBody>
        </p:sp>
        <p:sp>
          <p:nvSpPr>
            <p:cNvPr id="3734" name="object 3734" descr=""/>
            <p:cNvSpPr/>
            <p:nvPr/>
          </p:nvSpPr>
          <p:spPr>
            <a:xfrm>
              <a:off x="6248981" y="2551976"/>
              <a:ext cx="635" cy="635"/>
            </a:xfrm>
            <a:custGeom>
              <a:avLst/>
              <a:gdLst/>
              <a:ahLst/>
              <a:cxnLst/>
              <a:rect l="l" t="t" r="r" b="b"/>
              <a:pathLst>
                <a:path w="635" h="635">
                  <a:moveTo>
                    <a:pt x="203" y="190"/>
                  </a:moveTo>
                  <a:lnTo>
                    <a:pt x="114" y="0"/>
                  </a:lnTo>
                </a:path>
              </a:pathLst>
            </a:custGeom>
            <a:ln w="3175">
              <a:solidFill>
                <a:srgbClr val="565658"/>
              </a:solidFill>
            </a:ln>
          </p:spPr>
          <p:txBody>
            <a:bodyPr wrap="square" lIns="0" tIns="0" rIns="0" bIns="0" rtlCol="0"/>
            <a:lstStyle/>
            <a:p/>
          </p:txBody>
        </p:sp>
        <p:sp>
          <p:nvSpPr>
            <p:cNvPr id="3735" name="object 3735" descr=""/>
            <p:cNvSpPr/>
            <p:nvPr/>
          </p:nvSpPr>
          <p:spPr>
            <a:xfrm>
              <a:off x="6248993" y="2555336"/>
              <a:ext cx="635" cy="635"/>
            </a:xfrm>
            <a:custGeom>
              <a:avLst/>
              <a:gdLst/>
              <a:ahLst/>
              <a:cxnLst/>
              <a:rect l="l" t="t" r="r" b="b"/>
              <a:pathLst>
                <a:path w="635" h="635">
                  <a:moveTo>
                    <a:pt x="0" y="190"/>
                  </a:moveTo>
                  <a:lnTo>
                    <a:pt x="203" y="114"/>
                  </a:lnTo>
                </a:path>
              </a:pathLst>
            </a:custGeom>
            <a:ln w="3175">
              <a:solidFill>
                <a:srgbClr val="565658"/>
              </a:solidFill>
            </a:ln>
          </p:spPr>
          <p:txBody>
            <a:bodyPr wrap="square" lIns="0" tIns="0" rIns="0" bIns="0" rtlCol="0"/>
            <a:lstStyle/>
            <a:p/>
          </p:txBody>
        </p:sp>
        <p:sp>
          <p:nvSpPr>
            <p:cNvPr id="3736" name="object 3736" descr=""/>
            <p:cNvSpPr/>
            <p:nvPr/>
          </p:nvSpPr>
          <p:spPr>
            <a:xfrm>
              <a:off x="5500846" y="2571712"/>
              <a:ext cx="635" cy="635"/>
            </a:xfrm>
            <a:custGeom>
              <a:avLst/>
              <a:gdLst/>
              <a:ahLst/>
              <a:cxnLst/>
              <a:rect l="l" t="t" r="r" b="b"/>
              <a:pathLst>
                <a:path w="635" h="635">
                  <a:moveTo>
                    <a:pt x="0" y="0"/>
                  </a:moveTo>
                  <a:lnTo>
                    <a:pt x="0" y="152"/>
                  </a:lnTo>
                  <a:lnTo>
                    <a:pt x="254" y="266"/>
                  </a:lnTo>
                </a:path>
              </a:pathLst>
            </a:custGeom>
            <a:ln w="3175">
              <a:solidFill>
                <a:srgbClr val="565658"/>
              </a:solidFill>
            </a:ln>
          </p:spPr>
          <p:txBody>
            <a:bodyPr wrap="square" lIns="0" tIns="0" rIns="0" bIns="0" rtlCol="0"/>
            <a:lstStyle/>
            <a:p/>
          </p:txBody>
        </p:sp>
        <p:sp>
          <p:nvSpPr>
            <p:cNvPr id="3737" name="object 3737" descr=""/>
            <p:cNvSpPr/>
            <p:nvPr/>
          </p:nvSpPr>
          <p:spPr>
            <a:xfrm>
              <a:off x="5500859" y="2567446"/>
              <a:ext cx="635" cy="635"/>
            </a:xfrm>
            <a:custGeom>
              <a:avLst/>
              <a:gdLst/>
              <a:ahLst/>
              <a:cxnLst/>
              <a:rect l="l" t="t" r="r" b="b"/>
              <a:pathLst>
                <a:path w="635" h="635">
                  <a:moveTo>
                    <a:pt x="253" y="0"/>
                  </a:moveTo>
                  <a:lnTo>
                    <a:pt x="114" y="0"/>
                  </a:lnTo>
                  <a:lnTo>
                    <a:pt x="0" y="266"/>
                  </a:lnTo>
                </a:path>
              </a:pathLst>
            </a:custGeom>
            <a:ln w="3175">
              <a:solidFill>
                <a:srgbClr val="565658"/>
              </a:solidFill>
            </a:ln>
          </p:spPr>
          <p:txBody>
            <a:bodyPr wrap="square" lIns="0" tIns="0" rIns="0" bIns="0" rtlCol="0"/>
            <a:lstStyle/>
            <a:p/>
          </p:txBody>
        </p:sp>
        <p:sp>
          <p:nvSpPr>
            <p:cNvPr id="3738" name="object 3738" descr=""/>
            <p:cNvSpPr/>
            <p:nvPr/>
          </p:nvSpPr>
          <p:spPr>
            <a:xfrm>
              <a:off x="5506544" y="2469554"/>
              <a:ext cx="635" cy="635"/>
            </a:xfrm>
            <a:custGeom>
              <a:avLst/>
              <a:gdLst/>
              <a:ahLst/>
              <a:cxnLst/>
              <a:rect l="l" t="t" r="r" b="b"/>
              <a:pathLst>
                <a:path w="635" h="635">
                  <a:moveTo>
                    <a:pt x="0" y="0"/>
                  </a:moveTo>
                  <a:lnTo>
                    <a:pt x="0" y="165"/>
                  </a:lnTo>
                  <a:lnTo>
                    <a:pt x="139" y="266"/>
                  </a:lnTo>
                  <a:lnTo>
                    <a:pt x="266" y="266"/>
                  </a:lnTo>
                </a:path>
              </a:pathLst>
            </a:custGeom>
            <a:ln w="3175">
              <a:solidFill>
                <a:srgbClr val="565658"/>
              </a:solidFill>
            </a:ln>
          </p:spPr>
          <p:txBody>
            <a:bodyPr wrap="square" lIns="0" tIns="0" rIns="0" bIns="0" rtlCol="0"/>
            <a:lstStyle/>
            <a:p/>
          </p:txBody>
        </p:sp>
        <p:sp>
          <p:nvSpPr>
            <p:cNvPr id="3739" name="object 3739" descr=""/>
            <p:cNvSpPr/>
            <p:nvPr/>
          </p:nvSpPr>
          <p:spPr>
            <a:xfrm>
              <a:off x="5506551" y="2465288"/>
              <a:ext cx="635" cy="635"/>
            </a:xfrm>
            <a:custGeom>
              <a:avLst/>
              <a:gdLst/>
              <a:ahLst/>
              <a:cxnLst/>
              <a:rect l="l" t="t" r="r" b="b"/>
              <a:pathLst>
                <a:path w="635" h="635">
                  <a:moveTo>
                    <a:pt x="266" y="0"/>
                  </a:moveTo>
                  <a:lnTo>
                    <a:pt x="114" y="0"/>
                  </a:lnTo>
                  <a:lnTo>
                    <a:pt x="0" y="266"/>
                  </a:lnTo>
                </a:path>
              </a:pathLst>
            </a:custGeom>
            <a:ln w="3175">
              <a:solidFill>
                <a:srgbClr val="565658"/>
              </a:solidFill>
            </a:ln>
          </p:spPr>
          <p:txBody>
            <a:bodyPr wrap="square" lIns="0" tIns="0" rIns="0" bIns="0" rtlCol="0"/>
            <a:lstStyle/>
            <a:p/>
          </p:txBody>
        </p:sp>
        <p:sp>
          <p:nvSpPr>
            <p:cNvPr id="3740" name="object 3740" descr=""/>
            <p:cNvSpPr/>
            <p:nvPr/>
          </p:nvSpPr>
          <p:spPr>
            <a:xfrm>
              <a:off x="6248981" y="2518650"/>
              <a:ext cx="635" cy="635"/>
            </a:xfrm>
            <a:custGeom>
              <a:avLst/>
              <a:gdLst/>
              <a:ahLst/>
              <a:cxnLst/>
              <a:rect l="l" t="t" r="r" b="b"/>
              <a:pathLst>
                <a:path w="635" h="635">
                  <a:moveTo>
                    <a:pt x="203" y="203"/>
                  </a:moveTo>
                  <a:lnTo>
                    <a:pt x="114" y="0"/>
                  </a:lnTo>
                </a:path>
              </a:pathLst>
            </a:custGeom>
            <a:ln w="3175">
              <a:solidFill>
                <a:srgbClr val="565658"/>
              </a:solidFill>
            </a:ln>
          </p:spPr>
          <p:txBody>
            <a:bodyPr wrap="square" lIns="0" tIns="0" rIns="0" bIns="0" rtlCol="0"/>
            <a:lstStyle/>
            <a:p/>
          </p:txBody>
        </p:sp>
        <p:sp>
          <p:nvSpPr>
            <p:cNvPr id="3741" name="object 3741" descr=""/>
            <p:cNvSpPr/>
            <p:nvPr/>
          </p:nvSpPr>
          <p:spPr>
            <a:xfrm>
              <a:off x="6248993" y="2522011"/>
              <a:ext cx="635" cy="635"/>
            </a:xfrm>
            <a:custGeom>
              <a:avLst/>
              <a:gdLst/>
              <a:ahLst/>
              <a:cxnLst/>
              <a:rect l="l" t="t" r="r" b="b"/>
              <a:pathLst>
                <a:path w="635" h="635">
                  <a:moveTo>
                    <a:pt x="0" y="203"/>
                  </a:moveTo>
                  <a:lnTo>
                    <a:pt x="203" y="114"/>
                  </a:lnTo>
                </a:path>
              </a:pathLst>
            </a:custGeom>
            <a:ln w="3175">
              <a:solidFill>
                <a:srgbClr val="565658"/>
              </a:solidFill>
            </a:ln>
          </p:spPr>
          <p:txBody>
            <a:bodyPr wrap="square" lIns="0" tIns="0" rIns="0" bIns="0" rtlCol="0"/>
            <a:lstStyle/>
            <a:p/>
          </p:txBody>
        </p:sp>
        <p:sp>
          <p:nvSpPr>
            <p:cNvPr id="3742" name="object 3742" descr=""/>
            <p:cNvSpPr/>
            <p:nvPr/>
          </p:nvSpPr>
          <p:spPr>
            <a:xfrm>
              <a:off x="6153727" y="2527429"/>
              <a:ext cx="3175" cy="5080"/>
            </a:xfrm>
            <a:custGeom>
              <a:avLst/>
              <a:gdLst/>
              <a:ahLst/>
              <a:cxnLst/>
              <a:rect l="l" t="t" r="r" b="b"/>
              <a:pathLst>
                <a:path w="3175" h="5080">
                  <a:moveTo>
                    <a:pt x="2997" y="4495"/>
                  </a:moveTo>
                  <a:lnTo>
                    <a:pt x="2920" y="2552"/>
                  </a:lnTo>
                  <a:lnTo>
                    <a:pt x="1777" y="800"/>
                  </a:lnTo>
                  <a:lnTo>
                    <a:pt x="0" y="0"/>
                  </a:lnTo>
                </a:path>
              </a:pathLst>
            </a:custGeom>
            <a:ln w="3175">
              <a:solidFill>
                <a:srgbClr val="565658"/>
              </a:solidFill>
            </a:ln>
          </p:spPr>
          <p:txBody>
            <a:bodyPr wrap="square" lIns="0" tIns="0" rIns="0" bIns="0" rtlCol="0"/>
            <a:lstStyle/>
            <a:p/>
          </p:txBody>
        </p:sp>
        <p:sp>
          <p:nvSpPr>
            <p:cNvPr id="3743" name="object 3743" descr=""/>
            <p:cNvSpPr/>
            <p:nvPr/>
          </p:nvSpPr>
          <p:spPr>
            <a:xfrm>
              <a:off x="6153352" y="2526803"/>
              <a:ext cx="635" cy="635"/>
            </a:xfrm>
            <a:custGeom>
              <a:avLst/>
              <a:gdLst/>
              <a:ahLst/>
              <a:cxnLst/>
              <a:rect l="l" t="t" r="r" b="b"/>
              <a:pathLst>
                <a:path w="635" h="635">
                  <a:moveTo>
                    <a:pt x="12" y="0"/>
                  </a:moveTo>
                  <a:lnTo>
                    <a:pt x="0" y="266"/>
                  </a:lnTo>
                  <a:lnTo>
                    <a:pt x="152" y="495"/>
                  </a:lnTo>
                  <a:lnTo>
                    <a:pt x="380" y="609"/>
                  </a:lnTo>
                </a:path>
              </a:pathLst>
            </a:custGeom>
            <a:ln w="3175">
              <a:solidFill>
                <a:srgbClr val="565658"/>
              </a:solidFill>
            </a:ln>
          </p:spPr>
          <p:txBody>
            <a:bodyPr wrap="square" lIns="0" tIns="0" rIns="0" bIns="0" rtlCol="0"/>
            <a:lstStyle/>
            <a:p/>
          </p:txBody>
        </p:sp>
        <p:sp>
          <p:nvSpPr>
            <p:cNvPr id="3744" name="object 3744" descr=""/>
            <p:cNvSpPr/>
            <p:nvPr/>
          </p:nvSpPr>
          <p:spPr>
            <a:xfrm>
              <a:off x="6012371" y="2538163"/>
              <a:ext cx="2540" cy="5080"/>
            </a:xfrm>
            <a:custGeom>
              <a:avLst/>
              <a:gdLst/>
              <a:ahLst/>
              <a:cxnLst/>
              <a:rect l="l" t="t" r="r" b="b"/>
              <a:pathLst>
                <a:path w="2539" h="5080">
                  <a:moveTo>
                    <a:pt x="2222" y="0"/>
                  </a:moveTo>
                  <a:lnTo>
                    <a:pt x="1003" y="0"/>
                  </a:lnTo>
                  <a:lnTo>
                    <a:pt x="0" y="1016"/>
                  </a:lnTo>
                  <a:lnTo>
                    <a:pt x="0" y="2273"/>
                  </a:lnTo>
                  <a:lnTo>
                    <a:pt x="0" y="3517"/>
                  </a:lnTo>
                  <a:lnTo>
                    <a:pt x="1003" y="4521"/>
                  </a:lnTo>
                  <a:lnTo>
                    <a:pt x="2222" y="4521"/>
                  </a:lnTo>
                </a:path>
              </a:pathLst>
            </a:custGeom>
            <a:ln w="3175">
              <a:solidFill>
                <a:srgbClr val="565658"/>
              </a:solidFill>
            </a:ln>
          </p:spPr>
          <p:txBody>
            <a:bodyPr wrap="square" lIns="0" tIns="0" rIns="0" bIns="0" rtlCol="0"/>
            <a:lstStyle/>
            <a:p/>
          </p:txBody>
        </p:sp>
        <p:sp>
          <p:nvSpPr>
            <p:cNvPr id="3745" name="object 3745" descr=""/>
            <p:cNvSpPr/>
            <p:nvPr/>
          </p:nvSpPr>
          <p:spPr>
            <a:xfrm>
              <a:off x="6015736" y="2540335"/>
              <a:ext cx="635" cy="1270"/>
            </a:xfrm>
            <a:custGeom>
              <a:avLst/>
              <a:gdLst/>
              <a:ahLst/>
              <a:cxnLst/>
              <a:rect l="l" t="t" r="r" b="b"/>
              <a:pathLst>
                <a:path w="635" h="1269">
                  <a:moveTo>
                    <a:pt x="0" y="1016"/>
                  </a:moveTo>
                  <a:lnTo>
                    <a:pt x="317" y="774"/>
                  </a:lnTo>
                  <a:lnTo>
                    <a:pt x="495" y="393"/>
                  </a:lnTo>
                  <a:lnTo>
                    <a:pt x="469" y="0"/>
                  </a:lnTo>
                </a:path>
              </a:pathLst>
            </a:custGeom>
            <a:ln w="3175">
              <a:solidFill>
                <a:srgbClr val="565658"/>
              </a:solidFill>
            </a:ln>
          </p:spPr>
          <p:txBody>
            <a:bodyPr wrap="square" lIns="0" tIns="0" rIns="0" bIns="0" rtlCol="0"/>
            <a:lstStyle/>
            <a:p/>
          </p:txBody>
        </p:sp>
        <p:sp>
          <p:nvSpPr>
            <p:cNvPr id="3746" name="object 3746" descr=""/>
            <p:cNvSpPr/>
            <p:nvPr/>
          </p:nvSpPr>
          <p:spPr>
            <a:xfrm>
              <a:off x="6014637" y="2541349"/>
              <a:ext cx="1270" cy="635"/>
            </a:xfrm>
            <a:custGeom>
              <a:avLst/>
              <a:gdLst/>
              <a:ahLst/>
              <a:cxnLst/>
              <a:rect l="l" t="t" r="r" b="b"/>
              <a:pathLst>
                <a:path w="1270" h="635">
                  <a:moveTo>
                    <a:pt x="0" y="101"/>
                  </a:moveTo>
                  <a:lnTo>
                    <a:pt x="355" y="279"/>
                  </a:lnTo>
                  <a:lnTo>
                    <a:pt x="774" y="228"/>
                  </a:lnTo>
                  <a:lnTo>
                    <a:pt x="1092" y="0"/>
                  </a:lnTo>
                </a:path>
              </a:pathLst>
            </a:custGeom>
            <a:ln w="3175">
              <a:solidFill>
                <a:srgbClr val="565658"/>
              </a:solidFill>
            </a:ln>
          </p:spPr>
          <p:txBody>
            <a:bodyPr wrap="square" lIns="0" tIns="0" rIns="0" bIns="0" rtlCol="0"/>
            <a:lstStyle/>
            <a:p/>
          </p:txBody>
        </p:sp>
        <p:sp>
          <p:nvSpPr>
            <p:cNvPr id="3747" name="object 3747" descr=""/>
            <p:cNvSpPr/>
            <p:nvPr/>
          </p:nvSpPr>
          <p:spPr>
            <a:xfrm>
              <a:off x="6014005" y="2540520"/>
              <a:ext cx="635" cy="1270"/>
            </a:xfrm>
            <a:custGeom>
              <a:avLst/>
              <a:gdLst/>
              <a:ahLst/>
              <a:cxnLst/>
              <a:rect l="l" t="t" r="r" b="b"/>
              <a:pathLst>
                <a:path w="635" h="1269">
                  <a:moveTo>
                    <a:pt x="0" y="0"/>
                  </a:moveTo>
                  <a:lnTo>
                    <a:pt x="38" y="406"/>
                  </a:lnTo>
                  <a:lnTo>
                    <a:pt x="266" y="762"/>
                  </a:lnTo>
                  <a:lnTo>
                    <a:pt x="635" y="927"/>
                  </a:lnTo>
                </a:path>
              </a:pathLst>
            </a:custGeom>
            <a:ln w="3175">
              <a:solidFill>
                <a:srgbClr val="565658"/>
              </a:solidFill>
            </a:ln>
          </p:spPr>
          <p:txBody>
            <a:bodyPr wrap="square" lIns="0" tIns="0" rIns="0" bIns="0" rtlCol="0"/>
            <a:lstStyle/>
            <a:p/>
          </p:txBody>
        </p:sp>
        <p:sp>
          <p:nvSpPr>
            <p:cNvPr id="3748" name="object 3748" descr=""/>
            <p:cNvSpPr/>
            <p:nvPr/>
          </p:nvSpPr>
          <p:spPr>
            <a:xfrm>
              <a:off x="6013963" y="2539516"/>
              <a:ext cx="635" cy="1270"/>
            </a:xfrm>
            <a:custGeom>
              <a:avLst/>
              <a:gdLst/>
              <a:ahLst/>
              <a:cxnLst/>
              <a:rect l="l" t="t" r="r" b="b"/>
              <a:pathLst>
                <a:path w="635" h="1269">
                  <a:moveTo>
                    <a:pt x="508" y="0"/>
                  </a:moveTo>
                  <a:lnTo>
                    <a:pt x="190" y="241"/>
                  </a:lnTo>
                  <a:lnTo>
                    <a:pt x="0" y="622"/>
                  </a:lnTo>
                  <a:lnTo>
                    <a:pt x="38" y="1016"/>
                  </a:lnTo>
                </a:path>
              </a:pathLst>
            </a:custGeom>
            <a:ln w="3175">
              <a:solidFill>
                <a:srgbClr val="565658"/>
              </a:solidFill>
            </a:ln>
          </p:spPr>
          <p:txBody>
            <a:bodyPr wrap="square" lIns="0" tIns="0" rIns="0" bIns="0" rtlCol="0"/>
            <a:lstStyle/>
            <a:p/>
          </p:txBody>
        </p:sp>
        <p:sp>
          <p:nvSpPr>
            <p:cNvPr id="3749" name="object 3749" descr=""/>
            <p:cNvSpPr/>
            <p:nvPr/>
          </p:nvSpPr>
          <p:spPr>
            <a:xfrm>
              <a:off x="6014463" y="2539239"/>
              <a:ext cx="1270" cy="635"/>
            </a:xfrm>
            <a:custGeom>
              <a:avLst/>
              <a:gdLst/>
              <a:ahLst/>
              <a:cxnLst/>
              <a:rect l="l" t="t" r="r" b="b"/>
              <a:pathLst>
                <a:path w="1270" h="635">
                  <a:moveTo>
                    <a:pt x="1104" y="177"/>
                  </a:moveTo>
                  <a:lnTo>
                    <a:pt x="749" y="0"/>
                  </a:lnTo>
                  <a:lnTo>
                    <a:pt x="342" y="38"/>
                  </a:lnTo>
                  <a:lnTo>
                    <a:pt x="0" y="279"/>
                  </a:lnTo>
                </a:path>
              </a:pathLst>
            </a:custGeom>
            <a:ln w="3175">
              <a:solidFill>
                <a:srgbClr val="565658"/>
              </a:solidFill>
            </a:ln>
          </p:spPr>
          <p:txBody>
            <a:bodyPr wrap="square" lIns="0" tIns="0" rIns="0" bIns="0" rtlCol="0"/>
            <a:lstStyle/>
            <a:p/>
          </p:txBody>
        </p:sp>
        <p:sp>
          <p:nvSpPr>
            <p:cNvPr id="3750" name="object 3750" descr=""/>
            <p:cNvSpPr/>
            <p:nvPr/>
          </p:nvSpPr>
          <p:spPr>
            <a:xfrm>
              <a:off x="6015578" y="2539407"/>
              <a:ext cx="635" cy="1270"/>
            </a:xfrm>
            <a:custGeom>
              <a:avLst/>
              <a:gdLst/>
              <a:ahLst/>
              <a:cxnLst/>
              <a:rect l="l" t="t" r="r" b="b"/>
              <a:pathLst>
                <a:path w="635" h="1269">
                  <a:moveTo>
                    <a:pt x="622" y="927"/>
                  </a:moveTo>
                  <a:lnTo>
                    <a:pt x="584" y="520"/>
                  </a:lnTo>
                  <a:lnTo>
                    <a:pt x="355" y="165"/>
                  </a:lnTo>
                  <a:lnTo>
                    <a:pt x="0" y="0"/>
                  </a:lnTo>
                </a:path>
              </a:pathLst>
            </a:custGeom>
            <a:ln w="3175">
              <a:solidFill>
                <a:srgbClr val="565658"/>
              </a:solidFill>
            </a:ln>
          </p:spPr>
          <p:txBody>
            <a:bodyPr wrap="square" lIns="0" tIns="0" rIns="0" bIns="0" rtlCol="0"/>
            <a:lstStyle/>
            <a:p/>
          </p:txBody>
        </p:sp>
        <p:sp>
          <p:nvSpPr>
            <p:cNvPr id="3751" name="object 3751" descr=""/>
            <p:cNvSpPr/>
            <p:nvPr/>
          </p:nvSpPr>
          <p:spPr>
            <a:xfrm>
              <a:off x="6013133" y="2538425"/>
              <a:ext cx="4445" cy="4445"/>
            </a:xfrm>
            <a:custGeom>
              <a:avLst/>
              <a:gdLst/>
              <a:ahLst/>
              <a:cxnLst/>
              <a:rect l="l" t="t" r="r" b="b"/>
              <a:pathLst>
                <a:path w="4445" h="4444">
                  <a:moveTo>
                    <a:pt x="1981" y="0"/>
                  </a:moveTo>
                  <a:lnTo>
                    <a:pt x="889" y="0"/>
                  </a:lnTo>
                  <a:lnTo>
                    <a:pt x="0" y="901"/>
                  </a:lnTo>
                  <a:lnTo>
                    <a:pt x="0" y="1993"/>
                  </a:lnTo>
                  <a:lnTo>
                    <a:pt x="0" y="3098"/>
                  </a:lnTo>
                  <a:lnTo>
                    <a:pt x="889" y="4000"/>
                  </a:lnTo>
                  <a:lnTo>
                    <a:pt x="1981" y="4000"/>
                  </a:lnTo>
                  <a:lnTo>
                    <a:pt x="3060" y="4000"/>
                  </a:lnTo>
                  <a:lnTo>
                    <a:pt x="3937" y="3098"/>
                  </a:lnTo>
                  <a:lnTo>
                    <a:pt x="3937" y="1993"/>
                  </a:lnTo>
                  <a:lnTo>
                    <a:pt x="3937" y="901"/>
                  </a:lnTo>
                  <a:lnTo>
                    <a:pt x="3060" y="0"/>
                  </a:lnTo>
                  <a:lnTo>
                    <a:pt x="1981" y="0"/>
                  </a:lnTo>
                </a:path>
              </a:pathLst>
            </a:custGeom>
            <a:ln w="3175">
              <a:solidFill>
                <a:srgbClr val="565658"/>
              </a:solidFill>
            </a:ln>
          </p:spPr>
          <p:txBody>
            <a:bodyPr wrap="square" lIns="0" tIns="0" rIns="0" bIns="0" rtlCol="0"/>
            <a:lstStyle/>
            <a:p/>
          </p:txBody>
        </p:sp>
        <p:sp>
          <p:nvSpPr>
            <p:cNvPr id="3752" name="object 3752" descr=""/>
            <p:cNvSpPr/>
            <p:nvPr/>
          </p:nvSpPr>
          <p:spPr>
            <a:xfrm>
              <a:off x="6014303" y="2542566"/>
              <a:ext cx="1270" cy="635"/>
            </a:xfrm>
            <a:custGeom>
              <a:avLst/>
              <a:gdLst/>
              <a:ahLst/>
              <a:cxnLst/>
              <a:rect l="l" t="t" r="r" b="b"/>
              <a:pathLst>
                <a:path w="1270" h="635">
                  <a:moveTo>
                    <a:pt x="0" y="0"/>
                  </a:moveTo>
                  <a:lnTo>
                    <a:pt x="241" y="88"/>
                  </a:lnTo>
                  <a:lnTo>
                    <a:pt x="495" y="139"/>
                  </a:lnTo>
                  <a:lnTo>
                    <a:pt x="749" y="139"/>
                  </a:lnTo>
                </a:path>
              </a:pathLst>
            </a:custGeom>
            <a:ln w="3175">
              <a:solidFill>
                <a:srgbClr val="565658"/>
              </a:solidFill>
            </a:ln>
          </p:spPr>
          <p:txBody>
            <a:bodyPr wrap="square" lIns="0" tIns="0" rIns="0" bIns="0" rtlCol="0"/>
            <a:lstStyle/>
            <a:p/>
          </p:txBody>
        </p:sp>
        <p:sp>
          <p:nvSpPr>
            <p:cNvPr id="3753" name="object 3753" descr=""/>
            <p:cNvSpPr/>
            <p:nvPr/>
          </p:nvSpPr>
          <p:spPr>
            <a:xfrm>
              <a:off x="6015054" y="2541383"/>
              <a:ext cx="2540" cy="1905"/>
            </a:xfrm>
            <a:custGeom>
              <a:avLst/>
              <a:gdLst/>
              <a:ahLst/>
              <a:cxnLst/>
              <a:rect l="l" t="t" r="r" b="b"/>
              <a:pathLst>
                <a:path w="2539" h="1905">
                  <a:moveTo>
                    <a:pt x="0" y="1308"/>
                  </a:moveTo>
                  <a:lnTo>
                    <a:pt x="863" y="1308"/>
                  </a:lnTo>
                  <a:lnTo>
                    <a:pt x="1651" y="812"/>
                  </a:lnTo>
                  <a:lnTo>
                    <a:pt x="2019" y="0"/>
                  </a:lnTo>
                </a:path>
              </a:pathLst>
            </a:custGeom>
            <a:ln w="3175">
              <a:solidFill>
                <a:srgbClr val="565658"/>
              </a:solidFill>
            </a:ln>
          </p:spPr>
          <p:txBody>
            <a:bodyPr wrap="square" lIns="0" tIns="0" rIns="0" bIns="0" rtlCol="0"/>
            <a:lstStyle/>
            <a:p/>
          </p:txBody>
        </p:sp>
        <p:sp>
          <p:nvSpPr>
            <p:cNvPr id="3754" name="object 3754" descr=""/>
            <p:cNvSpPr/>
            <p:nvPr/>
          </p:nvSpPr>
          <p:spPr>
            <a:xfrm>
              <a:off x="6012831" y="2538163"/>
              <a:ext cx="2540" cy="4445"/>
            </a:xfrm>
            <a:custGeom>
              <a:avLst/>
              <a:gdLst/>
              <a:ahLst/>
              <a:cxnLst/>
              <a:rect l="l" t="t" r="r" b="b"/>
              <a:pathLst>
                <a:path w="2539" h="4444">
                  <a:moveTo>
                    <a:pt x="2222" y="0"/>
                  </a:moveTo>
                  <a:lnTo>
                    <a:pt x="990" y="0"/>
                  </a:lnTo>
                  <a:lnTo>
                    <a:pt x="0" y="1016"/>
                  </a:lnTo>
                  <a:lnTo>
                    <a:pt x="0" y="2273"/>
                  </a:lnTo>
                  <a:lnTo>
                    <a:pt x="0" y="3225"/>
                  </a:lnTo>
                  <a:lnTo>
                    <a:pt x="584" y="4076"/>
                  </a:lnTo>
                  <a:lnTo>
                    <a:pt x="1485" y="4406"/>
                  </a:lnTo>
                </a:path>
              </a:pathLst>
            </a:custGeom>
            <a:ln w="3175">
              <a:solidFill>
                <a:srgbClr val="565658"/>
              </a:solidFill>
            </a:ln>
          </p:spPr>
          <p:txBody>
            <a:bodyPr wrap="square" lIns="0" tIns="0" rIns="0" bIns="0" rtlCol="0"/>
            <a:lstStyle/>
            <a:p/>
          </p:txBody>
        </p:sp>
        <p:sp>
          <p:nvSpPr>
            <p:cNvPr id="3755" name="object 3755" descr=""/>
            <p:cNvSpPr/>
            <p:nvPr/>
          </p:nvSpPr>
          <p:spPr>
            <a:xfrm>
              <a:off x="6015049" y="2538176"/>
              <a:ext cx="2540" cy="3810"/>
            </a:xfrm>
            <a:custGeom>
              <a:avLst/>
              <a:gdLst/>
              <a:ahLst/>
              <a:cxnLst/>
              <a:rect l="l" t="t" r="r" b="b"/>
              <a:pathLst>
                <a:path w="2539" h="3810">
                  <a:moveTo>
                    <a:pt x="2019" y="3213"/>
                  </a:moveTo>
                  <a:lnTo>
                    <a:pt x="2539" y="2082"/>
                  </a:lnTo>
                  <a:lnTo>
                    <a:pt x="2044" y="723"/>
                  </a:lnTo>
                  <a:lnTo>
                    <a:pt x="939" y="215"/>
                  </a:lnTo>
                  <a:lnTo>
                    <a:pt x="660" y="63"/>
                  </a:lnTo>
                  <a:lnTo>
                    <a:pt x="342" y="0"/>
                  </a:lnTo>
                  <a:lnTo>
                    <a:pt x="0" y="0"/>
                  </a:lnTo>
                </a:path>
              </a:pathLst>
            </a:custGeom>
            <a:ln w="3175">
              <a:solidFill>
                <a:srgbClr val="565658"/>
              </a:solidFill>
            </a:ln>
          </p:spPr>
          <p:txBody>
            <a:bodyPr wrap="square" lIns="0" tIns="0" rIns="0" bIns="0" rtlCol="0"/>
            <a:lstStyle/>
            <a:p/>
          </p:txBody>
        </p:sp>
        <p:sp>
          <p:nvSpPr>
            <p:cNvPr id="3756" name="object 3756" descr=""/>
            <p:cNvSpPr/>
            <p:nvPr/>
          </p:nvSpPr>
          <p:spPr>
            <a:xfrm>
              <a:off x="5996430" y="2523698"/>
              <a:ext cx="1270" cy="635"/>
            </a:xfrm>
            <a:custGeom>
              <a:avLst/>
              <a:gdLst/>
              <a:ahLst/>
              <a:cxnLst/>
              <a:rect l="l" t="t" r="r" b="b"/>
              <a:pathLst>
                <a:path w="1270" h="635">
                  <a:moveTo>
                    <a:pt x="0" y="190"/>
                  </a:moveTo>
                  <a:lnTo>
                    <a:pt x="355" y="241"/>
                  </a:lnTo>
                  <a:lnTo>
                    <a:pt x="711" y="190"/>
                  </a:lnTo>
                  <a:lnTo>
                    <a:pt x="1028" y="0"/>
                  </a:lnTo>
                </a:path>
              </a:pathLst>
            </a:custGeom>
            <a:ln w="3175">
              <a:solidFill>
                <a:srgbClr val="565658"/>
              </a:solidFill>
            </a:ln>
          </p:spPr>
          <p:txBody>
            <a:bodyPr wrap="square" lIns="0" tIns="0" rIns="0" bIns="0" rtlCol="0"/>
            <a:lstStyle/>
            <a:p/>
          </p:txBody>
        </p:sp>
        <p:sp>
          <p:nvSpPr>
            <p:cNvPr id="3757" name="object 3757" descr=""/>
            <p:cNvSpPr/>
            <p:nvPr/>
          </p:nvSpPr>
          <p:spPr>
            <a:xfrm>
              <a:off x="5997460" y="2522332"/>
              <a:ext cx="1270" cy="1905"/>
            </a:xfrm>
            <a:custGeom>
              <a:avLst/>
              <a:gdLst/>
              <a:ahLst/>
              <a:cxnLst/>
              <a:rect l="l" t="t" r="r" b="b"/>
              <a:pathLst>
                <a:path w="1270" h="1905">
                  <a:moveTo>
                    <a:pt x="0" y="1384"/>
                  </a:moveTo>
                  <a:lnTo>
                    <a:pt x="495" y="1104"/>
                  </a:lnTo>
                  <a:lnTo>
                    <a:pt x="800" y="584"/>
                  </a:lnTo>
                  <a:lnTo>
                    <a:pt x="825" y="0"/>
                  </a:lnTo>
                </a:path>
              </a:pathLst>
            </a:custGeom>
            <a:ln w="3175">
              <a:solidFill>
                <a:srgbClr val="565658"/>
              </a:solidFill>
            </a:ln>
          </p:spPr>
          <p:txBody>
            <a:bodyPr wrap="square" lIns="0" tIns="0" rIns="0" bIns="0" rtlCol="0"/>
            <a:lstStyle/>
            <a:p/>
          </p:txBody>
        </p:sp>
        <p:sp>
          <p:nvSpPr>
            <p:cNvPr id="3758" name="object 3758" descr=""/>
            <p:cNvSpPr/>
            <p:nvPr/>
          </p:nvSpPr>
          <p:spPr>
            <a:xfrm>
              <a:off x="5997522" y="2520917"/>
              <a:ext cx="1270" cy="1905"/>
            </a:xfrm>
            <a:custGeom>
              <a:avLst/>
              <a:gdLst/>
              <a:ahLst/>
              <a:cxnLst/>
              <a:rect l="l" t="t" r="r" b="b"/>
              <a:pathLst>
                <a:path w="1270" h="1905">
                  <a:moveTo>
                    <a:pt x="762" y="1409"/>
                  </a:moveTo>
                  <a:lnTo>
                    <a:pt x="774" y="838"/>
                  </a:lnTo>
                  <a:lnTo>
                    <a:pt x="495" y="292"/>
                  </a:lnTo>
                  <a:lnTo>
                    <a:pt x="0" y="0"/>
                  </a:lnTo>
                </a:path>
              </a:pathLst>
            </a:custGeom>
            <a:ln w="3175">
              <a:solidFill>
                <a:srgbClr val="565658"/>
              </a:solidFill>
            </a:ln>
          </p:spPr>
          <p:txBody>
            <a:bodyPr wrap="square" lIns="0" tIns="0" rIns="0" bIns="0" rtlCol="0"/>
            <a:lstStyle/>
            <a:p/>
          </p:txBody>
        </p:sp>
        <p:sp>
          <p:nvSpPr>
            <p:cNvPr id="3759" name="object 3759" descr=""/>
            <p:cNvSpPr/>
            <p:nvPr/>
          </p:nvSpPr>
          <p:spPr>
            <a:xfrm>
              <a:off x="5996545" y="2520645"/>
              <a:ext cx="1270" cy="635"/>
            </a:xfrm>
            <a:custGeom>
              <a:avLst/>
              <a:gdLst/>
              <a:ahLst/>
              <a:cxnLst/>
              <a:rect l="l" t="t" r="r" b="b"/>
              <a:pathLst>
                <a:path w="1270" h="635">
                  <a:moveTo>
                    <a:pt x="977" y="266"/>
                  </a:moveTo>
                  <a:lnTo>
                    <a:pt x="685" y="76"/>
                  </a:lnTo>
                  <a:lnTo>
                    <a:pt x="342" y="0"/>
                  </a:lnTo>
                  <a:lnTo>
                    <a:pt x="0" y="25"/>
                  </a:lnTo>
                </a:path>
              </a:pathLst>
            </a:custGeom>
            <a:ln w="3175">
              <a:solidFill>
                <a:srgbClr val="565658"/>
              </a:solidFill>
            </a:ln>
          </p:spPr>
          <p:txBody>
            <a:bodyPr wrap="square" lIns="0" tIns="0" rIns="0" bIns="0" rtlCol="0"/>
            <a:lstStyle/>
            <a:p/>
          </p:txBody>
        </p:sp>
        <p:sp>
          <p:nvSpPr>
            <p:cNvPr id="3760" name="object 3760" descr=""/>
            <p:cNvSpPr/>
            <p:nvPr/>
          </p:nvSpPr>
          <p:spPr>
            <a:xfrm>
              <a:off x="5992035" y="2517762"/>
              <a:ext cx="5080" cy="9525"/>
            </a:xfrm>
            <a:custGeom>
              <a:avLst/>
              <a:gdLst/>
              <a:ahLst/>
              <a:cxnLst/>
              <a:rect l="l" t="t" r="r" b="b"/>
              <a:pathLst>
                <a:path w="5079" h="9525">
                  <a:moveTo>
                    <a:pt x="4457" y="0"/>
                  </a:moveTo>
                  <a:lnTo>
                    <a:pt x="2006" y="0"/>
                  </a:lnTo>
                  <a:lnTo>
                    <a:pt x="0" y="2032"/>
                  </a:lnTo>
                  <a:lnTo>
                    <a:pt x="0" y="4521"/>
                  </a:lnTo>
                  <a:lnTo>
                    <a:pt x="0" y="7035"/>
                  </a:lnTo>
                  <a:lnTo>
                    <a:pt x="2006" y="9067"/>
                  </a:lnTo>
                  <a:lnTo>
                    <a:pt x="4457" y="9067"/>
                  </a:lnTo>
                </a:path>
              </a:pathLst>
            </a:custGeom>
            <a:ln w="3175">
              <a:solidFill>
                <a:srgbClr val="565658"/>
              </a:solidFill>
            </a:ln>
          </p:spPr>
          <p:txBody>
            <a:bodyPr wrap="square" lIns="0" tIns="0" rIns="0" bIns="0" rtlCol="0"/>
            <a:lstStyle/>
            <a:p/>
          </p:txBody>
        </p:sp>
        <p:sp>
          <p:nvSpPr>
            <p:cNvPr id="3761" name="object 3761" descr=""/>
            <p:cNvSpPr/>
            <p:nvPr/>
          </p:nvSpPr>
          <p:spPr>
            <a:xfrm>
              <a:off x="5997039" y="2520430"/>
              <a:ext cx="1905" cy="1270"/>
            </a:xfrm>
            <a:custGeom>
              <a:avLst/>
              <a:gdLst/>
              <a:ahLst/>
              <a:cxnLst/>
              <a:rect l="l" t="t" r="r" b="b"/>
              <a:pathLst>
                <a:path w="1904" h="1269">
                  <a:moveTo>
                    <a:pt x="1574" y="965"/>
                  </a:moveTo>
                  <a:lnTo>
                    <a:pt x="1257" y="381"/>
                  </a:lnTo>
                  <a:lnTo>
                    <a:pt x="660" y="12"/>
                  </a:lnTo>
                  <a:lnTo>
                    <a:pt x="0" y="0"/>
                  </a:lnTo>
                </a:path>
              </a:pathLst>
            </a:custGeom>
            <a:ln w="3175">
              <a:solidFill>
                <a:srgbClr val="565658"/>
              </a:solidFill>
            </a:ln>
          </p:spPr>
          <p:txBody>
            <a:bodyPr wrap="square" lIns="0" tIns="0" rIns="0" bIns="0" rtlCol="0"/>
            <a:lstStyle/>
            <a:p/>
          </p:txBody>
        </p:sp>
        <p:sp>
          <p:nvSpPr>
            <p:cNvPr id="3762" name="object 3762" descr=""/>
            <p:cNvSpPr/>
            <p:nvPr/>
          </p:nvSpPr>
          <p:spPr>
            <a:xfrm>
              <a:off x="5998564" y="2521402"/>
              <a:ext cx="635" cy="1905"/>
            </a:xfrm>
            <a:custGeom>
              <a:avLst/>
              <a:gdLst/>
              <a:ahLst/>
              <a:cxnLst/>
              <a:rect l="l" t="t" r="r" b="b"/>
              <a:pathLst>
                <a:path w="635" h="1905">
                  <a:moveTo>
                    <a:pt x="0" y="1866"/>
                  </a:moveTo>
                  <a:lnTo>
                    <a:pt x="342" y="1282"/>
                  </a:lnTo>
                  <a:lnTo>
                    <a:pt x="355" y="571"/>
                  </a:lnTo>
                  <a:lnTo>
                    <a:pt x="50" y="0"/>
                  </a:lnTo>
                </a:path>
              </a:pathLst>
            </a:custGeom>
            <a:ln w="3175">
              <a:solidFill>
                <a:srgbClr val="565658"/>
              </a:solidFill>
            </a:ln>
          </p:spPr>
          <p:txBody>
            <a:bodyPr wrap="square" lIns="0" tIns="0" rIns="0" bIns="0" rtlCol="0"/>
            <a:lstStyle/>
            <a:p/>
          </p:txBody>
        </p:sp>
        <p:sp>
          <p:nvSpPr>
            <p:cNvPr id="3763" name="object 3763" descr=""/>
            <p:cNvSpPr/>
            <p:nvPr/>
          </p:nvSpPr>
          <p:spPr>
            <a:xfrm>
              <a:off x="5996957" y="2523273"/>
              <a:ext cx="1905" cy="1270"/>
            </a:xfrm>
            <a:custGeom>
              <a:avLst/>
              <a:gdLst/>
              <a:ahLst/>
              <a:cxnLst/>
              <a:rect l="l" t="t" r="r" b="b"/>
              <a:pathLst>
                <a:path w="1904" h="1269">
                  <a:moveTo>
                    <a:pt x="0" y="889"/>
                  </a:moveTo>
                  <a:lnTo>
                    <a:pt x="660" y="901"/>
                  </a:lnTo>
                  <a:lnTo>
                    <a:pt x="1270" y="571"/>
                  </a:lnTo>
                  <a:lnTo>
                    <a:pt x="1612" y="0"/>
                  </a:lnTo>
                </a:path>
              </a:pathLst>
            </a:custGeom>
            <a:ln w="3175">
              <a:solidFill>
                <a:srgbClr val="565658"/>
              </a:solidFill>
            </a:ln>
          </p:spPr>
          <p:txBody>
            <a:bodyPr wrap="square" lIns="0" tIns="0" rIns="0" bIns="0" rtlCol="0"/>
            <a:lstStyle/>
            <a:p/>
          </p:txBody>
        </p:sp>
        <p:sp>
          <p:nvSpPr>
            <p:cNvPr id="3764" name="object 3764" descr=""/>
            <p:cNvSpPr/>
            <p:nvPr/>
          </p:nvSpPr>
          <p:spPr>
            <a:xfrm>
              <a:off x="5995389" y="2523182"/>
              <a:ext cx="1905" cy="1270"/>
            </a:xfrm>
            <a:custGeom>
              <a:avLst/>
              <a:gdLst/>
              <a:ahLst/>
              <a:cxnLst/>
              <a:rect l="l" t="t" r="r" b="b"/>
              <a:pathLst>
                <a:path w="1904" h="1269">
                  <a:moveTo>
                    <a:pt x="0" y="0"/>
                  </a:moveTo>
                  <a:lnTo>
                    <a:pt x="317" y="596"/>
                  </a:lnTo>
                  <a:lnTo>
                    <a:pt x="927" y="965"/>
                  </a:lnTo>
                  <a:lnTo>
                    <a:pt x="1587" y="977"/>
                  </a:lnTo>
                </a:path>
              </a:pathLst>
            </a:custGeom>
            <a:ln w="3175">
              <a:solidFill>
                <a:srgbClr val="565658"/>
              </a:solidFill>
            </a:ln>
          </p:spPr>
          <p:txBody>
            <a:bodyPr wrap="square" lIns="0" tIns="0" rIns="0" bIns="0" rtlCol="0"/>
            <a:lstStyle/>
            <a:p/>
          </p:txBody>
        </p:sp>
        <p:sp>
          <p:nvSpPr>
            <p:cNvPr id="3765" name="object 3765" descr=""/>
            <p:cNvSpPr/>
            <p:nvPr/>
          </p:nvSpPr>
          <p:spPr>
            <a:xfrm>
              <a:off x="5995089" y="2521322"/>
              <a:ext cx="635" cy="1905"/>
            </a:xfrm>
            <a:custGeom>
              <a:avLst/>
              <a:gdLst/>
              <a:ahLst/>
              <a:cxnLst/>
              <a:rect l="l" t="t" r="r" b="b"/>
              <a:pathLst>
                <a:path w="635" h="1905">
                  <a:moveTo>
                    <a:pt x="342" y="0"/>
                  </a:moveTo>
                  <a:lnTo>
                    <a:pt x="12" y="571"/>
                  </a:lnTo>
                  <a:lnTo>
                    <a:pt x="0" y="1282"/>
                  </a:lnTo>
                  <a:lnTo>
                    <a:pt x="304" y="1854"/>
                  </a:lnTo>
                </a:path>
              </a:pathLst>
            </a:custGeom>
            <a:ln w="3175">
              <a:solidFill>
                <a:srgbClr val="565658"/>
              </a:solidFill>
            </a:ln>
          </p:spPr>
          <p:txBody>
            <a:bodyPr wrap="square" lIns="0" tIns="0" rIns="0" bIns="0" rtlCol="0"/>
            <a:lstStyle/>
            <a:p/>
          </p:txBody>
        </p:sp>
        <p:sp>
          <p:nvSpPr>
            <p:cNvPr id="3766" name="object 3766" descr=""/>
            <p:cNvSpPr/>
            <p:nvPr/>
          </p:nvSpPr>
          <p:spPr>
            <a:xfrm>
              <a:off x="5995438" y="2520416"/>
              <a:ext cx="1905" cy="1270"/>
            </a:xfrm>
            <a:custGeom>
              <a:avLst/>
              <a:gdLst/>
              <a:ahLst/>
              <a:cxnLst/>
              <a:rect l="l" t="t" r="r" b="b"/>
              <a:pathLst>
                <a:path w="1904" h="1269">
                  <a:moveTo>
                    <a:pt x="1600" y="12"/>
                  </a:moveTo>
                  <a:lnTo>
                    <a:pt x="952" y="0"/>
                  </a:lnTo>
                  <a:lnTo>
                    <a:pt x="330" y="330"/>
                  </a:lnTo>
                  <a:lnTo>
                    <a:pt x="0" y="901"/>
                  </a:lnTo>
                </a:path>
              </a:pathLst>
            </a:custGeom>
            <a:ln w="3175">
              <a:solidFill>
                <a:srgbClr val="565658"/>
              </a:solidFill>
            </a:ln>
          </p:spPr>
          <p:txBody>
            <a:bodyPr wrap="square" lIns="0" tIns="0" rIns="0" bIns="0" rtlCol="0"/>
            <a:lstStyle/>
            <a:p/>
          </p:txBody>
        </p:sp>
        <p:sp>
          <p:nvSpPr>
            <p:cNvPr id="3767" name="object 3767" descr=""/>
            <p:cNvSpPr/>
            <p:nvPr/>
          </p:nvSpPr>
          <p:spPr>
            <a:xfrm>
              <a:off x="5992488" y="2517762"/>
              <a:ext cx="9525" cy="9525"/>
            </a:xfrm>
            <a:custGeom>
              <a:avLst/>
              <a:gdLst/>
              <a:ahLst/>
              <a:cxnLst/>
              <a:rect l="l" t="t" r="r" b="b"/>
              <a:pathLst>
                <a:path w="9525" h="9525">
                  <a:moveTo>
                    <a:pt x="4457" y="0"/>
                  </a:moveTo>
                  <a:lnTo>
                    <a:pt x="2006" y="0"/>
                  </a:lnTo>
                  <a:lnTo>
                    <a:pt x="0" y="2032"/>
                  </a:lnTo>
                  <a:lnTo>
                    <a:pt x="0" y="4521"/>
                  </a:lnTo>
                  <a:lnTo>
                    <a:pt x="0" y="7035"/>
                  </a:lnTo>
                  <a:lnTo>
                    <a:pt x="2006" y="9067"/>
                  </a:lnTo>
                  <a:lnTo>
                    <a:pt x="4457" y="9067"/>
                  </a:lnTo>
                  <a:lnTo>
                    <a:pt x="6908" y="9067"/>
                  </a:lnTo>
                  <a:lnTo>
                    <a:pt x="8902" y="7035"/>
                  </a:lnTo>
                  <a:lnTo>
                    <a:pt x="8902" y="4521"/>
                  </a:lnTo>
                  <a:lnTo>
                    <a:pt x="8902" y="2032"/>
                  </a:lnTo>
                  <a:lnTo>
                    <a:pt x="6908" y="0"/>
                  </a:lnTo>
                  <a:lnTo>
                    <a:pt x="4457" y="0"/>
                  </a:lnTo>
                </a:path>
              </a:pathLst>
            </a:custGeom>
            <a:ln w="3175">
              <a:solidFill>
                <a:srgbClr val="565658"/>
              </a:solidFill>
            </a:ln>
          </p:spPr>
          <p:txBody>
            <a:bodyPr wrap="square" lIns="0" tIns="0" rIns="0" bIns="0" rtlCol="0"/>
            <a:lstStyle/>
            <a:p/>
          </p:txBody>
        </p:sp>
        <p:sp>
          <p:nvSpPr>
            <p:cNvPr id="3768" name="object 3768" descr=""/>
            <p:cNvSpPr/>
            <p:nvPr/>
          </p:nvSpPr>
          <p:spPr>
            <a:xfrm>
              <a:off x="5992887" y="2518085"/>
              <a:ext cx="8255" cy="8890"/>
            </a:xfrm>
            <a:custGeom>
              <a:avLst/>
              <a:gdLst/>
              <a:ahLst/>
              <a:cxnLst/>
              <a:rect l="l" t="t" r="r" b="b"/>
              <a:pathLst>
                <a:path w="8254" h="8889">
                  <a:moveTo>
                    <a:pt x="4114" y="0"/>
                  </a:moveTo>
                  <a:lnTo>
                    <a:pt x="1841" y="0"/>
                  </a:lnTo>
                  <a:lnTo>
                    <a:pt x="0" y="1866"/>
                  </a:lnTo>
                  <a:lnTo>
                    <a:pt x="0" y="4203"/>
                  </a:lnTo>
                  <a:lnTo>
                    <a:pt x="0" y="6540"/>
                  </a:lnTo>
                  <a:lnTo>
                    <a:pt x="1841" y="8420"/>
                  </a:lnTo>
                  <a:lnTo>
                    <a:pt x="4114" y="8420"/>
                  </a:lnTo>
                  <a:lnTo>
                    <a:pt x="6400" y="8420"/>
                  </a:lnTo>
                  <a:lnTo>
                    <a:pt x="8242" y="6540"/>
                  </a:lnTo>
                  <a:lnTo>
                    <a:pt x="8242" y="4203"/>
                  </a:lnTo>
                  <a:lnTo>
                    <a:pt x="8242" y="1866"/>
                  </a:lnTo>
                  <a:lnTo>
                    <a:pt x="6400" y="0"/>
                  </a:lnTo>
                  <a:lnTo>
                    <a:pt x="4114" y="0"/>
                  </a:lnTo>
                </a:path>
              </a:pathLst>
            </a:custGeom>
            <a:ln w="3175">
              <a:solidFill>
                <a:srgbClr val="565658"/>
              </a:solidFill>
            </a:ln>
          </p:spPr>
          <p:txBody>
            <a:bodyPr wrap="square" lIns="0" tIns="0" rIns="0" bIns="0" rtlCol="0"/>
            <a:lstStyle/>
            <a:p/>
          </p:txBody>
        </p:sp>
        <p:sp>
          <p:nvSpPr>
            <p:cNvPr id="3769" name="object 3769" descr=""/>
            <p:cNvSpPr/>
            <p:nvPr/>
          </p:nvSpPr>
          <p:spPr>
            <a:xfrm>
              <a:off x="5966584" y="2529192"/>
              <a:ext cx="1270" cy="635"/>
            </a:xfrm>
            <a:custGeom>
              <a:avLst/>
              <a:gdLst/>
              <a:ahLst/>
              <a:cxnLst/>
              <a:rect l="l" t="t" r="r" b="b"/>
              <a:pathLst>
                <a:path w="1270" h="635">
                  <a:moveTo>
                    <a:pt x="0" y="190"/>
                  </a:moveTo>
                  <a:lnTo>
                    <a:pt x="406" y="266"/>
                  </a:lnTo>
                  <a:lnTo>
                    <a:pt x="825" y="190"/>
                  </a:lnTo>
                  <a:lnTo>
                    <a:pt x="1193" y="0"/>
                  </a:lnTo>
                </a:path>
              </a:pathLst>
            </a:custGeom>
            <a:ln w="3175">
              <a:solidFill>
                <a:srgbClr val="565658"/>
              </a:solidFill>
            </a:ln>
          </p:spPr>
          <p:txBody>
            <a:bodyPr wrap="square" lIns="0" tIns="0" rIns="0" bIns="0" rtlCol="0"/>
            <a:lstStyle/>
            <a:p/>
          </p:txBody>
        </p:sp>
        <p:sp>
          <p:nvSpPr>
            <p:cNvPr id="3770" name="object 3770" descr=""/>
            <p:cNvSpPr/>
            <p:nvPr/>
          </p:nvSpPr>
          <p:spPr>
            <a:xfrm>
              <a:off x="5967782" y="2527559"/>
              <a:ext cx="1270" cy="1905"/>
            </a:xfrm>
            <a:custGeom>
              <a:avLst/>
              <a:gdLst/>
              <a:ahLst/>
              <a:cxnLst/>
              <a:rect l="l" t="t" r="r" b="b"/>
              <a:pathLst>
                <a:path w="1270" h="1905">
                  <a:moveTo>
                    <a:pt x="0" y="1638"/>
                  </a:moveTo>
                  <a:lnTo>
                    <a:pt x="596" y="1320"/>
                  </a:lnTo>
                  <a:lnTo>
                    <a:pt x="990" y="698"/>
                  </a:lnTo>
                  <a:lnTo>
                    <a:pt x="1028" y="0"/>
                  </a:lnTo>
                </a:path>
              </a:pathLst>
            </a:custGeom>
            <a:ln w="3175">
              <a:solidFill>
                <a:srgbClr val="565658"/>
              </a:solidFill>
            </a:ln>
          </p:spPr>
          <p:txBody>
            <a:bodyPr wrap="square" lIns="0" tIns="0" rIns="0" bIns="0" rtlCol="0"/>
            <a:lstStyle/>
            <a:p/>
          </p:txBody>
        </p:sp>
        <p:sp>
          <p:nvSpPr>
            <p:cNvPr id="3771" name="object 3771" descr=""/>
            <p:cNvSpPr/>
            <p:nvPr/>
          </p:nvSpPr>
          <p:spPr>
            <a:xfrm>
              <a:off x="5967921" y="2525833"/>
              <a:ext cx="1270" cy="1905"/>
            </a:xfrm>
            <a:custGeom>
              <a:avLst/>
              <a:gdLst/>
              <a:ahLst/>
              <a:cxnLst/>
              <a:rect l="l" t="t" r="r" b="b"/>
              <a:pathLst>
                <a:path w="1270" h="1905">
                  <a:moveTo>
                    <a:pt x="888" y="1727"/>
                  </a:moveTo>
                  <a:lnTo>
                    <a:pt x="901" y="1028"/>
                  </a:lnTo>
                  <a:lnTo>
                    <a:pt x="584" y="368"/>
                  </a:lnTo>
                  <a:lnTo>
                    <a:pt x="0" y="0"/>
                  </a:lnTo>
                </a:path>
              </a:pathLst>
            </a:custGeom>
            <a:ln w="3175">
              <a:solidFill>
                <a:srgbClr val="565658"/>
              </a:solidFill>
            </a:ln>
          </p:spPr>
          <p:txBody>
            <a:bodyPr wrap="square" lIns="0" tIns="0" rIns="0" bIns="0" rtlCol="0"/>
            <a:lstStyle/>
            <a:p/>
          </p:txBody>
        </p:sp>
        <p:sp>
          <p:nvSpPr>
            <p:cNvPr id="3772" name="object 3772" descr=""/>
            <p:cNvSpPr/>
            <p:nvPr/>
          </p:nvSpPr>
          <p:spPr>
            <a:xfrm>
              <a:off x="5966755" y="2525518"/>
              <a:ext cx="1270" cy="635"/>
            </a:xfrm>
            <a:custGeom>
              <a:avLst/>
              <a:gdLst/>
              <a:ahLst/>
              <a:cxnLst/>
              <a:rect l="l" t="t" r="r" b="b"/>
              <a:pathLst>
                <a:path w="1270" h="635">
                  <a:moveTo>
                    <a:pt x="1168" y="317"/>
                  </a:moveTo>
                  <a:lnTo>
                    <a:pt x="825" y="88"/>
                  </a:lnTo>
                  <a:lnTo>
                    <a:pt x="406" y="0"/>
                  </a:lnTo>
                  <a:lnTo>
                    <a:pt x="0" y="25"/>
                  </a:lnTo>
                </a:path>
              </a:pathLst>
            </a:custGeom>
            <a:ln w="3175">
              <a:solidFill>
                <a:srgbClr val="565658"/>
              </a:solidFill>
            </a:ln>
          </p:spPr>
          <p:txBody>
            <a:bodyPr wrap="square" lIns="0" tIns="0" rIns="0" bIns="0" rtlCol="0"/>
            <a:lstStyle/>
            <a:p/>
          </p:txBody>
        </p:sp>
        <p:sp>
          <p:nvSpPr>
            <p:cNvPr id="3773" name="object 3773" descr=""/>
            <p:cNvSpPr/>
            <p:nvPr/>
          </p:nvSpPr>
          <p:spPr>
            <a:xfrm>
              <a:off x="5960607" y="2521322"/>
              <a:ext cx="6350" cy="12700"/>
            </a:xfrm>
            <a:custGeom>
              <a:avLst/>
              <a:gdLst/>
              <a:ahLst/>
              <a:cxnLst/>
              <a:rect l="l" t="t" r="r" b="b"/>
              <a:pathLst>
                <a:path w="6350" h="12700">
                  <a:moveTo>
                    <a:pt x="6032" y="0"/>
                  </a:moveTo>
                  <a:lnTo>
                    <a:pt x="2705" y="0"/>
                  </a:lnTo>
                  <a:lnTo>
                    <a:pt x="0" y="2755"/>
                  </a:lnTo>
                  <a:lnTo>
                    <a:pt x="0" y="6146"/>
                  </a:lnTo>
                  <a:lnTo>
                    <a:pt x="0" y="9550"/>
                  </a:lnTo>
                  <a:lnTo>
                    <a:pt x="2705" y="12319"/>
                  </a:lnTo>
                  <a:lnTo>
                    <a:pt x="6032" y="12319"/>
                  </a:lnTo>
                </a:path>
              </a:pathLst>
            </a:custGeom>
            <a:ln w="3175">
              <a:solidFill>
                <a:srgbClr val="565658"/>
              </a:solidFill>
            </a:ln>
          </p:spPr>
          <p:txBody>
            <a:bodyPr wrap="square" lIns="0" tIns="0" rIns="0" bIns="0" rtlCol="0"/>
            <a:lstStyle/>
            <a:p/>
          </p:txBody>
        </p:sp>
        <p:sp>
          <p:nvSpPr>
            <p:cNvPr id="3774" name="object 3774" descr=""/>
            <p:cNvSpPr/>
            <p:nvPr/>
          </p:nvSpPr>
          <p:spPr>
            <a:xfrm>
              <a:off x="5961178" y="2521322"/>
              <a:ext cx="12700" cy="12700"/>
            </a:xfrm>
            <a:custGeom>
              <a:avLst/>
              <a:gdLst/>
              <a:ahLst/>
              <a:cxnLst/>
              <a:rect l="l" t="t" r="r" b="b"/>
              <a:pathLst>
                <a:path w="12700" h="12700">
                  <a:moveTo>
                    <a:pt x="6045" y="0"/>
                  </a:moveTo>
                  <a:lnTo>
                    <a:pt x="2705" y="0"/>
                  </a:lnTo>
                  <a:lnTo>
                    <a:pt x="0" y="2755"/>
                  </a:lnTo>
                  <a:lnTo>
                    <a:pt x="0" y="6146"/>
                  </a:lnTo>
                  <a:lnTo>
                    <a:pt x="0" y="9550"/>
                  </a:lnTo>
                  <a:lnTo>
                    <a:pt x="2705" y="12319"/>
                  </a:lnTo>
                  <a:lnTo>
                    <a:pt x="6045" y="12319"/>
                  </a:lnTo>
                  <a:lnTo>
                    <a:pt x="9372" y="12319"/>
                  </a:lnTo>
                  <a:lnTo>
                    <a:pt x="12077" y="9550"/>
                  </a:lnTo>
                  <a:lnTo>
                    <a:pt x="12077" y="6146"/>
                  </a:lnTo>
                  <a:lnTo>
                    <a:pt x="12077" y="2755"/>
                  </a:lnTo>
                  <a:lnTo>
                    <a:pt x="9372" y="0"/>
                  </a:lnTo>
                  <a:lnTo>
                    <a:pt x="6045" y="0"/>
                  </a:lnTo>
                </a:path>
              </a:pathLst>
            </a:custGeom>
            <a:ln w="3175">
              <a:solidFill>
                <a:srgbClr val="565658"/>
              </a:solidFill>
            </a:ln>
          </p:spPr>
          <p:txBody>
            <a:bodyPr wrap="square" lIns="0" tIns="0" rIns="0" bIns="0" rtlCol="0"/>
            <a:lstStyle/>
            <a:p/>
          </p:txBody>
        </p:sp>
        <p:sp>
          <p:nvSpPr>
            <p:cNvPr id="3775" name="object 3775" descr=""/>
            <p:cNvSpPr/>
            <p:nvPr/>
          </p:nvSpPr>
          <p:spPr>
            <a:xfrm>
              <a:off x="5967378" y="2525237"/>
              <a:ext cx="1905" cy="1270"/>
            </a:xfrm>
            <a:custGeom>
              <a:avLst/>
              <a:gdLst/>
              <a:ahLst/>
              <a:cxnLst/>
              <a:rect l="l" t="t" r="r" b="b"/>
              <a:pathLst>
                <a:path w="1904" h="1269">
                  <a:moveTo>
                    <a:pt x="1854" y="1193"/>
                  </a:moveTo>
                  <a:lnTo>
                    <a:pt x="1498" y="482"/>
                  </a:lnTo>
                  <a:lnTo>
                    <a:pt x="787" y="25"/>
                  </a:lnTo>
                  <a:lnTo>
                    <a:pt x="0" y="0"/>
                  </a:lnTo>
                </a:path>
              </a:pathLst>
            </a:custGeom>
            <a:ln w="3175">
              <a:solidFill>
                <a:srgbClr val="565658"/>
              </a:solidFill>
            </a:ln>
          </p:spPr>
          <p:txBody>
            <a:bodyPr wrap="square" lIns="0" tIns="0" rIns="0" bIns="0" rtlCol="0"/>
            <a:lstStyle/>
            <a:p/>
          </p:txBody>
        </p:sp>
        <p:sp>
          <p:nvSpPr>
            <p:cNvPr id="3776" name="object 3776" descr=""/>
            <p:cNvSpPr/>
            <p:nvPr/>
          </p:nvSpPr>
          <p:spPr>
            <a:xfrm>
              <a:off x="5969133" y="2526429"/>
              <a:ext cx="635" cy="2540"/>
            </a:xfrm>
            <a:custGeom>
              <a:avLst/>
              <a:gdLst/>
              <a:ahLst/>
              <a:cxnLst/>
              <a:rect l="l" t="t" r="r" b="b"/>
              <a:pathLst>
                <a:path w="635" h="2539">
                  <a:moveTo>
                    <a:pt x="0" y="2247"/>
                  </a:moveTo>
                  <a:lnTo>
                    <a:pt x="431" y="1574"/>
                  </a:lnTo>
                  <a:lnTo>
                    <a:pt x="469" y="723"/>
                  </a:lnTo>
                  <a:lnTo>
                    <a:pt x="114" y="0"/>
                  </a:lnTo>
                </a:path>
              </a:pathLst>
            </a:custGeom>
            <a:ln w="3175">
              <a:solidFill>
                <a:srgbClr val="565658"/>
              </a:solidFill>
            </a:ln>
          </p:spPr>
          <p:txBody>
            <a:bodyPr wrap="square" lIns="0" tIns="0" rIns="0" bIns="0" rtlCol="0"/>
            <a:lstStyle/>
            <a:p/>
          </p:txBody>
        </p:sp>
        <p:sp>
          <p:nvSpPr>
            <p:cNvPr id="3777" name="object 3777" descr=""/>
            <p:cNvSpPr/>
            <p:nvPr/>
          </p:nvSpPr>
          <p:spPr>
            <a:xfrm>
              <a:off x="5967186" y="2528676"/>
              <a:ext cx="2540" cy="1270"/>
            </a:xfrm>
            <a:custGeom>
              <a:avLst/>
              <a:gdLst/>
              <a:ahLst/>
              <a:cxnLst/>
              <a:rect l="l" t="t" r="r" b="b"/>
              <a:pathLst>
                <a:path w="2539" h="1269">
                  <a:moveTo>
                    <a:pt x="0" y="1041"/>
                  </a:moveTo>
                  <a:lnTo>
                    <a:pt x="787" y="1079"/>
                  </a:lnTo>
                  <a:lnTo>
                    <a:pt x="1536" y="685"/>
                  </a:lnTo>
                  <a:lnTo>
                    <a:pt x="1955" y="0"/>
                  </a:lnTo>
                </a:path>
              </a:pathLst>
            </a:custGeom>
            <a:ln w="3175">
              <a:solidFill>
                <a:srgbClr val="565658"/>
              </a:solidFill>
            </a:ln>
          </p:spPr>
          <p:txBody>
            <a:bodyPr wrap="square" lIns="0" tIns="0" rIns="0" bIns="0" rtlCol="0"/>
            <a:lstStyle/>
            <a:p/>
          </p:txBody>
        </p:sp>
        <p:sp>
          <p:nvSpPr>
            <p:cNvPr id="3778" name="object 3778" descr=""/>
            <p:cNvSpPr/>
            <p:nvPr/>
          </p:nvSpPr>
          <p:spPr>
            <a:xfrm>
              <a:off x="5965325" y="2528502"/>
              <a:ext cx="1905" cy="1270"/>
            </a:xfrm>
            <a:custGeom>
              <a:avLst/>
              <a:gdLst/>
              <a:ahLst/>
              <a:cxnLst/>
              <a:rect l="l" t="t" r="r" b="b"/>
              <a:pathLst>
                <a:path w="1904" h="1269">
                  <a:moveTo>
                    <a:pt x="0" y="0"/>
                  </a:moveTo>
                  <a:lnTo>
                    <a:pt x="355" y="723"/>
                  </a:lnTo>
                  <a:lnTo>
                    <a:pt x="1092" y="1181"/>
                  </a:lnTo>
                  <a:lnTo>
                    <a:pt x="1854" y="1206"/>
                  </a:lnTo>
                </a:path>
              </a:pathLst>
            </a:custGeom>
            <a:ln w="3175">
              <a:solidFill>
                <a:srgbClr val="565658"/>
              </a:solidFill>
            </a:ln>
          </p:spPr>
          <p:txBody>
            <a:bodyPr wrap="square" lIns="0" tIns="0" rIns="0" bIns="0" rtlCol="0"/>
            <a:lstStyle/>
            <a:p/>
          </p:txBody>
        </p:sp>
        <p:sp>
          <p:nvSpPr>
            <p:cNvPr id="3779" name="object 3779" descr=""/>
            <p:cNvSpPr/>
            <p:nvPr/>
          </p:nvSpPr>
          <p:spPr>
            <a:xfrm>
              <a:off x="5964961" y="2526270"/>
              <a:ext cx="635" cy="2540"/>
            </a:xfrm>
            <a:custGeom>
              <a:avLst/>
              <a:gdLst/>
              <a:ahLst/>
              <a:cxnLst/>
              <a:rect l="l" t="t" r="r" b="b"/>
              <a:pathLst>
                <a:path w="635" h="2539">
                  <a:moveTo>
                    <a:pt x="469" y="0"/>
                  </a:moveTo>
                  <a:lnTo>
                    <a:pt x="50" y="673"/>
                  </a:lnTo>
                  <a:lnTo>
                    <a:pt x="0" y="1524"/>
                  </a:lnTo>
                  <a:lnTo>
                    <a:pt x="368" y="2247"/>
                  </a:lnTo>
                </a:path>
              </a:pathLst>
            </a:custGeom>
            <a:ln w="3175">
              <a:solidFill>
                <a:srgbClr val="565658"/>
              </a:solidFill>
            </a:ln>
          </p:spPr>
          <p:txBody>
            <a:bodyPr wrap="square" lIns="0" tIns="0" rIns="0" bIns="0" rtlCol="0"/>
            <a:lstStyle/>
            <a:p/>
          </p:txBody>
        </p:sp>
        <p:sp>
          <p:nvSpPr>
            <p:cNvPr id="3780" name="object 3780" descr=""/>
            <p:cNvSpPr/>
            <p:nvPr/>
          </p:nvSpPr>
          <p:spPr>
            <a:xfrm>
              <a:off x="5965422" y="2525203"/>
              <a:ext cx="2540" cy="1270"/>
            </a:xfrm>
            <a:custGeom>
              <a:avLst/>
              <a:gdLst/>
              <a:ahLst/>
              <a:cxnLst/>
              <a:rect l="l" t="t" r="r" b="b"/>
              <a:pathLst>
                <a:path w="2539" h="1269">
                  <a:moveTo>
                    <a:pt x="1955" y="38"/>
                  </a:moveTo>
                  <a:lnTo>
                    <a:pt x="1168" y="0"/>
                  </a:lnTo>
                  <a:lnTo>
                    <a:pt x="419" y="393"/>
                  </a:lnTo>
                  <a:lnTo>
                    <a:pt x="0" y="1066"/>
                  </a:lnTo>
                </a:path>
              </a:pathLst>
            </a:custGeom>
            <a:ln w="3175">
              <a:solidFill>
                <a:srgbClr val="565658"/>
              </a:solidFill>
            </a:ln>
          </p:spPr>
          <p:txBody>
            <a:bodyPr wrap="square" lIns="0" tIns="0" rIns="0" bIns="0" rtlCol="0"/>
            <a:lstStyle/>
            <a:p/>
          </p:txBody>
        </p:sp>
        <p:sp>
          <p:nvSpPr>
            <p:cNvPr id="3781" name="object 3781" descr=""/>
            <p:cNvSpPr/>
            <p:nvPr/>
          </p:nvSpPr>
          <p:spPr>
            <a:xfrm>
              <a:off x="5961564" y="2521644"/>
              <a:ext cx="12065" cy="12065"/>
            </a:xfrm>
            <a:custGeom>
              <a:avLst/>
              <a:gdLst/>
              <a:ahLst/>
              <a:cxnLst/>
              <a:rect l="l" t="t" r="r" b="b"/>
              <a:pathLst>
                <a:path w="12064" h="12064">
                  <a:moveTo>
                    <a:pt x="5727" y="0"/>
                  </a:moveTo>
                  <a:lnTo>
                    <a:pt x="2565" y="0"/>
                  </a:lnTo>
                  <a:lnTo>
                    <a:pt x="0" y="2603"/>
                  </a:lnTo>
                  <a:lnTo>
                    <a:pt x="0" y="5829"/>
                  </a:lnTo>
                  <a:lnTo>
                    <a:pt x="0" y="9055"/>
                  </a:lnTo>
                  <a:lnTo>
                    <a:pt x="2565" y="11645"/>
                  </a:lnTo>
                  <a:lnTo>
                    <a:pt x="5727" y="11645"/>
                  </a:lnTo>
                  <a:lnTo>
                    <a:pt x="8877" y="11645"/>
                  </a:lnTo>
                  <a:lnTo>
                    <a:pt x="11442" y="9055"/>
                  </a:lnTo>
                  <a:lnTo>
                    <a:pt x="11442" y="5829"/>
                  </a:lnTo>
                  <a:lnTo>
                    <a:pt x="11442" y="2603"/>
                  </a:lnTo>
                  <a:lnTo>
                    <a:pt x="8877" y="0"/>
                  </a:lnTo>
                  <a:lnTo>
                    <a:pt x="5727" y="0"/>
                  </a:lnTo>
                </a:path>
              </a:pathLst>
            </a:custGeom>
            <a:ln w="3175">
              <a:solidFill>
                <a:srgbClr val="565658"/>
              </a:solidFill>
            </a:ln>
          </p:spPr>
          <p:txBody>
            <a:bodyPr wrap="square" lIns="0" tIns="0" rIns="0" bIns="0" rtlCol="0"/>
            <a:lstStyle/>
            <a:p/>
          </p:txBody>
        </p:sp>
        <p:sp>
          <p:nvSpPr>
            <p:cNvPr id="3782" name="object 3782" descr=""/>
            <p:cNvSpPr/>
            <p:nvPr/>
          </p:nvSpPr>
          <p:spPr>
            <a:xfrm>
              <a:off x="5954583" y="2538163"/>
              <a:ext cx="2540" cy="5080"/>
            </a:xfrm>
            <a:custGeom>
              <a:avLst/>
              <a:gdLst/>
              <a:ahLst/>
              <a:cxnLst/>
              <a:rect l="l" t="t" r="r" b="b"/>
              <a:pathLst>
                <a:path w="2539" h="5080">
                  <a:moveTo>
                    <a:pt x="2222" y="0"/>
                  </a:moveTo>
                  <a:lnTo>
                    <a:pt x="990" y="0"/>
                  </a:lnTo>
                  <a:lnTo>
                    <a:pt x="0" y="1016"/>
                  </a:lnTo>
                  <a:lnTo>
                    <a:pt x="0" y="2273"/>
                  </a:lnTo>
                  <a:lnTo>
                    <a:pt x="0" y="3517"/>
                  </a:lnTo>
                  <a:lnTo>
                    <a:pt x="990" y="4521"/>
                  </a:lnTo>
                  <a:lnTo>
                    <a:pt x="2222" y="4521"/>
                  </a:lnTo>
                </a:path>
              </a:pathLst>
            </a:custGeom>
            <a:ln w="3175">
              <a:solidFill>
                <a:srgbClr val="565658"/>
              </a:solidFill>
            </a:ln>
          </p:spPr>
          <p:txBody>
            <a:bodyPr wrap="square" lIns="0" tIns="0" rIns="0" bIns="0" rtlCol="0"/>
            <a:lstStyle/>
            <a:p/>
          </p:txBody>
        </p:sp>
        <p:sp>
          <p:nvSpPr>
            <p:cNvPr id="3783" name="object 3783" descr=""/>
            <p:cNvSpPr/>
            <p:nvPr/>
          </p:nvSpPr>
          <p:spPr>
            <a:xfrm>
              <a:off x="5957947" y="2540335"/>
              <a:ext cx="635" cy="1270"/>
            </a:xfrm>
            <a:custGeom>
              <a:avLst/>
              <a:gdLst/>
              <a:ahLst/>
              <a:cxnLst/>
              <a:rect l="l" t="t" r="r" b="b"/>
              <a:pathLst>
                <a:path w="635" h="1269">
                  <a:moveTo>
                    <a:pt x="0" y="1016"/>
                  </a:moveTo>
                  <a:lnTo>
                    <a:pt x="304" y="774"/>
                  </a:lnTo>
                  <a:lnTo>
                    <a:pt x="508" y="393"/>
                  </a:lnTo>
                  <a:lnTo>
                    <a:pt x="469" y="0"/>
                  </a:lnTo>
                </a:path>
              </a:pathLst>
            </a:custGeom>
            <a:ln w="3175">
              <a:solidFill>
                <a:srgbClr val="565658"/>
              </a:solidFill>
            </a:ln>
          </p:spPr>
          <p:txBody>
            <a:bodyPr wrap="square" lIns="0" tIns="0" rIns="0" bIns="0" rtlCol="0"/>
            <a:lstStyle/>
            <a:p/>
          </p:txBody>
        </p:sp>
        <p:sp>
          <p:nvSpPr>
            <p:cNvPr id="3784" name="object 3784" descr=""/>
            <p:cNvSpPr/>
            <p:nvPr/>
          </p:nvSpPr>
          <p:spPr>
            <a:xfrm>
              <a:off x="5956848" y="2541349"/>
              <a:ext cx="1270" cy="635"/>
            </a:xfrm>
            <a:custGeom>
              <a:avLst/>
              <a:gdLst/>
              <a:ahLst/>
              <a:cxnLst/>
              <a:rect l="l" t="t" r="r" b="b"/>
              <a:pathLst>
                <a:path w="1270" h="635">
                  <a:moveTo>
                    <a:pt x="0" y="101"/>
                  </a:moveTo>
                  <a:lnTo>
                    <a:pt x="342" y="279"/>
                  </a:lnTo>
                  <a:lnTo>
                    <a:pt x="762" y="228"/>
                  </a:lnTo>
                  <a:lnTo>
                    <a:pt x="1104" y="0"/>
                  </a:lnTo>
                </a:path>
              </a:pathLst>
            </a:custGeom>
            <a:ln w="3175">
              <a:solidFill>
                <a:srgbClr val="565658"/>
              </a:solidFill>
            </a:ln>
          </p:spPr>
          <p:txBody>
            <a:bodyPr wrap="square" lIns="0" tIns="0" rIns="0" bIns="0" rtlCol="0"/>
            <a:lstStyle/>
            <a:p/>
          </p:txBody>
        </p:sp>
        <p:sp>
          <p:nvSpPr>
            <p:cNvPr id="3785" name="object 3785" descr=""/>
            <p:cNvSpPr/>
            <p:nvPr/>
          </p:nvSpPr>
          <p:spPr>
            <a:xfrm>
              <a:off x="5956216" y="2540520"/>
              <a:ext cx="635" cy="1270"/>
            </a:xfrm>
            <a:custGeom>
              <a:avLst/>
              <a:gdLst/>
              <a:ahLst/>
              <a:cxnLst/>
              <a:rect l="l" t="t" r="r" b="b"/>
              <a:pathLst>
                <a:path w="635" h="1269">
                  <a:moveTo>
                    <a:pt x="0" y="0"/>
                  </a:moveTo>
                  <a:lnTo>
                    <a:pt x="38" y="406"/>
                  </a:lnTo>
                  <a:lnTo>
                    <a:pt x="266" y="762"/>
                  </a:lnTo>
                  <a:lnTo>
                    <a:pt x="622" y="927"/>
                  </a:lnTo>
                </a:path>
              </a:pathLst>
            </a:custGeom>
            <a:ln w="3175">
              <a:solidFill>
                <a:srgbClr val="565658"/>
              </a:solidFill>
            </a:ln>
          </p:spPr>
          <p:txBody>
            <a:bodyPr wrap="square" lIns="0" tIns="0" rIns="0" bIns="0" rtlCol="0"/>
            <a:lstStyle/>
            <a:p/>
          </p:txBody>
        </p:sp>
        <p:sp>
          <p:nvSpPr>
            <p:cNvPr id="3786" name="object 3786" descr=""/>
            <p:cNvSpPr/>
            <p:nvPr/>
          </p:nvSpPr>
          <p:spPr>
            <a:xfrm>
              <a:off x="5956161" y="2539516"/>
              <a:ext cx="635" cy="1270"/>
            </a:xfrm>
            <a:custGeom>
              <a:avLst/>
              <a:gdLst/>
              <a:ahLst/>
              <a:cxnLst/>
              <a:rect l="l" t="t" r="r" b="b"/>
              <a:pathLst>
                <a:path w="635" h="1269">
                  <a:moveTo>
                    <a:pt x="520" y="0"/>
                  </a:moveTo>
                  <a:lnTo>
                    <a:pt x="203" y="241"/>
                  </a:lnTo>
                  <a:lnTo>
                    <a:pt x="0" y="622"/>
                  </a:lnTo>
                  <a:lnTo>
                    <a:pt x="50" y="1016"/>
                  </a:lnTo>
                </a:path>
              </a:pathLst>
            </a:custGeom>
            <a:ln w="3175">
              <a:solidFill>
                <a:srgbClr val="565658"/>
              </a:solidFill>
            </a:ln>
          </p:spPr>
          <p:txBody>
            <a:bodyPr wrap="square" lIns="0" tIns="0" rIns="0" bIns="0" rtlCol="0"/>
            <a:lstStyle/>
            <a:p/>
          </p:txBody>
        </p:sp>
        <p:sp>
          <p:nvSpPr>
            <p:cNvPr id="3787" name="object 3787" descr=""/>
            <p:cNvSpPr/>
            <p:nvPr/>
          </p:nvSpPr>
          <p:spPr>
            <a:xfrm>
              <a:off x="5956687" y="2539239"/>
              <a:ext cx="1270" cy="635"/>
            </a:xfrm>
            <a:custGeom>
              <a:avLst/>
              <a:gdLst/>
              <a:ahLst/>
              <a:cxnLst/>
              <a:rect l="l" t="t" r="r" b="b"/>
              <a:pathLst>
                <a:path w="1270" h="635">
                  <a:moveTo>
                    <a:pt x="1092" y="177"/>
                  </a:moveTo>
                  <a:lnTo>
                    <a:pt x="736" y="0"/>
                  </a:lnTo>
                  <a:lnTo>
                    <a:pt x="317" y="38"/>
                  </a:lnTo>
                  <a:lnTo>
                    <a:pt x="0" y="279"/>
                  </a:lnTo>
                </a:path>
              </a:pathLst>
            </a:custGeom>
            <a:ln w="3175">
              <a:solidFill>
                <a:srgbClr val="565658"/>
              </a:solidFill>
            </a:ln>
          </p:spPr>
          <p:txBody>
            <a:bodyPr wrap="square" lIns="0" tIns="0" rIns="0" bIns="0" rtlCol="0"/>
            <a:lstStyle/>
            <a:p/>
          </p:txBody>
        </p:sp>
        <p:sp>
          <p:nvSpPr>
            <p:cNvPr id="3788" name="object 3788" descr=""/>
            <p:cNvSpPr/>
            <p:nvPr/>
          </p:nvSpPr>
          <p:spPr>
            <a:xfrm>
              <a:off x="5957777" y="2539407"/>
              <a:ext cx="635" cy="1270"/>
            </a:xfrm>
            <a:custGeom>
              <a:avLst/>
              <a:gdLst/>
              <a:ahLst/>
              <a:cxnLst/>
              <a:rect l="l" t="t" r="r" b="b"/>
              <a:pathLst>
                <a:path w="635" h="1269">
                  <a:moveTo>
                    <a:pt x="635" y="927"/>
                  </a:moveTo>
                  <a:lnTo>
                    <a:pt x="596" y="520"/>
                  </a:lnTo>
                  <a:lnTo>
                    <a:pt x="368" y="165"/>
                  </a:lnTo>
                  <a:lnTo>
                    <a:pt x="0" y="0"/>
                  </a:lnTo>
                </a:path>
              </a:pathLst>
            </a:custGeom>
            <a:ln w="3175">
              <a:solidFill>
                <a:srgbClr val="565658"/>
              </a:solidFill>
            </a:ln>
          </p:spPr>
          <p:txBody>
            <a:bodyPr wrap="square" lIns="0" tIns="0" rIns="0" bIns="0" rtlCol="0"/>
            <a:lstStyle/>
            <a:p/>
          </p:txBody>
        </p:sp>
        <p:sp>
          <p:nvSpPr>
            <p:cNvPr id="3789" name="object 3789" descr=""/>
            <p:cNvSpPr/>
            <p:nvPr/>
          </p:nvSpPr>
          <p:spPr>
            <a:xfrm>
              <a:off x="5955333" y="2538425"/>
              <a:ext cx="4445" cy="4445"/>
            </a:xfrm>
            <a:custGeom>
              <a:avLst/>
              <a:gdLst/>
              <a:ahLst/>
              <a:cxnLst/>
              <a:rect l="l" t="t" r="r" b="b"/>
              <a:pathLst>
                <a:path w="4445" h="4444">
                  <a:moveTo>
                    <a:pt x="1981" y="0"/>
                  </a:moveTo>
                  <a:lnTo>
                    <a:pt x="889" y="0"/>
                  </a:lnTo>
                  <a:lnTo>
                    <a:pt x="0" y="901"/>
                  </a:lnTo>
                  <a:lnTo>
                    <a:pt x="0" y="1993"/>
                  </a:lnTo>
                  <a:lnTo>
                    <a:pt x="0" y="3098"/>
                  </a:lnTo>
                  <a:lnTo>
                    <a:pt x="889" y="4000"/>
                  </a:lnTo>
                  <a:lnTo>
                    <a:pt x="1981" y="4000"/>
                  </a:lnTo>
                  <a:lnTo>
                    <a:pt x="3060" y="4000"/>
                  </a:lnTo>
                  <a:lnTo>
                    <a:pt x="3949" y="3098"/>
                  </a:lnTo>
                  <a:lnTo>
                    <a:pt x="3949" y="1993"/>
                  </a:lnTo>
                  <a:lnTo>
                    <a:pt x="3949" y="901"/>
                  </a:lnTo>
                  <a:lnTo>
                    <a:pt x="3060" y="0"/>
                  </a:lnTo>
                  <a:lnTo>
                    <a:pt x="1981" y="0"/>
                  </a:lnTo>
                </a:path>
              </a:pathLst>
            </a:custGeom>
            <a:ln w="3175">
              <a:solidFill>
                <a:srgbClr val="565658"/>
              </a:solidFill>
            </a:ln>
          </p:spPr>
          <p:txBody>
            <a:bodyPr wrap="square" lIns="0" tIns="0" rIns="0" bIns="0" rtlCol="0"/>
            <a:lstStyle/>
            <a:p/>
          </p:txBody>
        </p:sp>
        <p:sp>
          <p:nvSpPr>
            <p:cNvPr id="3790" name="object 3790" descr=""/>
            <p:cNvSpPr/>
            <p:nvPr/>
          </p:nvSpPr>
          <p:spPr>
            <a:xfrm>
              <a:off x="5956514" y="2542566"/>
              <a:ext cx="1270" cy="635"/>
            </a:xfrm>
            <a:custGeom>
              <a:avLst/>
              <a:gdLst/>
              <a:ahLst/>
              <a:cxnLst/>
              <a:rect l="l" t="t" r="r" b="b"/>
              <a:pathLst>
                <a:path w="1270" h="635">
                  <a:moveTo>
                    <a:pt x="0" y="0"/>
                  </a:moveTo>
                  <a:lnTo>
                    <a:pt x="241" y="88"/>
                  </a:lnTo>
                  <a:lnTo>
                    <a:pt x="482" y="139"/>
                  </a:lnTo>
                  <a:lnTo>
                    <a:pt x="749" y="139"/>
                  </a:lnTo>
                </a:path>
              </a:pathLst>
            </a:custGeom>
            <a:ln w="3175">
              <a:solidFill>
                <a:srgbClr val="565658"/>
              </a:solidFill>
            </a:ln>
          </p:spPr>
          <p:txBody>
            <a:bodyPr wrap="square" lIns="0" tIns="0" rIns="0" bIns="0" rtlCol="0"/>
            <a:lstStyle/>
            <a:p/>
          </p:txBody>
        </p:sp>
        <p:sp>
          <p:nvSpPr>
            <p:cNvPr id="3791" name="object 3791" descr=""/>
            <p:cNvSpPr/>
            <p:nvPr/>
          </p:nvSpPr>
          <p:spPr>
            <a:xfrm>
              <a:off x="5957270" y="2541383"/>
              <a:ext cx="2540" cy="1905"/>
            </a:xfrm>
            <a:custGeom>
              <a:avLst/>
              <a:gdLst/>
              <a:ahLst/>
              <a:cxnLst/>
              <a:rect l="l" t="t" r="r" b="b"/>
              <a:pathLst>
                <a:path w="2539" h="1905">
                  <a:moveTo>
                    <a:pt x="0" y="1308"/>
                  </a:moveTo>
                  <a:lnTo>
                    <a:pt x="850" y="1308"/>
                  </a:lnTo>
                  <a:lnTo>
                    <a:pt x="1638" y="812"/>
                  </a:lnTo>
                  <a:lnTo>
                    <a:pt x="2006" y="0"/>
                  </a:lnTo>
                </a:path>
              </a:pathLst>
            </a:custGeom>
            <a:ln w="3175">
              <a:solidFill>
                <a:srgbClr val="565658"/>
              </a:solidFill>
            </a:ln>
          </p:spPr>
          <p:txBody>
            <a:bodyPr wrap="square" lIns="0" tIns="0" rIns="0" bIns="0" rtlCol="0"/>
            <a:lstStyle/>
            <a:p/>
          </p:txBody>
        </p:sp>
        <p:sp>
          <p:nvSpPr>
            <p:cNvPr id="3792" name="object 3792" descr=""/>
            <p:cNvSpPr/>
            <p:nvPr/>
          </p:nvSpPr>
          <p:spPr>
            <a:xfrm>
              <a:off x="5955047" y="2538163"/>
              <a:ext cx="2540" cy="4445"/>
            </a:xfrm>
            <a:custGeom>
              <a:avLst/>
              <a:gdLst/>
              <a:ahLst/>
              <a:cxnLst/>
              <a:rect l="l" t="t" r="r" b="b"/>
              <a:pathLst>
                <a:path w="2539" h="4444">
                  <a:moveTo>
                    <a:pt x="2222" y="0"/>
                  </a:moveTo>
                  <a:lnTo>
                    <a:pt x="990" y="0"/>
                  </a:lnTo>
                  <a:lnTo>
                    <a:pt x="0" y="1016"/>
                  </a:lnTo>
                  <a:lnTo>
                    <a:pt x="0" y="2273"/>
                  </a:lnTo>
                  <a:lnTo>
                    <a:pt x="0" y="3225"/>
                  </a:lnTo>
                  <a:lnTo>
                    <a:pt x="571" y="4076"/>
                  </a:lnTo>
                  <a:lnTo>
                    <a:pt x="1473" y="4406"/>
                  </a:lnTo>
                </a:path>
              </a:pathLst>
            </a:custGeom>
            <a:ln w="3175">
              <a:solidFill>
                <a:srgbClr val="565658"/>
              </a:solidFill>
            </a:ln>
          </p:spPr>
          <p:txBody>
            <a:bodyPr wrap="square" lIns="0" tIns="0" rIns="0" bIns="0" rtlCol="0"/>
            <a:lstStyle/>
            <a:p/>
          </p:txBody>
        </p:sp>
        <p:sp>
          <p:nvSpPr>
            <p:cNvPr id="3793" name="object 3793" descr=""/>
            <p:cNvSpPr/>
            <p:nvPr/>
          </p:nvSpPr>
          <p:spPr>
            <a:xfrm>
              <a:off x="5957260" y="2538176"/>
              <a:ext cx="2540" cy="3810"/>
            </a:xfrm>
            <a:custGeom>
              <a:avLst/>
              <a:gdLst/>
              <a:ahLst/>
              <a:cxnLst/>
              <a:rect l="l" t="t" r="r" b="b"/>
              <a:pathLst>
                <a:path w="2539" h="3810">
                  <a:moveTo>
                    <a:pt x="2019" y="3213"/>
                  </a:moveTo>
                  <a:lnTo>
                    <a:pt x="2539" y="2082"/>
                  </a:lnTo>
                  <a:lnTo>
                    <a:pt x="2057" y="723"/>
                  </a:lnTo>
                  <a:lnTo>
                    <a:pt x="939" y="215"/>
                  </a:lnTo>
                  <a:lnTo>
                    <a:pt x="647" y="63"/>
                  </a:lnTo>
                  <a:lnTo>
                    <a:pt x="330" y="0"/>
                  </a:lnTo>
                  <a:lnTo>
                    <a:pt x="0" y="0"/>
                  </a:lnTo>
                </a:path>
              </a:pathLst>
            </a:custGeom>
            <a:ln w="3175">
              <a:solidFill>
                <a:srgbClr val="565658"/>
              </a:solidFill>
            </a:ln>
          </p:spPr>
          <p:txBody>
            <a:bodyPr wrap="square" lIns="0" tIns="0" rIns="0" bIns="0" rtlCol="0"/>
            <a:lstStyle/>
            <a:p/>
          </p:txBody>
        </p:sp>
        <p:sp>
          <p:nvSpPr>
            <p:cNvPr id="3794" name="object 3794" descr=""/>
            <p:cNvSpPr/>
            <p:nvPr/>
          </p:nvSpPr>
          <p:spPr>
            <a:xfrm>
              <a:off x="6006284" y="2523698"/>
              <a:ext cx="1270" cy="635"/>
            </a:xfrm>
            <a:custGeom>
              <a:avLst/>
              <a:gdLst/>
              <a:ahLst/>
              <a:cxnLst/>
              <a:rect l="l" t="t" r="r" b="b"/>
              <a:pathLst>
                <a:path w="1270" h="635">
                  <a:moveTo>
                    <a:pt x="0" y="190"/>
                  </a:moveTo>
                  <a:lnTo>
                    <a:pt x="342" y="241"/>
                  </a:lnTo>
                  <a:lnTo>
                    <a:pt x="711" y="190"/>
                  </a:lnTo>
                  <a:lnTo>
                    <a:pt x="1028" y="0"/>
                  </a:lnTo>
                </a:path>
              </a:pathLst>
            </a:custGeom>
            <a:ln w="3175">
              <a:solidFill>
                <a:srgbClr val="565658"/>
              </a:solidFill>
            </a:ln>
          </p:spPr>
          <p:txBody>
            <a:bodyPr wrap="square" lIns="0" tIns="0" rIns="0" bIns="0" rtlCol="0"/>
            <a:lstStyle/>
            <a:p/>
          </p:txBody>
        </p:sp>
        <p:sp>
          <p:nvSpPr>
            <p:cNvPr id="3795" name="object 3795" descr=""/>
            <p:cNvSpPr/>
            <p:nvPr/>
          </p:nvSpPr>
          <p:spPr>
            <a:xfrm>
              <a:off x="6007308" y="2522332"/>
              <a:ext cx="1270" cy="1905"/>
            </a:xfrm>
            <a:custGeom>
              <a:avLst/>
              <a:gdLst/>
              <a:ahLst/>
              <a:cxnLst/>
              <a:rect l="l" t="t" r="r" b="b"/>
              <a:pathLst>
                <a:path w="1270" h="1905">
                  <a:moveTo>
                    <a:pt x="0" y="1384"/>
                  </a:moveTo>
                  <a:lnTo>
                    <a:pt x="495" y="1104"/>
                  </a:lnTo>
                  <a:lnTo>
                    <a:pt x="800" y="584"/>
                  </a:lnTo>
                  <a:lnTo>
                    <a:pt x="825" y="0"/>
                  </a:lnTo>
                </a:path>
              </a:pathLst>
            </a:custGeom>
            <a:ln w="3175">
              <a:solidFill>
                <a:srgbClr val="565658"/>
              </a:solidFill>
            </a:ln>
          </p:spPr>
          <p:txBody>
            <a:bodyPr wrap="square" lIns="0" tIns="0" rIns="0" bIns="0" rtlCol="0"/>
            <a:lstStyle/>
            <a:p/>
          </p:txBody>
        </p:sp>
        <p:sp>
          <p:nvSpPr>
            <p:cNvPr id="3796" name="object 3796" descr=""/>
            <p:cNvSpPr/>
            <p:nvPr/>
          </p:nvSpPr>
          <p:spPr>
            <a:xfrm>
              <a:off x="6007357" y="2520917"/>
              <a:ext cx="1270" cy="1905"/>
            </a:xfrm>
            <a:custGeom>
              <a:avLst/>
              <a:gdLst/>
              <a:ahLst/>
              <a:cxnLst/>
              <a:rect l="l" t="t" r="r" b="b"/>
              <a:pathLst>
                <a:path w="1270" h="1905">
                  <a:moveTo>
                    <a:pt x="774" y="1409"/>
                  </a:moveTo>
                  <a:lnTo>
                    <a:pt x="787" y="838"/>
                  </a:lnTo>
                  <a:lnTo>
                    <a:pt x="495" y="292"/>
                  </a:lnTo>
                  <a:lnTo>
                    <a:pt x="0" y="0"/>
                  </a:lnTo>
                </a:path>
              </a:pathLst>
            </a:custGeom>
            <a:ln w="3175">
              <a:solidFill>
                <a:srgbClr val="565658"/>
              </a:solidFill>
            </a:ln>
          </p:spPr>
          <p:txBody>
            <a:bodyPr wrap="square" lIns="0" tIns="0" rIns="0" bIns="0" rtlCol="0"/>
            <a:lstStyle/>
            <a:p/>
          </p:txBody>
        </p:sp>
        <p:sp>
          <p:nvSpPr>
            <p:cNvPr id="3797" name="object 3797" descr=""/>
            <p:cNvSpPr/>
            <p:nvPr/>
          </p:nvSpPr>
          <p:spPr>
            <a:xfrm>
              <a:off x="6006386" y="2520645"/>
              <a:ext cx="1270" cy="635"/>
            </a:xfrm>
            <a:custGeom>
              <a:avLst/>
              <a:gdLst/>
              <a:ahLst/>
              <a:cxnLst/>
              <a:rect l="l" t="t" r="r" b="b"/>
              <a:pathLst>
                <a:path w="1270" h="635">
                  <a:moveTo>
                    <a:pt x="977" y="266"/>
                  </a:moveTo>
                  <a:lnTo>
                    <a:pt x="698" y="76"/>
                  </a:lnTo>
                  <a:lnTo>
                    <a:pt x="342" y="0"/>
                  </a:lnTo>
                  <a:lnTo>
                    <a:pt x="0" y="25"/>
                  </a:lnTo>
                </a:path>
              </a:pathLst>
            </a:custGeom>
            <a:ln w="3175">
              <a:solidFill>
                <a:srgbClr val="565658"/>
              </a:solidFill>
            </a:ln>
          </p:spPr>
          <p:txBody>
            <a:bodyPr wrap="square" lIns="0" tIns="0" rIns="0" bIns="0" rtlCol="0"/>
            <a:lstStyle/>
            <a:p/>
          </p:txBody>
        </p:sp>
        <p:sp>
          <p:nvSpPr>
            <p:cNvPr id="3798" name="object 3798" descr=""/>
            <p:cNvSpPr/>
            <p:nvPr/>
          </p:nvSpPr>
          <p:spPr>
            <a:xfrm>
              <a:off x="6001889" y="2517762"/>
              <a:ext cx="4445" cy="9525"/>
            </a:xfrm>
            <a:custGeom>
              <a:avLst/>
              <a:gdLst/>
              <a:ahLst/>
              <a:cxnLst/>
              <a:rect l="l" t="t" r="r" b="b"/>
              <a:pathLst>
                <a:path w="4445" h="9525">
                  <a:moveTo>
                    <a:pt x="4445" y="0"/>
                  </a:moveTo>
                  <a:lnTo>
                    <a:pt x="2006" y="0"/>
                  </a:lnTo>
                  <a:lnTo>
                    <a:pt x="0" y="2032"/>
                  </a:lnTo>
                  <a:lnTo>
                    <a:pt x="0" y="4521"/>
                  </a:lnTo>
                  <a:lnTo>
                    <a:pt x="0" y="7035"/>
                  </a:lnTo>
                  <a:lnTo>
                    <a:pt x="2006" y="9067"/>
                  </a:lnTo>
                  <a:lnTo>
                    <a:pt x="4445" y="9067"/>
                  </a:lnTo>
                </a:path>
              </a:pathLst>
            </a:custGeom>
            <a:ln w="3175">
              <a:solidFill>
                <a:srgbClr val="565658"/>
              </a:solidFill>
            </a:ln>
          </p:spPr>
          <p:txBody>
            <a:bodyPr wrap="square" lIns="0" tIns="0" rIns="0" bIns="0" rtlCol="0"/>
            <a:lstStyle/>
            <a:p/>
          </p:txBody>
        </p:sp>
        <p:sp>
          <p:nvSpPr>
            <p:cNvPr id="3799" name="object 3799" descr=""/>
            <p:cNvSpPr/>
            <p:nvPr/>
          </p:nvSpPr>
          <p:spPr>
            <a:xfrm>
              <a:off x="6002336" y="2517762"/>
              <a:ext cx="9525" cy="9525"/>
            </a:xfrm>
            <a:custGeom>
              <a:avLst/>
              <a:gdLst/>
              <a:ahLst/>
              <a:cxnLst/>
              <a:rect l="l" t="t" r="r" b="b"/>
              <a:pathLst>
                <a:path w="9525" h="9525">
                  <a:moveTo>
                    <a:pt x="4445" y="0"/>
                  </a:moveTo>
                  <a:lnTo>
                    <a:pt x="1993" y="0"/>
                  </a:lnTo>
                  <a:lnTo>
                    <a:pt x="0" y="2032"/>
                  </a:lnTo>
                  <a:lnTo>
                    <a:pt x="0" y="4521"/>
                  </a:lnTo>
                  <a:lnTo>
                    <a:pt x="0" y="7035"/>
                  </a:lnTo>
                  <a:lnTo>
                    <a:pt x="1993" y="9067"/>
                  </a:lnTo>
                  <a:lnTo>
                    <a:pt x="4445" y="9067"/>
                  </a:lnTo>
                  <a:lnTo>
                    <a:pt x="6908" y="9067"/>
                  </a:lnTo>
                  <a:lnTo>
                    <a:pt x="8902" y="7035"/>
                  </a:lnTo>
                  <a:lnTo>
                    <a:pt x="8902" y="4521"/>
                  </a:lnTo>
                  <a:lnTo>
                    <a:pt x="8902" y="2032"/>
                  </a:lnTo>
                  <a:lnTo>
                    <a:pt x="6908" y="0"/>
                  </a:lnTo>
                  <a:lnTo>
                    <a:pt x="4445" y="0"/>
                  </a:lnTo>
                </a:path>
              </a:pathLst>
            </a:custGeom>
            <a:ln w="3175">
              <a:solidFill>
                <a:srgbClr val="565658"/>
              </a:solidFill>
            </a:ln>
          </p:spPr>
          <p:txBody>
            <a:bodyPr wrap="square" lIns="0" tIns="0" rIns="0" bIns="0" rtlCol="0"/>
            <a:lstStyle/>
            <a:p/>
          </p:txBody>
        </p:sp>
        <p:sp>
          <p:nvSpPr>
            <p:cNvPr id="3800" name="object 3800" descr=""/>
            <p:cNvSpPr/>
            <p:nvPr/>
          </p:nvSpPr>
          <p:spPr>
            <a:xfrm>
              <a:off x="6006886" y="2520430"/>
              <a:ext cx="1905" cy="1270"/>
            </a:xfrm>
            <a:custGeom>
              <a:avLst/>
              <a:gdLst/>
              <a:ahLst/>
              <a:cxnLst/>
              <a:rect l="l" t="t" r="r" b="b"/>
              <a:pathLst>
                <a:path w="1904" h="1269">
                  <a:moveTo>
                    <a:pt x="1562" y="965"/>
                  </a:moveTo>
                  <a:lnTo>
                    <a:pt x="1257" y="381"/>
                  </a:lnTo>
                  <a:lnTo>
                    <a:pt x="647" y="12"/>
                  </a:lnTo>
                  <a:lnTo>
                    <a:pt x="0" y="0"/>
                  </a:lnTo>
                </a:path>
              </a:pathLst>
            </a:custGeom>
            <a:ln w="3175">
              <a:solidFill>
                <a:srgbClr val="565658"/>
              </a:solidFill>
            </a:ln>
          </p:spPr>
          <p:txBody>
            <a:bodyPr wrap="square" lIns="0" tIns="0" rIns="0" bIns="0" rtlCol="0"/>
            <a:lstStyle/>
            <a:p/>
          </p:txBody>
        </p:sp>
        <p:sp>
          <p:nvSpPr>
            <p:cNvPr id="3801" name="object 3801" descr=""/>
            <p:cNvSpPr/>
            <p:nvPr/>
          </p:nvSpPr>
          <p:spPr>
            <a:xfrm>
              <a:off x="6008418" y="2521402"/>
              <a:ext cx="635" cy="1905"/>
            </a:xfrm>
            <a:custGeom>
              <a:avLst/>
              <a:gdLst/>
              <a:ahLst/>
              <a:cxnLst/>
              <a:rect l="l" t="t" r="r" b="b"/>
              <a:pathLst>
                <a:path w="635" h="1905">
                  <a:moveTo>
                    <a:pt x="0" y="1866"/>
                  </a:moveTo>
                  <a:lnTo>
                    <a:pt x="342" y="1282"/>
                  </a:lnTo>
                  <a:lnTo>
                    <a:pt x="342" y="571"/>
                  </a:lnTo>
                  <a:lnTo>
                    <a:pt x="25" y="0"/>
                  </a:lnTo>
                </a:path>
              </a:pathLst>
            </a:custGeom>
            <a:ln w="3175">
              <a:solidFill>
                <a:srgbClr val="565658"/>
              </a:solidFill>
            </a:ln>
          </p:spPr>
          <p:txBody>
            <a:bodyPr wrap="square" lIns="0" tIns="0" rIns="0" bIns="0" rtlCol="0"/>
            <a:lstStyle/>
            <a:p/>
          </p:txBody>
        </p:sp>
        <p:sp>
          <p:nvSpPr>
            <p:cNvPr id="3802" name="object 3802" descr=""/>
            <p:cNvSpPr/>
            <p:nvPr/>
          </p:nvSpPr>
          <p:spPr>
            <a:xfrm>
              <a:off x="6006805" y="2523273"/>
              <a:ext cx="1905" cy="1270"/>
            </a:xfrm>
            <a:custGeom>
              <a:avLst/>
              <a:gdLst/>
              <a:ahLst/>
              <a:cxnLst/>
              <a:rect l="l" t="t" r="r" b="b"/>
              <a:pathLst>
                <a:path w="1904" h="1269">
                  <a:moveTo>
                    <a:pt x="0" y="889"/>
                  </a:moveTo>
                  <a:lnTo>
                    <a:pt x="660" y="901"/>
                  </a:lnTo>
                  <a:lnTo>
                    <a:pt x="1270" y="571"/>
                  </a:lnTo>
                  <a:lnTo>
                    <a:pt x="1612" y="0"/>
                  </a:lnTo>
                </a:path>
              </a:pathLst>
            </a:custGeom>
            <a:ln w="3175">
              <a:solidFill>
                <a:srgbClr val="565658"/>
              </a:solidFill>
            </a:ln>
          </p:spPr>
          <p:txBody>
            <a:bodyPr wrap="square" lIns="0" tIns="0" rIns="0" bIns="0" rtlCol="0"/>
            <a:lstStyle/>
            <a:p/>
          </p:txBody>
        </p:sp>
        <p:sp>
          <p:nvSpPr>
            <p:cNvPr id="3803" name="object 3803" descr=""/>
            <p:cNvSpPr/>
            <p:nvPr/>
          </p:nvSpPr>
          <p:spPr>
            <a:xfrm>
              <a:off x="6005237" y="2523182"/>
              <a:ext cx="1905" cy="1270"/>
            </a:xfrm>
            <a:custGeom>
              <a:avLst/>
              <a:gdLst/>
              <a:ahLst/>
              <a:cxnLst/>
              <a:rect l="l" t="t" r="r" b="b"/>
              <a:pathLst>
                <a:path w="1904" h="1269">
                  <a:moveTo>
                    <a:pt x="0" y="0"/>
                  </a:moveTo>
                  <a:lnTo>
                    <a:pt x="317" y="596"/>
                  </a:lnTo>
                  <a:lnTo>
                    <a:pt x="914" y="965"/>
                  </a:lnTo>
                  <a:lnTo>
                    <a:pt x="1587" y="977"/>
                  </a:lnTo>
                </a:path>
              </a:pathLst>
            </a:custGeom>
            <a:ln w="3175">
              <a:solidFill>
                <a:srgbClr val="565658"/>
              </a:solidFill>
            </a:ln>
          </p:spPr>
          <p:txBody>
            <a:bodyPr wrap="square" lIns="0" tIns="0" rIns="0" bIns="0" rtlCol="0"/>
            <a:lstStyle/>
            <a:p/>
          </p:txBody>
        </p:sp>
        <p:sp>
          <p:nvSpPr>
            <p:cNvPr id="3804" name="object 3804" descr=""/>
            <p:cNvSpPr/>
            <p:nvPr/>
          </p:nvSpPr>
          <p:spPr>
            <a:xfrm>
              <a:off x="6004924" y="2521322"/>
              <a:ext cx="635" cy="1905"/>
            </a:xfrm>
            <a:custGeom>
              <a:avLst/>
              <a:gdLst/>
              <a:ahLst/>
              <a:cxnLst/>
              <a:rect l="l" t="t" r="r" b="b"/>
              <a:pathLst>
                <a:path w="635" h="1905">
                  <a:moveTo>
                    <a:pt x="355" y="0"/>
                  </a:moveTo>
                  <a:lnTo>
                    <a:pt x="25" y="571"/>
                  </a:lnTo>
                  <a:lnTo>
                    <a:pt x="0" y="1282"/>
                  </a:lnTo>
                  <a:lnTo>
                    <a:pt x="317" y="1854"/>
                  </a:lnTo>
                </a:path>
              </a:pathLst>
            </a:custGeom>
            <a:ln w="3175">
              <a:solidFill>
                <a:srgbClr val="565658"/>
              </a:solidFill>
            </a:ln>
          </p:spPr>
          <p:txBody>
            <a:bodyPr wrap="square" lIns="0" tIns="0" rIns="0" bIns="0" rtlCol="0"/>
            <a:lstStyle/>
            <a:p/>
          </p:txBody>
        </p:sp>
        <p:sp>
          <p:nvSpPr>
            <p:cNvPr id="3805" name="object 3805" descr=""/>
            <p:cNvSpPr/>
            <p:nvPr/>
          </p:nvSpPr>
          <p:spPr>
            <a:xfrm>
              <a:off x="6005286" y="2520416"/>
              <a:ext cx="1905" cy="1270"/>
            </a:xfrm>
            <a:custGeom>
              <a:avLst/>
              <a:gdLst/>
              <a:ahLst/>
              <a:cxnLst/>
              <a:rect l="l" t="t" r="r" b="b"/>
              <a:pathLst>
                <a:path w="1904" h="1269">
                  <a:moveTo>
                    <a:pt x="1600" y="12"/>
                  </a:moveTo>
                  <a:lnTo>
                    <a:pt x="952" y="0"/>
                  </a:lnTo>
                  <a:lnTo>
                    <a:pt x="330" y="330"/>
                  </a:lnTo>
                  <a:lnTo>
                    <a:pt x="0" y="901"/>
                  </a:lnTo>
                </a:path>
              </a:pathLst>
            </a:custGeom>
            <a:ln w="3175">
              <a:solidFill>
                <a:srgbClr val="565658"/>
              </a:solidFill>
            </a:ln>
          </p:spPr>
          <p:txBody>
            <a:bodyPr wrap="square" lIns="0" tIns="0" rIns="0" bIns="0" rtlCol="0"/>
            <a:lstStyle/>
            <a:p/>
          </p:txBody>
        </p:sp>
        <p:sp>
          <p:nvSpPr>
            <p:cNvPr id="3806" name="object 3806" descr=""/>
            <p:cNvSpPr/>
            <p:nvPr/>
          </p:nvSpPr>
          <p:spPr>
            <a:xfrm>
              <a:off x="6002716" y="2518085"/>
              <a:ext cx="8255" cy="8890"/>
            </a:xfrm>
            <a:custGeom>
              <a:avLst/>
              <a:gdLst/>
              <a:ahLst/>
              <a:cxnLst/>
              <a:rect l="l" t="t" r="r" b="b"/>
              <a:pathLst>
                <a:path w="8254" h="8889">
                  <a:moveTo>
                    <a:pt x="4127" y="0"/>
                  </a:moveTo>
                  <a:lnTo>
                    <a:pt x="1854" y="0"/>
                  </a:lnTo>
                  <a:lnTo>
                    <a:pt x="0" y="1866"/>
                  </a:lnTo>
                  <a:lnTo>
                    <a:pt x="0" y="4203"/>
                  </a:lnTo>
                  <a:lnTo>
                    <a:pt x="0" y="6540"/>
                  </a:lnTo>
                  <a:lnTo>
                    <a:pt x="1854" y="8420"/>
                  </a:lnTo>
                  <a:lnTo>
                    <a:pt x="4127" y="8420"/>
                  </a:lnTo>
                  <a:lnTo>
                    <a:pt x="6400" y="8420"/>
                  </a:lnTo>
                  <a:lnTo>
                    <a:pt x="8254" y="6540"/>
                  </a:lnTo>
                  <a:lnTo>
                    <a:pt x="8254" y="4203"/>
                  </a:lnTo>
                  <a:lnTo>
                    <a:pt x="8254" y="1866"/>
                  </a:lnTo>
                  <a:lnTo>
                    <a:pt x="6400" y="0"/>
                  </a:lnTo>
                  <a:lnTo>
                    <a:pt x="4127" y="0"/>
                  </a:lnTo>
                </a:path>
              </a:pathLst>
            </a:custGeom>
            <a:ln w="3175">
              <a:solidFill>
                <a:srgbClr val="565658"/>
              </a:solidFill>
            </a:ln>
          </p:spPr>
          <p:txBody>
            <a:bodyPr wrap="square" lIns="0" tIns="0" rIns="0" bIns="0" rtlCol="0"/>
            <a:lstStyle/>
            <a:p/>
          </p:txBody>
        </p:sp>
        <p:sp>
          <p:nvSpPr>
            <p:cNvPr id="3807" name="object 3807" descr=""/>
            <p:cNvSpPr/>
            <p:nvPr/>
          </p:nvSpPr>
          <p:spPr>
            <a:xfrm>
              <a:off x="5939901" y="2578173"/>
              <a:ext cx="1270" cy="1905"/>
            </a:xfrm>
            <a:custGeom>
              <a:avLst/>
              <a:gdLst/>
              <a:ahLst/>
              <a:cxnLst/>
              <a:rect l="l" t="t" r="r" b="b"/>
              <a:pathLst>
                <a:path w="1270" h="1905">
                  <a:moveTo>
                    <a:pt x="0" y="0"/>
                  </a:moveTo>
                  <a:lnTo>
                    <a:pt x="0" y="622"/>
                  </a:lnTo>
                  <a:lnTo>
                    <a:pt x="469" y="1168"/>
                  </a:lnTo>
                  <a:lnTo>
                    <a:pt x="1092" y="1282"/>
                  </a:lnTo>
                </a:path>
              </a:pathLst>
            </a:custGeom>
            <a:ln w="3175">
              <a:solidFill>
                <a:srgbClr val="565658"/>
              </a:solidFill>
            </a:ln>
          </p:spPr>
          <p:txBody>
            <a:bodyPr wrap="square" lIns="0" tIns="0" rIns="0" bIns="0" rtlCol="0"/>
            <a:lstStyle/>
            <a:p/>
          </p:txBody>
        </p:sp>
        <p:sp>
          <p:nvSpPr>
            <p:cNvPr id="3808" name="object 3808" descr=""/>
            <p:cNvSpPr/>
            <p:nvPr/>
          </p:nvSpPr>
          <p:spPr>
            <a:xfrm>
              <a:off x="5948570" y="2580741"/>
              <a:ext cx="2540" cy="635"/>
            </a:xfrm>
            <a:custGeom>
              <a:avLst/>
              <a:gdLst/>
              <a:ahLst/>
              <a:cxnLst/>
              <a:rect l="l" t="t" r="r" b="b"/>
              <a:pathLst>
                <a:path w="2539" h="635">
                  <a:moveTo>
                    <a:pt x="0" y="0"/>
                  </a:moveTo>
                  <a:lnTo>
                    <a:pt x="698" y="114"/>
                  </a:lnTo>
                  <a:lnTo>
                    <a:pt x="1397" y="177"/>
                  </a:lnTo>
                  <a:lnTo>
                    <a:pt x="2108" y="177"/>
                  </a:lnTo>
                </a:path>
              </a:pathLst>
            </a:custGeom>
            <a:ln w="3175">
              <a:solidFill>
                <a:srgbClr val="565658"/>
              </a:solidFill>
            </a:ln>
          </p:spPr>
          <p:txBody>
            <a:bodyPr wrap="square" lIns="0" tIns="0" rIns="0" bIns="0" rtlCol="0"/>
            <a:lstStyle/>
            <a:p/>
          </p:txBody>
        </p:sp>
        <p:sp>
          <p:nvSpPr>
            <p:cNvPr id="3809" name="object 3809" descr=""/>
            <p:cNvSpPr/>
            <p:nvPr/>
          </p:nvSpPr>
          <p:spPr>
            <a:xfrm>
              <a:off x="5948379" y="2580270"/>
              <a:ext cx="2540" cy="1270"/>
            </a:xfrm>
            <a:custGeom>
              <a:avLst/>
              <a:gdLst/>
              <a:ahLst/>
              <a:cxnLst/>
              <a:rect l="l" t="t" r="r" b="b"/>
              <a:pathLst>
                <a:path w="2539" h="1269">
                  <a:moveTo>
                    <a:pt x="0" y="0"/>
                  </a:moveTo>
                  <a:lnTo>
                    <a:pt x="25" y="266"/>
                  </a:lnTo>
                  <a:lnTo>
                    <a:pt x="101" y="444"/>
                  </a:lnTo>
                </a:path>
                <a:path w="2539" h="1269">
                  <a:moveTo>
                    <a:pt x="0" y="0"/>
                  </a:moveTo>
                  <a:lnTo>
                    <a:pt x="723" y="431"/>
                  </a:lnTo>
                  <a:lnTo>
                    <a:pt x="1524" y="660"/>
                  </a:lnTo>
                  <a:lnTo>
                    <a:pt x="2298" y="660"/>
                  </a:lnTo>
                </a:path>
                <a:path w="2539" h="1269">
                  <a:moveTo>
                    <a:pt x="0" y="0"/>
                  </a:moveTo>
                  <a:lnTo>
                    <a:pt x="749" y="431"/>
                  </a:lnTo>
                  <a:lnTo>
                    <a:pt x="1536" y="660"/>
                  </a:lnTo>
                  <a:lnTo>
                    <a:pt x="2311" y="660"/>
                  </a:lnTo>
                </a:path>
              </a:pathLst>
            </a:custGeom>
            <a:ln w="3175">
              <a:solidFill>
                <a:srgbClr val="565658"/>
              </a:solidFill>
            </a:ln>
          </p:spPr>
          <p:txBody>
            <a:bodyPr wrap="square" lIns="0" tIns="0" rIns="0" bIns="0" rtlCol="0"/>
            <a:lstStyle/>
            <a:p/>
          </p:txBody>
        </p:sp>
        <p:sp>
          <p:nvSpPr>
            <p:cNvPr id="3810" name="object 3810" descr=""/>
            <p:cNvSpPr/>
            <p:nvPr/>
          </p:nvSpPr>
          <p:spPr>
            <a:xfrm>
              <a:off x="5939901" y="2577777"/>
              <a:ext cx="1270" cy="1270"/>
            </a:xfrm>
            <a:custGeom>
              <a:avLst/>
              <a:gdLst/>
              <a:ahLst/>
              <a:cxnLst/>
              <a:rect l="l" t="t" r="r" b="b"/>
              <a:pathLst>
                <a:path w="1270" h="1269">
                  <a:moveTo>
                    <a:pt x="0" y="0"/>
                  </a:moveTo>
                  <a:lnTo>
                    <a:pt x="0" y="609"/>
                  </a:lnTo>
                  <a:lnTo>
                    <a:pt x="457" y="1117"/>
                  </a:lnTo>
                  <a:lnTo>
                    <a:pt x="1066" y="1219"/>
                  </a:lnTo>
                </a:path>
              </a:pathLst>
            </a:custGeom>
            <a:ln w="3175">
              <a:solidFill>
                <a:srgbClr val="565658"/>
              </a:solidFill>
            </a:ln>
          </p:spPr>
          <p:txBody>
            <a:bodyPr wrap="square" lIns="0" tIns="0" rIns="0" bIns="0" rtlCol="0"/>
            <a:lstStyle/>
            <a:p/>
          </p:txBody>
        </p:sp>
        <p:sp>
          <p:nvSpPr>
            <p:cNvPr id="3811" name="object 3811" descr=""/>
            <p:cNvSpPr/>
            <p:nvPr/>
          </p:nvSpPr>
          <p:spPr>
            <a:xfrm>
              <a:off x="6180649" y="2576947"/>
              <a:ext cx="635" cy="635"/>
            </a:xfrm>
            <a:custGeom>
              <a:avLst/>
              <a:gdLst/>
              <a:ahLst/>
              <a:cxnLst/>
              <a:rect l="l" t="t" r="r" b="b"/>
              <a:pathLst>
                <a:path w="635" h="635">
                  <a:moveTo>
                    <a:pt x="0" y="0"/>
                  </a:moveTo>
                  <a:lnTo>
                    <a:pt x="292" y="203"/>
                  </a:lnTo>
                  <a:lnTo>
                    <a:pt x="546" y="292"/>
                  </a:lnTo>
                </a:path>
              </a:pathLst>
            </a:custGeom>
            <a:ln w="3175">
              <a:solidFill>
                <a:srgbClr val="565658"/>
              </a:solidFill>
            </a:ln>
          </p:spPr>
          <p:txBody>
            <a:bodyPr wrap="square" lIns="0" tIns="0" rIns="0" bIns="0" rtlCol="0"/>
            <a:lstStyle/>
            <a:p/>
          </p:txBody>
        </p:sp>
        <p:sp>
          <p:nvSpPr>
            <p:cNvPr id="3812" name="object 3812" descr=""/>
            <p:cNvSpPr/>
            <p:nvPr/>
          </p:nvSpPr>
          <p:spPr>
            <a:xfrm>
              <a:off x="6185734" y="2576952"/>
              <a:ext cx="635" cy="635"/>
            </a:xfrm>
            <a:custGeom>
              <a:avLst/>
              <a:gdLst/>
              <a:ahLst/>
              <a:cxnLst/>
              <a:rect l="l" t="t" r="r" b="b"/>
              <a:pathLst>
                <a:path w="635" h="635">
                  <a:moveTo>
                    <a:pt x="0" y="292"/>
                  </a:moveTo>
                  <a:lnTo>
                    <a:pt x="254" y="190"/>
                  </a:lnTo>
                  <a:lnTo>
                    <a:pt x="444" y="88"/>
                  </a:lnTo>
                </a:path>
              </a:pathLst>
            </a:custGeom>
            <a:ln w="3175">
              <a:solidFill>
                <a:srgbClr val="565658"/>
              </a:solidFill>
            </a:ln>
          </p:spPr>
          <p:txBody>
            <a:bodyPr wrap="square" lIns="0" tIns="0" rIns="0" bIns="0" rtlCol="0"/>
            <a:lstStyle/>
            <a:p/>
          </p:txBody>
        </p:sp>
        <p:sp>
          <p:nvSpPr>
            <p:cNvPr id="3813" name="object 3813" descr=""/>
            <p:cNvSpPr/>
            <p:nvPr/>
          </p:nvSpPr>
          <p:spPr>
            <a:xfrm>
              <a:off x="6117825" y="2576947"/>
              <a:ext cx="635" cy="635"/>
            </a:xfrm>
            <a:custGeom>
              <a:avLst/>
              <a:gdLst/>
              <a:ahLst/>
              <a:cxnLst/>
              <a:rect l="l" t="t" r="r" b="b"/>
              <a:pathLst>
                <a:path w="635" h="635">
                  <a:moveTo>
                    <a:pt x="0" y="0"/>
                  </a:moveTo>
                  <a:lnTo>
                    <a:pt x="279" y="203"/>
                  </a:lnTo>
                  <a:lnTo>
                    <a:pt x="558" y="292"/>
                  </a:lnTo>
                </a:path>
              </a:pathLst>
            </a:custGeom>
            <a:ln w="3175">
              <a:solidFill>
                <a:srgbClr val="565658"/>
              </a:solidFill>
            </a:ln>
          </p:spPr>
          <p:txBody>
            <a:bodyPr wrap="square" lIns="0" tIns="0" rIns="0" bIns="0" rtlCol="0"/>
            <a:lstStyle/>
            <a:p/>
          </p:txBody>
        </p:sp>
        <p:sp>
          <p:nvSpPr>
            <p:cNvPr id="3814" name="object 3814" descr=""/>
            <p:cNvSpPr/>
            <p:nvPr/>
          </p:nvSpPr>
          <p:spPr>
            <a:xfrm>
              <a:off x="6122903" y="2576952"/>
              <a:ext cx="635" cy="635"/>
            </a:xfrm>
            <a:custGeom>
              <a:avLst/>
              <a:gdLst/>
              <a:ahLst/>
              <a:cxnLst/>
              <a:rect l="l" t="t" r="r" b="b"/>
              <a:pathLst>
                <a:path w="635" h="635">
                  <a:moveTo>
                    <a:pt x="0" y="292"/>
                  </a:moveTo>
                  <a:lnTo>
                    <a:pt x="241" y="190"/>
                  </a:lnTo>
                  <a:lnTo>
                    <a:pt x="444" y="88"/>
                  </a:lnTo>
                </a:path>
              </a:pathLst>
            </a:custGeom>
            <a:ln w="3175">
              <a:solidFill>
                <a:srgbClr val="565658"/>
              </a:solidFill>
            </a:ln>
          </p:spPr>
          <p:txBody>
            <a:bodyPr wrap="square" lIns="0" tIns="0" rIns="0" bIns="0" rtlCol="0"/>
            <a:lstStyle/>
            <a:p/>
          </p:txBody>
        </p:sp>
        <p:sp>
          <p:nvSpPr>
            <p:cNvPr id="3815" name="object 3815" descr=""/>
            <p:cNvSpPr/>
            <p:nvPr/>
          </p:nvSpPr>
          <p:spPr>
            <a:xfrm>
              <a:off x="6058876" y="2576947"/>
              <a:ext cx="635" cy="635"/>
            </a:xfrm>
            <a:custGeom>
              <a:avLst/>
              <a:gdLst/>
              <a:ahLst/>
              <a:cxnLst/>
              <a:rect l="l" t="t" r="r" b="b"/>
              <a:pathLst>
                <a:path w="635" h="635">
                  <a:moveTo>
                    <a:pt x="0" y="0"/>
                  </a:moveTo>
                  <a:lnTo>
                    <a:pt x="279" y="203"/>
                  </a:lnTo>
                  <a:lnTo>
                    <a:pt x="546" y="292"/>
                  </a:lnTo>
                </a:path>
              </a:pathLst>
            </a:custGeom>
            <a:ln w="3175">
              <a:solidFill>
                <a:srgbClr val="565658"/>
              </a:solidFill>
            </a:ln>
          </p:spPr>
          <p:txBody>
            <a:bodyPr wrap="square" lIns="0" tIns="0" rIns="0" bIns="0" rtlCol="0"/>
            <a:lstStyle/>
            <a:p/>
          </p:txBody>
        </p:sp>
        <p:sp>
          <p:nvSpPr>
            <p:cNvPr id="3816" name="object 3816" descr=""/>
            <p:cNvSpPr/>
            <p:nvPr/>
          </p:nvSpPr>
          <p:spPr>
            <a:xfrm>
              <a:off x="6063949" y="2576952"/>
              <a:ext cx="635" cy="635"/>
            </a:xfrm>
            <a:custGeom>
              <a:avLst/>
              <a:gdLst/>
              <a:ahLst/>
              <a:cxnLst/>
              <a:rect l="l" t="t" r="r" b="b"/>
              <a:pathLst>
                <a:path w="635" h="635">
                  <a:moveTo>
                    <a:pt x="0" y="292"/>
                  </a:moveTo>
                  <a:lnTo>
                    <a:pt x="266" y="190"/>
                  </a:lnTo>
                  <a:lnTo>
                    <a:pt x="457" y="88"/>
                  </a:lnTo>
                </a:path>
              </a:pathLst>
            </a:custGeom>
            <a:ln w="3175">
              <a:solidFill>
                <a:srgbClr val="565658"/>
              </a:solidFill>
            </a:ln>
          </p:spPr>
          <p:txBody>
            <a:bodyPr wrap="square" lIns="0" tIns="0" rIns="0" bIns="0" rtlCol="0"/>
            <a:lstStyle/>
            <a:p/>
          </p:txBody>
        </p:sp>
        <p:sp>
          <p:nvSpPr>
            <p:cNvPr id="3817" name="object 3817" descr=""/>
            <p:cNvSpPr/>
            <p:nvPr/>
          </p:nvSpPr>
          <p:spPr>
            <a:xfrm>
              <a:off x="5999928" y="2576947"/>
              <a:ext cx="635" cy="635"/>
            </a:xfrm>
            <a:custGeom>
              <a:avLst/>
              <a:gdLst/>
              <a:ahLst/>
              <a:cxnLst/>
              <a:rect l="l" t="t" r="r" b="b"/>
              <a:pathLst>
                <a:path w="635" h="635">
                  <a:moveTo>
                    <a:pt x="0" y="0"/>
                  </a:moveTo>
                  <a:lnTo>
                    <a:pt x="279" y="203"/>
                  </a:lnTo>
                  <a:lnTo>
                    <a:pt x="546" y="292"/>
                  </a:lnTo>
                </a:path>
              </a:pathLst>
            </a:custGeom>
            <a:ln w="3175">
              <a:solidFill>
                <a:srgbClr val="565658"/>
              </a:solidFill>
            </a:ln>
          </p:spPr>
          <p:txBody>
            <a:bodyPr wrap="square" lIns="0" tIns="0" rIns="0" bIns="0" rtlCol="0"/>
            <a:lstStyle/>
            <a:p/>
          </p:txBody>
        </p:sp>
        <p:sp>
          <p:nvSpPr>
            <p:cNvPr id="3818" name="object 3818" descr=""/>
            <p:cNvSpPr/>
            <p:nvPr/>
          </p:nvSpPr>
          <p:spPr>
            <a:xfrm>
              <a:off x="6005007" y="2576952"/>
              <a:ext cx="635" cy="635"/>
            </a:xfrm>
            <a:custGeom>
              <a:avLst/>
              <a:gdLst/>
              <a:ahLst/>
              <a:cxnLst/>
              <a:rect l="l" t="t" r="r" b="b"/>
              <a:pathLst>
                <a:path w="635" h="635">
                  <a:moveTo>
                    <a:pt x="0" y="292"/>
                  </a:moveTo>
                  <a:lnTo>
                    <a:pt x="241" y="190"/>
                  </a:lnTo>
                  <a:lnTo>
                    <a:pt x="444" y="88"/>
                  </a:lnTo>
                </a:path>
              </a:pathLst>
            </a:custGeom>
            <a:ln w="3175">
              <a:solidFill>
                <a:srgbClr val="565658"/>
              </a:solidFill>
            </a:ln>
          </p:spPr>
          <p:txBody>
            <a:bodyPr wrap="square" lIns="0" tIns="0" rIns="0" bIns="0" rtlCol="0"/>
            <a:lstStyle/>
            <a:p/>
          </p:txBody>
        </p:sp>
        <p:sp>
          <p:nvSpPr>
            <p:cNvPr id="3819" name="object 3819" descr=""/>
            <p:cNvSpPr/>
            <p:nvPr/>
          </p:nvSpPr>
          <p:spPr>
            <a:xfrm>
              <a:off x="5954697" y="2574074"/>
              <a:ext cx="2540" cy="1905"/>
            </a:xfrm>
            <a:custGeom>
              <a:avLst/>
              <a:gdLst/>
              <a:ahLst/>
              <a:cxnLst/>
              <a:rect l="l" t="t" r="r" b="b"/>
              <a:pathLst>
                <a:path w="2539" h="1905">
                  <a:moveTo>
                    <a:pt x="1079" y="1358"/>
                  </a:moveTo>
                  <a:lnTo>
                    <a:pt x="2222" y="939"/>
                  </a:lnTo>
                  <a:lnTo>
                    <a:pt x="1816" y="330"/>
                  </a:lnTo>
                  <a:lnTo>
                    <a:pt x="203" y="38"/>
                  </a:lnTo>
                  <a:lnTo>
                    <a:pt x="50" y="12"/>
                  </a:lnTo>
                </a:path>
              </a:pathLst>
            </a:custGeom>
            <a:ln w="3175">
              <a:solidFill>
                <a:srgbClr val="565658"/>
              </a:solidFill>
            </a:ln>
          </p:spPr>
          <p:txBody>
            <a:bodyPr wrap="square" lIns="0" tIns="0" rIns="0" bIns="0" rtlCol="0"/>
            <a:lstStyle/>
            <a:p/>
          </p:txBody>
        </p:sp>
        <p:sp>
          <p:nvSpPr>
            <p:cNvPr id="3820" name="object 3820" descr=""/>
            <p:cNvSpPr/>
            <p:nvPr/>
          </p:nvSpPr>
          <p:spPr>
            <a:xfrm>
              <a:off x="5952532" y="2574007"/>
              <a:ext cx="635" cy="635"/>
            </a:xfrm>
            <a:custGeom>
              <a:avLst/>
              <a:gdLst/>
              <a:ahLst/>
              <a:cxnLst/>
              <a:rect l="l" t="t" r="r" b="b"/>
              <a:pathLst>
                <a:path w="635" h="635">
                  <a:moveTo>
                    <a:pt x="50" y="558"/>
                  </a:moveTo>
                  <a:lnTo>
                    <a:pt x="50" y="317"/>
                  </a:lnTo>
                  <a:lnTo>
                    <a:pt x="25" y="114"/>
                  </a:lnTo>
                </a:path>
              </a:pathLst>
            </a:custGeom>
            <a:ln w="3175">
              <a:solidFill>
                <a:srgbClr val="565658"/>
              </a:solidFill>
            </a:ln>
          </p:spPr>
          <p:txBody>
            <a:bodyPr wrap="square" lIns="0" tIns="0" rIns="0" bIns="0" rtlCol="0"/>
            <a:lstStyle/>
            <a:p/>
          </p:txBody>
        </p:sp>
        <p:sp>
          <p:nvSpPr>
            <p:cNvPr id="3821" name="object 3821" descr=""/>
            <p:cNvSpPr/>
            <p:nvPr/>
          </p:nvSpPr>
          <p:spPr>
            <a:xfrm>
              <a:off x="5948478" y="2580270"/>
              <a:ext cx="2540" cy="635"/>
            </a:xfrm>
            <a:custGeom>
              <a:avLst/>
              <a:gdLst/>
              <a:ahLst/>
              <a:cxnLst/>
              <a:rect l="l" t="t" r="r" b="b"/>
              <a:pathLst>
                <a:path w="2539" h="635">
                  <a:moveTo>
                    <a:pt x="0" y="0"/>
                  </a:moveTo>
                  <a:lnTo>
                    <a:pt x="762" y="139"/>
                  </a:lnTo>
                  <a:lnTo>
                    <a:pt x="1549" y="203"/>
                  </a:lnTo>
                  <a:lnTo>
                    <a:pt x="2311" y="215"/>
                  </a:lnTo>
                </a:path>
              </a:pathLst>
            </a:custGeom>
            <a:ln w="3175">
              <a:solidFill>
                <a:srgbClr val="565658"/>
              </a:solidFill>
            </a:ln>
          </p:spPr>
          <p:txBody>
            <a:bodyPr wrap="square" lIns="0" tIns="0" rIns="0" bIns="0" rtlCol="0"/>
            <a:lstStyle/>
            <a:p/>
          </p:txBody>
        </p:sp>
        <p:sp>
          <p:nvSpPr>
            <p:cNvPr id="3822" name="object 3822" descr=""/>
            <p:cNvSpPr/>
            <p:nvPr/>
          </p:nvSpPr>
          <p:spPr>
            <a:xfrm>
              <a:off x="5997497" y="2574804"/>
              <a:ext cx="635" cy="1270"/>
            </a:xfrm>
            <a:custGeom>
              <a:avLst/>
              <a:gdLst/>
              <a:ahLst/>
              <a:cxnLst/>
              <a:rect l="l" t="t" r="r" b="b"/>
              <a:pathLst>
                <a:path w="635" h="1269">
                  <a:moveTo>
                    <a:pt x="0" y="927"/>
                  </a:moveTo>
                  <a:lnTo>
                    <a:pt x="228" y="444"/>
                  </a:lnTo>
                  <a:lnTo>
                    <a:pt x="279" y="0"/>
                  </a:lnTo>
                </a:path>
              </a:pathLst>
            </a:custGeom>
            <a:ln w="3175">
              <a:solidFill>
                <a:srgbClr val="565658"/>
              </a:solidFill>
            </a:ln>
          </p:spPr>
          <p:txBody>
            <a:bodyPr wrap="square" lIns="0" tIns="0" rIns="0" bIns="0" rtlCol="0"/>
            <a:lstStyle/>
            <a:p/>
          </p:txBody>
        </p:sp>
        <p:sp>
          <p:nvSpPr>
            <p:cNvPr id="3823" name="object 3823" descr=""/>
            <p:cNvSpPr/>
            <p:nvPr/>
          </p:nvSpPr>
          <p:spPr>
            <a:xfrm>
              <a:off x="5954690" y="2573142"/>
              <a:ext cx="635" cy="1270"/>
            </a:xfrm>
            <a:custGeom>
              <a:avLst/>
              <a:gdLst/>
              <a:ahLst/>
              <a:cxnLst/>
              <a:rect l="l" t="t" r="r" b="b"/>
              <a:pathLst>
                <a:path w="635" h="1269">
                  <a:moveTo>
                    <a:pt x="0" y="927"/>
                  </a:moveTo>
                  <a:lnTo>
                    <a:pt x="25" y="444"/>
                  </a:lnTo>
                  <a:lnTo>
                    <a:pt x="25" y="0"/>
                  </a:lnTo>
                </a:path>
              </a:pathLst>
            </a:custGeom>
            <a:ln w="3175">
              <a:solidFill>
                <a:srgbClr val="565658"/>
              </a:solidFill>
            </a:ln>
          </p:spPr>
          <p:txBody>
            <a:bodyPr wrap="square" lIns="0" tIns="0" rIns="0" bIns="0" rtlCol="0"/>
            <a:lstStyle/>
            <a:p/>
          </p:txBody>
        </p:sp>
        <p:sp>
          <p:nvSpPr>
            <p:cNvPr id="3824" name="object 3824" descr=""/>
            <p:cNvSpPr/>
            <p:nvPr/>
          </p:nvSpPr>
          <p:spPr>
            <a:xfrm>
              <a:off x="5954583" y="2512255"/>
              <a:ext cx="2540" cy="5080"/>
            </a:xfrm>
            <a:custGeom>
              <a:avLst/>
              <a:gdLst/>
              <a:ahLst/>
              <a:cxnLst/>
              <a:rect l="l" t="t" r="r" b="b"/>
              <a:pathLst>
                <a:path w="2539" h="5080">
                  <a:moveTo>
                    <a:pt x="2222" y="0"/>
                  </a:moveTo>
                  <a:lnTo>
                    <a:pt x="990" y="0"/>
                  </a:lnTo>
                  <a:lnTo>
                    <a:pt x="0" y="1016"/>
                  </a:lnTo>
                  <a:lnTo>
                    <a:pt x="0" y="2260"/>
                  </a:lnTo>
                  <a:lnTo>
                    <a:pt x="0" y="3505"/>
                  </a:lnTo>
                  <a:lnTo>
                    <a:pt x="990" y="4521"/>
                  </a:lnTo>
                  <a:lnTo>
                    <a:pt x="2222" y="4521"/>
                  </a:lnTo>
                </a:path>
              </a:pathLst>
            </a:custGeom>
            <a:ln w="3175">
              <a:solidFill>
                <a:srgbClr val="565658"/>
              </a:solidFill>
            </a:ln>
          </p:spPr>
          <p:txBody>
            <a:bodyPr wrap="square" lIns="0" tIns="0" rIns="0" bIns="0" rtlCol="0"/>
            <a:lstStyle/>
            <a:p/>
          </p:txBody>
        </p:sp>
        <p:sp>
          <p:nvSpPr>
            <p:cNvPr id="3825" name="object 3825" descr=""/>
            <p:cNvSpPr/>
            <p:nvPr/>
          </p:nvSpPr>
          <p:spPr>
            <a:xfrm>
              <a:off x="5957947" y="2514427"/>
              <a:ext cx="635" cy="1270"/>
            </a:xfrm>
            <a:custGeom>
              <a:avLst/>
              <a:gdLst/>
              <a:ahLst/>
              <a:cxnLst/>
              <a:rect l="l" t="t" r="r" b="b"/>
              <a:pathLst>
                <a:path w="635" h="1269">
                  <a:moveTo>
                    <a:pt x="0" y="1016"/>
                  </a:moveTo>
                  <a:lnTo>
                    <a:pt x="304" y="774"/>
                  </a:lnTo>
                  <a:lnTo>
                    <a:pt x="508" y="393"/>
                  </a:lnTo>
                  <a:lnTo>
                    <a:pt x="469" y="0"/>
                  </a:lnTo>
                </a:path>
              </a:pathLst>
            </a:custGeom>
            <a:ln w="3175">
              <a:solidFill>
                <a:srgbClr val="565658"/>
              </a:solidFill>
            </a:ln>
          </p:spPr>
          <p:txBody>
            <a:bodyPr wrap="square" lIns="0" tIns="0" rIns="0" bIns="0" rtlCol="0"/>
            <a:lstStyle/>
            <a:p/>
          </p:txBody>
        </p:sp>
        <p:sp>
          <p:nvSpPr>
            <p:cNvPr id="3826" name="object 3826" descr=""/>
            <p:cNvSpPr/>
            <p:nvPr/>
          </p:nvSpPr>
          <p:spPr>
            <a:xfrm>
              <a:off x="5956848" y="2515441"/>
              <a:ext cx="1270" cy="635"/>
            </a:xfrm>
            <a:custGeom>
              <a:avLst/>
              <a:gdLst/>
              <a:ahLst/>
              <a:cxnLst/>
              <a:rect l="l" t="t" r="r" b="b"/>
              <a:pathLst>
                <a:path w="1270" h="635">
                  <a:moveTo>
                    <a:pt x="0" y="101"/>
                  </a:moveTo>
                  <a:lnTo>
                    <a:pt x="342" y="266"/>
                  </a:lnTo>
                  <a:lnTo>
                    <a:pt x="762" y="241"/>
                  </a:lnTo>
                  <a:lnTo>
                    <a:pt x="1104" y="0"/>
                  </a:lnTo>
                </a:path>
              </a:pathLst>
            </a:custGeom>
            <a:ln w="3175">
              <a:solidFill>
                <a:srgbClr val="565658"/>
              </a:solidFill>
            </a:ln>
          </p:spPr>
          <p:txBody>
            <a:bodyPr wrap="square" lIns="0" tIns="0" rIns="0" bIns="0" rtlCol="0"/>
            <a:lstStyle/>
            <a:p/>
          </p:txBody>
        </p:sp>
        <p:sp>
          <p:nvSpPr>
            <p:cNvPr id="3827" name="object 3827" descr=""/>
            <p:cNvSpPr/>
            <p:nvPr/>
          </p:nvSpPr>
          <p:spPr>
            <a:xfrm>
              <a:off x="5956216" y="2514612"/>
              <a:ext cx="635" cy="1270"/>
            </a:xfrm>
            <a:custGeom>
              <a:avLst/>
              <a:gdLst/>
              <a:ahLst/>
              <a:cxnLst/>
              <a:rect l="l" t="t" r="r" b="b"/>
              <a:pathLst>
                <a:path w="635" h="1269">
                  <a:moveTo>
                    <a:pt x="0" y="0"/>
                  </a:moveTo>
                  <a:lnTo>
                    <a:pt x="38" y="406"/>
                  </a:lnTo>
                  <a:lnTo>
                    <a:pt x="266" y="762"/>
                  </a:lnTo>
                  <a:lnTo>
                    <a:pt x="622" y="927"/>
                  </a:lnTo>
                </a:path>
              </a:pathLst>
            </a:custGeom>
            <a:ln w="3175">
              <a:solidFill>
                <a:srgbClr val="565658"/>
              </a:solidFill>
            </a:ln>
          </p:spPr>
          <p:txBody>
            <a:bodyPr wrap="square" lIns="0" tIns="0" rIns="0" bIns="0" rtlCol="0"/>
            <a:lstStyle/>
            <a:p/>
          </p:txBody>
        </p:sp>
        <p:sp>
          <p:nvSpPr>
            <p:cNvPr id="3828" name="object 3828" descr=""/>
            <p:cNvSpPr/>
            <p:nvPr/>
          </p:nvSpPr>
          <p:spPr>
            <a:xfrm>
              <a:off x="5956161" y="2513595"/>
              <a:ext cx="635" cy="1270"/>
            </a:xfrm>
            <a:custGeom>
              <a:avLst/>
              <a:gdLst/>
              <a:ahLst/>
              <a:cxnLst/>
              <a:rect l="l" t="t" r="r" b="b"/>
              <a:pathLst>
                <a:path w="635" h="1269">
                  <a:moveTo>
                    <a:pt x="520" y="0"/>
                  </a:moveTo>
                  <a:lnTo>
                    <a:pt x="203" y="241"/>
                  </a:lnTo>
                  <a:lnTo>
                    <a:pt x="0" y="622"/>
                  </a:lnTo>
                  <a:lnTo>
                    <a:pt x="50" y="1016"/>
                  </a:lnTo>
                </a:path>
              </a:pathLst>
            </a:custGeom>
            <a:ln w="3175">
              <a:solidFill>
                <a:srgbClr val="565658"/>
              </a:solidFill>
            </a:ln>
          </p:spPr>
          <p:txBody>
            <a:bodyPr wrap="square" lIns="0" tIns="0" rIns="0" bIns="0" rtlCol="0"/>
            <a:lstStyle/>
            <a:p/>
          </p:txBody>
        </p:sp>
        <p:sp>
          <p:nvSpPr>
            <p:cNvPr id="3829" name="object 3829" descr=""/>
            <p:cNvSpPr/>
            <p:nvPr/>
          </p:nvSpPr>
          <p:spPr>
            <a:xfrm>
              <a:off x="5956687" y="2513317"/>
              <a:ext cx="1270" cy="635"/>
            </a:xfrm>
            <a:custGeom>
              <a:avLst/>
              <a:gdLst/>
              <a:ahLst/>
              <a:cxnLst/>
              <a:rect l="l" t="t" r="r" b="b"/>
              <a:pathLst>
                <a:path w="1270" h="635">
                  <a:moveTo>
                    <a:pt x="1092" y="190"/>
                  </a:moveTo>
                  <a:lnTo>
                    <a:pt x="736" y="0"/>
                  </a:lnTo>
                  <a:lnTo>
                    <a:pt x="317" y="50"/>
                  </a:lnTo>
                  <a:lnTo>
                    <a:pt x="0" y="279"/>
                  </a:lnTo>
                </a:path>
              </a:pathLst>
            </a:custGeom>
            <a:ln w="3175">
              <a:solidFill>
                <a:srgbClr val="565658"/>
              </a:solidFill>
            </a:ln>
          </p:spPr>
          <p:txBody>
            <a:bodyPr wrap="square" lIns="0" tIns="0" rIns="0" bIns="0" rtlCol="0"/>
            <a:lstStyle/>
            <a:p/>
          </p:txBody>
        </p:sp>
        <p:sp>
          <p:nvSpPr>
            <p:cNvPr id="3830" name="object 3830" descr=""/>
            <p:cNvSpPr/>
            <p:nvPr/>
          </p:nvSpPr>
          <p:spPr>
            <a:xfrm>
              <a:off x="5957777" y="2513499"/>
              <a:ext cx="635" cy="1270"/>
            </a:xfrm>
            <a:custGeom>
              <a:avLst/>
              <a:gdLst/>
              <a:ahLst/>
              <a:cxnLst/>
              <a:rect l="l" t="t" r="r" b="b"/>
              <a:pathLst>
                <a:path w="635" h="1269">
                  <a:moveTo>
                    <a:pt x="635" y="927"/>
                  </a:moveTo>
                  <a:lnTo>
                    <a:pt x="596" y="520"/>
                  </a:lnTo>
                  <a:lnTo>
                    <a:pt x="368" y="165"/>
                  </a:lnTo>
                  <a:lnTo>
                    <a:pt x="0" y="0"/>
                  </a:lnTo>
                </a:path>
              </a:pathLst>
            </a:custGeom>
            <a:ln w="3175">
              <a:solidFill>
                <a:srgbClr val="565658"/>
              </a:solidFill>
            </a:ln>
          </p:spPr>
          <p:txBody>
            <a:bodyPr wrap="square" lIns="0" tIns="0" rIns="0" bIns="0" rtlCol="0"/>
            <a:lstStyle/>
            <a:p/>
          </p:txBody>
        </p:sp>
        <p:sp>
          <p:nvSpPr>
            <p:cNvPr id="3831" name="object 3831" descr=""/>
            <p:cNvSpPr/>
            <p:nvPr/>
          </p:nvSpPr>
          <p:spPr>
            <a:xfrm>
              <a:off x="5955333" y="2512516"/>
              <a:ext cx="4445" cy="4445"/>
            </a:xfrm>
            <a:custGeom>
              <a:avLst/>
              <a:gdLst/>
              <a:ahLst/>
              <a:cxnLst/>
              <a:rect l="l" t="t" r="r" b="b"/>
              <a:pathLst>
                <a:path w="4445" h="4444">
                  <a:moveTo>
                    <a:pt x="1981" y="0"/>
                  </a:moveTo>
                  <a:lnTo>
                    <a:pt x="889" y="0"/>
                  </a:lnTo>
                  <a:lnTo>
                    <a:pt x="0" y="889"/>
                  </a:lnTo>
                  <a:lnTo>
                    <a:pt x="0" y="1993"/>
                  </a:lnTo>
                  <a:lnTo>
                    <a:pt x="0" y="3098"/>
                  </a:lnTo>
                  <a:lnTo>
                    <a:pt x="889" y="4013"/>
                  </a:lnTo>
                  <a:lnTo>
                    <a:pt x="1981" y="4013"/>
                  </a:lnTo>
                  <a:lnTo>
                    <a:pt x="3060" y="4013"/>
                  </a:lnTo>
                  <a:lnTo>
                    <a:pt x="3949" y="3098"/>
                  </a:lnTo>
                  <a:lnTo>
                    <a:pt x="3949" y="1993"/>
                  </a:lnTo>
                  <a:lnTo>
                    <a:pt x="3949" y="889"/>
                  </a:lnTo>
                  <a:lnTo>
                    <a:pt x="3060" y="0"/>
                  </a:lnTo>
                  <a:lnTo>
                    <a:pt x="1981" y="0"/>
                  </a:lnTo>
                </a:path>
              </a:pathLst>
            </a:custGeom>
            <a:ln w="3175">
              <a:solidFill>
                <a:srgbClr val="565658"/>
              </a:solidFill>
            </a:ln>
          </p:spPr>
          <p:txBody>
            <a:bodyPr wrap="square" lIns="0" tIns="0" rIns="0" bIns="0" rtlCol="0"/>
            <a:lstStyle/>
            <a:p/>
          </p:txBody>
        </p:sp>
        <p:sp>
          <p:nvSpPr>
            <p:cNvPr id="3832" name="object 3832" descr=""/>
            <p:cNvSpPr/>
            <p:nvPr/>
          </p:nvSpPr>
          <p:spPr>
            <a:xfrm>
              <a:off x="5956514" y="2516658"/>
              <a:ext cx="1270" cy="635"/>
            </a:xfrm>
            <a:custGeom>
              <a:avLst/>
              <a:gdLst/>
              <a:ahLst/>
              <a:cxnLst/>
              <a:rect l="l" t="t" r="r" b="b"/>
              <a:pathLst>
                <a:path w="1270" h="635">
                  <a:moveTo>
                    <a:pt x="0" y="0"/>
                  </a:moveTo>
                  <a:lnTo>
                    <a:pt x="241" y="88"/>
                  </a:lnTo>
                  <a:lnTo>
                    <a:pt x="482" y="127"/>
                  </a:lnTo>
                  <a:lnTo>
                    <a:pt x="749" y="127"/>
                  </a:lnTo>
                </a:path>
              </a:pathLst>
            </a:custGeom>
            <a:ln w="3175">
              <a:solidFill>
                <a:srgbClr val="565658"/>
              </a:solidFill>
            </a:ln>
          </p:spPr>
          <p:txBody>
            <a:bodyPr wrap="square" lIns="0" tIns="0" rIns="0" bIns="0" rtlCol="0"/>
            <a:lstStyle/>
            <a:p/>
          </p:txBody>
        </p:sp>
        <p:sp>
          <p:nvSpPr>
            <p:cNvPr id="3833" name="object 3833" descr=""/>
            <p:cNvSpPr/>
            <p:nvPr/>
          </p:nvSpPr>
          <p:spPr>
            <a:xfrm>
              <a:off x="5957270" y="2515462"/>
              <a:ext cx="2540" cy="1905"/>
            </a:xfrm>
            <a:custGeom>
              <a:avLst/>
              <a:gdLst/>
              <a:ahLst/>
              <a:cxnLst/>
              <a:rect l="l" t="t" r="r" b="b"/>
              <a:pathLst>
                <a:path w="2539" h="1905">
                  <a:moveTo>
                    <a:pt x="0" y="1320"/>
                  </a:moveTo>
                  <a:lnTo>
                    <a:pt x="850" y="1320"/>
                  </a:lnTo>
                  <a:lnTo>
                    <a:pt x="1638" y="825"/>
                  </a:lnTo>
                  <a:lnTo>
                    <a:pt x="2006" y="0"/>
                  </a:lnTo>
                </a:path>
              </a:pathLst>
            </a:custGeom>
            <a:ln w="3175">
              <a:solidFill>
                <a:srgbClr val="565658"/>
              </a:solidFill>
            </a:ln>
          </p:spPr>
          <p:txBody>
            <a:bodyPr wrap="square" lIns="0" tIns="0" rIns="0" bIns="0" rtlCol="0"/>
            <a:lstStyle/>
            <a:p/>
          </p:txBody>
        </p:sp>
        <p:sp>
          <p:nvSpPr>
            <p:cNvPr id="3834" name="object 3834" descr=""/>
            <p:cNvSpPr/>
            <p:nvPr/>
          </p:nvSpPr>
          <p:spPr>
            <a:xfrm>
              <a:off x="5955047" y="2512255"/>
              <a:ext cx="2540" cy="4445"/>
            </a:xfrm>
            <a:custGeom>
              <a:avLst/>
              <a:gdLst/>
              <a:ahLst/>
              <a:cxnLst/>
              <a:rect l="l" t="t" r="r" b="b"/>
              <a:pathLst>
                <a:path w="2539" h="4444">
                  <a:moveTo>
                    <a:pt x="2222" y="0"/>
                  </a:moveTo>
                  <a:lnTo>
                    <a:pt x="990" y="0"/>
                  </a:lnTo>
                  <a:lnTo>
                    <a:pt x="0" y="1016"/>
                  </a:lnTo>
                  <a:lnTo>
                    <a:pt x="0" y="2260"/>
                  </a:lnTo>
                  <a:lnTo>
                    <a:pt x="0" y="3238"/>
                  </a:lnTo>
                  <a:lnTo>
                    <a:pt x="571" y="4076"/>
                  </a:lnTo>
                  <a:lnTo>
                    <a:pt x="1473" y="4406"/>
                  </a:lnTo>
                </a:path>
              </a:pathLst>
            </a:custGeom>
            <a:ln w="3175">
              <a:solidFill>
                <a:srgbClr val="565658"/>
              </a:solidFill>
            </a:ln>
          </p:spPr>
          <p:txBody>
            <a:bodyPr wrap="square" lIns="0" tIns="0" rIns="0" bIns="0" rtlCol="0"/>
            <a:lstStyle/>
            <a:p/>
          </p:txBody>
        </p:sp>
        <p:sp>
          <p:nvSpPr>
            <p:cNvPr id="3835" name="object 3835" descr=""/>
            <p:cNvSpPr/>
            <p:nvPr/>
          </p:nvSpPr>
          <p:spPr>
            <a:xfrm>
              <a:off x="5957260" y="2512241"/>
              <a:ext cx="2540" cy="3810"/>
            </a:xfrm>
            <a:custGeom>
              <a:avLst/>
              <a:gdLst/>
              <a:ahLst/>
              <a:cxnLst/>
              <a:rect l="l" t="t" r="r" b="b"/>
              <a:pathLst>
                <a:path w="2539" h="3810">
                  <a:moveTo>
                    <a:pt x="2019" y="3238"/>
                  </a:moveTo>
                  <a:lnTo>
                    <a:pt x="2539" y="2108"/>
                  </a:lnTo>
                  <a:lnTo>
                    <a:pt x="2057" y="749"/>
                  </a:lnTo>
                  <a:lnTo>
                    <a:pt x="939" y="228"/>
                  </a:lnTo>
                  <a:lnTo>
                    <a:pt x="647" y="88"/>
                  </a:lnTo>
                  <a:lnTo>
                    <a:pt x="330" y="0"/>
                  </a:lnTo>
                  <a:lnTo>
                    <a:pt x="0" y="0"/>
                  </a:lnTo>
                </a:path>
              </a:pathLst>
            </a:custGeom>
            <a:ln w="3175">
              <a:solidFill>
                <a:srgbClr val="565658"/>
              </a:solidFill>
            </a:ln>
          </p:spPr>
          <p:txBody>
            <a:bodyPr wrap="square" lIns="0" tIns="0" rIns="0" bIns="0" rtlCol="0"/>
            <a:lstStyle/>
            <a:p/>
          </p:txBody>
        </p:sp>
        <p:sp>
          <p:nvSpPr>
            <p:cNvPr id="3836" name="object 3836" descr=""/>
            <p:cNvSpPr/>
            <p:nvPr/>
          </p:nvSpPr>
          <p:spPr>
            <a:xfrm>
              <a:off x="6012371" y="2512255"/>
              <a:ext cx="2540" cy="5080"/>
            </a:xfrm>
            <a:custGeom>
              <a:avLst/>
              <a:gdLst/>
              <a:ahLst/>
              <a:cxnLst/>
              <a:rect l="l" t="t" r="r" b="b"/>
              <a:pathLst>
                <a:path w="2539" h="5080">
                  <a:moveTo>
                    <a:pt x="2222" y="0"/>
                  </a:moveTo>
                  <a:lnTo>
                    <a:pt x="1003" y="0"/>
                  </a:lnTo>
                  <a:lnTo>
                    <a:pt x="0" y="1016"/>
                  </a:lnTo>
                  <a:lnTo>
                    <a:pt x="0" y="2260"/>
                  </a:lnTo>
                  <a:lnTo>
                    <a:pt x="0" y="3505"/>
                  </a:lnTo>
                  <a:lnTo>
                    <a:pt x="1003" y="4521"/>
                  </a:lnTo>
                  <a:lnTo>
                    <a:pt x="2222" y="4521"/>
                  </a:lnTo>
                </a:path>
              </a:pathLst>
            </a:custGeom>
            <a:ln w="3175">
              <a:solidFill>
                <a:srgbClr val="565658"/>
              </a:solidFill>
            </a:ln>
          </p:spPr>
          <p:txBody>
            <a:bodyPr wrap="square" lIns="0" tIns="0" rIns="0" bIns="0" rtlCol="0"/>
            <a:lstStyle/>
            <a:p/>
          </p:txBody>
        </p:sp>
        <p:sp>
          <p:nvSpPr>
            <p:cNvPr id="3837" name="object 3837" descr=""/>
            <p:cNvSpPr/>
            <p:nvPr/>
          </p:nvSpPr>
          <p:spPr>
            <a:xfrm>
              <a:off x="6015736" y="2514427"/>
              <a:ext cx="635" cy="1270"/>
            </a:xfrm>
            <a:custGeom>
              <a:avLst/>
              <a:gdLst/>
              <a:ahLst/>
              <a:cxnLst/>
              <a:rect l="l" t="t" r="r" b="b"/>
              <a:pathLst>
                <a:path w="635" h="1269">
                  <a:moveTo>
                    <a:pt x="0" y="1016"/>
                  </a:moveTo>
                  <a:lnTo>
                    <a:pt x="317" y="774"/>
                  </a:lnTo>
                  <a:lnTo>
                    <a:pt x="495" y="393"/>
                  </a:lnTo>
                  <a:lnTo>
                    <a:pt x="469" y="0"/>
                  </a:lnTo>
                </a:path>
              </a:pathLst>
            </a:custGeom>
            <a:ln w="3175">
              <a:solidFill>
                <a:srgbClr val="565658"/>
              </a:solidFill>
            </a:ln>
          </p:spPr>
          <p:txBody>
            <a:bodyPr wrap="square" lIns="0" tIns="0" rIns="0" bIns="0" rtlCol="0"/>
            <a:lstStyle/>
            <a:p/>
          </p:txBody>
        </p:sp>
        <p:sp>
          <p:nvSpPr>
            <p:cNvPr id="3838" name="object 3838" descr=""/>
            <p:cNvSpPr/>
            <p:nvPr/>
          </p:nvSpPr>
          <p:spPr>
            <a:xfrm>
              <a:off x="6014637" y="2515441"/>
              <a:ext cx="1270" cy="635"/>
            </a:xfrm>
            <a:custGeom>
              <a:avLst/>
              <a:gdLst/>
              <a:ahLst/>
              <a:cxnLst/>
              <a:rect l="l" t="t" r="r" b="b"/>
              <a:pathLst>
                <a:path w="1270" h="635">
                  <a:moveTo>
                    <a:pt x="0" y="101"/>
                  </a:moveTo>
                  <a:lnTo>
                    <a:pt x="355" y="266"/>
                  </a:lnTo>
                  <a:lnTo>
                    <a:pt x="774" y="241"/>
                  </a:lnTo>
                  <a:lnTo>
                    <a:pt x="1092" y="0"/>
                  </a:lnTo>
                </a:path>
              </a:pathLst>
            </a:custGeom>
            <a:ln w="3175">
              <a:solidFill>
                <a:srgbClr val="565658"/>
              </a:solidFill>
            </a:ln>
          </p:spPr>
          <p:txBody>
            <a:bodyPr wrap="square" lIns="0" tIns="0" rIns="0" bIns="0" rtlCol="0"/>
            <a:lstStyle/>
            <a:p/>
          </p:txBody>
        </p:sp>
        <p:sp>
          <p:nvSpPr>
            <p:cNvPr id="3839" name="object 3839" descr=""/>
            <p:cNvSpPr/>
            <p:nvPr/>
          </p:nvSpPr>
          <p:spPr>
            <a:xfrm>
              <a:off x="6014005" y="2514612"/>
              <a:ext cx="635" cy="1270"/>
            </a:xfrm>
            <a:custGeom>
              <a:avLst/>
              <a:gdLst/>
              <a:ahLst/>
              <a:cxnLst/>
              <a:rect l="l" t="t" r="r" b="b"/>
              <a:pathLst>
                <a:path w="635" h="1269">
                  <a:moveTo>
                    <a:pt x="0" y="0"/>
                  </a:moveTo>
                  <a:lnTo>
                    <a:pt x="38" y="406"/>
                  </a:lnTo>
                  <a:lnTo>
                    <a:pt x="266" y="762"/>
                  </a:lnTo>
                  <a:lnTo>
                    <a:pt x="635" y="927"/>
                  </a:lnTo>
                </a:path>
              </a:pathLst>
            </a:custGeom>
            <a:ln w="3175">
              <a:solidFill>
                <a:srgbClr val="565658"/>
              </a:solidFill>
            </a:ln>
          </p:spPr>
          <p:txBody>
            <a:bodyPr wrap="square" lIns="0" tIns="0" rIns="0" bIns="0" rtlCol="0"/>
            <a:lstStyle/>
            <a:p/>
          </p:txBody>
        </p:sp>
        <p:sp>
          <p:nvSpPr>
            <p:cNvPr id="3840" name="object 3840" descr=""/>
            <p:cNvSpPr/>
            <p:nvPr/>
          </p:nvSpPr>
          <p:spPr>
            <a:xfrm>
              <a:off x="6013963" y="2513595"/>
              <a:ext cx="635" cy="1270"/>
            </a:xfrm>
            <a:custGeom>
              <a:avLst/>
              <a:gdLst/>
              <a:ahLst/>
              <a:cxnLst/>
              <a:rect l="l" t="t" r="r" b="b"/>
              <a:pathLst>
                <a:path w="635" h="1269">
                  <a:moveTo>
                    <a:pt x="508" y="0"/>
                  </a:moveTo>
                  <a:lnTo>
                    <a:pt x="190" y="241"/>
                  </a:lnTo>
                  <a:lnTo>
                    <a:pt x="0" y="622"/>
                  </a:lnTo>
                  <a:lnTo>
                    <a:pt x="38" y="1016"/>
                  </a:lnTo>
                </a:path>
              </a:pathLst>
            </a:custGeom>
            <a:ln w="3175">
              <a:solidFill>
                <a:srgbClr val="565658"/>
              </a:solidFill>
            </a:ln>
          </p:spPr>
          <p:txBody>
            <a:bodyPr wrap="square" lIns="0" tIns="0" rIns="0" bIns="0" rtlCol="0"/>
            <a:lstStyle/>
            <a:p/>
          </p:txBody>
        </p:sp>
        <p:sp>
          <p:nvSpPr>
            <p:cNvPr id="3841" name="object 3841" descr=""/>
            <p:cNvSpPr/>
            <p:nvPr/>
          </p:nvSpPr>
          <p:spPr>
            <a:xfrm>
              <a:off x="6014463" y="2513317"/>
              <a:ext cx="1270" cy="635"/>
            </a:xfrm>
            <a:custGeom>
              <a:avLst/>
              <a:gdLst/>
              <a:ahLst/>
              <a:cxnLst/>
              <a:rect l="l" t="t" r="r" b="b"/>
              <a:pathLst>
                <a:path w="1270" h="635">
                  <a:moveTo>
                    <a:pt x="1104" y="190"/>
                  </a:moveTo>
                  <a:lnTo>
                    <a:pt x="749" y="0"/>
                  </a:lnTo>
                  <a:lnTo>
                    <a:pt x="342" y="50"/>
                  </a:lnTo>
                  <a:lnTo>
                    <a:pt x="0" y="279"/>
                  </a:lnTo>
                </a:path>
              </a:pathLst>
            </a:custGeom>
            <a:ln w="3175">
              <a:solidFill>
                <a:srgbClr val="565658"/>
              </a:solidFill>
            </a:ln>
          </p:spPr>
          <p:txBody>
            <a:bodyPr wrap="square" lIns="0" tIns="0" rIns="0" bIns="0" rtlCol="0"/>
            <a:lstStyle/>
            <a:p/>
          </p:txBody>
        </p:sp>
        <p:sp>
          <p:nvSpPr>
            <p:cNvPr id="3842" name="object 3842" descr=""/>
            <p:cNvSpPr/>
            <p:nvPr/>
          </p:nvSpPr>
          <p:spPr>
            <a:xfrm>
              <a:off x="6015578" y="2513499"/>
              <a:ext cx="635" cy="1270"/>
            </a:xfrm>
            <a:custGeom>
              <a:avLst/>
              <a:gdLst/>
              <a:ahLst/>
              <a:cxnLst/>
              <a:rect l="l" t="t" r="r" b="b"/>
              <a:pathLst>
                <a:path w="635" h="1269">
                  <a:moveTo>
                    <a:pt x="622" y="927"/>
                  </a:moveTo>
                  <a:lnTo>
                    <a:pt x="584" y="520"/>
                  </a:lnTo>
                  <a:lnTo>
                    <a:pt x="355" y="165"/>
                  </a:lnTo>
                  <a:lnTo>
                    <a:pt x="0" y="0"/>
                  </a:lnTo>
                </a:path>
              </a:pathLst>
            </a:custGeom>
            <a:ln w="3175">
              <a:solidFill>
                <a:srgbClr val="565658"/>
              </a:solidFill>
            </a:ln>
          </p:spPr>
          <p:txBody>
            <a:bodyPr wrap="square" lIns="0" tIns="0" rIns="0" bIns="0" rtlCol="0"/>
            <a:lstStyle/>
            <a:p/>
          </p:txBody>
        </p:sp>
        <p:sp>
          <p:nvSpPr>
            <p:cNvPr id="3843" name="object 3843" descr=""/>
            <p:cNvSpPr/>
            <p:nvPr/>
          </p:nvSpPr>
          <p:spPr>
            <a:xfrm>
              <a:off x="6013133" y="2512516"/>
              <a:ext cx="4445" cy="4445"/>
            </a:xfrm>
            <a:custGeom>
              <a:avLst/>
              <a:gdLst/>
              <a:ahLst/>
              <a:cxnLst/>
              <a:rect l="l" t="t" r="r" b="b"/>
              <a:pathLst>
                <a:path w="4445" h="4444">
                  <a:moveTo>
                    <a:pt x="1981" y="0"/>
                  </a:moveTo>
                  <a:lnTo>
                    <a:pt x="889" y="0"/>
                  </a:lnTo>
                  <a:lnTo>
                    <a:pt x="0" y="889"/>
                  </a:lnTo>
                  <a:lnTo>
                    <a:pt x="0" y="1993"/>
                  </a:lnTo>
                  <a:lnTo>
                    <a:pt x="0" y="3098"/>
                  </a:lnTo>
                  <a:lnTo>
                    <a:pt x="889" y="4013"/>
                  </a:lnTo>
                  <a:lnTo>
                    <a:pt x="1981" y="4013"/>
                  </a:lnTo>
                  <a:lnTo>
                    <a:pt x="3060" y="4013"/>
                  </a:lnTo>
                  <a:lnTo>
                    <a:pt x="3937" y="3098"/>
                  </a:lnTo>
                  <a:lnTo>
                    <a:pt x="3937" y="1993"/>
                  </a:lnTo>
                  <a:lnTo>
                    <a:pt x="3937" y="889"/>
                  </a:lnTo>
                  <a:lnTo>
                    <a:pt x="3060" y="0"/>
                  </a:lnTo>
                  <a:lnTo>
                    <a:pt x="1981" y="0"/>
                  </a:lnTo>
                </a:path>
              </a:pathLst>
            </a:custGeom>
            <a:ln w="3175">
              <a:solidFill>
                <a:srgbClr val="565658"/>
              </a:solidFill>
            </a:ln>
          </p:spPr>
          <p:txBody>
            <a:bodyPr wrap="square" lIns="0" tIns="0" rIns="0" bIns="0" rtlCol="0"/>
            <a:lstStyle/>
            <a:p/>
          </p:txBody>
        </p:sp>
        <p:sp>
          <p:nvSpPr>
            <p:cNvPr id="3844" name="object 3844" descr=""/>
            <p:cNvSpPr/>
            <p:nvPr/>
          </p:nvSpPr>
          <p:spPr>
            <a:xfrm>
              <a:off x="6014303" y="2516658"/>
              <a:ext cx="1270" cy="635"/>
            </a:xfrm>
            <a:custGeom>
              <a:avLst/>
              <a:gdLst/>
              <a:ahLst/>
              <a:cxnLst/>
              <a:rect l="l" t="t" r="r" b="b"/>
              <a:pathLst>
                <a:path w="1270" h="635">
                  <a:moveTo>
                    <a:pt x="0" y="0"/>
                  </a:moveTo>
                  <a:lnTo>
                    <a:pt x="241" y="88"/>
                  </a:lnTo>
                  <a:lnTo>
                    <a:pt x="495" y="127"/>
                  </a:lnTo>
                  <a:lnTo>
                    <a:pt x="749" y="127"/>
                  </a:lnTo>
                </a:path>
              </a:pathLst>
            </a:custGeom>
            <a:ln w="3175">
              <a:solidFill>
                <a:srgbClr val="565658"/>
              </a:solidFill>
            </a:ln>
          </p:spPr>
          <p:txBody>
            <a:bodyPr wrap="square" lIns="0" tIns="0" rIns="0" bIns="0" rtlCol="0"/>
            <a:lstStyle/>
            <a:p/>
          </p:txBody>
        </p:sp>
        <p:sp>
          <p:nvSpPr>
            <p:cNvPr id="3845" name="object 3845" descr=""/>
            <p:cNvSpPr/>
            <p:nvPr/>
          </p:nvSpPr>
          <p:spPr>
            <a:xfrm>
              <a:off x="6015054" y="2515462"/>
              <a:ext cx="2540" cy="1905"/>
            </a:xfrm>
            <a:custGeom>
              <a:avLst/>
              <a:gdLst/>
              <a:ahLst/>
              <a:cxnLst/>
              <a:rect l="l" t="t" r="r" b="b"/>
              <a:pathLst>
                <a:path w="2539" h="1905">
                  <a:moveTo>
                    <a:pt x="0" y="1320"/>
                  </a:moveTo>
                  <a:lnTo>
                    <a:pt x="863" y="1320"/>
                  </a:lnTo>
                  <a:lnTo>
                    <a:pt x="1651" y="825"/>
                  </a:lnTo>
                  <a:lnTo>
                    <a:pt x="2019" y="0"/>
                  </a:lnTo>
                </a:path>
              </a:pathLst>
            </a:custGeom>
            <a:ln w="3175">
              <a:solidFill>
                <a:srgbClr val="565658"/>
              </a:solidFill>
            </a:ln>
          </p:spPr>
          <p:txBody>
            <a:bodyPr wrap="square" lIns="0" tIns="0" rIns="0" bIns="0" rtlCol="0"/>
            <a:lstStyle/>
            <a:p/>
          </p:txBody>
        </p:sp>
        <p:sp>
          <p:nvSpPr>
            <p:cNvPr id="3846" name="object 3846" descr=""/>
            <p:cNvSpPr/>
            <p:nvPr/>
          </p:nvSpPr>
          <p:spPr>
            <a:xfrm>
              <a:off x="6012831" y="2512255"/>
              <a:ext cx="2540" cy="4445"/>
            </a:xfrm>
            <a:custGeom>
              <a:avLst/>
              <a:gdLst/>
              <a:ahLst/>
              <a:cxnLst/>
              <a:rect l="l" t="t" r="r" b="b"/>
              <a:pathLst>
                <a:path w="2539" h="4444">
                  <a:moveTo>
                    <a:pt x="2222" y="0"/>
                  </a:moveTo>
                  <a:lnTo>
                    <a:pt x="990" y="0"/>
                  </a:lnTo>
                  <a:lnTo>
                    <a:pt x="0" y="1016"/>
                  </a:lnTo>
                  <a:lnTo>
                    <a:pt x="0" y="2260"/>
                  </a:lnTo>
                  <a:lnTo>
                    <a:pt x="0" y="3238"/>
                  </a:lnTo>
                  <a:lnTo>
                    <a:pt x="584" y="4076"/>
                  </a:lnTo>
                  <a:lnTo>
                    <a:pt x="1485" y="4406"/>
                  </a:lnTo>
                </a:path>
              </a:pathLst>
            </a:custGeom>
            <a:ln w="3175">
              <a:solidFill>
                <a:srgbClr val="565658"/>
              </a:solidFill>
            </a:ln>
          </p:spPr>
          <p:txBody>
            <a:bodyPr wrap="square" lIns="0" tIns="0" rIns="0" bIns="0" rtlCol="0"/>
            <a:lstStyle/>
            <a:p/>
          </p:txBody>
        </p:sp>
        <p:sp>
          <p:nvSpPr>
            <p:cNvPr id="3847" name="object 3847" descr=""/>
            <p:cNvSpPr/>
            <p:nvPr/>
          </p:nvSpPr>
          <p:spPr>
            <a:xfrm>
              <a:off x="6015049" y="2512241"/>
              <a:ext cx="2540" cy="3810"/>
            </a:xfrm>
            <a:custGeom>
              <a:avLst/>
              <a:gdLst/>
              <a:ahLst/>
              <a:cxnLst/>
              <a:rect l="l" t="t" r="r" b="b"/>
              <a:pathLst>
                <a:path w="2539" h="3810">
                  <a:moveTo>
                    <a:pt x="2019" y="3238"/>
                  </a:moveTo>
                  <a:lnTo>
                    <a:pt x="2539" y="2108"/>
                  </a:lnTo>
                  <a:lnTo>
                    <a:pt x="2044" y="749"/>
                  </a:lnTo>
                  <a:lnTo>
                    <a:pt x="939" y="228"/>
                  </a:lnTo>
                  <a:lnTo>
                    <a:pt x="660" y="88"/>
                  </a:lnTo>
                  <a:lnTo>
                    <a:pt x="342" y="0"/>
                  </a:lnTo>
                  <a:lnTo>
                    <a:pt x="0" y="0"/>
                  </a:lnTo>
                </a:path>
              </a:pathLst>
            </a:custGeom>
            <a:ln w="3175">
              <a:solidFill>
                <a:srgbClr val="565658"/>
              </a:solidFill>
            </a:ln>
          </p:spPr>
          <p:txBody>
            <a:bodyPr wrap="square" lIns="0" tIns="0" rIns="0" bIns="0" rtlCol="0"/>
            <a:lstStyle/>
            <a:p/>
          </p:txBody>
        </p:sp>
        <p:sp>
          <p:nvSpPr>
            <p:cNvPr id="3848" name="object 3848" descr=""/>
            <p:cNvSpPr/>
            <p:nvPr/>
          </p:nvSpPr>
          <p:spPr>
            <a:xfrm>
              <a:off x="6014557" y="2540432"/>
              <a:ext cx="3175" cy="3810"/>
            </a:xfrm>
            <a:custGeom>
              <a:avLst/>
              <a:gdLst/>
              <a:ahLst/>
              <a:cxnLst/>
              <a:rect l="l" t="t" r="r" b="b"/>
              <a:pathLst>
                <a:path w="3175" h="3810">
                  <a:moveTo>
                    <a:pt x="0" y="3238"/>
                  </a:moveTo>
                  <a:lnTo>
                    <a:pt x="1739" y="3238"/>
                  </a:lnTo>
                  <a:lnTo>
                    <a:pt x="3162" y="1790"/>
                  </a:lnTo>
                  <a:lnTo>
                    <a:pt x="3162" y="0"/>
                  </a:lnTo>
                </a:path>
              </a:pathLst>
            </a:custGeom>
            <a:ln w="3175">
              <a:solidFill>
                <a:srgbClr val="565658"/>
              </a:solidFill>
            </a:ln>
          </p:spPr>
          <p:txBody>
            <a:bodyPr wrap="square" lIns="0" tIns="0" rIns="0" bIns="0" rtlCol="0"/>
            <a:lstStyle/>
            <a:p/>
          </p:txBody>
        </p:sp>
        <p:sp>
          <p:nvSpPr>
            <p:cNvPr id="3849" name="object 3849" descr=""/>
            <p:cNvSpPr/>
            <p:nvPr/>
          </p:nvSpPr>
          <p:spPr>
            <a:xfrm>
              <a:off x="6014551" y="2511286"/>
              <a:ext cx="3175" cy="3810"/>
            </a:xfrm>
            <a:custGeom>
              <a:avLst/>
              <a:gdLst/>
              <a:ahLst/>
              <a:cxnLst/>
              <a:rect l="l" t="t" r="r" b="b"/>
              <a:pathLst>
                <a:path w="3175" h="3810">
                  <a:moveTo>
                    <a:pt x="3175" y="3238"/>
                  </a:moveTo>
                  <a:lnTo>
                    <a:pt x="3175" y="1435"/>
                  </a:lnTo>
                  <a:lnTo>
                    <a:pt x="1752" y="0"/>
                  </a:lnTo>
                  <a:lnTo>
                    <a:pt x="0" y="0"/>
                  </a:lnTo>
                </a:path>
              </a:pathLst>
            </a:custGeom>
            <a:ln w="3175">
              <a:solidFill>
                <a:srgbClr val="565658"/>
              </a:solidFill>
            </a:ln>
          </p:spPr>
          <p:txBody>
            <a:bodyPr wrap="square" lIns="0" tIns="0" rIns="0" bIns="0" rtlCol="0"/>
            <a:lstStyle/>
            <a:p/>
          </p:txBody>
        </p:sp>
        <p:sp>
          <p:nvSpPr>
            <p:cNvPr id="3850" name="object 3850" descr=""/>
            <p:cNvSpPr/>
            <p:nvPr/>
          </p:nvSpPr>
          <p:spPr>
            <a:xfrm>
              <a:off x="5953227" y="2511276"/>
              <a:ext cx="3175" cy="3810"/>
            </a:xfrm>
            <a:custGeom>
              <a:avLst/>
              <a:gdLst/>
              <a:ahLst/>
              <a:cxnLst/>
              <a:rect l="l" t="t" r="r" b="b"/>
              <a:pathLst>
                <a:path w="3175" h="3810">
                  <a:moveTo>
                    <a:pt x="3175" y="0"/>
                  </a:moveTo>
                  <a:lnTo>
                    <a:pt x="1409" y="0"/>
                  </a:lnTo>
                  <a:lnTo>
                    <a:pt x="0" y="1447"/>
                  </a:lnTo>
                  <a:lnTo>
                    <a:pt x="0" y="3238"/>
                  </a:lnTo>
                </a:path>
              </a:pathLst>
            </a:custGeom>
            <a:ln w="3175">
              <a:solidFill>
                <a:srgbClr val="565658"/>
              </a:solidFill>
            </a:ln>
          </p:spPr>
          <p:txBody>
            <a:bodyPr wrap="square" lIns="0" tIns="0" rIns="0" bIns="0" rtlCol="0"/>
            <a:lstStyle/>
            <a:p/>
          </p:txBody>
        </p:sp>
        <p:sp>
          <p:nvSpPr>
            <p:cNvPr id="3851" name="object 3851" descr=""/>
            <p:cNvSpPr/>
            <p:nvPr/>
          </p:nvSpPr>
          <p:spPr>
            <a:xfrm>
              <a:off x="5953215" y="2540434"/>
              <a:ext cx="3175" cy="3810"/>
            </a:xfrm>
            <a:custGeom>
              <a:avLst/>
              <a:gdLst/>
              <a:ahLst/>
              <a:cxnLst/>
              <a:rect l="l" t="t" r="r" b="b"/>
              <a:pathLst>
                <a:path w="3175" h="3810">
                  <a:moveTo>
                    <a:pt x="0" y="0"/>
                  </a:moveTo>
                  <a:lnTo>
                    <a:pt x="0" y="1790"/>
                  </a:lnTo>
                  <a:lnTo>
                    <a:pt x="1422" y="3238"/>
                  </a:lnTo>
                  <a:lnTo>
                    <a:pt x="3175" y="3238"/>
                  </a:lnTo>
                </a:path>
              </a:pathLst>
            </a:custGeom>
            <a:ln w="3175">
              <a:solidFill>
                <a:srgbClr val="565658"/>
              </a:solidFill>
            </a:ln>
          </p:spPr>
          <p:txBody>
            <a:bodyPr wrap="square" lIns="0" tIns="0" rIns="0" bIns="0" rtlCol="0"/>
            <a:lstStyle/>
            <a:p/>
          </p:txBody>
        </p:sp>
        <p:sp>
          <p:nvSpPr>
            <p:cNvPr id="3852" name="object 3852" descr=""/>
            <p:cNvSpPr/>
            <p:nvPr/>
          </p:nvSpPr>
          <p:spPr>
            <a:xfrm>
              <a:off x="6014594" y="2540437"/>
              <a:ext cx="3175" cy="3175"/>
            </a:xfrm>
            <a:custGeom>
              <a:avLst/>
              <a:gdLst/>
              <a:ahLst/>
              <a:cxnLst/>
              <a:rect l="l" t="t" r="r" b="b"/>
              <a:pathLst>
                <a:path w="3175" h="3175">
                  <a:moveTo>
                    <a:pt x="0" y="3035"/>
                  </a:moveTo>
                  <a:lnTo>
                    <a:pt x="1638" y="3035"/>
                  </a:lnTo>
                  <a:lnTo>
                    <a:pt x="2997" y="1689"/>
                  </a:lnTo>
                  <a:lnTo>
                    <a:pt x="2997" y="0"/>
                  </a:lnTo>
                </a:path>
              </a:pathLst>
            </a:custGeom>
            <a:ln w="3175">
              <a:solidFill>
                <a:srgbClr val="565658"/>
              </a:solidFill>
            </a:ln>
          </p:spPr>
          <p:txBody>
            <a:bodyPr wrap="square" lIns="0" tIns="0" rIns="0" bIns="0" rtlCol="0"/>
            <a:lstStyle/>
            <a:p/>
          </p:txBody>
        </p:sp>
        <p:sp>
          <p:nvSpPr>
            <p:cNvPr id="3853" name="object 3853" descr=""/>
            <p:cNvSpPr/>
            <p:nvPr/>
          </p:nvSpPr>
          <p:spPr>
            <a:xfrm>
              <a:off x="6014593" y="2511477"/>
              <a:ext cx="3175" cy="3175"/>
            </a:xfrm>
            <a:custGeom>
              <a:avLst/>
              <a:gdLst/>
              <a:ahLst/>
              <a:cxnLst/>
              <a:rect l="l" t="t" r="r" b="b"/>
              <a:pathLst>
                <a:path w="3175" h="3175">
                  <a:moveTo>
                    <a:pt x="2997" y="3048"/>
                  </a:moveTo>
                  <a:lnTo>
                    <a:pt x="2997" y="1358"/>
                  </a:lnTo>
                  <a:lnTo>
                    <a:pt x="1663" y="0"/>
                  </a:lnTo>
                  <a:lnTo>
                    <a:pt x="0" y="0"/>
                  </a:lnTo>
                </a:path>
              </a:pathLst>
            </a:custGeom>
            <a:ln w="3175">
              <a:solidFill>
                <a:srgbClr val="565658"/>
              </a:solidFill>
            </a:ln>
          </p:spPr>
          <p:txBody>
            <a:bodyPr wrap="square" lIns="0" tIns="0" rIns="0" bIns="0" rtlCol="0"/>
            <a:lstStyle/>
            <a:p/>
          </p:txBody>
        </p:sp>
        <p:sp>
          <p:nvSpPr>
            <p:cNvPr id="3854" name="object 3854" descr=""/>
            <p:cNvSpPr/>
            <p:nvPr/>
          </p:nvSpPr>
          <p:spPr>
            <a:xfrm>
              <a:off x="5953587" y="2511276"/>
              <a:ext cx="3175" cy="3810"/>
            </a:xfrm>
            <a:custGeom>
              <a:avLst/>
              <a:gdLst/>
              <a:ahLst/>
              <a:cxnLst/>
              <a:rect l="l" t="t" r="r" b="b"/>
              <a:pathLst>
                <a:path w="3175" h="3810">
                  <a:moveTo>
                    <a:pt x="3175" y="0"/>
                  </a:moveTo>
                  <a:lnTo>
                    <a:pt x="1422" y="0"/>
                  </a:lnTo>
                  <a:lnTo>
                    <a:pt x="0" y="1447"/>
                  </a:lnTo>
                  <a:lnTo>
                    <a:pt x="0" y="3238"/>
                  </a:lnTo>
                </a:path>
              </a:pathLst>
            </a:custGeom>
            <a:ln w="3175">
              <a:solidFill>
                <a:srgbClr val="565658"/>
              </a:solidFill>
            </a:ln>
          </p:spPr>
          <p:txBody>
            <a:bodyPr wrap="square" lIns="0" tIns="0" rIns="0" bIns="0" rtlCol="0"/>
            <a:lstStyle/>
            <a:p/>
          </p:txBody>
        </p:sp>
        <p:sp>
          <p:nvSpPr>
            <p:cNvPr id="3855" name="object 3855" descr=""/>
            <p:cNvSpPr/>
            <p:nvPr/>
          </p:nvSpPr>
          <p:spPr>
            <a:xfrm>
              <a:off x="5953821" y="2511474"/>
              <a:ext cx="3175" cy="3175"/>
            </a:xfrm>
            <a:custGeom>
              <a:avLst/>
              <a:gdLst/>
              <a:ahLst/>
              <a:cxnLst/>
              <a:rect l="l" t="t" r="r" b="b"/>
              <a:pathLst>
                <a:path w="3175" h="3175">
                  <a:moveTo>
                    <a:pt x="2984" y="0"/>
                  </a:moveTo>
                  <a:lnTo>
                    <a:pt x="1333" y="0"/>
                  </a:lnTo>
                  <a:lnTo>
                    <a:pt x="0" y="1358"/>
                  </a:lnTo>
                  <a:lnTo>
                    <a:pt x="0" y="3048"/>
                  </a:lnTo>
                </a:path>
              </a:pathLst>
            </a:custGeom>
            <a:ln w="3175">
              <a:solidFill>
                <a:srgbClr val="565658"/>
              </a:solidFill>
            </a:ln>
          </p:spPr>
          <p:txBody>
            <a:bodyPr wrap="square" lIns="0" tIns="0" rIns="0" bIns="0" rtlCol="0"/>
            <a:lstStyle/>
            <a:p/>
          </p:txBody>
        </p:sp>
        <p:sp>
          <p:nvSpPr>
            <p:cNvPr id="3856" name="object 3856" descr=""/>
            <p:cNvSpPr/>
            <p:nvPr/>
          </p:nvSpPr>
          <p:spPr>
            <a:xfrm>
              <a:off x="5953593" y="2540434"/>
              <a:ext cx="3175" cy="3810"/>
            </a:xfrm>
            <a:custGeom>
              <a:avLst/>
              <a:gdLst/>
              <a:ahLst/>
              <a:cxnLst/>
              <a:rect l="l" t="t" r="r" b="b"/>
              <a:pathLst>
                <a:path w="3175" h="3810">
                  <a:moveTo>
                    <a:pt x="0" y="0"/>
                  </a:moveTo>
                  <a:lnTo>
                    <a:pt x="0" y="1790"/>
                  </a:lnTo>
                  <a:lnTo>
                    <a:pt x="1422" y="3238"/>
                  </a:lnTo>
                  <a:lnTo>
                    <a:pt x="3162" y="3238"/>
                  </a:lnTo>
                </a:path>
              </a:pathLst>
            </a:custGeom>
            <a:ln w="3175">
              <a:solidFill>
                <a:srgbClr val="565658"/>
              </a:solidFill>
            </a:ln>
          </p:spPr>
          <p:txBody>
            <a:bodyPr wrap="square" lIns="0" tIns="0" rIns="0" bIns="0" rtlCol="0"/>
            <a:lstStyle/>
            <a:p/>
          </p:txBody>
        </p:sp>
        <p:sp>
          <p:nvSpPr>
            <p:cNvPr id="3857" name="object 3857" descr=""/>
            <p:cNvSpPr/>
            <p:nvPr/>
          </p:nvSpPr>
          <p:spPr>
            <a:xfrm>
              <a:off x="5953817" y="2540434"/>
              <a:ext cx="3175" cy="3175"/>
            </a:xfrm>
            <a:custGeom>
              <a:avLst/>
              <a:gdLst/>
              <a:ahLst/>
              <a:cxnLst/>
              <a:rect l="l" t="t" r="r" b="b"/>
              <a:pathLst>
                <a:path w="3175" h="3175">
                  <a:moveTo>
                    <a:pt x="0" y="0"/>
                  </a:moveTo>
                  <a:lnTo>
                    <a:pt x="0" y="1676"/>
                  </a:lnTo>
                  <a:lnTo>
                    <a:pt x="1333" y="3035"/>
                  </a:lnTo>
                  <a:lnTo>
                    <a:pt x="2984" y="3035"/>
                  </a:lnTo>
                </a:path>
              </a:pathLst>
            </a:custGeom>
            <a:ln w="3175">
              <a:solidFill>
                <a:srgbClr val="565658"/>
              </a:solidFill>
            </a:ln>
          </p:spPr>
          <p:txBody>
            <a:bodyPr wrap="square" lIns="0" tIns="0" rIns="0" bIns="0" rtlCol="0"/>
            <a:lstStyle/>
            <a:p/>
          </p:txBody>
        </p:sp>
        <p:sp>
          <p:nvSpPr>
            <p:cNvPr id="3858" name="object 3858" descr=""/>
            <p:cNvSpPr/>
            <p:nvPr/>
          </p:nvSpPr>
          <p:spPr>
            <a:xfrm>
              <a:off x="5986999" y="2522974"/>
              <a:ext cx="1905" cy="1270"/>
            </a:xfrm>
            <a:custGeom>
              <a:avLst/>
              <a:gdLst/>
              <a:ahLst/>
              <a:cxnLst/>
              <a:rect l="l" t="t" r="r" b="b"/>
              <a:pathLst>
                <a:path w="1904" h="1269">
                  <a:moveTo>
                    <a:pt x="0" y="927"/>
                  </a:moveTo>
                  <a:lnTo>
                    <a:pt x="558" y="888"/>
                  </a:lnTo>
                  <a:lnTo>
                    <a:pt x="1054" y="533"/>
                  </a:lnTo>
                  <a:lnTo>
                    <a:pt x="1295" y="0"/>
                  </a:lnTo>
                </a:path>
              </a:pathLst>
            </a:custGeom>
            <a:ln w="3175">
              <a:solidFill>
                <a:srgbClr val="565658"/>
              </a:solidFill>
            </a:ln>
          </p:spPr>
          <p:txBody>
            <a:bodyPr wrap="square" lIns="0" tIns="0" rIns="0" bIns="0" rtlCol="0"/>
            <a:lstStyle/>
            <a:p/>
          </p:txBody>
        </p:sp>
        <p:sp>
          <p:nvSpPr>
            <p:cNvPr id="3859" name="object 3859" descr=""/>
            <p:cNvSpPr/>
            <p:nvPr/>
          </p:nvSpPr>
          <p:spPr>
            <a:xfrm>
              <a:off x="5988142" y="2521359"/>
              <a:ext cx="635" cy="1905"/>
            </a:xfrm>
            <a:custGeom>
              <a:avLst/>
              <a:gdLst/>
              <a:ahLst/>
              <a:cxnLst/>
              <a:rect l="l" t="t" r="r" b="b"/>
              <a:pathLst>
                <a:path w="635" h="1905">
                  <a:moveTo>
                    <a:pt x="152" y="1612"/>
                  </a:moveTo>
                  <a:lnTo>
                    <a:pt x="393" y="1092"/>
                  </a:lnTo>
                  <a:lnTo>
                    <a:pt x="342" y="482"/>
                  </a:lnTo>
                  <a:lnTo>
                    <a:pt x="0" y="0"/>
                  </a:lnTo>
                </a:path>
              </a:pathLst>
            </a:custGeom>
            <a:ln w="3175">
              <a:solidFill>
                <a:srgbClr val="565658"/>
              </a:solidFill>
            </a:ln>
          </p:spPr>
          <p:txBody>
            <a:bodyPr wrap="square" lIns="0" tIns="0" rIns="0" bIns="0" rtlCol="0"/>
            <a:lstStyle/>
            <a:p/>
          </p:txBody>
        </p:sp>
        <p:sp>
          <p:nvSpPr>
            <p:cNvPr id="3860" name="object 3860" descr=""/>
            <p:cNvSpPr/>
            <p:nvPr/>
          </p:nvSpPr>
          <p:spPr>
            <a:xfrm>
              <a:off x="5986724" y="2520622"/>
              <a:ext cx="1905" cy="1270"/>
            </a:xfrm>
            <a:custGeom>
              <a:avLst/>
              <a:gdLst/>
              <a:ahLst/>
              <a:cxnLst/>
              <a:rect l="l" t="t" r="r" b="b"/>
              <a:pathLst>
                <a:path w="1904" h="1269">
                  <a:moveTo>
                    <a:pt x="1422" y="736"/>
                  </a:moveTo>
                  <a:lnTo>
                    <a:pt x="1117" y="266"/>
                  </a:lnTo>
                  <a:lnTo>
                    <a:pt x="558" y="0"/>
                  </a:lnTo>
                  <a:lnTo>
                    <a:pt x="0" y="50"/>
                  </a:lnTo>
                </a:path>
              </a:pathLst>
            </a:custGeom>
            <a:ln w="3175">
              <a:solidFill>
                <a:srgbClr val="565658"/>
              </a:solidFill>
            </a:ln>
          </p:spPr>
          <p:txBody>
            <a:bodyPr wrap="square" lIns="0" tIns="0" rIns="0" bIns="0" rtlCol="0"/>
            <a:lstStyle/>
            <a:p/>
          </p:txBody>
        </p:sp>
        <p:sp>
          <p:nvSpPr>
            <p:cNvPr id="3861" name="object 3861" descr=""/>
            <p:cNvSpPr/>
            <p:nvPr/>
          </p:nvSpPr>
          <p:spPr>
            <a:xfrm>
              <a:off x="5986180" y="2523753"/>
              <a:ext cx="1270" cy="635"/>
            </a:xfrm>
            <a:custGeom>
              <a:avLst/>
              <a:gdLst/>
              <a:ahLst/>
              <a:cxnLst/>
              <a:rect l="l" t="t" r="r" b="b"/>
              <a:pathLst>
                <a:path w="1270" h="635">
                  <a:moveTo>
                    <a:pt x="0" y="0"/>
                  </a:moveTo>
                  <a:lnTo>
                    <a:pt x="241" y="127"/>
                  </a:lnTo>
                  <a:lnTo>
                    <a:pt x="533" y="190"/>
                  </a:lnTo>
                  <a:lnTo>
                    <a:pt x="812" y="152"/>
                  </a:lnTo>
                </a:path>
              </a:pathLst>
            </a:custGeom>
            <a:ln w="3175">
              <a:solidFill>
                <a:srgbClr val="565658"/>
              </a:solidFill>
            </a:ln>
          </p:spPr>
          <p:txBody>
            <a:bodyPr wrap="square" lIns="0" tIns="0" rIns="0" bIns="0" rtlCol="0"/>
            <a:lstStyle/>
            <a:p/>
          </p:txBody>
        </p:sp>
        <p:sp>
          <p:nvSpPr>
            <p:cNvPr id="3862" name="object 3862" descr=""/>
            <p:cNvSpPr/>
            <p:nvPr/>
          </p:nvSpPr>
          <p:spPr>
            <a:xfrm>
              <a:off x="5981587" y="2520380"/>
              <a:ext cx="5080" cy="6985"/>
            </a:xfrm>
            <a:custGeom>
              <a:avLst/>
              <a:gdLst/>
              <a:ahLst/>
              <a:cxnLst/>
              <a:rect l="l" t="t" r="r" b="b"/>
              <a:pathLst>
                <a:path w="5079" h="6985">
                  <a:moveTo>
                    <a:pt x="1028" y="0"/>
                  </a:moveTo>
                  <a:lnTo>
                    <a:pt x="0" y="2273"/>
                  </a:lnTo>
                  <a:lnTo>
                    <a:pt x="965" y="4965"/>
                  </a:lnTo>
                  <a:lnTo>
                    <a:pt x="3175" y="6019"/>
                  </a:lnTo>
                  <a:lnTo>
                    <a:pt x="3771" y="6299"/>
                  </a:lnTo>
                  <a:lnTo>
                    <a:pt x="4419" y="6451"/>
                  </a:lnTo>
                  <a:lnTo>
                    <a:pt x="5054" y="6451"/>
                  </a:lnTo>
                </a:path>
              </a:pathLst>
            </a:custGeom>
            <a:ln w="3175">
              <a:solidFill>
                <a:srgbClr val="565658"/>
              </a:solidFill>
            </a:ln>
          </p:spPr>
          <p:txBody>
            <a:bodyPr wrap="square" lIns="0" tIns="0" rIns="0" bIns="0" rtlCol="0"/>
            <a:lstStyle/>
            <a:p/>
          </p:txBody>
        </p:sp>
        <p:sp>
          <p:nvSpPr>
            <p:cNvPr id="3863" name="object 3863" descr=""/>
            <p:cNvSpPr/>
            <p:nvPr/>
          </p:nvSpPr>
          <p:spPr>
            <a:xfrm>
              <a:off x="5982619" y="2517762"/>
              <a:ext cx="4445" cy="3175"/>
            </a:xfrm>
            <a:custGeom>
              <a:avLst/>
              <a:gdLst/>
              <a:ahLst/>
              <a:cxnLst/>
              <a:rect l="l" t="t" r="r" b="b"/>
              <a:pathLst>
                <a:path w="4445" h="3175">
                  <a:moveTo>
                    <a:pt x="4038" y="0"/>
                  </a:moveTo>
                  <a:lnTo>
                    <a:pt x="2311" y="0"/>
                  </a:lnTo>
                  <a:lnTo>
                    <a:pt x="736" y="1016"/>
                  </a:lnTo>
                  <a:lnTo>
                    <a:pt x="0" y="2616"/>
                  </a:lnTo>
                </a:path>
              </a:pathLst>
            </a:custGeom>
            <a:ln w="3175">
              <a:solidFill>
                <a:srgbClr val="565658"/>
              </a:solidFill>
            </a:ln>
          </p:spPr>
          <p:txBody>
            <a:bodyPr wrap="square" lIns="0" tIns="0" rIns="0" bIns="0" rtlCol="0"/>
            <a:lstStyle/>
            <a:p/>
          </p:txBody>
        </p:sp>
        <p:sp>
          <p:nvSpPr>
            <p:cNvPr id="3864" name="object 3864" descr=""/>
            <p:cNvSpPr/>
            <p:nvPr/>
          </p:nvSpPr>
          <p:spPr>
            <a:xfrm>
              <a:off x="5985330" y="2522450"/>
              <a:ext cx="1270" cy="1905"/>
            </a:xfrm>
            <a:custGeom>
              <a:avLst/>
              <a:gdLst/>
              <a:ahLst/>
              <a:cxnLst/>
              <a:rect l="l" t="t" r="r" b="b"/>
              <a:pathLst>
                <a:path w="1270" h="1905">
                  <a:moveTo>
                    <a:pt x="0" y="0"/>
                  </a:moveTo>
                  <a:lnTo>
                    <a:pt x="63" y="673"/>
                  </a:lnTo>
                  <a:lnTo>
                    <a:pt x="469" y="1257"/>
                  </a:lnTo>
                  <a:lnTo>
                    <a:pt x="1054" y="1536"/>
                  </a:lnTo>
                </a:path>
              </a:pathLst>
            </a:custGeom>
            <a:ln w="3175">
              <a:solidFill>
                <a:srgbClr val="565658"/>
              </a:solidFill>
            </a:ln>
          </p:spPr>
          <p:txBody>
            <a:bodyPr wrap="square" lIns="0" tIns="0" rIns="0" bIns="0" rtlCol="0"/>
            <a:lstStyle/>
            <a:p/>
          </p:txBody>
        </p:sp>
        <p:sp>
          <p:nvSpPr>
            <p:cNvPr id="3865" name="object 3865" descr=""/>
            <p:cNvSpPr/>
            <p:nvPr/>
          </p:nvSpPr>
          <p:spPr>
            <a:xfrm>
              <a:off x="5985281" y="2520752"/>
              <a:ext cx="1270" cy="1905"/>
            </a:xfrm>
            <a:custGeom>
              <a:avLst/>
              <a:gdLst/>
              <a:ahLst/>
              <a:cxnLst/>
              <a:rect l="l" t="t" r="r" b="b"/>
              <a:pathLst>
                <a:path w="1270" h="1905">
                  <a:moveTo>
                    <a:pt x="825" y="0"/>
                  </a:moveTo>
                  <a:lnTo>
                    <a:pt x="292" y="381"/>
                  </a:lnTo>
                  <a:lnTo>
                    <a:pt x="0" y="1028"/>
                  </a:lnTo>
                  <a:lnTo>
                    <a:pt x="50" y="1701"/>
                  </a:lnTo>
                </a:path>
              </a:pathLst>
            </a:custGeom>
            <a:ln w="3175">
              <a:solidFill>
                <a:srgbClr val="565658"/>
              </a:solidFill>
            </a:ln>
          </p:spPr>
          <p:txBody>
            <a:bodyPr wrap="square" lIns="0" tIns="0" rIns="0" bIns="0" rtlCol="0"/>
            <a:lstStyle/>
            <a:p/>
          </p:txBody>
        </p:sp>
        <p:sp>
          <p:nvSpPr>
            <p:cNvPr id="3866" name="object 3866" descr=""/>
            <p:cNvSpPr/>
            <p:nvPr/>
          </p:nvSpPr>
          <p:spPr>
            <a:xfrm>
              <a:off x="5986100" y="2520322"/>
              <a:ext cx="1905" cy="635"/>
            </a:xfrm>
            <a:custGeom>
              <a:avLst/>
              <a:gdLst/>
              <a:ahLst/>
              <a:cxnLst/>
              <a:rect l="l" t="t" r="r" b="b"/>
              <a:pathLst>
                <a:path w="1904" h="635">
                  <a:moveTo>
                    <a:pt x="1828" y="279"/>
                  </a:moveTo>
                  <a:lnTo>
                    <a:pt x="1257" y="0"/>
                  </a:lnTo>
                  <a:lnTo>
                    <a:pt x="546" y="50"/>
                  </a:lnTo>
                  <a:lnTo>
                    <a:pt x="0" y="444"/>
                  </a:lnTo>
                </a:path>
              </a:pathLst>
            </a:custGeom>
            <a:ln w="3175">
              <a:solidFill>
                <a:srgbClr val="565658"/>
              </a:solidFill>
            </a:ln>
          </p:spPr>
          <p:txBody>
            <a:bodyPr wrap="square" lIns="0" tIns="0" rIns="0" bIns="0" rtlCol="0"/>
            <a:lstStyle/>
            <a:p/>
          </p:txBody>
        </p:sp>
        <p:sp>
          <p:nvSpPr>
            <p:cNvPr id="3867" name="object 3867" descr=""/>
            <p:cNvSpPr/>
            <p:nvPr/>
          </p:nvSpPr>
          <p:spPr>
            <a:xfrm>
              <a:off x="5987935" y="2520604"/>
              <a:ext cx="1270" cy="1905"/>
            </a:xfrm>
            <a:custGeom>
              <a:avLst/>
              <a:gdLst/>
              <a:ahLst/>
              <a:cxnLst/>
              <a:rect l="l" t="t" r="r" b="b"/>
              <a:pathLst>
                <a:path w="1270" h="1905">
                  <a:moveTo>
                    <a:pt x="1054" y="1524"/>
                  </a:moveTo>
                  <a:lnTo>
                    <a:pt x="990" y="850"/>
                  </a:lnTo>
                  <a:lnTo>
                    <a:pt x="584" y="266"/>
                  </a:lnTo>
                  <a:lnTo>
                    <a:pt x="0" y="0"/>
                  </a:lnTo>
                </a:path>
              </a:pathLst>
            </a:custGeom>
            <a:ln w="3175">
              <a:solidFill>
                <a:srgbClr val="565658"/>
              </a:solidFill>
            </a:ln>
          </p:spPr>
          <p:txBody>
            <a:bodyPr wrap="square" lIns="0" tIns="0" rIns="0" bIns="0" rtlCol="0"/>
            <a:lstStyle/>
            <a:p/>
          </p:txBody>
        </p:sp>
        <p:sp>
          <p:nvSpPr>
            <p:cNvPr id="3868" name="object 3868" descr=""/>
            <p:cNvSpPr/>
            <p:nvPr/>
          </p:nvSpPr>
          <p:spPr>
            <a:xfrm>
              <a:off x="5988221" y="2522125"/>
              <a:ext cx="1270" cy="1905"/>
            </a:xfrm>
            <a:custGeom>
              <a:avLst/>
              <a:gdLst/>
              <a:ahLst/>
              <a:cxnLst/>
              <a:rect l="l" t="t" r="r" b="b"/>
              <a:pathLst>
                <a:path w="1270" h="1905">
                  <a:moveTo>
                    <a:pt x="0" y="1701"/>
                  </a:moveTo>
                  <a:lnTo>
                    <a:pt x="533" y="1320"/>
                  </a:lnTo>
                  <a:lnTo>
                    <a:pt x="825" y="685"/>
                  </a:lnTo>
                  <a:lnTo>
                    <a:pt x="762" y="0"/>
                  </a:lnTo>
                </a:path>
              </a:pathLst>
            </a:custGeom>
            <a:ln w="3175">
              <a:solidFill>
                <a:srgbClr val="565658"/>
              </a:solidFill>
            </a:ln>
          </p:spPr>
          <p:txBody>
            <a:bodyPr wrap="square" lIns="0" tIns="0" rIns="0" bIns="0" rtlCol="0"/>
            <a:lstStyle/>
            <a:p/>
          </p:txBody>
        </p:sp>
        <p:sp>
          <p:nvSpPr>
            <p:cNvPr id="3869" name="object 3869" descr=""/>
            <p:cNvSpPr/>
            <p:nvPr/>
          </p:nvSpPr>
          <p:spPr>
            <a:xfrm>
              <a:off x="5986391" y="2523823"/>
              <a:ext cx="1905" cy="635"/>
            </a:xfrm>
            <a:custGeom>
              <a:avLst/>
              <a:gdLst/>
              <a:ahLst/>
              <a:cxnLst/>
              <a:rect l="l" t="t" r="r" b="b"/>
              <a:pathLst>
                <a:path w="1904" h="635">
                  <a:moveTo>
                    <a:pt x="0" y="165"/>
                  </a:moveTo>
                  <a:lnTo>
                    <a:pt x="596" y="431"/>
                  </a:lnTo>
                  <a:lnTo>
                    <a:pt x="1282" y="393"/>
                  </a:lnTo>
                  <a:lnTo>
                    <a:pt x="1828" y="0"/>
                  </a:lnTo>
                </a:path>
              </a:pathLst>
            </a:custGeom>
            <a:ln w="3175">
              <a:solidFill>
                <a:srgbClr val="565658"/>
              </a:solidFill>
            </a:ln>
          </p:spPr>
          <p:txBody>
            <a:bodyPr wrap="square" lIns="0" tIns="0" rIns="0" bIns="0" rtlCol="0"/>
            <a:lstStyle/>
            <a:p/>
          </p:txBody>
        </p:sp>
        <p:sp>
          <p:nvSpPr>
            <p:cNvPr id="3870" name="object 3870" descr=""/>
            <p:cNvSpPr/>
            <p:nvPr/>
          </p:nvSpPr>
          <p:spPr>
            <a:xfrm>
              <a:off x="5982647" y="2517762"/>
              <a:ext cx="9525" cy="9525"/>
            </a:xfrm>
            <a:custGeom>
              <a:avLst/>
              <a:gdLst/>
              <a:ahLst/>
              <a:cxnLst/>
              <a:rect l="l" t="t" r="r" b="b"/>
              <a:pathLst>
                <a:path w="9525" h="9525">
                  <a:moveTo>
                    <a:pt x="4445" y="0"/>
                  </a:moveTo>
                  <a:lnTo>
                    <a:pt x="1993" y="0"/>
                  </a:lnTo>
                  <a:lnTo>
                    <a:pt x="0" y="2032"/>
                  </a:lnTo>
                  <a:lnTo>
                    <a:pt x="0" y="4521"/>
                  </a:lnTo>
                  <a:lnTo>
                    <a:pt x="0" y="7035"/>
                  </a:lnTo>
                  <a:lnTo>
                    <a:pt x="1993" y="9067"/>
                  </a:lnTo>
                  <a:lnTo>
                    <a:pt x="4445" y="9067"/>
                  </a:lnTo>
                  <a:lnTo>
                    <a:pt x="6896" y="9067"/>
                  </a:lnTo>
                  <a:lnTo>
                    <a:pt x="8902" y="7035"/>
                  </a:lnTo>
                  <a:lnTo>
                    <a:pt x="8902" y="4521"/>
                  </a:lnTo>
                  <a:lnTo>
                    <a:pt x="8902" y="2032"/>
                  </a:lnTo>
                  <a:lnTo>
                    <a:pt x="6896" y="0"/>
                  </a:lnTo>
                  <a:lnTo>
                    <a:pt x="4445" y="0"/>
                  </a:lnTo>
                </a:path>
              </a:pathLst>
            </a:custGeom>
            <a:ln w="3175">
              <a:solidFill>
                <a:srgbClr val="565658"/>
              </a:solidFill>
            </a:ln>
          </p:spPr>
          <p:txBody>
            <a:bodyPr wrap="square" lIns="0" tIns="0" rIns="0" bIns="0" rtlCol="0"/>
            <a:lstStyle/>
            <a:p/>
          </p:txBody>
        </p:sp>
        <p:sp>
          <p:nvSpPr>
            <p:cNvPr id="3871" name="object 3871" descr=""/>
            <p:cNvSpPr/>
            <p:nvPr/>
          </p:nvSpPr>
          <p:spPr>
            <a:xfrm>
              <a:off x="5983039" y="2518085"/>
              <a:ext cx="8255" cy="8890"/>
            </a:xfrm>
            <a:custGeom>
              <a:avLst/>
              <a:gdLst/>
              <a:ahLst/>
              <a:cxnLst/>
              <a:rect l="l" t="t" r="r" b="b"/>
              <a:pathLst>
                <a:path w="8254" h="8889">
                  <a:moveTo>
                    <a:pt x="4127" y="0"/>
                  </a:moveTo>
                  <a:lnTo>
                    <a:pt x="1841" y="0"/>
                  </a:lnTo>
                  <a:lnTo>
                    <a:pt x="0" y="1866"/>
                  </a:lnTo>
                  <a:lnTo>
                    <a:pt x="0" y="4203"/>
                  </a:lnTo>
                  <a:lnTo>
                    <a:pt x="0" y="6540"/>
                  </a:lnTo>
                  <a:lnTo>
                    <a:pt x="1841" y="8420"/>
                  </a:lnTo>
                  <a:lnTo>
                    <a:pt x="4127" y="8420"/>
                  </a:lnTo>
                  <a:lnTo>
                    <a:pt x="6400" y="8420"/>
                  </a:lnTo>
                  <a:lnTo>
                    <a:pt x="8242" y="6540"/>
                  </a:lnTo>
                  <a:lnTo>
                    <a:pt x="8242" y="4203"/>
                  </a:lnTo>
                  <a:lnTo>
                    <a:pt x="8242" y="1866"/>
                  </a:lnTo>
                  <a:lnTo>
                    <a:pt x="6400" y="0"/>
                  </a:lnTo>
                  <a:lnTo>
                    <a:pt x="4127" y="0"/>
                  </a:lnTo>
                </a:path>
              </a:pathLst>
            </a:custGeom>
            <a:ln w="3175">
              <a:solidFill>
                <a:srgbClr val="565658"/>
              </a:solidFill>
            </a:ln>
          </p:spPr>
          <p:txBody>
            <a:bodyPr wrap="square" lIns="0" tIns="0" rIns="0" bIns="0" rtlCol="0"/>
            <a:lstStyle/>
            <a:p/>
          </p:txBody>
        </p:sp>
        <p:sp>
          <p:nvSpPr>
            <p:cNvPr id="3872" name="object 3872" descr=""/>
            <p:cNvSpPr/>
            <p:nvPr/>
          </p:nvSpPr>
          <p:spPr>
            <a:xfrm>
              <a:off x="5991519" y="2534066"/>
              <a:ext cx="1270" cy="635"/>
            </a:xfrm>
            <a:custGeom>
              <a:avLst/>
              <a:gdLst/>
              <a:ahLst/>
              <a:cxnLst/>
              <a:rect l="l" t="t" r="r" b="b"/>
              <a:pathLst>
                <a:path w="1270" h="635">
                  <a:moveTo>
                    <a:pt x="0" y="190"/>
                  </a:moveTo>
                  <a:lnTo>
                    <a:pt x="342" y="241"/>
                  </a:lnTo>
                  <a:lnTo>
                    <a:pt x="711" y="190"/>
                  </a:lnTo>
                  <a:lnTo>
                    <a:pt x="1028" y="0"/>
                  </a:lnTo>
                </a:path>
              </a:pathLst>
            </a:custGeom>
            <a:ln w="3175">
              <a:solidFill>
                <a:srgbClr val="565658"/>
              </a:solidFill>
            </a:ln>
          </p:spPr>
          <p:txBody>
            <a:bodyPr wrap="square" lIns="0" tIns="0" rIns="0" bIns="0" rtlCol="0"/>
            <a:lstStyle/>
            <a:p/>
          </p:txBody>
        </p:sp>
        <p:sp>
          <p:nvSpPr>
            <p:cNvPr id="3873" name="object 3873" descr=""/>
            <p:cNvSpPr/>
            <p:nvPr/>
          </p:nvSpPr>
          <p:spPr>
            <a:xfrm>
              <a:off x="5992543" y="2532700"/>
              <a:ext cx="1270" cy="1905"/>
            </a:xfrm>
            <a:custGeom>
              <a:avLst/>
              <a:gdLst/>
              <a:ahLst/>
              <a:cxnLst/>
              <a:rect l="l" t="t" r="r" b="b"/>
              <a:pathLst>
                <a:path w="1270" h="1905">
                  <a:moveTo>
                    <a:pt x="0" y="1371"/>
                  </a:moveTo>
                  <a:lnTo>
                    <a:pt x="495" y="1104"/>
                  </a:lnTo>
                  <a:lnTo>
                    <a:pt x="812" y="584"/>
                  </a:lnTo>
                  <a:lnTo>
                    <a:pt x="812" y="0"/>
                  </a:lnTo>
                </a:path>
              </a:pathLst>
            </a:custGeom>
            <a:ln w="3175">
              <a:solidFill>
                <a:srgbClr val="565658"/>
              </a:solidFill>
            </a:ln>
          </p:spPr>
          <p:txBody>
            <a:bodyPr wrap="square" lIns="0" tIns="0" rIns="0" bIns="0" rtlCol="0"/>
            <a:lstStyle/>
            <a:p/>
          </p:txBody>
        </p:sp>
        <p:sp>
          <p:nvSpPr>
            <p:cNvPr id="3874" name="object 3874" descr=""/>
            <p:cNvSpPr/>
            <p:nvPr/>
          </p:nvSpPr>
          <p:spPr>
            <a:xfrm>
              <a:off x="5992592" y="2531272"/>
              <a:ext cx="1270" cy="1905"/>
            </a:xfrm>
            <a:custGeom>
              <a:avLst/>
              <a:gdLst/>
              <a:ahLst/>
              <a:cxnLst/>
              <a:rect l="l" t="t" r="r" b="b"/>
              <a:pathLst>
                <a:path w="1270" h="1905">
                  <a:moveTo>
                    <a:pt x="774" y="1422"/>
                  </a:moveTo>
                  <a:lnTo>
                    <a:pt x="787" y="850"/>
                  </a:lnTo>
                  <a:lnTo>
                    <a:pt x="495" y="292"/>
                  </a:lnTo>
                  <a:lnTo>
                    <a:pt x="0" y="0"/>
                  </a:lnTo>
                </a:path>
              </a:pathLst>
            </a:custGeom>
            <a:ln w="3175">
              <a:solidFill>
                <a:srgbClr val="565658"/>
              </a:solidFill>
            </a:ln>
          </p:spPr>
          <p:txBody>
            <a:bodyPr wrap="square" lIns="0" tIns="0" rIns="0" bIns="0" rtlCol="0"/>
            <a:lstStyle/>
            <a:p/>
          </p:txBody>
        </p:sp>
        <p:sp>
          <p:nvSpPr>
            <p:cNvPr id="3875" name="object 3875" descr=""/>
            <p:cNvSpPr/>
            <p:nvPr/>
          </p:nvSpPr>
          <p:spPr>
            <a:xfrm>
              <a:off x="5991621" y="2531002"/>
              <a:ext cx="1270" cy="635"/>
            </a:xfrm>
            <a:custGeom>
              <a:avLst/>
              <a:gdLst/>
              <a:ahLst/>
              <a:cxnLst/>
              <a:rect l="l" t="t" r="r" b="b"/>
              <a:pathLst>
                <a:path w="1270" h="635">
                  <a:moveTo>
                    <a:pt x="977" y="266"/>
                  </a:moveTo>
                  <a:lnTo>
                    <a:pt x="698" y="88"/>
                  </a:lnTo>
                  <a:lnTo>
                    <a:pt x="342" y="0"/>
                  </a:lnTo>
                  <a:lnTo>
                    <a:pt x="0" y="38"/>
                  </a:lnTo>
                </a:path>
              </a:pathLst>
            </a:custGeom>
            <a:ln w="3175">
              <a:solidFill>
                <a:srgbClr val="565658"/>
              </a:solidFill>
            </a:ln>
          </p:spPr>
          <p:txBody>
            <a:bodyPr wrap="square" lIns="0" tIns="0" rIns="0" bIns="0" rtlCol="0"/>
            <a:lstStyle/>
            <a:p/>
          </p:txBody>
        </p:sp>
        <p:sp>
          <p:nvSpPr>
            <p:cNvPr id="3876" name="object 3876" descr=""/>
            <p:cNvSpPr/>
            <p:nvPr/>
          </p:nvSpPr>
          <p:spPr>
            <a:xfrm>
              <a:off x="5987124" y="2528130"/>
              <a:ext cx="4445" cy="9525"/>
            </a:xfrm>
            <a:custGeom>
              <a:avLst/>
              <a:gdLst/>
              <a:ahLst/>
              <a:cxnLst/>
              <a:rect l="l" t="t" r="r" b="b"/>
              <a:pathLst>
                <a:path w="4445" h="9525">
                  <a:moveTo>
                    <a:pt x="4445" y="0"/>
                  </a:moveTo>
                  <a:lnTo>
                    <a:pt x="1993" y="0"/>
                  </a:lnTo>
                  <a:lnTo>
                    <a:pt x="0" y="2019"/>
                  </a:lnTo>
                  <a:lnTo>
                    <a:pt x="0" y="4521"/>
                  </a:lnTo>
                  <a:lnTo>
                    <a:pt x="0" y="7035"/>
                  </a:lnTo>
                  <a:lnTo>
                    <a:pt x="1993" y="9067"/>
                  </a:lnTo>
                  <a:lnTo>
                    <a:pt x="4445" y="9067"/>
                  </a:lnTo>
                </a:path>
              </a:pathLst>
            </a:custGeom>
            <a:ln w="3175">
              <a:solidFill>
                <a:srgbClr val="565658"/>
              </a:solidFill>
            </a:ln>
          </p:spPr>
          <p:txBody>
            <a:bodyPr wrap="square" lIns="0" tIns="0" rIns="0" bIns="0" rtlCol="0"/>
            <a:lstStyle/>
            <a:p/>
          </p:txBody>
        </p:sp>
        <p:sp>
          <p:nvSpPr>
            <p:cNvPr id="3877" name="object 3877" descr=""/>
            <p:cNvSpPr/>
            <p:nvPr/>
          </p:nvSpPr>
          <p:spPr>
            <a:xfrm>
              <a:off x="5992108" y="2530786"/>
              <a:ext cx="1905" cy="1270"/>
            </a:xfrm>
            <a:custGeom>
              <a:avLst/>
              <a:gdLst/>
              <a:ahLst/>
              <a:cxnLst/>
              <a:rect l="l" t="t" r="r" b="b"/>
              <a:pathLst>
                <a:path w="1904" h="1269">
                  <a:moveTo>
                    <a:pt x="1587" y="977"/>
                  </a:moveTo>
                  <a:lnTo>
                    <a:pt x="1270" y="380"/>
                  </a:lnTo>
                  <a:lnTo>
                    <a:pt x="660" y="25"/>
                  </a:lnTo>
                  <a:lnTo>
                    <a:pt x="0" y="0"/>
                  </a:lnTo>
                </a:path>
              </a:pathLst>
            </a:custGeom>
            <a:ln w="3175">
              <a:solidFill>
                <a:srgbClr val="565658"/>
              </a:solidFill>
            </a:ln>
          </p:spPr>
          <p:txBody>
            <a:bodyPr wrap="square" lIns="0" tIns="0" rIns="0" bIns="0" rtlCol="0"/>
            <a:lstStyle/>
            <a:p/>
          </p:txBody>
        </p:sp>
        <p:sp>
          <p:nvSpPr>
            <p:cNvPr id="3878" name="object 3878" descr=""/>
            <p:cNvSpPr/>
            <p:nvPr/>
          </p:nvSpPr>
          <p:spPr>
            <a:xfrm>
              <a:off x="5993653" y="2531770"/>
              <a:ext cx="635" cy="1905"/>
            </a:xfrm>
            <a:custGeom>
              <a:avLst/>
              <a:gdLst/>
              <a:ahLst/>
              <a:cxnLst/>
              <a:rect l="l" t="t" r="r" b="b"/>
              <a:pathLst>
                <a:path w="635" h="1905">
                  <a:moveTo>
                    <a:pt x="0" y="1854"/>
                  </a:moveTo>
                  <a:lnTo>
                    <a:pt x="342" y="1295"/>
                  </a:lnTo>
                  <a:lnTo>
                    <a:pt x="342" y="571"/>
                  </a:lnTo>
                  <a:lnTo>
                    <a:pt x="38" y="0"/>
                  </a:lnTo>
                </a:path>
              </a:pathLst>
            </a:custGeom>
            <a:ln w="3175">
              <a:solidFill>
                <a:srgbClr val="565658"/>
              </a:solidFill>
            </a:ln>
          </p:spPr>
          <p:txBody>
            <a:bodyPr wrap="square" lIns="0" tIns="0" rIns="0" bIns="0" rtlCol="0"/>
            <a:lstStyle/>
            <a:p/>
          </p:txBody>
        </p:sp>
        <p:sp>
          <p:nvSpPr>
            <p:cNvPr id="3879" name="object 3879" descr=""/>
            <p:cNvSpPr/>
            <p:nvPr/>
          </p:nvSpPr>
          <p:spPr>
            <a:xfrm>
              <a:off x="5992046" y="2533628"/>
              <a:ext cx="1905" cy="1270"/>
            </a:xfrm>
            <a:custGeom>
              <a:avLst/>
              <a:gdLst/>
              <a:ahLst/>
              <a:cxnLst/>
              <a:rect l="l" t="t" r="r" b="b"/>
              <a:pathLst>
                <a:path w="1904" h="1269">
                  <a:moveTo>
                    <a:pt x="0" y="901"/>
                  </a:moveTo>
                  <a:lnTo>
                    <a:pt x="660" y="914"/>
                  </a:lnTo>
                  <a:lnTo>
                    <a:pt x="1270" y="571"/>
                  </a:lnTo>
                  <a:lnTo>
                    <a:pt x="1612" y="0"/>
                  </a:lnTo>
                </a:path>
              </a:pathLst>
            </a:custGeom>
            <a:ln w="3175">
              <a:solidFill>
                <a:srgbClr val="565658"/>
              </a:solidFill>
            </a:ln>
          </p:spPr>
          <p:txBody>
            <a:bodyPr wrap="square" lIns="0" tIns="0" rIns="0" bIns="0" rtlCol="0"/>
            <a:lstStyle/>
            <a:p/>
          </p:txBody>
        </p:sp>
        <p:sp>
          <p:nvSpPr>
            <p:cNvPr id="3880" name="object 3880" descr=""/>
            <p:cNvSpPr/>
            <p:nvPr/>
          </p:nvSpPr>
          <p:spPr>
            <a:xfrm>
              <a:off x="5990471" y="2533551"/>
              <a:ext cx="1905" cy="1270"/>
            </a:xfrm>
            <a:custGeom>
              <a:avLst/>
              <a:gdLst/>
              <a:ahLst/>
              <a:cxnLst/>
              <a:rect l="l" t="t" r="r" b="b"/>
              <a:pathLst>
                <a:path w="1904" h="1269">
                  <a:moveTo>
                    <a:pt x="0" y="0"/>
                  </a:moveTo>
                  <a:lnTo>
                    <a:pt x="317" y="584"/>
                  </a:lnTo>
                  <a:lnTo>
                    <a:pt x="914" y="952"/>
                  </a:lnTo>
                  <a:lnTo>
                    <a:pt x="1574" y="977"/>
                  </a:lnTo>
                </a:path>
              </a:pathLst>
            </a:custGeom>
            <a:ln w="3175">
              <a:solidFill>
                <a:srgbClr val="565658"/>
              </a:solidFill>
            </a:ln>
          </p:spPr>
          <p:txBody>
            <a:bodyPr wrap="square" lIns="0" tIns="0" rIns="0" bIns="0" rtlCol="0"/>
            <a:lstStyle/>
            <a:p/>
          </p:txBody>
        </p:sp>
        <p:sp>
          <p:nvSpPr>
            <p:cNvPr id="3881" name="object 3881" descr=""/>
            <p:cNvSpPr/>
            <p:nvPr/>
          </p:nvSpPr>
          <p:spPr>
            <a:xfrm>
              <a:off x="5990172" y="2531690"/>
              <a:ext cx="635" cy="1905"/>
            </a:xfrm>
            <a:custGeom>
              <a:avLst/>
              <a:gdLst/>
              <a:ahLst/>
              <a:cxnLst/>
              <a:rect l="l" t="t" r="r" b="b"/>
              <a:pathLst>
                <a:path w="635" h="1905">
                  <a:moveTo>
                    <a:pt x="342" y="0"/>
                  </a:moveTo>
                  <a:lnTo>
                    <a:pt x="0" y="571"/>
                  </a:lnTo>
                  <a:lnTo>
                    <a:pt x="0" y="1282"/>
                  </a:lnTo>
                  <a:lnTo>
                    <a:pt x="304" y="1854"/>
                  </a:lnTo>
                </a:path>
              </a:pathLst>
            </a:custGeom>
            <a:ln w="3175">
              <a:solidFill>
                <a:srgbClr val="565658"/>
              </a:solidFill>
            </a:ln>
          </p:spPr>
          <p:txBody>
            <a:bodyPr wrap="square" lIns="0" tIns="0" rIns="0" bIns="0" rtlCol="0"/>
            <a:lstStyle/>
            <a:p/>
          </p:txBody>
        </p:sp>
        <p:sp>
          <p:nvSpPr>
            <p:cNvPr id="3882" name="object 3882" descr=""/>
            <p:cNvSpPr/>
            <p:nvPr/>
          </p:nvSpPr>
          <p:spPr>
            <a:xfrm>
              <a:off x="5990515" y="2530772"/>
              <a:ext cx="1905" cy="1270"/>
            </a:xfrm>
            <a:custGeom>
              <a:avLst/>
              <a:gdLst/>
              <a:ahLst/>
              <a:cxnLst/>
              <a:rect l="l" t="t" r="r" b="b"/>
              <a:pathLst>
                <a:path w="1904" h="1269">
                  <a:moveTo>
                    <a:pt x="1612" y="12"/>
                  </a:moveTo>
                  <a:lnTo>
                    <a:pt x="952" y="0"/>
                  </a:lnTo>
                  <a:lnTo>
                    <a:pt x="342" y="342"/>
                  </a:lnTo>
                  <a:lnTo>
                    <a:pt x="0" y="914"/>
                  </a:lnTo>
                </a:path>
              </a:pathLst>
            </a:custGeom>
            <a:ln w="3175">
              <a:solidFill>
                <a:srgbClr val="565658"/>
              </a:solidFill>
            </a:ln>
          </p:spPr>
          <p:txBody>
            <a:bodyPr wrap="square" lIns="0" tIns="0" rIns="0" bIns="0" rtlCol="0"/>
            <a:lstStyle/>
            <a:p/>
          </p:txBody>
        </p:sp>
        <p:sp>
          <p:nvSpPr>
            <p:cNvPr id="3883" name="object 3883" descr=""/>
            <p:cNvSpPr/>
            <p:nvPr/>
          </p:nvSpPr>
          <p:spPr>
            <a:xfrm>
              <a:off x="5987577" y="2528130"/>
              <a:ext cx="9525" cy="9525"/>
            </a:xfrm>
            <a:custGeom>
              <a:avLst/>
              <a:gdLst/>
              <a:ahLst/>
              <a:cxnLst/>
              <a:rect l="l" t="t" r="r" b="b"/>
              <a:pathLst>
                <a:path w="9525" h="9525">
                  <a:moveTo>
                    <a:pt x="4432" y="0"/>
                  </a:moveTo>
                  <a:lnTo>
                    <a:pt x="1993" y="0"/>
                  </a:lnTo>
                  <a:lnTo>
                    <a:pt x="0" y="2019"/>
                  </a:lnTo>
                  <a:lnTo>
                    <a:pt x="0" y="4521"/>
                  </a:lnTo>
                  <a:lnTo>
                    <a:pt x="0" y="7035"/>
                  </a:lnTo>
                  <a:lnTo>
                    <a:pt x="1993" y="9067"/>
                  </a:lnTo>
                  <a:lnTo>
                    <a:pt x="4432" y="9067"/>
                  </a:lnTo>
                  <a:lnTo>
                    <a:pt x="6896" y="9067"/>
                  </a:lnTo>
                  <a:lnTo>
                    <a:pt x="8902" y="7035"/>
                  </a:lnTo>
                  <a:lnTo>
                    <a:pt x="8902" y="4521"/>
                  </a:lnTo>
                  <a:lnTo>
                    <a:pt x="8902" y="2019"/>
                  </a:lnTo>
                  <a:lnTo>
                    <a:pt x="6896" y="0"/>
                  </a:lnTo>
                  <a:lnTo>
                    <a:pt x="4432" y="0"/>
                  </a:lnTo>
                </a:path>
              </a:pathLst>
            </a:custGeom>
            <a:ln w="3175">
              <a:solidFill>
                <a:srgbClr val="565658"/>
              </a:solidFill>
            </a:ln>
          </p:spPr>
          <p:txBody>
            <a:bodyPr wrap="square" lIns="0" tIns="0" rIns="0" bIns="0" rtlCol="0"/>
            <a:lstStyle/>
            <a:p/>
          </p:txBody>
        </p:sp>
        <p:sp>
          <p:nvSpPr>
            <p:cNvPr id="3884" name="object 3884" descr=""/>
            <p:cNvSpPr/>
            <p:nvPr/>
          </p:nvSpPr>
          <p:spPr>
            <a:xfrm>
              <a:off x="5987957" y="2528440"/>
              <a:ext cx="8255" cy="8890"/>
            </a:xfrm>
            <a:custGeom>
              <a:avLst/>
              <a:gdLst/>
              <a:ahLst/>
              <a:cxnLst/>
              <a:rect l="l" t="t" r="r" b="b"/>
              <a:pathLst>
                <a:path w="8254" h="8889">
                  <a:moveTo>
                    <a:pt x="4127" y="0"/>
                  </a:moveTo>
                  <a:lnTo>
                    <a:pt x="1854" y="0"/>
                  </a:lnTo>
                  <a:lnTo>
                    <a:pt x="0" y="1879"/>
                  </a:lnTo>
                  <a:lnTo>
                    <a:pt x="0" y="4216"/>
                  </a:lnTo>
                  <a:lnTo>
                    <a:pt x="0" y="6553"/>
                  </a:lnTo>
                  <a:lnTo>
                    <a:pt x="1854" y="8432"/>
                  </a:lnTo>
                  <a:lnTo>
                    <a:pt x="4127" y="8432"/>
                  </a:lnTo>
                  <a:lnTo>
                    <a:pt x="6413" y="8432"/>
                  </a:lnTo>
                  <a:lnTo>
                    <a:pt x="8254" y="6553"/>
                  </a:lnTo>
                  <a:lnTo>
                    <a:pt x="8254" y="4216"/>
                  </a:lnTo>
                  <a:lnTo>
                    <a:pt x="8254" y="1879"/>
                  </a:lnTo>
                  <a:lnTo>
                    <a:pt x="6413" y="0"/>
                  </a:lnTo>
                  <a:lnTo>
                    <a:pt x="4127" y="0"/>
                  </a:lnTo>
                </a:path>
              </a:pathLst>
            </a:custGeom>
            <a:ln w="3175">
              <a:solidFill>
                <a:srgbClr val="565658"/>
              </a:solidFill>
            </a:ln>
          </p:spPr>
          <p:txBody>
            <a:bodyPr wrap="square" lIns="0" tIns="0" rIns="0" bIns="0" rtlCol="0"/>
            <a:lstStyle/>
            <a:p/>
          </p:txBody>
        </p:sp>
        <p:sp>
          <p:nvSpPr>
            <p:cNvPr id="3885" name="object 3885" descr=""/>
            <p:cNvSpPr/>
            <p:nvPr/>
          </p:nvSpPr>
          <p:spPr>
            <a:xfrm>
              <a:off x="5976655" y="2530735"/>
              <a:ext cx="5080" cy="6985"/>
            </a:xfrm>
            <a:custGeom>
              <a:avLst/>
              <a:gdLst/>
              <a:ahLst/>
              <a:cxnLst/>
              <a:rect l="l" t="t" r="r" b="b"/>
              <a:pathLst>
                <a:path w="5079" h="6985">
                  <a:moveTo>
                    <a:pt x="1041" y="0"/>
                  </a:moveTo>
                  <a:lnTo>
                    <a:pt x="0" y="2273"/>
                  </a:lnTo>
                  <a:lnTo>
                    <a:pt x="952" y="4978"/>
                  </a:lnTo>
                  <a:lnTo>
                    <a:pt x="3174" y="6032"/>
                  </a:lnTo>
                  <a:lnTo>
                    <a:pt x="3784" y="6311"/>
                  </a:lnTo>
                  <a:lnTo>
                    <a:pt x="4419" y="6451"/>
                  </a:lnTo>
                  <a:lnTo>
                    <a:pt x="5067" y="6451"/>
                  </a:lnTo>
                </a:path>
              </a:pathLst>
            </a:custGeom>
            <a:ln w="3175">
              <a:solidFill>
                <a:srgbClr val="565658"/>
              </a:solidFill>
            </a:ln>
          </p:spPr>
          <p:txBody>
            <a:bodyPr wrap="square" lIns="0" tIns="0" rIns="0" bIns="0" rtlCol="0"/>
            <a:lstStyle/>
            <a:p/>
          </p:txBody>
        </p:sp>
        <p:sp>
          <p:nvSpPr>
            <p:cNvPr id="3886" name="object 3886" descr=""/>
            <p:cNvSpPr/>
            <p:nvPr/>
          </p:nvSpPr>
          <p:spPr>
            <a:xfrm>
              <a:off x="5977708" y="2528130"/>
              <a:ext cx="4445" cy="3175"/>
            </a:xfrm>
            <a:custGeom>
              <a:avLst/>
              <a:gdLst/>
              <a:ahLst/>
              <a:cxnLst/>
              <a:rect l="l" t="t" r="r" b="b"/>
              <a:pathLst>
                <a:path w="4445" h="3175">
                  <a:moveTo>
                    <a:pt x="4013" y="0"/>
                  </a:moveTo>
                  <a:lnTo>
                    <a:pt x="2298" y="0"/>
                  </a:lnTo>
                  <a:lnTo>
                    <a:pt x="723" y="1003"/>
                  </a:lnTo>
                  <a:lnTo>
                    <a:pt x="0" y="2603"/>
                  </a:lnTo>
                </a:path>
              </a:pathLst>
            </a:custGeom>
            <a:ln w="3175">
              <a:solidFill>
                <a:srgbClr val="565658"/>
              </a:solidFill>
            </a:ln>
          </p:spPr>
          <p:txBody>
            <a:bodyPr wrap="square" lIns="0" tIns="0" rIns="0" bIns="0" rtlCol="0"/>
            <a:lstStyle/>
            <a:p/>
          </p:txBody>
        </p:sp>
        <p:sp>
          <p:nvSpPr>
            <p:cNvPr id="3887" name="object 3887" descr=""/>
            <p:cNvSpPr/>
            <p:nvPr/>
          </p:nvSpPr>
          <p:spPr>
            <a:xfrm>
              <a:off x="5977723" y="2528130"/>
              <a:ext cx="9525" cy="9525"/>
            </a:xfrm>
            <a:custGeom>
              <a:avLst/>
              <a:gdLst/>
              <a:ahLst/>
              <a:cxnLst/>
              <a:rect l="l" t="t" r="r" b="b"/>
              <a:pathLst>
                <a:path w="9525" h="9525">
                  <a:moveTo>
                    <a:pt x="4457" y="0"/>
                  </a:moveTo>
                  <a:lnTo>
                    <a:pt x="2006" y="0"/>
                  </a:lnTo>
                  <a:lnTo>
                    <a:pt x="0" y="2019"/>
                  </a:lnTo>
                  <a:lnTo>
                    <a:pt x="0" y="4521"/>
                  </a:lnTo>
                  <a:lnTo>
                    <a:pt x="0" y="7035"/>
                  </a:lnTo>
                  <a:lnTo>
                    <a:pt x="2006" y="9067"/>
                  </a:lnTo>
                  <a:lnTo>
                    <a:pt x="4457" y="9067"/>
                  </a:lnTo>
                  <a:lnTo>
                    <a:pt x="6896" y="9067"/>
                  </a:lnTo>
                  <a:lnTo>
                    <a:pt x="8902" y="7035"/>
                  </a:lnTo>
                  <a:lnTo>
                    <a:pt x="8902" y="4521"/>
                  </a:lnTo>
                  <a:lnTo>
                    <a:pt x="8902" y="2019"/>
                  </a:lnTo>
                  <a:lnTo>
                    <a:pt x="6896" y="0"/>
                  </a:lnTo>
                  <a:lnTo>
                    <a:pt x="4457" y="0"/>
                  </a:lnTo>
                </a:path>
              </a:pathLst>
            </a:custGeom>
            <a:ln w="3175">
              <a:solidFill>
                <a:srgbClr val="565658"/>
              </a:solidFill>
            </a:ln>
          </p:spPr>
          <p:txBody>
            <a:bodyPr wrap="square" lIns="0" tIns="0" rIns="0" bIns="0" rtlCol="0"/>
            <a:lstStyle/>
            <a:p/>
          </p:txBody>
        </p:sp>
        <p:sp>
          <p:nvSpPr>
            <p:cNvPr id="3888" name="object 3888" descr=""/>
            <p:cNvSpPr/>
            <p:nvPr/>
          </p:nvSpPr>
          <p:spPr>
            <a:xfrm>
              <a:off x="5980413" y="2532818"/>
              <a:ext cx="1270" cy="1905"/>
            </a:xfrm>
            <a:custGeom>
              <a:avLst/>
              <a:gdLst/>
              <a:ahLst/>
              <a:cxnLst/>
              <a:rect l="l" t="t" r="r" b="b"/>
              <a:pathLst>
                <a:path w="1270" h="1905">
                  <a:moveTo>
                    <a:pt x="0" y="0"/>
                  </a:moveTo>
                  <a:lnTo>
                    <a:pt x="50" y="673"/>
                  </a:lnTo>
                  <a:lnTo>
                    <a:pt x="457" y="1257"/>
                  </a:lnTo>
                  <a:lnTo>
                    <a:pt x="1041" y="1524"/>
                  </a:lnTo>
                </a:path>
              </a:pathLst>
            </a:custGeom>
            <a:ln w="3175">
              <a:solidFill>
                <a:srgbClr val="565658"/>
              </a:solidFill>
            </a:ln>
          </p:spPr>
          <p:txBody>
            <a:bodyPr wrap="square" lIns="0" tIns="0" rIns="0" bIns="0" rtlCol="0"/>
            <a:lstStyle/>
            <a:p/>
          </p:txBody>
        </p:sp>
        <p:sp>
          <p:nvSpPr>
            <p:cNvPr id="3889" name="object 3889" descr=""/>
            <p:cNvSpPr/>
            <p:nvPr/>
          </p:nvSpPr>
          <p:spPr>
            <a:xfrm>
              <a:off x="5980362" y="2531120"/>
              <a:ext cx="1270" cy="1905"/>
            </a:xfrm>
            <a:custGeom>
              <a:avLst/>
              <a:gdLst/>
              <a:ahLst/>
              <a:cxnLst/>
              <a:rect l="l" t="t" r="r" b="b"/>
              <a:pathLst>
                <a:path w="1270" h="1905">
                  <a:moveTo>
                    <a:pt x="825" y="0"/>
                  </a:moveTo>
                  <a:lnTo>
                    <a:pt x="279" y="381"/>
                  </a:lnTo>
                  <a:lnTo>
                    <a:pt x="0" y="1028"/>
                  </a:lnTo>
                  <a:lnTo>
                    <a:pt x="50" y="1701"/>
                  </a:lnTo>
                </a:path>
              </a:pathLst>
            </a:custGeom>
            <a:ln w="3175">
              <a:solidFill>
                <a:srgbClr val="565658"/>
              </a:solidFill>
            </a:ln>
          </p:spPr>
          <p:txBody>
            <a:bodyPr wrap="square" lIns="0" tIns="0" rIns="0" bIns="0" rtlCol="0"/>
            <a:lstStyle/>
            <a:p/>
          </p:txBody>
        </p:sp>
        <p:sp>
          <p:nvSpPr>
            <p:cNvPr id="3890" name="object 3890" descr=""/>
            <p:cNvSpPr/>
            <p:nvPr/>
          </p:nvSpPr>
          <p:spPr>
            <a:xfrm>
              <a:off x="5981183" y="2530692"/>
              <a:ext cx="1905" cy="635"/>
            </a:xfrm>
            <a:custGeom>
              <a:avLst/>
              <a:gdLst/>
              <a:ahLst/>
              <a:cxnLst/>
              <a:rect l="l" t="t" r="r" b="b"/>
              <a:pathLst>
                <a:path w="1904" h="635">
                  <a:moveTo>
                    <a:pt x="1828" y="266"/>
                  </a:moveTo>
                  <a:lnTo>
                    <a:pt x="1244" y="0"/>
                  </a:lnTo>
                  <a:lnTo>
                    <a:pt x="546" y="38"/>
                  </a:lnTo>
                  <a:lnTo>
                    <a:pt x="0" y="444"/>
                  </a:lnTo>
                </a:path>
              </a:pathLst>
            </a:custGeom>
            <a:ln w="3175">
              <a:solidFill>
                <a:srgbClr val="565658"/>
              </a:solidFill>
            </a:ln>
          </p:spPr>
          <p:txBody>
            <a:bodyPr wrap="square" lIns="0" tIns="0" rIns="0" bIns="0" rtlCol="0"/>
            <a:lstStyle/>
            <a:p/>
          </p:txBody>
        </p:sp>
        <p:sp>
          <p:nvSpPr>
            <p:cNvPr id="3891" name="object 3891" descr=""/>
            <p:cNvSpPr/>
            <p:nvPr/>
          </p:nvSpPr>
          <p:spPr>
            <a:xfrm>
              <a:off x="5983012" y="2530960"/>
              <a:ext cx="1270" cy="1905"/>
            </a:xfrm>
            <a:custGeom>
              <a:avLst/>
              <a:gdLst/>
              <a:ahLst/>
              <a:cxnLst/>
              <a:rect l="l" t="t" r="r" b="b"/>
              <a:pathLst>
                <a:path w="1270" h="1905">
                  <a:moveTo>
                    <a:pt x="1054" y="1536"/>
                  </a:moveTo>
                  <a:lnTo>
                    <a:pt x="1003" y="863"/>
                  </a:lnTo>
                  <a:lnTo>
                    <a:pt x="596" y="279"/>
                  </a:lnTo>
                  <a:lnTo>
                    <a:pt x="0" y="0"/>
                  </a:lnTo>
                </a:path>
              </a:pathLst>
            </a:custGeom>
            <a:ln w="3175">
              <a:solidFill>
                <a:srgbClr val="565658"/>
              </a:solidFill>
            </a:ln>
          </p:spPr>
          <p:txBody>
            <a:bodyPr wrap="square" lIns="0" tIns="0" rIns="0" bIns="0" rtlCol="0"/>
            <a:lstStyle/>
            <a:p/>
          </p:txBody>
        </p:sp>
        <p:sp>
          <p:nvSpPr>
            <p:cNvPr id="3892" name="object 3892" descr=""/>
            <p:cNvSpPr/>
            <p:nvPr/>
          </p:nvSpPr>
          <p:spPr>
            <a:xfrm>
              <a:off x="5983285" y="2532493"/>
              <a:ext cx="1270" cy="1905"/>
            </a:xfrm>
            <a:custGeom>
              <a:avLst/>
              <a:gdLst/>
              <a:ahLst/>
              <a:cxnLst/>
              <a:rect l="l" t="t" r="r" b="b"/>
              <a:pathLst>
                <a:path w="1270" h="1905">
                  <a:moveTo>
                    <a:pt x="0" y="1701"/>
                  </a:moveTo>
                  <a:lnTo>
                    <a:pt x="546" y="1320"/>
                  </a:lnTo>
                  <a:lnTo>
                    <a:pt x="838" y="673"/>
                  </a:lnTo>
                  <a:lnTo>
                    <a:pt x="787" y="0"/>
                  </a:lnTo>
                </a:path>
              </a:pathLst>
            </a:custGeom>
            <a:ln w="3175">
              <a:solidFill>
                <a:srgbClr val="565658"/>
              </a:solidFill>
            </a:ln>
          </p:spPr>
          <p:txBody>
            <a:bodyPr wrap="square" lIns="0" tIns="0" rIns="0" bIns="0" rtlCol="0"/>
            <a:lstStyle/>
            <a:p/>
          </p:txBody>
        </p:sp>
        <p:sp>
          <p:nvSpPr>
            <p:cNvPr id="3893" name="object 3893" descr=""/>
            <p:cNvSpPr/>
            <p:nvPr/>
          </p:nvSpPr>
          <p:spPr>
            <a:xfrm>
              <a:off x="5981461" y="2534191"/>
              <a:ext cx="1905" cy="635"/>
            </a:xfrm>
            <a:custGeom>
              <a:avLst/>
              <a:gdLst/>
              <a:ahLst/>
              <a:cxnLst/>
              <a:rect l="l" t="t" r="r" b="b"/>
              <a:pathLst>
                <a:path w="1904" h="635">
                  <a:moveTo>
                    <a:pt x="0" y="165"/>
                  </a:moveTo>
                  <a:lnTo>
                    <a:pt x="584" y="431"/>
                  </a:lnTo>
                  <a:lnTo>
                    <a:pt x="1308" y="393"/>
                  </a:lnTo>
                  <a:lnTo>
                    <a:pt x="1828" y="0"/>
                  </a:lnTo>
                </a:path>
              </a:pathLst>
            </a:custGeom>
            <a:ln w="3175">
              <a:solidFill>
                <a:srgbClr val="565658"/>
              </a:solidFill>
            </a:ln>
          </p:spPr>
          <p:txBody>
            <a:bodyPr wrap="square" lIns="0" tIns="0" rIns="0" bIns="0" rtlCol="0"/>
            <a:lstStyle/>
            <a:p/>
          </p:txBody>
        </p:sp>
        <p:sp>
          <p:nvSpPr>
            <p:cNvPr id="3894" name="object 3894" descr=""/>
            <p:cNvSpPr/>
            <p:nvPr/>
          </p:nvSpPr>
          <p:spPr>
            <a:xfrm>
              <a:off x="5978103" y="2528440"/>
              <a:ext cx="8890" cy="8890"/>
            </a:xfrm>
            <a:custGeom>
              <a:avLst/>
              <a:gdLst/>
              <a:ahLst/>
              <a:cxnLst/>
              <a:rect l="l" t="t" r="r" b="b"/>
              <a:pathLst>
                <a:path w="8889" h="8889">
                  <a:moveTo>
                    <a:pt x="4140" y="0"/>
                  </a:moveTo>
                  <a:lnTo>
                    <a:pt x="1866" y="0"/>
                  </a:lnTo>
                  <a:lnTo>
                    <a:pt x="0" y="1879"/>
                  </a:lnTo>
                  <a:lnTo>
                    <a:pt x="0" y="4216"/>
                  </a:lnTo>
                  <a:lnTo>
                    <a:pt x="0" y="6553"/>
                  </a:lnTo>
                  <a:lnTo>
                    <a:pt x="1866" y="8432"/>
                  </a:lnTo>
                  <a:lnTo>
                    <a:pt x="4140" y="8432"/>
                  </a:lnTo>
                  <a:lnTo>
                    <a:pt x="6413" y="8432"/>
                  </a:lnTo>
                  <a:lnTo>
                    <a:pt x="8267" y="6553"/>
                  </a:lnTo>
                  <a:lnTo>
                    <a:pt x="8267" y="4216"/>
                  </a:lnTo>
                  <a:lnTo>
                    <a:pt x="8267" y="1879"/>
                  </a:lnTo>
                  <a:lnTo>
                    <a:pt x="6413" y="0"/>
                  </a:lnTo>
                  <a:lnTo>
                    <a:pt x="4140" y="0"/>
                  </a:lnTo>
                </a:path>
              </a:pathLst>
            </a:custGeom>
            <a:ln w="3175">
              <a:solidFill>
                <a:srgbClr val="565658"/>
              </a:solidFill>
            </a:ln>
          </p:spPr>
          <p:txBody>
            <a:bodyPr wrap="square" lIns="0" tIns="0" rIns="0" bIns="0" rtlCol="0"/>
            <a:lstStyle/>
            <a:p/>
          </p:txBody>
        </p:sp>
        <p:sp>
          <p:nvSpPr>
            <p:cNvPr id="3895" name="object 3895" descr=""/>
            <p:cNvSpPr/>
            <p:nvPr/>
          </p:nvSpPr>
          <p:spPr>
            <a:xfrm>
              <a:off x="5939906" y="2475508"/>
              <a:ext cx="1270" cy="1905"/>
            </a:xfrm>
            <a:custGeom>
              <a:avLst/>
              <a:gdLst/>
              <a:ahLst/>
              <a:cxnLst/>
              <a:rect l="l" t="t" r="r" b="b"/>
              <a:pathLst>
                <a:path w="1270" h="1905">
                  <a:moveTo>
                    <a:pt x="1092" y="0"/>
                  </a:moveTo>
                  <a:lnTo>
                    <a:pt x="457" y="114"/>
                  </a:lnTo>
                  <a:lnTo>
                    <a:pt x="0" y="647"/>
                  </a:lnTo>
                  <a:lnTo>
                    <a:pt x="0" y="1282"/>
                  </a:lnTo>
                </a:path>
              </a:pathLst>
            </a:custGeom>
            <a:ln w="3175">
              <a:solidFill>
                <a:srgbClr val="565658"/>
              </a:solidFill>
            </a:ln>
          </p:spPr>
          <p:txBody>
            <a:bodyPr wrap="square" lIns="0" tIns="0" rIns="0" bIns="0" rtlCol="0"/>
            <a:lstStyle/>
            <a:p/>
          </p:txBody>
        </p:sp>
        <p:sp>
          <p:nvSpPr>
            <p:cNvPr id="3896" name="object 3896" descr=""/>
            <p:cNvSpPr/>
            <p:nvPr/>
          </p:nvSpPr>
          <p:spPr>
            <a:xfrm>
              <a:off x="5948570" y="2474031"/>
              <a:ext cx="2540" cy="635"/>
            </a:xfrm>
            <a:custGeom>
              <a:avLst/>
              <a:gdLst/>
              <a:ahLst/>
              <a:cxnLst/>
              <a:rect l="l" t="t" r="r" b="b"/>
              <a:pathLst>
                <a:path w="2539" h="635">
                  <a:moveTo>
                    <a:pt x="2108" y="0"/>
                  </a:moveTo>
                  <a:lnTo>
                    <a:pt x="1409" y="0"/>
                  </a:lnTo>
                  <a:lnTo>
                    <a:pt x="698" y="63"/>
                  </a:lnTo>
                  <a:lnTo>
                    <a:pt x="0" y="177"/>
                  </a:lnTo>
                </a:path>
              </a:pathLst>
            </a:custGeom>
            <a:ln w="3175">
              <a:solidFill>
                <a:srgbClr val="565658"/>
              </a:solidFill>
            </a:ln>
          </p:spPr>
          <p:txBody>
            <a:bodyPr wrap="square" lIns="0" tIns="0" rIns="0" bIns="0" rtlCol="0"/>
            <a:lstStyle/>
            <a:p/>
          </p:txBody>
        </p:sp>
        <p:sp>
          <p:nvSpPr>
            <p:cNvPr id="3897" name="object 3897" descr=""/>
            <p:cNvSpPr/>
            <p:nvPr/>
          </p:nvSpPr>
          <p:spPr>
            <a:xfrm>
              <a:off x="5948367" y="2474205"/>
              <a:ext cx="635" cy="635"/>
            </a:xfrm>
            <a:custGeom>
              <a:avLst/>
              <a:gdLst/>
              <a:ahLst/>
              <a:cxnLst/>
              <a:rect l="l" t="t" r="r" b="b"/>
              <a:pathLst>
                <a:path w="635" h="635">
                  <a:moveTo>
                    <a:pt x="203" y="0"/>
                  </a:moveTo>
                  <a:lnTo>
                    <a:pt x="25" y="190"/>
                  </a:lnTo>
                  <a:lnTo>
                    <a:pt x="0" y="469"/>
                  </a:lnTo>
                </a:path>
              </a:pathLst>
            </a:custGeom>
            <a:ln w="3175">
              <a:solidFill>
                <a:srgbClr val="565658"/>
              </a:solidFill>
            </a:ln>
          </p:spPr>
          <p:txBody>
            <a:bodyPr wrap="square" lIns="0" tIns="0" rIns="0" bIns="0" rtlCol="0"/>
            <a:lstStyle/>
            <a:p/>
          </p:txBody>
        </p:sp>
        <p:sp>
          <p:nvSpPr>
            <p:cNvPr id="3898" name="object 3898" descr=""/>
            <p:cNvSpPr/>
            <p:nvPr/>
          </p:nvSpPr>
          <p:spPr>
            <a:xfrm>
              <a:off x="5948367" y="2474031"/>
              <a:ext cx="2540" cy="1270"/>
            </a:xfrm>
            <a:custGeom>
              <a:avLst/>
              <a:gdLst/>
              <a:ahLst/>
              <a:cxnLst/>
              <a:rect l="l" t="t" r="r" b="b"/>
              <a:pathLst>
                <a:path w="2539" h="1269">
                  <a:moveTo>
                    <a:pt x="2311" y="0"/>
                  </a:moveTo>
                  <a:lnTo>
                    <a:pt x="1524" y="0"/>
                  </a:lnTo>
                  <a:lnTo>
                    <a:pt x="736" y="228"/>
                  </a:lnTo>
                  <a:lnTo>
                    <a:pt x="12" y="660"/>
                  </a:lnTo>
                </a:path>
                <a:path w="2539" h="1269">
                  <a:moveTo>
                    <a:pt x="2311" y="0"/>
                  </a:moveTo>
                  <a:lnTo>
                    <a:pt x="1536" y="0"/>
                  </a:lnTo>
                  <a:lnTo>
                    <a:pt x="749" y="228"/>
                  </a:lnTo>
                  <a:lnTo>
                    <a:pt x="0" y="660"/>
                  </a:lnTo>
                </a:path>
              </a:pathLst>
            </a:custGeom>
            <a:ln w="3175">
              <a:solidFill>
                <a:srgbClr val="565658"/>
              </a:solidFill>
            </a:ln>
          </p:spPr>
          <p:txBody>
            <a:bodyPr wrap="square" lIns="0" tIns="0" rIns="0" bIns="0" rtlCol="0"/>
            <a:lstStyle/>
            <a:p/>
          </p:txBody>
        </p:sp>
        <p:sp>
          <p:nvSpPr>
            <p:cNvPr id="3899" name="object 3899" descr=""/>
            <p:cNvSpPr/>
            <p:nvPr/>
          </p:nvSpPr>
          <p:spPr>
            <a:xfrm>
              <a:off x="5939901" y="2475954"/>
              <a:ext cx="1270" cy="1270"/>
            </a:xfrm>
            <a:custGeom>
              <a:avLst/>
              <a:gdLst/>
              <a:ahLst/>
              <a:cxnLst/>
              <a:rect l="l" t="t" r="r" b="b"/>
              <a:pathLst>
                <a:path w="1270" h="1269">
                  <a:moveTo>
                    <a:pt x="1066" y="0"/>
                  </a:moveTo>
                  <a:lnTo>
                    <a:pt x="444" y="114"/>
                  </a:lnTo>
                  <a:lnTo>
                    <a:pt x="0" y="622"/>
                  </a:lnTo>
                  <a:lnTo>
                    <a:pt x="0" y="1231"/>
                  </a:lnTo>
                </a:path>
              </a:pathLst>
            </a:custGeom>
            <a:ln w="3175">
              <a:solidFill>
                <a:srgbClr val="565658"/>
              </a:solidFill>
            </a:ln>
          </p:spPr>
          <p:txBody>
            <a:bodyPr wrap="square" lIns="0" tIns="0" rIns="0" bIns="0" rtlCol="0"/>
            <a:lstStyle/>
            <a:p/>
          </p:txBody>
        </p:sp>
        <p:sp>
          <p:nvSpPr>
            <p:cNvPr id="3900" name="object 3900" descr=""/>
            <p:cNvSpPr/>
            <p:nvPr/>
          </p:nvSpPr>
          <p:spPr>
            <a:xfrm>
              <a:off x="6117812" y="2477702"/>
              <a:ext cx="635" cy="635"/>
            </a:xfrm>
            <a:custGeom>
              <a:avLst/>
              <a:gdLst/>
              <a:ahLst/>
              <a:cxnLst/>
              <a:rect l="l" t="t" r="r" b="b"/>
              <a:pathLst>
                <a:path w="635" h="635">
                  <a:moveTo>
                    <a:pt x="558" y="0"/>
                  </a:moveTo>
                  <a:lnTo>
                    <a:pt x="304" y="101"/>
                  </a:lnTo>
                  <a:lnTo>
                    <a:pt x="101" y="203"/>
                  </a:lnTo>
                </a:path>
              </a:pathLst>
            </a:custGeom>
            <a:ln w="3175">
              <a:solidFill>
                <a:srgbClr val="565658"/>
              </a:solidFill>
            </a:ln>
          </p:spPr>
          <p:txBody>
            <a:bodyPr wrap="square" lIns="0" tIns="0" rIns="0" bIns="0" rtlCol="0"/>
            <a:lstStyle/>
            <a:p/>
          </p:txBody>
        </p:sp>
        <p:sp>
          <p:nvSpPr>
            <p:cNvPr id="3901" name="object 3901" descr=""/>
            <p:cNvSpPr/>
            <p:nvPr/>
          </p:nvSpPr>
          <p:spPr>
            <a:xfrm>
              <a:off x="6122903" y="2477720"/>
              <a:ext cx="635" cy="635"/>
            </a:xfrm>
            <a:custGeom>
              <a:avLst/>
              <a:gdLst/>
              <a:ahLst/>
              <a:cxnLst/>
              <a:rect l="l" t="t" r="r" b="b"/>
              <a:pathLst>
                <a:path w="635" h="635">
                  <a:moveTo>
                    <a:pt x="558" y="279"/>
                  </a:moveTo>
                  <a:lnTo>
                    <a:pt x="266" y="76"/>
                  </a:lnTo>
                  <a:lnTo>
                    <a:pt x="0" y="0"/>
                  </a:lnTo>
                </a:path>
              </a:pathLst>
            </a:custGeom>
            <a:ln w="3175">
              <a:solidFill>
                <a:srgbClr val="565658"/>
              </a:solidFill>
            </a:ln>
          </p:spPr>
          <p:txBody>
            <a:bodyPr wrap="square" lIns="0" tIns="0" rIns="0" bIns="0" rtlCol="0"/>
            <a:lstStyle/>
            <a:p/>
          </p:txBody>
        </p:sp>
        <p:sp>
          <p:nvSpPr>
            <p:cNvPr id="3902" name="object 3902" descr=""/>
            <p:cNvSpPr/>
            <p:nvPr/>
          </p:nvSpPr>
          <p:spPr>
            <a:xfrm>
              <a:off x="5999915" y="2477702"/>
              <a:ext cx="635" cy="635"/>
            </a:xfrm>
            <a:custGeom>
              <a:avLst/>
              <a:gdLst/>
              <a:ahLst/>
              <a:cxnLst/>
              <a:rect l="l" t="t" r="r" b="b"/>
              <a:pathLst>
                <a:path w="635" h="635">
                  <a:moveTo>
                    <a:pt x="558" y="0"/>
                  </a:moveTo>
                  <a:lnTo>
                    <a:pt x="304" y="101"/>
                  </a:lnTo>
                  <a:lnTo>
                    <a:pt x="114" y="203"/>
                  </a:lnTo>
                </a:path>
              </a:pathLst>
            </a:custGeom>
            <a:ln w="3175">
              <a:solidFill>
                <a:srgbClr val="565658"/>
              </a:solidFill>
            </a:ln>
          </p:spPr>
          <p:txBody>
            <a:bodyPr wrap="square" lIns="0" tIns="0" rIns="0" bIns="0" rtlCol="0"/>
            <a:lstStyle/>
            <a:p/>
          </p:txBody>
        </p:sp>
        <p:sp>
          <p:nvSpPr>
            <p:cNvPr id="3903" name="object 3903" descr=""/>
            <p:cNvSpPr/>
            <p:nvPr/>
          </p:nvSpPr>
          <p:spPr>
            <a:xfrm>
              <a:off x="6004994" y="2477720"/>
              <a:ext cx="635" cy="635"/>
            </a:xfrm>
            <a:custGeom>
              <a:avLst/>
              <a:gdLst/>
              <a:ahLst/>
              <a:cxnLst/>
              <a:rect l="l" t="t" r="r" b="b"/>
              <a:pathLst>
                <a:path w="635" h="635">
                  <a:moveTo>
                    <a:pt x="558" y="279"/>
                  </a:moveTo>
                  <a:lnTo>
                    <a:pt x="279" y="76"/>
                  </a:lnTo>
                  <a:lnTo>
                    <a:pt x="0" y="0"/>
                  </a:lnTo>
                </a:path>
              </a:pathLst>
            </a:custGeom>
            <a:ln w="3175">
              <a:solidFill>
                <a:srgbClr val="565658"/>
              </a:solidFill>
            </a:ln>
          </p:spPr>
          <p:txBody>
            <a:bodyPr wrap="square" lIns="0" tIns="0" rIns="0" bIns="0" rtlCol="0"/>
            <a:lstStyle/>
            <a:p/>
          </p:txBody>
        </p:sp>
        <p:sp>
          <p:nvSpPr>
            <p:cNvPr id="3904" name="object 3904" descr=""/>
            <p:cNvSpPr/>
            <p:nvPr/>
          </p:nvSpPr>
          <p:spPr>
            <a:xfrm>
              <a:off x="6058876" y="2477702"/>
              <a:ext cx="635" cy="635"/>
            </a:xfrm>
            <a:custGeom>
              <a:avLst/>
              <a:gdLst/>
              <a:ahLst/>
              <a:cxnLst/>
              <a:rect l="l" t="t" r="r" b="b"/>
              <a:pathLst>
                <a:path w="635" h="635">
                  <a:moveTo>
                    <a:pt x="546" y="0"/>
                  </a:moveTo>
                  <a:lnTo>
                    <a:pt x="292" y="101"/>
                  </a:lnTo>
                  <a:lnTo>
                    <a:pt x="101" y="203"/>
                  </a:lnTo>
                </a:path>
              </a:pathLst>
            </a:custGeom>
            <a:ln w="3175">
              <a:solidFill>
                <a:srgbClr val="565658"/>
              </a:solidFill>
            </a:ln>
          </p:spPr>
          <p:txBody>
            <a:bodyPr wrap="square" lIns="0" tIns="0" rIns="0" bIns="0" rtlCol="0"/>
            <a:lstStyle/>
            <a:p/>
          </p:txBody>
        </p:sp>
        <p:sp>
          <p:nvSpPr>
            <p:cNvPr id="3905" name="object 3905" descr=""/>
            <p:cNvSpPr/>
            <p:nvPr/>
          </p:nvSpPr>
          <p:spPr>
            <a:xfrm>
              <a:off x="6063942" y="2477720"/>
              <a:ext cx="635" cy="635"/>
            </a:xfrm>
            <a:custGeom>
              <a:avLst/>
              <a:gdLst/>
              <a:ahLst/>
              <a:cxnLst/>
              <a:rect l="l" t="t" r="r" b="b"/>
              <a:pathLst>
                <a:path w="635" h="635">
                  <a:moveTo>
                    <a:pt x="558" y="279"/>
                  </a:moveTo>
                  <a:lnTo>
                    <a:pt x="279" y="76"/>
                  </a:lnTo>
                  <a:lnTo>
                    <a:pt x="0" y="0"/>
                  </a:lnTo>
                </a:path>
              </a:pathLst>
            </a:custGeom>
            <a:ln w="3175">
              <a:solidFill>
                <a:srgbClr val="565658"/>
              </a:solidFill>
            </a:ln>
          </p:spPr>
          <p:txBody>
            <a:bodyPr wrap="square" lIns="0" tIns="0" rIns="0" bIns="0" rtlCol="0"/>
            <a:lstStyle/>
            <a:p/>
          </p:txBody>
        </p:sp>
        <p:sp>
          <p:nvSpPr>
            <p:cNvPr id="3906" name="object 3906" descr=""/>
            <p:cNvSpPr/>
            <p:nvPr/>
          </p:nvSpPr>
          <p:spPr>
            <a:xfrm>
              <a:off x="6180636" y="2477702"/>
              <a:ext cx="635" cy="635"/>
            </a:xfrm>
            <a:custGeom>
              <a:avLst/>
              <a:gdLst/>
              <a:ahLst/>
              <a:cxnLst/>
              <a:rect l="l" t="t" r="r" b="b"/>
              <a:pathLst>
                <a:path w="635" h="635">
                  <a:moveTo>
                    <a:pt x="558" y="0"/>
                  </a:moveTo>
                  <a:lnTo>
                    <a:pt x="317" y="101"/>
                  </a:lnTo>
                  <a:lnTo>
                    <a:pt x="114" y="203"/>
                  </a:lnTo>
                </a:path>
              </a:pathLst>
            </a:custGeom>
            <a:ln w="3175">
              <a:solidFill>
                <a:srgbClr val="565658"/>
              </a:solidFill>
            </a:ln>
          </p:spPr>
          <p:txBody>
            <a:bodyPr wrap="square" lIns="0" tIns="0" rIns="0" bIns="0" rtlCol="0"/>
            <a:lstStyle/>
            <a:p/>
          </p:txBody>
        </p:sp>
        <p:sp>
          <p:nvSpPr>
            <p:cNvPr id="3907" name="object 3907" descr=""/>
            <p:cNvSpPr/>
            <p:nvPr/>
          </p:nvSpPr>
          <p:spPr>
            <a:xfrm>
              <a:off x="6185721" y="2477720"/>
              <a:ext cx="635" cy="635"/>
            </a:xfrm>
            <a:custGeom>
              <a:avLst/>
              <a:gdLst/>
              <a:ahLst/>
              <a:cxnLst/>
              <a:rect l="l" t="t" r="r" b="b"/>
              <a:pathLst>
                <a:path w="635" h="635">
                  <a:moveTo>
                    <a:pt x="558" y="279"/>
                  </a:moveTo>
                  <a:lnTo>
                    <a:pt x="279" y="76"/>
                  </a:lnTo>
                  <a:lnTo>
                    <a:pt x="0" y="0"/>
                  </a:lnTo>
                </a:path>
              </a:pathLst>
            </a:custGeom>
            <a:ln w="3175">
              <a:solidFill>
                <a:srgbClr val="565658"/>
              </a:solidFill>
            </a:ln>
          </p:spPr>
          <p:txBody>
            <a:bodyPr wrap="square" lIns="0" tIns="0" rIns="0" bIns="0" rtlCol="0"/>
            <a:lstStyle/>
            <a:p/>
          </p:txBody>
        </p:sp>
        <p:sp>
          <p:nvSpPr>
            <p:cNvPr id="3908" name="object 3908" descr=""/>
            <p:cNvSpPr/>
            <p:nvPr/>
          </p:nvSpPr>
          <p:spPr>
            <a:xfrm>
              <a:off x="5952539" y="2480394"/>
              <a:ext cx="635" cy="635"/>
            </a:xfrm>
            <a:custGeom>
              <a:avLst/>
              <a:gdLst/>
              <a:ahLst/>
              <a:cxnLst/>
              <a:rect l="l" t="t" r="r" b="b"/>
              <a:pathLst>
                <a:path w="635" h="635">
                  <a:moveTo>
                    <a:pt x="0" y="558"/>
                  </a:moveTo>
                  <a:lnTo>
                    <a:pt x="38" y="241"/>
                  </a:lnTo>
                  <a:lnTo>
                    <a:pt x="38" y="0"/>
                  </a:lnTo>
                </a:path>
              </a:pathLst>
            </a:custGeom>
            <a:ln w="3175">
              <a:solidFill>
                <a:srgbClr val="565658"/>
              </a:solidFill>
            </a:ln>
          </p:spPr>
          <p:txBody>
            <a:bodyPr wrap="square" lIns="0" tIns="0" rIns="0" bIns="0" rtlCol="0"/>
            <a:lstStyle/>
            <a:p/>
          </p:txBody>
        </p:sp>
        <p:sp>
          <p:nvSpPr>
            <p:cNvPr id="3909" name="object 3909" descr=""/>
            <p:cNvSpPr/>
            <p:nvPr/>
          </p:nvSpPr>
          <p:spPr>
            <a:xfrm>
              <a:off x="5954690" y="2479531"/>
              <a:ext cx="2540" cy="1905"/>
            </a:xfrm>
            <a:custGeom>
              <a:avLst/>
              <a:gdLst/>
              <a:ahLst/>
              <a:cxnLst/>
              <a:rect l="l" t="t" r="r" b="b"/>
              <a:pathLst>
                <a:path w="2539" h="1905">
                  <a:moveTo>
                    <a:pt x="0" y="1346"/>
                  </a:moveTo>
                  <a:lnTo>
                    <a:pt x="1676" y="1079"/>
                  </a:lnTo>
                  <a:lnTo>
                    <a:pt x="2247" y="495"/>
                  </a:lnTo>
                  <a:lnTo>
                    <a:pt x="1231" y="25"/>
                  </a:lnTo>
                  <a:lnTo>
                    <a:pt x="1092" y="0"/>
                  </a:lnTo>
                </a:path>
              </a:pathLst>
            </a:custGeom>
            <a:ln w="3175">
              <a:solidFill>
                <a:srgbClr val="565658"/>
              </a:solidFill>
            </a:ln>
          </p:spPr>
          <p:txBody>
            <a:bodyPr wrap="square" lIns="0" tIns="0" rIns="0" bIns="0" rtlCol="0"/>
            <a:lstStyle/>
            <a:p/>
          </p:txBody>
        </p:sp>
        <p:sp>
          <p:nvSpPr>
            <p:cNvPr id="3910" name="object 3910" descr=""/>
            <p:cNvSpPr/>
            <p:nvPr/>
          </p:nvSpPr>
          <p:spPr>
            <a:xfrm>
              <a:off x="5948473" y="2474478"/>
              <a:ext cx="2540" cy="635"/>
            </a:xfrm>
            <a:custGeom>
              <a:avLst/>
              <a:gdLst/>
              <a:ahLst/>
              <a:cxnLst/>
              <a:rect l="l" t="t" r="r" b="b"/>
              <a:pathLst>
                <a:path w="2539" h="635">
                  <a:moveTo>
                    <a:pt x="2311" y="0"/>
                  </a:moveTo>
                  <a:lnTo>
                    <a:pt x="1536" y="0"/>
                  </a:lnTo>
                  <a:lnTo>
                    <a:pt x="762" y="63"/>
                  </a:lnTo>
                  <a:lnTo>
                    <a:pt x="0" y="215"/>
                  </a:lnTo>
                </a:path>
              </a:pathLst>
            </a:custGeom>
            <a:ln w="3175">
              <a:solidFill>
                <a:srgbClr val="565658"/>
              </a:solidFill>
            </a:ln>
          </p:spPr>
          <p:txBody>
            <a:bodyPr wrap="square" lIns="0" tIns="0" rIns="0" bIns="0" rtlCol="0"/>
            <a:lstStyle/>
            <a:p/>
          </p:txBody>
        </p:sp>
        <p:sp>
          <p:nvSpPr>
            <p:cNvPr id="3911" name="object 3911" descr=""/>
            <p:cNvSpPr/>
            <p:nvPr/>
          </p:nvSpPr>
          <p:spPr>
            <a:xfrm>
              <a:off x="5997503" y="2479219"/>
              <a:ext cx="635" cy="1270"/>
            </a:xfrm>
            <a:custGeom>
              <a:avLst/>
              <a:gdLst/>
              <a:ahLst/>
              <a:cxnLst/>
              <a:rect l="l" t="t" r="r" b="b"/>
              <a:pathLst>
                <a:path w="635" h="1269">
                  <a:moveTo>
                    <a:pt x="279" y="914"/>
                  </a:moveTo>
                  <a:lnTo>
                    <a:pt x="228" y="469"/>
                  </a:lnTo>
                  <a:lnTo>
                    <a:pt x="101" y="127"/>
                  </a:lnTo>
                </a:path>
              </a:pathLst>
            </a:custGeom>
            <a:ln w="3175">
              <a:solidFill>
                <a:srgbClr val="565658"/>
              </a:solidFill>
            </a:ln>
          </p:spPr>
          <p:txBody>
            <a:bodyPr wrap="square" lIns="0" tIns="0" rIns="0" bIns="0" rtlCol="0"/>
            <a:lstStyle/>
            <a:p/>
          </p:txBody>
        </p:sp>
        <p:sp>
          <p:nvSpPr>
            <p:cNvPr id="3912" name="object 3912" descr=""/>
            <p:cNvSpPr/>
            <p:nvPr/>
          </p:nvSpPr>
          <p:spPr>
            <a:xfrm>
              <a:off x="5951646" y="2480974"/>
              <a:ext cx="635" cy="635"/>
            </a:xfrm>
            <a:custGeom>
              <a:avLst/>
              <a:gdLst/>
              <a:ahLst/>
              <a:cxnLst/>
              <a:rect l="l" t="t" r="r" b="b"/>
              <a:pathLst>
                <a:path w="635" h="635">
                  <a:moveTo>
                    <a:pt x="12" y="101"/>
                  </a:moveTo>
                </a:path>
              </a:pathLst>
            </a:custGeom>
            <a:ln w="3175">
              <a:solidFill>
                <a:srgbClr val="565658"/>
              </a:solidFill>
            </a:ln>
          </p:spPr>
          <p:txBody>
            <a:bodyPr wrap="square" lIns="0" tIns="0" rIns="0" bIns="0" rtlCol="0"/>
            <a:lstStyle/>
            <a:p/>
          </p:txBody>
        </p:sp>
        <p:sp>
          <p:nvSpPr>
            <p:cNvPr id="3913" name="object 3913" descr=""/>
            <p:cNvSpPr/>
            <p:nvPr/>
          </p:nvSpPr>
          <p:spPr>
            <a:xfrm>
              <a:off x="5949969" y="2481276"/>
              <a:ext cx="635" cy="635"/>
            </a:xfrm>
            <a:custGeom>
              <a:avLst/>
              <a:gdLst/>
              <a:ahLst/>
              <a:cxnLst/>
              <a:rect l="l" t="t" r="r" b="b"/>
              <a:pathLst>
                <a:path w="635" h="635">
                  <a:moveTo>
                    <a:pt x="126" y="457"/>
                  </a:moveTo>
                  <a:lnTo>
                    <a:pt x="88" y="215"/>
                  </a:lnTo>
                  <a:lnTo>
                    <a:pt x="25" y="63"/>
                  </a:lnTo>
                </a:path>
              </a:pathLst>
            </a:custGeom>
            <a:ln w="3175">
              <a:solidFill>
                <a:srgbClr val="565658"/>
              </a:solidFill>
            </a:ln>
          </p:spPr>
          <p:txBody>
            <a:bodyPr wrap="square" lIns="0" tIns="0" rIns="0" bIns="0" rtlCol="0"/>
            <a:lstStyle/>
            <a:p/>
          </p:txBody>
        </p:sp>
        <p:sp>
          <p:nvSpPr>
            <p:cNvPr id="3914" name="object 3914" descr=""/>
            <p:cNvSpPr/>
            <p:nvPr/>
          </p:nvSpPr>
          <p:spPr>
            <a:xfrm>
              <a:off x="5954684" y="2480880"/>
              <a:ext cx="635" cy="1270"/>
            </a:xfrm>
            <a:custGeom>
              <a:avLst/>
              <a:gdLst/>
              <a:ahLst/>
              <a:cxnLst/>
              <a:rect l="l" t="t" r="r" b="b"/>
              <a:pathLst>
                <a:path w="635" h="1269">
                  <a:moveTo>
                    <a:pt x="38" y="927"/>
                  </a:moveTo>
                  <a:lnTo>
                    <a:pt x="38" y="482"/>
                  </a:lnTo>
                  <a:lnTo>
                    <a:pt x="12" y="126"/>
                  </a:lnTo>
                </a:path>
              </a:pathLst>
            </a:custGeom>
            <a:ln w="3175">
              <a:solidFill>
                <a:srgbClr val="565658"/>
              </a:solidFill>
            </a:ln>
          </p:spPr>
          <p:txBody>
            <a:bodyPr wrap="square" lIns="0" tIns="0" rIns="0" bIns="0" rtlCol="0"/>
            <a:lstStyle/>
            <a:p/>
          </p:txBody>
        </p:sp>
        <p:sp>
          <p:nvSpPr>
            <p:cNvPr id="3915" name="object 3915" descr=""/>
            <p:cNvSpPr/>
            <p:nvPr/>
          </p:nvSpPr>
          <p:spPr>
            <a:xfrm>
              <a:off x="5928602" y="2473710"/>
              <a:ext cx="635" cy="2540"/>
            </a:xfrm>
            <a:custGeom>
              <a:avLst/>
              <a:gdLst/>
              <a:ahLst/>
              <a:cxnLst/>
              <a:rect l="l" t="t" r="r" b="b"/>
              <a:pathLst>
                <a:path w="635" h="2539">
                  <a:moveTo>
                    <a:pt x="0" y="0"/>
                  </a:moveTo>
                  <a:lnTo>
                    <a:pt x="88" y="990"/>
                  </a:lnTo>
                  <a:lnTo>
                    <a:pt x="266" y="1841"/>
                  </a:lnTo>
                  <a:lnTo>
                    <a:pt x="444" y="1917"/>
                  </a:lnTo>
                </a:path>
              </a:pathLst>
            </a:custGeom>
            <a:ln w="3175">
              <a:solidFill>
                <a:srgbClr val="565658"/>
              </a:solidFill>
            </a:ln>
          </p:spPr>
          <p:txBody>
            <a:bodyPr wrap="square" lIns="0" tIns="0" rIns="0" bIns="0" rtlCol="0"/>
            <a:lstStyle/>
            <a:p/>
          </p:txBody>
        </p:sp>
        <p:sp>
          <p:nvSpPr>
            <p:cNvPr id="3916" name="object 3916" descr=""/>
            <p:cNvSpPr/>
            <p:nvPr/>
          </p:nvSpPr>
          <p:spPr>
            <a:xfrm>
              <a:off x="6198067" y="2487873"/>
              <a:ext cx="1905" cy="1270"/>
            </a:xfrm>
            <a:custGeom>
              <a:avLst/>
              <a:gdLst/>
              <a:ahLst/>
              <a:cxnLst/>
              <a:rect l="l" t="t" r="r" b="b"/>
              <a:pathLst>
                <a:path w="1904" h="1269">
                  <a:moveTo>
                    <a:pt x="1358" y="0"/>
                  </a:moveTo>
                  <a:lnTo>
                    <a:pt x="558" y="495"/>
                  </a:lnTo>
                  <a:lnTo>
                    <a:pt x="0" y="914"/>
                  </a:lnTo>
                </a:path>
              </a:pathLst>
            </a:custGeom>
            <a:ln w="3175">
              <a:solidFill>
                <a:srgbClr val="565658"/>
              </a:solidFill>
            </a:ln>
          </p:spPr>
          <p:txBody>
            <a:bodyPr wrap="square" lIns="0" tIns="0" rIns="0" bIns="0" rtlCol="0"/>
            <a:lstStyle/>
            <a:p/>
          </p:txBody>
        </p:sp>
        <p:sp>
          <p:nvSpPr>
            <p:cNvPr id="3917" name="object 3917" descr=""/>
            <p:cNvSpPr/>
            <p:nvPr/>
          </p:nvSpPr>
          <p:spPr>
            <a:xfrm>
              <a:off x="6017726" y="2540322"/>
              <a:ext cx="1905" cy="635"/>
            </a:xfrm>
            <a:custGeom>
              <a:avLst/>
              <a:gdLst/>
              <a:ahLst/>
              <a:cxnLst/>
              <a:rect l="l" t="t" r="r" b="b"/>
              <a:pathLst>
                <a:path w="1904" h="635">
                  <a:moveTo>
                    <a:pt x="1320" y="0"/>
                  </a:moveTo>
                  <a:lnTo>
                    <a:pt x="685" y="0"/>
                  </a:lnTo>
                  <a:lnTo>
                    <a:pt x="203" y="38"/>
                  </a:lnTo>
                  <a:lnTo>
                    <a:pt x="0" y="76"/>
                  </a:lnTo>
                </a:path>
              </a:pathLst>
            </a:custGeom>
            <a:ln w="3175">
              <a:solidFill>
                <a:srgbClr val="565658"/>
              </a:solidFill>
            </a:ln>
          </p:spPr>
          <p:txBody>
            <a:bodyPr wrap="square" lIns="0" tIns="0" rIns="0" bIns="0" rtlCol="0"/>
            <a:lstStyle/>
            <a:p/>
          </p:txBody>
        </p:sp>
        <p:sp>
          <p:nvSpPr>
            <p:cNvPr id="3918" name="object 3918" descr=""/>
            <p:cNvSpPr/>
            <p:nvPr/>
          </p:nvSpPr>
          <p:spPr>
            <a:xfrm>
              <a:off x="6017726" y="2514550"/>
              <a:ext cx="1905" cy="635"/>
            </a:xfrm>
            <a:custGeom>
              <a:avLst/>
              <a:gdLst/>
              <a:ahLst/>
              <a:cxnLst/>
              <a:rect l="l" t="t" r="r" b="b"/>
              <a:pathLst>
                <a:path w="1904" h="635">
                  <a:moveTo>
                    <a:pt x="0" y="0"/>
                  </a:moveTo>
                  <a:lnTo>
                    <a:pt x="203" y="38"/>
                  </a:lnTo>
                  <a:lnTo>
                    <a:pt x="698" y="76"/>
                  </a:lnTo>
                  <a:lnTo>
                    <a:pt x="1320" y="88"/>
                  </a:lnTo>
                </a:path>
              </a:pathLst>
            </a:custGeom>
            <a:ln w="3175">
              <a:solidFill>
                <a:srgbClr val="565658"/>
              </a:solidFill>
            </a:ln>
          </p:spPr>
          <p:txBody>
            <a:bodyPr wrap="square" lIns="0" tIns="0" rIns="0" bIns="0" rtlCol="0"/>
            <a:lstStyle/>
            <a:p/>
          </p:txBody>
        </p:sp>
        <p:sp>
          <p:nvSpPr>
            <p:cNvPr id="3919" name="object 3919" descr=""/>
            <p:cNvSpPr/>
            <p:nvPr/>
          </p:nvSpPr>
          <p:spPr>
            <a:xfrm>
              <a:off x="6017722" y="2536911"/>
              <a:ext cx="1270" cy="635"/>
            </a:xfrm>
            <a:custGeom>
              <a:avLst/>
              <a:gdLst/>
              <a:ahLst/>
              <a:cxnLst/>
              <a:rect l="l" t="t" r="r" b="b"/>
              <a:pathLst>
                <a:path w="1270" h="635">
                  <a:moveTo>
                    <a:pt x="1219" y="0"/>
                  </a:moveTo>
                  <a:lnTo>
                    <a:pt x="635" y="12"/>
                  </a:lnTo>
                  <a:lnTo>
                    <a:pt x="190" y="25"/>
                  </a:lnTo>
                  <a:lnTo>
                    <a:pt x="0" y="63"/>
                  </a:lnTo>
                </a:path>
              </a:pathLst>
            </a:custGeom>
            <a:ln w="3175">
              <a:solidFill>
                <a:srgbClr val="565658"/>
              </a:solidFill>
            </a:ln>
          </p:spPr>
          <p:txBody>
            <a:bodyPr wrap="square" lIns="0" tIns="0" rIns="0" bIns="0" rtlCol="0"/>
            <a:lstStyle/>
            <a:p/>
          </p:txBody>
        </p:sp>
        <p:sp>
          <p:nvSpPr>
            <p:cNvPr id="3920" name="object 3920" descr=""/>
            <p:cNvSpPr/>
            <p:nvPr/>
          </p:nvSpPr>
          <p:spPr>
            <a:xfrm>
              <a:off x="6017726" y="2517973"/>
              <a:ext cx="1270" cy="635"/>
            </a:xfrm>
            <a:custGeom>
              <a:avLst/>
              <a:gdLst/>
              <a:ahLst/>
              <a:cxnLst/>
              <a:rect l="l" t="t" r="r" b="b"/>
              <a:pathLst>
                <a:path w="1270" h="635">
                  <a:moveTo>
                    <a:pt x="0" y="0"/>
                  </a:moveTo>
                  <a:lnTo>
                    <a:pt x="190" y="25"/>
                  </a:lnTo>
                  <a:lnTo>
                    <a:pt x="635" y="50"/>
                  </a:lnTo>
                  <a:lnTo>
                    <a:pt x="1206" y="63"/>
                  </a:lnTo>
                </a:path>
              </a:pathLst>
            </a:custGeom>
            <a:ln w="3175">
              <a:solidFill>
                <a:srgbClr val="565658"/>
              </a:solidFill>
            </a:ln>
          </p:spPr>
          <p:txBody>
            <a:bodyPr wrap="square" lIns="0" tIns="0" rIns="0" bIns="0" rtlCol="0"/>
            <a:lstStyle/>
            <a:p/>
          </p:txBody>
        </p:sp>
        <p:sp>
          <p:nvSpPr>
            <p:cNvPr id="3921" name="object 3921" descr=""/>
            <p:cNvSpPr/>
            <p:nvPr/>
          </p:nvSpPr>
          <p:spPr>
            <a:xfrm>
              <a:off x="6016659" y="2542852"/>
              <a:ext cx="1270" cy="1270"/>
            </a:xfrm>
            <a:custGeom>
              <a:avLst/>
              <a:gdLst/>
              <a:ahLst/>
              <a:cxnLst/>
              <a:rect l="l" t="t" r="r" b="b"/>
              <a:pathLst>
                <a:path w="1270" h="1269">
                  <a:moveTo>
                    <a:pt x="0" y="0"/>
                  </a:moveTo>
                  <a:lnTo>
                    <a:pt x="38" y="203"/>
                  </a:lnTo>
                  <a:lnTo>
                    <a:pt x="317" y="635"/>
                  </a:lnTo>
                  <a:lnTo>
                    <a:pt x="749" y="1104"/>
                  </a:lnTo>
                </a:path>
              </a:pathLst>
            </a:custGeom>
            <a:ln w="3175">
              <a:solidFill>
                <a:srgbClr val="565658"/>
              </a:solidFill>
            </a:ln>
          </p:spPr>
          <p:txBody>
            <a:bodyPr wrap="square" lIns="0" tIns="0" rIns="0" bIns="0" rtlCol="0"/>
            <a:lstStyle/>
            <a:p/>
          </p:txBody>
        </p:sp>
        <p:sp>
          <p:nvSpPr>
            <p:cNvPr id="3922" name="object 3922" descr=""/>
            <p:cNvSpPr/>
            <p:nvPr/>
          </p:nvSpPr>
          <p:spPr>
            <a:xfrm>
              <a:off x="6016660" y="2511003"/>
              <a:ext cx="1270" cy="1270"/>
            </a:xfrm>
            <a:custGeom>
              <a:avLst/>
              <a:gdLst/>
              <a:ahLst/>
              <a:cxnLst/>
              <a:rect l="l" t="t" r="r" b="b"/>
              <a:pathLst>
                <a:path w="1270" h="1269">
                  <a:moveTo>
                    <a:pt x="749" y="0"/>
                  </a:moveTo>
                  <a:lnTo>
                    <a:pt x="330" y="469"/>
                  </a:lnTo>
                  <a:lnTo>
                    <a:pt x="50" y="876"/>
                  </a:lnTo>
                  <a:lnTo>
                    <a:pt x="0" y="1104"/>
                  </a:lnTo>
                </a:path>
              </a:pathLst>
            </a:custGeom>
            <a:ln w="3175">
              <a:solidFill>
                <a:srgbClr val="565658"/>
              </a:solidFill>
            </a:ln>
          </p:spPr>
          <p:txBody>
            <a:bodyPr wrap="square" lIns="0" tIns="0" rIns="0" bIns="0" rtlCol="0"/>
            <a:lstStyle/>
            <a:p/>
          </p:txBody>
        </p:sp>
        <p:sp>
          <p:nvSpPr>
            <p:cNvPr id="3923" name="object 3923" descr=""/>
            <p:cNvSpPr/>
            <p:nvPr/>
          </p:nvSpPr>
          <p:spPr>
            <a:xfrm>
              <a:off x="6013805" y="2543670"/>
              <a:ext cx="635" cy="1905"/>
            </a:xfrm>
            <a:custGeom>
              <a:avLst/>
              <a:gdLst/>
              <a:ahLst/>
              <a:cxnLst/>
              <a:rect l="l" t="t" r="r" b="b"/>
              <a:pathLst>
                <a:path w="635" h="1905">
                  <a:moveTo>
                    <a:pt x="596" y="0"/>
                  </a:moveTo>
                  <a:lnTo>
                    <a:pt x="304" y="0"/>
                  </a:lnTo>
                  <a:lnTo>
                    <a:pt x="38" y="749"/>
                  </a:lnTo>
                  <a:lnTo>
                    <a:pt x="0" y="1752"/>
                  </a:lnTo>
                </a:path>
              </a:pathLst>
            </a:custGeom>
            <a:ln w="3175">
              <a:solidFill>
                <a:srgbClr val="565658"/>
              </a:solidFill>
            </a:ln>
          </p:spPr>
          <p:txBody>
            <a:bodyPr wrap="square" lIns="0" tIns="0" rIns="0" bIns="0" rtlCol="0"/>
            <a:lstStyle/>
            <a:p/>
          </p:txBody>
        </p:sp>
        <p:sp>
          <p:nvSpPr>
            <p:cNvPr id="3924" name="object 3924" descr=""/>
            <p:cNvSpPr/>
            <p:nvPr/>
          </p:nvSpPr>
          <p:spPr>
            <a:xfrm>
              <a:off x="6013794" y="2509527"/>
              <a:ext cx="635" cy="1905"/>
            </a:xfrm>
            <a:custGeom>
              <a:avLst/>
              <a:gdLst/>
              <a:ahLst/>
              <a:cxnLst/>
              <a:rect l="l" t="t" r="r" b="b"/>
              <a:pathLst>
                <a:path w="635" h="1905">
                  <a:moveTo>
                    <a:pt x="0" y="0"/>
                  </a:moveTo>
                  <a:lnTo>
                    <a:pt x="38" y="990"/>
                  </a:lnTo>
                  <a:lnTo>
                    <a:pt x="292" y="1765"/>
                  </a:lnTo>
                  <a:lnTo>
                    <a:pt x="609" y="1765"/>
                  </a:lnTo>
                </a:path>
              </a:pathLst>
            </a:custGeom>
            <a:ln w="3175">
              <a:solidFill>
                <a:srgbClr val="565658"/>
              </a:solidFill>
            </a:ln>
          </p:spPr>
          <p:txBody>
            <a:bodyPr wrap="square" lIns="0" tIns="0" rIns="0" bIns="0" rtlCol="0"/>
            <a:lstStyle/>
            <a:p/>
          </p:txBody>
        </p:sp>
        <p:sp>
          <p:nvSpPr>
            <p:cNvPr id="3925" name="object 3925" descr=""/>
            <p:cNvSpPr/>
            <p:nvPr/>
          </p:nvSpPr>
          <p:spPr>
            <a:xfrm>
              <a:off x="6012577" y="2543670"/>
              <a:ext cx="635" cy="1905"/>
            </a:xfrm>
            <a:custGeom>
              <a:avLst/>
              <a:gdLst/>
              <a:ahLst/>
              <a:cxnLst/>
              <a:rect l="l" t="t" r="r" b="b"/>
              <a:pathLst>
                <a:path w="635" h="1905">
                  <a:moveTo>
                    <a:pt x="584" y="0"/>
                  </a:moveTo>
                  <a:lnTo>
                    <a:pt x="279" y="0"/>
                  </a:lnTo>
                  <a:lnTo>
                    <a:pt x="25" y="749"/>
                  </a:lnTo>
                  <a:lnTo>
                    <a:pt x="0" y="1752"/>
                  </a:lnTo>
                </a:path>
              </a:pathLst>
            </a:custGeom>
            <a:ln w="3175">
              <a:solidFill>
                <a:srgbClr val="565658"/>
              </a:solidFill>
            </a:ln>
          </p:spPr>
          <p:txBody>
            <a:bodyPr wrap="square" lIns="0" tIns="0" rIns="0" bIns="0" rtlCol="0"/>
            <a:lstStyle/>
            <a:p/>
          </p:txBody>
        </p:sp>
        <p:sp>
          <p:nvSpPr>
            <p:cNvPr id="3926" name="object 3926" descr=""/>
            <p:cNvSpPr/>
            <p:nvPr/>
          </p:nvSpPr>
          <p:spPr>
            <a:xfrm>
              <a:off x="6012567" y="2509527"/>
              <a:ext cx="635" cy="1905"/>
            </a:xfrm>
            <a:custGeom>
              <a:avLst/>
              <a:gdLst/>
              <a:ahLst/>
              <a:cxnLst/>
              <a:rect l="l" t="t" r="r" b="b"/>
              <a:pathLst>
                <a:path w="635" h="1905">
                  <a:moveTo>
                    <a:pt x="0" y="0"/>
                  </a:moveTo>
                  <a:lnTo>
                    <a:pt x="38" y="990"/>
                  </a:lnTo>
                  <a:lnTo>
                    <a:pt x="279" y="1765"/>
                  </a:lnTo>
                  <a:lnTo>
                    <a:pt x="596" y="1765"/>
                  </a:lnTo>
                </a:path>
              </a:pathLst>
            </a:custGeom>
            <a:ln w="3175">
              <a:solidFill>
                <a:srgbClr val="565658"/>
              </a:solidFill>
            </a:ln>
          </p:spPr>
          <p:txBody>
            <a:bodyPr wrap="square" lIns="0" tIns="0" rIns="0" bIns="0" rtlCol="0"/>
            <a:lstStyle/>
            <a:p/>
          </p:txBody>
        </p:sp>
        <p:sp>
          <p:nvSpPr>
            <p:cNvPr id="3927" name="object 3927" descr=""/>
            <p:cNvSpPr/>
            <p:nvPr/>
          </p:nvSpPr>
          <p:spPr>
            <a:xfrm>
              <a:off x="5967511" y="2543670"/>
              <a:ext cx="635" cy="1905"/>
            </a:xfrm>
            <a:custGeom>
              <a:avLst/>
              <a:gdLst/>
              <a:ahLst/>
              <a:cxnLst/>
              <a:rect l="l" t="t" r="r" b="b"/>
              <a:pathLst>
                <a:path w="635" h="1905">
                  <a:moveTo>
                    <a:pt x="177" y="0"/>
                  </a:moveTo>
                  <a:lnTo>
                    <a:pt x="0" y="749"/>
                  </a:lnTo>
                  <a:lnTo>
                    <a:pt x="0" y="1752"/>
                  </a:lnTo>
                </a:path>
              </a:pathLst>
            </a:custGeom>
            <a:ln w="3175">
              <a:solidFill>
                <a:srgbClr val="565658"/>
              </a:solidFill>
            </a:ln>
          </p:spPr>
          <p:txBody>
            <a:bodyPr wrap="square" lIns="0" tIns="0" rIns="0" bIns="0" rtlCol="0"/>
            <a:lstStyle/>
            <a:p/>
          </p:txBody>
        </p:sp>
        <p:sp>
          <p:nvSpPr>
            <p:cNvPr id="3928" name="object 3928" descr=""/>
            <p:cNvSpPr/>
            <p:nvPr/>
          </p:nvSpPr>
          <p:spPr>
            <a:xfrm>
              <a:off x="5967521" y="2509527"/>
              <a:ext cx="635" cy="1905"/>
            </a:xfrm>
            <a:custGeom>
              <a:avLst/>
              <a:gdLst/>
              <a:ahLst/>
              <a:cxnLst/>
              <a:rect l="l" t="t" r="r" b="b"/>
              <a:pathLst>
                <a:path w="635" h="1905">
                  <a:moveTo>
                    <a:pt x="0" y="0"/>
                  </a:moveTo>
                  <a:lnTo>
                    <a:pt x="0" y="990"/>
                  </a:lnTo>
                  <a:lnTo>
                    <a:pt x="76" y="1765"/>
                  </a:lnTo>
                </a:path>
              </a:pathLst>
            </a:custGeom>
            <a:ln w="3175">
              <a:solidFill>
                <a:srgbClr val="565658"/>
              </a:solidFill>
            </a:ln>
          </p:spPr>
          <p:txBody>
            <a:bodyPr wrap="square" lIns="0" tIns="0" rIns="0" bIns="0" rtlCol="0"/>
            <a:lstStyle/>
            <a:p/>
          </p:txBody>
        </p:sp>
        <p:sp>
          <p:nvSpPr>
            <p:cNvPr id="3929" name="object 3929" descr=""/>
            <p:cNvSpPr/>
            <p:nvPr/>
          </p:nvSpPr>
          <p:spPr>
            <a:xfrm>
              <a:off x="5956043" y="2509527"/>
              <a:ext cx="635" cy="1905"/>
            </a:xfrm>
            <a:custGeom>
              <a:avLst/>
              <a:gdLst/>
              <a:ahLst/>
              <a:cxnLst/>
              <a:rect l="l" t="t" r="r" b="b"/>
              <a:pathLst>
                <a:path w="635" h="1905">
                  <a:moveTo>
                    <a:pt x="0" y="0"/>
                  </a:moveTo>
                  <a:lnTo>
                    <a:pt x="0" y="990"/>
                  </a:lnTo>
                  <a:lnTo>
                    <a:pt x="25" y="1765"/>
                  </a:lnTo>
                </a:path>
              </a:pathLst>
            </a:custGeom>
            <a:ln w="3175">
              <a:solidFill>
                <a:srgbClr val="565658"/>
              </a:solidFill>
            </a:ln>
          </p:spPr>
          <p:txBody>
            <a:bodyPr wrap="square" lIns="0" tIns="0" rIns="0" bIns="0" rtlCol="0"/>
            <a:lstStyle/>
            <a:p/>
          </p:txBody>
        </p:sp>
        <p:sp>
          <p:nvSpPr>
            <p:cNvPr id="3930" name="object 3930" descr=""/>
            <p:cNvSpPr/>
            <p:nvPr/>
          </p:nvSpPr>
          <p:spPr>
            <a:xfrm>
              <a:off x="5956035" y="2543670"/>
              <a:ext cx="635" cy="1905"/>
            </a:xfrm>
            <a:custGeom>
              <a:avLst/>
              <a:gdLst/>
              <a:ahLst/>
              <a:cxnLst/>
              <a:rect l="l" t="t" r="r" b="b"/>
              <a:pathLst>
                <a:path w="635" h="1905">
                  <a:moveTo>
                    <a:pt x="63" y="0"/>
                  </a:moveTo>
                  <a:lnTo>
                    <a:pt x="0" y="749"/>
                  </a:lnTo>
                  <a:lnTo>
                    <a:pt x="0" y="1752"/>
                  </a:lnTo>
                </a:path>
              </a:pathLst>
            </a:custGeom>
            <a:ln w="3175">
              <a:solidFill>
                <a:srgbClr val="565658"/>
              </a:solidFill>
            </a:ln>
          </p:spPr>
          <p:txBody>
            <a:bodyPr wrap="square" lIns="0" tIns="0" rIns="0" bIns="0" rtlCol="0"/>
            <a:lstStyle/>
            <a:p/>
          </p:txBody>
        </p:sp>
        <p:sp>
          <p:nvSpPr>
            <p:cNvPr id="3931" name="object 3931" descr=""/>
            <p:cNvSpPr/>
            <p:nvPr/>
          </p:nvSpPr>
          <p:spPr>
            <a:xfrm>
              <a:off x="5950908" y="2514522"/>
              <a:ext cx="2540" cy="635"/>
            </a:xfrm>
            <a:custGeom>
              <a:avLst/>
              <a:gdLst/>
              <a:ahLst/>
              <a:cxnLst/>
              <a:rect l="l" t="t" r="r" b="b"/>
              <a:pathLst>
                <a:path w="2539" h="635">
                  <a:moveTo>
                    <a:pt x="0" y="139"/>
                  </a:moveTo>
                  <a:lnTo>
                    <a:pt x="1079" y="139"/>
                  </a:lnTo>
                  <a:lnTo>
                    <a:pt x="1943" y="76"/>
                  </a:lnTo>
                </a:path>
              </a:pathLst>
            </a:custGeom>
            <a:ln w="3175">
              <a:solidFill>
                <a:srgbClr val="565658"/>
              </a:solidFill>
            </a:ln>
          </p:spPr>
          <p:txBody>
            <a:bodyPr wrap="square" lIns="0" tIns="0" rIns="0" bIns="0" rtlCol="0"/>
            <a:lstStyle/>
            <a:p/>
          </p:txBody>
        </p:sp>
        <p:sp>
          <p:nvSpPr>
            <p:cNvPr id="3932" name="object 3932" descr=""/>
            <p:cNvSpPr/>
            <p:nvPr/>
          </p:nvSpPr>
          <p:spPr>
            <a:xfrm>
              <a:off x="5950919" y="2540294"/>
              <a:ext cx="2540" cy="635"/>
            </a:xfrm>
            <a:custGeom>
              <a:avLst/>
              <a:gdLst/>
              <a:ahLst/>
              <a:cxnLst/>
              <a:rect l="l" t="t" r="r" b="b"/>
              <a:pathLst>
                <a:path w="2539" h="635">
                  <a:moveTo>
                    <a:pt x="1943" y="139"/>
                  </a:moveTo>
                  <a:lnTo>
                    <a:pt x="1079" y="0"/>
                  </a:lnTo>
                  <a:lnTo>
                    <a:pt x="0" y="0"/>
                  </a:lnTo>
                </a:path>
              </a:pathLst>
            </a:custGeom>
            <a:ln w="3175">
              <a:solidFill>
                <a:srgbClr val="565658"/>
              </a:solidFill>
            </a:ln>
          </p:spPr>
          <p:txBody>
            <a:bodyPr wrap="square" lIns="0" tIns="0" rIns="0" bIns="0" rtlCol="0"/>
            <a:lstStyle/>
            <a:p/>
          </p:txBody>
        </p:sp>
        <p:sp>
          <p:nvSpPr>
            <p:cNvPr id="3933" name="object 3933" descr=""/>
            <p:cNvSpPr/>
            <p:nvPr/>
          </p:nvSpPr>
          <p:spPr>
            <a:xfrm>
              <a:off x="5976754" y="2523698"/>
              <a:ext cx="1270" cy="635"/>
            </a:xfrm>
            <a:custGeom>
              <a:avLst/>
              <a:gdLst/>
              <a:ahLst/>
              <a:cxnLst/>
              <a:rect l="l" t="t" r="r" b="b"/>
              <a:pathLst>
                <a:path w="1270" h="635">
                  <a:moveTo>
                    <a:pt x="0" y="190"/>
                  </a:moveTo>
                  <a:lnTo>
                    <a:pt x="342" y="241"/>
                  </a:lnTo>
                  <a:lnTo>
                    <a:pt x="698" y="190"/>
                  </a:lnTo>
                  <a:lnTo>
                    <a:pt x="1016" y="0"/>
                  </a:lnTo>
                </a:path>
              </a:pathLst>
            </a:custGeom>
            <a:ln w="3175">
              <a:solidFill>
                <a:srgbClr val="565658"/>
              </a:solidFill>
            </a:ln>
          </p:spPr>
          <p:txBody>
            <a:bodyPr wrap="square" lIns="0" tIns="0" rIns="0" bIns="0" rtlCol="0"/>
            <a:lstStyle/>
            <a:p/>
          </p:txBody>
        </p:sp>
        <p:sp>
          <p:nvSpPr>
            <p:cNvPr id="3934" name="object 3934" descr=""/>
            <p:cNvSpPr/>
            <p:nvPr/>
          </p:nvSpPr>
          <p:spPr>
            <a:xfrm>
              <a:off x="5977771" y="2522332"/>
              <a:ext cx="1270" cy="1905"/>
            </a:xfrm>
            <a:custGeom>
              <a:avLst/>
              <a:gdLst/>
              <a:ahLst/>
              <a:cxnLst/>
              <a:rect l="l" t="t" r="r" b="b"/>
              <a:pathLst>
                <a:path w="1270" h="1905">
                  <a:moveTo>
                    <a:pt x="0" y="1384"/>
                  </a:moveTo>
                  <a:lnTo>
                    <a:pt x="508" y="1104"/>
                  </a:lnTo>
                  <a:lnTo>
                    <a:pt x="812" y="584"/>
                  </a:lnTo>
                  <a:lnTo>
                    <a:pt x="825" y="0"/>
                  </a:lnTo>
                </a:path>
              </a:pathLst>
            </a:custGeom>
            <a:ln w="3175">
              <a:solidFill>
                <a:srgbClr val="565658"/>
              </a:solidFill>
            </a:ln>
          </p:spPr>
          <p:txBody>
            <a:bodyPr wrap="square" lIns="0" tIns="0" rIns="0" bIns="0" rtlCol="0"/>
            <a:lstStyle/>
            <a:p/>
          </p:txBody>
        </p:sp>
        <p:sp>
          <p:nvSpPr>
            <p:cNvPr id="3935" name="object 3935" descr=""/>
            <p:cNvSpPr/>
            <p:nvPr/>
          </p:nvSpPr>
          <p:spPr>
            <a:xfrm>
              <a:off x="5977834" y="2520917"/>
              <a:ext cx="1270" cy="1905"/>
            </a:xfrm>
            <a:custGeom>
              <a:avLst/>
              <a:gdLst/>
              <a:ahLst/>
              <a:cxnLst/>
              <a:rect l="l" t="t" r="r" b="b"/>
              <a:pathLst>
                <a:path w="1270" h="1905">
                  <a:moveTo>
                    <a:pt x="762" y="1409"/>
                  </a:moveTo>
                  <a:lnTo>
                    <a:pt x="774" y="838"/>
                  </a:lnTo>
                  <a:lnTo>
                    <a:pt x="495" y="292"/>
                  </a:lnTo>
                  <a:lnTo>
                    <a:pt x="0" y="0"/>
                  </a:lnTo>
                </a:path>
              </a:pathLst>
            </a:custGeom>
            <a:ln w="3175">
              <a:solidFill>
                <a:srgbClr val="565658"/>
              </a:solidFill>
            </a:ln>
          </p:spPr>
          <p:txBody>
            <a:bodyPr wrap="square" lIns="0" tIns="0" rIns="0" bIns="0" rtlCol="0"/>
            <a:lstStyle/>
            <a:p/>
          </p:txBody>
        </p:sp>
        <p:sp>
          <p:nvSpPr>
            <p:cNvPr id="3936" name="object 3936" descr=""/>
            <p:cNvSpPr/>
            <p:nvPr/>
          </p:nvSpPr>
          <p:spPr>
            <a:xfrm>
              <a:off x="5976862" y="2520645"/>
              <a:ext cx="1270" cy="635"/>
            </a:xfrm>
            <a:custGeom>
              <a:avLst/>
              <a:gdLst/>
              <a:ahLst/>
              <a:cxnLst/>
              <a:rect l="l" t="t" r="r" b="b"/>
              <a:pathLst>
                <a:path w="1270" h="635">
                  <a:moveTo>
                    <a:pt x="965" y="266"/>
                  </a:moveTo>
                  <a:lnTo>
                    <a:pt x="685" y="76"/>
                  </a:lnTo>
                  <a:lnTo>
                    <a:pt x="342" y="0"/>
                  </a:lnTo>
                  <a:lnTo>
                    <a:pt x="0" y="25"/>
                  </a:lnTo>
                </a:path>
              </a:pathLst>
            </a:custGeom>
            <a:ln w="3175">
              <a:solidFill>
                <a:srgbClr val="565658"/>
              </a:solidFill>
            </a:ln>
          </p:spPr>
          <p:txBody>
            <a:bodyPr wrap="square" lIns="0" tIns="0" rIns="0" bIns="0" rtlCol="0"/>
            <a:lstStyle/>
            <a:p/>
          </p:txBody>
        </p:sp>
        <p:sp>
          <p:nvSpPr>
            <p:cNvPr id="3937" name="object 3937" descr=""/>
            <p:cNvSpPr/>
            <p:nvPr/>
          </p:nvSpPr>
          <p:spPr>
            <a:xfrm>
              <a:off x="5972359" y="2517762"/>
              <a:ext cx="4445" cy="9525"/>
            </a:xfrm>
            <a:custGeom>
              <a:avLst/>
              <a:gdLst/>
              <a:ahLst/>
              <a:cxnLst/>
              <a:rect l="l" t="t" r="r" b="b"/>
              <a:pathLst>
                <a:path w="4445" h="9525">
                  <a:moveTo>
                    <a:pt x="4445" y="0"/>
                  </a:moveTo>
                  <a:lnTo>
                    <a:pt x="1993" y="0"/>
                  </a:lnTo>
                  <a:lnTo>
                    <a:pt x="0" y="2032"/>
                  </a:lnTo>
                  <a:lnTo>
                    <a:pt x="0" y="4521"/>
                  </a:lnTo>
                  <a:lnTo>
                    <a:pt x="0" y="7035"/>
                  </a:lnTo>
                  <a:lnTo>
                    <a:pt x="1993" y="9067"/>
                  </a:lnTo>
                  <a:lnTo>
                    <a:pt x="4445" y="9067"/>
                  </a:lnTo>
                </a:path>
              </a:pathLst>
            </a:custGeom>
            <a:ln w="3175">
              <a:solidFill>
                <a:srgbClr val="565658"/>
              </a:solidFill>
            </a:ln>
          </p:spPr>
          <p:txBody>
            <a:bodyPr wrap="square" lIns="0" tIns="0" rIns="0" bIns="0" rtlCol="0"/>
            <a:lstStyle/>
            <a:p/>
          </p:txBody>
        </p:sp>
        <p:sp>
          <p:nvSpPr>
            <p:cNvPr id="3938" name="object 3938" descr=""/>
            <p:cNvSpPr/>
            <p:nvPr/>
          </p:nvSpPr>
          <p:spPr>
            <a:xfrm>
              <a:off x="5972799" y="2517762"/>
              <a:ext cx="9525" cy="9525"/>
            </a:xfrm>
            <a:custGeom>
              <a:avLst/>
              <a:gdLst/>
              <a:ahLst/>
              <a:cxnLst/>
              <a:rect l="l" t="t" r="r" b="b"/>
              <a:pathLst>
                <a:path w="9525" h="9525">
                  <a:moveTo>
                    <a:pt x="4457" y="0"/>
                  </a:moveTo>
                  <a:lnTo>
                    <a:pt x="1993" y="0"/>
                  </a:lnTo>
                  <a:lnTo>
                    <a:pt x="0" y="2032"/>
                  </a:lnTo>
                  <a:lnTo>
                    <a:pt x="0" y="4521"/>
                  </a:lnTo>
                  <a:lnTo>
                    <a:pt x="0" y="7035"/>
                  </a:lnTo>
                  <a:lnTo>
                    <a:pt x="1993" y="9067"/>
                  </a:lnTo>
                  <a:lnTo>
                    <a:pt x="4457" y="9067"/>
                  </a:lnTo>
                  <a:lnTo>
                    <a:pt x="6908" y="9067"/>
                  </a:lnTo>
                  <a:lnTo>
                    <a:pt x="8902" y="7035"/>
                  </a:lnTo>
                  <a:lnTo>
                    <a:pt x="8902" y="4521"/>
                  </a:lnTo>
                  <a:lnTo>
                    <a:pt x="8902" y="2032"/>
                  </a:lnTo>
                  <a:lnTo>
                    <a:pt x="6908" y="0"/>
                  </a:lnTo>
                  <a:lnTo>
                    <a:pt x="4457" y="0"/>
                  </a:lnTo>
                </a:path>
              </a:pathLst>
            </a:custGeom>
            <a:ln w="3175">
              <a:solidFill>
                <a:srgbClr val="565658"/>
              </a:solidFill>
            </a:ln>
          </p:spPr>
          <p:txBody>
            <a:bodyPr wrap="square" lIns="0" tIns="0" rIns="0" bIns="0" rtlCol="0"/>
            <a:lstStyle/>
            <a:p/>
          </p:txBody>
        </p:sp>
        <p:sp>
          <p:nvSpPr>
            <p:cNvPr id="3939" name="object 3939" descr=""/>
            <p:cNvSpPr/>
            <p:nvPr/>
          </p:nvSpPr>
          <p:spPr>
            <a:xfrm>
              <a:off x="5977350" y="2520430"/>
              <a:ext cx="1905" cy="1270"/>
            </a:xfrm>
            <a:custGeom>
              <a:avLst/>
              <a:gdLst/>
              <a:ahLst/>
              <a:cxnLst/>
              <a:rect l="l" t="t" r="r" b="b"/>
              <a:pathLst>
                <a:path w="1904" h="1269">
                  <a:moveTo>
                    <a:pt x="1574" y="965"/>
                  </a:moveTo>
                  <a:lnTo>
                    <a:pt x="1270" y="381"/>
                  </a:lnTo>
                  <a:lnTo>
                    <a:pt x="660" y="12"/>
                  </a:lnTo>
                  <a:lnTo>
                    <a:pt x="0" y="0"/>
                  </a:lnTo>
                </a:path>
              </a:pathLst>
            </a:custGeom>
            <a:ln w="3175">
              <a:solidFill>
                <a:srgbClr val="565658"/>
              </a:solidFill>
            </a:ln>
          </p:spPr>
          <p:txBody>
            <a:bodyPr wrap="square" lIns="0" tIns="0" rIns="0" bIns="0" rtlCol="0"/>
            <a:lstStyle/>
            <a:p/>
          </p:txBody>
        </p:sp>
        <p:sp>
          <p:nvSpPr>
            <p:cNvPr id="3940" name="object 3940" descr=""/>
            <p:cNvSpPr/>
            <p:nvPr/>
          </p:nvSpPr>
          <p:spPr>
            <a:xfrm>
              <a:off x="5978888" y="2521402"/>
              <a:ext cx="635" cy="1905"/>
            </a:xfrm>
            <a:custGeom>
              <a:avLst/>
              <a:gdLst/>
              <a:ahLst/>
              <a:cxnLst/>
              <a:rect l="l" t="t" r="r" b="b"/>
              <a:pathLst>
                <a:path w="635" h="1905">
                  <a:moveTo>
                    <a:pt x="0" y="1866"/>
                  </a:moveTo>
                  <a:lnTo>
                    <a:pt x="330" y="1282"/>
                  </a:lnTo>
                  <a:lnTo>
                    <a:pt x="342" y="571"/>
                  </a:lnTo>
                  <a:lnTo>
                    <a:pt x="38" y="0"/>
                  </a:lnTo>
                </a:path>
              </a:pathLst>
            </a:custGeom>
            <a:ln w="3175">
              <a:solidFill>
                <a:srgbClr val="565658"/>
              </a:solidFill>
            </a:ln>
          </p:spPr>
          <p:txBody>
            <a:bodyPr wrap="square" lIns="0" tIns="0" rIns="0" bIns="0" rtlCol="0"/>
            <a:lstStyle/>
            <a:p/>
          </p:txBody>
        </p:sp>
        <p:sp>
          <p:nvSpPr>
            <p:cNvPr id="3941" name="object 3941" descr=""/>
            <p:cNvSpPr/>
            <p:nvPr/>
          </p:nvSpPr>
          <p:spPr>
            <a:xfrm>
              <a:off x="5977281" y="2523273"/>
              <a:ext cx="1905" cy="1270"/>
            </a:xfrm>
            <a:custGeom>
              <a:avLst/>
              <a:gdLst/>
              <a:ahLst/>
              <a:cxnLst/>
              <a:rect l="l" t="t" r="r" b="b"/>
              <a:pathLst>
                <a:path w="1904" h="1269">
                  <a:moveTo>
                    <a:pt x="0" y="889"/>
                  </a:moveTo>
                  <a:lnTo>
                    <a:pt x="647" y="901"/>
                  </a:lnTo>
                  <a:lnTo>
                    <a:pt x="1257" y="571"/>
                  </a:lnTo>
                  <a:lnTo>
                    <a:pt x="1600" y="0"/>
                  </a:lnTo>
                </a:path>
              </a:pathLst>
            </a:custGeom>
            <a:ln w="3175">
              <a:solidFill>
                <a:srgbClr val="565658"/>
              </a:solidFill>
            </a:ln>
          </p:spPr>
          <p:txBody>
            <a:bodyPr wrap="square" lIns="0" tIns="0" rIns="0" bIns="0" rtlCol="0"/>
            <a:lstStyle/>
            <a:p/>
          </p:txBody>
        </p:sp>
        <p:sp>
          <p:nvSpPr>
            <p:cNvPr id="3942" name="object 3942" descr=""/>
            <p:cNvSpPr/>
            <p:nvPr/>
          </p:nvSpPr>
          <p:spPr>
            <a:xfrm>
              <a:off x="5975713" y="2523182"/>
              <a:ext cx="1905" cy="1270"/>
            </a:xfrm>
            <a:custGeom>
              <a:avLst/>
              <a:gdLst/>
              <a:ahLst/>
              <a:cxnLst/>
              <a:rect l="l" t="t" r="r" b="b"/>
              <a:pathLst>
                <a:path w="1904" h="1269">
                  <a:moveTo>
                    <a:pt x="0" y="0"/>
                  </a:moveTo>
                  <a:lnTo>
                    <a:pt x="304" y="596"/>
                  </a:lnTo>
                  <a:lnTo>
                    <a:pt x="901" y="965"/>
                  </a:lnTo>
                  <a:lnTo>
                    <a:pt x="1574" y="977"/>
                  </a:lnTo>
                </a:path>
              </a:pathLst>
            </a:custGeom>
            <a:ln w="3175">
              <a:solidFill>
                <a:srgbClr val="565658"/>
              </a:solidFill>
            </a:ln>
          </p:spPr>
          <p:txBody>
            <a:bodyPr wrap="square" lIns="0" tIns="0" rIns="0" bIns="0" rtlCol="0"/>
            <a:lstStyle/>
            <a:p/>
          </p:txBody>
        </p:sp>
        <p:sp>
          <p:nvSpPr>
            <p:cNvPr id="3943" name="object 3943" descr=""/>
            <p:cNvSpPr/>
            <p:nvPr/>
          </p:nvSpPr>
          <p:spPr>
            <a:xfrm>
              <a:off x="5975400" y="2521322"/>
              <a:ext cx="635" cy="1905"/>
            </a:xfrm>
            <a:custGeom>
              <a:avLst/>
              <a:gdLst/>
              <a:ahLst/>
              <a:cxnLst/>
              <a:rect l="l" t="t" r="r" b="b"/>
              <a:pathLst>
                <a:path w="635" h="1905">
                  <a:moveTo>
                    <a:pt x="355" y="0"/>
                  </a:moveTo>
                  <a:lnTo>
                    <a:pt x="12" y="571"/>
                  </a:lnTo>
                  <a:lnTo>
                    <a:pt x="0" y="1282"/>
                  </a:lnTo>
                  <a:lnTo>
                    <a:pt x="304" y="1854"/>
                  </a:lnTo>
                </a:path>
              </a:pathLst>
            </a:custGeom>
            <a:ln w="3175">
              <a:solidFill>
                <a:srgbClr val="565658"/>
              </a:solidFill>
            </a:ln>
          </p:spPr>
          <p:txBody>
            <a:bodyPr wrap="square" lIns="0" tIns="0" rIns="0" bIns="0" rtlCol="0"/>
            <a:lstStyle/>
            <a:p/>
          </p:txBody>
        </p:sp>
        <p:sp>
          <p:nvSpPr>
            <p:cNvPr id="3944" name="object 3944" descr=""/>
            <p:cNvSpPr/>
            <p:nvPr/>
          </p:nvSpPr>
          <p:spPr>
            <a:xfrm>
              <a:off x="5975750" y="2520416"/>
              <a:ext cx="1905" cy="1270"/>
            </a:xfrm>
            <a:custGeom>
              <a:avLst/>
              <a:gdLst/>
              <a:ahLst/>
              <a:cxnLst/>
              <a:rect l="l" t="t" r="r" b="b"/>
              <a:pathLst>
                <a:path w="1904" h="1269">
                  <a:moveTo>
                    <a:pt x="1612" y="12"/>
                  </a:moveTo>
                  <a:lnTo>
                    <a:pt x="952" y="0"/>
                  </a:lnTo>
                  <a:lnTo>
                    <a:pt x="342" y="330"/>
                  </a:lnTo>
                  <a:lnTo>
                    <a:pt x="0" y="901"/>
                  </a:lnTo>
                </a:path>
              </a:pathLst>
            </a:custGeom>
            <a:ln w="3175">
              <a:solidFill>
                <a:srgbClr val="565658"/>
              </a:solidFill>
            </a:ln>
          </p:spPr>
          <p:txBody>
            <a:bodyPr wrap="square" lIns="0" tIns="0" rIns="0" bIns="0" rtlCol="0"/>
            <a:lstStyle/>
            <a:p/>
          </p:txBody>
        </p:sp>
        <p:sp>
          <p:nvSpPr>
            <p:cNvPr id="3945" name="object 3945" descr=""/>
            <p:cNvSpPr/>
            <p:nvPr/>
          </p:nvSpPr>
          <p:spPr>
            <a:xfrm>
              <a:off x="5973192" y="2518085"/>
              <a:ext cx="8255" cy="8890"/>
            </a:xfrm>
            <a:custGeom>
              <a:avLst/>
              <a:gdLst/>
              <a:ahLst/>
              <a:cxnLst/>
              <a:rect l="l" t="t" r="r" b="b"/>
              <a:pathLst>
                <a:path w="8254" h="8889">
                  <a:moveTo>
                    <a:pt x="4127" y="0"/>
                  </a:moveTo>
                  <a:lnTo>
                    <a:pt x="1841" y="0"/>
                  </a:lnTo>
                  <a:lnTo>
                    <a:pt x="0" y="1866"/>
                  </a:lnTo>
                  <a:lnTo>
                    <a:pt x="0" y="4203"/>
                  </a:lnTo>
                  <a:lnTo>
                    <a:pt x="0" y="6540"/>
                  </a:lnTo>
                  <a:lnTo>
                    <a:pt x="1841" y="8420"/>
                  </a:lnTo>
                  <a:lnTo>
                    <a:pt x="4127" y="8420"/>
                  </a:lnTo>
                  <a:lnTo>
                    <a:pt x="6413" y="8420"/>
                  </a:lnTo>
                  <a:lnTo>
                    <a:pt x="8254" y="6540"/>
                  </a:lnTo>
                  <a:lnTo>
                    <a:pt x="8254" y="4203"/>
                  </a:lnTo>
                  <a:lnTo>
                    <a:pt x="8254" y="1866"/>
                  </a:lnTo>
                  <a:lnTo>
                    <a:pt x="6413" y="0"/>
                  </a:lnTo>
                  <a:lnTo>
                    <a:pt x="4127" y="0"/>
                  </a:lnTo>
                </a:path>
              </a:pathLst>
            </a:custGeom>
            <a:ln w="3175">
              <a:solidFill>
                <a:srgbClr val="565658"/>
              </a:solidFill>
            </a:ln>
          </p:spPr>
          <p:txBody>
            <a:bodyPr wrap="square" lIns="0" tIns="0" rIns="0" bIns="0" rtlCol="0"/>
            <a:lstStyle/>
            <a:p/>
          </p:txBody>
        </p:sp>
        <p:sp>
          <p:nvSpPr>
            <p:cNvPr id="3946" name="object 3946" descr=""/>
            <p:cNvSpPr/>
            <p:nvPr/>
          </p:nvSpPr>
          <p:spPr>
            <a:xfrm>
              <a:off x="6125419" y="2559856"/>
              <a:ext cx="1905" cy="2540"/>
            </a:xfrm>
            <a:custGeom>
              <a:avLst/>
              <a:gdLst/>
              <a:ahLst/>
              <a:cxnLst/>
              <a:rect l="l" t="t" r="r" b="b"/>
              <a:pathLst>
                <a:path w="1904" h="2539">
                  <a:moveTo>
                    <a:pt x="1676" y="0"/>
                  </a:moveTo>
                  <a:lnTo>
                    <a:pt x="736" y="0"/>
                  </a:lnTo>
                  <a:lnTo>
                    <a:pt x="0" y="876"/>
                  </a:lnTo>
                  <a:lnTo>
                    <a:pt x="0" y="1943"/>
                  </a:lnTo>
                </a:path>
              </a:pathLst>
            </a:custGeom>
            <a:ln w="3175">
              <a:solidFill>
                <a:srgbClr val="565658"/>
              </a:solidFill>
            </a:ln>
          </p:spPr>
          <p:txBody>
            <a:bodyPr wrap="square" lIns="0" tIns="0" rIns="0" bIns="0" rtlCol="0"/>
            <a:lstStyle/>
            <a:p/>
          </p:txBody>
        </p:sp>
        <p:sp>
          <p:nvSpPr>
            <p:cNvPr id="3947" name="object 3947" descr=""/>
            <p:cNvSpPr/>
            <p:nvPr/>
          </p:nvSpPr>
          <p:spPr>
            <a:xfrm>
              <a:off x="6001367" y="2534066"/>
              <a:ext cx="1270" cy="635"/>
            </a:xfrm>
            <a:custGeom>
              <a:avLst/>
              <a:gdLst/>
              <a:ahLst/>
              <a:cxnLst/>
              <a:rect l="l" t="t" r="r" b="b"/>
              <a:pathLst>
                <a:path w="1270" h="635">
                  <a:moveTo>
                    <a:pt x="0" y="190"/>
                  </a:moveTo>
                  <a:lnTo>
                    <a:pt x="342" y="241"/>
                  </a:lnTo>
                  <a:lnTo>
                    <a:pt x="698" y="190"/>
                  </a:lnTo>
                  <a:lnTo>
                    <a:pt x="1003" y="0"/>
                  </a:lnTo>
                </a:path>
              </a:pathLst>
            </a:custGeom>
            <a:ln w="3175">
              <a:solidFill>
                <a:srgbClr val="565658"/>
              </a:solidFill>
            </a:ln>
          </p:spPr>
          <p:txBody>
            <a:bodyPr wrap="square" lIns="0" tIns="0" rIns="0" bIns="0" rtlCol="0"/>
            <a:lstStyle/>
            <a:p/>
          </p:txBody>
        </p:sp>
        <p:sp>
          <p:nvSpPr>
            <p:cNvPr id="3948" name="object 3948" descr=""/>
            <p:cNvSpPr/>
            <p:nvPr/>
          </p:nvSpPr>
          <p:spPr>
            <a:xfrm>
              <a:off x="6002378" y="2532700"/>
              <a:ext cx="1270" cy="1905"/>
            </a:xfrm>
            <a:custGeom>
              <a:avLst/>
              <a:gdLst/>
              <a:ahLst/>
              <a:cxnLst/>
              <a:rect l="l" t="t" r="r" b="b"/>
              <a:pathLst>
                <a:path w="1270" h="1905">
                  <a:moveTo>
                    <a:pt x="0" y="1371"/>
                  </a:moveTo>
                  <a:lnTo>
                    <a:pt x="508" y="1104"/>
                  </a:lnTo>
                  <a:lnTo>
                    <a:pt x="812" y="584"/>
                  </a:lnTo>
                  <a:lnTo>
                    <a:pt x="825" y="0"/>
                  </a:lnTo>
                </a:path>
              </a:pathLst>
            </a:custGeom>
            <a:ln w="3175">
              <a:solidFill>
                <a:srgbClr val="565658"/>
              </a:solidFill>
            </a:ln>
          </p:spPr>
          <p:txBody>
            <a:bodyPr wrap="square" lIns="0" tIns="0" rIns="0" bIns="0" rtlCol="0"/>
            <a:lstStyle/>
            <a:p/>
          </p:txBody>
        </p:sp>
        <p:sp>
          <p:nvSpPr>
            <p:cNvPr id="3949" name="object 3949" descr=""/>
            <p:cNvSpPr/>
            <p:nvPr/>
          </p:nvSpPr>
          <p:spPr>
            <a:xfrm>
              <a:off x="6002440" y="2531272"/>
              <a:ext cx="1270" cy="1905"/>
            </a:xfrm>
            <a:custGeom>
              <a:avLst/>
              <a:gdLst/>
              <a:ahLst/>
              <a:cxnLst/>
              <a:rect l="l" t="t" r="r" b="b"/>
              <a:pathLst>
                <a:path w="1270" h="1905">
                  <a:moveTo>
                    <a:pt x="762" y="1422"/>
                  </a:moveTo>
                  <a:lnTo>
                    <a:pt x="787" y="850"/>
                  </a:lnTo>
                  <a:lnTo>
                    <a:pt x="495" y="292"/>
                  </a:lnTo>
                  <a:lnTo>
                    <a:pt x="0" y="0"/>
                  </a:lnTo>
                </a:path>
              </a:pathLst>
            </a:custGeom>
            <a:ln w="3175">
              <a:solidFill>
                <a:srgbClr val="565658"/>
              </a:solidFill>
            </a:ln>
          </p:spPr>
          <p:txBody>
            <a:bodyPr wrap="square" lIns="0" tIns="0" rIns="0" bIns="0" rtlCol="0"/>
            <a:lstStyle/>
            <a:p/>
          </p:txBody>
        </p:sp>
        <p:sp>
          <p:nvSpPr>
            <p:cNvPr id="3950" name="object 3950" descr=""/>
            <p:cNvSpPr/>
            <p:nvPr/>
          </p:nvSpPr>
          <p:spPr>
            <a:xfrm>
              <a:off x="6001468" y="2531015"/>
              <a:ext cx="1270" cy="635"/>
            </a:xfrm>
            <a:custGeom>
              <a:avLst/>
              <a:gdLst/>
              <a:ahLst/>
              <a:cxnLst/>
              <a:rect l="l" t="t" r="r" b="b"/>
              <a:pathLst>
                <a:path w="1270" h="635">
                  <a:moveTo>
                    <a:pt x="977" y="266"/>
                  </a:moveTo>
                  <a:lnTo>
                    <a:pt x="685" y="63"/>
                  </a:lnTo>
                  <a:lnTo>
                    <a:pt x="342" y="0"/>
                  </a:lnTo>
                  <a:lnTo>
                    <a:pt x="0" y="25"/>
                  </a:lnTo>
                </a:path>
              </a:pathLst>
            </a:custGeom>
            <a:ln w="3175">
              <a:solidFill>
                <a:srgbClr val="565658"/>
              </a:solidFill>
            </a:ln>
          </p:spPr>
          <p:txBody>
            <a:bodyPr wrap="square" lIns="0" tIns="0" rIns="0" bIns="0" rtlCol="0"/>
            <a:lstStyle/>
            <a:p/>
          </p:txBody>
        </p:sp>
        <p:sp>
          <p:nvSpPr>
            <p:cNvPr id="3951" name="object 3951" descr=""/>
            <p:cNvSpPr/>
            <p:nvPr/>
          </p:nvSpPr>
          <p:spPr>
            <a:xfrm>
              <a:off x="5996959" y="2528130"/>
              <a:ext cx="5080" cy="9525"/>
            </a:xfrm>
            <a:custGeom>
              <a:avLst/>
              <a:gdLst/>
              <a:ahLst/>
              <a:cxnLst/>
              <a:rect l="l" t="t" r="r" b="b"/>
              <a:pathLst>
                <a:path w="5079" h="9525">
                  <a:moveTo>
                    <a:pt x="4457" y="0"/>
                  </a:moveTo>
                  <a:lnTo>
                    <a:pt x="1993" y="0"/>
                  </a:lnTo>
                  <a:lnTo>
                    <a:pt x="0" y="2019"/>
                  </a:lnTo>
                  <a:lnTo>
                    <a:pt x="12" y="4521"/>
                  </a:lnTo>
                  <a:lnTo>
                    <a:pt x="12" y="7035"/>
                  </a:lnTo>
                  <a:lnTo>
                    <a:pt x="1993" y="9067"/>
                  </a:lnTo>
                  <a:lnTo>
                    <a:pt x="4457" y="9067"/>
                  </a:lnTo>
                </a:path>
              </a:pathLst>
            </a:custGeom>
            <a:ln w="3175">
              <a:solidFill>
                <a:srgbClr val="565658"/>
              </a:solidFill>
            </a:ln>
          </p:spPr>
          <p:txBody>
            <a:bodyPr wrap="square" lIns="0" tIns="0" rIns="0" bIns="0" rtlCol="0"/>
            <a:lstStyle/>
            <a:p/>
          </p:txBody>
        </p:sp>
        <p:sp>
          <p:nvSpPr>
            <p:cNvPr id="3952" name="object 3952" descr=""/>
            <p:cNvSpPr/>
            <p:nvPr/>
          </p:nvSpPr>
          <p:spPr>
            <a:xfrm>
              <a:off x="5997412" y="2528130"/>
              <a:ext cx="9525" cy="9525"/>
            </a:xfrm>
            <a:custGeom>
              <a:avLst/>
              <a:gdLst/>
              <a:ahLst/>
              <a:cxnLst/>
              <a:rect l="l" t="t" r="r" b="b"/>
              <a:pathLst>
                <a:path w="9525" h="9525">
                  <a:moveTo>
                    <a:pt x="4445" y="0"/>
                  </a:moveTo>
                  <a:lnTo>
                    <a:pt x="1993" y="0"/>
                  </a:lnTo>
                  <a:lnTo>
                    <a:pt x="0" y="2019"/>
                  </a:lnTo>
                  <a:lnTo>
                    <a:pt x="0" y="4521"/>
                  </a:lnTo>
                  <a:lnTo>
                    <a:pt x="0" y="7035"/>
                  </a:lnTo>
                  <a:lnTo>
                    <a:pt x="1993" y="9067"/>
                  </a:lnTo>
                  <a:lnTo>
                    <a:pt x="4445" y="9067"/>
                  </a:lnTo>
                  <a:lnTo>
                    <a:pt x="6896" y="9067"/>
                  </a:lnTo>
                  <a:lnTo>
                    <a:pt x="8902" y="7035"/>
                  </a:lnTo>
                  <a:lnTo>
                    <a:pt x="8902" y="4521"/>
                  </a:lnTo>
                  <a:lnTo>
                    <a:pt x="8902" y="2019"/>
                  </a:lnTo>
                  <a:lnTo>
                    <a:pt x="6896" y="0"/>
                  </a:lnTo>
                  <a:lnTo>
                    <a:pt x="4445" y="0"/>
                  </a:lnTo>
                </a:path>
              </a:pathLst>
            </a:custGeom>
            <a:ln w="3175">
              <a:solidFill>
                <a:srgbClr val="565658"/>
              </a:solidFill>
            </a:ln>
          </p:spPr>
          <p:txBody>
            <a:bodyPr wrap="square" lIns="0" tIns="0" rIns="0" bIns="0" rtlCol="0"/>
            <a:lstStyle/>
            <a:p/>
          </p:txBody>
        </p:sp>
        <p:sp>
          <p:nvSpPr>
            <p:cNvPr id="3953" name="object 3953" descr=""/>
            <p:cNvSpPr/>
            <p:nvPr/>
          </p:nvSpPr>
          <p:spPr>
            <a:xfrm>
              <a:off x="6001962" y="2530786"/>
              <a:ext cx="1905" cy="1270"/>
            </a:xfrm>
            <a:custGeom>
              <a:avLst/>
              <a:gdLst/>
              <a:ahLst/>
              <a:cxnLst/>
              <a:rect l="l" t="t" r="r" b="b"/>
              <a:pathLst>
                <a:path w="1904" h="1269">
                  <a:moveTo>
                    <a:pt x="1574" y="977"/>
                  </a:moveTo>
                  <a:lnTo>
                    <a:pt x="1270" y="380"/>
                  </a:lnTo>
                  <a:lnTo>
                    <a:pt x="660" y="25"/>
                  </a:lnTo>
                  <a:lnTo>
                    <a:pt x="0" y="0"/>
                  </a:lnTo>
                </a:path>
              </a:pathLst>
            </a:custGeom>
            <a:ln w="3175">
              <a:solidFill>
                <a:srgbClr val="565658"/>
              </a:solidFill>
            </a:ln>
          </p:spPr>
          <p:txBody>
            <a:bodyPr wrap="square" lIns="0" tIns="0" rIns="0" bIns="0" rtlCol="0"/>
            <a:lstStyle/>
            <a:p/>
          </p:txBody>
        </p:sp>
        <p:sp>
          <p:nvSpPr>
            <p:cNvPr id="3954" name="object 3954" descr=""/>
            <p:cNvSpPr/>
            <p:nvPr/>
          </p:nvSpPr>
          <p:spPr>
            <a:xfrm>
              <a:off x="6003488" y="2531770"/>
              <a:ext cx="635" cy="1905"/>
            </a:xfrm>
            <a:custGeom>
              <a:avLst/>
              <a:gdLst/>
              <a:ahLst/>
              <a:cxnLst/>
              <a:rect l="l" t="t" r="r" b="b"/>
              <a:pathLst>
                <a:path w="635" h="1905">
                  <a:moveTo>
                    <a:pt x="0" y="1854"/>
                  </a:moveTo>
                  <a:lnTo>
                    <a:pt x="330" y="1295"/>
                  </a:lnTo>
                  <a:lnTo>
                    <a:pt x="355" y="571"/>
                  </a:lnTo>
                  <a:lnTo>
                    <a:pt x="50" y="0"/>
                  </a:lnTo>
                </a:path>
              </a:pathLst>
            </a:custGeom>
            <a:ln w="3175">
              <a:solidFill>
                <a:srgbClr val="565658"/>
              </a:solidFill>
            </a:ln>
          </p:spPr>
          <p:txBody>
            <a:bodyPr wrap="square" lIns="0" tIns="0" rIns="0" bIns="0" rtlCol="0"/>
            <a:lstStyle/>
            <a:p/>
          </p:txBody>
        </p:sp>
        <p:sp>
          <p:nvSpPr>
            <p:cNvPr id="3955" name="object 3955" descr=""/>
            <p:cNvSpPr/>
            <p:nvPr/>
          </p:nvSpPr>
          <p:spPr>
            <a:xfrm>
              <a:off x="6001881" y="2533628"/>
              <a:ext cx="1905" cy="1270"/>
            </a:xfrm>
            <a:custGeom>
              <a:avLst/>
              <a:gdLst/>
              <a:ahLst/>
              <a:cxnLst/>
              <a:rect l="l" t="t" r="r" b="b"/>
              <a:pathLst>
                <a:path w="1904" h="1269">
                  <a:moveTo>
                    <a:pt x="0" y="901"/>
                  </a:moveTo>
                  <a:lnTo>
                    <a:pt x="660" y="914"/>
                  </a:lnTo>
                  <a:lnTo>
                    <a:pt x="1282" y="571"/>
                  </a:lnTo>
                  <a:lnTo>
                    <a:pt x="1612" y="0"/>
                  </a:lnTo>
                </a:path>
              </a:pathLst>
            </a:custGeom>
            <a:ln w="3175">
              <a:solidFill>
                <a:srgbClr val="565658"/>
              </a:solidFill>
            </a:ln>
          </p:spPr>
          <p:txBody>
            <a:bodyPr wrap="square" lIns="0" tIns="0" rIns="0" bIns="0" rtlCol="0"/>
            <a:lstStyle/>
            <a:p/>
          </p:txBody>
        </p:sp>
        <p:sp>
          <p:nvSpPr>
            <p:cNvPr id="3956" name="object 3956" descr=""/>
            <p:cNvSpPr/>
            <p:nvPr/>
          </p:nvSpPr>
          <p:spPr>
            <a:xfrm>
              <a:off x="6000325" y="2533551"/>
              <a:ext cx="1905" cy="1270"/>
            </a:xfrm>
            <a:custGeom>
              <a:avLst/>
              <a:gdLst/>
              <a:ahLst/>
              <a:cxnLst/>
              <a:rect l="l" t="t" r="r" b="b"/>
              <a:pathLst>
                <a:path w="1904" h="1269">
                  <a:moveTo>
                    <a:pt x="0" y="0"/>
                  </a:moveTo>
                  <a:lnTo>
                    <a:pt x="292" y="584"/>
                  </a:lnTo>
                  <a:lnTo>
                    <a:pt x="914" y="952"/>
                  </a:lnTo>
                  <a:lnTo>
                    <a:pt x="1562" y="977"/>
                  </a:lnTo>
                </a:path>
              </a:pathLst>
            </a:custGeom>
            <a:ln w="3175">
              <a:solidFill>
                <a:srgbClr val="565658"/>
              </a:solidFill>
            </a:ln>
          </p:spPr>
          <p:txBody>
            <a:bodyPr wrap="square" lIns="0" tIns="0" rIns="0" bIns="0" rtlCol="0"/>
            <a:lstStyle/>
            <a:p/>
          </p:txBody>
        </p:sp>
        <p:sp>
          <p:nvSpPr>
            <p:cNvPr id="3957" name="object 3957" descr=""/>
            <p:cNvSpPr/>
            <p:nvPr/>
          </p:nvSpPr>
          <p:spPr>
            <a:xfrm>
              <a:off x="6000007" y="2531690"/>
              <a:ext cx="635" cy="1905"/>
            </a:xfrm>
            <a:custGeom>
              <a:avLst/>
              <a:gdLst/>
              <a:ahLst/>
              <a:cxnLst/>
              <a:rect l="l" t="t" r="r" b="b"/>
              <a:pathLst>
                <a:path w="635" h="1905">
                  <a:moveTo>
                    <a:pt x="355" y="0"/>
                  </a:moveTo>
                  <a:lnTo>
                    <a:pt x="12" y="571"/>
                  </a:lnTo>
                  <a:lnTo>
                    <a:pt x="0" y="1282"/>
                  </a:lnTo>
                  <a:lnTo>
                    <a:pt x="317" y="1854"/>
                  </a:lnTo>
                </a:path>
              </a:pathLst>
            </a:custGeom>
            <a:ln w="3175">
              <a:solidFill>
                <a:srgbClr val="565658"/>
              </a:solidFill>
            </a:ln>
          </p:spPr>
          <p:txBody>
            <a:bodyPr wrap="square" lIns="0" tIns="0" rIns="0" bIns="0" rtlCol="0"/>
            <a:lstStyle/>
            <a:p/>
          </p:txBody>
        </p:sp>
        <p:sp>
          <p:nvSpPr>
            <p:cNvPr id="3958" name="object 3958" descr=""/>
            <p:cNvSpPr/>
            <p:nvPr/>
          </p:nvSpPr>
          <p:spPr>
            <a:xfrm>
              <a:off x="6000362" y="2530772"/>
              <a:ext cx="1905" cy="1270"/>
            </a:xfrm>
            <a:custGeom>
              <a:avLst/>
              <a:gdLst/>
              <a:ahLst/>
              <a:cxnLst/>
              <a:rect l="l" t="t" r="r" b="b"/>
              <a:pathLst>
                <a:path w="1904" h="1269">
                  <a:moveTo>
                    <a:pt x="1612" y="12"/>
                  </a:moveTo>
                  <a:lnTo>
                    <a:pt x="939" y="0"/>
                  </a:lnTo>
                  <a:lnTo>
                    <a:pt x="330" y="342"/>
                  </a:lnTo>
                  <a:lnTo>
                    <a:pt x="0" y="914"/>
                  </a:lnTo>
                </a:path>
              </a:pathLst>
            </a:custGeom>
            <a:ln w="3175">
              <a:solidFill>
                <a:srgbClr val="565658"/>
              </a:solidFill>
            </a:ln>
          </p:spPr>
          <p:txBody>
            <a:bodyPr wrap="square" lIns="0" tIns="0" rIns="0" bIns="0" rtlCol="0"/>
            <a:lstStyle/>
            <a:p/>
          </p:txBody>
        </p:sp>
        <p:sp>
          <p:nvSpPr>
            <p:cNvPr id="3959" name="object 3959" descr=""/>
            <p:cNvSpPr/>
            <p:nvPr/>
          </p:nvSpPr>
          <p:spPr>
            <a:xfrm>
              <a:off x="5997803" y="2528440"/>
              <a:ext cx="8255" cy="8890"/>
            </a:xfrm>
            <a:custGeom>
              <a:avLst/>
              <a:gdLst/>
              <a:ahLst/>
              <a:cxnLst/>
              <a:rect l="l" t="t" r="r" b="b"/>
              <a:pathLst>
                <a:path w="8254" h="8889">
                  <a:moveTo>
                    <a:pt x="4127" y="0"/>
                  </a:moveTo>
                  <a:lnTo>
                    <a:pt x="1841" y="0"/>
                  </a:lnTo>
                  <a:lnTo>
                    <a:pt x="0" y="1879"/>
                  </a:lnTo>
                  <a:lnTo>
                    <a:pt x="0" y="4216"/>
                  </a:lnTo>
                  <a:lnTo>
                    <a:pt x="0" y="6553"/>
                  </a:lnTo>
                  <a:lnTo>
                    <a:pt x="1841" y="8432"/>
                  </a:lnTo>
                  <a:lnTo>
                    <a:pt x="4127" y="8432"/>
                  </a:lnTo>
                  <a:lnTo>
                    <a:pt x="6400" y="8432"/>
                  </a:lnTo>
                  <a:lnTo>
                    <a:pt x="8254" y="6553"/>
                  </a:lnTo>
                  <a:lnTo>
                    <a:pt x="8254" y="4216"/>
                  </a:lnTo>
                  <a:lnTo>
                    <a:pt x="8254" y="1879"/>
                  </a:lnTo>
                  <a:lnTo>
                    <a:pt x="6400" y="0"/>
                  </a:lnTo>
                  <a:lnTo>
                    <a:pt x="4127" y="0"/>
                  </a:lnTo>
                </a:path>
              </a:pathLst>
            </a:custGeom>
            <a:ln w="3175">
              <a:solidFill>
                <a:srgbClr val="565658"/>
              </a:solidFill>
            </a:ln>
          </p:spPr>
          <p:txBody>
            <a:bodyPr wrap="square" lIns="0" tIns="0" rIns="0" bIns="0" rtlCol="0"/>
            <a:lstStyle/>
            <a:p/>
          </p:txBody>
        </p:sp>
        <p:sp>
          <p:nvSpPr>
            <p:cNvPr id="3960" name="object 3960" descr=""/>
            <p:cNvSpPr/>
            <p:nvPr/>
          </p:nvSpPr>
          <p:spPr>
            <a:xfrm>
              <a:off x="5480721" y="2478621"/>
              <a:ext cx="635" cy="635"/>
            </a:xfrm>
            <a:custGeom>
              <a:avLst/>
              <a:gdLst/>
              <a:ahLst/>
              <a:cxnLst/>
              <a:rect l="l" t="t" r="r" b="b"/>
              <a:pathLst>
                <a:path w="635" h="635">
                  <a:moveTo>
                    <a:pt x="304" y="0"/>
                  </a:moveTo>
                  <a:lnTo>
                    <a:pt x="127" y="0"/>
                  </a:lnTo>
                </a:path>
              </a:pathLst>
            </a:custGeom>
            <a:ln w="3175">
              <a:solidFill>
                <a:srgbClr val="565658"/>
              </a:solidFill>
            </a:ln>
          </p:spPr>
          <p:txBody>
            <a:bodyPr wrap="square" lIns="0" tIns="0" rIns="0" bIns="0" rtlCol="0"/>
            <a:lstStyle/>
            <a:p/>
          </p:txBody>
        </p:sp>
        <p:sp>
          <p:nvSpPr>
            <p:cNvPr id="3961" name="object 3961" descr=""/>
            <p:cNvSpPr/>
            <p:nvPr/>
          </p:nvSpPr>
          <p:spPr>
            <a:xfrm>
              <a:off x="5480721" y="2483358"/>
              <a:ext cx="635" cy="635"/>
            </a:xfrm>
            <a:custGeom>
              <a:avLst/>
              <a:gdLst/>
              <a:ahLst/>
              <a:cxnLst/>
              <a:rect l="l" t="t" r="r" b="b"/>
              <a:pathLst>
                <a:path w="635" h="635">
                  <a:moveTo>
                    <a:pt x="304" y="0"/>
                  </a:moveTo>
                  <a:lnTo>
                    <a:pt x="127" y="0"/>
                  </a:lnTo>
                </a:path>
              </a:pathLst>
            </a:custGeom>
            <a:ln w="3175">
              <a:solidFill>
                <a:srgbClr val="565658"/>
              </a:solidFill>
            </a:ln>
          </p:spPr>
          <p:txBody>
            <a:bodyPr wrap="square" lIns="0" tIns="0" rIns="0" bIns="0" rtlCol="0"/>
            <a:lstStyle/>
            <a:p/>
          </p:txBody>
        </p:sp>
        <p:sp>
          <p:nvSpPr>
            <p:cNvPr id="3962" name="object 3962" descr=""/>
            <p:cNvSpPr/>
            <p:nvPr/>
          </p:nvSpPr>
          <p:spPr>
            <a:xfrm>
              <a:off x="5487183" y="2484553"/>
              <a:ext cx="635" cy="635"/>
            </a:xfrm>
            <a:custGeom>
              <a:avLst/>
              <a:gdLst/>
              <a:ahLst/>
              <a:cxnLst/>
              <a:rect l="l" t="t" r="r" b="b"/>
              <a:pathLst>
                <a:path w="635" h="635">
                  <a:moveTo>
                    <a:pt x="330" y="330"/>
                  </a:moveTo>
                  <a:lnTo>
                    <a:pt x="330" y="152"/>
                  </a:lnTo>
                  <a:lnTo>
                    <a:pt x="177" y="0"/>
                  </a:lnTo>
                  <a:lnTo>
                    <a:pt x="0" y="0"/>
                  </a:lnTo>
                </a:path>
              </a:pathLst>
            </a:custGeom>
            <a:ln w="3175">
              <a:solidFill>
                <a:srgbClr val="565658"/>
              </a:solidFill>
            </a:ln>
          </p:spPr>
          <p:txBody>
            <a:bodyPr wrap="square" lIns="0" tIns="0" rIns="0" bIns="0" rtlCol="0"/>
            <a:lstStyle/>
            <a:p/>
          </p:txBody>
        </p:sp>
        <p:sp>
          <p:nvSpPr>
            <p:cNvPr id="3963" name="object 3963" descr=""/>
            <p:cNvSpPr/>
            <p:nvPr/>
          </p:nvSpPr>
          <p:spPr>
            <a:xfrm>
              <a:off x="5480721" y="2484560"/>
              <a:ext cx="635" cy="635"/>
            </a:xfrm>
            <a:custGeom>
              <a:avLst/>
              <a:gdLst/>
              <a:ahLst/>
              <a:cxnLst/>
              <a:rect l="l" t="t" r="r" b="b"/>
              <a:pathLst>
                <a:path w="635" h="635">
                  <a:moveTo>
                    <a:pt x="304" y="0"/>
                  </a:moveTo>
                  <a:lnTo>
                    <a:pt x="127" y="0"/>
                  </a:lnTo>
                  <a:lnTo>
                    <a:pt x="0" y="139"/>
                  </a:lnTo>
                  <a:lnTo>
                    <a:pt x="0" y="317"/>
                  </a:lnTo>
                </a:path>
              </a:pathLst>
            </a:custGeom>
            <a:ln w="3175">
              <a:solidFill>
                <a:srgbClr val="565658"/>
              </a:solidFill>
            </a:ln>
          </p:spPr>
          <p:txBody>
            <a:bodyPr wrap="square" lIns="0" tIns="0" rIns="0" bIns="0" rtlCol="0"/>
            <a:lstStyle/>
            <a:p/>
          </p:txBody>
        </p:sp>
        <p:sp>
          <p:nvSpPr>
            <p:cNvPr id="3964" name="object 3964" descr=""/>
            <p:cNvSpPr/>
            <p:nvPr/>
          </p:nvSpPr>
          <p:spPr>
            <a:xfrm>
              <a:off x="5767180" y="2672780"/>
              <a:ext cx="635" cy="1905"/>
            </a:xfrm>
            <a:custGeom>
              <a:avLst/>
              <a:gdLst/>
              <a:ahLst/>
              <a:cxnLst/>
              <a:rect l="l" t="t" r="r" b="b"/>
              <a:pathLst>
                <a:path w="635" h="1905">
                  <a:moveTo>
                    <a:pt x="0" y="0"/>
                  </a:moveTo>
                  <a:lnTo>
                    <a:pt x="0" y="622"/>
                  </a:lnTo>
                  <a:lnTo>
                    <a:pt x="38" y="1155"/>
                  </a:lnTo>
                  <a:lnTo>
                    <a:pt x="88" y="1282"/>
                  </a:lnTo>
                </a:path>
              </a:pathLst>
            </a:custGeom>
            <a:ln w="3175">
              <a:solidFill>
                <a:srgbClr val="565658"/>
              </a:solidFill>
            </a:ln>
          </p:spPr>
          <p:txBody>
            <a:bodyPr wrap="square" lIns="0" tIns="0" rIns="0" bIns="0" rtlCol="0"/>
            <a:lstStyle/>
            <a:p/>
          </p:txBody>
        </p:sp>
        <p:sp>
          <p:nvSpPr>
            <p:cNvPr id="3965" name="object 3965" descr=""/>
            <p:cNvSpPr/>
            <p:nvPr/>
          </p:nvSpPr>
          <p:spPr>
            <a:xfrm>
              <a:off x="5751783" y="2672390"/>
              <a:ext cx="635" cy="1270"/>
            </a:xfrm>
            <a:custGeom>
              <a:avLst/>
              <a:gdLst/>
              <a:ahLst/>
              <a:cxnLst/>
              <a:rect l="l" t="t" r="r" b="b"/>
              <a:pathLst>
                <a:path w="635" h="1269">
                  <a:moveTo>
                    <a:pt x="0" y="1270"/>
                  </a:moveTo>
                  <a:lnTo>
                    <a:pt x="139" y="1155"/>
                  </a:lnTo>
                  <a:lnTo>
                    <a:pt x="241" y="622"/>
                  </a:lnTo>
                  <a:lnTo>
                    <a:pt x="279" y="0"/>
                  </a:lnTo>
                </a:path>
              </a:pathLst>
            </a:custGeom>
            <a:ln w="3175">
              <a:solidFill>
                <a:srgbClr val="565658"/>
              </a:solidFill>
            </a:ln>
          </p:spPr>
          <p:txBody>
            <a:bodyPr wrap="square" lIns="0" tIns="0" rIns="0" bIns="0" rtlCol="0"/>
            <a:lstStyle/>
            <a:p/>
          </p:txBody>
        </p:sp>
        <p:sp>
          <p:nvSpPr>
            <p:cNvPr id="3966" name="object 3966" descr=""/>
            <p:cNvSpPr/>
            <p:nvPr/>
          </p:nvSpPr>
          <p:spPr>
            <a:xfrm>
              <a:off x="5816959" y="2609169"/>
              <a:ext cx="3175" cy="3175"/>
            </a:xfrm>
            <a:custGeom>
              <a:avLst/>
              <a:gdLst/>
              <a:ahLst/>
              <a:cxnLst/>
              <a:rect l="l" t="t" r="r" b="b"/>
              <a:pathLst>
                <a:path w="3175" h="3175">
                  <a:moveTo>
                    <a:pt x="2806" y="2565"/>
                  </a:moveTo>
                  <a:lnTo>
                    <a:pt x="2527" y="1181"/>
                  </a:lnTo>
                  <a:lnTo>
                    <a:pt x="1384" y="126"/>
                  </a:lnTo>
                  <a:lnTo>
                    <a:pt x="0" y="0"/>
                  </a:lnTo>
                </a:path>
              </a:pathLst>
            </a:custGeom>
            <a:ln w="3175">
              <a:solidFill>
                <a:srgbClr val="565658"/>
              </a:solidFill>
            </a:ln>
          </p:spPr>
          <p:txBody>
            <a:bodyPr wrap="square" lIns="0" tIns="0" rIns="0" bIns="0" rtlCol="0"/>
            <a:lstStyle/>
            <a:p/>
          </p:txBody>
        </p:sp>
        <p:sp>
          <p:nvSpPr>
            <p:cNvPr id="3967" name="object 3967" descr=""/>
            <p:cNvSpPr/>
            <p:nvPr/>
          </p:nvSpPr>
          <p:spPr>
            <a:xfrm>
              <a:off x="5702648" y="2609626"/>
              <a:ext cx="3175" cy="2540"/>
            </a:xfrm>
            <a:custGeom>
              <a:avLst/>
              <a:gdLst/>
              <a:ahLst/>
              <a:cxnLst/>
              <a:rect l="l" t="t" r="r" b="b"/>
              <a:pathLst>
                <a:path w="3175" h="2539">
                  <a:moveTo>
                    <a:pt x="2781" y="0"/>
                  </a:moveTo>
                  <a:lnTo>
                    <a:pt x="1460" y="152"/>
                  </a:lnTo>
                  <a:lnTo>
                    <a:pt x="342" y="1104"/>
                  </a:lnTo>
                  <a:lnTo>
                    <a:pt x="0" y="2387"/>
                  </a:lnTo>
                </a:path>
              </a:pathLst>
            </a:custGeom>
            <a:ln w="3175">
              <a:solidFill>
                <a:srgbClr val="565658"/>
              </a:solidFill>
            </a:ln>
          </p:spPr>
          <p:txBody>
            <a:bodyPr wrap="square" lIns="0" tIns="0" rIns="0" bIns="0" rtlCol="0"/>
            <a:lstStyle/>
            <a:p/>
          </p:txBody>
        </p:sp>
        <p:sp>
          <p:nvSpPr>
            <p:cNvPr id="3968" name="object 3968" descr=""/>
            <p:cNvSpPr/>
            <p:nvPr/>
          </p:nvSpPr>
          <p:spPr>
            <a:xfrm>
              <a:off x="5792332" y="2661778"/>
              <a:ext cx="635" cy="1270"/>
            </a:xfrm>
            <a:custGeom>
              <a:avLst/>
              <a:gdLst/>
              <a:ahLst/>
              <a:cxnLst/>
              <a:rect l="l" t="t" r="r" b="b"/>
              <a:pathLst>
                <a:path w="635" h="1269">
                  <a:moveTo>
                    <a:pt x="482" y="0"/>
                  </a:moveTo>
                  <a:lnTo>
                    <a:pt x="177" y="241"/>
                  </a:lnTo>
                  <a:lnTo>
                    <a:pt x="0" y="622"/>
                  </a:lnTo>
                  <a:lnTo>
                    <a:pt x="38" y="1016"/>
                  </a:lnTo>
                </a:path>
              </a:pathLst>
            </a:custGeom>
            <a:ln w="3175">
              <a:solidFill>
                <a:srgbClr val="565658"/>
              </a:solidFill>
            </a:ln>
          </p:spPr>
          <p:txBody>
            <a:bodyPr wrap="square" lIns="0" tIns="0" rIns="0" bIns="0" rtlCol="0"/>
            <a:lstStyle/>
            <a:p/>
          </p:txBody>
        </p:sp>
        <p:sp>
          <p:nvSpPr>
            <p:cNvPr id="3969" name="object 3969" descr=""/>
            <p:cNvSpPr/>
            <p:nvPr/>
          </p:nvSpPr>
          <p:spPr>
            <a:xfrm>
              <a:off x="5792376" y="2667458"/>
              <a:ext cx="1905" cy="1270"/>
            </a:xfrm>
            <a:custGeom>
              <a:avLst/>
              <a:gdLst/>
              <a:ahLst/>
              <a:cxnLst/>
              <a:rect l="l" t="t" r="r" b="b"/>
              <a:pathLst>
                <a:path w="1904" h="1269">
                  <a:moveTo>
                    <a:pt x="0" y="0"/>
                  </a:moveTo>
                  <a:lnTo>
                    <a:pt x="50" y="711"/>
                  </a:lnTo>
                  <a:lnTo>
                    <a:pt x="635" y="1270"/>
                  </a:lnTo>
                  <a:lnTo>
                    <a:pt x="1320" y="1270"/>
                  </a:lnTo>
                </a:path>
              </a:pathLst>
            </a:custGeom>
            <a:ln w="3175">
              <a:solidFill>
                <a:srgbClr val="565658"/>
              </a:solidFill>
            </a:ln>
          </p:spPr>
          <p:txBody>
            <a:bodyPr wrap="square" lIns="0" tIns="0" rIns="0" bIns="0" rtlCol="0"/>
            <a:lstStyle/>
            <a:p/>
          </p:txBody>
        </p:sp>
        <p:sp>
          <p:nvSpPr>
            <p:cNvPr id="3970" name="object 3970" descr=""/>
            <p:cNvSpPr/>
            <p:nvPr/>
          </p:nvSpPr>
          <p:spPr>
            <a:xfrm>
              <a:off x="5729229" y="2660458"/>
              <a:ext cx="635" cy="1270"/>
            </a:xfrm>
            <a:custGeom>
              <a:avLst/>
              <a:gdLst/>
              <a:ahLst/>
              <a:cxnLst/>
              <a:rect l="l" t="t" r="r" b="b"/>
              <a:pathLst>
                <a:path w="635" h="1269">
                  <a:moveTo>
                    <a:pt x="241" y="787"/>
                  </a:moveTo>
                  <a:lnTo>
                    <a:pt x="254" y="508"/>
                  </a:lnTo>
                  <a:lnTo>
                    <a:pt x="165" y="228"/>
                  </a:lnTo>
                  <a:lnTo>
                    <a:pt x="0" y="0"/>
                  </a:lnTo>
                </a:path>
              </a:pathLst>
            </a:custGeom>
            <a:ln w="3175">
              <a:solidFill>
                <a:srgbClr val="565658"/>
              </a:solidFill>
            </a:ln>
          </p:spPr>
          <p:txBody>
            <a:bodyPr wrap="square" lIns="0" tIns="0" rIns="0" bIns="0" rtlCol="0"/>
            <a:lstStyle/>
            <a:p/>
          </p:txBody>
        </p:sp>
        <p:sp>
          <p:nvSpPr>
            <p:cNvPr id="3971" name="object 3971" descr=""/>
            <p:cNvSpPr/>
            <p:nvPr/>
          </p:nvSpPr>
          <p:spPr>
            <a:xfrm>
              <a:off x="5728093" y="2665915"/>
              <a:ext cx="1905" cy="1905"/>
            </a:xfrm>
            <a:custGeom>
              <a:avLst/>
              <a:gdLst/>
              <a:ahLst/>
              <a:cxnLst/>
              <a:rect l="l" t="t" r="r" b="b"/>
              <a:pathLst>
                <a:path w="1904" h="1905">
                  <a:moveTo>
                    <a:pt x="0" y="1257"/>
                  </a:moveTo>
                  <a:lnTo>
                    <a:pt x="698" y="1282"/>
                  </a:lnTo>
                  <a:lnTo>
                    <a:pt x="1308" y="749"/>
                  </a:lnTo>
                  <a:lnTo>
                    <a:pt x="1371" y="50"/>
                  </a:lnTo>
                </a:path>
              </a:pathLst>
            </a:custGeom>
            <a:ln w="3175">
              <a:solidFill>
                <a:srgbClr val="565658"/>
              </a:solidFill>
            </a:ln>
          </p:spPr>
          <p:txBody>
            <a:bodyPr wrap="square" lIns="0" tIns="0" rIns="0" bIns="0" rtlCol="0"/>
            <a:lstStyle/>
            <a:p/>
          </p:txBody>
        </p:sp>
        <p:sp>
          <p:nvSpPr>
            <p:cNvPr id="3972" name="object 3972" descr=""/>
            <p:cNvSpPr/>
            <p:nvPr/>
          </p:nvSpPr>
          <p:spPr>
            <a:xfrm>
              <a:off x="5720274" y="2648478"/>
              <a:ext cx="1905" cy="1905"/>
            </a:xfrm>
            <a:custGeom>
              <a:avLst/>
              <a:gdLst/>
              <a:ahLst/>
              <a:cxnLst/>
              <a:rect l="l" t="t" r="r" b="b"/>
              <a:pathLst>
                <a:path w="1904" h="1905">
                  <a:moveTo>
                    <a:pt x="0" y="1231"/>
                  </a:moveTo>
                  <a:lnTo>
                    <a:pt x="711" y="1282"/>
                  </a:lnTo>
                  <a:lnTo>
                    <a:pt x="1320" y="787"/>
                  </a:lnTo>
                  <a:lnTo>
                    <a:pt x="1422" y="101"/>
                  </a:lnTo>
                </a:path>
              </a:pathLst>
            </a:custGeom>
            <a:ln w="3175">
              <a:solidFill>
                <a:srgbClr val="565658"/>
              </a:solidFill>
            </a:ln>
          </p:spPr>
          <p:txBody>
            <a:bodyPr wrap="square" lIns="0" tIns="0" rIns="0" bIns="0" rtlCol="0"/>
            <a:lstStyle/>
            <a:p/>
          </p:txBody>
        </p:sp>
        <p:sp>
          <p:nvSpPr>
            <p:cNvPr id="3973" name="object 3973" descr=""/>
            <p:cNvSpPr/>
            <p:nvPr/>
          </p:nvSpPr>
          <p:spPr>
            <a:xfrm>
              <a:off x="5807661" y="2650194"/>
              <a:ext cx="1905" cy="1270"/>
            </a:xfrm>
            <a:custGeom>
              <a:avLst/>
              <a:gdLst/>
              <a:ahLst/>
              <a:cxnLst/>
              <a:rect l="l" t="t" r="r" b="b"/>
              <a:pathLst>
                <a:path w="1904" h="1269">
                  <a:moveTo>
                    <a:pt x="0" y="0"/>
                  </a:moveTo>
                  <a:lnTo>
                    <a:pt x="38" y="698"/>
                  </a:lnTo>
                  <a:lnTo>
                    <a:pt x="635" y="1244"/>
                  </a:lnTo>
                  <a:lnTo>
                    <a:pt x="1320" y="1244"/>
                  </a:lnTo>
                </a:path>
              </a:pathLst>
            </a:custGeom>
            <a:ln w="3175">
              <a:solidFill>
                <a:srgbClr val="565658"/>
              </a:solidFill>
            </a:ln>
          </p:spPr>
          <p:txBody>
            <a:bodyPr wrap="square" lIns="0" tIns="0" rIns="0" bIns="0" rtlCol="0"/>
            <a:lstStyle/>
            <a:p/>
          </p:txBody>
        </p:sp>
        <p:sp>
          <p:nvSpPr>
            <p:cNvPr id="3974" name="object 3974" descr=""/>
            <p:cNvSpPr/>
            <p:nvPr/>
          </p:nvSpPr>
          <p:spPr>
            <a:xfrm>
              <a:off x="5625866" y="2614065"/>
              <a:ext cx="3810" cy="1270"/>
            </a:xfrm>
            <a:custGeom>
              <a:avLst/>
              <a:gdLst/>
              <a:ahLst/>
              <a:cxnLst/>
              <a:rect l="l" t="t" r="r" b="b"/>
              <a:pathLst>
                <a:path w="3810" h="1269">
                  <a:moveTo>
                    <a:pt x="3505" y="50"/>
                  </a:moveTo>
                  <a:lnTo>
                    <a:pt x="1917" y="0"/>
                  </a:lnTo>
                  <a:lnTo>
                    <a:pt x="431" y="317"/>
                  </a:lnTo>
                  <a:lnTo>
                    <a:pt x="0" y="838"/>
                  </a:lnTo>
                </a:path>
              </a:pathLst>
            </a:custGeom>
            <a:ln w="3175">
              <a:solidFill>
                <a:srgbClr val="565658"/>
              </a:solidFill>
            </a:ln>
          </p:spPr>
          <p:txBody>
            <a:bodyPr wrap="square" lIns="0" tIns="0" rIns="0" bIns="0" rtlCol="0"/>
            <a:lstStyle/>
            <a:p/>
          </p:txBody>
        </p:sp>
        <p:sp>
          <p:nvSpPr>
            <p:cNvPr id="3975" name="object 3975" descr=""/>
            <p:cNvSpPr/>
            <p:nvPr/>
          </p:nvSpPr>
          <p:spPr>
            <a:xfrm>
              <a:off x="5625752" y="2623900"/>
              <a:ext cx="3810" cy="1905"/>
            </a:xfrm>
            <a:custGeom>
              <a:avLst/>
              <a:gdLst/>
              <a:ahLst/>
              <a:cxnLst/>
              <a:rect l="l" t="t" r="r" b="b"/>
              <a:pathLst>
                <a:path w="3810" h="1905">
                  <a:moveTo>
                    <a:pt x="3619" y="88"/>
                  </a:moveTo>
                  <a:lnTo>
                    <a:pt x="1854" y="0"/>
                  </a:lnTo>
                  <a:lnTo>
                    <a:pt x="228" y="457"/>
                  </a:lnTo>
                  <a:lnTo>
                    <a:pt x="12" y="1142"/>
                  </a:lnTo>
                  <a:lnTo>
                    <a:pt x="0" y="1295"/>
                  </a:lnTo>
                </a:path>
              </a:pathLst>
            </a:custGeom>
            <a:ln w="3175">
              <a:solidFill>
                <a:srgbClr val="565658"/>
              </a:solidFill>
            </a:ln>
          </p:spPr>
          <p:txBody>
            <a:bodyPr wrap="square" lIns="0" tIns="0" rIns="0" bIns="0" rtlCol="0"/>
            <a:lstStyle/>
            <a:p/>
          </p:txBody>
        </p:sp>
        <p:sp>
          <p:nvSpPr>
            <p:cNvPr id="3976" name="object 3976" descr=""/>
            <p:cNvSpPr/>
            <p:nvPr/>
          </p:nvSpPr>
          <p:spPr>
            <a:xfrm>
              <a:off x="5693342" y="2614116"/>
              <a:ext cx="635" cy="0"/>
            </a:xfrm>
            <a:custGeom>
              <a:avLst/>
              <a:gdLst/>
              <a:ahLst/>
              <a:cxnLst/>
              <a:rect l="l" t="t" r="r" b="b"/>
              <a:pathLst>
                <a:path w="635" h="0">
                  <a:moveTo>
                    <a:pt x="533" y="0"/>
                  </a:moveTo>
                  <a:lnTo>
                    <a:pt x="0" y="0"/>
                  </a:lnTo>
                </a:path>
              </a:pathLst>
            </a:custGeom>
            <a:ln w="3175">
              <a:solidFill>
                <a:srgbClr val="565658"/>
              </a:solidFill>
            </a:ln>
          </p:spPr>
          <p:txBody>
            <a:bodyPr wrap="square" lIns="0" tIns="0" rIns="0" bIns="0" rtlCol="0"/>
            <a:lstStyle/>
            <a:p/>
          </p:txBody>
        </p:sp>
        <p:sp>
          <p:nvSpPr>
            <p:cNvPr id="3977" name="object 3977" descr=""/>
            <p:cNvSpPr/>
            <p:nvPr/>
          </p:nvSpPr>
          <p:spPr>
            <a:xfrm>
              <a:off x="5723021" y="2460253"/>
              <a:ext cx="2540" cy="635"/>
            </a:xfrm>
            <a:custGeom>
              <a:avLst/>
              <a:gdLst/>
              <a:ahLst/>
              <a:cxnLst/>
              <a:rect l="l" t="t" r="r" b="b"/>
              <a:pathLst>
                <a:path w="2539" h="635">
                  <a:moveTo>
                    <a:pt x="0" y="0"/>
                  </a:moveTo>
                  <a:lnTo>
                    <a:pt x="304" y="292"/>
                  </a:lnTo>
                  <a:lnTo>
                    <a:pt x="1181" y="533"/>
                  </a:lnTo>
                  <a:lnTo>
                    <a:pt x="2324" y="609"/>
                  </a:lnTo>
                </a:path>
              </a:pathLst>
            </a:custGeom>
            <a:ln w="3175">
              <a:solidFill>
                <a:srgbClr val="565658"/>
              </a:solidFill>
            </a:ln>
          </p:spPr>
          <p:txBody>
            <a:bodyPr wrap="square" lIns="0" tIns="0" rIns="0" bIns="0" rtlCol="0"/>
            <a:lstStyle/>
            <a:p/>
          </p:txBody>
        </p:sp>
        <p:sp>
          <p:nvSpPr>
            <p:cNvPr id="3978" name="object 3978" descr=""/>
            <p:cNvSpPr/>
            <p:nvPr/>
          </p:nvSpPr>
          <p:spPr>
            <a:xfrm>
              <a:off x="5722898" y="2447465"/>
              <a:ext cx="2540" cy="1270"/>
            </a:xfrm>
            <a:custGeom>
              <a:avLst/>
              <a:gdLst/>
              <a:ahLst/>
              <a:cxnLst/>
              <a:rect l="l" t="t" r="r" b="b"/>
              <a:pathLst>
                <a:path w="2539" h="1269">
                  <a:moveTo>
                    <a:pt x="0" y="0"/>
                  </a:moveTo>
                  <a:lnTo>
                    <a:pt x="0" y="469"/>
                  </a:lnTo>
                  <a:lnTo>
                    <a:pt x="1016" y="876"/>
                  </a:lnTo>
                  <a:lnTo>
                    <a:pt x="2438" y="977"/>
                  </a:lnTo>
                </a:path>
              </a:pathLst>
            </a:custGeom>
            <a:ln w="3175">
              <a:solidFill>
                <a:srgbClr val="565658"/>
              </a:solidFill>
            </a:ln>
          </p:spPr>
          <p:txBody>
            <a:bodyPr wrap="square" lIns="0" tIns="0" rIns="0" bIns="0" rtlCol="0"/>
            <a:lstStyle/>
            <a:p/>
          </p:txBody>
        </p:sp>
        <p:sp>
          <p:nvSpPr>
            <p:cNvPr id="3979" name="object 3979" descr=""/>
            <p:cNvSpPr/>
            <p:nvPr/>
          </p:nvSpPr>
          <p:spPr>
            <a:xfrm>
              <a:off x="5597381" y="2594084"/>
              <a:ext cx="2540" cy="635"/>
            </a:xfrm>
            <a:custGeom>
              <a:avLst/>
              <a:gdLst/>
              <a:ahLst/>
              <a:cxnLst/>
              <a:rect l="l" t="t" r="r" b="b"/>
              <a:pathLst>
                <a:path w="2539" h="635">
                  <a:moveTo>
                    <a:pt x="2324" y="609"/>
                  </a:moveTo>
                  <a:lnTo>
                    <a:pt x="2031" y="317"/>
                  </a:lnTo>
                  <a:lnTo>
                    <a:pt x="1142" y="76"/>
                  </a:lnTo>
                  <a:lnTo>
                    <a:pt x="0" y="0"/>
                  </a:lnTo>
                </a:path>
              </a:pathLst>
            </a:custGeom>
            <a:ln w="3175">
              <a:solidFill>
                <a:srgbClr val="565658"/>
              </a:solidFill>
            </a:ln>
          </p:spPr>
          <p:txBody>
            <a:bodyPr wrap="square" lIns="0" tIns="0" rIns="0" bIns="0" rtlCol="0"/>
            <a:lstStyle/>
            <a:p/>
          </p:txBody>
        </p:sp>
        <p:sp>
          <p:nvSpPr>
            <p:cNvPr id="3980" name="object 3980" descr=""/>
            <p:cNvSpPr/>
            <p:nvPr/>
          </p:nvSpPr>
          <p:spPr>
            <a:xfrm>
              <a:off x="5597390" y="2606502"/>
              <a:ext cx="2540" cy="1270"/>
            </a:xfrm>
            <a:custGeom>
              <a:avLst/>
              <a:gdLst/>
              <a:ahLst/>
              <a:cxnLst/>
              <a:rect l="l" t="t" r="r" b="b"/>
              <a:pathLst>
                <a:path w="2539" h="1269">
                  <a:moveTo>
                    <a:pt x="2438" y="990"/>
                  </a:moveTo>
                  <a:lnTo>
                    <a:pt x="2438" y="507"/>
                  </a:lnTo>
                  <a:lnTo>
                    <a:pt x="1435" y="114"/>
                  </a:lnTo>
                  <a:lnTo>
                    <a:pt x="0" y="0"/>
                  </a:lnTo>
                </a:path>
              </a:pathLst>
            </a:custGeom>
            <a:ln w="3175">
              <a:solidFill>
                <a:srgbClr val="565658"/>
              </a:solidFill>
            </a:ln>
          </p:spPr>
          <p:txBody>
            <a:bodyPr wrap="square" lIns="0" tIns="0" rIns="0" bIns="0" rtlCol="0"/>
            <a:lstStyle/>
            <a:p/>
          </p:txBody>
        </p:sp>
        <p:sp>
          <p:nvSpPr>
            <p:cNvPr id="3981" name="object 3981" descr=""/>
            <p:cNvSpPr/>
            <p:nvPr/>
          </p:nvSpPr>
          <p:spPr>
            <a:xfrm>
              <a:off x="5597391" y="2460250"/>
              <a:ext cx="2540" cy="635"/>
            </a:xfrm>
            <a:custGeom>
              <a:avLst/>
              <a:gdLst/>
              <a:ahLst/>
              <a:cxnLst/>
              <a:rect l="l" t="t" r="r" b="b"/>
              <a:pathLst>
                <a:path w="2539" h="635">
                  <a:moveTo>
                    <a:pt x="0" y="609"/>
                  </a:moveTo>
                  <a:lnTo>
                    <a:pt x="1143" y="520"/>
                  </a:lnTo>
                  <a:lnTo>
                    <a:pt x="2019" y="304"/>
                  </a:lnTo>
                  <a:lnTo>
                    <a:pt x="2324" y="0"/>
                  </a:lnTo>
                </a:path>
              </a:pathLst>
            </a:custGeom>
            <a:ln w="3175">
              <a:solidFill>
                <a:srgbClr val="565658"/>
              </a:solidFill>
            </a:ln>
          </p:spPr>
          <p:txBody>
            <a:bodyPr wrap="square" lIns="0" tIns="0" rIns="0" bIns="0" rtlCol="0"/>
            <a:lstStyle/>
            <a:p/>
          </p:txBody>
        </p:sp>
        <p:sp>
          <p:nvSpPr>
            <p:cNvPr id="3982" name="object 3982" descr=""/>
            <p:cNvSpPr/>
            <p:nvPr/>
          </p:nvSpPr>
          <p:spPr>
            <a:xfrm>
              <a:off x="5597391" y="2447468"/>
              <a:ext cx="2540" cy="1270"/>
            </a:xfrm>
            <a:custGeom>
              <a:avLst/>
              <a:gdLst/>
              <a:ahLst/>
              <a:cxnLst/>
              <a:rect l="l" t="t" r="r" b="b"/>
              <a:pathLst>
                <a:path w="2539" h="1269">
                  <a:moveTo>
                    <a:pt x="0" y="990"/>
                  </a:moveTo>
                  <a:lnTo>
                    <a:pt x="1422" y="863"/>
                  </a:lnTo>
                  <a:lnTo>
                    <a:pt x="2425" y="469"/>
                  </a:lnTo>
                  <a:lnTo>
                    <a:pt x="2425" y="0"/>
                  </a:lnTo>
                </a:path>
              </a:pathLst>
            </a:custGeom>
            <a:ln w="3175">
              <a:solidFill>
                <a:srgbClr val="565658"/>
              </a:solidFill>
            </a:ln>
          </p:spPr>
          <p:txBody>
            <a:bodyPr wrap="square" lIns="0" tIns="0" rIns="0" bIns="0" rtlCol="0"/>
            <a:lstStyle/>
            <a:p/>
          </p:txBody>
        </p:sp>
        <p:sp>
          <p:nvSpPr>
            <p:cNvPr id="3983" name="object 3983" descr=""/>
            <p:cNvSpPr/>
            <p:nvPr/>
          </p:nvSpPr>
          <p:spPr>
            <a:xfrm>
              <a:off x="5663565" y="2646709"/>
              <a:ext cx="5080" cy="6985"/>
            </a:xfrm>
            <a:custGeom>
              <a:avLst/>
              <a:gdLst/>
              <a:ahLst/>
              <a:cxnLst/>
              <a:rect l="l" t="t" r="r" b="b"/>
              <a:pathLst>
                <a:path w="5079" h="6985">
                  <a:moveTo>
                    <a:pt x="0" y="6883"/>
                  </a:moveTo>
                  <a:lnTo>
                    <a:pt x="1625" y="5105"/>
                  </a:lnTo>
                  <a:lnTo>
                    <a:pt x="3352" y="2667"/>
                  </a:lnTo>
                  <a:lnTo>
                    <a:pt x="4902" y="0"/>
                  </a:lnTo>
                </a:path>
              </a:pathLst>
            </a:custGeom>
            <a:ln w="3175">
              <a:solidFill>
                <a:srgbClr val="565658"/>
              </a:solidFill>
            </a:ln>
          </p:spPr>
          <p:txBody>
            <a:bodyPr wrap="square" lIns="0" tIns="0" rIns="0" bIns="0" rtlCol="0"/>
            <a:lstStyle/>
            <a:p/>
          </p:txBody>
        </p:sp>
        <p:sp>
          <p:nvSpPr>
            <p:cNvPr id="3984" name="object 3984" descr=""/>
            <p:cNvSpPr/>
            <p:nvPr/>
          </p:nvSpPr>
          <p:spPr>
            <a:xfrm>
              <a:off x="5664544" y="2647279"/>
              <a:ext cx="5080" cy="6985"/>
            </a:xfrm>
            <a:custGeom>
              <a:avLst/>
              <a:gdLst/>
              <a:ahLst/>
              <a:cxnLst/>
              <a:rect l="l" t="t" r="r" b="b"/>
              <a:pathLst>
                <a:path w="5079" h="6985">
                  <a:moveTo>
                    <a:pt x="0" y="6883"/>
                  </a:moveTo>
                  <a:lnTo>
                    <a:pt x="1612" y="5105"/>
                  </a:lnTo>
                  <a:lnTo>
                    <a:pt x="3352" y="2667"/>
                  </a:lnTo>
                  <a:lnTo>
                    <a:pt x="4902" y="0"/>
                  </a:lnTo>
                </a:path>
              </a:pathLst>
            </a:custGeom>
            <a:ln w="3175">
              <a:solidFill>
                <a:srgbClr val="565658"/>
              </a:solidFill>
            </a:ln>
          </p:spPr>
          <p:txBody>
            <a:bodyPr wrap="square" lIns="0" tIns="0" rIns="0" bIns="0" rtlCol="0"/>
            <a:lstStyle/>
            <a:p/>
          </p:txBody>
        </p:sp>
        <p:sp>
          <p:nvSpPr>
            <p:cNvPr id="3985" name="object 3985" descr=""/>
            <p:cNvSpPr/>
            <p:nvPr/>
          </p:nvSpPr>
          <p:spPr>
            <a:xfrm>
              <a:off x="5672023" y="2634578"/>
              <a:ext cx="1270" cy="4445"/>
            </a:xfrm>
            <a:custGeom>
              <a:avLst/>
              <a:gdLst/>
              <a:ahLst/>
              <a:cxnLst/>
              <a:rect l="l" t="t" r="r" b="b"/>
              <a:pathLst>
                <a:path w="1270" h="4444">
                  <a:moveTo>
                    <a:pt x="0" y="4292"/>
                  </a:moveTo>
                  <a:lnTo>
                    <a:pt x="584" y="2387"/>
                  </a:lnTo>
                  <a:lnTo>
                    <a:pt x="762" y="901"/>
                  </a:lnTo>
                  <a:lnTo>
                    <a:pt x="546" y="0"/>
                  </a:lnTo>
                </a:path>
              </a:pathLst>
            </a:custGeom>
            <a:ln w="3175">
              <a:solidFill>
                <a:srgbClr val="565658"/>
              </a:solidFill>
            </a:ln>
          </p:spPr>
          <p:txBody>
            <a:bodyPr wrap="square" lIns="0" tIns="0" rIns="0" bIns="0" rtlCol="0"/>
            <a:lstStyle/>
            <a:p/>
          </p:txBody>
        </p:sp>
        <p:sp>
          <p:nvSpPr>
            <p:cNvPr id="3986" name="object 3986" descr=""/>
            <p:cNvSpPr/>
            <p:nvPr/>
          </p:nvSpPr>
          <p:spPr>
            <a:xfrm>
              <a:off x="5672997" y="2635149"/>
              <a:ext cx="1270" cy="4445"/>
            </a:xfrm>
            <a:custGeom>
              <a:avLst/>
              <a:gdLst/>
              <a:ahLst/>
              <a:cxnLst/>
              <a:rect l="l" t="t" r="r" b="b"/>
              <a:pathLst>
                <a:path w="1270" h="4444">
                  <a:moveTo>
                    <a:pt x="0" y="4279"/>
                  </a:moveTo>
                  <a:lnTo>
                    <a:pt x="584" y="2374"/>
                  </a:lnTo>
                  <a:lnTo>
                    <a:pt x="774" y="888"/>
                  </a:lnTo>
                  <a:lnTo>
                    <a:pt x="533" y="0"/>
                  </a:lnTo>
                </a:path>
              </a:pathLst>
            </a:custGeom>
            <a:ln w="3175">
              <a:solidFill>
                <a:srgbClr val="565658"/>
              </a:solidFill>
            </a:ln>
          </p:spPr>
          <p:txBody>
            <a:bodyPr wrap="square" lIns="0" tIns="0" rIns="0" bIns="0" rtlCol="0"/>
            <a:lstStyle/>
            <a:p/>
          </p:txBody>
        </p:sp>
        <p:sp>
          <p:nvSpPr>
            <p:cNvPr id="3987" name="object 3987" descr=""/>
            <p:cNvSpPr/>
            <p:nvPr/>
          </p:nvSpPr>
          <p:spPr>
            <a:xfrm>
              <a:off x="5616293" y="2483736"/>
              <a:ext cx="635" cy="3175"/>
            </a:xfrm>
            <a:custGeom>
              <a:avLst/>
              <a:gdLst/>
              <a:ahLst/>
              <a:cxnLst/>
              <a:rect l="l" t="t" r="r" b="b"/>
              <a:pathLst>
                <a:path w="635" h="3175">
                  <a:moveTo>
                    <a:pt x="0" y="2908"/>
                  </a:moveTo>
                  <a:lnTo>
                    <a:pt x="114" y="2590"/>
                  </a:lnTo>
                  <a:lnTo>
                    <a:pt x="215" y="1409"/>
                  </a:lnTo>
                  <a:lnTo>
                    <a:pt x="254" y="0"/>
                  </a:lnTo>
                </a:path>
              </a:pathLst>
            </a:custGeom>
            <a:ln w="3175">
              <a:solidFill>
                <a:srgbClr val="565658"/>
              </a:solidFill>
            </a:ln>
          </p:spPr>
          <p:txBody>
            <a:bodyPr wrap="square" lIns="0" tIns="0" rIns="0" bIns="0" rtlCol="0"/>
            <a:lstStyle/>
            <a:p/>
          </p:txBody>
        </p:sp>
        <p:sp>
          <p:nvSpPr>
            <p:cNvPr id="3988" name="object 3988" descr=""/>
            <p:cNvSpPr/>
            <p:nvPr/>
          </p:nvSpPr>
          <p:spPr>
            <a:xfrm>
              <a:off x="5612093" y="2486582"/>
              <a:ext cx="1270" cy="1270"/>
            </a:xfrm>
            <a:custGeom>
              <a:avLst/>
              <a:gdLst/>
              <a:ahLst/>
              <a:cxnLst/>
              <a:rect l="l" t="t" r="r" b="b"/>
              <a:pathLst>
                <a:path w="1270" h="1269">
                  <a:moveTo>
                    <a:pt x="888" y="0"/>
                  </a:moveTo>
                  <a:lnTo>
                    <a:pt x="457" y="101"/>
                  </a:lnTo>
                  <a:lnTo>
                    <a:pt x="76" y="596"/>
                  </a:lnTo>
                  <a:lnTo>
                    <a:pt x="0" y="1219"/>
                  </a:lnTo>
                </a:path>
              </a:pathLst>
            </a:custGeom>
            <a:ln w="3175">
              <a:solidFill>
                <a:srgbClr val="565658"/>
              </a:solidFill>
            </a:ln>
          </p:spPr>
          <p:txBody>
            <a:bodyPr wrap="square" lIns="0" tIns="0" rIns="0" bIns="0" rtlCol="0"/>
            <a:lstStyle/>
            <a:p/>
          </p:txBody>
        </p:sp>
        <p:sp>
          <p:nvSpPr>
            <p:cNvPr id="3989" name="object 3989" descr=""/>
            <p:cNvSpPr/>
            <p:nvPr/>
          </p:nvSpPr>
          <p:spPr>
            <a:xfrm>
              <a:off x="5611989" y="2568500"/>
              <a:ext cx="1270" cy="1270"/>
            </a:xfrm>
            <a:custGeom>
              <a:avLst/>
              <a:gdLst/>
              <a:ahLst/>
              <a:cxnLst/>
              <a:rect l="l" t="t" r="r" b="b"/>
              <a:pathLst>
                <a:path w="1270" h="1269">
                  <a:moveTo>
                    <a:pt x="0" y="0"/>
                  </a:moveTo>
                  <a:lnTo>
                    <a:pt x="88" y="596"/>
                  </a:lnTo>
                  <a:lnTo>
                    <a:pt x="469" y="1104"/>
                  </a:lnTo>
                  <a:lnTo>
                    <a:pt x="889" y="1206"/>
                  </a:lnTo>
                </a:path>
              </a:pathLst>
            </a:custGeom>
            <a:ln w="3175">
              <a:solidFill>
                <a:srgbClr val="565658"/>
              </a:solidFill>
            </a:ln>
          </p:spPr>
          <p:txBody>
            <a:bodyPr wrap="square" lIns="0" tIns="0" rIns="0" bIns="0" rtlCol="0"/>
            <a:lstStyle/>
            <a:p/>
          </p:txBody>
        </p:sp>
        <p:sp>
          <p:nvSpPr>
            <p:cNvPr id="3990" name="object 3990" descr=""/>
            <p:cNvSpPr/>
            <p:nvPr/>
          </p:nvSpPr>
          <p:spPr>
            <a:xfrm>
              <a:off x="5659962" y="2655086"/>
              <a:ext cx="2540" cy="1905"/>
            </a:xfrm>
            <a:custGeom>
              <a:avLst/>
              <a:gdLst/>
              <a:ahLst/>
              <a:cxnLst/>
              <a:rect l="l" t="t" r="r" b="b"/>
              <a:pathLst>
                <a:path w="2539" h="1905">
                  <a:moveTo>
                    <a:pt x="0" y="1358"/>
                  </a:moveTo>
                  <a:lnTo>
                    <a:pt x="635" y="1320"/>
                  </a:lnTo>
                  <a:lnTo>
                    <a:pt x="1460" y="863"/>
                  </a:lnTo>
                  <a:lnTo>
                    <a:pt x="2451" y="0"/>
                  </a:lnTo>
                </a:path>
              </a:pathLst>
            </a:custGeom>
            <a:ln w="3175">
              <a:solidFill>
                <a:srgbClr val="565658"/>
              </a:solidFill>
            </a:ln>
          </p:spPr>
          <p:txBody>
            <a:bodyPr wrap="square" lIns="0" tIns="0" rIns="0" bIns="0" rtlCol="0"/>
            <a:lstStyle/>
            <a:p/>
          </p:txBody>
        </p:sp>
        <p:sp>
          <p:nvSpPr>
            <p:cNvPr id="3991" name="object 3991" descr=""/>
            <p:cNvSpPr/>
            <p:nvPr/>
          </p:nvSpPr>
          <p:spPr>
            <a:xfrm>
              <a:off x="5659962" y="2655462"/>
              <a:ext cx="3175" cy="1905"/>
            </a:xfrm>
            <a:custGeom>
              <a:avLst/>
              <a:gdLst/>
              <a:ahLst/>
              <a:cxnLst/>
              <a:rect l="l" t="t" r="r" b="b"/>
              <a:pathLst>
                <a:path w="3175" h="1905">
                  <a:moveTo>
                    <a:pt x="0" y="1193"/>
                  </a:moveTo>
                  <a:lnTo>
                    <a:pt x="635" y="1625"/>
                  </a:lnTo>
                  <a:lnTo>
                    <a:pt x="1714" y="1206"/>
                  </a:lnTo>
                  <a:lnTo>
                    <a:pt x="3098" y="0"/>
                  </a:lnTo>
                </a:path>
              </a:pathLst>
            </a:custGeom>
            <a:ln w="3175">
              <a:solidFill>
                <a:srgbClr val="565658"/>
              </a:solidFill>
            </a:ln>
          </p:spPr>
          <p:txBody>
            <a:bodyPr wrap="square" lIns="0" tIns="0" rIns="0" bIns="0" rtlCol="0"/>
            <a:lstStyle/>
            <a:p/>
          </p:txBody>
        </p:sp>
        <p:sp>
          <p:nvSpPr>
            <p:cNvPr id="3992" name="object 3992" descr=""/>
            <p:cNvSpPr/>
            <p:nvPr/>
          </p:nvSpPr>
          <p:spPr>
            <a:xfrm>
              <a:off x="5660191" y="2656479"/>
              <a:ext cx="2540" cy="1270"/>
            </a:xfrm>
            <a:custGeom>
              <a:avLst/>
              <a:gdLst/>
              <a:ahLst/>
              <a:cxnLst/>
              <a:rect l="l" t="t" r="r" b="b"/>
              <a:pathLst>
                <a:path w="2539" h="1269">
                  <a:moveTo>
                    <a:pt x="0" y="1193"/>
                  </a:moveTo>
                  <a:lnTo>
                    <a:pt x="596" y="1143"/>
                  </a:lnTo>
                  <a:lnTo>
                    <a:pt x="1371" y="749"/>
                  </a:lnTo>
                  <a:lnTo>
                    <a:pt x="2286" y="0"/>
                  </a:lnTo>
                </a:path>
              </a:pathLst>
            </a:custGeom>
            <a:ln w="3175">
              <a:solidFill>
                <a:srgbClr val="565658"/>
              </a:solidFill>
            </a:ln>
          </p:spPr>
          <p:txBody>
            <a:bodyPr wrap="square" lIns="0" tIns="0" rIns="0" bIns="0" rtlCol="0"/>
            <a:lstStyle/>
            <a:p/>
          </p:txBody>
        </p:sp>
        <p:sp>
          <p:nvSpPr>
            <p:cNvPr id="3993" name="object 3993" descr=""/>
            <p:cNvSpPr/>
            <p:nvPr/>
          </p:nvSpPr>
          <p:spPr>
            <a:xfrm>
              <a:off x="5664309" y="2651902"/>
              <a:ext cx="2540" cy="3175"/>
            </a:xfrm>
            <a:custGeom>
              <a:avLst/>
              <a:gdLst/>
              <a:ahLst/>
              <a:cxnLst/>
              <a:rect l="l" t="t" r="r" b="b"/>
              <a:pathLst>
                <a:path w="2539" h="3175">
                  <a:moveTo>
                    <a:pt x="0" y="2832"/>
                  </a:moveTo>
                  <a:lnTo>
                    <a:pt x="749" y="2019"/>
                  </a:lnTo>
                  <a:lnTo>
                    <a:pt x="1536" y="1054"/>
                  </a:lnTo>
                  <a:lnTo>
                    <a:pt x="2311" y="0"/>
                  </a:lnTo>
                </a:path>
              </a:pathLst>
            </a:custGeom>
            <a:ln w="3175">
              <a:solidFill>
                <a:srgbClr val="565658"/>
              </a:solidFill>
            </a:ln>
          </p:spPr>
          <p:txBody>
            <a:bodyPr wrap="square" lIns="0" tIns="0" rIns="0" bIns="0" rtlCol="0"/>
            <a:lstStyle/>
            <a:p/>
          </p:txBody>
        </p:sp>
        <p:sp>
          <p:nvSpPr>
            <p:cNvPr id="3994" name="object 3994" descr=""/>
            <p:cNvSpPr/>
            <p:nvPr/>
          </p:nvSpPr>
          <p:spPr>
            <a:xfrm>
              <a:off x="5673709" y="2634277"/>
              <a:ext cx="635" cy="4445"/>
            </a:xfrm>
            <a:custGeom>
              <a:avLst/>
              <a:gdLst/>
              <a:ahLst/>
              <a:cxnLst/>
              <a:rect l="l" t="t" r="r" b="b"/>
              <a:pathLst>
                <a:path w="635" h="4444">
                  <a:moveTo>
                    <a:pt x="0" y="3936"/>
                  </a:moveTo>
                  <a:lnTo>
                    <a:pt x="482" y="2184"/>
                  </a:lnTo>
                  <a:lnTo>
                    <a:pt x="571" y="838"/>
                  </a:lnTo>
                  <a:lnTo>
                    <a:pt x="317" y="0"/>
                  </a:lnTo>
                </a:path>
              </a:pathLst>
            </a:custGeom>
            <a:ln w="3175">
              <a:solidFill>
                <a:srgbClr val="565658"/>
              </a:solidFill>
            </a:ln>
          </p:spPr>
          <p:txBody>
            <a:bodyPr wrap="square" lIns="0" tIns="0" rIns="0" bIns="0" rtlCol="0"/>
            <a:lstStyle/>
            <a:p/>
          </p:txBody>
        </p:sp>
        <p:sp>
          <p:nvSpPr>
            <p:cNvPr id="3995" name="object 3995" descr=""/>
            <p:cNvSpPr/>
            <p:nvPr/>
          </p:nvSpPr>
          <p:spPr>
            <a:xfrm>
              <a:off x="5659113" y="2649215"/>
              <a:ext cx="8890" cy="10795"/>
            </a:xfrm>
            <a:custGeom>
              <a:avLst/>
              <a:gdLst/>
              <a:ahLst/>
              <a:cxnLst/>
              <a:rect l="l" t="t" r="r" b="b"/>
              <a:pathLst>
                <a:path w="8889" h="10794">
                  <a:moveTo>
                    <a:pt x="2857" y="0"/>
                  </a:moveTo>
                  <a:lnTo>
                    <a:pt x="0" y="6515"/>
                  </a:lnTo>
                  <a:lnTo>
                    <a:pt x="215" y="10388"/>
                  </a:lnTo>
                  <a:lnTo>
                    <a:pt x="3314" y="8686"/>
                  </a:lnTo>
                  <a:lnTo>
                    <a:pt x="4749" y="7874"/>
                  </a:lnTo>
                  <a:lnTo>
                    <a:pt x="6629" y="5956"/>
                  </a:lnTo>
                  <a:lnTo>
                    <a:pt x="8610" y="3314"/>
                  </a:lnTo>
                </a:path>
              </a:pathLst>
            </a:custGeom>
            <a:ln w="3175">
              <a:solidFill>
                <a:srgbClr val="565658"/>
              </a:solidFill>
            </a:ln>
          </p:spPr>
          <p:txBody>
            <a:bodyPr wrap="square" lIns="0" tIns="0" rIns="0" bIns="0" rtlCol="0"/>
            <a:lstStyle/>
            <a:p/>
          </p:txBody>
        </p:sp>
        <p:sp>
          <p:nvSpPr>
            <p:cNvPr id="3996" name="object 3996" descr=""/>
            <p:cNvSpPr/>
            <p:nvPr/>
          </p:nvSpPr>
          <p:spPr>
            <a:xfrm>
              <a:off x="5661188" y="2643919"/>
              <a:ext cx="2540" cy="5080"/>
            </a:xfrm>
            <a:custGeom>
              <a:avLst/>
              <a:gdLst/>
              <a:ahLst/>
              <a:cxnLst/>
              <a:rect l="l" t="t" r="r" b="b"/>
              <a:pathLst>
                <a:path w="2539" h="5080">
                  <a:moveTo>
                    <a:pt x="2438" y="0"/>
                  </a:moveTo>
                  <a:lnTo>
                    <a:pt x="1498" y="1625"/>
                  </a:lnTo>
                  <a:lnTo>
                    <a:pt x="685" y="3263"/>
                  </a:lnTo>
                  <a:lnTo>
                    <a:pt x="0" y="4851"/>
                  </a:lnTo>
                </a:path>
              </a:pathLst>
            </a:custGeom>
            <a:ln w="3175">
              <a:solidFill>
                <a:srgbClr val="565658"/>
              </a:solidFill>
            </a:ln>
          </p:spPr>
          <p:txBody>
            <a:bodyPr wrap="square" lIns="0" tIns="0" rIns="0" bIns="0" rtlCol="0"/>
            <a:lstStyle/>
            <a:p/>
          </p:txBody>
        </p:sp>
        <p:sp>
          <p:nvSpPr>
            <p:cNvPr id="3997" name="object 3997" descr=""/>
            <p:cNvSpPr/>
            <p:nvPr/>
          </p:nvSpPr>
          <p:spPr>
            <a:xfrm>
              <a:off x="5664490" y="2633164"/>
              <a:ext cx="12065" cy="15240"/>
            </a:xfrm>
            <a:custGeom>
              <a:avLst/>
              <a:gdLst/>
              <a:ahLst/>
              <a:cxnLst/>
              <a:rect l="l" t="t" r="r" b="b"/>
              <a:pathLst>
                <a:path w="12064" h="15239">
                  <a:moveTo>
                    <a:pt x="6261" y="14858"/>
                  </a:moveTo>
                  <a:lnTo>
                    <a:pt x="10096" y="8204"/>
                  </a:lnTo>
                  <a:lnTo>
                    <a:pt x="11810" y="1981"/>
                  </a:lnTo>
                  <a:lnTo>
                    <a:pt x="10096" y="990"/>
                  </a:lnTo>
                  <a:lnTo>
                    <a:pt x="8356" y="0"/>
                  </a:lnTo>
                  <a:lnTo>
                    <a:pt x="3848" y="4584"/>
                  </a:lnTo>
                  <a:lnTo>
                    <a:pt x="0" y="11252"/>
                  </a:lnTo>
                </a:path>
              </a:pathLst>
            </a:custGeom>
            <a:ln w="3175">
              <a:solidFill>
                <a:srgbClr val="565658"/>
              </a:solidFill>
            </a:ln>
          </p:spPr>
          <p:txBody>
            <a:bodyPr wrap="square" lIns="0" tIns="0" rIns="0" bIns="0" rtlCol="0"/>
            <a:lstStyle/>
            <a:p/>
          </p:txBody>
        </p:sp>
        <p:sp>
          <p:nvSpPr>
            <p:cNvPr id="3998" name="object 3998" descr=""/>
            <p:cNvSpPr/>
            <p:nvPr/>
          </p:nvSpPr>
          <p:spPr>
            <a:xfrm>
              <a:off x="5609638" y="2505460"/>
              <a:ext cx="1905" cy="1270"/>
            </a:xfrm>
            <a:custGeom>
              <a:avLst/>
              <a:gdLst/>
              <a:ahLst/>
              <a:cxnLst/>
              <a:rect l="l" t="t" r="r" b="b"/>
              <a:pathLst>
                <a:path w="1904" h="1269">
                  <a:moveTo>
                    <a:pt x="1879" y="0"/>
                  </a:moveTo>
                  <a:lnTo>
                    <a:pt x="1193" y="0"/>
                  </a:lnTo>
                  <a:lnTo>
                    <a:pt x="558" y="406"/>
                  </a:lnTo>
                  <a:lnTo>
                    <a:pt x="0" y="1168"/>
                  </a:lnTo>
                </a:path>
              </a:pathLst>
            </a:custGeom>
            <a:ln w="3175">
              <a:solidFill>
                <a:srgbClr val="565658"/>
              </a:solidFill>
            </a:ln>
          </p:spPr>
          <p:txBody>
            <a:bodyPr wrap="square" lIns="0" tIns="0" rIns="0" bIns="0" rtlCol="0"/>
            <a:lstStyle/>
            <a:p/>
          </p:txBody>
        </p:sp>
        <p:sp>
          <p:nvSpPr>
            <p:cNvPr id="3999" name="object 3999" descr=""/>
            <p:cNvSpPr/>
            <p:nvPr/>
          </p:nvSpPr>
          <p:spPr>
            <a:xfrm>
              <a:off x="5609645" y="2553494"/>
              <a:ext cx="1905" cy="1270"/>
            </a:xfrm>
            <a:custGeom>
              <a:avLst/>
              <a:gdLst/>
              <a:ahLst/>
              <a:cxnLst/>
              <a:rect l="l" t="t" r="r" b="b"/>
              <a:pathLst>
                <a:path w="1904" h="1269">
                  <a:moveTo>
                    <a:pt x="0" y="0"/>
                  </a:moveTo>
                  <a:lnTo>
                    <a:pt x="546" y="774"/>
                  </a:lnTo>
                  <a:lnTo>
                    <a:pt x="1193" y="1193"/>
                  </a:lnTo>
                  <a:lnTo>
                    <a:pt x="1866" y="1193"/>
                  </a:lnTo>
                </a:path>
              </a:pathLst>
            </a:custGeom>
            <a:ln w="3175">
              <a:solidFill>
                <a:srgbClr val="565658"/>
              </a:solidFill>
            </a:ln>
          </p:spPr>
          <p:txBody>
            <a:bodyPr wrap="square" lIns="0" tIns="0" rIns="0" bIns="0" rtlCol="0"/>
            <a:lstStyle/>
            <a:p/>
          </p:txBody>
        </p:sp>
        <p:sp>
          <p:nvSpPr>
            <p:cNvPr id="4000" name="object 4000" descr=""/>
            <p:cNvSpPr/>
            <p:nvPr/>
          </p:nvSpPr>
          <p:spPr>
            <a:xfrm>
              <a:off x="5607598" y="2546337"/>
              <a:ext cx="635" cy="635"/>
            </a:xfrm>
            <a:custGeom>
              <a:avLst/>
              <a:gdLst/>
              <a:ahLst/>
              <a:cxnLst/>
              <a:rect l="l" t="t" r="r" b="b"/>
              <a:pathLst>
                <a:path w="635" h="635">
                  <a:moveTo>
                    <a:pt x="279" y="0"/>
                  </a:moveTo>
                  <a:lnTo>
                    <a:pt x="76" y="12"/>
                  </a:lnTo>
                </a:path>
              </a:pathLst>
            </a:custGeom>
            <a:ln w="3175">
              <a:solidFill>
                <a:srgbClr val="565658"/>
              </a:solidFill>
            </a:ln>
          </p:spPr>
          <p:txBody>
            <a:bodyPr wrap="square" lIns="0" tIns="0" rIns="0" bIns="0" rtlCol="0"/>
            <a:lstStyle/>
            <a:p/>
          </p:txBody>
        </p:sp>
        <p:sp>
          <p:nvSpPr>
            <p:cNvPr id="4001" name="object 4001" descr=""/>
            <p:cNvSpPr/>
            <p:nvPr/>
          </p:nvSpPr>
          <p:spPr>
            <a:xfrm>
              <a:off x="5607878" y="2546340"/>
              <a:ext cx="1270" cy="1270"/>
            </a:xfrm>
            <a:custGeom>
              <a:avLst/>
              <a:gdLst/>
              <a:ahLst/>
              <a:cxnLst/>
              <a:rect l="l" t="t" r="r" b="b"/>
              <a:pathLst>
                <a:path w="1270" h="1269">
                  <a:moveTo>
                    <a:pt x="800" y="927"/>
                  </a:moveTo>
                  <a:lnTo>
                    <a:pt x="622" y="342"/>
                  </a:lnTo>
                  <a:lnTo>
                    <a:pt x="317" y="0"/>
                  </a:lnTo>
                  <a:lnTo>
                    <a:pt x="0" y="0"/>
                  </a:lnTo>
                </a:path>
              </a:pathLst>
            </a:custGeom>
            <a:ln w="3175">
              <a:solidFill>
                <a:srgbClr val="565658"/>
              </a:solidFill>
            </a:ln>
          </p:spPr>
          <p:txBody>
            <a:bodyPr wrap="square" lIns="0" tIns="0" rIns="0" bIns="0" rtlCol="0"/>
            <a:lstStyle/>
            <a:p/>
          </p:txBody>
        </p:sp>
        <p:sp>
          <p:nvSpPr>
            <p:cNvPr id="4002" name="object 4002" descr=""/>
            <p:cNvSpPr/>
            <p:nvPr/>
          </p:nvSpPr>
          <p:spPr>
            <a:xfrm>
              <a:off x="5608678" y="2547273"/>
              <a:ext cx="635" cy="1905"/>
            </a:xfrm>
            <a:custGeom>
              <a:avLst/>
              <a:gdLst/>
              <a:ahLst/>
              <a:cxnLst/>
              <a:rect l="l" t="t" r="r" b="b"/>
              <a:pathLst>
                <a:path w="635" h="1905">
                  <a:moveTo>
                    <a:pt x="0" y="1866"/>
                  </a:moveTo>
                  <a:lnTo>
                    <a:pt x="165" y="1282"/>
                  </a:lnTo>
                  <a:lnTo>
                    <a:pt x="165" y="558"/>
                  </a:lnTo>
                  <a:lnTo>
                    <a:pt x="0" y="0"/>
                  </a:lnTo>
                </a:path>
              </a:pathLst>
            </a:custGeom>
            <a:ln w="3175">
              <a:solidFill>
                <a:srgbClr val="565658"/>
              </a:solidFill>
            </a:ln>
          </p:spPr>
          <p:txBody>
            <a:bodyPr wrap="square" lIns="0" tIns="0" rIns="0" bIns="0" rtlCol="0"/>
            <a:lstStyle/>
            <a:p/>
          </p:txBody>
        </p:sp>
        <p:sp>
          <p:nvSpPr>
            <p:cNvPr id="4003" name="object 4003" descr=""/>
            <p:cNvSpPr/>
            <p:nvPr/>
          </p:nvSpPr>
          <p:spPr>
            <a:xfrm>
              <a:off x="5607878" y="2549142"/>
              <a:ext cx="1270" cy="1270"/>
            </a:xfrm>
            <a:custGeom>
              <a:avLst/>
              <a:gdLst/>
              <a:ahLst/>
              <a:cxnLst/>
              <a:rect l="l" t="t" r="r" b="b"/>
              <a:pathLst>
                <a:path w="1270" h="1269">
                  <a:moveTo>
                    <a:pt x="0" y="927"/>
                  </a:moveTo>
                  <a:lnTo>
                    <a:pt x="317" y="927"/>
                  </a:lnTo>
                  <a:lnTo>
                    <a:pt x="635" y="571"/>
                  </a:lnTo>
                  <a:lnTo>
                    <a:pt x="800" y="0"/>
                  </a:lnTo>
                </a:path>
              </a:pathLst>
            </a:custGeom>
            <a:ln w="3175">
              <a:solidFill>
                <a:srgbClr val="565658"/>
              </a:solidFill>
            </a:ln>
          </p:spPr>
          <p:txBody>
            <a:bodyPr wrap="square" lIns="0" tIns="0" rIns="0" bIns="0" rtlCol="0"/>
            <a:lstStyle/>
            <a:p/>
          </p:txBody>
        </p:sp>
        <p:sp>
          <p:nvSpPr>
            <p:cNvPr id="4004" name="object 4004" descr=""/>
            <p:cNvSpPr/>
            <p:nvPr/>
          </p:nvSpPr>
          <p:spPr>
            <a:xfrm>
              <a:off x="5607587" y="2549983"/>
              <a:ext cx="635" cy="635"/>
            </a:xfrm>
            <a:custGeom>
              <a:avLst/>
              <a:gdLst/>
              <a:ahLst/>
              <a:cxnLst/>
              <a:rect l="l" t="t" r="r" b="b"/>
              <a:pathLst>
                <a:path w="635" h="635">
                  <a:moveTo>
                    <a:pt x="0" y="0"/>
                  </a:moveTo>
                  <a:lnTo>
                    <a:pt x="190" y="88"/>
                  </a:lnTo>
                </a:path>
              </a:pathLst>
            </a:custGeom>
            <a:ln w="3175">
              <a:solidFill>
                <a:srgbClr val="565658"/>
              </a:solidFill>
            </a:ln>
          </p:spPr>
          <p:txBody>
            <a:bodyPr wrap="square" lIns="0" tIns="0" rIns="0" bIns="0" rtlCol="0"/>
            <a:lstStyle/>
            <a:p/>
          </p:txBody>
        </p:sp>
        <p:sp>
          <p:nvSpPr>
            <p:cNvPr id="4005" name="object 4005" descr=""/>
            <p:cNvSpPr/>
            <p:nvPr/>
          </p:nvSpPr>
          <p:spPr>
            <a:xfrm>
              <a:off x="5607598" y="2510061"/>
              <a:ext cx="635" cy="635"/>
            </a:xfrm>
            <a:custGeom>
              <a:avLst/>
              <a:gdLst/>
              <a:ahLst/>
              <a:cxnLst/>
              <a:rect l="l" t="t" r="r" b="b"/>
              <a:pathLst>
                <a:path w="635" h="635">
                  <a:moveTo>
                    <a:pt x="279" y="0"/>
                  </a:moveTo>
                  <a:lnTo>
                    <a:pt x="76" y="38"/>
                  </a:lnTo>
                </a:path>
              </a:pathLst>
            </a:custGeom>
            <a:ln w="3175">
              <a:solidFill>
                <a:srgbClr val="565658"/>
              </a:solidFill>
            </a:ln>
          </p:spPr>
          <p:txBody>
            <a:bodyPr wrap="square" lIns="0" tIns="0" rIns="0" bIns="0" rtlCol="0"/>
            <a:lstStyle/>
            <a:p/>
          </p:txBody>
        </p:sp>
        <p:sp>
          <p:nvSpPr>
            <p:cNvPr id="4006" name="object 4006" descr=""/>
            <p:cNvSpPr/>
            <p:nvPr/>
          </p:nvSpPr>
          <p:spPr>
            <a:xfrm>
              <a:off x="5607878" y="2510063"/>
              <a:ext cx="1270" cy="1270"/>
            </a:xfrm>
            <a:custGeom>
              <a:avLst/>
              <a:gdLst/>
              <a:ahLst/>
              <a:cxnLst/>
              <a:rect l="l" t="t" r="r" b="b"/>
              <a:pathLst>
                <a:path w="1270" h="1269">
                  <a:moveTo>
                    <a:pt x="800" y="927"/>
                  </a:moveTo>
                  <a:lnTo>
                    <a:pt x="622" y="355"/>
                  </a:lnTo>
                  <a:lnTo>
                    <a:pt x="317" y="0"/>
                  </a:lnTo>
                  <a:lnTo>
                    <a:pt x="0" y="0"/>
                  </a:lnTo>
                </a:path>
              </a:pathLst>
            </a:custGeom>
            <a:ln w="3175">
              <a:solidFill>
                <a:srgbClr val="565658"/>
              </a:solidFill>
            </a:ln>
          </p:spPr>
          <p:txBody>
            <a:bodyPr wrap="square" lIns="0" tIns="0" rIns="0" bIns="0" rtlCol="0"/>
            <a:lstStyle/>
            <a:p/>
          </p:txBody>
        </p:sp>
        <p:sp>
          <p:nvSpPr>
            <p:cNvPr id="4007" name="object 4007" descr=""/>
            <p:cNvSpPr/>
            <p:nvPr/>
          </p:nvSpPr>
          <p:spPr>
            <a:xfrm>
              <a:off x="5608678" y="2510997"/>
              <a:ext cx="635" cy="1905"/>
            </a:xfrm>
            <a:custGeom>
              <a:avLst/>
              <a:gdLst/>
              <a:ahLst/>
              <a:cxnLst/>
              <a:rect l="l" t="t" r="r" b="b"/>
              <a:pathLst>
                <a:path w="635" h="1905">
                  <a:moveTo>
                    <a:pt x="0" y="1866"/>
                  </a:moveTo>
                  <a:lnTo>
                    <a:pt x="165" y="1282"/>
                  </a:lnTo>
                  <a:lnTo>
                    <a:pt x="165" y="571"/>
                  </a:lnTo>
                  <a:lnTo>
                    <a:pt x="0" y="0"/>
                  </a:lnTo>
                </a:path>
              </a:pathLst>
            </a:custGeom>
            <a:ln w="3175">
              <a:solidFill>
                <a:srgbClr val="565658"/>
              </a:solidFill>
            </a:ln>
          </p:spPr>
          <p:txBody>
            <a:bodyPr wrap="square" lIns="0" tIns="0" rIns="0" bIns="0" rtlCol="0"/>
            <a:lstStyle/>
            <a:p/>
          </p:txBody>
        </p:sp>
        <p:sp>
          <p:nvSpPr>
            <p:cNvPr id="4008" name="object 4008" descr=""/>
            <p:cNvSpPr/>
            <p:nvPr/>
          </p:nvSpPr>
          <p:spPr>
            <a:xfrm>
              <a:off x="5607878" y="2512866"/>
              <a:ext cx="1270" cy="1270"/>
            </a:xfrm>
            <a:custGeom>
              <a:avLst/>
              <a:gdLst/>
              <a:ahLst/>
              <a:cxnLst/>
              <a:rect l="l" t="t" r="r" b="b"/>
              <a:pathLst>
                <a:path w="1270" h="1269">
                  <a:moveTo>
                    <a:pt x="0" y="927"/>
                  </a:moveTo>
                  <a:lnTo>
                    <a:pt x="317" y="927"/>
                  </a:lnTo>
                  <a:lnTo>
                    <a:pt x="635" y="571"/>
                  </a:lnTo>
                  <a:lnTo>
                    <a:pt x="800" y="0"/>
                  </a:lnTo>
                </a:path>
              </a:pathLst>
            </a:custGeom>
            <a:ln w="3175">
              <a:solidFill>
                <a:srgbClr val="565658"/>
              </a:solidFill>
            </a:ln>
          </p:spPr>
          <p:txBody>
            <a:bodyPr wrap="square" lIns="0" tIns="0" rIns="0" bIns="0" rtlCol="0"/>
            <a:lstStyle/>
            <a:p/>
          </p:txBody>
        </p:sp>
        <p:sp>
          <p:nvSpPr>
            <p:cNvPr id="4009" name="object 4009" descr=""/>
            <p:cNvSpPr/>
            <p:nvPr/>
          </p:nvSpPr>
          <p:spPr>
            <a:xfrm>
              <a:off x="5607587" y="2513707"/>
              <a:ext cx="635" cy="635"/>
            </a:xfrm>
            <a:custGeom>
              <a:avLst/>
              <a:gdLst/>
              <a:ahLst/>
              <a:cxnLst/>
              <a:rect l="l" t="t" r="r" b="b"/>
              <a:pathLst>
                <a:path w="635" h="635">
                  <a:moveTo>
                    <a:pt x="0" y="0"/>
                  </a:moveTo>
                  <a:lnTo>
                    <a:pt x="190" y="88"/>
                  </a:lnTo>
                </a:path>
              </a:pathLst>
            </a:custGeom>
            <a:ln w="3175">
              <a:solidFill>
                <a:srgbClr val="565658"/>
              </a:solidFill>
            </a:ln>
          </p:spPr>
          <p:txBody>
            <a:bodyPr wrap="square" lIns="0" tIns="0" rIns="0" bIns="0" rtlCol="0"/>
            <a:lstStyle/>
            <a:p/>
          </p:txBody>
        </p:sp>
        <p:sp>
          <p:nvSpPr>
            <p:cNvPr id="4010" name="object 4010" descr=""/>
            <p:cNvSpPr/>
            <p:nvPr/>
          </p:nvSpPr>
          <p:spPr>
            <a:xfrm>
              <a:off x="5607593" y="2508941"/>
              <a:ext cx="1905" cy="5080"/>
            </a:xfrm>
            <a:custGeom>
              <a:avLst/>
              <a:gdLst/>
              <a:ahLst/>
              <a:cxnLst/>
              <a:rect l="l" t="t" r="r" b="b"/>
              <a:pathLst>
                <a:path w="1904" h="5080">
                  <a:moveTo>
                    <a:pt x="1320" y="4927"/>
                  </a:moveTo>
                  <a:lnTo>
                    <a:pt x="1854" y="3784"/>
                  </a:lnTo>
                  <a:lnTo>
                    <a:pt x="1828" y="1981"/>
                  </a:lnTo>
                  <a:lnTo>
                    <a:pt x="1244" y="914"/>
                  </a:lnTo>
                  <a:lnTo>
                    <a:pt x="901" y="279"/>
                  </a:lnTo>
                  <a:lnTo>
                    <a:pt x="444" y="0"/>
                  </a:lnTo>
                  <a:lnTo>
                    <a:pt x="0" y="190"/>
                  </a:lnTo>
                </a:path>
              </a:pathLst>
            </a:custGeom>
            <a:ln w="3175">
              <a:solidFill>
                <a:srgbClr val="565658"/>
              </a:solidFill>
            </a:ln>
          </p:spPr>
          <p:txBody>
            <a:bodyPr wrap="square" lIns="0" tIns="0" rIns="0" bIns="0" rtlCol="0"/>
            <a:lstStyle/>
            <a:p/>
          </p:txBody>
        </p:sp>
        <p:sp>
          <p:nvSpPr>
            <p:cNvPr id="4011" name="object 4011" descr=""/>
            <p:cNvSpPr/>
            <p:nvPr/>
          </p:nvSpPr>
          <p:spPr>
            <a:xfrm>
              <a:off x="5608205" y="250869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4012" name="object 4012" descr=""/>
            <p:cNvSpPr/>
            <p:nvPr/>
          </p:nvSpPr>
          <p:spPr>
            <a:xfrm>
              <a:off x="5608283" y="2508699"/>
              <a:ext cx="1905" cy="5715"/>
            </a:xfrm>
            <a:custGeom>
              <a:avLst/>
              <a:gdLst/>
              <a:ahLst/>
              <a:cxnLst/>
              <a:rect l="l" t="t" r="r" b="b"/>
              <a:pathLst>
                <a:path w="1904" h="5714">
                  <a:moveTo>
                    <a:pt x="1219" y="5168"/>
                  </a:moveTo>
                  <a:lnTo>
                    <a:pt x="1765" y="3746"/>
                  </a:lnTo>
                  <a:lnTo>
                    <a:pt x="1612" y="1714"/>
                  </a:lnTo>
                  <a:lnTo>
                    <a:pt x="901" y="647"/>
                  </a:lnTo>
                  <a:lnTo>
                    <a:pt x="635" y="241"/>
                  </a:lnTo>
                  <a:lnTo>
                    <a:pt x="304" y="25"/>
                  </a:lnTo>
                  <a:lnTo>
                    <a:pt x="0" y="0"/>
                  </a:lnTo>
                </a:path>
              </a:pathLst>
            </a:custGeom>
            <a:ln w="3175">
              <a:solidFill>
                <a:srgbClr val="565658"/>
              </a:solidFill>
            </a:ln>
          </p:spPr>
          <p:txBody>
            <a:bodyPr wrap="square" lIns="0" tIns="0" rIns="0" bIns="0" rtlCol="0"/>
            <a:lstStyle/>
            <a:p/>
          </p:txBody>
        </p:sp>
        <p:sp>
          <p:nvSpPr>
            <p:cNvPr id="4013" name="object 4013" descr=""/>
            <p:cNvSpPr/>
            <p:nvPr/>
          </p:nvSpPr>
          <p:spPr>
            <a:xfrm>
              <a:off x="5607587" y="2550988"/>
              <a:ext cx="635" cy="635"/>
            </a:xfrm>
            <a:custGeom>
              <a:avLst/>
              <a:gdLst/>
              <a:ahLst/>
              <a:cxnLst/>
              <a:rect l="l" t="t" r="r" b="b"/>
              <a:pathLst>
                <a:path w="635" h="635">
                  <a:moveTo>
                    <a:pt x="0" y="0"/>
                  </a:moveTo>
                  <a:lnTo>
                    <a:pt x="190" y="63"/>
                  </a:lnTo>
                </a:path>
              </a:pathLst>
            </a:custGeom>
            <a:ln w="3175">
              <a:solidFill>
                <a:srgbClr val="565658"/>
              </a:solidFill>
            </a:ln>
          </p:spPr>
          <p:txBody>
            <a:bodyPr wrap="square" lIns="0" tIns="0" rIns="0" bIns="0" rtlCol="0"/>
            <a:lstStyle/>
            <a:p/>
          </p:txBody>
        </p:sp>
        <p:sp>
          <p:nvSpPr>
            <p:cNvPr id="4014" name="object 4014" descr=""/>
            <p:cNvSpPr/>
            <p:nvPr/>
          </p:nvSpPr>
          <p:spPr>
            <a:xfrm>
              <a:off x="5607878" y="2546262"/>
              <a:ext cx="1905" cy="5080"/>
            </a:xfrm>
            <a:custGeom>
              <a:avLst/>
              <a:gdLst/>
              <a:ahLst/>
              <a:cxnLst/>
              <a:rect l="l" t="t" r="r" b="b"/>
              <a:pathLst>
                <a:path w="1904" h="5080">
                  <a:moveTo>
                    <a:pt x="0" y="4787"/>
                  </a:moveTo>
                  <a:lnTo>
                    <a:pt x="774" y="4787"/>
                  </a:lnTo>
                  <a:lnTo>
                    <a:pt x="1409" y="3517"/>
                  </a:lnTo>
                  <a:lnTo>
                    <a:pt x="1409" y="1943"/>
                  </a:lnTo>
                  <a:lnTo>
                    <a:pt x="1409" y="1231"/>
                  </a:lnTo>
                  <a:lnTo>
                    <a:pt x="1282" y="520"/>
                  </a:lnTo>
                  <a:lnTo>
                    <a:pt x="1041" y="0"/>
                  </a:lnTo>
                </a:path>
              </a:pathLst>
            </a:custGeom>
            <a:ln w="3175">
              <a:solidFill>
                <a:srgbClr val="565658"/>
              </a:solidFill>
            </a:ln>
          </p:spPr>
          <p:txBody>
            <a:bodyPr wrap="square" lIns="0" tIns="0" rIns="0" bIns="0" rtlCol="0"/>
            <a:lstStyle/>
            <a:p/>
          </p:txBody>
        </p:sp>
        <p:sp>
          <p:nvSpPr>
            <p:cNvPr id="4015" name="object 4015" descr=""/>
            <p:cNvSpPr/>
            <p:nvPr/>
          </p:nvSpPr>
          <p:spPr>
            <a:xfrm>
              <a:off x="5608200" y="2546279"/>
              <a:ext cx="1905" cy="5715"/>
            </a:xfrm>
            <a:custGeom>
              <a:avLst/>
              <a:gdLst/>
              <a:ahLst/>
              <a:cxnLst/>
              <a:rect l="l" t="t" r="r" b="b"/>
              <a:pathLst>
                <a:path w="1904" h="5714">
                  <a:moveTo>
                    <a:pt x="0" y="5156"/>
                  </a:moveTo>
                  <a:lnTo>
                    <a:pt x="901" y="5156"/>
                  </a:lnTo>
                  <a:lnTo>
                    <a:pt x="1625" y="3721"/>
                  </a:lnTo>
                  <a:lnTo>
                    <a:pt x="1625" y="1930"/>
                  </a:lnTo>
                  <a:lnTo>
                    <a:pt x="1625" y="1231"/>
                  </a:lnTo>
                  <a:lnTo>
                    <a:pt x="1511" y="546"/>
                  </a:lnTo>
                  <a:lnTo>
                    <a:pt x="1308" y="0"/>
                  </a:lnTo>
                </a:path>
              </a:pathLst>
            </a:custGeom>
            <a:ln w="3175">
              <a:solidFill>
                <a:srgbClr val="565658"/>
              </a:solidFill>
            </a:ln>
          </p:spPr>
          <p:txBody>
            <a:bodyPr wrap="square" lIns="0" tIns="0" rIns="0" bIns="0" rtlCol="0"/>
            <a:lstStyle/>
            <a:p/>
          </p:txBody>
        </p:sp>
        <p:sp>
          <p:nvSpPr>
            <p:cNvPr id="4016" name="object 4016" descr=""/>
            <p:cNvSpPr/>
            <p:nvPr/>
          </p:nvSpPr>
          <p:spPr>
            <a:xfrm>
              <a:off x="5617320" y="2554682"/>
              <a:ext cx="3175" cy="3810"/>
            </a:xfrm>
            <a:custGeom>
              <a:avLst/>
              <a:gdLst/>
              <a:ahLst/>
              <a:cxnLst/>
              <a:rect l="l" t="t" r="r" b="b"/>
              <a:pathLst>
                <a:path w="3175" h="3810">
                  <a:moveTo>
                    <a:pt x="3022" y="3238"/>
                  </a:moveTo>
                  <a:lnTo>
                    <a:pt x="3022" y="1447"/>
                  </a:lnTo>
                  <a:lnTo>
                    <a:pt x="1676" y="0"/>
                  </a:lnTo>
                  <a:lnTo>
                    <a:pt x="0" y="0"/>
                  </a:lnTo>
                </a:path>
              </a:pathLst>
            </a:custGeom>
            <a:ln w="3175">
              <a:solidFill>
                <a:srgbClr val="565658"/>
              </a:solidFill>
            </a:ln>
          </p:spPr>
          <p:txBody>
            <a:bodyPr wrap="square" lIns="0" tIns="0" rIns="0" bIns="0" rtlCol="0"/>
            <a:lstStyle/>
            <a:p/>
          </p:txBody>
        </p:sp>
        <p:sp>
          <p:nvSpPr>
            <p:cNvPr id="4017" name="object 4017" descr=""/>
            <p:cNvSpPr/>
            <p:nvPr/>
          </p:nvSpPr>
          <p:spPr>
            <a:xfrm>
              <a:off x="5617323" y="2502208"/>
              <a:ext cx="3175" cy="3810"/>
            </a:xfrm>
            <a:custGeom>
              <a:avLst/>
              <a:gdLst/>
              <a:ahLst/>
              <a:cxnLst/>
              <a:rect l="l" t="t" r="r" b="b"/>
              <a:pathLst>
                <a:path w="3175" h="3810">
                  <a:moveTo>
                    <a:pt x="0" y="3251"/>
                  </a:moveTo>
                  <a:lnTo>
                    <a:pt x="1663" y="3251"/>
                  </a:lnTo>
                  <a:lnTo>
                    <a:pt x="3022" y="1790"/>
                  </a:lnTo>
                  <a:lnTo>
                    <a:pt x="3022" y="0"/>
                  </a:lnTo>
                </a:path>
              </a:pathLst>
            </a:custGeom>
            <a:ln w="3175">
              <a:solidFill>
                <a:srgbClr val="565658"/>
              </a:solidFill>
            </a:ln>
          </p:spPr>
          <p:txBody>
            <a:bodyPr wrap="square" lIns="0" tIns="0" rIns="0" bIns="0" rtlCol="0"/>
            <a:lstStyle/>
            <a:p/>
          </p:txBody>
        </p:sp>
        <p:sp>
          <p:nvSpPr>
            <p:cNvPr id="4018" name="object 4018" descr=""/>
            <p:cNvSpPr/>
            <p:nvPr/>
          </p:nvSpPr>
          <p:spPr>
            <a:xfrm>
              <a:off x="5607555" y="2541915"/>
              <a:ext cx="4445" cy="5080"/>
            </a:xfrm>
            <a:custGeom>
              <a:avLst/>
              <a:gdLst/>
              <a:ahLst/>
              <a:cxnLst/>
              <a:rect l="l" t="t" r="r" b="b"/>
              <a:pathLst>
                <a:path w="4445" h="5080">
                  <a:moveTo>
                    <a:pt x="0" y="3454"/>
                  </a:moveTo>
                  <a:lnTo>
                    <a:pt x="1092" y="4991"/>
                  </a:lnTo>
                  <a:lnTo>
                    <a:pt x="2603" y="4483"/>
                  </a:lnTo>
                  <a:lnTo>
                    <a:pt x="3378" y="2298"/>
                  </a:lnTo>
                  <a:lnTo>
                    <a:pt x="3606" y="1600"/>
                  </a:lnTo>
                  <a:lnTo>
                    <a:pt x="3771" y="838"/>
                  </a:lnTo>
                  <a:lnTo>
                    <a:pt x="3822" y="0"/>
                  </a:lnTo>
                </a:path>
                <a:path w="4445" h="5080">
                  <a:moveTo>
                    <a:pt x="0" y="3454"/>
                  </a:moveTo>
                  <a:lnTo>
                    <a:pt x="1104" y="4660"/>
                  </a:lnTo>
                  <a:lnTo>
                    <a:pt x="2476" y="3835"/>
                  </a:lnTo>
                  <a:lnTo>
                    <a:pt x="3073" y="1638"/>
                  </a:lnTo>
                  <a:lnTo>
                    <a:pt x="3213" y="1130"/>
                  </a:lnTo>
                  <a:lnTo>
                    <a:pt x="3302" y="571"/>
                  </a:lnTo>
                  <a:lnTo>
                    <a:pt x="3340" y="0"/>
                  </a:lnTo>
                </a:path>
              </a:pathLst>
            </a:custGeom>
            <a:ln w="3175">
              <a:solidFill>
                <a:srgbClr val="565658"/>
              </a:solidFill>
            </a:ln>
          </p:spPr>
          <p:txBody>
            <a:bodyPr wrap="square" lIns="0" tIns="0" rIns="0" bIns="0" rtlCol="0"/>
            <a:lstStyle/>
            <a:p/>
          </p:txBody>
        </p:sp>
        <p:sp>
          <p:nvSpPr>
            <p:cNvPr id="4019" name="object 4019" descr=""/>
            <p:cNvSpPr/>
            <p:nvPr/>
          </p:nvSpPr>
          <p:spPr>
            <a:xfrm>
              <a:off x="5607546" y="2513612"/>
              <a:ext cx="4445" cy="5080"/>
            </a:xfrm>
            <a:custGeom>
              <a:avLst/>
              <a:gdLst/>
              <a:ahLst/>
              <a:cxnLst/>
              <a:rect l="l" t="t" r="r" b="b"/>
              <a:pathLst>
                <a:path w="4445" h="5080">
                  <a:moveTo>
                    <a:pt x="3822" y="4597"/>
                  </a:moveTo>
                  <a:lnTo>
                    <a:pt x="3682" y="1930"/>
                  </a:lnTo>
                  <a:lnTo>
                    <a:pt x="2489" y="0"/>
                  </a:lnTo>
                  <a:lnTo>
                    <a:pt x="1155" y="279"/>
                  </a:lnTo>
                  <a:lnTo>
                    <a:pt x="736" y="380"/>
                  </a:lnTo>
                  <a:lnTo>
                    <a:pt x="342" y="673"/>
                  </a:lnTo>
                  <a:lnTo>
                    <a:pt x="0" y="1155"/>
                  </a:lnTo>
                </a:path>
              </a:pathLst>
            </a:custGeom>
            <a:ln w="3175">
              <a:solidFill>
                <a:srgbClr val="565658"/>
              </a:solidFill>
            </a:ln>
          </p:spPr>
          <p:txBody>
            <a:bodyPr wrap="square" lIns="0" tIns="0" rIns="0" bIns="0" rtlCol="0"/>
            <a:lstStyle/>
            <a:p/>
          </p:txBody>
        </p:sp>
        <p:sp>
          <p:nvSpPr>
            <p:cNvPr id="4020" name="object 4020" descr=""/>
            <p:cNvSpPr/>
            <p:nvPr/>
          </p:nvSpPr>
          <p:spPr>
            <a:xfrm>
              <a:off x="5607583" y="2513942"/>
              <a:ext cx="3810" cy="4445"/>
            </a:xfrm>
            <a:custGeom>
              <a:avLst/>
              <a:gdLst/>
              <a:ahLst/>
              <a:cxnLst/>
              <a:rect l="l" t="t" r="r" b="b"/>
              <a:pathLst>
                <a:path w="3810" h="4444">
                  <a:moveTo>
                    <a:pt x="3340" y="4267"/>
                  </a:moveTo>
                  <a:lnTo>
                    <a:pt x="3200" y="1778"/>
                  </a:lnTo>
                  <a:lnTo>
                    <a:pt x="2070" y="0"/>
                  </a:lnTo>
                  <a:lnTo>
                    <a:pt x="838" y="279"/>
                  </a:lnTo>
                  <a:lnTo>
                    <a:pt x="546" y="342"/>
                  </a:lnTo>
                  <a:lnTo>
                    <a:pt x="253" y="520"/>
                  </a:lnTo>
                  <a:lnTo>
                    <a:pt x="0" y="812"/>
                  </a:lnTo>
                </a:path>
              </a:pathLst>
            </a:custGeom>
            <a:ln w="3175">
              <a:solidFill>
                <a:srgbClr val="565658"/>
              </a:solidFill>
            </a:ln>
          </p:spPr>
          <p:txBody>
            <a:bodyPr wrap="square" lIns="0" tIns="0" rIns="0" bIns="0" rtlCol="0"/>
            <a:lstStyle/>
            <a:p/>
          </p:txBody>
        </p:sp>
        <p:sp>
          <p:nvSpPr>
            <p:cNvPr id="4021" name="object 4021" descr=""/>
            <p:cNvSpPr/>
            <p:nvPr/>
          </p:nvSpPr>
          <p:spPr>
            <a:xfrm>
              <a:off x="5675288" y="2559778"/>
              <a:ext cx="1270" cy="635"/>
            </a:xfrm>
            <a:custGeom>
              <a:avLst/>
              <a:gdLst/>
              <a:ahLst/>
              <a:cxnLst/>
              <a:rect l="l" t="t" r="r" b="b"/>
              <a:pathLst>
                <a:path w="1270" h="635">
                  <a:moveTo>
                    <a:pt x="914" y="139"/>
                  </a:moveTo>
                  <a:lnTo>
                    <a:pt x="635" y="38"/>
                  </a:lnTo>
                  <a:lnTo>
                    <a:pt x="317" y="0"/>
                  </a:lnTo>
                  <a:lnTo>
                    <a:pt x="0" y="38"/>
                  </a:lnTo>
                </a:path>
              </a:pathLst>
            </a:custGeom>
            <a:ln w="3175">
              <a:solidFill>
                <a:srgbClr val="565658"/>
              </a:solidFill>
            </a:ln>
          </p:spPr>
          <p:txBody>
            <a:bodyPr wrap="square" lIns="0" tIns="0" rIns="0" bIns="0" rtlCol="0"/>
            <a:lstStyle/>
            <a:p/>
          </p:txBody>
        </p:sp>
        <p:sp>
          <p:nvSpPr>
            <p:cNvPr id="4022" name="object 4022" descr=""/>
            <p:cNvSpPr/>
            <p:nvPr/>
          </p:nvSpPr>
          <p:spPr>
            <a:xfrm>
              <a:off x="5615264" y="2567086"/>
              <a:ext cx="1270" cy="1270"/>
            </a:xfrm>
            <a:custGeom>
              <a:avLst/>
              <a:gdLst/>
              <a:ahLst/>
              <a:cxnLst/>
              <a:rect l="l" t="t" r="r" b="b"/>
              <a:pathLst>
                <a:path w="1270" h="1269">
                  <a:moveTo>
                    <a:pt x="0" y="0"/>
                  </a:moveTo>
                  <a:lnTo>
                    <a:pt x="38" y="660"/>
                  </a:lnTo>
                  <a:lnTo>
                    <a:pt x="558" y="1206"/>
                  </a:lnTo>
                  <a:lnTo>
                    <a:pt x="1206" y="1257"/>
                  </a:lnTo>
                </a:path>
              </a:pathLst>
            </a:custGeom>
            <a:ln w="3175">
              <a:solidFill>
                <a:srgbClr val="565658"/>
              </a:solidFill>
            </a:ln>
          </p:spPr>
          <p:txBody>
            <a:bodyPr wrap="square" lIns="0" tIns="0" rIns="0" bIns="0" rtlCol="0"/>
            <a:lstStyle/>
            <a:p/>
          </p:txBody>
        </p:sp>
        <p:sp>
          <p:nvSpPr>
            <p:cNvPr id="4023" name="object 4023" descr=""/>
            <p:cNvSpPr/>
            <p:nvPr/>
          </p:nvSpPr>
          <p:spPr>
            <a:xfrm>
              <a:off x="5696821" y="2589653"/>
              <a:ext cx="1270" cy="1905"/>
            </a:xfrm>
            <a:custGeom>
              <a:avLst/>
              <a:gdLst/>
              <a:ahLst/>
              <a:cxnLst/>
              <a:rect l="l" t="t" r="r" b="b"/>
              <a:pathLst>
                <a:path w="1270" h="1905">
                  <a:moveTo>
                    <a:pt x="0" y="1308"/>
                  </a:moveTo>
                  <a:lnTo>
                    <a:pt x="622" y="1308"/>
                  </a:lnTo>
                  <a:lnTo>
                    <a:pt x="1143" y="723"/>
                  </a:lnTo>
                  <a:lnTo>
                    <a:pt x="1143" y="0"/>
                  </a:lnTo>
                </a:path>
              </a:pathLst>
            </a:custGeom>
            <a:ln w="3175">
              <a:solidFill>
                <a:srgbClr val="565658"/>
              </a:solidFill>
            </a:ln>
          </p:spPr>
          <p:txBody>
            <a:bodyPr wrap="square" lIns="0" tIns="0" rIns="0" bIns="0" rtlCol="0"/>
            <a:lstStyle/>
            <a:p/>
          </p:txBody>
        </p:sp>
        <p:sp>
          <p:nvSpPr>
            <p:cNvPr id="4024" name="object 4024" descr=""/>
            <p:cNvSpPr/>
            <p:nvPr/>
          </p:nvSpPr>
          <p:spPr>
            <a:xfrm>
              <a:off x="5678893" y="2589658"/>
              <a:ext cx="635" cy="1905"/>
            </a:xfrm>
            <a:custGeom>
              <a:avLst/>
              <a:gdLst/>
              <a:ahLst/>
              <a:cxnLst/>
              <a:rect l="l" t="t" r="r" b="b"/>
              <a:pathLst>
                <a:path w="635" h="1905">
                  <a:moveTo>
                    <a:pt x="0" y="0"/>
                  </a:moveTo>
                  <a:lnTo>
                    <a:pt x="0" y="723"/>
                  </a:lnTo>
                  <a:lnTo>
                    <a:pt x="266" y="1308"/>
                  </a:lnTo>
                  <a:lnTo>
                    <a:pt x="635" y="1308"/>
                  </a:lnTo>
                </a:path>
              </a:pathLst>
            </a:custGeom>
            <a:ln w="3175">
              <a:solidFill>
                <a:srgbClr val="565658"/>
              </a:solidFill>
            </a:ln>
          </p:spPr>
          <p:txBody>
            <a:bodyPr wrap="square" lIns="0" tIns="0" rIns="0" bIns="0" rtlCol="0"/>
            <a:lstStyle/>
            <a:p/>
          </p:txBody>
        </p:sp>
        <p:sp>
          <p:nvSpPr>
            <p:cNvPr id="4025" name="object 4025" descr=""/>
            <p:cNvSpPr/>
            <p:nvPr/>
          </p:nvSpPr>
          <p:spPr>
            <a:xfrm>
              <a:off x="5693994" y="2589653"/>
              <a:ext cx="1270" cy="1905"/>
            </a:xfrm>
            <a:custGeom>
              <a:avLst/>
              <a:gdLst/>
              <a:ahLst/>
              <a:cxnLst/>
              <a:rect l="l" t="t" r="r" b="b"/>
              <a:pathLst>
                <a:path w="1270" h="1905">
                  <a:moveTo>
                    <a:pt x="0" y="1308"/>
                  </a:moveTo>
                  <a:lnTo>
                    <a:pt x="622" y="1308"/>
                  </a:lnTo>
                  <a:lnTo>
                    <a:pt x="1143" y="723"/>
                  </a:lnTo>
                  <a:lnTo>
                    <a:pt x="1143" y="0"/>
                  </a:lnTo>
                </a:path>
              </a:pathLst>
            </a:custGeom>
            <a:ln w="3175">
              <a:solidFill>
                <a:srgbClr val="565658"/>
              </a:solidFill>
            </a:ln>
          </p:spPr>
          <p:txBody>
            <a:bodyPr wrap="square" lIns="0" tIns="0" rIns="0" bIns="0" rtlCol="0"/>
            <a:lstStyle/>
            <a:p/>
          </p:txBody>
        </p:sp>
        <p:sp>
          <p:nvSpPr>
            <p:cNvPr id="4026" name="object 4026" descr=""/>
            <p:cNvSpPr/>
            <p:nvPr/>
          </p:nvSpPr>
          <p:spPr>
            <a:xfrm>
              <a:off x="5692493" y="2589658"/>
              <a:ext cx="635" cy="1905"/>
            </a:xfrm>
            <a:custGeom>
              <a:avLst/>
              <a:gdLst/>
              <a:ahLst/>
              <a:cxnLst/>
              <a:rect l="l" t="t" r="r" b="b"/>
              <a:pathLst>
                <a:path w="635" h="1905">
                  <a:moveTo>
                    <a:pt x="0" y="0"/>
                  </a:moveTo>
                  <a:lnTo>
                    <a:pt x="0" y="723"/>
                  </a:lnTo>
                  <a:lnTo>
                    <a:pt x="279" y="1308"/>
                  </a:lnTo>
                  <a:lnTo>
                    <a:pt x="622" y="1308"/>
                  </a:lnTo>
                </a:path>
              </a:pathLst>
            </a:custGeom>
            <a:ln w="3175">
              <a:solidFill>
                <a:srgbClr val="565658"/>
              </a:solidFill>
            </a:ln>
          </p:spPr>
          <p:txBody>
            <a:bodyPr wrap="square" lIns="0" tIns="0" rIns="0" bIns="0" rtlCol="0"/>
            <a:lstStyle/>
            <a:p/>
          </p:txBody>
        </p:sp>
        <p:sp>
          <p:nvSpPr>
            <p:cNvPr id="4027" name="object 4027" descr=""/>
            <p:cNvSpPr/>
            <p:nvPr/>
          </p:nvSpPr>
          <p:spPr>
            <a:xfrm>
              <a:off x="5677319" y="2558986"/>
              <a:ext cx="1905" cy="3810"/>
            </a:xfrm>
            <a:custGeom>
              <a:avLst/>
              <a:gdLst/>
              <a:ahLst/>
              <a:cxnLst/>
              <a:rect l="l" t="t" r="r" b="b"/>
              <a:pathLst>
                <a:path w="1904" h="3810">
                  <a:moveTo>
                    <a:pt x="1574" y="3238"/>
                  </a:moveTo>
                  <a:lnTo>
                    <a:pt x="1498" y="1562"/>
                  </a:lnTo>
                  <a:lnTo>
                    <a:pt x="812" y="177"/>
                  </a:lnTo>
                  <a:lnTo>
                    <a:pt x="0" y="0"/>
                  </a:lnTo>
                </a:path>
              </a:pathLst>
            </a:custGeom>
            <a:ln w="3175">
              <a:solidFill>
                <a:srgbClr val="565658"/>
              </a:solidFill>
            </a:ln>
          </p:spPr>
          <p:txBody>
            <a:bodyPr wrap="square" lIns="0" tIns="0" rIns="0" bIns="0" rtlCol="0"/>
            <a:lstStyle/>
            <a:p/>
          </p:txBody>
        </p:sp>
        <p:sp>
          <p:nvSpPr>
            <p:cNvPr id="4028" name="object 4028" descr=""/>
            <p:cNvSpPr/>
            <p:nvPr/>
          </p:nvSpPr>
          <p:spPr>
            <a:xfrm>
              <a:off x="5678891" y="2558280"/>
              <a:ext cx="13970" cy="4445"/>
            </a:xfrm>
            <a:custGeom>
              <a:avLst/>
              <a:gdLst/>
              <a:ahLst/>
              <a:cxnLst/>
              <a:rect l="l" t="t" r="r" b="b"/>
              <a:pathLst>
                <a:path w="13970" h="4444">
                  <a:moveTo>
                    <a:pt x="13601" y="3213"/>
                  </a:moveTo>
                  <a:lnTo>
                    <a:pt x="9067" y="3441"/>
                  </a:lnTo>
                  <a:lnTo>
                    <a:pt x="4521" y="3670"/>
                  </a:lnTo>
                  <a:lnTo>
                    <a:pt x="0" y="3962"/>
                  </a:lnTo>
                </a:path>
                <a:path w="13970" h="4444">
                  <a:moveTo>
                    <a:pt x="13601" y="3213"/>
                  </a:moveTo>
                  <a:lnTo>
                    <a:pt x="13538" y="1524"/>
                  </a:lnTo>
                  <a:lnTo>
                    <a:pt x="12852" y="114"/>
                  </a:lnTo>
                  <a:lnTo>
                    <a:pt x="12026" y="0"/>
                  </a:lnTo>
                </a:path>
              </a:pathLst>
            </a:custGeom>
            <a:ln w="3175">
              <a:solidFill>
                <a:srgbClr val="565658"/>
              </a:solidFill>
            </a:ln>
          </p:spPr>
          <p:txBody>
            <a:bodyPr wrap="square" lIns="0" tIns="0" rIns="0" bIns="0" rtlCol="0"/>
            <a:lstStyle/>
            <a:p/>
          </p:txBody>
        </p:sp>
        <p:sp>
          <p:nvSpPr>
            <p:cNvPr id="4029" name="object 4029" descr=""/>
            <p:cNvSpPr/>
            <p:nvPr/>
          </p:nvSpPr>
          <p:spPr>
            <a:xfrm>
              <a:off x="5611233" y="2508687"/>
              <a:ext cx="1905" cy="5715"/>
            </a:xfrm>
            <a:custGeom>
              <a:avLst/>
              <a:gdLst/>
              <a:ahLst/>
              <a:cxnLst/>
              <a:rect l="l" t="t" r="r" b="b"/>
              <a:pathLst>
                <a:path w="1904" h="5714">
                  <a:moveTo>
                    <a:pt x="1295" y="5181"/>
                  </a:moveTo>
                  <a:lnTo>
                    <a:pt x="1828" y="3759"/>
                  </a:lnTo>
                  <a:lnTo>
                    <a:pt x="1689" y="1727"/>
                  </a:lnTo>
                  <a:lnTo>
                    <a:pt x="990" y="660"/>
                  </a:lnTo>
                  <a:lnTo>
                    <a:pt x="685" y="241"/>
                  </a:lnTo>
                  <a:lnTo>
                    <a:pt x="355" y="0"/>
                  </a:lnTo>
                  <a:lnTo>
                    <a:pt x="0" y="0"/>
                  </a:lnTo>
                </a:path>
              </a:pathLst>
            </a:custGeom>
            <a:ln w="3175">
              <a:solidFill>
                <a:srgbClr val="565658"/>
              </a:solidFill>
            </a:ln>
          </p:spPr>
          <p:txBody>
            <a:bodyPr wrap="square" lIns="0" tIns="0" rIns="0" bIns="0" rtlCol="0"/>
            <a:lstStyle/>
            <a:p/>
          </p:txBody>
        </p:sp>
        <p:sp>
          <p:nvSpPr>
            <p:cNvPr id="4030" name="object 4030" descr=""/>
            <p:cNvSpPr/>
            <p:nvPr/>
          </p:nvSpPr>
          <p:spPr>
            <a:xfrm>
              <a:off x="5611239" y="2546279"/>
              <a:ext cx="1905" cy="5715"/>
            </a:xfrm>
            <a:custGeom>
              <a:avLst/>
              <a:gdLst/>
              <a:ahLst/>
              <a:cxnLst/>
              <a:rect l="l" t="t" r="r" b="b"/>
              <a:pathLst>
                <a:path w="1904" h="5714">
                  <a:moveTo>
                    <a:pt x="0" y="5156"/>
                  </a:moveTo>
                  <a:lnTo>
                    <a:pt x="901" y="5156"/>
                  </a:lnTo>
                  <a:lnTo>
                    <a:pt x="1625" y="3721"/>
                  </a:lnTo>
                  <a:lnTo>
                    <a:pt x="1625" y="1930"/>
                  </a:lnTo>
                  <a:lnTo>
                    <a:pt x="1625" y="1219"/>
                  </a:lnTo>
                  <a:lnTo>
                    <a:pt x="1498" y="546"/>
                  </a:lnTo>
                  <a:lnTo>
                    <a:pt x="1282" y="0"/>
                  </a:lnTo>
                </a:path>
              </a:pathLst>
            </a:custGeom>
            <a:ln w="3175">
              <a:solidFill>
                <a:srgbClr val="565658"/>
              </a:solidFill>
            </a:ln>
          </p:spPr>
          <p:txBody>
            <a:bodyPr wrap="square" lIns="0" tIns="0" rIns="0" bIns="0" rtlCol="0"/>
            <a:lstStyle/>
            <a:p/>
          </p:txBody>
        </p:sp>
        <p:sp>
          <p:nvSpPr>
            <p:cNvPr id="4031" name="object 4031" descr=""/>
            <p:cNvSpPr/>
            <p:nvPr/>
          </p:nvSpPr>
          <p:spPr>
            <a:xfrm>
              <a:off x="5608623" y="2505781"/>
              <a:ext cx="3175" cy="3175"/>
            </a:xfrm>
            <a:custGeom>
              <a:avLst/>
              <a:gdLst/>
              <a:ahLst/>
              <a:cxnLst/>
              <a:rect l="l" t="t" r="r" b="b"/>
              <a:pathLst>
                <a:path w="3175" h="3175">
                  <a:moveTo>
                    <a:pt x="2616" y="0"/>
                  </a:moveTo>
                  <a:lnTo>
                    <a:pt x="1549" y="0"/>
                  </a:lnTo>
                  <a:lnTo>
                    <a:pt x="558" y="1104"/>
                  </a:lnTo>
                  <a:lnTo>
                    <a:pt x="0" y="2908"/>
                  </a:lnTo>
                </a:path>
              </a:pathLst>
            </a:custGeom>
            <a:ln w="3175">
              <a:solidFill>
                <a:srgbClr val="565658"/>
              </a:solidFill>
            </a:ln>
          </p:spPr>
          <p:txBody>
            <a:bodyPr wrap="square" lIns="0" tIns="0" rIns="0" bIns="0" rtlCol="0"/>
            <a:lstStyle/>
            <a:p/>
          </p:txBody>
        </p:sp>
        <p:sp>
          <p:nvSpPr>
            <p:cNvPr id="4032" name="object 4032" descr=""/>
            <p:cNvSpPr/>
            <p:nvPr/>
          </p:nvSpPr>
          <p:spPr>
            <a:xfrm>
              <a:off x="5608622" y="2551435"/>
              <a:ext cx="3175" cy="3175"/>
            </a:xfrm>
            <a:custGeom>
              <a:avLst/>
              <a:gdLst/>
              <a:ahLst/>
              <a:cxnLst/>
              <a:rect l="l" t="t" r="r" b="b"/>
              <a:pathLst>
                <a:path w="3175" h="3175">
                  <a:moveTo>
                    <a:pt x="0" y="0"/>
                  </a:moveTo>
                  <a:lnTo>
                    <a:pt x="558" y="1828"/>
                  </a:lnTo>
                  <a:lnTo>
                    <a:pt x="1562" y="2921"/>
                  </a:lnTo>
                  <a:lnTo>
                    <a:pt x="2616" y="2921"/>
                  </a:lnTo>
                </a:path>
              </a:pathLst>
            </a:custGeom>
            <a:ln w="3175">
              <a:solidFill>
                <a:srgbClr val="565658"/>
              </a:solidFill>
            </a:ln>
          </p:spPr>
          <p:txBody>
            <a:bodyPr wrap="square" lIns="0" tIns="0" rIns="0" bIns="0" rtlCol="0"/>
            <a:lstStyle/>
            <a:p/>
          </p:txBody>
        </p:sp>
        <p:sp>
          <p:nvSpPr>
            <p:cNvPr id="4033" name="object 4033" descr=""/>
            <p:cNvSpPr/>
            <p:nvPr/>
          </p:nvSpPr>
          <p:spPr>
            <a:xfrm>
              <a:off x="5617945" y="2543863"/>
              <a:ext cx="635" cy="1270"/>
            </a:xfrm>
            <a:custGeom>
              <a:avLst/>
              <a:gdLst/>
              <a:ahLst/>
              <a:cxnLst/>
              <a:rect l="l" t="t" r="r" b="b"/>
              <a:pathLst>
                <a:path w="635" h="1269">
                  <a:moveTo>
                    <a:pt x="393" y="800"/>
                  </a:moveTo>
                  <a:lnTo>
                    <a:pt x="330" y="419"/>
                  </a:lnTo>
                  <a:lnTo>
                    <a:pt x="177" y="101"/>
                  </a:lnTo>
                  <a:lnTo>
                    <a:pt x="0" y="0"/>
                  </a:lnTo>
                </a:path>
              </a:pathLst>
            </a:custGeom>
            <a:ln w="3175">
              <a:solidFill>
                <a:srgbClr val="565658"/>
              </a:solidFill>
            </a:ln>
          </p:spPr>
          <p:txBody>
            <a:bodyPr wrap="square" lIns="0" tIns="0" rIns="0" bIns="0" rtlCol="0"/>
            <a:lstStyle/>
            <a:p/>
          </p:txBody>
        </p:sp>
        <p:sp>
          <p:nvSpPr>
            <p:cNvPr id="4034" name="object 4034" descr=""/>
            <p:cNvSpPr/>
            <p:nvPr/>
          </p:nvSpPr>
          <p:spPr>
            <a:xfrm>
              <a:off x="5618190" y="2544662"/>
              <a:ext cx="635" cy="1270"/>
            </a:xfrm>
            <a:custGeom>
              <a:avLst/>
              <a:gdLst/>
              <a:ahLst/>
              <a:cxnLst/>
              <a:rect l="l" t="t" r="r" b="b"/>
              <a:pathLst>
                <a:path w="635" h="1269">
                  <a:moveTo>
                    <a:pt x="0" y="1079"/>
                  </a:moveTo>
                  <a:lnTo>
                    <a:pt x="152" y="812"/>
                  </a:lnTo>
                  <a:lnTo>
                    <a:pt x="203" y="381"/>
                  </a:lnTo>
                  <a:lnTo>
                    <a:pt x="152" y="0"/>
                  </a:lnTo>
                </a:path>
              </a:pathLst>
            </a:custGeom>
            <a:ln w="3175">
              <a:solidFill>
                <a:srgbClr val="565658"/>
              </a:solidFill>
            </a:ln>
          </p:spPr>
          <p:txBody>
            <a:bodyPr wrap="square" lIns="0" tIns="0" rIns="0" bIns="0" rtlCol="0"/>
            <a:lstStyle/>
            <a:p/>
          </p:txBody>
        </p:sp>
        <p:sp>
          <p:nvSpPr>
            <p:cNvPr id="4035" name="object 4035" descr=""/>
            <p:cNvSpPr/>
            <p:nvPr/>
          </p:nvSpPr>
          <p:spPr>
            <a:xfrm>
              <a:off x="5617657" y="2545748"/>
              <a:ext cx="635" cy="635"/>
            </a:xfrm>
            <a:custGeom>
              <a:avLst/>
              <a:gdLst/>
              <a:ahLst/>
              <a:cxnLst/>
              <a:rect l="l" t="t" r="r" b="b"/>
              <a:pathLst>
                <a:path w="635" h="635">
                  <a:moveTo>
                    <a:pt x="0" y="292"/>
                  </a:moveTo>
                  <a:lnTo>
                    <a:pt x="190" y="393"/>
                  </a:lnTo>
                  <a:lnTo>
                    <a:pt x="393" y="292"/>
                  </a:lnTo>
                  <a:lnTo>
                    <a:pt x="546" y="0"/>
                  </a:lnTo>
                </a:path>
              </a:pathLst>
            </a:custGeom>
            <a:ln w="3175">
              <a:solidFill>
                <a:srgbClr val="565658"/>
              </a:solidFill>
            </a:ln>
          </p:spPr>
          <p:txBody>
            <a:bodyPr wrap="square" lIns="0" tIns="0" rIns="0" bIns="0" rtlCol="0"/>
            <a:lstStyle/>
            <a:p/>
          </p:txBody>
        </p:sp>
        <p:sp>
          <p:nvSpPr>
            <p:cNvPr id="4036" name="object 4036" descr=""/>
            <p:cNvSpPr/>
            <p:nvPr/>
          </p:nvSpPr>
          <p:spPr>
            <a:xfrm>
              <a:off x="5617260" y="2545246"/>
              <a:ext cx="635" cy="1270"/>
            </a:xfrm>
            <a:custGeom>
              <a:avLst/>
              <a:gdLst/>
              <a:ahLst/>
              <a:cxnLst/>
              <a:rect l="l" t="t" r="r" b="b"/>
              <a:pathLst>
                <a:path w="635" h="1269">
                  <a:moveTo>
                    <a:pt x="0" y="0"/>
                  </a:moveTo>
                  <a:lnTo>
                    <a:pt x="38" y="368"/>
                  </a:lnTo>
                  <a:lnTo>
                    <a:pt x="203" y="685"/>
                  </a:lnTo>
                  <a:lnTo>
                    <a:pt x="393" y="787"/>
                  </a:lnTo>
                </a:path>
              </a:pathLst>
            </a:custGeom>
            <a:ln w="3175">
              <a:solidFill>
                <a:srgbClr val="565658"/>
              </a:solidFill>
            </a:ln>
          </p:spPr>
          <p:txBody>
            <a:bodyPr wrap="square" lIns="0" tIns="0" rIns="0" bIns="0" rtlCol="0"/>
            <a:lstStyle/>
            <a:p/>
          </p:txBody>
        </p:sp>
        <p:sp>
          <p:nvSpPr>
            <p:cNvPr id="4037" name="object 4037" descr=""/>
            <p:cNvSpPr/>
            <p:nvPr/>
          </p:nvSpPr>
          <p:spPr>
            <a:xfrm>
              <a:off x="5617199" y="2544167"/>
              <a:ext cx="635" cy="1270"/>
            </a:xfrm>
            <a:custGeom>
              <a:avLst/>
              <a:gdLst/>
              <a:ahLst/>
              <a:cxnLst/>
              <a:rect l="l" t="t" r="r" b="b"/>
              <a:pathLst>
                <a:path w="635" h="1269">
                  <a:moveTo>
                    <a:pt x="203" y="0"/>
                  </a:moveTo>
                  <a:lnTo>
                    <a:pt x="50" y="266"/>
                  </a:lnTo>
                  <a:lnTo>
                    <a:pt x="0" y="698"/>
                  </a:lnTo>
                  <a:lnTo>
                    <a:pt x="50" y="1079"/>
                  </a:lnTo>
                </a:path>
              </a:pathLst>
            </a:custGeom>
            <a:ln w="3175">
              <a:solidFill>
                <a:srgbClr val="565658"/>
              </a:solidFill>
            </a:ln>
          </p:spPr>
          <p:txBody>
            <a:bodyPr wrap="square" lIns="0" tIns="0" rIns="0" bIns="0" rtlCol="0"/>
            <a:lstStyle/>
            <a:p/>
          </p:txBody>
        </p:sp>
        <p:sp>
          <p:nvSpPr>
            <p:cNvPr id="4038" name="object 4038" descr=""/>
            <p:cNvSpPr/>
            <p:nvPr/>
          </p:nvSpPr>
          <p:spPr>
            <a:xfrm>
              <a:off x="5617403" y="2543768"/>
              <a:ext cx="635" cy="635"/>
            </a:xfrm>
            <a:custGeom>
              <a:avLst/>
              <a:gdLst/>
              <a:ahLst/>
              <a:cxnLst/>
              <a:rect l="l" t="t" r="r" b="b"/>
              <a:pathLst>
                <a:path w="635" h="635">
                  <a:moveTo>
                    <a:pt x="546" y="101"/>
                  </a:moveTo>
                  <a:lnTo>
                    <a:pt x="342" y="0"/>
                  </a:lnTo>
                  <a:lnTo>
                    <a:pt x="152" y="101"/>
                  </a:lnTo>
                  <a:lnTo>
                    <a:pt x="0" y="381"/>
                  </a:lnTo>
                </a:path>
              </a:pathLst>
            </a:custGeom>
            <a:ln w="3175">
              <a:solidFill>
                <a:srgbClr val="565658"/>
              </a:solidFill>
            </a:ln>
          </p:spPr>
          <p:txBody>
            <a:bodyPr wrap="square" lIns="0" tIns="0" rIns="0" bIns="0" rtlCol="0"/>
            <a:lstStyle/>
            <a:p/>
          </p:txBody>
        </p:sp>
        <p:sp>
          <p:nvSpPr>
            <p:cNvPr id="4039" name="object 4039" descr=""/>
            <p:cNvSpPr/>
            <p:nvPr/>
          </p:nvSpPr>
          <p:spPr>
            <a:xfrm>
              <a:off x="5617949" y="2515474"/>
              <a:ext cx="635" cy="1270"/>
            </a:xfrm>
            <a:custGeom>
              <a:avLst/>
              <a:gdLst/>
              <a:ahLst/>
              <a:cxnLst/>
              <a:rect l="l" t="t" r="r" b="b"/>
              <a:pathLst>
                <a:path w="635" h="1269">
                  <a:moveTo>
                    <a:pt x="0" y="787"/>
                  </a:moveTo>
                  <a:lnTo>
                    <a:pt x="190" y="685"/>
                  </a:lnTo>
                  <a:lnTo>
                    <a:pt x="330" y="381"/>
                  </a:lnTo>
                  <a:lnTo>
                    <a:pt x="393" y="0"/>
                  </a:lnTo>
                </a:path>
              </a:pathLst>
            </a:custGeom>
            <a:ln w="3175">
              <a:solidFill>
                <a:srgbClr val="565658"/>
              </a:solidFill>
            </a:ln>
          </p:spPr>
          <p:txBody>
            <a:bodyPr wrap="square" lIns="0" tIns="0" rIns="0" bIns="0" rtlCol="0"/>
            <a:lstStyle/>
            <a:p/>
          </p:txBody>
        </p:sp>
        <p:sp>
          <p:nvSpPr>
            <p:cNvPr id="4040" name="object 4040" descr=""/>
            <p:cNvSpPr/>
            <p:nvPr/>
          </p:nvSpPr>
          <p:spPr>
            <a:xfrm>
              <a:off x="5617403" y="2515964"/>
              <a:ext cx="635" cy="635"/>
            </a:xfrm>
            <a:custGeom>
              <a:avLst/>
              <a:gdLst/>
              <a:ahLst/>
              <a:cxnLst/>
              <a:rect l="l" t="t" r="r" b="b"/>
              <a:pathLst>
                <a:path w="635" h="635">
                  <a:moveTo>
                    <a:pt x="0" y="0"/>
                  </a:moveTo>
                  <a:lnTo>
                    <a:pt x="152" y="292"/>
                  </a:lnTo>
                  <a:lnTo>
                    <a:pt x="342" y="393"/>
                  </a:lnTo>
                  <a:lnTo>
                    <a:pt x="546" y="292"/>
                  </a:lnTo>
                </a:path>
              </a:pathLst>
            </a:custGeom>
            <a:ln w="3175">
              <a:solidFill>
                <a:srgbClr val="565658"/>
              </a:solidFill>
            </a:ln>
          </p:spPr>
          <p:txBody>
            <a:bodyPr wrap="square" lIns="0" tIns="0" rIns="0" bIns="0" rtlCol="0"/>
            <a:lstStyle/>
            <a:p/>
          </p:txBody>
        </p:sp>
        <p:sp>
          <p:nvSpPr>
            <p:cNvPr id="4041" name="object 4041" descr=""/>
            <p:cNvSpPr/>
            <p:nvPr/>
          </p:nvSpPr>
          <p:spPr>
            <a:xfrm>
              <a:off x="5617210" y="2514897"/>
              <a:ext cx="635" cy="1270"/>
            </a:xfrm>
            <a:custGeom>
              <a:avLst/>
              <a:gdLst/>
              <a:ahLst/>
              <a:cxnLst/>
              <a:rect l="l" t="t" r="r" b="b"/>
              <a:pathLst>
                <a:path w="635" h="1269">
                  <a:moveTo>
                    <a:pt x="50" y="0"/>
                  </a:moveTo>
                  <a:lnTo>
                    <a:pt x="0" y="368"/>
                  </a:lnTo>
                  <a:lnTo>
                    <a:pt x="50" y="787"/>
                  </a:lnTo>
                  <a:lnTo>
                    <a:pt x="203" y="1079"/>
                  </a:lnTo>
                </a:path>
              </a:pathLst>
            </a:custGeom>
            <a:ln w="3175">
              <a:solidFill>
                <a:srgbClr val="565658"/>
              </a:solidFill>
            </a:ln>
          </p:spPr>
          <p:txBody>
            <a:bodyPr wrap="square" lIns="0" tIns="0" rIns="0" bIns="0" rtlCol="0"/>
            <a:lstStyle/>
            <a:p/>
          </p:txBody>
        </p:sp>
        <p:sp>
          <p:nvSpPr>
            <p:cNvPr id="4042" name="object 4042" descr=""/>
            <p:cNvSpPr/>
            <p:nvPr/>
          </p:nvSpPr>
          <p:spPr>
            <a:xfrm>
              <a:off x="5617263" y="2514091"/>
              <a:ext cx="635" cy="1270"/>
            </a:xfrm>
            <a:custGeom>
              <a:avLst/>
              <a:gdLst/>
              <a:ahLst/>
              <a:cxnLst/>
              <a:rect l="l" t="t" r="r" b="b"/>
              <a:pathLst>
                <a:path w="635" h="1269">
                  <a:moveTo>
                    <a:pt x="393" y="0"/>
                  </a:moveTo>
                  <a:lnTo>
                    <a:pt x="190" y="101"/>
                  </a:lnTo>
                  <a:lnTo>
                    <a:pt x="38" y="406"/>
                  </a:lnTo>
                  <a:lnTo>
                    <a:pt x="0" y="800"/>
                  </a:lnTo>
                </a:path>
              </a:pathLst>
            </a:custGeom>
            <a:ln w="3175">
              <a:solidFill>
                <a:srgbClr val="565658"/>
              </a:solidFill>
            </a:ln>
          </p:spPr>
          <p:txBody>
            <a:bodyPr wrap="square" lIns="0" tIns="0" rIns="0" bIns="0" rtlCol="0"/>
            <a:lstStyle/>
            <a:p/>
          </p:txBody>
        </p:sp>
        <p:sp>
          <p:nvSpPr>
            <p:cNvPr id="4043" name="object 4043" descr=""/>
            <p:cNvSpPr/>
            <p:nvPr/>
          </p:nvSpPr>
          <p:spPr>
            <a:xfrm>
              <a:off x="5617657" y="2513995"/>
              <a:ext cx="635" cy="635"/>
            </a:xfrm>
            <a:custGeom>
              <a:avLst/>
              <a:gdLst/>
              <a:ahLst/>
              <a:cxnLst/>
              <a:rect l="l" t="t" r="r" b="b"/>
              <a:pathLst>
                <a:path w="635" h="635">
                  <a:moveTo>
                    <a:pt x="533" y="393"/>
                  </a:moveTo>
                  <a:lnTo>
                    <a:pt x="393" y="114"/>
                  </a:lnTo>
                  <a:lnTo>
                    <a:pt x="190" y="0"/>
                  </a:lnTo>
                  <a:lnTo>
                    <a:pt x="0" y="101"/>
                  </a:lnTo>
                </a:path>
              </a:pathLst>
            </a:custGeom>
            <a:ln w="3175">
              <a:solidFill>
                <a:srgbClr val="565658"/>
              </a:solidFill>
            </a:ln>
          </p:spPr>
          <p:txBody>
            <a:bodyPr wrap="square" lIns="0" tIns="0" rIns="0" bIns="0" rtlCol="0"/>
            <a:lstStyle/>
            <a:p/>
          </p:txBody>
        </p:sp>
        <p:sp>
          <p:nvSpPr>
            <p:cNvPr id="4044" name="object 4044" descr=""/>
            <p:cNvSpPr/>
            <p:nvPr/>
          </p:nvSpPr>
          <p:spPr>
            <a:xfrm>
              <a:off x="5618186" y="2514388"/>
              <a:ext cx="635" cy="1270"/>
            </a:xfrm>
            <a:custGeom>
              <a:avLst/>
              <a:gdLst/>
              <a:ahLst/>
              <a:cxnLst/>
              <a:rect l="l" t="t" r="r" b="b"/>
              <a:pathLst>
                <a:path w="635" h="1269">
                  <a:moveTo>
                    <a:pt x="152" y="1079"/>
                  </a:moveTo>
                  <a:lnTo>
                    <a:pt x="203" y="698"/>
                  </a:lnTo>
                  <a:lnTo>
                    <a:pt x="152" y="292"/>
                  </a:lnTo>
                  <a:lnTo>
                    <a:pt x="0" y="0"/>
                  </a:lnTo>
                </a:path>
              </a:pathLst>
            </a:custGeom>
            <a:ln w="3175">
              <a:solidFill>
                <a:srgbClr val="565658"/>
              </a:solidFill>
            </a:ln>
          </p:spPr>
          <p:txBody>
            <a:bodyPr wrap="square" lIns="0" tIns="0" rIns="0" bIns="0" rtlCol="0"/>
            <a:lstStyle/>
            <a:p/>
          </p:txBody>
        </p:sp>
        <p:sp>
          <p:nvSpPr>
            <p:cNvPr id="4045" name="object 4045" descr=""/>
            <p:cNvSpPr/>
            <p:nvPr/>
          </p:nvSpPr>
          <p:spPr>
            <a:xfrm>
              <a:off x="5616797" y="2542944"/>
              <a:ext cx="2540" cy="4445"/>
            </a:xfrm>
            <a:custGeom>
              <a:avLst/>
              <a:gdLst/>
              <a:ahLst/>
              <a:cxnLst/>
              <a:rect l="l" t="t" r="r" b="b"/>
              <a:pathLst>
                <a:path w="2539" h="4444">
                  <a:moveTo>
                    <a:pt x="1003" y="4013"/>
                  </a:moveTo>
                  <a:lnTo>
                    <a:pt x="1549" y="4013"/>
                  </a:lnTo>
                  <a:lnTo>
                    <a:pt x="2006" y="3111"/>
                  </a:lnTo>
                  <a:lnTo>
                    <a:pt x="2006" y="2019"/>
                  </a:lnTo>
                  <a:lnTo>
                    <a:pt x="2006" y="914"/>
                  </a:lnTo>
                  <a:lnTo>
                    <a:pt x="1549" y="0"/>
                  </a:lnTo>
                  <a:lnTo>
                    <a:pt x="1003" y="0"/>
                  </a:lnTo>
                  <a:lnTo>
                    <a:pt x="444" y="0"/>
                  </a:lnTo>
                  <a:lnTo>
                    <a:pt x="0" y="914"/>
                  </a:lnTo>
                  <a:lnTo>
                    <a:pt x="0" y="2019"/>
                  </a:lnTo>
                  <a:lnTo>
                    <a:pt x="0" y="3111"/>
                  </a:lnTo>
                  <a:lnTo>
                    <a:pt x="444" y="4013"/>
                  </a:lnTo>
                  <a:lnTo>
                    <a:pt x="1003" y="4013"/>
                  </a:lnTo>
                </a:path>
              </a:pathLst>
            </a:custGeom>
            <a:ln w="3175">
              <a:solidFill>
                <a:srgbClr val="565658"/>
              </a:solidFill>
            </a:ln>
          </p:spPr>
          <p:txBody>
            <a:bodyPr wrap="square" lIns="0" tIns="0" rIns="0" bIns="0" rtlCol="0"/>
            <a:lstStyle/>
            <a:p/>
          </p:txBody>
        </p:sp>
        <p:sp>
          <p:nvSpPr>
            <p:cNvPr id="4046" name="object 4046" descr=""/>
            <p:cNvSpPr/>
            <p:nvPr/>
          </p:nvSpPr>
          <p:spPr>
            <a:xfrm>
              <a:off x="5618035" y="2543344"/>
              <a:ext cx="1270" cy="4445"/>
            </a:xfrm>
            <a:custGeom>
              <a:avLst/>
              <a:gdLst/>
              <a:ahLst/>
              <a:cxnLst/>
              <a:rect l="l" t="t" r="r" b="b"/>
              <a:pathLst>
                <a:path w="1270" h="4444">
                  <a:moveTo>
                    <a:pt x="0" y="3873"/>
                  </a:moveTo>
                  <a:lnTo>
                    <a:pt x="622" y="3860"/>
                  </a:lnTo>
                  <a:lnTo>
                    <a:pt x="1130" y="2844"/>
                  </a:lnTo>
                  <a:lnTo>
                    <a:pt x="1117" y="1574"/>
                  </a:lnTo>
                  <a:lnTo>
                    <a:pt x="1117" y="990"/>
                  </a:lnTo>
                  <a:lnTo>
                    <a:pt x="1003" y="419"/>
                  </a:lnTo>
                  <a:lnTo>
                    <a:pt x="787" y="0"/>
                  </a:lnTo>
                </a:path>
              </a:pathLst>
            </a:custGeom>
            <a:ln w="3175">
              <a:solidFill>
                <a:srgbClr val="565658"/>
              </a:solidFill>
            </a:ln>
          </p:spPr>
          <p:txBody>
            <a:bodyPr wrap="square" lIns="0" tIns="0" rIns="0" bIns="0" rtlCol="0"/>
            <a:lstStyle/>
            <a:p/>
          </p:txBody>
        </p:sp>
        <p:sp>
          <p:nvSpPr>
            <p:cNvPr id="4047" name="object 4047" descr=""/>
            <p:cNvSpPr/>
            <p:nvPr/>
          </p:nvSpPr>
          <p:spPr>
            <a:xfrm>
              <a:off x="5618022" y="2542674"/>
              <a:ext cx="1270" cy="1270"/>
            </a:xfrm>
            <a:custGeom>
              <a:avLst/>
              <a:gdLst/>
              <a:ahLst/>
              <a:cxnLst/>
              <a:rect l="l" t="t" r="r" b="b"/>
              <a:pathLst>
                <a:path w="1270" h="1269">
                  <a:moveTo>
                    <a:pt x="800" y="673"/>
                  </a:moveTo>
                  <a:lnTo>
                    <a:pt x="584" y="253"/>
                  </a:lnTo>
                  <a:lnTo>
                    <a:pt x="279" y="0"/>
                  </a:lnTo>
                  <a:lnTo>
                    <a:pt x="0" y="0"/>
                  </a:lnTo>
                </a:path>
              </a:pathLst>
            </a:custGeom>
            <a:ln w="3175">
              <a:solidFill>
                <a:srgbClr val="565658"/>
              </a:solidFill>
            </a:ln>
          </p:spPr>
          <p:txBody>
            <a:bodyPr wrap="square" lIns="0" tIns="0" rIns="0" bIns="0" rtlCol="0"/>
            <a:lstStyle/>
            <a:p/>
          </p:txBody>
        </p:sp>
        <p:sp>
          <p:nvSpPr>
            <p:cNvPr id="4048" name="object 4048" descr=""/>
            <p:cNvSpPr/>
            <p:nvPr/>
          </p:nvSpPr>
          <p:spPr>
            <a:xfrm>
              <a:off x="5616797" y="2513179"/>
              <a:ext cx="2540" cy="4445"/>
            </a:xfrm>
            <a:custGeom>
              <a:avLst/>
              <a:gdLst/>
              <a:ahLst/>
              <a:cxnLst/>
              <a:rect l="l" t="t" r="r" b="b"/>
              <a:pathLst>
                <a:path w="2539" h="4444">
                  <a:moveTo>
                    <a:pt x="1003" y="4000"/>
                  </a:moveTo>
                  <a:lnTo>
                    <a:pt x="1549" y="4000"/>
                  </a:lnTo>
                  <a:lnTo>
                    <a:pt x="2006" y="3111"/>
                  </a:lnTo>
                  <a:lnTo>
                    <a:pt x="2006" y="2006"/>
                  </a:lnTo>
                  <a:lnTo>
                    <a:pt x="2006" y="901"/>
                  </a:lnTo>
                  <a:lnTo>
                    <a:pt x="1549" y="0"/>
                  </a:lnTo>
                  <a:lnTo>
                    <a:pt x="1003" y="0"/>
                  </a:lnTo>
                  <a:lnTo>
                    <a:pt x="444" y="0"/>
                  </a:lnTo>
                  <a:lnTo>
                    <a:pt x="0" y="901"/>
                  </a:lnTo>
                  <a:lnTo>
                    <a:pt x="0" y="2006"/>
                  </a:lnTo>
                  <a:lnTo>
                    <a:pt x="0" y="3111"/>
                  </a:lnTo>
                  <a:lnTo>
                    <a:pt x="444" y="4000"/>
                  </a:lnTo>
                  <a:lnTo>
                    <a:pt x="1003" y="4000"/>
                  </a:lnTo>
                </a:path>
              </a:pathLst>
            </a:custGeom>
            <a:ln w="3175">
              <a:solidFill>
                <a:srgbClr val="565658"/>
              </a:solidFill>
            </a:ln>
          </p:spPr>
          <p:txBody>
            <a:bodyPr wrap="square" lIns="0" tIns="0" rIns="0" bIns="0" rtlCol="0"/>
            <a:lstStyle/>
            <a:p/>
          </p:txBody>
        </p:sp>
        <p:sp>
          <p:nvSpPr>
            <p:cNvPr id="4049" name="object 4049" descr=""/>
            <p:cNvSpPr/>
            <p:nvPr/>
          </p:nvSpPr>
          <p:spPr>
            <a:xfrm>
              <a:off x="5618017" y="2516779"/>
              <a:ext cx="1270" cy="1270"/>
            </a:xfrm>
            <a:custGeom>
              <a:avLst/>
              <a:gdLst/>
              <a:ahLst/>
              <a:cxnLst/>
              <a:rect l="l" t="t" r="r" b="b"/>
              <a:pathLst>
                <a:path w="1270" h="1269">
                  <a:moveTo>
                    <a:pt x="0" y="660"/>
                  </a:moveTo>
                  <a:lnTo>
                    <a:pt x="292" y="660"/>
                  </a:lnTo>
                  <a:lnTo>
                    <a:pt x="596" y="419"/>
                  </a:lnTo>
                  <a:lnTo>
                    <a:pt x="800" y="0"/>
                  </a:lnTo>
                </a:path>
              </a:pathLst>
            </a:custGeom>
            <a:ln w="3175">
              <a:solidFill>
                <a:srgbClr val="565658"/>
              </a:solidFill>
            </a:ln>
          </p:spPr>
          <p:txBody>
            <a:bodyPr wrap="square" lIns="0" tIns="0" rIns="0" bIns="0" rtlCol="0"/>
            <a:lstStyle/>
            <a:p/>
          </p:txBody>
        </p:sp>
        <p:sp>
          <p:nvSpPr>
            <p:cNvPr id="4050" name="object 4050" descr=""/>
            <p:cNvSpPr/>
            <p:nvPr/>
          </p:nvSpPr>
          <p:spPr>
            <a:xfrm>
              <a:off x="5618022" y="2512909"/>
              <a:ext cx="1270" cy="4445"/>
            </a:xfrm>
            <a:custGeom>
              <a:avLst/>
              <a:gdLst/>
              <a:ahLst/>
              <a:cxnLst/>
              <a:rect l="l" t="t" r="r" b="b"/>
              <a:pathLst>
                <a:path w="1270" h="4444">
                  <a:moveTo>
                    <a:pt x="800" y="3873"/>
                  </a:moveTo>
                  <a:lnTo>
                    <a:pt x="1244" y="2997"/>
                  </a:lnTo>
                  <a:lnTo>
                    <a:pt x="1244" y="1549"/>
                  </a:lnTo>
                  <a:lnTo>
                    <a:pt x="800" y="673"/>
                  </a:lnTo>
                  <a:lnTo>
                    <a:pt x="584" y="241"/>
                  </a:lnTo>
                  <a:lnTo>
                    <a:pt x="279" y="0"/>
                  </a:lnTo>
                  <a:lnTo>
                    <a:pt x="0" y="0"/>
                  </a:lnTo>
                </a:path>
              </a:pathLst>
            </a:custGeom>
            <a:ln w="3175">
              <a:solidFill>
                <a:srgbClr val="565658"/>
              </a:solidFill>
            </a:ln>
          </p:spPr>
          <p:txBody>
            <a:bodyPr wrap="square" lIns="0" tIns="0" rIns="0" bIns="0" rtlCol="0"/>
            <a:lstStyle/>
            <a:p/>
          </p:txBody>
        </p:sp>
        <p:sp>
          <p:nvSpPr>
            <p:cNvPr id="4051" name="object 4051" descr=""/>
            <p:cNvSpPr/>
            <p:nvPr/>
          </p:nvSpPr>
          <p:spPr>
            <a:xfrm>
              <a:off x="5600777" y="2502840"/>
              <a:ext cx="1270" cy="3175"/>
            </a:xfrm>
            <a:custGeom>
              <a:avLst/>
              <a:gdLst/>
              <a:ahLst/>
              <a:cxnLst/>
              <a:rect l="l" t="t" r="r" b="b"/>
              <a:pathLst>
                <a:path w="1270" h="3175">
                  <a:moveTo>
                    <a:pt x="0" y="2768"/>
                  </a:moveTo>
                  <a:lnTo>
                    <a:pt x="698" y="2311"/>
                  </a:lnTo>
                  <a:lnTo>
                    <a:pt x="939" y="1282"/>
                  </a:lnTo>
                  <a:lnTo>
                    <a:pt x="546" y="482"/>
                  </a:lnTo>
                  <a:lnTo>
                    <a:pt x="444" y="304"/>
                  </a:lnTo>
                  <a:lnTo>
                    <a:pt x="317" y="139"/>
                  </a:lnTo>
                  <a:lnTo>
                    <a:pt x="190" y="0"/>
                  </a:lnTo>
                </a:path>
              </a:pathLst>
            </a:custGeom>
            <a:ln w="3175">
              <a:solidFill>
                <a:srgbClr val="565658"/>
              </a:solidFill>
            </a:ln>
          </p:spPr>
          <p:txBody>
            <a:bodyPr wrap="square" lIns="0" tIns="0" rIns="0" bIns="0" rtlCol="0"/>
            <a:lstStyle/>
            <a:p/>
          </p:txBody>
        </p:sp>
        <p:sp>
          <p:nvSpPr>
            <p:cNvPr id="4052" name="object 4052" descr=""/>
            <p:cNvSpPr/>
            <p:nvPr/>
          </p:nvSpPr>
          <p:spPr>
            <a:xfrm>
              <a:off x="5600773" y="2502690"/>
              <a:ext cx="635" cy="635"/>
            </a:xfrm>
            <a:custGeom>
              <a:avLst/>
              <a:gdLst/>
              <a:ahLst/>
              <a:cxnLst/>
              <a:rect l="l" t="t" r="r" b="b"/>
              <a:pathLst>
                <a:path w="635" h="635">
                  <a:moveTo>
                    <a:pt x="190" y="152"/>
                  </a:moveTo>
                  <a:lnTo>
                    <a:pt x="0" y="0"/>
                  </a:lnTo>
                </a:path>
              </a:pathLst>
            </a:custGeom>
            <a:ln w="3175">
              <a:solidFill>
                <a:srgbClr val="565658"/>
              </a:solidFill>
            </a:ln>
          </p:spPr>
          <p:txBody>
            <a:bodyPr wrap="square" lIns="0" tIns="0" rIns="0" bIns="0" rtlCol="0"/>
            <a:lstStyle/>
            <a:p/>
          </p:txBody>
        </p:sp>
        <p:sp>
          <p:nvSpPr>
            <p:cNvPr id="4053" name="object 4053" descr=""/>
            <p:cNvSpPr/>
            <p:nvPr/>
          </p:nvSpPr>
          <p:spPr>
            <a:xfrm>
              <a:off x="5600777" y="2554668"/>
              <a:ext cx="1270" cy="3175"/>
            </a:xfrm>
            <a:custGeom>
              <a:avLst/>
              <a:gdLst/>
              <a:ahLst/>
              <a:cxnLst/>
              <a:rect l="l" t="t" r="r" b="b"/>
              <a:pathLst>
                <a:path w="1270" h="3175">
                  <a:moveTo>
                    <a:pt x="0" y="2755"/>
                  </a:moveTo>
                  <a:lnTo>
                    <a:pt x="698" y="2298"/>
                  </a:lnTo>
                  <a:lnTo>
                    <a:pt x="939" y="1282"/>
                  </a:lnTo>
                  <a:lnTo>
                    <a:pt x="546" y="469"/>
                  </a:lnTo>
                  <a:lnTo>
                    <a:pt x="444" y="292"/>
                  </a:lnTo>
                  <a:lnTo>
                    <a:pt x="317" y="139"/>
                  </a:lnTo>
                  <a:lnTo>
                    <a:pt x="190" y="0"/>
                  </a:lnTo>
                </a:path>
              </a:pathLst>
            </a:custGeom>
            <a:ln w="3175">
              <a:solidFill>
                <a:srgbClr val="565658"/>
              </a:solidFill>
            </a:ln>
          </p:spPr>
          <p:txBody>
            <a:bodyPr wrap="square" lIns="0" tIns="0" rIns="0" bIns="0" rtlCol="0"/>
            <a:lstStyle/>
            <a:p/>
          </p:txBody>
        </p:sp>
        <p:sp>
          <p:nvSpPr>
            <p:cNvPr id="4054" name="object 4054" descr=""/>
            <p:cNvSpPr/>
            <p:nvPr/>
          </p:nvSpPr>
          <p:spPr>
            <a:xfrm>
              <a:off x="5600773" y="2554520"/>
              <a:ext cx="635" cy="635"/>
            </a:xfrm>
            <a:custGeom>
              <a:avLst/>
              <a:gdLst/>
              <a:ahLst/>
              <a:cxnLst/>
              <a:rect l="l" t="t" r="r" b="b"/>
              <a:pathLst>
                <a:path w="635" h="635">
                  <a:moveTo>
                    <a:pt x="190" y="152"/>
                  </a:moveTo>
                  <a:lnTo>
                    <a:pt x="0" y="0"/>
                  </a:lnTo>
                </a:path>
              </a:pathLst>
            </a:custGeom>
            <a:ln w="3175">
              <a:solidFill>
                <a:srgbClr val="565658"/>
              </a:solidFill>
            </a:ln>
          </p:spPr>
          <p:txBody>
            <a:bodyPr wrap="square" lIns="0" tIns="0" rIns="0" bIns="0" rtlCol="0"/>
            <a:lstStyle/>
            <a:p/>
          </p:txBody>
        </p:sp>
        <p:sp>
          <p:nvSpPr>
            <p:cNvPr id="4055" name="object 4055" descr=""/>
            <p:cNvSpPr/>
            <p:nvPr/>
          </p:nvSpPr>
          <p:spPr>
            <a:xfrm>
              <a:off x="5600777" y="2528748"/>
              <a:ext cx="1270" cy="3175"/>
            </a:xfrm>
            <a:custGeom>
              <a:avLst/>
              <a:gdLst/>
              <a:ahLst/>
              <a:cxnLst/>
              <a:rect l="l" t="t" r="r" b="b"/>
              <a:pathLst>
                <a:path w="1270" h="3175">
                  <a:moveTo>
                    <a:pt x="0" y="2768"/>
                  </a:moveTo>
                  <a:lnTo>
                    <a:pt x="698" y="2311"/>
                  </a:lnTo>
                  <a:lnTo>
                    <a:pt x="939" y="1269"/>
                  </a:lnTo>
                  <a:lnTo>
                    <a:pt x="546" y="482"/>
                  </a:lnTo>
                  <a:lnTo>
                    <a:pt x="444" y="304"/>
                  </a:lnTo>
                  <a:lnTo>
                    <a:pt x="317" y="139"/>
                  </a:lnTo>
                  <a:lnTo>
                    <a:pt x="190" y="0"/>
                  </a:lnTo>
                </a:path>
              </a:pathLst>
            </a:custGeom>
            <a:ln w="3175">
              <a:solidFill>
                <a:srgbClr val="565658"/>
              </a:solidFill>
            </a:ln>
          </p:spPr>
          <p:txBody>
            <a:bodyPr wrap="square" lIns="0" tIns="0" rIns="0" bIns="0" rtlCol="0"/>
            <a:lstStyle/>
            <a:p/>
          </p:txBody>
        </p:sp>
        <p:sp>
          <p:nvSpPr>
            <p:cNvPr id="4056" name="object 4056" descr=""/>
            <p:cNvSpPr/>
            <p:nvPr/>
          </p:nvSpPr>
          <p:spPr>
            <a:xfrm>
              <a:off x="5600773" y="2528610"/>
              <a:ext cx="635" cy="635"/>
            </a:xfrm>
            <a:custGeom>
              <a:avLst/>
              <a:gdLst/>
              <a:ahLst/>
              <a:cxnLst/>
              <a:rect l="l" t="t" r="r" b="b"/>
              <a:pathLst>
                <a:path w="635" h="635">
                  <a:moveTo>
                    <a:pt x="190" y="139"/>
                  </a:moveTo>
                  <a:lnTo>
                    <a:pt x="0" y="0"/>
                  </a:lnTo>
                </a:path>
              </a:pathLst>
            </a:custGeom>
            <a:ln w="3175">
              <a:solidFill>
                <a:srgbClr val="565658"/>
              </a:solidFill>
            </a:ln>
          </p:spPr>
          <p:txBody>
            <a:bodyPr wrap="square" lIns="0" tIns="0" rIns="0" bIns="0" rtlCol="0"/>
            <a:lstStyle/>
            <a:p/>
          </p:txBody>
        </p:sp>
        <p:sp>
          <p:nvSpPr>
            <p:cNvPr id="4057" name="object 4057" descr=""/>
            <p:cNvSpPr/>
            <p:nvPr/>
          </p:nvSpPr>
          <p:spPr>
            <a:xfrm>
              <a:off x="5601018" y="2502474"/>
              <a:ext cx="1270" cy="635"/>
            </a:xfrm>
            <a:custGeom>
              <a:avLst/>
              <a:gdLst/>
              <a:ahLst/>
              <a:cxnLst/>
              <a:rect l="l" t="t" r="r" b="b"/>
              <a:pathLst>
                <a:path w="1270" h="635">
                  <a:moveTo>
                    <a:pt x="812" y="368"/>
                  </a:moveTo>
                  <a:lnTo>
                    <a:pt x="571" y="152"/>
                  </a:lnTo>
                  <a:lnTo>
                    <a:pt x="292" y="25"/>
                  </a:lnTo>
                  <a:lnTo>
                    <a:pt x="0" y="0"/>
                  </a:lnTo>
                </a:path>
              </a:pathLst>
            </a:custGeom>
            <a:ln w="3175">
              <a:solidFill>
                <a:srgbClr val="565658"/>
              </a:solidFill>
            </a:ln>
          </p:spPr>
          <p:txBody>
            <a:bodyPr wrap="square" lIns="0" tIns="0" rIns="0" bIns="0" rtlCol="0"/>
            <a:lstStyle/>
            <a:p/>
          </p:txBody>
        </p:sp>
        <p:sp>
          <p:nvSpPr>
            <p:cNvPr id="4058" name="object 4058" descr=""/>
            <p:cNvSpPr/>
            <p:nvPr/>
          </p:nvSpPr>
          <p:spPr>
            <a:xfrm>
              <a:off x="5601026" y="2502833"/>
              <a:ext cx="1905" cy="3175"/>
            </a:xfrm>
            <a:custGeom>
              <a:avLst/>
              <a:gdLst/>
              <a:ahLst/>
              <a:cxnLst/>
              <a:rect l="l" t="t" r="r" b="b"/>
              <a:pathLst>
                <a:path w="1904" h="3175">
                  <a:moveTo>
                    <a:pt x="0" y="2997"/>
                  </a:moveTo>
                  <a:lnTo>
                    <a:pt x="800" y="2933"/>
                  </a:lnTo>
                  <a:lnTo>
                    <a:pt x="1397" y="2146"/>
                  </a:lnTo>
                  <a:lnTo>
                    <a:pt x="1346" y="1206"/>
                  </a:lnTo>
                  <a:lnTo>
                    <a:pt x="1320" y="736"/>
                  </a:lnTo>
                  <a:lnTo>
                    <a:pt x="1130" y="317"/>
                  </a:lnTo>
                  <a:lnTo>
                    <a:pt x="800" y="0"/>
                  </a:lnTo>
                </a:path>
              </a:pathLst>
            </a:custGeom>
            <a:ln w="3175">
              <a:solidFill>
                <a:srgbClr val="565658"/>
              </a:solidFill>
            </a:ln>
          </p:spPr>
          <p:txBody>
            <a:bodyPr wrap="square" lIns="0" tIns="0" rIns="0" bIns="0" rtlCol="0"/>
            <a:lstStyle/>
            <a:p/>
          </p:txBody>
        </p:sp>
        <p:sp>
          <p:nvSpPr>
            <p:cNvPr id="4059" name="object 4059" descr=""/>
            <p:cNvSpPr/>
            <p:nvPr/>
          </p:nvSpPr>
          <p:spPr>
            <a:xfrm>
              <a:off x="5601018" y="2528382"/>
              <a:ext cx="1270" cy="635"/>
            </a:xfrm>
            <a:custGeom>
              <a:avLst/>
              <a:gdLst/>
              <a:ahLst/>
              <a:cxnLst/>
              <a:rect l="l" t="t" r="r" b="b"/>
              <a:pathLst>
                <a:path w="1270" h="635">
                  <a:moveTo>
                    <a:pt x="812" y="368"/>
                  </a:moveTo>
                  <a:lnTo>
                    <a:pt x="571" y="152"/>
                  </a:lnTo>
                  <a:lnTo>
                    <a:pt x="292" y="38"/>
                  </a:lnTo>
                  <a:lnTo>
                    <a:pt x="0" y="0"/>
                  </a:lnTo>
                </a:path>
              </a:pathLst>
            </a:custGeom>
            <a:ln w="3175">
              <a:solidFill>
                <a:srgbClr val="565658"/>
              </a:solidFill>
            </a:ln>
          </p:spPr>
          <p:txBody>
            <a:bodyPr wrap="square" lIns="0" tIns="0" rIns="0" bIns="0" rtlCol="0"/>
            <a:lstStyle/>
            <a:p/>
          </p:txBody>
        </p:sp>
        <p:sp>
          <p:nvSpPr>
            <p:cNvPr id="4060" name="object 4060" descr=""/>
            <p:cNvSpPr/>
            <p:nvPr/>
          </p:nvSpPr>
          <p:spPr>
            <a:xfrm>
              <a:off x="5601026" y="2528755"/>
              <a:ext cx="1905" cy="3175"/>
            </a:xfrm>
            <a:custGeom>
              <a:avLst/>
              <a:gdLst/>
              <a:ahLst/>
              <a:cxnLst/>
              <a:rect l="l" t="t" r="r" b="b"/>
              <a:pathLst>
                <a:path w="1904" h="3175">
                  <a:moveTo>
                    <a:pt x="0" y="2984"/>
                  </a:moveTo>
                  <a:lnTo>
                    <a:pt x="800" y="2921"/>
                  </a:lnTo>
                  <a:lnTo>
                    <a:pt x="1397" y="2133"/>
                  </a:lnTo>
                  <a:lnTo>
                    <a:pt x="1346" y="1193"/>
                  </a:lnTo>
                  <a:lnTo>
                    <a:pt x="1320" y="711"/>
                  </a:lnTo>
                  <a:lnTo>
                    <a:pt x="1130" y="292"/>
                  </a:lnTo>
                  <a:lnTo>
                    <a:pt x="800" y="0"/>
                  </a:lnTo>
                </a:path>
              </a:pathLst>
            </a:custGeom>
            <a:ln w="3175">
              <a:solidFill>
                <a:srgbClr val="565658"/>
              </a:solidFill>
            </a:ln>
          </p:spPr>
          <p:txBody>
            <a:bodyPr wrap="square" lIns="0" tIns="0" rIns="0" bIns="0" rtlCol="0"/>
            <a:lstStyle/>
            <a:p/>
          </p:txBody>
        </p:sp>
        <p:sp>
          <p:nvSpPr>
            <p:cNvPr id="4061" name="object 4061" descr=""/>
            <p:cNvSpPr/>
            <p:nvPr/>
          </p:nvSpPr>
          <p:spPr>
            <a:xfrm>
              <a:off x="5601018" y="2554291"/>
              <a:ext cx="1270" cy="635"/>
            </a:xfrm>
            <a:custGeom>
              <a:avLst/>
              <a:gdLst/>
              <a:ahLst/>
              <a:cxnLst/>
              <a:rect l="l" t="t" r="r" b="b"/>
              <a:pathLst>
                <a:path w="1270" h="635">
                  <a:moveTo>
                    <a:pt x="812" y="380"/>
                  </a:moveTo>
                  <a:lnTo>
                    <a:pt x="571" y="152"/>
                  </a:lnTo>
                  <a:lnTo>
                    <a:pt x="292" y="38"/>
                  </a:lnTo>
                  <a:lnTo>
                    <a:pt x="0" y="0"/>
                  </a:lnTo>
                </a:path>
              </a:pathLst>
            </a:custGeom>
            <a:ln w="3175">
              <a:solidFill>
                <a:srgbClr val="565658"/>
              </a:solidFill>
            </a:ln>
          </p:spPr>
          <p:txBody>
            <a:bodyPr wrap="square" lIns="0" tIns="0" rIns="0" bIns="0" rtlCol="0"/>
            <a:lstStyle/>
            <a:p/>
          </p:txBody>
        </p:sp>
        <p:sp>
          <p:nvSpPr>
            <p:cNvPr id="4062" name="object 4062" descr=""/>
            <p:cNvSpPr/>
            <p:nvPr/>
          </p:nvSpPr>
          <p:spPr>
            <a:xfrm>
              <a:off x="5601026" y="2554663"/>
              <a:ext cx="1905" cy="3175"/>
            </a:xfrm>
            <a:custGeom>
              <a:avLst/>
              <a:gdLst/>
              <a:ahLst/>
              <a:cxnLst/>
              <a:rect l="l" t="t" r="r" b="b"/>
              <a:pathLst>
                <a:path w="1904" h="3175">
                  <a:moveTo>
                    <a:pt x="0" y="2984"/>
                  </a:moveTo>
                  <a:lnTo>
                    <a:pt x="800" y="2933"/>
                  </a:lnTo>
                  <a:lnTo>
                    <a:pt x="1397" y="2120"/>
                  </a:lnTo>
                  <a:lnTo>
                    <a:pt x="1346" y="1193"/>
                  </a:lnTo>
                  <a:lnTo>
                    <a:pt x="1320" y="723"/>
                  </a:lnTo>
                  <a:lnTo>
                    <a:pt x="1130" y="292"/>
                  </a:lnTo>
                  <a:lnTo>
                    <a:pt x="800" y="0"/>
                  </a:lnTo>
                </a:path>
              </a:pathLst>
            </a:custGeom>
            <a:ln w="3175">
              <a:solidFill>
                <a:srgbClr val="565658"/>
              </a:solidFill>
            </a:ln>
          </p:spPr>
          <p:txBody>
            <a:bodyPr wrap="square" lIns="0" tIns="0" rIns="0" bIns="0" rtlCol="0"/>
            <a:lstStyle/>
            <a:p/>
          </p:txBody>
        </p:sp>
        <p:sp>
          <p:nvSpPr>
            <p:cNvPr id="4063" name="object 4063" descr=""/>
            <p:cNvSpPr/>
            <p:nvPr/>
          </p:nvSpPr>
          <p:spPr>
            <a:xfrm>
              <a:off x="5601255" y="2502704"/>
              <a:ext cx="1905" cy="3810"/>
            </a:xfrm>
            <a:custGeom>
              <a:avLst/>
              <a:gdLst/>
              <a:ahLst/>
              <a:cxnLst/>
              <a:rect l="l" t="t" r="r" b="b"/>
              <a:pathLst>
                <a:path w="1904" h="3810">
                  <a:moveTo>
                    <a:pt x="0" y="3276"/>
                  </a:moveTo>
                  <a:lnTo>
                    <a:pt x="876" y="3111"/>
                  </a:lnTo>
                  <a:lnTo>
                    <a:pt x="1473" y="2171"/>
                  </a:lnTo>
                  <a:lnTo>
                    <a:pt x="1333" y="1168"/>
                  </a:lnTo>
                  <a:lnTo>
                    <a:pt x="1270" y="711"/>
                  </a:lnTo>
                  <a:lnTo>
                    <a:pt x="1066" y="304"/>
                  </a:lnTo>
                  <a:lnTo>
                    <a:pt x="749" y="0"/>
                  </a:lnTo>
                </a:path>
              </a:pathLst>
            </a:custGeom>
            <a:ln w="3175">
              <a:solidFill>
                <a:srgbClr val="565658"/>
              </a:solidFill>
            </a:ln>
          </p:spPr>
          <p:txBody>
            <a:bodyPr wrap="square" lIns="0" tIns="0" rIns="0" bIns="0" rtlCol="0"/>
            <a:lstStyle/>
            <a:p/>
          </p:txBody>
        </p:sp>
        <p:sp>
          <p:nvSpPr>
            <p:cNvPr id="4064" name="object 4064" descr=""/>
            <p:cNvSpPr/>
            <p:nvPr/>
          </p:nvSpPr>
          <p:spPr>
            <a:xfrm>
              <a:off x="5601243" y="2502338"/>
              <a:ext cx="1270" cy="635"/>
            </a:xfrm>
            <a:custGeom>
              <a:avLst/>
              <a:gdLst/>
              <a:ahLst/>
              <a:cxnLst/>
              <a:rect l="l" t="t" r="r" b="b"/>
              <a:pathLst>
                <a:path w="1270" h="635">
                  <a:moveTo>
                    <a:pt x="762" y="368"/>
                  </a:moveTo>
                  <a:lnTo>
                    <a:pt x="546" y="165"/>
                  </a:lnTo>
                  <a:lnTo>
                    <a:pt x="279" y="38"/>
                  </a:lnTo>
                  <a:lnTo>
                    <a:pt x="0" y="0"/>
                  </a:lnTo>
                </a:path>
              </a:pathLst>
            </a:custGeom>
            <a:ln w="3175">
              <a:solidFill>
                <a:srgbClr val="565658"/>
              </a:solidFill>
            </a:ln>
          </p:spPr>
          <p:txBody>
            <a:bodyPr wrap="square" lIns="0" tIns="0" rIns="0" bIns="0" rtlCol="0"/>
            <a:lstStyle/>
            <a:p/>
          </p:txBody>
        </p:sp>
        <p:sp>
          <p:nvSpPr>
            <p:cNvPr id="4065" name="object 4065" descr=""/>
            <p:cNvSpPr/>
            <p:nvPr/>
          </p:nvSpPr>
          <p:spPr>
            <a:xfrm>
              <a:off x="5601255" y="2528624"/>
              <a:ext cx="1905" cy="3810"/>
            </a:xfrm>
            <a:custGeom>
              <a:avLst/>
              <a:gdLst/>
              <a:ahLst/>
              <a:cxnLst/>
              <a:rect l="l" t="t" r="r" b="b"/>
              <a:pathLst>
                <a:path w="1904" h="3810">
                  <a:moveTo>
                    <a:pt x="0" y="3263"/>
                  </a:moveTo>
                  <a:lnTo>
                    <a:pt x="876" y="3098"/>
                  </a:lnTo>
                  <a:lnTo>
                    <a:pt x="1473" y="2158"/>
                  </a:lnTo>
                  <a:lnTo>
                    <a:pt x="1333" y="1155"/>
                  </a:lnTo>
                  <a:lnTo>
                    <a:pt x="1270" y="698"/>
                  </a:lnTo>
                  <a:lnTo>
                    <a:pt x="1066" y="292"/>
                  </a:lnTo>
                  <a:lnTo>
                    <a:pt x="749" y="0"/>
                  </a:lnTo>
                </a:path>
              </a:pathLst>
            </a:custGeom>
            <a:ln w="3175">
              <a:solidFill>
                <a:srgbClr val="565658"/>
              </a:solidFill>
            </a:ln>
          </p:spPr>
          <p:txBody>
            <a:bodyPr wrap="square" lIns="0" tIns="0" rIns="0" bIns="0" rtlCol="0"/>
            <a:lstStyle/>
            <a:p/>
          </p:txBody>
        </p:sp>
        <p:sp>
          <p:nvSpPr>
            <p:cNvPr id="4066" name="object 4066" descr=""/>
            <p:cNvSpPr/>
            <p:nvPr/>
          </p:nvSpPr>
          <p:spPr>
            <a:xfrm>
              <a:off x="5601243" y="2528259"/>
              <a:ext cx="1270" cy="635"/>
            </a:xfrm>
            <a:custGeom>
              <a:avLst/>
              <a:gdLst/>
              <a:ahLst/>
              <a:cxnLst/>
              <a:rect l="l" t="t" r="r" b="b"/>
              <a:pathLst>
                <a:path w="1270" h="635">
                  <a:moveTo>
                    <a:pt x="762" y="368"/>
                  </a:moveTo>
                  <a:lnTo>
                    <a:pt x="546" y="165"/>
                  </a:lnTo>
                  <a:lnTo>
                    <a:pt x="279" y="25"/>
                  </a:lnTo>
                  <a:lnTo>
                    <a:pt x="0" y="0"/>
                  </a:lnTo>
                </a:path>
              </a:pathLst>
            </a:custGeom>
            <a:ln w="3175">
              <a:solidFill>
                <a:srgbClr val="565658"/>
              </a:solidFill>
            </a:ln>
          </p:spPr>
          <p:txBody>
            <a:bodyPr wrap="square" lIns="0" tIns="0" rIns="0" bIns="0" rtlCol="0"/>
            <a:lstStyle/>
            <a:p/>
          </p:txBody>
        </p:sp>
        <p:sp>
          <p:nvSpPr>
            <p:cNvPr id="4067" name="object 4067" descr=""/>
            <p:cNvSpPr/>
            <p:nvPr/>
          </p:nvSpPr>
          <p:spPr>
            <a:xfrm>
              <a:off x="5601255" y="2554532"/>
              <a:ext cx="1905" cy="3810"/>
            </a:xfrm>
            <a:custGeom>
              <a:avLst/>
              <a:gdLst/>
              <a:ahLst/>
              <a:cxnLst/>
              <a:rect l="l" t="t" r="r" b="b"/>
              <a:pathLst>
                <a:path w="1904" h="3810">
                  <a:moveTo>
                    <a:pt x="0" y="3276"/>
                  </a:moveTo>
                  <a:lnTo>
                    <a:pt x="876" y="3111"/>
                  </a:lnTo>
                  <a:lnTo>
                    <a:pt x="1473" y="2171"/>
                  </a:lnTo>
                  <a:lnTo>
                    <a:pt x="1333" y="1168"/>
                  </a:lnTo>
                  <a:lnTo>
                    <a:pt x="1270" y="698"/>
                  </a:lnTo>
                  <a:lnTo>
                    <a:pt x="1066" y="279"/>
                  </a:lnTo>
                  <a:lnTo>
                    <a:pt x="749" y="0"/>
                  </a:lnTo>
                </a:path>
              </a:pathLst>
            </a:custGeom>
            <a:ln w="3175">
              <a:solidFill>
                <a:srgbClr val="565658"/>
              </a:solidFill>
            </a:ln>
          </p:spPr>
          <p:txBody>
            <a:bodyPr wrap="square" lIns="0" tIns="0" rIns="0" bIns="0" rtlCol="0"/>
            <a:lstStyle/>
            <a:p/>
          </p:txBody>
        </p:sp>
        <p:sp>
          <p:nvSpPr>
            <p:cNvPr id="4068" name="object 4068" descr=""/>
            <p:cNvSpPr/>
            <p:nvPr/>
          </p:nvSpPr>
          <p:spPr>
            <a:xfrm>
              <a:off x="5601243" y="2554167"/>
              <a:ext cx="1270" cy="635"/>
            </a:xfrm>
            <a:custGeom>
              <a:avLst/>
              <a:gdLst/>
              <a:ahLst/>
              <a:cxnLst/>
              <a:rect l="l" t="t" r="r" b="b"/>
              <a:pathLst>
                <a:path w="1270" h="635">
                  <a:moveTo>
                    <a:pt x="762" y="368"/>
                  </a:moveTo>
                  <a:lnTo>
                    <a:pt x="546" y="152"/>
                  </a:lnTo>
                  <a:lnTo>
                    <a:pt x="279" y="38"/>
                  </a:lnTo>
                  <a:lnTo>
                    <a:pt x="0" y="0"/>
                  </a:lnTo>
                </a:path>
              </a:pathLst>
            </a:custGeom>
            <a:ln w="3175">
              <a:solidFill>
                <a:srgbClr val="565658"/>
              </a:solidFill>
            </a:ln>
          </p:spPr>
          <p:txBody>
            <a:bodyPr wrap="square" lIns="0" tIns="0" rIns="0" bIns="0" rtlCol="0"/>
            <a:lstStyle/>
            <a:p/>
          </p:txBody>
        </p:sp>
        <p:sp>
          <p:nvSpPr>
            <p:cNvPr id="4069" name="object 4069" descr=""/>
            <p:cNvSpPr/>
            <p:nvPr/>
          </p:nvSpPr>
          <p:spPr>
            <a:xfrm>
              <a:off x="5601491" y="2502219"/>
              <a:ext cx="1905" cy="4445"/>
            </a:xfrm>
            <a:custGeom>
              <a:avLst/>
              <a:gdLst/>
              <a:ahLst/>
              <a:cxnLst/>
              <a:rect l="l" t="t" r="r" b="b"/>
              <a:pathLst>
                <a:path w="1904" h="4444">
                  <a:moveTo>
                    <a:pt x="0" y="3860"/>
                  </a:moveTo>
                  <a:lnTo>
                    <a:pt x="927" y="3568"/>
                  </a:lnTo>
                  <a:lnTo>
                    <a:pt x="1447" y="2451"/>
                  </a:lnTo>
                  <a:lnTo>
                    <a:pt x="1181" y="1371"/>
                  </a:lnTo>
                  <a:lnTo>
                    <a:pt x="1016" y="723"/>
                  </a:lnTo>
                  <a:lnTo>
                    <a:pt x="571" y="190"/>
                  </a:lnTo>
                  <a:lnTo>
                    <a:pt x="0" y="0"/>
                  </a:lnTo>
                </a:path>
              </a:pathLst>
            </a:custGeom>
            <a:ln w="3175">
              <a:solidFill>
                <a:srgbClr val="565658"/>
              </a:solidFill>
            </a:ln>
          </p:spPr>
          <p:txBody>
            <a:bodyPr wrap="square" lIns="0" tIns="0" rIns="0" bIns="0" rtlCol="0"/>
            <a:lstStyle/>
            <a:p/>
          </p:txBody>
        </p:sp>
        <p:sp>
          <p:nvSpPr>
            <p:cNvPr id="4070" name="object 4070" descr=""/>
            <p:cNvSpPr/>
            <p:nvPr/>
          </p:nvSpPr>
          <p:spPr>
            <a:xfrm>
              <a:off x="5601491" y="2528139"/>
              <a:ext cx="1905" cy="4445"/>
            </a:xfrm>
            <a:custGeom>
              <a:avLst/>
              <a:gdLst/>
              <a:ahLst/>
              <a:cxnLst/>
              <a:rect l="l" t="t" r="r" b="b"/>
              <a:pathLst>
                <a:path w="1904" h="4444">
                  <a:moveTo>
                    <a:pt x="0" y="3860"/>
                  </a:moveTo>
                  <a:lnTo>
                    <a:pt x="927" y="3543"/>
                  </a:lnTo>
                  <a:lnTo>
                    <a:pt x="1447" y="2438"/>
                  </a:lnTo>
                  <a:lnTo>
                    <a:pt x="1181" y="1371"/>
                  </a:lnTo>
                  <a:lnTo>
                    <a:pt x="1016" y="698"/>
                  </a:lnTo>
                  <a:lnTo>
                    <a:pt x="571" y="177"/>
                  </a:lnTo>
                  <a:lnTo>
                    <a:pt x="0" y="0"/>
                  </a:lnTo>
                </a:path>
              </a:pathLst>
            </a:custGeom>
            <a:ln w="3175">
              <a:solidFill>
                <a:srgbClr val="565658"/>
              </a:solidFill>
            </a:ln>
          </p:spPr>
          <p:txBody>
            <a:bodyPr wrap="square" lIns="0" tIns="0" rIns="0" bIns="0" rtlCol="0"/>
            <a:lstStyle/>
            <a:p/>
          </p:txBody>
        </p:sp>
        <p:sp>
          <p:nvSpPr>
            <p:cNvPr id="4071" name="object 4071" descr=""/>
            <p:cNvSpPr/>
            <p:nvPr/>
          </p:nvSpPr>
          <p:spPr>
            <a:xfrm>
              <a:off x="5601491" y="2554047"/>
              <a:ext cx="1905" cy="4445"/>
            </a:xfrm>
            <a:custGeom>
              <a:avLst/>
              <a:gdLst/>
              <a:ahLst/>
              <a:cxnLst/>
              <a:rect l="l" t="t" r="r" b="b"/>
              <a:pathLst>
                <a:path w="1904" h="4444">
                  <a:moveTo>
                    <a:pt x="0" y="3860"/>
                  </a:moveTo>
                  <a:lnTo>
                    <a:pt x="927" y="3543"/>
                  </a:lnTo>
                  <a:lnTo>
                    <a:pt x="1447" y="2438"/>
                  </a:lnTo>
                  <a:lnTo>
                    <a:pt x="1181" y="1371"/>
                  </a:lnTo>
                  <a:lnTo>
                    <a:pt x="1016" y="711"/>
                  </a:lnTo>
                  <a:lnTo>
                    <a:pt x="571" y="203"/>
                  </a:lnTo>
                  <a:lnTo>
                    <a:pt x="0" y="0"/>
                  </a:lnTo>
                </a:path>
              </a:pathLst>
            </a:custGeom>
            <a:ln w="3175">
              <a:solidFill>
                <a:srgbClr val="565658"/>
              </a:solidFill>
            </a:ln>
          </p:spPr>
          <p:txBody>
            <a:bodyPr wrap="square" lIns="0" tIns="0" rIns="0" bIns="0" rtlCol="0"/>
            <a:lstStyle/>
            <a:p/>
          </p:txBody>
        </p:sp>
        <p:sp>
          <p:nvSpPr>
            <p:cNvPr id="4072" name="object 4072" descr=""/>
            <p:cNvSpPr/>
            <p:nvPr/>
          </p:nvSpPr>
          <p:spPr>
            <a:xfrm>
              <a:off x="5639337" y="2557759"/>
              <a:ext cx="1270" cy="1905"/>
            </a:xfrm>
            <a:custGeom>
              <a:avLst/>
              <a:gdLst/>
              <a:ahLst/>
              <a:cxnLst/>
              <a:rect l="l" t="t" r="r" b="b"/>
              <a:pathLst>
                <a:path w="1270" h="1905">
                  <a:moveTo>
                    <a:pt x="0" y="0"/>
                  </a:moveTo>
                  <a:lnTo>
                    <a:pt x="25" y="685"/>
                  </a:lnTo>
                  <a:lnTo>
                    <a:pt x="533" y="1257"/>
                  </a:lnTo>
                  <a:lnTo>
                    <a:pt x="1143" y="1308"/>
                  </a:lnTo>
                </a:path>
              </a:pathLst>
            </a:custGeom>
            <a:ln w="3175">
              <a:solidFill>
                <a:srgbClr val="565658"/>
              </a:solidFill>
            </a:ln>
          </p:spPr>
          <p:txBody>
            <a:bodyPr wrap="square" lIns="0" tIns="0" rIns="0" bIns="0" rtlCol="0"/>
            <a:lstStyle/>
            <a:p/>
          </p:txBody>
        </p:sp>
        <p:sp>
          <p:nvSpPr>
            <p:cNvPr id="4073" name="object 4073" descr=""/>
            <p:cNvSpPr/>
            <p:nvPr/>
          </p:nvSpPr>
          <p:spPr>
            <a:xfrm>
              <a:off x="5628782" y="2554682"/>
              <a:ext cx="3175" cy="3810"/>
            </a:xfrm>
            <a:custGeom>
              <a:avLst/>
              <a:gdLst/>
              <a:ahLst/>
              <a:cxnLst/>
              <a:rect l="l" t="t" r="r" b="b"/>
              <a:pathLst>
                <a:path w="3175" h="3810">
                  <a:moveTo>
                    <a:pt x="2921" y="3238"/>
                  </a:moveTo>
                  <a:lnTo>
                    <a:pt x="2921" y="1447"/>
                  </a:lnTo>
                  <a:lnTo>
                    <a:pt x="1600" y="0"/>
                  </a:lnTo>
                  <a:lnTo>
                    <a:pt x="0" y="0"/>
                  </a:lnTo>
                </a:path>
              </a:pathLst>
            </a:custGeom>
            <a:ln w="3175">
              <a:solidFill>
                <a:srgbClr val="565658"/>
              </a:solidFill>
            </a:ln>
          </p:spPr>
          <p:txBody>
            <a:bodyPr wrap="square" lIns="0" tIns="0" rIns="0" bIns="0" rtlCol="0"/>
            <a:lstStyle/>
            <a:p/>
          </p:txBody>
        </p:sp>
        <p:sp>
          <p:nvSpPr>
            <p:cNvPr id="4074" name="object 4074" descr=""/>
            <p:cNvSpPr/>
            <p:nvPr/>
          </p:nvSpPr>
          <p:spPr>
            <a:xfrm>
              <a:off x="5603996" y="2513351"/>
              <a:ext cx="1270" cy="1905"/>
            </a:xfrm>
            <a:custGeom>
              <a:avLst/>
              <a:gdLst/>
              <a:ahLst/>
              <a:cxnLst/>
              <a:rect l="l" t="t" r="r" b="b"/>
              <a:pathLst>
                <a:path w="1270" h="1905">
                  <a:moveTo>
                    <a:pt x="0" y="1397"/>
                  </a:moveTo>
                  <a:lnTo>
                    <a:pt x="444" y="1117"/>
                  </a:lnTo>
                  <a:lnTo>
                    <a:pt x="698" y="584"/>
                  </a:lnTo>
                  <a:lnTo>
                    <a:pt x="698" y="0"/>
                  </a:lnTo>
                </a:path>
              </a:pathLst>
            </a:custGeom>
            <a:ln w="3175">
              <a:solidFill>
                <a:srgbClr val="565658"/>
              </a:solidFill>
            </a:ln>
          </p:spPr>
          <p:txBody>
            <a:bodyPr wrap="square" lIns="0" tIns="0" rIns="0" bIns="0" rtlCol="0"/>
            <a:lstStyle/>
            <a:p/>
          </p:txBody>
        </p:sp>
        <p:sp>
          <p:nvSpPr>
            <p:cNvPr id="4075" name="object 4075" descr=""/>
            <p:cNvSpPr/>
            <p:nvPr/>
          </p:nvSpPr>
          <p:spPr>
            <a:xfrm>
              <a:off x="5604010" y="2511949"/>
              <a:ext cx="1270" cy="1905"/>
            </a:xfrm>
            <a:custGeom>
              <a:avLst/>
              <a:gdLst/>
              <a:ahLst/>
              <a:cxnLst/>
              <a:rect l="l" t="t" r="r" b="b"/>
              <a:pathLst>
                <a:path w="1270" h="1905">
                  <a:moveTo>
                    <a:pt x="698" y="1397"/>
                  </a:moveTo>
                  <a:lnTo>
                    <a:pt x="698" y="825"/>
                  </a:lnTo>
                  <a:lnTo>
                    <a:pt x="431" y="292"/>
                  </a:lnTo>
                  <a:lnTo>
                    <a:pt x="0" y="0"/>
                  </a:lnTo>
                </a:path>
              </a:pathLst>
            </a:custGeom>
            <a:ln w="3175">
              <a:solidFill>
                <a:srgbClr val="565658"/>
              </a:solidFill>
            </a:ln>
          </p:spPr>
          <p:txBody>
            <a:bodyPr wrap="square" lIns="0" tIns="0" rIns="0" bIns="0" rtlCol="0"/>
            <a:lstStyle/>
            <a:p/>
          </p:txBody>
        </p:sp>
        <p:sp>
          <p:nvSpPr>
            <p:cNvPr id="4076" name="object 4076" descr=""/>
            <p:cNvSpPr/>
            <p:nvPr/>
          </p:nvSpPr>
          <p:spPr>
            <a:xfrm>
              <a:off x="5603996" y="2546775"/>
              <a:ext cx="1270" cy="1905"/>
            </a:xfrm>
            <a:custGeom>
              <a:avLst/>
              <a:gdLst/>
              <a:ahLst/>
              <a:cxnLst/>
              <a:rect l="l" t="t" r="r" b="b"/>
              <a:pathLst>
                <a:path w="1270" h="1905">
                  <a:moveTo>
                    <a:pt x="0" y="1397"/>
                  </a:moveTo>
                  <a:lnTo>
                    <a:pt x="444" y="1130"/>
                  </a:lnTo>
                  <a:lnTo>
                    <a:pt x="698" y="584"/>
                  </a:lnTo>
                  <a:lnTo>
                    <a:pt x="698" y="0"/>
                  </a:lnTo>
                </a:path>
              </a:pathLst>
            </a:custGeom>
            <a:ln w="3175">
              <a:solidFill>
                <a:srgbClr val="565658"/>
              </a:solidFill>
            </a:ln>
          </p:spPr>
          <p:txBody>
            <a:bodyPr wrap="square" lIns="0" tIns="0" rIns="0" bIns="0" rtlCol="0"/>
            <a:lstStyle/>
            <a:p/>
          </p:txBody>
        </p:sp>
        <p:sp>
          <p:nvSpPr>
            <p:cNvPr id="4077" name="object 4077" descr=""/>
            <p:cNvSpPr/>
            <p:nvPr/>
          </p:nvSpPr>
          <p:spPr>
            <a:xfrm>
              <a:off x="5604010" y="2545387"/>
              <a:ext cx="1270" cy="1905"/>
            </a:xfrm>
            <a:custGeom>
              <a:avLst/>
              <a:gdLst/>
              <a:ahLst/>
              <a:cxnLst/>
              <a:rect l="l" t="t" r="r" b="b"/>
              <a:pathLst>
                <a:path w="1270" h="1905">
                  <a:moveTo>
                    <a:pt x="698" y="1384"/>
                  </a:moveTo>
                  <a:lnTo>
                    <a:pt x="698" y="812"/>
                  </a:lnTo>
                  <a:lnTo>
                    <a:pt x="431" y="266"/>
                  </a:lnTo>
                  <a:lnTo>
                    <a:pt x="0" y="0"/>
                  </a:lnTo>
                </a:path>
              </a:pathLst>
            </a:custGeom>
            <a:ln w="3175">
              <a:solidFill>
                <a:srgbClr val="565658"/>
              </a:solidFill>
            </a:ln>
          </p:spPr>
          <p:txBody>
            <a:bodyPr wrap="square" lIns="0" tIns="0" rIns="0" bIns="0" rtlCol="0"/>
            <a:lstStyle/>
            <a:p/>
          </p:txBody>
        </p:sp>
        <p:sp>
          <p:nvSpPr>
            <p:cNvPr id="4078" name="object 4078" descr=""/>
            <p:cNvSpPr/>
            <p:nvPr/>
          </p:nvSpPr>
          <p:spPr>
            <a:xfrm>
              <a:off x="5595395" y="2558889"/>
              <a:ext cx="1905" cy="2540"/>
            </a:xfrm>
            <a:custGeom>
              <a:avLst/>
              <a:gdLst/>
              <a:ahLst/>
              <a:cxnLst/>
              <a:rect l="l" t="t" r="r" b="b"/>
              <a:pathLst>
                <a:path w="1904" h="2539">
                  <a:moveTo>
                    <a:pt x="0" y="0"/>
                  </a:moveTo>
                  <a:lnTo>
                    <a:pt x="0" y="1079"/>
                  </a:lnTo>
                  <a:lnTo>
                    <a:pt x="762" y="1943"/>
                  </a:lnTo>
                  <a:lnTo>
                    <a:pt x="1676" y="1943"/>
                  </a:lnTo>
                </a:path>
              </a:pathLst>
            </a:custGeom>
            <a:ln w="3175">
              <a:solidFill>
                <a:srgbClr val="565658"/>
              </a:solidFill>
            </a:ln>
          </p:spPr>
          <p:txBody>
            <a:bodyPr wrap="square" lIns="0" tIns="0" rIns="0" bIns="0" rtlCol="0"/>
            <a:lstStyle/>
            <a:p/>
          </p:txBody>
        </p:sp>
        <p:sp>
          <p:nvSpPr>
            <p:cNvPr id="4079" name="object 4079" descr=""/>
            <p:cNvSpPr/>
            <p:nvPr/>
          </p:nvSpPr>
          <p:spPr>
            <a:xfrm>
              <a:off x="5596363" y="2558889"/>
              <a:ext cx="1905" cy="2540"/>
            </a:xfrm>
            <a:custGeom>
              <a:avLst/>
              <a:gdLst/>
              <a:ahLst/>
              <a:cxnLst/>
              <a:rect l="l" t="t" r="r" b="b"/>
              <a:pathLst>
                <a:path w="1904" h="2539">
                  <a:moveTo>
                    <a:pt x="0" y="0"/>
                  </a:moveTo>
                  <a:lnTo>
                    <a:pt x="0" y="1079"/>
                  </a:lnTo>
                  <a:lnTo>
                    <a:pt x="762" y="1943"/>
                  </a:lnTo>
                  <a:lnTo>
                    <a:pt x="1676" y="1943"/>
                  </a:lnTo>
                </a:path>
              </a:pathLst>
            </a:custGeom>
            <a:ln w="3175">
              <a:solidFill>
                <a:srgbClr val="565658"/>
              </a:solidFill>
            </a:ln>
          </p:spPr>
          <p:txBody>
            <a:bodyPr wrap="square" lIns="0" tIns="0" rIns="0" bIns="0" rtlCol="0"/>
            <a:lstStyle/>
            <a:p/>
          </p:txBody>
        </p:sp>
        <p:sp>
          <p:nvSpPr>
            <p:cNvPr id="4080" name="object 4080" descr=""/>
            <p:cNvSpPr/>
            <p:nvPr/>
          </p:nvSpPr>
          <p:spPr>
            <a:xfrm>
              <a:off x="5605905" y="2558892"/>
              <a:ext cx="1905" cy="2540"/>
            </a:xfrm>
            <a:custGeom>
              <a:avLst/>
              <a:gdLst/>
              <a:ahLst/>
              <a:cxnLst/>
              <a:rect l="l" t="t" r="r" b="b"/>
              <a:pathLst>
                <a:path w="1904" h="2539">
                  <a:moveTo>
                    <a:pt x="0" y="1943"/>
                  </a:moveTo>
                  <a:lnTo>
                    <a:pt x="927" y="1943"/>
                  </a:lnTo>
                  <a:lnTo>
                    <a:pt x="1676" y="1079"/>
                  </a:lnTo>
                  <a:lnTo>
                    <a:pt x="1676" y="0"/>
                  </a:lnTo>
                </a:path>
              </a:pathLst>
            </a:custGeom>
            <a:ln w="3175">
              <a:solidFill>
                <a:srgbClr val="565658"/>
              </a:solidFill>
            </a:ln>
          </p:spPr>
          <p:txBody>
            <a:bodyPr wrap="square" lIns="0" tIns="0" rIns="0" bIns="0" rtlCol="0"/>
            <a:lstStyle/>
            <a:p/>
          </p:txBody>
        </p:sp>
        <p:sp>
          <p:nvSpPr>
            <p:cNvPr id="4081" name="object 4081" descr=""/>
            <p:cNvSpPr/>
            <p:nvPr/>
          </p:nvSpPr>
          <p:spPr>
            <a:xfrm>
              <a:off x="5607592" y="2541910"/>
              <a:ext cx="635" cy="1905"/>
            </a:xfrm>
            <a:custGeom>
              <a:avLst/>
              <a:gdLst/>
              <a:ahLst/>
              <a:cxnLst/>
              <a:rect l="l" t="t" r="r" b="b"/>
              <a:pathLst>
                <a:path w="635" h="1905">
                  <a:moveTo>
                    <a:pt x="533" y="0"/>
                  </a:moveTo>
                  <a:lnTo>
                    <a:pt x="203" y="381"/>
                  </a:lnTo>
                  <a:lnTo>
                    <a:pt x="0" y="889"/>
                  </a:lnTo>
                  <a:lnTo>
                    <a:pt x="0" y="1435"/>
                  </a:lnTo>
                </a:path>
              </a:pathLst>
            </a:custGeom>
            <a:ln w="3175">
              <a:solidFill>
                <a:srgbClr val="565658"/>
              </a:solidFill>
            </a:ln>
          </p:spPr>
          <p:txBody>
            <a:bodyPr wrap="square" lIns="0" tIns="0" rIns="0" bIns="0" rtlCol="0"/>
            <a:lstStyle/>
            <a:p/>
          </p:txBody>
        </p:sp>
        <p:sp>
          <p:nvSpPr>
            <p:cNvPr id="4082" name="object 4082" descr=""/>
            <p:cNvSpPr/>
            <p:nvPr/>
          </p:nvSpPr>
          <p:spPr>
            <a:xfrm>
              <a:off x="5607587" y="2516783"/>
              <a:ext cx="635" cy="1905"/>
            </a:xfrm>
            <a:custGeom>
              <a:avLst/>
              <a:gdLst/>
              <a:ahLst/>
              <a:cxnLst/>
              <a:rect l="l" t="t" r="r" b="b"/>
              <a:pathLst>
                <a:path w="635" h="1905">
                  <a:moveTo>
                    <a:pt x="0" y="0"/>
                  </a:moveTo>
                  <a:lnTo>
                    <a:pt x="0" y="546"/>
                  </a:lnTo>
                  <a:lnTo>
                    <a:pt x="203" y="1066"/>
                  </a:lnTo>
                  <a:lnTo>
                    <a:pt x="546" y="1422"/>
                  </a:lnTo>
                </a:path>
              </a:pathLst>
            </a:custGeom>
            <a:ln w="3175">
              <a:solidFill>
                <a:srgbClr val="565658"/>
              </a:solidFill>
            </a:ln>
          </p:spPr>
          <p:txBody>
            <a:bodyPr wrap="square" lIns="0" tIns="0" rIns="0" bIns="0" rtlCol="0"/>
            <a:lstStyle/>
            <a:p/>
          </p:txBody>
        </p:sp>
        <p:sp>
          <p:nvSpPr>
            <p:cNvPr id="4083" name="object 4083" descr=""/>
            <p:cNvSpPr/>
            <p:nvPr/>
          </p:nvSpPr>
          <p:spPr>
            <a:xfrm>
              <a:off x="5605910" y="2499312"/>
              <a:ext cx="1905" cy="2540"/>
            </a:xfrm>
            <a:custGeom>
              <a:avLst/>
              <a:gdLst/>
              <a:ahLst/>
              <a:cxnLst/>
              <a:rect l="l" t="t" r="r" b="b"/>
              <a:pathLst>
                <a:path w="1904" h="2539">
                  <a:moveTo>
                    <a:pt x="1676" y="1917"/>
                  </a:moveTo>
                  <a:lnTo>
                    <a:pt x="1676" y="850"/>
                  </a:lnTo>
                  <a:lnTo>
                    <a:pt x="927" y="0"/>
                  </a:lnTo>
                  <a:lnTo>
                    <a:pt x="0" y="0"/>
                  </a:lnTo>
                </a:path>
              </a:pathLst>
            </a:custGeom>
            <a:ln w="3175">
              <a:solidFill>
                <a:srgbClr val="565658"/>
              </a:solidFill>
            </a:ln>
          </p:spPr>
          <p:txBody>
            <a:bodyPr wrap="square" lIns="0" tIns="0" rIns="0" bIns="0" rtlCol="0"/>
            <a:lstStyle/>
            <a:p/>
          </p:txBody>
        </p:sp>
        <p:sp>
          <p:nvSpPr>
            <p:cNvPr id="4084" name="object 4084" descr=""/>
            <p:cNvSpPr/>
            <p:nvPr/>
          </p:nvSpPr>
          <p:spPr>
            <a:xfrm>
              <a:off x="5600241" y="2553982"/>
              <a:ext cx="3810" cy="4445"/>
            </a:xfrm>
            <a:custGeom>
              <a:avLst/>
              <a:gdLst/>
              <a:ahLst/>
              <a:cxnLst/>
              <a:rect l="l" t="t" r="r" b="b"/>
              <a:pathLst>
                <a:path w="3810" h="4444">
                  <a:moveTo>
                    <a:pt x="1739" y="4000"/>
                  </a:moveTo>
                  <a:lnTo>
                    <a:pt x="2692" y="4000"/>
                  </a:lnTo>
                  <a:lnTo>
                    <a:pt x="3467" y="3111"/>
                  </a:lnTo>
                  <a:lnTo>
                    <a:pt x="3467" y="1981"/>
                  </a:lnTo>
                  <a:lnTo>
                    <a:pt x="3467" y="889"/>
                  </a:lnTo>
                  <a:lnTo>
                    <a:pt x="2692" y="0"/>
                  </a:lnTo>
                  <a:lnTo>
                    <a:pt x="1739" y="0"/>
                  </a:lnTo>
                  <a:lnTo>
                    <a:pt x="787" y="0"/>
                  </a:lnTo>
                  <a:lnTo>
                    <a:pt x="0" y="889"/>
                  </a:lnTo>
                  <a:lnTo>
                    <a:pt x="0" y="1981"/>
                  </a:lnTo>
                  <a:lnTo>
                    <a:pt x="0" y="3111"/>
                  </a:lnTo>
                  <a:lnTo>
                    <a:pt x="787" y="4000"/>
                  </a:lnTo>
                  <a:lnTo>
                    <a:pt x="1739" y="4000"/>
                  </a:lnTo>
                </a:path>
              </a:pathLst>
            </a:custGeom>
            <a:ln w="3175">
              <a:solidFill>
                <a:srgbClr val="565658"/>
              </a:solidFill>
            </a:ln>
          </p:spPr>
          <p:txBody>
            <a:bodyPr wrap="square" lIns="0" tIns="0" rIns="0" bIns="0" rtlCol="0"/>
            <a:lstStyle/>
            <a:p/>
          </p:txBody>
        </p:sp>
        <p:sp>
          <p:nvSpPr>
            <p:cNvPr id="4085" name="object 4085" descr=""/>
            <p:cNvSpPr/>
            <p:nvPr/>
          </p:nvSpPr>
          <p:spPr>
            <a:xfrm>
              <a:off x="5600241" y="2528049"/>
              <a:ext cx="3810" cy="4445"/>
            </a:xfrm>
            <a:custGeom>
              <a:avLst/>
              <a:gdLst/>
              <a:ahLst/>
              <a:cxnLst/>
              <a:rect l="l" t="t" r="r" b="b"/>
              <a:pathLst>
                <a:path w="3810" h="4444">
                  <a:moveTo>
                    <a:pt x="1739" y="4025"/>
                  </a:moveTo>
                  <a:lnTo>
                    <a:pt x="2692" y="4025"/>
                  </a:lnTo>
                  <a:lnTo>
                    <a:pt x="3467" y="3124"/>
                  </a:lnTo>
                  <a:lnTo>
                    <a:pt x="3467" y="2019"/>
                  </a:lnTo>
                  <a:lnTo>
                    <a:pt x="3467" y="914"/>
                  </a:lnTo>
                  <a:lnTo>
                    <a:pt x="2692" y="0"/>
                  </a:lnTo>
                  <a:lnTo>
                    <a:pt x="1739" y="0"/>
                  </a:lnTo>
                  <a:lnTo>
                    <a:pt x="787" y="0"/>
                  </a:lnTo>
                  <a:lnTo>
                    <a:pt x="0" y="914"/>
                  </a:lnTo>
                  <a:lnTo>
                    <a:pt x="0" y="2019"/>
                  </a:lnTo>
                  <a:lnTo>
                    <a:pt x="0" y="3124"/>
                  </a:lnTo>
                  <a:lnTo>
                    <a:pt x="787" y="4025"/>
                  </a:lnTo>
                  <a:lnTo>
                    <a:pt x="1739" y="4025"/>
                  </a:lnTo>
                </a:path>
              </a:pathLst>
            </a:custGeom>
            <a:ln w="3175">
              <a:solidFill>
                <a:srgbClr val="565658"/>
              </a:solidFill>
            </a:ln>
          </p:spPr>
          <p:txBody>
            <a:bodyPr wrap="square" lIns="0" tIns="0" rIns="0" bIns="0" rtlCol="0"/>
            <a:lstStyle/>
            <a:p/>
          </p:txBody>
        </p:sp>
        <p:sp>
          <p:nvSpPr>
            <p:cNvPr id="4086" name="object 4086" descr=""/>
            <p:cNvSpPr/>
            <p:nvPr/>
          </p:nvSpPr>
          <p:spPr>
            <a:xfrm>
              <a:off x="5600241" y="2502153"/>
              <a:ext cx="3810" cy="4445"/>
            </a:xfrm>
            <a:custGeom>
              <a:avLst/>
              <a:gdLst/>
              <a:ahLst/>
              <a:cxnLst/>
              <a:rect l="l" t="t" r="r" b="b"/>
              <a:pathLst>
                <a:path w="3810" h="4444">
                  <a:moveTo>
                    <a:pt x="1739" y="4000"/>
                  </a:moveTo>
                  <a:lnTo>
                    <a:pt x="2692" y="4000"/>
                  </a:lnTo>
                  <a:lnTo>
                    <a:pt x="3467" y="3111"/>
                  </a:lnTo>
                  <a:lnTo>
                    <a:pt x="3467" y="2006"/>
                  </a:lnTo>
                  <a:lnTo>
                    <a:pt x="3467" y="901"/>
                  </a:lnTo>
                  <a:lnTo>
                    <a:pt x="2692" y="0"/>
                  </a:lnTo>
                  <a:lnTo>
                    <a:pt x="1739" y="0"/>
                  </a:lnTo>
                  <a:lnTo>
                    <a:pt x="787" y="0"/>
                  </a:lnTo>
                  <a:lnTo>
                    <a:pt x="0" y="901"/>
                  </a:lnTo>
                  <a:lnTo>
                    <a:pt x="0" y="2006"/>
                  </a:lnTo>
                  <a:lnTo>
                    <a:pt x="0" y="3111"/>
                  </a:lnTo>
                  <a:lnTo>
                    <a:pt x="787" y="4000"/>
                  </a:lnTo>
                  <a:lnTo>
                    <a:pt x="1739" y="4000"/>
                  </a:lnTo>
                </a:path>
              </a:pathLst>
            </a:custGeom>
            <a:ln w="3175">
              <a:solidFill>
                <a:srgbClr val="565658"/>
              </a:solidFill>
            </a:ln>
          </p:spPr>
          <p:txBody>
            <a:bodyPr wrap="square" lIns="0" tIns="0" rIns="0" bIns="0" rtlCol="0"/>
            <a:lstStyle/>
            <a:p/>
          </p:txBody>
        </p:sp>
        <p:sp>
          <p:nvSpPr>
            <p:cNvPr id="4087" name="object 4087" descr=""/>
            <p:cNvSpPr/>
            <p:nvPr/>
          </p:nvSpPr>
          <p:spPr>
            <a:xfrm>
              <a:off x="5595405" y="2499295"/>
              <a:ext cx="1905" cy="2540"/>
            </a:xfrm>
            <a:custGeom>
              <a:avLst/>
              <a:gdLst/>
              <a:ahLst/>
              <a:cxnLst/>
              <a:rect l="l" t="t" r="r" b="b"/>
              <a:pathLst>
                <a:path w="1904" h="2539">
                  <a:moveTo>
                    <a:pt x="1676" y="0"/>
                  </a:moveTo>
                  <a:lnTo>
                    <a:pt x="736" y="0"/>
                  </a:lnTo>
                  <a:lnTo>
                    <a:pt x="0" y="863"/>
                  </a:lnTo>
                  <a:lnTo>
                    <a:pt x="0" y="1943"/>
                  </a:lnTo>
                </a:path>
              </a:pathLst>
            </a:custGeom>
            <a:ln w="3175">
              <a:solidFill>
                <a:srgbClr val="565658"/>
              </a:solidFill>
            </a:ln>
          </p:spPr>
          <p:txBody>
            <a:bodyPr wrap="square" lIns="0" tIns="0" rIns="0" bIns="0" rtlCol="0"/>
            <a:lstStyle/>
            <a:p/>
          </p:txBody>
        </p:sp>
        <p:sp>
          <p:nvSpPr>
            <p:cNvPr id="4088" name="object 4088" descr=""/>
            <p:cNvSpPr/>
            <p:nvPr/>
          </p:nvSpPr>
          <p:spPr>
            <a:xfrm>
              <a:off x="5596373" y="2499295"/>
              <a:ext cx="1905" cy="2540"/>
            </a:xfrm>
            <a:custGeom>
              <a:avLst/>
              <a:gdLst/>
              <a:ahLst/>
              <a:cxnLst/>
              <a:rect l="l" t="t" r="r" b="b"/>
              <a:pathLst>
                <a:path w="1904" h="2539">
                  <a:moveTo>
                    <a:pt x="1676" y="0"/>
                  </a:moveTo>
                  <a:lnTo>
                    <a:pt x="749" y="0"/>
                  </a:lnTo>
                  <a:lnTo>
                    <a:pt x="0" y="863"/>
                  </a:lnTo>
                  <a:lnTo>
                    <a:pt x="0" y="1943"/>
                  </a:lnTo>
                </a:path>
              </a:pathLst>
            </a:custGeom>
            <a:ln w="3175">
              <a:solidFill>
                <a:srgbClr val="565658"/>
              </a:solidFill>
            </a:ln>
          </p:spPr>
          <p:txBody>
            <a:bodyPr wrap="square" lIns="0" tIns="0" rIns="0" bIns="0" rtlCol="0"/>
            <a:lstStyle/>
            <a:p/>
          </p:txBody>
        </p:sp>
        <p:sp>
          <p:nvSpPr>
            <p:cNvPr id="4089" name="object 4089" descr=""/>
            <p:cNvSpPr/>
            <p:nvPr/>
          </p:nvSpPr>
          <p:spPr>
            <a:xfrm>
              <a:off x="5605098" y="2508503"/>
              <a:ext cx="1905" cy="2540"/>
            </a:xfrm>
            <a:custGeom>
              <a:avLst/>
              <a:gdLst/>
              <a:ahLst/>
              <a:cxnLst/>
              <a:rect l="l" t="t" r="r" b="b"/>
              <a:pathLst>
                <a:path w="1904" h="2539">
                  <a:moveTo>
                    <a:pt x="1676" y="1930"/>
                  </a:moveTo>
                  <a:lnTo>
                    <a:pt x="1676" y="863"/>
                  </a:lnTo>
                  <a:lnTo>
                    <a:pt x="914" y="0"/>
                  </a:lnTo>
                  <a:lnTo>
                    <a:pt x="0" y="0"/>
                  </a:lnTo>
                </a:path>
              </a:pathLst>
            </a:custGeom>
            <a:ln w="3175">
              <a:solidFill>
                <a:srgbClr val="565658"/>
              </a:solidFill>
            </a:ln>
          </p:spPr>
          <p:txBody>
            <a:bodyPr wrap="square" lIns="0" tIns="0" rIns="0" bIns="0" rtlCol="0"/>
            <a:lstStyle/>
            <a:p/>
          </p:txBody>
        </p:sp>
        <p:sp>
          <p:nvSpPr>
            <p:cNvPr id="4090" name="object 4090" descr=""/>
            <p:cNvSpPr/>
            <p:nvPr/>
          </p:nvSpPr>
          <p:spPr>
            <a:xfrm>
              <a:off x="5597776" y="2549686"/>
              <a:ext cx="1905" cy="2540"/>
            </a:xfrm>
            <a:custGeom>
              <a:avLst/>
              <a:gdLst/>
              <a:ahLst/>
              <a:cxnLst/>
              <a:rect l="l" t="t" r="r" b="b"/>
              <a:pathLst>
                <a:path w="1904" h="2539">
                  <a:moveTo>
                    <a:pt x="0" y="0"/>
                  </a:moveTo>
                  <a:lnTo>
                    <a:pt x="0" y="1079"/>
                  </a:lnTo>
                  <a:lnTo>
                    <a:pt x="749" y="1955"/>
                  </a:lnTo>
                  <a:lnTo>
                    <a:pt x="1676" y="1955"/>
                  </a:lnTo>
                </a:path>
              </a:pathLst>
            </a:custGeom>
            <a:ln w="3175">
              <a:solidFill>
                <a:srgbClr val="565658"/>
              </a:solidFill>
            </a:ln>
          </p:spPr>
          <p:txBody>
            <a:bodyPr wrap="square" lIns="0" tIns="0" rIns="0" bIns="0" rtlCol="0"/>
            <a:lstStyle/>
            <a:p/>
          </p:txBody>
        </p:sp>
        <p:sp>
          <p:nvSpPr>
            <p:cNvPr id="4091" name="object 4091" descr=""/>
            <p:cNvSpPr/>
            <p:nvPr/>
          </p:nvSpPr>
          <p:spPr>
            <a:xfrm>
              <a:off x="5598363" y="2508497"/>
              <a:ext cx="1905" cy="2540"/>
            </a:xfrm>
            <a:custGeom>
              <a:avLst/>
              <a:gdLst/>
              <a:ahLst/>
              <a:cxnLst/>
              <a:rect l="l" t="t" r="r" b="b"/>
              <a:pathLst>
                <a:path w="1904" h="2539">
                  <a:moveTo>
                    <a:pt x="1676" y="0"/>
                  </a:moveTo>
                  <a:lnTo>
                    <a:pt x="736" y="0"/>
                  </a:lnTo>
                  <a:lnTo>
                    <a:pt x="0" y="863"/>
                  </a:lnTo>
                  <a:lnTo>
                    <a:pt x="0" y="1930"/>
                  </a:lnTo>
                </a:path>
              </a:pathLst>
            </a:custGeom>
            <a:ln w="3175">
              <a:solidFill>
                <a:srgbClr val="565658"/>
              </a:solidFill>
            </a:ln>
          </p:spPr>
          <p:txBody>
            <a:bodyPr wrap="square" lIns="0" tIns="0" rIns="0" bIns="0" rtlCol="0"/>
            <a:lstStyle/>
            <a:p/>
          </p:txBody>
        </p:sp>
        <p:sp>
          <p:nvSpPr>
            <p:cNvPr id="4092" name="object 4092" descr=""/>
            <p:cNvSpPr/>
            <p:nvPr/>
          </p:nvSpPr>
          <p:spPr>
            <a:xfrm>
              <a:off x="5597786" y="2508497"/>
              <a:ext cx="1905" cy="2540"/>
            </a:xfrm>
            <a:custGeom>
              <a:avLst/>
              <a:gdLst/>
              <a:ahLst/>
              <a:cxnLst/>
              <a:rect l="l" t="t" r="r" b="b"/>
              <a:pathLst>
                <a:path w="1904" h="2539">
                  <a:moveTo>
                    <a:pt x="1676" y="0"/>
                  </a:moveTo>
                  <a:lnTo>
                    <a:pt x="736" y="0"/>
                  </a:lnTo>
                  <a:lnTo>
                    <a:pt x="0" y="863"/>
                  </a:lnTo>
                  <a:lnTo>
                    <a:pt x="0" y="1930"/>
                  </a:lnTo>
                </a:path>
              </a:pathLst>
            </a:custGeom>
            <a:ln w="3175">
              <a:solidFill>
                <a:srgbClr val="565658"/>
              </a:solidFill>
            </a:ln>
          </p:spPr>
          <p:txBody>
            <a:bodyPr wrap="square" lIns="0" tIns="0" rIns="0" bIns="0" rtlCol="0"/>
            <a:lstStyle/>
            <a:p/>
          </p:txBody>
        </p:sp>
        <p:sp>
          <p:nvSpPr>
            <p:cNvPr id="4093" name="object 4093" descr=""/>
            <p:cNvSpPr/>
            <p:nvPr/>
          </p:nvSpPr>
          <p:spPr>
            <a:xfrm>
              <a:off x="5598353" y="2549686"/>
              <a:ext cx="1905" cy="2540"/>
            </a:xfrm>
            <a:custGeom>
              <a:avLst/>
              <a:gdLst/>
              <a:ahLst/>
              <a:cxnLst/>
              <a:rect l="l" t="t" r="r" b="b"/>
              <a:pathLst>
                <a:path w="1904" h="2539">
                  <a:moveTo>
                    <a:pt x="0" y="0"/>
                  </a:moveTo>
                  <a:lnTo>
                    <a:pt x="0" y="1079"/>
                  </a:lnTo>
                  <a:lnTo>
                    <a:pt x="749" y="1955"/>
                  </a:lnTo>
                  <a:lnTo>
                    <a:pt x="1676" y="1955"/>
                  </a:lnTo>
                </a:path>
              </a:pathLst>
            </a:custGeom>
            <a:ln w="3175">
              <a:solidFill>
                <a:srgbClr val="565658"/>
              </a:solidFill>
            </a:ln>
          </p:spPr>
          <p:txBody>
            <a:bodyPr wrap="square" lIns="0" tIns="0" rIns="0" bIns="0" rtlCol="0"/>
            <a:lstStyle/>
            <a:p/>
          </p:txBody>
        </p:sp>
        <p:sp>
          <p:nvSpPr>
            <p:cNvPr id="4094" name="object 4094" descr=""/>
            <p:cNvSpPr/>
            <p:nvPr/>
          </p:nvSpPr>
          <p:spPr>
            <a:xfrm>
              <a:off x="5605087" y="2549690"/>
              <a:ext cx="1905" cy="2540"/>
            </a:xfrm>
            <a:custGeom>
              <a:avLst/>
              <a:gdLst/>
              <a:ahLst/>
              <a:cxnLst/>
              <a:rect l="l" t="t" r="r" b="b"/>
              <a:pathLst>
                <a:path w="1904" h="2539">
                  <a:moveTo>
                    <a:pt x="0" y="1955"/>
                  </a:moveTo>
                  <a:lnTo>
                    <a:pt x="939" y="1955"/>
                  </a:lnTo>
                  <a:lnTo>
                    <a:pt x="1676" y="1079"/>
                  </a:lnTo>
                  <a:lnTo>
                    <a:pt x="1676" y="0"/>
                  </a:lnTo>
                </a:path>
              </a:pathLst>
            </a:custGeom>
            <a:ln w="3175">
              <a:solidFill>
                <a:srgbClr val="565658"/>
              </a:solidFill>
            </a:ln>
          </p:spPr>
          <p:txBody>
            <a:bodyPr wrap="square" lIns="0" tIns="0" rIns="0" bIns="0" rtlCol="0"/>
            <a:lstStyle/>
            <a:p/>
          </p:txBody>
        </p:sp>
        <p:sp>
          <p:nvSpPr>
            <p:cNvPr id="4095" name="object 4095" descr=""/>
            <p:cNvSpPr/>
            <p:nvPr/>
          </p:nvSpPr>
          <p:spPr>
            <a:xfrm>
              <a:off x="5599751" y="2543534"/>
              <a:ext cx="3175" cy="3810"/>
            </a:xfrm>
            <a:custGeom>
              <a:avLst/>
              <a:gdLst/>
              <a:ahLst/>
              <a:cxnLst/>
              <a:rect l="l" t="t" r="r" b="b"/>
              <a:pathLst>
                <a:path w="3175" h="3810">
                  <a:moveTo>
                    <a:pt x="2806" y="0"/>
                  </a:moveTo>
                  <a:lnTo>
                    <a:pt x="1257" y="0"/>
                  </a:lnTo>
                  <a:lnTo>
                    <a:pt x="0" y="1460"/>
                  </a:lnTo>
                  <a:lnTo>
                    <a:pt x="0" y="3238"/>
                  </a:lnTo>
                </a:path>
              </a:pathLst>
            </a:custGeom>
            <a:ln w="3175">
              <a:solidFill>
                <a:srgbClr val="565658"/>
              </a:solidFill>
            </a:ln>
          </p:spPr>
          <p:txBody>
            <a:bodyPr wrap="square" lIns="0" tIns="0" rIns="0" bIns="0" rtlCol="0"/>
            <a:lstStyle/>
            <a:p/>
          </p:txBody>
        </p:sp>
        <p:sp>
          <p:nvSpPr>
            <p:cNvPr id="4096" name="object 4096" descr=""/>
            <p:cNvSpPr/>
            <p:nvPr/>
          </p:nvSpPr>
          <p:spPr>
            <a:xfrm>
              <a:off x="5599761" y="2546771"/>
              <a:ext cx="3175" cy="3810"/>
            </a:xfrm>
            <a:custGeom>
              <a:avLst/>
              <a:gdLst/>
              <a:ahLst/>
              <a:cxnLst/>
              <a:rect l="l" t="t" r="r" b="b"/>
              <a:pathLst>
                <a:path w="3175" h="3810">
                  <a:moveTo>
                    <a:pt x="0" y="0"/>
                  </a:moveTo>
                  <a:lnTo>
                    <a:pt x="0" y="1790"/>
                  </a:lnTo>
                  <a:lnTo>
                    <a:pt x="1244" y="3251"/>
                  </a:lnTo>
                  <a:lnTo>
                    <a:pt x="2806" y="3251"/>
                  </a:lnTo>
                </a:path>
              </a:pathLst>
            </a:custGeom>
            <a:ln w="3175">
              <a:solidFill>
                <a:srgbClr val="565658"/>
              </a:solidFill>
            </a:ln>
          </p:spPr>
          <p:txBody>
            <a:bodyPr wrap="square" lIns="0" tIns="0" rIns="0" bIns="0" rtlCol="0"/>
            <a:lstStyle/>
            <a:p/>
          </p:txBody>
        </p:sp>
        <p:sp>
          <p:nvSpPr>
            <p:cNvPr id="4097" name="object 4097" descr=""/>
            <p:cNvSpPr/>
            <p:nvPr/>
          </p:nvSpPr>
          <p:spPr>
            <a:xfrm>
              <a:off x="5599751" y="2510122"/>
              <a:ext cx="3175" cy="3810"/>
            </a:xfrm>
            <a:custGeom>
              <a:avLst/>
              <a:gdLst/>
              <a:ahLst/>
              <a:cxnLst/>
              <a:rect l="l" t="t" r="r" b="b"/>
              <a:pathLst>
                <a:path w="3175" h="3810">
                  <a:moveTo>
                    <a:pt x="2806" y="0"/>
                  </a:moveTo>
                  <a:lnTo>
                    <a:pt x="1257" y="0"/>
                  </a:lnTo>
                  <a:lnTo>
                    <a:pt x="0" y="1435"/>
                  </a:lnTo>
                  <a:lnTo>
                    <a:pt x="0" y="3238"/>
                  </a:lnTo>
                </a:path>
              </a:pathLst>
            </a:custGeom>
            <a:ln w="3175">
              <a:solidFill>
                <a:srgbClr val="565658"/>
              </a:solidFill>
            </a:ln>
          </p:spPr>
          <p:txBody>
            <a:bodyPr wrap="square" lIns="0" tIns="0" rIns="0" bIns="0" rtlCol="0"/>
            <a:lstStyle/>
            <a:p/>
          </p:txBody>
        </p:sp>
        <p:sp>
          <p:nvSpPr>
            <p:cNvPr id="4098" name="object 4098" descr=""/>
            <p:cNvSpPr/>
            <p:nvPr/>
          </p:nvSpPr>
          <p:spPr>
            <a:xfrm>
              <a:off x="5599761" y="2513346"/>
              <a:ext cx="3175" cy="3810"/>
            </a:xfrm>
            <a:custGeom>
              <a:avLst/>
              <a:gdLst/>
              <a:ahLst/>
              <a:cxnLst/>
              <a:rect l="l" t="t" r="r" b="b"/>
              <a:pathLst>
                <a:path w="3175" h="3810">
                  <a:moveTo>
                    <a:pt x="0" y="0"/>
                  </a:moveTo>
                  <a:lnTo>
                    <a:pt x="0" y="1803"/>
                  </a:lnTo>
                  <a:lnTo>
                    <a:pt x="1244" y="3251"/>
                  </a:lnTo>
                  <a:lnTo>
                    <a:pt x="2806" y="3251"/>
                  </a:lnTo>
                </a:path>
              </a:pathLst>
            </a:custGeom>
            <a:ln w="3175">
              <a:solidFill>
                <a:srgbClr val="565658"/>
              </a:solidFill>
            </a:ln>
          </p:spPr>
          <p:txBody>
            <a:bodyPr wrap="square" lIns="0" tIns="0" rIns="0" bIns="0" rtlCol="0"/>
            <a:lstStyle/>
            <a:p/>
          </p:txBody>
        </p:sp>
        <p:sp>
          <p:nvSpPr>
            <p:cNvPr id="4099" name="object 4099" descr=""/>
            <p:cNvSpPr/>
            <p:nvPr/>
          </p:nvSpPr>
          <p:spPr>
            <a:xfrm>
              <a:off x="5602823" y="2512417"/>
              <a:ext cx="635" cy="1905"/>
            </a:xfrm>
            <a:custGeom>
              <a:avLst/>
              <a:gdLst/>
              <a:ahLst/>
              <a:cxnLst/>
              <a:rect l="l" t="t" r="r" b="b"/>
              <a:pathLst>
                <a:path w="635" h="1905">
                  <a:moveTo>
                    <a:pt x="279" y="0"/>
                  </a:moveTo>
                  <a:lnTo>
                    <a:pt x="0" y="571"/>
                  </a:lnTo>
                  <a:lnTo>
                    <a:pt x="0" y="1295"/>
                  </a:lnTo>
                  <a:lnTo>
                    <a:pt x="279" y="1866"/>
                  </a:lnTo>
                </a:path>
              </a:pathLst>
            </a:custGeom>
            <a:ln w="3175">
              <a:solidFill>
                <a:srgbClr val="565658"/>
              </a:solidFill>
            </a:ln>
          </p:spPr>
          <p:txBody>
            <a:bodyPr wrap="square" lIns="0" tIns="0" rIns="0" bIns="0" rtlCol="0"/>
            <a:lstStyle/>
            <a:p/>
          </p:txBody>
        </p:sp>
        <p:sp>
          <p:nvSpPr>
            <p:cNvPr id="4100" name="object 4100" descr=""/>
            <p:cNvSpPr/>
            <p:nvPr/>
          </p:nvSpPr>
          <p:spPr>
            <a:xfrm>
              <a:off x="5603101" y="2511487"/>
              <a:ext cx="1905" cy="1270"/>
            </a:xfrm>
            <a:custGeom>
              <a:avLst/>
              <a:gdLst/>
              <a:ahLst/>
              <a:cxnLst/>
              <a:rect l="l" t="t" r="r" b="b"/>
              <a:pathLst>
                <a:path w="1904" h="1269">
                  <a:moveTo>
                    <a:pt x="1409" y="0"/>
                  </a:moveTo>
                  <a:lnTo>
                    <a:pt x="825" y="0"/>
                  </a:lnTo>
                  <a:lnTo>
                    <a:pt x="292" y="355"/>
                  </a:lnTo>
                  <a:lnTo>
                    <a:pt x="0" y="927"/>
                  </a:lnTo>
                </a:path>
              </a:pathLst>
            </a:custGeom>
            <a:ln w="3175">
              <a:solidFill>
                <a:srgbClr val="565658"/>
              </a:solidFill>
            </a:ln>
          </p:spPr>
          <p:txBody>
            <a:bodyPr wrap="square" lIns="0" tIns="0" rIns="0" bIns="0" rtlCol="0"/>
            <a:lstStyle/>
            <a:p/>
          </p:txBody>
        </p:sp>
        <p:sp>
          <p:nvSpPr>
            <p:cNvPr id="4101" name="object 4101" descr=""/>
            <p:cNvSpPr/>
            <p:nvPr/>
          </p:nvSpPr>
          <p:spPr>
            <a:xfrm>
              <a:off x="5604508" y="2511490"/>
              <a:ext cx="1905" cy="1270"/>
            </a:xfrm>
            <a:custGeom>
              <a:avLst/>
              <a:gdLst/>
              <a:ahLst/>
              <a:cxnLst/>
              <a:rect l="l" t="t" r="r" b="b"/>
              <a:pathLst>
                <a:path w="1904" h="1269">
                  <a:moveTo>
                    <a:pt x="1397" y="927"/>
                  </a:moveTo>
                  <a:lnTo>
                    <a:pt x="1117" y="355"/>
                  </a:lnTo>
                  <a:lnTo>
                    <a:pt x="571" y="0"/>
                  </a:lnTo>
                  <a:lnTo>
                    <a:pt x="0" y="0"/>
                  </a:lnTo>
                </a:path>
              </a:pathLst>
            </a:custGeom>
            <a:ln w="3175">
              <a:solidFill>
                <a:srgbClr val="565658"/>
              </a:solidFill>
            </a:ln>
          </p:spPr>
          <p:txBody>
            <a:bodyPr wrap="square" lIns="0" tIns="0" rIns="0" bIns="0" rtlCol="0"/>
            <a:lstStyle/>
            <a:p/>
          </p:txBody>
        </p:sp>
        <p:sp>
          <p:nvSpPr>
            <p:cNvPr id="4102" name="object 4102" descr=""/>
            <p:cNvSpPr/>
            <p:nvPr/>
          </p:nvSpPr>
          <p:spPr>
            <a:xfrm>
              <a:off x="5605905" y="2512423"/>
              <a:ext cx="635" cy="1905"/>
            </a:xfrm>
            <a:custGeom>
              <a:avLst/>
              <a:gdLst/>
              <a:ahLst/>
              <a:cxnLst/>
              <a:rect l="l" t="t" r="r" b="b"/>
              <a:pathLst>
                <a:path w="635" h="1905">
                  <a:moveTo>
                    <a:pt x="0" y="1866"/>
                  </a:moveTo>
                  <a:lnTo>
                    <a:pt x="279" y="1282"/>
                  </a:lnTo>
                  <a:lnTo>
                    <a:pt x="279" y="558"/>
                  </a:lnTo>
                  <a:lnTo>
                    <a:pt x="0" y="0"/>
                  </a:lnTo>
                </a:path>
              </a:pathLst>
            </a:custGeom>
            <a:ln w="3175">
              <a:solidFill>
                <a:srgbClr val="565658"/>
              </a:solidFill>
            </a:ln>
          </p:spPr>
          <p:txBody>
            <a:bodyPr wrap="square" lIns="0" tIns="0" rIns="0" bIns="0" rtlCol="0"/>
            <a:lstStyle/>
            <a:p/>
          </p:txBody>
        </p:sp>
        <p:sp>
          <p:nvSpPr>
            <p:cNvPr id="4103" name="object 4103" descr=""/>
            <p:cNvSpPr/>
            <p:nvPr/>
          </p:nvSpPr>
          <p:spPr>
            <a:xfrm>
              <a:off x="5604511" y="2514292"/>
              <a:ext cx="1905" cy="1270"/>
            </a:xfrm>
            <a:custGeom>
              <a:avLst/>
              <a:gdLst/>
              <a:ahLst/>
              <a:cxnLst/>
              <a:rect l="l" t="t" r="r" b="b"/>
              <a:pathLst>
                <a:path w="1904" h="1269">
                  <a:moveTo>
                    <a:pt x="0" y="927"/>
                  </a:moveTo>
                  <a:lnTo>
                    <a:pt x="558" y="927"/>
                  </a:lnTo>
                  <a:lnTo>
                    <a:pt x="1104" y="571"/>
                  </a:lnTo>
                  <a:lnTo>
                    <a:pt x="1384" y="0"/>
                  </a:lnTo>
                </a:path>
              </a:pathLst>
            </a:custGeom>
            <a:ln w="3175">
              <a:solidFill>
                <a:srgbClr val="565658"/>
              </a:solidFill>
            </a:ln>
          </p:spPr>
          <p:txBody>
            <a:bodyPr wrap="square" lIns="0" tIns="0" rIns="0" bIns="0" rtlCol="0"/>
            <a:lstStyle/>
            <a:p/>
          </p:txBody>
        </p:sp>
        <p:sp>
          <p:nvSpPr>
            <p:cNvPr id="4104" name="object 4104" descr=""/>
            <p:cNvSpPr/>
            <p:nvPr/>
          </p:nvSpPr>
          <p:spPr>
            <a:xfrm>
              <a:off x="5603102" y="2514290"/>
              <a:ext cx="1905" cy="1270"/>
            </a:xfrm>
            <a:custGeom>
              <a:avLst/>
              <a:gdLst/>
              <a:ahLst/>
              <a:cxnLst/>
              <a:rect l="l" t="t" r="r" b="b"/>
              <a:pathLst>
                <a:path w="1904" h="1269">
                  <a:moveTo>
                    <a:pt x="0" y="0"/>
                  </a:moveTo>
                  <a:lnTo>
                    <a:pt x="279" y="571"/>
                  </a:lnTo>
                  <a:lnTo>
                    <a:pt x="812" y="927"/>
                  </a:lnTo>
                  <a:lnTo>
                    <a:pt x="1397" y="927"/>
                  </a:lnTo>
                </a:path>
              </a:pathLst>
            </a:custGeom>
            <a:ln w="3175">
              <a:solidFill>
                <a:srgbClr val="565658"/>
              </a:solidFill>
            </a:ln>
          </p:spPr>
          <p:txBody>
            <a:bodyPr wrap="square" lIns="0" tIns="0" rIns="0" bIns="0" rtlCol="0"/>
            <a:lstStyle/>
            <a:p/>
          </p:txBody>
        </p:sp>
        <p:sp>
          <p:nvSpPr>
            <p:cNvPr id="4105" name="object 4105" descr=""/>
            <p:cNvSpPr/>
            <p:nvPr/>
          </p:nvSpPr>
          <p:spPr>
            <a:xfrm>
              <a:off x="5602823" y="2545841"/>
              <a:ext cx="635" cy="1905"/>
            </a:xfrm>
            <a:custGeom>
              <a:avLst/>
              <a:gdLst/>
              <a:ahLst/>
              <a:cxnLst/>
              <a:rect l="l" t="t" r="r" b="b"/>
              <a:pathLst>
                <a:path w="635" h="1905">
                  <a:moveTo>
                    <a:pt x="279" y="0"/>
                  </a:moveTo>
                  <a:lnTo>
                    <a:pt x="0" y="571"/>
                  </a:lnTo>
                  <a:lnTo>
                    <a:pt x="0" y="1295"/>
                  </a:lnTo>
                  <a:lnTo>
                    <a:pt x="279" y="1854"/>
                  </a:lnTo>
                </a:path>
              </a:pathLst>
            </a:custGeom>
            <a:ln w="3175">
              <a:solidFill>
                <a:srgbClr val="565658"/>
              </a:solidFill>
            </a:ln>
          </p:spPr>
          <p:txBody>
            <a:bodyPr wrap="square" lIns="0" tIns="0" rIns="0" bIns="0" rtlCol="0"/>
            <a:lstStyle/>
            <a:p/>
          </p:txBody>
        </p:sp>
        <p:sp>
          <p:nvSpPr>
            <p:cNvPr id="4106" name="object 4106" descr=""/>
            <p:cNvSpPr/>
            <p:nvPr/>
          </p:nvSpPr>
          <p:spPr>
            <a:xfrm>
              <a:off x="5603101" y="2544911"/>
              <a:ext cx="1905" cy="1270"/>
            </a:xfrm>
            <a:custGeom>
              <a:avLst/>
              <a:gdLst/>
              <a:ahLst/>
              <a:cxnLst/>
              <a:rect l="l" t="t" r="r" b="b"/>
              <a:pathLst>
                <a:path w="1904" h="1269">
                  <a:moveTo>
                    <a:pt x="1409" y="0"/>
                  </a:moveTo>
                  <a:lnTo>
                    <a:pt x="825" y="0"/>
                  </a:lnTo>
                  <a:lnTo>
                    <a:pt x="292" y="342"/>
                  </a:lnTo>
                  <a:lnTo>
                    <a:pt x="0" y="927"/>
                  </a:lnTo>
                </a:path>
              </a:pathLst>
            </a:custGeom>
            <a:ln w="3175">
              <a:solidFill>
                <a:srgbClr val="565658"/>
              </a:solidFill>
            </a:ln>
          </p:spPr>
          <p:txBody>
            <a:bodyPr wrap="square" lIns="0" tIns="0" rIns="0" bIns="0" rtlCol="0"/>
            <a:lstStyle/>
            <a:p/>
          </p:txBody>
        </p:sp>
        <p:sp>
          <p:nvSpPr>
            <p:cNvPr id="4107" name="object 4107" descr=""/>
            <p:cNvSpPr/>
            <p:nvPr/>
          </p:nvSpPr>
          <p:spPr>
            <a:xfrm>
              <a:off x="5604508" y="2544901"/>
              <a:ext cx="1905" cy="1270"/>
            </a:xfrm>
            <a:custGeom>
              <a:avLst/>
              <a:gdLst/>
              <a:ahLst/>
              <a:cxnLst/>
              <a:rect l="l" t="t" r="r" b="b"/>
              <a:pathLst>
                <a:path w="1904" h="1269">
                  <a:moveTo>
                    <a:pt x="1397" y="939"/>
                  </a:moveTo>
                  <a:lnTo>
                    <a:pt x="1117" y="355"/>
                  </a:lnTo>
                  <a:lnTo>
                    <a:pt x="571" y="0"/>
                  </a:lnTo>
                  <a:lnTo>
                    <a:pt x="0" y="0"/>
                  </a:lnTo>
                </a:path>
              </a:pathLst>
            </a:custGeom>
            <a:ln w="3175">
              <a:solidFill>
                <a:srgbClr val="565658"/>
              </a:solidFill>
            </a:ln>
          </p:spPr>
          <p:txBody>
            <a:bodyPr wrap="square" lIns="0" tIns="0" rIns="0" bIns="0" rtlCol="0"/>
            <a:lstStyle/>
            <a:p/>
          </p:txBody>
        </p:sp>
        <p:sp>
          <p:nvSpPr>
            <p:cNvPr id="4108" name="object 4108" descr=""/>
            <p:cNvSpPr/>
            <p:nvPr/>
          </p:nvSpPr>
          <p:spPr>
            <a:xfrm>
              <a:off x="5605905" y="2545847"/>
              <a:ext cx="635" cy="1905"/>
            </a:xfrm>
            <a:custGeom>
              <a:avLst/>
              <a:gdLst/>
              <a:ahLst/>
              <a:cxnLst/>
              <a:rect l="l" t="t" r="r" b="b"/>
              <a:pathLst>
                <a:path w="635" h="1905">
                  <a:moveTo>
                    <a:pt x="0" y="1854"/>
                  </a:moveTo>
                  <a:lnTo>
                    <a:pt x="279" y="1282"/>
                  </a:lnTo>
                  <a:lnTo>
                    <a:pt x="279" y="558"/>
                  </a:lnTo>
                  <a:lnTo>
                    <a:pt x="0" y="0"/>
                  </a:lnTo>
                </a:path>
              </a:pathLst>
            </a:custGeom>
            <a:ln w="3175">
              <a:solidFill>
                <a:srgbClr val="565658"/>
              </a:solidFill>
            </a:ln>
          </p:spPr>
          <p:txBody>
            <a:bodyPr wrap="square" lIns="0" tIns="0" rIns="0" bIns="0" rtlCol="0"/>
            <a:lstStyle/>
            <a:p/>
          </p:txBody>
        </p:sp>
        <p:sp>
          <p:nvSpPr>
            <p:cNvPr id="4109" name="object 4109" descr=""/>
            <p:cNvSpPr/>
            <p:nvPr/>
          </p:nvSpPr>
          <p:spPr>
            <a:xfrm>
              <a:off x="5604511" y="2547704"/>
              <a:ext cx="1905" cy="1270"/>
            </a:xfrm>
            <a:custGeom>
              <a:avLst/>
              <a:gdLst/>
              <a:ahLst/>
              <a:cxnLst/>
              <a:rect l="l" t="t" r="r" b="b"/>
              <a:pathLst>
                <a:path w="1904" h="1269">
                  <a:moveTo>
                    <a:pt x="0" y="939"/>
                  </a:moveTo>
                  <a:lnTo>
                    <a:pt x="558" y="939"/>
                  </a:lnTo>
                  <a:lnTo>
                    <a:pt x="1104" y="584"/>
                  </a:lnTo>
                  <a:lnTo>
                    <a:pt x="1384" y="0"/>
                  </a:lnTo>
                </a:path>
              </a:pathLst>
            </a:custGeom>
            <a:ln w="3175">
              <a:solidFill>
                <a:srgbClr val="565658"/>
              </a:solidFill>
            </a:ln>
          </p:spPr>
          <p:txBody>
            <a:bodyPr wrap="square" lIns="0" tIns="0" rIns="0" bIns="0" rtlCol="0"/>
            <a:lstStyle/>
            <a:p/>
          </p:txBody>
        </p:sp>
        <p:sp>
          <p:nvSpPr>
            <p:cNvPr id="4110" name="object 4110" descr=""/>
            <p:cNvSpPr/>
            <p:nvPr/>
          </p:nvSpPr>
          <p:spPr>
            <a:xfrm>
              <a:off x="5603102" y="2547701"/>
              <a:ext cx="1905" cy="1270"/>
            </a:xfrm>
            <a:custGeom>
              <a:avLst/>
              <a:gdLst/>
              <a:ahLst/>
              <a:cxnLst/>
              <a:rect l="l" t="t" r="r" b="b"/>
              <a:pathLst>
                <a:path w="1904" h="1269">
                  <a:moveTo>
                    <a:pt x="0" y="0"/>
                  </a:moveTo>
                  <a:lnTo>
                    <a:pt x="279" y="584"/>
                  </a:lnTo>
                  <a:lnTo>
                    <a:pt x="812" y="939"/>
                  </a:lnTo>
                  <a:lnTo>
                    <a:pt x="1397" y="939"/>
                  </a:lnTo>
                </a:path>
              </a:pathLst>
            </a:custGeom>
            <a:ln w="3175">
              <a:solidFill>
                <a:srgbClr val="565658"/>
              </a:solidFill>
            </a:ln>
          </p:spPr>
          <p:txBody>
            <a:bodyPr wrap="square" lIns="0" tIns="0" rIns="0" bIns="0" rtlCol="0"/>
            <a:lstStyle/>
            <a:p/>
          </p:txBody>
        </p:sp>
        <p:sp>
          <p:nvSpPr>
            <p:cNvPr id="4111" name="object 4111" descr=""/>
            <p:cNvSpPr/>
            <p:nvPr/>
          </p:nvSpPr>
          <p:spPr>
            <a:xfrm>
              <a:off x="5602034" y="2543930"/>
              <a:ext cx="5080" cy="5715"/>
            </a:xfrm>
            <a:custGeom>
              <a:avLst/>
              <a:gdLst/>
              <a:ahLst/>
              <a:cxnLst/>
              <a:rect l="l" t="t" r="r" b="b"/>
              <a:pathLst>
                <a:path w="5079" h="5714">
                  <a:moveTo>
                    <a:pt x="2476" y="0"/>
                  </a:moveTo>
                  <a:lnTo>
                    <a:pt x="1117" y="0"/>
                  </a:lnTo>
                  <a:lnTo>
                    <a:pt x="0" y="1282"/>
                  </a:lnTo>
                  <a:lnTo>
                    <a:pt x="0" y="2844"/>
                  </a:lnTo>
                  <a:lnTo>
                    <a:pt x="0" y="4432"/>
                  </a:lnTo>
                  <a:lnTo>
                    <a:pt x="1117" y="5689"/>
                  </a:lnTo>
                  <a:lnTo>
                    <a:pt x="2476" y="5689"/>
                  </a:lnTo>
                  <a:lnTo>
                    <a:pt x="3822" y="5689"/>
                  </a:lnTo>
                  <a:lnTo>
                    <a:pt x="4940" y="4432"/>
                  </a:lnTo>
                  <a:lnTo>
                    <a:pt x="4940" y="2844"/>
                  </a:lnTo>
                  <a:lnTo>
                    <a:pt x="4940" y="1282"/>
                  </a:lnTo>
                  <a:lnTo>
                    <a:pt x="3822" y="0"/>
                  </a:lnTo>
                  <a:lnTo>
                    <a:pt x="2476" y="0"/>
                  </a:lnTo>
                </a:path>
              </a:pathLst>
            </a:custGeom>
            <a:ln w="3175">
              <a:solidFill>
                <a:srgbClr val="565658"/>
              </a:solidFill>
            </a:ln>
          </p:spPr>
          <p:txBody>
            <a:bodyPr wrap="square" lIns="0" tIns="0" rIns="0" bIns="0" rtlCol="0"/>
            <a:lstStyle/>
            <a:p/>
          </p:txBody>
        </p:sp>
        <p:sp>
          <p:nvSpPr>
            <p:cNvPr id="4112" name="object 4112" descr=""/>
            <p:cNvSpPr/>
            <p:nvPr/>
          </p:nvSpPr>
          <p:spPr>
            <a:xfrm>
              <a:off x="5601500" y="2543530"/>
              <a:ext cx="5715" cy="6985"/>
            </a:xfrm>
            <a:custGeom>
              <a:avLst/>
              <a:gdLst/>
              <a:ahLst/>
              <a:cxnLst/>
              <a:rect l="l" t="t" r="r" b="b"/>
              <a:pathLst>
                <a:path w="5714" h="6985">
                  <a:moveTo>
                    <a:pt x="2806" y="6489"/>
                  </a:moveTo>
                  <a:lnTo>
                    <a:pt x="4368" y="6489"/>
                  </a:lnTo>
                  <a:lnTo>
                    <a:pt x="5613" y="5041"/>
                  </a:lnTo>
                  <a:lnTo>
                    <a:pt x="5613" y="3238"/>
                  </a:lnTo>
                  <a:lnTo>
                    <a:pt x="5613" y="1460"/>
                  </a:lnTo>
                  <a:lnTo>
                    <a:pt x="4368" y="0"/>
                  </a:lnTo>
                  <a:lnTo>
                    <a:pt x="2806" y="0"/>
                  </a:lnTo>
                  <a:lnTo>
                    <a:pt x="1244" y="0"/>
                  </a:lnTo>
                  <a:lnTo>
                    <a:pt x="0" y="1460"/>
                  </a:lnTo>
                  <a:lnTo>
                    <a:pt x="0" y="3238"/>
                  </a:lnTo>
                  <a:lnTo>
                    <a:pt x="0" y="5041"/>
                  </a:lnTo>
                  <a:lnTo>
                    <a:pt x="1244" y="6489"/>
                  </a:lnTo>
                  <a:lnTo>
                    <a:pt x="2806" y="6489"/>
                  </a:lnTo>
                </a:path>
              </a:pathLst>
            </a:custGeom>
            <a:ln w="3175">
              <a:solidFill>
                <a:srgbClr val="565658"/>
              </a:solidFill>
            </a:ln>
          </p:spPr>
          <p:txBody>
            <a:bodyPr wrap="square" lIns="0" tIns="0" rIns="0" bIns="0" rtlCol="0"/>
            <a:lstStyle/>
            <a:p/>
          </p:txBody>
        </p:sp>
        <p:sp>
          <p:nvSpPr>
            <p:cNvPr id="4113" name="object 4113" descr=""/>
            <p:cNvSpPr/>
            <p:nvPr/>
          </p:nvSpPr>
          <p:spPr>
            <a:xfrm>
              <a:off x="5602034" y="2510507"/>
              <a:ext cx="5080" cy="5715"/>
            </a:xfrm>
            <a:custGeom>
              <a:avLst/>
              <a:gdLst/>
              <a:ahLst/>
              <a:cxnLst/>
              <a:rect l="l" t="t" r="r" b="b"/>
              <a:pathLst>
                <a:path w="5079" h="5714">
                  <a:moveTo>
                    <a:pt x="2476" y="0"/>
                  </a:moveTo>
                  <a:lnTo>
                    <a:pt x="1117" y="0"/>
                  </a:lnTo>
                  <a:lnTo>
                    <a:pt x="0" y="1282"/>
                  </a:lnTo>
                  <a:lnTo>
                    <a:pt x="0" y="2857"/>
                  </a:lnTo>
                  <a:lnTo>
                    <a:pt x="0" y="4419"/>
                  </a:lnTo>
                  <a:lnTo>
                    <a:pt x="1117" y="5689"/>
                  </a:lnTo>
                  <a:lnTo>
                    <a:pt x="2476" y="5689"/>
                  </a:lnTo>
                  <a:lnTo>
                    <a:pt x="3822" y="5689"/>
                  </a:lnTo>
                  <a:lnTo>
                    <a:pt x="4940" y="4419"/>
                  </a:lnTo>
                  <a:lnTo>
                    <a:pt x="4940" y="2857"/>
                  </a:lnTo>
                  <a:lnTo>
                    <a:pt x="4940" y="1282"/>
                  </a:lnTo>
                  <a:lnTo>
                    <a:pt x="3822" y="0"/>
                  </a:lnTo>
                  <a:lnTo>
                    <a:pt x="2476" y="0"/>
                  </a:lnTo>
                </a:path>
              </a:pathLst>
            </a:custGeom>
            <a:ln w="3175">
              <a:solidFill>
                <a:srgbClr val="565658"/>
              </a:solidFill>
            </a:ln>
          </p:spPr>
          <p:txBody>
            <a:bodyPr wrap="square" lIns="0" tIns="0" rIns="0" bIns="0" rtlCol="0"/>
            <a:lstStyle/>
            <a:p/>
          </p:txBody>
        </p:sp>
        <p:sp>
          <p:nvSpPr>
            <p:cNvPr id="4114" name="object 4114" descr=""/>
            <p:cNvSpPr/>
            <p:nvPr/>
          </p:nvSpPr>
          <p:spPr>
            <a:xfrm>
              <a:off x="5601500" y="2510107"/>
              <a:ext cx="5715" cy="6985"/>
            </a:xfrm>
            <a:custGeom>
              <a:avLst/>
              <a:gdLst/>
              <a:ahLst/>
              <a:cxnLst/>
              <a:rect l="l" t="t" r="r" b="b"/>
              <a:pathLst>
                <a:path w="5714" h="6985">
                  <a:moveTo>
                    <a:pt x="2806" y="6489"/>
                  </a:moveTo>
                  <a:lnTo>
                    <a:pt x="4368" y="6489"/>
                  </a:lnTo>
                  <a:lnTo>
                    <a:pt x="5613" y="5029"/>
                  </a:lnTo>
                  <a:lnTo>
                    <a:pt x="5613" y="3238"/>
                  </a:lnTo>
                  <a:lnTo>
                    <a:pt x="5613" y="1460"/>
                  </a:lnTo>
                  <a:lnTo>
                    <a:pt x="4368" y="0"/>
                  </a:lnTo>
                  <a:lnTo>
                    <a:pt x="2806" y="0"/>
                  </a:lnTo>
                  <a:lnTo>
                    <a:pt x="1244" y="0"/>
                  </a:lnTo>
                  <a:lnTo>
                    <a:pt x="0" y="1460"/>
                  </a:lnTo>
                  <a:lnTo>
                    <a:pt x="0" y="3238"/>
                  </a:lnTo>
                  <a:lnTo>
                    <a:pt x="0" y="5029"/>
                  </a:lnTo>
                  <a:lnTo>
                    <a:pt x="1244" y="6489"/>
                  </a:lnTo>
                  <a:lnTo>
                    <a:pt x="2806" y="6489"/>
                  </a:lnTo>
                </a:path>
              </a:pathLst>
            </a:custGeom>
            <a:ln w="3175">
              <a:solidFill>
                <a:srgbClr val="565658"/>
              </a:solidFill>
            </a:ln>
          </p:spPr>
          <p:txBody>
            <a:bodyPr wrap="square" lIns="0" tIns="0" rIns="0" bIns="0" rtlCol="0"/>
            <a:lstStyle/>
            <a:p/>
          </p:txBody>
        </p:sp>
        <p:sp>
          <p:nvSpPr>
            <p:cNvPr id="4115" name="object 4115" descr=""/>
            <p:cNvSpPr/>
            <p:nvPr/>
          </p:nvSpPr>
          <p:spPr>
            <a:xfrm>
              <a:off x="5624962" y="2549941"/>
              <a:ext cx="635" cy="635"/>
            </a:xfrm>
            <a:custGeom>
              <a:avLst/>
              <a:gdLst/>
              <a:ahLst/>
              <a:cxnLst/>
              <a:rect l="l" t="t" r="r" b="b"/>
              <a:pathLst>
                <a:path w="635" h="635">
                  <a:moveTo>
                    <a:pt x="558" y="203"/>
                  </a:moveTo>
                  <a:lnTo>
                    <a:pt x="380" y="0"/>
                  </a:lnTo>
                  <a:lnTo>
                    <a:pt x="165" y="0"/>
                  </a:lnTo>
                  <a:lnTo>
                    <a:pt x="0" y="203"/>
                  </a:lnTo>
                </a:path>
              </a:pathLst>
            </a:custGeom>
            <a:ln w="3175">
              <a:solidFill>
                <a:srgbClr val="565658"/>
              </a:solidFill>
            </a:ln>
          </p:spPr>
          <p:txBody>
            <a:bodyPr wrap="square" lIns="0" tIns="0" rIns="0" bIns="0" rtlCol="0"/>
            <a:lstStyle/>
            <a:p/>
          </p:txBody>
        </p:sp>
        <p:sp>
          <p:nvSpPr>
            <p:cNvPr id="4116" name="object 4116" descr=""/>
            <p:cNvSpPr/>
            <p:nvPr/>
          </p:nvSpPr>
          <p:spPr>
            <a:xfrm>
              <a:off x="5625532" y="2550160"/>
              <a:ext cx="635" cy="1270"/>
            </a:xfrm>
            <a:custGeom>
              <a:avLst/>
              <a:gdLst/>
              <a:ahLst/>
              <a:cxnLst/>
              <a:rect l="l" t="t" r="r" b="b"/>
              <a:pathLst>
                <a:path w="635" h="1269">
                  <a:moveTo>
                    <a:pt x="266" y="952"/>
                  </a:moveTo>
                  <a:lnTo>
                    <a:pt x="266" y="571"/>
                  </a:lnTo>
                  <a:lnTo>
                    <a:pt x="152" y="177"/>
                  </a:lnTo>
                  <a:lnTo>
                    <a:pt x="0" y="0"/>
                  </a:lnTo>
                </a:path>
              </a:pathLst>
            </a:custGeom>
            <a:ln w="3175">
              <a:solidFill>
                <a:srgbClr val="565658"/>
              </a:solidFill>
            </a:ln>
          </p:spPr>
          <p:txBody>
            <a:bodyPr wrap="square" lIns="0" tIns="0" rIns="0" bIns="0" rtlCol="0"/>
            <a:lstStyle/>
            <a:p/>
          </p:txBody>
        </p:sp>
        <p:sp>
          <p:nvSpPr>
            <p:cNvPr id="4117" name="object 4117" descr=""/>
            <p:cNvSpPr/>
            <p:nvPr/>
          </p:nvSpPr>
          <p:spPr>
            <a:xfrm>
              <a:off x="5625520" y="2551114"/>
              <a:ext cx="635" cy="1270"/>
            </a:xfrm>
            <a:custGeom>
              <a:avLst/>
              <a:gdLst/>
              <a:ahLst/>
              <a:cxnLst/>
              <a:rect l="l" t="t" r="r" b="b"/>
              <a:pathLst>
                <a:path w="635" h="1269">
                  <a:moveTo>
                    <a:pt x="0" y="977"/>
                  </a:moveTo>
                  <a:lnTo>
                    <a:pt x="177" y="774"/>
                  </a:lnTo>
                  <a:lnTo>
                    <a:pt x="266" y="419"/>
                  </a:lnTo>
                  <a:lnTo>
                    <a:pt x="266" y="0"/>
                  </a:lnTo>
                </a:path>
              </a:pathLst>
            </a:custGeom>
            <a:ln w="3175">
              <a:solidFill>
                <a:srgbClr val="565658"/>
              </a:solidFill>
            </a:ln>
          </p:spPr>
          <p:txBody>
            <a:bodyPr wrap="square" lIns="0" tIns="0" rIns="0" bIns="0" rtlCol="0"/>
            <a:lstStyle/>
            <a:p/>
          </p:txBody>
        </p:sp>
        <p:sp>
          <p:nvSpPr>
            <p:cNvPr id="4118" name="object 4118" descr=""/>
            <p:cNvSpPr/>
            <p:nvPr/>
          </p:nvSpPr>
          <p:spPr>
            <a:xfrm>
              <a:off x="5624962" y="2552091"/>
              <a:ext cx="635" cy="635"/>
            </a:xfrm>
            <a:custGeom>
              <a:avLst/>
              <a:gdLst/>
              <a:ahLst/>
              <a:cxnLst/>
              <a:rect l="l" t="t" r="r" b="b"/>
              <a:pathLst>
                <a:path w="635" h="635">
                  <a:moveTo>
                    <a:pt x="0" y="0"/>
                  </a:moveTo>
                  <a:lnTo>
                    <a:pt x="177" y="203"/>
                  </a:lnTo>
                  <a:lnTo>
                    <a:pt x="381" y="203"/>
                  </a:lnTo>
                  <a:lnTo>
                    <a:pt x="546" y="0"/>
                  </a:lnTo>
                </a:path>
              </a:pathLst>
            </a:custGeom>
            <a:ln w="3175">
              <a:solidFill>
                <a:srgbClr val="565658"/>
              </a:solidFill>
            </a:ln>
          </p:spPr>
          <p:txBody>
            <a:bodyPr wrap="square" lIns="0" tIns="0" rIns="0" bIns="0" rtlCol="0"/>
            <a:lstStyle/>
            <a:p/>
          </p:txBody>
        </p:sp>
        <p:sp>
          <p:nvSpPr>
            <p:cNvPr id="4119" name="object 4119" descr=""/>
            <p:cNvSpPr/>
            <p:nvPr/>
          </p:nvSpPr>
          <p:spPr>
            <a:xfrm>
              <a:off x="5624677" y="2551112"/>
              <a:ext cx="635" cy="1270"/>
            </a:xfrm>
            <a:custGeom>
              <a:avLst/>
              <a:gdLst/>
              <a:ahLst/>
              <a:cxnLst/>
              <a:rect l="l" t="t" r="r" b="b"/>
              <a:pathLst>
                <a:path w="635" h="1269">
                  <a:moveTo>
                    <a:pt x="0" y="0"/>
                  </a:moveTo>
                  <a:lnTo>
                    <a:pt x="0" y="406"/>
                  </a:lnTo>
                  <a:lnTo>
                    <a:pt x="114" y="774"/>
                  </a:lnTo>
                  <a:lnTo>
                    <a:pt x="279" y="965"/>
                  </a:lnTo>
                </a:path>
              </a:pathLst>
            </a:custGeom>
            <a:ln w="3175">
              <a:solidFill>
                <a:srgbClr val="565658"/>
              </a:solidFill>
            </a:ln>
          </p:spPr>
          <p:txBody>
            <a:bodyPr wrap="square" lIns="0" tIns="0" rIns="0" bIns="0" rtlCol="0"/>
            <a:lstStyle/>
            <a:p/>
          </p:txBody>
        </p:sp>
        <p:sp>
          <p:nvSpPr>
            <p:cNvPr id="4120" name="object 4120" descr=""/>
            <p:cNvSpPr/>
            <p:nvPr/>
          </p:nvSpPr>
          <p:spPr>
            <a:xfrm>
              <a:off x="5624682" y="2550145"/>
              <a:ext cx="635" cy="1270"/>
            </a:xfrm>
            <a:custGeom>
              <a:avLst/>
              <a:gdLst/>
              <a:ahLst/>
              <a:cxnLst/>
              <a:rect l="l" t="t" r="r" b="b"/>
              <a:pathLst>
                <a:path w="635" h="1269">
                  <a:moveTo>
                    <a:pt x="279" y="0"/>
                  </a:moveTo>
                  <a:lnTo>
                    <a:pt x="101" y="215"/>
                  </a:lnTo>
                  <a:lnTo>
                    <a:pt x="0" y="571"/>
                  </a:lnTo>
                  <a:lnTo>
                    <a:pt x="0" y="965"/>
                  </a:lnTo>
                </a:path>
              </a:pathLst>
            </a:custGeom>
            <a:ln w="3175">
              <a:solidFill>
                <a:srgbClr val="565658"/>
              </a:solidFill>
            </a:ln>
          </p:spPr>
          <p:txBody>
            <a:bodyPr wrap="square" lIns="0" tIns="0" rIns="0" bIns="0" rtlCol="0"/>
            <a:lstStyle/>
            <a:p/>
          </p:txBody>
        </p:sp>
        <p:sp>
          <p:nvSpPr>
            <p:cNvPr id="4121" name="object 4121" descr=""/>
            <p:cNvSpPr/>
            <p:nvPr/>
          </p:nvSpPr>
          <p:spPr>
            <a:xfrm>
              <a:off x="5624962" y="2509986"/>
              <a:ext cx="635" cy="635"/>
            </a:xfrm>
            <a:custGeom>
              <a:avLst/>
              <a:gdLst/>
              <a:ahLst/>
              <a:cxnLst/>
              <a:rect l="l" t="t" r="r" b="b"/>
              <a:pathLst>
                <a:path w="635" h="635">
                  <a:moveTo>
                    <a:pt x="0" y="0"/>
                  </a:moveTo>
                  <a:lnTo>
                    <a:pt x="177" y="203"/>
                  </a:lnTo>
                  <a:lnTo>
                    <a:pt x="381" y="203"/>
                  </a:lnTo>
                  <a:lnTo>
                    <a:pt x="546" y="0"/>
                  </a:lnTo>
                </a:path>
              </a:pathLst>
            </a:custGeom>
            <a:ln w="3175">
              <a:solidFill>
                <a:srgbClr val="565658"/>
              </a:solidFill>
            </a:ln>
          </p:spPr>
          <p:txBody>
            <a:bodyPr wrap="square" lIns="0" tIns="0" rIns="0" bIns="0" rtlCol="0"/>
            <a:lstStyle/>
            <a:p/>
          </p:txBody>
        </p:sp>
        <p:sp>
          <p:nvSpPr>
            <p:cNvPr id="4122" name="object 4122" descr=""/>
            <p:cNvSpPr/>
            <p:nvPr/>
          </p:nvSpPr>
          <p:spPr>
            <a:xfrm>
              <a:off x="5624677" y="2509005"/>
              <a:ext cx="635" cy="1270"/>
            </a:xfrm>
            <a:custGeom>
              <a:avLst/>
              <a:gdLst/>
              <a:ahLst/>
              <a:cxnLst/>
              <a:rect l="l" t="t" r="r" b="b"/>
              <a:pathLst>
                <a:path w="635" h="1269">
                  <a:moveTo>
                    <a:pt x="0" y="0"/>
                  </a:moveTo>
                  <a:lnTo>
                    <a:pt x="0" y="406"/>
                  </a:lnTo>
                  <a:lnTo>
                    <a:pt x="114" y="787"/>
                  </a:lnTo>
                  <a:lnTo>
                    <a:pt x="279" y="977"/>
                  </a:lnTo>
                </a:path>
              </a:pathLst>
            </a:custGeom>
            <a:ln w="3175">
              <a:solidFill>
                <a:srgbClr val="565658"/>
              </a:solidFill>
            </a:ln>
          </p:spPr>
          <p:txBody>
            <a:bodyPr wrap="square" lIns="0" tIns="0" rIns="0" bIns="0" rtlCol="0"/>
            <a:lstStyle/>
            <a:p/>
          </p:txBody>
        </p:sp>
        <p:sp>
          <p:nvSpPr>
            <p:cNvPr id="4123" name="object 4123" descr=""/>
            <p:cNvSpPr/>
            <p:nvPr/>
          </p:nvSpPr>
          <p:spPr>
            <a:xfrm>
              <a:off x="5624682" y="2508039"/>
              <a:ext cx="635" cy="1270"/>
            </a:xfrm>
            <a:custGeom>
              <a:avLst/>
              <a:gdLst/>
              <a:ahLst/>
              <a:cxnLst/>
              <a:rect l="l" t="t" r="r" b="b"/>
              <a:pathLst>
                <a:path w="635" h="1269">
                  <a:moveTo>
                    <a:pt x="279" y="0"/>
                  </a:moveTo>
                  <a:lnTo>
                    <a:pt x="101" y="203"/>
                  </a:lnTo>
                  <a:lnTo>
                    <a:pt x="0" y="584"/>
                  </a:lnTo>
                  <a:lnTo>
                    <a:pt x="0" y="977"/>
                  </a:lnTo>
                </a:path>
              </a:pathLst>
            </a:custGeom>
            <a:ln w="3175">
              <a:solidFill>
                <a:srgbClr val="565658"/>
              </a:solidFill>
            </a:ln>
          </p:spPr>
          <p:txBody>
            <a:bodyPr wrap="square" lIns="0" tIns="0" rIns="0" bIns="0" rtlCol="0"/>
            <a:lstStyle/>
            <a:p/>
          </p:txBody>
        </p:sp>
        <p:sp>
          <p:nvSpPr>
            <p:cNvPr id="4124" name="object 4124" descr=""/>
            <p:cNvSpPr/>
            <p:nvPr/>
          </p:nvSpPr>
          <p:spPr>
            <a:xfrm>
              <a:off x="5624962" y="2507836"/>
              <a:ext cx="635" cy="635"/>
            </a:xfrm>
            <a:custGeom>
              <a:avLst/>
              <a:gdLst/>
              <a:ahLst/>
              <a:cxnLst/>
              <a:rect l="l" t="t" r="r" b="b"/>
              <a:pathLst>
                <a:path w="635" h="635">
                  <a:moveTo>
                    <a:pt x="558" y="203"/>
                  </a:moveTo>
                  <a:lnTo>
                    <a:pt x="380" y="0"/>
                  </a:lnTo>
                  <a:lnTo>
                    <a:pt x="165" y="0"/>
                  </a:lnTo>
                  <a:lnTo>
                    <a:pt x="0" y="203"/>
                  </a:lnTo>
                </a:path>
              </a:pathLst>
            </a:custGeom>
            <a:ln w="3175">
              <a:solidFill>
                <a:srgbClr val="565658"/>
              </a:solidFill>
            </a:ln>
          </p:spPr>
          <p:txBody>
            <a:bodyPr wrap="square" lIns="0" tIns="0" rIns="0" bIns="0" rtlCol="0"/>
            <a:lstStyle/>
            <a:p/>
          </p:txBody>
        </p:sp>
        <p:sp>
          <p:nvSpPr>
            <p:cNvPr id="4125" name="object 4125" descr=""/>
            <p:cNvSpPr/>
            <p:nvPr/>
          </p:nvSpPr>
          <p:spPr>
            <a:xfrm>
              <a:off x="5625532" y="2508040"/>
              <a:ext cx="635" cy="1270"/>
            </a:xfrm>
            <a:custGeom>
              <a:avLst/>
              <a:gdLst/>
              <a:ahLst/>
              <a:cxnLst/>
              <a:rect l="l" t="t" r="r" b="b"/>
              <a:pathLst>
                <a:path w="635" h="1269">
                  <a:moveTo>
                    <a:pt x="266" y="965"/>
                  </a:moveTo>
                  <a:lnTo>
                    <a:pt x="266" y="584"/>
                  </a:lnTo>
                  <a:lnTo>
                    <a:pt x="152" y="203"/>
                  </a:lnTo>
                  <a:lnTo>
                    <a:pt x="0" y="0"/>
                  </a:lnTo>
                </a:path>
              </a:pathLst>
            </a:custGeom>
            <a:ln w="3175">
              <a:solidFill>
                <a:srgbClr val="565658"/>
              </a:solidFill>
            </a:ln>
          </p:spPr>
          <p:txBody>
            <a:bodyPr wrap="square" lIns="0" tIns="0" rIns="0" bIns="0" rtlCol="0"/>
            <a:lstStyle/>
            <a:p/>
          </p:txBody>
        </p:sp>
        <p:sp>
          <p:nvSpPr>
            <p:cNvPr id="4126" name="object 4126" descr=""/>
            <p:cNvSpPr/>
            <p:nvPr/>
          </p:nvSpPr>
          <p:spPr>
            <a:xfrm>
              <a:off x="5625520" y="2509021"/>
              <a:ext cx="635" cy="1270"/>
            </a:xfrm>
            <a:custGeom>
              <a:avLst/>
              <a:gdLst/>
              <a:ahLst/>
              <a:cxnLst/>
              <a:rect l="l" t="t" r="r" b="b"/>
              <a:pathLst>
                <a:path w="635" h="1269">
                  <a:moveTo>
                    <a:pt x="0" y="965"/>
                  </a:moveTo>
                  <a:lnTo>
                    <a:pt x="177" y="749"/>
                  </a:lnTo>
                  <a:lnTo>
                    <a:pt x="266" y="393"/>
                  </a:lnTo>
                  <a:lnTo>
                    <a:pt x="266" y="0"/>
                  </a:lnTo>
                </a:path>
              </a:pathLst>
            </a:custGeom>
            <a:ln w="3175">
              <a:solidFill>
                <a:srgbClr val="565658"/>
              </a:solidFill>
            </a:ln>
          </p:spPr>
          <p:txBody>
            <a:bodyPr wrap="square" lIns="0" tIns="0" rIns="0" bIns="0" rtlCol="0"/>
            <a:lstStyle/>
            <a:p/>
          </p:txBody>
        </p:sp>
        <p:sp>
          <p:nvSpPr>
            <p:cNvPr id="4127" name="object 4127" descr=""/>
            <p:cNvSpPr/>
            <p:nvPr/>
          </p:nvSpPr>
          <p:spPr>
            <a:xfrm>
              <a:off x="5624225" y="2507015"/>
              <a:ext cx="2540" cy="4445"/>
            </a:xfrm>
            <a:custGeom>
              <a:avLst/>
              <a:gdLst/>
              <a:ahLst/>
              <a:cxnLst/>
              <a:rect l="l" t="t" r="r" b="b"/>
              <a:pathLst>
                <a:path w="2539" h="4444">
                  <a:moveTo>
                    <a:pt x="1015" y="4000"/>
                  </a:moveTo>
                  <a:lnTo>
                    <a:pt x="1574" y="4000"/>
                  </a:lnTo>
                  <a:lnTo>
                    <a:pt x="2019" y="3111"/>
                  </a:lnTo>
                  <a:lnTo>
                    <a:pt x="2019" y="2006"/>
                  </a:lnTo>
                  <a:lnTo>
                    <a:pt x="2019" y="901"/>
                  </a:lnTo>
                  <a:lnTo>
                    <a:pt x="1574" y="0"/>
                  </a:lnTo>
                  <a:lnTo>
                    <a:pt x="1015" y="0"/>
                  </a:lnTo>
                  <a:lnTo>
                    <a:pt x="457" y="0"/>
                  </a:lnTo>
                  <a:lnTo>
                    <a:pt x="0" y="901"/>
                  </a:lnTo>
                  <a:lnTo>
                    <a:pt x="0" y="2006"/>
                  </a:lnTo>
                  <a:lnTo>
                    <a:pt x="0" y="3111"/>
                  </a:lnTo>
                  <a:lnTo>
                    <a:pt x="457" y="4000"/>
                  </a:lnTo>
                  <a:lnTo>
                    <a:pt x="1015" y="4000"/>
                  </a:lnTo>
                </a:path>
              </a:pathLst>
            </a:custGeom>
            <a:ln w="3175">
              <a:solidFill>
                <a:srgbClr val="565658"/>
              </a:solidFill>
            </a:ln>
          </p:spPr>
          <p:txBody>
            <a:bodyPr wrap="square" lIns="0" tIns="0" rIns="0" bIns="0" rtlCol="0"/>
            <a:lstStyle/>
            <a:p/>
          </p:txBody>
        </p:sp>
        <p:sp>
          <p:nvSpPr>
            <p:cNvPr id="4128" name="object 4128" descr=""/>
            <p:cNvSpPr/>
            <p:nvPr/>
          </p:nvSpPr>
          <p:spPr>
            <a:xfrm>
              <a:off x="5625471" y="2506755"/>
              <a:ext cx="1270" cy="5080"/>
            </a:xfrm>
            <a:custGeom>
              <a:avLst/>
              <a:gdLst/>
              <a:ahLst/>
              <a:cxnLst/>
              <a:rect l="l" t="t" r="r" b="b"/>
              <a:pathLst>
                <a:path w="1270" h="5080">
                  <a:moveTo>
                    <a:pt x="0" y="4521"/>
                  </a:moveTo>
                  <a:lnTo>
                    <a:pt x="622" y="4521"/>
                  </a:lnTo>
                  <a:lnTo>
                    <a:pt x="1143" y="3505"/>
                  </a:lnTo>
                  <a:lnTo>
                    <a:pt x="1143" y="2247"/>
                  </a:lnTo>
                  <a:lnTo>
                    <a:pt x="1143" y="1015"/>
                  </a:lnTo>
                  <a:lnTo>
                    <a:pt x="622" y="0"/>
                  </a:lnTo>
                  <a:lnTo>
                    <a:pt x="0" y="0"/>
                  </a:lnTo>
                </a:path>
              </a:pathLst>
            </a:custGeom>
            <a:ln w="3175">
              <a:solidFill>
                <a:srgbClr val="565658"/>
              </a:solidFill>
            </a:ln>
          </p:spPr>
          <p:txBody>
            <a:bodyPr wrap="square" lIns="0" tIns="0" rIns="0" bIns="0" rtlCol="0"/>
            <a:lstStyle/>
            <a:p/>
          </p:txBody>
        </p:sp>
        <p:sp>
          <p:nvSpPr>
            <p:cNvPr id="4129" name="object 4129" descr=""/>
            <p:cNvSpPr/>
            <p:nvPr/>
          </p:nvSpPr>
          <p:spPr>
            <a:xfrm>
              <a:off x="5624225" y="2549121"/>
              <a:ext cx="2540" cy="4445"/>
            </a:xfrm>
            <a:custGeom>
              <a:avLst/>
              <a:gdLst/>
              <a:ahLst/>
              <a:cxnLst/>
              <a:rect l="l" t="t" r="r" b="b"/>
              <a:pathLst>
                <a:path w="2539" h="4444">
                  <a:moveTo>
                    <a:pt x="1015" y="4000"/>
                  </a:moveTo>
                  <a:lnTo>
                    <a:pt x="1574" y="4000"/>
                  </a:lnTo>
                  <a:lnTo>
                    <a:pt x="2019" y="3111"/>
                  </a:lnTo>
                  <a:lnTo>
                    <a:pt x="2019" y="1993"/>
                  </a:lnTo>
                  <a:lnTo>
                    <a:pt x="2019" y="889"/>
                  </a:lnTo>
                  <a:lnTo>
                    <a:pt x="1574" y="0"/>
                  </a:lnTo>
                  <a:lnTo>
                    <a:pt x="1015" y="0"/>
                  </a:lnTo>
                  <a:lnTo>
                    <a:pt x="457" y="0"/>
                  </a:lnTo>
                  <a:lnTo>
                    <a:pt x="0" y="889"/>
                  </a:lnTo>
                  <a:lnTo>
                    <a:pt x="0" y="1993"/>
                  </a:lnTo>
                  <a:lnTo>
                    <a:pt x="0" y="3111"/>
                  </a:lnTo>
                  <a:lnTo>
                    <a:pt x="457" y="4000"/>
                  </a:lnTo>
                  <a:lnTo>
                    <a:pt x="1015" y="4000"/>
                  </a:lnTo>
                </a:path>
              </a:pathLst>
            </a:custGeom>
            <a:ln w="3175">
              <a:solidFill>
                <a:srgbClr val="565658"/>
              </a:solidFill>
            </a:ln>
          </p:spPr>
          <p:txBody>
            <a:bodyPr wrap="square" lIns="0" tIns="0" rIns="0" bIns="0" rtlCol="0"/>
            <a:lstStyle/>
            <a:p/>
          </p:txBody>
        </p:sp>
        <p:sp>
          <p:nvSpPr>
            <p:cNvPr id="4130" name="object 4130" descr=""/>
            <p:cNvSpPr/>
            <p:nvPr/>
          </p:nvSpPr>
          <p:spPr>
            <a:xfrm>
              <a:off x="5625471" y="2548861"/>
              <a:ext cx="1270" cy="5080"/>
            </a:xfrm>
            <a:custGeom>
              <a:avLst/>
              <a:gdLst/>
              <a:ahLst/>
              <a:cxnLst/>
              <a:rect l="l" t="t" r="r" b="b"/>
              <a:pathLst>
                <a:path w="1270" h="5080">
                  <a:moveTo>
                    <a:pt x="0" y="4521"/>
                  </a:moveTo>
                  <a:lnTo>
                    <a:pt x="622" y="4521"/>
                  </a:lnTo>
                  <a:lnTo>
                    <a:pt x="1143" y="3505"/>
                  </a:lnTo>
                  <a:lnTo>
                    <a:pt x="1143" y="2247"/>
                  </a:lnTo>
                  <a:lnTo>
                    <a:pt x="1143" y="1015"/>
                  </a:lnTo>
                  <a:lnTo>
                    <a:pt x="622" y="0"/>
                  </a:lnTo>
                  <a:lnTo>
                    <a:pt x="0" y="0"/>
                  </a:lnTo>
                </a:path>
                <a:path w="1270" h="5080">
                  <a:moveTo>
                    <a:pt x="0" y="4521"/>
                  </a:moveTo>
                  <a:lnTo>
                    <a:pt x="63" y="4521"/>
                  </a:lnTo>
                </a:path>
              </a:pathLst>
            </a:custGeom>
            <a:ln w="3175">
              <a:solidFill>
                <a:srgbClr val="565658"/>
              </a:solidFill>
            </a:ln>
          </p:spPr>
          <p:txBody>
            <a:bodyPr wrap="square" lIns="0" tIns="0" rIns="0" bIns="0" rtlCol="0"/>
            <a:lstStyle/>
            <a:p/>
          </p:txBody>
        </p:sp>
        <p:sp>
          <p:nvSpPr>
            <p:cNvPr id="4131" name="object 4131" descr=""/>
            <p:cNvSpPr/>
            <p:nvPr/>
          </p:nvSpPr>
          <p:spPr>
            <a:xfrm>
              <a:off x="5649902" y="2501192"/>
              <a:ext cx="1270" cy="1905"/>
            </a:xfrm>
            <a:custGeom>
              <a:avLst/>
              <a:gdLst/>
              <a:ahLst/>
              <a:cxnLst/>
              <a:rect l="l" t="t" r="r" b="b"/>
              <a:pathLst>
                <a:path w="1270" h="1905">
                  <a:moveTo>
                    <a:pt x="1117" y="0"/>
                  </a:moveTo>
                  <a:lnTo>
                    <a:pt x="533" y="50"/>
                  </a:lnTo>
                  <a:lnTo>
                    <a:pt x="50" y="609"/>
                  </a:lnTo>
                  <a:lnTo>
                    <a:pt x="0" y="1295"/>
                  </a:lnTo>
                </a:path>
              </a:pathLst>
            </a:custGeom>
            <a:ln w="3175">
              <a:solidFill>
                <a:srgbClr val="565658"/>
              </a:solidFill>
            </a:ln>
          </p:spPr>
          <p:txBody>
            <a:bodyPr wrap="square" lIns="0" tIns="0" rIns="0" bIns="0" rtlCol="0"/>
            <a:lstStyle/>
            <a:p/>
          </p:txBody>
        </p:sp>
        <p:sp>
          <p:nvSpPr>
            <p:cNvPr id="4132" name="object 4132" descr=""/>
            <p:cNvSpPr/>
            <p:nvPr/>
          </p:nvSpPr>
          <p:spPr>
            <a:xfrm>
              <a:off x="5628775" y="2502208"/>
              <a:ext cx="3175" cy="3810"/>
            </a:xfrm>
            <a:custGeom>
              <a:avLst/>
              <a:gdLst/>
              <a:ahLst/>
              <a:cxnLst/>
              <a:rect l="l" t="t" r="r" b="b"/>
              <a:pathLst>
                <a:path w="3175" h="3810">
                  <a:moveTo>
                    <a:pt x="0" y="3251"/>
                  </a:moveTo>
                  <a:lnTo>
                    <a:pt x="1612" y="3251"/>
                  </a:lnTo>
                  <a:lnTo>
                    <a:pt x="2921" y="1790"/>
                  </a:lnTo>
                  <a:lnTo>
                    <a:pt x="2921" y="0"/>
                  </a:lnTo>
                </a:path>
              </a:pathLst>
            </a:custGeom>
            <a:ln w="3175">
              <a:solidFill>
                <a:srgbClr val="565658"/>
              </a:solidFill>
            </a:ln>
          </p:spPr>
          <p:txBody>
            <a:bodyPr wrap="square" lIns="0" tIns="0" rIns="0" bIns="0" rtlCol="0"/>
            <a:lstStyle/>
            <a:p/>
          </p:txBody>
        </p:sp>
        <p:sp>
          <p:nvSpPr>
            <p:cNvPr id="4133" name="object 4133" descr=""/>
            <p:cNvSpPr/>
            <p:nvPr/>
          </p:nvSpPr>
          <p:spPr>
            <a:xfrm>
              <a:off x="5642076" y="2554043"/>
              <a:ext cx="635" cy="635"/>
            </a:xfrm>
            <a:custGeom>
              <a:avLst/>
              <a:gdLst/>
              <a:ahLst/>
              <a:cxnLst/>
              <a:rect l="l" t="t" r="r" b="b"/>
              <a:pathLst>
                <a:path w="635" h="635">
                  <a:moveTo>
                    <a:pt x="304" y="317"/>
                  </a:moveTo>
                  <a:lnTo>
                    <a:pt x="279" y="126"/>
                  </a:lnTo>
                  <a:lnTo>
                    <a:pt x="139" y="0"/>
                  </a:lnTo>
                  <a:lnTo>
                    <a:pt x="0" y="0"/>
                  </a:lnTo>
                </a:path>
              </a:pathLst>
            </a:custGeom>
            <a:ln w="3175">
              <a:solidFill>
                <a:srgbClr val="565658"/>
              </a:solidFill>
            </a:ln>
          </p:spPr>
          <p:txBody>
            <a:bodyPr wrap="square" lIns="0" tIns="0" rIns="0" bIns="0" rtlCol="0"/>
            <a:lstStyle/>
            <a:p/>
          </p:txBody>
        </p:sp>
        <p:sp>
          <p:nvSpPr>
            <p:cNvPr id="4134" name="object 4134" descr=""/>
            <p:cNvSpPr/>
            <p:nvPr/>
          </p:nvSpPr>
          <p:spPr>
            <a:xfrm>
              <a:off x="5642077" y="2505775"/>
              <a:ext cx="635" cy="635"/>
            </a:xfrm>
            <a:custGeom>
              <a:avLst/>
              <a:gdLst/>
              <a:ahLst/>
              <a:cxnLst/>
              <a:rect l="l" t="t" r="r" b="b"/>
              <a:pathLst>
                <a:path w="635" h="635">
                  <a:moveTo>
                    <a:pt x="0" y="317"/>
                  </a:moveTo>
                  <a:lnTo>
                    <a:pt x="165" y="317"/>
                  </a:lnTo>
                  <a:lnTo>
                    <a:pt x="279" y="165"/>
                  </a:lnTo>
                  <a:lnTo>
                    <a:pt x="292" y="0"/>
                  </a:lnTo>
                </a:path>
              </a:pathLst>
            </a:custGeom>
            <a:ln w="3175">
              <a:solidFill>
                <a:srgbClr val="565658"/>
              </a:solidFill>
            </a:ln>
          </p:spPr>
          <p:txBody>
            <a:bodyPr wrap="square" lIns="0" tIns="0" rIns="0" bIns="0" rtlCol="0"/>
            <a:lstStyle/>
            <a:p/>
          </p:txBody>
        </p:sp>
        <p:sp>
          <p:nvSpPr>
            <p:cNvPr id="4135" name="object 4135" descr=""/>
            <p:cNvSpPr/>
            <p:nvPr/>
          </p:nvSpPr>
          <p:spPr>
            <a:xfrm>
              <a:off x="5620094" y="2530066"/>
              <a:ext cx="4445" cy="15240"/>
            </a:xfrm>
            <a:custGeom>
              <a:avLst/>
              <a:gdLst/>
              <a:ahLst/>
              <a:cxnLst/>
              <a:rect l="l" t="t" r="r" b="b"/>
              <a:pathLst>
                <a:path w="4445" h="15239">
                  <a:moveTo>
                    <a:pt x="0" y="0"/>
                  </a:moveTo>
                  <a:lnTo>
                    <a:pt x="0" y="5880"/>
                  </a:lnTo>
                  <a:lnTo>
                    <a:pt x="1435" y="11404"/>
                  </a:lnTo>
                  <a:lnTo>
                    <a:pt x="3835" y="14808"/>
                  </a:lnTo>
                </a:path>
              </a:pathLst>
            </a:custGeom>
            <a:ln w="3175">
              <a:solidFill>
                <a:srgbClr val="565658"/>
              </a:solidFill>
            </a:ln>
          </p:spPr>
          <p:txBody>
            <a:bodyPr wrap="square" lIns="0" tIns="0" rIns="0" bIns="0" rtlCol="0"/>
            <a:lstStyle/>
            <a:p/>
          </p:txBody>
        </p:sp>
        <p:sp>
          <p:nvSpPr>
            <p:cNvPr id="4136" name="object 4136" descr=""/>
            <p:cNvSpPr/>
            <p:nvPr/>
          </p:nvSpPr>
          <p:spPr>
            <a:xfrm>
              <a:off x="5620098" y="2515256"/>
              <a:ext cx="4445" cy="15240"/>
            </a:xfrm>
            <a:custGeom>
              <a:avLst/>
              <a:gdLst/>
              <a:ahLst/>
              <a:cxnLst/>
              <a:rect l="l" t="t" r="r" b="b"/>
              <a:pathLst>
                <a:path w="4445" h="15239">
                  <a:moveTo>
                    <a:pt x="3835" y="0"/>
                  </a:moveTo>
                  <a:lnTo>
                    <a:pt x="1422" y="3403"/>
                  </a:lnTo>
                  <a:lnTo>
                    <a:pt x="0" y="8928"/>
                  </a:lnTo>
                  <a:lnTo>
                    <a:pt x="0" y="14808"/>
                  </a:lnTo>
                </a:path>
              </a:pathLst>
            </a:custGeom>
            <a:ln w="3175">
              <a:solidFill>
                <a:srgbClr val="565658"/>
              </a:solidFill>
            </a:ln>
          </p:spPr>
          <p:txBody>
            <a:bodyPr wrap="square" lIns="0" tIns="0" rIns="0" bIns="0" rtlCol="0"/>
            <a:lstStyle/>
            <a:p/>
          </p:txBody>
        </p:sp>
        <p:sp>
          <p:nvSpPr>
            <p:cNvPr id="4137" name="object 4137" descr=""/>
            <p:cNvSpPr/>
            <p:nvPr/>
          </p:nvSpPr>
          <p:spPr>
            <a:xfrm>
              <a:off x="5612888" y="2518212"/>
              <a:ext cx="6350" cy="24130"/>
            </a:xfrm>
            <a:custGeom>
              <a:avLst/>
              <a:gdLst/>
              <a:ahLst/>
              <a:cxnLst/>
              <a:rect l="l" t="t" r="r" b="b"/>
              <a:pathLst>
                <a:path w="6350" h="24130">
                  <a:moveTo>
                    <a:pt x="0" y="23698"/>
                  </a:moveTo>
                  <a:lnTo>
                    <a:pt x="3276" y="23698"/>
                  </a:lnTo>
                  <a:lnTo>
                    <a:pt x="5918" y="18402"/>
                  </a:lnTo>
                  <a:lnTo>
                    <a:pt x="5918" y="11849"/>
                  </a:lnTo>
                  <a:lnTo>
                    <a:pt x="5918" y="5308"/>
                  </a:lnTo>
                  <a:lnTo>
                    <a:pt x="3276" y="0"/>
                  </a:lnTo>
                  <a:lnTo>
                    <a:pt x="0" y="0"/>
                  </a:lnTo>
                </a:path>
              </a:pathLst>
            </a:custGeom>
            <a:ln w="3175">
              <a:solidFill>
                <a:srgbClr val="565658"/>
              </a:solidFill>
            </a:ln>
          </p:spPr>
          <p:txBody>
            <a:bodyPr wrap="square" lIns="0" tIns="0" rIns="0" bIns="0" rtlCol="0"/>
            <a:lstStyle/>
            <a:p/>
          </p:txBody>
        </p:sp>
        <p:sp>
          <p:nvSpPr>
            <p:cNvPr id="4138" name="object 4138" descr=""/>
            <p:cNvSpPr/>
            <p:nvPr/>
          </p:nvSpPr>
          <p:spPr>
            <a:xfrm>
              <a:off x="5601112" y="2518212"/>
              <a:ext cx="6350" cy="24130"/>
            </a:xfrm>
            <a:custGeom>
              <a:avLst/>
              <a:gdLst/>
              <a:ahLst/>
              <a:cxnLst/>
              <a:rect l="l" t="t" r="r" b="b"/>
              <a:pathLst>
                <a:path w="6350" h="24130">
                  <a:moveTo>
                    <a:pt x="0" y="23698"/>
                  </a:moveTo>
                  <a:lnTo>
                    <a:pt x="3263" y="23698"/>
                  </a:lnTo>
                  <a:lnTo>
                    <a:pt x="5918" y="18402"/>
                  </a:lnTo>
                  <a:lnTo>
                    <a:pt x="5918" y="11849"/>
                  </a:lnTo>
                  <a:lnTo>
                    <a:pt x="5918" y="5308"/>
                  </a:lnTo>
                  <a:lnTo>
                    <a:pt x="3263" y="0"/>
                  </a:lnTo>
                  <a:lnTo>
                    <a:pt x="0" y="0"/>
                  </a:lnTo>
                </a:path>
              </a:pathLst>
            </a:custGeom>
            <a:ln w="3175">
              <a:solidFill>
                <a:srgbClr val="565658"/>
              </a:solidFill>
            </a:ln>
          </p:spPr>
          <p:txBody>
            <a:bodyPr wrap="square" lIns="0" tIns="0" rIns="0" bIns="0" rtlCol="0"/>
            <a:lstStyle/>
            <a:p/>
          </p:txBody>
        </p:sp>
        <p:sp>
          <p:nvSpPr>
            <p:cNvPr id="4139" name="object 4139" descr=""/>
            <p:cNvSpPr/>
            <p:nvPr/>
          </p:nvSpPr>
          <p:spPr>
            <a:xfrm>
              <a:off x="5601112" y="2520670"/>
              <a:ext cx="5080" cy="19050"/>
            </a:xfrm>
            <a:custGeom>
              <a:avLst/>
              <a:gdLst/>
              <a:ahLst/>
              <a:cxnLst/>
              <a:rect l="l" t="t" r="r" b="b"/>
              <a:pathLst>
                <a:path w="5079" h="19050">
                  <a:moveTo>
                    <a:pt x="0" y="18783"/>
                  </a:moveTo>
                  <a:lnTo>
                    <a:pt x="2590" y="18783"/>
                  </a:lnTo>
                  <a:lnTo>
                    <a:pt x="4686" y="14579"/>
                  </a:lnTo>
                  <a:lnTo>
                    <a:pt x="4686" y="9410"/>
                  </a:lnTo>
                  <a:lnTo>
                    <a:pt x="4686" y="4216"/>
                  </a:lnTo>
                  <a:lnTo>
                    <a:pt x="2590" y="0"/>
                  </a:lnTo>
                  <a:lnTo>
                    <a:pt x="0" y="0"/>
                  </a:lnTo>
                </a:path>
              </a:pathLst>
            </a:custGeom>
            <a:ln w="3175">
              <a:solidFill>
                <a:srgbClr val="565658"/>
              </a:solidFill>
            </a:ln>
          </p:spPr>
          <p:txBody>
            <a:bodyPr wrap="square" lIns="0" tIns="0" rIns="0" bIns="0" rtlCol="0"/>
            <a:lstStyle/>
            <a:p/>
          </p:txBody>
        </p:sp>
        <p:sp>
          <p:nvSpPr>
            <p:cNvPr id="4140" name="object 4140" descr=""/>
            <p:cNvSpPr/>
            <p:nvPr/>
          </p:nvSpPr>
          <p:spPr>
            <a:xfrm>
              <a:off x="5619986" y="2512281"/>
              <a:ext cx="8890" cy="17780"/>
            </a:xfrm>
            <a:custGeom>
              <a:avLst/>
              <a:gdLst/>
              <a:ahLst/>
              <a:cxnLst/>
              <a:rect l="l" t="t" r="r" b="b"/>
              <a:pathLst>
                <a:path w="8889" h="17780">
                  <a:moveTo>
                    <a:pt x="8343" y="0"/>
                  </a:moveTo>
                  <a:lnTo>
                    <a:pt x="3644" y="596"/>
                  </a:lnTo>
                  <a:lnTo>
                    <a:pt x="0" y="8394"/>
                  </a:lnTo>
                  <a:lnTo>
                    <a:pt x="0" y="17780"/>
                  </a:lnTo>
                </a:path>
              </a:pathLst>
            </a:custGeom>
            <a:ln w="3175">
              <a:solidFill>
                <a:srgbClr val="565658"/>
              </a:solidFill>
            </a:ln>
          </p:spPr>
          <p:txBody>
            <a:bodyPr wrap="square" lIns="0" tIns="0" rIns="0" bIns="0" rtlCol="0"/>
            <a:lstStyle/>
            <a:p/>
          </p:txBody>
        </p:sp>
        <p:sp>
          <p:nvSpPr>
            <p:cNvPr id="4141" name="object 4141" descr=""/>
            <p:cNvSpPr/>
            <p:nvPr/>
          </p:nvSpPr>
          <p:spPr>
            <a:xfrm>
              <a:off x="5619982" y="2530066"/>
              <a:ext cx="8890" cy="17780"/>
            </a:xfrm>
            <a:custGeom>
              <a:avLst/>
              <a:gdLst/>
              <a:ahLst/>
              <a:cxnLst/>
              <a:rect l="l" t="t" r="r" b="b"/>
              <a:pathLst>
                <a:path w="8889" h="17780">
                  <a:moveTo>
                    <a:pt x="0" y="0"/>
                  </a:moveTo>
                  <a:lnTo>
                    <a:pt x="0" y="9385"/>
                  </a:lnTo>
                  <a:lnTo>
                    <a:pt x="3644" y="17195"/>
                  </a:lnTo>
                  <a:lnTo>
                    <a:pt x="8343" y="17767"/>
                  </a:lnTo>
                </a:path>
              </a:pathLst>
            </a:custGeom>
            <a:ln w="3175">
              <a:solidFill>
                <a:srgbClr val="565658"/>
              </a:solidFill>
            </a:ln>
          </p:spPr>
          <p:txBody>
            <a:bodyPr wrap="square" lIns="0" tIns="0" rIns="0" bIns="0" rtlCol="0"/>
            <a:lstStyle/>
            <a:p/>
          </p:txBody>
        </p:sp>
        <p:sp>
          <p:nvSpPr>
            <p:cNvPr id="4142" name="object 4142" descr=""/>
            <p:cNvSpPr/>
            <p:nvPr/>
          </p:nvSpPr>
          <p:spPr>
            <a:xfrm>
              <a:off x="5618861" y="2530066"/>
              <a:ext cx="9525" cy="18415"/>
            </a:xfrm>
            <a:custGeom>
              <a:avLst/>
              <a:gdLst/>
              <a:ahLst/>
              <a:cxnLst/>
              <a:rect l="l" t="t" r="r" b="b"/>
              <a:pathLst>
                <a:path w="9525" h="18414">
                  <a:moveTo>
                    <a:pt x="0" y="0"/>
                  </a:moveTo>
                  <a:lnTo>
                    <a:pt x="0" y="9842"/>
                  </a:lnTo>
                  <a:lnTo>
                    <a:pt x="3975" y="17805"/>
                  </a:lnTo>
                  <a:lnTo>
                    <a:pt x="8902" y="17805"/>
                  </a:lnTo>
                </a:path>
              </a:pathLst>
            </a:custGeom>
            <a:ln w="3175">
              <a:solidFill>
                <a:srgbClr val="565658"/>
              </a:solidFill>
            </a:ln>
          </p:spPr>
          <p:txBody>
            <a:bodyPr wrap="square" lIns="0" tIns="0" rIns="0" bIns="0" rtlCol="0"/>
            <a:lstStyle/>
            <a:p/>
          </p:txBody>
        </p:sp>
        <p:sp>
          <p:nvSpPr>
            <p:cNvPr id="4143" name="object 4143" descr=""/>
            <p:cNvSpPr/>
            <p:nvPr/>
          </p:nvSpPr>
          <p:spPr>
            <a:xfrm>
              <a:off x="5627771" y="2546021"/>
              <a:ext cx="4445" cy="1905"/>
            </a:xfrm>
            <a:custGeom>
              <a:avLst/>
              <a:gdLst/>
              <a:ahLst/>
              <a:cxnLst/>
              <a:rect l="l" t="t" r="r" b="b"/>
              <a:pathLst>
                <a:path w="4445" h="1905">
                  <a:moveTo>
                    <a:pt x="0" y="1854"/>
                  </a:moveTo>
                  <a:lnTo>
                    <a:pt x="1371" y="1854"/>
                  </a:lnTo>
                  <a:lnTo>
                    <a:pt x="2730" y="1219"/>
                  </a:lnTo>
                  <a:lnTo>
                    <a:pt x="3962" y="0"/>
                  </a:lnTo>
                </a:path>
              </a:pathLst>
            </a:custGeom>
            <a:ln w="3175">
              <a:solidFill>
                <a:srgbClr val="565658"/>
              </a:solidFill>
            </a:ln>
          </p:spPr>
          <p:txBody>
            <a:bodyPr wrap="square" lIns="0" tIns="0" rIns="0" bIns="0" rtlCol="0"/>
            <a:lstStyle/>
            <a:p/>
          </p:txBody>
        </p:sp>
        <p:sp>
          <p:nvSpPr>
            <p:cNvPr id="4144" name="object 4144" descr=""/>
            <p:cNvSpPr/>
            <p:nvPr/>
          </p:nvSpPr>
          <p:spPr>
            <a:xfrm>
              <a:off x="5618854" y="2509720"/>
              <a:ext cx="13335" cy="20955"/>
            </a:xfrm>
            <a:custGeom>
              <a:avLst/>
              <a:gdLst/>
              <a:ahLst/>
              <a:cxnLst/>
              <a:rect l="l" t="t" r="r" b="b"/>
              <a:pathLst>
                <a:path w="13335" h="20955">
                  <a:moveTo>
                    <a:pt x="12953" y="4470"/>
                  </a:moveTo>
                  <a:lnTo>
                    <a:pt x="8572" y="0"/>
                  </a:lnTo>
                  <a:lnTo>
                    <a:pt x="3200" y="3492"/>
                  </a:lnTo>
                  <a:lnTo>
                    <a:pt x="977" y="12255"/>
                  </a:lnTo>
                  <a:lnTo>
                    <a:pt x="330" y="14770"/>
                  </a:lnTo>
                  <a:lnTo>
                    <a:pt x="0" y="17525"/>
                  </a:lnTo>
                  <a:lnTo>
                    <a:pt x="0" y="20345"/>
                  </a:lnTo>
                </a:path>
              </a:pathLst>
            </a:custGeom>
            <a:ln w="3175">
              <a:solidFill>
                <a:srgbClr val="565658"/>
              </a:solidFill>
            </a:ln>
          </p:spPr>
          <p:txBody>
            <a:bodyPr wrap="square" lIns="0" tIns="0" rIns="0" bIns="0" rtlCol="0"/>
            <a:lstStyle/>
            <a:p/>
          </p:txBody>
        </p:sp>
        <p:sp>
          <p:nvSpPr>
            <p:cNvPr id="4145" name="object 4145" descr=""/>
            <p:cNvSpPr/>
            <p:nvPr/>
          </p:nvSpPr>
          <p:spPr>
            <a:xfrm>
              <a:off x="5632149" y="2515467"/>
              <a:ext cx="635" cy="1270"/>
            </a:xfrm>
            <a:custGeom>
              <a:avLst/>
              <a:gdLst/>
              <a:ahLst/>
              <a:cxnLst/>
              <a:rect l="l" t="t" r="r" b="b"/>
              <a:pathLst>
                <a:path w="635" h="1269">
                  <a:moveTo>
                    <a:pt x="0" y="0"/>
                  </a:moveTo>
                  <a:lnTo>
                    <a:pt x="38" y="381"/>
                  </a:lnTo>
                  <a:lnTo>
                    <a:pt x="203" y="698"/>
                  </a:lnTo>
                  <a:lnTo>
                    <a:pt x="393" y="787"/>
                  </a:lnTo>
                </a:path>
              </a:pathLst>
            </a:custGeom>
            <a:ln w="3175">
              <a:solidFill>
                <a:srgbClr val="565658"/>
              </a:solidFill>
            </a:ln>
          </p:spPr>
          <p:txBody>
            <a:bodyPr wrap="square" lIns="0" tIns="0" rIns="0" bIns="0" rtlCol="0"/>
            <a:lstStyle/>
            <a:p/>
          </p:txBody>
        </p:sp>
        <p:sp>
          <p:nvSpPr>
            <p:cNvPr id="4146" name="object 4146" descr=""/>
            <p:cNvSpPr/>
            <p:nvPr/>
          </p:nvSpPr>
          <p:spPr>
            <a:xfrm>
              <a:off x="5632083" y="2514389"/>
              <a:ext cx="635" cy="1270"/>
            </a:xfrm>
            <a:custGeom>
              <a:avLst/>
              <a:gdLst/>
              <a:ahLst/>
              <a:cxnLst/>
              <a:rect l="l" t="t" r="r" b="b"/>
              <a:pathLst>
                <a:path w="635" h="1269">
                  <a:moveTo>
                    <a:pt x="203" y="0"/>
                  </a:moveTo>
                  <a:lnTo>
                    <a:pt x="63" y="279"/>
                  </a:lnTo>
                  <a:lnTo>
                    <a:pt x="0" y="698"/>
                  </a:lnTo>
                  <a:lnTo>
                    <a:pt x="63" y="1079"/>
                  </a:lnTo>
                </a:path>
              </a:pathLst>
            </a:custGeom>
            <a:ln w="3175">
              <a:solidFill>
                <a:srgbClr val="565658"/>
              </a:solidFill>
            </a:ln>
          </p:spPr>
          <p:txBody>
            <a:bodyPr wrap="square" lIns="0" tIns="0" rIns="0" bIns="0" rtlCol="0"/>
            <a:lstStyle/>
            <a:p/>
          </p:txBody>
        </p:sp>
        <p:sp>
          <p:nvSpPr>
            <p:cNvPr id="4147" name="object 4147" descr=""/>
            <p:cNvSpPr/>
            <p:nvPr/>
          </p:nvSpPr>
          <p:spPr>
            <a:xfrm>
              <a:off x="5632286" y="2513989"/>
              <a:ext cx="635" cy="635"/>
            </a:xfrm>
            <a:custGeom>
              <a:avLst/>
              <a:gdLst/>
              <a:ahLst/>
              <a:cxnLst/>
              <a:rect l="l" t="t" r="r" b="b"/>
              <a:pathLst>
                <a:path w="635" h="635">
                  <a:moveTo>
                    <a:pt x="546" y="101"/>
                  </a:moveTo>
                  <a:lnTo>
                    <a:pt x="342" y="0"/>
                  </a:lnTo>
                  <a:lnTo>
                    <a:pt x="152" y="101"/>
                  </a:lnTo>
                  <a:lnTo>
                    <a:pt x="0" y="393"/>
                  </a:lnTo>
                </a:path>
              </a:pathLst>
            </a:custGeom>
            <a:ln w="3175">
              <a:solidFill>
                <a:srgbClr val="565658"/>
              </a:solidFill>
            </a:ln>
          </p:spPr>
          <p:txBody>
            <a:bodyPr wrap="square" lIns="0" tIns="0" rIns="0" bIns="0" rtlCol="0"/>
            <a:lstStyle/>
            <a:p/>
          </p:txBody>
        </p:sp>
        <p:sp>
          <p:nvSpPr>
            <p:cNvPr id="4148" name="object 4148" descr=""/>
            <p:cNvSpPr/>
            <p:nvPr/>
          </p:nvSpPr>
          <p:spPr>
            <a:xfrm>
              <a:off x="5632834" y="2514097"/>
              <a:ext cx="635" cy="1270"/>
            </a:xfrm>
            <a:custGeom>
              <a:avLst/>
              <a:gdLst/>
              <a:ahLst/>
              <a:cxnLst/>
              <a:rect l="l" t="t" r="r" b="b"/>
              <a:pathLst>
                <a:path w="635" h="1269">
                  <a:moveTo>
                    <a:pt x="393" y="800"/>
                  </a:moveTo>
                  <a:lnTo>
                    <a:pt x="330" y="406"/>
                  </a:lnTo>
                  <a:lnTo>
                    <a:pt x="190" y="88"/>
                  </a:lnTo>
                  <a:lnTo>
                    <a:pt x="0" y="0"/>
                  </a:lnTo>
                </a:path>
              </a:pathLst>
            </a:custGeom>
            <a:ln w="3175">
              <a:solidFill>
                <a:srgbClr val="565658"/>
              </a:solidFill>
            </a:ln>
          </p:spPr>
          <p:txBody>
            <a:bodyPr wrap="square" lIns="0" tIns="0" rIns="0" bIns="0" rtlCol="0"/>
            <a:lstStyle/>
            <a:p/>
          </p:txBody>
        </p:sp>
        <p:sp>
          <p:nvSpPr>
            <p:cNvPr id="4149" name="object 4149" descr=""/>
            <p:cNvSpPr/>
            <p:nvPr/>
          </p:nvSpPr>
          <p:spPr>
            <a:xfrm>
              <a:off x="5633086" y="2514884"/>
              <a:ext cx="635" cy="1270"/>
            </a:xfrm>
            <a:custGeom>
              <a:avLst/>
              <a:gdLst/>
              <a:ahLst/>
              <a:cxnLst/>
              <a:rect l="l" t="t" r="r" b="b"/>
              <a:pathLst>
                <a:path w="635" h="1269">
                  <a:moveTo>
                    <a:pt x="0" y="1079"/>
                  </a:moveTo>
                  <a:lnTo>
                    <a:pt x="139" y="812"/>
                  </a:lnTo>
                  <a:lnTo>
                    <a:pt x="203" y="381"/>
                  </a:lnTo>
                  <a:lnTo>
                    <a:pt x="139" y="0"/>
                  </a:lnTo>
                </a:path>
              </a:pathLst>
            </a:custGeom>
            <a:ln w="3175">
              <a:solidFill>
                <a:srgbClr val="565658"/>
              </a:solidFill>
            </a:ln>
          </p:spPr>
          <p:txBody>
            <a:bodyPr wrap="square" lIns="0" tIns="0" rIns="0" bIns="0" rtlCol="0"/>
            <a:lstStyle/>
            <a:p/>
          </p:txBody>
        </p:sp>
        <p:sp>
          <p:nvSpPr>
            <p:cNvPr id="4150" name="object 4150" descr=""/>
            <p:cNvSpPr/>
            <p:nvPr/>
          </p:nvSpPr>
          <p:spPr>
            <a:xfrm>
              <a:off x="5632540" y="2515969"/>
              <a:ext cx="635" cy="635"/>
            </a:xfrm>
            <a:custGeom>
              <a:avLst/>
              <a:gdLst/>
              <a:ahLst/>
              <a:cxnLst/>
              <a:rect l="l" t="t" r="r" b="b"/>
              <a:pathLst>
                <a:path w="635" h="635">
                  <a:moveTo>
                    <a:pt x="0" y="292"/>
                  </a:moveTo>
                  <a:lnTo>
                    <a:pt x="190" y="393"/>
                  </a:lnTo>
                  <a:lnTo>
                    <a:pt x="393" y="292"/>
                  </a:lnTo>
                  <a:lnTo>
                    <a:pt x="546" y="0"/>
                  </a:lnTo>
                </a:path>
              </a:pathLst>
            </a:custGeom>
            <a:ln w="3175">
              <a:solidFill>
                <a:srgbClr val="565658"/>
              </a:solidFill>
            </a:ln>
          </p:spPr>
          <p:txBody>
            <a:bodyPr wrap="square" lIns="0" tIns="0" rIns="0" bIns="0" rtlCol="0"/>
            <a:lstStyle/>
            <a:p/>
          </p:txBody>
        </p:sp>
        <p:sp>
          <p:nvSpPr>
            <p:cNvPr id="4151" name="object 4151" descr=""/>
            <p:cNvSpPr/>
            <p:nvPr/>
          </p:nvSpPr>
          <p:spPr>
            <a:xfrm>
              <a:off x="5632146" y="2543869"/>
              <a:ext cx="635" cy="1270"/>
            </a:xfrm>
            <a:custGeom>
              <a:avLst/>
              <a:gdLst/>
              <a:ahLst/>
              <a:cxnLst/>
              <a:rect l="l" t="t" r="r" b="b"/>
              <a:pathLst>
                <a:path w="635" h="1269">
                  <a:moveTo>
                    <a:pt x="393" y="0"/>
                  </a:moveTo>
                  <a:lnTo>
                    <a:pt x="203" y="114"/>
                  </a:lnTo>
                  <a:lnTo>
                    <a:pt x="50" y="406"/>
                  </a:lnTo>
                  <a:lnTo>
                    <a:pt x="0" y="787"/>
                  </a:lnTo>
                </a:path>
              </a:pathLst>
            </a:custGeom>
            <a:ln w="3175">
              <a:solidFill>
                <a:srgbClr val="565658"/>
              </a:solidFill>
            </a:ln>
          </p:spPr>
          <p:txBody>
            <a:bodyPr wrap="square" lIns="0" tIns="0" rIns="0" bIns="0" rtlCol="0"/>
            <a:lstStyle/>
            <a:p/>
          </p:txBody>
        </p:sp>
        <p:sp>
          <p:nvSpPr>
            <p:cNvPr id="4152" name="object 4152" descr=""/>
            <p:cNvSpPr/>
            <p:nvPr/>
          </p:nvSpPr>
          <p:spPr>
            <a:xfrm>
              <a:off x="5632540" y="2543773"/>
              <a:ext cx="635" cy="635"/>
            </a:xfrm>
            <a:custGeom>
              <a:avLst/>
              <a:gdLst/>
              <a:ahLst/>
              <a:cxnLst/>
              <a:rect l="l" t="t" r="r" b="b"/>
              <a:pathLst>
                <a:path w="635" h="635">
                  <a:moveTo>
                    <a:pt x="546" y="393"/>
                  </a:moveTo>
                  <a:lnTo>
                    <a:pt x="393" y="114"/>
                  </a:lnTo>
                  <a:lnTo>
                    <a:pt x="203" y="0"/>
                  </a:lnTo>
                  <a:lnTo>
                    <a:pt x="0" y="101"/>
                  </a:lnTo>
                </a:path>
              </a:pathLst>
            </a:custGeom>
            <a:ln w="3175">
              <a:solidFill>
                <a:srgbClr val="565658"/>
              </a:solidFill>
            </a:ln>
          </p:spPr>
          <p:txBody>
            <a:bodyPr wrap="square" lIns="0" tIns="0" rIns="0" bIns="0" rtlCol="0"/>
            <a:lstStyle/>
            <a:p/>
          </p:txBody>
        </p:sp>
        <p:sp>
          <p:nvSpPr>
            <p:cNvPr id="4153" name="object 4153" descr=""/>
            <p:cNvSpPr/>
            <p:nvPr/>
          </p:nvSpPr>
          <p:spPr>
            <a:xfrm>
              <a:off x="5633076" y="2544154"/>
              <a:ext cx="635" cy="1270"/>
            </a:xfrm>
            <a:custGeom>
              <a:avLst/>
              <a:gdLst/>
              <a:ahLst/>
              <a:cxnLst/>
              <a:rect l="l" t="t" r="r" b="b"/>
              <a:pathLst>
                <a:path w="635" h="1269">
                  <a:moveTo>
                    <a:pt x="152" y="1092"/>
                  </a:moveTo>
                  <a:lnTo>
                    <a:pt x="203" y="698"/>
                  </a:lnTo>
                  <a:lnTo>
                    <a:pt x="152" y="292"/>
                  </a:lnTo>
                  <a:lnTo>
                    <a:pt x="0" y="0"/>
                  </a:lnTo>
                </a:path>
              </a:pathLst>
            </a:custGeom>
            <a:ln w="3175">
              <a:solidFill>
                <a:srgbClr val="565658"/>
              </a:solidFill>
            </a:ln>
          </p:spPr>
          <p:txBody>
            <a:bodyPr wrap="square" lIns="0" tIns="0" rIns="0" bIns="0" rtlCol="0"/>
            <a:lstStyle/>
            <a:p/>
          </p:txBody>
        </p:sp>
        <p:sp>
          <p:nvSpPr>
            <p:cNvPr id="4154" name="object 4154" descr=""/>
            <p:cNvSpPr/>
            <p:nvPr/>
          </p:nvSpPr>
          <p:spPr>
            <a:xfrm>
              <a:off x="5632832" y="2545253"/>
              <a:ext cx="635" cy="1270"/>
            </a:xfrm>
            <a:custGeom>
              <a:avLst/>
              <a:gdLst/>
              <a:ahLst/>
              <a:cxnLst/>
              <a:rect l="l" t="t" r="r" b="b"/>
              <a:pathLst>
                <a:path w="635" h="1269">
                  <a:moveTo>
                    <a:pt x="0" y="787"/>
                  </a:moveTo>
                  <a:lnTo>
                    <a:pt x="203" y="685"/>
                  </a:lnTo>
                  <a:lnTo>
                    <a:pt x="330" y="381"/>
                  </a:lnTo>
                  <a:lnTo>
                    <a:pt x="393" y="0"/>
                  </a:lnTo>
                </a:path>
              </a:pathLst>
            </a:custGeom>
            <a:ln w="3175">
              <a:solidFill>
                <a:srgbClr val="565658"/>
              </a:solidFill>
            </a:ln>
          </p:spPr>
          <p:txBody>
            <a:bodyPr wrap="square" lIns="0" tIns="0" rIns="0" bIns="0" rtlCol="0"/>
            <a:lstStyle/>
            <a:p/>
          </p:txBody>
        </p:sp>
        <p:sp>
          <p:nvSpPr>
            <p:cNvPr id="4155" name="object 4155" descr=""/>
            <p:cNvSpPr/>
            <p:nvPr/>
          </p:nvSpPr>
          <p:spPr>
            <a:xfrm>
              <a:off x="5632286" y="2545741"/>
              <a:ext cx="635" cy="635"/>
            </a:xfrm>
            <a:custGeom>
              <a:avLst/>
              <a:gdLst/>
              <a:ahLst/>
              <a:cxnLst/>
              <a:rect l="l" t="t" r="r" b="b"/>
              <a:pathLst>
                <a:path w="635" h="635">
                  <a:moveTo>
                    <a:pt x="0" y="0"/>
                  </a:moveTo>
                  <a:lnTo>
                    <a:pt x="152" y="279"/>
                  </a:lnTo>
                  <a:lnTo>
                    <a:pt x="342" y="393"/>
                  </a:lnTo>
                  <a:lnTo>
                    <a:pt x="546" y="292"/>
                  </a:lnTo>
                </a:path>
              </a:pathLst>
            </a:custGeom>
            <a:ln w="3175">
              <a:solidFill>
                <a:srgbClr val="565658"/>
              </a:solidFill>
            </a:ln>
          </p:spPr>
          <p:txBody>
            <a:bodyPr wrap="square" lIns="0" tIns="0" rIns="0" bIns="0" rtlCol="0"/>
            <a:lstStyle/>
            <a:p/>
          </p:txBody>
        </p:sp>
        <p:sp>
          <p:nvSpPr>
            <p:cNvPr id="4156" name="object 4156" descr=""/>
            <p:cNvSpPr/>
            <p:nvPr/>
          </p:nvSpPr>
          <p:spPr>
            <a:xfrm>
              <a:off x="5632098" y="2544663"/>
              <a:ext cx="635" cy="1270"/>
            </a:xfrm>
            <a:custGeom>
              <a:avLst/>
              <a:gdLst/>
              <a:ahLst/>
              <a:cxnLst/>
              <a:rect l="l" t="t" r="r" b="b"/>
              <a:pathLst>
                <a:path w="635" h="1269">
                  <a:moveTo>
                    <a:pt x="50" y="0"/>
                  </a:moveTo>
                  <a:lnTo>
                    <a:pt x="0" y="368"/>
                  </a:lnTo>
                  <a:lnTo>
                    <a:pt x="50" y="787"/>
                  </a:lnTo>
                  <a:lnTo>
                    <a:pt x="203" y="1079"/>
                  </a:lnTo>
                </a:path>
              </a:pathLst>
            </a:custGeom>
            <a:ln w="3175">
              <a:solidFill>
                <a:srgbClr val="565658"/>
              </a:solidFill>
            </a:ln>
          </p:spPr>
          <p:txBody>
            <a:bodyPr wrap="square" lIns="0" tIns="0" rIns="0" bIns="0" rtlCol="0"/>
            <a:lstStyle/>
            <a:p/>
          </p:txBody>
        </p:sp>
        <p:sp>
          <p:nvSpPr>
            <p:cNvPr id="4157" name="object 4157" descr=""/>
            <p:cNvSpPr/>
            <p:nvPr/>
          </p:nvSpPr>
          <p:spPr>
            <a:xfrm>
              <a:off x="5631679" y="2513179"/>
              <a:ext cx="2540" cy="4445"/>
            </a:xfrm>
            <a:custGeom>
              <a:avLst/>
              <a:gdLst/>
              <a:ahLst/>
              <a:cxnLst/>
              <a:rect l="l" t="t" r="r" b="b"/>
              <a:pathLst>
                <a:path w="2539" h="4444">
                  <a:moveTo>
                    <a:pt x="1003" y="4000"/>
                  </a:moveTo>
                  <a:lnTo>
                    <a:pt x="1562" y="4000"/>
                  </a:lnTo>
                  <a:lnTo>
                    <a:pt x="2006" y="3111"/>
                  </a:lnTo>
                  <a:lnTo>
                    <a:pt x="2006" y="2006"/>
                  </a:lnTo>
                  <a:lnTo>
                    <a:pt x="2006" y="901"/>
                  </a:lnTo>
                  <a:lnTo>
                    <a:pt x="1562" y="0"/>
                  </a:lnTo>
                  <a:lnTo>
                    <a:pt x="1003" y="0"/>
                  </a:lnTo>
                  <a:lnTo>
                    <a:pt x="444" y="0"/>
                  </a:lnTo>
                  <a:lnTo>
                    <a:pt x="0" y="901"/>
                  </a:lnTo>
                  <a:lnTo>
                    <a:pt x="0" y="2006"/>
                  </a:lnTo>
                  <a:lnTo>
                    <a:pt x="0" y="3111"/>
                  </a:lnTo>
                  <a:lnTo>
                    <a:pt x="444" y="4000"/>
                  </a:lnTo>
                  <a:lnTo>
                    <a:pt x="1003" y="4000"/>
                  </a:lnTo>
                </a:path>
              </a:pathLst>
            </a:custGeom>
            <a:ln w="3175">
              <a:solidFill>
                <a:srgbClr val="565658"/>
              </a:solidFill>
            </a:ln>
          </p:spPr>
          <p:txBody>
            <a:bodyPr wrap="square" lIns="0" tIns="0" rIns="0" bIns="0" rtlCol="0"/>
            <a:lstStyle/>
            <a:p/>
          </p:txBody>
        </p:sp>
        <p:sp>
          <p:nvSpPr>
            <p:cNvPr id="4158" name="object 4158" descr=""/>
            <p:cNvSpPr/>
            <p:nvPr/>
          </p:nvSpPr>
          <p:spPr>
            <a:xfrm>
              <a:off x="5632905" y="2512918"/>
              <a:ext cx="1270" cy="5080"/>
            </a:xfrm>
            <a:custGeom>
              <a:avLst/>
              <a:gdLst/>
              <a:ahLst/>
              <a:cxnLst/>
              <a:rect l="l" t="t" r="r" b="b"/>
              <a:pathLst>
                <a:path w="1270" h="5080">
                  <a:moveTo>
                    <a:pt x="0" y="4521"/>
                  </a:moveTo>
                  <a:lnTo>
                    <a:pt x="622" y="4521"/>
                  </a:lnTo>
                  <a:lnTo>
                    <a:pt x="1143" y="3505"/>
                  </a:lnTo>
                  <a:lnTo>
                    <a:pt x="1143" y="2260"/>
                  </a:lnTo>
                  <a:lnTo>
                    <a:pt x="1143" y="1015"/>
                  </a:lnTo>
                  <a:lnTo>
                    <a:pt x="622" y="0"/>
                  </a:lnTo>
                  <a:lnTo>
                    <a:pt x="0" y="0"/>
                  </a:lnTo>
                </a:path>
              </a:pathLst>
            </a:custGeom>
            <a:ln w="3175">
              <a:solidFill>
                <a:srgbClr val="565658"/>
              </a:solidFill>
            </a:ln>
          </p:spPr>
          <p:txBody>
            <a:bodyPr wrap="square" lIns="0" tIns="0" rIns="0" bIns="0" rtlCol="0"/>
            <a:lstStyle/>
            <a:p/>
          </p:txBody>
        </p:sp>
        <p:sp>
          <p:nvSpPr>
            <p:cNvPr id="4159" name="object 4159" descr=""/>
            <p:cNvSpPr/>
            <p:nvPr/>
          </p:nvSpPr>
          <p:spPr>
            <a:xfrm>
              <a:off x="5631679" y="2542944"/>
              <a:ext cx="2540" cy="4445"/>
            </a:xfrm>
            <a:custGeom>
              <a:avLst/>
              <a:gdLst/>
              <a:ahLst/>
              <a:cxnLst/>
              <a:rect l="l" t="t" r="r" b="b"/>
              <a:pathLst>
                <a:path w="2539" h="4444">
                  <a:moveTo>
                    <a:pt x="1003" y="4013"/>
                  </a:moveTo>
                  <a:lnTo>
                    <a:pt x="1562" y="4013"/>
                  </a:lnTo>
                  <a:lnTo>
                    <a:pt x="2006" y="3111"/>
                  </a:lnTo>
                  <a:lnTo>
                    <a:pt x="2006" y="2019"/>
                  </a:lnTo>
                  <a:lnTo>
                    <a:pt x="2006" y="914"/>
                  </a:lnTo>
                  <a:lnTo>
                    <a:pt x="1562" y="0"/>
                  </a:lnTo>
                  <a:lnTo>
                    <a:pt x="1003" y="0"/>
                  </a:lnTo>
                  <a:lnTo>
                    <a:pt x="444" y="0"/>
                  </a:lnTo>
                  <a:lnTo>
                    <a:pt x="0" y="914"/>
                  </a:lnTo>
                  <a:lnTo>
                    <a:pt x="0" y="2019"/>
                  </a:lnTo>
                  <a:lnTo>
                    <a:pt x="0" y="3111"/>
                  </a:lnTo>
                  <a:lnTo>
                    <a:pt x="444" y="4013"/>
                  </a:lnTo>
                  <a:lnTo>
                    <a:pt x="1003" y="4013"/>
                  </a:lnTo>
                </a:path>
              </a:pathLst>
            </a:custGeom>
            <a:ln w="3175">
              <a:solidFill>
                <a:srgbClr val="565658"/>
              </a:solidFill>
            </a:ln>
          </p:spPr>
          <p:txBody>
            <a:bodyPr wrap="square" lIns="0" tIns="0" rIns="0" bIns="0" rtlCol="0"/>
            <a:lstStyle/>
            <a:p/>
          </p:txBody>
        </p:sp>
        <p:sp>
          <p:nvSpPr>
            <p:cNvPr id="4160" name="object 4160" descr=""/>
            <p:cNvSpPr/>
            <p:nvPr/>
          </p:nvSpPr>
          <p:spPr>
            <a:xfrm>
              <a:off x="5632905" y="2542696"/>
              <a:ext cx="1270" cy="5080"/>
            </a:xfrm>
            <a:custGeom>
              <a:avLst/>
              <a:gdLst/>
              <a:ahLst/>
              <a:cxnLst/>
              <a:rect l="l" t="t" r="r" b="b"/>
              <a:pathLst>
                <a:path w="1270" h="5080">
                  <a:moveTo>
                    <a:pt x="0" y="4521"/>
                  </a:moveTo>
                  <a:lnTo>
                    <a:pt x="622" y="4521"/>
                  </a:lnTo>
                  <a:lnTo>
                    <a:pt x="1143" y="3505"/>
                  </a:lnTo>
                  <a:lnTo>
                    <a:pt x="1143" y="2247"/>
                  </a:lnTo>
                  <a:lnTo>
                    <a:pt x="1143" y="1054"/>
                  </a:lnTo>
                  <a:lnTo>
                    <a:pt x="660" y="38"/>
                  </a:lnTo>
                  <a:lnTo>
                    <a:pt x="63" y="0"/>
                  </a:lnTo>
                </a:path>
              </a:pathLst>
            </a:custGeom>
            <a:ln w="3175">
              <a:solidFill>
                <a:srgbClr val="565658"/>
              </a:solidFill>
            </a:ln>
          </p:spPr>
          <p:txBody>
            <a:bodyPr wrap="square" lIns="0" tIns="0" rIns="0" bIns="0" rtlCol="0"/>
            <a:lstStyle/>
            <a:p/>
          </p:txBody>
        </p:sp>
        <p:sp>
          <p:nvSpPr>
            <p:cNvPr id="4161" name="object 4161" descr=""/>
            <p:cNvSpPr/>
            <p:nvPr/>
          </p:nvSpPr>
          <p:spPr>
            <a:xfrm>
              <a:off x="5655180" y="2502334"/>
              <a:ext cx="1270" cy="1270"/>
            </a:xfrm>
            <a:custGeom>
              <a:avLst/>
              <a:gdLst/>
              <a:ahLst/>
              <a:cxnLst/>
              <a:rect l="l" t="t" r="r" b="b"/>
              <a:pathLst>
                <a:path w="1270" h="1269">
                  <a:moveTo>
                    <a:pt x="1079" y="0"/>
                  </a:moveTo>
                  <a:lnTo>
                    <a:pt x="584" y="12"/>
                  </a:lnTo>
                  <a:lnTo>
                    <a:pt x="177" y="406"/>
                  </a:lnTo>
                  <a:lnTo>
                    <a:pt x="0" y="927"/>
                  </a:lnTo>
                </a:path>
              </a:pathLst>
            </a:custGeom>
            <a:ln w="3175">
              <a:solidFill>
                <a:srgbClr val="565658"/>
              </a:solidFill>
            </a:ln>
          </p:spPr>
          <p:txBody>
            <a:bodyPr wrap="square" lIns="0" tIns="0" rIns="0" bIns="0" rtlCol="0"/>
            <a:lstStyle/>
            <a:p/>
          </p:txBody>
        </p:sp>
        <p:sp>
          <p:nvSpPr>
            <p:cNvPr id="4162" name="object 4162" descr=""/>
            <p:cNvSpPr/>
            <p:nvPr/>
          </p:nvSpPr>
          <p:spPr>
            <a:xfrm>
              <a:off x="5647888" y="2556742"/>
              <a:ext cx="1270" cy="1270"/>
            </a:xfrm>
            <a:custGeom>
              <a:avLst/>
              <a:gdLst/>
              <a:ahLst/>
              <a:cxnLst/>
              <a:rect l="l" t="t" r="r" b="b"/>
              <a:pathLst>
                <a:path w="1270" h="1269">
                  <a:moveTo>
                    <a:pt x="0" y="0"/>
                  </a:moveTo>
                  <a:lnTo>
                    <a:pt x="152" y="533"/>
                  </a:lnTo>
                  <a:lnTo>
                    <a:pt x="571" y="914"/>
                  </a:lnTo>
                  <a:lnTo>
                    <a:pt x="1066" y="927"/>
                  </a:lnTo>
                </a:path>
              </a:pathLst>
            </a:custGeom>
            <a:ln w="3175">
              <a:solidFill>
                <a:srgbClr val="565658"/>
              </a:solidFill>
            </a:ln>
          </p:spPr>
          <p:txBody>
            <a:bodyPr wrap="square" lIns="0" tIns="0" rIns="0" bIns="0" rtlCol="0"/>
            <a:lstStyle/>
            <a:p/>
          </p:txBody>
        </p:sp>
        <p:sp>
          <p:nvSpPr>
            <p:cNvPr id="4163" name="object 4163" descr=""/>
            <p:cNvSpPr/>
            <p:nvPr/>
          </p:nvSpPr>
          <p:spPr>
            <a:xfrm>
              <a:off x="5662019" y="2503574"/>
              <a:ext cx="1270" cy="635"/>
            </a:xfrm>
            <a:custGeom>
              <a:avLst/>
              <a:gdLst/>
              <a:ahLst/>
              <a:cxnLst/>
              <a:rect l="l" t="t" r="r" b="b"/>
              <a:pathLst>
                <a:path w="1270" h="635">
                  <a:moveTo>
                    <a:pt x="850" y="0"/>
                  </a:moveTo>
                  <a:lnTo>
                    <a:pt x="520" y="38"/>
                  </a:lnTo>
                  <a:lnTo>
                    <a:pt x="215" y="228"/>
                  </a:lnTo>
                  <a:lnTo>
                    <a:pt x="0" y="533"/>
                  </a:lnTo>
                </a:path>
              </a:pathLst>
            </a:custGeom>
            <a:ln w="3175">
              <a:solidFill>
                <a:srgbClr val="565658"/>
              </a:solidFill>
            </a:ln>
          </p:spPr>
          <p:txBody>
            <a:bodyPr wrap="square" lIns="0" tIns="0" rIns="0" bIns="0" rtlCol="0"/>
            <a:lstStyle/>
            <a:p/>
          </p:txBody>
        </p:sp>
        <p:sp>
          <p:nvSpPr>
            <p:cNvPr id="4164" name="object 4164" descr=""/>
            <p:cNvSpPr/>
            <p:nvPr/>
          </p:nvSpPr>
          <p:spPr>
            <a:xfrm>
              <a:off x="5653444" y="2503262"/>
              <a:ext cx="1905" cy="2540"/>
            </a:xfrm>
            <a:custGeom>
              <a:avLst/>
              <a:gdLst/>
              <a:ahLst/>
              <a:cxnLst/>
              <a:rect l="l" t="t" r="r" b="b"/>
              <a:pathLst>
                <a:path w="1904" h="2539">
                  <a:moveTo>
                    <a:pt x="0" y="2197"/>
                  </a:moveTo>
                  <a:lnTo>
                    <a:pt x="850" y="1854"/>
                  </a:lnTo>
                  <a:lnTo>
                    <a:pt x="1511" y="1028"/>
                  </a:lnTo>
                  <a:lnTo>
                    <a:pt x="1727" y="0"/>
                  </a:lnTo>
                </a:path>
              </a:pathLst>
            </a:custGeom>
            <a:ln w="3175">
              <a:solidFill>
                <a:srgbClr val="565658"/>
              </a:solidFill>
            </a:ln>
          </p:spPr>
          <p:txBody>
            <a:bodyPr wrap="square" lIns="0" tIns="0" rIns="0" bIns="0" rtlCol="0"/>
            <a:lstStyle/>
            <a:p/>
          </p:txBody>
        </p:sp>
        <p:sp>
          <p:nvSpPr>
            <p:cNvPr id="4165" name="object 4165" descr=""/>
            <p:cNvSpPr/>
            <p:nvPr/>
          </p:nvSpPr>
          <p:spPr>
            <a:xfrm>
              <a:off x="5646313" y="2554685"/>
              <a:ext cx="1905" cy="2540"/>
            </a:xfrm>
            <a:custGeom>
              <a:avLst/>
              <a:gdLst/>
              <a:ahLst/>
              <a:cxnLst/>
              <a:rect l="l" t="t" r="r" b="b"/>
              <a:pathLst>
                <a:path w="1904" h="2539">
                  <a:moveTo>
                    <a:pt x="1574" y="2057"/>
                  </a:moveTo>
                  <a:lnTo>
                    <a:pt x="1320" y="1130"/>
                  </a:lnTo>
                  <a:lnTo>
                    <a:pt x="787" y="381"/>
                  </a:lnTo>
                  <a:lnTo>
                    <a:pt x="0" y="0"/>
                  </a:lnTo>
                </a:path>
              </a:pathLst>
            </a:custGeom>
            <a:ln w="3175">
              <a:solidFill>
                <a:srgbClr val="565658"/>
              </a:solidFill>
            </a:ln>
          </p:spPr>
          <p:txBody>
            <a:bodyPr wrap="square" lIns="0" tIns="0" rIns="0" bIns="0" rtlCol="0"/>
            <a:lstStyle/>
            <a:p/>
          </p:txBody>
        </p:sp>
        <p:sp>
          <p:nvSpPr>
            <p:cNvPr id="4166" name="object 4166" descr=""/>
            <p:cNvSpPr/>
            <p:nvPr/>
          </p:nvSpPr>
          <p:spPr>
            <a:xfrm>
              <a:off x="5659942" y="2504126"/>
              <a:ext cx="2540" cy="1905"/>
            </a:xfrm>
            <a:custGeom>
              <a:avLst/>
              <a:gdLst/>
              <a:ahLst/>
              <a:cxnLst/>
              <a:rect l="l" t="t" r="r" b="b"/>
              <a:pathLst>
                <a:path w="2539" h="1905">
                  <a:moveTo>
                    <a:pt x="0" y="1333"/>
                  </a:moveTo>
                  <a:lnTo>
                    <a:pt x="812" y="1320"/>
                  </a:lnTo>
                  <a:lnTo>
                    <a:pt x="1600" y="800"/>
                  </a:lnTo>
                  <a:lnTo>
                    <a:pt x="2082" y="0"/>
                  </a:lnTo>
                </a:path>
              </a:pathLst>
            </a:custGeom>
            <a:ln w="3175">
              <a:solidFill>
                <a:srgbClr val="565658"/>
              </a:solidFill>
            </a:ln>
          </p:spPr>
          <p:txBody>
            <a:bodyPr wrap="square" lIns="0" tIns="0" rIns="0" bIns="0" rtlCol="0"/>
            <a:lstStyle/>
            <a:p/>
          </p:txBody>
        </p:sp>
        <p:sp>
          <p:nvSpPr>
            <p:cNvPr id="4167" name="object 4167" descr=""/>
            <p:cNvSpPr/>
            <p:nvPr/>
          </p:nvSpPr>
          <p:spPr>
            <a:xfrm>
              <a:off x="5642077" y="2506096"/>
              <a:ext cx="10160" cy="48260"/>
            </a:xfrm>
            <a:custGeom>
              <a:avLst/>
              <a:gdLst/>
              <a:ahLst/>
              <a:cxnLst/>
              <a:rect l="l" t="t" r="r" b="b"/>
              <a:pathLst>
                <a:path w="10160" h="48260">
                  <a:moveTo>
                    <a:pt x="0" y="47942"/>
                  </a:moveTo>
                  <a:lnTo>
                    <a:pt x="4501" y="44529"/>
                  </a:lnTo>
                  <a:lnTo>
                    <a:pt x="7886" y="38144"/>
                  </a:lnTo>
                  <a:lnTo>
                    <a:pt x="9833" y="29683"/>
                  </a:lnTo>
                  <a:lnTo>
                    <a:pt x="10020" y="20040"/>
                  </a:lnTo>
                  <a:lnTo>
                    <a:pt x="9182" y="9740"/>
                  </a:lnTo>
                  <a:lnTo>
                    <a:pt x="5130" y="1676"/>
                  </a:lnTo>
                  <a:lnTo>
                    <a:pt x="0" y="0"/>
                  </a:lnTo>
                </a:path>
              </a:pathLst>
            </a:custGeom>
            <a:ln w="3175">
              <a:solidFill>
                <a:srgbClr val="565658"/>
              </a:solidFill>
            </a:ln>
          </p:spPr>
          <p:txBody>
            <a:bodyPr wrap="square" lIns="0" tIns="0" rIns="0" bIns="0" rtlCol="0"/>
            <a:lstStyle/>
            <a:p/>
          </p:txBody>
        </p:sp>
        <p:sp>
          <p:nvSpPr>
            <p:cNvPr id="4168" name="object 4168" descr=""/>
            <p:cNvSpPr/>
            <p:nvPr/>
          </p:nvSpPr>
          <p:spPr>
            <a:xfrm>
              <a:off x="5630016" y="2505783"/>
              <a:ext cx="12700" cy="48895"/>
            </a:xfrm>
            <a:custGeom>
              <a:avLst/>
              <a:gdLst/>
              <a:ahLst/>
              <a:cxnLst/>
              <a:rect l="l" t="t" r="r" b="b"/>
              <a:pathLst>
                <a:path w="12700" h="48894">
                  <a:moveTo>
                    <a:pt x="0" y="48577"/>
                  </a:moveTo>
                  <a:lnTo>
                    <a:pt x="4725" y="46669"/>
                  </a:lnTo>
                  <a:lnTo>
                    <a:pt x="8585" y="41463"/>
                  </a:lnTo>
                  <a:lnTo>
                    <a:pt x="11187" y="33741"/>
                  </a:lnTo>
                  <a:lnTo>
                    <a:pt x="12141" y="24282"/>
                  </a:lnTo>
                  <a:lnTo>
                    <a:pt x="11187" y="14830"/>
                  </a:lnTo>
                  <a:lnTo>
                    <a:pt x="8585" y="7112"/>
                  </a:lnTo>
                  <a:lnTo>
                    <a:pt x="4725" y="1908"/>
                  </a:lnTo>
                  <a:lnTo>
                    <a:pt x="0" y="0"/>
                  </a:lnTo>
                </a:path>
              </a:pathLst>
            </a:custGeom>
            <a:ln w="3175">
              <a:solidFill>
                <a:srgbClr val="565658"/>
              </a:solidFill>
            </a:ln>
          </p:spPr>
          <p:txBody>
            <a:bodyPr wrap="square" lIns="0" tIns="0" rIns="0" bIns="0" rtlCol="0"/>
            <a:lstStyle/>
            <a:p/>
          </p:txBody>
        </p:sp>
        <p:sp>
          <p:nvSpPr>
            <p:cNvPr id="4169" name="object 4169" descr=""/>
            <p:cNvSpPr/>
            <p:nvPr/>
          </p:nvSpPr>
          <p:spPr>
            <a:xfrm>
              <a:off x="5629724" y="2505783"/>
              <a:ext cx="12700" cy="48895"/>
            </a:xfrm>
            <a:custGeom>
              <a:avLst/>
              <a:gdLst/>
              <a:ahLst/>
              <a:cxnLst/>
              <a:rect l="l" t="t" r="r" b="b"/>
              <a:pathLst>
                <a:path w="12700" h="48894">
                  <a:moveTo>
                    <a:pt x="0" y="48577"/>
                  </a:moveTo>
                  <a:lnTo>
                    <a:pt x="4733" y="46669"/>
                  </a:lnTo>
                  <a:lnTo>
                    <a:pt x="8596" y="41463"/>
                  </a:lnTo>
                  <a:lnTo>
                    <a:pt x="11199" y="33741"/>
                  </a:lnTo>
                  <a:lnTo>
                    <a:pt x="12153" y="24282"/>
                  </a:lnTo>
                  <a:lnTo>
                    <a:pt x="11199" y="14830"/>
                  </a:lnTo>
                  <a:lnTo>
                    <a:pt x="8596" y="7112"/>
                  </a:lnTo>
                  <a:lnTo>
                    <a:pt x="4733" y="1908"/>
                  </a:lnTo>
                  <a:lnTo>
                    <a:pt x="0" y="0"/>
                  </a:lnTo>
                </a:path>
              </a:pathLst>
            </a:custGeom>
            <a:ln w="3175">
              <a:solidFill>
                <a:srgbClr val="565658"/>
              </a:solidFill>
            </a:ln>
          </p:spPr>
          <p:txBody>
            <a:bodyPr wrap="square" lIns="0" tIns="0" rIns="0" bIns="0" rtlCol="0"/>
            <a:lstStyle/>
            <a:p/>
          </p:txBody>
        </p:sp>
        <p:sp>
          <p:nvSpPr>
            <p:cNvPr id="4170" name="object 4170" descr=""/>
            <p:cNvSpPr/>
            <p:nvPr/>
          </p:nvSpPr>
          <p:spPr>
            <a:xfrm>
              <a:off x="5629160" y="2505783"/>
              <a:ext cx="12700" cy="48895"/>
            </a:xfrm>
            <a:custGeom>
              <a:avLst/>
              <a:gdLst/>
              <a:ahLst/>
              <a:cxnLst/>
              <a:rect l="l" t="t" r="r" b="b"/>
              <a:pathLst>
                <a:path w="12700" h="48894">
                  <a:moveTo>
                    <a:pt x="0" y="48577"/>
                  </a:moveTo>
                  <a:lnTo>
                    <a:pt x="4733" y="46669"/>
                  </a:lnTo>
                  <a:lnTo>
                    <a:pt x="8596" y="41463"/>
                  </a:lnTo>
                  <a:lnTo>
                    <a:pt x="11199" y="33741"/>
                  </a:lnTo>
                  <a:lnTo>
                    <a:pt x="12153" y="24282"/>
                  </a:lnTo>
                  <a:lnTo>
                    <a:pt x="11199" y="14830"/>
                  </a:lnTo>
                  <a:lnTo>
                    <a:pt x="8596" y="7112"/>
                  </a:lnTo>
                  <a:lnTo>
                    <a:pt x="4733" y="1908"/>
                  </a:lnTo>
                  <a:lnTo>
                    <a:pt x="0" y="0"/>
                  </a:lnTo>
                </a:path>
              </a:pathLst>
            </a:custGeom>
            <a:ln w="3175">
              <a:solidFill>
                <a:srgbClr val="565658"/>
              </a:solidFill>
            </a:ln>
          </p:spPr>
          <p:txBody>
            <a:bodyPr wrap="square" lIns="0" tIns="0" rIns="0" bIns="0" rtlCol="0"/>
            <a:lstStyle/>
            <a:p/>
          </p:txBody>
        </p:sp>
        <p:sp>
          <p:nvSpPr>
            <p:cNvPr id="4171" name="object 4171" descr=""/>
            <p:cNvSpPr/>
            <p:nvPr/>
          </p:nvSpPr>
          <p:spPr>
            <a:xfrm>
              <a:off x="5636087" y="2510495"/>
              <a:ext cx="5080" cy="39370"/>
            </a:xfrm>
            <a:custGeom>
              <a:avLst/>
              <a:gdLst/>
              <a:ahLst/>
              <a:cxnLst/>
              <a:rect l="l" t="t" r="r" b="b"/>
              <a:pathLst>
                <a:path w="5079" h="39369">
                  <a:moveTo>
                    <a:pt x="0" y="39141"/>
                  </a:moveTo>
                  <a:lnTo>
                    <a:pt x="3261" y="32214"/>
                  </a:lnTo>
                  <a:lnTo>
                    <a:pt x="4886" y="23620"/>
                  </a:lnTo>
                  <a:lnTo>
                    <a:pt x="4782" y="14432"/>
                  </a:lnTo>
                  <a:lnTo>
                    <a:pt x="2857" y="5727"/>
                  </a:lnTo>
                  <a:lnTo>
                    <a:pt x="2082" y="3492"/>
                  </a:lnTo>
                  <a:lnTo>
                    <a:pt x="1117" y="1574"/>
                  </a:lnTo>
                  <a:lnTo>
                    <a:pt x="0" y="0"/>
                  </a:lnTo>
                </a:path>
              </a:pathLst>
            </a:custGeom>
            <a:ln w="3175">
              <a:solidFill>
                <a:srgbClr val="565658"/>
              </a:solidFill>
            </a:ln>
          </p:spPr>
          <p:txBody>
            <a:bodyPr wrap="square" lIns="0" tIns="0" rIns="0" bIns="0" rtlCol="0"/>
            <a:lstStyle/>
            <a:p/>
          </p:txBody>
        </p:sp>
        <p:sp>
          <p:nvSpPr>
            <p:cNvPr id="4172" name="object 4172" descr=""/>
            <p:cNvSpPr/>
            <p:nvPr/>
          </p:nvSpPr>
          <p:spPr>
            <a:xfrm>
              <a:off x="5662063" y="2556110"/>
              <a:ext cx="1270" cy="635"/>
            </a:xfrm>
            <a:custGeom>
              <a:avLst/>
              <a:gdLst/>
              <a:ahLst/>
              <a:cxnLst/>
              <a:rect l="l" t="t" r="r" b="b"/>
              <a:pathLst>
                <a:path w="1270" h="635">
                  <a:moveTo>
                    <a:pt x="0" y="0"/>
                  </a:moveTo>
                  <a:lnTo>
                    <a:pt x="190" y="342"/>
                  </a:lnTo>
                  <a:lnTo>
                    <a:pt x="533" y="558"/>
                  </a:lnTo>
                  <a:lnTo>
                    <a:pt x="889" y="571"/>
                  </a:lnTo>
                </a:path>
              </a:pathLst>
            </a:custGeom>
            <a:ln w="3175">
              <a:solidFill>
                <a:srgbClr val="565658"/>
              </a:solidFill>
            </a:ln>
          </p:spPr>
          <p:txBody>
            <a:bodyPr wrap="square" lIns="0" tIns="0" rIns="0" bIns="0" rtlCol="0"/>
            <a:lstStyle/>
            <a:p/>
          </p:txBody>
        </p:sp>
        <p:sp>
          <p:nvSpPr>
            <p:cNvPr id="4173" name="object 4173" descr=""/>
            <p:cNvSpPr/>
            <p:nvPr/>
          </p:nvSpPr>
          <p:spPr>
            <a:xfrm>
              <a:off x="5627480" y="2506755"/>
              <a:ext cx="1270" cy="5080"/>
            </a:xfrm>
            <a:custGeom>
              <a:avLst/>
              <a:gdLst/>
              <a:ahLst/>
              <a:cxnLst/>
              <a:rect l="l" t="t" r="r" b="b"/>
              <a:pathLst>
                <a:path w="1270" h="5080">
                  <a:moveTo>
                    <a:pt x="0" y="4521"/>
                  </a:moveTo>
                  <a:lnTo>
                    <a:pt x="622" y="4521"/>
                  </a:lnTo>
                  <a:lnTo>
                    <a:pt x="1143" y="3505"/>
                  </a:lnTo>
                  <a:lnTo>
                    <a:pt x="1143" y="2247"/>
                  </a:lnTo>
                  <a:lnTo>
                    <a:pt x="1143" y="1015"/>
                  </a:lnTo>
                  <a:lnTo>
                    <a:pt x="622" y="0"/>
                  </a:lnTo>
                  <a:lnTo>
                    <a:pt x="0" y="0"/>
                  </a:lnTo>
                </a:path>
              </a:pathLst>
            </a:custGeom>
            <a:ln w="3175">
              <a:solidFill>
                <a:srgbClr val="565658"/>
              </a:solidFill>
            </a:ln>
          </p:spPr>
          <p:txBody>
            <a:bodyPr wrap="square" lIns="0" tIns="0" rIns="0" bIns="0" rtlCol="0"/>
            <a:lstStyle/>
            <a:p/>
          </p:txBody>
        </p:sp>
        <p:sp>
          <p:nvSpPr>
            <p:cNvPr id="4174" name="object 4174" descr=""/>
            <p:cNvSpPr/>
            <p:nvPr/>
          </p:nvSpPr>
          <p:spPr>
            <a:xfrm>
              <a:off x="5620044" y="2543344"/>
              <a:ext cx="1270" cy="4445"/>
            </a:xfrm>
            <a:custGeom>
              <a:avLst/>
              <a:gdLst/>
              <a:ahLst/>
              <a:cxnLst/>
              <a:rect l="l" t="t" r="r" b="b"/>
              <a:pathLst>
                <a:path w="1270" h="4444">
                  <a:moveTo>
                    <a:pt x="0" y="3873"/>
                  </a:moveTo>
                  <a:lnTo>
                    <a:pt x="622" y="3873"/>
                  </a:lnTo>
                  <a:lnTo>
                    <a:pt x="1143" y="2857"/>
                  </a:lnTo>
                  <a:lnTo>
                    <a:pt x="1143" y="1612"/>
                  </a:lnTo>
                  <a:lnTo>
                    <a:pt x="1143" y="990"/>
                  </a:lnTo>
                  <a:lnTo>
                    <a:pt x="1003" y="431"/>
                  </a:lnTo>
                  <a:lnTo>
                    <a:pt x="800" y="0"/>
                  </a:lnTo>
                </a:path>
              </a:pathLst>
            </a:custGeom>
            <a:ln w="3175">
              <a:solidFill>
                <a:srgbClr val="565658"/>
              </a:solidFill>
            </a:ln>
          </p:spPr>
          <p:txBody>
            <a:bodyPr wrap="square" lIns="0" tIns="0" rIns="0" bIns="0" rtlCol="0"/>
            <a:lstStyle/>
            <a:p/>
          </p:txBody>
        </p:sp>
        <p:sp>
          <p:nvSpPr>
            <p:cNvPr id="4175" name="object 4175" descr=""/>
            <p:cNvSpPr/>
            <p:nvPr/>
          </p:nvSpPr>
          <p:spPr>
            <a:xfrm>
              <a:off x="5620051" y="2542674"/>
              <a:ext cx="1270" cy="1270"/>
            </a:xfrm>
            <a:custGeom>
              <a:avLst/>
              <a:gdLst/>
              <a:ahLst/>
              <a:cxnLst/>
              <a:rect l="l" t="t" r="r" b="b"/>
              <a:pathLst>
                <a:path w="1270" h="1269">
                  <a:moveTo>
                    <a:pt x="800" y="673"/>
                  </a:moveTo>
                  <a:lnTo>
                    <a:pt x="571" y="253"/>
                  </a:lnTo>
                  <a:lnTo>
                    <a:pt x="279" y="0"/>
                  </a:lnTo>
                  <a:lnTo>
                    <a:pt x="0" y="0"/>
                  </a:lnTo>
                </a:path>
              </a:pathLst>
            </a:custGeom>
            <a:ln w="3175">
              <a:solidFill>
                <a:srgbClr val="565658"/>
              </a:solidFill>
            </a:ln>
          </p:spPr>
          <p:txBody>
            <a:bodyPr wrap="square" lIns="0" tIns="0" rIns="0" bIns="0" rtlCol="0"/>
            <a:lstStyle/>
            <a:p/>
          </p:txBody>
        </p:sp>
        <p:sp>
          <p:nvSpPr>
            <p:cNvPr id="4176" name="object 4176" descr=""/>
            <p:cNvSpPr/>
            <p:nvPr/>
          </p:nvSpPr>
          <p:spPr>
            <a:xfrm>
              <a:off x="5634927" y="2512918"/>
              <a:ext cx="1270" cy="5080"/>
            </a:xfrm>
            <a:custGeom>
              <a:avLst/>
              <a:gdLst/>
              <a:ahLst/>
              <a:cxnLst/>
              <a:rect l="l" t="t" r="r" b="b"/>
              <a:pathLst>
                <a:path w="1270" h="5080">
                  <a:moveTo>
                    <a:pt x="0" y="4521"/>
                  </a:moveTo>
                  <a:lnTo>
                    <a:pt x="635" y="4521"/>
                  </a:lnTo>
                  <a:lnTo>
                    <a:pt x="1143" y="3505"/>
                  </a:lnTo>
                  <a:lnTo>
                    <a:pt x="1143" y="2260"/>
                  </a:lnTo>
                  <a:lnTo>
                    <a:pt x="1143" y="1015"/>
                  </a:lnTo>
                  <a:lnTo>
                    <a:pt x="635" y="0"/>
                  </a:lnTo>
                  <a:lnTo>
                    <a:pt x="0" y="0"/>
                  </a:lnTo>
                </a:path>
              </a:pathLst>
            </a:custGeom>
            <a:ln w="3175">
              <a:solidFill>
                <a:srgbClr val="565658"/>
              </a:solidFill>
            </a:ln>
          </p:spPr>
          <p:txBody>
            <a:bodyPr wrap="square" lIns="0" tIns="0" rIns="0" bIns="0" rtlCol="0"/>
            <a:lstStyle/>
            <a:p/>
          </p:txBody>
        </p:sp>
        <p:sp>
          <p:nvSpPr>
            <p:cNvPr id="4177" name="object 4177" descr=""/>
            <p:cNvSpPr/>
            <p:nvPr/>
          </p:nvSpPr>
          <p:spPr>
            <a:xfrm>
              <a:off x="5620044" y="2516779"/>
              <a:ext cx="1270" cy="1270"/>
            </a:xfrm>
            <a:custGeom>
              <a:avLst/>
              <a:gdLst/>
              <a:ahLst/>
              <a:cxnLst/>
              <a:rect l="l" t="t" r="r" b="b"/>
              <a:pathLst>
                <a:path w="1270" h="1269">
                  <a:moveTo>
                    <a:pt x="0" y="660"/>
                  </a:moveTo>
                  <a:lnTo>
                    <a:pt x="279" y="660"/>
                  </a:lnTo>
                  <a:lnTo>
                    <a:pt x="584" y="419"/>
                  </a:lnTo>
                  <a:lnTo>
                    <a:pt x="800" y="0"/>
                  </a:lnTo>
                </a:path>
              </a:pathLst>
            </a:custGeom>
            <a:ln w="3175">
              <a:solidFill>
                <a:srgbClr val="565658"/>
              </a:solidFill>
            </a:ln>
          </p:spPr>
          <p:txBody>
            <a:bodyPr wrap="square" lIns="0" tIns="0" rIns="0" bIns="0" rtlCol="0"/>
            <a:lstStyle/>
            <a:p/>
          </p:txBody>
        </p:sp>
        <p:sp>
          <p:nvSpPr>
            <p:cNvPr id="4178" name="object 4178" descr=""/>
            <p:cNvSpPr/>
            <p:nvPr/>
          </p:nvSpPr>
          <p:spPr>
            <a:xfrm>
              <a:off x="5620051" y="2512909"/>
              <a:ext cx="1270" cy="4445"/>
            </a:xfrm>
            <a:custGeom>
              <a:avLst/>
              <a:gdLst/>
              <a:ahLst/>
              <a:cxnLst/>
              <a:rect l="l" t="t" r="r" b="b"/>
              <a:pathLst>
                <a:path w="1270" h="4444">
                  <a:moveTo>
                    <a:pt x="800" y="3873"/>
                  </a:moveTo>
                  <a:lnTo>
                    <a:pt x="1244" y="2997"/>
                  </a:lnTo>
                  <a:lnTo>
                    <a:pt x="1244" y="1549"/>
                  </a:lnTo>
                  <a:lnTo>
                    <a:pt x="800" y="673"/>
                  </a:lnTo>
                  <a:lnTo>
                    <a:pt x="571" y="241"/>
                  </a:lnTo>
                  <a:lnTo>
                    <a:pt x="279" y="0"/>
                  </a:lnTo>
                  <a:lnTo>
                    <a:pt x="0" y="0"/>
                  </a:lnTo>
                </a:path>
              </a:pathLst>
            </a:custGeom>
            <a:ln w="3175">
              <a:solidFill>
                <a:srgbClr val="565658"/>
              </a:solidFill>
            </a:ln>
          </p:spPr>
          <p:txBody>
            <a:bodyPr wrap="square" lIns="0" tIns="0" rIns="0" bIns="0" rtlCol="0"/>
            <a:lstStyle/>
            <a:p/>
          </p:txBody>
        </p:sp>
        <p:sp>
          <p:nvSpPr>
            <p:cNvPr id="4179" name="object 4179" descr=""/>
            <p:cNvSpPr/>
            <p:nvPr/>
          </p:nvSpPr>
          <p:spPr>
            <a:xfrm>
              <a:off x="5627480" y="2548861"/>
              <a:ext cx="1270" cy="5080"/>
            </a:xfrm>
            <a:custGeom>
              <a:avLst/>
              <a:gdLst/>
              <a:ahLst/>
              <a:cxnLst/>
              <a:rect l="l" t="t" r="r" b="b"/>
              <a:pathLst>
                <a:path w="1270" h="5080">
                  <a:moveTo>
                    <a:pt x="0" y="4521"/>
                  </a:moveTo>
                  <a:lnTo>
                    <a:pt x="622" y="4521"/>
                  </a:lnTo>
                  <a:lnTo>
                    <a:pt x="1143" y="3505"/>
                  </a:lnTo>
                  <a:lnTo>
                    <a:pt x="1143" y="2247"/>
                  </a:lnTo>
                  <a:lnTo>
                    <a:pt x="1143" y="1015"/>
                  </a:lnTo>
                  <a:lnTo>
                    <a:pt x="622" y="0"/>
                  </a:lnTo>
                  <a:lnTo>
                    <a:pt x="0" y="0"/>
                  </a:lnTo>
                </a:path>
              </a:pathLst>
            </a:custGeom>
            <a:ln w="3175">
              <a:solidFill>
                <a:srgbClr val="565658"/>
              </a:solidFill>
            </a:ln>
          </p:spPr>
          <p:txBody>
            <a:bodyPr wrap="square" lIns="0" tIns="0" rIns="0" bIns="0" rtlCol="0"/>
            <a:lstStyle/>
            <a:p/>
          </p:txBody>
        </p:sp>
        <p:sp>
          <p:nvSpPr>
            <p:cNvPr id="4180" name="object 4180" descr=""/>
            <p:cNvSpPr/>
            <p:nvPr/>
          </p:nvSpPr>
          <p:spPr>
            <a:xfrm>
              <a:off x="5634927" y="2542696"/>
              <a:ext cx="1270" cy="5080"/>
            </a:xfrm>
            <a:custGeom>
              <a:avLst/>
              <a:gdLst/>
              <a:ahLst/>
              <a:cxnLst/>
              <a:rect l="l" t="t" r="r" b="b"/>
              <a:pathLst>
                <a:path w="1270" h="5080">
                  <a:moveTo>
                    <a:pt x="0" y="4521"/>
                  </a:moveTo>
                  <a:lnTo>
                    <a:pt x="635" y="4521"/>
                  </a:lnTo>
                  <a:lnTo>
                    <a:pt x="1143" y="3505"/>
                  </a:lnTo>
                  <a:lnTo>
                    <a:pt x="1143" y="2260"/>
                  </a:lnTo>
                  <a:lnTo>
                    <a:pt x="1143" y="1015"/>
                  </a:lnTo>
                  <a:lnTo>
                    <a:pt x="635" y="0"/>
                  </a:lnTo>
                  <a:lnTo>
                    <a:pt x="0" y="0"/>
                  </a:lnTo>
                </a:path>
              </a:pathLst>
            </a:custGeom>
            <a:ln w="3175">
              <a:solidFill>
                <a:srgbClr val="565658"/>
              </a:solidFill>
            </a:ln>
          </p:spPr>
          <p:txBody>
            <a:bodyPr wrap="square" lIns="0" tIns="0" rIns="0" bIns="0" rtlCol="0"/>
            <a:lstStyle/>
            <a:p/>
          </p:txBody>
        </p:sp>
        <p:sp>
          <p:nvSpPr>
            <p:cNvPr id="4181" name="object 4181" descr=""/>
            <p:cNvSpPr/>
            <p:nvPr/>
          </p:nvSpPr>
          <p:spPr>
            <a:xfrm>
              <a:off x="5627476" y="2511930"/>
              <a:ext cx="4445" cy="2540"/>
            </a:xfrm>
            <a:custGeom>
              <a:avLst/>
              <a:gdLst/>
              <a:ahLst/>
              <a:cxnLst/>
              <a:rect l="l" t="t" r="r" b="b"/>
              <a:pathLst>
                <a:path w="4445" h="2539">
                  <a:moveTo>
                    <a:pt x="4356" y="2209"/>
                  </a:moveTo>
                  <a:lnTo>
                    <a:pt x="3022" y="761"/>
                  </a:lnTo>
                  <a:lnTo>
                    <a:pt x="1524" y="0"/>
                  </a:lnTo>
                  <a:lnTo>
                    <a:pt x="0" y="0"/>
                  </a:lnTo>
                </a:path>
              </a:pathLst>
            </a:custGeom>
            <a:ln w="3175">
              <a:solidFill>
                <a:srgbClr val="565658"/>
              </a:solidFill>
            </a:ln>
          </p:spPr>
          <p:txBody>
            <a:bodyPr wrap="square" lIns="0" tIns="0" rIns="0" bIns="0" rtlCol="0"/>
            <a:lstStyle/>
            <a:p/>
          </p:txBody>
        </p:sp>
        <p:sp>
          <p:nvSpPr>
            <p:cNvPr id="4182" name="object 4182" descr=""/>
            <p:cNvSpPr/>
            <p:nvPr/>
          </p:nvSpPr>
          <p:spPr>
            <a:xfrm>
              <a:off x="5618565" y="2511920"/>
              <a:ext cx="9525" cy="15240"/>
            </a:xfrm>
            <a:custGeom>
              <a:avLst/>
              <a:gdLst/>
              <a:ahLst/>
              <a:cxnLst/>
              <a:rect l="l" t="t" r="r" b="b"/>
              <a:pathLst>
                <a:path w="9525" h="15239">
                  <a:moveTo>
                    <a:pt x="8915" y="0"/>
                  </a:moveTo>
                  <a:lnTo>
                    <a:pt x="4559" y="0"/>
                  </a:lnTo>
                  <a:lnTo>
                    <a:pt x="812" y="6210"/>
                  </a:lnTo>
                  <a:lnTo>
                    <a:pt x="0" y="14782"/>
                  </a:lnTo>
                </a:path>
              </a:pathLst>
            </a:custGeom>
            <a:ln w="3175">
              <a:solidFill>
                <a:srgbClr val="565658"/>
              </a:solidFill>
            </a:ln>
          </p:spPr>
          <p:txBody>
            <a:bodyPr wrap="square" lIns="0" tIns="0" rIns="0" bIns="0" rtlCol="0"/>
            <a:lstStyle/>
            <a:p/>
          </p:txBody>
        </p:sp>
        <p:sp>
          <p:nvSpPr>
            <p:cNvPr id="4183" name="object 4183" descr=""/>
            <p:cNvSpPr/>
            <p:nvPr/>
          </p:nvSpPr>
          <p:spPr>
            <a:xfrm>
              <a:off x="5633995" y="2517457"/>
              <a:ext cx="2540" cy="10795"/>
            </a:xfrm>
            <a:custGeom>
              <a:avLst/>
              <a:gdLst/>
              <a:ahLst/>
              <a:cxnLst/>
              <a:rect l="l" t="t" r="r" b="b"/>
              <a:pathLst>
                <a:path w="2539" h="10794">
                  <a:moveTo>
                    <a:pt x="2489" y="10337"/>
                  </a:moveTo>
                  <a:lnTo>
                    <a:pt x="2247" y="6438"/>
                  </a:lnTo>
                  <a:lnTo>
                    <a:pt x="1358" y="2819"/>
                  </a:lnTo>
                  <a:lnTo>
                    <a:pt x="0" y="0"/>
                  </a:lnTo>
                </a:path>
              </a:pathLst>
            </a:custGeom>
            <a:ln w="3175">
              <a:solidFill>
                <a:srgbClr val="565658"/>
              </a:solidFill>
            </a:ln>
          </p:spPr>
          <p:txBody>
            <a:bodyPr wrap="square" lIns="0" tIns="0" rIns="0" bIns="0" rtlCol="0"/>
            <a:lstStyle/>
            <a:p/>
          </p:txBody>
        </p:sp>
        <p:sp>
          <p:nvSpPr>
            <p:cNvPr id="4184" name="object 4184" descr=""/>
            <p:cNvSpPr/>
            <p:nvPr/>
          </p:nvSpPr>
          <p:spPr>
            <a:xfrm>
              <a:off x="5633998" y="2532340"/>
              <a:ext cx="2540" cy="10795"/>
            </a:xfrm>
            <a:custGeom>
              <a:avLst/>
              <a:gdLst/>
              <a:ahLst/>
              <a:cxnLst/>
              <a:rect l="l" t="t" r="r" b="b"/>
              <a:pathLst>
                <a:path w="2539" h="10794">
                  <a:moveTo>
                    <a:pt x="0" y="10350"/>
                  </a:moveTo>
                  <a:lnTo>
                    <a:pt x="1358" y="7531"/>
                  </a:lnTo>
                  <a:lnTo>
                    <a:pt x="2235" y="3886"/>
                  </a:lnTo>
                  <a:lnTo>
                    <a:pt x="2476" y="0"/>
                  </a:lnTo>
                </a:path>
              </a:pathLst>
            </a:custGeom>
            <a:ln w="3175">
              <a:solidFill>
                <a:srgbClr val="565658"/>
              </a:solidFill>
            </a:ln>
          </p:spPr>
          <p:txBody>
            <a:bodyPr wrap="square" lIns="0" tIns="0" rIns="0" bIns="0" rtlCol="0"/>
            <a:lstStyle/>
            <a:p/>
          </p:txBody>
        </p:sp>
        <p:sp>
          <p:nvSpPr>
            <p:cNvPr id="4185" name="object 4185" descr=""/>
            <p:cNvSpPr/>
            <p:nvPr/>
          </p:nvSpPr>
          <p:spPr>
            <a:xfrm>
              <a:off x="5618568" y="2533426"/>
              <a:ext cx="13335" cy="16510"/>
            </a:xfrm>
            <a:custGeom>
              <a:avLst/>
              <a:gdLst/>
              <a:ahLst/>
              <a:cxnLst/>
              <a:rect l="l" t="t" r="r" b="b"/>
              <a:pathLst>
                <a:path w="13335" h="16510">
                  <a:moveTo>
                    <a:pt x="0" y="0"/>
                  </a:moveTo>
                  <a:lnTo>
                    <a:pt x="939" y="9842"/>
                  </a:lnTo>
                  <a:lnTo>
                    <a:pt x="5676" y="16306"/>
                  </a:lnTo>
                  <a:lnTo>
                    <a:pt x="10591" y="14478"/>
                  </a:lnTo>
                  <a:lnTo>
                    <a:pt x="11506" y="14122"/>
                  </a:lnTo>
                  <a:lnTo>
                    <a:pt x="12407" y="13487"/>
                  </a:lnTo>
                  <a:lnTo>
                    <a:pt x="13233" y="12598"/>
                  </a:lnTo>
                </a:path>
              </a:pathLst>
            </a:custGeom>
            <a:ln w="3175">
              <a:solidFill>
                <a:srgbClr val="565658"/>
              </a:solidFill>
            </a:ln>
          </p:spPr>
          <p:txBody>
            <a:bodyPr wrap="square" lIns="0" tIns="0" rIns="0" bIns="0" rtlCol="0"/>
            <a:lstStyle/>
            <a:p/>
          </p:txBody>
        </p:sp>
        <p:sp>
          <p:nvSpPr>
            <p:cNvPr id="4186" name="object 4186" descr=""/>
            <p:cNvSpPr/>
            <p:nvPr/>
          </p:nvSpPr>
          <p:spPr>
            <a:xfrm>
              <a:off x="5616473" y="2539516"/>
              <a:ext cx="1270" cy="3810"/>
            </a:xfrm>
            <a:custGeom>
              <a:avLst/>
              <a:gdLst/>
              <a:ahLst/>
              <a:cxnLst/>
              <a:rect l="l" t="t" r="r" b="b"/>
              <a:pathLst>
                <a:path w="1270" h="3810">
                  <a:moveTo>
                    <a:pt x="0" y="0"/>
                  </a:moveTo>
                  <a:lnTo>
                    <a:pt x="254" y="1219"/>
                  </a:lnTo>
                  <a:lnTo>
                    <a:pt x="558" y="2387"/>
                  </a:lnTo>
                  <a:lnTo>
                    <a:pt x="927" y="3505"/>
                  </a:lnTo>
                </a:path>
              </a:pathLst>
            </a:custGeom>
            <a:ln w="3175">
              <a:solidFill>
                <a:srgbClr val="565658"/>
              </a:solidFill>
            </a:ln>
          </p:spPr>
          <p:txBody>
            <a:bodyPr wrap="square" lIns="0" tIns="0" rIns="0" bIns="0" rtlCol="0"/>
            <a:lstStyle/>
            <a:p/>
          </p:txBody>
        </p:sp>
        <p:sp>
          <p:nvSpPr>
            <p:cNvPr id="4187" name="object 4187" descr=""/>
            <p:cNvSpPr/>
            <p:nvPr/>
          </p:nvSpPr>
          <p:spPr>
            <a:xfrm>
              <a:off x="5619121" y="2547217"/>
              <a:ext cx="8890" cy="6985"/>
            </a:xfrm>
            <a:custGeom>
              <a:avLst/>
              <a:gdLst/>
              <a:ahLst/>
              <a:cxnLst/>
              <a:rect l="l" t="t" r="r" b="b"/>
              <a:pathLst>
                <a:path w="8889" h="6985">
                  <a:moveTo>
                    <a:pt x="0" y="0"/>
                  </a:moveTo>
                  <a:lnTo>
                    <a:pt x="2235" y="4368"/>
                  </a:lnTo>
                  <a:lnTo>
                    <a:pt x="5245" y="6807"/>
                  </a:lnTo>
                  <a:lnTo>
                    <a:pt x="8356" y="6807"/>
                  </a:lnTo>
                </a:path>
              </a:pathLst>
            </a:custGeom>
            <a:ln w="3175">
              <a:solidFill>
                <a:srgbClr val="565658"/>
              </a:solidFill>
            </a:ln>
          </p:spPr>
          <p:txBody>
            <a:bodyPr wrap="square" lIns="0" tIns="0" rIns="0" bIns="0" rtlCol="0"/>
            <a:lstStyle/>
            <a:p/>
          </p:txBody>
        </p:sp>
        <p:sp>
          <p:nvSpPr>
            <p:cNvPr id="4188" name="object 4188" descr=""/>
            <p:cNvSpPr/>
            <p:nvPr/>
          </p:nvSpPr>
          <p:spPr>
            <a:xfrm>
              <a:off x="5619123" y="2506110"/>
              <a:ext cx="20955" cy="48260"/>
            </a:xfrm>
            <a:custGeom>
              <a:avLst/>
              <a:gdLst/>
              <a:ahLst/>
              <a:cxnLst/>
              <a:rect l="l" t="t" r="r" b="b"/>
              <a:pathLst>
                <a:path w="20954" h="48260">
                  <a:moveTo>
                    <a:pt x="8356" y="47917"/>
                  </a:moveTo>
                  <a:lnTo>
                    <a:pt x="13019" y="46035"/>
                  </a:lnTo>
                  <a:lnTo>
                    <a:pt x="16825" y="40901"/>
                  </a:lnTo>
                  <a:lnTo>
                    <a:pt x="19391" y="33284"/>
                  </a:lnTo>
                  <a:lnTo>
                    <a:pt x="20332" y="23952"/>
                  </a:lnTo>
                  <a:lnTo>
                    <a:pt x="19391" y="14626"/>
                  </a:lnTo>
                  <a:lnTo>
                    <a:pt x="16825" y="7013"/>
                  </a:lnTo>
                  <a:lnTo>
                    <a:pt x="13019" y="1881"/>
                  </a:lnTo>
                  <a:lnTo>
                    <a:pt x="8356" y="0"/>
                  </a:lnTo>
                  <a:lnTo>
                    <a:pt x="5232" y="0"/>
                  </a:lnTo>
                  <a:lnTo>
                    <a:pt x="2222" y="2438"/>
                  </a:lnTo>
                  <a:lnTo>
                    <a:pt x="0" y="6819"/>
                  </a:lnTo>
                </a:path>
              </a:pathLst>
            </a:custGeom>
            <a:ln w="3175">
              <a:solidFill>
                <a:srgbClr val="565658"/>
              </a:solidFill>
            </a:ln>
          </p:spPr>
          <p:txBody>
            <a:bodyPr wrap="square" lIns="0" tIns="0" rIns="0" bIns="0" rtlCol="0"/>
            <a:lstStyle/>
            <a:p/>
          </p:txBody>
        </p:sp>
        <p:sp>
          <p:nvSpPr>
            <p:cNvPr id="4189" name="object 4189" descr=""/>
            <p:cNvSpPr/>
            <p:nvPr/>
          </p:nvSpPr>
          <p:spPr>
            <a:xfrm>
              <a:off x="5616469" y="2517080"/>
              <a:ext cx="1270" cy="3810"/>
            </a:xfrm>
            <a:custGeom>
              <a:avLst/>
              <a:gdLst/>
              <a:ahLst/>
              <a:cxnLst/>
              <a:rect l="l" t="t" r="r" b="b"/>
              <a:pathLst>
                <a:path w="1270" h="3810">
                  <a:moveTo>
                    <a:pt x="939" y="0"/>
                  </a:moveTo>
                  <a:lnTo>
                    <a:pt x="584" y="1130"/>
                  </a:lnTo>
                  <a:lnTo>
                    <a:pt x="254" y="2324"/>
                  </a:lnTo>
                  <a:lnTo>
                    <a:pt x="0" y="3517"/>
                  </a:lnTo>
                </a:path>
              </a:pathLst>
            </a:custGeom>
            <a:ln w="3175">
              <a:solidFill>
                <a:srgbClr val="565658"/>
              </a:solidFill>
            </a:ln>
          </p:spPr>
          <p:txBody>
            <a:bodyPr wrap="square" lIns="0" tIns="0" rIns="0" bIns="0" rtlCol="0"/>
            <a:lstStyle/>
            <a:p/>
          </p:txBody>
        </p:sp>
        <p:sp>
          <p:nvSpPr>
            <p:cNvPr id="4190" name="object 4190" descr=""/>
            <p:cNvSpPr/>
            <p:nvPr/>
          </p:nvSpPr>
          <p:spPr>
            <a:xfrm>
              <a:off x="5628894" y="2505783"/>
              <a:ext cx="12700" cy="48895"/>
            </a:xfrm>
            <a:custGeom>
              <a:avLst/>
              <a:gdLst/>
              <a:ahLst/>
              <a:cxnLst/>
              <a:rect l="l" t="t" r="r" b="b"/>
              <a:pathLst>
                <a:path w="12700" h="48894">
                  <a:moveTo>
                    <a:pt x="0" y="48577"/>
                  </a:moveTo>
                  <a:lnTo>
                    <a:pt x="4727" y="46669"/>
                  </a:lnTo>
                  <a:lnTo>
                    <a:pt x="8591" y="41463"/>
                  </a:lnTo>
                  <a:lnTo>
                    <a:pt x="11197" y="33741"/>
                  </a:lnTo>
                  <a:lnTo>
                    <a:pt x="12153" y="24282"/>
                  </a:lnTo>
                  <a:lnTo>
                    <a:pt x="11197" y="14830"/>
                  </a:lnTo>
                  <a:lnTo>
                    <a:pt x="8591" y="7112"/>
                  </a:lnTo>
                  <a:lnTo>
                    <a:pt x="4727" y="1908"/>
                  </a:lnTo>
                  <a:lnTo>
                    <a:pt x="0" y="0"/>
                  </a:lnTo>
                </a:path>
              </a:pathLst>
            </a:custGeom>
            <a:ln w="3175">
              <a:solidFill>
                <a:srgbClr val="565658"/>
              </a:solidFill>
            </a:ln>
          </p:spPr>
          <p:txBody>
            <a:bodyPr wrap="square" lIns="0" tIns="0" rIns="0" bIns="0" rtlCol="0"/>
            <a:lstStyle/>
            <a:p/>
          </p:txBody>
        </p:sp>
        <p:sp>
          <p:nvSpPr>
            <p:cNvPr id="4191" name="object 4191" descr=""/>
            <p:cNvSpPr/>
            <p:nvPr/>
          </p:nvSpPr>
          <p:spPr>
            <a:xfrm>
              <a:off x="5620745" y="2505777"/>
              <a:ext cx="19050" cy="48260"/>
            </a:xfrm>
            <a:custGeom>
              <a:avLst/>
              <a:gdLst/>
              <a:ahLst/>
              <a:cxnLst/>
              <a:rect l="l" t="t" r="r" b="b"/>
              <a:pathLst>
                <a:path w="19050" h="48260">
                  <a:moveTo>
                    <a:pt x="0" y="44119"/>
                  </a:moveTo>
                  <a:lnTo>
                    <a:pt x="4409" y="48015"/>
                  </a:lnTo>
                  <a:lnTo>
                    <a:pt x="9066" y="48223"/>
                  </a:lnTo>
                  <a:lnTo>
                    <a:pt x="13424" y="44928"/>
                  </a:lnTo>
                  <a:lnTo>
                    <a:pt x="16941" y="38315"/>
                  </a:lnTo>
                  <a:lnTo>
                    <a:pt x="18885" y="29496"/>
                  </a:lnTo>
                  <a:lnTo>
                    <a:pt x="18988" y="20185"/>
                  </a:lnTo>
                  <a:lnTo>
                    <a:pt x="17340" y="11471"/>
                  </a:lnTo>
                  <a:lnTo>
                    <a:pt x="14033" y="4445"/>
                  </a:lnTo>
                  <a:lnTo>
                    <a:pt x="11976" y="1549"/>
                  </a:lnTo>
                  <a:lnTo>
                    <a:pt x="9537" y="0"/>
                  </a:lnTo>
                  <a:lnTo>
                    <a:pt x="7023" y="0"/>
                  </a:lnTo>
                </a:path>
              </a:pathLst>
            </a:custGeom>
            <a:ln w="3175">
              <a:solidFill>
                <a:srgbClr val="565658"/>
              </a:solidFill>
            </a:ln>
          </p:spPr>
          <p:txBody>
            <a:bodyPr wrap="square" lIns="0" tIns="0" rIns="0" bIns="0" rtlCol="0"/>
            <a:lstStyle/>
            <a:p/>
          </p:txBody>
        </p:sp>
        <p:sp>
          <p:nvSpPr>
            <p:cNvPr id="4192" name="object 4192" descr=""/>
            <p:cNvSpPr/>
            <p:nvPr/>
          </p:nvSpPr>
          <p:spPr>
            <a:xfrm>
              <a:off x="5620748" y="2505781"/>
              <a:ext cx="7620" cy="5080"/>
            </a:xfrm>
            <a:custGeom>
              <a:avLst/>
              <a:gdLst/>
              <a:ahLst/>
              <a:cxnLst/>
              <a:rect l="l" t="t" r="r" b="b"/>
              <a:pathLst>
                <a:path w="7620" h="5080">
                  <a:moveTo>
                    <a:pt x="7023" y="0"/>
                  </a:moveTo>
                  <a:lnTo>
                    <a:pt x="4495" y="0"/>
                  </a:lnTo>
                  <a:lnTo>
                    <a:pt x="2057" y="1549"/>
                  </a:lnTo>
                  <a:lnTo>
                    <a:pt x="0" y="4457"/>
                  </a:lnTo>
                </a:path>
              </a:pathLst>
            </a:custGeom>
            <a:ln w="3175">
              <a:solidFill>
                <a:srgbClr val="565658"/>
              </a:solidFill>
            </a:ln>
          </p:spPr>
          <p:txBody>
            <a:bodyPr wrap="square" lIns="0" tIns="0" rIns="0" bIns="0" rtlCol="0"/>
            <a:lstStyle/>
            <a:p/>
          </p:txBody>
        </p:sp>
        <p:sp>
          <p:nvSpPr>
            <p:cNvPr id="4193" name="object 4193" descr=""/>
            <p:cNvSpPr/>
            <p:nvPr/>
          </p:nvSpPr>
          <p:spPr>
            <a:xfrm>
              <a:off x="5664563" y="2555714"/>
              <a:ext cx="1270" cy="1270"/>
            </a:xfrm>
            <a:custGeom>
              <a:avLst/>
              <a:gdLst/>
              <a:ahLst/>
              <a:cxnLst/>
              <a:rect l="l" t="t" r="r" b="b"/>
              <a:pathLst>
                <a:path w="1270" h="1269">
                  <a:moveTo>
                    <a:pt x="0" y="0"/>
                  </a:moveTo>
                  <a:lnTo>
                    <a:pt x="127" y="546"/>
                  </a:lnTo>
                  <a:lnTo>
                    <a:pt x="482" y="927"/>
                  </a:lnTo>
                  <a:lnTo>
                    <a:pt x="889" y="927"/>
                  </a:lnTo>
                </a:path>
              </a:pathLst>
            </a:custGeom>
            <a:ln w="3175">
              <a:solidFill>
                <a:srgbClr val="565658"/>
              </a:solidFill>
            </a:ln>
          </p:spPr>
          <p:txBody>
            <a:bodyPr wrap="square" lIns="0" tIns="0" rIns="0" bIns="0" rtlCol="0"/>
            <a:lstStyle/>
            <a:p/>
          </p:txBody>
        </p:sp>
        <p:sp>
          <p:nvSpPr>
            <p:cNvPr id="4194" name="object 4194" descr=""/>
            <p:cNvSpPr/>
            <p:nvPr/>
          </p:nvSpPr>
          <p:spPr>
            <a:xfrm>
              <a:off x="5635179" y="2529507"/>
              <a:ext cx="635" cy="1270"/>
            </a:xfrm>
            <a:custGeom>
              <a:avLst/>
              <a:gdLst/>
              <a:ahLst/>
              <a:cxnLst/>
              <a:rect l="l" t="t" r="r" b="b"/>
              <a:pathLst>
                <a:path w="635" h="1269">
                  <a:moveTo>
                    <a:pt x="101" y="0"/>
                  </a:moveTo>
                  <a:lnTo>
                    <a:pt x="0" y="342"/>
                  </a:lnTo>
                  <a:lnTo>
                    <a:pt x="0" y="762"/>
                  </a:lnTo>
                  <a:lnTo>
                    <a:pt x="101" y="1117"/>
                  </a:lnTo>
                </a:path>
              </a:pathLst>
            </a:custGeom>
            <a:ln w="3175">
              <a:solidFill>
                <a:srgbClr val="565658"/>
              </a:solidFill>
            </a:ln>
          </p:spPr>
          <p:txBody>
            <a:bodyPr wrap="square" lIns="0" tIns="0" rIns="0" bIns="0" rtlCol="0"/>
            <a:lstStyle/>
            <a:p/>
          </p:txBody>
        </p:sp>
        <p:sp>
          <p:nvSpPr>
            <p:cNvPr id="4195" name="object 4195" descr=""/>
            <p:cNvSpPr/>
            <p:nvPr/>
          </p:nvSpPr>
          <p:spPr>
            <a:xfrm>
              <a:off x="5635282" y="2528937"/>
              <a:ext cx="635" cy="635"/>
            </a:xfrm>
            <a:custGeom>
              <a:avLst/>
              <a:gdLst/>
              <a:ahLst/>
              <a:cxnLst/>
              <a:rect l="l" t="t" r="r" b="b"/>
              <a:pathLst>
                <a:path w="635" h="635">
                  <a:moveTo>
                    <a:pt x="482" y="0"/>
                  </a:moveTo>
                  <a:lnTo>
                    <a:pt x="279" y="0"/>
                  </a:lnTo>
                  <a:lnTo>
                    <a:pt x="101" y="228"/>
                  </a:lnTo>
                  <a:lnTo>
                    <a:pt x="0" y="571"/>
                  </a:lnTo>
                </a:path>
              </a:pathLst>
            </a:custGeom>
            <a:ln w="3175">
              <a:solidFill>
                <a:srgbClr val="565658"/>
              </a:solidFill>
            </a:ln>
          </p:spPr>
          <p:txBody>
            <a:bodyPr wrap="square" lIns="0" tIns="0" rIns="0" bIns="0" rtlCol="0"/>
            <a:lstStyle/>
            <a:p/>
          </p:txBody>
        </p:sp>
        <p:sp>
          <p:nvSpPr>
            <p:cNvPr id="4196" name="object 4196" descr=""/>
            <p:cNvSpPr/>
            <p:nvPr/>
          </p:nvSpPr>
          <p:spPr>
            <a:xfrm>
              <a:off x="5635759" y="2528948"/>
              <a:ext cx="635" cy="635"/>
            </a:xfrm>
            <a:custGeom>
              <a:avLst/>
              <a:gdLst/>
              <a:ahLst/>
              <a:cxnLst/>
              <a:rect l="l" t="t" r="r" b="b"/>
              <a:pathLst>
                <a:path w="635" h="635">
                  <a:moveTo>
                    <a:pt x="495" y="558"/>
                  </a:moveTo>
                  <a:lnTo>
                    <a:pt x="393" y="203"/>
                  </a:lnTo>
                  <a:lnTo>
                    <a:pt x="215" y="0"/>
                  </a:lnTo>
                  <a:lnTo>
                    <a:pt x="0" y="0"/>
                  </a:lnTo>
                </a:path>
              </a:pathLst>
            </a:custGeom>
            <a:ln w="3175">
              <a:solidFill>
                <a:srgbClr val="565658"/>
              </a:solidFill>
            </a:ln>
          </p:spPr>
          <p:txBody>
            <a:bodyPr wrap="square" lIns="0" tIns="0" rIns="0" bIns="0" rtlCol="0"/>
            <a:lstStyle/>
            <a:p/>
          </p:txBody>
        </p:sp>
        <p:sp>
          <p:nvSpPr>
            <p:cNvPr id="4197" name="object 4197" descr=""/>
            <p:cNvSpPr/>
            <p:nvPr/>
          </p:nvSpPr>
          <p:spPr>
            <a:xfrm>
              <a:off x="5636255" y="2529506"/>
              <a:ext cx="635" cy="1270"/>
            </a:xfrm>
            <a:custGeom>
              <a:avLst/>
              <a:gdLst/>
              <a:ahLst/>
              <a:cxnLst/>
              <a:rect l="l" t="t" r="r" b="b"/>
              <a:pathLst>
                <a:path w="635" h="1269">
                  <a:moveTo>
                    <a:pt x="0" y="1117"/>
                  </a:moveTo>
                  <a:lnTo>
                    <a:pt x="101" y="774"/>
                  </a:lnTo>
                  <a:lnTo>
                    <a:pt x="101" y="342"/>
                  </a:lnTo>
                  <a:lnTo>
                    <a:pt x="0" y="0"/>
                  </a:lnTo>
                </a:path>
              </a:pathLst>
            </a:custGeom>
            <a:ln w="3175">
              <a:solidFill>
                <a:srgbClr val="565658"/>
              </a:solidFill>
            </a:ln>
          </p:spPr>
          <p:txBody>
            <a:bodyPr wrap="square" lIns="0" tIns="0" rIns="0" bIns="0" rtlCol="0"/>
            <a:lstStyle/>
            <a:p/>
          </p:txBody>
        </p:sp>
        <p:sp>
          <p:nvSpPr>
            <p:cNvPr id="4198" name="object 4198" descr=""/>
            <p:cNvSpPr/>
            <p:nvPr/>
          </p:nvSpPr>
          <p:spPr>
            <a:xfrm>
              <a:off x="5635764" y="2530635"/>
              <a:ext cx="635" cy="635"/>
            </a:xfrm>
            <a:custGeom>
              <a:avLst/>
              <a:gdLst/>
              <a:ahLst/>
              <a:cxnLst/>
              <a:rect l="l" t="t" r="r" b="b"/>
              <a:pathLst>
                <a:path w="635" h="635">
                  <a:moveTo>
                    <a:pt x="0" y="558"/>
                  </a:moveTo>
                  <a:lnTo>
                    <a:pt x="203" y="558"/>
                  </a:lnTo>
                  <a:lnTo>
                    <a:pt x="381" y="330"/>
                  </a:lnTo>
                  <a:lnTo>
                    <a:pt x="495" y="0"/>
                  </a:lnTo>
                </a:path>
              </a:pathLst>
            </a:custGeom>
            <a:ln w="3175">
              <a:solidFill>
                <a:srgbClr val="565658"/>
              </a:solidFill>
            </a:ln>
          </p:spPr>
          <p:txBody>
            <a:bodyPr wrap="square" lIns="0" tIns="0" rIns="0" bIns="0" rtlCol="0"/>
            <a:lstStyle/>
            <a:p/>
          </p:txBody>
        </p:sp>
        <p:sp>
          <p:nvSpPr>
            <p:cNvPr id="4199" name="object 4199" descr=""/>
            <p:cNvSpPr/>
            <p:nvPr/>
          </p:nvSpPr>
          <p:spPr>
            <a:xfrm>
              <a:off x="5635280" y="2530623"/>
              <a:ext cx="635" cy="635"/>
            </a:xfrm>
            <a:custGeom>
              <a:avLst/>
              <a:gdLst/>
              <a:ahLst/>
              <a:cxnLst/>
              <a:rect l="l" t="t" r="r" b="b"/>
              <a:pathLst>
                <a:path w="635" h="635">
                  <a:moveTo>
                    <a:pt x="0" y="0"/>
                  </a:moveTo>
                  <a:lnTo>
                    <a:pt x="101" y="355"/>
                  </a:lnTo>
                  <a:lnTo>
                    <a:pt x="279" y="558"/>
                  </a:lnTo>
                  <a:lnTo>
                    <a:pt x="482" y="558"/>
                  </a:lnTo>
                </a:path>
              </a:pathLst>
            </a:custGeom>
            <a:ln w="3175">
              <a:solidFill>
                <a:srgbClr val="565658"/>
              </a:solidFill>
            </a:ln>
          </p:spPr>
          <p:txBody>
            <a:bodyPr wrap="square" lIns="0" tIns="0" rIns="0" bIns="0" rtlCol="0"/>
            <a:lstStyle/>
            <a:p/>
          </p:txBody>
        </p:sp>
        <p:sp>
          <p:nvSpPr>
            <p:cNvPr id="4200" name="object 4200" descr=""/>
            <p:cNvSpPr/>
            <p:nvPr/>
          </p:nvSpPr>
          <p:spPr>
            <a:xfrm>
              <a:off x="5638010" y="2527814"/>
              <a:ext cx="1270" cy="5080"/>
            </a:xfrm>
            <a:custGeom>
              <a:avLst/>
              <a:gdLst/>
              <a:ahLst/>
              <a:cxnLst/>
              <a:rect l="l" t="t" r="r" b="b"/>
              <a:pathLst>
                <a:path w="1270" h="5080">
                  <a:moveTo>
                    <a:pt x="0" y="4521"/>
                  </a:moveTo>
                  <a:lnTo>
                    <a:pt x="635" y="4521"/>
                  </a:lnTo>
                  <a:lnTo>
                    <a:pt x="1143" y="3505"/>
                  </a:lnTo>
                  <a:lnTo>
                    <a:pt x="1143" y="2247"/>
                  </a:lnTo>
                  <a:lnTo>
                    <a:pt x="1143" y="1015"/>
                  </a:lnTo>
                  <a:lnTo>
                    <a:pt x="635" y="0"/>
                  </a:lnTo>
                  <a:lnTo>
                    <a:pt x="0" y="0"/>
                  </a:lnTo>
                </a:path>
              </a:pathLst>
            </a:custGeom>
            <a:ln w="3175">
              <a:solidFill>
                <a:srgbClr val="565658"/>
              </a:solidFill>
            </a:ln>
          </p:spPr>
          <p:txBody>
            <a:bodyPr wrap="square" lIns="0" tIns="0" rIns="0" bIns="0" rtlCol="0"/>
            <a:lstStyle/>
            <a:p/>
          </p:txBody>
        </p:sp>
        <p:sp>
          <p:nvSpPr>
            <p:cNvPr id="4201" name="object 4201" descr=""/>
            <p:cNvSpPr/>
            <p:nvPr/>
          </p:nvSpPr>
          <p:spPr>
            <a:xfrm>
              <a:off x="5634761" y="2528049"/>
              <a:ext cx="2540" cy="4445"/>
            </a:xfrm>
            <a:custGeom>
              <a:avLst/>
              <a:gdLst/>
              <a:ahLst/>
              <a:cxnLst/>
              <a:rect l="l" t="t" r="r" b="b"/>
              <a:pathLst>
                <a:path w="2539" h="4444">
                  <a:moveTo>
                    <a:pt x="1003" y="4025"/>
                  </a:moveTo>
                  <a:lnTo>
                    <a:pt x="1562" y="4025"/>
                  </a:lnTo>
                  <a:lnTo>
                    <a:pt x="2006" y="3124"/>
                  </a:lnTo>
                  <a:lnTo>
                    <a:pt x="2006" y="2019"/>
                  </a:lnTo>
                  <a:lnTo>
                    <a:pt x="2006" y="914"/>
                  </a:lnTo>
                  <a:lnTo>
                    <a:pt x="1562" y="0"/>
                  </a:lnTo>
                  <a:lnTo>
                    <a:pt x="1003" y="0"/>
                  </a:lnTo>
                  <a:lnTo>
                    <a:pt x="444" y="0"/>
                  </a:lnTo>
                  <a:lnTo>
                    <a:pt x="0" y="914"/>
                  </a:lnTo>
                  <a:lnTo>
                    <a:pt x="0" y="2019"/>
                  </a:lnTo>
                  <a:lnTo>
                    <a:pt x="0" y="3124"/>
                  </a:lnTo>
                  <a:lnTo>
                    <a:pt x="444" y="4025"/>
                  </a:lnTo>
                  <a:lnTo>
                    <a:pt x="1003" y="4025"/>
                  </a:lnTo>
                </a:path>
              </a:pathLst>
            </a:custGeom>
            <a:ln w="3175">
              <a:solidFill>
                <a:srgbClr val="565658"/>
              </a:solidFill>
            </a:ln>
          </p:spPr>
          <p:txBody>
            <a:bodyPr wrap="square" lIns="0" tIns="0" rIns="0" bIns="0" rtlCol="0"/>
            <a:lstStyle/>
            <a:p/>
          </p:txBody>
        </p:sp>
        <p:sp>
          <p:nvSpPr>
            <p:cNvPr id="4202" name="object 4202" descr=""/>
            <p:cNvSpPr/>
            <p:nvPr/>
          </p:nvSpPr>
          <p:spPr>
            <a:xfrm>
              <a:off x="5635981" y="2527814"/>
              <a:ext cx="1270" cy="5080"/>
            </a:xfrm>
            <a:custGeom>
              <a:avLst/>
              <a:gdLst/>
              <a:ahLst/>
              <a:cxnLst/>
              <a:rect l="l" t="t" r="r" b="b"/>
              <a:pathLst>
                <a:path w="1270" h="5080">
                  <a:moveTo>
                    <a:pt x="0" y="4521"/>
                  </a:moveTo>
                  <a:lnTo>
                    <a:pt x="635" y="4521"/>
                  </a:lnTo>
                  <a:lnTo>
                    <a:pt x="1143" y="3505"/>
                  </a:lnTo>
                  <a:lnTo>
                    <a:pt x="1143" y="2247"/>
                  </a:lnTo>
                  <a:lnTo>
                    <a:pt x="1143" y="1015"/>
                  </a:lnTo>
                  <a:lnTo>
                    <a:pt x="635" y="0"/>
                  </a:lnTo>
                  <a:lnTo>
                    <a:pt x="0" y="0"/>
                  </a:lnTo>
                </a:path>
              </a:pathLst>
            </a:custGeom>
            <a:ln w="3175">
              <a:solidFill>
                <a:srgbClr val="565658"/>
              </a:solidFill>
            </a:ln>
          </p:spPr>
          <p:txBody>
            <a:bodyPr wrap="square" lIns="0" tIns="0" rIns="0" bIns="0" rtlCol="0"/>
            <a:lstStyle/>
            <a:p/>
          </p:txBody>
        </p:sp>
        <p:sp>
          <p:nvSpPr>
            <p:cNvPr id="4203" name="object 4203" descr=""/>
            <p:cNvSpPr/>
            <p:nvPr/>
          </p:nvSpPr>
          <p:spPr>
            <a:xfrm>
              <a:off x="5662310" y="2503623"/>
              <a:ext cx="1270" cy="635"/>
            </a:xfrm>
            <a:custGeom>
              <a:avLst/>
              <a:gdLst/>
              <a:ahLst/>
              <a:cxnLst/>
              <a:rect l="l" t="t" r="r" b="b"/>
              <a:pathLst>
                <a:path w="1270" h="635">
                  <a:moveTo>
                    <a:pt x="850" y="0"/>
                  </a:moveTo>
                  <a:lnTo>
                    <a:pt x="533" y="25"/>
                  </a:lnTo>
                  <a:lnTo>
                    <a:pt x="215" y="215"/>
                  </a:lnTo>
                  <a:lnTo>
                    <a:pt x="0" y="520"/>
                  </a:lnTo>
                </a:path>
              </a:pathLst>
            </a:custGeom>
            <a:ln w="3175">
              <a:solidFill>
                <a:srgbClr val="565658"/>
              </a:solidFill>
            </a:ln>
          </p:spPr>
          <p:txBody>
            <a:bodyPr wrap="square" lIns="0" tIns="0" rIns="0" bIns="0" rtlCol="0"/>
            <a:lstStyle/>
            <a:p/>
          </p:txBody>
        </p:sp>
        <p:sp>
          <p:nvSpPr>
            <p:cNvPr id="4204" name="object 4204" descr=""/>
            <p:cNvSpPr/>
            <p:nvPr/>
          </p:nvSpPr>
          <p:spPr>
            <a:xfrm>
              <a:off x="5659942" y="2554700"/>
              <a:ext cx="2540" cy="1905"/>
            </a:xfrm>
            <a:custGeom>
              <a:avLst/>
              <a:gdLst/>
              <a:ahLst/>
              <a:cxnLst/>
              <a:rect l="l" t="t" r="r" b="b"/>
              <a:pathLst>
                <a:path w="2539" h="1905">
                  <a:moveTo>
                    <a:pt x="2120" y="1409"/>
                  </a:moveTo>
                  <a:lnTo>
                    <a:pt x="1625" y="558"/>
                  </a:lnTo>
                  <a:lnTo>
                    <a:pt x="863" y="38"/>
                  </a:lnTo>
                  <a:lnTo>
                    <a:pt x="0" y="0"/>
                  </a:lnTo>
                </a:path>
              </a:pathLst>
            </a:custGeom>
            <a:ln w="3175">
              <a:solidFill>
                <a:srgbClr val="565658"/>
              </a:solidFill>
            </a:ln>
          </p:spPr>
          <p:txBody>
            <a:bodyPr wrap="square" lIns="0" tIns="0" rIns="0" bIns="0" rtlCol="0"/>
            <a:lstStyle/>
            <a:p/>
          </p:txBody>
        </p:sp>
        <p:sp>
          <p:nvSpPr>
            <p:cNvPr id="4205" name="object 4205" descr=""/>
            <p:cNvSpPr/>
            <p:nvPr/>
          </p:nvSpPr>
          <p:spPr>
            <a:xfrm>
              <a:off x="5661553" y="2553834"/>
              <a:ext cx="3175" cy="1905"/>
            </a:xfrm>
            <a:custGeom>
              <a:avLst/>
              <a:gdLst/>
              <a:ahLst/>
              <a:cxnLst/>
              <a:rect l="l" t="t" r="r" b="b"/>
              <a:pathLst>
                <a:path w="3175" h="1905">
                  <a:moveTo>
                    <a:pt x="3009" y="1879"/>
                  </a:moveTo>
                  <a:lnTo>
                    <a:pt x="2311" y="774"/>
                  </a:lnTo>
                  <a:lnTo>
                    <a:pt x="1117" y="38"/>
                  </a:lnTo>
                  <a:lnTo>
                    <a:pt x="0" y="0"/>
                  </a:lnTo>
                </a:path>
              </a:pathLst>
            </a:custGeom>
            <a:ln w="3175">
              <a:solidFill>
                <a:srgbClr val="565658"/>
              </a:solidFill>
            </a:ln>
          </p:spPr>
          <p:txBody>
            <a:bodyPr wrap="square" lIns="0" tIns="0" rIns="0" bIns="0" rtlCol="0"/>
            <a:lstStyle/>
            <a:p/>
          </p:txBody>
        </p:sp>
        <p:sp>
          <p:nvSpPr>
            <p:cNvPr id="4206" name="object 4206" descr=""/>
            <p:cNvSpPr/>
            <p:nvPr/>
          </p:nvSpPr>
          <p:spPr>
            <a:xfrm>
              <a:off x="5660142" y="2504139"/>
              <a:ext cx="2540" cy="1905"/>
            </a:xfrm>
            <a:custGeom>
              <a:avLst/>
              <a:gdLst/>
              <a:ahLst/>
              <a:cxnLst/>
              <a:rect l="l" t="t" r="r" b="b"/>
              <a:pathLst>
                <a:path w="2539" h="1905">
                  <a:moveTo>
                    <a:pt x="0" y="1320"/>
                  </a:moveTo>
                  <a:lnTo>
                    <a:pt x="838" y="1320"/>
                  </a:lnTo>
                  <a:lnTo>
                    <a:pt x="1638" y="825"/>
                  </a:lnTo>
                  <a:lnTo>
                    <a:pt x="2171" y="0"/>
                  </a:lnTo>
                </a:path>
              </a:pathLst>
            </a:custGeom>
            <a:ln w="3175">
              <a:solidFill>
                <a:srgbClr val="565658"/>
              </a:solidFill>
            </a:ln>
          </p:spPr>
          <p:txBody>
            <a:bodyPr wrap="square" lIns="0" tIns="0" rIns="0" bIns="0" rtlCol="0"/>
            <a:lstStyle/>
            <a:p/>
          </p:txBody>
        </p:sp>
        <p:sp>
          <p:nvSpPr>
            <p:cNvPr id="4207" name="object 4207" descr=""/>
            <p:cNvSpPr/>
            <p:nvPr/>
          </p:nvSpPr>
          <p:spPr>
            <a:xfrm>
              <a:off x="5664879" y="2555639"/>
              <a:ext cx="1270" cy="1270"/>
            </a:xfrm>
            <a:custGeom>
              <a:avLst/>
              <a:gdLst/>
              <a:ahLst/>
              <a:cxnLst/>
              <a:rect l="l" t="t" r="r" b="b"/>
              <a:pathLst>
                <a:path w="1270" h="1269">
                  <a:moveTo>
                    <a:pt x="0" y="0"/>
                  </a:moveTo>
                  <a:lnTo>
                    <a:pt x="101" y="584"/>
                  </a:lnTo>
                  <a:lnTo>
                    <a:pt x="495" y="990"/>
                  </a:lnTo>
                  <a:lnTo>
                    <a:pt x="939" y="990"/>
                  </a:lnTo>
                </a:path>
              </a:pathLst>
            </a:custGeom>
            <a:ln w="3175">
              <a:solidFill>
                <a:srgbClr val="565658"/>
              </a:solidFill>
            </a:ln>
          </p:spPr>
          <p:txBody>
            <a:bodyPr wrap="square" lIns="0" tIns="0" rIns="0" bIns="0" rtlCol="0"/>
            <a:lstStyle/>
            <a:p/>
          </p:txBody>
        </p:sp>
        <p:sp>
          <p:nvSpPr>
            <p:cNvPr id="4208" name="object 4208" descr=""/>
            <p:cNvSpPr/>
            <p:nvPr/>
          </p:nvSpPr>
          <p:spPr>
            <a:xfrm>
              <a:off x="5665044" y="2503995"/>
              <a:ext cx="1270" cy="1270"/>
            </a:xfrm>
            <a:custGeom>
              <a:avLst/>
              <a:gdLst/>
              <a:ahLst/>
              <a:cxnLst/>
              <a:rect l="l" t="t" r="r" b="b"/>
              <a:pathLst>
                <a:path w="1270" h="1269">
                  <a:moveTo>
                    <a:pt x="876" y="0"/>
                  </a:moveTo>
                  <a:lnTo>
                    <a:pt x="482" y="38"/>
                  </a:lnTo>
                  <a:lnTo>
                    <a:pt x="139" y="419"/>
                  </a:lnTo>
                  <a:lnTo>
                    <a:pt x="0" y="952"/>
                  </a:lnTo>
                </a:path>
              </a:pathLst>
            </a:custGeom>
            <a:ln w="3175">
              <a:solidFill>
                <a:srgbClr val="565658"/>
              </a:solidFill>
            </a:ln>
          </p:spPr>
          <p:txBody>
            <a:bodyPr wrap="square" lIns="0" tIns="0" rIns="0" bIns="0" rtlCol="0"/>
            <a:lstStyle/>
            <a:p/>
          </p:txBody>
        </p:sp>
        <p:sp>
          <p:nvSpPr>
            <p:cNvPr id="4209" name="object 4209" descr=""/>
            <p:cNvSpPr/>
            <p:nvPr/>
          </p:nvSpPr>
          <p:spPr>
            <a:xfrm>
              <a:off x="5675302" y="2559823"/>
              <a:ext cx="1905" cy="635"/>
            </a:xfrm>
            <a:custGeom>
              <a:avLst/>
              <a:gdLst/>
              <a:ahLst/>
              <a:cxnLst/>
              <a:rect l="l" t="t" r="r" b="b"/>
              <a:pathLst>
                <a:path w="1904" h="635">
                  <a:moveTo>
                    <a:pt x="1384" y="304"/>
                  </a:moveTo>
                  <a:lnTo>
                    <a:pt x="927" y="203"/>
                  </a:lnTo>
                  <a:lnTo>
                    <a:pt x="457" y="76"/>
                  </a:lnTo>
                  <a:lnTo>
                    <a:pt x="0" y="0"/>
                  </a:lnTo>
                </a:path>
              </a:pathLst>
            </a:custGeom>
            <a:ln w="3175">
              <a:solidFill>
                <a:srgbClr val="565658"/>
              </a:solidFill>
            </a:ln>
          </p:spPr>
          <p:txBody>
            <a:bodyPr wrap="square" lIns="0" tIns="0" rIns="0" bIns="0" rtlCol="0"/>
            <a:lstStyle/>
            <a:p/>
          </p:txBody>
        </p:sp>
        <p:sp>
          <p:nvSpPr>
            <p:cNvPr id="4210" name="object 4210" descr=""/>
            <p:cNvSpPr/>
            <p:nvPr/>
          </p:nvSpPr>
          <p:spPr>
            <a:xfrm>
              <a:off x="5677316" y="2558269"/>
              <a:ext cx="13970" cy="1270"/>
            </a:xfrm>
            <a:custGeom>
              <a:avLst/>
              <a:gdLst/>
              <a:ahLst/>
              <a:cxnLst/>
              <a:rect l="l" t="t" r="r" b="b"/>
              <a:pathLst>
                <a:path w="13970" h="1269">
                  <a:moveTo>
                    <a:pt x="13614" y="0"/>
                  </a:moveTo>
                  <a:lnTo>
                    <a:pt x="9067" y="228"/>
                  </a:lnTo>
                  <a:lnTo>
                    <a:pt x="4521" y="482"/>
                  </a:lnTo>
                  <a:lnTo>
                    <a:pt x="0" y="736"/>
                  </a:lnTo>
                </a:path>
              </a:pathLst>
            </a:custGeom>
            <a:ln w="3175">
              <a:solidFill>
                <a:srgbClr val="565658"/>
              </a:solidFill>
            </a:ln>
          </p:spPr>
          <p:txBody>
            <a:bodyPr wrap="square" lIns="0" tIns="0" rIns="0" bIns="0" rtlCol="0"/>
            <a:lstStyle/>
            <a:p/>
          </p:txBody>
        </p:sp>
        <p:sp>
          <p:nvSpPr>
            <p:cNvPr id="4211" name="object 4211" descr=""/>
            <p:cNvSpPr/>
            <p:nvPr/>
          </p:nvSpPr>
          <p:spPr>
            <a:xfrm>
              <a:off x="5661562" y="2553638"/>
              <a:ext cx="635" cy="635"/>
            </a:xfrm>
            <a:custGeom>
              <a:avLst/>
              <a:gdLst/>
              <a:ahLst/>
              <a:cxnLst/>
              <a:rect l="l" t="t" r="r" b="b"/>
              <a:pathLst>
                <a:path w="635" h="635">
                  <a:moveTo>
                    <a:pt x="0" y="177"/>
                  </a:moveTo>
                  <a:lnTo>
                    <a:pt x="139" y="0"/>
                  </a:lnTo>
                </a:path>
              </a:pathLst>
            </a:custGeom>
            <a:ln w="3175">
              <a:solidFill>
                <a:srgbClr val="565658"/>
              </a:solidFill>
            </a:ln>
          </p:spPr>
          <p:txBody>
            <a:bodyPr wrap="square" lIns="0" tIns="0" rIns="0" bIns="0" rtlCol="0"/>
            <a:lstStyle/>
            <a:p/>
          </p:txBody>
        </p:sp>
        <p:sp>
          <p:nvSpPr>
            <p:cNvPr id="4212" name="object 4212" descr=""/>
            <p:cNvSpPr/>
            <p:nvPr/>
          </p:nvSpPr>
          <p:spPr>
            <a:xfrm>
              <a:off x="5659939" y="2505460"/>
              <a:ext cx="635" cy="0"/>
            </a:xfrm>
            <a:custGeom>
              <a:avLst/>
              <a:gdLst/>
              <a:ahLst/>
              <a:cxnLst/>
              <a:rect l="l" t="t" r="r" b="b"/>
              <a:pathLst>
                <a:path w="635" h="0">
                  <a:moveTo>
                    <a:pt x="203" y="0"/>
                  </a:moveTo>
                  <a:lnTo>
                    <a:pt x="0" y="0"/>
                  </a:lnTo>
                </a:path>
              </a:pathLst>
            </a:custGeom>
            <a:ln w="3175">
              <a:solidFill>
                <a:srgbClr val="565658"/>
              </a:solidFill>
            </a:ln>
          </p:spPr>
          <p:txBody>
            <a:bodyPr wrap="square" lIns="0" tIns="0" rIns="0" bIns="0" rtlCol="0"/>
            <a:lstStyle/>
            <a:p/>
          </p:txBody>
        </p:sp>
        <p:sp>
          <p:nvSpPr>
            <p:cNvPr id="4213" name="object 4213" descr=""/>
            <p:cNvSpPr/>
            <p:nvPr/>
          </p:nvSpPr>
          <p:spPr>
            <a:xfrm>
              <a:off x="5660125" y="2505456"/>
              <a:ext cx="3175" cy="6985"/>
            </a:xfrm>
            <a:custGeom>
              <a:avLst/>
              <a:gdLst/>
              <a:ahLst/>
              <a:cxnLst/>
              <a:rect l="l" t="t" r="r" b="b"/>
              <a:pathLst>
                <a:path w="3175" h="6985">
                  <a:moveTo>
                    <a:pt x="3060" y="6464"/>
                  </a:moveTo>
                  <a:lnTo>
                    <a:pt x="3060" y="3035"/>
                  </a:lnTo>
                  <a:lnTo>
                    <a:pt x="1739" y="215"/>
                  </a:lnTo>
                  <a:lnTo>
                    <a:pt x="0" y="0"/>
                  </a:lnTo>
                </a:path>
              </a:pathLst>
            </a:custGeom>
            <a:ln w="3175">
              <a:solidFill>
                <a:srgbClr val="565658"/>
              </a:solidFill>
            </a:ln>
          </p:spPr>
          <p:txBody>
            <a:bodyPr wrap="square" lIns="0" tIns="0" rIns="0" bIns="0" rtlCol="0"/>
            <a:lstStyle/>
            <a:p/>
          </p:txBody>
        </p:sp>
        <p:sp>
          <p:nvSpPr>
            <p:cNvPr id="4214" name="object 4214" descr=""/>
            <p:cNvSpPr/>
            <p:nvPr/>
          </p:nvSpPr>
          <p:spPr>
            <a:xfrm>
              <a:off x="5661704" y="2548207"/>
              <a:ext cx="1905" cy="5715"/>
            </a:xfrm>
            <a:custGeom>
              <a:avLst/>
              <a:gdLst/>
              <a:ahLst/>
              <a:cxnLst/>
              <a:rect l="l" t="t" r="r" b="b"/>
              <a:pathLst>
                <a:path w="1904" h="5714">
                  <a:moveTo>
                    <a:pt x="0" y="5435"/>
                  </a:moveTo>
                  <a:lnTo>
                    <a:pt x="927" y="4254"/>
                  </a:lnTo>
                  <a:lnTo>
                    <a:pt x="1485" y="2197"/>
                  </a:lnTo>
                  <a:lnTo>
                    <a:pt x="1485" y="0"/>
                  </a:lnTo>
                </a:path>
              </a:pathLst>
            </a:custGeom>
            <a:ln w="3175">
              <a:solidFill>
                <a:srgbClr val="565658"/>
              </a:solidFill>
            </a:ln>
          </p:spPr>
          <p:txBody>
            <a:bodyPr wrap="square" lIns="0" tIns="0" rIns="0" bIns="0" rtlCol="0"/>
            <a:lstStyle/>
            <a:p/>
          </p:txBody>
        </p:sp>
        <p:sp>
          <p:nvSpPr>
            <p:cNvPr id="4215" name="object 4215" descr=""/>
            <p:cNvSpPr/>
            <p:nvPr/>
          </p:nvSpPr>
          <p:spPr>
            <a:xfrm>
              <a:off x="5661729" y="2548204"/>
              <a:ext cx="1905" cy="5080"/>
            </a:xfrm>
            <a:custGeom>
              <a:avLst/>
              <a:gdLst/>
              <a:ahLst/>
              <a:cxnLst/>
              <a:rect l="l" t="t" r="r" b="b"/>
              <a:pathLst>
                <a:path w="1904" h="5080">
                  <a:moveTo>
                    <a:pt x="0" y="5029"/>
                  </a:moveTo>
                  <a:lnTo>
                    <a:pt x="800" y="3860"/>
                  </a:lnTo>
                  <a:lnTo>
                    <a:pt x="1295" y="1993"/>
                  </a:lnTo>
                  <a:lnTo>
                    <a:pt x="1295" y="0"/>
                  </a:lnTo>
                </a:path>
              </a:pathLst>
            </a:custGeom>
            <a:ln w="3175">
              <a:solidFill>
                <a:srgbClr val="565658"/>
              </a:solidFill>
            </a:ln>
          </p:spPr>
          <p:txBody>
            <a:bodyPr wrap="square" lIns="0" tIns="0" rIns="0" bIns="0" rtlCol="0"/>
            <a:lstStyle/>
            <a:p/>
          </p:txBody>
        </p:sp>
        <p:sp>
          <p:nvSpPr>
            <p:cNvPr id="4216" name="object 4216" descr=""/>
            <p:cNvSpPr/>
            <p:nvPr/>
          </p:nvSpPr>
          <p:spPr>
            <a:xfrm>
              <a:off x="5661717" y="2506891"/>
              <a:ext cx="1905" cy="5080"/>
            </a:xfrm>
            <a:custGeom>
              <a:avLst/>
              <a:gdLst/>
              <a:ahLst/>
              <a:cxnLst/>
              <a:rect l="l" t="t" r="r" b="b"/>
              <a:pathLst>
                <a:path w="1904" h="5080">
                  <a:moveTo>
                    <a:pt x="1308" y="5029"/>
                  </a:moveTo>
                  <a:lnTo>
                    <a:pt x="1308" y="3047"/>
                  </a:lnTo>
                  <a:lnTo>
                    <a:pt x="812" y="1155"/>
                  </a:lnTo>
                  <a:lnTo>
                    <a:pt x="0" y="0"/>
                  </a:lnTo>
                </a:path>
              </a:pathLst>
            </a:custGeom>
            <a:ln w="3175">
              <a:solidFill>
                <a:srgbClr val="565658"/>
              </a:solidFill>
            </a:ln>
          </p:spPr>
          <p:txBody>
            <a:bodyPr wrap="square" lIns="0" tIns="0" rIns="0" bIns="0" rtlCol="0"/>
            <a:lstStyle/>
            <a:p/>
          </p:txBody>
        </p:sp>
        <p:sp>
          <p:nvSpPr>
            <p:cNvPr id="4217" name="object 4217" descr=""/>
            <p:cNvSpPr/>
            <p:nvPr/>
          </p:nvSpPr>
          <p:spPr>
            <a:xfrm>
              <a:off x="5666002" y="2555329"/>
              <a:ext cx="1270" cy="1905"/>
            </a:xfrm>
            <a:custGeom>
              <a:avLst/>
              <a:gdLst/>
              <a:ahLst/>
              <a:cxnLst/>
              <a:rect l="l" t="t" r="r" b="b"/>
              <a:pathLst>
                <a:path w="1270" h="1905">
                  <a:moveTo>
                    <a:pt x="0" y="0"/>
                  </a:moveTo>
                  <a:lnTo>
                    <a:pt x="0" y="723"/>
                  </a:lnTo>
                  <a:lnTo>
                    <a:pt x="482" y="1308"/>
                  </a:lnTo>
                  <a:lnTo>
                    <a:pt x="1066" y="1308"/>
                  </a:lnTo>
                </a:path>
              </a:pathLst>
            </a:custGeom>
            <a:ln w="3175">
              <a:solidFill>
                <a:srgbClr val="565658"/>
              </a:solidFill>
            </a:ln>
          </p:spPr>
          <p:txBody>
            <a:bodyPr wrap="square" lIns="0" tIns="0" rIns="0" bIns="0" rtlCol="0"/>
            <a:lstStyle/>
            <a:p/>
          </p:txBody>
        </p:sp>
        <p:sp>
          <p:nvSpPr>
            <p:cNvPr id="4218" name="object 4218" descr=""/>
            <p:cNvSpPr/>
            <p:nvPr/>
          </p:nvSpPr>
          <p:spPr>
            <a:xfrm>
              <a:off x="5652231" y="2510990"/>
              <a:ext cx="635" cy="1905"/>
            </a:xfrm>
            <a:custGeom>
              <a:avLst/>
              <a:gdLst/>
              <a:ahLst/>
              <a:cxnLst/>
              <a:rect l="l" t="t" r="r" b="b"/>
              <a:pathLst>
                <a:path w="635" h="1905">
                  <a:moveTo>
                    <a:pt x="177" y="0"/>
                  </a:moveTo>
                  <a:lnTo>
                    <a:pt x="0" y="571"/>
                  </a:lnTo>
                  <a:lnTo>
                    <a:pt x="0" y="1295"/>
                  </a:lnTo>
                  <a:lnTo>
                    <a:pt x="177" y="1866"/>
                  </a:lnTo>
                </a:path>
              </a:pathLst>
            </a:custGeom>
            <a:ln w="3175">
              <a:solidFill>
                <a:srgbClr val="565658"/>
              </a:solidFill>
            </a:ln>
          </p:spPr>
          <p:txBody>
            <a:bodyPr wrap="square" lIns="0" tIns="0" rIns="0" bIns="0" rtlCol="0"/>
            <a:lstStyle/>
            <a:p/>
          </p:txBody>
        </p:sp>
        <p:sp>
          <p:nvSpPr>
            <p:cNvPr id="4219" name="object 4219" descr=""/>
            <p:cNvSpPr/>
            <p:nvPr/>
          </p:nvSpPr>
          <p:spPr>
            <a:xfrm>
              <a:off x="5652408" y="2510061"/>
              <a:ext cx="1270" cy="1270"/>
            </a:xfrm>
            <a:custGeom>
              <a:avLst/>
              <a:gdLst/>
              <a:ahLst/>
              <a:cxnLst/>
              <a:rect l="l" t="t" r="r" b="b"/>
              <a:pathLst>
                <a:path w="1270" h="1269">
                  <a:moveTo>
                    <a:pt x="812" y="0"/>
                  </a:moveTo>
                  <a:lnTo>
                    <a:pt x="469" y="0"/>
                  </a:lnTo>
                  <a:lnTo>
                    <a:pt x="152" y="355"/>
                  </a:lnTo>
                  <a:lnTo>
                    <a:pt x="0" y="927"/>
                  </a:lnTo>
                </a:path>
              </a:pathLst>
            </a:custGeom>
            <a:ln w="3175">
              <a:solidFill>
                <a:srgbClr val="565658"/>
              </a:solidFill>
            </a:ln>
          </p:spPr>
          <p:txBody>
            <a:bodyPr wrap="square" lIns="0" tIns="0" rIns="0" bIns="0" rtlCol="0"/>
            <a:lstStyle/>
            <a:p/>
          </p:txBody>
        </p:sp>
        <p:sp>
          <p:nvSpPr>
            <p:cNvPr id="4220" name="object 4220" descr=""/>
            <p:cNvSpPr/>
            <p:nvPr/>
          </p:nvSpPr>
          <p:spPr>
            <a:xfrm>
              <a:off x="5653220" y="2510063"/>
              <a:ext cx="1270" cy="1270"/>
            </a:xfrm>
            <a:custGeom>
              <a:avLst/>
              <a:gdLst/>
              <a:ahLst/>
              <a:cxnLst/>
              <a:rect l="l" t="t" r="r" b="b"/>
              <a:pathLst>
                <a:path w="1270" h="1269">
                  <a:moveTo>
                    <a:pt x="800" y="927"/>
                  </a:moveTo>
                  <a:lnTo>
                    <a:pt x="634" y="355"/>
                  </a:lnTo>
                  <a:lnTo>
                    <a:pt x="317" y="0"/>
                  </a:lnTo>
                  <a:lnTo>
                    <a:pt x="0" y="0"/>
                  </a:lnTo>
                </a:path>
              </a:pathLst>
            </a:custGeom>
            <a:ln w="3175">
              <a:solidFill>
                <a:srgbClr val="565658"/>
              </a:solidFill>
            </a:ln>
          </p:spPr>
          <p:txBody>
            <a:bodyPr wrap="square" lIns="0" tIns="0" rIns="0" bIns="0" rtlCol="0"/>
            <a:lstStyle/>
            <a:p/>
          </p:txBody>
        </p:sp>
        <p:sp>
          <p:nvSpPr>
            <p:cNvPr id="4221" name="object 4221" descr=""/>
            <p:cNvSpPr/>
            <p:nvPr/>
          </p:nvSpPr>
          <p:spPr>
            <a:xfrm>
              <a:off x="5654021" y="2510997"/>
              <a:ext cx="635" cy="1905"/>
            </a:xfrm>
            <a:custGeom>
              <a:avLst/>
              <a:gdLst/>
              <a:ahLst/>
              <a:cxnLst/>
              <a:rect l="l" t="t" r="r" b="b"/>
              <a:pathLst>
                <a:path w="635" h="1905">
                  <a:moveTo>
                    <a:pt x="0" y="1866"/>
                  </a:moveTo>
                  <a:lnTo>
                    <a:pt x="177" y="1282"/>
                  </a:lnTo>
                  <a:lnTo>
                    <a:pt x="177" y="571"/>
                  </a:lnTo>
                  <a:lnTo>
                    <a:pt x="0" y="0"/>
                  </a:lnTo>
                </a:path>
              </a:pathLst>
            </a:custGeom>
            <a:ln w="3175">
              <a:solidFill>
                <a:srgbClr val="565658"/>
              </a:solidFill>
            </a:ln>
          </p:spPr>
          <p:txBody>
            <a:bodyPr wrap="square" lIns="0" tIns="0" rIns="0" bIns="0" rtlCol="0"/>
            <a:lstStyle/>
            <a:p/>
          </p:txBody>
        </p:sp>
        <p:sp>
          <p:nvSpPr>
            <p:cNvPr id="4222" name="object 4222" descr=""/>
            <p:cNvSpPr/>
            <p:nvPr/>
          </p:nvSpPr>
          <p:spPr>
            <a:xfrm>
              <a:off x="5653220" y="2512866"/>
              <a:ext cx="1270" cy="1270"/>
            </a:xfrm>
            <a:custGeom>
              <a:avLst/>
              <a:gdLst/>
              <a:ahLst/>
              <a:cxnLst/>
              <a:rect l="l" t="t" r="r" b="b"/>
              <a:pathLst>
                <a:path w="1270" h="1269">
                  <a:moveTo>
                    <a:pt x="0" y="927"/>
                  </a:moveTo>
                  <a:lnTo>
                    <a:pt x="317" y="927"/>
                  </a:lnTo>
                  <a:lnTo>
                    <a:pt x="635" y="571"/>
                  </a:lnTo>
                  <a:lnTo>
                    <a:pt x="800" y="0"/>
                  </a:lnTo>
                </a:path>
              </a:pathLst>
            </a:custGeom>
            <a:ln w="3175">
              <a:solidFill>
                <a:srgbClr val="565658"/>
              </a:solidFill>
            </a:ln>
          </p:spPr>
          <p:txBody>
            <a:bodyPr wrap="square" lIns="0" tIns="0" rIns="0" bIns="0" rtlCol="0"/>
            <a:lstStyle/>
            <a:p/>
          </p:txBody>
        </p:sp>
        <p:sp>
          <p:nvSpPr>
            <p:cNvPr id="4223" name="object 4223" descr=""/>
            <p:cNvSpPr/>
            <p:nvPr/>
          </p:nvSpPr>
          <p:spPr>
            <a:xfrm>
              <a:off x="5652409" y="2512864"/>
              <a:ext cx="1270" cy="1270"/>
            </a:xfrm>
            <a:custGeom>
              <a:avLst/>
              <a:gdLst/>
              <a:ahLst/>
              <a:cxnLst/>
              <a:rect l="l" t="t" r="r" b="b"/>
              <a:pathLst>
                <a:path w="1270" h="1269">
                  <a:moveTo>
                    <a:pt x="0" y="0"/>
                  </a:moveTo>
                  <a:lnTo>
                    <a:pt x="165" y="571"/>
                  </a:lnTo>
                  <a:lnTo>
                    <a:pt x="469" y="927"/>
                  </a:lnTo>
                  <a:lnTo>
                    <a:pt x="800" y="927"/>
                  </a:lnTo>
                </a:path>
              </a:pathLst>
            </a:custGeom>
            <a:ln w="3175">
              <a:solidFill>
                <a:srgbClr val="565658"/>
              </a:solidFill>
            </a:ln>
          </p:spPr>
          <p:txBody>
            <a:bodyPr wrap="square" lIns="0" tIns="0" rIns="0" bIns="0" rtlCol="0"/>
            <a:lstStyle/>
            <a:p/>
          </p:txBody>
        </p:sp>
        <p:sp>
          <p:nvSpPr>
            <p:cNvPr id="4224" name="object 4224" descr=""/>
            <p:cNvSpPr/>
            <p:nvPr/>
          </p:nvSpPr>
          <p:spPr>
            <a:xfrm>
              <a:off x="5652231" y="2547267"/>
              <a:ext cx="635" cy="1905"/>
            </a:xfrm>
            <a:custGeom>
              <a:avLst/>
              <a:gdLst/>
              <a:ahLst/>
              <a:cxnLst/>
              <a:rect l="l" t="t" r="r" b="b"/>
              <a:pathLst>
                <a:path w="635" h="1905">
                  <a:moveTo>
                    <a:pt x="177" y="0"/>
                  </a:moveTo>
                  <a:lnTo>
                    <a:pt x="0" y="571"/>
                  </a:lnTo>
                  <a:lnTo>
                    <a:pt x="0" y="1295"/>
                  </a:lnTo>
                  <a:lnTo>
                    <a:pt x="177" y="1866"/>
                  </a:lnTo>
                </a:path>
              </a:pathLst>
            </a:custGeom>
            <a:ln w="3175">
              <a:solidFill>
                <a:srgbClr val="565658"/>
              </a:solidFill>
            </a:ln>
          </p:spPr>
          <p:txBody>
            <a:bodyPr wrap="square" lIns="0" tIns="0" rIns="0" bIns="0" rtlCol="0"/>
            <a:lstStyle/>
            <a:p/>
          </p:txBody>
        </p:sp>
        <p:sp>
          <p:nvSpPr>
            <p:cNvPr id="4225" name="object 4225" descr=""/>
            <p:cNvSpPr/>
            <p:nvPr/>
          </p:nvSpPr>
          <p:spPr>
            <a:xfrm>
              <a:off x="5652408" y="2546337"/>
              <a:ext cx="1270" cy="1270"/>
            </a:xfrm>
            <a:custGeom>
              <a:avLst/>
              <a:gdLst/>
              <a:ahLst/>
              <a:cxnLst/>
              <a:rect l="l" t="t" r="r" b="b"/>
              <a:pathLst>
                <a:path w="1270" h="1269">
                  <a:moveTo>
                    <a:pt x="812" y="0"/>
                  </a:moveTo>
                  <a:lnTo>
                    <a:pt x="469" y="0"/>
                  </a:lnTo>
                  <a:lnTo>
                    <a:pt x="152" y="342"/>
                  </a:lnTo>
                  <a:lnTo>
                    <a:pt x="0" y="927"/>
                  </a:lnTo>
                </a:path>
              </a:pathLst>
            </a:custGeom>
            <a:ln w="3175">
              <a:solidFill>
                <a:srgbClr val="565658"/>
              </a:solidFill>
            </a:ln>
          </p:spPr>
          <p:txBody>
            <a:bodyPr wrap="square" lIns="0" tIns="0" rIns="0" bIns="0" rtlCol="0"/>
            <a:lstStyle/>
            <a:p/>
          </p:txBody>
        </p:sp>
        <p:sp>
          <p:nvSpPr>
            <p:cNvPr id="4226" name="object 4226" descr=""/>
            <p:cNvSpPr/>
            <p:nvPr/>
          </p:nvSpPr>
          <p:spPr>
            <a:xfrm>
              <a:off x="5653220" y="2546340"/>
              <a:ext cx="1270" cy="1270"/>
            </a:xfrm>
            <a:custGeom>
              <a:avLst/>
              <a:gdLst/>
              <a:ahLst/>
              <a:cxnLst/>
              <a:rect l="l" t="t" r="r" b="b"/>
              <a:pathLst>
                <a:path w="1270" h="1269">
                  <a:moveTo>
                    <a:pt x="800" y="927"/>
                  </a:moveTo>
                  <a:lnTo>
                    <a:pt x="634" y="342"/>
                  </a:lnTo>
                  <a:lnTo>
                    <a:pt x="317" y="0"/>
                  </a:lnTo>
                  <a:lnTo>
                    <a:pt x="0" y="0"/>
                  </a:lnTo>
                </a:path>
              </a:pathLst>
            </a:custGeom>
            <a:ln w="3175">
              <a:solidFill>
                <a:srgbClr val="565658"/>
              </a:solidFill>
            </a:ln>
          </p:spPr>
          <p:txBody>
            <a:bodyPr wrap="square" lIns="0" tIns="0" rIns="0" bIns="0" rtlCol="0"/>
            <a:lstStyle/>
            <a:p/>
          </p:txBody>
        </p:sp>
        <p:sp>
          <p:nvSpPr>
            <p:cNvPr id="4227" name="object 4227" descr=""/>
            <p:cNvSpPr/>
            <p:nvPr/>
          </p:nvSpPr>
          <p:spPr>
            <a:xfrm>
              <a:off x="5654021" y="2547273"/>
              <a:ext cx="635" cy="1905"/>
            </a:xfrm>
            <a:custGeom>
              <a:avLst/>
              <a:gdLst/>
              <a:ahLst/>
              <a:cxnLst/>
              <a:rect l="l" t="t" r="r" b="b"/>
              <a:pathLst>
                <a:path w="635" h="1905">
                  <a:moveTo>
                    <a:pt x="0" y="1866"/>
                  </a:moveTo>
                  <a:lnTo>
                    <a:pt x="177" y="1282"/>
                  </a:lnTo>
                  <a:lnTo>
                    <a:pt x="177" y="558"/>
                  </a:lnTo>
                  <a:lnTo>
                    <a:pt x="0" y="0"/>
                  </a:lnTo>
                </a:path>
              </a:pathLst>
            </a:custGeom>
            <a:ln w="3175">
              <a:solidFill>
                <a:srgbClr val="565658"/>
              </a:solidFill>
            </a:ln>
          </p:spPr>
          <p:txBody>
            <a:bodyPr wrap="square" lIns="0" tIns="0" rIns="0" bIns="0" rtlCol="0"/>
            <a:lstStyle/>
            <a:p/>
          </p:txBody>
        </p:sp>
        <p:sp>
          <p:nvSpPr>
            <p:cNvPr id="4228" name="object 4228" descr=""/>
            <p:cNvSpPr/>
            <p:nvPr/>
          </p:nvSpPr>
          <p:spPr>
            <a:xfrm>
              <a:off x="5653220" y="2549142"/>
              <a:ext cx="1270" cy="1270"/>
            </a:xfrm>
            <a:custGeom>
              <a:avLst/>
              <a:gdLst/>
              <a:ahLst/>
              <a:cxnLst/>
              <a:rect l="l" t="t" r="r" b="b"/>
              <a:pathLst>
                <a:path w="1270" h="1269">
                  <a:moveTo>
                    <a:pt x="0" y="927"/>
                  </a:moveTo>
                  <a:lnTo>
                    <a:pt x="317" y="927"/>
                  </a:lnTo>
                  <a:lnTo>
                    <a:pt x="635" y="571"/>
                  </a:lnTo>
                  <a:lnTo>
                    <a:pt x="800" y="0"/>
                  </a:lnTo>
                </a:path>
              </a:pathLst>
            </a:custGeom>
            <a:ln w="3175">
              <a:solidFill>
                <a:srgbClr val="565658"/>
              </a:solidFill>
            </a:ln>
          </p:spPr>
          <p:txBody>
            <a:bodyPr wrap="square" lIns="0" tIns="0" rIns="0" bIns="0" rtlCol="0"/>
            <a:lstStyle/>
            <a:p/>
          </p:txBody>
        </p:sp>
        <p:sp>
          <p:nvSpPr>
            <p:cNvPr id="4229" name="object 4229" descr=""/>
            <p:cNvSpPr/>
            <p:nvPr/>
          </p:nvSpPr>
          <p:spPr>
            <a:xfrm>
              <a:off x="5652409" y="2549140"/>
              <a:ext cx="1270" cy="1270"/>
            </a:xfrm>
            <a:custGeom>
              <a:avLst/>
              <a:gdLst/>
              <a:ahLst/>
              <a:cxnLst/>
              <a:rect l="l" t="t" r="r" b="b"/>
              <a:pathLst>
                <a:path w="1270" h="1269">
                  <a:moveTo>
                    <a:pt x="0" y="0"/>
                  </a:moveTo>
                  <a:lnTo>
                    <a:pt x="165" y="571"/>
                  </a:lnTo>
                  <a:lnTo>
                    <a:pt x="469" y="927"/>
                  </a:lnTo>
                  <a:lnTo>
                    <a:pt x="800" y="927"/>
                  </a:lnTo>
                </a:path>
              </a:pathLst>
            </a:custGeom>
            <a:ln w="3175">
              <a:solidFill>
                <a:srgbClr val="565658"/>
              </a:solidFill>
            </a:ln>
          </p:spPr>
          <p:txBody>
            <a:bodyPr wrap="square" lIns="0" tIns="0" rIns="0" bIns="0" rtlCol="0"/>
            <a:lstStyle/>
            <a:p/>
          </p:txBody>
        </p:sp>
        <p:sp>
          <p:nvSpPr>
            <p:cNvPr id="4230" name="object 4230" descr=""/>
            <p:cNvSpPr/>
            <p:nvPr/>
          </p:nvSpPr>
          <p:spPr>
            <a:xfrm>
              <a:off x="5661908" y="2504947"/>
              <a:ext cx="3175" cy="1905"/>
            </a:xfrm>
            <a:custGeom>
              <a:avLst/>
              <a:gdLst/>
              <a:ahLst/>
              <a:cxnLst/>
              <a:rect l="l" t="t" r="r" b="b"/>
              <a:pathLst>
                <a:path w="3175" h="1905">
                  <a:moveTo>
                    <a:pt x="0" y="1777"/>
                  </a:moveTo>
                  <a:lnTo>
                    <a:pt x="1117" y="1714"/>
                  </a:lnTo>
                  <a:lnTo>
                    <a:pt x="2374" y="1015"/>
                  </a:lnTo>
                  <a:lnTo>
                    <a:pt x="3136" y="0"/>
                  </a:lnTo>
                </a:path>
              </a:pathLst>
            </a:custGeom>
            <a:ln w="3175">
              <a:solidFill>
                <a:srgbClr val="565658"/>
              </a:solidFill>
            </a:ln>
          </p:spPr>
          <p:txBody>
            <a:bodyPr wrap="square" lIns="0" tIns="0" rIns="0" bIns="0" rtlCol="0"/>
            <a:lstStyle/>
            <a:p/>
          </p:txBody>
        </p:sp>
        <p:sp>
          <p:nvSpPr>
            <p:cNvPr id="4231" name="object 4231" descr=""/>
            <p:cNvSpPr/>
            <p:nvPr/>
          </p:nvSpPr>
          <p:spPr>
            <a:xfrm>
              <a:off x="5661704" y="2553645"/>
              <a:ext cx="3175" cy="2540"/>
            </a:xfrm>
            <a:custGeom>
              <a:avLst/>
              <a:gdLst/>
              <a:ahLst/>
              <a:cxnLst/>
              <a:rect l="l" t="t" r="r" b="b"/>
              <a:pathLst>
                <a:path w="3175" h="2539">
                  <a:moveTo>
                    <a:pt x="3175" y="1993"/>
                  </a:moveTo>
                  <a:lnTo>
                    <a:pt x="2451" y="850"/>
                  </a:lnTo>
                  <a:lnTo>
                    <a:pt x="1168" y="50"/>
                  </a:lnTo>
                  <a:lnTo>
                    <a:pt x="0" y="0"/>
                  </a:lnTo>
                </a:path>
              </a:pathLst>
            </a:custGeom>
            <a:ln w="3175">
              <a:solidFill>
                <a:srgbClr val="565658"/>
              </a:solidFill>
            </a:ln>
          </p:spPr>
          <p:txBody>
            <a:bodyPr wrap="square" lIns="0" tIns="0" rIns="0" bIns="0" rtlCol="0"/>
            <a:lstStyle/>
            <a:p/>
          </p:txBody>
        </p:sp>
        <p:sp>
          <p:nvSpPr>
            <p:cNvPr id="4232" name="object 4232" descr=""/>
            <p:cNvSpPr/>
            <p:nvPr/>
          </p:nvSpPr>
          <p:spPr>
            <a:xfrm>
              <a:off x="5651785" y="2545360"/>
              <a:ext cx="3175" cy="5715"/>
            </a:xfrm>
            <a:custGeom>
              <a:avLst/>
              <a:gdLst/>
              <a:ahLst/>
              <a:cxnLst/>
              <a:rect l="l" t="t" r="r" b="b"/>
              <a:pathLst>
                <a:path w="3175" h="5714">
                  <a:moveTo>
                    <a:pt x="1435" y="5689"/>
                  </a:moveTo>
                  <a:lnTo>
                    <a:pt x="2209" y="5689"/>
                  </a:lnTo>
                  <a:lnTo>
                    <a:pt x="2844" y="4419"/>
                  </a:lnTo>
                  <a:lnTo>
                    <a:pt x="2844" y="2844"/>
                  </a:lnTo>
                  <a:lnTo>
                    <a:pt x="2844" y="1257"/>
                  </a:lnTo>
                  <a:lnTo>
                    <a:pt x="2209" y="0"/>
                  </a:lnTo>
                  <a:lnTo>
                    <a:pt x="1435" y="0"/>
                  </a:lnTo>
                  <a:lnTo>
                    <a:pt x="647" y="0"/>
                  </a:lnTo>
                  <a:lnTo>
                    <a:pt x="0" y="1257"/>
                  </a:lnTo>
                  <a:lnTo>
                    <a:pt x="0" y="2844"/>
                  </a:lnTo>
                  <a:lnTo>
                    <a:pt x="0" y="4419"/>
                  </a:lnTo>
                  <a:lnTo>
                    <a:pt x="647" y="5689"/>
                  </a:lnTo>
                  <a:lnTo>
                    <a:pt x="1435" y="5689"/>
                  </a:lnTo>
                </a:path>
              </a:pathLst>
            </a:custGeom>
            <a:ln w="3175">
              <a:solidFill>
                <a:srgbClr val="565658"/>
              </a:solidFill>
            </a:ln>
          </p:spPr>
          <p:txBody>
            <a:bodyPr wrap="square" lIns="0" tIns="0" rIns="0" bIns="0" rtlCol="0"/>
            <a:lstStyle/>
            <a:p/>
          </p:txBody>
        </p:sp>
        <p:sp>
          <p:nvSpPr>
            <p:cNvPr id="4233" name="object 4233" descr=""/>
            <p:cNvSpPr/>
            <p:nvPr/>
          </p:nvSpPr>
          <p:spPr>
            <a:xfrm>
              <a:off x="5653574" y="2544973"/>
              <a:ext cx="635" cy="0"/>
            </a:xfrm>
            <a:custGeom>
              <a:avLst/>
              <a:gdLst/>
              <a:ahLst/>
              <a:cxnLst/>
              <a:rect l="l" t="t" r="r" b="b"/>
              <a:pathLst>
                <a:path w="635" h="0">
                  <a:moveTo>
                    <a:pt x="50" y="0"/>
                  </a:moveTo>
                  <a:lnTo>
                    <a:pt x="0" y="0"/>
                  </a:lnTo>
                </a:path>
              </a:pathLst>
            </a:custGeom>
            <a:ln w="3175">
              <a:solidFill>
                <a:srgbClr val="565658"/>
              </a:solidFill>
            </a:ln>
          </p:spPr>
          <p:txBody>
            <a:bodyPr wrap="square" lIns="0" tIns="0" rIns="0" bIns="0" rtlCol="0"/>
            <a:lstStyle/>
            <a:p/>
          </p:txBody>
        </p:sp>
        <p:sp>
          <p:nvSpPr>
            <p:cNvPr id="4234" name="object 4234" descr=""/>
            <p:cNvSpPr/>
            <p:nvPr/>
          </p:nvSpPr>
          <p:spPr>
            <a:xfrm>
              <a:off x="5653549" y="2544971"/>
              <a:ext cx="1905" cy="6985"/>
            </a:xfrm>
            <a:custGeom>
              <a:avLst/>
              <a:gdLst/>
              <a:ahLst/>
              <a:cxnLst/>
              <a:rect l="l" t="t" r="r" b="b"/>
              <a:pathLst>
                <a:path w="1904" h="6985">
                  <a:moveTo>
                    <a:pt x="0" y="6464"/>
                  </a:moveTo>
                  <a:lnTo>
                    <a:pt x="889" y="6464"/>
                  </a:lnTo>
                  <a:lnTo>
                    <a:pt x="1625" y="5029"/>
                  </a:lnTo>
                  <a:lnTo>
                    <a:pt x="1625" y="3238"/>
                  </a:lnTo>
                  <a:lnTo>
                    <a:pt x="1625" y="1485"/>
                  </a:lnTo>
                  <a:lnTo>
                    <a:pt x="927" y="63"/>
                  </a:lnTo>
                  <a:lnTo>
                    <a:pt x="76" y="0"/>
                  </a:lnTo>
                </a:path>
              </a:pathLst>
            </a:custGeom>
            <a:ln w="3175">
              <a:solidFill>
                <a:srgbClr val="565658"/>
              </a:solidFill>
            </a:ln>
          </p:spPr>
          <p:txBody>
            <a:bodyPr wrap="square" lIns="0" tIns="0" rIns="0" bIns="0" rtlCol="0"/>
            <a:lstStyle/>
            <a:p/>
          </p:txBody>
        </p:sp>
        <p:sp>
          <p:nvSpPr>
            <p:cNvPr id="4235" name="object 4235" descr=""/>
            <p:cNvSpPr/>
            <p:nvPr/>
          </p:nvSpPr>
          <p:spPr>
            <a:xfrm>
              <a:off x="5651785" y="2509083"/>
              <a:ext cx="3175" cy="5715"/>
            </a:xfrm>
            <a:custGeom>
              <a:avLst/>
              <a:gdLst/>
              <a:ahLst/>
              <a:cxnLst/>
              <a:rect l="l" t="t" r="r" b="b"/>
              <a:pathLst>
                <a:path w="3175" h="5714">
                  <a:moveTo>
                    <a:pt x="1435" y="5702"/>
                  </a:moveTo>
                  <a:lnTo>
                    <a:pt x="2209" y="5702"/>
                  </a:lnTo>
                  <a:lnTo>
                    <a:pt x="2844" y="4419"/>
                  </a:lnTo>
                  <a:lnTo>
                    <a:pt x="2844" y="2844"/>
                  </a:lnTo>
                  <a:lnTo>
                    <a:pt x="2844" y="1269"/>
                  </a:lnTo>
                  <a:lnTo>
                    <a:pt x="2209" y="0"/>
                  </a:lnTo>
                  <a:lnTo>
                    <a:pt x="1435" y="0"/>
                  </a:lnTo>
                  <a:lnTo>
                    <a:pt x="647" y="0"/>
                  </a:lnTo>
                  <a:lnTo>
                    <a:pt x="0" y="1269"/>
                  </a:lnTo>
                  <a:lnTo>
                    <a:pt x="0" y="2844"/>
                  </a:lnTo>
                  <a:lnTo>
                    <a:pt x="0" y="4419"/>
                  </a:lnTo>
                  <a:lnTo>
                    <a:pt x="647" y="5702"/>
                  </a:lnTo>
                  <a:lnTo>
                    <a:pt x="1435" y="5702"/>
                  </a:lnTo>
                </a:path>
              </a:pathLst>
            </a:custGeom>
            <a:ln w="3175">
              <a:solidFill>
                <a:srgbClr val="565658"/>
              </a:solidFill>
            </a:ln>
          </p:spPr>
          <p:txBody>
            <a:bodyPr wrap="square" lIns="0" tIns="0" rIns="0" bIns="0" rtlCol="0"/>
            <a:lstStyle/>
            <a:p/>
          </p:txBody>
        </p:sp>
        <p:sp>
          <p:nvSpPr>
            <p:cNvPr id="4236" name="object 4236" descr=""/>
            <p:cNvSpPr/>
            <p:nvPr/>
          </p:nvSpPr>
          <p:spPr>
            <a:xfrm>
              <a:off x="5653548" y="2508696"/>
              <a:ext cx="635" cy="0"/>
            </a:xfrm>
            <a:custGeom>
              <a:avLst/>
              <a:gdLst/>
              <a:ahLst/>
              <a:cxnLst/>
              <a:rect l="l" t="t" r="r" b="b"/>
              <a:pathLst>
                <a:path w="635" h="0">
                  <a:moveTo>
                    <a:pt x="76" y="0"/>
                  </a:moveTo>
                  <a:lnTo>
                    <a:pt x="0" y="0"/>
                  </a:lnTo>
                </a:path>
              </a:pathLst>
            </a:custGeom>
            <a:ln w="3175">
              <a:solidFill>
                <a:srgbClr val="565658"/>
              </a:solidFill>
            </a:ln>
          </p:spPr>
          <p:txBody>
            <a:bodyPr wrap="square" lIns="0" tIns="0" rIns="0" bIns="0" rtlCol="0"/>
            <a:lstStyle/>
            <a:p/>
          </p:txBody>
        </p:sp>
        <p:sp>
          <p:nvSpPr>
            <p:cNvPr id="4237" name="object 4237" descr=""/>
            <p:cNvSpPr/>
            <p:nvPr/>
          </p:nvSpPr>
          <p:spPr>
            <a:xfrm>
              <a:off x="5653549" y="2508680"/>
              <a:ext cx="1905" cy="6985"/>
            </a:xfrm>
            <a:custGeom>
              <a:avLst/>
              <a:gdLst/>
              <a:ahLst/>
              <a:cxnLst/>
              <a:rect l="l" t="t" r="r" b="b"/>
              <a:pathLst>
                <a:path w="1904" h="6985">
                  <a:moveTo>
                    <a:pt x="0" y="6489"/>
                  </a:moveTo>
                  <a:lnTo>
                    <a:pt x="889" y="6489"/>
                  </a:lnTo>
                  <a:lnTo>
                    <a:pt x="1625" y="5054"/>
                  </a:lnTo>
                  <a:lnTo>
                    <a:pt x="1625" y="3251"/>
                  </a:lnTo>
                  <a:lnTo>
                    <a:pt x="1625" y="1511"/>
                  </a:lnTo>
                  <a:lnTo>
                    <a:pt x="927" y="88"/>
                  </a:lnTo>
                  <a:lnTo>
                    <a:pt x="76" y="0"/>
                  </a:lnTo>
                </a:path>
              </a:pathLst>
            </a:custGeom>
            <a:ln w="3175">
              <a:solidFill>
                <a:srgbClr val="565658"/>
              </a:solidFill>
            </a:ln>
          </p:spPr>
          <p:txBody>
            <a:bodyPr wrap="square" lIns="0" tIns="0" rIns="0" bIns="0" rtlCol="0"/>
            <a:lstStyle/>
            <a:p/>
          </p:txBody>
        </p:sp>
        <p:sp>
          <p:nvSpPr>
            <p:cNvPr id="4238" name="object 4238" descr=""/>
            <p:cNvSpPr/>
            <p:nvPr/>
          </p:nvSpPr>
          <p:spPr>
            <a:xfrm>
              <a:off x="5656582" y="2508680"/>
              <a:ext cx="1905" cy="6985"/>
            </a:xfrm>
            <a:custGeom>
              <a:avLst/>
              <a:gdLst/>
              <a:ahLst/>
              <a:cxnLst/>
              <a:rect l="l" t="t" r="r" b="b"/>
              <a:pathLst>
                <a:path w="1904" h="6985">
                  <a:moveTo>
                    <a:pt x="0" y="6489"/>
                  </a:moveTo>
                  <a:lnTo>
                    <a:pt x="901" y="6489"/>
                  </a:lnTo>
                  <a:lnTo>
                    <a:pt x="1625" y="5054"/>
                  </a:lnTo>
                  <a:lnTo>
                    <a:pt x="1625" y="3238"/>
                  </a:lnTo>
                  <a:lnTo>
                    <a:pt x="1625" y="1460"/>
                  </a:lnTo>
                  <a:lnTo>
                    <a:pt x="901" y="0"/>
                  </a:lnTo>
                  <a:lnTo>
                    <a:pt x="0" y="0"/>
                  </a:lnTo>
                </a:path>
              </a:pathLst>
            </a:custGeom>
            <a:ln w="3175">
              <a:solidFill>
                <a:srgbClr val="565658"/>
              </a:solidFill>
            </a:ln>
          </p:spPr>
          <p:txBody>
            <a:bodyPr wrap="square" lIns="0" tIns="0" rIns="0" bIns="0" rtlCol="0"/>
            <a:lstStyle/>
            <a:p/>
          </p:txBody>
        </p:sp>
        <p:sp>
          <p:nvSpPr>
            <p:cNvPr id="4239" name="object 4239" descr=""/>
            <p:cNvSpPr/>
            <p:nvPr/>
          </p:nvSpPr>
          <p:spPr>
            <a:xfrm>
              <a:off x="5656582" y="2544958"/>
              <a:ext cx="1905" cy="6985"/>
            </a:xfrm>
            <a:custGeom>
              <a:avLst/>
              <a:gdLst/>
              <a:ahLst/>
              <a:cxnLst/>
              <a:rect l="l" t="t" r="r" b="b"/>
              <a:pathLst>
                <a:path w="1904" h="6985">
                  <a:moveTo>
                    <a:pt x="0" y="6476"/>
                  </a:moveTo>
                  <a:lnTo>
                    <a:pt x="901" y="6476"/>
                  </a:lnTo>
                  <a:lnTo>
                    <a:pt x="1625" y="5041"/>
                  </a:lnTo>
                  <a:lnTo>
                    <a:pt x="1625" y="3251"/>
                  </a:lnTo>
                  <a:lnTo>
                    <a:pt x="1625" y="1447"/>
                  </a:lnTo>
                  <a:lnTo>
                    <a:pt x="901" y="0"/>
                  </a:lnTo>
                  <a:lnTo>
                    <a:pt x="0" y="0"/>
                  </a:lnTo>
                </a:path>
              </a:pathLst>
            </a:custGeom>
            <a:ln w="3175">
              <a:solidFill>
                <a:srgbClr val="565658"/>
              </a:solidFill>
            </a:ln>
          </p:spPr>
          <p:txBody>
            <a:bodyPr wrap="square" lIns="0" tIns="0" rIns="0" bIns="0" rtlCol="0"/>
            <a:lstStyle/>
            <a:p/>
          </p:txBody>
        </p:sp>
        <p:sp>
          <p:nvSpPr>
            <p:cNvPr id="4240" name="object 4240" descr=""/>
            <p:cNvSpPr/>
            <p:nvPr/>
          </p:nvSpPr>
          <p:spPr>
            <a:xfrm>
              <a:off x="5642381" y="2505783"/>
              <a:ext cx="10160" cy="48895"/>
            </a:xfrm>
            <a:custGeom>
              <a:avLst/>
              <a:gdLst/>
              <a:ahLst/>
              <a:cxnLst/>
              <a:rect l="l" t="t" r="r" b="b"/>
              <a:pathLst>
                <a:path w="10160" h="48894">
                  <a:moveTo>
                    <a:pt x="0" y="48577"/>
                  </a:moveTo>
                  <a:lnTo>
                    <a:pt x="4569" y="45113"/>
                  </a:lnTo>
                  <a:lnTo>
                    <a:pt x="8002" y="38641"/>
                  </a:lnTo>
                  <a:lnTo>
                    <a:pt x="9970" y="30066"/>
                  </a:lnTo>
                  <a:lnTo>
                    <a:pt x="10147" y="20294"/>
                  </a:lnTo>
                  <a:lnTo>
                    <a:pt x="9296" y="9867"/>
                  </a:lnTo>
                  <a:lnTo>
                    <a:pt x="5219" y="1701"/>
                  </a:lnTo>
                  <a:lnTo>
                    <a:pt x="0" y="0"/>
                  </a:lnTo>
                </a:path>
              </a:pathLst>
            </a:custGeom>
            <a:ln w="3175">
              <a:solidFill>
                <a:srgbClr val="565658"/>
              </a:solidFill>
            </a:ln>
          </p:spPr>
          <p:txBody>
            <a:bodyPr wrap="square" lIns="0" tIns="0" rIns="0" bIns="0" rtlCol="0"/>
            <a:lstStyle/>
            <a:p/>
          </p:txBody>
        </p:sp>
        <p:sp>
          <p:nvSpPr>
            <p:cNvPr id="4241" name="object 4241" descr=""/>
            <p:cNvSpPr/>
            <p:nvPr/>
          </p:nvSpPr>
          <p:spPr>
            <a:xfrm>
              <a:off x="5656582" y="2548201"/>
              <a:ext cx="3175" cy="6350"/>
            </a:xfrm>
            <a:custGeom>
              <a:avLst/>
              <a:gdLst/>
              <a:ahLst/>
              <a:cxnLst/>
              <a:rect l="l" t="t" r="r" b="b"/>
              <a:pathLst>
                <a:path w="3175" h="6350">
                  <a:moveTo>
                    <a:pt x="0" y="6159"/>
                  </a:moveTo>
                  <a:lnTo>
                    <a:pt x="1689" y="6159"/>
                  </a:lnTo>
                  <a:lnTo>
                    <a:pt x="3060" y="3403"/>
                  </a:lnTo>
                  <a:lnTo>
                    <a:pt x="3060" y="0"/>
                  </a:lnTo>
                </a:path>
              </a:pathLst>
            </a:custGeom>
            <a:ln w="3175">
              <a:solidFill>
                <a:srgbClr val="565658"/>
              </a:solidFill>
            </a:ln>
          </p:spPr>
          <p:txBody>
            <a:bodyPr wrap="square" lIns="0" tIns="0" rIns="0" bIns="0" rtlCol="0"/>
            <a:lstStyle/>
            <a:p/>
          </p:txBody>
        </p:sp>
        <p:sp>
          <p:nvSpPr>
            <p:cNvPr id="4242" name="object 4242" descr=""/>
            <p:cNvSpPr/>
            <p:nvPr/>
          </p:nvSpPr>
          <p:spPr>
            <a:xfrm>
              <a:off x="5659662" y="2505443"/>
              <a:ext cx="3810" cy="6985"/>
            </a:xfrm>
            <a:custGeom>
              <a:avLst/>
              <a:gdLst/>
              <a:ahLst/>
              <a:cxnLst/>
              <a:rect l="l" t="t" r="r" b="b"/>
              <a:pathLst>
                <a:path w="3810" h="6985">
                  <a:moveTo>
                    <a:pt x="3238" y="6476"/>
                  </a:moveTo>
                  <a:lnTo>
                    <a:pt x="3238" y="2920"/>
                  </a:lnTo>
                  <a:lnTo>
                    <a:pt x="1790" y="0"/>
                  </a:lnTo>
                  <a:lnTo>
                    <a:pt x="0" y="0"/>
                  </a:lnTo>
                </a:path>
              </a:pathLst>
            </a:custGeom>
            <a:ln w="3175">
              <a:solidFill>
                <a:srgbClr val="565658"/>
              </a:solidFill>
            </a:ln>
          </p:spPr>
          <p:txBody>
            <a:bodyPr wrap="square" lIns="0" tIns="0" rIns="0" bIns="0" rtlCol="0"/>
            <a:lstStyle/>
            <a:p/>
          </p:txBody>
        </p:sp>
        <p:sp>
          <p:nvSpPr>
            <p:cNvPr id="4243" name="object 4243" descr=""/>
            <p:cNvSpPr/>
            <p:nvPr/>
          </p:nvSpPr>
          <p:spPr>
            <a:xfrm>
              <a:off x="5656865" y="2505443"/>
              <a:ext cx="3810" cy="6985"/>
            </a:xfrm>
            <a:custGeom>
              <a:avLst/>
              <a:gdLst/>
              <a:ahLst/>
              <a:cxnLst/>
              <a:rect l="l" t="t" r="r" b="b"/>
              <a:pathLst>
                <a:path w="3810" h="6985">
                  <a:moveTo>
                    <a:pt x="3238" y="6476"/>
                  </a:moveTo>
                  <a:lnTo>
                    <a:pt x="3238" y="2920"/>
                  </a:lnTo>
                  <a:lnTo>
                    <a:pt x="1790" y="0"/>
                  </a:lnTo>
                  <a:lnTo>
                    <a:pt x="0" y="0"/>
                  </a:lnTo>
                </a:path>
              </a:pathLst>
            </a:custGeom>
            <a:ln w="3175">
              <a:solidFill>
                <a:srgbClr val="565658"/>
              </a:solidFill>
            </a:ln>
          </p:spPr>
          <p:txBody>
            <a:bodyPr wrap="square" lIns="0" tIns="0" rIns="0" bIns="0" rtlCol="0"/>
            <a:lstStyle/>
            <a:p/>
          </p:txBody>
        </p:sp>
        <p:sp>
          <p:nvSpPr>
            <p:cNvPr id="4244" name="object 4244" descr=""/>
            <p:cNvSpPr/>
            <p:nvPr/>
          </p:nvSpPr>
          <p:spPr>
            <a:xfrm>
              <a:off x="5656585" y="2505773"/>
              <a:ext cx="3175" cy="6350"/>
            </a:xfrm>
            <a:custGeom>
              <a:avLst/>
              <a:gdLst/>
              <a:ahLst/>
              <a:cxnLst/>
              <a:rect l="l" t="t" r="r" b="b"/>
              <a:pathLst>
                <a:path w="3175" h="6350">
                  <a:moveTo>
                    <a:pt x="3073" y="6146"/>
                  </a:moveTo>
                  <a:lnTo>
                    <a:pt x="3073" y="2755"/>
                  </a:lnTo>
                  <a:lnTo>
                    <a:pt x="1701" y="0"/>
                  </a:lnTo>
                  <a:lnTo>
                    <a:pt x="0" y="0"/>
                  </a:lnTo>
                </a:path>
              </a:pathLst>
            </a:custGeom>
            <a:ln w="3175">
              <a:solidFill>
                <a:srgbClr val="565658"/>
              </a:solidFill>
            </a:ln>
          </p:spPr>
          <p:txBody>
            <a:bodyPr wrap="square" lIns="0" tIns="0" rIns="0" bIns="0" rtlCol="0"/>
            <a:lstStyle/>
            <a:p/>
          </p:txBody>
        </p:sp>
        <p:sp>
          <p:nvSpPr>
            <p:cNvPr id="4245" name="object 4245" descr=""/>
            <p:cNvSpPr/>
            <p:nvPr/>
          </p:nvSpPr>
          <p:spPr>
            <a:xfrm>
              <a:off x="5659664" y="2548207"/>
              <a:ext cx="3810" cy="6985"/>
            </a:xfrm>
            <a:custGeom>
              <a:avLst/>
              <a:gdLst/>
              <a:ahLst/>
              <a:cxnLst/>
              <a:rect l="l" t="t" r="r" b="b"/>
              <a:pathLst>
                <a:path w="3810" h="6985">
                  <a:moveTo>
                    <a:pt x="0" y="6476"/>
                  </a:moveTo>
                  <a:lnTo>
                    <a:pt x="1790" y="6476"/>
                  </a:lnTo>
                  <a:lnTo>
                    <a:pt x="3238" y="3568"/>
                  </a:lnTo>
                  <a:lnTo>
                    <a:pt x="3238" y="0"/>
                  </a:lnTo>
                </a:path>
              </a:pathLst>
            </a:custGeom>
            <a:ln w="3175">
              <a:solidFill>
                <a:srgbClr val="565658"/>
              </a:solidFill>
            </a:ln>
          </p:spPr>
          <p:txBody>
            <a:bodyPr wrap="square" lIns="0" tIns="0" rIns="0" bIns="0" rtlCol="0"/>
            <a:lstStyle/>
            <a:p/>
          </p:txBody>
        </p:sp>
        <p:sp>
          <p:nvSpPr>
            <p:cNvPr id="4246" name="object 4246" descr=""/>
            <p:cNvSpPr/>
            <p:nvPr/>
          </p:nvSpPr>
          <p:spPr>
            <a:xfrm>
              <a:off x="5656867" y="2548207"/>
              <a:ext cx="3810" cy="6985"/>
            </a:xfrm>
            <a:custGeom>
              <a:avLst/>
              <a:gdLst/>
              <a:ahLst/>
              <a:cxnLst/>
              <a:rect l="l" t="t" r="r" b="b"/>
              <a:pathLst>
                <a:path w="3810" h="6985">
                  <a:moveTo>
                    <a:pt x="0" y="6476"/>
                  </a:moveTo>
                  <a:lnTo>
                    <a:pt x="1790" y="6476"/>
                  </a:lnTo>
                  <a:lnTo>
                    <a:pt x="3225" y="3568"/>
                  </a:lnTo>
                  <a:lnTo>
                    <a:pt x="3225" y="0"/>
                  </a:lnTo>
                </a:path>
              </a:pathLst>
            </a:custGeom>
            <a:ln w="3175">
              <a:solidFill>
                <a:srgbClr val="565658"/>
              </a:solidFill>
            </a:ln>
          </p:spPr>
          <p:txBody>
            <a:bodyPr wrap="square" lIns="0" tIns="0" rIns="0" bIns="0" rtlCol="0"/>
            <a:lstStyle/>
            <a:p/>
          </p:txBody>
        </p:sp>
        <p:sp>
          <p:nvSpPr>
            <p:cNvPr id="4247" name="object 4247" descr=""/>
            <p:cNvSpPr/>
            <p:nvPr/>
          </p:nvSpPr>
          <p:spPr>
            <a:xfrm>
              <a:off x="5674813" y="2520681"/>
              <a:ext cx="1905" cy="2540"/>
            </a:xfrm>
            <a:custGeom>
              <a:avLst/>
              <a:gdLst/>
              <a:ahLst/>
              <a:cxnLst/>
              <a:rect l="l" t="t" r="r" b="b"/>
              <a:pathLst>
                <a:path w="1904" h="2539">
                  <a:moveTo>
                    <a:pt x="0" y="1930"/>
                  </a:moveTo>
                  <a:lnTo>
                    <a:pt x="863" y="1930"/>
                  </a:lnTo>
                  <a:lnTo>
                    <a:pt x="1562" y="1066"/>
                  </a:lnTo>
                  <a:lnTo>
                    <a:pt x="1562" y="0"/>
                  </a:lnTo>
                </a:path>
              </a:pathLst>
            </a:custGeom>
            <a:ln w="3175">
              <a:solidFill>
                <a:srgbClr val="565658"/>
              </a:solidFill>
            </a:ln>
          </p:spPr>
          <p:txBody>
            <a:bodyPr wrap="square" lIns="0" tIns="0" rIns="0" bIns="0" rtlCol="0"/>
            <a:lstStyle/>
            <a:p/>
          </p:txBody>
        </p:sp>
        <p:sp>
          <p:nvSpPr>
            <p:cNvPr id="4248" name="object 4248" descr=""/>
            <p:cNvSpPr/>
            <p:nvPr/>
          </p:nvSpPr>
          <p:spPr>
            <a:xfrm>
              <a:off x="5674808" y="2532339"/>
              <a:ext cx="1905" cy="2540"/>
            </a:xfrm>
            <a:custGeom>
              <a:avLst/>
              <a:gdLst/>
              <a:ahLst/>
              <a:cxnLst/>
              <a:rect l="l" t="t" r="r" b="b"/>
              <a:pathLst>
                <a:path w="1904" h="2539">
                  <a:moveTo>
                    <a:pt x="1562" y="1930"/>
                  </a:moveTo>
                  <a:lnTo>
                    <a:pt x="1562" y="863"/>
                  </a:lnTo>
                  <a:lnTo>
                    <a:pt x="863" y="0"/>
                  </a:lnTo>
                  <a:lnTo>
                    <a:pt x="0" y="0"/>
                  </a:lnTo>
                </a:path>
              </a:pathLst>
            </a:custGeom>
            <a:ln w="3175">
              <a:solidFill>
                <a:srgbClr val="565658"/>
              </a:solidFill>
            </a:ln>
          </p:spPr>
          <p:txBody>
            <a:bodyPr wrap="square" lIns="0" tIns="0" rIns="0" bIns="0" rtlCol="0"/>
            <a:lstStyle/>
            <a:p/>
          </p:txBody>
        </p:sp>
        <p:sp>
          <p:nvSpPr>
            <p:cNvPr id="4249" name="object 4249" descr=""/>
            <p:cNvSpPr/>
            <p:nvPr/>
          </p:nvSpPr>
          <p:spPr>
            <a:xfrm>
              <a:off x="5667372" y="2555329"/>
              <a:ext cx="1270" cy="1905"/>
            </a:xfrm>
            <a:custGeom>
              <a:avLst/>
              <a:gdLst/>
              <a:ahLst/>
              <a:cxnLst/>
              <a:rect l="l" t="t" r="r" b="b"/>
              <a:pathLst>
                <a:path w="1270" h="1905">
                  <a:moveTo>
                    <a:pt x="0" y="0"/>
                  </a:moveTo>
                  <a:lnTo>
                    <a:pt x="0" y="711"/>
                  </a:lnTo>
                  <a:lnTo>
                    <a:pt x="482" y="1308"/>
                  </a:lnTo>
                  <a:lnTo>
                    <a:pt x="1066" y="1308"/>
                  </a:lnTo>
                </a:path>
              </a:pathLst>
            </a:custGeom>
            <a:ln w="3175">
              <a:solidFill>
                <a:srgbClr val="565658"/>
              </a:solidFill>
            </a:ln>
          </p:spPr>
          <p:txBody>
            <a:bodyPr wrap="square" lIns="0" tIns="0" rIns="0" bIns="0" rtlCol="0"/>
            <a:lstStyle/>
            <a:p/>
          </p:txBody>
        </p:sp>
        <p:sp>
          <p:nvSpPr>
            <p:cNvPr id="4250" name="object 4250" descr=""/>
            <p:cNvSpPr/>
            <p:nvPr/>
          </p:nvSpPr>
          <p:spPr>
            <a:xfrm>
              <a:off x="5666374" y="2504182"/>
              <a:ext cx="1270" cy="1905"/>
            </a:xfrm>
            <a:custGeom>
              <a:avLst/>
              <a:gdLst/>
              <a:ahLst/>
              <a:cxnLst/>
              <a:rect l="l" t="t" r="r" b="b"/>
              <a:pathLst>
                <a:path w="1270" h="1905">
                  <a:moveTo>
                    <a:pt x="1066" y="0"/>
                  </a:moveTo>
                  <a:lnTo>
                    <a:pt x="508" y="25"/>
                  </a:lnTo>
                  <a:lnTo>
                    <a:pt x="25" y="609"/>
                  </a:lnTo>
                  <a:lnTo>
                    <a:pt x="0" y="1295"/>
                  </a:lnTo>
                </a:path>
              </a:pathLst>
            </a:custGeom>
            <a:ln w="3175">
              <a:solidFill>
                <a:srgbClr val="565658"/>
              </a:solidFill>
            </a:ln>
          </p:spPr>
          <p:txBody>
            <a:bodyPr wrap="square" lIns="0" tIns="0" rIns="0" bIns="0" rtlCol="0"/>
            <a:lstStyle/>
            <a:p/>
          </p:txBody>
        </p:sp>
        <p:sp>
          <p:nvSpPr>
            <p:cNvPr id="4251" name="object 4251" descr=""/>
            <p:cNvSpPr/>
            <p:nvPr/>
          </p:nvSpPr>
          <p:spPr>
            <a:xfrm>
              <a:off x="5680796" y="2522611"/>
              <a:ext cx="2540" cy="2540"/>
            </a:xfrm>
            <a:custGeom>
              <a:avLst/>
              <a:gdLst/>
              <a:ahLst/>
              <a:cxnLst/>
              <a:rect l="l" t="t" r="r" b="b"/>
              <a:pathLst>
                <a:path w="2539" h="2539">
                  <a:moveTo>
                    <a:pt x="1917" y="0"/>
                  </a:moveTo>
                  <a:lnTo>
                    <a:pt x="863" y="0"/>
                  </a:lnTo>
                  <a:lnTo>
                    <a:pt x="0" y="876"/>
                  </a:lnTo>
                  <a:lnTo>
                    <a:pt x="0" y="1955"/>
                  </a:lnTo>
                </a:path>
              </a:pathLst>
            </a:custGeom>
            <a:ln w="3175">
              <a:solidFill>
                <a:srgbClr val="565658"/>
              </a:solidFill>
            </a:ln>
          </p:spPr>
          <p:txBody>
            <a:bodyPr wrap="square" lIns="0" tIns="0" rIns="0" bIns="0" rtlCol="0"/>
            <a:lstStyle/>
            <a:p/>
          </p:txBody>
        </p:sp>
        <p:sp>
          <p:nvSpPr>
            <p:cNvPr id="4252" name="object 4252" descr=""/>
            <p:cNvSpPr/>
            <p:nvPr/>
          </p:nvSpPr>
          <p:spPr>
            <a:xfrm>
              <a:off x="5680804" y="2530387"/>
              <a:ext cx="1905" cy="2540"/>
            </a:xfrm>
            <a:custGeom>
              <a:avLst/>
              <a:gdLst/>
              <a:ahLst/>
              <a:cxnLst/>
              <a:rect l="l" t="t" r="r" b="b"/>
              <a:pathLst>
                <a:path w="1904" h="2539">
                  <a:moveTo>
                    <a:pt x="0" y="0"/>
                  </a:moveTo>
                  <a:lnTo>
                    <a:pt x="0" y="1079"/>
                  </a:lnTo>
                  <a:lnTo>
                    <a:pt x="863" y="1943"/>
                  </a:lnTo>
                  <a:lnTo>
                    <a:pt x="1905" y="1943"/>
                  </a:lnTo>
                </a:path>
              </a:pathLst>
            </a:custGeom>
            <a:ln w="3175">
              <a:solidFill>
                <a:srgbClr val="565658"/>
              </a:solidFill>
            </a:ln>
          </p:spPr>
          <p:txBody>
            <a:bodyPr wrap="square" lIns="0" tIns="0" rIns="0" bIns="0" rtlCol="0"/>
            <a:lstStyle/>
            <a:p/>
          </p:txBody>
        </p:sp>
        <p:sp>
          <p:nvSpPr>
            <p:cNvPr id="4253" name="object 4253" descr=""/>
            <p:cNvSpPr/>
            <p:nvPr/>
          </p:nvSpPr>
          <p:spPr>
            <a:xfrm>
              <a:off x="5480710" y="2576314"/>
              <a:ext cx="635" cy="635"/>
            </a:xfrm>
            <a:custGeom>
              <a:avLst/>
              <a:gdLst/>
              <a:ahLst/>
              <a:cxnLst/>
              <a:rect l="l" t="t" r="r" b="b"/>
              <a:pathLst>
                <a:path w="635" h="635">
                  <a:moveTo>
                    <a:pt x="0" y="0"/>
                  </a:moveTo>
                  <a:lnTo>
                    <a:pt x="152" y="12"/>
                  </a:lnTo>
                  <a:lnTo>
                    <a:pt x="317" y="12"/>
                  </a:lnTo>
                </a:path>
              </a:pathLst>
            </a:custGeom>
            <a:ln w="3175">
              <a:solidFill>
                <a:srgbClr val="565658"/>
              </a:solidFill>
            </a:ln>
          </p:spPr>
          <p:txBody>
            <a:bodyPr wrap="square" lIns="0" tIns="0" rIns="0" bIns="0" rtlCol="0"/>
            <a:lstStyle/>
            <a:p/>
          </p:txBody>
        </p:sp>
        <p:sp>
          <p:nvSpPr>
            <p:cNvPr id="4254" name="object 4254" descr=""/>
            <p:cNvSpPr/>
            <p:nvPr/>
          </p:nvSpPr>
          <p:spPr>
            <a:xfrm>
              <a:off x="5480710" y="2571563"/>
              <a:ext cx="635" cy="635"/>
            </a:xfrm>
            <a:custGeom>
              <a:avLst/>
              <a:gdLst/>
              <a:ahLst/>
              <a:cxnLst/>
              <a:rect l="l" t="t" r="r" b="b"/>
              <a:pathLst>
                <a:path w="635" h="635">
                  <a:moveTo>
                    <a:pt x="0" y="0"/>
                  </a:moveTo>
                  <a:lnTo>
                    <a:pt x="152" y="25"/>
                  </a:lnTo>
                  <a:lnTo>
                    <a:pt x="317" y="25"/>
                  </a:lnTo>
                </a:path>
              </a:pathLst>
            </a:custGeom>
            <a:ln w="3175">
              <a:solidFill>
                <a:srgbClr val="565658"/>
              </a:solidFill>
            </a:ln>
          </p:spPr>
          <p:txBody>
            <a:bodyPr wrap="square" lIns="0" tIns="0" rIns="0" bIns="0" rtlCol="0"/>
            <a:lstStyle/>
            <a:p/>
          </p:txBody>
        </p:sp>
        <p:sp>
          <p:nvSpPr>
            <p:cNvPr id="4255" name="object 4255" descr=""/>
            <p:cNvSpPr/>
            <p:nvPr/>
          </p:nvSpPr>
          <p:spPr>
            <a:xfrm>
              <a:off x="5480710" y="2570063"/>
              <a:ext cx="635" cy="635"/>
            </a:xfrm>
            <a:custGeom>
              <a:avLst/>
              <a:gdLst/>
              <a:ahLst/>
              <a:cxnLst/>
              <a:rect l="l" t="t" r="r" b="b"/>
              <a:pathLst>
                <a:path w="635" h="635">
                  <a:moveTo>
                    <a:pt x="0" y="0"/>
                  </a:moveTo>
                  <a:lnTo>
                    <a:pt x="0" y="190"/>
                  </a:lnTo>
                  <a:lnTo>
                    <a:pt x="152" y="317"/>
                  </a:lnTo>
                  <a:lnTo>
                    <a:pt x="317" y="317"/>
                  </a:lnTo>
                </a:path>
              </a:pathLst>
            </a:custGeom>
            <a:ln w="3175">
              <a:solidFill>
                <a:srgbClr val="565658"/>
              </a:solidFill>
            </a:ln>
          </p:spPr>
          <p:txBody>
            <a:bodyPr wrap="square" lIns="0" tIns="0" rIns="0" bIns="0" rtlCol="0"/>
            <a:lstStyle/>
            <a:p/>
          </p:txBody>
        </p:sp>
        <p:sp>
          <p:nvSpPr>
            <p:cNvPr id="4256" name="object 4256" descr=""/>
            <p:cNvSpPr/>
            <p:nvPr/>
          </p:nvSpPr>
          <p:spPr>
            <a:xfrm>
              <a:off x="5487178" y="2570081"/>
              <a:ext cx="635" cy="635"/>
            </a:xfrm>
            <a:custGeom>
              <a:avLst/>
              <a:gdLst/>
              <a:ahLst/>
              <a:cxnLst/>
              <a:rect l="l" t="t" r="r" b="b"/>
              <a:pathLst>
                <a:path w="635" h="635">
                  <a:moveTo>
                    <a:pt x="0" y="304"/>
                  </a:moveTo>
                  <a:lnTo>
                    <a:pt x="190" y="304"/>
                  </a:lnTo>
                  <a:lnTo>
                    <a:pt x="330" y="165"/>
                  </a:lnTo>
                  <a:lnTo>
                    <a:pt x="330" y="0"/>
                  </a:lnTo>
                </a:path>
              </a:pathLst>
            </a:custGeom>
            <a:ln w="3175">
              <a:solidFill>
                <a:srgbClr val="565658"/>
              </a:solidFill>
            </a:ln>
          </p:spPr>
          <p:txBody>
            <a:bodyPr wrap="square" lIns="0" tIns="0" rIns="0" bIns="0" rtlCol="0"/>
            <a:lstStyle/>
            <a:p/>
          </p:txBody>
        </p:sp>
        <p:sp>
          <p:nvSpPr>
            <p:cNvPr id="4257" name="object 4257" descr=""/>
            <p:cNvSpPr/>
            <p:nvPr/>
          </p:nvSpPr>
          <p:spPr>
            <a:xfrm>
              <a:off x="5850252" y="2437134"/>
              <a:ext cx="3175" cy="635"/>
            </a:xfrm>
            <a:custGeom>
              <a:avLst/>
              <a:gdLst/>
              <a:ahLst/>
              <a:cxnLst/>
              <a:rect l="l" t="t" r="r" b="b"/>
              <a:pathLst>
                <a:path w="3175" h="635">
                  <a:moveTo>
                    <a:pt x="2578" y="50"/>
                  </a:moveTo>
                  <a:lnTo>
                    <a:pt x="1879" y="0"/>
                  </a:lnTo>
                  <a:lnTo>
                    <a:pt x="1003" y="215"/>
                  </a:lnTo>
                  <a:lnTo>
                    <a:pt x="0" y="635"/>
                  </a:lnTo>
                </a:path>
              </a:pathLst>
            </a:custGeom>
            <a:ln w="3175">
              <a:solidFill>
                <a:srgbClr val="565658"/>
              </a:solidFill>
            </a:ln>
          </p:spPr>
          <p:txBody>
            <a:bodyPr wrap="square" lIns="0" tIns="0" rIns="0" bIns="0" rtlCol="0"/>
            <a:lstStyle/>
            <a:p/>
          </p:txBody>
        </p:sp>
        <p:sp>
          <p:nvSpPr>
            <p:cNvPr id="4258" name="object 4258" descr=""/>
            <p:cNvSpPr/>
            <p:nvPr/>
          </p:nvSpPr>
          <p:spPr>
            <a:xfrm>
              <a:off x="5894242" y="2607580"/>
              <a:ext cx="15875" cy="635"/>
            </a:xfrm>
            <a:custGeom>
              <a:avLst/>
              <a:gdLst/>
              <a:ahLst/>
              <a:cxnLst/>
              <a:rect l="l" t="t" r="r" b="b"/>
              <a:pathLst>
                <a:path w="15875" h="635">
                  <a:moveTo>
                    <a:pt x="0" y="0"/>
                  </a:moveTo>
                  <a:lnTo>
                    <a:pt x="4597" y="596"/>
                  </a:lnTo>
                  <a:lnTo>
                    <a:pt x="10934" y="596"/>
                  </a:lnTo>
                  <a:lnTo>
                    <a:pt x="15544" y="0"/>
                  </a:lnTo>
                </a:path>
              </a:pathLst>
            </a:custGeom>
            <a:ln w="3175">
              <a:solidFill>
                <a:srgbClr val="565658"/>
              </a:solidFill>
            </a:ln>
          </p:spPr>
          <p:txBody>
            <a:bodyPr wrap="square" lIns="0" tIns="0" rIns="0" bIns="0" rtlCol="0"/>
            <a:lstStyle/>
            <a:p/>
          </p:txBody>
        </p:sp>
        <p:sp>
          <p:nvSpPr>
            <p:cNvPr id="4259" name="object 4259" descr=""/>
            <p:cNvSpPr/>
            <p:nvPr/>
          </p:nvSpPr>
          <p:spPr>
            <a:xfrm>
              <a:off x="5894242" y="2608336"/>
              <a:ext cx="15875" cy="635"/>
            </a:xfrm>
            <a:custGeom>
              <a:avLst/>
              <a:gdLst/>
              <a:ahLst/>
              <a:cxnLst/>
              <a:rect l="l" t="t" r="r" b="b"/>
              <a:pathLst>
                <a:path w="15875" h="635">
                  <a:moveTo>
                    <a:pt x="0" y="0"/>
                  </a:moveTo>
                  <a:lnTo>
                    <a:pt x="4597" y="609"/>
                  </a:lnTo>
                  <a:lnTo>
                    <a:pt x="10934" y="609"/>
                  </a:lnTo>
                  <a:lnTo>
                    <a:pt x="15544" y="0"/>
                  </a:lnTo>
                </a:path>
              </a:pathLst>
            </a:custGeom>
            <a:ln w="3175">
              <a:solidFill>
                <a:srgbClr val="565658"/>
              </a:solidFill>
            </a:ln>
          </p:spPr>
          <p:txBody>
            <a:bodyPr wrap="square" lIns="0" tIns="0" rIns="0" bIns="0" rtlCol="0"/>
            <a:lstStyle/>
            <a:p/>
          </p:txBody>
        </p:sp>
        <p:sp>
          <p:nvSpPr>
            <p:cNvPr id="4260" name="object 4260" descr=""/>
            <p:cNvSpPr/>
            <p:nvPr/>
          </p:nvSpPr>
          <p:spPr>
            <a:xfrm>
              <a:off x="5851666" y="2438002"/>
              <a:ext cx="2540" cy="635"/>
            </a:xfrm>
            <a:custGeom>
              <a:avLst/>
              <a:gdLst/>
              <a:ahLst/>
              <a:cxnLst/>
              <a:rect l="l" t="t" r="r" b="b"/>
              <a:pathLst>
                <a:path w="2539" h="635">
                  <a:moveTo>
                    <a:pt x="2044" y="25"/>
                  </a:moveTo>
                  <a:lnTo>
                    <a:pt x="1498" y="0"/>
                  </a:lnTo>
                  <a:lnTo>
                    <a:pt x="800" y="114"/>
                  </a:lnTo>
                  <a:lnTo>
                    <a:pt x="0" y="406"/>
                  </a:lnTo>
                </a:path>
              </a:pathLst>
            </a:custGeom>
            <a:ln w="3175">
              <a:solidFill>
                <a:srgbClr val="565658"/>
              </a:solidFill>
            </a:ln>
          </p:spPr>
          <p:txBody>
            <a:bodyPr wrap="square" lIns="0" tIns="0" rIns="0" bIns="0" rtlCol="0"/>
            <a:lstStyle/>
            <a:p/>
          </p:txBody>
        </p:sp>
        <p:sp>
          <p:nvSpPr>
            <p:cNvPr id="4261" name="object 4261" descr=""/>
            <p:cNvSpPr/>
            <p:nvPr/>
          </p:nvSpPr>
          <p:spPr>
            <a:xfrm>
              <a:off x="5851489" y="2438473"/>
              <a:ext cx="2540" cy="635"/>
            </a:xfrm>
            <a:custGeom>
              <a:avLst/>
              <a:gdLst/>
              <a:ahLst/>
              <a:cxnLst/>
              <a:rect l="l" t="t" r="r" b="b"/>
              <a:pathLst>
                <a:path w="2539" h="635">
                  <a:moveTo>
                    <a:pt x="1917" y="38"/>
                  </a:moveTo>
                  <a:lnTo>
                    <a:pt x="1397" y="0"/>
                  </a:lnTo>
                  <a:lnTo>
                    <a:pt x="749" y="114"/>
                  </a:lnTo>
                  <a:lnTo>
                    <a:pt x="0" y="381"/>
                  </a:lnTo>
                </a:path>
              </a:pathLst>
            </a:custGeom>
            <a:ln w="3175">
              <a:solidFill>
                <a:srgbClr val="565658"/>
              </a:solidFill>
            </a:ln>
          </p:spPr>
          <p:txBody>
            <a:bodyPr wrap="square" lIns="0" tIns="0" rIns="0" bIns="0" rtlCol="0"/>
            <a:lstStyle/>
            <a:p/>
          </p:txBody>
        </p:sp>
        <p:sp>
          <p:nvSpPr>
            <p:cNvPr id="4262" name="object 4262" descr=""/>
            <p:cNvSpPr/>
            <p:nvPr/>
          </p:nvSpPr>
          <p:spPr>
            <a:xfrm>
              <a:off x="5894242" y="2608547"/>
              <a:ext cx="15875" cy="635"/>
            </a:xfrm>
            <a:custGeom>
              <a:avLst/>
              <a:gdLst/>
              <a:ahLst/>
              <a:cxnLst/>
              <a:rect l="l" t="t" r="r" b="b"/>
              <a:pathLst>
                <a:path w="15875" h="635">
                  <a:moveTo>
                    <a:pt x="0" y="0"/>
                  </a:moveTo>
                  <a:lnTo>
                    <a:pt x="4686" y="558"/>
                  </a:lnTo>
                  <a:lnTo>
                    <a:pt x="10845" y="558"/>
                  </a:lnTo>
                  <a:lnTo>
                    <a:pt x="15544" y="0"/>
                  </a:lnTo>
                </a:path>
              </a:pathLst>
            </a:custGeom>
            <a:ln w="3175">
              <a:solidFill>
                <a:srgbClr val="565658"/>
              </a:solidFill>
            </a:ln>
          </p:spPr>
          <p:txBody>
            <a:bodyPr wrap="square" lIns="0" tIns="0" rIns="0" bIns="0" rtlCol="0"/>
            <a:lstStyle/>
            <a:p/>
          </p:txBody>
        </p:sp>
        <p:sp>
          <p:nvSpPr>
            <p:cNvPr id="4263" name="object 4263" descr=""/>
            <p:cNvSpPr/>
            <p:nvPr/>
          </p:nvSpPr>
          <p:spPr>
            <a:xfrm>
              <a:off x="5882571" y="2608125"/>
              <a:ext cx="1270" cy="1270"/>
            </a:xfrm>
            <a:custGeom>
              <a:avLst/>
              <a:gdLst/>
              <a:ahLst/>
              <a:cxnLst/>
              <a:rect l="l" t="t" r="r" b="b"/>
              <a:pathLst>
                <a:path w="1270" h="1269">
                  <a:moveTo>
                    <a:pt x="0" y="0"/>
                  </a:moveTo>
                  <a:lnTo>
                    <a:pt x="0" y="355"/>
                  </a:lnTo>
                  <a:lnTo>
                    <a:pt x="292" y="660"/>
                  </a:lnTo>
                  <a:lnTo>
                    <a:pt x="660" y="660"/>
                  </a:lnTo>
                </a:path>
              </a:pathLst>
            </a:custGeom>
            <a:ln w="3175">
              <a:solidFill>
                <a:srgbClr val="565658"/>
              </a:solidFill>
            </a:ln>
          </p:spPr>
          <p:txBody>
            <a:bodyPr wrap="square" lIns="0" tIns="0" rIns="0" bIns="0" rtlCol="0"/>
            <a:lstStyle/>
            <a:p/>
          </p:txBody>
        </p:sp>
        <p:sp>
          <p:nvSpPr>
            <p:cNvPr id="4264" name="object 4264" descr=""/>
            <p:cNvSpPr/>
            <p:nvPr/>
          </p:nvSpPr>
          <p:spPr>
            <a:xfrm>
              <a:off x="5889218" y="2608770"/>
              <a:ext cx="24765" cy="1905"/>
            </a:xfrm>
            <a:custGeom>
              <a:avLst/>
              <a:gdLst/>
              <a:ahLst/>
              <a:cxnLst/>
              <a:rect l="l" t="t" r="r" b="b"/>
              <a:pathLst>
                <a:path w="24764" h="1905">
                  <a:moveTo>
                    <a:pt x="0" y="0"/>
                  </a:moveTo>
                  <a:lnTo>
                    <a:pt x="3048" y="1231"/>
                  </a:lnTo>
                  <a:lnTo>
                    <a:pt x="11239" y="1790"/>
                  </a:lnTo>
                  <a:lnTo>
                    <a:pt x="18300" y="1282"/>
                  </a:lnTo>
                  <a:lnTo>
                    <a:pt x="20802" y="1079"/>
                  </a:lnTo>
                  <a:lnTo>
                    <a:pt x="22961" y="774"/>
                  </a:lnTo>
                  <a:lnTo>
                    <a:pt x="24460" y="355"/>
                  </a:lnTo>
                </a:path>
              </a:pathLst>
            </a:custGeom>
            <a:ln w="3175">
              <a:solidFill>
                <a:srgbClr val="565658"/>
              </a:solidFill>
            </a:ln>
          </p:spPr>
          <p:txBody>
            <a:bodyPr wrap="square" lIns="0" tIns="0" rIns="0" bIns="0" rtlCol="0"/>
            <a:lstStyle/>
            <a:p/>
          </p:txBody>
        </p:sp>
        <p:sp>
          <p:nvSpPr>
            <p:cNvPr id="4265" name="object 4265" descr=""/>
            <p:cNvSpPr/>
            <p:nvPr/>
          </p:nvSpPr>
          <p:spPr>
            <a:xfrm>
              <a:off x="5889218" y="2607493"/>
              <a:ext cx="3175" cy="1270"/>
            </a:xfrm>
            <a:custGeom>
              <a:avLst/>
              <a:gdLst/>
              <a:ahLst/>
              <a:cxnLst/>
              <a:rect l="l" t="t" r="r" b="b"/>
              <a:pathLst>
                <a:path w="3175" h="1269">
                  <a:moveTo>
                    <a:pt x="0" y="0"/>
                  </a:moveTo>
                  <a:lnTo>
                    <a:pt x="635" y="266"/>
                  </a:lnTo>
                  <a:lnTo>
                    <a:pt x="1549" y="495"/>
                  </a:lnTo>
                  <a:lnTo>
                    <a:pt x="2641" y="711"/>
                  </a:lnTo>
                </a:path>
              </a:pathLst>
            </a:custGeom>
            <a:ln w="3175">
              <a:solidFill>
                <a:srgbClr val="565658"/>
              </a:solidFill>
            </a:ln>
          </p:spPr>
          <p:txBody>
            <a:bodyPr wrap="square" lIns="0" tIns="0" rIns="0" bIns="0" rtlCol="0"/>
            <a:lstStyle/>
            <a:p/>
          </p:txBody>
        </p:sp>
        <p:sp>
          <p:nvSpPr>
            <p:cNvPr id="4266" name="object 4266" descr=""/>
            <p:cNvSpPr/>
            <p:nvPr/>
          </p:nvSpPr>
          <p:spPr>
            <a:xfrm>
              <a:off x="5912542" y="2607858"/>
              <a:ext cx="1270" cy="635"/>
            </a:xfrm>
            <a:custGeom>
              <a:avLst/>
              <a:gdLst/>
              <a:ahLst/>
              <a:cxnLst/>
              <a:rect l="l" t="t" r="r" b="b"/>
              <a:pathLst>
                <a:path w="1270" h="635">
                  <a:moveTo>
                    <a:pt x="0" y="266"/>
                  </a:moveTo>
                  <a:lnTo>
                    <a:pt x="393" y="177"/>
                  </a:lnTo>
                  <a:lnTo>
                    <a:pt x="762" y="88"/>
                  </a:lnTo>
                  <a:lnTo>
                    <a:pt x="1092" y="0"/>
                  </a:lnTo>
                </a:path>
              </a:pathLst>
            </a:custGeom>
            <a:ln w="3175">
              <a:solidFill>
                <a:srgbClr val="565658"/>
              </a:solidFill>
            </a:ln>
          </p:spPr>
          <p:txBody>
            <a:bodyPr wrap="square" lIns="0" tIns="0" rIns="0" bIns="0" rtlCol="0"/>
            <a:lstStyle/>
            <a:p/>
          </p:txBody>
        </p:sp>
        <p:sp>
          <p:nvSpPr>
            <p:cNvPr id="4267" name="object 4267" descr=""/>
            <p:cNvSpPr/>
            <p:nvPr/>
          </p:nvSpPr>
          <p:spPr>
            <a:xfrm>
              <a:off x="5912187" y="2606632"/>
              <a:ext cx="1270" cy="635"/>
            </a:xfrm>
            <a:custGeom>
              <a:avLst/>
              <a:gdLst/>
              <a:ahLst/>
              <a:cxnLst/>
              <a:rect l="l" t="t" r="r" b="b"/>
              <a:pathLst>
                <a:path w="1270" h="635">
                  <a:moveTo>
                    <a:pt x="0" y="228"/>
                  </a:moveTo>
                  <a:lnTo>
                    <a:pt x="355" y="165"/>
                  </a:lnTo>
                  <a:lnTo>
                    <a:pt x="685" y="88"/>
                  </a:lnTo>
                  <a:lnTo>
                    <a:pt x="977" y="0"/>
                  </a:lnTo>
                </a:path>
              </a:pathLst>
            </a:custGeom>
            <a:ln w="3175">
              <a:solidFill>
                <a:srgbClr val="565658"/>
              </a:solidFill>
            </a:ln>
          </p:spPr>
          <p:txBody>
            <a:bodyPr wrap="square" lIns="0" tIns="0" rIns="0" bIns="0" rtlCol="0"/>
            <a:lstStyle/>
            <a:p/>
          </p:txBody>
        </p:sp>
        <p:sp>
          <p:nvSpPr>
            <p:cNvPr id="4268" name="object 4268" descr=""/>
            <p:cNvSpPr/>
            <p:nvPr/>
          </p:nvSpPr>
          <p:spPr>
            <a:xfrm>
              <a:off x="5912187" y="2607670"/>
              <a:ext cx="1905" cy="635"/>
            </a:xfrm>
            <a:custGeom>
              <a:avLst/>
              <a:gdLst/>
              <a:ahLst/>
              <a:cxnLst/>
              <a:rect l="l" t="t" r="r" b="b"/>
              <a:pathLst>
                <a:path w="1904" h="635">
                  <a:moveTo>
                    <a:pt x="0" y="342"/>
                  </a:moveTo>
                  <a:lnTo>
                    <a:pt x="533" y="228"/>
                  </a:lnTo>
                  <a:lnTo>
                    <a:pt x="1003" y="114"/>
                  </a:lnTo>
                  <a:lnTo>
                    <a:pt x="1409" y="0"/>
                  </a:lnTo>
                </a:path>
              </a:pathLst>
            </a:custGeom>
            <a:ln w="3175">
              <a:solidFill>
                <a:srgbClr val="565658"/>
              </a:solidFill>
            </a:ln>
          </p:spPr>
          <p:txBody>
            <a:bodyPr wrap="square" lIns="0" tIns="0" rIns="0" bIns="0" rtlCol="0"/>
            <a:lstStyle/>
            <a:p/>
          </p:txBody>
        </p:sp>
        <p:sp>
          <p:nvSpPr>
            <p:cNvPr id="4269" name="object 4269" descr=""/>
            <p:cNvSpPr/>
            <p:nvPr/>
          </p:nvSpPr>
          <p:spPr>
            <a:xfrm>
              <a:off x="5889517" y="2606886"/>
              <a:ext cx="3175" cy="1270"/>
            </a:xfrm>
            <a:custGeom>
              <a:avLst/>
              <a:gdLst/>
              <a:ahLst/>
              <a:cxnLst/>
              <a:rect l="l" t="t" r="r" b="b"/>
              <a:pathLst>
                <a:path w="3175" h="1269">
                  <a:moveTo>
                    <a:pt x="0" y="0"/>
                  </a:moveTo>
                  <a:lnTo>
                    <a:pt x="355" y="406"/>
                  </a:lnTo>
                  <a:lnTo>
                    <a:pt x="1384" y="800"/>
                  </a:lnTo>
                  <a:lnTo>
                    <a:pt x="2971" y="1130"/>
                  </a:lnTo>
                </a:path>
              </a:pathLst>
            </a:custGeom>
            <a:ln w="3175">
              <a:solidFill>
                <a:srgbClr val="565658"/>
              </a:solidFill>
            </a:ln>
          </p:spPr>
          <p:txBody>
            <a:bodyPr wrap="square" lIns="0" tIns="0" rIns="0" bIns="0" rtlCol="0"/>
            <a:lstStyle/>
            <a:p/>
          </p:txBody>
        </p:sp>
        <p:sp>
          <p:nvSpPr>
            <p:cNvPr id="4270" name="object 4270" descr=""/>
            <p:cNvSpPr/>
            <p:nvPr/>
          </p:nvSpPr>
          <p:spPr>
            <a:xfrm>
              <a:off x="5890868" y="2606451"/>
              <a:ext cx="1905" cy="635"/>
            </a:xfrm>
            <a:custGeom>
              <a:avLst/>
              <a:gdLst/>
              <a:ahLst/>
              <a:cxnLst/>
              <a:rect l="l" t="t" r="r" b="b"/>
              <a:pathLst>
                <a:path w="1904" h="635">
                  <a:moveTo>
                    <a:pt x="0" y="0"/>
                  </a:moveTo>
                  <a:lnTo>
                    <a:pt x="457" y="152"/>
                  </a:lnTo>
                  <a:lnTo>
                    <a:pt x="990" y="279"/>
                  </a:lnTo>
                  <a:lnTo>
                    <a:pt x="1625" y="419"/>
                  </a:lnTo>
                </a:path>
              </a:pathLst>
            </a:custGeom>
            <a:ln w="3175">
              <a:solidFill>
                <a:srgbClr val="565658"/>
              </a:solidFill>
            </a:ln>
          </p:spPr>
          <p:txBody>
            <a:bodyPr wrap="square" lIns="0" tIns="0" rIns="0" bIns="0" rtlCol="0"/>
            <a:lstStyle/>
            <a:p/>
          </p:txBody>
        </p:sp>
        <p:sp>
          <p:nvSpPr>
            <p:cNvPr id="4271" name="object 4271" descr=""/>
            <p:cNvSpPr/>
            <p:nvPr/>
          </p:nvSpPr>
          <p:spPr>
            <a:xfrm>
              <a:off x="5852651" y="2456736"/>
              <a:ext cx="635" cy="635"/>
            </a:xfrm>
            <a:custGeom>
              <a:avLst/>
              <a:gdLst/>
              <a:ahLst/>
              <a:cxnLst/>
              <a:rect l="l" t="t" r="r" b="b"/>
              <a:pathLst>
                <a:path w="635" h="635">
                  <a:moveTo>
                    <a:pt x="0" y="304"/>
                  </a:moveTo>
                  <a:lnTo>
                    <a:pt x="12" y="88"/>
                  </a:lnTo>
                </a:path>
              </a:pathLst>
            </a:custGeom>
            <a:ln w="3175">
              <a:solidFill>
                <a:srgbClr val="565658"/>
              </a:solidFill>
            </a:ln>
          </p:spPr>
          <p:txBody>
            <a:bodyPr wrap="square" lIns="0" tIns="0" rIns="0" bIns="0" rtlCol="0"/>
            <a:lstStyle/>
            <a:p/>
          </p:txBody>
        </p:sp>
        <p:sp>
          <p:nvSpPr>
            <p:cNvPr id="4272" name="object 4272" descr=""/>
            <p:cNvSpPr/>
            <p:nvPr/>
          </p:nvSpPr>
          <p:spPr>
            <a:xfrm>
              <a:off x="5848924" y="2458082"/>
              <a:ext cx="635" cy="635"/>
            </a:xfrm>
            <a:custGeom>
              <a:avLst/>
              <a:gdLst/>
              <a:ahLst/>
              <a:cxnLst/>
              <a:rect l="l" t="t" r="r" b="b"/>
              <a:pathLst>
                <a:path w="635" h="635">
                  <a:moveTo>
                    <a:pt x="0" y="0"/>
                  </a:moveTo>
                  <a:lnTo>
                    <a:pt x="127" y="177"/>
                  </a:lnTo>
                </a:path>
              </a:pathLst>
            </a:custGeom>
            <a:ln w="3175">
              <a:solidFill>
                <a:srgbClr val="565658"/>
              </a:solidFill>
            </a:ln>
          </p:spPr>
          <p:txBody>
            <a:bodyPr wrap="square" lIns="0" tIns="0" rIns="0" bIns="0" rtlCol="0"/>
            <a:lstStyle/>
            <a:p/>
          </p:txBody>
        </p:sp>
        <p:sp>
          <p:nvSpPr>
            <p:cNvPr id="4273" name="object 4273" descr=""/>
            <p:cNvSpPr/>
            <p:nvPr/>
          </p:nvSpPr>
          <p:spPr>
            <a:xfrm>
              <a:off x="5849122" y="2458416"/>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4274" name="object 4274" descr=""/>
            <p:cNvSpPr/>
            <p:nvPr/>
          </p:nvSpPr>
          <p:spPr>
            <a:xfrm>
              <a:off x="5852706" y="2456808"/>
              <a:ext cx="635" cy="635"/>
            </a:xfrm>
            <a:custGeom>
              <a:avLst/>
              <a:gdLst/>
              <a:ahLst/>
              <a:cxnLst/>
              <a:rect l="l" t="t" r="r" b="b"/>
              <a:pathLst>
                <a:path w="635" h="635">
                  <a:moveTo>
                    <a:pt x="0" y="380"/>
                  </a:moveTo>
                  <a:lnTo>
                    <a:pt x="12" y="253"/>
                  </a:lnTo>
                  <a:lnTo>
                    <a:pt x="12" y="0"/>
                  </a:lnTo>
                </a:path>
              </a:pathLst>
            </a:custGeom>
            <a:ln w="3175">
              <a:solidFill>
                <a:srgbClr val="565658"/>
              </a:solidFill>
            </a:ln>
          </p:spPr>
          <p:txBody>
            <a:bodyPr wrap="square" lIns="0" tIns="0" rIns="0" bIns="0" rtlCol="0"/>
            <a:lstStyle/>
            <a:p/>
          </p:txBody>
        </p:sp>
        <p:sp>
          <p:nvSpPr>
            <p:cNvPr id="4275" name="object 4275" descr=""/>
            <p:cNvSpPr/>
            <p:nvPr/>
          </p:nvSpPr>
          <p:spPr>
            <a:xfrm>
              <a:off x="5848924" y="2458194"/>
              <a:ext cx="635" cy="635"/>
            </a:xfrm>
            <a:custGeom>
              <a:avLst/>
              <a:gdLst/>
              <a:ahLst/>
              <a:cxnLst/>
              <a:rect l="l" t="t" r="r" b="b"/>
              <a:pathLst>
                <a:path w="635" h="635">
                  <a:moveTo>
                    <a:pt x="0" y="0"/>
                  </a:moveTo>
                  <a:lnTo>
                    <a:pt x="127" y="165"/>
                  </a:lnTo>
                </a:path>
              </a:pathLst>
            </a:custGeom>
            <a:ln w="3175">
              <a:solidFill>
                <a:srgbClr val="565658"/>
              </a:solidFill>
            </a:ln>
          </p:spPr>
          <p:txBody>
            <a:bodyPr wrap="square" lIns="0" tIns="0" rIns="0" bIns="0" rtlCol="0"/>
            <a:lstStyle/>
            <a:p/>
          </p:txBody>
        </p:sp>
        <p:sp>
          <p:nvSpPr>
            <p:cNvPr id="4276" name="object 4276" descr=""/>
            <p:cNvSpPr/>
            <p:nvPr/>
          </p:nvSpPr>
          <p:spPr>
            <a:xfrm>
              <a:off x="5867477" y="2438877"/>
              <a:ext cx="3810" cy="2540"/>
            </a:xfrm>
            <a:custGeom>
              <a:avLst/>
              <a:gdLst/>
              <a:ahLst/>
              <a:cxnLst/>
              <a:rect l="l" t="t" r="r" b="b"/>
              <a:pathLst>
                <a:path w="3810" h="2539">
                  <a:moveTo>
                    <a:pt x="0" y="1308"/>
                  </a:moveTo>
                  <a:lnTo>
                    <a:pt x="673" y="2108"/>
                  </a:lnTo>
                  <a:lnTo>
                    <a:pt x="1917" y="2222"/>
                  </a:lnTo>
                  <a:lnTo>
                    <a:pt x="2806" y="1562"/>
                  </a:lnTo>
                  <a:lnTo>
                    <a:pt x="3289" y="1168"/>
                  </a:lnTo>
                  <a:lnTo>
                    <a:pt x="3581" y="596"/>
                  </a:lnTo>
                  <a:lnTo>
                    <a:pt x="3568" y="0"/>
                  </a:lnTo>
                </a:path>
              </a:pathLst>
            </a:custGeom>
            <a:ln w="3175">
              <a:solidFill>
                <a:srgbClr val="565658"/>
              </a:solidFill>
            </a:ln>
          </p:spPr>
          <p:txBody>
            <a:bodyPr wrap="square" lIns="0" tIns="0" rIns="0" bIns="0" rtlCol="0"/>
            <a:lstStyle/>
            <a:p/>
          </p:txBody>
        </p:sp>
        <p:sp>
          <p:nvSpPr>
            <p:cNvPr id="4277" name="object 4277" descr=""/>
            <p:cNvSpPr/>
            <p:nvPr/>
          </p:nvSpPr>
          <p:spPr>
            <a:xfrm>
              <a:off x="5867471" y="2439074"/>
              <a:ext cx="4445" cy="3175"/>
            </a:xfrm>
            <a:custGeom>
              <a:avLst/>
              <a:gdLst/>
              <a:ahLst/>
              <a:cxnLst/>
              <a:rect l="l" t="t" r="r" b="b"/>
              <a:pathLst>
                <a:path w="4445" h="3175">
                  <a:moveTo>
                    <a:pt x="0" y="1384"/>
                  </a:moveTo>
                  <a:lnTo>
                    <a:pt x="393" y="2324"/>
                  </a:lnTo>
                  <a:lnTo>
                    <a:pt x="1549" y="2781"/>
                  </a:lnTo>
                  <a:lnTo>
                    <a:pt x="2578" y="2362"/>
                  </a:lnTo>
                  <a:lnTo>
                    <a:pt x="3543" y="1981"/>
                  </a:lnTo>
                  <a:lnTo>
                    <a:pt x="4064" y="939"/>
                  </a:lnTo>
                  <a:lnTo>
                    <a:pt x="3771" y="0"/>
                  </a:lnTo>
                </a:path>
              </a:pathLst>
            </a:custGeom>
            <a:ln w="3175">
              <a:solidFill>
                <a:srgbClr val="565658"/>
              </a:solidFill>
            </a:ln>
          </p:spPr>
          <p:txBody>
            <a:bodyPr wrap="square" lIns="0" tIns="0" rIns="0" bIns="0" rtlCol="0"/>
            <a:lstStyle/>
            <a:p/>
          </p:txBody>
        </p:sp>
        <p:sp>
          <p:nvSpPr>
            <p:cNvPr id="4278" name="object 4278" descr=""/>
            <p:cNvSpPr/>
            <p:nvPr/>
          </p:nvSpPr>
          <p:spPr>
            <a:xfrm>
              <a:off x="5849282" y="2456990"/>
              <a:ext cx="4445" cy="4445"/>
            </a:xfrm>
            <a:custGeom>
              <a:avLst/>
              <a:gdLst/>
              <a:ahLst/>
              <a:cxnLst/>
              <a:rect l="l" t="t" r="r" b="b"/>
              <a:pathLst>
                <a:path w="4445" h="4444">
                  <a:moveTo>
                    <a:pt x="317" y="2667"/>
                  </a:moveTo>
                  <a:lnTo>
                    <a:pt x="634" y="3581"/>
                  </a:lnTo>
                  <a:lnTo>
                    <a:pt x="1701" y="4013"/>
                  </a:lnTo>
                  <a:lnTo>
                    <a:pt x="2692" y="3683"/>
                  </a:lnTo>
                  <a:lnTo>
                    <a:pt x="3670" y="3327"/>
                  </a:lnTo>
                  <a:lnTo>
                    <a:pt x="4190" y="2286"/>
                  </a:lnTo>
                  <a:lnTo>
                    <a:pt x="3848" y="1371"/>
                  </a:lnTo>
                  <a:lnTo>
                    <a:pt x="3517" y="444"/>
                  </a:lnTo>
                  <a:lnTo>
                    <a:pt x="2438" y="0"/>
                  </a:lnTo>
                  <a:lnTo>
                    <a:pt x="1498" y="342"/>
                  </a:lnTo>
                  <a:lnTo>
                    <a:pt x="507" y="711"/>
                  </a:lnTo>
                  <a:lnTo>
                    <a:pt x="0" y="1739"/>
                  </a:lnTo>
                  <a:lnTo>
                    <a:pt x="317" y="2667"/>
                  </a:lnTo>
                </a:path>
              </a:pathLst>
            </a:custGeom>
            <a:ln w="3175">
              <a:solidFill>
                <a:srgbClr val="565658"/>
              </a:solidFill>
            </a:ln>
          </p:spPr>
          <p:txBody>
            <a:bodyPr wrap="square" lIns="0" tIns="0" rIns="0" bIns="0" rtlCol="0"/>
            <a:lstStyle/>
            <a:p/>
          </p:txBody>
        </p:sp>
        <p:sp>
          <p:nvSpPr>
            <p:cNvPr id="4279" name="object 4279" descr=""/>
            <p:cNvSpPr/>
            <p:nvPr/>
          </p:nvSpPr>
          <p:spPr>
            <a:xfrm>
              <a:off x="5849486" y="2457247"/>
              <a:ext cx="3810" cy="3810"/>
            </a:xfrm>
            <a:custGeom>
              <a:avLst/>
              <a:gdLst/>
              <a:ahLst/>
              <a:cxnLst/>
              <a:rect l="l" t="t" r="r" b="b"/>
              <a:pathLst>
                <a:path w="3810" h="3810">
                  <a:moveTo>
                    <a:pt x="3492" y="1244"/>
                  </a:moveTo>
                  <a:lnTo>
                    <a:pt x="3187" y="431"/>
                  </a:lnTo>
                  <a:lnTo>
                    <a:pt x="2235" y="0"/>
                  </a:lnTo>
                  <a:lnTo>
                    <a:pt x="1358" y="317"/>
                  </a:lnTo>
                  <a:lnTo>
                    <a:pt x="482" y="647"/>
                  </a:lnTo>
                  <a:lnTo>
                    <a:pt x="0" y="1574"/>
                  </a:lnTo>
                  <a:lnTo>
                    <a:pt x="317" y="2400"/>
                  </a:lnTo>
                  <a:lnTo>
                    <a:pt x="622" y="3225"/>
                  </a:lnTo>
                  <a:lnTo>
                    <a:pt x="1562" y="3632"/>
                  </a:lnTo>
                  <a:lnTo>
                    <a:pt x="2438" y="3314"/>
                  </a:lnTo>
                  <a:lnTo>
                    <a:pt x="3314" y="2984"/>
                  </a:lnTo>
                  <a:lnTo>
                    <a:pt x="3771" y="2070"/>
                  </a:lnTo>
                  <a:lnTo>
                    <a:pt x="3492" y="1244"/>
                  </a:lnTo>
                </a:path>
              </a:pathLst>
            </a:custGeom>
            <a:ln w="3175">
              <a:solidFill>
                <a:srgbClr val="565658"/>
              </a:solidFill>
            </a:ln>
          </p:spPr>
          <p:txBody>
            <a:bodyPr wrap="square" lIns="0" tIns="0" rIns="0" bIns="0" rtlCol="0"/>
            <a:lstStyle/>
            <a:p/>
          </p:txBody>
        </p:sp>
        <p:sp>
          <p:nvSpPr>
            <p:cNvPr id="4280" name="object 4280" descr=""/>
            <p:cNvSpPr/>
            <p:nvPr/>
          </p:nvSpPr>
          <p:spPr>
            <a:xfrm>
              <a:off x="5867496" y="2439309"/>
              <a:ext cx="4445" cy="3175"/>
            </a:xfrm>
            <a:custGeom>
              <a:avLst/>
              <a:gdLst/>
              <a:ahLst/>
              <a:cxnLst/>
              <a:rect l="l" t="t" r="r" b="b"/>
              <a:pathLst>
                <a:path w="4445" h="3175">
                  <a:moveTo>
                    <a:pt x="0" y="1409"/>
                  </a:moveTo>
                  <a:lnTo>
                    <a:pt x="546" y="2349"/>
                  </a:lnTo>
                  <a:lnTo>
                    <a:pt x="1828" y="2666"/>
                  </a:lnTo>
                  <a:lnTo>
                    <a:pt x="2832" y="2108"/>
                  </a:lnTo>
                  <a:lnTo>
                    <a:pt x="3606" y="1663"/>
                  </a:lnTo>
                  <a:lnTo>
                    <a:pt x="4025" y="812"/>
                  </a:lnTo>
                  <a:lnTo>
                    <a:pt x="3911" y="0"/>
                  </a:lnTo>
                </a:path>
              </a:pathLst>
            </a:custGeom>
            <a:ln w="3175">
              <a:solidFill>
                <a:srgbClr val="565658"/>
              </a:solidFill>
            </a:ln>
          </p:spPr>
          <p:txBody>
            <a:bodyPr wrap="square" lIns="0" tIns="0" rIns="0" bIns="0" rtlCol="0"/>
            <a:lstStyle/>
            <a:p/>
          </p:txBody>
        </p:sp>
        <p:sp>
          <p:nvSpPr>
            <p:cNvPr id="4281" name="object 4281" descr=""/>
            <p:cNvSpPr/>
            <p:nvPr/>
          </p:nvSpPr>
          <p:spPr>
            <a:xfrm>
              <a:off x="5872872" y="2434175"/>
              <a:ext cx="4445" cy="3175"/>
            </a:xfrm>
            <a:custGeom>
              <a:avLst/>
              <a:gdLst/>
              <a:ahLst/>
              <a:cxnLst/>
              <a:rect l="l" t="t" r="r" b="b"/>
              <a:pathLst>
                <a:path w="4445" h="3175">
                  <a:moveTo>
                    <a:pt x="0" y="1409"/>
                  </a:moveTo>
                  <a:lnTo>
                    <a:pt x="546" y="2349"/>
                  </a:lnTo>
                  <a:lnTo>
                    <a:pt x="1828" y="2666"/>
                  </a:lnTo>
                  <a:lnTo>
                    <a:pt x="2832" y="2120"/>
                  </a:lnTo>
                  <a:lnTo>
                    <a:pt x="3619" y="1663"/>
                  </a:lnTo>
                  <a:lnTo>
                    <a:pt x="4038" y="825"/>
                  </a:lnTo>
                  <a:lnTo>
                    <a:pt x="3911" y="0"/>
                  </a:lnTo>
                </a:path>
              </a:pathLst>
            </a:custGeom>
            <a:ln w="3175">
              <a:solidFill>
                <a:srgbClr val="565658"/>
              </a:solidFill>
            </a:ln>
          </p:spPr>
          <p:txBody>
            <a:bodyPr wrap="square" lIns="0" tIns="0" rIns="0" bIns="0" rtlCol="0"/>
            <a:lstStyle/>
            <a:p/>
          </p:txBody>
        </p:sp>
        <p:sp>
          <p:nvSpPr>
            <p:cNvPr id="4282" name="object 4282" descr=""/>
            <p:cNvSpPr/>
            <p:nvPr/>
          </p:nvSpPr>
          <p:spPr>
            <a:xfrm>
              <a:off x="5701392" y="2574727"/>
              <a:ext cx="635" cy="635"/>
            </a:xfrm>
            <a:custGeom>
              <a:avLst/>
              <a:gdLst/>
              <a:ahLst/>
              <a:cxnLst/>
              <a:rect l="l" t="t" r="r" b="b"/>
              <a:pathLst>
                <a:path w="635" h="635">
                  <a:moveTo>
                    <a:pt x="0" y="0"/>
                  </a:moveTo>
                  <a:lnTo>
                    <a:pt x="88" y="190"/>
                  </a:lnTo>
                </a:path>
              </a:pathLst>
            </a:custGeom>
            <a:ln w="3175">
              <a:solidFill>
                <a:srgbClr val="565658"/>
              </a:solidFill>
            </a:ln>
          </p:spPr>
          <p:txBody>
            <a:bodyPr wrap="square" lIns="0" tIns="0" rIns="0" bIns="0" rtlCol="0"/>
            <a:lstStyle/>
            <a:p/>
          </p:txBody>
        </p:sp>
        <p:sp>
          <p:nvSpPr>
            <p:cNvPr id="4283" name="object 4283" descr=""/>
            <p:cNvSpPr/>
            <p:nvPr/>
          </p:nvSpPr>
          <p:spPr>
            <a:xfrm>
              <a:off x="5701381" y="2479985"/>
              <a:ext cx="635" cy="635"/>
            </a:xfrm>
            <a:custGeom>
              <a:avLst/>
              <a:gdLst/>
              <a:ahLst/>
              <a:cxnLst/>
              <a:rect l="l" t="t" r="r" b="b"/>
              <a:pathLst>
                <a:path w="635" h="635">
                  <a:moveTo>
                    <a:pt x="177" y="0"/>
                  </a:moveTo>
                  <a:lnTo>
                    <a:pt x="38" y="139"/>
                  </a:lnTo>
                </a:path>
              </a:pathLst>
            </a:custGeom>
            <a:ln w="3175">
              <a:solidFill>
                <a:srgbClr val="565658"/>
              </a:solidFill>
            </a:ln>
          </p:spPr>
          <p:txBody>
            <a:bodyPr wrap="square" lIns="0" tIns="0" rIns="0" bIns="0" rtlCol="0"/>
            <a:lstStyle/>
            <a:p/>
          </p:txBody>
        </p:sp>
        <p:sp>
          <p:nvSpPr>
            <p:cNvPr id="4284" name="object 4284" descr=""/>
            <p:cNvSpPr/>
            <p:nvPr/>
          </p:nvSpPr>
          <p:spPr>
            <a:xfrm>
              <a:off x="5904228" y="2598275"/>
              <a:ext cx="635" cy="1270"/>
            </a:xfrm>
            <a:custGeom>
              <a:avLst/>
              <a:gdLst/>
              <a:ahLst/>
              <a:cxnLst/>
              <a:rect l="l" t="t" r="r" b="b"/>
              <a:pathLst>
                <a:path w="635" h="1269">
                  <a:moveTo>
                    <a:pt x="152" y="673"/>
                  </a:moveTo>
                  <a:lnTo>
                    <a:pt x="152" y="444"/>
                  </a:lnTo>
                  <a:lnTo>
                    <a:pt x="88" y="215"/>
                  </a:lnTo>
                  <a:lnTo>
                    <a:pt x="0" y="0"/>
                  </a:lnTo>
                </a:path>
              </a:pathLst>
            </a:custGeom>
            <a:ln w="3175">
              <a:solidFill>
                <a:srgbClr val="565658"/>
              </a:solidFill>
            </a:ln>
          </p:spPr>
          <p:txBody>
            <a:bodyPr wrap="square" lIns="0" tIns="0" rIns="0" bIns="0" rtlCol="0"/>
            <a:lstStyle/>
            <a:p/>
          </p:txBody>
        </p:sp>
        <p:sp>
          <p:nvSpPr>
            <p:cNvPr id="4285" name="object 4285" descr=""/>
            <p:cNvSpPr/>
            <p:nvPr/>
          </p:nvSpPr>
          <p:spPr>
            <a:xfrm>
              <a:off x="5900290" y="2598217"/>
              <a:ext cx="635" cy="1270"/>
            </a:xfrm>
            <a:custGeom>
              <a:avLst/>
              <a:gdLst/>
              <a:ahLst/>
              <a:cxnLst/>
              <a:rect l="l" t="t" r="r" b="b"/>
              <a:pathLst>
                <a:path w="635" h="1269">
                  <a:moveTo>
                    <a:pt x="165" y="0"/>
                  </a:moveTo>
                  <a:lnTo>
                    <a:pt x="63" y="228"/>
                  </a:lnTo>
                  <a:lnTo>
                    <a:pt x="0" y="482"/>
                  </a:lnTo>
                  <a:lnTo>
                    <a:pt x="0" y="736"/>
                  </a:lnTo>
                </a:path>
              </a:pathLst>
            </a:custGeom>
            <a:ln w="3175">
              <a:solidFill>
                <a:srgbClr val="565658"/>
              </a:solidFill>
            </a:ln>
          </p:spPr>
          <p:txBody>
            <a:bodyPr wrap="square" lIns="0" tIns="0" rIns="0" bIns="0" rtlCol="0"/>
            <a:lstStyle/>
            <a:p/>
          </p:txBody>
        </p:sp>
        <p:sp>
          <p:nvSpPr>
            <p:cNvPr id="4286" name="object 4286" descr=""/>
            <p:cNvSpPr/>
            <p:nvPr/>
          </p:nvSpPr>
          <p:spPr>
            <a:xfrm>
              <a:off x="5904207" y="2598214"/>
              <a:ext cx="635" cy="635"/>
            </a:xfrm>
            <a:custGeom>
              <a:avLst/>
              <a:gdLst/>
              <a:ahLst/>
              <a:cxnLst/>
              <a:rect l="l" t="t" r="r" b="b"/>
              <a:pathLst>
                <a:path w="635" h="635">
                  <a:moveTo>
                    <a:pt x="38" y="63"/>
                  </a:moveTo>
                  <a:lnTo>
                    <a:pt x="0" y="0"/>
                  </a:lnTo>
                </a:path>
              </a:pathLst>
            </a:custGeom>
            <a:ln w="3175">
              <a:solidFill>
                <a:srgbClr val="565658"/>
              </a:solidFill>
            </a:ln>
          </p:spPr>
          <p:txBody>
            <a:bodyPr wrap="square" lIns="0" tIns="0" rIns="0" bIns="0" rtlCol="0"/>
            <a:lstStyle/>
            <a:p/>
          </p:txBody>
        </p:sp>
        <p:sp>
          <p:nvSpPr>
            <p:cNvPr id="4287" name="object 4287" descr=""/>
            <p:cNvSpPr/>
            <p:nvPr/>
          </p:nvSpPr>
          <p:spPr>
            <a:xfrm>
              <a:off x="5850275" y="2436605"/>
              <a:ext cx="4445" cy="3175"/>
            </a:xfrm>
            <a:custGeom>
              <a:avLst/>
              <a:gdLst/>
              <a:ahLst/>
              <a:cxnLst/>
              <a:rect l="l" t="t" r="r" b="b"/>
              <a:pathLst>
                <a:path w="4445" h="3175">
                  <a:moveTo>
                    <a:pt x="0" y="1422"/>
                  </a:moveTo>
                  <a:lnTo>
                    <a:pt x="546" y="2349"/>
                  </a:lnTo>
                  <a:lnTo>
                    <a:pt x="1828" y="2679"/>
                  </a:lnTo>
                  <a:lnTo>
                    <a:pt x="2832" y="2120"/>
                  </a:lnTo>
                  <a:lnTo>
                    <a:pt x="3606" y="1663"/>
                  </a:lnTo>
                  <a:lnTo>
                    <a:pt x="4025" y="838"/>
                  </a:lnTo>
                  <a:lnTo>
                    <a:pt x="3911" y="0"/>
                  </a:lnTo>
                </a:path>
              </a:pathLst>
            </a:custGeom>
            <a:ln w="3175">
              <a:solidFill>
                <a:srgbClr val="565658"/>
              </a:solidFill>
            </a:ln>
          </p:spPr>
          <p:txBody>
            <a:bodyPr wrap="square" lIns="0" tIns="0" rIns="0" bIns="0" rtlCol="0"/>
            <a:lstStyle/>
            <a:p/>
          </p:txBody>
        </p:sp>
        <p:sp>
          <p:nvSpPr>
            <p:cNvPr id="4288" name="object 4288" descr=""/>
            <p:cNvSpPr/>
            <p:nvPr/>
          </p:nvSpPr>
          <p:spPr>
            <a:xfrm>
              <a:off x="5904202" y="2598051"/>
              <a:ext cx="635" cy="1270"/>
            </a:xfrm>
            <a:custGeom>
              <a:avLst/>
              <a:gdLst/>
              <a:ahLst/>
              <a:cxnLst/>
              <a:rect l="l" t="t" r="r" b="b"/>
              <a:pathLst>
                <a:path w="635" h="1269">
                  <a:moveTo>
                    <a:pt x="215" y="660"/>
                  </a:moveTo>
                  <a:lnTo>
                    <a:pt x="190" y="431"/>
                  </a:lnTo>
                  <a:lnTo>
                    <a:pt x="114" y="215"/>
                  </a:lnTo>
                  <a:lnTo>
                    <a:pt x="0" y="0"/>
                  </a:lnTo>
                </a:path>
              </a:pathLst>
            </a:custGeom>
            <a:ln w="3175">
              <a:solidFill>
                <a:srgbClr val="565658"/>
              </a:solidFill>
            </a:ln>
          </p:spPr>
          <p:txBody>
            <a:bodyPr wrap="square" lIns="0" tIns="0" rIns="0" bIns="0" rtlCol="0"/>
            <a:lstStyle/>
            <a:p/>
          </p:txBody>
        </p:sp>
        <p:sp>
          <p:nvSpPr>
            <p:cNvPr id="4289" name="object 4289" descr=""/>
            <p:cNvSpPr/>
            <p:nvPr/>
          </p:nvSpPr>
          <p:spPr>
            <a:xfrm>
              <a:off x="5900239" y="2598055"/>
              <a:ext cx="635" cy="1270"/>
            </a:xfrm>
            <a:custGeom>
              <a:avLst/>
              <a:gdLst/>
              <a:ahLst/>
              <a:cxnLst/>
              <a:rect l="l" t="t" r="r" b="b"/>
              <a:pathLst>
                <a:path w="635" h="1269">
                  <a:moveTo>
                    <a:pt x="215" y="0"/>
                  </a:moveTo>
                  <a:lnTo>
                    <a:pt x="114" y="203"/>
                  </a:lnTo>
                  <a:lnTo>
                    <a:pt x="38" y="431"/>
                  </a:lnTo>
                  <a:lnTo>
                    <a:pt x="0" y="660"/>
                  </a:lnTo>
                </a:path>
              </a:pathLst>
            </a:custGeom>
            <a:ln w="3175">
              <a:solidFill>
                <a:srgbClr val="565658"/>
              </a:solidFill>
            </a:ln>
          </p:spPr>
          <p:txBody>
            <a:bodyPr wrap="square" lIns="0" tIns="0" rIns="0" bIns="0" rtlCol="0"/>
            <a:lstStyle/>
            <a:p/>
          </p:txBody>
        </p:sp>
        <p:sp>
          <p:nvSpPr>
            <p:cNvPr id="4290" name="object 4290" descr=""/>
            <p:cNvSpPr/>
            <p:nvPr/>
          </p:nvSpPr>
          <p:spPr>
            <a:xfrm>
              <a:off x="5926243" y="2598464"/>
              <a:ext cx="635" cy="635"/>
            </a:xfrm>
            <a:custGeom>
              <a:avLst/>
              <a:gdLst/>
              <a:ahLst/>
              <a:cxnLst/>
              <a:rect l="l" t="t" r="r" b="b"/>
              <a:pathLst>
                <a:path w="635" h="635">
                  <a:moveTo>
                    <a:pt x="126" y="0"/>
                  </a:moveTo>
                  <a:lnTo>
                    <a:pt x="63" y="177"/>
                  </a:lnTo>
                  <a:lnTo>
                    <a:pt x="25" y="317"/>
                  </a:lnTo>
                  <a:lnTo>
                    <a:pt x="0" y="495"/>
                  </a:lnTo>
                </a:path>
              </a:pathLst>
            </a:custGeom>
            <a:ln w="3175">
              <a:solidFill>
                <a:srgbClr val="565658"/>
              </a:solidFill>
            </a:ln>
          </p:spPr>
          <p:txBody>
            <a:bodyPr wrap="square" lIns="0" tIns="0" rIns="0" bIns="0" rtlCol="0"/>
            <a:lstStyle/>
            <a:p/>
          </p:txBody>
        </p:sp>
        <p:sp>
          <p:nvSpPr>
            <p:cNvPr id="4291" name="object 4291" descr=""/>
            <p:cNvSpPr/>
            <p:nvPr/>
          </p:nvSpPr>
          <p:spPr>
            <a:xfrm>
              <a:off x="5930119" y="2598452"/>
              <a:ext cx="635" cy="635"/>
            </a:xfrm>
            <a:custGeom>
              <a:avLst/>
              <a:gdLst/>
              <a:ahLst/>
              <a:cxnLst/>
              <a:rect l="l" t="t" r="r" b="b"/>
              <a:pathLst>
                <a:path w="635" h="635">
                  <a:moveTo>
                    <a:pt x="126" y="520"/>
                  </a:moveTo>
                  <a:lnTo>
                    <a:pt x="114" y="330"/>
                  </a:lnTo>
                  <a:lnTo>
                    <a:pt x="63" y="177"/>
                  </a:lnTo>
                  <a:lnTo>
                    <a:pt x="0" y="0"/>
                  </a:lnTo>
                </a:path>
              </a:pathLst>
            </a:custGeom>
            <a:ln w="3175">
              <a:solidFill>
                <a:srgbClr val="565658"/>
              </a:solidFill>
            </a:ln>
          </p:spPr>
          <p:txBody>
            <a:bodyPr wrap="square" lIns="0" tIns="0" rIns="0" bIns="0" rtlCol="0"/>
            <a:lstStyle/>
            <a:p/>
          </p:txBody>
        </p:sp>
        <p:sp>
          <p:nvSpPr>
            <p:cNvPr id="4292" name="object 4292" descr=""/>
            <p:cNvSpPr/>
            <p:nvPr/>
          </p:nvSpPr>
          <p:spPr>
            <a:xfrm>
              <a:off x="5926192" y="2598067"/>
              <a:ext cx="635" cy="1270"/>
            </a:xfrm>
            <a:custGeom>
              <a:avLst/>
              <a:gdLst/>
              <a:ahLst/>
              <a:cxnLst/>
              <a:rect l="l" t="t" r="r" b="b"/>
              <a:pathLst>
                <a:path w="635" h="1269">
                  <a:moveTo>
                    <a:pt x="177" y="0"/>
                  </a:moveTo>
                  <a:lnTo>
                    <a:pt x="38" y="342"/>
                  </a:lnTo>
                  <a:lnTo>
                    <a:pt x="0" y="749"/>
                  </a:lnTo>
                  <a:lnTo>
                    <a:pt x="76" y="1117"/>
                  </a:lnTo>
                </a:path>
              </a:pathLst>
            </a:custGeom>
            <a:ln w="3175">
              <a:solidFill>
                <a:srgbClr val="565658"/>
              </a:solidFill>
            </a:ln>
          </p:spPr>
          <p:txBody>
            <a:bodyPr wrap="square" lIns="0" tIns="0" rIns="0" bIns="0" rtlCol="0"/>
            <a:lstStyle/>
            <a:p/>
          </p:txBody>
        </p:sp>
        <p:sp>
          <p:nvSpPr>
            <p:cNvPr id="4293" name="object 4293" descr=""/>
            <p:cNvSpPr/>
            <p:nvPr/>
          </p:nvSpPr>
          <p:spPr>
            <a:xfrm>
              <a:off x="5930209" y="2598777"/>
              <a:ext cx="635" cy="635"/>
            </a:xfrm>
            <a:custGeom>
              <a:avLst/>
              <a:gdLst/>
              <a:ahLst/>
              <a:cxnLst/>
              <a:rect l="l" t="t" r="r" b="b"/>
              <a:pathLst>
                <a:path w="635" h="635">
                  <a:moveTo>
                    <a:pt x="0" y="406"/>
                  </a:moveTo>
                  <a:lnTo>
                    <a:pt x="38" y="266"/>
                  </a:lnTo>
                  <a:lnTo>
                    <a:pt x="38" y="139"/>
                  </a:lnTo>
                  <a:lnTo>
                    <a:pt x="38" y="0"/>
                  </a:lnTo>
                </a:path>
              </a:pathLst>
            </a:custGeom>
            <a:ln w="3175">
              <a:solidFill>
                <a:srgbClr val="565658"/>
              </a:solidFill>
            </a:ln>
          </p:spPr>
          <p:txBody>
            <a:bodyPr wrap="square" lIns="0" tIns="0" rIns="0" bIns="0" rtlCol="0"/>
            <a:lstStyle/>
            <a:p/>
          </p:txBody>
        </p:sp>
        <p:sp>
          <p:nvSpPr>
            <p:cNvPr id="4294" name="object 4294" descr=""/>
            <p:cNvSpPr/>
            <p:nvPr/>
          </p:nvSpPr>
          <p:spPr>
            <a:xfrm>
              <a:off x="5930112" y="2598063"/>
              <a:ext cx="635" cy="1270"/>
            </a:xfrm>
            <a:custGeom>
              <a:avLst/>
              <a:gdLst/>
              <a:ahLst/>
              <a:cxnLst/>
              <a:rect l="l" t="t" r="r" b="b"/>
              <a:pathLst>
                <a:path w="635" h="1269">
                  <a:moveTo>
                    <a:pt x="139" y="711"/>
                  </a:moveTo>
                  <a:lnTo>
                    <a:pt x="139" y="469"/>
                  </a:lnTo>
                  <a:lnTo>
                    <a:pt x="101" y="228"/>
                  </a:lnTo>
                  <a:lnTo>
                    <a:pt x="0" y="0"/>
                  </a:lnTo>
                </a:path>
              </a:pathLst>
            </a:custGeom>
            <a:ln w="3175">
              <a:solidFill>
                <a:srgbClr val="565658"/>
              </a:solidFill>
            </a:ln>
          </p:spPr>
          <p:txBody>
            <a:bodyPr wrap="square" lIns="0" tIns="0" rIns="0" bIns="0" rtlCol="0"/>
            <a:lstStyle/>
            <a:p/>
          </p:txBody>
        </p:sp>
        <p:sp>
          <p:nvSpPr>
            <p:cNvPr id="4295" name="object 4295" descr=""/>
            <p:cNvSpPr/>
            <p:nvPr/>
          </p:nvSpPr>
          <p:spPr>
            <a:xfrm>
              <a:off x="5900239" y="2597832"/>
              <a:ext cx="635" cy="1270"/>
            </a:xfrm>
            <a:custGeom>
              <a:avLst/>
              <a:gdLst/>
              <a:ahLst/>
              <a:cxnLst/>
              <a:rect l="l" t="t" r="r" b="b"/>
              <a:pathLst>
                <a:path w="635" h="1269">
                  <a:moveTo>
                    <a:pt x="215" y="0"/>
                  </a:moveTo>
                  <a:lnTo>
                    <a:pt x="88" y="241"/>
                  </a:lnTo>
                  <a:lnTo>
                    <a:pt x="12" y="495"/>
                  </a:lnTo>
                  <a:lnTo>
                    <a:pt x="0" y="774"/>
                  </a:lnTo>
                </a:path>
              </a:pathLst>
            </a:custGeom>
            <a:ln w="3175">
              <a:solidFill>
                <a:srgbClr val="565658"/>
              </a:solidFill>
            </a:ln>
          </p:spPr>
          <p:txBody>
            <a:bodyPr wrap="square" lIns="0" tIns="0" rIns="0" bIns="0" rtlCol="0"/>
            <a:lstStyle/>
            <a:p/>
          </p:txBody>
        </p:sp>
        <p:sp>
          <p:nvSpPr>
            <p:cNvPr id="4296" name="object 4296" descr=""/>
            <p:cNvSpPr/>
            <p:nvPr/>
          </p:nvSpPr>
          <p:spPr>
            <a:xfrm>
              <a:off x="5904202" y="2597838"/>
              <a:ext cx="635" cy="1270"/>
            </a:xfrm>
            <a:custGeom>
              <a:avLst/>
              <a:gdLst/>
              <a:ahLst/>
              <a:cxnLst/>
              <a:rect l="l" t="t" r="r" b="b"/>
              <a:pathLst>
                <a:path w="635" h="1269">
                  <a:moveTo>
                    <a:pt x="228" y="761"/>
                  </a:moveTo>
                  <a:lnTo>
                    <a:pt x="215" y="495"/>
                  </a:lnTo>
                  <a:lnTo>
                    <a:pt x="139" y="228"/>
                  </a:lnTo>
                  <a:lnTo>
                    <a:pt x="0" y="0"/>
                  </a:lnTo>
                </a:path>
              </a:pathLst>
            </a:custGeom>
            <a:ln w="3175">
              <a:solidFill>
                <a:srgbClr val="565658"/>
              </a:solidFill>
            </a:ln>
          </p:spPr>
          <p:txBody>
            <a:bodyPr wrap="square" lIns="0" tIns="0" rIns="0" bIns="0" rtlCol="0"/>
            <a:lstStyle/>
            <a:p/>
          </p:txBody>
        </p:sp>
        <p:sp>
          <p:nvSpPr>
            <p:cNvPr id="4297" name="object 4297" descr=""/>
            <p:cNvSpPr/>
            <p:nvPr/>
          </p:nvSpPr>
          <p:spPr>
            <a:xfrm>
              <a:off x="5823792" y="2441476"/>
              <a:ext cx="3175" cy="4445"/>
            </a:xfrm>
            <a:custGeom>
              <a:avLst/>
              <a:gdLst/>
              <a:ahLst/>
              <a:cxnLst/>
              <a:rect l="l" t="t" r="r" b="b"/>
              <a:pathLst>
                <a:path w="3175" h="4444">
                  <a:moveTo>
                    <a:pt x="2578" y="0"/>
                  </a:moveTo>
                  <a:lnTo>
                    <a:pt x="901" y="609"/>
                  </a:lnTo>
                  <a:lnTo>
                    <a:pt x="0" y="2374"/>
                  </a:lnTo>
                  <a:lnTo>
                    <a:pt x="571" y="3962"/>
                  </a:lnTo>
                </a:path>
              </a:pathLst>
            </a:custGeom>
            <a:ln w="3175">
              <a:solidFill>
                <a:srgbClr val="565658"/>
              </a:solidFill>
            </a:ln>
          </p:spPr>
          <p:txBody>
            <a:bodyPr wrap="square" lIns="0" tIns="0" rIns="0" bIns="0" rtlCol="0"/>
            <a:lstStyle/>
            <a:p/>
          </p:txBody>
        </p:sp>
        <p:sp>
          <p:nvSpPr>
            <p:cNvPr id="4298" name="object 4298" descr=""/>
            <p:cNvSpPr/>
            <p:nvPr/>
          </p:nvSpPr>
          <p:spPr>
            <a:xfrm>
              <a:off x="5875989" y="2422791"/>
              <a:ext cx="4445" cy="2540"/>
            </a:xfrm>
            <a:custGeom>
              <a:avLst/>
              <a:gdLst/>
              <a:ahLst/>
              <a:cxnLst/>
              <a:rect l="l" t="t" r="r" b="b"/>
              <a:pathLst>
                <a:path w="4445" h="2539">
                  <a:moveTo>
                    <a:pt x="4076" y="2374"/>
                  </a:moveTo>
                  <a:lnTo>
                    <a:pt x="3505" y="800"/>
                  </a:lnTo>
                  <a:lnTo>
                    <a:pt x="1676" y="0"/>
                  </a:lnTo>
                  <a:lnTo>
                    <a:pt x="0" y="622"/>
                  </a:lnTo>
                </a:path>
              </a:pathLst>
            </a:custGeom>
            <a:ln w="3175">
              <a:solidFill>
                <a:srgbClr val="565658"/>
              </a:solidFill>
            </a:ln>
          </p:spPr>
          <p:txBody>
            <a:bodyPr wrap="square" lIns="0" tIns="0" rIns="0" bIns="0" rtlCol="0"/>
            <a:lstStyle/>
            <a:p/>
          </p:txBody>
        </p:sp>
        <p:sp>
          <p:nvSpPr>
            <p:cNvPr id="4299" name="object 4299" descr=""/>
            <p:cNvSpPr/>
            <p:nvPr/>
          </p:nvSpPr>
          <p:spPr>
            <a:xfrm>
              <a:off x="5872591" y="2432922"/>
              <a:ext cx="5080" cy="5080"/>
            </a:xfrm>
            <a:custGeom>
              <a:avLst/>
              <a:gdLst/>
              <a:ahLst/>
              <a:cxnLst/>
              <a:rect l="l" t="t" r="r" b="b"/>
              <a:pathLst>
                <a:path w="5079" h="5080">
                  <a:moveTo>
                    <a:pt x="368" y="2997"/>
                  </a:moveTo>
                  <a:lnTo>
                    <a:pt x="736" y="4013"/>
                  </a:lnTo>
                  <a:lnTo>
                    <a:pt x="1943" y="4521"/>
                  </a:lnTo>
                  <a:lnTo>
                    <a:pt x="3009" y="4127"/>
                  </a:lnTo>
                  <a:lnTo>
                    <a:pt x="4102" y="3721"/>
                  </a:lnTo>
                  <a:lnTo>
                    <a:pt x="4686" y="2578"/>
                  </a:lnTo>
                  <a:lnTo>
                    <a:pt x="4330" y="1549"/>
                  </a:lnTo>
                  <a:lnTo>
                    <a:pt x="3924" y="520"/>
                  </a:lnTo>
                  <a:lnTo>
                    <a:pt x="2755" y="0"/>
                  </a:lnTo>
                  <a:lnTo>
                    <a:pt x="1663" y="419"/>
                  </a:lnTo>
                  <a:lnTo>
                    <a:pt x="584" y="812"/>
                  </a:lnTo>
                  <a:lnTo>
                    <a:pt x="0" y="1968"/>
                  </a:lnTo>
                  <a:lnTo>
                    <a:pt x="368" y="2997"/>
                  </a:lnTo>
                </a:path>
              </a:pathLst>
            </a:custGeom>
            <a:ln w="3175">
              <a:solidFill>
                <a:srgbClr val="565658"/>
              </a:solidFill>
            </a:ln>
          </p:spPr>
          <p:txBody>
            <a:bodyPr wrap="square" lIns="0" tIns="0" rIns="0" bIns="0" rtlCol="0"/>
            <a:lstStyle/>
            <a:p/>
          </p:txBody>
        </p:sp>
        <p:sp>
          <p:nvSpPr>
            <p:cNvPr id="4300" name="object 4300" descr=""/>
            <p:cNvSpPr/>
            <p:nvPr/>
          </p:nvSpPr>
          <p:spPr>
            <a:xfrm>
              <a:off x="5849982" y="2435378"/>
              <a:ext cx="5080" cy="5080"/>
            </a:xfrm>
            <a:custGeom>
              <a:avLst/>
              <a:gdLst/>
              <a:ahLst/>
              <a:cxnLst/>
              <a:rect l="l" t="t" r="r" b="b"/>
              <a:pathLst>
                <a:path w="5079" h="5080">
                  <a:moveTo>
                    <a:pt x="380" y="2971"/>
                  </a:moveTo>
                  <a:lnTo>
                    <a:pt x="749" y="3987"/>
                  </a:lnTo>
                  <a:lnTo>
                    <a:pt x="1943" y="4508"/>
                  </a:lnTo>
                  <a:lnTo>
                    <a:pt x="3022" y="4102"/>
                  </a:lnTo>
                  <a:lnTo>
                    <a:pt x="4127" y="3721"/>
                  </a:lnTo>
                  <a:lnTo>
                    <a:pt x="4711" y="2552"/>
                  </a:lnTo>
                  <a:lnTo>
                    <a:pt x="4330" y="1524"/>
                  </a:lnTo>
                  <a:lnTo>
                    <a:pt x="3962" y="495"/>
                  </a:lnTo>
                  <a:lnTo>
                    <a:pt x="2781" y="0"/>
                  </a:lnTo>
                  <a:lnTo>
                    <a:pt x="1676" y="393"/>
                  </a:lnTo>
                  <a:lnTo>
                    <a:pt x="584" y="787"/>
                  </a:lnTo>
                  <a:lnTo>
                    <a:pt x="0" y="1943"/>
                  </a:lnTo>
                  <a:lnTo>
                    <a:pt x="380" y="2971"/>
                  </a:lnTo>
                </a:path>
              </a:pathLst>
            </a:custGeom>
            <a:ln w="3175">
              <a:solidFill>
                <a:srgbClr val="565658"/>
              </a:solidFill>
            </a:ln>
          </p:spPr>
          <p:txBody>
            <a:bodyPr wrap="square" lIns="0" tIns="0" rIns="0" bIns="0" rtlCol="0"/>
            <a:lstStyle/>
            <a:p/>
          </p:txBody>
        </p:sp>
        <p:sp>
          <p:nvSpPr>
            <p:cNvPr id="4301" name="object 4301" descr=""/>
            <p:cNvSpPr/>
            <p:nvPr/>
          </p:nvSpPr>
          <p:spPr>
            <a:xfrm>
              <a:off x="5848894" y="2455919"/>
              <a:ext cx="4445" cy="3175"/>
            </a:xfrm>
            <a:custGeom>
              <a:avLst/>
              <a:gdLst/>
              <a:ahLst/>
              <a:cxnLst/>
              <a:rect l="l" t="t" r="r" b="b"/>
              <a:pathLst>
                <a:path w="4445" h="3175">
                  <a:moveTo>
                    <a:pt x="4178" y="2311"/>
                  </a:moveTo>
                  <a:lnTo>
                    <a:pt x="4356" y="1206"/>
                  </a:lnTo>
                  <a:lnTo>
                    <a:pt x="3556" y="241"/>
                  </a:lnTo>
                  <a:lnTo>
                    <a:pt x="2413" y="127"/>
                  </a:lnTo>
                  <a:lnTo>
                    <a:pt x="1270" y="0"/>
                  </a:lnTo>
                  <a:lnTo>
                    <a:pt x="203" y="812"/>
                  </a:lnTo>
                  <a:lnTo>
                    <a:pt x="38" y="1905"/>
                  </a:lnTo>
                  <a:lnTo>
                    <a:pt x="0" y="2209"/>
                  </a:lnTo>
                  <a:lnTo>
                    <a:pt x="38" y="2540"/>
                  </a:lnTo>
                  <a:lnTo>
                    <a:pt x="139" y="2832"/>
                  </a:lnTo>
                </a:path>
              </a:pathLst>
            </a:custGeom>
            <a:ln w="3175">
              <a:solidFill>
                <a:srgbClr val="565658"/>
              </a:solidFill>
            </a:ln>
          </p:spPr>
          <p:txBody>
            <a:bodyPr wrap="square" lIns="0" tIns="0" rIns="0" bIns="0" rtlCol="0"/>
            <a:lstStyle/>
            <a:p/>
          </p:txBody>
        </p:sp>
        <p:sp>
          <p:nvSpPr>
            <p:cNvPr id="4302" name="object 4302" descr=""/>
            <p:cNvSpPr/>
            <p:nvPr/>
          </p:nvSpPr>
          <p:spPr>
            <a:xfrm>
              <a:off x="5849029" y="2458739"/>
              <a:ext cx="635" cy="1270"/>
            </a:xfrm>
            <a:custGeom>
              <a:avLst/>
              <a:gdLst/>
              <a:ahLst/>
              <a:cxnLst/>
              <a:rect l="l" t="t" r="r" b="b"/>
              <a:pathLst>
                <a:path w="635" h="1269">
                  <a:moveTo>
                    <a:pt x="0" y="0"/>
                  </a:moveTo>
                  <a:lnTo>
                    <a:pt x="114" y="292"/>
                  </a:lnTo>
                  <a:lnTo>
                    <a:pt x="279" y="558"/>
                  </a:lnTo>
                  <a:lnTo>
                    <a:pt x="533" y="774"/>
                  </a:lnTo>
                </a:path>
              </a:pathLst>
            </a:custGeom>
            <a:ln w="3175">
              <a:solidFill>
                <a:srgbClr val="565658"/>
              </a:solidFill>
            </a:ln>
          </p:spPr>
          <p:txBody>
            <a:bodyPr wrap="square" lIns="0" tIns="0" rIns="0" bIns="0" rtlCol="0"/>
            <a:lstStyle/>
            <a:p/>
          </p:txBody>
        </p:sp>
        <p:sp>
          <p:nvSpPr>
            <p:cNvPr id="4303" name="object 4303" descr=""/>
            <p:cNvSpPr/>
            <p:nvPr/>
          </p:nvSpPr>
          <p:spPr>
            <a:xfrm>
              <a:off x="5867201" y="2438070"/>
              <a:ext cx="5080" cy="5080"/>
            </a:xfrm>
            <a:custGeom>
              <a:avLst/>
              <a:gdLst/>
              <a:ahLst/>
              <a:cxnLst/>
              <a:rect l="l" t="t" r="r" b="b"/>
              <a:pathLst>
                <a:path w="5079" h="5080">
                  <a:moveTo>
                    <a:pt x="380" y="2971"/>
                  </a:moveTo>
                  <a:lnTo>
                    <a:pt x="749" y="4000"/>
                  </a:lnTo>
                  <a:lnTo>
                    <a:pt x="1943" y="4508"/>
                  </a:lnTo>
                  <a:lnTo>
                    <a:pt x="3022" y="4114"/>
                  </a:lnTo>
                  <a:lnTo>
                    <a:pt x="4127" y="3721"/>
                  </a:lnTo>
                  <a:lnTo>
                    <a:pt x="4711" y="2565"/>
                  </a:lnTo>
                  <a:lnTo>
                    <a:pt x="4343" y="1536"/>
                  </a:lnTo>
                  <a:lnTo>
                    <a:pt x="3962" y="520"/>
                  </a:lnTo>
                  <a:lnTo>
                    <a:pt x="2781" y="0"/>
                  </a:lnTo>
                  <a:lnTo>
                    <a:pt x="1676" y="393"/>
                  </a:lnTo>
                  <a:lnTo>
                    <a:pt x="584" y="787"/>
                  </a:lnTo>
                  <a:lnTo>
                    <a:pt x="0" y="1955"/>
                  </a:lnTo>
                  <a:lnTo>
                    <a:pt x="380" y="2971"/>
                  </a:lnTo>
                </a:path>
              </a:pathLst>
            </a:custGeom>
            <a:ln w="3175">
              <a:solidFill>
                <a:srgbClr val="565658"/>
              </a:solidFill>
            </a:ln>
          </p:spPr>
          <p:txBody>
            <a:bodyPr wrap="square" lIns="0" tIns="0" rIns="0" bIns="0" rtlCol="0"/>
            <a:lstStyle/>
            <a:p/>
          </p:txBody>
        </p:sp>
        <p:sp>
          <p:nvSpPr>
            <p:cNvPr id="4304" name="object 4304" descr=""/>
            <p:cNvSpPr/>
            <p:nvPr/>
          </p:nvSpPr>
          <p:spPr>
            <a:xfrm>
              <a:off x="5881405" y="2434375"/>
              <a:ext cx="3175" cy="4445"/>
            </a:xfrm>
            <a:custGeom>
              <a:avLst/>
              <a:gdLst/>
              <a:ahLst/>
              <a:cxnLst/>
              <a:rect l="l" t="t" r="r" b="b"/>
              <a:pathLst>
                <a:path w="3175" h="4444">
                  <a:moveTo>
                    <a:pt x="0" y="3975"/>
                  </a:moveTo>
                  <a:lnTo>
                    <a:pt x="1676" y="3352"/>
                  </a:lnTo>
                  <a:lnTo>
                    <a:pt x="2578" y="1587"/>
                  </a:lnTo>
                  <a:lnTo>
                    <a:pt x="2019" y="0"/>
                  </a:lnTo>
                </a:path>
              </a:pathLst>
            </a:custGeom>
            <a:ln w="3175">
              <a:solidFill>
                <a:srgbClr val="565658"/>
              </a:solidFill>
            </a:ln>
          </p:spPr>
          <p:txBody>
            <a:bodyPr wrap="square" lIns="0" tIns="0" rIns="0" bIns="0" rtlCol="0"/>
            <a:lstStyle/>
            <a:p/>
          </p:txBody>
        </p:sp>
        <p:sp>
          <p:nvSpPr>
            <p:cNvPr id="4305" name="object 4305" descr=""/>
            <p:cNvSpPr/>
            <p:nvPr/>
          </p:nvSpPr>
          <p:spPr>
            <a:xfrm>
              <a:off x="5876212" y="2423424"/>
              <a:ext cx="4445" cy="2540"/>
            </a:xfrm>
            <a:custGeom>
              <a:avLst/>
              <a:gdLst/>
              <a:ahLst/>
              <a:cxnLst/>
              <a:rect l="l" t="t" r="r" b="b"/>
              <a:pathLst>
                <a:path w="4445" h="2539">
                  <a:moveTo>
                    <a:pt x="4089" y="2374"/>
                  </a:moveTo>
                  <a:lnTo>
                    <a:pt x="3505" y="774"/>
                  </a:lnTo>
                  <a:lnTo>
                    <a:pt x="1676" y="0"/>
                  </a:lnTo>
                  <a:lnTo>
                    <a:pt x="0" y="609"/>
                  </a:lnTo>
                </a:path>
              </a:pathLst>
            </a:custGeom>
            <a:ln w="3175">
              <a:solidFill>
                <a:srgbClr val="565658"/>
              </a:solidFill>
            </a:ln>
          </p:spPr>
          <p:txBody>
            <a:bodyPr wrap="square" lIns="0" tIns="0" rIns="0" bIns="0" rtlCol="0"/>
            <a:lstStyle/>
            <a:p/>
          </p:txBody>
        </p:sp>
        <p:sp>
          <p:nvSpPr>
            <p:cNvPr id="4306" name="object 4306" descr=""/>
            <p:cNvSpPr/>
            <p:nvPr/>
          </p:nvSpPr>
          <p:spPr>
            <a:xfrm>
              <a:off x="5824021" y="2442095"/>
              <a:ext cx="3175" cy="4445"/>
            </a:xfrm>
            <a:custGeom>
              <a:avLst/>
              <a:gdLst/>
              <a:ahLst/>
              <a:cxnLst/>
              <a:rect l="l" t="t" r="r" b="b"/>
              <a:pathLst>
                <a:path w="3175" h="4444">
                  <a:moveTo>
                    <a:pt x="2578" y="0"/>
                  </a:moveTo>
                  <a:lnTo>
                    <a:pt x="901" y="609"/>
                  </a:lnTo>
                  <a:lnTo>
                    <a:pt x="0" y="2387"/>
                  </a:lnTo>
                  <a:lnTo>
                    <a:pt x="571" y="3962"/>
                  </a:lnTo>
                </a:path>
              </a:pathLst>
            </a:custGeom>
            <a:ln w="3175">
              <a:solidFill>
                <a:srgbClr val="565658"/>
              </a:solidFill>
            </a:ln>
          </p:spPr>
          <p:txBody>
            <a:bodyPr wrap="square" lIns="0" tIns="0" rIns="0" bIns="0" rtlCol="0"/>
            <a:lstStyle/>
            <a:p/>
          </p:txBody>
        </p:sp>
        <p:sp>
          <p:nvSpPr>
            <p:cNvPr id="4307" name="object 4307" descr=""/>
            <p:cNvSpPr/>
            <p:nvPr/>
          </p:nvSpPr>
          <p:spPr>
            <a:xfrm>
              <a:off x="5877624" y="2438785"/>
              <a:ext cx="3175" cy="4445"/>
            </a:xfrm>
            <a:custGeom>
              <a:avLst/>
              <a:gdLst/>
              <a:ahLst/>
              <a:cxnLst/>
              <a:rect l="l" t="t" r="r" b="b"/>
              <a:pathLst>
                <a:path w="3175" h="4444">
                  <a:moveTo>
                    <a:pt x="2578" y="0"/>
                  </a:moveTo>
                  <a:lnTo>
                    <a:pt x="901" y="609"/>
                  </a:lnTo>
                  <a:lnTo>
                    <a:pt x="0" y="2387"/>
                  </a:lnTo>
                  <a:lnTo>
                    <a:pt x="571" y="3962"/>
                  </a:lnTo>
                </a:path>
              </a:pathLst>
            </a:custGeom>
            <a:ln w="3175">
              <a:solidFill>
                <a:srgbClr val="565658"/>
              </a:solidFill>
            </a:ln>
          </p:spPr>
          <p:txBody>
            <a:bodyPr wrap="square" lIns="0" tIns="0" rIns="0" bIns="0" rtlCol="0"/>
            <a:lstStyle/>
            <a:p/>
          </p:txBody>
        </p:sp>
        <p:sp>
          <p:nvSpPr>
            <p:cNvPr id="4308" name="object 4308" descr=""/>
            <p:cNvSpPr/>
            <p:nvPr/>
          </p:nvSpPr>
          <p:spPr>
            <a:xfrm>
              <a:off x="5888396" y="2605123"/>
              <a:ext cx="24765" cy="3175"/>
            </a:xfrm>
            <a:custGeom>
              <a:avLst/>
              <a:gdLst/>
              <a:ahLst/>
              <a:cxnLst/>
              <a:rect l="l" t="t" r="r" b="b"/>
              <a:pathLst>
                <a:path w="24764" h="3175">
                  <a:moveTo>
                    <a:pt x="24485" y="1130"/>
                  </a:moveTo>
                  <a:lnTo>
                    <a:pt x="19456" y="114"/>
                  </a:lnTo>
                  <a:lnTo>
                    <a:pt x="10667" y="0"/>
                  </a:lnTo>
                  <a:lnTo>
                    <a:pt x="4838" y="876"/>
                  </a:lnTo>
                  <a:lnTo>
                    <a:pt x="1765" y="1346"/>
                  </a:lnTo>
                  <a:lnTo>
                    <a:pt x="0" y="2006"/>
                  </a:lnTo>
                  <a:lnTo>
                    <a:pt x="0" y="2705"/>
                  </a:lnTo>
                </a:path>
              </a:pathLst>
            </a:custGeom>
            <a:ln w="3175">
              <a:solidFill>
                <a:srgbClr val="565658"/>
              </a:solidFill>
            </a:ln>
          </p:spPr>
          <p:txBody>
            <a:bodyPr wrap="square" lIns="0" tIns="0" rIns="0" bIns="0" rtlCol="0"/>
            <a:lstStyle/>
            <a:p/>
          </p:txBody>
        </p:sp>
        <p:sp>
          <p:nvSpPr>
            <p:cNvPr id="4309" name="object 4309" descr=""/>
            <p:cNvSpPr/>
            <p:nvPr/>
          </p:nvSpPr>
          <p:spPr>
            <a:xfrm>
              <a:off x="5701819" y="2575321"/>
              <a:ext cx="635" cy="635"/>
            </a:xfrm>
            <a:custGeom>
              <a:avLst/>
              <a:gdLst/>
              <a:ahLst/>
              <a:cxnLst/>
              <a:rect l="l" t="t" r="r" b="b"/>
              <a:pathLst>
                <a:path w="635" h="635">
                  <a:moveTo>
                    <a:pt x="0" y="0"/>
                  </a:moveTo>
                  <a:lnTo>
                    <a:pt x="114" y="203"/>
                  </a:lnTo>
                </a:path>
              </a:pathLst>
            </a:custGeom>
            <a:ln w="3175">
              <a:solidFill>
                <a:srgbClr val="565658"/>
              </a:solidFill>
            </a:ln>
          </p:spPr>
          <p:txBody>
            <a:bodyPr wrap="square" lIns="0" tIns="0" rIns="0" bIns="0" rtlCol="0"/>
            <a:lstStyle/>
            <a:p/>
          </p:txBody>
        </p:sp>
        <p:sp>
          <p:nvSpPr>
            <p:cNvPr id="4310" name="object 4310" descr=""/>
            <p:cNvSpPr/>
            <p:nvPr/>
          </p:nvSpPr>
          <p:spPr>
            <a:xfrm>
              <a:off x="5702018" y="2575607"/>
              <a:ext cx="635" cy="635"/>
            </a:xfrm>
            <a:custGeom>
              <a:avLst/>
              <a:gdLst/>
              <a:ahLst/>
              <a:cxnLst/>
              <a:rect l="l" t="t" r="r" b="b"/>
              <a:pathLst>
                <a:path w="635" h="635">
                  <a:moveTo>
                    <a:pt x="0" y="0"/>
                  </a:moveTo>
                  <a:lnTo>
                    <a:pt x="165" y="114"/>
                  </a:lnTo>
                </a:path>
              </a:pathLst>
            </a:custGeom>
            <a:ln w="3175">
              <a:solidFill>
                <a:srgbClr val="565658"/>
              </a:solidFill>
            </a:ln>
          </p:spPr>
          <p:txBody>
            <a:bodyPr wrap="square" lIns="0" tIns="0" rIns="0" bIns="0" rtlCol="0"/>
            <a:lstStyle/>
            <a:p/>
          </p:txBody>
        </p:sp>
        <p:sp>
          <p:nvSpPr>
            <p:cNvPr id="4311" name="object 4311" descr=""/>
            <p:cNvSpPr/>
            <p:nvPr/>
          </p:nvSpPr>
          <p:spPr>
            <a:xfrm>
              <a:off x="5701814" y="2479339"/>
              <a:ext cx="635" cy="635"/>
            </a:xfrm>
            <a:custGeom>
              <a:avLst/>
              <a:gdLst/>
              <a:ahLst/>
              <a:cxnLst/>
              <a:rect l="l" t="t" r="r" b="b"/>
              <a:pathLst>
                <a:path w="635" h="635">
                  <a:moveTo>
                    <a:pt x="203" y="0"/>
                  </a:moveTo>
                  <a:lnTo>
                    <a:pt x="38" y="190"/>
                  </a:lnTo>
                </a:path>
              </a:pathLst>
            </a:custGeom>
            <a:ln w="3175">
              <a:solidFill>
                <a:srgbClr val="565658"/>
              </a:solidFill>
            </a:ln>
          </p:spPr>
          <p:txBody>
            <a:bodyPr wrap="square" lIns="0" tIns="0" rIns="0" bIns="0" rtlCol="0"/>
            <a:lstStyle/>
            <a:p/>
          </p:txBody>
        </p:sp>
        <p:sp>
          <p:nvSpPr>
            <p:cNvPr id="4312" name="object 4312" descr=""/>
            <p:cNvSpPr/>
            <p:nvPr/>
          </p:nvSpPr>
          <p:spPr>
            <a:xfrm>
              <a:off x="5704777" y="2577777"/>
              <a:ext cx="635" cy="635"/>
            </a:xfrm>
            <a:custGeom>
              <a:avLst/>
              <a:gdLst/>
              <a:ahLst/>
              <a:cxnLst/>
              <a:rect l="l" t="t" r="r" b="b"/>
              <a:pathLst>
                <a:path w="635" h="635">
                  <a:moveTo>
                    <a:pt x="0" y="0"/>
                  </a:moveTo>
                  <a:lnTo>
                    <a:pt x="127" y="152"/>
                  </a:lnTo>
                  <a:lnTo>
                    <a:pt x="431" y="304"/>
                  </a:lnTo>
                </a:path>
              </a:pathLst>
            </a:custGeom>
            <a:ln w="3175">
              <a:solidFill>
                <a:srgbClr val="565658"/>
              </a:solidFill>
            </a:ln>
          </p:spPr>
          <p:txBody>
            <a:bodyPr wrap="square" lIns="0" tIns="0" rIns="0" bIns="0" rtlCol="0"/>
            <a:lstStyle/>
            <a:p/>
          </p:txBody>
        </p:sp>
        <p:sp>
          <p:nvSpPr>
            <p:cNvPr id="4313" name="object 4313" descr=""/>
            <p:cNvSpPr/>
            <p:nvPr/>
          </p:nvSpPr>
          <p:spPr>
            <a:xfrm>
              <a:off x="5704780" y="2476846"/>
              <a:ext cx="635" cy="635"/>
            </a:xfrm>
            <a:custGeom>
              <a:avLst/>
              <a:gdLst/>
              <a:ahLst/>
              <a:cxnLst/>
              <a:rect l="l" t="t" r="r" b="b"/>
              <a:pathLst>
                <a:path w="635" h="635">
                  <a:moveTo>
                    <a:pt x="431" y="0"/>
                  </a:moveTo>
                  <a:lnTo>
                    <a:pt x="253" y="76"/>
                  </a:lnTo>
                  <a:lnTo>
                    <a:pt x="126" y="190"/>
                  </a:lnTo>
                  <a:lnTo>
                    <a:pt x="0" y="304"/>
                  </a:lnTo>
                </a:path>
              </a:pathLst>
            </a:custGeom>
            <a:ln w="3175">
              <a:solidFill>
                <a:srgbClr val="565658"/>
              </a:solidFill>
            </a:ln>
          </p:spPr>
          <p:txBody>
            <a:bodyPr wrap="square" lIns="0" tIns="0" rIns="0" bIns="0" rtlCol="0"/>
            <a:lstStyle/>
            <a:p/>
          </p:txBody>
        </p:sp>
        <p:sp>
          <p:nvSpPr>
            <p:cNvPr id="4314" name="object 4314" descr=""/>
            <p:cNvSpPr/>
            <p:nvPr/>
          </p:nvSpPr>
          <p:spPr>
            <a:xfrm>
              <a:off x="5930097" y="2597712"/>
              <a:ext cx="635" cy="1270"/>
            </a:xfrm>
            <a:custGeom>
              <a:avLst/>
              <a:gdLst/>
              <a:ahLst/>
              <a:cxnLst/>
              <a:rect l="l" t="t" r="r" b="b"/>
              <a:pathLst>
                <a:path w="635" h="1269">
                  <a:moveTo>
                    <a:pt x="253" y="863"/>
                  </a:moveTo>
                  <a:lnTo>
                    <a:pt x="241" y="558"/>
                  </a:lnTo>
                  <a:lnTo>
                    <a:pt x="139" y="253"/>
                  </a:lnTo>
                  <a:lnTo>
                    <a:pt x="0" y="0"/>
                  </a:lnTo>
                </a:path>
              </a:pathLst>
            </a:custGeom>
            <a:ln w="3175">
              <a:solidFill>
                <a:srgbClr val="565658"/>
              </a:solidFill>
            </a:ln>
          </p:spPr>
          <p:txBody>
            <a:bodyPr wrap="square" lIns="0" tIns="0" rIns="0" bIns="0" rtlCol="0"/>
            <a:lstStyle/>
            <a:p/>
          </p:txBody>
        </p:sp>
        <p:sp>
          <p:nvSpPr>
            <p:cNvPr id="4315" name="object 4315" descr=""/>
            <p:cNvSpPr/>
            <p:nvPr/>
          </p:nvSpPr>
          <p:spPr>
            <a:xfrm>
              <a:off x="5926152" y="2597707"/>
              <a:ext cx="635" cy="1270"/>
            </a:xfrm>
            <a:custGeom>
              <a:avLst/>
              <a:gdLst/>
              <a:ahLst/>
              <a:cxnLst/>
              <a:rect l="l" t="t" r="r" b="b"/>
              <a:pathLst>
                <a:path w="635" h="1269">
                  <a:moveTo>
                    <a:pt x="266" y="0"/>
                  </a:moveTo>
                  <a:lnTo>
                    <a:pt x="101" y="266"/>
                  </a:lnTo>
                  <a:lnTo>
                    <a:pt x="12" y="558"/>
                  </a:lnTo>
                  <a:lnTo>
                    <a:pt x="0" y="863"/>
                  </a:lnTo>
                </a:path>
              </a:pathLst>
            </a:custGeom>
            <a:ln w="3175">
              <a:solidFill>
                <a:srgbClr val="565658"/>
              </a:solidFill>
            </a:ln>
          </p:spPr>
          <p:txBody>
            <a:bodyPr wrap="square" lIns="0" tIns="0" rIns="0" bIns="0" rtlCol="0"/>
            <a:lstStyle/>
            <a:p/>
          </p:txBody>
        </p:sp>
        <p:sp>
          <p:nvSpPr>
            <p:cNvPr id="4316" name="object 4316" descr=""/>
            <p:cNvSpPr/>
            <p:nvPr/>
          </p:nvSpPr>
          <p:spPr>
            <a:xfrm>
              <a:off x="5935752" y="2596658"/>
              <a:ext cx="2540" cy="2540"/>
            </a:xfrm>
            <a:custGeom>
              <a:avLst/>
              <a:gdLst/>
              <a:ahLst/>
              <a:cxnLst/>
              <a:rect l="l" t="t" r="r" b="b"/>
              <a:pathLst>
                <a:path w="2539" h="2539">
                  <a:moveTo>
                    <a:pt x="2120" y="1917"/>
                  </a:moveTo>
                  <a:lnTo>
                    <a:pt x="2031" y="825"/>
                  </a:lnTo>
                  <a:lnTo>
                    <a:pt x="1104" y="0"/>
                  </a:lnTo>
                  <a:lnTo>
                    <a:pt x="0" y="0"/>
                  </a:lnTo>
                </a:path>
              </a:pathLst>
            </a:custGeom>
            <a:ln w="3175">
              <a:solidFill>
                <a:srgbClr val="565658"/>
              </a:solidFill>
            </a:ln>
          </p:spPr>
          <p:txBody>
            <a:bodyPr wrap="square" lIns="0" tIns="0" rIns="0" bIns="0" rtlCol="0"/>
            <a:lstStyle/>
            <a:p/>
          </p:txBody>
        </p:sp>
        <p:sp>
          <p:nvSpPr>
            <p:cNvPr id="4317" name="object 4317" descr=""/>
            <p:cNvSpPr/>
            <p:nvPr/>
          </p:nvSpPr>
          <p:spPr>
            <a:xfrm>
              <a:off x="5933657" y="2596641"/>
              <a:ext cx="2540" cy="2540"/>
            </a:xfrm>
            <a:custGeom>
              <a:avLst/>
              <a:gdLst/>
              <a:ahLst/>
              <a:cxnLst/>
              <a:rect l="l" t="t" r="r" b="b"/>
              <a:pathLst>
                <a:path w="2539" h="2539">
                  <a:moveTo>
                    <a:pt x="2108" y="0"/>
                  </a:moveTo>
                  <a:lnTo>
                    <a:pt x="990" y="0"/>
                  </a:lnTo>
                  <a:lnTo>
                    <a:pt x="76" y="838"/>
                  </a:lnTo>
                  <a:lnTo>
                    <a:pt x="0" y="1917"/>
                  </a:lnTo>
                </a:path>
              </a:pathLst>
            </a:custGeom>
            <a:ln w="3175">
              <a:solidFill>
                <a:srgbClr val="565658"/>
              </a:solidFill>
            </a:ln>
          </p:spPr>
          <p:txBody>
            <a:bodyPr wrap="square" lIns="0" tIns="0" rIns="0" bIns="0" rtlCol="0"/>
            <a:lstStyle/>
            <a:p/>
          </p:txBody>
        </p:sp>
        <p:sp>
          <p:nvSpPr>
            <p:cNvPr id="4318" name="object 4318" descr=""/>
            <p:cNvSpPr/>
            <p:nvPr/>
          </p:nvSpPr>
          <p:spPr>
            <a:xfrm>
              <a:off x="5904208" y="2597776"/>
              <a:ext cx="635" cy="1270"/>
            </a:xfrm>
            <a:custGeom>
              <a:avLst/>
              <a:gdLst/>
              <a:ahLst/>
              <a:cxnLst/>
              <a:rect l="l" t="t" r="r" b="b"/>
              <a:pathLst>
                <a:path w="635" h="1269">
                  <a:moveTo>
                    <a:pt x="228" y="800"/>
                  </a:moveTo>
                  <a:lnTo>
                    <a:pt x="203" y="533"/>
                  </a:lnTo>
                  <a:lnTo>
                    <a:pt x="126" y="241"/>
                  </a:lnTo>
                  <a:lnTo>
                    <a:pt x="0" y="0"/>
                  </a:lnTo>
                </a:path>
              </a:pathLst>
            </a:custGeom>
            <a:ln w="3175">
              <a:solidFill>
                <a:srgbClr val="565658"/>
              </a:solidFill>
            </a:ln>
          </p:spPr>
          <p:txBody>
            <a:bodyPr wrap="square" lIns="0" tIns="0" rIns="0" bIns="0" rtlCol="0"/>
            <a:lstStyle/>
            <a:p/>
          </p:txBody>
        </p:sp>
        <p:sp>
          <p:nvSpPr>
            <p:cNvPr id="4319" name="object 4319" descr=""/>
            <p:cNvSpPr/>
            <p:nvPr/>
          </p:nvSpPr>
          <p:spPr>
            <a:xfrm>
              <a:off x="5900233" y="2597770"/>
              <a:ext cx="635" cy="1270"/>
            </a:xfrm>
            <a:custGeom>
              <a:avLst/>
              <a:gdLst/>
              <a:ahLst/>
              <a:cxnLst/>
              <a:rect l="l" t="t" r="r" b="b"/>
              <a:pathLst>
                <a:path w="635" h="1269">
                  <a:moveTo>
                    <a:pt x="241" y="0"/>
                  </a:moveTo>
                  <a:lnTo>
                    <a:pt x="88" y="241"/>
                  </a:lnTo>
                  <a:lnTo>
                    <a:pt x="25" y="533"/>
                  </a:lnTo>
                  <a:lnTo>
                    <a:pt x="0" y="800"/>
                  </a:lnTo>
                </a:path>
              </a:pathLst>
            </a:custGeom>
            <a:ln w="3175">
              <a:solidFill>
                <a:srgbClr val="565658"/>
              </a:solidFill>
            </a:ln>
          </p:spPr>
          <p:txBody>
            <a:bodyPr wrap="square" lIns="0" tIns="0" rIns="0" bIns="0" rtlCol="0"/>
            <a:lstStyle/>
            <a:p/>
          </p:txBody>
        </p:sp>
        <p:sp>
          <p:nvSpPr>
            <p:cNvPr id="4320" name="object 4320" descr=""/>
            <p:cNvSpPr/>
            <p:nvPr/>
          </p:nvSpPr>
          <p:spPr>
            <a:xfrm>
              <a:off x="5891011" y="2604504"/>
              <a:ext cx="2540" cy="1270"/>
            </a:xfrm>
            <a:custGeom>
              <a:avLst/>
              <a:gdLst/>
              <a:ahLst/>
              <a:cxnLst/>
              <a:rect l="l" t="t" r="r" b="b"/>
              <a:pathLst>
                <a:path w="2539" h="1269">
                  <a:moveTo>
                    <a:pt x="0" y="0"/>
                  </a:moveTo>
                  <a:lnTo>
                    <a:pt x="558" y="419"/>
                  </a:lnTo>
                  <a:lnTo>
                    <a:pt x="1244" y="660"/>
                  </a:lnTo>
                  <a:lnTo>
                    <a:pt x="1930" y="660"/>
                  </a:lnTo>
                </a:path>
              </a:pathLst>
            </a:custGeom>
            <a:ln w="3175">
              <a:solidFill>
                <a:srgbClr val="565658"/>
              </a:solidFill>
            </a:ln>
          </p:spPr>
          <p:txBody>
            <a:bodyPr wrap="square" lIns="0" tIns="0" rIns="0" bIns="0" rtlCol="0"/>
            <a:lstStyle/>
            <a:p/>
          </p:txBody>
        </p:sp>
        <p:sp>
          <p:nvSpPr>
            <p:cNvPr id="4321" name="object 4321" descr=""/>
            <p:cNvSpPr/>
            <p:nvPr/>
          </p:nvSpPr>
          <p:spPr>
            <a:xfrm>
              <a:off x="5889708" y="2601962"/>
              <a:ext cx="1905" cy="3175"/>
            </a:xfrm>
            <a:custGeom>
              <a:avLst/>
              <a:gdLst/>
              <a:ahLst/>
              <a:cxnLst/>
              <a:rect l="l" t="t" r="r" b="b"/>
              <a:pathLst>
                <a:path w="1904" h="3175">
                  <a:moveTo>
                    <a:pt x="0" y="0"/>
                  </a:moveTo>
                  <a:lnTo>
                    <a:pt x="0" y="990"/>
                  </a:lnTo>
                  <a:lnTo>
                    <a:pt x="482" y="1943"/>
                  </a:lnTo>
                  <a:lnTo>
                    <a:pt x="1295" y="2552"/>
                  </a:lnTo>
                </a:path>
              </a:pathLst>
            </a:custGeom>
            <a:ln w="3175">
              <a:solidFill>
                <a:srgbClr val="565658"/>
              </a:solidFill>
            </a:ln>
          </p:spPr>
          <p:txBody>
            <a:bodyPr wrap="square" lIns="0" tIns="0" rIns="0" bIns="0" rtlCol="0"/>
            <a:lstStyle/>
            <a:p/>
          </p:txBody>
        </p:sp>
        <p:sp>
          <p:nvSpPr>
            <p:cNvPr id="4322" name="object 4322" descr=""/>
            <p:cNvSpPr/>
            <p:nvPr/>
          </p:nvSpPr>
          <p:spPr>
            <a:xfrm>
              <a:off x="5910431" y="2605161"/>
              <a:ext cx="3810" cy="3175"/>
            </a:xfrm>
            <a:custGeom>
              <a:avLst/>
              <a:gdLst/>
              <a:ahLst/>
              <a:cxnLst/>
              <a:rect l="l" t="t" r="r" b="b"/>
              <a:pathLst>
                <a:path w="3810" h="3175">
                  <a:moveTo>
                    <a:pt x="3238" y="3175"/>
                  </a:moveTo>
                  <a:lnTo>
                    <a:pt x="3238" y="1409"/>
                  </a:lnTo>
                  <a:lnTo>
                    <a:pt x="1777" y="0"/>
                  </a:lnTo>
                  <a:lnTo>
                    <a:pt x="0" y="0"/>
                  </a:lnTo>
                </a:path>
              </a:pathLst>
            </a:custGeom>
            <a:ln w="3175">
              <a:solidFill>
                <a:srgbClr val="565658"/>
              </a:solidFill>
            </a:ln>
          </p:spPr>
          <p:txBody>
            <a:bodyPr wrap="square" lIns="0" tIns="0" rIns="0" bIns="0" rtlCol="0"/>
            <a:lstStyle/>
            <a:p/>
          </p:txBody>
        </p:sp>
        <p:sp>
          <p:nvSpPr>
            <p:cNvPr id="4323" name="object 4323" descr=""/>
            <p:cNvSpPr/>
            <p:nvPr/>
          </p:nvSpPr>
          <p:spPr>
            <a:xfrm>
              <a:off x="5926369" y="2599134"/>
              <a:ext cx="635" cy="635"/>
            </a:xfrm>
            <a:custGeom>
              <a:avLst/>
              <a:gdLst/>
              <a:ahLst/>
              <a:cxnLst/>
              <a:rect l="l" t="t" r="r" b="b"/>
              <a:pathLst>
                <a:path w="635" h="635">
                  <a:moveTo>
                    <a:pt x="0" y="0"/>
                  </a:moveTo>
                  <a:lnTo>
                    <a:pt x="12" y="203"/>
                  </a:lnTo>
                </a:path>
              </a:pathLst>
            </a:custGeom>
            <a:ln w="3175">
              <a:solidFill>
                <a:srgbClr val="565658"/>
              </a:solidFill>
            </a:ln>
          </p:spPr>
          <p:txBody>
            <a:bodyPr wrap="square" lIns="0" tIns="0" rIns="0" bIns="0" rtlCol="0"/>
            <a:lstStyle/>
            <a:p/>
          </p:txBody>
        </p:sp>
        <p:sp>
          <p:nvSpPr>
            <p:cNvPr id="4324" name="object 4324" descr=""/>
            <p:cNvSpPr/>
            <p:nvPr/>
          </p:nvSpPr>
          <p:spPr>
            <a:xfrm>
              <a:off x="5930097" y="2599140"/>
              <a:ext cx="635" cy="635"/>
            </a:xfrm>
            <a:custGeom>
              <a:avLst/>
              <a:gdLst/>
              <a:ahLst/>
              <a:cxnLst/>
              <a:rect l="l" t="t" r="r" b="b"/>
              <a:pathLst>
                <a:path w="635" h="635">
                  <a:moveTo>
                    <a:pt x="0" y="266"/>
                  </a:moveTo>
                  <a:lnTo>
                    <a:pt x="25" y="76"/>
                  </a:lnTo>
                </a:path>
              </a:pathLst>
            </a:custGeom>
            <a:ln w="3175">
              <a:solidFill>
                <a:srgbClr val="565658"/>
              </a:solidFill>
            </a:ln>
          </p:spPr>
          <p:txBody>
            <a:bodyPr wrap="square" lIns="0" tIns="0" rIns="0" bIns="0" rtlCol="0"/>
            <a:lstStyle/>
            <a:p/>
          </p:txBody>
        </p:sp>
        <p:sp>
          <p:nvSpPr>
            <p:cNvPr id="4325" name="object 4325" descr=""/>
            <p:cNvSpPr/>
            <p:nvPr/>
          </p:nvSpPr>
          <p:spPr>
            <a:xfrm>
              <a:off x="5926556" y="2596366"/>
              <a:ext cx="3810" cy="3810"/>
            </a:xfrm>
            <a:custGeom>
              <a:avLst/>
              <a:gdLst/>
              <a:ahLst/>
              <a:cxnLst/>
              <a:rect l="l" t="t" r="r" b="b"/>
              <a:pathLst>
                <a:path w="3810" h="3810">
                  <a:moveTo>
                    <a:pt x="0" y="1676"/>
                  </a:moveTo>
                  <a:lnTo>
                    <a:pt x="0" y="2603"/>
                  </a:lnTo>
                  <a:lnTo>
                    <a:pt x="762" y="3340"/>
                  </a:lnTo>
                  <a:lnTo>
                    <a:pt x="1676" y="3340"/>
                  </a:lnTo>
                  <a:lnTo>
                    <a:pt x="2628" y="3340"/>
                  </a:lnTo>
                  <a:lnTo>
                    <a:pt x="3378" y="2603"/>
                  </a:lnTo>
                  <a:lnTo>
                    <a:pt x="3378" y="1676"/>
                  </a:lnTo>
                  <a:lnTo>
                    <a:pt x="3378" y="749"/>
                  </a:lnTo>
                  <a:lnTo>
                    <a:pt x="2628" y="0"/>
                  </a:lnTo>
                  <a:lnTo>
                    <a:pt x="1676" y="0"/>
                  </a:lnTo>
                  <a:lnTo>
                    <a:pt x="762" y="0"/>
                  </a:lnTo>
                  <a:lnTo>
                    <a:pt x="0" y="749"/>
                  </a:lnTo>
                  <a:lnTo>
                    <a:pt x="0" y="1676"/>
                  </a:lnTo>
                </a:path>
              </a:pathLst>
            </a:custGeom>
            <a:ln w="3175">
              <a:solidFill>
                <a:srgbClr val="565658"/>
              </a:solidFill>
            </a:ln>
          </p:spPr>
          <p:txBody>
            <a:bodyPr wrap="square" lIns="0" tIns="0" rIns="0" bIns="0" rtlCol="0"/>
            <a:lstStyle/>
            <a:p/>
          </p:txBody>
        </p:sp>
        <p:sp>
          <p:nvSpPr>
            <p:cNvPr id="4326" name="object 4326" descr=""/>
            <p:cNvSpPr/>
            <p:nvPr/>
          </p:nvSpPr>
          <p:spPr>
            <a:xfrm>
              <a:off x="5926376" y="2596213"/>
              <a:ext cx="3810" cy="3810"/>
            </a:xfrm>
            <a:custGeom>
              <a:avLst/>
              <a:gdLst/>
              <a:ahLst/>
              <a:cxnLst/>
              <a:rect l="l" t="t" r="r" b="b"/>
              <a:pathLst>
                <a:path w="3810" h="3810">
                  <a:moveTo>
                    <a:pt x="3746" y="1854"/>
                  </a:moveTo>
                  <a:lnTo>
                    <a:pt x="3746" y="838"/>
                  </a:lnTo>
                  <a:lnTo>
                    <a:pt x="2908" y="0"/>
                  </a:lnTo>
                  <a:lnTo>
                    <a:pt x="1879" y="0"/>
                  </a:lnTo>
                  <a:lnTo>
                    <a:pt x="838" y="0"/>
                  </a:lnTo>
                  <a:lnTo>
                    <a:pt x="0" y="838"/>
                  </a:lnTo>
                  <a:lnTo>
                    <a:pt x="0" y="1854"/>
                  </a:lnTo>
                  <a:lnTo>
                    <a:pt x="0" y="2882"/>
                  </a:lnTo>
                  <a:lnTo>
                    <a:pt x="838" y="3708"/>
                  </a:lnTo>
                  <a:lnTo>
                    <a:pt x="1879" y="3708"/>
                  </a:lnTo>
                  <a:lnTo>
                    <a:pt x="2908" y="3708"/>
                  </a:lnTo>
                  <a:lnTo>
                    <a:pt x="3746" y="2882"/>
                  </a:lnTo>
                  <a:lnTo>
                    <a:pt x="3746" y="1854"/>
                  </a:lnTo>
                </a:path>
              </a:pathLst>
            </a:custGeom>
            <a:ln w="3175">
              <a:solidFill>
                <a:srgbClr val="565658"/>
              </a:solidFill>
            </a:ln>
          </p:spPr>
          <p:txBody>
            <a:bodyPr wrap="square" lIns="0" tIns="0" rIns="0" bIns="0" rtlCol="0"/>
            <a:lstStyle/>
            <a:p/>
          </p:txBody>
        </p:sp>
        <p:sp>
          <p:nvSpPr>
            <p:cNvPr id="4327" name="object 4327" descr=""/>
            <p:cNvSpPr/>
            <p:nvPr/>
          </p:nvSpPr>
          <p:spPr>
            <a:xfrm>
              <a:off x="5918197" y="2610995"/>
              <a:ext cx="2540" cy="2540"/>
            </a:xfrm>
            <a:custGeom>
              <a:avLst/>
              <a:gdLst/>
              <a:ahLst/>
              <a:cxnLst/>
              <a:rect l="l" t="t" r="r" b="b"/>
              <a:pathLst>
                <a:path w="2539" h="2539">
                  <a:moveTo>
                    <a:pt x="2108" y="1930"/>
                  </a:moveTo>
                  <a:lnTo>
                    <a:pt x="2031" y="850"/>
                  </a:lnTo>
                  <a:lnTo>
                    <a:pt x="1117" y="0"/>
                  </a:lnTo>
                  <a:lnTo>
                    <a:pt x="0" y="0"/>
                  </a:lnTo>
                </a:path>
              </a:pathLst>
            </a:custGeom>
            <a:ln w="3175">
              <a:solidFill>
                <a:srgbClr val="565658"/>
              </a:solidFill>
            </a:ln>
          </p:spPr>
          <p:txBody>
            <a:bodyPr wrap="square" lIns="0" tIns="0" rIns="0" bIns="0" rtlCol="0"/>
            <a:lstStyle/>
            <a:p/>
          </p:txBody>
        </p:sp>
        <p:sp>
          <p:nvSpPr>
            <p:cNvPr id="4328" name="object 4328" descr=""/>
            <p:cNvSpPr/>
            <p:nvPr/>
          </p:nvSpPr>
          <p:spPr>
            <a:xfrm>
              <a:off x="5916095" y="2610990"/>
              <a:ext cx="2540" cy="2540"/>
            </a:xfrm>
            <a:custGeom>
              <a:avLst/>
              <a:gdLst/>
              <a:ahLst/>
              <a:cxnLst/>
              <a:rect l="l" t="t" r="r" b="b"/>
              <a:pathLst>
                <a:path w="2539" h="2539">
                  <a:moveTo>
                    <a:pt x="2108" y="0"/>
                  </a:moveTo>
                  <a:lnTo>
                    <a:pt x="1015" y="0"/>
                  </a:lnTo>
                  <a:lnTo>
                    <a:pt x="76" y="838"/>
                  </a:lnTo>
                  <a:lnTo>
                    <a:pt x="0" y="1943"/>
                  </a:lnTo>
                </a:path>
              </a:pathLst>
            </a:custGeom>
            <a:ln w="3175">
              <a:solidFill>
                <a:srgbClr val="565658"/>
              </a:solidFill>
            </a:ln>
          </p:spPr>
          <p:txBody>
            <a:bodyPr wrap="square" lIns="0" tIns="0" rIns="0" bIns="0" rtlCol="0"/>
            <a:lstStyle/>
            <a:p/>
          </p:txBody>
        </p:sp>
        <p:sp>
          <p:nvSpPr>
            <p:cNvPr id="4329" name="object 4329" descr=""/>
            <p:cNvSpPr/>
            <p:nvPr/>
          </p:nvSpPr>
          <p:spPr>
            <a:xfrm>
              <a:off x="5913669" y="2614401"/>
              <a:ext cx="3810" cy="3810"/>
            </a:xfrm>
            <a:custGeom>
              <a:avLst/>
              <a:gdLst/>
              <a:ahLst/>
              <a:cxnLst/>
              <a:rect l="l" t="t" r="r" b="b"/>
              <a:pathLst>
                <a:path w="3810" h="3810">
                  <a:moveTo>
                    <a:pt x="0" y="0"/>
                  </a:moveTo>
                  <a:lnTo>
                    <a:pt x="0" y="1765"/>
                  </a:lnTo>
                  <a:lnTo>
                    <a:pt x="1447" y="3187"/>
                  </a:lnTo>
                  <a:lnTo>
                    <a:pt x="3238" y="3187"/>
                  </a:lnTo>
                </a:path>
              </a:pathLst>
            </a:custGeom>
            <a:ln w="3175">
              <a:solidFill>
                <a:srgbClr val="565658"/>
              </a:solidFill>
            </a:ln>
          </p:spPr>
          <p:txBody>
            <a:bodyPr wrap="square" lIns="0" tIns="0" rIns="0" bIns="0" rtlCol="0"/>
            <a:lstStyle/>
            <a:p/>
          </p:txBody>
        </p:sp>
        <p:sp>
          <p:nvSpPr>
            <p:cNvPr id="4330" name="object 4330" descr=""/>
            <p:cNvSpPr/>
            <p:nvPr/>
          </p:nvSpPr>
          <p:spPr>
            <a:xfrm>
              <a:off x="5936354" y="2614401"/>
              <a:ext cx="3810" cy="3810"/>
            </a:xfrm>
            <a:custGeom>
              <a:avLst/>
              <a:gdLst/>
              <a:ahLst/>
              <a:cxnLst/>
              <a:rect l="l" t="t" r="r" b="b"/>
              <a:pathLst>
                <a:path w="3810" h="3810">
                  <a:moveTo>
                    <a:pt x="0" y="3187"/>
                  </a:moveTo>
                  <a:lnTo>
                    <a:pt x="1765" y="3187"/>
                  </a:lnTo>
                  <a:lnTo>
                    <a:pt x="3225" y="1765"/>
                  </a:lnTo>
                  <a:lnTo>
                    <a:pt x="3225" y="0"/>
                  </a:lnTo>
                </a:path>
              </a:pathLst>
            </a:custGeom>
            <a:ln w="3175">
              <a:solidFill>
                <a:srgbClr val="565658"/>
              </a:solidFill>
            </a:ln>
          </p:spPr>
          <p:txBody>
            <a:bodyPr wrap="square" lIns="0" tIns="0" rIns="0" bIns="0" rtlCol="0"/>
            <a:lstStyle/>
            <a:p/>
          </p:txBody>
        </p:sp>
        <p:sp>
          <p:nvSpPr>
            <p:cNvPr id="4331" name="object 4331" descr=""/>
            <p:cNvSpPr/>
            <p:nvPr/>
          </p:nvSpPr>
          <p:spPr>
            <a:xfrm>
              <a:off x="5936354" y="2614066"/>
              <a:ext cx="3810" cy="3810"/>
            </a:xfrm>
            <a:custGeom>
              <a:avLst/>
              <a:gdLst/>
              <a:ahLst/>
              <a:cxnLst/>
              <a:rect l="l" t="t" r="r" b="b"/>
              <a:pathLst>
                <a:path w="3810" h="3810">
                  <a:moveTo>
                    <a:pt x="0" y="3187"/>
                  </a:moveTo>
                  <a:lnTo>
                    <a:pt x="1765" y="3187"/>
                  </a:lnTo>
                  <a:lnTo>
                    <a:pt x="3225" y="1765"/>
                  </a:lnTo>
                  <a:lnTo>
                    <a:pt x="3225" y="0"/>
                  </a:lnTo>
                </a:path>
              </a:pathLst>
            </a:custGeom>
            <a:ln w="3175">
              <a:solidFill>
                <a:srgbClr val="565658"/>
              </a:solidFill>
            </a:ln>
          </p:spPr>
          <p:txBody>
            <a:bodyPr wrap="square" lIns="0" tIns="0" rIns="0" bIns="0" rtlCol="0"/>
            <a:lstStyle/>
            <a:p/>
          </p:txBody>
        </p:sp>
        <p:sp>
          <p:nvSpPr>
            <p:cNvPr id="4332" name="object 4332" descr=""/>
            <p:cNvSpPr/>
            <p:nvPr/>
          </p:nvSpPr>
          <p:spPr>
            <a:xfrm>
              <a:off x="5936359" y="2581237"/>
              <a:ext cx="3810" cy="3810"/>
            </a:xfrm>
            <a:custGeom>
              <a:avLst/>
              <a:gdLst/>
              <a:ahLst/>
              <a:cxnLst/>
              <a:rect l="l" t="t" r="r" b="b"/>
              <a:pathLst>
                <a:path w="3810" h="3810">
                  <a:moveTo>
                    <a:pt x="3225" y="3187"/>
                  </a:moveTo>
                  <a:lnTo>
                    <a:pt x="3225" y="1409"/>
                  </a:lnTo>
                  <a:lnTo>
                    <a:pt x="1765" y="0"/>
                  </a:lnTo>
                  <a:lnTo>
                    <a:pt x="0" y="0"/>
                  </a:lnTo>
                </a:path>
              </a:pathLst>
            </a:custGeom>
            <a:ln w="3175">
              <a:solidFill>
                <a:srgbClr val="565658"/>
              </a:solidFill>
            </a:ln>
          </p:spPr>
          <p:txBody>
            <a:bodyPr wrap="square" lIns="0" tIns="0" rIns="0" bIns="0" rtlCol="0"/>
            <a:lstStyle/>
            <a:p/>
          </p:txBody>
        </p:sp>
        <p:sp>
          <p:nvSpPr>
            <p:cNvPr id="4333" name="object 4333" descr=""/>
            <p:cNvSpPr/>
            <p:nvPr/>
          </p:nvSpPr>
          <p:spPr>
            <a:xfrm>
              <a:off x="5889708" y="2601627"/>
              <a:ext cx="3810" cy="3810"/>
            </a:xfrm>
            <a:custGeom>
              <a:avLst/>
              <a:gdLst/>
              <a:ahLst/>
              <a:cxnLst/>
              <a:rect l="l" t="t" r="r" b="b"/>
              <a:pathLst>
                <a:path w="3810" h="3810">
                  <a:moveTo>
                    <a:pt x="0" y="0"/>
                  </a:moveTo>
                  <a:lnTo>
                    <a:pt x="0" y="1765"/>
                  </a:lnTo>
                  <a:lnTo>
                    <a:pt x="1447" y="3187"/>
                  </a:lnTo>
                  <a:lnTo>
                    <a:pt x="3225" y="3187"/>
                  </a:lnTo>
                </a:path>
              </a:pathLst>
            </a:custGeom>
            <a:ln w="3175">
              <a:solidFill>
                <a:srgbClr val="565658"/>
              </a:solidFill>
            </a:ln>
          </p:spPr>
          <p:txBody>
            <a:bodyPr wrap="square" lIns="0" tIns="0" rIns="0" bIns="0" rtlCol="0"/>
            <a:lstStyle/>
            <a:p/>
          </p:txBody>
        </p:sp>
        <p:sp>
          <p:nvSpPr>
            <p:cNvPr id="4334" name="object 4334" descr=""/>
            <p:cNvSpPr/>
            <p:nvPr/>
          </p:nvSpPr>
          <p:spPr>
            <a:xfrm>
              <a:off x="5910431" y="2604814"/>
              <a:ext cx="3810" cy="3810"/>
            </a:xfrm>
            <a:custGeom>
              <a:avLst/>
              <a:gdLst/>
              <a:ahLst/>
              <a:cxnLst/>
              <a:rect l="l" t="t" r="r" b="b"/>
              <a:pathLst>
                <a:path w="3810" h="3810">
                  <a:moveTo>
                    <a:pt x="3238" y="3187"/>
                  </a:moveTo>
                  <a:lnTo>
                    <a:pt x="3238" y="1422"/>
                  </a:lnTo>
                  <a:lnTo>
                    <a:pt x="1777" y="0"/>
                  </a:lnTo>
                  <a:lnTo>
                    <a:pt x="0" y="0"/>
                  </a:lnTo>
                </a:path>
              </a:pathLst>
            </a:custGeom>
            <a:ln w="3175">
              <a:solidFill>
                <a:srgbClr val="565658"/>
              </a:solidFill>
            </a:ln>
          </p:spPr>
          <p:txBody>
            <a:bodyPr wrap="square" lIns="0" tIns="0" rIns="0" bIns="0" rtlCol="0"/>
            <a:lstStyle/>
            <a:p/>
          </p:txBody>
        </p:sp>
        <p:sp>
          <p:nvSpPr>
            <p:cNvPr id="4335" name="object 4335" descr=""/>
            <p:cNvSpPr/>
            <p:nvPr/>
          </p:nvSpPr>
          <p:spPr>
            <a:xfrm>
              <a:off x="5913669" y="2614066"/>
              <a:ext cx="3810" cy="3175"/>
            </a:xfrm>
            <a:custGeom>
              <a:avLst/>
              <a:gdLst/>
              <a:ahLst/>
              <a:cxnLst/>
              <a:rect l="l" t="t" r="r" b="b"/>
              <a:pathLst>
                <a:path w="3810" h="3175">
                  <a:moveTo>
                    <a:pt x="0" y="0"/>
                  </a:moveTo>
                  <a:lnTo>
                    <a:pt x="0" y="1752"/>
                  </a:lnTo>
                  <a:lnTo>
                    <a:pt x="1447" y="3175"/>
                  </a:lnTo>
                  <a:lnTo>
                    <a:pt x="3238" y="3175"/>
                  </a:lnTo>
                </a:path>
              </a:pathLst>
            </a:custGeom>
            <a:ln w="3175">
              <a:solidFill>
                <a:srgbClr val="565658"/>
              </a:solidFill>
            </a:ln>
          </p:spPr>
          <p:txBody>
            <a:bodyPr wrap="square" lIns="0" tIns="0" rIns="0" bIns="0" rtlCol="0"/>
            <a:lstStyle/>
            <a:p/>
          </p:txBody>
        </p:sp>
        <p:sp>
          <p:nvSpPr>
            <p:cNvPr id="4336" name="object 4336" descr=""/>
            <p:cNvSpPr/>
            <p:nvPr/>
          </p:nvSpPr>
          <p:spPr>
            <a:xfrm>
              <a:off x="5899945" y="2597335"/>
              <a:ext cx="5080" cy="3810"/>
            </a:xfrm>
            <a:custGeom>
              <a:avLst/>
              <a:gdLst/>
              <a:ahLst/>
              <a:cxnLst/>
              <a:rect l="l" t="t" r="r" b="b"/>
              <a:pathLst>
                <a:path w="5079" h="3810">
                  <a:moveTo>
                    <a:pt x="596" y="0"/>
                  </a:moveTo>
                  <a:lnTo>
                    <a:pt x="0" y="977"/>
                  </a:lnTo>
                  <a:lnTo>
                    <a:pt x="304" y="2247"/>
                  </a:lnTo>
                  <a:lnTo>
                    <a:pt x="1270" y="2857"/>
                  </a:lnTo>
                  <a:lnTo>
                    <a:pt x="2260" y="3454"/>
                  </a:lnTo>
                  <a:lnTo>
                    <a:pt x="3556" y="3162"/>
                  </a:lnTo>
                  <a:lnTo>
                    <a:pt x="4165" y="2197"/>
                  </a:lnTo>
                  <a:lnTo>
                    <a:pt x="4394" y="1866"/>
                  </a:lnTo>
                  <a:lnTo>
                    <a:pt x="4495" y="1498"/>
                  </a:lnTo>
                  <a:lnTo>
                    <a:pt x="4495" y="1104"/>
                  </a:lnTo>
                </a:path>
              </a:pathLst>
            </a:custGeom>
            <a:ln w="3175">
              <a:solidFill>
                <a:srgbClr val="565658"/>
              </a:solidFill>
            </a:ln>
          </p:spPr>
          <p:txBody>
            <a:bodyPr wrap="square" lIns="0" tIns="0" rIns="0" bIns="0" rtlCol="0"/>
            <a:lstStyle/>
            <a:p/>
          </p:txBody>
        </p:sp>
        <p:sp>
          <p:nvSpPr>
            <p:cNvPr id="4337" name="object 4337" descr=""/>
            <p:cNvSpPr/>
            <p:nvPr/>
          </p:nvSpPr>
          <p:spPr>
            <a:xfrm>
              <a:off x="5904132" y="2597335"/>
              <a:ext cx="635" cy="1270"/>
            </a:xfrm>
            <a:custGeom>
              <a:avLst/>
              <a:gdLst/>
              <a:ahLst/>
              <a:cxnLst/>
              <a:rect l="l" t="t" r="r" b="b"/>
              <a:pathLst>
                <a:path w="635" h="1269">
                  <a:moveTo>
                    <a:pt x="304" y="1092"/>
                  </a:moveTo>
                  <a:lnTo>
                    <a:pt x="304" y="723"/>
                  </a:lnTo>
                  <a:lnTo>
                    <a:pt x="190" y="330"/>
                  </a:lnTo>
                  <a:lnTo>
                    <a:pt x="0" y="0"/>
                  </a:lnTo>
                </a:path>
              </a:pathLst>
            </a:custGeom>
            <a:ln w="3175">
              <a:solidFill>
                <a:srgbClr val="565658"/>
              </a:solidFill>
            </a:ln>
          </p:spPr>
          <p:txBody>
            <a:bodyPr wrap="square" lIns="0" tIns="0" rIns="0" bIns="0" rtlCol="0"/>
            <a:lstStyle/>
            <a:p/>
          </p:txBody>
        </p:sp>
        <p:sp>
          <p:nvSpPr>
            <p:cNvPr id="4338" name="object 4338" descr=""/>
            <p:cNvSpPr/>
            <p:nvPr/>
          </p:nvSpPr>
          <p:spPr>
            <a:xfrm>
              <a:off x="5925911" y="2597025"/>
              <a:ext cx="4445" cy="3810"/>
            </a:xfrm>
            <a:custGeom>
              <a:avLst/>
              <a:gdLst/>
              <a:ahLst/>
              <a:cxnLst/>
              <a:rect l="l" t="t" r="r" b="b"/>
              <a:pathLst>
                <a:path w="4445" h="3810">
                  <a:moveTo>
                    <a:pt x="787" y="0"/>
                  </a:moveTo>
                  <a:lnTo>
                    <a:pt x="0" y="850"/>
                  </a:lnTo>
                  <a:lnTo>
                    <a:pt x="50" y="2159"/>
                  </a:lnTo>
                  <a:lnTo>
                    <a:pt x="914" y="2933"/>
                  </a:lnTo>
                  <a:lnTo>
                    <a:pt x="1765" y="3708"/>
                  </a:lnTo>
                  <a:lnTo>
                    <a:pt x="3098" y="3657"/>
                  </a:lnTo>
                  <a:lnTo>
                    <a:pt x="3886" y="2819"/>
                  </a:lnTo>
                  <a:lnTo>
                    <a:pt x="4241" y="2425"/>
                  </a:lnTo>
                  <a:lnTo>
                    <a:pt x="4432" y="1930"/>
                  </a:lnTo>
                  <a:lnTo>
                    <a:pt x="4432" y="1409"/>
                  </a:lnTo>
                </a:path>
              </a:pathLst>
            </a:custGeom>
            <a:ln w="3175">
              <a:solidFill>
                <a:srgbClr val="565658"/>
              </a:solidFill>
            </a:ln>
          </p:spPr>
          <p:txBody>
            <a:bodyPr wrap="square" lIns="0" tIns="0" rIns="0" bIns="0" rtlCol="0"/>
            <a:lstStyle/>
            <a:p/>
          </p:txBody>
        </p:sp>
        <p:sp>
          <p:nvSpPr>
            <p:cNvPr id="4339" name="object 4339" descr=""/>
            <p:cNvSpPr/>
            <p:nvPr/>
          </p:nvSpPr>
          <p:spPr>
            <a:xfrm>
              <a:off x="5929792" y="2597030"/>
              <a:ext cx="635" cy="1905"/>
            </a:xfrm>
            <a:custGeom>
              <a:avLst/>
              <a:gdLst/>
              <a:ahLst/>
              <a:cxnLst/>
              <a:rect l="l" t="t" r="r" b="b"/>
              <a:pathLst>
                <a:path w="635" h="1905">
                  <a:moveTo>
                    <a:pt x="558" y="1397"/>
                  </a:moveTo>
                  <a:lnTo>
                    <a:pt x="558" y="876"/>
                  </a:lnTo>
                  <a:lnTo>
                    <a:pt x="355" y="393"/>
                  </a:lnTo>
                  <a:lnTo>
                    <a:pt x="0" y="0"/>
                  </a:lnTo>
                </a:path>
              </a:pathLst>
            </a:custGeom>
            <a:ln w="3175">
              <a:solidFill>
                <a:srgbClr val="565658"/>
              </a:solidFill>
            </a:ln>
          </p:spPr>
          <p:txBody>
            <a:bodyPr wrap="square" lIns="0" tIns="0" rIns="0" bIns="0" rtlCol="0"/>
            <a:lstStyle/>
            <a:p/>
          </p:txBody>
        </p:sp>
        <p:sp>
          <p:nvSpPr>
            <p:cNvPr id="4340" name="object 4340" descr=""/>
            <p:cNvSpPr/>
            <p:nvPr/>
          </p:nvSpPr>
          <p:spPr>
            <a:xfrm>
              <a:off x="5933644" y="2596370"/>
              <a:ext cx="4445" cy="4445"/>
            </a:xfrm>
            <a:custGeom>
              <a:avLst/>
              <a:gdLst/>
              <a:ahLst/>
              <a:cxnLst/>
              <a:rect l="l" t="t" r="r" b="b"/>
              <a:pathLst>
                <a:path w="4445" h="4444">
                  <a:moveTo>
                    <a:pt x="4229" y="2057"/>
                  </a:moveTo>
                  <a:lnTo>
                    <a:pt x="4229" y="914"/>
                  </a:lnTo>
                  <a:lnTo>
                    <a:pt x="3276" y="0"/>
                  </a:lnTo>
                  <a:lnTo>
                    <a:pt x="2108" y="0"/>
                  </a:lnTo>
                  <a:lnTo>
                    <a:pt x="952" y="0"/>
                  </a:lnTo>
                  <a:lnTo>
                    <a:pt x="0" y="914"/>
                  </a:lnTo>
                  <a:lnTo>
                    <a:pt x="0" y="2057"/>
                  </a:lnTo>
                  <a:lnTo>
                    <a:pt x="0" y="3213"/>
                  </a:lnTo>
                  <a:lnTo>
                    <a:pt x="952" y="4140"/>
                  </a:lnTo>
                  <a:lnTo>
                    <a:pt x="2108" y="4140"/>
                  </a:lnTo>
                  <a:lnTo>
                    <a:pt x="3276" y="4140"/>
                  </a:lnTo>
                  <a:lnTo>
                    <a:pt x="4229" y="3213"/>
                  </a:lnTo>
                  <a:lnTo>
                    <a:pt x="4229" y="2057"/>
                  </a:lnTo>
                </a:path>
              </a:pathLst>
            </a:custGeom>
            <a:ln w="3175">
              <a:solidFill>
                <a:srgbClr val="565658"/>
              </a:solidFill>
            </a:ln>
          </p:spPr>
          <p:txBody>
            <a:bodyPr wrap="square" lIns="0" tIns="0" rIns="0" bIns="0" rtlCol="0"/>
            <a:lstStyle/>
            <a:p/>
          </p:txBody>
        </p:sp>
        <p:sp>
          <p:nvSpPr>
            <p:cNvPr id="4341" name="object 4341" descr=""/>
            <p:cNvSpPr/>
            <p:nvPr/>
          </p:nvSpPr>
          <p:spPr>
            <a:xfrm>
              <a:off x="5916102" y="2610718"/>
              <a:ext cx="4445" cy="4445"/>
            </a:xfrm>
            <a:custGeom>
              <a:avLst/>
              <a:gdLst/>
              <a:ahLst/>
              <a:cxnLst/>
              <a:rect l="l" t="t" r="r" b="b"/>
              <a:pathLst>
                <a:path w="4445" h="4444">
                  <a:moveTo>
                    <a:pt x="4203" y="2070"/>
                  </a:moveTo>
                  <a:lnTo>
                    <a:pt x="4203" y="914"/>
                  </a:lnTo>
                  <a:lnTo>
                    <a:pt x="3276" y="0"/>
                  </a:lnTo>
                  <a:lnTo>
                    <a:pt x="2095" y="0"/>
                  </a:lnTo>
                  <a:lnTo>
                    <a:pt x="939" y="0"/>
                  </a:lnTo>
                  <a:lnTo>
                    <a:pt x="0" y="914"/>
                  </a:lnTo>
                  <a:lnTo>
                    <a:pt x="0" y="2070"/>
                  </a:lnTo>
                  <a:lnTo>
                    <a:pt x="0" y="3225"/>
                  </a:lnTo>
                  <a:lnTo>
                    <a:pt x="939" y="4140"/>
                  </a:lnTo>
                  <a:lnTo>
                    <a:pt x="2095" y="4140"/>
                  </a:lnTo>
                  <a:lnTo>
                    <a:pt x="3276" y="4140"/>
                  </a:lnTo>
                  <a:lnTo>
                    <a:pt x="4203" y="3225"/>
                  </a:lnTo>
                  <a:lnTo>
                    <a:pt x="4203" y="2070"/>
                  </a:lnTo>
                </a:path>
              </a:pathLst>
            </a:custGeom>
            <a:ln w="3175">
              <a:solidFill>
                <a:srgbClr val="565658"/>
              </a:solidFill>
            </a:ln>
          </p:spPr>
          <p:txBody>
            <a:bodyPr wrap="square" lIns="0" tIns="0" rIns="0" bIns="0" rtlCol="0"/>
            <a:lstStyle/>
            <a:p/>
          </p:txBody>
        </p:sp>
        <p:sp>
          <p:nvSpPr>
            <p:cNvPr id="4342" name="object 4342" descr=""/>
            <p:cNvSpPr/>
            <p:nvPr/>
          </p:nvSpPr>
          <p:spPr>
            <a:xfrm>
              <a:off x="5900455" y="2598972"/>
              <a:ext cx="635" cy="635"/>
            </a:xfrm>
            <a:custGeom>
              <a:avLst/>
              <a:gdLst/>
              <a:ahLst/>
              <a:cxnLst/>
              <a:rect l="l" t="t" r="r" b="b"/>
              <a:pathLst>
                <a:path w="635" h="635">
                  <a:moveTo>
                    <a:pt x="0" y="0"/>
                  </a:moveTo>
                  <a:lnTo>
                    <a:pt x="0" y="190"/>
                  </a:lnTo>
                  <a:lnTo>
                    <a:pt x="25" y="368"/>
                  </a:lnTo>
                  <a:lnTo>
                    <a:pt x="101" y="546"/>
                  </a:lnTo>
                </a:path>
              </a:pathLst>
            </a:custGeom>
            <a:ln w="3175">
              <a:solidFill>
                <a:srgbClr val="565658"/>
              </a:solidFill>
            </a:ln>
          </p:spPr>
          <p:txBody>
            <a:bodyPr wrap="square" lIns="0" tIns="0" rIns="0" bIns="0" rtlCol="0"/>
            <a:lstStyle/>
            <a:p/>
          </p:txBody>
        </p:sp>
        <p:sp>
          <p:nvSpPr>
            <p:cNvPr id="4343" name="object 4343" descr=""/>
            <p:cNvSpPr/>
            <p:nvPr/>
          </p:nvSpPr>
          <p:spPr>
            <a:xfrm>
              <a:off x="5904133" y="2598972"/>
              <a:ext cx="635" cy="635"/>
            </a:xfrm>
            <a:custGeom>
              <a:avLst/>
              <a:gdLst/>
              <a:ahLst/>
              <a:cxnLst/>
              <a:rect l="l" t="t" r="r" b="b"/>
              <a:pathLst>
                <a:path w="635" h="635">
                  <a:moveTo>
                    <a:pt x="0" y="558"/>
                  </a:moveTo>
                  <a:lnTo>
                    <a:pt x="50" y="368"/>
                  </a:lnTo>
                  <a:lnTo>
                    <a:pt x="76" y="177"/>
                  </a:lnTo>
                  <a:lnTo>
                    <a:pt x="76" y="0"/>
                  </a:lnTo>
                </a:path>
              </a:pathLst>
            </a:custGeom>
            <a:ln w="3175">
              <a:solidFill>
                <a:srgbClr val="565658"/>
              </a:solidFill>
            </a:ln>
          </p:spPr>
          <p:txBody>
            <a:bodyPr wrap="square" lIns="0" tIns="0" rIns="0" bIns="0" rtlCol="0"/>
            <a:lstStyle/>
            <a:p/>
          </p:txBody>
        </p:sp>
        <p:sp>
          <p:nvSpPr>
            <p:cNvPr id="4344" name="object 4344" descr=""/>
            <p:cNvSpPr/>
            <p:nvPr/>
          </p:nvSpPr>
          <p:spPr>
            <a:xfrm>
              <a:off x="5900454" y="2596051"/>
              <a:ext cx="3810" cy="3810"/>
            </a:xfrm>
            <a:custGeom>
              <a:avLst/>
              <a:gdLst/>
              <a:ahLst/>
              <a:cxnLst/>
              <a:rect l="l" t="t" r="r" b="b"/>
              <a:pathLst>
                <a:path w="3810" h="3810">
                  <a:moveTo>
                    <a:pt x="3759" y="1854"/>
                  </a:moveTo>
                  <a:lnTo>
                    <a:pt x="3759" y="838"/>
                  </a:lnTo>
                  <a:lnTo>
                    <a:pt x="2920" y="0"/>
                  </a:lnTo>
                  <a:lnTo>
                    <a:pt x="1892" y="0"/>
                  </a:lnTo>
                  <a:lnTo>
                    <a:pt x="850" y="0"/>
                  </a:lnTo>
                  <a:lnTo>
                    <a:pt x="0" y="838"/>
                  </a:lnTo>
                  <a:lnTo>
                    <a:pt x="0" y="1854"/>
                  </a:lnTo>
                  <a:lnTo>
                    <a:pt x="0" y="2870"/>
                  </a:lnTo>
                  <a:lnTo>
                    <a:pt x="850" y="3708"/>
                  </a:lnTo>
                  <a:lnTo>
                    <a:pt x="1892" y="3708"/>
                  </a:lnTo>
                  <a:lnTo>
                    <a:pt x="2920" y="3708"/>
                  </a:lnTo>
                  <a:lnTo>
                    <a:pt x="3759" y="2870"/>
                  </a:lnTo>
                  <a:lnTo>
                    <a:pt x="3759" y="1854"/>
                  </a:lnTo>
                </a:path>
              </a:pathLst>
            </a:custGeom>
            <a:ln w="3175">
              <a:solidFill>
                <a:srgbClr val="565658"/>
              </a:solidFill>
            </a:ln>
          </p:spPr>
          <p:txBody>
            <a:bodyPr wrap="square" lIns="0" tIns="0" rIns="0" bIns="0" rtlCol="0"/>
            <a:lstStyle/>
            <a:p/>
          </p:txBody>
        </p:sp>
        <p:sp>
          <p:nvSpPr>
            <p:cNvPr id="4345" name="object 4345" descr=""/>
            <p:cNvSpPr/>
            <p:nvPr/>
          </p:nvSpPr>
          <p:spPr>
            <a:xfrm>
              <a:off x="5900648" y="2596205"/>
              <a:ext cx="3810" cy="3810"/>
            </a:xfrm>
            <a:custGeom>
              <a:avLst/>
              <a:gdLst/>
              <a:ahLst/>
              <a:cxnLst/>
              <a:rect l="l" t="t" r="r" b="b"/>
              <a:pathLst>
                <a:path w="3810" h="3810">
                  <a:moveTo>
                    <a:pt x="0" y="1663"/>
                  </a:moveTo>
                  <a:lnTo>
                    <a:pt x="0" y="2590"/>
                  </a:lnTo>
                  <a:lnTo>
                    <a:pt x="762" y="3327"/>
                  </a:lnTo>
                  <a:lnTo>
                    <a:pt x="1676" y="3327"/>
                  </a:lnTo>
                  <a:lnTo>
                    <a:pt x="2628" y="3327"/>
                  </a:lnTo>
                  <a:lnTo>
                    <a:pt x="3378" y="2590"/>
                  </a:lnTo>
                  <a:lnTo>
                    <a:pt x="3378" y="1663"/>
                  </a:lnTo>
                  <a:lnTo>
                    <a:pt x="3378" y="749"/>
                  </a:lnTo>
                  <a:lnTo>
                    <a:pt x="2628" y="0"/>
                  </a:lnTo>
                  <a:lnTo>
                    <a:pt x="1676" y="0"/>
                  </a:lnTo>
                  <a:lnTo>
                    <a:pt x="762" y="0"/>
                  </a:lnTo>
                  <a:lnTo>
                    <a:pt x="0" y="749"/>
                  </a:lnTo>
                  <a:lnTo>
                    <a:pt x="0" y="1663"/>
                  </a:lnTo>
                </a:path>
              </a:pathLst>
            </a:custGeom>
            <a:ln w="3175">
              <a:solidFill>
                <a:srgbClr val="565658"/>
              </a:solidFill>
            </a:ln>
          </p:spPr>
          <p:txBody>
            <a:bodyPr wrap="square" lIns="0" tIns="0" rIns="0" bIns="0" rtlCol="0"/>
            <a:lstStyle/>
            <a:p/>
          </p:txBody>
        </p:sp>
        <p:sp>
          <p:nvSpPr>
            <p:cNvPr id="4346" name="object 4346" descr=""/>
            <p:cNvSpPr/>
            <p:nvPr/>
          </p:nvSpPr>
          <p:spPr>
            <a:xfrm>
              <a:off x="5853550" y="2602611"/>
              <a:ext cx="1905" cy="2540"/>
            </a:xfrm>
            <a:custGeom>
              <a:avLst/>
              <a:gdLst/>
              <a:ahLst/>
              <a:cxnLst/>
              <a:rect l="l" t="t" r="r" b="b"/>
              <a:pathLst>
                <a:path w="1904" h="2539">
                  <a:moveTo>
                    <a:pt x="0" y="1955"/>
                  </a:moveTo>
                  <a:lnTo>
                    <a:pt x="1054" y="1955"/>
                  </a:lnTo>
                  <a:lnTo>
                    <a:pt x="1892" y="1079"/>
                  </a:lnTo>
                  <a:lnTo>
                    <a:pt x="1892" y="0"/>
                  </a:lnTo>
                </a:path>
              </a:pathLst>
            </a:custGeom>
            <a:ln w="3175">
              <a:solidFill>
                <a:srgbClr val="565658"/>
              </a:solidFill>
            </a:ln>
          </p:spPr>
          <p:txBody>
            <a:bodyPr wrap="square" lIns="0" tIns="0" rIns="0" bIns="0" rtlCol="0"/>
            <a:lstStyle/>
            <a:p/>
          </p:txBody>
        </p:sp>
        <p:sp>
          <p:nvSpPr>
            <p:cNvPr id="4347" name="object 4347" descr=""/>
            <p:cNvSpPr/>
            <p:nvPr/>
          </p:nvSpPr>
          <p:spPr>
            <a:xfrm>
              <a:off x="5822668" y="2602618"/>
              <a:ext cx="1905" cy="2540"/>
            </a:xfrm>
            <a:custGeom>
              <a:avLst/>
              <a:gdLst/>
              <a:ahLst/>
              <a:cxnLst/>
              <a:rect l="l" t="t" r="r" b="b"/>
              <a:pathLst>
                <a:path w="1904" h="2539">
                  <a:moveTo>
                    <a:pt x="0" y="0"/>
                  </a:moveTo>
                  <a:lnTo>
                    <a:pt x="0" y="1066"/>
                  </a:lnTo>
                  <a:lnTo>
                    <a:pt x="635" y="1943"/>
                  </a:lnTo>
                  <a:lnTo>
                    <a:pt x="1435" y="1943"/>
                  </a:lnTo>
                </a:path>
              </a:pathLst>
            </a:custGeom>
            <a:ln w="3175">
              <a:solidFill>
                <a:srgbClr val="565658"/>
              </a:solidFill>
            </a:ln>
          </p:spPr>
          <p:txBody>
            <a:bodyPr wrap="square" lIns="0" tIns="0" rIns="0" bIns="0" rtlCol="0"/>
            <a:lstStyle/>
            <a:p/>
          </p:txBody>
        </p:sp>
        <p:sp>
          <p:nvSpPr>
            <p:cNvPr id="4348" name="object 4348" descr=""/>
            <p:cNvSpPr/>
            <p:nvPr/>
          </p:nvSpPr>
          <p:spPr>
            <a:xfrm>
              <a:off x="5831554" y="2602618"/>
              <a:ext cx="1905" cy="2540"/>
            </a:xfrm>
            <a:custGeom>
              <a:avLst/>
              <a:gdLst/>
              <a:ahLst/>
              <a:cxnLst/>
              <a:rect l="l" t="t" r="r" b="b"/>
              <a:pathLst>
                <a:path w="1904" h="2539">
                  <a:moveTo>
                    <a:pt x="0" y="0"/>
                  </a:moveTo>
                  <a:lnTo>
                    <a:pt x="0" y="1066"/>
                  </a:lnTo>
                  <a:lnTo>
                    <a:pt x="622" y="1943"/>
                  </a:lnTo>
                  <a:lnTo>
                    <a:pt x="1422" y="1943"/>
                  </a:lnTo>
                </a:path>
              </a:pathLst>
            </a:custGeom>
            <a:ln w="3175">
              <a:solidFill>
                <a:srgbClr val="565658"/>
              </a:solidFill>
            </a:ln>
          </p:spPr>
          <p:txBody>
            <a:bodyPr wrap="square" lIns="0" tIns="0" rIns="0" bIns="0" rtlCol="0"/>
            <a:lstStyle/>
            <a:p/>
          </p:txBody>
        </p:sp>
        <p:sp>
          <p:nvSpPr>
            <p:cNvPr id="4349" name="object 4349" descr=""/>
            <p:cNvSpPr/>
            <p:nvPr/>
          </p:nvSpPr>
          <p:spPr>
            <a:xfrm>
              <a:off x="5832974" y="2602611"/>
              <a:ext cx="1905" cy="2540"/>
            </a:xfrm>
            <a:custGeom>
              <a:avLst/>
              <a:gdLst/>
              <a:ahLst/>
              <a:cxnLst/>
              <a:rect l="l" t="t" r="r" b="b"/>
              <a:pathLst>
                <a:path w="1904" h="2539">
                  <a:moveTo>
                    <a:pt x="0" y="1955"/>
                  </a:moveTo>
                  <a:lnTo>
                    <a:pt x="787" y="1955"/>
                  </a:lnTo>
                  <a:lnTo>
                    <a:pt x="1460" y="1079"/>
                  </a:lnTo>
                  <a:lnTo>
                    <a:pt x="1460" y="0"/>
                  </a:lnTo>
                </a:path>
              </a:pathLst>
            </a:custGeom>
            <a:ln w="3175">
              <a:solidFill>
                <a:srgbClr val="565658"/>
              </a:solidFill>
            </a:ln>
          </p:spPr>
          <p:txBody>
            <a:bodyPr wrap="square" lIns="0" tIns="0" rIns="0" bIns="0" rtlCol="0"/>
            <a:lstStyle/>
            <a:p/>
          </p:txBody>
        </p:sp>
        <p:sp>
          <p:nvSpPr>
            <p:cNvPr id="4350" name="object 4350" descr=""/>
            <p:cNvSpPr/>
            <p:nvPr/>
          </p:nvSpPr>
          <p:spPr>
            <a:xfrm>
              <a:off x="5704883" y="2577827"/>
              <a:ext cx="635" cy="635"/>
            </a:xfrm>
            <a:custGeom>
              <a:avLst/>
              <a:gdLst/>
              <a:ahLst/>
              <a:cxnLst/>
              <a:rect l="l" t="t" r="r" b="b"/>
              <a:pathLst>
                <a:path w="635" h="635">
                  <a:moveTo>
                    <a:pt x="0" y="0"/>
                  </a:moveTo>
                  <a:lnTo>
                    <a:pt x="127" y="139"/>
                  </a:lnTo>
                  <a:lnTo>
                    <a:pt x="266" y="241"/>
                  </a:lnTo>
                  <a:lnTo>
                    <a:pt x="419" y="304"/>
                  </a:lnTo>
                </a:path>
              </a:pathLst>
            </a:custGeom>
            <a:ln w="3175">
              <a:solidFill>
                <a:srgbClr val="565658"/>
              </a:solidFill>
            </a:ln>
          </p:spPr>
          <p:txBody>
            <a:bodyPr wrap="square" lIns="0" tIns="0" rIns="0" bIns="0" rtlCol="0"/>
            <a:lstStyle/>
            <a:p/>
          </p:txBody>
        </p:sp>
        <p:sp>
          <p:nvSpPr>
            <p:cNvPr id="4351" name="object 4351" descr=""/>
            <p:cNvSpPr/>
            <p:nvPr/>
          </p:nvSpPr>
          <p:spPr>
            <a:xfrm>
              <a:off x="5705304" y="2578137"/>
              <a:ext cx="635" cy="635"/>
            </a:xfrm>
            <a:custGeom>
              <a:avLst/>
              <a:gdLst/>
              <a:ahLst/>
              <a:cxnLst/>
              <a:rect l="l" t="t" r="r" b="b"/>
              <a:pathLst>
                <a:path w="635" h="635">
                  <a:moveTo>
                    <a:pt x="0" y="0"/>
                  </a:moveTo>
                  <a:lnTo>
                    <a:pt x="139" y="50"/>
                  </a:lnTo>
                  <a:lnTo>
                    <a:pt x="279" y="88"/>
                  </a:lnTo>
                  <a:lnTo>
                    <a:pt x="444" y="88"/>
                  </a:lnTo>
                </a:path>
              </a:pathLst>
            </a:custGeom>
            <a:ln w="3175">
              <a:solidFill>
                <a:srgbClr val="565658"/>
              </a:solidFill>
            </a:ln>
          </p:spPr>
          <p:txBody>
            <a:bodyPr wrap="square" lIns="0" tIns="0" rIns="0" bIns="0" rtlCol="0"/>
            <a:lstStyle/>
            <a:p/>
          </p:txBody>
        </p:sp>
        <p:sp>
          <p:nvSpPr>
            <p:cNvPr id="4352" name="object 4352" descr=""/>
            <p:cNvSpPr/>
            <p:nvPr/>
          </p:nvSpPr>
          <p:spPr>
            <a:xfrm>
              <a:off x="5704885" y="2476810"/>
              <a:ext cx="635" cy="635"/>
            </a:xfrm>
            <a:custGeom>
              <a:avLst/>
              <a:gdLst/>
              <a:ahLst/>
              <a:cxnLst/>
              <a:rect l="l" t="t" r="r" b="b"/>
              <a:pathLst>
                <a:path w="635" h="635">
                  <a:moveTo>
                    <a:pt x="419" y="0"/>
                  </a:moveTo>
                  <a:lnTo>
                    <a:pt x="254" y="76"/>
                  </a:lnTo>
                  <a:lnTo>
                    <a:pt x="0" y="304"/>
                  </a:lnTo>
                </a:path>
              </a:pathLst>
            </a:custGeom>
            <a:ln w="3175">
              <a:solidFill>
                <a:srgbClr val="565658"/>
              </a:solidFill>
            </a:ln>
          </p:spPr>
          <p:txBody>
            <a:bodyPr wrap="square" lIns="0" tIns="0" rIns="0" bIns="0" rtlCol="0"/>
            <a:lstStyle/>
            <a:p/>
          </p:txBody>
        </p:sp>
        <p:sp>
          <p:nvSpPr>
            <p:cNvPr id="4353" name="object 4353" descr=""/>
            <p:cNvSpPr/>
            <p:nvPr/>
          </p:nvSpPr>
          <p:spPr>
            <a:xfrm>
              <a:off x="5705301" y="2476711"/>
              <a:ext cx="635" cy="635"/>
            </a:xfrm>
            <a:custGeom>
              <a:avLst/>
              <a:gdLst/>
              <a:ahLst/>
              <a:cxnLst/>
              <a:rect l="l" t="t" r="r" b="b"/>
              <a:pathLst>
                <a:path w="635" h="635">
                  <a:moveTo>
                    <a:pt x="444" y="0"/>
                  </a:moveTo>
                  <a:lnTo>
                    <a:pt x="279" y="0"/>
                  </a:lnTo>
                  <a:lnTo>
                    <a:pt x="139" y="38"/>
                  </a:lnTo>
                  <a:lnTo>
                    <a:pt x="0" y="101"/>
                  </a:lnTo>
                </a:path>
              </a:pathLst>
            </a:custGeom>
            <a:ln w="3175">
              <a:solidFill>
                <a:srgbClr val="565658"/>
              </a:solidFill>
            </a:ln>
          </p:spPr>
          <p:txBody>
            <a:bodyPr wrap="square" lIns="0" tIns="0" rIns="0" bIns="0" rtlCol="0"/>
            <a:lstStyle/>
            <a:p/>
          </p:txBody>
        </p:sp>
        <p:sp>
          <p:nvSpPr>
            <p:cNvPr id="4354" name="object 4354" descr=""/>
            <p:cNvSpPr/>
            <p:nvPr/>
          </p:nvSpPr>
          <p:spPr>
            <a:xfrm>
              <a:off x="5836781" y="2467904"/>
              <a:ext cx="635" cy="1905"/>
            </a:xfrm>
            <a:custGeom>
              <a:avLst/>
              <a:gdLst/>
              <a:ahLst/>
              <a:cxnLst/>
              <a:rect l="l" t="t" r="r" b="b"/>
              <a:pathLst>
                <a:path w="635" h="1905">
                  <a:moveTo>
                    <a:pt x="0" y="0"/>
                  </a:moveTo>
                  <a:lnTo>
                    <a:pt x="0" y="469"/>
                  </a:lnTo>
                  <a:lnTo>
                    <a:pt x="177" y="927"/>
                  </a:lnTo>
                  <a:lnTo>
                    <a:pt x="482" y="1282"/>
                  </a:lnTo>
                </a:path>
              </a:pathLst>
            </a:custGeom>
            <a:ln w="3175">
              <a:solidFill>
                <a:srgbClr val="565658"/>
              </a:solidFill>
            </a:ln>
          </p:spPr>
          <p:txBody>
            <a:bodyPr wrap="square" lIns="0" tIns="0" rIns="0" bIns="0" rtlCol="0"/>
            <a:lstStyle/>
            <a:p/>
          </p:txBody>
        </p:sp>
        <p:sp>
          <p:nvSpPr>
            <p:cNvPr id="4355" name="object 4355" descr=""/>
            <p:cNvSpPr/>
            <p:nvPr/>
          </p:nvSpPr>
          <p:spPr>
            <a:xfrm>
              <a:off x="5810637" y="2467908"/>
              <a:ext cx="635" cy="1270"/>
            </a:xfrm>
            <a:custGeom>
              <a:avLst/>
              <a:gdLst/>
              <a:ahLst/>
              <a:cxnLst/>
              <a:rect l="l" t="t" r="r" b="b"/>
              <a:pathLst>
                <a:path w="635" h="1269">
                  <a:moveTo>
                    <a:pt x="0" y="927"/>
                  </a:moveTo>
                  <a:lnTo>
                    <a:pt x="165" y="647"/>
                  </a:lnTo>
                  <a:lnTo>
                    <a:pt x="228" y="304"/>
                  </a:lnTo>
                  <a:lnTo>
                    <a:pt x="228" y="0"/>
                  </a:lnTo>
                </a:path>
              </a:pathLst>
            </a:custGeom>
            <a:ln w="3175">
              <a:solidFill>
                <a:srgbClr val="565658"/>
              </a:solidFill>
            </a:ln>
          </p:spPr>
          <p:txBody>
            <a:bodyPr wrap="square" lIns="0" tIns="0" rIns="0" bIns="0" rtlCol="0"/>
            <a:lstStyle/>
            <a:p/>
          </p:txBody>
        </p:sp>
        <p:sp>
          <p:nvSpPr>
            <p:cNvPr id="4356" name="object 4356" descr=""/>
            <p:cNvSpPr/>
            <p:nvPr/>
          </p:nvSpPr>
          <p:spPr>
            <a:xfrm>
              <a:off x="5913763" y="2473705"/>
              <a:ext cx="635" cy="1905"/>
            </a:xfrm>
            <a:custGeom>
              <a:avLst/>
              <a:gdLst/>
              <a:ahLst/>
              <a:cxnLst/>
              <a:rect l="l" t="t" r="r" b="b"/>
              <a:pathLst>
                <a:path w="635" h="1905">
                  <a:moveTo>
                    <a:pt x="0" y="1752"/>
                  </a:moveTo>
                  <a:lnTo>
                    <a:pt x="25" y="1612"/>
                  </a:lnTo>
                  <a:lnTo>
                    <a:pt x="127" y="901"/>
                  </a:lnTo>
                  <a:lnTo>
                    <a:pt x="228" y="0"/>
                  </a:lnTo>
                </a:path>
              </a:pathLst>
            </a:custGeom>
            <a:ln w="3175">
              <a:solidFill>
                <a:srgbClr val="565658"/>
              </a:solidFill>
            </a:ln>
          </p:spPr>
          <p:txBody>
            <a:bodyPr wrap="square" lIns="0" tIns="0" rIns="0" bIns="0" rtlCol="0"/>
            <a:lstStyle/>
            <a:p/>
          </p:txBody>
        </p:sp>
        <p:sp>
          <p:nvSpPr>
            <p:cNvPr id="4357" name="object 4357" descr=""/>
            <p:cNvSpPr/>
            <p:nvPr/>
          </p:nvSpPr>
          <p:spPr>
            <a:xfrm>
              <a:off x="5800462" y="2467222"/>
              <a:ext cx="2540" cy="3810"/>
            </a:xfrm>
            <a:custGeom>
              <a:avLst/>
              <a:gdLst/>
              <a:ahLst/>
              <a:cxnLst/>
              <a:rect l="l" t="t" r="r" b="b"/>
              <a:pathLst>
                <a:path w="2539" h="3810">
                  <a:moveTo>
                    <a:pt x="0" y="0"/>
                  </a:moveTo>
                  <a:lnTo>
                    <a:pt x="101" y="1663"/>
                  </a:lnTo>
                  <a:lnTo>
                    <a:pt x="939" y="3035"/>
                  </a:lnTo>
                  <a:lnTo>
                    <a:pt x="1943" y="3225"/>
                  </a:lnTo>
                </a:path>
              </a:pathLst>
            </a:custGeom>
            <a:ln w="3175">
              <a:solidFill>
                <a:srgbClr val="565658"/>
              </a:solidFill>
            </a:ln>
          </p:spPr>
          <p:txBody>
            <a:bodyPr wrap="square" lIns="0" tIns="0" rIns="0" bIns="0" rtlCol="0"/>
            <a:lstStyle/>
            <a:p/>
          </p:txBody>
        </p:sp>
        <p:sp>
          <p:nvSpPr>
            <p:cNvPr id="4358" name="object 4358" descr=""/>
            <p:cNvSpPr/>
            <p:nvPr/>
          </p:nvSpPr>
          <p:spPr>
            <a:xfrm>
              <a:off x="5772965" y="2467221"/>
              <a:ext cx="2540" cy="3810"/>
            </a:xfrm>
            <a:custGeom>
              <a:avLst/>
              <a:gdLst/>
              <a:ahLst/>
              <a:cxnLst/>
              <a:rect l="l" t="t" r="r" b="b"/>
              <a:pathLst>
                <a:path w="2539" h="3810">
                  <a:moveTo>
                    <a:pt x="0" y="3225"/>
                  </a:moveTo>
                  <a:lnTo>
                    <a:pt x="990" y="3035"/>
                  </a:lnTo>
                  <a:lnTo>
                    <a:pt x="1828" y="1663"/>
                  </a:lnTo>
                  <a:lnTo>
                    <a:pt x="1943" y="0"/>
                  </a:lnTo>
                </a:path>
              </a:pathLst>
            </a:custGeom>
            <a:ln w="3175">
              <a:solidFill>
                <a:srgbClr val="565658"/>
              </a:solidFill>
            </a:ln>
          </p:spPr>
          <p:txBody>
            <a:bodyPr wrap="square" lIns="0" tIns="0" rIns="0" bIns="0" rtlCol="0"/>
            <a:lstStyle/>
            <a:p/>
          </p:txBody>
        </p:sp>
        <p:sp>
          <p:nvSpPr>
            <p:cNvPr id="4359" name="object 4359" descr=""/>
            <p:cNvSpPr/>
            <p:nvPr/>
          </p:nvSpPr>
          <p:spPr>
            <a:xfrm>
              <a:off x="5870343" y="2470679"/>
              <a:ext cx="1905" cy="1270"/>
            </a:xfrm>
            <a:custGeom>
              <a:avLst/>
              <a:gdLst/>
              <a:ahLst/>
              <a:cxnLst/>
              <a:rect l="l" t="t" r="r" b="b"/>
              <a:pathLst>
                <a:path w="1904" h="1269">
                  <a:moveTo>
                    <a:pt x="1803" y="1219"/>
                  </a:moveTo>
                  <a:lnTo>
                    <a:pt x="1511" y="495"/>
                  </a:lnTo>
                  <a:lnTo>
                    <a:pt x="787" y="0"/>
                  </a:lnTo>
                  <a:lnTo>
                    <a:pt x="0" y="0"/>
                  </a:lnTo>
                </a:path>
              </a:pathLst>
            </a:custGeom>
            <a:ln w="3175">
              <a:solidFill>
                <a:srgbClr val="565658"/>
              </a:solidFill>
            </a:ln>
          </p:spPr>
          <p:txBody>
            <a:bodyPr wrap="square" lIns="0" tIns="0" rIns="0" bIns="0" rtlCol="0"/>
            <a:lstStyle/>
            <a:p/>
          </p:txBody>
        </p:sp>
        <p:sp>
          <p:nvSpPr>
            <p:cNvPr id="4360" name="object 4360" descr=""/>
            <p:cNvSpPr/>
            <p:nvPr/>
          </p:nvSpPr>
          <p:spPr>
            <a:xfrm>
              <a:off x="5870336" y="2583044"/>
              <a:ext cx="1905" cy="1270"/>
            </a:xfrm>
            <a:custGeom>
              <a:avLst/>
              <a:gdLst/>
              <a:ahLst/>
              <a:cxnLst/>
              <a:rect l="l" t="t" r="r" b="b"/>
              <a:pathLst>
                <a:path w="1904" h="1269">
                  <a:moveTo>
                    <a:pt x="0" y="1219"/>
                  </a:moveTo>
                  <a:lnTo>
                    <a:pt x="787" y="1219"/>
                  </a:lnTo>
                  <a:lnTo>
                    <a:pt x="1511" y="723"/>
                  </a:lnTo>
                  <a:lnTo>
                    <a:pt x="1816" y="0"/>
                  </a:lnTo>
                </a:path>
              </a:pathLst>
            </a:custGeom>
            <a:ln w="3175">
              <a:solidFill>
                <a:srgbClr val="565658"/>
              </a:solidFill>
            </a:ln>
          </p:spPr>
          <p:txBody>
            <a:bodyPr wrap="square" lIns="0" tIns="0" rIns="0" bIns="0" rtlCol="0"/>
            <a:lstStyle/>
            <a:p/>
          </p:txBody>
        </p:sp>
        <p:sp>
          <p:nvSpPr>
            <p:cNvPr id="4361" name="object 4361" descr=""/>
            <p:cNvSpPr/>
            <p:nvPr/>
          </p:nvSpPr>
          <p:spPr>
            <a:xfrm>
              <a:off x="5735962" y="2576633"/>
              <a:ext cx="635" cy="635"/>
            </a:xfrm>
            <a:custGeom>
              <a:avLst/>
              <a:gdLst/>
              <a:ahLst/>
              <a:cxnLst/>
              <a:rect l="l" t="t" r="r" b="b"/>
              <a:pathLst>
                <a:path w="635" h="635">
                  <a:moveTo>
                    <a:pt x="292" y="126"/>
                  </a:moveTo>
                  <a:lnTo>
                    <a:pt x="88" y="38"/>
                  </a:lnTo>
                </a:path>
              </a:pathLst>
            </a:custGeom>
            <a:ln w="3175">
              <a:solidFill>
                <a:srgbClr val="565658"/>
              </a:solidFill>
            </a:ln>
          </p:spPr>
          <p:txBody>
            <a:bodyPr wrap="square" lIns="0" tIns="0" rIns="0" bIns="0" rtlCol="0"/>
            <a:lstStyle/>
            <a:p/>
          </p:txBody>
        </p:sp>
        <p:sp>
          <p:nvSpPr>
            <p:cNvPr id="4362" name="object 4362" descr=""/>
            <p:cNvSpPr/>
            <p:nvPr/>
          </p:nvSpPr>
          <p:spPr>
            <a:xfrm>
              <a:off x="5735858" y="2478184"/>
              <a:ext cx="635" cy="635"/>
            </a:xfrm>
            <a:custGeom>
              <a:avLst/>
              <a:gdLst/>
              <a:ahLst/>
              <a:cxnLst/>
              <a:rect l="l" t="t" r="r" b="b"/>
              <a:pathLst>
                <a:path w="635" h="635">
                  <a:moveTo>
                    <a:pt x="0" y="126"/>
                  </a:moveTo>
                  <a:lnTo>
                    <a:pt x="203" y="50"/>
                  </a:lnTo>
                </a:path>
              </a:pathLst>
            </a:custGeom>
            <a:ln w="3175">
              <a:solidFill>
                <a:srgbClr val="565658"/>
              </a:solidFill>
            </a:ln>
          </p:spPr>
          <p:txBody>
            <a:bodyPr wrap="square" lIns="0" tIns="0" rIns="0" bIns="0" rtlCol="0"/>
            <a:lstStyle/>
            <a:p/>
          </p:txBody>
        </p:sp>
        <p:sp>
          <p:nvSpPr>
            <p:cNvPr id="4363" name="object 4363" descr=""/>
            <p:cNvSpPr/>
            <p:nvPr/>
          </p:nvSpPr>
          <p:spPr>
            <a:xfrm>
              <a:off x="5752811" y="2477873"/>
              <a:ext cx="635" cy="635"/>
            </a:xfrm>
            <a:custGeom>
              <a:avLst/>
              <a:gdLst/>
              <a:ahLst/>
              <a:cxnLst/>
              <a:rect l="l" t="t" r="r" b="b"/>
              <a:pathLst>
                <a:path w="635" h="635">
                  <a:moveTo>
                    <a:pt x="0" y="165"/>
                  </a:moveTo>
                  <a:lnTo>
                    <a:pt x="165" y="0"/>
                  </a:lnTo>
                </a:path>
              </a:pathLst>
            </a:custGeom>
            <a:ln w="3175">
              <a:solidFill>
                <a:srgbClr val="565658"/>
              </a:solidFill>
            </a:ln>
          </p:spPr>
          <p:txBody>
            <a:bodyPr wrap="square" lIns="0" tIns="0" rIns="0" bIns="0" rtlCol="0"/>
            <a:lstStyle/>
            <a:p/>
          </p:txBody>
        </p:sp>
        <p:sp>
          <p:nvSpPr>
            <p:cNvPr id="4364" name="object 4364" descr=""/>
            <p:cNvSpPr/>
            <p:nvPr/>
          </p:nvSpPr>
          <p:spPr>
            <a:xfrm>
              <a:off x="5752675" y="2576892"/>
              <a:ext cx="635" cy="635"/>
            </a:xfrm>
            <a:custGeom>
              <a:avLst/>
              <a:gdLst/>
              <a:ahLst/>
              <a:cxnLst/>
              <a:rect l="l" t="t" r="r" b="b"/>
              <a:pathLst>
                <a:path w="635" h="635">
                  <a:moveTo>
                    <a:pt x="228" y="203"/>
                  </a:moveTo>
                  <a:lnTo>
                    <a:pt x="76" y="63"/>
                  </a:lnTo>
                </a:path>
              </a:pathLst>
            </a:custGeom>
            <a:ln w="3175">
              <a:solidFill>
                <a:srgbClr val="565658"/>
              </a:solidFill>
            </a:ln>
          </p:spPr>
          <p:txBody>
            <a:bodyPr wrap="square" lIns="0" tIns="0" rIns="0" bIns="0" rtlCol="0"/>
            <a:lstStyle/>
            <a:p/>
          </p:txBody>
        </p:sp>
        <p:sp>
          <p:nvSpPr>
            <p:cNvPr id="4365" name="object 4365" descr=""/>
            <p:cNvSpPr/>
            <p:nvPr/>
          </p:nvSpPr>
          <p:spPr>
            <a:xfrm>
              <a:off x="5753773" y="2477873"/>
              <a:ext cx="635" cy="635"/>
            </a:xfrm>
            <a:custGeom>
              <a:avLst/>
              <a:gdLst/>
              <a:ahLst/>
              <a:cxnLst/>
              <a:rect l="l" t="t" r="r" b="b"/>
              <a:pathLst>
                <a:path w="635" h="635">
                  <a:moveTo>
                    <a:pt x="0" y="126"/>
                  </a:moveTo>
                  <a:lnTo>
                    <a:pt x="152" y="0"/>
                  </a:lnTo>
                </a:path>
              </a:pathLst>
            </a:custGeom>
            <a:ln w="3175">
              <a:solidFill>
                <a:srgbClr val="565658"/>
              </a:solidFill>
            </a:ln>
          </p:spPr>
          <p:txBody>
            <a:bodyPr wrap="square" lIns="0" tIns="0" rIns="0" bIns="0" rtlCol="0"/>
            <a:lstStyle/>
            <a:p/>
          </p:txBody>
        </p:sp>
        <p:sp>
          <p:nvSpPr>
            <p:cNvPr id="4366" name="object 4366" descr=""/>
            <p:cNvSpPr/>
            <p:nvPr/>
          </p:nvSpPr>
          <p:spPr>
            <a:xfrm>
              <a:off x="5753886" y="2576917"/>
              <a:ext cx="635" cy="635"/>
            </a:xfrm>
            <a:custGeom>
              <a:avLst/>
              <a:gdLst/>
              <a:ahLst/>
              <a:cxnLst/>
              <a:rect l="l" t="t" r="r" b="b"/>
              <a:pathLst>
                <a:path w="635" h="635">
                  <a:moveTo>
                    <a:pt x="190" y="177"/>
                  </a:moveTo>
                  <a:lnTo>
                    <a:pt x="0" y="0"/>
                  </a:lnTo>
                </a:path>
              </a:pathLst>
            </a:custGeom>
            <a:ln w="3175">
              <a:solidFill>
                <a:srgbClr val="565658"/>
              </a:solidFill>
            </a:ln>
          </p:spPr>
          <p:txBody>
            <a:bodyPr wrap="square" lIns="0" tIns="0" rIns="0" bIns="0" rtlCol="0"/>
            <a:lstStyle/>
            <a:p/>
          </p:txBody>
        </p:sp>
        <p:sp>
          <p:nvSpPr>
            <p:cNvPr id="4367" name="object 4367" descr=""/>
            <p:cNvSpPr/>
            <p:nvPr/>
          </p:nvSpPr>
          <p:spPr>
            <a:xfrm>
              <a:off x="5724425" y="2471241"/>
              <a:ext cx="1905" cy="635"/>
            </a:xfrm>
            <a:custGeom>
              <a:avLst/>
              <a:gdLst/>
              <a:ahLst/>
              <a:cxnLst/>
              <a:rect l="l" t="t" r="r" b="b"/>
              <a:pathLst>
                <a:path w="1904" h="635">
                  <a:moveTo>
                    <a:pt x="1752" y="0"/>
                  </a:moveTo>
                  <a:lnTo>
                    <a:pt x="1168" y="114"/>
                  </a:lnTo>
                  <a:lnTo>
                    <a:pt x="584" y="241"/>
                  </a:lnTo>
                  <a:lnTo>
                    <a:pt x="0" y="368"/>
                  </a:lnTo>
                </a:path>
              </a:pathLst>
            </a:custGeom>
            <a:ln w="3175">
              <a:solidFill>
                <a:srgbClr val="565658"/>
              </a:solidFill>
            </a:ln>
          </p:spPr>
          <p:txBody>
            <a:bodyPr wrap="square" lIns="0" tIns="0" rIns="0" bIns="0" rtlCol="0"/>
            <a:lstStyle/>
            <a:p/>
          </p:txBody>
        </p:sp>
        <p:sp>
          <p:nvSpPr>
            <p:cNvPr id="4368" name="object 4368" descr=""/>
            <p:cNvSpPr/>
            <p:nvPr/>
          </p:nvSpPr>
          <p:spPr>
            <a:xfrm>
              <a:off x="5763987" y="2470597"/>
              <a:ext cx="5715" cy="1270"/>
            </a:xfrm>
            <a:custGeom>
              <a:avLst/>
              <a:gdLst/>
              <a:ahLst/>
              <a:cxnLst/>
              <a:rect l="l" t="t" r="r" b="b"/>
              <a:pathLst>
                <a:path w="5714" h="1269">
                  <a:moveTo>
                    <a:pt x="5232" y="1016"/>
                  </a:moveTo>
                  <a:lnTo>
                    <a:pt x="3505" y="635"/>
                  </a:lnTo>
                  <a:lnTo>
                    <a:pt x="1752" y="292"/>
                  </a:lnTo>
                  <a:lnTo>
                    <a:pt x="0" y="0"/>
                  </a:lnTo>
                </a:path>
              </a:pathLst>
            </a:custGeom>
            <a:ln w="3175">
              <a:solidFill>
                <a:srgbClr val="565658"/>
              </a:solidFill>
            </a:ln>
          </p:spPr>
          <p:txBody>
            <a:bodyPr wrap="square" lIns="0" tIns="0" rIns="0" bIns="0" rtlCol="0"/>
            <a:lstStyle/>
            <a:p/>
          </p:txBody>
        </p:sp>
        <p:sp>
          <p:nvSpPr>
            <p:cNvPr id="4369" name="object 4369" descr=""/>
            <p:cNvSpPr/>
            <p:nvPr/>
          </p:nvSpPr>
          <p:spPr>
            <a:xfrm>
              <a:off x="5788293" y="2476667"/>
              <a:ext cx="1270" cy="635"/>
            </a:xfrm>
            <a:custGeom>
              <a:avLst/>
              <a:gdLst/>
              <a:ahLst/>
              <a:cxnLst/>
              <a:rect l="l" t="t" r="r" b="b"/>
              <a:pathLst>
                <a:path w="1270" h="635">
                  <a:moveTo>
                    <a:pt x="647" y="266"/>
                  </a:moveTo>
                  <a:lnTo>
                    <a:pt x="431" y="177"/>
                  </a:lnTo>
                  <a:lnTo>
                    <a:pt x="203" y="88"/>
                  </a:lnTo>
                  <a:lnTo>
                    <a:pt x="0" y="0"/>
                  </a:lnTo>
                </a:path>
              </a:pathLst>
            </a:custGeom>
            <a:ln w="3175">
              <a:solidFill>
                <a:srgbClr val="565658"/>
              </a:solidFill>
            </a:ln>
          </p:spPr>
          <p:txBody>
            <a:bodyPr wrap="square" lIns="0" tIns="0" rIns="0" bIns="0" rtlCol="0"/>
            <a:lstStyle/>
            <a:p/>
          </p:txBody>
        </p:sp>
        <p:sp>
          <p:nvSpPr>
            <p:cNvPr id="4370" name="object 4370" descr=""/>
            <p:cNvSpPr/>
            <p:nvPr/>
          </p:nvSpPr>
          <p:spPr>
            <a:xfrm>
              <a:off x="5763999" y="2583335"/>
              <a:ext cx="5715" cy="1270"/>
            </a:xfrm>
            <a:custGeom>
              <a:avLst/>
              <a:gdLst/>
              <a:ahLst/>
              <a:cxnLst/>
              <a:rect l="l" t="t" r="r" b="b"/>
              <a:pathLst>
                <a:path w="5714" h="1269">
                  <a:moveTo>
                    <a:pt x="0" y="1003"/>
                  </a:moveTo>
                  <a:lnTo>
                    <a:pt x="1739" y="736"/>
                  </a:lnTo>
                  <a:lnTo>
                    <a:pt x="3492" y="393"/>
                  </a:lnTo>
                  <a:lnTo>
                    <a:pt x="5219" y="0"/>
                  </a:lnTo>
                </a:path>
              </a:pathLst>
            </a:custGeom>
            <a:ln w="3175">
              <a:solidFill>
                <a:srgbClr val="565658"/>
              </a:solidFill>
            </a:ln>
          </p:spPr>
          <p:txBody>
            <a:bodyPr wrap="square" lIns="0" tIns="0" rIns="0" bIns="0" rtlCol="0"/>
            <a:lstStyle/>
            <a:p/>
          </p:txBody>
        </p:sp>
        <p:sp>
          <p:nvSpPr>
            <p:cNvPr id="4371" name="object 4371" descr=""/>
            <p:cNvSpPr/>
            <p:nvPr/>
          </p:nvSpPr>
          <p:spPr>
            <a:xfrm>
              <a:off x="5724417" y="2583346"/>
              <a:ext cx="1905" cy="635"/>
            </a:xfrm>
            <a:custGeom>
              <a:avLst/>
              <a:gdLst/>
              <a:ahLst/>
              <a:cxnLst/>
              <a:rect l="l" t="t" r="r" b="b"/>
              <a:pathLst>
                <a:path w="1904" h="635">
                  <a:moveTo>
                    <a:pt x="0" y="0"/>
                  </a:moveTo>
                  <a:lnTo>
                    <a:pt x="1765" y="368"/>
                  </a:lnTo>
                </a:path>
              </a:pathLst>
            </a:custGeom>
            <a:ln w="3175">
              <a:solidFill>
                <a:srgbClr val="565658"/>
              </a:solidFill>
            </a:ln>
          </p:spPr>
          <p:txBody>
            <a:bodyPr wrap="square" lIns="0" tIns="0" rIns="0" bIns="0" rtlCol="0"/>
            <a:lstStyle/>
            <a:p/>
          </p:txBody>
        </p:sp>
        <p:sp>
          <p:nvSpPr>
            <p:cNvPr id="4372" name="object 4372" descr=""/>
            <p:cNvSpPr/>
            <p:nvPr/>
          </p:nvSpPr>
          <p:spPr>
            <a:xfrm>
              <a:off x="5788289" y="2578006"/>
              <a:ext cx="1270" cy="635"/>
            </a:xfrm>
            <a:custGeom>
              <a:avLst/>
              <a:gdLst/>
              <a:ahLst/>
              <a:cxnLst/>
              <a:rect l="l" t="t" r="r" b="b"/>
              <a:pathLst>
                <a:path w="1270" h="635">
                  <a:moveTo>
                    <a:pt x="0" y="266"/>
                  </a:moveTo>
                  <a:lnTo>
                    <a:pt x="215" y="177"/>
                  </a:lnTo>
                  <a:lnTo>
                    <a:pt x="431" y="88"/>
                  </a:lnTo>
                  <a:lnTo>
                    <a:pt x="660" y="0"/>
                  </a:lnTo>
                </a:path>
              </a:pathLst>
            </a:custGeom>
            <a:ln w="3175">
              <a:solidFill>
                <a:srgbClr val="565658"/>
              </a:solidFill>
            </a:ln>
          </p:spPr>
          <p:txBody>
            <a:bodyPr wrap="square" lIns="0" tIns="0" rIns="0" bIns="0" rtlCol="0"/>
            <a:lstStyle/>
            <a:p/>
          </p:txBody>
        </p:sp>
        <p:sp>
          <p:nvSpPr>
            <p:cNvPr id="4373" name="object 4373" descr=""/>
            <p:cNvSpPr/>
            <p:nvPr/>
          </p:nvSpPr>
          <p:spPr>
            <a:xfrm>
              <a:off x="5782713" y="2578074"/>
              <a:ext cx="1270" cy="635"/>
            </a:xfrm>
            <a:custGeom>
              <a:avLst/>
              <a:gdLst/>
              <a:ahLst/>
              <a:cxnLst/>
              <a:rect l="l" t="t" r="r" b="b"/>
              <a:pathLst>
                <a:path w="1270" h="635">
                  <a:moveTo>
                    <a:pt x="0" y="0"/>
                  </a:moveTo>
                  <a:lnTo>
                    <a:pt x="254" y="190"/>
                  </a:lnTo>
                  <a:lnTo>
                    <a:pt x="558" y="266"/>
                  </a:lnTo>
                  <a:lnTo>
                    <a:pt x="825" y="266"/>
                  </a:lnTo>
                </a:path>
              </a:pathLst>
            </a:custGeom>
            <a:ln w="3175">
              <a:solidFill>
                <a:srgbClr val="565658"/>
              </a:solidFill>
            </a:ln>
          </p:spPr>
          <p:txBody>
            <a:bodyPr wrap="square" lIns="0" tIns="0" rIns="0" bIns="0" rtlCol="0"/>
            <a:lstStyle/>
            <a:p/>
          </p:txBody>
        </p:sp>
        <p:sp>
          <p:nvSpPr>
            <p:cNvPr id="4374" name="object 4374" descr=""/>
            <p:cNvSpPr/>
            <p:nvPr/>
          </p:nvSpPr>
          <p:spPr>
            <a:xfrm>
              <a:off x="5782701" y="2476586"/>
              <a:ext cx="1270" cy="635"/>
            </a:xfrm>
            <a:custGeom>
              <a:avLst/>
              <a:gdLst/>
              <a:ahLst/>
              <a:cxnLst/>
              <a:rect l="l" t="t" r="r" b="b"/>
              <a:pathLst>
                <a:path w="1270" h="635">
                  <a:moveTo>
                    <a:pt x="812" y="0"/>
                  </a:moveTo>
                  <a:lnTo>
                    <a:pt x="546" y="0"/>
                  </a:lnTo>
                  <a:lnTo>
                    <a:pt x="254" y="101"/>
                  </a:lnTo>
                  <a:lnTo>
                    <a:pt x="0" y="266"/>
                  </a:lnTo>
                </a:path>
              </a:pathLst>
            </a:custGeom>
            <a:ln w="3175">
              <a:solidFill>
                <a:srgbClr val="565658"/>
              </a:solidFill>
            </a:ln>
          </p:spPr>
          <p:txBody>
            <a:bodyPr wrap="square" lIns="0" tIns="0" rIns="0" bIns="0" rtlCol="0"/>
            <a:lstStyle/>
            <a:p/>
          </p:txBody>
        </p:sp>
        <p:sp>
          <p:nvSpPr>
            <p:cNvPr id="4375" name="object 4375" descr=""/>
            <p:cNvSpPr/>
            <p:nvPr/>
          </p:nvSpPr>
          <p:spPr>
            <a:xfrm>
              <a:off x="5783557" y="2577566"/>
              <a:ext cx="1270" cy="635"/>
            </a:xfrm>
            <a:custGeom>
              <a:avLst/>
              <a:gdLst/>
              <a:ahLst/>
              <a:cxnLst/>
              <a:rect l="l" t="t" r="r" b="b"/>
              <a:pathLst>
                <a:path w="1270" h="635">
                  <a:moveTo>
                    <a:pt x="0" y="0"/>
                  </a:moveTo>
                  <a:lnTo>
                    <a:pt x="279" y="266"/>
                  </a:lnTo>
                  <a:lnTo>
                    <a:pt x="609" y="431"/>
                  </a:lnTo>
                  <a:lnTo>
                    <a:pt x="901" y="444"/>
                  </a:lnTo>
                </a:path>
              </a:pathLst>
            </a:custGeom>
            <a:ln w="3175">
              <a:solidFill>
                <a:srgbClr val="565658"/>
              </a:solidFill>
            </a:ln>
          </p:spPr>
          <p:txBody>
            <a:bodyPr wrap="square" lIns="0" tIns="0" rIns="0" bIns="0" rtlCol="0"/>
            <a:lstStyle/>
            <a:p/>
          </p:txBody>
        </p:sp>
        <p:sp>
          <p:nvSpPr>
            <p:cNvPr id="4376" name="object 4376" descr=""/>
            <p:cNvSpPr/>
            <p:nvPr/>
          </p:nvSpPr>
          <p:spPr>
            <a:xfrm>
              <a:off x="5783548" y="2476934"/>
              <a:ext cx="1270" cy="635"/>
            </a:xfrm>
            <a:custGeom>
              <a:avLst/>
              <a:gdLst/>
              <a:ahLst/>
              <a:cxnLst/>
              <a:rect l="l" t="t" r="r" b="b"/>
              <a:pathLst>
                <a:path w="1270" h="635">
                  <a:moveTo>
                    <a:pt x="914" y="0"/>
                  </a:moveTo>
                  <a:lnTo>
                    <a:pt x="622" y="12"/>
                  </a:lnTo>
                  <a:lnTo>
                    <a:pt x="304" y="177"/>
                  </a:lnTo>
                  <a:lnTo>
                    <a:pt x="0" y="444"/>
                  </a:lnTo>
                </a:path>
              </a:pathLst>
            </a:custGeom>
            <a:ln w="3175">
              <a:solidFill>
                <a:srgbClr val="565658"/>
              </a:solidFill>
            </a:ln>
          </p:spPr>
          <p:txBody>
            <a:bodyPr wrap="square" lIns="0" tIns="0" rIns="0" bIns="0" rtlCol="0"/>
            <a:lstStyle/>
            <a:p/>
          </p:txBody>
        </p:sp>
        <p:sp>
          <p:nvSpPr>
            <p:cNvPr id="4377" name="object 4377" descr=""/>
            <p:cNvSpPr/>
            <p:nvPr/>
          </p:nvSpPr>
          <p:spPr>
            <a:xfrm>
              <a:off x="5788935" y="2476929"/>
              <a:ext cx="2540" cy="1270"/>
            </a:xfrm>
            <a:custGeom>
              <a:avLst/>
              <a:gdLst/>
              <a:ahLst/>
              <a:cxnLst/>
              <a:rect l="l" t="t" r="r" b="b"/>
              <a:pathLst>
                <a:path w="2539" h="1269">
                  <a:moveTo>
                    <a:pt x="2019" y="1270"/>
                  </a:moveTo>
                  <a:lnTo>
                    <a:pt x="1384" y="711"/>
                  </a:lnTo>
                  <a:lnTo>
                    <a:pt x="698" y="292"/>
                  </a:lnTo>
                  <a:lnTo>
                    <a:pt x="0" y="0"/>
                  </a:lnTo>
                </a:path>
              </a:pathLst>
            </a:custGeom>
            <a:ln w="3175">
              <a:solidFill>
                <a:srgbClr val="565658"/>
              </a:solidFill>
            </a:ln>
          </p:spPr>
          <p:txBody>
            <a:bodyPr wrap="square" lIns="0" tIns="0" rIns="0" bIns="0" rtlCol="0"/>
            <a:lstStyle/>
            <a:p/>
          </p:txBody>
        </p:sp>
        <p:sp>
          <p:nvSpPr>
            <p:cNvPr id="4378" name="object 4378" descr=""/>
            <p:cNvSpPr/>
            <p:nvPr/>
          </p:nvSpPr>
          <p:spPr>
            <a:xfrm>
              <a:off x="5788940" y="2576742"/>
              <a:ext cx="2540" cy="1270"/>
            </a:xfrm>
            <a:custGeom>
              <a:avLst/>
              <a:gdLst/>
              <a:ahLst/>
              <a:cxnLst/>
              <a:rect l="l" t="t" r="r" b="b"/>
              <a:pathLst>
                <a:path w="2539" h="1269">
                  <a:moveTo>
                    <a:pt x="0" y="1270"/>
                  </a:moveTo>
                  <a:lnTo>
                    <a:pt x="698" y="990"/>
                  </a:lnTo>
                  <a:lnTo>
                    <a:pt x="1371" y="558"/>
                  </a:lnTo>
                  <a:lnTo>
                    <a:pt x="2019" y="0"/>
                  </a:lnTo>
                </a:path>
              </a:pathLst>
            </a:custGeom>
            <a:ln w="3175">
              <a:solidFill>
                <a:srgbClr val="565658"/>
              </a:solidFill>
            </a:ln>
          </p:spPr>
          <p:txBody>
            <a:bodyPr wrap="square" lIns="0" tIns="0" rIns="0" bIns="0" rtlCol="0"/>
            <a:lstStyle/>
            <a:p/>
          </p:txBody>
        </p:sp>
        <p:sp>
          <p:nvSpPr>
            <p:cNvPr id="4379" name="object 4379" descr=""/>
            <p:cNvSpPr/>
            <p:nvPr/>
          </p:nvSpPr>
          <p:spPr>
            <a:xfrm>
              <a:off x="5784587" y="2576785"/>
              <a:ext cx="1270" cy="635"/>
            </a:xfrm>
            <a:custGeom>
              <a:avLst/>
              <a:gdLst/>
              <a:ahLst/>
              <a:cxnLst/>
              <a:rect l="l" t="t" r="r" b="b"/>
              <a:pathLst>
                <a:path w="1270" h="635">
                  <a:moveTo>
                    <a:pt x="0" y="0"/>
                  </a:moveTo>
                  <a:lnTo>
                    <a:pt x="342" y="381"/>
                  </a:lnTo>
                  <a:lnTo>
                    <a:pt x="762" y="596"/>
                  </a:lnTo>
                  <a:lnTo>
                    <a:pt x="1155" y="622"/>
                  </a:lnTo>
                </a:path>
              </a:pathLst>
            </a:custGeom>
            <a:ln w="3175">
              <a:solidFill>
                <a:srgbClr val="565658"/>
              </a:solidFill>
            </a:ln>
          </p:spPr>
          <p:txBody>
            <a:bodyPr wrap="square" lIns="0" tIns="0" rIns="0" bIns="0" rtlCol="0"/>
            <a:lstStyle/>
            <a:p/>
          </p:txBody>
        </p:sp>
        <p:sp>
          <p:nvSpPr>
            <p:cNvPr id="4380" name="object 4380" descr=""/>
            <p:cNvSpPr/>
            <p:nvPr/>
          </p:nvSpPr>
          <p:spPr>
            <a:xfrm>
              <a:off x="5784571" y="2477554"/>
              <a:ext cx="1270" cy="635"/>
            </a:xfrm>
            <a:custGeom>
              <a:avLst/>
              <a:gdLst/>
              <a:ahLst/>
              <a:cxnLst/>
              <a:rect l="l" t="t" r="r" b="b"/>
              <a:pathLst>
                <a:path w="1270" h="635">
                  <a:moveTo>
                    <a:pt x="1181" y="0"/>
                  </a:moveTo>
                  <a:lnTo>
                    <a:pt x="787" y="12"/>
                  </a:lnTo>
                  <a:lnTo>
                    <a:pt x="381" y="241"/>
                  </a:lnTo>
                  <a:lnTo>
                    <a:pt x="0" y="609"/>
                  </a:lnTo>
                </a:path>
              </a:pathLst>
            </a:custGeom>
            <a:ln w="3175">
              <a:solidFill>
                <a:srgbClr val="565658"/>
              </a:solidFill>
            </a:ln>
          </p:spPr>
          <p:txBody>
            <a:bodyPr wrap="square" lIns="0" tIns="0" rIns="0" bIns="0" rtlCol="0"/>
            <a:lstStyle/>
            <a:p/>
          </p:txBody>
        </p:sp>
        <p:sp>
          <p:nvSpPr>
            <p:cNvPr id="4381" name="object 4381" descr=""/>
            <p:cNvSpPr/>
            <p:nvPr/>
          </p:nvSpPr>
          <p:spPr>
            <a:xfrm>
              <a:off x="5771700" y="2578292"/>
              <a:ext cx="17145" cy="5080"/>
            </a:xfrm>
            <a:custGeom>
              <a:avLst/>
              <a:gdLst/>
              <a:ahLst/>
              <a:cxnLst/>
              <a:rect l="l" t="t" r="r" b="b"/>
              <a:pathLst>
                <a:path w="17145" h="5080">
                  <a:moveTo>
                    <a:pt x="0" y="5041"/>
                  </a:moveTo>
                  <a:lnTo>
                    <a:pt x="5613" y="3822"/>
                  </a:lnTo>
                  <a:lnTo>
                    <a:pt x="11150" y="2133"/>
                  </a:lnTo>
                  <a:lnTo>
                    <a:pt x="16586" y="0"/>
                  </a:lnTo>
                </a:path>
              </a:pathLst>
            </a:custGeom>
            <a:ln w="3175">
              <a:solidFill>
                <a:srgbClr val="565658"/>
              </a:solidFill>
            </a:ln>
          </p:spPr>
          <p:txBody>
            <a:bodyPr wrap="square" lIns="0" tIns="0" rIns="0" bIns="0" rtlCol="0"/>
            <a:lstStyle/>
            <a:p/>
          </p:txBody>
        </p:sp>
        <p:sp>
          <p:nvSpPr>
            <p:cNvPr id="4382" name="object 4382" descr=""/>
            <p:cNvSpPr/>
            <p:nvPr/>
          </p:nvSpPr>
          <p:spPr>
            <a:xfrm>
              <a:off x="5749296" y="2584355"/>
              <a:ext cx="17780" cy="1905"/>
            </a:xfrm>
            <a:custGeom>
              <a:avLst/>
              <a:gdLst/>
              <a:ahLst/>
              <a:cxnLst/>
              <a:rect l="l" t="t" r="r" b="b"/>
              <a:pathLst>
                <a:path w="17779" h="1905">
                  <a:moveTo>
                    <a:pt x="0" y="1422"/>
                  </a:moveTo>
                  <a:lnTo>
                    <a:pt x="5753" y="1422"/>
                  </a:lnTo>
                  <a:lnTo>
                    <a:pt x="11493" y="939"/>
                  </a:lnTo>
                  <a:lnTo>
                    <a:pt x="17183" y="0"/>
                  </a:lnTo>
                </a:path>
              </a:pathLst>
            </a:custGeom>
            <a:ln w="3175">
              <a:solidFill>
                <a:srgbClr val="565658"/>
              </a:solidFill>
            </a:ln>
          </p:spPr>
          <p:txBody>
            <a:bodyPr wrap="square" lIns="0" tIns="0" rIns="0" bIns="0" rtlCol="0"/>
            <a:lstStyle/>
            <a:p/>
          </p:txBody>
        </p:sp>
        <p:sp>
          <p:nvSpPr>
            <p:cNvPr id="4383" name="object 4383" descr=""/>
            <p:cNvSpPr/>
            <p:nvPr/>
          </p:nvSpPr>
          <p:spPr>
            <a:xfrm>
              <a:off x="5869946" y="2581032"/>
              <a:ext cx="2540" cy="1905"/>
            </a:xfrm>
            <a:custGeom>
              <a:avLst/>
              <a:gdLst/>
              <a:ahLst/>
              <a:cxnLst/>
              <a:rect l="l" t="t" r="r" b="b"/>
              <a:pathLst>
                <a:path w="2539" h="1905">
                  <a:moveTo>
                    <a:pt x="0" y="1892"/>
                  </a:moveTo>
                  <a:lnTo>
                    <a:pt x="1079" y="1892"/>
                  </a:lnTo>
                  <a:lnTo>
                    <a:pt x="1943" y="1041"/>
                  </a:lnTo>
                  <a:lnTo>
                    <a:pt x="1943" y="0"/>
                  </a:lnTo>
                </a:path>
              </a:pathLst>
            </a:custGeom>
            <a:ln w="3175">
              <a:solidFill>
                <a:srgbClr val="565658"/>
              </a:solidFill>
            </a:ln>
          </p:spPr>
          <p:txBody>
            <a:bodyPr wrap="square" lIns="0" tIns="0" rIns="0" bIns="0" rtlCol="0"/>
            <a:lstStyle/>
            <a:p/>
          </p:txBody>
        </p:sp>
        <p:sp>
          <p:nvSpPr>
            <p:cNvPr id="4384" name="object 4384" descr=""/>
            <p:cNvSpPr/>
            <p:nvPr/>
          </p:nvSpPr>
          <p:spPr>
            <a:xfrm>
              <a:off x="5749302" y="2469186"/>
              <a:ext cx="17780" cy="1905"/>
            </a:xfrm>
            <a:custGeom>
              <a:avLst/>
              <a:gdLst/>
              <a:ahLst/>
              <a:cxnLst/>
              <a:rect l="l" t="t" r="r" b="b"/>
              <a:pathLst>
                <a:path w="17779" h="1905">
                  <a:moveTo>
                    <a:pt x="17183" y="1409"/>
                  </a:moveTo>
                  <a:lnTo>
                    <a:pt x="11480" y="469"/>
                  </a:lnTo>
                  <a:lnTo>
                    <a:pt x="5740" y="0"/>
                  </a:lnTo>
                  <a:lnTo>
                    <a:pt x="0" y="0"/>
                  </a:lnTo>
                </a:path>
              </a:pathLst>
            </a:custGeom>
            <a:ln w="3175">
              <a:solidFill>
                <a:srgbClr val="565658"/>
              </a:solidFill>
            </a:ln>
          </p:spPr>
          <p:txBody>
            <a:bodyPr wrap="square" lIns="0" tIns="0" rIns="0" bIns="0" rtlCol="0"/>
            <a:lstStyle/>
            <a:p/>
          </p:txBody>
        </p:sp>
        <p:sp>
          <p:nvSpPr>
            <p:cNvPr id="4385" name="object 4385" descr=""/>
            <p:cNvSpPr/>
            <p:nvPr/>
          </p:nvSpPr>
          <p:spPr>
            <a:xfrm>
              <a:off x="5771696" y="2471618"/>
              <a:ext cx="17145" cy="5080"/>
            </a:xfrm>
            <a:custGeom>
              <a:avLst/>
              <a:gdLst/>
              <a:ahLst/>
              <a:cxnLst/>
              <a:rect l="l" t="t" r="r" b="b"/>
              <a:pathLst>
                <a:path w="17145" h="5080">
                  <a:moveTo>
                    <a:pt x="16586" y="5054"/>
                  </a:moveTo>
                  <a:lnTo>
                    <a:pt x="11163" y="2908"/>
                  </a:lnTo>
                  <a:lnTo>
                    <a:pt x="5613" y="1219"/>
                  </a:lnTo>
                  <a:lnTo>
                    <a:pt x="0" y="0"/>
                  </a:lnTo>
                </a:path>
              </a:pathLst>
            </a:custGeom>
            <a:ln w="3175">
              <a:solidFill>
                <a:srgbClr val="565658"/>
              </a:solidFill>
            </a:ln>
          </p:spPr>
          <p:txBody>
            <a:bodyPr wrap="square" lIns="0" tIns="0" rIns="0" bIns="0" rtlCol="0"/>
            <a:lstStyle/>
            <a:p/>
          </p:txBody>
        </p:sp>
        <p:sp>
          <p:nvSpPr>
            <p:cNvPr id="4386" name="object 4386" descr=""/>
            <p:cNvSpPr/>
            <p:nvPr/>
          </p:nvSpPr>
          <p:spPr>
            <a:xfrm>
              <a:off x="5869937" y="2472027"/>
              <a:ext cx="2540" cy="1905"/>
            </a:xfrm>
            <a:custGeom>
              <a:avLst/>
              <a:gdLst/>
              <a:ahLst/>
              <a:cxnLst/>
              <a:rect l="l" t="t" r="r" b="b"/>
              <a:pathLst>
                <a:path w="2539" h="1905">
                  <a:moveTo>
                    <a:pt x="1955" y="1904"/>
                  </a:moveTo>
                  <a:lnTo>
                    <a:pt x="1955" y="850"/>
                  </a:lnTo>
                  <a:lnTo>
                    <a:pt x="1079" y="0"/>
                  </a:lnTo>
                  <a:lnTo>
                    <a:pt x="0" y="0"/>
                  </a:lnTo>
                </a:path>
              </a:pathLst>
            </a:custGeom>
            <a:ln w="3175">
              <a:solidFill>
                <a:srgbClr val="565658"/>
              </a:solidFill>
            </a:ln>
          </p:spPr>
          <p:txBody>
            <a:bodyPr wrap="square" lIns="0" tIns="0" rIns="0" bIns="0" rtlCol="0"/>
            <a:lstStyle/>
            <a:p/>
          </p:txBody>
        </p:sp>
        <p:sp>
          <p:nvSpPr>
            <p:cNvPr id="4387" name="object 4387" descr=""/>
            <p:cNvSpPr/>
            <p:nvPr/>
          </p:nvSpPr>
          <p:spPr>
            <a:xfrm>
              <a:off x="5785356" y="2478199"/>
              <a:ext cx="1905" cy="635"/>
            </a:xfrm>
            <a:custGeom>
              <a:avLst/>
              <a:gdLst/>
              <a:ahLst/>
              <a:cxnLst/>
              <a:rect l="l" t="t" r="r" b="b"/>
              <a:pathLst>
                <a:path w="1904" h="635">
                  <a:moveTo>
                    <a:pt x="1282" y="0"/>
                  </a:moveTo>
                  <a:lnTo>
                    <a:pt x="876" y="0"/>
                  </a:lnTo>
                  <a:lnTo>
                    <a:pt x="419" y="190"/>
                  </a:lnTo>
                  <a:lnTo>
                    <a:pt x="0" y="508"/>
                  </a:lnTo>
                </a:path>
              </a:pathLst>
            </a:custGeom>
            <a:ln w="3175">
              <a:solidFill>
                <a:srgbClr val="565658"/>
              </a:solidFill>
            </a:ln>
          </p:spPr>
          <p:txBody>
            <a:bodyPr wrap="square" lIns="0" tIns="0" rIns="0" bIns="0" rtlCol="0"/>
            <a:lstStyle/>
            <a:p/>
          </p:txBody>
        </p:sp>
        <p:sp>
          <p:nvSpPr>
            <p:cNvPr id="4388" name="object 4388" descr=""/>
            <p:cNvSpPr/>
            <p:nvPr/>
          </p:nvSpPr>
          <p:spPr>
            <a:xfrm>
              <a:off x="5785374" y="2576252"/>
              <a:ext cx="1270" cy="635"/>
            </a:xfrm>
            <a:custGeom>
              <a:avLst/>
              <a:gdLst/>
              <a:ahLst/>
              <a:cxnLst/>
              <a:rect l="l" t="t" r="r" b="b"/>
              <a:pathLst>
                <a:path w="1270" h="635">
                  <a:moveTo>
                    <a:pt x="0" y="0"/>
                  </a:moveTo>
                  <a:lnTo>
                    <a:pt x="393" y="317"/>
                  </a:lnTo>
                  <a:lnTo>
                    <a:pt x="838" y="495"/>
                  </a:lnTo>
                  <a:lnTo>
                    <a:pt x="1257" y="482"/>
                  </a:lnTo>
                </a:path>
              </a:pathLst>
            </a:custGeom>
            <a:ln w="3175">
              <a:solidFill>
                <a:srgbClr val="565658"/>
              </a:solidFill>
            </a:ln>
          </p:spPr>
          <p:txBody>
            <a:bodyPr wrap="square" lIns="0" tIns="0" rIns="0" bIns="0" rtlCol="0"/>
            <a:lstStyle/>
            <a:p/>
          </p:txBody>
        </p:sp>
        <p:sp>
          <p:nvSpPr>
            <p:cNvPr id="4389" name="object 4389" descr=""/>
            <p:cNvSpPr/>
            <p:nvPr/>
          </p:nvSpPr>
          <p:spPr>
            <a:xfrm>
              <a:off x="5874733" y="2522426"/>
              <a:ext cx="1905" cy="1270"/>
            </a:xfrm>
            <a:custGeom>
              <a:avLst/>
              <a:gdLst/>
              <a:ahLst/>
              <a:cxnLst/>
              <a:rect l="l" t="t" r="r" b="b"/>
              <a:pathLst>
                <a:path w="1904" h="1269">
                  <a:moveTo>
                    <a:pt x="0" y="0"/>
                  </a:moveTo>
                  <a:lnTo>
                    <a:pt x="914" y="571"/>
                  </a:lnTo>
                  <a:lnTo>
                    <a:pt x="1752" y="939"/>
                  </a:lnTo>
                  <a:lnTo>
                    <a:pt x="1892" y="850"/>
                  </a:lnTo>
                </a:path>
              </a:pathLst>
            </a:custGeom>
            <a:ln w="3175">
              <a:solidFill>
                <a:srgbClr val="565658"/>
              </a:solidFill>
            </a:ln>
          </p:spPr>
          <p:txBody>
            <a:bodyPr wrap="square" lIns="0" tIns="0" rIns="0" bIns="0" rtlCol="0"/>
            <a:lstStyle/>
            <a:p/>
          </p:txBody>
        </p:sp>
        <p:sp>
          <p:nvSpPr>
            <p:cNvPr id="4390" name="object 4390" descr=""/>
            <p:cNvSpPr/>
            <p:nvPr/>
          </p:nvSpPr>
          <p:spPr>
            <a:xfrm>
              <a:off x="5874725" y="2531551"/>
              <a:ext cx="1905" cy="1270"/>
            </a:xfrm>
            <a:custGeom>
              <a:avLst/>
              <a:gdLst/>
              <a:ahLst/>
              <a:cxnLst/>
              <a:rect l="l" t="t" r="r" b="b"/>
              <a:pathLst>
                <a:path w="1904" h="1269">
                  <a:moveTo>
                    <a:pt x="1904" y="126"/>
                  </a:moveTo>
                  <a:lnTo>
                    <a:pt x="1028" y="355"/>
                  </a:lnTo>
                  <a:lnTo>
                    <a:pt x="101" y="914"/>
                  </a:lnTo>
                </a:path>
              </a:pathLst>
            </a:custGeom>
            <a:ln w="3175">
              <a:solidFill>
                <a:srgbClr val="565658"/>
              </a:solidFill>
            </a:ln>
          </p:spPr>
          <p:txBody>
            <a:bodyPr wrap="square" lIns="0" tIns="0" rIns="0" bIns="0" rtlCol="0"/>
            <a:lstStyle/>
            <a:p/>
          </p:txBody>
        </p:sp>
        <p:sp>
          <p:nvSpPr>
            <p:cNvPr id="4391" name="object 4391" descr=""/>
            <p:cNvSpPr/>
            <p:nvPr/>
          </p:nvSpPr>
          <p:spPr>
            <a:xfrm>
              <a:off x="5869937" y="2479644"/>
              <a:ext cx="2540" cy="1905"/>
            </a:xfrm>
            <a:custGeom>
              <a:avLst/>
              <a:gdLst/>
              <a:ahLst/>
              <a:cxnLst/>
              <a:rect l="l" t="t" r="r" b="b"/>
              <a:pathLst>
                <a:path w="2539" h="1905">
                  <a:moveTo>
                    <a:pt x="1955" y="1803"/>
                  </a:moveTo>
                  <a:lnTo>
                    <a:pt x="1955" y="812"/>
                  </a:lnTo>
                  <a:lnTo>
                    <a:pt x="1079" y="0"/>
                  </a:lnTo>
                  <a:lnTo>
                    <a:pt x="0" y="0"/>
                  </a:lnTo>
                </a:path>
              </a:pathLst>
            </a:custGeom>
            <a:ln w="3175">
              <a:solidFill>
                <a:srgbClr val="565658"/>
              </a:solidFill>
            </a:ln>
          </p:spPr>
          <p:txBody>
            <a:bodyPr wrap="square" lIns="0" tIns="0" rIns="0" bIns="0" rtlCol="0"/>
            <a:lstStyle/>
            <a:p/>
          </p:txBody>
        </p:sp>
        <p:sp>
          <p:nvSpPr>
            <p:cNvPr id="4392" name="object 4392" descr=""/>
            <p:cNvSpPr/>
            <p:nvPr/>
          </p:nvSpPr>
          <p:spPr>
            <a:xfrm>
              <a:off x="5869946" y="2573493"/>
              <a:ext cx="2540" cy="1905"/>
            </a:xfrm>
            <a:custGeom>
              <a:avLst/>
              <a:gdLst/>
              <a:ahLst/>
              <a:cxnLst/>
              <a:rect l="l" t="t" r="r" b="b"/>
              <a:pathLst>
                <a:path w="2539" h="1905">
                  <a:moveTo>
                    <a:pt x="0" y="1816"/>
                  </a:moveTo>
                  <a:lnTo>
                    <a:pt x="1079" y="1816"/>
                  </a:lnTo>
                  <a:lnTo>
                    <a:pt x="1943" y="1003"/>
                  </a:lnTo>
                  <a:lnTo>
                    <a:pt x="1943" y="0"/>
                  </a:lnTo>
                </a:path>
              </a:pathLst>
            </a:custGeom>
            <a:ln w="3175">
              <a:solidFill>
                <a:srgbClr val="565658"/>
              </a:solidFill>
            </a:ln>
          </p:spPr>
          <p:txBody>
            <a:bodyPr wrap="square" lIns="0" tIns="0" rIns="0" bIns="0" rtlCol="0"/>
            <a:lstStyle/>
            <a:p/>
          </p:txBody>
        </p:sp>
        <p:sp>
          <p:nvSpPr>
            <p:cNvPr id="4393" name="object 4393" descr=""/>
            <p:cNvSpPr/>
            <p:nvPr/>
          </p:nvSpPr>
          <p:spPr>
            <a:xfrm>
              <a:off x="5872147" y="2471899"/>
              <a:ext cx="3175" cy="1905"/>
            </a:xfrm>
            <a:custGeom>
              <a:avLst/>
              <a:gdLst/>
              <a:ahLst/>
              <a:cxnLst/>
              <a:rect l="l" t="t" r="r" b="b"/>
              <a:pathLst>
                <a:path w="3175" h="1905">
                  <a:moveTo>
                    <a:pt x="0" y="0"/>
                  </a:moveTo>
                  <a:lnTo>
                    <a:pt x="444" y="1003"/>
                  </a:lnTo>
                  <a:lnTo>
                    <a:pt x="1422" y="1727"/>
                  </a:lnTo>
                  <a:lnTo>
                    <a:pt x="2578" y="1854"/>
                  </a:lnTo>
                </a:path>
              </a:pathLst>
            </a:custGeom>
            <a:ln w="3175">
              <a:solidFill>
                <a:srgbClr val="565658"/>
              </a:solidFill>
            </a:ln>
          </p:spPr>
          <p:txBody>
            <a:bodyPr wrap="square" lIns="0" tIns="0" rIns="0" bIns="0" rtlCol="0"/>
            <a:lstStyle/>
            <a:p/>
          </p:txBody>
        </p:sp>
        <p:sp>
          <p:nvSpPr>
            <p:cNvPr id="4394" name="object 4394" descr=""/>
            <p:cNvSpPr/>
            <p:nvPr/>
          </p:nvSpPr>
          <p:spPr>
            <a:xfrm>
              <a:off x="5872154" y="2581200"/>
              <a:ext cx="3175" cy="1905"/>
            </a:xfrm>
            <a:custGeom>
              <a:avLst/>
              <a:gdLst/>
              <a:ahLst/>
              <a:cxnLst/>
              <a:rect l="l" t="t" r="r" b="b"/>
              <a:pathLst>
                <a:path w="3175" h="1905">
                  <a:moveTo>
                    <a:pt x="2578" y="0"/>
                  </a:moveTo>
                  <a:lnTo>
                    <a:pt x="1409" y="139"/>
                  </a:lnTo>
                  <a:lnTo>
                    <a:pt x="444" y="838"/>
                  </a:lnTo>
                  <a:lnTo>
                    <a:pt x="0" y="1854"/>
                  </a:lnTo>
                </a:path>
              </a:pathLst>
            </a:custGeom>
            <a:ln w="3175">
              <a:solidFill>
                <a:srgbClr val="565658"/>
              </a:solidFill>
            </a:ln>
          </p:spPr>
          <p:txBody>
            <a:bodyPr wrap="square" lIns="0" tIns="0" rIns="0" bIns="0" rtlCol="0"/>
            <a:lstStyle/>
            <a:p/>
          </p:txBody>
        </p:sp>
        <p:sp>
          <p:nvSpPr>
            <p:cNvPr id="4395" name="object 4395" descr=""/>
            <p:cNvSpPr/>
            <p:nvPr/>
          </p:nvSpPr>
          <p:spPr>
            <a:xfrm>
              <a:off x="5791021" y="2566839"/>
              <a:ext cx="635" cy="1270"/>
            </a:xfrm>
            <a:custGeom>
              <a:avLst/>
              <a:gdLst/>
              <a:ahLst/>
              <a:cxnLst/>
              <a:rect l="l" t="t" r="r" b="b"/>
              <a:pathLst>
                <a:path w="635" h="1269">
                  <a:moveTo>
                    <a:pt x="126" y="0"/>
                  </a:moveTo>
                  <a:lnTo>
                    <a:pt x="0" y="342"/>
                  </a:lnTo>
                  <a:lnTo>
                    <a:pt x="0" y="774"/>
                  </a:lnTo>
                  <a:lnTo>
                    <a:pt x="126" y="1130"/>
                  </a:lnTo>
                </a:path>
              </a:pathLst>
            </a:custGeom>
            <a:ln w="3175">
              <a:solidFill>
                <a:srgbClr val="565658"/>
              </a:solidFill>
            </a:ln>
          </p:spPr>
          <p:txBody>
            <a:bodyPr wrap="square" lIns="0" tIns="0" rIns="0" bIns="0" rtlCol="0"/>
            <a:lstStyle/>
            <a:p/>
          </p:txBody>
        </p:sp>
        <p:sp>
          <p:nvSpPr>
            <p:cNvPr id="4396" name="object 4396" descr=""/>
            <p:cNvSpPr/>
            <p:nvPr/>
          </p:nvSpPr>
          <p:spPr>
            <a:xfrm>
              <a:off x="5792393" y="2567471"/>
              <a:ext cx="635" cy="635"/>
            </a:xfrm>
            <a:custGeom>
              <a:avLst/>
              <a:gdLst/>
              <a:ahLst/>
              <a:cxnLst/>
              <a:rect l="l" t="t" r="r" b="b"/>
              <a:pathLst>
                <a:path w="635" h="635">
                  <a:moveTo>
                    <a:pt x="0" y="495"/>
                  </a:moveTo>
                  <a:lnTo>
                    <a:pt x="50" y="330"/>
                  </a:lnTo>
                  <a:lnTo>
                    <a:pt x="88" y="177"/>
                  </a:lnTo>
                  <a:lnTo>
                    <a:pt x="101" y="0"/>
                  </a:lnTo>
                </a:path>
              </a:pathLst>
            </a:custGeom>
            <a:ln w="3175">
              <a:solidFill>
                <a:srgbClr val="565658"/>
              </a:solidFill>
            </a:ln>
          </p:spPr>
          <p:txBody>
            <a:bodyPr wrap="square" lIns="0" tIns="0" rIns="0" bIns="0" rtlCol="0"/>
            <a:lstStyle/>
            <a:p/>
          </p:txBody>
        </p:sp>
        <p:sp>
          <p:nvSpPr>
            <p:cNvPr id="4397" name="object 4397" descr=""/>
            <p:cNvSpPr/>
            <p:nvPr/>
          </p:nvSpPr>
          <p:spPr>
            <a:xfrm>
              <a:off x="5791780" y="2567966"/>
              <a:ext cx="635" cy="635"/>
            </a:xfrm>
            <a:custGeom>
              <a:avLst/>
              <a:gdLst/>
              <a:ahLst/>
              <a:cxnLst/>
              <a:rect l="l" t="t" r="r" b="b"/>
              <a:pathLst>
                <a:path w="635" h="635">
                  <a:moveTo>
                    <a:pt x="0" y="546"/>
                  </a:moveTo>
                  <a:lnTo>
                    <a:pt x="241" y="546"/>
                  </a:lnTo>
                  <a:lnTo>
                    <a:pt x="495" y="330"/>
                  </a:lnTo>
                  <a:lnTo>
                    <a:pt x="609" y="0"/>
                  </a:lnTo>
                </a:path>
              </a:pathLst>
            </a:custGeom>
            <a:ln w="3175">
              <a:solidFill>
                <a:srgbClr val="565658"/>
              </a:solidFill>
            </a:ln>
          </p:spPr>
          <p:txBody>
            <a:bodyPr wrap="square" lIns="0" tIns="0" rIns="0" bIns="0" rtlCol="0"/>
            <a:lstStyle/>
            <a:p/>
          </p:txBody>
        </p:sp>
        <p:sp>
          <p:nvSpPr>
            <p:cNvPr id="4398" name="object 4398" descr=""/>
            <p:cNvSpPr/>
            <p:nvPr/>
          </p:nvSpPr>
          <p:spPr>
            <a:xfrm>
              <a:off x="5791147" y="2567966"/>
              <a:ext cx="635" cy="635"/>
            </a:xfrm>
            <a:custGeom>
              <a:avLst/>
              <a:gdLst/>
              <a:ahLst/>
              <a:cxnLst/>
              <a:rect l="l" t="t" r="r" b="b"/>
              <a:pathLst>
                <a:path w="635" h="635">
                  <a:moveTo>
                    <a:pt x="0" y="0"/>
                  </a:moveTo>
                  <a:lnTo>
                    <a:pt x="152" y="342"/>
                  </a:lnTo>
                  <a:lnTo>
                    <a:pt x="355" y="546"/>
                  </a:lnTo>
                  <a:lnTo>
                    <a:pt x="635" y="546"/>
                  </a:lnTo>
                </a:path>
              </a:pathLst>
            </a:custGeom>
            <a:ln w="3175">
              <a:solidFill>
                <a:srgbClr val="565658"/>
              </a:solidFill>
            </a:ln>
          </p:spPr>
          <p:txBody>
            <a:bodyPr wrap="square" lIns="0" tIns="0" rIns="0" bIns="0" rtlCol="0"/>
            <a:lstStyle/>
            <a:p/>
          </p:txBody>
        </p:sp>
        <p:sp>
          <p:nvSpPr>
            <p:cNvPr id="4399" name="object 4399" descr=""/>
            <p:cNvSpPr/>
            <p:nvPr/>
          </p:nvSpPr>
          <p:spPr>
            <a:xfrm>
              <a:off x="5791021" y="2486991"/>
              <a:ext cx="635" cy="1270"/>
            </a:xfrm>
            <a:custGeom>
              <a:avLst/>
              <a:gdLst/>
              <a:ahLst/>
              <a:cxnLst/>
              <a:rect l="l" t="t" r="r" b="b"/>
              <a:pathLst>
                <a:path w="635" h="1269">
                  <a:moveTo>
                    <a:pt x="126" y="0"/>
                  </a:moveTo>
                  <a:lnTo>
                    <a:pt x="0" y="342"/>
                  </a:lnTo>
                  <a:lnTo>
                    <a:pt x="0" y="774"/>
                  </a:lnTo>
                  <a:lnTo>
                    <a:pt x="126" y="1117"/>
                  </a:lnTo>
                </a:path>
              </a:pathLst>
            </a:custGeom>
            <a:ln w="3175">
              <a:solidFill>
                <a:srgbClr val="565658"/>
              </a:solidFill>
            </a:ln>
          </p:spPr>
          <p:txBody>
            <a:bodyPr wrap="square" lIns="0" tIns="0" rIns="0" bIns="0" rtlCol="0"/>
            <a:lstStyle/>
            <a:p/>
          </p:txBody>
        </p:sp>
        <p:sp>
          <p:nvSpPr>
            <p:cNvPr id="4400" name="object 4400" descr=""/>
            <p:cNvSpPr/>
            <p:nvPr/>
          </p:nvSpPr>
          <p:spPr>
            <a:xfrm>
              <a:off x="5791158" y="2486434"/>
              <a:ext cx="635" cy="635"/>
            </a:xfrm>
            <a:custGeom>
              <a:avLst/>
              <a:gdLst/>
              <a:ahLst/>
              <a:cxnLst/>
              <a:rect l="l" t="t" r="r" b="b"/>
              <a:pathLst>
                <a:path w="635" h="635">
                  <a:moveTo>
                    <a:pt x="622" y="0"/>
                  </a:moveTo>
                  <a:lnTo>
                    <a:pt x="355" y="0"/>
                  </a:lnTo>
                  <a:lnTo>
                    <a:pt x="114" y="215"/>
                  </a:lnTo>
                  <a:lnTo>
                    <a:pt x="0" y="546"/>
                  </a:lnTo>
                </a:path>
              </a:pathLst>
            </a:custGeom>
            <a:ln w="3175">
              <a:solidFill>
                <a:srgbClr val="565658"/>
              </a:solidFill>
            </a:ln>
          </p:spPr>
          <p:txBody>
            <a:bodyPr wrap="square" lIns="0" tIns="0" rIns="0" bIns="0" rtlCol="0"/>
            <a:lstStyle/>
            <a:p/>
          </p:txBody>
        </p:sp>
        <p:sp>
          <p:nvSpPr>
            <p:cNvPr id="4401" name="object 4401" descr=""/>
            <p:cNvSpPr/>
            <p:nvPr/>
          </p:nvSpPr>
          <p:spPr>
            <a:xfrm>
              <a:off x="5791771" y="2486420"/>
              <a:ext cx="635" cy="635"/>
            </a:xfrm>
            <a:custGeom>
              <a:avLst/>
              <a:gdLst/>
              <a:ahLst/>
              <a:cxnLst/>
              <a:rect l="l" t="t" r="r" b="b"/>
              <a:pathLst>
                <a:path w="635" h="635">
                  <a:moveTo>
                    <a:pt x="622" y="571"/>
                  </a:moveTo>
                  <a:lnTo>
                    <a:pt x="495" y="228"/>
                  </a:lnTo>
                  <a:lnTo>
                    <a:pt x="266" y="0"/>
                  </a:lnTo>
                  <a:lnTo>
                    <a:pt x="0" y="0"/>
                  </a:lnTo>
                </a:path>
              </a:pathLst>
            </a:custGeom>
            <a:ln w="3175">
              <a:solidFill>
                <a:srgbClr val="565658"/>
              </a:solidFill>
            </a:ln>
          </p:spPr>
          <p:txBody>
            <a:bodyPr wrap="square" lIns="0" tIns="0" rIns="0" bIns="0" rtlCol="0"/>
            <a:lstStyle/>
            <a:p/>
          </p:txBody>
        </p:sp>
        <p:sp>
          <p:nvSpPr>
            <p:cNvPr id="4402" name="object 4402" descr=""/>
            <p:cNvSpPr/>
            <p:nvPr/>
          </p:nvSpPr>
          <p:spPr>
            <a:xfrm>
              <a:off x="5792391" y="2486994"/>
              <a:ext cx="635" cy="635"/>
            </a:xfrm>
            <a:custGeom>
              <a:avLst/>
              <a:gdLst/>
              <a:ahLst/>
              <a:cxnLst/>
              <a:rect l="l" t="t" r="r" b="b"/>
              <a:pathLst>
                <a:path w="635" h="635">
                  <a:moveTo>
                    <a:pt x="101" y="469"/>
                  </a:moveTo>
                  <a:lnTo>
                    <a:pt x="88" y="304"/>
                  </a:lnTo>
                  <a:lnTo>
                    <a:pt x="63" y="139"/>
                  </a:lnTo>
                  <a:lnTo>
                    <a:pt x="0" y="0"/>
                  </a:lnTo>
                </a:path>
              </a:pathLst>
            </a:custGeom>
            <a:ln w="3175">
              <a:solidFill>
                <a:srgbClr val="565658"/>
              </a:solidFill>
            </a:ln>
          </p:spPr>
          <p:txBody>
            <a:bodyPr wrap="square" lIns="0" tIns="0" rIns="0" bIns="0" rtlCol="0"/>
            <a:lstStyle/>
            <a:p/>
          </p:txBody>
        </p:sp>
        <p:sp>
          <p:nvSpPr>
            <p:cNvPr id="4403" name="object 4403" descr=""/>
            <p:cNvSpPr/>
            <p:nvPr/>
          </p:nvSpPr>
          <p:spPr>
            <a:xfrm>
              <a:off x="5790483" y="2487550"/>
              <a:ext cx="635" cy="1270"/>
            </a:xfrm>
            <a:custGeom>
              <a:avLst/>
              <a:gdLst/>
              <a:ahLst/>
              <a:cxnLst/>
              <a:rect l="l" t="t" r="r" b="b"/>
              <a:pathLst>
                <a:path w="635" h="1269">
                  <a:moveTo>
                    <a:pt x="0" y="0"/>
                  </a:moveTo>
                  <a:lnTo>
                    <a:pt x="0" y="304"/>
                  </a:lnTo>
                  <a:lnTo>
                    <a:pt x="50" y="635"/>
                  </a:lnTo>
                  <a:lnTo>
                    <a:pt x="152" y="927"/>
                  </a:lnTo>
                </a:path>
              </a:pathLst>
            </a:custGeom>
            <a:ln w="3175">
              <a:solidFill>
                <a:srgbClr val="565658"/>
              </a:solidFill>
            </a:ln>
          </p:spPr>
          <p:txBody>
            <a:bodyPr wrap="square" lIns="0" tIns="0" rIns="0" bIns="0" rtlCol="0"/>
            <a:lstStyle/>
            <a:p/>
          </p:txBody>
        </p:sp>
        <p:sp>
          <p:nvSpPr>
            <p:cNvPr id="4404" name="object 4404" descr=""/>
            <p:cNvSpPr/>
            <p:nvPr/>
          </p:nvSpPr>
          <p:spPr>
            <a:xfrm>
              <a:off x="5790467" y="2485362"/>
              <a:ext cx="3175" cy="2540"/>
            </a:xfrm>
            <a:custGeom>
              <a:avLst/>
              <a:gdLst/>
              <a:ahLst/>
              <a:cxnLst/>
              <a:rect l="l" t="t" r="r" b="b"/>
              <a:pathLst>
                <a:path w="3175" h="2539">
                  <a:moveTo>
                    <a:pt x="2578" y="1828"/>
                  </a:moveTo>
                  <a:lnTo>
                    <a:pt x="2438" y="723"/>
                  </a:lnTo>
                  <a:lnTo>
                    <a:pt x="1777" y="0"/>
                  </a:lnTo>
                  <a:lnTo>
                    <a:pt x="1066" y="215"/>
                  </a:lnTo>
                  <a:lnTo>
                    <a:pt x="469" y="406"/>
                  </a:lnTo>
                  <a:lnTo>
                    <a:pt x="0" y="1206"/>
                  </a:lnTo>
                  <a:lnTo>
                    <a:pt x="0" y="2184"/>
                  </a:lnTo>
                </a:path>
              </a:pathLst>
            </a:custGeom>
            <a:ln w="3175">
              <a:solidFill>
                <a:srgbClr val="565658"/>
              </a:solidFill>
            </a:ln>
          </p:spPr>
          <p:txBody>
            <a:bodyPr wrap="square" lIns="0" tIns="0" rIns="0" bIns="0" rtlCol="0"/>
            <a:lstStyle/>
            <a:p/>
          </p:txBody>
        </p:sp>
        <p:sp>
          <p:nvSpPr>
            <p:cNvPr id="4405" name="object 4405" descr=""/>
            <p:cNvSpPr/>
            <p:nvPr/>
          </p:nvSpPr>
          <p:spPr>
            <a:xfrm>
              <a:off x="5791976" y="2485277"/>
              <a:ext cx="1905" cy="1905"/>
            </a:xfrm>
            <a:custGeom>
              <a:avLst/>
              <a:gdLst/>
              <a:ahLst/>
              <a:cxnLst/>
              <a:rect l="l" t="t" r="r" b="b"/>
              <a:pathLst>
                <a:path w="1904" h="1905">
                  <a:moveTo>
                    <a:pt x="1409" y="1727"/>
                  </a:moveTo>
                  <a:lnTo>
                    <a:pt x="1244" y="711"/>
                  </a:lnTo>
                  <a:lnTo>
                    <a:pt x="673" y="0"/>
                  </a:lnTo>
                  <a:lnTo>
                    <a:pt x="0" y="0"/>
                  </a:lnTo>
                </a:path>
              </a:pathLst>
            </a:custGeom>
            <a:ln w="3175">
              <a:solidFill>
                <a:srgbClr val="565658"/>
              </a:solidFill>
            </a:ln>
          </p:spPr>
          <p:txBody>
            <a:bodyPr wrap="square" lIns="0" tIns="0" rIns="0" bIns="0" rtlCol="0"/>
            <a:lstStyle/>
            <a:p/>
          </p:txBody>
        </p:sp>
        <p:sp>
          <p:nvSpPr>
            <p:cNvPr id="4406" name="object 4406" descr=""/>
            <p:cNvSpPr/>
            <p:nvPr/>
          </p:nvSpPr>
          <p:spPr>
            <a:xfrm>
              <a:off x="5790483" y="2567396"/>
              <a:ext cx="1905" cy="2540"/>
            </a:xfrm>
            <a:custGeom>
              <a:avLst/>
              <a:gdLst/>
              <a:ahLst/>
              <a:cxnLst/>
              <a:rect l="l" t="t" r="r" b="b"/>
              <a:pathLst>
                <a:path w="1904" h="2539">
                  <a:moveTo>
                    <a:pt x="0" y="0"/>
                  </a:moveTo>
                  <a:lnTo>
                    <a:pt x="0" y="1117"/>
                  </a:lnTo>
                  <a:lnTo>
                    <a:pt x="571" y="2006"/>
                  </a:lnTo>
                  <a:lnTo>
                    <a:pt x="1308" y="2006"/>
                  </a:lnTo>
                </a:path>
              </a:pathLst>
            </a:custGeom>
            <a:ln w="3175">
              <a:solidFill>
                <a:srgbClr val="565658"/>
              </a:solidFill>
            </a:ln>
          </p:spPr>
          <p:txBody>
            <a:bodyPr wrap="square" lIns="0" tIns="0" rIns="0" bIns="0" rtlCol="0"/>
            <a:lstStyle/>
            <a:p/>
          </p:txBody>
        </p:sp>
        <p:sp>
          <p:nvSpPr>
            <p:cNvPr id="4407" name="object 4407" descr=""/>
            <p:cNvSpPr/>
            <p:nvPr/>
          </p:nvSpPr>
          <p:spPr>
            <a:xfrm>
              <a:off x="5791780" y="2567754"/>
              <a:ext cx="1270" cy="1905"/>
            </a:xfrm>
            <a:custGeom>
              <a:avLst/>
              <a:gdLst/>
              <a:ahLst/>
              <a:cxnLst/>
              <a:rect l="l" t="t" r="r" b="b"/>
              <a:pathLst>
                <a:path w="1270" h="1905">
                  <a:moveTo>
                    <a:pt x="0" y="1650"/>
                  </a:moveTo>
                  <a:lnTo>
                    <a:pt x="609" y="1650"/>
                  </a:lnTo>
                  <a:lnTo>
                    <a:pt x="1155" y="939"/>
                  </a:lnTo>
                  <a:lnTo>
                    <a:pt x="1270" y="0"/>
                  </a:lnTo>
                </a:path>
              </a:pathLst>
            </a:custGeom>
            <a:ln w="3175">
              <a:solidFill>
                <a:srgbClr val="565658"/>
              </a:solidFill>
            </a:ln>
          </p:spPr>
          <p:txBody>
            <a:bodyPr wrap="square" lIns="0" tIns="0" rIns="0" bIns="0" rtlCol="0"/>
            <a:lstStyle/>
            <a:p/>
          </p:txBody>
        </p:sp>
        <p:sp>
          <p:nvSpPr>
            <p:cNvPr id="4408" name="object 4408" descr=""/>
            <p:cNvSpPr/>
            <p:nvPr/>
          </p:nvSpPr>
          <p:spPr>
            <a:xfrm>
              <a:off x="5790468" y="2566491"/>
              <a:ext cx="635" cy="1270"/>
            </a:xfrm>
            <a:custGeom>
              <a:avLst/>
              <a:gdLst/>
              <a:ahLst/>
              <a:cxnLst/>
              <a:rect l="l" t="t" r="r" b="b"/>
              <a:pathLst>
                <a:path w="635" h="1269">
                  <a:moveTo>
                    <a:pt x="152" y="0"/>
                  </a:moveTo>
                  <a:lnTo>
                    <a:pt x="63" y="266"/>
                  </a:lnTo>
                  <a:lnTo>
                    <a:pt x="0" y="584"/>
                  </a:lnTo>
                  <a:lnTo>
                    <a:pt x="0" y="914"/>
                  </a:lnTo>
                </a:path>
              </a:pathLst>
            </a:custGeom>
            <a:ln w="3175">
              <a:solidFill>
                <a:srgbClr val="565658"/>
              </a:solidFill>
            </a:ln>
          </p:spPr>
          <p:txBody>
            <a:bodyPr wrap="square" lIns="0" tIns="0" rIns="0" bIns="0" rtlCol="0"/>
            <a:lstStyle/>
            <a:p/>
          </p:txBody>
        </p:sp>
        <p:sp>
          <p:nvSpPr>
            <p:cNvPr id="4409" name="object 4409" descr=""/>
            <p:cNvSpPr/>
            <p:nvPr/>
          </p:nvSpPr>
          <p:spPr>
            <a:xfrm>
              <a:off x="5792015" y="2567939"/>
              <a:ext cx="1905" cy="1905"/>
            </a:xfrm>
            <a:custGeom>
              <a:avLst/>
              <a:gdLst/>
              <a:ahLst/>
              <a:cxnLst/>
              <a:rect l="l" t="t" r="r" b="b"/>
              <a:pathLst>
                <a:path w="1904" h="1905">
                  <a:moveTo>
                    <a:pt x="0" y="1727"/>
                  </a:moveTo>
                  <a:lnTo>
                    <a:pt x="660" y="1689"/>
                  </a:lnTo>
                  <a:lnTo>
                    <a:pt x="1219" y="977"/>
                  </a:lnTo>
                  <a:lnTo>
                    <a:pt x="1371" y="0"/>
                  </a:lnTo>
                </a:path>
              </a:pathLst>
            </a:custGeom>
            <a:ln w="3175">
              <a:solidFill>
                <a:srgbClr val="565658"/>
              </a:solidFill>
            </a:ln>
          </p:spPr>
          <p:txBody>
            <a:bodyPr wrap="square" lIns="0" tIns="0" rIns="0" bIns="0" rtlCol="0"/>
            <a:lstStyle/>
            <a:p/>
          </p:txBody>
        </p:sp>
        <p:sp>
          <p:nvSpPr>
            <p:cNvPr id="4410" name="object 4410" descr=""/>
            <p:cNvSpPr/>
            <p:nvPr/>
          </p:nvSpPr>
          <p:spPr>
            <a:xfrm>
              <a:off x="5793757" y="2568650"/>
              <a:ext cx="1270" cy="1270"/>
            </a:xfrm>
            <a:custGeom>
              <a:avLst/>
              <a:gdLst/>
              <a:ahLst/>
              <a:cxnLst/>
              <a:rect l="l" t="t" r="r" b="b"/>
              <a:pathLst>
                <a:path w="1270" h="1269">
                  <a:moveTo>
                    <a:pt x="0" y="1016"/>
                  </a:moveTo>
                  <a:lnTo>
                    <a:pt x="508" y="1016"/>
                  </a:lnTo>
                  <a:lnTo>
                    <a:pt x="965" y="622"/>
                  </a:lnTo>
                  <a:lnTo>
                    <a:pt x="1219" y="0"/>
                  </a:lnTo>
                </a:path>
              </a:pathLst>
            </a:custGeom>
            <a:ln w="3175">
              <a:solidFill>
                <a:srgbClr val="565658"/>
              </a:solidFill>
            </a:ln>
          </p:spPr>
          <p:txBody>
            <a:bodyPr wrap="square" lIns="0" tIns="0" rIns="0" bIns="0" rtlCol="0"/>
            <a:lstStyle/>
            <a:p/>
          </p:txBody>
        </p:sp>
        <p:sp>
          <p:nvSpPr>
            <p:cNvPr id="4411" name="object 4411" descr=""/>
            <p:cNvSpPr/>
            <p:nvPr/>
          </p:nvSpPr>
          <p:spPr>
            <a:xfrm>
              <a:off x="5793766" y="2485281"/>
              <a:ext cx="1270" cy="1270"/>
            </a:xfrm>
            <a:custGeom>
              <a:avLst/>
              <a:gdLst/>
              <a:ahLst/>
              <a:cxnLst/>
              <a:rect l="l" t="t" r="r" b="b"/>
              <a:pathLst>
                <a:path w="1270" h="1269">
                  <a:moveTo>
                    <a:pt x="1219" y="1028"/>
                  </a:moveTo>
                  <a:lnTo>
                    <a:pt x="952" y="393"/>
                  </a:lnTo>
                  <a:lnTo>
                    <a:pt x="482" y="0"/>
                  </a:lnTo>
                  <a:lnTo>
                    <a:pt x="0" y="0"/>
                  </a:lnTo>
                </a:path>
              </a:pathLst>
            </a:custGeom>
            <a:ln w="3175">
              <a:solidFill>
                <a:srgbClr val="565658"/>
              </a:solidFill>
            </a:ln>
          </p:spPr>
          <p:txBody>
            <a:bodyPr wrap="square" lIns="0" tIns="0" rIns="0" bIns="0" rtlCol="0"/>
            <a:lstStyle/>
            <a:p/>
          </p:txBody>
        </p:sp>
        <p:sp>
          <p:nvSpPr>
            <p:cNvPr id="4412" name="object 4412" descr=""/>
            <p:cNvSpPr/>
            <p:nvPr/>
          </p:nvSpPr>
          <p:spPr>
            <a:xfrm>
              <a:off x="5869797" y="2483964"/>
              <a:ext cx="2540" cy="1270"/>
            </a:xfrm>
            <a:custGeom>
              <a:avLst/>
              <a:gdLst/>
              <a:ahLst/>
              <a:cxnLst/>
              <a:rect l="l" t="t" r="r" b="b"/>
              <a:pathLst>
                <a:path w="2539" h="1269">
                  <a:moveTo>
                    <a:pt x="2095" y="1168"/>
                  </a:moveTo>
                  <a:lnTo>
                    <a:pt x="2095" y="507"/>
                  </a:lnTo>
                  <a:lnTo>
                    <a:pt x="1219" y="0"/>
                  </a:lnTo>
                  <a:lnTo>
                    <a:pt x="139" y="0"/>
                  </a:lnTo>
                  <a:lnTo>
                    <a:pt x="0" y="0"/>
                  </a:lnTo>
                </a:path>
              </a:pathLst>
            </a:custGeom>
            <a:ln w="3175">
              <a:solidFill>
                <a:srgbClr val="565658"/>
              </a:solidFill>
            </a:ln>
          </p:spPr>
          <p:txBody>
            <a:bodyPr wrap="square" lIns="0" tIns="0" rIns="0" bIns="0" rtlCol="0"/>
            <a:lstStyle/>
            <a:p/>
          </p:txBody>
        </p:sp>
        <p:sp>
          <p:nvSpPr>
            <p:cNvPr id="4413" name="object 4413" descr=""/>
            <p:cNvSpPr/>
            <p:nvPr/>
          </p:nvSpPr>
          <p:spPr>
            <a:xfrm>
              <a:off x="5869802" y="2569824"/>
              <a:ext cx="2540" cy="1270"/>
            </a:xfrm>
            <a:custGeom>
              <a:avLst/>
              <a:gdLst/>
              <a:ahLst/>
              <a:cxnLst/>
              <a:rect l="l" t="t" r="r" b="b"/>
              <a:pathLst>
                <a:path w="2539" h="1269">
                  <a:moveTo>
                    <a:pt x="0" y="1155"/>
                  </a:moveTo>
                  <a:lnTo>
                    <a:pt x="1066" y="1219"/>
                  </a:lnTo>
                  <a:lnTo>
                    <a:pt x="2006" y="736"/>
                  </a:lnTo>
                  <a:lnTo>
                    <a:pt x="2082" y="88"/>
                  </a:lnTo>
                </a:path>
              </a:pathLst>
            </a:custGeom>
            <a:ln w="3175">
              <a:solidFill>
                <a:srgbClr val="565658"/>
              </a:solidFill>
            </a:ln>
          </p:spPr>
          <p:txBody>
            <a:bodyPr wrap="square" lIns="0" tIns="0" rIns="0" bIns="0" rtlCol="0"/>
            <a:lstStyle/>
            <a:p/>
          </p:txBody>
        </p:sp>
        <p:sp>
          <p:nvSpPr>
            <p:cNvPr id="4414" name="object 4414" descr=""/>
            <p:cNvSpPr/>
            <p:nvPr/>
          </p:nvSpPr>
          <p:spPr>
            <a:xfrm>
              <a:off x="5869927" y="2565028"/>
              <a:ext cx="2540" cy="1270"/>
            </a:xfrm>
            <a:custGeom>
              <a:avLst/>
              <a:gdLst/>
              <a:ahLst/>
              <a:cxnLst/>
              <a:rect l="l" t="t" r="r" b="b"/>
              <a:pathLst>
                <a:path w="2539" h="1269">
                  <a:moveTo>
                    <a:pt x="0" y="1028"/>
                  </a:moveTo>
                  <a:lnTo>
                    <a:pt x="1066" y="1028"/>
                  </a:lnTo>
                  <a:lnTo>
                    <a:pt x="1943" y="571"/>
                  </a:lnTo>
                  <a:lnTo>
                    <a:pt x="1968" y="0"/>
                  </a:lnTo>
                </a:path>
              </a:pathLst>
            </a:custGeom>
            <a:ln w="3175">
              <a:solidFill>
                <a:srgbClr val="565658"/>
              </a:solidFill>
            </a:ln>
          </p:spPr>
          <p:txBody>
            <a:bodyPr wrap="square" lIns="0" tIns="0" rIns="0" bIns="0" rtlCol="0"/>
            <a:lstStyle/>
            <a:p/>
          </p:txBody>
        </p:sp>
        <p:sp>
          <p:nvSpPr>
            <p:cNvPr id="4415" name="object 4415" descr=""/>
            <p:cNvSpPr/>
            <p:nvPr/>
          </p:nvSpPr>
          <p:spPr>
            <a:xfrm>
              <a:off x="5869912" y="2488890"/>
              <a:ext cx="2540" cy="1270"/>
            </a:xfrm>
            <a:custGeom>
              <a:avLst/>
              <a:gdLst/>
              <a:ahLst/>
              <a:cxnLst/>
              <a:rect l="l" t="t" r="r" b="b"/>
              <a:pathLst>
                <a:path w="2539" h="1269">
                  <a:moveTo>
                    <a:pt x="1981" y="1054"/>
                  </a:moveTo>
                  <a:lnTo>
                    <a:pt x="1981" y="482"/>
                  </a:lnTo>
                  <a:lnTo>
                    <a:pt x="1104" y="0"/>
                  </a:lnTo>
                  <a:lnTo>
                    <a:pt x="25" y="0"/>
                  </a:lnTo>
                </a:path>
              </a:pathLst>
            </a:custGeom>
            <a:ln w="3175">
              <a:solidFill>
                <a:srgbClr val="565658"/>
              </a:solidFill>
            </a:ln>
          </p:spPr>
          <p:txBody>
            <a:bodyPr wrap="square" lIns="0" tIns="0" rIns="0" bIns="0" rtlCol="0"/>
            <a:lstStyle/>
            <a:p/>
          </p:txBody>
        </p:sp>
        <p:sp>
          <p:nvSpPr>
            <p:cNvPr id="4416" name="object 4416" descr=""/>
            <p:cNvSpPr/>
            <p:nvPr/>
          </p:nvSpPr>
          <p:spPr>
            <a:xfrm>
              <a:off x="5794923" y="2487079"/>
              <a:ext cx="1270" cy="635"/>
            </a:xfrm>
            <a:custGeom>
              <a:avLst/>
              <a:gdLst/>
              <a:ahLst/>
              <a:cxnLst/>
              <a:rect l="l" t="t" r="r" b="b"/>
              <a:pathLst>
                <a:path w="1270" h="635">
                  <a:moveTo>
                    <a:pt x="1104" y="0"/>
                  </a:moveTo>
                  <a:lnTo>
                    <a:pt x="761" y="0"/>
                  </a:lnTo>
                  <a:lnTo>
                    <a:pt x="380" y="127"/>
                  </a:lnTo>
                  <a:lnTo>
                    <a:pt x="0" y="355"/>
                  </a:lnTo>
                </a:path>
              </a:pathLst>
            </a:custGeom>
            <a:ln w="3175">
              <a:solidFill>
                <a:srgbClr val="565658"/>
              </a:solidFill>
            </a:ln>
          </p:spPr>
          <p:txBody>
            <a:bodyPr wrap="square" lIns="0" tIns="0" rIns="0" bIns="0" rtlCol="0"/>
            <a:lstStyle/>
            <a:p/>
          </p:txBody>
        </p:sp>
        <p:sp>
          <p:nvSpPr>
            <p:cNvPr id="4417" name="object 4417" descr=""/>
            <p:cNvSpPr/>
            <p:nvPr/>
          </p:nvSpPr>
          <p:spPr>
            <a:xfrm>
              <a:off x="5794923" y="2567508"/>
              <a:ext cx="1270" cy="635"/>
            </a:xfrm>
            <a:custGeom>
              <a:avLst/>
              <a:gdLst/>
              <a:ahLst/>
              <a:cxnLst/>
              <a:rect l="l" t="t" r="r" b="b"/>
              <a:pathLst>
                <a:path w="1270" h="635">
                  <a:moveTo>
                    <a:pt x="0" y="0"/>
                  </a:moveTo>
                  <a:lnTo>
                    <a:pt x="381" y="241"/>
                  </a:lnTo>
                  <a:lnTo>
                    <a:pt x="762" y="368"/>
                  </a:lnTo>
                  <a:lnTo>
                    <a:pt x="1104" y="368"/>
                  </a:lnTo>
                </a:path>
              </a:pathLst>
            </a:custGeom>
            <a:ln w="3175">
              <a:solidFill>
                <a:srgbClr val="565658"/>
              </a:solidFill>
            </a:ln>
          </p:spPr>
          <p:txBody>
            <a:bodyPr wrap="square" lIns="0" tIns="0" rIns="0" bIns="0" rtlCol="0"/>
            <a:lstStyle/>
            <a:p/>
          </p:txBody>
        </p:sp>
        <p:sp>
          <p:nvSpPr>
            <p:cNvPr id="4418" name="object 4418" descr=""/>
            <p:cNvSpPr/>
            <p:nvPr/>
          </p:nvSpPr>
          <p:spPr>
            <a:xfrm>
              <a:off x="5808573" y="2487375"/>
              <a:ext cx="1905" cy="1270"/>
            </a:xfrm>
            <a:custGeom>
              <a:avLst/>
              <a:gdLst/>
              <a:ahLst/>
              <a:cxnLst/>
              <a:rect l="l" t="t" r="r" b="b"/>
              <a:pathLst>
                <a:path w="1904" h="1269">
                  <a:moveTo>
                    <a:pt x="0" y="1104"/>
                  </a:moveTo>
                  <a:lnTo>
                    <a:pt x="952" y="1181"/>
                  </a:lnTo>
                  <a:lnTo>
                    <a:pt x="1752" y="723"/>
                  </a:lnTo>
                  <a:lnTo>
                    <a:pt x="1905" y="0"/>
                  </a:lnTo>
                </a:path>
              </a:pathLst>
            </a:custGeom>
            <a:ln w="3175">
              <a:solidFill>
                <a:srgbClr val="565658"/>
              </a:solidFill>
            </a:ln>
          </p:spPr>
          <p:txBody>
            <a:bodyPr wrap="square" lIns="0" tIns="0" rIns="0" bIns="0" rtlCol="0"/>
            <a:lstStyle/>
            <a:p/>
          </p:txBody>
        </p:sp>
        <p:sp>
          <p:nvSpPr>
            <p:cNvPr id="4419" name="object 4419" descr=""/>
            <p:cNvSpPr/>
            <p:nvPr/>
          </p:nvSpPr>
          <p:spPr>
            <a:xfrm>
              <a:off x="5808572" y="2566402"/>
              <a:ext cx="1905" cy="1270"/>
            </a:xfrm>
            <a:custGeom>
              <a:avLst/>
              <a:gdLst/>
              <a:ahLst/>
              <a:cxnLst/>
              <a:rect l="l" t="t" r="r" b="b"/>
              <a:pathLst>
                <a:path w="1904" h="1269">
                  <a:moveTo>
                    <a:pt x="1904" y="1168"/>
                  </a:moveTo>
                  <a:lnTo>
                    <a:pt x="1752" y="457"/>
                  </a:lnTo>
                  <a:lnTo>
                    <a:pt x="965" y="0"/>
                  </a:lnTo>
                  <a:lnTo>
                    <a:pt x="0" y="63"/>
                  </a:lnTo>
                </a:path>
              </a:pathLst>
            </a:custGeom>
            <a:ln w="3175">
              <a:solidFill>
                <a:srgbClr val="565658"/>
              </a:solidFill>
            </a:ln>
          </p:spPr>
          <p:txBody>
            <a:bodyPr wrap="square" lIns="0" tIns="0" rIns="0" bIns="0" rtlCol="0"/>
            <a:lstStyle/>
            <a:p/>
          </p:txBody>
        </p:sp>
        <p:sp>
          <p:nvSpPr>
            <p:cNvPr id="4420" name="object 4420" descr=""/>
            <p:cNvSpPr/>
            <p:nvPr/>
          </p:nvSpPr>
          <p:spPr>
            <a:xfrm>
              <a:off x="5823201" y="2487426"/>
              <a:ext cx="2540" cy="1270"/>
            </a:xfrm>
            <a:custGeom>
              <a:avLst/>
              <a:gdLst/>
              <a:ahLst/>
              <a:cxnLst/>
              <a:rect l="l" t="t" r="r" b="b"/>
              <a:pathLst>
                <a:path w="2539" h="1269">
                  <a:moveTo>
                    <a:pt x="0" y="0"/>
                  </a:moveTo>
                  <a:lnTo>
                    <a:pt x="127" y="711"/>
                  </a:lnTo>
                  <a:lnTo>
                    <a:pt x="952" y="1168"/>
                  </a:lnTo>
                  <a:lnTo>
                    <a:pt x="1917" y="1066"/>
                  </a:lnTo>
                </a:path>
              </a:pathLst>
            </a:custGeom>
            <a:ln w="3175">
              <a:solidFill>
                <a:srgbClr val="565658"/>
              </a:solidFill>
            </a:ln>
          </p:spPr>
          <p:txBody>
            <a:bodyPr wrap="square" lIns="0" tIns="0" rIns="0" bIns="0" rtlCol="0"/>
            <a:lstStyle/>
            <a:p/>
          </p:txBody>
        </p:sp>
        <p:sp>
          <p:nvSpPr>
            <p:cNvPr id="4421" name="object 4421" descr=""/>
            <p:cNvSpPr/>
            <p:nvPr/>
          </p:nvSpPr>
          <p:spPr>
            <a:xfrm>
              <a:off x="5823200" y="2566352"/>
              <a:ext cx="2540" cy="1270"/>
            </a:xfrm>
            <a:custGeom>
              <a:avLst/>
              <a:gdLst/>
              <a:ahLst/>
              <a:cxnLst/>
              <a:rect l="l" t="t" r="r" b="b"/>
              <a:pathLst>
                <a:path w="2539" h="1269">
                  <a:moveTo>
                    <a:pt x="1917" y="88"/>
                  </a:moveTo>
                  <a:lnTo>
                    <a:pt x="952" y="0"/>
                  </a:lnTo>
                  <a:lnTo>
                    <a:pt x="127" y="469"/>
                  </a:lnTo>
                  <a:lnTo>
                    <a:pt x="0" y="1168"/>
                  </a:lnTo>
                </a:path>
              </a:pathLst>
            </a:custGeom>
            <a:ln w="3175">
              <a:solidFill>
                <a:srgbClr val="565658"/>
              </a:solidFill>
            </a:ln>
          </p:spPr>
          <p:txBody>
            <a:bodyPr wrap="square" lIns="0" tIns="0" rIns="0" bIns="0" rtlCol="0"/>
            <a:lstStyle/>
            <a:p/>
          </p:txBody>
        </p:sp>
        <p:sp>
          <p:nvSpPr>
            <p:cNvPr id="4422" name="object 4422" descr=""/>
            <p:cNvSpPr/>
            <p:nvPr/>
          </p:nvSpPr>
          <p:spPr>
            <a:xfrm>
              <a:off x="5840937" y="2487526"/>
              <a:ext cx="1905" cy="1270"/>
            </a:xfrm>
            <a:custGeom>
              <a:avLst/>
              <a:gdLst/>
              <a:ahLst/>
              <a:cxnLst/>
              <a:rect l="l" t="t" r="r" b="b"/>
              <a:pathLst>
                <a:path w="1904" h="1269">
                  <a:moveTo>
                    <a:pt x="0" y="1028"/>
                  </a:moveTo>
                  <a:lnTo>
                    <a:pt x="965" y="1104"/>
                  </a:lnTo>
                  <a:lnTo>
                    <a:pt x="1790" y="660"/>
                  </a:lnTo>
                  <a:lnTo>
                    <a:pt x="1892" y="0"/>
                  </a:lnTo>
                </a:path>
              </a:pathLst>
            </a:custGeom>
            <a:ln w="3175">
              <a:solidFill>
                <a:srgbClr val="565658"/>
              </a:solidFill>
            </a:ln>
          </p:spPr>
          <p:txBody>
            <a:bodyPr wrap="square" lIns="0" tIns="0" rIns="0" bIns="0" rtlCol="0"/>
            <a:lstStyle/>
            <a:p/>
          </p:txBody>
        </p:sp>
        <p:sp>
          <p:nvSpPr>
            <p:cNvPr id="4423" name="object 4423" descr=""/>
            <p:cNvSpPr/>
            <p:nvPr/>
          </p:nvSpPr>
          <p:spPr>
            <a:xfrm>
              <a:off x="5840923" y="2566317"/>
              <a:ext cx="1905" cy="1270"/>
            </a:xfrm>
            <a:custGeom>
              <a:avLst/>
              <a:gdLst/>
              <a:ahLst/>
              <a:cxnLst/>
              <a:rect l="l" t="t" r="r" b="b"/>
              <a:pathLst>
                <a:path w="1904" h="1269">
                  <a:moveTo>
                    <a:pt x="1904" y="1104"/>
                  </a:moveTo>
                  <a:lnTo>
                    <a:pt x="1803" y="444"/>
                  </a:lnTo>
                  <a:lnTo>
                    <a:pt x="977" y="0"/>
                  </a:lnTo>
                  <a:lnTo>
                    <a:pt x="0" y="88"/>
                  </a:lnTo>
                </a:path>
              </a:pathLst>
            </a:custGeom>
            <a:ln w="3175">
              <a:solidFill>
                <a:srgbClr val="565658"/>
              </a:solidFill>
            </a:ln>
          </p:spPr>
          <p:txBody>
            <a:bodyPr wrap="square" lIns="0" tIns="0" rIns="0" bIns="0" rtlCol="0"/>
            <a:lstStyle/>
            <a:p/>
          </p:txBody>
        </p:sp>
        <p:sp>
          <p:nvSpPr>
            <p:cNvPr id="4424" name="object 4424" descr=""/>
            <p:cNvSpPr/>
            <p:nvPr/>
          </p:nvSpPr>
          <p:spPr>
            <a:xfrm>
              <a:off x="5855627" y="2487711"/>
              <a:ext cx="2540" cy="1270"/>
            </a:xfrm>
            <a:custGeom>
              <a:avLst/>
              <a:gdLst/>
              <a:ahLst/>
              <a:cxnLst/>
              <a:rect l="l" t="t" r="r" b="b"/>
              <a:pathLst>
                <a:path w="2539" h="1269">
                  <a:moveTo>
                    <a:pt x="0" y="0"/>
                  </a:moveTo>
                  <a:lnTo>
                    <a:pt x="88" y="647"/>
                  </a:lnTo>
                  <a:lnTo>
                    <a:pt x="939" y="1054"/>
                  </a:lnTo>
                  <a:lnTo>
                    <a:pt x="1968" y="952"/>
                  </a:lnTo>
                </a:path>
              </a:pathLst>
            </a:custGeom>
            <a:ln w="3175">
              <a:solidFill>
                <a:srgbClr val="565658"/>
              </a:solidFill>
            </a:ln>
          </p:spPr>
          <p:txBody>
            <a:bodyPr wrap="square" lIns="0" tIns="0" rIns="0" bIns="0" rtlCol="0"/>
            <a:lstStyle/>
            <a:p/>
          </p:txBody>
        </p:sp>
        <p:sp>
          <p:nvSpPr>
            <p:cNvPr id="4425" name="object 4425" descr=""/>
            <p:cNvSpPr/>
            <p:nvPr/>
          </p:nvSpPr>
          <p:spPr>
            <a:xfrm>
              <a:off x="5855630" y="2566178"/>
              <a:ext cx="2540" cy="1270"/>
            </a:xfrm>
            <a:custGeom>
              <a:avLst/>
              <a:gdLst/>
              <a:ahLst/>
              <a:cxnLst/>
              <a:rect l="l" t="t" r="r" b="b"/>
              <a:pathLst>
                <a:path w="2539" h="1269">
                  <a:moveTo>
                    <a:pt x="1955" y="88"/>
                  </a:moveTo>
                  <a:lnTo>
                    <a:pt x="939" y="0"/>
                  </a:lnTo>
                  <a:lnTo>
                    <a:pt x="88" y="406"/>
                  </a:lnTo>
                  <a:lnTo>
                    <a:pt x="0" y="1041"/>
                  </a:lnTo>
                </a:path>
              </a:pathLst>
            </a:custGeom>
            <a:ln w="3175">
              <a:solidFill>
                <a:srgbClr val="565658"/>
              </a:solidFill>
            </a:ln>
          </p:spPr>
          <p:txBody>
            <a:bodyPr wrap="square" lIns="0" tIns="0" rIns="0" bIns="0" rtlCol="0"/>
            <a:lstStyle/>
            <a:p/>
          </p:txBody>
        </p:sp>
        <p:sp>
          <p:nvSpPr>
            <p:cNvPr id="4426" name="object 4426" descr=""/>
            <p:cNvSpPr/>
            <p:nvPr/>
          </p:nvSpPr>
          <p:spPr>
            <a:xfrm>
              <a:off x="5840798" y="2565313"/>
              <a:ext cx="2540" cy="1270"/>
            </a:xfrm>
            <a:custGeom>
              <a:avLst/>
              <a:gdLst/>
              <a:ahLst/>
              <a:cxnLst/>
              <a:rect l="l" t="t" r="r" b="b"/>
              <a:pathLst>
                <a:path w="2539" h="1269">
                  <a:moveTo>
                    <a:pt x="1943" y="1028"/>
                  </a:moveTo>
                  <a:lnTo>
                    <a:pt x="1943" y="469"/>
                  </a:lnTo>
                  <a:lnTo>
                    <a:pt x="1066" y="0"/>
                  </a:lnTo>
                  <a:lnTo>
                    <a:pt x="0" y="0"/>
                  </a:lnTo>
                </a:path>
              </a:pathLst>
            </a:custGeom>
            <a:ln w="3175">
              <a:solidFill>
                <a:srgbClr val="565658"/>
              </a:solidFill>
            </a:ln>
          </p:spPr>
          <p:txBody>
            <a:bodyPr wrap="square" lIns="0" tIns="0" rIns="0" bIns="0" rtlCol="0"/>
            <a:lstStyle/>
            <a:p/>
          </p:txBody>
        </p:sp>
        <p:sp>
          <p:nvSpPr>
            <p:cNvPr id="4427" name="object 4427" descr=""/>
            <p:cNvSpPr/>
            <p:nvPr/>
          </p:nvSpPr>
          <p:spPr>
            <a:xfrm>
              <a:off x="5840812" y="2488617"/>
              <a:ext cx="2540" cy="1270"/>
            </a:xfrm>
            <a:custGeom>
              <a:avLst/>
              <a:gdLst/>
              <a:ahLst/>
              <a:cxnLst/>
              <a:rect l="l" t="t" r="r" b="b"/>
              <a:pathLst>
                <a:path w="2539" h="1269">
                  <a:moveTo>
                    <a:pt x="0" y="1028"/>
                  </a:moveTo>
                  <a:lnTo>
                    <a:pt x="1066" y="1028"/>
                  </a:lnTo>
                  <a:lnTo>
                    <a:pt x="1943" y="571"/>
                  </a:lnTo>
                  <a:lnTo>
                    <a:pt x="1943" y="0"/>
                  </a:lnTo>
                </a:path>
              </a:pathLst>
            </a:custGeom>
            <a:ln w="3175">
              <a:solidFill>
                <a:srgbClr val="565658"/>
              </a:solidFill>
            </a:ln>
          </p:spPr>
          <p:txBody>
            <a:bodyPr wrap="square" lIns="0" tIns="0" rIns="0" bIns="0" rtlCol="0"/>
            <a:lstStyle/>
            <a:p/>
          </p:txBody>
        </p:sp>
        <p:sp>
          <p:nvSpPr>
            <p:cNvPr id="4428" name="object 4428" descr=""/>
            <p:cNvSpPr/>
            <p:nvPr/>
          </p:nvSpPr>
          <p:spPr>
            <a:xfrm>
              <a:off x="5823300" y="2488604"/>
              <a:ext cx="2540" cy="1270"/>
            </a:xfrm>
            <a:custGeom>
              <a:avLst/>
              <a:gdLst/>
              <a:ahLst/>
              <a:cxnLst/>
              <a:rect l="l" t="t" r="r" b="b"/>
              <a:pathLst>
                <a:path w="2539" h="1269">
                  <a:moveTo>
                    <a:pt x="0" y="0"/>
                  </a:moveTo>
                  <a:lnTo>
                    <a:pt x="0" y="596"/>
                  </a:lnTo>
                  <a:lnTo>
                    <a:pt x="876" y="1079"/>
                  </a:lnTo>
                  <a:lnTo>
                    <a:pt x="1943" y="1079"/>
                  </a:lnTo>
                </a:path>
              </a:pathLst>
            </a:custGeom>
            <a:ln w="3175">
              <a:solidFill>
                <a:srgbClr val="565658"/>
              </a:solidFill>
            </a:ln>
          </p:spPr>
          <p:txBody>
            <a:bodyPr wrap="square" lIns="0" tIns="0" rIns="0" bIns="0" rtlCol="0"/>
            <a:lstStyle/>
            <a:p/>
          </p:txBody>
        </p:sp>
        <p:sp>
          <p:nvSpPr>
            <p:cNvPr id="4429" name="object 4429" descr=""/>
            <p:cNvSpPr/>
            <p:nvPr/>
          </p:nvSpPr>
          <p:spPr>
            <a:xfrm>
              <a:off x="5823304" y="2565263"/>
              <a:ext cx="2540" cy="1270"/>
            </a:xfrm>
            <a:custGeom>
              <a:avLst/>
              <a:gdLst/>
              <a:ahLst/>
              <a:cxnLst/>
              <a:rect l="l" t="t" r="r" b="b"/>
              <a:pathLst>
                <a:path w="2539" h="1269">
                  <a:moveTo>
                    <a:pt x="1955" y="0"/>
                  </a:moveTo>
                  <a:lnTo>
                    <a:pt x="876" y="0"/>
                  </a:lnTo>
                  <a:lnTo>
                    <a:pt x="0" y="469"/>
                  </a:lnTo>
                  <a:lnTo>
                    <a:pt x="0" y="1066"/>
                  </a:lnTo>
                </a:path>
              </a:pathLst>
            </a:custGeom>
            <a:ln w="3175">
              <a:solidFill>
                <a:srgbClr val="565658"/>
              </a:solidFill>
            </a:ln>
          </p:spPr>
          <p:txBody>
            <a:bodyPr wrap="square" lIns="0" tIns="0" rIns="0" bIns="0" rtlCol="0"/>
            <a:lstStyle/>
            <a:p/>
          </p:txBody>
        </p:sp>
        <p:sp>
          <p:nvSpPr>
            <p:cNvPr id="4430" name="object 4430" descr=""/>
            <p:cNvSpPr/>
            <p:nvPr/>
          </p:nvSpPr>
          <p:spPr>
            <a:xfrm>
              <a:off x="5808409" y="2565237"/>
              <a:ext cx="2540" cy="1270"/>
            </a:xfrm>
            <a:custGeom>
              <a:avLst/>
              <a:gdLst/>
              <a:ahLst/>
              <a:cxnLst/>
              <a:rect l="l" t="t" r="r" b="b"/>
              <a:pathLst>
                <a:path w="2539" h="1269">
                  <a:moveTo>
                    <a:pt x="1943" y="1104"/>
                  </a:moveTo>
                  <a:lnTo>
                    <a:pt x="1943" y="507"/>
                  </a:lnTo>
                  <a:lnTo>
                    <a:pt x="1079" y="0"/>
                  </a:lnTo>
                  <a:lnTo>
                    <a:pt x="0" y="0"/>
                  </a:lnTo>
                </a:path>
              </a:pathLst>
            </a:custGeom>
            <a:ln w="3175">
              <a:solidFill>
                <a:srgbClr val="565658"/>
              </a:solidFill>
            </a:ln>
          </p:spPr>
          <p:txBody>
            <a:bodyPr wrap="square" lIns="0" tIns="0" rIns="0" bIns="0" rtlCol="0"/>
            <a:lstStyle/>
            <a:p/>
          </p:txBody>
        </p:sp>
        <p:sp>
          <p:nvSpPr>
            <p:cNvPr id="4431" name="object 4431" descr=""/>
            <p:cNvSpPr/>
            <p:nvPr/>
          </p:nvSpPr>
          <p:spPr>
            <a:xfrm>
              <a:off x="5808412" y="2488603"/>
              <a:ext cx="2540" cy="1270"/>
            </a:xfrm>
            <a:custGeom>
              <a:avLst/>
              <a:gdLst/>
              <a:ahLst/>
              <a:cxnLst/>
              <a:rect l="l" t="t" r="r" b="b"/>
              <a:pathLst>
                <a:path w="2539" h="1269">
                  <a:moveTo>
                    <a:pt x="0" y="1104"/>
                  </a:moveTo>
                  <a:lnTo>
                    <a:pt x="1066" y="1104"/>
                  </a:lnTo>
                  <a:lnTo>
                    <a:pt x="1943" y="609"/>
                  </a:lnTo>
                  <a:lnTo>
                    <a:pt x="1943" y="0"/>
                  </a:lnTo>
                </a:path>
              </a:pathLst>
            </a:custGeom>
            <a:ln w="3175">
              <a:solidFill>
                <a:srgbClr val="565658"/>
              </a:solidFill>
            </a:ln>
          </p:spPr>
          <p:txBody>
            <a:bodyPr wrap="square" lIns="0" tIns="0" rIns="0" bIns="0" rtlCol="0"/>
            <a:lstStyle/>
            <a:p/>
          </p:txBody>
        </p:sp>
        <p:sp>
          <p:nvSpPr>
            <p:cNvPr id="4432" name="object 4432" descr=""/>
            <p:cNvSpPr/>
            <p:nvPr/>
          </p:nvSpPr>
          <p:spPr>
            <a:xfrm>
              <a:off x="5855695" y="2488604"/>
              <a:ext cx="2540" cy="1270"/>
            </a:xfrm>
            <a:custGeom>
              <a:avLst/>
              <a:gdLst/>
              <a:ahLst/>
              <a:cxnLst/>
              <a:rect l="l" t="t" r="r" b="b"/>
              <a:pathLst>
                <a:path w="2539" h="1269">
                  <a:moveTo>
                    <a:pt x="0" y="0"/>
                  </a:moveTo>
                  <a:lnTo>
                    <a:pt x="0" y="533"/>
                  </a:lnTo>
                  <a:lnTo>
                    <a:pt x="876" y="952"/>
                  </a:lnTo>
                  <a:lnTo>
                    <a:pt x="1955" y="952"/>
                  </a:lnTo>
                </a:path>
              </a:pathLst>
            </a:custGeom>
            <a:ln w="3175">
              <a:solidFill>
                <a:srgbClr val="565658"/>
              </a:solidFill>
            </a:ln>
          </p:spPr>
          <p:txBody>
            <a:bodyPr wrap="square" lIns="0" tIns="0" rIns="0" bIns="0" rtlCol="0"/>
            <a:lstStyle/>
            <a:p/>
          </p:txBody>
        </p:sp>
        <p:sp>
          <p:nvSpPr>
            <p:cNvPr id="4433" name="object 4433" descr=""/>
            <p:cNvSpPr/>
            <p:nvPr/>
          </p:nvSpPr>
          <p:spPr>
            <a:xfrm>
              <a:off x="5855699" y="2565374"/>
              <a:ext cx="2540" cy="1270"/>
            </a:xfrm>
            <a:custGeom>
              <a:avLst/>
              <a:gdLst/>
              <a:ahLst/>
              <a:cxnLst/>
              <a:rect l="l" t="t" r="r" b="b"/>
              <a:pathLst>
                <a:path w="2539" h="1269">
                  <a:moveTo>
                    <a:pt x="1955" y="0"/>
                  </a:moveTo>
                  <a:lnTo>
                    <a:pt x="888" y="0"/>
                  </a:lnTo>
                  <a:lnTo>
                    <a:pt x="0" y="431"/>
                  </a:lnTo>
                  <a:lnTo>
                    <a:pt x="0" y="952"/>
                  </a:lnTo>
                </a:path>
              </a:pathLst>
            </a:custGeom>
            <a:ln w="3175">
              <a:solidFill>
                <a:srgbClr val="565658"/>
              </a:solidFill>
            </a:ln>
          </p:spPr>
          <p:txBody>
            <a:bodyPr wrap="square" lIns="0" tIns="0" rIns="0" bIns="0" rtlCol="0"/>
            <a:lstStyle/>
            <a:p/>
          </p:txBody>
        </p:sp>
        <p:sp>
          <p:nvSpPr>
            <p:cNvPr id="4434" name="object 4434" descr=""/>
            <p:cNvSpPr/>
            <p:nvPr/>
          </p:nvSpPr>
          <p:spPr>
            <a:xfrm>
              <a:off x="5869946" y="2563419"/>
              <a:ext cx="2540" cy="635"/>
            </a:xfrm>
            <a:custGeom>
              <a:avLst/>
              <a:gdLst/>
              <a:ahLst/>
              <a:cxnLst/>
              <a:rect l="l" t="t" r="r" b="b"/>
              <a:pathLst>
                <a:path w="2539" h="635">
                  <a:moveTo>
                    <a:pt x="0" y="355"/>
                  </a:moveTo>
                  <a:lnTo>
                    <a:pt x="1079" y="355"/>
                  </a:lnTo>
                  <a:lnTo>
                    <a:pt x="1943" y="190"/>
                  </a:lnTo>
                  <a:lnTo>
                    <a:pt x="1943" y="0"/>
                  </a:lnTo>
                </a:path>
              </a:pathLst>
            </a:custGeom>
            <a:ln w="3175">
              <a:solidFill>
                <a:srgbClr val="565658"/>
              </a:solidFill>
            </a:ln>
          </p:spPr>
          <p:txBody>
            <a:bodyPr wrap="square" lIns="0" tIns="0" rIns="0" bIns="0" rtlCol="0"/>
            <a:lstStyle/>
            <a:p/>
          </p:txBody>
        </p:sp>
        <p:sp>
          <p:nvSpPr>
            <p:cNvPr id="4435" name="object 4435" descr=""/>
            <p:cNvSpPr/>
            <p:nvPr/>
          </p:nvSpPr>
          <p:spPr>
            <a:xfrm>
              <a:off x="5869937" y="2491176"/>
              <a:ext cx="2540" cy="635"/>
            </a:xfrm>
            <a:custGeom>
              <a:avLst/>
              <a:gdLst/>
              <a:ahLst/>
              <a:cxnLst/>
              <a:rect l="l" t="t" r="r" b="b"/>
              <a:pathLst>
                <a:path w="2539" h="635">
                  <a:moveTo>
                    <a:pt x="1955" y="355"/>
                  </a:moveTo>
                  <a:lnTo>
                    <a:pt x="1955" y="152"/>
                  </a:lnTo>
                  <a:lnTo>
                    <a:pt x="1079" y="0"/>
                  </a:lnTo>
                  <a:lnTo>
                    <a:pt x="0" y="0"/>
                  </a:lnTo>
                </a:path>
              </a:pathLst>
            </a:custGeom>
            <a:ln w="3175">
              <a:solidFill>
                <a:srgbClr val="565658"/>
              </a:solidFill>
            </a:ln>
          </p:spPr>
          <p:txBody>
            <a:bodyPr wrap="square" lIns="0" tIns="0" rIns="0" bIns="0" rtlCol="0"/>
            <a:lstStyle/>
            <a:p/>
          </p:txBody>
        </p:sp>
        <p:sp>
          <p:nvSpPr>
            <p:cNvPr id="4436" name="object 4436" descr=""/>
            <p:cNvSpPr/>
            <p:nvPr/>
          </p:nvSpPr>
          <p:spPr>
            <a:xfrm>
              <a:off x="5803663" y="2492217"/>
              <a:ext cx="635" cy="3175"/>
            </a:xfrm>
            <a:custGeom>
              <a:avLst/>
              <a:gdLst/>
              <a:ahLst/>
              <a:cxnLst/>
              <a:rect l="l" t="t" r="r" b="b"/>
              <a:pathLst>
                <a:path w="635" h="3175">
                  <a:moveTo>
                    <a:pt x="444" y="2984"/>
                  </a:moveTo>
                  <a:lnTo>
                    <a:pt x="292" y="1981"/>
                  </a:lnTo>
                  <a:lnTo>
                    <a:pt x="165" y="990"/>
                  </a:lnTo>
                  <a:lnTo>
                    <a:pt x="0" y="0"/>
                  </a:lnTo>
                </a:path>
              </a:pathLst>
            </a:custGeom>
            <a:ln w="3175">
              <a:solidFill>
                <a:srgbClr val="565658"/>
              </a:solidFill>
            </a:ln>
          </p:spPr>
          <p:txBody>
            <a:bodyPr wrap="square" lIns="0" tIns="0" rIns="0" bIns="0" rtlCol="0"/>
            <a:lstStyle/>
            <a:p/>
          </p:txBody>
        </p:sp>
        <p:sp>
          <p:nvSpPr>
            <p:cNvPr id="4437" name="object 4437" descr=""/>
            <p:cNvSpPr/>
            <p:nvPr/>
          </p:nvSpPr>
          <p:spPr>
            <a:xfrm>
              <a:off x="5803667" y="2559748"/>
              <a:ext cx="635" cy="3175"/>
            </a:xfrm>
            <a:custGeom>
              <a:avLst/>
              <a:gdLst/>
              <a:ahLst/>
              <a:cxnLst/>
              <a:rect l="l" t="t" r="r" b="b"/>
              <a:pathLst>
                <a:path w="635" h="3175">
                  <a:moveTo>
                    <a:pt x="0" y="2984"/>
                  </a:moveTo>
                  <a:lnTo>
                    <a:pt x="165" y="1993"/>
                  </a:lnTo>
                  <a:lnTo>
                    <a:pt x="279" y="990"/>
                  </a:lnTo>
                  <a:lnTo>
                    <a:pt x="444" y="0"/>
                  </a:lnTo>
                </a:path>
              </a:pathLst>
            </a:custGeom>
            <a:ln w="3175">
              <a:solidFill>
                <a:srgbClr val="565658"/>
              </a:solidFill>
            </a:ln>
          </p:spPr>
          <p:txBody>
            <a:bodyPr wrap="square" lIns="0" tIns="0" rIns="0" bIns="0" rtlCol="0"/>
            <a:lstStyle/>
            <a:p/>
          </p:txBody>
        </p:sp>
        <p:sp>
          <p:nvSpPr>
            <p:cNvPr id="4438" name="object 4438" descr=""/>
            <p:cNvSpPr/>
            <p:nvPr/>
          </p:nvSpPr>
          <p:spPr>
            <a:xfrm>
              <a:off x="5800499" y="2559741"/>
              <a:ext cx="3810" cy="8255"/>
            </a:xfrm>
            <a:custGeom>
              <a:avLst/>
              <a:gdLst/>
              <a:ahLst/>
              <a:cxnLst/>
              <a:rect l="l" t="t" r="r" b="b"/>
              <a:pathLst>
                <a:path w="3810" h="8255">
                  <a:moveTo>
                    <a:pt x="0" y="8102"/>
                  </a:moveTo>
                  <a:lnTo>
                    <a:pt x="1828" y="6248"/>
                  </a:lnTo>
                  <a:lnTo>
                    <a:pt x="3124" y="3340"/>
                  </a:lnTo>
                  <a:lnTo>
                    <a:pt x="3594" y="0"/>
                  </a:lnTo>
                </a:path>
              </a:pathLst>
            </a:custGeom>
            <a:ln w="3175">
              <a:solidFill>
                <a:srgbClr val="565658"/>
              </a:solidFill>
            </a:ln>
          </p:spPr>
          <p:txBody>
            <a:bodyPr wrap="square" lIns="0" tIns="0" rIns="0" bIns="0" rtlCol="0"/>
            <a:lstStyle/>
            <a:p/>
          </p:txBody>
        </p:sp>
        <p:sp>
          <p:nvSpPr>
            <p:cNvPr id="4439" name="object 4439" descr=""/>
            <p:cNvSpPr/>
            <p:nvPr/>
          </p:nvSpPr>
          <p:spPr>
            <a:xfrm>
              <a:off x="5800501" y="2487099"/>
              <a:ext cx="3810" cy="8255"/>
            </a:xfrm>
            <a:custGeom>
              <a:avLst/>
              <a:gdLst/>
              <a:ahLst/>
              <a:cxnLst/>
              <a:rect l="l" t="t" r="r" b="b"/>
              <a:pathLst>
                <a:path w="3810" h="8255">
                  <a:moveTo>
                    <a:pt x="3606" y="8102"/>
                  </a:moveTo>
                  <a:lnTo>
                    <a:pt x="3124" y="4762"/>
                  </a:lnTo>
                  <a:lnTo>
                    <a:pt x="1828" y="1866"/>
                  </a:lnTo>
                  <a:lnTo>
                    <a:pt x="0" y="0"/>
                  </a:lnTo>
                </a:path>
              </a:pathLst>
            </a:custGeom>
            <a:ln w="3175">
              <a:solidFill>
                <a:srgbClr val="565658"/>
              </a:solidFill>
            </a:ln>
          </p:spPr>
          <p:txBody>
            <a:bodyPr wrap="square" lIns="0" tIns="0" rIns="0" bIns="0" rtlCol="0"/>
            <a:lstStyle/>
            <a:p/>
          </p:txBody>
        </p:sp>
        <p:sp>
          <p:nvSpPr>
            <p:cNvPr id="4440" name="object 4440" descr=""/>
            <p:cNvSpPr/>
            <p:nvPr/>
          </p:nvSpPr>
          <p:spPr>
            <a:xfrm>
              <a:off x="5794966" y="2487103"/>
              <a:ext cx="1270" cy="635"/>
            </a:xfrm>
            <a:custGeom>
              <a:avLst/>
              <a:gdLst/>
              <a:ahLst/>
              <a:cxnLst/>
              <a:rect l="l" t="t" r="r" b="b"/>
              <a:pathLst>
                <a:path w="1270" h="635">
                  <a:moveTo>
                    <a:pt x="1092" y="0"/>
                  </a:moveTo>
                  <a:lnTo>
                    <a:pt x="749" y="0"/>
                  </a:lnTo>
                  <a:lnTo>
                    <a:pt x="355" y="127"/>
                  </a:lnTo>
                  <a:lnTo>
                    <a:pt x="0" y="355"/>
                  </a:lnTo>
                </a:path>
              </a:pathLst>
            </a:custGeom>
            <a:ln w="3175">
              <a:solidFill>
                <a:srgbClr val="565658"/>
              </a:solidFill>
            </a:ln>
          </p:spPr>
          <p:txBody>
            <a:bodyPr wrap="square" lIns="0" tIns="0" rIns="0" bIns="0" rtlCol="0"/>
            <a:lstStyle/>
            <a:p/>
          </p:txBody>
        </p:sp>
        <p:sp>
          <p:nvSpPr>
            <p:cNvPr id="4441" name="object 4441" descr=""/>
            <p:cNvSpPr/>
            <p:nvPr/>
          </p:nvSpPr>
          <p:spPr>
            <a:xfrm>
              <a:off x="5794961" y="2567471"/>
              <a:ext cx="1270" cy="635"/>
            </a:xfrm>
            <a:custGeom>
              <a:avLst/>
              <a:gdLst/>
              <a:ahLst/>
              <a:cxnLst/>
              <a:rect l="l" t="t" r="r" b="b"/>
              <a:pathLst>
                <a:path w="1270" h="635">
                  <a:moveTo>
                    <a:pt x="0" y="0"/>
                  </a:moveTo>
                  <a:lnTo>
                    <a:pt x="355" y="241"/>
                  </a:lnTo>
                  <a:lnTo>
                    <a:pt x="749" y="381"/>
                  </a:lnTo>
                  <a:lnTo>
                    <a:pt x="1104" y="381"/>
                  </a:lnTo>
                </a:path>
              </a:pathLst>
            </a:custGeom>
            <a:ln w="3175">
              <a:solidFill>
                <a:srgbClr val="565658"/>
              </a:solidFill>
            </a:ln>
          </p:spPr>
          <p:txBody>
            <a:bodyPr wrap="square" lIns="0" tIns="0" rIns="0" bIns="0" rtlCol="0"/>
            <a:lstStyle/>
            <a:p/>
          </p:txBody>
        </p:sp>
        <p:sp>
          <p:nvSpPr>
            <p:cNvPr id="4442" name="object 4442" descr=""/>
            <p:cNvSpPr/>
            <p:nvPr/>
          </p:nvSpPr>
          <p:spPr>
            <a:xfrm>
              <a:off x="5797820" y="2561307"/>
              <a:ext cx="1905" cy="635"/>
            </a:xfrm>
            <a:custGeom>
              <a:avLst/>
              <a:gdLst/>
              <a:ahLst/>
              <a:cxnLst/>
              <a:rect l="l" t="t" r="r" b="b"/>
              <a:pathLst>
                <a:path w="1904" h="635">
                  <a:moveTo>
                    <a:pt x="0" y="0"/>
                  </a:moveTo>
                  <a:lnTo>
                    <a:pt x="558" y="228"/>
                  </a:lnTo>
                  <a:lnTo>
                    <a:pt x="1117" y="381"/>
                  </a:lnTo>
                  <a:lnTo>
                    <a:pt x="1587" y="431"/>
                  </a:lnTo>
                </a:path>
              </a:pathLst>
            </a:custGeom>
            <a:ln w="3175">
              <a:solidFill>
                <a:srgbClr val="565658"/>
              </a:solidFill>
            </a:ln>
          </p:spPr>
          <p:txBody>
            <a:bodyPr wrap="square" lIns="0" tIns="0" rIns="0" bIns="0" rtlCol="0"/>
            <a:lstStyle/>
            <a:p/>
          </p:txBody>
        </p:sp>
        <p:sp>
          <p:nvSpPr>
            <p:cNvPr id="4443" name="object 4443" descr=""/>
            <p:cNvSpPr/>
            <p:nvPr/>
          </p:nvSpPr>
          <p:spPr>
            <a:xfrm>
              <a:off x="5797820" y="2493205"/>
              <a:ext cx="1905" cy="635"/>
            </a:xfrm>
            <a:custGeom>
              <a:avLst/>
              <a:gdLst/>
              <a:ahLst/>
              <a:cxnLst/>
              <a:rect l="l" t="t" r="r" b="b"/>
              <a:pathLst>
                <a:path w="1904" h="635">
                  <a:moveTo>
                    <a:pt x="1562" y="0"/>
                  </a:moveTo>
                  <a:lnTo>
                    <a:pt x="1117" y="50"/>
                  </a:lnTo>
                  <a:lnTo>
                    <a:pt x="546" y="215"/>
                  </a:lnTo>
                  <a:lnTo>
                    <a:pt x="0" y="406"/>
                  </a:lnTo>
                </a:path>
              </a:pathLst>
            </a:custGeom>
            <a:ln w="3175">
              <a:solidFill>
                <a:srgbClr val="565658"/>
              </a:solidFill>
            </a:ln>
          </p:spPr>
          <p:txBody>
            <a:bodyPr wrap="square" lIns="0" tIns="0" rIns="0" bIns="0" rtlCol="0"/>
            <a:lstStyle/>
            <a:p/>
          </p:txBody>
        </p:sp>
        <p:sp>
          <p:nvSpPr>
            <p:cNvPr id="4444" name="object 4444" descr=""/>
            <p:cNvSpPr/>
            <p:nvPr/>
          </p:nvSpPr>
          <p:spPr>
            <a:xfrm>
              <a:off x="5823304" y="2562870"/>
              <a:ext cx="2540" cy="635"/>
            </a:xfrm>
            <a:custGeom>
              <a:avLst/>
              <a:gdLst/>
              <a:ahLst/>
              <a:cxnLst/>
              <a:rect l="l" t="t" r="r" b="b"/>
              <a:pathLst>
                <a:path w="2539" h="635">
                  <a:moveTo>
                    <a:pt x="1943" y="0"/>
                  </a:moveTo>
                  <a:lnTo>
                    <a:pt x="863" y="0"/>
                  </a:lnTo>
                  <a:lnTo>
                    <a:pt x="0" y="177"/>
                  </a:lnTo>
                  <a:lnTo>
                    <a:pt x="0" y="355"/>
                  </a:lnTo>
                </a:path>
              </a:pathLst>
            </a:custGeom>
            <a:ln w="3175">
              <a:solidFill>
                <a:srgbClr val="565658"/>
              </a:solidFill>
            </a:ln>
          </p:spPr>
          <p:txBody>
            <a:bodyPr wrap="square" lIns="0" tIns="0" rIns="0" bIns="0" rtlCol="0"/>
            <a:lstStyle/>
            <a:p/>
          </p:txBody>
        </p:sp>
        <p:sp>
          <p:nvSpPr>
            <p:cNvPr id="4445" name="object 4445" descr=""/>
            <p:cNvSpPr/>
            <p:nvPr/>
          </p:nvSpPr>
          <p:spPr>
            <a:xfrm>
              <a:off x="5823300" y="2491717"/>
              <a:ext cx="2540" cy="635"/>
            </a:xfrm>
            <a:custGeom>
              <a:avLst/>
              <a:gdLst/>
              <a:ahLst/>
              <a:cxnLst/>
              <a:rect l="l" t="t" r="r" b="b"/>
              <a:pathLst>
                <a:path w="2539" h="635">
                  <a:moveTo>
                    <a:pt x="0" y="0"/>
                  </a:moveTo>
                  <a:lnTo>
                    <a:pt x="0" y="203"/>
                  </a:lnTo>
                  <a:lnTo>
                    <a:pt x="876" y="355"/>
                  </a:lnTo>
                  <a:lnTo>
                    <a:pt x="1943" y="355"/>
                  </a:lnTo>
                </a:path>
              </a:pathLst>
            </a:custGeom>
            <a:ln w="3175">
              <a:solidFill>
                <a:srgbClr val="565658"/>
              </a:solidFill>
            </a:ln>
          </p:spPr>
          <p:txBody>
            <a:bodyPr wrap="square" lIns="0" tIns="0" rIns="0" bIns="0" rtlCol="0"/>
            <a:lstStyle/>
            <a:p/>
          </p:txBody>
        </p:sp>
        <p:sp>
          <p:nvSpPr>
            <p:cNvPr id="4446" name="object 4446" descr=""/>
            <p:cNvSpPr/>
            <p:nvPr/>
          </p:nvSpPr>
          <p:spPr>
            <a:xfrm>
              <a:off x="5808409" y="2562762"/>
              <a:ext cx="2540" cy="635"/>
            </a:xfrm>
            <a:custGeom>
              <a:avLst/>
              <a:gdLst/>
              <a:ahLst/>
              <a:cxnLst/>
              <a:rect l="l" t="t" r="r" b="b"/>
              <a:pathLst>
                <a:path w="2539" h="635">
                  <a:moveTo>
                    <a:pt x="1943" y="342"/>
                  </a:moveTo>
                  <a:lnTo>
                    <a:pt x="1943" y="152"/>
                  </a:lnTo>
                  <a:lnTo>
                    <a:pt x="1079" y="0"/>
                  </a:lnTo>
                  <a:lnTo>
                    <a:pt x="0" y="0"/>
                  </a:lnTo>
                </a:path>
              </a:pathLst>
            </a:custGeom>
            <a:ln w="3175">
              <a:solidFill>
                <a:srgbClr val="565658"/>
              </a:solidFill>
            </a:ln>
          </p:spPr>
          <p:txBody>
            <a:bodyPr wrap="square" lIns="0" tIns="0" rIns="0" bIns="0" rtlCol="0"/>
            <a:lstStyle/>
            <a:p/>
          </p:txBody>
        </p:sp>
        <p:sp>
          <p:nvSpPr>
            <p:cNvPr id="4447" name="object 4447" descr=""/>
            <p:cNvSpPr/>
            <p:nvPr/>
          </p:nvSpPr>
          <p:spPr>
            <a:xfrm>
              <a:off x="5808406" y="2491845"/>
              <a:ext cx="2540" cy="635"/>
            </a:xfrm>
            <a:custGeom>
              <a:avLst/>
              <a:gdLst/>
              <a:ahLst/>
              <a:cxnLst/>
              <a:rect l="l" t="t" r="r" b="b"/>
              <a:pathLst>
                <a:path w="2539" h="635">
                  <a:moveTo>
                    <a:pt x="0" y="355"/>
                  </a:moveTo>
                  <a:lnTo>
                    <a:pt x="1079" y="355"/>
                  </a:lnTo>
                  <a:lnTo>
                    <a:pt x="1955" y="177"/>
                  </a:lnTo>
                  <a:lnTo>
                    <a:pt x="1955" y="0"/>
                  </a:lnTo>
                </a:path>
              </a:pathLst>
            </a:custGeom>
            <a:ln w="3175">
              <a:solidFill>
                <a:srgbClr val="565658"/>
              </a:solidFill>
            </a:ln>
          </p:spPr>
          <p:txBody>
            <a:bodyPr wrap="square" lIns="0" tIns="0" rIns="0" bIns="0" rtlCol="0"/>
            <a:lstStyle/>
            <a:p/>
          </p:txBody>
        </p:sp>
        <p:sp>
          <p:nvSpPr>
            <p:cNvPr id="4448" name="object 4448" descr=""/>
            <p:cNvSpPr/>
            <p:nvPr/>
          </p:nvSpPr>
          <p:spPr>
            <a:xfrm>
              <a:off x="5840794" y="2491548"/>
              <a:ext cx="2540" cy="635"/>
            </a:xfrm>
            <a:custGeom>
              <a:avLst/>
              <a:gdLst/>
              <a:ahLst/>
              <a:cxnLst/>
              <a:rect l="l" t="t" r="r" b="b"/>
              <a:pathLst>
                <a:path w="2539" h="635">
                  <a:moveTo>
                    <a:pt x="0" y="342"/>
                  </a:moveTo>
                  <a:lnTo>
                    <a:pt x="1079" y="342"/>
                  </a:lnTo>
                  <a:lnTo>
                    <a:pt x="1955" y="177"/>
                  </a:lnTo>
                  <a:lnTo>
                    <a:pt x="1955" y="0"/>
                  </a:lnTo>
                </a:path>
              </a:pathLst>
            </a:custGeom>
            <a:ln w="3175">
              <a:solidFill>
                <a:srgbClr val="565658"/>
              </a:solidFill>
            </a:ln>
          </p:spPr>
          <p:txBody>
            <a:bodyPr wrap="square" lIns="0" tIns="0" rIns="0" bIns="0" rtlCol="0"/>
            <a:lstStyle/>
            <a:p/>
          </p:txBody>
        </p:sp>
        <p:sp>
          <p:nvSpPr>
            <p:cNvPr id="4449" name="object 4449" descr=""/>
            <p:cNvSpPr/>
            <p:nvPr/>
          </p:nvSpPr>
          <p:spPr>
            <a:xfrm>
              <a:off x="5840798" y="2563060"/>
              <a:ext cx="2540" cy="635"/>
            </a:xfrm>
            <a:custGeom>
              <a:avLst/>
              <a:gdLst/>
              <a:ahLst/>
              <a:cxnLst/>
              <a:rect l="l" t="t" r="r" b="b"/>
              <a:pathLst>
                <a:path w="2539" h="635">
                  <a:moveTo>
                    <a:pt x="1943" y="342"/>
                  </a:moveTo>
                  <a:lnTo>
                    <a:pt x="1943" y="152"/>
                  </a:lnTo>
                  <a:lnTo>
                    <a:pt x="1066" y="0"/>
                  </a:lnTo>
                  <a:lnTo>
                    <a:pt x="0" y="0"/>
                  </a:lnTo>
                </a:path>
              </a:pathLst>
            </a:custGeom>
            <a:ln w="3175">
              <a:solidFill>
                <a:srgbClr val="565658"/>
              </a:solidFill>
            </a:ln>
          </p:spPr>
          <p:txBody>
            <a:bodyPr wrap="square" lIns="0" tIns="0" rIns="0" bIns="0" rtlCol="0"/>
            <a:lstStyle/>
            <a:p/>
          </p:txBody>
        </p:sp>
        <p:sp>
          <p:nvSpPr>
            <p:cNvPr id="4450" name="object 4450" descr=""/>
            <p:cNvSpPr/>
            <p:nvPr/>
          </p:nvSpPr>
          <p:spPr>
            <a:xfrm>
              <a:off x="5855695" y="2491209"/>
              <a:ext cx="2540" cy="635"/>
            </a:xfrm>
            <a:custGeom>
              <a:avLst/>
              <a:gdLst/>
              <a:ahLst/>
              <a:cxnLst/>
              <a:rect l="l" t="t" r="r" b="b"/>
              <a:pathLst>
                <a:path w="2539" h="635">
                  <a:moveTo>
                    <a:pt x="0" y="0"/>
                  </a:moveTo>
                  <a:lnTo>
                    <a:pt x="0" y="203"/>
                  </a:lnTo>
                  <a:lnTo>
                    <a:pt x="876" y="355"/>
                  </a:lnTo>
                  <a:lnTo>
                    <a:pt x="1955" y="355"/>
                  </a:lnTo>
                </a:path>
              </a:pathLst>
            </a:custGeom>
            <a:ln w="3175">
              <a:solidFill>
                <a:srgbClr val="565658"/>
              </a:solidFill>
            </a:ln>
          </p:spPr>
          <p:txBody>
            <a:bodyPr wrap="square" lIns="0" tIns="0" rIns="0" bIns="0" rtlCol="0"/>
            <a:lstStyle/>
            <a:p/>
          </p:txBody>
        </p:sp>
        <p:sp>
          <p:nvSpPr>
            <p:cNvPr id="4451" name="object 4451" descr=""/>
            <p:cNvSpPr/>
            <p:nvPr/>
          </p:nvSpPr>
          <p:spPr>
            <a:xfrm>
              <a:off x="5855693" y="2563378"/>
              <a:ext cx="2540" cy="635"/>
            </a:xfrm>
            <a:custGeom>
              <a:avLst/>
              <a:gdLst/>
              <a:ahLst/>
              <a:cxnLst/>
              <a:rect l="l" t="t" r="r" b="b"/>
              <a:pathLst>
                <a:path w="2539" h="635">
                  <a:moveTo>
                    <a:pt x="1955" y="0"/>
                  </a:moveTo>
                  <a:lnTo>
                    <a:pt x="863" y="0"/>
                  </a:lnTo>
                  <a:lnTo>
                    <a:pt x="0" y="165"/>
                  </a:lnTo>
                  <a:lnTo>
                    <a:pt x="0" y="355"/>
                  </a:lnTo>
                </a:path>
              </a:pathLst>
            </a:custGeom>
            <a:ln w="3175">
              <a:solidFill>
                <a:srgbClr val="565658"/>
              </a:solidFill>
            </a:ln>
          </p:spPr>
          <p:txBody>
            <a:bodyPr wrap="square" lIns="0" tIns="0" rIns="0" bIns="0" rtlCol="0"/>
            <a:lstStyle/>
            <a:p/>
          </p:txBody>
        </p:sp>
        <p:sp>
          <p:nvSpPr>
            <p:cNvPr id="4452" name="object 4452" descr=""/>
            <p:cNvSpPr/>
            <p:nvPr/>
          </p:nvSpPr>
          <p:spPr>
            <a:xfrm>
              <a:off x="5798635" y="2526915"/>
              <a:ext cx="635" cy="1270"/>
            </a:xfrm>
            <a:custGeom>
              <a:avLst/>
              <a:gdLst/>
              <a:ahLst/>
              <a:cxnLst/>
              <a:rect l="l" t="t" r="r" b="b"/>
              <a:pathLst>
                <a:path w="635" h="1269">
                  <a:moveTo>
                    <a:pt x="139" y="0"/>
                  </a:moveTo>
                  <a:lnTo>
                    <a:pt x="0" y="342"/>
                  </a:lnTo>
                  <a:lnTo>
                    <a:pt x="0" y="774"/>
                  </a:lnTo>
                  <a:lnTo>
                    <a:pt x="139" y="1117"/>
                  </a:lnTo>
                </a:path>
              </a:pathLst>
            </a:custGeom>
            <a:ln w="3175">
              <a:solidFill>
                <a:srgbClr val="565658"/>
              </a:solidFill>
            </a:ln>
          </p:spPr>
          <p:txBody>
            <a:bodyPr wrap="square" lIns="0" tIns="0" rIns="0" bIns="0" rtlCol="0"/>
            <a:lstStyle/>
            <a:p/>
          </p:txBody>
        </p:sp>
        <p:sp>
          <p:nvSpPr>
            <p:cNvPr id="4453" name="object 4453" descr=""/>
            <p:cNvSpPr/>
            <p:nvPr/>
          </p:nvSpPr>
          <p:spPr>
            <a:xfrm>
              <a:off x="5798785" y="2526357"/>
              <a:ext cx="635" cy="635"/>
            </a:xfrm>
            <a:custGeom>
              <a:avLst/>
              <a:gdLst/>
              <a:ahLst/>
              <a:cxnLst/>
              <a:rect l="l" t="t" r="r" b="b"/>
              <a:pathLst>
                <a:path w="635" h="635">
                  <a:moveTo>
                    <a:pt x="622" y="0"/>
                  </a:moveTo>
                  <a:lnTo>
                    <a:pt x="368" y="0"/>
                  </a:lnTo>
                  <a:lnTo>
                    <a:pt x="114" y="215"/>
                  </a:lnTo>
                  <a:lnTo>
                    <a:pt x="0" y="558"/>
                  </a:lnTo>
                </a:path>
              </a:pathLst>
            </a:custGeom>
            <a:ln w="3175">
              <a:solidFill>
                <a:srgbClr val="565658"/>
              </a:solidFill>
            </a:ln>
          </p:spPr>
          <p:txBody>
            <a:bodyPr wrap="square" lIns="0" tIns="0" rIns="0" bIns="0" rtlCol="0"/>
            <a:lstStyle/>
            <a:p/>
          </p:txBody>
        </p:sp>
        <p:sp>
          <p:nvSpPr>
            <p:cNvPr id="4454" name="object 4454" descr=""/>
            <p:cNvSpPr/>
            <p:nvPr/>
          </p:nvSpPr>
          <p:spPr>
            <a:xfrm>
              <a:off x="5799399" y="2526343"/>
              <a:ext cx="635" cy="635"/>
            </a:xfrm>
            <a:custGeom>
              <a:avLst/>
              <a:gdLst/>
              <a:ahLst/>
              <a:cxnLst/>
              <a:rect l="l" t="t" r="r" b="b"/>
              <a:pathLst>
                <a:path w="635" h="635">
                  <a:moveTo>
                    <a:pt x="635" y="571"/>
                  </a:moveTo>
                  <a:lnTo>
                    <a:pt x="482" y="228"/>
                  </a:lnTo>
                  <a:lnTo>
                    <a:pt x="266" y="0"/>
                  </a:lnTo>
                  <a:lnTo>
                    <a:pt x="0" y="0"/>
                  </a:lnTo>
                </a:path>
              </a:pathLst>
            </a:custGeom>
            <a:ln w="3175">
              <a:solidFill>
                <a:srgbClr val="565658"/>
              </a:solidFill>
            </a:ln>
          </p:spPr>
          <p:txBody>
            <a:bodyPr wrap="square" lIns="0" tIns="0" rIns="0" bIns="0" rtlCol="0"/>
            <a:lstStyle/>
            <a:p/>
          </p:txBody>
        </p:sp>
        <p:sp>
          <p:nvSpPr>
            <p:cNvPr id="4455" name="object 4455" descr=""/>
            <p:cNvSpPr/>
            <p:nvPr/>
          </p:nvSpPr>
          <p:spPr>
            <a:xfrm>
              <a:off x="5800034" y="2526914"/>
              <a:ext cx="635" cy="1270"/>
            </a:xfrm>
            <a:custGeom>
              <a:avLst/>
              <a:gdLst/>
              <a:ahLst/>
              <a:cxnLst/>
              <a:rect l="l" t="t" r="r" b="b"/>
              <a:pathLst>
                <a:path w="635" h="1269">
                  <a:moveTo>
                    <a:pt x="0" y="1117"/>
                  </a:moveTo>
                  <a:lnTo>
                    <a:pt x="127" y="774"/>
                  </a:lnTo>
                  <a:lnTo>
                    <a:pt x="127" y="330"/>
                  </a:lnTo>
                  <a:lnTo>
                    <a:pt x="0" y="0"/>
                  </a:lnTo>
                </a:path>
              </a:pathLst>
            </a:custGeom>
            <a:ln w="3175">
              <a:solidFill>
                <a:srgbClr val="565658"/>
              </a:solidFill>
            </a:ln>
          </p:spPr>
          <p:txBody>
            <a:bodyPr wrap="square" lIns="0" tIns="0" rIns="0" bIns="0" rtlCol="0"/>
            <a:lstStyle/>
            <a:p/>
          </p:txBody>
        </p:sp>
        <p:sp>
          <p:nvSpPr>
            <p:cNvPr id="4456" name="object 4456" descr=""/>
            <p:cNvSpPr/>
            <p:nvPr/>
          </p:nvSpPr>
          <p:spPr>
            <a:xfrm>
              <a:off x="5799408" y="2528030"/>
              <a:ext cx="635" cy="635"/>
            </a:xfrm>
            <a:custGeom>
              <a:avLst/>
              <a:gdLst/>
              <a:ahLst/>
              <a:cxnLst/>
              <a:rect l="l" t="t" r="r" b="b"/>
              <a:pathLst>
                <a:path w="635" h="635">
                  <a:moveTo>
                    <a:pt x="0" y="558"/>
                  </a:moveTo>
                  <a:lnTo>
                    <a:pt x="241" y="558"/>
                  </a:lnTo>
                  <a:lnTo>
                    <a:pt x="495" y="355"/>
                  </a:lnTo>
                  <a:lnTo>
                    <a:pt x="622" y="0"/>
                  </a:lnTo>
                </a:path>
              </a:pathLst>
            </a:custGeom>
            <a:ln w="3175">
              <a:solidFill>
                <a:srgbClr val="565658"/>
              </a:solidFill>
            </a:ln>
          </p:spPr>
          <p:txBody>
            <a:bodyPr wrap="square" lIns="0" tIns="0" rIns="0" bIns="0" rtlCol="0"/>
            <a:lstStyle/>
            <a:p/>
          </p:txBody>
        </p:sp>
        <p:sp>
          <p:nvSpPr>
            <p:cNvPr id="4457" name="object 4457" descr=""/>
            <p:cNvSpPr/>
            <p:nvPr/>
          </p:nvSpPr>
          <p:spPr>
            <a:xfrm>
              <a:off x="5798775" y="2528031"/>
              <a:ext cx="635" cy="635"/>
            </a:xfrm>
            <a:custGeom>
              <a:avLst/>
              <a:gdLst/>
              <a:ahLst/>
              <a:cxnLst/>
              <a:rect l="l" t="t" r="r" b="b"/>
              <a:pathLst>
                <a:path w="635" h="635">
                  <a:moveTo>
                    <a:pt x="0" y="0"/>
                  </a:moveTo>
                  <a:lnTo>
                    <a:pt x="139" y="355"/>
                  </a:lnTo>
                  <a:lnTo>
                    <a:pt x="368" y="558"/>
                  </a:lnTo>
                  <a:lnTo>
                    <a:pt x="635" y="558"/>
                  </a:lnTo>
                </a:path>
              </a:pathLst>
            </a:custGeom>
            <a:ln w="3175">
              <a:solidFill>
                <a:srgbClr val="565658"/>
              </a:solidFill>
            </a:ln>
          </p:spPr>
          <p:txBody>
            <a:bodyPr wrap="square" lIns="0" tIns="0" rIns="0" bIns="0" rtlCol="0"/>
            <a:lstStyle/>
            <a:p/>
          </p:txBody>
        </p:sp>
        <p:sp>
          <p:nvSpPr>
            <p:cNvPr id="4458" name="object 4458" descr=""/>
            <p:cNvSpPr/>
            <p:nvPr/>
          </p:nvSpPr>
          <p:spPr>
            <a:xfrm>
              <a:off x="5801385" y="2525222"/>
              <a:ext cx="1905" cy="5080"/>
            </a:xfrm>
            <a:custGeom>
              <a:avLst/>
              <a:gdLst/>
              <a:ahLst/>
              <a:cxnLst/>
              <a:rect l="l" t="t" r="r" b="b"/>
              <a:pathLst>
                <a:path w="1904" h="5080">
                  <a:moveTo>
                    <a:pt x="0" y="4521"/>
                  </a:moveTo>
                  <a:lnTo>
                    <a:pt x="800" y="4521"/>
                  </a:lnTo>
                  <a:lnTo>
                    <a:pt x="1460" y="3505"/>
                  </a:lnTo>
                  <a:lnTo>
                    <a:pt x="1460" y="2247"/>
                  </a:lnTo>
                  <a:lnTo>
                    <a:pt x="1460" y="1003"/>
                  </a:lnTo>
                  <a:lnTo>
                    <a:pt x="800" y="0"/>
                  </a:lnTo>
                  <a:lnTo>
                    <a:pt x="0" y="0"/>
                  </a:lnTo>
                </a:path>
              </a:pathLst>
            </a:custGeom>
            <a:ln w="3175">
              <a:solidFill>
                <a:srgbClr val="565658"/>
              </a:solidFill>
            </a:ln>
          </p:spPr>
          <p:txBody>
            <a:bodyPr wrap="square" lIns="0" tIns="0" rIns="0" bIns="0" rtlCol="0"/>
            <a:lstStyle/>
            <a:p/>
          </p:txBody>
        </p:sp>
        <p:sp>
          <p:nvSpPr>
            <p:cNvPr id="4459" name="object 4459" descr=""/>
            <p:cNvSpPr/>
            <p:nvPr/>
          </p:nvSpPr>
          <p:spPr>
            <a:xfrm>
              <a:off x="5798112" y="2525482"/>
              <a:ext cx="3175" cy="4445"/>
            </a:xfrm>
            <a:custGeom>
              <a:avLst/>
              <a:gdLst/>
              <a:ahLst/>
              <a:cxnLst/>
              <a:rect l="l" t="t" r="r" b="b"/>
              <a:pathLst>
                <a:path w="3175" h="4444">
                  <a:moveTo>
                    <a:pt x="1295" y="4000"/>
                  </a:moveTo>
                  <a:lnTo>
                    <a:pt x="1993" y="4000"/>
                  </a:lnTo>
                  <a:lnTo>
                    <a:pt x="2578" y="3098"/>
                  </a:lnTo>
                  <a:lnTo>
                    <a:pt x="2578" y="1993"/>
                  </a:lnTo>
                  <a:lnTo>
                    <a:pt x="2578" y="876"/>
                  </a:lnTo>
                  <a:lnTo>
                    <a:pt x="1993" y="0"/>
                  </a:lnTo>
                  <a:lnTo>
                    <a:pt x="1295" y="0"/>
                  </a:lnTo>
                  <a:lnTo>
                    <a:pt x="584" y="0"/>
                  </a:lnTo>
                  <a:lnTo>
                    <a:pt x="0" y="876"/>
                  </a:lnTo>
                  <a:lnTo>
                    <a:pt x="0" y="1993"/>
                  </a:lnTo>
                  <a:lnTo>
                    <a:pt x="0" y="3098"/>
                  </a:lnTo>
                  <a:lnTo>
                    <a:pt x="584" y="4000"/>
                  </a:lnTo>
                  <a:lnTo>
                    <a:pt x="1295" y="4000"/>
                  </a:lnTo>
                </a:path>
              </a:pathLst>
            </a:custGeom>
            <a:ln w="3175">
              <a:solidFill>
                <a:srgbClr val="565658"/>
              </a:solidFill>
            </a:ln>
          </p:spPr>
          <p:txBody>
            <a:bodyPr wrap="square" lIns="0" tIns="0" rIns="0" bIns="0" rtlCol="0"/>
            <a:lstStyle/>
            <a:p/>
          </p:txBody>
        </p:sp>
        <p:sp>
          <p:nvSpPr>
            <p:cNvPr id="4460" name="object 4460" descr=""/>
            <p:cNvSpPr/>
            <p:nvPr/>
          </p:nvSpPr>
          <p:spPr>
            <a:xfrm>
              <a:off x="5798355" y="2525203"/>
              <a:ext cx="1270" cy="1270"/>
            </a:xfrm>
            <a:custGeom>
              <a:avLst/>
              <a:gdLst/>
              <a:ahLst/>
              <a:cxnLst/>
              <a:rect l="l" t="t" r="r" b="b"/>
              <a:pathLst>
                <a:path w="1270" h="1269">
                  <a:moveTo>
                    <a:pt x="1244" y="0"/>
                  </a:moveTo>
                  <a:lnTo>
                    <a:pt x="723" y="0"/>
                  </a:lnTo>
                  <a:lnTo>
                    <a:pt x="254" y="419"/>
                  </a:lnTo>
                  <a:lnTo>
                    <a:pt x="0" y="1104"/>
                  </a:lnTo>
                </a:path>
              </a:pathLst>
            </a:custGeom>
            <a:ln w="3175">
              <a:solidFill>
                <a:srgbClr val="565658"/>
              </a:solidFill>
            </a:ln>
          </p:spPr>
          <p:txBody>
            <a:bodyPr wrap="square" lIns="0" tIns="0" rIns="0" bIns="0" rtlCol="0"/>
            <a:lstStyle/>
            <a:p/>
          </p:txBody>
        </p:sp>
        <p:sp>
          <p:nvSpPr>
            <p:cNvPr id="4461" name="object 4461" descr=""/>
            <p:cNvSpPr/>
            <p:nvPr/>
          </p:nvSpPr>
          <p:spPr>
            <a:xfrm>
              <a:off x="5799599" y="2525222"/>
              <a:ext cx="1905" cy="5080"/>
            </a:xfrm>
            <a:custGeom>
              <a:avLst/>
              <a:gdLst/>
              <a:ahLst/>
              <a:cxnLst/>
              <a:rect l="l" t="t" r="r" b="b"/>
              <a:pathLst>
                <a:path w="1904" h="5080">
                  <a:moveTo>
                    <a:pt x="0" y="4521"/>
                  </a:moveTo>
                  <a:lnTo>
                    <a:pt x="800" y="4521"/>
                  </a:lnTo>
                  <a:lnTo>
                    <a:pt x="1460" y="3505"/>
                  </a:lnTo>
                  <a:lnTo>
                    <a:pt x="1460" y="2247"/>
                  </a:lnTo>
                  <a:lnTo>
                    <a:pt x="1460" y="1003"/>
                  </a:lnTo>
                  <a:lnTo>
                    <a:pt x="800" y="0"/>
                  </a:lnTo>
                  <a:lnTo>
                    <a:pt x="0" y="0"/>
                  </a:lnTo>
                </a:path>
              </a:pathLst>
            </a:custGeom>
            <a:ln w="3175">
              <a:solidFill>
                <a:srgbClr val="565658"/>
              </a:solidFill>
            </a:ln>
          </p:spPr>
          <p:txBody>
            <a:bodyPr wrap="square" lIns="0" tIns="0" rIns="0" bIns="0" rtlCol="0"/>
            <a:lstStyle/>
            <a:p/>
          </p:txBody>
        </p:sp>
        <p:sp>
          <p:nvSpPr>
            <p:cNvPr id="4462" name="object 4462" descr=""/>
            <p:cNvSpPr/>
            <p:nvPr/>
          </p:nvSpPr>
          <p:spPr>
            <a:xfrm>
              <a:off x="5798347" y="2528627"/>
              <a:ext cx="1270" cy="1270"/>
            </a:xfrm>
            <a:custGeom>
              <a:avLst/>
              <a:gdLst/>
              <a:ahLst/>
              <a:cxnLst/>
              <a:rect l="l" t="t" r="r" b="b"/>
              <a:pathLst>
                <a:path w="1270" h="1269">
                  <a:moveTo>
                    <a:pt x="0" y="0"/>
                  </a:moveTo>
                  <a:lnTo>
                    <a:pt x="266" y="711"/>
                  </a:lnTo>
                  <a:lnTo>
                    <a:pt x="736" y="1117"/>
                  </a:lnTo>
                  <a:lnTo>
                    <a:pt x="1257" y="1117"/>
                  </a:lnTo>
                </a:path>
              </a:pathLst>
            </a:custGeom>
            <a:ln w="3175">
              <a:solidFill>
                <a:srgbClr val="565658"/>
              </a:solidFill>
            </a:ln>
          </p:spPr>
          <p:txBody>
            <a:bodyPr wrap="square" lIns="0" tIns="0" rIns="0" bIns="0" rtlCol="0"/>
            <a:lstStyle/>
            <a:p/>
          </p:txBody>
        </p:sp>
        <p:sp>
          <p:nvSpPr>
            <p:cNvPr id="4463" name="object 4463" descr=""/>
            <p:cNvSpPr/>
            <p:nvPr/>
          </p:nvSpPr>
          <p:spPr>
            <a:xfrm>
              <a:off x="5803847" y="2523426"/>
              <a:ext cx="635" cy="8255"/>
            </a:xfrm>
            <a:custGeom>
              <a:avLst/>
              <a:gdLst/>
              <a:ahLst/>
              <a:cxnLst/>
              <a:rect l="l" t="t" r="r" b="b"/>
              <a:pathLst>
                <a:path w="635" h="8255">
                  <a:moveTo>
                    <a:pt x="0" y="8089"/>
                  </a:moveTo>
                  <a:lnTo>
                    <a:pt x="50" y="5397"/>
                  </a:lnTo>
                  <a:lnTo>
                    <a:pt x="50" y="2692"/>
                  </a:lnTo>
                  <a:lnTo>
                    <a:pt x="0" y="0"/>
                  </a:lnTo>
                </a:path>
              </a:pathLst>
            </a:custGeom>
            <a:ln w="3175">
              <a:solidFill>
                <a:srgbClr val="565658"/>
              </a:solidFill>
            </a:ln>
          </p:spPr>
          <p:txBody>
            <a:bodyPr wrap="square" lIns="0" tIns="0" rIns="0" bIns="0" rtlCol="0"/>
            <a:lstStyle/>
            <a:p/>
          </p:txBody>
        </p:sp>
        <p:sp>
          <p:nvSpPr>
            <p:cNvPr id="4464" name="object 4464" descr=""/>
            <p:cNvSpPr/>
            <p:nvPr/>
          </p:nvSpPr>
          <p:spPr>
            <a:xfrm>
              <a:off x="5804108" y="2531525"/>
              <a:ext cx="2540" cy="28575"/>
            </a:xfrm>
            <a:custGeom>
              <a:avLst/>
              <a:gdLst/>
              <a:ahLst/>
              <a:cxnLst/>
              <a:rect l="l" t="t" r="r" b="b"/>
              <a:pathLst>
                <a:path w="2539" h="28575">
                  <a:moveTo>
                    <a:pt x="0" y="28219"/>
                  </a:moveTo>
                  <a:lnTo>
                    <a:pt x="877" y="21200"/>
                  </a:lnTo>
                  <a:lnTo>
                    <a:pt x="1544" y="14152"/>
                  </a:lnTo>
                  <a:lnTo>
                    <a:pt x="1994" y="7082"/>
                  </a:lnTo>
                  <a:lnTo>
                    <a:pt x="2222" y="0"/>
                  </a:lnTo>
                </a:path>
              </a:pathLst>
            </a:custGeom>
            <a:ln w="3175">
              <a:solidFill>
                <a:srgbClr val="565658"/>
              </a:solidFill>
            </a:ln>
          </p:spPr>
          <p:txBody>
            <a:bodyPr wrap="square" lIns="0" tIns="0" rIns="0" bIns="0" rtlCol="0"/>
            <a:lstStyle/>
            <a:p/>
          </p:txBody>
        </p:sp>
        <p:sp>
          <p:nvSpPr>
            <p:cNvPr id="4465" name="object 4465" descr=""/>
            <p:cNvSpPr/>
            <p:nvPr/>
          </p:nvSpPr>
          <p:spPr>
            <a:xfrm>
              <a:off x="5804112" y="2495198"/>
              <a:ext cx="2540" cy="28575"/>
            </a:xfrm>
            <a:custGeom>
              <a:avLst/>
              <a:gdLst/>
              <a:ahLst/>
              <a:cxnLst/>
              <a:rect l="l" t="t" r="r" b="b"/>
              <a:pathLst>
                <a:path w="2539" h="28575">
                  <a:moveTo>
                    <a:pt x="2222" y="28232"/>
                  </a:moveTo>
                  <a:lnTo>
                    <a:pt x="1989" y="21149"/>
                  </a:lnTo>
                  <a:lnTo>
                    <a:pt x="1539" y="14077"/>
                  </a:lnTo>
                  <a:lnTo>
                    <a:pt x="875" y="7025"/>
                  </a:lnTo>
                  <a:lnTo>
                    <a:pt x="0" y="0"/>
                  </a:lnTo>
                </a:path>
              </a:pathLst>
            </a:custGeom>
            <a:ln w="3175">
              <a:solidFill>
                <a:srgbClr val="565658"/>
              </a:solidFill>
            </a:ln>
          </p:spPr>
          <p:txBody>
            <a:bodyPr wrap="square" lIns="0" tIns="0" rIns="0" bIns="0" rtlCol="0"/>
            <a:lstStyle/>
            <a:p/>
          </p:txBody>
        </p:sp>
        <p:sp>
          <p:nvSpPr>
            <p:cNvPr id="4466" name="object 4466" descr=""/>
            <p:cNvSpPr/>
            <p:nvPr/>
          </p:nvSpPr>
          <p:spPr>
            <a:xfrm>
              <a:off x="5798247" y="2495202"/>
              <a:ext cx="1905" cy="635"/>
            </a:xfrm>
            <a:custGeom>
              <a:avLst/>
              <a:gdLst/>
              <a:ahLst/>
              <a:cxnLst/>
              <a:rect l="l" t="t" r="r" b="b"/>
              <a:pathLst>
                <a:path w="1904" h="635">
                  <a:moveTo>
                    <a:pt x="1600" y="0"/>
                  </a:moveTo>
                  <a:lnTo>
                    <a:pt x="1142" y="0"/>
                  </a:lnTo>
                  <a:lnTo>
                    <a:pt x="558" y="50"/>
                  </a:lnTo>
                  <a:lnTo>
                    <a:pt x="0" y="139"/>
                  </a:lnTo>
                </a:path>
              </a:pathLst>
            </a:custGeom>
            <a:ln w="3175">
              <a:solidFill>
                <a:srgbClr val="565658"/>
              </a:solidFill>
            </a:ln>
          </p:spPr>
          <p:txBody>
            <a:bodyPr wrap="square" lIns="0" tIns="0" rIns="0" bIns="0" rtlCol="0"/>
            <a:lstStyle/>
            <a:p/>
          </p:txBody>
        </p:sp>
        <p:sp>
          <p:nvSpPr>
            <p:cNvPr id="4467" name="object 4467" descr=""/>
            <p:cNvSpPr/>
            <p:nvPr/>
          </p:nvSpPr>
          <p:spPr>
            <a:xfrm>
              <a:off x="5798248" y="2559607"/>
              <a:ext cx="1905" cy="635"/>
            </a:xfrm>
            <a:custGeom>
              <a:avLst/>
              <a:gdLst/>
              <a:ahLst/>
              <a:cxnLst/>
              <a:rect l="l" t="t" r="r" b="b"/>
              <a:pathLst>
                <a:path w="1904" h="635">
                  <a:moveTo>
                    <a:pt x="0" y="0"/>
                  </a:moveTo>
                  <a:lnTo>
                    <a:pt x="558" y="88"/>
                  </a:lnTo>
                  <a:lnTo>
                    <a:pt x="1155" y="152"/>
                  </a:lnTo>
                  <a:lnTo>
                    <a:pt x="1600" y="139"/>
                  </a:lnTo>
                </a:path>
              </a:pathLst>
            </a:custGeom>
            <a:ln w="3175">
              <a:solidFill>
                <a:srgbClr val="565658"/>
              </a:solidFill>
            </a:ln>
          </p:spPr>
          <p:txBody>
            <a:bodyPr wrap="square" lIns="0" tIns="0" rIns="0" bIns="0" rtlCol="0"/>
            <a:lstStyle/>
            <a:p/>
          </p:txBody>
        </p:sp>
        <p:sp>
          <p:nvSpPr>
            <p:cNvPr id="4468" name="object 4468" descr=""/>
            <p:cNvSpPr/>
            <p:nvPr/>
          </p:nvSpPr>
          <p:spPr>
            <a:xfrm>
              <a:off x="5800203" y="2524658"/>
              <a:ext cx="1270" cy="635"/>
            </a:xfrm>
            <a:custGeom>
              <a:avLst/>
              <a:gdLst/>
              <a:ahLst/>
              <a:cxnLst/>
              <a:rect l="l" t="t" r="r" b="b"/>
              <a:pathLst>
                <a:path w="1270" h="635">
                  <a:moveTo>
                    <a:pt x="698" y="0"/>
                  </a:moveTo>
                  <a:lnTo>
                    <a:pt x="457" y="101"/>
                  </a:lnTo>
                  <a:lnTo>
                    <a:pt x="215" y="279"/>
                  </a:lnTo>
                  <a:lnTo>
                    <a:pt x="0" y="546"/>
                  </a:lnTo>
                </a:path>
              </a:pathLst>
            </a:custGeom>
            <a:ln w="3175">
              <a:solidFill>
                <a:srgbClr val="565658"/>
              </a:solidFill>
            </a:ln>
          </p:spPr>
          <p:txBody>
            <a:bodyPr wrap="square" lIns="0" tIns="0" rIns="0" bIns="0" rtlCol="0"/>
            <a:lstStyle/>
            <a:p/>
          </p:txBody>
        </p:sp>
        <p:sp>
          <p:nvSpPr>
            <p:cNvPr id="4469" name="object 4469" descr=""/>
            <p:cNvSpPr/>
            <p:nvPr/>
          </p:nvSpPr>
          <p:spPr>
            <a:xfrm>
              <a:off x="5800208" y="2529743"/>
              <a:ext cx="1270" cy="635"/>
            </a:xfrm>
            <a:custGeom>
              <a:avLst/>
              <a:gdLst/>
              <a:ahLst/>
              <a:cxnLst/>
              <a:rect l="l" t="t" r="r" b="b"/>
              <a:pathLst>
                <a:path w="1270" h="635">
                  <a:moveTo>
                    <a:pt x="0" y="0"/>
                  </a:moveTo>
                  <a:lnTo>
                    <a:pt x="203" y="266"/>
                  </a:lnTo>
                  <a:lnTo>
                    <a:pt x="444" y="431"/>
                  </a:lnTo>
                  <a:lnTo>
                    <a:pt x="698" y="558"/>
                  </a:lnTo>
                </a:path>
              </a:pathLst>
            </a:custGeom>
            <a:ln w="3175">
              <a:solidFill>
                <a:srgbClr val="565658"/>
              </a:solidFill>
            </a:ln>
          </p:spPr>
          <p:txBody>
            <a:bodyPr wrap="square" lIns="0" tIns="0" rIns="0" bIns="0" rtlCol="0"/>
            <a:lstStyle/>
            <a:p/>
          </p:txBody>
        </p:sp>
        <p:sp>
          <p:nvSpPr>
            <p:cNvPr id="4470" name="object 4470" descr=""/>
            <p:cNvSpPr/>
            <p:nvPr/>
          </p:nvSpPr>
          <p:spPr>
            <a:xfrm>
              <a:off x="5819480" y="2448768"/>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4471" name="object 4471" descr=""/>
            <p:cNvSpPr/>
            <p:nvPr/>
          </p:nvSpPr>
          <p:spPr>
            <a:xfrm>
              <a:off x="5574404" y="2458378"/>
              <a:ext cx="10160" cy="4445"/>
            </a:xfrm>
            <a:custGeom>
              <a:avLst/>
              <a:gdLst/>
              <a:ahLst/>
              <a:cxnLst/>
              <a:rect l="l" t="t" r="r" b="b"/>
              <a:pathLst>
                <a:path w="10160" h="4444">
                  <a:moveTo>
                    <a:pt x="0" y="4318"/>
                  </a:moveTo>
                  <a:lnTo>
                    <a:pt x="3695" y="4318"/>
                  </a:lnTo>
                  <a:lnTo>
                    <a:pt x="7213" y="2755"/>
                  </a:lnTo>
                  <a:lnTo>
                    <a:pt x="9652" y="0"/>
                  </a:lnTo>
                </a:path>
              </a:pathLst>
            </a:custGeom>
            <a:ln w="3175">
              <a:solidFill>
                <a:srgbClr val="565658"/>
              </a:solidFill>
            </a:ln>
          </p:spPr>
          <p:txBody>
            <a:bodyPr wrap="square" lIns="0" tIns="0" rIns="0" bIns="0" rtlCol="0"/>
            <a:lstStyle/>
            <a:p/>
          </p:txBody>
        </p:sp>
        <p:sp>
          <p:nvSpPr>
            <p:cNvPr id="4472" name="object 4472" descr=""/>
            <p:cNvSpPr/>
            <p:nvPr/>
          </p:nvSpPr>
          <p:spPr>
            <a:xfrm>
              <a:off x="5574413" y="2592249"/>
              <a:ext cx="10160" cy="4445"/>
            </a:xfrm>
            <a:custGeom>
              <a:avLst/>
              <a:gdLst/>
              <a:ahLst/>
              <a:cxnLst/>
              <a:rect l="l" t="t" r="r" b="b"/>
              <a:pathLst>
                <a:path w="10160" h="4444">
                  <a:moveTo>
                    <a:pt x="9651" y="4318"/>
                  </a:moveTo>
                  <a:lnTo>
                    <a:pt x="7200" y="1562"/>
                  </a:lnTo>
                  <a:lnTo>
                    <a:pt x="3695" y="0"/>
                  </a:lnTo>
                  <a:lnTo>
                    <a:pt x="0" y="0"/>
                  </a:lnTo>
                </a:path>
              </a:pathLst>
            </a:custGeom>
            <a:ln w="3175">
              <a:solidFill>
                <a:srgbClr val="565658"/>
              </a:solidFill>
            </a:ln>
          </p:spPr>
          <p:txBody>
            <a:bodyPr wrap="square" lIns="0" tIns="0" rIns="0" bIns="0" rtlCol="0"/>
            <a:lstStyle/>
            <a:p/>
          </p:txBody>
        </p:sp>
        <p:sp>
          <p:nvSpPr>
            <p:cNvPr id="4473" name="object 4473" descr=""/>
            <p:cNvSpPr/>
            <p:nvPr/>
          </p:nvSpPr>
          <p:spPr>
            <a:xfrm>
              <a:off x="5574411" y="2458378"/>
              <a:ext cx="10160" cy="4445"/>
            </a:xfrm>
            <a:custGeom>
              <a:avLst/>
              <a:gdLst/>
              <a:ahLst/>
              <a:cxnLst/>
              <a:rect l="l" t="t" r="r" b="b"/>
              <a:pathLst>
                <a:path w="10160" h="4444">
                  <a:moveTo>
                    <a:pt x="0" y="4318"/>
                  </a:moveTo>
                  <a:lnTo>
                    <a:pt x="3682" y="4318"/>
                  </a:lnTo>
                  <a:lnTo>
                    <a:pt x="7200" y="2755"/>
                  </a:lnTo>
                  <a:lnTo>
                    <a:pt x="9639" y="0"/>
                  </a:lnTo>
                </a:path>
              </a:pathLst>
            </a:custGeom>
            <a:ln w="3175">
              <a:solidFill>
                <a:srgbClr val="565658"/>
              </a:solidFill>
            </a:ln>
          </p:spPr>
          <p:txBody>
            <a:bodyPr wrap="square" lIns="0" tIns="0" rIns="0" bIns="0" rtlCol="0"/>
            <a:lstStyle/>
            <a:p/>
          </p:txBody>
        </p:sp>
        <p:sp>
          <p:nvSpPr>
            <p:cNvPr id="4474" name="object 4474" descr=""/>
            <p:cNvSpPr/>
            <p:nvPr/>
          </p:nvSpPr>
          <p:spPr>
            <a:xfrm>
              <a:off x="5574426" y="2592249"/>
              <a:ext cx="10160" cy="4445"/>
            </a:xfrm>
            <a:custGeom>
              <a:avLst/>
              <a:gdLst/>
              <a:ahLst/>
              <a:cxnLst/>
              <a:rect l="l" t="t" r="r" b="b"/>
              <a:pathLst>
                <a:path w="10160" h="4444">
                  <a:moveTo>
                    <a:pt x="9639" y="4318"/>
                  </a:moveTo>
                  <a:lnTo>
                    <a:pt x="7188" y="1562"/>
                  </a:lnTo>
                  <a:lnTo>
                    <a:pt x="3683" y="0"/>
                  </a:lnTo>
                  <a:lnTo>
                    <a:pt x="0" y="0"/>
                  </a:lnTo>
                </a:path>
              </a:pathLst>
            </a:custGeom>
            <a:ln w="3175">
              <a:solidFill>
                <a:srgbClr val="565658"/>
              </a:solidFill>
            </a:ln>
          </p:spPr>
          <p:txBody>
            <a:bodyPr wrap="square" lIns="0" tIns="0" rIns="0" bIns="0" rtlCol="0"/>
            <a:lstStyle/>
            <a:p/>
          </p:txBody>
        </p:sp>
        <p:sp>
          <p:nvSpPr>
            <p:cNvPr id="4475" name="object 4475" descr=""/>
            <p:cNvSpPr/>
            <p:nvPr/>
          </p:nvSpPr>
          <p:spPr>
            <a:xfrm>
              <a:off x="5689516" y="2627161"/>
              <a:ext cx="635" cy="635"/>
            </a:xfrm>
            <a:custGeom>
              <a:avLst/>
              <a:gdLst/>
              <a:ahLst/>
              <a:cxnLst/>
              <a:rect l="l" t="t" r="r" b="b"/>
              <a:pathLst>
                <a:path w="635" h="635">
                  <a:moveTo>
                    <a:pt x="0" y="76"/>
                  </a:moveTo>
                  <a:lnTo>
                    <a:pt x="152" y="25"/>
                  </a:lnTo>
                </a:path>
              </a:pathLst>
            </a:custGeom>
            <a:ln w="3175">
              <a:solidFill>
                <a:srgbClr val="565658"/>
              </a:solidFill>
            </a:ln>
          </p:spPr>
          <p:txBody>
            <a:bodyPr wrap="square" lIns="0" tIns="0" rIns="0" bIns="0" rtlCol="0"/>
            <a:lstStyle/>
            <a:p/>
          </p:txBody>
        </p:sp>
        <p:sp>
          <p:nvSpPr>
            <p:cNvPr id="4476" name="object 4476" descr=""/>
            <p:cNvSpPr/>
            <p:nvPr/>
          </p:nvSpPr>
          <p:spPr>
            <a:xfrm>
              <a:off x="6224698" y="2546713"/>
              <a:ext cx="635" cy="1270"/>
            </a:xfrm>
            <a:custGeom>
              <a:avLst/>
              <a:gdLst/>
              <a:ahLst/>
              <a:cxnLst/>
              <a:rect l="l" t="t" r="r" b="b"/>
              <a:pathLst>
                <a:path w="635" h="1269">
                  <a:moveTo>
                    <a:pt x="203" y="876"/>
                  </a:moveTo>
                  <a:lnTo>
                    <a:pt x="165" y="533"/>
                  </a:lnTo>
                  <a:lnTo>
                    <a:pt x="76" y="215"/>
                  </a:lnTo>
                  <a:lnTo>
                    <a:pt x="0" y="0"/>
                  </a:lnTo>
                </a:path>
              </a:pathLst>
            </a:custGeom>
            <a:ln w="3175">
              <a:solidFill>
                <a:srgbClr val="565658"/>
              </a:solidFill>
            </a:ln>
          </p:spPr>
          <p:txBody>
            <a:bodyPr wrap="square" lIns="0" tIns="0" rIns="0" bIns="0" rtlCol="0"/>
            <a:lstStyle/>
            <a:p/>
          </p:txBody>
        </p:sp>
        <p:sp>
          <p:nvSpPr>
            <p:cNvPr id="4477" name="object 4477" descr=""/>
            <p:cNvSpPr/>
            <p:nvPr/>
          </p:nvSpPr>
          <p:spPr>
            <a:xfrm>
              <a:off x="6222500" y="2517439"/>
              <a:ext cx="635" cy="635"/>
            </a:xfrm>
            <a:custGeom>
              <a:avLst/>
              <a:gdLst/>
              <a:ahLst/>
              <a:cxnLst/>
              <a:rect l="l" t="t" r="r" b="b"/>
              <a:pathLst>
                <a:path w="635" h="635">
                  <a:moveTo>
                    <a:pt x="0" y="0"/>
                  </a:moveTo>
                  <a:lnTo>
                    <a:pt x="12" y="190"/>
                  </a:lnTo>
                  <a:lnTo>
                    <a:pt x="127" y="317"/>
                  </a:lnTo>
                </a:path>
              </a:pathLst>
            </a:custGeom>
            <a:ln w="3175">
              <a:solidFill>
                <a:srgbClr val="565658"/>
              </a:solidFill>
            </a:ln>
          </p:spPr>
          <p:txBody>
            <a:bodyPr wrap="square" lIns="0" tIns="0" rIns="0" bIns="0" rtlCol="0"/>
            <a:lstStyle/>
            <a:p/>
          </p:txBody>
        </p:sp>
        <p:sp>
          <p:nvSpPr>
            <p:cNvPr id="4478" name="object 4478" descr=""/>
            <p:cNvSpPr/>
            <p:nvPr/>
          </p:nvSpPr>
          <p:spPr>
            <a:xfrm>
              <a:off x="6225230" y="2546105"/>
              <a:ext cx="1905" cy="1270"/>
            </a:xfrm>
            <a:custGeom>
              <a:avLst/>
              <a:gdLst/>
              <a:ahLst/>
              <a:cxnLst/>
              <a:rect l="l" t="t" r="r" b="b"/>
              <a:pathLst>
                <a:path w="1904" h="1269">
                  <a:moveTo>
                    <a:pt x="1308" y="927"/>
                  </a:moveTo>
                  <a:lnTo>
                    <a:pt x="1308" y="419"/>
                  </a:lnTo>
                  <a:lnTo>
                    <a:pt x="749" y="0"/>
                  </a:lnTo>
                  <a:lnTo>
                    <a:pt x="0" y="0"/>
                  </a:lnTo>
                </a:path>
              </a:pathLst>
            </a:custGeom>
            <a:ln w="3175">
              <a:solidFill>
                <a:srgbClr val="565658"/>
              </a:solidFill>
            </a:ln>
          </p:spPr>
          <p:txBody>
            <a:bodyPr wrap="square" lIns="0" tIns="0" rIns="0" bIns="0" rtlCol="0"/>
            <a:lstStyle/>
            <a:p/>
          </p:txBody>
        </p:sp>
        <p:sp>
          <p:nvSpPr>
            <p:cNvPr id="4479" name="object 4479" descr=""/>
            <p:cNvSpPr/>
            <p:nvPr/>
          </p:nvSpPr>
          <p:spPr>
            <a:xfrm>
              <a:off x="6217080" y="2531690"/>
              <a:ext cx="1905" cy="635"/>
            </a:xfrm>
            <a:custGeom>
              <a:avLst/>
              <a:gdLst/>
              <a:ahLst/>
              <a:cxnLst/>
              <a:rect l="l" t="t" r="r" b="b"/>
              <a:pathLst>
                <a:path w="1904" h="635">
                  <a:moveTo>
                    <a:pt x="1333" y="0"/>
                  </a:moveTo>
                  <a:lnTo>
                    <a:pt x="825" y="63"/>
                  </a:lnTo>
                  <a:lnTo>
                    <a:pt x="355" y="139"/>
                  </a:lnTo>
                  <a:lnTo>
                    <a:pt x="0" y="241"/>
                  </a:lnTo>
                </a:path>
              </a:pathLst>
            </a:custGeom>
            <a:ln w="3175">
              <a:solidFill>
                <a:srgbClr val="565658"/>
              </a:solidFill>
            </a:ln>
          </p:spPr>
          <p:txBody>
            <a:bodyPr wrap="square" lIns="0" tIns="0" rIns="0" bIns="0" rtlCol="0"/>
            <a:lstStyle/>
            <a:p/>
          </p:txBody>
        </p:sp>
        <p:sp>
          <p:nvSpPr>
            <p:cNvPr id="4480" name="object 4480" descr=""/>
            <p:cNvSpPr/>
            <p:nvPr/>
          </p:nvSpPr>
          <p:spPr>
            <a:xfrm>
              <a:off x="6189215" y="2531379"/>
              <a:ext cx="635" cy="635"/>
            </a:xfrm>
            <a:custGeom>
              <a:avLst/>
              <a:gdLst/>
              <a:ahLst/>
              <a:cxnLst/>
              <a:rect l="l" t="t" r="r" b="b"/>
              <a:pathLst>
                <a:path w="635" h="635">
                  <a:moveTo>
                    <a:pt x="444" y="12"/>
                  </a:moveTo>
                  <a:lnTo>
                    <a:pt x="241" y="228"/>
                  </a:lnTo>
                  <a:lnTo>
                    <a:pt x="38" y="507"/>
                  </a:lnTo>
                </a:path>
              </a:pathLst>
            </a:custGeom>
            <a:ln w="3175">
              <a:solidFill>
                <a:srgbClr val="565658"/>
              </a:solidFill>
            </a:ln>
          </p:spPr>
          <p:txBody>
            <a:bodyPr wrap="square" lIns="0" tIns="0" rIns="0" bIns="0" rtlCol="0"/>
            <a:lstStyle/>
            <a:p/>
          </p:txBody>
        </p:sp>
        <p:sp>
          <p:nvSpPr>
            <p:cNvPr id="4481" name="object 4481" descr=""/>
            <p:cNvSpPr/>
            <p:nvPr/>
          </p:nvSpPr>
          <p:spPr>
            <a:xfrm>
              <a:off x="6195448" y="2531404"/>
              <a:ext cx="635" cy="635"/>
            </a:xfrm>
            <a:custGeom>
              <a:avLst/>
              <a:gdLst/>
              <a:ahLst/>
              <a:cxnLst/>
              <a:rect l="l" t="t" r="r" b="b"/>
              <a:pathLst>
                <a:path w="635" h="635">
                  <a:moveTo>
                    <a:pt x="406" y="520"/>
                  </a:moveTo>
                  <a:lnTo>
                    <a:pt x="203" y="254"/>
                  </a:lnTo>
                  <a:lnTo>
                    <a:pt x="0" y="0"/>
                  </a:lnTo>
                </a:path>
              </a:pathLst>
            </a:custGeom>
            <a:ln w="3175">
              <a:solidFill>
                <a:srgbClr val="565658"/>
              </a:solidFill>
            </a:ln>
          </p:spPr>
          <p:txBody>
            <a:bodyPr wrap="square" lIns="0" tIns="0" rIns="0" bIns="0" rtlCol="0"/>
            <a:lstStyle/>
            <a:p/>
          </p:txBody>
        </p:sp>
        <p:sp>
          <p:nvSpPr>
            <p:cNvPr id="4482" name="object 4482" descr=""/>
            <p:cNvSpPr/>
            <p:nvPr/>
          </p:nvSpPr>
          <p:spPr>
            <a:xfrm>
              <a:off x="6187036" y="2526916"/>
              <a:ext cx="1270" cy="635"/>
            </a:xfrm>
            <a:custGeom>
              <a:avLst/>
              <a:gdLst/>
              <a:ahLst/>
              <a:cxnLst/>
              <a:rect l="l" t="t" r="r" b="b"/>
              <a:pathLst>
                <a:path w="1270" h="635">
                  <a:moveTo>
                    <a:pt x="0" y="495"/>
                  </a:moveTo>
                  <a:lnTo>
                    <a:pt x="330" y="520"/>
                  </a:lnTo>
                  <a:lnTo>
                    <a:pt x="647" y="292"/>
                  </a:lnTo>
                  <a:lnTo>
                    <a:pt x="685" y="0"/>
                  </a:lnTo>
                </a:path>
              </a:pathLst>
            </a:custGeom>
            <a:ln w="3175">
              <a:solidFill>
                <a:srgbClr val="565658"/>
              </a:solidFill>
            </a:ln>
          </p:spPr>
          <p:txBody>
            <a:bodyPr wrap="square" lIns="0" tIns="0" rIns="0" bIns="0" rtlCol="0"/>
            <a:lstStyle/>
            <a:p/>
          </p:txBody>
        </p:sp>
        <p:sp>
          <p:nvSpPr>
            <p:cNvPr id="4483" name="object 4483" descr=""/>
            <p:cNvSpPr/>
            <p:nvPr/>
          </p:nvSpPr>
          <p:spPr>
            <a:xfrm>
              <a:off x="6197367" y="2526902"/>
              <a:ext cx="1270" cy="635"/>
            </a:xfrm>
            <a:custGeom>
              <a:avLst/>
              <a:gdLst/>
              <a:ahLst/>
              <a:cxnLst/>
              <a:rect l="l" t="t" r="r" b="b"/>
              <a:pathLst>
                <a:path w="1270" h="635">
                  <a:moveTo>
                    <a:pt x="0" y="0"/>
                  </a:moveTo>
                  <a:lnTo>
                    <a:pt x="25" y="304"/>
                  </a:lnTo>
                  <a:lnTo>
                    <a:pt x="317" y="533"/>
                  </a:lnTo>
                  <a:lnTo>
                    <a:pt x="685" y="508"/>
                  </a:lnTo>
                </a:path>
              </a:pathLst>
            </a:custGeom>
            <a:ln w="3175">
              <a:solidFill>
                <a:srgbClr val="565658"/>
              </a:solidFill>
            </a:ln>
          </p:spPr>
          <p:txBody>
            <a:bodyPr wrap="square" lIns="0" tIns="0" rIns="0" bIns="0" rtlCol="0"/>
            <a:lstStyle/>
            <a:p/>
          </p:txBody>
        </p:sp>
        <p:sp>
          <p:nvSpPr>
            <p:cNvPr id="4484" name="object 4484" descr=""/>
            <p:cNvSpPr/>
            <p:nvPr/>
          </p:nvSpPr>
          <p:spPr>
            <a:xfrm>
              <a:off x="6198043" y="2526802"/>
              <a:ext cx="635" cy="635"/>
            </a:xfrm>
            <a:custGeom>
              <a:avLst/>
              <a:gdLst/>
              <a:ahLst/>
              <a:cxnLst/>
              <a:rect l="l" t="t" r="r" b="b"/>
              <a:pathLst>
                <a:path w="635" h="635">
                  <a:moveTo>
                    <a:pt x="0" y="609"/>
                  </a:moveTo>
                  <a:lnTo>
                    <a:pt x="63" y="266"/>
                  </a:lnTo>
                  <a:lnTo>
                    <a:pt x="63" y="0"/>
                  </a:lnTo>
                </a:path>
              </a:pathLst>
            </a:custGeom>
            <a:ln w="3175">
              <a:solidFill>
                <a:srgbClr val="565658"/>
              </a:solidFill>
            </a:ln>
          </p:spPr>
          <p:txBody>
            <a:bodyPr wrap="square" lIns="0" tIns="0" rIns="0" bIns="0" rtlCol="0"/>
            <a:lstStyle/>
            <a:p/>
          </p:txBody>
        </p:sp>
        <p:sp>
          <p:nvSpPr>
            <p:cNvPr id="4485" name="object 4485" descr=""/>
            <p:cNvSpPr/>
            <p:nvPr/>
          </p:nvSpPr>
          <p:spPr>
            <a:xfrm>
              <a:off x="6186975" y="2526803"/>
              <a:ext cx="635" cy="635"/>
            </a:xfrm>
            <a:custGeom>
              <a:avLst/>
              <a:gdLst/>
              <a:ahLst/>
              <a:cxnLst/>
              <a:rect l="l" t="t" r="r" b="b"/>
              <a:pathLst>
                <a:path w="635" h="635">
                  <a:moveTo>
                    <a:pt x="0" y="0"/>
                  </a:moveTo>
                  <a:lnTo>
                    <a:pt x="0" y="266"/>
                  </a:lnTo>
                  <a:lnTo>
                    <a:pt x="25" y="495"/>
                  </a:lnTo>
                </a:path>
              </a:pathLst>
            </a:custGeom>
            <a:ln w="3175">
              <a:solidFill>
                <a:srgbClr val="565658"/>
              </a:solidFill>
            </a:ln>
          </p:spPr>
          <p:txBody>
            <a:bodyPr wrap="square" lIns="0" tIns="0" rIns="0" bIns="0" rtlCol="0"/>
            <a:lstStyle/>
            <a:p/>
          </p:txBody>
        </p:sp>
        <p:sp>
          <p:nvSpPr>
            <p:cNvPr id="4486" name="object 4486" descr=""/>
            <p:cNvSpPr/>
            <p:nvPr/>
          </p:nvSpPr>
          <p:spPr>
            <a:xfrm>
              <a:off x="6197362" y="2526803"/>
              <a:ext cx="1270" cy="635"/>
            </a:xfrm>
            <a:custGeom>
              <a:avLst/>
              <a:gdLst/>
              <a:ahLst/>
              <a:cxnLst/>
              <a:rect l="l" t="t" r="r" b="b"/>
              <a:pathLst>
                <a:path w="1270" h="635">
                  <a:moveTo>
                    <a:pt x="736" y="0"/>
                  </a:moveTo>
                  <a:lnTo>
                    <a:pt x="393" y="50"/>
                  </a:lnTo>
                  <a:lnTo>
                    <a:pt x="50" y="88"/>
                  </a:lnTo>
                </a:path>
              </a:pathLst>
            </a:custGeom>
            <a:ln w="3175">
              <a:solidFill>
                <a:srgbClr val="565658"/>
              </a:solidFill>
            </a:ln>
          </p:spPr>
          <p:txBody>
            <a:bodyPr wrap="square" lIns="0" tIns="0" rIns="0" bIns="0" rtlCol="0"/>
            <a:lstStyle/>
            <a:p/>
          </p:txBody>
        </p:sp>
        <p:sp>
          <p:nvSpPr>
            <p:cNvPr id="4487" name="object 4487" descr=""/>
            <p:cNvSpPr/>
            <p:nvPr/>
          </p:nvSpPr>
          <p:spPr>
            <a:xfrm>
              <a:off x="6187014" y="2526813"/>
              <a:ext cx="1270" cy="635"/>
            </a:xfrm>
            <a:custGeom>
              <a:avLst/>
              <a:gdLst/>
              <a:ahLst/>
              <a:cxnLst/>
              <a:rect l="l" t="t" r="r" b="b"/>
              <a:pathLst>
                <a:path w="1270" h="635">
                  <a:moveTo>
                    <a:pt x="698" y="88"/>
                  </a:moveTo>
                  <a:lnTo>
                    <a:pt x="419" y="38"/>
                  </a:lnTo>
                  <a:lnTo>
                    <a:pt x="63" y="0"/>
                  </a:lnTo>
                </a:path>
              </a:pathLst>
            </a:custGeom>
            <a:ln w="3175">
              <a:solidFill>
                <a:srgbClr val="565658"/>
              </a:solidFill>
            </a:ln>
          </p:spPr>
          <p:txBody>
            <a:bodyPr wrap="square" lIns="0" tIns="0" rIns="0" bIns="0" rtlCol="0"/>
            <a:lstStyle/>
            <a:p/>
          </p:txBody>
        </p:sp>
        <p:sp>
          <p:nvSpPr>
            <p:cNvPr id="4488" name="object 4488" descr=""/>
            <p:cNvSpPr/>
            <p:nvPr/>
          </p:nvSpPr>
          <p:spPr>
            <a:xfrm>
              <a:off x="6187130" y="2509306"/>
              <a:ext cx="1270" cy="1905"/>
            </a:xfrm>
            <a:custGeom>
              <a:avLst/>
              <a:gdLst/>
              <a:ahLst/>
              <a:cxnLst/>
              <a:rect l="l" t="t" r="r" b="b"/>
              <a:pathLst>
                <a:path w="1270" h="1905">
                  <a:moveTo>
                    <a:pt x="0" y="1460"/>
                  </a:moveTo>
                  <a:lnTo>
                    <a:pt x="596" y="787"/>
                  </a:lnTo>
                  <a:lnTo>
                    <a:pt x="1041" y="165"/>
                  </a:lnTo>
                  <a:lnTo>
                    <a:pt x="1054" y="0"/>
                  </a:lnTo>
                </a:path>
              </a:pathLst>
            </a:custGeom>
            <a:ln w="3175">
              <a:solidFill>
                <a:srgbClr val="565658"/>
              </a:solidFill>
            </a:ln>
          </p:spPr>
          <p:txBody>
            <a:bodyPr wrap="square" lIns="0" tIns="0" rIns="0" bIns="0" rtlCol="0"/>
            <a:lstStyle/>
            <a:p/>
          </p:txBody>
        </p:sp>
        <p:sp>
          <p:nvSpPr>
            <p:cNvPr id="4489" name="object 4489" descr=""/>
            <p:cNvSpPr/>
            <p:nvPr/>
          </p:nvSpPr>
          <p:spPr>
            <a:xfrm>
              <a:off x="6184525" y="2504491"/>
              <a:ext cx="1905" cy="635"/>
            </a:xfrm>
            <a:custGeom>
              <a:avLst/>
              <a:gdLst/>
              <a:ahLst/>
              <a:cxnLst/>
              <a:rect l="l" t="t" r="r" b="b"/>
              <a:pathLst>
                <a:path w="1904" h="635">
                  <a:moveTo>
                    <a:pt x="0" y="63"/>
                  </a:moveTo>
                  <a:lnTo>
                    <a:pt x="901" y="63"/>
                  </a:lnTo>
                  <a:lnTo>
                    <a:pt x="1549" y="25"/>
                  </a:lnTo>
                </a:path>
              </a:pathLst>
            </a:custGeom>
            <a:ln w="3175">
              <a:solidFill>
                <a:srgbClr val="565658"/>
              </a:solidFill>
            </a:ln>
          </p:spPr>
          <p:txBody>
            <a:bodyPr wrap="square" lIns="0" tIns="0" rIns="0" bIns="0" rtlCol="0"/>
            <a:lstStyle/>
            <a:p/>
          </p:txBody>
        </p:sp>
        <p:sp>
          <p:nvSpPr>
            <p:cNvPr id="4490" name="object 4490" descr=""/>
            <p:cNvSpPr/>
            <p:nvPr/>
          </p:nvSpPr>
          <p:spPr>
            <a:xfrm>
              <a:off x="6196890" y="2509304"/>
              <a:ext cx="1270" cy="1905"/>
            </a:xfrm>
            <a:custGeom>
              <a:avLst/>
              <a:gdLst/>
              <a:ahLst/>
              <a:cxnLst/>
              <a:rect l="l" t="t" r="r" b="b"/>
              <a:pathLst>
                <a:path w="1270" h="1905">
                  <a:moveTo>
                    <a:pt x="0" y="0"/>
                  </a:moveTo>
                  <a:lnTo>
                    <a:pt x="12" y="177"/>
                  </a:lnTo>
                  <a:lnTo>
                    <a:pt x="457" y="787"/>
                  </a:lnTo>
                  <a:lnTo>
                    <a:pt x="1054" y="1460"/>
                  </a:lnTo>
                </a:path>
              </a:pathLst>
            </a:custGeom>
            <a:ln w="3175">
              <a:solidFill>
                <a:srgbClr val="565658"/>
              </a:solidFill>
            </a:ln>
          </p:spPr>
          <p:txBody>
            <a:bodyPr wrap="square" lIns="0" tIns="0" rIns="0" bIns="0" rtlCol="0"/>
            <a:lstStyle/>
            <a:p/>
          </p:txBody>
        </p:sp>
        <p:sp>
          <p:nvSpPr>
            <p:cNvPr id="4491" name="object 4491" descr=""/>
            <p:cNvSpPr/>
            <p:nvPr/>
          </p:nvSpPr>
          <p:spPr>
            <a:xfrm>
              <a:off x="6199017" y="2504479"/>
              <a:ext cx="1905" cy="635"/>
            </a:xfrm>
            <a:custGeom>
              <a:avLst/>
              <a:gdLst/>
              <a:ahLst/>
              <a:cxnLst/>
              <a:rect l="l" t="t" r="r" b="b"/>
              <a:pathLst>
                <a:path w="1904" h="635">
                  <a:moveTo>
                    <a:pt x="0" y="0"/>
                  </a:moveTo>
                  <a:lnTo>
                    <a:pt x="635" y="63"/>
                  </a:lnTo>
                  <a:lnTo>
                    <a:pt x="1549" y="63"/>
                  </a:lnTo>
                </a:path>
              </a:pathLst>
            </a:custGeom>
            <a:ln w="3175">
              <a:solidFill>
                <a:srgbClr val="565658"/>
              </a:solidFill>
            </a:ln>
          </p:spPr>
          <p:txBody>
            <a:bodyPr wrap="square" lIns="0" tIns="0" rIns="0" bIns="0" rtlCol="0"/>
            <a:lstStyle/>
            <a:p/>
          </p:txBody>
        </p:sp>
        <p:sp>
          <p:nvSpPr>
            <p:cNvPr id="4492" name="object 4492" descr=""/>
            <p:cNvSpPr/>
            <p:nvPr/>
          </p:nvSpPr>
          <p:spPr>
            <a:xfrm>
              <a:off x="6015730" y="2540334"/>
              <a:ext cx="635" cy="1270"/>
            </a:xfrm>
            <a:custGeom>
              <a:avLst/>
              <a:gdLst/>
              <a:ahLst/>
              <a:cxnLst/>
              <a:rect l="l" t="t" r="r" b="b"/>
              <a:pathLst>
                <a:path w="635" h="1269">
                  <a:moveTo>
                    <a:pt x="469" y="0"/>
                  </a:moveTo>
                  <a:lnTo>
                    <a:pt x="368" y="165"/>
                  </a:lnTo>
                  <a:lnTo>
                    <a:pt x="292" y="330"/>
                  </a:lnTo>
                  <a:lnTo>
                    <a:pt x="228" y="469"/>
                  </a:lnTo>
                  <a:lnTo>
                    <a:pt x="177" y="622"/>
                  </a:lnTo>
                  <a:lnTo>
                    <a:pt x="101" y="762"/>
                  </a:lnTo>
                  <a:lnTo>
                    <a:pt x="38" y="927"/>
                  </a:lnTo>
                </a:path>
              </a:pathLst>
            </a:custGeom>
            <a:ln w="3175">
              <a:solidFill>
                <a:srgbClr val="565658"/>
              </a:solidFill>
            </a:ln>
          </p:spPr>
          <p:txBody>
            <a:bodyPr wrap="square" lIns="0" tIns="0" rIns="0" bIns="0" rtlCol="0"/>
            <a:lstStyle/>
            <a:p/>
          </p:txBody>
        </p:sp>
        <p:sp>
          <p:nvSpPr>
            <p:cNvPr id="4493" name="object 4493" descr=""/>
            <p:cNvSpPr/>
            <p:nvPr/>
          </p:nvSpPr>
          <p:spPr>
            <a:xfrm>
              <a:off x="6015568" y="2539417"/>
              <a:ext cx="635" cy="1270"/>
            </a:xfrm>
            <a:custGeom>
              <a:avLst/>
              <a:gdLst/>
              <a:ahLst/>
              <a:cxnLst/>
              <a:rect l="l" t="t" r="r" b="b"/>
              <a:pathLst>
                <a:path w="635" h="1269">
                  <a:moveTo>
                    <a:pt x="0" y="0"/>
                  </a:moveTo>
                  <a:lnTo>
                    <a:pt x="88" y="139"/>
                  </a:lnTo>
                  <a:lnTo>
                    <a:pt x="177" y="266"/>
                  </a:lnTo>
                  <a:lnTo>
                    <a:pt x="266" y="406"/>
                  </a:lnTo>
                  <a:lnTo>
                    <a:pt x="355" y="558"/>
                  </a:lnTo>
                  <a:lnTo>
                    <a:pt x="469" y="698"/>
                  </a:lnTo>
                  <a:lnTo>
                    <a:pt x="571" y="838"/>
                  </a:lnTo>
                </a:path>
              </a:pathLst>
            </a:custGeom>
            <a:ln w="3175">
              <a:solidFill>
                <a:srgbClr val="565658"/>
              </a:solidFill>
            </a:ln>
          </p:spPr>
          <p:txBody>
            <a:bodyPr wrap="square" lIns="0" tIns="0" rIns="0" bIns="0" rtlCol="0"/>
            <a:lstStyle/>
            <a:p/>
          </p:txBody>
        </p:sp>
        <p:sp>
          <p:nvSpPr>
            <p:cNvPr id="4494" name="object 4494" descr=""/>
            <p:cNvSpPr/>
            <p:nvPr/>
          </p:nvSpPr>
          <p:spPr>
            <a:xfrm>
              <a:off x="6014631" y="2541351"/>
              <a:ext cx="1270" cy="635"/>
            </a:xfrm>
            <a:custGeom>
              <a:avLst/>
              <a:gdLst/>
              <a:ahLst/>
              <a:cxnLst/>
              <a:rect l="l" t="t" r="r" b="b"/>
              <a:pathLst>
                <a:path w="1270" h="635">
                  <a:moveTo>
                    <a:pt x="1104" y="0"/>
                  </a:moveTo>
                  <a:lnTo>
                    <a:pt x="914" y="0"/>
                  </a:lnTo>
                  <a:lnTo>
                    <a:pt x="787" y="25"/>
                  </a:lnTo>
                  <a:lnTo>
                    <a:pt x="546" y="38"/>
                  </a:lnTo>
                  <a:lnTo>
                    <a:pt x="419" y="50"/>
                  </a:lnTo>
                  <a:lnTo>
                    <a:pt x="177" y="76"/>
                  </a:lnTo>
                  <a:lnTo>
                    <a:pt x="0" y="88"/>
                  </a:lnTo>
                </a:path>
              </a:pathLst>
            </a:custGeom>
            <a:ln w="3175">
              <a:solidFill>
                <a:srgbClr val="565658"/>
              </a:solidFill>
            </a:ln>
          </p:spPr>
          <p:txBody>
            <a:bodyPr wrap="square" lIns="0" tIns="0" rIns="0" bIns="0" rtlCol="0"/>
            <a:lstStyle/>
            <a:p/>
          </p:txBody>
        </p:sp>
        <p:sp>
          <p:nvSpPr>
            <p:cNvPr id="4495" name="object 4495" descr=""/>
            <p:cNvSpPr/>
            <p:nvPr/>
          </p:nvSpPr>
          <p:spPr>
            <a:xfrm>
              <a:off x="6014471" y="2539414"/>
              <a:ext cx="1270" cy="635"/>
            </a:xfrm>
            <a:custGeom>
              <a:avLst/>
              <a:gdLst/>
              <a:ahLst/>
              <a:cxnLst/>
              <a:rect l="l" t="t" r="r" b="b"/>
              <a:pathLst>
                <a:path w="1270" h="635">
                  <a:moveTo>
                    <a:pt x="0" y="101"/>
                  </a:moveTo>
                  <a:lnTo>
                    <a:pt x="177" y="88"/>
                  </a:lnTo>
                  <a:lnTo>
                    <a:pt x="355" y="63"/>
                  </a:lnTo>
                  <a:lnTo>
                    <a:pt x="533" y="50"/>
                  </a:lnTo>
                  <a:lnTo>
                    <a:pt x="673" y="25"/>
                  </a:lnTo>
                  <a:lnTo>
                    <a:pt x="914" y="12"/>
                  </a:lnTo>
                  <a:lnTo>
                    <a:pt x="1104" y="0"/>
                  </a:lnTo>
                </a:path>
              </a:pathLst>
            </a:custGeom>
            <a:ln w="3175">
              <a:solidFill>
                <a:srgbClr val="565658"/>
              </a:solidFill>
            </a:ln>
          </p:spPr>
          <p:txBody>
            <a:bodyPr wrap="square" lIns="0" tIns="0" rIns="0" bIns="0" rtlCol="0"/>
            <a:lstStyle/>
            <a:p/>
          </p:txBody>
        </p:sp>
        <p:sp>
          <p:nvSpPr>
            <p:cNvPr id="4496" name="object 4496" descr=""/>
            <p:cNvSpPr/>
            <p:nvPr/>
          </p:nvSpPr>
          <p:spPr>
            <a:xfrm>
              <a:off x="6014015" y="2540523"/>
              <a:ext cx="635" cy="1270"/>
            </a:xfrm>
            <a:custGeom>
              <a:avLst/>
              <a:gdLst/>
              <a:ahLst/>
              <a:cxnLst/>
              <a:rect l="l" t="t" r="r" b="b"/>
              <a:pathLst>
                <a:path w="635" h="1269">
                  <a:moveTo>
                    <a:pt x="622" y="927"/>
                  </a:moveTo>
                  <a:lnTo>
                    <a:pt x="507" y="761"/>
                  </a:lnTo>
                  <a:lnTo>
                    <a:pt x="393" y="634"/>
                  </a:lnTo>
                  <a:lnTo>
                    <a:pt x="330" y="507"/>
                  </a:lnTo>
                  <a:lnTo>
                    <a:pt x="228" y="368"/>
                  </a:lnTo>
                  <a:lnTo>
                    <a:pt x="126" y="228"/>
                  </a:lnTo>
                  <a:lnTo>
                    <a:pt x="38" y="88"/>
                  </a:lnTo>
                </a:path>
              </a:pathLst>
            </a:custGeom>
            <a:ln w="3175">
              <a:solidFill>
                <a:srgbClr val="565658"/>
              </a:solidFill>
            </a:ln>
          </p:spPr>
          <p:txBody>
            <a:bodyPr wrap="square" lIns="0" tIns="0" rIns="0" bIns="0" rtlCol="0"/>
            <a:lstStyle/>
            <a:p/>
          </p:txBody>
        </p:sp>
        <p:sp>
          <p:nvSpPr>
            <p:cNvPr id="4497" name="object 4497" descr=""/>
            <p:cNvSpPr/>
            <p:nvPr/>
          </p:nvSpPr>
          <p:spPr>
            <a:xfrm>
              <a:off x="6014005" y="2539504"/>
              <a:ext cx="635" cy="1270"/>
            </a:xfrm>
            <a:custGeom>
              <a:avLst/>
              <a:gdLst/>
              <a:ahLst/>
              <a:cxnLst/>
              <a:rect l="l" t="t" r="r" b="b"/>
              <a:pathLst>
                <a:path w="635" h="1269">
                  <a:moveTo>
                    <a:pt x="0" y="1016"/>
                  </a:moveTo>
                  <a:lnTo>
                    <a:pt x="76" y="850"/>
                  </a:lnTo>
                  <a:lnTo>
                    <a:pt x="152" y="685"/>
                  </a:lnTo>
                  <a:lnTo>
                    <a:pt x="203" y="558"/>
                  </a:lnTo>
                  <a:lnTo>
                    <a:pt x="241" y="419"/>
                  </a:lnTo>
                  <a:lnTo>
                    <a:pt x="317" y="292"/>
                  </a:lnTo>
                  <a:lnTo>
                    <a:pt x="419" y="88"/>
                  </a:lnTo>
                </a:path>
              </a:pathLst>
            </a:custGeom>
            <a:ln w="3175">
              <a:solidFill>
                <a:srgbClr val="565658"/>
              </a:solidFill>
            </a:ln>
          </p:spPr>
          <p:txBody>
            <a:bodyPr wrap="square" lIns="0" tIns="0" rIns="0" bIns="0" rtlCol="0"/>
            <a:lstStyle/>
            <a:p/>
          </p:txBody>
        </p:sp>
        <p:sp>
          <p:nvSpPr>
            <p:cNvPr id="4498" name="object 4498" descr=""/>
            <p:cNvSpPr/>
            <p:nvPr/>
          </p:nvSpPr>
          <p:spPr>
            <a:xfrm>
              <a:off x="5998525" y="2521396"/>
              <a:ext cx="635" cy="1905"/>
            </a:xfrm>
            <a:custGeom>
              <a:avLst/>
              <a:gdLst/>
              <a:ahLst/>
              <a:cxnLst/>
              <a:rect l="l" t="t" r="r" b="b"/>
              <a:pathLst>
                <a:path w="635" h="1905">
                  <a:moveTo>
                    <a:pt x="88" y="0"/>
                  </a:moveTo>
                  <a:lnTo>
                    <a:pt x="76" y="152"/>
                  </a:lnTo>
                  <a:lnTo>
                    <a:pt x="38" y="368"/>
                  </a:lnTo>
                  <a:lnTo>
                    <a:pt x="38" y="520"/>
                  </a:lnTo>
                  <a:lnTo>
                    <a:pt x="25" y="685"/>
                  </a:lnTo>
                  <a:lnTo>
                    <a:pt x="25" y="863"/>
                  </a:lnTo>
                  <a:lnTo>
                    <a:pt x="0" y="889"/>
                  </a:lnTo>
                  <a:lnTo>
                    <a:pt x="0" y="1320"/>
                  </a:lnTo>
                  <a:lnTo>
                    <a:pt x="25" y="1524"/>
                  </a:lnTo>
                  <a:lnTo>
                    <a:pt x="38" y="1651"/>
                  </a:lnTo>
                  <a:lnTo>
                    <a:pt x="38" y="1790"/>
                  </a:lnTo>
                </a:path>
              </a:pathLst>
            </a:custGeom>
            <a:ln w="3175">
              <a:solidFill>
                <a:srgbClr val="565658"/>
              </a:solidFill>
            </a:ln>
          </p:spPr>
          <p:txBody>
            <a:bodyPr wrap="square" lIns="0" tIns="0" rIns="0" bIns="0" rtlCol="0"/>
            <a:lstStyle/>
            <a:p/>
          </p:txBody>
        </p:sp>
        <p:sp>
          <p:nvSpPr>
            <p:cNvPr id="4499" name="object 4499" descr=""/>
            <p:cNvSpPr/>
            <p:nvPr/>
          </p:nvSpPr>
          <p:spPr>
            <a:xfrm>
              <a:off x="5997039" y="2520429"/>
              <a:ext cx="1905" cy="1270"/>
            </a:xfrm>
            <a:custGeom>
              <a:avLst/>
              <a:gdLst/>
              <a:ahLst/>
              <a:cxnLst/>
              <a:rect l="l" t="t" r="r" b="b"/>
              <a:pathLst>
                <a:path w="1904" h="1269">
                  <a:moveTo>
                    <a:pt x="0" y="0"/>
                  </a:moveTo>
                  <a:lnTo>
                    <a:pt x="177" y="101"/>
                  </a:lnTo>
                  <a:lnTo>
                    <a:pt x="342" y="228"/>
                  </a:lnTo>
                  <a:lnTo>
                    <a:pt x="482" y="304"/>
                  </a:lnTo>
                  <a:lnTo>
                    <a:pt x="635" y="406"/>
                  </a:lnTo>
                  <a:lnTo>
                    <a:pt x="800" y="520"/>
                  </a:lnTo>
                  <a:lnTo>
                    <a:pt x="939" y="596"/>
                  </a:lnTo>
                  <a:lnTo>
                    <a:pt x="1079" y="698"/>
                  </a:lnTo>
                  <a:lnTo>
                    <a:pt x="1219" y="774"/>
                  </a:lnTo>
                  <a:lnTo>
                    <a:pt x="1358" y="838"/>
                  </a:lnTo>
                  <a:lnTo>
                    <a:pt x="1511" y="927"/>
                  </a:lnTo>
                </a:path>
              </a:pathLst>
            </a:custGeom>
            <a:ln w="3175">
              <a:solidFill>
                <a:srgbClr val="565658"/>
              </a:solidFill>
            </a:ln>
          </p:spPr>
          <p:txBody>
            <a:bodyPr wrap="square" lIns="0" tIns="0" rIns="0" bIns="0" rtlCol="0"/>
            <a:lstStyle/>
            <a:p/>
          </p:txBody>
        </p:sp>
        <p:sp>
          <p:nvSpPr>
            <p:cNvPr id="4500" name="object 4500" descr=""/>
            <p:cNvSpPr/>
            <p:nvPr/>
          </p:nvSpPr>
          <p:spPr>
            <a:xfrm>
              <a:off x="5996964" y="2523269"/>
              <a:ext cx="1905" cy="1270"/>
            </a:xfrm>
            <a:custGeom>
              <a:avLst/>
              <a:gdLst/>
              <a:ahLst/>
              <a:cxnLst/>
              <a:rect l="l" t="t" r="r" b="b"/>
              <a:pathLst>
                <a:path w="1904" h="1269">
                  <a:moveTo>
                    <a:pt x="1600" y="0"/>
                  </a:moveTo>
                  <a:lnTo>
                    <a:pt x="1460" y="63"/>
                  </a:lnTo>
                  <a:lnTo>
                    <a:pt x="1320" y="139"/>
                  </a:lnTo>
                  <a:lnTo>
                    <a:pt x="1193" y="215"/>
                  </a:lnTo>
                  <a:lnTo>
                    <a:pt x="1041" y="266"/>
                  </a:lnTo>
                  <a:lnTo>
                    <a:pt x="863" y="368"/>
                  </a:lnTo>
                  <a:lnTo>
                    <a:pt x="673" y="482"/>
                  </a:lnTo>
                  <a:lnTo>
                    <a:pt x="546" y="558"/>
                  </a:lnTo>
                  <a:lnTo>
                    <a:pt x="355" y="673"/>
                  </a:lnTo>
                  <a:lnTo>
                    <a:pt x="203" y="762"/>
                  </a:lnTo>
                  <a:lnTo>
                    <a:pt x="50" y="850"/>
                  </a:lnTo>
                </a:path>
              </a:pathLst>
            </a:custGeom>
            <a:ln w="3175">
              <a:solidFill>
                <a:srgbClr val="565658"/>
              </a:solidFill>
            </a:ln>
          </p:spPr>
          <p:txBody>
            <a:bodyPr wrap="square" lIns="0" tIns="0" rIns="0" bIns="0" rtlCol="0"/>
            <a:lstStyle/>
            <a:p/>
          </p:txBody>
        </p:sp>
        <p:sp>
          <p:nvSpPr>
            <p:cNvPr id="4501" name="object 4501" descr=""/>
            <p:cNvSpPr/>
            <p:nvPr/>
          </p:nvSpPr>
          <p:spPr>
            <a:xfrm>
              <a:off x="5995432" y="2520420"/>
              <a:ext cx="1905" cy="1270"/>
            </a:xfrm>
            <a:custGeom>
              <a:avLst/>
              <a:gdLst/>
              <a:ahLst/>
              <a:cxnLst/>
              <a:rect l="l" t="t" r="r" b="b"/>
              <a:pathLst>
                <a:path w="1904" h="1269">
                  <a:moveTo>
                    <a:pt x="0" y="901"/>
                  </a:moveTo>
                  <a:lnTo>
                    <a:pt x="190" y="800"/>
                  </a:lnTo>
                  <a:lnTo>
                    <a:pt x="355" y="673"/>
                  </a:lnTo>
                  <a:lnTo>
                    <a:pt x="558" y="571"/>
                  </a:lnTo>
                  <a:lnTo>
                    <a:pt x="685" y="495"/>
                  </a:lnTo>
                  <a:lnTo>
                    <a:pt x="825" y="419"/>
                  </a:lnTo>
                  <a:lnTo>
                    <a:pt x="977" y="342"/>
                  </a:lnTo>
                  <a:lnTo>
                    <a:pt x="1117" y="254"/>
                  </a:lnTo>
                  <a:lnTo>
                    <a:pt x="1282" y="152"/>
                  </a:lnTo>
                  <a:lnTo>
                    <a:pt x="1460" y="76"/>
                  </a:lnTo>
                  <a:lnTo>
                    <a:pt x="1612" y="0"/>
                  </a:lnTo>
                </a:path>
              </a:pathLst>
            </a:custGeom>
            <a:ln w="3175">
              <a:solidFill>
                <a:srgbClr val="565658"/>
              </a:solidFill>
            </a:ln>
          </p:spPr>
          <p:txBody>
            <a:bodyPr wrap="square" lIns="0" tIns="0" rIns="0" bIns="0" rtlCol="0"/>
            <a:lstStyle/>
            <a:p/>
          </p:txBody>
        </p:sp>
        <p:sp>
          <p:nvSpPr>
            <p:cNvPr id="4502" name="object 4502" descr=""/>
            <p:cNvSpPr/>
            <p:nvPr/>
          </p:nvSpPr>
          <p:spPr>
            <a:xfrm>
              <a:off x="5995376" y="2521328"/>
              <a:ext cx="635" cy="1905"/>
            </a:xfrm>
            <a:custGeom>
              <a:avLst/>
              <a:gdLst/>
              <a:ahLst/>
              <a:cxnLst/>
              <a:rect l="l" t="t" r="r" b="b"/>
              <a:pathLst>
                <a:path w="635" h="1905">
                  <a:moveTo>
                    <a:pt x="12" y="1854"/>
                  </a:moveTo>
                  <a:lnTo>
                    <a:pt x="0" y="1714"/>
                  </a:lnTo>
                  <a:lnTo>
                    <a:pt x="0" y="1625"/>
                  </a:lnTo>
                  <a:lnTo>
                    <a:pt x="0" y="533"/>
                  </a:lnTo>
                  <a:lnTo>
                    <a:pt x="12" y="368"/>
                  </a:lnTo>
                  <a:lnTo>
                    <a:pt x="38" y="215"/>
                  </a:lnTo>
                  <a:lnTo>
                    <a:pt x="50" y="63"/>
                  </a:lnTo>
                </a:path>
              </a:pathLst>
            </a:custGeom>
            <a:ln w="3175">
              <a:solidFill>
                <a:srgbClr val="565658"/>
              </a:solidFill>
            </a:ln>
          </p:spPr>
          <p:txBody>
            <a:bodyPr wrap="square" lIns="0" tIns="0" rIns="0" bIns="0" rtlCol="0"/>
            <a:lstStyle/>
            <a:p/>
          </p:txBody>
        </p:sp>
        <p:sp>
          <p:nvSpPr>
            <p:cNvPr id="4503" name="object 4503" descr=""/>
            <p:cNvSpPr/>
            <p:nvPr/>
          </p:nvSpPr>
          <p:spPr>
            <a:xfrm>
              <a:off x="5995383" y="2523196"/>
              <a:ext cx="1905" cy="1270"/>
            </a:xfrm>
            <a:custGeom>
              <a:avLst/>
              <a:gdLst/>
              <a:ahLst/>
              <a:cxnLst/>
              <a:rect l="l" t="t" r="r" b="b"/>
              <a:pathLst>
                <a:path w="1904" h="1269">
                  <a:moveTo>
                    <a:pt x="1574" y="965"/>
                  </a:moveTo>
                  <a:lnTo>
                    <a:pt x="1371" y="850"/>
                  </a:lnTo>
                  <a:lnTo>
                    <a:pt x="1168" y="723"/>
                  </a:lnTo>
                  <a:lnTo>
                    <a:pt x="1016" y="660"/>
                  </a:lnTo>
                  <a:lnTo>
                    <a:pt x="850" y="546"/>
                  </a:lnTo>
                  <a:lnTo>
                    <a:pt x="673" y="431"/>
                  </a:lnTo>
                  <a:lnTo>
                    <a:pt x="546" y="355"/>
                  </a:lnTo>
                  <a:lnTo>
                    <a:pt x="368" y="228"/>
                  </a:lnTo>
                  <a:lnTo>
                    <a:pt x="215" y="139"/>
                  </a:lnTo>
                  <a:lnTo>
                    <a:pt x="50" y="38"/>
                  </a:lnTo>
                </a:path>
              </a:pathLst>
            </a:custGeom>
            <a:ln w="3175">
              <a:solidFill>
                <a:srgbClr val="565658"/>
              </a:solidFill>
            </a:ln>
          </p:spPr>
          <p:txBody>
            <a:bodyPr wrap="square" lIns="0" tIns="0" rIns="0" bIns="0" rtlCol="0"/>
            <a:lstStyle/>
            <a:p/>
          </p:txBody>
        </p:sp>
        <p:sp>
          <p:nvSpPr>
            <p:cNvPr id="4504" name="object 4504" descr=""/>
            <p:cNvSpPr/>
            <p:nvPr/>
          </p:nvSpPr>
          <p:spPr>
            <a:xfrm>
              <a:off x="5969105" y="2526431"/>
              <a:ext cx="635" cy="2540"/>
            </a:xfrm>
            <a:custGeom>
              <a:avLst/>
              <a:gdLst/>
              <a:ahLst/>
              <a:cxnLst/>
              <a:rect l="l" t="t" r="r" b="b"/>
              <a:pathLst>
                <a:path w="635" h="2539">
                  <a:moveTo>
                    <a:pt x="126" y="0"/>
                  </a:moveTo>
                  <a:lnTo>
                    <a:pt x="114" y="190"/>
                  </a:lnTo>
                  <a:lnTo>
                    <a:pt x="88" y="355"/>
                  </a:lnTo>
                  <a:lnTo>
                    <a:pt x="63" y="546"/>
                  </a:lnTo>
                  <a:lnTo>
                    <a:pt x="38" y="723"/>
                  </a:lnTo>
                  <a:lnTo>
                    <a:pt x="25" y="876"/>
                  </a:lnTo>
                  <a:lnTo>
                    <a:pt x="25" y="1320"/>
                  </a:lnTo>
                  <a:lnTo>
                    <a:pt x="0" y="1701"/>
                  </a:lnTo>
                  <a:lnTo>
                    <a:pt x="25" y="1854"/>
                  </a:lnTo>
                  <a:lnTo>
                    <a:pt x="25" y="2070"/>
                  </a:lnTo>
                  <a:lnTo>
                    <a:pt x="25" y="2260"/>
                  </a:lnTo>
                </a:path>
              </a:pathLst>
            </a:custGeom>
            <a:ln w="3175">
              <a:solidFill>
                <a:srgbClr val="565658"/>
              </a:solidFill>
            </a:ln>
          </p:spPr>
          <p:txBody>
            <a:bodyPr wrap="square" lIns="0" tIns="0" rIns="0" bIns="0" rtlCol="0"/>
            <a:lstStyle/>
            <a:p/>
          </p:txBody>
        </p:sp>
        <p:sp>
          <p:nvSpPr>
            <p:cNvPr id="4505" name="object 4505" descr=""/>
            <p:cNvSpPr/>
            <p:nvPr/>
          </p:nvSpPr>
          <p:spPr>
            <a:xfrm>
              <a:off x="5967378" y="2525241"/>
              <a:ext cx="1905" cy="1270"/>
            </a:xfrm>
            <a:custGeom>
              <a:avLst/>
              <a:gdLst/>
              <a:ahLst/>
              <a:cxnLst/>
              <a:rect l="l" t="t" r="r" b="b"/>
              <a:pathLst>
                <a:path w="1904" h="1269">
                  <a:moveTo>
                    <a:pt x="0" y="0"/>
                  </a:moveTo>
                  <a:lnTo>
                    <a:pt x="139" y="88"/>
                  </a:lnTo>
                  <a:lnTo>
                    <a:pt x="317" y="241"/>
                  </a:lnTo>
                  <a:lnTo>
                    <a:pt x="469" y="330"/>
                  </a:lnTo>
                  <a:lnTo>
                    <a:pt x="622" y="431"/>
                  </a:lnTo>
                  <a:lnTo>
                    <a:pt x="774" y="520"/>
                  </a:lnTo>
                  <a:lnTo>
                    <a:pt x="939" y="647"/>
                  </a:lnTo>
                  <a:lnTo>
                    <a:pt x="1117" y="762"/>
                  </a:lnTo>
                  <a:lnTo>
                    <a:pt x="1282" y="850"/>
                  </a:lnTo>
                  <a:lnTo>
                    <a:pt x="1485" y="977"/>
                  </a:lnTo>
                  <a:lnTo>
                    <a:pt x="1676" y="1104"/>
                  </a:lnTo>
                  <a:lnTo>
                    <a:pt x="1854" y="1193"/>
                  </a:lnTo>
                </a:path>
              </a:pathLst>
            </a:custGeom>
            <a:ln w="3175">
              <a:solidFill>
                <a:srgbClr val="565658"/>
              </a:solidFill>
            </a:ln>
          </p:spPr>
          <p:txBody>
            <a:bodyPr wrap="square" lIns="0" tIns="0" rIns="0" bIns="0" rtlCol="0"/>
            <a:lstStyle/>
            <a:p/>
          </p:txBody>
        </p:sp>
        <p:sp>
          <p:nvSpPr>
            <p:cNvPr id="4506" name="object 4506" descr=""/>
            <p:cNvSpPr/>
            <p:nvPr/>
          </p:nvSpPr>
          <p:spPr>
            <a:xfrm>
              <a:off x="5967190" y="2528676"/>
              <a:ext cx="2540" cy="1270"/>
            </a:xfrm>
            <a:custGeom>
              <a:avLst/>
              <a:gdLst/>
              <a:ahLst/>
              <a:cxnLst/>
              <a:rect l="l" t="t" r="r" b="b"/>
              <a:pathLst>
                <a:path w="2539" h="1269">
                  <a:moveTo>
                    <a:pt x="1943" y="0"/>
                  </a:moveTo>
                  <a:lnTo>
                    <a:pt x="1778" y="88"/>
                  </a:lnTo>
                  <a:lnTo>
                    <a:pt x="1612" y="177"/>
                  </a:lnTo>
                  <a:lnTo>
                    <a:pt x="1435" y="254"/>
                  </a:lnTo>
                  <a:lnTo>
                    <a:pt x="1257" y="342"/>
                  </a:lnTo>
                  <a:lnTo>
                    <a:pt x="1092" y="431"/>
                  </a:lnTo>
                  <a:lnTo>
                    <a:pt x="914" y="520"/>
                  </a:lnTo>
                  <a:lnTo>
                    <a:pt x="749" y="609"/>
                  </a:lnTo>
                  <a:lnTo>
                    <a:pt x="596" y="711"/>
                  </a:lnTo>
                  <a:lnTo>
                    <a:pt x="419" y="787"/>
                  </a:lnTo>
                  <a:lnTo>
                    <a:pt x="279" y="876"/>
                  </a:lnTo>
                  <a:lnTo>
                    <a:pt x="127" y="965"/>
                  </a:lnTo>
                  <a:lnTo>
                    <a:pt x="0" y="1041"/>
                  </a:lnTo>
                </a:path>
              </a:pathLst>
            </a:custGeom>
            <a:ln w="3175">
              <a:solidFill>
                <a:srgbClr val="565658"/>
              </a:solidFill>
            </a:ln>
          </p:spPr>
          <p:txBody>
            <a:bodyPr wrap="square" lIns="0" tIns="0" rIns="0" bIns="0" rtlCol="0"/>
            <a:lstStyle/>
            <a:p/>
          </p:txBody>
        </p:sp>
        <p:sp>
          <p:nvSpPr>
            <p:cNvPr id="4507" name="object 4507" descr=""/>
            <p:cNvSpPr/>
            <p:nvPr/>
          </p:nvSpPr>
          <p:spPr>
            <a:xfrm>
              <a:off x="5965431" y="2525241"/>
              <a:ext cx="2540" cy="1270"/>
            </a:xfrm>
            <a:custGeom>
              <a:avLst/>
              <a:gdLst/>
              <a:ahLst/>
              <a:cxnLst/>
              <a:rect l="l" t="t" r="r" b="b"/>
              <a:pathLst>
                <a:path w="2539" h="1269">
                  <a:moveTo>
                    <a:pt x="0" y="1028"/>
                  </a:moveTo>
                  <a:lnTo>
                    <a:pt x="139" y="939"/>
                  </a:lnTo>
                  <a:lnTo>
                    <a:pt x="266" y="850"/>
                  </a:lnTo>
                  <a:lnTo>
                    <a:pt x="419" y="774"/>
                  </a:lnTo>
                  <a:lnTo>
                    <a:pt x="571" y="685"/>
                  </a:lnTo>
                  <a:lnTo>
                    <a:pt x="698" y="622"/>
                  </a:lnTo>
                  <a:lnTo>
                    <a:pt x="838" y="546"/>
                  </a:lnTo>
                  <a:lnTo>
                    <a:pt x="990" y="469"/>
                  </a:lnTo>
                  <a:lnTo>
                    <a:pt x="1473" y="228"/>
                  </a:lnTo>
                  <a:lnTo>
                    <a:pt x="1612" y="152"/>
                  </a:lnTo>
                  <a:lnTo>
                    <a:pt x="1778" y="76"/>
                  </a:lnTo>
                  <a:lnTo>
                    <a:pt x="1955" y="0"/>
                  </a:lnTo>
                </a:path>
              </a:pathLst>
            </a:custGeom>
            <a:ln w="3175">
              <a:solidFill>
                <a:srgbClr val="565658"/>
              </a:solidFill>
            </a:ln>
          </p:spPr>
          <p:txBody>
            <a:bodyPr wrap="square" lIns="0" tIns="0" rIns="0" bIns="0" rtlCol="0"/>
            <a:lstStyle/>
            <a:p/>
          </p:txBody>
        </p:sp>
        <p:sp>
          <p:nvSpPr>
            <p:cNvPr id="4508" name="object 4508" descr=""/>
            <p:cNvSpPr/>
            <p:nvPr/>
          </p:nvSpPr>
          <p:spPr>
            <a:xfrm>
              <a:off x="5965313" y="2526255"/>
              <a:ext cx="635" cy="2540"/>
            </a:xfrm>
            <a:custGeom>
              <a:avLst/>
              <a:gdLst/>
              <a:ahLst/>
              <a:cxnLst/>
              <a:rect l="l" t="t" r="r" b="b"/>
              <a:pathLst>
                <a:path w="635" h="2539">
                  <a:moveTo>
                    <a:pt x="12" y="2247"/>
                  </a:moveTo>
                  <a:lnTo>
                    <a:pt x="12" y="2070"/>
                  </a:lnTo>
                  <a:lnTo>
                    <a:pt x="12" y="1714"/>
                  </a:lnTo>
                  <a:lnTo>
                    <a:pt x="0" y="1524"/>
                  </a:lnTo>
                  <a:lnTo>
                    <a:pt x="12" y="1295"/>
                  </a:lnTo>
                  <a:lnTo>
                    <a:pt x="12" y="1143"/>
                  </a:lnTo>
                  <a:lnTo>
                    <a:pt x="12" y="939"/>
                  </a:lnTo>
                  <a:lnTo>
                    <a:pt x="25" y="749"/>
                  </a:lnTo>
                  <a:lnTo>
                    <a:pt x="50" y="558"/>
                  </a:lnTo>
                  <a:lnTo>
                    <a:pt x="50" y="419"/>
                  </a:lnTo>
                  <a:lnTo>
                    <a:pt x="88" y="292"/>
                  </a:lnTo>
                  <a:lnTo>
                    <a:pt x="114" y="101"/>
                  </a:lnTo>
                </a:path>
              </a:pathLst>
            </a:custGeom>
            <a:ln w="3175">
              <a:solidFill>
                <a:srgbClr val="565658"/>
              </a:solidFill>
            </a:ln>
          </p:spPr>
          <p:txBody>
            <a:bodyPr wrap="square" lIns="0" tIns="0" rIns="0" bIns="0" rtlCol="0"/>
            <a:lstStyle/>
            <a:p/>
          </p:txBody>
        </p:sp>
        <p:sp>
          <p:nvSpPr>
            <p:cNvPr id="4509" name="object 4509" descr=""/>
            <p:cNvSpPr/>
            <p:nvPr/>
          </p:nvSpPr>
          <p:spPr>
            <a:xfrm>
              <a:off x="5965332" y="2528511"/>
              <a:ext cx="1905" cy="1270"/>
            </a:xfrm>
            <a:custGeom>
              <a:avLst/>
              <a:gdLst/>
              <a:ahLst/>
              <a:cxnLst/>
              <a:rect l="l" t="t" r="r" b="b"/>
              <a:pathLst>
                <a:path w="1904" h="1269">
                  <a:moveTo>
                    <a:pt x="1854" y="1206"/>
                  </a:moveTo>
                  <a:lnTo>
                    <a:pt x="1689" y="1104"/>
                  </a:lnTo>
                  <a:lnTo>
                    <a:pt x="1536" y="1003"/>
                  </a:lnTo>
                  <a:lnTo>
                    <a:pt x="1371" y="927"/>
                  </a:lnTo>
                  <a:lnTo>
                    <a:pt x="1193" y="812"/>
                  </a:lnTo>
                  <a:lnTo>
                    <a:pt x="1028" y="711"/>
                  </a:lnTo>
                  <a:lnTo>
                    <a:pt x="889" y="622"/>
                  </a:lnTo>
                  <a:lnTo>
                    <a:pt x="711" y="495"/>
                  </a:lnTo>
                  <a:lnTo>
                    <a:pt x="558" y="393"/>
                  </a:lnTo>
                  <a:lnTo>
                    <a:pt x="406" y="292"/>
                  </a:lnTo>
                  <a:lnTo>
                    <a:pt x="266" y="203"/>
                  </a:lnTo>
                  <a:lnTo>
                    <a:pt x="139" y="101"/>
                  </a:lnTo>
                  <a:lnTo>
                    <a:pt x="0" y="0"/>
                  </a:lnTo>
                </a:path>
              </a:pathLst>
            </a:custGeom>
            <a:ln w="3175">
              <a:solidFill>
                <a:srgbClr val="565658"/>
              </a:solidFill>
            </a:ln>
          </p:spPr>
          <p:txBody>
            <a:bodyPr wrap="square" lIns="0" tIns="0" rIns="0" bIns="0" rtlCol="0"/>
            <a:lstStyle/>
            <a:p/>
          </p:txBody>
        </p:sp>
        <p:sp>
          <p:nvSpPr>
            <p:cNvPr id="4510" name="object 4510" descr=""/>
            <p:cNvSpPr/>
            <p:nvPr/>
          </p:nvSpPr>
          <p:spPr>
            <a:xfrm>
              <a:off x="5957942" y="2540334"/>
              <a:ext cx="635" cy="1270"/>
            </a:xfrm>
            <a:custGeom>
              <a:avLst/>
              <a:gdLst/>
              <a:ahLst/>
              <a:cxnLst/>
              <a:rect l="l" t="t" r="r" b="b"/>
              <a:pathLst>
                <a:path w="635" h="1269">
                  <a:moveTo>
                    <a:pt x="469" y="0"/>
                  </a:moveTo>
                  <a:lnTo>
                    <a:pt x="380" y="165"/>
                  </a:lnTo>
                  <a:lnTo>
                    <a:pt x="292" y="330"/>
                  </a:lnTo>
                  <a:lnTo>
                    <a:pt x="228" y="469"/>
                  </a:lnTo>
                  <a:lnTo>
                    <a:pt x="177" y="622"/>
                  </a:lnTo>
                  <a:lnTo>
                    <a:pt x="114" y="762"/>
                  </a:lnTo>
                  <a:lnTo>
                    <a:pt x="0" y="1016"/>
                  </a:lnTo>
                </a:path>
              </a:pathLst>
            </a:custGeom>
            <a:ln w="3175">
              <a:solidFill>
                <a:srgbClr val="565658"/>
              </a:solidFill>
            </a:ln>
          </p:spPr>
          <p:txBody>
            <a:bodyPr wrap="square" lIns="0" tIns="0" rIns="0" bIns="0" rtlCol="0"/>
            <a:lstStyle/>
            <a:p/>
          </p:txBody>
        </p:sp>
        <p:sp>
          <p:nvSpPr>
            <p:cNvPr id="4511" name="object 4511" descr=""/>
            <p:cNvSpPr/>
            <p:nvPr/>
          </p:nvSpPr>
          <p:spPr>
            <a:xfrm>
              <a:off x="5957779" y="2539417"/>
              <a:ext cx="635" cy="1270"/>
            </a:xfrm>
            <a:custGeom>
              <a:avLst/>
              <a:gdLst/>
              <a:ahLst/>
              <a:cxnLst/>
              <a:rect l="l" t="t" r="r" b="b"/>
              <a:pathLst>
                <a:path w="635" h="1269">
                  <a:moveTo>
                    <a:pt x="0" y="0"/>
                  </a:moveTo>
                  <a:lnTo>
                    <a:pt x="152" y="228"/>
                  </a:lnTo>
                  <a:lnTo>
                    <a:pt x="241" y="368"/>
                  </a:lnTo>
                  <a:lnTo>
                    <a:pt x="330" y="520"/>
                  </a:lnTo>
                  <a:lnTo>
                    <a:pt x="431" y="660"/>
                  </a:lnTo>
                  <a:lnTo>
                    <a:pt x="571" y="838"/>
                  </a:lnTo>
                </a:path>
              </a:pathLst>
            </a:custGeom>
            <a:ln w="3175">
              <a:solidFill>
                <a:srgbClr val="565658"/>
              </a:solidFill>
            </a:ln>
          </p:spPr>
          <p:txBody>
            <a:bodyPr wrap="square" lIns="0" tIns="0" rIns="0" bIns="0" rtlCol="0"/>
            <a:lstStyle/>
            <a:p/>
          </p:txBody>
        </p:sp>
        <p:sp>
          <p:nvSpPr>
            <p:cNvPr id="4512" name="object 4512" descr=""/>
            <p:cNvSpPr/>
            <p:nvPr/>
          </p:nvSpPr>
          <p:spPr>
            <a:xfrm>
              <a:off x="5956842" y="2541351"/>
              <a:ext cx="1270" cy="635"/>
            </a:xfrm>
            <a:custGeom>
              <a:avLst/>
              <a:gdLst/>
              <a:ahLst/>
              <a:cxnLst/>
              <a:rect l="l" t="t" r="r" b="b"/>
              <a:pathLst>
                <a:path w="1270" h="635">
                  <a:moveTo>
                    <a:pt x="1104" y="0"/>
                  </a:moveTo>
                  <a:lnTo>
                    <a:pt x="901" y="0"/>
                  </a:lnTo>
                  <a:lnTo>
                    <a:pt x="723" y="38"/>
                  </a:lnTo>
                  <a:lnTo>
                    <a:pt x="533" y="38"/>
                  </a:lnTo>
                  <a:lnTo>
                    <a:pt x="266" y="76"/>
                  </a:lnTo>
                  <a:lnTo>
                    <a:pt x="88" y="88"/>
                  </a:lnTo>
                </a:path>
              </a:pathLst>
            </a:custGeom>
            <a:ln w="3175">
              <a:solidFill>
                <a:srgbClr val="565658"/>
              </a:solidFill>
            </a:ln>
          </p:spPr>
          <p:txBody>
            <a:bodyPr wrap="square" lIns="0" tIns="0" rIns="0" bIns="0" rtlCol="0"/>
            <a:lstStyle/>
            <a:p/>
          </p:txBody>
        </p:sp>
        <p:sp>
          <p:nvSpPr>
            <p:cNvPr id="4513" name="object 4513" descr=""/>
            <p:cNvSpPr/>
            <p:nvPr/>
          </p:nvSpPr>
          <p:spPr>
            <a:xfrm>
              <a:off x="5956682" y="2539414"/>
              <a:ext cx="1270" cy="635"/>
            </a:xfrm>
            <a:custGeom>
              <a:avLst/>
              <a:gdLst/>
              <a:ahLst/>
              <a:cxnLst/>
              <a:rect l="l" t="t" r="r" b="b"/>
              <a:pathLst>
                <a:path w="1270" h="635">
                  <a:moveTo>
                    <a:pt x="0" y="101"/>
                  </a:moveTo>
                  <a:lnTo>
                    <a:pt x="165" y="88"/>
                  </a:lnTo>
                  <a:lnTo>
                    <a:pt x="304" y="63"/>
                  </a:lnTo>
                  <a:lnTo>
                    <a:pt x="444" y="50"/>
                  </a:lnTo>
                  <a:lnTo>
                    <a:pt x="596" y="38"/>
                  </a:lnTo>
                  <a:lnTo>
                    <a:pt x="762" y="25"/>
                  </a:lnTo>
                  <a:lnTo>
                    <a:pt x="901" y="12"/>
                  </a:lnTo>
                  <a:lnTo>
                    <a:pt x="1104" y="0"/>
                  </a:lnTo>
                </a:path>
              </a:pathLst>
            </a:custGeom>
            <a:ln w="3175">
              <a:solidFill>
                <a:srgbClr val="565658"/>
              </a:solidFill>
            </a:ln>
          </p:spPr>
          <p:txBody>
            <a:bodyPr wrap="square" lIns="0" tIns="0" rIns="0" bIns="0" rtlCol="0"/>
            <a:lstStyle/>
            <a:p/>
          </p:txBody>
        </p:sp>
        <p:sp>
          <p:nvSpPr>
            <p:cNvPr id="4514" name="object 4514" descr=""/>
            <p:cNvSpPr/>
            <p:nvPr/>
          </p:nvSpPr>
          <p:spPr>
            <a:xfrm>
              <a:off x="5956213" y="2540523"/>
              <a:ext cx="635" cy="1270"/>
            </a:xfrm>
            <a:custGeom>
              <a:avLst/>
              <a:gdLst/>
              <a:ahLst/>
              <a:cxnLst/>
              <a:rect l="l" t="t" r="r" b="b"/>
              <a:pathLst>
                <a:path w="635" h="1269">
                  <a:moveTo>
                    <a:pt x="635" y="927"/>
                  </a:moveTo>
                  <a:lnTo>
                    <a:pt x="520" y="761"/>
                  </a:lnTo>
                  <a:lnTo>
                    <a:pt x="406" y="634"/>
                  </a:lnTo>
                  <a:lnTo>
                    <a:pt x="330" y="507"/>
                  </a:lnTo>
                  <a:lnTo>
                    <a:pt x="228" y="342"/>
                  </a:lnTo>
                  <a:lnTo>
                    <a:pt x="88" y="152"/>
                  </a:lnTo>
                  <a:lnTo>
                    <a:pt x="0" y="0"/>
                  </a:lnTo>
                </a:path>
              </a:pathLst>
            </a:custGeom>
            <a:ln w="3175">
              <a:solidFill>
                <a:srgbClr val="565658"/>
              </a:solidFill>
            </a:ln>
          </p:spPr>
          <p:txBody>
            <a:bodyPr wrap="square" lIns="0" tIns="0" rIns="0" bIns="0" rtlCol="0"/>
            <a:lstStyle/>
            <a:p/>
          </p:txBody>
        </p:sp>
        <p:sp>
          <p:nvSpPr>
            <p:cNvPr id="4515" name="object 4515" descr=""/>
            <p:cNvSpPr/>
            <p:nvPr/>
          </p:nvSpPr>
          <p:spPr>
            <a:xfrm>
              <a:off x="5956216" y="2539504"/>
              <a:ext cx="635" cy="1270"/>
            </a:xfrm>
            <a:custGeom>
              <a:avLst/>
              <a:gdLst/>
              <a:ahLst/>
              <a:cxnLst/>
              <a:rect l="l" t="t" r="r" b="b"/>
              <a:pathLst>
                <a:path w="635" h="1269">
                  <a:moveTo>
                    <a:pt x="0" y="1016"/>
                  </a:moveTo>
                  <a:lnTo>
                    <a:pt x="63" y="850"/>
                  </a:lnTo>
                  <a:lnTo>
                    <a:pt x="139" y="685"/>
                  </a:lnTo>
                  <a:lnTo>
                    <a:pt x="203" y="558"/>
                  </a:lnTo>
                  <a:lnTo>
                    <a:pt x="254" y="419"/>
                  </a:lnTo>
                  <a:lnTo>
                    <a:pt x="304" y="292"/>
                  </a:lnTo>
                  <a:lnTo>
                    <a:pt x="419" y="88"/>
                  </a:lnTo>
                </a:path>
              </a:pathLst>
            </a:custGeom>
            <a:ln w="3175">
              <a:solidFill>
                <a:srgbClr val="565658"/>
              </a:solidFill>
            </a:ln>
          </p:spPr>
          <p:txBody>
            <a:bodyPr wrap="square" lIns="0" tIns="0" rIns="0" bIns="0" rtlCol="0"/>
            <a:lstStyle/>
            <a:p/>
          </p:txBody>
        </p:sp>
        <p:sp>
          <p:nvSpPr>
            <p:cNvPr id="4516" name="object 4516" descr=""/>
            <p:cNvSpPr/>
            <p:nvPr/>
          </p:nvSpPr>
          <p:spPr>
            <a:xfrm>
              <a:off x="6008385" y="2521396"/>
              <a:ext cx="635" cy="1905"/>
            </a:xfrm>
            <a:custGeom>
              <a:avLst/>
              <a:gdLst/>
              <a:ahLst/>
              <a:cxnLst/>
              <a:rect l="l" t="t" r="r" b="b"/>
              <a:pathLst>
                <a:path w="635" h="1905">
                  <a:moveTo>
                    <a:pt x="63" y="0"/>
                  </a:moveTo>
                  <a:lnTo>
                    <a:pt x="63" y="152"/>
                  </a:lnTo>
                  <a:lnTo>
                    <a:pt x="25" y="368"/>
                  </a:lnTo>
                  <a:lnTo>
                    <a:pt x="25" y="520"/>
                  </a:lnTo>
                  <a:lnTo>
                    <a:pt x="12" y="685"/>
                  </a:lnTo>
                  <a:lnTo>
                    <a:pt x="0" y="863"/>
                  </a:lnTo>
                  <a:lnTo>
                    <a:pt x="0" y="1168"/>
                  </a:lnTo>
                  <a:lnTo>
                    <a:pt x="0" y="1409"/>
                  </a:lnTo>
                  <a:lnTo>
                    <a:pt x="12" y="1651"/>
                  </a:lnTo>
                  <a:lnTo>
                    <a:pt x="25" y="1790"/>
                  </a:lnTo>
                </a:path>
              </a:pathLst>
            </a:custGeom>
            <a:ln w="3175">
              <a:solidFill>
                <a:srgbClr val="565658"/>
              </a:solidFill>
            </a:ln>
          </p:spPr>
          <p:txBody>
            <a:bodyPr wrap="square" lIns="0" tIns="0" rIns="0" bIns="0" rtlCol="0"/>
            <a:lstStyle/>
            <a:p/>
          </p:txBody>
        </p:sp>
        <p:sp>
          <p:nvSpPr>
            <p:cNvPr id="4517" name="object 4517" descr=""/>
            <p:cNvSpPr/>
            <p:nvPr/>
          </p:nvSpPr>
          <p:spPr>
            <a:xfrm>
              <a:off x="6006886" y="2520429"/>
              <a:ext cx="1905" cy="1270"/>
            </a:xfrm>
            <a:custGeom>
              <a:avLst/>
              <a:gdLst/>
              <a:ahLst/>
              <a:cxnLst/>
              <a:rect l="l" t="t" r="r" b="b"/>
              <a:pathLst>
                <a:path w="1904" h="1269">
                  <a:moveTo>
                    <a:pt x="0" y="0"/>
                  </a:moveTo>
                  <a:lnTo>
                    <a:pt x="177" y="101"/>
                  </a:lnTo>
                  <a:lnTo>
                    <a:pt x="342" y="228"/>
                  </a:lnTo>
                  <a:lnTo>
                    <a:pt x="533" y="355"/>
                  </a:lnTo>
                  <a:lnTo>
                    <a:pt x="685" y="444"/>
                  </a:lnTo>
                  <a:lnTo>
                    <a:pt x="876" y="558"/>
                  </a:lnTo>
                  <a:lnTo>
                    <a:pt x="1016" y="647"/>
                  </a:lnTo>
                  <a:lnTo>
                    <a:pt x="1155" y="736"/>
                  </a:lnTo>
                  <a:lnTo>
                    <a:pt x="1346" y="838"/>
                  </a:lnTo>
                  <a:lnTo>
                    <a:pt x="1498" y="927"/>
                  </a:lnTo>
                </a:path>
              </a:pathLst>
            </a:custGeom>
            <a:ln w="3175">
              <a:solidFill>
                <a:srgbClr val="565658"/>
              </a:solidFill>
            </a:ln>
          </p:spPr>
          <p:txBody>
            <a:bodyPr wrap="square" lIns="0" tIns="0" rIns="0" bIns="0" rtlCol="0"/>
            <a:lstStyle/>
            <a:p/>
          </p:txBody>
        </p:sp>
        <p:sp>
          <p:nvSpPr>
            <p:cNvPr id="4518" name="object 4518" descr=""/>
            <p:cNvSpPr/>
            <p:nvPr/>
          </p:nvSpPr>
          <p:spPr>
            <a:xfrm>
              <a:off x="6006805" y="2523269"/>
              <a:ext cx="1905" cy="1270"/>
            </a:xfrm>
            <a:custGeom>
              <a:avLst/>
              <a:gdLst/>
              <a:ahLst/>
              <a:cxnLst/>
              <a:rect l="l" t="t" r="r" b="b"/>
              <a:pathLst>
                <a:path w="1904" h="1269">
                  <a:moveTo>
                    <a:pt x="1612" y="0"/>
                  </a:moveTo>
                  <a:lnTo>
                    <a:pt x="1460" y="63"/>
                  </a:lnTo>
                  <a:lnTo>
                    <a:pt x="1270" y="177"/>
                  </a:lnTo>
                  <a:lnTo>
                    <a:pt x="1117" y="241"/>
                  </a:lnTo>
                  <a:lnTo>
                    <a:pt x="977" y="317"/>
                  </a:lnTo>
                  <a:lnTo>
                    <a:pt x="838" y="393"/>
                  </a:lnTo>
                  <a:lnTo>
                    <a:pt x="558" y="558"/>
                  </a:lnTo>
                  <a:lnTo>
                    <a:pt x="355" y="673"/>
                  </a:lnTo>
                  <a:lnTo>
                    <a:pt x="215" y="762"/>
                  </a:lnTo>
                  <a:lnTo>
                    <a:pt x="50" y="850"/>
                  </a:lnTo>
                </a:path>
              </a:pathLst>
            </a:custGeom>
            <a:ln w="3175">
              <a:solidFill>
                <a:srgbClr val="565658"/>
              </a:solidFill>
            </a:ln>
          </p:spPr>
          <p:txBody>
            <a:bodyPr wrap="square" lIns="0" tIns="0" rIns="0" bIns="0" rtlCol="0"/>
            <a:lstStyle/>
            <a:p/>
          </p:txBody>
        </p:sp>
        <p:sp>
          <p:nvSpPr>
            <p:cNvPr id="4519" name="object 4519" descr=""/>
            <p:cNvSpPr/>
            <p:nvPr/>
          </p:nvSpPr>
          <p:spPr>
            <a:xfrm>
              <a:off x="6005280" y="2520420"/>
              <a:ext cx="1905" cy="1270"/>
            </a:xfrm>
            <a:custGeom>
              <a:avLst/>
              <a:gdLst/>
              <a:ahLst/>
              <a:cxnLst/>
              <a:rect l="l" t="t" r="r" b="b"/>
              <a:pathLst>
                <a:path w="1904" h="1269">
                  <a:moveTo>
                    <a:pt x="0" y="901"/>
                  </a:moveTo>
                  <a:lnTo>
                    <a:pt x="177" y="800"/>
                  </a:lnTo>
                  <a:lnTo>
                    <a:pt x="355" y="673"/>
                  </a:lnTo>
                  <a:lnTo>
                    <a:pt x="546" y="571"/>
                  </a:lnTo>
                  <a:lnTo>
                    <a:pt x="685" y="495"/>
                  </a:lnTo>
                  <a:lnTo>
                    <a:pt x="825" y="419"/>
                  </a:lnTo>
                  <a:lnTo>
                    <a:pt x="965" y="342"/>
                  </a:lnTo>
                  <a:lnTo>
                    <a:pt x="1104" y="254"/>
                  </a:lnTo>
                  <a:lnTo>
                    <a:pt x="1257" y="190"/>
                  </a:lnTo>
                  <a:lnTo>
                    <a:pt x="1397" y="114"/>
                  </a:lnTo>
                  <a:lnTo>
                    <a:pt x="1549" y="50"/>
                  </a:lnTo>
                </a:path>
              </a:pathLst>
            </a:custGeom>
            <a:ln w="3175">
              <a:solidFill>
                <a:srgbClr val="565658"/>
              </a:solidFill>
            </a:ln>
          </p:spPr>
          <p:txBody>
            <a:bodyPr wrap="square" lIns="0" tIns="0" rIns="0" bIns="0" rtlCol="0"/>
            <a:lstStyle/>
            <a:p/>
          </p:txBody>
        </p:sp>
        <p:sp>
          <p:nvSpPr>
            <p:cNvPr id="4520" name="object 4520" descr=""/>
            <p:cNvSpPr/>
            <p:nvPr/>
          </p:nvSpPr>
          <p:spPr>
            <a:xfrm>
              <a:off x="6005230" y="2523196"/>
              <a:ext cx="1905" cy="1270"/>
            </a:xfrm>
            <a:custGeom>
              <a:avLst/>
              <a:gdLst/>
              <a:ahLst/>
              <a:cxnLst/>
              <a:rect l="l" t="t" r="r" b="b"/>
              <a:pathLst>
                <a:path w="1904" h="1269">
                  <a:moveTo>
                    <a:pt x="1574" y="965"/>
                  </a:moveTo>
                  <a:lnTo>
                    <a:pt x="1435" y="889"/>
                  </a:lnTo>
                  <a:lnTo>
                    <a:pt x="1308" y="800"/>
                  </a:lnTo>
                  <a:lnTo>
                    <a:pt x="1168" y="723"/>
                  </a:lnTo>
                  <a:lnTo>
                    <a:pt x="1028" y="660"/>
                  </a:lnTo>
                  <a:lnTo>
                    <a:pt x="889" y="558"/>
                  </a:lnTo>
                  <a:lnTo>
                    <a:pt x="749" y="482"/>
                  </a:lnTo>
                  <a:lnTo>
                    <a:pt x="609" y="406"/>
                  </a:lnTo>
                  <a:lnTo>
                    <a:pt x="406" y="266"/>
                  </a:lnTo>
                  <a:lnTo>
                    <a:pt x="266" y="177"/>
                  </a:lnTo>
                  <a:lnTo>
                    <a:pt x="127" y="76"/>
                  </a:lnTo>
                </a:path>
              </a:pathLst>
            </a:custGeom>
            <a:ln w="3175">
              <a:solidFill>
                <a:srgbClr val="565658"/>
              </a:solidFill>
            </a:ln>
          </p:spPr>
          <p:txBody>
            <a:bodyPr wrap="square" lIns="0" tIns="0" rIns="0" bIns="0" rtlCol="0"/>
            <a:lstStyle/>
            <a:p/>
          </p:txBody>
        </p:sp>
        <p:sp>
          <p:nvSpPr>
            <p:cNvPr id="4521" name="object 4521" descr=""/>
            <p:cNvSpPr/>
            <p:nvPr/>
          </p:nvSpPr>
          <p:spPr>
            <a:xfrm>
              <a:off x="6005198" y="2521328"/>
              <a:ext cx="635" cy="1905"/>
            </a:xfrm>
            <a:custGeom>
              <a:avLst/>
              <a:gdLst/>
              <a:ahLst/>
              <a:cxnLst/>
              <a:rect l="l" t="t" r="r" b="b"/>
              <a:pathLst>
                <a:path w="635" h="1905">
                  <a:moveTo>
                    <a:pt x="38" y="1854"/>
                  </a:moveTo>
                  <a:lnTo>
                    <a:pt x="38" y="1714"/>
                  </a:lnTo>
                  <a:lnTo>
                    <a:pt x="12" y="1574"/>
                  </a:lnTo>
                  <a:lnTo>
                    <a:pt x="12" y="1409"/>
                  </a:lnTo>
                  <a:lnTo>
                    <a:pt x="0" y="1257"/>
                  </a:lnTo>
                  <a:lnTo>
                    <a:pt x="0" y="1054"/>
                  </a:lnTo>
                  <a:lnTo>
                    <a:pt x="12" y="850"/>
                  </a:lnTo>
                  <a:lnTo>
                    <a:pt x="12" y="685"/>
                  </a:lnTo>
                  <a:lnTo>
                    <a:pt x="38" y="609"/>
                  </a:lnTo>
                  <a:lnTo>
                    <a:pt x="38" y="253"/>
                  </a:lnTo>
                  <a:lnTo>
                    <a:pt x="76" y="63"/>
                  </a:lnTo>
                </a:path>
              </a:pathLst>
            </a:custGeom>
            <a:ln w="3175">
              <a:solidFill>
                <a:srgbClr val="565658"/>
              </a:solidFill>
            </a:ln>
          </p:spPr>
          <p:txBody>
            <a:bodyPr wrap="square" lIns="0" tIns="0" rIns="0" bIns="0" rtlCol="0"/>
            <a:lstStyle/>
            <a:p/>
          </p:txBody>
        </p:sp>
        <p:sp>
          <p:nvSpPr>
            <p:cNvPr id="4522" name="object 4522" descr=""/>
            <p:cNvSpPr/>
            <p:nvPr/>
          </p:nvSpPr>
          <p:spPr>
            <a:xfrm>
              <a:off x="5949967" y="2580915"/>
              <a:ext cx="635" cy="0"/>
            </a:xfrm>
            <a:custGeom>
              <a:avLst/>
              <a:gdLst/>
              <a:ahLst/>
              <a:cxnLst/>
              <a:rect l="l" t="t" r="r" b="b"/>
              <a:pathLst>
                <a:path w="635" h="0">
                  <a:moveTo>
                    <a:pt x="177" y="0"/>
                  </a:moveTo>
                  <a:lnTo>
                    <a:pt x="0" y="0"/>
                  </a:lnTo>
                </a:path>
              </a:pathLst>
            </a:custGeom>
            <a:ln w="3175">
              <a:solidFill>
                <a:srgbClr val="565658"/>
              </a:solidFill>
            </a:ln>
          </p:spPr>
          <p:txBody>
            <a:bodyPr wrap="square" lIns="0" tIns="0" rIns="0" bIns="0" rtlCol="0"/>
            <a:lstStyle/>
            <a:p/>
          </p:txBody>
        </p:sp>
        <p:sp>
          <p:nvSpPr>
            <p:cNvPr id="4523" name="object 4523" descr=""/>
            <p:cNvSpPr/>
            <p:nvPr/>
          </p:nvSpPr>
          <p:spPr>
            <a:xfrm>
              <a:off x="5939901" y="2578173"/>
              <a:ext cx="0" cy="1270"/>
            </a:xfrm>
            <a:custGeom>
              <a:avLst/>
              <a:gdLst/>
              <a:ahLst/>
              <a:cxnLst/>
              <a:rect l="l" t="t" r="r" b="b"/>
              <a:pathLst>
                <a:path w="0" h="1269">
                  <a:moveTo>
                    <a:pt x="0" y="0"/>
                  </a:moveTo>
                  <a:lnTo>
                    <a:pt x="0" y="927"/>
                  </a:lnTo>
                </a:path>
              </a:pathLst>
            </a:custGeom>
            <a:ln w="3175">
              <a:solidFill>
                <a:srgbClr val="565658"/>
              </a:solidFill>
            </a:ln>
          </p:spPr>
          <p:txBody>
            <a:bodyPr wrap="square" lIns="0" tIns="0" rIns="0" bIns="0" rtlCol="0"/>
            <a:lstStyle/>
            <a:p/>
          </p:txBody>
        </p:sp>
        <p:sp>
          <p:nvSpPr>
            <p:cNvPr id="4524" name="object 4524" descr=""/>
            <p:cNvSpPr/>
            <p:nvPr/>
          </p:nvSpPr>
          <p:spPr>
            <a:xfrm>
              <a:off x="5939910" y="2579098"/>
              <a:ext cx="1270" cy="1905"/>
            </a:xfrm>
            <a:custGeom>
              <a:avLst/>
              <a:gdLst/>
              <a:ahLst/>
              <a:cxnLst/>
              <a:rect l="l" t="t" r="r" b="b"/>
              <a:pathLst>
                <a:path w="1270" h="1905">
                  <a:moveTo>
                    <a:pt x="1219" y="1295"/>
                  </a:moveTo>
                  <a:lnTo>
                    <a:pt x="1041" y="1295"/>
                  </a:lnTo>
                  <a:lnTo>
                    <a:pt x="863" y="1231"/>
                  </a:lnTo>
                  <a:lnTo>
                    <a:pt x="673" y="1155"/>
                  </a:lnTo>
                  <a:lnTo>
                    <a:pt x="533" y="1066"/>
                  </a:lnTo>
                  <a:lnTo>
                    <a:pt x="406" y="952"/>
                  </a:lnTo>
                  <a:lnTo>
                    <a:pt x="241" y="774"/>
                  </a:lnTo>
                  <a:lnTo>
                    <a:pt x="165" y="634"/>
                  </a:lnTo>
                  <a:lnTo>
                    <a:pt x="101" y="507"/>
                  </a:lnTo>
                  <a:lnTo>
                    <a:pt x="38" y="330"/>
                  </a:lnTo>
                  <a:lnTo>
                    <a:pt x="12" y="177"/>
                  </a:lnTo>
                  <a:lnTo>
                    <a:pt x="0" y="38"/>
                  </a:lnTo>
                </a:path>
              </a:pathLst>
            </a:custGeom>
            <a:ln w="3175">
              <a:solidFill>
                <a:srgbClr val="565658"/>
              </a:solidFill>
            </a:ln>
          </p:spPr>
          <p:txBody>
            <a:bodyPr wrap="square" lIns="0" tIns="0" rIns="0" bIns="0" rtlCol="0"/>
            <a:lstStyle/>
            <a:p/>
          </p:txBody>
        </p:sp>
        <p:sp>
          <p:nvSpPr>
            <p:cNvPr id="4525" name="object 4525" descr=""/>
            <p:cNvSpPr/>
            <p:nvPr/>
          </p:nvSpPr>
          <p:spPr>
            <a:xfrm>
              <a:off x="5948567" y="2580725"/>
              <a:ext cx="1270" cy="635"/>
            </a:xfrm>
            <a:custGeom>
              <a:avLst/>
              <a:gdLst/>
              <a:ahLst/>
              <a:cxnLst/>
              <a:rect l="l" t="t" r="r" b="b"/>
              <a:pathLst>
                <a:path w="1270" h="635">
                  <a:moveTo>
                    <a:pt x="698" y="165"/>
                  </a:moveTo>
                  <a:lnTo>
                    <a:pt x="520" y="152"/>
                  </a:lnTo>
                  <a:lnTo>
                    <a:pt x="203" y="63"/>
                  </a:lnTo>
                  <a:lnTo>
                    <a:pt x="0" y="0"/>
                  </a:lnTo>
                </a:path>
              </a:pathLst>
            </a:custGeom>
            <a:ln w="3175">
              <a:solidFill>
                <a:srgbClr val="565658"/>
              </a:solidFill>
            </a:ln>
          </p:spPr>
          <p:txBody>
            <a:bodyPr wrap="square" lIns="0" tIns="0" rIns="0" bIns="0" rtlCol="0"/>
            <a:lstStyle/>
            <a:p/>
          </p:txBody>
        </p:sp>
        <p:sp>
          <p:nvSpPr>
            <p:cNvPr id="4526" name="object 4526" descr=""/>
            <p:cNvSpPr/>
            <p:nvPr/>
          </p:nvSpPr>
          <p:spPr>
            <a:xfrm>
              <a:off x="5940999" y="2579438"/>
              <a:ext cx="635" cy="1270"/>
            </a:xfrm>
            <a:custGeom>
              <a:avLst/>
              <a:gdLst/>
              <a:ahLst/>
              <a:cxnLst/>
              <a:rect l="l" t="t" r="r" b="b"/>
              <a:pathLst>
                <a:path w="635" h="1269">
                  <a:moveTo>
                    <a:pt x="0" y="0"/>
                  </a:moveTo>
                  <a:lnTo>
                    <a:pt x="0" y="165"/>
                  </a:lnTo>
                  <a:lnTo>
                    <a:pt x="25" y="304"/>
                  </a:lnTo>
                  <a:lnTo>
                    <a:pt x="50" y="444"/>
                  </a:lnTo>
                  <a:lnTo>
                    <a:pt x="63" y="508"/>
                  </a:lnTo>
                  <a:lnTo>
                    <a:pt x="63" y="596"/>
                  </a:lnTo>
                  <a:lnTo>
                    <a:pt x="101" y="723"/>
                  </a:lnTo>
                  <a:lnTo>
                    <a:pt x="101" y="749"/>
                  </a:lnTo>
                  <a:lnTo>
                    <a:pt x="101" y="838"/>
                  </a:lnTo>
                </a:path>
              </a:pathLst>
            </a:custGeom>
            <a:ln w="3175">
              <a:solidFill>
                <a:srgbClr val="565658"/>
              </a:solidFill>
            </a:ln>
          </p:spPr>
          <p:txBody>
            <a:bodyPr wrap="square" lIns="0" tIns="0" rIns="0" bIns="0" rtlCol="0"/>
            <a:lstStyle/>
            <a:p/>
          </p:txBody>
        </p:sp>
        <p:sp>
          <p:nvSpPr>
            <p:cNvPr id="4527" name="object 4527" descr=""/>
            <p:cNvSpPr/>
            <p:nvPr/>
          </p:nvSpPr>
          <p:spPr>
            <a:xfrm>
              <a:off x="5941129" y="2580393"/>
              <a:ext cx="3810" cy="635"/>
            </a:xfrm>
            <a:custGeom>
              <a:avLst/>
              <a:gdLst/>
              <a:ahLst/>
              <a:cxnLst/>
              <a:rect l="l" t="t" r="r" b="b"/>
              <a:pathLst>
                <a:path w="3810" h="635">
                  <a:moveTo>
                    <a:pt x="0" y="0"/>
                  </a:moveTo>
                  <a:lnTo>
                    <a:pt x="1143" y="88"/>
                  </a:lnTo>
                  <a:lnTo>
                    <a:pt x="2273" y="152"/>
                  </a:lnTo>
                  <a:lnTo>
                    <a:pt x="3429" y="228"/>
                  </a:lnTo>
                </a:path>
              </a:pathLst>
            </a:custGeom>
            <a:ln w="3175">
              <a:solidFill>
                <a:srgbClr val="565658"/>
              </a:solidFill>
            </a:ln>
          </p:spPr>
          <p:txBody>
            <a:bodyPr wrap="square" lIns="0" tIns="0" rIns="0" bIns="0" rtlCol="0"/>
            <a:lstStyle/>
            <a:p/>
          </p:txBody>
        </p:sp>
        <p:sp>
          <p:nvSpPr>
            <p:cNvPr id="4528" name="object 4528" descr=""/>
            <p:cNvSpPr/>
            <p:nvPr/>
          </p:nvSpPr>
          <p:spPr>
            <a:xfrm>
              <a:off x="5944539" y="2580617"/>
              <a:ext cx="2540" cy="635"/>
            </a:xfrm>
            <a:custGeom>
              <a:avLst/>
              <a:gdLst/>
              <a:ahLst/>
              <a:cxnLst/>
              <a:rect l="l" t="t" r="r" b="b"/>
              <a:pathLst>
                <a:path w="2539" h="635">
                  <a:moveTo>
                    <a:pt x="0" y="0"/>
                  </a:moveTo>
                  <a:lnTo>
                    <a:pt x="165" y="0"/>
                  </a:lnTo>
                  <a:lnTo>
                    <a:pt x="381" y="12"/>
                  </a:lnTo>
                  <a:lnTo>
                    <a:pt x="533" y="38"/>
                  </a:lnTo>
                  <a:lnTo>
                    <a:pt x="736" y="50"/>
                  </a:lnTo>
                  <a:lnTo>
                    <a:pt x="876" y="50"/>
                  </a:lnTo>
                  <a:lnTo>
                    <a:pt x="1041" y="76"/>
                  </a:lnTo>
                  <a:lnTo>
                    <a:pt x="1181" y="76"/>
                  </a:lnTo>
                  <a:lnTo>
                    <a:pt x="1409" y="88"/>
                  </a:lnTo>
                  <a:lnTo>
                    <a:pt x="1612" y="101"/>
                  </a:lnTo>
                  <a:lnTo>
                    <a:pt x="1778" y="114"/>
                  </a:lnTo>
                  <a:lnTo>
                    <a:pt x="1955" y="127"/>
                  </a:lnTo>
                  <a:lnTo>
                    <a:pt x="2095" y="127"/>
                  </a:lnTo>
                </a:path>
              </a:pathLst>
            </a:custGeom>
            <a:ln w="3175">
              <a:solidFill>
                <a:srgbClr val="565658"/>
              </a:solidFill>
            </a:ln>
          </p:spPr>
          <p:txBody>
            <a:bodyPr wrap="square" lIns="0" tIns="0" rIns="0" bIns="0" rtlCol="0"/>
            <a:lstStyle/>
            <a:p/>
          </p:txBody>
        </p:sp>
        <p:sp>
          <p:nvSpPr>
            <p:cNvPr id="4529" name="object 4529" descr=""/>
            <p:cNvSpPr/>
            <p:nvPr/>
          </p:nvSpPr>
          <p:spPr>
            <a:xfrm>
              <a:off x="5939901" y="2577777"/>
              <a:ext cx="0" cy="635"/>
            </a:xfrm>
            <a:custGeom>
              <a:avLst/>
              <a:gdLst/>
              <a:ahLst/>
              <a:cxnLst/>
              <a:rect l="l" t="t" r="r" b="b"/>
              <a:pathLst>
                <a:path w="0" h="635">
                  <a:moveTo>
                    <a:pt x="0" y="0"/>
                  </a:moveTo>
                  <a:lnTo>
                    <a:pt x="0" y="393"/>
                  </a:lnTo>
                </a:path>
              </a:pathLst>
            </a:custGeom>
            <a:ln w="3175">
              <a:solidFill>
                <a:srgbClr val="565658"/>
              </a:solidFill>
            </a:ln>
          </p:spPr>
          <p:txBody>
            <a:bodyPr wrap="square" lIns="0" tIns="0" rIns="0" bIns="0" rtlCol="0"/>
            <a:lstStyle/>
            <a:p/>
          </p:txBody>
        </p:sp>
        <p:sp>
          <p:nvSpPr>
            <p:cNvPr id="4530" name="object 4530" descr=""/>
            <p:cNvSpPr/>
            <p:nvPr/>
          </p:nvSpPr>
          <p:spPr>
            <a:xfrm>
              <a:off x="5940968" y="2578993"/>
              <a:ext cx="635" cy="635"/>
            </a:xfrm>
            <a:custGeom>
              <a:avLst/>
              <a:gdLst/>
              <a:ahLst/>
              <a:cxnLst/>
              <a:rect l="l" t="t" r="r" b="b"/>
              <a:pathLst>
                <a:path w="635" h="635">
                  <a:moveTo>
                    <a:pt x="0" y="0"/>
                  </a:moveTo>
                  <a:lnTo>
                    <a:pt x="0" y="165"/>
                  </a:lnTo>
                  <a:lnTo>
                    <a:pt x="12" y="330"/>
                  </a:lnTo>
                </a:path>
              </a:pathLst>
            </a:custGeom>
            <a:ln w="3175">
              <a:solidFill>
                <a:srgbClr val="565658"/>
              </a:solidFill>
            </a:ln>
          </p:spPr>
          <p:txBody>
            <a:bodyPr wrap="square" lIns="0" tIns="0" rIns="0" bIns="0" rtlCol="0"/>
            <a:lstStyle/>
            <a:p/>
          </p:txBody>
        </p:sp>
        <p:sp>
          <p:nvSpPr>
            <p:cNvPr id="4531" name="object 4531" descr=""/>
            <p:cNvSpPr/>
            <p:nvPr/>
          </p:nvSpPr>
          <p:spPr>
            <a:xfrm>
              <a:off x="5940988" y="2579446"/>
              <a:ext cx="7620" cy="1905"/>
            </a:xfrm>
            <a:custGeom>
              <a:avLst/>
              <a:gdLst/>
              <a:ahLst/>
              <a:cxnLst/>
              <a:rect l="l" t="t" r="r" b="b"/>
              <a:pathLst>
                <a:path w="7620" h="1905">
                  <a:moveTo>
                    <a:pt x="7581" y="1295"/>
                  </a:moveTo>
                  <a:lnTo>
                    <a:pt x="7099" y="1206"/>
                  </a:lnTo>
                  <a:lnTo>
                    <a:pt x="6642" y="1130"/>
                  </a:lnTo>
                  <a:lnTo>
                    <a:pt x="6184" y="1054"/>
                  </a:lnTo>
                  <a:lnTo>
                    <a:pt x="5727" y="990"/>
                  </a:lnTo>
                  <a:lnTo>
                    <a:pt x="5270" y="927"/>
                  </a:lnTo>
                  <a:lnTo>
                    <a:pt x="4825" y="838"/>
                  </a:lnTo>
                  <a:lnTo>
                    <a:pt x="4406" y="761"/>
                  </a:lnTo>
                  <a:lnTo>
                    <a:pt x="3962" y="685"/>
                  </a:lnTo>
                  <a:lnTo>
                    <a:pt x="3543" y="596"/>
                  </a:lnTo>
                  <a:lnTo>
                    <a:pt x="3124" y="533"/>
                  </a:lnTo>
                  <a:lnTo>
                    <a:pt x="2705" y="482"/>
                  </a:lnTo>
                  <a:lnTo>
                    <a:pt x="2298" y="406"/>
                  </a:lnTo>
                  <a:lnTo>
                    <a:pt x="1904" y="342"/>
                  </a:lnTo>
                  <a:lnTo>
                    <a:pt x="1498" y="266"/>
                  </a:lnTo>
                  <a:lnTo>
                    <a:pt x="1130" y="190"/>
                  </a:lnTo>
                  <a:lnTo>
                    <a:pt x="749" y="126"/>
                  </a:lnTo>
                  <a:lnTo>
                    <a:pt x="355" y="50"/>
                  </a:lnTo>
                  <a:lnTo>
                    <a:pt x="0" y="0"/>
                  </a:lnTo>
                </a:path>
              </a:pathLst>
            </a:custGeom>
            <a:ln w="3175">
              <a:solidFill>
                <a:srgbClr val="565658"/>
              </a:solidFill>
            </a:ln>
          </p:spPr>
          <p:txBody>
            <a:bodyPr wrap="square" lIns="0" tIns="0" rIns="0" bIns="0" rtlCol="0"/>
            <a:lstStyle/>
            <a:p/>
          </p:txBody>
        </p:sp>
        <p:sp>
          <p:nvSpPr>
            <p:cNvPr id="4532" name="object 4532" descr=""/>
            <p:cNvSpPr/>
            <p:nvPr/>
          </p:nvSpPr>
          <p:spPr>
            <a:xfrm>
              <a:off x="5950679" y="2580915"/>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4533" name="object 4533" descr=""/>
            <p:cNvSpPr/>
            <p:nvPr/>
          </p:nvSpPr>
          <p:spPr>
            <a:xfrm>
              <a:off x="6192531" y="2580915"/>
              <a:ext cx="17780" cy="0"/>
            </a:xfrm>
            <a:custGeom>
              <a:avLst/>
              <a:gdLst/>
              <a:ahLst/>
              <a:cxnLst/>
              <a:rect l="l" t="t" r="r" b="b"/>
              <a:pathLst>
                <a:path w="17779" h="0">
                  <a:moveTo>
                    <a:pt x="17729" y="0"/>
                  </a:moveTo>
                  <a:lnTo>
                    <a:pt x="16395" y="0"/>
                  </a:lnTo>
                  <a:lnTo>
                    <a:pt x="12534" y="0"/>
                  </a:lnTo>
                  <a:lnTo>
                    <a:pt x="6794" y="0"/>
                  </a:lnTo>
                  <a:lnTo>
                    <a:pt x="0" y="0"/>
                  </a:lnTo>
                </a:path>
              </a:pathLst>
            </a:custGeom>
            <a:ln w="3175">
              <a:solidFill>
                <a:srgbClr val="565658"/>
              </a:solidFill>
            </a:ln>
          </p:spPr>
          <p:txBody>
            <a:bodyPr wrap="square" lIns="0" tIns="0" rIns="0" bIns="0" rtlCol="0"/>
            <a:lstStyle/>
            <a:p/>
          </p:txBody>
        </p:sp>
        <p:sp>
          <p:nvSpPr>
            <p:cNvPr id="4534" name="object 4534" descr=""/>
            <p:cNvSpPr/>
            <p:nvPr/>
          </p:nvSpPr>
          <p:spPr>
            <a:xfrm>
              <a:off x="5939901" y="2572817"/>
              <a:ext cx="0" cy="5080"/>
            </a:xfrm>
            <a:custGeom>
              <a:avLst/>
              <a:gdLst/>
              <a:ahLst/>
              <a:cxnLst/>
              <a:rect l="l" t="t" r="r" b="b"/>
              <a:pathLst>
                <a:path w="0" h="5080">
                  <a:moveTo>
                    <a:pt x="0" y="0"/>
                  </a:moveTo>
                  <a:lnTo>
                    <a:pt x="0" y="4965"/>
                  </a:lnTo>
                </a:path>
              </a:pathLst>
            </a:custGeom>
            <a:ln w="3175">
              <a:solidFill>
                <a:srgbClr val="565658"/>
              </a:solidFill>
            </a:ln>
          </p:spPr>
          <p:txBody>
            <a:bodyPr wrap="square" lIns="0" tIns="0" rIns="0" bIns="0" rtlCol="0"/>
            <a:lstStyle/>
            <a:p/>
          </p:txBody>
        </p:sp>
        <p:sp>
          <p:nvSpPr>
            <p:cNvPr id="4535" name="object 4535" descr=""/>
            <p:cNvSpPr/>
            <p:nvPr/>
          </p:nvSpPr>
          <p:spPr>
            <a:xfrm>
              <a:off x="6192531" y="2580468"/>
              <a:ext cx="21590" cy="635"/>
            </a:xfrm>
            <a:custGeom>
              <a:avLst/>
              <a:gdLst/>
              <a:ahLst/>
              <a:cxnLst/>
              <a:rect l="l" t="t" r="r" b="b"/>
              <a:pathLst>
                <a:path w="21589" h="635">
                  <a:moveTo>
                    <a:pt x="0" y="12"/>
                  </a:moveTo>
                  <a:lnTo>
                    <a:pt x="0" y="12"/>
                  </a:lnTo>
                  <a:lnTo>
                    <a:pt x="13525" y="12"/>
                  </a:lnTo>
                  <a:lnTo>
                    <a:pt x="14008" y="0"/>
                  </a:lnTo>
                  <a:lnTo>
                    <a:pt x="14465" y="0"/>
                  </a:lnTo>
                  <a:lnTo>
                    <a:pt x="14922" y="0"/>
                  </a:lnTo>
                  <a:lnTo>
                    <a:pt x="16319" y="0"/>
                  </a:lnTo>
                  <a:lnTo>
                    <a:pt x="16751" y="12"/>
                  </a:lnTo>
                  <a:lnTo>
                    <a:pt x="17145" y="12"/>
                  </a:lnTo>
                  <a:lnTo>
                    <a:pt x="17526" y="12"/>
                  </a:lnTo>
                  <a:lnTo>
                    <a:pt x="19481" y="12"/>
                  </a:lnTo>
                  <a:lnTo>
                    <a:pt x="20675" y="12"/>
                  </a:lnTo>
                  <a:lnTo>
                    <a:pt x="21082" y="12"/>
                  </a:lnTo>
                </a:path>
              </a:pathLst>
            </a:custGeom>
            <a:ln w="3175">
              <a:solidFill>
                <a:srgbClr val="565658"/>
              </a:solidFill>
            </a:ln>
          </p:spPr>
          <p:txBody>
            <a:bodyPr wrap="square" lIns="0" tIns="0" rIns="0" bIns="0" rtlCol="0"/>
            <a:lstStyle/>
            <a:p/>
          </p:txBody>
        </p:sp>
        <p:sp>
          <p:nvSpPr>
            <p:cNvPr id="4536" name="object 4536" descr=""/>
            <p:cNvSpPr/>
            <p:nvPr/>
          </p:nvSpPr>
          <p:spPr>
            <a:xfrm>
              <a:off x="6224653" y="2576907"/>
              <a:ext cx="2540" cy="635"/>
            </a:xfrm>
            <a:custGeom>
              <a:avLst/>
              <a:gdLst/>
              <a:ahLst/>
              <a:cxnLst/>
              <a:rect l="l" t="t" r="r" b="b"/>
              <a:pathLst>
                <a:path w="2539" h="635">
                  <a:moveTo>
                    <a:pt x="0" y="596"/>
                  </a:moveTo>
                  <a:lnTo>
                    <a:pt x="139" y="558"/>
                  </a:lnTo>
                  <a:lnTo>
                    <a:pt x="292" y="508"/>
                  </a:lnTo>
                  <a:lnTo>
                    <a:pt x="419" y="469"/>
                  </a:lnTo>
                  <a:lnTo>
                    <a:pt x="558" y="431"/>
                  </a:lnTo>
                  <a:lnTo>
                    <a:pt x="698" y="381"/>
                  </a:lnTo>
                  <a:lnTo>
                    <a:pt x="889" y="330"/>
                  </a:lnTo>
                  <a:lnTo>
                    <a:pt x="1117" y="279"/>
                  </a:lnTo>
                  <a:lnTo>
                    <a:pt x="1244" y="228"/>
                  </a:lnTo>
                  <a:lnTo>
                    <a:pt x="1397" y="203"/>
                  </a:lnTo>
                  <a:lnTo>
                    <a:pt x="1600" y="152"/>
                  </a:lnTo>
                  <a:lnTo>
                    <a:pt x="1803" y="76"/>
                  </a:lnTo>
                  <a:lnTo>
                    <a:pt x="1955" y="38"/>
                  </a:lnTo>
                  <a:lnTo>
                    <a:pt x="2108" y="0"/>
                  </a:lnTo>
                </a:path>
              </a:pathLst>
            </a:custGeom>
            <a:ln w="3175">
              <a:solidFill>
                <a:srgbClr val="565658"/>
              </a:solidFill>
            </a:ln>
          </p:spPr>
          <p:txBody>
            <a:bodyPr wrap="square" lIns="0" tIns="0" rIns="0" bIns="0" rtlCol="0"/>
            <a:lstStyle/>
            <a:p/>
          </p:txBody>
        </p:sp>
        <p:sp>
          <p:nvSpPr>
            <p:cNvPr id="4537" name="object 4537" descr=""/>
            <p:cNvSpPr/>
            <p:nvPr/>
          </p:nvSpPr>
          <p:spPr>
            <a:xfrm>
              <a:off x="6226761" y="2576070"/>
              <a:ext cx="3175" cy="1270"/>
            </a:xfrm>
            <a:custGeom>
              <a:avLst/>
              <a:gdLst/>
              <a:ahLst/>
              <a:cxnLst/>
              <a:rect l="l" t="t" r="r" b="b"/>
              <a:pathLst>
                <a:path w="3175" h="1269">
                  <a:moveTo>
                    <a:pt x="0" y="838"/>
                  </a:moveTo>
                  <a:lnTo>
                    <a:pt x="1041" y="558"/>
                  </a:lnTo>
                  <a:lnTo>
                    <a:pt x="2082" y="279"/>
                  </a:lnTo>
                  <a:lnTo>
                    <a:pt x="3111" y="0"/>
                  </a:lnTo>
                </a:path>
              </a:pathLst>
            </a:custGeom>
            <a:ln w="3175">
              <a:solidFill>
                <a:srgbClr val="565658"/>
              </a:solidFill>
            </a:ln>
          </p:spPr>
          <p:txBody>
            <a:bodyPr wrap="square" lIns="0" tIns="0" rIns="0" bIns="0" rtlCol="0"/>
            <a:lstStyle/>
            <a:p/>
          </p:txBody>
        </p:sp>
        <p:sp>
          <p:nvSpPr>
            <p:cNvPr id="4538" name="object 4538" descr=""/>
            <p:cNvSpPr/>
            <p:nvPr/>
          </p:nvSpPr>
          <p:spPr>
            <a:xfrm>
              <a:off x="6229874" y="2576053"/>
              <a:ext cx="635" cy="0"/>
            </a:xfrm>
            <a:custGeom>
              <a:avLst/>
              <a:gdLst/>
              <a:ahLst/>
              <a:cxnLst/>
              <a:rect l="l" t="t" r="r" b="b"/>
              <a:pathLst>
                <a:path w="635" h="0">
                  <a:moveTo>
                    <a:pt x="0" y="0"/>
                  </a:moveTo>
                  <a:lnTo>
                    <a:pt x="127" y="0"/>
                  </a:lnTo>
                </a:path>
              </a:pathLst>
            </a:custGeom>
            <a:ln w="3175">
              <a:solidFill>
                <a:srgbClr val="565658"/>
              </a:solidFill>
            </a:ln>
          </p:spPr>
          <p:txBody>
            <a:bodyPr wrap="square" lIns="0" tIns="0" rIns="0" bIns="0" rtlCol="0"/>
            <a:lstStyle/>
            <a:p/>
          </p:txBody>
        </p:sp>
        <p:sp>
          <p:nvSpPr>
            <p:cNvPr id="4539" name="object 4539" descr=""/>
            <p:cNvSpPr/>
            <p:nvPr/>
          </p:nvSpPr>
          <p:spPr>
            <a:xfrm>
              <a:off x="6192541" y="2575904"/>
              <a:ext cx="38100" cy="635"/>
            </a:xfrm>
            <a:custGeom>
              <a:avLst/>
              <a:gdLst/>
              <a:ahLst/>
              <a:cxnLst/>
              <a:rect l="l" t="t" r="r" b="b"/>
              <a:pathLst>
                <a:path w="38100" h="635">
                  <a:moveTo>
                    <a:pt x="37896" y="25"/>
                  </a:moveTo>
                  <a:lnTo>
                    <a:pt x="37706" y="63"/>
                  </a:lnTo>
                  <a:lnTo>
                    <a:pt x="37426" y="63"/>
                  </a:lnTo>
                  <a:lnTo>
                    <a:pt x="37134" y="63"/>
                  </a:lnTo>
                  <a:lnTo>
                    <a:pt x="36664" y="38"/>
                  </a:lnTo>
                  <a:lnTo>
                    <a:pt x="36055" y="38"/>
                  </a:lnTo>
                  <a:lnTo>
                    <a:pt x="35598" y="38"/>
                  </a:lnTo>
                  <a:lnTo>
                    <a:pt x="35051" y="38"/>
                  </a:lnTo>
                  <a:lnTo>
                    <a:pt x="34429" y="63"/>
                  </a:lnTo>
                  <a:lnTo>
                    <a:pt x="32321" y="63"/>
                  </a:lnTo>
                  <a:lnTo>
                    <a:pt x="31546" y="63"/>
                  </a:lnTo>
                  <a:lnTo>
                    <a:pt x="30695" y="38"/>
                  </a:lnTo>
                  <a:lnTo>
                    <a:pt x="29781" y="25"/>
                  </a:lnTo>
                  <a:lnTo>
                    <a:pt x="28867" y="25"/>
                  </a:lnTo>
                  <a:lnTo>
                    <a:pt x="27876" y="12"/>
                  </a:lnTo>
                  <a:lnTo>
                    <a:pt x="26835" y="12"/>
                  </a:lnTo>
                  <a:lnTo>
                    <a:pt x="25069" y="0"/>
                  </a:lnTo>
                  <a:lnTo>
                    <a:pt x="23126" y="12"/>
                  </a:lnTo>
                  <a:lnTo>
                    <a:pt x="21081" y="25"/>
                  </a:lnTo>
                  <a:lnTo>
                    <a:pt x="19011" y="25"/>
                  </a:lnTo>
                  <a:lnTo>
                    <a:pt x="16814" y="38"/>
                  </a:lnTo>
                  <a:lnTo>
                    <a:pt x="14528" y="63"/>
                  </a:lnTo>
                  <a:lnTo>
                    <a:pt x="11099" y="63"/>
                  </a:lnTo>
                  <a:lnTo>
                    <a:pt x="9893" y="63"/>
                  </a:lnTo>
                  <a:lnTo>
                    <a:pt x="8661" y="38"/>
                  </a:lnTo>
                  <a:lnTo>
                    <a:pt x="7429" y="38"/>
                  </a:lnTo>
                  <a:lnTo>
                    <a:pt x="6197" y="38"/>
                  </a:lnTo>
                  <a:lnTo>
                    <a:pt x="4978" y="38"/>
                  </a:lnTo>
                  <a:lnTo>
                    <a:pt x="3733" y="63"/>
                  </a:lnTo>
                  <a:lnTo>
                    <a:pt x="1257" y="63"/>
                  </a:lnTo>
                  <a:lnTo>
                    <a:pt x="0" y="63"/>
                  </a:lnTo>
                </a:path>
              </a:pathLst>
            </a:custGeom>
            <a:ln w="3175">
              <a:solidFill>
                <a:srgbClr val="565658"/>
              </a:solidFill>
            </a:ln>
          </p:spPr>
          <p:txBody>
            <a:bodyPr wrap="square" lIns="0" tIns="0" rIns="0" bIns="0" rtlCol="0"/>
            <a:lstStyle/>
            <a:p/>
          </p:txBody>
        </p:sp>
        <p:sp>
          <p:nvSpPr>
            <p:cNvPr id="4540" name="object 4540" descr=""/>
            <p:cNvSpPr/>
            <p:nvPr/>
          </p:nvSpPr>
          <p:spPr>
            <a:xfrm>
              <a:off x="6192531" y="2574663"/>
              <a:ext cx="39370" cy="635"/>
            </a:xfrm>
            <a:custGeom>
              <a:avLst/>
              <a:gdLst/>
              <a:ahLst/>
              <a:cxnLst/>
              <a:rect l="l" t="t" r="r" b="b"/>
              <a:pathLst>
                <a:path w="39370" h="635">
                  <a:moveTo>
                    <a:pt x="0" y="50"/>
                  </a:moveTo>
                  <a:lnTo>
                    <a:pt x="0" y="50"/>
                  </a:lnTo>
                  <a:lnTo>
                    <a:pt x="13068" y="50"/>
                  </a:lnTo>
                  <a:lnTo>
                    <a:pt x="13804" y="38"/>
                  </a:lnTo>
                  <a:lnTo>
                    <a:pt x="15963" y="38"/>
                  </a:lnTo>
                  <a:lnTo>
                    <a:pt x="18072" y="38"/>
                  </a:lnTo>
                  <a:lnTo>
                    <a:pt x="18770" y="25"/>
                  </a:lnTo>
                  <a:lnTo>
                    <a:pt x="23368" y="25"/>
                  </a:lnTo>
                  <a:lnTo>
                    <a:pt x="24003" y="12"/>
                  </a:lnTo>
                  <a:lnTo>
                    <a:pt x="25806" y="12"/>
                  </a:lnTo>
                  <a:lnTo>
                    <a:pt x="26390" y="0"/>
                  </a:lnTo>
                  <a:lnTo>
                    <a:pt x="26962" y="0"/>
                  </a:lnTo>
                  <a:lnTo>
                    <a:pt x="27508" y="0"/>
                  </a:lnTo>
                  <a:lnTo>
                    <a:pt x="27990" y="0"/>
                  </a:lnTo>
                  <a:lnTo>
                    <a:pt x="28460" y="12"/>
                  </a:lnTo>
                  <a:lnTo>
                    <a:pt x="28917" y="12"/>
                  </a:lnTo>
                  <a:lnTo>
                    <a:pt x="30162" y="25"/>
                  </a:lnTo>
                  <a:lnTo>
                    <a:pt x="31292" y="38"/>
                  </a:lnTo>
                  <a:lnTo>
                    <a:pt x="32321" y="50"/>
                  </a:lnTo>
                  <a:lnTo>
                    <a:pt x="33743" y="50"/>
                  </a:lnTo>
                  <a:lnTo>
                    <a:pt x="34963" y="38"/>
                  </a:lnTo>
                  <a:lnTo>
                    <a:pt x="35928" y="38"/>
                  </a:lnTo>
                  <a:lnTo>
                    <a:pt x="36880" y="38"/>
                  </a:lnTo>
                  <a:lnTo>
                    <a:pt x="37630" y="50"/>
                  </a:lnTo>
                  <a:lnTo>
                    <a:pt x="38125" y="50"/>
                  </a:lnTo>
                  <a:lnTo>
                    <a:pt x="38633" y="38"/>
                  </a:lnTo>
                  <a:lnTo>
                    <a:pt x="38874" y="38"/>
                  </a:lnTo>
                </a:path>
              </a:pathLst>
            </a:custGeom>
            <a:ln w="3175">
              <a:solidFill>
                <a:srgbClr val="565658"/>
              </a:solidFill>
            </a:ln>
          </p:spPr>
          <p:txBody>
            <a:bodyPr wrap="square" lIns="0" tIns="0" rIns="0" bIns="0" rtlCol="0"/>
            <a:lstStyle/>
            <a:p/>
          </p:txBody>
        </p:sp>
        <p:sp>
          <p:nvSpPr>
            <p:cNvPr id="4541" name="object 4541" descr=""/>
            <p:cNvSpPr/>
            <p:nvPr/>
          </p:nvSpPr>
          <p:spPr>
            <a:xfrm>
              <a:off x="5999972" y="2572817"/>
              <a:ext cx="6350" cy="0"/>
            </a:xfrm>
            <a:custGeom>
              <a:avLst/>
              <a:gdLst/>
              <a:ahLst/>
              <a:cxnLst/>
              <a:rect l="l" t="t" r="r" b="b"/>
              <a:pathLst>
                <a:path w="6350" h="0">
                  <a:moveTo>
                    <a:pt x="0" y="0"/>
                  </a:moveTo>
                  <a:lnTo>
                    <a:pt x="0" y="0"/>
                  </a:lnTo>
                  <a:lnTo>
                    <a:pt x="4686" y="0"/>
                  </a:lnTo>
                  <a:lnTo>
                    <a:pt x="6273" y="0"/>
                  </a:lnTo>
                </a:path>
              </a:pathLst>
            </a:custGeom>
            <a:ln w="3175">
              <a:solidFill>
                <a:srgbClr val="565658"/>
              </a:solidFill>
            </a:ln>
          </p:spPr>
          <p:txBody>
            <a:bodyPr wrap="square" lIns="0" tIns="0" rIns="0" bIns="0" rtlCol="0"/>
            <a:lstStyle/>
            <a:p/>
          </p:txBody>
        </p:sp>
        <p:sp>
          <p:nvSpPr>
            <p:cNvPr id="4542" name="object 4542" descr=""/>
            <p:cNvSpPr/>
            <p:nvPr/>
          </p:nvSpPr>
          <p:spPr>
            <a:xfrm>
              <a:off x="5997783" y="2574711"/>
              <a:ext cx="6985" cy="635"/>
            </a:xfrm>
            <a:custGeom>
              <a:avLst/>
              <a:gdLst/>
              <a:ahLst/>
              <a:cxnLst/>
              <a:rect l="l" t="t" r="r" b="b"/>
              <a:pathLst>
                <a:path w="6985" h="635">
                  <a:moveTo>
                    <a:pt x="0" y="101"/>
                  </a:moveTo>
                  <a:lnTo>
                    <a:pt x="698" y="101"/>
                  </a:lnTo>
                  <a:lnTo>
                    <a:pt x="1790" y="101"/>
                  </a:lnTo>
                  <a:lnTo>
                    <a:pt x="2298" y="127"/>
                  </a:lnTo>
                  <a:lnTo>
                    <a:pt x="2806" y="101"/>
                  </a:lnTo>
                  <a:lnTo>
                    <a:pt x="3314" y="101"/>
                  </a:lnTo>
                  <a:lnTo>
                    <a:pt x="4216" y="101"/>
                  </a:lnTo>
                  <a:lnTo>
                    <a:pt x="4470" y="88"/>
                  </a:lnTo>
                  <a:lnTo>
                    <a:pt x="4724" y="88"/>
                  </a:lnTo>
                  <a:lnTo>
                    <a:pt x="4978" y="76"/>
                  </a:lnTo>
                  <a:lnTo>
                    <a:pt x="5270" y="63"/>
                  </a:lnTo>
                  <a:lnTo>
                    <a:pt x="5537" y="50"/>
                  </a:lnTo>
                  <a:lnTo>
                    <a:pt x="5829" y="38"/>
                  </a:lnTo>
                  <a:lnTo>
                    <a:pt x="6096" y="25"/>
                  </a:lnTo>
                  <a:lnTo>
                    <a:pt x="6248" y="25"/>
                  </a:lnTo>
                  <a:lnTo>
                    <a:pt x="6375" y="25"/>
                  </a:lnTo>
                  <a:lnTo>
                    <a:pt x="6654" y="0"/>
                  </a:lnTo>
                </a:path>
              </a:pathLst>
            </a:custGeom>
            <a:ln w="3175">
              <a:solidFill>
                <a:srgbClr val="565658"/>
              </a:solidFill>
            </a:ln>
          </p:spPr>
          <p:txBody>
            <a:bodyPr wrap="square" lIns="0" tIns="0" rIns="0" bIns="0" rtlCol="0"/>
            <a:lstStyle/>
            <a:p/>
          </p:txBody>
        </p:sp>
        <p:sp>
          <p:nvSpPr>
            <p:cNvPr id="4543" name="object 4543" descr=""/>
            <p:cNvSpPr/>
            <p:nvPr/>
          </p:nvSpPr>
          <p:spPr>
            <a:xfrm>
              <a:off x="6004450" y="2572817"/>
              <a:ext cx="1905" cy="1905"/>
            </a:xfrm>
            <a:custGeom>
              <a:avLst/>
              <a:gdLst/>
              <a:ahLst/>
              <a:cxnLst/>
              <a:rect l="l" t="t" r="r" b="b"/>
              <a:pathLst>
                <a:path w="1904" h="1905">
                  <a:moveTo>
                    <a:pt x="1790" y="0"/>
                  </a:moveTo>
                  <a:lnTo>
                    <a:pt x="1206" y="647"/>
                  </a:lnTo>
                  <a:lnTo>
                    <a:pt x="596" y="1282"/>
                  </a:lnTo>
                  <a:lnTo>
                    <a:pt x="0" y="1879"/>
                  </a:lnTo>
                </a:path>
              </a:pathLst>
            </a:custGeom>
            <a:ln w="3175">
              <a:solidFill>
                <a:srgbClr val="565658"/>
              </a:solidFill>
            </a:ln>
          </p:spPr>
          <p:txBody>
            <a:bodyPr wrap="square" lIns="0" tIns="0" rIns="0" bIns="0" rtlCol="0"/>
            <a:lstStyle/>
            <a:p/>
          </p:txBody>
        </p:sp>
        <p:sp>
          <p:nvSpPr>
            <p:cNvPr id="4544" name="object 4544" descr=""/>
            <p:cNvSpPr/>
            <p:nvPr/>
          </p:nvSpPr>
          <p:spPr>
            <a:xfrm>
              <a:off x="5940794" y="2573189"/>
              <a:ext cx="635" cy="6350"/>
            </a:xfrm>
            <a:custGeom>
              <a:avLst/>
              <a:gdLst/>
              <a:ahLst/>
              <a:cxnLst/>
              <a:rect l="l" t="t" r="r" b="b"/>
              <a:pathLst>
                <a:path w="635" h="6350">
                  <a:moveTo>
                    <a:pt x="0" y="0"/>
                  </a:moveTo>
                  <a:lnTo>
                    <a:pt x="0" y="165"/>
                  </a:lnTo>
                  <a:lnTo>
                    <a:pt x="0" y="330"/>
                  </a:lnTo>
                  <a:lnTo>
                    <a:pt x="12" y="495"/>
                  </a:lnTo>
                  <a:lnTo>
                    <a:pt x="38" y="673"/>
                  </a:lnTo>
                  <a:lnTo>
                    <a:pt x="38" y="825"/>
                  </a:lnTo>
                  <a:lnTo>
                    <a:pt x="38" y="977"/>
                  </a:lnTo>
                  <a:lnTo>
                    <a:pt x="38" y="1155"/>
                  </a:lnTo>
                  <a:lnTo>
                    <a:pt x="50" y="1308"/>
                  </a:lnTo>
                  <a:lnTo>
                    <a:pt x="50" y="1460"/>
                  </a:lnTo>
                  <a:lnTo>
                    <a:pt x="76" y="1638"/>
                  </a:lnTo>
                  <a:lnTo>
                    <a:pt x="76" y="1778"/>
                  </a:lnTo>
                  <a:lnTo>
                    <a:pt x="76" y="1917"/>
                  </a:lnTo>
                  <a:lnTo>
                    <a:pt x="76" y="2070"/>
                  </a:lnTo>
                  <a:lnTo>
                    <a:pt x="88" y="2222"/>
                  </a:lnTo>
                  <a:lnTo>
                    <a:pt x="88" y="2374"/>
                  </a:lnTo>
                  <a:lnTo>
                    <a:pt x="101" y="2527"/>
                  </a:lnTo>
                  <a:lnTo>
                    <a:pt x="101" y="2667"/>
                  </a:lnTo>
                  <a:lnTo>
                    <a:pt x="101" y="2806"/>
                  </a:lnTo>
                  <a:lnTo>
                    <a:pt x="114" y="2959"/>
                  </a:lnTo>
                  <a:lnTo>
                    <a:pt x="114" y="3098"/>
                  </a:lnTo>
                  <a:lnTo>
                    <a:pt x="127" y="3238"/>
                  </a:lnTo>
                  <a:lnTo>
                    <a:pt x="127" y="3365"/>
                  </a:lnTo>
                  <a:lnTo>
                    <a:pt x="127" y="3505"/>
                  </a:lnTo>
                  <a:lnTo>
                    <a:pt x="139" y="3644"/>
                  </a:lnTo>
                  <a:lnTo>
                    <a:pt x="139" y="3771"/>
                  </a:lnTo>
                  <a:lnTo>
                    <a:pt x="139" y="3911"/>
                  </a:lnTo>
                  <a:lnTo>
                    <a:pt x="152" y="4038"/>
                  </a:lnTo>
                  <a:lnTo>
                    <a:pt x="152" y="4292"/>
                  </a:lnTo>
                  <a:lnTo>
                    <a:pt x="165" y="4787"/>
                  </a:lnTo>
                  <a:lnTo>
                    <a:pt x="177" y="5029"/>
                  </a:lnTo>
                  <a:lnTo>
                    <a:pt x="177" y="5257"/>
                  </a:lnTo>
                  <a:lnTo>
                    <a:pt x="177" y="5486"/>
                  </a:lnTo>
                  <a:lnTo>
                    <a:pt x="177" y="5803"/>
                  </a:lnTo>
                </a:path>
              </a:pathLst>
            </a:custGeom>
            <a:ln w="3175">
              <a:solidFill>
                <a:srgbClr val="565658"/>
              </a:solidFill>
            </a:ln>
          </p:spPr>
          <p:txBody>
            <a:bodyPr wrap="square" lIns="0" tIns="0" rIns="0" bIns="0" rtlCol="0"/>
            <a:lstStyle/>
            <a:p/>
          </p:txBody>
        </p:sp>
        <p:sp>
          <p:nvSpPr>
            <p:cNvPr id="4545" name="object 4545" descr=""/>
            <p:cNvSpPr/>
            <p:nvPr/>
          </p:nvSpPr>
          <p:spPr>
            <a:xfrm>
              <a:off x="5940974" y="2578988"/>
              <a:ext cx="7620" cy="1905"/>
            </a:xfrm>
            <a:custGeom>
              <a:avLst/>
              <a:gdLst/>
              <a:ahLst/>
              <a:cxnLst/>
              <a:rect l="l" t="t" r="r" b="b"/>
              <a:pathLst>
                <a:path w="7620" h="1905">
                  <a:moveTo>
                    <a:pt x="7404" y="1282"/>
                  </a:moveTo>
                  <a:lnTo>
                    <a:pt x="4927" y="863"/>
                  </a:lnTo>
                  <a:lnTo>
                    <a:pt x="2463" y="444"/>
                  </a:lnTo>
                  <a:lnTo>
                    <a:pt x="0" y="0"/>
                  </a:lnTo>
                </a:path>
                <a:path w="7620" h="1905">
                  <a:moveTo>
                    <a:pt x="7404" y="1282"/>
                  </a:moveTo>
                  <a:lnTo>
                    <a:pt x="7289" y="1282"/>
                  </a:lnTo>
                </a:path>
              </a:pathLst>
            </a:custGeom>
            <a:ln w="3175">
              <a:solidFill>
                <a:srgbClr val="565658"/>
              </a:solidFill>
            </a:ln>
          </p:spPr>
          <p:txBody>
            <a:bodyPr wrap="square" lIns="0" tIns="0" rIns="0" bIns="0" rtlCol="0"/>
            <a:lstStyle/>
            <a:p/>
          </p:txBody>
        </p:sp>
        <p:sp>
          <p:nvSpPr>
            <p:cNvPr id="4546" name="object 4546" descr=""/>
            <p:cNvSpPr/>
            <p:nvPr/>
          </p:nvSpPr>
          <p:spPr>
            <a:xfrm>
              <a:off x="6192531" y="2575966"/>
              <a:ext cx="0" cy="5080"/>
            </a:xfrm>
            <a:custGeom>
              <a:avLst/>
              <a:gdLst/>
              <a:ahLst/>
              <a:cxnLst/>
              <a:rect l="l" t="t" r="r" b="b"/>
              <a:pathLst>
                <a:path w="0" h="5080">
                  <a:moveTo>
                    <a:pt x="0" y="0"/>
                  </a:moveTo>
                  <a:lnTo>
                    <a:pt x="0" y="4495"/>
                  </a:lnTo>
                </a:path>
              </a:pathLst>
            </a:custGeom>
            <a:ln w="3175">
              <a:solidFill>
                <a:srgbClr val="565658"/>
              </a:solidFill>
            </a:ln>
          </p:spPr>
          <p:txBody>
            <a:bodyPr wrap="square" lIns="0" tIns="0" rIns="0" bIns="0" rtlCol="0"/>
            <a:lstStyle/>
            <a:p/>
          </p:txBody>
        </p:sp>
        <p:sp>
          <p:nvSpPr>
            <p:cNvPr id="4547" name="object 4547" descr=""/>
            <p:cNvSpPr/>
            <p:nvPr/>
          </p:nvSpPr>
          <p:spPr>
            <a:xfrm>
              <a:off x="5997502" y="2575725"/>
              <a:ext cx="6985" cy="635"/>
            </a:xfrm>
            <a:custGeom>
              <a:avLst/>
              <a:gdLst/>
              <a:ahLst/>
              <a:cxnLst/>
              <a:rect l="l" t="t" r="r" b="b"/>
              <a:pathLst>
                <a:path w="6985" h="635">
                  <a:moveTo>
                    <a:pt x="6946" y="241"/>
                  </a:moveTo>
                  <a:lnTo>
                    <a:pt x="4572" y="241"/>
                  </a:lnTo>
                  <a:lnTo>
                    <a:pt x="2260" y="152"/>
                  </a:lnTo>
                  <a:lnTo>
                    <a:pt x="0" y="0"/>
                  </a:lnTo>
                </a:path>
              </a:pathLst>
            </a:custGeom>
            <a:ln w="3175">
              <a:solidFill>
                <a:srgbClr val="565658"/>
              </a:solidFill>
            </a:ln>
          </p:spPr>
          <p:txBody>
            <a:bodyPr wrap="square" lIns="0" tIns="0" rIns="0" bIns="0" rtlCol="0"/>
            <a:lstStyle/>
            <a:p/>
          </p:txBody>
        </p:sp>
        <p:sp>
          <p:nvSpPr>
            <p:cNvPr id="4548" name="object 4548" descr=""/>
            <p:cNvSpPr/>
            <p:nvPr/>
          </p:nvSpPr>
          <p:spPr>
            <a:xfrm>
              <a:off x="5949941" y="2574565"/>
              <a:ext cx="3175" cy="1270"/>
            </a:xfrm>
            <a:custGeom>
              <a:avLst/>
              <a:gdLst/>
              <a:ahLst/>
              <a:cxnLst/>
              <a:rect l="l" t="t" r="r" b="b"/>
              <a:pathLst>
                <a:path w="3175" h="1269">
                  <a:moveTo>
                    <a:pt x="2641" y="0"/>
                  </a:moveTo>
                  <a:lnTo>
                    <a:pt x="2298" y="0"/>
                  </a:lnTo>
                  <a:lnTo>
                    <a:pt x="1943" y="12"/>
                  </a:lnTo>
                  <a:lnTo>
                    <a:pt x="1651" y="38"/>
                  </a:lnTo>
                  <a:lnTo>
                    <a:pt x="1371" y="63"/>
                  </a:lnTo>
                  <a:lnTo>
                    <a:pt x="1104" y="88"/>
                  </a:lnTo>
                  <a:lnTo>
                    <a:pt x="914" y="127"/>
                  </a:lnTo>
                  <a:lnTo>
                    <a:pt x="723" y="139"/>
                  </a:lnTo>
                  <a:lnTo>
                    <a:pt x="558" y="177"/>
                  </a:lnTo>
                  <a:lnTo>
                    <a:pt x="317" y="241"/>
                  </a:lnTo>
                  <a:lnTo>
                    <a:pt x="165" y="342"/>
                  </a:lnTo>
                  <a:lnTo>
                    <a:pt x="0" y="558"/>
                  </a:lnTo>
                </a:path>
              </a:pathLst>
            </a:custGeom>
            <a:ln w="3175">
              <a:solidFill>
                <a:srgbClr val="565658"/>
              </a:solidFill>
            </a:ln>
          </p:spPr>
          <p:txBody>
            <a:bodyPr wrap="square" lIns="0" tIns="0" rIns="0" bIns="0" rtlCol="0"/>
            <a:lstStyle/>
            <a:p/>
          </p:txBody>
        </p:sp>
        <p:sp>
          <p:nvSpPr>
            <p:cNvPr id="4549" name="object 4549" descr=""/>
            <p:cNvSpPr/>
            <p:nvPr/>
          </p:nvSpPr>
          <p:spPr>
            <a:xfrm>
              <a:off x="5952627" y="2574568"/>
              <a:ext cx="3175" cy="1270"/>
            </a:xfrm>
            <a:custGeom>
              <a:avLst/>
              <a:gdLst/>
              <a:ahLst/>
              <a:cxnLst/>
              <a:rect l="l" t="t" r="r" b="b"/>
              <a:pathLst>
                <a:path w="3175" h="1269">
                  <a:moveTo>
                    <a:pt x="3149" y="952"/>
                  </a:moveTo>
                  <a:lnTo>
                    <a:pt x="3111" y="749"/>
                  </a:lnTo>
                  <a:lnTo>
                    <a:pt x="2946" y="596"/>
                  </a:lnTo>
                  <a:lnTo>
                    <a:pt x="2743" y="457"/>
                  </a:lnTo>
                  <a:lnTo>
                    <a:pt x="2616" y="393"/>
                  </a:lnTo>
                  <a:lnTo>
                    <a:pt x="2463" y="317"/>
                  </a:lnTo>
                  <a:lnTo>
                    <a:pt x="2260" y="254"/>
                  </a:lnTo>
                  <a:lnTo>
                    <a:pt x="2095" y="190"/>
                  </a:lnTo>
                  <a:lnTo>
                    <a:pt x="1904" y="165"/>
                  </a:lnTo>
                  <a:lnTo>
                    <a:pt x="1689" y="114"/>
                  </a:lnTo>
                  <a:lnTo>
                    <a:pt x="1473" y="76"/>
                  </a:lnTo>
                  <a:lnTo>
                    <a:pt x="1231" y="38"/>
                  </a:lnTo>
                  <a:lnTo>
                    <a:pt x="977" y="12"/>
                  </a:lnTo>
                  <a:lnTo>
                    <a:pt x="723" y="0"/>
                  </a:lnTo>
                  <a:lnTo>
                    <a:pt x="482" y="0"/>
                  </a:lnTo>
                  <a:lnTo>
                    <a:pt x="241" y="0"/>
                  </a:lnTo>
                  <a:lnTo>
                    <a:pt x="88" y="0"/>
                  </a:lnTo>
                </a:path>
              </a:pathLst>
            </a:custGeom>
            <a:ln w="3175">
              <a:solidFill>
                <a:srgbClr val="565658"/>
              </a:solidFill>
            </a:ln>
          </p:spPr>
          <p:txBody>
            <a:bodyPr wrap="square" lIns="0" tIns="0" rIns="0" bIns="0" rtlCol="0"/>
            <a:lstStyle/>
            <a:p/>
          </p:txBody>
        </p:sp>
        <p:sp>
          <p:nvSpPr>
            <p:cNvPr id="4550" name="object 4550" descr=""/>
            <p:cNvSpPr/>
            <p:nvPr/>
          </p:nvSpPr>
          <p:spPr>
            <a:xfrm>
              <a:off x="5947119" y="2573171"/>
              <a:ext cx="1905" cy="7620"/>
            </a:xfrm>
            <a:custGeom>
              <a:avLst/>
              <a:gdLst/>
              <a:ahLst/>
              <a:cxnLst/>
              <a:rect l="l" t="t" r="r" b="b"/>
              <a:pathLst>
                <a:path w="1904" h="7619">
                  <a:moveTo>
                    <a:pt x="1358" y="7099"/>
                  </a:moveTo>
                  <a:lnTo>
                    <a:pt x="1308" y="6591"/>
                  </a:lnTo>
                  <a:lnTo>
                    <a:pt x="1270" y="6083"/>
                  </a:lnTo>
                  <a:lnTo>
                    <a:pt x="1193" y="5575"/>
                  </a:lnTo>
                  <a:lnTo>
                    <a:pt x="1117" y="4991"/>
                  </a:lnTo>
                  <a:lnTo>
                    <a:pt x="1016" y="4394"/>
                  </a:lnTo>
                  <a:lnTo>
                    <a:pt x="876" y="3771"/>
                  </a:lnTo>
                  <a:lnTo>
                    <a:pt x="774" y="3276"/>
                  </a:lnTo>
                  <a:lnTo>
                    <a:pt x="647" y="2755"/>
                  </a:lnTo>
                  <a:lnTo>
                    <a:pt x="533" y="2222"/>
                  </a:lnTo>
                  <a:lnTo>
                    <a:pt x="355" y="1511"/>
                  </a:lnTo>
                  <a:lnTo>
                    <a:pt x="177" y="761"/>
                  </a:lnTo>
                  <a:lnTo>
                    <a:pt x="0" y="0"/>
                  </a:lnTo>
                </a:path>
              </a:pathLst>
            </a:custGeom>
            <a:ln w="3175">
              <a:solidFill>
                <a:srgbClr val="565658"/>
              </a:solidFill>
            </a:ln>
          </p:spPr>
          <p:txBody>
            <a:bodyPr wrap="square" lIns="0" tIns="0" rIns="0" bIns="0" rtlCol="0"/>
            <a:lstStyle/>
            <a:p/>
          </p:txBody>
        </p:sp>
        <p:sp>
          <p:nvSpPr>
            <p:cNvPr id="4551" name="object 4551" descr=""/>
            <p:cNvSpPr/>
            <p:nvPr/>
          </p:nvSpPr>
          <p:spPr>
            <a:xfrm>
              <a:off x="5950785" y="2578645"/>
              <a:ext cx="635" cy="1905"/>
            </a:xfrm>
            <a:custGeom>
              <a:avLst/>
              <a:gdLst/>
              <a:ahLst/>
              <a:cxnLst/>
              <a:rect l="l" t="t" r="r" b="b"/>
              <a:pathLst>
                <a:path w="635" h="1905">
                  <a:moveTo>
                    <a:pt x="215" y="0"/>
                  </a:moveTo>
                  <a:lnTo>
                    <a:pt x="101" y="609"/>
                  </a:lnTo>
                  <a:lnTo>
                    <a:pt x="25" y="1231"/>
                  </a:lnTo>
                  <a:lnTo>
                    <a:pt x="0" y="1828"/>
                  </a:lnTo>
                </a:path>
              </a:pathLst>
            </a:custGeom>
            <a:ln w="3175">
              <a:solidFill>
                <a:srgbClr val="565658"/>
              </a:solidFill>
            </a:ln>
          </p:spPr>
          <p:txBody>
            <a:bodyPr wrap="square" lIns="0" tIns="0" rIns="0" bIns="0" rtlCol="0"/>
            <a:lstStyle/>
            <a:p/>
          </p:txBody>
        </p:sp>
        <p:sp>
          <p:nvSpPr>
            <p:cNvPr id="4552" name="object 4552" descr=""/>
            <p:cNvSpPr/>
            <p:nvPr/>
          </p:nvSpPr>
          <p:spPr>
            <a:xfrm>
              <a:off x="5949426" y="2573952"/>
              <a:ext cx="2540" cy="1905"/>
            </a:xfrm>
            <a:custGeom>
              <a:avLst/>
              <a:gdLst/>
              <a:ahLst/>
              <a:cxnLst/>
              <a:rect l="l" t="t" r="r" b="b"/>
              <a:pathLst>
                <a:path w="2539" h="1905">
                  <a:moveTo>
                    <a:pt x="495" y="1282"/>
                  </a:moveTo>
                  <a:lnTo>
                    <a:pt x="355" y="1181"/>
                  </a:lnTo>
                  <a:lnTo>
                    <a:pt x="0" y="736"/>
                  </a:lnTo>
                  <a:lnTo>
                    <a:pt x="0" y="558"/>
                  </a:lnTo>
                  <a:lnTo>
                    <a:pt x="1168" y="88"/>
                  </a:lnTo>
                  <a:lnTo>
                    <a:pt x="1396" y="50"/>
                  </a:lnTo>
                  <a:lnTo>
                    <a:pt x="1676" y="38"/>
                  </a:lnTo>
                  <a:lnTo>
                    <a:pt x="1904" y="25"/>
                  </a:lnTo>
                  <a:lnTo>
                    <a:pt x="2171" y="0"/>
                  </a:lnTo>
                  <a:lnTo>
                    <a:pt x="2463" y="0"/>
                  </a:lnTo>
                </a:path>
              </a:pathLst>
            </a:custGeom>
            <a:ln w="3175">
              <a:solidFill>
                <a:srgbClr val="565658"/>
              </a:solidFill>
            </a:ln>
          </p:spPr>
          <p:txBody>
            <a:bodyPr wrap="square" lIns="0" tIns="0" rIns="0" bIns="0" rtlCol="0"/>
            <a:lstStyle/>
            <a:p/>
          </p:txBody>
        </p:sp>
        <p:sp>
          <p:nvSpPr>
            <p:cNvPr id="4553" name="object 4553" descr=""/>
            <p:cNvSpPr/>
            <p:nvPr/>
          </p:nvSpPr>
          <p:spPr>
            <a:xfrm>
              <a:off x="5954685" y="2574068"/>
              <a:ext cx="43180" cy="1905"/>
            </a:xfrm>
            <a:custGeom>
              <a:avLst/>
              <a:gdLst/>
              <a:ahLst/>
              <a:cxnLst/>
              <a:rect l="l" t="t" r="r" b="b"/>
              <a:pathLst>
                <a:path w="43179" h="1905">
                  <a:moveTo>
                    <a:pt x="42811" y="1663"/>
                  </a:moveTo>
                  <a:lnTo>
                    <a:pt x="35826" y="1168"/>
                  </a:lnTo>
                  <a:lnTo>
                    <a:pt x="28778" y="774"/>
                  </a:lnTo>
                  <a:lnTo>
                    <a:pt x="21615" y="495"/>
                  </a:lnTo>
                  <a:lnTo>
                    <a:pt x="14477" y="215"/>
                  </a:lnTo>
                  <a:lnTo>
                    <a:pt x="7238" y="50"/>
                  </a:lnTo>
                  <a:lnTo>
                    <a:pt x="0" y="0"/>
                  </a:lnTo>
                </a:path>
              </a:pathLst>
            </a:custGeom>
            <a:ln w="3175">
              <a:solidFill>
                <a:srgbClr val="565658"/>
              </a:solidFill>
            </a:ln>
          </p:spPr>
          <p:txBody>
            <a:bodyPr wrap="square" lIns="0" tIns="0" rIns="0" bIns="0" rtlCol="0"/>
            <a:lstStyle/>
            <a:p/>
          </p:txBody>
        </p:sp>
        <p:sp>
          <p:nvSpPr>
            <p:cNvPr id="4554" name="object 4554" descr=""/>
            <p:cNvSpPr/>
            <p:nvPr/>
          </p:nvSpPr>
          <p:spPr>
            <a:xfrm>
              <a:off x="5949486" y="2573553"/>
              <a:ext cx="1905" cy="635"/>
            </a:xfrm>
            <a:custGeom>
              <a:avLst/>
              <a:gdLst/>
              <a:ahLst/>
              <a:cxnLst/>
              <a:rect l="l" t="t" r="r" b="b"/>
              <a:pathLst>
                <a:path w="1904" h="635">
                  <a:moveTo>
                    <a:pt x="1676" y="317"/>
                  </a:moveTo>
                  <a:lnTo>
                    <a:pt x="1485" y="304"/>
                  </a:lnTo>
                  <a:lnTo>
                    <a:pt x="1295" y="266"/>
                  </a:lnTo>
                  <a:lnTo>
                    <a:pt x="1155" y="241"/>
                  </a:lnTo>
                  <a:lnTo>
                    <a:pt x="977" y="203"/>
                  </a:lnTo>
                  <a:lnTo>
                    <a:pt x="800" y="177"/>
                  </a:lnTo>
                  <a:lnTo>
                    <a:pt x="660" y="139"/>
                  </a:lnTo>
                  <a:lnTo>
                    <a:pt x="482" y="101"/>
                  </a:lnTo>
                  <a:lnTo>
                    <a:pt x="304" y="76"/>
                  </a:lnTo>
                  <a:lnTo>
                    <a:pt x="165" y="50"/>
                  </a:lnTo>
                  <a:lnTo>
                    <a:pt x="38" y="12"/>
                  </a:lnTo>
                </a:path>
              </a:pathLst>
            </a:custGeom>
            <a:ln w="3175">
              <a:solidFill>
                <a:srgbClr val="565658"/>
              </a:solidFill>
            </a:ln>
          </p:spPr>
          <p:txBody>
            <a:bodyPr wrap="square" lIns="0" tIns="0" rIns="0" bIns="0" rtlCol="0"/>
            <a:lstStyle/>
            <a:p/>
          </p:txBody>
        </p:sp>
        <p:sp>
          <p:nvSpPr>
            <p:cNvPr id="4555" name="object 4555" descr=""/>
            <p:cNvSpPr/>
            <p:nvPr/>
          </p:nvSpPr>
          <p:spPr>
            <a:xfrm>
              <a:off x="5950096" y="2573213"/>
              <a:ext cx="1270" cy="1270"/>
            </a:xfrm>
            <a:custGeom>
              <a:avLst/>
              <a:gdLst/>
              <a:ahLst/>
              <a:cxnLst/>
              <a:rect l="l" t="t" r="r" b="b"/>
              <a:pathLst>
                <a:path w="1270" h="1269">
                  <a:moveTo>
                    <a:pt x="0" y="0"/>
                  </a:moveTo>
                  <a:lnTo>
                    <a:pt x="165" y="190"/>
                  </a:lnTo>
                  <a:lnTo>
                    <a:pt x="304" y="330"/>
                  </a:lnTo>
                  <a:lnTo>
                    <a:pt x="469" y="444"/>
                  </a:lnTo>
                  <a:lnTo>
                    <a:pt x="647" y="546"/>
                  </a:lnTo>
                  <a:lnTo>
                    <a:pt x="838" y="622"/>
                  </a:lnTo>
                  <a:lnTo>
                    <a:pt x="1054" y="660"/>
                  </a:lnTo>
                </a:path>
              </a:pathLst>
            </a:custGeom>
            <a:ln w="3175">
              <a:solidFill>
                <a:srgbClr val="565658"/>
              </a:solidFill>
            </a:ln>
          </p:spPr>
          <p:txBody>
            <a:bodyPr wrap="square" lIns="0" tIns="0" rIns="0" bIns="0" rtlCol="0"/>
            <a:lstStyle/>
            <a:p/>
          </p:txBody>
        </p:sp>
        <p:sp>
          <p:nvSpPr>
            <p:cNvPr id="4556" name="object 4556" descr=""/>
            <p:cNvSpPr/>
            <p:nvPr/>
          </p:nvSpPr>
          <p:spPr>
            <a:xfrm>
              <a:off x="5951164" y="2573868"/>
              <a:ext cx="1270" cy="635"/>
            </a:xfrm>
            <a:custGeom>
              <a:avLst/>
              <a:gdLst/>
              <a:ahLst/>
              <a:cxnLst/>
              <a:rect l="l" t="t" r="r" b="b"/>
              <a:pathLst>
                <a:path w="1270" h="635">
                  <a:moveTo>
                    <a:pt x="723" y="88"/>
                  </a:moveTo>
                  <a:lnTo>
                    <a:pt x="584" y="76"/>
                  </a:lnTo>
                  <a:lnTo>
                    <a:pt x="355" y="50"/>
                  </a:lnTo>
                  <a:lnTo>
                    <a:pt x="114" y="25"/>
                  </a:lnTo>
                </a:path>
              </a:pathLst>
            </a:custGeom>
            <a:ln w="3175">
              <a:solidFill>
                <a:srgbClr val="565658"/>
              </a:solidFill>
            </a:ln>
          </p:spPr>
          <p:txBody>
            <a:bodyPr wrap="square" lIns="0" tIns="0" rIns="0" bIns="0" rtlCol="0"/>
            <a:lstStyle/>
            <a:p/>
          </p:txBody>
        </p:sp>
        <p:sp>
          <p:nvSpPr>
            <p:cNvPr id="4557" name="object 4557" descr=""/>
            <p:cNvSpPr/>
            <p:nvPr/>
          </p:nvSpPr>
          <p:spPr>
            <a:xfrm>
              <a:off x="5951879" y="2573956"/>
              <a:ext cx="1270" cy="635"/>
            </a:xfrm>
            <a:custGeom>
              <a:avLst/>
              <a:gdLst/>
              <a:ahLst/>
              <a:cxnLst/>
              <a:rect l="l" t="t" r="r" b="b"/>
              <a:pathLst>
                <a:path w="1270" h="635">
                  <a:moveTo>
                    <a:pt x="660" y="38"/>
                  </a:moveTo>
                  <a:lnTo>
                    <a:pt x="444" y="25"/>
                  </a:lnTo>
                  <a:lnTo>
                    <a:pt x="165" y="0"/>
                  </a:lnTo>
                  <a:lnTo>
                    <a:pt x="0" y="0"/>
                  </a:lnTo>
                </a:path>
              </a:pathLst>
            </a:custGeom>
            <a:ln w="3175">
              <a:solidFill>
                <a:srgbClr val="565658"/>
              </a:solidFill>
            </a:ln>
          </p:spPr>
          <p:txBody>
            <a:bodyPr wrap="square" lIns="0" tIns="0" rIns="0" bIns="0" rtlCol="0"/>
            <a:lstStyle/>
            <a:p/>
          </p:txBody>
        </p:sp>
        <p:sp>
          <p:nvSpPr>
            <p:cNvPr id="4558" name="object 4558" descr=""/>
            <p:cNvSpPr/>
            <p:nvPr/>
          </p:nvSpPr>
          <p:spPr>
            <a:xfrm>
              <a:off x="5952544" y="2574005"/>
              <a:ext cx="2540" cy="635"/>
            </a:xfrm>
            <a:custGeom>
              <a:avLst/>
              <a:gdLst/>
              <a:ahLst/>
              <a:cxnLst/>
              <a:rect l="l" t="t" r="r" b="b"/>
              <a:pathLst>
                <a:path w="2539" h="635">
                  <a:moveTo>
                    <a:pt x="2146" y="63"/>
                  </a:moveTo>
                  <a:lnTo>
                    <a:pt x="1892" y="38"/>
                  </a:lnTo>
                  <a:lnTo>
                    <a:pt x="1714" y="38"/>
                  </a:lnTo>
                  <a:lnTo>
                    <a:pt x="1447" y="12"/>
                  </a:lnTo>
                  <a:lnTo>
                    <a:pt x="1269" y="0"/>
                  </a:lnTo>
                  <a:lnTo>
                    <a:pt x="1092" y="0"/>
                  </a:lnTo>
                  <a:lnTo>
                    <a:pt x="533" y="0"/>
                  </a:lnTo>
                  <a:lnTo>
                    <a:pt x="0" y="0"/>
                  </a:lnTo>
                </a:path>
              </a:pathLst>
            </a:custGeom>
            <a:ln w="3175">
              <a:solidFill>
                <a:srgbClr val="565658"/>
              </a:solidFill>
            </a:ln>
          </p:spPr>
          <p:txBody>
            <a:bodyPr wrap="square" lIns="0" tIns="0" rIns="0" bIns="0" rtlCol="0"/>
            <a:lstStyle/>
            <a:p/>
          </p:txBody>
        </p:sp>
        <p:sp>
          <p:nvSpPr>
            <p:cNvPr id="4559" name="object 4559" descr=""/>
            <p:cNvSpPr/>
            <p:nvPr/>
          </p:nvSpPr>
          <p:spPr>
            <a:xfrm>
              <a:off x="5949618" y="2573101"/>
              <a:ext cx="635" cy="635"/>
            </a:xfrm>
            <a:custGeom>
              <a:avLst/>
              <a:gdLst/>
              <a:ahLst/>
              <a:cxnLst/>
              <a:rect l="l" t="t" r="r" b="b"/>
              <a:pathLst>
                <a:path w="635" h="635">
                  <a:moveTo>
                    <a:pt x="0" y="0"/>
                  </a:moveTo>
                  <a:lnTo>
                    <a:pt x="165" y="50"/>
                  </a:lnTo>
                  <a:lnTo>
                    <a:pt x="317" y="88"/>
                  </a:lnTo>
                  <a:lnTo>
                    <a:pt x="482" y="127"/>
                  </a:lnTo>
                </a:path>
              </a:pathLst>
            </a:custGeom>
            <a:ln w="3175">
              <a:solidFill>
                <a:srgbClr val="565658"/>
              </a:solidFill>
            </a:ln>
          </p:spPr>
          <p:txBody>
            <a:bodyPr wrap="square" lIns="0" tIns="0" rIns="0" bIns="0" rtlCol="0"/>
            <a:lstStyle/>
            <a:p/>
          </p:txBody>
        </p:sp>
        <p:sp>
          <p:nvSpPr>
            <p:cNvPr id="4560" name="object 4560" descr=""/>
            <p:cNvSpPr/>
            <p:nvPr/>
          </p:nvSpPr>
          <p:spPr>
            <a:xfrm>
              <a:off x="5950096" y="2573137"/>
              <a:ext cx="5080" cy="635"/>
            </a:xfrm>
            <a:custGeom>
              <a:avLst/>
              <a:gdLst/>
              <a:ahLst/>
              <a:cxnLst/>
              <a:rect l="l" t="t" r="r" b="b"/>
              <a:pathLst>
                <a:path w="5079" h="635">
                  <a:moveTo>
                    <a:pt x="0" y="76"/>
                  </a:moveTo>
                  <a:lnTo>
                    <a:pt x="292" y="50"/>
                  </a:lnTo>
                  <a:lnTo>
                    <a:pt x="596" y="25"/>
                  </a:lnTo>
                  <a:lnTo>
                    <a:pt x="901" y="12"/>
                  </a:lnTo>
                  <a:lnTo>
                    <a:pt x="1371" y="0"/>
                  </a:lnTo>
                  <a:lnTo>
                    <a:pt x="1854" y="50"/>
                  </a:lnTo>
                  <a:lnTo>
                    <a:pt x="2324" y="50"/>
                  </a:lnTo>
                  <a:lnTo>
                    <a:pt x="2692" y="63"/>
                  </a:lnTo>
                  <a:lnTo>
                    <a:pt x="3086" y="63"/>
                  </a:lnTo>
                  <a:lnTo>
                    <a:pt x="3479" y="50"/>
                  </a:lnTo>
                  <a:lnTo>
                    <a:pt x="3860" y="38"/>
                  </a:lnTo>
                  <a:lnTo>
                    <a:pt x="4241" y="12"/>
                  </a:lnTo>
                  <a:lnTo>
                    <a:pt x="4635" y="0"/>
                  </a:lnTo>
                </a:path>
              </a:pathLst>
            </a:custGeom>
            <a:ln w="3175">
              <a:solidFill>
                <a:srgbClr val="565658"/>
              </a:solidFill>
            </a:ln>
          </p:spPr>
          <p:txBody>
            <a:bodyPr wrap="square" lIns="0" tIns="0" rIns="0" bIns="0" rtlCol="0"/>
            <a:lstStyle/>
            <a:p/>
          </p:txBody>
        </p:sp>
        <p:sp>
          <p:nvSpPr>
            <p:cNvPr id="4561" name="object 4561" descr=""/>
            <p:cNvSpPr/>
            <p:nvPr/>
          </p:nvSpPr>
          <p:spPr>
            <a:xfrm>
              <a:off x="5954722" y="2573139"/>
              <a:ext cx="43180" cy="1905"/>
            </a:xfrm>
            <a:custGeom>
              <a:avLst/>
              <a:gdLst/>
              <a:ahLst/>
              <a:cxnLst/>
              <a:rect l="l" t="t" r="r" b="b"/>
              <a:pathLst>
                <a:path w="43179" h="1905">
                  <a:moveTo>
                    <a:pt x="0" y="0"/>
                  </a:moveTo>
                  <a:lnTo>
                    <a:pt x="1092" y="0"/>
                  </a:lnTo>
                  <a:lnTo>
                    <a:pt x="1435" y="12"/>
                  </a:lnTo>
                  <a:lnTo>
                    <a:pt x="1803" y="12"/>
                  </a:lnTo>
                  <a:lnTo>
                    <a:pt x="2159" y="12"/>
                  </a:lnTo>
                  <a:lnTo>
                    <a:pt x="3251" y="38"/>
                  </a:lnTo>
                  <a:lnTo>
                    <a:pt x="4343" y="38"/>
                  </a:lnTo>
                  <a:lnTo>
                    <a:pt x="4711" y="50"/>
                  </a:lnTo>
                  <a:lnTo>
                    <a:pt x="5054" y="50"/>
                  </a:lnTo>
                  <a:lnTo>
                    <a:pt x="5422" y="63"/>
                  </a:lnTo>
                  <a:lnTo>
                    <a:pt x="5803" y="63"/>
                  </a:lnTo>
                  <a:lnTo>
                    <a:pt x="6159" y="76"/>
                  </a:lnTo>
                  <a:lnTo>
                    <a:pt x="6515" y="88"/>
                  </a:lnTo>
                  <a:lnTo>
                    <a:pt x="6870" y="88"/>
                  </a:lnTo>
                  <a:lnTo>
                    <a:pt x="7238" y="101"/>
                  </a:lnTo>
                  <a:lnTo>
                    <a:pt x="7594" y="101"/>
                  </a:lnTo>
                  <a:lnTo>
                    <a:pt x="7950" y="101"/>
                  </a:lnTo>
                  <a:lnTo>
                    <a:pt x="8318" y="114"/>
                  </a:lnTo>
                  <a:lnTo>
                    <a:pt x="8699" y="114"/>
                  </a:lnTo>
                  <a:lnTo>
                    <a:pt x="9055" y="139"/>
                  </a:lnTo>
                  <a:lnTo>
                    <a:pt x="9398" y="139"/>
                  </a:lnTo>
                  <a:lnTo>
                    <a:pt x="9766" y="139"/>
                  </a:lnTo>
                  <a:lnTo>
                    <a:pt x="10121" y="152"/>
                  </a:lnTo>
                  <a:lnTo>
                    <a:pt x="10490" y="152"/>
                  </a:lnTo>
                  <a:lnTo>
                    <a:pt x="10845" y="177"/>
                  </a:lnTo>
                  <a:lnTo>
                    <a:pt x="11214" y="177"/>
                  </a:lnTo>
                  <a:lnTo>
                    <a:pt x="11557" y="190"/>
                  </a:lnTo>
                  <a:lnTo>
                    <a:pt x="11925" y="203"/>
                  </a:lnTo>
                  <a:lnTo>
                    <a:pt x="12293" y="203"/>
                  </a:lnTo>
                  <a:lnTo>
                    <a:pt x="12649" y="203"/>
                  </a:lnTo>
                  <a:lnTo>
                    <a:pt x="13004" y="228"/>
                  </a:lnTo>
                  <a:lnTo>
                    <a:pt x="13373" y="241"/>
                  </a:lnTo>
                  <a:lnTo>
                    <a:pt x="13741" y="241"/>
                  </a:lnTo>
                  <a:lnTo>
                    <a:pt x="14097" y="254"/>
                  </a:lnTo>
                  <a:lnTo>
                    <a:pt x="14452" y="254"/>
                  </a:lnTo>
                  <a:lnTo>
                    <a:pt x="14820" y="266"/>
                  </a:lnTo>
                  <a:lnTo>
                    <a:pt x="15176" y="266"/>
                  </a:lnTo>
                  <a:lnTo>
                    <a:pt x="16256" y="304"/>
                  </a:lnTo>
                  <a:lnTo>
                    <a:pt x="16637" y="317"/>
                  </a:lnTo>
                  <a:lnTo>
                    <a:pt x="16979" y="330"/>
                  </a:lnTo>
                  <a:lnTo>
                    <a:pt x="17335" y="342"/>
                  </a:lnTo>
                  <a:lnTo>
                    <a:pt x="17716" y="355"/>
                  </a:lnTo>
                  <a:lnTo>
                    <a:pt x="18072" y="381"/>
                  </a:lnTo>
                  <a:lnTo>
                    <a:pt x="18440" y="381"/>
                  </a:lnTo>
                  <a:lnTo>
                    <a:pt x="18783" y="381"/>
                  </a:lnTo>
                  <a:lnTo>
                    <a:pt x="19138" y="406"/>
                  </a:lnTo>
                  <a:lnTo>
                    <a:pt x="19507" y="419"/>
                  </a:lnTo>
                  <a:lnTo>
                    <a:pt x="19875" y="431"/>
                  </a:lnTo>
                  <a:lnTo>
                    <a:pt x="20218" y="444"/>
                  </a:lnTo>
                  <a:lnTo>
                    <a:pt x="20586" y="457"/>
                  </a:lnTo>
                  <a:lnTo>
                    <a:pt x="20942" y="482"/>
                  </a:lnTo>
                  <a:lnTo>
                    <a:pt x="21323" y="495"/>
                  </a:lnTo>
                  <a:lnTo>
                    <a:pt x="21666" y="495"/>
                  </a:lnTo>
                  <a:lnTo>
                    <a:pt x="22021" y="508"/>
                  </a:lnTo>
                  <a:lnTo>
                    <a:pt x="22390" y="520"/>
                  </a:lnTo>
                  <a:lnTo>
                    <a:pt x="22758" y="546"/>
                  </a:lnTo>
                  <a:lnTo>
                    <a:pt x="23113" y="558"/>
                  </a:lnTo>
                  <a:lnTo>
                    <a:pt x="23469" y="558"/>
                  </a:lnTo>
                  <a:lnTo>
                    <a:pt x="23825" y="596"/>
                  </a:lnTo>
                  <a:lnTo>
                    <a:pt x="24180" y="596"/>
                  </a:lnTo>
                  <a:lnTo>
                    <a:pt x="24549" y="622"/>
                  </a:lnTo>
                  <a:lnTo>
                    <a:pt x="24904" y="635"/>
                  </a:lnTo>
                  <a:lnTo>
                    <a:pt x="25273" y="647"/>
                  </a:lnTo>
                  <a:lnTo>
                    <a:pt x="25628" y="673"/>
                  </a:lnTo>
                  <a:lnTo>
                    <a:pt x="25984" y="685"/>
                  </a:lnTo>
                  <a:lnTo>
                    <a:pt x="26339" y="711"/>
                  </a:lnTo>
                  <a:lnTo>
                    <a:pt x="26695" y="723"/>
                  </a:lnTo>
                  <a:lnTo>
                    <a:pt x="27051" y="723"/>
                  </a:lnTo>
                  <a:lnTo>
                    <a:pt x="27419" y="749"/>
                  </a:lnTo>
                  <a:lnTo>
                    <a:pt x="27774" y="762"/>
                  </a:lnTo>
                  <a:lnTo>
                    <a:pt x="28130" y="787"/>
                  </a:lnTo>
                  <a:lnTo>
                    <a:pt x="28498" y="787"/>
                  </a:lnTo>
                  <a:lnTo>
                    <a:pt x="28854" y="812"/>
                  </a:lnTo>
                  <a:lnTo>
                    <a:pt x="29197" y="838"/>
                  </a:lnTo>
                  <a:lnTo>
                    <a:pt x="30276" y="876"/>
                  </a:lnTo>
                  <a:lnTo>
                    <a:pt x="30645" y="901"/>
                  </a:lnTo>
                  <a:lnTo>
                    <a:pt x="30988" y="927"/>
                  </a:lnTo>
                  <a:lnTo>
                    <a:pt x="31343" y="939"/>
                  </a:lnTo>
                  <a:lnTo>
                    <a:pt x="31699" y="952"/>
                  </a:lnTo>
                  <a:lnTo>
                    <a:pt x="32054" y="977"/>
                  </a:lnTo>
                  <a:lnTo>
                    <a:pt x="32423" y="990"/>
                  </a:lnTo>
                  <a:lnTo>
                    <a:pt x="32778" y="1016"/>
                  </a:lnTo>
                  <a:lnTo>
                    <a:pt x="33134" y="1041"/>
                  </a:lnTo>
                  <a:lnTo>
                    <a:pt x="33502" y="1066"/>
                  </a:lnTo>
                  <a:lnTo>
                    <a:pt x="33858" y="1079"/>
                  </a:lnTo>
                  <a:lnTo>
                    <a:pt x="34213" y="1104"/>
                  </a:lnTo>
                  <a:lnTo>
                    <a:pt x="34556" y="1117"/>
                  </a:lnTo>
                  <a:lnTo>
                    <a:pt x="34925" y="1143"/>
                  </a:lnTo>
                  <a:lnTo>
                    <a:pt x="35280" y="1168"/>
                  </a:lnTo>
                  <a:lnTo>
                    <a:pt x="35636" y="1181"/>
                  </a:lnTo>
                  <a:lnTo>
                    <a:pt x="35991" y="1206"/>
                  </a:lnTo>
                  <a:lnTo>
                    <a:pt x="36347" y="1219"/>
                  </a:lnTo>
                  <a:lnTo>
                    <a:pt x="36703" y="1244"/>
                  </a:lnTo>
                  <a:lnTo>
                    <a:pt x="37058" y="1282"/>
                  </a:lnTo>
                  <a:lnTo>
                    <a:pt x="37414" y="1308"/>
                  </a:lnTo>
                  <a:lnTo>
                    <a:pt x="37769" y="1320"/>
                  </a:lnTo>
                  <a:lnTo>
                    <a:pt x="38112" y="1333"/>
                  </a:lnTo>
                  <a:lnTo>
                    <a:pt x="38481" y="1358"/>
                  </a:lnTo>
                  <a:lnTo>
                    <a:pt x="38823" y="1384"/>
                  </a:lnTo>
                  <a:lnTo>
                    <a:pt x="39878" y="1435"/>
                  </a:lnTo>
                  <a:lnTo>
                    <a:pt x="40246" y="1473"/>
                  </a:lnTo>
                  <a:lnTo>
                    <a:pt x="40614" y="1498"/>
                  </a:lnTo>
                  <a:lnTo>
                    <a:pt x="40957" y="1524"/>
                  </a:lnTo>
                  <a:lnTo>
                    <a:pt x="41313" y="1549"/>
                  </a:lnTo>
                  <a:lnTo>
                    <a:pt x="41656" y="1574"/>
                  </a:lnTo>
                  <a:lnTo>
                    <a:pt x="42024" y="1600"/>
                  </a:lnTo>
                  <a:lnTo>
                    <a:pt x="42354" y="1625"/>
                  </a:lnTo>
                  <a:lnTo>
                    <a:pt x="42710" y="1651"/>
                  </a:lnTo>
                  <a:lnTo>
                    <a:pt x="43065" y="1676"/>
                  </a:lnTo>
                </a:path>
              </a:pathLst>
            </a:custGeom>
            <a:ln w="3175">
              <a:solidFill>
                <a:srgbClr val="565658"/>
              </a:solidFill>
            </a:ln>
          </p:spPr>
          <p:txBody>
            <a:bodyPr wrap="square" lIns="0" tIns="0" rIns="0" bIns="0" rtlCol="0"/>
            <a:lstStyle/>
            <a:p/>
          </p:txBody>
        </p:sp>
        <p:sp>
          <p:nvSpPr>
            <p:cNvPr id="4562" name="object 4562" descr=""/>
            <p:cNvSpPr/>
            <p:nvPr/>
          </p:nvSpPr>
          <p:spPr>
            <a:xfrm>
              <a:off x="5997783" y="2572819"/>
              <a:ext cx="2540" cy="2540"/>
            </a:xfrm>
            <a:custGeom>
              <a:avLst/>
              <a:gdLst/>
              <a:ahLst/>
              <a:cxnLst/>
              <a:rect l="l" t="t" r="r" b="b"/>
              <a:pathLst>
                <a:path w="2539" h="2539">
                  <a:moveTo>
                    <a:pt x="0" y="1993"/>
                  </a:moveTo>
                  <a:lnTo>
                    <a:pt x="165" y="1854"/>
                  </a:lnTo>
                  <a:lnTo>
                    <a:pt x="444" y="1612"/>
                  </a:lnTo>
                  <a:lnTo>
                    <a:pt x="596" y="1460"/>
                  </a:lnTo>
                  <a:lnTo>
                    <a:pt x="736" y="1333"/>
                  </a:lnTo>
                  <a:lnTo>
                    <a:pt x="876" y="1206"/>
                  </a:lnTo>
                  <a:lnTo>
                    <a:pt x="1028" y="1066"/>
                  </a:lnTo>
                  <a:lnTo>
                    <a:pt x="1181" y="939"/>
                  </a:lnTo>
                  <a:lnTo>
                    <a:pt x="1320" y="812"/>
                  </a:lnTo>
                  <a:lnTo>
                    <a:pt x="1473" y="673"/>
                  </a:lnTo>
                  <a:lnTo>
                    <a:pt x="1612" y="533"/>
                  </a:lnTo>
                  <a:lnTo>
                    <a:pt x="1752" y="406"/>
                  </a:lnTo>
                  <a:lnTo>
                    <a:pt x="1892" y="266"/>
                  </a:lnTo>
                  <a:lnTo>
                    <a:pt x="2057" y="139"/>
                  </a:lnTo>
                  <a:lnTo>
                    <a:pt x="2171" y="0"/>
                  </a:lnTo>
                </a:path>
              </a:pathLst>
            </a:custGeom>
            <a:ln w="3175">
              <a:solidFill>
                <a:srgbClr val="565658"/>
              </a:solidFill>
            </a:ln>
          </p:spPr>
          <p:txBody>
            <a:bodyPr wrap="square" lIns="0" tIns="0" rIns="0" bIns="0" rtlCol="0"/>
            <a:lstStyle/>
            <a:p/>
          </p:txBody>
        </p:sp>
        <p:sp>
          <p:nvSpPr>
            <p:cNvPr id="4563" name="object 4563" descr=""/>
            <p:cNvSpPr/>
            <p:nvPr/>
          </p:nvSpPr>
          <p:spPr>
            <a:xfrm>
              <a:off x="5949617" y="2572817"/>
              <a:ext cx="50800" cy="0"/>
            </a:xfrm>
            <a:custGeom>
              <a:avLst/>
              <a:gdLst/>
              <a:ahLst/>
              <a:cxnLst/>
              <a:rect l="l" t="t" r="r" b="b"/>
              <a:pathLst>
                <a:path w="50800" h="0">
                  <a:moveTo>
                    <a:pt x="50355" y="0"/>
                  </a:moveTo>
                  <a:lnTo>
                    <a:pt x="44259" y="0"/>
                  </a:lnTo>
                  <a:lnTo>
                    <a:pt x="29641" y="0"/>
                  </a:lnTo>
                  <a:lnTo>
                    <a:pt x="14884" y="0"/>
                  </a:lnTo>
                  <a:lnTo>
                    <a:pt x="0" y="0"/>
                  </a:lnTo>
                </a:path>
              </a:pathLst>
            </a:custGeom>
            <a:ln w="3175">
              <a:solidFill>
                <a:srgbClr val="565658"/>
              </a:solidFill>
            </a:ln>
          </p:spPr>
          <p:txBody>
            <a:bodyPr wrap="square" lIns="0" tIns="0" rIns="0" bIns="0" rtlCol="0"/>
            <a:lstStyle/>
            <a:p/>
          </p:txBody>
        </p:sp>
        <p:sp>
          <p:nvSpPr>
            <p:cNvPr id="4564" name="object 4564" descr=""/>
            <p:cNvSpPr/>
            <p:nvPr/>
          </p:nvSpPr>
          <p:spPr>
            <a:xfrm>
              <a:off x="5948527" y="2572817"/>
              <a:ext cx="635" cy="0"/>
            </a:xfrm>
            <a:custGeom>
              <a:avLst/>
              <a:gdLst/>
              <a:ahLst/>
              <a:cxnLst/>
              <a:rect l="l" t="t" r="r" b="b"/>
              <a:pathLst>
                <a:path w="635" h="0">
                  <a:moveTo>
                    <a:pt x="0" y="0"/>
                  </a:moveTo>
                  <a:lnTo>
                    <a:pt x="190" y="0"/>
                  </a:lnTo>
                </a:path>
              </a:pathLst>
            </a:custGeom>
            <a:ln w="3175">
              <a:solidFill>
                <a:srgbClr val="565658"/>
              </a:solidFill>
            </a:ln>
          </p:spPr>
          <p:txBody>
            <a:bodyPr wrap="square" lIns="0" tIns="0" rIns="0" bIns="0" rtlCol="0"/>
            <a:lstStyle/>
            <a:p/>
          </p:txBody>
        </p:sp>
        <p:sp>
          <p:nvSpPr>
            <p:cNvPr id="4565" name="object 4565" descr=""/>
            <p:cNvSpPr/>
            <p:nvPr/>
          </p:nvSpPr>
          <p:spPr>
            <a:xfrm>
              <a:off x="5948079" y="2573066"/>
              <a:ext cx="1905" cy="635"/>
            </a:xfrm>
            <a:custGeom>
              <a:avLst/>
              <a:gdLst/>
              <a:ahLst/>
              <a:cxnLst/>
              <a:rect l="l" t="t" r="r" b="b"/>
              <a:pathLst>
                <a:path w="1904" h="635">
                  <a:moveTo>
                    <a:pt x="1397" y="482"/>
                  </a:moveTo>
                  <a:lnTo>
                    <a:pt x="1206" y="431"/>
                  </a:lnTo>
                  <a:lnTo>
                    <a:pt x="1041" y="381"/>
                  </a:lnTo>
                  <a:lnTo>
                    <a:pt x="914" y="330"/>
                  </a:lnTo>
                  <a:lnTo>
                    <a:pt x="736" y="279"/>
                  </a:lnTo>
                  <a:lnTo>
                    <a:pt x="571" y="228"/>
                  </a:lnTo>
                  <a:lnTo>
                    <a:pt x="393" y="165"/>
                  </a:lnTo>
                  <a:lnTo>
                    <a:pt x="165" y="76"/>
                  </a:lnTo>
                  <a:lnTo>
                    <a:pt x="0" y="0"/>
                  </a:lnTo>
                </a:path>
                <a:path w="1904" h="635">
                  <a:moveTo>
                    <a:pt x="1397" y="482"/>
                  </a:moveTo>
                  <a:lnTo>
                    <a:pt x="1485" y="241"/>
                  </a:lnTo>
                  <a:lnTo>
                    <a:pt x="1549" y="38"/>
                  </a:lnTo>
                </a:path>
              </a:pathLst>
            </a:custGeom>
            <a:ln w="3175">
              <a:solidFill>
                <a:srgbClr val="565658"/>
              </a:solidFill>
            </a:ln>
          </p:spPr>
          <p:txBody>
            <a:bodyPr wrap="square" lIns="0" tIns="0" rIns="0" bIns="0" rtlCol="0"/>
            <a:lstStyle/>
            <a:p/>
          </p:txBody>
        </p:sp>
        <p:sp>
          <p:nvSpPr>
            <p:cNvPr id="4566" name="object 4566" descr=""/>
            <p:cNvSpPr/>
            <p:nvPr/>
          </p:nvSpPr>
          <p:spPr>
            <a:xfrm>
              <a:off x="5948719" y="2572817"/>
              <a:ext cx="1270" cy="635"/>
            </a:xfrm>
            <a:custGeom>
              <a:avLst/>
              <a:gdLst/>
              <a:ahLst/>
              <a:cxnLst/>
              <a:rect l="l" t="t" r="r" b="b"/>
              <a:pathLst>
                <a:path w="1270" h="635">
                  <a:moveTo>
                    <a:pt x="0" y="0"/>
                  </a:moveTo>
                  <a:lnTo>
                    <a:pt x="901" y="0"/>
                  </a:lnTo>
                </a:path>
                <a:path w="1270" h="635">
                  <a:moveTo>
                    <a:pt x="0" y="0"/>
                  </a:moveTo>
                  <a:lnTo>
                    <a:pt x="177" y="63"/>
                  </a:lnTo>
                  <a:lnTo>
                    <a:pt x="355" y="127"/>
                  </a:lnTo>
                  <a:lnTo>
                    <a:pt x="533" y="190"/>
                  </a:lnTo>
                  <a:lnTo>
                    <a:pt x="723" y="241"/>
                  </a:lnTo>
                  <a:lnTo>
                    <a:pt x="901" y="279"/>
                  </a:lnTo>
                </a:path>
              </a:pathLst>
            </a:custGeom>
            <a:ln w="3175">
              <a:solidFill>
                <a:srgbClr val="565658"/>
              </a:solidFill>
            </a:ln>
          </p:spPr>
          <p:txBody>
            <a:bodyPr wrap="square" lIns="0" tIns="0" rIns="0" bIns="0" rtlCol="0"/>
            <a:lstStyle/>
            <a:p/>
          </p:txBody>
        </p:sp>
        <p:sp>
          <p:nvSpPr>
            <p:cNvPr id="4567" name="object 4567" descr=""/>
            <p:cNvSpPr/>
            <p:nvPr/>
          </p:nvSpPr>
          <p:spPr>
            <a:xfrm>
              <a:off x="5949618" y="2572817"/>
              <a:ext cx="0" cy="635"/>
            </a:xfrm>
            <a:custGeom>
              <a:avLst/>
              <a:gdLst/>
              <a:ahLst/>
              <a:cxnLst/>
              <a:rect l="l" t="t" r="r" b="b"/>
              <a:pathLst>
                <a:path w="0" h="635">
                  <a:moveTo>
                    <a:pt x="0" y="0"/>
                  </a:moveTo>
                  <a:lnTo>
                    <a:pt x="0" y="279"/>
                  </a:lnTo>
                </a:path>
              </a:pathLst>
            </a:custGeom>
            <a:ln w="3175">
              <a:solidFill>
                <a:srgbClr val="565658"/>
              </a:solidFill>
            </a:ln>
          </p:spPr>
          <p:txBody>
            <a:bodyPr wrap="square" lIns="0" tIns="0" rIns="0" bIns="0" rtlCol="0"/>
            <a:lstStyle/>
            <a:p/>
          </p:txBody>
        </p:sp>
        <p:sp>
          <p:nvSpPr>
            <p:cNvPr id="4568" name="object 4568" descr=""/>
            <p:cNvSpPr/>
            <p:nvPr/>
          </p:nvSpPr>
          <p:spPr>
            <a:xfrm>
              <a:off x="5948070" y="2572817"/>
              <a:ext cx="635" cy="635"/>
            </a:xfrm>
            <a:custGeom>
              <a:avLst/>
              <a:gdLst/>
              <a:ahLst/>
              <a:cxnLst/>
              <a:rect l="l" t="t" r="r" b="b"/>
              <a:pathLst>
                <a:path w="635" h="635">
                  <a:moveTo>
                    <a:pt x="457" y="0"/>
                  </a:moveTo>
                  <a:lnTo>
                    <a:pt x="330" y="25"/>
                  </a:lnTo>
                  <a:lnTo>
                    <a:pt x="190" y="127"/>
                  </a:lnTo>
                  <a:lnTo>
                    <a:pt x="50" y="241"/>
                  </a:lnTo>
                </a:path>
              </a:pathLst>
            </a:custGeom>
            <a:ln w="3175">
              <a:solidFill>
                <a:srgbClr val="565658"/>
              </a:solidFill>
            </a:ln>
          </p:spPr>
          <p:txBody>
            <a:bodyPr wrap="square" lIns="0" tIns="0" rIns="0" bIns="0" rtlCol="0"/>
            <a:lstStyle/>
            <a:p/>
          </p:txBody>
        </p:sp>
        <p:sp>
          <p:nvSpPr>
            <p:cNvPr id="4569" name="object 4569" descr=""/>
            <p:cNvSpPr/>
            <p:nvPr/>
          </p:nvSpPr>
          <p:spPr>
            <a:xfrm>
              <a:off x="5940056" y="2572817"/>
              <a:ext cx="7620" cy="0"/>
            </a:xfrm>
            <a:custGeom>
              <a:avLst/>
              <a:gdLst/>
              <a:ahLst/>
              <a:cxnLst/>
              <a:rect l="l" t="t" r="r" b="b"/>
              <a:pathLst>
                <a:path w="7620" h="0">
                  <a:moveTo>
                    <a:pt x="0" y="0"/>
                  </a:moveTo>
                  <a:lnTo>
                    <a:pt x="4660" y="0"/>
                  </a:lnTo>
                  <a:lnTo>
                    <a:pt x="7302" y="0"/>
                  </a:lnTo>
                </a:path>
              </a:pathLst>
            </a:custGeom>
            <a:ln w="3175">
              <a:solidFill>
                <a:srgbClr val="565658"/>
              </a:solidFill>
            </a:ln>
          </p:spPr>
          <p:txBody>
            <a:bodyPr wrap="square" lIns="0" tIns="0" rIns="0" bIns="0" rtlCol="0"/>
            <a:lstStyle/>
            <a:p/>
          </p:txBody>
        </p:sp>
        <p:sp>
          <p:nvSpPr>
            <p:cNvPr id="4570" name="object 4570" descr=""/>
            <p:cNvSpPr/>
            <p:nvPr/>
          </p:nvSpPr>
          <p:spPr>
            <a:xfrm>
              <a:off x="5947770" y="2572817"/>
              <a:ext cx="1270" cy="0"/>
            </a:xfrm>
            <a:custGeom>
              <a:avLst/>
              <a:gdLst/>
              <a:ahLst/>
              <a:cxnLst/>
              <a:rect l="l" t="t" r="r" b="b"/>
              <a:pathLst>
                <a:path w="1270" h="0">
                  <a:moveTo>
                    <a:pt x="0" y="0"/>
                  </a:moveTo>
                  <a:lnTo>
                    <a:pt x="762" y="0"/>
                  </a:lnTo>
                </a:path>
              </a:pathLst>
            </a:custGeom>
            <a:ln w="3175">
              <a:solidFill>
                <a:srgbClr val="565658"/>
              </a:solidFill>
            </a:ln>
          </p:spPr>
          <p:txBody>
            <a:bodyPr wrap="square" lIns="0" tIns="0" rIns="0" bIns="0" rtlCol="0"/>
            <a:lstStyle/>
            <a:p/>
          </p:txBody>
        </p:sp>
        <p:sp>
          <p:nvSpPr>
            <p:cNvPr id="4571" name="object 4571" descr=""/>
            <p:cNvSpPr/>
            <p:nvPr/>
          </p:nvSpPr>
          <p:spPr>
            <a:xfrm>
              <a:off x="5940083" y="2572820"/>
              <a:ext cx="1270" cy="635"/>
            </a:xfrm>
            <a:custGeom>
              <a:avLst/>
              <a:gdLst/>
              <a:ahLst/>
              <a:cxnLst/>
              <a:rect l="l" t="t" r="r" b="b"/>
              <a:pathLst>
                <a:path w="1270" h="635">
                  <a:moveTo>
                    <a:pt x="711" y="368"/>
                  </a:moveTo>
                  <a:lnTo>
                    <a:pt x="584" y="330"/>
                  </a:lnTo>
                  <a:lnTo>
                    <a:pt x="431" y="266"/>
                  </a:lnTo>
                  <a:lnTo>
                    <a:pt x="304" y="203"/>
                  </a:lnTo>
                  <a:lnTo>
                    <a:pt x="165" y="126"/>
                  </a:lnTo>
                  <a:lnTo>
                    <a:pt x="38" y="38"/>
                  </a:lnTo>
                </a:path>
              </a:pathLst>
            </a:custGeom>
            <a:ln w="3175">
              <a:solidFill>
                <a:srgbClr val="565658"/>
              </a:solidFill>
            </a:ln>
          </p:spPr>
          <p:txBody>
            <a:bodyPr wrap="square" lIns="0" tIns="0" rIns="0" bIns="0" rtlCol="0"/>
            <a:lstStyle/>
            <a:p/>
          </p:txBody>
        </p:sp>
        <p:sp>
          <p:nvSpPr>
            <p:cNvPr id="4572" name="object 4572" descr=""/>
            <p:cNvSpPr/>
            <p:nvPr/>
          </p:nvSpPr>
          <p:spPr>
            <a:xfrm>
              <a:off x="5940788" y="2573189"/>
              <a:ext cx="6350" cy="0"/>
            </a:xfrm>
            <a:custGeom>
              <a:avLst/>
              <a:gdLst/>
              <a:ahLst/>
              <a:cxnLst/>
              <a:rect l="l" t="t" r="r" b="b"/>
              <a:pathLst>
                <a:path w="6350" h="0">
                  <a:moveTo>
                    <a:pt x="6324" y="0"/>
                  </a:moveTo>
                  <a:lnTo>
                    <a:pt x="6324" y="0"/>
                  </a:lnTo>
                  <a:lnTo>
                    <a:pt x="736" y="0"/>
                  </a:lnTo>
                  <a:lnTo>
                    <a:pt x="0" y="0"/>
                  </a:lnTo>
                </a:path>
              </a:pathLst>
            </a:custGeom>
            <a:ln w="3175">
              <a:solidFill>
                <a:srgbClr val="565658"/>
              </a:solidFill>
            </a:ln>
          </p:spPr>
          <p:txBody>
            <a:bodyPr wrap="square" lIns="0" tIns="0" rIns="0" bIns="0" rtlCol="0"/>
            <a:lstStyle/>
            <a:p/>
          </p:txBody>
        </p:sp>
        <p:sp>
          <p:nvSpPr>
            <p:cNvPr id="4573" name="object 4573" descr=""/>
            <p:cNvSpPr/>
            <p:nvPr/>
          </p:nvSpPr>
          <p:spPr>
            <a:xfrm>
              <a:off x="5947102" y="2573064"/>
              <a:ext cx="1270" cy="635"/>
            </a:xfrm>
            <a:custGeom>
              <a:avLst/>
              <a:gdLst/>
              <a:ahLst/>
              <a:cxnLst/>
              <a:rect l="l" t="t" r="r" b="b"/>
              <a:pathLst>
                <a:path w="1270" h="635">
                  <a:moveTo>
                    <a:pt x="965" y="0"/>
                  </a:moveTo>
                  <a:lnTo>
                    <a:pt x="787" y="25"/>
                  </a:lnTo>
                  <a:lnTo>
                    <a:pt x="635" y="50"/>
                  </a:lnTo>
                  <a:lnTo>
                    <a:pt x="457" y="76"/>
                  </a:lnTo>
                  <a:lnTo>
                    <a:pt x="317" y="88"/>
                  </a:lnTo>
                  <a:lnTo>
                    <a:pt x="165" y="101"/>
                  </a:lnTo>
                  <a:lnTo>
                    <a:pt x="0" y="114"/>
                  </a:lnTo>
                </a:path>
              </a:pathLst>
            </a:custGeom>
            <a:ln w="3175">
              <a:solidFill>
                <a:srgbClr val="565658"/>
              </a:solidFill>
            </a:ln>
          </p:spPr>
          <p:txBody>
            <a:bodyPr wrap="square" lIns="0" tIns="0" rIns="0" bIns="0" rtlCol="0"/>
            <a:lstStyle/>
            <a:p/>
          </p:txBody>
        </p:sp>
        <p:sp>
          <p:nvSpPr>
            <p:cNvPr id="4574" name="object 4574" descr=""/>
            <p:cNvSpPr/>
            <p:nvPr/>
          </p:nvSpPr>
          <p:spPr>
            <a:xfrm>
              <a:off x="5957942" y="2514426"/>
              <a:ext cx="635" cy="1270"/>
            </a:xfrm>
            <a:custGeom>
              <a:avLst/>
              <a:gdLst/>
              <a:ahLst/>
              <a:cxnLst/>
              <a:rect l="l" t="t" r="r" b="b"/>
              <a:pathLst>
                <a:path w="635" h="1269">
                  <a:moveTo>
                    <a:pt x="469" y="0"/>
                  </a:moveTo>
                  <a:lnTo>
                    <a:pt x="380" y="165"/>
                  </a:lnTo>
                  <a:lnTo>
                    <a:pt x="292" y="330"/>
                  </a:lnTo>
                  <a:lnTo>
                    <a:pt x="228" y="495"/>
                  </a:lnTo>
                  <a:lnTo>
                    <a:pt x="165" y="635"/>
                  </a:lnTo>
                  <a:lnTo>
                    <a:pt x="0" y="1016"/>
                  </a:lnTo>
                </a:path>
              </a:pathLst>
            </a:custGeom>
            <a:ln w="3175">
              <a:solidFill>
                <a:srgbClr val="565658"/>
              </a:solidFill>
            </a:ln>
          </p:spPr>
          <p:txBody>
            <a:bodyPr wrap="square" lIns="0" tIns="0" rIns="0" bIns="0" rtlCol="0"/>
            <a:lstStyle/>
            <a:p/>
          </p:txBody>
        </p:sp>
        <p:sp>
          <p:nvSpPr>
            <p:cNvPr id="4575" name="object 4575" descr=""/>
            <p:cNvSpPr/>
            <p:nvPr/>
          </p:nvSpPr>
          <p:spPr>
            <a:xfrm>
              <a:off x="5957779" y="2513508"/>
              <a:ext cx="635" cy="1270"/>
            </a:xfrm>
            <a:custGeom>
              <a:avLst/>
              <a:gdLst/>
              <a:ahLst/>
              <a:cxnLst/>
              <a:rect l="l" t="t" r="r" b="b"/>
              <a:pathLst>
                <a:path w="635" h="1269">
                  <a:moveTo>
                    <a:pt x="0" y="0"/>
                  </a:moveTo>
                  <a:lnTo>
                    <a:pt x="152" y="228"/>
                  </a:lnTo>
                  <a:lnTo>
                    <a:pt x="241" y="368"/>
                  </a:lnTo>
                  <a:lnTo>
                    <a:pt x="330" y="508"/>
                  </a:lnTo>
                  <a:lnTo>
                    <a:pt x="431" y="660"/>
                  </a:lnTo>
                  <a:lnTo>
                    <a:pt x="571" y="825"/>
                  </a:lnTo>
                </a:path>
              </a:pathLst>
            </a:custGeom>
            <a:ln w="3175">
              <a:solidFill>
                <a:srgbClr val="565658"/>
              </a:solidFill>
            </a:ln>
          </p:spPr>
          <p:txBody>
            <a:bodyPr wrap="square" lIns="0" tIns="0" rIns="0" bIns="0" rtlCol="0"/>
            <a:lstStyle/>
            <a:p/>
          </p:txBody>
        </p:sp>
        <p:sp>
          <p:nvSpPr>
            <p:cNvPr id="4576" name="object 4576" descr=""/>
            <p:cNvSpPr/>
            <p:nvPr/>
          </p:nvSpPr>
          <p:spPr>
            <a:xfrm>
              <a:off x="5956842" y="2515443"/>
              <a:ext cx="1270" cy="635"/>
            </a:xfrm>
            <a:custGeom>
              <a:avLst/>
              <a:gdLst/>
              <a:ahLst/>
              <a:cxnLst/>
              <a:rect l="l" t="t" r="r" b="b"/>
              <a:pathLst>
                <a:path w="1270" h="635">
                  <a:moveTo>
                    <a:pt x="1104" y="0"/>
                  </a:moveTo>
                  <a:lnTo>
                    <a:pt x="901" y="0"/>
                  </a:lnTo>
                  <a:lnTo>
                    <a:pt x="723" y="25"/>
                  </a:lnTo>
                  <a:lnTo>
                    <a:pt x="673" y="25"/>
                  </a:lnTo>
                  <a:lnTo>
                    <a:pt x="469" y="50"/>
                  </a:lnTo>
                  <a:lnTo>
                    <a:pt x="317" y="63"/>
                  </a:lnTo>
                  <a:lnTo>
                    <a:pt x="177" y="76"/>
                  </a:lnTo>
                  <a:lnTo>
                    <a:pt x="0" y="101"/>
                  </a:lnTo>
                </a:path>
              </a:pathLst>
            </a:custGeom>
            <a:ln w="3175">
              <a:solidFill>
                <a:srgbClr val="565658"/>
              </a:solidFill>
            </a:ln>
          </p:spPr>
          <p:txBody>
            <a:bodyPr wrap="square" lIns="0" tIns="0" rIns="0" bIns="0" rtlCol="0"/>
            <a:lstStyle/>
            <a:p/>
          </p:txBody>
        </p:sp>
        <p:sp>
          <p:nvSpPr>
            <p:cNvPr id="4577" name="object 4577" descr=""/>
            <p:cNvSpPr/>
            <p:nvPr/>
          </p:nvSpPr>
          <p:spPr>
            <a:xfrm>
              <a:off x="5956682" y="2513506"/>
              <a:ext cx="1270" cy="635"/>
            </a:xfrm>
            <a:custGeom>
              <a:avLst/>
              <a:gdLst/>
              <a:ahLst/>
              <a:cxnLst/>
              <a:rect l="l" t="t" r="r" b="b"/>
              <a:pathLst>
                <a:path w="1270" h="635">
                  <a:moveTo>
                    <a:pt x="0" y="88"/>
                  </a:moveTo>
                  <a:lnTo>
                    <a:pt x="165" y="88"/>
                  </a:lnTo>
                  <a:lnTo>
                    <a:pt x="304" y="76"/>
                  </a:lnTo>
                  <a:lnTo>
                    <a:pt x="444" y="63"/>
                  </a:lnTo>
                  <a:lnTo>
                    <a:pt x="596" y="38"/>
                  </a:lnTo>
                  <a:lnTo>
                    <a:pt x="800" y="12"/>
                  </a:lnTo>
                  <a:lnTo>
                    <a:pt x="1003" y="0"/>
                  </a:lnTo>
                </a:path>
              </a:pathLst>
            </a:custGeom>
            <a:ln w="3175">
              <a:solidFill>
                <a:srgbClr val="565658"/>
              </a:solidFill>
            </a:ln>
          </p:spPr>
          <p:txBody>
            <a:bodyPr wrap="square" lIns="0" tIns="0" rIns="0" bIns="0" rtlCol="0"/>
            <a:lstStyle/>
            <a:p/>
          </p:txBody>
        </p:sp>
        <p:sp>
          <p:nvSpPr>
            <p:cNvPr id="4578" name="object 4578" descr=""/>
            <p:cNvSpPr/>
            <p:nvPr/>
          </p:nvSpPr>
          <p:spPr>
            <a:xfrm>
              <a:off x="5956213" y="2514615"/>
              <a:ext cx="635" cy="1270"/>
            </a:xfrm>
            <a:custGeom>
              <a:avLst/>
              <a:gdLst/>
              <a:ahLst/>
              <a:cxnLst/>
              <a:rect l="l" t="t" r="r" b="b"/>
              <a:pathLst>
                <a:path w="635" h="1269">
                  <a:moveTo>
                    <a:pt x="635" y="927"/>
                  </a:moveTo>
                  <a:lnTo>
                    <a:pt x="520" y="761"/>
                  </a:lnTo>
                  <a:lnTo>
                    <a:pt x="406" y="622"/>
                  </a:lnTo>
                  <a:lnTo>
                    <a:pt x="317" y="457"/>
                  </a:lnTo>
                  <a:lnTo>
                    <a:pt x="190" y="304"/>
                  </a:lnTo>
                  <a:lnTo>
                    <a:pt x="88" y="152"/>
                  </a:lnTo>
                  <a:lnTo>
                    <a:pt x="0" y="0"/>
                  </a:lnTo>
                </a:path>
              </a:pathLst>
            </a:custGeom>
            <a:ln w="3175">
              <a:solidFill>
                <a:srgbClr val="565658"/>
              </a:solidFill>
            </a:ln>
          </p:spPr>
          <p:txBody>
            <a:bodyPr wrap="square" lIns="0" tIns="0" rIns="0" bIns="0" rtlCol="0"/>
            <a:lstStyle/>
            <a:p/>
          </p:txBody>
        </p:sp>
        <p:sp>
          <p:nvSpPr>
            <p:cNvPr id="4579" name="object 4579" descr=""/>
            <p:cNvSpPr/>
            <p:nvPr/>
          </p:nvSpPr>
          <p:spPr>
            <a:xfrm>
              <a:off x="5956216" y="2513609"/>
              <a:ext cx="635" cy="1270"/>
            </a:xfrm>
            <a:custGeom>
              <a:avLst/>
              <a:gdLst/>
              <a:ahLst/>
              <a:cxnLst/>
              <a:rect l="l" t="t" r="r" b="b"/>
              <a:pathLst>
                <a:path w="635" h="1269">
                  <a:moveTo>
                    <a:pt x="0" y="1003"/>
                  </a:moveTo>
                  <a:lnTo>
                    <a:pt x="63" y="838"/>
                  </a:lnTo>
                  <a:lnTo>
                    <a:pt x="139" y="673"/>
                  </a:lnTo>
                  <a:lnTo>
                    <a:pt x="203" y="533"/>
                  </a:lnTo>
                  <a:lnTo>
                    <a:pt x="266" y="368"/>
                  </a:lnTo>
                  <a:lnTo>
                    <a:pt x="381" y="165"/>
                  </a:lnTo>
                  <a:lnTo>
                    <a:pt x="469" y="0"/>
                  </a:lnTo>
                </a:path>
              </a:pathLst>
            </a:custGeom>
            <a:ln w="3175">
              <a:solidFill>
                <a:srgbClr val="565658"/>
              </a:solidFill>
            </a:ln>
          </p:spPr>
          <p:txBody>
            <a:bodyPr wrap="square" lIns="0" tIns="0" rIns="0" bIns="0" rtlCol="0"/>
            <a:lstStyle/>
            <a:p/>
          </p:txBody>
        </p:sp>
        <p:sp>
          <p:nvSpPr>
            <p:cNvPr id="4580" name="object 4580" descr=""/>
            <p:cNvSpPr/>
            <p:nvPr/>
          </p:nvSpPr>
          <p:spPr>
            <a:xfrm>
              <a:off x="6015730" y="2514426"/>
              <a:ext cx="635" cy="1270"/>
            </a:xfrm>
            <a:custGeom>
              <a:avLst/>
              <a:gdLst/>
              <a:ahLst/>
              <a:cxnLst/>
              <a:rect l="l" t="t" r="r" b="b"/>
              <a:pathLst>
                <a:path w="635" h="1269">
                  <a:moveTo>
                    <a:pt x="469" y="0"/>
                  </a:moveTo>
                  <a:lnTo>
                    <a:pt x="368" y="165"/>
                  </a:lnTo>
                  <a:lnTo>
                    <a:pt x="292" y="330"/>
                  </a:lnTo>
                  <a:lnTo>
                    <a:pt x="228" y="495"/>
                  </a:lnTo>
                  <a:lnTo>
                    <a:pt x="165" y="635"/>
                  </a:lnTo>
                  <a:lnTo>
                    <a:pt x="76" y="838"/>
                  </a:lnTo>
                  <a:lnTo>
                    <a:pt x="0" y="1016"/>
                  </a:lnTo>
                </a:path>
              </a:pathLst>
            </a:custGeom>
            <a:ln w="3175">
              <a:solidFill>
                <a:srgbClr val="565658"/>
              </a:solidFill>
            </a:ln>
          </p:spPr>
          <p:txBody>
            <a:bodyPr wrap="square" lIns="0" tIns="0" rIns="0" bIns="0" rtlCol="0"/>
            <a:lstStyle/>
            <a:p/>
          </p:txBody>
        </p:sp>
        <p:sp>
          <p:nvSpPr>
            <p:cNvPr id="4581" name="object 4581" descr=""/>
            <p:cNvSpPr/>
            <p:nvPr/>
          </p:nvSpPr>
          <p:spPr>
            <a:xfrm>
              <a:off x="6015568" y="2513508"/>
              <a:ext cx="635" cy="1270"/>
            </a:xfrm>
            <a:custGeom>
              <a:avLst/>
              <a:gdLst/>
              <a:ahLst/>
              <a:cxnLst/>
              <a:rect l="l" t="t" r="r" b="b"/>
              <a:pathLst>
                <a:path w="635" h="1269">
                  <a:moveTo>
                    <a:pt x="0" y="0"/>
                  </a:moveTo>
                  <a:lnTo>
                    <a:pt x="88" y="139"/>
                  </a:lnTo>
                  <a:lnTo>
                    <a:pt x="177" y="266"/>
                  </a:lnTo>
                  <a:lnTo>
                    <a:pt x="266" y="406"/>
                  </a:lnTo>
                  <a:lnTo>
                    <a:pt x="342" y="533"/>
                  </a:lnTo>
                  <a:lnTo>
                    <a:pt x="469" y="698"/>
                  </a:lnTo>
                  <a:lnTo>
                    <a:pt x="571" y="825"/>
                  </a:lnTo>
                </a:path>
              </a:pathLst>
            </a:custGeom>
            <a:ln w="3175">
              <a:solidFill>
                <a:srgbClr val="565658"/>
              </a:solidFill>
            </a:ln>
          </p:spPr>
          <p:txBody>
            <a:bodyPr wrap="square" lIns="0" tIns="0" rIns="0" bIns="0" rtlCol="0"/>
            <a:lstStyle/>
            <a:p/>
          </p:txBody>
        </p:sp>
        <p:sp>
          <p:nvSpPr>
            <p:cNvPr id="4582" name="object 4582" descr=""/>
            <p:cNvSpPr/>
            <p:nvPr/>
          </p:nvSpPr>
          <p:spPr>
            <a:xfrm>
              <a:off x="6014631" y="2515443"/>
              <a:ext cx="1270" cy="635"/>
            </a:xfrm>
            <a:custGeom>
              <a:avLst/>
              <a:gdLst/>
              <a:ahLst/>
              <a:cxnLst/>
              <a:rect l="l" t="t" r="r" b="b"/>
              <a:pathLst>
                <a:path w="1270" h="635">
                  <a:moveTo>
                    <a:pt x="1104" y="0"/>
                  </a:moveTo>
                  <a:lnTo>
                    <a:pt x="914" y="0"/>
                  </a:lnTo>
                  <a:lnTo>
                    <a:pt x="787" y="25"/>
                  </a:lnTo>
                  <a:lnTo>
                    <a:pt x="546" y="38"/>
                  </a:lnTo>
                  <a:lnTo>
                    <a:pt x="406" y="50"/>
                  </a:lnTo>
                  <a:lnTo>
                    <a:pt x="177" y="76"/>
                  </a:lnTo>
                  <a:lnTo>
                    <a:pt x="0" y="101"/>
                  </a:lnTo>
                </a:path>
              </a:pathLst>
            </a:custGeom>
            <a:ln w="3175">
              <a:solidFill>
                <a:srgbClr val="565658"/>
              </a:solidFill>
            </a:ln>
          </p:spPr>
          <p:txBody>
            <a:bodyPr wrap="square" lIns="0" tIns="0" rIns="0" bIns="0" rtlCol="0"/>
            <a:lstStyle/>
            <a:p/>
          </p:txBody>
        </p:sp>
        <p:sp>
          <p:nvSpPr>
            <p:cNvPr id="4583" name="object 4583" descr=""/>
            <p:cNvSpPr/>
            <p:nvPr/>
          </p:nvSpPr>
          <p:spPr>
            <a:xfrm>
              <a:off x="6014471" y="2513506"/>
              <a:ext cx="1270" cy="635"/>
            </a:xfrm>
            <a:custGeom>
              <a:avLst/>
              <a:gdLst/>
              <a:ahLst/>
              <a:cxnLst/>
              <a:rect l="l" t="t" r="r" b="b"/>
              <a:pathLst>
                <a:path w="1270" h="635">
                  <a:moveTo>
                    <a:pt x="0" y="88"/>
                  </a:moveTo>
                  <a:lnTo>
                    <a:pt x="177" y="88"/>
                  </a:lnTo>
                  <a:lnTo>
                    <a:pt x="393" y="63"/>
                  </a:lnTo>
                  <a:lnTo>
                    <a:pt x="533" y="50"/>
                  </a:lnTo>
                  <a:lnTo>
                    <a:pt x="812" y="12"/>
                  </a:lnTo>
                  <a:lnTo>
                    <a:pt x="1003" y="0"/>
                  </a:lnTo>
                </a:path>
              </a:pathLst>
            </a:custGeom>
            <a:ln w="3175">
              <a:solidFill>
                <a:srgbClr val="565658"/>
              </a:solidFill>
            </a:ln>
          </p:spPr>
          <p:txBody>
            <a:bodyPr wrap="square" lIns="0" tIns="0" rIns="0" bIns="0" rtlCol="0"/>
            <a:lstStyle/>
            <a:p/>
          </p:txBody>
        </p:sp>
        <p:sp>
          <p:nvSpPr>
            <p:cNvPr id="4584" name="object 4584" descr=""/>
            <p:cNvSpPr/>
            <p:nvPr/>
          </p:nvSpPr>
          <p:spPr>
            <a:xfrm>
              <a:off x="6014015" y="2514615"/>
              <a:ext cx="635" cy="1270"/>
            </a:xfrm>
            <a:custGeom>
              <a:avLst/>
              <a:gdLst/>
              <a:ahLst/>
              <a:cxnLst/>
              <a:rect l="l" t="t" r="r" b="b"/>
              <a:pathLst>
                <a:path w="635" h="1269">
                  <a:moveTo>
                    <a:pt x="622" y="927"/>
                  </a:moveTo>
                  <a:lnTo>
                    <a:pt x="507" y="761"/>
                  </a:lnTo>
                  <a:lnTo>
                    <a:pt x="393" y="622"/>
                  </a:lnTo>
                  <a:lnTo>
                    <a:pt x="292" y="457"/>
                  </a:lnTo>
                  <a:lnTo>
                    <a:pt x="190" y="304"/>
                  </a:lnTo>
                  <a:lnTo>
                    <a:pt x="88" y="152"/>
                  </a:lnTo>
                  <a:lnTo>
                    <a:pt x="0" y="0"/>
                  </a:lnTo>
                </a:path>
              </a:pathLst>
            </a:custGeom>
            <a:ln w="3175">
              <a:solidFill>
                <a:srgbClr val="565658"/>
              </a:solidFill>
            </a:ln>
          </p:spPr>
          <p:txBody>
            <a:bodyPr wrap="square" lIns="0" tIns="0" rIns="0" bIns="0" rtlCol="0"/>
            <a:lstStyle/>
            <a:p/>
          </p:txBody>
        </p:sp>
        <p:sp>
          <p:nvSpPr>
            <p:cNvPr id="4585" name="object 4585" descr=""/>
            <p:cNvSpPr/>
            <p:nvPr/>
          </p:nvSpPr>
          <p:spPr>
            <a:xfrm>
              <a:off x="6014005" y="2513609"/>
              <a:ext cx="635" cy="1270"/>
            </a:xfrm>
            <a:custGeom>
              <a:avLst/>
              <a:gdLst/>
              <a:ahLst/>
              <a:cxnLst/>
              <a:rect l="l" t="t" r="r" b="b"/>
              <a:pathLst>
                <a:path w="635" h="1269">
                  <a:moveTo>
                    <a:pt x="0" y="1003"/>
                  </a:moveTo>
                  <a:lnTo>
                    <a:pt x="76" y="838"/>
                  </a:lnTo>
                  <a:lnTo>
                    <a:pt x="152" y="673"/>
                  </a:lnTo>
                  <a:lnTo>
                    <a:pt x="203" y="533"/>
                  </a:lnTo>
                  <a:lnTo>
                    <a:pt x="266" y="368"/>
                  </a:lnTo>
                  <a:lnTo>
                    <a:pt x="381" y="165"/>
                  </a:lnTo>
                  <a:lnTo>
                    <a:pt x="469" y="0"/>
                  </a:lnTo>
                </a:path>
              </a:pathLst>
            </a:custGeom>
            <a:ln w="3175">
              <a:solidFill>
                <a:srgbClr val="565658"/>
              </a:solidFill>
            </a:ln>
          </p:spPr>
          <p:txBody>
            <a:bodyPr wrap="square" lIns="0" tIns="0" rIns="0" bIns="0" rtlCol="0"/>
            <a:lstStyle/>
            <a:p/>
          </p:txBody>
        </p:sp>
        <p:sp>
          <p:nvSpPr>
            <p:cNvPr id="4586" name="object 4586" descr=""/>
            <p:cNvSpPr/>
            <p:nvPr/>
          </p:nvSpPr>
          <p:spPr>
            <a:xfrm>
              <a:off x="6010417" y="2515331"/>
              <a:ext cx="635" cy="635"/>
            </a:xfrm>
            <a:custGeom>
              <a:avLst/>
              <a:gdLst/>
              <a:ahLst/>
              <a:cxnLst/>
              <a:rect l="l" t="t" r="r" b="b"/>
              <a:pathLst>
                <a:path w="635" h="635">
                  <a:moveTo>
                    <a:pt x="139" y="0"/>
                  </a:moveTo>
                  <a:lnTo>
                    <a:pt x="88" y="165"/>
                  </a:lnTo>
                  <a:lnTo>
                    <a:pt x="0" y="431"/>
                  </a:lnTo>
                </a:path>
              </a:pathLst>
            </a:custGeom>
            <a:ln w="3175">
              <a:solidFill>
                <a:srgbClr val="565658"/>
              </a:solidFill>
            </a:ln>
          </p:spPr>
          <p:txBody>
            <a:bodyPr wrap="square" lIns="0" tIns="0" rIns="0" bIns="0" rtlCol="0"/>
            <a:lstStyle/>
            <a:p/>
          </p:txBody>
        </p:sp>
        <p:sp>
          <p:nvSpPr>
            <p:cNvPr id="4587" name="object 4587" descr=""/>
            <p:cNvSpPr/>
            <p:nvPr/>
          </p:nvSpPr>
          <p:spPr>
            <a:xfrm>
              <a:off x="6010052" y="2514673"/>
              <a:ext cx="635" cy="1270"/>
            </a:xfrm>
            <a:custGeom>
              <a:avLst/>
              <a:gdLst/>
              <a:ahLst/>
              <a:cxnLst/>
              <a:rect l="l" t="t" r="r" b="b"/>
              <a:pathLst>
                <a:path w="635" h="1269">
                  <a:moveTo>
                    <a:pt x="380" y="1092"/>
                  </a:moveTo>
                  <a:lnTo>
                    <a:pt x="304" y="825"/>
                  </a:lnTo>
                  <a:lnTo>
                    <a:pt x="215" y="622"/>
                  </a:lnTo>
                  <a:lnTo>
                    <a:pt x="0" y="0"/>
                  </a:lnTo>
                </a:path>
              </a:pathLst>
            </a:custGeom>
            <a:ln w="3175">
              <a:solidFill>
                <a:srgbClr val="565658"/>
              </a:solidFill>
            </a:ln>
          </p:spPr>
          <p:txBody>
            <a:bodyPr wrap="square" lIns="0" tIns="0" rIns="0" bIns="0" rtlCol="0"/>
            <a:lstStyle/>
            <a:p/>
          </p:txBody>
        </p:sp>
        <p:sp>
          <p:nvSpPr>
            <p:cNvPr id="4588" name="object 4588" descr=""/>
            <p:cNvSpPr/>
            <p:nvPr/>
          </p:nvSpPr>
          <p:spPr>
            <a:xfrm>
              <a:off x="6009974" y="2514673"/>
              <a:ext cx="635" cy="1270"/>
            </a:xfrm>
            <a:custGeom>
              <a:avLst/>
              <a:gdLst/>
              <a:ahLst/>
              <a:cxnLst/>
              <a:rect l="l" t="t" r="r" b="b"/>
              <a:pathLst>
                <a:path w="635" h="1269">
                  <a:moveTo>
                    <a:pt x="0" y="0"/>
                  </a:moveTo>
                  <a:lnTo>
                    <a:pt x="241" y="635"/>
                  </a:lnTo>
                  <a:lnTo>
                    <a:pt x="304" y="800"/>
                  </a:lnTo>
                  <a:lnTo>
                    <a:pt x="355" y="965"/>
                  </a:lnTo>
                </a:path>
              </a:pathLst>
            </a:custGeom>
            <a:ln w="3175">
              <a:solidFill>
                <a:srgbClr val="565658"/>
              </a:solidFill>
            </a:ln>
          </p:spPr>
          <p:txBody>
            <a:bodyPr wrap="square" lIns="0" tIns="0" rIns="0" bIns="0" rtlCol="0"/>
            <a:lstStyle/>
            <a:p/>
          </p:txBody>
        </p:sp>
        <p:sp>
          <p:nvSpPr>
            <p:cNvPr id="4589" name="object 4589" descr=""/>
            <p:cNvSpPr/>
            <p:nvPr/>
          </p:nvSpPr>
          <p:spPr>
            <a:xfrm>
              <a:off x="6007394" y="2514736"/>
              <a:ext cx="635" cy="635"/>
            </a:xfrm>
            <a:custGeom>
              <a:avLst/>
              <a:gdLst/>
              <a:ahLst/>
              <a:cxnLst/>
              <a:rect l="l" t="t" r="r" b="b"/>
              <a:pathLst>
                <a:path w="635" h="635">
                  <a:moveTo>
                    <a:pt x="0" y="0"/>
                  </a:moveTo>
                  <a:lnTo>
                    <a:pt x="177" y="12"/>
                  </a:lnTo>
                  <a:lnTo>
                    <a:pt x="520" y="12"/>
                  </a:lnTo>
                </a:path>
              </a:pathLst>
            </a:custGeom>
            <a:ln w="3175">
              <a:solidFill>
                <a:srgbClr val="565658"/>
              </a:solidFill>
            </a:ln>
          </p:spPr>
          <p:txBody>
            <a:bodyPr wrap="square" lIns="0" tIns="0" rIns="0" bIns="0" rtlCol="0"/>
            <a:lstStyle/>
            <a:p/>
          </p:txBody>
        </p:sp>
        <p:sp>
          <p:nvSpPr>
            <p:cNvPr id="4590" name="object 4590" descr=""/>
            <p:cNvSpPr/>
            <p:nvPr/>
          </p:nvSpPr>
          <p:spPr>
            <a:xfrm>
              <a:off x="6007265" y="2514673"/>
              <a:ext cx="635" cy="635"/>
            </a:xfrm>
            <a:custGeom>
              <a:avLst/>
              <a:gdLst/>
              <a:ahLst/>
              <a:cxnLst/>
              <a:rect l="l" t="t" r="r" b="b"/>
              <a:pathLst>
                <a:path w="635" h="635">
                  <a:moveTo>
                    <a:pt x="0" y="0"/>
                  </a:moveTo>
                  <a:lnTo>
                    <a:pt x="139" y="63"/>
                  </a:lnTo>
                </a:path>
              </a:pathLst>
            </a:custGeom>
            <a:ln w="3175">
              <a:solidFill>
                <a:srgbClr val="565658"/>
              </a:solidFill>
            </a:ln>
          </p:spPr>
          <p:txBody>
            <a:bodyPr wrap="square" lIns="0" tIns="0" rIns="0" bIns="0" rtlCol="0"/>
            <a:lstStyle/>
            <a:p/>
          </p:txBody>
        </p:sp>
        <p:sp>
          <p:nvSpPr>
            <p:cNvPr id="4591" name="object 4591" descr=""/>
            <p:cNvSpPr/>
            <p:nvPr/>
          </p:nvSpPr>
          <p:spPr>
            <a:xfrm>
              <a:off x="6007116" y="2514525"/>
              <a:ext cx="635" cy="635"/>
            </a:xfrm>
            <a:custGeom>
              <a:avLst/>
              <a:gdLst/>
              <a:ahLst/>
              <a:cxnLst/>
              <a:rect l="l" t="t" r="r" b="b"/>
              <a:pathLst>
                <a:path w="635" h="635">
                  <a:moveTo>
                    <a:pt x="0" y="0"/>
                  </a:moveTo>
                  <a:lnTo>
                    <a:pt x="152" y="152"/>
                  </a:lnTo>
                </a:path>
              </a:pathLst>
            </a:custGeom>
            <a:ln w="3175">
              <a:solidFill>
                <a:srgbClr val="565658"/>
              </a:solidFill>
            </a:ln>
          </p:spPr>
          <p:txBody>
            <a:bodyPr wrap="square" lIns="0" tIns="0" rIns="0" bIns="0" rtlCol="0"/>
            <a:lstStyle/>
            <a:p/>
          </p:txBody>
        </p:sp>
        <p:sp>
          <p:nvSpPr>
            <p:cNvPr id="4592" name="object 4592" descr=""/>
            <p:cNvSpPr/>
            <p:nvPr/>
          </p:nvSpPr>
          <p:spPr>
            <a:xfrm>
              <a:off x="6006959" y="2515009"/>
              <a:ext cx="635" cy="635"/>
            </a:xfrm>
            <a:custGeom>
              <a:avLst/>
              <a:gdLst/>
              <a:ahLst/>
              <a:cxnLst/>
              <a:rect l="l" t="t" r="r" b="b"/>
              <a:pathLst>
                <a:path w="635" h="635">
                  <a:moveTo>
                    <a:pt x="317" y="0"/>
                  </a:moveTo>
                  <a:lnTo>
                    <a:pt x="165" y="0"/>
                  </a:lnTo>
                  <a:lnTo>
                    <a:pt x="0" y="38"/>
                  </a:lnTo>
                </a:path>
              </a:pathLst>
            </a:custGeom>
            <a:ln w="3175">
              <a:solidFill>
                <a:srgbClr val="565658"/>
              </a:solidFill>
            </a:ln>
          </p:spPr>
          <p:txBody>
            <a:bodyPr wrap="square" lIns="0" tIns="0" rIns="0" bIns="0" rtlCol="0"/>
            <a:lstStyle/>
            <a:p/>
          </p:txBody>
        </p:sp>
        <p:sp>
          <p:nvSpPr>
            <p:cNvPr id="4593" name="object 4593" descr=""/>
            <p:cNvSpPr/>
            <p:nvPr/>
          </p:nvSpPr>
          <p:spPr>
            <a:xfrm>
              <a:off x="6006899" y="2514215"/>
              <a:ext cx="635" cy="635"/>
            </a:xfrm>
            <a:custGeom>
              <a:avLst/>
              <a:gdLst/>
              <a:ahLst/>
              <a:cxnLst/>
              <a:rect l="l" t="t" r="r" b="b"/>
              <a:pathLst>
                <a:path w="635" h="635">
                  <a:moveTo>
                    <a:pt x="0" y="0"/>
                  </a:moveTo>
                  <a:lnTo>
                    <a:pt x="177" y="228"/>
                  </a:lnTo>
                </a:path>
              </a:pathLst>
            </a:custGeom>
            <a:ln w="3175">
              <a:solidFill>
                <a:srgbClr val="565658"/>
              </a:solidFill>
            </a:ln>
          </p:spPr>
          <p:txBody>
            <a:bodyPr wrap="square" lIns="0" tIns="0" rIns="0" bIns="0" rtlCol="0"/>
            <a:lstStyle/>
            <a:p/>
          </p:txBody>
        </p:sp>
        <p:sp>
          <p:nvSpPr>
            <p:cNvPr id="4594" name="object 4594" descr=""/>
            <p:cNvSpPr/>
            <p:nvPr/>
          </p:nvSpPr>
          <p:spPr>
            <a:xfrm>
              <a:off x="6006764" y="2515007"/>
              <a:ext cx="635" cy="635"/>
            </a:xfrm>
            <a:custGeom>
              <a:avLst/>
              <a:gdLst/>
              <a:ahLst/>
              <a:cxnLst/>
              <a:rect l="l" t="t" r="r" b="b"/>
              <a:pathLst>
                <a:path w="635" h="635">
                  <a:moveTo>
                    <a:pt x="190" y="38"/>
                  </a:moveTo>
                  <a:lnTo>
                    <a:pt x="50" y="127"/>
                  </a:lnTo>
                </a:path>
                <a:path w="635" h="635">
                  <a:moveTo>
                    <a:pt x="190" y="38"/>
                  </a:moveTo>
                  <a:lnTo>
                    <a:pt x="380" y="0"/>
                  </a:lnTo>
                  <a:lnTo>
                    <a:pt x="507" y="0"/>
                  </a:lnTo>
                </a:path>
              </a:pathLst>
            </a:custGeom>
            <a:ln w="3175">
              <a:solidFill>
                <a:srgbClr val="565658"/>
              </a:solidFill>
            </a:ln>
          </p:spPr>
          <p:txBody>
            <a:bodyPr wrap="square" lIns="0" tIns="0" rIns="0" bIns="0" rtlCol="0"/>
            <a:lstStyle/>
            <a:p/>
          </p:txBody>
        </p:sp>
        <p:sp>
          <p:nvSpPr>
            <p:cNvPr id="4595" name="object 4595" descr=""/>
            <p:cNvSpPr/>
            <p:nvPr/>
          </p:nvSpPr>
          <p:spPr>
            <a:xfrm>
              <a:off x="6006843" y="2515043"/>
              <a:ext cx="635" cy="635"/>
            </a:xfrm>
            <a:custGeom>
              <a:avLst/>
              <a:gdLst/>
              <a:ahLst/>
              <a:cxnLst/>
              <a:rect l="l" t="t" r="r" b="b"/>
              <a:pathLst>
                <a:path w="635" h="635">
                  <a:moveTo>
                    <a:pt x="0" y="139"/>
                  </a:moveTo>
                  <a:lnTo>
                    <a:pt x="190" y="0"/>
                  </a:lnTo>
                </a:path>
              </a:pathLst>
            </a:custGeom>
            <a:ln w="3175">
              <a:solidFill>
                <a:srgbClr val="565658"/>
              </a:solidFill>
            </a:ln>
          </p:spPr>
          <p:txBody>
            <a:bodyPr wrap="square" lIns="0" tIns="0" rIns="0" bIns="0" rtlCol="0"/>
            <a:lstStyle/>
            <a:p/>
          </p:txBody>
        </p:sp>
        <p:sp>
          <p:nvSpPr>
            <p:cNvPr id="4596" name="object 4596" descr=""/>
            <p:cNvSpPr/>
            <p:nvPr/>
          </p:nvSpPr>
          <p:spPr>
            <a:xfrm>
              <a:off x="6006796" y="2515181"/>
              <a:ext cx="1270" cy="635"/>
            </a:xfrm>
            <a:custGeom>
              <a:avLst/>
              <a:gdLst/>
              <a:ahLst/>
              <a:cxnLst/>
              <a:rect l="l" t="t" r="r" b="b"/>
              <a:pathLst>
                <a:path w="1270" h="635">
                  <a:moveTo>
                    <a:pt x="1168" y="571"/>
                  </a:moveTo>
                  <a:lnTo>
                    <a:pt x="469" y="571"/>
                  </a:lnTo>
                  <a:lnTo>
                    <a:pt x="304" y="571"/>
                  </a:lnTo>
                  <a:lnTo>
                    <a:pt x="101" y="469"/>
                  </a:lnTo>
                  <a:lnTo>
                    <a:pt x="0" y="304"/>
                  </a:lnTo>
                  <a:lnTo>
                    <a:pt x="0" y="139"/>
                  </a:lnTo>
                  <a:lnTo>
                    <a:pt x="50" y="0"/>
                  </a:lnTo>
                </a:path>
              </a:pathLst>
            </a:custGeom>
            <a:ln w="3175">
              <a:solidFill>
                <a:srgbClr val="565658"/>
              </a:solidFill>
            </a:ln>
          </p:spPr>
          <p:txBody>
            <a:bodyPr wrap="square" lIns="0" tIns="0" rIns="0" bIns="0" rtlCol="0"/>
            <a:lstStyle/>
            <a:p/>
          </p:txBody>
        </p:sp>
        <p:sp>
          <p:nvSpPr>
            <p:cNvPr id="4597" name="object 4597" descr=""/>
            <p:cNvSpPr/>
            <p:nvPr/>
          </p:nvSpPr>
          <p:spPr>
            <a:xfrm>
              <a:off x="6006717" y="2515183"/>
              <a:ext cx="1270" cy="635"/>
            </a:xfrm>
            <a:custGeom>
              <a:avLst/>
              <a:gdLst/>
              <a:ahLst/>
              <a:cxnLst/>
              <a:rect l="l" t="t" r="r" b="b"/>
              <a:pathLst>
                <a:path w="1270" h="635">
                  <a:moveTo>
                    <a:pt x="63" y="0"/>
                  </a:moveTo>
                  <a:lnTo>
                    <a:pt x="0" y="139"/>
                  </a:lnTo>
                  <a:lnTo>
                    <a:pt x="0" y="304"/>
                  </a:lnTo>
                  <a:lnTo>
                    <a:pt x="114" y="469"/>
                  </a:lnTo>
                  <a:lnTo>
                    <a:pt x="304" y="571"/>
                  </a:lnTo>
                  <a:lnTo>
                    <a:pt x="482" y="571"/>
                  </a:lnTo>
                  <a:lnTo>
                    <a:pt x="1181" y="571"/>
                  </a:lnTo>
                </a:path>
              </a:pathLst>
            </a:custGeom>
            <a:ln w="3175">
              <a:solidFill>
                <a:srgbClr val="565658"/>
              </a:solidFill>
            </a:ln>
          </p:spPr>
          <p:txBody>
            <a:bodyPr wrap="square" lIns="0" tIns="0" rIns="0" bIns="0" rtlCol="0"/>
            <a:lstStyle/>
            <a:p/>
          </p:txBody>
        </p:sp>
        <p:sp>
          <p:nvSpPr>
            <p:cNvPr id="4598" name="object 4598" descr=""/>
            <p:cNvSpPr/>
            <p:nvPr/>
          </p:nvSpPr>
          <p:spPr>
            <a:xfrm>
              <a:off x="6006067" y="2513744"/>
              <a:ext cx="635" cy="635"/>
            </a:xfrm>
            <a:custGeom>
              <a:avLst/>
              <a:gdLst/>
              <a:ahLst/>
              <a:cxnLst/>
              <a:rect l="l" t="t" r="r" b="b"/>
              <a:pathLst>
                <a:path w="635" h="635">
                  <a:moveTo>
                    <a:pt x="38" y="0"/>
                  </a:moveTo>
                  <a:lnTo>
                    <a:pt x="0" y="203"/>
                  </a:lnTo>
                </a:path>
              </a:pathLst>
            </a:custGeom>
            <a:ln w="3175">
              <a:solidFill>
                <a:srgbClr val="565658"/>
              </a:solidFill>
            </a:ln>
          </p:spPr>
          <p:txBody>
            <a:bodyPr wrap="square" lIns="0" tIns="0" rIns="0" bIns="0" rtlCol="0"/>
            <a:lstStyle/>
            <a:p/>
          </p:txBody>
        </p:sp>
        <p:sp>
          <p:nvSpPr>
            <p:cNvPr id="4599" name="object 4599" descr=""/>
            <p:cNvSpPr/>
            <p:nvPr/>
          </p:nvSpPr>
          <p:spPr>
            <a:xfrm>
              <a:off x="6005827" y="2515368"/>
              <a:ext cx="635" cy="635"/>
            </a:xfrm>
            <a:custGeom>
              <a:avLst/>
              <a:gdLst/>
              <a:ahLst/>
              <a:cxnLst/>
              <a:rect l="l" t="t" r="r" b="b"/>
              <a:pathLst>
                <a:path w="635" h="635">
                  <a:moveTo>
                    <a:pt x="228" y="0"/>
                  </a:moveTo>
                  <a:lnTo>
                    <a:pt x="203" y="215"/>
                  </a:lnTo>
                  <a:lnTo>
                    <a:pt x="139" y="368"/>
                  </a:lnTo>
                  <a:lnTo>
                    <a:pt x="0" y="482"/>
                  </a:lnTo>
                </a:path>
              </a:pathLst>
            </a:custGeom>
            <a:ln w="3175">
              <a:solidFill>
                <a:srgbClr val="565658"/>
              </a:solidFill>
            </a:ln>
          </p:spPr>
          <p:txBody>
            <a:bodyPr wrap="square" lIns="0" tIns="0" rIns="0" bIns="0" rtlCol="0"/>
            <a:lstStyle/>
            <a:p/>
          </p:txBody>
        </p:sp>
        <p:sp>
          <p:nvSpPr>
            <p:cNvPr id="4600" name="object 4600" descr=""/>
            <p:cNvSpPr/>
            <p:nvPr/>
          </p:nvSpPr>
          <p:spPr>
            <a:xfrm>
              <a:off x="6005032" y="2513942"/>
              <a:ext cx="1270" cy="1270"/>
            </a:xfrm>
            <a:custGeom>
              <a:avLst/>
              <a:gdLst/>
              <a:ahLst/>
              <a:cxnLst/>
              <a:rect l="l" t="t" r="r" b="b"/>
              <a:pathLst>
                <a:path w="1270" h="1269">
                  <a:moveTo>
                    <a:pt x="1041" y="0"/>
                  </a:moveTo>
                  <a:lnTo>
                    <a:pt x="939" y="190"/>
                  </a:lnTo>
                  <a:lnTo>
                    <a:pt x="787" y="381"/>
                  </a:lnTo>
                  <a:lnTo>
                    <a:pt x="507" y="635"/>
                  </a:lnTo>
                  <a:lnTo>
                    <a:pt x="266" y="838"/>
                  </a:lnTo>
                  <a:lnTo>
                    <a:pt x="88" y="990"/>
                  </a:lnTo>
                </a:path>
              </a:pathLst>
            </a:custGeom>
            <a:ln w="3175">
              <a:solidFill>
                <a:srgbClr val="565658"/>
              </a:solidFill>
            </a:ln>
          </p:spPr>
          <p:txBody>
            <a:bodyPr wrap="square" lIns="0" tIns="0" rIns="0" bIns="0" rtlCol="0"/>
            <a:lstStyle/>
            <a:p/>
          </p:txBody>
        </p:sp>
        <p:sp>
          <p:nvSpPr>
            <p:cNvPr id="4601" name="object 4601" descr=""/>
            <p:cNvSpPr/>
            <p:nvPr/>
          </p:nvSpPr>
          <p:spPr>
            <a:xfrm>
              <a:off x="6005026" y="2515678"/>
              <a:ext cx="635" cy="635"/>
            </a:xfrm>
            <a:custGeom>
              <a:avLst/>
              <a:gdLst/>
              <a:ahLst/>
              <a:cxnLst/>
              <a:rect l="l" t="t" r="r" b="b"/>
              <a:pathLst>
                <a:path w="635" h="635">
                  <a:moveTo>
                    <a:pt x="0" y="0"/>
                  </a:moveTo>
                  <a:lnTo>
                    <a:pt x="190" y="114"/>
                  </a:lnTo>
                </a:path>
              </a:pathLst>
            </a:custGeom>
            <a:ln w="3175">
              <a:solidFill>
                <a:srgbClr val="565658"/>
              </a:solidFill>
            </a:ln>
          </p:spPr>
          <p:txBody>
            <a:bodyPr wrap="square" lIns="0" tIns="0" rIns="0" bIns="0" rtlCol="0"/>
            <a:lstStyle/>
            <a:p/>
          </p:txBody>
        </p:sp>
        <p:sp>
          <p:nvSpPr>
            <p:cNvPr id="4602" name="object 4602" descr=""/>
            <p:cNvSpPr/>
            <p:nvPr/>
          </p:nvSpPr>
          <p:spPr>
            <a:xfrm>
              <a:off x="6004905" y="2515058"/>
              <a:ext cx="635" cy="635"/>
            </a:xfrm>
            <a:custGeom>
              <a:avLst/>
              <a:gdLst/>
              <a:ahLst/>
              <a:cxnLst/>
              <a:rect l="l" t="t" r="r" b="b"/>
              <a:pathLst>
                <a:path w="635" h="635">
                  <a:moveTo>
                    <a:pt x="139" y="0"/>
                  </a:moveTo>
                  <a:lnTo>
                    <a:pt x="0" y="241"/>
                  </a:lnTo>
                  <a:lnTo>
                    <a:pt x="0" y="444"/>
                  </a:lnTo>
                  <a:lnTo>
                    <a:pt x="127" y="622"/>
                  </a:lnTo>
                </a:path>
              </a:pathLst>
            </a:custGeom>
            <a:ln w="3175">
              <a:solidFill>
                <a:srgbClr val="565658"/>
              </a:solidFill>
            </a:ln>
          </p:spPr>
          <p:txBody>
            <a:bodyPr wrap="square" lIns="0" tIns="0" rIns="0" bIns="0" rtlCol="0"/>
            <a:lstStyle/>
            <a:p/>
          </p:txBody>
        </p:sp>
        <p:sp>
          <p:nvSpPr>
            <p:cNvPr id="4603" name="object 4603" descr=""/>
            <p:cNvSpPr/>
            <p:nvPr/>
          </p:nvSpPr>
          <p:spPr>
            <a:xfrm>
              <a:off x="6005324" y="2515852"/>
              <a:ext cx="635" cy="635"/>
            </a:xfrm>
            <a:custGeom>
              <a:avLst/>
              <a:gdLst/>
              <a:ahLst/>
              <a:cxnLst/>
              <a:rect l="l" t="t" r="r" b="b"/>
              <a:pathLst>
                <a:path w="635" h="635">
                  <a:moveTo>
                    <a:pt x="508" y="0"/>
                  </a:moveTo>
                  <a:lnTo>
                    <a:pt x="381" y="114"/>
                  </a:lnTo>
                  <a:lnTo>
                    <a:pt x="228" y="177"/>
                  </a:lnTo>
                  <a:lnTo>
                    <a:pt x="0" y="177"/>
                  </a:lnTo>
                </a:path>
              </a:pathLst>
            </a:custGeom>
            <a:ln w="3175">
              <a:solidFill>
                <a:srgbClr val="565658"/>
              </a:solidFill>
            </a:ln>
          </p:spPr>
          <p:txBody>
            <a:bodyPr wrap="square" lIns="0" tIns="0" rIns="0" bIns="0" rtlCol="0"/>
            <a:lstStyle/>
            <a:p/>
          </p:txBody>
        </p:sp>
        <p:sp>
          <p:nvSpPr>
            <p:cNvPr id="4604" name="object 4604" descr=""/>
            <p:cNvSpPr/>
            <p:nvPr/>
          </p:nvSpPr>
          <p:spPr>
            <a:xfrm>
              <a:off x="6002886" y="2538759"/>
              <a:ext cx="635" cy="635"/>
            </a:xfrm>
            <a:custGeom>
              <a:avLst/>
              <a:gdLst/>
              <a:ahLst/>
              <a:cxnLst/>
              <a:rect l="l" t="t" r="r" b="b"/>
              <a:pathLst>
                <a:path w="635" h="635">
                  <a:moveTo>
                    <a:pt x="0" y="0"/>
                  </a:moveTo>
                  <a:lnTo>
                    <a:pt x="203" y="266"/>
                  </a:lnTo>
                  <a:lnTo>
                    <a:pt x="215" y="457"/>
                  </a:lnTo>
                </a:path>
              </a:pathLst>
            </a:custGeom>
            <a:ln w="3175">
              <a:solidFill>
                <a:srgbClr val="565658"/>
              </a:solidFill>
            </a:ln>
          </p:spPr>
          <p:txBody>
            <a:bodyPr wrap="square" lIns="0" tIns="0" rIns="0" bIns="0" rtlCol="0"/>
            <a:lstStyle/>
            <a:p/>
          </p:txBody>
        </p:sp>
        <p:sp>
          <p:nvSpPr>
            <p:cNvPr id="4605" name="object 4605" descr=""/>
            <p:cNvSpPr/>
            <p:nvPr/>
          </p:nvSpPr>
          <p:spPr>
            <a:xfrm>
              <a:off x="6002229" y="2514673"/>
              <a:ext cx="635" cy="1270"/>
            </a:xfrm>
            <a:custGeom>
              <a:avLst/>
              <a:gdLst/>
              <a:ahLst/>
              <a:cxnLst/>
              <a:rect l="l" t="t" r="r" b="b"/>
              <a:pathLst>
                <a:path w="635" h="1269">
                  <a:moveTo>
                    <a:pt x="0" y="0"/>
                  </a:moveTo>
                  <a:lnTo>
                    <a:pt x="228" y="635"/>
                  </a:lnTo>
                  <a:lnTo>
                    <a:pt x="279" y="800"/>
                  </a:lnTo>
                  <a:lnTo>
                    <a:pt x="342" y="965"/>
                  </a:lnTo>
                </a:path>
              </a:pathLst>
            </a:custGeom>
            <a:ln w="3175">
              <a:solidFill>
                <a:srgbClr val="565658"/>
              </a:solidFill>
            </a:ln>
          </p:spPr>
          <p:txBody>
            <a:bodyPr wrap="square" lIns="0" tIns="0" rIns="0" bIns="0" rtlCol="0"/>
            <a:lstStyle/>
            <a:p/>
          </p:txBody>
        </p:sp>
        <p:sp>
          <p:nvSpPr>
            <p:cNvPr id="4606" name="object 4606" descr=""/>
            <p:cNvSpPr/>
            <p:nvPr/>
          </p:nvSpPr>
          <p:spPr>
            <a:xfrm>
              <a:off x="6002281" y="2514673"/>
              <a:ext cx="635" cy="1270"/>
            </a:xfrm>
            <a:custGeom>
              <a:avLst/>
              <a:gdLst/>
              <a:ahLst/>
              <a:cxnLst/>
              <a:rect l="l" t="t" r="r" b="b"/>
              <a:pathLst>
                <a:path w="635" h="1269">
                  <a:moveTo>
                    <a:pt x="393" y="1092"/>
                  </a:moveTo>
                  <a:lnTo>
                    <a:pt x="304" y="825"/>
                  </a:lnTo>
                  <a:lnTo>
                    <a:pt x="215" y="622"/>
                  </a:lnTo>
                  <a:lnTo>
                    <a:pt x="0" y="0"/>
                  </a:lnTo>
                </a:path>
              </a:pathLst>
            </a:custGeom>
            <a:ln w="3175">
              <a:solidFill>
                <a:srgbClr val="565658"/>
              </a:solidFill>
            </a:ln>
          </p:spPr>
          <p:txBody>
            <a:bodyPr wrap="square" lIns="0" tIns="0" rIns="0" bIns="0" rtlCol="0"/>
            <a:lstStyle/>
            <a:p/>
          </p:txBody>
        </p:sp>
        <p:sp>
          <p:nvSpPr>
            <p:cNvPr id="4607" name="object 4607" descr=""/>
            <p:cNvSpPr/>
            <p:nvPr/>
          </p:nvSpPr>
          <p:spPr>
            <a:xfrm>
              <a:off x="6002672" y="2515331"/>
              <a:ext cx="635" cy="635"/>
            </a:xfrm>
            <a:custGeom>
              <a:avLst/>
              <a:gdLst/>
              <a:ahLst/>
              <a:cxnLst/>
              <a:rect l="l" t="t" r="r" b="b"/>
              <a:pathLst>
                <a:path w="635" h="635">
                  <a:moveTo>
                    <a:pt x="126" y="0"/>
                  </a:moveTo>
                  <a:lnTo>
                    <a:pt x="63" y="165"/>
                  </a:lnTo>
                  <a:lnTo>
                    <a:pt x="0" y="431"/>
                  </a:lnTo>
                </a:path>
              </a:pathLst>
            </a:custGeom>
            <a:ln w="3175">
              <a:solidFill>
                <a:srgbClr val="565658"/>
              </a:solidFill>
            </a:ln>
          </p:spPr>
          <p:txBody>
            <a:bodyPr wrap="square" lIns="0" tIns="0" rIns="0" bIns="0" rtlCol="0"/>
            <a:lstStyle/>
            <a:p/>
          </p:txBody>
        </p:sp>
        <p:sp>
          <p:nvSpPr>
            <p:cNvPr id="4608" name="object 4608" descr=""/>
            <p:cNvSpPr/>
            <p:nvPr/>
          </p:nvSpPr>
          <p:spPr>
            <a:xfrm>
              <a:off x="6002185" y="2539925"/>
              <a:ext cx="635" cy="635"/>
            </a:xfrm>
            <a:custGeom>
              <a:avLst/>
              <a:gdLst/>
              <a:ahLst/>
              <a:cxnLst/>
              <a:rect l="l" t="t" r="r" b="b"/>
              <a:pathLst>
                <a:path w="635" h="635">
                  <a:moveTo>
                    <a:pt x="304" y="0"/>
                  </a:moveTo>
                  <a:lnTo>
                    <a:pt x="76" y="38"/>
                  </a:lnTo>
                </a:path>
              </a:pathLst>
            </a:custGeom>
            <a:ln w="3175">
              <a:solidFill>
                <a:srgbClr val="565658"/>
              </a:solidFill>
            </a:ln>
          </p:spPr>
          <p:txBody>
            <a:bodyPr wrap="square" lIns="0" tIns="0" rIns="0" bIns="0" rtlCol="0"/>
            <a:lstStyle/>
            <a:p/>
          </p:txBody>
        </p:sp>
        <p:sp>
          <p:nvSpPr>
            <p:cNvPr id="4609" name="object 4609" descr=""/>
            <p:cNvSpPr/>
            <p:nvPr/>
          </p:nvSpPr>
          <p:spPr>
            <a:xfrm>
              <a:off x="6002399" y="2540310"/>
              <a:ext cx="1270" cy="635"/>
            </a:xfrm>
            <a:custGeom>
              <a:avLst/>
              <a:gdLst/>
              <a:ahLst/>
              <a:cxnLst/>
              <a:rect l="l" t="t" r="r" b="b"/>
              <a:pathLst>
                <a:path w="1270" h="635">
                  <a:moveTo>
                    <a:pt x="673" y="0"/>
                  </a:moveTo>
                  <a:lnTo>
                    <a:pt x="177" y="584"/>
                  </a:lnTo>
                  <a:lnTo>
                    <a:pt x="0" y="584"/>
                  </a:lnTo>
                </a:path>
              </a:pathLst>
            </a:custGeom>
            <a:ln w="3175">
              <a:solidFill>
                <a:srgbClr val="565658"/>
              </a:solidFill>
            </a:ln>
          </p:spPr>
          <p:txBody>
            <a:bodyPr wrap="square" lIns="0" tIns="0" rIns="0" bIns="0" rtlCol="0"/>
            <a:lstStyle/>
            <a:p/>
          </p:txBody>
        </p:sp>
        <p:sp>
          <p:nvSpPr>
            <p:cNvPr id="4610" name="object 4610" descr=""/>
            <p:cNvSpPr/>
            <p:nvPr/>
          </p:nvSpPr>
          <p:spPr>
            <a:xfrm>
              <a:off x="6002034" y="2540024"/>
              <a:ext cx="635" cy="1270"/>
            </a:xfrm>
            <a:custGeom>
              <a:avLst/>
              <a:gdLst/>
              <a:ahLst/>
              <a:cxnLst/>
              <a:rect l="l" t="t" r="r" b="b"/>
              <a:pathLst>
                <a:path w="635" h="1269">
                  <a:moveTo>
                    <a:pt x="152" y="0"/>
                  </a:moveTo>
                  <a:lnTo>
                    <a:pt x="0" y="165"/>
                  </a:lnTo>
                  <a:lnTo>
                    <a:pt x="0" y="368"/>
                  </a:lnTo>
                  <a:lnTo>
                    <a:pt x="101" y="533"/>
                  </a:lnTo>
                  <a:lnTo>
                    <a:pt x="254" y="647"/>
                  </a:lnTo>
                </a:path>
              </a:pathLst>
            </a:custGeom>
            <a:ln w="3175">
              <a:solidFill>
                <a:srgbClr val="565658"/>
              </a:solidFill>
            </a:ln>
          </p:spPr>
          <p:txBody>
            <a:bodyPr wrap="square" lIns="0" tIns="0" rIns="0" bIns="0" rtlCol="0"/>
            <a:lstStyle/>
            <a:p/>
          </p:txBody>
        </p:sp>
        <p:sp>
          <p:nvSpPr>
            <p:cNvPr id="4611" name="object 4611" descr=""/>
            <p:cNvSpPr/>
            <p:nvPr/>
          </p:nvSpPr>
          <p:spPr>
            <a:xfrm>
              <a:off x="6001940" y="2538809"/>
              <a:ext cx="635" cy="1270"/>
            </a:xfrm>
            <a:custGeom>
              <a:avLst/>
              <a:gdLst/>
              <a:ahLst/>
              <a:cxnLst/>
              <a:rect l="l" t="t" r="r" b="b"/>
              <a:pathLst>
                <a:path w="635" h="1269">
                  <a:moveTo>
                    <a:pt x="444" y="0"/>
                  </a:moveTo>
                  <a:lnTo>
                    <a:pt x="317" y="0"/>
                  </a:lnTo>
                  <a:lnTo>
                    <a:pt x="127" y="139"/>
                  </a:lnTo>
                  <a:lnTo>
                    <a:pt x="0" y="330"/>
                  </a:lnTo>
                  <a:lnTo>
                    <a:pt x="0" y="469"/>
                  </a:lnTo>
                  <a:lnTo>
                    <a:pt x="0" y="596"/>
                  </a:lnTo>
                  <a:lnTo>
                    <a:pt x="127" y="787"/>
                  </a:lnTo>
                </a:path>
              </a:pathLst>
            </a:custGeom>
            <a:ln w="3175">
              <a:solidFill>
                <a:srgbClr val="565658"/>
              </a:solidFill>
            </a:ln>
          </p:spPr>
          <p:txBody>
            <a:bodyPr wrap="square" lIns="0" tIns="0" rIns="0" bIns="0" rtlCol="0"/>
            <a:lstStyle/>
            <a:p/>
          </p:txBody>
        </p:sp>
        <p:sp>
          <p:nvSpPr>
            <p:cNvPr id="4612" name="object 4612" descr=""/>
            <p:cNvSpPr/>
            <p:nvPr/>
          </p:nvSpPr>
          <p:spPr>
            <a:xfrm>
              <a:off x="6002403" y="2538574"/>
              <a:ext cx="635" cy="635"/>
            </a:xfrm>
            <a:custGeom>
              <a:avLst/>
              <a:gdLst/>
              <a:ahLst/>
              <a:cxnLst/>
              <a:rect l="l" t="t" r="r" b="b"/>
              <a:pathLst>
                <a:path w="635" h="635">
                  <a:moveTo>
                    <a:pt x="0" y="0"/>
                  </a:moveTo>
                  <a:lnTo>
                    <a:pt x="203" y="0"/>
                  </a:lnTo>
                  <a:lnTo>
                    <a:pt x="342" y="50"/>
                  </a:lnTo>
                  <a:lnTo>
                    <a:pt x="482" y="190"/>
                  </a:lnTo>
                </a:path>
              </a:pathLst>
            </a:custGeom>
            <a:ln w="3175">
              <a:solidFill>
                <a:srgbClr val="565658"/>
              </a:solidFill>
            </a:ln>
          </p:spPr>
          <p:txBody>
            <a:bodyPr wrap="square" lIns="0" tIns="0" rIns="0" bIns="0" rtlCol="0"/>
            <a:lstStyle/>
            <a:p/>
          </p:txBody>
        </p:sp>
        <p:sp>
          <p:nvSpPr>
            <p:cNvPr id="4613" name="object 4613" descr=""/>
            <p:cNvSpPr/>
            <p:nvPr/>
          </p:nvSpPr>
          <p:spPr>
            <a:xfrm>
              <a:off x="6001077" y="2514290"/>
              <a:ext cx="635" cy="1905"/>
            </a:xfrm>
            <a:custGeom>
              <a:avLst/>
              <a:gdLst/>
              <a:ahLst/>
              <a:cxnLst/>
              <a:rect l="l" t="t" r="r" b="b"/>
              <a:pathLst>
                <a:path w="635" h="1905">
                  <a:moveTo>
                    <a:pt x="177" y="0"/>
                  </a:moveTo>
                  <a:lnTo>
                    <a:pt x="266" y="177"/>
                  </a:lnTo>
                  <a:lnTo>
                    <a:pt x="317" y="355"/>
                  </a:lnTo>
                  <a:lnTo>
                    <a:pt x="317" y="546"/>
                  </a:lnTo>
                  <a:lnTo>
                    <a:pt x="317" y="927"/>
                  </a:lnTo>
                  <a:lnTo>
                    <a:pt x="203" y="1219"/>
                  </a:lnTo>
                  <a:lnTo>
                    <a:pt x="0" y="1422"/>
                  </a:lnTo>
                </a:path>
              </a:pathLst>
            </a:custGeom>
            <a:ln w="3175">
              <a:solidFill>
                <a:srgbClr val="565658"/>
              </a:solidFill>
            </a:ln>
          </p:spPr>
          <p:txBody>
            <a:bodyPr wrap="square" lIns="0" tIns="0" rIns="0" bIns="0" rtlCol="0"/>
            <a:lstStyle/>
            <a:p/>
          </p:txBody>
        </p:sp>
        <p:sp>
          <p:nvSpPr>
            <p:cNvPr id="4614" name="object 4614" descr=""/>
            <p:cNvSpPr/>
            <p:nvPr/>
          </p:nvSpPr>
          <p:spPr>
            <a:xfrm>
              <a:off x="6000883" y="2513856"/>
              <a:ext cx="635" cy="635"/>
            </a:xfrm>
            <a:custGeom>
              <a:avLst/>
              <a:gdLst/>
              <a:ahLst/>
              <a:cxnLst/>
              <a:rect l="l" t="t" r="r" b="b"/>
              <a:pathLst>
                <a:path w="635" h="635">
                  <a:moveTo>
                    <a:pt x="0" y="0"/>
                  </a:moveTo>
                  <a:lnTo>
                    <a:pt x="177" y="114"/>
                  </a:lnTo>
                  <a:lnTo>
                    <a:pt x="368" y="419"/>
                  </a:lnTo>
                </a:path>
              </a:pathLst>
            </a:custGeom>
            <a:ln w="3175">
              <a:solidFill>
                <a:srgbClr val="565658"/>
              </a:solidFill>
            </a:ln>
          </p:spPr>
          <p:txBody>
            <a:bodyPr wrap="square" lIns="0" tIns="0" rIns="0" bIns="0" rtlCol="0"/>
            <a:lstStyle/>
            <a:p/>
          </p:txBody>
        </p:sp>
        <p:sp>
          <p:nvSpPr>
            <p:cNvPr id="4615" name="object 4615" descr=""/>
            <p:cNvSpPr/>
            <p:nvPr/>
          </p:nvSpPr>
          <p:spPr>
            <a:xfrm>
              <a:off x="6000234" y="2538883"/>
              <a:ext cx="635" cy="0"/>
            </a:xfrm>
            <a:custGeom>
              <a:avLst/>
              <a:gdLst/>
              <a:ahLst/>
              <a:cxnLst/>
              <a:rect l="l" t="t" r="r" b="b"/>
              <a:pathLst>
                <a:path w="635" h="0">
                  <a:moveTo>
                    <a:pt x="190" y="0"/>
                  </a:moveTo>
                  <a:lnTo>
                    <a:pt x="0" y="0"/>
                  </a:lnTo>
                </a:path>
              </a:pathLst>
            </a:custGeom>
            <a:ln w="3175">
              <a:solidFill>
                <a:srgbClr val="565658"/>
              </a:solidFill>
            </a:ln>
          </p:spPr>
          <p:txBody>
            <a:bodyPr wrap="square" lIns="0" tIns="0" rIns="0" bIns="0" rtlCol="0"/>
            <a:lstStyle/>
            <a:p/>
          </p:txBody>
        </p:sp>
        <p:sp>
          <p:nvSpPr>
            <p:cNvPr id="4616" name="object 4616" descr=""/>
            <p:cNvSpPr/>
            <p:nvPr/>
          </p:nvSpPr>
          <p:spPr>
            <a:xfrm>
              <a:off x="6000225" y="2539925"/>
              <a:ext cx="635" cy="635"/>
            </a:xfrm>
            <a:custGeom>
              <a:avLst/>
              <a:gdLst/>
              <a:ahLst/>
              <a:cxnLst/>
              <a:rect l="l" t="t" r="r" b="b"/>
              <a:pathLst>
                <a:path w="635" h="635">
                  <a:moveTo>
                    <a:pt x="279" y="0"/>
                  </a:moveTo>
                  <a:lnTo>
                    <a:pt x="50" y="0"/>
                  </a:lnTo>
                </a:path>
              </a:pathLst>
            </a:custGeom>
            <a:ln w="3175">
              <a:solidFill>
                <a:srgbClr val="565658"/>
              </a:solidFill>
            </a:ln>
          </p:spPr>
          <p:txBody>
            <a:bodyPr wrap="square" lIns="0" tIns="0" rIns="0" bIns="0" rtlCol="0"/>
            <a:lstStyle/>
            <a:p/>
          </p:txBody>
        </p:sp>
        <p:sp>
          <p:nvSpPr>
            <p:cNvPr id="4617" name="object 4617" descr=""/>
            <p:cNvSpPr/>
            <p:nvPr/>
          </p:nvSpPr>
          <p:spPr>
            <a:xfrm>
              <a:off x="6000201" y="2540583"/>
              <a:ext cx="1270" cy="635"/>
            </a:xfrm>
            <a:custGeom>
              <a:avLst/>
              <a:gdLst/>
              <a:ahLst/>
              <a:cxnLst/>
              <a:rect l="l" t="t" r="r" b="b"/>
              <a:pathLst>
                <a:path w="1270" h="635">
                  <a:moveTo>
                    <a:pt x="0" y="0"/>
                  </a:moveTo>
                  <a:lnTo>
                    <a:pt x="190" y="25"/>
                  </a:lnTo>
                  <a:lnTo>
                    <a:pt x="330" y="25"/>
                  </a:lnTo>
                  <a:lnTo>
                    <a:pt x="787" y="25"/>
                  </a:lnTo>
                </a:path>
              </a:pathLst>
            </a:custGeom>
            <a:ln w="3175">
              <a:solidFill>
                <a:srgbClr val="565658"/>
              </a:solidFill>
            </a:ln>
          </p:spPr>
          <p:txBody>
            <a:bodyPr wrap="square" lIns="0" tIns="0" rIns="0" bIns="0" rtlCol="0"/>
            <a:lstStyle/>
            <a:p/>
          </p:txBody>
        </p:sp>
        <p:sp>
          <p:nvSpPr>
            <p:cNvPr id="4618" name="object 4618" descr=""/>
            <p:cNvSpPr/>
            <p:nvPr/>
          </p:nvSpPr>
          <p:spPr>
            <a:xfrm>
              <a:off x="6000055" y="2538896"/>
              <a:ext cx="635" cy="635"/>
            </a:xfrm>
            <a:custGeom>
              <a:avLst/>
              <a:gdLst/>
              <a:ahLst/>
              <a:cxnLst/>
              <a:rect l="l" t="t" r="r" b="b"/>
              <a:pathLst>
                <a:path w="635" h="635">
                  <a:moveTo>
                    <a:pt x="177" y="0"/>
                  </a:moveTo>
                  <a:lnTo>
                    <a:pt x="0" y="63"/>
                  </a:lnTo>
                </a:path>
              </a:pathLst>
            </a:custGeom>
            <a:ln w="3175">
              <a:solidFill>
                <a:srgbClr val="565658"/>
              </a:solidFill>
            </a:ln>
          </p:spPr>
          <p:txBody>
            <a:bodyPr wrap="square" lIns="0" tIns="0" rIns="0" bIns="0" rtlCol="0"/>
            <a:lstStyle/>
            <a:p/>
          </p:txBody>
        </p:sp>
        <p:sp>
          <p:nvSpPr>
            <p:cNvPr id="4619" name="object 4619" descr=""/>
            <p:cNvSpPr/>
            <p:nvPr/>
          </p:nvSpPr>
          <p:spPr>
            <a:xfrm>
              <a:off x="6000049" y="2539962"/>
              <a:ext cx="635" cy="635"/>
            </a:xfrm>
            <a:custGeom>
              <a:avLst/>
              <a:gdLst/>
              <a:ahLst/>
              <a:cxnLst/>
              <a:rect l="l" t="t" r="r" b="b"/>
              <a:pathLst>
                <a:path w="635" h="635">
                  <a:moveTo>
                    <a:pt x="177" y="0"/>
                  </a:moveTo>
                  <a:lnTo>
                    <a:pt x="38" y="50"/>
                  </a:lnTo>
                </a:path>
              </a:pathLst>
            </a:custGeom>
            <a:ln w="3175">
              <a:solidFill>
                <a:srgbClr val="565658"/>
              </a:solidFill>
            </a:ln>
          </p:spPr>
          <p:txBody>
            <a:bodyPr wrap="square" lIns="0" tIns="0" rIns="0" bIns="0" rtlCol="0"/>
            <a:lstStyle/>
            <a:p/>
          </p:txBody>
        </p:sp>
        <p:sp>
          <p:nvSpPr>
            <p:cNvPr id="4620" name="object 4620" descr=""/>
            <p:cNvSpPr/>
            <p:nvPr/>
          </p:nvSpPr>
          <p:spPr>
            <a:xfrm>
              <a:off x="6000040" y="2540471"/>
              <a:ext cx="635" cy="635"/>
            </a:xfrm>
            <a:custGeom>
              <a:avLst/>
              <a:gdLst/>
              <a:ahLst/>
              <a:cxnLst/>
              <a:rect l="l" t="t" r="r" b="b"/>
              <a:pathLst>
                <a:path w="635" h="635">
                  <a:moveTo>
                    <a:pt x="0" y="0"/>
                  </a:moveTo>
                  <a:lnTo>
                    <a:pt x="165" y="114"/>
                  </a:lnTo>
                </a:path>
              </a:pathLst>
            </a:custGeom>
            <a:ln w="3175">
              <a:solidFill>
                <a:srgbClr val="565658"/>
              </a:solidFill>
            </a:ln>
          </p:spPr>
          <p:txBody>
            <a:bodyPr wrap="square" lIns="0" tIns="0" rIns="0" bIns="0" rtlCol="0"/>
            <a:lstStyle/>
            <a:p/>
          </p:txBody>
        </p:sp>
        <p:sp>
          <p:nvSpPr>
            <p:cNvPr id="4621" name="object 4621" descr=""/>
            <p:cNvSpPr/>
            <p:nvPr/>
          </p:nvSpPr>
          <p:spPr>
            <a:xfrm>
              <a:off x="6000289" y="2539936"/>
              <a:ext cx="635" cy="635"/>
            </a:xfrm>
            <a:custGeom>
              <a:avLst/>
              <a:gdLst/>
              <a:ahLst/>
              <a:cxnLst/>
              <a:rect l="l" t="t" r="r" b="b"/>
              <a:pathLst>
                <a:path w="635" h="635">
                  <a:moveTo>
                    <a:pt x="0" y="25"/>
                  </a:moveTo>
                  <a:lnTo>
                    <a:pt x="165" y="0"/>
                  </a:lnTo>
                </a:path>
              </a:pathLst>
            </a:custGeom>
            <a:ln w="3175">
              <a:solidFill>
                <a:srgbClr val="565658"/>
              </a:solidFill>
            </a:ln>
          </p:spPr>
          <p:txBody>
            <a:bodyPr wrap="square" lIns="0" tIns="0" rIns="0" bIns="0" rtlCol="0"/>
            <a:lstStyle/>
            <a:p/>
          </p:txBody>
        </p:sp>
        <p:sp>
          <p:nvSpPr>
            <p:cNvPr id="4622" name="object 4622" descr=""/>
            <p:cNvSpPr/>
            <p:nvPr/>
          </p:nvSpPr>
          <p:spPr>
            <a:xfrm>
              <a:off x="6000121" y="2539960"/>
              <a:ext cx="635" cy="635"/>
            </a:xfrm>
            <a:custGeom>
              <a:avLst/>
              <a:gdLst/>
              <a:ahLst/>
              <a:cxnLst/>
              <a:rect l="l" t="t" r="r" b="b"/>
              <a:pathLst>
                <a:path w="635" h="635">
                  <a:moveTo>
                    <a:pt x="0" y="101"/>
                  </a:moveTo>
                  <a:lnTo>
                    <a:pt x="165" y="0"/>
                  </a:lnTo>
                </a:path>
              </a:pathLst>
            </a:custGeom>
            <a:ln w="3175">
              <a:solidFill>
                <a:srgbClr val="565658"/>
              </a:solidFill>
            </a:ln>
          </p:spPr>
          <p:txBody>
            <a:bodyPr wrap="square" lIns="0" tIns="0" rIns="0" bIns="0" rtlCol="0"/>
            <a:lstStyle/>
            <a:p/>
          </p:txBody>
        </p:sp>
        <p:sp>
          <p:nvSpPr>
            <p:cNvPr id="4623" name="object 4623" descr=""/>
            <p:cNvSpPr/>
            <p:nvPr/>
          </p:nvSpPr>
          <p:spPr>
            <a:xfrm>
              <a:off x="6000104" y="2540468"/>
              <a:ext cx="635" cy="635"/>
            </a:xfrm>
            <a:custGeom>
              <a:avLst/>
              <a:gdLst/>
              <a:ahLst/>
              <a:cxnLst/>
              <a:rect l="l" t="t" r="r" b="b"/>
              <a:pathLst>
                <a:path w="635" h="635">
                  <a:moveTo>
                    <a:pt x="165" y="114"/>
                  </a:moveTo>
                  <a:lnTo>
                    <a:pt x="25" y="63"/>
                  </a:lnTo>
                </a:path>
              </a:pathLst>
            </a:custGeom>
            <a:ln w="3175">
              <a:solidFill>
                <a:srgbClr val="565658"/>
              </a:solidFill>
            </a:ln>
          </p:spPr>
          <p:txBody>
            <a:bodyPr wrap="square" lIns="0" tIns="0" rIns="0" bIns="0" rtlCol="0"/>
            <a:lstStyle/>
            <a:p/>
          </p:txBody>
        </p:sp>
        <p:sp>
          <p:nvSpPr>
            <p:cNvPr id="4624" name="object 4624" descr=""/>
            <p:cNvSpPr/>
            <p:nvPr/>
          </p:nvSpPr>
          <p:spPr>
            <a:xfrm>
              <a:off x="6000263" y="2540594"/>
              <a:ext cx="1270" cy="635"/>
            </a:xfrm>
            <a:custGeom>
              <a:avLst/>
              <a:gdLst/>
              <a:ahLst/>
              <a:cxnLst/>
              <a:rect l="l" t="t" r="r" b="b"/>
              <a:pathLst>
                <a:path w="1270" h="635">
                  <a:moveTo>
                    <a:pt x="787" y="12"/>
                  </a:moveTo>
                  <a:lnTo>
                    <a:pt x="330" y="12"/>
                  </a:lnTo>
                  <a:lnTo>
                    <a:pt x="177" y="12"/>
                  </a:lnTo>
                  <a:lnTo>
                    <a:pt x="0" y="0"/>
                  </a:lnTo>
                </a:path>
              </a:pathLst>
            </a:custGeom>
            <a:ln w="3175">
              <a:solidFill>
                <a:srgbClr val="565658"/>
              </a:solidFill>
            </a:ln>
          </p:spPr>
          <p:txBody>
            <a:bodyPr wrap="square" lIns="0" tIns="0" rIns="0" bIns="0" rtlCol="0"/>
            <a:lstStyle/>
            <a:p/>
          </p:txBody>
        </p:sp>
        <p:sp>
          <p:nvSpPr>
            <p:cNvPr id="4625" name="object 4625" descr=""/>
            <p:cNvSpPr/>
            <p:nvPr/>
          </p:nvSpPr>
          <p:spPr>
            <a:xfrm>
              <a:off x="6000064" y="2540065"/>
              <a:ext cx="635" cy="635"/>
            </a:xfrm>
            <a:custGeom>
              <a:avLst/>
              <a:gdLst/>
              <a:ahLst/>
              <a:cxnLst/>
              <a:rect l="l" t="t" r="r" b="b"/>
              <a:pathLst>
                <a:path w="635" h="635">
                  <a:moveTo>
                    <a:pt x="50" y="406"/>
                  </a:moveTo>
                  <a:lnTo>
                    <a:pt x="0" y="279"/>
                  </a:lnTo>
                  <a:lnTo>
                    <a:pt x="0" y="127"/>
                  </a:lnTo>
                  <a:lnTo>
                    <a:pt x="50" y="0"/>
                  </a:lnTo>
                </a:path>
              </a:pathLst>
            </a:custGeom>
            <a:ln w="3175">
              <a:solidFill>
                <a:srgbClr val="565658"/>
              </a:solidFill>
            </a:ln>
          </p:spPr>
          <p:txBody>
            <a:bodyPr wrap="square" lIns="0" tIns="0" rIns="0" bIns="0" rtlCol="0"/>
            <a:lstStyle/>
            <a:p/>
          </p:txBody>
        </p:sp>
        <p:sp>
          <p:nvSpPr>
            <p:cNvPr id="4626" name="object 4626" descr=""/>
            <p:cNvSpPr/>
            <p:nvPr/>
          </p:nvSpPr>
          <p:spPr>
            <a:xfrm>
              <a:off x="5999995" y="2540062"/>
              <a:ext cx="635" cy="635"/>
            </a:xfrm>
            <a:custGeom>
              <a:avLst/>
              <a:gdLst/>
              <a:ahLst/>
              <a:cxnLst/>
              <a:rect l="l" t="t" r="r" b="b"/>
              <a:pathLst>
                <a:path w="635" h="635">
                  <a:moveTo>
                    <a:pt x="63" y="0"/>
                  </a:moveTo>
                  <a:lnTo>
                    <a:pt x="0" y="139"/>
                  </a:lnTo>
                  <a:lnTo>
                    <a:pt x="0" y="266"/>
                  </a:lnTo>
                  <a:lnTo>
                    <a:pt x="50" y="406"/>
                  </a:lnTo>
                </a:path>
              </a:pathLst>
            </a:custGeom>
            <a:ln w="3175">
              <a:solidFill>
                <a:srgbClr val="565658"/>
              </a:solidFill>
            </a:ln>
          </p:spPr>
          <p:txBody>
            <a:bodyPr wrap="square" lIns="0" tIns="0" rIns="0" bIns="0" rtlCol="0"/>
            <a:lstStyle/>
            <a:p/>
          </p:txBody>
        </p:sp>
        <p:sp>
          <p:nvSpPr>
            <p:cNvPr id="4627" name="object 4627" descr=""/>
            <p:cNvSpPr/>
            <p:nvPr/>
          </p:nvSpPr>
          <p:spPr>
            <a:xfrm>
              <a:off x="5999972" y="2539491"/>
              <a:ext cx="635" cy="635"/>
            </a:xfrm>
            <a:custGeom>
              <a:avLst/>
              <a:gdLst/>
              <a:ahLst/>
              <a:cxnLst/>
              <a:rect l="l" t="t" r="r" b="b"/>
              <a:pathLst>
                <a:path w="635" h="635">
                  <a:moveTo>
                    <a:pt x="0" y="0"/>
                  </a:moveTo>
                  <a:lnTo>
                    <a:pt x="177" y="139"/>
                  </a:lnTo>
                </a:path>
              </a:pathLst>
            </a:custGeom>
            <a:ln w="3175">
              <a:solidFill>
                <a:srgbClr val="565658"/>
              </a:solidFill>
            </a:ln>
          </p:spPr>
          <p:txBody>
            <a:bodyPr wrap="square" lIns="0" tIns="0" rIns="0" bIns="0" rtlCol="0"/>
            <a:lstStyle/>
            <a:p/>
          </p:txBody>
        </p:sp>
        <p:sp>
          <p:nvSpPr>
            <p:cNvPr id="4628" name="object 4628" descr=""/>
            <p:cNvSpPr/>
            <p:nvPr/>
          </p:nvSpPr>
          <p:spPr>
            <a:xfrm>
              <a:off x="5999938" y="2538957"/>
              <a:ext cx="635" cy="635"/>
            </a:xfrm>
            <a:custGeom>
              <a:avLst/>
              <a:gdLst/>
              <a:ahLst/>
              <a:cxnLst/>
              <a:rect l="l" t="t" r="r" b="b"/>
              <a:pathLst>
                <a:path w="635" h="635">
                  <a:moveTo>
                    <a:pt x="126" y="0"/>
                  </a:moveTo>
                </a:path>
                <a:path w="635" h="635">
                  <a:moveTo>
                    <a:pt x="126" y="0"/>
                  </a:moveTo>
                  <a:lnTo>
                    <a:pt x="76" y="190"/>
                  </a:lnTo>
                  <a:lnTo>
                    <a:pt x="114" y="342"/>
                  </a:lnTo>
                </a:path>
              </a:pathLst>
            </a:custGeom>
            <a:ln w="3175">
              <a:solidFill>
                <a:srgbClr val="565658"/>
              </a:solidFill>
            </a:ln>
          </p:spPr>
          <p:txBody>
            <a:bodyPr wrap="square" lIns="0" tIns="0" rIns="0" bIns="0" rtlCol="0"/>
            <a:lstStyle/>
            <a:p/>
          </p:txBody>
        </p:sp>
        <p:sp>
          <p:nvSpPr>
            <p:cNvPr id="4629" name="object 4629" descr=""/>
            <p:cNvSpPr/>
            <p:nvPr/>
          </p:nvSpPr>
          <p:spPr>
            <a:xfrm>
              <a:off x="6000294" y="2538883"/>
              <a:ext cx="635" cy="635"/>
            </a:xfrm>
            <a:custGeom>
              <a:avLst/>
              <a:gdLst/>
              <a:ahLst/>
              <a:cxnLst/>
              <a:rect l="l" t="t" r="r" b="b"/>
              <a:pathLst>
                <a:path w="635" h="635">
                  <a:moveTo>
                    <a:pt x="0" y="12"/>
                  </a:moveTo>
                  <a:lnTo>
                    <a:pt x="203" y="0"/>
                  </a:lnTo>
                </a:path>
              </a:pathLst>
            </a:custGeom>
            <a:ln w="3175">
              <a:solidFill>
                <a:srgbClr val="565658"/>
              </a:solidFill>
            </a:ln>
          </p:spPr>
          <p:txBody>
            <a:bodyPr wrap="square" lIns="0" tIns="0" rIns="0" bIns="0" rtlCol="0"/>
            <a:lstStyle/>
            <a:p/>
          </p:txBody>
        </p:sp>
        <p:sp>
          <p:nvSpPr>
            <p:cNvPr id="4630" name="object 4630" descr=""/>
            <p:cNvSpPr/>
            <p:nvPr/>
          </p:nvSpPr>
          <p:spPr>
            <a:xfrm>
              <a:off x="6000121" y="2538830"/>
              <a:ext cx="635" cy="635"/>
            </a:xfrm>
            <a:custGeom>
              <a:avLst/>
              <a:gdLst/>
              <a:ahLst/>
              <a:cxnLst/>
              <a:rect l="l" t="t" r="r" b="b"/>
              <a:pathLst>
                <a:path w="635" h="635">
                  <a:moveTo>
                    <a:pt x="0" y="126"/>
                  </a:moveTo>
                  <a:lnTo>
                    <a:pt x="190" y="63"/>
                  </a:lnTo>
                </a:path>
                <a:path w="635" h="635">
                  <a:moveTo>
                    <a:pt x="0" y="126"/>
                  </a:moveTo>
                </a:path>
              </a:pathLst>
            </a:custGeom>
            <a:ln w="3175">
              <a:solidFill>
                <a:srgbClr val="565658"/>
              </a:solidFill>
            </a:ln>
          </p:spPr>
          <p:txBody>
            <a:bodyPr wrap="square" lIns="0" tIns="0" rIns="0" bIns="0" rtlCol="0"/>
            <a:lstStyle/>
            <a:p/>
          </p:txBody>
        </p:sp>
        <p:sp>
          <p:nvSpPr>
            <p:cNvPr id="4631" name="object 4631" descr=""/>
            <p:cNvSpPr/>
            <p:nvPr/>
          </p:nvSpPr>
          <p:spPr>
            <a:xfrm>
              <a:off x="5999957" y="2539084"/>
              <a:ext cx="635" cy="635"/>
            </a:xfrm>
            <a:custGeom>
              <a:avLst/>
              <a:gdLst/>
              <a:ahLst/>
              <a:cxnLst/>
              <a:rect l="l" t="t" r="r" b="b"/>
              <a:pathLst>
                <a:path w="635" h="635">
                  <a:moveTo>
                    <a:pt x="76" y="406"/>
                  </a:moveTo>
                  <a:lnTo>
                    <a:pt x="0" y="279"/>
                  </a:lnTo>
                  <a:lnTo>
                    <a:pt x="0" y="114"/>
                  </a:lnTo>
                </a:path>
              </a:pathLst>
            </a:custGeom>
            <a:ln w="3175">
              <a:solidFill>
                <a:srgbClr val="565658"/>
              </a:solidFill>
            </a:ln>
          </p:spPr>
          <p:txBody>
            <a:bodyPr wrap="square" lIns="0" tIns="0" rIns="0" bIns="0" rtlCol="0"/>
            <a:lstStyle/>
            <a:p/>
          </p:txBody>
        </p:sp>
        <p:sp>
          <p:nvSpPr>
            <p:cNvPr id="4632" name="object 4632" descr=""/>
            <p:cNvSpPr/>
            <p:nvPr/>
          </p:nvSpPr>
          <p:spPr>
            <a:xfrm>
              <a:off x="6000029" y="2539488"/>
              <a:ext cx="635" cy="635"/>
            </a:xfrm>
            <a:custGeom>
              <a:avLst/>
              <a:gdLst/>
              <a:ahLst/>
              <a:cxnLst/>
              <a:rect l="l" t="t" r="r" b="b"/>
              <a:pathLst>
                <a:path w="635" h="635">
                  <a:moveTo>
                    <a:pt x="177" y="139"/>
                  </a:moveTo>
                  <a:lnTo>
                    <a:pt x="38" y="63"/>
                  </a:lnTo>
                </a:path>
              </a:pathLst>
            </a:custGeom>
            <a:ln w="3175">
              <a:solidFill>
                <a:srgbClr val="565658"/>
              </a:solidFill>
            </a:ln>
          </p:spPr>
          <p:txBody>
            <a:bodyPr wrap="square" lIns="0" tIns="0" rIns="0" bIns="0" rtlCol="0"/>
            <a:lstStyle/>
            <a:p/>
          </p:txBody>
        </p:sp>
        <p:sp>
          <p:nvSpPr>
            <p:cNvPr id="4633" name="object 4633" descr=""/>
            <p:cNvSpPr/>
            <p:nvPr/>
          </p:nvSpPr>
          <p:spPr>
            <a:xfrm>
              <a:off x="6000332" y="2513707"/>
              <a:ext cx="635" cy="635"/>
            </a:xfrm>
            <a:custGeom>
              <a:avLst/>
              <a:gdLst/>
              <a:ahLst/>
              <a:cxnLst/>
              <a:rect l="l" t="t" r="r" b="b"/>
              <a:pathLst>
                <a:path w="635" h="635">
                  <a:moveTo>
                    <a:pt x="0" y="0"/>
                  </a:moveTo>
                  <a:lnTo>
                    <a:pt x="203" y="0"/>
                  </a:lnTo>
                  <a:lnTo>
                    <a:pt x="393" y="38"/>
                  </a:lnTo>
                  <a:lnTo>
                    <a:pt x="558" y="152"/>
                  </a:lnTo>
                </a:path>
              </a:pathLst>
            </a:custGeom>
            <a:ln w="3175">
              <a:solidFill>
                <a:srgbClr val="565658"/>
              </a:solidFill>
            </a:ln>
          </p:spPr>
          <p:txBody>
            <a:bodyPr wrap="square" lIns="0" tIns="0" rIns="0" bIns="0" rtlCol="0"/>
            <a:lstStyle/>
            <a:p/>
          </p:txBody>
        </p:sp>
        <p:sp>
          <p:nvSpPr>
            <p:cNvPr id="4634" name="object 4634" descr=""/>
            <p:cNvSpPr/>
            <p:nvPr/>
          </p:nvSpPr>
          <p:spPr>
            <a:xfrm>
              <a:off x="6000332" y="2515728"/>
              <a:ext cx="1270" cy="635"/>
            </a:xfrm>
            <a:custGeom>
              <a:avLst/>
              <a:gdLst/>
              <a:ahLst/>
              <a:cxnLst/>
              <a:rect l="l" t="t" r="r" b="b"/>
              <a:pathLst>
                <a:path w="1270" h="635">
                  <a:moveTo>
                    <a:pt x="762" y="0"/>
                  </a:moveTo>
                  <a:lnTo>
                    <a:pt x="558" y="215"/>
                  </a:lnTo>
                  <a:lnTo>
                    <a:pt x="304" y="304"/>
                  </a:lnTo>
                  <a:lnTo>
                    <a:pt x="0" y="304"/>
                  </a:lnTo>
                </a:path>
              </a:pathLst>
            </a:custGeom>
            <a:ln w="3175">
              <a:solidFill>
                <a:srgbClr val="565658"/>
              </a:solidFill>
            </a:ln>
          </p:spPr>
          <p:txBody>
            <a:bodyPr wrap="square" lIns="0" tIns="0" rIns="0" bIns="0" rtlCol="0"/>
            <a:lstStyle/>
            <a:p/>
          </p:txBody>
        </p:sp>
        <p:sp>
          <p:nvSpPr>
            <p:cNvPr id="4635" name="object 4635" descr=""/>
            <p:cNvSpPr/>
            <p:nvPr/>
          </p:nvSpPr>
          <p:spPr>
            <a:xfrm>
              <a:off x="5999661" y="2515355"/>
              <a:ext cx="1270" cy="635"/>
            </a:xfrm>
            <a:custGeom>
              <a:avLst/>
              <a:gdLst/>
              <a:ahLst/>
              <a:cxnLst/>
              <a:rect l="l" t="t" r="r" b="b"/>
              <a:pathLst>
                <a:path w="1270" h="635">
                  <a:moveTo>
                    <a:pt x="0" y="0"/>
                  </a:moveTo>
                  <a:lnTo>
                    <a:pt x="520" y="431"/>
                  </a:lnTo>
                  <a:lnTo>
                    <a:pt x="660" y="431"/>
                  </a:lnTo>
                </a:path>
              </a:pathLst>
            </a:custGeom>
            <a:ln w="3175">
              <a:solidFill>
                <a:srgbClr val="565658"/>
              </a:solidFill>
            </a:ln>
          </p:spPr>
          <p:txBody>
            <a:bodyPr wrap="square" lIns="0" tIns="0" rIns="0" bIns="0" rtlCol="0"/>
            <a:lstStyle/>
            <a:p/>
          </p:txBody>
        </p:sp>
        <p:sp>
          <p:nvSpPr>
            <p:cNvPr id="4636" name="object 4636" descr=""/>
            <p:cNvSpPr/>
            <p:nvPr/>
          </p:nvSpPr>
          <p:spPr>
            <a:xfrm>
              <a:off x="6000926" y="2514202"/>
              <a:ext cx="635" cy="1905"/>
            </a:xfrm>
            <a:custGeom>
              <a:avLst/>
              <a:gdLst/>
              <a:ahLst/>
              <a:cxnLst/>
              <a:rect l="l" t="t" r="r" b="b"/>
              <a:pathLst>
                <a:path w="635" h="1905">
                  <a:moveTo>
                    <a:pt x="12" y="0"/>
                  </a:moveTo>
                  <a:lnTo>
                    <a:pt x="165" y="165"/>
                  </a:lnTo>
                  <a:lnTo>
                    <a:pt x="215" y="368"/>
                  </a:lnTo>
                  <a:lnTo>
                    <a:pt x="215" y="635"/>
                  </a:lnTo>
                  <a:lnTo>
                    <a:pt x="215" y="977"/>
                  </a:lnTo>
                  <a:lnTo>
                    <a:pt x="139" y="1231"/>
                  </a:lnTo>
                  <a:lnTo>
                    <a:pt x="0" y="1371"/>
                  </a:lnTo>
                </a:path>
              </a:pathLst>
            </a:custGeom>
            <a:ln w="3175">
              <a:solidFill>
                <a:srgbClr val="565658"/>
              </a:solidFill>
            </a:ln>
          </p:spPr>
          <p:txBody>
            <a:bodyPr wrap="square" lIns="0" tIns="0" rIns="0" bIns="0" rtlCol="0"/>
            <a:lstStyle/>
            <a:p/>
          </p:txBody>
        </p:sp>
        <p:sp>
          <p:nvSpPr>
            <p:cNvPr id="4637" name="object 4637" descr=""/>
            <p:cNvSpPr/>
            <p:nvPr/>
          </p:nvSpPr>
          <p:spPr>
            <a:xfrm>
              <a:off x="5999732" y="2515363"/>
              <a:ext cx="1270" cy="635"/>
            </a:xfrm>
            <a:custGeom>
              <a:avLst/>
              <a:gdLst/>
              <a:ahLst/>
              <a:cxnLst/>
              <a:rect l="l" t="t" r="r" b="b"/>
              <a:pathLst>
                <a:path w="1270" h="635">
                  <a:moveTo>
                    <a:pt x="1193" y="215"/>
                  </a:moveTo>
                  <a:lnTo>
                    <a:pt x="1028" y="342"/>
                  </a:lnTo>
                  <a:lnTo>
                    <a:pt x="863" y="431"/>
                  </a:lnTo>
                  <a:lnTo>
                    <a:pt x="647" y="431"/>
                  </a:lnTo>
                  <a:lnTo>
                    <a:pt x="495" y="431"/>
                  </a:lnTo>
                  <a:lnTo>
                    <a:pt x="253" y="304"/>
                  </a:lnTo>
                  <a:lnTo>
                    <a:pt x="38" y="127"/>
                  </a:lnTo>
                  <a:lnTo>
                    <a:pt x="0" y="0"/>
                  </a:lnTo>
                </a:path>
              </a:pathLst>
            </a:custGeom>
            <a:ln w="3175">
              <a:solidFill>
                <a:srgbClr val="565658"/>
              </a:solidFill>
            </a:ln>
          </p:spPr>
          <p:txBody>
            <a:bodyPr wrap="square" lIns="0" tIns="0" rIns="0" bIns="0" rtlCol="0"/>
            <a:lstStyle/>
            <a:p/>
          </p:txBody>
        </p:sp>
        <p:sp>
          <p:nvSpPr>
            <p:cNvPr id="4638" name="object 4638" descr=""/>
            <p:cNvSpPr/>
            <p:nvPr/>
          </p:nvSpPr>
          <p:spPr>
            <a:xfrm>
              <a:off x="5999622" y="2513971"/>
              <a:ext cx="1905" cy="1905"/>
            </a:xfrm>
            <a:custGeom>
              <a:avLst/>
              <a:gdLst/>
              <a:ahLst/>
              <a:cxnLst/>
              <a:rect l="l" t="t" r="r" b="b"/>
              <a:pathLst>
                <a:path w="1904" h="1905">
                  <a:moveTo>
                    <a:pt x="101" y="1384"/>
                  </a:moveTo>
                  <a:lnTo>
                    <a:pt x="38" y="1244"/>
                  </a:lnTo>
                  <a:lnTo>
                    <a:pt x="0" y="1092"/>
                  </a:lnTo>
                  <a:lnTo>
                    <a:pt x="0" y="901"/>
                  </a:lnTo>
                  <a:lnTo>
                    <a:pt x="0" y="609"/>
                  </a:lnTo>
                  <a:lnTo>
                    <a:pt x="76" y="393"/>
                  </a:lnTo>
                  <a:lnTo>
                    <a:pt x="228" y="228"/>
                  </a:lnTo>
                  <a:lnTo>
                    <a:pt x="368" y="63"/>
                  </a:lnTo>
                  <a:lnTo>
                    <a:pt x="546" y="0"/>
                  </a:lnTo>
                  <a:lnTo>
                    <a:pt x="774" y="0"/>
                  </a:lnTo>
                  <a:lnTo>
                    <a:pt x="977" y="0"/>
                  </a:lnTo>
                  <a:lnTo>
                    <a:pt x="1155" y="63"/>
                  </a:lnTo>
                  <a:lnTo>
                    <a:pt x="1308" y="228"/>
                  </a:lnTo>
                </a:path>
              </a:pathLst>
            </a:custGeom>
            <a:ln w="3175">
              <a:solidFill>
                <a:srgbClr val="565658"/>
              </a:solidFill>
            </a:ln>
          </p:spPr>
          <p:txBody>
            <a:bodyPr wrap="square" lIns="0" tIns="0" rIns="0" bIns="0" rtlCol="0"/>
            <a:lstStyle/>
            <a:p/>
          </p:txBody>
        </p:sp>
        <p:sp>
          <p:nvSpPr>
            <p:cNvPr id="4639" name="object 4639" descr=""/>
            <p:cNvSpPr/>
            <p:nvPr/>
          </p:nvSpPr>
          <p:spPr>
            <a:xfrm>
              <a:off x="5999570" y="2513967"/>
              <a:ext cx="1270" cy="1905"/>
            </a:xfrm>
            <a:custGeom>
              <a:avLst/>
              <a:gdLst/>
              <a:ahLst/>
              <a:cxnLst/>
              <a:rect l="l" t="t" r="r" b="b"/>
              <a:pathLst>
                <a:path w="1270" h="1905">
                  <a:moveTo>
                    <a:pt x="762" y="0"/>
                  </a:moveTo>
                  <a:lnTo>
                    <a:pt x="520" y="0"/>
                  </a:lnTo>
                  <a:lnTo>
                    <a:pt x="355" y="76"/>
                  </a:lnTo>
                  <a:lnTo>
                    <a:pt x="203" y="228"/>
                  </a:lnTo>
                  <a:lnTo>
                    <a:pt x="63" y="393"/>
                  </a:lnTo>
                  <a:lnTo>
                    <a:pt x="0" y="622"/>
                  </a:lnTo>
                  <a:lnTo>
                    <a:pt x="0" y="914"/>
                  </a:lnTo>
                  <a:lnTo>
                    <a:pt x="0" y="1092"/>
                  </a:lnTo>
                  <a:lnTo>
                    <a:pt x="25" y="1270"/>
                  </a:lnTo>
                </a:path>
              </a:pathLst>
            </a:custGeom>
            <a:ln w="3175">
              <a:solidFill>
                <a:srgbClr val="565658"/>
              </a:solidFill>
            </a:ln>
          </p:spPr>
          <p:txBody>
            <a:bodyPr wrap="square" lIns="0" tIns="0" rIns="0" bIns="0" rtlCol="0"/>
            <a:lstStyle/>
            <a:p/>
          </p:txBody>
        </p:sp>
        <p:sp>
          <p:nvSpPr>
            <p:cNvPr id="4640" name="object 4640" descr=""/>
            <p:cNvSpPr/>
            <p:nvPr/>
          </p:nvSpPr>
          <p:spPr>
            <a:xfrm>
              <a:off x="5997094" y="2513880"/>
              <a:ext cx="635" cy="635"/>
            </a:xfrm>
            <a:custGeom>
              <a:avLst/>
              <a:gdLst/>
              <a:ahLst/>
              <a:cxnLst/>
              <a:rect l="l" t="t" r="r" b="b"/>
              <a:pathLst>
                <a:path w="635" h="635">
                  <a:moveTo>
                    <a:pt x="0" y="0"/>
                  </a:moveTo>
                  <a:lnTo>
                    <a:pt x="203" y="266"/>
                  </a:lnTo>
                  <a:lnTo>
                    <a:pt x="228" y="457"/>
                  </a:lnTo>
                </a:path>
              </a:pathLst>
            </a:custGeom>
            <a:ln w="3175">
              <a:solidFill>
                <a:srgbClr val="565658"/>
              </a:solidFill>
            </a:ln>
          </p:spPr>
          <p:txBody>
            <a:bodyPr wrap="square" lIns="0" tIns="0" rIns="0" bIns="0" rtlCol="0"/>
            <a:lstStyle/>
            <a:p/>
          </p:txBody>
        </p:sp>
        <p:sp>
          <p:nvSpPr>
            <p:cNvPr id="4641" name="object 4641" descr=""/>
            <p:cNvSpPr/>
            <p:nvPr/>
          </p:nvSpPr>
          <p:spPr>
            <a:xfrm>
              <a:off x="5996380" y="2515046"/>
              <a:ext cx="635" cy="635"/>
            </a:xfrm>
            <a:custGeom>
              <a:avLst/>
              <a:gdLst/>
              <a:ahLst/>
              <a:cxnLst/>
              <a:rect l="l" t="t" r="r" b="b"/>
              <a:pathLst>
                <a:path w="635" h="635">
                  <a:moveTo>
                    <a:pt x="317" y="0"/>
                  </a:moveTo>
                  <a:lnTo>
                    <a:pt x="101" y="38"/>
                  </a:lnTo>
                </a:path>
              </a:pathLst>
            </a:custGeom>
            <a:ln w="3175">
              <a:solidFill>
                <a:srgbClr val="565658"/>
              </a:solidFill>
            </a:ln>
          </p:spPr>
          <p:txBody>
            <a:bodyPr wrap="square" lIns="0" tIns="0" rIns="0" bIns="0" rtlCol="0"/>
            <a:lstStyle/>
            <a:p/>
          </p:txBody>
        </p:sp>
        <p:sp>
          <p:nvSpPr>
            <p:cNvPr id="4642" name="object 4642" descr=""/>
            <p:cNvSpPr/>
            <p:nvPr/>
          </p:nvSpPr>
          <p:spPr>
            <a:xfrm>
              <a:off x="5996626" y="2515430"/>
              <a:ext cx="1270" cy="635"/>
            </a:xfrm>
            <a:custGeom>
              <a:avLst/>
              <a:gdLst/>
              <a:ahLst/>
              <a:cxnLst/>
              <a:rect l="l" t="t" r="r" b="b"/>
              <a:pathLst>
                <a:path w="1270" h="635">
                  <a:moveTo>
                    <a:pt x="660" y="0"/>
                  </a:moveTo>
                  <a:lnTo>
                    <a:pt x="622" y="190"/>
                  </a:lnTo>
                  <a:lnTo>
                    <a:pt x="546" y="317"/>
                  </a:lnTo>
                  <a:lnTo>
                    <a:pt x="317" y="533"/>
                  </a:lnTo>
                  <a:lnTo>
                    <a:pt x="165" y="584"/>
                  </a:lnTo>
                  <a:lnTo>
                    <a:pt x="0" y="584"/>
                  </a:lnTo>
                </a:path>
              </a:pathLst>
            </a:custGeom>
            <a:ln w="3175">
              <a:solidFill>
                <a:srgbClr val="565658"/>
              </a:solidFill>
            </a:ln>
          </p:spPr>
          <p:txBody>
            <a:bodyPr wrap="square" lIns="0" tIns="0" rIns="0" bIns="0" rtlCol="0"/>
            <a:lstStyle/>
            <a:p/>
          </p:txBody>
        </p:sp>
        <p:sp>
          <p:nvSpPr>
            <p:cNvPr id="4643" name="object 4643" descr=""/>
            <p:cNvSpPr/>
            <p:nvPr/>
          </p:nvSpPr>
          <p:spPr>
            <a:xfrm>
              <a:off x="5996241" y="2515145"/>
              <a:ext cx="635" cy="1270"/>
            </a:xfrm>
            <a:custGeom>
              <a:avLst/>
              <a:gdLst/>
              <a:ahLst/>
              <a:cxnLst/>
              <a:rect l="l" t="t" r="r" b="b"/>
              <a:pathLst>
                <a:path w="635" h="1269">
                  <a:moveTo>
                    <a:pt x="139" y="0"/>
                  </a:moveTo>
                  <a:lnTo>
                    <a:pt x="0" y="165"/>
                  </a:lnTo>
                  <a:lnTo>
                    <a:pt x="0" y="393"/>
                  </a:lnTo>
                  <a:lnTo>
                    <a:pt x="101" y="546"/>
                  </a:lnTo>
                  <a:lnTo>
                    <a:pt x="266" y="647"/>
                  </a:lnTo>
                </a:path>
              </a:pathLst>
            </a:custGeom>
            <a:ln w="3175">
              <a:solidFill>
                <a:srgbClr val="565658"/>
              </a:solidFill>
            </a:ln>
          </p:spPr>
          <p:txBody>
            <a:bodyPr wrap="square" lIns="0" tIns="0" rIns="0" bIns="0" rtlCol="0"/>
            <a:lstStyle/>
            <a:p/>
          </p:txBody>
        </p:sp>
        <p:sp>
          <p:nvSpPr>
            <p:cNvPr id="4644" name="object 4644" descr=""/>
            <p:cNvSpPr/>
            <p:nvPr/>
          </p:nvSpPr>
          <p:spPr>
            <a:xfrm>
              <a:off x="5996153" y="2513929"/>
              <a:ext cx="635" cy="1270"/>
            </a:xfrm>
            <a:custGeom>
              <a:avLst/>
              <a:gdLst/>
              <a:ahLst/>
              <a:cxnLst/>
              <a:rect l="l" t="t" r="r" b="b"/>
              <a:pathLst>
                <a:path w="635" h="1269">
                  <a:moveTo>
                    <a:pt x="444" y="0"/>
                  </a:moveTo>
                  <a:lnTo>
                    <a:pt x="317" y="0"/>
                  </a:lnTo>
                  <a:lnTo>
                    <a:pt x="139" y="139"/>
                  </a:lnTo>
                  <a:lnTo>
                    <a:pt x="0" y="330"/>
                  </a:lnTo>
                  <a:lnTo>
                    <a:pt x="0" y="469"/>
                  </a:lnTo>
                  <a:lnTo>
                    <a:pt x="0" y="609"/>
                  </a:lnTo>
                  <a:lnTo>
                    <a:pt x="127" y="787"/>
                  </a:lnTo>
                </a:path>
              </a:pathLst>
            </a:custGeom>
            <a:ln w="3175">
              <a:solidFill>
                <a:srgbClr val="565658"/>
              </a:solidFill>
            </a:ln>
          </p:spPr>
          <p:txBody>
            <a:bodyPr wrap="square" lIns="0" tIns="0" rIns="0" bIns="0" rtlCol="0"/>
            <a:lstStyle/>
            <a:p/>
          </p:txBody>
        </p:sp>
        <p:sp>
          <p:nvSpPr>
            <p:cNvPr id="4645" name="object 4645" descr=""/>
            <p:cNvSpPr/>
            <p:nvPr/>
          </p:nvSpPr>
          <p:spPr>
            <a:xfrm>
              <a:off x="5996611" y="2513707"/>
              <a:ext cx="635" cy="635"/>
            </a:xfrm>
            <a:custGeom>
              <a:avLst/>
              <a:gdLst/>
              <a:ahLst/>
              <a:cxnLst/>
              <a:rect l="l" t="t" r="r" b="b"/>
              <a:pathLst>
                <a:path w="635" h="635">
                  <a:moveTo>
                    <a:pt x="0" y="0"/>
                  </a:moveTo>
                  <a:lnTo>
                    <a:pt x="190" y="0"/>
                  </a:lnTo>
                  <a:lnTo>
                    <a:pt x="342" y="50"/>
                  </a:lnTo>
                  <a:lnTo>
                    <a:pt x="482" y="177"/>
                  </a:lnTo>
                </a:path>
              </a:pathLst>
            </a:custGeom>
            <a:ln w="3175">
              <a:solidFill>
                <a:srgbClr val="565658"/>
              </a:solidFill>
            </a:ln>
          </p:spPr>
          <p:txBody>
            <a:bodyPr wrap="square" lIns="0" tIns="0" rIns="0" bIns="0" rtlCol="0"/>
            <a:lstStyle/>
            <a:p/>
          </p:txBody>
        </p:sp>
        <p:sp>
          <p:nvSpPr>
            <p:cNvPr id="4646" name="object 4646" descr=""/>
            <p:cNvSpPr/>
            <p:nvPr/>
          </p:nvSpPr>
          <p:spPr>
            <a:xfrm>
              <a:off x="5994328" y="2514673"/>
              <a:ext cx="635" cy="1270"/>
            </a:xfrm>
            <a:custGeom>
              <a:avLst/>
              <a:gdLst/>
              <a:ahLst/>
              <a:cxnLst/>
              <a:rect l="l" t="t" r="r" b="b"/>
              <a:pathLst>
                <a:path w="635" h="1269">
                  <a:moveTo>
                    <a:pt x="0" y="0"/>
                  </a:moveTo>
                  <a:lnTo>
                    <a:pt x="228" y="635"/>
                  </a:lnTo>
                  <a:lnTo>
                    <a:pt x="292" y="800"/>
                  </a:lnTo>
                  <a:lnTo>
                    <a:pt x="342" y="965"/>
                  </a:lnTo>
                </a:path>
              </a:pathLst>
            </a:custGeom>
            <a:ln w="3175">
              <a:solidFill>
                <a:srgbClr val="565658"/>
              </a:solidFill>
            </a:ln>
          </p:spPr>
          <p:txBody>
            <a:bodyPr wrap="square" lIns="0" tIns="0" rIns="0" bIns="0" rtlCol="0"/>
            <a:lstStyle/>
            <a:p/>
          </p:txBody>
        </p:sp>
        <p:sp>
          <p:nvSpPr>
            <p:cNvPr id="4647" name="object 4647" descr=""/>
            <p:cNvSpPr/>
            <p:nvPr/>
          </p:nvSpPr>
          <p:spPr>
            <a:xfrm>
              <a:off x="5994388" y="2514673"/>
              <a:ext cx="635" cy="1270"/>
            </a:xfrm>
            <a:custGeom>
              <a:avLst/>
              <a:gdLst/>
              <a:ahLst/>
              <a:cxnLst/>
              <a:rect l="l" t="t" r="r" b="b"/>
              <a:pathLst>
                <a:path w="635" h="1269">
                  <a:moveTo>
                    <a:pt x="393" y="1092"/>
                  </a:moveTo>
                  <a:lnTo>
                    <a:pt x="292" y="825"/>
                  </a:lnTo>
                  <a:lnTo>
                    <a:pt x="228" y="622"/>
                  </a:lnTo>
                  <a:lnTo>
                    <a:pt x="0" y="0"/>
                  </a:lnTo>
                </a:path>
              </a:pathLst>
            </a:custGeom>
            <a:ln w="3175">
              <a:solidFill>
                <a:srgbClr val="565658"/>
              </a:solidFill>
            </a:ln>
          </p:spPr>
          <p:txBody>
            <a:bodyPr wrap="square" lIns="0" tIns="0" rIns="0" bIns="0" rtlCol="0"/>
            <a:lstStyle/>
            <a:p/>
          </p:txBody>
        </p:sp>
        <p:sp>
          <p:nvSpPr>
            <p:cNvPr id="4648" name="object 4648" descr=""/>
            <p:cNvSpPr/>
            <p:nvPr/>
          </p:nvSpPr>
          <p:spPr>
            <a:xfrm>
              <a:off x="5994784" y="2515331"/>
              <a:ext cx="635" cy="635"/>
            </a:xfrm>
            <a:custGeom>
              <a:avLst/>
              <a:gdLst/>
              <a:ahLst/>
              <a:cxnLst/>
              <a:rect l="l" t="t" r="r" b="b"/>
              <a:pathLst>
                <a:path w="635" h="635">
                  <a:moveTo>
                    <a:pt x="114" y="0"/>
                  </a:moveTo>
                  <a:lnTo>
                    <a:pt x="63" y="165"/>
                  </a:lnTo>
                  <a:lnTo>
                    <a:pt x="0" y="431"/>
                  </a:lnTo>
                </a:path>
              </a:pathLst>
            </a:custGeom>
            <a:ln w="3175">
              <a:solidFill>
                <a:srgbClr val="565658"/>
              </a:solidFill>
            </a:ln>
          </p:spPr>
          <p:txBody>
            <a:bodyPr wrap="square" lIns="0" tIns="0" rIns="0" bIns="0" rtlCol="0"/>
            <a:lstStyle/>
            <a:p/>
          </p:txBody>
        </p:sp>
        <p:sp>
          <p:nvSpPr>
            <p:cNvPr id="4649" name="object 4649" descr=""/>
            <p:cNvSpPr/>
            <p:nvPr/>
          </p:nvSpPr>
          <p:spPr>
            <a:xfrm>
              <a:off x="5993273" y="2538610"/>
              <a:ext cx="635" cy="635"/>
            </a:xfrm>
            <a:custGeom>
              <a:avLst/>
              <a:gdLst/>
              <a:ahLst/>
              <a:cxnLst/>
              <a:rect l="l" t="t" r="r" b="b"/>
              <a:pathLst>
                <a:path w="635" h="635">
                  <a:moveTo>
                    <a:pt x="38" y="0"/>
                  </a:moveTo>
                  <a:lnTo>
                    <a:pt x="25" y="139"/>
                  </a:lnTo>
                </a:path>
              </a:pathLst>
            </a:custGeom>
            <a:ln w="3175">
              <a:solidFill>
                <a:srgbClr val="565658"/>
              </a:solidFill>
            </a:ln>
          </p:spPr>
          <p:txBody>
            <a:bodyPr wrap="square" lIns="0" tIns="0" rIns="0" bIns="0" rtlCol="0"/>
            <a:lstStyle/>
            <a:p/>
          </p:txBody>
        </p:sp>
        <p:sp>
          <p:nvSpPr>
            <p:cNvPr id="4650" name="object 4650" descr=""/>
            <p:cNvSpPr/>
            <p:nvPr/>
          </p:nvSpPr>
          <p:spPr>
            <a:xfrm>
              <a:off x="5993027" y="2540235"/>
              <a:ext cx="635" cy="635"/>
            </a:xfrm>
            <a:custGeom>
              <a:avLst/>
              <a:gdLst/>
              <a:ahLst/>
              <a:cxnLst/>
              <a:rect l="l" t="t" r="r" b="b"/>
              <a:pathLst>
                <a:path w="635" h="635">
                  <a:moveTo>
                    <a:pt x="228" y="0"/>
                  </a:moveTo>
                  <a:lnTo>
                    <a:pt x="203" y="228"/>
                  </a:lnTo>
                  <a:lnTo>
                    <a:pt x="139" y="381"/>
                  </a:lnTo>
                  <a:lnTo>
                    <a:pt x="0" y="482"/>
                  </a:lnTo>
                </a:path>
              </a:pathLst>
            </a:custGeom>
            <a:ln w="3175">
              <a:solidFill>
                <a:srgbClr val="565658"/>
              </a:solidFill>
            </a:ln>
          </p:spPr>
          <p:txBody>
            <a:bodyPr wrap="square" lIns="0" tIns="0" rIns="0" bIns="0" rtlCol="0"/>
            <a:lstStyle/>
            <a:p/>
          </p:txBody>
        </p:sp>
        <p:sp>
          <p:nvSpPr>
            <p:cNvPr id="4651" name="object 4651" descr=""/>
            <p:cNvSpPr/>
            <p:nvPr/>
          </p:nvSpPr>
          <p:spPr>
            <a:xfrm>
              <a:off x="5992239" y="2538809"/>
              <a:ext cx="1270" cy="1270"/>
            </a:xfrm>
            <a:custGeom>
              <a:avLst/>
              <a:gdLst/>
              <a:ahLst/>
              <a:cxnLst/>
              <a:rect l="l" t="t" r="r" b="b"/>
              <a:pathLst>
                <a:path w="1270" h="1269">
                  <a:moveTo>
                    <a:pt x="1041" y="0"/>
                  </a:moveTo>
                  <a:lnTo>
                    <a:pt x="939" y="203"/>
                  </a:lnTo>
                  <a:lnTo>
                    <a:pt x="774" y="393"/>
                  </a:lnTo>
                  <a:lnTo>
                    <a:pt x="660" y="520"/>
                  </a:lnTo>
                  <a:lnTo>
                    <a:pt x="495" y="647"/>
                  </a:lnTo>
                  <a:lnTo>
                    <a:pt x="253" y="850"/>
                  </a:lnTo>
                  <a:lnTo>
                    <a:pt x="101" y="1003"/>
                  </a:lnTo>
                </a:path>
              </a:pathLst>
            </a:custGeom>
            <a:ln w="3175">
              <a:solidFill>
                <a:srgbClr val="565658"/>
              </a:solidFill>
            </a:ln>
          </p:spPr>
          <p:txBody>
            <a:bodyPr wrap="square" lIns="0" tIns="0" rIns="0" bIns="0" rtlCol="0"/>
            <a:lstStyle/>
            <a:p/>
          </p:txBody>
        </p:sp>
        <p:sp>
          <p:nvSpPr>
            <p:cNvPr id="4652" name="object 4652" descr=""/>
            <p:cNvSpPr/>
            <p:nvPr/>
          </p:nvSpPr>
          <p:spPr>
            <a:xfrm>
              <a:off x="5992233" y="2540545"/>
              <a:ext cx="635" cy="635"/>
            </a:xfrm>
            <a:custGeom>
              <a:avLst/>
              <a:gdLst/>
              <a:ahLst/>
              <a:cxnLst/>
              <a:rect l="l" t="t" r="r" b="b"/>
              <a:pathLst>
                <a:path w="635" h="635">
                  <a:moveTo>
                    <a:pt x="0" y="0"/>
                  </a:moveTo>
                  <a:lnTo>
                    <a:pt x="190" y="114"/>
                  </a:lnTo>
                </a:path>
              </a:pathLst>
            </a:custGeom>
            <a:ln w="3175">
              <a:solidFill>
                <a:srgbClr val="565658"/>
              </a:solidFill>
            </a:ln>
          </p:spPr>
          <p:txBody>
            <a:bodyPr wrap="square" lIns="0" tIns="0" rIns="0" bIns="0" rtlCol="0"/>
            <a:lstStyle/>
            <a:p/>
          </p:txBody>
        </p:sp>
        <p:sp>
          <p:nvSpPr>
            <p:cNvPr id="4653" name="object 4653" descr=""/>
            <p:cNvSpPr/>
            <p:nvPr/>
          </p:nvSpPr>
          <p:spPr>
            <a:xfrm>
              <a:off x="5992119" y="2539925"/>
              <a:ext cx="635" cy="635"/>
            </a:xfrm>
            <a:custGeom>
              <a:avLst/>
              <a:gdLst/>
              <a:ahLst/>
              <a:cxnLst/>
              <a:rect l="l" t="t" r="r" b="b"/>
              <a:pathLst>
                <a:path w="635" h="635">
                  <a:moveTo>
                    <a:pt x="126" y="0"/>
                  </a:moveTo>
                  <a:lnTo>
                    <a:pt x="50" y="139"/>
                  </a:lnTo>
                  <a:lnTo>
                    <a:pt x="0" y="342"/>
                  </a:lnTo>
                  <a:lnTo>
                    <a:pt x="50" y="546"/>
                  </a:lnTo>
                </a:path>
              </a:pathLst>
            </a:custGeom>
            <a:ln w="3175">
              <a:solidFill>
                <a:srgbClr val="565658"/>
              </a:solidFill>
            </a:ln>
          </p:spPr>
          <p:txBody>
            <a:bodyPr wrap="square" lIns="0" tIns="0" rIns="0" bIns="0" rtlCol="0"/>
            <a:lstStyle/>
            <a:p/>
          </p:txBody>
        </p:sp>
        <p:sp>
          <p:nvSpPr>
            <p:cNvPr id="4654" name="object 4654" descr=""/>
            <p:cNvSpPr/>
            <p:nvPr/>
          </p:nvSpPr>
          <p:spPr>
            <a:xfrm>
              <a:off x="5992531" y="2540719"/>
              <a:ext cx="635" cy="635"/>
            </a:xfrm>
            <a:custGeom>
              <a:avLst/>
              <a:gdLst/>
              <a:ahLst/>
              <a:cxnLst/>
              <a:rect l="l" t="t" r="r" b="b"/>
              <a:pathLst>
                <a:path w="635" h="635">
                  <a:moveTo>
                    <a:pt x="508" y="0"/>
                  </a:moveTo>
                  <a:lnTo>
                    <a:pt x="381" y="127"/>
                  </a:lnTo>
                  <a:lnTo>
                    <a:pt x="228" y="177"/>
                  </a:lnTo>
                  <a:lnTo>
                    <a:pt x="0" y="177"/>
                  </a:lnTo>
                </a:path>
              </a:pathLst>
            </a:custGeom>
            <a:ln w="3175">
              <a:solidFill>
                <a:srgbClr val="565658"/>
              </a:solidFill>
            </a:ln>
          </p:spPr>
          <p:txBody>
            <a:bodyPr wrap="square" lIns="0" tIns="0" rIns="0" bIns="0" rtlCol="0"/>
            <a:lstStyle/>
            <a:p/>
          </p:txBody>
        </p:sp>
        <p:sp>
          <p:nvSpPr>
            <p:cNvPr id="4655" name="object 4655" descr=""/>
            <p:cNvSpPr/>
            <p:nvPr/>
          </p:nvSpPr>
          <p:spPr>
            <a:xfrm>
              <a:off x="5990391" y="2538883"/>
              <a:ext cx="635" cy="0"/>
            </a:xfrm>
            <a:custGeom>
              <a:avLst/>
              <a:gdLst/>
              <a:ahLst/>
              <a:cxnLst/>
              <a:rect l="l" t="t" r="r" b="b"/>
              <a:pathLst>
                <a:path w="635" h="0">
                  <a:moveTo>
                    <a:pt x="215" y="0"/>
                  </a:moveTo>
                  <a:lnTo>
                    <a:pt x="0" y="0"/>
                  </a:lnTo>
                </a:path>
              </a:pathLst>
            </a:custGeom>
            <a:ln w="3175">
              <a:solidFill>
                <a:srgbClr val="565658"/>
              </a:solidFill>
            </a:ln>
          </p:spPr>
          <p:txBody>
            <a:bodyPr wrap="square" lIns="0" tIns="0" rIns="0" bIns="0" rtlCol="0"/>
            <a:lstStyle/>
            <a:p/>
          </p:txBody>
        </p:sp>
        <p:sp>
          <p:nvSpPr>
            <p:cNvPr id="4656" name="object 4656" descr=""/>
            <p:cNvSpPr/>
            <p:nvPr/>
          </p:nvSpPr>
          <p:spPr>
            <a:xfrm>
              <a:off x="5990397" y="2539925"/>
              <a:ext cx="635" cy="635"/>
            </a:xfrm>
            <a:custGeom>
              <a:avLst/>
              <a:gdLst/>
              <a:ahLst/>
              <a:cxnLst/>
              <a:rect l="l" t="t" r="r" b="b"/>
              <a:pathLst>
                <a:path w="635" h="635">
                  <a:moveTo>
                    <a:pt x="266" y="0"/>
                  </a:moveTo>
                  <a:lnTo>
                    <a:pt x="50" y="0"/>
                  </a:lnTo>
                </a:path>
              </a:pathLst>
            </a:custGeom>
            <a:ln w="3175">
              <a:solidFill>
                <a:srgbClr val="565658"/>
              </a:solidFill>
            </a:ln>
          </p:spPr>
          <p:txBody>
            <a:bodyPr wrap="square" lIns="0" tIns="0" rIns="0" bIns="0" rtlCol="0"/>
            <a:lstStyle/>
            <a:p/>
          </p:txBody>
        </p:sp>
        <p:sp>
          <p:nvSpPr>
            <p:cNvPr id="4657" name="object 4657" descr=""/>
            <p:cNvSpPr/>
            <p:nvPr/>
          </p:nvSpPr>
          <p:spPr>
            <a:xfrm>
              <a:off x="5990379" y="2540583"/>
              <a:ext cx="1270" cy="635"/>
            </a:xfrm>
            <a:custGeom>
              <a:avLst/>
              <a:gdLst/>
              <a:ahLst/>
              <a:cxnLst/>
              <a:rect l="l" t="t" r="r" b="b"/>
              <a:pathLst>
                <a:path w="1270" h="635">
                  <a:moveTo>
                    <a:pt x="0" y="0"/>
                  </a:moveTo>
                  <a:lnTo>
                    <a:pt x="177" y="25"/>
                  </a:lnTo>
                  <a:lnTo>
                    <a:pt x="330" y="25"/>
                  </a:lnTo>
                  <a:lnTo>
                    <a:pt x="774" y="25"/>
                  </a:lnTo>
                </a:path>
              </a:pathLst>
            </a:custGeom>
            <a:ln w="3175">
              <a:solidFill>
                <a:srgbClr val="565658"/>
              </a:solidFill>
            </a:ln>
          </p:spPr>
          <p:txBody>
            <a:bodyPr wrap="square" lIns="0" tIns="0" rIns="0" bIns="0" rtlCol="0"/>
            <a:lstStyle/>
            <a:p/>
          </p:txBody>
        </p:sp>
        <p:sp>
          <p:nvSpPr>
            <p:cNvPr id="4658" name="object 4658" descr=""/>
            <p:cNvSpPr/>
            <p:nvPr/>
          </p:nvSpPr>
          <p:spPr>
            <a:xfrm>
              <a:off x="5990219" y="2538896"/>
              <a:ext cx="635" cy="635"/>
            </a:xfrm>
            <a:custGeom>
              <a:avLst/>
              <a:gdLst/>
              <a:ahLst/>
              <a:cxnLst/>
              <a:rect l="l" t="t" r="r" b="b"/>
              <a:pathLst>
                <a:path w="635" h="635">
                  <a:moveTo>
                    <a:pt x="177" y="0"/>
                  </a:moveTo>
                  <a:lnTo>
                    <a:pt x="0" y="63"/>
                  </a:lnTo>
                </a:path>
              </a:pathLst>
            </a:custGeom>
            <a:ln w="3175">
              <a:solidFill>
                <a:srgbClr val="565658"/>
              </a:solidFill>
            </a:ln>
          </p:spPr>
          <p:txBody>
            <a:bodyPr wrap="square" lIns="0" tIns="0" rIns="0" bIns="0" rtlCol="0"/>
            <a:lstStyle/>
            <a:p/>
          </p:txBody>
        </p:sp>
        <p:sp>
          <p:nvSpPr>
            <p:cNvPr id="4659" name="object 4659" descr=""/>
            <p:cNvSpPr/>
            <p:nvPr/>
          </p:nvSpPr>
          <p:spPr>
            <a:xfrm>
              <a:off x="5990206" y="2539962"/>
              <a:ext cx="635" cy="635"/>
            </a:xfrm>
            <a:custGeom>
              <a:avLst/>
              <a:gdLst/>
              <a:ahLst/>
              <a:cxnLst/>
              <a:rect l="l" t="t" r="r" b="b"/>
              <a:pathLst>
                <a:path w="635" h="635">
                  <a:moveTo>
                    <a:pt x="190" y="0"/>
                  </a:moveTo>
                  <a:lnTo>
                    <a:pt x="50" y="50"/>
                  </a:lnTo>
                </a:path>
              </a:pathLst>
            </a:custGeom>
            <a:ln w="3175">
              <a:solidFill>
                <a:srgbClr val="565658"/>
              </a:solidFill>
            </a:ln>
          </p:spPr>
          <p:txBody>
            <a:bodyPr wrap="square" lIns="0" tIns="0" rIns="0" bIns="0" rtlCol="0"/>
            <a:lstStyle/>
            <a:p/>
          </p:txBody>
        </p:sp>
        <p:sp>
          <p:nvSpPr>
            <p:cNvPr id="4660" name="object 4660" descr=""/>
            <p:cNvSpPr/>
            <p:nvPr/>
          </p:nvSpPr>
          <p:spPr>
            <a:xfrm>
              <a:off x="5990217" y="2540471"/>
              <a:ext cx="635" cy="635"/>
            </a:xfrm>
            <a:custGeom>
              <a:avLst/>
              <a:gdLst/>
              <a:ahLst/>
              <a:cxnLst/>
              <a:rect l="l" t="t" r="r" b="b"/>
              <a:pathLst>
                <a:path w="635" h="635">
                  <a:moveTo>
                    <a:pt x="0" y="0"/>
                  </a:moveTo>
                  <a:lnTo>
                    <a:pt x="165" y="114"/>
                  </a:lnTo>
                </a:path>
              </a:pathLst>
            </a:custGeom>
            <a:ln w="3175">
              <a:solidFill>
                <a:srgbClr val="565658"/>
              </a:solidFill>
            </a:ln>
          </p:spPr>
          <p:txBody>
            <a:bodyPr wrap="square" lIns="0" tIns="0" rIns="0" bIns="0" rtlCol="0"/>
            <a:lstStyle/>
            <a:p/>
          </p:txBody>
        </p:sp>
        <p:sp>
          <p:nvSpPr>
            <p:cNvPr id="4661" name="object 4661" descr=""/>
            <p:cNvSpPr/>
            <p:nvPr/>
          </p:nvSpPr>
          <p:spPr>
            <a:xfrm>
              <a:off x="5990167" y="2540062"/>
              <a:ext cx="635" cy="635"/>
            </a:xfrm>
            <a:custGeom>
              <a:avLst/>
              <a:gdLst/>
              <a:ahLst/>
              <a:cxnLst/>
              <a:rect l="l" t="t" r="r" b="b"/>
              <a:pathLst>
                <a:path w="635" h="635">
                  <a:moveTo>
                    <a:pt x="50" y="0"/>
                  </a:moveTo>
                  <a:lnTo>
                    <a:pt x="0" y="139"/>
                  </a:lnTo>
                  <a:lnTo>
                    <a:pt x="0" y="266"/>
                  </a:lnTo>
                  <a:lnTo>
                    <a:pt x="50" y="406"/>
                  </a:lnTo>
                </a:path>
              </a:pathLst>
            </a:custGeom>
            <a:ln w="3175">
              <a:solidFill>
                <a:srgbClr val="565658"/>
              </a:solidFill>
            </a:ln>
          </p:spPr>
          <p:txBody>
            <a:bodyPr wrap="square" lIns="0" tIns="0" rIns="0" bIns="0" rtlCol="0"/>
            <a:lstStyle/>
            <a:p/>
          </p:txBody>
        </p:sp>
        <p:sp>
          <p:nvSpPr>
            <p:cNvPr id="4662" name="object 4662" descr=""/>
            <p:cNvSpPr/>
            <p:nvPr/>
          </p:nvSpPr>
          <p:spPr>
            <a:xfrm>
              <a:off x="5990465" y="2539936"/>
              <a:ext cx="635" cy="635"/>
            </a:xfrm>
            <a:custGeom>
              <a:avLst/>
              <a:gdLst/>
              <a:ahLst/>
              <a:cxnLst/>
              <a:rect l="l" t="t" r="r" b="b"/>
              <a:pathLst>
                <a:path w="635" h="635">
                  <a:moveTo>
                    <a:pt x="0" y="25"/>
                  </a:moveTo>
                  <a:lnTo>
                    <a:pt x="139" y="0"/>
                  </a:lnTo>
                  <a:lnTo>
                    <a:pt x="266" y="0"/>
                  </a:lnTo>
                </a:path>
              </a:pathLst>
            </a:custGeom>
            <a:ln w="3175">
              <a:solidFill>
                <a:srgbClr val="565658"/>
              </a:solidFill>
            </a:ln>
          </p:spPr>
          <p:txBody>
            <a:bodyPr wrap="square" lIns="0" tIns="0" rIns="0" bIns="0" rtlCol="0"/>
            <a:lstStyle/>
            <a:p/>
          </p:txBody>
        </p:sp>
        <p:sp>
          <p:nvSpPr>
            <p:cNvPr id="4663" name="object 4663" descr=""/>
            <p:cNvSpPr/>
            <p:nvPr/>
          </p:nvSpPr>
          <p:spPr>
            <a:xfrm>
              <a:off x="5990291" y="2539960"/>
              <a:ext cx="635" cy="635"/>
            </a:xfrm>
            <a:custGeom>
              <a:avLst/>
              <a:gdLst/>
              <a:ahLst/>
              <a:cxnLst/>
              <a:rect l="l" t="t" r="r" b="b"/>
              <a:pathLst>
                <a:path w="635" h="635">
                  <a:moveTo>
                    <a:pt x="0" y="101"/>
                  </a:moveTo>
                  <a:lnTo>
                    <a:pt x="177" y="0"/>
                  </a:lnTo>
                </a:path>
              </a:pathLst>
            </a:custGeom>
            <a:ln w="3175">
              <a:solidFill>
                <a:srgbClr val="565658"/>
              </a:solidFill>
            </a:ln>
          </p:spPr>
          <p:txBody>
            <a:bodyPr wrap="square" lIns="0" tIns="0" rIns="0" bIns="0" rtlCol="0"/>
            <a:lstStyle/>
            <a:p/>
          </p:txBody>
        </p:sp>
        <p:sp>
          <p:nvSpPr>
            <p:cNvPr id="4664" name="object 4664" descr=""/>
            <p:cNvSpPr/>
            <p:nvPr/>
          </p:nvSpPr>
          <p:spPr>
            <a:xfrm>
              <a:off x="5990228" y="2540065"/>
              <a:ext cx="635" cy="635"/>
            </a:xfrm>
            <a:custGeom>
              <a:avLst/>
              <a:gdLst/>
              <a:ahLst/>
              <a:cxnLst/>
              <a:rect l="l" t="t" r="r" b="b"/>
              <a:pathLst>
                <a:path w="635" h="635">
                  <a:moveTo>
                    <a:pt x="63" y="406"/>
                  </a:moveTo>
                  <a:lnTo>
                    <a:pt x="0" y="279"/>
                  </a:lnTo>
                  <a:lnTo>
                    <a:pt x="0" y="127"/>
                  </a:lnTo>
                  <a:lnTo>
                    <a:pt x="63" y="0"/>
                  </a:lnTo>
                </a:path>
              </a:pathLst>
            </a:custGeom>
            <a:ln w="3175">
              <a:solidFill>
                <a:srgbClr val="565658"/>
              </a:solidFill>
            </a:ln>
          </p:spPr>
          <p:txBody>
            <a:bodyPr wrap="square" lIns="0" tIns="0" rIns="0" bIns="0" rtlCol="0"/>
            <a:lstStyle/>
            <a:p/>
          </p:txBody>
        </p:sp>
        <p:sp>
          <p:nvSpPr>
            <p:cNvPr id="4665" name="object 4665" descr=""/>
            <p:cNvSpPr/>
            <p:nvPr/>
          </p:nvSpPr>
          <p:spPr>
            <a:xfrm>
              <a:off x="5990276" y="2540468"/>
              <a:ext cx="635" cy="635"/>
            </a:xfrm>
            <a:custGeom>
              <a:avLst/>
              <a:gdLst/>
              <a:ahLst/>
              <a:cxnLst/>
              <a:rect l="l" t="t" r="r" b="b"/>
              <a:pathLst>
                <a:path w="635" h="635">
                  <a:moveTo>
                    <a:pt x="165" y="114"/>
                  </a:moveTo>
                  <a:lnTo>
                    <a:pt x="0" y="0"/>
                  </a:lnTo>
                </a:path>
              </a:pathLst>
            </a:custGeom>
            <a:ln w="3175">
              <a:solidFill>
                <a:srgbClr val="565658"/>
              </a:solidFill>
            </a:ln>
          </p:spPr>
          <p:txBody>
            <a:bodyPr wrap="square" lIns="0" tIns="0" rIns="0" bIns="0" rtlCol="0"/>
            <a:lstStyle/>
            <a:p/>
          </p:txBody>
        </p:sp>
        <p:sp>
          <p:nvSpPr>
            <p:cNvPr id="4666" name="object 4666" descr=""/>
            <p:cNvSpPr/>
            <p:nvPr/>
          </p:nvSpPr>
          <p:spPr>
            <a:xfrm>
              <a:off x="5990435" y="2540594"/>
              <a:ext cx="1270" cy="635"/>
            </a:xfrm>
            <a:custGeom>
              <a:avLst/>
              <a:gdLst/>
              <a:ahLst/>
              <a:cxnLst/>
              <a:rect l="l" t="t" r="r" b="b"/>
              <a:pathLst>
                <a:path w="1270" h="635">
                  <a:moveTo>
                    <a:pt x="787" y="12"/>
                  </a:moveTo>
                  <a:lnTo>
                    <a:pt x="330" y="12"/>
                  </a:lnTo>
                  <a:lnTo>
                    <a:pt x="190" y="12"/>
                  </a:lnTo>
                  <a:lnTo>
                    <a:pt x="0" y="0"/>
                  </a:lnTo>
                </a:path>
              </a:pathLst>
            </a:custGeom>
            <a:ln w="3175">
              <a:solidFill>
                <a:srgbClr val="565658"/>
              </a:solidFill>
            </a:ln>
          </p:spPr>
          <p:txBody>
            <a:bodyPr wrap="square" lIns="0" tIns="0" rIns="0" bIns="0" rtlCol="0"/>
            <a:lstStyle/>
            <a:p/>
          </p:txBody>
        </p:sp>
        <p:sp>
          <p:nvSpPr>
            <p:cNvPr id="4667" name="object 4667" descr=""/>
            <p:cNvSpPr/>
            <p:nvPr/>
          </p:nvSpPr>
          <p:spPr>
            <a:xfrm>
              <a:off x="5990142" y="2539491"/>
              <a:ext cx="635" cy="635"/>
            </a:xfrm>
            <a:custGeom>
              <a:avLst/>
              <a:gdLst/>
              <a:ahLst/>
              <a:cxnLst/>
              <a:rect l="l" t="t" r="r" b="b"/>
              <a:pathLst>
                <a:path w="635" h="635">
                  <a:moveTo>
                    <a:pt x="0" y="0"/>
                  </a:moveTo>
                  <a:lnTo>
                    <a:pt x="190" y="139"/>
                  </a:lnTo>
                </a:path>
              </a:pathLst>
            </a:custGeom>
            <a:ln w="3175">
              <a:solidFill>
                <a:srgbClr val="565658"/>
              </a:solidFill>
            </a:ln>
          </p:spPr>
          <p:txBody>
            <a:bodyPr wrap="square" lIns="0" tIns="0" rIns="0" bIns="0" rtlCol="0"/>
            <a:lstStyle/>
            <a:p/>
          </p:txBody>
        </p:sp>
        <p:sp>
          <p:nvSpPr>
            <p:cNvPr id="4668" name="object 4668" descr=""/>
            <p:cNvSpPr/>
            <p:nvPr/>
          </p:nvSpPr>
          <p:spPr>
            <a:xfrm>
              <a:off x="5990116" y="2538957"/>
              <a:ext cx="635" cy="635"/>
            </a:xfrm>
            <a:custGeom>
              <a:avLst/>
              <a:gdLst/>
              <a:ahLst/>
              <a:cxnLst/>
              <a:rect l="l" t="t" r="r" b="b"/>
              <a:pathLst>
                <a:path w="635" h="635">
                  <a:moveTo>
                    <a:pt x="114" y="0"/>
                  </a:moveTo>
                </a:path>
                <a:path w="635" h="635">
                  <a:moveTo>
                    <a:pt x="114" y="0"/>
                  </a:moveTo>
                  <a:lnTo>
                    <a:pt x="76" y="190"/>
                  </a:lnTo>
                  <a:lnTo>
                    <a:pt x="88" y="342"/>
                  </a:lnTo>
                </a:path>
              </a:pathLst>
            </a:custGeom>
            <a:ln w="3175">
              <a:solidFill>
                <a:srgbClr val="565658"/>
              </a:solidFill>
            </a:ln>
          </p:spPr>
          <p:txBody>
            <a:bodyPr wrap="square" lIns="0" tIns="0" rIns="0" bIns="0" rtlCol="0"/>
            <a:lstStyle/>
            <a:p/>
          </p:txBody>
        </p:sp>
        <p:sp>
          <p:nvSpPr>
            <p:cNvPr id="4669" name="object 4669" descr=""/>
            <p:cNvSpPr/>
            <p:nvPr/>
          </p:nvSpPr>
          <p:spPr>
            <a:xfrm>
              <a:off x="5990465" y="2538883"/>
              <a:ext cx="635" cy="635"/>
            </a:xfrm>
            <a:custGeom>
              <a:avLst/>
              <a:gdLst/>
              <a:ahLst/>
              <a:cxnLst/>
              <a:rect l="l" t="t" r="r" b="b"/>
              <a:pathLst>
                <a:path w="635" h="635">
                  <a:moveTo>
                    <a:pt x="0" y="12"/>
                  </a:moveTo>
                  <a:lnTo>
                    <a:pt x="203" y="0"/>
                  </a:lnTo>
                </a:path>
              </a:pathLst>
            </a:custGeom>
            <a:ln w="3175">
              <a:solidFill>
                <a:srgbClr val="565658"/>
              </a:solidFill>
            </a:ln>
          </p:spPr>
          <p:txBody>
            <a:bodyPr wrap="square" lIns="0" tIns="0" rIns="0" bIns="0" rtlCol="0"/>
            <a:lstStyle/>
            <a:p/>
          </p:txBody>
        </p:sp>
        <p:sp>
          <p:nvSpPr>
            <p:cNvPr id="4670" name="object 4670" descr=""/>
            <p:cNvSpPr/>
            <p:nvPr/>
          </p:nvSpPr>
          <p:spPr>
            <a:xfrm>
              <a:off x="5990298" y="2538830"/>
              <a:ext cx="635" cy="635"/>
            </a:xfrm>
            <a:custGeom>
              <a:avLst/>
              <a:gdLst/>
              <a:ahLst/>
              <a:cxnLst/>
              <a:rect l="l" t="t" r="r" b="b"/>
              <a:pathLst>
                <a:path w="635" h="635">
                  <a:moveTo>
                    <a:pt x="0" y="126"/>
                  </a:moveTo>
                  <a:lnTo>
                    <a:pt x="177" y="63"/>
                  </a:lnTo>
                </a:path>
                <a:path w="635" h="635">
                  <a:moveTo>
                    <a:pt x="0" y="126"/>
                  </a:moveTo>
                </a:path>
              </a:pathLst>
            </a:custGeom>
            <a:ln w="3175">
              <a:solidFill>
                <a:srgbClr val="565658"/>
              </a:solidFill>
            </a:ln>
          </p:spPr>
          <p:txBody>
            <a:bodyPr wrap="square" lIns="0" tIns="0" rIns="0" bIns="0" rtlCol="0"/>
            <a:lstStyle/>
            <a:p/>
          </p:txBody>
        </p:sp>
        <p:sp>
          <p:nvSpPr>
            <p:cNvPr id="4671" name="object 4671" descr=""/>
            <p:cNvSpPr/>
            <p:nvPr/>
          </p:nvSpPr>
          <p:spPr>
            <a:xfrm>
              <a:off x="5990141" y="2539084"/>
              <a:ext cx="635" cy="635"/>
            </a:xfrm>
            <a:custGeom>
              <a:avLst/>
              <a:gdLst/>
              <a:ahLst/>
              <a:cxnLst/>
              <a:rect l="l" t="t" r="r" b="b"/>
              <a:pathLst>
                <a:path w="635" h="635">
                  <a:moveTo>
                    <a:pt x="63" y="406"/>
                  </a:moveTo>
                  <a:lnTo>
                    <a:pt x="0" y="279"/>
                  </a:lnTo>
                  <a:lnTo>
                    <a:pt x="0" y="114"/>
                  </a:lnTo>
                </a:path>
              </a:pathLst>
            </a:custGeom>
            <a:ln w="3175">
              <a:solidFill>
                <a:srgbClr val="565658"/>
              </a:solidFill>
            </a:ln>
          </p:spPr>
          <p:txBody>
            <a:bodyPr wrap="square" lIns="0" tIns="0" rIns="0" bIns="0" rtlCol="0"/>
            <a:lstStyle/>
            <a:p/>
          </p:txBody>
        </p:sp>
        <p:sp>
          <p:nvSpPr>
            <p:cNvPr id="4672" name="object 4672" descr=""/>
            <p:cNvSpPr/>
            <p:nvPr/>
          </p:nvSpPr>
          <p:spPr>
            <a:xfrm>
              <a:off x="5990188" y="2539488"/>
              <a:ext cx="635" cy="635"/>
            </a:xfrm>
            <a:custGeom>
              <a:avLst/>
              <a:gdLst/>
              <a:ahLst/>
              <a:cxnLst/>
              <a:rect l="l" t="t" r="r" b="b"/>
              <a:pathLst>
                <a:path w="635" h="635">
                  <a:moveTo>
                    <a:pt x="190" y="139"/>
                  </a:moveTo>
                  <a:lnTo>
                    <a:pt x="50" y="63"/>
                  </a:lnTo>
                </a:path>
              </a:pathLst>
            </a:custGeom>
            <a:ln w="3175">
              <a:solidFill>
                <a:srgbClr val="565658"/>
              </a:solidFill>
            </a:ln>
          </p:spPr>
          <p:txBody>
            <a:bodyPr wrap="square" lIns="0" tIns="0" rIns="0" bIns="0" rtlCol="0"/>
            <a:lstStyle/>
            <a:p/>
          </p:txBody>
        </p:sp>
        <p:sp>
          <p:nvSpPr>
            <p:cNvPr id="4673" name="object 4673" descr=""/>
            <p:cNvSpPr/>
            <p:nvPr/>
          </p:nvSpPr>
          <p:spPr>
            <a:xfrm>
              <a:off x="5988568" y="2513744"/>
              <a:ext cx="635" cy="635"/>
            </a:xfrm>
            <a:custGeom>
              <a:avLst/>
              <a:gdLst/>
              <a:ahLst/>
              <a:cxnLst/>
              <a:rect l="l" t="t" r="r" b="b"/>
              <a:pathLst>
                <a:path w="635" h="635">
                  <a:moveTo>
                    <a:pt x="12" y="0"/>
                  </a:moveTo>
                  <a:lnTo>
                    <a:pt x="0" y="203"/>
                  </a:lnTo>
                </a:path>
              </a:pathLst>
            </a:custGeom>
            <a:ln w="3175">
              <a:solidFill>
                <a:srgbClr val="565658"/>
              </a:solidFill>
            </a:ln>
          </p:spPr>
          <p:txBody>
            <a:bodyPr wrap="square" lIns="0" tIns="0" rIns="0" bIns="0" rtlCol="0"/>
            <a:lstStyle/>
            <a:p/>
          </p:txBody>
        </p:sp>
        <p:sp>
          <p:nvSpPr>
            <p:cNvPr id="4674" name="object 4674" descr=""/>
            <p:cNvSpPr/>
            <p:nvPr/>
          </p:nvSpPr>
          <p:spPr>
            <a:xfrm>
              <a:off x="5988315" y="2515368"/>
              <a:ext cx="635" cy="635"/>
            </a:xfrm>
            <a:custGeom>
              <a:avLst/>
              <a:gdLst/>
              <a:ahLst/>
              <a:cxnLst/>
              <a:rect l="l" t="t" r="r" b="b"/>
              <a:pathLst>
                <a:path w="635" h="635">
                  <a:moveTo>
                    <a:pt x="215" y="0"/>
                  </a:moveTo>
                  <a:lnTo>
                    <a:pt x="203" y="215"/>
                  </a:lnTo>
                  <a:lnTo>
                    <a:pt x="126" y="368"/>
                  </a:lnTo>
                  <a:lnTo>
                    <a:pt x="0" y="482"/>
                  </a:lnTo>
                </a:path>
              </a:pathLst>
            </a:custGeom>
            <a:ln w="3175">
              <a:solidFill>
                <a:srgbClr val="565658"/>
              </a:solidFill>
            </a:ln>
          </p:spPr>
          <p:txBody>
            <a:bodyPr wrap="square" lIns="0" tIns="0" rIns="0" bIns="0" rtlCol="0"/>
            <a:lstStyle/>
            <a:p/>
          </p:txBody>
        </p:sp>
        <p:sp>
          <p:nvSpPr>
            <p:cNvPr id="4675" name="object 4675" descr=""/>
            <p:cNvSpPr/>
            <p:nvPr/>
          </p:nvSpPr>
          <p:spPr>
            <a:xfrm>
              <a:off x="5987520" y="2513942"/>
              <a:ext cx="1270" cy="1270"/>
            </a:xfrm>
            <a:custGeom>
              <a:avLst/>
              <a:gdLst/>
              <a:ahLst/>
              <a:cxnLst/>
              <a:rect l="l" t="t" r="r" b="b"/>
              <a:pathLst>
                <a:path w="1270" h="1269">
                  <a:moveTo>
                    <a:pt x="1041" y="0"/>
                  </a:moveTo>
                  <a:lnTo>
                    <a:pt x="927" y="190"/>
                  </a:lnTo>
                  <a:lnTo>
                    <a:pt x="774" y="381"/>
                  </a:lnTo>
                  <a:lnTo>
                    <a:pt x="495" y="635"/>
                  </a:lnTo>
                  <a:lnTo>
                    <a:pt x="253" y="838"/>
                  </a:lnTo>
                  <a:lnTo>
                    <a:pt x="101" y="990"/>
                  </a:lnTo>
                </a:path>
              </a:pathLst>
            </a:custGeom>
            <a:ln w="3175">
              <a:solidFill>
                <a:srgbClr val="565658"/>
              </a:solidFill>
            </a:ln>
          </p:spPr>
          <p:txBody>
            <a:bodyPr wrap="square" lIns="0" tIns="0" rIns="0" bIns="0" rtlCol="0"/>
            <a:lstStyle/>
            <a:p/>
          </p:txBody>
        </p:sp>
        <p:sp>
          <p:nvSpPr>
            <p:cNvPr id="4676" name="object 4676" descr=""/>
            <p:cNvSpPr/>
            <p:nvPr/>
          </p:nvSpPr>
          <p:spPr>
            <a:xfrm>
              <a:off x="5987514" y="2515678"/>
              <a:ext cx="635" cy="635"/>
            </a:xfrm>
            <a:custGeom>
              <a:avLst/>
              <a:gdLst/>
              <a:ahLst/>
              <a:cxnLst/>
              <a:rect l="l" t="t" r="r" b="b"/>
              <a:pathLst>
                <a:path w="635" h="635">
                  <a:moveTo>
                    <a:pt x="0" y="0"/>
                  </a:moveTo>
                  <a:lnTo>
                    <a:pt x="190" y="114"/>
                  </a:lnTo>
                </a:path>
              </a:pathLst>
            </a:custGeom>
            <a:ln w="3175">
              <a:solidFill>
                <a:srgbClr val="565658"/>
              </a:solidFill>
            </a:ln>
          </p:spPr>
          <p:txBody>
            <a:bodyPr wrap="square" lIns="0" tIns="0" rIns="0" bIns="0" rtlCol="0"/>
            <a:lstStyle/>
            <a:p/>
          </p:txBody>
        </p:sp>
        <p:sp>
          <p:nvSpPr>
            <p:cNvPr id="4677" name="object 4677" descr=""/>
            <p:cNvSpPr/>
            <p:nvPr/>
          </p:nvSpPr>
          <p:spPr>
            <a:xfrm>
              <a:off x="5987399" y="2515058"/>
              <a:ext cx="635" cy="635"/>
            </a:xfrm>
            <a:custGeom>
              <a:avLst/>
              <a:gdLst/>
              <a:ahLst/>
              <a:cxnLst/>
              <a:rect l="l" t="t" r="r" b="b"/>
              <a:pathLst>
                <a:path w="635" h="635">
                  <a:moveTo>
                    <a:pt x="126" y="0"/>
                  </a:moveTo>
                  <a:lnTo>
                    <a:pt x="0" y="241"/>
                  </a:lnTo>
                  <a:lnTo>
                    <a:pt x="0" y="444"/>
                  </a:lnTo>
                  <a:lnTo>
                    <a:pt x="114" y="622"/>
                  </a:lnTo>
                </a:path>
              </a:pathLst>
            </a:custGeom>
            <a:ln w="3175">
              <a:solidFill>
                <a:srgbClr val="565658"/>
              </a:solidFill>
            </a:ln>
          </p:spPr>
          <p:txBody>
            <a:bodyPr wrap="square" lIns="0" tIns="0" rIns="0" bIns="0" rtlCol="0"/>
            <a:lstStyle/>
            <a:p/>
          </p:txBody>
        </p:sp>
        <p:sp>
          <p:nvSpPr>
            <p:cNvPr id="4678" name="object 4678" descr=""/>
            <p:cNvSpPr/>
            <p:nvPr/>
          </p:nvSpPr>
          <p:spPr>
            <a:xfrm>
              <a:off x="5987818" y="2515852"/>
              <a:ext cx="635" cy="635"/>
            </a:xfrm>
            <a:custGeom>
              <a:avLst/>
              <a:gdLst/>
              <a:ahLst/>
              <a:cxnLst/>
              <a:rect l="l" t="t" r="r" b="b"/>
              <a:pathLst>
                <a:path w="635" h="635">
                  <a:moveTo>
                    <a:pt x="495" y="0"/>
                  </a:moveTo>
                  <a:lnTo>
                    <a:pt x="368" y="114"/>
                  </a:lnTo>
                  <a:lnTo>
                    <a:pt x="215" y="177"/>
                  </a:lnTo>
                  <a:lnTo>
                    <a:pt x="0" y="177"/>
                  </a:lnTo>
                </a:path>
              </a:pathLst>
            </a:custGeom>
            <a:ln w="3175">
              <a:solidFill>
                <a:srgbClr val="565658"/>
              </a:solidFill>
            </a:ln>
          </p:spPr>
          <p:txBody>
            <a:bodyPr wrap="square" lIns="0" tIns="0" rIns="0" bIns="0" rtlCol="0"/>
            <a:lstStyle/>
            <a:p/>
          </p:txBody>
        </p:sp>
        <p:sp>
          <p:nvSpPr>
            <p:cNvPr id="4679" name="object 4679" descr=""/>
            <p:cNvSpPr/>
            <p:nvPr/>
          </p:nvSpPr>
          <p:spPr>
            <a:xfrm>
              <a:off x="5985567" y="2514673"/>
              <a:ext cx="635" cy="1270"/>
            </a:xfrm>
            <a:custGeom>
              <a:avLst/>
              <a:gdLst/>
              <a:ahLst/>
              <a:cxnLst/>
              <a:rect l="l" t="t" r="r" b="b"/>
              <a:pathLst>
                <a:path w="635" h="1269">
                  <a:moveTo>
                    <a:pt x="0" y="0"/>
                  </a:moveTo>
                  <a:lnTo>
                    <a:pt x="241" y="635"/>
                  </a:lnTo>
                  <a:lnTo>
                    <a:pt x="292" y="800"/>
                  </a:lnTo>
                  <a:lnTo>
                    <a:pt x="342" y="965"/>
                  </a:lnTo>
                </a:path>
              </a:pathLst>
            </a:custGeom>
            <a:ln w="3175">
              <a:solidFill>
                <a:srgbClr val="565658"/>
              </a:solidFill>
            </a:ln>
          </p:spPr>
          <p:txBody>
            <a:bodyPr wrap="square" lIns="0" tIns="0" rIns="0" bIns="0" rtlCol="0"/>
            <a:lstStyle/>
            <a:p/>
          </p:txBody>
        </p:sp>
        <p:sp>
          <p:nvSpPr>
            <p:cNvPr id="4680" name="object 4680" descr=""/>
            <p:cNvSpPr/>
            <p:nvPr/>
          </p:nvSpPr>
          <p:spPr>
            <a:xfrm>
              <a:off x="5985632" y="2514673"/>
              <a:ext cx="635" cy="1270"/>
            </a:xfrm>
            <a:custGeom>
              <a:avLst/>
              <a:gdLst/>
              <a:ahLst/>
              <a:cxnLst/>
              <a:rect l="l" t="t" r="r" b="b"/>
              <a:pathLst>
                <a:path w="635" h="1269">
                  <a:moveTo>
                    <a:pt x="380" y="1092"/>
                  </a:moveTo>
                  <a:lnTo>
                    <a:pt x="292" y="825"/>
                  </a:lnTo>
                  <a:lnTo>
                    <a:pt x="215" y="622"/>
                  </a:lnTo>
                  <a:lnTo>
                    <a:pt x="0" y="0"/>
                  </a:lnTo>
                </a:path>
              </a:pathLst>
            </a:custGeom>
            <a:ln w="3175">
              <a:solidFill>
                <a:srgbClr val="565658"/>
              </a:solidFill>
            </a:ln>
          </p:spPr>
          <p:txBody>
            <a:bodyPr wrap="square" lIns="0" tIns="0" rIns="0" bIns="0" rtlCol="0"/>
            <a:lstStyle/>
            <a:p/>
          </p:txBody>
        </p:sp>
        <p:sp>
          <p:nvSpPr>
            <p:cNvPr id="4681" name="object 4681" descr=""/>
            <p:cNvSpPr/>
            <p:nvPr/>
          </p:nvSpPr>
          <p:spPr>
            <a:xfrm>
              <a:off x="5986010" y="2515331"/>
              <a:ext cx="635" cy="635"/>
            </a:xfrm>
            <a:custGeom>
              <a:avLst/>
              <a:gdLst/>
              <a:ahLst/>
              <a:cxnLst/>
              <a:rect l="l" t="t" r="r" b="b"/>
              <a:pathLst>
                <a:path w="635" h="635">
                  <a:moveTo>
                    <a:pt x="126" y="0"/>
                  </a:moveTo>
                  <a:lnTo>
                    <a:pt x="76" y="165"/>
                  </a:lnTo>
                  <a:lnTo>
                    <a:pt x="0" y="431"/>
                  </a:lnTo>
                </a:path>
              </a:pathLst>
            </a:custGeom>
            <a:ln w="3175">
              <a:solidFill>
                <a:srgbClr val="565658"/>
              </a:solidFill>
            </a:ln>
          </p:spPr>
          <p:txBody>
            <a:bodyPr wrap="square" lIns="0" tIns="0" rIns="0" bIns="0" rtlCol="0"/>
            <a:lstStyle/>
            <a:p/>
          </p:txBody>
        </p:sp>
        <p:sp>
          <p:nvSpPr>
            <p:cNvPr id="4682" name="object 4682" descr=""/>
            <p:cNvSpPr/>
            <p:nvPr/>
          </p:nvSpPr>
          <p:spPr>
            <a:xfrm>
              <a:off x="5982804" y="2540310"/>
              <a:ext cx="635" cy="635"/>
            </a:xfrm>
            <a:custGeom>
              <a:avLst/>
              <a:gdLst/>
              <a:ahLst/>
              <a:cxnLst/>
              <a:rect l="l" t="t" r="r" b="b"/>
              <a:pathLst>
                <a:path w="635" h="635">
                  <a:moveTo>
                    <a:pt x="393" y="0"/>
                  </a:moveTo>
                  <a:lnTo>
                    <a:pt x="228" y="76"/>
                  </a:lnTo>
                  <a:lnTo>
                    <a:pt x="0" y="266"/>
                  </a:lnTo>
                </a:path>
              </a:pathLst>
            </a:custGeom>
            <a:ln w="3175">
              <a:solidFill>
                <a:srgbClr val="565658"/>
              </a:solidFill>
            </a:ln>
          </p:spPr>
          <p:txBody>
            <a:bodyPr wrap="square" lIns="0" tIns="0" rIns="0" bIns="0" rtlCol="0"/>
            <a:lstStyle/>
            <a:p/>
          </p:txBody>
        </p:sp>
        <p:sp>
          <p:nvSpPr>
            <p:cNvPr id="4683" name="object 4683" descr=""/>
            <p:cNvSpPr/>
            <p:nvPr/>
          </p:nvSpPr>
          <p:spPr>
            <a:xfrm>
              <a:off x="5982559" y="2540583"/>
              <a:ext cx="635" cy="635"/>
            </a:xfrm>
            <a:custGeom>
              <a:avLst/>
              <a:gdLst/>
              <a:ahLst/>
              <a:cxnLst/>
              <a:rect l="l" t="t" r="r" b="b"/>
              <a:pathLst>
                <a:path w="635" h="635">
                  <a:moveTo>
                    <a:pt x="241" y="0"/>
                  </a:moveTo>
                  <a:lnTo>
                    <a:pt x="38" y="203"/>
                  </a:lnTo>
                </a:path>
              </a:pathLst>
            </a:custGeom>
            <a:ln w="3175">
              <a:solidFill>
                <a:srgbClr val="565658"/>
              </a:solidFill>
            </a:ln>
          </p:spPr>
          <p:txBody>
            <a:bodyPr wrap="square" lIns="0" tIns="0" rIns="0" bIns="0" rtlCol="0"/>
            <a:lstStyle/>
            <a:p/>
          </p:txBody>
        </p:sp>
        <p:sp>
          <p:nvSpPr>
            <p:cNvPr id="4684" name="object 4684" descr=""/>
            <p:cNvSpPr/>
            <p:nvPr/>
          </p:nvSpPr>
          <p:spPr>
            <a:xfrm>
              <a:off x="5980526" y="2538871"/>
              <a:ext cx="635" cy="635"/>
            </a:xfrm>
            <a:custGeom>
              <a:avLst/>
              <a:gdLst/>
              <a:ahLst/>
              <a:cxnLst/>
              <a:rect l="l" t="t" r="r" b="b"/>
              <a:pathLst>
                <a:path w="635" h="635">
                  <a:moveTo>
                    <a:pt x="203" y="0"/>
                  </a:moveTo>
                  <a:lnTo>
                    <a:pt x="38" y="0"/>
                  </a:lnTo>
                </a:path>
              </a:pathLst>
            </a:custGeom>
            <a:ln w="3175">
              <a:solidFill>
                <a:srgbClr val="565658"/>
              </a:solidFill>
            </a:ln>
          </p:spPr>
          <p:txBody>
            <a:bodyPr wrap="square" lIns="0" tIns="0" rIns="0" bIns="0" rtlCol="0"/>
            <a:lstStyle/>
            <a:p/>
          </p:txBody>
        </p:sp>
        <p:sp>
          <p:nvSpPr>
            <p:cNvPr id="4685" name="object 4685" descr=""/>
            <p:cNvSpPr/>
            <p:nvPr/>
          </p:nvSpPr>
          <p:spPr>
            <a:xfrm>
              <a:off x="5980531" y="2539912"/>
              <a:ext cx="635" cy="635"/>
            </a:xfrm>
            <a:custGeom>
              <a:avLst/>
              <a:gdLst/>
              <a:ahLst/>
              <a:cxnLst/>
              <a:rect l="l" t="t" r="r" b="b"/>
              <a:pathLst>
                <a:path w="635" h="635">
                  <a:moveTo>
                    <a:pt x="279" y="0"/>
                  </a:moveTo>
                  <a:lnTo>
                    <a:pt x="139" y="0"/>
                  </a:lnTo>
                  <a:lnTo>
                    <a:pt x="0" y="12"/>
                  </a:lnTo>
                </a:path>
              </a:pathLst>
            </a:custGeom>
            <a:ln w="3175">
              <a:solidFill>
                <a:srgbClr val="565658"/>
              </a:solidFill>
            </a:ln>
          </p:spPr>
          <p:txBody>
            <a:bodyPr wrap="square" lIns="0" tIns="0" rIns="0" bIns="0" rtlCol="0"/>
            <a:lstStyle/>
            <a:p/>
          </p:txBody>
        </p:sp>
        <p:sp>
          <p:nvSpPr>
            <p:cNvPr id="4686" name="object 4686" descr=""/>
            <p:cNvSpPr/>
            <p:nvPr/>
          </p:nvSpPr>
          <p:spPr>
            <a:xfrm>
              <a:off x="5980499" y="2540570"/>
              <a:ext cx="1270" cy="635"/>
            </a:xfrm>
            <a:custGeom>
              <a:avLst/>
              <a:gdLst/>
              <a:ahLst/>
              <a:cxnLst/>
              <a:rect l="l" t="t" r="r" b="b"/>
              <a:pathLst>
                <a:path w="1270" h="635">
                  <a:moveTo>
                    <a:pt x="0" y="0"/>
                  </a:moveTo>
                  <a:lnTo>
                    <a:pt x="190" y="38"/>
                  </a:lnTo>
                  <a:lnTo>
                    <a:pt x="330" y="38"/>
                  </a:lnTo>
                  <a:lnTo>
                    <a:pt x="787" y="38"/>
                  </a:lnTo>
                </a:path>
              </a:pathLst>
            </a:custGeom>
            <a:ln w="3175">
              <a:solidFill>
                <a:srgbClr val="565658"/>
              </a:solidFill>
            </a:ln>
          </p:spPr>
          <p:txBody>
            <a:bodyPr wrap="square" lIns="0" tIns="0" rIns="0" bIns="0" rtlCol="0"/>
            <a:lstStyle/>
            <a:p/>
          </p:txBody>
        </p:sp>
        <p:sp>
          <p:nvSpPr>
            <p:cNvPr id="4687" name="object 4687" descr=""/>
            <p:cNvSpPr/>
            <p:nvPr/>
          </p:nvSpPr>
          <p:spPr>
            <a:xfrm>
              <a:off x="5980347" y="2538883"/>
              <a:ext cx="635" cy="635"/>
            </a:xfrm>
            <a:custGeom>
              <a:avLst/>
              <a:gdLst/>
              <a:ahLst/>
              <a:cxnLst/>
              <a:rect l="l" t="t" r="r" b="b"/>
              <a:pathLst>
                <a:path w="635" h="635">
                  <a:moveTo>
                    <a:pt x="190" y="0"/>
                  </a:moveTo>
                  <a:lnTo>
                    <a:pt x="50" y="25"/>
                  </a:lnTo>
                </a:path>
              </a:pathLst>
            </a:custGeom>
            <a:ln w="3175">
              <a:solidFill>
                <a:srgbClr val="565658"/>
              </a:solidFill>
            </a:ln>
          </p:spPr>
          <p:txBody>
            <a:bodyPr wrap="square" lIns="0" tIns="0" rIns="0" bIns="0" rtlCol="0"/>
            <a:lstStyle/>
            <a:p/>
          </p:txBody>
        </p:sp>
        <p:sp>
          <p:nvSpPr>
            <p:cNvPr id="4688" name="object 4688" descr=""/>
            <p:cNvSpPr/>
            <p:nvPr/>
          </p:nvSpPr>
          <p:spPr>
            <a:xfrm>
              <a:off x="5980353" y="2539938"/>
              <a:ext cx="635" cy="635"/>
            </a:xfrm>
            <a:custGeom>
              <a:avLst/>
              <a:gdLst/>
              <a:ahLst/>
              <a:cxnLst/>
              <a:rect l="l" t="t" r="r" b="b"/>
              <a:pathLst>
                <a:path w="635" h="635">
                  <a:moveTo>
                    <a:pt x="177" y="0"/>
                  </a:moveTo>
                  <a:lnTo>
                    <a:pt x="25" y="76"/>
                  </a:lnTo>
                </a:path>
              </a:pathLst>
            </a:custGeom>
            <a:ln w="3175">
              <a:solidFill>
                <a:srgbClr val="565658"/>
              </a:solidFill>
            </a:ln>
          </p:spPr>
          <p:txBody>
            <a:bodyPr wrap="square" lIns="0" tIns="0" rIns="0" bIns="0" rtlCol="0"/>
            <a:lstStyle/>
            <a:p/>
          </p:txBody>
        </p:sp>
        <p:sp>
          <p:nvSpPr>
            <p:cNvPr id="4689" name="object 4689" descr=""/>
            <p:cNvSpPr/>
            <p:nvPr/>
          </p:nvSpPr>
          <p:spPr>
            <a:xfrm>
              <a:off x="5980351" y="2540458"/>
              <a:ext cx="635" cy="635"/>
            </a:xfrm>
            <a:custGeom>
              <a:avLst/>
              <a:gdLst/>
              <a:ahLst/>
              <a:cxnLst/>
              <a:rect l="l" t="t" r="r" b="b"/>
              <a:pathLst>
                <a:path w="635" h="635">
                  <a:moveTo>
                    <a:pt x="0" y="0"/>
                  </a:moveTo>
                  <a:lnTo>
                    <a:pt x="152" y="114"/>
                  </a:lnTo>
                </a:path>
              </a:pathLst>
            </a:custGeom>
            <a:ln w="3175">
              <a:solidFill>
                <a:srgbClr val="565658"/>
              </a:solidFill>
            </a:ln>
          </p:spPr>
          <p:txBody>
            <a:bodyPr wrap="square" lIns="0" tIns="0" rIns="0" bIns="0" rtlCol="0"/>
            <a:lstStyle/>
            <a:p/>
          </p:txBody>
        </p:sp>
        <p:sp>
          <p:nvSpPr>
            <p:cNvPr id="4690" name="object 4690" descr=""/>
            <p:cNvSpPr/>
            <p:nvPr/>
          </p:nvSpPr>
          <p:spPr>
            <a:xfrm>
              <a:off x="5980593" y="2539925"/>
              <a:ext cx="635" cy="635"/>
            </a:xfrm>
            <a:custGeom>
              <a:avLst/>
              <a:gdLst/>
              <a:ahLst/>
              <a:cxnLst/>
              <a:rect l="l" t="t" r="r" b="b"/>
              <a:pathLst>
                <a:path w="635" h="635">
                  <a:moveTo>
                    <a:pt x="0" y="12"/>
                  </a:moveTo>
                  <a:lnTo>
                    <a:pt x="152" y="0"/>
                  </a:lnTo>
                </a:path>
              </a:pathLst>
            </a:custGeom>
            <a:ln w="3175">
              <a:solidFill>
                <a:srgbClr val="565658"/>
              </a:solidFill>
            </a:ln>
          </p:spPr>
          <p:txBody>
            <a:bodyPr wrap="square" lIns="0" tIns="0" rIns="0" bIns="0" rtlCol="0"/>
            <a:lstStyle/>
            <a:p/>
          </p:txBody>
        </p:sp>
        <p:sp>
          <p:nvSpPr>
            <p:cNvPr id="4691" name="object 4691" descr=""/>
            <p:cNvSpPr/>
            <p:nvPr/>
          </p:nvSpPr>
          <p:spPr>
            <a:xfrm>
              <a:off x="5980426" y="2539935"/>
              <a:ext cx="635" cy="635"/>
            </a:xfrm>
            <a:custGeom>
              <a:avLst/>
              <a:gdLst/>
              <a:ahLst/>
              <a:cxnLst/>
              <a:rect l="l" t="t" r="r" b="b"/>
              <a:pathLst>
                <a:path w="635" h="635">
                  <a:moveTo>
                    <a:pt x="0" y="126"/>
                  </a:moveTo>
                  <a:lnTo>
                    <a:pt x="165" y="0"/>
                  </a:lnTo>
                </a:path>
              </a:pathLst>
            </a:custGeom>
            <a:ln w="3175">
              <a:solidFill>
                <a:srgbClr val="565658"/>
              </a:solidFill>
            </a:ln>
          </p:spPr>
          <p:txBody>
            <a:bodyPr wrap="square" lIns="0" tIns="0" rIns="0" bIns="0" rtlCol="0"/>
            <a:lstStyle/>
            <a:p/>
          </p:txBody>
        </p:sp>
        <p:sp>
          <p:nvSpPr>
            <p:cNvPr id="4692" name="object 4692" descr=""/>
            <p:cNvSpPr/>
            <p:nvPr/>
          </p:nvSpPr>
          <p:spPr>
            <a:xfrm>
              <a:off x="5980409" y="2540443"/>
              <a:ext cx="635" cy="635"/>
            </a:xfrm>
            <a:custGeom>
              <a:avLst/>
              <a:gdLst/>
              <a:ahLst/>
              <a:cxnLst/>
              <a:rect l="l" t="t" r="r" b="b"/>
              <a:pathLst>
                <a:path w="635" h="635">
                  <a:moveTo>
                    <a:pt x="165" y="126"/>
                  </a:moveTo>
                  <a:lnTo>
                    <a:pt x="25" y="63"/>
                  </a:lnTo>
                </a:path>
              </a:pathLst>
            </a:custGeom>
            <a:ln w="3175">
              <a:solidFill>
                <a:srgbClr val="565658"/>
              </a:solidFill>
            </a:ln>
          </p:spPr>
          <p:txBody>
            <a:bodyPr wrap="square" lIns="0" tIns="0" rIns="0" bIns="0" rtlCol="0"/>
            <a:lstStyle/>
            <a:p/>
          </p:txBody>
        </p:sp>
        <p:sp>
          <p:nvSpPr>
            <p:cNvPr id="4693" name="object 4693" descr=""/>
            <p:cNvSpPr/>
            <p:nvPr/>
          </p:nvSpPr>
          <p:spPr>
            <a:xfrm>
              <a:off x="5980568" y="2540569"/>
              <a:ext cx="1270" cy="635"/>
            </a:xfrm>
            <a:custGeom>
              <a:avLst/>
              <a:gdLst/>
              <a:ahLst/>
              <a:cxnLst/>
              <a:rect l="l" t="t" r="r" b="b"/>
              <a:pathLst>
                <a:path w="1270" h="635">
                  <a:moveTo>
                    <a:pt x="787" y="38"/>
                  </a:moveTo>
                  <a:lnTo>
                    <a:pt x="330" y="38"/>
                  </a:lnTo>
                  <a:lnTo>
                    <a:pt x="177" y="38"/>
                  </a:lnTo>
                  <a:lnTo>
                    <a:pt x="0" y="0"/>
                  </a:lnTo>
                </a:path>
              </a:pathLst>
            </a:custGeom>
            <a:ln w="3175">
              <a:solidFill>
                <a:srgbClr val="565658"/>
              </a:solidFill>
            </a:ln>
          </p:spPr>
          <p:txBody>
            <a:bodyPr wrap="square" lIns="0" tIns="0" rIns="0" bIns="0" rtlCol="0"/>
            <a:lstStyle/>
            <a:p/>
          </p:txBody>
        </p:sp>
        <p:sp>
          <p:nvSpPr>
            <p:cNvPr id="4694" name="object 4694" descr=""/>
            <p:cNvSpPr/>
            <p:nvPr/>
          </p:nvSpPr>
          <p:spPr>
            <a:xfrm>
              <a:off x="5980362" y="2540065"/>
              <a:ext cx="635" cy="635"/>
            </a:xfrm>
            <a:custGeom>
              <a:avLst/>
              <a:gdLst/>
              <a:ahLst/>
              <a:cxnLst/>
              <a:rect l="l" t="t" r="r" b="b"/>
              <a:pathLst>
                <a:path w="635" h="635">
                  <a:moveTo>
                    <a:pt x="50" y="393"/>
                  </a:moveTo>
                  <a:lnTo>
                    <a:pt x="0" y="253"/>
                  </a:lnTo>
                  <a:lnTo>
                    <a:pt x="0" y="114"/>
                  </a:lnTo>
                </a:path>
              </a:pathLst>
            </a:custGeom>
            <a:ln w="3175">
              <a:solidFill>
                <a:srgbClr val="565658"/>
              </a:solidFill>
            </a:ln>
          </p:spPr>
          <p:txBody>
            <a:bodyPr wrap="square" lIns="0" tIns="0" rIns="0" bIns="0" rtlCol="0"/>
            <a:lstStyle/>
            <a:p/>
          </p:txBody>
        </p:sp>
        <p:sp>
          <p:nvSpPr>
            <p:cNvPr id="4695" name="object 4695" descr=""/>
            <p:cNvSpPr/>
            <p:nvPr/>
          </p:nvSpPr>
          <p:spPr>
            <a:xfrm>
              <a:off x="5980300" y="2540062"/>
              <a:ext cx="635" cy="635"/>
            </a:xfrm>
            <a:custGeom>
              <a:avLst/>
              <a:gdLst/>
              <a:ahLst/>
              <a:cxnLst/>
              <a:rect l="l" t="t" r="r" b="b"/>
              <a:pathLst>
                <a:path w="635" h="635">
                  <a:moveTo>
                    <a:pt x="63" y="0"/>
                  </a:moveTo>
                  <a:lnTo>
                    <a:pt x="0" y="203"/>
                  </a:lnTo>
                  <a:lnTo>
                    <a:pt x="50" y="381"/>
                  </a:lnTo>
                </a:path>
              </a:pathLst>
            </a:custGeom>
            <a:ln w="3175">
              <a:solidFill>
                <a:srgbClr val="565658"/>
              </a:solidFill>
            </a:ln>
          </p:spPr>
          <p:txBody>
            <a:bodyPr wrap="square" lIns="0" tIns="0" rIns="0" bIns="0" rtlCol="0"/>
            <a:lstStyle/>
            <a:p/>
          </p:txBody>
        </p:sp>
        <p:sp>
          <p:nvSpPr>
            <p:cNvPr id="4696" name="object 4696" descr=""/>
            <p:cNvSpPr/>
            <p:nvPr/>
          </p:nvSpPr>
          <p:spPr>
            <a:xfrm>
              <a:off x="5980277" y="2539479"/>
              <a:ext cx="635" cy="635"/>
            </a:xfrm>
            <a:custGeom>
              <a:avLst/>
              <a:gdLst/>
              <a:ahLst/>
              <a:cxnLst/>
              <a:rect l="l" t="t" r="r" b="b"/>
              <a:pathLst>
                <a:path w="635" h="635">
                  <a:moveTo>
                    <a:pt x="0" y="0"/>
                  </a:moveTo>
                  <a:lnTo>
                    <a:pt x="177" y="139"/>
                  </a:lnTo>
                </a:path>
              </a:pathLst>
            </a:custGeom>
            <a:ln w="3175">
              <a:solidFill>
                <a:srgbClr val="565658"/>
              </a:solidFill>
            </a:ln>
          </p:spPr>
          <p:txBody>
            <a:bodyPr wrap="square" lIns="0" tIns="0" rIns="0" bIns="0" rtlCol="0"/>
            <a:lstStyle/>
            <a:p/>
          </p:txBody>
        </p:sp>
        <p:sp>
          <p:nvSpPr>
            <p:cNvPr id="4697" name="object 4697" descr=""/>
            <p:cNvSpPr/>
            <p:nvPr/>
          </p:nvSpPr>
          <p:spPr>
            <a:xfrm>
              <a:off x="5980249" y="2538946"/>
              <a:ext cx="635" cy="635"/>
            </a:xfrm>
            <a:custGeom>
              <a:avLst/>
              <a:gdLst/>
              <a:ahLst/>
              <a:cxnLst/>
              <a:rect l="l" t="t" r="r" b="b"/>
              <a:pathLst>
                <a:path w="635" h="635">
                  <a:moveTo>
                    <a:pt x="114" y="0"/>
                  </a:moveTo>
                </a:path>
              </a:pathLst>
            </a:custGeom>
            <a:ln w="3175">
              <a:solidFill>
                <a:srgbClr val="565658"/>
              </a:solidFill>
            </a:ln>
          </p:spPr>
          <p:txBody>
            <a:bodyPr wrap="square" lIns="0" tIns="0" rIns="0" bIns="0" rtlCol="0"/>
            <a:lstStyle/>
            <a:p/>
          </p:txBody>
        </p:sp>
        <p:sp>
          <p:nvSpPr>
            <p:cNvPr id="4698" name="object 4698" descr=""/>
            <p:cNvSpPr/>
            <p:nvPr/>
          </p:nvSpPr>
          <p:spPr>
            <a:xfrm>
              <a:off x="5980600" y="2538871"/>
              <a:ext cx="635" cy="635"/>
            </a:xfrm>
            <a:custGeom>
              <a:avLst/>
              <a:gdLst/>
              <a:ahLst/>
              <a:cxnLst/>
              <a:rect l="l" t="t" r="r" b="b"/>
              <a:pathLst>
                <a:path w="635" h="635">
                  <a:moveTo>
                    <a:pt x="0" y="12"/>
                  </a:moveTo>
                  <a:lnTo>
                    <a:pt x="203" y="0"/>
                  </a:lnTo>
                </a:path>
              </a:pathLst>
            </a:custGeom>
            <a:ln w="3175">
              <a:solidFill>
                <a:srgbClr val="565658"/>
              </a:solidFill>
            </a:ln>
          </p:spPr>
          <p:txBody>
            <a:bodyPr wrap="square" lIns="0" tIns="0" rIns="0" bIns="0" rtlCol="0"/>
            <a:lstStyle/>
            <a:p/>
          </p:txBody>
        </p:sp>
        <p:sp>
          <p:nvSpPr>
            <p:cNvPr id="4699" name="object 4699" descr=""/>
            <p:cNvSpPr/>
            <p:nvPr/>
          </p:nvSpPr>
          <p:spPr>
            <a:xfrm>
              <a:off x="5980426" y="2538819"/>
              <a:ext cx="635" cy="635"/>
            </a:xfrm>
            <a:custGeom>
              <a:avLst/>
              <a:gdLst/>
              <a:ahLst/>
              <a:cxnLst/>
              <a:rect l="l" t="t" r="r" b="b"/>
              <a:pathLst>
                <a:path w="635" h="635">
                  <a:moveTo>
                    <a:pt x="0" y="126"/>
                  </a:moveTo>
                  <a:lnTo>
                    <a:pt x="190" y="63"/>
                  </a:lnTo>
                </a:path>
                <a:path w="635" h="635">
                  <a:moveTo>
                    <a:pt x="0" y="126"/>
                  </a:moveTo>
                </a:path>
              </a:pathLst>
            </a:custGeom>
            <a:ln w="3175">
              <a:solidFill>
                <a:srgbClr val="565658"/>
              </a:solidFill>
            </a:ln>
          </p:spPr>
          <p:txBody>
            <a:bodyPr wrap="square" lIns="0" tIns="0" rIns="0" bIns="0" rtlCol="0"/>
            <a:lstStyle/>
            <a:p/>
          </p:txBody>
        </p:sp>
        <p:sp>
          <p:nvSpPr>
            <p:cNvPr id="4700" name="object 4700" descr=""/>
            <p:cNvSpPr/>
            <p:nvPr/>
          </p:nvSpPr>
          <p:spPr>
            <a:xfrm>
              <a:off x="5980334" y="2539475"/>
              <a:ext cx="635" cy="635"/>
            </a:xfrm>
            <a:custGeom>
              <a:avLst/>
              <a:gdLst/>
              <a:ahLst/>
              <a:cxnLst/>
              <a:rect l="l" t="t" r="r" b="b"/>
              <a:pathLst>
                <a:path w="635" h="635">
                  <a:moveTo>
                    <a:pt x="177" y="139"/>
                  </a:moveTo>
                  <a:lnTo>
                    <a:pt x="38" y="76"/>
                  </a:lnTo>
                </a:path>
              </a:pathLst>
            </a:custGeom>
            <a:ln w="3175">
              <a:solidFill>
                <a:srgbClr val="565658"/>
              </a:solidFill>
            </a:ln>
          </p:spPr>
          <p:txBody>
            <a:bodyPr wrap="square" lIns="0" tIns="0" rIns="0" bIns="0" rtlCol="0"/>
            <a:lstStyle/>
            <a:p/>
          </p:txBody>
        </p:sp>
        <p:sp>
          <p:nvSpPr>
            <p:cNvPr id="4701" name="object 4701" descr=""/>
            <p:cNvSpPr/>
            <p:nvPr/>
          </p:nvSpPr>
          <p:spPr>
            <a:xfrm>
              <a:off x="5980263" y="2539073"/>
              <a:ext cx="635" cy="635"/>
            </a:xfrm>
            <a:custGeom>
              <a:avLst/>
              <a:gdLst/>
              <a:ahLst/>
              <a:cxnLst/>
              <a:rect l="l" t="t" r="r" b="b"/>
              <a:pathLst>
                <a:path w="635" h="635">
                  <a:moveTo>
                    <a:pt x="76" y="406"/>
                  </a:moveTo>
                  <a:lnTo>
                    <a:pt x="0" y="266"/>
                  </a:lnTo>
                  <a:lnTo>
                    <a:pt x="0" y="114"/>
                  </a:lnTo>
                </a:path>
              </a:pathLst>
            </a:custGeom>
            <a:ln w="3175">
              <a:solidFill>
                <a:srgbClr val="565658"/>
              </a:solidFill>
            </a:ln>
          </p:spPr>
          <p:txBody>
            <a:bodyPr wrap="square" lIns="0" tIns="0" rIns="0" bIns="0" rtlCol="0"/>
            <a:lstStyle/>
            <a:p/>
          </p:txBody>
        </p:sp>
        <p:sp>
          <p:nvSpPr>
            <p:cNvPr id="4702" name="object 4702" descr=""/>
            <p:cNvSpPr/>
            <p:nvPr/>
          </p:nvSpPr>
          <p:spPr>
            <a:xfrm>
              <a:off x="5980201" y="2539069"/>
              <a:ext cx="635" cy="635"/>
            </a:xfrm>
            <a:custGeom>
              <a:avLst/>
              <a:gdLst/>
              <a:ahLst/>
              <a:cxnLst/>
              <a:rect l="l" t="t" r="r" b="b"/>
              <a:pathLst>
                <a:path w="635" h="635">
                  <a:moveTo>
                    <a:pt x="50" y="0"/>
                  </a:moveTo>
                  <a:lnTo>
                    <a:pt x="0" y="190"/>
                  </a:lnTo>
                  <a:lnTo>
                    <a:pt x="38" y="342"/>
                  </a:lnTo>
                </a:path>
              </a:pathLst>
            </a:custGeom>
            <a:ln w="3175">
              <a:solidFill>
                <a:srgbClr val="565658"/>
              </a:solidFill>
            </a:ln>
          </p:spPr>
          <p:txBody>
            <a:bodyPr wrap="square" lIns="0" tIns="0" rIns="0" bIns="0" rtlCol="0"/>
            <a:lstStyle/>
            <a:p/>
          </p:txBody>
        </p:sp>
        <p:sp>
          <p:nvSpPr>
            <p:cNvPr id="4703" name="object 4703" descr=""/>
            <p:cNvSpPr/>
            <p:nvPr/>
          </p:nvSpPr>
          <p:spPr>
            <a:xfrm>
              <a:off x="5978069" y="2515449"/>
              <a:ext cx="635" cy="635"/>
            </a:xfrm>
            <a:custGeom>
              <a:avLst/>
              <a:gdLst/>
              <a:ahLst/>
              <a:cxnLst/>
              <a:rect l="l" t="t" r="r" b="b"/>
              <a:pathLst>
                <a:path w="635" h="635">
                  <a:moveTo>
                    <a:pt x="0" y="266"/>
                  </a:moveTo>
                  <a:lnTo>
                    <a:pt x="241" y="76"/>
                  </a:lnTo>
                  <a:lnTo>
                    <a:pt x="406" y="0"/>
                  </a:lnTo>
                </a:path>
              </a:pathLst>
            </a:custGeom>
            <a:ln w="3175">
              <a:solidFill>
                <a:srgbClr val="565658"/>
              </a:solidFill>
            </a:ln>
          </p:spPr>
          <p:txBody>
            <a:bodyPr wrap="square" lIns="0" tIns="0" rIns="0" bIns="0" rtlCol="0"/>
            <a:lstStyle/>
            <a:p/>
          </p:txBody>
        </p:sp>
        <p:sp>
          <p:nvSpPr>
            <p:cNvPr id="4704" name="object 4704" descr=""/>
            <p:cNvSpPr/>
            <p:nvPr/>
          </p:nvSpPr>
          <p:spPr>
            <a:xfrm>
              <a:off x="5977827" y="2515721"/>
              <a:ext cx="635" cy="635"/>
            </a:xfrm>
            <a:custGeom>
              <a:avLst/>
              <a:gdLst/>
              <a:ahLst/>
              <a:cxnLst/>
              <a:rect l="l" t="t" r="r" b="b"/>
              <a:pathLst>
                <a:path w="635" h="635">
                  <a:moveTo>
                    <a:pt x="0" y="304"/>
                  </a:moveTo>
                  <a:lnTo>
                    <a:pt x="139" y="101"/>
                  </a:lnTo>
                </a:path>
              </a:pathLst>
            </a:custGeom>
            <a:ln w="3175">
              <a:solidFill>
                <a:srgbClr val="565658"/>
              </a:solidFill>
            </a:ln>
          </p:spPr>
          <p:txBody>
            <a:bodyPr wrap="square" lIns="0" tIns="0" rIns="0" bIns="0" rtlCol="0"/>
            <a:lstStyle/>
            <a:p/>
          </p:txBody>
        </p:sp>
        <p:sp>
          <p:nvSpPr>
            <p:cNvPr id="4705" name="object 4705" descr=""/>
            <p:cNvSpPr/>
            <p:nvPr/>
          </p:nvSpPr>
          <p:spPr>
            <a:xfrm>
              <a:off x="5975698" y="2514673"/>
              <a:ext cx="635" cy="1270"/>
            </a:xfrm>
            <a:custGeom>
              <a:avLst/>
              <a:gdLst/>
              <a:ahLst/>
              <a:cxnLst/>
              <a:rect l="l" t="t" r="r" b="b"/>
              <a:pathLst>
                <a:path w="635" h="1269">
                  <a:moveTo>
                    <a:pt x="380" y="1092"/>
                  </a:moveTo>
                  <a:lnTo>
                    <a:pt x="304" y="825"/>
                  </a:lnTo>
                  <a:lnTo>
                    <a:pt x="215" y="622"/>
                  </a:lnTo>
                  <a:lnTo>
                    <a:pt x="0" y="0"/>
                  </a:lnTo>
                </a:path>
                <a:path w="635" h="1269">
                  <a:moveTo>
                    <a:pt x="380" y="1092"/>
                  </a:moveTo>
                  <a:lnTo>
                    <a:pt x="279" y="825"/>
                  </a:lnTo>
                  <a:lnTo>
                    <a:pt x="215" y="622"/>
                  </a:lnTo>
                  <a:lnTo>
                    <a:pt x="0" y="0"/>
                  </a:lnTo>
                </a:path>
              </a:pathLst>
            </a:custGeom>
            <a:ln w="3175">
              <a:solidFill>
                <a:srgbClr val="565658"/>
              </a:solidFill>
            </a:ln>
          </p:spPr>
          <p:txBody>
            <a:bodyPr wrap="square" lIns="0" tIns="0" rIns="0" bIns="0" rtlCol="0"/>
            <a:lstStyle/>
            <a:p/>
          </p:txBody>
        </p:sp>
        <p:sp>
          <p:nvSpPr>
            <p:cNvPr id="4706" name="object 4706" descr=""/>
            <p:cNvSpPr/>
            <p:nvPr/>
          </p:nvSpPr>
          <p:spPr>
            <a:xfrm>
              <a:off x="5976138" y="2515331"/>
              <a:ext cx="635" cy="635"/>
            </a:xfrm>
            <a:custGeom>
              <a:avLst/>
              <a:gdLst/>
              <a:ahLst/>
              <a:cxnLst/>
              <a:rect l="l" t="t" r="r" b="b"/>
              <a:pathLst>
                <a:path w="635" h="635">
                  <a:moveTo>
                    <a:pt x="126" y="0"/>
                  </a:moveTo>
                  <a:lnTo>
                    <a:pt x="76" y="165"/>
                  </a:lnTo>
                  <a:lnTo>
                    <a:pt x="0" y="431"/>
                  </a:lnTo>
                </a:path>
              </a:pathLst>
            </a:custGeom>
            <a:ln w="3175">
              <a:solidFill>
                <a:srgbClr val="565658"/>
              </a:solidFill>
            </a:ln>
          </p:spPr>
          <p:txBody>
            <a:bodyPr wrap="square" lIns="0" tIns="0" rIns="0" bIns="0" rtlCol="0"/>
            <a:lstStyle/>
            <a:p/>
          </p:txBody>
        </p:sp>
        <p:sp>
          <p:nvSpPr>
            <p:cNvPr id="4707" name="object 4707" descr=""/>
            <p:cNvSpPr/>
            <p:nvPr/>
          </p:nvSpPr>
          <p:spPr>
            <a:xfrm>
              <a:off x="5958461" y="2526283"/>
              <a:ext cx="635" cy="1270"/>
            </a:xfrm>
            <a:custGeom>
              <a:avLst/>
              <a:gdLst/>
              <a:ahLst/>
              <a:cxnLst/>
              <a:rect l="l" t="t" r="r" b="b"/>
              <a:pathLst>
                <a:path w="635" h="1269">
                  <a:moveTo>
                    <a:pt x="12" y="0"/>
                  </a:moveTo>
                  <a:lnTo>
                    <a:pt x="0" y="139"/>
                  </a:lnTo>
                  <a:lnTo>
                    <a:pt x="0" y="736"/>
                  </a:lnTo>
                </a:path>
              </a:pathLst>
            </a:custGeom>
            <a:ln w="3175">
              <a:solidFill>
                <a:srgbClr val="565658"/>
              </a:solidFill>
            </a:ln>
          </p:spPr>
          <p:txBody>
            <a:bodyPr wrap="square" lIns="0" tIns="0" rIns="0" bIns="0" rtlCol="0"/>
            <a:lstStyle/>
            <a:p/>
          </p:txBody>
        </p:sp>
        <p:sp>
          <p:nvSpPr>
            <p:cNvPr id="4708" name="object 4708" descr=""/>
            <p:cNvSpPr/>
            <p:nvPr/>
          </p:nvSpPr>
          <p:spPr>
            <a:xfrm>
              <a:off x="5958471" y="2526084"/>
              <a:ext cx="635" cy="635"/>
            </a:xfrm>
            <a:custGeom>
              <a:avLst/>
              <a:gdLst/>
              <a:ahLst/>
              <a:cxnLst/>
              <a:rect l="l" t="t" r="r" b="b"/>
              <a:pathLst>
                <a:path w="635" h="635">
                  <a:moveTo>
                    <a:pt x="76" y="0"/>
                  </a:moveTo>
                  <a:lnTo>
                    <a:pt x="12" y="139"/>
                  </a:lnTo>
                </a:path>
              </a:pathLst>
            </a:custGeom>
            <a:ln w="3175">
              <a:solidFill>
                <a:srgbClr val="565658"/>
              </a:solidFill>
            </a:ln>
          </p:spPr>
          <p:txBody>
            <a:bodyPr wrap="square" lIns="0" tIns="0" rIns="0" bIns="0" rtlCol="0"/>
            <a:lstStyle/>
            <a:p/>
          </p:txBody>
        </p:sp>
        <p:sp>
          <p:nvSpPr>
            <p:cNvPr id="4709" name="object 4709" descr=""/>
            <p:cNvSpPr/>
            <p:nvPr/>
          </p:nvSpPr>
          <p:spPr>
            <a:xfrm>
              <a:off x="5958555" y="2525874"/>
              <a:ext cx="635" cy="635"/>
            </a:xfrm>
            <a:custGeom>
              <a:avLst/>
              <a:gdLst/>
              <a:ahLst/>
              <a:cxnLst/>
              <a:rect l="l" t="t" r="r" b="b"/>
              <a:pathLst>
                <a:path w="635" h="635">
                  <a:moveTo>
                    <a:pt x="215" y="0"/>
                  </a:moveTo>
                  <a:lnTo>
                    <a:pt x="38" y="165"/>
                  </a:lnTo>
                </a:path>
              </a:pathLst>
            </a:custGeom>
            <a:ln w="3175">
              <a:solidFill>
                <a:srgbClr val="565658"/>
              </a:solidFill>
            </a:ln>
          </p:spPr>
          <p:txBody>
            <a:bodyPr wrap="square" lIns="0" tIns="0" rIns="0" bIns="0" rtlCol="0"/>
            <a:lstStyle/>
            <a:p/>
          </p:txBody>
        </p:sp>
        <p:sp>
          <p:nvSpPr>
            <p:cNvPr id="4710" name="object 4710" descr=""/>
            <p:cNvSpPr/>
            <p:nvPr/>
          </p:nvSpPr>
          <p:spPr>
            <a:xfrm>
              <a:off x="5958767" y="2525564"/>
              <a:ext cx="635" cy="635"/>
            </a:xfrm>
            <a:custGeom>
              <a:avLst/>
              <a:gdLst/>
              <a:ahLst/>
              <a:cxnLst/>
              <a:rect l="l" t="t" r="r" b="b"/>
              <a:pathLst>
                <a:path w="635" h="635">
                  <a:moveTo>
                    <a:pt x="431" y="0"/>
                  </a:moveTo>
                  <a:lnTo>
                    <a:pt x="241" y="127"/>
                  </a:lnTo>
                  <a:lnTo>
                    <a:pt x="114" y="228"/>
                  </a:lnTo>
                </a:path>
              </a:pathLst>
            </a:custGeom>
            <a:ln w="3175">
              <a:solidFill>
                <a:srgbClr val="565658"/>
              </a:solidFill>
            </a:ln>
          </p:spPr>
          <p:txBody>
            <a:bodyPr wrap="square" lIns="0" tIns="0" rIns="0" bIns="0" rtlCol="0"/>
            <a:lstStyle/>
            <a:p/>
          </p:txBody>
        </p:sp>
        <p:sp>
          <p:nvSpPr>
            <p:cNvPr id="4711" name="object 4711" descr=""/>
            <p:cNvSpPr/>
            <p:nvPr/>
          </p:nvSpPr>
          <p:spPr>
            <a:xfrm>
              <a:off x="5958119" y="2525080"/>
              <a:ext cx="635" cy="1270"/>
            </a:xfrm>
            <a:custGeom>
              <a:avLst/>
              <a:gdLst/>
              <a:ahLst/>
              <a:cxnLst/>
              <a:rect l="l" t="t" r="r" b="b"/>
              <a:pathLst>
                <a:path w="635" h="1269">
                  <a:moveTo>
                    <a:pt x="0" y="0"/>
                  </a:moveTo>
                  <a:lnTo>
                    <a:pt x="165" y="152"/>
                  </a:lnTo>
                  <a:lnTo>
                    <a:pt x="254" y="381"/>
                  </a:lnTo>
                  <a:lnTo>
                    <a:pt x="292" y="698"/>
                  </a:lnTo>
                </a:path>
              </a:pathLst>
            </a:custGeom>
            <a:ln w="3175">
              <a:solidFill>
                <a:srgbClr val="565658"/>
              </a:solidFill>
            </a:ln>
          </p:spPr>
          <p:txBody>
            <a:bodyPr wrap="square" lIns="0" tIns="0" rIns="0" bIns="0" rtlCol="0"/>
            <a:lstStyle/>
            <a:p/>
          </p:txBody>
        </p:sp>
        <p:sp>
          <p:nvSpPr>
            <p:cNvPr id="4712" name="object 4712" descr=""/>
            <p:cNvSpPr/>
            <p:nvPr/>
          </p:nvSpPr>
          <p:spPr>
            <a:xfrm>
              <a:off x="5957648" y="2523616"/>
              <a:ext cx="635" cy="635"/>
            </a:xfrm>
            <a:custGeom>
              <a:avLst/>
              <a:gdLst/>
              <a:ahLst/>
              <a:cxnLst/>
              <a:rect l="l" t="t" r="r" b="b"/>
              <a:pathLst>
                <a:path w="635" h="635">
                  <a:moveTo>
                    <a:pt x="0" y="0"/>
                  </a:moveTo>
                  <a:lnTo>
                    <a:pt x="101" y="177"/>
                  </a:lnTo>
                  <a:lnTo>
                    <a:pt x="203" y="419"/>
                  </a:lnTo>
                </a:path>
              </a:pathLst>
            </a:custGeom>
            <a:ln w="3175">
              <a:solidFill>
                <a:srgbClr val="565658"/>
              </a:solidFill>
            </a:ln>
          </p:spPr>
          <p:txBody>
            <a:bodyPr wrap="square" lIns="0" tIns="0" rIns="0" bIns="0" rtlCol="0"/>
            <a:lstStyle/>
            <a:p/>
          </p:txBody>
        </p:sp>
        <p:sp>
          <p:nvSpPr>
            <p:cNvPr id="4713" name="object 4713" descr=""/>
            <p:cNvSpPr/>
            <p:nvPr/>
          </p:nvSpPr>
          <p:spPr>
            <a:xfrm>
              <a:off x="5957382" y="2523243"/>
              <a:ext cx="635" cy="635"/>
            </a:xfrm>
            <a:custGeom>
              <a:avLst/>
              <a:gdLst/>
              <a:ahLst/>
              <a:cxnLst/>
              <a:rect l="l" t="t" r="r" b="b"/>
              <a:pathLst>
                <a:path w="635" h="635">
                  <a:moveTo>
                    <a:pt x="0" y="0"/>
                  </a:moveTo>
                  <a:lnTo>
                    <a:pt x="190" y="228"/>
                  </a:lnTo>
                  <a:lnTo>
                    <a:pt x="266" y="368"/>
                  </a:lnTo>
                </a:path>
              </a:pathLst>
            </a:custGeom>
            <a:ln w="3175">
              <a:solidFill>
                <a:srgbClr val="565658"/>
              </a:solidFill>
            </a:ln>
          </p:spPr>
          <p:txBody>
            <a:bodyPr wrap="square" lIns="0" tIns="0" rIns="0" bIns="0" rtlCol="0"/>
            <a:lstStyle/>
            <a:p/>
          </p:txBody>
        </p:sp>
        <p:sp>
          <p:nvSpPr>
            <p:cNvPr id="4714" name="object 4714" descr=""/>
            <p:cNvSpPr/>
            <p:nvPr/>
          </p:nvSpPr>
          <p:spPr>
            <a:xfrm>
              <a:off x="5957556" y="2524856"/>
              <a:ext cx="635" cy="635"/>
            </a:xfrm>
            <a:custGeom>
              <a:avLst/>
              <a:gdLst/>
              <a:ahLst/>
              <a:cxnLst/>
              <a:rect l="l" t="t" r="r" b="b"/>
              <a:pathLst>
                <a:path w="635" h="635">
                  <a:moveTo>
                    <a:pt x="0" y="0"/>
                  </a:moveTo>
                  <a:lnTo>
                    <a:pt x="228" y="0"/>
                  </a:lnTo>
                  <a:lnTo>
                    <a:pt x="431" y="76"/>
                  </a:lnTo>
                  <a:lnTo>
                    <a:pt x="558" y="228"/>
                  </a:lnTo>
                </a:path>
              </a:pathLst>
            </a:custGeom>
            <a:ln w="3175">
              <a:solidFill>
                <a:srgbClr val="565658"/>
              </a:solidFill>
            </a:ln>
          </p:spPr>
          <p:txBody>
            <a:bodyPr wrap="square" lIns="0" tIns="0" rIns="0" bIns="0" rtlCol="0"/>
            <a:lstStyle/>
            <a:p/>
          </p:txBody>
        </p:sp>
        <p:sp>
          <p:nvSpPr>
            <p:cNvPr id="4715" name="object 4715" descr=""/>
            <p:cNvSpPr/>
            <p:nvPr/>
          </p:nvSpPr>
          <p:spPr>
            <a:xfrm>
              <a:off x="5958102" y="2525637"/>
              <a:ext cx="635" cy="635"/>
            </a:xfrm>
            <a:custGeom>
              <a:avLst/>
              <a:gdLst/>
              <a:ahLst/>
              <a:cxnLst/>
              <a:rect l="l" t="t" r="r" b="b"/>
              <a:pathLst>
                <a:path w="635" h="635">
                  <a:moveTo>
                    <a:pt x="0" y="0"/>
                  </a:moveTo>
                  <a:lnTo>
                    <a:pt x="50" y="266"/>
                  </a:lnTo>
                  <a:lnTo>
                    <a:pt x="50" y="457"/>
                  </a:lnTo>
                </a:path>
              </a:pathLst>
            </a:custGeom>
            <a:ln w="3175">
              <a:solidFill>
                <a:srgbClr val="565658"/>
              </a:solidFill>
            </a:ln>
          </p:spPr>
          <p:txBody>
            <a:bodyPr wrap="square" lIns="0" tIns="0" rIns="0" bIns="0" rtlCol="0"/>
            <a:lstStyle/>
            <a:p/>
          </p:txBody>
        </p:sp>
        <p:sp>
          <p:nvSpPr>
            <p:cNvPr id="4716" name="object 4716" descr=""/>
            <p:cNvSpPr/>
            <p:nvPr/>
          </p:nvSpPr>
          <p:spPr>
            <a:xfrm>
              <a:off x="5957116" y="2525288"/>
              <a:ext cx="1270" cy="1905"/>
            </a:xfrm>
            <a:custGeom>
              <a:avLst/>
              <a:gdLst/>
              <a:ahLst/>
              <a:cxnLst/>
              <a:rect l="l" t="t" r="r" b="b"/>
              <a:pathLst>
                <a:path w="1270" h="1905">
                  <a:moveTo>
                    <a:pt x="787" y="88"/>
                  </a:moveTo>
                  <a:lnTo>
                    <a:pt x="952" y="253"/>
                  </a:lnTo>
                </a:path>
                <a:path w="1270" h="1905">
                  <a:moveTo>
                    <a:pt x="787" y="88"/>
                  </a:moveTo>
                  <a:lnTo>
                    <a:pt x="596" y="0"/>
                  </a:lnTo>
                  <a:lnTo>
                    <a:pt x="355" y="0"/>
                  </a:lnTo>
                  <a:lnTo>
                    <a:pt x="127" y="177"/>
                  </a:lnTo>
                  <a:lnTo>
                    <a:pt x="0" y="469"/>
                  </a:lnTo>
                  <a:lnTo>
                    <a:pt x="0" y="711"/>
                  </a:lnTo>
                  <a:lnTo>
                    <a:pt x="0" y="1727"/>
                  </a:lnTo>
                </a:path>
              </a:pathLst>
            </a:custGeom>
            <a:ln w="3175">
              <a:solidFill>
                <a:srgbClr val="565658"/>
              </a:solidFill>
            </a:ln>
          </p:spPr>
          <p:txBody>
            <a:bodyPr wrap="square" lIns="0" tIns="0" rIns="0" bIns="0" rtlCol="0"/>
            <a:lstStyle/>
            <a:p/>
          </p:txBody>
        </p:sp>
        <p:sp>
          <p:nvSpPr>
            <p:cNvPr id="4717" name="object 4717" descr=""/>
            <p:cNvSpPr/>
            <p:nvPr/>
          </p:nvSpPr>
          <p:spPr>
            <a:xfrm>
              <a:off x="5957110" y="2525300"/>
              <a:ext cx="1270" cy="1905"/>
            </a:xfrm>
            <a:custGeom>
              <a:avLst/>
              <a:gdLst/>
              <a:ahLst/>
              <a:cxnLst/>
              <a:rect l="l" t="t" r="r" b="b"/>
              <a:pathLst>
                <a:path w="1270" h="1905">
                  <a:moveTo>
                    <a:pt x="0" y="1714"/>
                  </a:moveTo>
                  <a:lnTo>
                    <a:pt x="0" y="685"/>
                  </a:lnTo>
                  <a:lnTo>
                    <a:pt x="0" y="444"/>
                  </a:lnTo>
                  <a:lnTo>
                    <a:pt x="38" y="279"/>
                  </a:lnTo>
                  <a:lnTo>
                    <a:pt x="241" y="50"/>
                  </a:lnTo>
                  <a:lnTo>
                    <a:pt x="520" y="0"/>
                  </a:lnTo>
                  <a:lnTo>
                    <a:pt x="698" y="25"/>
                  </a:lnTo>
                </a:path>
              </a:pathLst>
            </a:custGeom>
            <a:ln w="3175">
              <a:solidFill>
                <a:srgbClr val="565658"/>
              </a:solidFill>
            </a:ln>
          </p:spPr>
          <p:txBody>
            <a:bodyPr wrap="square" lIns="0" tIns="0" rIns="0" bIns="0" rtlCol="0"/>
            <a:lstStyle/>
            <a:p/>
          </p:txBody>
        </p:sp>
        <p:sp>
          <p:nvSpPr>
            <p:cNvPr id="4718" name="object 4718" descr=""/>
            <p:cNvSpPr/>
            <p:nvPr/>
          </p:nvSpPr>
          <p:spPr>
            <a:xfrm>
              <a:off x="5957023" y="2530053"/>
              <a:ext cx="1905" cy="635"/>
            </a:xfrm>
            <a:custGeom>
              <a:avLst/>
              <a:gdLst/>
              <a:ahLst/>
              <a:cxnLst/>
              <a:rect l="l" t="t" r="r" b="b"/>
              <a:pathLst>
                <a:path w="1904" h="635">
                  <a:moveTo>
                    <a:pt x="1536" y="0"/>
                  </a:moveTo>
                  <a:lnTo>
                    <a:pt x="1244" y="114"/>
                  </a:lnTo>
                  <a:lnTo>
                    <a:pt x="965" y="228"/>
                  </a:lnTo>
                  <a:lnTo>
                    <a:pt x="660" y="330"/>
                  </a:lnTo>
                  <a:lnTo>
                    <a:pt x="380" y="431"/>
                  </a:lnTo>
                  <a:lnTo>
                    <a:pt x="177" y="520"/>
                  </a:lnTo>
                  <a:lnTo>
                    <a:pt x="0" y="558"/>
                  </a:lnTo>
                </a:path>
              </a:pathLst>
            </a:custGeom>
            <a:ln w="3175">
              <a:solidFill>
                <a:srgbClr val="565658"/>
              </a:solidFill>
            </a:ln>
          </p:spPr>
          <p:txBody>
            <a:bodyPr wrap="square" lIns="0" tIns="0" rIns="0" bIns="0" rtlCol="0"/>
            <a:lstStyle/>
            <a:p/>
          </p:txBody>
        </p:sp>
        <p:sp>
          <p:nvSpPr>
            <p:cNvPr id="4719" name="object 4719" descr=""/>
            <p:cNvSpPr/>
            <p:nvPr/>
          </p:nvSpPr>
          <p:spPr>
            <a:xfrm>
              <a:off x="5957097" y="2530052"/>
              <a:ext cx="1905" cy="1270"/>
            </a:xfrm>
            <a:custGeom>
              <a:avLst/>
              <a:gdLst/>
              <a:ahLst/>
              <a:cxnLst/>
              <a:rect l="l" t="t" r="r" b="b"/>
              <a:pathLst>
                <a:path w="1904" h="1269">
                  <a:moveTo>
                    <a:pt x="0" y="558"/>
                  </a:moveTo>
                  <a:lnTo>
                    <a:pt x="177" y="520"/>
                  </a:lnTo>
                  <a:lnTo>
                    <a:pt x="368" y="431"/>
                  </a:lnTo>
                  <a:lnTo>
                    <a:pt x="647" y="317"/>
                  </a:lnTo>
                  <a:lnTo>
                    <a:pt x="927" y="228"/>
                  </a:lnTo>
                  <a:lnTo>
                    <a:pt x="1231" y="101"/>
                  </a:lnTo>
                  <a:lnTo>
                    <a:pt x="1536" y="0"/>
                  </a:lnTo>
                </a:path>
                <a:path w="1904" h="1269">
                  <a:moveTo>
                    <a:pt x="0" y="558"/>
                  </a:moveTo>
                  <a:lnTo>
                    <a:pt x="203" y="609"/>
                  </a:lnTo>
                  <a:lnTo>
                    <a:pt x="406" y="673"/>
                  </a:lnTo>
                  <a:lnTo>
                    <a:pt x="596" y="749"/>
                  </a:lnTo>
                </a:path>
              </a:pathLst>
            </a:custGeom>
            <a:ln w="3175">
              <a:solidFill>
                <a:srgbClr val="565658"/>
              </a:solidFill>
            </a:ln>
          </p:spPr>
          <p:txBody>
            <a:bodyPr wrap="square" lIns="0" tIns="0" rIns="0" bIns="0" rtlCol="0"/>
            <a:lstStyle/>
            <a:p/>
          </p:txBody>
        </p:sp>
        <p:sp>
          <p:nvSpPr>
            <p:cNvPr id="4720" name="object 4720" descr=""/>
            <p:cNvSpPr/>
            <p:nvPr/>
          </p:nvSpPr>
          <p:spPr>
            <a:xfrm>
              <a:off x="5957095" y="2530607"/>
              <a:ext cx="635" cy="635"/>
            </a:xfrm>
            <a:custGeom>
              <a:avLst/>
              <a:gdLst/>
              <a:ahLst/>
              <a:cxnLst/>
              <a:rect l="l" t="t" r="r" b="b"/>
              <a:pathLst>
                <a:path w="635" h="635">
                  <a:moveTo>
                    <a:pt x="596" y="190"/>
                  </a:moveTo>
                  <a:lnTo>
                    <a:pt x="393" y="114"/>
                  </a:lnTo>
                  <a:lnTo>
                    <a:pt x="190" y="50"/>
                  </a:lnTo>
                  <a:lnTo>
                    <a:pt x="0" y="0"/>
                  </a:lnTo>
                </a:path>
              </a:pathLst>
            </a:custGeom>
            <a:ln w="3175">
              <a:solidFill>
                <a:srgbClr val="565658"/>
              </a:solidFill>
            </a:ln>
          </p:spPr>
          <p:txBody>
            <a:bodyPr wrap="square" lIns="0" tIns="0" rIns="0" bIns="0" rtlCol="0"/>
            <a:lstStyle/>
            <a:p/>
          </p:txBody>
        </p:sp>
        <p:sp>
          <p:nvSpPr>
            <p:cNvPr id="4721" name="object 4721" descr=""/>
            <p:cNvSpPr/>
            <p:nvPr/>
          </p:nvSpPr>
          <p:spPr>
            <a:xfrm>
              <a:off x="5977995" y="2515314"/>
              <a:ext cx="635" cy="635"/>
            </a:xfrm>
            <a:custGeom>
              <a:avLst/>
              <a:gdLst/>
              <a:ahLst/>
              <a:cxnLst/>
              <a:rect l="l" t="t" r="r" b="b"/>
              <a:pathLst>
                <a:path w="635" h="635">
                  <a:moveTo>
                    <a:pt x="0" y="203"/>
                  </a:moveTo>
                  <a:lnTo>
                    <a:pt x="165" y="63"/>
                  </a:lnTo>
                </a:path>
              </a:pathLst>
            </a:custGeom>
            <a:ln w="3175">
              <a:solidFill>
                <a:srgbClr val="565658"/>
              </a:solidFill>
            </a:ln>
          </p:spPr>
          <p:txBody>
            <a:bodyPr wrap="square" lIns="0" tIns="0" rIns="0" bIns="0" rtlCol="0"/>
            <a:lstStyle/>
            <a:p/>
          </p:txBody>
        </p:sp>
        <p:sp>
          <p:nvSpPr>
            <p:cNvPr id="4722" name="object 4722" descr=""/>
            <p:cNvSpPr/>
            <p:nvPr/>
          </p:nvSpPr>
          <p:spPr>
            <a:xfrm>
              <a:off x="5978249" y="2515166"/>
              <a:ext cx="635" cy="635"/>
            </a:xfrm>
            <a:custGeom>
              <a:avLst/>
              <a:gdLst/>
              <a:ahLst/>
              <a:cxnLst/>
              <a:rect l="l" t="t" r="r" b="b"/>
              <a:pathLst>
                <a:path w="635" h="635">
                  <a:moveTo>
                    <a:pt x="0" y="152"/>
                  </a:moveTo>
                  <a:lnTo>
                    <a:pt x="203" y="38"/>
                  </a:lnTo>
                </a:path>
              </a:pathLst>
            </a:custGeom>
            <a:ln w="3175">
              <a:solidFill>
                <a:srgbClr val="565658"/>
              </a:solidFill>
            </a:ln>
          </p:spPr>
          <p:txBody>
            <a:bodyPr wrap="square" lIns="0" tIns="0" rIns="0" bIns="0" rtlCol="0"/>
            <a:lstStyle/>
            <a:p/>
          </p:txBody>
        </p:sp>
        <p:sp>
          <p:nvSpPr>
            <p:cNvPr id="4723" name="object 4723" descr=""/>
            <p:cNvSpPr/>
            <p:nvPr/>
          </p:nvSpPr>
          <p:spPr>
            <a:xfrm>
              <a:off x="5978141" y="2515443"/>
              <a:ext cx="635" cy="635"/>
            </a:xfrm>
            <a:custGeom>
              <a:avLst/>
              <a:gdLst/>
              <a:ahLst/>
              <a:cxnLst/>
              <a:rect l="l" t="t" r="r" b="b"/>
              <a:pathLst>
                <a:path w="635" h="635">
                  <a:moveTo>
                    <a:pt x="393" y="0"/>
                  </a:moveTo>
                  <a:lnTo>
                    <a:pt x="241" y="76"/>
                  </a:lnTo>
                  <a:lnTo>
                    <a:pt x="0" y="266"/>
                  </a:lnTo>
                </a:path>
              </a:pathLst>
            </a:custGeom>
            <a:ln w="3175">
              <a:solidFill>
                <a:srgbClr val="565658"/>
              </a:solidFill>
            </a:ln>
          </p:spPr>
          <p:txBody>
            <a:bodyPr wrap="square" lIns="0" tIns="0" rIns="0" bIns="0" rtlCol="0"/>
            <a:lstStyle/>
            <a:p/>
          </p:txBody>
        </p:sp>
        <p:sp>
          <p:nvSpPr>
            <p:cNvPr id="4724" name="object 4724" descr=""/>
            <p:cNvSpPr/>
            <p:nvPr/>
          </p:nvSpPr>
          <p:spPr>
            <a:xfrm>
              <a:off x="5977902" y="2515716"/>
              <a:ext cx="635" cy="635"/>
            </a:xfrm>
            <a:custGeom>
              <a:avLst/>
              <a:gdLst/>
              <a:ahLst/>
              <a:cxnLst/>
              <a:rect l="l" t="t" r="r" b="b"/>
              <a:pathLst>
                <a:path w="635" h="635">
                  <a:moveTo>
                    <a:pt x="241" y="0"/>
                  </a:moveTo>
                  <a:lnTo>
                    <a:pt x="25" y="215"/>
                  </a:lnTo>
                </a:path>
              </a:pathLst>
            </a:custGeom>
            <a:ln w="3175">
              <a:solidFill>
                <a:srgbClr val="565658"/>
              </a:solidFill>
            </a:ln>
          </p:spPr>
          <p:txBody>
            <a:bodyPr wrap="square" lIns="0" tIns="0" rIns="0" bIns="0" rtlCol="0"/>
            <a:lstStyle/>
            <a:p/>
          </p:txBody>
        </p:sp>
        <p:sp>
          <p:nvSpPr>
            <p:cNvPr id="4725" name="object 4725" descr=""/>
            <p:cNvSpPr/>
            <p:nvPr/>
          </p:nvSpPr>
          <p:spPr>
            <a:xfrm>
              <a:off x="6006142" y="2513739"/>
              <a:ext cx="635" cy="635"/>
            </a:xfrm>
            <a:custGeom>
              <a:avLst/>
              <a:gdLst/>
              <a:ahLst/>
              <a:cxnLst/>
              <a:rect l="l" t="t" r="r" b="b"/>
              <a:pathLst>
                <a:path w="635" h="635">
                  <a:moveTo>
                    <a:pt x="0" y="203"/>
                  </a:moveTo>
                  <a:lnTo>
                    <a:pt x="38" y="63"/>
                  </a:lnTo>
                </a:path>
              </a:pathLst>
            </a:custGeom>
            <a:ln w="3175">
              <a:solidFill>
                <a:srgbClr val="565658"/>
              </a:solidFill>
            </a:ln>
          </p:spPr>
          <p:txBody>
            <a:bodyPr wrap="square" lIns="0" tIns="0" rIns="0" bIns="0" rtlCol="0"/>
            <a:lstStyle/>
            <a:p/>
          </p:txBody>
        </p:sp>
        <p:sp>
          <p:nvSpPr>
            <p:cNvPr id="4726" name="object 4726" descr=""/>
            <p:cNvSpPr/>
            <p:nvPr/>
          </p:nvSpPr>
          <p:spPr>
            <a:xfrm>
              <a:off x="6005106" y="2513928"/>
              <a:ext cx="1270" cy="1270"/>
            </a:xfrm>
            <a:custGeom>
              <a:avLst/>
              <a:gdLst/>
              <a:ahLst/>
              <a:cxnLst/>
              <a:rect l="l" t="t" r="r" b="b"/>
              <a:pathLst>
                <a:path w="1270" h="1269">
                  <a:moveTo>
                    <a:pt x="0" y="1130"/>
                  </a:moveTo>
                  <a:lnTo>
                    <a:pt x="241" y="863"/>
                  </a:lnTo>
                  <a:lnTo>
                    <a:pt x="508" y="660"/>
                  </a:lnTo>
                  <a:lnTo>
                    <a:pt x="660" y="520"/>
                  </a:lnTo>
                  <a:lnTo>
                    <a:pt x="838" y="317"/>
                  </a:lnTo>
                  <a:lnTo>
                    <a:pt x="990" y="101"/>
                  </a:lnTo>
                </a:path>
              </a:pathLst>
            </a:custGeom>
            <a:ln w="3175">
              <a:solidFill>
                <a:srgbClr val="565658"/>
              </a:solidFill>
            </a:ln>
          </p:spPr>
          <p:txBody>
            <a:bodyPr wrap="square" lIns="0" tIns="0" rIns="0" bIns="0" rtlCol="0"/>
            <a:lstStyle/>
            <a:p/>
          </p:txBody>
        </p:sp>
        <p:sp>
          <p:nvSpPr>
            <p:cNvPr id="4727" name="object 4727" descr=""/>
            <p:cNvSpPr/>
            <p:nvPr/>
          </p:nvSpPr>
          <p:spPr>
            <a:xfrm>
              <a:off x="6004986" y="2515056"/>
              <a:ext cx="635" cy="635"/>
            </a:xfrm>
            <a:custGeom>
              <a:avLst/>
              <a:gdLst/>
              <a:ahLst/>
              <a:cxnLst/>
              <a:rect l="l" t="t" r="r" b="b"/>
              <a:pathLst>
                <a:path w="635" h="635">
                  <a:moveTo>
                    <a:pt x="114" y="622"/>
                  </a:moveTo>
                  <a:lnTo>
                    <a:pt x="0" y="444"/>
                  </a:lnTo>
                  <a:lnTo>
                    <a:pt x="0" y="241"/>
                  </a:lnTo>
                  <a:lnTo>
                    <a:pt x="114" y="0"/>
                  </a:lnTo>
                </a:path>
              </a:pathLst>
            </a:custGeom>
            <a:ln w="3175">
              <a:solidFill>
                <a:srgbClr val="565658"/>
              </a:solidFill>
            </a:ln>
          </p:spPr>
          <p:txBody>
            <a:bodyPr wrap="square" lIns="0" tIns="0" rIns="0" bIns="0" rtlCol="0"/>
            <a:lstStyle/>
            <a:p/>
          </p:txBody>
        </p:sp>
        <p:sp>
          <p:nvSpPr>
            <p:cNvPr id="4728" name="object 4728" descr=""/>
            <p:cNvSpPr/>
            <p:nvPr/>
          </p:nvSpPr>
          <p:spPr>
            <a:xfrm>
              <a:off x="6005085" y="2515667"/>
              <a:ext cx="635" cy="635"/>
            </a:xfrm>
            <a:custGeom>
              <a:avLst/>
              <a:gdLst/>
              <a:ahLst/>
              <a:cxnLst/>
              <a:rect l="l" t="t" r="r" b="b"/>
              <a:pathLst>
                <a:path w="635" h="635">
                  <a:moveTo>
                    <a:pt x="635" y="0"/>
                  </a:moveTo>
                  <a:lnTo>
                    <a:pt x="444" y="127"/>
                  </a:lnTo>
                  <a:lnTo>
                    <a:pt x="317" y="127"/>
                  </a:lnTo>
                  <a:lnTo>
                    <a:pt x="177" y="127"/>
                  </a:lnTo>
                  <a:lnTo>
                    <a:pt x="0" y="0"/>
                  </a:lnTo>
                </a:path>
              </a:pathLst>
            </a:custGeom>
            <a:ln w="3175">
              <a:solidFill>
                <a:srgbClr val="565658"/>
              </a:solidFill>
            </a:ln>
          </p:spPr>
          <p:txBody>
            <a:bodyPr wrap="square" lIns="0" tIns="0" rIns="0" bIns="0" rtlCol="0"/>
            <a:lstStyle/>
            <a:p/>
          </p:txBody>
        </p:sp>
        <p:sp>
          <p:nvSpPr>
            <p:cNvPr id="4729" name="object 4729" descr=""/>
            <p:cNvSpPr/>
            <p:nvPr/>
          </p:nvSpPr>
          <p:spPr>
            <a:xfrm>
              <a:off x="6005718" y="2515331"/>
              <a:ext cx="635" cy="635"/>
            </a:xfrm>
            <a:custGeom>
              <a:avLst/>
              <a:gdLst/>
              <a:ahLst/>
              <a:cxnLst/>
              <a:rect l="l" t="t" r="r" b="b"/>
              <a:pathLst>
                <a:path w="635" h="635">
                  <a:moveTo>
                    <a:pt x="114" y="0"/>
                  </a:moveTo>
                  <a:lnTo>
                    <a:pt x="114" y="152"/>
                  </a:lnTo>
                  <a:lnTo>
                    <a:pt x="0" y="342"/>
                  </a:lnTo>
                </a:path>
              </a:pathLst>
            </a:custGeom>
            <a:ln w="3175">
              <a:solidFill>
                <a:srgbClr val="565658"/>
              </a:solidFill>
            </a:ln>
          </p:spPr>
          <p:txBody>
            <a:bodyPr wrap="square" lIns="0" tIns="0" rIns="0" bIns="0" rtlCol="0"/>
            <a:lstStyle/>
            <a:p/>
          </p:txBody>
        </p:sp>
        <p:sp>
          <p:nvSpPr>
            <p:cNvPr id="4730" name="object 4730" descr=""/>
            <p:cNvSpPr/>
            <p:nvPr/>
          </p:nvSpPr>
          <p:spPr>
            <a:xfrm>
              <a:off x="6005894" y="2515369"/>
              <a:ext cx="635" cy="635"/>
            </a:xfrm>
            <a:custGeom>
              <a:avLst/>
              <a:gdLst/>
              <a:ahLst/>
              <a:cxnLst/>
              <a:rect l="l" t="t" r="r" b="b"/>
              <a:pathLst>
                <a:path w="635" h="635">
                  <a:moveTo>
                    <a:pt x="0" y="482"/>
                  </a:moveTo>
                  <a:lnTo>
                    <a:pt x="127" y="355"/>
                  </a:lnTo>
                  <a:lnTo>
                    <a:pt x="203" y="215"/>
                  </a:lnTo>
                  <a:lnTo>
                    <a:pt x="228" y="0"/>
                  </a:lnTo>
                </a:path>
              </a:pathLst>
            </a:custGeom>
            <a:ln w="3175">
              <a:solidFill>
                <a:srgbClr val="565658"/>
              </a:solidFill>
            </a:ln>
          </p:spPr>
          <p:txBody>
            <a:bodyPr wrap="square" lIns="0" tIns="0" rIns="0" bIns="0" rtlCol="0"/>
            <a:lstStyle/>
            <a:p/>
          </p:txBody>
        </p:sp>
        <p:sp>
          <p:nvSpPr>
            <p:cNvPr id="4731" name="object 4731" descr=""/>
            <p:cNvSpPr/>
            <p:nvPr/>
          </p:nvSpPr>
          <p:spPr>
            <a:xfrm>
              <a:off x="6004698" y="2514835"/>
              <a:ext cx="1270" cy="1270"/>
            </a:xfrm>
            <a:custGeom>
              <a:avLst/>
              <a:gdLst/>
              <a:ahLst/>
              <a:cxnLst/>
              <a:rect l="l" t="t" r="r" b="b"/>
              <a:pathLst>
                <a:path w="1270" h="1269">
                  <a:moveTo>
                    <a:pt x="241" y="0"/>
                  </a:moveTo>
                  <a:lnTo>
                    <a:pt x="101" y="203"/>
                  </a:lnTo>
                  <a:lnTo>
                    <a:pt x="25" y="368"/>
                  </a:lnTo>
                  <a:lnTo>
                    <a:pt x="0" y="558"/>
                  </a:lnTo>
                  <a:lnTo>
                    <a:pt x="0" y="736"/>
                  </a:lnTo>
                  <a:lnTo>
                    <a:pt x="63" y="876"/>
                  </a:lnTo>
                  <a:lnTo>
                    <a:pt x="317" y="1130"/>
                  </a:lnTo>
                  <a:lnTo>
                    <a:pt x="482" y="1181"/>
                  </a:lnTo>
                  <a:lnTo>
                    <a:pt x="698" y="1181"/>
                  </a:lnTo>
                  <a:lnTo>
                    <a:pt x="914" y="1181"/>
                  </a:lnTo>
                  <a:lnTo>
                    <a:pt x="1079" y="1130"/>
                  </a:lnTo>
                </a:path>
              </a:pathLst>
            </a:custGeom>
            <a:ln w="3175">
              <a:solidFill>
                <a:srgbClr val="565658"/>
              </a:solidFill>
            </a:ln>
          </p:spPr>
          <p:txBody>
            <a:bodyPr wrap="square" lIns="0" tIns="0" rIns="0" bIns="0" rtlCol="0"/>
            <a:lstStyle/>
            <a:p/>
          </p:txBody>
        </p:sp>
        <p:sp>
          <p:nvSpPr>
            <p:cNvPr id="4732" name="object 4732" descr=""/>
            <p:cNvSpPr/>
            <p:nvPr/>
          </p:nvSpPr>
          <p:spPr>
            <a:xfrm>
              <a:off x="6004942" y="2514439"/>
              <a:ext cx="635" cy="635"/>
            </a:xfrm>
            <a:custGeom>
              <a:avLst/>
              <a:gdLst/>
              <a:ahLst/>
              <a:cxnLst/>
              <a:rect l="l" t="t" r="r" b="b"/>
              <a:pathLst>
                <a:path w="635" h="635">
                  <a:moveTo>
                    <a:pt x="419" y="0"/>
                  </a:moveTo>
                  <a:lnTo>
                    <a:pt x="215" y="177"/>
                  </a:lnTo>
                  <a:lnTo>
                    <a:pt x="76" y="304"/>
                  </a:lnTo>
                </a:path>
              </a:pathLst>
            </a:custGeom>
            <a:ln w="3175">
              <a:solidFill>
                <a:srgbClr val="565658"/>
              </a:solidFill>
            </a:ln>
          </p:spPr>
          <p:txBody>
            <a:bodyPr wrap="square" lIns="0" tIns="0" rIns="0" bIns="0" rtlCol="0"/>
            <a:lstStyle/>
            <a:p/>
          </p:txBody>
        </p:sp>
        <p:sp>
          <p:nvSpPr>
            <p:cNvPr id="4733" name="object 4733" descr=""/>
            <p:cNvSpPr/>
            <p:nvPr/>
          </p:nvSpPr>
          <p:spPr>
            <a:xfrm>
              <a:off x="6005366" y="2514165"/>
              <a:ext cx="635" cy="635"/>
            </a:xfrm>
            <a:custGeom>
              <a:avLst/>
              <a:gdLst/>
              <a:ahLst/>
              <a:cxnLst/>
              <a:rect l="l" t="t" r="r" b="b"/>
              <a:pathLst>
                <a:path w="635" h="635">
                  <a:moveTo>
                    <a:pt x="304" y="0"/>
                  </a:moveTo>
                  <a:lnTo>
                    <a:pt x="152" y="152"/>
                  </a:lnTo>
                  <a:lnTo>
                    <a:pt x="0" y="266"/>
                  </a:lnTo>
                </a:path>
              </a:pathLst>
            </a:custGeom>
            <a:ln w="3175">
              <a:solidFill>
                <a:srgbClr val="565658"/>
              </a:solidFill>
            </a:ln>
          </p:spPr>
          <p:txBody>
            <a:bodyPr wrap="square" lIns="0" tIns="0" rIns="0" bIns="0" rtlCol="0"/>
            <a:lstStyle/>
            <a:p/>
          </p:txBody>
        </p:sp>
        <p:sp>
          <p:nvSpPr>
            <p:cNvPr id="4734" name="object 4734" descr=""/>
            <p:cNvSpPr/>
            <p:nvPr/>
          </p:nvSpPr>
          <p:spPr>
            <a:xfrm>
              <a:off x="6005662" y="2514004"/>
              <a:ext cx="635" cy="635"/>
            </a:xfrm>
            <a:custGeom>
              <a:avLst/>
              <a:gdLst/>
              <a:ahLst/>
              <a:cxnLst/>
              <a:rect l="l" t="t" r="r" b="b"/>
              <a:pathLst>
                <a:path w="635" h="635">
                  <a:moveTo>
                    <a:pt x="126" y="0"/>
                  </a:moveTo>
                  <a:lnTo>
                    <a:pt x="0" y="165"/>
                  </a:lnTo>
                </a:path>
              </a:pathLst>
            </a:custGeom>
            <a:ln w="3175">
              <a:solidFill>
                <a:srgbClr val="565658"/>
              </a:solidFill>
            </a:ln>
          </p:spPr>
          <p:txBody>
            <a:bodyPr wrap="square" lIns="0" tIns="0" rIns="0" bIns="0" rtlCol="0"/>
            <a:lstStyle/>
            <a:p/>
          </p:txBody>
        </p:sp>
        <p:sp>
          <p:nvSpPr>
            <p:cNvPr id="4735" name="object 4735" descr=""/>
            <p:cNvSpPr/>
            <p:nvPr/>
          </p:nvSpPr>
          <p:spPr>
            <a:xfrm>
              <a:off x="6001156" y="2514292"/>
              <a:ext cx="635" cy="1905"/>
            </a:xfrm>
            <a:custGeom>
              <a:avLst/>
              <a:gdLst/>
              <a:ahLst/>
              <a:cxnLst/>
              <a:rect l="l" t="t" r="r" b="b"/>
              <a:pathLst>
                <a:path w="635" h="1905">
                  <a:moveTo>
                    <a:pt x="0" y="1435"/>
                  </a:moveTo>
                  <a:lnTo>
                    <a:pt x="203" y="1219"/>
                  </a:lnTo>
                  <a:lnTo>
                    <a:pt x="279" y="927"/>
                  </a:lnTo>
                  <a:lnTo>
                    <a:pt x="279" y="546"/>
                  </a:lnTo>
                  <a:lnTo>
                    <a:pt x="279" y="355"/>
                  </a:lnTo>
                  <a:lnTo>
                    <a:pt x="241" y="152"/>
                  </a:lnTo>
                  <a:lnTo>
                    <a:pt x="165" y="0"/>
                  </a:lnTo>
                </a:path>
              </a:pathLst>
            </a:custGeom>
            <a:ln w="3175">
              <a:solidFill>
                <a:srgbClr val="565658"/>
              </a:solidFill>
            </a:ln>
          </p:spPr>
          <p:txBody>
            <a:bodyPr wrap="square" lIns="0" tIns="0" rIns="0" bIns="0" rtlCol="0"/>
            <a:lstStyle/>
            <a:p/>
          </p:txBody>
        </p:sp>
        <p:sp>
          <p:nvSpPr>
            <p:cNvPr id="4736" name="object 4736" descr=""/>
            <p:cNvSpPr/>
            <p:nvPr/>
          </p:nvSpPr>
          <p:spPr>
            <a:xfrm>
              <a:off x="5999842" y="2515724"/>
              <a:ext cx="1905" cy="635"/>
            </a:xfrm>
            <a:custGeom>
              <a:avLst/>
              <a:gdLst/>
              <a:ahLst/>
              <a:cxnLst/>
              <a:rect l="l" t="t" r="r" b="b"/>
              <a:pathLst>
                <a:path w="1904" h="635">
                  <a:moveTo>
                    <a:pt x="0" y="177"/>
                  </a:moveTo>
                  <a:lnTo>
                    <a:pt x="165" y="279"/>
                  </a:lnTo>
                  <a:lnTo>
                    <a:pt x="330" y="330"/>
                  </a:lnTo>
                  <a:lnTo>
                    <a:pt x="546" y="330"/>
                  </a:lnTo>
                  <a:lnTo>
                    <a:pt x="863" y="330"/>
                  </a:lnTo>
                  <a:lnTo>
                    <a:pt x="1117" y="215"/>
                  </a:lnTo>
                  <a:lnTo>
                    <a:pt x="1308" y="0"/>
                  </a:lnTo>
                </a:path>
              </a:pathLst>
            </a:custGeom>
            <a:ln w="3175">
              <a:solidFill>
                <a:srgbClr val="565658"/>
              </a:solidFill>
            </a:ln>
          </p:spPr>
          <p:txBody>
            <a:bodyPr wrap="square" lIns="0" tIns="0" rIns="0" bIns="0" rtlCol="0"/>
            <a:lstStyle/>
            <a:p/>
          </p:txBody>
        </p:sp>
        <p:sp>
          <p:nvSpPr>
            <p:cNvPr id="4737" name="object 4737" descr=""/>
            <p:cNvSpPr/>
            <p:nvPr/>
          </p:nvSpPr>
          <p:spPr>
            <a:xfrm>
              <a:off x="5999450" y="2515480"/>
              <a:ext cx="635" cy="635"/>
            </a:xfrm>
            <a:custGeom>
              <a:avLst/>
              <a:gdLst/>
              <a:ahLst/>
              <a:cxnLst/>
              <a:rect l="l" t="t" r="r" b="b"/>
              <a:pathLst>
                <a:path w="635" h="635">
                  <a:moveTo>
                    <a:pt x="0" y="0"/>
                  </a:moveTo>
                  <a:lnTo>
                    <a:pt x="88" y="190"/>
                  </a:lnTo>
                  <a:lnTo>
                    <a:pt x="215" y="304"/>
                  </a:lnTo>
                  <a:lnTo>
                    <a:pt x="381" y="406"/>
                  </a:lnTo>
                </a:path>
              </a:pathLst>
            </a:custGeom>
            <a:ln w="3175">
              <a:solidFill>
                <a:srgbClr val="565658"/>
              </a:solidFill>
            </a:ln>
          </p:spPr>
          <p:txBody>
            <a:bodyPr wrap="square" lIns="0" tIns="0" rIns="0" bIns="0" rtlCol="0"/>
            <a:lstStyle/>
            <a:p/>
          </p:txBody>
        </p:sp>
        <p:sp>
          <p:nvSpPr>
            <p:cNvPr id="4738" name="object 4738" descr=""/>
            <p:cNvSpPr/>
            <p:nvPr/>
          </p:nvSpPr>
          <p:spPr>
            <a:xfrm>
              <a:off x="5999327" y="2513843"/>
              <a:ext cx="635" cy="1905"/>
            </a:xfrm>
            <a:custGeom>
              <a:avLst/>
              <a:gdLst/>
              <a:ahLst/>
              <a:cxnLst/>
              <a:rect l="l" t="t" r="r" b="b"/>
              <a:pathLst>
                <a:path w="635" h="1905">
                  <a:moveTo>
                    <a:pt x="520" y="0"/>
                  </a:moveTo>
                  <a:lnTo>
                    <a:pt x="0" y="800"/>
                  </a:lnTo>
                  <a:lnTo>
                    <a:pt x="0" y="1028"/>
                  </a:lnTo>
                  <a:lnTo>
                    <a:pt x="0" y="1257"/>
                  </a:lnTo>
                  <a:lnTo>
                    <a:pt x="38" y="1460"/>
                  </a:lnTo>
                  <a:lnTo>
                    <a:pt x="126" y="1638"/>
                  </a:lnTo>
                </a:path>
              </a:pathLst>
            </a:custGeom>
            <a:ln w="3175">
              <a:solidFill>
                <a:srgbClr val="565658"/>
              </a:solidFill>
            </a:ln>
          </p:spPr>
          <p:txBody>
            <a:bodyPr wrap="square" lIns="0" tIns="0" rIns="0" bIns="0" rtlCol="0"/>
            <a:lstStyle/>
            <a:p/>
          </p:txBody>
        </p:sp>
        <p:sp>
          <p:nvSpPr>
            <p:cNvPr id="4739" name="object 4739" descr=""/>
            <p:cNvSpPr/>
            <p:nvPr/>
          </p:nvSpPr>
          <p:spPr>
            <a:xfrm>
              <a:off x="5999840" y="2513690"/>
              <a:ext cx="1270" cy="635"/>
            </a:xfrm>
            <a:custGeom>
              <a:avLst/>
              <a:gdLst/>
              <a:ahLst/>
              <a:cxnLst/>
              <a:rect l="l" t="t" r="r" b="b"/>
              <a:pathLst>
                <a:path w="1270" h="635">
                  <a:moveTo>
                    <a:pt x="1104" y="165"/>
                  </a:moveTo>
                  <a:lnTo>
                    <a:pt x="927" y="63"/>
                  </a:lnTo>
                  <a:lnTo>
                    <a:pt x="749" y="0"/>
                  </a:lnTo>
                  <a:lnTo>
                    <a:pt x="546" y="0"/>
                  </a:lnTo>
                  <a:lnTo>
                    <a:pt x="355" y="0"/>
                  </a:lnTo>
                  <a:lnTo>
                    <a:pt x="165" y="63"/>
                  </a:lnTo>
                  <a:lnTo>
                    <a:pt x="0" y="165"/>
                  </a:lnTo>
                </a:path>
              </a:pathLst>
            </a:custGeom>
            <a:ln w="3175">
              <a:solidFill>
                <a:srgbClr val="565658"/>
              </a:solidFill>
            </a:ln>
          </p:spPr>
          <p:txBody>
            <a:bodyPr wrap="square" lIns="0" tIns="0" rIns="0" bIns="0" rtlCol="0"/>
            <a:lstStyle/>
            <a:p/>
          </p:txBody>
        </p:sp>
        <p:sp>
          <p:nvSpPr>
            <p:cNvPr id="4740" name="object 4740" descr=""/>
            <p:cNvSpPr/>
            <p:nvPr/>
          </p:nvSpPr>
          <p:spPr>
            <a:xfrm>
              <a:off x="6000943" y="2513858"/>
              <a:ext cx="635" cy="635"/>
            </a:xfrm>
            <a:custGeom>
              <a:avLst/>
              <a:gdLst/>
              <a:ahLst/>
              <a:cxnLst/>
              <a:rect l="l" t="t" r="r" b="b"/>
              <a:pathLst>
                <a:path w="635" h="635">
                  <a:moveTo>
                    <a:pt x="380" y="431"/>
                  </a:moveTo>
                  <a:lnTo>
                    <a:pt x="304" y="241"/>
                  </a:lnTo>
                  <a:lnTo>
                    <a:pt x="165" y="114"/>
                  </a:lnTo>
                  <a:lnTo>
                    <a:pt x="0" y="0"/>
                  </a:lnTo>
                </a:path>
              </a:pathLst>
            </a:custGeom>
            <a:ln w="3175">
              <a:solidFill>
                <a:srgbClr val="565658"/>
              </a:solidFill>
            </a:ln>
          </p:spPr>
          <p:txBody>
            <a:bodyPr wrap="square" lIns="0" tIns="0" rIns="0" bIns="0" rtlCol="0"/>
            <a:lstStyle/>
            <a:p/>
          </p:txBody>
        </p:sp>
        <p:sp>
          <p:nvSpPr>
            <p:cNvPr id="4741" name="object 4741" descr=""/>
            <p:cNvSpPr/>
            <p:nvPr/>
          </p:nvSpPr>
          <p:spPr>
            <a:xfrm>
              <a:off x="5996946" y="2514030"/>
              <a:ext cx="635" cy="635"/>
            </a:xfrm>
            <a:custGeom>
              <a:avLst/>
              <a:gdLst/>
              <a:ahLst/>
              <a:cxnLst/>
              <a:rect l="l" t="t" r="r" b="b"/>
              <a:pathLst>
                <a:path w="635" h="635">
                  <a:moveTo>
                    <a:pt x="0" y="0"/>
                  </a:moveTo>
                  <a:lnTo>
                    <a:pt x="127" y="190"/>
                  </a:lnTo>
                  <a:lnTo>
                    <a:pt x="165" y="342"/>
                  </a:lnTo>
                </a:path>
              </a:pathLst>
            </a:custGeom>
            <a:ln w="3175">
              <a:solidFill>
                <a:srgbClr val="565658"/>
              </a:solidFill>
            </a:ln>
          </p:spPr>
          <p:txBody>
            <a:bodyPr wrap="square" lIns="0" tIns="0" rIns="0" bIns="0" rtlCol="0"/>
            <a:lstStyle/>
            <a:p/>
          </p:txBody>
        </p:sp>
        <p:sp>
          <p:nvSpPr>
            <p:cNvPr id="4742" name="object 4742" descr=""/>
            <p:cNvSpPr/>
            <p:nvPr/>
          </p:nvSpPr>
          <p:spPr>
            <a:xfrm>
              <a:off x="5996212" y="2513934"/>
              <a:ext cx="1270" cy="1270"/>
            </a:xfrm>
            <a:custGeom>
              <a:avLst/>
              <a:gdLst/>
              <a:ahLst/>
              <a:cxnLst/>
              <a:rect l="l" t="t" r="r" b="b"/>
              <a:pathLst>
                <a:path w="1270" h="1269">
                  <a:moveTo>
                    <a:pt x="635" y="876"/>
                  </a:moveTo>
                  <a:lnTo>
                    <a:pt x="482" y="901"/>
                  </a:lnTo>
                  <a:lnTo>
                    <a:pt x="317" y="901"/>
                  </a:lnTo>
                  <a:lnTo>
                    <a:pt x="114" y="787"/>
                  </a:lnTo>
                  <a:lnTo>
                    <a:pt x="0" y="609"/>
                  </a:lnTo>
                  <a:lnTo>
                    <a:pt x="0" y="342"/>
                  </a:lnTo>
                  <a:lnTo>
                    <a:pt x="127" y="126"/>
                  </a:lnTo>
                  <a:lnTo>
                    <a:pt x="330" y="0"/>
                  </a:lnTo>
                  <a:lnTo>
                    <a:pt x="558" y="0"/>
                  </a:lnTo>
                  <a:lnTo>
                    <a:pt x="736" y="101"/>
                  </a:lnTo>
                </a:path>
              </a:pathLst>
            </a:custGeom>
            <a:ln w="3175">
              <a:solidFill>
                <a:srgbClr val="565658"/>
              </a:solidFill>
            </a:ln>
          </p:spPr>
          <p:txBody>
            <a:bodyPr wrap="square" lIns="0" tIns="0" rIns="0" bIns="0" rtlCol="0"/>
            <a:lstStyle/>
            <a:p/>
          </p:txBody>
        </p:sp>
        <p:sp>
          <p:nvSpPr>
            <p:cNvPr id="4743" name="object 4743" descr=""/>
            <p:cNvSpPr/>
            <p:nvPr/>
          </p:nvSpPr>
          <p:spPr>
            <a:xfrm>
              <a:off x="5996449" y="2515056"/>
              <a:ext cx="635" cy="635"/>
            </a:xfrm>
            <a:custGeom>
              <a:avLst/>
              <a:gdLst/>
              <a:ahLst/>
              <a:cxnLst/>
              <a:rect l="l" t="t" r="r" b="b"/>
              <a:pathLst>
                <a:path w="635" h="635">
                  <a:moveTo>
                    <a:pt x="0" y="88"/>
                  </a:moveTo>
                  <a:lnTo>
                    <a:pt x="203" y="0"/>
                  </a:lnTo>
                  <a:lnTo>
                    <a:pt x="355" y="0"/>
                  </a:lnTo>
                </a:path>
              </a:pathLst>
            </a:custGeom>
            <a:ln w="3175">
              <a:solidFill>
                <a:srgbClr val="565658"/>
              </a:solidFill>
            </a:ln>
          </p:spPr>
          <p:txBody>
            <a:bodyPr wrap="square" lIns="0" tIns="0" rIns="0" bIns="0" rtlCol="0"/>
            <a:lstStyle/>
            <a:p/>
          </p:txBody>
        </p:sp>
        <p:sp>
          <p:nvSpPr>
            <p:cNvPr id="4744" name="object 4744" descr=""/>
            <p:cNvSpPr/>
            <p:nvPr/>
          </p:nvSpPr>
          <p:spPr>
            <a:xfrm>
              <a:off x="5996313" y="2515140"/>
              <a:ext cx="1270" cy="1270"/>
            </a:xfrm>
            <a:custGeom>
              <a:avLst/>
              <a:gdLst/>
              <a:ahLst/>
              <a:cxnLst/>
              <a:rect l="l" t="t" r="r" b="b"/>
              <a:pathLst>
                <a:path w="1270" h="1269">
                  <a:moveTo>
                    <a:pt x="762" y="241"/>
                  </a:moveTo>
                  <a:lnTo>
                    <a:pt x="469" y="647"/>
                  </a:lnTo>
                  <a:lnTo>
                    <a:pt x="241" y="647"/>
                  </a:lnTo>
                  <a:lnTo>
                    <a:pt x="88" y="546"/>
                  </a:lnTo>
                  <a:lnTo>
                    <a:pt x="0" y="406"/>
                  </a:lnTo>
                  <a:lnTo>
                    <a:pt x="0" y="177"/>
                  </a:lnTo>
                  <a:lnTo>
                    <a:pt x="127" y="0"/>
                  </a:lnTo>
                </a:path>
              </a:pathLst>
            </a:custGeom>
            <a:ln w="3175">
              <a:solidFill>
                <a:srgbClr val="565658"/>
              </a:solidFill>
            </a:ln>
          </p:spPr>
          <p:txBody>
            <a:bodyPr wrap="square" lIns="0" tIns="0" rIns="0" bIns="0" rtlCol="0"/>
            <a:lstStyle/>
            <a:p/>
          </p:txBody>
        </p:sp>
        <p:sp>
          <p:nvSpPr>
            <p:cNvPr id="4745" name="object 4745" descr=""/>
            <p:cNvSpPr/>
            <p:nvPr/>
          </p:nvSpPr>
          <p:spPr>
            <a:xfrm>
              <a:off x="5996344" y="2515443"/>
              <a:ext cx="1270" cy="635"/>
            </a:xfrm>
            <a:custGeom>
              <a:avLst/>
              <a:gdLst/>
              <a:ahLst/>
              <a:cxnLst/>
              <a:rect l="l" t="t" r="r" b="b"/>
              <a:pathLst>
                <a:path w="1270" h="635">
                  <a:moveTo>
                    <a:pt x="0" y="495"/>
                  </a:moveTo>
                  <a:lnTo>
                    <a:pt x="215" y="584"/>
                  </a:lnTo>
                  <a:lnTo>
                    <a:pt x="520" y="584"/>
                  </a:lnTo>
                  <a:lnTo>
                    <a:pt x="673" y="520"/>
                  </a:lnTo>
                  <a:lnTo>
                    <a:pt x="901" y="317"/>
                  </a:lnTo>
                  <a:lnTo>
                    <a:pt x="977" y="177"/>
                  </a:lnTo>
                  <a:lnTo>
                    <a:pt x="1003" y="0"/>
                  </a:lnTo>
                </a:path>
              </a:pathLst>
            </a:custGeom>
            <a:ln w="3175">
              <a:solidFill>
                <a:srgbClr val="565658"/>
              </a:solidFill>
            </a:ln>
          </p:spPr>
          <p:txBody>
            <a:bodyPr wrap="square" lIns="0" tIns="0" rIns="0" bIns="0" rtlCol="0"/>
            <a:lstStyle/>
            <a:p/>
          </p:txBody>
        </p:sp>
        <p:sp>
          <p:nvSpPr>
            <p:cNvPr id="4746" name="object 4746" descr=""/>
            <p:cNvSpPr/>
            <p:nvPr/>
          </p:nvSpPr>
          <p:spPr>
            <a:xfrm>
              <a:off x="5996120" y="2515716"/>
              <a:ext cx="635" cy="635"/>
            </a:xfrm>
            <a:custGeom>
              <a:avLst/>
              <a:gdLst/>
              <a:ahLst/>
              <a:cxnLst/>
              <a:rect l="l" t="t" r="r" b="b"/>
              <a:pathLst>
                <a:path w="635" h="635">
                  <a:moveTo>
                    <a:pt x="0" y="0"/>
                  </a:moveTo>
                  <a:lnTo>
                    <a:pt x="127" y="177"/>
                  </a:lnTo>
                </a:path>
              </a:pathLst>
            </a:custGeom>
            <a:ln w="3175">
              <a:solidFill>
                <a:srgbClr val="565658"/>
              </a:solidFill>
            </a:ln>
          </p:spPr>
          <p:txBody>
            <a:bodyPr wrap="square" lIns="0" tIns="0" rIns="0" bIns="0" rtlCol="0"/>
            <a:lstStyle/>
            <a:p/>
          </p:txBody>
        </p:sp>
        <p:sp>
          <p:nvSpPr>
            <p:cNvPr id="4747" name="object 4747" descr=""/>
            <p:cNvSpPr/>
            <p:nvPr/>
          </p:nvSpPr>
          <p:spPr>
            <a:xfrm>
              <a:off x="5996033" y="2515157"/>
              <a:ext cx="635" cy="635"/>
            </a:xfrm>
            <a:custGeom>
              <a:avLst/>
              <a:gdLst/>
              <a:ahLst/>
              <a:cxnLst/>
              <a:rect l="l" t="t" r="r" b="b"/>
              <a:pathLst>
                <a:path w="635" h="635">
                  <a:moveTo>
                    <a:pt x="76" y="0"/>
                  </a:moveTo>
                  <a:lnTo>
                    <a:pt x="0" y="177"/>
                  </a:lnTo>
                  <a:lnTo>
                    <a:pt x="0" y="381"/>
                  </a:lnTo>
                  <a:lnTo>
                    <a:pt x="88" y="558"/>
                  </a:lnTo>
                </a:path>
              </a:pathLst>
            </a:custGeom>
            <a:ln w="3175">
              <a:solidFill>
                <a:srgbClr val="565658"/>
              </a:solidFill>
            </a:ln>
          </p:spPr>
          <p:txBody>
            <a:bodyPr wrap="square" lIns="0" tIns="0" rIns="0" bIns="0" rtlCol="0"/>
            <a:lstStyle/>
            <a:p/>
          </p:txBody>
        </p:sp>
        <p:sp>
          <p:nvSpPr>
            <p:cNvPr id="4748" name="object 4748" descr=""/>
            <p:cNvSpPr/>
            <p:nvPr/>
          </p:nvSpPr>
          <p:spPr>
            <a:xfrm>
              <a:off x="5996096" y="2514972"/>
              <a:ext cx="635" cy="635"/>
            </a:xfrm>
            <a:custGeom>
              <a:avLst/>
              <a:gdLst/>
              <a:ahLst/>
              <a:cxnLst/>
              <a:rect l="l" t="t" r="r" b="b"/>
              <a:pathLst>
                <a:path w="635" h="635">
                  <a:moveTo>
                    <a:pt x="241" y="0"/>
                  </a:moveTo>
                  <a:lnTo>
                    <a:pt x="50" y="114"/>
                  </a:lnTo>
                </a:path>
              </a:pathLst>
            </a:custGeom>
            <a:ln w="3175">
              <a:solidFill>
                <a:srgbClr val="565658"/>
              </a:solidFill>
            </a:ln>
          </p:spPr>
          <p:txBody>
            <a:bodyPr wrap="square" lIns="0" tIns="0" rIns="0" bIns="0" rtlCol="0"/>
            <a:lstStyle/>
            <a:p/>
          </p:txBody>
        </p:sp>
        <p:sp>
          <p:nvSpPr>
            <p:cNvPr id="4749" name="object 4749" descr=""/>
            <p:cNvSpPr/>
            <p:nvPr/>
          </p:nvSpPr>
          <p:spPr>
            <a:xfrm>
              <a:off x="5995917" y="2513905"/>
              <a:ext cx="635" cy="1270"/>
            </a:xfrm>
            <a:custGeom>
              <a:avLst/>
              <a:gdLst/>
              <a:ahLst/>
              <a:cxnLst/>
              <a:rect l="l" t="t" r="r" b="b"/>
              <a:pathLst>
                <a:path w="635" h="1269">
                  <a:moveTo>
                    <a:pt x="215" y="0"/>
                  </a:moveTo>
                  <a:lnTo>
                    <a:pt x="76" y="139"/>
                  </a:lnTo>
                  <a:lnTo>
                    <a:pt x="0" y="304"/>
                  </a:lnTo>
                  <a:lnTo>
                    <a:pt x="0" y="508"/>
                  </a:lnTo>
                  <a:lnTo>
                    <a:pt x="0" y="660"/>
                  </a:lnTo>
                  <a:lnTo>
                    <a:pt x="114" y="863"/>
                  </a:lnTo>
                  <a:lnTo>
                    <a:pt x="292" y="1028"/>
                  </a:lnTo>
                  <a:lnTo>
                    <a:pt x="419" y="1066"/>
                  </a:lnTo>
                </a:path>
              </a:pathLst>
            </a:custGeom>
            <a:ln w="3175">
              <a:solidFill>
                <a:srgbClr val="565658"/>
              </a:solidFill>
            </a:ln>
          </p:spPr>
          <p:txBody>
            <a:bodyPr wrap="square" lIns="0" tIns="0" rIns="0" bIns="0" rtlCol="0"/>
            <a:lstStyle/>
            <a:p/>
          </p:txBody>
        </p:sp>
        <p:sp>
          <p:nvSpPr>
            <p:cNvPr id="4750" name="object 4750" descr=""/>
            <p:cNvSpPr/>
            <p:nvPr/>
          </p:nvSpPr>
          <p:spPr>
            <a:xfrm>
              <a:off x="5996134" y="2513702"/>
              <a:ext cx="1270" cy="635"/>
            </a:xfrm>
            <a:custGeom>
              <a:avLst/>
              <a:gdLst/>
              <a:ahLst/>
              <a:cxnLst/>
              <a:rect l="l" t="t" r="r" b="b"/>
              <a:pathLst>
                <a:path w="1270" h="635">
                  <a:moveTo>
                    <a:pt x="1028" y="177"/>
                  </a:moveTo>
                  <a:lnTo>
                    <a:pt x="889" y="50"/>
                  </a:lnTo>
                  <a:lnTo>
                    <a:pt x="749" y="0"/>
                  </a:lnTo>
                  <a:lnTo>
                    <a:pt x="520" y="0"/>
                  </a:lnTo>
                  <a:lnTo>
                    <a:pt x="330" y="0"/>
                  </a:lnTo>
                  <a:lnTo>
                    <a:pt x="127" y="76"/>
                  </a:lnTo>
                  <a:lnTo>
                    <a:pt x="0" y="203"/>
                  </a:lnTo>
                </a:path>
              </a:pathLst>
            </a:custGeom>
            <a:ln w="3175">
              <a:solidFill>
                <a:srgbClr val="565658"/>
              </a:solidFill>
            </a:ln>
          </p:spPr>
          <p:txBody>
            <a:bodyPr wrap="square" lIns="0" tIns="0" rIns="0" bIns="0" rtlCol="0"/>
            <a:lstStyle/>
            <a:p/>
          </p:txBody>
        </p:sp>
        <p:sp>
          <p:nvSpPr>
            <p:cNvPr id="4751" name="object 4751" descr=""/>
            <p:cNvSpPr/>
            <p:nvPr/>
          </p:nvSpPr>
          <p:spPr>
            <a:xfrm>
              <a:off x="5997150" y="2513882"/>
              <a:ext cx="635" cy="635"/>
            </a:xfrm>
            <a:custGeom>
              <a:avLst/>
              <a:gdLst/>
              <a:ahLst/>
              <a:cxnLst/>
              <a:rect l="l" t="t" r="r" b="b"/>
              <a:pathLst>
                <a:path w="635" h="635">
                  <a:moveTo>
                    <a:pt x="228" y="457"/>
                  </a:moveTo>
                  <a:lnTo>
                    <a:pt x="203" y="266"/>
                  </a:lnTo>
                  <a:lnTo>
                    <a:pt x="126" y="114"/>
                  </a:lnTo>
                </a:path>
              </a:pathLst>
            </a:custGeom>
            <a:ln w="3175">
              <a:solidFill>
                <a:srgbClr val="565658"/>
              </a:solidFill>
            </a:ln>
          </p:spPr>
          <p:txBody>
            <a:bodyPr wrap="square" lIns="0" tIns="0" rIns="0" bIns="0" rtlCol="0"/>
            <a:lstStyle/>
            <a:p/>
          </p:txBody>
        </p:sp>
        <p:sp>
          <p:nvSpPr>
            <p:cNvPr id="4752" name="object 4752" descr=""/>
            <p:cNvSpPr/>
            <p:nvPr/>
          </p:nvSpPr>
          <p:spPr>
            <a:xfrm>
              <a:off x="5993343" y="2538618"/>
              <a:ext cx="635" cy="635"/>
            </a:xfrm>
            <a:custGeom>
              <a:avLst/>
              <a:gdLst/>
              <a:ahLst/>
              <a:cxnLst/>
              <a:rect l="l" t="t" r="r" b="b"/>
              <a:pathLst>
                <a:path w="635" h="635">
                  <a:moveTo>
                    <a:pt x="0" y="190"/>
                  </a:moveTo>
                  <a:lnTo>
                    <a:pt x="38" y="0"/>
                  </a:lnTo>
                </a:path>
              </a:pathLst>
            </a:custGeom>
            <a:ln w="3175">
              <a:solidFill>
                <a:srgbClr val="565658"/>
              </a:solidFill>
            </a:ln>
          </p:spPr>
          <p:txBody>
            <a:bodyPr wrap="square" lIns="0" tIns="0" rIns="0" bIns="0" rtlCol="0"/>
            <a:lstStyle/>
            <a:p/>
          </p:txBody>
        </p:sp>
        <p:sp>
          <p:nvSpPr>
            <p:cNvPr id="4753" name="object 4753" descr=""/>
            <p:cNvSpPr/>
            <p:nvPr/>
          </p:nvSpPr>
          <p:spPr>
            <a:xfrm>
              <a:off x="5992307" y="2538807"/>
              <a:ext cx="1270" cy="1270"/>
            </a:xfrm>
            <a:custGeom>
              <a:avLst/>
              <a:gdLst/>
              <a:ahLst/>
              <a:cxnLst/>
              <a:rect l="l" t="t" r="r" b="b"/>
              <a:pathLst>
                <a:path w="1270" h="1269">
                  <a:moveTo>
                    <a:pt x="0" y="1117"/>
                  </a:moveTo>
                  <a:lnTo>
                    <a:pt x="241" y="850"/>
                  </a:lnTo>
                  <a:lnTo>
                    <a:pt x="508" y="647"/>
                  </a:lnTo>
                  <a:lnTo>
                    <a:pt x="660" y="507"/>
                  </a:lnTo>
                  <a:lnTo>
                    <a:pt x="850" y="304"/>
                  </a:lnTo>
                  <a:lnTo>
                    <a:pt x="990" y="114"/>
                  </a:lnTo>
                </a:path>
              </a:pathLst>
            </a:custGeom>
            <a:ln w="3175">
              <a:solidFill>
                <a:srgbClr val="565658"/>
              </a:solidFill>
            </a:ln>
          </p:spPr>
          <p:txBody>
            <a:bodyPr wrap="square" lIns="0" tIns="0" rIns="0" bIns="0" rtlCol="0"/>
            <a:lstStyle/>
            <a:p/>
          </p:txBody>
        </p:sp>
        <p:sp>
          <p:nvSpPr>
            <p:cNvPr id="4754" name="object 4754" descr=""/>
            <p:cNvSpPr/>
            <p:nvPr/>
          </p:nvSpPr>
          <p:spPr>
            <a:xfrm>
              <a:off x="5992186" y="2539922"/>
              <a:ext cx="635" cy="635"/>
            </a:xfrm>
            <a:custGeom>
              <a:avLst/>
              <a:gdLst/>
              <a:ahLst/>
              <a:cxnLst/>
              <a:rect l="l" t="t" r="r" b="b"/>
              <a:pathLst>
                <a:path w="635" h="635">
                  <a:moveTo>
                    <a:pt x="114" y="622"/>
                  </a:moveTo>
                  <a:lnTo>
                    <a:pt x="0" y="444"/>
                  </a:lnTo>
                  <a:lnTo>
                    <a:pt x="0" y="253"/>
                  </a:lnTo>
                  <a:lnTo>
                    <a:pt x="114" y="0"/>
                  </a:lnTo>
                </a:path>
              </a:pathLst>
            </a:custGeom>
            <a:ln w="3175">
              <a:solidFill>
                <a:srgbClr val="565658"/>
              </a:solidFill>
            </a:ln>
          </p:spPr>
          <p:txBody>
            <a:bodyPr wrap="square" lIns="0" tIns="0" rIns="0" bIns="0" rtlCol="0"/>
            <a:lstStyle/>
            <a:p/>
          </p:txBody>
        </p:sp>
        <p:sp>
          <p:nvSpPr>
            <p:cNvPr id="4755" name="object 4755" descr=""/>
            <p:cNvSpPr/>
            <p:nvPr/>
          </p:nvSpPr>
          <p:spPr>
            <a:xfrm>
              <a:off x="5992299" y="2540545"/>
              <a:ext cx="635" cy="635"/>
            </a:xfrm>
            <a:custGeom>
              <a:avLst/>
              <a:gdLst/>
              <a:ahLst/>
              <a:cxnLst/>
              <a:rect l="l" t="t" r="r" b="b"/>
              <a:pathLst>
                <a:path w="635" h="635">
                  <a:moveTo>
                    <a:pt x="622" y="0"/>
                  </a:moveTo>
                  <a:lnTo>
                    <a:pt x="431" y="127"/>
                  </a:lnTo>
                  <a:lnTo>
                    <a:pt x="177" y="127"/>
                  </a:lnTo>
                  <a:lnTo>
                    <a:pt x="0" y="0"/>
                  </a:lnTo>
                </a:path>
              </a:pathLst>
            </a:custGeom>
            <a:ln w="3175">
              <a:solidFill>
                <a:srgbClr val="565658"/>
              </a:solidFill>
            </a:ln>
          </p:spPr>
          <p:txBody>
            <a:bodyPr wrap="square" lIns="0" tIns="0" rIns="0" bIns="0" rtlCol="0"/>
            <a:lstStyle/>
            <a:p/>
          </p:txBody>
        </p:sp>
        <p:sp>
          <p:nvSpPr>
            <p:cNvPr id="4756" name="object 4756" descr=""/>
            <p:cNvSpPr/>
            <p:nvPr/>
          </p:nvSpPr>
          <p:spPr>
            <a:xfrm>
              <a:off x="5992925" y="2540198"/>
              <a:ext cx="635" cy="635"/>
            </a:xfrm>
            <a:custGeom>
              <a:avLst/>
              <a:gdLst/>
              <a:ahLst/>
              <a:cxnLst/>
              <a:rect l="l" t="t" r="r" b="b"/>
              <a:pathLst>
                <a:path w="635" h="635">
                  <a:moveTo>
                    <a:pt x="114" y="0"/>
                  </a:moveTo>
                  <a:lnTo>
                    <a:pt x="114" y="165"/>
                  </a:lnTo>
                  <a:lnTo>
                    <a:pt x="0" y="342"/>
                  </a:lnTo>
                </a:path>
              </a:pathLst>
            </a:custGeom>
            <a:ln w="3175">
              <a:solidFill>
                <a:srgbClr val="565658"/>
              </a:solidFill>
            </a:ln>
          </p:spPr>
          <p:txBody>
            <a:bodyPr wrap="square" lIns="0" tIns="0" rIns="0" bIns="0" rtlCol="0"/>
            <a:lstStyle/>
            <a:p/>
          </p:txBody>
        </p:sp>
        <p:sp>
          <p:nvSpPr>
            <p:cNvPr id="4757" name="object 4757" descr=""/>
            <p:cNvSpPr/>
            <p:nvPr/>
          </p:nvSpPr>
          <p:spPr>
            <a:xfrm>
              <a:off x="5993100" y="2540236"/>
              <a:ext cx="635" cy="635"/>
            </a:xfrm>
            <a:custGeom>
              <a:avLst/>
              <a:gdLst/>
              <a:ahLst/>
              <a:cxnLst/>
              <a:rect l="l" t="t" r="r" b="b"/>
              <a:pathLst>
                <a:path w="635" h="635">
                  <a:moveTo>
                    <a:pt x="0" y="482"/>
                  </a:moveTo>
                  <a:lnTo>
                    <a:pt x="190" y="215"/>
                  </a:lnTo>
                  <a:lnTo>
                    <a:pt x="228" y="0"/>
                  </a:lnTo>
                </a:path>
              </a:pathLst>
            </a:custGeom>
            <a:ln w="3175">
              <a:solidFill>
                <a:srgbClr val="565658"/>
              </a:solidFill>
            </a:ln>
          </p:spPr>
          <p:txBody>
            <a:bodyPr wrap="square" lIns="0" tIns="0" rIns="0" bIns="0" rtlCol="0"/>
            <a:lstStyle/>
            <a:p/>
          </p:txBody>
        </p:sp>
        <p:sp>
          <p:nvSpPr>
            <p:cNvPr id="4758" name="object 4758" descr=""/>
            <p:cNvSpPr/>
            <p:nvPr/>
          </p:nvSpPr>
          <p:spPr>
            <a:xfrm>
              <a:off x="5991912" y="2539714"/>
              <a:ext cx="1270" cy="1270"/>
            </a:xfrm>
            <a:custGeom>
              <a:avLst/>
              <a:gdLst/>
              <a:ahLst/>
              <a:cxnLst/>
              <a:rect l="l" t="t" r="r" b="b"/>
              <a:pathLst>
                <a:path w="1270" h="1269">
                  <a:moveTo>
                    <a:pt x="228" y="0"/>
                  </a:moveTo>
                  <a:lnTo>
                    <a:pt x="88" y="190"/>
                  </a:lnTo>
                  <a:lnTo>
                    <a:pt x="12" y="381"/>
                  </a:lnTo>
                  <a:lnTo>
                    <a:pt x="0" y="546"/>
                  </a:lnTo>
                  <a:lnTo>
                    <a:pt x="0" y="723"/>
                  </a:lnTo>
                  <a:lnTo>
                    <a:pt x="50" y="876"/>
                  </a:lnTo>
                  <a:lnTo>
                    <a:pt x="304" y="1117"/>
                  </a:lnTo>
                  <a:lnTo>
                    <a:pt x="469" y="1168"/>
                  </a:lnTo>
                  <a:lnTo>
                    <a:pt x="685" y="1168"/>
                  </a:lnTo>
                  <a:lnTo>
                    <a:pt x="901" y="1168"/>
                  </a:lnTo>
                  <a:lnTo>
                    <a:pt x="1066" y="1130"/>
                  </a:lnTo>
                </a:path>
              </a:pathLst>
            </a:custGeom>
            <a:ln w="3175">
              <a:solidFill>
                <a:srgbClr val="565658"/>
              </a:solidFill>
            </a:ln>
          </p:spPr>
          <p:txBody>
            <a:bodyPr wrap="square" lIns="0" tIns="0" rIns="0" bIns="0" rtlCol="0"/>
            <a:lstStyle/>
            <a:p/>
          </p:txBody>
        </p:sp>
        <p:sp>
          <p:nvSpPr>
            <p:cNvPr id="4759" name="object 4759" descr=""/>
            <p:cNvSpPr/>
            <p:nvPr/>
          </p:nvSpPr>
          <p:spPr>
            <a:xfrm>
              <a:off x="5992143" y="2539318"/>
              <a:ext cx="635" cy="635"/>
            </a:xfrm>
            <a:custGeom>
              <a:avLst/>
              <a:gdLst/>
              <a:ahLst/>
              <a:cxnLst/>
              <a:rect l="l" t="t" r="r" b="b"/>
              <a:pathLst>
                <a:path w="635" h="635">
                  <a:moveTo>
                    <a:pt x="419" y="0"/>
                  </a:moveTo>
                  <a:lnTo>
                    <a:pt x="215" y="177"/>
                  </a:lnTo>
                  <a:lnTo>
                    <a:pt x="76" y="304"/>
                  </a:lnTo>
                </a:path>
              </a:pathLst>
            </a:custGeom>
            <a:ln w="3175">
              <a:solidFill>
                <a:srgbClr val="565658"/>
              </a:solidFill>
            </a:ln>
          </p:spPr>
          <p:txBody>
            <a:bodyPr wrap="square" lIns="0" tIns="0" rIns="0" bIns="0" rtlCol="0"/>
            <a:lstStyle/>
            <a:p/>
          </p:txBody>
        </p:sp>
        <p:sp>
          <p:nvSpPr>
            <p:cNvPr id="4760" name="object 4760" descr=""/>
            <p:cNvSpPr/>
            <p:nvPr/>
          </p:nvSpPr>
          <p:spPr>
            <a:xfrm>
              <a:off x="5992561" y="2539032"/>
              <a:ext cx="635" cy="635"/>
            </a:xfrm>
            <a:custGeom>
              <a:avLst/>
              <a:gdLst/>
              <a:ahLst/>
              <a:cxnLst/>
              <a:rect l="l" t="t" r="r" b="b"/>
              <a:pathLst>
                <a:path w="635" h="635">
                  <a:moveTo>
                    <a:pt x="317" y="0"/>
                  </a:moveTo>
                  <a:lnTo>
                    <a:pt x="152" y="152"/>
                  </a:lnTo>
                  <a:lnTo>
                    <a:pt x="0" y="279"/>
                  </a:lnTo>
                </a:path>
              </a:pathLst>
            </a:custGeom>
            <a:ln w="3175">
              <a:solidFill>
                <a:srgbClr val="565658"/>
              </a:solidFill>
            </a:ln>
          </p:spPr>
          <p:txBody>
            <a:bodyPr wrap="square" lIns="0" tIns="0" rIns="0" bIns="0" rtlCol="0"/>
            <a:lstStyle/>
            <a:p/>
          </p:txBody>
        </p:sp>
        <p:sp>
          <p:nvSpPr>
            <p:cNvPr id="4761" name="object 4761" descr=""/>
            <p:cNvSpPr/>
            <p:nvPr/>
          </p:nvSpPr>
          <p:spPr>
            <a:xfrm>
              <a:off x="5992881" y="2538883"/>
              <a:ext cx="635" cy="635"/>
            </a:xfrm>
            <a:custGeom>
              <a:avLst/>
              <a:gdLst/>
              <a:ahLst/>
              <a:cxnLst/>
              <a:rect l="l" t="t" r="r" b="b"/>
              <a:pathLst>
                <a:path w="635" h="635">
                  <a:moveTo>
                    <a:pt x="114" y="0"/>
                  </a:moveTo>
                  <a:lnTo>
                    <a:pt x="0" y="165"/>
                  </a:lnTo>
                </a:path>
              </a:pathLst>
            </a:custGeom>
            <a:ln w="3175">
              <a:solidFill>
                <a:srgbClr val="565658"/>
              </a:solidFill>
            </a:ln>
          </p:spPr>
          <p:txBody>
            <a:bodyPr wrap="square" lIns="0" tIns="0" rIns="0" bIns="0" rtlCol="0"/>
            <a:lstStyle/>
            <a:p/>
          </p:txBody>
        </p:sp>
        <p:sp>
          <p:nvSpPr>
            <p:cNvPr id="4762" name="object 4762" descr=""/>
            <p:cNvSpPr/>
            <p:nvPr/>
          </p:nvSpPr>
          <p:spPr>
            <a:xfrm>
              <a:off x="5988624" y="2513739"/>
              <a:ext cx="635" cy="635"/>
            </a:xfrm>
            <a:custGeom>
              <a:avLst/>
              <a:gdLst/>
              <a:ahLst/>
              <a:cxnLst/>
              <a:rect l="l" t="t" r="r" b="b"/>
              <a:pathLst>
                <a:path w="635" h="635">
                  <a:moveTo>
                    <a:pt x="0" y="203"/>
                  </a:moveTo>
                  <a:lnTo>
                    <a:pt x="25" y="63"/>
                  </a:lnTo>
                </a:path>
              </a:pathLst>
            </a:custGeom>
            <a:ln w="3175">
              <a:solidFill>
                <a:srgbClr val="565658"/>
              </a:solidFill>
            </a:ln>
          </p:spPr>
          <p:txBody>
            <a:bodyPr wrap="square" lIns="0" tIns="0" rIns="0" bIns="0" rtlCol="0"/>
            <a:lstStyle/>
            <a:p/>
          </p:txBody>
        </p:sp>
        <p:sp>
          <p:nvSpPr>
            <p:cNvPr id="4763" name="object 4763" descr=""/>
            <p:cNvSpPr/>
            <p:nvPr/>
          </p:nvSpPr>
          <p:spPr>
            <a:xfrm>
              <a:off x="5987589" y="2513928"/>
              <a:ext cx="1270" cy="1270"/>
            </a:xfrm>
            <a:custGeom>
              <a:avLst/>
              <a:gdLst/>
              <a:ahLst/>
              <a:cxnLst/>
              <a:rect l="l" t="t" r="r" b="b"/>
              <a:pathLst>
                <a:path w="1270" h="1269">
                  <a:moveTo>
                    <a:pt x="0" y="1130"/>
                  </a:moveTo>
                  <a:lnTo>
                    <a:pt x="254" y="863"/>
                  </a:lnTo>
                  <a:lnTo>
                    <a:pt x="508" y="660"/>
                  </a:lnTo>
                  <a:lnTo>
                    <a:pt x="660" y="520"/>
                  </a:lnTo>
                  <a:lnTo>
                    <a:pt x="850" y="317"/>
                  </a:lnTo>
                  <a:lnTo>
                    <a:pt x="990" y="101"/>
                  </a:lnTo>
                </a:path>
              </a:pathLst>
            </a:custGeom>
            <a:ln w="3175">
              <a:solidFill>
                <a:srgbClr val="565658"/>
              </a:solidFill>
            </a:ln>
          </p:spPr>
          <p:txBody>
            <a:bodyPr wrap="square" lIns="0" tIns="0" rIns="0" bIns="0" rtlCol="0"/>
            <a:lstStyle/>
            <a:p/>
          </p:txBody>
        </p:sp>
        <p:sp>
          <p:nvSpPr>
            <p:cNvPr id="4764" name="object 4764" descr=""/>
            <p:cNvSpPr/>
            <p:nvPr/>
          </p:nvSpPr>
          <p:spPr>
            <a:xfrm>
              <a:off x="5987449" y="2515056"/>
              <a:ext cx="635" cy="635"/>
            </a:xfrm>
            <a:custGeom>
              <a:avLst/>
              <a:gdLst/>
              <a:ahLst/>
              <a:cxnLst/>
              <a:rect l="l" t="t" r="r" b="b"/>
              <a:pathLst>
                <a:path w="635" h="635">
                  <a:moveTo>
                    <a:pt x="126" y="622"/>
                  </a:moveTo>
                  <a:lnTo>
                    <a:pt x="0" y="444"/>
                  </a:lnTo>
                  <a:lnTo>
                    <a:pt x="0" y="241"/>
                  </a:lnTo>
                  <a:lnTo>
                    <a:pt x="139" y="0"/>
                  </a:lnTo>
                </a:path>
              </a:pathLst>
            </a:custGeom>
            <a:ln w="3175">
              <a:solidFill>
                <a:srgbClr val="565658"/>
              </a:solidFill>
            </a:ln>
          </p:spPr>
          <p:txBody>
            <a:bodyPr wrap="square" lIns="0" tIns="0" rIns="0" bIns="0" rtlCol="0"/>
            <a:lstStyle/>
            <a:p/>
          </p:txBody>
        </p:sp>
        <p:sp>
          <p:nvSpPr>
            <p:cNvPr id="4765" name="object 4765" descr=""/>
            <p:cNvSpPr/>
            <p:nvPr/>
          </p:nvSpPr>
          <p:spPr>
            <a:xfrm>
              <a:off x="5987580" y="2515667"/>
              <a:ext cx="635" cy="635"/>
            </a:xfrm>
            <a:custGeom>
              <a:avLst/>
              <a:gdLst/>
              <a:ahLst/>
              <a:cxnLst/>
              <a:rect l="l" t="t" r="r" b="b"/>
              <a:pathLst>
                <a:path w="635" h="635">
                  <a:moveTo>
                    <a:pt x="609" y="0"/>
                  </a:moveTo>
                  <a:lnTo>
                    <a:pt x="431" y="127"/>
                  </a:lnTo>
                  <a:lnTo>
                    <a:pt x="304" y="127"/>
                  </a:lnTo>
                  <a:lnTo>
                    <a:pt x="165" y="127"/>
                  </a:lnTo>
                  <a:lnTo>
                    <a:pt x="0" y="0"/>
                  </a:lnTo>
                </a:path>
              </a:pathLst>
            </a:custGeom>
            <a:ln w="3175">
              <a:solidFill>
                <a:srgbClr val="565658"/>
              </a:solidFill>
            </a:ln>
          </p:spPr>
          <p:txBody>
            <a:bodyPr wrap="square" lIns="0" tIns="0" rIns="0" bIns="0" rtlCol="0"/>
            <a:lstStyle/>
            <a:p/>
          </p:txBody>
        </p:sp>
        <p:sp>
          <p:nvSpPr>
            <p:cNvPr id="4766" name="object 4766" descr=""/>
            <p:cNvSpPr/>
            <p:nvPr/>
          </p:nvSpPr>
          <p:spPr>
            <a:xfrm>
              <a:off x="5988187" y="2515331"/>
              <a:ext cx="635" cy="635"/>
            </a:xfrm>
            <a:custGeom>
              <a:avLst/>
              <a:gdLst/>
              <a:ahLst/>
              <a:cxnLst/>
              <a:rect l="l" t="t" r="r" b="b"/>
              <a:pathLst>
                <a:path w="635" h="635">
                  <a:moveTo>
                    <a:pt x="126" y="0"/>
                  </a:moveTo>
                  <a:lnTo>
                    <a:pt x="126" y="152"/>
                  </a:lnTo>
                  <a:lnTo>
                    <a:pt x="0" y="342"/>
                  </a:lnTo>
                </a:path>
              </a:pathLst>
            </a:custGeom>
            <a:ln w="3175">
              <a:solidFill>
                <a:srgbClr val="565658"/>
              </a:solidFill>
            </a:ln>
          </p:spPr>
          <p:txBody>
            <a:bodyPr wrap="square" lIns="0" tIns="0" rIns="0" bIns="0" rtlCol="0"/>
            <a:lstStyle/>
            <a:p/>
          </p:txBody>
        </p:sp>
        <p:sp>
          <p:nvSpPr>
            <p:cNvPr id="4767" name="object 4767" descr=""/>
            <p:cNvSpPr/>
            <p:nvPr/>
          </p:nvSpPr>
          <p:spPr>
            <a:xfrm>
              <a:off x="5988382" y="2515369"/>
              <a:ext cx="635" cy="635"/>
            </a:xfrm>
            <a:custGeom>
              <a:avLst/>
              <a:gdLst/>
              <a:ahLst/>
              <a:cxnLst/>
              <a:rect l="l" t="t" r="r" b="b"/>
              <a:pathLst>
                <a:path w="635" h="635">
                  <a:moveTo>
                    <a:pt x="0" y="482"/>
                  </a:moveTo>
                  <a:lnTo>
                    <a:pt x="127" y="355"/>
                  </a:lnTo>
                  <a:lnTo>
                    <a:pt x="203" y="215"/>
                  </a:lnTo>
                  <a:lnTo>
                    <a:pt x="215" y="0"/>
                  </a:lnTo>
                </a:path>
              </a:pathLst>
            </a:custGeom>
            <a:ln w="3175">
              <a:solidFill>
                <a:srgbClr val="565658"/>
              </a:solidFill>
            </a:ln>
          </p:spPr>
          <p:txBody>
            <a:bodyPr wrap="square" lIns="0" tIns="0" rIns="0" bIns="0" rtlCol="0"/>
            <a:lstStyle/>
            <a:p/>
          </p:txBody>
        </p:sp>
        <p:sp>
          <p:nvSpPr>
            <p:cNvPr id="4768" name="object 4768" descr=""/>
            <p:cNvSpPr/>
            <p:nvPr/>
          </p:nvSpPr>
          <p:spPr>
            <a:xfrm>
              <a:off x="5987180" y="2514835"/>
              <a:ext cx="1270" cy="1270"/>
            </a:xfrm>
            <a:custGeom>
              <a:avLst/>
              <a:gdLst/>
              <a:ahLst/>
              <a:cxnLst/>
              <a:rect l="l" t="t" r="r" b="b"/>
              <a:pathLst>
                <a:path w="1270" h="1269">
                  <a:moveTo>
                    <a:pt x="228" y="0"/>
                  </a:moveTo>
                  <a:lnTo>
                    <a:pt x="88" y="203"/>
                  </a:lnTo>
                  <a:lnTo>
                    <a:pt x="25" y="368"/>
                  </a:lnTo>
                  <a:lnTo>
                    <a:pt x="0" y="558"/>
                  </a:lnTo>
                  <a:lnTo>
                    <a:pt x="0" y="736"/>
                  </a:lnTo>
                  <a:lnTo>
                    <a:pt x="63" y="876"/>
                  </a:lnTo>
                  <a:lnTo>
                    <a:pt x="304" y="1130"/>
                  </a:lnTo>
                  <a:lnTo>
                    <a:pt x="482" y="1181"/>
                  </a:lnTo>
                  <a:lnTo>
                    <a:pt x="698" y="1181"/>
                  </a:lnTo>
                  <a:lnTo>
                    <a:pt x="901" y="1181"/>
                  </a:lnTo>
                  <a:lnTo>
                    <a:pt x="1079" y="1130"/>
                  </a:lnTo>
                </a:path>
              </a:pathLst>
            </a:custGeom>
            <a:ln w="3175">
              <a:solidFill>
                <a:srgbClr val="565658"/>
              </a:solidFill>
            </a:ln>
          </p:spPr>
          <p:txBody>
            <a:bodyPr wrap="square" lIns="0" tIns="0" rIns="0" bIns="0" rtlCol="0"/>
            <a:lstStyle/>
            <a:p/>
          </p:txBody>
        </p:sp>
        <p:sp>
          <p:nvSpPr>
            <p:cNvPr id="4769" name="object 4769" descr=""/>
            <p:cNvSpPr/>
            <p:nvPr/>
          </p:nvSpPr>
          <p:spPr>
            <a:xfrm>
              <a:off x="5987411" y="2514439"/>
              <a:ext cx="635" cy="635"/>
            </a:xfrm>
            <a:custGeom>
              <a:avLst/>
              <a:gdLst/>
              <a:ahLst/>
              <a:cxnLst/>
              <a:rect l="l" t="t" r="r" b="b"/>
              <a:pathLst>
                <a:path w="635" h="635">
                  <a:moveTo>
                    <a:pt x="431" y="0"/>
                  </a:moveTo>
                  <a:lnTo>
                    <a:pt x="228" y="177"/>
                  </a:lnTo>
                  <a:lnTo>
                    <a:pt x="0" y="406"/>
                  </a:lnTo>
                </a:path>
              </a:pathLst>
            </a:custGeom>
            <a:ln w="3175">
              <a:solidFill>
                <a:srgbClr val="565658"/>
              </a:solidFill>
            </a:ln>
          </p:spPr>
          <p:txBody>
            <a:bodyPr wrap="square" lIns="0" tIns="0" rIns="0" bIns="0" rtlCol="0"/>
            <a:lstStyle/>
            <a:p/>
          </p:txBody>
        </p:sp>
        <p:sp>
          <p:nvSpPr>
            <p:cNvPr id="4770" name="object 4770" descr=""/>
            <p:cNvSpPr/>
            <p:nvPr/>
          </p:nvSpPr>
          <p:spPr>
            <a:xfrm>
              <a:off x="5987854" y="2514165"/>
              <a:ext cx="635" cy="635"/>
            </a:xfrm>
            <a:custGeom>
              <a:avLst/>
              <a:gdLst/>
              <a:ahLst/>
              <a:cxnLst/>
              <a:rect l="l" t="t" r="r" b="b"/>
              <a:pathLst>
                <a:path w="635" h="635">
                  <a:moveTo>
                    <a:pt x="292" y="0"/>
                  </a:moveTo>
                  <a:lnTo>
                    <a:pt x="152" y="152"/>
                  </a:lnTo>
                  <a:lnTo>
                    <a:pt x="0" y="266"/>
                  </a:lnTo>
                </a:path>
              </a:pathLst>
            </a:custGeom>
            <a:ln w="3175">
              <a:solidFill>
                <a:srgbClr val="565658"/>
              </a:solidFill>
            </a:ln>
          </p:spPr>
          <p:txBody>
            <a:bodyPr wrap="square" lIns="0" tIns="0" rIns="0" bIns="0" rtlCol="0"/>
            <a:lstStyle/>
            <a:p/>
          </p:txBody>
        </p:sp>
        <p:sp>
          <p:nvSpPr>
            <p:cNvPr id="4771" name="object 4771" descr=""/>
            <p:cNvSpPr/>
            <p:nvPr/>
          </p:nvSpPr>
          <p:spPr>
            <a:xfrm>
              <a:off x="5988144" y="2514004"/>
              <a:ext cx="635" cy="635"/>
            </a:xfrm>
            <a:custGeom>
              <a:avLst/>
              <a:gdLst/>
              <a:ahLst/>
              <a:cxnLst/>
              <a:rect l="l" t="t" r="r" b="b"/>
              <a:pathLst>
                <a:path w="635" h="635">
                  <a:moveTo>
                    <a:pt x="126" y="0"/>
                  </a:moveTo>
                  <a:lnTo>
                    <a:pt x="0" y="165"/>
                  </a:lnTo>
                </a:path>
              </a:pathLst>
            </a:custGeom>
            <a:ln w="3175">
              <a:solidFill>
                <a:srgbClr val="565658"/>
              </a:solidFill>
            </a:ln>
          </p:spPr>
          <p:txBody>
            <a:bodyPr wrap="square" lIns="0" tIns="0" rIns="0" bIns="0" rtlCol="0"/>
            <a:lstStyle/>
            <a:p/>
          </p:txBody>
        </p:sp>
        <p:sp>
          <p:nvSpPr>
            <p:cNvPr id="4772" name="object 4772" descr=""/>
            <p:cNvSpPr/>
            <p:nvPr/>
          </p:nvSpPr>
          <p:spPr>
            <a:xfrm>
              <a:off x="5982727" y="2540185"/>
              <a:ext cx="635" cy="635"/>
            </a:xfrm>
            <a:custGeom>
              <a:avLst/>
              <a:gdLst/>
              <a:ahLst/>
              <a:cxnLst/>
              <a:rect l="l" t="t" r="r" b="b"/>
              <a:pathLst>
                <a:path w="635" h="635">
                  <a:moveTo>
                    <a:pt x="253" y="0"/>
                  </a:moveTo>
                  <a:lnTo>
                    <a:pt x="50" y="127"/>
                  </a:lnTo>
                </a:path>
              </a:pathLst>
            </a:custGeom>
            <a:ln w="3175">
              <a:solidFill>
                <a:srgbClr val="565658"/>
              </a:solidFill>
            </a:ln>
          </p:spPr>
          <p:txBody>
            <a:bodyPr wrap="square" lIns="0" tIns="0" rIns="0" bIns="0" rtlCol="0"/>
            <a:lstStyle/>
            <a:p/>
          </p:txBody>
        </p:sp>
        <p:sp>
          <p:nvSpPr>
            <p:cNvPr id="4773" name="object 4773" descr=""/>
            <p:cNvSpPr/>
            <p:nvPr/>
          </p:nvSpPr>
          <p:spPr>
            <a:xfrm>
              <a:off x="5982986" y="2540037"/>
              <a:ext cx="635" cy="635"/>
            </a:xfrm>
            <a:custGeom>
              <a:avLst/>
              <a:gdLst/>
              <a:ahLst/>
              <a:cxnLst/>
              <a:rect l="l" t="t" r="r" b="b"/>
              <a:pathLst>
                <a:path w="635" h="635">
                  <a:moveTo>
                    <a:pt x="279" y="0"/>
                  </a:moveTo>
                  <a:lnTo>
                    <a:pt x="88" y="88"/>
                  </a:lnTo>
                </a:path>
              </a:pathLst>
            </a:custGeom>
            <a:ln w="3175">
              <a:solidFill>
                <a:srgbClr val="565658"/>
              </a:solidFill>
            </a:ln>
          </p:spPr>
          <p:txBody>
            <a:bodyPr wrap="square" lIns="0" tIns="0" rIns="0" bIns="0" rtlCol="0"/>
            <a:lstStyle/>
            <a:p/>
          </p:txBody>
        </p:sp>
        <p:sp>
          <p:nvSpPr>
            <p:cNvPr id="4774" name="object 4774" descr=""/>
            <p:cNvSpPr/>
            <p:nvPr/>
          </p:nvSpPr>
          <p:spPr>
            <a:xfrm>
              <a:off x="5982857" y="2540316"/>
              <a:ext cx="635" cy="635"/>
            </a:xfrm>
            <a:custGeom>
              <a:avLst/>
              <a:gdLst/>
              <a:ahLst/>
              <a:cxnLst/>
              <a:rect l="l" t="t" r="r" b="b"/>
              <a:pathLst>
                <a:path w="635" h="635">
                  <a:moveTo>
                    <a:pt x="0" y="266"/>
                  </a:moveTo>
                  <a:lnTo>
                    <a:pt x="254" y="63"/>
                  </a:lnTo>
                  <a:lnTo>
                    <a:pt x="406" y="0"/>
                  </a:lnTo>
                </a:path>
              </a:pathLst>
            </a:custGeom>
            <a:ln w="3175">
              <a:solidFill>
                <a:srgbClr val="565658"/>
              </a:solidFill>
            </a:ln>
          </p:spPr>
          <p:txBody>
            <a:bodyPr wrap="square" lIns="0" tIns="0" rIns="0" bIns="0" rtlCol="0"/>
            <a:lstStyle/>
            <a:p/>
          </p:txBody>
        </p:sp>
        <p:sp>
          <p:nvSpPr>
            <p:cNvPr id="4775" name="object 4775" descr=""/>
            <p:cNvSpPr/>
            <p:nvPr/>
          </p:nvSpPr>
          <p:spPr>
            <a:xfrm>
              <a:off x="5982615" y="2540588"/>
              <a:ext cx="635" cy="635"/>
            </a:xfrm>
            <a:custGeom>
              <a:avLst/>
              <a:gdLst/>
              <a:ahLst/>
              <a:cxnLst/>
              <a:rect l="l" t="t" r="r" b="b"/>
              <a:pathLst>
                <a:path w="635" h="635">
                  <a:moveTo>
                    <a:pt x="0" y="292"/>
                  </a:moveTo>
                  <a:lnTo>
                    <a:pt x="139" y="88"/>
                  </a:lnTo>
                </a:path>
              </a:pathLst>
            </a:custGeom>
            <a:ln w="3175">
              <a:solidFill>
                <a:srgbClr val="565658"/>
              </a:solidFill>
            </a:ln>
          </p:spPr>
          <p:txBody>
            <a:bodyPr wrap="square" lIns="0" tIns="0" rIns="0" bIns="0" rtlCol="0"/>
            <a:lstStyle/>
            <a:p/>
          </p:txBody>
        </p:sp>
        <p:sp>
          <p:nvSpPr>
            <p:cNvPr id="4776" name="object 4776" descr=""/>
            <p:cNvSpPr/>
            <p:nvPr/>
          </p:nvSpPr>
          <p:spPr>
            <a:xfrm>
              <a:off x="5956754" y="2525353"/>
              <a:ext cx="635" cy="2540"/>
            </a:xfrm>
            <a:custGeom>
              <a:avLst/>
              <a:gdLst/>
              <a:ahLst/>
              <a:cxnLst/>
              <a:rect l="l" t="t" r="r" b="b"/>
              <a:pathLst>
                <a:path w="635" h="2539">
                  <a:moveTo>
                    <a:pt x="88" y="0"/>
                  </a:moveTo>
                  <a:lnTo>
                    <a:pt x="25" y="152"/>
                  </a:lnTo>
                  <a:lnTo>
                    <a:pt x="0" y="368"/>
                  </a:lnTo>
                  <a:lnTo>
                    <a:pt x="0" y="673"/>
                  </a:lnTo>
                  <a:lnTo>
                    <a:pt x="0" y="2095"/>
                  </a:lnTo>
                </a:path>
              </a:pathLst>
            </a:custGeom>
            <a:ln w="3175">
              <a:solidFill>
                <a:srgbClr val="565658"/>
              </a:solidFill>
            </a:ln>
          </p:spPr>
          <p:txBody>
            <a:bodyPr wrap="square" lIns="0" tIns="0" rIns="0" bIns="0" rtlCol="0"/>
            <a:lstStyle/>
            <a:p/>
          </p:txBody>
        </p:sp>
        <p:sp>
          <p:nvSpPr>
            <p:cNvPr id="4777" name="object 4777" descr=""/>
            <p:cNvSpPr/>
            <p:nvPr/>
          </p:nvSpPr>
          <p:spPr>
            <a:xfrm>
              <a:off x="5956842" y="2524992"/>
              <a:ext cx="635" cy="635"/>
            </a:xfrm>
            <a:custGeom>
              <a:avLst/>
              <a:gdLst/>
              <a:ahLst/>
              <a:cxnLst/>
              <a:rect l="l" t="t" r="r" b="b"/>
              <a:pathLst>
                <a:path w="635" h="635">
                  <a:moveTo>
                    <a:pt x="304" y="0"/>
                  </a:moveTo>
                  <a:lnTo>
                    <a:pt x="152" y="88"/>
                  </a:lnTo>
                  <a:lnTo>
                    <a:pt x="63" y="215"/>
                  </a:lnTo>
                  <a:lnTo>
                    <a:pt x="0" y="368"/>
                  </a:lnTo>
                </a:path>
              </a:pathLst>
            </a:custGeom>
            <a:ln w="3175">
              <a:solidFill>
                <a:srgbClr val="565658"/>
              </a:solidFill>
            </a:ln>
          </p:spPr>
          <p:txBody>
            <a:bodyPr wrap="square" lIns="0" tIns="0" rIns="0" bIns="0" rtlCol="0"/>
            <a:lstStyle/>
            <a:p/>
          </p:txBody>
        </p:sp>
        <p:sp>
          <p:nvSpPr>
            <p:cNvPr id="4778" name="object 4778" descr=""/>
            <p:cNvSpPr/>
            <p:nvPr/>
          </p:nvSpPr>
          <p:spPr>
            <a:xfrm>
              <a:off x="5957140" y="2524851"/>
              <a:ext cx="1270" cy="635"/>
            </a:xfrm>
            <a:custGeom>
              <a:avLst/>
              <a:gdLst/>
              <a:ahLst/>
              <a:cxnLst/>
              <a:rect l="l" t="t" r="r" b="b"/>
              <a:pathLst>
                <a:path w="1270" h="635">
                  <a:moveTo>
                    <a:pt x="1054" y="228"/>
                  </a:moveTo>
                  <a:lnTo>
                    <a:pt x="889" y="63"/>
                  </a:lnTo>
                  <a:lnTo>
                    <a:pt x="711" y="0"/>
                  </a:lnTo>
                  <a:lnTo>
                    <a:pt x="482" y="0"/>
                  </a:lnTo>
                  <a:lnTo>
                    <a:pt x="317" y="0"/>
                  </a:lnTo>
                  <a:lnTo>
                    <a:pt x="139" y="38"/>
                  </a:lnTo>
                  <a:lnTo>
                    <a:pt x="0" y="139"/>
                  </a:lnTo>
                </a:path>
              </a:pathLst>
            </a:custGeom>
            <a:ln w="3175">
              <a:solidFill>
                <a:srgbClr val="565658"/>
              </a:solidFill>
            </a:ln>
          </p:spPr>
          <p:txBody>
            <a:bodyPr wrap="square" lIns="0" tIns="0" rIns="0" bIns="0" rtlCol="0"/>
            <a:lstStyle/>
            <a:p/>
          </p:txBody>
        </p:sp>
        <p:sp>
          <p:nvSpPr>
            <p:cNvPr id="4779" name="object 4779" descr=""/>
            <p:cNvSpPr/>
            <p:nvPr/>
          </p:nvSpPr>
          <p:spPr>
            <a:xfrm>
              <a:off x="5958199" y="2525076"/>
              <a:ext cx="635" cy="1270"/>
            </a:xfrm>
            <a:custGeom>
              <a:avLst/>
              <a:gdLst/>
              <a:ahLst/>
              <a:cxnLst/>
              <a:rect l="l" t="t" r="r" b="b"/>
              <a:pathLst>
                <a:path w="635" h="1269">
                  <a:moveTo>
                    <a:pt x="292" y="698"/>
                  </a:moveTo>
                  <a:lnTo>
                    <a:pt x="241" y="393"/>
                  </a:lnTo>
                  <a:lnTo>
                    <a:pt x="139" y="152"/>
                  </a:lnTo>
                  <a:lnTo>
                    <a:pt x="0" y="0"/>
                  </a:lnTo>
                </a:path>
              </a:pathLst>
            </a:custGeom>
            <a:ln w="3175">
              <a:solidFill>
                <a:srgbClr val="565658"/>
              </a:solidFill>
            </a:ln>
          </p:spPr>
          <p:txBody>
            <a:bodyPr wrap="square" lIns="0" tIns="0" rIns="0" bIns="0" rtlCol="0"/>
            <a:lstStyle/>
            <a:p/>
          </p:txBody>
        </p:sp>
        <p:sp>
          <p:nvSpPr>
            <p:cNvPr id="4780" name="object 4780" descr=""/>
            <p:cNvSpPr/>
            <p:nvPr/>
          </p:nvSpPr>
          <p:spPr>
            <a:xfrm>
              <a:off x="5958476" y="2525514"/>
              <a:ext cx="635" cy="635"/>
            </a:xfrm>
            <a:custGeom>
              <a:avLst/>
              <a:gdLst/>
              <a:ahLst/>
              <a:cxnLst/>
              <a:rect l="l" t="t" r="r" b="b"/>
              <a:pathLst>
                <a:path w="635" h="635">
                  <a:moveTo>
                    <a:pt x="165" y="0"/>
                  </a:moveTo>
                  <a:lnTo>
                    <a:pt x="63" y="152"/>
                  </a:lnTo>
                </a:path>
              </a:pathLst>
            </a:custGeom>
            <a:ln w="3175">
              <a:solidFill>
                <a:srgbClr val="565658"/>
              </a:solidFill>
            </a:ln>
          </p:spPr>
          <p:txBody>
            <a:bodyPr wrap="square" lIns="0" tIns="0" rIns="0" bIns="0" rtlCol="0"/>
            <a:lstStyle/>
            <a:p/>
          </p:txBody>
        </p:sp>
        <p:sp>
          <p:nvSpPr>
            <p:cNvPr id="4781" name="object 4781" descr=""/>
            <p:cNvSpPr/>
            <p:nvPr/>
          </p:nvSpPr>
          <p:spPr>
            <a:xfrm>
              <a:off x="5958636" y="2525154"/>
              <a:ext cx="635" cy="635"/>
            </a:xfrm>
            <a:custGeom>
              <a:avLst/>
              <a:gdLst/>
              <a:ahLst/>
              <a:cxnLst/>
              <a:rect l="l" t="t" r="r" b="b"/>
              <a:pathLst>
                <a:path w="635" h="635">
                  <a:moveTo>
                    <a:pt x="431" y="0"/>
                  </a:moveTo>
                  <a:lnTo>
                    <a:pt x="241" y="114"/>
                  </a:lnTo>
                  <a:lnTo>
                    <a:pt x="0" y="355"/>
                  </a:lnTo>
                </a:path>
              </a:pathLst>
            </a:custGeom>
            <a:ln w="3175">
              <a:solidFill>
                <a:srgbClr val="565658"/>
              </a:solidFill>
            </a:ln>
          </p:spPr>
          <p:txBody>
            <a:bodyPr wrap="square" lIns="0" tIns="0" rIns="0" bIns="0" rtlCol="0"/>
            <a:lstStyle/>
            <a:p/>
          </p:txBody>
        </p:sp>
        <p:sp>
          <p:nvSpPr>
            <p:cNvPr id="4782" name="object 4782" descr=""/>
            <p:cNvSpPr/>
            <p:nvPr/>
          </p:nvSpPr>
          <p:spPr>
            <a:xfrm>
              <a:off x="5958833" y="2525569"/>
              <a:ext cx="635" cy="635"/>
            </a:xfrm>
            <a:custGeom>
              <a:avLst/>
              <a:gdLst/>
              <a:ahLst/>
              <a:cxnLst/>
              <a:rect l="l" t="t" r="r" b="b"/>
              <a:pathLst>
                <a:path w="635" h="635">
                  <a:moveTo>
                    <a:pt x="0" y="304"/>
                  </a:moveTo>
                  <a:lnTo>
                    <a:pt x="241" y="114"/>
                  </a:lnTo>
                  <a:lnTo>
                    <a:pt x="444" y="0"/>
                  </a:lnTo>
                </a:path>
              </a:pathLst>
            </a:custGeom>
            <a:ln w="3175">
              <a:solidFill>
                <a:srgbClr val="565658"/>
              </a:solidFill>
            </a:ln>
          </p:spPr>
          <p:txBody>
            <a:bodyPr wrap="square" lIns="0" tIns="0" rIns="0" bIns="0" rtlCol="0"/>
            <a:lstStyle/>
            <a:p/>
          </p:txBody>
        </p:sp>
        <p:sp>
          <p:nvSpPr>
            <p:cNvPr id="4783" name="object 4783" descr=""/>
            <p:cNvSpPr/>
            <p:nvPr/>
          </p:nvSpPr>
          <p:spPr>
            <a:xfrm>
              <a:off x="5958622" y="2525868"/>
              <a:ext cx="635" cy="635"/>
            </a:xfrm>
            <a:custGeom>
              <a:avLst/>
              <a:gdLst/>
              <a:ahLst/>
              <a:cxnLst/>
              <a:rect l="l" t="t" r="r" b="b"/>
              <a:pathLst>
                <a:path w="635" h="635">
                  <a:moveTo>
                    <a:pt x="0" y="215"/>
                  </a:moveTo>
                  <a:lnTo>
                    <a:pt x="101" y="76"/>
                  </a:lnTo>
                </a:path>
              </a:pathLst>
            </a:custGeom>
            <a:ln w="3175">
              <a:solidFill>
                <a:srgbClr val="565658"/>
              </a:solidFill>
            </a:ln>
          </p:spPr>
          <p:txBody>
            <a:bodyPr wrap="square" lIns="0" tIns="0" rIns="0" bIns="0" rtlCol="0"/>
            <a:lstStyle/>
            <a:p/>
          </p:txBody>
        </p:sp>
        <p:sp>
          <p:nvSpPr>
            <p:cNvPr id="4784" name="object 4784" descr=""/>
            <p:cNvSpPr/>
            <p:nvPr/>
          </p:nvSpPr>
          <p:spPr>
            <a:xfrm>
              <a:off x="5958536" y="2526079"/>
              <a:ext cx="635" cy="635"/>
            </a:xfrm>
            <a:custGeom>
              <a:avLst/>
              <a:gdLst/>
              <a:ahLst/>
              <a:cxnLst/>
              <a:rect l="l" t="t" r="r" b="b"/>
              <a:pathLst>
                <a:path w="635" h="635">
                  <a:moveTo>
                    <a:pt x="0" y="203"/>
                  </a:moveTo>
                  <a:lnTo>
                    <a:pt x="38" y="63"/>
                  </a:lnTo>
                </a:path>
              </a:pathLst>
            </a:custGeom>
            <a:ln w="3175">
              <a:solidFill>
                <a:srgbClr val="565658"/>
              </a:solidFill>
            </a:ln>
          </p:spPr>
          <p:txBody>
            <a:bodyPr wrap="square" lIns="0" tIns="0" rIns="0" bIns="0" rtlCol="0"/>
            <a:lstStyle/>
            <a:p/>
          </p:txBody>
        </p:sp>
        <p:sp>
          <p:nvSpPr>
            <p:cNvPr id="4785" name="object 4785" descr=""/>
            <p:cNvSpPr/>
            <p:nvPr/>
          </p:nvSpPr>
          <p:spPr>
            <a:xfrm>
              <a:off x="5958517" y="2526277"/>
              <a:ext cx="635" cy="1270"/>
            </a:xfrm>
            <a:custGeom>
              <a:avLst/>
              <a:gdLst/>
              <a:ahLst/>
              <a:cxnLst/>
              <a:rect l="l" t="t" r="r" b="b"/>
              <a:pathLst>
                <a:path w="635" h="1269">
                  <a:moveTo>
                    <a:pt x="0" y="736"/>
                  </a:moveTo>
                  <a:lnTo>
                    <a:pt x="0" y="253"/>
                  </a:lnTo>
                  <a:lnTo>
                    <a:pt x="0" y="50"/>
                  </a:lnTo>
                </a:path>
              </a:pathLst>
            </a:custGeom>
            <a:ln w="3175">
              <a:solidFill>
                <a:srgbClr val="565658"/>
              </a:solidFill>
            </a:ln>
          </p:spPr>
          <p:txBody>
            <a:bodyPr wrap="square" lIns="0" tIns="0" rIns="0" bIns="0" rtlCol="0"/>
            <a:lstStyle/>
            <a:p/>
          </p:txBody>
        </p:sp>
        <p:sp>
          <p:nvSpPr>
            <p:cNvPr id="4786" name="object 4786" descr=""/>
            <p:cNvSpPr/>
            <p:nvPr/>
          </p:nvSpPr>
          <p:spPr>
            <a:xfrm>
              <a:off x="5957450" y="2523247"/>
              <a:ext cx="635" cy="635"/>
            </a:xfrm>
            <a:custGeom>
              <a:avLst/>
              <a:gdLst/>
              <a:ahLst/>
              <a:cxnLst/>
              <a:rect l="l" t="t" r="r" b="b"/>
              <a:pathLst>
                <a:path w="635" h="635">
                  <a:moveTo>
                    <a:pt x="266" y="368"/>
                  </a:moveTo>
                  <a:lnTo>
                    <a:pt x="177" y="203"/>
                  </a:lnTo>
                  <a:lnTo>
                    <a:pt x="0" y="0"/>
                  </a:lnTo>
                </a:path>
              </a:pathLst>
            </a:custGeom>
            <a:ln w="3175">
              <a:solidFill>
                <a:srgbClr val="565658"/>
              </a:solidFill>
            </a:ln>
          </p:spPr>
          <p:txBody>
            <a:bodyPr wrap="square" lIns="0" tIns="0" rIns="0" bIns="0" rtlCol="0"/>
            <a:lstStyle/>
            <a:p/>
          </p:txBody>
        </p:sp>
        <p:sp>
          <p:nvSpPr>
            <p:cNvPr id="4787" name="object 4787" descr=""/>
            <p:cNvSpPr/>
            <p:nvPr/>
          </p:nvSpPr>
          <p:spPr>
            <a:xfrm>
              <a:off x="5957705" y="2523631"/>
              <a:ext cx="635" cy="635"/>
            </a:xfrm>
            <a:custGeom>
              <a:avLst/>
              <a:gdLst/>
              <a:ahLst/>
              <a:cxnLst/>
              <a:rect l="l" t="t" r="r" b="b"/>
              <a:pathLst>
                <a:path w="635" h="635">
                  <a:moveTo>
                    <a:pt x="215" y="406"/>
                  </a:moveTo>
                  <a:lnTo>
                    <a:pt x="165" y="279"/>
                  </a:lnTo>
                  <a:lnTo>
                    <a:pt x="101" y="139"/>
                  </a:lnTo>
                  <a:lnTo>
                    <a:pt x="0" y="0"/>
                  </a:lnTo>
                </a:path>
              </a:pathLst>
            </a:custGeom>
            <a:ln w="3175">
              <a:solidFill>
                <a:srgbClr val="565658"/>
              </a:solidFill>
            </a:ln>
          </p:spPr>
          <p:txBody>
            <a:bodyPr wrap="square" lIns="0" tIns="0" rIns="0" bIns="0" rtlCol="0"/>
            <a:lstStyle/>
            <a:p/>
          </p:txBody>
        </p:sp>
        <p:sp>
          <p:nvSpPr>
            <p:cNvPr id="4788" name="object 4788" descr=""/>
            <p:cNvSpPr/>
            <p:nvPr/>
          </p:nvSpPr>
          <p:spPr>
            <a:xfrm>
              <a:off x="5957164" y="2523454"/>
              <a:ext cx="635" cy="635"/>
            </a:xfrm>
            <a:custGeom>
              <a:avLst/>
              <a:gdLst/>
              <a:ahLst/>
              <a:cxnLst/>
              <a:rect l="l" t="t" r="r" b="b"/>
              <a:pathLst>
                <a:path w="635" h="635">
                  <a:moveTo>
                    <a:pt x="0" y="0"/>
                  </a:moveTo>
                  <a:lnTo>
                    <a:pt x="152" y="177"/>
                  </a:lnTo>
                  <a:lnTo>
                    <a:pt x="266" y="355"/>
                  </a:lnTo>
                  <a:lnTo>
                    <a:pt x="381" y="596"/>
                  </a:lnTo>
                </a:path>
              </a:pathLst>
            </a:custGeom>
            <a:ln w="3175">
              <a:solidFill>
                <a:srgbClr val="565658"/>
              </a:solidFill>
            </a:ln>
          </p:spPr>
          <p:txBody>
            <a:bodyPr wrap="square" lIns="0" tIns="0" rIns="0" bIns="0" rtlCol="0"/>
            <a:lstStyle/>
            <a:p/>
          </p:txBody>
        </p:sp>
        <p:sp>
          <p:nvSpPr>
            <p:cNvPr id="4789" name="object 4789" descr=""/>
            <p:cNvSpPr/>
            <p:nvPr/>
          </p:nvSpPr>
          <p:spPr>
            <a:xfrm>
              <a:off x="5956749" y="2523108"/>
              <a:ext cx="635" cy="635"/>
            </a:xfrm>
            <a:custGeom>
              <a:avLst/>
              <a:gdLst/>
              <a:ahLst/>
              <a:cxnLst/>
              <a:rect l="l" t="t" r="r" b="b"/>
              <a:pathLst>
                <a:path w="635" h="635">
                  <a:moveTo>
                    <a:pt x="0" y="0"/>
                  </a:moveTo>
                  <a:lnTo>
                    <a:pt x="139" y="76"/>
                  </a:lnTo>
                  <a:lnTo>
                    <a:pt x="266" y="177"/>
                  </a:lnTo>
                  <a:lnTo>
                    <a:pt x="419" y="342"/>
                  </a:lnTo>
                </a:path>
              </a:pathLst>
            </a:custGeom>
            <a:ln w="3175">
              <a:solidFill>
                <a:srgbClr val="565658"/>
              </a:solidFill>
            </a:ln>
          </p:spPr>
          <p:txBody>
            <a:bodyPr wrap="square" lIns="0" tIns="0" rIns="0" bIns="0" rtlCol="0"/>
            <a:lstStyle/>
            <a:p/>
          </p:txBody>
        </p:sp>
        <p:sp>
          <p:nvSpPr>
            <p:cNvPr id="4790" name="object 4790" descr=""/>
            <p:cNvSpPr/>
            <p:nvPr/>
          </p:nvSpPr>
          <p:spPr>
            <a:xfrm>
              <a:off x="5980407" y="2540806"/>
              <a:ext cx="1270" cy="635"/>
            </a:xfrm>
            <a:custGeom>
              <a:avLst/>
              <a:gdLst/>
              <a:ahLst/>
              <a:cxnLst/>
              <a:rect l="l" t="t" r="r" b="b"/>
              <a:pathLst>
                <a:path w="1270" h="635">
                  <a:moveTo>
                    <a:pt x="0" y="0"/>
                  </a:moveTo>
                  <a:lnTo>
                    <a:pt x="228" y="63"/>
                  </a:lnTo>
                  <a:lnTo>
                    <a:pt x="406" y="63"/>
                  </a:lnTo>
                  <a:lnTo>
                    <a:pt x="1244" y="63"/>
                  </a:lnTo>
                </a:path>
              </a:pathLst>
            </a:custGeom>
            <a:ln w="3175">
              <a:solidFill>
                <a:srgbClr val="565658"/>
              </a:solidFill>
            </a:ln>
          </p:spPr>
          <p:txBody>
            <a:bodyPr wrap="square" lIns="0" tIns="0" rIns="0" bIns="0" rtlCol="0"/>
            <a:lstStyle/>
            <a:p/>
          </p:txBody>
        </p:sp>
        <p:sp>
          <p:nvSpPr>
            <p:cNvPr id="4791" name="object 4791" descr=""/>
            <p:cNvSpPr/>
            <p:nvPr/>
          </p:nvSpPr>
          <p:spPr>
            <a:xfrm>
              <a:off x="5980077" y="2540012"/>
              <a:ext cx="635" cy="1270"/>
            </a:xfrm>
            <a:custGeom>
              <a:avLst/>
              <a:gdLst/>
              <a:ahLst/>
              <a:cxnLst/>
              <a:rect l="l" t="t" r="r" b="b"/>
              <a:pathLst>
                <a:path w="635" h="1269">
                  <a:moveTo>
                    <a:pt x="76" y="0"/>
                  </a:moveTo>
                  <a:lnTo>
                    <a:pt x="0" y="190"/>
                  </a:lnTo>
                  <a:lnTo>
                    <a:pt x="0" y="381"/>
                  </a:lnTo>
                  <a:lnTo>
                    <a:pt x="76" y="584"/>
                  </a:lnTo>
                  <a:lnTo>
                    <a:pt x="241" y="749"/>
                  </a:lnTo>
                </a:path>
              </a:pathLst>
            </a:custGeom>
            <a:ln w="3175">
              <a:solidFill>
                <a:srgbClr val="565658"/>
              </a:solidFill>
            </a:ln>
          </p:spPr>
          <p:txBody>
            <a:bodyPr wrap="square" lIns="0" tIns="0" rIns="0" bIns="0" rtlCol="0"/>
            <a:lstStyle/>
            <a:p/>
          </p:txBody>
        </p:sp>
        <p:sp>
          <p:nvSpPr>
            <p:cNvPr id="4792" name="object 4792" descr=""/>
            <p:cNvSpPr/>
            <p:nvPr/>
          </p:nvSpPr>
          <p:spPr>
            <a:xfrm>
              <a:off x="5980141" y="2539813"/>
              <a:ext cx="635" cy="635"/>
            </a:xfrm>
            <a:custGeom>
              <a:avLst/>
              <a:gdLst/>
              <a:ahLst/>
              <a:cxnLst/>
              <a:rect l="l" t="t" r="r" b="b"/>
              <a:pathLst>
                <a:path w="635" h="635">
                  <a:moveTo>
                    <a:pt x="241" y="0"/>
                  </a:moveTo>
                  <a:lnTo>
                    <a:pt x="63" y="127"/>
                  </a:lnTo>
                </a:path>
              </a:pathLst>
            </a:custGeom>
            <a:ln w="3175">
              <a:solidFill>
                <a:srgbClr val="565658"/>
              </a:solidFill>
            </a:ln>
          </p:spPr>
          <p:txBody>
            <a:bodyPr wrap="square" lIns="0" tIns="0" rIns="0" bIns="0" rtlCol="0"/>
            <a:lstStyle/>
            <a:p/>
          </p:txBody>
        </p:sp>
        <p:sp>
          <p:nvSpPr>
            <p:cNvPr id="4793" name="object 4793" descr=""/>
            <p:cNvSpPr/>
            <p:nvPr/>
          </p:nvSpPr>
          <p:spPr>
            <a:xfrm>
              <a:off x="5979952" y="2538970"/>
              <a:ext cx="635" cy="1270"/>
            </a:xfrm>
            <a:custGeom>
              <a:avLst/>
              <a:gdLst/>
              <a:ahLst/>
              <a:cxnLst/>
              <a:rect l="l" t="t" r="r" b="b"/>
              <a:pathLst>
                <a:path w="635" h="1269">
                  <a:moveTo>
                    <a:pt x="76" y="0"/>
                  </a:moveTo>
                  <a:lnTo>
                    <a:pt x="0" y="190"/>
                  </a:lnTo>
                  <a:lnTo>
                    <a:pt x="0" y="419"/>
                  </a:lnTo>
                  <a:lnTo>
                    <a:pt x="114" y="635"/>
                  </a:lnTo>
                  <a:lnTo>
                    <a:pt x="304" y="787"/>
                  </a:lnTo>
                </a:path>
              </a:pathLst>
            </a:custGeom>
            <a:ln w="3175">
              <a:solidFill>
                <a:srgbClr val="565658"/>
              </a:solidFill>
            </a:ln>
          </p:spPr>
          <p:txBody>
            <a:bodyPr wrap="square" lIns="0" tIns="0" rIns="0" bIns="0" rtlCol="0"/>
            <a:lstStyle/>
            <a:p/>
          </p:txBody>
        </p:sp>
        <p:sp>
          <p:nvSpPr>
            <p:cNvPr id="4794" name="object 4794" descr=""/>
            <p:cNvSpPr/>
            <p:nvPr/>
          </p:nvSpPr>
          <p:spPr>
            <a:xfrm>
              <a:off x="5980018" y="2538759"/>
              <a:ext cx="635" cy="635"/>
            </a:xfrm>
            <a:custGeom>
              <a:avLst/>
              <a:gdLst/>
              <a:ahLst/>
              <a:cxnLst/>
              <a:rect l="l" t="t" r="r" b="b"/>
              <a:pathLst>
                <a:path w="635" h="635">
                  <a:moveTo>
                    <a:pt x="177" y="0"/>
                  </a:moveTo>
                  <a:lnTo>
                    <a:pt x="0" y="203"/>
                  </a:lnTo>
                </a:path>
              </a:pathLst>
            </a:custGeom>
            <a:ln w="3175">
              <a:solidFill>
                <a:srgbClr val="565658"/>
              </a:solidFill>
            </a:ln>
          </p:spPr>
          <p:txBody>
            <a:bodyPr wrap="square" lIns="0" tIns="0" rIns="0" bIns="0" rtlCol="0"/>
            <a:lstStyle/>
            <a:p/>
          </p:txBody>
        </p:sp>
        <p:sp>
          <p:nvSpPr>
            <p:cNvPr id="4795" name="object 4795" descr=""/>
            <p:cNvSpPr/>
            <p:nvPr/>
          </p:nvSpPr>
          <p:spPr>
            <a:xfrm>
              <a:off x="5980197" y="2538636"/>
              <a:ext cx="635" cy="635"/>
            </a:xfrm>
            <a:custGeom>
              <a:avLst/>
              <a:gdLst/>
              <a:ahLst/>
              <a:cxnLst/>
              <a:rect l="l" t="t" r="r" b="b"/>
              <a:pathLst>
                <a:path w="635" h="635">
                  <a:moveTo>
                    <a:pt x="241" y="0"/>
                  </a:moveTo>
                  <a:lnTo>
                    <a:pt x="50" y="76"/>
                  </a:lnTo>
                </a:path>
              </a:pathLst>
            </a:custGeom>
            <a:ln w="3175">
              <a:solidFill>
                <a:srgbClr val="565658"/>
              </a:solidFill>
            </a:ln>
          </p:spPr>
          <p:txBody>
            <a:bodyPr wrap="square" lIns="0" tIns="0" rIns="0" bIns="0" rtlCol="0"/>
            <a:lstStyle/>
            <a:p/>
          </p:txBody>
        </p:sp>
        <p:sp>
          <p:nvSpPr>
            <p:cNvPr id="4796" name="object 4796" descr=""/>
            <p:cNvSpPr/>
            <p:nvPr/>
          </p:nvSpPr>
          <p:spPr>
            <a:xfrm>
              <a:off x="5980444" y="2538610"/>
              <a:ext cx="635" cy="635"/>
            </a:xfrm>
            <a:custGeom>
              <a:avLst/>
              <a:gdLst/>
              <a:ahLst/>
              <a:cxnLst/>
              <a:rect l="l" t="t" r="r" b="b"/>
              <a:pathLst>
                <a:path w="635" h="635">
                  <a:moveTo>
                    <a:pt x="571" y="0"/>
                  </a:moveTo>
                  <a:lnTo>
                    <a:pt x="355" y="0"/>
                  </a:lnTo>
                  <a:lnTo>
                    <a:pt x="215" y="0"/>
                  </a:lnTo>
                  <a:lnTo>
                    <a:pt x="0" y="25"/>
                  </a:lnTo>
                </a:path>
              </a:pathLst>
            </a:custGeom>
            <a:ln w="3175">
              <a:solidFill>
                <a:srgbClr val="565658"/>
              </a:solidFill>
            </a:ln>
          </p:spPr>
          <p:txBody>
            <a:bodyPr wrap="square" lIns="0" tIns="0" rIns="0" bIns="0" rtlCol="0"/>
            <a:lstStyle/>
            <a:p/>
          </p:txBody>
        </p:sp>
        <p:sp>
          <p:nvSpPr>
            <p:cNvPr id="4797" name="object 4797" descr=""/>
            <p:cNvSpPr/>
            <p:nvPr/>
          </p:nvSpPr>
          <p:spPr>
            <a:xfrm>
              <a:off x="5990261" y="2540818"/>
              <a:ext cx="1270" cy="635"/>
            </a:xfrm>
            <a:custGeom>
              <a:avLst/>
              <a:gdLst/>
              <a:ahLst/>
              <a:cxnLst/>
              <a:rect l="l" t="t" r="r" b="b"/>
              <a:pathLst>
                <a:path w="1270" h="635">
                  <a:moveTo>
                    <a:pt x="0" y="0"/>
                  </a:moveTo>
                  <a:lnTo>
                    <a:pt x="241" y="63"/>
                  </a:lnTo>
                  <a:lnTo>
                    <a:pt x="431" y="63"/>
                  </a:lnTo>
                  <a:lnTo>
                    <a:pt x="1244" y="63"/>
                  </a:lnTo>
                </a:path>
              </a:pathLst>
            </a:custGeom>
            <a:ln w="3175">
              <a:solidFill>
                <a:srgbClr val="565658"/>
              </a:solidFill>
            </a:ln>
          </p:spPr>
          <p:txBody>
            <a:bodyPr wrap="square" lIns="0" tIns="0" rIns="0" bIns="0" rtlCol="0"/>
            <a:lstStyle/>
            <a:p/>
          </p:txBody>
        </p:sp>
        <p:sp>
          <p:nvSpPr>
            <p:cNvPr id="4798" name="object 4798" descr=""/>
            <p:cNvSpPr/>
            <p:nvPr/>
          </p:nvSpPr>
          <p:spPr>
            <a:xfrm>
              <a:off x="5989943" y="2540024"/>
              <a:ext cx="635" cy="1270"/>
            </a:xfrm>
            <a:custGeom>
              <a:avLst/>
              <a:gdLst/>
              <a:ahLst/>
              <a:cxnLst/>
              <a:rect l="l" t="t" r="r" b="b"/>
              <a:pathLst>
                <a:path w="635" h="1269">
                  <a:moveTo>
                    <a:pt x="76" y="0"/>
                  </a:moveTo>
                  <a:lnTo>
                    <a:pt x="0" y="190"/>
                  </a:lnTo>
                  <a:lnTo>
                    <a:pt x="0" y="381"/>
                  </a:lnTo>
                  <a:lnTo>
                    <a:pt x="88" y="584"/>
                  </a:lnTo>
                  <a:lnTo>
                    <a:pt x="228" y="749"/>
                  </a:lnTo>
                </a:path>
              </a:pathLst>
            </a:custGeom>
            <a:ln w="3175">
              <a:solidFill>
                <a:srgbClr val="565658"/>
              </a:solidFill>
            </a:ln>
          </p:spPr>
          <p:txBody>
            <a:bodyPr wrap="square" lIns="0" tIns="0" rIns="0" bIns="0" rtlCol="0"/>
            <a:lstStyle/>
            <a:p/>
          </p:txBody>
        </p:sp>
        <p:sp>
          <p:nvSpPr>
            <p:cNvPr id="4799" name="object 4799" descr=""/>
            <p:cNvSpPr/>
            <p:nvPr/>
          </p:nvSpPr>
          <p:spPr>
            <a:xfrm>
              <a:off x="5990013" y="2539826"/>
              <a:ext cx="635" cy="635"/>
            </a:xfrm>
            <a:custGeom>
              <a:avLst/>
              <a:gdLst/>
              <a:ahLst/>
              <a:cxnLst/>
              <a:rect l="l" t="t" r="r" b="b"/>
              <a:pathLst>
                <a:path w="635" h="635">
                  <a:moveTo>
                    <a:pt x="241" y="0"/>
                  </a:moveTo>
                  <a:lnTo>
                    <a:pt x="50" y="127"/>
                  </a:lnTo>
                </a:path>
              </a:pathLst>
            </a:custGeom>
            <a:ln w="3175">
              <a:solidFill>
                <a:srgbClr val="565658"/>
              </a:solidFill>
            </a:ln>
          </p:spPr>
          <p:txBody>
            <a:bodyPr wrap="square" lIns="0" tIns="0" rIns="0" bIns="0" rtlCol="0"/>
            <a:lstStyle/>
            <a:p/>
          </p:txBody>
        </p:sp>
        <p:sp>
          <p:nvSpPr>
            <p:cNvPr id="4800" name="object 4800" descr=""/>
            <p:cNvSpPr/>
            <p:nvPr/>
          </p:nvSpPr>
          <p:spPr>
            <a:xfrm>
              <a:off x="5989838" y="2538983"/>
              <a:ext cx="635" cy="1270"/>
            </a:xfrm>
            <a:custGeom>
              <a:avLst/>
              <a:gdLst/>
              <a:ahLst/>
              <a:cxnLst/>
              <a:rect l="l" t="t" r="r" b="b"/>
              <a:pathLst>
                <a:path w="635" h="1269">
                  <a:moveTo>
                    <a:pt x="63" y="0"/>
                  </a:moveTo>
                  <a:lnTo>
                    <a:pt x="0" y="190"/>
                  </a:lnTo>
                  <a:lnTo>
                    <a:pt x="0" y="419"/>
                  </a:lnTo>
                  <a:lnTo>
                    <a:pt x="114" y="635"/>
                  </a:lnTo>
                  <a:lnTo>
                    <a:pt x="279" y="787"/>
                  </a:lnTo>
                </a:path>
              </a:pathLst>
            </a:custGeom>
            <a:ln w="3175">
              <a:solidFill>
                <a:srgbClr val="565658"/>
              </a:solidFill>
            </a:ln>
          </p:spPr>
          <p:txBody>
            <a:bodyPr wrap="square" lIns="0" tIns="0" rIns="0" bIns="0" rtlCol="0"/>
            <a:lstStyle/>
            <a:p/>
          </p:txBody>
        </p:sp>
        <p:sp>
          <p:nvSpPr>
            <p:cNvPr id="4801" name="object 4801" descr=""/>
            <p:cNvSpPr/>
            <p:nvPr/>
          </p:nvSpPr>
          <p:spPr>
            <a:xfrm>
              <a:off x="5989885" y="2538759"/>
              <a:ext cx="635" cy="635"/>
            </a:xfrm>
            <a:custGeom>
              <a:avLst/>
              <a:gdLst/>
              <a:ahLst/>
              <a:cxnLst/>
              <a:rect l="l" t="t" r="r" b="b"/>
              <a:pathLst>
                <a:path w="635" h="635">
                  <a:moveTo>
                    <a:pt x="177" y="0"/>
                  </a:moveTo>
                  <a:lnTo>
                    <a:pt x="0" y="228"/>
                  </a:lnTo>
                </a:path>
              </a:pathLst>
            </a:custGeom>
            <a:ln w="3175">
              <a:solidFill>
                <a:srgbClr val="565658"/>
              </a:solidFill>
            </a:ln>
          </p:spPr>
          <p:txBody>
            <a:bodyPr wrap="square" lIns="0" tIns="0" rIns="0" bIns="0" rtlCol="0"/>
            <a:lstStyle/>
            <a:p/>
          </p:txBody>
        </p:sp>
        <p:sp>
          <p:nvSpPr>
            <p:cNvPr id="4802" name="object 4802" descr=""/>
            <p:cNvSpPr/>
            <p:nvPr/>
          </p:nvSpPr>
          <p:spPr>
            <a:xfrm>
              <a:off x="5990069" y="2538647"/>
              <a:ext cx="635" cy="635"/>
            </a:xfrm>
            <a:custGeom>
              <a:avLst/>
              <a:gdLst/>
              <a:ahLst/>
              <a:cxnLst/>
              <a:rect l="l" t="t" r="r" b="b"/>
              <a:pathLst>
                <a:path w="635" h="635">
                  <a:moveTo>
                    <a:pt x="241" y="0"/>
                  </a:moveTo>
                  <a:lnTo>
                    <a:pt x="50" y="76"/>
                  </a:lnTo>
                </a:path>
              </a:pathLst>
            </a:custGeom>
            <a:ln w="3175">
              <a:solidFill>
                <a:srgbClr val="565658"/>
              </a:solidFill>
            </a:ln>
          </p:spPr>
          <p:txBody>
            <a:bodyPr wrap="square" lIns="0" tIns="0" rIns="0" bIns="0" rtlCol="0"/>
            <a:lstStyle/>
            <a:p/>
          </p:txBody>
        </p:sp>
        <p:sp>
          <p:nvSpPr>
            <p:cNvPr id="4803" name="object 4803" descr=""/>
            <p:cNvSpPr/>
            <p:nvPr/>
          </p:nvSpPr>
          <p:spPr>
            <a:xfrm>
              <a:off x="5990309" y="2538610"/>
              <a:ext cx="635" cy="635"/>
            </a:xfrm>
            <a:custGeom>
              <a:avLst/>
              <a:gdLst/>
              <a:ahLst/>
              <a:cxnLst/>
              <a:rect l="l" t="t" r="r" b="b"/>
              <a:pathLst>
                <a:path w="635" h="635">
                  <a:moveTo>
                    <a:pt x="571" y="0"/>
                  </a:moveTo>
                  <a:lnTo>
                    <a:pt x="355" y="0"/>
                  </a:lnTo>
                  <a:lnTo>
                    <a:pt x="215" y="0"/>
                  </a:lnTo>
                  <a:lnTo>
                    <a:pt x="0" y="38"/>
                  </a:lnTo>
                </a:path>
              </a:pathLst>
            </a:custGeom>
            <a:ln w="3175">
              <a:solidFill>
                <a:srgbClr val="565658"/>
              </a:solidFill>
            </a:ln>
          </p:spPr>
          <p:txBody>
            <a:bodyPr wrap="square" lIns="0" tIns="0" rIns="0" bIns="0" rtlCol="0"/>
            <a:lstStyle/>
            <a:p/>
          </p:txBody>
        </p:sp>
        <p:sp>
          <p:nvSpPr>
            <p:cNvPr id="4804" name="object 4804" descr=""/>
            <p:cNvSpPr/>
            <p:nvPr/>
          </p:nvSpPr>
          <p:spPr>
            <a:xfrm>
              <a:off x="6000102" y="2540818"/>
              <a:ext cx="1270" cy="635"/>
            </a:xfrm>
            <a:custGeom>
              <a:avLst/>
              <a:gdLst/>
              <a:ahLst/>
              <a:cxnLst/>
              <a:rect l="l" t="t" r="r" b="b"/>
              <a:pathLst>
                <a:path w="1270" h="635">
                  <a:moveTo>
                    <a:pt x="0" y="0"/>
                  </a:moveTo>
                  <a:lnTo>
                    <a:pt x="241" y="63"/>
                  </a:lnTo>
                  <a:lnTo>
                    <a:pt x="406" y="63"/>
                  </a:lnTo>
                  <a:lnTo>
                    <a:pt x="1244" y="63"/>
                  </a:lnTo>
                </a:path>
              </a:pathLst>
            </a:custGeom>
            <a:ln w="3175">
              <a:solidFill>
                <a:srgbClr val="565658"/>
              </a:solidFill>
            </a:ln>
          </p:spPr>
          <p:txBody>
            <a:bodyPr wrap="square" lIns="0" tIns="0" rIns="0" bIns="0" rtlCol="0"/>
            <a:lstStyle/>
            <a:p/>
          </p:txBody>
        </p:sp>
        <p:sp>
          <p:nvSpPr>
            <p:cNvPr id="4805" name="object 4805" descr=""/>
            <p:cNvSpPr/>
            <p:nvPr/>
          </p:nvSpPr>
          <p:spPr>
            <a:xfrm>
              <a:off x="5999772" y="2540024"/>
              <a:ext cx="635" cy="1270"/>
            </a:xfrm>
            <a:custGeom>
              <a:avLst/>
              <a:gdLst/>
              <a:ahLst/>
              <a:cxnLst/>
              <a:rect l="l" t="t" r="r" b="b"/>
              <a:pathLst>
                <a:path w="635" h="1269">
                  <a:moveTo>
                    <a:pt x="76" y="0"/>
                  </a:moveTo>
                  <a:lnTo>
                    <a:pt x="0" y="190"/>
                  </a:lnTo>
                  <a:lnTo>
                    <a:pt x="0" y="381"/>
                  </a:lnTo>
                  <a:lnTo>
                    <a:pt x="76" y="584"/>
                  </a:lnTo>
                  <a:lnTo>
                    <a:pt x="241" y="749"/>
                  </a:lnTo>
                </a:path>
              </a:pathLst>
            </a:custGeom>
            <a:ln w="3175">
              <a:solidFill>
                <a:srgbClr val="565658"/>
              </a:solidFill>
            </a:ln>
          </p:spPr>
          <p:txBody>
            <a:bodyPr wrap="square" lIns="0" tIns="0" rIns="0" bIns="0" rtlCol="0"/>
            <a:lstStyle/>
            <a:p/>
          </p:txBody>
        </p:sp>
        <p:sp>
          <p:nvSpPr>
            <p:cNvPr id="4806" name="object 4806" descr=""/>
            <p:cNvSpPr/>
            <p:nvPr/>
          </p:nvSpPr>
          <p:spPr>
            <a:xfrm>
              <a:off x="5999836" y="2539826"/>
              <a:ext cx="635" cy="635"/>
            </a:xfrm>
            <a:custGeom>
              <a:avLst/>
              <a:gdLst/>
              <a:ahLst/>
              <a:cxnLst/>
              <a:rect l="l" t="t" r="r" b="b"/>
              <a:pathLst>
                <a:path w="635" h="635">
                  <a:moveTo>
                    <a:pt x="241" y="0"/>
                  </a:moveTo>
                  <a:lnTo>
                    <a:pt x="63" y="127"/>
                  </a:lnTo>
                </a:path>
              </a:pathLst>
            </a:custGeom>
            <a:ln w="3175">
              <a:solidFill>
                <a:srgbClr val="565658"/>
              </a:solidFill>
            </a:ln>
          </p:spPr>
          <p:txBody>
            <a:bodyPr wrap="square" lIns="0" tIns="0" rIns="0" bIns="0" rtlCol="0"/>
            <a:lstStyle/>
            <a:p/>
          </p:txBody>
        </p:sp>
        <p:sp>
          <p:nvSpPr>
            <p:cNvPr id="4807" name="object 4807" descr=""/>
            <p:cNvSpPr/>
            <p:nvPr/>
          </p:nvSpPr>
          <p:spPr>
            <a:xfrm>
              <a:off x="5999660" y="2538983"/>
              <a:ext cx="635" cy="1270"/>
            </a:xfrm>
            <a:custGeom>
              <a:avLst/>
              <a:gdLst/>
              <a:ahLst/>
              <a:cxnLst/>
              <a:rect l="l" t="t" r="r" b="b"/>
              <a:pathLst>
                <a:path w="635" h="1269">
                  <a:moveTo>
                    <a:pt x="63" y="0"/>
                  </a:moveTo>
                  <a:lnTo>
                    <a:pt x="0" y="190"/>
                  </a:lnTo>
                  <a:lnTo>
                    <a:pt x="0" y="419"/>
                  </a:lnTo>
                  <a:lnTo>
                    <a:pt x="114" y="635"/>
                  </a:lnTo>
                  <a:lnTo>
                    <a:pt x="292" y="787"/>
                  </a:lnTo>
                </a:path>
              </a:pathLst>
            </a:custGeom>
            <a:ln w="3175">
              <a:solidFill>
                <a:srgbClr val="565658"/>
              </a:solidFill>
            </a:ln>
          </p:spPr>
          <p:txBody>
            <a:bodyPr wrap="square" lIns="0" tIns="0" rIns="0" bIns="0" rtlCol="0"/>
            <a:lstStyle/>
            <a:p/>
          </p:txBody>
        </p:sp>
        <p:sp>
          <p:nvSpPr>
            <p:cNvPr id="4808" name="object 4808" descr=""/>
            <p:cNvSpPr/>
            <p:nvPr/>
          </p:nvSpPr>
          <p:spPr>
            <a:xfrm>
              <a:off x="5999726" y="2538759"/>
              <a:ext cx="635" cy="635"/>
            </a:xfrm>
            <a:custGeom>
              <a:avLst/>
              <a:gdLst/>
              <a:ahLst/>
              <a:cxnLst/>
              <a:rect l="l" t="t" r="r" b="b"/>
              <a:pathLst>
                <a:path w="635" h="635">
                  <a:moveTo>
                    <a:pt x="165" y="0"/>
                  </a:moveTo>
                  <a:lnTo>
                    <a:pt x="0" y="228"/>
                  </a:lnTo>
                </a:path>
              </a:pathLst>
            </a:custGeom>
            <a:ln w="3175">
              <a:solidFill>
                <a:srgbClr val="565658"/>
              </a:solidFill>
            </a:ln>
          </p:spPr>
          <p:txBody>
            <a:bodyPr wrap="square" lIns="0" tIns="0" rIns="0" bIns="0" rtlCol="0"/>
            <a:lstStyle/>
            <a:p/>
          </p:txBody>
        </p:sp>
        <p:sp>
          <p:nvSpPr>
            <p:cNvPr id="4809" name="object 4809" descr=""/>
            <p:cNvSpPr/>
            <p:nvPr/>
          </p:nvSpPr>
          <p:spPr>
            <a:xfrm>
              <a:off x="5999899" y="2538647"/>
              <a:ext cx="635" cy="635"/>
            </a:xfrm>
            <a:custGeom>
              <a:avLst/>
              <a:gdLst/>
              <a:ahLst/>
              <a:cxnLst/>
              <a:rect l="l" t="t" r="r" b="b"/>
              <a:pathLst>
                <a:path w="635" h="635">
                  <a:moveTo>
                    <a:pt x="228" y="0"/>
                  </a:moveTo>
                  <a:lnTo>
                    <a:pt x="50" y="76"/>
                  </a:lnTo>
                </a:path>
              </a:pathLst>
            </a:custGeom>
            <a:ln w="3175">
              <a:solidFill>
                <a:srgbClr val="565658"/>
              </a:solidFill>
            </a:ln>
          </p:spPr>
          <p:txBody>
            <a:bodyPr wrap="square" lIns="0" tIns="0" rIns="0" bIns="0" rtlCol="0"/>
            <a:lstStyle/>
            <a:p/>
          </p:txBody>
        </p:sp>
        <p:sp>
          <p:nvSpPr>
            <p:cNvPr id="4810" name="object 4810" descr=""/>
            <p:cNvSpPr/>
            <p:nvPr/>
          </p:nvSpPr>
          <p:spPr>
            <a:xfrm>
              <a:off x="6000136" y="2538610"/>
              <a:ext cx="1270" cy="635"/>
            </a:xfrm>
            <a:custGeom>
              <a:avLst/>
              <a:gdLst/>
              <a:ahLst/>
              <a:cxnLst/>
              <a:rect l="l" t="t" r="r" b="b"/>
              <a:pathLst>
                <a:path w="1270" h="635">
                  <a:moveTo>
                    <a:pt x="1206" y="0"/>
                  </a:moveTo>
                  <a:lnTo>
                    <a:pt x="355" y="0"/>
                  </a:lnTo>
                  <a:lnTo>
                    <a:pt x="215" y="0"/>
                  </a:lnTo>
                  <a:lnTo>
                    <a:pt x="0" y="38"/>
                  </a:lnTo>
                </a:path>
              </a:pathLst>
            </a:custGeom>
            <a:ln w="3175">
              <a:solidFill>
                <a:srgbClr val="565658"/>
              </a:solidFill>
            </a:ln>
          </p:spPr>
          <p:txBody>
            <a:bodyPr wrap="square" lIns="0" tIns="0" rIns="0" bIns="0" rtlCol="0"/>
            <a:lstStyle/>
            <a:p/>
          </p:txBody>
        </p:sp>
        <p:sp>
          <p:nvSpPr>
            <p:cNvPr id="4811" name="object 4811" descr=""/>
            <p:cNvSpPr/>
            <p:nvPr/>
          </p:nvSpPr>
          <p:spPr>
            <a:xfrm>
              <a:off x="6002724" y="2538908"/>
              <a:ext cx="635" cy="635"/>
            </a:xfrm>
            <a:custGeom>
              <a:avLst/>
              <a:gdLst/>
              <a:ahLst/>
              <a:cxnLst/>
              <a:rect l="l" t="t" r="r" b="b"/>
              <a:pathLst>
                <a:path w="635" h="635">
                  <a:moveTo>
                    <a:pt x="0" y="0"/>
                  </a:moveTo>
                  <a:lnTo>
                    <a:pt x="139" y="190"/>
                  </a:lnTo>
                  <a:lnTo>
                    <a:pt x="177" y="342"/>
                  </a:lnTo>
                </a:path>
              </a:pathLst>
            </a:custGeom>
            <a:ln w="3175">
              <a:solidFill>
                <a:srgbClr val="565658"/>
              </a:solidFill>
            </a:ln>
          </p:spPr>
          <p:txBody>
            <a:bodyPr wrap="square" lIns="0" tIns="0" rIns="0" bIns="0" rtlCol="0"/>
            <a:lstStyle/>
            <a:p/>
          </p:txBody>
        </p:sp>
        <p:sp>
          <p:nvSpPr>
            <p:cNvPr id="4812" name="object 4812" descr=""/>
            <p:cNvSpPr/>
            <p:nvPr/>
          </p:nvSpPr>
          <p:spPr>
            <a:xfrm>
              <a:off x="6001997" y="2538814"/>
              <a:ext cx="1270" cy="1270"/>
            </a:xfrm>
            <a:custGeom>
              <a:avLst/>
              <a:gdLst/>
              <a:ahLst/>
              <a:cxnLst/>
              <a:rect l="l" t="t" r="r" b="b"/>
              <a:pathLst>
                <a:path w="1270" h="1269">
                  <a:moveTo>
                    <a:pt x="635" y="876"/>
                  </a:moveTo>
                  <a:lnTo>
                    <a:pt x="482" y="901"/>
                  </a:lnTo>
                  <a:lnTo>
                    <a:pt x="317" y="901"/>
                  </a:lnTo>
                  <a:lnTo>
                    <a:pt x="114" y="787"/>
                  </a:lnTo>
                  <a:lnTo>
                    <a:pt x="0" y="596"/>
                  </a:lnTo>
                  <a:lnTo>
                    <a:pt x="0" y="469"/>
                  </a:lnTo>
                  <a:lnTo>
                    <a:pt x="0" y="330"/>
                  </a:lnTo>
                  <a:lnTo>
                    <a:pt x="127" y="126"/>
                  </a:lnTo>
                  <a:lnTo>
                    <a:pt x="342" y="0"/>
                  </a:lnTo>
                  <a:lnTo>
                    <a:pt x="558" y="0"/>
                  </a:lnTo>
                  <a:lnTo>
                    <a:pt x="736" y="101"/>
                  </a:lnTo>
                </a:path>
              </a:pathLst>
            </a:custGeom>
            <a:ln w="3175">
              <a:solidFill>
                <a:srgbClr val="565658"/>
              </a:solidFill>
            </a:ln>
          </p:spPr>
          <p:txBody>
            <a:bodyPr wrap="square" lIns="0" tIns="0" rIns="0" bIns="0" rtlCol="0"/>
            <a:lstStyle/>
            <a:p/>
          </p:txBody>
        </p:sp>
        <p:sp>
          <p:nvSpPr>
            <p:cNvPr id="4813" name="object 4813" descr=""/>
            <p:cNvSpPr/>
            <p:nvPr/>
          </p:nvSpPr>
          <p:spPr>
            <a:xfrm>
              <a:off x="6002235" y="2539935"/>
              <a:ext cx="635" cy="635"/>
            </a:xfrm>
            <a:custGeom>
              <a:avLst/>
              <a:gdLst/>
              <a:ahLst/>
              <a:cxnLst/>
              <a:rect l="l" t="t" r="r" b="b"/>
              <a:pathLst>
                <a:path w="635" h="635">
                  <a:moveTo>
                    <a:pt x="0" y="88"/>
                  </a:moveTo>
                  <a:lnTo>
                    <a:pt x="203" y="0"/>
                  </a:lnTo>
                  <a:lnTo>
                    <a:pt x="355" y="0"/>
                  </a:lnTo>
                </a:path>
              </a:pathLst>
            </a:custGeom>
            <a:ln w="3175">
              <a:solidFill>
                <a:srgbClr val="565658"/>
              </a:solidFill>
            </a:ln>
          </p:spPr>
          <p:txBody>
            <a:bodyPr wrap="square" lIns="0" tIns="0" rIns="0" bIns="0" rtlCol="0"/>
            <a:lstStyle/>
            <a:p/>
          </p:txBody>
        </p:sp>
        <p:sp>
          <p:nvSpPr>
            <p:cNvPr id="4814" name="object 4814" descr=""/>
            <p:cNvSpPr/>
            <p:nvPr/>
          </p:nvSpPr>
          <p:spPr>
            <a:xfrm>
              <a:off x="6002100" y="2540019"/>
              <a:ext cx="1270" cy="635"/>
            </a:xfrm>
            <a:custGeom>
              <a:avLst/>
              <a:gdLst/>
              <a:ahLst/>
              <a:cxnLst/>
              <a:rect l="l" t="t" r="r" b="b"/>
              <a:pathLst>
                <a:path w="1270" h="635">
                  <a:moveTo>
                    <a:pt x="774" y="241"/>
                  </a:moveTo>
                  <a:lnTo>
                    <a:pt x="749" y="381"/>
                  </a:lnTo>
                  <a:lnTo>
                    <a:pt x="622" y="533"/>
                  </a:lnTo>
                  <a:lnTo>
                    <a:pt x="482" y="635"/>
                  </a:lnTo>
                  <a:lnTo>
                    <a:pt x="253" y="635"/>
                  </a:lnTo>
                  <a:lnTo>
                    <a:pt x="101" y="533"/>
                  </a:lnTo>
                  <a:lnTo>
                    <a:pt x="0" y="406"/>
                  </a:lnTo>
                  <a:lnTo>
                    <a:pt x="0" y="152"/>
                  </a:lnTo>
                  <a:lnTo>
                    <a:pt x="126" y="0"/>
                  </a:lnTo>
                </a:path>
              </a:pathLst>
            </a:custGeom>
            <a:ln w="3175">
              <a:solidFill>
                <a:srgbClr val="565658"/>
              </a:solidFill>
            </a:ln>
          </p:spPr>
          <p:txBody>
            <a:bodyPr wrap="square" lIns="0" tIns="0" rIns="0" bIns="0" rtlCol="0"/>
            <a:lstStyle/>
            <a:p/>
          </p:txBody>
        </p:sp>
        <p:sp>
          <p:nvSpPr>
            <p:cNvPr id="4815" name="object 4815" descr=""/>
            <p:cNvSpPr/>
            <p:nvPr/>
          </p:nvSpPr>
          <p:spPr>
            <a:xfrm>
              <a:off x="6002141" y="2540310"/>
              <a:ext cx="1270" cy="635"/>
            </a:xfrm>
            <a:custGeom>
              <a:avLst/>
              <a:gdLst/>
              <a:ahLst/>
              <a:cxnLst/>
              <a:rect l="l" t="t" r="r" b="b"/>
              <a:pathLst>
                <a:path w="1270" h="635">
                  <a:moveTo>
                    <a:pt x="0" y="507"/>
                  </a:moveTo>
                  <a:lnTo>
                    <a:pt x="215" y="584"/>
                  </a:lnTo>
                  <a:lnTo>
                    <a:pt x="508" y="584"/>
                  </a:lnTo>
                  <a:lnTo>
                    <a:pt x="647" y="520"/>
                  </a:lnTo>
                  <a:lnTo>
                    <a:pt x="774" y="419"/>
                  </a:lnTo>
                  <a:lnTo>
                    <a:pt x="965" y="177"/>
                  </a:lnTo>
                  <a:lnTo>
                    <a:pt x="990" y="0"/>
                  </a:lnTo>
                </a:path>
              </a:pathLst>
            </a:custGeom>
            <a:ln w="3175">
              <a:solidFill>
                <a:srgbClr val="565658"/>
              </a:solidFill>
            </a:ln>
          </p:spPr>
          <p:txBody>
            <a:bodyPr wrap="square" lIns="0" tIns="0" rIns="0" bIns="0" rtlCol="0"/>
            <a:lstStyle/>
            <a:p/>
          </p:txBody>
        </p:sp>
        <p:sp>
          <p:nvSpPr>
            <p:cNvPr id="4816" name="object 4816" descr=""/>
            <p:cNvSpPr/>
            <p:nvPr/>
          </p:nvSpPr>
          <p:spPr>
            <a:xfrm>
              <a:off x="6001900" y="2540595"/>
              <a:ext cx="635" cy="635"/>
            </a:xfrm>
            <a:custGeom>
              <a:avLst/>
              <a:gdLst/>
              <a:ahLst/>
              <a:cxnLst/>
              <a:rect l="l" t="t" r="r" b="b"/>
              <a:pathLst>
                <a:path w="635" h="635">
                  <a:moveTo>
                    <a:pt x="0" y="0"/>
                  </a:moveTo>
                  <a:lnTo>
                    <a:pt x="139" y="177"/>
                  </a:lnTo>
                </a:path>
              </a:pathLst>
            </a:custGeom>
            <a:ln w="3175">
              <a:solidFill>
                <a:srgbClr val="565658"/>
              </a:solidFill>
            </a:ln>
          </p:spPr>
          <p:txBody>
            <a:bodyPr wrap="square" lIns="0" tIns="0" rIns="0" bIns="0" rtlCol="0"/>
            <a:lstStyle/>
            <a:p/>
          </p:txBody>
        </p:sp>
        <p:sp>
          <p:nvSpPr>
            <p:cNvPr id="4817" name="object 4817" descr=""/>
            <p:cNvSpPr/>
            <p:nvPr/>
          </p:nvSpPr>
          <p:spPr>
            <a:xfrm>
              <a:off x="6001818" y="2540037"/>
              <a:ext cx="635" cy="635"/>
            </a:xfrm>
            <a:custGeom>
              <a:avLst/>
              <a:gdLst/>
              <a:ahLst/>
              <a:cxnLst/>
              <a:rect l="l" t="t" r="r" b="b"/>
              <a:pathLst>
                <a:path w="635" h="635">
                  <a:moveTo>
                    <a:pt x="76" y="0"/>
                  </a:moveTo>
                  <a:lnTo>
                    <a:pt x="0" y="177"/>
                  </a:lnTo>
                  <a:lnTo>
                    <a:pt x="0" y="368"/>
                  </a:lnTo>
                  <a:lnTo>
                    <a:pt x="76" y="558"/>
                  </a:lnTo>
                </a:path>
              </a:pathLst>
            </a:custGeom>
            <a:ln w="3175">
              <a:solidFill>
                <a:srgbClr val="565658"/>
              </a:solidFill>
            </a:ln>
          </p:spPr>
          <p:txBody>
            <a:bodyPr wrap="square" lIns="0" tIns="0" rIns="0" bIns="0" rtlCol="0"/>
            <a:lstStyle/>
            <a:p/>
          </p:txBody>
        </p:sp>
        <p:sp>
          <p:nvSpPr>
            <p:cNvPr id="4818" name="object 4818" descr=""/>
            <p:cNvSpPr/>
            <p:nvPr/>
          </p:nvSpPr>
          <p:spPr>
            <a:xfrm>
              <a:off x="6001882" y="2539839"/>
              <a:ext cx="635" cy="635"/>
            </a:xfrm>
            <a:custGeom>
              <a:avLst/>
              <a:gdLst/>
              <a:ahLst/>
              <a:cxnLst/>
              <a:rect l="l" t="t" r="r" b="b"/>
              <a:pathLst>
                <a:path w="635" h="635">
                  <a:moveTo>
                    <a:pt x="241" y="0"/>
                  </a:moveTo>
                  <a:lnTo>
                    <a:pt x="63" y="127"/>
                  </a:lnTo>
                </a:path>
              </a:pathLst>
            </a:custGeom>
            <a:ln w="3175">
              <a:solidFill>
                <a:srgbClr val="565658"/>
              </a:solidFill>
            </a:ln>
          </p:spPr>
          <p:txBody>
            <a:bodyPr wrap="square" lIns="0" tIns="0" rIns="0" bIns="0" rtlCol="0"/>
            <a:lstStyle/>
            <a:p/>
          </p:txBody>
        </p:sp>
        <p:sp>
          <p:nvSpPr>
            <p:cNvPr id="4819" name="object 4819" descr=""/>
            <p:cNvSpPr/>
            <p:nvPr/>
          </p:nvSpPr>
          <p:spPr>
            <a:xfrm>
              <a:off x="6001715" y="2538784"/>
              <a:ext cx="635" cy="1270"/>
            </a:xfrm>
            <a:custGeom>
              <a:avLst/>
              <a:gdLst/>
              <a:ahLst/>
              <a:cxnLst/>
              <a:rect l="l" t="t" r="r" b="b"/>
              <a:pathLst>
                <a:path w="635" h="1269">
                  <a:moveTo>
                    <a:pt x="215" y="0"/>
                  </a:moveTo>
                  <a:lnTo>
                    <a:pt x="63" y="139"/>
                  </a:lnTo>
                  <a:lnTo>
                    <a:pt x="0" y="292"/>
                  </a:lnTo>
                  <a:lnTo>
                    <a:pt x="0" y="495"/>
                  </a:lnTo>
                  <a:lnTo>
                    <a:pt x="0" y="660"/>
                  </a:lnTo>
                  <a:lnTo>
                    <a:pt x="101" y="876"/>
                  </a:lnTo>
                  <a:lnTo>
                    <a:pt x="279" y="1016"/>
                  </a:lnTo>
                </a:path>
              </a:pathLst>
            </a:custGeom>
            <a:ln w="3175">
              <a:solidFill>
                <a:srgbClr val="565658"/>
              </a:solidFill>
            </a:ln>
          </p:spPr>
          <p:txBody>
            <a:bodyPr wrap="square" lIns="0" tIns="0" rIns="0" bIns="0" rtlCol="0"/>
            <a:lstStyle/>
            <a:p/>
          </p:txBody>
        </p:sp>
        <p:sp>
          <p:nvSpPr>
            <p:cNvPr id="4820" name="object 4820" descr=""/>
            <p:cNvSpPr/>
            <p:nvPr/>
          </p:nvSpPr>
          <p:spPr>
            <a:xfrm>
              <a:off x="6001919" y="2538556"/>
              <a:ext cx="1270" cy="635"/>
            </a:xfrm>
            <a:custGeom>
              <a:avLst/>
              <a:gdLst/>
              <a:ahLst/>
              <a:cxnLst/>
              <a:rect l="l" t="t" r="r" b="b"/>
              <a:pathLst>
                <a:path w="1270" h="635">
                  <a:moveTo>
                    <a:pt x="1028" y="203"/>
                  </a:moveTo>
                  <a:lnTo>
                    <a:pt x="889" y="63"/>
                  </a:lnTo>
                  <a:lnTo>
                    <a:pt x="736" y="0"/>
                  </a:lnTo>
                  <a:lnTo>
                    <a:pt x="546" y="0"/>
                  </a:lnTo>
                  <a:lnTo>
                    <a:pt x="330" y="0"/>
                  </a:lnTo>
                  <a:lnTo>
                    <a:pt x="139" y="76"/>
                  </a:lnTo>
                  <a:lnTo>
                    <a:pt x="0" y="215"/>
                  </a:lnTo>
                </a:path>
              </a:pathLst>
            </a:custGeom>
            <a:ln w="3175">
              <a:solidFill>
                <a:srgbClr val="565658"/>
              </a:solidFill>
            </a:ln>
          </p:spPr>
          <p:txBody>
            <a:bodyPr wrap="square" lIns="0" tIns="0" rIns="0" bIns="0" rtlCol="0"/>
            <a:lstStyle/>
            <a:p/>
          </p:txBody>
        </p:sp>
        <p:sp>
          <p:nvSpPr>
            <p:cNvPr id="4821" name="object 4821" descr=""/>
            <p:cNvSpPr/>
            <p:nvPr/>
          </p:nvSpPr>
          <p:spPr>
            <a:xfrm>
              <a:off x="6002949" y="2538762"/>
              <a:ext cx="635" cy="635"/>
            </a:xfrm>
            <a:custGeom>
              <a:avLst/>
              <a:gdLst/>
              <a:ahLst/>
              <a:cxnLst/>
              <a:rect l="l" t="t" r="r" b="b"/>
              <a:pathLst>
                <a:path w="635" h="635">
                  <a:moveTo>
                    <a:pt x="215" y="457"/>
                  </a:moveTo>
                  <a:lnTo>
                    <a:pt x="203" y="266"/>
                  </a:lnTo>
                  <a:lnTo>
                    <a:pt x="114" y="114"/>
                  </a:lnTo>
                </a:path>
              </a:pathLst>
            </a:custGeom>
            <a:ln w="3175">
              <a:solidFill>
                <a:srgbClr val="565658"/>
              </a:solidFill>
            </a:ln>
          </p:spPr>
          <p:txBody>
            <a:bodyPr wrap="square" lIns="0" tIns="0" rIns="0" bIns="0" rtlCol="0"/>
            <a:lstStyle/>
            <a:p/>
          </p:txBody>
        </p:sp>
        <p:sp>
          <p:nvSpPr>
            <p:cNvPr id="4822" name="object 4822" descr=""/>
            <p:cNvSpPr/>
            <p:nvPr/>
          </p:nvSpPr>
          <p:spPr>
            <a:xfrm>
              <a:off x="6006824" y="2515951"/>
              <a:ext cx="1905" cy="635"/>
            </a:xfrm>
            <a:custGeom>
              <a:avLst/>
              <a:gdLst/>
              <a:ahLst/>
              <a:cxnLst/>
              <a:rect l="l" t="t" r="r" b="b"/>
              <a:pathLst>
                <a:path w="1904" h="635">
                  <a:moveTo>
                    <a:pt x="0" y="0"/>
                  </a:moveTo>
                  <a:lnTo>
                    <a:pt x="241" y="50"/>
                  </a:lnTo>
                  <a:lnTo>
                    <a:pt x="457" y="50"/>
                  </a:lnTo>
                  <a:lnTo>
                    <a:pt x="1435" y="50"/>
                  </a:lnTo>
                </a:path>
              </a:pathLst>
            </a:custGeom>
            <a:ln w="3175">
              <a:solidFill>
                <a:srgbClr val="565658"/>
              </a:solidFill>
            </a:ln>
          </p:spPr>
          <p:txBody>
            <a:bodyPr wrap="square" lIns="0" tIns="0" rIns="0" bIns="0" rtlCol="0"/>
            <a:lstStyle/>
            <a:p/>
          </p:txBody>
        </p:sp>
        <p:sp>
          <p:nvSpPr>
            <p:cNvPr id="4823" name="object 4823" descr=""/>
            <p:cNvSpPr/>
            <p:nvPr/>
          </p:nvSpPr>
          <p:spPr>
            <a:xfrm>
              <a:off x="6006583" y="2515728"/>
              <a:ext cx="635" cy="635"/>
            </a:xfrm>
            <a:custGeom>
              <a:avLst/>
              <a:gdLst/>
              <a:ahLst/>
              <a:cxnLst/>
              <a:rect l="l" t="t" r="r" b="b"/>
              <a:pathLst>
                <a:path w="635" h="635">
                  <a:moveTo>
                    <a:pt x="0" y="0"/>
                  </a:moveTo>
                  <a:lnTo>
                    <a:pt x="152" y="190"/>
                  </a:lnTo>
                </a:path>
              </a:pathLst>
            </a:custGeom>
            <a:ln w="3175">
              <a:solidFill>
                <a:srgbClr val="565658"/>
              </a:solidFill>
            </a:ln>
          </p:spPr>
          <p:txBody>
            <a:bodyPr wrap="square" lIns="0" tIns="0" rIns="0" bIns="0" rtlCol="0"/>
            <a:lstStyle/>
            <a:p/>
          </p:txBody>
        </p:sp>
        <p:sp>
          <p:nvSpPr>
            <p:cNvPr id="4824" name="object 4824" descr=""/>
            <p:cNvSpPr/>
            <p:nvPr/>
          </p:nvSpPr>
          <p:spPr>
            <a:xfrm>
              <a:off x="6006467" y="2514985"/>
              <a:ext cx="635" cy="1270"/>
            </a:xfrm>
            <a:custGeom>
              <a:avLst/>
              <a:gdLst/>
              <a:ahLst/>
              <a:cxnLst/>
              <a:rect l="l" t="t" r="r" b="b"/>
              <a:pathLst>
                <a:path w="635" h="1269">
                  <a:moveTo>
                    <a:pt x="165" y="0"/>
                  </a:moveTo>
                  <a:lnTo>
                    <a:pt x="0" y="241"/>
                  </a:lnTo>
                  <a:lnTo>
                    <a:pt x="0" y="406"/>
                  </a:lnTo>
                  <a:lnTo>
                    <a:pt x="0" y="533"/>
                  </a:lnTo>
                  <a:lnTo>
                    <a:pt x="114" y="749"/>
                  </a:lnTo>
                </a:path>
              </a:pathLst>
            </a:custGeom>
            <a:ln w="3175">
              <a:solidFill>
                <a:srgbClr val="565658"/>
              </a:solidFill>
            </a:ln>
          </p:spPr>
          <p:txBody>
            <a:bodyPr wrap="square" lIns="0" tIns="0" rIns="0" bIns="0" rtlCol="0"/>
            <a:lstStyle/>
            <a:p/>
          </p:txBody>
        </p:sp>
        <p:sp>
          <p:nvSpPr>
            <p:cNvPr id="4825" name="object 4825" descr=""/>
            <p:cNvSpPr/>
            <p:nvPr/>
          </p:nvSpPr>
          <p:spPr>
            <a:xfrm>
              <a:off x="6006627" y="2514773"/>
              <a:ext cx="635" cy="635"/>
            </a:xfrm>
            <a:custGeom>
              <a:avLst/>
              <a:gdLst/>
              <a:ahLst/>
              <a:cxnLst/>
              <a:rect l="l" t="t" r="r" b="b"/>
              <a:pathLst>
                <a:path w="635" h="635">
                  <a:moveTo>
                    <a:pt x="482" y="0"/>
                  </a:moveTo>
                  <a:lnTo>
                    <a:pt x="266" y="25"/>
                  </a:lnTo>
                  <a:lnTo>
                    <a:pt x="114" y="101"/>
                  </a:lnTo>
                </a:path>
              </a:pathLst>
            </a:custGeom>
            <a:ln w="3175">
              <a:solidFill>
                <a:srgbClr val="565658"/>
              </a:solidFill>
            </a:ln>
          </p:spPr>
          <p:txBody>
            <a:bodyPr wrap="square" lIns="0" tIns="0" rIns="0" bIns="0" rtlCol="0"/>
            <a:lstStyle/>
            <a:p/>
          </p:txBody>
        </p:sp>
        <p:sp>
          <p:nvSpPr>
            <p:cNvPr id="4826" name="object 4826" descr=""/>
            <p:cNvSpPr/>
            <p:nvPr/>
          </p:nvSpPr>
          <p:spPr>
            <a:xfrm>
              <a:off x="6006929" y="2514662"/>
              <a:ext cx="635" cy="635"/>
            </a:xfrm>
            <a:custGeom>
              <a:avLst/>
              <a:gdLst/>
              <a:ahLst/>
              <a:cxnLst/>
              <a:rect l="l" t="t" r="r" b="b"/>
              <a:pathLst>
                <a:path w="635" h="635">
                  <a:moveTo>
                    <a:pt x="0" y="0"/>
                  </a:moveTo>
                  <a:lnTo>
                    <a:pt x="190" y="114"/>
                  </a:lnTo>
                </a:path>
              </a:pathLst>
            </a:custGeom>
            <a:ln w="3175">
              <a:solidFill>
                <a:srgbClr val="565658"/>
              </a:solidFill>
            </a:ln>
          </p:spPr>
          <p:txBody>
            <a:bodyPr wrap="square" lIns="0" tIns="0" rIns="0" bIns="0" rtlCol="0"/>
            <a:lstStyle/>
            <a:p/>
          </p:txBody>
        </p:sp>
        <p:sp>
          <p:nvSpPr>
            <p:cNvPr id="4827" name="object 4827" descr=""/>
            <p:cNvSpPr/>
            <p:nvPr/>
          </p:nvSpPr>
          <p:spPr>
            <a:xfrm>
              <a:off x="6006693" y="2514364"/>
              <a:ext cx="635" cy="635"/>
            </a:xfrm>
            <a:custGeom>
              <a:avLst/>
              <a:gdLst/>
              <a:ahLst/>
              <a:cxnLst/>
              <a:rect l="l" t="t" r="r" b="b"/>
              <a:pathLst>
                <a:path w="635" h="635">
                  <a:moveTo>
                    <a:pt x="0" y="0"/>
                  </a:moveTo>
                  <a:lnTo>
                    <a:pt x="152" y="228"/>
                  </a:lnTo>
                </a:path>
              </a:pathLst>
            </a:custGeom>
            <a:ln w="3175">
              <a:solidFill>
                <a:srgbClr val="565658"/>
              </a:solidFill>
            </a:ln>
          </p:spPr>
          <p:txBody>
            <a:bodyPr wrap="square" lIns="0" tIns="0" rIns="0" bIns="0" rtlCol="0"/>
            <a:lstStyle/>
            <a:p/>
          </p:txBody>
        </p:sp>
        <p:sp>
          <p:nvSpPr>
            <p:cNvPr id="4828" name="object 4828" descr=""/>
            <p:cNvSpPr/>
            <p:nvPr/>
          </p:nvSpPr>
          <p:spPr>
            <a:xfrm>
              <a:off x="6006961" y="2514220"/>
              <a:ext cx="635" cy="635"/>
            </a:xfrm>
            <a:custGeom>
              <a:avLst/>
              <a:gdLst/>
              <a:ahLst/>
              <a:cxnLst/>
              <a:rect l="l" t="t" r="r" b="b"/>
              <a:pathLst>
                <a:path w="635" h="635">
                  <a:moveTo>
                    <a:pt x="215" y="304"/>
                  </a:moveTo>
                  <a:lnTo>
                    <a:pt x="88" y="127"/>
                  </a:lnTo>
                </a:path>
              </a:pathLst>
            </a:custGeom>
            <a:ln w="3175">
              <a:solidFill>
                <a:srgbClr val="565658"/>
              </a:solidFill>
            </a:ln>
          </p:spPr>
          <p:txBody>
            <a:bodyPr wrap="square" lIns="0" tIns="0" rIns="0" bIns="0" rtlCol="0"/>
            <a:lstStyle/>
            <a:p/>
          </p:txBody>
        </p:sp>
        <p:sp>
          <p:nvSpPr>
            <p:cNvPr id="4829" name="object 4829" descr=""/>
            <p:cNvSpPr/>
            <p:nvPr/>
          </p:nvSpPr>
          <p:spPr>
            <a:xfrm>
              <a:off x="6007162" y="2514521"/>
              <a:ext cx="635" cy="635"/>
            </a:xfrm>
            <a:custGeom>
              <a:avLst/>
              <a:gdLst/>
              <a:ahLst/>
              <a:cxnLst/>
              <a:rect l="l" t="t" r="r" b="b"/>
              <a:pathLst>
                <a:path w="635" h="635">
                  <a:moveTo>
                    <a:pt x="165" y="152"/>
                  </a:moveTo>
                  <a:lnTo>
                    <a:pt x="0" y="0"/>
                  </a:lnTo>
                </a:path>
              </a:pathLst>
            </a:custGeom>
            <a:ln w="3175">
              <a:solidFill>
                <a:srgbClr val="565658"/>
              </a:solidFill>
            </a:ln>
          </p:spPr>
          <p:txBody>
            <a:bodyPr wrap="square" lIns="0" tIns="0" rIns="0" bIns="0" rtlCol="0"/>
            <a:lstStyle/>
            <a:p/>
          </p:txBody>
        </p:sp>
        <p:sp>
          <p:nvSpPr>
            <p:cNvPr id="4830" name="object 4830" descr=""/>
            <p:cNvSpPr/>
            <p:nvPr/>
          </p:nvSpPr>
          <p:spPr>
            <a:xfrm>
              <a:off x="6007317" y="2514659"/>
              <a:ext cx="635" cy="635"/>
            </a:xfrm>
            <a:custGeom>
              <a:avLst/>
              <a:gdLst/>
              <a:ahLst/>
              <a:cxnLst/>
              <a:rect l="l" t="t" r="r" b="b"/>
              <a:pathLst>
                <a:path w="635" h="635">
                  <a:moveTo>
                    <a:pt x="139" y="76"/>
                  </a:moveTo>
                  <a:lnTo>
                    <a:pt x="0" y="0"/>
                  </a:lnTo>
                </a:path>
              </a:pathLst>
            </a:custGeom>
            <a:ln w="3175">
              <a:solidFill>
                <a:srgbClr val="565658"/>
              </a:solidFill>
            </a:ln>
          </p:spPr>
          <p:txBody>
            <a:bodyPr wrap="square" lIns="0" tIns="0" rIns="0" bIns="0" rtlCol="0"/>
            <a:lstStyle/>
            <a:p/>
          </p:txBody>
        </p:sp>
        <p:sp>
          <p:nvSpPr>
            <p:cNvPr id="4831" name="object 4831" descr=""/>
            <p:cNvSpPr/>
            <p:nvPr/>
          </p:nvSpPr>
          <p:spPr>
            <a:xfrm>
              <a:off x="6007482" y="2514748"/>
              <a:ext cx="635" cy="0"/>
            </a:xfrm>
            <a:custGeom>
              <a:avLst/>
              <a:gdLst/>
              <a:ahLst/>
              <a:cxnLst/>
              <a:rect l="l" t="t" r="r" b="b"/>
              <a:pathLst>
                <a:path w="635" h="0">
                  <a:moveTo>
                    <a:pt x="482" y="0"/>
                  </a:moveTo>
                  <a:lnTo>
                    <a:pt x="139" y="0"/>
                  </a:lnTo>
                  <a:lnTo>
                    <a:pt x="0" y="0"/>
                  </a:lnTo>
                </a:path>
              </a:pathLst>
            </a:custGeom>
            <a:ln w="3175">
              <a:solidFill>
                <a:srgbClr val="565658"/>
              </a:solidFill>
            </a:ln>
          </p:spPr>
          <p:txBody>
            <a:bodyPr wrap="square" lIns="0" tIns="0" rIns="0" bIns="0" rtlCol="0"/>
            <a:lstStyle/>
            <a:p/>
          </p:txBody>
        </p:sp>
        <p:sp>
          <p:nvSpPr>
            <p:cNvPr id="4832" name="object 4832" descr=""/>
            <p:cNvSpPr/>
            <p:nvPr/>
          </p:nvSpPr>
          <p:spPr>
            <a:xfrm>
              <a:off x="5988215" y="2522128"/>
              <a:ext cx="1270" cy="1905"/>
            </a:xfrm>
            <a:custGeom>
              <a:avLst/>
              <a:gdLst/>
              <a:ahLst/>
              <a:cxnLst/>
              <a:rect l="l" t="t" r="r" b="b"/>
              <a:pathLst>
                <a:path w="1270" h="1905">
                  <a:moveTo>
                    <a:pt x="774" y="0"/>
                  </a:moveTo>
                  <a:lnTo>
                    <a:pt x="698" y="139"/>
                  </a:lnTo>
                  <a:lnTo>
                    <a:pt x="622" y="266"/>
                  </a:lnTo>
                  <a:lnTo>
                    <a:pt x="546" y="406"/>
                  </a:lnTo>
                  <a:lnTo>
                    <a:pt x="482" y="558"/>
                  </a:lnTo>
                  <a:lnTo>
                    <a:pt x="406" y="698"/>
                  </a:lnTo>
                  <a:lnTo>
                    <a:pt x="342" y="825"/>
                  </a:lnTo>
                  <a:lnTo>
                    <a:pt x="266" y="990"/>
                  </a:lnTo>
                  <a:lnTo>
                    <a:pt x="215" y="1143"/>
                  </a:lnTo>
                  <a:lnTo>
                    <a:pt x="152" y="1282"/>
                  </a:lnTo>
                  <a:lnTo>
                    <a:pt x="76" y="1447"/>
                  </a:lnTo>
                  <a:lnTo>
                    <a:pt x="25" y="1638"/>
                  </a:lnTo>
                </a:path>
              </a:pathLst>
            </a:custGeom>
            <a:ln w="3175">
              <a:solidFill>
                <a:srgbClr val="565658"/>
              </a:solidFill>
            </a:ln>
          </p:spPr>
          <p:txBody>
            <a:bodyPr wrap="square" lIns="0" tIns="0" rIns="0" bIns="0" rtlCol="0"/>
            <a:lstStyle/>
            <a:p/>
          </p:txBody>
        </p:sp>
        <p:sp>
          <p:nvSpPr>
            <p:cNvPr id="4833" name="object 4833" descr=""/>
            <p:cNvSpPr/>
            <p:nvPr/>
          </p:nvSpPr>
          <p:spPr>
            <a:xfrm>
              <a:off x="5987929" y="2520602"/>
              <a:ext cx="1270" cy="1905"/>
            </a:xfrm>
            <a:custGeom>
              <a:avLst/>
              <a:gdLst/>
              <a:ahLst/>
              <a:cxnLst/>
              <a:rect l="l" t="t" r="r" b="b"/>
              <a:pathLst>
                <a:path w="1270" h="1905">
                  <a:moveTo>
                    <a:pt x="0" y="0"/>
                  </a:moveTo>
                  <a:lnTo>
                    <a:pt x="114" y="177"/>
                  </a:lnTo>
                  <a:lnTo>
                    <a:pt x="228" y="368"/>
                  </a:lnTo>
                  <a:lnTo>
                    <a:pt x="342" y="558"/>
                  </a:lnTo>
                  <a:lnTo>
                    <a:pt x="419" y="685"/>
                  </a:lnTo>
                  <a:lnTo>
                    <a:pt x="533" y="812"/>
                  </a:lnTo>
                  <a:lnTo>
                    <a:pt x="622" y="952"/>
                  </a:lnTo>
                  <a:lnTo>
                    <a:pt x="711" y="1092"/>
                  </a:lnTo>
                  <a:lnTo>
                    <a:pt x="812" y="1219"/>
                  </a:lnTo>
                  <a:lnTo>
                    <a:pt x="952" y="1397"/>
                  </a:lnTo>
                </a:path>
              </a:pathLst>
            </a:custGeom>
            <a:ln w="3175">
              <a:solidFill>
                <a:srgbClr val="565658"/>
              </a:solidFill>
            </a:ln>
          </p:spPr>
          <p:txBody>
            <a:bodyPr wrap="square" lIns="0" tIns="0" rIns="0" bIns="0" rtlCol="0"/>
            <a:lstStyle/>
            <a:p/>
          </p:txBody>
        </p:sp>
        <p:sp>
          <p:nvSpPr>
            <p:cNvPr id="4834" name="object 4834" descr=""/>
            <p:cNvSpPr/>
            <p:nvPr/>
          </p:nvSpPr>
          <p:spPr>
            <a:xfrm>
              <a:off x="5986392" y="2523826"/>
              <a:ext cx="1905" cy="635"/>
            </a:xfrm>
            <a:custGeom>
              <a:avLst/>
              <a:gdLst/>
              <a:ahLst/>
              <a:cxnLst/>
              <a:rect l="l" t="t" r="r" b="b"/>
              <a:pathLst>
                <a:path w="1904" h="635">
                  <a:moveTo>
                    <a:pt x="1828" y="0"/>
                  </a:moveTo>
                  <a:lnTo>
                    <a:pt x="1651" y="12"/>
                  </a:lnTo>
                  <a:lnTo>
                    <a:pt x="1511" y="25"/>
                  </a:lnTo>
                  <a:lnTo>
                    <a:pt x="1270" y="25"/>
                  </a:lnTo>
                  <a:lnTo>
                    <a:pt x="1104" y="63"/>
                  </a:lnTo>
                  <a:lnTo>
                    <a:pt x="977" y="63"/>
                  </a:lnTo>
                  <a:lnTo>
                    <a:pt x="774" y="88"/>
                  </a:lnTo>
                  <a:lnTo>
                    <a:pt x="635" y="101"/>
                  </a:lnTo>
                  <a:lnTo>
                    <a:pt x="495" y="114"/>
                  </a:lnTo>
                  <a:lnTo>
                    <a:pt x="330" y="127"/>
                  </a:lnTo>
                  <a:lnTo>
                    <a:pt x="190" y="152"/>
                  </a:lnTo>
                  <a:lnTo>
                    <a:pt x="50" y="165"/>
                  </a:lnTo>
                </a:path>
              </a:pathLst>
            </a:custGeom>
            <a:ln w="3175">
              <a:solidFill>
                <a:srgbClr val="565658"/>
              </a:solidFill>
            </a:ln>
          </p:spPr>
          <p:txBody>
            <a:bodyPr wrap="square" lIns="0" tIns="0" rIns="0" bIns="0" rtlCol="0"/>
            <a:lstStyle/>
            <a:p/>
          </p:txBody>
        </p:sp>
        <p:sp>
          <p:nvSpPr>
            <p:cNvPr id="4835" name="object 4835" descr=""/>
            <p:cNvSpPr/>
            <p:nvPr/>
          </p:nvSpPr>
          <p:spPr>
            <a:xfrm>
              <a:off x="5986106" y="2520587"/>
              <a:ext cx="1905" cy="635"/>
            </a:xfrm>
            <a:custGeom>
              <a:avLst/>
              <a:gdLst/>
              <a:ahLst/>
              <a:cxnLst/>
              <a:rect l="l" t="t" r="r" b="b"/>
              <a:pathLst>
                <a:path w="1904" h="635">
                  <a:moveTo>
                    <a:pt x="0" y="165"/>
                  </a:moveTo>
                  <a:lnTo>
                    <a:pt x="190" y="165"/>
                  </a:lnTo>
                  <a:lnTo>
                    <a:pt x="342" y="139"/>
                  </a:lnTo>
                  <a:lnTo>
                    <a:pt x="482" y="139"/>
                  </a:lnTo>
                  <a:lnTo>
                    <a:pt x="622" y="114"/>
                  </a:lnTo>
                  <a:lnTo>
                    <a:pt x="787" y="101"/>
                  </a:lnTo>
                  <a:lnTo>
                    <a:pt x="939" y="88"/>
                  </a:lnTo>
                  <a:lnTo>
                    <a:pt x="1104" y="63"/>
                  </a:lnTo>
                  <a:lnTo>
                    <a:pt x="1270" y="50"/>
                  </a:lnTo>
                  <a:lnTo>
                    <a:pt x="1473" y="38"/>
                  </a:lnTo>
                  <a:lnTo>
                    <a:pt x="1828" y="0"/>
                  </a:lnTo>
                </a:path>
              </a:pathLst>
            </a:custGeom>
            <a:ln w="3175">
              <a:solidFill>
                <a:srgbClr val="565658"/>
              </a:solidFill>
            </a:ln>
          </p:spPr>
          <p:txBody>
            <a:bodyPr wrap="square" lIns="0" tIns="0" rIns="0" bIns="0" rtlCol="0"/>
            <a:lstStyle/>
            <a:p/>
          </p:txBody>
        </p:sp>
        <p:sp>
          <p:nvSpPr>
            <p:cNvPr id="4836" name="object 4836" descr=""/>
            <p:cNvSpPr/>
            <p:nvPr/>
          </p:nvSpPr>
          <p:spPr>
            <a:xfrm>
              <a:off x="5985337" y="2522464"/>
              <a:ext cx="1270" cy="1905"/>
            </a:xfrm>
            <a:custGeom>
              <a:avLst/>
              <a:gdLst/>
              <a:ahLst/>
              <a:cxnLst/>
              <a:rect l="l" t="t" r="r" b="b"/>
              <a:pathLst>
                <a:path w="1270" h="1905">
                  <a:moveTo>
                    <a:pt x="1054" y="1524"/>
                  </a:moveTo>
                  <a:lnTo>
                    <a:pt x="901" y="1333"/>
                  </a:lnTo>
                  <a:lnTo>
                    <a:pt x="762" y="1143"/>
                  </a:lnTo>
                  <a:lnTo>
                    <a:pt x="609" y="965"/>
                  </a:lnTo>
                  <a:lnTo>
                    <a:pt x="520" y="812"/>
                  </a:lnTo>
                  <a:lnTo>
                    <a:pt x="381" y="622"/>
                  </a:lnTo>
                  <a:lnTo>
                    <a:pt x="304" y="495"/>
                  </a:lnTo>
                  <a:lnTo>
                    <a:pt x="215" y="355"/>
                  </a:lnTo>
                  <a:lnTo>
                    <a:pt x="127" y="203"/>
                  </a:lnTo>
                  <a:lnTo>
                    <a:pt x="25" y="50"/>
                  </a:lnTo>
                </a:path>
              </a:pathLst>
            </a:custGeom>
            <a:ln w="3175">
              <a:solidFill>
                <a:srgbClr val="565658"/>
              </a:solidFill>
            </a:ln>
          </p:spPr>
          <p:txBody>
            <a:bodyPr wrap="square" lIns="0" tIns="0" rIns="0" bIns="0" rtlCol="0"/>
            <a:lstStyle/>
            <a:p/>
          </p:txBody>
        </p:sp>
        <p:sp>
          <p:nvSpPr>
            <p:cNvPr id="4837" name="object 4837" descr=""/>
            <p:cNvSpPr/>
            <p:nvPr/>
          </p:nvSpPr>
          <p:spPr>
            <a:xfrm>
              <a:off x="5985330" y="2520748"/>
              <a:ext cx="1270" cy="1905"/>
            </a:xfrm>
            <a:custGeom>
              <a:avLst/>
              <a:gdLst/>
              <a:ahLst/>
              <a:cxnLst/>
              <a:rect l="l" t="t" r="r" b="b"/>
              <a:pathLst>
                <a:path w="1270" h="1905">
                  <a:moveTo>
                    <a:pt x="0" y="1701"/>
                  </a:moveTo>
                  <a:lnTo>
                    <a:pt x="38" y="1562"/>
                  </a:lnTo>
                  <a:lnTo>
                    <a:pt x="101" y="1435"/>
                  </a:lnTo>
                  <a:lnTo>
                    <a:pt x="165" y="1295"/>
                  </a:lnTo>
                  <a:lnTo>
                    <a:pt x="215" y="1155"/>
                  </a:lnTo>
                  <a:lnTo>
                    <a:pt x="266" y="1003"/>
                  </a:lnTo>
                  <a:lnTo>
                    <a:pt x="342" y="863"/>
                  </a:lnTo>
                  <a:lnTo>
                    <a:pt x="406" y="723"/>
                  </a:lnTo>
                  <a:lnTo>
                    <a:pt x="482" y="571"/>
                  </a:lnTo>
                  <a:lnTo>
                    <a:pt x="558" y="419"/>
                  </a:lnTo>
                  <a:lnTo>
                    <a:pt x="635" y="254"/>
                  </a:lnTo>
                  <a:lnTo>
                    <a:pt x="736" y="63"/>
                  </a:lnTo>
                </a:path>
              </a:pathLst>
            </a:custGeom>
            <a:ln w="3175">
              <a:solidFill>
                <a:srgbClr val="565658"/>
              </a:solidFill>
            </a:ln>
          </p:spPr>
          <p:txBody>
            <a:bodyPr wrap="square" lIns="0" tIns="0" rIns="0" bIns="0" rtlCol="0"/>
            <a:lstStyle/>
            <a:p/>
          </p:txBody>
        </p:sp>
        <p:sp>
          <p:nvSpPr>
            <p:cNvPr id="4838" name="object 4838" descr=""/>
            <p:cNvSpPr/>
            <p:nvPr/>
          </p:nvSpPr>
          <p:spPr>
            <a:xfrm>
              <a:off x="5993620" y="2531764"/>
              <a:ext cx="635" cy="1905"/>
            </a:xfrm>
            <a:custGeom>
              <a:avLst/>
              <a:gdLst/>
              <a:ahLst/>
              <a:cxnLst/>
              <a:rect l="l" t="t" r="r" b="b"/>
              <a:pathLst>
                <a:path w="635" h="1905">
                  <a:moveTo>
                    <a:pt x="76" y="0"/>
                  </a:moveTo>
                  <a:lnTo>
                    <a:pt x="50" y="152"/>
                  </a:lnTo>
                  <a:lnTo>
                    <a:pt x="38" y="368"/>
                  </a:lnTo>
                  <a:lnTo>
                    <a:pt x="25" y="520"/>
                  </a:lnTo>
                  <a:lnTo>
                    <a:pt x="0" y="685"/>
                  </a:lnTo>
                  <a:lnTo>
                    <a:pt x="0" y="1638"/>
                  </a:lnTo>
                  <a:lnTo>
                    <a:pt x="25" y="1803"/>
                  </a:lnTo>
                </a:path>
              </a:pathLst>
            </a:custGeom>
            <a:ln w="3175">
              <a:solidFill>
                <a:srgbClr val="565658"/>
              </a:solidFill>
            </a:ln>
          </p:spPr>
          <p:txBody>
            <a:bodyPr wrap="square" lIns="0" tIns="0" rIns="0" bIns="0" rtlCol="0"/>
            <a:lstStyle/>
            <a:p/>
          </p:txBody>
        </p:sp>
        <p:sp>
          <p:nvSpPr>
            <p:cNvPr id="4839" name="object 4839" descr=""/>
            <p:cNvSpPr/>
            <p:nvPr/>
          </p:nvSpPr>
          <p:spPr>
            <a:xfrm>
              <a:off x="5992128" y="2530785"/>
              <a:ext cx="1905" cy="1270"/>
            </a:xfrm>
            <a:custGeom>
              <a:avLst/>
              <a:gdLst/>
              <a:ahLst/>
              <a:cxnLst/>
              <a:rect l="l" t="t" r="r" b="b"/>
              <a:pathLst>
                <a:path w="1904" h="1269">
                  <a:moveTo>
                    <a:pt x="0" y="0"/>
                  </a:moveTo>
                  <a:lnTo>
                    <a:pt x="165" y="114"/>
                  </a:lnTo>
                  <a:lnTo>
                    <a:pt x="330" y="241"/>
                  </a:lnTo>
                  <a:lnTo>
                    <a:pt x="533" y="368"/>
                  </a:lnTo>
                  <a:lnTo>
                    <a:pt x="685" y="444"/>
                  </a:lnTo>
                  <a:lnTo>
                    <a:pt x="863" y="571"/>
                  </a:lnTo>
                  <a:lnTo>
                    <a:pt x="1003" y="660"/>
                  </a:lnTo>
                  <a:lnTo>
                    <a:pt x="1143" y="736"/>
                  </a:lnTo>
                  <a:lnTo>
                    <a:pt x="1282" y="800"/>
                  </a:lnTo>
                  <a:lnTo>
                    <a:pt x="1422" y="889"/>
                  </a:lnTo>
                  <a:lnTo>
                    <a:pt x="1574" y="965"/>
                  </a:lnTo>
                </a:path>
              </a:pathLst>
            </a:custGeom>
            <a:ln w="3175">
              <a:solidFill>
                <a:srgbClr val="565658"/>
              </a:solidFill>
            </a:ln>
          </p:spPr>
          <p:txBody>
            <a:bodyPr wrap="square" lIns="0" tIns="0" rIns="0" bIns="0" rtlCol="0"/>
            <a:lstStyle/>
            <a:p/>
          </p:txBody>
        </p:sp>
        <p:sp>
          <p:nvSpPr>
            <p:cNvPr id="4840" name="object 4840" descr=""/>
            <p:cNvSpPr/>
            <p:nvPr/>
          </p:nvSpPr>
          <p:spPr>
            <a:xfrm>
              <a:off x="5992040" y="2533624"/>
              <a:ext cx="1905" cy="1270"/>
            </a:xfrm>
            <a:custGeom>
              <a:avLst/>
              <a:gdLst/>
              <a:ahLst/>
              <a:cxnLst/>
              <a:rect l="l" t="t" r="r" b="b"/>
              <a:pathLst>
                <a:path w="1904" h="1269">
                  <a:moveTo>
                    <a:pt x="1612" y="0"/>
                  </a:moveTo>
                  <a:lnTo>
                    <a:pt x="1460" y="76"/>
                  </a:lnTo>
                  <a:lnTo>
                    <a:pt x="1257" y="203"/>
                  </a:lnTo>
                  <a:lnTo>
                    <a:pt x="1117" y="266"/>
                  </a:lnTo>
                  <a:lnTo>
                    <a:pt x="977" y="330"/>
                  </a:lnTo>
                  <a:lnTo>
                    <a:pt x="825" y="406"/>
                  </a:lnTo>
                  <a:lnTo>
                    <a:pt x="685" y="482"/>
                  </a:lnTo>
                  <a:lnTo>
                    <a:pt x="558" y="571"/>
                  </a:lnTo>
                  <a:lnTo>
                    <a:pt x="355" y="685"/>
                  </a:lnTo>
                  <a:lnTo>
                    <a:pt x="215" y="774"/>
                  </a:lnTo>
                  <a:lnTo>
                    <a:pt x="50" y="863"/>
                  </a:lnTo>
                </a:path>
              </a:pathLst>
            </a:custGeom>
            <a:ln w="3175">
              <a:solidFill>
                <a:srgbClr val="565658"/>
              </a:solidFill>
            </a:ln>
          </p:spPr>
          <p:txBody>
            <a:bodyPr wrap="square" lIns="0" tIns="0" rIns="0" bIns="0" rtlCol="0"/>
            <a:lstStyle/>
            <a:p/>
          </p:txBody>
        </p:sp>
        <p:sp>
          <p:nvSpPr>
            <p:cNvPr id="4841" name="object 4841" descr=""/>
            <p:cNvSpPr/>
            <p:nvPr/>
          </p:nvSpPr>
          <p:spPr>
            <a:xfrm>
              <a:off x="5990515" y="2530776"/>
              <a:ext cx="1905" cy="1270"/>
            </a:xfrm>
            <a:custGeom>
              <a:avLst/>
              <a:gdLst/>
              <a:ahLst/>
              <a:cxnLst/>
              <a:rect l="l" t="t" r="r" b="b"/>
              <a:pathLst>
                <a:path w="1904" h="1269">
                  <a:moveTo>
                    <a:pt x="0" y="914"/>
                  </a:moveTo>
                  <a:lnTo>
                    <a:pt x="177" y="812"/>
                  </a:lnTo>
                  <a:lnTo>
                    <a:pt x="355" y="685"/>
                  </a:lnTo>
                  <a:lnTo>
                    <a:pt x="533" y="584"/>
                  </a:lnTo>
                  <a:lnTo>
                    <a:pt x="673" y="520"/>
                  </a:lnTo>
                  <a:lnTo>
                    <a:pt x="825" y="419"/>
                  </a:lnTo>
                  <a:lnTo>
                    <a:pt x="1041" y="292"/>
                  </a:lnTo>
                  <a:lnTo>
                    <a:pt x="1206" y="203"/>
                  </a:lnTo>
                  <a:lnTo>
                    <a:pt x="1346" y="139"/>
                  </a:lnTo>
                  <a:lnTo>
                    <a:pt x="1473" y="88"/>
                  </a:lnTo>
                  <a:lnTo>
                    <a:pt x="1612" y="0"/>
                  </a:lnTo>
                </a:path>
              </a:pathLst>
            </a:custGeom>
            <a:ln w="3175">
              <a:solidFill>
                <a:srgbClr val="565658"/>
              </a:solidFill>
            </a:ln>
          </p:spPr>
          <p:txBody>
            <a:bodyPr wrap="square" lIns="0" tIns="0" rIns="0" bIns="0" rtlCol="0"/>
            <a:lstStyle/>
            <a:p/>
          </p:txBody>
        </p:sp>
        <p:sp>
          <p:nvSpPr>
            <p:cNvPr id="4842" name="object 4842" descr=""/>
            <p:cNvSpPr/>
            <p:nvPr/>
          </p:nvSpPr>
          <p:spPr>
            <a:xfrm>
              <a:off x="5990459" y="2533565"/>
              <a:ext cx="1905" cy="1270"/>
            </a:xfrm>
            <a:custGeom>
              <a:avLst/>
              <a:gdLst/>
              <a:ahLst/>
              <a:cxnLst/>
              <a:rect l="l" t="t" r="r" b="b"/>
              <a:pathLst>
                <a:path w="1904" h="1269">
                  <a:moveTo>
                    <a:pt x="1587" y="965"/>
                  </a:moveTo>
                  <a:lnTo>
                    <a:pt x="1435" y="876"/>
                  </a:lnTo>
                  <a:lnTo>
                    <a:pt x="1257" y="762"/>
                  </a:lnTo>
                  <a:lnTo>
                    <a:pt x="1104" y="698"/>
                  </a:lnTo>
                  <a:lnTo>
                    <a:pt x="952" y="609"/>
                  </a:lnTo>
                  <a:lnTo>
                    <a:pt x="800" y="520"/>
                  </a:lnTo>
                  <a:lnTo>
                    <a:pt x="622" y="393"/>
                  </a:lnTo>
                  <a:lnTo>
                    <a:pt x="482" y="304"/>
                  </a:lnTo>
                  <a:lnTo>
                    <a:pt x="330" y="203"/>
                  </a:lnTo>
                  <a:lnTo>
                    <a:pt x="190" y="114"/>
                  </a:lnTo>
                  <a:lnTo>
                    <a:pt x="0" y="0"/>
                  </a:lnTo>
                </a:path>
              </a:pathLst>
            </a:custGeom>
            <a:ln w="3175">
              <a:solidFill>
                <a:srgbClr val="565658"/>
              </a:solidFill>
            </a:ln>
          </p:spPr>
          <p:txBody>
            <a:bodyPr wrap="square" lIns="0" tIns="0" rIns="0" bIns="0" rtlCol="0"/>
            <a:lstStyle/>
            <a:p/>
          </p:txBody>
        </p:sp>
        <p:sp>
          <p:nvSpPr>
            <p:cNvPr id="4843" name="object 4843" descr=""/>
            <p:cNvSpPr/>
            <p:nvPr/>
          </p:nvSpPr>
          <p:spPr>
            <a:xfrm>
              <a:off x="5990446" y="2531697"/>
              <a:ext cx="635" cy="1905"/>
            </a:xfrm>
            <a:custGeom>
              <a:avLst/>
              <a:gdLst/>
              <a:ahLst/>
              <a:cxnLst/>
              <a:rect l="l" t="t" r="r" b="b"/>
              <a:pathLst>
                <a:path w="635" h="1905">
                  <a:moveTo>
                    <a:pt x="25" y="1854"/>
                  </a:moveTo>
                  <a:lnTo>
                    <a:pt x="12" y="1714"/>
                  </a:lnTo>
                  <a:lnTo>
                    <a:pt x="0" y="1562"/>
                  </a:lnTo>
                  <a:lnTo>
                    <a:pt x="0" y="1409"/>
                  </a:lnTo>
                  <a:lnTo>
                    <a:pt x="0" y="685"/>
                  </a:lnTo>
                  <a:lnTo>
                    <a:pt x="12" y="533"/>
                  </a:lnTo>
                  <a:lnTo>
                    <a:pt x="25" y="368"/>
                  </a:lnTo>
                  <a:lnTo>
                    <a:pt x="38" y="215"/>
                  </a:lnTo>
                  <a:lnTo>
                    <a:pt x="63" y="63"/>
                  </a:lnTo>
                </a:path>
              </a:pathLst>
            </a:custGeom>
            <a:ln w="3175">
              <a:solidFill>
                <a:srgbClr val="565658"/>
              </a:solidFill>
            </a:ln>
          </p:spPr>
          <p:txBody>
            <a:bodyPr wrap="square" lIns="0" tIns="0" rIns="0" bIns="0" rtlCol="0"/>
            <a:lstStyle/>
            <a:p/>
          </p:txBody>
        </p:sp>
        <p:sp>
          <p:nvSpPr>
            <p:cNvPr id="4844" name="object 4844" descr=""/>
            <p:cNvSpPr/>
            <p:nvPr/>
          </p:nvSpPr>
          <p:spPr>
            <a:xfrm>
              <a:off x="5983291" y="2532497"/>
              <a:ext cx="1270" cy="1905"/>
            </a:xfrm>
            <a:custGeom>
              <a:avLst/>
              <a:gdLst/>
              <a:ahLst/>
              <a:cxnLst/>
              <a:rect l="l" t="t" r="r" b="b"/>
              <a:pathLst>
                <a:path w="1270" h="1905">
                  <a:moveTo>
                    <a:pt x="774" y="0"/>
                  </a:moveTo>
                  <a:lnTo>
                    <a:pt x="698" y="139"/>
                  </a:lnTo>
                  <a:lnTo>
                    <a:pt x="609" y="266"/>
                  </a:lnTo>
                  <a:lnTo>
                    <a:pt x="558" y="406"/>
                  </a:lnTo>
                  <a:lnTo>
                    <a:pt x="495" y="558"/>
                  </a:lnTo>
                  <a:lnTo>
                    <a:pt x="406" y="698"/>
                  </a:lnTo>
                  <a:lnTo>
                    <a:pt x="330" y="838"/>
                  </a:lnTo>
                  <a:lnTo>
                    <a:pt x="266" y="977"/>
                  </a:lnTo>
                  <a:lnTo>
                    <a:pt x="215" y="1130"/>
                  </a:lnTo>
                  <a:lnTo>
                    <a:pt x="152" y="1282"/>
                  </a:lnTo>
                  <a:lnTo>
                    <a:pt x="88" y="1447"/>
                  </a:lnTo>
                  <a:lnTo>
                    <a:pt x="12" y="1638"/>
                  </a:lnTo>
                </a:path>
              </a:pathLst>
            </a:custGeom>
            <a:ln w="3175">
              <a:solidFill>
                <a:srgbClr val="565658"/>
              </a:solidFill>
            </a:ln>
          </p:spPr>
          <p:txBody>
            <a:bodyPr wrap="square" lIns="0" tIns="0" rIns="0" bIns="0" rtlCol="0"/>
            <a:lstStyle/>
            <a:p/>
          </p:txBody>
        </p:sp>
        <p:sp>
          <p:nvSpPr>
            <p:cNvPr id="4845" name="object 4845" descr=""/>
            <p:cNvSpPr/>
            <p:nvPr/>
          </p:nvSpPr>
          <p:spPr>
            <a:xfrm>
              <a:off x="5983012" y="2530959"/>
              <a:ext cx="1270" cy="1905"/>
            </a:xfrm>
            <a:custGeom>
              <a:avLst/>
              <a:gdLst/>
              <a:ahLst/>
              <a:cxnLst/>
              <a:rect l="l" t="t" r="r" b="b"/>
              <a:pathLst>
                <a:path w="1270" h="1905">
                  <a:moveTo>
                    <a:pt x="0" y="0"/>
                  </a:moveTo>
                  <a:lnTo>
                    <a:pt x="114" y="190"/>
                  </a:lnTo>
                  <a:lnTo>
                    <a:pt x="215" y="368"/>
                  </a:lnTo>
                  <a:lnTo>
                    <a:pt x="330" y="558"/>
                  </a:lnTo>
                  <a:lnTo>
                    <a:pt x="419" y="698"/>
                  </a:lnTo>
                  <a:lnTo>
                    <a:pt x="520" y="825"/>
                  </a:lnTo>
                  <a:lnTo>
                    <a:pt x="609" y="965"/>
                  </a:lnTo>
                  <a:lnTo>
                    <a:pt x="762" y="1155"/>
                  </a:lnTo>
                  <a:lnTo>
                    <a:pt x="850" y="1282"/>
                  </a:lnTo>
                  <a:lnTo>
                    <a:pt x="1003" y="1473"/>
                  </a:lnTo>
                </a:path>
              </a:pathLst>
            </a:custGeom>
            <a:ln w="3175">
              <a:solidFill>
                <a:srgbClr val="565658"/>
              </a:solidFill>
            </a:ln>
          </p:spPr>
          <p:txBody>
            <a:bodyPr wrap="square" lIns="0" tIns="0" rIns="0" bIns="0" rtlCol="0"/>
            <a:lstStyle/>
            <a:p/>
          </p:txBody>
        </p:sp>
        <p:sp>
          <p:nvSpPr>
            <p:cNvPr id="4846" name="object 4846" descr=""/>
            <p:cNvSpPr/>
            <p:nvPr/>
          </p:nvSpPr>
          <p:spPr>
            <a:xfrm>
              <a:off x="5981456" y="2534195"/>
              <a:ext cx="1905" cy="635"/>
            </a:xfrm>
            <a:custGeom>
              <a:avLst/>
              <a:gdLst/>
              <a:ahLst/>
              <a:cxnLst/>
              <a:rect l="l" t="t" r="r" b="b"/>
              <a:pathLst>
                <a:path w="1904" h="635">
                  <a:moveTo>
                    <a:pt x="1828" y="0"/>
                  </a:moveTo>
                  <a:lnTo>
                    <a:pt x="1600" y="0"/>
                  </a:lnTo>
                  <a:lnTo>
                    <a:pt x="1435" y="12"/>
                  </a:lnTo>
                  <a:lnTo>
                    <a:pt x="1193" y="38"/>
                  </a:lnTo>
                  <a:lnTo>
                    <a:pt x="1041" y="50"/>
                  </a:lnTo>
                  <a:lnTo>
                    <a:pt x="876" y="76"/>
                  </a:lnTo>
                  <a:lnTo>
                    <a:pt x="711" y="88"/>
                  </a:lnTo>
                  <a:lnTo>
                    <a:pt x="558" y="101"/>
                  </a:lnTo>
                  <a:lnTo>
                    <a:pt x="304" y="127"/>
                  </a:lnTo>
                  <a:lnTo>
                    <a:pt x="152" y="152"/>
                  </a:lnTo>
                  <a:lnTo>
                    <a:pt x="0" y="165"/>
                  </a:lnTo>
                </a:path>
              </a:pathLst>
            </a:custGeom>
            <a:ln w="3175">
              <a:solidFill>
                <a:srgbClr val="565658"/>
              </a:solidFill>
            </a:ln>
          </p:spPr>
          <p:txBody>
            <a:bodyPr wrap="square" lIns="0" tIns="0" rIns="0" bIns="0" rtlCol="0"/>
            <a:lstStyle/>
            <a:p/>
          </p:txBody>
        </p:sp>
        <p:sp>
          <p:nvSpPr>
            <p:cNvPr id="4847" name="object 4847" descr=""/>
            <p:cNvSpPr/>
            <p:nvPr/>
          </p:nvSpPr>
          <p:spPr>
            <a:xfrm>
              <a:off x="5981188" y="2530942"/>
              <a:ext cx="1905" cy="635"/>
            </a:xfrm>
            <a:custGeom>
              <a:avLst/>
              <a:gdLst/>
              <a:ahLst/>
              <a:cxnLst/>
              <a:rect l="l" t="t" r="r" b="b"/>
              <a:pathLst>
                <a:path w="1904" h="635">
                  <a:moveTo>
                    <a:pt x="0" y="177"/>
                  </a:moveTo>
                  <a:lnTo>
                    <a:pt x="203" y="177"/>
                  </a:lnTo>
                  <a:lnTo>
                    <a:pt x="406" y="139"/>
                  </a:lnTo>
                  <a:lnTo>
                    <a:pt x="558" y="127"/>
                  </a:lnTo>
                  <a:lnTo>
                    <a:pt x="698" y="127"/>
                  </a:lnTo>
                  <a:lnTo>
                    <a:pt x="850" y="101"/>
                  </a:lnTo>
                  <a:lnTo>
                    <a:pt x="1028" y="88"/>
                  </a:lnTo>
                  <a:lnTo>
                    <a:pt x="1181" y="76"/>
                  </a:lnTo>
                  <a:lnTo>
                    <a:pt x="1384" y="50"/>
                  </a:lnTo>
                  <a:lnTo>
                    <a:pt x="1587" y="38"/>
                  </a:lnTo>
                  <a:lnTo>
                    <a:pt x="1739" y="12"/>
                  </a:lnTo>
                </a:path>
              </a:pathLst>
            </a:custGeom>
            <a:ln w="3175">
              <a:solidFill>
                <a:srgbClr val="565658"/>
              </a:solidFill>
            </a:ln>
          </p:spPr>
          <p:txBody>
            <a:bodyPr wrap="square" lIns="0" tIns="0" rIns="0" bIns="0" rtlCol="0"/>
            <a:lstStyle/>
            <a:p/>
          </p:txBody>
        </p:sp>
        <p:sp>
          <p:nvSpPr>
            <p:cNvPr id="4848" name="object 4848" descr=""/>
            <p:cNvSpPr/>
            <p:nvPr/>
          </p:nvSpPr>
          <p:spPr>
            <a:xfrm>
              <a:off x="5980419" y="2532832"/>
              <a:ext cx="1270" cy="1905"/>
            </a:xfrm>
            <a:custGeom>
              <a:avLst/>
              <a:gdLst/>
              <a:ahLst/>
              <a:cxnLst/>
              <a:rect l="l" t="t" r="r" b="b"/>
              <a:pathLst>
                <a:path w="1270" h="1905">
                  <a:moveTo>
                    <a:pt x="1041" y="1524"/>
                  </a:moveTo>
                  <a:lnTo>
                    <a:pt x="888" y="1333"/>
                  </a:lnTo>
                  <a:lnTo>
                    <a:pt x="761" y="1143"/>
                  </a:lnTo>
                  <a:lnTo>
                    <a:pt x="609" y="952"/>
                  </a:lnTo>
                  <a:lnTo>
                    <a:pt x="507" y="812"/>
                  </a:lnTo>
                  <a:lnTo>
                    <a:pt x="419" y="685"/>
                  </a:lnTo>
                  <a:lnTo>
                    <a:pt x="292" y="495"/>
                  </a:lnTo>
                  <a:lnTo>
                    <a:pt x="215" y="355"/>
                  </a:lnTo>
                  <a:lnTo>
                    <a:pt x="114" y="203"/>
                  </a:lnTo>
                  <a:lnTo>
                    <a:pt x="25" y="38"/>
                  </a:lnTo>
                </a:path>
              </a:pathLst>
            </a:custGeom>
            <a:ln w="3175">
              <a:solidFill>
                <a:srgbClr val="565658"/>
              </a:solidFill>
            </a:ln>
          </p:spPr>
          <p:txBody>
            <a:bodyPr wrap="square" lIns="0" tIns="0" rIns="0" bIns="0" rtlCol="0"/>
            <a:lstStyle/>
            <a:p/>
          </p:txBody>
        </p:sp>
        <p:sp>
          <p:nvSpPr>
            <p:cNvPr id="4849" name="object 4849" descr=""/>
            <p:cNvSpPr/>
            <p:nvPr/>
          </p:nvSpPr>
          <p:spPr>
            <a:xfrm>
              <a:off x="5980413" y="2531129"/>
              <a:ext cx="1270" cy="1905"/>
            </a:xfrm>
            <a:custGeom>
              <a:avLst/>
              <a:gdLst/>
              <a:ahLst/>
              <a:cxnLst/>
              <a:rect l="l" t="t" r="r" b="b"/>
              <a:pathLst>
                <a:path w="1270" h="1905">
                  <a:moveTo>
                    <a:pt x="0" y="1689"/>
                  </a:moveTo>
                  <a:lnTo>
                    <a:pt x="76" y="1485"/>
                  </a:lnTo>
                  <a:lnTo>
                    <a:pt x="127" y="1346"/>
                  </a:lnTo>
                  <a:lnTo>
                    <a:pt x="190" y="1206"/>
                  </a:lnTo>
                  <a:lnTo>
                    <a:pt x="241" y="1066"/>
                  </a:lnTo>
                  <a:lnTo>
                    <a:pt x="292" y="914"/>
                  </a:lnTo>
                  <a:lnTo>
                    <a:pt x="355" y="762"/>
                  </a:lnTo>
                  <a:lnTo>
                    <a:pt x="444" y="622"/>
                  </a:lnTo>
                  <a:lnTo>
                    <a:pt x="520" y="482"/>
                  </a:lnTo>
                  <a:lnTo>
                    <a:pt x="584" y="342"/>
                  </a:lnTo>
                  <a:lnTo>
                    <a:pt x="673" y="203"/>
                  </a:lnTo>
                  <a:lnTo>
                    <a:pt x="736" y="50"/>
                  </a:lnTo>
                </a:path>
              </a:pathLst>
            </a:custGeom>
            <a:ln w="3175">
              <a:solidFill>
                <a:srgbClr val="565658"/>
              </a:solidFill>
            </a:ln>
          </p:spPr>
          <p:txBody>
            <a:bodyPr wrap="square" lIns="0" tIns="0" rIns="0" bIns="0" rtlCol="0"/>
            <a:lstStyle/>
            <a:p/>
          </p:txBody>
        </p:sp>
        <p:sp>
          <p:nvSpPr>
            <p:cNvPr id="4850" name="object 4850" descr=""/>
            <p:cNvSpPr/>
            <p:nvPr/>
          </p:nvSpPr>
          <p:spPr>
            <a:xfrm>
              <a:off x="6037117" y="2536074"/>
              <a:ext cx="635" cy="1270"/>
            </a:xfrm>
            <a:custGeom>
              <a:avLst/>
              <a:gdLst/>
              <a:ahLst/>
              <a:cxnLst/>
              <a:rect l="l" t="t" r="r" b="b"/>
              <a:pathLst>
                <a:path w="635" h="1269">
                  <a:moveTo>
                    <a:pt x="0" y="800"/>
                  </a:moveTo>
                  <a:lnTo>
                    <a:pt x="76" y="660"/>
                  </a:lnTo>
                  <a:lnTo>
                    <a:pt x="139" y="533"/>
                  </a:lnTo>
                  <a:lnTo>
                    <a:pt x="241" y="393"/>
                  </a:lnTo>
                  <a:lnTo>
                    <a:pt x="292" y="241"/>
                  </a:lnTo>
                  <a:lnTo>
                    <a:pt x="381" y="101"/>
                  </a:lnTo>
                </a:path>
              </a:pathLst>
            </a:custGeom>
            <a:ln w="3175">
              <a:solidFill>
                <a:srgbClr val="565658"/>
              </a:solidFill>
            </a:ln>
          </p:spPr>
          <p:txBody>
            <a:bodyPr wrap="square" lIns="0" tIns="0" rIns="0" bIns="0" rtlCol="0"/>
            <a:lstStyle/>
            <a:p/>
          </p:txBody>
        </p:sp>
        <p:sp>
          <p:nvSpPr>
            <p:cNvPr id="4851" name="object 4851" descr=""/>
            <p:cNvSpPr/>
            <p:nvPr/>
          </p:nvSpPr>
          <p:spPr>
            <a:xfrm>
              <a:off x="6037572" y="2537681"/>
              <a:ext cx="1270" cy="0"/>
            </a:xfrm>
            <a:custGeom>
              <a:avLst/>
              <a:gdLst/>
              <a:ahLst/>
              <a:cxnLst/>
              <a:rect l="l" t="t" r="r" b="b"/>
              <a:pathLst>
                <a:path w="1270" h="0">
                  <a:moveTo>
                    <a:pt x="939" y="0"/>
                  </a:moveTo>
                  <a:lnTo>
                    <a:pt x="939" y="0"/>
                  </a:lnTo>
                  <a:lnTo>
                    <a:pt x="241" y="0"/>
                  </a:lnTo>
                  <a:lnTo>
                    <a:pt x="0" y="0"/>
                  </a:lnTo>
                </a:path>
              </a:pathLst>
            </a:custGeom>
            <a:ln w="3175">
              <a:solidFill>
                <a:srgbClr val="565658"/>
              </a:solidFill>
            </a:ln>
          </p:spPr>
          <p:txBody>
            <a:bodyPr wrap="square" lIns="0" tIns="0" rIns="0" bIns="0" rtlCol="0"/>
            <a:lstStyle/>
            <a:p/>
          </p:txBody>
        </p:sp>
        <p:sp>
          <p:nvSpPr>
            <p:cNvPr id="4852" name="object 4852" descr=""/>
            <p:cNvSpPr/>
            <p:nvPr/>
          </p:nvSpPr>
          <p:spPr>
            <a:xfrm>
              <a:off x="6037119" y="2536881"/>
              <a:ext cx="635" cy="1270"/>
            </a:xfrm>
            <a:custGeom>
              <a:avLst/>
              <a:gdLst/>
              <a:ahLst/>
              <a:cxnLst/>
              <a:rect l="l" t="t" r="r" b="b"/>
              <a:pathLst>
                <a:path w="635" h="1269">
                  <a:moveTo>
                    <a:pt x="457" y="800"/>
                  </a:moveTo>
                  <a:lnTo>
                    <a:pt x="381" y="660"/>
                  </a:lnTo>
                  <a:lnTo>
                    <a:pt x="292" y="533"/>
                  </a:lnTo>
                  <a:lnTo>
                    <a:pt x="215" y="393"/>
                  </a:lnTo>
                  <a:lnTo>
                    <a:pt x="165" y="253"/>
                  </a:lnTo>
                  <a:lnTo>
                    <a:pt x="76" y="126"/>
                  </a:lnTo>
                  <a:lnTo>
                    <a:pt x="0" y="0"/>
                  </a:lnTo>
                </a:path>
              </a:pathLst>
            </a:custGeom>
            <a:ln w="3175">
              <a:solidFill>
                <a:srgbClr val="565658"/>
              </a:solidFill>
            </a:ln>
          </p:spPr>
          <p:txBody>
            <a:bodyPr wrap="square" lIns="0" tIns="0" rIns="0" bIns="0" rtlCol="0"/>
            <a:lstStyle/>
            <a:p/>
          </p:txBody>
        </p:sp>
        <p:sp>
          <p:nvSpPr>
            <p:cNvPr id="4853" name="object 4853" descr=""/>
            <p:cNvSpPr/>
            <p:nvPr/>
          </p:nvSpPr>
          <p:spPr>
            <a:xfrm>
              <a:off x="6037576" y="2536055"/>
              <a:ext cx="1270" cy="0"/>
            </a:xfrm>
            <a:custGeom>
              <a:avLst/>
              <a:gdLst/>
              <a:ahLst/>
              <a:cxnLst/>
              <a:rect l="l" t="t" r="r" b="b"/>
              <a:pathLst>
                <a:path w="1270" h="0">
                  <a:moveTo>
                    <a:pt x="0" y="0"/>
                  </a:moveTo>
                  <a:lnTo>
                    <a:pt x="0" y="0"/>
                  </a:lnTo>
                  <a:lnTo>
                    <a:pt x="698" y="0"/>
                  </a:lnTo>
                  <a:lnTo>
                    <a:pt x="863" y="0"/>
                  </a:lnTo>
                </a:path>
              </a:pathLst>
            </a:custGeom>
            <a:ln w="3175">
              <a:solidFill>
                <a:srgbClr val="565658"/>
              </a:solidFill>
            </a:ln>
          </p:spPr>
          <p:txBody>
            <a:bodyPr wrap="square" lIns="0" tIns="0" rIns="0" bIns="0" rtlCol="0"/>
            <a:lstStyle/>
            <a:p/>
          </p:txBody>
        </p:sp>
        <p:sp>
          <p:nvSpPr>
            <p:cNvPr id="4854" name="object 4854" descr=""/>
            <p:cNvSpPr/>
            <p:nvPr/>
          </p:nvSpPr>
          <p:spPr>
            <a:xfrm>
              <a:off x="6038512" y="2536055"/>
              <a:ext cx="635" cy="1270"/>
            </a:xfrm>
            <a:custGeom>
              <a:avLst/>
              <a:gdLst/>
              <a:ahLst/>
              <a:cxnLst/>
              <a:rect l="l" t="t" r="r" b="b"/>
              <a:pathLst>
                <a:path w="635" h="1269">
                  <a:moveTo>
                    <a:pt x="0" y="0"/>
                  </a:moveTo>
                  <a:lnTo>
                    <a:pt x="76" y="139"/>
                  </a:lnTo>
                  <a:lnTo>
                    <a:pt x="165" y="266"/>
                  </a:lnTo>
                  <a:lnTo>
                    <a:pt x="241" y="406"/>
                  </a:lnTo>
                  <a:lnTo>
                    <a:pt x="304" y="533"/>
                  </a:lnTo>
                  <a:lnTo>
                    <a:pt x="381" y="673"/>
                  </a:lnTo>
                  <a:lnTo>
                    <a:pt x="482" y="800"/>
                  </a:lnTo>
                </a:path>
              </a:pathLst>
            </a:custGeom>
            <a:ln w="3175">
              <a:solidFill>
                <a:srgbClr val="565658"/>
              </a:solidFill>
            </a:ln>
          </p:spPr>
          <p:txBody>
            <a:bodyPr wrap="square" lIns="0" tIns="0" rIns="0" bIns="0" rtlCol="0"/>
            <a:lstStyle/>
            <a:p/>
          </p:txBody>
        </p:sp>
        <p:sp>
          <p:nvSpPr>
            <p:cNvPr id="4855" name="object 4855" descr=""/>
            <p:cNvSpPr/>
            <p:nvPr/>
          </p:nvSpPr>
          <p:spPr>
            <a:xfrm>
              <a:off x="6038513" y="2536874"/>
              <a:ext cx="635" cy="1270"/>
            </a:xfrm>
            <a:custGeom>
              <a:avLst/>
              <a:gdLst/>
              <a:ahLst/>
              <a:cxnLst/>
              <a:rect l="l" t="t" r="r" b="b"/>
              <a:pathLst>
                <a:path w="635" h="1269">
                  <a:moveTo>
                    <a:pt x="469" y="0"/>
                  </a:moveTo>
                  <a:lnTo>
                    <a:pt x="380" y="139"/>
                  </a:lnTo>
                  <a:lnTo>
                    <a:pt x="304" y="266"/>
                  </a:lnTo>
                  <a:lnTo>
                    <a:pt x="215" y="406"/>
                  </a:lnTo>
                  <a:lnTo>
                    <a:pt x="165" y="533"/>
                  </a:lnTo>
                  <a:lnTo>
                    <a:pt x="76" y="673"/>
                  </a:lnTo>
                  <a:lnTo>
                    <a:pt x="0" y="800"/>
                  </a:lnTo>
                </a:path>
              </a:pathLst>
            </a:custGeom>
            <a:ln w="3175">
              <a:solidFill>
                <a:srgbClr val="565658"/>
              </a:solidFill>
            </a:ln>
          </p:spPr>
          <p:txBody>
            <a:bodyPr wrap="square" lIns="0" tIns="0" rIns="0" bIns="0" rtlCol="0"/>
            <a:lstStyle/>
            <a:p/>
          </p:txBody>
        </p:sp>
        <p:sp>
          <p:nvSpPr>
            <p:cNvPr id="4856" name="object 4856" descr=""/>
            <p:cNvSpPr/>
            <p:nvPr/>
          </p:nvSpPr>
          <p:spPr>
            <a:xfrm>
              <a:off x="5949984" y="2474031"/>
              <a:ext cx="635" cy="0"/>
            </a:xfrm>
            <a:custGeom>
              <a:avLst/>
              <a:gdLst/>
              <a:ahLst/>
              <a:cxnLst/>
              <a:rect l="l" t="t" r="r" b="b"/>
              <a:pathLst>
                <a:path w="635" h="0">
                  <a:moveTo>
                    <a:pt x="0" y="0"/>
                  </a:moveTo>
                  <a:lnTo>
                    <a:pt x="241" y="0"/>
                  </a:lnTo>
                </a:path>
              </a:pathLst>
            </a:custGeom>
            <a:ln w="3175">
              <a:solidFill>
                <a:srgbClr val="565658"/>
              </a:solidFill>
            </a:ln>
          </p:spPr>
          <p:txBody>
            <a:bodyPr wrap="square" lIns="0" tIns="0" rIns="0" bIns="0" rtlCol="0"/>
            <a:lstStyle/>
            <a:p/>
          </p:txBody>
        </p:sp>
        <p:sp>
          <p:nvSpPr>
            <p:cNvPr id="4857" name="object 4857" descr=""/>
            <p:cNvSpPr/>
            <p:nvPr/>
          </p:nvSpPr>
          <p:spPr>
            <a:xfrm>
              <a:off x="5939901" y="2474534"/>
              <a:ext cx="1270" cy="2540"/>
            </a:xfrm>
            <a:custGeom>
              <a:avLst/>
              <a:gdLst/>
              <a:ahLst/>
              <a:cxnLst/>
              <a:rect l="l" t="t" r="r" b="b"/>
              <a:pathLst>
                <a:path w="1270" h="2539">
                  <a:moveTo>
                    <a:pt x="0" y="1308"/>
                  </a:moveTo>
                  <a:lnTo>
                    <a:pt x="0" y="2247"/>
                  </a:lnTo>
                </a:path>
                <a:path w="1270" h="2539">
                  <a:moveTo>
                    <a:pt x="0" y="1308"/>
                  </a:moveTo>
                  <a:lnTo>
                    <a:pt x="12" y="1142"/>
                  </a:lnTo>
                  <a:lnTo>
                    <a:pt x="38" y="990"/>
                  </a:lnTo>
                  <a:lnTo>
                    <a:pt x="101" y="863"/>
                  </a:lnTo>
                  <a:lnTo>
                    <a:pt x="177" y="685"/>
                  </a:lnTo>
                  <a:lnTo>
                    <a:pt x="254" y="546"/>
                  </a:lnTo>
                  <a:lnTo>
                    <a:pt x="355" y="419"/>
                  </a:lnTo>
                  <a:lnTo>
                    <a:pt x="495" y="304"/>
                  </a:lnTo>
                  <a:lnTo>
                    <a:pt x="622" y="203"/>
                  </a:lnTo>
                  <a:lnTo>
                    <a:pt x="787" y="114"/>
                  </a:lnTo>
                  <a:lnTo>
                    <a:pt x="939" y="63"/>
                  </a:lnTo>
                  <a:lnTo>
                    <a:pt x="1143" y="12"/>
                  </a:lnTo>
                </a:path>
              </a:pathLst>
            </a:custGeom>
            <a:ln w="3175">
              <a:solidFill>
                <a:srgbClr val="565658"/>
              </a:solidFill>
            </a:ln>
          </p:spPr>
          <p:txBody>
            <a:bodyPr wrap="square" lIns="0" tIns="0" rIns="0" bIns="0" rtlCol="0"/>
            <a:lstStyle/>
            <a:p/>
          </p:txBody>
        </p:sp>
        <p:sp>
          <p:nvSpPr>
            <p:cNvPr id="4858" name="object 4858" descr=""/>
            <p:cNvSpPr/>
            <p:nvPr/>
          </p:nvSpPr>
          <p:spPr>
            <a:xfrm>
              <a:off x="5941110" y="2474329"/>
              <a:ext cx="3810" cy="635"/>
            </a:xfrm>
            <a:custGeom>
              <a:avLst/>
              <a:gdLst/>
              <a:ahLst/>
              <a:cxnLst/>
              <a:rect l="l" t="t" r="r" b="b"/>
              <a:pathLst>
                <a:path w="3810" h="635">
                  <a:moveTo>
                    <a:pt x="3428" y="0"/>
                  </a:moveTo>
                  <a:lnTo>
                    <a:pt x="2285" y="76"/>
                  </a:lnTo>
                  <a:lnTo>
                    <a:pt x="1155" y="152"/>
                  </a:lnTo>
                  <a:lnTo>
                    <a:pt x="0" y="215"/>
                  </a:lnTo>
                </a:path>
              </a:pathLst>
            </a:custGeom>
            <a:ln w="3175">
              <a:solidFill>
                <a:srgbClr val="565658"/>
              </a:solidFill>
            </a:ln>
          </p:spPr>
          <p:txBody>
            <a:bodyPr wrap="square" lIns="0" tIns="0" rIns="0" bIns="0" rtlCol="0"/>
            <a:lstStyle/>
            <a:p/>
          </p:txBody>
        </p:sp>
        <p:sp>
          <p:nvSpPr>
            <p:cNvPr id="4859" name="object 4859" descr=""/>
            <p:cNvSpPr/>
            <p:nvPr/>
          </p:nvSpPr>
          <p:spPr>
            <a:xfrm>
              <a:off x="5940990" y="2474540"/>
              <a:ext cx="635" cy="1270"/>
            </a:xfrm>
            <a:custGeom>
              <a:avLst/>
              <a:gdLst/>
              <a:ahLst/>
              <a:cxnLst/>
              <a:rect l="l" t="t" r="r" b="b"/>
              <a:pathLst>
                <a:path w="635" h="1269">
                  <a:moveTo>
                    <a:pt x="139" y="0"/>
                  </a:moveTo>
                  <a:lnTo>
                    <a:pt x="114" y="139"/>
                  </a:lnTo>
                  <a:lnTo>
                    <a:pt x="101" y="266"/>
                  </a:lnTo>
                  <a:lnTo>
                    <a:pt x="76" y="419"/>
                  </a:lnTo>
                  <a:lnTo>
                    <a:pt x="50" y="584"/>
                  </a:lnTo>
                  <a:lnTo>
                    <a:pt x="25" y="711"/>
                  </a:lnTo>
                  <a:lnTo>
                    <a:pt x="0" y="838"/>
                  </a:lnTo>
                </a:path>
              </a:pathLst>
            </a:custGeom>
            <a:ln w="3175">
              <a:solidFill>
                <a:srgbClr val="565658"/>
              </a:solidFill>
            </a:ln>
          </p:spPr>
          <p:txBody>
            <a:bodyPr wrap="square" lIns="0" tIns="0" rIns="0" bIns="0" rtlCol="0"/>
            <a:lstStyle/>
            <a:p/>
          </p:txBody>
        </p:sp>
        <p:sp>
          <p:nvSpPr>
            <p:cNvPr id="4860" name="object 4860" descr=""/>
            <p:cNvSpPr/>
            <p:nvPr/>
          </p:nvSpPr>
          <p:spPr>
            <a:xfrm>
              <a:off x="5948570" y="2474053"/>
              <a:ext cx="1270" cy="635"/>
            </a:xfrm>
            <a:custGeom>
              <a:avLst/>
              <a:gdLst/>
              <a:ahLst/>
              <a:cxnLst/>
              <a:rect l="l" t="t" r="r" b="b"/>
              <a:pathLst>
                <a:path w="1270" h="635">
                  <a:moveTo>
                    <a:pt x="0" y="152"/>
                  </a:moveTo>
                  <a:lnTo>
                    <a:pt x="228" y="88"/>
                  </a:lnTo>
                  <a:lnTo>
                    <a:pt x="393" y="38"/>
                  </a:lnTo>
                  <a:lnTo>
                    <a:pt x="520" y="25"/>
                  </a:lnTo>
                  <a:lnTo>
                    <a:pt x="660" y="0"/>
                  </a:lnTo>
                </a:path>
              </a:pathLst>
            </a:custGeom>
            <a:ln w="3175">
              <a:solidFill>
                <a:srgbClr val="565658"/>
              </a:solidFill>
            </a:ln>
          </p:spPr>
          <p:txBody>
            <a:bodyPr wrap="square" lIns="0" tIns="0" rIns="0" bIns="0" rtlCol="0"/>
            <a:lstStyle/>
            <a:p/>
          </p:txBody>
        </p:sp>
        <p:sp>
          <p:nvSpPr>
            <p:cNvPr id="4861" name="object 4861" descr=""/>
            <p:cNvSpPr/>
            <p:nvPr/>
          </p:nvSpPr>
          <p:spPr>
            <a:xfrm>
              <a:off x="5944557" y="2474192"/>
              <a:ext cx="2540" cy="635"/>
            </a:xfrm>
            <a:custGeom>
              <a:avLst/>
              <a:gdLst/>
              <a:ahLst/>
              <a:cxnLst/>
              <a:rect l="l" t="t" r="r" b="b"/>
              <a:pathLst>
                <a:path w="2539" h="635">
                  <a:moveTo>
                    <a:pt x="2146" y="0"/>
                  </a:moveTo>
                  <a:lnTo>
                    <a:pt x="1993" y="0"/>
                  </a:lnTo>
                  <a:lnTo>
                    <a:pt x="1816" y="12"/>
                  </a:lnTo>
                  <a:lnTo>
                    <a:pt x="1650" y="25"/>
                  </a:lnTo>
                  <a:lnTo>
                    <a:pt x="1473" y="38"/>
                  </a:lnTo>
                  <a:lnTo>
                    <a:pt x="1346" y="50"/>
                  </a:lnTo>
                  <a:lnTo>
                    <a:pt x="1104" y="63"/>
                  </a:lnTo>
                  <a:lnTo>
                    <a:pt x="850" y="88"/>
                  </a:lnTo>
                  <a:lnTo>
                    <a:pt x="711" y="101"/>
                  </a:lnTo>
                  <a:lnTo>
                    <a:pt x="444" y="101"/>
                  </a:lnTo>
                  <a:lnTo>
                    <a:pt x="292" y="127"/>
                  </a:lnTo>
                  <a:lnTo>
                    <a:pt x="0" y="139"/>
                  </a:lnTo>
                </a:path>
              </a:pathLst>
            </a:custGeom>
            <a:ln w="3175">
              <a:solidFill>
                <a:srgbClr val="565658"/>
              </a:solidFill>
            </a:ln>
          </p:spPr>
          <p:txBody>
            <a:bodyPr wrap="square" lIns="0" tIns="0" rIns="0" bIns="0" rtlCol="0"/>
            <a:lstStyle/>
            <a:p/>
          </p:txBody>
        </p:sp>
        <p:sp>
          <p:nvSpPr>
            <p:cNvPr id="4862" name="object 4862" descr=""/>
            <p:cNvSpPr/>
            <p:nvPr/>
          </p:nvSpPr>
          <p:spPr>
            <a:xfrm>
              <a:off x="5939901" y="2476773"/>
              <a:ext cx="0" cy="635"/>
            </a:xfrm>
            <a:custGeom>
              <a:avLst/>
              <a:gdLst/>
              <a:ahLst/>
              <a:cxnLst/>
              <a:rect l="l" t="t" r="r" b="b"/>
              <a:pathLst>
                <a:path w="0" h="635">
                  <a:moveTo>
                    <a:pt x="0" y="0"/>
                  </a:moveTo>
                  <a:lnTo>
                    <a:pt x="0" y="393"/>
                  </a:lnTo>
                </a:path>
              </a:pathLst>
            </a:custGeom>
            <a:ln w="3175">
              <a:solidFill>
                <a:srgbClr val="565658"/>
              </a:solidFill>
            </a:ln>
          </p:spPr>
          <p:txBody>
            <a:bodyPr wrap="square" lIns="0" tIns="0" rIns="0" bIns="0" rtlCol="0"/>
            <a:lstStyle/>
            <a:p/>
          </p:txBody>
        </p:sp>
        <p:sp>
          <p:nvSpPr>
            <p:cNvPr id="4863" name="object 4863" descr=""/>
            <p:cNvSpPr/>
            <p:nvPr/>
          </p:nvSpPr>
          <p:spPr>
            <a:xfrm>
              <a:off x="5940973" y="2474200"/>
              <a:ext cx="7620" cy="1905"/>
            </a:xfrm>
            <a:custGeom>
              <a:avLst/>
              <a:gdLst/>
              <a:ahLst/>
              <a:cxnLst/>
              <a:rect l="l" t="t" r="r" b="b"/>
              <a:pathLst>
                <a:path w="7620" h="1905">
                  <a:moveTo>
                    <a:pt x="25" y="1308"/>
                  </a:moveTo>
                  <a:lnTo>
                    <a:pt x="469" y="1219"/>
                  </a:lnTo>
                  <a:lnTo>
                    <a:pt x="927" y="1142"/>
                  </a:lnTo>
                  <a:lnTo>
                    <a:pt x="1371" y="1066"/>
                  </a:lnTo>
                  <a:lnTo>
                    <a:pt x="1841" y="990"/>
                  </a:lnTo>
                  <a:lnTo>
                    <a:pt x="2336" y="901"/>
                  </a:lnTo>
                  <a:lnTo>
                    <a:pt x="2806" y="825"/>
                  </a:lnTo>
                  <a:lnTo>
                    <a:pt x="3302" y="723"/>
                  </a:lnTo>
                  <a:lnTo>
                    <a:pt x="3810" y="634"/>
                  </a:lnTo>
                  <a:lnTo>
                    <a:pt x="4330" y="558"/>
                  </a:lnTo>
                  <a:lnTo>
                    <a:pt x="4851" y="469"/>
                  </a:lnTo>
                  <a:lnTo>
                    <a:pt x="5397" y="368"/>
                  </a:lnTo>
                  <a:lnTo>
                    <a:pt x="5905" y="292"/>
                  </a:lnTo>
                  <a:lnTo>
                    <a:pt x="6477" y="190"/>
                  </a:lnTo>
                  <a:lnTo>
                    <a:pt x="7035" y="101"/>
                  </a:lnTo>
                  <a:lnTo>
                    <a:pt x="7594" y="0"/>
                  </a:lnTo>
                </a:path>
                <a:path w="7620" h="1905">
                  <a:moveTo>
                    <a:pt x="25" y="1308"/>
                  </a:moveTo>
                  <a:lnTo>
                    <a:pt x="12" y="1473"/>
                  </a:lnTo>
                  <a:lnTo>
                    <a:pt x="0" y="1638"/>
                  </a:lnTo>
                </a:path>
              </a:pathLst>
            </a:custGeom>
            <a:ln w="3175">
              <a:solidFill>
                <a:srgbClr val="565658"/>
              </a:solidFill>
            </a:ln>
          </p:spPr>
          <p:txBody>
            <a:bodyPr wrap="square" lIns="0" tIns="0" rIns="0" bIns="0" rtlCol="0"/>
            <a:lstStyle/>
            <a:p/>
          </p:txBody>
        </p:sp>
        <p:sp>
          <p:nvSpPr>
            <p:cNvPr id="4864" name="object 4864" descr=""/>
            <p:cNvSpPr/>
            <p:nvPr/>
          </p:nvSpPr>
          <p:spPr>
            <a:xfrm>
              <a:off x="5950679" y="2474031"/>
              <a:ext cx="635" cy="0"/>
            </a:xfrm>
            <a:custGeom>
              <a:avLst/>
              <a:gdLst/>
              <a:ahLst/>
              <a:cxnLst/>
              <a:rect l="l" t="t" r="r" b="b"/>
              <a:pathLst>
                <a:path w="635" h="0">
                  <a:moveTo>
                    <a:pt x="0" y="0"/>
                  </a:moveTo>
                  <a:lnTo>
                    <a:pt x="101" y="0"/>
                  </a:lnTo>
                </a:path>
              </a:pathLst>
            </a:custGeom>
            <a:ln w="3175">
              <a:solidFill>
                <a:srgbClr val="565658"/>
              </a:solidFill>
            </a:ln>
          </p:spPr>
          <p:txBody>
            <a:bodyPr wrap="square" lIns="0" tIns="0" rIns="0" bIns="0" rtlCol="0"/>
            <a:lstStyle/>
            <a:p/>
          </p:txBody>
        </p:sp>
        <p:sp>
          <p:nvSpPr>
            <p:cNvPr id="4865" name="object 4865" descr=""/>
            <p:cNvSpPr/>
            <p:nvPr/>
          </p:nvSpPr>
          <p:spPr>
            <a:xfrm>
              <a:off x="6192531" y="2474031"/>
              <a:ext cx="17780" cy="0"/>
            </a:xfrm>
            <a:custGeom>
              <a:avLst/>
              <a:gdLst/>
              <a:ahLst/>
              <a:cxnLst/>
              <a:rect l="l" t="t" r="r" b="b"/>
              <a:pathLst>
                <a:path w="17779" h="0">
                  <a:moveTo>
                    <a:pt x="0" y="0"/>
                  </a:moveTo>
                  <a:lnTo>
                    <a:pt x="6794" y="0"/>
                  </a:lnTo>
                  <a:lnTo>
                    <a:pt x="12534" y="0"/>
                  </a:lnTo>
                  <a:lnTo>
                    <a:pt x="16370" y="0"/>
                  </a:lnTo>
                  <a:lnTo>
                    <a:pt x="17729" y="0"/>
                  </a:lnTo>
                </a:path>
              </a:pathLst>
            </a:custGeom>
            <a:ln w="3175">
              <a:solidFill>
                <a:srgbClr val="565658"/>
              </a:solidFill>
            </a:ln>
          </p:spPr>
          <p:txBody>
            <a:bodyPr wrap="square" lIns="0" tIns="0" rIns="0" bIns="0" rtlCol="0"/>
            <a:lstStyle/>
            <a:p/>
          </p:txBody>
        </p:sp>
        <p:sp>
          <p:nvSpPr>
            <p:cNvPr id="4866" name="object 4866" descr=""/>
            <p:cNvSpPr/>
            <p:nvPr/>
          </p:nvSpPr>
          <p:spPr>
            <a:xfrm>
              <a:off x="5939901" y="2477169"/>
              <a:ext cx="0" cy="5080"/>
            </a:xfrm>
            <a:custGeom>
              <a:avLst/>
              <a:gdLst/>
              <a:ahLst/>
              <a:cxnLst/>
              <a:rect l="l" t="t" r="r" b="b"/>
              <a:pathLst>
                <a:path w="0" h="5080">
                  <a:moveTo>
                    <a:pt x="0" y="0"/>
                  </a:moveTo>
                  <a:lnTo>
                    <a:pt x="0" y="4965"/>
                  </a:lnTo>
                </a:path>
              </a:pathLst>
            </a:custGeom>
            <a:ln w="3175">
              <a:solidFill>
                <a:srgbClr val="565658"/>
              </a:solidFill>
            </a:ln>
          </p:spPr>
          <p:txBody>
            <a:bodyPr wrap="square" lIns="0" tIns="0" rIns="0" bIns="0" rtlCol="0"/>
            <a:lstStyle/>
            <a:p/>
          </p:txBody>
        </p:sp>
        <p:sp>
          <p:nvSpPr>
            <p:cNvPr id="4867" name="object 4867" descr=""/>
            <p:cNvSpPr/>
            <p:nvPr/>
          </p:nvSpPr>
          <p:spPr>
            <a:xfrm>
              <a:off x="6192520" y="2474478"/>
              <a:ext cx="21590" cy="0"/>
            </a:xfrm>
            <a:custGeom>
              <a:avLst/>
              <a:gdLst/>
              <a:ahLst/>
              <a:cxnLst/>
              <a:rect l="l" t="t" r="r" b="b"/>
              <a:pathLst>
                <a:path w="21589" h="0">
                  <a:moveTo>
                    <a:pt x="21107" y="0"/>
                  </a:moveTo>
                  <a:lnTo>
                    <a:pt x="21107" y="0"/>
                  </a:lnTo>
                  <a:lnTo>
                    <a:pt x="5829" y="0"/>
                  </a:lnTo>
                  <a:lnTo>
                    <a:pt x="0" y="0"/>
                  </a:lnTo>
                </a:path>
              </a:pathLst>
            </a:custGeom>
            <a:ln w="3175">
              <a:solidFill>
                <a:srgbClr val="565658"/>
              </a:solidFill>
            </a:ln>
          </p:spPr>
          <p:txBody>
            <a:bodyPr wrap="square" lIns="0" tIns="0" rIns="0" bIns="0" rtlCol="0"/>
            <a:lstStyle/>
            <a:p/>
          </p:txBody>
        </p:sp>
        <p:sp>
          <p:nvSpPr>
            <p:cNvPr id="4868" name="object 4868" descr=""/>
            <p:cNvSpPr/>
            <p:nvPr/>
          </p:nvSpPr>
          <p:spPr>
            <a:xfrm>
              <a:off x="6226759" y="2478056"/>
              <a:ext cx="3175" cy="1270"/>
            </a:xfrm>
            <a:custGeom>
              <a:avLst/>
              <a:gdLst/>
              <a:ahLst/>
              <a:cxnLst/>
              <a:rect l="l" t="t" r="r" b="b"/>
              <a:pathLst>
                <a:path w="3175" h="1269">
                  <a:moveTo>
                    <a:pt x="2997" y="838"/>
                  </a:moveTo>
                  <a:lnTo>
                    <a:pt x="1993" y="571"/>
                  </a:lnTo>
                  <a:lnTo>
                    <a:pt x="990" y="279"/>
                  </a:lnTo>
                  <a:lnTo>
                    <a:pt x="0" y="0"/>
                  </a:lnTo>
                </a:path>
              </a:pathLst>
            </a:custGeom>
            <a:ln w="3175">
              <a:solidFill>
                <a:srgbClr val="565658"/>
              </a:solidFill>
            </a:ln>
          </p:spPr>
          <p:txBody>
            <a:bodyPr wrap="square" lIns="0" tIns="0" rIns="0" bIns="0" rtlCol="0"/>
            <a:lstStyle/>
            <a:p/>
          </p:txBody>
        </p:sp>
        <p:sp>
          <p:nvSpPr>
            <p:cNvPr id="4869" name="object 4869" descr=""/>
            <p:cNvSpPr/>
            <p:nvPr/>
          </p:nvSpPr>
          <p:spPr>
            <a:xfrm>
              <a:off x="6224628" y="2477440"/>
              <a:ext cx="2540" cy="635"/>
            </a:xfrm>
            <a:custGeom>
              <a:avLst/>
              <a:gdLst/>
              <a:ahLst/>
              <a:cxnLst/>
              <a:rect l="l" t="t" r="r" b="b"/>
              <a:pathLst>
                <a:path w="2539" h="635">
                  <a:moveTo>
                    <a:pt x="2133" y="622"/>
                  </a:moveTo>
                  <a:lnTo>
                    <a:pt x="1968" y="596"/>
                  </a:lnTo>
                  <a:lnTo>
                    <a:pt x="1689" y="495"/>
                  </a:lnTo>
                  <a:lnTo>
                    <a:pt x="1409" y="419"/>
                  </a:lnTo>
                  <a:lnTo>
                    <a:pt x="1282" y="380"/>
                  </a:lnTo>
                  <a:lnTo>
                    <a:pt x="1117" y="342"/>
                  </a:lnTo>
                  <a:lnTo>
                    <a:pt x="965" y="304"/>
                  </a:lnTo>
                  <a:lnTo>
                    <a:pt x="812" y="241"/>
                  </a:lnTo>
                  <a:lnTo>
                    <a:pt x="635" y="203"/>
                  </a:lnTo>
                  <a:lnTo>
                    <a:pt x="495" y="165"/>
                  </a:lnTo>
                  <a:lnTo>
                    <a:pt x="368" y="126"/>
                  </a:lnTo>
                  <a:lnTo>
                    <a:pt x="215" y="76"/>
                  </a:lnTo>
                  <a:lnTo>
                    <a:pt x="76" y="38"/>
                  </a:lnTo>
                  <a:lnTo>
                    <a:pt x="215" y="63"/>
                  </a:lnTo>
                  <a:lnTo>
                    <a:pt x="368" y="114"/>
                  </a:lnTo>
                  <a:lnTo>
                    <a:pt x="495" y="139"/>
                  </a:lnTo>
                </a:path>
              </a:pathLst>
            </a:custGeom>
            <a:ln w="3175">
              <a:solidFill>
                <a:srgbClr val="565658"/>
              </a:solidFill>
            </a:ln>
          </p:spPr>
          <p:txBody>
            <a:bodyPr wrap="square" lIns="0" tIns="0" rIns="0" bIns="0" rtlCol="0"/>
            <a:lstStyle/>
            <a:p/>
          </p:txBody>
        </p:sp>
        <p:sp>
          <p:nvSpPr>
            <p:cNvPr id="4870" name="object 4870" descr=""/>
            <p:cNvSpPr/>
            <p:nvPr/>
          </p:nvSpPr>
          <p:spPr>
            <a:xfrm>
              <a:off x="6229788" y="2478856"/>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4871" name="object 4871" descr=""/>
            <p:cNvSpPr/>
            <p:nvPr/>
          </p:nvSpPr>
          <p:spPr>
            <a:xfrm>
              <a:off x="6229757" y="2478894"/>
              <a:ext cx="635" cy="0"/>
            </a:xfrm>
            <a:custGeom>
              <a:avLst/>
              <a:gdLst/>
              <a:ahLst/>
              <a:cxnLst/>
              <a:rect l="l" t="t" r="r" b="b"/>
              <a:pathLst>
                <a:path w="635" h="0">
                  <a:moveTo>
                    <a:pt x="241" y="0"/>
                  </a:moveTo>
                  <a:lnTo>
                    <a:pt x="241" y="0"/>
                  </a:lnTo>
                  <a:lnTo>
                    <a:pt x="0" y="0"/>
                  </a:lnTo>
                </a:path>
              </a:pathLst>
            </a:custGeom>
            <a:ln w="3175">
              <a:solidFill>
                <a:srgbClr val="565658"/>
              </a:solidFill>
            </a:ln>
          </p:spPr>
          <p:txBody>
            <a:bodyPr wrap="square" lIns="0" tIns="0" rIns="0" bIns="0" rtlCol="0"/>
            <a:lstStyle/>
            <a:p/>
          </p:txBody>
        </p:sp>
        <p:sp>
          <p:nvSpPr>
            <p:cNvPr id="4872" name="object 4872" descr=""/>
            <p:cNvSpPr/>
            <p:nvPr/>
          </p:nvSpPr>
          <p:spPr>
            <a:xfrm>
              <a:off x="6192531" y="2478980"/>
              <a:ext cx="38100" cy="635"/>
            </a:xfrm>
            <a:custGeom>
              <a:avLst/>
              <a:gdLst/>
              <a:ahLst/>
              <a:cxnLst/>
              <a:rect l="l" t="t" r="r" b="b"/>
              <a:pathLst>
                <a:path w="38100" h="635">
                  <a:moveTo>
                    <a:pt x="0" y="0"/>
                  </a:moveTo>
                  <a:lnTo>
                    <a:pt x="1181" y="0"/>
                  </a:lnTo>
                  <a:lnTo>
                    <a:pt x="3721" y="0"/>
                  </a:lnTo>
                  <a:lnTo>
                    <a:pt x="4965" y="0"/>
                  </a:lnTo>
                  <a:lnTo>
                    <a:pt x="6184" y="0"/>
                  </a:lnTo>
                  <a:lnTo>
                    <a:pt x="7391" y="25"/>
                  </a:lnTo>
                  <a:lnTo>
                    <a:pt x="8648" y="25"/>
                  </a:lnTo>
                  <a:lnTo>
                    <a:pt x="9880" y="25"/>
                  </a:lnTo>
                  <a:lnTo>
                    <a:pt x="11099" y="0"/>
                  </a:lnTo>
                  <a:lnTo>
                    <a:pt x="14528" y="0"/>
                  </a:lnTo>
                  <a:lnTo>
                    <a:pt x="15151" y="0"/>
                  </a:lnTo>
                  <a:lnTo>
                    <a:pt x="15748" y="0"/>
                  </a:lnTo>
                  <a:lnTo>
                    <a:pt x="16344" y="25"/>
                  </a:lnTo>
                  <a:lnTo>
                    <a:pt x="17983" y="25"/>
                  </a:lnTo>
                  <a:lnTo>
                    <a:pt x="19558" y="38"/>
                  </a:lnTo>
                  <a:lnTo>
                    <a:pt x="21056" y="38"/>
                  </a:lnTo>
                  <a:lnTo>
                    <a:pt x="23113" y="50"/>
                  </a:lnTo>
                  <a:lnTo>
                    <a:pt x="25057" y="50"/>
                  </a:lnTo>
                  <a:lnTo>
                    <a:pt x="26809" y="50"/>
                  </a:lnTo>
                  <a:lnTo>
                    <a:pt x="27724" y="50"/>
                  </a:lnTo>
                  <a:lnTo>
                    <a:pt x="28600" y="38"/>
                  </a:lnTo>
                  <a:lnTo>
                    <a:pt x="29400" y="38"/>
                  </a:lnTo>
                  <a:lnTo>
                    <a:pt x="30162" y="38"/>
                  </a:lnTo>
                  <a:lnTo>
                    <a:pt x="30861" y="0"/>
                  </a:lnTo>
                  <a:lnTo>
                    <a:pt x="31521" y="0"/>
                  </a:lnTo>
                  <a:lnTo>
                    <a:pt x="32880" y="0"/>
                  </a:lnTo>
                  <a:lnTo>
                    <a:pt x="34074" y="0"/>
                  </a:lnTo>
                  <a:lnTo>
                    <a:pt x="35013" y="25"/>
                  </a:lnTo>
                  <a:lnTo>
                    <a:pt x="35928" y="38"/>
                  </a:lnTo>
                  <a:lnTo>
                    <a:pt x="36626" y="50"/>
                  </a:lnTo>
                  <a:lnTo>
                    <a:pt x="37122" y="50"/>
                  </a:lnTo>
                  <a:lnTo>
                    <a:pt x="37630" y="50"/>
                  </a:lnTo>
                  <a:lnTo>
                    <a:pt x="37909" y="38"/>
                  </a:lnTo>
                </a:path>
              </a:pathLst>
            </a:custGeom>
            <a:ln w="3175">
              <a:solidFill>
                <a:srgbClr val="565658"/>
              </a:solidFill>
            </a:ln>
          </p:spPr>
          <p:txBody>
            <a:bodyPr wrap="square" lIns="0" tIns="0" rIns="0" bIns="0" rtlCol="0"/>
            <a:lstStyle/>
            <a:p/>
          </p:txBody>
        </p:sp>
        <p:sp>
          <p:nvSpPr>
            <p:cNvPr id="4873" name="object 4873" descr=""/>
            <p:cNvSpPr/>
            <p:nvPr/>
          </p:nvSpPr>
          <p:spPr>
            <a:xfrm>
              <a:off x="6192531" y="2480232"/>
              <a:ext cx="39370" cy="635"/>
            </a:xfrm>
            <a:custGeom>
              <a:avLst/>
              <a:gdLst/>
              <a:ahLst/>
              <a:cxnLst/>
              <a:rect l="l" t="t" r="r" b="b"/>
              <a:pathLst>
                <a:path w="39370" h="635">
                  <a:moveTo>
                    <a:pt x="38874" y="25"/>
                  </a:moveTo>
                  <a:lnTo>
                    <a:pt x="38607" y="50"/>
                  </a:lnTo>
                  <a:lnTo>
                    <a:pt x="38061" y="50"/>
                  </a:lnTo>
                  <a:lnTo>
                    <a:pt x="37553" y="50"/>
                  </a:lnTo>
                  <a:lnTo>
                    <a:pt x="36842" y="38"/>
                  </a:lnTo>
                  <a:lnTo>
                    <a:pt x="35915" y="25"/>
                  </a:lnTo>
                  <a:lnTo>
                    <a:pt x="34937" y="25"/>
                  </a:lnTo>
                  <a:lnTo>
                    <a:pt x="33731" y="0"/>
                  </a:lnTo>
                  <a:lnTo>
                    <a:pt x="32321" y="25"/>
                  </a:lnTo>
                  <a:lnTo>
                    <a:pt x="30911" y="25"/>
                  </a:lnTo>
                  <a:lnTo>
                    <a:pt x="29286" y="38"/>
                  </a:lnTo>
                  <a:lnTo>
                    <a:pt x="27495" y="50"/>
                  </a:lnTo>
                  <a:lnTo>
                    <a:pt x="25679" y="63"/>
                  </a:lnTo>
                  <a:lnTo>
                    <a:pt x="23710" y="50"/>
                  </a:lnTo>
                  <a:lnTo>
                    <a:pt x="21589" y="38"/>
                  </a:lnTo>
                  <a:lnTo>
                    <a:pt x="19481" y="25"/>
                  </a:lnTo>
                  <a:lnTo>
                    <a:pt x="17221" y="25"/>
                  </a:lnTo>
                  <a:lnTo>
                    <a:pt x="14884" y="25"/>
                  </a:lnTo>
                  <a:lnTo>
                    <a:pt x="1282" y="25"/>
                  </a:lnTo>
                  <a:lnTo>
                    <a:pt x="0" y="0"/>
                  </a:lnTo>
                </a:path>
              </a:pathLst>
            </a:custGeom>
            <a:ln w="3175">
              <a:solidFill>
                <a:srgbClr val="565658"/>
              </a:solidFill>
            </a:ln>
          </p:spPr>
          <p:txBody>
            <a:bodyPr wrap="square" lIns="0" tIns="0" rIns="0" bIns="0" rtlCol="0"/>
            <a:lstStyle/>
            <a:p/>
          </p:txBody>
        </p:sp>
        <p:sp>
          <p:nvSpPr>
            <p:cNvPr id="4874" name="object 4874" descr=""/>
            <p:cNvSpPr/>
            <p:nvPr/>
          </p:nvSpPr>
          <p:spPr>
            <a:xfrm>
              <a:off x="5999967" y="2482130"/>
              <a:ext cx="6350" cy="0"/>
            </a:xfrm>
            <a:custGeom>
              <a:avLst/>
              <a:gdLst/>
              <a:ahLst/>
              <a:cxnLst/>
              <a:rect l="l" t="t" r="r" b="b"/>
              <a:pathLst>
                <a:path w="6350" h="0">
                  <a:moveTo>
                    <a:pt x="6273" y="0"/>
                  </a:moveTo>
                  <a:lnTo>
                    <a:pt x="6273" y="0"/>
                  </a:lnTo>
                  <a:lnTo>
                    <a:pt x="1536" y="0"/>
                  </a:lnTo>
                  <a:lnTo>
                    <a:pt x="0" y="0"/>
                  </a:lnTo>
                </a:path>
              </a:pathLst>
            </a:custGeom>
            <a:ln w="3175">
              <a:solidFill>
                <a:srgbClr val="565658"/>
              </a:solidFill>
            </a:ln>
          </p:spPr>
          <p:txBody>
            <a:bodyPr wrap="square" lIns="0" tIns="0" rIns="0" bIns="0" rtlCol="0"/>
            <a:lstStyle/>
            <a:p/>
          </p:txBody>
        </p:sp>
        <p:sp>
          <p:nvSpPr>
            <p:cNvPr id="4875" name="object 4875" descr=""/>
            <p:cNvSpPr/>
            <p:nvPr/>
          </p:nvSpPr>
          <p:spPr>
            <a:xfrm>
              <a:off x="5997794" y="2480105"/>
              <a:ext cx="8890" cy="2540"/>
            </a:xfrm>
            <a:custGeom>
              <a:avLst/>
              <a:gdLst/>
              <a:ahLst/>
              <a:cxnLst/>
              <a:rect l="l" t="t" r="r" b="b"/>
              <a:pathLst>
                <a:path w="8889" h="2539">
                  <a:moveTo>
                    <a:pt x="6654" y="126"/>
                  </a:moveTo>
                  <a:lnTo>
                    <a:pt x="7251" y="749"/>
                  </a:lnTo>
                  <a:lnTo>
                    <a:pt x="7861" y="1384"/>
                  </a:lnTo>
                  <a:lnTo>
                    <a:pt x="8445" y="2019"/>
                  </a:lnTo>
                </a:path>
                <a:path w="8889" h="2539">
                  <a:moveTo>
                    <a:pt x="6654" y="126"/>
                  </a:moveTo>
                  <a:lnTo>
                    <a:pt x="6438" y="126"/>
                  </a:lnTo>
                  <a:lnTo>
                    <a:pt x="6299" y="126"/>
                  </a:lnTo>
                  <a:lnTo>
                    <a:pt x="6096" y="114"/>
                  </a:lnTo>
                  <a:lnTo>
                    <a:pt x="5956" y="101"/>
                  </a:lnTo>
                  <a:lnTo>
                    <a:pt x="5816" y="101"/>
                  </a:lnTo>
                  <a:lnTo>
                    <a:pt x="5524" y="88"/>
                  </a:lnTo>
                  <a:lnTo>
                    <a:pt x="5257" y="76"/>
                  </a:lnTo>
                  <a:lnTo>
                    <a:pt x="4978" y="63"/>
                  </a:lnTo>
                  <a:lnTo>
                    <a:pt x="4711" y="50"/>
                  </a:lnTo>
                  <a:lnTo>
                    <a:pt x="4470" y="38"/>
                  </a:lnTo>
                  <a:lnTo>
                    <a:pt x="4203" y="38"/>
                  </a:lnTo>
                  <a:lnTo>
                    <a:pt x="3911" y="25"/>
                  </a:lnTo>
                  <a:lnTo>
                    <a:pt x="3594" y="25"/>
                  </a:lnTo>
                  <a:lnTo>
                    <a:pt x="3289" y="25"/>
                  </a:lnTo>
                  <a:lnTo>
                    <a:pt x="2603" y="0"/>
                  </a:lnTo>
                  <a:lnTo>
                    <a:pt x="1892" y="0"/>
                  </a:lnTo>
                  <a:lnTo>
                    <a:pt x="1181" y="25"/>
                  </a:lnTo>
                  <a:lnTo>
                    <a:pt x="0" y="25"/>
                  </a:lnTo>
                </a:path>
              </a:pathLst>
            </a:custGeom>
            <a:ln w="3175">
              <a:solidFill>
                <a:srgbClr val="565658"/>
              </a:solidFill>
            </a:ln>
          </p:spPr>
          <p:txBody>
            <a:bodyPr wrap="square" lIns="0" tIns="0" rIns="0" bIns="0" rtlCol="0"/>
            <a:lstStyle/>
            <a:p/>
          </p:txBody>
        </p:sp>
        <p:sp>
          <p:nvSpPr>
            <p:cNvPr id="4876" name="object 4876" descr=""/>
            <p:cNvSpPr/>
            <p:nvPr/>
          </p:nvSpPr>
          <p:spPr>
            <a:xfrm>
              <a:off x="5940778" y="2475954"/>
              <a:ext cx="635" cy="6350"/>
            </a:xfrm>
            <a:custGeom>
              <a:avLst/>
              <a:gdLst/>
              <a:ahLst/>
              <a:cxnLst/>
              <a:rect l="l" t="t" r="r" b="b"/>
              <a:pathLst>
                <a:path w="635" h="6350">
                  <a:moveTo>
                    <a:pt x="190" y="0"/>
                  </a:moveTo>
                  <a:lnTo>
                    <a:pt x="190" y="0"/>
                  </a:lnTo>
                  <a:lnTo>
                    <a:pt x="190" y="927"/>
                  </a:lnTo>
                  <a:lnTo>
                    <a:pt x="165" y="1066"/>
                  </a:lnTo>
                  <a:lnTo>
                    <a:pt x="165" y="1206"/>
                  </a:lnTo>
                  <a:lnTo>
                    <a:pt x="165" y="1346"/>
                  </a:lnTo>
                  <a:lnTo>
                    <a:pt x="165" y="1498"/>
                  </a:lnTo>
                  <a:lnTo>
                    <a:pt x="152" y="1638"/>
                  </a:lnTo>
                  <a:lnTo>
                    <a:pt x="152" y="1803"/>
                  </a:lnTo>
                  <a:lnTo>
                    <a:pt x="152" y="1943"/>
                  </a:lnTo>
                  <a:lnTo>
                    <a:pt x="152" y="2095"/>
                  </a:lnTo>
                  <a:lnTo>
                    <a:pt x="152" y="2260"/>
                  </a:lnTo>
                  <a:lnTo>
                    <a:pt x="139" y="2413"/>
                  </a:lnTo>
                  <a:lnTo>
                    <a:pt x="139" y="2578"/>
                  </a:lnTo>
                  <a:lnTo>
                    <a:pt x="126" y="2743"/>
                  </a:lnTo>
                  <a:lnTo>
                    <a:pt x="126" y="2908"/>
                  </a:lnTo>
                  <a:lnTo>
                    <a:pt x="114" y="3060"/>
                  </a:lnTo>
                  <a:lnTo>
                    <a:pt x="114" y="3238"/>
                  </a:lnTo>
                  <a:lnTo>
                    <a:pt x="101" y="3416"/>
                  </a:lnTo>
                  <a:lnTo>
                    <a:pt x="101" y="3568"/>
                  </a:lnTo>
                  <a:lnTo>
                    <a:pt x="88" y="3746"/>
                  </a:lnTo>
                  <a:lnTo>
                    <a:pt x="88" y="3937"/>
                  </a:lnTo>
                  <a:lnTo>
                    <a:pt x="76" y="4102"/>
                  </a:lnTo>
                  <a:lnTo>
                    <a:pt x="63" y="4292"/>
                  </a:lnTo>
                  <a:lnTo>
                    <a:pt x="63" y="4470"/>
                  </a:lnTo>
                  <a:lnTo>
                    <a:pt x="63" y="4660"/>
                  </a:lnTo>
                  <a:lnTo>
                    <a:pt x="38" y="4851"/>
                  </a:lnTo>
                  <a:lnTo>
                    <a:pt x="38" y="5029"/>
                  </a:lnTo>
                  <a:lnTo>
                    <a:pt x="25" y="5219"/>
                  </a:lnTo>
                  <a:lnTo>
                    <a:pt x="25" y="5422"/>
                  </a:lnTo>
                  <a:lnTo>
                    <a:pt x="25" y="5600"/>
                  </a:lnTo>
                  <a:lnTo>
                    <a:pt x="0" y="5803"/>
                  </a:lnTo>
                </a:path>
              </a:pathLst>
            </a:custGeom>
            <a:ln w="3175">
              <a:solidFill>
                <a:srgbClr val="565658"/>
              </a:solidFill>
            </a:ln>
          </p:spPr>
          <p:txBody>
            <a:bodyPr wrap="square" lIns="0" tIns="0" rIns="0" bIns="0" rtlCol="0"/>
            <a:lstStyle/>
            <a:p/>
          </p:txBody>
        </p:sp>
        <p:sp>
          <p:nvSpPr>
            <p:cNvPr id="4877" name="object 4877" descr=""/>
            <p:cNvSpPr/>
            <p:nvPr/>
          </p:nvSpPr>
          <p:spPr>
            <a:xfrm>
              <a:off x="5940974" y="2474676"/>
              <a:ext cx="7620" cy="1270"/>
            </a:xfrm>
            <a:custGeom>
              <a:avLst/>
              <a:gdLst/>
              <a:ahLst/>
              <a:cxnLst/>
              <a:rect l="l" t="t" r="r" b="b"/>
              <a:pathLst>
                <a:path w="7620" h="1269">
                  <a:moveTo>
                    <a:pt x="7404" y="0"/>
                  </a:moveTo>
                  <a:lnTo>
                    <a:pt x="7505" y="0"/>
                  </a:lnTo>
                </a:path>
                <a:path w="7620" h="1269">
                  <a:moveTo>
                    <a:pt x="7404" y="0"/>
                  </a:moveTo>
                  <a:lnTo>
                    <a:pt x="6210" y="228"/>
                  </a:lnTo>
                  <a:lnTo>
                    <a:pt x="5003" y="419"/>
                  </a:lnTo>
                  <a:lnTo>
                    <a:pt x="3822" y="622"/>
                  </a:lnTo>
                  <a:lnTo>
                    <a:pt x="2540" y="838"/>
                  </a:lnTo>
                  <a:lnTo>
                    <a:pt x="1270" y="1054"/>
                  </a:lnTo>
                  <a:lnTo>
                    <a:pt x="0" y="1270"/>
                  </a:lnTo>
                </a:path>
              </a:pathLst>
            </a:custGeom>
            <a:ln w="3175">
              <a:solidFill>
                <a:srgbClr val="565658"/>
              </a:solidFill>
            </a:ln>
          </p:spPr>
          <p:txBody>
            <a:bodyPr wrap="square" lIns="0" tIns="0" rIns="0" bIns="0" rtlCol="0"/>
            <a:lstStyle/>
            <a:p/>
          </p:txBody>
        </p:sp>
        <p:sp>
          <p:nvSpPr>
            <p:cNvPr id="4878" name="object 4878" descr=""/>
            <p:cNvSpPr/>
            <p:nvPr/>
          </p:nvSpPr>
          <p:spPr>
            <a:xfrm>
              <a:off x="5997497" y="2478986"/>
              <a:ext cx="6985" cy="635"/>
            </a:xfrm>
            <a:custGeom>
              <a:avLst/>
              <a:gdLst/>
              <a:ahLst/>
              <a:cxnLst/>
              <a:rect l="l" t="t" r="r" b="b"/>
              <a:pathLst>
                <a:path w="6985" h="635">
                  <a:moveTo>
                    <a:pt x="0" y="241"/>
                  </a:moveTo>
                  <a:lnTo>
                    <a:pt x="2273" y="63"/>
                  </a:lnTo>
                  <a:lnTo>
                    <a:pt x="4584" y="0"/>
                  </a:lnTo>
                  <a:lnTo>
                    <a:pt x="6946" y="0"/>
                  </a:lnTo>
                </a:path>
              </a:pathLst>
            </a:custGeom>
            <a:ln w="3175">
              <a:solidFill>
                <a:srgbClr val="565658"/>
              </a:solidFill>
            </a:ln>
          </p:spPr>
          <p:txBody>
            <a:bodyPr wrap="square" lIns="0" tIns="0" rIns="0" bIns="0" rtlCol="0"/>
            <a:lstStyle/>
            <a:p/>
          </p:txBody>
        </p:sp>
        <p:sp>
          <p:nvSpPr>
            <p:cNvPr id="4879" name="object 4879" descr=""/>
            <p:cNvSpPr/>
            <p:nvPr/>
          </p:nvSpPr>
          <p:spPr>
            <a:xfrm>
              <a:off x="6192531" y="2474478"/>
              <a:ext cx="0" cy="5080"/>
            </a:xfrm>
            <a:custGeom>
              <a:avLst/>
              <a:gdLst/>
              <a:ahLst/>
              <a:cxnLst/>
              <a:rect l="l" t="t" r="r" b="b"/>
              <a:pathLst>
                <a:path w="0" h="5080">
                  <a:moveTo>
                    <a:pt x="0" y="0"/>
                  </a:moveTo>
                  <a:lnTo>
                    <a:pt x="0" y="4495"/>
                  </a:lnTo>
                </a:path>
              </a:pathLst>
            </a:custGeom>
            <a:ln w="3175">
              <a:solidFill>
                <a:srgbClr val="565658"/>
              </a:solidFill>
            </a:ln>
          </p:spPr>
          <p:txBody>
            <a:bodyPr wrap="square" lIns="0" tIns="0" rIns="0" bIns="0" rtlCol="0"/>
            <a:lstStyle/>
            <a:p/>
          </p:txBody>
        </p:sp>
        <p:sp>
          <p:nvSpPr>
            <p:cNvPr id="4880" name="object 4880" descr=""/>
            <p:cNvSpPr/>
            <p:nvPr/>
          </p:nvSpPr>
          <p:spPr>
            <a:xfrm>
              <a:off x="5951646" y="2480977"/>
              <a:ext cx="635" cy="635"/>
            </a:xfrm>
            <a:custGeom>
              <a:avLst/>
              <a:gdLst/>
              <a:ahLst/>
              <a:cxnLst/>
              <a:rect l="l" t="t" r="r" b="b"/>
              <a:pathLst>
                <a:path w="635" h="635">
                  <a:moveTo>
                    <a:pt x="241" y="12"/>
                  </a:moveTo>
                  <a:lnTo>
                    <a:pt x="101" y="12"/>
                  </a:lnTo>
                </a:path>
              </a:pathLst>
            </a:custGeom>
            <a:ln w="3175">
              <a:solidFill>
                <a:srgbClr val="565658"/>
              </a:solidFill>
            </a:ln>
          </p:spPr>
          <p:txBody>
            <a:bodyPr wrap="square" lIns="0" tIns="0" rIns="0" bIns="0" rtlCol="0"/>
            <a:lstStyle/>
            <a:p/>
          </p:txBody>
        </p:sp>
        <p:sp>
          <p:nvSpPr>
            <p:cNvPr id="4881" name="object 4881" descr=""/>
            <p:cNvSpPr/>
            <p:nvPr/>
          </p:nvSpPr>
          <p:spPr>
            <a:xfrm>
              <a:off x="5949960" y="2479836"/>
              <a:ext cx="3175" cy="635"/>
            </a:xfrm>
            <a:custGeom>
              <a:avLst/>
              <a:gdLst/>
              <a:ahLst/>
              <a:cxnLst/>
              <a:rect l="l" t="t" r="r" b="b"/>
              <a:pathLst>
                <a:path w="3175" h="635">
                  <a:moveTo>
                    <a:pt x="0" y="0"/>
                  </a:moveTo>
                  <a:lnTo>
                    <a:pt x="901" y="431"/>
                  </a:lnTo>
                  <a:lnTo>
                    <a:pt x="1346" y="495"/>
                  </a:lnTo>
                  <a:lnTo>
                    <a:pt x="1993" y="520"/>
                  </a:lnTo>
                  <a:lnTo>
                    <a:pt x="2616" y="558"/>
                  </a:lnTo>
                </a:path>
              </a:pathLst>
            </a:custGeom>
            <a:ln w="3175">
              <a:solidFill>
                <a:srgbClr val="565658"/>
              </a:solidFill>
            </a:ln>
          </p:spPr>
          <p:txBody>
            <a:bodyPr wrap="square" lIns="0" tIns="0" rIns="0" bIns="0" rtlCol="0"/>
            <a:lstStyle/>
            <a:p/>
          </p:txBody>
        </p:sp>
        <p:sp>
          <p:nvSpPr>
            <p:cNvPr id="4882" name="object 4882" descr=""/>
            <p:cNvSpPr/>
            <p:nvPr/>
          </p:nvSpPr>
          <p:spPr>
            <a:xfrm>
              <a:off x="5952582" y="2479441"/>
              <a:ext cx="3810" cy="1270"/>
            </a:xfrm>
            <a:custGeom>
              <a:avLst/>
              <a:gdLst/>
              <a:ahLst/>
              <a:cxnLst/>
              <a:rect l="l" t="t" r="r" b="b"/>
              <a:pathLst>
                <a:path w="3810" h="1269">
                  <a:moveTo>
                    <a:pt x="0" y="939"/>
                  </a:moveTo>
                  <a:lnTo>
                    <a:pt x="228" y="939"/>
                  </a:lnTo>
                  <a:lnTo>
                    <a:pt x="469" y="939"/>
                  </a:lnTo>
                  <a:lnTo>
                    <a:pt x="685" y="939"/>
                  </a:lnTo>
                  <a:lnTo>
                    <a:pt x="939" y="927"/>
                  </a:lnTo>
                  <a:lnTo>
                    <a:pt x="1079" y="927"/>
                  </a:lnTo>
                  <a:lnTo>
                    <a:pt x="1244" y="901"/>
                  </a:lnTo>
                  <a:lnTo>
                    <a:pt x="1384" y="876"/>
                  </a:lnTo>
                  <a:lnTo>
                    <a:pt x="1536" y="850"/>
                  </a:lnTo>
                  <a:lnTo>
                    <a:pt x="2794" y="482"/>
                  </a:lnTo>
                  <a:lnTo>
                    <a:pt x="2997" y="342"/>
                  </a:lnTo>
                  <a:lnTo>
                    <a:pt x="3162" y="177"/>
                  </a:lnTo>
                  <a:lnTo>
                    <a:pt x="3187" y="0"/>
                  </a:lnTo>
                </a:path>
              </a:pathLst>
            </a:custGeom>
            <a:ln w="3175">
              <a:solidFill>
                <a:srgbClr val="565658"/>
              </a:solidFill>
            </a:ln>
          </p:spPr>
          <p:txBody>
            <a:bodyPr wrap="square" lIns="0" tIns="0" rIns="0" bIns="0" rtlCol="0"/>
            <a:lstStyle/>
            <a:p/>
          </p:txBody>
        </p:sp>
        <p:sp>
          <p:nvSpPr>
            <p:cNvPr id="4883" name="object 4883" descr=""/>
            <p:cNvSpPr/>
            <p:nvPr/>
          </p:nvSpPr>
          <p:spPr>
            <a:xfrm>
              <a:off x="5947112" y="2474684"/>
              <a:ext cx="1905" cy="7620"/>
            </a:xfrm>
            <a:custGeom>
              <a:avLst/>
              <a:gdLst/>
              <a:ahLst/>
              <a:cxnLst/>
              <a:rect l="l" t="t" r="r" b="b"/>
              <a:pathLst>
                <a:path w="1904" h="7619">
                  <a:moveTo>
                    <a:pt x="0" y="7073"/>
                  </a:moveTo>
                  <a:lnTo>
                    <a:pt x="190" y="6324"/>
                  </a:lnTo>
                  <a:lnTo>
                    <a:pt x="355" y="5575"/>
                  </a:lnTo>
                  <a:lnTo>
                    <a:pt x="533" y="4851"/>
                  </a:lnTo>
                  <a:lnTo>
                    <a:pt x="660" y="4330"/>
                  </a:lnTo>
                  <a:lnTo>
                    <a:pt x="774" y="3822"/>
                  </a:lnTo>
                  <a:lnTo>
                    <a:pt x="889" y="3327"/>
                  </a:lnTo>
                  <a:lnTo>
                    <a:pt x="1320" y="508"/>
                  </a:lnTo>
                  <a:lnTo>
                    <a:pt x="1358" y="0"/>
                  </a:lnTo>
                </a:path>
              </a:pathLst>
            </a:custGeom>
            <a:ln w="3175">
              <a:solidFill>
                <a:srgbClr val="565658"/>
              </a:solidFill>
            </a:ln>
          </p:spPr>
          <p:txBody>
            <a:bodyPr wrap="square" lIns="0" tIns="0" rIns="0" bIns="0" rtlCol="0"/>
            <a:lstStyle/>
            <a:p/>
          </p:txBody>
        </p:sp>
        <p:sp>
          <p:nvSpPr>
            <p:cNvPr id="4884" name="object 4884" descr=""/>
            <p:cNvSpPr/>
            <p:nvPr/>
          </p:nvSpPr>
          <p:spPr>
            <a:xfrm>
              <a:off x="5949430" y="2479707"/>
              <a:ext cx="2540" cy="1270"/>
            </a:xfrm>
            <a:custGeom>
              <a:avLst/>
              <a:gdLst/>
              <a:ahLst/>
              <a:cxnLst/>
              <a:rect l="l" t="t" r="r" b="b"/>
              <a:pathLst>
                <a:path w="2539" h="1269">
                  <a:moveTo>
                    <a:pt x="2209" y="1270"/>
                  </a:moveTo>
                  <a:lnTo>
                    <a:pt x="2019" y="1270"/>
                  </a:lnTo>
                  <a:lnTo>
                    <a:pt x="1866" y="1270"/>
                  </a:lnTo>
                  <a:lnTo>
                    <a:pt x="1701" y="1257"/>
                  </a:lnTo>
                  <a:lnTo>
                    <a:pt x="1536" y="1244"/>
                  </a:lnTo>
                  <a:lnTo>
                    <a:pt x="1384" y="1231"/>
                  </a:lnTo>
                  <a:lnTo>
                    <a:pt x="1244" y="1206"/>
                  </a:lnTo>
                  <a:lnTo>
                    <a:pt x="1079" y="1193"/>
                  </a:lnTo>
                  <a:lnTo>
                    <a:pt x="939" y="1168"/>
                  </a:lnTo>
                  <a:lnTo>
                    <a:pt x="622" y="1104"/>
                  </a:lnTo>
                  <a:lnTo>
                    <a:pt x="482" y="1066"/>
                  </a:lnTo>
                  <a:lnTo>
                    <a:pt x="228" y="977"/>
                  </a:lnTo>
                  <a:lnTo>
                    <a:pt x="88" y="850"/>
                  </a:lnTo>
                  <a:lnTo>
                    <a:pt x="0" y="698"/>
                  </a:lnTo>
                  <a:lnTo>
                    <a:pt x="482" y="25"/>
                  </a:lnTo>
                </a:path>
              </a:pathLst>
            </a:custGeom>
            <a:ln w="3175">
              <a:solidFill>
                <a:srgbClr val="565658"/>
              </a:solidFill>
            </a:ln>
          </p:spPr>
          <p:txBody>
            <a:bodyPr wrap="square" lIns="0" tIns="0" rIns="0" bIns="0" rtlCol="0"/>
            <a:lstStyle/>
            <a:p/>
          </p:txBody>
        </p:sp>
        <p:sp>
          <p:nvSpPr>
            <p:cNvPr id="4885" name="object 4885" descr=""/>
            <p:cNvSpPr/>
            <p:nvPr/>
          </p:nvSpPr>
          <p:spPr>
            <a:xfrm>
              <a:off x="5950784" y="2474478"/>
              <a:ext cx="635" cy="1905"/>
            </a:xfrm>
            <a:custGeom>
              <a:avLst/>
              <a:gdLst/>
              <a:ahLst/>
              <a:cxnLst/>
              <a:rect l="l" t="t" r="r" b="b"/>
              <a:pathLst>
                <a:path w="635" h="1905">
                  <a:moveTo>
                    <a:pt x="0" y="0"/>
                  </a:moveTo>
                  <a:lnTo>
                    <a:pt x="25" y="596"/>
                  </a:lnTo>
                  <a:lnTo>
                    <a:pt x="101" y="1206"/>
                  </a:lnTo>
                  <a:lnTo>
                    <a:pt x="228" y="1816"/>
                  </a:lnTo>
                </a:path>
              </a:pathLst>
            </a:custGeom>
            <a:ln w="3175">
              <a:solidFill>
                <a:srgbClr val="565658"/>
              </a:solidFill>
            </a:ln>
          </p:spPr>
          <p:txBody>
            <a:bodyPr wrap="square" lIns="0" tIns="0" rIns="0" bIns="0" rtlCol="0"/>
            <a:lstStyle/>
            <a:p/>
          </p:txBody>
        </p:sp>
        <p:sp>
          <p:nvSpPr>
            <p:cNvPr id="4886" name="object 4886" descr=""/>
            <p:cNvSpPr/>
            <p:nvPr/>
          </p:nvSpPr>
          <p:spPr>
            <a:xfrm>
              <a:off x="5954690" y="2479226"/>
              <a:ext cx="43180" cy="1905"/>
            </a:xfrm>
            <a:custGeom>
              <a:avLst/>
              <a:gdLst/>
              <a:ahLst/>
              <a:cxnLst/>
              <a:rect l="l" t="t" r="r" b="b"/>
              <a:pathLst>
                <a:path w="43179" h="1905">
                  <a:moveTo>
                    <a:pt x="0" y="1650"/>
                  </a:moveTo>
                  <a:lnTo>
                    <a:pt x="7251" y="1600"/>
                  </a:lnTo>
                  <a:lnTo>
                    <a:pt x="14465" y="1422"/>
                  </a:lnTo>
                  <a:lnTo>
                    <a:pt x="21602" y="1155"/>
                  </a:lnTo>
                  <a:lnTo>
                    <a:pt x="28765" y="888"/>
                  </a:lnTo>
                  <a:lnTo>
                    <a:pt x="35814" y="495"/>
                  </a:lnTo>
                  <a:lnTo>
                    <a:pt x="42811" y="0"/>
                  </a:lnTo>
                </a:path>
              </a:pathLst>
            </a:custGeom>
            <a:ln w="3175">
              <a:solidFill>
                <a:srgbClr val="565658"/>
              </a:solidFill>
            </a:ln>
          </p:spPr>
          <p:txBody>
            <a:bodyPr wrap="square" lIns="0" tIns="0" rIns="0" bIns="0" rtlCol="0"/>
            <a:lstStyle/>
            <a:p/>
          </p:txBody>
        </p:sp>
        <p:sp>
          <p:nvSpPr>
            <p:cNvPr id="4887" name="object 4887" descr=""/>
            <p:cNvSpPr/>
            <p:nvPr/>
          </p:nvSpPr>
          <p:spPr>
            <a:xfrm>
              <a:off x="5949984" y="2480982"/>
              <a:ext cx="1905" cy="635"/>
            </a:xfrm>
            <a:custGeom>
              <a:avLst/>
              <a:gdLst/>
              <a:ahLst/>
              <a:cxnLst/>
              <a:rect l="l" t="t" r="r" b="b"/>
              <a:pathLst>
                <a:path w="1904" h="635">
                  <a:moveTo>
                    <a:pt x="0" y="304"/>
                  </a:moveTo>
                  <a:lnTo>
                    <a:pt x="165" y="266"/>
                  </a:lnTo>
                  <a:lnTo>
                    <a:pt x="330" y="215"/>
                  </a:lnTo>
                  <a:lnTo>
                    <a:pt x="482" y="177"/>
                  </a:lnTo>
                  <a:lnTo>
                    <a:pt x="609" y="165"/>
                  </a:lnTo>
                  <a:lnTo>
                    <a:pt x="762" y="127"/>
                  </a:lnTo>
                  <a:lnTo>
                    <a:pt x="901" y="101"/>
                  </a:lnTo>
                  <a:lnTo>
                    <a:pt x="1066" y="76"/>
                  </a:lnTo>
                  <a:lnTo>
                    <a:pt x="1244" y="50"/>
                  </a:lnTo>
                  <a:lnTo>
                    <a:pt x="1524" y="25"/>
                  </a:lnTo>
                  <a:lnTo>
                    <a:pt x="1651" y="0"/>
                  </a:lnTo>
                </a:path>
              </a:pathLst>
            </a:custGeom>
            <a:ln w="3175">
              <a:solidFill>
                <a:srgbClr val="565658"/>
              </a:solidFill>
            </a:ln>
          </p:spPr>
          <p:txBody>
            <a:bodyPr wrap="square" lIns="0" tIns="0" rIns="0" bIns="0" rtlCol="0"/>
            <a:lstStyle/>
            <a:p/>
          </p:txBody>
        </p:sp>
        <p:sp>
          <p:nvSpPr>
            <p:cNvPr id="4888" name="object 4888" descr=""/>
            <p:cNvSpPr/>
            <p:nvPr/>
          </p:nvSpPr>
          <p:spPr>
            <a:xfrm>
              <a:off x="5949476" y="2481271"/>
              <a:ext cx="635" cy="635"/>
            </a:xfrm>
            <a:custGeom>
              <a:avLst/>
              <a:gdLst/>
              <a:ahLst/>
              <a:cxnLst/>
              <a:rect l="l" t="t" r="r" b="b"/>
              <a:pathLst>
                <a:path w="635" h="635">
                  <a:moveTo>
                    <a:pt x="0" y="126"/>
                  </a:moveTo>
                  <a:lnTo>
                    <a:pt x="165" y="88"/>
                  </a:lnTo>
                  <a:lnTo>
                    <a:pt x="317" y="38"/>
                  </a:lnTo>
                  <a:lnTo>
                    <a:pt x="508" y="0"/>
                  </a:lnTo>
                </a:path>
              </a:pathLst>
            </a:custGeom>
            <a:ln w="3175">
              <a:solidFill>
                <a:srgbClr val="565658"/>
              </a:solidFill>
            </a:ln>
          </p:spPr>
          <p:txBody>
            <a:bodyPr wrap="square" lIns="0" tIns="0" rIns="0" bIns="0" rtlCol="0"/>
            <a:lstStyle/>
            <a:p/>
          </p:txBody>
        </p:sp>
        <p:sp>
          <p:nvSpPr>
            <p:cNvPr id="4889" name="object 4889" descr=""/>
            <p:cNvSpPr/>
            <p:nvPr/>
          </p:nvSpPr>
          <p:spPr>
            <a:xfrm>
              <a:off x="5950091" y="2481001"/>
              <a:ext cx="1905" cy="1270"/>
            </a:xfrm>
            <a:custGeom>
              <a:avLst/>
              <a:gdLst/>
              <a:ahLst/>
              <a:cxnLst/>
              <a:rect l="l" t="t" r="r" b="b"/>
              <a:pathLst>
                <a:path w="1904" h="1269">
                  <a:moveTo>
                    <a:pt x="1562" y="12"/>
                  </a:moveTo>
                  <a:lnTo>
                    <a:pt x="1727" y="0"/>
                  </a:lnTo>
                </a:path>
                <a:path w="1904" h="1269">
                  <a:moveTo>
                    <a:pt x="1562" y="12"/>
                  </a:moveTo>
                </a:path>
                <a:path w="1904" h="1269">
                  <a:moveTo>
                    <a:pt x="1562" y="12"/>
                  </a:moveTo>
                  <a:lnTo>
                    <a:pt x="1371" y="38"/>
                  </a:lnTo>
                  <a:lnTo>
                    <a:pt x="1181" y="88"/>
                  </a:lnTo>
                  <a:lnTo>
                    <a:pt x="1054" y="126"/>
                  </a:lnTo>
                  <a:lnTo>
                    <a:pt x="825" y="228"/>
                  </a:lnTo>
                  <a:lnTo>
                    <a:pt x="685" y="279"/>
                  </a:lnTo>
                  <a:lnTo>
                    <a:pt x="368" y="457"/>
                  </a:lnTo>
                  <a:lnTo>
                    <a:pt x="203" y="558"/>
                  </a:lnTo>
                  <a:lnTo>
                    <a:pt x="0" y="673"/>
                  </a:lnTo>
                </a:path>
              </a:pathLst>
            </a:custGeom>
            <a:ln w="3175">
              <a:solidFill>
                <a:srgbClr val="565658"/>
              </a:solidFill>
            </a:ln>
          </p:spPr>
          <p:txBody>
            <a:bodyPr wrap="square" lIns="0" tIns="0" rIns="0" bIns="0" rtlCol="0"/>
            <a:lstStyle/>
            <a:p/>
          </p:txBody>
        </p:sp>
        <p:sp>
          <p:nvSpPr>
            <p:cNvPr id="4890" name="object 4890" descr=""/>
            <p:cNvSpPr/>
            <p:nvPr/>
          </p:nvSpPr>
          <p:spPr>
            <a:xfrm>
              <a:off x="5952539" y="2480889"/>
              <a:ext cx="2540" cy="635"/>
            </a:xfrm>
            <a:custGeom>
              <a:avLst/>
              <a:gdLst/>
              <a:ahLst/>
              <a:cxnLst/>
              <a:rect l="l" t="t" r="r" b="b"/>
              <a:pathLst>
                <a:path w="2539" h="635">
                  <a:moveTo>
                    <a:pt x="0" y="63"/>
                  </a:moveTo>
                  <a:lnTo>
                    <a:pt x="533" y="63"/>
                  </a:lnTo>
                  <a:lnTo>
                    <a:pt x="1092" y="63"/>
                  </a:lnTo>
                  <a:lnTo>
                    <a:pt x="1270" y="50"/>
                  </a:lnTo>
                  <a:lnTo>
                    <a:pt x="1447" y="50"/>
                  </a:lnTo>
                  <a:lnTo>
                    <a:pt x="1638" y="38"/>
                  </a:lnTo>
                  <a:lnTo>
                    <a:pt x="1803" y="25"/>
                  </a:lnTo>
                  <a:lnTo>
                    <a:pt x="2019" y="0"/>
                  </a:lnTo>
                  <a:lnTo>
                    <a:pt x="2146" y="0"/>
                  </a:lnTo>
                </a:path>
              </a:pathLst>
            </a:custGeom>
            <a:ln w="3175">
              <a:solidFill>
                <a:srgbClr val="565658"/>
              </a:solidFill>
            </a:ln>
          </p:spPr>
          <p:txBody>
            <a:bodyPr wrap="square" lIns="0" tIns="0" rIns="0" bIns="0" rtlCol="0"/>
            <a:lstStyle/>
            <a:p/>
          </p:txBody>
        </p:sp>
        <p:sp>
          <p:nvSpPr>
            <p:cNvPr id="4891" name="object 4891" descr=""/>
            <p:cNvSpPr/>
            <p:nvPr/>
          </p:nvSpPr>
          <p:spPr>
            <a:xfrm>
              <a:off x="5951888" y="2480951"/>
              <a:ext cx="1270" cy="635"/>
            </a:xfrm>
            <a:custGeom>
              <a:avLst/>
              <a:gdLst/>
              <a:ahLst/>
              <a:cxnLst/>
              <a:rect l="l" t="t" r="r" b="b"/>
              <a:pathLst>
                <a:path w="1270" h="635">
                  <a:moveTo>
                    <a:pt x="0" y="38"/>
                  </a:moveTo>
                  <a:lnTo>
                    <a:pt x="177" y="38"/>
                  </a:lnTo>
                  <a:lnTo>
                    <a:pt x="317" y="25"/>
                  </a:lnTo>
                  <a:lnTo>
                    <a:pt x="444" y="25"/>
                  </a:lnTo>
                  <a:lnTo>
                    <a:pt x="647" y="0"/>
                  </a:lnTo>
                </a:path>
              </a:pathLst>
            </a:custGeom>
            <a:ln w="3175">
              <a:solidFill>
                <a:srgbClr val="565658"/>
              </a:solidFill>
            </a:ln>
          </p:spPr>
          <p:txBody>
            <a:bodyPr wrap="square" lIns="0" tIns="0" rIns="0" bIns="0" rtlCol="0"/>
            <a:lstStyle/>
            <a:p/>
          </p:txBody>
        </p:sp>
        <p:sp>
          <p:nvSpPr>
            <p:cNvPr id="4892" name="object 4892" descr=""/>
            <p:cNvSpPr/>
            <p:nvPr/>
          </p:nvSpPr>
          <p:spPr>
            <a:xfrm>
              <a:off x="5950099" y="2481718"/>
              <a:ext cx="5080" cy="635"/>
            </a:xfrm>
            <a:custGeom>
              <a:avLst/>
              <a:gdLst/>
              <a:ahLst/>
              <a:cxnLst/>
              <a:rect l="l" t="t" r="r" b="b"/>
              <a:pathLst>
                <a:path w="5079" h="635">
                  <a:moveTo>
                    <a:pt x="4622" y="88"/>
                  </a:moveTo>
                  <a:lnTo>
                    <a:pt x="4241" y="76"/>
                  </a:lnTo>
                  <a:lnTo>
                    <a:pt x="3860" y="76"/>
                  </a:lnTo>
                  <a:lnTo>
                    <a:pt x="3467" y="50"/>
                  </a:lnTo>
                  <a:lnTo>
                    <a:pt x="3073" y="38"/>
                  </a:lnTo>
                  <a:lnTo>
                    <a:pt x="2692" y="38"/>
                  </a:lnTo>
                  <a:lnTo>
                    <a:pt x="2311" y="38"/>
                  </a:lnTo>
                  <a:lnTo>
                    <a:pt x="1841" y="50"/>
                  </a:lnTo>
                  <a:lnTo>
                    <a:pt x="1371" y="88"/>
                  </a:lnTo>
                  <a:lnTo>
                    <a:pt x="901" y="88"/>
                  </a:lnTo>
                  <a:lnTo>
                    <a:pt x="609" y="76"/>
                  </a:lnTo>
                  <a:lnTo>
                    <a:pt x="304" y="38"/>
                  </a:lnTo>
                  <a:lnTo>
                    <a:pt x="0" y="0"/>
                  </a:lnTo>
                </a:path>
              </a:pathLst>
            </a:custGeom>
            <a:ln w="3175">
              <a:solidFill>
                <a:srgbClr val="565658"/>
              </a:solidFill>
            </a:ln>
          </p:spPr>
          <p:txBody>
            <a:bodyPr wrap="square" lIns="0" tIns="0" rIns="0" bIns="0" rtlCol="0"/>
            <a:lstStyle/>
            <a:p/>
          </p:txBody>
        </p:sp>
        <p:sp>
          <p:nvSpPr>
            <p:cNvPr id="4893" name="object 4893" descr=""/>
            <p:cNvSpPr/>
            <p:nvPr/>
          </p:nvSpPr>
          <p:spPr>
            <a:xfrm>
              <a:off x="5949613" y="2481733"/>
              <a:ext cx="635" cy="635"/>
            </a:xfrm>
            <a:custGeom>
              <a:avLst/>
              <a:gdLst/>
              <a:ahLst/>
              <a:cxnLst/>
              <a:rect l="l" t="t" r="r" b="b"/>
              <a:pathLst>
                <a:path w="635" h="635">
                  <a:moveTo>
                    <a:pt x="482" y="0"/>
                  </a:moveTo>
                  <a:lnTo>
                    <a:pt x="317" y="25"/>
                  </a:lnTo>
                  <a:lnTo>
                    <a:pt x="177" y="63"/>
                  </a:lnTo>
                  <a:lnTo>
                    <a:pt x="0" y="114"/>
                  </a:lnTo>
                </a:path>
              </a:pathLst>
            </a:custGeom>
            <a:ln w="3175">
              <a:solidFill>
                <a:srgbClr val="565658"/>
              </a:solidFill>
            </a:ln>
          </p:spPr>
          <p:txBody>
            <a:bodyPr wrap="square" lIns="0" tIns="0" rIns="0" bIns="0" rtlCol="0"/>
            <a:lstStyle/>
            <a:p/>
          </p:txBody>
        </p:sp>
        <p:sp>
          <p:nvSpPr>
            <p:cNvPr id="4894" name="object 4894" descr=""/>
            <p:cNvSpPr/>
            <p:nvPr/>
          </p:nvSpPr>
          <p:spPr>
            <a:xfrm>
              <a:off x="5949617" y="2480136"/>
              <a:ext cx="50800" cy="2540"/>
            </a:xfrm>
            <a:custGeom>
              <a:avLst/>
              <a:gdLst/>
              <a:ahLst/>
              <a:cxnLst/>
              <a:rect l="l" t="t" r="r" b="b"/>
              <a:pathLst>
                <a:path w="50800" h="2539">
                  <a:moveTo>
                    <a:pt x="50355" y="1993"/>
                  </a:moveTo>
                  <a:lnTo>
                    <a:pt x="44259" y="1993"/>
                  </a:lnTo>
                  <a:lnTo>
                    <a:pt x="29641" y="1993"/>
                  </a:lnTo>
                  <a:lnTo>
                    <a:pt x="14884" y="1993"/>
                  </a:lnTo>
                  <a:lnTo>
                    <a:pt x="0" y="1993"/>
                  </a:lnTo>
                </a:path>
                <a:path w="50800" h="2539">
                  <a:moveTo>
                    <a:pt x="50355" y="1993"/>
                  </a:moveTo>
                  <a:lnTo>
                    <a:pt x="50215" y="1879"/>
                  </a:lnTo>
                  <a:lnTo>
                    <a:pt x="49987" y="1663"/>
                  </a:lnTo>
                  <a:lnTo>
                    <a:pt x="49860" y="1549"/>
                  </a:lnTo>
                  <a:lnTo>
                    <a:pt x="49644" y="1320"/>
                  </a:lnTo>
                  <a:lnTo>
                    <a:pt x="49263" y="990"/>
                  </a:lnTo>
                  <a:lnTo>
                    <a:pt x="49034" y="762"/>
                  </a:lnTo>
                  <a:lnTo>
                    <a:pt x="48780" y="546"/>
                  </a:lnTo>
                  <a:lnTo>
                    <a:pt x="48539" y="317"/>
                  </a:lnTo>
                  <a:lnTo>
                    <a:pt x="48298" y="127"/>
                  </a:lnTo>
                  <a:lnTo>
                    <a:pt x="48183" y="0"/>
                  </a:lnTo>
                </a:path>
              </a:pathLst>
            </a:custGeom>
            <a:ln w="3175">
              <a:solidFill>
                <a:srgbClr val="565658"/>
              </a:solidFill>
            </a:ln>
          </p:spPr>
          <p:txBody>
            <a:bodyPr wrap="square" lIns="0" tIns="0" rIns="0" bIns="0" rtlCol="0"/>
            <a:lstStyle/>
            <a:p/>
          </p:txBody>
        </p:sp>
        <p:sp>
          <p:nvSpPr>
            <p:cNvPr id="4895" name="object 4895" descr=""/>
            <p:cNvSpPr/>
            <p:nvPr/>
          </p:nvSpPr>
          <p:spPr>
            <a:xfrm>
              <a:off x="5954717" y="2480133"/>
              <a:ext cx="43180" cy="1905"/>
            </a:xfrm>
            <a:custGeom>
              <a:avLst/>
              <a:gdLst/>
              <a:ahLst/>
              <a:cxnLst/>
              <a:rect l="l" t="t" r="r" b="b"/>
              <a:pathLst>
                <a:path w="43179" h="1905">
                  <a:moveTo>
                    <a:pt x="43065" y="0"/>
                  </a:moveTo>
                  <a:lnTo>
                    <a:pt x="42379" y="50"/>
                  </a:lnTo>
                  <a:lnTo>
                    <a:pt x="41668" y="101"/>
                  </a:lnTo>
                  <a:lnTo>
                    <a:pt x="40957" y="152"/>
                  </a:lnTo>
                  <a:lnTo>
                    <a:pt x="40259" y="203"/>
                  </a:lnTo>
                  <a:lnTo>
                    <a:pt x="39547" y="241"/>
                  </a:lnTo>
                  <a:lnTo>
                    <a:pt x="38836" y="292"/>
                  </a:lnTo>
                  <a:lnTo>
                    <a:pt x="36703" y="419"/>
                  </a:lnTo>
                  <a:lnTo>
                    <a:pt x="35991" y="482"/>
                  </a:lnTo>
                  <a:lnTo>
                    <a:pt x="35280" y="508"/>
                  </a:lnTo>
                  <a:lnTo>
                    <a:pt x="34569" y="558"/>
                  </a:lnTo>
                  <a:lnTo>
                    <a:pt x="33870" y="596"/>
                  </a:lnTo>
                  <a:lnTo>
                    <a:pt x="33147" y="635"/>
                  </a:lnTo>
                  <a:lnTo>
                    <a:pt x="32435" y="673"/>
                  </a:lnTo>
                  <a:lnTo>
                    <a:pt x="31699" y="711"/>
                  </a:lnTo>
                  <a:lnTo>
                    <a:pt x="31000" y="762"/>
                  </a:lnTo>
                  <a:lnTo>
                    <a:pt x="30289" y="787"/>
                  </a:lnTo>
                  <a:lnTo>
                    <a:pt x="29565" y="812"/>
                  </a:lnTo>
                  <a:lnTo>
                    <a:pt x="28841" y="850"/>
                  </a:lnTo>
                  <a:lnTo>
                    <a:pt x="28143" y="901"/>
                  </a:lnTo>
                  <a:lnTo>
                    <a:pt x="27419" y="927"/>
                  </a:lnTo>
                  <a:lnTo>
                    <a:pt x="26720" y="952"/>
                  </a:lnTo>
                  <a:lnTo>
                    <a:pt x="25984" y="990"/>
                  </a:lnTo>
                  <a:lnTo>
                    <a:pt x="25273" y="1028"/>
                  </a:lnTo>
                  <a:lnTo>
                    <a:pt x="24549" y="1066"/>
                  </a:lnTo>
                  <a:lnTo>
                    <a:pt x="23837" y="1104"/>
                  </a:lnTo>
                  <a:lnTo>
                    <a:pt x="23114" y="1130"/>
                  </a:lnTo>
                  <a:lnTo>
                    <a:pt x="22402" y="1155"/>
                  </a:lnTo>
                  <a:lnTo>
                    <a:pt x="21678" y="1168"/>
                  </a:lnTo>
                  <a:lnTo>
                    <a:pt x="20955" y="1206"/>
                  </a:lnTo>
                  <a:lnTo>
                    <a:pt x="20243" y="1231"/>
                  </a:lnTo>
                  <a:lnTo>
                    <a:pt x="19507" y="1270"/>
                  </a:lnTo>
                  <a:lnTo>
                    <a:pt x="18783" y="1295"/>
                  </a:lnTo>
                  <a:lnTo>
                    <a:pt x="18072" y="1320"/>
                  </a:lnTo>
                  <a:lnTo>
                    <a:pt x="17360" y="1320"/>
                  </a:lnTo>
                  <a:lnTo>
                    <a:pt x="16637" y="1346"/>
                  </a:lnTo>
                  <a:lnTo>
                    <a:pt x="15913" y="1384"/>
                  </a:lnTo>
                  <a:lnTo>
                    <a:pt x="15176" y="1384"/>
                  </a:lnTo>
                  <a:lnTo>
                    <a:pt x="14465" y="1422"/>
                  </a:lnTo>
                  <a:lnTo>
                    <a:pt x="13728" y="1422"/>
                  </a:lnTo>
                  <a:lnTo>
                    <a:pt x="13017" y="1447"/>
                  </a:lnTo>
                  <a:lnTo>
                    <a:pt x="12306" y="1473"/>
                  </a:lnTo>
                  <a:lnTo>
                    <a:pt x="11582" y="1498"/>
                  </a:lnTo>
                  <a:lnTo>
                    <a:pt x="10858" y="1511"/>
                  </a:lnTo>
                  <a:lnTo>
                    <a:pt x="10121" y="1524"/>
                  </a:lnTo>
                  <a:lnTo>
                    <a:pt x="9410" y="1549"/>
                  </a:lnTo>
                  <a:lnTo>
                    <a:pt x="8686" y="1549"/>
                  </a:lnTo>
                  <a:lnTo>
                    <a:pt x="7962" y="1574"/>
                  </a:lnTo>
                  <a:lnTo>
                    <a:pt x="7239" y="1587"/>
                  </a:lnTo>
                  <a:lnTo>
                    <a:pt x="6527" y="1600"/>
                  </a:lnTo>
                  <a:lnTo>
                    <a:pt x="5791" y="1612"/>
                  </a:lnTo>
                  <a:lnTo>
                    <a:pt x="5067" y="1625"/>
                  </a:lnTo>
                  <a:lnTo>
                    <a:pt x="4343" y="1638"/>
                  </a:lnTo>
                  <a:lnTo>
                    <a:pt x="3619" y="1651"/>
                  </a:lnTo>
                  <a:lnTo>
                    <a:pt x="2895" y="1651"/>
                  </a:lnTo>
                  <a:lnTo>
                    <a:pt x="2171" y="1651"/>
                  </a:lnTo>
                  <a:lnTo>
                    <a:pt x="1460" y="1651"/>
                  </a:lnTo>
                  <a:lnTo>
                    <a:pt x="723" y="1676"/>
                  </a:lnTo>
                  <a:lnTo>
                    <a:pt x="0" y="1676"/>
                  </a:lnTo>
                </a:path>
              </a:pathLst>
            </a:custGeom>
            <a:ln w="3175">
              <a:solidFill>
                <a:srgbClr val="565658"/>
              </a:solidFill>
            </a:ln>
          </p:spPr>
          <p:txBody>
            <a:bodyPr wrap="square" lIns="0" tIns="0" rIns="0" bIns="0" rtlCol="0"/>
            <a:lstStyle/>
            <a:p/>
          </p:txBody>
        </p:sp>
        <p:sp>
          <p:nvSpPr>
            <p:cNvPr id="4896" name="object 4896" descr=""/>
            <p:cNvSpPr/>
            <p:nvPr/>
          </p:nvSpPr>
          <p:spPr>
            <a:xfrm>
              <a:off x="5948067" y="2481399"/>
              <a:ext cx="1905" cy="635"/>
            </a:xfrm>
            <a:custGeom>
              <a:avLst/>
              <a:gdLst/>
              <a:ahLst/>
              <a:cxnLst/>
              <a:rect l="l" t="t" r="r" b="b"/>
              <a:pathLst>
                <a:path w="1904" h="635">
                  <a:moveTo>
                    <a:pt x="0" y="482"/>
                  </a:moveTo>
                  <a:lnTo>
                    <a:pt x="177" y="419"/>
                  </a:lnTo>
                  <a:lnTo>
                    <a:pt x="330" y="342"/>
                  </a:lnTo>
                  <a:lnTo>
                    <a:pt x="520" y="279"/>
                  </a:lnTo>
                  <a:lnTo>
                    <a:pt x="698" y="228"/>
                  </a:lnTo>
                  <a:lnTo>
                    <a:pt x="863" y="165"/>
                  </a:lnTo>
                  <a:lnTo>
                    <a:pt x="1054" y="114"/>
                  </a:lnTo>
                  <a:lnTo>
                    <a:pt x="1231" y="63"/>
                  </a:lnTo>
                  <a:lnTo>
                    <a:pt x="1397" y="0"/>
                  </a:lnTo>
                </a:path>
              </a:pathLst>
            </a:custGeom>
            <a:ln w="3175">
              <a:solidFill>
                <a:srgbClr val="565658"/>
              </a:solidFill>
            </a:ln>
          </p:spPr>
          <p:txBody>
            <a:bodyPr wrap="square" lIns="0" tIns="0" rIns="0" bIns="0" rtlCol="0"/>
            <a:lstStyle/>
            <a:p/>
          </p:txBody>
        </p:sp>
        <p:sp>
          <p:nvSpPr>
            <p:cNvPr id="4897" name="object 4897" descr=""/>
            <p:cNvSpPr/>
            <p:nvPr/>
          </p:nvSpPr>
          <p:spPr>
            <a:xfrm>
              <a:off x="5948528" y="2482130"/>
              <a:ext cx="635" cy="0"/>
            </a:xfrm>
            <a:custGeom>
              <a:avLst/>
              <a:gdLst/>
              <a:ahLst/>
              <a:cxnLst/>
              <a:rect l="l" t="t" r="r" b="b"/>
              <a:pathLst>
                <a:path w="635" h="0">
                  <a:moveTo>
                    <a:pt x="190" y="0"/>
                  </a:moveTo>
                  <a:lnTo>
                    <a:pt x="0" y="0"/>
                  </a:lnTo>
                </a:path>
              </a:pathLst>
            </a:custGeom>
            <a:ln w="3175">
              <a:solidFill>
                <a:srgbClr val="565658"/>
              </a:solidFill>
            </a:ln>
          </p:spPr>
          <p:txBody>
            <a:bodyPr wrap="square" lIns="0" tIns="0" rIns="0" bIns="0" rtlCol="0"/>
            <a:lstStyle/>
            <a:p/>
          </p:txBody>
        </p:sp>
        <p:sp>
          <p:nvSpPr>
            <p:cNvPr id="4898" name="object 4898" descr=""/>
            <p:cNvSpPr/>
            <p:nvPr/>
          </p:nvSpPr>
          <p:spPr>
            <a:xfrm>
              <a:off x="5948716" y="2481413"/>
              <a:ext cx="1270" cy="1270"/>
            </a:xfrm>
            <a:custGeom>
              <a:avLst/>
              <a:gdLst/>
              <a:ahLst/>
              <a:cxnLst/>
              <a:rect l="l" t="t" r="r" b="b"/>
              <a:pathLst>
                <a:path w="1270" h="1269">
                  <a:moveTo>
                    <a:pt x="901" y="431"/>
                  </a:moveTo>
                  <a:lnTo>
                    <a:pt x="850" y="215"/>
                  </a:lnTo>
                  <a:lnTo>
                    <a:pt x="774" y="50"/>
                  </a:lnTo>
                </a:path>
                <a:path w="1270" h="1269">
                  <a:moveTo>
                    <a:pt x="901" y="431"/>
                  </a:moveTo>
                  <a:lnTo>
                    <a:pt x="901" y="711"/>
                  </a:lnTo>
                </a:path>
                <a:path w="1270" h="1269">
                  <a:moveTo>
                    <a:pt x="901" y="431"/>
                  </a:moveTo>
                  <a:lnTo>
                    <a:pt x="774" y="457"/>
                  </a:lnTo>
                  <a:lnTo>
                    <a:pt x="609" y="520"/>
                  </a:lnTo>
                  <a:lnTo>
                    <a:pt x="482" y="558"/>
                  </a:lnTo>
                  <a:lnTo>
                    <a:pt x="304" y="622"/>
                  </a:lnTo>
                  <a:lnTo>
                    <a:pt x="177" y="660"/>
                  </a:lnTo>
                  <a:lnTo>
                    <a:pt x="0" y="711"/>
                  </a:lnTo>
                </a:path>
              </a:pathLst>
            </a:custGeom>
            <a:ln w="3175">
              <a:solidFill>
                <a:srgbClr val="565658"/>
              </a:solidFill>
            </a:ln>
          </p:spPr>
          <p:txBody>
            <a:bodyPr wrap="square" lIns="0" tIns="0" rIns="0" bIns="0" rtlCol="0"/>
            <a:lstStyle/>
            <a:p/>
          </p:txBody>
        </p:sp>
        <p:sp>
          <p:nvSpPr>
            <p:cNvPr id="4899" name="object 4899" descr=""/>
            <p:cNvSpPr/>
            <p:nvPr/>
          </p:nvSpPr>
          <p:spPr>
            <a:xfrm>
              <a:off x="5948719" y="2482130"/>
              <a:ext cx="1270" cy="0"/>
            </a:xfrm>
            <a:custGeom>
              <a:avLst/>
              <a:gdLst/>
              <a:ahLst/>
              <a:cxnLst/>
              <a:rect l="l" t="t" r="r" b="b"/>
              <a:pathLst>
                <a:path w="1270" h="0">
                  <a:moveTo>
                    <a:pt x="0" y="0"/>
                  </a:moveTo>
                  <a:lnTo>
                    <a:pt x="901" y="0"/>
                  </a:lnTo>
                </a:path>
              </a:pathLst>
            </a:custGeom>
            <a:ln w="3175">
              <a:solidFill>
                <a:srgbClr val="565658"/>
              </a:solidFill>
            </a:ln>
          </p:spPr>
          <p:txBody>
            <a:bodyPr wrap="square" lIns="0" tIns="0" rIns="0" bIns="0" rtlCol="0"/>
            <a:lstStyle/>
            <a:p/>
          </p:txBody>
        </p:sp>
        <p:sp>
          <p:nvSpPr>
            <p:cNvPr id="4900" name="object 4900" descr=""/>
            <p:cNvSpPr/>
            <p:nvPr/>
          </p:nvSpPr>
          <p:spPr>
            <a:xfrm>
              <a:off x="5940056" y="2481761"/>
              <a:ext cx="1270" cy="635"/>
            </a:xfrm>
            <a:custGeom>
              <a:avLst/>
              <a:gdLst/>
              <a:ahLst/>
              <a:cxnLst/>
              <a:rect l="l" t="t" r="r" b="b"/>
              <a:pathLst>
                <a:path w="1270" h="635">
                  <a:moveTo>
                    <a:pt x="0" y="368"/>
                  </a:moveTo>
                  <a:lnTo>
                    <a:pt x="152" y="279"/>
                  </a:lnTo>
                  <a:lnTo>
                    <a:pt x="292" y="177"/>
                  </a:lnTo>
                  <a:lnTo>
                    <a:pt x="444" y="101"/>
                  </a:lnTo>
                  <a:lnTo>
                    <a:pt x="596" y="38"/>
                  </a:lnTo>
                  <a:lnTo>
                    <a:pt x="736" y="0"/>
                  </a:lnTo>
                </a:path>
              </a:pathLst>
            </a:custGeom>
            <a:ln w="3175">
              <a:solidFill>
                <a:srgbClr val="565658"/>
              </a:solidFill>
            </a:ln>
          </p:spPr>
          <p:txBody>
            <a:bodyPr wrap="square" lIns="0" tIns="0" rIns="0" bIns="0" rtlCol="0"/>
            <a:lstStyle/>
            <a:p/>
          </p:txBody>
        </p:sp>
        <p:sp>
          <p:nvSpPr>
            <p:cNvPr id="4901" name="object 4901" descr=""/>
            <p:cNvSpPr/>
            <p:nvPr/>
          </p:nvSpPr>
          <p:spPr>
            <a:xfrm>
              <a:off x="5947752" y="2482130"/>
              <a:ext cx="1270" cy="0"/>
            </a:xfrm>
            <a:custGeom>
              <a:avLst/>
              <a:gdLst/>
              <a:ahLst/>
              <a:cxnLst/>
              <a:rect l="l" t="t" r="r" b="b"/>
              <a:pathLst>
                <a:path w="1270" h="0">
                  <a:moveTo>
                    <a:pt x="774" y="0"/>
                  </a:moveTo>
                  <a:lnTo>
                    <a:pt x="0" y="0"/>
                  </a:lnTo>
                </a:path>
              </a:pathLst>
            </a:custGeom>
            <a:ln w="3175">
              <a:solidFill>
                <a:srgbClr val="565658"/>
              </a:solidFill>
            </a:ln>
          </p:spPr>
          <p:txBody>
            <a:bodyPr wrap="square" lIns="0" tIns="0" rIns="0" bIns="0" rtlCol="0"/>
            <a:lstStyle/>
            <a:p/>
          </p:txBody>
        </p:sp>
        <p:sp>
          <p:nvSpPr>
            <p:cNvPr id="4902" name="object 4902" descr=""/>
            <p:cNvSpPr/>
            <p:nvPr/>
          </p:nvSpPr>
          <p:spPr>
            <a:xfrm>
              <a:off x="5940064" y="2482130"/>
              <a:ext cx="7620" cy="0"/>
            </a:xfrm>
            <a:custGeom>
              <a:avLst/>
              <a:gdLst/>
              <a:ahLst/>
              <a:cxnLst/>
              <a:rect l="l" t="t" r="r" b="b"/>
              <a:pathLst>
                <a:path w="7620" h="0">
                  <a:moveTo>
                    <a:pt x="7327" y="0"/>
                  </a:moveTo>
                  <a:lnTo>
                    <a:pt x="4648" y="0"/>
                  </a:lnTo>
                  <a:lnTo>
                    <a:pt x="0" y="0"/>
                  </a:lnTo>
                </a:path>
              </a:pathLst>
            </a:custGeom>
            <a:ln w="3175">
              <a:solidFill>
                <a:srgbClr val="565658"/>
              </a:solidFill>
            </a:ln>
          </p:spPr>
          <p:txBody>
            <a:bodyPr wrap="square" lIns="0" tIns="0" rIns="0" bIns="0" rtlCol="0"/>
            <a:lstStyle/>
            <a:p/>
          </p:txBody>
        </p:sp>
        <p:sp>
          <p:nvSpPr>
            <p:cNvPr id="4903" name="object 4903" descr=""/>
            <p:cNvSpPr/>
            <p:nvPr/>
          </p:nvSpPr>
          <p:spPr>
            <a:xfrm>
              <a:off x="5948067" y="2481882"/>
              <a:ext cx="635" cy="635"/>
            </a:xfrm>
            <a:custGeom>
              <a:avLst/>
              <a:gdLst/>
              <a:ahLst/>
              <a:cxnLst/>
              <a:rect l="l" t="t" r="r" b="b"/>
              <a:pathLst>
                <a:path w="635" h="635">
                  <a:moveTo>
                    <a:pt x="0" y="0"/>
                  </a:moveTo>
                  <a:lnTo>
                    <a:pt x="152" y="88"/>
                  </a:lnTo>
                  <a:lnTo>
                    <a:pt x="292" y="215"/>
                  </a:lnTo>
                  <a:lnTo>
                    <a:pt x="457" y="254"/>
                  </a:lnTo>
                </a:path>
              </a:pathLst>
            </a:custGeom>
            <a:ln w="3175">
              <a:solidFill>
                <a:srgbClr val="565658"/>
              </a:solidFill>
            </a:ln>
          </p:spPr>
          <p:txBody>
            <a:bodyPr wrap="square" lIns="0" tIns="0" rIns="0" bIns="0" rtlCol="0"/>
            <a:lstStyle/>
            <a:p/>
          </p:txBody>
        </p:sp>
        <p:sp>
          <p:nvSpPr>
            <p:cNvPr id="4904" name="object 4904" descr=""/>
            <p:cNvSpPr/>
            <p:nvPr/>
          </p:nvSpPr>
          <p:spPr>
            <a:xfrm>
              <a:off x="5947112" y="2481758"/>
              <a:ext cx="1270" cy="635"/>
            </a:xfrm>
            <a:custGeom>
              <a:avLst/>
              <a:gdLst/>
              <a:ahLst/>
              <a:cxnLst/>
              <a:rect l="l" t="t" r="r" b="b"/>
              <a:pathLst>
                <a:path w="1270" h="635">
                  <a:moveTo>
                    <a:pt x="0" y="0"/>
                  </a:moveTo>
                  <a:lnTo>
                    <a:pt x="203" y="25"/>
                  </a:lnTo>
                  <a:lnTo>
                    <a:pt x="419" y="50"/>
                  </a:lnTo>
                  <a:lnTo>
                    <a:pt x="622" y="63"/>
                  </a:lnTo>
                  <a:lnTo>
                    <a:pt x="838" y="101"/>
                  </a:lnTo>
                </a:path>
              </a:pathLst>
            </a:custGeom>
            <a:ln w="3175">
              <a:solidFill>
                <a:srgbClr val="565658"/>
              </a:solidFill>
            </a:ln>
          </p:spPr>
          <p:txBody>
            <a:bodyPr wrap="square" lIns="0" tIns="0" rIns="0" bIns="0" rtlCol="0"/>
            <a:lstStyle/>
            <a:p/>
          </p:txBody>
        </p:sp>
        <p:sp>
          <p:nvSpPr>
            <p:cNvPr id="4905" name="object 4905" descr=""/>
            <p:cNvSpPr/>
            <p:nvPr/>
          </p:nvSpPr>
          <p:spPr>
            <a:xfrm>
              <a:off x="5940794" y="2481758"/>
              <a:ext cx="6350" cy="0"/>
            </a:xfrm>
            <a:custGeom>
              <a:avLst/>
              <a:gdLst/>
              <a:ahLst/>
              <a:cxnLst/>
              <a:rect l="l" t="t" r="r" b="b"/>
              <a:pathLst>
                <a:path w="6350" h="0">
                  <a:moveTo>
                    <a:pt x="0" y="0"/>
                  </a:moveTo>
                  <a:lnTo>
                    <a:pt x="0" y="0"/>
                  </a:lnTo>
                  <a:lnTo>
                    <a:pt x="5651" y="0"/>
                  </a:lnTo>
                  <a:lnTo>
                    <a:pt x="6324" y="0"/>
                  </a:lnTo>
                </a:path>
              </a:pathLst>
            </a:custGeom>
            <a:ln w="3175">
              <a:solidFill>
                <a:srgbClr val="565658"/>
              </a:solidFill>
            </a:ln>
          </p:spPr>
          <p:txBody>
            <a:bodyPr wrap="square" lIns="0" tIns="0" rIns="0" bIns="0" rtlCol="0"/>
            <a:lstStyle/>
            <a:p/>
          </p:txBody>
        </p:sp>
        <p:sp>
          <p:nvSpPr>
            <p:cNvPr id="4906" name="object 4906" descr=""/>
            <p:cNvSpPr/>
            <p:nvPr/>
          </p:nvSpPr>
          <p:spPr>
            <a:xfrm>
              <a:off x="5928602" y="2473710"/>
              <a:ext cx="5715" cy="0"/>
            </a:xfrm>
            <a:custGeom>
              <a:avLst/>
              <a:gdLst/>
              <a:ahLst/>
              <a:cxnLst/>
              <a:rect l="l" t="t" r="r" b="b"/>
              <a:pathLst>
                <a:path w="5714" h="0">
                  <a:moveTo>
                    <a:pt x="0" y="0"/>
                  </a:moveTo>
                  <a:lnTo>
                    <a:pt x="2120" y="0"/>
                  </a:lnTo>
                  <a:lnTo>
                    <a:pt x="3898" y="0"/>
                  </a:lnTo>
                  <a:lnTo>
                    <a:pt x="5054" y="0"/>
                  </a:lnTo>
                  <a:lnTo>
                    <a:pt x="5473" y="0"/>
                  </a:lnTo>
                </a:path>
              </a:pathLst>
            </a:custGeom>
            <a:ln w="3175">
              <a:solidFill>
                <a:srgbClr val="565658"/>
              </a:solidFill>
            </a:ln>
          </p:spPr>
          <p:txBody>
            <a:bodyPr wrap="square" lIns="0" tIns="0" rIns="0" bIns="0" rtlCol="0"/>
            <a:lstStyle/>
            <a:p/>
          </p:txBody>
        </p:sp>
        <p:sp>
          <p:nvSpPr>
            <p:cNvPr id="4907" name="object 4907" descr=""/>
            <p:cNvSpPr/>
            <p:nvPr/>
          </p:nvSpPr>
          <p:spPr>
            <a:xfrm>
              <a:off x="5921124" y="2473834"/>
              <a:ext cx="6985" cy="2540"/>
            </a:xfrm>
            <a:custGeom>
              <a:avLst/>
              <a:gdLst/>
              <a:ahLst/>
              <a:cxnLst/>
              <a:rect l="l" t="t" r="r" b="b"/>
              <a:pathLst>
                <a:path w="6985" h="2539">
                  <a:moveTo>
                    <a:pt x="0" y="482"/>
                  </a:moveTo>
                  <a:lnTo>
                    <a:pt x="0" y="2400"/>
                  </a:lnTo>
                </a:path>
                <a:path w="6985" h="2539">
                  <a:moveTo>
                    <a:pt x="0" y="482"/>
                  </a:moveTo>
                  <a:lnTo>
                    <a:pt x="2146" y="317"/>
                  </a:lnTo>
                  <a:lnTo>
                    <a:pt x="4318" y="152"/>
                  </a:lnTo>
                  <a:lnTo>
                    <a:pt x="6477" y="0"/>
                  </a:lnTo>
                </a:path>
              </a:pathLst>
            </a:custGeom>
            <a:ln w="3175">
              <a:solidFill>
                <a:srgbClr val="565658"/>
              </a:solidFill>
            </a:ln>
          </p:spPr>
          <p:txBody>
            <a:bodyPr wrap="square" lIns="0" tIns="0" rIns="0" bIns="0" rtlCol="0"/>
            <a:lstStyle/>
            <a:p/>
          </p:txBody>
        </p:sp>
        <p:sp>
          <p:nvSpPr>
            <p:cNvPr id="4908" name="object 4908" descr=""/>
            <p:cNvSpPr/>
            <p:nvPr/>
          </p:nvSpPr>
          <p:spPr>
            <a:xfrm>
              <a:off x="5927604" y="2473706"/>
              <a:ext cx="1270" cy="635"/>
            </a:xfrm>
            <a:custGeom>
              <a:avLst/>
              <a:gdLst/>
              <a:ahLst/>
              <a:cxnLst/>
              <a:rect l="l" t="t" r="r" b="b"/>
              <a:pathLst>
                <a:path w="1270" h="635">
                  <a:moveTo>
                    <a:pt x="0" y="114"/>
                  </a:moveTo>
                  <a:lnTo>
                    <a:pt x="177" y="101"/>
                  </a:lnTo>
                  <a:lnTo>
                    <a:pt x="406" y="76"/>
                  </a:lnTo>
                  <a:lnTo>
                    <a:pt x="546" y="38"/>
                  </a:lnTo>
                  <a:lnTo>
                    <a:pt x="685" y="38"/>
                  </a:lnTo>
                  <a:lnTo>
                    <a:pt x="889" y="12"/>
                  </a:lnTo>
                </a:path>
              </a:pathLst>
            </a:custGeom>
            <a:ln w="3175">
              <a:solidFill>
                <a:srgbClr val="565658"/>
              </a:solidFill>
            </a:ln>
          </p:spPr>
          <p:txBody>
            <a:bodyPr wrap="square" lIns="0" tIns="0" rIns="0" bIns="0" rtlCol="0"/>
            <a:lstStyle/>
            <a:p/>
          </p:txBody>
        </p:sp>
        <p:sp>
          <p:nvSpPr>
            <p:cNvPr id="4909" name="object 4909" descr=""/>
            <p:cNvSpPr/>
            <p:nvPr/>
          </p:nvSpPr>
          <p:spPr>
            <a:xfrm>
              <a:off x="5921124" y="2575631"/>
              <a:ext cx="0" cy="3810"/>
            </a:xfrm>
            <a:custGeom>
              <a:avLst/>
              <a:gdLst/>
              <a:ahLst/>
              <a:cxnLst/>
              <a:rect l="l" t="t" r="r" b="b"/>
              <a:pathLst>
                <a:path w="0" h="3810">
                  <a:moveTo>
                    <a:pt x="0" y="0"/>
                  </a:moveTo>
                  <a:lnTo>
                    <a:pt x="0" y="3695"/>
                  </a:lnTo>
                </a:path>
              </a:pathLst>
            </a:custGeom>
            <a:ln w="3175">
              <a:solidFill>
                <a:srgbClr val="565658"/>
              </a:solidFill>
            </a:ln>
          </p:spPr>
          <p:txBody>
            <a:bodyPr wrap="square" lIns="0" tIns="0" rIns="0" bIns="0" rtlCol="0"/>
            <a:lstStyle/>
            <a:p/>
          </p:txBody>
        </p:sp>
        <p:sp>
          <p:nvSpPr>
            <p:cNvPr id="4910" name="object 4910" descr=""/>
            <p:cNvSpPr/>
            <p:nvPr/>
          </p:nvSpPr>
          <p:spPr>
            <a:xfrm>
              <a:off x="5939250" y="2578993"/>
              <a:ext cx="0" cy="1905"/>
            </a:xfrm>
            <a:custGeom>
              <a:avLst/>
              <a:gdLst/>
              <a:ahLst/>
              <a:cxnLst/>
              <a:rect l="l" t="t" r="r" b="b"/>
              <a:pathLst>
                <a:path w="0" h="1905">
                  <a:moveTo>
                    <a:pt x="0" y="0"/>
                  </a:moveTo>
                  <a:lnTo>
                    <a:pt x="0" y="1346"/>
                  </a:lnTo>
                </a:path>
              </a:pathLst>
            </a:custGeom>
            <a:ln w="3175">
              <a:solidFill>
                <a:srgbClr val="565658"/>
              </a:solidFill>
            </a:ln>
          </p:spPr>
          <p:txBody>
            <a:bodyPr wrap="square" lIns="0" tIns="0" rIns="0" bIns="0" rtlCol="0"/>
            <a:lstStyle/>
            <a:p/>
          </p:txBody>
        </p:sp>
        <p:sp>
          <p:nvSpPr>
            <p:cNvPr id="4911" name="object 4911" descr=""/>
            <p:cNvSpPr/>
            <p:nvPr/>
          </p:nvSpPr>
          <p:spPr>
            <a:xfrm>
              <a:off x="5921124" y="2476251"/>
              <a:ext cx="0" cy="3175"/>
            </a:xfrm>
            <a:custGeom>
              <a:avLst/>
              <a:gdLst/>
              <a:ahLst/>
              <a:cxnLst/>
              <a:rect l="l" t="t" r="r" b="b"/>
              <a:pathLst>
                <a:path w="0" h="3175">
                  <a:moveTo>
                    <a:pt x="0" y="0"/>
                  </a:moveTo>
                  <a:lnTo>
                    <a:pt x="0" y="3060"/>
                  </a:lnTo>
                </a:path>
              </a:pathLst>
            </a:custGeom>
            <a:ln w="3175">
              <a:solidFill>
                <a:srgbClr val="565658"/>
              </a:solidFill>
            </a:ln>
          </p:spPr>
          <p:txBody>
            <a:bodyPr wrap="square" lIns="0" tIns="0" rIns="0" bIns="0" rtlCol="0"/>
            <a:lstStyle/>
            <a:p/>
          </p:txBody>
        </p:sp>
        <p:sp>
          <p:nvSpPr>
            <p:cNvPr id="4912" name="object 4912" descr=""/>
            <p:cNvSpPr/>
            <p:nvPr/>
          </p:nvSpPr>
          <p:spPr>
            <a:xfrm>
              <a:off x="5939250" y="2474614"/>
              <a:ext cx="0" cy="1270"/>
            </a:xfrm>
            <a:custGeom>
              <a:avLst/>
              <a:gdLst/>
              <a:ahLst/>
              <a:cxnLst/>
              <a:rect l="l" t="t" r="r" b="b"/>
              <a:pathLst>
                <a:path w="0" h="1269">
                  <a:moveTo>
                    <a:pt x="0" y="0"/>
                  </a:moveTo>
                  <a:lnTo>
                    <a:pt x="0" y="1206"/>
                  </a:lnTo>
                </a:path>
              </a:pathLst>
            </a:custGeom>
            <a:ln w="3175">
              <a:solidFill>
                <a:srgbClr val="565658"/>
              </a:solidFill>
            </a:ln>
          </p:spPr>
          <p:txBody>
            <a:bodyPr wrap="square" lIns="0" tIns="0" rIns="0" bIns="0" rtlCol="0"/>
            <a:lstStyle/>
            <a:p/>
          </p:txBody>
        </p:sp>
        <p:sp>
          <p:nvSpPr>
            <p:cNvPr id="4913" name="object 4913" descr=""/>
            <p:cNvSpPr/>
            <p:nvPr/>
          </p:nvSpPr>
          <p:spPr>
            <a:xfrm>
              <a:off x="5929037" y="2474788"/>
              <a:ext cx="6985" cy="1270"/>
            </a:xfrm>
            <a:custGeom>
              <a:avLst/>
              <a:gdLst/>
              <a:ahLst/>
              <a:cxnLst/>
              <a:rect l="l" t="t" r="r" b="b"/>
              <a:pathLst>
                <a:path w="6985" h="1269">
                  <a:moveTo>
                    <a:pt x="6896" y="0"/>
                  </a:moveTo>
                  <a:lnTo>
                    <a:pt x="6705" y="25"/>
                  </a:lnTo>
                  <a:lnTo>
                    <a:pt x="6388" y="76"/>
                  </a:lnTo>
                  <a:lnTo>
                    <a:pt x="6235" y="88"/>
                  </a:lnTo>
                  <a:lnTo>
                    <a:pt x="6019" y="127"/>
                  </a:lnTo>
                  <a:lnTo>
                    <a:pt x="5778" y="165"/>
                  </a:lnTo>
                  <a:lnTo>
                    <a:pt x="5562" y="190"/>
                  </a:lnTo>
                  <a:lnTo>
                    <a:pt x="5270" y="228"/>
                  </a:lnTo>
                  <a:lnTo>
                    <a:pt x="4965" y="266"/>
                  </a:lnTo>
                  <a:lnTo>
                    <a:pt x="4660" y="304"/>
                  </a:lnTo>
                  <a:lnTo>
                    <a:pt x="4318" y="342"/>
                  </a:lnTo>
                  <a:lnTo>
                    <a:pt x="3937" y="393"/>
                  </a:lnTo>
                  <a:lnTo>
                    <a:pt x="3568" y="444"/>
                  </a:lnTo>
                  <a:lnTo>
                    <a:pt x="3175" y="495"/>
                  </a:lnTo>
                  <a:lnTo>
                    <a:pt x="2743" y="558"/>
                  </a:lnTo>
                  <a:lnTo>
                    <a:pt x="2451" y="584"/>
                  </a:lnTo>
                  <a:lnTo>
                    <a:pt x="2171" y="622"/>
                  </a:lnTo>
                  <a:lnTo>
                    <a:pt x="1866" y="660"/>
                  </a:lnTo>
                  <a:lnTo>
                    <a:pt x="1562" y="698"/>
                  </a:lnTo>
                  <a:lnTo>
                    <a:pt x="1270" y="711"/>
                  </a:lnTo>
                  <a:lnTo>
                    <a:pt x="952" y="749"/>
                  </a:lnTo>
                  <a:lnTo>
                    <a:pt x="635" y="787"/>
                  </a:lnTo>
                  <a:lnTo>
                    <a:pt x="317" y="800"/>
                  </a:lnTo>
                  <a:lnTo>
                    <a:pt x="0" y="838"/>
                  </a:lnTo>
                </a:path>
              </a:pathLst>
            </a:custGeom>
            <a:ln w="3175">
              <a:solidFill>
                <a:srgbClr val="565658"/>
              </a:solidFill>
            </a:ln>
          </p:spPr>
          <p:txBody>
            <a:bodyPr wrap="square" lIns="0" tIns="0" rIns="0" bIns="0" rtlCol="0"/>
            <a:lstStyle/>
            <a:p/>
          </p:txBody>
        </p:sp>
        <p:sp>
          <p:nvSpPr>
            <p:cNvPr id="4914" name="object 4914" descr=""/>
            <p:cNvSpPr/>
            <p:nvPr/>
          </p:nvSpPr>
          <p:spPr>
            <a:xfrm>
              <a:off x="5927735" y="2475631"/>
              <a:ext cx="1905" cy="635"/>
            </a:xfrm>
            <a:custGeom>
              <a:avLst/>
              <a:gdLst/>
              <a:ahLst/>
              <a:cxnLst/>
              <a:rect l="l" t="t" r="r" b="b"/>
              <a:pathLst>
                <a:path w="1904" h="635">
                  <a:moveTo>
                    <a:pt x="1308" y="0"/>
                  </a:moveTo>
                  <a:lnTo>
                    <a:pt x="876" y="50"/>
                  </a:lnTo>
                  <a:lnTo>
                    <a:pt x="457" y="88"/>
                  </a:lnTo>
                  <a:lnTo>
                    <a:pt x="0" y="127"/>
                  </a:lnTo>
                </a:path>
              </a:pathLst>
            </a:custGeom>
            <a:ln w="3175">
              <a:solidFill>
                <a:srgbClr val="565658"/>
              </a:solidFill>
            </a:ln>
          </p:spPr>
          <p:txBody>
            <a:bodyPr wrap="square" lIns="0" tIns="0" rIns="0" bIns="0" rtlCol="0"/>
            <a:lstStyle/>
            <a:p/>
          </p:txBody>
        </p:sp>
        <p:sp>
          <p:nvSpPr>
            <p:cNvPr id="4915" name="object 4915" descr=""/>
            <p:cNvSpPr/>
            <p:nvPr/>
          </p:nvSpPr>
          <p:spPr>
            <a:xfrm>
              <a:off x="5921124" y="2475743"/>
              <a:ext cx="6985" cy="635"/>
            </a:xfrm>
            <a:custGeom>
              <a:avLst/>
              <a:gdLst/>
              <a:ahLst/>
              <a:cxnLst/>
              <a:rect l="l" t="t" r="r" b="b"/>
              <a:pathLst>
                <a:path w="6985" h="635">
                  <a:moveTo>
                    <a:pt x="6616" y="0"/>
                  </a:moveTo>
                  <a:lnTo>
                    <a:pt x="5334" y="101"/>
                  </a:lnTo>
                  <a:lnTo>
                    <a:pt x="4038" y="215"/>
                  </a:lnTo>
                  <a:lnTo>
                    <a:pt x="2730" y="292"/>
                  </a:lnTo>
                  <a:lnTo>
                    <a:pt x="1841" y="368"/>
                  </a:lnTo>
                  <a:lnTo>
                    <a:pt x="901" y="431"/>
                  </a:lnTo>
                  <a:lnTo>
                    <a:pt x="0" y="495"/>
                  </a:lnTo>
                </a:path>
              </a:pathLst>
            </a:custGeom>
            <a:ln w="3175">
              <a:solidFill>
                <a:srgbClr val="565658"/>
              </a:solidFill>
            </a:ln>
          </p:spPr>
          <p:txBody>
            <a:bodyPr wrap="square" lIns="0" tIns="0" rIns="0" bIns="0" rtlCol="0"/>
            <a:lstStyle/>
            <a:p/>
          </p:txBody>
        </p:sp>
        <p:sp>
          <p:nvSpPr>
            <p:cNvPr id="4916" name="object 4916" descr=""/>
            <p:cNvSpPr/>
            <p:nvPr/>
          </p:nvSpPr>
          <p:spPr>
            <a:xfrm>
              <a:off x="5919562" y="2477753"/>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4917" name="object 4917" descr=""/>
            <p:cNvSpPr/>
            <p:nvPr/>
          </p:nvSpPr>
          <p:spPr>
            <a:xfrm>
              <a:off x="5939250" y="2475818"/>
              <a:ext cx="0" cy="635"/>
            </a:xfrm>
            <a:custGeom>
              <a:avLst/>
              <a:gdLst/>
              <a:ahLst/>
              <a:cxnLst/>
              <a:rect l="l" t="t" r="r" b="b"/>
              <a:pathLst>
                <a:path w="0" h="635">
                  <a:moveTo>
                    <a:pt x="0" y="0"/>
                  </a:moveTo>
                  <a:lnTo>
                    <a:pt x="0" y="431"/>
                  </a:lnTo>
                </a:path>
              </a:pathLst>
            </a:custGeom>
            <a:ln w="3175">
              <a:solidFill>
                <a:srgbClr val="565658"/>
              </a:solidFill>
            </a:ln>
          </p:spPr>
          <p:txBody>
            <a:bodyPr wrap="square" lIns="0" tIns="0" rIns="0" bIns="0" rtlCol="0"/>
            <a:lstStyle/>
            <a:p/>
          </p:txBody>
        </p:sp>
        <p:sp>
          <p:nvSpPr>
            <p:cNvPr id="4918" name="object 4918" descr=""/>
            <p:cNvSpPr/>
            <p:nvPr/>
          </p:nvSpPr>
          <p:spPr>
            <a:xfrm>
              <a:off x="5921124" y="2475823"/>
              <a:ext cx="18415" cy="3810"/>
            </a:xfrm>
            <a:custGeom>
              <a:avLst/>
              <a:gdLst/>
              <a:ahLst/>
              <a:cxnLst/>
              <a:rect l="l" t="t" r="r" b="b"/>
              <a:pathLst>
                <a:path w="18414" h="3810">
                  <a:moveTo>
                    <a:pt x="0" y="3492"/>
                  </a:moveTo>
                  <a:lnTo>
                    <a:pt x="1638" y="3149"/>
                  </a:lnTo>
                  <a:lnTo>
                    <a:pt x="3263" y="2819"/>
                  </a:lnTo>
                  <a:lnTo>
                    <a:pt x="4902" y="2514"/>
                  </a:lnTo>
                  <a:lnTo>
                    <a:pt x="6921" y="2108"/>
                  </a:lnTo>
                  <a:lnTo>
                    <a:pt x="8928" y="1701"/>
                  </a:lnTo>
                  <a:lnTo>
                    <a:pt x="10947" y="1333"/>
                  </a:lnTo>
                  <a:lnTo>
                    <a:pt x="13322" y="876"/>
                  </a:lnTo>
                  <a:lnTo>
                    <a:pt x="15735" y="431"/>
                  </a:lnTo>
                  <a:lnTo>
                    <a:pt x="18122" y="0"/>
                  </a:lnTo>
                </a:path>
              </a:pathLst>
            </a:custGeom>
            <a:ln w="3175">
              <a:solidFill>
                <a:srgbClr val="565658"/>
              </a:solidFill>
            </a:ln>
          </p:spPr>
          <p:txBody>
            <a:bodyPr wrap="square" lIns="0" tIns="0" rIns="0" bIns="0" rtlCol="0"/>
            <a:lstStyle/>
            <a:p/>
          </p:txBody>
        </p:sp>
        <p:sp>
          <p:nvSpPr>
            <p:cNvPr id="4919" name="object 4919" descr=""/>
            <p:cNvSpPr/>
            <p:nvPr/>
          </p:nvSpPr>
          <p:spPr>
            <a:xfrm>
              <a:off x="6177001" y="2495711"/>
              <a:ext cx="7620" cy="1270"/>
            </a:xfrm>
            <a:custGeom>
              <a:avLst/>
              <a:gdLst/>
              <a:ahLst/>
              <a:cxnLst/>
              <a:rect l="l" t="t" r="r" b="b"/>
              <a:pathLst>
                <a:path w="7620" h="1269">
                  <a:moveTo>
                    <a:pt x="7226" y="0"/>
                  </a:moveTo>
                  <a:lnTo>
                    <a:pt x="6629" y="139"/>
                  </a:lnTo>
                  <a:lnTo>
                    <a:pt x="5994" y="266"/>
                  </a:lnTo>
                  <a:lnTo>
                    <a:pt x="5397" y="368"/>
                  </a:lnTo>
                  <a:lnTo>
                    <a:pt x="5105" y="444"/>
                  </a:lnTo>
                  <a:lnTo>
                    <a:pt x="4787" y="495"/>
                  </a:lnTo>
                  <a:lnTo>
                    <a:pt x="4495" y="546"/>
                  </a:lnTo>
                  <a:lnTo>
                    <a:pt x="4178" y="609"/>
                  </a:lnTo>
                  <a:lnTo>
                    <a:pt x="3886" y="660"/>
                  </a:lnTo>
                  <a:lnTo>
                    <a:pt x="3581" y="711"/>
                  </a:lnTo>
                  <a:lnTo>
                    <a:pt x="3289" y="749"/>
                  </a:lnTo>
                  <a:lnTo>
                    <a:pt x="2984" y="787"/>
                  </a:lnTo>
                  <a:lnTo>
                    <a:pt x="2692" y="812"/>
                  </a:lnTo>
                  <a:lnTo>
                    <a:pt x="2374" y="850"/>
                  </a:lnTo>
                  <a:lnTo>
                    <a:pt x="2095" y="889"/>
                  </a:lnTo>
                  <a:lnTo>
                    <a:pt x="1790" y="914"/>
                  </a:lnTo>
                  <a:lnTo>
                    <a:pt x="1638" y="927"/>
                  </a:lnTo>
                  <a:lnTo>
                    <a:pt x="1485" y="927"/>
                  </a:lnTo>
                  <a:lnTo>
                    <a:pt x="1346" y="939"/>
                  </a:lnTo>
                  <a:lnTo>
                    <a:pt x="1193" y="952"/>
                  </a:lnTo>
                  <a:lnTo>
                    <a:pt x="1041" y="965"/>
                  </a:lnTo>
                  <a:lnTo>
                    <a:pt x="889" y="965"/>
                  </a:lnTo>
                  <a:lnTo>
                    <a:pt x="596" y="990"/>
                  </a:lnTo>
                  <a:lnTo>
                    <a:pt x="292" y="990"/>
                  </a:lnTo>
                  <a:lnTo>
                    <a:pt x="0" y="990"/>
                  </a:lnTo>
                </a:path>
              </a:pathLst>
            </a:custGeom>
            <a:ln w="3175">
              <a:solidFill>
                <a:srgbClr val="565658"/>
              </a:solidFill>
            </a:ln>
          </p:spPr>
          <p:txBody>
            <a:bodyPr wrap="square" lIns="0" tIns="0" rIns="0" bIns="0" rtlCol="0"/>
            <a:lstStyle/>
            <a:p/>
          </p:txBody>
        </p:sp>
        <p:sp>
          <p:nvSpPr>
            <p:cNvPr id="4920" name="object 4920" descr=""/>
            <p:cNvSpPr/>
            <p:nvPr/>
          </p:nvSpPr>
          <p:spPr>
            <a:xfrm>
              <a:off x="6114854" y="2493483"/>
              <a:ext cx="19685" cy="16510"/>
            </a:xfrm>
            <a:custGeom>
              <a:avLst/>
              <a:gdLst/>
              <a:ahLst/>
              <a:cxnLst/>
              <a:rect l="l" t="t" r="r" b="b"/>
              <a:pathLst>
                <a:path w="19685" h="16510">
                  <a:moveTo>
                    <a:pt x="0" y="16179"/>
                  </a:moveTo>
                  <a:lnTo>
                    <a:pt x="914" y="14147"/>
                  </a:lnTo>
                  <a:lnTo>
                    <a:pt x="1828" y="12090"/>
                  </a:lnTo>
                  <a:lnTo>
                    <a:pt x="2971" y="10160"/>
                  </a:lnTo>
                  <a:lnTo>
                    <a:pt x="4114" y="8242"/>
                  </a:lnTo>
                  <a:lnTo>
                    <a:pt x="5473" y="6438"/>
                  </a:lnTo>
                  <a:lnTo>
                    <a:pt x="7099" y="4927"/>
                  </a:lnTo>
                  <a:lnTo>
                    <a:pt x="8699" y="3390"/>
                  </a:lnTo>
                  <a:lnTo>
                    <a:pt x="10591" y="2146"/>
                  </a:lnTo>
                  <a:lnTo>
                    <a:pt x="12649" y="1295"/>
                  </a:lnTo>
                  <a:lnTo>
                    <a:pt x="14693" y="457"/>
                  </a:lnTo>
                  <a:lnTo>
                    <a:pt x="16916" y="0"/>
                  </a:lnTo>
                  <a:lnTo>
                    <a:pt x="19164" y="0"/>
                  </a:lnTo>
                </a:path>
              </a:pathLst>
            </a:custGeom>
            <a:ln w="3175">
              <a:solidFill>
                <a:srgbClr val="565658"/>
              </a:solidFill>
            </a:ln>
          </p:spPr>
          <p:txBody>
            <a:bodyPr wrap="square" lIns="0" tIns="0" rIns="0" bIns="0" rtlCol="0"/>
            <a:lstStyle/>
            <a:p/>
          </p:txBody>
        </p:sp>
        <p:sp>
          <p:nvSpPr>
            <p:cNvPr id="4921" name="object 4921" descr=""/>
            <p:cNvSpPr/>
            <p:nvPr/>
          </p:nvSpPr>
          <p:spPr>
            <a:xfrm>
              <a:off x="6008286" y="2563105"/>
              <a:ext cx="5715" cy="0"/>
            </a:xfrm>
            <a:custGeom>
              <a:avLst/>
              <a:gdLst/>
              <a:ahLst/>
              <a:cxnLst/>
              <a:rect l="l" t="t" r="r" b="b"/>
              <a:pathLst>
                <a:path w="5714" h="0">
                  <a:moveTo>
                    <a:pt x="5359" y="0"/>
                  </a:moveTo>
                  <a:lnTo>
                    <a:pt x="5359" y="0"/>
                  </a:lnTo>
                  <a:lnTo>
                    <a:pt x="1346" y="0"/>
                  </a:lnTo>
                  <a:lnTo>
                    <a:pt x="0" y="0"/>
                  </a:lnTo>
                </a:path>
              </a:pathLst>
            </a:custGeom>
            <a:ln w="3175">
              <a:solidFill>
                <a:srgbClr val="565658"/>
              </a:solidFill>
            </a:ln>
          </p:spPr>
          <p:txBody>
            <a:bodyPr wrap="square" lIns="0" tIns="0" rIns="0" bIns="0" rtlCol="0"/>
            <a:lstStyle/>
            <a:p/>
          </p:txBody>
        </p:sp>
        <p:sp>
          <p:nvSpPr>
            <p:cNvPr id="4922" name="object 4922" descr=""/>
            <p:cNvSpPr/>
            <p:nvPr/>
          </p:nvSpPr>
          <p:spPr>
            <a:xfrm>
              <a:off x="6013650" y="2527473"/>
              <a:ext cx="10795" cy="36195"/>
            </a:xfrm>
            <a:custGeom>
              <a:avLst/>
              <a:gdLst/>
              <a:ahLst/>
              <a:cxnLst/>
              <a:rect l="l" t="t" r="r" b="b"/>
              <a:pathLst>
                <a:path w="10795" h="36194">
                  <a:moveTo>
                    <a:pt x="10388" y="0"/>
                  </a:moveTo>
                  <a:lnTo>
                    <a:pt x="10388" y="6311"/>
                  </a:lnTo>
                  <a:lnTo>
                    <a:pt x="9499" y="12522"/>
                  </a:lnTo>
                  <a:lnTo>
                    <a:pt x="7721" y="18554"/>
                  </a:lnTo>
                  <a:lnTo>
                    <a:pt x="5930" y="24599"/>
                  </a:lnTo>
                  <a:lnTo>
                    <a:pt x="3352" y="30289"/>
                  </a:lnTo>
                  <a:lnTo>
                    <a:pt x="0" y="35636"/>
                  </a:lnTo>
                </a:path>
              </a:pathLst>
            </a:custGeom>
            <a:ln w="3175">
              <a:solidFill>
                <a:srgbClr val="565658"/>
              </a:solidFill>
            </a:ln>
          </p:spPr>
          <p:txBody>
            <a:bodyPr wrap="square" lIns="0" tIns="0" rIns="0" bIns="0" rtlCol="0"/>
            <a:lstStyle/>
            <a:p/>
          </p:txBody>
        </p:sp>
        <p:sp>
          <p:nvSpPr>
            <p:cNvPr id="4923" name="object 4923" descr=""/>
            <p:cNvSpPr/>
            <p:nvPr/>
          </p:nvSpPr>
          <p:spPr>
            <a:xfrm>
              <a:off x="5999972" y="2482130"/>
              <a:ext cx="6350" cy="0"/>
            </a:xfrm>
            <a:custGeom>
              <a:avLst/>
              <a:gdLst/>
              <a:ahLst/>
              <a:cxnLst/>
              <a:rect l="l" t="t" r="r" b="b"/>
              <a:pathLst>
                <a:path w="6350" h="0">
                  <a:moveTo>
                    <a:pt x="0" y="0"/>
                  </a:moveTo>
                  <a:lnTo>
                    <a:pt x="0" y="0"/>
                  </a:lnTo>
                  <a:lnTo>
                    <a:pt x="4686" y="0"/>
                  </a:lnTo>
                  <a:lnTo>
                    <a:pt x="6273" y="0"/>
                  </a:lnTo>
                </a:path>
              </a:pathLst>
            </a:custGeom>
            <a:ln w="3175">
              <a:solidFill>
                <a:srgbClr val="565658"/>
              </a:solidFill>
            </a:ln>
          </p:spPr>
          <p:txBody>
            <a:bodyPr wrap="square" lIns="0" tIns="0" rIns="0" bIns="0" rtlCol="0"/>
            <a:lstStyle/>
            <a:p/>
          </p:txBody>
        </p:sp>
        <p:sp>
          <p:nvSpPr>
            <p:cNvPr id="4924" name="object 4924" descr=""/>
            <p:cNvSpPr/>
            <p:nvPr/>
          </p:nvSpPr>
          <p:spPr>
            <a:xfrm>
              <a:off x="6006241" y="2482130"/>
              <a:ext cx="18415" cy="45720"/>
            </a:xfrm>
            <a:custGeom>
              <a:avLst/>
              <a:gdLst/>
              <a:ahLst/>
              <a:cxnLst/>
              <a:rect l="l" t="t" r="r" b="b"/>
              <a:pathLst>
                <a:path w="18414" h="45719">
                  <a:moveTo>
                    <a:pt x="0" y="0"/>
                  </a:moveTo>
                  <a:lnTo>
                    <a:pt x="2806" y="3086"/>
                  </a:lnTo>
                  <a:lnTo>
                    <a:pt x="5346" y="6438"/>
                  </a:lnTo>
                  <a:lnTo>
                    <a:pt x="7556" y="9956"/>
                  </a:lnTo>
                  <a:lnTo>
                    <a:pt x="9766" y="13474"/>
                  </a:lnTo>
                  <a:lnTo>
                    <a:pt x="17792" y="41160"/>
                  </a:lnTo>
                  <a:lnTo>
                    <a:pt x="17792" y="45339"/>
                  </a:lnTo>
                </a:path>
              </a:pathLst>
            </a:custGeom>
            <a:ln w="3175">
              <a:solidFill>
                <a:srgbClr val="565658"/>
              </a:solidFill>
            </a:ln>
          </p:spPr>
          <p:txBody>
            <a:bodyPr wrap="square" lIns="0" tIns="0" rIns="0" bIns="0" rtlCol="0"/>
            <a:lstStyle/>
            <a:p/>
          </p:txBody>
        </p:sp>
        <p:sp>
          <p:nvSpPr>
            <p:cNvPr id="4925" name="object 4925" descr=""/>
            <p:cNvSpPr/>
            <p:nvPr/>
          </p:nvSpPr>
          <p:spPr>
            <a:xfrm>
              <a:off x="6018941" y="2527488"/>
              <a:ext cx="1270" cy="9525"/>
            </a:xfrm>
            <a:custGeom>
              <a:avLst/>
              <a:gdLst/>
              <a:ahLst/>
              <a:cxnLst/>
              <a:rect l="l" t="t" r="r" b="b"/>
              <a:pathLst>
                <a:path w="1270" h="9525">
                  <a:moveTo>
                    <a:pt x="0" y="9423"/>
                  </a:moveTo>
                  <a:lnTo>
                    <a:pt x="63" y="8978"/>
                  </a:lnTo>
                  <a:lnTo>
                    <a:pt x="88" y="8813"/>
                  </a:lnTo>
                  <a:lnTo>
                    <a:pt x="114" y="8674"/>
                  </a:lnTo>
                  <a:lnTo>
                    <a:pt x="127" y="8534"/>
                  </a:lnTo>
                  <a:lnTo>
                    <a:pt x="165" y="8369"/>
                  </a:lnTo>
                  <a:lnTo>
                    <a:pt x="177" y="8229"/>
                  </a:lnTo>
                  <a:lnTo>
                    <a:pt x="190" y="8089"/>
                  </a:lnTo>
                  <a:lnTo>
                    <a:pt x="241" y="7619"/>
                  </a:lnTo>
                  <a:lnTo>
                    <a:pt x="254" y="7480"/>
                  </a:lnTo>
                  <a:lnTo>
                    <a:pt x="266" y="7327"/>
                  </a:lnTo>
                  <a:lnTo>
                    <a:pt x="292" y="7175"/>
                  </a:lnTo>
                  <a:lnTo>
                    <a:pt x="304" y="7048"/>
                  </a:lnTo>
                  <a:lnTo>
                    <a:pt x="330" y="6896"/>
                  </a:lnTo>
                  <a:lnTo>
                    <a:pt x="342" y="6743"/>
                  </a:lnTo>
                  <a:lnTo>
                    <a:pt x="368" y="6591"/>
                  </a:lnTo>
                  <a:lnTo>
                    <a:pt x="368" y="6438"/>
                  </a:lnTo>
                  <a:lnTo>
                    <a:pt x="406" y="6286"/>
                  </a:lnTo>
                  <a:lnTo>
                    <a:pt x="406" y="6134"/>
                  </a:lnTo>
                  <a:lnTo>
                    <a:pt x="444" y="5981"/>
                  </a:lnTo>
                  <a:lnTo>
                    <a:pt x="444" y="5841"/>
                  </a:lnTo>
                  <a:lnTo>
                    <a:pt x="457" y="5676"/>
                  </a:lnTo>
                  <a:lnTo>
                    <a:pt x="469" y="5537"/>
                  </a:lnTo>
                  <a:lnTo>
                    <a:pt x="495" y="5397"/>
                  </a:lnTo>
                  <a:lnTo>
                    <a:pt x="533" y="4940"/>
                  </a:lnTo>
                  <a:lnTo>
                    <a:pt x="533" y="4787"/>
                  </a:lnTo>
                  <a:lnTo>
                    <a:pt x="546" y="4635"/>
                  </a:lnTo>
                  <a:lnTo>
                    <a:pt x="546" y="4495"/>
                  </a:lnTo>
                  <a:lnTo>
                    <a:pt x="558" y="4356"/>
                  </a:lnTo>
                  <a:lnTo>
                    <a:pt x="571" y="4190"/>
                  </a:lnTo>
                  <a:lnTo>
                    <a:pt x="584" y="4051"/>
                  </a:lnTo>
                  <a:lnTo>
                    <a:pt x="596" y="3886"/>
                  </a:lnTo>
                  <a:lnTo>
                    <a:pt x="609" y="3746"/>
                  </a:lnTo>
                  <a:lnTo>
                    <a:pt x="622" y="3594"/>
                  </a:lnTo>
                  <a:lnTo>
                    <a:pt x="622" y="3441"/>
                  </a:lnTo>
                  <a:lnTo>
                    <a:pt x="635" y="3301"/>
                  </a:lnTo>
                  <a:lnTo>
                    <a:pt x="647" y="3136"/>
                  </a:lnTo>
                  <a:lnTo>
                    <a:pt x="660" y="2997"/>
                  </a:lnTo>
                  <a:lnTo>
                    <a:pt x="660" y="2832"/>
                  </a:lnTo>
                  <a:lnTo>
                    <a:pt x="673" y="2692"/>
                  </a:lnTo>
                  <a:lnTo>
                    <a:pt x="685" y="2539"/>
                  </a:lnTo>
                  <a:lnTo>
                    <a:pt x="685" y="2387"/>
                  </a:lnTo>
                  <a:lnTo>
                    <a:pt x="685" y="2247"/>
                  </a:lnTo>
                  <a:lnTo>
                    <a:pt x="685" y="1790"/>
                  </a:lnTo>
                  <a:lnTo>
                    <a:pt x="685" y="1650"/>
                  </a:lnTo>
                  <a:lnTo>
                    <a:pt x="711" y="1485"/>
                  </a:lnTo>
                  <a:lnTo>
                    <a:pt x="711" y="279"/>
                  </a:lnTo>
                  <a:lnTo>
                    <a:pt x="723" y="139"/>
                  </a:lnTo>
                  <a:lnTo>
                    <a:pt x="723" y="0"/>
                  </a:lnTo>
                </a:path>
              </a:pathLst>
            </a:custGeom>
            <a:ln w="3175">
              <a:solidFill>
                <a:srgbClr val="565658"/>
              </a:solidFill>
            </a:ln>
          </p:spPr>
          <p:txBody>
            <a:bodyPr wrap="square" lIns="0" tIns="0" rIns="0" bIns="0" rtlCol="0"/>
            <a:lstStyle/>
            <a:p/>
          </p:txBody>
        </p:sp>
        <p:sp>
          <p:nvSpPr>
            <p:cNvPr id="4926" name="object 4926" descr=""/>
            <p:cNvSpPr/>
            <p:nvPr/>
          </p:nvSpPr>
          <p:spPr>
            <a:xfrm>
              <a:off x="6018930" y="2518049"/>
              <a:ext cx="1270" cy="9525"/>
            </a:xfrm>
            <a:custGeom>
              <a:avLst/>
              <a:gdLst/>
              <a:ahLst/>
              <a:cxnLst/>
              <a:rect l="l" t="t" r="r" b="b"/>
              <a:pathLst>
                <a:path w="1270" h="9525">
                  <a:moveTo>
                    <a:pt x="749" y="9423"/>
                  </a:moveTo>
                  <a:lnTo>
                    <a:pt x="736" y="9029"/>
                  </a:lnTo>
                  <a:lnTo>
                    <a:pt x="736" y="8635"/>
                  </a:lnTo>
                  <a:lnTo>
                    <a:pt x="723" y="8242"/>
                  </a:lnTo>
                  <a:lnTo>
                    <a:pt x="723" y="7848"/>
                  </a:lnTo>
                  <a:lnTo>
                    <a:pt x="711" y="7454"/>
                  </a:lnTo>
                  <a:lnTo>
                    <a:pt x="685" y="7061"/>
                  </a:lnTo>
                  <a:lnTo>
                    <a:pt x="673" y="6667"/>
                  </a:lnTo>
                  <a:lnTo>
                    <a:pt x="647" y="6273"/>
                  </a:lnTo>
                  <a:lnTo>
                    <a:pt x="635" y="5880"/>
                  </a:lnTo>
                  <a:lnTo>
                    <a:pt x="558" y="4686"/>
                  </a:lnTo>
                  <a:lnTo>
                    <a:pt x="520" y="4305"/>
                  </a:lnTo>
                  <a:lnTo>
                    <a:pt x="495" y="3898"/>
                  </a:lnTo>
                  <a:lnTo>
                    <a:pt x="457" y="3505"/>
                  </a:lnTo>
                  <a:lnTo>
                    <a:pt x="419" y="3124"/>
                  </a:lnTo>
                  <a:lnTo>
                    <a:pt x="368" y="2730"/>
                  </a:lnTo>
                  <a:lnTo>
                    <a:pt x="317" y="2324"/>
                  </a:lnTo>
                  <a:lnTo>
                    <a:pt x="279" y="1930"/>
                  </a:lnTo>
                  <a:lnTo>
                    <a:pt x="215" y="1549"/>
                  </a:lnTo>
                  <a:lnTo>
                    <a:pt x="177" y="1168"/>
                  </a:lnTo>
                  <a:lnTo>
                    <a:pt x="12" y="0"/>
                  </a:lnTo>
                </a:path>
                <a:path w="1270" h="9525">
                  <a:moveTo>
                    <a:pt x="749" y="9423"/>
                  </a:moveTo>
                  <a:lnTo>
                    <a:pt x="0" y="9423"/>
                  </a:lnTo>
                </a:path>
              </a:pathLst>
            </a:custGeom>
            <a:ln w="3175">
              <a:solidFill>
                <a:srgbClr val="565658"/>
              </a:solidFill>
            </a:ln>
          </p:spPr>
          <p:txBody>
            <a:bodyPr wrap="square" lIns="0" tIns="0" rIns="0" bIns="0" rtlCol="0"/>
            <a:lstStyle/>
            <a:p/>
          </p:txBody>
        </p:sp>
        <p:sp>
          <p:nvSpPr>
            <p:cNvPr id="4927" name="object 4927" descr=""/>
            <p:cNvSpPr/>
            <p:nvPr/>
          </p:nvSpPr>
          <p:spPr>
            <a:xfrm>
              <a:off x="6199426" y="2487873"/>
              <a:ext cx="1270" cy="4445"/>
            </a:xfrm>
            <a:custGeom>
              <a:avLst/>
              <a:gdLst/>
              <a:ahLst/>
              <a:cxnLst/>
              <a:rect l="l" t="t" r="r" b="b"/>
              <a:pathLst>
                <a:path w="1270" h="4444">
                  <a:moveTo>
                    <a:pt x="0" y="0"/>
                  </a:moveTo>
                  <a:lnTo>
                    <a:pt x="101" y="165"/>
                  </a:lnTo>
                  <a:lnTo>
                    <a:pt x="190" y="317"/>
                  </a:lnTo>
                  <a:lnTo>
                    <a:pt x="266" y="495"/>
                  </a:lnTo>
                  <a:lnTo>
                    <a:pt x="342" y="673"/>
                  </a:lnTo>
                  <a:lnTo>
                    <a:pt x="419" y="838"/>
                  </a:lnTo>
                  <a:lnTo>
                    <a:pt x="495" y="1003"/>
                  </a:lnTo>
                  <a:lnTo>
                    <a:pt x="558" y="1181"/>
                  </a:lnTo>
                  <a:lnTo>
                    <a:pt x="635" y="1346"/>
                  </a:lnTo>
                  <a:lnTo>
                    <a:pt x="698" y="1536"/>
                  </a:lnTo>
                  <a:lnTo>
                    <a:pt x="736" y="1701"/>
                  </a:lnTo>
                  <a:lnTo>
                    <a:pt x="787" y="1892"/>
                  </a:lnTo>
                  <a:lnTo>
                    <a:pt x="838" y="2070"/>
                  </a:lnTo>
                  <a:lnTo>
                    <a:pt x="939" y="2438"/>
                  </a:lnTo>
                  <a:lnTo>
                    <a:pt x="1016" y="2806"/>
                  </a:lnTo>
                  <a:lnTo>
                    <a:pt x="1054" y="3187"/>
                  </a:lnTo>
                  <a:lnTo>
                    <a:pt x="1104" y="3543"/>
                  </a:lnTo>
                  <a:lnTo>
                    <a:pt x="1117" y="3924"/>
                  </a:lnTo>
                  <a:lnTo>
                    <a:pt x="1130" y="4305"/>
                  </a:lnTo>
                </a:path>
              </a:pathLst>
            </a:custGeom>
            <a:ln w="3175">
              <a:solidFill>
                <a:srgbClr val="565658"/>
              </a:solidFill>
            </a:ln>
          </p:spPr>
          <p:txBody>
            <a:bodyPr wrap="square" lIns="0" tIns="0" rIns="0" bIns="0" rtlCol="0"/>
            <a:lstStyle/>
            <a:p/>
          </p:txBody>
        </p:sp>
        <p:sp>
          <p:nvSpPr>
            <p:cNvPr id="4928" name="object 4928" descr=""/>
            <p:cNvSpPr/>
            <p:nvPr/>
          </p:nvSpPr>
          <p:spPr>
            <a:xfrm>
              <a:off x="6192531" y="2483854"/>
              <a:ext cx="6985" cy="4445"/>
            </a:xfrm>
            <a:custGeom>
              <a:avLst/>
              <a:gdLst/>
              <a:ahLst/>
              <a:cxnLst/>
              <a:rect l="l" t="t" r="r" b="b"/>
              <a:pathLst>
                <a:path w="6985" h="4444">
                  <a:moveTo>
                    <a:pt x="0" y="0"/>
                  </a:moveTo>
                  <a:lnTo>
                    <a:pt x="190" y="0"/>
                  </a:lnTo>
                  <a:lnTo>
                    <a:pt x="342" y="0"/>
                  </a:lnTo>
                  <a:lnTo>
                    <a:pt x="533" y="12"/>
                  </a:lnTo>
                  <a:lnTo>
                    <a:pt x="698" y="25"/>
                  </a:lnTo>
                  <a:lnTo>
                    <a:pt x="876" y="50"/>
                  </a:lnTo>
                  <a:lnTo>
                    <a:pt x="1054" y="76"/>
                  </a:lnTo>
                  <a:lnTo>
                    <a:pt x="1231" y="88"/>
                  </a:lnTo>
                  <a:lnTo>
                    <a:pt x="1397" y="127"/>
                  </a:lnTo>
                  <a:lnTo>
                    <a:pt x="1587" y="165"/>
                  </a:lnTo>
                  <a:lnTo>
                    <a:pt x="1739" y="190"/>
                  </a:lnTo>
                  <a:lnTo>
                    <a:pt x="1917" y="241"/>
                  </a:lnTo>
                  <a:lnTo>
                    <a:pt x="5880" y="2603"/>
                  </a:lnTo>
                  <a:lnTo>
                    <a:pt x="6121" y="2870"/>
                  </a:lnTo>
                  <a:lnTo>
                    <a:pt x="6337" y="3136"/>
                  </a:lnTo>
                  <a:lnTo>
                    <a:pt x="6540" y="3429"/>
                  </a:lnTo>
                  <a:lnTo>
                    <a:pt x="6731" y="3721"/>
                  </a:lnTo>
                  <a:lnTo>
                    <a:pt x="6896" y="4000"/>
                  </a:lnTo>
                </a:path>
              </a:pathLst>
            </a:custGeom>
            <a:ln w="3175">
              <a:solidFill>
                <a:srgbClr val="565658"/>
              </a:solidFill>
            </a:ln>
          </p:spPr>
          <p:txBody>
            <a:bodyPr wrap="square" lIns="0" tIns="0" rIns="0" bIns="0" rtlCol="0"/>
            <a:lstStyle/>
            <a:p/>
          </p:txBody>
        </p:sp>
        <p:sp>
          <p:nvSpPr>
            <p:cNvPr id="4929" name="object 4929" descr=""/>
            <p:cNvSpPr/>
            <p:nvPr/>
          </p:nvSpPr>
          <p:spPr>
            <a:xfrm>
              <a:off x="6192536" y="2485702"/>
              <a:ext cx="5715" cy="3175"/>
            </a:xfrm>
            <a:custGeom>
              <a:avLst/>
              <a:gdLst/>
              <a:ahLst/>
              <a:cxnLst/>
              <a:rect l="l" t="t" r="r" b="b"/>
              <a:pathLst>
                <a:path w="5714" h="3175">
                  <a:moveTo>
                    <a:pt x="5575" y="3162"/>
                  </a:moveTo>
                  <a:lnTo>
                    <a:pt x="1117" y="0"/>
                  </a:lnTo>
                  <a:lnTo>
                    <a:pt x="0" y="0"/>
                  </a:lnTo>
                </a:path>
              </a:pathLst>
            </a:custGeom>
            <a:ln w="3175">
              <a:solidFill>
                <a:srgbClr val="565658"/>
              </a:solidFill>
            </a:ln>
          </p:spPr>
          <p:txBody>
            <a:bodyPr wrap="square" lIns="0" tIns="0" rIns="0" bIns="0" rtlCol="0"/>
            <a:lstStyle/>
            <a:p/>
          </p:txBody>
        </p:sp>
        <p:sp>
          <p:nvSpPr>
            <p:cNvPr id="4930" name="object 4930" descr=""/>
            <p:cNvSpPr/>
            <p:nvPr/>
          </p:nvSpPr>
          <p:spPr>
            <a:xfrm>
              <a:off x="6184228" y="2495643"/>
              <a:ext cx="1905" cy="635"/>
            </a:xfrm>
            <a:custGeom>
              <a:avLst/>
              <a:gdLst/>
              <a:ahLst/>
              <a:cxnLst/>
              <a:rect l="l" t="t" r="r" b="b"/>
              <a:pathLst>
                <a:path w="1904" h="635">
                  <a:moveTo>
                    <a:pt x="1828" y="292"/>
                  </a:moveTo>
                  <a:lnTo>
                    <a:pt x="1663" y="241"/>
                  </a:lnTo>
                  <a:lnTo>
                    <a:pt x="1460" y="152"/>
                  </a:lnTo>
                  <a:lnTo>
                    <a:pt x="1244" y="76"/>
                  </a:lnTo>
                  <a:lnTo>
                    <a:pt x="1092" y="63"/>
                  </a:lnTo>
                  <a:lnTo>
                    <a:pt x="927" y="25"/>
                  </a:lnTo>
                  <a:lnTo>
                    <a:pt x="774" y="12"/>
                  </a:lnTo>
                  <a:lnTo>
                    <a:pt x="622" y="0"/>
                  </a:lnTo>
                  <a:lnTo>
                    <a:pt x="469" y="12"/>
                  </a:lnTo>
                  <a:lnTo>
                    <a:pt x="304" y="25"/>
                  </a:lnTo>
                  <a:lnTo>
                    <a:pt x="152" y="25"/>
                  </a:lnTo>
                  <a:lnTo>
                    <a:pt x="0" y="63"/>
                  </a:lnTo>
                </a:path>
              </a:pathLst>
            </a:custGeom>
            <a:ln w="3175">
              <a:solidFill>
                <a:srgbClr val="565658"/>
              </a:solidFill>
            </a:ln>
          </p:spPr>
          <p:txBody>
            <a:bodyPr wrap="square" lIns="0" tIns="0" rIns="0" bIns="0" rtlCol="0"/>
            <a:lstStyle/>
            <a:p/>
          </p:txBody>
        </p:sp>
        <p:sp>
          <p:nvSpPr>
            <p:cNvPr id="4931" name="object 4931" descr=""/>
            <p:cNvSpPr/>
            <p:nvPr/>
          </p:nvSpPr>
          <p:spPr>
            <a:xfrm>
              <a:off x="6018941" y="2536911"/>
              <a:ext cx="635" cy="3810"/>
            </a:xfrm>
            <a:custGeom>
              <a:avLst/>
              <a:gdLst/>
              <a:ahLst/>
              <a:cxnLst/>
              <a:rect l="l" t="t" r="r" b="b"/>
              <a:pathLst>
                <a:path w="635" h="3810">
                  <a:moveTo>
                    <a:pt x="0" y="0"/>
                  </a:moveTo>
                  <a:lnTo>
                    <a:pt x="0" y="0"/>
                  </a:lnTo>
                  <a:lnTo>
                    <a:pt x="0" y="558"/>
                  </a:lnTo>
                  <a:lnTo>
                    <a:pt x="12" y="711"/>
                  </a:lnTo>
                  <a:lnTo>
                    <a:pt x="12" y="850"/>
                  </a:lnTo>
                  <a:lnTo>
                    <a:pt x="25" y="1130"/>
                  </a:lnTo>
                  <a:lnTo>
                    <a:pt x="38" y="1409"/>
                  </a:lnTo>
                  <a:lnTo>
                    <a:pt x="50" y="1701"/>
                  </a:lnTo>
                  <a:lnTo>
                    <a:pt x="50" y="1968"/>
                  </a:lnTo>
                  <a:lnTo>
                    <a:pt x="63" y="2273"/>
                  </a:lnTo>
                  <a:lnTo>
                    <a:pt x="76" y="2540"/>
                  </a:lnTo>
                  <a:lnTo>
                    <a:pt x="88" y="2844"/>
                  </a:lnTo>
                  <a:lnTo>
                    <a:pt x="88" y="3111"/>
                  </a:lnTo>
                  <a:lnTo>
                    <a:pt x="114" y="3403"/>
                  </a:lnTo>
                </a:path>
              </a:pathLst>
            </a:custGeom>
            <a:ln w="3175">
              <a:solidFill>
                <a:srgbClr val="565658"/>
              </a:solidFill>
            </a:ln>
          </p:spPr>
          <p:txBody>
            <a:bodyPr wrap="square" lIns="0" tIns="0" rIns="0" bIns="0" rtlCol="0"/>
            <a:lstStyle/>
            <a:p/>
          </p:txBody>
        </p:sp>
        <p:sp>
          <p:nvSpPr>
            <p:cNvPr id="4932" name="object 4932" descr=""/>
            <p:cNvSpPr/>
            <p:nvPr/>
          </p:nvSpPr>
          <p:spPr>
            <a:xfrm>
              <a:off x="6018932" y="2514637"/>
              <a:ext cx="635" cy="3810"/>
            </a:xfrm>
            <a:custGeom>
              <a:avLst/>
              <a:gdLst/>
              <a:ahLst/>
              <a:cxnLst/>
              <a:rect l="l" t="t" r="r" b="b"/>
              <a:pathLst>
                <a:path w="635" h="3810">
                  <a:moveTo>
                    <a:pt x="114" y="0"/>
                  </a:moveTo>
                  <a:lnTo>
                    <a:pt x="101" y="558"/>
                  </a:lnTo>
                  <a:lnTo>
                    <a:pt x="63" y="1130"/>
                  </a:lnTo>
                  <a:lnTo>
                    <a:pt x="63" y="1701"/>
                  </a:lnTo>
                  <a:lnTo>
                    <a:pt x="50" y="1981"/>
                  </a:lnTo>
                  <a:lnTo>
                    <a:pt x="38" y="2260"/>
                  </a:lnTo>
                  <a:lnTo>
                    <a:pt x="25" y="2552"/>
                  </a:lnTo>
                  <a:lnTo>
                    <a:pt x="12" y="2781"/>
                  </a:lnTo>
                  <a:lnTo>
                    <a:pt x="12" y="3009"/>
                  </a:lnTo>
                  <a:lnTo>
                    <a:pt x="0" y="3136"/>
                  </a:lnTo>
                  <a:lnTo>
                    <a:pt x="0" y="3276"/>
                  </a:lnTo>
                  <a:lnTo>
                    <a:pt x="0" y="3403"/>
                  </a:lnTo>
                </a:path>
              </a:pathLst>
            </a:custGeom>
            <a:ln w="3175">
              <a:solidFill>
                <a:srgbClr val="565658"/>
              </a:solidFill>
            </a:ln>
          </p:spPr>
          <p:txBody>
            <a:bodyPr wrap="square" lIns="0" tIns="0" rIns="0" bIns="0" rtlCol="0"/>
            <a:lstStyle/>
            <a:p/>
          </p:txBody>
        </p:sp>
        <p:sp>
          <p:nvSpPr>
            <p:cNvPr id="4933" name="object 4933" descr=""/>
            <p:cNvSpPr/>
            <p:nvPr/>
          </p:nvSpPr>
          <p:spPr>
            <a:xfrm>
              <a:off x="6017395" y="2540322"/>
              <a:ext cx="1905" cy="3810"/>
            </a:xfrm>
            <a:custGeom>
              <a:avLst/>
              <a:gdLst/>
              <a:ahLst/>
              <a:cxnLst/>
              <a:rect l="l" t="t" r="r" b="b"/>
              <a:pathLst>
                <a:path w="1904" h="3810">
                  <a:moveTo>
                    <a:pt x="1650" y="0"/>
                  </a:moveTo>
                  <a:lnTo>
                    <a:pt x="1650" y="228"/>
                  </a:lnTo>
                  <a:lnTo>
                    <a:pt x="1638" y="457"/>
                  </a:lnTo>
                  <a:lnTo>
                    <a:pt x="1612" y="685"/>
                  </a:lnTo>
                  <a:lnTo>
                    <a:pt x="1600" y="901"/>
                  </a:lnTo>
                  <a:lnTo>
                    <a:pt x="1549" y="1130"/>
                  </a:lnTo>
                  <a:lnTo>
                    <a:pt x="1473" y="1333"/>
                  </a:lnTo>
                  <a:lnTo>
                    <a:pt x="1409" y="1562"/>
                  </a:lnTo>
                  <a:lnTo>
                    <a:pt x="1358" y="1790"/>
                  </a:lnTo>
                  <a:lnTo>
                    <a:pt x="1244" y="1993"/>
                  </a:lnTo>
                  <a:lnTo>
                    <a:pt x="1092" y="2324"/>
                  </a:lnTo>
                  <a:lnTo>
                    <a:pt x="927" y="2616"/>
                  </a:lnTo>
                  <a:lnTo>
                    <a:pt x="711" y="2895"/>
                  </a:lnTo>
                  <a:lnTo>
                    <a:pt x="495" y="3162"/>
                  </a:lnTo>
                  <a:lnTo>
                    <a:pt x="253" y="3390"/>
                  </a:lnTo>
                  <a:lnTo>
                    <a:pt x="0" y="3619"/>
                  </a:lnTo>
                </a:path>
              </a:pathLst>
            </a:custGeom>
            <a:ln w="3175">
              <a:solidFill>
                <a:srgbClr val="565658"/>
              </a:solidFill>
            </a:ln>
          </p:spPr>
          <p:txBody>
            <a:bodyPr wrap="square" lIns="0" tIns="0" rIns="0" bIns="0" rtlCol="0"/>
            <a:lstStyle/>
            <a:p/>
          </p:txBody>
        </p:sp>
        <p:sp>
          <p:nvSpPr>
            <p:cNvPr id="4934" name="object 4934" descr=""/>
            <p:cNvSpPr/>
            <p:nvPr/>
          </p:nvSpPr>
          <p:spPr>
            <a:xfrm>
              <a:off x="6017409" y="2511003"/>
              <a:ext cx="1905" cy="3810"/>
            </a:xfrm>
            <a:custGeom>
              <a:avLst/>
              <a:gdLst/>
              <a:ahLst/>
              <a:cxnLst/>
              <a:rect l="l" t="t" r="r" b="b"/>
              <a:pathLst>
                <a:path w="1904" h="3810">
                  <a:moveTo>
                    <a:pt x="0" y="0"/>
                  </a:moveTo>
                  <a:lnTo>
                    <a:pt x="241" y="241"/>
                  </a:lnTo>
                  <a:lnTo>
                    <a:pt x="495" y="469"/>
                  </a:lnTo>
                  <a:lnTo>
                    <a:pt x="698" y="736"/>
                  </a:lnTo>
                  <a:lnTo>
                    <a:pt x="914" y="1003"/>
                  </a:lnTo>
                  <a:lnTo>
                    <a:pt x="1092" y="1308"/>
                  </a:lnTo>
                  <a:lnTo>
                    <a:pt x="1219" y="1625"/>
                  </a:lnTo>
                  <a:lnTo>
                    <a:pt x="1371" y="1930"/>
                  </a:lnTo>
                  <a:lnTo>
                    <a:pt x="1498" y="2273"/>
                  </a:lnTo>
                  <a:lnTo>
                    <a:pt x="1562" y="2616"/>
                  </a:lnTo>
                  <a:lnTo>
                    <a:pt x="1612" y="2946"/>
                  </a:lnTo>
                  <a:lnTo>
                    <a:pt x="1638" y="3289"/>
                  </a:lnTo>
                  <a:lnTo>
                    <a:pt x="1651" y="3619"/>
                  </a:lnTo>
                </a:path>
              </a:pathLst>
            </a:custGeom>
            <a:ln w="3175">
              <a:solidFill>
                <a:srgbClr val="565658"/>
              </a:solidFill>
            </a:ln>
          </p:spPr>
          <p:txBody>
            <a:bodyPr wrap="square" lIns="0" tIns="0" rIns="0" bIns="0" rtlCol="0"/>
            <a:lstStyle/>
            <a:p/>
          </p:txBody>
        </p:sp>
        <p:sp>
          <p:nvSpPr>
            <p:cNvPr id="4935" name="object 4935" descr=""/>
            <p:cNvSpPr/>
            <p:nvPr/>
          </p:nvSpPr>
          <p:spPr>
            <a:xfrm>
              <a:off x="6018928" y="2527473"/>
              <a:ext cx="0" cy="9525"/>
            </a:xfrm>
            <a:custGeom>
              <a:avLst/>
              <a:gdLst/>
              <a:ahLst/>
              <a:cxnLst/>
              <a:rect l="l" t="t" r="r" b="b"/>
              <a:pathLst>
                <a:path w="0" h="9525">
                  <a:moveTo>
                    <a:pt x="0" y="0"/>
                  </a:moveTo>
                  <a:lnTo>
                    <a:pt x="0" y="9423"/>
                  </a:lnTo>
                </a:path>
              </a:pathLst>
            </a:custGeom>
            <a:ln w="3175">
              <a:solidFill>
                <a:srgbClr val="565658"/>
              </a:solidFill>
            </a:ln>
          </p:spPr>
          <p:txBody>
            <a:bodyPr wrap="square" lIns="0" tIns="0" rIns="0" bIns="0" rtlCol="0"/>
            <a:lstStyle/>
            <a:p/>
          </p:txBody>
        </p:sp>
        <p:sp>
          <p:nvSpPr>
            <p:cNvPr id="4936" name="object 4936" descr=""/>
            <p:cNvSpPr/>
            <p:nvPr/>
          </p:nvSpPr>
          <p:spPr>
            <a:xfrm>
              <a:off x="6018941" y="2518035"/>
              <a:ext cx="0" cy="9525"/>
            </a:xfrm>
            <a:custGeom>
              <a:avLst/>
              <a:gdLst/>
              <a:ahLst/>
              <a:cxnLst/>
              <a:rect l="l" t="t" r="r" b="b"/>
              <a:pathLst>
                <a:path w="0" h="9525">
                  <a:moveTo>
                    <a:pt x="0" y="0"/>
                  </a:moveTo>
                  <a:lnTo>
                    <a:pt x="0" y="9436"/>
                  </a:lnTo>
                </a:path>
              </a:pathLst>
            </a:custGeom>
            <a:ln w="3175">
              <a:solidFill>
                <a:srgbClr val="565658"/>
              </a:solidFill>
            </a:ln>
          </p:spPr>
          <p:txBody>
            <a:bodyPr wrap="square" lIns="0" tIns="0" rIns="0" bIns="0" rtlCol="0"/>
            <a:lstStyle/>
            <a:p/>
          </p:txBody>
        </p:sp>
        <p:sp>
          <p:nvSpPr>
            <p:cNvPr id="4937" name="object 4937" descr=""/>
            <p:cNvSpPr/>
            <p:nvPr/>
          </p:nvSpPr>
          <p:spPr>
            <a:xfrm>
              <a:off x="6062442" y="2527781"/>
              <a:ext cx="1270" cy="635"/>
            </a:xfrm>
            <a:custGeom>
              <a:avLst/>
              <a:gdLst/>
              <a:ahLst/>
              <a:cxnLst/>
              <a:rect l="l" t="t" r="r" b="b"/>
              <a:pathLst>
                <a:path w="1270" h="635">
                  <a:moveTo>
                    <a:pt x="0" y="101"/>
                  </a:moveTo>
                  <a:lnTo>
                    <a:pt x="215" y="0"/>
                  </a:lnTo>
                  <a:lnTo>
                    <a:pt x="546" y="0"/>
                  </a:lnTo>
                  <a:lnTo>
                    <a:pt x="685" y="63"/>
                  </a:lnTo>
                </a:path>
              </a:pathLst>
            </a:custGeom>
            <a:ln w="3175">
              <a:solidFill>
                <a:srgbClr val="565658"/>
              </a:solidFill>
            </a:ln>
          </p:spPr>
          <p:txBody>
            <a:bodyPr wrap="square" lIns="0" tIns="0" rIns="0" bIns="0" rtlCol="0"/>
            <a:lstStyle/>
            <a:p/>
          </p:txBody>
        </p:sp>
        <p:sp>
          <p:nvSpPr>
            <p:cNvPr id="4938" name="object 4938" descr=""/>
            <p:cNvSpPr/>
            <p:nvPr/>
          </p:nvSpPr>
          <p:spPr>
            <a:xfrm>
              <a:off x="6063223" y="2527956"/>
              <a:ext cx="635" cy="635"/>
            </a:xfrm>
            <a:custGeom>
              <a:avLst/>
              <a:gdLst/>
              <a:ahLst/>
              <a:cxnLst/>
              <a:rect l="l" t="t" r="r" b="b"/>
              <a:pathLst>
                <a:path w="635" h="635">
                  <a:moveTo>
                    <a:pt x="0" y="0"/>
                  </a:moveTo>
                  <a:lnTo>
                    <a:pt x="165" y="304"/>
                  </a:lnTo>
                  <a:lnTo>
                    <a:pt x="165" y="584"/>
                  </a:lnTo>
                </a:path>
              </a:pathLst>
            </a:custGeom>
            <a:ln w="3175">
              <a:solidFill>
                <a:srgbClr val="565658"/>
              </a:solidFill>
            </a:ln>
          </p:spPr>
          <p:txBody>
            <a:bodyPr wrap="square" lIns="0" tIns="0" rIns="0" bIns="0" rtlCol="0"/>
            <a:lstStyle/>
            <a:p/>
          </p:txBody>
        </p:sp>
        <p:sp>
          <p:nvSpPr>
            <p:cNvPr id="4939" name="object 4939" descr=""/>
            <p:cNvSpPr/>
            <p:nvPr/>
          </p:nvSpPr>
          <p:spPr>
            <a:xfrm>
              <a:off x="6062256" y="2527900"/>
              <a:ext cx="635" cy="635"/>
            </a:xfrm>
            <a:custGeom>
              <a:avLst/>
              <a:gdLst/>
              <a:ahLst/>
              <a:cxnLst/>
              <a:rect l="l" t="t" r="r" b="b"/>
              <a:pathLst>
                <a:path w="635" h="635">
                  <a:moveTo>
                    <a:pt x="0" y="266"/>
                  </a:moveTo>
                  <a:lnTo>
                    <a:pt x="88" y="50"/>
                  </a:lnTo>
                </a:path>
              </a:pathLst>
            </a:custGeom>
            <a:ln w="3175">
              <a:solidFill>
                <a:srgbClr val="565658"/>
              </a:solidFill>
            </a:ln>
          </p:spPr>
          <p:txBody>
            <a:bodyPr wrap="square" lIns="0" tIns="0" rIns="0" bIns="0" rtlCol="0"/>
            <a:lstStyle/>
            <a:p/>
          </p:txBody>
        </p:sp>
        <p:sp>
          <p:nvSpPr>
            <p:cNvPr id="4940" name="object 4940" descr=""/>
            <p:cNvSpPr/>
            <p:nvPr/>
          </p:nvSpPr>
          <p:spPr>
            <a:xfrm>
              <a:off x="6062219" y="2528151"/>
              <a:ext cx="635" cy="1270"/>
            </a:xfrm>
            <a:custGeom>
              <a:avLst/>
              <a:gdLst/>
              <a:ahLst/>
              <a:cxnLst/>
              <a:rect l="l" t="t" r="r" b="b"/>
              <a:pathLst>
                <a:path w="635" h="1269">
                  <a:moveTo>
                    <a:pt x="0" y="1231"/>
                  </a:moveTo>
                  <a:lnTo>
                    <a:pt x="0" y="406"/>
                  </a:lnTo>
                  <a:lnTo>
                    <a:pt x="0" y="215"/>
                  </a:lnTo>
                  <a:lnTo>
                    <a:pt x="12" y="76"/>
                  </a:lnTo>
                </a:path>
              </a:pathLst>
            </a:custGeom>
            <a:ln w="3175">
              <a:solidFill>
                <a:srgbClr val="565658"/>
              </a:solidFill>
            </a:ln>
          </p:spPr>
          <p:txBody>
            <a:bodyPr wrap="square" lIns="0" tIns="0" rIns="0" bIns="0" rtlCol="0"/>
            <a:lstStyle/>
            <a:p/>
          </p:txBody>
        </p:sp>
        <p:sp>
          <p:nvSpPr>
            <p:cNvPr id="4941" name="object 4941" descr=""/>
            <p:cNvSpPr/>
            <p:nvPr/>
          </p:nvSpPr>
          <p:spPr>
            <a:xfrm>
              <a:off x="6063216" y="2535797"/>
              <a:ext cx="635" cy="635"/>
            </a:xfrm>
            <a:custGeom>
              <a:avLst/>
              <a:gdLst/>
              <a:ahLst/>
              <a:cxnLst/>
              <a:rect l="l" t="t" r="r" b="b"/>
              <a:pathLst>
                <a:path w="635" h="635">
                  <a:moveTo>
                    <a:pt x="50" y="457"/>
                  </a:moveTo>
                  <a:lnTo>
                    <a:pt x="50" y="253"/>
                  </a:lnTo>
                  <a:lnTo>
                    <a:pt x="38" y="114"/>
                  </a:lnTo>
                </a:path>
              </a:pathLst>
            </a:custGeom>
            <a:ln w="3175">
              <a:solidFill>
                <a:srgbClr val="565658"/>
              </a:solidFill>
            </a:ln>
          </p:spPr>
          <p:txBody>
            <a:bodyPr wrap="square" lIns="0" tIns="0" rIns="0" bIns="0" rtlCol="0"/>
            <a:lstStyle/>
            <a:p/>
          </p:txBody>
        </p:sp>
        <p:sp>
          <p:nvSpPr>
            <p:cNvPr id="4942" name="object 4942" descr=""/>
            <p:cNvSpPr/>
            <p:nvPr/>
          </p:nvSpPr>
          <p:spPr>
            <a:xfrm>
              <a:off x="6062206" y="2535458"/>
              <a:ext cx="1270" cy="1905"/>
            </a:xfrm>
            <a:custGeom>
              <a:avLst/>
              <a:gdLst/>
              <a:ahLst/>
              <a:cxnLst/>
              <a:rect l="l" t="t" r="r" b="b"/>
              <a:pathLst>
                <a:path w="1270" h="1905">
                  <a:moveTo>
                    <a:pt x="812" y="88"/>
                  </a:moveTo>
                  <a:lnTo>
                    <a:pt x="622" y="0"/>
                  </a:lnTo>
                  <a:lnTo>
                    <a:pt x="368" y="0"/>
                  </a:lnTo>
                  <a:lnTo>
                    <a:pt x="139" y="165"/>
                  </a:lnTo>
                  <a:lnTo>
                    <a:pt x="0" y="444"/>
                  </a:lnTo>
                  <a:lnTo>
                    <a:pt x="0" y="685"/>
                  </a:lnTo>
                  <a:lnTo>
                    <a:pt x="0" y="1714"/>
                  </a:lnTo>
                </a:path>
              </a:pathLst>
            </a:custGeom>
            <a:ln w="3175">
              <a:solidFill>
                <a:srgbClr val="565658"/>
              </a:solidFill>
            </a:ln>
          </p:spPr>
          <p:txBody>
            <a:bodyPr wrap="square" lIns="0" tIns="0" rIns="0" bIns="0" rtlCol="0"/>
            <a:lstStyle/>
            <a:p/>
          </p:txBody>
        </p:sp>
        <p:sp>
          <p:nvSpPr>
            <p:cNvPr id="4943" name="object 4943" descr=""/>
            <p:cNvSpPr/>
            <p:nvPr/>
          </p:nvSpPr>
          <p:spPr>
            <a:xfrm>
              <a:off x="6063008" y="2535541"/>
              <a:ext cx="635" cy="635"/>
            </a:xfrm>
            <a:custGeom>
              <a:avLst/>
              <a:gdLst/>
              <a:ahLst/>
              <a:cxnLst/>
              <a:rect l="l" t="t" r="r" b="b"/>
              <a:pathLst>
                <a:path w="635" h="635">
                  <a:moveTo>
                    <a:pt x="203" y="253"/>
                  </a:moveTo>
                  <a:lnTo>
                    <a:pt x="88" y="63"/>
                  </a:lnTo>
                </a:path>
              </a:pathLst>
            </a:custGeom>
            <a:ln w="3175">
              <a:solidFill>
                <a:srgbClr val="565658"/>
              </a:solidFill>
            </a:ln>
          </p:spPr>
          <p:txBody>
            <a:bodyPr wrap="square" lIns="0" tIns="0" rIns="0" bIns="0" rtlCol="0"/>
            <a:lstStyle/>
            <a:p/>
          </p:txBody>
        </p:sp>
        <p:sp>
          <p:nvSpPr>
            <p:cNvPr id="4944" name="object 4944" descr=""/>
            <p:cNvSpPr/>
            <p:nvPr/>
          </p:nvSpPr>
          <p:spPr>
            <a:xfrm>
              <a:off x="6064477" y="2520354"/>
              <a:ext cx="635" cy="635"/>
            </a:xfrm>
            <a:custGeom>
              <a:avLst/>
              <a:gdLst/>
              <a:ahLst/>
              <a:cxnLst/>
              <a:rect l="l" t="t" r="r" b="b"/>
              <a:pathLst>
                <a:path w="635" h="635">
                  <a:moveTo>
                    <a:pt x="0" y="0"/>
                  </a:moveTo>
                  <a:lnTo>
                    <a:pt x="165" y="152"/>
                  </a:lnTo>
                </a:path>
              </a:pathLst>
            </a:custGeom>
            <a:ln w="3175">
              <a:solidFill>
                <a:srgbClr val="565658"/>
              </a:solidFill>
            </a:ln>
          </p:spPr>
          <p:txBody>
            <a:bodyPr wrap="square" lIns="0" tIns="0" rIns="0" bIns="0" rtlCol="0"/>
            <a:lstStyle/>
            <a:p/>
          </p:txBody>
        </p:sp>
        <p:sp>
          <p:nvSpPr>
            <p:cNvPr id="4945" name="object 4945" descr=""/>
            <p:cNvSpPr/>
            <p:nvPr/>
          </p:nvSpPr>
          <p:spPr>
            <a:xfrm>
              <a:off x="6063944" y="2520253"/>
              <a:ext cx="635" cy="635"/>
            </a:xfrm>
            <a:custGeom>
              <a:avLst/>
              <a:gdLst/>
              <a:ahLst/>
              <a:cxnLst/>
              <a:rect l="l" t="t" r="r" b="b"/>
              <a:pathLst>
                <a:path w="635" h="635">
                  <a:moveTo>
                    <a:pt x="0" y="88"/>
                  </a:moveTo>
                  <a:lnTo>
                    <a:pt x="165" y="0"/>
                  </a:lnTo>
                  <a:lnTo>
                    <a:pt x="355" y="0"/>
                  </a:lnTo>
                  <a:lnTo>
                    <a:pt x="546" y="88"/>
                  </a:lnTo>
                </a:path>
              </a:pathLst>
            </a:custGeom>
            <a:ln w="3175">
              <a:solidFill>
                <a:srgbClr val="565658"/>
              </a:solidFill>
            </a:ln>
          </p:spPr>
          <p:txBody>
            <a:bodyPr wrap="square" lIns="0" tIns="0" rIns="0" bIns="0" rtlCol="0"/>
            <a:lstStyle/>
            <a:p/>
          </p:txBody>
        </p:sp>
        <p:sp>
          <p:nvSpPr>
            <p:cNvPr id="4946" name="object 4946" descr=""/>
            <p:cNvSpPr/>
            <p:nvPr/>
          </p:nvSpPr>
          <p:spPr>
            <a:xfrm>
              <a:off x="6063651" y="2536249"/>
              <a:ext cx="635" cy="635"/>
            </a:xfrm>
            <a:custGeom>
              <a:avLst/>
              <a:gdLst/>
              <a:ahLst/>
              <a:cxnLst/>
              <a:rect l="l" t="t" r="r" b="b"/>
              <a:pathLst>
                <a:path w="635" h="635">
                  <a:moveTo>
                    <a:pt x="0" y="190"/>
                  </a:moveTo>
                  <a:lnTo>
                    <a:pt x="101" y="0"/>
                  </a:lnTo>
                </a:path>
              </a:pathLst>
            </a:custGeom>
            <a:ln w="3175">
              <a:solidFill>
                <a:srgbClr val="565658"/>
              </a:solidFill>
            </a:ln>
          </p:spPr>
          <p:txBody>
            <a:bodyPr wrap="square" lIns="0" tIns="0" rIns="0" bIns="0" rtlCol="0"/>
            <a:lstStyle/>
            <a:p/>
          </p:txBody>
        </p:sp>
        <p:sp>
          <p:nvSpPr>
            <p:cNvPr id="4947" name="object 4947" descr=""/>
            <p:cNvSpPr/>
            <p:nvPr/>
          </p:nvSpPr>
          <p:spPr>
            <a:xfrm>
              <a:off x="6063738" y="2536013"/>
              <a:ext cx="635" cy="635"/>
            </a:xfrm>
            <a:custGeom>
              <a:avLst/>
              <a:gdLst/>
              <a:ahLst/>
              <a:cxnLst/>
              <a:rect l="l" t="t" r="r" b="b"/>
              <a:pathLst>
                <a:path w="635" h="635">
                  <a:moveTo>
                    <a:pt x="0" y="228"/>
                  </a:moveTo>
                  <a:lnTo>
                    <a:pt x="127" y="88"/>
                  </a:lnTo>
                </a:path>
              </a:pathLst>
            </a:custGeom>
            <a:ln w="3175">
              <a:solidFill>
                <a:srgbClr val="565658"/>
              </a:solidFill>
            </a:ln>
          </p:spPr>
          <p:txBody>
            <a:bodyPr wrap="square" lIns="0" tIns="0" rIns="0" bIns="0" rtlCol="0"/>
            <a:lstStyle/>
            <a:p/>
          </p:txBody>
        </p:sp>
        <p:sp>
          <p:nvSpPr>
            <p:cNvPr id="4948" name="object 4948" descr=""/>
            <p:cNvSpPr/>
            <p:nvPr/>
          </p:nvSpPr>
          <p:spPr>
            <a:xfrm>
              <a:off x="6061901" y="2520094"/>
              <a:ext cx="635" cy="635"/>
            </a:xfrm>
            <a:custGeom>
              <a:avLst/>
              <a:gdLst/>
              <a:ahLst/>
              <a:cxnLst/>
              <a:rect l="l" t="t" r="r" b="b"/>
              <a:pathLst>
                <a:path w="635" h="635">
                  <a:moveTo>
                    <a:pt x="342" y="0"/>
                  </a:moveTo>
                  <a:lnTo>
                    <a:pt x="177" y="101"/>
                  </a:lnTo>
                  <a:lnTo>
                    <a:pt x="76" y="241"/>
                  </a:lnTo>
                  <a:lnTo>
                    <a:pt x="0" y="419"/>
                  </a:lnTo>
                </a:path>
              </a:pathLst>
            </a:custGeom>
            <a:ln w="3175">
              <a:solidFill>
                <a:srgbClr val="565658"/>
              </a:solidFill>
            </a:ln>
          </p:spPr>
          <p:txBody>
            <a:bodyPr wrap="square" lIns="0" tIns="0" rIns="0" bIns="0" rtlCol="0"/>
            <a:lstStyle/>
            <a:p/>
          </p:txBody>
        </p:sp>
        <p:sp>
          <p:nvSpPr>
            <p:cNvPr id="4949" name="object 4949" descr=""/>
            <p:cNvSpPr/>
            <p:nvPr/>
          </p:nvSpPr>
          <p:spPr>
            <a:xfrm>
              <a:off x="6064060" y="2530339"/>
              <a:ext cx="1270" cy="635"/>
            </a:xfrm>
            <a:custGeom>
              <a:avLst/>
              <a:gdLst/>
              <a:ahLst/>
              <a:cxnLst/>
              <a:rect l="l" t="t" r="r" b="b"/>
              <a:pathLst>
                <a:path w="1270" h="635">
                  <a:moveTo>
                    <a:pt x="800" y="495"/>
                  </a:moveTo>
                  <a:lnTo>
                    <a:pt x="609" y="253"/>
                  </a:lnTo>
                  <a:lnTo>
                    <a:pt x="342" y="101"/>
                  </a:lnTo>
                  <a:lnTo>
                    <a:pt x="0" y="0"/>
                  </a:lnTo>
                </a:path>
              </a:pathLst>
            </a:custGeom>
            <a:ln w="3175">
              <a:solidFill>
                <a:srgbClr val="565658"/>
              </a:solidFill>
            </a:ln>
          </p:spPr>
          <p:txBody>
            <a:bodyPr wrap="square" lIns="0" tIns="0" rIns="0" bIns="0" rtlCol="0"/>
            <a:lstStyle/>
            <a:p/>
          </p:txBody>
        </p:sp>
        <p:sp>
          <p:nvSpPr>
            <p:cNvPr id="4950" name="object 4950" descr=""/>
            <p:cNvSpPr/>
            <p:nvPr/>
          </p:nvSpPr>
          <p:spPr>
            <a:xfrm>
              <a:off x="6064859" y="2530832"/>
              <a:ext cx="635" cy="1905"/>
            </a:xfrm>
            <a:custGeom>
              <a:avLst/>
              <a:gdLst/>
              <a:ahLst/>
              <a:cxnLst/>
              <a:rect l="l" t="t" r="r" b="b"/>
              <a:pathLst>
                <a:path w="635" h="1905">
                  <a:moveTo>
                    <a:pt x="63" y="1701"/>
                  </a:moveTo>
                  <a:lnTo>
                    <a:pt x="203" y="1485"/>
                  </a:lnTo>
                  <a:lnTo>
                    <a:pt x="279" y="1206"/>
                  </a:lnTo>
                  <a:lnTo>
                    <a:pt x="279" y="850"/>
                  </a:lnTo>
                  <a:lnTo>
                    <a:pt x="279" y="520"/>
                  </a:lnTo>
                  <a:lnTo>
                    <a:pt x="203" y="241"/>
                  </a:lnTo>
                  <a:lnTo>
                    <a:pt x="0" y="0"/>
                  </a:lnTo>
                </a:path>
              </a:pathLst>
            </a:custGeom>
            <a:ln w="3175">
              <a:solidFill>
                <a:srgbClr val="565658"/>
              </a:solidFill>
            </a:ln>
          </p:spPr>
          <p:txBody>
            <a:bodyPr wrap="square" lIns="0" tIns="0" rIns="0" bIns="0" rtlCol="0"/>
            <a:lstStyle/>
            <a:p/>
          </p:txBody>
        </p:sp>
        <p:sp>
          <p:nvSpPr>
            <p:cNvPr id="4951" name="object 4951" descr=""/>
            <p:cNvSpPr/>
            <p:nvPr/>
          </p:nvSpPr>
          <p:spPr>
            <a:xfrm>
              <a:off x="6064303" y="2532546"/>
              <a:ext cx="635" cy="635"/>
            </a:xfrm>
            <a:custGeom>
              <a:avLst/>
              <a:gdLst/>
              <a:ahLst/>
              <a:cxnLst/>
              <a:rect l="l" t="t" r="r" b="b"/>
              <a:pathLst>
                <a:path w="635" h="635">
                  <a:moveTo>
                    <a:pt x="0" y="495"/>
                  </a:moveTo>
                  <a:lnTo>
                    <a:pt x="266" y="368"/>
                  </a:lnTo>
                  <a:lnTo>
                    <a:pt x="482" y="215"/>
                  </a:lnTo>
                  <a:lnTo>
                    <a:pt x="622" y="0"/>
                  </a:lnTo>
                </a:path>
              </a:pathLst>
            </a:custGeom>
            <a:ln w="3175">
              <a:solidFill>
                <a:srgbClr val="565658"/>
              </a:solidFill>
            </a:ln>
          </p:spPr>
          <p:txBody>
            <a:bodyPr wrap="square" lIns="0" tIns="0" rIns="0" bIns="0" rtlCol="0"/>
            <a:lstStyle/>
            <a:p/>
          </p:txBody>
        </p:sp>
        <p:sp>
          <p:nvSpPr>
            <p:cNvPr id="4952" name="object 4952" descr=""/>
            <p:cNvSpPr/>
            <p:nvPr/>
          </p:nvSpPr>
          <p:spPr>
            <a:xfrm>
              <a:off x="6062554" y="2533017"/>
              <a:ext cx="1905" cy="635"/>
            </a:xfrm>
            <a:custGeom>
              <a:avLst/>
              <a:gdLst/>
              <a:ahLst/>
              <a:cxnLst/>
              <a:rect l="l" t="t" r="r" b="b"/>
              <a:pathLst>
                <a:path w="1904" h="635">
                  <a:moveTo>
                    <a:pt x="0" y="0"/>
                  </a:moveTo>
                  <a:lnTo>
                    <a:pt x="241" y="139"/>
                  </a:lnTo>
                  <a:lnTo>
                    <a:pt x="558" y="190"/>
                  </a:lnTo>
                  <a:lnTo>
                    <a:pt x="876" y="190"/>
                  </a:lnTo>
                  <a:lnTo>
                    <a:pt x="1193" y="190"/>
                  </a:lnTo>
                  <a:lnTo>
                    <a:pt x="1485" y="139"/>
                  </a:lnTo>
                  <a:lnTo>
                    <a:pt x="1739" y="12"/>
                  </a:lnTo>
                </a:path>
              </a:pathLst>
            </a:custGeom>
            <a:ln w="3175">
              <a:solidFill>
                <a:srgbClr val="565658"/>
              </a:solidFill>
            </a:ln>
          </p:spPr>
          <p:txBody>
            <a:bodyPr wrap="square" lIns="0" tIns="0" rIns="0" bIns="0" rtlCol="0"/>
            <a:lstStyle/>
            <a:p/>
          </p:txBody>
        </p:sp>
        <p:sp>
          <p:nvSpPr>
            <p:cNvPr id="4953" name="object 4953" descr=""/>
            <p:cNvSpPr/>
            <p:nvPr/>
          </p:nvSpPr>
          <p:spPr>
            <a:xfrm>
              <a:off x="6061984" y="2532471"/>
              <a:ext cx="635" cy="635"/>
            </a:xfrm>
            <a:custGeom>
              <a:avLst/>
              <a:gdLst/>
              <a:ahLst/>
              <a:cxnLst/>
              <a:rect l="l" t="t" r="r" b="b"/>
              <a:pathLst>
                <a:path w="635" h="635">
                  <a:moveTo>
                    <a:pt x="0" y="0"/>
                  </a:moveTo>
                  <a:lnTo>
                    <a:pt x="139" y="241"/>
                  </a:lnTo>
                  <a:lnTo>
                    <a:pt x="317" y="406"/>
                  </a:lnTo>
                  <a:lnTo>
                    <a:pt x="558" y="533"/>
                  </a:lnTo>
                </a:path>
              </a:pathLst>
            </a:custGeom>
            <a:ln w="3175">
              <a:solidFill>
                <a:srgbClr val="565658"/>
              </a:solidFill>
            </a:ln>
          </p:spPr>
          <p:txBody>
            <a:bodyPr wrap="square" lIns="0" tIns="0" rIns="0" bIns="0" rtlCol="0"/>
            <a:lstStyle/>
            <a:p/>
          </p:txBody>
        </p:sp>
        <p:sp>
          <p:nvSpPr>
            <p:cNvPr id="4954" name="object 4954" descr=""/>
            <p:cNvSpPr/>
            <p:nvPr/>
          </p:nvSpPr>
          <p:spPr>
            <a:xfrm>
              <a:off x="6061792" y="2530860"/>
              <a:ext cx="635" cy="1905"/>
            </a:xfrm>
            <a:custGeom>
              <a:avLst/>
              <a:gdLst/>
              <a:ahLst/>
              <a:cxnLst/>
              <a:rect l="l" t="t" r="r" b="b"/>
              <a:pathLst>
                <a:path w="635" h="1905">
                  <a:moveTo>
                    <a:pt x="241" y="0"/>
                  </a:moveTo>
                  <a:lnTo>
                    <a:pt x="76" y="228"/>
                  </a:lnTo>
                  <a:lnTo>
                    <a:pt x="0" y="495"/>
                  </a:lnTo>
                  <a:lnTo>
                    <a:pt x="0" y="812"/>
                  </a:lnTo>
                  <a:lnTo>
                    <a:pt x="0" y="1104"/>
                  </a:lnTo>
                  <a:lnTo>
                    <a:pt x="50" y="1371"/>
                  </a:lnTo>
                  <a:lnTo>
                    <a:pt x="190" y="1612"/>
                  </a:lnTo>
                </a:path>
              </a:pathLst>
            </a:custGeom>
            <a:ln w="3175">
              <a:solidFill>
                <a:srgbClr val="565658"/>
              </a:solidFill>
            </a:ln>
          </p:spPr>
          <p:txBody>
            <a:bodyPr wrap="square" lIns="0" tIns="0" rIns="0" bIns="0" rtlCol="0"/>
            <a:lstStyle/>
            <a:p/>
          </p:txBody>
        </p:sp>
        <p:sp>
          <p:nvSpPr>
            <p:cNvPr id="4955" name="object 4955" descr=""/>
            <p:cNvSpPr/>
            <p:nvPr/>
          </p:nvSpPr>
          <p:spPr>
            <a:xfrm>
              <a:off x="6062030" y="2530387"/>
              <a:ext cx="1270" cy="635"/>
            </a:xfrm>
            <a:custGeom>
              <a:avLst/>
              <a:gdLst/>
              <a:ahLst/>
              <a:cxnLst/>
              <a:rect l="l" t="t" r="r" b="b"/>
              <a:pathLst>
                <a:path w="1270" h="635">
                  <a:moveTo>
                    <a:pt x="698" y="0"/>
                  </a:moveTo>
                  <a:lnTo>
                    <a:pt x="419" y="101"/>
                  </a:lnTo>
                  <a:lnTo>
                    <a:pt x="165" y="241"/>
                  </a:lnTo>
                  <a:lnTo>
                    <a:pt x="0" y="469"/>
                  </a:lnTo>
                </a:path>
              </a:pathLst>
            </a:custGeom>
            <a:ln w="3175">
              <a:solidFill>
                <a:srgbClr val="565658"/>
              </a:solidFill>
            </a:ln>
          </p:spPr>
          <p:txBody>
            <a:bodyPr wrap="square" lIns="0" tIns="0" rIns="0" bIns="0" rtlCol="0"/>
            <a:lstStyle/>
            <a:p/>
          </p:txBody>
        </p:sp>
        <p:sp>
          <p:nvSpPr>
            <p:cNvPr id="4956" name="object 4956" descr=""/>
            <p:cNvSpPr/>
            <p:nvPr/>
          </p:nvSpPr>
          <p:spPr>
            <a:xfrm>
              <a:off x="6062306" y="2530827"/>
              <a:ext cx="635" cy="635"/>
            </a:xfrm>
            <a:custGeom>
              <a:avLst/>
              <a:gdLst/>
              <a:ahLst/>
              <a:cxnLst/>
              <a:rect l="l" t="t" r="r" b="b"/>
              <a:pathLst>
                <a:path w="635" h="635">
                  <a:moveTo>
                    <a:pt x="0" y="317"/>
                  </a:moveTo>
                  <a:lnTo>
                    <a:pt x="114" y="177"/>
                  </a:lnTo>
                  <a:lnTo>
                    <a:pt x="279" y="76"/>
                  </a:lnTo>
                  <a:lnTo>
                    <a:pt x="520" y="0"/>
                  </a:lnTo>
                </a:path>
              </a:pathLst>
            </a:custGeom>
            <a:ln w="3175">
              <a:solidFill>
                <a:srgbClr val="565658"/>
              </a:solidFill>
            </a:ln>
          </p:spPr>
          <p:txBody>
            <a:bodyPr wrap="square" lIns="0" tIns="0" rIns="0" bIns="0" rtlCol="0"/>
            <a:lstStyle/>
            <a:p/>
          </p:txBody>
        </p:sp>
        <p:sp>
          <p:nvSpPr>
            <p:cNvPr id="4957" name="object 4957" descr=""/>
            <p:cNvSpPr/>
            <p:nvPr/>
          </p:nvSpPr>
          <p:spPr>
            <a:xfrm>
              <a:off x="6062146" y="2531142"/>
              <a:ext cx="635" cy="1270"/>
            </a:xfrm>
            <a:custGeom>
              <a:avLst/>
              <a:gdLst/>
              <a:ahLst/>
              <a:cxnLst/>
              <a:rect l="l" t="t" r="r" b="b"/>
              <a:pathLst>
                <a:path w="635" h="1269">
                  <a:moveTo>
                    <a:pt x="190" y="1168"/>
                  </a:moveTo>
                  <a:lnTo>
                    <a:pt x="63" y="1003"/>
                  </a:lnTo>
                  <a:lnTo>
                    <a:pt x="0" y="800"/>
                  </a:lnTo>
                  <a:lnTo>
                    <a:pt x="0" y="546"/>
                  </a:lnTo>
                  <a:lnTo>
                    <a:pt x="0" y="330"/>
                  </a:lnTo>
                  <a:lnTo>
                    <a:pt x="63" y="152"/>
                  </a:lnTo>
                  <a:lnTo>
                    <a:pt x="165" y="0"/>
                  </a:lnTo>
                </a:path>
              </a:pathLst>
            </a:custGeom>
            <a:ln w="3175">
              <a:solidFill>
                <a:srgbClr val="565658"/>
              </a:solidFill>
            </a:ln>
          </p:spPr>
          <p:txBody>
            <a:bodyPr wrap="square" lIns="0" tIns="0" rIns="0" bIns="0" rtlCol="0"/>
            <a:lstStyle/>
            <a:p/>
          </p:txBody>
        </p:sp>
        <p:sp>
          <p:nvSpPr>
            <p:cNvPr id="4958" name="object 4958" descr=""/>
            <p:cNvSpPr/>
            <p:nvPr/>
          </p:nvSpPr>
          <p:spPr>
            <a:xfrm>
              <a:off x="6062327" y="2532273"/>
              <a:ext cx="2540" cy="635"/>
            </a:xfrm>
            <a:custGeom>
              <a:avLst/>
              <a:gdLst/>
              <a:ahLst/>
              <a:cxnLst/>
              <a:rect l="l" t="t" r="r" b="b"/>
              <a:pathLst>
                <a:path w="2539" h="635">
                  <a:moveTo>
                    <a:pt x="2298" y="0"/>
                  </a:moveTo>
                  <a:lnTo>
                    <a:pt x="2197" y="177"/>
                  </a:lnTo>
                  <a:lnTo>
                    <a:pt x="2031" y="292"/>
                  </a:lnTo>
                  <a:lnTo>
                    <a:pt x="1828" y="368"/>
                  </a:lnTo>
                  <a:lnTo>
                    <a:pt x="1625" y="444"/>
                  </a:lnTo>
                  <a:lnTo>
                    <a:pt x="1384" y="495"/>
                  </a:lnTo>
                  <a:lnTo>
                    <a:pt x="1117" y="495"/>
                  </a:lnTo>
                  <a:lnTo>
                    <a:pt x="901" y="495"/>
                  </a:lnTo>
                  <a:lnTo>
                    <a:pt x="685" y="457"/>
                  </a:lnTo>
                  <a:lnTo>
                    <a:pt x="495" y="393"/>
                  </a:lnTo>
                  <a:lnTo>
                    <a:pt x="279" y="317"/>
                  </a:lnTo>
                  <a:lnTo>
                    <a:pt x="139" y="203"/>
                  </a:lnTo>
                  <a:lnTo>
                    <a:pt x="0" y="50"/>
                  </a:lnTo>
                </a:path>
              </a:pathLst>
            </a:custGeom>
            <a:ln w="3175">
              <a:solidFill>
                <a:srgbClr val="565658"/>
              </a:solidFill>
            </a:ln>
          </p:spPr>
          <p:txBody>
            <a:bodyPr wrap="square" lIns="0" tIns="0" rIns="0" bIns="0" rtlCol="0"/>
            <a:lstStyle/>
            <a:p/>
          </p:txBody>
        </p:sp>
        <p:sp>
          <p:nvSpPr>
            <p:cNvPr id="4959" name="object 4959" descr=""/>
            <p:cNvSpPr/>
            <p:nvPr/>
          </p:nvSpPr>
          <p:spPr>
            <a:xfrm>
              <a:off x="6063944" y="2530772"/>
              <a:ext cx="1270" cy="1905"/>
            </a:xfrm>
            <a:custGeom>
              <a:avLst/>
              <a:gdLst/>
              <a:ahLst/>
              <a:cxnLst/>
              <a:rect l="l" t="t" r="r" b="b"/>
              <a:pathLst>
                <a:path w="1270" h="1905">
                  <a:moveTo>
                    <a:pt x="0" y="0"/>
                  </a:moveTo>
                  <a:lnTo>
                    <a:pt x="825" y="711"/>
                  </a:lnTo>
                  <a:lnTo>
                    <a:pt x="825" y="939"/>
                  </a:lnTo>
                  <a:lnTo>
                    <a:pt x="825" y="1155"/>
                  </a:lnTo>
                  <a:lnTo>
                    <a:pt x="774" y="1333"/>
                  </a:lnTo>
                  <a:lnTo>
                    <a:pt x="685" y="1498"/>
                  </a:lnTo>
                </a:path>
              </a:pathLst>
            </a:custGeom>
            <a:ln w="3175">
              <a:solidFill>
                <a:srgbClr val="565658"/>
              </a:solidFill>
            </a:ln>
          </p:spPr>
          <p:txBody>
            <a:bodyPr wrap="square" lIns="0" tIns="0" rIns="0" bIns="0" rtlCol="0"/>
            <a:lstStyle/>
            <a:p/>
          </p:txBody>
        </p:sp>
        <p:sp>
          <p:nvSpPr>
            <p:cNvPr id="4960" name="object 4960" descr=""/>
            <p:cNvSpPr/>
            <p:nvPr/>
          </p:nvSpPr>
          <p:spPr>
            <a:xfrm>
              <a:off x="6064060" y="2522798"/>
              <a:ext cx="1270" cy="635"/>
            </a:xfrm>
            <a:custGeom>
              <a:avLst/>
              <a:gdLst/>
              <a:ahLst/>
              <a:cxnLst/>
              <a:rect l="l" t="t" r="r" b="b"/>
              <a:pathLst>
                <a:path w="1270" h="635">
                  <a:moveTo>
                    <a:pt x="800" y="495"/>
                  </a:moveTo>
                  <a:lnTo>
                    <a:pt x="609" y="253"/>
                  </a:lnTo>
                  <a:lnTo>
                    <a:pt x="342" y="101"/>
                  </a:lnTo>
                  <a:lnTo>
                    <a:pt x="0" y="0"/>
                  </a:lnTo>
                </a:path>
              </a:pathLst>
            </a:custGeom>
            <a:ln w="3175">
              <a:solidFill>
                <a:srgbClr val="565658"/>
              </a:solidFill>
            </a:ln>
          </p:spPr>
          <p:txBody>
            <a:bodyPr wrap="square" lIns="0" tIns="0" rIns="0" bIns="0" rtlCol="0"/>
            <a:lstStyle/>
            <a:p/>
          </p:txBody>
        </p:sp>
        <p:sp>
          <p:nvSpPr>
            <p:cNvPr id="4961" name="object 4961" descr=""/>
            <p:cNvSpPr/>
            <p:nvPr/>
          </p:nvSpPr>
          <p:spPr>
            <a:xfrm>
              <a:off x="6064859" y="2523278"/>
              <a:ext cx="635" cy="1905"/>
            </a:xfrm>
            <a:custGeom>
              <a:avLst/>
              <a:gdLst/>
              <a:ahLst/>
              <a:cxnLst/>
              <a:rect l="l" t="t" r="r" b="b"/>
              <a:pathLst>
                <a:path w="635" h="1905">
                  <a:moveTo>
                    <a:pt x="63" y="1727"/>
                  </a:moveTo>
                  <a:lnTo>
                    <a:pt x="203" y="1485"/>
                  </a:lnTo>
                  <a:lnTo>
                    <a:pt x="279" y="1206"/>
                  </a:lnTo>
                  <a:lnTo>
                    <a:pt x="279" y="876"/>
                  </a:lnTo>
                  <a:lnTo>
                    <a:pt x="279" y="520"/>
                  </a:lnTo>
                  <a:lnTo>
                    <a:pt x="203" y="241"/>
                  </a:lnTo>
                  <a:lnTo>
                    <a:pt x="0" y="0"/>
                  </a:lnTo>
                </a:path>
              </a:pathLst>
            </a:custGeom>
            <a:ln w="3175">
              <a:solidFill>
                <a:srgbClr val="565658"/>
              </a:solidFill>
            </a:ln>
          </p:spPr>
          <p:txBody>
            <a:bodyPr wrap="square" lIns="0" tIns="0" rIns="0" bIns="0" rtlCol="0"/>
            <a:lstStyle/>
            <a:p/>
          </p:txBody>
        </p:sp>
        <p:sp>
          <p:nvSpPr>
            <p:cNvPr id="4962" name="object 4962" descr=""/>
            <p:cNvSpPr/>
            <p:nvPr/>
          </p:nvSpPr>
          <p:spPr>
            <a:xfrm>
              <a:off x="6064303" y="2524993"/>
              <a:ext cx="635" cy="635"/>
            </a:xfrm>
            <a:custGeom>
              <a:avLst/>
              <a:gdLst/>
              <a:ahLst/>
              <a:cxnLst/>
              <a:rect l="l" t="t" r="r" b="b"/>
              <a:pathLst>
                <a:path w="635" h="635">
                  <a:moveTo>
                    <a:pt x="0" y="495"/>
                  </a:moveTo>
                  <a:lnTo>
                    <a:pt x="266" y="393"/>
                  </a:lnTo>
                  <a:lnTo>
                    <a:pt x="482" y="228"/>
                  </a:lnTo>
                  <a:lnTo>
                    <a:pt x="622" y="0"/>
                  </a:lnTo>
                </a:path>
              </a:pathLst>
            </a:custGeom>
            <a:ln w="3175">
              <a:solidFill>
                <a:srgbClr val="565658"/>
              </a:solidFill>
            </a:ln>
          </p:spPr>
          <p:txBody>
            <a:bodyPr wrap="square" lIns="0" tIns="0" rIns="0" bIns="0" rtlCol="0"/>
            <a:lstStyle/>
            <a:p/>
          </p:txBody>
        </p:sp>
        <p:sp>
          <p:nvSpPr>
            <p:cNvPr id="4963" name="object 4963" descr=""/>
            <p:cNvSpPr/>
            <p:nvPr/>
          </p:nvSpPr>
          <p:spPr>
            <a:xfrm>
              <a:off x="6062554" y="2525463"/>
              <a:ext cx="1905" cy="635"/>
            </a:xfrm>
            <a:custGeom>
              <a:avLst/>
              <a:gdLst/>
              <a:ahLst/>
              <a:cxnLst/>
              <a:rect l="l" t="t" r="r" b="b"/>
              <a:pathLst>
                <a:path w="1904" h="635">
                  <a:moveTo>
                    <a:pt x="0" y="0"/>
                  </a:moveTo>
                  <a:lnTo>
                    <a:pt x="241" y="139"/>
                  </a:lnTo>
                  <a:lnTo>
                    <a:pt x="558" y="203"/>
                  </a:lnTo>
                  <a:lnTo>
                    <a:pt x="876" y="203"/>
                  </a:lnTo>
                  <a:lnTo>
                    <a:pt x="1193" y="203"/>
                  </a:lnTo>
                  <a:lnTo>
                    <a:pt x="1485" y="139"/>
                  </a:lnTo>
                  <a:lnTo>
                    <a:pt x="1739" y="38"/>
                  </a:lnTo>
                </a:path>
              </a:pathLst>
            </a:custGeom>
            <a:ln w="3175">
              <a:solidFill>
                <a:srgbClr val="565658"/>
              </a:solidFill>
            </a:ln>
          </p:spPr>
          <p:txBody>
            <a:bodyPr wrap="square" lIns="0" tIns="0" rIns="0" bIns="0" rtlCol="0"/>
            <a:lstStyle/>
            <a:p/>
          </p:txBody>
        </p:sp>
        <p:sp>
          <p:nvSpPr>
            <p:cNvPr id="4964" name="object 4964" descr=""/>
            <p:cNvSpPr/>
            <p:nvPr/>
          </p:nvSpPr>
          <p:spPr>
            <a:xfrm>
              <a:off x="6061984" y="2524919"/>
              <a:ext cx="635" cy="635"/>
            </a:xfrm>
            <a:custGeom>
              <a:avLst/>
              <a:gdLst/>
              <a:ahLst/>
              <a:cxnLst/>
              <a:rect l="l" t="t" r="r" b="b"/>
              <a:pathLst>
                <a:path w="635" h="635">
                  <a:moveTo>
                    <a:pt x="0" y="0"/>
                  </a:moveTo>
                  <a:lnTo>
                    <a:pt x="139" y="241"/>
                  </a:lnTo>
                  <a:lnTo>
                    <a:pt x="317" y="431"/>
                  </a:lnTo>
                  <a:lnTo>
                    <a:pt x="558" y="558"/>
                  </a:lnTo>
                </a:path>
              </a:pathLst>
            </a:custGeom>
            <a:ln w="3175">
              <a:solidFill>
                <a:srgbClr val="565658"/>
              </a:solidFill>
            </a:ln>
          </p:spPr>
          <p:txBody>
            <a:bodyPr wrap="square" lIns="0" tIns="0" rIns="0" bIns="0" rtlCol="0"/>
            <a:lstStyle/>
            <a:p/>
          </p:txBody>
        </p:sp>
        <p:sp>
          <p:nvSpPr>
            <p:cNvPr id="4965" name="object 4965" descr=""/>
            <p:cNvSpPr/>
            <p:nvPr/>
          </p:nvSpPr>
          <p:spPr>
            <a:xfrm>
              <a:off x="6061792" y="2523318"/>
              <a:ext cx="635" cy="1905"/>
            </a:xfrm>
            <a:custGeom>
              <a:avLst/>
              <a:gdLst/>
              <a:ahLst/>
              <a:cxnLst/>
              <a:rect l="l" t="t" r="r" b="b"/>
              <a:pathLst>
                <a:path w="635" h="1905">
                  <a:moveTo>
                    <a:pt x="241" y="0"/>
                  </a:moveTo>
                  <a:lnTo>
                    <a:pt x="76" y="228"/>
                  </a:lnTo>
                  <a:lnTo>
                    <a:pt x="0" y="495"/>
                  </a:lnTo>
                  <a:lnTo>
                    <a:pt x="0" y="800"/>
                  </a:lnTo>
                  <a:lnTo>
                    <a:pt x="0" y="1104"/>
                  </a:lnTo>
                  <a:lnTo>
                    <a:pt x="50" y="1358"/>
                  </a:lnTo>
                  <a:lnTo>
                    <a:pt x="190" y="1600"/>
                  </a:lnTo>
                </a:path>
              </a:pathLst>
            </a:custGeom>
            <a:ln w="3175">
              <a:solidFill>
                <a:srgbClr val="565658"/>
              </a:solidFill>
            </a:ln>
          </p:spPr>
          <p:txBody>
            <a:bodyPr wrap="square" lIns="0" tIns="0" rIns="0" bIns="0" rtlCol="0"/>
            <a:lstStyle/>
            <a:p/>
          </p:txBody>
        </p:sp>
        <p:sp>
          <p:nvSpPr>
            <p:cNvPr id="4966" name="object 4966" descr=""/>
            <p:cNvSpPr/>
            <p:nvPr/>
          </p:nvSpPr>
          <p:spPr>
            <a:xfrm>
              <a:off x="6062030" y="2522860"/>
              <a:ext cx="1270" cy="635"/>
            </a:xfrm>
            <a:custGeom>
              <a:avLst/>
              <a:gdLst/>
              <a:ahLst/>
              <a:cxnLst/>
              <a:rect l="l" t="t" r="r" b="b"/>
              <a:pathLst>
                <a:path w="1270" h="635">
                  <a:moveTo>
                    <a:pt x="698" y="0"/>
                  </a:moveTo>
                  <a:lnTo>
                    <a:pt x="419" y="76"/>
                  </a:lnTo>
                  <a:lnTo>
                    <a:pt x="165" y="241"/>
                  </a:lnTo>
                  <a:lnTo>
                    <a:pt x="0" y="457"/>
                  </a:lnTo>
                </a:path>
              </a:pathLst>
            </a:custGeom>
            <a:ln w="3175">
              <a:solidFill>
                <a:srgbClr val="565658"/>
              </a:solidFill>
            </a:ln>
          </p:spPr>
          <p:txBody>
            <a:bodyPr wrap="square" lIns="0" tIns="0" rIns="0" bIns="0" rtlCol="0"/>
            <a:lstStyle/>
            <a:p/>
          </p:txBody>
        </p:sp>
        <p:sp>
          <p:nvSpPr>
            <p:cNvPr id="4967" name="object 4967" descr=""/>
            <p:cNvSpPr/>
            <p:nvPr/>
          </p:nvSpPr>
          <p:spPr>
            <a:xfrm>
              <a:off x="6062306" y="2523287"/>
              <a:ext cx="635" cy="635"/>
            </a:xfrm>
            <a:custGeom>
              <a:avLst/>
              <a:gdLst/>
              <a:ahLst/>
              <a:cxnLst/>
              <a:rect l="l" t="t" r="r" b="b"/>
              <a:pathLst>
                <a:path w="635" h="635">
                  <a:moveTo>
                    <a:pt x="0" y="317"/>
                  </a:moveTo>
                  <a:lnTo>
                    <a:pt x="114" y="165"/>
                  </a:lnTo>
                  <a:lnTo>
                    <a:pt x="279" y="63"/>
                  </a:lnTo>
                  <a:lnTo>
                    <a:pt x="520" y="0"/>
                  </a:lnTo>
                </a:path>
              </a:pathLst>
            </a:custGeom>
            <a:ln w="3175">
              <a:solidFill>
                <a:srgbClr val="565658"/>
              </a:solidFill>
            </a:ln>
          </p:spPr>
          <p:txBody>
            <a:bodyPr wrap="square" lIns="0" tIns="0" rIns="0" bIns="0" rtlCol="0"/>
            <a:lstStyle/>
            <a:p/>
          </p:txBody>
        </p:sp>
        <p:sp>
          <p:nvSpPr>
            <p:cNvPr id="4968" name="object 4968" descr=""/>
            <p:cNvSpPr/>
            <p:nvPr/>
          </p:nvSpPr>
          <p:spPr>
            <a:xfrm>
              <a:off x="6062146" y="2523602"/>
              <a:ext cx="635" cy="1270"/>
            </a:xfrm>
            <a:custGeom>
              <a:avLst/>
              <a:gdLst/>
              <a:ahLst/>
              <a:cxnLst/>
              <a:rect l="l" t="t" r="r" b="b"/>
              <a:pathLst>
                <a:path w="635" h="1269">
                  <a:moveTo>
                    <a:pt x="190" y="1168"/>
                  </a:moveTo>
                  <a:lnTo>
                    <a:pt x="63" y="990"/>
                  </a:lnTo>
                  <a:lnTo>
                    <a:pt x="0" y="800"/>
                  </a:lnTo>
                  <a:lnTo>
                    <a:pt x="0" y="533"/>
                  </a:lnTo>
                  <a:lnTo>
                    <a:pt x="0" y="330"/>
                  </a:lnTo>
                  <a:lnTo>
                    <a:pt x="63" y="152"/>
                  </a:lnTo>
                  <a:lnTo>
                    <a:pt x="165" y="0"/>
                  </a:lnTo>
                </a:path>
              </a:pathLst>
            </a:custGeom>
            <a:ln w="3175">
              <a:solidFill>
                <a:srgbClr val="565658"/>
              </a:solidFill>
            </a:ln>
          </p:spPr>
          <p:txBody>
            <a:bodyPr wrap="square" lIns="0" tIns="0" rIns="0" bIns="0" rtlCol="0"/>
            <a:lstStyle/>
            <a:p/>
          </p:txBody>
        </p:sp>
        <p:sp>
          <p:nvSpPr>
            <p:cNvPr id="4969" name="object 4969" descr=""/>
            <p:cNvSpPr/>
            <p:nvPr/>
          </p:nvSpPr>
          <p:spPr>
            <a:xfrm>
              <a:off x="6062327" y="2524732"/>
              <a:ext cx="2540" cy="635"/>
            </a:xfrm>
            <a:custGeom>
              <a:avLst/>
              <a:gdLst/>
              <a:ahLst/>
              <a:cxnLst/>
              <a:rect l="l" t="t" r="r" b="b"/>
              <a:pathLst>
                <a:path w="2539" h="635">
                  <a:moveTo>
                    <a:pt x="2298" y="0"/>
                  </a:moveTo>
                  <a:lnTo>
                    <a:pt x="2197" y="165"/>
                  </a:lnTo>
                  <a:lnTo>
                    <a:pt x="2031" y="292"/>
                  </a:lnTo>
                  <a:lnTo>
                    <a:pt x="1828" y="368"/>
                  </a:lnTo>
                  <a:lnTo>
                    <a:pt x="1625" y="444"/>
                  </a:lnTo>
                  <a:lnTo>
                    <a:pt x="1384" y="495"/>
                  </a:lnTo>
                  <a:lnTo>
                    <a:pt x="1117" y="495"/>
                  </a:lnTo>
                  <a:lnTo>
                    <a:pt x="901" y="495"/>
                  </a:lnTo>
                  <a:lnTo>
                    <a:pt x="685" y="457"/>
                  </a:lnTo>
                  <a:lnTo>
                    <a:pt x="495" y="393"/>
                  </a:lnTo>
                  <a:lnTo>
                    <a:pt x="279" y="330"/>
                  </a:lnTo>
                  <a:lnTo>
                    <a:pt x="139" y="203"/>
                  </a:lnTo>
                  <a:lnTo>
                    <a:pt x="0" y="38"/>
                  </a:lnTo>
                </a:path>
              </a:pathLst>
            </a:custGeom>
            <a:ln w="3175">
              <a:solidFill>
                <a:srgbClr val="565658"/>
              </a:solidFill>
            </a:ln>
          </p:spPr>
          <p:txBody>
            <a:bodyPr wrap="square" lIns="0" tIns="0" rIns="0" bIns="0" rtlCol="0"/>
            <a:lstStyle/>
            <a:p/>
          </p:txBody>
        </p:sp>
        <p:sp>
          <p:nvSpPr>
            <p:cNvPr id="4970" name="object 4970" descr=""/>
            <p:cNvSpPr/>
            <p:nvPr/>
          </p:nvSpPr>
          <p:spPr>
            <a:xfrm>
              <a:off x="6063944" y="2523232"/>
              <a:ext cx="1270" cy="1905"/>
            </a:xfrm>
            <a:custGeom>
              <a:avLst/>
              <a:gdLst/>
              <a:ahLst/>
              <a:cxnLst/>
              <a:rect l="l" t="t" r="r" b="b"/>
              <a:pathLst>
                <a:path w="1270" h="1905">
                  <a:moveTo>
                    <a:pt x="0" y="0"/>
                  </a:moveTo>
                  <a:lnTo>
                    <a:pt x="825" y="711"/>
                  </a:lnTo>
                  <a:lnTo>
                    <a:pt x="825" y="939"/>
                  </a:lnTo>
                  <a:lnTo>
                    <a:pt x="825" y="1155"/>
                  </a:lnTo>
                  <a:lnTo>
                    <a:pt x="774" y="1320"/>
                  </a:lnTo>
                  <a:lnTo>
                    <a:pt x="685" y="1498"/>
                  </a:lnTo>
                </a:path>
              </a:pathLst>
            </a:custGeom>
            <a:ln w="3175">
              <a:solidFill>
                <a:srgbClr val="565658"/>
              </a:solidFill>
            </a:ln>
          </p:spPr>
          <p:txBody>
            <a:bodyPr wrap="square" lIns="0" tIns="0" rIns="0" bIns="0" rtlCol="0"/>
            <a:lstStyle/>
            <a:p/>
          </p:txBody>
        </p:sp>
        <p:sp>
          <p:nvSpPr>
            <p:cNvPr id="4971" name="object 4971" descr=""/>
            <p:cNvSpPr/>
            <p:nvPr/>
          </p:nvSpPr>
          <p:spPr>
            <a:xfrm>
              <a:off x="6064008" y="2521879"/>
              <a:ext cx="635" cy="635"/>
            </a:xfrm>
            <a:custGeom>
              <a:avLst/>
              <a:gdLst/>
              <a:ahLst/>
              <a:cxnLst/>
              <a:rect l="l" t="t" r="r" b="b"/>
              <a:pathLst>
                <a:path w="635" h="635">
                  <a:moveTo>
                    <a:pt x="393" y="0"/>
                  </a:moveTo>
                  <a:lnTo>
                    <a:pt x="152" y="127"/>
                  </a:lnTo>
                  <a:lnTo>
                    <a:pt x="0" y="139"/>
                  </a:lnTo>
                </a:path>
              </a:pathLst>
            </a:custGeom>
            <a:ln w="3175">
              <a:solidFill>
                <a:srgbClr val="565658"/>
              </a:solidFill>
            </a:ln>
          </p:spPr>
          <p:txBody>
            <a:bodyPr wrap="square" lIns="0" tIns="0" rIns="0" bIns="0" rtlCol="0"/>
            <a:lstStyle/>
            <a:p/>
          </p:txBody>
        </p:sp>
        <p:sp>
          <p:nvSpPr>
            <p:cNvPr id="4972" name="object 4972" descr=""/>
            <p:cNvSpPr/>
            <p:nvPr/>
          </p:nvSpPr>
          <p:spPr>
            <a:xfrm>
              <a:off x="6064408" y="2520627"/>
              <a:ext cx="635" cy="1270"/>
            </a:xfrm>
            <a:custGeom>
              <a:avLst/>
              <a:gdLst/>
              <a:ahLst/>
              <a:cxnLst/>
              <a:rect l="l" t="t" r="r" b="b"/>
              <a:pathLst>
                <a:path w="635" h="1269">
                  <a:moveTo>
                    <a:pt x="266" y="0"/>
                  </a:moveTo>
                  <a:lnTo>
                    <a:pt x="342" y="266"/>
                  </a:lnTo>
                  <a:lnTo>
                    <a:pt x="342" y="431"/>
                  </a:lnTo>
                  <a:lnTo>
                    <a:pt x="342" y="622"/>
                  </a:lnTo>
                  <a:lnTo>
                    <a:pt x="317" y="787"/>
                  </a:lnTo>
                  <a:lnTo>
                    <a:pt x="241" y="927"/>
                  </a:lnTo>
                  <a:lnTo>
                    <a:pt x="177" y="1079"/>
                  </a:lnTo>
                  <a:lnTo>
                    <a:pt x="0" y="1257"/>
                  </a:lnTo>
                </a:path>
              </a:pathLst>
            </a:custGeom>
            <a:ln w="3175">
              <a:solidFill>
                <a:srgbClr val="565658"/>
              </a:solidFill>
            </a:ln>
          </p:spPr>
          <p:txBody>
            <a:bodyPr wrap="square" lIns="0" tIns="0" rIns="0" bIns="0" rtlCol="0"/>
            <a:lstStyle/>
            <a:p/>
          </p:txBody>
        </p:sp>
        <p:sp>
          <p:nvSpPr>
            <p:cNvPr id="4973" name="object 4973" descr=""/>
            <p:cNvSpPr/>
            <p:nvPr/>
          </p:nvSpPr>
          <p:spPr>
            <a:xfrm>
              <a:off x="6063738" y="2520348"/>
              <a:ext cx="635" cy="635"/>
            </a:xfrm>
            <a:custGeom>
              <a:avLst/>
              <a:gdLst/>
              <a:ahLst/>
              <a:cxnLst/>
              <a:rect l="l" t="t" r="r" b="b"/>
              <a:pathLst>
                <a:path w="635" h="635">
                  <a:moveTo>
                    <a:pt x="0" y="292"/>
                  </a:moveTo>
                  <a:lnTo>
                    <a:pt x="63" y="152"/>
                  </a:lnTo>
                  <a:lnTo>
                    <a:pt x="203" y="0"/>
                  </a:lnTo>
                </a:path>
              </a:pathLst>
            </a:custGeom>
            <a:ln w="3175">
              <a:solidFill>
                <a:srgbClr val="565658"/>
              </a:solidFill>
            </a:ln>
          </p:spPr>
          <p:txBody>
            <a:bodyPr wrap="square" lIns="0" tIns="0" rIns="0" bIns="0" rtlCol="0"/>
            <a:lstStyle/>
            <a:p/>
          </p:txBody>
        </p:sp>
        <p:sp>
          <p:nvSpPr>
            <p:cNvPr id="4974" name="object 4974" descr=""/>
            <p:cNvSpPr/>
            <p:nvPr/>
          </p:nvSpPr>
          <p:spPr>
            <a:xfrm>
              <a:off x="6063385" y="2520636"/>
              <a:ext cx="635" cy="1270"/>
            </a:xfrm>
            <a:custGeom>
              <a:avLst/>
              <a:gdLst/>
              <a:ahLst/>
              <a:cxnLst/>
              <a:rect l="l" t="t" r="r" b="b"/>
              <a:pathLst>
                <a:path w="635" h="1269">
                  <a:moveTo>
                    <a:pt x="0" y="1193"/>
                  </a:moveTo>
                  <a:lnTo>
                    <a:pt x="127" y="876"/>
                  </a:lnTo>
                  <a:lnTo>
                    <a:pt x="203" y="571"/>
                  </a:lnTo>
                  <a:lnTo>
                    <a:pt x="266" y="279"/>
                  </a:lnTo>
                  <a:lnTo>
                    <a:pt x="317" y="88"/>
                  </a:lnTo>
                </a:path>
              </a:pathLst>
            </a:custGeom>
            <a:ln w="3175">
              <a:solidFill>
                <a:srgbClr val="565658"/>
              </a:solidFill>
            </a:ln>
          </p:spPr>
          <p:txBody>
            <a:bodyPr wrap="square" lIns="0" tIns="0" rIns="0" bIns="0" rtlCol="0"/>
            <a:lstStyle/>
            <a:p/>
          </p:txBody>
        </p:sp>
        <p:sp>
          <p:nvSpPr>
            <p:cNvPr id="4975" name="object 4975" descr=""/>
            <p:cNvSpPr/>
            <p:nvPr/>
          </p:nvSpPr>
          <p:spPr>
            <a:xfrm>
              <a:off x="6062219" y="2521848"/>
              <a:ext cx="1270" cy="635"/>
            </a:xfrm>
            <a:custGeom>
              <a:avLst/>
              <a:gdLst/>
              <a:ahLst/>
              <a:cxnLst/>
              <a:rect l="l" t="t" r="r" b="b"/>
              <a:pathLst>
                <a:path w="1270" h="635">
                  <a:moveTo>
                    <a:pt x="0" y="304"/>
                  </a:moveTo>
                  <a:lnTo>
                    <a:pt x="152" y="406"/>
                  </a:lnTo>
                  <a:lnTo>
                    <a:pt x="292" y="457"/>
                  </a:lnTo>
                  <a:lnTo>
                    <a:pt x="469" y="457"/>
                  </a:lnTo>
                  <a:lnTo>
                    <a:pt x="609" y="457"/>
                  </a:lnTo>
                  <a:lnTo>
                    <a:pt x="736" y="406"/>
                  </a:lnTo>
                  <a:lnTo>
                    <a:pt x="863" y="330"/>
                  </a:lnTo>
                  <a:lnTo>
                    <a:pt x="1079" y="139"/>
                  </a:lnTo>
                  <a:lnTo>
                    <a:pt x="1181" y="0"/>
                  </a:lnTo>
                </a:path>
              </a:pathLst>
            </a:custGeom>
            <a:ln w="3175">
              <a:solidFill>
                <a:srgbClr val="565658"/>
              </a:solidFill>
            </a:ln>
          </p:spPr>
          <p:txBody>
            <a:bodyPr wrap="square" lIns="0" tIns="0" rIns="0" bIns="0" rtlCol="0"/>
            <a:lstStyle/>
            <a:p/>
          </p:txBody>
        </p:sp>
        <p:sp>
          <p:nvSpPr>
            <p:cNvPr id="4976" name="object 4976" descr=""/>
            <p:cNvSpPr/>
            <p:nvPr/>
          </p:nvSpPr>
          <p:spPr>
            <a:xfrm>
              <a:off x="6061776" y="2520515"/>
              <a:ext cx="635" cy="1905"/>
            </a:xfrm>
            <a:custGeom>
              <a:avLst/>
              <a:gdLst/>
              <a:ahLst/>
              <a:cxnLst/>
              <a:rect l="l" t="t" r="r" b="b"/>
              <a:pathLst>
                <a:path w="635" h="1905">
                  <a:moveTo>
                    <a:pt x="126" y="0"/>
                  </a:moveTo>
                  <a:lnTo>
                    <a:pt x="50" y="203"/>
                  </a:lnTo>
                  <a:lnTo>
                    <a:pt x="0" y="393"/>
                  </a:lnTo>
                  <a:lnTo>
                    <a:pt x="0" y="647"/>
                  </a:lnTo>
                  <a:lnTo>
                    <a:pt x="0" y="850"/>
                  </a:lnTo>
                  <a:lnTo>
                    <a:pt x="50" y="1054"/>
                  </a:lnTo>
                  <a:lnTo>
                    <a:pt x="126" y="1244"/>
                  </a:lnTo>
                  <a:lnTo>
                    <a:pt x="203" y="1409"/>
                  </a:lnTo>
                  <a:lnTo>
                    <a:pt x="317" y="1549"/>
                  </a:lnTo>
                  <a:lnTo>
                    <a:pt x="444" y="1638"/>
                  </a:lnTo>
                </a:path>
              </a:pathLst>
            </a:custGeom>
            <a:ln w="3175">
              <a:solidFill>
                <a:srgbClr val="565658"/>
              </a:solidFill>
            </a:ln>
          </p:spPr>
          <p:txBody>
            <a:bodyPr wrap="square" lIns="0" tIns="0" rIns="0" bIns="0" rtlCol="0"/>
            <a:lstStyle/>
            <a:p/>
          </p:txBody>
        </p:sp>
        <p:sp>
          <p:nvSpPr>
            <p:cNvPr id="4977" name="object 4977" descr=""/>
            <p:cNvSpPr/>
            <p:nvPr/>
          </p:nvSpPr>
          <p:spPr>
            <a:xfrm>
              <a:off x="6062244" y="2519933"/>
              <a:ext cx="635" cy="635"/>
            </a:xfrm>
            <a:custGeom>
              <a:avLst/>
              <a:gdLst/>
              <a:ahLst/>
              <a:cxnLst/>
              <a:rect l="l" t="t" r="r" b="b"/>
              <a:pathLst>
                <a:path w="635" h="635">
                  <a:moveTo>
                    <a:pt x="508" y="0"/>
                  </a:moveTo>
                  <a:lnTo>
                    <a:pt x="317" y="0"/>
                  </a:lnTo>
                  <a:lnTo>
                    <a:pt x="165" y="76"/>
                  </a:lnTo>
                  <a:lnTo>
                    <a:pt x="0" y="165"/>
                  </a:lnTo>
                </a:path>
              </a:pathLst>
            </a:custGeom>
            <a:ln w="3175">
              <a:solidFill>
                <a:srgbClr val="565658"/>
              </a:solidFill>
            </a:ln>
          </p:spPr>
          <p:txBody>
            <a:bodyPr wrap="square" lIns="0" tIns="0" rIns="0" bIns="0" rtlCol="0"/>
            <a:lstStyle/>
            <a:p/>
          </p:txBody>
        </p:sp>
        <p:sp>
          <p:nvSpPr>
            <p:cNvPr id="4978" name="object 4978" descr=""/>
            <p:cNvSpPr/>
            <p:nvPr/>
          </p:nvSpPr>
          <p:spPr>
            <a:xfrm>
              <a:off x="6062324" y="2520349"/>
              <a:ext cx="635" cy="635"/>
            </a:xfrm>
            <a:custGeom>
              <a:avLst/>
              <a:gdLst/>
              <a:ahLst/>
              <a:cxnLst/>
              <a:rect l="l" t="t" r="r" b="b"/>
              <a:pathLst>
                <a:path w="635" h="635">
                  <a:moveTo>
                    <a:pt x="0" y="228"/>
                  </a:moveTo>
                  <a:lnTo>
                    <a:pt x="254" y="25"/>
                  </a:lnTo>
                  <a:lnTo>
                    <a:pt x="457" y="0"/>
                  </a:lnTo>
                </a:path>
              </a:pathLst>
            </a:custGeom>
            <a:ln w="3175">
              <a:solidFill>
                <a:srgbClr val="565658"/>
              </a:solidFill>
            </a:ln>
          </p:spPr>
          <p:txBody>
            <a:bodyPr wrap="square" lIns="0" tIns="0" rIns="0" bIns="0" rtlCol="0"/>
            <a:lstStyle/>
            <a:p/>
          </p:txBody>
        </p:sp>
        <p:sp>
          <p:nvSpPr>
            <p:cNvPr id="4979" name="object 4979" descr=""/>
            <p:cNvSpPr/>
            <p:nvPr/>
          </p:nvSpPr>
          <p:spPr>
            <a:xfrm>
              <a:off x="6062167" y="2520575"/>
              <a:ext cx="635" cy="1270"/>
            </a:xfrm>
            <a:custGeom>
              <a:avLst/>
              <a:gdLst/>
              <a:ahLst/>
              <a:cxnLst/>
              <a:rect l="l" t="t" r="r" b="b"/>
              <a:pathLst>
                <a:path w="635" h="1269">
                  <a:moveTo>
                    <a:pt x="139" y="1130"/>
                  </a:moveTo>
                  <a:lnTo>
                    <a:pt x="0" y="825"/>
                  </a:lnTo>
                  <a:lnTo>
                    <a:pt x="0" y="558"/>
                  </a:lnTo>
                  <a:lnTo>
                    <a:pt x="0" y="330"/>
                  </a:lnTo>
                  <a:lnTo>
                    <a:pt x="38" y="127"/>
                  </a:lnTo>
                </a:path>
              </a:pathLst>
            </a:custGeom>
            <a:ln w="3175">
              <a:solidFill>
                <a:srgbClr val="565658"/>
              </a:solidFill>
            </a:ln>
          </p:spPr>
          <p:txBody>
            <a:bodyPr wrap="square" lIns="0" tIns="0" rIns="0" bIns="0" rtlCol="0"/>
            <a:lstStyle/>
            <a:p/>
          </p:txBody>
        </p:sp>
        <p:sp>
          <p:nvSpPr>
            <p:cNvPr id="4980" name="object 4980" descr=""/>
            <p:cNvSpPr/>
            <p:nvPr/>
          </p:nvSpPr>
          <p:spPr>
            <a:xfrm>
              <a:off x="6062317" y="2519969"/>
              <a:ext cx="1905" cy="1905"/>
            </a:xfrm>
            <a:custGeom>
              <a:avLst/>
              <a:gdLst/>
              <a:ahLst/>
              <a:cxnLst/>
              <a:rect l="l" t="t" r="r" b="b"/>
              <a:pathLst>
                <a:path w="1904" h="1905">
                  <a:moveTo>
                    <a:pt x="1397" y="0"/>
                  </a:moveTo>
                  <a:lnTo>
                    <a:pt x="1257" y="101"/>
                  </a:lnTo>
                  <a:lnTo>
                    <a:pt x="1155" y="241"/>
                  </a:lnTo>
                  <a:lnTo>
                    <a:pt x="1066" y="419"/>
                  </a:lnTo>
                  <a:lnTo>
                    <a:pt x="927" y="787"/>
                  </a:lnTo>
                  <a:lnTo>
                    <a:pt x="850" y="1143"/>
                  </a:lnTo>
                  <a:lnTo>
                    <a:pt x="774" y="1473"/>
                  </a:lnTo>
                  <a:lnTo>
                    <a:pt x="698" y="1701"/>
                  </a:lnTo>
                  <a:lnTo>
                    <a:pt x="546" y="1866"/>
                  </a:lnTo>
                  <a:lnTo>
                    <a:pt x="342" y="1905"/>
                  </a:lnTo>
                  <a:lnTo>
                    <a:pt x="203" y="1905"/>
                  </a:lnTo>
                  <a:lnTo>
                    <a:pt x="0" y="1739"/>
                  </a:lnTo>
                </a:path>
              </a:pathLst>
            </a:custGeom>
            <a:ln w="3175">
              <a:solidFill>
                <a:srgbClr val="565658"/>
              </a:solidFill>
            </a:ln>
          </p:spPr>
          <p:txBody>
            <a:bodyPr wrap="square" lIns="0" tIns="0" rIns="0" bIns="0" rtlCol="0"/>
            <a:lstStyle/>
            <a:p/>
          </p:txBody>
        </p:sp>
        <p:sp>
          <p:nvSpPr>
            <p:cNvPr id="4981" name="object 4981" descr=""/>
            <p:cNvSpPr/>
            <p:nvPr/>
          </p:nvSpPr>
          <p:spPr>
            <a:xfrm>
              <a:off x="6063710" y="2519842"/>
              <a:ext cx="1270" cy="635"/>
            </a:xfrm>
            <a:custGeom>
              <a:avLst/>
              <a:gdLst/>
              <a:ahLst/>
              <a:cxnLst/>
              <a:rect l="l" t="t" r="r" b="b"/>
              <a:pathLst>
                <a:path w="1270" h="635">
                  <a:moveTo>
                    <a:pt x="939" y="152"/>
                  </a:moveTo>
                  <a:lnTo>
                    <a:pt x="774" y="50"/>
                  </a:lnTo>
                  <a:lnTo>
                    <a:pt x="622" y="0"/>
                  </a:lnTo>
                  <a:lnTo>
                    <a:pt x="457" y="0"/>
                  </a:lnTo>
                  <a:lnTo>
                    <a:pt x="279" y="0"/>
                  </a:lnTo>
                  <a:lnTo>
                    <a:pt x="139" y="50"/>
                  </a:lnTo>
                  <a:lnTo>
                    <a:pt x="0" y="139"/>
                  </a:lnTo>
                </a:path>
              </a:pathLst>
            </a:custGeom>
            <a:ln w="3175">
              <a:solidFill>
                <a:srgbClr val="565658"/>
              </a:solidFill>
            </a:ln>
          </p:spPr>
          <p:txBody>
            <a:bodyPr wrap="square" lIns="0" tIns="0" rIns="0" bIns="0" rtlCol="0"/>
            <a:lstStyle/>
            <a:p/>
          </p:txBody>
        </p:sp>
        <p:sp>
          <p:nvSpPr>
            <p:cNvPr id="4982" name="object 4982" descr=""/>
            <p:cNvSpPr/>
            <p:nvPr/>
          </p:nvSpPr>
          <p:spPr>
            <a:xfrm>
              <a:off x="6064666" y="2519997"/>
              <a:ext cx="635" cy="635"/>
            </a:xfrm>
            <a:custGeom>
              <a:avLst/>
              <a:gdLst/>
              <a:ahLst/>
              <a:cxnLst/>
              <a:rect l="l" t="t" r="r" b="b"/>
              <a:pathLst>
                <a:path w="635" h="635">
                  <a:moveTo>
                    <a:pt x="342" y="419"/>
                  </a:moveTo>
                  <a:lnTo>
                    <a:pt x="253" y="228"/>
                  </a:lnTo>
                  <a:lnTo>
                    <a:pt x="139" y="101"/>
                  </a:lnTo>
                  <a:lnTo>
                    <a:pt x="0" y="0"/>
                  </a:lnTo>
                </a:path>
              </a:pathLst>
            </a:custGeom>
            <a:ln w="3175">
              <a:solidFill>
                <a:srgbClr val="565658"/>
              </a:solidFill>
            </a:ln>
          </p:spPr>
          <p:txBody>
            <a:bodyPr wrap="square" lIns="0" tIns="0" rIns="0" bIns="0" rtlCol="0"/>
            <a:lstStyle/>
            <a:p/>
          </p:txBody>
        </p:sp>
        <p:sp>
          <p:nvSpPr>
            <p:cNvPr id="4983" name="object 4983" descr=""/>
            <p:cNvSpPr/>
            <p:nvPr/>
          </p:nvSpPr>
          <p:spPr>
            <a:xfrm>
              <a:off x="6064036" y="2520419"/>
              <a:ext cx="1270" cy="2540"/>
            </a:xfrm>
            <a:custGeom>
              <a:avLst/>
              <a:gdLst/>
              <a:ahLst/>
              <a:cxnLst/>
              <a:rect l="l" t="t" r="r" b="b"/>
              <a:pathLst>
                <a:path w="1270" h="2539">
                  <a:moveTo>
                    <a:pt x="0" y="2006"/>
                  </a:moveTo>
                  <a:lnTo>
                    <a:pt x="228" y="2006"/>
                  </a:lnTo>
                  <a:lnTo>
                    <a:pt x="419" y="1930"/>
                  </a:lnTo>
                  <a:lnTo>
                    <a:pt x="584" y="1816"/>
                  </a:lnTo>
                  <a:lnTo>
                    <a:pt x="762" y="1714"/>
                  </a:lnTo>
                  <a:lnTo>
                    <a:pt x="876" y="1549"/>
                  </a:lnTo>
                  <a:lnTo>
                    <a:pt x="977" y="1346"/>
                  </a:lnTo>
                  <a:lnTo>
                    <a:pt x="1054" y="1155"/>
                  </a:lnTo>
                  <a:lnTo>
                    <a:pt x="1104" y="901"/>
                  </a:lnTo>
                  <a:lnTo>
                    <a:pt x="1104" y="622"/>
                  </a:lnTo>
                  <a:lnTo>
                    <a:pt x="1104" y="393"/>
                  </a:lnTo>
                  <a:lnTo>
                    <a:pt x="1054" y="165"/>
                  </a:lnTo>
                  <a:lnTo>
                    <a:pt x="977" y="0"/>
                  </a:lnTo>
                </a:path>
              </a:pathLst>
            </a:custGeom>
            <a:ln w="3175">
              <a:solidFill>
                <a:srgbClr val="565658"/>
              </a:solidFill>
            </a:ln>
          </p:spPr>
          <p:txBody>
            <a:bodyPr wrap="square" lIns="0" tIns="0" rIns="0" bIns="0" rtlCol="0"/>
            <a:lstStyle/>
            <a:p/>
          </p:txBody>
        </p:sp>
        <p:sp>
          <p:nvSpPr>
            <p:cNvPr id="4984" name="object 4984" descr=""/>
            <p:cNvSpPr/>
            <p:nvPr/>
          </p:nvSpPr>
          <p:spPr>
            <a:xfrm>
              <a:off x="6064811" y="2519424"/>
              <a:ext cx="635" cy="635"/>
            </a:xfrm>
            <a:custGeom>
              <a:avLst/>
              <a:gdLst/>
              <a:ahLst/>
              <a:cxnLst/>
              <a:rect l="l" t="t" r="r" b="b"/>
              <a:pathLst>
                <a:path w="635" h="635">
                  <a:moveTo>
                    <a:pt x="0" y="0"/>
                  </a:moveTo>
                  <a:lnTo>
                    <a:pt x="190" y="50"/>
                  </a:lnTo>
                </a:path>
              </a:pathLst>
            </a:custGeom>
            <a:ln w="3175">
              <a:solidFill>
                <a:srgbClr val="565658"/>
              </a:solidFill>
            </a:ln>
          </p:spPr>
          <p:txBody>
            <a:bodyPr wrap="square" lIns="0" tIns="0" rIns="0" bIns="0" rtlCol="0"/>
            <a:lstStyle/>
            <a:p/>
          </p:txBody>
        </p:sp>
        <p:sp>
          <p:nvSpPr>
            <p:cNvPr id="4985" name="object 4985" descr=""/>
            <p:cNvSpPr/>
            <p:nvPr/>
          </p:nvSpPr>
          <p:spPr>
            <a:xfrm>
              <a:off x="6063206" y="2517936"/>
              <a:ext cx="1905" cy="1905"/>
            </a:xfrm>
            <a:custGeom>
              <a:avLst/>
              <a:gdLst/>
              <a:ahLst/>
              <a:cxnLst/>
              <a:rect l="l" t="t" r="r" b="b"/>
              <a:pathLst>
                <a:path w="1904" h="1905">
                  <a:moveTo>
                    <a:pt x="0" y="0"/>
                  </a:moveTo>
                  <a:lnTo>
                    <a:pt x="165" y="127"/>
                  </a:lnTo>
                  <a:lnTo>
                    <a:pt x="393" y="355"/>
                  </a:lnTo>
                  <a:lnTo>
                    <a:pt x="685" y="711"/>
                  </a:lnTo>
                  <a:lnTo>
                    <a:pt x="863" y="927"/>
                  </a:lnTo>
                  <a:lnTo>
                    <a:pt x="1028" y="1104"/>
                  </a:lnTo>
                  <a:lnTo>
                    <a:pt x="1168" y="1231"/>
                  </a:lnTo>
                  <a:lnTo>
                    <a:pt x="1308" y="1333"/>
                  </a:lnTo>
                  <a:lnTo>
                    <a:pt x="1447" y="1422"/>
                  </a:lnTo>
                  <a:lnTo>
                    <a:pt x="1600" y="1498"/>
                  </a:lnTo>
                </a:path>
              </a:pathLst>
            </a:custGeom>
            <a:ln w="3175">
              <a:solidFill>
                <a:srgbClr val="565658"/>
              </a:solidFill>
            </a:ln>
          </p:spPr>
          <p:txBody>
            <a:bodyPr wrap="square" lIns="0" tIns="0" rIns="0" bIns="0" rtlCol="0"/>
            <a:lstStyle/>
            <a:p/>
          </p:txBody>
        </p:sp>
        <p:sp>
          <p:nvSpPr>
            <p:cNvPr id="4986" name="object 4986" descr=""/>
            <p:cNvSpPr/>
            <p:nvPr/>
          </p:nvSpPr>
          <p:spPr>
            <a:xfrm>
              <a:off x="6062324" y="2517733"/>
              <a:ext cx="1270" cy="635"/>
            </a:xfrm>
            <a:custGeom>
              <a:avLst/>
              <a:gdLst/>
              <a:ahLst/>
              <a:cxnLst/>
              <a:rect l="l" t="t" r="r" b="b"/>
              <a:pathLst>
                <a:path w="1270" h="635">
                  <a:moveTo>
                    <a:pt x="0" y="177"/>
                  </a:moveTo>
                  <a:lnTo>
                    <a:pt x="241" y="0"/>
                  </a:lnTo>
                  <a:lnTo>
                    <a:pt x="381" y="0"/>
                  </a:lnTo>
                  <a:lnTo>
                    <a:pt x="558" y="0"/>
                  </a:lnTo>
                  <a:lnTo>
                    <a:pt x="698" y="63"/>
                  </a:lnTo>
                  <a:lnTo>
                    <a:pt x="876" y="190"/>
                  </a:lnTo>
                </a:path>
              </a:pathLst>
            </a:custGeom>
            <a:ln w="3175">
              <a:solidFill>
                <a:srgbClr val="565658"/>
              </a:solidFill>
            </a:ln>
          </p:spPr>
          <p:txBody>
            <a:bodyPr wrap="square" lIns="0" tIns="0" rIns="0" bIns="0" rtlCol="0"/>
            <a:lstStyle/>
            <a:p/>
          </p:txBody>
        </p:sp>
        <p:sp>
          <p:nvSpPr>
            <p:cNvPr id="4987" name="object 4987" descr=""/>
            <p:cNvSpPr/>
            <p:nvPr/>
          </p:nvSpPr>
          <p:spPr>
            <a:xfrm>
              <a:off x="6062146" y="2517915"/>
              <a:ext cx="635" cy="1270"/>
            </a:xfrm>
            <a:custGeom>
              <a:avLst/>
              <a:gdLst/>
              <a:ahLst/>
              <a:cxnLst/>
              <a:rect l="l" t="t" r="r" b="b"/>
              <a:pathLst>
                <a:path w="635" h="1269">
                  <a:moveTo>
                    <a:pt x="190" y="889"/>
                  </a:moveTo>
                  <a:lnTo>
                    <a:pt x="0" y="622"/>
                  </a:lnTo>
                  <a:lnTo>
                    <a:pt x="0" y="431"/>
                  </a:lnTo>
                  <a:lnTo>
                    <a:pt x="0" y="254"/>
                  </a:lnTo>
                  <a:lnTo>
                    <a:pt x="63" y="101"/>
                  </a:lnTo>
                </a:path>
              </a:pathLst>
            </a:custGeom>
            <a:ln w="3175">
              <a:solidFill>
                <a:srgbClr val="565658"/>
              </a:solidFill>
            </a:ln>
          </p:spPr>
          <p:txBody>
            <a:bodyPr wrap="square" lIns="0" tIns="0" rIns="0" bIns="0" rtlCol="0"/>
            <a:lstStyle/>
            <a:p/>
          </p:txBody>
        </p:sp>
        <p:sp>
          <p:nvSpPr>
            <p:cNvPr id="4988" name="object 4988" descr=""/>
            <p:cNvSpPr/>
            <p:nvPr/>
          </p:nvSpPr>
          <p:spPr>
            <a:xfrm>
              <a:off x="6062325" y="2518800"/>
              <a:ext cx="635" cy="635"/>
            </a:xfrm>
            <a:custGeom>
              <a:avLst/>
              <a:gdLst/>
              <a:ahLst/>
              <a:cxnLst/>
              <a:rect l="l" t="t" r="r" b="b"/>
              <a:pathLst>
                <a:path w="635" h="635">
                  <a:moveTo>
                    <a:pt x="482" y="177"/>
                  </a:moveTo>
                  <a:lnTo>
                    <a:pt x="279" y="177"/>
                  </a:lnTo>
                  <a:lnTo>
                    <a:pt x="127" y="127"/>
                  </a:lnTo>
                </a:path>
              </a:pathLst>
            </a:custGeom>
            <a:ln w="3175">
              <a:solidFill>
                <a:srgbClr val="565658"/>
              </a:solidFill>
            </a:ln>
          </p:spPr>
          <p:txBody>
            <a:bodyPr wrap="square" lIns="0" tIns="0" rIns="0" bIns="0" rtlCol="0"/>
            <a:lstStyle/>
            <a:p/>
          </p:txBody>
        </p:sp>
        <p:sp>
          <p:nvSpPr>
            <p:cNvPr id="4989" name="object 4989" descr=""/>
            <p:cNvSpPr/>
            <p:nvPr/>
          </p:nvSpPr>
          <p:spPr>
            <a:xfrm>
              <a:off x="6062070" y="2519077"/>
              <a:ext cx="1270" cy="635"/>
            </a:xfrm>
            <a:custGeom>
              <a:avLst/>
              <a:gdLst/>
              <a:ahLst/>
              <a:cxnLst/>
              <a:rect l="l" t="t" r="r" b="b"/>
              <a:pathLst>
                <a:path w="1270" h="635">
                  <a:moveTo>
                    <a:pt x="0" y="0"/>
                  </a:moveTo>
                  <a:lnTo>
                    <a:pt x="177" y="190"/>
                  </a:lnTo>
                  <a:lnTo>
                    <a:pt x="393" y="279"/>
                  </a:lnTo>
                  <a:lnTo>
                    <a:pt x="698" y="317"/>
                  </a:lnTo>
                </a:path>
              </a:pathLst>
            </a:custGeom>
            <a:ln w="3175">
              <a:solidFill>
                <a:srgbClr val="565658"/>
              </a:solidFill>
            </a:ln>
          </p:spPr>
          <p:txBody>
            <a:bodyPr wrap="square" lIns="0" tIns="0" rIns="0" bIns="0" rtlCol="0"/>
            <a:lstStyle/>
            <a:p/>
          </p:txBody>
        </p:sp>
        <p:sp>
          <p:nvSpPr>
            <p:cNvPr id="4990" name="object 4990" descr=""/>
            <p:cNvSpPr/>
            <p:nvPr/>
          </p:nvSpPr>
          <p:spPr>
            <a:xfrm>
              <a:off x="6061833" y="2517333"/>
              <a:ext cx="1905" cy="1905"/>
            </a:xfrm>
            <a:custGeom>
              <a:avLst/>
              <a:gdLst/>
              <a:ahLst/>
              <a:cxnLst/>
              <a:rect l="l" t="t" r="r" b="b"/>
              <a:pathLst>
                <a:path w="1904" h="1905">
                  <a:moveTo>
                    <a:pt x="1676" y="342"/>
                  </a:moveTo>
                  <a:lnTo>
                    <a:pt x="1524" y="215"/>
                  </a:lnTo>
                  <a:lnTo>
                    <a:pt x="1282" y="76"/>
                  </a:lnTo>
                  <a:lnTo>
                    <a:pt x="1143" y="38"/>
                  </a:lnTo>
                  <a:lnTo>
                    <a:pt x="889" y="0"/>
                  </a:lnTo>
                  <a:lnTo>
                    <a:pt x="635" y="0"/>
                  </a:lnTo>
                  <a:lnTo>
                    <a:pt x="419" y="88"/>
                  </a:lnTo>
                  <a:lnTo>
                    <a:pt x="254" y="279"/>
                  </a:lnTo>
                  <a:lnTo>
                    <a:pt x="76" y="457"/>
                  </a:lnTo>
                  <a:lnTo>
                    <a:pt x="0" y="698"/>
                  </a:lnTo>
                  <a:lnTo>
                    <a:pt x="0" y="1016"/>
                  </a:lnTo>
                  <a:lnTo>
                    <a:pt x="0" y="1308"/>
                  </a:lnTo>
                  <a:lnTo>
                    <a:pt x="63" y="1562"/>
                  </a:lnTo>
                  <a:lnTo>
                    <a:pt x="241" y="1752"/>
                  </a:lnTo>
                </a:path>
              </a:pathLst>
            </a:custGeom>
            <a:ln w="3175">
              <a:solidFill>
                <a:srgbClr val="565658"/>
              </a:solidFill>
            </a:ln>
          </p:spPr>
          <p:txBody>
            <a:bodyPr wrap="square" lIns="0" tIns="0" rIns="0" bIns="0" rtlCol="0"/>
            <a:lstStyle/>
            <a:p/>
          </p:txBody>
        </p:sp>
        <p:sp>
          <p:nvSpPr>
            <p:cNvPr id="4991" name="object 4991" descr=""/>
            <p:cNvSpPr/>
            <p:nvPr/>
          </p:nvSpPr>
          <p:spPr>
            <a:xfrm>
              <a:off x="6063514" y="2517686"/>
              <a:ext cx="635" cy="635"/>
            </a:xfrm>
            <a:custGeom>
              <a:avLst/>
              <a:gdLst/>
              <a:ahLst/>
              <a:cxnLst/>
              <a:rect l="l" t="t" r="r" b="b"/>
              <a:pathLst>
                <a:path w="635" h="635">
                  <a:moveTo>
                    <a:pt x="558" y="596"/>
                  </a:moveTo>
                  <a:lnTo>
                    <a:pt x="317" y="330"/>
                  </a:lnTo>
                  <a:lnTo>
                    <a:pt x="126" y="114"/>
                  </a:lnTo>
                </a:path>
              </a:pathLst>
            </a:custGeom>
            <a:ln w="3175">
              <a:solidFill>
                <a:srgbClr val="565658"/>
              </a:solidFill>
            </a:ln>
          </p:spPr>
          <p:txBody>
            <a:bodyPr wrap="square" lIns="0" tIns="0" rIns="0" bIns="0" rtlCol="0"/>
            <a:lstStyle/>
            <a:p/>
          </p:txBody>
        </p:sp>
        <p:sp>
          <p:nvSpPr>
            <p:cNvPr id="4992" name="object 4992" descr=""/>
            <p:cNvSpPr/>
            <p:nvPr/>
          </p:nvSpPr>
          <p:spPr>
            <a:xfrm>
              <a:off x="6064071" y="2518284"/>
              <a:ext cx="635" cy="635"/>
            </a:xfrm>
            <a:custGeom>
              <a:avLst/>
              <a:gdLst/>
              <a:ahLst/>
              <a:cxnLst/>
              <a:rect l="l" t="t" r="r" b="b"/>
              <a:pathLst>
                <a:path w="635" h="635">
                  <a:moveTo>
                    <a:pt x="406" y="457"/>
                  </a:moveTo>
                  <a:lnTo>
                    <a:pt x="203" y="228"/>
                  </a:lnTo>
                  <a:lnTo>
                    <a:pt x="0" y="0"/>
                  </a:lnTo>
                </a:path>
              </a:pathLst>
            </a:custGeom>
            <a:ln w="3175">
              <a:solidFill>
                <a:srgbClr val="565658"/>
              </a:solidFill>
            </a:ln>
          </p:spPr>
          <p:txBody>
            <a:bodyPr wrap="square" lIns="0" tIns="0" rIns="0" bIns="0" rtlCol="0"/>
            <a:lstStyle/>
            <a:p/>
          </p:txBody>
        </p:sp>
        <p:sp>
          <p:nvSpPr>
            <p:cNvPr id="4993" name="object 4993" descr=""/>
            <p:cNvSpPr/>
            <p:nvPr/>
          </p:nvSpPr>
          <p:spPr>
            <a:xfrm>
              <a:off x="6064477" y="2518737"/>
              <a:ext cx="635" cy="635"/>
            </a:xfrm>
            <a:custGeom>
              <a:avLst/>
              <a:gdLst/>
              <a:ahLst/>
              <a:cxnLst/>
              <a:rect l="l" t="t" r="r" b="b"/>
              <a:pathLst>
                <a:path w="635" h="635">
                  <a:moveTo>
                    <a:pt x="215" y="177"/>
                  </a:moveTo>
                  <a:lnTo>
                    <a:pt x="76" y="76"/>
                  </a:lnTo>
                </a:path>
              </a:pathLst>
            </a:custGeom>
            <a:ln w="3175">
              <a:solidFill>
                <a:srgbClr val="565658"/>
              </a:solidFill>
            </a:ln>
          </p:spPr>
          <p:txBody>
            <a:bodyPr wrap="square" lIns="0" tIns="0" rIns="0" bIns="0" rtlCol="0"/>
            <a:lstStyle/>
            <a:p/>
          </p:txBody>
        </p:sp>
        <p:sp>
          <p:nvSpPr>
            <p:cNvPr id="4994" name="object 4994" descr=""/>
            <p:cNvSpPr/>
            <p:nvPr/>
          </p:nvSpPr>
          <p:spPr>
            <a:xfrm>
              <a:off x="6061845" y="2535510"/>
              <a:ext cx="635" cy="2540"/>
            </a:xfrm>
            <a:custGeom>
              <a:avLst/>
              <a:gdLst/>
              <a:ahLst/>
              <a:cxnLst/>
              <a:rect l="l" t="t" r="r" b="b"/>
              <a:pathLst>
                <a:path w="635" h="2539">
                  <a:moveTo>
                    <a:pt x="88" y="0"/>
                  </a:moveTo>
                  <a:lnTo>
                    <a:pt x="25" y="139"/>
                  </a:lnTo>
                  <a:lnTo>
                    <a:pt x="0" y="368"/>
                  </a:lnTo>
                  <a:lnTo>
                    <a:pt x="0" y="660"/>
                  </a:lnTo>
                  <a:lnTo>
                    <a:pt x="0" y="2095"/>
                  </a:lnTo>
                </a:path>
              </a:pathLst>
            </a:custGeom>
            <a:ln w="3175">
              <a:solidFill>
                <a:srgbClr val="565658"/>
              </a:solidFill>
            </a:ln>
          </p:spPr>
          <p:txBody>
            <a:bodyPr wrap="square" lIns="0" tIns="0" rIns="0" bIns="0" rtlCol="0"/>
            <a:lstStyle/>
            <a:p/>
          </p:txBody>
        </p:sp>
        <p:sp>
          <p:nvSpPr>
            <p:cNvPr id="4995" name="object 4995" descr=""/>
            <p:cNvSpPr/>
            <p:nvPr/>
          </p:nvSpPr>
          <p:spPr>
            <a:xfrm>
              <a:off x="6061933" y="2535138"/>
              <a:ext cx="635" cy="635"/>
            </a:xfrm>
            <a:custGeom>
              <a:avLst/>
              <a:gdLst/>
              <a:ahLst/>
              <a:cxnLst/>
              <a:rect l="l" t="t" r="r" b="b"/>
              <a:pathLst>
                <a:path w="635" h="635">
                  <a:moveTo>
                    <a:pt x="304" y="0"/>
                  </a:moveTo>
                  <a:lnTo>
                    <a:pt x="152" y="101"/>
                  </a:lnTo>
                  <a:lnTo>
                    <a:pt x="0" y="355"/>
                  </a:lnTo>
                </a:path>
              </a:pathLst>
            </a:custGeom>
            <a:ln w="3175">
              <a:solidFill>
                <a:srgbClr val="565658"/>
              </a:solidFill>
            </a:ln>
          </p:spPr>
          <p:txBody>
            <a:bodyPr wrap="square" lIns="0" tIns="0" rIns="0" bIns="0" rtlCol="0"/>
            <a:lstStyle/>
            <a:p/>
          </p:txBody>
        </p:sp>
        <p:sp>
          <p:nvSpPr>
            <p:cNvPr id="4996" name="object 4996" descr=""/>
            <p:cNvSpPr/>
            <p:nvPr/>
          </p:nvSpPr>
          <p:spPr>
            <a:xfrm>
              <a:off x="6062232" y="2535009"/>
              <a:ext cx="1270" cy="635"/>
            </a:xfrm>
            <a:custGeom>
              <a:avLst/>
              <a:gdLst/>
              <a:ahLst/>
              <a:cxnLst/>
              <a:rect l="l" t="t" r="r" b="b"/>
              <a:pathLst>
                <a:path w="1270" h="635">
                  <a:moveTo>
                    <a:pt x="1066" y="228"/>
                  </a:moveTo>
                  <a:lnTo>
                    <a:pt x="901" y="76"/>
                  </a:lnTo>
                  <a:lnTo>
                    <a:pt x="723" y="0"/>
                  </a:lnTo>
                  <a:lnTo>
                    <a:pt x="508" y="0"/>
                  </a:lnTo>
                  <a:lnTo>
                    <a:pt x="304" y="0"/>
                  </a:lnTo>
                  <a:lnTo>
                    <a:pt x="152" y="38"/>
                  </a:lnTo>
                  <a:lnTo>
                    <a:pt x="0" y="139"/>
                  </a:lnTo>
                </a:path>
              </a:pathLst>
            </a:custGeom>
            <a:ln w="3175">
              <a:solidFill>
                <a:srgbClr val="565658"/>
              </a:solidFill>
            </a:ln>
          </p:spPr>
          <p:txBody>
            <a:bodyPr wrap="square" lIns="0" tIns="0" rIns="0" bIns="0" rtlCol="0"/>
            <a:lstStyle/>
            <a:p/>
          </p:txBody>
        </p:sp>
        <p:sp>
          <p:nvSpPr>
            <p:cNvPr id="4997" name="object 4997" descr=""/>
            <p:cNvSpPr/>
            <p:nvPr/>
          </p:nvSpPr>
          <p:spPr>
            <a:xfrm>
              <a:off x="6063316" y="2535233"/>
              <a:ext cx="635" cy="1270"/>
            </a:xfrm>
            <a:custGeom>
              <a:avLst/>
              <a:gdLst/>
              <a:ahLst/>
              <a:cxnLst/>
              <a:rect l="l" t="t" r="r" b="b"/>
              <a:pathLst>
                <a:path w="635" h="1269">
                  <a:moveTo>
                    <a:pt x="292" y="685"/>
                  </a:moveTo>
                  <a:lnTo>
                    <a:pt x="254" y="380"/>
                  </a:lnTo>
                  <a:lnTo>
                    <a:pt x="152" y="152"/>
                  </a:lnTo>
                  <a:lnTo>
                    <a:pt x="0" y="0"/>
                  </a:lnTo>
                </a:path>
              </a:pathLst>
            </a:custGeom>
            <a:ln w="3175">
              <a:solidFill>
                <a:srgbClr val="565658"/>
              </a:solidFill>
            </a:ln>
          </p:spPr>
          <p:txBody>
            <a:bodyPr wrap="square" lIns="0" tIns="0" rIns="0" bIns="0" rtlCol="0"/>
            <a:lstStyle/>
            <a:p/>
          </p:txBody>
        </p:sp>
        <p:sp>
          <p:nvSpPr>
            <p:cNvPr id="4998" name="object 4998" descr=""/>
            <p:cNvSpPr/>
            <p:nvPr/>
          </p:nvSpPr>
          <p:spPr>
            <a:xfrm>
              <a:off x="6063598" y="2535672"/>
              <a:ext cx="635" cy="635"/>
            </a:xfrm>
            <a:custGeom>
              <a:avLst/>
              <a:gdLst/>
              <a:ahLst/>
              <a:cxnLst/>
              <a:rect l="l" t="t" r="r" b="b"/>
              <a:pathLst>
                <a:path w="635" h="635">
                  <a:moveTo>
                    <a:pt x="165" y="0"/>
                  </a:moveTo>
                  <a:lnTo>
                    <a:pt x="63" y="152"/>
                  </a:lnTo>
                </a:path>
              </a:pathLst>
            </a:custGeom>
            <a:ln w="3175">
              <a:solidFill>
                <a:srgbClr val="565658"/>
              </a:solidFill>
            </a:ln>
          </p:spPr>
          <p:txBody>
            <a:bodyPr wrap="square" lIns="0" tIns="0" rIns="0" bIns="0" rtlCol="0"/>
            <a:lstStyle/>
            <a:p/>
          </p:txBody>
        </p:sp>
        <p:sp>
          <p:nvSpPr>
            <p:cNvPr id="4999" name="object 4999" descr=""/>
            <p:cNvSpPr/>
            <p:nvPr/>
          </p:nvSpPr>
          <p:spPr>
            <a:xfrm>
              <a:off x="6063759" y="2535311"/>
              <a:ext cx="635" cy="635"/>
            </a:xfrm>
            <a:custGeom>
              <a:avLst/>
              <a:gdLst/>
              <a:ahLst/>
              <a:cxnLst/>
              <a:rect l="l" t="t" r="r" b="b"/>
              <a:pathLst>
                <a:path w="635" h="635">
                  <a:moveTo>
                    <a:pt x="444" y="0"/>
                  </a:moveTo>
                  <a:lnTo>
                    <a:pt x="254" y="127"/>
                  </a:lnTo>
                  <a:lnTo>
                    <a:pt x="127" y="228"/>
                  </a:lnTo>
                  <a:lnTo>
                    <a:pt x="0" y="342"/>
                  </a:lnTo>
                </a:path>
              </a:pathLst>
            </a:custGeom>
            <a:ln w="3175">
              <a:solidFill>
                <a:srgbClr val="565658"/>
              </a:solidFill>
            </a:ln>
          </p:spPr>
          <p:txBody>
            <a:bodyPr wrap="square" lIns="0" tIns="0" rIns="0" bIns="0" rtlCol="0"/>
            <a:lstStyle/>
            <a:p/>
          </p:txBody>
        </p:sp>
        <p:sp>
          <p:nvSpPr>
            <p:cNvPr id="5000" name="object 5000" descr=""/>
            <p:cNvSpPr/>
            <p:nvPr/>
          </p:nvSpPr>
          <p:spPr>
            <a:xfrm>
              <a:off x="6063955" y="2535726"/>
              <a:ext cx="635" cy="635"/>
            </a:xfrm>
            <a:custGeom>
              <a:avLst/>
              <a:gdLst/>
              <a:ahLst/>
              <a:cxnLst/>
              <a:rect l="l" t="t" r="r" b="b"/>
              <a:pathLst>
                <a:path w="635" h="635">
                  <a:moveTo>
                    <a:pt x="0" y="304"/>
                  </a:moveTo>
                  <a:lnTo>
                    <a:pt x="254" y="101"/>
                  </a:lnTo>
                  <a:lnTo>
                    <a:pt x="444" y="0"/>
                  </a:lnTo>
                </a:path>
              </a:pathLst>
            </a:custGeom>
            <a:ln w="3175">
              <a:solidFill>
                <a:srgbClr val="565658"/>
              </a:solidFill>
            </a:ln>
          </p:spPr>
          <p:txBody>
            <a:bodyPr wrap="square" lIns="0" tIns="0" rIns="0" bIns="0" rtlCol="0"/>
            <a:lstStyle/>
            <a:p/>
          </p:txBody>
        </p:sp>
        <p:sp>
          <p:nvSpPr>
            <p:cNvPr id="5001" name="object 5001" descr=""/>
            <p:cNvSpPr/>
            <p:nvPr/>
          </p:nvSpPr>
          <p:spPr>
            <a:xfrm>
              <a:off x="6063639" y="2536435"/>
              <a:ext cx="635" cy="1270"/>
            </a:xfrm>
            <a:custGeom>
              <a:avLst/>
              <a:gdLst/>
              <a:ahLst/>
              <a:cxnLst/>
              <a:rect l="l" t="t" r="r" b="b"/>
              <a:pathLst>
                <a:path w="635" h="1269">
                  <a:moveTo>
                    <a:pt x="0" y="736"/>
                  </a:moveTo>
                  <a:lnTo>
                    <a:pt x="0" y="241"/>
                  </a:lnTo>
                  <a:lnTo>
                    <a:pt x="0" y="38"/>
                  </a:lnTo>
                </a:path>
              </a:pathLst>
            </a:custGeom>
            <a:ln w="3175">
              <a:solidFill>
                <a:srgbClr val="565658"/>
              </a:solidFill>
            </a:ln>
          </p:spPr>
          <p:txBody>
            <a:bodyPr wrap="square" lIns="0" tIns="0" rIns="0" bIns="0" rtlCol="0"/>
            <a:lstStyle/>
            <a:p/>
          </p:txBody>
        </p:sp>
        <p:sp>
          <p:nvSpPr>
            <p:cNvPr id="5002" name="object 5002" descr=""/>
            <p:cNvSpPr/>
            <p:nvPr/>
          </p:nvSpPr>
          <p:spPr>
            <a:xfrm>
              <a:off x="6061859" y="2528106"/>
              <a:ext cx="635" cy="1905"/>
            </a:xfrm>
            <a:custGeom>
              <a:avLst/>
              <a:gdLst/>
              <a:ahLst/>
              <a:cxnLst/>
              <a:rect l="l" t="t" r="r" b="b"/>
              <a:pathLst>
                <a:path w="635" h="1905">
                  <a:moveTo>
                    <a:pt x="12" y="0"/>
                  </a:moveTo>
                  <a:lnTo>
                    <a:pt x="0" y="266"/>
                  </a:lnTo>
                  <a:lnTo>
                    <a:pt x="0" y="495"/>
                  </a:lnTo>
                  <a:lnTo>
                    <a:pt x="0" y="1714"/>
                  </a:lnTo>
                </a:path>
              </a:pathLst>
            </a:custGeom>
            <a:ln w="3175">
              <a:solidFill>
                <a:srgbClr val="565658"/>
              </a:solidFill>
            </a:ln>
          </p:spPr>
          <p:txBody>
            <a:bodyPr wrap="square" lIns="0" tIns="0" rIns="0" bIns="0" rtlCol="0"/>
            <a:lstStyle/>
            <a:p/>
          </p:txBody>
        </p:sp>
        <p:sp>
          <p:nvSpPr>
            <p:cNvPr id="5003" name="object 5003" descr=""/>
            <p:cNvSpPr/>
            <p:nvPr/>
          </p:nvSpPr>
          <p:spPr>
            <a:xfrm>
              <a:off x="6061867" y="2527436"/>
              <a:ext cx="635" cy="1270"/>
            </a:xfrm>
            <a:custGeom>
              <a:avLst/>
              <a:gdLst/>
              <a:ahLst/>
              <a:cxnLst/>
              <a:rect l="l" t="t" r="r" b="b"/>
              <a:pathLst>
                <a:path w="635" h="1269">
                  <a:moveTo>
                    <a:pt x="469" y="0"/>
                  </a:moveTo>
                  <a:lnTo>
                    <a:pt x="317" y="76"/>
                  </a:lnTo>
                  <a:lnTo>
                    <a:pt x="165" y="266"/>
                  </a:lnTo>
                  <a:lnTo>
                    <a:pt x="38" y="495"/>
                  </a:lnTo>
                  <a:lnTo>
                    <a:pt x="0" y="673"/>
                  </a:lnTo>
                </a:path>
              </a:pathLst>
            </a:custGeom>
            <a:ln w="3175">
              <a:solidFill>
                <a:srgbClr val="565658"/>
              </a:solidFill>
            </a:ln>
          </p:spPr>
          <p:txBody>
            <a:bodyPr wrap="square" lIns="0" tIns="0" rIns="0" bIns="0" rtlCol="0"/>
            <a:lstStyle/>
            <a:p/>
          </p:txBody>
        </p:sp>
        <p:sp>
          <p:nvSpPr>
            <p:cNvPr id="5004" name="object 5004" descr=""/>
            <p:cNvSpPr/>
            <p:nvPr/>
          </p:nvSpPr>
          <p:spPr>
            <a:xfrm>
              <a:off x="6062322" y="2527343"/>
              <a:ext cx="1270" cy="635"/>
            </a:xfrm>
            <a:custGeom>
              <a:avLst/>
              <a:gdLst/>
              <a:ahLst/>
              <a:cxnLst/>
              <a:rect l="l" t="t" r="r" b="b"/>
              <a:pathLst>
                <a:path w="1270" h="635">
                  <a:moveTo>
                    <a:pt x="1155" y="266"/>
                  </a:moveTo>
                  <a:lnTo>
                    <a:pt x="965" y="88"/>
                  </a:lnTo>
                  <a:lnTo>
                    <a:pt x="736" y="0"/>
                  </a:lnTo>
                  <a:lnTo>
                    <a:pt x="457" y="0"/>
                  </a:lnTo>
                  <a:lnTo>
                    <a:pt x="304" y="0"/>
                  </a:lnTo>
                  <a:lnTo>
                    <a:pt x="152" y="25"/>
                  </a:lnTo>
                  <a:lnTo>
                    <a:pt x="0" y="88"/>
                  </a:lnTo>
                </a:path>
              </a:pathLst>
            </a:custGeom>
            <a:ln w="3175">
              <a:solidFill>
                <a:srgbClr val="565658"/>
              </a:solidFill>
            </a:ln>
          </p:spPr>
          <p:txBody>
            <a:bodyPr wrap="square" lIns="0" tIns="0" rIns="0" bIns="0" rtlCol="0"/>
            <a:lstStyle/>
            <a:p/>
          </p:txBody>
        </p:sp>
        <p:sp>
          <p:nvSpPr>
            <p:cNvPr id="5005" name="object 5005" descr=""/>
            <p:cNvSpPr/>
            <p:nvPr/>
          </p:nvSpPr>
          <p:spPr>
            <a:xfrm>
              <a:off x="6063484" y="2527605"/>
              <a:ext cx="635" cy="1905"/>
            </a:xfrm>
            <a:custGeom>
              <a:avLst/>
              <a:gdLst/>
              <a:ahLst/>
              <a:cxnLst/>
              <a:rect l="l" t="t" r="r" b="b"/>
              <a:pathLst>
                <a:path w="635" h="1905">
                  <a:moveTo>
                    <a:pt x="279" y="1777"/>
                  </a:moveTo>
                  <a:lnTo>
                    <a:pt x="279" y="952"/>
                  </a:lnTo>
                  <a:lnTo>
                    <a:pt x="279" y="482"/>
                  </a:lnTo>
                  <a:lnTo>
                    <a:pt x="177" y="177"/>
                  </a:lnTo>
                  <a:lnTo>
                    <a:pt x="0" y="0"/>
                  </a:lnTo>
                </a:path>
              </a:pathLst>
            </a:custGeom>
            <a:ln w="3175">
              <a:solidFill>
                <a:srgbClr val="565658"/>
              </a:solidFill>
            </a:ln>
          </p:spPr>
          <p:txBody>
            <a:bodyPr wrap="square" lIns="0" tIns="0" rIns="0" bIns="0" rtlCol="0"/>
            <a:lstStyle/>
            <a:p/>
          </p:txBody>
        </p:sp>
        <p:sp>
          <p:nvSpPr>
            <p:cNvPr id="5006" name="object 5006" descr=""/>
            <p:cNvSpPr/>
            <p:nvPr/>
          </p:nvSpPr>
          <p:spPr>
            <a:xfrm>
              <a:off x="5921124" y="2557077"/>
              <a:ext cx="0" cy="19050"/>
            </a:xfrm>
            <a:custGeom>
              <a:avLst/>
              <a:gdLst/>
              <a:ahLst/>
              <a:cxnLst/>
              <a:rect l="l" t="t" r="r" b="b"/>
              <a:pathLst>
                <a:path w="0" h="19050">
                  <a:moveTo>
                    <a:pt x="0" y="0"/>
                  </a:moveTo>
                  <a:lnTo>
                    <a:pt x="0" y="18554"/>
                  </a:lnTo>
                </a:path>
              </a:pathLst>
            </a:custGeom>
            <a:ln w="3175">
              <a:solidFill>
                <a:srgbClr val="565658"/>
              </a:solidFill>
            </a:ln>
          </p:spPr>
          <p:txBody>
            <a:bodyPr wrap="square" lIns="0" tIns="0" rIns="0" bIns="0" rtlCol="0"/>
            <a:lstStyle/>
            <a:p/>
          </p:txBody>
        </p:sp>
        <p:sp>
          <p:nvSpPr>
            <p:cNvPr id="5007" name="object 5007" descr=""/>
            <p:cNvSpPr/>
            <p:nvPr/>
          </p:nvSpPr>
          <p:spPr>
            <a:xfrm>
              <a:off x="5939250" y="2568562"/>
              <a:ext cx="0" cy="10795"/>
            </a:xfrm>
            <a:custGeom>
              <a:avLst/>
              <a:gdLst/>
              <a:ahLst/>
              <a:cxnLst/>
              <a:rect l="l" t="t" r="r" b="b"/>
              <a:pathLst>
                <a:path w="0" h="10794">
                  <a:moveTo>
                    <a:pt x="0" y="0"/>
                  </a:moveTo>
                  <a:lnTo>
                    <a:pt x="0" y="10414"/>
                  </a:lnTo>
                </a:path>
              </a:pathLst>
            </a:custGeom>
            <a:ln w="3175">
              <a:solidFill>
                <a:srgbClr val="565658"/>
              </a:solidFill>
            </a:ln>
          </p:spPr>
          <p:txBody>
            <a:bodyPr wrap="square" lIns="0" tIns="0" rIns="0" bIns="0" rtlCol="0"/>
            <a:lstStyle/>
            <a:p/>
          </p:txBody>
        </p:sp>
        <p:sp>
          <p:nvSpPr>
            <p:cNvPr id="5008" name="object 5008" descr=""/>
            <p:cNvSpPr/>
            <p:nvPr/>
          </p:nvSpPr>
          <p:spPr>
            <a:xfrm>
              <a:off x="5921124" y="2575631"/>
              <a:ext cx="18415" cy="3810"/>
            </a:xfrm>
            <a:custGeom>
              <a:avLst/>
              <a:gdLst/>
              <a:ahLst/>
              <a:cxnLst/>
              <a:rect l="l" t="t" r="r" b="b"/>
              <a:pathLst>
                <a:path w="18414" h="3810">
                  <a:moveTo>
                    <a:pt x="0" y="0"/>
                  </a:moveTo>
                  <a:lnTo>
                    <a:pt x="2197" y="406"/>
                  </a:lnTo>
                  <a:lnTo>
                    <a:pt x="4419" y="825"/>
                  </a:lnTo>
                  <a:lnTo>
                    <a:pt x="6642" y="1231"/>
                  </a:lnTo>
                  <a:lnTo>
                    <a:pt x="9067" y="1689"/>
                  </a:lnTo>
                  <a:lnTo>
                    <a:pt x="11493" y="2133"/>
                  </a:lnTo>
                  <a:lnTo>
                    <a:pt x="13919" y="2578"/>
                  </a:lnTo>
                  <a:lnTo>
                    <a:pt x="15316" y="2844"/>
                  </a:lnTo>
                  <a:lnTo>
                    <a:pt x="16725" y="3098"/>
                  </a:lnTo>
                  <a:lnTo>
                    <a:pt x="18122" y="3365"/>
                  </a:lnTo>
                </a:path>
              </a:pathLst>
            </a:custGeom>
            <a:ln w="3175">
              <a:solidFill>
                <a:srgbClr val="565658"/>
              </a:solidFill>
            </a:ln>
          </p:spPr>
          <p:txBody>
            <a:bodyPr wrap="square" lIns="0" tIns="0" rIns="0" bIns="0" rtlCol="0"/>
            <a:lstStyle/>
            <a:p/>
          </p:txBody>
        </p:sp>
        <p:sp>
          <p:nvSpPr>
            <p:cNvPr id="5009" name="object 5009" descr=""/>
            <p:cNvSpPr/>
            <p:nvPr/>
          </p:nvSpPr>
          <p:spPr>
            <a:xfrm>
              <a:off x="5921124" y="2479327"/>
              <a:ext cx="0" cy="19050"/>
            </a:xfrm>
            <a:custGeom>
              <a:avLst/>
              <a:gdLst/>
              <a:ahLst/>
              <a:cxnLst/>
              <a:rect l="l" t="t" r="r" b="b"/>
              <a:pathLst>
                <a:path w="0" h="19050">
                  <a:moveTo>
                    <a:pt x="0" y="0"/>
                  </a:moveTo>
                  <a:lnTo>
                    <a:pt x="0" y="18542"/>
                  </a:lnTo>
                </a:path>
              </a:pathLst>
            </a:custGeom>
            <a:ln w="3175">
              <a:solidFill>
                <a:srgbClr val="565658"/>
              </a:solidFill>
            </a:ln>
          </p:spPr>
          <p:txBody>
            <a:bodyPr wrap="square" lIns="0" tIns="0" rIns="0" bIns="0" rtlCol="0"/>
            <a:lstStyle/>
            <a:p/>
          </p:txBody>
        </p:sp>
        <p:sp>
          <p:nvSpPr>
            <p:cNvPr id="5010" name="object 5010" descr=""/>
            <p:cNvSpPr/>
            <p:nvPr/>
          </p:nvSpPr>
          <p:spPr>
            <a:xfrm>
              <a:off x="5939250" y="2482130"/>
              <a:ext cx="8255" cy="0"/>
            </a:xfrm>
            <a:custGeom>
              <a:avLst/>
              <a:gdLst/>
              <a:ahLst/>
              <a:cxnLst/>
              <a:rect l="l" t="t" r="r" b="b"/>
              <a:pathLst>
                <a:path w="8254" h="0">
                  <a:moveTo>
                    <a:pt x="0" y="0"/>
                  </a:moveTo>
                  <a:lnTo>
                    <a:pt x="2159" y="0"/>
                  </a:lnTo>
                  <a:lnTo>
                    <a:pt x="4203" y="0"/>
                  </a:lnTo>
                  <a:lnTo>
                    <a:pt x="6070" y="0"/>
                  </a:lnTo>
                  <a:lnTo>
                    <a:pt x="6921" y="0"/>
                  </a:lnTo>
                  <a:lnTo>
                    <a:pt x="7759" y="0"/>
                  </a:lnTo>
                </a:path>
              </a:pathLst>
            </a:custGeom>
            <a:ln w="3175">
              <a:solidFill>
                <a:srgbClr val="565658"/>
              </a:solidFill>
            </a:ln>
          </p:spPr>
          <p:txBody>
            <a:bodyPr wrap="square" lIns="0" tIns="0" rIns="0" bIns="0" rtlCol="0"/>
            <a:lstStyle/>
            <a:p/>
          </p:txBody>
        </p:sp>
        <p:sp>
          <p:nvSpPr>
            <p:cNvPr id="5011" name="object 5011" descr=""/>
            <p:cNvSpPr/>
            <p:nvPr/>
          </p:nvSpPr>
          <p:spPr>
            <a:xfrm>
              <a:off x="5921114" y="2476251"/>
              <a:ext cx="18415" cy="6350"/>
            </a:xfrm>
            <a:custGeom>
              <a:avLst/>
              <a:gdLst/>
              <a:ahLst/>
              <a:cxnLst/>
              <a:rect l="l" t="t" r="r" b="b"/>
              <a:pathLst>
                <a:path w="18414" h="6350">
                  <a:moveTo>
                    <a:pt x="18135" y="0"/>
                  </a:moveTo>
                  <a:lnTo>
                    <a:pt x="18135" y="5880"/>
                  </a:lnTo>
                </a:path>
                <a:path w="18414" h="6350">
                  <a:moveTo>
                    <a:pt x="18135" y="0"/>
                  </a:moveTo>
                  <a:lnTo>
                    <a:pt x="15189" y="495"/>
                  </a:lnTo>
                  <a:lnTo>
                    <a:pt x="12242" y="990"/>
                  </a:lnTo>
                  <a:lnTo>
                    <a:pt x="9270" y="1498"/>
                  </a:lnTo>
                  <a:lnTo>
                    <a:pt x="6184" y="2032"/>
                  </a:lnTo>
                  <a:lnTo>
                    <a:pt x="3098" y="2540"/>
                  </a:lnTo>
                  <a:lnTo>
                    <a:pt x="0" y="3060"/>
                  </a:lnTo>
                </a:path>
              </a:pathLst>
            </a:custGeom>
            <a:ln w="3175">
              <a:solidFill>
                <a:srgbClr val="565658"/>
              </a:solidFill>
            </a:ln>
          </p:spPr>
          <p:txBody>
            <a:bodyPr wrap="square" lIns="0" tIns="0" rIns="0" bIns="0" rtlCol="0"/>
            <a:lstStyle/>
            <a:p/>
          </p:txBody>
        </p:sp>
        <p:sp>
          <p:nvSpPr>
            <p:cNvPr id="5012" name="object 5012" descr=""/>
            <p:cNvSpPr/>
            <p:nvPr/>
          </p:nvSpPr>
          <p:spPr>
            <a:xfrm>
              <a:off x="5921124" y="2557015"/>
              <a:ext cx="0" cy="635"/>
            </a:xfrm>
            <a:custGeom>
              <a:avLst/>
              <a:gdLst/>
              <a:ahLst/>
              <a:cxnLst/>
              <a:rect l="l" t="t" r="r" b="b"/>
              <a:pathLst>
                <a:path w="0" h="635">
                  <a:moveTo>
                    <a:pt x="0" y="0"/>
                  </a:moveTo>
                  <a:lnTo>
                    <a:pt x="0" y="63"/>
                  </a:lnTo>
                </a:path>
              </a:pathLst>
            </a:custGeom>
            <a:ln w="3175">
              <a:solidFill>
                <a:srgbClr val="565658"/>
              </a:solidFill>
            </a:ln>
          </p:spPr>
          <p:txBody>
            <a:bodyPr wrap="square" lIns="0" tIns="0" rIns="0" bIns="0" rtlCol="0"/>
            <a:lstStyle/>
            <a:p/>
          </p:txBody>
        </p:sp>
        <p:sp>
          <p:nvSpPr>
            <p:cNvPr id="5013" name="object 5013" descr=""/>
            <p:cNvSpPr/>
            <p:nvPr/>
          </p:nvSpPr>
          <p:spPr>
            <a:xfrm>
              <a:off x="5939250" y="2567211"/>
              <a:ext cx="0" cy="1905"/>
            </a:xfrm>
            <a:custGeom>
              <a:avLst/>
              <a:gdLst/>
              <a:ahLst/>
              <a:cxnLst/>
              <a:rect l="l" t="t" r="r" b="b"/>
              <a:pathLst>
                <a:path w="0" h="1905">
                  <a:moveTo>
                    <a:pt x="0" y="0"/>
                  </a:moveTo>
                  <a:lnTo>
                    <a:pt x="0" y="1358"/>
                  </a:lnTo>
                </a:path>
              </a:pathLst>
            </a:custGeom>
            <a:ln w="3175">
              <a:solidFill>
                <a:srgbClr val="565658"/>
              </a:solidFill>
            </a:ln>
          </p:spPr>
          <p:txBody>
            <a:bodyPr wrap="square" lIns="0" tIns="0" rIns="0" bIns="0" rtlCol="0"/>
            <a:lstStyle/>
            <a:p/>
          </p:txBody>
        </p:sp>
        <p:sp>
          <p:nvSpPr>
            <p:cNvPr id="5014" name="object 5014" descr=""/>
            <p:cNvSpPr/>
            <p:nvPr/>
          </p:nvSpPr>
          <p:spPr>
            <a:xfrm>
              <a:off x="5921114" y="2557069"/>
              <a:ext cx="18415" cy="12065"/>
            </a:xfrm>
            <a:custGeom>
              <a:avLst/>
              <a:gdLst/>
              <a:ahLst/>
              <a:cxnLst/>
              <a:rect l="l" t="t" r="r" b="b"/>
              <a:pathLst>
                <a:path w="18414" h="12064">
                  <a:moveTo>
                    <a:pt x="18135" y="11493"/>
                  </a:moveTo>
                  <a:lnTo>
                    <a:pt x="17398" y="11074"/>
                  </a:lnTo>
                  <a:lnTo>
                    <a:pt x="16636" y="10629"/>
                  </a:lnTo>
                  <a:lnTo>
                    <a:pt x="15887" y="10185"/>
                  </a:lnTo>
                  <a:lnTo>
                    <a:pt x="15074" y="9728"/>
                  </a:lnTo>
                  <a:lnTo>
                    <a:pt x="14300" y="9245"/>
                  </a:lnTo>
                  <a:lnTo>
                    <a:pt x="13500" y="8788"/>
                  </a:lnTo>
                  <a:lnTo>
                    <a:pt x="12674" y="8293"/>
                  </a:lnTo>
                  <a:lnTo>
                    <a:pt x="11836" y="7772"/>
                  </a:lnTo>
                  <a:lnTo>
                    <a:pt x="10998" y="7277"/>
                  </a:lnTo>
                  <a:lnTo>
                    <a:pt x="10134" y="6718"/>
                  </a:lnTo>
                  <a:lnTo>
                    <a:pt x="9270" y="6172"/>
                  </a:lnTo>
                  <a:lnTo>
                    <a:pt x="8420" y="5626"/>
                  </a:lnTo>
                  <a:lnTo>
                    <a:pt x="7505" y="5054"/>
                  </a:lnTo>
                  <a:lnTo>
                    <a:pt x="6603" y="4470"/>
                  </a:lnTo>
                  <a:lnTo>
                    <a:pt x="5702" y="3873"/>
                  </a:lnTo>
                  <a:lnTo>
                    <a:pt x="4762" y="3263"/>
                  </a:lnTo>
                  <a:lnTo>
                    <a:pt x="3822" y="2628"/>
                  </a:lnTo>
                  <a:lnTo>
                    <a:pt x="2895" y="2006"/>
                  </a:lnTo>
                  <a:lnTo>
                    <a:pt x="1917" y="1346"/>
                  </a:lnTo>
                  <a:lnTo>
                    <a:pt x="965" y="673"/>
                  </a:lnTo>
                  <a:lnTo>
                    <a:pt x="0" y="0"/>
                  </a:lnTo>
                </a:path>
              </a:pathLst>
            </a:custGeom>
            <a:ln w="3175">
              <a:solidFill>
                <a:srgbClr val="565658"/>
              </a:solidFill>
            </a:ln>
          </p:spPr>
          <p:txBody>
            <a:bodyPr wrap="square" lIns="0" tIns="0" rIns="0" bIns="0" rtlCol="0"/>
            <a:lstStyle/>
            <a:p/>
          </p:txBody>
        </p:sp>
        <p:sp>
          <p:nvSpPr>
            <p:cNvPr id="5015" name="object 5015" descr=""/>
            <p:cNvSpPr/>
            <p:nvPr/>
          </p:nvSpPr>
          <p:spPr>
            <a:xfrm>
              <a:off x="5921124" y="2497869"/>
              <a:ext cx="0" cy="635"/>
            </a:xfrm>
            <a:custGeom>
              <a:avLst/>
              <a:gdLst/>
              <a:ahLst/>
              <a:cxnLst/>
              <a:rect l="l" t="t" r="r" b="b"/>
              <a:pathLst>
                <a:path w="0" h="635">
                  <a:moveTo>
                    <a:pt x="0" y="0"/>
                  </a:moveTo>
                  <a:lnTo>
                    <a:pt x="0" y="50"/>
                  </a:lnTo>
                </a:path>
              </a:pathLst>
            </a:custGeom>
            <a:ln w="3175">
              <a:solidFill>
                <a:srgbClr val="565658"/>
              </a:solidFill>
            </a:ln>
          </p:spPr>
          <p:txBody>
            <a:bodyPr wrap="square" lIns="0" tIns="0" rIns="0" bIns="0" rtlCol="0"/>
            <a:lstStyle/>
            <a:p/>
          </p:txBody>
        </p:sp>
        <p:sp>
          <p:nvSpPr>
            <p:cNvPr id="5016" name="object 5016" descr=""/>
            <p:cNvSpPr/>
            <p:nvPr/>
          </p:nvSpPr>
          <p:spPr>
            <a:xfrm>
              <a:off x="5949469" y="2482130"/>
              <a:ext cx="635" cy="635"/>
            </a:xfrm>
            <a:custGeom>
              <a:avLst/>
              <a:gdLst/>
              <a:ahLst/>
              <a:cxnLst/>
              <a:rect l="l" t="t" r="r" b="b"/>
              <a:pathLst>
                <a:path w="635" h="635">
                  <a:moveTo>
                    <a:pt x="0" y="0"/>
                  </a:moveTo>
                  <a:lnTo>
                    <a:pt x="101" y="190"/>
                  </a:lnTo>
                </a:path>
              </a:pathLst>
            </a:custGeom>
            <a:ln w="3175">
              <a:solidFill>
                <a:srgbClr val="565658"/>
              </a:solidFill>
            </a:ln>
          </p:spPr>
          <p:txBody>
            <a:bodyPr wrap="square" lIns="0" tIns="0" rIns="0" bIns="0" rtlCol="0"/>
            <a:lstStyle/>
            <a:p/>
          </p:txBody>
        </p:sp>
        <p:sp>
          <p:nvSpPr>
            <p:cNvPr id="5017" name="object 5017" descr=""/>
            <p:cNvSpPr/>
            <p:nvPr/>
          </p:nvSpPr>
          <p:spPr>
            <a:xfrm>
              <a:off x="5947007" y="2482130"/>
              <a:ext cx="2540" cy="0"/>
            </a:xfrm>
            <a:custGeom>
              <a:avLst/>
              <a:gdLst/>
              <a:ahLst/>
              <a:cxnLst/>
              <a:rect l="l" t="t" r="r" b="b"/>
              <a:pathLst>
                <a:path w="2539" h="0">
                  <a:moveTo>
                    <a:pt x="0" y="0"/>
                  </a:moveTo>
                  <a:lnTo>
                    <a:pt x="0" y="0"/>
                  </a:lnTo>
                  <a:lnTo>
                    <a:pt x="2120" y="0"/>
                  </a:lnTo>
                  <a:lnTo>
                    <a:pt x="2451" y="0"/>
                  </a:lnTo>
                </a:path>
              </a:pathLst>
            </a:custGeom>
            <a:ln w="3175">
              <a:solidFill>
                <a:srgbClr val="565658"/>
              </a:solidFill>
            </a:ln>
          </p:spPr>
          <p:txBody>
            <a:bodyPr wrap="square" lIns="0" tIns="0" rIns="0" bIns="0" rtlCol="0"/>
            <a:lstStyle/>
            <a:p/>
          </p:txBody>
        </p:sp>
        <p:sp>
          <p:nvSpPr>
            <p:cNvPr id="5018" name="object 5018" descr=""/>
            <p:cNvSpPr/>
            <p:nvPr/>
          </p:nvSpPr>
          <p:spPr>
            <a:xfrm>
              <a:off x="5921124" y="2482134"/>
              <a:ext cx="26034" cy="15875"/>
            </a:xfrm>
            <a:custGeom>
              <a:avLst/>
              <a:gdLst/>
              <a:ahLst/>
              <a:cxnLst/>
              <a:rect l="l" t="t" r="r" b="b"/>
              <a:pathLst>
                <a:path w="26035" h="15875">
                  <a:moveTo>
                    <a:pt x="0" y="15735"/>
                  </a:moveTo>
                  <a:lnTo>
                    <a:pt x="7708" y="10566"/>
                  </a:lnTo>
                  <a:lnTo>
                    <a:pt x="8801" y="9867"/>
                  </a:lnTo>
                  <a:lnTo>
                    <a:pt x="9918" y="9169"/>
                  </a:lnTo>
                  <a:lnTo>
                    <a:pt x="11010" y="8483"/>
                  </a:lnTo>
                  <a:lnTo>
                    <a:pt x="12090" y="7823"/>
                  </a:lnTo>
                  <a:lnTo>
                    <a:pt x="13208" y="7150"/>
                  </a:lnTo>
                  <a:lnTo>
                    <a:pt x="14274" y="6489"/>
                  </a:lnTo>
                  <a:lnTo>
                    <a:pt x="15341" y="5867"/>
                  </a:lnTo>
                  <a:lnTo>
                    <a:pt x="16421" y="5232"/>
                  </a:lnTo>
                  <a:lnTo>
                    <a:pt x="17500" y="4622"/>
                  </a:lnTo>
                  <a:lnTo>
                    <a:pt x="18554" y="4000"/>
                  </a:lnTo>
                  <a:lnTo>
                    <a:pt x="19634" y="3390"/>
                  </a:lnTo>
                  <a:lnTo>
                    <a:pt x="20701" y="2819"/>
                  </a:lnTo>
                  <a:lnTo>
                    <a:pt x="21742" y="2235"/>
                  </a:lnTo>
                  <a:lnTo>
                    <a:pt x="22783" y="1651"/>
                  </a:lnTo>
                  <a:lnTo>
                    <a:pt x="23812" y="1104"/>
                  </a:lnTo>
                  <a:lnTo>
                    <a:pt x="24866" y="558"/>
                  </a:lnTo>
                  <a:lnTo>
                    <a:pt x="25882" y="0"/>
                  </a:lnTo>
                </a:path>
              </a:pathLst>
            </a:custGeom>
            <a:ln w="3175">
              <a:solidFill>
                <a:srgbClr val="565658"/>
              </a:solidFill>
            </a:ln>
          </p:spPr>
          <p:txBody>
            <a:bodyPr wrap="square" lIns="0" tIns="0" rIns="0" bIns="0" rtlCol="0"/>
            <a:lstStyle/>
            <a:p/>
          </p:txBody>
        </p:sp>
        <p:sp>
          <p:nvSpPr>
            <p:cNvPr id="5019" name="object 5019" descr=""/>
            <p:cNvSpPr/>
            <p:nvPr/>
          </p:nvSpPr>
          <p:spPr>
            <a:xfrm>
              <a:off x="5921124" y="2527473"/>
              <a:ext cx="0" cy="29845"/>
            </a:xfrm>
            <a:custGeom>
              <a:avLst/>
              <a:gdLst/>
              <a:ahLst/>
              <a:cxnLst/>
              <a:rect l="l" t="t" r="r" b="b"/>
              <a:pathLst>
                <a:path w="0" h="29844">
                  <a:moveTo>
                    <a:pt x="0" y="0"/>
                  </a:moveTo>
                  <a:lnTo>
                    <a:pt x="0" y="29540"/>
                  </a:lnTo>
                </a:path>
              </a:pathLst>
            </a:custGeom>
            <a:ln w="3175">
              <a:solidFill>
                <a:srgbClr val="565658"/>
              </a:solidFill>
            </a:ln>
          </p:spPr>
          <p:txBody>
            <a:bodyPr wrap="square" lIns="0" tIns="0" rIns="0" bIns="0" rtlCol="0"/>
            <a:lstStyle/>
            <a:p/>
          </p:txBody>
        </p:sp>
        <p:sp>
          <p:nvSpPr>
            <p:cNvPr id="5020" name="object 5020" descr=""/>
            <p:cNvSpPr/>
            <p:nvPr/>
          </p:nvSpPr>
          <p:spPr>
            <a:xfrm>
              <a:off x="5921124" y="2557015"/>
              <a:ext cx="18415" cy="10795"/>
            </a:xfrm>
            <a:custGeom>
              <a:avLst/>
              <a:gdLst/>
              <a:ahLst/>
              <a:cxnLst/>
              <a:rect l="l" t="t" r="r" b="b"/>
              <a:pathLst>
                <a:path w="18414" h="10794">
                  <a:moveTo>
                    <a:pt x="0" y="0"/>
                  </a:moveTo>
                  <a:lnTo>
                    <a:pt x="520" y="304"/>
                  </a:lnTo>
                  <a:lnTo>
                    <a:pt x="1041" y="622"/>
                  </a:lnTo>
                  <a:lnTo>
                    <a:pt x="1562" y="927"/>
                  </a:lnTo>
                  <a:lnTo>
                    <a:pt x="2082" y="1244"/>
                  </a:lnTo>
                  <a:lnTo>
                    <a:pt x="2603" y="1562"/>
                  </a:lnTo>
                  <a:lnTo>
                    <a:pt x="3149" y="1866"/>
                  </a:lnTo>
                  <a:lnTo>
                    <a:pt x="3670" y="2184"/>
                  </a:lnTo>
                  <a:lnTo>
                    <a:pt x="4216" y="2489"/>
                  </a:lnTo>
                  <a:lnTo>
                    <a:pt x="4737" y="2806"/>
                  </a:lnTo>
                  <a:lnTo>
                    <a:pt x="5283" y="3111"/>
                  </a:lnTo>
                  <a:lnTo>
                    <a:pt x="5816" y="3429"/>
                  </a:lnTo>
                  <a:lnTo>
                    <a:pt x="6350" y="3733"/>
                  </a:lnTo>
                  <a:lnTo>
                    <a:pt x="6896" y="4038"/>
                  </a:lnTo>
                  <a:lnTo>
                    <a:pt x="7442" y="4343"/>
                  </a:lnTo>
                  <a:lnTo>
                    <a:pt x="8001" y="4660"/>
                  </a:lnTo>
                  <a:lnTo>
                    <a:pt x="8547" y="4965"/>
                  </a:lnTo>
                  <a:lnTo>
                    <a:pt x="9105" y="5283"/>
                  </a:lnTo>
                  <a:lnTo>
                    <a:pt x="9639" y="5575"/>
                  </a:lnTo>
                  <a:lnTo>
                    <a:pt x="10198" y="5892"/>
                  </a:lnTo>
                  <a:lnTo>
                    <a:pt x="10744" y="6197"/>
                  </a:lnTo>
                  <a:lnTo>
                    <a:pt x="11315" y="6515"/>
                  </a:lnTo>
                  <a:lnTo>
                    <a:pt x="11861" y="6807"/>
                  </a:lnTo>
                  <a:lnTo>
                    <a:pt x="12433" y="7124"/>
                  </a:lnTo>
                  <a:lnTo>
                    <a:pt x="12979" y="7442"/>
                  </a:lnTo>
                  <a:lnTo>
                    <a:pt x="13563" y="7734"/>
                  </a:lnTo>
                  <a:lnTo>
                    <a:pt x="14122" y="8039"/>
                  </a:lnTo>
                  <a:lnTo>
                    <a:pt x="14706" y="8356"/>
                  </a:lnTo>
                  <a:lnTo>
                    <a:pt x="15265" y="8661"/>
                  </a:lnTo>
                  <a:lnTo>
                    <a:pt x="15824" y="8966"/>
                  </a:lnTo>
                  <a:lnTo>
                    <a:pt x="16395" y="9271"/>
                  </a:lnTo>
                  <a:lnTo>
                    <a:pt x="16979" y="9588"/>
                  </a:lnTo>
                  <a:lnTo>
                    <a:pt x="17564" y="9880"/>
                  </a:lnTo>
                  <a:lnTo>
                    <a:pt x="18122" y="10198"/>
                  </a:lnTo>
                </a:path>
              </a:pathLst>
            </a:custGeom>
            <a:ln w="3175">
              <a:solidFill>
                <a:srgbClr val="565658"/>
              </a:solidFill>
            </a:ln>
          </p:spPr>
          <p:txBody>
            <a:bodyPr wrap="square" lIns="0" tIns="0" rIns="0" bIns="0" rtlCol="0"/>
            <a:lstStyle/>
            <a:p/>
          </p:txBody>
        </p:sp>
        <p:sp>
          <p:nvSpPr>
            <p:cNvPr id="5021" name="object 5021" descr=""/>
            <p:cNvSpPr/>
            <p:nvPr/>
          </p:nvSpPr>
          <p:spPr>
            <a:xfrm>
              <a:off x="5939250" y="2563105"/>
              <a:ext cx="10795" cy="4445"/>
            </a:xfrm>
            <a:custGeom>
              <a:avLst/>
              <a:gdLst/>
              <a:ahLst/>
              <a:cxnLst/>
              <a:rect l="l" t="t" r="r" b="b"/>
              <a:pathLst>
                <a:path w="10795" h="4444">
                  <a:moveTo>
                    <a:pt x="0" y="0"/>
                  </a:moveTo>
                  <a:lnTo>
                    <a:pt x="0" y="4089"/>
                  </a:lnTo>
                </a:path>
                <a:path w="10795" h="4444">
                  <a:moveTo>
                    <a:pt x="0" y="0"/>
                  </a:moveTo>
                  <a:lnTo>
                    <a:pt x="2578" y="0"/>
                  </a:lnTo>
                  <a:lnTo>
                    <a:pt x="5181" y="0"/>
                  </a:lnTo>
                  <a:lnTo>
                    <a:pt x="7759" y="0"/>
                  </a:lnTo>
                  <a:lnTo>
                    <a:pt x="10363" y="0"/>
                  </a:lnTo>
                </a:path>
              </a:pathLst>
            </a:custGeom>
            <a:ln w="3175">
              <a:solidFill>
                <a:srgbClr val="565658"/>
              </a:solidFill>
            </a:ln>
          </p:spPr>
          <p:txBody>
            <a:bodyPr wrap="square" lIns="0" tIns="0" rIns="0" bIns="0" rtlCol="0"/>
            <a:lstStyle/>
            <a:p/>
          </p:txBody>
        </p:sp>
        <p:sp>
          <p:nvSpPr>
            <p:cNvPr id="5022" name="object 5022" descr=""/>
            <p:cNvSpPr/>
            <p:nvPr/>
          </p:nvSpPr>
          <p:spPr>
            <a:xfrm>
              <a:off x="5921124" y="2497931"/>
              <a:ext cx="0" cy="29845"/>
            </a:xfrm>
            <a:custGeom>
              <a:avLst/>
              <a:gdLst/>
              <a:ahLst/>
              <a:cxnLst/>
              <a:rect l="l" t="t" r="r" b="b"/>
              <a:pathLst>
                <a:path w="0" h="29844">
                  <a:moveTo>
                    <a:pt x="0" y="0"/>
                  </a:moveTo>
                  <a:lnTo>
                    <a:pt x="0" y="29540"/>
                  </a:lnTo>
                </a:path>
              </a:pathLst>
            </a:custGeom>
            <a:ln w="3175">
              <a:solidFill>
                <a:srgbClr val="565658"/>
              </a:solidFill>
            </a:ln>
          </p:spPr>
          <p:txBody>
            <a:bodyPr wrap="square" lIns="0" tIns="0" rIns="0" bIns="0" rtlCol="0"/>
            <a:lstStyle/>
            <a:p/>
          </p:txBody>
        </p:sp>
        <p:sp>
          <p:nvSpPr>
            <p:cNvPr id="5023" name="object 5023" descr=""/>
            <p:cNvSpPr/>
            <p:nvPr/>
          </p:nvSpPr>
          <p:spPr>
            <a:xfrm>
              <a:off x="5921119" y="2482415"/>
              <a:ext cx="28575" cy="15875"/>
            </a:xfrm>
            <a:custGeom>
              <a:avLst/>
              <a:gdLst/>
              <a:ahLst/>
              <a:cxnLst/>
              <a:rect l="l" t="t" r="r" b="b"/>
              <a:pathLst>
                <a:path w="28575" h="15875">
                  <a:moveTo>
                    <a:pt x="28498" y="0"/>
                  </a:moveTo>
                  <a:lnTo>
                    <a:pt x="27381" y="558"/>
                  </a:lnTo>
                  <a:lnTo>
                    <a:pt x="27025" y="736"/>
                  </a:lnTo>
                  <a:lnTo>
                    <a:pt x="26657" y="914"/>
                  </a:lnTo>
                  <a:lnTo>
                    <a:pt x="26301" y="1104"/>
                  </a:lnTo>
                  <a:lnTo>
                    <a:pt x="25933" y="1282"/>
                  </a:lnTo>
                  <a:lnTo>
                    <a:pt x="25590" y="1460"/>
                  </a:lnTo>
                  <a:lnTo>
                    <a:pt x="25222" y="1638"/>
                  </a:lnTo>
                  <a:lnTo>
                    <a:pt x="24879" y="1828"/>
                  </a:lnTo>
                  <a:lnTo>
                    <a:pt x="24510" y="2006"/>
                  </a:lnTo>
                  <a:lnTo>
                    <a:pt x="24168" y="2184"/>
                  </a:lnTo>
                  <a:lnTo>
                    <a:pt x="23126" y="2717"/>
                  </a:lnTo>
                  <a:lnTo>
                    <a:pt x="22796" y="2895"/>
                  </a:lnTo>
                  <a:lnTo>
                    <a:pt x="22453" y="3060"/>
                  </a:lnTo>
                  <a:lnTo>
                    <a:pt x="22123" y="3238"/>
                  </a:lnTo>
                  <a:lnTo>
                    <a:pt x="21793" y="3416"/>
                  </a:lnTo>
                  <a:lnTo>
                    <a:pt x="21462" y="3568"/>
                  </a:lnTo>
                  <a:lnTo>
                    <a:pt x="21132" y="3746"/>
                  </a:lnTo>
                  <a:lnTo>
                    <a:pt x="20802" y="3924"/>
                  </a:lnTo>
                  <a:lnTo>
                    <a:pt x="20485" y="4089"/>
                  </a:lnTo>
                  <a:lnTo>
                    <a:pt x="20154" y="4254"/>
                  </a:lnTo>
                  <a:lnTo>
                    <a:pt x="19824" y="4432"/>
                  </a:lnTo>
                  <a:lnTo>
                    <a:pt x="19532" y="4584"/>
                  </a:lnTo>
                  <a:lnTo>
                    <a:pt x="19215" y="4762"/>
                  </a:lnTo>
                  <a:lnTo>
                    <a:pt x="18910" y="4927"/>
                  </a:lnTo>
                  <a:lnTo>
                    <a:pt x="18592" y="5080"/>
                  </a:lnTo>
                  <a:lnTo>
                    <a:pt x="18287" y="5245"/>
                  </a:lnTo>
                  <a:lnTo>
                    <a:pt x="17970" y="5410"/>
                  </a:lnTo>
                  <a:lnTo>
                    <a:pt x="17678" y="5575"/>
                  </a:lnTo>
                  <a:lnTo>
                    <a:pt x="17386" y="5727"/>
                  </a:lnTo>
                  <a:lnTo>
                    <a:pt x="17068" y="5880"/>
                  </a:lnTo>
                  <a:lnTo>
                    <a:pt x="16776" y="6057"/>
                  </a:lnTo>
                  <a:lnTo>
                    <a:pt x="16497" y="6197"/>
                  </a:lnTo>
                  <a:lnTo>
                    <a:pt x="16205" y="6350"/>
                  </a:lnTo>
                  <a:lnTo>
                    <a:pt x="15913" y="6527"/>
                  </a:lnTo>
                  <a:lnTo>
                    <a:pt x="15620" y="6667"/>
                  </a:lnTo>
                  <a:lnTo>
                    <a:pt x="15341" y="6807"/>
                  </a:lnTo>
                  <a:lnTo>
                    <a:pt x="15062" y="6972"/>
                  </a:lnTo>
                  <a:lnTo>
                    <a:pt x="14782" y="7137"/>
                  </a:lnTo>
                  <a:lnTo>
                    <a:pt x="13944" y="7569"/>
                  </a:lnTo>
                  <a:lnTo>
                    <a:pt x="13284" y="7937"/>
                  </a:lnTo>
                  <a:lnTo>
                    <a:pt x="12623" y="8293"/>
                  </a:lnTo>
                  <a:lnTo>
                    <a:pt x="11937" y="8661"/>
                  </a:lnTo>
                  <a:lnTo>
                    <a:pt x="11290" y="9029"/>
                  </a:lnTo>
                  <a:lnTo>
                    <a:pt x="10617" y="9398"/>
                  </a:lnTo>
                  <a:lnTo>
                    <a:pt x="9956" y="9779"/>
                  </a:lnTo>
                  <a:lnTo>
                    <a:pt x="9270" y="10147"/>
                  </a:lnTo>
                  <a:lnTo>
                    <a:pt x="8623" y="10515"/>
                  </a:lnTo>
                  <a:lnTo>
                    <a:pt x="7962" y="10883"/>
                  </a:lnTo>
                  <a:lnTo>
                    <a:pt x="7289" y="11264"/>
                  </a:lnTo>
                  <a:lnTo>
                    <a:pt x="6603" y="11645"/>
                  </a:lnTo>
                  <a:lnTo>
                    <a:pt x="5956" y="12014"/>
                  </a:lnTo>
                  <a:lnTo>
                    <a:pt x="3962" y="13169"/>
                  </a:lnTo>
                  <a:lnTo>
                    <a:pt x="3301" y="13550"/>
                  </a:lnTo>
                  <a:lnTo>
                    <a:pt x="2628" y="13957"/>
                  </a:lnTo>
                  <a:lnTo>
                    <a:pt x="1981" y="14338"/>
                  </a:lnTo>
                  <a:lnTo>
                    <a:pt x="1320" y="14719"/>
                  </a:lnTo>
                  <a:lnTo>
                    <a:pt x="647" y="15125"/>
                  </a:lnTo>
                  <a:lnTo>
                    <a:pt x="0" y="15519"/>
                  </a:lnTo>
                </a:path>
              </a:pathLst>
            </a:custGeom>
            <a:ln w="3175">
              <a:solidFill>
                <a:srgbClr val="565658"/>
              </a:solidFill>
            </a:ln>
          </p:spPr>
          <p:txBody>
            <a:bodyPr wrap="square" lIns="0" tIns="0" rIns="0" bIns="0" rtlCol="0"/>
            <a:lstStyle/>
            <a:p/>
          </p:txBody>
        </p:sp>
        <p:sp>
          <p:nvSpPr>
            <p:cNvPr id="5024" name="object 5024" descr=""/>
            <p:cNvSpPr/>
            <p:nvPr/>
          </p:nvSpPr>
          <p:spPr>
            <a:xfrm>
              <a:off x="5921124" y="2527473"/>
              <a:ext cx="28575" cy="0"/>
            </a:xfrm>
            <a:custGeom>
              <a:avLst/>
              <a:gdLst/>
              <a:ahLst/>
              <a:cxnLst/>
              <a:rect l="l" t="t" r="r" b="b"/>
              <a:pathLst>
                <a:path w="28575" h="0">
                  <a:moveTo>
                    <a:pt x="0" y="0"/>
                  </a:moveTo>
                  <a:lnTo>
                    <a:pt x="28498" y="0"/>
                  </a:lnTo>
                </a:path>
              </a:pathLst>
            </a:custGeom>
            <a:ln w="3175">
              <a:solidFill>
                <a:srgbClr val="565658"/>
              </a:solidFill>
            </a:ln>
          </p:spPr>
          <p:txBody>
            <a:bodyPr wrap="square" lIns="0" tIns="0" rIns="0" bIns="0" rtlCol="0"/>
            <a:lstStyle/>
            <a:p/>
          </p:txBody>
        </p:sp>
        <p:sp>
          <p:nvSpPr>
            <p:cNvPr id="5025" name="object 5025" descr=""/>
            <p:cNvSpPr/>
            <p:nvPr/>
          </p:nvSpPr>
          <p:spPr>
            <a:xfrm>
              <a:off x="5949618" y="2527473"/>
              <a:ext cx="0" cy="36195"/>
            </a:xfrm>
            <a:custGeom>
              <a:avLst/>
              <a:gdLst/>
              <a:ahLst/>
              <a:cxnLst/>
              <a:rect l="l" t="t" r="r" b="b"/>
              <a:pathLst>
                <a:path w="0" h="36194">
                  <a:moveTo>
                    <a:pt x="0" y="0"/>
                  </a:moveTo>
                  <a:lnTo>
                    <a:pt x="0" y="35636"/>
                  </a:lnTo>
                </a:path>
              </a:pathLst>
            </a:custGeom>
            <a:ln w="3175">
              <a:solidFill>
                <a:srgbClr val="565658"/>
              </a:solidFill>
            </a:ln>
          </p:spPr>
          <p:txBody>
            <a:bodyPr wrap="square" lIns="0" tIns="0" rIns="0" bIns="0" rtlCol="0"/>
            <a:lstStyle/>
            <a:p/>
          </p:txBody>
        </p:sp>
        <p:sp>
          <p:nvSpPr>
            <p:cNvPr id="5026" name="object 5026" descr=""/>
            <p:cNvSpPr/>
            <p:nvPr/>
          </p:nvSpPr>
          <p:spPr>
            <a:xfrm>
              <a:off x="5949618" y="2563105"/>
              <a:ext cx="59055" cy="0"/>
            </a:xfrm>
            <a:custGeom>
              <a:avLst/>
              <a:gdLst/>
              <a:ahLst/>
              <a:cxnLst/>
              <a:rect l="l" t="t" r="r" b="b"/>
              <a:pathLst>
                <a:path w="59054" h="0">
                  <a:moveTo>
                    <a:pt x="0" y="0"/>
                  </a:moveTo>
                  <a:lnTo>
                    <a:pt x="15036" y="0"/>
                  </a:lnTo>
                  <a:lnTo>
                    <a:pt x="29972" y="0"/>
                  </a:lnTo>
                  <a:lnTo>
                    <a:pt x="44742" y="0"/>
                  </a:lnTo>
                  <a:lnTo>
                    <a:pt x="58674" y="0"/>
                  </a:lnTo>
                </a:path>
              </a:pathLst>
            </a:custGeom>
            <a:ln w="3175">
              <a:solidFill>
                <a:srgbClr val="565658"/>
              </a:solidFill>
            </a:ln>
          </p:spPr>
          <p:txBody>
            <a:bodyPr wrap="square" lIns="0" tIns="0" rIns="0" bIns="0" rtlCol="0"/>
            <a:lstStyle/>
            <a:p/>
          </p:txBody>
        </p:sp>
        <p:sp>
          <p:nvSpPr>
            <p:cNvPr id="5027" name="object 5027" descr=""/>
            <p:cNvSpPr/>
            <p:nvPr/>
          </p:nvSpPr>
          <p:spPr>
            <a:xfrm>
              <a:off x="6008300" y="2543941"/>
              <a:ext cx="9525" cy="19685"/>
            </a:xfrm>
            <a:custGeom>
              <a:avLst/>
              <a:gdLst/>
              <a:ahLst/>
              <a:cxnLst/>
              <a:rect l="l" t="t" r="r" b="b"/>
              <a:pathLst>
                <a:path w="9525" h="19685">
                  <a:moveTo>
                    <a:pt x="0" y="19164"/>
                  </a:moveTo>
                  <a:lnTo>
                    <a:pt x="368" y="18630"/>
                  </a:lnTo>
                  <a:lnTo>
                    <a:pt x="736" y="18097"/>
                  </a:lnTo>
                  <a:lnTo>
                    <a:pt x="1092" y="17551"/>
                  </a:lnTo>
                  <a:lnTo>
                    <a:pt x="1447" y="17005"/>
                  </a:lnTo>
                  <a:lnTo>
                    <a:pt x="1803" y="16459"/>
                  </a:lnTo>
                  <a:lnTo>
                    <a:pt x="2120" y="15900"/>
                  </a:lnTo>
                  <a:lnTo>
                    <a:pt x="2476" y="15367"/>
                  </a:lnTo>
                  <a:lnTo>
                    <a:pt x="2806" y="14808"/>
                  </a:lnTo>
                  <a:lnTo>
                    <a:pt x="3124" y="14236"/>
                  </a:lnTo>
                  <a:lnTo>
                    <a:pt x="3454" y="13677"/>
                  </a:lnTo>
                  <a:lnTo>
                    <a:pt x="3759" y="13119"/>
                  </a:lnTo>
                  <a:lnTo>
                    <a:pt x="4064" y="12547"/>
                  </a:lnTo>
                  <a:lnTo>
                    <a:pt x="4368" y="12001"/>
                  </a:lnTo>
                  <a:lnTo>
                    <a:pt x="4660" y="11430"/>
                  </a:lnTo>
                  <a:lnTo>
                    <a:pt x="4940" y="10845"/>
                  </a:lnTo>
                  <a:lnTo>
                    <a:pt x="5232" y="10261"/>
                  </a:lnTo>
                  <a:lnTo>
                    <a:pt x="5499" y="9690"/>
                  </a:lnTo>
                  <a:lnTo>
                    <a:pt x="5778" y="9093"/>
                  </a:lnTo>
                  <a:lnTo>
                    <a:pt x="6045" y="8509"/>
                  </a:lnTo>
                  <a:lnTo>
                    <a:pt x="6299" y="7924"/>
                  </a:lnTo>
                  <a:lnTo>
                    <a:pt x="6553" y="7327"/>
                  </a:lnTo>
                  <a:lnTo>
                    <a:pt x="6807" y="6731"/>
                  </a:lnTo>
                  <a:lnTo>
                    <a:pt x="7035" y="6146"/>
                  </a:lnTo>
                  <a:lnTo>
                    <a:pt x="7277" y="5537"/>
                  </a:lnTo>
                  <a:lnTo>
                    <a:pt x="7493" y="4940"/>
                  </a:lnTo>
                  <a:lnTo>
                    <a:pt x="7721" y="4330"/>
                  </a:lnTo>
                  <a:lnTo>
                    <a:pt x="7937" y="3708"/>
                  </a:lnTo>
                  <a:lnTo>
                    <a:pt x="8153" y="3098"/>
                  </a:lnTo>
                  <a:lnTo>
                    <a:pt x="8356" y="2489"/>
                  </a:lnTo>
                  <a:lnTo>
                    <a:pt x="8547" y="1879"/>
                  </a:lnTo>
                  <a:lnTo>
                    <a:pt x="8737" y="1257"/>
                  </a:lnTo>
                  <a:lnTo>
                    <a:pt x="8915" y="622"/>
                  </a:lnTo>
                  <a:lnTo>
                    <a:pt x="9118" y="0"/>
                  </a:lnTo>
                </a:path>
              </a:pathLst>
            </a:custGeom>
            <a:ln w="3175">
              <a:solidFill>
                <a:srgbClr val="565658"/>
              </a:solidFill>
            </a:ln>
          </p:spPr>
          <p:txBody>
            <a:bodyPr wrap="square" lIns="0" tIns="0" rIns="0" bIns="0" rtlCol="0"/>
            <a:lstStyle/>
            <a:p/>
          </p:txBody>
        </p:sp>
        <p:sp>
          <p:nvSpPr>
            <p:cNvPr id="5028" name="object 5028" descr=""/>
            <p:cNvSpPr/>
            <p:nvPr/>
          </p:nvSpPr>
          <p:spPr>
            <a:xfrm>
              <a:off x="6013803" y="2543943"/>
              <a:ext cx="3810" cy="1905"/>
            </a:xfrm>
            <a:custGeom>
              <a:avLst/>
              <a:gdLst/>
              <a:ahLst/>
              <a:cxnLst/>
              <a:rect l="l" t="t" r="r" b="b"/>
              <a:pathLst>
                <a:path w="3810" h="1905">
                  <a:moveTo>
                    <a:pt x="3606" y="0"/>
                  </a:moveTo>
                  <a:lnTo>
                    <a:pt x="3467" y="127"/>
                  </a:lnTo>
                  <a:lnTo>
                    <a:pt x="3327" y="254"/>
                  </a:lnTo>
                  <a:lnTo>
                    <a:pt x="3111" y="406"/>
                  </a:lnTo>
                  <a:lnTo>
                    <a:pt x="2946" y="533"/>
                  </a:lnTo>
                  <a:lnTo>
                    <a:pt x="2819" y="635"/>
                  </a:lnTo>
                  <a:lnTo>
                    <a:pt x="2679" y="723"/>
                  </a:lnTo>
                  <a:lnTo>
                    <a:pt x="2527" y="800"/>
                  </a:lnTo>
                  <a:lnTo>
                    <a:pt x="2387" y="876"/>
                  </a:lnTo>
                  <a:lnTo>
                    <a:pt x="2247" y="952"/>
                  </a:lnTo>
                  <a:lnTo>
                    <a:pt x="2082" y="1028"/>
                  </a:lnTo>
                  <a:lnTo>
                    <a:pt x="1943" y="1104"/>
                  </a:lnTo>
                  <a:lnTo>
                    <a:pt x="1777" y="1168"/>
                  </a:lnTo>
                  <a:lnTo>
                    <a:pt x="1625" y="1206"/>
                  </a:lnTo>
                  <a:lnTo>
                    <a:pt x="1473" y="1270"/>
                  </a:lnTo>
                  <a:lnTo>
                    <a:pt x="1308" y="1320"/>
                  </a:lnTo>
                  <a:lnTo>
                    <a:pt x="1142" y="1333"/>
                  </a:lnTo>
                  <a:lnTo>
                    <a:pt x="990" y="1371"/>
                  </a:lnTo>
                  <a:lnTo>
                    <a:pt x="812" y="1409"/>
                  </a:lnTo>
                  <a:lnTo>
                    <a:pt x="647" y="1422"/>
                  </a:lnTo>
                  <a:lnTo>
                    <a:pt x="482" y="1435"/>
                  </a:lnTo>
                  <a:lnTo>
                    <a:pt x="330" y="1460"/>
                  </a:lnTo>
                  <a:lnTo>
                    <a:pt x="165" y="1460"/>
                  </a:lnTo>
                  <a:lnTo>
                    <a:pt x="0" y="1473"/>
                  </a:lnTo>
                </a:path>
              </a:pathLst>
            </a:custGeom>
            <a:ln w="3175">
              <a:solidFill>
                <a:srgbClr val="565658"/>
              </a:solidFill>
            </a:ln>
          </p:spPr>
          <p:txBody>
            <a:bodyPr wrap="square" lIns="0" tIns="0" rIns="0" bIns="0" rtlCol="0"/>
            <a:lstStyle/>
            <a:p/>
          </p:txBody>
        </p:sp>
        <p:sp>
          <p:nvSpPr>
            <p:cNvPr id="5029" name="object 5029" descr=""/>
            <p:cNvSpPr/>
            <p:nvPr/>
          </p:nvSpPr>
          <p:spPr>
            <a:xfrm>
              <a:off x="6012562" y="2545419"/>
              <a:ext cx="1270" cy="0"/>
            </a:xfrm>
            <a:custGeom>
              <a:avLst/>
              <a:gdLst/>
              <a:ahLst/>
              <a:cxnLst/>
              <a:rect l="l" t="t" r="r" b="b"/>
              <a:pathLst>
                <a:path w="1270" h="0">
                  <a:moveTo>
                    <a:pt x="1231" y="0"/>
                  </a:moveTo>
                  <a:lnTo>
                    <a:pt x="0" y="0"/>
                  </a:lnTo>
                </a:path>
              </a:pathLst>
            </a:custGeom>
            <a:ln w="3175">
              <a:solidFill>
                <a:srgbClr val="565658"/>
              </a:solidFill>
            </a:ln>
          </p:spPr>
          <p:txBody>
            <a:bodyPr wrap="square" lIns="0" tIns="0" rIns="0" bIns="0" rtlCol="0"/>
            <a:lstStyle/>
            <a:p/>
          </p:txBody>
        </p:sp>
        <p:sp>
          <p:nvSpPr>
            <p:cNvPr id="5030" name="object 5030" descr=""/>
            <p:cNvSpPr/>
            <p:nvPr/>
          </p:nvSpPr>
          <p:spPr>
            <a:xfrm>
              <a:off x="5949613" y="2527473"/>
              <a:ext cx="1905" cy="0"/>
            </a:xfrm>
            <a:custGeom>
              <a:avLst/>
              <a:gdLst/>
              <a:ahLst/>
              <a:cxnLst/>
              <a:rect l="l" t="t" r="r" b="b"/>
              <a:pathLst>
                <a:path w="1904" h="0">
                  <a:moveTo>
                    <a:pt x="1295" y="0"/>
                  </a:moveTo>
                  <a:lnTo>
                    <a:pt x="0" y="0"/>
                  </a:lnTo>
                </a:path>
              </a:pathLst>
            </a:custGeom>
            <a:ln w="3175">
              <a:solidFill>
                <a:srgbClr val="565658"/>
              </a:solidFill>
            </a:ln>
          </p:spPr>
          <p:txBody>
            <a:bodyPr wrap="square" lIns="0" tIns="0" rIns="0" bIns="0" rtlCol="0"/>
            <a:lstStyle/>
            <a:p/>
          </p:txBody>
        </p:sp>
        <p:sp>
          <p:nvSpPr>
            <p:cNvPr id="5031" name="object 5031" descr=""/>
            <p:cNvSpPr/>
            <p:nvPr/>
          </p:nvSpPr>
          <p:spPr>
            <a:xfrm>
              <a:off x="6012567" y="2509527"/>
              <a:ext cx="1270" cy="0"/>
            </a:xfrm>
            <a:custGeom>
              <a:avLst/>
              <a:gdLst/>
              <a:ahLst/>
              <a:cxnLst/>
              <a:rect l="l" t="t" r="r" b="b"/>
              <a:pathLst>
                <a:path w="1270" h="0">
                  <a:moveTo>
                    <a:pt x="0" y="0"/>
                  </a:moveTo>
                  <a:lnTo>
                    <a:pt x="1231" y="0"/>
                  </a:lnTo>
                </a:path>
              </a:pathLst>
            </a:custGeom>
            <a:ln w="3175">
              <a:solidFill>
                <a:srgbClr val="565658"/>
              </a:solidFill>
            </a:ln>
          </p:spPr>
          <p:txBody>
            <a:bodyPr wrap="square" lIns="0" tIns="0" rIns="0" bIns="0" rtlCol="0"/>
            <a:lstStyle/>
            <a:p/>
          </p:txBody>
        </p:sp>
        <p:sp>
          <p:nvSpPr>
            <p:cNvPr id="5032" name="object 5032" descr=""/>
            <p:cNvSpPr/>
            <p:nvPr/>
          </p:nvSpPr>
          <p:spPr>
            <a:xfrm>
              <a:off x="6013794" y="2509527"/>
              <a:ext cx="3810" cy="1905"/>
            </a:xfrm>
            <a:custGeom>
              <a:avLst/>
              <a:gdLst/>
              <a:ahLst/>
              <a:cxnLst/>
              <a:rect l="l" t="t" r="r" b="b"/>
              <a:pathLst>
                <a:path w="3810" h="1905">
                  <a:moveTo>
                    <a:pt x="0" y="0"/>
                  </a:moveTo>
                  <a:lnTo>
                    <a:pt x="139" y="0"/>
                  </a:lnTo>
                  <a:lnTo>
                    <a:pt x="381" y="12"/>
                  </a:lnTo>
                  <a:lnTo>
                    <a:pt x="622" y="25"/>
                  </a:lnTo>
                  <a:lnTo>
                    <a:pt x="787" y="63"/>
                  </a:lnTo>
                  <a:lnTo>
                    <a:pt x="939" y="88"/>
                  </a:lnTo>
                  <a:lnTo>
                    <a:pt x="1155" y="139"/>
                  </a:lnTo>
                  <a:lnTo>
                    <a:pt x="1320" y="177"/>
                  </a:lnTo>
                  <a:lnTo>
                    <a:pt x="1460" y="228"/>
                  </a:lnTo>
                  <a:lnTo>
                    <a:pt x="1638" y="266"/>
                  </a:lnTo>
                  <a:lnTo>
                    <a:pt x="2387" y="596"/>
                  </a:lnTo>
                  <a:lnTo>
                    <a:pt x="2540" y="685"/>
                  </a:lnTo>
                  <a:lnTo>
                    <a:pt x="2679" y="762"/>
                  </a:lnTo>
                  <a:lnTo>
                    <a:pt x="2819" y="838"/>
                  </a:lnTo>
                  <a:lnTo>
                    <a:pt x="2959" y="939"/>
                  </a:lnTo>
                  <a:lnTo>
                    <a:pt x="3098" y="1041"/>
                  </a:lnTo>
                  <a:lnTo>
                    <a:pt x="3289" y="1206"/>
                  </a:lnTo>
                  <a:lnTo>
                    <a:pt x="3441" y="1320"/>
                  </a:lnTo>
                  <a:lnTo>
                    <a:pt x="3606" y="1473"/>
                  </a:lnTo>
                </a:path>
              </a:pathLst>
            </a:custGeom>
            <a:ln w="3175">
              <a:solidFill>
                <a:srgbClr val="565658"/>
              </a:solidFill>
            </a:ln>
          </p:spPr>
          <p:txBody>
            <a:bodyPr wrap="square" lIns="0" tIns="0" rIns="0" bIns="0" rtlCol="0"/>
            <a:lstStyle/>
            <a:p/>
          </p:txBody>
        </p:sp>
        <p:sp>
          <p:nvSpPr>
            <p:cNvPr id="5033" name="object 5033" descr=""/>
            <p:cNvSpPr/>
            <p:nvPr/>
          </p:nvSpPr>
          <p:spPr>
            <a:xfrm>
              <a:off x="5999960" y="2482136"/>
              <a:ext cx="17780" cy="29209"/>
            </a:xfrm>
            <a:custGeom>
              <a:avLst/>
              <a:gdLst/>
              <a:ahLst/>
              <a:cxnLst/>
              <a:rect l="l" t="t" r="r" b="b"/>
              <a:pathLst>
                <a:path w="17779" h="29210">
                  <a:moveTo>
                    <a:pt x="17449" y="28867"/>
                  </a:moveTo>
                  <a:lnTo>
                    <a:pt x="17030" y="27508"/>
                  </a:lnTo>
                  <a:lnTo>
                    <a:pt x="16624" y="26149"/>
                  </a:lnTo>
                  <a:lnTo>
                    <a:pt x="16141" y="24815"/>
                  </a:lnTo>
                  <a:lnTo>
                    <a:pt x="10668" y="13284"/>
                  </a:lnTo>
                  <a:lnTo>
                    <a:pt x="9207" y="10833"/>
                  </a:lnTo>
                  <a:lnTo>
                    <a:pt x="7569" y="8496"/>
                  </a:lnTo>
                  <a:lnTo>
                    <a:pt x="5765" y="6273"/>
                  </a:lnTo>
                  <a:lnTo>
                    <a:pt x="3962" y="4076"/>
                  </a:lnTo>
                  <a:lnTo>
                    <a:pt x="1981" y="2044"/>
                  </a:lnTo>
                  <a:lnTo>
                    <a:pt x="0" y="0"/>
                  </a:lnTo>
                </a:path>
              </a:pathLst>
            </a:custGeom>
            <a:ln w="3175">
              <a:solidFill>
                <a:srgbClr val="565658"/>
              </a:solidFill>
            </a:ln>
          </p:spPr>
          <p:txBody>
            <a:bodyPr wrap="square" lIns="0" tIns="0" rIns="0" bIns="0" rtlCol="0"/>
            <a:lstStyle/>
            <a:p/>
          </p:txBody>
        </p:sp>
        <p:sp>
          <p:nvSpPr>
            <p:cNvPr id="5034" name="object 5034" descr=""/>
            <p:cNvSpPr/>
            <p:nvPr/>
          </p:nvSpPr>
          <p:spPr>
            <a:xfrm>
              <a:off x="5950176" y="2482130"/>
              <a:ext cx="50165" cy="0"/>
            </a:xfrm>
            <a:custGeom>
              <a:avLst/>
              <a:gdLst/>
              <a:ahLst/>
              <a:cxnLst/>
              <a:rect l="l" t="t" r="r" b="b"/>
              <a:pathLst>
                <a:path w="50164" h="0">
                  <a:moveTo>
                    <a:pt x="49796" y="0"/>
                  </a:moveTo>
                  <a:lnTo>
                    <a:pt x="43700" y="0"/>
                  </a:lnTo>
                  <a:lnTo>
                    <a:pt x="29082" y="0"/>
                  </a:lnTo>
                  <a:lnTo>
                    <a:pt x="14325" y="0"/>
                  </a:lnTo>
                  <a:lnTo>
                    <a:pt x="0" y="0"/>
                  </a:lnTo>
                </a:path>
              </a:pathLst>
            </a:custGeom>
            <a:ln w="3175">
              <a:solidFill>
                <a:srgbClr val="565658"/>
              </a:solidFill>
            </a:ln>
          </p:spPr>
          <p:txBody>
            <a:bodyPr wrap="square" lIns="0" tIns="0" rIns="0" bIns="0" rtlCol="0"/>
            <a:lstStyle/>
            <a:p/>
          </p:txBody>
        </p:sp>
        <p:sp>
          <p:nvSpPr>
            <p:cNvPr id="5035" name="object 5035" descr=""/>
            <p:cNvSpPr/>
            <p:nvPr/>
          </p:nvSpPr>
          <p:spPr>
            <a:xfrm>
              <a:off x="5949618" y="2482130"/>
              <a:ext cx="635" cy="635"/>
            </a:xfrm>
            <a:custGeom>
              <a:avLst/>
              <a:gdLst/>
              <a:ahLst/>
              <a:cxnLst/>
              <a:rect l="l" t="t" r="r" b="b"/>
              <a:pathLst>
                <a:path w="635" h="635">
                  <a:moveTo>
                    <a:pt x="558" y="0"/>
                  </a:moveTo>
                  <a:lnTo>
                    <a:pt x="0" y="279"/>
                  </a:lnTo>
                </a:path>
              </a:pathLst>
            </a:custGeom>
            <a:ln w="3175">
              <a:solidFill>
                <a:srgbClr val="565658"/>
              </a:solidFill>
            </a:ln>
          </p:spPr>
          <p:txBody>
            <a:bodyPr wrap="square" lIns="0" tIns="0" rIns="0" bIns="0" rtlCol="0"/>
            <a:lstStyle/>
            <a:p/>
          </p:txBody>
        </p:sp>
        <p:sp>
          <p:nvSpPr>
            <p:cNvPr id="5036" name="object 5036" descr=""/>
            <p:cNvSpPr/>
            <p:nvPr/>
          </p:nvSpPr>
          <p:spPr>
            <a:xfrm>
              <a:off x="5949618" y="2482415"/>
              <a:ext cx="0" cy="45085"/>
            </a:xfrm>
            <a:custGeom>
              <a:avLst/>
              <a:gdLst/>
              <a:ahLst/>
              <a:cxnLst/>
              <a:rect l="l" t="t" r="r" b="b"/>
              <a:pathLst>
                <a:path w="0" h="45085">
                  <a:moveTo>
                    <a:pt x="0" y="0"/>
                  </a:moveTo>
                  <a:lnTo>
                    <a:pt x="0" y="45059"/>
                  </a:lnTo>
                </a:path>
              </a:pathLst>
            </a:custGeom>
            <a:ln w="3175">
              <a:solidFill>
                <a:srgbClr val="565658"/>
              </a:solidFill>
            </a:ln>
          </p:spPr>
          <p:txBody>
            <a:bodyPr wrap="square" lIns="0" tIns="0" rIns="0" bIns="0" rtlCol="0"/>
            <a:lstStyle/>
            <a:p/>
          </p:txBody>
        </p:sp>
        <p:sp>
          <p:nvSpPr>
            <p:cNvPr id="5037" name="object 5037" descr=""/>
            <p:cNvSpPr/>
            <p:nvPr/>
          </p:nvSpPr>
          <p:spPr>
            <a:xfrm>
              <a:off x="6114864" y="2496703"/>
              <a:ext cx="19685" cy="13335"/>
            </a:xfrm>
            <a:custGeom>
              <a:avLst/>
              <a:gdLst/>
              <a:ahLst/>
              <a:cxnLst/>
              <a:rect l="l" t="t" r="r" b="b"/>
              <a:pathLst>
                <a:path w="19685" h="13335">
                  <a:moveTo>
                    <a:pt x="19151" y="0"/>
                  </a:moveTo>
                  <a:lnTo>
                    <a:pt x="18605" y="25"/>
                  </a:lnTo>
                  <a:lnTo>
                    <a:pt x="18046" y="50"/>
                  </a:lnTo>
                  <a:lnTo>
                    <a:pt x="17487" y="101"/>
                  </a:lnTo>
                  <a:lnTo>
                    <a:pt x="13334" y="1295"/>
                  </a:lnTo>
                  <a:lnTo>
                    <a:pt x="12357" y="1714"/>
                  </a:lnTo>
                  <a:lnTo>
                    <a:pt x="11455" y="2247"/>
                  </a:lnTo>
                  <a:lnTo>
                    <a:pt x="10591" y="2870"/>
                  </a:lnTo>
                  <a:lnTo>
                    <a:pt x="9829" y="3403"/>
                  </a:lnTo>
                  <a:lnTo>
                    <a:pt x="9105" y="4000"/>
                  </a:lnTo>
                  <a:lnTo>
                    <a:pt x="8432" y="4635"/>
                  </a:lnTo>
                  <a:lnTo>
                    <a:pt x="7696" y="5308"/>
                  </a:lnTo>
                  <a:lnTo>
                    <a:pt x="6997" y="6007"/>
                  </a:lnTo>
                  <a:lnTo>
                    <a:pt x="6324" y="6718"/>
                  </a:lnTo>
                  <a:lnTo>
                    <a:pt x="5664" y="7442"/>
                  </a:lnTo>
                  <a:lnTo>
                    <a:pt x="5003" y="8166"/>
                  </a:lnTo>
                  <a:lnTo>
                    <a:pt x="4330" y="8851"/>
                  </a:lnTo>
                  <a:lnTo>
                    <a:pt x="3746" y="9436"/>
                  </a:lnTo>
                  <a:lnTo>
                    <a:pt x="3149" y="10033"/>
                  </a:lnTo>
                  <a:lnTo>
                    <a:pt x="2527" y="10604"/>
                  </a:lnTo>
                  <a:lnTo>
                    <a:pt x="1714" y="11391"/>
                  </a:lnTo>
                  <a:lnTo>
                    <a:pt x="850" y="12179"/>
                  </a:lnTo>
                  <a:lnTo>
                    <a:pt x="0" y="12966"/>
                  </a:lnTo>
                </a:path>
              </a:pathLst>
            </a:custGeom>
            <a:ln w="3175">
              <a:solidFill>
                <a:srgbClr val="565658"/>
              </a:solidFill>
            </a:ln>
          </p:spPr>
          <p:txBody>
            <a:bodyPr wrap="square" lIns="0" tIns="0" rIns="0" bIns="0" rtlCol="0"/>
            <a:lstStyle/>
            <a:p/>
          </p:txBody>
        </p:sp>
        <p:sp>
          <p:nvSpPr>
            <p:cNvPr id="5038" name="object 5038" descr=""/>
            <p:cNvSpPr/>
            <p:nvPr/>
          </p:nvSpPr>
          <p:spPr>
            <a:xfrm>
              <a:off x="6121280" y="2496703"/>
              <a:ext cx="13335" cy="13335"/>
            </a:xfrm>
            <a:custGeom>
              <a:avLst/>
              <a:gdLst/>
              <a:ahLst/>
              <a:cxnLst/>
              <a:rect l="l" t="t" r="r" b="b"/>
              <a:pathLst>
                <a:path w="13335" h="13335">
                  <a:moveTo>
                    <a:pt x="12941" y="0"/>
                  </a:moveTo>
                  <a:lnTo>
                    <a:pt x="12941" y="0"/>
                  </a:lnTo>
                  <a:lnTo>
                    <a:pt x="12522" y="0"/>
                  </a:lnTo>
                  <a:lnTo>
                    <a:pt x="12293" y="12"/>
                  </a:lnTo>
                  <a:lnTo>
                    <a:pt x="12090" y="25"/>
                  </a:lnTo>
                  <a:lnTo>
                    <a:pt x="11887" y="50"/>
                  </a:lnTo>
                  <a:lnTo>
                    <a:pt x="11671" y="63"/>
                  </a:lnTo>
                  <a:lnTo>
                    <a:pt x="11264" y="101"/>
                  </a:lnTo>
                  <a:lnTo>
                    <a:pt x="10820" y="177"/>
                  </a:lnTo>
                  <a:lnTo>
                    <a:pt x="10414" y="254"/>
                  </a:lnTo>
                  <a:lnTo>
                    <a:pt x="10007" y="317"/>
                  </a:lnTo>
                  <a:lnTo>
                    <a:pt x="9601" y="419"/>
                  </a:lnTo>
                  <a:lnTo>
                    <a:pt x="9194" y="558"/>
                  </a:lnTo>
                  <a:lnTo>
                    <a:pt x="8991" y="622"/>
                  </a:lnTo>
                  <a:lnTo>
                    <a:pt x="8801" y="685"/>
                  </a:lnTo>
                  <a:lnTo>
                    <a:pt x="8597" y="762"/>
                  </a:lnTo>
                  <a:lnTo>
                    <a:pt x="8394" y="812"/>
                  </a:lnTo>
                  <a:lnTo>
                    <a:pt x="8242" y="876"/>
                  </a:lnTo>
                  <a:lnTo>
                    <a:pt x="8089" y="939"/>
                  </a:lnTo>
                  <a:lnTo>
                    <a:pt x="7607" y="1143"/>
                  </a:lnTo>
                  <a:lnTo>
                    <a:pt x="7226" y="1333"/>
                  </a:lnTo>
                  <a:lnTo>
                    <a:pt x="6845" y="1536"/>
                  </a:lnTo>
                  <a:lnTo>
                    <a:pt x="6477" y="1727"/>
                  </a:lnTo>
                  <a:lnTo>
                    <a:pt x="6121" y="1930"/>
                  </a:lnTo>
                  <a:lnTo>
                    <a:pt x="5765" y="2184"/>
                  </a:lnTo>
                  <a:lnTo>
                    <a:pt x="5410" y="2413"/>
                  </a:lnTo>
                  <a:lnTo>
                    <a:pt x="5067" y="2654"/>
                  </a:lnTo>
                  <a:lnTo>
                    <a:pt x="4737" y="2933"/>
                  </a:lnTo>
                  <a:lnTo>
                    <a:pt x="4584" y="3060"/>
                  </a:lnTo>
                  <a:lnTo>
                    <a:pt x="4470" y="3187"/>
                  </a:lnTo>
                  <a:lnTo>
                    <a:pt x="4343" y="3289"/>
                  </a:lnTo>
                  <a:lnTo>
                    <a:pt x="4102" y="3479"/>
                  </a:lnTo>
                  <a:lnTo>
                    <a:pt x="3949" y="3644"/>
                  </a:lnTo>
                  <a:lnTo>
                    <a:pt x="3784" y="3784"/>
                  </a:lnTo>
                  <a:lnTo>
                    <a:pt x="2082" y="5930"/>
                  </a:lnTo>
                  <a:lnTo>
                    <a:pt x="1943" y="6096"/>
                  </a:lnTo>
                  <a:lnTo>
                    <a:pt x="1841" y="6286"/>
                  </a:lnTo>
                  <a:lnTo>
                    <a:pt x="1752" y="6464"/>
                  </a:lnTo>
                  <a:lnTo>
                    <a:pt x="1651" y="6616"/>
                  </a:lnTo>
                  <a:lnTo>
                    <a:pt x="1574" y="6743"/>
                  </a:lnTo>
                  <a:lnTo>
                    <a:pt x="1320" y="7213"/>
                  </a:lnTo>
                  <a:lnTo>
                    <a:pt x="1143" y="7607"/>
                  </a:lnTo>
                  <a:lnTo>
                    <a:pt x="990" y="8001"/>
                  </a:lnTo>
                  <a:lnTo>
                    <a:pt x="812" y="8394"/>
                  </a:lnTo>
                  <a:lnTo>
                    <a:pt x="685" y="8775"/>
                  </a:lnTo>
                  <a:lnTo>
                    <a:pt x="558" y="9182"/>
                  </a:lnTo>
                  <a:lnTo>
                    <a:pt x="444" y="9601"/>
                  </a:lnTo>
                  <a:lnTo>
                    <a:pt x="342" y="10007"/>
                  </a:lnTo>
                  <a:lnTo>
                    <a:pt x="241" y="10414"/>
                  </a:lnTo>
                  <a:lnTo>
                    <a:pt x="215" y="10642"/>
                  </a:lnTo>
                  <a:lnTo>
                    <a:pt x="177" y="10807"/>
                  </a:lnTo>
                  <a:lnTo>
                    <a:pt x="127" y="11049"/>
                  </a:lnTo>
                  <a:lnTo>
                    <a:pt x="114" y="11264"/>
                  </a:lnTo>
                  <a:lnTo>
                    <a:pt x="76" y="11480"/>
                  </a:lnTo>
                  <a:lnTo>
                    <a:pt x="50" y="11684"/>
                  </a:lnTo>
                  <a:lnTo>
                    <a:pt x="25" y="12103"/>
                  </a:lnTo>
                  <a:lnTo>
                    <a:pt x="0" y="12534"/>
                  </a:lnTo>
                  <a:lnTo>
                    <a:pt x="0" y="12966"/>
                  </a:lnTo>
                </a:path>
              </a:pathLst>
            </a:custGeom>
            <a:ln w="3175">
              <a:solidFill>
                <a:srgbClr val="565658"/>
              </a:solidFill>
            </a:ln>
          </p:spPr>
          <p:txBody>
            <a:bodyPr wrap="square" lIns="0" tIns="0" rIns="0" bIns="0" rtlCol="0"/>
            <a:lstStyle/>
            <a:p/>
          </p:txBody>
        </p:sp>
        <p:sp>
          <p:nvSpPr>
            <p:cNvPr id="5039" name="object 5039" descr=""/>
            <p:cNvSpPr/>
            <p:nvPr/>
          </p:nvSpPr>
          <p:spPr>
            <a:xfrm>
              <a:off x="5967520" y="2544885"/>
              <a:ext cx="45085" cy="635"/>
            </a:xfrm>
            <a:custGeom>
              <a:avLst/>
              <a:gdLst/>
              <a:ahLst/>
              <a:cxnLst/>
              <a:rect l="l" t="t" r="r" b="b"/>
              <a:pathLst>
                <a:path w="45085" h="635">
                  <a:moveTo>
                    <a:pt x="45046" y="533"/>
                  </a:moveTo>
                  <a:lnTo>
                    <a:pt x="44107" y="520"/>
                  </a:lnTo>
                  <a:lnTo>
                    <a:pt x="43154" y="520"/>
                  </a:lnTo>
                  <a:lnTo>
                    <a:pt x="42202" y="495"/>
                  </a:lnTo>
                  <a:lnTo>
                    <a:pt x="40982" y="482"/>
                  </a:lnTo>
                  <a:lnTo>
                    <a:pt x="39738" y="457"/>
                  </a:lnTo>
                  <a:lnTo>
                    <a:pt x="38519" y="406"/>
                  </a:lnTo>
                  <a:lnTo>
                    <a:pt x="37007" y="355"/>
                  </a:lnTo>
                  <a:lnTo>
                    <a:pt x="35509" y="304"/>
                  </a:lnTo>
                  <a:lnTo>
                    <a:pt x="33997" y="266"/>
                  </a:lnTo>
                  <a:lnTo>
                    <a:pt x="31826" y="190"/>
                  </a:lnTo>
                  <a:lnTo>
                    <a:pt x="29667" y="127"/>
                  </a:lnTo>
                  <a:lnTo>
                    <a:pt x="27470" y="63"/>
                  </a:lnTo>
                  <a:lnTo>
                    <a:pt x="25908" y="25"/>
                  </a:lnTo>
                  <a:lnTo>
                    <a:pt x="24345" y="0"/>
                  </a:lnTo>
                  <a:lnTo>
                    <a:pt x="22771" y="0"/>
                  </a:lnTo>
                  <a:lnTo>
                    <a:pt x="21221" y="0"/>
                  </a:lnTo>
                  <a:lnTo>
                    <a:pt x="9220" y="342"/>
                  </a:lnTo>
                  <a:lnTo>
                    <a:pt x="6997" y="419"/>
                  </a:lnTo>
                  <a:lnTo>
                    <a:pt x="4787" y="469"/>
                  </a:lnTo>
                  <a:lnTo>
                    <a:pt x="3187" y="495"/>
                  </a:lnTo>
                  <a:lnTo>
                    <a:pt x="1587" y="520"/>
                  </a:lnTo>
                  <a:lnTo>
                    <a:pt x="0" y="533"/>
                  </a:lnTo>
                </a:path>
              </a:pathLst>
            </a:custGeom>
            <a:ln w="3175">
              <a:solidFill>
                <a:srgbClr val="565658"/>
              </a:solidFill>
            </a:ln>
          </p:spPr>
          <p:txBody>
            <a:bodyPr wrap="square" lIns="0" tIns="0" rIns="0" bIns="0" rtlCol="0"/>
            <a:lstStyle/>
            <a:p/>
          </p:txBody>
        </p:sp>
        <p:sp>
          <p:nvSpPr>
            <p:cNvPr id="5040" name="object 5040" descr=""/>
            <p:cNvSpPr/>
            <p:nvPr/>
          </p:nvSpPr>
          <p:spPr>
            <a:xfrm>
              <a:off x="5967521" y="2509527"/>
              <a:ext cx="45085" cy="635"/>
            </a:xfrm>
            <a:custGeom>
              <a:avLst/>
              <a:gdLst/>
              <a:ahLst/>
              <a:cxnLst/>
              <a:rect l="l" t="t" r="r" b="b"/>
              <a:pathLst>
                <a:path w="45085" h="635">
                  <a:moveTo>
                    <a:pt x="0" y="0"/>
                  </a:moveTo>
                  <a:lnTo>
                    <a:pt x="990" y="12"/>
                  </a:lnTo>
                  <a:lnTo>
                    <a:pt x="1981" y="12"/>
                  </a:lnTo>
                  <a:lnTo>
                    <a:pt x="2971" y="25"/>
                  </a:lnTo>
                  <a:lnTo>
                    <a:pt x="4241" y="50"/>
                  </a:lnTo>
                  <a:lnTo>
                    <a:pt x="5499" y="88"/>
                  </a:lnTo>
                  <a:lnTo>
                    <a:pt x="6794" y="127"/>
                  </a:lnTo>
                  <a:lnTo>
                    <a:pt x="8343" y="177"/>
                  </a:lnTo>
                  <a:lnTo>
                    <a:pt x="9893" y="228"/>
                  </a:lnTo>
                  <a:lnTo>
                    <a:pt x="11430" y="266"/>
                  </a:lnTo>
                  <a:lnTo>
                    <a:pt x="13665" y="342"/>
                  </a:lnTo>
                  <a:lnTo>
                    <a:pt x="15862" y="419"/>
                  </a:lnTo>
                  <a:lnTo>
                    <a:pt x="18072" y="482"/>
                  </a:lnTo>
                  <a:lnTo>
                    <a:pt x="19634" y="508"/>
                  </a:lnTo>
                  <a:lnTo>
                    <a:pt x="21209" y="546"/>
                  </a:lnTo>
                  <a:lnTo>
                    <a:pt x="22771" y="546"/>
                  </a:lnTo>
                  <a:lnTo>
                    <a:pt x="24345" y="546"/>
                  </a:lnTo>
                  <a:lnTo>
                    <a:pt x="25920" y="508"/>
                  </a:lnTo>
                  <a:lnTo>
                    <a:pt x="27470" y="482"/>
                  </a:lnTo>
                  <a:lnTo>
                    <a:pt x="29667" y="419"/>
                  </a:lnTo>
                  <a:lnTo>
                    <a:pt x="31826" y="342"/>
                  </a:lnTo>
                  <a:lnTo>
                    <a:pt x="33997" y="266"/>
                  </a:lnTo>
                  <a:lnTo>
                    <a:pt x="36156" y="190"/>
                  </a:lnTo>
                  <a:lnTo>
                    <a:pt x="38315" y="114"/>
                  </a:lnTo>
                  <a:lnTo>
                    <a:pt x="40462" y="63"/>
                  </a:lnTo>
                  <a:lnTo>
                    <a:pt x="41998" y="25"/>
                  </a:lnTo>
                  <a:lnTo>
                    <a:pt x="43510" y="25"/>
                  </a:lnTo>
                  <a:lnTo>
                    <a:pt x="45046" y="0"/>
                  </a:lnTo>
                </a:path>
              </a:pathLst>
            </a:custGeom>
            <a:ln w="3175">
              <a:solidFill>
                <a:srgbClr val="565658"/>
              </a:solidFill>
            </a:ln>
          </p:spPr>
          <p:txBody>
            <a:bodyPr wrap="square" lIns="0" tIns="0" rIns="0" bIns="0" rtlCol="0"/>
            <a:lstStyle/>
            <a:p/>
          </p:txBody>
        </p:sp>
        <p:sp>
          <p:nvSpPr>
            <p:cNvPr id="5041" name="object 5041" descr=""/>
            <p:cNvSpPr/>
            <p:nvPr/>
          </p:nvSpPr>
          <p:spPr>
            <a:xfrm>
              <a:off x="5956041" y="2545419"/>
              <a:ext cx="12065" cy="0"/>
            </a:xfrm>
            <a:custGeom>
              <a:avLst/>
              <a:gdLst/>
              <a:ahLst/>
              <a:cxnLst/>
              <a:rect l="l" t="t" r="r" b="b"/>
              <a:pathLst>
                <a:path w="12064" h="0">
                  <a:moveTo>
                    <a:pt x="11480" y="0"/>
                  </a:moveTo>
                  <a:lnTo>
                    <a:pt x="0" y="0"/>
                  </a:lnTo>
                </a:path>
              </a:pathLst>
            </a:custGeom>
            <a:ln w="3175">
              <a:solidFill>
                <a:srgbClr val="565658"/>
              </a:solidFill>
            </a:ln>
          </p:spPr>
          <p:txBody>
            <a:bodyPr wrap="square" lIns="0" tIns="0" rIns="0" bIns="0" rtlCol="0"/>
            <a:lstStyle/>
            <a:p/>
          </p:txBody>
        </p:sp>
        <p:sp>
          <p:nvSpPr>
            <p:cNvPr id="5042" name="object 5042" descr=""/>
            <p:cNvSpPr/>
            <p:nvPr/>
          </p:nvSpPr>
          <p:spPr>
            <a:xfrm>
              <a:off x="5956043" y="2509527"/>
              <a:ext cx="12065" cy="0"/>
            </a:xfrm>
            <a:custGeom>
              <a:avLst/>
              <a:gdLst/>
              <a:ahLst/>
              <a:cxnLst/>
              <a:rect l="l" t="t" r="r" b="b"/>
              <a:pathLst>
                <a:path w="12064" h="0">
                  <a:moveTo>
                    <a:pt x="0" y="0"/>
                  </a:moveTo>
                  <a:lnTo>
                    <a:pt x="8801" y="0"/>
                  </a:lnTo>
                  <a:lnTo>
                    <a:pt x="11480" y="0"/>
                  </a:lnTo>
                </a:path>
              </a:pathLst>
            </a:custGeom>
            <a:ln w="3175">
              <a:solidFill>
                <a:srgbClr val="565658"/>
              </a:solidFill>
            </a:ln>
          </p:spPr>
          <p:txBody>
            <a:bodyPr wrap="square" lIns="0" tIns="0" rIns="0" bIns="0" rtlCol="0"/>
            <a:lstStyle/>
            <a:p/>
          </p:txBody>
        </p:sp>
        <p:sp>
          <p:nvSpPr>
            <p:cNvPr id="5043" name="object 5043" descr=""/>
            <p:cNvSpPr/>
            <p:nvPr/>
          </p:nvSpPr>
          <p:spPr>
            <a:xfrm>
              <a:off x="5950908" y="2509544"/>
              <a:ext cx="5715" cy="5715"/>
            </a:xfrm>
            <a:custGeom>
              <a:avLst/>
              <a:gdLst/>
              <a:ahLst/>
              <a:cxnLst/>
              <a:rect l="l" t="t" r="r" b="b"/>
              <a:pathLst>
                <a:path w="5714" h="5714">
                  <a:moveTo>
                    <a:pt x="0" y="5118"/>
                  </a:moveTo>
                  <a:lnTo>
                    <a:pt x="0" y="4940"/>
                  </a:lnTo>
                  <a:lnTo>
                    <a:pt x="0" y="4775"/>
                  </a:lnTo>
                  <a:lnTo>
                    <a:pt x="25" y="4622"/>
                  </a:lnTo>
                  <a:lnTo>
                    <a:pt x="38" y="4432"/>
                  </a:lnTo>
                  <a:lnTo>
                    <a:pt x="63" y="4279"/>
                  </a:lnTo>
                  <a:lnTo>
                    <a:pt x="101" y="4102"/>
                  </a:lnTo>
                  <a:lnTo>
                    <a:pt x="127" y="3949"/>
                  </a:lnTo>
                  <a:lnTo>
                    <a:pt x="190" y="3784"/>
                  </a:lnTo>
                  <a:lnTo>
                    <a:pt x="228" y="3619"/>
                  </a:lnTo>
                  <a:lnTo>
                    <a:pt x="266" y="3467"/>
                  </a:lnTo>
                  <a:lnTo>
                    <a:pt x="317" y="3289"/>
                  </a:lnTo>
                  <a:lnTo>
                    <a:pt x="533" y="2832"/>
                  </a:lnTo>
                  <a:lnTo>
                    <a:pt x="1511" y="1485"/>
                  </a:lnTo>
                  <a:lnTo>
                    <a:pt x="1727" y="1244"/>
                  </a:lnTo>
                  <a:lnTo>
                    <a:pt x="3175" y="381"/>
                  </a:lnTo>
                  <a:lnTo>
                    <a:pt x="3479" y="241"/>
                  </a:lnTo>
                  <a:lnTo>
                    <a:pt x="3810" y="139"/>
                  </a:lnTo>
                  <a:lnTo>
                    <a:pt x="4127" y="88"/>
                  </a:lnTo>
                  <a:lnTo>
                    <a:pt x="4457" y="25"/>
                  </a:lnTo>
                  <a:lnTo>
                    <a:pt x="4800" y="12"/>
                  </a:lnTo>
                  <a:lnTo>
                    <a:pt x="5130" y="0"/>
                  </a:lnTo>
                </a:path>
              </a:pathLst>
            </a:custGeom>
            <a:ln w="3175">
              <a:solidFill>
                <a:srgbClr val="565658"/>
              </a:solidFill>
            </a:ln>
          </p:spPr>
          <p:txBody>
            <a:bodyPr wrap="square" lIns="0" tIns="0" rIns="0" bIns="0" rtlCol="0"/>
            <a:lstStyle/>
            <a:p/>
          </p:txBody>
        </p:sp>
        <p:sp>
          <p:nvSpPr>
            <p:cNvPr id="5044" name="object 5044" descr=""/>
            <p:cNvSpPr/>
            <p:nvPr/>
          </p:nvSpPr>
          <p:spPr>
            <a:xfrm>
              <a:off x="5950912" y="2540301"/>
              <a:ext cx="5715" cy="5715"/>
            </a:xfrm>
            <a:custGeom>
              <a:avLst/>
              <a:gdLst/>
              <a:ahLst/>
              <a:cxnLst/>
              <a:rect l="l" t="t" r="r" b="b"/>
              <a:pathLst>
                <a:path w="5714" h="5714">
                  <a:moveTo>
                    <a:pt x="5130" y="5118"/>
                  </a:moveTo>
                  <a:lnTo>
                    <a:pt x="4952" y="5118"/>
                  </a:lnTo>
                  <a:lnTo>
                    <a:pt x="4800" y="5105"/>
                  </a:lnTo>
                  <a:lnTo>
                    <a:pt x="4622" y="5105"/>
                  </a:lnTo>
                  <a:lnTo>
                    <a:pt x="4457" y="5067"/>
                  </a:lnTo>
                  <a:lnTo>
                    <a:pt x="4292" y="5054"/>
                  </a:lnTo>
                  <a:lnTo>
                    <a:pt x="4127" y="5016"/>
                  </a:lnTo>
                  <a:lnTo>
                    <a:pt x="3962" y="4978"/>
                  </a:lnTo>
                  <a:lnTo>
                    <a:pt x="3809" y="4940"/>
                  </a:lnTo>
                  <a:lnTo>
                    <a:pt x="3644" y="4889"/>
                  </a:lnTo>
                  <a:lnTo>
                    <a:pt x="3479" y="4851"/>
                  </a:lnTo>
                  <a:lnTo>
                    <a:pt x="1511" y="3606"/>
                  </a:lnTo>
                  <a:lnTo>
                    <a:pt x="1257" y="3378"/>
                  </a:lnTo>
                  <a:lnTo>
                    <a:pt x="393" y="1955"/>
                  </a:lnTo>
                  <a:lnTo>
                    <a:pt x="253" y="1651"/>
                  </a:lnTo>
                  <a:lnTo>
                    <a:pt x="152" y="1320"/>
                  </a:lnTo>
                  <a:lnTo>
                    <a:pt x="101" y="990"/>
                  </a:lnTo>
                  <a:lnTo>
                    <a:pt x="38" y="647"/>
                  </a:lnTo>
                  <a:lnTo>
                    <a:pt x="25" y="317"/>
                  </a:lnTo>
                  <a:lnTo>
                    <a:pt x="0" y="0"/>
                  </a:lnTo>
                </a:path>
              </a:pathLst>
            </a:custGeom>
            <a:ln w="3175">
              <a:solidFill>
                <a:srgbClr val="565658"/>
              </a:solidFill>
            </a:ln>
          </p:spPr>
          <p:txBody>
            <a:bodyPr wrap="square" lIns="0" tIns="0" rIns="0" bIns="0" rtlCol="0"/>
            <a:lstStyle/>
            <a:p/>
          </p:txBody>
        </p:sp>
        <p:sp>
          <p:nvSpPr>
            <p:cNvPr id="5045" name="object 5045" descr=""/>
            <p:cNvSpPr/>
            <p:nvPr/>
          </p:nvSpPr>
          <p:spPr>
            <a:xfrm>
              <a:off x="5950908" y="2514662"/>
              <a:ext cx="0" cy="13335"/>
            </a:xfrm>
            <a:custGeom>
              <a:avLst/>
              <a:gdLst/>
              <a:ahLst/>
              <a:cxnLst/>
              <a:rect l="l" t="t" r="r" b="b"/>
              <a:pathLst>
                <a:path w="0" h="13335">
                  <a:moveTo>
                    <a:pt x="0" y="0"/>
                  </a:moveTo>
                  <a:lnTo>
                    <a:pt x="0" y="12814"/>
                  </a:lnTo>
                </a:path>
              </a:pathLst>
            </a:custGeom>
            <a:ln w="3175">
              <a:solidFill>
                <a:srgbClr val="565658"/>
              </a:solidFill>
            </a:ln>
          </p:spPr>
          <p:txBody>
            <a:bodyPr wrap="square" lIns="0" tIns="0" rIns="0" bIns="0" rtlCol="0"/>
            <a:lstStyle/>
            <a:p/>
          </p:txBody>
        </p:sp>
        <p:sp>
          <p:nvSpPr>
            <p:cNvPr id="5046" name="object 5046" descr=""/>
            <p:cNvSpPr/>
            <p:nvPr/>
          </p:nvSpPr>
          <p:spPr>
            <a:xfrm>
              <a:off x="5950908" y="2527473"/>
              <a:ext cx="0" cy="13335"/>
            </a:xfrm>
            <a:custGeom>
              <a:avLst/>
              <a:gdLst/>
              <a:ahLst/>
              <a:cxnLst/>
              <a:rect l="l" t="t" r="r" b="b"/>
              <a:pathLst>
                <a:path w="0" h="13335">
                  <a:moveTo>
                    <a:pt x="0" y="0"/>
                  </a:moveTo>
                  <a:lnTo>
                    <a:pt x="0" y="12827"/>
                  </a:lnTo>
                </a:path>
              </a:pathLst>
            </a:custGeom>
            <a:ln w="3175">
              <a:solidFill>
                <a:srgbClr val="565658"/>
              </a:solidFill>
            </a:ln>
          </p:spPr>
          <p:txBody>
            <a:bodyPr wrap="square" lIns="0" tIns="0" rIns="0" bIns="0" rtlCol="0"/>
            <a:lstStyle/>
            <a:p/>
          </p:txBody>
        </p:sp>
        <p:sp>
          <p:nvSpPr>
            <p:cNvPr id="5047" name="object 5047" descr=""/>
            <p:cNvSpPr/>
            <p:nvPr/>
          </p:nvSpPr>
          <p:spPr>
            <a:xfrm>
              <a:off x="5978848" y="2521396"/>
              <a:ext cx="635" cy="1905"/>
            </a:xfrm>
            <a:custGeom>
              <a:avLst/>
              <a:gdLst/>
              <a:ahLst/>
              <a:cxnLst/>
              <a:rect l="l" t="t" r="r" b="b"/>
              <a:pathLst>
                <a:path w="635" h="1905">
                  <a:moveTo>
                    <a:pt x="76" y="0"/>
                  </a:moveTo>
                  <a:lnTo>
                    <a:pt x="63" y="152"/>
                  </a:lnTo>
                  <a:lnTo>
                    <a:pt x="38" y="368"/>
                  </a:lnTo>
                  <a:lnTo>
                    <a:pt x="25" y="520"/>
                  </a:lnTo>
                  <a:lnTo>
                    <a:pt x="12" y="685"/>
                  </a:lnTo>
                  <a:lnTo>
                    <a:pt x="0" y="863"/>
                  </a:lnTo>
                  <a:lnTo>
                    <a:pt x="0" y="1168"/>
                  </a:lnTo>
                  <a:lnTo>
                    <a:pt x="0" y="1409"/>
                  </a:lnTo>
                  <a:lnTo>
                    <a:pt x="12" y="1651"/>
                  </a:lnTo>
                  <a:lnTo>
                    <a:pt x="25" y="1790"/>
                  </a:lnTo>
                </a:path>
              </a:pathLst>
            </a:custGeom>
            <a:ln w="3175">
              <a:solidFill>
                <a:srgbClr val="565658"/>
              </a:solidFill>
            </a:ln>
          </p:spPr>
          <p:txBody>
            <a:bodyPr wrap="square" lIns="0" tIns="0" rIns="0" bIns="0" rtlCol="0"/>
            <a:lstStyle/>
            <a:p/>
          </p:txBody>
        </p:sp>
        <p:sp>
          <p:nvSpPr>
            <p:cNvPr id="5048" name="object 5048" descr=""/>
            <p:cNvSpPr/>
            <p:nvPr/>
          </p:nvSpPr>
          <p:spPr>
            <a:xfrm>
              <a:off x="5977363" y="2520429"/>
              <a:ext cx="1905" cy="1270"/>
            </a:xfrm>
            <a:custGeom>
              <a:avLst/>
              <a:gdLst/>
              <a:ahLst/>
              <a:cxnLst/>
              <a:rect l="l" t="t" r="r" b="b"/>
              <a:pathLst>
                <a:path w="1904" h="1269">
                  <a:moveTo>
                    <a:pt x="0" y="0"/>
                  </a:moveTo>
                  <a:lnTo>
                    <a:pt x="165" y="101"/>
                  </a:lnTo>
                  <a:lnTo>
                    <a:pt x="330" y="228"/>
                  </a:lnTo>
                  <a:lnTo>
                    <a:pt x="533" y="355"/>
                  </a:lnTo>
                  <a:lnTo>
                    <a:pt x="685" y="444"/>
                  </a:lnTo>
                  <a:lnTo>
                    <a:pt x="863" y="558"/>
                  </a:lnTo>
                  <a:lnTo>
                    <a:pt x="1003" y="647"/>
                  </a:lnTo>
                  <a:lnTo>
                    <a:pt x="1155" y="736"/>
                  </a:lnTo>
                  <a:lnTo>
                    <a:pt x="1282" y="800"/>
                  </a:lnTo>
                  <a:lnTo>
                    <a:pt x="1422" y="876"/>
                  </a:lnTo>
                  <a:lnTo>
                    <a:pt x="1562" y="965"/>
                  </a:lnTo>
                </a:path>
              </a:pathLst>
            </a:custGeom>
            <a:ln w="3175">
              <a:solidFill>
                <a:srgbClr val="565658"/>
              </a:solidFill>
            </a:ln>
          </p:spPr>
          <p:txBody>
            <a:bodyPr wrap="square" lIns="0" tIns="0" rIns="0" bIns="0" rtlCol="0"/>
            <a:lstStyle/>
            <a:p/>
          </p:txBody>
        </p:sp>
        <p:sp>
          <p:nvSpPr>
            <p:cNvPr id="5049" name="object 5049" descr=""/>
            <p:cNvSpPr/>
            <p:nvPr/>
          </p:nvSpPr>
          <p:spPr>
            <a:xfrm>
              <a:off x="5977275" y="2523269"/>
              <a:ext cx="1905" cy="1270"/>
            </a:xfrm>
            <a:custGeom>
              <a:avLst/>
              <a:gdLst/>
              <a:ahLst/>
              <a:cxnLst/>
              <a:rect l="l" t="t" r="r" b="b"/>
              <a:pathLst>
                <a:path w="1904" h="1269">
                  <a:moveTo>
                    <a:pt x="1612" y="0"/>
                  </a:moveTo>
                  <a:lnTo>
                    <a:pt x="1460" y="63"/>
                  </a:lnTo>
                  <a:lnTo>
                    <a:pt x="1257" y="177"/>
                  </a:lnTo>
                  <a:lnTo>
                    <a:pt x="1104" y="241"/>
                  </a:lnTo>
                  <a:lnTo>
                    <a:pt x="939" y="342"/>
                  </a:lnTo>
                  <a:lnTo>
                    <a:pt x="762" y="444"/>
                  </a:lnTo>
                  <a:lnTo>
                    <a:pt x="622" y="520"/>
                  </a:lnTo>
                  <a:lnTo>
                    <a:pt x="355" y="673"/>
                  </a:lnTo>
                  <a:lnTo>
                    <a:pt x="203" y="762"/>
                  </a:lnTo>
                  <a:lnTo>
                    <a:pt x="50" y="850"/>
                  </a:lnTo>
                </a:path>
              </a:pathLst>
            </a:custGeom>
            <a:ln w="3175">
              <a:solidFill>
                <a:srgbClr val="565658"/>
              </a:solidFill>
            </a:ln>
          </p:spPr>
          <p:txBody>
            <a:bodyPr wrap="square" lIns="0" tIns="0" rIns="0" bIns="0" rtlCol="0"/>
            <a:lstStyle/>
            <a:p/>
          </p:txBody>
        </p:sp>
        <p:sp>
          <p:nvSpPr>
            <p:cNvPr id="5050" name="object 5050" descr=""/>
            <p:cNvSpPr/>
            <p:nvPr/>
          </p:nvSpPr>
          <p:spPr>
            <a:xfrm>
              <a:off x="5975756" y="2520420"/>
              <a:ext cx="1905" cy="1270"/>
            </a:xfrm>
            <a:custGeom>
              <a:avLst/>
              <a:gdLst/>
              <a:ahLst/>
              <a:cxnLst/>
              <a:rect l="l" t="t" r="r" b="b"/>
              <a:pathLst>
                <a:path w="1904" h="1269">
                  <a:moveTo>
                    <a:pt x="0" y="901"/>
                  </a:moveTo>
                  <a:lnTo>
                    <a:pt x="177" y="800"/>
                  </a:lnTo>
                  <a:lnTo>
                    <a:pt x="342" y="673"/>
                  </a:lnTo>
                  <a:lnTo>
                    <a:pt x="482" y="622"/>
                  </a:lnTo>
                  <a:lnTo>
                    <a:pt x="609" y="546"/>
                  </a:lnTo>
                  <a:lnTo>
                    <a:pt x="736" y="457"/>
                  </a:lnTo>
                  <a:lnTo>
                    <a:pt x="889" y="381"/>
                  </a:lnTo>
                  <a:lnTo>
                    <a:pt x="1028" y="304"/>
                  </a:lnTo>
                  <a:lnTo>
                    <a:pt x="1168" y="215"/>
                  </a:lnTo>
                  <a:lnTo>
                    <a:pt x="1384" y="114"/>
                  </a:lnTo>
                  <a:lnTo>
                    <a:pt x="1536" y="50"/>
                  </a:lnTo>
                </a:path>
              </a:pathLst>
            </a:custGeom>
            <a:ln w="3175">
              <a:solidFill>
                <a:srgbClr val="565658"/>
              </a:solidFill>
            </a:ln>
          </p:spPr>
          <p:txBody>
            <a:bodyPr wrap="square" lIns="0" tIns="0" rIns="0" bIns="0" rtlCol="0"/>
            <a:lstStyle/>
            <a:p/>
          </p:txBody>
        </p:sp>
        <p:sp>
          <p:nvSpPr>
            <p:cNvPr id="5051" name="object 5051" descr=""/>
            <p:cNvSpPr/>
            <p:nvPr/>
          </p:nvSpPr>
          <p:spPr>
            <a:xfrm>
              <a:off x="5975694" y="2523196"/>
              <a:ext cx="1905" cy="1270"/>
            </a:xfrm>
            <a:custGeom>
              <a:avLst/>
              <a:gdLst/>
              <a:ahLst/>
              <a:cxnLst/>
              <a:rect l="l" t="t" r="r" b="b"/>
              <a:pathLst>
                <a:path w="1904" h="1269">
                  <a:moveTo>
                    <a:pt x="1587" y="965"/>
                  </a:moveTo>
                  <a:lnTo>
                    <a:pt x="1435" y="889"/>
                  </a:lnTo>
                  <a:lnTo>
                    <a:pt x="1244" y="774"/>
                  </a:lnTo>
                  <a:lnTo>
                    <a:pt x="1092" y="698"/>
                  </a:lnTo>
                  <a:lnTo>
                    <a:pt x="863" y="546"/>
                  </a:lnTo>
                  <a:lnTo>
                    <a:pt x="685" y="431"/>
                  </a:lnTo>
                  <a:lnTo>
                    <a:pt x="546" y="355"/>
                  </a:lnTo>
                  <a:lnTo>
                    <a:pt x="406" y="266"/>
                  </a:lnTo>
                  <a:lnTo>
                    <a:pt x="266" y="177"/>
                  </a:lnTo>
                  <a:lnTo>
                    <a:pt x="126" y="76"/>
                  </a:lnTo>
                </a:path>
              </a:pathLst>
            </a:custGeom>
            <a:ln w="3175">
              <a:solidFill>
                <a:srgbClr val="565658"/>
              </a:solidFill>
            </a:ln>
          </p:spPr>
          <p:txBody>
            <a:bodyPr wrap="square" lIns="0" tIns="0" rIns="0" bIns="0" rtlCol="0"/>
            <a:lstStyle/>
            <a:p/>
          </p:txBody>
        </p:sp>
        <p:sp>
          <p:nvSpPr>
            <p:cNvPr id="5052" name="object 5052" descr=""/>
            <p:cNvSpPr/>
            <p:nvPr/>
          </p:nvSpPr>
          <p:spPr>
            <a:xfrm>
              <a:off x="5975675" y="2521328"/>
              <a:ext cx="635" cy="1905"/>
            </a:xfrm>
            <a:custGeom>
              <a:avLst/>
              <a:gdLst/>
              <a:ahLst/>
              <a:cxnLst/>
              <a:rect l="l" t="t" r="r" b="b"/>
              <a:pathLst>
                <a:path w="635" h="1905">
                  <a:moveTo>
                    <a:pt x="38" y="1854"/>
                  </a:moveTo>
                  <a:lnTo>
                    <a:pt x="25" y="1714"/>
                  </a:lnTo>
                  <a:lnTo>
                    <a:pt x="25" y="1574"/>
                  </a:lnTo>
                  <a:lnTo>
                    <a:pt x="12" y="1409"/>
                  </a:lnTo>
                  <a:lnTo>
                    <a:pt x="12" y="1257"/>
                  </a:lnTo>
                  <a:lnTo>
                    <a:pt x="0" y="1054"/>
                  </a:lnTo>
                  <a:lnTo>
                    <a:pt x="12" y="685"/>
                  </a:lnTo>
                  <a:lnTo>
                    <a:pt x="25" y="533"/>
                  </a:lnTo>
                  <a:lnTo>
                    <a:pt x="38" y="368"/>
                  </a:lnTo>
                  <a:lnTo>
                    <a:pt x="50" y="215"/>
                  </a:lnTo>
                  <a:lnTo>
                    <a:pt x="63" y="63"/>
                  </a:lnTo>
                </a:path>
              </a:pathLst>
            </a:custGeom>
            <a:ln w="3175">
              <a:solidFill>
                <a:srgbClr val="565658"/>
              </a:solidFill>
            </a:ln>
          </p:spPr>
          <p:txBody>
            <a:bodyPr wrap="square" lIns="0" tIns="0" rIns="0" bIns="0" rtlCol="0"/>
            <a:lstStyle/>
            <a:p/>
          </p:txBody>
        </p:sp>
        <p:sp>
          <p:nvSpPr>
            <p:cNvPr id="5053" name="object 5053" descr=""/>
            <p:cNvSpPr/>
            <p:nvPr/>
          </p:nvSpPr>
          <p:spPr>
            <a:xfrm>
              <a:off x="6056086" y="2535936"/>
              <a:ext cx="1270" cy="635"/>
            </a:xfrm>
            <a:custGeom>
              <a:avLst/>
              <a:gdLst/>
              <a:ahLst/>
              <a:cxnLst/>
              <a:rect l="l" t="t" r="r" b="b"/>
              <a:pathLst>
                <a:path w="1270" h="635">
                  <a:moveTo>
                    <a:pt x="0" y="355"/>
                  </a:moveTo>
                  <a:lnTo>
                    <a:pt x="152" y="304"/>
                  </a:lnTo>
                  <a:lnTo>
                    <a:pt x="317" y="228"/>
                  </a:lnTo>
                  <a:lnTo>
                    <a:pt x="482" y="165"/>
                  </a:lnTo>
                  <a:lnTo>
                    <a:pt x="609" y="114"/>
                  </a:lnTo>
                  <a:lnTo>
                    <a:pt x="787" y="38"/>
                  </a:lnTo>
                </a:path>
              </a:pathLst>
            </a:custGeom>
            <a:ln w="3175">
              <a:solidFill>
                <a:srgbClr val="565658"/>
              </a:solidFill>
            </a:ln>
          </p:spPr>
          <p:txBody>
            <a:bodyPr wrap="square" lIns="0" tIns="0" rIns="0" bIns="0" rtlCol="0"/>
            <a:lstStyle/>
            <a:p/>
          </p:txBody>
        </p:sp>
        <p:sp>
          <p:nvSpPr>
            <p:cNvPr id="5054" name="object 5054" descr=""/>
            <p:cNvSpPr/>
            <p:nvPr/>
          </p:nvSpPr>
          <p:spPr>
            <a:xfrm>
              <a:off x="6055969" y="2537232"/>
              <a:ext cx="1270" cy="635"/>
            </a:xfrm>
            <a:custGeom>
              <a:avLst/>
              <a:gdLst/>
              <a:ahLst/>
              <a:cxnLst/>
              <a:rect l="l" t="t" r="r" b="b"/>
              <a:pathLst>
                <a:path w="1270" h="635">
                  <a:moveTo>
                    <a:pt x="736" y="558"/>
                  </a:moveTo>
                  <a:lnTo>
                    <a:pt x="609" y="457"/>
                  </a:lnTo>
                  <a:lnTo>
                    <a:pt x="469" y="342"/>
                  </a:lnTo>
                  <a:lnTo>
                    <a:pt x="330" y="241"/>
                  </a:lnTo>
                  <a:lnTo>
                    <a:pt x="177" y="139"/>
                  </a:lnTo>
                  <a:lnTo>
                    <a:pt x="50" y="38"/>
                  </a:lnTo>
                </a:path>
              </a:pathLst>
            </a:custGeom>
            <a:ln w="3175">
              <a:solidFill>
                <a:srgbClr val="565658"/>
              </a:solidFill>
            </a:ln>
          </p:spPr>
          <p:txBody>
            <a:bodyPr wrap="square" lIns="0" tIns="0" rIns="0" bIns="0" rtlCol="0"/>
            <a:lstStyle/>
            <a:p/>
          </p:txBody>
        </p:sp>
        <p:sp>
          <p:nvSpPr>
            <p:cNvPr id="5055" name="object 5055" descr=""/>
            <p:cNvSpPr/>
            <p:nvPr/>
          </p:nvSpPr>
          <p:spPr>
            <a:xfrm>
              <a:off x="6056955" y="2535943"/>
              <a:ext cx="1270" cy="635"/>
            </a:xfrm>
            <a:custGeom>
              <a:avLst/>
              <a:gdLst/>
              <a:ahLst/>
              <a:cxnLst/>
              <a:rect l="l" t="t" r="r" b="b"/>
              <a:pathLst>
                <a:path w="1270" h="635">
                  <a:moveTo>
                    <a:pt x="0" y="0"/>
                  </a:moveTo>
                  <a:lnTo>
                    <a:pt x="190" y="139"/>
                  </a:lnTo>
                  <a:lnTo>
                    <a:pt x="330" y="266"/>
                  </a:lnTo>
                  <a:lnTo>
                    <a:pt x="495" y="368"/>
                  </a:lnTo>
                  <a:lnTo>
                    <a:pt x="685" y="520"/>
                  </a:lnTo>
                </a:path>
              </a:pathLst>
            </a:custGeom>
            <a:ln w="3175">
              <a:solidFill>
                <a:srgbClr val="565658"/>
              </a:solidFill>
            </a:ln>
          </p:spPr>
          <p:txBody>
            <a:bodyPr wrap="square" lIns="0" tIns="0" rIns="0" bIns="0" rtlCol="0"/>
            <a:lstStyle/>
            <a:p/>
          </p:txBody>
        </p:sp>
        <p:sp>
          <p:nvSpPr>
            <p:cNvPr id="5056" name="object 5056" descr=""/>
            <p:cNvSpPr/>
            <p:nvPr/>
          </p:nvSpPr>
          <p:spPr>
            <a:xfrm>
              <a:off x="6057566" y="2536502"/>
              <a:ext cx="635" cy="1270"/>
            </a:xfrm>
            <a:custGeom>
              <a:avLst/>
              <a:gdLst/>
              <a:ahLst/>
              <a:cxnLst/>
              <a:rect l="l" t="t" r="r" b="b"/>
              <a:pathLst>
                <a:path w="635" h="1269">
                  <a:moveTo>
                    <a:pt x="126" y="0"/>
                  </a:moveTo>
                  <a:lnTo>
                    <a:pt x="101" y="165"/>
                  </a:lnTo>
                  <a:lnTo>
                    <a:pt x="88" y="304"/>
                  </a:lnTo>
                  <a:lnTo>
                    <a:pt x="63" y="431"/>
                  </a:lnTo>
                  <a:lnTo>
                    <a:pt x="50" y="495"/>
                  </a:lnTo>
                  <a:lnTo>
                    <a:pt x="50" y="622"/>
                  </a:lnTo>
                  <a:lnTo>
                    <a:pt x="12" y="787"/>
                  </a:lnTo>
                  <a:lnTo>
                    <a:pt x="0" y="939"/>
                  </a:lnTo>
                </a:path>
              </a:pathLst>
            </a:custGeom>
            <a:ln w="3175">
              <a:solidFill>
                <a:srgbClr val="565658"/>
              </a:solidFill>
            </a:ln>
          </p:spPr>
          <p:txBody>
            <a:bodyPr wrap="square" lIns="0" tIns="0" rIns="0" bIns="0" rtlCol="0"/>
            <a:lstStyle/>
            <a:p/>
          </p:txBody>
        </p:sp>
        <p:sp>
          <p:nvSpPr>
            <p:cNvPr id="5057" name="object 5057" descr=""/>
            <p:cNvSpPr/>
            <p:nvPr/>
          </p:nvSpPr>
          <p:spPr>
            <a:xfrm>
              <a:off x="6055962" y="2536294"/>
              <a:ext cx="635" cy="1270"/>
            </a:xfrm>
            <a:custGeom>
              <a:avLst/>
              <a:gdLst/>
              <a:ahLst/>
              <a:cxnLst/>
              <a:rect l="l" t="t" r="r" b="b"/>
              <a:pathLst>
                <a:path w="635" h="1269">
                  <a:moveTo>
                    <a:pt x="0" y="927"/>
                  </a:moveTo>
                  <a:lnTo>
                    <a:pt x="25" y="774"/>
                  </a:lnTo>
                  <a:lnTo>
                    <a:pt x="38" y="622"/>
                  </a:lnTo>
                  <a:lnTo>
                    <a:pt x="76" y="482"/>
                  </a:lnTo>
                  <a:lnTo>
                    <a:pt x="76" y="342"/>
                  </a:lnTo>
                  <a:lnTo>
                    <a:pt x="114" y="152"/>
                  </a:lnTo>
                  <a:lnTo>
                    <a:pt x="127" y="0"/>
                  </a:lnTo>
                </a:path>
              </a:pathLst>
            </a:custGeom>
            <a:ln w="3175">
              <a:solidFill>
                <a:srgbClr val="565658"/>
              </a:solidFill>
            </a:ln>
          </p:spPr>
          <p:txBody>
            <a:bodyPr wrap="square" lIns="0" tIns="0" rIns="0" bIns="0" rtlCol="0"/>
            <a:lstStyle/>
            <a:p/>
          </p:txBody>
        </p:sp>
        <p:sp>
          <p:nvSpPr>
            <p:cNvPr id="5058" name="object 5058" descr=""/>
            <p:cNvSpPr/>
            <p:nvPr/>
          </p:nvSpPr>
          <p:spPr>
            <a:xfrm>
              <a:off x="6056717" y="2537432"/>
              <a:ext cx="1270" cy="635"/>
            </a:xfrm>
            <a:custGeom>
              <a:avLst/>
              <a:gdLst/>
              <a:ahLst/>
              <a:cxnLst/>
              <a:rect l="l" t="t" r="r" b="b"/>
              <a:pathLst>
                <a:path w="1270" h="635">
                  <a:moveTo>
                    <a:pt x="850" y="0"/>
                  </a:moveTo>
                  <a:lnTo>
                    <a:pt x="698" y="63"/>
                  </a:lnTo>
                  <a:lnTo>
                    <a:pt x="571" y="127"/>
                  </a:lnTo>
                  <a:lnTo>
                    <a:pt x="419" y="190"/>
                  </a:lnTo>
                  <a:lnTo>
                    <a:pt x="254" y="254"/>
                  </a:lnTo>
                  <a:lnTo>
                    <a:pt x="63" y="330"/>
                  </a:lnTo>
                </a:path>
              </a:pathLst>
            </a:custGeom>
            <a:ln w="3175">
              <a:solidFill>
                <a:srgbClr val="565658"/>
              </a:solidFill>
            </a:ln>
          </p:spPr>
          <p:txBody>
            <a:bodyPr wrap="square" lIns="0" tIns="0" rIns="0" bIns="0" rtlCol="0"/>
            <a:lstStyle/>
            <a:p/>
          </p:txBody>
        </p:sp>
        <p:sp>
          <p:nvSpPr>
            <p:cNvPr id="5059" name="object 5059" descr=""/>
            <p:cNvSpPr/>
            <p:nvPr/>
          </p:nvSpPr>
          <p:spPr>
            <a:xfrm>
              <a:off x="6056086" y="2517146"/>
              <a:ext cx="1270" cy="635"/>
            </a:xfrm>
            <a:custGeom>
              <a:avLst/>
              <a:gdLst/>
              <a:ahLst/>
              <a:cxnLst/>
              <a:rect l="l" t="t" r="r" b="b"/>
              <a:pathLst>
                <a:path w="1270" h="635">
                  <a:moveTo>
                    <a:pt x="0" y="368"/>
                  </a:moveTo>
                  <a:lnTo>
                    <a:pt x="152" y="317"/>
                  </a:lnTo>
                  <a:lnTo>
                    <a:pt x="317" y="228"/>
                  </a:lnTo>
                  <a:lnTo>
                    <a:pt x="444" y="177"/>
                  </a:lnTo>
                  <a:lnTo>
                    <a:pt x="609" y="114"/>
                  </a:lnTo>
                  <a:lnTo>
                    <a:pt x="787" y="38"/>
                  </a:lnTo>
                </a:path>
              </a:pathLst>
            </a:custGeom>
            <a:ln w="3175">
              <a:solidFill>
                <a:srgbClr val="565658"/>
              </a:solidFill>
            </a:ln>
          </p:spPr>
          <p:txBody>
            <a:bodyPr wrap="square" lIns="0" tIns="0" rIns="0" bIns="0" rtlCol="0"/>
            <a:lstStyle/>
            <a:p/>
          </p:txBody>
        </p:sp>
        <p:sp>
          <p:nvSpPr>
            <p:cNvPr id="5060" name="object 5060" descr=""/>
            <p:cNvSpPr/>
            <p:nvPr/>
          </p:nvSpPr>
          <p:spPr>
            <a:xfrm>
              <a:off x="6056955" y="2517154"/>
              <a:ext cx="1270" cy="635"/>
            </a:xfrm>
            <a:custGeom>
              <a:avLst/>
              <a:gdLst/>
              <a:ahLst/>
              <a:cxnLst/>
              <a:rect l="l" t="t" r="r" b="b"/>
              <a:pathLst>
                <a:path w="1270" h="635">
                  <a:moveTo>
                    <a:pt x="0" y="0"/>
                  </a:moveTo>
                  <a:lnTo>
                    <a:pt x="190" y="152"/>
                  </a:lnTo>
                  <a:lnTo>
                    <a:pt x="330" y="266"/>
                  </a:lnTo>
                  <a:lnTo>
                    <a:pt x="495" y="368"/>
                  </a:lnTo>
                  <a:lnTo>
                    <a:pt x="685" y="520"/>
                  </a:lnTo>
                </a:path>
              </a:pathLst>
            </a:custGeom>
            <a:ln w="3175">
              <a:solidFill>
                <a:srgbClr val="565658"/>
              </a:solidFill>
            </a:ln>
          </p:spPr>
          <p:txBody>
            <a:bodyPr wrap="square" lIns="0" tIns="0" rIns="0" bIns="0" rtlCol="0"/>
            <a:lstStyle/>
            <a:p/>
          </p:txBody>
        </p:sp>
        <p:sp>
          <p:nvSpPr>
            <p:cNvPr id="5061" name="object 5061" descr=""/>
            <p:cNvSpPr/>
            <p:nvPr/>
          </p:nvSpPr>
          <p:spPr>
            <a:xfrm>
              <a:off x="6055969" y="2518443"/>
              <a:ext cx="1270" cy="635"/>
            </a:xfrm>
            <a:custGeom>
              <a:avLst/>
              <a:gdLst/>
              <a:ahLst/>
              <a:cxnLst/>
              <a:rect l="l" t="t" r="r" b="b"/>
              <a:pathLst>
                <a:path w="1270" h="635">
                  <a:moveTo>
                    <a:pt x="736" y="571"/>
                  </a:moveTo>
                  <a:lnTo>
                    <a:pt x="609" y="469"/>
                  </a:lnTo>
                  <a:lnTo>
                    <a:pt x="469" y="342"/>
                  </a:lnTo>
                  <a:lnTo>
                    <a:pt x="330" y="266"/>
                  </a:lnTo>
                  <a:lnTo>
                    <a:pt x="177" y="139"/>
                  </a:lnTo>
                  <a:lnTo>
                    <a:pt x="50" y="50"/>
                  </a:lnTo>
                </a:path>
              </a:pathLst>
            </a:custGeom>
            <a:ln w="3175">
              <a:solidFill>
                <a:srgbClr val="565658"/>
              </a:solidFill>
            </a:ln>
          </p:spPr>
          <p:txBody>
            <a:bodyPr wrap="square" lIns="0" tIns="0" rIns="0" bIns="0" rtlCol="0"/>
            <a:lstStyle/>
            <a:p/>
          </p:txBody>
        </p:sp>
        <p:sp>
          <p:nvSpPr>
            <p:cNvPr id="5062" name="object 5062" descr=""/>
            <p:cNvSpPr/>
            <p:nvPr/>
          </p:nvSpPr>
          <p:spPr>
            <a:xfrm>
              <a:off x="6057566" y="2517725"/>
              <a:ext cx="635" cy="1270"/>
            </a:xfrm>
            <a:custGeom>
              <a:avLst/>
              <a:gdLst/>
              <a:ahLst/>
              <a:cxnLst/>
              <a:rect l="l" t="t" r="r" b="b"/>
              <a:pathLst>
                <a:path w="635" h="1269">
                  <a:moveTo>
                    <a:pt x="126" y="0"/>
                  </a:moveTo>
                  <a:lnTo>
                    <a:pt x="101" y="165"/>
                  </a:lnTo>
                  <a:lnTo>
                    <a:pt x="88" y="304"/>
                  </a:lnTo>
                  <a:lnTo>
                    <a:pt x="63" y="457"/>
                  </a:lnTo>
                  <a:lnTo>
                    <a:pt x="50" y="508"/>
                  </a:lnTo>
                  <a:lnTo>
                    <a:pt x="50" y="622"/>
                  </a:lnTo>
                  <a:lnTo>
                    <a:pt x="12" y="774"/>
                  </a:lnTo>
                  <a:lnTo>
                    <a:pt x="0" y="927"/>
                  </a:lnTo>
                </a:path>
              </a:pathLst>
            </a:custGeom>
            <a:ln w="3175">
              <a:solidFill>
                <a:srgbClr val="565658"/>
              </a:solidFill>
            </a:ln>
          </p:spPr>
          <p:txBody>
            <a:bodyPr wrap="square" lIns="0" tIns="0" rIns="0" bIns="0" rtlCol="0"/>
            <a:lstStyle/>
            <a:p/>
          </p:txBody>
        </p:sp>
        <p:sp>
          <p:nvSpPr>
            <p:cNvPr id="5063" name="object 5063" descr=""/>
            <p:cNvSpPr/>
            <p:nvPr/>
          </p:nvSpPr>
          <p:spPr>
            <a:xfrm>
              <a:off x="6055962" y="2517504"/>
              <a:ext cx="635" cy="1270"/>
            </a:xfrm>
            <a:custGeom>
              <a:avLst/>
              <a:gdLst/>
              <a:ahLst/>
              <a:cxnLst/>
              <a:rect l="l" t="t" r="r" b="b"/>
              <a:pathLst>
                <a:path w="635" h="1269">
                  <a:moveTo>
                    <a:pt x="0" y="939"/>
                  </a:moveTo>
                  <a:lnTo>
                    <a:pt x="38" y="698"/>
                  </a:lnTo>
                  <a:lnTo>
                    <a:pt x="50" y="558"/>
                  </a:lnTo>
                  <a:lnTo>
                    <a:pt x="76" y="419"/>
                  </a:lnTo>
                  <a:lnTo>
                    <a:pt x="88" y="266"/>
                  </a:lnTo>
                  <a:lnTo>
                    <a:pt x="127" y="88"/>
                  </a:lnTo>
                </a:path>
              </a:pathLst>
            </a:custGeom>
            <a:ln w="3175">
              <a:solidFill>
                <a:srgbClr val="565658"/>
              </a:solidFill>
            </a:ln>
          </p:spPr>
          <p:txBody>
            <a:bodyPr wrap="square" lIns="0" tIns="0" rIns="0" bIns="0" rtlCol="0"/>
            <a:lstStyle/>
            <a:p/>
          </p:txBody>
        </p:sp>
        <p:sp>
          <p:nvSpPr>
            <p:cNvPr id="5064" name="object 5064" descr=""/>
            <p:cNvSpPr/>
            <p:nvPr/>
          </p:nvSpPr>
          <p:spPr>
            <a:xfrm>
              <a:off x="6056717" y="2518655"/>
              <a:ext cx="1270" cy="635"/>
            </a:xfrm>
            <a:custGeom>
              <a:avLst/>
              <a:gdLst/>
              <a:ahLst/>
              <a:cxnLst/>
              <a:rect l="l" t="t" r="r" b="b"/>
              <a:pathLst>
                <a:path w="1270" h="635">
                  <a:moveTo>
                    <a:pt x="850" y="0"/>
                  </a:moveTo>
                  <a:lnTo>
                    <a:pt x="698" y="50"/>
                  </a:lnTo>
                  <a:lnTo>
                    <a:pt x="571" y="114"/>
                  </a:lnTo>
                  <a:lnTo>
                    <a:pt x="419" y="177"/>
                  </a:lnTo>
                  <a:lnTo>
                    <a:pt x="254" y="241"/>
                  </a:lnTo>
                  <a:lnTo>
                    <a:pt x="63" y="317"/>
                  </a:lnTo>
                </a:path>
              </a:pathLst>
            </a:custGeom>
            <a:ln w="3175">
              <a:solidFill>
                <a:srgbClr val="565658"/>
              </a:solidFill>
            </a:ln>
          </p:spPr>
          <p:txBody>
            <a:bodyPr wrap="square" lIns="0" tIns="0" rIns="0" bIns="0" rtlCol="0"/>
            <a:lstStyle/>
            <a:p/>
          </p:txBody>
        </p:sp>
        <p:sp>
          <p:nvSpPr>
            <p:cNvPr id="5065" name="object 5065" descr=""/>
            <p:cNvSpPr/>
            <p:nvPr/>
          </p:nvSpPr>
          <p:spPr>
            <a:xfrm>
              <a:off x="6008300" y="2563105"/>
              <a:ext cx="5715" cy="0"/>
            </a:xfrm>
            <a:custGeom>
              <a:avLst/>
              <a:gdLst/>
              <a:ahLst/>
              <a:cxnLst/>
              <a:rect l="l" t="t" r="r" b="b"/>
              <a:pathLst>
                <a:path w="5714" h="0">
                  <a:moveTo>
                    <a:pt x="0" y="0"/>
                  </a:moveTo>
                  <a:lnTo>
                    <a:pt x="0" y="0"/>
                  </a:lnTo>
                  <a:lnTo>
                    <a:pt x="3975" y="0"/>
                  </a:lnTo>
                  <a:lnTo>
                    <a:pt x="5346" y="0"/>
                  </a:lnTo>
                </a:path>
              </a:pathLst>
            </a:custGeom>
            <a:ln w="3175">
              <a:solidFill>
                <a:srgbClr val="565658"/>
              </a:solidFill>
            </a:ln>
          </p:spPr>
          <p:txBody>
            <a:bodyPr wrap="square" lIns="0" tIns="0" rIns="0" bIns="0" rtlCol="0"/>
            <a:lstStyle/>
            <a:p/>
          </p:txBody>
        </p:sp>
        <p:sp>
          <p:nvSpPr>
            <p:cNvPr id="5066" name="object 5066" descr=""/>
            <p:cNvSpPr/>
            <p:nvPr/>
          </p:nvSpPr>
          <p:spPr>
            <a:xfrm>
              <a:off x="5999967" y="2572817"/>
              <a:ext cx="6350" cy="0"/>
            </a:xfrm>
            <a:custGeom>
              <a:avLst/>
              <a:gdLst/>
              <a:ahLst/>
              <a:cxnLst/>
              <a:rect l="l" t="t" r="r" b="b"/>
              <a:pathLst>
                <a:path w="6350" h="0">
                  <a:moveTo>
                    <a:pt x="6273" y="0"/>
                  </a:moveTo>
                  <a:lnTo>
                    <a:pt x="6273" y="0"/>
                  </a:lnTo>
                  <a:lnTo>
                    <a:pt x="1536" y="0"/>
                  </a:lnTo>
                  <a:lnTo>
                    <a:pt x="0" y="0"/>
                  </a:lnTo>
                </a:path>
              </a:pathLst>
            </a:custGeom>
            <a:ln w="3175">
              <a:solidFill>
                <a:srgbClr val="565658"/>
              </a:solidFill>
            </a:ln>
          </p:spPr>
          <p:txBody>
            <a:bodyPr wrap="square" lIns="0" tIns="0" rIns="0" bIns="0" rtlCol="0"/>
            <a:lstStyle/>
            <a:p/>
          </p:txBody>
        </p:sp>
        <p:sp>
          <p:nvSpPr>
            <p:cNvPr id="5067" name="object 5067" descr=""/>
            <p:cNvSpPr/>
            <p:nvPr/>
          </p:nvSpPr>
          <p:spPr>
            <a:xfrm>
              <a:off x="6006241" y="2563105"/>
              <a:ext cx="7620" cy="10160"/>
            </a:xfrm>
            <a:custGeom>
              <a:avLst/>
              <a:gdLst/>
              <a:ahLst/>
              <a:cxnLst/>
              <a:rect l="l" t="t" r="r" b="b"/>
              <a:pathLst>
                <a:path w="7620" h="10160">
                  <a:moveTo>
                    <a:pt x="7404" y="0"/>
                  </a:moveTo>
                  <a:lnTo>
                    <a:pt x="5232" y="3441"/>
                  </a:lnTo>
                  <a:lnTo>
                    <a:pt x="2730" y="6692"/>
                  </a:lnTo>
                  <a:lnTo>
                    <a:pt x="0" y="9715"/>
                  </a:lnTo>
                </a:path>
              </a:pathLst>
            </a:custGeom>
            <a:ln w="3175">
              <a:solidFill>
                <a:srgbClr val="565658"/>
              </a:solidFill>
            </a:ln>
          </p:spPr>
          <p:txBody>
            <a:bodyPr wrap="square" lIns="0" tIns="0" rIns="0" bIns="0" rtlCol="0"/>
            <a:lstStyle/>
            <a:p/>
          </p:txBody>
        </p:sp>
        <p:sp>
          <p:nvSpPr>
            <p:cNvPr id="5068" name="object 5068" descr=""/>
            <p:cNvSpPr/>
            <p:nvPr/>
          </p:nvSpPr>
          <p:spPr>
            <a:xfrm>
              <a:off x="5939901" y="2568934"/>
              <a:ext cx="0" cy="4445"/>
            </a:xfrm>
            <a:custGeom>
              <a:avLst/>
              <a:gdLst/>
              <a:ahLst/>
              <a:cxnLst/>
              <a:rect l="l" t="t" r="r" b="b"/>
              <a:pathLst>
                <a:path w="0" h="4444">
                  <a:moveTo>
                    <a:pt x="0" y="0"/>
                  </a:moveTo>
                  <a:lnTo>
                    <a:pt x="0" y="3886"/>
                  </a:lnTo>
                </a:path>
              </a:pathLst>
            </a:custGeom>
            <a:ln w="3175">
              <a:solidFill>
                <a:srgbClr val="565658"/>
              </a:solidFill>
            </a:ln>
          </p:spPr>
          <p:txBody>
            <a:bodyPr wrap="square" lIns="0" tIns="0" rIns="0" bIns="0" rtlCol="0"/>
            <a:lstStyle/>
            <a:p/>
          </p:txBody>
        </p:sp>
        <p:sp>
          <p:nvSpPr>
            <p:cNvPr id="5069" name="object 5069" descr=""/>
            <p:cNvSpPr/>
            <p:nvPr/>
          </p:nvSpPr>
          <p:spPr>
            <a:xfrm>
              <a:off x="5939901" y="2572817"/>
              <a:ext cx="7620" cy="0"/>
            </a:xfrm>
            <a:custGeom>
              <a:avLst/>
              <a:gdLst/>
              <a:ahLst/>
              <a:cxnLst/>
              <a:rect l="l" t="t" r="r" b="b"/>
              <a:pathLst>
                <a:path w="7620" h="0">
                  <a:moveTo>
                    <a:pt x="0" y="0"/>
                  </a:moveTo>
                  <a:lnTo>
                    <a:pt x="1968" y="0"/>
                  </a:lnTo>
                  <a:lnTo>
                    <a:pt x="3835" y="0"/>
                  </a:lnTo>
                  <a:lnTo>
                    <a:pt x="5549" y="0"/>
                  </a:lnTo>
                  <a:lnTo>
                    <a:pt x="6350" y="0"/>
                  </a:lnTo>
                  <a:lnTo>
                    <a:pt x="7112" y="0"/>
                  </a:lnTo>
                </a:path>
              </a:pathLst>
            </a:custGeom>
            <a:ln w="3175">
              <a:solidFill>
                <a:srgbClr val="565658"/>
              </a:solidFill>
            </a:ln>
          </p:spPr>
          <p:txBody>
            <a:bodyPr wrap="square" lIns="0" tIns="0" rIns="0" bIns="0" rtlCol="0"/>
            <a:lstStyle/>
            <a:p/>
          </p:txBody>
        </p:sp>
        <p:sp>
          <p:nvSpPr>
            <p:cNvPr id="5070" name="object 5070" descr=""/>
            <p:cNvSpPr/>
            <p:nvPr/>
          </p:nvSpPr>
          <p:spPr>
            <a:xfrm>
              <a:off x="5939901" y="2568401"/>
              <a:ext cx="0" cy="635"/>
            </a:xfrm>
            <a:custGeom>
              <a:avLst/>
              <a:gdLst/>
              <a:ahLst/>
              <a:cxnLst/>
              <a:rect l="l" t="t" r="r" b="b"/>
              <a:pathLst>
                <a:path w="0" h="635">
                  <a:moveTo>
                    <a:pt x="0" y="0"/>
                  </a:moveTo>
                  <a:lnTo>
                    <a:pt x="0" y="533"/>
                  </a:lnTo>
                </a:path>
              </a:pathLst>
            </a:custGeom>
            <a:ln w="3175">
              <a:solidFill>
                <a:srgbClr val="565658"/>
              </a:solidFill>
            </a:ln>
          </p:spPr>
          <p:txBody>
            <a:bodyPr wrap="square" lIns="0" tIns="0" rIns="0" bIns="0" rtlCol="0"/>
            <a:lstStyle/>
            <a:p/>
          </p:txBody>
        </p:sp>
        <p:sp>
          <p:nvSpPr>
            <p:cNvPr id="5071" name="object 5071" descr=""/>
            <p:cNvSpPr/>
            <p:nvPr/>
          </p:nvSpPr>
          <p:spPr>
            <a:xfrm>
              <a:off x="5939895" y="2568918"/>
              <a:ext cx="7620" cy="4445"/>
            </a:xfrm>
            <a:custGeom>
              <a:avLst/>
              <a:gdLst/>
              <a:ahLst/>
              <a:cxnLst/>
              <a:rect l="l" t="t" r="r" b="b"/>
              <a:pathLst>
                <a:path w="7620" h="4444">
                  <a:moveTo>
                    <a:pt x="7112" y="3898"/>
                  </a:moveTo>
                  <a:lnTo>
                    <a:pt x="6908" y="3784"/>
                  </a:lnTo>
                  <a:lnTo>
                    <a:pt x="6718" y="3683"/>
                  </a:lnTo>
                  <a:lnTo>
                    <a:pt x="6515" y="3594"/>
                  </a:lnTo>
                  <a:lnTo>
                    <a:pt x="6324" y="3492"/>
                  </a:lnTo>
                  <a:lnTo>
                    <a:pt x="6121" y="3378"/>
                  </a:lnTo>
                  <a:lnTo>
                    <a:pt x="5943" y="3276"/>
                  </a:lnTo>
                  <a:lnTo>
                    <a:pt x="5753" y="3162"/>
                  </a:lnTo>
                  <a:lnTo>
                    <a:pt x="5524" y="3073"/>
                  </a:lnTo>
                  <a:lnTo>
                    <a:pt x="5359" y="2971"/>
                  </a:lnTo>
                  <a:lnTo>
                    <a:pt x="5156" y="2857"/>
                  </a:lnTo>
                  <a:lnTo>
                    <a:pt x="4978" y="2755"/>
                  </a:lnTo>
                  <a:lnTo>
                    <a:pt x="4762" y="2654"/>
                  </a:lnTo>
                  <a:lnTo>
                    <a:pt x="4597" y="2565"/>
                  </a:lnTo>
                  <a:lnTo>
                    <a:pt x="4394" y="2451"/>
                  </a:lnTo>
                  <a:lnTo>
                    <a:pt x="4203" y="2349"/>
                  </a:lnTo>
                  <a:lnTo>
                    <a:pt x="4013" y="2260"/>
                  </a:lnTo>
                  <a:lnTo>
                    <a:pt x="3848" y="2159"/>
                  </a:lnTo>
                  <a:lnTo>
                    <a:pt x="3657" y="2044"/>
                  </a:lnTo>
                  <a:lnTo>
                    <a:pt x="3467" y="1955"/>
                  </a:lnTo>
                  <a:lnTo>
                    <a:pt x="3289" y="1841"/>
                  </a:lnTo>
                  <a:lnTo>
                    <a:pt x="3111" y="1739"/>
                  </a:lnTo>
                  <a:lnTo>
                    <a:pt x="2933" y="1638"/>
                  </a:lnTo>
                  <a:lnTo>
                    <a:pt x="2743" y="1549"/>
                  </a:lnTo>
                  <a:lnTo>
                    <a:pt x="2578" y="1460"/>
                  </a:lnTo>
                  <a:lnTo>
                    <a:pt x="2044" y="1155"/>
                  </a:lnTo>
                  <a:lnTo>
                    <a:pt x="1866" y="1054"/>
                  </a:lnTo>
                  <a:lnTo>
                    <a:pt x="1689" y="977"/>
                  </a:lnTo>
                  <a:lnTo>
                    <a:pt x="1524" y="876"/>
                  </a:lnTo>
                  <a:lnTo>
                    <a:pt x="1346" y="762"/>
                  </a:lnTo>
                  <a:lnTo>
                    <a:pt x="1193" y="673"/>
                  </a:lnTo>
                  <a:lnTo>
                    <a:pt x="1003" y="584"/>
                  </a:lnTo>
                  <a:lnTo>
                    <a:pt x="838" y="482"/>
                  </a:lnTo>
                  <a:lnTo>
                    <a:pt x="673" y="406"/>
                  </a:lnTo>
                  <a:lnTo>
                    <a:pt x="508" y="304"/>
                  </a:lnTo>
                  <a:lnTo>
                    <a:pt x="330" y="203"/>
                  </a:lnTo>
                  <a:lnTo>
                    <a:pt x="190" y="114"/>
                  </a:lnTo>
                  <a:lnTo>
                    <a:pt x="0" y="0"/>
                  </a:lnTo>
                </a:path>
              </a:pathLst>
            </a:custGeom>
            <a:ln w="3175">
              <a:solidFill>
                <a:srgbClr val="565658"/>
              </a:solidFill>
            </a:ln>
          </p:spPr>
          <p:txBody>
            <a:bodyPr wrap="square" lIns="0" tIns="0" rIns="0" bIns="0" rtlCol="0"/>
            <a:lstStyle/>
            <a:p/>
          </p:txBody>
        </p:sp>
        <p:sp>
          <p:nvSpPr>
            <p:cNvPr id="5072" name="object 5072" descr=""/>
            <p:cNvSpPr/>
            <p:nvPr/>
          </p:nvSpPr>
          <p:spPr>
            <a:xfrm>
              <a:off x="5947011" y="2572817"/>
              <a:ext cx="3175" cy="0"/>
            </a:xfrm>
            <a:custGeom>
              <a:avLst/>
              <a:gdLst/>
              <a:ahLst/>
              <a:cxnLst/>
              <a:rect l="l" t="t" r="r" b="b"/>
              <a:pathLst>
                <a:path w="3175" h="0">
                  <a:moveTo>
                    <a:pt x="3060" y="0"/>
                  </a:moveTo>
                  <a:lnTo>
                    <a:pt x="3060" y="0"/>
                  </a:lnTo>
                  <a:lnTo>
                    <a:pt x="126" y="0"/>
                  </a:lnTo>
                </a:path>
              </a:pathLst>
            </a:custGeom>
            <a:ln w="3175">
              <a:solidFill>
                <a:srgbClr val="565658"/>
              </a:solidFill>
            </a:ln>
          </p:spPr>
          <p:txBody>
            <a:bodyPr wrap="square" lIns="0" tIns="0" rIns="0" bIns="0" rtlCol="0"/>
            <a:lstStyle/>
            <a:p/>
          </p:txBody>
        </p:sp>
        <p:sp>
          <p:nvSpPr>
            <p:cNvPr id="5073" name="object 5073" descr=""/>
            <p:cNvSpPr/>
            <p:nvPr/>
          </p:nvSpPr>
          <p:spPr>
            <a:xfrm>
              <a:off x="5939901" y="2563105"/>
              <a:ext cx="0" cy="5715"/>
            </a:xfrm>
            <a:custGeom>
              <a:avLst/>
              <a:gdLst/>
              <a:ahLst/>
              <a:cxnLst/>
              <a:rect l="l" t="t" r="r" b="b"/>
              <a:pathLst>
                <a:path w="0" h="5714">
                  <a:moveTo>
                    <a:pt x="0" y="0"/>
                  </a:moveTo>
                  <a:lnTo>
                    <a:pt x="0" y="5295"/>
                  </a:lnTo>
                </a:path>
              </a:pathLst>
            </a:custGeom>
            <a:ln w="3175">
              <a:solidFill>
                <a:srgbClr val="565658"/>
              </a:solidFill>
            </a:ln>
          </p:spPr>
          <p:txBody>
            <a:bodyPr wrap="square" lIns="0" tIns="0" rIns="0" bIns="0" rtlCol="0"/>
            <a:lstStyle/>
            <a:p/>
          </p:txBody>
        </p:sp>
        <p:sp>
          <p:nvSpPr>
            <p:cNvPr id="5074" name="object 5074" descr=""/>
            <p:cNvSpPr/>
            <p:nvPr/>
          </p:nvSpPr>
          <p:spPr>
            <a:xfrm>
              <a:off x="5939901" y="2567639"/>
              <a:ext cx="635" cy="1270"/>
            </a:xfrm>
            <a:custGeom>
              <a:avLst/>
              <a:gdLst/>
              <a:ahLst/>
              <a:cxnLst/>
              <a:rect l="l" t="t" r="r" b="b"/>
              <a:pathLst>
                <a:path w="635" h="1269">
                  <a:moveTo>
                    <a:pt x="0" y="761"/>
                  </a:moveTo>
                  <a:lnTo>
                    <a:pt x="76" y="634"/>
                  </a:lnTo>
                  <a:lnTo>
                    <a:pt x="139" y="495"/>
                  </a:lnTo>
                  <a:lnTo>
                    <a:pt x="190" y="292"/>
                  </a:lnTo>
                  <a:lnTo>
                    <a:pt x="190" y="101"/>
                  </a:lnTo>
                </a:path>
              </a:pathLst>
            </a:custGeom>
            <a:ln w="3175">
              <a:solidFill>
                <a:srgbClr val="565658"/>
              </a:solidFill>
            </a:ln>
          </p:spPr>
          <p:txBody>
            <a:bodyPr wrap="square" lIns="0" tIns="0" rIns="0" bIns="0" rtlCol="0"/>
            <a:lstStyle/>
            <a:p/>
          </p:txBody>
        </p:sp>
        <p:sp>
          <p:nvSpPr>
            <p:cNvPr id="5075" name="object 5075" descr=""/>
            <p:cNvSpPr/>
            <p:nvPr/>
          </p:nvSpPr>
          <p:spPr>
            <a:xfrm>
              <a:off x="5949613" y="2563105"/>
              <a:ext cx="59055" cy="0"/>
            </a:xfrm>
            <a:custGeom>
              <a:avLst/>
              <a:gdLst/>
              <a:ahLst/>
              <a:cxnLst/>
              <a:rect l="l" t="t" r="r" b="b"/>
              <a:pathLst>
                <a:path w="59054" h="0">
                  <a:moveTo>
                    <a:pt x="58686" y="0"/>
                  </a:moveTo>
                  <a:lnTo>
                    <a:pt x="44754" y="0"/>
                  </a:lnTo>
                  <a:lnTo>
                    <a:pt x="29984" y="0"/>
                  </a:lnTo>
                  <a:lnTo>
                    <a:pt x="15036" y="0"/>
                  </a:lnTo>
                  <a:lnTo>
                    <a:pt x="0" y="0"/>
                  </a:lnTo>
                </a:path>
              </a:pathLst>
            </a:custGeom>
            <a:ln w="3175">
              <a:solidFill>
                <a:srgbClr val="565658"/>
              </a:solidFill>
            </a:ln>
          </p:spPr>
          <p:txBody>
            <a:bodyPr wrap="square" lIns="0" tIns="0" rIns="0" bIns="0" rtlCol="0"/>
            <a:lstStyle/>
            <a:p/>
          </p:txBody>
        </p:sp>
        <p:sp>
          <p:nvSpPr>
            <p:cNvPr id="5076" name="object 5076" descr=""/>
            <p:cNvSpPr/>
            <p:nvPr/>
          </p:nvSpPr>
          <p:spPr>
            <a:xfrm>
              <a:off x="5949618" y="2572544"/>
              <a:ext cx="635" cy="635"/>
            </a:xfrm>
            <a:custGeom>
              <a:avLst/>
              <a:gdLst/>
              <a:ahLst/>
              <a:cxnLst/>
              <a:rect l="l" t="t" r="r" b="b"/>
              <a:pathLst>
                <a:path w="635" h="635">
                  <a:moveTo>
                    <a:pt x="0" y="0"/>
                  </a:moveTo>
                  <a:lnTo>
                    <a:pt x="165" y="88"/>
                  </a:lnTo>
                  <a:lnTo>
                    <a:pt x="457" y="266"/>
                  </a:lnTo>
                </a:path>
              </a:pathLst>
            </a:custGeom>
            <a:ln w="3175">
              <a:solidFill>
                <a:srgbClr val="565658"/>
              </a:solidFill>
            </a:ln>
          </p:spPr>
          <p:txBody>
            <a:bodyPr wrap="square" lIns="0" tIns="0" rIns="0" bIns="0" rtlCol="0"/>
            <a:lstStyle/>
            <a:p/>
          </p:txBody>
        </p:sp>
        <p:sp>
          <p:nvSpPr>
            <p:cNvPr id="5077" name="object 5077" descr=""/>
            <p:cNvSpPr/>
            <p:nvPr/>
          </p:nvSpPr>
          <p:spPr>
            <a:xfrm>
              <a:off x="5950071" y="2572817"/>
              <a:ext cx="50165" cy="0"/>
            </a:xfrm>
            <a:custGeom>
              <a:avLst/>
              <a:gdLst/>
              <a:ahLst/>
              <a:cxnLst/>
              <a:rect l="l" t="t" r="r" b="b"/>
              <a:pathLst>
                <a:path w="50164" h="0">
                  <a:moveTo>
                    <a:pt x="0" y="0"/>
                  </a:moveTo>
                  <a:lnTo>
                    <a:pt x="14414" y="0"/>
                  </a:lnTo>
                  <a:lnTo>
                    <a:pt x="29197" y="0"/>
                  </a:lnTo>
                  <a:lnTo>
                    <a:pt x="43802" y="0"/>
                  </a:lnTo>
                  <a:lnTo>
                    <a:pt x="49898" y="0"/>
                  </a:lnTo>
                </a:path>
              </a:pathLst>
            </a:custGeom>
            <a:ln w="3175">
              <a:solidFill>
                <a:srgbClr val="565658"/>
              </a:solidFill>
            </a:ln>
          </p:spPr>
          <p:txBody>
            <a:bodyPr wrap="square" lIns="0" tIns="0" rIns="0" bIns="0" rtlCol="0"/>
            <a:lstStyle/>
            <a:p/>
          </p:txBody>
        </p:sp>
        <p:sp>
          <p:nvSpPr>
            <p:cNvPr id="5078" name="object 5078" descr=""/>
            <p:cNvSpPr/>
            <p:nvPr/>
          </p:nvSpPr>
          <p:spPr>
            <a:xfrm>
              <a:off x="5999972" y="2563101"/>
              <a:ext cx="8890" cy="10160"/>
            </a:xfrm>
            <a:custGeom>
              <a:avLst/>
              <a:gdLst/>
              <a:ahLst/>
              <a:cxnLst/>
              <a:rect l="l" t="t" r="r" b="b"/>
              <a:pathLst>
                <a:path w="8889" h="10160">
                  <a:moveTo>
                    <a:pt x="0" y="9715"/>
                  </a:moveTo>
                  <a:lnTo>
                    <a:pt x="330" y="9385"/>
                  </a:lnTo>
                  <a:lnTo>
                    <a:pt x="685" y="9055"/>
                  </a:lnTo>
                  <a:lnTo>
                    <a:pt x="1003" y="8712"/>
                  </a:lnTo>
                  <a:lnTo>
                    <a:pt x="1346" y="8381"/>
                  </a:lnTo>
                  <a:lnTo>
                    <a:pt x="1676" y="8039"/>
                  </a:lnTo>
                  <a:lnTo>
                    <a:pt x="2019" y="7696"/>
                  </a:lnTo>
                  <a:lnTo>
                    <a:pt x="2349" y="7353"/>
                  </a:lnTo>
                  <a:lnTo>
                    <a:pt x="2654" y="7010"/>
                  </a:lnTo>
                  <a:lnTo>
                    <a:pt x="2984" y="6667"/>
                  </a:lnTo>
                  <a:lnTo>
                    <a:pt x="3302" y="6299"/>
                  </a:lnTo>
                  <a:lnTo>
                    <a:pt x="3619" y="5956"/>
                  </a:lnTo>
                  <a:lnTo>
                    <a:pt x="3937" y="5600"/>
                  </a:lnTo>
                  <a:lnTo>
                    <a:pt x="4241" y="5232"/>
                  </a:lnTo>
                  <a:lnTo>
                    <a:pt x="4546" y="4876"/>
                  </a:lnTo>
                  <a:lnTo>
                    <a:pt x="4864" y="4521"/>
                  </a:lnTo>
                  <a:lnTo>
                    <a:pt x="5168" y="4152"/>
                  </a:lnTo>
                  <a:lnTo>
                    <a:pt x="5461" y="3784"/>
                  </a:lnTo>
                  <a:lnTo>
                    <a:pt x="5765" y="3416"/>
                  </a:lnTo>
                  <a:lnTo>
                    <a:pt x="6057" y="3060"/>
                  </a:lnTo>
                  <a:lnTo>
                    <a:pt x="6350" y="2666"/>
                  </a:lnTo>
                  <a:lnTo>
                    <a:pt x="6642" y="2298"/>
                  </a:lnTo>
                  <a:lnTo>
                    <a:pt x="6921" y="1943"/>
                  </a:lnTo>
                  <a:lnTo>
                    <a:pt x="7213" y="1536"/>
                  </a:lnTo>
                  <a:lnTo>
                    <a:pt x="7493" y="1155"/>
                  </a:lnTo>
                  <a:lnTo>
                    <a:pt x="7759" y="761"/>
                  </a:lnTo>
                  <a:lnTo>
                    <a:pt x="8051" y="393"/>
                  </a:lnTo>
                  <a:lnTo>
                    <a:pt x="8318" y="0"/>
                  </a:lnTo>
                </a:path>
              </a:pathLst>
            </a:custGeom>
            <a:ln w="3175">
              <a:solidFill>
                <a:srgbClr val="565658"/>
              </a:solidFill>
            </a:ln>
          </p:spPr>
          <p:txBody>
            <a:bodyPr wrap="square" lIns="0" tIns="0" rIns="0" bIns="0" rtlCol="0"/>
            <a:lstStyle/>
            <a:p/>
          </p:txBody>
        </p:sp>
        <p:sp>
          <p:nvSpPr>
            <p:cNvPr id="5079" name="object 5079" descr=""/>
            <p:cNvSpPr/>
            <p:nvPr/>
          </p:nvSpPr>
          <p:spPr>
            <a:xfrm>
              <a:off x="5940093" y="2563105"/>
              <a:ext cx="9525" cy="0"/>
            </a:xfrm>
            <a:custGeom>
              <a:avLst/>
              <a:gdLst/>
              <a:ahLst/>
              <a:cxnLst/>
              <a:rect l="l" t="t" r="r" b="b"/>
              <a:pathLst>
                <a:path w="9525" h="0">
                  <a:moveTo>
                    <a:pt x="9525" y="0"/>
                  </a:moveTo>
                  <a:lnTo>
                    <a:pt x="7150" y="0"/>
                  </a:lnTo>
                  <a:lnTo>
                    <a:pt x="4762" y="0"/>
                  </a:lnTo>
                  <a:lnTo>
                    <a:pt x="2374" y="0"/>
                  </a:lnTo>
                  <a:lnTo>
                    <a:pt x="0" y="0"/>
                  </a:lnTo>
                </a:path>
              </a:pathLst>
            </a:custGeom>
            <a:ln w="3175">
              <a:solidFill>
                <a:srgbClr val="565658"/>
              </a:solidFill>
            </a:ln>
          </p:spPr>
          <p:txBody>
            <a:bodyPr wrap="square" lIns="0" tIns="0" rIns="0" bIns="0" rtlCol="0"/>
            <a:lstStyle/>
            <a:p/>
          </p:txBody>
        </p:sp>
        <p:sp>
          <p:nvSpPr>
            <p:cNvPr id="5080" name="object 5080" descr=""/>
            <p:cNvSpPr/>
            <p:nvPr/>
          </p:nvSpPr>
          <p:spPr>
            <a:xfrm>
              <a:off x="5940099" y="2563105"/>
              <a:ext cx="0" cy="5080"/>
            </a:xfrm>
            <a:custGeom>
              <a:avLst/>
              <a:gdLst/>
              <a:ahLst/>
              <a:cxnLst/>
              <a:rect l="l" t="t" r="r" b="b"/>
              <a:pathLst>
                <a:path w="0" h="5080">
                  <a:moveTo>
                    <a:pt x="0" y="0"/>
                  </a:moveTo>
                  <a:lnTo>
                    <a:pt x="0" y="4546"/>
                  </a:lnTo>
                </a:path>
              </a:pathLst>
            </a:custGeom>
            <a:ln w="3175">
              <a:solidFill>
                <a:srgbClr val="565658"/>
              </a:solidFill>
            </a:ln>
          </p:spPr>
          <p:txBody>
            <a:bodyPr wrap="square" lIns="0" tIns="0" rIns="0" bIns="0" rtlCol="0"/>
            <a:lstStyle/>
            <a:p/>
          </p:txBody>
        </p:sp>
        <p:sp>
          <p:nvSpPr>
            <p:cNvPr id="5081" name="object 5081" descr=""/>
            <p:cNvSpPr/>
            <p:nvPr/>
          </p:nvSpPr>
          <p:spPr>
            <a:xfrm>
              <a:off x="5940099" y="2567644"/>
              <a:ext cx="9525" cy="5080"/>
            </a:xfrm>
            <a:custGeom>
              <a:avLst/>
              <a:gdLst/>
              <a:ahLst/>
              <a:cxnLst/>
              <a:rect l="l" t="t" r="r" b="b"/>
              <a:pathLst>
                <a:path w="9525" h="5080">
                  <a:moveTo>
                    <a:pt x="0" y="0"/>
                  </a:moveTo>
                  <a:lnTo>
                    <a:pt x="723" y="393"/>
                  </a:lnTo>
                  <a:lnTo>
                    <a:pt x="1447" y="774"/>
                  </a:lnTo>
                  <a:lnTo>
                    <a:pt x="2171" y="1155"/>
                  </a:lnTo>
                  <a:lnTo>
                    <a:pt x="2971" y="1562"/>
                  </a:lnTo>
                  <a:lnTo>
                    <a:pt x="3733" y="1955"/>
                  </a:lnTo>
                  <a:lnTo>
                    <a:pt x="4495" y="2362"/>
                  </a:lnTo>
                  <a:lnTo>
                    <a:pt x="5321" y="2768"/>
                  </a:lnTo>
                  <a:lnTo>
                    <a:pt x="6134" y="3200"/>
                  </a:lnTo>
                  <a:lnTo>
                    <a:pt x="6946" y="3594"/>
                  </a:lnTo>
                  <a:lnTo>
                    <a:pt x="7797" y="4025"/>
                  </a:lnTo>
                  <a:lnTo>
                    <a:pt x="8674" y="4483"/>
                  </a:lnTo>
                  <a:lnTo>
                    <a:pt x="9525" y="4902"/>
                  </a:lnTo>
                </a:path>
              </a:pathLst>
            </a:custGeom>
            <a:ln w="3175">
              <a:solidFill>
                <a:srgbClr val="565658"/>
              </a:solidFill>
            </a:ln>
          </p:spPr>
          <p:txBody>
            <a:bodyPr wrap="square" lIns="0" tIns="0" rIns="0" bIns="0" rtlCol="0"/>
            <a:lstStyle/>
            <a:p/>
          </p:txBody>
        </p:sp>
        <p:sp>
          <p:nvSpPr>
            <p:cNvPr id="5082" name="object 5082" descr=""/>
            <p:cNvSpPr/>
            <p:nvPr/>
          </p:nvSpPr>
          <p:spPr>
            <a:xfrm>
              <a:off x="5949618" y="2563105"/>
              <a:ext cx="0" cy="9525"/>
            </a:xfrm>
            <a:custGeom>
              <a:avLst/>
              <a:gdLst/>
              <a:ahLst/>
              <a:cxnLst/>
              <a:rect l="l" t="t" r="r" b="b"/>
              <a:pathLst>
                <a:path w="0" h="9525">
                  <a:moveTo>
                    <a:pt x="0" y="0"/>
                  </a:moveTo>
                  <a:lnTo>
                    <a:pt x="0" y="9423"/>
                  </a:lnTo>
                </a:path>
              </a:pathLst>
            </a:custGeom>
            <a:ln w="3175">
              <a:solidFill>
                <a:srgbClr val="565658"/>
              </a:solidFill>
            </a:ln>
          </p:spPr>
          <p:txBody>
            <a:bodyPr wrap="square" lIns="0" tIns="0" rIns="0" bIns="0" rtlCol="0"/>
            <a:lstStyle/>
            <a:p/>
          </p:txBody>
        </p:sp>
        <p:sp>
          <p:nvSpPr>
            <p:cNvPr id="5083" name="object 5083" descr=""/>
            <p:cNvSpPr/>
            <p:nvPr/>
          </p:nvSpPr>
          <p:spPr>
            <a:xfrm>
              <a:off x="6003461" y="2531764"/>
              <a:ext cx="635" cy="1905"/>
            </a:xfrm>
            <a:custGeom>
              <a:avLst/>
              <a:gdLst/>
              <a:ahLst/>
              <a:cxnLst/>
              <a:rect l="l" t="t" r="r" b="b"/>
              <a:pathLst>
                <a:path w="635" h="1905">
                  <a:moveTo>
                    <a:pt x="76" y="0"/>
                  </a:moveTo>
                  <a:lnTo>
                    <a:pt x="50" y="152"/>
                  </a:lnTo>
                  <a:lnTo>
                    <a:pt x="38" y="368"/>
                  </a:lnTo>
                  <a:lnTo>
                    <a:pt x="12" y="520"/>
                  </a:lnTo>
                  <a:lnTo>
                    <a:pt x="12" y="685"/>
                  </a:lnTo>
                  <a:lnTo>
                    <a:pt x="0" y="762"/>
                  </a:lnTo>
                  <a:lnTo>
                    <a:pt x="0" y="1511"/>
                  </a:lnTo>
                  <a:lnTo>
                    <a:pt x="12" y="1638"/>
                  </a:lnTo>
                  <a:lnTo>
                    <a:pt x="25" y="1803"/>
                  </a:lnTo>
                </a:path>
              </a:pathLst>
            </a:custGeom>
            <a:ln w="3175">
              <a:solidFill>
                <a:srgbClr val="565658"/>
              </a:solidFill>
            </a:ln>
          </p:spPr>
          <p:txBody>
            <a:bodyPr wrap="square" lIns="0" tIns="0" rIns="0" bIns="0" rtlCol="0"/>
            <a:lstStyle/>
            <a:p/>
          </p:txBody>
        </p:sp>
        <p:sp>
          <p:nvSpPr>
            <p:cNvPr id="5084" name="object 5084" descr=""/>
            <p:cNvSpPr/>
            <p:nvPr/>
          </p:nvSpPr>
          <p:spPr>
            <a:xfrm>
              <a:off x="6001975" y="2530785"/>
              <a:ext cx="1905" cy="1270"/>
            </a:xfrm>
            <a:custGeom>
              <a:avLst/>
              <a:gdLst/>
              <a:ahLst/>
              <a:cxnLst/>
              <a:rect l="l" t="t" r="r" b="b"/>
              <a:pathLst>
                <a:path w="1904" h="1269">
                  <a:moveTo>
                    <a:pt x="0" y="0"/>
                  </a:moveTo>
                  <a:lnTo>
                    <a:pt x="165" y="114"/>
                  </a:lnTo>
                  <a:lnTo>
                    <a:pt x="330" y="241"/>
                  </a:lnTo>
                  <a:lnTo>
                    <a:pt x="533" y="368"/>
                  </a:lnTo>
                  <a:lnTo>
                    <a:pt x="673" y="444"/>
                  </a:lnTo>
                  <a:lnTo>
                    <a:pt x="863" y="571"/>
                  </a:lnTo>
                  <a:lnTo>
                    <a:pt x="1003" y="660"/>
                  </a:lnTo>
                  <a:lnTo>
                    <a:pt x="1143" y="736"/>
                  </a:lnTo>
                  <a:lnTo>
                    <a:pt x="1346" y="863"/>
                  </a:lnTo>
                  <a:lnTo>
                    <a:pt x="1485" y="927"/>
                  </a:lnTo>
                </a:path>
              </a:pathLst>
            </a:custGeom>
            <a:ln w="3175">
              <a:solidFill>
                <a:srgbClr val="565658"/>
              </a:solidFill>
            </a:ln>
          </p:spPr>
          <p:txBody>
            <a:bodyPr wrap="square" lIns="0" tIns="0" rIns="0" bIns="0" rtlCol="0"/>
            <a:lstStyle/>
            <a:p/>
          </p:txBody>
        </p:sp>
        <p:sp>
          <p:nvSpPr>
            <p:cNvPr id="5085" name="object 5085" descr=""/>
            <p:cNvSpPr/>
            <p:nvPr/>
          </p:nvSpPr>
          <p:spPr>
            <a:xfrm>
              <a:off x="6001875" y="2533624"/>
              <a:ext cx="1905" cy="1270"/>
            </a:xfrm>
            <a:custGeom>
              <a:avLst/>
              <a:gdLst/>
              <a:ahLst/>
              <a:cxnLst/>
              <a:rect l="l" t="t" r="r" b="b"/>
              <a:pathLst>
                <a:path w="1904" h="1269">
                  <a:moveTo>
                    <a:pt x="1612" y="0"/>
                  </a:moveTo>
                  <a:lnTo>
                    <a:pt x="1397" y="114"/>
                  </a:lnTo>
                  <a:lnTo>
                    <a:pt x="1193" y="228"/>
                  </a:lnTo>
                  <a:lnTo>
                    <a:pt x="990" y="330"/>
                  </a:lnTo>
                  <a:lnTo>
                    <a:pt x="825" y="419"/>
                  </a:lnTo>
                  <a:lnTo>
                    <a:pt x="622" y="520"/>
                  </a:lnTo>
                  <a:lnTo>
                    <a:pt x="482" y="609"/>
                  </a:lnTo>
                  <a:lnTo>
                    <a:pt x="342" y="711"/>
                  </a:lnTo>
                  <a:lnTo>
                    <a:pt x="190" y="787"/>
                  </a:lnTo>
                  <a:lnTo>
                    <a:pt x="0" y="914"/>
                  </a:lnTo>
                </a:path>
              </a:pathLst>
            </a:custGeom>
            <a:ln w="3175">
              <a:solidFill>
                <a:srgbClr val="565658"/>
              </a:solidFill>
            </a:ln>
          </p:spPr>
          <p:txBody>
            <a:bodyPr wrap="square" lIns="0" tIns="0" rIns="0" bIns="0" rtlCol="0"/>
            <a:lstStyle/>
            <a:p/>
          </p:txBody>
        </p:sp>
        <p:sp>
          <p:nvSpPr>
            <p:cNvPr id="5086" name="object 5086" descr=""/>
            <p:cNvSpPr/>
            <p:nvPr/>
          </p:nvSpPr>
          <p:spPr>
            <a:xfrm>
              <a:off x="6000362" y="2530776"/>
              <a:ext cx="1905" cy="1270"/>
            </a:xfrm>
            <a:custGeom>
              <a:avLst/>
              <a:gdLst/>
              <a:ahLst/>
              <a:cxnLst/>
              <a:rect l="l" t="t" r="r" b="b"/>
              <a:pathLst>
                <a:path w="1904" h="1269">
                  <a:moveTo>
                    <a:pt x="0" y="914"/>
                  </a:moveTo>
                  <a:lnTo>
                    <a:pt x="177" y="812"/>
                  </a:lnTo>
                  <a:lnTo>
                    <a:pt x="342" y="685"/>
                  </a:lnTo>
                  <a:lnTo>
                    <a:pt x="482" y="635"/>
                  </a:lnTo>
                  <a:lnTo>
                    <a:pt x="609" y="533"/>
                  </a:lnTo>
                  <a:lnTo>
                    <a:pt x="736" y="457"/>
                  </a:lnTo>
                  <a:lnTo>
                    <a:pt x="889" y="393"/>
                  </a:lnTo>
                  <a:lnTo>
                    <a:pt x="1041" y="292"/>
                  </a:lnTo>
                  <a:lnTo>
                    <a:pt x="1206" y="203"/>
                  </a:lnTo>
                  <a:lnTo>
                    <a:pt x="1346" y="139"/>
                  </a:lnTo>
                  <a:lnTo>
                    <a:pt x="1612" y="0"/>
                  </a:lnTo>
                </a:path>
              </a:pathLst>
            </a:custGeom>
            <a:ln w="3175">
              <a:solidFill>
                <a:srgbClr val="565658"/>
              </a:solidFill>
            </a:ln>
          </p:spPr>
          <p:txBody>
            <a:bodyPr wrap="square" lIns="0" tIns="0" rIns="0" bIns="0" rtlCol="0"/>
            <a:lstStyle/>
            <a:p/>
          </p:txBody>
        </p:sp>
        <p:sp>
          <p:nvSpPr>
            <p:cNvPr id="5087" name="object 5087" descr=""/>
            <p:cNvSpPr/>
            <p:nvPr/>
          </p:nvSpPr>
          <p:spPr>
            <a:xfrm>
              <a:off x="6000306" y="2533565"/>
              <a:ext cx="1905" cy="1270"/>
            </a:xfrm>
            <a:custGeom>
              <a:avLst/>
              <a:gdLst/>
              <a:ahLst/>
              <a:cxnLst/>
              <a:rect l="l" t="t" r="r" b="b"/>
              <a:pathLst>
                <a:path w="1904" h="1269">
                  <a:moveTo>
                    <a:pt x="1574" y="965"/>
                  </a:moveTo>
                  <a:lnTo>
                    <a:pt x="1435" y="876"/>
                  </a:lnTo>
                  <a:lnTo>
                    <a:pt x="1308" y="800"/>
                  </a:lnTo>
                  <a:lnTo>
                    <a:pt x="1168" y="723"/>
                  </a:lnTo>
                  <a:lnTo>
                    <a:pt x="1028" y="647"/>
                  </a:lnTo>
                  <a:lnTo>
                    <a:pt x="876" y="558"/>
                  </a:lnTo>
                  <a:lnTo>
                    <a:pt x="749" y="482"/>
                  </a:lnTo>
                  <a:lnTo>
                    <a:pt x="609" y="393"/>
                  </a:lnTo>
                  <a:lnTo>
                    <a:pt x="419" y="254"/>
                  </a:lnTo>
                  <a:lnTo>
                    <a:pt x="266" y="177"/>
                  </a:lnTo>
                  <a:lnTo>
                    <a:pt x="0" y="0"/>
                  </a:lnTo>
                </a:path>
              </a:pathLst>
            </a:custGeom>
            <a:ln w="3175">
              <a:solidFill>
                <a:srgbClr val="565658"/>
              </a:solidFill>
            </a:ln>
          </p:spPr>
          <p:txBody>
            <a:bodyPr wrap="square" lIns="0" tIns="0" rIns="0" bIns="0" rtlCol="0"/>
            <a:lstStyle/>
            <a:p/>
          </p:txBody>
        </p:sp>
        <p:sp>
          <p:nvSpPr>
            <p:cNvPr id="5088" name="object 5088" descr=""/>
            <p:cNvSpPr/>
            <p:nvPr/>
          </p:nvSpPr>
          <p:spPr>
            <a:xfrm>
              <a:off x="6000287" y="2531697"/>
              <a:ext cx="635" cy="1905"/>
            </a:xfrm>
            <a:custGeom>
              <a:avLst/>
              <a:gdLst/>
              <a:ahLst/>
              <a:cxnLst/>
              <a:rect l="l" t="t" r="r" b="b"/>
              <a:pathLst>
                <a:path w="635" h="1905">
                  <a:moveTo>
                    <a:pt x="38" y="1854"/>
                  </a:moveTo>
                  <a:lnTo>
                    <a:pt x="25" y="1714"/>
                  </a:lnTo>
                  <a:lnTo>
                    <a:pt x="12" y="1562"/>
                  </a:lnTo>
                  <a:lnTo>
                    <a:pt x="12" y="1409"/>
                  </a:lnTo>
                  <a:lnTo>
                    <a:pt x="0" y="1244"/>
                  </a:lnTo>
                  <a:lnTo>
                    <a:pt x="0" y="1054"/>
                  </a:lnTo>
                  <a:lnTo>
                    <a:pt x="0" y="838"/>
                  </a:lnTo>
                  <a:lnTo>
                    <a:pt x="12" y="685"/>
                  </a:lnTo>
                  <a:lnTo>
                    <a:pt x="25" y="533"/>
                  </a:lnTo>
                  <a:lnTo>
                    <a:pt x="38" y="330"/>
                  </a:lnTo>
                  <a:lnTo>
                    <a:pt x="50" y="126"/>
                  </a:lnTo>
                </a:path>
              </a:pathLst>
            </a:custGeom>
            <a:ln w="3175">
              <a:solidFill>
                <a:srgbClr val="565658"/>
              </a:solidFill>
            </a:ln>
          </p:spPr>
          <p:txBody>
            <a:bodyPr wrap="square" lIns="0" tIns="0" rIns="0" bIns="0" rtlCol="0"/>
            <a:lstStyle/>
            <a:p/>
          </p:txBody>
        </p:sp>
        <p:sp>
          <p:nvSpPr>
            <p:cNvPr id="5089" name="object 5089" descr=""/>
            <p:cNvSpPr/>
            <p:nvPr/>
          </p:nvSpPr>
          <p:spPr>
            <a:xfrm>
              <a:off x="6037908" y="2518655"/>
              <a:ext cx="1270" cy="635"/>
            </a:xfrm>
            <a:custGeom>
              <a:avLst/>
              <a:gdLst/>
              <a:ahLst/>
              <a:cxnLst/>
              <a:rect l="l" t="t" r="r" b="b"/>
              <a:pathLst>
                <a:path w="1270" h="635">
                  <a:moveTo>
                    <a:pt x="876" y="0"/>
                  </a:moveTo>
                  <a:lnTo>
                    <a:pt x="736" y="50"/>
                  </a:lnTo>
                  <a:lnTo>
                    <a:pt x="558" y="127"/>
                  </a:lnTo>
                  <a:lnTo>
                    <a:pt x="393" y="203"/>
                  </a:lnTo>
                  <a:lnTo>
                    <a:pt x="266" y="241"/>
                  </a:lnTo>
                  <a:lnTo>
                    <a:pt x="88" y="317"/>
                  </a:lnTo>
                </a:path>
              </a:pathLst>
            </a:custGeom>
            <a:ln w="3175">
              <a:solidFill>
                <a:srgbClr val="565658"/>
              </a:solidFill>
            </a:ln>
          </p:spPr>
          <p:txBody>
            <a:bodyPr wrap="square" lIns="0" tIns="0" rIns="0" bIns="0" rtlCol="0"/>
            <a:lstStyle/>
            <a:p/>
          </p:txBody>
        </p:sp>
        <p:sp>
          <p:nvSpPr>
            <p:cNvPr id="5090" name="object 5090" descr=""/>
            <p:cNvSpPr/>
            <p:nvPr/>
          </p:nvSpPr>
          <p:spPr>
            <a:xfrm>
              <a:off x="6037178" y="2517504"/>
              <a:ext cx="635" cy="1270"/>
            </a:xfrm>
            <a:custGeom>
              <a:avLst/>
              <a:gdLst/>
              <a:ahLst/>
              <a:cxnLst/>
              <a:rect l="l" t="t" r="r" b="b"/>
              <a:pathLst>
                <a:path w="635" h="1269">
                  <a:moveTo>
                    <a:pt x="0" y="939"/>
                  </a:moveTo>
                  <a:lnTo>
                    <a:pt x="38" y="698"/>
                  </a:lnTo>
                  <a:lnTo>
                    <a:pt x="63" y="558"/>
                  </a:lnTo>
                  <a:lnTo>
                    <a:pt x="63" y="419"/>
                  </a:lnTo>
                  <a:lnTo>
                    <a:pt x="88" y="266"/>
                  </a:lnTo>
                  <a:lnTo>
                    <a:pt x="127" y="0"/>
                  </a:lnTo>
                </a:path>
              </a:pathLst>
            </a:custGeom>
            <a:ln w="3175">
              <a:solidFill>
                <a:srgbClr val="565658"/>
              </a:solidFill>
            </a:ln>
          </p:spPr>
          <p:txBody>
            <a:bodyPr wrap="square" lIns="0" tIns="0" rIns="0" bIns="0" rtlCol="0"/>
            <a:lstStyle/>
            <a:p/>
          </p:txBody>
        </p:sp>
        <p:sp>
          <p:nvSpPr>
            <p:cNvPr id="5091" name="object 5091" descr=""/>
            <p:cNvSpPr/>
            <p:nvPr/>
          </p:nvSpPr>
          <p:spPr>
            <a:xfrm>
              <a:off x="6037180" y="2518443"/>
              <a:ext cx="1270" cy="635"/>
            </a:xfrm>
            <a:custGeom>
              <a:avLst/>
              <a:gdLst/>
              <a:ahLst/>
              <a:cxnLst/>
              <a:rect l="l" t="t" r="r" b="b"/>
              <a:pathLst>
                <a:path w="1270" h="635">
                  <a:moveTo>
                    <a:pt x="736" y="571"/>
                  </a:moveTo>
                  <a:lnTo>
                    <a:pt x="609" y="469"/>
                  </a:lnTo>
                  <a:lnTo>
                    <a:pt x="469" y="342"/>
                  </a:lnTo>
                  <a:lnTo>
                    <a:pt x="317" y="253"/>
                  </a:lnTo>
                  <a:lnTo>
                    <a:pt x="177" y="139"/>
                  </a:lnTo>
                  <a:lnTo>
                    <a:pt x="0" y="0"/>
                  </a:lnTo>
                </a:path>
              </a:pathLst>
            </a:custGeom>
            <a:ln w="3175">
              <a:solidFill>
                <a:srgbClr val="565658"/>
              </a:solidFill>
            </a:ln>
          </p:spPr>
          <p:txBody>
            <a:bodyPr wrap="square" lIns="0" tIns="0" rIns="0" bIns="0" rtlCol="0"/>
            <a:lstStyle/>
            <a:p/>
          </p:txBody>
        </p:sp>
        <p:sp>
          <p:nvSpPr>
            <p:cNvPr id="5092" name="object 5092" descr=""/>
            <p:cNvSpPr/>
            <p:nvPr/>
          </p:nvSpPr>
          <p:spPr>
            <a:xfrm>
              <a:off x="6037303" y="2517146"/>
              <a:ext cx="1270" cy="635"/>
            </a:xfrm>
            <a:custGeom>
              <a:avLst/>
              <a:gdLst/>
              <a:ahLst/>
              <a:cxnLst/>
              <a:rect l="l" t="t" r="r" b="b"/>
              <a:pathLst>
                <a:path w="1270" h="635">
                  <a:moveTo>
                    <a:pt x="0" y="368"/>
                  </a:moveTo>
                  <a:lnTo>
                    <a:pt x="152" y="317"/>
                  </a:lnTo>
                  <a:lnTo>
                    <a:pt x="304" y="228"/>
                  </a:lnTo>
                  <a:lnTo>
                    <a:pt x="431" y="177"/>
                  </a:lnTo>
                  <a:lnTo>
                    <a:pt x="584" y="126"/>
                  </a:lnTo>
                  <a:lnTo>
                    <a:pt x="723" y="76"/>
                  </a:lnTo>
                  <a:lnTo>
                    <a:pt x="863" y="0"/>
                  </a:lnTo>
                </a:path>
              </a:pathLst>
            </a:custGeom>
            <a:ln w="3175">
              <a:solidFill>
                <a:srgbClr val="565658"/>
              </a:solidFill>
            </a:ln>
          </p:spPr>
          <p:txBody>
            <a:bodyPr wrap="square" lIns="0" tIns="0" rIns="0" bIns="0" rtlCol="0"/>
            <a:lstStyle/>
            <a:p/>
          </p:txBody>
        </p:sp>
        <p:sp>
          <p:nvSpPr>
            <p:cNvPr id="5093" name="object 5093" descr=""/>
            <p:cNvSpPr/>
            <p:nvPr/>
          </p:nvSpPr>
          <p:spPr>
            <a:xfrm>
              <a:off x="6038171" y="2517154"/>
              <a:ext cx="1270" cy="635"/>
            </a:xfrm>
            <a:custGeom>
              <a:avLst/>
              <a:gdLst/>
              <a:ahLst/>
              <a:cxnLst/>
              <a:rect l="l" t="t" r="r" b="b"/>
              <a:pathLst>
                <a:path w="1270" h="635">
                  <a:moveTo>
                    <a:pt x="0" y="0"/>
                  </a:moveTo>
                  <a:lnTo>
                    <a:pt x="190" y="152"/>
                  </a:lnTo>
                  <a:lnTo>
                    <a:pt x="317" y="266"/>
                  </a:lnTo>
                  <a:lnTo>
                    <a:pt x="444" y="342"/>
                  </a:lnTo>
                  <a:lnTo>
                    <a:pt x="622" y="469"/>
                  </a:lnTo>
                </a:path>
              </a:pathLst>
            </a:custGeom>
            <a:ln w="3175">
              <a:solidFill>
                <a:srgbClr val="565658"/>
              </a:solidFill>
            </a:ln>
          </p:spPr>
          <p:txBody>
            <a:bodyPr wrap="square" lIns="0" tIns="0" rIns="0" bIns="0" rtlCol="0"/>
            <a:lstStyle/>
            <a:p/>
          </p:txBody>
        </p:sp>
        <p:sp>
          <p:nvSpPr>
            <p:cNvPr id="5094" name="object 5094" descr=""/>
            <p:cNvSpPr/>
            <p:nvPr/>
          </p:nvSpPr>
          <p:spPr>
            <a:xfrm>
              <a:off x="6038782" y="2517725"/>
              <a:ext cx="635" cy="1270"/>
            </a:xfrm>
            <a:custGeom>
              <a:avLst/>
              <a:gdLst/>
              <a:ahLst/>
              <a:cxnLst/>
              <a:rect l="l" t="t" r="r" b="b"/>
              <a:pathLst>
                <a:path w="635" h="1269">
                  <a:moveTo>
                    <a:pt x="126" y="0"/>
                  </a:moveTo>
                  <a:lnTo>
                    <a:pt x="101" y="165"/>
                  </a:lnTo>
                  <a:lnTo>
                    <a:pt x="76" y="304"/>
                  </a:lnTo>
                  <a:lnTo>
                    <a:pt x="50" y="457"/>
                  </a:lnTo>
                  <a:lnTo>
                    <a:pt x="50" y="622"/>
                  </a:lnTo>
                  <a:lnTo>
                    <a:pt x="12" y="774"/>
                  </a:lnTo>
                  <a:lnTo>
                    <a:pt x="0" y="927"/>
                  </a:lnTo>
                </a:path>
              </a:pathLst>
            </a:custGeom>
            <a:ln w="3175">
              <a:solidFill>
                <a:srgbClr val="565658"/>
              </a:solidFill>
            </a:ln>
          </p:spPr>
          <p:txBody>
            <a:bodyPr wrap="square" lIns="0" tIns="0" rIns="0" bIns="0" rtlCol="0"/>
            <a:lstStyle/>
            <a:p/>
          </p:txBody>
        </p:sp>
        <p:sp>
          <p:nvSpPr>
            <p:cNvPr id="5095" name="object 5095" descr=""/>
            <p:cNvSpPr/>
            <p:nvPr/>
          </p:nvSpPr>
          <p:spPr>
            <a:xfrm>
              <a:off x="6256674" y="2525848"/>
              <a:ext cx="635" cy="0"/>
            </a:xfrm>
            <a:custGeom>
              <a:avLst/>
              <a:gdLst/>
              <a:ahLst/>
              <a:cxnLst/>
              <a:rect l="l" t="t" r="r" b="b"/>
              <a:pathLst>
                <a:path w="635" h="0">
                  <a:moveTo>
                    <a:pt x="317" y="0"/>
                  </a:moveTo>
                  <a:lnTo>
                    <a:pt x="228" y="0"/>
                  </a:lnTo>
                  <a:lnTo>
                    <a:pt x="0" y="0"/>
                  </a:lnTo>
                </a:path>
              </a:pathLst>
            </a:custGeom>
            <a:ln w="3175">
              <a:solidFill>
                <a:srgbClr val="565658"/>
              </a:solidFill>
            </a:ln>
          </p:spPr>
          <p:txBody>
            <a:bodyPr wrap="square" lIns="0" tIns="0" rIns="0" bIns="0" rtlCol="0"/>
            <a:lstStyle/>
            <a:p/>
          </p:txBody>
        </p:sp>
        <p:sp>
          <p:nvSpPr>
            <p:cNvPr id="5096" name="object 5096" descr=""/>
            <p:cNvSpPr/>
            <p:nvPr/>
          </p:nvSpPr>
          <p:spPr>
            <a:xfrm>
              <a:off x="6256675" y="2529085"/>
              <a:ext cx="635" cy="0"/>
            </a:xfrm>
            <a:custGeom>
              <a:avLst/>
              <a:gdLst/>
              <a:ahLst/>
              <a:cxnLst/>
              <a:rect l="l" t="t" r="r" b="b"/>
              <a:pathLst>
                <a:path w="635" h="0">
                  <a:moveTo>
                    <a:pt x="0" y="0"/>
                  </a:moveTo>
                  <a:lnTo>
                    <a:pt x="228" y="0"/>
                  </a:lnTo>
                  <a:lnTo>
                    <a:pt x="304" y="0"/>
                  </a:lnTo>
                </a:path>
              </a:pathLst>
            </a:custGeom>
            <a:ln w="3175">
              <a:solidFill>
                <a:srgbClr val="565658"/>
              </a:solidFill>
            </a:ln>
          </p:spPr>
          <p:txBody>
            <a:bodyPr wrap="square" lIns="0" tIns="0" rIns="0" bIns="0" rtlCol="0"/>
            <a:lstStyle/>
            <a:p/>
          </p:txBody>
        </p:sp>
        <p:sp>
          <p:nvSpPr>
            <p:cNvPr id="5097" name="object 5097" descr=""/>
            <p:cNvSpPr/>
            <p:nvPr/>
          </p:nvSpPr>
          <p:spPr>
            <a:xfrm>
              <a:off x="5500077" y="2507977"/>
              <a:ext cx="635" cy="1905"/>
            </a:xfrm>
            <a:custGeom>
              <a:avLst/>
              <a:gdLst/>
              <a:ahLst/>
              <a:cxnLst/>
              <a:rect l="l" t="t" r="r" b="b"/>
              <a:pathLst>
                <a:path w="635" h="1905">
                  <a:moveTo>
                    <a:pt x="215" y="0"/>
                  </a:moveTo>
                  <a:lnTo>
                    <a:pt x="152" y="266"/>
                  </a:lnTo>
                  <a:lnTo>
                    <a:pt x="88" y="533"/>
                  </a:lnTo>
                  <a:lnTo>
                    <a:pt x="38" y="787"/>
                  </a:lnTo>
                  <a:lnTo>
                    <a:pt x="25" y="927"/>
                  </a:lnTo>
                  <a:lnTo>
                    <a:pt x="12" y="1066"/>
                  </a:lnTo>
                  <a:lnTo>
                    <a:pt x="0" y="1333"/>
                  </a:lnTo>
                  <a:lnTo>
                    <a:pt x="0" y="1460"/>
                  </a:lnTo>
                  <a:lnTo>
                    <a:pt x="0" y="1600"/>
                  </a:lnTo>
                </a:path>
              </a:pathLst>
            </a:custGeom>
            <a:ln w="3175">
              <a:solidFill>
                <a:srgbClr val="565658"/>
              </a:solidFill>
            </a:ln>
          </p:spPr>
          <p:txBody>
            <a:bodyPr wrap="square" lIns="0" tIns="0" rIns="0" bIns="0" rtlCol="0"/>
            <a:lstStyle/>
            <a:p/>
          </p:txBody>
        </p:sp>
        <p:sp>
          <p:nvSpPr>
            <p:cNvPr id="5098" name="object 5098" descr=""/>
            <p:cNvSpPr/>
            <p:nvPr/>
          </p:nvSpPr>
          <p:spPr>
            <a:xfrm>
              <a:off x="5500076" y="2509564"/>
              <a:ext cx="635" cy="1905"/>
            </a:xfrm>
            <a:custGeom>
              <a:avLst/>
              <a:gdLst/>
              <a:ahLst/>
              <a:cxnLst/>
              <a:rect l="l" t="t" r="r" b="b"/>
              <a:pathLst>
                <a:path w="635" h="1905">
                  <a:moveTo>
                    <a:pt x="0" y="0"/>
                  </a:moveTo>
                  <a:lnTo>
                    <a:pt x="0" y="139"/>
                  </a:lnTo>
                  <a:lnTo>
                    <a:pt x="0" y="266"/>
                  </a:lnTo>
                  <a:lnTo>
                    <a:pt x="12" y="406"/>
                  </a:lnTo>
                  <a:lnTo>
                    <a:pt x="25" y="533"/>
                  </a:lnTo>
                  <a:lnTo>
                    <a:pt x="25" y="685"/>
                  </a:lnTo>
                  <a:lnTo>
                    <a:pt x="101" y="1066"/>
                  </a:lnTo>
                  <a:lnTo>
                    <a:pt x="165" y="1320"/>
                  </a:lnTo>
                  <a:lnTo>
                    <a:pt x="228" y="1600"/>
                  </a:lnTo>
                </a:path>
              </a:pathLst>
            </a:custGeom>
            <a:ln w="3175">
              <a:solidFill>
                <a:srgbClr val="565658"/>
              </a:solidFill>
            </a:ln>
          </p:spPr>
          <p:txBody>
            <a:bodyPr wrap="square" lIns="0" tIns="0" rIns="0" bIns="0" rtlCol="0"/>
            <a:lstStyle/>
            <a:p/>
          </p:txBody>
        </p:sp>
        <p:sp>
          <p:nvSpPr>
            <p:cNvPr id="5099" name="object 5099" descr=""/>
            <p:cNvSpPr/>
            <p:nvPr/>
          </p:nvSpPr>
          <p:spPr>
            <a:xfrm>
              <a:off x="5500077" y="2501627"/>
              <a:ext cx="635" cy="3175"/>
            </a:xfrm>
            <a:custGeom>
              <a:avLst/>
              <a:gdLst/>
              <a:ahLst/>
              <a:cxnLst/>
              <a:rect l="l" t="t" r="r" b="b"/>
              <a:pathLst>
                <a:path w="635" h="3175">
                  <a:moveTo>
                    <a:pt x="215" y="0"/>
                  </a:moveTo>
                  <a:lnTo>
                    <a:pt x="152" y="520"/>
                  </a:lnTo>
                  <a:lnTo>
                    <a:pt x="88" y="1054"/>
                  </a:lnTo>
                  <a:lnTo>
                    <a:pt x="38" y="1587"/>
                  </a:lnTo>
                  <a:lnTo>
                    <a:pt x="25" y="1854"/>
                  </a:lnTo>
                  <a:lnTo>
                    <a:pt x="12" y="2120"/>
                  </a:lnTo>
                  <a:lnTo>
                    <a:pt x="12" y="2374"/>
                  </a:lnTo>
                  <a:lnTo>
                    <a:pt x="0" y="2641"/>
                  </a:lnTo>
                  <a:lnTo>
                    <a:pt x="0" y="2908"/>
                  </a:lnTo>
                  <a:lnTo>
                    <a:pt x="0" y="3175"/>
                  </a:lnTo>
                </a:path>
              </a:pathLst>
            </a:custGeom>
            <a:ln w="3175">
              <a:solidFill>
                <a:srgbClr val="565658"/>
              </a:solidFill>
            </a:ln>
          </p:spPr>
          <p:txBody>
            <a:bodyPr wrap="square" lIns="0" tIns="0" rIns="0" bIns="0" rtlCol="0"/>
            <a:lstStyle/>
            <a:p/>
          </p:txBody>
        </p:sp>
        <p:sp>
          <p:nvSpPr>
            <p:cNvPr id="5100" name="object 5100" descr=""/>
            <p:cNvSpPr/>
            <p:nvPr/>
          </p:nvSpPr>
          <p:spPr>
            <a:xfrm>
              <a:off x="5500076" y="2504802"/>
              <a:ext cx="635" cy="3810"/>
            </a:xfrm>
            <a:custGeom>
              <a:avLst/>
              <a:gdLst/>
              <a:ahLst/>
              <a:cxnLst/>
              <a:rect l="l" t="t" r="r" b="b"/>
              <a:pathLst>
                <a:path w="635" h="3810">
                  <a:moveTo>
                    <a:pt x="0" y="0"/>
                  </a:moveTo>
                  <a:lnTo>
                    <a:pt x="0" y="266"/>
                  </a:lnTo>
                  <a:lnTo>
                    <a:pt x="0" y="533"/>
                  </a:lnTo>
                  <a:lnTo>
                    <a:pt x="12" y="800"/>
                  </a:lnTo>
                  <a:lnTo>
                    <a:pt x="25" y="1066"/>
                  </a:lnTo>
                  <a:lnTo>
                    <a:pt x="25" y="1320"/>
                  </a:lnTo>
                  <a:lnTo>
                    <a:pt x="63" y="1600"/>
                  </a:lnTo>
                  <a:lnTo>
                    <a:pt x="101" y="2108"/>
                  </a:lnTo>
                  <a:lnTo>
                    <a:pt x="165" y="2641"/>
                  </a:lnTo>
                  <a:lnTo>
                    <a:pt x="228" y="3187"/>
                  </a:lnTo>
                </a:path>
              </a:pathLst>
            </a:custGeom>
            <a:ln w="3175">
              <a:solidFill>
                <a:srgbClr val="565658"/>
              </a:solidFill>
            </a:ln>
          </p:spPr>
          <p:txBody>
            <a:bodyPr wrap="square" lIns="0" tIns="0" rIns="0" bIns="0" rtlCol="0"/>
            <a:lstStyle/>
            <a:p/>
          </p:txBody>
        </p:sp>
        <p:sp>
          <p:nvSpPr>
            <p:cNvPr id="5101" name="object 5101" descr=""/>
            <p:cNvSpPr/>
            <p:nvPr/>
          </p:nvSpPr>
          <p:spPr>
            <a:xfrm>
              <a:off x="5506966" y="2504802"/>
              <a:ext cx="635" cy="3175"/>
            </a:xfrm>
            <a:custGeom>
              <a:avLst/>
              <a:gdLst/>
              <a:ahLst/>
              <a:cxnLst/>
              <a:rect l="l" t="t" r="r" b="b"/>
              <a:pathLst>
                <a:path w="635" h="3175">
                  <a:moveTo>
                    <a:pt x="0" y="3175"/>
                  </a:moveTo>
                  <a:lnTo>
                    <a:pt x="76" y="2654"/>
                  </a:lnTo>
                  <a:lnTo>
                    <a:pt x="127" y="2120"/>
                  </a:lnTo>
                  <a:lnTo>
                    <a:pt x="165" y="1587"/>
                  </a:lnTo>
                  <a:lnTo>
                    <a:pt x="190" y="1320"/>
                  </a:lnTo>
                  <a:lnTo>
                    <a:pt x="203" y="1066"/>
                  </a:lnTo>
                  <a:lnTo>
                    <a:pt x="228" y="800"/>
                  </a:lnTo>
                  <a:lnTo>
                    <a:pt x="228" y="533"/>
                  </a:lnTo>
                  <a:lnTo>
                    <a:pt x="228" y="266"/>
                  </a:lnTo>
                  <a:lnTo>
                    <a:pt x="228" y="0"/>
                  </a:lnTo>
                </a:path>
              </a:pathLst>
            </a:custGeom>
            <a:ln w="3175">
              <a:solidFill>
                <a:srgbClr val="565658"/>
              </a:solidFill>
            </a:ln>
          </p:spPr>
          <p:txBody>
            <a:bodyPr wrap="square" lIns="0" tIns="0" rIns="0" bIns="0" rtlCol="0"/>
            <a:lstStyle/>
            <a:p/>
          </p:txBody>
        </p:sp>
        <p:sp>
          <p:nvSpPr>
            <p:cNvPr id="5102" name="object 5102" descr=""/>
            <p:cNvSpPr/>
            <p:nvPr/>
          </p:nvSpPr>
          <p:spPr>
            <a:xfrm>
              <a:off x="5500077" y="2498439"/>
              <a:ext cx="635" cy="1905"/>
            </a:xfrm>
            <a:custGeom>
              <a:avLst/>
              <a:gdLst/>
              <a:ahLst/>
              <a:cxnLst/>
              <a:rect l="l" t="t" r="r" b="b"/>
              <a:pathLst>
                <a:path w="635" h="1905">
                  <a:moveTo>
                    <a:pt x="215" y="0"/>
                  </a:moveTo>
                  <a:lnTo>
                    <a:pt x="152" y="266"/>
                  </a:lnTo>
                  <a:lnTo>
                    <a:pt x="88" y="533"/>
                  </a:lnTo>
                  <a:lnTo>
                    <a:pt x="38" y="787"/>
                  </a:lnTo>
                  <a:lnTo>
                    <a:pt x="25" y="927"/>
                  </a:lnTo>
                  <a:lnTo>
                    <a:pt x="12" y="1066"/>
                  </a:lnTo>
                  <a:lnTo>
                    <a:pt x="12" y="1206"/>
                  </a:lnTo>
                  <a:lnTo>
                    <a:pt x="0" y="1460"/>
                  </a:lnTo>
                  <a:lnTo>
                    <a:pt x="0" y="1600"/>
                  </a:lnTo>
                </a:path>
              </a:pathLst>
            </a:custGeom>
            <a:ln w="3175">
              <a:solidFill>
                <a:srgbClr val="565658"/>
              </a:solidFill>
            </a:ln>
          </p:spPr>
          <p:txBody>
            <a:bodyPr wrap="square" lIns="0" tIns="0" rIns="0" bIns="0" rtlCol="0"/>
            <a:lstStyle/>
            <a:p/>
          </p:txBody>
        </p:sp>
        <p:sp>
          <p:nvSpPr>
            <p:cNvPr id="5103" name="object 5103" descr=""/>
            <p:cNvSpPr/>
            <p:nvPr/>
          </p:nvSpPr>
          <p:spPr>
            <a:xfrm>
              <a:off x="5500076" y="2500039"/>
              <a:ext cx="635" cy="1905"/>
            </a:xfrm>
            <a:custGeom>
              <a:avLst/>
              <a:gdLst/>
              <a:ahLst/>
              <a:cxnLst/>
              <a:rect l="l" t="t" r="r" b="b"/>
              <a:pathLst>
                <a:path w="635" h="1905">
                  <a:moveTo>
                    <a:pt x="0" y="0"/>
                  </a:moveTo>
                  <a:lnTo>
                    <a:pt x="0" y="266"/>
                  </a:lnTo>
                  <a:lnTo>
                    <a:pt x="25" y="520"/>
                  </a:lnTo>
                  <a:lnTo>
                    <a:pt x="25" y="660"/>
                  </a:lnTo>
                  <a:lnTo>
                    <a:pt x="63" y="787"/>
                  </a:lnTo>
                  <a:lnTo>
                    <a:pt x="101" y="1054"/>
                  </a:lnTo>
                  <a:lnTo>
                    <a:pt x="165" y="1320"/>
                  </a:lnTo>
                  <a:lnTo>
                    <a:pt x="228" y="1587"/>
                  </a:lnTo>
                </a:path>
              </a:pathLst>
            </a:custGeom>
            <a:ln w="3175">
              <a:solidFill>
                <a:srgbClr val="565658"/>
              </a:solidFill>
            </a:ln>
          </p:spPr>
          <p:txBody>
            <a:bodyPr wrap="square" lIns="0" tIns="0" rIns="0" bIns="0" rtlCol="0"/>
            <a:lstStyle/>
            <a:p/>
          </p:txBody>
        </p:sp>
        <p:sp>
          <p:nvSpPr>
            <p:cNvPr id="5104" name="object 5104" descr=""/>
            <p:cNvSpPr/>
            <p:nvPr/>
          </p:nvSpPr>
          <p:spPr>
            <a:xfrm>
              <a:off x="5480710" y="2477567"/>
              <a:ext cx="0" cy="1270"/>
            </a:xfrm>
            <a:custGeom>
              <a:avLst/>
              <a:gdLst/>
              <a:ahLst/>
              <a:cxnLst/>
              <a:rect l="l" t="t" r="r" b="b"/>
              <a:pathLst>
                <a:path w="0" h="1269">
                  <a:moveTo>
                    <a:pt x="0" y="0"/>
                  </a:moveTo>
                  <a:lnTo>
                    <a:pt x="0" y="1066"/>
                  </a:lnTo>
                </a:path>
              </a:pathLst>
            </a:custGeom>
            <a:ln w="3175">
              <a:solidFill>
                <a:srgbClr val="565658"/>
              </a:solidFill>
            </a:ln>
          </p:spPr>
          <p:txBody>
            <a:bodyPr wrap="square" lIns="0" tIns="0" rIns="0" bIns="0" rtlCol="0"/>
            <a:lstStyle/>
            <a:p/>
          </p:txBody>
        </p:sp>
        <p:sp>
          <p:nvSpPr>
            <p:cNvPr id="5105" name="object 5105" descr=""/>
            <p:cNvSpPr/>
            <p:nvPr/>
          </p:nvSpPr>
          <p:spPr>
            <a:xfrm>
              <a:off x="5480861" y="2477287"/>
              <a:ext cx="635" cy="1905"/>
            </a:xfrm>
            <a:custGeom>
              <a:avLst/>
              <a:gdLst/>
              <a:ahLst/>
              <a:cxnLst/>
              <a:rect l="l" t="t" r="r" b="b"/>
              <a:pathLst>
                <a:path w="635" h="1905">
                  <a:moveTo>
                    <a:pt x="165" y="1333"/>
                  </a:moveTo>
                  <a:lnTo>
                    <a:pt x="126" y="952"/>
                  </a:lnTo>
                  <a:lnTo>
                    <a:pt x="76" y="584"/>
                  </a:lnTo>
                  <a:lnTo>
                    <a:pt x="38" y="330"/>
                  </a:lnTo>
                  <a:lnTo>
                    <a:pt x="25" y="139"/>
                  </a:lnTo>
                  <a:lnTo>
                    <a:pt x="0" y="0"/>
                  </a:lnTo>
                </a:path>
              </a:pathLst>
            </a:custGeom>
            <a:ln w="3175">
              <a:solidFill>
                <a:srgbClr val="565658"/>
              </a:solidFill>
            </a:ln>
          </p:spPr>
          <p:txBody>
            <a:bodyPr wrap="square" lIns="0" tIns="0" rIns="0" bIns="0" rtlCol="0"/>
            <a:lstStyle/>
            <a:p/>
          </p:txBody>
        </p:sp>
        <p:sp>
          <p:nvSpPr>
            <p:cNvPr id="5106" name="object 5106" descr=""/>
            <p:cNvSpPr/>
            <p:nvPr/>
          </p:nvSpPr>
          <p:spPr>
            <a:xfrm>
              <a:off x="5482102" y="2476458"/>
              <a:ext cx="635" cy="635"/>
            </a:xfrm>
            <a:custGeom>
              <a:avLst/>
              <a:gdLst/>
              <a:ahLst/>
              <a:cxnLst/>
              <a:rect l="l" t="t" r="r" b="b"/>
              <a:pathLst>
                <a:path w="635" h="635">
                  <a:moveTo>
                    <a:pt x="444" y="165"/>
                  </a:moveTo>
                  <a:lnTo>
                    <a:pt x="304" y="38"/>
                  </a:lnTo>
                  <a:lnTo>
                    <a:pt x="165" y="0"/>
                  </a:lnTo>
                  <a:lnTo>
                    <a:pt x="25" y="38"/>
                  </a:lnTo>
                </a:path>
              </a:pathLst>
            </a:custGeom>
            <a:ln w="3175">
              <a:solidFill>
                <a:srgbClr val="565658"/>
              </a:solidFill>
            </a:ln>
          </p:spPr>
          <p:txBody>
            <a:bodyPr wrap="square" lIns="0" tIns="0" rIns="0" bIns="0" rtlCol="0"/>
            <a:lstStyle/>
            <a:p/>
          </p:txBody>
        </p:sp>
        <p:sp>
          <p:nvSpPr>
            <p:cNvPr id="5107" name="object 5107" descr=""/>
            <p:cNvSpPr/>
            <p:nvPr/>
          </p:nvSpPr>
          <p:spPr>
            <a:xfrm>
              <a:off x="5487513" y="2484883"/>
              <a:ext cx="3810" cy="5715"/>
            </a:xfrm>
            <a:custGeom>
              <a:avLst/>
              <a:gdLst/>
              <a:ahLst/>
              <a:cxnLst/>
              <a:rect l="l" t="t" r="r" b="b"/>
              <a:pathLst>
                <a:path w="3810" h="5714">
                  <a:moveTo>
                    <a:pt x="0" y="0"/>
                  </a:moveTo>
                  <a:lnTo>
                    <a:pt x="63" y="190"/>
                  </a:lnTo>
                  <a:lnTo>
                    <a:pt x="177" y="355"/>
                  </a:lnTo>
                  <a:lnTo>
                    <a:pt x="254" y="495"/>
                  </a:lnTo>
                  <a:lnTo>
                    <a:pt x="368" y="673"/>
                  </a:lnTo>
                  <a:lnTo>
                    <a:pt x="508" y="863"/>
                  </a:lnTo>
                  <a:lnTo>
                    <a:pt x="647" y="1079"/>
                  </a:lnTo>
                  <a:lnTo>
                    <a:pt x="800" y="1320"/>
                  </a:lnTo>
                  <a:lnTo>
                    <a:pt x="939" y="1485"/>
                  </a:lnTo>
                  <a:lnTo>
                    <a:pt x="1054" y="1676"/>
                  </a:lnTo>
                  <a:lnTo>
                    <a:pt x="1168" y="1854"/>
                  </a:lnTo>
                  <a:lnTo>
                    <a:pt x="1282" y="1993"/>
                  </a:lnTo>
                  <a:lnTo>
                    <a:pt x="1409" y="2209"/>
                  </a:lnTo>
                  <a:lnTo>
                    <a:pt x="1524" y="2349"/>
                  </a:lnTo>
                  <a:lnTo>
                    <a:pt x="1625" y="2476"/>
                  </a:lnTo>
                  <a:lnTo>
                    <a:pt x="1752" y="2692"/>
                  </a:lnTo>
                  <a:lnTo>
                    <a:pt x="1968" y="2984"/>
                  </a:lnTo>
                  <a:lnTo>
                    <a:pt x="2082" y="3187"/>
                  </a:lnTo>
                  <a:lnTo>
                    <a:pt x="2235" y="3390"/>
                  </a:lnTo>
                  <a:lnTo>
                    <a:pt x="2349" y="3543"/>
                  </a:lnTo>
                  <a:lnTo>
                    <a:pt x="2463" y="3733"/>
                  </a:lnTo>
                  <a:lnTo>
                    <a:pt x="2578" y="3911"/>
                  </a:lnTo>
                  <a:lnTo>
                    <a:pt x="2667" y="4038"/>
                  </a:lnTo>
                  <a:lnTo>
                    <a:pt x="2768" y="4191"/>
                  </a:lnTo>
                  <a:lnTo>
                    <a:pt x="2870" y="4330"/>
                  </a:lnTo>
                  <a:lnTo>
                    <a:pt x="2984" y="4495"/>
                  </a:lnTo>
                  <a:lnTo>
                    <a:pt x="3086" y="4673"/>
                  </a:lnTo>
                  <a:lnTo>
                    <a:pt x="3187" y="4838"/>
                  </a:lnTo>
                  <a:lnTo>
                    <a:pt x="3314" y="5016"/>
                  </a:lnTo>
                  <a:lnTo>
                    <a:pt x="3429" y="5156"/>
                  </a:lnTo>
                  <a:lnTo>
                    <a:pt x="3517" y="5334"/>
                  </a:lnTo>
                </a:path>
              </a:pathLst>
            </a:custGeom>
            <a:ln w="3175">
              <a:solidFill>
                <a:srgbClr val="565658"/>
              </a:solidFill>
            </a:ln>
          </p:spPr>
          <p:txBody>
            <a:bodyPr wrap="square" lIns="0" tIns="0" rIns="0" bIns="0" rtlCol="0"/>
            <a:lstStyle/>
            <a:p/>
          </p:txBody>
        </p:sp>
        <p:sp>
          <p:nvSpPr>
            <p:cNvPr id="5108" name="object 5108" descr=""/>
            <p:cNvSpPr/>
            <p:nvPr/>
          </p:nvSpPr>
          <p:spPr>
            <a:xfrm>
              <a:off x="5479023" y="2490288"/>
              <a:ext cx="635" cy="635"/>
            </a:xfrm>
            <a:custGeom>
              <a:avLst/>
              <a:gdLst/>
              <a:ahLst/>
              <a:cxnLst/>
              <a:rect l="l" t="t" r="r" b="b"/>
              <a:pathLst>
                <a:path w="635" h="635">
                  <a:moveTo>
                    <a:pt x="0" y="139"/>
                  </a:moveTo>
                  <a:lnTo>
                    <a:pt x="38" y="0"/>
                  </a:lnTo>
                </a:path>
              </a:pathLst>
            </a:custGeom>
            <a:ln w="3175">
              <a:solidFill>
                <a:srgbClr val="565658"/>
              </a:solidFill>
            </a:ln>
          </p:spPr>
          <p:txBody>
            <a:bodyPr wrap="square" lIns="0" tIns="0" rIns="0" bIns="0" rtlCol="0"/>
            <a:lstStyle/>
            <a:p/>
          </p:txBody>
        </p:sp>
        <p:sp>
          <p:nvSpPr>
            <p:cNvPr id="5109" name="object 5109" descr=""/>
            <p:cNvSpPr/>
            <p:nvPr/>
          </p:nvSpPr>
          <p:spPr>
            <a:xfrm>
              <a:off x="5479060" y="2484893"/>
              <a:ext cx="1905" cy="5715"/>
            </a:xfrm>
            <a:custGeom>
              <a:avLst/>
              <a:gdLst/>
              <a:ahLst/>
              <a:cxnLst/>
              <a:rect l="l" t="t" r="r" b="b"/>
              <a:pathLst>
                <a:path w="1904" h="5714">
                  <a:moveTo>
                    <a:pt x="0" y="5397"/>
                  </a:moveTo>
                  <a:lnTo>
                    <a:pt x="38" y="5257"/>
                  </a:lnTo>
                  <a:lnTo>
                    <a:pt x="88" y="5130"/>
                  </a:lnTo>
                  <a:lnTo>
                    <a:pt x="139" y="5003"/>
                  </a:lnTo>
                  <a:lnTo>
                    <a:pt x="203" y="4762"/>
                  </a:lnTo>
                  <a:lnTo>
                    <a:pt x="241" y="4635"/>
                  </a:lnTo>
                  <a:lnTo>
                    <a:pt x="279" y="4444"/>
                  </a:lnTo>
                  <a:lnTo>
                    <a:pt x="368" y="4178"/>
                  </a:lnTo>
                  <a:lnTo>
                    <a:pt x="419" y="4025"/>
                  </a:lnTo>
                  <a:lnTo>
                    <a:pt x="482" y="3848"/>
                  </a:lnTo>
                  <a:lnTo>
                    <a:pt x="533" y="3670"/>
                  </a:lnTo>
                  <a:lnTo>
                    <a:pt x="558" y="3517"/>
                  </a:lnTo>
                  <a:lnTo>
                    <a:pt x="635" y="3340"/>
                  </a:lnTo>
                  <a:lnTo>
                    <a:pt x="685" y="3149"/>
                  </a:lnTo>
                  <a:lnTo>
                    <a:pt x="736" y="2971"/>
                  </a:lnTo>
                  <a:lnTo>
                    <a:pt x="787" y="2793"/>
                  </a:lnTo>
                  <a:lnTo>
                    <a:pt x="838" y="2654"/>
                  </a:lnTo>
                  <a:lnTo>
                    <a:pt x="876" y="2514"/>
                  </a:lnTo>
                  <a:lnTo>
                    <a:pt x="1003" y="2108"/>
                  </a:lnTo>
                  <a:lnTo>
                    <a:pt x="1079" y="1841"/>
                  </a:lnTo>
                  <a:lnTo>
                    <a:pt x="1155" y="1574"/>
                  </a:lnTo>
                  <a:lnTo>
                    <a:pt x="1231" y="1320"/>
                  </a:lnTo>
                  <a:lnTo>
                    <a:pt x="1320" y="1079"/>
                  </a:lnTo>
                  <a:lnTo>
                    <a:pt x="1358" y="901"/>
                  </a:lnTo>
                  <a:lnTo>
                    <a:pt x="1422" y="698"/>
                  </a:lnTo>
                  <a:lnTo>
                    <a:pt x="1473" y="507"/>
                  </a:lnTo>
                  <a:lnTo>
                    <a:pt x="1524" y="368"/>
                  </a:lnTo>
                  <a:lnTo>
                    <a:pt x="1587" y="203"/>
                  </a:lnTo>
                  <a:lnTo>
                    <a:pt x="1612" y="76"/>
                  </a:lnTo>
                </a:path>
              </a:pathLst>
            </a:custGeom>
            <a:ln w="3175">
              <a:solidFill>
                <a:srgbClr val="565658"/>
              </a:solidFill>
            </a:ln>
          </p:spPr>
          <p:txBody>
            <a:bodyPr wrap="square" lIns="0" tIns="0" rIns="0" bIns="0" rtlCol="0"/>
            <a:lstStyle/>
            <a:p/>
          </p:txBody>
        </p:sp>
        <p:sp>
          <p:nvSpPr>
            <p:cNvPr id="5110" name="object 5110" descr=""/>
            <p:cNvSpPr/>
            <p:nvPr/>
          </p:nvSpPr>
          <p:spPr>
            <a:xfrm>
              <a:off x="5491035" y="2490217"/>
              <a:ext cx="635" cy="635"/>
            </a:xfrm>
            <a:custGeom>
              <a:avLst/>
              <a:gdLst/>
              <a:ahLst/>
              <a:cxnLst/>
              <a:rect l="l" t="t" r="r" b="b"/>
              <a:pathLst>
                <a:path w="635" h="635">
                  <a:moveTo>
                    <a:pt x="0" y="0"/>
                  </a:moveTo>
                  <a:lnTo>
                    <a:pt x="101" y="152"/>
                  </a:lnTo>
                </a:path>
              </a:pathLst>
            </a:custGeom>
            <a:ln w="3175">
              <a:solidFill>
                <a:srgbClr val="565658"/>
              </a:solidFill>
            </a:ln>
          </p:spPr>
          <p:txBody>
            <a:bodyPr wrap="square" lIns="0" tIns="0" rIns="0" bIns="0" rtlCol="0"/>
            <a:lstStyle/>
            <a:p/>
          </p:txBody>
        </p:sp>
        <p:sp>
          <p:nvSpPr>
            <p:cNvPr id="5111" name="object 5111" descr=""/>
            <p:cNvSpPr/>
            <p:nvPr/>
          </p:nvSpPr>
          <p:spPr>
            <a:xfrm>
              <a:off x="5487178" y="2484560"/>
              <a:ext cx="3810" cy="6350"/>
            </a:xfrm>
            <a:custGeom>
              <a:avLst/>
              <a:gdLst/>
              <a:ahLst/>
              <a:cxnLst/>
              <a:rect l="l" t="t" r="r" b="b"/>
              <a:pathLst>
                <a:path w="3810" h="6350">
                  <a:moveTo>
                    <a:pt x="0" y="0"/>
                  </a:moveTo>
                  <a:lnTo>
                    <a:pt x="50" y="139"/>
                  </a:lnTo>
                  <a:lnTo>
                    <a:pt x="241" y="546"/>
                  </a:lnTo>
                  <a:lnTo>
                    <a:pt x="342" y="723"/>
                  </a:lnTo>
                  <a:lnTo>
                    <a:pt x="482" y="927"/>
                  </a:lnTo>
                  <a:lnTo>
                    <a:pt x="635" y="1168"/>
                  </a:lnTo>
                  <a:lnTo>
                    <a:pt x="787" y="1397"/>
                  </a:lnTo>
                  <a:lnTo>
                    <a:pt x="952" y="1663"/>
                  </a:lnTo>
                  <a:lnTo>
                    <a:pt x="1143" y="1955"/>
                  </a:lnTo>
                  <a:lnTo>
                    <a:pt x="1320" y="2235"/>
                  </a:lnTo>
                  <a:lnTo>
                    <a:pt x="1498" y="2527"/>
                  </a:lnTo>
                  <a:lnTo>
                    <a:pt x="1701" y="2819"/>
                  </a:lnTo>
                  <a:lnTo>
                    <a:pt x="1892" y="3136"/>
                  </a:lnTo>
                  <a:lnTo>
                    <a:pt x="2108" y="3467"/>
                  </a:lnTo>
                  <a:lnTo>
                    <a:pt x="2311" y="3784"/>
                  </a:lnTo>
                  <a:lnTo>
                    <a:pt x="2730" y="4457"/>
                  </a:lnTo>
                  <a:lnTo>
                    <a:pt x="3162" y="5130"/>
                  </a:lnTo>
                  <a:lnTo>
                    <a:pt x="3581" y="5829"/>
                  </a:lnTo>
                </a:path>
              </a:pathLst>
            </a:custGeom>
            <a:ln w="3175">
              <a:solidFill>
                <a:srgbClr val="565658"/>
              </a:solidFill>
            </a:ln>
          </p:spPr>
          <p:txBody>
            <a:bodyPr wrap="square" lIns="0" tIns="0" rIns="0" bIns="0" rtlCol="0"/>
            <a:lstStyle/>
            <a:p/>
          </p:txBody>
        </p:sp>
        <p:sp>
          <p:nvSpPr>
            <p:cNvPr id="5112" name="object 5112" descr=""/>
            <p:cNvSpPr/>
            <p:nvPr/>
          </p:nvSpPr>
          <p:spPr>
            <a:xfrm>
              <a:off x="5479378" y="2484548"/>
              <a:ext cx="1905" cy="6350"/>
            </a:xfrm>
            <a:custGeom>
              <a:avLst/>
              <a:gdLst/>
              <a:ahLst/>
              <a:cxnLst/>
              <a:rect l="l" t="t" r="r" b="b"/>
              <a:pathLst>
                <a:path w="1904" h="6350">
                  <a:moveTo>
                    <a:pt x="0" y="5842"/>
                  </a:moveTo>
                  <a:lnTo>
                    <a:pt x="215" y="5067"/>
                  </a:lnTo>
                  <a:lnTo>
                    <a:pt x="431" y="4318"/>
                  </a:lnTo>
                  <a:lnTo>
                    <a:pt x="647" y="3594"/>
                  </a:lnTo>
                  <a:lnTo>
                    <a:pt x="825" y="2933"/>
                  </a:lnTo>
                  <a:lnTo>
                    <a:pt x="990" y="2336"/>
                  </a:lnTo>
                  <a:lnTo>
                    <a:pt x="1155" y="1841"/>
                  </a:lnTo>
                  <a:lnTo>
                    <a:pt x="1308" y="1257"/>
                  </a:lnTo>
                  <a:lnTo>
                    <a:pt x="1435" y="787"/>
                  </a:lnTo>
                  <a:lnTo>
                    <a:pt x="1536" y="469"/>
                  </a:lnTo>
                  <a:lnTo>
                    <a:pt x="1574" y="330"/>
                  </a:lnTo>
                  <a:lnTo>
                    <a:pt x="1625" y="139"/>
                  </a:lnTo>
                  <a:lnTo>
                    <a:pt x="1651" y="0"/>
                  </a:lnTo>
                </a:path>
              </a:pathLst>
            </a:custGeom>
            <a:ln w="3175">
              <a:solidFill>
                <a:srgbClr val="565658"/>
              </a:solidFill>
            </a:ln>
          </p:spPr>
          <p:txBody>
            <a:bodyPr wrap="square" lIns="0" tIns="0" rIns="0" bIns="0" rtlCol="0"/>
            <a:lstStyle/>
            <a:p/>
          </p:txBody>
        </p:sp>
        <p:sp>
          <p:nvSpPr>
            <p:cNvPr id="5113" name="object 5113" descr=""/>
            <p:cNvSpPr/>
            <p:nvPr/>
          </p:nvSpPr>
          <p:spPr>
            <a:xfrm>
              <a:off x="5490906" y="2490428"/>
              <a:ext cx="635" cy="635"/>
            </a:xfrm>
            <a:custGeom>
              <a:avLst/>
              <a:gdLst/>
              <a:ahLst/>
              <a:cxnLst/>
              <a:rect l="l" t="t" r="r" b="b"/>
              <a:pathLst>
                <a:path w="635" h="635">
                  <a:moveTo>
                    <a:pt x="266" y="0"/>
                  </a:moveTo>
                  <a:lnTo>
                    <a:pt x="0" y="165"/>
                  </a:lnTo>
                </a:path>
              </a:pathLst>
            </a:custGeom>
            <a:ln w="3175">
              <a:solidFill>
                <a:srgbClr val="565658"/>
              </a:solidFill>
            </a:ln>
          </p:spPr>
          <p:txBody>
            <a:bodyPr wrap="square" lIns="0" tIns="0" rIns="0" bIns="0" rtlCol="0"/>
            <a:lstStyle/>
            <a:p/>
          </p:txBody>
        </p:sp>
        <p:sp>
          <p:nvSpPr>
            <p:cNvPr id="5114" name="object 5114" descr=""/>
            <p:cNvSpPr/>
            <p:nvPr/>
          </p:nvSpPr>
          <p:spPr>
            <a:xfrm>
              <a:off x="5493515" y="2507672"/>
              <a:ext cx="635" cy="635"/>
            </a:xfrm>
            <a:custGeom>
              <a:avLst/>
              <a:gdLst/>
              <a:ahLst/>
              <a:cxnLst/>
              <a:rect l="l" t="t" r="r" b="b"/>
              <a:pathLst>
                <a:path w="635" h="635">
                  <a:moveTo>
                    <a:pt x="0" y="317"/>
                  </a:moveTo>
                  <a:lnTo>
                    <a:pt x="12" y="177"/>
                  </a:lnTo>
                  <a:lnTo>
                    <a:pt x="12" y="38"/>
                  </a:lnTo>
                </a:path>
              </a:pathLst>
            </a:custGeom>
            <a:ln w="3175">
              <a:solidFill>
                <a:srgbClr val="565658"/>
              </a:solidFill>
            </a:ln>
          </p:spPr>
          <p:txBody>
            <a:bodyPr wrap="square" lIns="0" tIns="0" rIns="0" bIns="0" rtlCol="0"/>
            <a:lstStyle/>
            <a:p/>
          </p:txBody>
        </p:sp>
        <p:sp>
          <p:nvSpPr>
            <p:cNvPr id="5115" name="object 5115" descr=""/>
            <p:cNvSpPr/>
            <p:nvPr/>
          </p:nvSpPr>
          <p:spPr>
            <a:xfrm>
              <a:off x="5494427" y="2507672"/>
              <a:ext cx="635" cy="635"/>
            </a:xfrm>
            <a:custGeom>
              <a:avLst/>
              <a:gdLst/>
              <a:ahLst/>
              <a:cxnLst/>
              <a:rect l="l" t="t" r="r" b="b"/>
              <a:pathLst>
                <a:path w="635" h="635">
                  <a:moveTo>
                    <a:pt x="25" y="317"/>
                  </a:moveTo>
                  <a:lnTo>
                    <a:pt x="12" y="152"/>
                  </a:lnTo>
                  <a:lnTo>
                    <a:pt x="0" y="0"/>
                  </a:lnTo>
                </a:path>
              </a:pathLst>
            </a:custGeom>
            <a:ln w="3175">
              <a:solidFill>
                <a:srgbClr val="565658"/>
              </a:solidFill>
            </a:ln>
          </p:spPr>
          <p:txBody>
            <a:bodyPr wrap="square" lIns="0" tIns="0" rIns="0" bIns="0" rtlCol="0"/>
            <a:lstStyle/>
            <a:p/>
          </p:txBody>
        </p:sp>
        <p:sp>
          <p:nvSpPr>
            <p:cNvPr id="5116" name="object 5116" descr=""/>
            <p:cNvSpPr/>
            <p:nvPr/>
          </p:nvSpPr>
          <p:spPr>
            <a:xfrm>
              <a:off x="5490768" y="2490390"/>
              <a:ext cx="635" cy="635"/>
            </a:xfrm>
            <a:custGeom>
              <a:avLst/>
              <a:gdLst/>
              <a:ahLst/>
              <a:cxnLst/>
              <a:rect l="l" t="t" r="r" b="b"/>
              <a:pathLst>
                <a:path w="635" h="635">
                  <a:moveTo>
                    <a:pt x="0" y="0"/>
                  </a:moveTo>
                  <a:lnTo>
                    <a:pt x="88" y="139"/>
                  </a:lnTo>
                </a:path>
              </a:pathLst>
            </a:custGeom>
            <a:ln w="3175">
              <a:solidFill>
                <a:srgbClr val="565658"/>
              </a:solidFill>
            </a:ln>
          </p:spPr>
          <p:txBody>
            <a:bodyPr wrap="square" lIns="0" tIns="0" rIns="0" bIns="0" rtlCol="0"/>
            <a:lstStyle/>
            <a:p/>
          </p:txBody>
        </p:sp>
        <p:sp>
          <p:nvSpPr>
            <p:cNvPr id="5117" name="object 5117" descr=""/>
            <p:cNvSpPr/>
            <p:nvPr/>
          </p:nvSpPr>
          <p:spPr>
            <a:xfrm>
              <a:off x="5479333" y="2490387"/>
              <a:ext cx="635" cy="635"/>
            </a:xfrm>
            <a:custGeom>
              <a:avLst/>
              <a:gdLst/>
              <a:ahLst/>
              <a:cxnLst/>
              <a:rect l="l" t="t" r="r" b="b"/>
              <a:pathLst>
                <a:path w="635" h="635">
                  <a:moveTo>
                    <a:pt x="0" y="126"/>
                  </a:moveTo>
                </a:path>
              </a:pathLst>
            </a:custGeom>
            <a:ln w="3175">
              <a:solidFill>
                <a:srgbClr val="565658"/>
              </a:solidFill>
            </a:ln>
          </p:spPr>
          <p:txBody>
            <a:bodyPr wrap="square" lIns="0" tIns="0" rIns="0" bIns="0" rtlCol="0"/>
            <a:lstStyle/>
            <a:p/>
          </p:txBody>
        </p:sp>
        <p:sp>
          <p:nvSpPr>
            <p:cNvPr id="5118" name="object 5118" descr=""/>
            <p:cNvSpPr/>
            <p:nvPr/>
          </p:nvSpPr>
          <p:spPr>
            <a:xfrm>
              <a:off x="5477492" y="2507672"/>
              <a:ext cx="635" cy="635"/>
            </a:xfrm>
            <a:custGeom>
              <a:avLst/>
              <a:gdLst/>
              <a:ahLst/>
              <a:cxnLst/>
              <a:rect l="l" t="t" r="r" b="b"/>
              <a:pathLst>
                <a:path w="635" h="635">
                  <a:moveTo>
                    <a:pt x="0" y="317"/>
                  </a:moveTo>
                  <a:lnTo>
                    <a:pt x="0" y="317"/>
                  </a:lnTo>
                  <a:lnTo>
                    <a:pt x="0" y="139"/>
                  </a:lnTo>
                  <a:lnTo>
                    <a:pt x="12" y="0"/>
                  </a:lnTo>
                </a:path>
              </a:pathLst>
            </a:custGeom>
            <a:ln w="3175">
              <a:solidFill>
                <a:srgbClr val="565658"/>
              </a:solidFill>
            </a:ln>
          </p:spPr>
          <p:txBody>
            <a:bodyPr wrap="square" lIns="0" tIns="0" rIns="0" bIns="0" rtlCol="0"/>
            <a:lstStyle/>
            <a:p/>
          </p:txBody>
        </p:sp>
        <p:sp>
          <p:nvSpPr>
            <p:cNvPr id="5119" name="object 5119" descr=""/>
            <p:cNvSpPr/>
            <p:nvPr/>
          </p:nvSpPr>
          <p:spPr>
            <a:xfrm>
              <a:off x="5480716" y="2507672"/>
              <a:ext cx="635" cy="635"/>
            </a:xfrm>
            <a:custGeom>
              <a:avLst/>
              <a:gdLst/>
              <a:ahLst/>
              <a:cxnLst/>
              <a:rect l="l" t="t" r="r" b="b"/>
              <a:pathLst>
                <a:path w="635" h="635">
                  <a:moveTo>
                    <a:pt x="38" y="317"/>
                  </a:moveTo>
                  <a:lnTo>
                    <a:pt x="12" y="152"/>
                  </a:lnTo>
                  <a:lnTo>
                    <a:pt x="0" y="0"/>
                  </a:lnTo>
                </a:path>
              </a:pathLst>
            </a:custGeom>
            <a:ln w="3175">
              <a:solidFill>
                <a:srgbClr val="565658"/>
              </a:solidFill>
            </a:ln>
          </p:spPr>
          <p:txBody>
            <a:bodyPr wrap="square" lIns="0" tIns="0" rIns="0" bIns="0" rtlCol="0"/>
            <a:lstStyle/>
            <a:p/>
          </p:txBody>
        </p:sp>
        <p:sp>
          <p:nvSpPr>
            <p:cNvPr id="5120" name="object 5120" descr=""/>
            <p:cNvSpPr/>
            <p:nvPr/>
          </p:nvSpPr>
          <p:spPr>
            <a:xfrm>
              <a:off x="5831647" y="2648557"/>
              <a:ext cx="3175" cy="5715"/>
            </a:xfrm>
            <a:custGeom>
              <a:avLst/>
              <a:gdLst/>
              <a:ahLst/>
              <a:cxnLst/>
              <a:rect l="l" t="t" r="r" b="b"/>
              <a:pathLst>
                <a:path w="3175" h="5714">
                  <a:moveTo>
                    <a:pt x="0" y="5295"/>
                  </a:moveTo>
                  <a:lnTo>
                    <a:pt x="1536" y="3746"/>
                  </a:lnTo>
                  <a:lnTo>
                    <a:pt x="2514" y="2197"/>
                  </a:lnTo>
                  <a:lnTo>
                    <a:pt x="2882" y="673"/>
                  </a:lnTo>
                  <a:lnTo>
                    <a:pt x="2933" y="431"/>
                  </a:lnTo>
                  <a:lnTo>
                    <a:pt x="2984" y="228"/>
                  </a:lnTo>
                  <a:lnTo>
                    <a:pt x="3009" y="0"/>
                  </a:lnTo>
                </a:path>
              </a:pathLst>
            </a:custGeom>
            <a:ln w="3175">
              <a:solidFill>
                <a:srgbClr val="565658"/>
              </a:solidFill>
            </a:ln>
          </p:spPr>
          <p:txBody>
            <a:bodyPr wrap="square" lIns="0" tIns="0" rIns="0" bIns="0" rtlCol="0"/>
            <a:lstStyle/>
            <a:p/>
          </p:txBody>
        </p:sp>
        <p:sp>
          <p:nvSpPr>
            <p:cNvPr id="5121" name="object 5121" descr=""/>
            <p:cNvSpPr/>
            <p:nvPr/>
          </p:nvSpPr>
          <p:spPr>
            <a:xfrm>
              <a:off x="5695302" y="2647862"/>
              <a:ext cx="1270" cy="3175"/>
            </a:xfrm>
            <a:custGeom>
              <a:avLst/>
              <a:gdLst/>
              <a:ahLst/>
              <a:cxnLst/>
              <a:rect l="l" t="t" r="r" b="b"/>
              <a:pathLst>
                <a:path w="1270" h="3175">
                  <a:moveTo>
                    <a:pt x="0" y="0"/>
                  </a:moveTo>
                  <a:lnTo>
                    <a:pt x="25" y="1079"/>
                  </a:lnTo>
                  <a:lnTo>
                    <a:pt x="330" y="2108"/>
                  </a:lnTo>
                  <a:lnTo>
                    <a:pt x="901" y="3162"/>
                  </a:lnTo>
                </a:path>
              </a:pathLst>
            </a:custGeom>
            <a:ln w="3175">
              <a:solidFill>
                <a:srgbClr val="565658"/>
              </a:solidFill>
            </a:ln>
          </p:spPr>
          <p:txBody>
            <a:bodyPr wrap="square" lIns="0" tIns="0" rIns="0" bIns="0" rtlCol="0"/>
            <a:lstStyle/>
            <a:p/>
          </p:txBody>
        </p:sp>
        <p:sp>
          <p:nvSpPr>
            <p:cNvPr id="5122" name="object 5122" descr=""/>
            <p:cNvSpPr/>
            <p:nvPr/>
          </p:nvSpPr>
          <p:spPr>
            <a:xfrm>
              <a:off x="5693778" y="2613511"/>
              <a:ext cx="635" cy="1270"/>
            </a:xfrm>
            <a:custGeom>
              <a:avLst/>
              <a:gdLst/>
              <a:ahLst/>
              <a:cxnLst/>
              <a:rect l="l" t="t" r="r" b="b"/>
              <a:pathLst>
                <a:path w="635" h="1269">
                  <a:moveTo>
                    <a:pt x="469" y="952"/>
                  </a:moveTo>
                  <a:lnTo>
                    <a:pt x="177" y="647"/>
                  </a:lnTo>
                  <a:lnTo>
                    <a:pt x="12" y="317"/>
                  </a:lnTo>
                  <a:lnTo>
                    <a:pt x="0" y="0"/>
                  </a:lnTo>
                </a:path>
              </a:pathLst>
            </a:custGeom>
            <a:ln w="3175">
              <a:solidFill>
                <a:srgbClr val="565658"/>
              </a:solidFill>
            </a:ln>
          </p:spPr>
          <p:txBody>
            <a:bodyPr wrap="square" lIns="0" tIns="0" rIns="0" bIns="0" rtlCol="0"/>
            <a:lstStyle/>
            <a:p/>
          </p:txBody>
        </p:sp>
        <p:sp>
          <p:nvSpPr>
            <p:cNvPr id="5123" name="object 5123" descr=""/>
            <p:cNvSpPr/>
            <p:nvPr/>
          </p:nvSpPr>
          <p:spPr>
            <a:xfrm>
              <a:off x="5834127" y="2613397"/>
              <a:ext cx="2540" cy="2540"/>
            </a:xfrm>
            <a:custGeom>
              <a:avLst/>
              <a:gdLst/>
              <a:ahLst/>
              <a:cxnLst/>
              <a:rect l="l" t="t" r="r" b="b"/>
              <a:pathLst>
                <a:path w="2539" h="2539">
                  <a:moveTo>
                    <a:pt x="2120" y="0"/>
                  </a:moveTo>
                  <a:lnTo>
                    <a:pt x="2120" y="63"/>
                  </a:lnTo>
                </a:path>
                <a:path w="2539" h="2539">
                  <a:moveTo>
                    <a:pt x="2120" y="0"/>
                  </a:moveTo>
                  <a:lnTo>
                    <a:pt x="2120" y="342"/>
                  </a:lnTo>
                  <a:lnTo>
                    <a:pt x="1943" y="673"/>
                  </a:lnTo>
                  <a:lnTo>
                    <a:pt x="1638" y="990"/>
                  </a:lnTo>
                  <a:lnTo>
                    <a:pt x="1269" y="1371"/>
                  </a:lnTo>
                  <a:lnTo>
                    <a:pt x="622" y="1752"/>
                  </a:lnTo>
                  <a:lnTo>
                    <a:pt x="0" y="2133"/>
                  </a:lnTo>
                </a:path>
              </a:pathLst>
            </a:custGeom>
            <a:ln w="3175">
              <a:solidFill>
                <a:srgbClr val="565658"/>
              </a:solidFill>
            </a:ln>
          </p:spPr>
          <p:txBody>
            <a:bodyPr wrap="square" lIns="0" tIns="0" rIns="0" bIns="0" rtlCol="0"/>
            <a:lstStyle/>
            <a:p/>
          </p:txBody>
        </p:sp>
        <p:sp>
          <p:nvSpPr>
            <p:cNvPr id="5124" name="object 5124" descr=""/>
            <p:cNvSpPr/>
            <p:nvPr/>
          </p:nvSpPr>
          <p:spPr>
            <a:xfrm>
              <a:off x="5699587" y="2587537"/>
              <a:ext cx="635" cy="635"/>
            </a:xfrm>
            <a:custGeom>
              <a:avLst/>
              <a:gdLst/>
              <a:ahLst/>
              <a:cxnLst/>
              <a:rect l="l" t="t" r="r" b="b"/>
              <a:pathLst>
                <a:path w="635" h="635">
                  <a:moveTo>
                    <a:pt x="0" y="12"/>
                  </a:moveTo>
                  <a:lnTo>
                    <a:pt x="203" y="0"/>
                  </a:lnTo>
                  <a:lnTo>
                    <a:pt x="431" y="12"/>
                  </a:lnTo>
                  <a:lnTo>
                    <a:pt x="584" y="0"/>
                  </a:lnTo>
                </a:path>
              </a:pathLst>
            </a:custGeom>
            <a:ln w="3175">
              <a:solidFill>
                <a:srgbClr val="565658"/>
              </a:solidFill>
            </a:ln>
          </p:spPr>
          <p:txBody>
            <a:bodyPr wrap="square" lIns="0" tIns="0" rIns="0" bIns="0" rtlCol="0"/>
            <a:lstStyle/>
            <a:p/>
          </p:txBody>
        </p:sp>
        <p:sp>
          <p:nvSpPr>
            <p:cNvPr id="5125" name="object 5125" descr=""/>
            <p:cNvSpPr/>
            <p:nvPr/>
          </p:nvSpPr>
          <p:spPr>
            <a:xfrm>
              <a:off x="5816956" y="2604342"/>
              <a:ext cx="6350" cy="5080"/>
            </a:xfrm>
            <a:custGeom>
              <a:avLst/>
              <a:gdLst/>
              <a:ahLst/>
              <a:cxnLst/>
              <a:rect l="l" t="t" r="r" b="b"/>
              <a:pathLst>
                <a:path w="6350" h="5080">
                  <a:moveTo>
                    <a:pt x="0" y="4825"/>
                  </a:moveTo>
                  <a:lnTo>
                    <a:pt x="190" y="4800"/>
                  </a:lnTo>
                  <a:lnTo>
                    <a:pt x="368" y="4787"/>
                  </a:lnTo>
                  <a:lnTo>
                    <a:pt x="546" y="4762"/>
                  </a:lnTo>
                  <a:lnTo>
                    <a:pt x="749" y="4724"/>
                  </a:lnTo>
                  <a:lnTo>
                    <a:pt x="939" y="4660"/>
                  </a:lnTo>
                  <a:lnTo>
                    <a:pt x="1143" y="4622"/>
                  </a:lnTo>
                  <a:lnTo>
                    <a:pt x="1320" y="4559"/>
                  </a:lnTo>
                  <a:lnTo>
                    <a:pt x="1524" y="4483"/>
                  </a:lnTo>
                  <a:lnTo>
                    <a:pt x="1701" y="4419"/>
                  </a:lnTo>
                  <a:lnTo>
                    <a:pt x="1905" y="4330"/>
                  </a:lnTo>
                  <a:lnTo>
                    <a:pt x="2108" y="4229"/>
                  </a:lnTo>
                  <a:lnTo>
                    <a:pt x="2286" y="4114"/>
                  </a:lnTo>
                  <a:lnTo>
                    <a:pt x="2463" y="4025"/>
                  </a:lnTo>
                  <a:lnTo>
                    <a:pt x="2667" y="3898"/>
                  </a:lnTo>
                  <a:lnTo>
                    <a:pt x="2857" y="3759"/>
                  </a:lnTo>
                  <a:lnTo>
                    <a:pt x="3048" y="3632"/>
                  </a:lnTo>
                  <a:lnTo>
                    <a:pt x="4914" y="1892"/>
                  </a:lnTo>
                  <a:lnTo>
                    <a:pt x="5397" y="1320"/>
                  </a:lnTo>
                  <a:lnTo>
                    <a:pt x="5842" y="698"/>
                  </a:lnTo>
                  <a:lnTo>
                    <a:pt x="6311" y="0"/>
                  </a:lnTo>
                </a:path>
              </a:pathLst>
            </a:custGeom>
            <a:ln w="3175">
              <a:solidFill>
                <a:srgbClr val="565658"/>
              </a:solidFill>
            </a:ln>
          </p:spPr>
          <p:txBody>
            <a:bodyPr wrap="square" lIns="0" tIns="0" rIns="0" bIns="0" rtlCol="0"/>
            <a:lstStyle/>
            <a:p/>
          </p:txBody>
        </p:sp>
        <p:sp>
          <p:nvSpPr>
            <p:cNvPr id="5126" name="object 5126" descr=""/>
            <p:cNvSpPr/>
            <p:nvPr/>
          </p:nvSpPr>
          <p:spPr>
            <a:xfrm>
              <a:off x="5700687" y="2592349"/>
              <a:ext cx="5080" cy="17780"/>
            </a:xfrm>
            <a:custGeom>
              <a:avLst/>
              <a:gdLst/>
              <a:ahLst/>
              <a:cxnLst/>
              <a:rect l="l" t="t" r="r" b="b"/>
              <a:pathLst>
                <a:path w="5079" h="17780">
                  <a:moveTo>
                    <a:pt x="190" y="0"/>
                  </a:moveTo>
                  <a:lnTo>
                    <a:pt x="152" y="266"/>
                  </a:lnTo>
                  <a:lnTo>
                    <a:pt x="114" y="520"/>
                  </a:lnTo>
                  <a:lnTo>
                    <a:pt x="88" y="749"/>
                  </a:lnTo>
                  <a:lnTo>
                    <a:pt x="76" y="1003"/>
                  </a:lnTo>
                  <a:lnTo>
                    <a:pt x="38" y="1257"/>
                  </a:lnTo>
                  <a:lnTo>
                    <a:pt x="38" y="1498"/>
                  </a:lnTo>
                  <a:lnTo>
                    <a:pt x="12" y="1854"/>
                  </a:lnTo>
                  <a:lnTo>
                    <a:pt x="12" y="2159"/>
                  </a:lnTo>
                  <a:lnTo>
                    <a:pt x="0" y="2451"/>
                  </a:lnTo>
                  <a:lnTo>
                    <a:pt x="0" y="2844"/>
                  </a:lnTo>
                  <a:lnTo>
                    <a:pt x="0" y="3200"/>
                  </a:lnTo>
                  <a:lnTo>
                    <a:pt x="12" y="3543"/>
                  </a:lnTo>
                  <a:lnTo>
                    <a:pt x="25" y="4064"/>
                  </a:lnTo>
                  <a:lnTo>
                    <a:pt x="38" y="4533"/>
                  </a:lnTo>
                  <a:lnTo>
                    <a:pt x="76" y="5016"/>
                  </a:lnTo>
                  <a:lnTo>
                    <a:pt x="114" y="5676"/>
                  </a:lnTo>
                  <a:lnTo>
                    <a:pt x="177" y="6299"/>
                  </a:lnTo>
                  <a:lnTo>
                    <a:pt x="241" y="6908"/>
                  </a:lnTo>
                  <a:lnTo>
                    <a:pt x="393" y="8382"/>
                  </a:lnTo>
                  <a:lnTo>
                    <a:pt x="596" y="9715"/>
                  </a:lnTo>
                  <a:lnTo>
                    <a:pt x="863" y="10883"/>
                  </a:lnTo>
                  <a:lnTo>
                    <a:pt x="952" y="11366"/>
                  </a:lnTo>
                  <a:lnTo>
                    <a:pt x="1079" y="11785"/>
                  </a:lnTo>
                  <a:lnTo>
                    <a:pt x="1193" y="12204"/>
                  </a:lnTo>
                  <a:lnTo>
                    <a:pt x="1498" y="13296"/>
                  </a:lnTo>
                  <a:lnTo>
                    <a:pt x="1828" y="14262"/>
                  </a:lnTo>
                  <a:lnTo>
                    <a:pt x="2235" y="15036"/>
                  </a:lnTo>
                  <a:lnTo>
                    <a:pt x="2578" y="15735"/>
                  </a:lnTo>
                  <a:lnTo>
                    <a:pt x="2984" y="16319"/>
                  </a:lnTo>
                  <a:lnTo>
                    <a:pt x="3416" y="16662"/>
                  </a:lnTo>
                  <a:lnTo>
                    <a:pt x="3835" y="16979"/>
                  </a:lnTo>
                  <a:lnTo>
                    <a:pt x="4292" y="17145"/>
                  </a:lnTo>
                  <a:lnTo>
                    <a:pt x="4737" y="17272"/>
                  </a:lnTo>
                </a:path>
              </a:pathLst>
            </a:custGeom>
            <a:ln w="3175">
              <a:solidFill>
                <a:srgbClr val="565658"/>
              </a:solidFill>
            </a:ln>
          </p:spPr>
          <p:txBody>
            <a:bodyPr wrap="square" lIns="0" tIns="0" rIns="0" bIns="0" rtlCol="0"/>
            <a:lstStyle/>
            <a:p/>
          </p:txBody>
        </p:sp>
        <p:sp>
          <p:nvSpPr>
            <p:cNvPr id="5127" name="object 5127" descr=""/>
            <p:cNvSpPr/>
            <p:nvPr/>
          </p:nvSpPr>
          <p:spPr>
            <a:xfrm>
              <a:off x="5737472" y="2677391"/>
              <a:ext cx="8255" cy="1905"/>
            </a:xfrm>
            <a:custGeom>
              <a:avLst/>
              <a:gdLst/>
              <a:ahLst/>
              <a:cxnLst/>
              <a:rect l="l" t="t" r="r" b="b"/>
              <a:pathLst>
                <a:path w="8254" h="1905">
                  <a:moveTo>
                    <a:pt x="8102" y="63"/>
                  </a:moveTo>
                  <a:lnTo>
                    <a:pt x="7670" y="38"/>
                  </a:lnTo>
                  <a:lnTo>
                    <a:pt x="7238" y="12"/>
                  </a:lnTo>
                  <a:lnTo>
                    <a:pt x="6832" y="0"/>
                  </a:lnTo>
                  <a:lnTo>
                    <a:pt x="5575" y="0"/>
                  </a:lnTo>
                  <a:lnTo>
                    <a:pt x="5168" y="0"/>
                  </a:lnTo>
                  <a:lnTo>
                    <a:pt x="4762" y="12"/>
                  </a:lnTo>
                  <a:lnTo>
                    <a:pt x="4381" y="38"/>
                  </a:lnTo>
                  <a:lnTo>
                    <a:pt x="4000" y="63"/>
                  </a:lnTo>
                  <a:lnTo>
                    <a:pt x="3632" y="88"/>
                  </a:lnTo>
                  <a:lnTo>
                    <a:pt x="3289" y="114"/>
                  </a:lnTo>
                  <a:lnTo>
                    <a:pt x="2933" y="165"/>
                  </a:lnTo>
                  <a:lnTo>
                    <a:pt x="2616" y="228"/>
                  </a:lnTo>
                  <a:lnTo>
                    <a:pt x="2298" y="266"/>
                  </a:lnTo>
                  <a:lnTo>
                    <a:pt x="1625" y="380"/>
                  </a:lnTo>
                  <a:lnTo>
                    <a:pt x="1066" y="546"/>
                  </a:lnTo>
                  <a:lnTo>
                    <a:pt x="685" y="761"/>
                  </a:lnTo>
                  <a:lnTo>
                    <a:pt x="228" y="977"/>
                  </a:lnTo>
                  <a:lnTo>
                    <a:pt x="0" y="1231"/>
                  </a:lnTo>
                  <a:lnTo>
                    <a:pt x="0" y="1511"/>
                  </a:lnTo>
                </a:path>
              </a:pathLst>
            </a:custGeom>
            <a:ln w="3175">
              <a:solidFill>
                <a:srgbClr val="565658"/>
              </a:solidFill>
            </a:ln>
          </p:spPr>
          <p:txBody>
            <a:bodyPr wrap="square" lIns="0" tIns="0" rIns="0" bIns="0" rtlCol="0"/>
            <a:lstStyle/>
            <a:p/>
          </p:txBody>
        </p:sp>
        <p:sp>
          <p:nvSpPr>
            <p:cNvPr id="5128" name="object 5128" descr=""/>
            <p:cNvSpPr/>
            <p:nvPr/>
          </p:nvSpPr>
          <p:spPr>
            <a:xfrm>
              <a:off x="5777954" y="2677651"/>
              <a:ext cx="8255" cy="1905"/>
            </a:xfrm>
            <a:custGeom>
              <a:avLst/>
              <a:gdLst/>
              <a:ahLst/>
              <a:cxnLst/>
              <a:rect l="l" t="t" r="r" b="b"/>
              <a:pathLst>
                <a:path w="8254" h="1905">
                  <a:moveTo>
                    <a:pt x="8102" y="1676"/>
                  </a:moveTo>
                  <a:lnTo>
                    <a:pt x="8115" y="1409"/>
                  </a:lnTo>
                  <a:lnTo>
                    <a:pt x="7873" y="1117"/>
                  </a:lnTo>
                  <a:lnTo>
                    <a:pt x="7404" y="888"/>
                  </a:lnTo>
                  <a:lnTo>
                    <a:pt x="7023" y="685"/>
                  </a:lnTo>
                  <a:lnTo>
                    <a:pt x="3124" y="50"/>
                  </a:lnTo>
                  <a:lnTo>
                    <a:pt x="2146" y="0"/>
                  </a:lnTo>
                  <a:lnTo>
                    <a:pt x="1079" y="25"/>
                  </a:lnTo>
                  <a:lnTo>
                    <a:pt x="0" y="38"/>
                  </a:lnTo>
                </a:path>
              </a:pathLst>
            </a:custGeom>
            <a:ln w="3175">
              <a:solidFill>
                <a:srgbClr val="565658"/>
              </a:solidFill>
            </a:ln>
          </p:spPr>
          <p:txBody>
            <a:bodyPr wrap="square" lIns="0" tIns="0" rIns="0" bIns="0" rtlCol="0"/>
            <a:lstStyle/>
            <a:p/>
          </p:txBody>
        </p:sp>
        <p:sp>
          <p:nvSpPr>
            <p:cNvPr id="5129" name="object 5129" descr=""/>
            <p:cNvSpPr/>
            <p:nvPr/>
          </p:nvSpPr>
          <p:spPr>
            <a:xfrm>
              <a:off x="5745572" y="2677462"/>
              <a:ext cx="32384" cy="635"/>
            </a:xfrm>
            <a:custGeom>
              <a:avLst/>
              <a:gdLst/>
              <a:ahLst/>
              <a:cxnLst/>
              <a:rect l="l" t="t" r="r" b="b"/>
              <a:pathLst>
                <a:path w="32385" h="635">
                  <a:moveTo>
                    <a:pt x="32385" y="228"/>
                  </a:moveTo>
                  <a:lnTo>
                    <a:pt x="24295" y="394"/>
                  </a:lnTo>
                  <a:lnTo>
                    <a:pt x="16202" y="414"/>
                  </a:lnTo>
                  <a:lnTo>
                    <a:pt x="8103" y="283"/>
                  </a:lnTo>
                  <a:lnTo>
                    <a:pt x="0" y="0"/>
                  </a:lnTo>
                </a:path>
              </a:pathLst>
            </a:custGeom>
            <a:ln w="3175">
              <a:solidFill>
                <a:srgbClr val="565658"/>
              </a:solidFill>
            </a:ln>
          </p:spPr>
          <p:txBody>
            <a:bodyPr wrap="square" lIns="0" tIns="0" rIns="0" bIns="0" rtlCol="0"/>
            <a:lstStyle/>
            <a:p/>
          </p:txBody>
        </p:sp>
        <p:sp>
          <p:nvSpPr>
            <p:cNvPr id="5130" name="object 5130" descr=""/>
            <p:cNvSpPr/>
            <p:nvPr/>
          </p:nvSpPr>
          <p:spPr>
            <a:xfrm>
              <a:off x="5752073" y="2672395"/>
              <a:ext cx="15240" cy="635"/>
            </a:xfrm>
            <a:custGeom>
              <a:avLst/>
              <a:gdLst/>
              <a:ahLst/>
              <a:cxnLst/>
              <a:rect l="l" t="t" r="r" b="b"/>
              <a:pathLst>
                <a:path w="15239" h="635">
                  <a:moveTo>
                    <a:pt x="0" y="0"/>
                  </a:moveTo>
                  <a:lnTo>
                    <a:pt x="622" y="50"/>
                  </a:lnTo>
                  <a:lnTo>
                    <a:pt x="1244" y="88"/>
                  </a:lnTo>
                  <a:lnTo>
                    <a:pt x="1879" y="127"/>
                  </a:lnTo>
                  <a:lnTo>
                    <a:pt x="2501" y="165"/>
                  </a:lnTo>
                  <a:lnTo>
                    <a:pt x="3124" y="215"/>
                  </a:lnTo>
                  <a:lnTo>
                    <a:pt x="3759" y="228"/>
                  </a:lnTo>
                  <a:lnTo>
                    <a:pt x="4381" y="254"/>
                  </a:lnTo>
                  <a:lnTo>
                    <a:pt x="5003" y="266"/>
                  </a:lnTo>
                  <a:lnTo>
                    <a:pt x="5626" y="304"/>
                  </a:lnTo>
                  <a:lnTo>
                    <a:pt x="6248" y="330"/>
                  </a:lnTo>
                  <a:lnTo>
                    <a:pt x="6883" y="342"/>
                  </a:lnTo>
                  <a:lnTo>
                    <a:pt x="7505" y="355"/>
                  </a:lnTo>
                  <a:lnTo>
                    <a:pt x="8102" y="381"/>
                  </a:lnTo>
                  <a:lnTo>
                    <a:pt x="8699" y="393"/>
                  </a:lnTo>
                  <a:lnTo>
                    <a:pt x="9283" y="406"/>
                  </a:lnTo>
                  <a:lnTo>
                    <a:pt x="11061" y="406"/>
                  </a:lnTo>
                  <a:lnTo>
                    <a:pt x="11747" y="431"/>
                  </a:lnTo>
                  <a:lnTo>
                    <a:pt x="12420" y="431"/>
                  </a:lnTo>
                  <a:lnTo>
                    <a:pt x="13081" y="406"/>
                  </a:lnTo>
                  <a:lnTo>
                    <a:pt x="13754" y="406"/>
                  </a:lnTo>
                  <a:lnTo>
                    <a:pt x="14414" y="393"/>
                  </a:lnTo>
                  <a:lnTo>
                    <a:pt x="15100" y="381"/>
                  </a:lnTo>
                </a:path>
              </a:pathLst>
            </a:custGeom>
            <a:ln w="3175">
              <a:solidFill>
                <a:srgbClr val="565658"/>
              </a:solidFill>
            </a:ln>
          </p:spPr>
          <p:txBody>
            <a:bodyPr wrap="square" lIns="0" tIns="0" rIns="0" bIns="0" rtlCol="0"/>
            <a:lstStyle/>
            <a:p/>
          </p:txBody>
        </p:sp>
        <p:sp>
          <p:nvSpPr>
            <p:cNvPr id="5131" name="object 5131" descr=""/>
            <p:cNvSpPr/>
            <p:nvPr/>
          </p:nvSpPr>
          <p:spPr>
            <a:xfrm>
              <a:off x="5784768" y="2662795"/>
              <a:ext cx="7620" cy="3810"/>
            </a:xfrm>
            <a:custGeom>
              <a:avLst/>
              <a:gdLst/>
              <a:ahLst/>
              <a:cxnLst/>
              <a:rect l="l" t="t" r="r" b="b"/>
              <a:pathLst>
                <a:path w="7620" h="3810">
                  <a:moveTo>
                    <a:pt x="7607" y="0"/>
                  </a:moveTo>
                  <a:lnTo>
                    <a:pt x="7404" y="165"/>
                  </a:lnTo>
                  <a:lnTo>
                    <a:pt x="7226" y="292"/>
                  </a:lnTo>
                  <a:lnTo>
                    <a:pt x="6997" y="457"/>
                  </a:lnTo>
                  <a:lnTo>
                    <a:pt x="6781" y="596"/>
                  </a:lnTo>
                  <a:lnTo>
                    <a:pt x="6553" y="749"/>
                  </a:lnTo>
                  <a:lnTo>
                    <a:pt x="6299" y="876"/>
                  </a:lnTo>
                  <a:lnTo>
                    <a:pt x="6057" y="1016"/>
                  </a:lnTo>
                  <a:lnTo>
                    <a:pt x="5816" y="1143"/>
                  </a:lnTo>
                  <a:lnTo>
                    <a:pt x="5537" y="1282"/>
                  </a:lnTo>
                  <a:lnTo>
                    <a:pt x="5270" y="1397"/>
                  </a:lnTo>
                  <a:lnTo>
                    <a:pt x="5003" y="1524"/>
                  </a:lnTo>
                  <a:lnTo>
                    <a:pt x="4711" y="1651"/>
                  </a:lnTo>
                  <a:lnTo>
                    <a:pt x="4432" y="1778"/>
                  </a:lnTo>
                  <a:lnTo>
                    <a:pt x="4140" y="1879"/>
                  </a:lnTo>
                  <a:lnTo>
                    <a:pt x="3848" y="2006"/>
                  </a:lnTo>
                  <a:lnTo>
                    <a:pt x="3543" y="2108"/>
                  </a:lnTo>
                  <a:lnTo>
                    <a:pt x="3238" y="2222"/>
                  </a:lnTo>
                  <a:lnTo>
                    <a:pt x="2920" y="2349"/>
                  </a:lnTo>
                  <a:lnTo>
                    <a:pt x="2616" y="2438"/>
                  </a:lnTo>
                  <a:lnTo>
                    <a:pt x="2311" y="2552"/>
                  </a:lnTo>
                  <a:lnTo>
                    <a:pt x="1993" y="2641"/>
                  </a:lnTo>
                  <a:lnTo>
                    <a:pt x="1676" y="2743"/>
                  </a:lnTo>
                  <a:lnTo>
                    <a:pt x="1358" y="2844"/>
                  </a:lnTo>
                  <a:lnTo>
                    <a:pt x="1041" y="2933"/>
                  </a:lnTo>
                  <a:lnTo>
                    <a:pt x="723" y="3022"/>
                  </a:lnTo>
                  <a:lnTo>
                    <a:pt x="393" y="3098"/>
                  </a:lnTo>
                  <a:lnTo>
                    <a:pt x="63" y="3200"/>
                  </a:lnTo>
                </a:path>
              </a:pathLst>
            </a:custGeom>
            <a:ln w="3175">
              <a:solidFill>
                <a:srgbClr val="565658"/>
              </a:solidFill>
            </a:ln>
          </p:spPr>
          <p:txBody>
            <a:bodyPr wrap="square" lIns="0" tIns="0" rIns="0" bIns="0" rtlCol="0"/>
            <a:lstStyle/>
            <a:p/>
          </p:txBody>
        </p:sp>
        <p:sp>
          <p:nvSpPr>
            <p:cNvPr id="5132" name="object 5132" descr=""/>
            <p:cNvSpPr/>
            <p:nvPr/>
          </p:nvSpPr>
          <p:spPr>
            <a:xfrm>
              <a:off x="5767180" y="2667458"/>
              <a:ext cx="25400" cy="5715"/>
            </a:xfrm>
            <a:custGeom>
              <a:avLst/>
              <a:gdLst/>
              <a:ahLst/>
              <a:cxnLst/>
              <a:rect l="l" t="t" r="r" b="b"/>
              <a:pathLst>
                <a:path w="25400" h="5714">
                  <a:moveTo>
                    <a:pt x="0" y="5321"/>
                  </a:moveTo>
                  <a:lnTo>
                    <a:pt x="406" y="5308"/>
                  </a:lnTo>
                  <a:lnTo>
                    <a:pt x="825" y="5308"/>
                  </a:lnTo>
                  <a:lnTo>
                    <a:pt x="1244" y="5283"/>
                  </a:lnTo>
                  <a:lnTo>
                    <a:pt x="1651" y="5270"/>
                  </a:lnTo>
                  <a:lnTo>
                    <a:pt x="2082" y="5270"/>
                  </a:lnTo>
                  <a:lnTo>
                    <a:pt x="2501" y="5245"/>
                  </a:lnTo>
                  <a:lnTo>
                    <a:pt x="3759" y="5168"/>
                  </a:lnTo>
                  <a:lnTo>
                    <a:pt x="4178" y="5143"/>
                  </a:lnTo>
                  <a:lnTo>
                    <a:pt x="4597" y="5118"/>
                  </a:lnTo>
                  <a:lnTo>
                    <a:pt x="5016" y="5092"/>
                  </a:lnTo>
                  <a:lnTo>
                    <a:pt x="5422" y="5054"/>
                  </a:lnTo>
                  <a:lnTo>
                    <a:pt x="5842" y="5054"/>
                  </a:lnTo>
                  <a:lnTo>
                    <a:pt x="6273" y="5003"/>
                  </a:lnTo>
                  <a:lnTo>
                    <a:pt x="6680" y="4965"/>
                  </a:lnTo>
                  <a:lnTo>
                    <a:pt x="7112" y="4927"/>
                  </a:lnTo>
                  <a:lnTo>
                    <a:pt x="7505" y="4889"/>
                  </a:lnTo>
                  <a:lnTo>
                    <a:pt x="7937" y="4838"/>
                  </a:lnTo>
                  <a:lnTo>
                    <a:pt x="8343" y="4800"/>
                  </a:lnTo>
                  <a:lnTo>
                    <a:pt x="8750" y="4749"/>
                  </a:lnTo>
                  <a:lnTo>
                    <a:pt x="9982" y="4597"/>
                  </a:lnTo>
                  <a:lnTo>
                    <a:pt x="10375" y="4546"/>
                  </a:lnTo>
                  <a:lnTo>
                    <a:pt x="10782" y="4508"/>
                  </a:lnTo>
                  <a:lnTo>
                    <a:pt x="11163" y="4444"/>
                  </a:lnTo>
                  <a:lnTo>
                    <a:pt x="11582" y="4394"/>
                  </a:lnTo>
                  <a:lnTo>
                    <a:pt x="11963" y="4330"/>
                  </a:lnTo>
                  <a:lnTo>
                    <a:pt x="12369" y="4254"/>
                  </a:lnTo>
                  <a:lnTo>
                    <a:pt x="12763" y="4190"/>
                  </a:lnTo>
                  <a:lnTo>
                    <a:pt x="13144" y="4127"/>
                  </a:lnTo>
                  <a:lnTo>
                    <a:pt x="13525" y="4063"/>
                  </a:lnTo>
                  <a:lnTo>
                    <a:pt x="13906" y="4000"/>
                  </a:lnTo>
                  <a:lnTo>
                    <a:pt x="14300" y="3911"/>
                  </a:lnTo>
                  <a:lnTo>
                    <a:pt x="14668" y="3860"/>
                  </a:lnTo>
                  <a:lnTo>
                    <a:pt x="15062" y="3771"/>
                  </a:lnTo>
                  <a:lnTo>
                    <a:pt x="15405" y="3695"/>
                  </a:lnTo>
                  <a:lnTo>
                    <a:pt x="15773" y="3619"/>
                  </a:lnTo>
                  <a:lnTo>
                    <a:pt x="16840" y="3403"/>
                  </a:lnTo>
                  <a:lnTo>
                    <a:pt x="17843" y="3136"/>
                  </a:lnTo>
                  <a:lnTo>
                    <a:pt x="18770" y="2870"/>
                  </a:lnTo>
                  <a:lnTo>
                    <a:pt x="19786" y="2578"/>
                  </a:lnTo>
                  <a:lnTo>
                    <a:pt x="20701" y="2273"/>
                  </a:lnTo>
                  <a:lnTo>
                    <a:pt x="21526" y="1955"/>
                  </a:lnTo>
                  <a:lnTo>
                    <a:pt x="21869" y="1816"/>
                  </a:lnTo>
                  <a:lnTo>
                    <a:pt x="22212" y="1689"/>
                  </a:lnTo>
                  <a:lnTo>
                    <a:pt x="22517" y="1549"/>
                  </a:lnTo>
                  <a:lnTo>
                    <a:pt x="22860" y="1384"/>
                  </a:lnTo>
                  <a:lnTo>
                    <a:pt x="23190" y="1244"/>
                  </a:lnTo>
                  <a:lnTo>
                    <a:pt x="24942" y="190"/>
                  </a:lnTo>
                  <a:lnTo>
                    <a:pt x="25184" y="0"/>
                  </a:lnTo>
                </a:path>
              </a:pathLst>
            </a:custGeom>
            <a:ln w="3175">
              <a:solidFill>
                <a:srgbClr val="565658"/>
              </a:solidFill>
            </a:ln>
          </p:spPr>
          <p:txBody>
            <a:bodyPr wrap="square" lIns="0" tIns="0" rIns="0" bIns="0" rtlCol="0"/>
            <a:lstStyle/>
            <a:p/>
          </p:txBody>
        </p:sp>
        <p:sp>
          <p:nvSpPr>
            <p:cNvPr id="5133" name="object 5133" descr=""/>
            <p:cNvSpPr/>
            <p:nvPr/>
          </p:nvSpPr>
          <p:spPr>
            <a:xfrm>
              <a:off x="5729471" y="2661244"/>
              <a:ext cx="16510" cy="6350"/>
            </a:xfrm>
            <a:custGeom>
              <a:avLst/>
              <a:gdLst/>
              <a:ahLst/>
              <a:cxnLst/>
              <a:rect l="l" t="t" r="r" b="b"/>
              <a:pathLst>
                <a:path w="16510" h="6350">
                  <a:moveTo>
                    <a:pt x="16395" y="5854"/>
                  </a:moveTo>
                  <a:lnTo>
                    <a:pt x="16128" y="5829"/>
                  </a:lnTo>
                  <a:lnTo>
                    <a:pt x="15862" y="5778"/>
                  </a:lnTo>
                  <a:lnTo>
                    <a:pt x="15608" y="5753"/>
                  </a:lnTo>
                  <a:lnTo>
                    <a:pt x="15214" y="5676"/>
                  </a:lnTo>
                  <a:lnTo>
                    <a:pt x="14846" y="5613"/>
                  </a:lnTo>
                  <a:lnTo>
                    <a:pt x="14477" y="5562"/>
                  </a:lnTo>
                  <a:lnTo>
                    <a:pt x="13271" y="5359"/>
                  </a:lnTo>
                  <a:lnTo>
                    <a:pt x="7696" y="4013"/>
                  </a:lnTo>
                  <a:lnTo>
                    <a:pt x="6756" y="3759"/>
                  </a:lnTo>
                  <a:lnTo>
                    <a:pt x="5880" y="3467"/>
                  </a:lnTo>
                  <a:lnTo>
                    <a:pt x="5092" y="3149"/>
                  </a:lnTo>
                  <a:lnTo>
                    <a:pt x="4216" y="2819"/>
                  </a:lnTo>
                  <a:lnTo>
                    <a:pt x="3428" y="2463"/>
                  </a:lnTo>
                  <a:lnTo>
                    <a:pt x="2730" y="2108"/>
                  </a:lnTo>
                  <a:lnTo>
                    <a:pt x="2514" y="1981"/>
                  </a:lnTo>
                  <a:lnTo>
                    <a:pt x="2298" y="1866"/>
                  </a:lnTo>
                  <a:lnTo>
                    <a:pt x="2082" y="1739"/>
                  </a:lnTo>
                  <a:lnTo>
                    <a:pt x="1841" y="1587"/>
                  </a:lnTo>
                  <a:lnTo>
                    <a:pt x="1600" y="1422"/>
                  </a:lnTo>
                  <a:lnTo>
                    <a:pt x="1358" y="1282"/>
                  </a:lnTo>
                  <a:lnTo>
                    <a:pt x="203" y="241"/>
                  </a:lnTo>
                  <a:lnTo>
                    <a:pt x="0" y="0"/>
                  </a:lnTo>
                </a:path>
              </a:pathLst>
            </a:custGeom>
            <a:ln w="3175">
              <a:solidFill>
                <a:srgbClr val="565658"/>
              </a:solidFill>
            </a:ln>
          </p:spPr>
          <p:txBody>
            <a:bodyPr wrap="square" lIns="0" tIns="0" rIns="0" bIns="0" rtlCol="0"/>
            <a:lstStyle/>
            <a:p/>
          </p:txBody>
        </p:sp>
        <p:sp>
          <p:nvSpPr>
            <p:cNvPr id="5134" name="object 5134" descr=""/>
            <p:cNvSpPr/>
            <p:nvPr/>
          </p:nvSpPr>
          <p:spPr>
            <a:xfrm>
              <a:off x="5729470" y="2665920"/>
              <a:ext cx="22860" cy="6985"/>
            </a:xfrm>
            <a:custGeom>
              <a:avLst/>
              <a:gdLst/>
              <a:ahLst/>
              <a:cxnLst/>
              <a:rect l="l" t="t" r="r" b="b"/>
              <a:pathLst>
                <a:path w="22860" h="6985">
                  <a:moveTo>
                    <a:pt x="0" y="0"/>
                  </a:moveTo>
                  <a:lnTo>
                    <a:pt x="139" y="165"/>
                  </a:lnTo>
                  <a:lnTo>
                    <a:pt x="254" y="304"/>
                  </a:lnTo>
                  <a:lnTo>
                    <a:pt x="406" y="457"/>
                  </a:lnTo>
                  <a:lnTo>
                    <a:pt x="558" y="622"/>
                  </a:lnTo>
                  <a:lnTo>
                    <a:pt x="698" y="762"/>
                  </a:lnTo>
                  <a:lnTo>
                    <a:pt x="876" y="889"/>
                  </a:lnTo>
                  <a:lnTo>
                    <a:pt x="1041" y="1016"/>
                  </a:lnTo>
                  <a:lnTo>
                    <a:pt x="1193" y="1143"/>
                  </a:lnTo>
                  <a:lnTo>
                    <a:pt x="1358" y="1282"/>
                  </a:lnTo>
                  <a:lnTo>
                    <a:pt x="1549" y="1371"/>
                  </a:lnTo>
                  <a:lnTo>
                    <a:pt x="1701" y="1473"/>
                  </a:lnTo>
                  <a:lnTo>
                    <a:pt x="1866" y="1600"/>
                  </a:lnTo>
                  <a:lnTo>
                    <a:pt x="2032" y="1689"/>
                  </a:lnTo>
                  <a:lnTo>
                    <a:pt x="2171" y="1778"/>
                  </a:lnTo>
                  <a:lnTo>
                    <a:pt x="2349" y="1854"/>
                  </a:lnTo>
                  <a:lnTo>
                    <a:pt x="2476" y="1943"/>
                  </a:lnTo>
                  <a:lnTo>
                    <a:pt x="5118" y="3136"/>
                  </a:lnTo>
                  <a:lnTo>
                    <a:pt x="5918" y="3441"/>
                  </a:lnTo>
                  <a:lnTo>
                    <a:pt x="6794" y="3721"/>
                  </a:lnTo>
                  <a:lnTo>
                    <a:pt x="7721" y="3987"/>
                  </a:lnTo>
                  <a:lnTo>
                    <a:pt x="8585" y="4254"/>
                  </a:lnTo>
                  <a:lnTo>
                    <a:pt x="9499" y="4483"/>
                  </a:lnTo>
                  <a:lnTo>
                    <a:pt x="10452" y="4711"/>
                  </a:lnTo>
                  <a:lnTo>
                    <a:pt x="11379" y="4940"/>
                  </a:lnTo>
                  <a:lnTo>
                    <a:pt x="12357" y="5118"/>
                  </a:lnTo>
                  <a:lnTo>
                    <a:pt x="13360" y="5308"/>
                  </a:lnTo>
                  <a:lnTo>
                    <a:pt x="14338" y="5486"/>
                  </a:lnTo>
                  <a:lnTo>
                    <a:pt x="15354" y="5651"/>
                  </a:lnTo>
                  <a:lnTo>
                    <a:pt x="16408" y="5803"/>
                  </a:lnTo>
                  <a:lnTo>
                    <a:pt x="17411" y="5956"/>
                  </a:lnTo>
                  <a:lnTo>
                    <a:pt x="18453" y="6083"/>
                  </a:lnTo>
                  <a:lnTo>
                    <a:pt x="19507" y="6197"/>
                  </a:lnTo>
                  <a:lnTo>
                    <a:pt x="20510" y="6299"/>
                  </a:lnTo>
                  <a:lnTo>
                    <a:pt x="21564" y="6375"/>
                  </a:lnTo>
                  <a:lnTo>
                    <a:pt x="22606" y="6477"/>
                  </a:lnTo>
                </a:path>
              </a:pathLst>
            </a:custGeom>
            <a:ln w="3175">
              <a:solidFill>
                <a:srgbClr val="565658"/>
              </a:solidFill>
            </a:ln>
          </p:spPr>
          <p:txBody>
            <a:bodyPr wrap="square" lIns="0" tIns="0" rIns="0" bIns="0" rtlCol="0"/>
            <a:lstStyle/>
            <a:p/>
          </p:txBody>
        </p:sp>
        <p:sp>
          <p:nvSpPr>
            <p:cNvPr id="5135" name="object 5135" descr=""/>
            <p:cNvSpPr/>
            <p:nvPr/>
          </p:nvSpPr>
          <p:spPr>
            <a:xfrm>
              <a:off x="5783470" y="2667888"/>
              <a:ext cx="1905" cy="1905"/>
            </a:xfrm>
            <a:custGeom>
              <a:avLst/>
              <a:gdLst/>
              <a:ahLst/>
              <a:cxnLst/>
              <a:rect l="l" t="t" r="r" b="b"/>
              <a:pathLst>
                <a:path w="1904" h="1905">
                  <a:moveTo>
                    <a:pt x="0" y="1295"/>
                  </a:moveTo>
                  <a:lnTo>
                    <a:pt x="190" y="1295"/>
                  </a:lnTo>
                  <a:lnTo>
                    <a:pt x="381" y="1244"/>
                  </a:lnTo>
                  <a:lnTo>
                    <a:pt x="558" y="1155"/>
                  </a:lnTo>
                  <a:lnTo>
                    <a:pt x="736" y="1079"/>
                  </a:lnTo>
                  <a:lnTo>
                    <a:pt x="1231" y="380"/>
                  </a:lnTo>
                  <a:lnTo>
                    <a:pt x="1295" y="190"/>
                  </a:lnTo>
                  <a:lnTo>
                    <a:pt x="1308" y="0"/>
                  </a:lnTo>
                </a:path>
              </a:pathLst>
            </a:custGeom>
            <a:ln w="3175">
              <a:solidFill>
                <a:srgbClr val="565658"/>
              </a:solidFill>
            </a:ln>
          </p:spPr>
          <p:txBody>
            <a:bodyPr wrap="square" lIns="0" tIns="0" rIns="0" bIns="0" rtlCol="0"/>
            <a:lstStyle/>
            <a:p/>
          </p:txBody>
        </p:sp>
        <p:sp>
          <p:nvSpPr>
            <p:cNvPr id="5136" name="object 5136" descr=""/>
            <p:cNvSpPr/>
            <p:nvPr/>
          </p:nvSpPr>
          <p:spPr>
            <a:xfrm>
              <a:off x="5745891" y="2667880"/>
              <a:ext cx="1905" cy="1905"/>
            </a:xfrm>
            <a:custGeom>
              <a:avLst/>
              <a:gdLst/>
              <a:ahLst/>
              <a:cxnLst/>
              <a:rect l="l" t="t" r="r" b="b"/>
              <a:pathLst>
                <a:path w="1904" h="1905">
                  <a:moveTo>
                    <a:pt x="0" y="0"/>
                  </a:moveTo>
                  <a:lnTo>
                    <a:pt x="12" y="190"/>
                  </a:lnTo>
                  <a:lnTo>
                    <a:pt x="508" y="1016"/>
                  </a:lnTo>
                  <a:lnTo>
                    <a:pt x="635" y="1143"/>
                  </a:lnTo>
                  <a:lnTo>
                    <a:pt x="825" y="1231"/>
                  </a:lnTo>
                  <a:lnTo>
                    <a:pt x="1016" y="1270"/>
                  </a:lnTo>
                  <a:lnTo>
                    <a:pt x="1193" y="1308"/>
                  </a:lnTo>
                </a:path>
              </a:pathLst>
            </a:custGeom>
            <a:ln w="3175">
              <a:solidFill>
                <a:srgbClr val="565658"/>
              </a:solidFill>
            </a:ln>
          </p:spPr>
          <p:txBody>
            <a:bodyPr wrap="square" lIns="0" tIns="0" rIns="0" bIns="0" rtlCol="0"/>
            <a:lstStyle/>
            <a:p/>
          </p:txBody>
        </p:sp>
        <p:sp>
          <p:nvSpPr>
            <p:cNvPr id="5137" name="object 5137" descr=""/>
            <p:cNvSpPr/>
            <p:nvPr/>
          </p:nvSpPr>
          <p:spPr>
            <a:xfrm>
              <a:off x="5784118" y="2667880"/>
              <a:ext cx="1270" cy="0"/>
            </a:xfrm>
            <a:custGeom>
              <a:avLst/>
              <a:gdLst/>
              <a:ahLst/>
              <a:cxnLst/>
              <a:rect l="l" t="t" r="r" b="b"/>
              <a:pathLst>
                <a:path w="1270" h="0">
                  <a:moveTo>
                    <a:pt x="647" y="0"/>
                  </a:moveTo>
                  <a:lnTo>
                    <a:pt x="507" y="0"/>
                  </a:lnTo>
                  <a:lnTo>
                    <a:pt x="279" y="0"/>
                  </a:lnTo>
                  <a:lnTo>
                    <a:pt x="0" y="0"/>
                  </a:lnTo>
                </a:path>
              </a:pathLst>
            </a:custGeom>
            <a:ln w="3175">
              <a:solidFill>
                <a:srgbClr val="565658"/>
              </a:solidFill>
            </a:ln>
          </p:spPr>
          <p:txBody>
            <a:bodyPr wrap="square" lIns="0" tIns="0" rIns="0" bIns="0" rtlCol="0"/>
            <a:lstStyle/>
            <a:p/>
          </p:txBody>
        </p:sp>
        <p:sp>
          <p:nvSpPr>
            <p:cNvPr id="5138" name="object 5138" descr=""/>
            <p:cNvSpPr/>
            <p:nvPr/>
          </p:nvSpPr>
          <p:spPr>
            <a:xfrm>
              <a:off x="5745891" y="2667880"/>
              <a:ext cx="1270" cy="0"/>
            </a:xfrm>
            <a:custGeom>
              <a:avLst/>
              <a:gdLst/>
              <a:ahLst/>
              <a:cxnLst/>
              <a:rect l="l" t="t" r="r" b="b"/>
              <a:pathLst>
                <a:path w="1270" h="0">
                  <a:moveTo>
                    <a:pt x="0" y="0"/>
                  </a:moveTo>
                  <a:lnTo>
                    <a:pt x="660" y="0"/>
                  </a:lnTo>
                </a:path>
              </a:pathLst>
            </a:custGeom>
            <a:ln w="3175">
              <a:solidFill>
                <a:srgbClr val="565658"/>
              </a:solidFill>
            </a:ln>
          </p:spPr>
          <p:txBody>
            <a:bodyPr wrap="square" lIns="0" tIns="0" rIns="0" bIns="0" rtlCol="0"/>
            <a:lstStyle/>
            <a:p/>
          </p:txBody>
        </p:sp>
        <p:sp>
          <p:nvSpPr>
            <p:cNvPr id="5139" name="object 5139" descr=""/>
            <p:cNvSpPr/>
            <p:nvPr/>
          </p:nvSpPr>
          <p:spPr>
            <a:xfrm>
              <a:off x="5783470" y="2667888"/>
              <a:ext cx="1270" cy="1905"/>
            </a:xfrm>
            <a:custGeom>
              <a:avLst/>
              <a:gdLst/>
              <a:ahLst/>
              <a:cxnLst/>
              <a:rect l="l" t="t" r="r" b="b"/>
              <a:pathLst>
                <a:path w="1270" h="1905">
                  <a:moveTo>
                    <a:pt x="0" y="1295"/>
                  </a:moveTo>
                  <a:lnTo>
                    <a:pt x="165" y="1244"/>
                  </a:lnTo>
                  <a:lnTo>
                    <a:pt x="330" y="1104"/>
                  </a:lnTo>
                  <a:lnTo>
                    <a:pt x="584" y="495"/>
                  </a:lnTo>
                  <a:lnTo>
                    <a:pt x="622" y="330"/>
                  </a:lnTo>
                  <a:lnTo>
                    <a:pt x="635" y="165"/>
                  </a:lnTo>
                  <a:lnTo>
                    <a:pt x="660" y="0"/>
                  </a:lnTo>
                </a:path>
              </a:pathLst>
            </a:custGeom>
            <a:ln w="3175">
              <a:solidFill>
                <a:srgbClr val="565658"/>
              </a:solidFill>
            </a:ln>
          </p:spPr>
          <p:txBody>
            <a:bodyPr wrap="square" lIns="0" tIns="0" rIns="0" bIns="0" rtlCol="0"/>
            <a:lstStyle/>
            <a:p/>
          </p:txBody>
        </p:sp>
        <p:sp>
          <p:nvSpPr>
            <p:cNvPr id="5140" name="object 5140" descr=""/>
            <p:cNvSpPr/>
            <p:nvPr/>
          </p:nvSpPr>
          <p:spPr>
            <a:xfrm>
              <a:off x="5746543" y="2667880"/>
              <a:ext cx="1270" cy="1905"/>
            </a:xfrm>
            <a:custGeom>
              <a:avLst/>
              <a:gdLst/>
              <a:ahLst/>
              <a:cxnLst/>
              <a:rect l="l" t="t" r="r" b="b"/>
              <a:pathLst>
                <a:path w="1270" h="1905">
                  <a:moveTo>
                    <a:pt x="0" y="0"/>
                  </a:moveTo>
                  <a:lnTo>
                    <a:pt x="12" y="177"/>
                  </a:lnTo>
                  <a:lnTo>
                    <a:pt x="25" y="330"/>
                  </a:lnTo>
                  <a:lnTo>
                    <a:pt x="38" y="482"/>
                  </a:lnTo>
                  <a:lnTo>
                    <a:pt x="101" y="647"/>
                  </a:lnTo>
                  <a:lnTo>
                    <a:pt x="139" y="787"/>
                  </a:lnTo>
                  <a:lnTo>
                    <a:pt x="558" y="1282"/>
                  </a:lnTo>
                </a:path>
              </a:pathLst>
            </a:custGeom>
            <a:ln w="3175">
              <a:solidFill>
                <a:srgbClr val="565658"/>
              </a:solidFill>
            </a:ln>
          </p:spPr>
          <p:txBody>
            <a:bodyPr wrap="square" lIns="0" tIns="0" rIns="0" bIns="0" rtlCol="0"/>
            <a:lstStyle/>
            <a:p/>
          </p:txBody>
        </p:sp>
        <p:sp>
          <p:nvSpPr>
            <p:cNvPr id="5141" name="object 5141" descr=""/>
            <p:cNvSpPr/>
            <p:nvPr/>
          </p:nvSpPr>
          <p:spPr>
            <a:xfrm>
              <a:off x="5784810" y="2662630"/>
              <a:ext cx="6985" cy="2540"/>
            </a:xfrm>
            <a:custGeom>
              <a:avLst/>
              <a:gdLst/>
              <a:ahLst/>
              <a:cxnLst/>
              <a:rect l="l" t="t" r="r" b="b"/>
              <a:pathLst>
                <a:path w="6985" h="2539">
                  <a:moveTo>
                    <a:pt x="0" y="2298"/>
                  </a:moveTo>
                  <a:lnTo>
                    <a:pt x="673" y="2133"/>
                  </a:lnTo>
                  <a:lnTo>
                    <a:pt x="1308" y="1993"/>
                  </a:lnTo>
                  <a:lnTo>
                    <a:pt x="1905" y="1828"/>
                  </a:lnTo>
                  <a:lnTo>
                    <a:pt x="2908" y="1536"/>
                  </a:lnTo>
                  <a:lnTo>
                    <a:pt x="3835" y="1270"/>
                  </a:lnTo>
                  <a:lnTo>
                    <a:pt x="4673" y="952"/>
                  </a:lnTo>
                  <a:lnTo>
                    <a:pt x="5232" y="749"/>
                  </a:lnTo>
                  <a:lnTo>
                    <a:pt x="5753" y="546"/>
                  </a:lnTo>
                  <a:lnTo>
                    <a:pt x="6235" y="330"/>
                  </a:lnTo>
                  <a:lnTo>
                    <a:pt x="6464" y="228"/>
                  </a:lnTo>
                  <a:lnTo>
                    <a:pt x="6692" y="114"/>
                  </a:lnTo>
                  <a:lnTo>
                    <a:pt x="6908" y="0"/>
                  </a:lnTo>
                </a:path>
              </a:pathLst>
            </a:custGeom>
            <a:ln w="3175">
              <a:solidFill>
                <a:srgbClr val="565658"/>
              </a:solidFill>
            </a:ln>
          </p:spPr>
          <p:txBody>
            <a:bodyPr wrap="square" lIns="0" tIns="0" rIns="0" bIns="0" rtlCol="0"/>
            <a:lstStyle/>
            <a:p/>
          </p:txBody>
        </p:sp>
        <p:sp>
          <p:nvSpPr>
            <p:cNvPr id="5142" name="object 5142" descr=""/>
            <p:cNvSpPr/>
            <p:nvPr/>
          </p:nvSpPr>
          <p:spPr>
            <a:xfrm>
              <a:off x="5731113" y="2662051"/>
              <a:ext cx="14604" cy="3810"/>
            </a:xfrm>
            <a:custGeom>
              <a:avLst/>
              <a:gdLst/>
              <a:ahLst/>
              <a:cxnLst/>
              <a:rect l="l" t="t" r="r" b="b"/>
              <a:pathLst>
                <a:path w="14604" h="3810">
                  <a:moveTo>
                    <a:pt x="0" y="0"/>
                  </a:moveTo>
                  <a:lnTo>
                    <a:pt x="723" y="368"/>
                  </a:lnTo>
                  <a:lnTo>
                    <a:pt x="8559" y="2768"/>
                  </a:lnTo>
                  <a:lnTo>
                    <a:pt x="9728" y="3035"/>
                  </a:lnTo>
                  <a:lnTo>
                    <a:pt x="10985" y="3263"/>
                  </a:lnTo>
                  <a:lnTo>
                    <a:pt x="12293" y="3479"/>
                  </a:lnTo>
                  <a:lnTo>
                    <a:pt x="12903" y="3581"/>
                  </a:lnTo>
                  <a:lnTo>
                    <a:pt x="13487" y="3682"/>
                  </a:lnTo>
                  <a:lnTo>
                    <a:pt x="14097" y="3746"/>
                  </a:lnTo>
                </a:path>
              </a:pathLst>
            </a:custGeom>
            <a:ln w="3175">
              <a:solidFill>
                <a:srgbClr val="565658"/>
              </a:solidFill>
            </a:ln>
          </p:spPr>
          <p:txBody>
            <a:bodyPr wrap="square" lIns="0" tIns="0" rIns="0" bIns="0" rtlCol="0"/>
            <a:lstStyle/>
            <a:p/>
          </p:txBody>
        </p:sp>
        <p:sp>
          <p:nvSpPr>
            <p:cNvPr id="5143" name="object 5143" descr=""/>
            <p:cNvSpPr/>
            <p:nvPr/>
          </p:nvSpPr>
          <p:spPr>
            <a:xfrm>
              <a:off x="5816008" y="2609165"/>
              <a:ext cx="1270" cy="635"/>
            </a:xfrm>
            <a:custGeom>
              <a:avLst/>
              <a:gdLst/>
              <a:ahLst/>
              <a:cxnLst/>
              <a:rect l="l" t="t" r="r" b="b"/>
              <a:pathLst>
                <a:path w="1270" h="635">
                  <a:moveTo>
                    <a:pt x="0" y="101"/>
                  </a:moveTo>
                  <a:lnTo>
                    <a:pt x="304" y="63"/>
                  </a:lnTo>
                  <a:lnTo>
                    <a:pt x="622" y="25"/>
                  </a:lnTo>
                  <a:lnTo>
                    <a:pt x="939" y="0"/>
                  </a:lnTo>
                </a:path>
              </a:pathLst>
            </a:custGeom>
            <a:ln w="3175">
              <a:solidFill>
                <a:srgbClr val="565658"/>
              </a:solidFill>
            </a:ln>
          </p:spPr>
          <p:txBody>
            <a:bodyPr wrap="square" lIns="0" tIns="0" rIns="0" bIns="0" rtlCol="0"/>
            <a:lstStyle/>
            <a:p/>
          </p:txBody>
        </p:sp>
        <p:sp>
          <p:nvSpPr>
            <p:cNvPr id="5144" name="object 5144" descr=""/>
            <p:cNvSpPr/>
            <p:nvPr/>
          </p:nvSpPr>
          <p:spPr>
            <a:xfrm>
              <a:off x="5816106" y="2609117"/>
              <a:ext cx="1270" cy="635"/>
            </a:xfrm>
            <a:custGeom>
              <a:avLst/>
              <a:gdLst/>
              <a:ahLst/>
              <a:cxnLst/>
              <a:rect l="l" t="t" r="r" b="b"/>
              <a:pathLst>
                <a:path w="1270" h="635">
                  <a:moveTo>
                    <a:pt x="850" y="50"/>
                  </a:moveTo>
                  <a:lnTo>
                    <a:pt x="609" y="38"/>
                  </a:lnTo>
                  <a:lnTo>
                    <a:pt x="393" y="25"/>
                  </a:lnTo>
                  <a:lnTo>
                    <a:pt x="177" y="12"/>
                  </a:lnTo>
                  <a:lnTo>
                    <a:pt x="0" y="0"/>
                  </a:lnTo>
                </a:path>
              </a:pathLst>
            </a:custGeom>
            <a:ln w="3175">
              <a:solidFill>
                <a:srgbClr val="565658"/>
              </a:solidFill>
            </a:ln>
          </p:spPr>
          <p:txBody>
            <a:bodyPr wrap="square" lIns="0" tIns="0" rIns="0" bIns="0" rtlCol="0"/>
            <a:lstStyle/>
            <a:p/>
          </p:txBody>
        </p:sp>
        <p:sp>
          <p:nvSpPr>
            <p:cNvPr id="5145" name="object 5145" descr=""/>
            <p:cNvSpPr/>
            <p:nvPr/>
          </p:nvSpPr>
          <p:spPr>
            <a:xfrm>
              <a:off x="5705421" y="2609106"/>
              <a:ext cx="8890" cy="635"/>
            </a:xfrm>
            <a:custGeom>
              <a:avLst/>
              <a:gdLst/>
              <a:ahLst/>
              <a:cxnLst/>
              <a:rect l="l" t="t" r="r" b="b"/>
              <a:pathLst>
                <a:path w="8889" h="635">
                  <a:moveTo>
                    <a:pt x="8534" y="0"/>
                  </a:moveTo>
                  <a:lnTo>
                    <a:pt x="7937" y="38"/>
                  </a:lnTo>
                  <a:lnTo>
                    <a:pt x="7239" y="88"/>
                  </a:lnTo>
                  <a:lnTo>
                    <a:pt x="6565" y="127"/>
                  </a:lnTo>
                  <a:lnTo>
                    <a:pt x="5892" y="165"/>
                  </a:lnTo>
                  <a:lnTo>
                    <a:pt x="5219" y="215"/>
                  </a:lnTo>
                  <a:lnTo>
                    <a:pt x="4546" y="241"/>
                  </a:lnTo>
                  <a:lnTo>
                    <a:pt x="3873" y="279"/>
                  </a:lnTo>
                  <a:lnTo>
                    <a:pt x="3213" y="317"/>
                  </a:lnTo>
                  <a:lnTo>
                    <a:pt x="2565" y="368"/>
                  </a:lnTo>
                  <a:lnTo>
                    <a:pt x="1917" y="393"/>
                  </a:lnTo>
                  <a:lnTo>
                    <a:pt x="1257" y="444"/>
                  </a:lnTo>
                  <a:lnTo>
                    <a:pt x="622" y="482"/>
                  </a:lnTo>
                  <a:lnTo>
                    <a:pt x="0" y="520"/>
                  </a:lnTo>
                </a:path>
              </a:pathLst>
            </a:custGeom>
            <a:ln w="3175">
              <a:solidFill>
                <a:srgbClr val="565658"/>
              </a:solidFill>
            </a:ln>
          </p:spPr>
          <p:txBody>
            <a:bodyPr wrap="square" lIns="0" tIns="0" rIns="0" bIns="0" rtlCol="0"/>
            <a:lstStyle/>
            <a:p/>
          </p:txBody>
        </p:sp>
        <p:sp>
          <p:nvSpPr>
            <p:cNvPr id="5146" name="object 5146" descr=""/>
            <p:cNvSpPr/>
            <p:nvPr/>
          </p:nvSpPr>
          <p:spPr>
            <a:xfrm>
              <a:off x="5705429" y="2609626"/>
              <a:ext cx="8890" cy="2540"/>
            </a:xfrm>
            <a:custGeom>
              <a:avLst/>
              <a:gdLst/>
              <a:ahLst/>
              <a:cxnLst/>
              <a:rect l="l" t="t" r="r" b="b"/>
              <a:pathLst>
                <a:path w="8889" h="2539">
                  <a:moveTo>
                    <a:pt x="0" y="0"/>
                  </a:moveTo>
                  <a:lnTo>
                    <a:pt x="558" y="152"/>
                  </a:lnTo>
                  <a:lnTo>
                    <a:pt x="1092" y="279"/>
                  </a:lnTo>
                  <a:lnTo>
                    <a:pt x="1638" y="406"/>
                  </a:lnTo>
                  <a:lnTo>
                    <a:pt x="2146" y="558"/>
                  </a:lnTo>
                  <a:lnTo>
                    <a:pt x="2667" y="698"/>
                  </a:lnTo>
                  <a:lnTo>
                    <a:pt x="3162" y="800"/>
                  </a:lnTo>
                  <a:lnTo>
                    <a:pt x="3670" y="927"/>
                  </a:lnTo>
                  <a:lnTo>
                    <a:pt x="4152" y="1054"/>
                  </a:lnTo>
                  <a:lnTo>
                    <a:pt x="4635" y="1168"/>
                  </a:lnTo>
                  <a:lnTo>
                    <a:pt x="5092" y="1270"/>
                  </a:lnTo>
                  <a:lnTo>
                    <a:pt x="5562" y="1371"/>
                  </a:lnTo>
                  <a:lnTo>
                    <a:pt x="6007" y="1485"/>
                  </a:lnTo>
                  <a:lnTo>
                    <a:pt x="6451" y="1587"/>
                  </a:lnTo>
                  <a:lnTo>
                    <a:pt x="6883" y="1676"/>
                  </a:lnTo>
                  <a:lnTo>
                    <a:pt x="7302" y="1765"/>
                  </a:lnTo>
                  <a:lnTo>
                    <a:pt x="7658" y="1828"/>
                  </a:lnTo>
                  <a:lnTo>
                    <a:pt x="7975" y="1892"/>
                  </a:lnTo>
                  <a:lnTo>
                    <a:pt x="8293" y="1955"/>
                  </a:lnTo>
                </a:path>
              </a:pathLst>
            </a:custGeom>
            <a:ln w="3175">
              <a:solidFill>
                <a:srgbClr val="565658"/>
              </a:solidFill>
            </a:ln>
          </p:spPr>
          <p:txBody>
            <a:bodyPr wrap="square" lIns="0" tIns="0" rIns="0" bIns="0" rtlCol="0"/>
            <a:lstStyle/>
            <a:p/>
          </p:txBody>
        </p:sp>
        <p:sp>
          <p:nvSpPr>
            <p:cNvPr id="5147" name="object 5147" descr=""/>
            <p:cNvSpPr/>
            <p:nvPr/>
          </p:nvSpPr>
          <p:spPr>
            <a:xfrm>
              <a:off x="5794937" y="2645259"/>
              <a:ext cx="12700" cy="15240"/>
            </a:xfrm>
            <a:custGeom>
              <a:avLst/>
              <a:gdLst/>
              <a:ahLst/>
              <a:cxnLst/>
              <a:rect l="l" t="t" r="r" b="b"/>
              <a:pathLst>
                <a:path w="12700" h="15239">
                  <a:moveTo>
                    <a:pt x="12636" y="0"/>
                  </a:moveTo>
                  <a:lnTo>
                    <a:pt x="12242" y="660"/>
                  </a:lnTo>
                  <a:lnTo>
                    <a:pt x="11861" y="1320"/>
                  </a:lnTo>
                  <a:lnTo>
                    <a:pt x="11455" y="1930"/>
                  </a:lnTo>
                  <a:lnTo>
                    <a:pt x="11125" y="2489"/>
                  </a:lnTo>
                  <a:lnTo>
                    <a:pt x="10769" y="3035"/>
                  </a:lnTo>
                  <a:lnTo>
                    <a:pt x="10426" y="3543"/>
                  </a:lnTo>
                  <a:lnTo>
                    <a:pt x="10121" y="3975"/>
                  </a:lnTo>
                  <a:lnTo>
                    <a:pt x="9817" y="4406"/>
                  </a:lnTo>
                  <a:lnTo>
                    <a:pt x="9499" y="4800"/>
                  </a:lnTo>
                  <a:lnTo>
                    <a:pt x="9093" y="5372"/>
                  </a:lnTo>
                  <a:lnTo>
                    <a:pt x="8661" y="5892"/>
                  </a:lnTo>
                  <a:lnTo>
                    <a:pt x="8229" y="6413"/>
                  </a:lnTo>
                  <a:lnTo>
                    <a:pt x="7556" y="7238"/>
                  </a:lnTo>
                  <a:lnTo>
                    <a:pt x="6832" y="8051"/>
                  </a:lnTo>
                  <a:lnTo>
                    <a:pt x="1231" y="13830"/>
                  </a:lnTo>
                  <a:lnTo>
                    <a:pt x="622" y="14401"/>
                  </a:lnTo>
                  <a:lnTo>
                    <a:pt x="0" y="14973"/>
                  </a:lnTo>
                </a:path>
              </a:pathLst>
            </a:custGeom>
            <a:ln w="3175">
              <a:solidFill>
                <a:srgbClr val="565658"/>
              </a:solidFill>
            </a:ln>
          </p:spPr>
          <p:txBody>
            <a:bodyPr wrap="square" lIns="0" tIns="0" rIns="0" bIns="0" rtlCol="0"/>
            <a:lstStyle/>
            <a:p/>
          </p:txBody>
        </p:sp>
        <p:sp>
          <p:nvSpPr>
            <p:cNvPr id="5148" name="object 5148" descr=""/>
            <p:cNvSpPr/>
            <p:nvPr/>
          </p:nvSpPr>
          <p:spPr>
            <a:xfrm>
              <a:off x="5792383" y="2645444"/>
              <a:ext cx="15875" cy="17780"/>
            </a:xfrm>
            <a:custGeom>
              <a:avLst/>
              <a:gdLst/>
              <a:ahLst/>
              <a:cxnLst/>
              <a:rect l="l" t="t" r="r" b="b"/>
              <a:pathLst>
                <a:path w="15875" h="17780">
                  <a:moveTo>
                    <a:pt x="15278" y="0"/>
                  </a:moveTo>
                  <a:lnTo>
                    <a:pt x="15036" y="381"/>
                  </a:lnTo>
                  <a:lnTo>
                    <a:pt x="14808" y="787"/>
                  </a:lnTo>
                  <a:lnTo>
                    <a:pt x="14579" y="1168"/>
                  </a:lnTo>
                  <a:lnTo>
                    <a:pt x="14338" y="1562"/>
                  </a:lnTo>
                  <a:lnTo>
                    <a:pt x="14096" y="1943"/>
                  </a:lnTo>
                  <a:lnTo>
                    <a:pt x="13842" y="2324"/>
                  </a:lnTo>
                  <a:lnTo>
                    <a:pt x="13601" y="2705"/>
                  </a:lnTo>
                  <a:lnTo>
                    <a:pt x="13347" y="3098"/>
                  </a:lnTo>
                  <a:lnTo>
                    <a:pt x="13106" y="3454"/>
                  </a:lnTo>
                  <a:lnTo>
                    <a:pt x="12839" y="3835"/>
                  </a:lnTo>
                  <a:lnTo>
                    <a:pt x="12585" y="4216"/>
                  </a:lnTo>
                  <a:lnTo>
                    <a:pt x="12306" y="4572"/>
                  </a:lnTo>
                  <a:lnTo>
                    <a:pt x="12064" y="4965"/>
                  </a:lnTo>
                  <a:lnTo>
                    <a:pt x="11785" y="5321"/>
                  </a:lnTo>
                  <a:lnTo>
                    <a:pt x="11506" y="5676"/>
                  </a:lnTo>
                  <a:lnTo>
                    <a:pt x="11252" y="6045"/>
                  </a:lnTo>
                  <a:lnTo>
                    <a:pt x="10972" y="6400"/>
                  </a:lnTo>
                  <a:lnTo>
                    <a:pt x="10680" y="6756"/>
                  </a:lnTo>
                  <a:lnTo>
                    <a:pt x="10401" y="7112"/>
                  </a:lnTo>
                  <a:lnTo>
                    <a:pt x="10121" y="7480"/>
                  </a:lnTo>
                  <a:lnTo>
                    <a:pt x="9842" y="7810"/>
                  </a:lnTo>
                  <a:lnTo>
                    <a:pt x="9537" y="8178"/>
                  </a:lnTo>
                  <a:lnTo>
                    <a:pt x="9258" y="8521"/>
                  </a:lnTo>
                  <a:lnTo>
                    <a:pt x="8953" y="8851"/>
                  </a:lnTo>
                  <a:lnTo>
                    <a:pt x="8661" y="9207"/>
                  </a:lnTo>
                  <a:lnTo>
                    <a:pt x="8369" y="9537"/>
                  </a:lnTo>
                  <a:lnTo>
                    <a:pt x="8051" y="9880"/>
                  </a:lnTo>
                  <a:lnTo>
                    <a:pt x="7746" y="10223"/>
                  </a:lnTo>
                  <a:lnTo>
                    <a:pt x="7442" y="10553"/>
                  </a:lnTo>
                  <a:lnTo>
                    <a:pt x="7137" y="10871"/>
                  </a:lnTo>
                  <a:lnTo>
                    <a:pt x="6819" y="11226"/>
                  </a:lnTo>
                  <a:lnTo>
                    <a:pt x="6502" y="11544"/>
                  </a:lnTo>
                  <a:lnTo>
                    <a:pt x="6184" y="11874"/>
                  </a:lnTo>
                  <a:lnTo>
                    <a:pt x="5854" y="12179"/>
                  </a:lnTo>
                  <a:lnTo>
                    <a:pt x="5537" y="12509"/>
                  </a:lnTo>
                  <a:lnTo>
                    <a:pt x="5206" y="12827"/>
                  </a:lnTo>
                  <a:lnTo>
                    <a:pt x="4876" y="13144"/>
                  </a:lnTo>
                  <a:lnTo>
                    <a:pt x="4559" y="13462"/>
                  </a:lnTo>
                  <a:lnTo>
                    <a:pt x="4216" y="13766"/>
                  </a:lnTo>
                  <a:lnTo>
                    <a:pt x="3200" y="14693"/>
                  </a:lnTo>
                  <a:lnTo>
                    <a:pt x="2844" y="15011"/>
                  </a:lnTo>
                  <a:lnTo>
                    <a:pt x="2501" y="15303"/>
                  </a:lnTo>
                  <a:lnTo>
                    <a:pt x="2146" y="15608"/>
                  </a:lnTo>
                  <a:lnTo>
                    <a:pt x="1790" y="15900"/>
                  </a:lnTo>
                  <a:lnTo>
                    <a:pt x="1435" y="16192"/>
                  </a:lnTo>
                  <a:lnTo>
                    <a:pt x="1079" y="16484"/>
                  </a:lnTo>
                  <a:lnTo>
                    <a:pt x="723" y="16776"/>
                  </a:lnTo>
                  <a:lnTo>
                    <a:pt x="355" y="17068"/>
                  </a:lnTo>
                  <a:lnTo>
                    <a:pt x="0" y="17360"/>
                  </a:lnTo>
                </a:path>
              </a:pathLst>
            </a:custGeom>
            <a:ln w="3175">
              <a:solidFill>
                <a:srgbClr val="565658"/>
              </a:solidFill>
            </a:ln>
          </p:spPr>
          <p:txBody>
            <a:bodyPr wrap="square" lIns="0" tIns="0" rIns="0" bIns="0" rtlCol="0"/>
            <a:lstStyle/>
            <a:p/>
          </p:txBody>
        </p:sp>
        <p:sp>
          <p:nvSpPr>
            <p:cNvPr id="5149" name="object 5149" descr=""/>
            <p:cNvSpPr/>
            <p:nvPr/>
          </p:nvSpPr>
          <p:spPr>
            <a:xfrm>
              <a:off x="5792376" y="2650212"/>
              <a:ext cx="15875" cy="17780"/>
            </a:xfrm>
            <a:custGeom>
              <a:avLst/>
              <a:gdLst/>
              <a:ahLst/>
              <a:cxnLst/>
              <a:rect l="l" t="t" r="r" b="b"/>
              <a:pathLst>
                <a:path w="15875" h="17780">
                  <a:moveTo>
                    <a:pt x="0" y="17246"/>
                  </a:moveTo>
                  <a:lnTo>
                    <a:pt x="355" y="16954"/>
                  </a:lnTo>
                  <a:lnTo>
                    <a:pt x="723" y="16675"/>
                  </a:lnTo>
                  <a:lnTo>
                    <a:pt x="1092" y="16382"/>
                  </a:lnTo>
                  <a:lnTo>
                    <a:pt x="1447" y="16090"/>
                  </a:lnTo>
                  <a:lnTo>
                    <a:pt x="1803" y="15811"/>
                  </a:lnTo>
                  <a:lnTo>
                    <a:pt x="2146" y="15506"/>
                  </a:lnTo>
                  <a:lnTo>
                    <a:pt x="2514" y="15214"/>
                  </a:lnTo>
                  <a:lnTo>
                    <a:pt x="2844" y="14897"/>
                  </a:lnTo>
                  <a:lnTo>
                    <a:pt x="3187" y="14617"/>
                  </a:lnTo>
                  <a:lnTo>
                    <a:pt x="3543" y="14300"/>
                  </a:lnTo>
                  <a:lnTo>
                    <a:pt x="3886" y="13995"/>
                  </a:lnTo>
                  <a:lnTo>
                    <a:pt x="4216" y="13690"/>
                  </a:lnTo>
                  <a:lnTo>
                    <a:pt x="4546" y="13373"/>
                  </a:lnTo>
                  <a:lnTo>
                    <a:pt x="4889" y="13055"/>
                  </a:lnTo>
                  <a:lnTo>
                    <a:pt x="5219" y="12750"/>
                  </a:lnTo>
                  <a:lnTo>
                    <a:pt x="5537" y="12420"/>
                  </a:lnTo>
                  <a:lnTo>
                    <a:pt x="5854" y="12115"/>
                  </a:lnTo>
                  <a:lnTo>
                    <a:pt x="6172" y="11785"/>
                  </a:lnTo>
                  <a:lnTo>
                    <a:pt x="6502" y="11468"/>
                  </a:lnTo>
                  <a:lnTo>
                    <a:pt x="6819" y="11137"/>
                  </a:lnTo>
                  <a:lnTo>
                    <a:pt x="7137" y="10807"/>
                  </a:lnTo>
                  <a:lnTo>
                    <a:pt x="7442" y="10477"/>
                  </a:lnTo>
                  <a:lnTo>
                    <a:pt x="7747" y="10147"/>
                  </a:lnTo>
                  <a:lnTo>
                    <a:pt x="8064" y="9829"/>
                  </a:lnTo>
                  <a:lnTo>
                    <a:pt x="8356" y="9486"/>
                  </a:lnTo>
                  <a:lnTo>
                    <a:pt x="8674" y="9143"/>
                  </a:lnTo>
                  <a:lnTo>
                    <a:pt x="8953" y="8801"/>
                  </a:lnTo>
                  <a:lnTo>
                    <a:pt x="9245" y="8458"/>
                  </a:lnTo>
                  <a:lnTo>
                    <a:pt x="9550" y="8102"/>
                  </a:lnTo>
                  <a:lnTo>
                    <a:pt x="9829" y="7759"/>
                  </a:lnTo>
                  <a:lnTo>
                    <a:pt x="10109" y="7416"/>
                  </a:lnTo>
                  <a:lnTo>
                    <a:pt x="10414" y="7061"/>
                  </a:lnTo>
                  <a:lnTo>
                    <a:pt x="10693" y="6718"/>
                  </a:lnTo>
                  <a:lnTo>
                    <a:pt x="10972" y="6362"/>
                  </a:lnTo>
                  <a:lnTo>
                    <a:pt x="11252" y="6007"/>
                  </a:lnTo>
                  <a:lnTo>
                    <a:pt x="11506" y="5638"/>
                  </a:lnTo>
                  <a:lnTo>
                    <a:pt x="11798" y="5283"/>
                  </a:lnTo>
                  <a:lnTo>
                    <a:pt x="12052" y="4914"/>
                  </a:lnTo>
                  <a:lnTo>
                    <a:pt x="12331" y="4546"/>
                  </a:lnTo>
                  <a:lnTo>
                    <a:pt x="12573" y="4178"/>
                  </a:lnTo>
                  <a:lnTo>
                    <a:pt x="12852" y="3797"/>
                  </a:lnTo>
                  <a:lnTo>
                    <a:pt x="13093" y="3428"/>
                  </a:lnTo>
                  <a:lnTo>
                    <a:pt x="13360" y="3073"/>
                  </a:lnTo>
                  <a:lnTo>
                    <a:pt x="13614" y="2692"/>
                  </a:lnTo>
                  <a:lnTo>
                    <a:pt x="13843" y="2311"/>
                  </a:lnTo>
                  <a:lnTo>
                    <a:pt x="14109" y="1930"/>
                  </a:lnTo>
                  <a:lnTo>
                    <a:pt x="14350" y="1536"/>
                  </a:lnTo>
                  <a:lnTo>
                    <a:pt x="14566" y="1155"/>
                  </a:lnTo>
                  <a:lnTo>
                    <a:pt x="14808" y="774"/>
                  </a:lnTo>
                  <a:lnTo>
                    <a:pt x="15049" y="393"/>
                  </a:lnTo>
                  <a:lnTo>
                    <a:pt x="15278" y="0"/>
                  </a:lnTo>
                </a:path>
              </a:pathLst>
            </a:custGeom>
            <a:ln w="3175">
              <a:solidFill>
                <a:srgbClr val="565658"/>
              </a:solidFill>
            </a:ln>
          </p:spPr>
          <p:txBody>
            <a:bodyPr wrap="square" lIns="0" tIns="0" rIns="0" bIns="0" rtlCol="0"/>
            <a:lstStyle/>
            <a:p/>
          </p:txBody>
        </p:sp>
        <p:sp>
          <p:nvSpPr>
            <p:cNvPr id="5150" name="object 5150" descr=""/>
            <p:cNvSpPr/>
            <p:nvPr/>
          </p:nvSpPr>
          <p:spPr>
            <a:xfrm>
              <a:off x="5831189" y="2653853"/>
              <a:ext cx="635" cy="1270"/>
            </a:xfrm>
            <a:custGeom>
              <a:avLst/>
              <a:gdLst/>
              <a:ahLst/>
              <a:cxnLst/>
              <a:rect l="l" t="t" r="r" b="b"/>
              <a:pathLst>
                <a:path w="635" h="1269">
                  <a:moveTo>
                    <a:pt x="457" y="0"/>
                  </a:moveTo>
                  <a:lnTo>
                    <a:pt x="469" y="457"/>
                  </a:lnTo>
                  <a:lnTo>
                    <a:pt x="317" y="889"/>
                  </a:lnTo>
                  <a:lnTo>
                    <a:pt x="38" y="1219"/>
                  </a:lnTo>
                </a:path>
              </a:pathLst>
            </a:custGeom>
            <a:ln w="3175">
              <a:solidFill>
                <a:srgbClr val="565658"/>
              </a:solidFill>
            </a:ln>
          </p:spPr>
          <p:txBody>
            <a:bodyPr wrap="square" lIns="0" tIns="0" rIns="0" bIns="0" rtlCol="0"/>
            <a:lstStyle/>
            <a:p/>
          </p:txBody>
        </p:sp>
        <p:sp>
          <p:nvSpPr>
            <p:cNvPr id="5151" name="object 5151" descr=""/>
            <p:cNvSpPr/>
            <p:nvPr/>
          </p:nvSpPr>
          <p:spPr>
            <a:xfrm>
              <a:off x="5834034" y="2614761"/>
              <a:ext cx="635" cy="1270"/>
            </a:xfrm>
            <a:custGeom>
              <a:avLst/>
              <a:gdLst/>
              <a:ahLst/>
              <a:cxnLst/>
              <a:rect l="l" t="t" r="r" b="b"/>
              <a:pathLst>
                <a:path w="635" h="1269">
                  <a:moveTo>
                    <a:pt x="0" y="0"/>
                  </a:moveTo>
                  <a:lnTo>
                    <a:pt x="63" y="266"/>
                  </a:lnTo>
                  <a:lnTo>
                    <a:pt x="101" y="546"/>
                  </a:lnTo>
                  <a:lnTo>
                    <a:pt x="88" y="825"/>
                  </a:lnTo>
                </a:path>
              </a:pathLst>
            </a:custGeom>
            <a:ln w="3175">
              <a:solidFill>
                <a:srgbClr val="565658"/>
              </a:solidFill>
            </a:ln>
          </p:spPr>
          <p:txBody>
            <a:bodyPr wrap="square" lIns="0" tIns="0" rIns="0" bIns="0" rtlCol="0"/>
            <a:lstStyle/>
            <a:p/>
          </p:txBody>
        </p:sp>
        <p:sp>
          <p:nvSpPr>
            <p:cNvPr id="5152" name="object 5152" descr=""/>
            <p:cNvSpPr/>
            <p:nvPr/>
          </p:nvSpPr>
          <p:spPr>
            <a:xfrm>
              <a:off x="5796431" y="2644719"/>
              <a:ext cx="11430" cy="14604"/>
            </a:xfrm>
            <a:custGeom>
              <a:avLst/>
              <a:gdLst/>
              <a:ahLst/>
              <a:cxnLst/>
              <a:rect l="l" t="t" r="r" b="b"/>
              <a:pathLst>
                <a:path w="11429" h="14605">
                  <a:moveTo>
                    <a:pt x="0" y="14020"/>
                  </a:moveTo>
                  <a:lnTo>
                    <a:pt x="254" y="13652"/>
                  </a:lnTo>
                  <a:lnTo>
                    <a:pt x="520" y="13258"/>
                  </a:lnTo>
                  <a:lnTo>
                    <a:pt x="774" y="12903"/>
                  </a:lnTo>
                  <a:lnTo>
                    <a:pt x="1054" y="12534"/>
                  </a:lnTo>
                  <a:lnTo>
                    <a:pt x="1320" y="12166"/>
                  </a:lnTo>
                  <a:lnTo>
                    <a:pt x="1600" y="11811"/>
                  </a:lnTo>
                  <a:lnTo>
                    <a:pt x="3695" y="9359"/>
                  </a:lnTo>
                  <a:lnTo>
                    <a:pt x="4178" y="8839"/>
                  </a:lnTo>
                  <a:lnTo>
                    <a:pt x="4660" y="8331"/>
                  </a:lnTo>
                  <a:lnTo>
                    <a:pt x="5156" y="7810"/>
                  </a:lnTo>
                  <a:lnTo>
                    <a:pt x="5613" y="7327"/>
                  </a:lnTo>
                  <a:lnTo>
                    <a:pt x="6096" y="6858"/>
                  </a:lnTo>
                  <a:lnTo>
                    <a:pt x="6578" y="6350"/>
                  </a:lnTo>
                  <a:lnTo>
                    <a:pt x="7073" y="5842"/>
                  </a:lnTo>
                  <a:lnTo>
                    <a:pt x="7581" y="5334"/>
                  </a:lnTo>
                  <a:lnTo>
                    <a:pt x="8089" y="4711"/>
                  </a:lnTo>
                  <a:lnTo>
                    <a:pt x="8356" y="4381"/>
                  </a:lnTo>
                  <a:lnTo>
                    <a:pt x="8623" y="4051"/>
                  </a:lnTo>
                  <a:lnTo>
                    <a:pt x="8890" y="3670"/>
                  </a:lnTo>
                  <a:lnTo>
                    <a:pt x="9156" y="3302"/>
                  </a:lnTo>
                  <a:lnTo>
                    <a:pt x="9398" y="2882"/>
                  </a:lnTo>
                  <a:lnTo>
                    <a:pt x="9652" y="2463"/>
                  </a:lnTo>
                  <a:lnTo>
                    <a:pt x="10096" y="1701"/>
                  </a:lnTo>
                  <a:lnTo>
                    <a:pt x="10579" y="863"/>
                  </a:lnTo>
                  <a:lnTo>
                    <a:pt x="11036" y="0"/>
                  </a:lnTo>
                </a:path>
              </a:pathLst>
            </a:custGeom>
            <a:ln w="3175">
              <a:solidFill>
                <a:srgbClr val="565658"/>
              </a:solidFill>
            </a:ln>
          </p:spPr>
          <p:txBody>
            <a:bodyPr wrap="square" lIns="0" tIns="0" rIns="0" bIns="0" rtlCol="0"/>
            <a:lstStyle/>
            <a:p/>
          </p:txBody>
        </p:sp>
        <p:sp>
          <p:nvSpPr>
            <p:cNvPr id="5153" name="object 5153" descr=""/>
            <p:cNvSpPr/>
            <p:nvPr/>
          </p:nvSpPr>
          <p:spPr>
            <a:xfrm>
              <a:off x="5816596" y="2615591"/>
              <a:ext cx="17780" cy="8890"/>
            </a:xfrm>
            <a:custGeom>
              <a:avLst/>
              <a:gdLst/>
              <a:ahLst/>
              <a:cxnLst/>
              <a:rect l="l" t="t" r="r" b="b"/>
              <a:pathLst>
                <a:path w="17779" h="8889">
                  <a:moveTo>
                    <a:pt x="17525" y="0"/>
                  </a:moveTo>
                  <a:lnTo>
                    <a:pt x="17335" y="76"/>
                  </a:lnTo>
                  <a:lnTo>
                    <a:pt x="17183" y="165"/>
                  </a:lnTo>
                  <a:lnTo>
                    <a:pt x="16992" y="266"/>
                  </a:lnTo>
                  <a:lnTo>
                    <a:pt x="16802" y="355"/>
                  </a:lnTo>
                  <a:lnTo>
                    <a:pt x="16586" y="457"/>
                  </a:lnTo>
                  <a:lnTo>
                    <a:pt x="16395" y="558"/>
                  </a:lnTo>
                  <a:lnTo>
                    <a:pt x="16192" y="673"/>
                  </a:lnTo>
                  <a:lnTo>
                    <a:pt x="15938" y="787"/>
                  </a:lnTo>
                  <a:lnTo>
                    <a:pt x="15722" y="889"/>
                  </a:lnTo>
                  <a:lnTo>
                    <a:pt x="15430" y="1054"/>
                  </a:lnTo>
                  <a:lnTo>
                    <a:pt x="15125" y="1206"/>
                  </a:lnTo>
                  <a:lnTo>
                    <a:pt x="14846" y="1333"/>
                  </a:lnTo>
                  <a:lnTo>
                    <a:pt x="14554" y="1498"/>
                  </a:lnTo>
                  <a:lnTo>
                    <a:pt x="14274" y="1651"/>
                  </a:lnTo>
                  <a:lnTo>
                    <a:pt x="13982" y="1803"/>
                  </a:lnTo>
                  <a:lnTo>
                    <a:pt x="13601" y="1981"/>
                  </a:lnTo>
                  <a:lnTo>
                    <a:pt x="13246" y="2159"/>
                  </a:lnTo>
                  <a:lnTo>
                    <a:pt x="12903" y="2349"/>
                  </a:lnTo>
                  <a:lnTo>
                    <a:pt x="12522" y="2527"/>
                  </a:lnTo>
                  <a:lnTo>
                    <a:pt x="12141" y="2717"/>
                  </a:lnTo>
                  <a:lnTo>
                    <a:pt x="11772" y="2908"/>
                  </a:lnTo>
                  <a:lnTo>
                    <a:pt x="11379" y="3098"/>
                  </a:lnTo>
                  <a:lnTo>
                    <a:pt x="10985" y="3314"/>
                  </a:lnTo>
                  <a:lnTo>
                    <a:pt x="10617" y="3505"/>
                  </a:lnTo>
                  <a:lnTo>
                    <a:pt x="9575" y="4025"/>
                  </a:lnTo>
                  <a:lnTo>
                    <a:pt x="8559" y="4533"/>
                  </a:lnTo>
                  <a:lnTo>
                    <a:pt x="7581" y="5041"/>
                  </a:lnTo>
                  <a:lnTo>
                    <a:pt x="6502" y="5575"/>
                  </a:lnTo>
                  <a:lnTo>
                    <a:pt x="5473" y="6096"/>
                  </a:lnTo>
                  <a:lnTo>
                    <a:pt x="4483" y="6616"/>
                  </a:lnTo>
                  <a:lnTo>
                    <a:pt x="2895" y="7404"/>
                  </a:lnTo>
                  <a:lnTo>
                    <a:pt x="1396" y="8140"/>
                  </a:lnTo>
                  <a:lnTo>
                    <a:pt x="0" y="8839"/>
                  </a:lnTo>
                </a:path>
              </a:pathLst>
            </a:custGeom>
            <a:ln w="3175">
              <a:solidFill>
                <a:srgbClr val="565658"/>
              </a:solidFill>
            </a:ln>
          </p:spPr>
          <p:txBody>
            <a:bodyPr wrap="square" lIns="0" tIns="0" rIns="0" bIns="0" rtlCol="0"/>
            <a:lstStyle/>
            <a:p/>
          </p:txBody>
        </p:sp>
        <p:sp>
          <p:nvSpPr>
            <p:cNvPr id="5154" name="object 5154" descr=""/>
            <p:cNvSpPr/>
            <p:nvPr/>
          </p:nvSpPr>
          <p:spPr>
            <a:xfrm>
              <a:off x="5791098" y="2653869"/>
              <a:ext cx="40640" cy="34925"/>
            </a:xfrm>
            <a:custGeom>
              <a:avLst/>
              <a:gdLst/>
              <a:ahLst/>
              <a:cxnLst/>
              <a:rect l="l" t="t" r="r" b="b"/>
              <a:pathLst>
                <a:path w="40639" h="34925">
                  <a:moveTo>
                    <a:pt x="0" y="33680"/>
                  </a:moveTo>
                  <a:lnTo>
                    <a:pt x="63" y="34048"/>
                  </a:lnTo>
                  <a:lnTo>
                    <a:pt x="241" y="34277"/>
                  </a:lnTo>
                  <a:lnTo>
                    <a:pt x="558" y="34353"/>
                  </a:lnTo>
                  <a:lnTo>
                    <a:pt x="2057" y="34734"/>
                  </a:lnTo>
                  <a:lnTo>
                    <a:pt x="25019" y="15557"/>
                  </a:lnTo>
                  <a:lnTo>
                    <a:pt x="27317" y="13360"/>
                  </a:lnTo>
                  <a:lnTo>
                    <a:pt x="29781" y="10960"/>
                  </a:lnTo>
                  <a:lnTo>
                    <a:pt x="32372" y="8382"/>
                  </a:lnTo>
                  <a:lnTo>
                    <a:pt x="34963" y="5778"/>
                  </a:lnTo>
                  <a:lnTo>
                    <a:pt x="37693" y="2971"/>
                  </a:lnTo>
                  <a:lnTo>
                    <a:pt x="40551" y="0"/>
                  </a:lnTo>
                </a:path>
              </a:pathLst>
            </a:custGeom>
            <a:ln w="3175">
              <a:solidFill>
                <a:srgbClr val="565658"/>
              </a:solidFill>
            </a:ln>
          </p:spPr>
          <p:txBody>
            <a:bodyPr wrap="square" lIns="0" tIns="0" rIns="0" bIns="0" rtlCol="0"/>
            <a:lstStyle/>
            <a:p/>
          </p:txBody>
        </p:sp>
        <p:sp>
          <p:nvSpPr>
            <p:cNvPr id="5155" name="object 5155" descr=""/>
            <p:cNvSpPr/>
            <p:nvPr/>
          </p:nvSpPr>
          <p:spPr>
            <a:xfrm>
              <a:off x="5831647" y="2615588"/>
              <a:ext cx="2540" cy="38735"/>
            </a:xfrm>
            <a:custGeom>
              <a:avLst/>
              <a:gdLst/>
              <a:ahLst/>
              <a:cxnLst/>
              <a:rect l="l" t="t" r="r" b="b"/>
              <a:pathLst>
                <a:path w="2539" h="38735">
                  <a:moveTo>
                    <a:pt x="0" y="38265"/>
                  </a:moveTo>
                  <a:lnTo>
                    <a:pt x="2476" y="0"/>
                  </a:lnTo>
                </a:path>
              </a:pathLst>
            </a:custGeom>
            <a:ln w="3175">
              <a:solidFill>
                <a:srgbClr val="565658"/>
              </a:solidFill>
            </a:ln>
          </p:spPr>
          <p:txBody>
            <a:bodyPr wrap="square" lIns="0" tIns="0" rIns="0" bIns="0" rtlCol="0"/>
            <a:lstStyle/>
            <a:p/>
          </p:txBody>
        </p:sp>
        <p:sp>
          <p:nvSpPr>
            <p:cNvPr id="5156" name="object 5156" descr=""/>
            <p:cNvSpPr/>
            <p:nvPr/>
          </p:nvSpPr>
          <p:spPr>
            <a:xfrm>
              <a:off x="5722159" y="2645619"/>
              <a:ext cx="1905" cy="5715"/>
            </a:xfrm>
            <a:custGeom>
              <a:avLst/>
              <a:gdLst/>
              <a:ahLst/>
              <a:cxnLst/>
              <a:rect l="l" t="t" r="r" b="b"/>
              <a:pathLst>
                <a:path w="1904" h="5714">
                  <a:moveTo>
                    <a:pt x="1625" y="5232"/>
                  </a:moveTo>
                  <a:lnTo>
                    <a:pt x="1219" y="4114"/>
                  </a:lnTo>
                  <a:lnTo>
                    <a:pt x="838" y="3009"/>
                  </a:lnTo>
                  <a:lnTo>
                    <a:pt x="482" y="1790"/>
                  </a:lnTo>
                  <a:lnTo>
                    <a:pt x="317" y="1231"/>
                  </a:lnTo>
                  <a:lnTo>
                    <a:pt x="165" y="635"/>
                  </a:lnTo>
                  <a:lnTo>
                    <a:pt x="0" y="0"/>
                  </a:lnTo>
                </a:path>
              </a:pathLst>
            </a:custGeom>
            <a:ln w="3175">
              <a:solidFill>
                <a:srgbClr val="565658"/>
              </a:solidFill>
            </a:ln>
          </p:spPr>
          <p:txBody>
            <a:bodyPr wrap="square" lIns="0" tIns="0" rIns="0" bIns="0" rtlCol="0"/>
            <a:lstStyle/>
            <a:p/>
          </p:txBody>
        </p:sp>
        <p:sp>
          <p:nvSpPr>
            <p:cNvPr id="5157" name="object 5157" descr=""/>
            <p:cNvSpPr/>
            <p:nvPr/>
          </p:nvSpPr>
          <p:spPr>
            <a:xfrm>
              <a:off x="5722129" y="2645574"/>
              <a:ext cx="7620" cy="15875"/>
            </a:xfrm>
            <a:custGeom>
              <a:avLst/>
              <a:gdLst/>
              <a:ahLst/>
              <a:cxnLst/>
              <a:rect l="l" t="t" r="r" b="b"/>
              <a:pathLst>
                <a:path w="7620" h="15875">
                  <a:moveTo>
                    <a:pt x="7340" y="15671"/>
                  </a:moveTo>
                  <a:lnTo>
                    <a:pt x="6718" y="14820"/>
                  </a:lnTo>
                  <a:lnTo>
                    <a:pt x="6095" y="13957"/>
                  </a:lnTo>
                  <a:lnTo>
                    <a:pt x="5524" y="13068"/>
                  </a:lnTo>
                  <a:lnTo>
                    <a:pt x="4940" y="12192"/>
                  </a:lnTo>
                  <a:lnTo>
                    <a:pt x="203" y="863"/>
                  </a:lnTo>
                  <a:lnTo>
                    <a:pt x="0" y="0"/>
                  </a:lnTo>
                </a:path>
              </a:pathLst>
            </a:custGeom>
            <a:ln w="3175">
              <a:solidFill>
                <a:srgbClr val="565658"/>
              </a:solidFill>
            </a:ln>
          </p:spPr>
          <p:txBody>
            <a:bodyPr wrap="square" lIns="0" tIns="0" rIns="0" bIns="0" rtlCol="0"/>
            <a:lstStyle/>
            <a:p/>
          </p:txBody>
        </p:sp>
        <p:sp>
          <p:nvSpPr>
            <p:cNvPr id="5158" name="object 5158" descr=""/>
            <p:cNvSpPr/>
            <p:nvPr/>
          </p:nvSpPr>
          <p:spPr>
            <a:xfrm>
              <a:off x="5721700" y="2648470"/>
              <a:ext cx="8255" cy="17780"/>
            </a:xfrm>
            <a:custGeom>
              <a:avLst/>
              <a:gdLst/>
              <a:ahLst/>
              <a:cxnLst/>
              <a:rect l="l" t="t" r="r" b="b"/>
              <a:pathLst>
                <a:path w="8254" h="17780">
                  <a:moveTo>
                    <a:pt x="0" y="0"/>
                  </a:moveTo>
                  <a:lnTo>
                    <a:pt x="12" y="152"/>
                  </a:lnTo>
                  <a:lnTo>
                    <a:pt x="50" y="292"/>
                  </a:lnTo>
                  <a:lnTo>
                    <a:pt x="88" y="444"/>
                  </a:lnTo>
                  <a:lnTo>
                    <a:pt x="127" y="584"/>
                  </a:lnTo>
                  <a:lnTo>
                    <a:pt x="152" y="723"/>
                  </a:lnTo>
                  <a:lnTo>
                    <a:pt x="177" y="876"/>
                  </a:lnTo>
                  <a:lnTo>
                    <a:pt x="215" y="1016"/>
                  </a:lnTo>
                  <a:lnTo>
                    <a:pt x="241" y="1168"/>
                  </a:lnTo>
                  <a:lnTo>
                    <a:pt x="266" y="1320"/>
                  </a:lnTo>
                  <a:lnTo>
                    <a:pt x="368" y="1739"/>
                  </a:lnTo>
                  <a:lnTo>
                    <a:pt x="419" y="1879"/>
                  </a:lnTo>
                  <a:lnTo>
                    <a:pt x="457" y="2032"/>
                  </a:lnTo>
                  <a:lnTo>
                    <a:pt x="495" y="2171"/>
                  </a:lnTo>
                  <a:lnTo>
                    <a:pt x="520" y="2324"/>
                  </a:lnTo>
                  <a:lnTo>
                    <a:pt x="558" y="2451"/>
                  </a:lnTo>
                  <a:lnTo>
                    <a:pt x="596" y="2616"/>
                  </a:lnTo>
                  <a:lnTo>
                    <a:pt x="635" y="2755"/>
                  </a:lnTo>
                  <a:lnTo>
                    <a:pt x="673" y="2895"/>
                  </a:lnTo>
                  <a:lnTo>
                    <a:pt x="711" y="3035"/>
                  </a:lnTo>
                  <a:lnTo>
                    <a:pt x="736" y="3187"/>
                  </a:lnTo>
                  <a:lnTo>
                    <a:pt x="787" y="3340"/>
                  </a:lnTo>
                  <a:lnTo>
                    <a:pt x="838" y="3467"/>
                  </a:lnTo>
                  <a:lnTo>
                    <a:pt x="876" y="3619"/>
                  </a:lnTo>
                  <a:lnTo>
                    <a:pt x="914" y="3759"/>
                  </a:lnTo>
                  <a:lnTo>
                    <a:pt x="952" y="3924"/>
                  </a:lnTo>
                  <a:lnTo>
                    <a:pt x="1003" y="4051"/>
                  </a:lnTo>
                  <a:lnTo>
                    <a:pt x="1041" y="4203"/>
                  </a:lnTo>
                  <a:lnTo>
                    <a:pt x="1092" y="4343"/>
                  </a:lnTo>
                  <a:lnTo>
                    <a:pt x="1130" y="4495"/>
                  </a:lnTo>
                  <a:lnTo>
                    <a:pt x="1168" y="4635"/>
                  </a:lnTo>
                  <a:lnTo>
                    <a:pt x="1219" y="4775"/>
                  </a:lnTo>
                  <a:lnTo>
                    <a:pt x="1333" y="5156"/>
                  </a:lnTo>
                  <a:lnTo>
                    <a:pt x="1473" y="5524"/>
                  </a:lnTo>
                  <a:lnTo>
                    <a:pt x="1600" y="5880"/>
                  </a:lnTo>
                  <a:lnTo>
                    <a:pt x="1714" y="6261"/>
                  </a:lnTo>
                  <a:lnTo>
                    <a:pt x="1854" y="6616"/>
                  </a:lnTo>
                  <a:lnTo>
                    <a:pt x="1993" y="6997"/>
                  </a:lnTo>
                  <a:lnTo>
                    <a:pt x="2120" y="7378"/>
                  </a:lnTo>
                  <a:lnTo>
                    <a:pt x="2286" y="7734"/>
                  </a:lnTo>
                  <a:lnTo>
                    <a:pt x="2438" y="8115"/>
                  </a:lnTo>
                  <a:lnTo>
                    <a:pt x="2590" y="8496"/>
                  </a:lnTo>
                  <a:lnTo>
                    <a:pt x="2755" y="8877"/>
                  </a:lnTo>
                  <a:lnTo>
                    <a:pt x="2921" y="9258"/>
                  </a:lnTo>
                  <a:lnTo>
                    <a:pt x="3035" y="9499"/>
                  </a:lnTo>
                  <a:lnTo>
                    <a:pt x="3149" y="9753"/>
                  </a:lnTo>
                  <a:lnTo>
                    <a:pt x="3251" y="9994"/>
                  </a:lnTo>
                  <a:lnTo>
                    <a:pt x="3378" y="10236"/>
                  </a:lnTo>
                  <a:lnTo>
                    <a:pt x="3492" y="10477"/>
                  </a:lnTo>
                  <a:lnTo>
                    <a:pt x="3606" y="10718"/>
                  </a:lnTo>
                  <a:lnTo>
                    <a:pt x="3708" y="10947"/>
                  </a:lnTo>
                  <a:lnTo>
                    <a:pt x="3835" y="11201"/>
                  </a:lnTo>
                  <a:lnTo>
                    <a:pt x="3962" y="11417"/>
                  </a:lnTo>
                  <a:lnTo>
                    <a:pt x="4076" y="11658"/>
                  </a:lnTo>
                  <a:lnTo>
                    <a:pt x="4216" y="11887"/>
                  </a:lnTo>
                  <a:lnTo>
                    <a:pt x="4330" y="12128"/>
                  </a:lnTo>
                  <a:lnTo>
                    <a:pt x="4457" y="12369"/>
                  </a:lnTo>
                  <a:lnTo>
                    <a:pt x="4584" y="12585"/>
                  </a:lnTo>
                  <a:lnTo>
                    <a:pt x="4724" y="12827"/>
                  </a:lnTo>
                  <a:lnTo>
                    <a:pt x="4851" y="13055"/>
                  </a:lnTo>
                  <a:lnTo>
                    <a:pt x="4978" y="13284"/>
                  </a:lnTo>
                  <a:lnTo>
                    <a:pt x="5118" y="13500"/>
                  </a:lnTo>
                  <a:lnTo>
                    <a:pt x="5257" y="13741"/>
                  </a:lnTo>
                  <a:lnTo>
                    <a:pt x="5397" y="13970"/>
                  </a:lnTo>
                  <a:lnTo>
                    <a:pt x="5524" y="14173"/>
                  </a:lnTo>
                  <a:lnTo>
                    <a:pt x="5664" y="14401"/>
                  </a:lnTo>
                  <a:lnTo>
                    <a:pt x="5816" y="14617"/>
                  </a:lnTo>
                  <a:lnTo>
                    <a:pt x="5956" y="14859"/>
                  </a:lnTo>
                  <a:lnTo>
                    <a:pt x="6096" y="15074"/>
                  </a:lnTo>
                  <a:lnTo>
                    <a:pt x="6235" y="15290"/>
                  </a:lnTo>
                  <a:lnTo>
                    <a:pt x="6388" y="15519"/>
                  </a:lnTo>
                  <a:lnTo>
                    <a:pt x="6540" y="15735"/>
                  </a:lnTo>
                  <a:lnTo>
                    <a:pt x="6692" y="15951"/>
                  </a:lnTo>
                  <a:lnTo>
                    <a:pt x="6832" y="16154"/>
                  </a:lnTo>
                  <a:lnTo>
                    <a:pt x="6985" y="16370"/>
                  </a:lnTo>
                  <a:lnTo>
                    <a:pt x="7150" y="16586"/>
                  </a:lnTo>
                  <a:lnTo>
                    <a:pt x="7289" y="16814"/>
                  </a:lnTo>
                  <a:lnTo>
                    <a:pt x="7442" y="17018"/>
                  </a:lnTo>
                  <a:lnTo>
                    <a:pt x="7620" y="17233"/>
                  </a:lnTo>
                  <a:lnTo>
                    <a:pt x="7759" y="17437"/>
                  </a:lnTo>
                </a:path>
              </a:pathLst>
            </a:custGeom>
            <a:ln w="3175">
              <a:solidFill>
                <a:srgbClr val="565658"/>
              </a:solidFill>
            </a:ln>
          </p:spPr>
          <p:txBody>
            <a:bodyPr wrap="square" lIns="0" tIns="0" rIns="0" bIns="0" rtlCol="0"/>
            <a:lstStyle/>
            <a:p/>
          </p:txBody>
        </p:sp>
        <p:sp>
          <p:nvSpPr>
            <p:cNvPr id="5159" name="object 5159" descr=""/>
            <p:cNvSpPr/>
            <p:nvPr/>
          </p:nvSpPr>
          <p:spPr>
            <a:xfrm>
              <a:off x="5696207" y="2651037"/>
              <a:ext cx="635" cy="1270"/>
            </a:xfrm>
            <a:custGeom>
              <a:avLst/>
              <a:gdLst/>
              <a:ahLst/>
              <a:cxnLst/>
              <a:rect l="l" t="t" r="r" b="b"/>
              <a:pathLst>
                <a:path w="635" h="1269">
                  <a:moveTo>
                    <a:pt x="0" y="0"/>
                  </a:moveTo>
                  <a:lnTo>
                    <a:pt x="0" y="203"/>
                  </a:lnTo>
                  <a:lnTo>
                    <a:pt x="25" y="406"/>
                  </a:lnTo>
                  <a:lnTo>
                    <a:pt x="114" y="622"/>
                  </a:lnTo>
                  <a:lnTo>
                    <a:pt x="165" y="762"/>
                  </a:lnTo>
                  <a:lnTo>
                    <a:pt x="304" y="990"/>
                  </a:lnTo>
                </a:path>
              </a:pathLst>
            </a:custGeom>
            <a:ln w="3175">
              <a:solidFill>
                <a:srgbClr val="565658"/>
              </a:solidFill>
            </a:ln>
          </p:spPr>
          <p:txBody>
            <a:bodyPr wrap="square" lIns="0" tIns="0" rIns="0" bIns="0" rtlCol="0"/>
            <a:lstStyle/>
            <a:p/>
          </p:txBody>
        </p:sp>
        <p:sp>
          <p:nvSpPr>
            <p:cNvPr id="5160" name="object 5160" descr=""/>
            <p:cNvSpPr/>
            <p:nvPr/>
          </p:nvSpPr>
          <p:spPr>
            <a:xfrm>
              <a:off x="5694233" y="2613545"/>
              <a:ext cx="635" cy="1270"/>
            </a:xfrm>
            <a:custGeom>
              <a:avLst/>
              <a:gdLst/>
              <a:ahLst/>
              <a:cxnLst/>
              <a:rect l="l" t="t" r="r" b="b"/>
              <a:pathLst>
                <a:path w="635" h="1269">
                  <a:moveTo>
                    <a:pt x="114" y="0"/>
                  </a:moveTo>
                  <a:lnTo>
                    <a:pt x="25" y="304"/>
                  </a:lnTo>
                  <a:lnTo>
                    <a:pt x="0" y="609"/>
                  </a:lnTo>
                  <a:lnTo>
                    <a:pt x="12" y="927"/>
                  </a:lnTo>
                </a:path>
              </a:pathLst>
            </a:custGeom>
            <a:ln w="3175">
              <a:solidFill>
                <a:srgbClr val="565658"/>
              </a:solidFill>
            </a:ln>
          </p:spPr>
          <p:txBody>
            <a:bodyPr wrap="square" lIns="0" tIns="0" rIns="0" bIns="0" rtlCol="0"/>
            <a:lstStyle/>
            <a:p/>
          </p:txBody>
        </p:sp>
        <p:sp>
          <p:nvSpPr>
            <p:cNvPr id="5161" name="object 5161" descr=""/>
            <p:cNvSpPr/>
            <p:nvPr/>
          </p:nvSpPr>
          <p:spPr>
            <a:xfrm>
              <a:off x="5694248" y="2614464"/>
              <a:ext cx="2540" cy="36830"/>
            </a:xfrm>
            <a:custGeom>
              <a:avLst/>
              <a:gdLst/>
              <a:ahLst/>
              <a:cxnLst/>
              <a:rect l="l" t="t" r="r" b="b"/>
              <a:pathLst>
                <a:path w="2539" h="36830">
                  <a:moveTo>
                    <a:pt x="0" y="0"/>
                  </a:moveTo>
                  <a:lnTo>
                    <a:pt x="1955" y="36576"/>
                  </a:lnTo>
                </a:path>
              </a:pathLst>
            </a:custGeom>
            <a:ln w="3175">
              <a:solidFill>
                <a:srgbClr val="565658"/>
              </a:solidFill>
            </a:ln>
          </p:spPr>
          <p:txBody>
            <a:bodyPr wrap="square" lIns="0" tIns="0" rIns="0" bIns="0" rtlCol="0"/>
            <a:lstStyle/>
            <a:p/>
          </p:txBody>
        </p:sp>
        <p:sp>
          <p:nvSpPr>
            <p:cNvPr id="5162" name="object 5162" descr=""/>
            <p:cNvSpPr/>
            <p:nvPr/>
          </p:nvSpPr>
          <p:spPr>
            <a:xfrm>
              <a:off x="5696207" y="2651037"/>
              <a:ext cx="26670" cy="36195"/>
            </a:xfrm>
            <a:custGeom>
              <a:avLst/>
              <a:gdLst/>
              <a:ahLst/>
              <a:cxnLst/>
              <a:rect l="l" t="t" r="r" b="b"/>
              <a:pathLst>
                <a:path w="26670" h="36194">
                  <a:moveTo>
                    <a:pt x="0" y="0"/>
                  </a:moveTo>
                  <a:lnTo>
                    <a:pt x="20066" y="33172"/>
                  </a:lnTo>
                  <a:lnTo>
                    <a:pt x="22961" y="36042"/>
                  </a:lnTo>
                  <a:lnTo>
                    <a:pt x="24549" y="35775"/>
                  </a:lnTo>
                  <a:lnTo>
                    <a:pt x="25895" y="35572"/>
                  </a:lnTo>
                  <a:lnTo>
                    <a:pt x="26250" y="33083"/>
                  </a:lnTo>
                  <a:lnTo>
                    <a:pt x="25666" y="28333"/>
                  </a:lnTo>
                </a:path>
              </a:pathLst>
            </a:custGeom>
            <a:ln w="3175">
              <a:solidFill>
                <a:srgbClr val="565658"/>
              </a:solidFill>
            </a:ln>
          </p:spPr>
          <p:txBody>
            <a:bodyPr wrap="square" lIns="0" tIns="0" rIns="0" bIns="0" rtlCol="0"/>
            <a:lstStyle/>
            <a:p/>
          </p:txBody>
        </p:sp>
        <p:sp>
          <p:nvSpPr>
            <p:cNvPr id="5163" name="object 5163" descr=""/>
            <p:cNvSpPr/>
            <p:nvPr/>
          </p:nvSpPr>
          <p:spPr>
            <a:xfrm>
              <a:off x="5714772" y="2648512"/>
              <a:ext cx="635" cy="635"/>
            </a:xfrm>
            <a:custGeom>
              <a:avLst/>
              <a:gdLst/>
              <a:ahLst/>
              <a:cxnLst/>
              <a:rect l="l" t="t" r="r" b="b"/>
              <a:pathLst>
                <a:path w="635" h="635">
                  <a:moveTo>
                    <a:pt x="76" y="304"/>
                  </a:moveTo>
                  <a:lnTo>
                    <a:pt x="12" y="88"/>
                  </a:lnTo>
                </a:path>
              </a:pathLst>
            </a:custGeom>
            <a:ln w="3175">
              <a:solidFill>
                <a:srgbClr val="565658"/>
              </a:solidFill>
            </a:ln>
          </p:spPr>
          <p:txBody>
            <a:bodyPr wrap="square" lIns="0" tIns="0" rIns="0" bIns="0" rtlCol="0"/>
            <a:lstStyle/>
            <a:p/>
          </p:txBody>
        </p:sp>
        <p:sp>
          <p:nvSpPr>
            <p:cNvPr id="5164" name="object 5164" descr=""/>
            <p:cNvSpPr/>
            <p:nvPr/>
          </p:nvSpPr>
          <p:spPr>
            <a:xfrm>
              <a:off x="5694249" y="2614469"/>
              <a:ext cx="19685" cy="16510"/>
            </a:xfrm>
            <a:custGeom>
              <a:avLst/>
              <a:gdLst/>
              <a:ahLst/>
              <a:cxnLst/>
              <a:rect l="l" t="t" r="r" b="b"/>
              <a:pathLst>
                <a:path w="19685" h="16510">
                  <a:moveTo>
                    <a:pt x="19519" y="16154"/>
                  </a:moveTo>
                  <a:lnTo>
                    <a:pt x="19354" y="16192"/>
                  </a:lnTo>
                  <a:lnTo>
                    <a:pt x="19202" y="16205"/>
                  </a:lnTo>
                  <a:lnTo>
                    <a:pt x="19011" y="16205"/>
                  </a:lnTo>
                  <a:lnTo>
                    <a:pt x="17411" y="16230"/>
                  </a:lnTo>
                  <a:lnTo>
                    <a:pt x="15011" y="14960"/>
                  </a:lnTo>
                  <a:lnTo>
                    <a:pt x="11823" y="12280"/>
                  </a:lnTo>
                  <a:lnTo>
                    <a:pt x="10223" y="10960"/>
                  </a:lnTo>
                  <a:lnTo>
                    <a:pt x="8445" y="9283"/>
                  </a:lnTo>
                  <a:lnTo>
                    <a:pt x="6464" y="7239"/>
                  </a:lnTo>
                  <a:lnTo>
                    <a:pt x="5486" y="6235"/>
                  </a:lnTo>
                  <a:lnTo>
                    <a:pt x="4444" y="5130"/>
                  </a:lnTo>
                  <a:lnTo>
                    <a:pt x="3365" y="3924"/>
                  </a:lnTo>
                  <a:lnTo>
                    <a:pt x="2844" y="3302"/>
                  </a:lnTo>
                  <a:lnTo>
                    <a:pt x="2285" y="2667"/>
                  </a:lnTo>
                  <a:lnTo>
                    <a:pt x="1727" y="2032"/>
                  </a:lnTo>
                  <a:lnTo>
                    <a:pt x="1155" y="1384"/>
                  </a:lnTo>
                  <a:lnTo>
                    <a:pt x="584" y="660"/>
                  </a:lnTo>
                  <a:lnTo>
                    <a:pt x="0" y="0"/>
                  </a:lnTo>
                </a:path>
              </a:pathLst>
            </a:custGeom>
            <a:ln w="3175">
              <a:solidFill>
                <a:srgbClr val="565658"/>
              </a:solidFill>
            </a:ln>
          </p:spPr>
          <p:txBody>
            <a:bodyPr wrap="square" lIns="0" tIns="0" rIns="0" bIns="0" rtlCol="0"/>
            <a:lstStyle/>
            <a:p/>
          </p:txBody>
        </p:sp>
        <p:sp>
          <p:nvSpPr>
            <p:cNvPr id="5165" name="object 5165" descr=""/>
            <p:cNvSpPr/>
            <p:nvPr/>
          </p:nvSpPr>
          <p:spPr>
            <a:xfrm>
              <a:off x="5721282" y="2639330"/>
              <a:ext cx="635" cy="2540"/>
            </a:xfrm>
            <a:custGeom>
              <a:avLst/>
              <a:gdLst/>
              <a:ahLst/>
              <a:cxnLst/>
              <a:rect l="l" t="t" r="r" b="b"/>
              <a:pathLst>
                <a:path w="635" h="2539">
                  <a:moveTo>
                    <a:pt x="393" y="0"/>
                  </a:moveTo>
                  <a:lnTo>
                    <a:pt x="304" y="215"/>
                  </a:lnTo>
                  <a:lnTo>
                    <a:pt x="190" y="571"/>
                  </a:lnTo>
                  <a:lnTo>
                    <a:pt x="152" y="800"/>
                  </a:lnTo>
                  <a:lnTo>
                    <a:pt x="114" y="1041"/>
                  </a:lnTo>
                  <a:lnTo>
                    <a:pt x="63" y="1282"/>
                  </a:lnTo>
                  <a:lnTo>
                    <a:pt x="25" y="1511"/>
                  </a:lnTo>
                  <a:lnTo>
                    <a:pt x="12" y="1752"/>
                  </a:lnTo>
                  <a:lnTo>
                    <a:pt x="0" y="1917"/>
                  </a:lnTo>
                  <a:lnTo>
                    <a:pt x="0" y="2120"/>
                  </a:lnTo>
                  <a:lnTo>
                    <a:pt x="12" y="2311"/>
                  </a:lnTo>
                </a:path>
              </a:pathLst>
            </a:custGeom>
            <a:ln w="3175">
              <a:solidFill>
                <a:srgbClr val="565658"/>
              </a:solidFill>
            </a:ln>
          </p:spPr>
          <p:txBody>
            <a:bodyPr wrap="square" lIns="0" tIns="0" rIns="0" bIns="0" rtlCol="0"/>
            <a:lstStyle/>
            <a:p/>
          </p:txBody>
        </p:sp>
        <p:sp>
          <p:nvSpPr>
            <p:cNvPr id="5166" name="object 5166" descr=""/>
            <p:cNvSpPr/>
            <p:nvPr/>
          </p:nvSpPr>
          <p:spPr>
            <a:xfrm>
              <a:off x="5807661" y="2647527"/>
              <a:ext cx="1270" cy="3175"/>
            </a:xfrm>
            <a:custGeom>
              <a:avLst/>
              <a:gdLst/>
              <a:ahLst/>
              <a:cxnLst/>
              <a:rect l="l" t="t" r="r" b="b"/>
              <a:pathLst>
                <a:path w="1270" h="3175">
                  <a:moveTo>
                    <a:pt x="0" y="2667"/>
                  </a:moveTo>
                  <a:lnTo>
                    <a:pt x="596" y="1206"/>
                  </a:lnTo>
                  <a:lnTo>
                    <a:pt x="660" y="1003"/>
                  </a:lnTo>
                  <a:lnTo>
                    <a:pt x="685" y="812"/>
                  </a:lnTo>
                  <a:lnTo>
                    <a:pt x="711" y="609"/>
                  </a:lnTo>
                  <a:lnTo>
                    <a:pt x="723" y="444"/>
                  </a:lnTo>
                  <a:lnTo>
                    <a:pt x="736" y="279"/>
                  </a:lnTo>
                  <a:lnTo>
                    <a:pt x="736" y="101"/>
                  </a:lnTo>
                </a:path>
              </a:pathLst>
            </a:custGeom>
            <a:ln w="3175">
              <a:solidFill>
                <a:srgbClr val="565658"/>
              </a:solidFill>
            </a:ln>
          </p:spPr>
          <p:txBody>
            <a:bodyPr wrap="square" lIns="0" tIns="0" rIns="0" bIns="0" rtlCol="0"/>
            <a:lstStyle/>
            <a:p/>
          </p:txBody>
        </p:sp>
        <p:sp>
          <p:nvSpPr>
            <p:cNvPr id="5167" name="object 5167" descr=""/>
            <p:cNvSpPr/>
            <p:nvPr/>
          </p:nvSpPr>
          <p:spPr>
            <a:xfrm>
              <a:off x="5721634" y="2646089"/>
              <a:ext cx="635" cy="1270"/>
            </a:xfrm>
            <a:custGeom>
              <a:avLst/>
              <a:gdLst/>
              <a:ahLst/>
              <a:cxnLst/>
              <a:rect l="l" t="t" r="r" b="b"/>
              <a:pathLst>
                <a:path w="635" h="1269">
                  <a:moveTo>
                    <a:pt x="190" y="0"/>
                  </a:moveTo>
                  <a:lnTo>
                    <a:pt x="88" y="292"/>
                  </a:lnTo>
                  <a:lnTo>
                    <a:pt x="25" y="596"/>
                  </a:lnTo>
                  <a:lnTo>
                    <a:pt x="0" y="889"/>
                  </a:lnTo>
                </a:path>
              </a:pathLst>
            </a:custGeom>
            <a:ln w="3175">
              <a:solidFill>
                <a:srgbClr val="565658"/>
              </a:solidFill>
            </a:ln>
          </p:spPr>
          <p:txBody>
            <a:bodyPr wrap="square" lIns="0" tIns="0" rIns="0" bIns="0" rtlCol="0"/>
            <a:lstStyle/>
            <a:p/>
          </p:txBody>
        </p:sp>
        <p:sp>
          <p:nvSpPr>
            <p:cNvPr id="5168" name="object 5168" descr=""/>
            <p:cNvSpPr/>
            <p:nvPr/>
          </p:nvSpPr>
          <p:spPr>
            <a:xfrm>
              <a:off x="5721632" y="2647094"/>
              <a:ext cx="0" cy="635"/>
            </a:xfrm>
            <a:custGeom>
              <a:avLst/>
              <a:gdLst/>
              <a:ahLst/>
              <a:cxnLst/>
              <a:rect l="l" t="t" r="r" b="b"/>
              <a:pathLst>
                <a:path w="0" h="635">
                  <a:moveTo>
                    <a:pt x="0" y="0"/>
                  </a:moveTo>
                  <a:lnTo>
                    <a:pt x="0" y="165"/>
                  </a:lnTo>
                  <a:lnTo>
                    <a:pt x="0" y="304"/>
                  </a:lnTo>
                  <a:lnTo>
                    <a:pt x="0" y="469"/>
                  </a:lnTo>
                </a:path>
              </a:pathLst>
            </a:custGeom>
            <a:ln w="3175">
              <a:solidFill>
                <a:srgbClr val="565658"/>
              </a:solidFill>
            </a:ln>
          </p:spPr>
          <p:txBody>
            <a:bodyPr wrap="square" lIns="0" tIns="0" rIns="0" bIns="0" rtlCol="0"/>
            <a:lstStyle/>
            <a:p/>
          </p:txBody>
        </p:sp>
        <p:sp>
          <p:nvSpPr>
            <p:cNvPr id="5169" name="object 5169" descr=""/>
            <p:cNvSpPr/>
            <p:nvPr/>
          </p:nvSpPr>
          <p:spPr>
            <a:xfrm>
              <a:off x="5721626" y="2647552"/>
              <a:ext cx="635" cy="1270"/>
            </a:xfrm>
            <a:custGeom>
              <a:avLst/>
              <a:gdLst/>
              <a:ahLst/>
              <a:cxnLst/>
              <a:rect l="l" t="t" r="r" b="b"/>
              <a:pathLst>
                <a:path w="635" h="1269">
                  <a:moveTo>
                    <a:pt x="0" y="0"/>
                  </a:moveTo>
                  <a:lnTo>
                    <a:pt x="0" y="304"/>
                  </a:lnTo>
                  <a:lnTo>
                    <a:pt x="38" y="622"/>
                  </a:lnTo>
                  <a:lnTo>
                    <a:pt x="76" y="927"/>
                  </a:lnTo>
                </a:path>
              </a:pathLst>
            </a:custGeom>
            <a:ln w="3175">
              <a:solidFill>
                <a:srgbClr val="565658"/>
              </a:solidFill>
            </a:ln>
          </p:spPr>
          <p:txBody>
            <a:bodyPr wrap="square" lIns="0" tIns="0" rIns="0" bIns="0" rtlCol="0"/>
            <a:lstStyle/>
            <a:p/>
          </p:txBody>
        </p:sp>
        <p:sp>
          <p:nvSpPr>
            <p:cNvPr id="5170" name="object 5170" descr=""/>
            <p:cNvSpPr/>
            <p:nvPr/>
          </p:nvSpPr>
          <p:spPr>
            <a:xfrm>
              <a:off x="5714737" y="2648544"/>
              <a:ext cx="1905" cy="1270"/>
            </a:xfrm>
            <a:custGeom>
              <a:avLst/>
              <a:gdLst/>
              <a:ahLst/>
              <a:cxnLst/>
              <a:rect l="l" t="t" r="r" b="b"/>
              <a:pathLst>
                <a:path w="1904" h="1269">
                  <a:moveTo>
                    <a:pt x="1574" y="1066"/>
                  </a:moveTo>
                  <a:lnTo>
                    <a:pt x="88" y="190"/>
                  </a:lnTo>
                  <a:lnTo>
                    <a:pt x="0" y="0"/>
                  </a:lnTo>
                </a:path>
              </a:pathLst>
            </a:custGeom>
            <a:ln w="3175">
              <a:solidFill>
                <a:srgbClr val="565658"/>
              </a:solidFill>
            </a:ln>
          </p:spPr>
          <p:txBody>
            <a:bodyPr wrap="square" lIns="0" tIns="0" rIns="0" bIns="0" rtlCol="0"/>
            <a:lstStyle/>
            <a:p/>
          </p:txBody>
        </p:sp>
        <p:sp>
          <p:nvSpPr>
            <p:cNvPr id="5171" name="object 5171" descr=""/>
            <p:cNvSpPr/>
            <p:nvPr/>
          </p:nvSpPr>
          <p:spPr>
            <a:xfrm>
              <a:off x="5812665" y="2651059"/>
              <a:ext cx="1905" cy="1270"/>
            </a:xfrm>
            <a:custGeom>
              <a:avLst/>
              <a:gdLst/>
              <a:ahLst/>
              <a:cxnLst/>
              <a:rect l="l" t="t" r="r" b="b"/>
              <a:pathLst>
                <a:path w="1904" h="1269">
                  <a:moveTo>
                    <a:pt x="0" y="698"/>
                  </a:moveTo>
                  <a:lnTo>
                    <a:pt x="469" y="673"/>
                  </a:lnTo>
                  <a:lnTo>
                    <a:pt x="914" y="469"/>
                  </a:lnTo>
                  <a:lnTo>
                    <a:pt x="1206" y="152"/>
                  </a:lnTo>
                  <a:lnTo>
                    <a:pt x="1333" y="0"/>
                  </a:lnTo>
                </a:path>
              </a:pathLst>
            </a:custGeom>
            <a:ln w="3175">
              <a:solidFill>
                <a:srgbClr val="565658"/>
              </a:solidFill>
            </a:ln>
          </p:spPr>
          <p:txBody>
            <a:bodyPr wrap="square" lIns="0" tIns="0" rIns="0" bIns="0" rtlCol="0"/>
            <a:lstStyle/>
            <a:p/>
          </p:txBody>
        </p:sp>
        <p:sp>
          <p:nvSpPr>
            <p:cNvPr id="5172" name="object 5172" descr=""/>
            <p:cNvSpPr/>
            <p:nvPr/>
          </p:nvSpPr>
          <p:spPr>
            <a:xfrm>
              <a:off x="5702656" y="2612015"/>
              <a:ext cx="10795" cy="2540"/>
            </a:xfrm>
            <a:custGeom>
              <a:avLst/>
              <a:gdLst/>
              <a:ahLst/>
              <a:cxnLst/>
              <a:rect l="l" t="t" r="r" b="b"/>
              <a:pathLst>
                <a:path w="10795" h="2539">
                  <a:moveTo>
                    <a:pt x="10579" y="2336"/>
                  </a:moveTo>
                  <a:lnTo>
                    <a:pt x="9931" y="2235"/>
                  </a:lnTo>
                  <a:lnTo>
                    <a:pt x="9258" y="2108"/>
                  </a:lnTo>
                  <a:lnTo>
                    <a:pt x="8521" y="1981"/>
                  </a:lnTo>
                  <a:lnTo>
                    <a:pt x="7264" y="1727"/>
                  </a:lnTo>
                  <a:lnTo>
                    <a:pt x="5880" y="1422"/>
                  </a:lnTo>
                  <a:lnTo>
                    <a:pt x="4305" y="1054"/>
                  </a:lnTo>
                  <a:lnTo>
                    <a:pt x="2946" y="736"/>
                  </a:lnTo>
                  <a:lnTo>
                    <a:pt x="1460" y="380"/>
                  </a:lnTo>
                  <a:lnTo>
                    <a:pt x="0" y="0"/>
                  </a:lnTo>
                </a:path>
              </a:pathLst>
            </a:custGeom>
            <a:ln w="3175">
              <a:solidFill>
                <a:srgbClr val="565658"/>
              </a:solidFill>
            </a:ln>
          </p:spPr>
          <p:txBody>
            <a:bodyPr wrap="square" lIns="0" tIns="0" rIns="0" bIns="0" rtlCol="0"/>
            <a:lstStyle/>
            <a:p/>
          </p:txBody>
        </p:sp>
        <p:sp>
          <p:nvSpPr>
            <p:cNvPr id="5173" name="object 5173" descr=""/>
            <p:cNvSpPr/>
            <p:nvPr/>
          </p:nvSpPr>
          <p:spPr>
            <a:xfrm>
              <a:off x="5700358" y="2602330"/>
              <a:ext cx="2540" cy="10160"/>
            </a:xfrm>
            <a:custGeom>
              <a:avLst/>
              <a:gdLst/>
              <a:ahLst/>
              <a:cxnLst/>
              <a:rect l="l" t="t" r="r" b="b"/>
              <a:pathLst>
                <a:path w="2539" h="10160">
                  <a:moveTo>
                    <a:pt x="2298" y="9690"/>
                  </a:moveTo>
                  <a:lnTo>
                    <a:pt x="2133" y="9613"/>
                  </a:lnTo>
                  <a:lnTo>
                    <a:pt x="1854" y="9448"/>
                  </a:lnTo>
                  <a:lnTo>
                    <a:pt x="939" y="7835"/>
                  </a:lnTo>
                  <a:lnTo>
                    <a:pt x="838" y="7531"/>
                  </a:lnTo>
                  <a:lnTo>
                    <a:pt x="749" y="7213"/>
                  </a:lnTo>
                  <a:lnTo>
                    <a:pt x="673" y="6870"/>
                  </a:lnTo>
                  <a:lnTo>
                    <a:pt x="609" y="6489"/>
                  </a:lnTo>
                  <a:lnTo>
                    <a:pt x="520" y="6134"/>
                  </a:lnTo>
                  <a:lnTo>
                    <a:pt x="457" y="5715"/>
                  </a:lnTo>
                  <a:lnTo>
                    <a:pt x="406" y="5270"/>
                  </a:lnTo>
                  <a:lnTo>
                    <a:pt x="330" y="4851"/>
                  </a:lnTo>
                  <a:lnTo>
                    <a:pt x="279" y="4368"/>
                  </a:lnTo>
                  <a:lnTo>
                    <a:pt x="241" y="3886"/>
                  </a:lnTo>
                  <a:lnTo>
                    <a:pt x="165" y="3035"/>
                  </a:lnTo>
                  <a:lnTo>
                    <a:pt x="88" y="2070"/>
                  </a:lnTo>
                  <a:lnTo>
                    <a:pt x="38" y="1041"/>
                  </a:lnTo>
                  <a:lnTo>
                    <a:pt x="25" y="711"/>
                  </a:lnTo>
                  <a:lnTo>
                    <a:pt x="0" y="368"/>
                  </a:lnTo>
                  <a:lnTo>
                    <a:pt x="0" y="0"/>
                  </a:lnTo>
                </a:path>
              </a:pathLst>
            </a:custGeom>
            <a:ln w="3175">
              <a:solidFill>
                <a:srgbClr val="565658"/>
              </a:solidFill>
            </a:ln>
          </p:spPr>
          <p:txBody>
            <a:bodyPr wrap="square" lIns="0" tIns="0" rIns="0" bIns="0" rtlCol="0"/>
            <a:lstStyle/>
            <a:p/>
          </p:txBody>
        </p:sp>
        <p:sp>
          <p:nvSpPr>
            <p:cNvPr id="5174" name="object 5174" descr=""/>
            <p:cNvSpPr/>
            <p:nvPr/>
          </p:nvSpPr>
          <p:spPr>
            <a:xfrm>
              <a:off x="5700318" y="2592250"/>
              <a:ext cx="635" cy="10160"/>
            </a:xfrm>
            <a:custGeom>
              <a:avLst/>
              <a:gdLst/>
              <a:ahLst/>
              <a:cxnLst/>
              <a:rect l="l" t="t" r="r" b="b"/>
              <a:pathLst>
                <a:path w="635" h="10160">
                  <a:moveTo>
                    <a:pt x="38" y="10083"/>
                  </a:moveTo>
                  <a:lnTo>
                    <a:pt x="12" y="9410"/>
                  </a:lnTo>
                  <a:lnTo>
                    <a:pt x="0" y="8699"/>
                  </a:lnTo>
                  <a:lnTo>
                    <a:pt x="0" y="7950"/>
                  </a:lnTo>
                  <a:lnTo>
                    <a:pt x="0" y="7315"/>
                  </a:lnTo>
                  <a:lnTo>
                    <a:pt x="0" y="6680"/>
                  </a:lnTo>
                  <a:lnTo>
                    <a:pt x="12" y="6007"/>
                  </a:lnTo>
                  <a:lnTo>
                    <a:pt x="25" y="5397"/>
                  </a:lnTo>
                  <a:lnTo>
                    <a:pt x="38" y="4775"/>
                  </a:lnTo>
                  <a:lnTo>
                    <a:pt x="76" y="4114"/>
                  </a:lnTo>
                  <a:lnTo>
                    <a:pt x="88" y="3809"/>
                  </a:lnTo>
                  <a:lnTo>
                    <a:pt x="114" y="3492"/>
                  </a:lnTo>
                  <a:lnTo>
                    <a:pt x="126" y="3162"/>
                  </a:lnTo>
                  <a:lnTo>
                    <a:pt x="152" y="2895"/>
                  </a:lnTo>
                  <a:lnTo>
                    <a:pt x="165" y="2603"/>
                  </a:lnTo>
                  <a:lnTo>
                    <a:pt x="203" y="2311"/>
                  </a:lnTo>
                  <a:lnTo>
                    <a:pt x="228" y="1892"/>
                  </a:lnTo>
                  <a:lnTo>
                    <a:pt x="279" y="1498"/>
                  </a:lnTo>
                  <a:lnTo>
                    <a:pt x="317" y="1054"/>
                  </a:lnTo>
                  <a:lnTo>
                    <a:pt x="355" y="711"/>
                  </a:lnTo>
                  <a:lnTo>
                    <a:pt x="406" y="368"/>
                  </a:lnTo>
                  <a:lnTo>
                    <a:pt x="482" y="0"/>
                  </a:lnTo>
                </a:path>
              </a:pathLst>
            </a:custGeom>
            <a:ln w="3175">
              <a:solidFill>
                <a:srgbClr val="565658"/>
              </a:solidFill>
            </a:ln>
          </p:spPr>
          <p:txBody>
            <a:bodyPr wrap="square" lIns="0" tIns="0" rIns="0" bIns="0" rtlCol="0"/>
            <a:lstStyle/>
            <a:p/>
          </p:txBody>
        </p:sp>
        <p:sp>
          <p:nvSpPr>
            <p:cNvPr id="5175" name="object 5175" descr=""/>
            <p:cNvSpPr/>
            <p:nvPr/>
          </p:nvSpPr>
          <p:spPr>
            <a:xfrm>
              <a:off x="5699078" y="2591891"/>
              <a:ext cx="1270" cy="635"/>
            </a:xfrm>
            <a:custGeom>
              <a:avLst/>
              <a:gdLst/>
              <a:ahLst/>
              <a:cxnLst/>
              <a:rect l="l" t="t" r="r" b="b"/>
              <a:pathLst>
                <a:path w="1270" h="635">
                  <a:moveTo>
                    <a:pt x="1104" y="0"/>
                  </a:moveTo>
                  <a:lnTo>
                    <a:pt x="952" y="63"/>
                  </a:lnTo>
                  <a:lnTo>
                    <a:pt x="761" y="76"/>
                  </a:lnTo>
                  <a:lnTo>
                    <a:pt x="609" y="63"/>
                  </a:lnTo>
                  <a:lnTo>
                    <a:pt x="406" y="63"/>
                  </a:lnTo>
                  <a:lnTo>
                    <a:pt x="228" y="88"/>
                  </a:lnTo>
                  <a:lnTo>
                    <a:pt x="63" y="101"/>
                  </a:lnTo>
                </a:path>
              </a:pathLst>
            </a:custGeom>
            <a:ln w="3175">
              <a:solidFill>
                <a:srgbClr val="565658"/>
              </a:solidFill>
            </a:ln>
          </p:spPr>
          <p:txBody>
            <a:bodyPr wrap="square" lIns="0" tIns="0" rIns="0" bIns="0" rtlCol="0"/>
            <a:lstStyle/>
            <a:p/>
          </p:txBody>
        </p:sp>
        <p:sp>
          <p:nvSpPr>
            <p:cNvPr id="5176" name="object 5176" descr=""/>
            <p:cNvSpPr/>
            <p:nvPr/>
          </p:nvSpPr>
          <p:spPr>
            <a:xfrm>
              <a:off x="5693868" y="2612119"/>
              <a:ext cx="635" cy="1270"/>
            </a:xfrm>
            <a:custGeom>
              <a:avLst/>
              <a:gdLst/>
              <a:ahLst/>
              <a:cxnLst/>
              <a:rect l="l" t="t" r="r" b="b"/>
              <a:pathLst>
                <a:path w="635" h="1269">
                  <a:moveTo>
                    <a:pt x="63" y="0"/>
                  </a:moveTo>
                  <a:lnTo>
                    <a:pt x="0" y="203"/>
                  </a:lnTo>
                  <a:lnTo>
                    <a:pt x="0" y="393"/>
                  </a:lnTo>
                  <a:lnTo>
                    <a:pt x="50" y="584"/>
                  </a:lnTo>
                  <a:lnTo>
                    <a:pt x="76" y="711"/>
                  </a:lnTo>
                </a:path>
              </a:pathLst>
            </a:custGeom>
            <a:ln w="3175">
              <a:solidFill>
                <a:srgbClr val="565658"/>
              </a:solidFill>
            </a:ln>
          </p:spPr>
          <p:txBody>
            <a:bodyPr wrap="square" lIns="0" tIns="0" rIns="0" bIns="0" rtlCol="0"/>
            <a:lstStyle/>
            <a:p/>
          </p:txBody>
        </p:sp>
        <p:sp>
          <p:nvSpPr>
            <p:cNvPr id="5177" name="object 5177" descr=""/>
            <p:cNvSpPr/>
            <p:nvPr/>
          </p:nvSpPr>
          <p:spPr>
            <a:xfrm>
              <a:off x="5693968" y="2612864"/>
              <a:ext cx="635" cy="1270"/>
            </a:xfrm>
            <a:custGeom>
              <a:avLst/>
              <a:gdLst/>
              <a:ahLst/>
              <a:cxnLst/>
              <a:rect l="l" t="t" r="r" b="b"/>
              <a:pathLst>
                <a:path w="635" h="1269">
                  <a:moveTo>
                    <a:pt x="0" y="0"/>
                  </a:moveTo>
                  <a:lnTo>
                    <a:pt x="101" y="241"/>
                  </a:lnTo>
                  <a:lnTo>
                    <a:pt x="228" y="469"/>
                  </a:lnTo>
                  <a:lnTo>
                    <a:pt x="381" y="698"/>
                  </a:lnTo>
                </a:path>
              </a:pathLst>
            </a:custGeom>
            <a:ln w="3175">
              <a:solidFill>
                <a:srgbClr val="565658"/>
              </a:solidFill>
            </a:ln>
          </p:spPr>
          <p:txBody>
            <a:bodyPr wrap="square" lIns="0" tIns="0" rIns="0" bIns="0" rtlCol="0"/>
            <a:lstStyle/>
            <a:p/>
          </p:txBody>
        </p:sp>
        <p:sp>
          <p:nvSpPr>
            <p:cNvPr id="5178" name="object 5178" descr=""/>
            <p:cNvSpPr/>
            <p:nvPr/>
          </p:nvSpPr>
          <p:spPr>
            <a:xfrm>
              <a:off x="5694347" y="2613545"/>
              <a:ext cx="19685" cy="15875"/>
            </a:xfrm>
            <a:custGeom>
              <a:avLst/>
              <a:gdLst/>
              <a:ahLst/>
              <a:cxnLst/>
              <a:rect l="l" t="t" r="r" b="b"/>
              <a:pathLst>
                <a:path w="19685" h="15875">
                  <a:moveTo>
                    <a:pt x="0" y="0"/>
                  </a:moveTo>
                  <a:lnTo>
                    <a:pt x="698" y="800"/>
                  </a:lnTo>
                  <a:lnTo>
                    <a:pt x="1384" y="1600"/>
                  </a:lnTo>
                  <a:lnTo>
                    <a:pt x="2070" y="2362"/>
                  </a:lnTo>
                  <a:lnTo>
                    <a:pt x="3314" y="3733"/>
                  </a:lnTo>
                  <a:lnTo>
                    <a:pt x="4470" y="4978"/>
                  </a:lnTo>
                  <a:lnTo>
                    <a:pt x="5588" y="6096"/>
                  </a:lnTo>
                  <a:lnTo>
                    <a:pt x="7226" y="7759"/>
                  </a:lnTo>
                  <a:lnTo>
                    <a:pt x="8724" y="9207"/>
                  </a:lnTo>
                  <a:lnTo>
                    <a:pt x="10109" y="10439"/>
                  </a:lnTo>
                  <a:lnTo>
                    <a:pt x="11925" y="12065"/>
                  </a:lnTo>
                  <a:lnTo>
                    <a:pt x="13512" y="13309"/>
                  </a:lnTo>
                  <a:lnTo>
                    <a:pt x="14884" y="14185"/>
                  </a:lnTo>
                  <a:lnTo>
                    <a:pt x="16611" y="15278"/>
                  </a:lnTo>
                  <a:lnTo>
                    <a:pt x="17983" y="15824"/>
                  </a:lnTo>
                  <a:lnTo>
                    <a:pt x="19011" y="15811"/>
                  </a:lnTo>
                  <a:lnTo>
                    <a:pt x="19227" y="15786"/>
                  </a:lnTo>
                </a:path>
              </a:pathLst>
            </a:custGeom>
            <a:ln w="3175">
              <a:solidFill>
                <a:srgbClr val="565658"/>
              </a:solidFill>
            </a:ln>
          </p:spPr>
          <p:txBody>
            <a:bodyPr wrap="square" lIns="0" tIns="0" rIns="0" bIns="0" rtlCol="0"/>
            <a:lstStyle/>
            <a:p/>
          </p:txBody>
        </p:sp>
        <p:sp>
          <p:nvSpPr>
            <p:cNvPr id="5179" name="object 5179" descr=""/>
            <p:cNvSpPr/>
            <p:nvPr/>
          </p:nvSpPr>
          <p:spPr>
            <a:xfrm>
              <a:off x="5765010" y="2606997"/>
              <a:ext cx="0" cy="1905"/>
            </a:xfrm>
            <a:custGeom>
              <a:avLst/>
              <a:gdLst/>
              <a:ahLst/>
              <a:cxnLst/>
              <a:rect l="l" t="t" r="r" b="b"/>
              <a:pathLst>
                <a:path w="0" h="1905">
                  <a:moveTo>
                    <a:pt x="0" y="1562"/>
                  </a:moveTo>
                  <a:lnTo>
                    <a:pt x="0" y="0"/>
                  </a:lnTo>
                </a:path>
              </a:pathLst>
            </a:custGeom>
            <a:ln w="3175">
              <a:solidFill>
                <a:srgbClr val="565658"/>
              </a:solidFill>
            </a:ln>
          </p:spPr>
          <p:txBody>
            <a:bodyPr wrap="square" lIns="0" tIns="0" rIns="0" bIns="0" rtlCol="0"/>
            <a:lstStyle/>
            <a:p/>
          </p:txBody>
        </p:sp>
        <p:sp>
          <p:nvSpPr>
            <p:cNvPr id="5180" name="object 5180" descr=""/>
            <p:cNvSpPr/>
            <p:nvPr/>
          </p:nvSpPr>
          <p:spPr>
            <a:xfrm>
              <a:off x="5712932" y="2614454"/>
              <a:ext cx="635" cy="635"/>
            </a:xfrm>
            <a:custGeom>
              <a:avLst/>
              <a:gdLst/>
              <a:ahLst/>
              <a:cxnLst/>
              <a:rect l="l" t="t" r="r" b="b"/>
              <a:pathLst>
                <a:path w="635" h="635">
                  <a:moveTo>
                    <a:pt x="12" y="393"/>
                  </a:moveTo>
                  <a:lnTo>
                    <a:pt x="0" y="228"/>
                  </a:lnTo>
                  <a:lnTo>
                    <a:pt x="12" y="50"/>
                  </a:lnTo>
                </a:path>
              </a:pathLst>
            </a:custGeom>
            <a:ln w="3175">
              <a:solidFill>
                <a:srgbClr val="565658"/>
              </a:solidFill>
            </a:ln>
          </p:spPr>
          <p:txBody>
            <a:bodyPr wrap="square" lIns="0" tIns="0" rIns="0" bIns="0" rtlCol="0"/>
            <a:lstStyle/>
            <a:p/>
          </p:txBody>
        </p:sp>
        <p:sp>
          <p:nvSpPr>
            <p:cNvPr id="5181" name="object 5181" descr=""/>
            <p:cNvSpPr/>
            <p:nvPr/>
          </p:nvSpPr>
          <p:spPr>
            <a:xfrm>
              <a:off x="5712963" y="2607009"/>
              <a:ext cx="52069" cy="7620"/>
            </a:xfrm>
            <a:custGeom>
              <a:avLst/>
              <a:gdLst/>
              <a:ahLst/>
              <a:cxnLst/>
              <a:rect l="l" t="t" r="r" b="b"/>
              <a:pathLst>
                <a:path w="52070" h="7619">
                  <a:moveTo>
                    <a:pt x="0" y="7442"/>
                  </a:moveTo>
                  <a:lnTo>
                    <a:pt x="63" y="7264"/>
                  </a:lnTo>
                  <a:lnTo>
                    <a:pt x="190" y="7048"/>
                  </a:lnTo>
                  <a:lnTo>
                    <a:pt x="381" y="6781"/>
                  </a:lnTo>
                  <a:lnTo>
                    <a:pt x="660" y="6565"/>
                  </a:lnTo>
                  <a:lnTo>
                    <a:pt x="927" y="6324"/>
                  </a:lnTo>
                  <a:lnTo>
                    <a:pt x="1308" y="6083"/>
                  </a:lnTo>
                  <a:lnTo>
                    <a:pt x="1765" y="5854"/>
                  </a:lnTo>
                  <a:lnTo>
                    <a:pt x="2209" y="5613"/>
                  </a:lnTo>
                  <a:lnTo>
                    <a:pt x="8026" y="3810"/>
                  </a:lnTo>
                  <a:lnTo>
                    <a:pt x="9042" y="3568"/>
                  </a:lnTo>
                  <a:lnTo>
                    <a:pt x="10147" y="3340"/>
                  </a:lnTo>
                  <a:lnTo>
                    <a:pt x="11341" y="3124"/>
                  </a:lnTo>
                  <a:lnTo>
                    <a:pt x="12331" y="2933"/>
                  </a:lnTo>
                  <a:lnTo>
                    <a:pt x="19621" y="1828"/>
                  </a:lnTo>
                  <a:lnTo>
                    <a:pt x="20408" y="1727"/>
                  </a:lnTo>
                  <a:lnTo>
                    <a:pt x="21196" y="1638"/>
                  </a:lnTo>
                  <a:lnTo>
                    <a:pt x="21996" y="1549"/>
                  </a:lnTo>
                  <a:lnTo>
                    <a:pt x="22821" y="1460"/>
                  </a:lnTo>
                  <a:lnTo>
                    <a:pt x="23685" y="1358"/>
                  </a:lnTo>
                  <a:lnTo>
                    <a:pt x="24333" y="1320"/>
                  </a:lnTo>
                  <a:lnTo>
                    <a:pt x="24980" y="1257"/>
                  </a:lnTo>
                  <a:lnTo>
                    <a:pt x="25654" y="1181"/>
                  </a:lnTo>
                  <a:lnTo>
                    <a:pt x="26695" y="1092"/>
                  </a:lnTo>
                  <a:lnTo>
                    <a:pt x="27787" y="990"/>
                  </a:lnTo>
                  <a:lnTo>
                    <a:pt x="28867" y="889"/>
                  </a:lnTo>
                  <a:lnTo>
                    <a:pt x="30022" y="825"/>
                  </a:lnTo>
                  <a:lnTo>
                    <a:pt x="31203" y="711"/>
                  </a:lnTo>
                  <a:lnTo>
                    <a:pt x="32384" y="635"/>
                  </a:lnTo>
                  <a:lnTo>
                    <a:pt x="33070" y="584"/>
                  </a:lnTo>
                  <a:lnTo>
                    <a:pt x="33705" y="533"/>
                  </a:lnTo>
                  <a:lnTo>
                    <a:pt x="34391" y="508"/>
                  </a:lnTo>
                  <a:lnTo>
                    <a:pt x="34607" y="482"/>
                  </a:lnTo>
                  <a:lnTo>
                    <a:pt x="34823" y="482"/>
                  </a:lnTo>
                  <a:lnTo>
                    <a:pt x="35039" y="457"/>
                  </a:lnTo>
                  <a:lnTo>
                    <a:pt x="35344" y="457"/>
                  </a:lnTo>
                  <a:lnTo>
                    <a:pt x="35648" y="419"/>
                  </a:lnTo>
                  <a:lnTo>
                    <a:pt x="35941" y="419"/>
                  </a:lnTo>
                  <a:lnTo>
                    <a:pt x="36322" y="381"/>
                  </a:lnTo>
                  <a:lnTo>
                    <a:pt x="36690" y="381"/>
                  </a:lnTo>
                  <a:lnTo>
                    <a:pt x="37084" y="355"/>
                  </a:lnTo>
                  <a:lnTo>
                    <a:pt x="37553" y="330"/>
                  </a:lnTo>
                  <a:lnTo>
                    <a:pt x="37998" y="317"/>
                  </a:lnTo>
                  <a:lnTo>
                    <a:pt x="38455" y="292"/>
                  </a:lnTo>
                  <a:lnTo>
                    <a:pt x="39001" y="266"/>
                  </a:lnTo>
                  <a:lnTo>
                    <a:pt x="39547" y="254"/>
                  </a:lnTo>
                  <a:lnTo>
                    <a:pt x="40093" y="241"/>
                  </a:lnTo>
                  <a:lnTo>
                    <a:pt x="40703" y="203"/>
                  </a:lnTo>
                  <a:lnTo>
                    <a:pt x="41338" y="177"/>
                  </a:lnTo>
                  <a:lnTo>
                    <a:pt x="41973" y="165"/>
                  </a:lnTo>
                  <a:lnTo>
                    <a:pt x="42684" y="152"/>
                  </a:lnTo>
                  <a:lnTo>
                    <a:pt x="43395" y="127"/>
                  </a:lnTo>
                  <a:lnTo>
                    <a:pt x="44107" y="114"/>
                  </a:lnTo>
                  <a:lnTo>
                    <a:pt x="44907" y="88"/>
                  </a:lnTo>
                  <a:lnTo>
                    <a:pt x="45707" y="63"/>
                  </a:lnTo>
                  <a:lnTo>
                    <a:pt x="46507" y="63"/>
                  </a:lnTo>
                  <a:lnTo>
                    <a:pt x="47371" y="25"/>
                  </a:lnTo>
                  <a:lnTo>
                    <a:pt x="48247" y="25"/>
                  </a:lnTo>
                  <a:lnTo>
                    <a:pt x="49149" y="0"/>
                  </a:lnTo>
                  <a:lnTo>
                    <a:pt x="52044" y="0"/>
                  </a:lnTo>
                </a:path>
              </a:pathLst>
            </a:custGeom>
            <a:ln w="3175">
              <a:solidFill>
                <a:srgbClr val="565658"/>
              </a:solidFill>
            </a:ln>
          </p:spPr>
          <p:txBody>
            <a:bodyPr wrap="square" lIns="0" tIns="0" rIns="0" bIns="0" rtlCol="0"/>
            <a:lstStyle/>
            <a:p/>
          </p:txBody>
        </p:sp>
        <p:sp>
          <p:nvSpPr>
            <p:cNvPr id="5182" name="object 5182" descr=""/>
            <p:cNvSpPr/>
            <p:nvPr/>
          </p:nvSpPr>
          <p:spPr>
            <a:xfrm>
              <a:off x="5712907" y="2614954"/>
              <a:ext cx="635" cy="1270"/>
            </a:xfrm>
            <a:custGeom>
              <a:avLst/>
              <a:gdLst/>
              <a:ahLst/>
              <a:cxnLst/>
              <a:rect l="l" t="t" r="r" b="b"/>
              <a:pathLst>
                <a:path w="635" h="1269">
                  <a:moveTo>
                    <a:pt x="12" y="736"/>
                  </a:moveTo>
                  <a:lnTo>
                    <a:pt x="0" y="495"/>
                  </a:lnTo>
                  <a:lnTo>
                    <a:pt x="25" y="253"/>
                  </a:lnTo>
                  <a:lnTo>
                    <a:pt x="76" y="0"/>
                  </a:lnTo>
                </a:path>
              </a:pathLst>
            </a:custGeom>
            <a:ln w="3175">
              <a:solidFill>
                <a:srgbClr val="565658"/>
              </a:solidFill>
            </a:ln>
          </p:spPr>
          <p:txBody>
            <a:bodyPr wrap="square" lIns="0" tIns="0" rIns="0" bIns="0" rtlCol="0"/>
            <a:lstStyle/>
            <a:p/>
          </p:txBody>
        </p:sp>
        <p:sp>
          <p:nvSpPr>
            <p:cNvPr id="5183" name="object 5183" descr=""/>
            <p:cNvSpPr/>
            <p:nvPr/>
          </p:nvSpPr>
          <p:spPr>
            <a:xfrm>
              <a:off x="5816362" y="2611734"/>
              <a:ext cx="3810" cy="635"/>
            </a:xfrm>
            <a:custGeom>
              <a:avLst/>
              <a:gdLst/>
              <a:ahLst/>
              <a:cxnLst/>
              <a:rect l="l" t="t" r="r" b="b"/>
              <a:pathLst>
                <a:path w="3810" h="635">
                  <a:moveTo>
                    <a:pt x="3403" y="0"/>
                  </a:moveTo>
                  <a:lnTo>
                    <a:pt x="3022" y="50"/>
                  </a:lnTo>
                  <a:lnTo>
                    <a:pt x="2654" y="76"/>
                  </a:lnTo>
                  <a:lnTo>
                    <a:pt x="2273" y="127"/>
                  </a:lnTo>
                  <a:lnTo>
                    <a:pt x="1904" y="177"/>
                  </a:lnTo>
                  <a:lnTo>
                    <a:pt x="1536" y="215"/>
                  </a:lnTo>
                  <a:lnTo>
                    <a:pt x="1168" y="254"/>
                  </a:lnTo>
                  <a:lnTo>
                    <a:pt x="787" y="292"/>
                  </a:lnTo>
                  <a:lnTo>
                    <a:pt x="406" y="330"/>
                  </a:lnTo>
                  <a:lnTo>
                    <a:pt x="38" y="381"/>
                  </a:lnTo>
                </a:path>
              </a:pathLst>
            </a:custGeom>
            <a:ln w="3175">
              <a:solidFill>
                <a:srgbClr val="565658"/>
              </a:solidFill>
            </a:ln>
          </p:spPr>
          <p:txBody>
            <a:bodyPr wrap="square" lIns="0" tIns="0" rIns="0" bIns="0" rtlCol="0"/>
            <a:lstStyle/>
            <a:p/>
          </p:txBody>
        </p:sp>
        <p:sp>
          <p:nvSpPr>
            <p:cNvPr id="5184" name="object 5184" descr=""/>
            <p:cNvSpPr/>
            <p:nvPr/>
          </p:nvSpPr>
          <p:spPr>
            <a:xfrm>
              <a:off x="5765010" y="2592276"/>
              <a:ext cx="0" cy="15240"/>
            </a:xfrm>
            <a:custGeom>
              <a:avLst/>
              <a:gdLst/>
              <a:ahLst/>
              <a:cxnLst/>
              <a:rect l="l" t="t" r="r" b="b"/>
              <a:pathLst>
                <a:path w="0" h="15239">
                  <a:moveTo>
                    <a:pt x="0" y="0"/>
                  </a:moveTo>
                  <a:lnTo>
                    <a:pt x="0" y="14731"/>
                  </a:lnTo>
                </a:path>
              </a:pathLst>
            </a:custGeom>
            <a:ln w="3175">
              <a:solidFill>
                <a:srgbClr val="565658"/>
              </a:solidFill>
            </a:ln>
          </p:spPr>
          <p:txBody>
            <a:bodyPr wrap="square" lIns="0" tIns="0" rIns="0" bIns="0" rtlCol="0"/>
            <a:lstStyle/>
            <a:p/>
          </p:txBody>
        </p:sp>
        <p:sp>
          <p:nvSpPr>
            <p:cNvPr id="5185" name="object 5185" descr=""/>
            <p:cNvSpPr/>
            <p:nvPr/>
          </p:nvSpPr>
          <p:spPr>
            <a:xfrm>
              <a:off x="5765010" y="2606997"/>
              <a:ext cx="52069" cy="7620"/>
            </a:xfrm>
            <a:custGeom>
              <a:avLst/>
              <a:gdLst/>
              <a:ahLst/>
              <a:cxnLst/>
              <a:rect l="l" t="t" r="r" b="b"/>
              <a:pathLst>
                <a:path w="52070" h="7619">
                  <a:moveTo>
                    <a:pt x="0" y="0"/>
                  </a:moveTo>
                  <a:lnTo>
                    <a:pt x="2603" y="0"/>
                  </a:lnTo>
                  <a:lnTo>
                    <a:pt x="3429" y="12"/>
                  </a:lnTo>
                  <a:lnTo>
                    <a:pt x="4229" y="12"/>
                  </a:lnTo>
                  <a:lnTo>
                    <a:pt x="5041" y="25"/>
                  </a:lnTo>
                  <a:lnTo>
                    <a:pt x="5803" y="50"/>
                  </a:lnTo>
                  <a:lnTo>
                    <a:pt x="6553" y="63"/>
                  </a:lnTo>
                  <a:lnTo>
                    <a:pt x="7289" y="88"/>
                  </a:lnTo>
                  <a:lnTo>
                    <a:pt x="7988" y="101"/>
                  </a:lnTo>
                  <a:lnTo>
                    <a:pt x="8699" y="127"/>
                  </a:lnTo>
                  <a:lnTo>
                    <a:pt x="9372" y="139"/>
                  </a:lnTo>
                  <a:lnTo>
                    <a:pt x="10020" y="165"/>
                  </a:lnTo>
                  <a:lnTo>
                    <a:pt x="10655" y="190"/>
                  </a:lnTo>
                  <a:lnTo>
                    <a:pt x="11277" y="215"/>
                  </a:lnTo>
                  <a:lnTo>
                    <a:pt x="13881" y="304"/>
                  </a:lnTo>
                  <a:lnTo>
                    <a:pt x="16446" y="444"/>
                  </a:lnTo>
                  <a:lnTo>
                    <a:pt x="18923" y="596"/>
                  </a:lnTo>
                  <a:lnTo>
                    <a:pt x="19977" y="673"/>
                  </a:lnTo>
                  <a:lnTo>
                    <a:pt x="21018" y="749"/>
                  </a:lnTo>
                  <a:lnTo>
                    <a:pt x="22059" y="812"/>
                  </a:lnTo>
                  <a:lnTo>
                    <a:pt x="31711" y="1752"/>
                  </a:lnTo>
                  <a:lnTo>
                    <a:pt x="33185" y="1930"/>
                  </a:lnTo>
                  <a:lnTo>
                    <a:pt x="47815" y="4876"/>
                  </a:lnTo>
                  <a:lnTo>
                    <a:pt x="48501" y="5105"/>
                  </a:lnTo>
                  <a:lnTo>
                    <a:pt x="49187" y="5359"/>
                  </a:lnTo>
                  <a:lnTo>
                    <a:pt x="49771" y="5600"/>
                  </a:lnTo>
                  <a:lnTo>
                    <a:pt x="50266" y="5854"/>
                  </a:lnTo>
                  <a:lnTo>
                    <a:pt x="50761" y="6096"/>
                  </a:lnTo>
                  <a:lnTo>
                    <a:pt x="52006" y="7365"/>
                  </a:lnTo>
                </a:path>
              </a:pathLst>
            </a:custGeom>
            <a:ln w="3175">
              <a:solidFill>
                <a:srgbClr val="565658"/>
              </a:solidFill>
            </a:ln>
          </p:spPr>
          <p:txBody>
            <a:bodyPr wrap="square" lIns="0" tIns="0" rIns="0" bIns="0" rtlCol="0"/>
            <a:lstStyle/>
            <a:p/>
          </p:txBody>
        </p:sp>
        <p:sp>
          <p:nvSpPr>
            <p:cNvPr id="5186" name="object 5186" descr=""/>
            <p:cNvSpPr/>
            <p:nvPr/>
          </p:nvSpPr>
          <p:spPr>
            <a:xfrm>
              <a:off x="5817049" y="2614451"/>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5187" name="object 5187" descr=""/>
            <p:cNvSpPr/>
            <p:nvPr/>
          </p:nvSpPr>
          <p:spPr>
            <a:xfrm>
              <a:off x="5816659" y="2614757"/>
              <a:ext cx="17780" cy="8890"/>
            </a:xfrm>
            <a:custGeom>
              <a:avLst/>
              <a:gdLst/>
              <a:ahLst/>
              <a:cxnLst/>
              <a:rect l="l" t="t" r="r" b="b"/>
              <a:pathLst>
                <a:path w="17779" h="8889">
                  <a:moveTo>
                    <a:pt x="0" y="8610"/>
                  </a:moveTo>
                  <a:lnTo>
                    <a:pt x="1371" y="7937"/>
                  </a:lnTo>
                  <a:lnTo>
                    <a:pt x="2806" y="7238"/>
                  </a:lnTo>
                  <a:lnTo>
                    <a:pt x="4343" y="6476"/>
                  </a:lnTo>
                  <a:lnTo>
                    <a:pt x="5372" y="5968"/>
                  </a:lnTo>
                  <a:lnTo>
                    <a:pt x="6413" y="5448"/>
                  </a:lnTo>
                  <a:lnTo>
                    <a:pt x="7505" y="4902"/>
                  </a:lnTo>
                  <a:lnTo>
                    <a:pt x="10477" y="3428"/>
                  </a:lnTo>
                  <a:lnTo>
                    <a:pt x="11557" y="2895"/>
                  </a:lnTo>
                  <a:lnTo>
                    <a:pt x="12674" y="2349"/>
                  </a:lnTo>
                  <a:lnTo>
                    <a:pt x="13830" y="1765"/>
                  </a:lnTo>
                  <a:lnTo>
                    <a:pt x="14986" y="1193"/>
                  </a:lnTo>
                  <a:lnTo>
                    <a:pt x="16167" y="609"/>
                  </a:lnTo>
                  <a:lnTo>
                    <a:pt x="17386" y="0"/>
                  </a:lnTo>
                </a:path>
              </a:pathLst>
            </a:custGeom>
            <a:ln w="3175">
              <a:solidFill>
                <a:srgbClr val="565658"/>
              </a:solidFill>
            </a:ln>
          </p:spPr>
          <p:txBody>
            <a:bodyPr wrap="square" lIns="0" tIns="0" rIns="0" bIns="0" rtlCol="0"/>
            <a:lstStyle/>
            <a:p/>
          </p:txBody>
        </p:sp>
        <p:sp>
          <p:nvSpPr>
            <p:cNvPr id="5188" name="object 5188" descr=""/>
            <p:cNvSpPr/>
            <p:nvPr/>
          </p:nvSpPr>
          <p:spPr>
            <a:xfrm>
              <a:off x="5834034" y="2612094"/>
              <a:ext cx="2540" cy="3175"/>
            </a:xfrm>
            <a:custGeom>
              <a:avLst/>
              <a:gdLst/>
              <a:ahLst/>
              <a:cxnLst/>
              <a:rect l="l" t="t" r="r" b="b"/>
              <a:pathLst>
                <a:path w="2539" h="3175">
                  <a:moveTo>
                    <a:pt x="0" y="2667"/>
                  </a:moveTo>
                  <a:lnTo>
                    <a:pt x="241" y="2527"/>
                  </a:lnTo>
                  <a:lnTo>
                    <a:pt x="508" y="2400"/>
                  </a:lnTo>
                  <a:lnTo>
                    <a:pt x="723" y="2247"/>
                  </a:lnTo>
                  <a:lnTo>
                    <a:pt x="1168" y="1955"/>
                  </a:lnTo>
                  <a:lnTo>
                    <a:pt x="1473" y="1676"/>
                  </a:lnTo>
                  <a:lnTo>
                    <a:pt x="1689" y="1371"/>
                  </a:lnTo>
                  <a:lnTo>
                    <a:pt x="2044" y="939"/>
                  </a:lnTo>
                  <a:lnTo>
                    <a:pt x="2146" y="482"/>
                  </a:lnTo>
                  <a:lnTo>
                    <a:pt x="2057" y="38"/>
                  </a:lnTo>
                </a:path>
              </a:pathLst>
            </a:custGeom>
            <a:ln w="3175">
              <a:solidFill>
                <a:srgbClr val="565658"/>
              </a:solidFill>
            </a:ln>
          </p:spPr>
          <p:txBody>
            <a:bodyPr wrap="square" lIns="0" tIns="0" rIns="0" bIns="0" rtlCol="0"/>
            <a:lstStyle/>
            <a:p/>
          </p:txBody>
        </p:sp>
        <p:sp>
          <p:nvSpPr>
            <p:cNvPr id="5189" name="object 5189" descr=""/>
            <p:cNvSpPr/>
            <p:nvPr/>
          </p:nvSpPr>
          <p:spPr>
            <a:xfrm>
              <a:off x="5836050" y="2611954"/>
              <a:ext cx="635" cy="635"/>
            </a:xfrm>
            <a:custGeom>
              <a:avLst/>
              <a:gdLst/>
              <a:ahLst/>
              <a:cxnLst/>
              <a:rect l="l" t="t" r="r" b="b"/>
              <a:pathLst>
                <a:path w="635" h="635">
                  <a:moveTo>
                    <a:pt x="38" y="139"/>
                  </a:moveTo>
                  <a:lnTo>
                    <a:pt x="0" y="0"/>
                  </a:lnTo>
                </a:path>
              </a:pathLst>
            </a:custGeom>
            <a:ln w="3175">
              <a:solidFill>
                <a:srgbClr val="565658"/>
              </a:solidFill>
            </a:ln>
          </p:spPr>
          <p:txBody>
            <a:bodyPr wrap="square" lIns="0" tIns="0" rIns="0" bIns="0" rtlCol="0"/>
            <a:lstStyle/>
            <a:p/>
          </p:txBody>
        </p:sp>
        <p:sp>
          <p:nvSpPr>
            <p:cNvPr id="5190" name="object 5190" descr=""/>
            <p:cNvSpPr/>
            <p:nvPr/>
          </p:nvSpPr>
          <p:spPr>
            <a:xfrm>
              <a:off x="5819825" y="2604715"/>
              <a:ext cx="5715" cy="7620"/>
            </a:xfrm>
            <a:custGeom>
              <a:avLst/>
              <a:gdLst/>
              <a:ahLst/>
              <a:cxnLst/>
              <a:rect l="l" t="t" r="r" b="b"/>
              <a:pathLst>
                <a:path w="5714" h="7619">
                  <a:moveTo>
                    <a:pt x="5372" y="0"/>
                  </a:moveTo>
                  <a:lnTo>
                    <a:pt x="5219" y="419"/>
                  </a:lnTo>
                  <a:lnTo>
                    <a:pt x="5080" y="812"/>
                  </a:lnTo>
                  <a:lnTo>
                    <a:pt x="4914" y="1206"/>
                  </a:lnTo>
                  <a:lnTo>
                    <a:pt x="4572" y="2057"/>
                  </a:lnTo>
                  <a:lnTo>
                    <a:pt x="4191" y="2832"/>
                  </a:lnTo>
                  <a:lnTo>
                    <a:pt x="3822" y="3505"/>
                  </a:lnTo>
                  <a:lnTo>
                    <a:pt x="3454" y="4203"/>
                  </a:lnTo>
                  <a:lnTo>
                    <a:pt x="3060" y="4787"/>
                  </a:lnTo>
                  <a:lnTo>
                    <a:pt x="2654" y="5283"/>
                  </a:lnTo>
                  <a:lnTo>
                    <a:pt x="2438" y="5549"/>
                  </a:lnTo>
                  <a:lnTo>
                    <a:pt x="1358" y="6489"/>
                  </a:lnTo>
                  <a:lnTo>
                    <a:pt x="1193" y="6591"/>
                  </a:lnTo>
                  <a:lnTo>
                    <a:pt x="1054" y="6667"/>
                  </a:lnTo>
                  <a:lnTo>
                    <a:pt x="889" y="6743"/>
                  </a:lnTo>
                  <a:lnTo>
                    <a:pt x="736" y="6807"/>
                  </a:lnTo>
                  <a:lnTo>
                    <a:pt x="571" y="6883"/>
                  </a:lnTo>
                  <a:lnTo>
                    <a:pt x="419" y="6934"/>
                  </a:lnTo>
                  <a:lnTo>
                    <a:pt x="254" y="6972"/>
                  </a:lnTo>
                  <a:lnTo>
                    <a:pt x="88" y="6997"/>
                  </a:lnTo>
                </a:path>
              </a:pathLst>
            </a:custGeom>
            <a:ln w="3175">
              <a:solidFill>
                <a:srgbClr val="565658"/>
              </a:solidFill>
            </a:ln>
          </p:spPr>
          <p:txBody>
            <a:bodyPr wrap="square" lIns="0" tIns="0" rIns="0" bIns="0" rtlCol="0"/>
            <a:lstStyle/>
            <a:p/>
          </p:txBody>
        </p:sp>
        <p:sp>
          <p:nvSpPr>
            <p:cNvPr id="5191" name="object 5191" descr=""/>
            <p:cNvSpPr/>
            <p:nvPr/>
          </p:nvSpPr>
          <p:spPr>
            <a:xfrm>
              <a:off x="5734464" y="2674201"/>
              <a:ext cx="11430" cy="3175"/>
            </a:xfrm>
            <a:custGeom>
              <a:avLst/>
              <a:gdLst/>
              <a:ahLst/>
              <a:cxnLst/>
              <a:rect l="l" t="t" r="r" b="b"/>
              <a:pathLst>
                <a:path w="11429" h="3175">
                  <a:moveTo>
                    <a:pt x="2082" y="2819"/>
                  </a:moveTo>
                  <a:lnTo>
                    <a:pt x="1955" y="2781"/>
                  </a:lnTo>
                  <a:lnTo>
                    <a:pt x="393" y="2057"/>
                  </a:lnTo>
                  <a:lnTo>
                    <a:pt x="228" y="1943"/>
                  </a:lnTo>
                  <a:lnTo>
                    <a:pt x="88" y="1803"/>
                  </a:lnTo>
                  <a:lnTo>
                    <a:pt x="12" y="1663"/>
                  </a:lnTo>
                  <a:lnTo>
                    <a:pt x="0" y="1523"/>
                  </a:lnTo>
                  <a:lnTo>
                    <a:pt x="838" y="812"/>
                  </a:lnTo>
                  <a:lnTo>
                    <a:pt x="1104" y="698"/>
                  </a:lnTo>
                  <a:lnTo>
                    <a:pt x="3238" y="279"/>
                  </a:lnTo>
                  <a:lnTo>
                    <a:pt x="3746" y="203"/>
                  </a:lnTo>
                  <a:lnTo>
                    <a:pt x="4343" y="165"/>
                  </a:lnTo>
                  <a:lnTo>
                    <a:pt x="4952" y="101"/>
                  </a:lnTo>
                  <a:lnTo>
                    <a:pt x="5257" y="88"/>
                  </a:lnTo>
                  <a:lnTo>
                    <a:pt x="5575" y="63"/>
                  </a:lnTo>
                  <a:lnTo>
                    <a:pt x="5905" y="50"/>
                  </a:lnTo>
                  <a:lnTo>
                    <a:pt x="6222" y="38"/>
                  </a:lnTo>
                  <a:lnTo>
                    <a:pt x="6553" y="25"/>
                  </a:lnTo>
                  <a:lnTo>
                    <a:pt x="6896" y="12"/>
                  </a:lnTo>
                  <a:lnTo>
                    <a:pt x="7950" y="0"/>
                  </a:lnTo>
                  <a:lnTo>
                    <a:pt x="9029" y="0"/>
                  </a:lnTo>
                  <a:lnTo>
                    <a:pt x="9385" y="0"/>
                  </a:lnTo>
                  <a:lnTo>
                    <a:pt x="9778" y="12"/>
                  </a:lnTo>
                  <a:lnTo>
                    <a:pt x="10147" y="25"/>
                  </a:lnTo>
                  <a:lnTo>
                    <a:pt x="10502" y="38"/>
                  </a:lnTo>
                  <a:lnTo>
                    <a:pt x="10883" y="50"/>
                  </a:lnTo>
                  <a:lnTo>
                    <a:pt x="11264" y="63"/>
                  </a:lnTo>
                </a:path>
              </a:pathLst>
            </a:custGeom>
            <a:ln w="3175">
              <a:solidFill>
                <a:srgbClr val="565658"/>
              </a:solidFill>
            </a:ln>
          </p:spPr>
          <p:txBody>
            <a:bodyPr wrap="square" lIns="0" tIns="0" rIns="0" bIns="0" rtlCol="0"/>
            <a:lstStyle/>
            <a:p/>
          </p:txBody>
        </p:sp>
        <p:sp>
          <p:nvSpPr>
            <p:cNvPr id="5192" name="object 5192" descr=""/>
            <p:cNvSpPr/>
            <p:nvPr/>
          </p:nvSpPr>
          <p:spPr>
            <a:xfrm>
              <a:off x="5745717" y="2674267"/>
              <a:ext cx="32384" cy="635"/>
            </a:xfrm>
            <a:custGeom>
              <a:avLst/>
              <a:gdLst/>
              <a:ahLst/>
              <a:cxnLst/>
              <a:rect l="l" t="t" r="r" b="b"/>
              <a:pathLst>
                <a:path w="32385" h="635">
                  <a:moveTo>
                    <a:pt x="0" y="0"/>
                  </a:moveTo>
                  <a:lnTo>
                    <a:pt x="381" y="12"/>
                  </a:lnTo>
                  <a:lnTo>
                    <a:pt x="736" y="38"/>
                  </a:lnTo>
                  <a:lnTo>
                    <a:pt x="1117" y="50"/>
                  </a:lnTo>
                  <a:lnTo>
                    <a:pt x="1473" y="63"/>
                  </a:lnTo>
                  <a:lnTo>
                    <a:pt x="1854" y="88"/>
                  </a:lnTo>
                  <a:lnTo>
                    <a:pt x="2209" y="101"/>
                  </a:lnTo>
                  <a:lnTo>
                    <a:pt x="2578" y="114"/>
                  </a:lnTo>
                  <a:lnTo>
                    <a:pt x="2959" y="139"/>
                  </a:lnTo>
                  <a:lnTo>
                    <a:pt x="3327" y="139"/>
                  </a:lnTo>
                  <a:lnTo>
                    <a:pt x="3695" y="165"/>
                  </a:lnTo>
                  <a:lnTo>
                    <a:pt x="4051" y="177"/>
                  </a:lnTo>
                  <a:lnTo>
                    <a:pt x="4445" y="190"/>
                  </a:lnTo>
                  <a:lnTo>
                    <a:pt x="4800" y="203"/>
                  </a:lnTo>
                  <a:lnTo>
                    <a:pt x="5181" y="228"/>
                  </a:lnTo>
                  <a:lnTo>
                    <a:pt x="5537" y="228"/>
                  </a:lnTo>
                  <a:lnTo>
                    <a:pt x="5905" y="228"/>
                  </a:lnTo>
                  <a:lnTo>
                    <a:pt x="6299" y="241"/>
                  </a:lnTo>
                  <a:lnTo>
                    <a:pt x="6654" y="254"/>
                  </a:lnTo>
                  <a:lnTo>
                    <a:pt x="7023" y="266"/>
                  </a:lnTo>
                  <a:lnTo>
                    <a:pt x="7378" y="266"/>
                  </a:lnTo>
                  <a:lnTo>
                    <a:pt x="7759" y="279"/>
                  </a:lnTo>
                  <a:lnTo>
                    <a:pt x="8128" y="292"/>
                  </a:lnTo>
                  <a:lnTo>
                    <a:pt x="8496" y="304"/>
                  </a:lnTo>
                  <a:lnTo>
                    <a:pt x="8877" y="317"/>
                  </a:lnTo>
                  <a:lnTo>
                    <a:pt x="9232" y="317"/>
                  </a:lnTo>
                  <a:lnTo>
                    <a:pt x="9601" y="317"/>
                  </a:lnTo>
                  <a:lnTo>
                    <a:pt x="9969" y="342"/>
                  </a:lnTo>
                  <a:lnTo>
                    <a:pt x="10337" y="342"/>
                  </a:lnTo>
                  <a:lnTo>
                    <a:pt x="10706" y="355"/>
                  </a:lnTo>
                  <a:lnTo>
                    <a:pt x="11074" y="355"/>
                  </a:lnTo>
                  <a:lnTo>
                    <a:pt x="11455" y="368"/>
                  </a:lnTo>
                  <a:lnTo>
                    <a:pt x="11823" y="368"/>
                  </a:lnTo>
                  <a:lnTo>
                    <a:pt x="12179" y="381"/>
                  </a:lnTo>
                  <a:lnTo>
                    <a:pt x="12560" y="381"/>
                  </a:lnTo>
                  <a:lnTo>
                    <a:pt x="12928" y="393"/>
                  </a:lnTo>
                  <a:lnTo>
                    <a:pt x="13296" y="393"/>
                  </a:lnTo>
                  <a:lnTo>
                    <a:pt x="13677" y="406"/>
                  </a:lnTo>
                  <a:lnTo>
                    <a:pt x="14033" y="406"/>
                  </a:lnTo>
                  <a:lnTo>
                    <a:pt x="14401" y="419"/>
                  </a:lnTo>
                  <a:lnTo>
                    <a:pt x="15519" y="419"/>
                  </a:lnTo>
                  <a:lnTo>
                    <a:pt x="15887" y="419"/>
                  </a:lnTo>
                  <a:lnTo>
                    <a:pt x="16256" y="419"/>
                  </a:lnTo>
                  <a:lnTo>
                    <a:pt x="16637" y="444"/>
                  </a:lnTo>
                  <a:lnTo>
                    <a:pt x="17741" y="444"/>
                  </a:lnTo>
                  <a:lnTo>
                    <a:pt x="18859" y="444"/>
                  </a:lnTo>
                  <a:lnTo>
                    <a:pt x="19964" y="444"/>
                  </a:lnTo>
                  <a:lnTo>
                    <a:pt x="21056" y="444"/>
                  </a:lnTo>
                  <a:lnTo>
                    <a:pt x="22174" y="444"/>
                  </a:lnTo>
                  <a:lnTo>
                    <a:pt x="22542" y="419"/>
                  </a:lnTo>
                  <a:lnTo>
                    <a:pt x="22910" y="419"/>
                  </a:lnTo>
                  <a:lnTo>
                    <a:pt x="23279" y="419"/>
                  </a:lnTo>
                  <a:lnTo>
                    <a:pt x="24384" y="419"/>
                  </a:lnTo>
                  <a:lnTo>
                    <a:pt x="24752" y="406"/>
                  </a:lnTo>
                  <a:lnTo>
                    <a:pt x="25133" y="406"/>
                  </a:lnTo>
                  <a:lnTo>
                    <a:pt x="25501" y="393"/>
                  </a:lnTo>
                  <a:lnTo>
                    <a:pt x="25882" y="393"/>
                  </a:lnTo>
                  <a:lnTo>
                    <a:pt x="26238" y="381"/>
                  </a:lnTo>
                  <a:lnTo>
                    <a:pt x="26606" y="368"/>
                  </a:lnTo>
                  <a:lnTo>
                    <a:pt x="26987" y="368"/>
                  </a:lnTo>
                  <a:lnTo>
                    <a:pt x="27355" y="355"/>
                  </a:lnTo>
                  <a:lnTo>
                    <a:pt x="27724" y="355"/>
                  </a:lnTo>
                  <a:lnTo>
                    <a:pt x="28079" y="355"/>
                  </a:lnTo>
                  <a:lnTo>
                    <a:pt x="28448" y="342"/>
                  </a:lnTo>
                  <a:lnTo>
                    <a:pt x="28829" y="317"/>
                  </a:lnTo>
                  <a:lnTo>
                    <a:pt x="29197" y="317"/>
                  </a:lnTo>
                  <a:lnTo>
                    <a:pt x="29578" y="317"/>
                  </a:lnTo>
                  <a:lnTo>
                    <a:pt x="29921" y="304"/>
                  </a:lnTo>
                  <a:lnTo>
                    <a:pt x="30302" y="292"/>
                  </a:lnTo>
                  <a:lnTo>
                    <a:pt x="30670" y="279"/>
                  </a:lnTo>
                  <a:lnTo>
                    <a:pt x="31038" y="266"/>
                  </a:lnTo>
                  <a:lnTo>
                    <a:pt x="31407" y="266"/>
                  </a:lnTo>
                  <a:lnTo>
                    <a:pt x="31775" y="254"/>
                  </a:lnTo>
                  <a:lnTo>
                    <a:pt x="32156" y="241"/>
                  </a:lnTo>
                </a:path>
              </a:pathLst>
            </a:custGeom>
            <a:ln w="3175">
              <a:solidFill>
                <a:srgbClr val="565658"/>
              </a:solidFill>
            </a:ln>
          </p:spPr>
          <p:txBody>
            <a:bodyPr wrap="square" lIns="0" tIns="0" rIns="0" bIns="0" rtlCol="0"/>
            <a:lstStyle/>
            <a:p/>
          </p:txBody>
        </p:sp>
        <p:sp>
          <p:nvSpPr>
            <p:cNvPr id="5193" name="object 5193" descr=""/>
            <p:cNvSpPr/>
            <p:nvPr/>
          </p:nvSpPr>
          <p:spPr>
            <a:xfrm>
              <a:off x="5777871" y="2674490"/>
              <a:ext cx="11430" cy="3175"/>
            </a:xfrm>
            <a:custGeom>
              <a:avLst/>
              <a:gdLst/>
              <a:ahLst/>
              <a:cxnLst/>
              <a:rect l="l" t="t" r="r" b="b"/>
              <a:pathLst>
                <a:path w="11429" h="3175">
                  <a:moveTo>
                    <a:pt x="0" y="25"/>
                  </a:moveTo>
                  <a:lnTo>
                    <a:pt x="215" y="25"/>
                  </a:lnTo>
                  <a:lnTo>
                    <a:pt x="431" y="12"/>
                  </a:lnTo>
                  <a:lnTo>
                    <a:pt x="635" y="12"/>
                  </a:lnTo>
                  <a:lnTo>
                    <a:pt x="850" y="0"/>
                  </a:lnTo>
                  <a:lnTo>
                    <a:pt x="1066" y="0"/>
                  </a:lnTo>
                  <a:lnTo>
                    <a:pt x="1282" y="0"/>
                  </a:lnTo>
                  <a:lnTo>
                    <a:pt x="1905" y="0"/>
                  </a:lnTo>
                  <a:lnTo>
                    <a:pt x="2527" y="0"/>
                  </a:lnTo>
                  <a:lnTo>
                    <a:pt x="3136" y="0"/>
                  </a:lnTo>
                  <a:lnTo>
                    <a:pt x="3352" y="12"/>
                  </a:lnTo>
                  <a:lnTo>
                    <a:pt x="3543" y="12"/>
                  </a:lnTo>
                  <a:lnTo>
                    <a:pt x="3733" y="25"/>
                  </a:lnTo>
                  <a:lnTo>
                    <a:pt x="3962" y="25"/>
                  </a:lnTo>
                  <a:lnTo>
                    <a:pt x="4152" y="38"/>
                  </a:lnTo>
                  <a:lnTo>
                    <a:pt x="4343" y="38"/>
                  </a:lnTo>
                  <a:lnTo>
                    <a:pt x="4686" y="63"/>
                  </a:lnTo>
                  <a:lnTo>
                    <a:pt x="5016" y="63"/>
                  </a:lnTo>
                  <a:lnTo>
                    <a:pt x="5359" y="88"/>
                  </a:lnTo>
                  <a:lnTo>
                    <a:pt x="5676" y="114"/>
                  </a:lnTo>
                  <a:lnTo>
                    <a:pt x="5994" y="139"/>
                  </a:lnTo>
                  <a:lnTo>
                    <a:pt x="6311" y="165"/>
                  </a:lnTo>
                  <a:lnTo>
                    <a:pt x="6908" y="215"/>
                  </a:lnTo>
                  <a:lnTo>
                    <a:pt x="7480" y="266"/>
                  </a:lnTo>
                  <a:lnTo>
                    <a:pt x="8001" y="342"/>
                  </a:lnTo>
                  <a:lnTo>
                    <a:pt x="8521" y="419"/>
                  </a:lnTo>
                  <a:lnTo>
                    <a:pt x="8978" y="507"/>
                  </a:lnTo>
                  <a:lnTo>
                    <a:pt x="9385" y="609"/>
                  </a:lnTo>
                  <a:lnTo>
                    <a:pt x="9779" y="698"/>
                  </a:lnTo>
                  <a:lnTo>
                    <a:pt x="10121" y="800"/>
                  </a:lnTo>
                  <a:lnTo>
                    <a:pt x="10401" y="914"/>
                  </a:lnTo>
                  <a:lnTo>
                    <a:pt x="10680" y="1015"/>
                  </a:lnTo>
                  <a:lnTo>
                    <a:pt x="10896" y="1142"/>
                  </a:lnTo>
                  <a:lnTo>
                    <a:pt x="11036" y="1282"/>
                  </a:lnTo>
                  <a:lnTo>
                    <a:pt x="11176" y="1384"/>
                  </a:lnTo>
                  <a:lnTo>
                    <a:pt x="11239" y="1523"/>
                  </a:lnTo>
                  <a:lnTo>
                    <a:pt x="11239" y="1663"/>
                  </a:lnTo>
                  <a:lnTo>
                    <a:pt x="10401" y="2451"/>
                  </a:lnTo>
                  <a:lnTo>
                    <a:pt x="10121" y="2590"/>
                  </a:lnTo>
                  <a:lnTo>
                    <a:pt x="9766" y="2730"/>
                  </a:lnTo>
                  <a:lnTo>
                    <a:pt x="9372" y="2844"/>
                  </a:lnTo>
                  <a:lnTo>
                    <a:pt x="9144" y="2920"/>
                  </a:lnTo>
                </a:path>
              </a:pathLst>
            </a:custGeom>
            <a:ln w="3175">
              <a:solidFill>
                <a:srgbClr val="565658"/>
              </a:solidFill>
            </a:ln>
          </p:spPr>
          <p:txBody>
            <a:bodyPr wrap="square" lIns="0" tIns="0" rIns="0" bIns="0" rtlCol="0"/>
            <a:lstStyle/>
            <a:p/>
          </p:txBody>
        </p:sp>
        <p:sp>
          <p:nvSpPr>
            <p:cNvPr id="5194" name="object 5194" descr=""/>
            <p:cNvSpPr/>
            <p:nvPr/>
          </p:nvSpPr>
          <p:spPr>
            <a:xfrm>
              <a:off x="5720160" y="2631879"/>
              <a:ext cx="90170" cy="19685"/>
            </a:xfrm>
            <a:custGeom>
              <a:avLst/>
              <a:gdLst/>
              <a:ahLst/>
              <a:cxnLst/>
              <a:rect l="l" t="t" r="r" b="b"/>
              <a:pathLst>
                <a:path w="90170" h="19685">
                  <a:moveTo>
                    <a:pt x="114" y="17830"/>
                  </a:moveTo>
                  <a:lnTo>
                    <a:pt x="88" y="17652"/>
                  </a:lnTo>
                  <a:lnTo>
                    <a:pt x="50" y="17487"/>
                  </a:lnTo>
                  <a:lnTo>
                    <a:pt x="38" y="17335"/>
                  </a:lnTo>
                  <a:lnTo>
                    <a:pt x="25" y="17157"/>
                  </a:lnTo>
                  <a:lnTo>
                    <a:pt x="0" y="16992"/>
                  </a:lnTo>
                  <a:lnTo>
                    <a:pt x="25" y="16827"/>
                  </a:lnTo>
                  <a:lnTo>
                    <a:pt x="25" y="16662"/>
                  </a:lnTo>
                  <a:lnTo>
                    <a:pt x="38" y="16497"/>
                  </a:lnTo>
                  <a:lnTo>
                    <a:pt x="50" y="16319"/>
                  </a:lnTo>
                  <a:lnTo>
                    <a:pt x="76" y="16141"/>
                  </a:lnTo>
                  <a:lnTo>
                    <a:pt x="101" y="15976"/>
                  </a:lnTo>
                  <a:lnTo>
                    <a:pt x="152" y="15798"/>
                  </a:lnTo>
                  <a:lnTo>
                    <a:pt x="177" y="15620"/>
                  </a:lnTo>
                  <a:lnTo>
                    <a:pt x="241" y="15455"/>
                  </a:lnTo>
                  <a:lnTo>
                    <a:pt x="292" y="15290"/>
                  </a:lnTo>
                  <a:lnTo>
                    <a:pt x="342" y="15112"/>
                  </a:lnTo>
                  <a:lnTo>
                    <a:pt x="393" y="14922"/>
                  </a:lnTo>
                  <a:lnTo>
                    <a:pt x="482" y="14770"/>
                  </a:lnTo>
                  <a:lnTo>
                    <a:pt x="6845" y="8534"/>
                  </a:lnTo>
                  <a:lnTo>
                    <a:pt x="8496" y="7518"/>
                  </a:lnTo>
                  <a:lnTo>
                    <a:pt x="19900" y="3225"/>
                  </a:lnTo>
                  <a:lnTo>
                    <a:pt x="22555" y="2489"/>
                  </a:lnTo>
                  <a:lnTo>
                    <a:pt x="44399" y="0"/>
                  </a:lnTo>
                  <a:lnTo>
                    <a:pt x="47650" y="76"/>
                  </a:lnTo>
                  <a:lnTo>
                    <a:pt x="50914" y="152"/>
                  </a:lnTo>
                  <a:lnTo>
                    <a:pt x="74168" y="4584"/>
                  </a:lnTo>
                  <a:lnTo>
                    <a:pt x="76581" y="5410"/>
                  </a:lnTo>
                  <a:lnTo>
                    <a:pt x="85445" y="10312"/>
                  </a:lnTo>
                  <a:lnTo>
                    <a:pt x="86106" y="10820"/>
                  </a:lnTo>
                  <a:lnTo>
                    <a:pt x="86702" y="11341"/>
                  </a:lnTo>
                  <a:lnTo>
                    <a:pt x="87185" y="11874"/>
                  </a:lnTo>
                  <a:lnTo>
                    <a:pt x="87693" y="12395"/>
                  </a:lnTo>
                  <a:lnTo>
                    <a:pt x="88138" y="12928"/>
                  </a:lnTo>
                  <a:lnTo>
                    <a:pt x="88493" y="13436"/>
                  </a:lnTo>
                  <a:lnTo>
                    <a:pt x="88722" y="13804"/>
                  </a:lnTo>
                  <a:lnTo>
                    <a:pt x="88938" y="14147"/>
                  </a:lnTo>
                  <a:lnTo>
                    <a:pt x="89090" y="14503"/>
                  </a:lnTo>
                  <a:lnTo>
                    <a:pt x="89268" y="14858"/>
                  </a:lnTo>
                  <a:lnTo>
                    <a:pt x="89408" y="15201"/>
                  </a:lnTo>
                  <a:lnTo>
                    <a:pt x="89700" y="16916"/>
                  </a:lnTo>
                  <a:lnTo>
                    <a:pt x="89687" y="17246"/>
                  </a:lnTo>
                  <a:lnTo>
                    <a:pt x="89623" y="17589"/>
                  </a:lnTo>
                  <a:lnTo>
                    <a:pt x="89573" y="17919"/>
                  </a:lnTo>
                  <a:lnTo>
                    <a:pt x="89496" y="18237"/>
                  </a:lnTo>
                  <a:lnTo>
                    <a:pt x="89382" y="18580"/>
                  </a:lnTo>
                  <a:lnTo>
                    <a:pt x="89255" y="18897"/>
                  </a:lnTo>
                  <a:lnTo>
                    <a:pt x="89077" y="19215"/>
                  </a:lnTo>
                  <a:lnTo>
                    <a:pt x="88900" y="19570"/>
                  </a:lnTo>
                </a:path>
              </a:pathLst>
            </a:custGeom>
            <a:ln w="3175">
              <a:solidFill>
                <a:srgbClr val="565658"/>
              </a:solidFill>
            </a:ln>
          </p:spPr>
          <p:txBody>
            <a:bodyPr wrap="square" lIns="0" tIns="0" rIns="0" bIns="0" rtlCol="0"/>
            <a:lstStyle/>
            <a:p/>
          </p:txBody>
        </p:sp>
        <p:sp>
          <p:nvSpPr>
            <p:cNvPr id="5195" name="object 5195" descr=""/>
            <p:cNvSpPr/>
            <p:nvPr/>
          </p:nvSpPr>
          <p:spPr>
            <a:xfrm>
              <a:off x="5793695" y="2651447"/>
              <a:ext cx="15875" cy="17780"/>
            </a:xfrm>
            <a:custGeom>
              <a:avLst/>
              <a:gdLst/>
              <a:ahLst/>
              <a:cxnLst/>
              <a:rect l="l" t="t" r="r" b="b"/>
              <a:pathLst>
                <a:path w="15875" h="17780">
                  <a:moveTo>
                    <a:pt x="15366" y="0"/>
                  </a:moveTo>
                  <a:lnTo>
                    <a:pt x="14706" y="1092"/>
                  </a:lnTo>
                  <a:lnTo>
                    <a:pt x="14490" y="1435"/>
                  </a:lnTo>
                  <a:lnTo>
                    <a:pt x="14262" y="1803"/>
                  </a:lnTo>
                  <a:lnTo>
                    <a:pt x="14033" y="2159"/>
                  </a:lnTo>
                  <a:lnTo>
                    <a:pt x="13779" y="2514"/>
                  </a:lnTo>
                  <a:lnTo>
                    <a:pt x="13563" y="2870"/>
                  </a:lnTo>
                  <a:lnTo>
                    <a:pt x="13322" y="3213"/>
                  </a:lnTo>
                  <a:lnTo>
                    <a:pt x="13093" y="3556"/>
                  </a:lnTo>
                  <a:lnTo>
                    <a:pt x="12839" y="3924"/>
                  </a:lnTo>
                  <a:lnTo>
                    <a:pt x="12611" y="4254"/>
                  </a:lnTo>
                  <a:lnTo>
                    <a:pt x="12344" y="4597"/>
                  </a:lnTo>
                  <a:lnTo>
                    <a:pt x="12115" y="4940"/>
                  </a:lnTo>
                  <a:lnTo>
                    <a:pt x="11861" y="5283"/>
                  </a:lnTo>
                  <a:lnTo>
                    <a:pt x="11607" y="5613"/>
                  </a:lnTo>
                  <a:lnTo>
                    <a:pt x="11353" y="5956"/>
                  </a:lnTo>
                  <a:lnTo>
                    <a:pt x="11087" y="6299"/>
                  </a:lnTo>
                  <a:lnTo>
                    <a:pt x="10833" y="6616"/>
                  </a:lnTo>
                  <a:lnTo>
                    <a:pt x="10566" y="6972"/>
                  </a:lnTo>
                  <a:lnTo>
                    <a:pt x="10299" y="7277"/>
                  </a:lnTo>
                  <a:lnTo>
                    <a:pt x="10032" y="7632"/>
                  </a:lnTo>
                  <a:lnTo>
                    <a:pt x="9766" y="7950"/>
                  </a:lnTo>
                  <a:lnTo>
                    <a:pt x="9486" y="8255"/>
                  </a:lnTo>
                  <a:lnTo>
                    <a:pt x="9207" y="8585"/>
                  </a:lnTo>
                  <a:lnTo>
                    <a:pt x="8940" y="8915"/>
                  </a:lnTo>
                  <a:lnTo>
                    <a:pt x="8648" y="9245"/>
                  </a:lnTo>
                  <a:lnTo>
                    <a:pt x="8127" y="9804"/>
                  </a:lnTo>
                  <a:lnTo>
                    <a:pt x="7619" y="10363"/>
                  </a:lnTo>
                  <a:lnTo>
                    <a:pt x="7073" y="10934"/>
                  </a:lnTo>
                  <a:lnTo>
                    <a:pt x="6540" y="11493"/>
                  </a:lnTo>
                  <a:lnTo>
                    <a:pt x="5981" y="12039"/>
                  </a:lnTo>
                  <a:lnTo>
                    <a:pt x="5422" y="12598"/>
                  </a:lnTo>
                  <a:lnTo>
                    <a:pt x="4838" y="13144"/>
                  </a:lnTo>
                  <a:lnTo>
                    <a:pt x="4279" y="13677"/>
                  </a:lnTo>
                  <a:lnTo>
                    <a:pt x="3682" y="14198"/>
                  </a:lnTo>
                  <a:lnTo>
                    <a:pt x="3098" y="14744"/>
                  </a:lnTo>
                  <a:lnTo>
                    <a:pt x="2489" y="15240"/>
                  </a:lnTo>
                  <a:lnTo>
                    <a:pt x="1879" y="15760"/>
                  </a:lnTo>
                  <a:lnTo>
                    <a:pt x="1269" y="16268"/>
                  </a:lnTo>
                  <a:lnTo>
                    <a:pt x="622" y="16764"/>
                  </a:lnTo>
                  <a:lnTo>
                    <a:pt x="0" y="17272"/>
                  </a:lnTo>
                </a:path>
              </a:pathLst>
            </a:custGeom>
            <a:ln w="3175">
              <a:solidFill>
                <a:srgbClr val="565658"/>
              </a:solidFill>
            </a:ln>
          </p:spPr>
          <p:txBody>
            <a:bodyPr wrap="square" lIns="0" tIns="0" rIns="0" bIns="0" rtlCol="0"/>
            <a:lstStyle/>
            <a:p/>
          </p:txBody>
        </p:sp>
        <p:sp>
          <p:nvSpPr>
            <p:cNvPr id="5196" name="object 5196" descr=""/>
            <p:cNvSpPr/>
            <p:nvPr/>
          </p:nvSpPr>
          <p:spPr>
            <a:xfrm>
              <a:off x="5767255" y="2668723"/>
              <a:ext cx="26670" cy="5715"/>
            </a:xfrm>
            <a:custGeom>
              <a:avLst/>
              <a:gdLst/>
              <a:ahLst/>
              <a:cxnLst/>
              <a:rect l="l" t="t" r="r" b="b"/>
              <a:pathLst>
                <a:path w="26670" h="5714">
                  <a:moveTo>
                    <a:pt x="26441" y="0"/>
                  </a:moveTo>
                  <a:lnTo>
                    <a:pt x="26238" y="139"/>
                  </a:lnTo>
                  <a:lnTo>
                    <a:pt x="26098" y="241"/>
                  </a:lnTo>
                  <a:lnTo>
                    <a:pt x="25958" y="330"/>
                  </a:lnTo>
                  <a:lnTo>
                    <a:pt x="25806" y="431"/>
                  </a:lnTo>
                  <a:lnTo>
                    <a:pt x="25653" y="533"/>
                  </a:lnTo>
                  <a:lnTo>
                    <a:pt x="25501" y="635"/>
                  </a:lnTo>
                  <a:lnTo>
                    <a:pt x="25323" y="723"/>
                  </a:lnTo>
                  <a:lnTo>
                    <a:pt x="25158" y="812"/>
                  </a:lnTo>
                  <a:lnTo>
                    <a:pt x="24980" y="914"/>
                  </a:lnTo>
                  <a:lnTo>
                    <a:pt x="24803" y="1003"/>
                  </a:lnTo>
                  <a:lnTo>
                    <a:pt x="24523" y="1155"/>
                  </a:lnTo>
                  <a:lnTo>
                    <a:pt x="24333" y="1244"/>
                  </a:lnTo>
                  <a:lnTo>
                    <a:pt x="24129" y="1333"/>
                  </a:lnTo>
                  <a:lnTo>
                    <a:pt x="23914" y="1409"/>
                  </a:lnTo>
                  <a:lnTo>
                    <a:pt x="23710" y="1511"/>
                  </a:lnTo>
                  <a:lnTo>
                    <a:pt x="23279" y="1689"/>
                  </a:lnTo>
                  <a:lnTo>
                    <a:pt x="23050" y="1790"/>
                  </a:lnTo>
                  <a:lnTo>
                    <a:pt x="22821" y="1866"/>
                  </a:lnTo>
                  <a:lnTo>
                    <a:pt x="22580" y="1955"/>
                  </a:lnTo>
                  <a:lnTo>
                    <a:pt x="22161" y="2120"/>
                  </a:lnTo>
                  <a:lnTo>
                    <a:pt x="21729" y="2260"/>
                  </a:lnTo>
                  <a:lnTo>
                    <a:pt x="21247" y="2400"/>
                  </a:lnTo>
                  <a:lnTo>
                    <a:pt x="20802" y="2565"/>
                  </a:lnTo>
                  <a:lnTo>
                    <a:pt x="20307" y="2717"/>
                  </a:lnTo>
                  <a:lnTo>
                    <a:pt x="19824" y="2857"/>
                  </a:lnTo>
                  <a:lnTo>
                    <a:pt x="19303" y="2971"/>
                  </a:lnTo>
                  <a:lnTo>
                    <a:pt x="18770" y="3111"/>
                  </a:lnTo>
                  <a:lnTo>
                    <a:pt x="15963" y="3746"/>
                  </a:lnTo>
                  <a:lnTo>
                    <a:pt x="15379" y="3860"/>
                  </a:lnTo>
                  <a:lnTo>
                    <a:pt x="14757" y="3962"/>
                  </a:lnTo>
                  <a:lnTo>
                    <a:pt x="14135" y="4089"/>
                  </a:lnTo>
                  <a:lnTo>
                    <a:pt x="13500" y="4191"/>
                  </a:lnTo>
                  <a:lnTo>
                    <a:pt x="12852" y="4279"/>
                  </a:lnTo>
                  <a:lnTo>
                    <a:pt x="12191" y="4381"/>
                  </a:lnTo>
                  <a:lnTo>
                    <a:pt x="11544" y="4483"/>
                  </a:lnTo>
                  <a:lnTo>
                    <a:pt x="10858" y="4559"/>
                  </a:lnTo>
                  <a:lnTo>
                    <a:pt x="10198" y="4648"/>
                  </a:lnTo>
                  <a:lnTo>
                    <a:pt x="9512" y="4724"/>
                  </a:lnTo>
                  <a:lnTo>
                    <a:pt x="8813" y="4800"/>
                  </a:lnTo>
                  <a:lnTo>
                    <a:pt x="8127" y="4876"/>
                  </a:lnTo>
                  <a:lnTo>
                    <a:pt x="7404" y="4940"/>
                  </a:lnTo>
                  <a:lnTo>
                    <a:pt x="6692" y="5003"/>
                  </a:lnTo>
                  <a:lnTo>
                    <a:pt x="5981" y="5054"/>
                  </a:lnTo>
                  <a:lnTo>
                    <a:pt x="5245" y="5105"/>
                  </a:lnTo>
                  <a:lnTo>
                    <a:pt x="4521" y="5156"/>
                  </a:lnTo>
                  <a:lnTo>
                    <a:pt x="4152" y="5181"/>
                  </a:lnTo>
                  <a:lnTo>
                    <a:pt x="3759" y="5194"/>
                  </a:lnTo>
                  <a:lnTo>
                    <a:pt x="3390" y="5219"/>
                  </a:lnTo>
                  <a:lnTo>
                    <a:pt x="3022" y="5232"/>
                  </a:lnTo>
                  <a:lnTo>
                    <a:pt x="2641" y="5245"/>
                  </a:lnTo>
                  <a:lnTo>
                    <a:pt x="2260" y="5270"/>
                  </a:lnTo>
                  <a:lnTo>
                    <a:pt x="1892" y="5283"/>
                  </a:lnTo>
                  <a:lnTo>
                    <a:pt x="1523" y="5295"/>
                  </a:lnTo>
                  <a:lnTo>
                    <a:pt x="1142" y="5295"/>
                  </a:lnTo>
                  <a:lnTo>
                    <a:pt x="774" y="5321"/>
                  </a:lnTo>
                  <a:lnTo>
                    <a:pt x="380" y="5334"/>
                  </a:lnTo>
                  <a:lnTo>
                    <a:pt x="0" y="5334"/>
                  </a:lnTo>
                </a:path>
              </a:pathLst>
            </a:custGeom>
            <a:ln w="3175">
              <a:solidFill>
                <a:srgbClr val="565658"/>
              </a:solidFill>
            </a:ln>
          </p:spPr>
          <p:txBody>
            <a:bodyPr wrap="square" lIns="0" tIns="0" rIns="0" bIns="0" rtlCol="0"/>
            <a:lstStyle/>
            <a:p/>
          </p:txBody>
        </p:sp>
        <p:sp>
          <p:nvSpPr>
            <p:cNvPr id="5197" name="object 5197" descr=""/>
            <p:cNvSpPr/>
            <p:nvPr/>
          </p:nvSpPr>
          <p:spPr>
            <a:xfrm>
              <a:off x="5751785" y="2673662"/>
              <a:ext cx="15875" cy="635"/>
            </a:xfrm>
            <a:custGeom>
              <a:avLst/>
              <a:gdLst/>
              <a:ahLst/>
              <a:cxnLst/>
              <a:rect l="l" t="t" r="r" b="b"/>
              <a:pathLst>
                <a:path w="15875" h="635">
                  <a:moveTo>
                    <a:pt x="15481" y="393"/>
                  </a:moveTo>
                  <a:lnTo>
                    <a:pt x="14820" y="393"/>
                  </a:lnTo>
                  <a:lnTo>
                    <a:pt x="14617" y="393"/>
                  </a:lnTo>
                  <a:lnTo>
                    <a:pt x="14401" y="406"/>
                  </a:lnTo>
                  <a:lnTo>
                    <a:pt x="14173" y="406"/>
                  </a:lnTo>
                  <a:lnTo>
                    <a:pt x="13525" y="406"/>
                  </a:lnTo>
                  <a:lnTo>
                    <a:pt x="13322" y="419"/>
                  </a:lnTo>
                  <a:lnTo>
                    <a:pt x="10934" y="419"/>
                  </a:lnTo>
                  <a:lnTo>
                    <a:pt x="10718" y="406"/>
                  </a:lnTo>
                  <a:lnTo>
                    <a:pt x="10502" y="406"/>
                  </a:lnTo>
                  <a:lnTo>
                    <a:pt x="10299" y="406"/>
                  </a:lnTo>
                  <a:lnTo>
                    <a:pt x="10083" y="406"/>
                  </a:lnTo>
                  <a:lnTo>
                    <a:pt x="9867" y="406"/>
                  </a:lnTo>
                  <a:lnTo>
                    <a:pt x="9651" y="393"/>
                  </a:lnTo>
                  <a:lnTo>
                    <a:pt x="9004" y="393"/>
                  </a:lnTo>
                  <a:lnTo>
                    <a:pt x="8356" y="393"/>
                  </a:lnTo>
                  <a:lnTo>
                    <a:pt x="8140" y="380"/>
                  </a:lnTo>
                  <a:lnTo>
                    <a:pt x="7912" y="380"/>
                  </a:lnTo>
                  <a:lnTo>
                    <a:pt x="7721" y="368"/>
                  </a:lnTo>
                  <a:lnTo>
                    <a:pt x="7492" y="368"/>
                  </a:lnTo>
                  <a:lnTo>
                    <a:pt x="7277" y="355"/>
                  </a:lnTo>
                  <a:lnTo>
                    <a:pt x="7061" y="355"/>
                  </a:lnTo>
                  <a:lnTo>
                    <a:pt x="6845" y="342"/>
                  </a:lnTo>
                  <a:lnTo>
                    <a:pt x="6642" y="342"/>
                  </a:lnTo>
                  <a:lnTo>
                    <a:pt x="6426" y="330"/>
                  </a:lnTo>
                  <a:lnTo>
                    <a:pt x="6210" y="317"/>
                  </a:lnTo>
                  <a:lnTo>
                    <a:pt x="5981" y="317"/>
                  </a:lnTo>
                  <a:lnTo>
                    <a:pt x="5778" y="304"/>
                  </a:lnTo>
                  <a:lnTo>
                    <a:pt x="5562" y="292"/>
                  </a:lnTo>
                  <a:lnTo>
                    <a:pt x="5346" y="292"/>
                  </a:lnTo>
                  <a:lnTo>
                    <a:pt x="5143" y="292"/>
                  </a:lnTo>
                  <a:lnTo>
                    <a:pt x="4914" y="266"/>
                  </a:lnTo>
                  <a:lnTo>
                    <a:pt x="4711" y="266"/>
                  </a:lnTo>
                  <a:lnTo>
                    <a:pt x="4483" y="253"/>
                  </a:lnTo>
                  <a:lnTo>
                    <a:pt x="4279" y="228"/>
                  </a:lnTo>
                  <a:lnTo>
                    <a:pt x="4063" y="228"/>
                  </a:lnTo>
                  <a:lnTo>
                    <a:pt x="3848" y="228"/>
                  </a:lnTo>
                  <a:lnTo>
                    <a:pt x="3619" y="215"/>
                  </a:lnTo>
                  <a:lnTo>
                    <a:pt x="3416" y="203"/>
                  </a:lnTo>
                  <a:lnTo>
                    <a:pt x="3200" y="190"/>
                  </a:lnTo>
                  <a:lnTo>
                    <a:pt x="2997" y="177"/>
                  </a:lnTo>
                  <a:lnTo>
                    <a:pt x="2781" y="165"/>
                  </a:lnTo>
                  <a:lnTo>
                    <a:pt x="2565" y="165"/>
                  </a:lnTo>
                  <a:lnTo>
                    <a:pt x="2349" y="152"/>
                  </a:lnTo>
                  <a:lnTo>
                    <a:pt x="2133" y="126"/>
                  </a:lnTo>
                  <a:lnTo>
                    <a:pt x="1930" y="126"/>
                  </a:lnTo>
                  <a:lnTo>
                    <a:pt x="1701" y="126"/>
                  </a:lnTo>
                  <a:lnTo>
                    <a:pt x="1498" y="101"/>
                  </a:lnTo>
                  <a:lnTo>
                    <a:pt x="1282" y="88"/>
                  </a:lnTo>
                  <a:lnTo>
                    <a:pt x="1066" y="76"/>
                  </a:lnTo>
                  <a:lnTo>
                    <a:pt x="863" y="63"/>
                  </a:lnTo>
                  <a:lnTo>
                    <a:pt x="647" y="50"/>
                  </a:lnTo>
                  <a:lnTo>
                    <a:pt x="419" y="38"/>
                  </a:lnTo>
                  <a:lnTo>
                    <a:pt x="228" y="12"/>
                  </a:lnTo>
                  <a:lnTo>
                    <a:pt x="0" y="0"/>
                  </a:lnTo>
                </a:path>
              </a:pathLst>
            </a:custGeom>
            <a:ln w="3175">
              <a:solidFill>
                <a:srgbClr val="565658"/>
              </a:solidFill>
            </a:ln>
          </p:spPr>
          <p:txBody>
            <a:bodyPr wrap="square" lIns="0" tIns="0" rIns="0" bIns="0" rtlCol="0"/>
            <a:lstStyle/>
            <a:p/>
          </p:txBody>
        </p:sp>
        <p:sp>
          <p:nvSpPr>
            <p:cNvPr id="5198" name="object 5198" descr=""/>
            <p:cNvSpPr/>
            <p:nvPr/>
          </p:nvSpPr>
          <p:spPr>
            <a:xfrm>
              <a:off x="5728084" y="2667170"/>
              <a:ext cx="24130" cy="6985"/>
            </a:xfrm>
            <a:custGeom>
              <a:avLst/>
              <a:gdLst/>
              <a:ahLst/>
              <a:cxnLst/>
              <a:rect l="l" t="t" r="r" b="b"/>
              <a:pathLst>
                <a:path w="24129" h="6985">
                  <a:moveTo>
                    <a:pt x="23698" y="6489"/>
                  </a:moveTo>
                  <a:lnTo>
                    <a:pt x="23494" y="6489"/>
                  </a:lnTo>
                  <a:lnTo>
                    <a:pt x="23279" y="6464"/>
                  </a:lnTo>
                  <a:lnTo>
                    <a:pt x="23075" y="6451"/>
                  </a:lnTo>
                  <a:lnTo>
                    <a:pt x="22859" y="6438"/>
                  </a:lnTo>
                  <a:lnTo>
                    <a:pt x="22644" y="6413"/>
                  </a:lnTo>
                  <a:lnTo>
                    <a:pt x="22428" y="6400"/>
                  </a:lnTo>
                  <a:lnTo>
                    <a:pt x="22224" y="6375"/>
                  </a:lnTo>
                  <a:lnTo>
                    <a:pt x="22021" y="6362"/>
                  </a:lnTo>
                  <a:lnTo>
                    <a:pt x="21818" y="6337"/>
                  </a:lnTo>
                  <a:lnTo>
                    <a:pt x="21602" y="6324"/>
                  </a:lnTo>
                  <a:lnTo>
                    <a:pt x="21399" y="6311"/>
                  </a:lnTo>
                  <a:lnTo>
                    <a:pt x="21196" y="6286"/>
                  </a:lnTo>
                  <a:lnTo>
                    <a:pt x="20980" y="6261"/>
                  </a:lnTo>
                  <a:lnTo>
                    <a:pt x="20789" y="6248"/>
                  </a:lnTo>
                  <a:lnTo>
                    <a:pt x="20573" y="6222"/>
                  </a:lnTo>
                  <a:lnTo>
                    <a:pt x="20358" y="6210"/>
                  </a:lnTo>
                  <a:lnTo>
                    <a:pt x="20167" y="6197"/>
                  </a:lnTo>
                  <a:lnTo>
                    <a:pt x="19977" y="6159"/>
                  </a:lnTo>
                  <a:lnTo>
                    <a:pt x="19761" y="6159"/>
                  </a:lnTo>
                  <a:lnTo>
                    <a:pt x="19557" y="6134"/>
                  </a:lnTo>
                  <a:lnTo>
                    <a:pt x="19367" y="6095"/>
                  </a:lnTo>
                  <a:lnTo>
                    <a:pt x="19164" y="6083"/>
                  </a:lnTo>
                  <a:lnTo>
                    <a:pt x="18961" y="6057"/>
                  </a:lnTo>
                  <a:lnTo>
                    <a:pt x="18757" y="6032"/>
                  </a:lnTo>
                  <a:lnTo>
                    <a:pt x="18567" y="6019"/>
                  </a:lnTo>
                  <a:lnTo>
                    <a:pt x="18351" y="5981"/>
                  </a:lnTo>
                  <a:lnTo>
                    <a:pt x="18173" y="5956"/>
                  </a:lnTo>
                  <a:lnTo>
                    <a:pt x="17957" y="5930"/>
                  </a:lnTo>
                  <a:lnTo>
                    <a:pt x="17779" y="5918"/>
                  </a:lnTo>
                  <a:lnTo>
                    <a:pt x="17576" y="5880"/>
                  </a:lnTo>
                  <a:lnTo>
                    <a:pt x="17373" y="5854"/>
                  </a:lnTo>
                  <a:lnTo>
                    <a:pt x="17170" y="5829"/>
                  </a:lnTo>
                  <a:lnTo>
                    <a:pt x="16979" y="5791"/>
                  </a:lnTo>
                  <a:lnTo>
                    <a:pt x="16789" y="5778"/>
                  </a:lnTo>
                  <a:lnTo>
                    <a:pt x="16586" y="5740"/>
                  </a:lnTo>
                  <a:lnTo>
                    <a:pt x="16395" y="5727"/>
                  </a:lnTo>
                  <a:lnTo>
                    <a:pt x="16205" y="5702"/>
                  </a:lnTo>
                  <a:lnTo>
                    <a:pt x="16001" y="5676"/>
                  </a:lnTo>
                  <a:lnTo>
                    <a:pt x="15824" y="5638"/>
                  </a:lnTo>
                  <a:lnTo>
                    <a:pt x="15633" y="5600"/>
                  </a:lnTo>
                  <a:lnTo>
                    <a:pt x="15443" y="5575"/>
                  </a:lnTo>
                  <a:lnTo>
                    <a:pt x="15252" y="5549"/>
                  </a:lnTo>
                  <a:lnTo>
                    <a:pt x="14579" y="5435"/>
                  </a:lnTo>
                  <a:lnTo>
                    <a:pt x="13931" y="5333"/>
                  </a:lnTo>
                  <a:lnTo>
                    <a:pt x="13309" y="5206"/>
                  </a:lnTo>
                  <a:lnTo>
                    <a:pt x="12674" y="5092"/>
                  </a:lnTo>
                  <a:lnTo>
                    <a:pt x="12064" y="4978"/>
                  </a:lnTo>
                  <a:lnTo>
                    <a:pt x="11468" y="4851"/>
                  </a:lnTo>
                  <a:lnTo>
                    <a:pt x="10858" y="4711"/>
                  </a:lnTo>
                  <a:lnTo>
                    <a:pt x="10299" y="4597"/>
                  </a:lnTo>
                  <a:lnTo>
                    <a:pt x="9740" y="4432"/>
                  </a:lnTo>
                  <a:lnTo>
                    <a:pt x="9169" y="4305"/>
                  </a:lnTo>
                  <a:lnTo>
                    <a:pt x="8635" y="4165"/>
                  </a:lnTo>
                  <a:lnTo>
                    <a:pt x="8102" y="4025"/>
                  </a:lnTo>
                  <a:lnTo>
                    <a:pt x="7581" y="3873"/>
                  </a:lnTo>
                  <a:lnTo>
                    <a:pt x="7086" y="3708"/>
                  </a:lnTo>
                  <a:lnTo>
                    <a:pt x="6616" y="3581"/>
                  </a:lnTo>
                  <a:lnTo>
                    <a:pt x="6121" y="3416"/>
                  </a:lnTo>
                  <a:lnTo>
                    <a:pt x="5676" y="3251"/>
                  </a:lnTo>
                  <a:lnTo>
                    <a:pt x="5232" y="3098"/>
                  </a:lnTo>
                  <a:lnTo>
                    <a:pt x="4800" y="2946"/>
                  </a:lnTo>
                  <a:lnTo>
                    <a:pt x="4394" y="2768"/>
                  </a:lnTo>
                  <a:lnTo>
                    <a:pt x="4000" y="2603"/>
                  </a:lnTo>
                  <a:lnTo>
                    <a:pt x="3606" y="2451"/>
                  </a:lnTo>
                  <a:lnTo>
                    <a:pt x="3251" y="2273"/>
                  </a:lnTo>
                  <a:lnTo>
                    <a:pt x="2895" y="2108"/>
                  </a:lnTo>
                  <a:lnTo>
                    <a:pt x="2552" y="1943"/>
                  </a:lnTo>
                  <a:lnTo>
                    <a:pt x="2247" y="1777"/>
                  </a:lnTo>
                  <a:lnTo>
                    <a:pt x="1943" y="1587"/>
                  </a:lnTo>
                  <a:lnTo>
                    <a:pt x="1650" y="1422"/>
                  </a:lnTo>
                  <a:lnTo>
                    <a:pt x="1396" y="1244"/>
                  </a:lnTo>
                  <a:lnTo>
                    <a:pt x="1142" y="1066"/>
                  </a:lnTo>
                  <a:lnTo>
                    <a:pt x="1015" y="977"/>
                  </a:lnTo>
                  <a:lnTo>
                    <a:pt x="800" y="800"/>
                  </a:lnTo>
                  <a:lnTo>
                    <a:pt x="596" y="622"/>
                  </a:lnTo>
                  <a:lnTo>
                    <a:pt x="393" y="444"/>
                  </a:lnTo>
                  <a:lnTo>
                    <a:pt x="228" y="279"/>
                  </a:lnTo>
                  <a:lnTo>
                    <a:pt x="76" y="88"/>
                  </a:lnTo>
                </a:path>
              </a:pathLst>
            </a:custGeom>
            <a:ln w="3175">
              <a:solidFill>
                <a:srgbClr val="565658"/>
              </a:solidFill>
            </a:ln>
          </p:spPr>
          <p:txBody>
            <a:bodyPr wrap="square" lIns="0" tIns="0" rIns="0" bIns="0" rtlCol="0"/>
            <a:lstStyle/>
            <a:p/>
          </p:txBody>
        </p:sp>
        <p:sp>
          <p:nvSpPr>
            <p:cNvPr id="5199" name="object 5199" descr=""/>
            <p:cNvSpPr/>
            <p:nvPr/>
          </p:nvSpPr>
          <p:spPr>
            <a:xfrm>
              <a:off x="5720270" y="2649710"/>
              <a:ext cx="8255" cy="17780"/>
            </a:xfrm>
            <a:custGeom>
              <a:avLst/>
              <a:gdLst/>
              <a:ahLst/>
              <a:cxnLst/>
              <a:rect l="l" t="t" r="r" b="b"/>
              <a:pathLst>
                <a:path w="8254" h="17780">
                  <a:moveTo>
                    <a:pt x="7823" y="17462"/>
                  </a:moveTo>
                  <a:lnTo>
                    <a:pt x="7073" y="16433"/>
                  </a:lnTo>
                  <a:lnTo>
                    <a:pt x="6337" y="15417"/>
                  </a:lnTo>
                  <a:lnTo>
                    <a:pt x="5676" y="14363"/>
                  </a:lnTo>
                  <a:lnTo>
                    <a:pt x="4991" y="13296"/>
                  </a:lnTo>
                  <a:lnTo>
                    <a:pt x="4368" y="12179"/>
                  </a:lnTo>
                  <a:lnTo>
                    <a:pt x="3809" y="11061"/>
                  </a:lnTo>
                  <a:lnTo>
                    <a:pt x="3238" y="9918"/>
                  </a:lnTo>
                  <a:lnTo>
                    <a:pt x="2730" y="8750"/>
                  </a:lnTo>
                  <a:lnTo>
                    <a:pt x="2247" y="7569"/>
                  </a:lnTo>
                  <a:lnTo>
                    <a:pt x="1752" y="6375"/>
                  </a:lnTo>
                  <a:lnTo>
                    <a:pt x="1333" y="5143"/>
                  </a:lnTo>
                  <a:lnTo>
                    <a:pt x="965" y="3898"/>
                  </a:lnTo>
                  <a:lnTo>
                    <a:pt x="596" y="2616"/>
                  </a:lnTo>
                  <a:lnTo>
                    <a:pt x="304" y="1308"/>
                  </a:lnTo>
                  <a:lnTo>
                    <a:pt x="0" y="0"/>
                  </a:lnTo>
                </a:path>
              </a:pathLst>
            </a:custGeom>
            <a:ln w="3175">
              <a:solidFill>
                <a:srgbClr val="565658"/>
              </a:solidFill>
            </a:ln>
          </p:spPr>
          <p:txBody>
            <a:bodyPr wrap="square" lIns="0" tIns="0" rIns="0" bIns="0" rtlCol="0"/>
            <a:lstStyle/>
            <a:p/>
          </p:txBody>
        </p:sp>
        <p:sp>
          <p:nvSpPr>
            <p:cNvPr id="5200" name="object 5200" descr=""/>
            <p:cNvSpPr/>
            <p:nvPr/>
          </p:nvSpPr>
          <p:spPr>
            <a:xfrm>
              <a:off x="5789082" y="2651756"/>
              <a:ext cx="24130" cy="38735"/>
            </a:xfrm>
            <a:custGeom>
              <a:avLst/>
              <a:gdLst/>
              <a:ahLst/>
              <a:cxnLst/>
              <a:rect l="l" t="t" r="r" b="b"/>
              <a:pathLst>
                <a:path w="24129" h="38735">
                  <a:moveTo>
                    <a:pt x="1333" y="38138"/>
                  </a:moveTo>
                  <a:lnTo>
                    <a:pt x="1117" y="38163"/>
                  </a:lnTo>
                  <a:lnTo>
                    <a:pt x="939" y="38150"/>
                  </a:lnTo>
                  <a:lnTo>
                    <a:pt x="774" y="38125"/>
                  </a:lnTo>
                  <a:lnTo>
                    <a:pt x="38" y="37922"/>
                  </a:lnTo>
                  <a:lnTo>
                    <a:pt x="0" y="36982"/>
                  </a:lnTo>
                  <a:lnTo>
                    <a:pt x="609" y="35318"/>
                  </a:lnTo>
                  <a:lnTo>
                    <a:pt x="1219" y="33629"/>
                  </a:lnTo>
                  <a:lnTo>
                    <a:pt x="7048" y="23926"/>
                  </a:lnTo>
                  <a:lnTo>
                    <a:pt x="8001" y="22453"/>
                  </a:lnTo>
                  <a:lnTo>
                    <a:pt x="9067" y="20853"/>
                  </a:lnTo>
                  <a:lnTo>
                    <a:pt x="10248" y="19126"/>
                  </a:lnTo>
                  <a:lnTo>
                    <a:pt x="11430" y="17373"/>
                  </a:lnTo>
                  <a:lnTo>
                    <a:pt x="18516" y="7175"/>
                  </a:lnTo>
                  <a:lnTo>
                    <a:pt x="20116" y="4889"/>
                  </a:lnTo>
                  <a:lnTo>
                    <a:pt x="21844" y="2438"/>
                  </a:lnTo>
                  <a:lnTo>
                    <a:pt x="23596" y="0"/>
                  </a:lnTo>
                </a:path>
              </a:pathLst>
            </a:custGeom>
            <a:ln w="3175">
              <a:solidFill>
                <a:srgbClr val="565658"/>
              </a:solidFill>
            </a:ln>
          </p:spPr>
          <p:txBody>
            <a:bodyPr wrap="square" lIns="0" tIns="0" rIns="0" bIns="0" rtlCol="0"/>
            <a:lstStyle/>
            <a:p/>
          </p:txBody>
        </p:sp>
        <p:sp>
          <p:nvSpPr>
            <p:cNvPr id="5201" name="object 5201" descr=""/>
            <p:cNvSpPr/>
            <p:nvPr/>
          </p:nvSpPr>
          <p:spPr>
            <a:xfrm>
              <a:off x="5716107" y="2629443"/>
              <a:ext cx="98425" cy="22860"/>
            </a:xfrm>
            <a:custGeom>
              <a:avLst/>
              <a:gdLst/>
              <a:ahLst/>
              <a:cxnLst/>
              <a:rect l="l" t="t" r="r" b="b"/>
              <a:pathLst>
                <a:path w="98425" h="22860">
                  <a:moveTo>
                    <a:pt x="96558" y="22313"/>
                  </a:moveTo>
                  <a:lnTo>
                    <a:pt x="96723" y="22059"/>
                  </a:lnTo>
                  <a:lnTo>
                    <a:pt x="96875" y="21793"/>
                  </a:lnTo>
                  <a:lnTo>
                    <a:pt x="97028" y="21551"/>
                  </a:lnTo>
                  <a:lnTo>
                    <a:pt x="97180" y="21310"/>
                  </a:lnTo>
                  <a:lnTo>
                    <a:pt x="97282" y="21056"/>
                  </a:lnTo>
                  <a:lnTo>
                    <a:pt x="97383" y="20802"/>
                  </a:lnTo>
                  <a:lnTo>
                    <a:pt x="97485" y="20548"/>
                  </a:lnTo>
                  <a:lnTo>
                    <a:pt x="97586" y="20307"/>
                  </a:lnTo>
                  <a:lnTo>
                    <a:pt x="97637" y="20040"/>
                  </a:lnTo>
                  <a:lnTo>
                    <a:pt x="97802" y="18770"/>
                  </a:lnTo>
                  <a:lnTo>
                    <a:pt x="97777" y="18491"/>
                  </a:lnTo>
                  <a:lnTo>
                    <a:pt x="97751" y="18008"/>
                  </a:lnTo>
                  <a:lnTo>
                    <a:pt x="97663" y="17525"/>
                  </a:lnTo>
                  <a:lnTo>
                    <a:pt x="97485" y="17017"/>
                  </a:lnTo>
                  <a:lnTo>
                    <a:pt x="97345" y="16509"/>
                  </a:lnTo>
                  <a:lnTo>
                    <a:pt x="97104" y="16014"/>
                  </a:lnTo>
                  <a:lnTo>
                    <a:pt x="96799" y="15519"/>
                  </a:lnTo>
                  <a:lnTo>
                    <a:pt x="96469" y="14935"/>
                  </a:lnTo>
                  <a:lnTo>
                    <a:pt x="93700" y="11988"/>
                  </a:lnTo>
                  <a:lnTo>
                    <a:pt x="92329" y="10807"/>
                  </a:lnTo>
                  <a:lnTo>
                    <a:pt x="73012" y="2832"/>
                  </a:lnTo>
                  <a:lnTo>
                    <a:pt x="69900" y="2070"/>
                  </a:lnTo>
                  <a:lnTo>
                    <a:pt x="66560" y="1435"/>
                  </a:lnTo>
                  <a:lnTo>
                    <a:pt x="63093" y="990"/>
                  </a:lnTo>
                  <a:lnTo>
                    <a:pt x="59626" y="533"/>
                  </a:lnTo>
                  <a:lnTo>
                    <a:pt x="56032" y="241"/>
                  </a:lnTo>
                  <a:lnTo>
                    <a:pt x="52400" y="126"/>
                  </a:lnTo>
                  <a:lnTo>
                    <a:pt x="48742" y="0"/>
                  </a:lnTo>
                  <a:lnTo>
                    <a:pt x="45059" y="63"/>
                  </a:lnTo>
                  <a:lnTo>
                    <a:pt x="41452" y="317"/>
                  </a:lnTo>
                  <a:lnTo>
                    <a:pt x="37858" y="546"/>
                  </a:lnTo>
                  <a:lnTo>
                    <a:pt x="13512" y="6489"/>
                  </a:lnTo>
                  <a:lnTo>
                    <a:pt x="11087" y="7505"/>
                  </a:lnTo>
                  <a:lnTo>
                    <a:pt x="8978" y="8610"/>
                  </a:lnTo>
                  <a:lnTo>
                    <a:pt x="7162" y="9753"/>
                  </a:lnTo>
                  <a:lnTo>
                    <a:pt x="6261" y="10312"/>
                  </a:lnTo>
                  <a:lnTo>
                    <a:pt x="5448" y="10896"/>
                  </a:lnTo>
                  <a:lnTo>
                    <a:pt x="4724" y="11468"/>
                  </a:lnTo>
                  <a:lnTo>
                    <a:pt x="3962" y="12039"/>
                  </a:lnTo>
                  <a:lnTo>
                    <a:pt x="3327" y="12623"/>
                  </a:lnTo>
                  <a:lnTo>
                    <a:pt x="2755" y="13233"/>
                  </a:lnTo>
                  <a:lnTo>
                    <a:pt x="2184" y="13817"/>
                  </a:lnTo>
                  <a:lnTo>
                    <a:pt x="1701" y="14401"/>
                  </a:lnTo>
                  <a:lnTo>
                    <a:pt x="1308" y="15011"/>
                  </a:lnTo>
                  <a:lnTo>
                    <a:pt x="914" y="15582"/>
                  </a:lnTo>
                  <a:lnTo>
                    <a:pt x="596" y="16179"/>
                  </a:lnTo>
                  <a:lnTo>
                    <a:pt x="406" y="16763"/>
                  </a:lnTo>
                  <a:lnTo>
                    <a:pt x="254" y="17144"/>
                  </a:lnTo>
                  <a:lnTo>
                    <a:pt x="139" y="17525"/>
                  </a:lnTo>
                  <a:lnTo>
                    <a:pt x="76" y="17906"/>
                  </a:lnTo>
                  <a:lnTo>
                    <a:pt x="25" y="18313"/>
                  </a:lnTo>
                  <a:lnTo>
                    <a:pt x="0" y="18681"/>
                  </a:lnTo>
                  <a:lnTo>
                    <a:pt x="25" y="19049"/>
                  </a:lnTo>
                  <a:lnTo>
                    <a:pt x="50" y="19430"/>
                  </a:lnTo>
                  <a:lnTo>
                    <a:pt x="127" y="19799"/>
                  </a:lnTo>
                  <a:lnTo>
                    <a:pt x="203" y="20167"/>
                  </a:lnTo>
                </a:path>
              </a:pathLst>
            </a:custGeom>
            <a:ln w="3175">
              <a:solidFill>
                <a:srgbClr val="565658"/>
              </a:solidFill>
            </a:ln>
          </p:spPr>
          <p:txBody>
            <a:bodyPr wrap="square" lIns="0" tIns="0" rIns="0" bIns="0" rtlCol="0"/>
            <a:lstStyle/>
            <a:p/>
          </p:txBody>
        </p:sp>
        <p:sp>
          <p:nvSpPr>
            <p:cNvPr id="5202" name="object 5202" descr=""/>
            <p:cNvSpPr/>
            <p:nvPr/>
          </p:nvSpPr>
          <p:spPr>
            <a:xfrm>
              <a:off x="5716312" y="2649611"/>
              <a:ext cx="8255" cy="39370"/>
            </a:xfrm>
            <a:custGeom>
              <a:avLst/>
              <a:gdLst/>
              <a:ahLst/>
              <a:cxnLst/>
              <a:rect l="l" t="t" r="r" b="b"/>
              <a:pathLst>
                <a:path w="8254" h="39369">
                  <a:moveTo>
                    <a:pt x="0" y="0"/>
                  </a:moveTo>
                  <a:lnTo>
                    <a:pt x="419" y="1587"/>
                  </a:lnTo>
                  <a:lnTo>
                    <a:pt x="850" y="3149"/>
                  </a:lnTo>
                  <a:lnTo>
                    <a:pt x="1282" y="4648"/>
                  </a:lnTo>
                  <a:lnTo>
                    <a:pt x="1676" y="6146"/>
                  </a:lnTo>
                  <a:lnTo>
                    <a:pt x="2070" y="7594"/>
                  </a:lnTo>
                  <a:lnTo>
                    <a:pt x="2438" y="8991"/>
                  </a:lnTo>
                  <a:lnTo>
                    <a:pt x="2794" y="10375"/>
                  </a:lnTo>
                  <a:lnTo>
                    <a:pt x="3149" y="11734"/>
                  </a:lnTo>
                  <a:lnTo>
                    <a:pt x="3479" y="13017"/>
                  </a:lnTo>
                  <a:lnTo>
                    <a:pt x="3797" y="14325"/>
                  </a:lnTo>
                  <a:lnTo>
                    <a:pt x="4114" y="15570"/>
                  </a:lnTo>
                  <a:lnTo>
                    <a:pt x="4394" y="16764"/>
                  </a:lnTo>
                  <a:lnTo>
                    <a:pt x="4686" y="17970"/>
                  </a:lnTo>
                  <a:lnTo>
                    <a:pt x="4953" y="19113"/>
                  </a:lnTo>
                  <a:lnTo>
                    <a:pt x="5207" y="20205"/>
                  </a:lnTo>
                  <a:lnTo>
                    <a:pt x="5448" y="21310"/>
                  </a:lnTo>
                  <a:lnTo>
                    <a:pt x="5689" y="22352"/>
                  </a:lnTo>
                  <a:lnTo>
                    <a:pt x="5892" y="23355"/>
                  </a:lnTo>
                  <a:lnTo>
                    <a:pt x="6096" y="24345"/>
                  </a:lnTo>
                  <a:lnTo>
                    <a:pt x="6299" y="25285"/>
                  </a:lnTo>
                  <a:lnTo>
                    <a:pt x="6464" y="26200"/>
                  </a:lnTo>
                  <a:lnTo>
                    <a:pt x="6629" y="27089"/>
                  </a:lnTo>
                  <a:lnTo>
                    <a:pt x="6794" y="27927"/>
                  </a:lnTo>
                  <a:lnTo>
                    <a:pt x="6921" y="28740"/>
                  </a:lnTo>
                  <a:lnTo>
                    <a:pt x="7454" y="31991"/>
                  </a:lnTo>
                  <a:lnTo>
                    <a:pt x="7670" y="34467"/>
                  </a:lnTo>
                  <a:lnTo>
                    <a:pt x="7531" y="36169"/>
                  </a:lnTo>
                  <a:lnTo>
                    <a:pt x="7404" y="37846"/>
                  </a:lnTo>
                  <a:lnTo>
                    <a:pt x="6959" y="38760"/>
                  </a:lnTo>
                  <a:lnTo>
                    <a:pt x="6172" y="38900"/>
                  </a:lnTo>
                  <a:lnTo>
                    <a:pt x="6032" y="38912"/>
                  </a:lnTo>
                  <a:lnTo>
                    <a:pt x="5892" y="38912"/>
                  </a:lnTo>
                  <a:lnTo>
                    <a:pt x="5740" y="38900"/>
                  </a:lnTo>
                </a:path>
              </a:pathLst>
            </a:custGeom>
            <a:ln w="3175">
              <a:solidFill>
                <a:srgbClr val="565658"/>
              </a:solidFill>
            </a:ln>
          </p:spPr>
          <p:txBody>
            <a:bodyPr wrap="square" lIns="0" tIns="0" rIns="0" bIns="0" rtlCol="0"/>
            <a:lstStyle/>
            <a:p/>
          </p:txBody>
        </p:sp>
        <p:sp>
          <p:nvSpPr>
            <p:cNvPr id="5203" name="object 5203" descr=""/>
            <p:cNvSpPr/>
            <p:nvPr/>
          </p:nvSpPr>
          <p:spPr>
            <a:xfrm>
              <a:off x="5714276" y="2627910"/>
              <a:ext cx="101600" cy="20320"/>
            </a:xfrm>
            <a:custGeom>
              <a:avLst/>
              <a:gdLst/>
              <a:ahLst/>
              <a:cxnLst/>
              <a:rect l="l" t="t" r="r" b="b"/>
              <a:pathLst>
                <a:path w="101600" h="20319">
                  <a:moveTo>
                    <a:pt x="317" y="19951"/>
                  </a:moveTo>
                  <a:lnTo>
                    <a:pt x="0" y="18834"/>
                  </a:lnTo>
                  <a:lnTo>
                    <a:pt x="76" y="17703"/>
                  </a:lnTo>
                  <a:lnTo>
                    <a:pt x="520" y="16548"/>
                  </a:lnTo>
                  <a:lnTo>
                    <a:pt x="7594" y="9613"/>
                  </a:lnTo>
                  <a:lnTo>
                    <a:pt x="9461" y="8496"/>
                  </a:lnTo>
                  <a:lnTo>
                    <a:pt x="22478" y="3619"/>
                  </a:lnTo>
                  <a:lnTo>
                    <a:pt x="25514" y="2794"/>
                  </a:lnTo>
                  <a:lnTo>
                    <a:pt x="50571" y="0"/>
                  </a:lnTo>
                  <a:lnTo>
                    <a:pt x="54355" y="101"/>
                  </a:lnTo>
                  <a:lnTo>
                    <a:pt x="58140" y="215"/>
                  </a:lnTo>
                  <a:lnTo>
                    <a:pt x="61810" y="520"/>
                  </a:lnTo>
                  <a:lnTo>
                    <a:pt x="65379" y="965"/>
                  </a:lnTo>
                  <a:lnTo>
                    <a:pt x="68948" y="1397"/>
                  </a:lnTo>
                  <a:lnTo>
                    <a:pt x="84518" y="5346"/>
                  </a:lnTo>
                  <a:lnTo>
                    <a:pt x="87261" y="6299"/>
                  </a:lnTo>
                  <a:lnTo>
                    <a:pt x="101384" y="17653"/>
                  </a:lnTo>
                  <a:lnTo>
                    <a:pt x="101333" y="18770"/>
                  </a:lnTo>
                </a:path>
              </a:pathLst>
            </a:custGeom>
            <a:ln w="3175">
              <a:solidFill>
                <a:srgbClr val="565658"/>
              </a:solidFill>
            </a:ln>
          </p:spPr>
          <p:txBody>
            <a:bodyPr wrap="square" lIns="0" tIns="0" rIns="0" bIns="0" rtlCol="0"/>
            <a:lstStyle/>
            <a:p/>
          </p:txBody>
        </p:sp>
        <p:sp>
          <p:nvSpPr>
            <p:cNvPr id="5204" name="object 5204" descr=""/>
            <p:cNvSpPr/>
            <p:nvPr/>
          </p:nvSpPr>
          <p:spPr>
            <a:xfrm>
              <a:off x="5765016" y="2608636"/>
              <a:ext cx="52705" cy="6985"/>
            </a:xfrm>
            <a:custGeom>
              <a:avLst/>
              <a:gdLst/>
              <a:ahLst/>
              <a:cxnLst/>
              <a:rect l="l" t="t" r="r" b="b"/>
              <a:pathLst>
                <a:path w="52704" h="6985">
                  <a:moveTo>
                    <a:pt x="52120" y="6807"/>
                  </a:moveTo>
                </a:path>
                <a:path w="52704" h="6985">
                  <a:moveTo>
                    <a:pt x="52120" y="6807"/>
                  </a:moveTo>
                  <a:lnTo>
                    <a:pt x="52095" y="6667"/>
                  </a:lnTo>
                  <a:lnTo>
                    <a:pt x="52044" y="6540"/>
                  </a:lnTo>
                  <a:lnTo>
                    <a:pt x="51955" y="6400"/>
                  </a:lnTo>
                  <a:lnTo>
                    <a:pt x="51714" y="6007"/>
                  </a:lnTo>
                  <a:lnTo>
                    <a:pt x="51168" y="5587"/>
                  </a:lnTo>
                  <a:lnTo>
                    <a:pt x="50317" y="5194"/>
                  </a:lnTo>
                  <a:lnTo>
                    <a:pt x="49339" y="4737"/>
                  </a:lnTo>
                  <a:lnTo>
                    <a:pt x="47955" y="4279"/>
                  </a:lnTo>
                  <a:lnTo>
                    <a:pt x="46240" y="3848"/>
                  </a:lnTo>
                  <a:lnTo>
                    <a:pt x="45338" y="3619"/>
                  </a:lnTo>
                  <a:lnTo>
                    <a:pt x="44386" y="3378"/>
                  </a:lnTo>
                  <a:lnTo>
                    <a:pt x="43332" y="3187"/>
                  </a:lnTo>
                  <a:lnTo>
                    <a:pt x="42265" y="2959"/>
                  </a:lnTo>
                  <a:lnTo>
                    <a:pt x="41122" y="2768"/>
                  </a:lnTo>
                  <a:lnTo>
                    <a:pt x="39928" y="2578"/>
                  </a:lnTo>
                  <a:lnTo>
                    <a:pt x="38696" y="2374"/>
                  </a:lnTo>
                  <a:lnTo>
                    <a:pt x="37388" y="2197"/>
                  </a:lnTo>
                  <a:lnTo>
                    <a:pt x="36017" y="2019"/>
                  </a:lnTo>
                  <a:lnTo>
                    <a:pt x="34912" y="1866"/>
                  </a:lnTo>
                  <a:lnTo>
                    <a:pt x="33731" y="1727"/>
                  </a:lnTo>
                  <a:lnTo>
                    <a:pt x="32524" y="1600"/>
                  </a:lnTo>
                  <a:lnTo>
                    <a:pt x="30479" y="1358"/>
                  </a:lnTo>
                  <a:lnTo>
                    <a:pt x="28333" y="1155"/>
                  </a:lnTo>
                  <a:lnTo>
                    <a:pt x="26060" y="977"/>
                  </a:lnTo>
                  <a:lnTo>
                    <a:pt x="23837" y="787"/>
                  </a:lnTo>
                  <a:lnTo>
                    <a:pt x="21488" y="647"/>
                  </a:lnTo>
                  <a:lnTo>
                    <a:pt x="19075" y="520"/>
                  </a:lnTo>
                  <a:lnTo>
                    <a:pt x="17945" y="457"/>
                  </a:lnTo>
                  <a:lnTo>
                    <a:pt x="3086" y="25"/>
                  </a:lnTo>
                  <a:lnTo>
                    <a:pt x="0" y="0"/>
                  </a:lnTo>
                </a:path>
              </a:pathLst>
            </a:custGeom>
            <a:ln w="3175">
              <a:solidFill>
                <a:srgbClr val="565658"/>
              </a:solidFill>
            </a:ln>
          </p:spPr>
          <p:txBody>
            <a:bodyPr wrap="square" lIns="0" tIns="0" rIns="0" bIns="0" rtlCol="0"/>
            <a:lstStyle/>
            <a:p/>
          </p:txBody>
        </p:sp>
        <p:sp>
          <p:nvSpPr>
            <p:cNvPr id="5205" name="object 5205" descr=""/>
            <p:cNvSpPr/>
            <p:nvPr/>
          </p:nvSpPr>
          <p:spPr>
            <a:xfrm>
              <a:off x="5712990" y="2608559"/>
              <a:ext cx="52069" cy="6985"/>
            </a:xfrm>
            <a:custGeom>
              <a:avLst/>
              <a:gdLst/>
              <a:ahLst/>
              <a:cxnLst/>
              <a:rect l="l" t="t" r="r" b="b"/>
              <a:pathLst>
                <a:path w="52070" h="6985">
                  <a:moveTo>
                    <a:pt x="52019" y="0"/>
                  </a:moveTo>
                  <a:lnTo>
                    <a:pt x="48475" y="0"/>
                  </a:lnTo>
                  <a:lnTo>
                    <a:pt x="44996" y="50"/>
                  </a:lnTo>
                  <a:lnTo>
                    <a:pt x="41579" y="139"/>
                  </a:lnTo>
                  <a:lnTo>
                    <a:pt x="38163" y="228"/>
                  </a:lnTo>
                  <a:lnTo>
                    <a:pt x="22377" y="1282"/>
                  </a:lnTo>
                  <a:lnTo>
                    <a:pt x="19494" y="1536"/>
                  </a:lnTo>
                  <a:lnTo>
                    <a:pt x="7950" y="3327"/>
                  </a:lnTo>
                  <a:lnTo>
                    <a:pt x="6083" y="3708"/>
                  </a:lnTo>
                  <a:lnTo>
                    <a:pt x="584" y="5842"/>
                  </a:lnTo>
                  <a:lnTo>
                    <a:pt x="304" y="6057"/>
                  </a:lnTo>
                  <a:lnTo>
                    <a:pt x="127" y="6273"/>
                  </a:lnTo>
                  <a:lnTo>
                    <a:pt x="0" y="6464"/>
                  </a:lnTo>
                </a:path>
              </a:pathLst>
            </a:custGeom>
            <a:ln w="3175">
              <a:solidFill>
                <a:srgbClr val="565658"/>
              </a:solidFill>
            </a:ln>
          </p:spPr>
          <p:txBody>
            <a:bodyPr wrap="square" lIns="0" tIns="0" rIns="0" bIns="0" rtlCol="0"/>
            <a:lstStyle/>
            <a:p/>
          </p:txBody>
        </p:sp>
        <p:sp>
          <p:nvSpPr>
            <p:cNvPr id="5206" name="object 5206" descr=""/>
            <p:cNvSpPr/>
            <p:nvPr/>
          </p:nvSpPr>
          <p:spPr>
            <a:xfrm>
              <a:off x="5529557" y="2507914"/>
              <a:ext cx="1270" cy="1905"/>
            </a:xfrm>
            <a:custGeom>
              <a:avLst/>
              <a:gdLst/>
              <a:ahLst/>
              <a:cxnLst/>
              <a:rect l="l" t="t" r="r" b="b"/>
              <a:pathLst>
                <a:path w="1270" h="1905">
                  <a:moveTo>
                    <a:pt x="0" y="558"/>
                  </a:moveTo>
                  <a:lnTo>
                    <a:pt x="0" y="1689"/>
                  </a:lnTo>
                </a:path>
                <a:path w="1270" h="1905">
                  <a:moveTo>
                    <a:pt x="0" y="558"/>
                  </a:moveTo>
                  <a:lnTo>
                    <a:pt x="177" y="469"/>
                  </a:lnTo>
                  <a:lnTo>
                    <a:pt x="317" y="368"/>
                  </a:lnTo>
                  <a:lnTo>
                    <a:pt x="457" y="292"/>
                  </a:lnTo>
                  <a:lnTo>
                    <a:pt x="596" y="215"/>
                  </a:lnTo>
                  <a:lnTo>
                    <a:pt x="736" y="126"/>
                  </a:lnTo>
                  <a:lnTo>
                    <a:pt x="889" y="38"/>
                  </a:lnTo>
                </a:path>
              </a:pathLst>
            </a:custGeom>
            <a:ln w="3175">
              <a:solidFill>
                <a:srgbClr val="565658"/>
              </a:solidFill>
            </a:ln>
          </p:spPr>
          <p:txBody>
            <a:bodyPr wrap="square" lIns="0" tIns="0" rIns="0" bIns="0" rtlCol="0"/>
            <a:lstStyle/>
            <a:p/>
          </p:txBody>
        </p:sp>
        <p:sp>
          <p:nvSpPr>
            <p:cNvPr id="5207" name="object 5207" descr=""/>
            <p:cNvSpPr/>
            <p:nvPr/>
          </p:nvSpPr>
          <p:spPr>
            <a:xfrm>
              <a:off x="5530533" y="2509601"/>
              <a:ext cx="1270" cy="635"/>
            </a:xfrm>
            <a:custGeom>
              <a:avLst/>
              <a:gdLst/>
              <a:ahLst/>
              <a:cxnLst/>
              <a:rect l="l" t="t" r="r" b="b"/>
              <a:pathLst>
                <a:path w="1270" h="635">
                  <a:moveTo>
                    <a:pt x="965" y="0"/>
                  </a:moveTo>
                  <a:lnTo>
                    <a:pt x="787" y="88"/>
                  </a:lnTo>
                  <a:lnTo>
                    <a:pt x="660" y="190"/>
                  </a:lnTo>
                  <a:lnTo>
                    <a:pt x="520" y="241"/>
                  </a:lnTo>
                  <a:lnTo>
                    <a:pt x="368" y="330"/>
                  </a:lnTo>
                  <a:lnTo>
                    <a:pt x="241" y="419"/>
                  </a:lnTo>
                  <a:lnTo>
                    <a:pt x="76" y="520"/>
                  </a:lnTo>
                </a:path>
              </a:pathLst>
            </a:custGeom>
            <a:ln w="3175">
              <a:solidFill>
                <a:srgbClr val="565658"/>
              </a:solidFill>
            </a:ln>
          </p:spPr>
          <p:txBody>
            <a:bodyPr wrap="square" lIns="0" tIns="0" rIns="0" bIns="0" rtlCol="0"/>
            <a:lstStyle/>
            <a:p/>
          </p:txBody>
        </p:sp>
        <p:sp>
          <p:nvSpPr>
            <p:cNvPr id="5208" name="object 5208" descr=""/>
            <p:cNvSpPr/>
            <p:nvPr/>
          </p:nvSpPr>
          <p:spPr>
            <a:xfrm>
              <a:off x="5531499" y="2508473"/>
              <a:ext cx="0" cy="1270"/>
            </a:xfrm>
            <a:custGeom>
              <a:avLst/>
              <a:gdLst/>
              <a:ahLst/>
              <a:cxnLst/>
              <a:rect l="l" t="t" r="r" b="b"/>
              <a:pathLst>
                <a:path w="0" h="1269">
                  <a:moveTo>
                    <a:pt x="0" y="0"/>
                  </a:moveTo>
                  <a:lnTo>
                    <a:pt x="0" y="1130"/>
                  </a:lnTo>
                </a:path>
              </a:pathLst>
            </a:custGeom>
            <a:ln w="3175">
              <a:solidFill>
                <a:srgbClr val="565658"/>
              </a:solidFill>
            </a:ln>
          </p:spPr>
          <p:txBody>
            <a:bodyPr wrap="square" lIns="0" tIns="0" rIns="0" bIns="0" rtlCol="0"/>
            <a:lstStyle/>
            <a:p/>
          </p:txBody>
        </p:sp>
        <p:sp>
          <p:nvSpPr>
            <p:cNvPr id="5209" name="object 5209" descr=""/>
            <p:cNvSpPr/>
            <p:nvPr/>
          </p:nvSpPr>
          <p:spPr>
            <a:xfrm>
              <a:off x="5530531" y="2507914"/>
              <a:ext cx="1270" cy="635"/>
            </a:xfrm>
            <a:custGeom>
              <a:avLst/>
              <a:gdLst/>
              <a:ahLst/>
              <a:cxnLst/>
              <a:rect l="l" t="t" r="r" b="b"/>
              <a:pathLst>
                <a:path w="1270" h="635">
                  <a:moveTo>
                    <a:pt x="0" y="0"/>
                  </a:moveTo>
                  <a:lnTo>
                    <a:pt x="165" y="88"/>
                  </a:lnTo>
                  <a:lnTo>
                    <a:pt x="317" y="177"/>
                  </a:lnTo>
                  <a:lnTo>
                    <a:pt x="444" y="254"/>
                  </a:lnTo>
                  <a:lnTo>
                    <a:pt x="584" y="330"/>
                  </a:lnTo>
                  <a:lnTo>
                    <a:pt x="723" y="431"/>
                  </a:lnTo>
                  <a:lnTo>
                    <a:pt x="901" y="508"/>
                  </a:lnTo>
                </a:path>
              </a:pathLst>
            </a:custGeom>
            <a:ln w="3175">
              <a:solidFill>
                <a:srgbClr val="565658"/>
              </a:solidFill>
            </a:ln>
          </p:spPr>
          <p:txBody>
            <a:bodyPr wrap="square" lIns="0" tIns="0" rIns="0" bIns="0" rtlCol="0"/>
            <a:lstStyle/>
            <a:p/>
          </p:txBody>
        </p:sp>
        <p:sp>
          <p:nvSpPr>
            <p:cNvPr id="5210" name="object 5210" descr=""/>
            <p:cNvSpPr/>
            <p:nvPr/>
          </p:nvSpPr>
          <p:spPr>
            <a:xfrm>
              <a:off x="5529566" y="2509588"/>
              <a:ext cx="1270" cy="635"/>
            </a:xfrm>
            <a:custGeom>
              <a:avLst/>
              <a:gdLst/>
              <a:ahLst/>
              <a:cxnLst/>
              <a:rect l="l" t="t" r="r" b="b"/>
              <a:pathLst>
                <a:path w="1270" h="635">
                  <a:moveTo>
                    <a:pt x="965" y="558"/>
                  </a:moveTo>
                  <a:lnTo>
                    <a:pt x="800" y="469"/>
                  </a:lnTo>
                  <a:lnTo>
                    <a:pt x="647" y="380"/>
                  </a:lnTo>
                  <a:lnTo>
                    <a:pt x="520" y="317"/>
                  </a:lnTo>
                  <a:lnTo>
                    <a:pt x="355" y="215"/>
                  </a:lnTo>
                  <a:lnTo>
                    <a:pt x="165" y="88"/>
                  </a:lnTo>
                  <a:lnTo>
                    <a:pt x="0" y="0"/>
                  </a:lnTo>
                </a:path>
              </a:pathLst>
            </a:custGeom>
            <a:ln w="3175">
              <a:solidFill>
                <a:srgbClr val="565658"/>
              </a:solidFill>
            </a:ln>
          </p:spPr>
          <p:txBody>
            <a:bodyPr wrap="square" lIns="0" tIns="0" rIns="0" bIns="0" rtlCol="0"/>
            <a:lstStyle/>
            <a:p/>
          </p:txBody>
        </p:sp>
        <p:sp>
          <p:nvSpPr>
            <p:cNvPr id="5211" name="object 5211" descr=""/>
            <p:cNvSpPr/>
            <p:nvPr/>
          </p:nvSpPr>
          <p:spPr>
            <a:xfrm>
              <a:off x="5717322" y="2472617"/>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5212" name="object 5212" descr=""/>
            <p:cNvSpPr/>
            <p:nvPr/>
          </p:nvSpPr>
          <p:spPr>
            <a:xfrm>
              <a:off x="5564237" y="2491299"/>
              <a:ext cx="1905" cy="1270"/>
            </a:xfrm>
            <a:custGeom>
              <a:avLst/>
              <a:gdLst/>
              <a:ahLst/>
              <a:cxnLst/>
              <a:rect l="l" t="t" r="r" b="b"/>
              <a:pathLst>
                <a:path w="1904" h="1269">
                  <a:moveTo>
                    <a:pt x="1765" y="927"/>
                  </a:moveTo>
                  <a:lnTo>
                    <a:pt x="1498" y="787"/>
                  </a:lnTo>
                  <a:lnTo>
                    <a:pt x="1219" y="660"/>
                  </a:lnTo>
                  <a:lnTo>
                    <a:pt x="990" y="533"/>
                  </a:lnTo>
                  <a:lnTo>
                    <a:pt x="787" y="406"/>
                  </a:lnTo>
                  <a:lnTo>
                    <a:pt x="584" y="304"/>
                  </a:lnTo>
                  <a:lnTo>
                    <a:pt x="444" y="228"/>
                  </a:lnTo>
                  <a:lnTo>
                    <a:pt x="279" y="152"/>
                  </a:lnTo>
                  <a:lnTo>
                    <a:pt x="114" y="76"/>
                  </a:lnTo>
                </a:path>
              </a:pathLst>
            </a:custGeom>
            <a:ln w="3175">
              <a:solidFill>
                <a:srgbClr val="565658"/>
              </a:solidFill>
            </a:ln>
          </p:spPr>
          <p:txBody>
            <a:bodyPr wrap="square" lIns="0" tIns="0" rIns="0" bIns="0" rtlCol="0"/>
            <a:lstStyle/>
            <a:p/>
          </p:txBody>
        </p:sp>
        <p:sp>
          <p:nvSpPr>
            <p:cNvPr id="5213" name="object 5213" descr=""/>
            <p:cNvSpPr/>
            <p:nvPr/>
          </p:nvSpPr>
          <p:spPr>
            <a:xfrm>
              <a:off x="5571223" y="2476326"/>
              <a:ext cx="1905" cy="1270"/>
            </a:xfrm>
            <a:custGeom>
              <a:avLst/>
              <a:gdLst/>
              <a:ahLst/>
              <a:cxnLst/>
              <a:rect l="l" t="t" r="r" b="b"/>
              <a:pathLst>
                <a:path w="1904" h="1269">
                  <a:moveTo>
                    <a:pt x="0" y="0"/>
                  </a:moveTo>
                  <a:lnTo>
                    <a:pt x="812" y="317"/>
                  </a:lnTo>
                  <a:lnTo>
                    <a:pt x="1041" y="419"/>
                  </a:lnTo>
                  <a:lnTo>
                    <a:pt x="1282" y="520"/>
                  </a:lnTo>
                  <a:lnTo>
                    <a:pt x="1562" y="635"/>
                  </a:lnTo>
                  <a:lnTo>
                    <a:pt x="1841" y="749"/>
                  </a:lnTo>
                </a:path>
              </a:pathLst>
            </a:custGeom>
            <a:ln w="3175">
              <a:solidFill>
                <a:srgbClr val="565658"/>
              </a:solidFill>
            </a:ln>
          </p:spPr>
          <p:txBody>
            <a:bodyPr wrap="square" lIns="0" tIns="0" rIns="0" bIns="0" rtlCol="0"/>
            <a:lstStyle/>
            <a:p/>
          </p:txBody>
        </p:sp>
        <p:sp>
          <p:nvSpPr>
            <p:cNvPr id="5214" name="object 5214" descr=""/>
            <p:cNvSpPr/>
            <p:nvPr/>
          </p:nvSpPr>
          <p:spPr>
            <a:xfrm>
              <a:off x="5724180" y="2445034"/>
              <a:ext cx="1270" cy="3810"/>
            </a:xfrm>
            <a:custGeom>
              <a:avLst/>
              <a:gdLst/>
              <a:ahLst/>
              <a:cxnLst/>
              <a:rect l="l" t="t" r="r" b="b"/>
              <a:pathLst>
                <a:path w="1270" h="3810">
                  <a:moveTo>
                    <a:pt x="0" y="0"/>
                  </a:moveTo>
                </a:path>
                <a:path w="1270" h="3810">
                  <a:moveTo>
                    <a:pt x="0" y="0"/>
                  </a:moveTo>
                  <a:lnTo>
                    <a:pt x="50" y="177"/>
                  </a:lnTo>
                  <a:lnTo>
                    <a:pt x="127" y="381"/>
                  </a:lnTo>
                  <a:lnTo>
                    <a:pt x="190" y="558"/>
                  </a:lnTo>
                  <a:lnTo>
                    <a:pt x="215" y="685"/>
                  </a:lnTo>
                  <a:lnTo>
                    <a:pt x="292" y="901"/>
                  </a:lnTo>
                  <a:lnTo>
                    <a:pt x="330" y="1028"/>
                  </a:lnTo>
                  <a:lnTo>
                    <a:pt x="381" y="1168"/>
                  </a:lnTo>
                  <a:lnTo>
                    <a:pt x="482" y="1435"/>
                  </a:lnTo>
                  <a:lnTo>
                    <a:pt x="596" y="1778"/>
                  </a:lnTo>
                  <a:lnTo>
                    <a:pt x="698" y="2108"/>
                  </a:lnTo>
                  <a:lnTo>
                    <a:pt x="838" y="2501"/>
                  </a:lnTo>
                  <a:lnTo>
                    <a:pt x="977" y="2921"/>
                  </a:lnTo>
                  <a:lnTo>
                    <a:pt x="1130" y="3340"/>
                  </a:lnTo>
                </a:path>
              </a:pathLst>
            </a:custGeom>
            <a:ln w="3175">
              <a:solidFill>
                <a:srgbClr val="565658"/>
              </a:solidFill>
            </a:ln>
          </p:spPr>
          <p:txBody>
            <a:bodyPr wrap="square" lIns="0" tIns="0" rIns="0" bIns="0" rtlCol="0"/>
            <a:lstStyle/>
            <a:p/>
          </p:txBody>
        </p:sp>
        <p:sp>
          <p:nvSpPr>
            <p:cNvPr id="5215" name="object 5215" descr=""/>
            <p:cNvSpPr/>
            <p:nvPr/>
          </p:nvSpPr>
          <p:spPr>
            <a:xfrm>
              <a:off x="5597414" y="2606572"/>
              <a:ext cx="1270" cy="3810"/>
            </a:xfrm>
            <a:custGeom>
              <a:avLst/>
              <a:gdLst/>
              <a:ahLst/>
              <a:cxnLst/>
              <a:rect l="l" t="t" r="r" b="b"/>
              <a:pathLst>
                <a:path w="1270" h="3810">
                  <a:moveTo>
                    <a:pt x="1142" y="3340"/>
                  </a:moveTo>
                </a:path>
                <a:path w="1270" h="3810">
                  <a:moveTo>
                    <a:pt x="1142" y="3340"/>
                  </a:moveTo>
                  <a:lnTo>
                    <a:pt x="1092" y="3162"/>
                  </a:lnTo>
                  <a:lnTo>
                    <a:pt x="1015" y="2971"/>
                  </a:lnTo>
                  <a:lnTo>
                    <a:pt x="952" y="2781"/>
                  </a:lnTo>
                  <a:lnTo>
                    <a:pt x="888" y="2565"/>
                  </a:lnTo>
                  <a:lnTo>
                    <a:pt x="812" y="2311"/>
                  </a:lnTo>
                  <a:lnTo>
                    <a:pt x="660" y="1892"/>
                  </a:lnTo>
                  <a:lnTo>
                    <a:pt x="558" y="1562"/>
                  </a:lnTo>
                  <a:lnTo>
                    <a:pt x="444" y="1231"/>
                  </a:lnTo>
                  <a:lnTo>
                    <a:pt x="304" y="850"/>
                  </a:lnTo>
                  <a:lnTo>
                    <a:pt x="152" y="431"/>
                  </a:lnTo>
                  <a:lnTo>
                    <a:pt x="0" y="0"/>
                  </a:lnTo>
                </a:path>
              </a:pathLst>
            </a:custGeom>
            <a:ln w="3175">
              <a:solidFill>
                <a:srgbClr val="565658"/>
              </a:solidFill>
            </a:ln>
          </p:spPr>
          <p:txBody>
            <a:bodyPr wrap="square" lIns="0" tIns="0" rIns="0" bIns="0" rtlCol="0"/>
            <a:lstStyle/>
            <a:p/>
          </p:txBody>
        </p:sp>
        <p:sp>
          <p:nvSpPr>
            <p:cNvPr id="5216" name="object 5216" descr=""/>
            <p:cNvSpPr/>
            <p:nvPr/>
          </p:nvSpPr>
          <p:spPr>
            <a:xfrm>
              <a:off x="5597391" y="2445118"/>
              <a:ext cx="1270" cy="3810"/>
            </a:xfrm>
            <a:custGeom>
              <a:avLst/>
              <a:gdLst/>
              <a:ahLst/>
              <a:cxnLst/>
              <a:rect l="l" t="t" r="r" b="b"/>
              <a:pathLst>
                <a:path w="1270" h="3810">
                  <a:moveTo>
                    <a:pt x="0" y="3340"/>
                  </a:moveTo>
                  <a:lnTo>
                    <a:pt x="76" y="3111"/>
                  </a:lnTo>
                  <a:lnTo>
                    <a:pt x="165" y="2895"/>
                  </a:lnTo>
                  <a:lnTo>
                    <a:pt x="228" y="2679"/>
                  </a:lnTo>
                  <a:lnTo>
                    <a:pt x="266" y="2489"/>
                  </a:lnTo>
                  <a:lnTo>
                    <a:pt x="342" y="2298"/>
                  </a:lnTo>
                  <a:lnTo>
                    <a:pt x="406" y="2095"/>
                  </a:lnTo>
                  <a:lnTo>
                    <a:pt x="482" y="1930"/>
                  </a:lnTo>
                  <a:lnTo>
                    <a:pt x="546" y="1752"/>
                  </a:lnTo>
                  <a:lnTo>
                    <a:pt x="584" y="1587"/>
                  </a:lnTo>
                  <a:lnTo>
                    <a:pt x="647" y="1447"/>
                  </a:lnTo>
                  <a:lnTo>
                    <a:pt x="685" y="1295"/>
                  </a:lnTo>
                  <a:lnTo>
                    <a:pt x="749" y="1155"/>
                  </a:lnTo>
                  <a:lnTo>
                    <a:pt x="800" y="965"/>
                  </a:lnTo>
                  <a:lnTo>
                    <a:pt x="863" y="774"/>
                  </a:lnTo>
                  <a:lnTo>
                    <a:pt x="927" y="622"/>
                  </a:lnTo>
                  <a:lnTo>
                    <a:pt x="977" y="457"/>
                  </a:lnTo>
                  <a:lnTo>
                    <a:pt x="1054" y="241"/>
                  </a:lnTo>
                  <a:lnTo>
                    <a:pt x="1117" y="38"/>
                  </a:lnTo>
                </a:path>
              </a:pathLst>
            </a:custGeom>
            <a:ln w="3175">
              <a:solidFill>
                <a:srgbClr val="565658"/>
              </a:solidFill>
            </a:ln>
          </p:spPr>
          <p:txBody>
            <a:bodyPr wrap="square" lIns="0" tIns="0" rIns="0" bIns="0" rtlCol="0"/>
            <a:lstStyle/>
            <a:p/>
          </p:txBody>
        </p:sp>
        <p:sp>
          <p:nvSpPr>
            <p:cNvPr id="5217" name="object 5217" descr=""/>
            <p:cNvSpPr/>
            <p:nvPr/>
          </p:nvSpPr>
          <p:spPr>
            <a:xfrm>
              <a:off x="5598520" y="2445033"/>
              <a:ext cx="635" cy="635"/>
            </a:xfrm>
            <a:custGeom>
              <a:avLst/>
              <a:gdLst/>
              <a:ahLst/>
              <a:cxnLst/>
              <a:rect l="l" t="t" r="r" b="b"/>
              <a:pathLst>
                <a:path w="635" h="635">
                  <a:moveTo>
                    <a:pt x="0" y="88"/>
                  </a:moveTo>
                </a:path>
              </a:pathLst>
            </a:custGeom>
            <a:ln w="3175">
              <a:solidFill>
                <a:srgbClr val="565658"/>
              </a:solidFill>
            </a:ln>
          </p:spPr>
          <p:txBody>
            <a:bodyPr wrap="square" lIns="0" tIns="0" rIns="0" bIns="0" rtlCol="0"/>
            <a:lstStyle/>
            <a:p/>
          </p:txBody>
        </p:sp>
        <p:sp>
          <p:nvSpPr>
            <p:cNvPr id="5218" name="object 5218" descr=""/>
            <p:cNvSpPr/>
            <p:nvPr/>
          </p:nvSpPr>
          <p:spPr>
            <a:xfrm>
              <a:off x="5629371" y="2623989"/>
              <a:ext cx="635" cy="2540"/>
            </a:xfrm>
            <a:custGeom>
              <a:avLst/>
              <a:gdLst/>
              <a:ahLst/>
              <a:cxnLst/>
              <a:rect l="l" t="t" r="r" b="b"/>
              <a:pathLst>
                <a:path w="635" h="2539">
                  <a:moveTo>
                    <a:pt x="0" y="0"/>
                  </a:moveTo>
                  <a:lnTo>
                    <a:pt x="50" y="139"/>
                  </a:lnTo>
                  <a:lnTo>
                    <a:pt x="76" y="266"/>
                  </a:lnTo>
                  <a:lnTo>
                    <a:pt x="152" y="520"/>
                  </a:lnTo>
                  <a:lnTo>
                    <a:pt x="203" y="749"/>
                  </a:lnTo>
                  <a:lnTo>
                    <a:pt x="254" y="965"/>
                  </a:lnTo>
                  <a:lnTo>
                    <a:pt x="304" y="1168"/>
                  </a:lnTo>
                  <a:lnTo>
                    <a:pt x="355" y="1346"/>
                  </a:lnTo>
                  <a:lnTo>
                    <a:pt x="393" y="1511"/>
                  </a:lnTo>
                  <a:lnTo>
                    <a:pt x="457" y="1739"/>
                  </a:lnTo>
                  <a:lnTo>
                    <a:pt x="520" y="1955"/>
                  </a:lnTo>
                  <a:lnTo>
                    <a:pt x="558" y="2133"/>
                  </a:lnTo>
                </a:path>
              </a:pathLst>
            </a:custGeom>
            <a:ln w="3175">
              <a:solidFill>
                <a:srgbClr val="565658"/>
              </a:solidFill>
            </a:ln>
          </p:spPr>
          <p:txBody>
            <a:bodyPr wrap="square" lIns="0" tIns="0" rIns="0" bIns="0" rtlCol="0"/>
            <a:lstStyle/>
            <a:p/>
          </p:txBody>
        </p:sp>
        <p:sp>
          <p:nvSpPr>
            <p:cNvPr id="5219" name="object 5219" descr=""/>
            <p:cNvSpPr/>
            <p:nvPr/>
          </p:nvSpPr>
          <p:spPr>
            <a:xfrm>
              <a:off x="5563421" y="2488951"/>
              <a:ext cx="3175" cy="3810"/>
            </a:xfrm>
            <a:custGeom>
              <a:avLst/>
              <a:gdLst/>
              <a:ahLst/>
              <a:cxnLst/>
              <a:rect l="l" t="t" r="r" b="b"/>
              <a:pathLst>
                <a:path w="3175" h="3810">
                  <a:moveTo>
                    <a:pt x="0" y="0"/>
                  </a:moveTo>
                  <a:lnTo>
                    <a:pt x="190" y="88"/>
                  </a:lnTo>
                  <a:lnTo>
                    <a:pt x="800" y="546"/>
                  </a:lnTo>
                  <a:lnTo>
                    <a:pt x="977" y="711"/>
                  </a:lnTo>
                  <a:lnTo>
                    <a:pt x="1143" y="876"/>
                  </a:lnTo>
                  <a:lnTo>
                    <a:pt x="1308" y="1066"/>
                  </a:lnTo>
                  <a:lnTo>
                    <a:pt x="1460" y="1295"/>
                  </a:lnTo>
                  <a:lnTo>
                    <a:pt x="1638" y="1524"/>
                  </a:lnTo>
                  <a:lnTo>
                    <a:pt x="1714" y="1676"/>
                  </a:lnTo>
                  <a:lnTo>
                    <a:pt x="1816" y="1816"/>
                  </a:lnTo>
                  <a:lnTo>
                    <a:pt x="1905" y="1968"/>
                  </a:lnTo>
                  <a:lnTo>
                    <a:pt x="2019" y="2133"/>
                  </a:lnTo>
                  <a:lnTo>
                    <a:pt x="2095" y="2311"/>
                  </a:lnTo>
                  <a:lnTo>
                    <a:pt x="2260" y="2616"/>
                  </a:lnTo>
                  <a:lnTo>
                    <a:pt x="2425" y="2933"/>
                  </a:lnTo>
                  <a:lnTo>
                    <a:pt x="2578" y="3276"/>
                  </a:lnTo>
                </a:path>
              </a:pathLst>
            </a:custGeom>
            <a:ln w="3175">
              <a:solidFill>
                <a:srgbClr val="565658"/>
              </a:solidFill>
            </a:ln>
          </p:spPr>
          <p:txBody>
            <a:bodyPr wrap="square" lIns="0" tIns="0" rIns="0" bIns="0" rtlCol="0"/>
            <a:lstStyle/>
            <a:p/>
          </p:txBody>
        </p:sp>
        <p:sp>
          <p:nvSpPr>
            <p:cNvPr id="5220" name="object 5220" descr=""/>
            <p:cNvSpPr/>
            <p:nvPr/>
          </p:nvSpPr>
          <p:spPr>
            <a:xfrm>
              <a:off x="5568892" y="2477070"/>
              <a:ext cx="4445" cy="635"/>
            </a:xfrm>
            <a:custGeom>
              <a:avLst/>
              <a:gdLst/>
              <a:ahLst/>
              <a:cxnLst/>
              <a:rect l="l" t="t" r="r" b="b"/>
              <a:pathLst>
                <a:path w="4445" h="635">
                  <a:moveTo>
                    <a:pt x="4165" y="0"/>
                  </a:moveTo>
                  <a:lnTo>
                    <a:pt x="3822" y="101"/>
                  </a:lnTo>
                  <a:lnTo>
                    <a:pt x="3479" y="190"/>
                  </a:lnTo>
                  <a:lnTo>
                    <a:pt x="3111" y="254"/>
                  </a:lnTo>
                  <a:lnTo>
                    <a:pt x="2933" y="279"/>
                  </a:lnTo>
                  <a:lnTo>
                    <a:pt x="2755" y="330"/>
                  </a:lnTo>
                  <a:lnTo>
                    <a:pt x="2565" y="355"/>
                  </a:lnTo>
                  <a:lnTo>
                    <a:pt x="2400" y="381"/>
                  </a:lnTo>
                  <a:lnTo>
                    <a:pt x="2222" y="406"/>
                  </a:lnTo>
                  <a:lnTo>
                    <a:pt x="2057" y="419"/>
                  </a:lnTo>
                  <a:lnTo>
                    <a:pt x="1803" y="444"/>
                  </a:lnTo>
                  <a:lnTo>
                    <a:pt x="1549" y="457"/>
                  </a:lnTo>
                  <a:lnTo>
                    <a:pt x="1295" y="444"/>
                  </a:lnTo>
                  <a:lnTo>
                    <a:pt x="1066" y="419"/>
                  </a:lnTo>
                  <a:lnTo>
                    <a:pt x="825" y="393"/>
                  </a:lnTo>
                  <a:lnTo>
                    <a:pt x="622" y="342"/>
                  </a:lnTo>
                  <a:lnTo>
                    <a:pt x="406" y="279"/>
                  </a:lnTo>
                  <a:lnTo>
                    <a:pt x="203" y="228"/>
                  </a:lnTo>
                  <a:lnTo>
                    <a:pt x="0" y="139"/>
                  </a:lnTo>
                </a:path>
              </a:pathLst>
            </a:custGeom>
            <a:ln w="3175">
              <a:solidFill>
                <a:srgbClr val="565658"/>
              </a:solidFill>
            </a:ln>
          </p:spPr>
          <p:txBody>
            <a:bodyPr wrap="square" lIns="0" tIns="0" rIns="0" bIns="0" rtlCol="0"/>
            <a:lstStyle/>
            <a:p/>
          </p:txBody>
        </p:sp>
        <p:sp>
          <p:nvSpPr>
            <p:cNvPr id="5221" name="object 5221" descr=""/>
            <p:cNvSpPr/>
            <p:nvPr/>
          </p:nvSpPr>
          <p:spPr>
            <a:xfrm>
              <a:off x="5625851" y="2614922"/>
              <a:ext cx="635" cy="0"/>
            </a:xfrm>
            <a:custGeom>
              <a:avLst/>
              <a:gdLst/>
              <a:ahLst/>
              <a:cxnLst/>
              <a:rect l="l" t="t" r="r" b="b"/>
              <a:pathLst>
                <a:path w="635" h="0">
                  <a:moveTo>
                    <a:pt x="431" y="0"/>
                  </a:moveTo>
                  <a:lnTo>
                    <a:pt x="292" y="0"/>
                  </a:lnTo>
                  <a:lnTo>
                    <a:pt x="0" y="0"/>
                  </a:lnTo>
                </a:path>
              </a:pathLst>
            </a:custGeom>
            <a:ln w="3175">
              <a:solidFill>
                <a:srgbClr val="565658"/>
              </a:solidFill>
            </a:ln>
          </p:spPr>
          <p:txBody>
            <a:bodyPr wrap="square" lIns="0" tIns="0" rIns="0" bIns="0" rtlCol="0"/>
            <a:lstStyle/>
            <a:p/>
          </p:txBody>
        </p:sp>
        <p:sp>
          <p:nvSpPr>
            <p:cNvPr id="5222" name="object 5222" descr=""/>
            <p:cNvSpPr/>
            <p:nvPr/>
          </p:nvSpPr>
          <p:spPr>
            <a:xfrm>
              <a:off x="5625738" y="2614925"/>
              <a:ext cx="635" cy="5715"/>
            </a:xfrm>
            <a:custGeom>
              <a:avLst/>
              <a:gdLst/>
              <a:ahLst/>
              <a:cxnLst/>
              <a:rect l="l" t="t" r="r" b="b"/>
              <a:pathLst>
                <a:path w="635" h="5714">
                  <a:moveTo>
                    <a:pt x="0" y="5168"/>
                  </a:moveTo>
                  <a:lnTo>
                    <a:pt x="0" y="4737"/>
                  </a:lnTo>
                  <a:lnTo>
                    <a:pt x="0" y="4305"/>
                  </a:lnTo>
                  <a:lnTo>
                    <a:pt x="38" y="3860"/>
                  </a:lnTo>
                  <a:lnTo>
                    <a:pt x="63" y="3441"/>
                  </a:lnTo>
                  <a:lnTo>
                    <a:pt x="76" y="2997"/>
                  </a:lnTo>
                  <a:lnTo>
                    <a:pt x="139" y="2565"/>
                  </a:lnTo>
                  <a:lnTo>
                    <a:pt x="165" y="2362"/>
                  </a:lnTo>
                  <a:lnTo>
                    <a:pt x="190" y="2133"/>
                  </a:lnTo>
                  <a:lnTo>
                    <a:pt x="203" y="1917"/>
                  </a:lnTo>
                  <a:lnTo>
                    <a:pt x="241" y="1714"/>
                  </a:lnTo>
                  <a:lnTo>
                    <a:pt x="266" y="1498"/>
                  </a:lnTo>
                  <a:lnTo>
                    <a:pt x="292" y="1282"/>
                  </a:lnTo>
                  <a:lnTo>
                    <a:pt x="330" y="1054"/>
                  </a:lnTo>
                  <a:lnTo>
                    <a:pt x="355" y="850"/>
                  </a:lnTo>
                  <a:lnTo>
                    <a:pt x="406" y="647"/>
                  </a:lnTo>
                  <a:lnTo>
                    <a:pt x="457" y="431"/>
                  </a:lnTo>
                  <a:lnTo>
                    <a:pt x="508" y="203"/>
                  </a:lnTo>
                  <a:lnTo>
                    <a:pt x="546" y="0"/>
                  </a:lnTo>
                </a:path>
              </a:pathLst>
            </a:custGeom>
            <a:ln w="3175">
              <a:solidFill>
                <a:srgbClr val="565658"/>
              </a:solidFill>
            </a:ln>
          </p:spPr>
          <p:txBody>
            <a:bodyPr wrap="square" lIns="0" tIns="0" rIns="0" bIns="0" rtlCol="0"/>
            <a:lstStyle/>
            <a:p/>
          </p:txBody>
        </p:sp>
        <p:sp>
          <p:nvSpPr>
            <p:cNvPr id="5223" name="object 5223" descr=""/>
            <p:cNvSpPr/>
            <p:nvPr/>
          </p:nvSpPr>
          <p:spPr>
            <a:xfrm>
              <a:off x="5721597" y="2455932"/>
              <a:ext cx="635" cy="4445"/>
            </a:xfrm>
            <a:custGeom>
              <a:avLst/>
              <a:gdLst/>
              <a:ahLst/>
              <a:cxnLst/>
              <a:rect l="l" t="t" r="r" b="b"/>
              <a:pathLst>
                <a:path w="635" h="4444">
                  <a:moveTo>
                    <a:pt x="165" y="4419"/>
                  </a:moveTo>
                  <a:lnTo>
                    <a:pt x="63" y="2946"/>
                  </a:lnTo>
                  <a:lnTo>
                    <a:pt x="0" y="1485"/>
                  </a:lnTo>
                  <a:lnTo>
                    <a:pt x="0" y="0"/>
                  </a:lnTo>
                </a:path>
              </a:pathLst>
            </a:custGeom>
            <a:ln w="3175">
              <a:solidFill>
                <a:srgbClr val="565658"/>
              </a:solidFill>
            </a:ln>
          </p:spPr>
          <p:txBody>
            <a:bodyPr wrap="square" lIns="0" tIns="0" rIns="0" bIns="0" rtlCol="0"/>
            <a:lstStyle/>
            <a:p/>
          </p:txBody>
        </p:sp>
        <p:sp>
          <p:nvSpPr>
            <p:cNvPr id="5224" name="object 5224" descr=""/>
            <p:cNvSpPr/>
            <p:nvPr/>
          </p:nvSpPr>
          <p:spPr>
            <a:xfrm>
              <a:off x="5722898" y="2455949"/>
              <a:ext cx="635" cy="1270"/>
            </a:xfrm>
            <a:custGeom>
              <a:avLst/>
              <a:gdLst/>
              <a:ahLst/>
              <a:cxnLst/>
              <a:rect l="l" t="t" r="r" b="b"/>
              <a:pathLst>
                <a:path w="635" h="1269">
                  <a:moveTo>
                    <a:pt x="0" y="0"/>
                  </a:moveTo>
                  <a:lnTo>
                    <a:pt x="0" y="165"/>
                  </a:lnTo>
                  <a:lnTo>
                    <a:pt x="0" y="317"/>
                  </a:lnTo>
                  <a:lnTo>
                    <a:pt x="12" y="482"/>
                  </a:lnTo>
                  <a:lnTo>
                    <a:pt x="12" y="787"/>
                  </a:lnTo>
                </a:path>
              </a:pathLst>
            </a:custGeom>
            <a:ln w="3175">
              <a:solidFill>
                <a:srgbClr val="565658"/>
              </a:solidFill>
            </a:ln>
          </p:spPr>
          <p:txBody>
            <a:bodyPr wrap="square" lIns="0" tIns="0" rIns="0" bIns="0" rtlCol="0"/>
            <a:lstStyle/>
            <a:p/>
          </p:txBody>
        </p:sp>
        <p:sp>
          <p:nvSpPr>
            <p:cNvPr id="5225" name="object 5225" descr=""/>
            <p:cNvSpPr/>
            <p:nvPr/>
          </p:nvSpPr>
          <p:spPr>
            <a:xfrm>
              <a:off x="5722915" y="2456742"/>
              <a:ext cx="635" cy="3810"/>
            </a:xfrm>
            <a:custGeom>
              <a:avLst/>
              <a:gdLst/>
              <a:ahLst/>
              <a:cxnLst/>
              <a:rect l="l" t="t" r="r" b="b"/>
              <a:pathLst>
                <a:path w="635" h="3810">
                  <a:moveTo>
                    <a:pt x="0" y="0"/>
                  </a:moveTo>
                  <a:lnTo>
                    <a:pt x="0" y="0"/>
                  </a:lnTo>
                  <a:lnTo>
                    <a:pt x="0" y="1168"/>
                  </a:lnTo>
                  <a:lnTo>
                    <a:pt x="12" y="1346"/>
                  </a:lnTo>
                  <a:lnTo>
                    <a:pt x="25" y="1651"/>
                  </a:lnTo>
                  <a:lnTo>
                    <a:pt x="38" y="1917"/>
                  </a:lnTo>
                  <a:lnTo>
                    <a:pt x="50" y="2222"/>
                  </a:lnTo>
                  <a:lnTo>
                    <a:pt x="63" y="2641"/>
                  </a:lnTo>
                  <a:lnTo>
                    <a:pt x="88" y="3073"/>
                  </a:lnTo>
                  <a:lnTo>
                    <a:pt x="101" y="3505"/>
                  </a:lnTo>
                </a:path>
              </a:pathLst>
            </a:custGeom>
            <a:ln w="3175">
              <a:solidFill>
                <a:srgbClr val="565658"/>
              </a:solidFill>
            </a:ln>
          </p:spPr>
          <p:txBody>
            <a:bodyPr wrap="square" lIns="0" tIns="0" rIns="0" bIns="0" rtlCol="0"/>
            <a:lstStyle/>
            <a:p/>
          </p:txBody>
        </p:sp>
        <p:sp>
          <p:nvSpPr>
            <p:cNvPr id="5226" name="object 5226" descr=""/>
            <p:cNvSpPr/>
            <p:nvPr/>
          </p:nvSpPr>
          <p:spPr>
            <a:xfrm>
              <a:off x="5600964" y="2594607"/>
              <a:ext cx="635" cy="4445"/>
            </a:xfrm>
            <a:custGeom>
              <a:avLst/>
              <a:gdLst/>
              <a:ahLst/>
              <a:cxnLst/>
              <a:rect l="l" t="t" r="r" b="b"/>
              <a:pathLst>
                <a:path w="635" h="4444">
                  <a:moveTo>
                    <a:pt x="0" y="0"/>
                  </a:moveTo>
                  <a:lnTo>
                    <a:pt x="101" y="1460"/>
                  </a:lnTo>
                  <a:lnTo>
                    <a:pt x="165" y="2921"/>
                  </a:lnTo>
                  <a:lnTo>
                    <a:pt x="165" y="4394"/>
                  </a:lnTo>
                </a:path>
              </a:pathLst>
            </a:custGeom>
            <a:ln w="3175">
              <a:solidFill>
                <a:srgbClr val="565658"/>
              </a:solidFill>
            </a:ln>
          </p:spPr>
          <p:txBody>
            <a:bodyPr wrap="square" lIns="0" tIns="0" rIns="0" bIns="0" rtlCol="0"/>
            <a:lstStyle/>
            <a:p/>
          </p:txBody>
        </p:sp>
        <p:sp>
          <p:nvSpPr>
            <p:cNvPr id="5227" name="object 5227" descr=""/>
            <p:cNvSpPr/>
            <p:nvPr/>
          </p:nvSpPr>
          <p:spPr>
            <a:xfrm>
              <a:off x="5599828" y="2598210"/>
              <a:ext cx="0" cy="1270"/>
            </a:xfrm>
            <a:custGeom>
              <a:avLst/>
              <a:gdLst/>
              <a:ahLst/>
              <a:cxnLst/>
              <a:rect l="l" t="t" r="r" b="b"/>
              <a:pathLst>
                <a:path w="0" h="1269">
                  <a:moveTo>
                    <a:pt x="0" y="787"/>
                  </a:moveTo>
                  <a:lnTo>
                    <a:pt x="0" y="622"/>
                  </a:lnTo>
                  <a:lnTo>
                    <a:pt x="0" y="469"/>
                  </a:lnTo>
                  <a:lnTo>
                    <a:pt x="0" y="304"/>
                  </a:lnTo>
                  <a:lnTo>
                    <a:pt x="0" y="0"/>
                  </a:lnTo>
                </a:path>
              </a:pathLst>
            </a:custGeom>
            <a:ln w="3175">
              <a:solidFill>
                <a:srgbClr val="565658"/>
              </a:solidFill>
            </a:ln>
          </p:spPr>
          <p:txBody>
            <a:bodyPr wrap="square" lIns="0" tIns="0" rIns="0" bIns="0" rtlCol="0"/>
            <a:lstStyle/>
            <a:p/>
          </p:txBody>
        </p:sp>
        <p:sp>
          <p:nvSpPr>
            <p:cNvPr id="5228" name="object 5228" descr=""/>
            <p:cNvSpPr/>
            <p:nvPr/>
          </p:nvSpPr>
          <p:spPr>
            <a:xfrm>
              <a:off x="5599708" y="2594699"/>
              <a:ext cx="635" cy="3810"/>
            </a:xfrm>
            <a:custGeom>
              <a:avLst/>
              <a:gdLst/>
              <a:ahLst/>
              <a:cxnLst/>
              <a:rect l="l" t="t" r="r" b="b"/>
              <a:pathLst>
                <a:path w="635" h="3810">
                  <a:moveTo>
                    <a:pt x="114" y="3505"/>
                  </a:moveTo>
                  <a:lnTo>
                    <a:pt x="114" y="3276"/>
                  </a:lnTo>
                  <a:lnTo>
                    <a:pt x="114" y="3111"/>
                  </a:lnTo>
                  <a:lnTo>
                    <a:pt x="101" y="2920"/>
                  </a:lnTo>
                  <a:lnTo>
                    <a:pt x="101" y="2743"/>
                  </a:lnTo>
                  <a:lnTo>
                    <a:pt x="101" y="2565"/>
                  </a:lnTo>
                  <a:lnTo>
                    <a:pt x="101" y="2336"/>
                  </a:lnTo>
                  <a:lnTo>
                    <a:pt x="88" y="2146"/>
                  </a:lnTo>
                  <a:lnTo>
                    <a:pt x="76" y="1866"/>
                  </a:lnTo>
                  <a:lnTo>
                    <a:pt x="63" y="1587"/>
                  </a:lnTo>
                  <a:lnTo>
                    <a:pt x="63" y="1282"/>
                  </a:lnTo>
                  <a:lnTo>
                    <a:pt x="38" y="863"/>
                  </a:lnTo>
                  <a:lnTo>
                    <a:pt x="25" y="444"/>
                  </a:lnTo>
                  <a:lnTo>
                    <a:pt x="0" y="0"/>
                  </a:lnTo>
                </a:path>
              </a:pathLst>
            </a:custGeom>
            <a:ln w="3175">
              <a:solidFill>
                <a:srgbClr val="565658"/>
              </a:solidFill>
            </a:ln>
          </p:spPr>
          <p:txBody>
            <a:bodyPr wrap="square" lIns="0" tIns="0" rIns="0" bIns="0" rtlCol="0"/>
            <a:lstStyle/>
            <a:p/>
          </p:txBody>
        </p:sp>
        <p:sp>
          <p:nvSpPr>
            <p:cNvPr id="5229" name="object 5229" descr=""/>
            <p:cNvSpPr/>
            <p:nvPr/>
          </p:nvSpPr>
          <p:spPr>
            <a:xfrm>
              <a:off x="5599705" y="2455947"/>
              <a:ext cx="635" cy="4445"/>
            </a:xfrm>
            <a:custGeom>
              <a:avLst/>
              <a:gdLst/>
              <a:ahLst/>
              <a:cxnLst/>
              <a:rect l="l" t="t" r="r" b="b"/>
              <a:pathLst>
                <a:path w="635" h="4444">
                  <a:moveTo>
                    <a:pt x="0" y="4305"/>
                  </a:moveTo>
                  <a:lnTo>
                    <a:pt x="12" y="4114"/>
                  </a:lnTo>
                  <a:lnTo>
                    <a:pt x="25" y="3924"/>
                  </a:lnTo>
                  <a:lnTo>
                    <a:pt x="38" y="3721"/>
                  </a:lnTo>
                  <a:lnTo>
                    <a:pt x="38" y="3556"/>
                  </a:lnTo>
                  <a:lnTo>
                    <a:pt x="38" y="3403"/>
                  </a:lnTo>
                  <a:lnTo>
                    <a:pt x="63" y="3238"/>
                  </a:lnTo>
                  <a:lnTo>
                    <a:pt x="63" y="3098"/>
                  </a:lnTo>
                  <a:lnTo>
                    <a:pt x="76" y="2959"/>
                  </a:lnTo>
                  <a:lnTo>
                    <a:pt x="76" y="2806"/>
                  </a:lnTo>
                  <a:lnTo>
                    <a:pt x="76" y="2679"/>
                  </a:lnTo>
                  <a:lnTo>
                    <a:pt x="76" y="2451"/>
                  </a:lnTo>
                  <a:lnTo>
                    <a:pt x="101" y="2247"/>
                  </a:lnTo>
                  <a:lnTo>
                    <a:pt x="114" y="1905"/>
                  </a:lnTo>
                  <a:lnTo>
                    <a:pt x="114" y="660"/>
                  </a:lnTo>
                  <a:lnTo>
                    <a:pt x="127" y="431"/>
                  </a:lnTo>
                  <a:lnTo>
                    <a:pt x="127" y="215"/>
                  </a:lnTo>
                  <a:lnTo>
                    <a:pt x="127" y="0"/>
                  </a:lnTo>
                </a:path>
              </a:pathLst>
            </a:custGeom>
            <a:ln w="3175">
              <a:solidFill>
                <a:srgbClr val="565658"/>
              </a:solidFill>
            </a:ln>
          </p:spPr>
          <p:txBody>
            <a:bodyPr wrap="square" lIns="0" tIns="0" rIns="0" bIns="0" rtlCol="0"/>
            <a:lstStyle/>
            <a:p/>
          </p:txBody>
        </p:sp>
        <p:sp>
          <p:nvSpPr>
            <p:cNvPr id="5230" name="object 5230" descr=""/>
            <p:cNvSpPr/>
            <p:nvPr/>
          </p:nvSpPr>
          <p:spPr>
            <a:xfrm>
              <a:off x="5600954" y="2455949"/>
              <a:ext cx="635" cy="4445"/>
            </a:xfrm>
            <a:custGeom>
              <a:avLst/>
              <a:gdLst/>
              <a:ahLst/>
              <a:cxnLst/>
              <a:rect l="l" t="t" r="r" b="b"/>
              <a:pathLst>
                <a:path w="635" h="4444">
                  <a:moveTo>
                    <a:pt x="165" y="0"/>
                  </a:moveTo>
                  <a:lnTo>
                    <a:pt x="165" y="1460"/>
                  </a:lnTo>
                  <a:lnTo>
                    <a:pt x="101" y="2933"/>
                  </a:lnTo>
                  <a:lnTo>
                    <a:pt x="0" y="4406"/>
                  </a:lnTo>
                </a:path>
              </a:pathLst>
            </a:custGeom>
            <a:ln w="3175">
              <a:solidFill>
                <a:srgbClr val="565658"/>
              </a:solidFill>
            </a:ln>
          </p:spPr>
          <p:txBody>
            <a:bodyPr wrap="square" lIns="0" tIns="0" rIns="0" bIns="0" rtlCol="0"/>
            <a:lstStyle/>
            <a:p/>
          </p:txBody>
        </p:sp>
        <p:sp>
          <p:nvSpPr>
            <p:cNvPr id="5231" name="object 5231" descr=""/>
            <p:cNvSpPr/>
            <p:nvPr/>
          </p:nvSpPr>
          <p:spPr>
            <a:xfrm>
              <a:off x="5630063" y="2612265"/>
              <a:ext cx="635" cy="635"/>
            </a:xfrm>
            <a:custGeom>
              <a:avLst/>
              <a:gdLst/>
              <a:ahLst/>
              <a:cxnLst/>
              <a:rect l="l" t="t" r="r" b="b"/>
              <a:pathLst>
                <a:path w="635" h="635">
                  <a:moveTo>
                    <a:pt x="355" y="88"/>
                  </a:moveTo>
                  <a:lnTo>
                    <a:pt x="228" y="63"/>
                  </a:lnTo>
                  <a:lnTo>
                    <a:pt x="0" y="0"/>
                  </a:lnTo>
                </a:path>
              </a:pathLst>
            </a:custGeom>
            <a:ln w="3175">
              <a:solidFill>
                <a:srgbClr val="565658"/>
              </a:solidFill>
            </a:ln>
          </p:spPr>
          <p:txBody>
            <a:bodyPr wrap="square" lIns="0" tIns="0" rIns="0" bIns="0" rtlCol="0"/>
            <a:lstStyle/>
            <a:p/>
          </p:txBody>
        </p:sp>
        <p:sp>
          <p:nvSpPr>
            <p:cNvPr id="5232" name="object 5232" descr=""/>
            <p:cNvSpPr/>
            <p:nvPr/>
          </p:nvSpPr>
          <p:spPr>
            <a:xfrm>
              <a:off x="5624673" y="2614922"/>
              <a:ext cx="1270" cy="0"/>
            </a:xfrm>
            <a:custGeom>
              <a:avLst/>
              <a:gdLst/>
              <a:ahLst/>
              <a:cxnLst/>
              <a:rect l="l" t="t" r="r" b="b"/>
              <a:pathLst>
                <a:path w="1270" h="0">
                  <a:moveTo>
                    <a:pt x="1181" y="0"/>
                  </a:moveTo>
                  <a:lnTo>
                    <a:pt x="1181" y="0"/>
                  </a:lnTo>
                  <a:lnTo>
                    <a:pt x="139" y="0"/>
                  </a:lnTo>
                  <a:lnTo>
                    <a:pt x="0" y="0"/>
                  </a:lnTo>
                </a:path>
              </a:pathLst>
            </a:custGeom>
            <a:ln w="3175">
              <a:solidFill>
                <a:srgbClr val="565658"/>
              </a:solidFill>
            </a:ln>
          </p:spPr>
          <p:txBody>
            <a:bodyPr wrap="square" lIns="0" tIns="0" rIns="0" bIns="0" rtlCol="0"/>
            <a:lstStyle/>
            <a:p/>
          </p:txBody>
        </p:sp>
        <p:sp>
          <p:nvSpPr>
            <p:cNvPr id="5233" name="object 5233" descr=""/>
            <p:cNvSpPr/>
            <p:nvPr/>
          </p:nvSpPr>
          <p:spPr>
            <a:xfrm>
              <a:off x="5598520" y="2462292"/>
              <a:ext cx="635" cy="635"/>
            </a:xfrm>
            <a:custGeom>
              <a:avLst/>
              <a:gdLst/>
              <a:ahLst/>
              <a:cxnLst/>
              <a:rect l="l" t="t" r="r" b="b"/>
              <a:pathLst>
                <a:path w="635" h="635">
                  <a:moveTo>
                    <a:pt x="0" y="279"/>
                  </a:moveTo>
                  <a:lnTo>
                    <a:pt x="165" y="88"/>
                  </a:lnTo>
                </a:path>
              </a:pathLst>
            </a:custGeom>
            <a:ln w="3175">
              <a:solidFill>
                <a:srgbClr val="565658"/>
              </a:solidFill>
            </a:ln>
          </p:spPr>
          <p:txBody>
            <a:bodyPr wrap="square" lIns="0" tIns="0" rIns="0" bIns="0" rtlCol="0"/>
            <a:lstStyle/>
            <a:p/>
          </p:txBody>
        </p:sp>
        <p:sp>
          <p:nvSpPr>
            <p:cNvPr id="5234" name="object 5234" descr=""/>
            <p:cNvSpPr/>
            <p:nvPr/>
          </p:nvSpPr>
          <p:spPr>
            <a:xfrm>
              <a:off x="5598527" y="2592380"/>
              <a:ext cx="635" cy="635"/>
            </a:xfrm>
            <a:custGeom>
              <a:avLst/>
              <a:gdLst/>
              <a:ahLst/>
              <a:cxnLst/>
              <a:rect l="l" t="t" r="r" b="b"/>
              <a:pathLst>
                <a:path w="635" h="635">
                  <a:moveTo>
                    <a:pt x="241" y="292"/>
                  </a:moveTo>
                  <a:lnTo>
                    <a:pt x="63" y="101"/>
                  </a:lnTo>
                </a:path>
              </a:pathLst>
            </a:custGeom>
            <a:ln w="3175">
              <a:solidFill>
                <a:srgbClr val="565658"/>
              </a:solidFill>
            </a:ln>
          </p:spPr>
          <p:txBody>
            <a:bodyPr wrap="square" lIns="0" tIns="0" rIns="0" bIns="0" rtlCol="0"/>
            <a:lstStyle/>
            <a:p/>
          </p:txBody>
        </p:sp>
        <p:sp>
          <p:nvSpPr>
            <p:cNvPr id="5235" name="object 5235" descr=""/>
            <p:cNvSpPr/>
            <p:nvPr/>
          </p:nvSpPr>
          <p:spPr>
            <a:xfrm>
              <a:off x="5692317" y="2612268"/>
              <a:ext cx="635" cy="635"/>
            </a:xfrm>
            <a:custGeom>
              <a:avLst/>
              <a:gdLst/>
              <a:ahLst/>
              <a:cxnLst/>
              <a:rect l="l" t="t" r="r" b="b"/>
              <a:pathLst>
                <a:path w="635" h="635">
                  <a:moveTo>
                    <a:pt x="355" y="0"/>
                  </a:moveTo>
                  <a:lnTo>
                    <a:pt x="215" y="12"/>
                  </a:lnTo>
                  <a:lnTo>
                    <a:pt x="0" y="88"/>
                  </a:lnTo>
                </a:path>
              </a:pathLst>
            </a:custGeom>
            <a:ln w="3175">
              <a:solidFill>
                <a:srgbClr val="565658"/>
              </a:solidFill>
            </a:ln>
          </p:spPr>
          <p:txBody>
            <a:bodyPr wrap="square" lIns="0" tIns="0" rIns="0" bIns="0" rtlCol="0"/>
            <a:lstStyle/>
            <a:p/>
          </p:txBody>
        </p:sp>
        <p:sp>
          <p:nvSpPr>
            <p:cNvPr id="5236" name="object 5236" descr=""/>
            <p:cNvSpPr/>
            <p:nvPr/>
          </p:nvSpPr>
          <p:spPr>
            <a:xfrm>
              <a:off x="5723976" y="2462286"/>
              <a:ext cx="635" cy="635"/>
            </a:xfrm>
            <a:custGeom>
              <a:avLst/>
              <a:gdLst/>
              <a:ahLst/>
              <a:cxnLst/>
              <a:rect l="l" t="t" r="r" b="b"/>
              <a:pathLst>
                <a:path w="635" h="635">
                  <a:moveTo>
                    <a:pt x="0" y="0"/>
                  </a:moveTo>
                  <a:lnTo>
                    <a:pt x="165" y="190"/>
                  </a:lnTo>
                </a:path>
              </a:pathLst>
            </a:custGeom>
            <a:ln w="3175">
              <a:solidFill>
                <a:srgbClr val="565658"/>
              </a:solidFill>
            </a:ln>
          </p:spPr>
          <p:txBody>
            <a:bodyPr wrap="square" lIns="0" tIns="0" rIns="0" bIns="0" rtlCol="0"/>
            <a:lstStyle/>
            <a:p/>
          </p:txBody>
        </p:sp>
        <p:sp>
          <p:nvSpPr>
            <p:cNvPr id="5237" name="object 5237" descr=""/>
            <p:cNvSpPr/>
            <p:nvPr/>
          </p:nvSpPr>
          <p:spPr>
            <a:xfrm>
              <a:off x="5682993" y="2628478"/>
              <a:ext cx="635" cy="635"/>
            </a:xfrm>
            <a:custGeom>
              <a:avLst/>
              <a:gdLst/>
              <a:ahLst/>
              <a:cxnLst/>
              <a:rect l="l" t="t" r="r" b="b"/>
              <a:pathLst>
                <a:path w="635" h="635">
                  <a:moveTo>
                    <a:pt x="0" y="0"/>
                  </a:moveTo>
                  <a:lnTo>
                    <a:pt x="88" y="190"/>
                  </a:lnTo>
                </a:path>
              </a:pathLst>
            </a:custGeom>
            <a:ln w="3175">
              <a:solidFill>
                <a:srgbClr val="565658"/>
              </a:solidFill>
            </a:ln>
          </p:spPr>
          <p:txBody>
            <a:bodyPr wrap="square" lIns="0" tIns="0" rIns="0" bIns="0" rtlCol="0"/>
            <a:lstStyle/>
            <a:p/>
          </p:txBody>
        </p:sp>
        <p:sp>
          <p:nvSpPr>
            <p:cNvPr id="5238" name="object 5238" descr=""/>
            <p:cNvSpPr/>
            <p:nvPr/>
          </p:nvSpPr>
          <p:spPr>
            <a:xfrm>
              <a:off x="5682043" y="2630090"/>
              <a:ext cx="635" cy="635"/>
            </a:xfrm>
            <a:custGeom>
              <a:avLst/>
              <a:gdLst/>
              <a:ahLst/>
              <a:cxnLst/>
              <a:rect l="l" t="t" r="r" b="b"/>
              <a:pathLst>
                <a:path w="635" h="635">
                  <a:moveTo>
                    <a:pt x="317" y="0"/>
                  </a:moveTo>
                  <a:lnTo>
                    <a:pt x="88" y="50"/>
                  </a:lnTo>
                </a:path>
              </a:pathLst>
            </a:custGeom>
            <a:ln w="3175">
              <a:solidFill>
                <a:srgbClr val="565658"/>
              </a:solidFill>
            </a:ln>
          </p:spPr>
          <p:txBody>
            <a:bodyPr wrap="square" lIns="0" tIns="0" rIns="0" bIns="0" rtlCol="0"/>
            <a:lstStyle/>
            <a:p/>
          </p:txBody>
        </p:sp>
        <p:sp>
          <p:nvSpPr>
            <p:cNvPr id="5239" name="object 5239" descr=""/>
            <p:cNvSpPr/>
            <p:nvPr/>
          </p:nvSpPr>
          <p:spPr>
            <a:xfrm>
              <a:off x="5682133" y="2627886"/>
              <a:ext cx="1270" cy="1270"/>
            </a:xfrm>
            <a:custGeom>
              <a:avLst/>
              <a:gdLst/>
              <a:ahLst/>
              <a:cxnLst/>
              <a:rect l="l" t="t" r="r" b="b"/>
              <a:pathLst>
                <a:path w="1270" h="1269">
                  <a:moveTo>
                    <a:pt x="965" y="901"/>
                  </a:moveTo>
                  <a:lnTo>
                    <a:pt x="838" y="711"/>
                  </a:lnTo>
                  <a:lnTo>
                    <a:pt x="685" y="558"/>
                  </a:lnTo>
                  <a:lnTo>
                    <a:pt x="520" y="419"/>
                  </a:lnTo>
                  <a:lnTo>
                    <a:pt x="355" y="241"/>
                  </a:lnTo>
                  <a:lnTo>
                    <a:pt x="177" y="114"/>
                  </a:lnTo>
                  <a:lnTo>
                    <a:pt x="0" y="0"/>
                  </a:lnTo>
                </a:path>
              </a:pathLst>
            </a:custGeom>
            <a:ln w="3175">
              <a:solidFill>
                <a:srgbClr val="565658"/>
              </a:solidFill>
            </a:ln>
          </p:spPr>
          <p:txBody>
            <a:bodyPr wrap="square" lIns="0" tIns="0" rIns="0" bIns="0" rtlCol="0"/>
            <a:lstStyle/>
            <a:p/>
          </p:txBody>
        </p:sp>
        <p:sp>
          <p:nvSpPr>
            <p:cNvPr id="5240" name="object 5240" descr=""/>
            <p:cNvSpPr/>
            <p:nvPr/>
          </p:nvSpPr>
          <p:spPr>
            <a:xfrm>
              <a:off x="5677719" y="2625671"/>
              <a:ext cx="1905" cy="1270"/>
            </a:xfrm>
            <a:custGeom>
              <a:avLst/>
              <a:gdLst/>
              <a:ahLst/>
              <a:cxnLst/>
              <a:rect l="l" t="t" r="r" b="b"/>
              <a:pathLst>
                <a:path w="1904" h="1269">
                  <a:moveTo>
                    <a:pt x="1714" y="660"/>
                  </a:moveTo>
                  <a:lnTo>
                    <a:pt x="1562" y="571"/>
                  </a:lnTo>
                  <a:lnTo>
                    <a:pt x="1282" y="444"/>
                  </a:lnTo>
                  <a:lnTo>
                    <a:pt x="1015" y="317"/>
                  </a:lnTo>
                  <a:lnTo>
                    <a:pt x="863" y="279"/>
                  </a:lnTo>
                  <a:lnTo>
                    <a:pt x="584" y="165"/>
                  </a:lnTo>
                  <a:lnTo>
                    <a:pt x="292" y="76"/>
                  </a:lnTo>
                  <a:lnTo>
                    <a:pt x="0" y="0"/>
                  </a:lnTo>
                </a:path>
              </a:pathLst>
            </a:custGeom>
            <a:ln w="3175">
              <a:solidFill>
                <a:srgbClr val="565658"/>
              </a:solidFill>
            </a:ln>
          </p:spPr>
          <p:txBody>
            <a:bodyPr wrap="square" lIns="0" tIns="0" rIns="0" bIns="0" rtlCol="0"/>
            <a:lstStyle/>
            <a:p/>
          </p:txBody>
        </p:sp>
        <p:sp>
          <p:nvSpPr>
            <p:cNvPr id="5241" name="object 5241" descr=""/>
            <p:cNvSpPr/>
            <p:nvPr/>
          </p:nvSpPr>
          <p:spPr>
            <a:xfrm>
              <a:off x="5680842" y="2627489"/>
              <a:ext cx="1905" cy="635"/>
            </a:xfrm>
            <a:custGeom>
              <a:avLst/>
              <a:gdLst/>
              <a:ahLst/>
              <a:cxnLst/>
              <a:rect l="l" t="t" r="r" b="b"/>
              <a:pathLst>
                <a:path w="1904" h="635">
                  <a:moveTo>
                    <a:pt x="1282" y="406"/>
                  </a:moveTo>
                  <a:lnTo>
                    <a:pt x="1079" y="304"/>
                  </a:lnTo>
                  <a:lnTo>
                    <a:pt x="888" y="215"/>
                  </a:lnTo>
                  <a:lnTo>
                    <a:pt x="673" y="139"/>
                  </a:lnTo>
                  <a:lnTo>
                    <a:pt x="457" y="88"/>
                  </a:lnTo>
                  <a:lnTo>
                    <a:pt x="228" y="25"/>
                  </a:lnTo>
                  <a:lnTo>
                    <a:pt x="0" y="0"/>
                  </a:lnTo>
                </a:path>
              </a:pathLst>
            </a:custGeom>
            <a:ln w="3175">
              <a:solidFill>
                <a:srgbClr val="565658"/>
              </a:solidFill>
            </a:ln>
          </p:spPr>
          <p:txBody>
            <a:bodyPr wrap="square" lIns="0" tIns="0" rIns="0" bIns="0" rtlCol="0"/>
            <a:lstStyle/>
            <a:p/>
          </p:txBody>
        </p:sp>
        <p:sp>
          <p:nvSpPr>
            <p:cNvPr id="5242" name="object 5242" descr=""/>
            <p:cNvSpPr/>
            <p:nvPr/>
          </p:nvSpPr>
          <p:spPr>
            <a:xfrm>
              <a:off x="5679418" y="2626317"/>
              <a:ext cx="1905" cy="1270"/>
            </a:xfrm>
            <a:custGeom>
              <a:avLst/>
              <a:gdLst/>
              <a:ahLst/>
              <a:cxnLst/>
              <a:rect l="l" t="t" r="r" b="b"/>
              <a:pathLst>
                <a:path w="1904" h="1269">
                  <a:moveTo>
                    <a:pt x="1422" y="1168"/>
                  </a:moveTo>
                  <a:lnTo>
                    <a:pt x="1219" y="939"/>
                  </a:lnTo>
                  <a:lnTo>
                    <a:pt x="990" y="723"/>
                  </a:lnTo>
                  <a:lnTo>
                    <a:pt x="749" y="533"/>
                  </a:lnTo>
                  <a:lnTo>
                    <a:pt x="533" y="368"/>
                  </a:lnTo>
                  <a:lnTo>
                    <a:pt x="393" y="266"/>
                  </a:lnTo>
                  <a:lnTo>
                    <a:pt x="139" y="101"/>
                  </a:lnTo>
                  <a:lnTo>
                    <a:pt x="0" y="0"/>
                  </a:lnTo>
                </a:path>
              </a:pathLst>
            </a:custGeom>
            <a:ln w="3175">
              <a:solidFill>
                <a:srgbClr val="565658"/>
              </a:solidFill>
            </a:ln>
          </p:spPr>
          <p:txBody>
            <a:bodyPr wrap="square" lIns="0" tIns="0" rIns="0" bIns="0" rtlCol="0"/>
            <a:lstStyle/>
            <a:p/>
          </p:txBody>
        </p:sp>
        <p:sp>
          <p:nvSpPr>
            <p:cNvPr id="5243" name="object 5243" descr=""/>
            <p:cNvSpPr/>
            <p:nvPr/>
          </p:nvSpPr>
          <p:spPr>
            <a:xfrm>
              <a:off x="5668551" y="2620143"/>
              <a:ext cx="635" cy="635"/>
            </a:xfrm>
            <a:custGeom>
              <a:avLst/>
              <a:gdLst/>
              <a:ahLst/>
              <a:cxnLst/>
              <a:rect l="l" t="t" r="r" b="b"/>
              <a:pathLst>
                <a:path w="635" h="635">
                  <a:moveTo>
                    <a:pt x="0" y="0"/>
                  </a:moveTo>
                  <a:lnTo>
                    <a:pt x="88" y="203"/>
                  </a:lnTo>
                </a:path>
              </a:pathLst>
            </a:custGeom>
            <a:ln w="3175">
              <a:solidFill>
                <a:srgbClr val="565658"/>
              </a:solidFill>
            </a:ln>
          </p:spPr>
          <p:txBody>
            <a:bodyPr wrap="square" lIns="0" tIns="0" rIns="0" bIns="0" rtlCol="0"/>
            <a:lstStyle/>
            <a:p/>
          </p:txBody>
        </p:sp>
        <p:sp>
          <p:nvSpPr>
            <p:cNvPr id="5244" name="object 5244" descr=""/>
            <p:cNvSpPr/>
            <p:nvPr/>
          </p:nvSpPr>
          <p:spPr>
            <a:xfrm>
              <a:off x="5667601" y="2621743"/>
              <a:ext cx="635" cy="635"/>
            </a:xfrm>
            <a:custGeom>
              <a:avLst/>
              <a:gdLst/>
              <a:ahLst/>
              <a:cxnLst/>
              <a:rect l="l" t="t" r="r" b="b"/>
              <a:pathLst>
                <a:path w="635" h="635">
                  <a:moveTo>
                    <a:pt x="317" y="0"/>
                  </a:moveTo>
                  <a:lnTo>
                    <a:pt x="76" y="63"/>
                  </a:lnTo>
                </a:path>
              </a:pathLst>
            </a:custGeom>
            <a:ln w="3175">
              <a:solidFill>
                <a:srgbClr val="565658"/>
              </a:solidFill>
            </a:ln>
          </p:spPr>
          <p:txBody>
            <a:bodyPr wrap="square" lIns="0" tIns="0" rIns="0" bIns="0" rtlCol="0"/>
            <a:lstStyle/>
            <a:p/>
          </p:txBody>
        </p:sp>
        <p:sp>
          <p:nvSpPr>
            <p:cNvPr id="5245" name="object 5245" descr=""/>
            <p:cNvSpPr/>
            <p:nvPr/>
          </p:nvSpPr>
          <p:spPr>
            <a:xfrm>
              <a:off x="5661642" y="2618121"/>
              <a:ext cx="635" cy="635"/>
            </a:xfrm>
            <a:custGeom>
              <a:avLst/>
              <a:gdLst/>
              <a:ahLst/>
              <a:cxnLst/>
              <a:rect l="l" t="t" r="r" b="b"/>
              <a:pathLst>
                <a:path w="635" h="635">
                  <a:moveTo>
                    <a:pt x="0" y="0"/>
                  </a:moveTo>
                  <a:lnTo>
                    <a:pt x="63" y="228"/>
                  </a:lnTo>
                </a:path>
              </a:pathLst>
            </a:custGeom>
            <a:ln w="3175">
              <a:solidFill>
                <a:srgbClr val="565658"/>
              </a:solidFill>
            </a:ln>
          </p:spPr>
          <p:txBody>
            <a:bodyPr wrap="square" lIns="0" tIns="0" rIns="0" bIns="0" rtlCol="0"/>
            <a:lstStyle/>
            <a:p/>
          </p:txBody>
        </p:sp>
        <p:sp>
          <p:nvSpPr>
            <p:cNvPr id="5246" name="object 5246" descr=""/>
            <p:cNvSpPr/>
            <p:nvPr/>
          </p:nvSpPr>
          <p:spPr>
            <a:xfrm>
              <a:off x="5662378" y="2616781"/>
              <a:ext cx="635" cy="635"/>
            </a:xfrm>
            <a:custGeom>
              <a:avLst/>
              <a:gdLst/>
              <a:ahLst/>
              <a:cxnLst/>
              <a:rect l="l" t="t" r="r" b="b"/>
              <a:pathLst>
                <a:path w="635" h="635">
                  <a:moveTo>
                    <a:pt x="584" y="50"/>
                  </a:moveTo>
                  <a:lnTo>
                    <a:pt x="457" y="12"/>
                  </a:lnTo>
                  <a:lnTo>
                    <a:pt x="241" y="0"/>
                  </a:lnTo>
                  <a:lnTo>
                    <a:pt x="0" y="50"/>
                  </a:lnTo>
                </a:path>
              </a:pathLst>
            </a:custGeom>
            <a:ln w="3175">
              <a:solidFill>
                <a:srgbClr val="565658"/>
              </a:solidFill>
            </a:ln>
          </p:spPr>
          <p:txBody>
            <a:bodyPr wrap="square" lIns="0" tIns="0" rIns="0" bIns="0" rtlCol="0"/>
            <a:lstStyle/>
            <a:p/>
          </p:txBody>
        </p:sp>
        <p:sp>
          <p:nvSpPr>
            <p:cNvPr id="5247" name="object 5247" descr=""/>
            <p:cNvSpPr/>
            <p:nvPr/>
          </p:nvSpPr>
          <p:spPr>
            <a:xfrm>
              <a:off x="5662982" y="2616832"/>
              <a:ext cx="635" cy="635"/>
            </a:xfrm>
            <a:custGeom>
              <a:avLst/>
              <a:gdLst/>
              <a:ahLst/>
              <a:cxnLst/>
              <a:rect l="l" t="t" r="r" b="b"/>
              <a:pathLst>
                <a:path w="635" h="635">
                  <a:moveTo>
                    <a:pt x="279" y="507"/>
                  </a:moveTo>
                  <a:lnTo>
                    <a:pt x="253" y="380"/>
                  </a:lnTo>
                  <a:lnTo>
                    <a:pt x="165" y="203"/>
                  </a:lnTo>
                  <a:lnTo>
                    <a:pt x="88" y="76"/>
                  </a:lnTo>
                </a:path>
              </a:pathLst>
            </a:custGeom>
            <a:ln w="3175">
              <a:solidFill>
                <a:srgbClr val="565658"/>
              </a:solidFill>
            </a:ln>
          </p:spPr>
          <p:txBody>
            <a:bodyPr wrap="square" lIns="0" tIns="0" rIns="0" bIns="0" rtlCol="0"/>
            <a:lstStyle/>
            <a:p/>
          </p:txBody>
        </p:sp>
        <p:sp>
          <p:nvSpPr>
            <p:cNvPr id="5248" name="object 5248" descr=""/>
            <p:cNvSpPr/>
            <p:nvPr/>
          </p:nvSpPr>
          <p:spPr>
            <a:xfrm>
              <a:off x="5667677" y="2619564"/>
              <a:ext cx="1270" cy="1270"/>
            </a:xfrm>
            <a:custGeom>
              <a:avLst/>
              <a:gdLst/>
              <a:ahLst/>
              <a:cxnLst/>
              <a:rect l="l" t="t" r="r" b="b"/>
              <a:pathLst>
                <a:path w="1270" h="1269">
                  <a:moveTo>
                    <a:pt x="990" y="889"/>
                  </a:moveTo>
                  <a:lnTo>
                    <a:pt x="838" y="711"/>
                  </a:lnTo>
                  <a:lnTo>
                    <a:pt x="698" y="546"/>
                  </a:lnTo>
                  <a:lnTo>
                    <a:pt x="533" y="381"/>
                  </a:lnTo>
                  <a:lnTo>
                    <a:pt x="368" y="241"/>
                  </a:lnTo>
                  <a:lnTo>
                    <a:pt x="190" y="101"/>
                  </a:lnTo>
                  <a:lnTo>
                    <a:pt x="0" y="0"/>
                  </a:lnTo>
                </a:path>
              </a:pathLst>
            </a:custGeom>
            <a:ln w="3175">
              <a:solidFill>
                <a:srgbClr val="565658"/>
              </a:solidFill>
            </a:ln>
          </p:spPr>
          <p:txBody>
            <a:bodyPr wrap="square" lIns="0" tIns="0" rIns="0" bIns="0" rtlCol="0"/>
            <a:lstStyle/>
            <a:p/>
          </p:txBody>
        </p:sp>
        <p:sp>
          <p:nvSpPr>
            <p:cNvPr id="5249" name="object 5249" descr=""/>
            <p:cNvSpPr/>
            <p:nvPr/>
          </p:nvSpPr>
          <p:spPr>
            <a:xfrm>
              <a:off x="5666406" y="2619154"/>
              <a:ext cx="1270" cy="635"/>
            </a:xfrm>
            <a:custGeom>
              <a:avLst/>
              <a:gdLst/>
              <a:ahLst/>
              <a:cxnLst/>
              <a:rect l="l" t="t" r="r" b="b"/>
              <a:pathLst>
                <a:path w="1270" h="635">
                  <a:moveTo>
                    <a:pt x="1270" y="406"/>
                  </a:moveTo>
                  <a:lnTo>
                    <a:pt x="1079" y="304"/>
                  </a:lnTo>
                  <a:lnTo>
                    <a:pt x="876" y="203"/>
                  </a:lnTo>
                  <a:lnTo>
                    <a:pt x="660" y="139"/>
                  </a:lnTo>
                  <a:lnTo>
                    <a:pt x="457" y="76"/>
                  </a:lnTo>
                  <a:lnTo>
                    <a:pt x="215" y="25"/>
                  </a:lnTo>
                  <a:lnTo>
                    <a:pt x="0" y="0"/>
                  </a:lnTo>
                </a:path>
              </a:pathLst>
            </a:custGeom>
            <a:ln w="3175">
              <a:solidFill>
                <a:srgbClr val="565658"/>
              </a:solidFill>
            </a:ln>
          </p:spPr>
          <p:txBody>
            <a:bodyPr wrap="square" lIns="0" tIns="0" rIns="0" bIns="0" rtlCol="0"/>
            <a:lstStyle/>
            <a:p/>
          </p:txBody>
        </p:sp>
        <p:sp>
          <p:nvSpPr>
            <p:cNvPr id="5250" name="object 5250" descr=""/>
            <p:cNvSpPr/>
            <p:nvPr/>
          </p:nvSpPr>
          <p:spPr>
            <a:xfrm>
              <a:off x="5663949" y="2619796"/>
              <a:ext cx="1905" cy="1270"/>
            </a:xfrm>
            <a:custGeom>
              <a:avLst/>
              <a:gdLst/>
              <a:ahLst/>
              <a:cxnLst/>
              <a:rect l="l" t="t" r="r" b="b"/>
              <a:pathLst>
                <a:path w="1904" h="1269">
                  <a:moveTo>
                    <a:pt x="0" y="0"/>
                  </a:moveTo>
                  <a:lnTo>
                    <a:pt x="139" y="76"/>
                  </a:lnTo>
                  <a:lnTo>
                    <a:pt x="406" y="215"/>
                  </a:lnTo>
                  <a:lnTo>
                    <a:pt x="558" y="266"/>
                  </a:lnTo>
                  <a:lnTo>
                    <a:pt x="698" y="330"/>
                  </a:lnTo>
                  <a:lnTo>
                    <a:pt x="825" y="381"/>
                  </a:lnTo>
                  <a:lnTo>
                    <a:pt x="1117" y="482"/>
                  </a:lnTo>
                  <a:lnTo>
                    <a:pt x="1397" y="584"/>
                  </a:lnTo>
                  <a:lnTo>
                    <a:pt x="1701" y="647"/>
                  </a:lnTo>
                </a:path>
              </a:pathLst>
            </a:custGeom>
            <a:ln w="3175">
              <a:solidFill>
                <a:srgbClr val="565658"/>
              </a:solidFill>
            </a:ln>
          </p:spPr>
          <p:txBody>
            <a:bodyPr wrap="square" lIns="0" tIns="0" rIns="0" bIns="0" rtlCol="0"/>
            <a:lstStyle/>
            <a:p/>
          </p:txBody>
        </p:sp>
        <p:sp>
          <p:nvSpPr>
            <p:cNvPr id="5251" name="object 5251" descr=""/>
            <p:cNvSpPr/>
            <p:nvPr/>
          </p:nvSpPr>
          <p:spPr>
            <a:xfrm>
              <a:off x="5664982" y="2617983"/>
              <a:ext cx="1905" cy="1270"/>
            </a:xfrm>
            <a:custGeom>
              <a:avLst/>
              <a:gdLst/>
              <a:ahLst/>
              <a:cxnLst/>
              <a:rect l="l" t="t" r="r" b="b"/>
              <a:pathLst>
                <a:path w="1904" h="1269">
                  <a:moveTo>
                    <a:pt x="1435" y="1168"/>
                  </a:moveTo>
                  <a:lnTo>
                    <a:pt x="1206" y="939"/>
                  </a:lnTo>
                  <a:lnTo>
                    <a:pt x="977" y="723"/>
                  </a:lnTo>
                  <a:lnTo>
                    <a:pt x="761" y="533"/>
                  </a:lnTo>
                  <a:lnTo>
                    <a:pt x="520" y="355"/>
                  </a:lnTo>
                  <a:lnTo>
                    <a:pt x="380" y="253"/>
                  </a:lnTo>
                  <a:lnTo>
                    <a:pt x="126" y="88"/>
                  </a:lnTo>
                  <a:lnTo>
                    <a:pt x="0" y="0"/>
                  </a:lnTo>
                </a:path>
              </a:pathLst>
            </a:custGeom>
            <a:ln w="3175">
              <a:solidFill>
                <a:srgbClr val="565658"/>
              </a:solidFill>
            </a:ln>
          </p:spPr>
          <p:txBody>
            <a:bodyPr wrap="square" lIns="0" tIns="0" rIns="0" bIns="0" rtlCol="0"/>
            <a:lstStyle/>
            <a:p/>
          </p:txBody>
        </p:sp>
        <p:sp>
          <p:nvSpPr>
            <p:cNvPr id="5252" name="object 5252" descr=""/>
            <p:cNvSpPr/>
            <p:nvPr/>
          </p:nvSpPr>
          <p:spPr>
            <a:xfrm>
              <a:off x="5663270" y="2617338"/>
              <a:ext cx="1905" cy="1270"/>
            </a:xfrm>
            <a:custGeom>
              <a:avLst/>
              <a:gdLst/>
              <a:ahLst/>
              <a:cxnLst/>
              <a:rect l="l" t="t" r="r" b="b"/>
              <a:pathLst>
                <a:path w="1904" h="1269">
                  <a:moveTo>
                    <a:pt x="1714" y="660"/>
                  </a:moveTo>
                  <a:lnTo>
                    <a:pt x="1574" y="571"/>
                  </a:lnTo>
                  <a:lnTo>
                    <a:pt x="1447" y="495"/>
                  </a:lnTo>
                  <a:lnTo>
                    <a:pt x="1295" y="431"/>
                  </a:lnTo>
                  <a:lnTo>
                    <a:pt x="1155" y="381"/>
                  </a:lnTo>
                  <a:lnTo>
                    <a:pt x="1015" y="317"/>
                  </a:lnTo>
                  <a:lnTo>
                    <a:pt x="876" y="266"/>
                  </a:lnTo>
                  <a:lnTo>
                    <a:pt x="584" y="165"/>
                  </a:lnTo>
                  <a:lnTo>
                    <a:pt x="304" y="76"/>
                  </a:lnTo>
                  <a:lnTo>
                    <a:pt x="0" y="0"/>
                  </a:lnTo>
                </a:path>
              </a:pathLst>
            </a:custGeom>
            <a:ln w="3175">
              <a:solidFill>
                <a:srgbClr val="565658"/>
              </a:solidFill>
            </a:ln>
          </p:spPr>
          <p:txBody>
            <a:bodyPr wrap="square" lIns="0" tIns="0" rIns="0" bIns="0" rtlCol="0"/>
            <a:lstStyle/>
            <a:p/>
          </p:txBody>
        </p:sp>
        <p:sp>
          <p:nvSpPr>
            <p:cNvPr id="5253" name="object 5253" descr=""/>
            <p:cNvSpPr/>
            <p:nvPr/>
          </p:nvSpPr>
          <p:spPr>
            <a:xfrm>
              <a:off x="5721786" y="2460527"/>
              <a:ext cx="2540" cy="2540"/>
            </a:xfrm>
            <a:custGeom>
              <a:avLst/>
              <a:gdLst/>
              <a:ahLst/>
              <a:cxnLst/>
              <a:rect l="l" t="t" r="r" b="b"/>
              <a:pathLst>
                <a:path w="2539" h="2539">
                  <a:moveTo>
                    <a:pt x="2425" y="2044"/>
                  </a:moveTo>
                  <a:lnTo>
                    <a:pt x="2311" y="1917"/>
                  </a:lnTo>
                  <a:lnTo>
                    <a:pt x="2184" y="1777"/>
                  </a:lnTo>
                  <a:lnTo>
                    <a:pt x="2044" y="1663"/>
                  </a:lnTo>
                  <a:lnTo>
                    <a:pt x="1917" y="1562"/>
                  </a:lnTo>
                  <a:lnTo>
                    <a:pt x="1765" y="1447"/>
                  </a:lnTo>
                  <a:lnTo>
                    <a:pt x="1600" y="1308"/>
                  </a:lnTo>
                  <a:lnTo>
                    <a:pt x="1460" y="1193"/>
                  </a:lnTo>
                  <a:lnTo>
                    <a:pt x="1244" y="1054"/>
                  </a:lnTo>
                  <a:lnTo>
                    <a:pt x="1054" y="876"/>
                  </a:lnTo>
                  <a:lnTo>
                    <a:pt x="825" y="723"/>
                  </a:lnTo>
                  <a:lnTo>
                    <a:pt x="622" y="533"/>
                  </a:lnTo>
                  <a:lnTo>
                    <a:pt x="469" y="393"/>
                  </a:lnTo>
                  <a:lnTo>
                    <a:pt x="317" y="266"/>
                  </a:lnTo>
                  <a:lnTo>
                    <a:pt x="101" y="88"/>
                  </a:lnTo>
                </a:path>
              </a:pathLst>
            </a:custGeom>
            <a:ln w="3175">
              <a:solidFill>
                <a:srgbClr val="565658"/>
              </a:solidFill>
            </a:ln>
          </p:spPr>
          <p:txBody>
            <a:bodyPr wrap="square" lIns="0" tIns="0" rIns="0" bIns="0" rtlCol="0"/>
            <a:lstStyle/>
            <a:p/>
          </p:txBody>
        </p:sp>
        <p:sp>
          <p:nvSpPr>
            <p:cNvPr id="5254" name="object 5254" descr=""/>
            <p:cNvSpPr/>
            <p:nvPr/>
          </p:nvSpPr>
          <p:spPr>
            <a:xfrm>
              <a:off x="5598519" y="2460526"/>
              <a:ext cx="2540" cy="2540"/>
            </a:xfrm>
            <a:custGeom>
              <a:avLst/>
              <a:gdLst/>
              <a:ahLst/>
              <a:cxnLst/>
              <a:rect l="l" t="t" r="r" b="b"/>
              <a:pathLst>
                <a:path w="2539" h="2539">
                  <a:moveTo>
                    <a:pt x="2425" y="0"/>
                  </a:moveTo>
                  <a:lnTo>
                    <a:pt x="2209" y="190"/>
                  </a:lnTo>
                  <a:lnTo>
                    <a:pt x="2006" y="355"/>
                  </a:lnTo>
                  <a:lnTo>
                    <a:pt x="1790" y="533"/>
                  </a:lnTo>
                  <a:lnTo>
                    <a:pt x="1638" y="673"/>
                  </a:lnTo>
                  <a:lnTo>
                    <a:pt x="1485" y="787"/>
                  </a:lnTo>
                  <a:lnTo>
                    <a:pt x="1269" y="952"/>
                  </a:lnTo>
                  <a:lnTo>
                    <a:pt x="1092" y="1117"/>
                  </a:lnTo>
                  <a:lnTo>
                    <a:pt x="876" y="1282"/>
                  </a:lnTo>
                  <a:lnTo>
                    <a:pt x="736" y="1371"/>
                  </a:lnTo>
                  <a:lnTo>
                    <a:pt x="584" y="1498"/>
                  </a:lnTo>
                  <a:lnTo>
                    <a:pt x="444" y="1600"/>
                  </a:lnTo>
                  <a:lnTo>
                    <a:pt x="317" y="1701"/>
                  </a:lnTo>
                  <a:lnTo>
                    <a:pt x="190" y="1841"/>
                  </a:lnTo>
                  <a:lnTo>
                    <a:pt x="63" y="1955"/>
                  </a:lnTo>
                </a:path>
              </a:pathLst>
            </a:custGeom>
            <a:ln w="3175">
              <a:solidFill>
                <a:srgbClr val="565658"/>
              </a:solidFill>
            </a:ln>
          </p:spPr>
          <p:txBody>
            <a:bodyPr wrap="square" lIns="0" tIns="0" rIns="0" bIns="0" rtlCol="0"/>
            <a:lstStyle/>
            <a:p/>
          </p:txBody>
        </p:sp>
        <p:sp>
          <p:nvSpPr>
            <p:cNvPr id="5255" name="object 5255" descr=""/>
            <p:cNvSpPr/>
            <p:nvPr/>
          </p:nvSpPr>
          <p:spPr>
            <a:xfrm>
              <a:off x="5598520" y="2592375"/>
              <a:ext cx="2540" cy="2540"/>
            </a:xfrm>
            <a:custGeom>
              <a:avLst/>
              <a:gdLst/>
              <a:ahLst/>
              <a:cxnLst/>
              <a:rect l="l" t="t" r="r" b="b"/>
              <a:pathLst>
                <a:path w="2539" h="2539">
                  <a:moveTo>
                    <a:pt x="0" y="0"/>
                  </a:moveTo>
                  <a:lnTo>
                    <a:pt x="139" y="152"/>
                  </a:lnTo>
                  <a:lnTo>
                    <a:pt x="266" y="292"/>
                  </a:lnTo>
                  <a:lnTo>
                    <a:pt x="406" y="406"/>
                  </a:lnTo>
                  <a:lnTo>
                    <a:pt x="533" y="508"/>
                  </a:lnTo>
                  <a:lnTo>
                    <a:pt x="673" y="622"/>
                  </a:lnTo>
                  <a:lnTo>
                    <a:pt x="825" y="736"/>
                  </a:lnTo>
                  <a:lnTo>
                    <a:pt x="965" y="850"/>
                  </a:lnTo>
                  <a:lnTo>
                    <a:pt x="1168" y="1003"/>
                  </a:lnTo>
                  <a:lnTo>
                    <a:pt x="1371" y="1168"/>
                  </a:lnTo>
                  <a:lnTo>
                    <a:pt x="1587" y="1320"/>
                  </a:lnTo>
                  <a:lnTo>
                    <a:pt x="1790" y="1498"/>
                  </a:lnTo>
                  <a:lnTo>
                    <a:pt x="1955" y="1638"/>
                  </a:lnTo>
                  <a:lnTo>
                    <a:pt x="2108" y="1778"/>
                  </a:lnTo>
                  <a:lnTo>
                    <a:pt x="2324" y="1955"/>
                  </a:lnTo>
                </a:path>
              </a:pathLst>
            </a:custGeom>
            <a:ln w="3175">
              <a:solidFill>
                <a:srgbClr val="565658"/>
              </a:solidFill>
            </a:ln>
          </p:spPr>
          <p:txBody>
            <a:bodyPr wrap="square" lIns="0" tIns="0" rIns="0" bIns="0" rtlCol="0"/>
            <a:lstStyle/>
            <a:p/>
          </p:txBody>
        </p:sp>
        <p:sp>
          <p:nvSpPr>
            <p:cNvPr id="5256" name="object 5256" descr=""/>
            <p:cNvSpPr/>
            <p:nvPr/>
          </p:nvSpPr>
          <p:spPr>
            <a:xfrm>
              <a:off x="5627523" y="2611065"/>
              <a:ext cx="3175" cy="1905"/>
            </a:xfrm>
            <a:custGeom>
              <a:avLst/>
              <a:gdLst/>
              <a:ahLst/>
              <a:cxnLst/>
              <a:rect l="l" t="t" r="r" b="b"/>
              <a:pathLst>
                <a:path w="3175" h="1905">
                  <a:moveTo>
                    <a:pt x="0" y="0"/>
                  </a:moveTo>
                  <a:lnTo>
                    <a:pt x="139" y="50"/>
                  </a:lnTo>
                  <a:lnTo>
                    <a:pt x="381" y="177"/>
                  </a:lnTo>
                  <a:lnTo>
                    <a:pt x="508" y="228"/>
                  </a:lnTo>
                  <a:lnTo>
                    <a:pt x="647" y="266"/>
                  </a:lnTo>
                  <a:lnTo>
                    <a:pt x="825" y="355"/>
                  </a:lnTo>
                  <a:lnTo>
                    <a:pt x="1028" y="457"/>
                  </a:lnTo>
                  <a:lnTo>
                    <a:pt x="1244" y="558"/>
                  </a:lnTo>
                  <a:lnTo>
                    <a:pt x="1485" y="673"/>
                  </a:lnTo>
                  <a:lnTo>
                    <a:pt x="1701" y="787"/>
                  </a:lnTo>
                  <a:lnTo>
                    <a:pt x="1879" y="876"/>
                  </a:lnTo>
                  <a:lnTo>
                    <a:pt x="2006" y="927"/>
                  </a:lnTo>
                  <a:lnTo>
                    <a:pt x="2159" y="1003"/>
                  </a:lnTo>
                  <a:lnTo>
                    <a:pt x="2298" y="1079"/>
                  </a:lnTo>
                  <a:lnTo>
                    <a:pt x="2463" y="1155"/>
                  </a:lnTo>
                  <a:lnTo>
                    <a:pt x="2603" y="1206"/>
                  </a:lnTo>
                  <a:lnTo>
                    <a:pt x="2768" y="1244"/>
                  </a:lnTo>
                </a:path>
              </a:pathLst>
            </a:custGeom>
            <a:ln w="3175">
              <a:solidFill>
                <a:srgbClr val="565658"/>
              </a:solidFill>
            </a:ln>
          </p:spPr>
          <p:txBody>
            <a:bodyPr wrap="square" lIns="0" tIns="0" rIns="0" bIns="0" rtlCol="0"/>
            <a:lstStyle/>
            <a:p/>
          </p:txBody>
        </p:sp>
        <p:sp>
          <p:nvSpPr>
            <p:cNvPr id="5257" name="object 5257" descr=""/>
            <p:cNvSpPr/>
            <p:nvPr/>
          </p:nvSpPr>
          <p:spPr>
            <a:xfrm>
              <a:off x="5692319" y="2611059"/>
              <a:ext cx="3175" cy="1905"/>
            </a:xfrm>
            <a:custGeom>
              <a:avLst/>
              <a:gdLst/>
              <a:ahLst/>
              <a:cxnLst/>
              <a:rect l="l" t="t" r="r" b="b"/>
              <a:pathLst>
                <a:path w="3175" h="1905">
                  <a:moveTo>
                    <a:pt x="0" y="1295"/>
                  </a:moveTo>
                  <a:lnTo>
                    <a:pt x="152" y="1257"/>
                  </a:lnTo>
                  <a:lnTo>
                    <a:pt x="292" y="1206"/>
                  </a:lnTo>
                  <a:lnTo>
                    <a:pt x="444" y="1155"/>
                  </a:lnTo>
                  <a:lnTo>
                    <a:pt x="584" y="1066"/>
                  </a:lnTo>
                  <a:lnTo>
                    <a:pt x="723" y="1015"/>
                  </a:lnTo>
                  <a:lnTo>
                    <a:pt x="863" y="952"/>
                  </a:lnTo>
                  <a:lnTo>
                    <a:pt x="1054" y="850"/>
                  </a:lnTo>
                  <a:lnTo>
                    <a:pt x="1295" y="736"/>
                  </a:lnTo>
                  <a:lnTo>
                    <a:pt x="1524" y="609"/>
                  </a:lnTo>
                  <a:lnTo>
                    <a:pt x="1752" y="507"/>
                  </a:lnTo>
                  <a:lnTo>
                    <a:pt x="2108" y="355"/>
                  </a:lnTo>
                  <a:lnTo>
                    <a:pt x="2247" y="279"/>
                  </a:lnTo>
                  <a:lnTo>
                    <a:pt x="2374" y="228"/>
                  </a:lnTo>
                  <a:lnTo>
                    <a:pt x="2501" y="165"/>
                  </a:lnTo>
                  <a:lnTo>
                    <a:pt x="2755" y="63"/>
                  </a:lnTo>
                  <a:lnTo>
                    <a:pt x="2882" y="0"/>
                  </a:lnTo>
                </a:path>
              </a:pathLst>
            </a:custGeom>
            <a:ln w="3175">
              <a:solidFill>
                <a:srgbClr val="565658"/>
              </a:solidFill>
            </a:ln>
          </p:spPr>
          <p:txBody>
            <a:bodyPr wrap="square" lIns="0" tIns="0" rIns="0" bIns="0" rtlCol="0"/>
            <a:lstStyle/>
            <a:p/>
          </p:txBody>
        </p:sp>
        <p:sp>
          <p:nvSpPr>
            <p:cNvPr id="5258" name="object 5258" descr=""/>
            <p:cNvSpPr/>
            <p:nvPr/>
          </p:nvSpPr>
          <p:spPr>
            <a:xfrm>
              <a:off x="5687276" y="2596787"/>
              <a:ext cx="1270" cy="3175"/>
            </a:xfrm>
            <a:custGeom>
              <a:avLst/>
              <a:gdLst/>
              <a:ahLst/>
              <a:cxnLst/>
              <a:rect l="l" t="t" r="r" b="b"/>
              <a:pathLst>
                <a:path w="1270" h="3175">
                  <a:moveTo>
                    <a:pt x="1155" y="2781"/>
                  </a:moveTo>
                  <a:lnTo>
                    <a:pt x="1041" y="2552"/>
                  </a:lnTo>
                  <a:lnTo>
                    <a:pt x="965" y="2324"/>
                  </a:lnTo>
                  <a:lnTo>
                    <a:pt x="876" y="2095"/>
                  </a:lnTo>
                  <a:lnTo>
                    <a:pt x="762" y="1866"/>
                  </a:lnTo>
                  <a:lnTo>
                    <a:pt x="673" y="1638"/>
                  </a:lnTo>
                  <a:lnTo>
                    <a:pt x="622" y="1511"/>
                  </a:lnTo>
                  <a:lnTo>
                    <a:pt x="546" y="1346"/>
                  </a:lnTo>
                  <a:lnTo>
                    <a:pt x="482" y="1155"/>
                  </a:lnTo>
                  <a:lnTo>
                    <a:pt x="381" y="927"/>
                  </a:lnTo>
                  <a:lnTo>
                    <a:pt x="279" y="698"/>
                  </a:lnTo>
                  <a:lnTo>
                    <a:pt x="203" y="457"/>
                  </a:lnTo>
                  <a:lnTo>
                    <a:pt x="88" y="241"/>
                  </a:lnTo>
                  <a:lnTo>
                    <a:pt x="0" y="0"/>
                  </a:lnTo>
                </a:path>
              </a:pathLst>
            </a:custGeom>
            <a:ln w="3175">
              <a:solidFill>
                <a:srgbClr val="565658"/>
              </a:solidFill>
            </a:ln>
          </p:spPr>
          <p:txBody>
            <a:bodyPr wrap="square" lIns="0" tIns="0" rIns="0" bIns="0" rtlCol="0"/>
            <a:lstStyle/>
            <a:p/>
          </p:txBody>
        </p:sp>
        <p:sp>
          <p:nvSpPr>
            <p:cNvPr id="5259" name="object 5259" descr=""/>
            <p:cNvSpPr/>
            <p:nvPr/>
          </p:nvSpPr>
          <p:spPr>
            <a:xfrm>
              <a:off x="5658779" y="2604432"/>
              <a:ext cx="3175" cy="1905"/>
            </a:xfrm>
            <a:custGeom>
              <a:avLst/>
              <a:gdLst/>
              <a:ahLst/>
              <a:cxnLst/>
              <a:rect l="l" t="t" r="r" b="b"/>
              <a:pathLst>
                <a:path w="3175" h="1905">
                  <a:moveTo>
                    <a:pt x="2578" y="1498"/>
                  </a:moveTo>
                  <a:lnTo>
                    <a:pt x="2374" y="1371"/>
                  </a:lnTo>
                  <a:lnTo>
                    <a:pt x="2171" y="1244"/>
                  </a:lnTo>
                  <a:lnTo>
                    <a:pt x="1943" y="1130"/>
                  </a:lnTo>
                  <a:lnTo>
                    <a:pt x="1739" y="1003"/>
                  </a:lnTo>
                  <a:lnTo>
                    <a:pt x="1511" y="876"/>
                  </a:lnTo>
                  <a:lnTo>
                    <a:pt x="1295" y="749"/>
                  </a:lnTo>
                  <a:lnTo>
                    <a:pt x="1155" y="685"/>
                  </a:lnTo>
                  <a:lnTo>
                    <a:pt x="1015" y="609"/>
                  </a:lnTo>
                  <a:lnTo>
                    <a:pt x="863" y="495"/>
                  </a:lnTo>
                  <a:lnTo>
                    <a:pt x="634" y="381"/>
                  </a:lnTo>
                  <a:lnTo>
                    <a:pt x="431" y="241"/>
                  </a:lnTo>
                  <a:lnTo>
                    <a:pt x="203" y="127"/>
                  </a:lnTo>
                  <a:lnTo>
                    <a:pt x="0" y="0"/>
                  </a:lnTo>
                </a:path>
              </a:pathLst>
            </a:custGeom>
            <a:ln w="3175">
              <a:solidFill>
                <a:srgbClr val="565658"/>
              </a:solidFill>
            </a:ln>
          </p:spPr>
          <p:txBody>
            <a:bodyPr wrap="square" lIns="0" tIns="0" rIns="0" bIns="0" rtlCol="0"/>
            <a:lstStyle/>
            <a:p/>
          </p:txBody>
        </p:sp>
        <p:sp>
          <p:nvSpPr>
            <p:cNvPr id="5260" name="object 5260" descr=""/>
            <p:cNvSpPr/>
            <p:nvPr/>
          </p:nvSpPr>
          <p:spPr>
            <a:xfrm>
              <a:off x="5633631" y="2594433"/>
              <a:ext cx="1905" cy="2540"/>
            </a:xfrm>
            <a:custGeom>
              <a:avLst/>
              <a:gdLst/>
              <a:ahLst/>
              <a:cxnLst/>
              <a:rect l="l" t="t" r="r" b="b"/>
              <a:pathLst>
                <a:path w="1904" h="2539">
                  <a:moveTo>
                    <a:pt x="0" y="0"/>
                  </a:moveTo>
                  <a:lnTo>
                    <a:pt x="152" y="190"/>
                  </a:lnTo>
                  <a:lnTo>
                    <a:pt x="279" y="368"/>
                  </a:lnTo>
                  <a:lnTo>
                    <a:pt x="444" y="584"/>
                  </a:lnTo>
                  <a:lnTo>
                    <a:pt x="596" y="774"/>
                  </a:lnTo>
                  <a:lnTo>
                    <a:pt x="749" y="977"/>
                  </a:lnTo>
                  <a:lnTo>
                    <a:pt x="901" y="1193"/>
                  </a:lnTo>
                  <a:lnTo>
                    <a:pt x="1028" y="1320"/>
                  </a:lnTo>
                  <a:lnTo>
                    <a:pt x="1143" y="1485"/>
                  </a:lnTo>
                  <a:lnTo>
                    <a:pt x="1308" y="1689"/>
                  </a:lnTo>
                  <a:lnTo>
                    <a:pt x="1524" y="1981"/>
                  </a:lnTo>
                  <a:lnTo>
                    <a:pt x="1676" y="2171"/>
                  </a:lnTo>
                  <a:lnTo>
                    <a:pt x="1828" y="2374"/>
                  </a:lnTo>
                </a:path>
              </a:pathLst>
            </a:custGeom>
            <a:ln w="3175">
              <a:solidFill>
                <a:srgbClr val="565658"/>
              </a:solidFill>
            </a:ln>
          </p:spPr>
          <p:txBody>
            <a:bodyPr wrap="square" lIns="0" tIns="0" rIns="0" bIns="0" rtlCol="0"/>
            <a:lstStyle/>
            <a:p/>
          </p:txBody>
        </p:sp>
        <p:sp>
          <p:nvSpPr>
            <p:cNvPr id="5261" name="object 5261" descr=""/>
            <p:cNvSpPr/>
            <p:nvPr/>
          </p:nvSpPr>
          <p:spPr>
            <a:xfrm>
              <a:off x="5582906" y="2524882"/>
              <a:ext cx="1905" cy="3175"/>
            </a:xfrm>
            <a:custGeom>
              <a:avLst/>
              <a:gdLst/>
              <a:ahLst/>
              <a:cxnLst/>
              <a:rect l="l" t="t" r="r" b="b"/>
              <a:pathLst>
                <a:path w="1904" h="3175">
                  <a:moveTo>
                    <a:pt x="0" y="2590"/>
                  </a:moveTo>
                  <a:lnTo>
                    <a:pt x="127" y="2374"/>
                  </a:lnTo>
                  <a:lnTo>
                    <a:pt x="241" y="2158"/>
                  </a:lnTo>
                  <a:lnTo>
                    <a:pt x="368" y="1943"/>
                  </a:lnTo>
                  <a:lnTo>
                    <a:pt x="508" y="1739"/>
                  </a:lnTo>
                  <a:lnTo>
                    <a:pt x="622" y="1523"/>
                  </a:lnTo>
                  <a:lnTo>
                    <a:pt x="749" y="1282"/>
                  </a:lnTo>
                  <a:lnTo>
                    <a:pt x="850" y="1142"/>
                  </a:lnTo>
                  <a:lnTo>
                    <a:pt x="939" y="952"/>
                  </a:lnTo>
                  <a:lnTo>
                    <a:pt x="1066" y="736"/>
                  </a:lnTo>
                  <a:lnTo>
                    <a:pt x="1257" y="431"/>
                  </a:lnTo>
                  <a:lnTo>
                    <a:pt x="1371" y="215"/>
                  </a:lnTo>
                  <a:lnTo>
                    <a:pt x="1498" y="0"/>
                  </a:lnTo>
                </a:path>
              </a:pathLst>
            </a:custGeom>
            <a:ln w="3175">
              <a:solidFill>
                <a:srgbClr val="565658"/>
              </a:solidFill>
            </a:ln>
          </p:spPr>
          <p:txBody>
            <a:bodyPr wrap="square" lIns="0" tIns="0" rIns="0" bIns="0" rtlCol="0"/>
            <a:lstStyle/>
            <a:p/>
          </p:txBody>
        </p:sp>
        <p:sp>
          <p:nvSpPr>
            <p:cNvPr id="5262" name="object 5262" descr=""/>
            <p:cNvSpPr/>
            <p:nvPr/>
          </p:nvSpPr>
          <p:spPr>
            <a:xfrm>
              <a:off x="5588883" y="2495618"/>
              <a:ext cx="2540" cy="1905"/>
            </a:xfrm>
            <a:custGeom>
              <a:avLst/>
              <a:gdLst/>
              <a:ahLst/>
              <a:cxnLst/>
              <a:rect l="l" t="t" r="r" b="b"/>
              <a:pathLst>
                <a:path w="2539" h="1905">
                  <a:moveTo>
                    <a:pt x="0" y="1828"/>
                  </a:moveTo>
                  <a:lnTo>
                    <a:pt x="190" y="1689"/>
                  </a:lnTo>
                  <a:lnTo>
                    <a:pt x="381" y="1536"/>
                  </a:lnTo>
                  <a:lnTo>
                    <a:pt x="584" y="1371"/>
                  </a:lnTo>
                  <a:lnTo>
                    <a:pt x="774" y="1219"/>
                  </a:lnTo>
                  <a:lnTo>
                    <a:pt x="977" y="1079"/>
                  </a:lnTo>
                  <a:lnTo>
                    <a:pt x="1168" y="927"/>
                  </a:lnTo>
                  <a:lnTo>
                    <a:pt x="1320" y="825"/>
                  </a:lnTo>
                  <a:lnTo>
                    <a:pt x="1485" y="685"/>
                  </a:lnTo>
                  <a:lnTo>
                    <a:pt x="1676" y="533"/>
                  </a:lnTo>
                  <a:lnTo>
                    <a:pt x="1981" y="317"/>
                  </a:lnTo>
                  <a:lnTo>
                    <a:pt x="2171" y="165"/>
                  </a:lnTo>
                  <a:lnTo>
                    <a:pt x="2374" y="0"/>
                  </a:lnTo>
                </a:path>
              </a:pathLst>
            </a:custGeom>
            <a:ln w="3175">
              <a:solidFill>
                <a:srgbClr val="565658"/>
              </a:solidFill>
            </a:ln>
          </p:spPr>
          <p:txBody>
            <a:bodyPr wrap="square" lIns="0" tIns="0" rIns="0" bIns="0" rtlCol="0"/>
            <a:lstStyle/>
            <a:p/>
          </p:txBody>
        </p:sp>
        <p:sp>
          <p:nvSpPr>
            <p:cNvPr id="5263" name="object 5263" descr=""/>
            <p:cNvSpPr/>
            <p:nvPr/>
          </p:nvSpPr>
          <p:spPr>
            <a:xfrm>
              <a:off x="5584404" y="2530066"/>
              <a:ext cx="3175" cy="0"/>
            </a:xfrm>
            <a:custGeom>
              <a:avLst/>
              <a:gdLst/>
              <a:ahLst/>
              <a:cxnLst/>
              <a:rect l="l" t="t" r="r" b="b"/>
              <a:pathLst>
                <a:path w="3175" h="0">
                  <a:moveTo>
                    <a:pt x="2997" y="0"/>
                  </a:moveTo>
                  <a:lnTo>
                    <a:pt x="2997" y="0"/>
                  </a:lnTo>
                  <a:lnTo>
                    <a:pt x="736" y="0"/>
                  </a:lnTo>
                  <a:lnTo>
                    <a:pt x="0" y="0"/>
                  </a:lnTo>
                </a:path>
              </a:pathLst>
            </a:custGeom>
            <a:ln w="3175">
              <a:solidFill>
                <a:srgbClr val="565658"/>
              </a:solidFill>
            </a:ln>
          </p:spPr>
          <p:txBody>
            <a:bodyPr wrap="square" lIns="0" tIns="0" rIns="0" bIns="0" rtlCol="0"/>
            <a:lstStyle/>
            <a:p/>
          </p:txBody>
        </p:sp>
        <p:sp>
          <p:nvSpPr>
            <p:cNvPr id="5264" name="object 5264" descr=""/>
            <p:cNvSpPr/>
            <p:nvPr/>
          </p:nvSpPr>
          <p:spPr>
            <a:xfrm>
              <a:off x="5689094" y="2594433"/>
              <a:ext cx="3175" cy="635"/>
            </a:xfrm>
            <a:custGeom>
              <a:avLst/>
              <a:gdLst/>
              <a:ahLst/>
              <a:cxnLst/>
              <a:rect l="l" t="t" r="r" b="b"/>
              <a:pathLst>
                <a:path w="3175" h="635">
                  <a:moveTo>
                    <a:pt x="0" y="0"/>
                  </a:moveTo>
                  <a:lnTo>
                    <a:pt x="241" y="12"/>
                  </a:lnTo>
                  <a:lnTo>
                    <a:pt x="495" y="50"/>
                  </a:lnTo>
                  <a:lnTo>
                    <a:pt x="736" y="88"/>
                  </a:lnTo>
                  <a:lnTo>
                    <a:pt x="1104" y="152"/>
                  </a:lnTo>
                  <a:lnTo>
                    <a:pt x="1231" y="165"/>
                  </a:lnTo>
                  <a:lnTo>
                    <a:pt x="1498" y="190"/>
                  </a:lnTo>
                  <a:lnTo>
                    <a:pt x="1676" y="228"/>
                  </a:lnTo>
                  <a:lnTo>
                    <a:pt x="1854" y="241"/>
                  </a:lnTo>
                  <a:lnTo>
                    <a:pt x="1981" y="266"/>
                  </a:lnTo>
                  <a:lnTo>
                    <a:pt x="2108" y="266"/>
                  </a:lnTo>
                  <a:lnTo>
                    <a:pt x="2489" y="317"/>
                  </a:lnTo>
                  <a:lnTo>
                    <a:pt x="2730" y="355"/>
                  </a:lnTo>
                  <a:lnTo>
                    <a:pt x="2971" y="368"/>
                  </a:lnTo>
                </a:path>
              </a:pathLst>
            </a:custGeom>
            <a:ln w="3175">
              <a:solidFill>
                <a:srgbClr val="565658"/>
              </a:solidFill>
            </a:ln>
          </p:spPr>
          <p:txBody>
            <a:bodyPr wrap="square" lIns="0" tIns="0" rIns="0" bIns="0" rtlCol="0"/>
            <a:lstStyle/>
            <a:p/>
          </p:txBody>
        </p:sp>
        <p:sp>
          <p:nvSpPr>
            <p:cNvPr id="5265" name="object 5265" descr=""/>
            <p:cNvSpPr/>
            <p:nvPr/>
          </p:nvSpPr>
          <p:spPr>
            <a:xfrm>
              <a:off x="5605888" y="2471223"/>
              <a:ext cx="3175" cy="1270"/>
            </a:xfrm>
            <a:custGeom>
              <a:avLst/>
              <a:gdLst/>
              <a:ahLst/>
              <a:cxnLst/>
              <a:rect l="l" t="t" r="r" b="b"/>
              <a:pathLst>
                <a:path w="3175" h="1269">
                  <a:moveTo>
                    <a:pt x="0" y="761"/>
                  </a:moveTo>
                  <a:lnTo>
                    <a:pt x="228" y="711"/>
                  </a:lnTo>
                  <a:lnTo>
                    <a:pt x="482" y="634"/>
                  </a:lnTo>
                  <a:lnTo>
                    <a:pt x="711" y="571"/>
                  </a:lnTo>
                  <a:lnTo>
                    <a:pt x="838" y="533"/>
                  </a:lnTo>
                  <a:lnTo>
                    <a:pt x="1079" y="495"/>
                  </a:lnTo>
                  <a:lnTo>
                    <a:pt x="1308" y="419"/>
                  </a:lnTo>
                  <a:lnTo>
                    <a:pt x="1447" y="393"/>
                  </a:lnTo>
                  <a:lnTo>
                    <a:pt x="1625" y="342"/>
                  </a:lnTo>
                  <a:lnTo>
                    <a:pt x="1752" y="304"/>
                  </a:lnTo>
                  <a:lnTo>
                    <a:pt x="2159" y="203"/>
                  </a:lnTo>
                  <a:lnTo>
                    <a:pt x="2425" y="126"/>
                  </a:lnTo>
                  <a:lnTo>
                    <a:pt x="2654" y="63"/>
                  </a:lnTo>
                  <a:lnTo>
                    <a:pt x="2895" y="0"/>
                  </a:lnTo>
                </a:path>
              </a:pathLst>
            </a:custGeom>
            <a:ln w="3175">
              <a:solidFill>
                <a:srgbClr val="565658"/>
              </a:solidFill>
            </a:ln>
          </p:spPr>
          <p:txBody>
            <a:bodyPr wrap="square" lIns="0" tIns="0" rIns="0" bIns="0" rtlCol="0"/>
            <a:lstStyle/>
            <a:p/>
          </p:txBody>
        </p:sp>
        <p:sp>
          <p:nvSpPr>
            <p:cNvPr id="5266" name="object 5266" descr=""/>
            <p:cNvSpPr/>
            <p:nvPr/>
          </p:nvSpPr>
          <p:spPr>
            <a:xfrm>
              <a:off x="5589272" y="2500409"/>
              <a:ext cx="3175" cy="1270"/>
            </a:xfrm>
            <a:custGeom>
              <a:avLst/>
              <a:gdLst/>
              <a:ahLst/>
              <a:cxnLst/>
              <a:rect l="l" t="t" r="r" b="b"/>
              <a:pathLst>
                <a:path w="3175" h="1269">
                  <a:moveTo>
                    <a:pt x="2755" y="1155"/>
                  </a:moveTo>
                  <a:lnTo>
                    <a:pt x="2539" y="1054"/>
                  </a:lnTo>
                  <a:lnTo>
                    <a:pt x="2298" y="952"/>
                  </a:lnTo>
                  <a:lnTo>
                    <a:pt x="2070" y="876"/>
                  </a:lnTo>
                  <a:lnTo>
                    <a:pt x="1854" y="774"/>
                  </a:lnTo>
                  <a:lnTo>
                    <a:pt x="1600" y="685"/>
                  </a:lnTo>
                  <a:lnTo>
                    <a:pt x="1384" y="571"/>
                  </a:lnTo>
                  <a:lnTo>
                    <a:pt x="1231" y="520"/>
                  </a:lnTo>
                  <a:lnTo>
                    <a:pt x="1079" y="444"/>
                  </a:lnTo>
                  <a:lnTo>
                    <a:pt x="914" y="381"/>
                  </a:lnTo>
                  <a:lnTo>
                    <a:pt x="673" y="304"/>
                  </a:lnTo>
                  <a:lnTo>
                    <a:pt x="457" y="203"/>
                  </a:lnTo>
                  <a:lnTo>
                    <a:pt x="228" y="88"/>
                  </a:lnTo>
                  <a:lnTo>
                    <a:pt x="0" y="0"/>
                  </a:lnTo>
                </a:path>
              </a:pathLst>
            </a:custGeom>
            <a:ln w="3175">
              <a:solidFill>
                <a:srgbClr val="565658"/>
              </a:solidFill>
            </a:ln>
          </p:spPr>
          <p:txBody>
            <a:bodyPr wrap="square" lIns="0" tIns="0" rIns="0" bIns="0" rtlCol="0"/>
            <a:lstStyle/>
            <a:p/>
          </p:txBody>
        </p:sp>
        <p:sp>
          <p:nvSpPr>
            <p:cNvPr id="5267" name="object 5267" descr=""/>
            <p:cNvSpPr/>
            <p:nvPr/>
          </p:nvSpPr>
          <p:spPr>
            <a:xfrm>
              <a:off x="5663954" y="2601441"/>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5268" name="object 5268" descr=""/>
            <p:cNvSpPr/>
            <p:nvPr/>
          </p:nvSpPr>
          <p:spPr>
            <a:xfrm>
              <a:off x="5589268" y="2553379"/>
              <a:ext cx="3175" cy="1270"/>
            </a:xfrm>
            <a:custGeom>
              <a:avLst/>
              <a:gdLst/>
              <a:ahLst/>
              <a:cxnLst/>
              <a:rect l="l" t="t" r="r" b="b"/>
              <a:pathLst>
                <a:path w="3175" h="1269">
                  <a:moveTo>
                    <a:pt x="0" y="1155"/>
                  </a:moveTo>
                  <a:lnTo>
                    <a:pt x="241" y="1054"/>
                  </a:lnTo>
                  <a:lnTo>
                    <a:pt x="457" y="965"/>
                  </a:lnTo>
                  <a:lnTo>
                    <a:pt x="685" y="876"/>
                  </a:lnTo>
                  <a:lnTo>
                    <a:pt x="914" y="774"/>
                  </a:lnTo>
                  <a:lnTo>
                    <a:pt x="1041" y="723"/>
                  </a:lnTo>
                  <a:lnTo>
                    <a:pt x="1270" y="635"/>
                  </a:lnTo>
                  <a:lnTo>
                    <a:pt x="1435" y="558"/>
                  </a:lnTo>
                  <a:lnTo>
                    <a:pt x="1574" y="508"/>
                  </a:lnTo>
                  <a:lnTo>
                    <a:pt x="1727" y="431"/>
                  </a:lnTo>
                  <a:lnTo>
                    <a:pt x="1968" y="355"/>
                  </a:lnTo>
                  <a:lnTo>
                    <a:pt x="2311" y="203"/>
                  </a:lnTo>
                  <a:lnTo>
                    <a:pt x="2552" y="101"/>
                  </a:lnTo>
                  <a:lnTo>
                    <a:pt x="2755" y="0"/>
                  </a:lnTo>
                </a:path>
              </a:pathLst>
            </a:custGeom>
            <a:ln w="3175">
              <a:solidFill>
                <a:srgbClr val="565658"/>
              </a:solidFill>
            </a:ln>
          </p:spPr>
          <p:txBody>
            <a:bodyPr wrap="square" lIns="0" tIns="0" rIns="0" bIns="0" rtlCol="0"/>
            <a:lstStyle/>
            <a:p/>
          </p:txBody>
        </p:sp>
        <p:sp>
          <p:nvSpPr>
            <p:cNvPr id="5269" name="object 5269" descr=""/>
            <p:cNvSpPr/>
            <p:nvPr/>
          </p:nvSpPr>
          <p:spPr>
            <a:xfrm>
              <a:off x="5594022" y="2555204"/>
              <a:ext cx="635" cy="3175"/>
            </a:xfrm>
            <a:custGeom>
              <a:avLst/>
              <a:gdLst/>
              <a:ahLst/>
              <a:cxnLst/>
              <a:rect l="l" t="t" r="r" b="b"/>
              <a:pathLst>
                <a:path w="635" h="3175">
                  <a:moveTo>
                    <a:pt x="380" y="0"/>
                  </a:moveTo>
                  <a:lnTo>
                    <a:pt x="355" y="241"/>
                  </a:lnTo>
                  <a:lnTo>
                    <a:pt x="317" y="482"/>
                  </a:lnTo>
                  <a:lnTo>
                    <a:pt x="279" y="749"/>
                  </a:lnTo>
                  <a:lnTo>
                    <a:pt x="253" y="977"/>
                  </a:lnTo>
                  <a:lnTo>
                    <a:pt x="215" y="1244"/>
                  </a:lnTo>
                  <a:lnTo>
                    <a:pt x="190" y="1473"/>
                  </a:lnTo>
                  <a:lnTo>
                    <a:pt x="177" y="1612"/>
                  </a:lnTo>
                  <a:lnTo>
                    <a:pt x="152" y="1739"/>
                  </a:lnTo>
                  <a:lnTo>
                    <a:pt x="139" y="1981"/>
                  </a:lnTo>
                  <a:lnTo>
                    <a:pt x="114" y="2108"/>
                  </a:lnTo>
                  <a:lnTo>
                    <a:pt x="76" y="2476"/>
                  </a:lnTo>
                  <a:lnTo>
                    <a:pt x="38" y="2730"/>
                  </a:lnTo>
                  <a:lnTo>
                    <a:pt x="0" y="2959"/>
                  </a:lnTo>
                </a:path>
              </a:pathLst>
            </a:custGeom>
            <a:ln w="3175">
              <a:solidFill>
                <a:srgbClr val="565658"/>
              </a:solidFill>
            </a:ln>
          </p:spPr>
          <p:txBody>
            <a:bodyPr wrap="square" lIns="0" tIns="0" rIns="0" bIns="0" rtlCol="0"/>
            <a:lstStyle/>
            <a:p/>
          </p:txBody>
        </p:sp>
        <p:sp>
          <p:nvSpPr>
            <p:cNvPr id="5270" name="object 5270" descr=""/>
            <p:cNvSpPr/>
            <p:nvPr/>
          </p:nvSpPr>
          <p:spPr>
            <a:xfrm>
              <a:off x="5591265" y="2495623"/>
              <a:ext cx="3175" cy="1270"/>
            </a:xfrm>
            <a:custGeom>
              <a:avLst/>
              <a:gdLst/>
              <a:ahLst/>
              <a:cxnLst/>
              <a:rect l="l" t="t" r="r" b="b"/>
              <a:pathLst>
                <a:path w="3175" h="1269">
                  <a:moveTo>
                    <a:pt x="0" y="0"/>
                  </a:moveTo>
                  <a:lnTo>
                    <a:pt x="215" y="101"/>
                  </a:lnTo>
                  <a:lnTo>
                    <a:pt x="444" y="190"/>
                  </a:lnTo>
                  <a:lnTo>
                    <a:pt x="685" y="279"/>
                  </a:lnTo>
                  <a:lnTo>
                    <a:pt x="889" y="381"/>
                  </a:lnTo>
                  <a:lnTo>
                    <a:pt x="1143" y="482"/>
                  </a:lnTo>
                  <a:lnTo>
                    <a:pt x="1358" y="584"/>
                  </a:lnTo>
                  <a:lnTo>
                    <a:pt x="1511" y="647"/>
                  </a:lnTo>
                  <a:lnTo>
                    <a:pt x="1663" y="711"/>
                  </a:lnTo>
                  <a:lnTo>
                    <a:pt x="1841" y="774"/>
                  </a:lnTo>
                  <a:lnTo>
                    <a:pt x="2070" y="876"/>
                  </a:lnTo>
                  <a:lnTo>
                    <a:pt x="2311" y="952"/>
                  </a:lnTo>
                  <a:lnTo>
                    <a:pt x="2527" y="1054"/>
                  </a:lnTo>
                  <a:lnTo>
                    <a:pt x="2755" y="1155"/>
                  </a:lnTo>
                </a:path>
              </a:pathLst>
            </a:custGeom>
            <a:ln w="3175">
              <a:solidFill>
                <a:srgbClr val="565658"/>
              </a:solidFill>
            </a:ln>
          </p:spPr>
          <p:txBody>
            <a:bodyPr wrap="square" lIns="0" tIns="0" rIns="0" bIns="0" rtlCol="0"/>
            <a:lstStyle/>
            <a:p/>
          </p:txBody>
        </p:sp>
        <p:sp>
          <p:nvSpPr>
            <p:cNvPr id="5271" name="object 5271" descr=""/>
            <p:cNvSpPr/>
            <p:nvPr/>
          </p:nvSpPr>
          <p:spPr>
            <a:xfrm>
              <a:off x="5692071" y="2594818"/>
              <a:ext cx="1270" cy="3175"/>
            </a:xfrm>
            <a:custGeom>
              <a:avLst/>
              <a:gdLst/>
              <a:ahLst/>
              <a:cxnLst/>
              <a:rect l="l" t="t" r="r" b="b"/>
              <a:pathLst>
                <a:path w="1270" h="3175">
                  <a:moveTo>
                    <a:pt x="0" y="0"/>
                  </a:moveTo>
                  <a:lnTo>
                    <a:pt x="88" y="228"/>
                  </a:lnTo>
                  <a:lnTo>
                    <a:pt x="190" y="457"/>
                  </a:lnTo>
                  <a:lnTo>
                    <a:pt x="266" y="685"/>
                  </a:lnTo>
                  <a:lnTo>
                    <a:pt x="368" y="927"/>
                  </a:lnTo>
                  <a:lnTo>
                    <a:pt x="482" y="1155"/>
                  </a:lnTo>
                  <a:lnTo>
                    <a:pt x="558" y="1384"/>
                  </a:lnTo>
                  <a:lnTo>
                    <a:pt x="622" y="1524"/>
                  </a:lnTo>
                  <a:lnTo>
                    <a:pt x="698" y="1689"/>
                  </a:lnTo>
                  <a:lnTo>
                    <a:pt x="762" y="1854"/>
                  </a:lnTo>
                  <a:lnTo>
                    <a:pt x="850" y="2082"/>
                  </a:lnTo>
                  <a:lnTo>
                    <a:pt x="952" y="2324"/>
                  </a:lnTo>
                  <a:lnTo>
                    <a:pt x="1041" y="2540"/>
                  </a:lnTo>
                  <a:lnTo>
                    <a:pt x="1155" y="2768"/>
                  </a:lnTo>
                </a:path>
              </a:pathLst>
            </a:custGeom>
            <a:ln w="3175">
              <a:solidFill>
                <a:srgbClr val="565658"/>
              </a:solidFill>
            </a:ln>
          </p:spPr>
          <p:txBody>
            <a:bodyPr wrap="square" lIns="0" tIns="0" rIns="0" bIns="0" rtlCol="0"/>
            <a:lstStyle/>
            <a:p/>
          </p:txBody>
        </p:sp>
        <p:sp>
          <p:nvSpPr>
            <p:cNvPr id="5272" name="object 5272" descr=""/>
            <p:cNvSpPr/>
            <p:nvPr/>
          </p:nvSpPr>
          <p:spPr>
            <a:xfrm>
              <a:off x="5688430" y="2599584"/>
              <a:ext cx="3175" cy="635"/>
            </a:xfrm>
            <a:custGeom>
              <a:avLst/>
              <a:gdLst/>
              <a:ahLst/>
              <a:cxnLst/>
              <a:rect l="l" t="t" r="r" b="b"/>
              <a:pathLst>
                <a:path w="3175" h="635">
                  <a:moveTo>
                    <a:pt x="2959" y="368"/>
                  </a:moveTo>
                  <a:lnTo>
                    <a:pt x="2717" y="342"/>
                  </a:lnTo>
                  <a:lnTo>
                    <a:pt x="2463" y="317"/>
                  </a:lnTo>
                  <a:lnTo>
                    <a:pt x="2235" y="279"/>
                  </a:lnTo>
                  <a:lnTo>
                    <a:pt x="2108" y="253"/>
                  </a:lnTo>
                  <a:lnTo>
                    <a:pt x="1981" y="241"/>
                  </a:lnTo>
                  <a:lnTo>
                    <a:pt x="1739" y="215"/>
                  </a:lnTo>
                  <a:lnTo>
                    <a:pt x="1485" y="177"/>
                  </a:lnTo>
                  <a:lnTo>
                    <a:pt x="1282" y="139"/>
                  </a:lnTo>
                  <a:lnTo>
                    <a:pt x="965" y="101"/>
                  </a:lnTo>
                  <a:lnTo>
                    <a:pt x="723" y="88"/>
                  </a:lnTo>
                  <a:lnTo>
                    <a:pt x="482" y="50"/>
                  </a:lnTo>
                  <a:lnTo>
                    <a:pt x="241" y="12"/>
                  </a:lnTo>
                  <a:lnTo>
                    <a:pt x="0" y="0"/>
                  </a:lnTo>
                </a:path>
              </a:pathLst>
            </a:custGeom>
            <a:ln w="3175">
              <a:solidFill>
                <a:srgbClr val="565658"/>
              </a:solidFill>
            </a:ln>
          </p:spPr>
          <p:txBody>
            <a:bodyPr wrap="square" lIns="0" tIns="0" rIns="0" bIns="0" rtlCol="0"/>
            <a:lstStyle/>
            <a:p/>
          </p:txBody>
        </p:sp>
        <p:sp>
          <p:nvSpPr>
            <p:cNvPr id="5273" name="object 5273" descr=""/>
            <p:cNvSpPr/>
            <p:nvPr/>
          </p:nvSpPr>
          <p:spPr>
            <a:xfrm>
              <a:off x="5607221" y="2476227"/>
              <a:ext cx="3175" cy="1270"/>
            </a:xfrm>
            <a:custGeom>
              <a:avLst/>
              <a:gdLst/>
              <a:ahLst/>
              <a:cxnLst/>
              <a:rect l="l" t="t" r="r" b="b"/>
              <a:pathLst>
                <a:path w="3175" h="1269">
                  <a:moveTo>
                    <a:pt x="2895" y="0"/>
                  </a:moveTo>
                  <a:lnTo>
                    <a:pt x="2654" y="63"/>
                  </a:lnTo>
                  <a:lnTo>
                    <a:pt x="2413" y="127"/>
                  </a:lnTo>
                  <a:lnTo>
                    <a:pt x="2184" y="190"/>
                  </a:lnTo>
                  <a:lnTo>
                    <a:pt x="1816" y="292"/>
                  </a:lnTo>
                  <a:lnTo>
                    <a:pt x="1574" y="342"/>
                  </a:lnTo>
                  <a:lnTo>
                    <a:pt x="1422" y="393"/>
                  </a:lnTo>
                  <a:lnTo>
                    <a:pt x="1257" y="444"/>
                  </a:lnTo>
                  <a:lnTo>
                    <a:pt x="1092" y="482"/>
                  </a:lnTo>
                  <a:lnTo>
                    <a:pt x="838" y="558"/>
                  </a:lnTo>
                  <a:lnTo>
                    <a:pt x="495" y="647"/>
                  </a:lnTo>
                  <a:lnTo>
                    <a:pt x="254" y="711"/>
                  </a:lnTo>
                  <a:lnTo>
                    <a:pt x="0" y="774"/>
                  </a:lnTo>
                </a:path>
              </a:pathLst>
            </a:custGeom>
            <a:ln w="3175">
              <a:solidFill>
                <a:srgbClr val="565658"/>
              </a:solidFill>
            </a:ln>
          </p:spPr>
          <p:txBody>
            <a:bodyPr wrap="square" lIns="0" tIns="0" rIns="0" bIns="0" rtlCol="0"/>
            <a:lstStyle/>
            <a:p/>
          </p:txBody>
        </p:sp>
        <p:sp>
          <p:nvSpPr>
            <p:cNvPr id="5274" name="object 5274" descr=""/>
            <p:cNvSpPr/>
            <p:nvPr/>
          </p:nvSpPr>
          <p:spPr>
            <a:xfrm>
              <a:off x="5610117" y="2578720"/>
              <a:ext cx="1270" cy="3175"/>
            </a:xfrm>
            <a:custGeom>
              <a:avLst/>
              <a:gdLst/>
              <a:ahLst/>
              <a:cxnLst/>
              <a:rect l="l" t="t" r="r" b="b"/>
              <a:pathLst>
                <a:path w="1270" h="3175">
                  <a:moveTo>
                    <a:pt x="0" y="0"/>
                  </a:moveTo>
                  <a:lnTo>
                    <a:pt x="76" y="241"/>
                  </a:lnTo>
                  <a:lnTo>
                    <a:pt x="139" y="482"/>
                  </a:lnTo>
                  <a:lnTo>
                    <a:pt x="190" y="711"/>
                  </a:lnTo>
                  <a:lnTo>
                    <a:pt x="279" y="1079"/>
                  </a:lnTo>
                  <a:lnTo>
                    <a:pt x="342" y="1320"/>
                  </a:lnTo>
                  <a:lnTo>
                    <a:pt x="393" y="1460"/>
                  </a:lnTo>
                  <a:lnTo>
                    <a:pt x="431" y="1600"/>
                  </a:lnTo>
                  <a:lnTo>
                    <a:pt x="482" y="1752"/>
                  </a:lnTo>
                  <a:lnTo>
                    <a:pt x="584" y="2184"/>
                  </a:lnTo>
                  <a:lnTo>
                    <a:pt x="660" y="2400"/>
                  </a:lnTo>
                  <a:lnTo>
                    <a:pt x="711" y="2641"/>
                  </a:lnTo>
                  <a:lnTo>
                    <a:pt x="774" y="2895"/>
                  </a:lnTo>
                </a:path>
              </a:pathLst>
            </a:custGeom>
            <a:ln w="3175">
              <a:solidFill>
                <a:srgbClr val="565658"/>
              </a:solidFill>
            </a:ln>
          </p:spPr>
          <p:txBody>
            <a:bodyPr wrap="square" lIns="0" tIns="0" rIns="0" bIns="0" rtlCol="0"/>
            <a:lstStyle/>
            <a:p/>
          </p:txBody>
        </p:sp>
        <p:sp>
          <p:nvSpPr>
            <p:cNvPr id="5275" name="object 5275" descr=""/>
            <p:cNvSpPr/>
            <p:nvPr/>
          </p:nvSpPr>
          <p:spPr>
            <a:xfrm>
              <a:off x="5592028" y="2499742"/>
              <a:ext cx="2540" cy="1905"/>
            </a:xfrm>
            <a:custGeom>
              <a:avLst/>
              <a:gdLst/>
              <a:ahLst/>
              <a:cxnLst/>
              <a:rect l="l" t="t" r="r" b="b"/>
              <a:pathLst>
                <a:path w="2539" h="1905">
                  <a:moveTo>
                    <a:pt x="2374" y="0"/>
                  </a:moveTo>
                  <a:lnTo>
                    <a:pt x="2184" y="152"/>
                  </a:lnTo>
                  <a:lnTo>
                    <a:pt x="1993" y="292"/>
                  </a:lnTo>
                  <a:lnTo>
                    <a:pt x="1790" y="444"/>
                  </a:lnTo>
                  <a:lnTo>
                    <a:pt x="1498" y="685"/>
                  </a:lnTo>
                  <a:lnTo>
                    <a:pt x="1295" y="825"/>
                  </a:lnTo>
                  <a:lnTo>
                    <a:pt x="1143" y="939"/>
                  </a:lnTo>
                  <a:lnTo>
                    <a:pt x="990" y="1054"/>
                  </a:lnTo>
                  <a:lnTo>
                    <a:pt x="596" y="1371"/>
                  </a:lnTo>
                  <a:lnTo>
                    <a:pt x="393" y="1511"/>
                  </a:lnTo>
                  <a:lnTo>
                    <a:pt x="203" y="1676"/>
                  </a:lnTo>
                  <a:lnTo>
                    <a:pt x="0" y="1828"/>
                  </a:lnTo>
                </a:path>
              </a:pathLst>
            </a:custGeom>
            <a:ln w="3175">
              <a:solidFill>
                <a:srgbClr val="565658"/>
              </a:solidFill>
            </a:ln>
          </p:spPr>
          <p:txBody>
            <a:bodyPr wrap="square" lIns="0" tIns="0" rIns="0" bIns="0" rtlCol="0"/>
            <a:lstStyle/>
            <a:p/>
          </p:txBody>
        </p:sp>
        <p:sp>
          <p:nvSpPr>
            <p:cNvPr id="5276" name="object 5276" descr=""/>
            <p:cNvSpPr/>
            <p:nvPr/>
          </p:nvSpPr>
          <p:spPr>
            <a:xfrm>
              <a:off x="5634299" y="2596802"/>
              <a:ext cx="1270" cy="3175"/>
            </a:xfrm>
            <a:custGeom>
              <a:avLst/>
              <a:gdLst/>
              <a:ahLst/>
              <a:cxnLst/>
              <a:rect l="l" t="t" r="r" b="b"/>
              <a:pathLst>
                <a:path w="1270" h="3175">
                  <a:moveTo>
                    <a:pt x="1155" y="0"/>
                  </a:moveTo>
                  <a:lnTo>
                    <a:pt x="1054" y="228"/>
                  </a:lnTo>
                  <a:lnTo>
                    <a:pt x="952" y="444"/>
                  </a:lnTo>
                  <a:lnTo>
                    <a:pt x="876" y="698"/>
                  </a:lnTo>
                  <a:lnTo>
                    <a:pt x="723" y="1028"/>
                  </a:lnTo>
                  <a:lnTo>
                    <a:pt x="622" y="1270"/>
                  </a:lnTo>
                  <a:lnTo>
                    <a:pt x="571" y="1409"/>
                  </a:lnTo>
                  <a:lnTo>
                    <a:pt x="508" y="1549"/>
                  </a:lnTo>
                  <a:lnTo>
                    <a:pt x="469" y="1676"/>
                  </a:lnTo>
                  <a:lnTo>
                    <a:pt x="393" y="1854"/>
                  </a:lnTo>
                  <a:lnTo>
                    <a:pt x="292" y="2082"/>
                  </a:lnTo>
                  <a:lnTo>
                    <a:pt x="190" y="2311"/>
                  </a:lnTo>
                  <a:lnTo>
                    <a:pt x="101" y="2527"/>
                  </a:lnTo>
                  <a:lnTo>
                    <a:pt x="0" y="2781"/>
                  </a:lnTo>
                </a:path>
              </a:pathLst>
            </a:custGeom>
            <a:ln w="3175">
              <a:solidFill>
                <a:srgbClr val="565658"/>
              </a:solidFill>
            </a:ln>
          </p:spPr>
          <p:txBody>
            <a:bodyPr wrap="square" lIns="0" tIns="0" rIns="0" bIns="0" rtlCol="0"/>
            <a:lstStyle/>
            <a:p/>
          </p:txBody>
        </p:sp>
        <p:sp>
          <p:nvSpPr>
            <p:cNvPr id="5277" name="object 5277" descr=""/>
            <p:cNvSpPr/>
            <p:nvPr/>
          </p:nvSpPr>
          <p:spPr>
            <a:xfrm>
              <a:off x="5605113" y="2580053"/>
              <a:ext cx="1270" cy="3175"/>
            </a:xfrm>
            <a:custGeom>
              <a:avLst/>
              <a:gdLst/>
              <a:ahLst/>
              <a:cxnLst/>
              <a:rect l="l" t="t" r="r" b="b"/>
              <a:pathLst>
                <a:path w="1270" h="3175">
                  <a:moveTo>
                    <a:pt x="774" y="2895"/>
                  </a:moveTo>
                  <a:lnTo>
                    <a:pt x="711" y="2654"/>
                  </a:lnTo>
                  <a:lnTo>
                    <a:pt x="647" y="2425"/>
                  </a:lnTo>
                  <a:lnTo>
                    <a:pt x="584" y="2184"/>
                  </a:lnTo>
                  <a:lnTo>
                    <a:pt x="495" y="1828"/>
                  </a:lnTo>
                  <a:lnTo>
                    <a:pt x="419" y="1587"/>
                  </a:lnTo>
                  <a:lnTo>
                    <a:pt x="380" y="1460"/>
                  </a:lnTo>
                  <a:lnTo>
                    <a:pt x="355" y="1295"/>
                  </a:lnTo>
                  <a:lnTo>
                    <a:pt x="304" y="1155"/>
                  </a:lnTo>
                  <a:lnTo>
                    <a:pt x="253" y="977"/>
                  </a:lnTo>
                  <a:lnTo>
                    <a:pt x="228" y="850"/>
                  </a:lnTo>
                  <a:lnTo>
                    <a:pt x="203" y="723"/>
                  </a:lnTo>
                  <a:lnTo>
                    <a:pt x="139" y="495"/>
                  </a:lnTo>
                  <a:lnTo>
                    <a:pt x="76" y="241"/>
                  </a:lnTo>
                  <a:lnTo>
                    <a:pt x="0" y="0"/>
                  </a:lnTo>
                </a:path>
              </a:pathLst>
            </a:custGeom>
            <a:ln w="3175">
              <a:solidFill>
                <a:srgbClr val="565658"/>
              </a:solidFill>
            </a:ln>
          </p:spPr>
          <p:txBody>
            <a:bodyPr wrap="square" lIns="0" tIns="0" rIns="0" bIns="0" rtlCol="0"/>
            <a:lstStyle/>
            <a:p/>
          </p:txBody>
        </p:sp>
        <p:sp>
          <p:nvSpPr>
            <p:cNvPr id="5278" name="object 5278" descr=""/>
            <p:cNvSpPr/>
            <p:nvPr/>
          </p:nvSpPr>
          <p:spPr>
            <a:xfrm>
              <a:off x="5661357" y="2599940"/>
              <a:ext cx="3175" cy="1905"/>
            </a:xfrm>
            <a:custGeom>
              <a:avLst/>
              <a:gdLst/>
              <a:ahLst/>
              <a:cxnLst/>
              <a:rect l="l" t="t" r="r" b="b"/>
              <a:pathLst>
                <a:path w="3175" h="1905">
                  <a:moveTo>
                    <a:pt x="0" y="0"/>
                  </a:moveTo>
                  <a:lnTo>
                    <a:pt x="228" y="139"/>
                  </a:lnTo>
                  <a:lnTo>
                    <a:pt x="431" y="266"/>
                  </a:lnTo>
                  <a:lnTo>
                    <a:pt x="660" y="381"/>
                  </a:lnTo>
                  <a:lnTo>
                    <a:pt x="863" y="495"/>
                  </a:lnTo>
                  <a:lnTo>
                    <a:pt x="1079" y="622"/>
                  </a:lnTo>
                  <a:lnTo>
                    <a:pt x="1308" y="762"/>
                  </a:lnTo>
                  <a:lnTo>
                    <a:pt x="1435" y="825"/>
                  </a:lnTo>
                  <a:lnTo>
                    <a:pt x="1587" y="914"/>
                  </a:lnTo>
                  <a:lnTo>
                    <a:pt x="1739" y="1016"/>
                  </a:lnTo>
                  <a:lnTo>
                    <a:pt x="1968" y="1130"/>
                  </a:lnTo>
                  <a:lnTo>
                    <a:pt x="2171" y="1257"/>
                  </a:lnTo>
                  <a:lnTo>
                    <a:pt x="2387" y="1371"/>
                  </a:lnTo>
                  <a:lnTo>
                    <a:pt x="2590" y="1498"/>
                  </a:lnTo>
                </a:path>
              </a:pathLst>
            </a:custGeom>
            <a:ln w="3175">
              <a:solidFill>
                <a:srgbClr val="565658"/>
              </a:solidFill>
            </a:ln>
          </p:spPr>
          <p:txBody>
            <a:bodyPr wrap="square" lIns="0" tIns="0" rIns="0" bIns="0" rtlCol="0"/>
            <a:lstStyle/>
            <a:p/>
          </p:txBody>
        </p:sp>
        <p:sp>
          <p:nvSpPr>
            <p:cNvPr id="5279" name="object 5279" descr=""/>
            <p:cNvSpPr/>
            <p:nvPr/>
          </p:nvSpPr>
          <p:spPr>
            <a:xfrm>
              <a:off x="5588883" y="2554540"/>
              <a:ext cx="635" cy="3175"/>
            </a:xfrm>
            <a:custGeom>
              <a:avLst/>
              <a:gdLst/>
              <a:ahLst/>
              <a:cxnLst/>
              <a:rect l="l" t="t" r="r" b="b"/>
              <a:pathLst>
                <a:path w="635" h="3175">
                  <a:moveTo>
                    <a:pt x="0" y="2959"/>
                  </a:moveTo>
                  <a:lnTo>
                    <a:pt x="101" y="2222"/>
                  </a:lnTo>
                  <a:lnTo>
                    <a:pt x="114" y="2095"/>
                  </a:lnTo>
                  <a:lnTo>
                    <a:pt x="152" y="1854"/>
                  </a:lnTo>
                  <a:lnTo>
                    <a:pt x="177" y="1727"/>
                  </a:lnTo>
                  <a:lnTo>
                    <a:pt x="190" y="1473"/>
                  </a:lnTo>
                  <a:lnTo>
                    <a:pt x="203" y="1308"/>
                  </a:lnTo>
                  <a:lnTo>
                    <a:pt x="241" y="1155"/>
                  </a:lnTo>
                  <a:lnTo>
                    <a:pt x="254" y="977"/>
                  </a:lnTo>
                  <a:lnTo>
                    <a:pt x="266" y="850"/>
                  </a:lnTo>
                  <a:lnTo>
                    <a:pt x="317" y="482"/>
                  </a:lnTo>
                  <a:lnTo>
                    <a:pt x="355" y="241"/>
                  </a:lnTo>
                  <a:lnTo>
                    <a:pt x="381" y="0"/>
                  </a:lnTo>
                </a:path>
              </a:pathLst>
            </a:custGeom>
            <a:ln w="3175">
              <a:solidFill>
                <a:srgbClr val="565658"/>
              </a:solidFill>
            </a:ln>
          </p:spPr>
          <p:txBody>
            <a:bodyPr wrap="square" lIns="0" tIns="0" rIns="0" bIns="0" rtlCol="0"/>
            <a:lstStyle/>
            <a:p/>
          </p:txBody>
        </p:sp>
        <p:sp>
          <p:nvSpPr>
            <p:cNvPr id="5280" name="object 5280" descr=""/>
            <p:cNvSpPr/>
            <p:nvPr/>
          </p:nvSpPr>
          <p:spPr>
            <a:xfrm>
              <a:off x="5658777" y="2601441"/>
              <a:ext cx="0" cy="3175"/>
            </a:xfrm>
            <a:custGeom>
              <a:avLst/>
              <a:gdLst/>
              <a:ahLst/>
              <a:cxnLst/>
              <a:rect l="l" t="t" r="r" b="b"/>
              <a:pathLst>
                <a:path w="0" h="3175">
                  <a:moveTo>
                    <a:pt x="0" y="0"/>
                  </a:moveTo>
                  <a:lnTo>
                    <a:pt x="0" y="2984"/>
                  </a:lnTo>
                </a:path>
              </a:pathLst>
            </a:custGeom>
            <a:ln w="3175">
              <a:solidFill>
                <a:srgbClr val="565658"/>
              </a:solidFill>
            </a:ln>
          </p:spPr>
          <p:txBody>
            <a:bodyPr wrap="square" lIns="0" tIns="0" rIns="0" bIns="0" rtlCol="0"/>
            <a:lstStyle/>
            <a:p/>
          </p:txBody>
        </p:sp>
        <p:sp>
          <p:nvSpPr>
            <p:cNvPr id="5281" name="object 5281" descr=""/>
            <p:cNvSpPr/>
            <p:nvPr/>
          </p:nvSpPr>
          <p:spPr>
            <a:xfrm>
              <a:off x="5714724" y="2471116"/>
              <a:ext cx="3175" cy="1905"/>
            </a:xfrm>
            <a:custGeom>
              <a:avLst/>
              <a:gdLst/>
              <a:ahLst/>
              <a:cxnLst/>
              <a:rect l="l" t="t" r="r" b="b"/>
              <a:pathLst>
                <a:path w="3175" h="1905">
                  <a:moveTo>
                    <a:pt x="0" y="0"/>
                  </a:moveTo>
                  <a:lnTo>
                    <a:pt x="228" y="127"/>
                  </a:lnTo>
                  <a:lnTo>
                    <a:pt x="431" y="241"/>
                  </a:lnTo>
                  <a:lnTo>
                    <a:pt x="635" y="381"/>
                  </a:lnTo>
                  <a:lnTo>
                    <a:pt x="863" y="495"/>
                  </a:lnTo>
                  <a:lnTo>
                    <a:pt x="1079" y="622"/>
                  </a:lnTo>
                  <a:lnTo>
                    <a:pt x="1308" y="749"/>
                  </a:lnTo>
                  <a:lnTo>
                    <a:pt x="1435" y="825"/>
                  </a:lnTo>
                  <a:lnTo>
                    <a:pt x="1587" y="901"/>
                  </a:lnTo>
                  <a:lnTo>
                    <a:pt x="1739" y="990"/>
                  </a:lnTo>
                  <a:lnTo>
                    <a:pt x="1955" y="1130"/>
                  </a:lnTo>
                  <a:lnTo>
                    <a:pt x="2159" y="1257"/>
                  </a:lnTo>
                  <a:lnTo>
                    <a:pt x="2387" y="1371"/>
                  </a:lnTo>
                  <a:lnTo>
                    <a:pt x="2590" y="1498"/>
                  </a:lnTo>
                </a:path>
              </a:pathLst>
            </a:custGeom>
            <a:ln w="3175">
              <a:solidFill>
                <a:srgbClr val="565658"/>
              </a:solidFill>
            </a:ln>
          </p:spPr>
          <p:txBody>
            <a:bodyPr wrap="square" lIns="0" tIns="0" rIns="0" bIns="0" rtlCol="0"/>
            <a:lstStyle/>
            <a:p/>
          </p:txBody>
        </p:sp>
        <p:sp>
          <p:nvSpPr>
            <p:cNvPr id="5282" name="object 5282" descr=""/>
            <p:cNvSpPr/>
            <p:nvPr/>
          </p:nvSpPr>
          <p:spPr>
            <a:xfrm>
              <a:off x="5608777" y="2581609"/>
              <a:ext cx="2540" cy="2540"/>
            </a:xfrm>
            <a:custGeom>
              <a:avLst/>
              <a:gdLst/>
              <a:ahLst/>
              <a:cxnLst/>
              <a:rect l="l" t="t" r="r" b="b"/>
              <a:pathLst>
                <a:path w="2539" h="2539">
                  <a:moveTo>
                    <a:pt x="2108" y="0"/>
                  </a:moveTo>
                  <a:lnTo>
                    <a:pt x="1943" y="190"/>
                  </a:lnTo>
                  <a:lnTo>
                    <a:pt x="1765" y="342"/>
                  </a:lnTo>
                  <a:lnTo>
                    <a:pt x="1587" y="520"/>
                  </a:lnTo>
                  <a:lnTo>
                    <a:pt x="1320" y="787"/>
                  </a:lnTo>
                  <a:lnTo>
                    <a:pt x="1155" y="965"/>
                  </a:lnTo>
                  <a:lnTo>
                    <a:pt x="990" y="1130"/>
                  </a:lnTo>
                  <a:lnTo>
                    <a:pt x="838" y="1295"/>
                  </a:lnTo>
                  <a:lnTo>
                    <a:pt x="711" y="1422"/>
                  </a:lnTo>
                  <a:lnTo>
                    <a:pt x="520" y="1587"/>
                  </a:lnTo>
                  <a:lnTo>
                    <a:pt x="355" y="1778"/>
                  </a:lnTo>
                  <a:lnTo>
                    <a:pt x="165" y="1930"/>
                  </a:lnTo>
                  <a:lnTo>
                    <a:pt x="0" y="2120"/>
                  </a:lnTo>
                </a:path>
              </a:pathLst>
            </a:custGeom>
            <a:ln w="3175">
              <a:solidFill>
                <a:srgbClr val="565658"/>
              </a:solidFill>
            </a:ln>
          </p:spPr>
          <p:txBody>
            <a:bodyPr wrap="square" lIns="0" tIns="0" rIns="0" bIns="0" rtlCol="0"/>
            <a:lstStyle/>
            <a:p/>
          </p:txBody>
        </p:sp>
        <p:sp>
          <p:nvSpPr>
            <p:cNvPr id="5283" name="object 5283" descr=""/>
            <p:cNvSpPr/>
            <p:nvPr/>
          </p:nvSpPr>
          <p:spPr>
            <a:xfrm>
              <a:off x="5587385" y="2527473"/>
              <a:ext cx="1905" cy="3175"/>
            </a:xfrm>
            <a:custGeom>
              <a:avLst/>
              <a:gdLst/>
              <a:ahLst/>
              <a:cxnLst/>
              <a:rect l="l" t="t" r="r" b="b"/>
              <a:pathLst>
                <a:path w="1904" h="3175">
                  <a:moveTo>
                    <a:pt x="1511" y="0"/>
                  </a:moveTo>
                  <a:lnTo>
                    <a:pt x="1384" y="215"/>
                  </a:lnTo>
                  <a:lnTo>
                    <a:pt x="1257" y="419"/>
                  </a:lnTo>
                  <a:lnTo>
                    <a:pt x="1143" y="647"/>
                  </a:lnTo>
                  <a:lnTo>
                    <a:pt x="1016" y="850"/>
                  </a:lnTo>
                  <a:lnTo>
                    <a:pt x="901" y="1066"/>
                  </a:lnTo>
                  <a:lnTo>
                    <a:pt x="762" y="1308"/>
                  </a:lnTo>
                  <a:lnTo>
                    <a:pt x="660" y="1460"/>
                  </a:lnTo>
                  <a:lnTo>
                    <a:pt x="571" y="1625"/>
                  </a:lnTo>
                  <a:lnTo>
                    <a:pt x="444" y="1854"/>
                  </a:lnTo>
                  <a:lnTo>
                    <a:pt x="254" y="2171"/>
                  </a:lnTo>
                  <a:lnTo>
                    <a:pt x="139" y="2374"/>
                  </a:lnTo>
                  <a:lnTo>
                    <a:pt x="0" y="2590"/>
                  </a:lnTo>
                </a:path>
              </a:pathLst>
            </a:custGeom>
            <a:ln w="3175">
              <a:solidFill>
                <a:srgbClr val="565658"/>
              </a:solidFill>
            </a:ln>
          </p:spPr>
          <p:txBody>
            <a:bodyPr wrap="square" lIns="0" tIns="0" rIns="0" bIns="0" rtlCol="0"/>
            <a:lstStyle/>
            <a:p/>
          </p:txBody>
        </p:sp>
        <p:sp>
          <p:nvSpPr>
            <p:cNvPr id="5284" name="object 5284" descr=""/>
            <p:cNvSpPr/>
            <p:nvPr/>
          </p:nvSpPr>
          <p:spPr>
            <a:xfrm>
              <a:off x="5605118" y="2474900"/>
              <a:ext cx="2540" cy="2540"/>
            </a:xfrm>
            <a:custGeom>
              <a:avLst/>
              <a:gdLst/>
              <a:ahLst/>
              <a:cxnLst/>
              <a:rect l="l" t="t" r="r" b="b"/>
              <a:pathLst>
                <a:path w="2539" h="2539">
                  <a:moveTo>
                    <a:pt x="2108" y="2095"/>
                  </a:moveTo>
                  <a:lnTo>
                    <a:pt x="1930" y="1917"/>
                  </a:lnTo>
                  <a:lnTo>
                    <a:pt x="1765" y="1752"/>
                  </a:lnTo>
                  <a:lnTo>
                    <a:pt x="1574" y="1574"/>
                  </a:lnTo>
                  <a:lnTo>
                    <a:pt x="1409" y="1396"/>
                  </a:lnTo>
                  <a:lnTo>
                    <a:pt x="1244" y="1244"/>
                  </a:lnTo>
                  <a:lnTo>
                    <a:pt x="1054" y="1041"/>
                  </a:lnTo>
                  <a:lnTo>
                    <a:pt x="876" y="876"/>
                  </a:lnTo>
                  <a:lnTo>
                    <a:pt x="698" y="685"/>
                  </a:lnTo>
                  <a:lnTo>
                    <a:pt x="507" y="507"/>
                  </a:lnTo>
                  <a:lnTo>
                    <a:pt x="342" y="342"/>
                  </a:lnTo>
                  <a:lnTo>
                    <a:pt x="165" y="165"/>
                  </a:lnTo>
                  <a:lnTo>
                    <a:pt x="0" y="0"/>
                  </a:lnTo>
                </a:path>
              </a:pathLst>
            </a:custGeom>
            <a:ln w="3175">
              <a:solidFill>
                <a:srgbClr val="565658"/>
              </a:solidFill>
            </a:ln>
          </p:spPr>
          <p:txBody>
            <a:bodyPr wrap="square" lIns="0" tIns="0" rIns="0" bIns="0" rtlCol="0"/>
            <a:lstStyle/>
            <a:p/>
          </p:txBody>
        </p:sp>
        <p:sp>
          <p:nvSpPr>
            <p:cNvPr id="5285" name="object 5285" descr=""/>
            <p:cNvSpPr/>
            <p:nvPr/>
          </p:nvSpPr>
          <p:spPr>
            <a:xfrm>
              <a:off x="5608770" y="2471217"/>
              <a:ext cx="2540" cy="2540"/>
            </a:xfrm>
            <a:custGeom>
              <a:avLst/>
              <a:gdLst/>
              <a:ahLst/>
              <a:cxnLst/>
              <a:rect l="l" t="t" r="r" b="b"/>
              <a:pathLst>
                <a:path w="2539" h="2539">
                  <a:moveTo>
                    <a:pt x="0" y="0"/>
                  </a:moveTo>
                  <a:lnTo>
                    <a:pt x="190" y="190"/>
                  </a:lnTo>
                  <a:lnTo>
                    <a:pt x="355" y="355"/>
                  </a:lnTo>
                  <a:lnTo>
                    <a:pt x="533" y="533"/>
                  </a:lnTo>
                  <a:lnTo>
                    <a:pt x="698" y="711"/>
                  </a:lnTo>
                  <a:lnTo>
                    <a:pt x="876" y="876"/>
                  </a:lnTo>
                  <a:lnTo>
                    <a:pt x="1054" y="1066"/>
                  </a:lnTo>
                  <a:lnTo>
                    <a:pt x="1193" y="1206"/>
                  </a:lnTo>
                  <a:lnTo>
                    <a:pt x="1333" y="1333"/>
                  </a:lnTo>
                  <a:lnTo>
                    <a:pt x="1612" y="1600"/>
                  </a:lnTo>
                  <a:lnTo>
                    <a:pt x="1778" y="1778"/>
                  </a:lnTo>
                  <a:lnTo>
                    <a:pt x="1955" y="1943"/>
                  </a:lnTo>
                  <a:lnTo>
                    <a:pt x="2108" y="2120"/>
                  </a:lnTo>
                </a:path>
              </a:pathLst>
            </a:custGeom>
            <a:ln w="3175">
              <a:solidFill>
                <a:srgbClr val="565658"/>
              </a:solidFill>
            </a:ln>
          </p:spPr>
          <p:txBody>
            <a:bodyPr wrap="square" lIns="0" tIns="0" rIns="0" bIns="0" rtlCol="0"/>
            <a:lstStyle/>
            <a:p/>
          </p:txBody>
        </p:sp>
        <p:sp>
          <p:nvSpPr>
            <p:cNvPr id="5286" name="object 5286" descr=""/>
            <p:cNvSpPr/>
            <p:nvPr/>
          </p:nvSpPr>
          <p:spPr>
            <a:xfrm>
              <a:off x="5591262" y="2558168"/>
              <a:ext cx="3175" cy="1270"/>
            </a:xfrm>
            <a:custGeom>
              <a:avLst/>
              <a:gdLst/>
              <a:ahLst/>
              <a:cxnLst/>
              <a:rect l="l" t="t" r="r" b="b"/>
              <a:pathLst>
                <a:path w="3175" h="1269">
                  <a:moveTo>
                    <a:pt x="2755" y="0"/>
                  </a:moveTo>
                  <a:lnTo>
                    <a:pt x="2514" y="101"/>
                  </a:lnTo>
                  <a:lnTo>
                    <a:pt x="2311" y="203"/>
                  </a:lnTo>
                  <a:lnTo>
                    <a:pt x="2070" y="279"/>
                  </a:lnTo>
                  <a:lnTo>
                    <a:pt x="1841" y="381"/>
                  </a:lnTo>
                  <a:lnTo>
                    <a:pt x="1714" y="431"/>
                  </a:lnTo>
                  <a:lnTo>
                    <a:pt x="1498" y="533"/>
                  </a:lnTo>
                  <a:lnTo>
                    <a:pt x="1358" y="596"/>
                  </a:lnTo>
                  <a:lnTo>
                    <a:pt x="1193" y="660"/>
                  </a:lnTo>
                  <a:lnTo>
                    <a:pt x="1028" y="723"/>
                  </a:lnTo>
                  <a:lnTo>
                    <a:pt x="787" y="812"/>
                  </a:lnTo>
                  <a:lnTo>
                    <a:pt x="444" y="952"/>
                  </a:lnTo>
                  <a:lnTo>
                    <a:pt x="215" y="1054"/>
                  </a:lnTo>
                  <a:lnTo>
                    <a:pt x="0" y="1155"/>
                  </a:lnTo>
                </a:path>
              </a:pathLst>
            </a:custGeom>
            <a:ln w="3175">
              <a:solidFill>
                <a:srgbClr val="565658"/>
              </a:solidFill>
            </a:ln>
          </p:spPr>
          <p:txBody>
            <a:bodyPr wrap="square" lIns="0" tIns="0" rIns="0" bIns="0" rtlCol="0"/>
            <a:lstStyle/>
            <a:p/>
          </p:txBody>
        </p:sp>
        <p:sp>
          <p:nvSpPr>
            <p:cNvPr id="5287" name="object 5287" descr=""/>
            <p:cNvSpPr/>
            <p:nvPr/>
          </p:nvSpPr>
          <p:spPr>
            <a:xfrm>
              <a:off x="5712138" y="2472617"/>
              <a:ext cx="0" cy="1905"/>
            </a:xfrm>
            <a:custGeom>
              <a:avLst/>
              <a:gdLst/>
              <a:ahLst/>
              <a:cxnLst/>
              <a:rect l="l" t="t" r="r" b="b"/>
              <a:pathLst>
                <a:path w="0" h="1905">
                  <a:moveTo>
                    <a:pt x="0" y="0"/>
                  </a:moveTo>
                  <a:lnTo>
                    <a:pt x="0" y="1854"/>
                  </a:lnTo>
                </a:path>
              </a:pathLst>
            </a:custGeom>
            <a:ln w="3175">
              <a:solidFill>
                <a:srgbClr val="565658"/>
              </a:solidFill>
            </a:ln>
          </p:spPr>
          <p:txBody>
            <a:bodyPr wrap="square" lIns="0" tIns="0" rIns="0" bIns="0" rtlCol="0"/>
            <a:lstStyle/>
            <a:p/>
          </p:txBody>
        </p:sp>
        <p:sp>
          <p:nvSpPr>
            <p:cNvPr id="5288" name="object 5288" descr=""/>
            <p:cNvSpPr/>
            <p:nvPr/>
          </p:nvSpPr>
          <p:spPr>
            <a:xfrm>
              <a:off x="5629515" y="2597590"/>
              <a:ext cx="1905" cy="2540"/>
            </a:xfrm>
            <a:custGeom>
              <a:avLst/>
              <a:gdLst/>
              <a:ahLst/>
              <a:cxnLst/>
              <a:rect l="l" t="t" r="r" b="b"/>
              <a:pathLst>
                <a:path w="1904" h="2539">
                  <a:moveTo>
                    <a:pt x="1828" y="2362"/>
                  </a:moveTo>
                  <a:lnTo>
                    <a:pt x="1663" y="2171"/>
                  </a:lnTo>
                  <a:lnTo>
                    <a:pt x="1536" y="1993"/>
                  </a:lnTo>
                  <a:lnTo>
                    <a:pt x="1371" y="1778"/>
                  </a:lnTo>
                  <a:lnTo>
                    <a:pt x="1143" y="1485"/>
                  </a:lnTo>
                  <a:lnTo>
                    <a:pt x="990" y="1282"/>
                  </a:lnTo>
                  <a:lnTo>
                    <a:pt x="889" y="1143"/>
                  </a:lnTo>
                  <a:lnTo>
                    <a:pt x="762" y="990"/>
                  </a:lnTo>
                  <a:lnTo>
                    <a:pt x="457" y="584"/>
                  </a:lnTo>
                  <a:lnTo>
                    <a:pt x="292" y="393"/>
                  </a:lnTo>
                  <a:lnTo>
                    <a:pt x="152" y="190"/>
                  </a:lnTo>
                  <a:lnTo>
                    <a:pt x="0" y="0"/>
                  </a:lnTo>
                </a:path>
              </a:pathLst>
            </a:custGeom>
            <a:ln w="3175">
              <a:solidFill>
                <a:srgbClr val="565658"/>
              </a:solidFill>
            </a:ln>
          </p:spPr>
          <p:txBody>
            <a:bodyPr wrap="square" lIns="0" tIns="0" rIns="0" bIns="0" rtlCol="0"/>
            <a:lstStyle/>
            <a:p/>
          </p:txBody>
        </p:sp>
        <p:sp>
          <p:nvSpPr>
            <p:cNvPr id="5289" name="object 5289" descr=""/>
            <p:cNvSpPr/>
            <p:nvPr/>
          </p:nvSpPr>
          <p:spPr>
            <a:xfrm>
              <a:off x="5629513" y="2594816"/>
              <a:ext cx="1270" cy="3175"/>
            </a:xfrm>
            <a:custGeom>
              <a:avLst/>
              <a:gdLst/>
              <a:ahLst/>
              <a:cxnLst/>
              <a:rect l="l" t="t" r="r" b="b"/>
              <a:pathLst>
                <a:path w="1270" h="3175">
                  <a:moveTo>
                    <a:pt x="0" y="2768"/>
                  </a:moveTo>
                  <a:lnTo>
                    <a:pt x="101" y="2539"/>
                  </a:lnTo>
                  <a:lnTo>
                    <a:pt x="190" y="2324"/>
                  </a:lnTo>
                  <a:lnTo>
                    <a:pt x="279" y="2082"/>
                  </a:lnTo>
                  <a:lnTo>
                    <a:pt x="381" y="1841"/>
                  </a:lnTo>
                  <a:lnTo>
                    <a:pt x="482" y="1612"/>
                  </a:lnTo>
                  <a:lnTo>
                    <a:pt x="571" y="1384"/>
                  </a:lnTo>
                  <a:lnTo>
                    <a:pt x="660" y="1219"/>
                  </a:lnTo>
                  <a:lnTo>
                    <a:pt x="698" y="1092"/>
                  </a:lnTo>
                  <a:lnTo>
                    <a:pt x="774" y="914"/>
                  </a:lnTo>
                  <a:lnTo>
                    <a:pt x="876" y="685"/>
                  </a:lnTo>
                  <a:lnTo>
                    <a:pt x="952" y="457"/>
                  </a:lnTo>
                  <a:lnTo>
                    <a:pt x="1054" y="228"/>
                  </a:lnTo>
                  <a:lnTo>
                    <a:pt x="1155" y="0"/>
                  </a:lnTo>
                </a:path>
              </a:pathLst>
            </a:custGeom>
            <a:ln w="3175">
              <a:solidFill>
                <a:srgbClr val="565658"/>
              </a:solidFill>
            </a:ln>
          </p:spPr>
          <p:txBody>
            <a:bodyPr wrap="square" lIns="0" tIns="0" rIns="0" bIns="0" rtlCol="0"/>
            <a:lstStyle/>
            <a:p/>
          </p:txBody>
        </p:sp>
        <p:sp>
          <p:nvSpPr>
            <p:cNvPr id="5290" name="object 5290" descr=""/>
            <p:cNvSpPr/>
            <p:nvPr/>
          </p:nvSpPr>
          <p:spPr>
            <a:xfrm>
              <a:off x="5584407" y="2524880"/>
              <a:ext cx="3175" cy="0"/>
            </a:xfrm>
            <a:custGeom>
              <a:avLst/>
              <a:gdLst/>
              <a:ahLst/>
              <a:cxnLst/>
              <a:rect l="l" t="t" r="r" b="b"/>
              <a:pathLst>
                <a:path w="3175" h="0">
                  <a:moveTo>
                    <a:pt x="0" y="0"/>
                  </a:moveTo>
                  <a:lnTo>
                    <a:pt x="0" y="0"/>
                  </a:lnTo>
                  <a:lnTo>
                    <a:pt x="2247" y="0"/>
                  </a:lnTo>
                  <a:lnTo>
                    <a:pt x="2997" y="0"/>
                  </a:lnTo>
                </a:path>
              </a:pathLst>
            </a:custGeom>
            <a:ln w="3175">
              <a:solidFill>
                <a:srgbClr val="565658"/>
              </a:solidFill>
            </a:ln>
          </p:spPr>
          <p:txBody>
            <a:bodyPr wrap="square" lIns="0" tIns="0" rIns="0" bIns="0" rtlCol="0"/>
            <a:lstStyle/>
            <a:p/>
          </p:txBody>
        </p:sp>
        <p:sp>
          <p:nvSpPr>
            <p:cNvPr id="5291" name="object 5291" descr=""/>
            <p:cNvSpPr/>
            <p:nvPr/>
          </p:nvSpPr>
          <p:spPr>
            <a:xfrm>
              <a:off x="5605112" y="2577951"/>
              <a:ext cx="2540" cy="2540"/>
            </a:xfrm>
            <a:custGeom>
              <a:avLst/>
              <a:gdLst/>
              <a:ahLst/>
              <a:cxnLst/>
              <a:rect l="l" t="t" r="r" b="b"/>
              <a:pathLst>
                <a:path w="2539" h="2539">
                  <a:moveTo>
                    <a:pt x="0" y="2108"/>
                  </a:moveTo>
                  <a:lnTo>
                    <a:pt x="177" y="1930"/>
                  </a:lnTo>
                  <a:lnTo>
                    <a:pt x="355" y="1752"/>
                  </a:lnTo>
                  <a:lnTo>
                    <a:pt x="533" y="1587"/>
                  </a:lnTo>
                  <a:lnTo>
                    <a:pt x="698" y="1397"/>
                  </a:lnTo>
                  <a:lnTo>
                    <a:pt x="876" y="1244"/>
                  </a:lnTo>
                  <a:lnTo>
                    <a:pt x="1054" y="1041"/>
                  </a:lnTo>
                  <a:lnTo>
                    <a:pt x="1193" y="927"/>
                  </a:lnTo>
                  <a:lnTo>
                    <a:pt x="1320" y="787"/>
                  </a:lnTo>
                  <a:lnTo>
                    <a:pt x="1511" y="609"/>
                  </a:lnTo>
                  <a:lnTo>
                    <a:pt x="1765" y="330"/>
                  </a:lnTo>
                  <a:lnTo>
                    <a:pt x="1955" y="177"/>
                  </a:lnTo>
                  <a:lnTo>
                    <a:pt x="2108" y="0"/>
                  </a:lnTo>
                </a:path>
              </a:pathLst>
            </a:custGeom>
            <a:ln w="3175">
              <a:solidFill>
                <a:srgbClr val="565658"/>
              </a:solidFill>
            </a:ln>
          </p:spPr>
          <p:txBody>
            <a:bodyPr wrap="square" lIns="0" tIns="0" rIns="0" bIns="0" rtlCol="0"/>
            <a:lstStyle/>
            <a:p/>
          </p:txBody>
        </p:sp>
        <p:sp>
          <p:nvSpPr>
            <p:cNvPr id="5292" name="object 5292" descr=""/>
            <p:cNvSpPr/>
            <p:nvPr/>
          </p:nvSpPr>
          <p:spPr>
            <a:xfrm>
              <a:off x="5588887" y="2497465"/>
              <a:ext cx="635" cy="3175"/>
            </a:xfrm>
            <a:custGeom>
              <a:avLst/>
              <a:gdLst/>
              <a:ahLst/>
              <a:cxnLst/>
              <a:rect l="l" t="t" r="r" b="b"/>
              <a:pathLst>
                <a:path w="635" h="3175">
                  <a:moveTo>
                    <a:pt x="380" y="2959"/>
                  </a:moveTo>
                  <a:lnTo>
                    <a:pt x="355" y="2692"/>
                  </a:lnTo>
                  <a:lnTo>
                    <a:pt x="317" y="2476"/>
                  </a:lnTo>
                  <a:lnTo>
                    <a:pt x="279" y="2209"/>
                  </a:lnTo>
                  <a:lnTo>
                    <a:pt x="253" y="1981"/>
                  </a:lnTo>
                  <a:lnTo>
                    <a:pt x="215" y="1714"/>
                  </a:lnTo>
                  <a:lnTo>
                    <a:pt x="190" y="1473"/>
                  </a:lnTo>
                  <a:lnTo>
                    <a:pt x="165" y="1308"/>
                  </a:lnTo>
                  <a:lnTo>
                    <a:pt x="152" y="1142"/>
                  </a:lnTo>
                  <a:lnTo>
                    <a:pt x="114" y="977"/>
                  </a:lnTo>
                  <a:lnTo>
                    <a:pt x="114" y="850"/>
                  </a:lnTo>
                  <a:lnTo>
                    <a:pt x="114" y="711"/>
                  </a:lnTo>
                  <a:lnTo>
                    <a:pt x="76" y="482"/>
                  </a:lnTo>
                  <a:lnTo>
                    <a:pt x="38" y="215"/>
                  </a:lnTo>
                  <a:lnTo>
                    <a:pt x="0" y="0"/>
                  </a:lnTo>
                </a:path>
              </a:pathLst>
            </a:custGeom>
            <a:ln w="3175">
              <a:solidFill>
                <a:srgbClr val="565658"/>
              </a:solidFill>
            </a:ln>
          </p:spPr>
          <p:txBody>
            <a:bodyPr wrap="square" lIns="0" tIns="0" rIns="0" bIns="0" rtlCol="0"/>
            <a:lstStyle/>
            <a:p/>
          </p:txBody>
        </p:sp>
        <p:sp>
          <p:nvSpPr>
            <p:cNvPr id="5293" name="object 5293" descr=""/>
            <p:cNvSpPr/>
            <p:nvPr/>
          </p:nvSpPr>
          <p:spPr>
            <a:xfrm>
              <a:off x="5661364" y="2604429"/>
              <a:ext cx="3175" cy="1905"/>
            </a:xfrm>
            <a:custGeom>
              <a:avLst/>
              <a:gdLst/>
              <a:ahLst/>
              <a:cxnLst/>
              <a:rect l="l" t="t" r="r" b="b"/>
              <a:pathLst>
                <a:path w="3175" h="1905">
                  <a:moveTo>
                    <a:pt x="2590" y="0"/>
                  </a:moveTo>
                  <a:lnTo>
                    <a:pt x="2387" y="139"/>
                  </a:lnTo>
                  <a:lnTo>
                    <a:pt x="2159" y="254"/>
                  </a:lnTo>
                  <a:lnTo>
                    <a:pt x="1955" y="381"/>
                  </a:lnTo>
                  <a:lnTo>
                    <a:pt x="1727" y="495"/>
                  </a:lnTo>
                  <a:lnTo>
                    <a:pt x="1511" y="622"/>
                  </a:lnTo>
                  <a:lnTo>
                    <a:pt x="1308" y="762"/>
                  </a:lnTo>
                  <a:lnTo>
                    <a:pt x="1168" y="838"/>
                  </a:lnTo>
                  <a:lnTo>
                    <a:pt x="1003" y="914"/>
                  </a:lnTo>
                  <a:lnTo>
                    <a:pt x="850" y="1003"/>
                  </a:lnTo>
                  <a:lnTo>
                    <a:pt x="647" y="1130"/>
                  </a:lnTo>
                  <a:lnTo>
                    <a:pt x="431" y="1257"/>
                  </a:lnTo>
                  <a:lnTo>
                    <a:pt x="215" y="1371"/>
                  </a:lnTo>
                  <a:lnTo>
                    <a:pt x="0" y="1498"/>
                  </a:lnTo>
                </a:path>
              </a:pathLst>
            </a:custGeom>
            <a:ln w="3175">
              <a:solidFill>
                <a:srgbClr val="565658"/>
              </a:solidFill>
            </a:ln>
          </p:spPr>
          <p:txBody>
            <a:bodyPr wrap="square" lIns="0" tIns="0" rIns="0" bIns="0" rtlCol="0"/>
            <a:lstStyle/>
            <a:p/>
          </p:txBody>
        </p:sp>
        <p:sp>
          <p:nvSpPr>
            <p:cNvPr id="5294" name="object 5294" descr=""/>
            <p:cNvSpPr/>
            <p:nvPr/>
          </p:nvSpPr>
          <p:spPr>
            <a:xfrm>
              <a:off x="5582908" y="2527475"/>
              <a:ext cx="1905" cy="3175"/>
            </a:xfrm>
            <a:custGeom>
              <a:avLst/>
              <a:gdLst/>
              <a:ahLst/>
              <a:cxnLst/>
              <a:rect l="l" t="t" r="r" b="b"/>
              <a:pathLst>
                <a:path w="1904" h="3175">
                  <a:moveTo>
                    <a:pt x="1498" y="2590"/>
                  </a:moveTo>
                  <a:lnTo>
                    <a:pt x="1358" y="2374"/>
                  </a:lnTo>
                  <a:lnTo>
                    <a:pt x="1257" y="2171"/>
                  </a:lnTo>
                  <a:lnTo>
                    <a:pt x="1117" y="1955"/>
                  </a:lnTo>
                  <a:lnTo>
                    <a:pt x="990" y="1739"/>
                  </a:lnTo>
                  <a:lnTo>
                    <a:pt x="876" y="1511"/>
                  </a:lnTo>
                  <a:lnTo>
                    <a:pt x="749" y="1295"/>
                  </a:lnTo>
                  <a:lnTo>
                    <a:pt x="673" y="1168"/>
                  </a:lnTo>
                  <a:lnTo>
                    <a:pt x="596" y="1028"/>
                  </a:lnTo>
                  <a:lnTo>
                    <a:pt x="495" y="850"/>
                  </a:lnTo>
                  <a:lnTo>
                    <a:pt x="368" y="647"/>
                  </a:lnTo>
                  <a:lnTo>
                    <a:pt x="241" y="419"/>
                  </a:lnTo>
                  <a:lnTo>
                    <a:pt x="126" y="215"/>
                  </a:lnTo>
                  <a:lnTo>
                    <a:pt x="0" y="0"/>
                  </a:lnTo>
                </a:path>
              </a:pathLst>
            </a:custGeom>
            <a:ln w="3175">
              <a:solidFill>
                <a:srgbClr val="565658"/>
              </a:solidFill>
            </a:ln>
          </p:spPr>
          <p:txBody>
            <a:bodyPr wrap="square" lIns="0" tIns="0" rIns="0" bIns="0" rtlCol="0"/>
            <a:lstStyle/>
            <a:p/>
          </p:txBody>
        </p:sp>
        <p:sp>
          <p:nvSpPr>
            <p:cNvPr id="5295" name="object 5295" descr=""/>
            <p:cNvSpPr/>
            <p:nvPr/>
          </p:nvSpPr>
          <p:spPr>
            <a:xfrm>
              <a:off x="5610123" y="2473337"/>
              <a:ext cx="1270" cy="3175"/>
            </a:xfrm>
            <a:custGeom>
              <a:avLst/>
              <a:gdLst/>
              <a:ahLst/>
              <a:cxnLst/>
              <a:rect l="l" t="t" r="r" b="b"/>
              <a:pathLst>
                <a:path w="1270" h="3175">
                  <a:moveTo>
                    <a:pt x="762" y="0"/>
                  </a:moveTo>
                  <a:lnTo>
                    <a:pt x="711" y="241"/>
                  </a:lnTo>
                  <a:lnTo>
                    <a:pt x="635" y="469"/>
                  </a:lnTo>
                  <a:lnTo>
                    <a:pt x="571" y="711"/>
                  </a:lnTo>
                  <a:lnTo>
                    <a:pt x="495" y="1092"/>
                  </a:lnTo>
                  <a:lnTo>
                    <a:pt x="381" y="1447"/>
                  </a:lnTo>
                  <a:lnTo>
                    <a:pt x="330" y="1600"/>
                  </a:lnTo>
                  <a:lnTo>
                    <a:pt x="292" y="1752"/>
                  </a:lnTo>
                  <a:lnTo>
                    <a:pt x="241" y="1917"/>
                  </a:lnTo>
                  <a:lnTo>
                    <a:pt x="215" y="2057"/>
                  </a:lnTo>
                  <a:lnTo>
                    <a:pt x="127" y="2413"/>
                  </a:lnTo>
                  <a:lnTo>
                    <a:pt x="63" y="2654"/>
                  </a:lnTo>
                  <a:lnTo>
                    <a:pt x="0" y="2895"/>
                  </a:lnTo>
                </a:path>
              </a:pathLst>
            </a:custGeom>
            <a:ln w="3175">
              <a:solidFill>
                <a:srgbClr val="565658"/>
              </a:solidFill>
            </a:ln>
          </p:spPr>
          <p:txBody>
            <a:bodyPr wrap="square" lIns="0" tIns="0" rIns="0" bIns="0" rtlCol="0"/>
            <a:lstStyle/>
            <a:p/>
          </p:txBody>
        </p:sp>
        <p:sp>
          <p:nvSpPr>
            <p:cNvPr id="5296" name="object 5296" descr=""/>
            <p:cNvSpPr/>
            <p:nvPr/>
          </p:nvSpPr>
          <p:spPr>
            <a:xfrm>
              <a:off x="5594018" y="2496765"/>
              <a:ext cx="635" cy="3175"/>
            </a:xfrm>
            <a:custGeom>
              <a:avLst/>
              <a:gdLst/>
              <a:ahLst/>
              <a:cxnLst/>
              <a:rect l="l" t="t" r="r" b="b"/>
              <a:pathLst>
                <a:path w="635" h="3175">
                  <a:moveTo>
                    <a:pt x="0" y="0"/>
                  </a:moveTo>
                  <a:lnTo>
                    <a:pt x="38" y="241"/>
                  </a:lnTo>
                  <a:lnTo>
                    <a:pt x="76" y="482"/>
                  </a:lnTo>
                  <a:lnTo>
                    <a:pt x="101" y="749"/>
                  </a:lnTo>
                  <a:lnTo>
                    <a:pt x="139" y="977"/>
                  </a:lnTo>
                  <a:lnTo>
                    <a:pt x="165" y="1244"/>
                  </a:lnTo>
                  <a:lnTo>
                    <a:pt x="203" y="1498"/>
                  </a:lnTo>
                  <a:lnTo>
                    <a:pt x="215" y="1625"/>
                  </a:lnTo>
                  <a:lnTo>
                    <a:pt x="241" y="1816"/>
                  </a:lnTo>
                  <a:lnTo>
                    <a:pt x="266" y="1981"/>
                  </a:lnTo>
                  <a:lnTo>
                    <a:pt x="266" y="2120"/>
                  </a:lnTo>
                  <a:lnTo>
                    <a:pt x="317" y="2476"/>
                  </a:lnTo>
                  <a:lnTo>
                    <a:pt x="355" y="2743"/>
                  </a:lnTo>
                  <a:lnTo>
                    <a:pt x="381" y="2971"/>
                  </a:lnTo>
                </a:path>
              </a:pathLst>
            </a:custGeom>
            <a:ln w="3175">
              <a:solidFill>
                <a:srgbClr val="565658"/>
              </a:solidFill>
            </a:ln>
          </p:spPr>
          <p:txBody>
            <a:bodyPr wrap="square" lIns="0" tIns="0" rIns="0" bIns="0" rtlCol="0"/>
            <a:lstStyle/>
            <a:p/>
          </p:txBody>
        </p:sp>
        <p:sp>
          <p:nvSpPr>
            <p:cNvPr id="5297" name="object 5297" descr=""/>
            <p:cNvSpPr/>
            <p:nvPr/>
          </p:nvSpPr>
          <p:spPr>
            <a:xfrm>
              <a:off x="5687272" y="2594427"/>
              <a:ext cx="1905" cy="2540"/>
            </a:xfrm>
            <a:custGeom>
              <a:avLst/>
              <a:gdLst/>
              <a:ahLst/>
              <a:cxnLst/>
              <a:rect l="l" t="t" r="r" b="b"/>
              <a:pathLst>
                <a:path w="1904" h="2539">
                  <a:moveTo>
                    <a:pt x="0" y="2374"/>
                  </a:moveTo>
                  <a:lnTo>
                    <a:pt x="165" y="2184"/>
                  </a:lnTo>
                  <a:lnTo>
                    <a:pt x="304" y="2006"/>
                  </a:lnTo>
                  <a:lnTo>
                    <a:pt x="469" y="1790"/>
                  </a:lnTo>
                  <a:lnTo>
                    <a:pt x="609" y="1587"/>
                  </a:lnTo>
                  <a:lnTo>
                    <a:pt x="914" y="1193"/>
                  </a:lnTo>
                  <a:lnTo>
                    <a:pt x="1028" y="1041"/>
                  </a:lnTo>
                  <a:lnTo>
                    <a:pt x="1143" y="901"/>
                  </a:lnTo>
                  <a:lnTo>
                    <a:pt x="1308" y="685"/>
                  </a:lnTo>
                  <a:lnTo>
                    <a:pt x="1536" y="406"/>
                  </a:lnTo>
                  <a:lnTo>
                    <a:pt x="1676" y="203"/>
                  </a:lnTo>
                  <a:lnTo>
                    <a:pt x="1828" y="0"/>
                  </a:lnTo>
                </a:path>
              </a:pathLst>
            </a:custGeom>
            <a:ln w="3175">
              <a:solidFill>
                <a:srgbClr val="565658"/>
              </a:solidFill>
            </a:ln>
          </p:spPr>
          <p:txBody>
            <a:bodyPr wrap="square" lIns="0" tIns="0" rIns="0" bIns="0" rtlCol="0"/>
            <a:lstStyle/>
            <a:p/>
          </p:txBody>
        </p:sp>
        <p:sp>
          <p:nvSpPr>
            <p:cNvPr id="5298" name="object 5298" descr=""/>
            <p:cNvSpPr/>
            <p:nvPr/>
          </p:nvSpPr>
          <p:spPr>
            <a:xfrm>
              <a:off x="5605875" y="2582942"/>
              <a:ext cx="3175" cy="1270"/>
            </a:xfrm>
            <a:custGeom>
              <a:avLst/>
              <a:gdLst/>
              <a:ahLst/>
              <a:cxnLst/>
              <a:rect l="l" t="t" r="r" b="b"/>
              <a:pathLst>
                <a:path w="3175" h="1269">
                  <a:moveTo>
                    <a:pt x="2895" y="787"/>
                  </a:moveTo>
                  <a:lnTo>
                    <a:pt x="2667" y="711"/>
                  </a:lnTo>
                  <a:lnTo>
                    <a:pt x="2425" y="660"/>
                  </a:lnTo>
                  <a:lnTo>
                    <a:pt x="2184" y="596"/>
                  </a:lnTo>
                  <a:lnTo>
                    <a:pt x="1816" y="495"/>
                  </a:lnTo>
                  <a:lnTo>
                    <a:pt x="1587" y="444"/>
                  </a:lnTo>
                  <a:lnTo>
                    <a:pt x="1460" y="393"/>
                  </a:lnTo>
                  <a:lnTo>
                    <a:pt x="1295" y="355"/>
                  </a:lnTo>
                  <a:lnTo>
                    <a:pt x="1155" y="317"/>
                  </a:lnTo>
                  <a:lnTo>
                    <a:pt x="952" y="266"/>
                  </a:lnTo>
                  <a:lnTo>
                    <a:pt x="749" y="203"/>
                  </a:lnTo>
                  <a:lnTo>
                    <a:pt x="495" y="127"/>
                  </a:lnTo>
                  <a:lnTo>
                    <a:pt x="254" y="76"/>
                  </a:lnTo>
                  <a:lnTo>
                    <a:pt x="0" y="0"/>
                  </a:lnTo>
                </a:path>
              </a:pathLst>
            </a:custGeom>
            <a:ln w="3175">
              <a:solidFill>
                <a:srgbClr val="565658"/>
              </a:solidFill>
            </a:ln>
          </p:spPr>
          <p:txBody>
            <a:bodyPr wrap="square" lIns="0" tIns="0" rIns="0" bIns="0" rtlCol="0"/>
            <a:lstStyle/>
            <a:p/>
          </p:txBody>
        </p:sp>
        <p:sp>
          <p:nvSpPr>
            <p:cNvPr id="5299" name="object 5299" descr=""/>
            <p:cNvSpPr/>
            <p:nvPr/>
          </p:nvSpPr>
          <p:spPr>
            <a:xfrm>
              <a:off x="5691384" y="2597584"/>
              <a:ext cx="1905" cy="2540"/>
            </a:xfrm>
            <a:custGeom>
              <a:avLst/>
              <a:gdLst/>
              <a:ahLst/>
              <a:cxnLst/>
              <a:rect l="l" t="t" r="r" b="b"/>
              <a:pathLst>
                <a:path w="1904" h="2539">
                  <a:moveTo>
                    <a:pt x="1828" y="0"/>
                  </a:moveTo>
                  <a:lnTo>
                    <a:pt x="1663" y="190"/>
                  </a:lnTo>
                  <a:lnTo>
                    <a:pt x="1536" y="381"/>
                  </a:lnTo>
                  <a:lnTo>
                    <a:pt x="1371" y="584"/>
                  </a:lnTo>
                  <a:lnTo>
                    <a:pt x="1143" y="889"/>
                  </a:lnTo>
                  <a:lnTo>
                    <a:pt x="990" y="1092"/>
                  </a:lnTo>
                  <a:lnTo>
                    <a:pt x="889" y="1231"/>
                  </a:lnTo>
                  <a:lnTo>
                    <a:pt x="762" y="1384"/>
                  </a:lnTo>
                  <a:lnTo>
                    <a:pt x="469" y="1790"/>
                  </a:lnTo>
                  <a:lnTo>
                    <a:pt x="304" y="1981"/>
                  </a:lnTo>
                  <a:lnTo>
                    <a:pt x="152" y="2171"/>
                  </a:lnTo>
                  <a:lnTo>
                    <a:pt x="0" y="2374"/>
                  </a:lnTo>
                </a:path>
              </a:pathLst>
            </a:custGeom>
            <a:ln w="3175">
              <a:solidFill>
                <a:srgbClr val="565658"/>
              </a:solidFill>
            </a:ln>
          </p:spPr>
          <p:txBody>
            <a:bodyPr wrap="square" lIns="0" tIns="0" rIns="0" bIns="0" rtlCol="0"/>
            <a:lstStyle/>
            <a:p/>
          </p:txBody>
        </p:sp>
        <p:sp>
          <p:nvSpPr>
            <p:cNvPr id="5300" name="object 5300" descr=""/>
            <p:cNvSpPr/>
            <p:nvPr/>
          </p:nvSpPr>
          <p:spPr>
            <a:xfrm>
              <a:off x="5712138" y="2471119"/>
              <a:ext cx="3175" cy="1905"/>
            </a:xfrm>
            <a:custGeom>
              <a:avLst/>
              <a:gdLst/>
              <a:ahLst/>
              <a:cxnLst/>
              <a:rect l="l" t="t" r="r" b="b"/>
              <a:pathLst>
                <a:path w="3175" h="1905">
                  <a:moveTo>
                    <a:pt x="0" y="1498"/>
                  </a:moveTo>
                  <a:lnTo>
                    <a:pt x="215" y="1358"/>
                  </a:lnTo>
                  <a:lnTo>
                    <a:pt x="419" y="1257"/>
                  </a:lnTo>
                  <a:lnTo>
                    <a:pt x="635" y="1117"/>
                  </a:lnTo>
                  <a:lnTo>
                    <a:pt x="850" y="1003"/>
                  </a:lnTo>
                  <a:lnTo>
                    <a:pt x="1066" y="876"/>
                  </a:lnTo>
                  <a:lnTo>
                    <a:pt x="1295" y="736"/>
                  </a:lnTo>
                  <a:lnTo>
                    <a:pt x="1422" y="685"/>
                  </a:lnTo>
                  <a:lnTo>
                    <a:pt x="1574" y="596"/>
                  </a:lnTo>
                  <a:lnTo>
                    <a:pt x="1727" y="508"/>
                  </a:lnTo>
                  <a:lnTo>
                    <a:pt x="1943" y="368"/>
                  </a:lnTo>
                  <a:lnTo>
                    <a:pt x="2159" y="241"/>
                  </a:lnTo>
                  <a:lnTo>
                    <a:pt x="2374" y="127"/>
                  </a:lnTo>
                  <a:lnTo>
                    <a:pt x="2578" y="0"/>
                  </a:lnTo>
                </a:path>
              </a:pathLst>
            </a:custGeom>
            <a:ln w="3175">
              <a:solidFill>
                <a:srgbClr val="565658"/>
              </a:solidFill>
            </a:ln>
          </p:spPr>
          <p:txBody>
            <a:bodyPr wrap="square" lIns="0" tIns="0" rIns="0" bIns="0" rtlCol="0"/>
            <a:lstStyle/>
            <a:p/>
          </p:txBody>
        </p:sp>
        <p:sp>
          <p:nvSpPr>
            <p:cNvPr id="5301" name="object 5301" descr=""/>
            <p:cNvSpPr/>
            <p:nvPr/>
          </p:nvSpPr>
          <p:spPr>
            <a:xfrm>
              <a:off x="5607226" y="2577951"/>
              <a:ext cx="3175" cy="1270"/>
            </a:xfrm>
            <a:custGeom>
              <a:avLst/>
              <a:gdLst/>
              <a:ahLst/>
              <a:cxnLst/>
              <a:rect l="l" t="t" r="r" b="b"/>
              <a:pathLst>
                <a:path w="3175" h="1269">
                  <a:moveTo>
                    <a:pt x="0" y="0"/>
                  </a:moveTo>
                  <a:lnTo>
                    <a:pt x="241" y="63"/>
                  </a:lnTo>
                  <a:lnTo>
                    <a:pt x="469" y="127"/>
                  </a:lnTo>
                  <a:lnTo>
                    <a:pt x="698" y="190"/>
                  </a:lnTo>
                  <a:lnTo>
                    <a:pt x="838" y="228"/>
                  </a:lnTo>
                  <a:lnTo>
                    <a:pt x="1079" y="292"/>
                  </a:lnTo>
                  <a:lnTo>
                    <a:pt x="1320" y="342"/>
                  </a:lnTo>
                  <a:lnTo>
                    <a:pt x="1473" y="381"/>
                  </a:lnTo>
                  <a:lnTo>
                    <a:pt x="1638" y="431"/>
                  </a:lnTo>
                  <a:lnTo>
                    <a:pt x="1816" y="482"/>
                  </a:lnTo>
                  <a:lnTo>
                    <a:pt x="2171" y="584"/>
                  </a:lnTo>
                  <a:lnTo>
                    <a:pt x="2425" y="647"/>
                  </a:lnTo>
                  <a:lnTo>
                    <a:pt x="2641" y="711"/>
                  </a:lnTo>
                  <a:lnTo>
                    <a:pt x="2895" y="774"/>
                  </a:lnTo>
                </a:path>
              </a:pathLst>
            </a:custGeom>
            <a:ln w="3175">
              <a:solidFill>
                <a:srgbClr val="565658"/>
              </a:solidFill>
            </a:ln>
          </p:spPr>
          <p:txBody>
            <a:bodyPr wrap="square" lIns="0" tIns="0" rIns="0" bIns="0" rtlCol="0"/>
            <a:lstStyle/>
            <a:p/>
          </p:txBody>
        </p:sp>
        <p:sp>
          <p:nvSpPr>
            <p:cNvPr id="5302" name="object 5302" descr=""/>
            <p:cNvSpPr/>
            <p:nvPr/>
          </p:nvSpPr>
          <p:spPr>
            <a:xfrm>
              <a:off x="5588877" y="2557494"/>
              <a:ext cx="2540" cy="1905"/>
            </a:xfrm>
            <a:custGeom>
              <a:avLst/>
              <a:gdLst/>
              <a:ahLst/>
              <a:cxnLst/>
              <a:rect l="l" t="t" r="r" b="b"/>
              <a:pathLst>
                <a:path w="2539" h="1905">
                  <a:moveTo>
                    <a:pt x="2387" y="1828"/>
                  </a:moveTo>
                  <a:lnTo>
                    <a:pt x="1790" y="1384"/>
                  </a:lnTo>
                  <a:lnTo>
                    <a:pt x="1485" y="1130"/>
                  </a:lnTo>
                  <a:lnTo>
                    <a:pt x="1295" y="1003"/>
                  </a:lnTo>
                  <a:lnTo>
                    <a:pt x="1155" y="901"/>
                  </a:lnTo>
                  <a:lnTo>
                    <a:pt x="977" y="762"/>
                  </a:lnTo>
                  <a:lnTo>
                    <a:pt x="584" y="457"/>
                  </a:lnTo>
                  <a:lnTo>
                    <a:pt x="380" y="317"/>
                  </a:lnTo>
                  <a:lnTo>
                    <a:pt x="203" y="152"/>
                  </a:lnTo>
                  <a:lnTo>
                    <a:pt x="0" y="0"/>
                  </a:lnTo>
                </a:path>
              </a:pathLst>
            </a:custGeom>
            <a:ln w="3175">
              <a:solidFill>
                <a:srgbClr val="565658"/>
              </a:solidFill>
            </a:ln>
          </p:spPr>
          <p:txBody>
            <a:bodyPr wrap="square" lIns="0" tIns="0" rIns="0" bIns="0" rtlCol="0"/>
            <a:lstStyle/>
            <a:p/>
          </p:txBody>
        </p:sp>
        <p:sp>
          <p:nvSpPr>
            <p:cNvPr id="5303" name="object 5303" descr=""/>
            <p:cNvSpPr/>
            <p:nvPr/>
          </p:nvSpPr>
          <p:spPr>
            <a:xfrm>
              <a:off x="5587401" y="2524880"/>
              <a:ext cx="1905" cy="3175"/>
            </a:xfrm>
            <a:custGeom>
              <a:avLst/>
              <a:gdLst/>
              <a:ahLst/>
              <a:cxnLst/>
              <a:rect l="l" t="t" r="r" b="b"/>
              <a:pathLst>
                <a:path w="1904" h="3175">
                  <a:moveTo>
                    <a:pt x="0" y="0"/>
                  </a:moveTo>
                  <a:lnTo>
                    <a:pt x="127" y="215"/>
                  </a:lnTo>
                  <a:lnTo>
                    <a:pt x="241" y="431"/>
                  </a:lnTo>
                  <a:lnTo>
                    <a:pt x="368" y="647"/>
                  </a:lnTo>
                  <a:lnTo>
                    <a:pt x="495" y="863"/>
                  </a:lnTo>
                  <a:lnTo>
                    <a:pt x="736" y="1308"/>
                  </a:lnTo>
                  <a:lnTo>
                    <a:pt x="812" y="1435"/>
                  </a:lnTo>
                  <a:lnTo>
                    <a:pt x="939" y="1625"/>
                  </a:lnTo>
                  <a:lnTo>
                    <a:pt x="1066" y="1854"/>
                  </a:lnTo>
                  <a:lnTo>
                    <a:pt x="1244" y="2171"/>
                  </a:lnTo>
                  <a:lnTo>
                    <a:pt x="1358" y="2374"/>
                  </a:lnTo>
                  <a:lnTo>
                    <a:pt x="1498" y="2603"/>
                  </a:lnTo>
                </a:path>
              </a:pathLst>
            </a:custGeom>
            <a:ln w="3175">
              <a:solidFill>
                <a:srgbClr val="565658"/>
              </a:solidFill>
            </a:ln>
          </p:spPr>
          <p:txBody>
            <a:bodyPr wrap="square" lIns="0" tIns="0" rIns="0" bIns="0" rtlCol="0"/>
            <a:lstStyle/>
            <a:p/>
          </p:txBody>
        </p:sp>
        <p:sp>
          <p:nvSpPr>
            <p:cNvPr id="5304" name="object 5304" descr=""/>
            <p:cNvSpPr/>
            <p:nvPr/>
          </p:nvSpPr>
          <p:spPr>
            <a:xfrm>
              <a:off x="5631349" y="2599568"/>
              <a:ext cx="3175" cy="635"/>
            </a:xfrm>
            <a:custGeom>
              <a:avLst/>
              <a:gdLst/>
              <a:ahLst/>
              <a:cxnLst/>
              <a:rect l="l" t="t" r="r" b="b"/>
              <a:pathLst>
                <a:path w="3175" h="635">
                  <a:moveTo>
                    <a:pt x="2959" y="0"/>
                  </a:moveTo>
                  <a:lnTo>
                    <a:pt x="2717" y="25"/>
                  </a:lnTo>
                  <a:lnTo>
                    <a:pt x="2463" y="63"/>
                  </a:lnTo>
                  <a:lnTo>
                    <a:pt x="2222" y="101"/>
                  </a:lnTo>
                  <a:lnTo>
                    <a:pt x="1981" y="139"/>
                  </a:lnTo>
                  <a:lnTo>
                    <a:pt x="1739" y="165"/>
                  </a:lnTo>
                  <a:lnTo>
                    <a:pt x="1600" y="190"/>
                  </a:lnTo>
                  <a:lnTo>
                    <a:pt x="1473" y="203"/>
                  </a:lnTo>
                  <a:lnTo>
                    <a:pt x="1295" y="228"/>
                  </a:lnTo>
                  <a:lnTo>
                    <a:pt x="1104" y="241"/>
                  </a:lnTo>
                  <a:lnTo>
                    <a:pt x="977" y="266"/>
                  </a:lnTo>
                  <a:lnTo>
                    <a:pt x="850" y="266"/>
                  </a:lnTo>
                  <a:lnTo>
                    <a:pt x="482" y="317"/>
                  </a:lnTo>
                  <a:lnTo>
                    <a:pt x="241" y="355"/>
                  </a:lnTo>
                  <a:lnTo>
                    <a:pt x="0" y="381"/>
                  </a:lnTo>
                </a:path>
              </a:pathLst>
            </a:custGeom>
            <a:ln w="3175">
              <a:solidFill>
                <a:srgbClr val="565658"/>
              </a:solidFill>
            </a:ln>
          </p:spPr>
          <p:txBody>
            <a:bodyPr wrap="square" lIns="0" tIns="0" rIns="0" bIns="0" rtlCol="0"/>
            <a:lstStyle/>
            <a:p/>
          </p:txBody>
        </p:sp>
        <p:sp>
          <p:nvSpPr>
            <p:cNvPr id="5305" name="object 5305" descr=""/>
            <p:cNvSpPr/>
            <p:nvPr/>
          </p:nvSpPr>
          <p:spPr>
            <a:xfrm>
              <a:off x="5658777" y="2599942"/>
              <a:ext cx="3175" cy="1905"/>
            </a:xfrm>
            <a:custGeom>
              <a:avLst/>
              <a:gdLst/>
              <a:ahLst/>
              <a:cxnLst/>
              <a:rect l="l" t="t" r="r" b="b"/>
              <a:pathLst>
                <a:path w="3175" h="1905">
                  <a:moveTo>
                    <a:pt x="0" y="1498"/>
                  </a:moveTo>
                  <a:lnTo>
                    <a:pt x="215" y="1371"/>
                  </a:lnTo>
                  <a:lnTo>
                    <a:pt x="419" y="1257"/>
                  </a:lnTo>
                  <a:lnTo>
                    <a:pt x="635" y="1130"/>
                  </a:lnTo>
                  <a:lnTo>
                    <a:pt x="850" y="1016"/>
                  </a:lnTo>
                  <a:lnTo>
                    <a:pt x="1079" y="876"/>
                  </a:lnTo>
                  <a:lnTo>
                    <a:pt x="1282" y="749"/>
                  </a:lnTo>
                  <a:lnTo>
                    <a:pt x="1435" y="685"/>
                  </a:lnTo>
                  <a:lnTo>
                    <a:pt x="1574" y="584"/>
                  </a:lnTo>
                  <a:lnTo>
                    <a:pt x="1727" y="508"/>
                  </a:lnTo>
                  <a:lnTo>
                    <a:pt x="1955" y="381"/>
                  </a:lnTo>
                  <a:lnTo>
                    <a:pt x="2159" y="241"/>
                  </a:lnTo>
                  <a:lnTo>
                    <a:pt x="2374" y="127"/>
                  </a:lnTo>
                  <a:lnTo>
                    <a:pt x="2578" y="0"/>
                  </a:lnTo>
                </a:path>
              </a:pathLst>
            </a:custGeom>
            <a:ln w="3175">
              <a:solidFill>
                <a:srgbClr val="565658"/>
              </a:solidFill>
            </a:ln>
          </p:spPr>
          <p:txBody>
            <a:bodyPr wrap="square" lIns="0" tIns="0" rIns="0" bIns="0" rtlCol="0"/>
            <a:lstStyle/>
            <a:p/>
          </p:txBody>
        </p:sp>
        <p:sp>
          <p:nvSpPr>
            <p:cNvPr id="5306" name="object 5306" descr=""/>
            <p:cNvSpPr/>
            <p:nvPr/>
          </p:nvSpPr>
          <p:spPr>
            <a:xfrm>
              <a:off x="5605112" y="2471991"/>
              <a:ext cx="1270" cy="3175"/>
            </a:xfrm>
            <a:custGeom>
              <a:avLst/>
              <a:gdLst/>
              <a:ahLst/>
              <a:cxnLst/>
              <a:rect l="l" t="t" r="r" b="b"/>
              <a:pathLst>
                <a:path w="1270" h="3175">
                  <a:moveTo>
                    <a:pt x="0" y="2895"/>
                  </a:moveTo>
                  <a:lnTo>
                    <a:pt x="76" y="2654"/>
                  </a:lnTo>
                  <a:lnTo>
                    <a:pt x="139" y="2425"/>
                  </a:lnTo>
                  <a:lnTo>
                    <a:pt x="190" y="2184"/>
                  </a:lnTo>
                  <a:lnTo>
                    <a:pt x="241" y="1943"/>
                  </a:lnTo>
                  <a:lnTo>
                    <a:pt x="279" y="1816"/>
                  </a:lnTo>
                  <a:lnTo>
                    <a:pt x="355" y="1574"/>
                  </a:lnTo>
                  <a:lnTo>
                    <a:pt x="393" y="1422"/>
                  </a:lnTo>
                  <a:lnTo>
                    <a:pt x="444" y="1257"/>
                  </a:lnTo>
                  <a:lnTo>
                    <a:pt x="495" y="1079"/>
                  </a:lnTo>
                  <a:lnTo>
                    <a:pt x="584" y="723"/>
                  </a:lnTo>
                  <a:lnTo>
                    <a:pt x="647" y="482"/>
                  </a:lnTo>
                  <a:lnTo>
                    <a:pt x="711" y="241"/>
                  </a:lnTo>
                  <a:lnTo>
                    <a:pt x="762" y="0"/>
                  </a:lnTo>
                </a:path>
              </a:pathLst>
            </a:custGeom>
            <a:ln w="3175">
              <a:solidFill>
                <a:srgbClr val="565658"/>
              </a:solidFill>
            </a:ln>
          </p:spPr>
          <p:txBody>
            <a:bodyPr wrap="square" lIns="0" tIns="0" rIns="0" bIns="0" rtlCol="0"/>
            <a:lstStyle/>
            <a:p/>
          </p:txBody>
        </p:sp>
        <p:sp>
          <p:nvSpPr>
            <p:cNvPr id="5307" name="object 5307" descr=""/>
            <p:cNvSpPr/>
            <p:nvPr/>
          </p:nvSpPr>
          <p:spPr>
            <a:xfrm>
              <a:off x="5630666" y="2594437"/>
              <a:ext cx="3175" cy="635"/>
            </a:xfrm>
            <a:custGeom>
              <a:avLst/>
              <a:gdLst/>
              <a:ahLst/>
              <a:cxnLst/>
              <a:rect l="l" t="t" r="r" b="b"/>
              <a:pathLst>
                <a:path w="3175" h="635">
                  <a:moveTo>
                    <a:pt x="0" y="380"/>
                  </a:moveTo>
                  <a:lnTo>
                    <a:pt x="228" y="368"/>
                  </a:lnTo>
                  <a:lnTo>
                    <a:pt x="495" y="330"/>
                  </a:lnTo>
                  <a:lnTo>
                    <a:pt x="723" y="292"/>
                  </a:lnTo>
                  <a:lnTo>
                    <a:pt x="850" y="266"/>
                  </a:lnTo>
                  <a:lnTo>
                    <a:pt x="1104" y="228"/>
                  </a:lnTo>
                  <a:lnTo>
                    <a:pt x="1231" y="215"/>
                  </a:lnTo>
                  <a:lnTo>
                    <a:pt x="1485" y="190"/>
                  </a:lnTo>
                  <a:lnTo>
                    <a:pt x="1638" y="165"/>
                  </a:lnTo>
                  <a:lnTo>
                    <a:pt x="1790" y="139"/>
                  </a:lnTo>
                  <a:lnTo>
                    <a:pt x="1993" y="114"/>
                  </a:lnTo>
                  <a:lnTo>
                    <a:pt x="2222" y="88"/>
                  </a:lnTo>
                  <a:lnTo>
                    <a:pt x="2476" y="50"/>
                  </a:lnTo>
                  <a:lnTo>
                    <a:pt x="2717" y="25"/>
                  </a:lnTo>
                  <a:lnTo>
                    <a:pt x="2971" y="0"/>
                  </a:lnTo>
                </a:path>
              </a:pathLst>
            </a:custGeom>
            <a:ln w="3175">
              <a:solidFill>
                <a:srgbClr val="565658"/>
              </a:solidFill>
            </a:ln>
          </p:spPr>
          <p:txBody>
            <a:bodyPr wrap="square" lIns="0" tIns="0" rIns="0" bIns="0" rtlCol="0"/>
            <a:lstStyle/>
            <a:p/>
          </p:txBody>
        </p:sp>
        <p:sp>
          <p:nvSpPr>
            <p:cNvPr id="5308" name="object 5308" descr=""/>
            <p:cNvSpPr/>
            <p:nvPr/>
          </p:nvSpPr>
          <p:spPr>
            <a:xfrm>
              <a:off x="5592028" y="2553382"/>
              <a:ext cx="2540" cy="1905"/>
            </a:xfrm>
            <a:custGeom>
              <a:avLst/>
              <a:gdLst/>
              <a:ahLst/>
              <a:cxnLst/>
              <a:rect l="l" t="t" r="r" b="b"/>
              <a:pathLst>
                <a:path w="2539" h="1905">
                  <a:moveTo>
                    <a:pt x="0" y="0"/>
                  </a:moveTo>
                  <a:lnTo>
                    <a:pt x="203" y="152"/>
                  </a:lnTo>
                  <a:lnTo>
                    <a:pt x="393" y="292"/>
                  </a:lnTo>
                  <a:lnTo>
                    <a:pt x="584" y="457"/>
                  </a:lnTo>
                  <a:lnTo>
                    <a:pt x="787" y="596"/>
                  </a:lnTo>
                  <a:lnTo>
                    <a:pt x="990" y="762"/>
                  </a:lnTo>
                  <a:lnTo>
                    <a:pt x="1181" y="914"/>
                  </a:lnTo>
                  <a:lnTo>
                    <a:pt x="1320" y="1016"/>
                  </a:lnTo>
                  <a:lnTo>
                    <a:pt x="1447" y="1104"/>
                  </a:lnTo>
                  <a:lnTo>
                    <a:pt x="1600" y="1219"/>
                  </a:lnTo>
                  <a:lnTo>
                    <a:pt x="1803" y="1371"/>
                  </a:lnTo>
                  <a:lnTo>
                    <a:pt x="2006" y="1524"/>
                  </a:lnTo>
                  <a:lnTo>
                    <a:pt x="2184" y="1676"/>
                  </a:lnTo>
                  <a:lnTo>
                    <a:pt x="2374" y="1828"/>
                  </a:lnTo>
                </a:path>
              </a:pathLst>
            </a:custGeom>
            <a:ln w="3175">
              <a:solidFill>
                <a:srgbClr val="565658"/>
              </a:solidFill>
            </a:ln>
          </p:spPr>
          <p:txBody>
            <a:bodyPr wrap="square" lIns="0" tIns="0" rIns="0" bIns="0" rtlCol="0"/>
            <a:lstStyle/>
            <a:p/>
          </p:txBody>
        </p:sp>
        <p:sp>
          <p:nvSpPr>
            <p:cNvPr id="5309" name="object 5309" descr=""/>
            <p:cNvSpPr/>
            <p:nvPr/>
          </p:nvSpPr>
          <p:spPr>
            <a:xfrm>
              <a:off x="5718624" y="2470223"/>
              <a:ext cx="1905" cy="2540"/>
            </a:xfrm>
            <a:custGeom>
              <a:avLst/>
              <a:gdLst/>
              <a:ahLst/>
              <a:cxnLst/>
              <a:rect l="l" t="t" r="r" b="b"/>
              <a:pathLst>
                <a:path w="1904" h="2539">
                  <a:moveTo>
                    <a:pt x="0" y="0"/>
                  </a:moveTo>
                  <a:lnTo>
                    <a:pt x="127" y="139"/>
                  </a:lnTo>
                  <a:lnTo>
                    <a:pt x="241" y="266"/>
                  </a:lnTo>
                  <a:lnTo>
                    <a:pt x="482" y="533"/>
                  </a:lnTo>
                  <a:lnTo>
                    <a:pt x="571" y="685"/>
                  </a:lnTo>
                  <a:lnTo>
                    <a:pt x="685" y="825"/>
                  </a:lnTo>
                  <a:lnTo>
                    <a:pt x="787" y="977"/>
                  </a:lnTo>
                  <a:lnTo>
                    <a:pt x="876" y="1155"/>
                  </a:lnTo>
                  <a:lnTo>
                    <a:pt x="965" y="1295"/>
                  </a:lnTo>
                  <a:lnTo>
                    <a:pt x="1041" y="1460"/>
                  </a:lnTo>
                  <a:lnTo>
                    <a:pt x="1117" y="1638"/>
                  </a:lnTo>
                  <a:lnTo>
                    <a:pt x="1193" y="1790"/>
                  </a:lnTo>
                  <a:lnTo>
                    <a:pt x="1244" y="1943"/>
                  </a:lnTo>
                </a:path>
              </a:pathLst>
            </a:custGeom>
            <a:ln w="3175">
              <a:solidFill>
                <a:srgbClr val="565658"/>
              </a:solidFill>
            </a:ln>
          </p:spPr>
          <p:txBody>
            <a:bodyPr wrap="square" lIns="0" tIns="0" rIns="0" bIns="0" rtlCol="0"/>
            <a:lstStyle/>
            <a:p/>
          </p:txBody>
        </p:sp>
        <p:sp>
          <p:nvSpPr>
            <p:cNvPr id="5310" name="object 5310" descr=""/>
            <p:cNvSpPr/>
            <p:nvPr/>
          </p:nvSpPr>
          <p:spPr>
            <a:xfrm>
              <a:off x="5709213" y="2468613"/>
              <a:ext cx="9525" cy="6985"/>
            </a:xfrm>
            <a:custGeom>
              <a:avLst/>
              <a:gdLst/>
              <a:ahLst/>
              <a:cxnLst/>
              <a:rect l="l" t="t" r="r" b="b"/>
              <a:pathLst>
                <a:path w="9525" h="6985">
                  <a:moveTo>
                    <a:pt x="165" y="6832"/>
                  </a:moveTo>
                  <a:lnTo>
                    <a:pt x="139" y="6705"/>
                  </a:lnTo>
                  <a:lnTo>
                    <a:pt x="101" y="6565"/>
                  </a:lnTo>
                  <a:lnTo>
                    <a:pt x="63" y="6388"/>
                  </a:lnTo>
                  <a:lnTo>
                    <a:pt x="50" y="6210"/>
                  </a:lnTo>
                  <a:lnTo>
                    <a:pt x="25" y="6032"/>
                  </a:lnTo>
                  <a:lnTo>
                    <a:pt x="12" y="5854"/>
                  </a:lnTo>
                  <a:lnTo>
                    <a:pt x="0" y="5664"/>
                  </a:lnTo>
                  <a:lnTo>
                    <a:pt x="0" y="5499"/>
                  </a:lnTo>
                  <a:lnTo>
                    <a:pt x="0" y="5321"/>
                  </a:lnTo>
                  <a:lnTo>
                    <a:pt x="12" y="5130"/>
                  </a:lnTo>
                  <a:lnTo>
                    <a:pt x="25" y="4953"/>
                  </a:lnTo>
                  <a:lnTo>
                    <a:pt x="50" y="4813"/>
                  </a:lnTo>
                  <a:lnTo>
                    <a:pt x="63" y="4686"/>
                  </a:lnTo>
                  <a:lnTo>
                    <a:pt x="88" y="4508"/>
                  </a:lnTo>
                  <a:lnTo>
                    <a:pt x="152" y="4254"/>
                  </a:lnTo>
                  <a:lnTo>
                    <a:pt x="203" y="4064"/>
                  </a:lnTo>
                  <a:lnTo>
                    <a:pt x="253" y="3911"/>
                  </a:lnTo>
                  <a:lnTo>
                    <a:pt x="304" y="3733"/>
                  </a:lnTo>
                  <a:lnTo>
                    <a:pt x="368" y="3543"/>
                  </a:lnTo>
                  <a:lnTo>
                    <a:pt x="419" y="3390"/>
                  </a:lnTo>
                  <a:lnTo>
                    <a:pt x="495" y="3225"/>
                  </a:lnTo>
                  <a:lnTo>
                    <a:pt x="558" y="3098"/>
                  </a:lnTo>
                  <a:lnTo>
                    <a:pt x="660" y="2895"/>
                  </a:lnTo>
                  <a:lnTo>
                    <a:pt x="736" y="2743"/>
                  </a:lnTo>
                  <a:lnTo>
                    <a:pt x="838" y="2590"/>
                  </a:lnTo>
                  <a:lnTo>
                    <a:pt x="927" y="2438"/>
                  </a:lnTo>
                  <a:lnTo>
                    <a:pt x="1041" y="2298"/>
                  </a:lnTo>
                  <a:lnTo>
                    <a:pt x="1142" y="2146"/>
                  </a:lnTo>
                  <a:lnTo>
                    <a:pt x="1244" y="2006"/>
                  </a:lnTo>
                  <a:lnTo>
                    <a:pt x="1371" y="1866"/>
                  </a:lnTo>
                  <a:lnTo>
                    <a:pt x="1485" y="1739"/>
                  </a:lnTo>
                  <a:lnTo>
                    <a:pt x="1727" y="1511"/>
                  </a:lnTo>
                  <a:lnTo>
                    <a:pt x="1866" y="1358"/>
                  </a:lnTo>
                  <a:lnTo>
                    <a:pt x="2019" y="1257"/>
                  </a:lnTo>
                  <a:lnTo>
                    <a:pt x="2158" y="1143"/>
                  </a:lnTo>
                  <a:lnTo>
                    <a:pt x="2285" y="1028"/>
                  </a:lnTo>
                  <a:lnTo>
                    <a:pt x="2438" y="927"/>
                  </a:lnTo>
                  <a:lnTo>
                    <a:pt x="3263" y="482"/>
                  </a:lnTo>
                  <a:lnTo>
                    <a:pt x="3390" y="419"/>
                  </a:lnTo>
                  <a:lnTo>
                    <a:pt x="3568" y="342"/>
                  </a:lnTo>
                  <a:lnTo>
                    <a:pt x="3721" y="279"/>
                  </a:lnTo>
                  <a:lnTo>
                    <a:pt x="3898" y="241"/>
                  </a:lnTo>
                  <a:lnTo>
                    <a:pt x="4076" y="190"/>
                  </a:lnTo>
                  <a:lnTo>
                    <a:pt x="4241" y="139"/>
                  </a:lnTo>
                  <a:lnTo>
                    <a:pt x="4419" y="101"/>
                  </a:lnTo>
                  <a:lnTo>
                    <a:pt x="4597" y="76"/>
                  </a:lnTo>
                  <a:lnTo>
                    <a:pt x="4775" y="38"/>
                  </a:lnTo>
                  <a:lnTo>
                    <a:pt x="4965" y="25"/>
                  </a:lnTo>
                  <a:lnTo>
                    <a:pt x="5143" y="12"/>
                  </a:lnTo>
                  <a:lnTo>
                    <a:pt x="5321" y="0"/>
                  </a:lnTo>
                  <a:lnTo>
                    <a:pt x="5499" y="0"/>
                  </a:lnTo>
                  <a:lnTo>
                    <a:pt x="5664" y="0"/>
                  </a:lnTo>
                  <a:lnTo>
                    <a:pt x="5867" y="12"/>
                  </a:lnTo>
                  <a:lnTo>
                    <a:pt x="6032" y="25"/>
                  </a:lnTo>
                  <a:lnTo>
                    <a:pt x="6210" y="38"/>
                  </a:lnTo>
                  <a:lnTo>
                    <a:pt x="6388" y="63"/>
                  </a:lnTo>
                  <a:lnTo>
                    <a:pt x="6565" y="101"/>
                  </a:lnTo>
                  <a:lnTo>
                    <a:pt x="6705" y="127"/>
                  </a:lnTo>
                  <a:lnTo>
                    <a:pt x="6832" y="165"/>
                  </a:lnTo>
                  <a:lnTo>
                    <a:pt x="7010" y="215"/>
                  </a:lnTo>
                  <a:lnTo>
                    <a:pt x="7277" y="266"/>
                  </a:lnTo>
                  <a:lnTo>
                    <a:pt x="7442" y="342"/>
                  </a:lnTo>
                  <a:lnTo>
                    <a:pt x="7607" y="406"/>
                  </a:lnTo>
                  <a:lnTo>
                    <a:pt x="7785" y="482"/>
                  </a:lnTo>
                  <a:lnTo>
                    <a:pt x="7924" y="558"/>
                  </a:lnTo>
                  <a:lnTo>
                    <a:pt x="8089" y="647"/>
                  </a:lnTo>
                  <a:lnTo>
                    <a:pt x="8242" y="723"/>
                  </a:lnTo>
                  <a:lnTo>
                    <a:pt x="8369" y="787"/>
                  </a:lnTo>
                  <a:lnTo>
                    <a:pt x="8521" y="889"/>
                  </a:lnTo>
                  <a:lnTo>
                    <a:pt x="8712" y="1016"/>
                  </a:lnTo>
                  <a:lnTo>
                    <a:pt x="8864" y="1130"/>
                  </a:lnTo>
                  <a:lnTo>
                    <a:pt x="9143" y="1358"/>
                  </a:lnTo>
                  <a:lnTo>
                    <a:pt x="9283" y="1473"/>
                  </a:lnTo>
                  <a:lnTo>
                    <a:pt x="9397" y="1612"/>
                  </a:lnTo>
                </a:path>
              </a:pathLst>
            </a:custGeom>
            <a:ln w="3175">
              <a:solidFill>
                <a:srgbClr val="565658"/>
              </a:solidFill>
            </a:ln>
          </p:spPr>
          <p:txBody>
            <a:bodyPr wrap="square" lIns="0" tIns="0" rIns="0" bIns="0" rtlCol="0"/>
            <a:lstStyle/>
            <a:p/>
          </p:txBody>
        </p:sp>
        <p:sp>
          <p:nvSpPr>
            <p:cNvPr id="5311" name="object 5311" descr=""/>
            <p:cNvSpPr/>
            <p:nvPr/>
          </p:nvSpPr>
          <p:spPr>
            <a:xfrm>
              <a:off x="5580405" y="2521968"/>
              <a:ext cx="11430" cy="11430"/>
            </a:xfrm>
            <a:custGeom>
              <a:avLst/>
              <a:gdLst/>
              <a:ahLst/>
              <a:cxnLst/>
              <a:rect l="l" t="t" r="r" b="b"/>
              <a:pathLst>
                <a:path w="11429" h="11430">
                  <a:moveTo>
                    <a:pt x="1676" y="9461"/>
                  </a:moveTo>
                  <a:lnTo>
                    <a:pt x="1536" y="9334"/>
                  </a:lnTo>
                  <a:lnTo>
                    <a:pt x="1422" y="9194"/>
                  </a:lnTo>
                  <a:lnTo>
                    <a:pt x="1181" y="8940"/>
                  </a:lnTo>
                  <a:lnTo>
                    <a:pt x="1079" y="8788"/>
                  </a:lnTo>
                  <a:lnTo>
                    <a:pt x="990" y="8648"/>
                  </a:lnTo>
                  <a:lnTo>
                    <a:pt x="876" y="8509"/>
                  </a:lnTo>
                  <a:lnTo>
                    <a:pt x="774" y="8343"/>
                  </a:lnTo>
                  <a:lnTo>
                    <a:pt x="685" y="8178"/>
                  </a:lnTo>
                  <a:lnTo>
                    <a:pt x="596" y="8026"/>
                  </a:lnTo>
                  <a:lnTo>
                    <a:pt x="520" y="7861"/>
                  </a:lnTo>
                  <a:lnTo>
                    <a:pt x="444" y="7696"/>
                  </a:lnTo>
                  <a:lnTo>
                    <a:pt x="368" y="7543"/>
                  </a:lnTo>
                  <a:lnTo>
                    <a:pt x="317" y="7366"/>
                  </a:lnTo>
                  <a:lnTo>
                    <a:pt x="254" y="7188"/>
                  </a:lnTo>
                  <a:lnTo>
                    <a:pt x="203" y="7023"/>
                  </a:lnTo>
                  <a:lnTo>
                    <a:pt x="152" y="6858"/>
                  </a:lnTo>
                  <a:lnTo>
                    <a:pt x="114" y="6654"/>
                  </a:lnTo>
                  <a:lnTo>
                    <a:pt x="76" y="6502"/>
                  </a:lnTo>
                  <a:lnTo>
                    <a:pt x="38" y="6362"/>
                  </a:lnTo>
                  <a:lnTo>
                    <a:pt x="38" y="6134"/>
                  </a:lnTo>
                  <a:lnTo>
                    <a:pt x="12" y="5956"/>
                  </a:lnTo>
                  <a:lnTo>
                    <a:pt x="0" y="5778"/>
                  </a:lnTo>
                  <a:lnTo>
                    <a:pt x="0" y="5588"/>
                  </a:lnTo>
                  <a:lnTo>
                    <a:pt x="0" y="5422"/>
                  </a:lnTo>
                  <a:lnTo>
                    <a:pt x="0" y="5232"/>
                  </a:lnTo>
                  <a:lnTo>
                    <a:pt x="12" y="5054"/>
                  </a:lnTo>
                  <a:lnTo>
                    <a:pt x="38" y="4876"/>
                  </a:lnTo>
                  <a:lnTo>
                    <a:pt x="38" y="4699"/>
                  </a:lnTo>
                  <a:lnTo>
                    <a:pt x="76" y="4508"/>
                  </a:lnTo>
                  <a:lnTo>
                    <a:pt x="88" y="4381"/>
                  </a:lnTo>
                  <a:lnTo>
                    <a:pt x="152" y="4165"/>
                  </a:lnTo>
                  <a:lnTo>
                    <a:pt x="203" y="3987"/>
                  </a:lnTo>
                  <a:lnTo>
                    <a:pt x="254" y="3822"/>
                  </a:lnTo>
                  <a:lnTo>
                    <a:pt x="317" y="3632"/>
                  </a:lnTo>
                  <a:lnTo>
                    <a:pt x="381" y="3467"/>
                  </a:lnTo>
                  <a:lnTo>
                    <a:pt x="444" y="3302"/>
                  </a:lnTo>
                  <a:lnTo>
                    <a:pt x="520" y="3136"/>
                  </a:lnTo>
                  <a:lnTo>
                    <a:pt x="596" y="2971"/>
                  </a:lnTo>
                  <a:lnTo>
                    <a:pt x="736" y="2743"/>
                  </a:lnTo>
                  <a:lnTo>
                    <a:pt x="838" y="2578"/>
                  </a:lnTo>
                  <a:lnTo>
                    <a:pt x="990" y="2349"/>
                  </a:lnTo>
                  <a:lnTo>
                    <a:pt x="1193" y="2070"/>
                  </a:lnTo>
                  <a:lnTo>
                    <a:pt x="1308" y="1930"/>
                  </a:lnTo>
                  <a:lnTo>
                    <a:pt x="1435" y="1790"/>
                  </a:lnTo>
                  <a:lnTo>
                    <a:pt x="1676" y="1536"/>
                  </a:lnTo>
                  <a:lnTo>
                    <a:pt x="1816" y="1422"/>
                  </a:lnTo>
                  <a:lnTo>
                    <a:pt x="1943" y="1295"/>
                  </a:lnTo>
                  <a:lnTo>
                    <a:pt x="2082" y="1193"/>
                  </a:lnTo>
                  <a:lnTo>
                    <a:pt x="2235" y="1079"/>
                  </a:lnTo>
                  <a:lnTo>
                    <a:pt x="2374" y="977"/>
                  </a:lnTo>
                  <a:lnTo>
                    <a:pt x="2514" y="850"/>
                  </a:lnTo>
                  <a:lnTo>
                    <a:pt x="2679" y="774"/>
                  </a:lnTo>
                  <a:lnTo>
                    <a:pt x="2832" y="685"/>
                  </a:lnTo>
                  <a:lnTo>
                    <a:pt x="2997" y="609"/>
                  </a:lnTo>
                  <a:lnTo>
                    <a:pt x="3149" y="520"/>
                  </a:lnTo>
                  <a:lnTo>
                    <a:pt x="3327" y="457"/>
                  </a:lnTo>
                  <a:lnTo>
                    <a:pt x="3492" y="381"/>
                  </a:lnTo>
                  <a:lnTo>
                    <a:pt x="3657" y="317"/>
                  </a:lnTo>
                  <a:lnTo>
                    <a:pt x="3810" y="254"/>
                  </a:lnTo>
                  <a:lnTo>
                    <a:pt x="4699" y="63"/>
                  </a:lnTo>
                  <a:lnTo>
                    <a:pt x="4851" y="38"/>
                  </a:lnTo>
                  <a:lnTo>
                    <a:pt x="5054" y="25"/>
                  </a:lnTo>
                  <a:lnTo>
                    <a:pt x="5232" y="12"/>
                  </a:lnTo>
                  <a:lnTo>
                    <a:pt x="5410" y="0"/>
                  </a:lnTo>
                  <a:lnTo>
                    <a:pt x="5613" y="0"/>
                  </a:lnTo>
                  <a:lnTo>
                    <a:pt x="5765" y="0"/>
                  </a:lnTo>
                  <a:lnTo>
                    <a:pt x="5956" y="25"/>
                  </a:lnTo>
                  <a:lnTo>
                    <a:pt x="6134" y="38"/>
                  </a:lnTo>
                  <a:lnTo>
                    <a:pt x="6299" y="63"/>
                  </a:lnTo>
                  <a:lnTo>
                    <a:pt x="6477" y="88"/>
                  </a:lnTo>
                  <a:lnTo>
                    <a:pt x="6654" y="114"/>
                  </a:lnTo>
                  <a:lnTo>
                    <a:pt x="6832" y="165"/>
                  </a:lnTo>
                  <a:lnTo>
                    <a:pt x="7010" y="203"/>
                  </a:lnTo>
                  <a:lnTo>
                    <a:pt x="7175" y="254"/>
                  </a:lnTo>
                  <a:lnTo>
                    <a:pt x="7353" y="317"/>
                  </a:lnTo>
                  <a:lnTo>
                    <a:pt x="7518" y="381"/>
                  </a:lnTo>
                  <a:lnTo>
                    <a:pt x="7683" y="457"/>
                  </a:lnTo>
                  <a:lnTo>
                    <a:pt x="7835" y="520"/>
                  </a:lnTo>
                  <a:lnTo>
                    <a:pt x="8013" y="622"/>
                  </a:lnTo>
                  <a:lnTo>
                    <a:pt x="8178" y="685"/>
                  </a:lnTo>
                  <a:lnTo>
                    <a:pt x="8331" y="774"/>
                  </a:lnTo>
                  <a:lnTo>
                    <a:pt x="8470" y="863"/>
                  </a:lnTo>
                  <a:lnTo>
                    <a:pt x="8610" y="977"/>
                  </a:lnTo>
                  <a:lnTo>
                    <a:pt x="8737" y="1054"/>
                  </a:lnTo>
                  <a:lnTo>
                    <a:pt x="8915" y="1193"/>
                  </a:lnTo>
                  <a:lnTo>
                    <a:pt x="9055" y="1295"/>
                  </a:lnTo>
                  <a:lnTo>
                    <a:pt x="9194" y="1422"/>
                  </a:lnTo>
                  <a:lnTo>
                    <a:pt x="9334" y="1549"/>
                  </a:lnTo>
                  <a:lnTo>
                    <a:pt x="9436" y="1676"/>
                  </a:lnTo>
                  <a:lnTo>
                    <a:pt x="9575" y="1790"/>
                  </a:lnTo>
                  <a:lnTo>
                    <a:pt x="9690" y="1943"/>
                  </a:lnTo>
                  <a:lnTo>
                    <a:pt x="9817" y="2082"/>
                  </a:lnTo>
                  <a:lnTo>
                    <a:pt x="9893" y="2222"/>
                  </a:lnTo>
                  <a:lnTo>
                    <a:pt x="10020" y="2349"/>
                  </a:lnTo>
                  <a:lnTo>
                    <a:pt x="10096" y="2476"/>
                  </a:lnTo>
                  <a:lnTo>
                    <a:pt x="10210" y="2667"/>
                  </a:lnTo>
                  <a:lnTo>
                    <a:pt x="10312" y="2832"/>
                  </a:lnTo>
                  <a:lnTo>
                    <a:pt x="10388" y="2971"/>
                  </a:lnTo>
                  <a:lnTo>
                    <a:pt x="10464" y="3149"/>
                  </a:lnTo>
                  <a:lnTo>
                    <a:pt x="10541" y="3302"/>
                  </a:lnTo>
                  <a:lnTo>
                    <a:pt x="10617" y="3467"/>
                  </a:lnTo>
                  <a:lnTo>
                    <a:pt x="10680" y="3644"/>
                  </a:lnTo>
                  <a:lnTo>
                    <a:pt x="10731" y="3822"/>
                  </a:lnTo>
                  <a:lnTo>
                    <a:pt x="10795" y="3987"/>
                  </a:lnTo>
                  <a:lnTo>
                    <a:pt x="10833" y="4114"/>
                  </a:lnTo>
                  <a:lnTo>
                    <a:pt x="10871" y="4343"/>
                  </a:lnTo>
                  <a:lnTo>
                    <a:pt x="10909" y="4521"/>
                  </a:lnTo>
                  <a:lnTo>
                    <a:pt x="10934" y="4699"/>
                  </a:lnTo>
                  <a:lnTo>
                    <a:pt x="10960" y="4889"/>
                  </a:lnTo>
                  <a:lnTo>
                    <a:pt x="10985" y="5054"/>
                  </a:lnTo>
                  <a:lnTo>
                    <a:pt x="10998" y="5245"/>
                  </a:lnTo>
                  <a:lnTo>
                    <a:pt x="10998" y="5422"/>
                  </a:lnTo>
                  <a:lnTo>
                    <a:pt x="11010" y="5588"/>
                  </a:lnTo>
                  <a:lnTo>
                    <a:pt x="10998" y="5778"/>
                  </a:lnTo>
                  <a:lnTo>
                    <a:pt x="10985" y="5956"/>
                  </a:lnTo>
                  <a:lnTo>
                    <a:pt x="10972" y="6083"/>
                  </a:lnTo>
                  <a:lnTo>
                    <a:pt x="10947" y="6223"/>
                  </a:lnTo>
                  <a:lnTo>
                    <a:pt x="10934" y="6426"/>
                  </a:lnTo>
                  <a:lnTo>
                    <a:pt x="10871" y="6667"/>
                  </a:lnTo>
                  <a:lnTo>
                    <a:pt x="10833" y="6858"/>
                  </a:lnTo>
                  <a:lnTo>
                    <a:pt x="10795" y="7023"/>
                  </a:lnTo>
                  <a:lnTo>
                    <a:pt x="10756" y="7188"/>
                  </a:lnTo>
                  <a:lnTo>
                    <a:pt x="10680" y="7366"/>
                  </a:lnTo>
                  <a:lnTo>
                    <a:pt x="10617" y="7543"/>
                  </a:lnTo>
                  <a:lnTo>
                    <a:pt x="10541" y="7708"/>
                  </a:lnTo>
                  <a:lnTo>
                    <a:pt x="10477" y="7848"/>
                  </a:lnTo>
                  <a:lnTo>
                    <a:pt x="10401" y="8001"/>
                  </a:lnTo>
                  <a:lnTo>
                    <a:pt x="10020" y="8648"/>
                  </a:lnTo>
                  <a:lnTo>
                    <a:pt x="9918" y="8788"/>
                  </a:lnTo>
                  <a:lnTo>
                    <a:pt x="9804" y="8940"/>
                  </a:lnTo>
                  <a:lnTo>
                    <a:pt x="9690" y="9080"/>
                  </a:lnTo>
                  <a:lnTo>
                    <a:pt x="9575" y="9220"/>
                  </a:lnTo>
                  <a:lnTo>
                    <a:pt x="9436" y="9334"/>
                  </a:lnTo>
                  <a:lnTo>
                    <a:pt x="9334" y="9461"/>
                  </a:lnTo>
                  <a:lnTo>
                    <a:pt x="9182" y="9601"/>
                  </a:lnTo>
                  <a:lnTo>
                    <a:pt x="9055" y="9702"/>
                  </a:lnTo>
                  <a:lnTo>
                    <a:pt x="8915" y="9829"/>
                  </a:lnTo>
                  <a:lnTo>
                    <a:pt x="8775" y="9944"/>
                  </a:lnTo>
                  <a:lnTo>
                    <a:pt x="8610" y="10045"/>
                  </a:lnTo>
                  <a:lnTo>
                    <a:pt x="8470" y="10147"/>
                  </a:lnTo>
                  <a:lnTo>
                    <a:pt x="8331" y="10236"/>
                  </a:lnTo>
                  <a:lnTo>
                    <a:pt x="8153" y="10312"/>
                  </a:lnTo>
                  <a:lnTo>
                    <a:pt x="8026" y="10388"/>
                  </a:lnTo>
                  <a:lnTo>
                    <a:pt x="7835" y="10490"/>
                  </a:lnTo>
                  <a:lnTo>
                    <a:pt x="7670" y="10566"/>
                  </a:lnTo>
                  <a:lnTo>
                    <a:pt x="7505" y="10642"/>
                  </a:lnTo>
                  <a:lnTo>
                    <a:pt x="7353" y="10706"/>
                  </a:lnTo>
                  <a:lnTo>
                    <a:pt x="7162" y="10756"/>
                  </a:lnTo>
                  <a:lnTo>
                    <a:pt x="7010" y="10795"/>
                  </a:lnTo>
                  <a:lnTo>
                    <a:pt x="6832" y="10845"/>
                  </a:lnTo>
                  <a:lnTo>
                    <a:pt x="6654" y="10883"/>
                  </a:lnTo>
                  <a:lnTo>
                    <a:pt x="6477" y="10922"/>
                  </a:lnTo>
                  <a:lnTo>
                    <a:pt x="6248" y="10960"/>
                  </a:lnTo>
                  <a:lnTo>
                    <a:pt x="5956" y="10998"/>
                  </a:lnTo>
                  <a:lnTo>
                    <a:pt x="5753" y="11010"/>
                  </a:lnTo>
                  <a:lnTo>
                    <a:pt x="5600" y="11010"/>
                  </a:lnTo>
                  <a:lnTo>
                    <a:pt x="5410" y="11010"/>
                  </a:lnTo>
                  <a:lnTo>
                    <a:pt x="5219" y="11010"/>
                  </a:lnTo>
                  <a:lnTo>
                    <a:pt x="5054" y="10985"/>
                  </a:lnTo>
                  <a:lnTo>
                    <a:pt x="4851" y="10972"/>
                  </a:lnTo>
                  <a:lnTo>
                    <a:pt x="4699" y="10960"/>
                  </a:lnTo>
                  <a:lnTo>
                    <a:pt x="4521" y="10922"/>
                  </a:lnTo>
                  <a:lnTo>
                    <a:pt x="4381" y="10896"/>
                  </a:lnTo>
                  <a:lnTo>
                    <a:pt x="4165" y="10845"/>
                  </a:lnTo>
                  <a:lnTo>
                    <a:pt x="3987" y="10795"/>
                  </a:lnTo>
                  <a:lnTo>
                    <a:pt x="3810" y="10756"/>
                  </a:lnTo>
                  <a:lnTo>
                    <a:pt x="3657" y="10706"/>
                  </a:lnTo>
                  <a:lnTo>
                    <a:pt x="3492" y="10629"/>
                  </a:lnTo>
                  <a:lnTo>
                    <a:pt x="3327" y="10566"/>
                  </a:lnTo>
                  <a:lnTo>
                    <a:pt x="3149" y="10490"/>
                  </a:lnTo>
                  <a:lnTo>
                    <a:pt x="2997" y="10401"/>
                  </a:lnTo>
                  <a:lnTo>
                    <a:pt x="2832" y="10312"/>
                  </a:lnTo>
                  <a:lnTo>
                    <a:pt x="2679" y="10236"/>
                  </a:lnTo>
                  <a:lnTo>
                    <a:pt x="2514" y="10147"/>
                  </a:lnTo>
                  <a:lnTo>
                    <a:pt x="2374" y="10045"/>
                  </a:lnTo>
                  <a:lnTo>
                    <a:pt x="2222" y="9944"/>
                  </a:lnTo>
                  <a:lnTo>
                    <a:pt x="2070" y="9829"/>
                  </a:lnTo>
                  <a:lnTo>
                    <a:pt x="1943" y="9702"/>
                  </a:lnTo>
                  <a:lnTo>
                    <a:pt x="1803" y="9601"/>
                  </a:lnTo>
                  <a:lnTo>
                    <a:pt x="1676" y="9461"/>
                  </a:lnTo>
                  <a:close/>
                </a:path>
              </a:pathLst>
            </a:custGeom>
            <a:ln w="3175">
              <a:solidFill>
                <a:srgbClr val="565658"/>
              </a:solidFill>
            </a:ln>
          </p:spPr>
          <p:txBody>
            <a:bodyPr wrap="square" lIns="0" tIns="0" rIns="0" bIns="0" rtlCol="0"/>
            <a:lstStyle/>
            <a:p/>
          </p:txBody>
        </p:sp>
        <p:sp>
          <p:nvSpPr>
            <p:cNvPr id="5312" name="object 5312" descr=""/>
            <p:cNvSpPr/>
            <p:nvPr/>
          </p:nvSpPr>
          <p:spPr>
            <a:xfrm>
              <a:off x="5587681" y="2493080"/>
              <a:ext cx="9525" cy="6350"/>
            </a:xfrm>
            <a:custGeom>
              <a:avLst/>
              <a:gdLst/>
              <a:ahLst/>
              <a:cxnLst/>
              <a:rect l="l" t="t" r="r" b="b"/>
              <a:pathLst>
                <a:path w="9525" h="6350">
                  <a:moveTo>
                    <a:pt x="0" y="1689"/>
                  </a:moveTo>
                  <a:lnTo>
                    <a:pt x="698" y="1092"/>
                  </a:lnTo>
                  <a:lnTo>
                    <a:pt x="825" y="977"/>
                  </a:lnTo>
                  <a:lnTo>
                    <a:pt x="977" y="889"/>
                  </a:lnTo>
                  <a:lnTo>
                    <a:pt x="1143" y="787"/>
                  </a:lnTo>
                  <a:lnTo>
                    <a:pt x="1295" y="711"/>
                  </a:lnTo>
                  <a:lnTo>
                    <a:pt x="1435" y="622"/>
                  </a:lnTo>
                  <a:lnTo>
                    <a:pt x="1612" y="533"/>
                  </a:lnTo>
                  <a:lnTo>
                    <a:pt x="1778" y="457"/>
                  </a:lnTo>
                  <a:lnTo>
                    <a:pt x="1943" y="393"/>
                  </a:lnTo>
                  <a:lnTo>
                    <a:pt x="2108" y="330"/>
                  </a:lnTo>
                  <a:lnTo>
                    <a:pt x="2286" y="279"/>
                  </a:lnTo>
                  <a:lnTo>
                    <a:pt x="2451" y="215"/>
                  </a:lnTo>
                  <a:lnTo>
                    <a:pt x="2616" y="177"/>
                  </a:lnTo>
                  <a:lnTo>
                    <a:pt x="2806" y="139"/>
                  </a:lnTo>
                  <a:lnTo>
                    <a:pt x="3060" y="76"/>
                  </a:lnTo>
                  <a:lnTo>
                    <a:pt x="3340" y="38"/>
                  </a:lnTo>
                  <a:lnTo>
                    <a:pt x="3517" y="38"/>
                  </a:lnTo>
                  <a:lnTo>
                    <a:pt x="3695" y="0"/>
                  </a:lnTo>
                  <a:lnTo>
                    <a:pt x="3886" y="0"/>
                  </a:lnTo>
                  <a:lnTo>
                    <a:pt x="4038" y="0"/>
                  </a:lnTo>
                  <a:lnTo>
                    <a:pt x="4229" y="0"/>
                  </a:lnTo>
                  <a:lnTo>
                    <a:pt x="4406" y="38"/>
                  </a:lnTo>
                  <a:lnTo>
                    <a:pt x="4597" y="38"/>
                  </a:lnTo>
                  <a:lnTo>
                    <a:pt x="4762" y="63"/>
                  </a:lnTo>
                  <a:lnTo>
                    <a:pt x="4940" y="88"/>
                  </a:lnTo>
                  <a:lnTo>
                    <a:pt x="5118" y="139"/>
                  </a:lnTo>
                  <a:lnTo>
                    <a:pt x="5461" y="228"/>
                  </a:lnTo>
                  <a:lnTo>
                    <a:pt x="5638" y="266"/>
                  </a:lnTo>
                  <a:lnTo>
                    <a:pt x="5816" y="330"/>
                  </a:lnTo>
                  <a:lnTo>
                    <a:pt x="5981" y="393"/>
                  </a:lnTo>
                  <a:lnTo>
                    <a:pt x="6146" y="457"/>
                  </a:lnTo>
                  <a:lnTo>
                    <a:pt x="6311" y="520"/>
                  </a:lnTo>
                  <a:lnTo>
                    <a:pt x="6477" y="609"/>
                  </a:lnTo>
                  <a:lnTo>
                    <a:pt x="6616" y="698"/>
                  </a:lnTo>
                  <a:lnTo>
                    <a:pt x="6756" y="762"/>
                  </a:lnTo>
                  <a:lnTo>
                    <a:pt x="6896" y="863"/>
                  </a:lnTo>
                  <a:lnTo>
                    <a:pt x="7099" y="977"/>
                  </a:lnTo>
                  <a:lnTo>
                    <a:pt x="7238" y="1079"/>
                  </a:lnTo>
                  <a:lnTo>
                    <a:pt x="7378" y="1193"/>
                  </a:lnTo>
                  <a:lnTo>
                    <a:pt x="7518" y="1308"/>
                  </a:lnTo>
                  <a:lnTo>
                    <a:pt x="7658" y="1422"/>
                  </a:lnTo>
                  <a:lnTo>
                    <a:pt x="7899" y="1676"/>
                  </a:lnTo>
                  <a:lnTo>
                    <a:pt x="8039" y="1803"/>
                  </a:lnTo>
                  <a:lnTo>
                    <a:pt x="8140" y="1943"/>
                  </a:lnTo>
                  <a:lnTo>
                    <a:pt x="8255" y="2070"/>
                  </a:lnTo>
                  <a:lnTo>
                    <a:pt x="8382" y="2222"/>
                  </a:lnTo>
                  <a:lnTo>
                    <a:pt x="8470" y="2362"/>
                  </a:lnTo>
                  <a:lnTo>
                    <a:pt x="8585" y="2514"/>
                  </a:lnTo>
                  <a:lnTo>
                    <a:pt x="8686" y="2654"/>
                  </a:lnTo>
                  <a:lnTo>
                    <a:pt x="8763" y="2832"/>
                  </a:lnTo>
                  <a:lnTo>
                    <a:pt x="8839" y="2984"/>
                  </a:lnTo>
                  <a:lnTo>
                    <a:pt x="8940" y="3136"/>
                  </a:lnTo>
                  <a:lnTo>
                    <a:pt x="9004" y="3314"/>
                  </a:lnTo>
                  <a:lnTo>
                    <a:pt x="9093" y="3467"/>
                  </a:lnTo>
                  <a:lnTo>
                    <a:pt x="9131" y="3594"/>
                  </a:lnTo>
                  <a:lnTo>
                    <a:pt x="9169" y="3721"/>
                  </a:lnTo>
                  <a:lnTo>
                    <a:pt x="9258" y="3987"/>
                  </a:lnTo>
                  <a:lnTo>
                    <a:pt x="9296" y="4152"/>
                  </a:lnTo>
                  <a:lnTo>
                    <a:pt x="9334" y="4318"/>
                  </a:lnTo>
                  <a:lnTo>
                    <a:pt x="9372" y="4508"/>
                  </a:lnTo>
                  <a:lnTo>
                    <a:pt x="9410" y="4673"/>
                  </a:lnTo>
                  <a:lnTo>
                    <a:pt x="9436" y="4864"/>
                  </a:lnTo>
                  <a:lnTo>
                    <a:pt x="9461" y="5054"/>
                  </a:lnTo>
                  <a:lnTo>
                    <a:pt x="9474" y="5219"/>
                  </a:lnTo>
                  <a:lnTo>
                    <a:pt x="9474" y="5765"/>
                  </a:lnTo>
                  <a:lnTo>
                    <a:pt x="9461" y="5943"/>
                  </a:lnTo>
                  <a:lnTo>
                    <a:pt x="9448" y="6121"/>
                  </a:lnTo>
                </a:path>
              </a:pathLst>
            </a:custGeom>
            <a:ln w="3175">
              <a:solidFill>
                <a:srgbClr val="565658"/>
              </a:solidFill>
            </a:ln>
          </p:spPr>
          <p:txBody>
            <a:bodyPr wrap="square" lIns="0" tIns="0" rIns="0" bIns="0" rtlCol="0"/>
            <a:lstStyle/>
            <a:p/>
          </p:txBody>
        </p:sp>
        <p:sp>
          <p:nvSpPr>
            <p:cNvPr id="5313" name="object 5313" descr=""/>
            <p:cNvSpPr/>
            <p:nvPr/>
          </p:nvSpPr>
          <p:spPr>
            <a:xfrm>
              <a:off x="5586142" y="2494771"/>
              <a:ext cx="9525" cy="9525"/>
            </a:xfrm>
            <a:custGeom>
              <a:avLst/>
              <a:gdLst/>
              <a:ahLst/>
              <a:cxnLst/>
              <a:rect l="l" t="t" r="r" b="b"/>
              <a:pathLst>
                <a:path w="9525" h="9525">
                  <a:moveTo>
                    <a:pt x="9309" y="7810"/>
                  </a:moveTo>
                  <a:lnTo>
                    <a:pt x="9131" y="7950"/>
                  </a:lnTo>
                  <a:lnTo>
                    <a:pt x="8940" y="8140"/>
                  </a:lnTo>
                  <a:lnTo>
                    <a:pt x="8775" y="8242"/>
                  </a:lnTo>
                  <a:lnTo>
                    <a:pt x="8636" y="8356"/>
                  </a:lnTo>
                  <a:lnTo>
                    <a:pt x="8496" y="8458"/>
                  </a:lnTo>
                  <a:lnTo>
                    <a:pt x="8331" y="8547"/>
                  </a:lnTo>
                  <a:lnTo>
                    <a:pt x="8178" y="8623"/>
                  </a:lnTo>
                  <a:lnTo>
                    <a:pt x="8026" y="8724"/>
                  </a:lnTo>
                  <a:lnTo>
                    <a:pt x="7861" y="8788"/>
                  </a:lnTo>
                  <a:lnTo>
                    <a:pt x="7683" y="8877"/>
                  </a:lnTo>
                  <a:lnTo>
                    <a:pt x="7531" y="8953"/>
                  </a:lnTo>
                  <a:lnTo>
                    <a:pt x="7353" y="9004"/>
                  </a:lnTo>
                  <a:lnTo>
                    <a:pt x="7188" y="9080"/>
                  </a:lnTo>
                  <a:lnTo>
                    <a:pt x="7023" y="9131"/>
                  </a:lnTo>
                  <a:lnTo>
                    <a:pt x="6883" y="9144"/>
                  </a:lnTo>
                  <a:lnTo>
                    <a:pt x="6756" y="9182"/>
                  </a:lnTo>
                  <a:lnTo>
                    <a:pt x="6489" y="9245"/>
                  </a:lnTo>
                  <a:lnTo>
                    <a:pt x="6311" y="9271"/>
                  </a:lnTo>
                  <a:lnTo>
                    <a:pt x="6134" y="9296"/>
                  </a:lnTo>
                  <a:lnTo>
                    <a:pt x="5956" y="9309"/>
                  </a:lnTo>
                  <a:lnTo>
                    <a:pt x="5778" y="9321"/>
                  </a:lnTo>
                  <a:lnTo>
                    <a:pt x="5600" y="9321"/>
                  </a:lnTo>
                  <a:lnTo>
                    <a:pt x="5410" y="9321"/>
                  </a:lnTo>
                  <a:lnTo>
                    <a:pt x="5245" y="9321"/>
                  </a:lnTo>
                  <a:lnTo>
                    <a:pt x="5054" y="9309"/>
                  </a:lnTo>
                  <a:lnTo>
                    <a:pt x="4864" y="9296"/>
                  </a:lnTo>
                  <a:lnTo>
                    <a:pt x="4699" y="9271"/>
                  </a:lnTo>
                  <a:lnTo>
                    <a:pt x="4533" y="9245"/>
                  </a:lnTo>
                  <a:lnTo>
                    <a:pt x="4356" y="9207"/>
                  </a:lnTo>
                  <a:lnTo>
                    <a:pt x="4178" y="9169"/>
                  </a:lnTo>
                  <a:lnTo>
                    <a:pt x="4013" y="9131"/>
                  </a:lnTo>
                  <a:lnTo>
                    <a:pt x="3835" y="9080"/>
                  </a:lnTo>
                  <a:lnTo>
                    <a:pt x="3670" y="9017"/>
                  </a:lnTo>
                  <a:lnTo>
                    <a:pt x="3492" y="8966"/>
                  </a:lnTo>
                  <a:lnTo>
                    <a:pt x="3327" y="8877"/>
                  </a:lnTo>
                  <a:lnTo>
                    <a:pt x="3175" y="8813"/>
                  </a:lnTo>
                  <a:lnTo>
                    <a:pt x="2997" y="8724"/>
                  </a:lnTo>
                  <a:lnTo>
                    <a:pt x="2832" y="8636"/>
                  </a:lnTo>
                  <a:lnTo>
                    <a:pt x="2692" y="8559"/>
                  </a:lnTo>
                  <a:lnTo>
                    <a:pt x="2527" y="8470"/>
                  </a:lnTo>
                  <a:lnTo>
                    <a:pt x="2387" y="8369"/>
                  </a:lnTo>
                  <a:lnTo>
                    <a:pt x="2235" y="8255"/>
                  </a:lnTo>
                  <a:lnTo>
                    <a:pt x="2095" y="8140"/>
                  </a:lnTo>
                  <a:lnTo>
                    <a:pt x="1968" y="8039"/>
                  </a:lnTo>
                  <a:lnTo>
                    <a:pt x="1828" y="7924"/>
                  </a:lnTo>
                  <a:lnTo>
                    <a:pt x="1689" y="7797"/>
                  </a:lnTo>
                  <a:lnTo>
                    <a:pt x="1574" y="7670"/>
                  </a:lnTo>
                  <a:lnTo>
                    <a:pt x="1447" y="7543"/>
                  </a:lnTo>
                  <a:lnTo>
                    <a:pt x="1320" y="7404"/>
                  </a:lnTo>
                  <a:lnTo>
                    <a:pt x="1206" y="7264"/>
                  </a:lnTo>
                  <a:lnTo>
                    <a:pt x="1104" y="7124"/>
                  </a:lnTo>
                  <a:lnTo>
                    <a:pt x="990" y="6972"/>
                  </a:lnTo>
                  <a:lnTo>
                    <a:pt x="889" y="6832"/>
                  </a:lnTo>
                  <a:lnTo>
                    <a:pt x="800" y="6680"/>
                  </a:lnTo>
                  <a:lnTo>
                    <a:pt x="711" y="6515"/>
                  </a:lnTo>
                  <a:lnTo>
                    <a:pt x="622" y="6375"/>
                  </a:lnTo>
                  <a:lnTo>
                    <a:pt x="558" y="6248"/>
                  </a:lnTo>
                  <a:lnTo>
                    <a:pt x="495" y="6121"/>
                  </a:lnTo>
                  <a:lnTo>
                    <a:pt x="393" y="5880"/>
                  </a:lnTo>
                  <a:lnTo>
                    <a:pt x="317" y="5702"/>
                  </a:lnTo>
                  <a:lnTo>
                    <a:pt x="254" y="5524"/>
                  </a:lnTo>
                  <a:lnTo>
                    <a:pt x="203" y="5372"/>
                  </a:lnTo>
                  <a:lnTo>
                    <a:pt x="152" y="5194"/>
                  </a:lnTo>
                  <a:lnTo>
                    <a:pt x="127" y="5003"/>
                  </a:lnTo>
                  <a:lnTo>
                    <a:pt x="88" y="4838"/>
                  </a:lnTo>
                  <a:lnTo>
                    <a:pt x="50" y="4660"/>
                  </a:lnTo>
                  <a:lnTo>
                    <a:pt x="50" y="4483"/>
                  </a:lnTo>
                  <a:lnTo>
                    <a:pt x="38" y="4343"/>
                  </a:lnTo>
                  <a:lnTo>
                    <a:pt x="12" y="4292"/>
                  </a:lnTo>
                  <a:lnTo>
                    <a:pt x="12" y="3924"/>
                  </a:lnTo>
                  <a:lnTo>
                    <a:pt x="0" y="3759"/>
                  </a:lnTo>
                  <a:lnTo>
                    <a:pt x="12" y="3581"/>
                  </a:lnTo>
                  <a:lnTo>
                    <a:pt x="12" y="3390"/>
                  </a:lnTo>
                  <a:lnTo>
                    <a:pt x="38" y="3213"/>
                  </a:lnTo>
                  <a:lnTo>
                    <a:pt x="50" y="3035"/>
                  </a:lnTo>
                  <a:lnTo>
                    <a:pt x="88" y="2857"/>
                  </a:lnTo>
                  <a:lnTo>
                    <a:pt x="127" y="2692"/>
                  </a:lnTo>
                  <a:lnTo>
                    <a:pt x="152" y="2552"/>
                  </a:lnTo>
                  <a:lnTo>
                    <a:pt x="165" y="2413"/>
                  </a:lnTo>
                  <a:lnTo>
                    <a:pt x="254" y="2159"/>
                  </a:lnTo>
                  <a:lnTo>
                    <a:pt x="317" y="1981"/>
                  </a:lnTo>
                  <a:lnTo>
                    <a:pt x="368" y="1803"/>
                  </a:lnTo>
                  <a:lnTo>
                    <a:pt x="444" y="1651"/>
                  </a:lnTo>
                  <a:lnTo>
                    <a:pt x="520" y="1485"/>
                  </a:lnTo>
                  <a:lnTo>
                    <a:pt x="596" y="1320"/>
                  </a:lnTo>
                  <a:lnTo>
                    <a:pt x="673" y="1168"/>
                  </a:lnTo>
                  <a:lnTo>
                    <a:pt x="774" y="1003"/>
                  </a:lnTo>
                  <a:lnTo>
                    <a:pt x="876" y="850"/>
                  </a:lnTo>
                  <a:lnTo>
                    <a:pt x="965" y="698"/>
                  </a:lnTo>
                  <a:lnTo>
                    <a:pt x="1079" y="546"/>
                  </a:lnTo>
                  <a:lnTo>
                    <a:pt x="1193" y="406"/>
                  </a:lnTo>
                  <a:lnTo>
                    <a:pt x="1295" y="254"/>
                  </a:lnTo>
                  <a:lnTo>
                    <a:pt x="1422" y="139"/>
                  </a:lnTo>
                  <a:lnTo>
                    <a:pt x="1549" y="0"/>
                  </a:lnTo>
                </a:path>
              </a:pathLst>
            </a:custGeom>
            <a:ln w="3175">
              <a:solidFill>
                <a:srgbClr val="565658"/>
              </a:solidFill>
            </a:ln>
          </p:spPr>
          <p:txBody>
            <a:bodyPr wrap="square" lIns="0" tIns="0" rIns="0" bIns="0" rtlCol="0"/>
            <a:lstStyle/>
            <a:p/>
          </p:txBody>
        </p:sp>
        <p:sp>
          <p:nvSpPr>
            <p:cNvPr id="5314" name="object 5314" descr=""/>
            <p:cNvSpPr/>
            <p:nvPr/>
          </p:nvSpPr>
          <p:spPr>
            <a:xfrm>
              <a:off x="5602488" y="2468611"/>
              <a:ext cx="11430" cy="11430"/>
            </a:xfrm>
            <a:custGeom>
              <a:avLst/>
              <a:gdLst/>
              <a:ahLst/>
              <a:cxnLst/>
              <a:rect l="l" t="t" r="r" b="b"/>
              <a:pathLst>
                <a:path w="11429" h="11430">
                  <a:moveTo>
                    <a:pt x="1625" y="1612"/>
                  </a:moveTo>
                  <a:lnTo>
                    <a:pt x="1765" y="1473"/>
                  </a:lnTo>
                  <a:lnTo>
                    <a:pt x="1879" y="1346"/>
                  </a:lnTo>
                  <a:lnTo>
                    <a:pt x="2031" y="1257"/>
                  </a:lnTo>
                  <a:lnTo>
                    <a:pt x="2158" y="1130"/>
                  </a:lnTo>
                  <a:lnTo>
                    <a:pt x="2311" y="1028"/>
                  </a:lnTo>
                  <a:lnTo>
                    <a:pt x="2463" y="914"/>
                  </a:lnTo>
                  <a:lnTo>
                    <a:pt x="2616" y="825"/>
                  </a:lnTo>
                  <a:lnTo>
                    <a:pt x="2768" y="736"/>
                  </a:lnTo>
                  <a:lnTo>
                    <a:pt x="2920" y="634"/>
                  </a:lnTo>
                  <a:lnTo>
                    <a:pt x="3047" y="584"/>
                  </a:lnTo>
                  <a:lnTo>
                    <a:pt x="3174" y="507"/>
                  </a:lnTo>
                  <a:lnTo>
                    <a:pt x="3327" y="444"/>
                  </a:lnTo>
                  <a:lnTo>
                    <a:pt x="3581" y="342"/>
                  </a:lnTo>
                  <a:lnTo>
                    <a:pt x="3746" y="279"/>
                  </a:lnTo>
                  <a:lnTo>
                    <a:pt x="3924" y="241"/>
                  </a:lnTo>
                  <a:lnTo>
                    <a:pt x="4089" y="190"/>
                  </a:lnTo>
                  <a:lnTo>
                    <a:pt x="4267" y="139"/>
                  </a:lnTo>
                  <a:lnTo>
                    <a:pt x="4444" y="101"/>
                  </a:lnTo>
                  <a:lnTo>
                    <a:pt x="4711" y="50"/>
                  </a:lnTo>
                  <a:lnTo>
                    <a:pt x="4876" y="25"/>
                  </a:lnTo>
                  <a:lnTo>
                    <a:pt x="5168" y="12"/>
                  </a:lnTo>
                  <a:lnTo>
                    <a:pt x="5333" y="0"/>
                  </a:lnTo>
                  <a:lnTo>
                    <a:pt x="5537" y="0"/>
                  </a:lnTo>
                  <a:lnTo>
                    <a:pt x="5702" y="0"/>
                  </a:lnTo>
                  <a:lnTo>
                    <a:pt x="5880" y="12"/>
                  </a:lnTo>
                  <a:lnTo>
                    <a:pt x="6070" y="12"/>
                  </a:lnTo>
                  <a:lnTo>
                    <a:pt x="6248" y="50"/>
                  </a:lnTo>
                  <a:lnTo>
                    <a:pt x="6426" y="63"/>
                  </a:lnTo>
                  <a:lnTo>
                    <a:pt x="6591" y="114"/>
                  </a:lnTo>
                  <a:lnTo>
                    <a:pt x="6718" y="139"/>
                  </a:lnTo>
                  <a:lnTo>
                    <a:pt x="6870" y="165"/>
                  </a:lnTo>
                  <a:lnTo>
                    <a:pt x="7035" y="215"/>
                  </a:lnTo>
                  <a:lnTo>
                    <a:pt x="7302" y="292"/>
                  </a:lnTo>
                  <a:lnTo>
                    <a:pt x="8115" y="660"/>
                  </a:lnTo>
                  <a:lnTo>
                    <a:pt x="8267" y="736"/>
                  </a:lnTo>
                  <a:lnTo>
                    <a:pt x="8394" y="812"/>
                  </a:lnTo>
                  <a:lnTo>
                    <a:pt x="8547" y="888"/>
                  </a:lnTo>
                  <a:lnTo>
                    <a:pt x="8737" y="1028"/>
                  </a:lnTo>
                  <a:lnTo>
                    <a:pt x="8889" y="1130"/>
                  </a:lnTo>
                  <a:lnTo>
                    <a:pt x="9004" y="1257"/>
                  </a:lnTo>
                  <a:lnTo>
                    <a:pt x="9143" y="1346"/>
                  </a:lnTo>
                  <a:lnTo>
                    <a:pt x="9296" y="1485"/>
                  </a:lnTo>
                  <a:lnTo>
                    <a:pt x="9537" y="1739"/>
                  </a:lnTo>
                  <a:lnTo>
                    <a:pt x="9664" y="1879"/>
                  </a:lnTo>
                  <a:lnTo>
                    <a:pt x="9766" y="2006"/>
                  </a:lnTo>
                  <a:lnTo>
                    <a:pt x="9880" y="2146"/>
                  </a:lnTo>
                  <a:lnTo>
                    <a:pt x="9982" y="2298"/>
                  </a:lnTo>
                  <a:lnTo>
                    <a:pt x="10363" y="2908"/>
                  </a:lnTo>
                  <a:lnTo>
                    <a:pt x="10439" y="3047"/>
                  </a:lnTo>
                  <a:lnTo>
                    <a:pt x="10528" y="3213"/>
                  </a:lnTo>
                  <a:lnTo>
                    <a:pt x="10604" y="3390"/>
                  </a:lnTo>
                  <a:lnTo>
                    <a:pt x="10667" y="3543"/>
                  </a:lnTo>
                  <a:lnTo>
                    <a:pt x="10718" y="3670"/>
                  </a:lnTo>
                  <a:lnTo>
                    <a:pt x="10769" y="3809"/>
                  </a:lnTo>
                  <a:lnTo>
                    <a:pt x="10833" y="4063"/>
                  </a:lnTo>
                  <a:lnTo>
                    <a:pt x="10871" y="4229"/>
                  </a:lnTo>
                  <a:lnTo>
                    <a:pt x="10909" y="4419"/>
                  </a:lnTo>
                  <a:lnTo>
                    <a:pt x="10934" y="4584"/>
                  </a:lnTo>
                  <a:lnTo>
                    <a:pt x="10972" y="4762"/>
                  </a:lnTo>
                  <a:lnTo>
                    <a:pt x="10998" y="4952"/>
                  </a:lnTo>
                  <a:lnTo>
                    <a:pt x="11010" y="5118"/>
                  </a:lnTo>
                  <a:lnTo>
                    <a:pt x="11010" y="5308"/>
                  </a:lnTo>
                  <a:lnTo>
                    <a:pt x="11010" y="5486"/>
                  </a:lnTo>
                  <a:lnTo>
                    <a:pt x="11010" y="5930"/>
                  </a:lnTo>
                  <a:lnTo>
                    <a:pt x="10972" y="6197"/>
                  </a:lnTo>
                  <a:lnTo>
                    <a:pt x="10947" y="6388"/>
                  </a:lnTo>
                  <a:lnTo>
                    <a:pt x="10921" y="6553"/>
                  </a:lnTo>
                  <a:lnTo>
                    <a:pt x="10883" y="6743"/>
                  </a:lnTo>
                  <a:lnTo>
                    <a:pt x="10833" y="6908"/>
                  </a:lnTo>
                  <a:lnTo>
                    <a:pt x="10782" y="7086"/>
                  </a:lnTo>
                  <a:lnTo>
                    <a:pt x="10744" y="7251"/>
                  </a:lnTo>
                  <a:lnTo>
                    <a:pt x="10693" y="7391"/>
                  </a:lnTo>
                  <a:lnTo>
                    <a:pt x="10642" y="7518"/>
                  </a:lnTo>
                  <a:lnTo>
                    <a:pt x="10528" y="7759"/>
                  </a:lnTo>
                  <a:lnTo>
                    <a:pt x="10452" y="7924"/>
                  </a:lnTo>
                  <a:lnTo>
                    <a:pt x="10363" y="8089"/>
                  </a:lnTo>
                  <a:lnTo>
                    <a:pt x="10299" y="8242"/>
                  </a:lnTo>
                  <a:lnTo>
                    <a:pt x="10198" y="8407"/>
                  </a:lnTo>
                  <a:lnTo>
                    <a:pt x="10096" y="8547"/>
                  </a:lnTo>
                  <a:lnTo>
                    <a:pt x="10007" y="8712"/>
                  </a:lnTo>
                  <a:lnTo>
                    <a:pt x="9880" y="8839"/>
                  </a:lnTo>
                  <a:lnTo>
                    <a:pt x="9791" y="8966"/>
                  </a:lnTo>
                  <a:lnTo>
                    <a:pt x="9664" y="9131"/>
                  </a:lnTo>
                  <a:lnTo>
                    <a:pt x="9537" y="9283"/>
                  </a:lnTo>
                  <a:lnTo>
                    <a:pt x="9410" y="9385"/>
                  </a:lnTo>
                  <a:lnTo>
                    <a:pt x="9296" y="9512"/>
                  </a:lnTo>
                  <a:lnTo>
                    <a:pt x="9143" y="9651"/>
                  </a:lnTo>
                  <a:lnTo>
                    <a:pt x="9004" y="9753"/>
                  </a:lnTo>
                  <a:lnTo>
                    <a:pt x="8737" y="9969"/>
                  </a:lnTo>
                  <a:lnTo>
                    <a:pt x="8572" y="10083"/>
                  </a:lnTo>
                  <a:lnTo>
                    <a:pt x="8432" y="10185"/>
                  </a:lnTo>
                  <a:lnTo>
                    <a:pt x="8267" y="10274"/>
                  </a:lnTo>
                  <a:lnTo>
                    <a:pt x="8102" y="10350"/>
                  </a:lnTo>
                  <a:lnTo>
                    <a:pt x="7950" y="10439"/>
                  </a:lnTo>
                  <a:lnTo>
                    <a:pt x="7785" y="10528"/>
                  </a:lnTo>
                  <a:lnTo>
                    <a:pt x="7619" y="10591"/>
                  </a:lnTo>
                  <a:lnTo>
                    <a:pt x="7454" y="10655"/>
                  </a:lnTo>
                  <a:lnTo>
                    <a:pt x="7277" y="10731"/>
                  </a:lnTo>
                  <a:lnTo>
                    <a:pt x="7111" y="10769"/>
                  </a:lnTo>
                  <a:lnTo>
                    <a:pt x="6946" y="10820"/>
                  </a:lnTo>
                  <a:lnTo>
                    <a:pt x="6705" y="10871"/>
                  </a:lnTo>
                  <a:lnTo>
                    <a:pt x="6388" y="10934"/>
                  </a:lnTo>
                  <a:lnTo>
                    <a:pt x="6222" y="10960"/>
                  </a:lnTo>
                  <a:lnTo>
                    <a:pt x="6045" y="10985"/>
                  </a:lnTo>
                  <a:lnTo>
                    <a:pt x="5867" y="10985"/>
                  </a:lnTo>
                  <a:lnTo>
                    <a:pt x="5689" y="10998"/>
                  </a:lnTo>
                  <a:lnTo>
                    <a:pt x="5511" y="10998"/>
                  </a:lnTo>
                  <a:lnTo>
                    <a:pt x="5333" y="10998"/>
                  </a:lnTo>
                  <a:lnTo>
                    <a:pt x="5143" y="10985"/>
                  </a:lnTo>
                  <a:lnTo>
                    <a:pt x="4965" y="10985"/>
                  </a:lnTo>
                  <a:lnTo>
                    <a:pt x="4825" y="10960"/>
                  </a:lnTo>
                  <a:lnTo>
                    <a:pt x="4698" y="10947"/>
                  </a:lnTo>
                  <a:lnTo>
                    <a:pt x="4521" y="10909"/>
                  </a:lnTo>
                  <a:lnTo>
                    <a:pt x="4254" y="10858"/>
                  </a:lnTo>
                  <a:lnTo>
                    <a:pt x="4076" y="10820"/>
                  </a:lnTo>
                  <a:lnTo>
                    <a:pt x="3911" y="10769"/>
                  </a:lnTo>
                  <a:lnTo>
                    <a:pt x="3733" y="10718"/>
                  </a:lnTo>
                  <a:lnTo>
                    <a:pt x="3568" y="10655"/>
                  </a:lnTo>
                  <a:lnTo>
                    <a:pt x="3403" y="10591"/>
                  </a:lnTo>
                  <a:lnTo>
                    <a:pt x="3251" y="10528"/>
                  </a:lnTo>
                  <a:lnTo>
                    <a:pt x="3124" y="10464"/>
                  </a:lnTo>
                  <a:lnTo>
                    <a:pt x="2984" y="10401"/>
                  </a:lnTo>
                  <a:lnTo>
                    <a:pt x="2755" y="10274"/>
                  </a:lnTo>
                  <a:lnTo>
                    <a:pt x="2603" y="10185"/>
                  </a:lnTo>
                  <a:lnTo>
                    <a:pt x="2463" y="10083"/>
                  </a:lnTo>
                  <a:lnTo>
                    <a:pt x="2311" y="9969"/>
                  </a:lnTo>
                  <a:lnTo>
                    <a:pt x="2158" y="9867"/>
                  </a:lnTo>
                  <a:lnTo>
                    <a:pt x="2031" y="9778"/>
                  </a:lnTo>
                  <a:lnTo>
                    <a:pt x="1879" y="9651"/>
                  </a:lnTo>
                  <a:lnTo>
                    <a:pt x="1765" y="9524"/>
                  </a:lnTo>
                  <a:lnTo>
                    <a:pt x="1625" y="9385"/>
                  </a:lnTo>
                  <a:lnTo>
                    <a:pt x="1460" y="9245"/>
                  </a:lnTo>
                  <a:lnTo>
                    <a:pt x="1320" y="9067"/>
                  </a:lnTo>
                  <a:lnTo>
                    <a:pt x="1142" y="8864"/>
                  </a:lnTo>
                  <a:lnTo>
                    <a:pt x="1041" y="8724"/>
                  </a:lnTo>
                  <a:lnTo>
                    <a:pt x="939" y="8572"/>
                  </a:lnTo>
                  <a:lnTo>
                    <a:pt x="838" y="8407"/>
                  </a:lnTo>
                  <a:lnTo>
                    <a:pt x="749" y="8267"/>
                  </a:lnTo>
                  <a:lnTo>
                    <a:pt x="673" y="8115"/>
                  </a:lnTo>
                  <a:lnTo>
                    <a:pt x="571" y="7950"/>
                  </a:lnTo>
                  <a:lnTo>
                    <a:pt x="520" y="7823"/>
                  </a:lnTo>
                  <a:lnTo>
                    <a:pt x="469" y="7696"/>
                  </a:lnTo>
                  <a:lnTo>
                    <a:pt x="355" y="7454"/>
                  </a:lnTo>
                  <a:lnTo>
                    <a:pt x="304" y="7289"/>
                  </a:lnTo>
                  <a:lnTo>
                    <a:pt x="253" y="7111"/>
                  </a:lnTo>
                  <a:lnTo>
                    <a:pt x="203" y="6946"/>
                  </a:lnTo>
                  <a:lnTo>
                    <a:pt x="165" y="6769"/>
                  </a:lnTo>
                  <a:lnTo>
                    <a:pt x="114" y="6591"/>
                  </a:lnTo>
                  <a:lnTo>
                    <a:pt x="76" y="6413"/>
                  </a:lnTo>
                  <a:lnTo>
                    <a:pt x="38" y="6235"/>
                  </a:lnTo>
                  <a:lnTo>
                    <a:pt x="38" y="6057"/>
                  </a:lnTo>
                  <a:lnTo>
                    <a:pt x="12" y="5880"/>
                  </a:lnTo>
                  <a:lnTo>
                    <a:pt x="0" y="5689"/>
                  </a:lnTo>
                  <a:lnTo>
                    <a:pt x="0" y="5524"/>
                  </a:lnTo>
                  <a:lnTo>
                    <a:pt x="0" y="5346"/>
                  </a:lnTo>
                  <a:lnTo>
                    <a:pt x="12" y="5156"/>
                  </a:lnTo>
                  <a:lnTo>
                    <a:pt x="38" y="4991"/>
                  </a:lnTo>
                  <a:lnTo>
                    <a:pt x="38" y="4787"/>
                  </a:lnTo>
                  <a:lnTo>
                    <a:pt x="63" y="4622"/>
                  </a:lnTo>
                  <a:lnTo>
                    <a:pt x="114" y="4432"/>
                  </a:lnTo>
                  <a:lnTo>
                    <a:pt x="152" y="4267"/>
                  </a:lnTo>
                  <a:lnTo>
                    <a:pt x="190" y="4089"/>
                  </a:lnTo>
                  <a:lnTo>
                    <a:pt x="241" y="3924"/>
                  </a:lnTo>
                  <a:lnTo>
                    <a:pt x="292" y="3746"/>
                  </a:lnTo>
                  <a:lnTo>
                    <a:pt x="355" y="3568"/>
                  </a:lnTo>
                  <a:lnTo>
                    <a:pt x="431" y="3416"/>
                  </a:lnTo>
                  <a:lnTo>
                    <a:pt x="482" y="3251"/>
                  </a:lnTo>
                  <a:lnTo>
                    <a:pt x="571" y="3073"/>
                  </a:lnTo>
                  <a:lnTo>
                    <a:pt x="647" y="2933"/>
                  </a:lnTo>
                  <a:lnTo>
                    <a:pt x="749" y="2768"/>
                  </a:lnTo>
                  <a:lnTo>
                    <a:pt x="863" y="2565"/>
                  </a:lnTo>
                  <a:lnTo>
                    <a:pt x="1028" y="2311"/>
                  </a:lnTo>
                  <a:lnTo>
                    <a:pt x="1142" y="2146"/>
                  </a:lnTo>
                  <a:lnTo>
                    <a:pt x="1269" y="2006"/>
                  </a:lnTo>
                  <a:lnTo>
                    <a:pt x="1384" y="1879"/>
                  </a:lnTo>
                  <a:lnTo>
                    <a:pt x="1625" y="1612"/>
                  </a:lnTo>
                  <a:close/>
                </a:path>
              </a:pathLst>
            </a:custGeom>
            <a:ln w="3175">
              <a:solidFill>
                <a:srgbClr val="565658"/>
              </a:solidFill>
            </a:ln>
          </p:spPr>
          <p:txBody>
            <a:bodyPr wrap="square" lIns="0" tIns="0" rIns="0" bIns="0" rtlCol="0"/>
            <a:lstStyle/>
            <a:p/>
          </p:txBody>
        </p:sp>
        <p:sp>
          <p:nvSpPr>
            <p:cNvPr id="5315" name="object 5315" descr=""/>
            <p:cNvSpPr/>
            <p:nvPr/>
          </p:nvSpPr>
          <p:spPr>
            <a:xfrm>
              <a:off x="5684739" y="2591694"/>
              <a:ext cx="11430" cy="11430"/>
            </a:xfrm>
            <a:custGeom>
              <a:avLst/>
              <a:gdLst/>
              <a:ahLst/>
              <a:cxnLst/>
              <a:rect l="l" t="t" r="r" b="b"/>
              <a:pathLst>
                <a:path w="11429" h="11430">
                  <a:moveTo>
                    <a:pt x="9334" y="9461"/>
                  </a:moveTo>
                  <a:lnTo>
                    <a:pt x="9194" y="9588"/>
                  </a:lnTo>
                  <a:lnTo>
                    <a:pt x="9067" y="9702"/>
                  </a:lnTo>
                  <a:lnTo>
                    <a:pt x="8928" y="9817"/>
                  </a:lnTo>
                  <a:lnTo>
                    <a:pt x="8775" y="9918"/>
                  </a:lnTo>
                  <a:lnTo>
                    <a:pt x="8636" y="10033"/>
                  </a:lnTo>
                  <a:lnTo>
                    <a:pt x="7988" y="10414"/>
                  </a:lnTo>
                  <a:lnTo>
                    <a:pt x="7848" y="10477"/>
                  </a:lnTo>
                  <a:lnTo>
                    <a:pt x="7683" y="10566"/>
                  </a:lnTo>
                  <a:lnTo>
                    <a:pt x="7518" y="10629"/>
                  </a:lnTo>
                  <a:lnTo>
                    <a:pt x="7340" y="10680"/>
                  </a:lnTo>
                  <a:lnTo>
                    <a:pt x="7188" y="10756"/>
                  </a:lnTo>
                  <a:lnTo>
                    <a:pt x="7010" y="10795"/>
                  </a:lnTo>
                  <a:lnTo>
                    <a:pt x="6832" y="10845"/>
                  </a:lnTo>
                  <a:lnTo>
                    <a:pt x="6667" y="10883"/>
                  </a:lnTo>
                  <a:lnTo>
                    <a:pt x="6477" y="10922"/>
                  </a:lnTo>
                  <a:lnTo>
                    <a:pt x="6286" y="10934"/>
                  </a:lnTo>
                  <a:lnTo>
                    <a:pt x="6159" y="10972"/>
                  </a:lnTo>
                  <a:lnTo>
                    <a:pt x="6032" y="10972"/>
                  </a:lnTo>
                  <a:lnTo>
                    <a:pt x="5765" y="11010"/>
                  </a:lnTo>
                  <a:lnTo>
                    <a:pt x="5588" y="11010"/>
                  </a:lnTo>
                  <a:lnTo>
                    <a:pt x="5397" y="11010"/>
                  </a:lnTo>
                  <a:lnTo>
                    <a:pt x="5219" y="10998"/>
                  </a:lnTo>
                  <a:lnTo>
                    <a:pt x="5029" y="10985"/>
                  </a:lnTo>
                  <a:lnTo>
                    <a:pt x="4851" y="10972"/>
                  </a:lnTo>
                  <a:lnTo>
                    <a:pt x="4673" y="10934"/>
                  </a:lnTo>
                  <a:lnTo>
                    <a:pt x="4495" y="10909"/>
                  </a:lnTo>
                  <a:lnTo>
                    <a:pt x="4318" y="10871"/>
                  </a:lnTo>
                  <a:lnTo>
                    <a:pt x="4152" y="10833"/>
                  </a:lnTo>
                  <a:lnTo>
                    <a:pt x="3962" y="10795"/>
                  </a:lnTo>
                  <a:lnTo>
                    <a:pt x="3797" y="10744"/>
                  </a:lnTo>
                  <a:lnTo>
                    <a:pt x="3619" y="10680"/>
                  </a:lnTo>
                  <a:lnTo>
                    <a:pt x="3467" y="10617"/>
                  </a:lnTo>
                  <a:lnTo>
                    <a:pt x="3289" y="10553"/>
                  </a:lnTo>
                  <a:lnTo>
                    <a:pt x="3136" y="10477"/>
                  </a:lnTo>
                  <a:lnTo>
                    <a:pt x="2984" y="10388"/>
                  </a:lnTo>
                  <a:lnTo>
                    <a:pt x="2819" y="10299"/>
                  </a:lnTo>
                  <a:lnTo>
                    <a:pt x="2654" y="10223"/>
                  </a:lnTo>
                  <a:lnTo>
                    <a:pt x="2501" y="10121"/>
                  </a:lnTo>
                  <a:lnTo>
                    <a:pt x="2362" y="10020"/>
                  </a:lnTo>
                  <a:lnTo>
                    <a:pt x="2197" y="9918"/>
                  </a:lnTo>
                  <a:lnTo>
                    <a:pt x="2057" y="9804"/>
                  </a:lnTo>
                  <a:lnTo>
                    <a:pt x="1930" y="9702"/>
                  </a:lnTo>
                  <a:lnTo>
                    <a:pt x="1790" y="9563"/>
                  </a:lnTo>
                  <a:lnTo>
                    <a:pt x="1663" y="9448"/>
                  </a:lnTo>
                  <a:lnTo>
                    <a:pt x="1549" y="9321"/>
                  </a:lnTo>
                  <a:lnTo>
                    <a:pt x="1409" y="9194"/>
                  </a:lnTo>
                  <a:lnTo>
                    <a:pt x="1295" y="9055"/>
                  </a:lnTo>
                  <a:lnTo>
                    <a:pt x="1181" y="8915"/>
                  </a:lnTo>
                  <a:lnTo>
                    <a:pt x="1079" y="8763"/>
                  </a:lnTo>
                  <a:lnTo>
                    <a:pt x="977" y="8623"/>
                  </a:lnTo>
                  <a:lnTo>
                    <a:pt x="876" y="8483"/>
                  </a:lnTo>
                  <a:lnTo>
                    <a:pt x="762" y="8318"/>
                  </a:lnTo>
                  <a:lnTo>
                    <a:pt x="673" y="8153"/>
                  </a:lnTo>
                  <a:lnTo>
                    <a:pt x="609" y="8001"/>
                  </a:lnTo>
                  <a:lnTo>
                    <a:pt x="520" y="7835"/>
                  </a:lnTo>
                  <a:lnTo>
                    <a:pt x="444" y="7683"/>
                  </a:lnTo>
                  <a:lnTo>
                    <a:pt x="381" y="7518"/>
                  </a:lnTo>
                  <a:lnTo>
                    <a:pt x="317" y="7353"/>
                  </a:lnTo>
                  <a:lnTo>
                    <a:pt x="266" y="7175"/>
                  </a:lnTo>
                  <a:lnTo>
                    <a:pt x="203" y="7010"/>
                  </a:lnTo>
                  <a:lnTo>
                    <a:pt x="152" y="6832"/>
                  </a:lnTo>
                  <a:lnTo>
                    <a:pt x="127" y="6654"/>
                  </a:lnTo>
                  <a:lnTo>
                    <a:pt x="88" y="6489"/>
                  </a:lnTo>
                  <a:lnTo>
                    <a:pt x="63" y="6299"/>
                  </a:lnTo>
                  <a:lnTo>
                    <a:pt x="38" y="6134"/>
                  </a:lnTo>
                  <a:lnTo>
                    <a:pt x="12" y="5956"/>
                  </a:lnTo>
                  <a:lnTo>
                    <a:pt x="0" y="5778"/>
                  </a:lnTo>
                  <a:lnTo>
                    <a:pt x="0" y="5549"/>
                  </a:lnTo>
                  <a:lnTo>
                    <a:pt x="0" y="5422"/>
                  </a:lnTo>
                  <a:lnTo>
                    <a:pt x="0" y="5232"/>
                  </a:lnTo>
                  <a:lnTo>
                    <a:pt x="12" y="5054"/>
                  </a:lnTo>
                  <a:lnTo>
                    <a:pt x="38" y="4876"/>
                  </a:lnTo>
                  <a:lnTo>
                    <a:pt x="63" y="4699"/>
                  </a:lnTo>
                  <a:lnTo>
                    <a:pt x="88" y="4521"/>
                  </a:lnTo>
                  <a:lnTo>
                    <a:pt x="127" y="4343"/>
                  </a:lnTo>
                  <a:lnTo>
                    <a:pt x="152" y="4165"/>
                  </a:lnTo>
                  <a:lnTo>
                    <a:pt x="203" y="3987"/>
                  </a:lnTo>
                  <a:lnTo>
                    <a:pt x="266" y="3822"/>
                  </a:lnTo>
                  <a:lnTo>
                    <a:pt x="304" y="3695"/>
                  </a:lnTo>
                  <a:lnTo>
                    <a:pt x="355" y="3568"/>
                  </a:lnTo>
                  <a:lnTo>
                    <a:pt x="419" y="3390"/>
                  </a:lnTo>
                  <a:lnTo>
                    <a:pt x="520" y="3149"/>
                  </a:lnTo>
                  <a:lnTo>
                    <a:pt x="609" y="2984"/>
                  </a:lnTo>
                  <a:lnTo>
                    <a:pt x="673" y="2844"/>
                  </a:lnTo>
                  <a:lnTo>
                    <a:pt x="787" y="2679"/>
                  </a:lnTo>
                  <a:lnTo>
                    <a:pt x="876" y="2527"/>
                  </a:lnTo>
                  <a:lnTo>
                    <a:pt x="977" y="2362"/>
                  </a:lnTo>
                  <a:lnTo>
                    <a:pt x="1079" y="2222"/>
                  </a:lnTo>
                  <a:lnTo>
                    <a:pt x="1181" y="2082"/>
                  </a:lnTo>
                  <a:lnTo>
                    <a:pt x="1295" y="1943"/>
                  </a:lnTo>
                  <a:lnTo>
                    <a:pt x="1422" y="1790"/>
                  </a:lnTo>
                  <a:lnTo>
                    <a:pt x="1549" y="1676"/>
                  </a:lnTo>
                  <a:lnTo>
                    <a:pt x="1663" y="1549"/>
                  </a:lnTo>
                  <a:lnTo>
                    <a:pt x="1803" y="1422"/>
                  </a:lnTo>
                  <a:lnTo>
                    <a:pt x="1943" y="1295"/>
                  </a:lnTo>
                  <a:lnTo>
                    <a:pt x="2070" y="1193"/>
                  </a:lnTo>
                  <a:lnTo>
                    <a:pt x="2222" y="1079"/>
                  </a:lnTo>
                  <a:lnTo>
                    <a:pt x="2374" y="977"/>
                  </a:lnTo>
                  <a:lnTo>
                    <a:pt x="2527" y="863"/>
                  </a:lnTo>
                  <a:lnTo>
                    <a:pt x="2679" y="774"/>
                  </a:lnTo>
                  <a:lnTo>
                    <a:pt x="2819" y="685"/>
                  </a:lnTo>
                  <a:lnTo>
                    <a:pt x="2997" y="609"/>
                  </a:lnTo>
                  <a:lnTo>
                    <a:pt x="3162" y="520"/>
                  </a:lnTo>
                  <a:lnTo>
                    <a:pt x="3327" y="444"/>
                  </a:lnTo>
                  <a:lnTo>
                    <a:pt x="3492" y="368"/>
                  </a:lnTo>
                  <a:lnTo>
                    <a:pt x="3657" y="304"/>
                  </a:lnTo>
                  <a:lnTo>
                    <a:pt x="3822" y="254"/>
                  </a:lnTo>
                  <a:lnTo>
                    <a:pt x="3987" y="203"/>
                  </a:lnTo>
                  <a:lnTo>
                    <a:pt x="4267" y="139"/>
                  </a:lnTo>
                  <a:lnTo>
                    <a:pt x="4406" y="101"/>
                  </a:lnTo>
                  <a:lnTo>
                    <a:pt x="4533" y="88"/>
                  </a:lnTo>
                  <a:lnTo>
                    <a:pt x="4711" y="50"/>
                  </a:lnTo>
                  <a:lnTo>
                    <a:pt x="4876" y="38"/>
                  </a:lnTo>
                  <a:lnTo>
                    <a:pt x="5080" y="12"/>
                  </a:lnTo>
                  <a:lnTo>
                    <a:pt x="5257" y="0"/>
                  </a:lnTo>
                  <a:lnTo>
                    <a:pt x="5422" y="0"/>
                  </a:lnTo>
                  <a:lnTo>
                    <a:pt x="5613" y="0"/>
                  </a:lnTo>
                  <a:lnTo>
                    <a:pt x="5791" y="0"/>
                  </a:lnTo>
                  <a:lnTo>
                    <a:pt x="5956" y="12"/>
                  </a:lnTo>
                  <a:lnTo>
                    <a:pt x="6159" y="38"/>
                  </a:lnTo>
                  <a:lnTo>
                    <a:pt x="6324" y="63"/>
                  </a:lnTo>
                  <a:lnTo>
                    <a:pt x="6502" y="88"/>
                  </a:lnTo>
                  <a:lnTo>
                    <a:pt x="6680" y="114"/>
                  </a:lnTo>
                  <a:lnTo>
                    <a:pt x="6858" y="165"/>
                  </a:lnTo>
                  <a:lnTo>
                    <a:pt x="7035" y="203"/>
                  </a:lnTo>
                  <a:lnTo>
                    <a:pt x="7213" y="254"/>
                  </a:lnTo>
                  <a:lnTo>
                    <a:pt x="7378" y="317"/>
                  </a:lnTo>
                  <a:lnTo>
                    <a:pt x="7543" y="393"/>
                  </a:lnTo>
                  <a:lnTo>
                    <a:pt x="7708" y="457"/>
                  </a:lnTo>
                  <a:lnTo>
                    <a:pt x="7874" y="533"/>
                  </a:lnTo>
                  <a:lnTo>
                    <a:pt x="8013" y="584"/>
                  </a:lnTo>
                  <a:lnTo>
                    <a:pt x="8191" y="685"/>
                  </a:lnTo>
                  <a:lnTo>
                    <a:pt x="8356" y="774"/>
                  </a:lnTo>
                  <a:lnTo>
                    <a:pt x="8509" y="876"/>
                  </a:lnTo>
                  <a:lnTo>
                    <a:pt x="8648" y="977"/>
                  </a:lnTo>
                  <a:lnTo>
                    <a:pt x="8801" y="1079"/>
                  </a:lnTo>
                  <a:lnTo>
                    <a:pt x="8940" y="1206"/>
                  </a:lnTo>
                  <a:lnTo>
                    <a:pt x="9080" y="1295"/>
                  </a:lnTo>
                  <a:lnTo>
                    <a:pt x="9207" y="1435"/>
                  </a:lnTo>
                  <a:lnTo>
                    <a:pt x="9334" y="1549"/>
                  </a:lnTo>
                  <a:lnTo>
                    <a:pt x="9486" y="1689"/>
                  </a:lnTo>
                  <a:lnTo>
                    <a:pt x="9601" y="1816"/>
                  </a:lnTo>
                  <a:lnTo>
                    <a:pt x="10134" y="2527"/>
                  </a:lnTo>
                  <a:lnTo>
                    <a:pt x="10236" y="2679"/>
                  </a:lnTo>
                  <a:lnTo>
                    <a:pt x="10325" y="2844"/>
                  </a:lnTo>
                  <a:lnTo>
                    <a:pt x="10401" y="2984"/>
                  </a:lnTo>
                  <a:lnTo>
                    <a:pt x="10477" y="3111"/>
                  </a:lnTo>
                  <a:lnTo>
                    <a:pt x="10515" y="3238"/>
                  </a:lnTo>
                  <a:lnTo>
                    <a:pt x="10604" y="3390"/>
                  </a:lnTo>
                  <a:lnTo>
                    <a:pt x="10680" y="3657"/>
                  </a:lnTo>
                  <a:lnTo>
                    <a:pt x="10756" y="3822"/>
                  </a:lnTo>
                  <a:lnTo>
                    <a:pt x="10795" y="3987"/>
                  </a:lnTo>
                  <a:lnTo>
                    <a:pt x="10858" y="4165"/>
                  </a:lnTo>
                  <a:lnTo>
                    <a:pt x="10896" y="4343"/>
                  </a:lnTo>
                  <a:lnTo>
                    <a:pt x="10922" y="4508"/>
                  </a:lnTo>
                  <a:lnTo>
                    <a:pt x="10960" y="4699"/>
                  </a:lnTo>
                  <a:lnTo>
                    <a:pt x="10985" y="4826"/>
                  </a:lnTo>
                  <a:lnTo>
                    <a:pt x="10985" y="4965"/>
                  </a:lnTo>
                  <a:lnTo>
                    <a:pt x="10998" y="5232"/>
                  </a:lnTo>
                  <a:lnTo>
                    <a:pt x="11010" y="5422"/>
                  </a:lnTo>
                  <a:lnTo>
                    <a:pt x="11010" y="5575"/>
                  </a:lnTo>
                  <a:lnTo>
                    <a:pt x="10998" y="5778"/>
                  </a:lnTo>
                  <a:lnTo>
                    <a:pt x="10998" y="5943"/>
                  </a:lnTo>
                  <a:lnTo>
                    <a:pt x="10985" y="6121"/>
                  </a:lnTo>
                  <a:lnTo>
                    <a:pt x="10960" y="6299"/>
                  </a:lnTo>
                  <a:lnTo>
                    <a:pt x="10934" y="6489"/>
                  </a:lnTo>
                  <a:lnTo>
                    <a:pt x="10896" y="6654"/>
                  </a:lnTo>
                  <a:lnTo>
                    <a:pt x="10871" y="6794"/>
                  </a:lnTo>
                  <a:lnTo>
                    <a:pt x="10833" y="6921"/>
                  </a:lnTo>
                  <a:lnTo>
                    <a:pt x="10769" y="7086"/>
                  </a:lnTo>
                  <a:lnTo>
                    <a:pt x="10680" y="7353"/>
                  </a:lnTo>
                  <a:lnTo>
                    <a:pt x="10642" y="7518"/>
                  </a:lnTo>
                  <a:lnTo>
                    <a:pt x="10566" y="7670"/>
                  </a:lnTo>
                  <a:lnTo>
                    <a:pt x="10490" y="7835"/>
                  </a:lnTo>
                  <a:lnTo>
                    <a:pt x="10414" y="8001"/>
                  </a:lnTo>
                  <a:lnTo>
                    <a:pt x="10325" y="8153"/>
                  </a:lnTo>
                  <a:lnTo>
                    <a:pt x="10198" y="8394"/>
                  </a:lnTo>
                  <a:lnTo>
                    <a:pt x="10121" y="8521"/>
                  </a:lnTo>
                  <a:lnTo>
                    <a:pt x="9931" y="8775"/>
                  </a:lnTo>
                  <a:lnTo>
                    <a:pt x="9842" y="8928"/>
                  </a:lnTo>
                  <a:lnTo>
                    <a:pt x="9702" y="9067"/>
                  </a:lnTo>
                  <a:lnTo>
                    <a:pt x="9575" y="9194"/>
                  </a:lnTo>
                  <a:lnTo>
                    <a:pt x="9461" y="9334"/>
                  </a:lnTo>
                  <a:lnTo>
                    <a:pt x="9334" y="9461"/>
                  </a:lnTo>
                  <a:close/>
                </a:path>
              </a:pathLst>
            </a:custGeom>
            <a:ln w="3175">
              <a:solidFill>
                <a:srgbClr val="565658"/>
              </a:solidFill>
            </a:ln>
          </p:spPr>
          <p:txBody>
            <a:bodyPr wrap="square" lIns="0" tIns="0" rIns="0" bIns="0" rtlCol="0"/>
            <a:lstStyle/>
            <a:p/>
          </p:txBody>
        </p:sp>
        <p:sp>
          <p:nvSpPr>
            <p:cNvPr id="5316" name="object 5316" descr=""/>
            <p:cNvSpPr/>
            <p:nvPr/>
          </p:nvSpPr>
          <p:spPr>
            <a:xfrm>
              <a:off x="5655851" y="2597439"/>
              <a:ext cx="11430" cy="11430"/>
            </a:xfrm>
            <a:custGeom>
              <a:avLst/>
              <a:gdLst/>
              <a:ahLst/>
              <a:cxnLst/>
              <a:rect l="l" t="t" r="r" b="b"/>
              <a:pathLst>
                <a:path w="11429" h="11430">
                  <a:moveTo>
                    <a:pt x="1549" y="9321"/>
                  </a:moveTo>
                  <a:lnTo>
                    <a:pt x="977" y="8610"/>
                  </a:lnTo>
                  <a:lnTo>
                    <a:pt x="889" y="8483"/>
                  </a:lnTo>
                  <a:lnTo>
                    <a:pt x="787" y="8331"/>
                  </a:lnTo>
                  <a:lnTo>
                    <a:pt x="711" y="8166"/>
                  </a:lnTo>
                  <a:lnTo>
                    <a:pt x="609" y="8001"/>
                  </a:lnTo>
                  <a:lnTo>
                    <a:pt x="533" y="7848"/>
                  </a:lnTo>
                  <a:lnTo>
                    <a:pt x="457" y="7683"/>
                  </a:lnTo>
                  <a:lnTo>
                    <a:pt x="393" y="7505"/>
                  </a:lnTo>
                  <a:lnTo>
                    <a:pt x="330" y="7353"/>
                  </a:lnTo>
                  <a:lnTo>
                    <a:pt x="266" y="7188"/>
                  </a:lnTo>
                  <a:lnTo>
                    <a:pt x="215" y="7010"/>
                  </a:lnTo>
                  <a:lnTo>
                    <a:pt x="177" y="6832"/>
                  </a:lnTo>
                  <a:lnTo>
                    <a:pt x="127" y="6654"/>
                  </a:lnTo>
                  <a:lnTo>
                    <a:pt x="88" y="6489"/>
                  </a:lnTo>
                  <a:lnTo>
                    <a:pt x="76" y="6324"/>
                  </a:lnTo>
                  <a:lnTo>
                    <a:pt x="50" y="6172"/>
                  </a:lnTo>
                  <a:lnTo>
                    <a:pt x="25" y="6032"/>
                  </a:lnTo>
                  <a:lnTo>
                    <a:pt x="12" y="5778"/>
                  </a:lnTo>
                  <a:lnTo>
                    <a:pt x="0" y="5588"/>
                  </a:lnTo>
                  <a:lnTo>
                    <a:pt x="0" y="5410"/>
                  </a:lnTo>
                  <a:lnTo>
                    <a:pt x="0" y="5232"/>
                  </a:lnTo>
                  <a:lnTo>
                    <a:pt x="12" y="5054"/>
                  </a:lnTo>
                  <a:lnTo>
                    <a:pt x="38" y="4876"/>
                  </a:lnTo>
                  <a:lnTo>
                    <a:pt x="50" y="4699"/>
                  </a:lnTo>
                  <a:lnTo>
                    <a:pt x="88" y="4521"/>
                  </a:lnTo>
                  <a:lnTo>
                    <a:pt x="127" y="4343"/>
                  </a:lnTo>
                  <a:lnTo>
                    <a:pt x="165" y="4216"/>
                  </a:lnTo>
                  <a:lnTo>
                    <a:pt x="203" y="4076"/>
                  </a:lnTo>
                  <a:lnTo>
                    <a:pt x="228" y="3911"/>
                  </a:lnTo>
                  <a:lnTo>
                    <a:pt x="330" y="3657"/>
                  </a:lnTo>
                  <a:lnTo>
                    <a:pt x="368" y="3492"/>
                  </a:lnTo>
                  <a:lnTo>
                    <a:pt x="457" y="3314"/>
                  </a:lnTo>
                  <a:lnTo>
                    <a:pt x="520" y="3162"/>
                  </a:lnTo>
                  <a:lnTo>
                    <a:pt x="609" y="2984"/>
                  </a:lnTo>
                  <a:lnTo>
                    <a:pt x="685" y="2832"/>
                  </a:lnTo>
                  <a:lnTo>
                    <a:pt x="774" y="2692"/>
                  </a:lnTo>
                  <a:lnTo>
                    <a:pt x="876" y="2527"/>
                  </a:lnTo>
                  <a:lnTo>
                    <a:pt x="977" y="2387"/>
                  </a:lnTo>
                  <a:lnTo>
                    <a:pt x="1066" y="2222"/>
                  </a:lnTo>
                  <a:lnTo>
                    <a:pt x="1193" y="2095"/>
                  </a:lnTo>
                  <a:lnTo>
                    <a:pt x="1308" y="1955"/>
                  </a:lnTo>
                  <a:lnTo>
                    <a:pt x="1422" y="1803"/>
                  </a:lnTo>
                  <a:lnTo>
                    <a:pt x="1536" y="1676"/>
                  </a:lnTo>
                  <a:lnTo>
                    <a:pt x="1676" y="1562"/>
                  </a:lnTo>
                  <a:lnTo>
                    <a:pt x="1790" y="1435"/>
                  </a:lnTo>
                  <a:lnTo>
                    <a:pt x="1930" y="1308"/>
                  </a:lnTo>
                  <a:lnTo>
                    <a:pt x="2082" y="1193"/>
                  </a:lnTo>
                  <a:lnTo>
                    <a:pt x="2222" y="1079"/>
                  </a:lnTo>
                  <a:lnTo>
                    <a:pt x="2349" y="977"/>
                  </a:lnTo>
                  <a:lnTo>
                    <a:pt x="2514" y="876"/>
                  </a:lnTo>
                  <a:lnTo>
                    <a:pt x="2667" y="787"/>
                  </a:lnTo>
                  <a:lnTo>
                    <a:pt x="2832" y="685"/>
                  </a:lnTo>
                  <a:lnTo>
                    <a:pt x="2984" y="609"/>
                  </a:lnTo>
                  <a:lnTo>
                    <a:pt x="3149" y="533"/>
                  </a:lnTo>
                  <a:lnTo>
                    <a:pt x="3302" y="457"/>
                  </a:lnTo>
                  <a:lnTo>
                    <a:pt x="3467" y="393"/>
                  </a:lnTo>
                  <a:lnTo>
                    <a:pt x="3644" y="330"/>
                  </a:lnTo>
                  <a:lnTo>
                    <a:pt x="3810" y="254"/>
                  </a:lnTo>
                  <a:lnTo>
                    <a:pt x="3949" y="215"/>
                  </a:lnTo>
                  <a:lnTo>
                    <a:pt x="4165" y="165"/>
                  </a:lnTo>
                  <a:lnTo>
                    <a:pt x="4343" y="114"/>
                  </a:lnTo>
                  <a:lnTo>
                    <a:pt x="4521" y="76"/>
                  </a:lnTo>
                  <a:lnTo>
                    <a:pt x="4699" y="50"/>
                  </a:lnTo>
                  <a:lnTo>
                    <a:pt x="4876" y="38"/>
                  </a:lnTo>
                  <a:lnTo>
                    <a:pt x="5067" y="25"/>
                  </a:lnTo>
                  <a:lnTo>
                    <a:pt x="5232" y="0"/>
                  </a:lnTo>
                  <a:lnTo>
                    <a:pt x="5867" y="0"/>
                  </a:lnTo>
                  <a:lnTo>
                    <a:pt x="6045" y="25"/>
                  </a:lnTo>
                  <a:lnTo>
                    <a:pt x="6311" y="50"/>
                  </a:lnTo>
                  <a:lnTo>
                    <a:pt x="6489" y="76"/>
                  </a:lnTo>
                  <a:lnTo>
                    <a:pt x="6667" y="114"/>
                  </a:lnTo>
                  <a:lnTo>
                    <a:pt x="6845" y="165"/>
                  </a:lnTo>
                  <a:lnTo>
                    <a:pt x="7023" y="190"/>
                  </a:lnTo>
                  <a:lnTo>
                    <a:pt x="7188" y="254"/>
                  </a:lnTo>
                  <a:lnTo>
                    <a:pt x="7366" y="304"/>
                  </a:lnTo>
                  <a:lnTo>
                    <a:pt x="7493" y="355"/>
                  </a:lnTo>
                  <a:lnTo>
                    <a:pt x="7632" y="406"/>
                  </a:lnTo>
                  <a:lnTo>
                    <a:pt x="7874" y="533"/>
                  </a:lnTo>
                  <a:lnTo>
                    <a:pt x="8039" y="596"/>
                  </a:lnTo>
                  <a:lnTo>
                    <a:pt x="8191" y="685"/>
                  </a:lnTo>
                  <a:lnTo>
                    <a:pt x="8356" y="774"/>
                  </a:lnTo>
                  <a:lnTo>
                    <a:pt x="8496" y="876"/>
                  </a:lnTo>
                  <a:lnTo>
                    <a:pt x="8636" y="977"/>
                  </a:lnTo>
                  <a:lnTo>
                    <a:pt x="8813" y="1079"/>
                  </a:lnTo>
                  <a:lnTo>
                    <a:pt x="9334" y="1549"/>
                  </a:lnTo>
                  <a:lnTo>
                    <a:pt x="9474" y="1663"/>
                  </a:lnTo>
                  <a:lnTo>
                    <a:pt x="9601" y="1803"/>
                  </a:lnTo>
                  <a:lnTo>
                    <a:pt x="9728" y="1943"/>
                  </a:lnTo>
                  <a:lnTo>
                    <a:pt x="9829" y="2082"/>
                  </a:lnTo>
                  <a:lnTo>
                    <a:pt x="10033" y="2362"/>
                  </a:lnTo>
                  <a:lnTo>
                    <a:pt x="10134" y="2514"/>
                  </a:lnTo>
                  <a:lnTo>
                    <a:pt x="10287" y="2743"/>
                  </a:lnTo>
                  <a:lnTo>
                    <a:pt x="10414" y="2984"/>
                  </a:lnTo>
                  <a:lnTo>
                    <a:pt x="10490" y="3149"/>
                  </a:lnTo>
                  <a:lnTo>
                    <a:pt x="10566" y="3302"/>
                  </a:lnTo>
                  <a:lnTo>
                    <a:pt x="10642" y="3479"/>
                  </a:lnTo>
                  <a:lnTo>
                    <a:pt x="10693" y="3644"/>
                  </a:lnTo>
                  <a:lnTo>
                    <a:pt x="10756" y="3810"/>
                  </a:lnTo>
                  <a:lnTo>
                    <a:pt x="10807" y="3987"/>
                  </a:lnTo>
                  <a:lnTo>
                    <a:pt x="10845" y="4165"/>
                  </a:lnTo>
                  <a:lnTo>
                    <a:pt x="10883" y="4292"/>
                  </a:lnTo>
                  <a:lnTo>
                    <a:pt x="10934" y="4508"/>
                  </a:lnTo>
                  <a:lnTo>
                    <a:pt x="10972" y="4699"/>
                  </a:lnTo>
                  <a:lnTo>
                    <a:pt x="10985" y="4851"/>
                  </a:lnTo>
                  <a:lnTo>
                    <a:pt x="11010" y="5054"/>
                  </a:lnTo>
                  <a:lnTo>
                    <a:pt x="11010" y="5232"/>
                  </a:lnTo>
                  <a:lnTo>
                    <a:pt x="11023" y="5397"/>
                  </a:lnTo>
                  <a:lnTo>
                    <a:pt x="11023" y="5588"/>
                  </a:lnTo>
                  <a:lnTo>
                    <a:pt x="11023" y="5765"/>
                  </a:lnTo>
                  <a:lnTo>
                    <a:pt x="11010" y="5943"/>
                  </a:lnTo>
                  <a:lnTo>
                    <a:pt x="10985" y="6108"/>
                  </a:lnTo>
                  <a:lnTo>
                    <a:pt x="10972" y="6248"/>
                  </a:lnTo>
                  <a:lnTo>
                    <a:pt x="10934" y="6388"/>
                  </a:lnTo>
                  <a:lnTo>
                    <a:pt x="10922" y="6565"/>
                  </a:lnTo>
                  <a:lnTo>
                    <a:pt x="10845" y="6832"/>
                  </a:lnTo>
                  <a:lnTo>
                    <a:pt x="10807" y="6997"/>
                  </a:lnTo>
                  <a:lnTo>
                    <a:pt x="10756" y="7175"/>
                  </a:lnTo>
                  <a:lnTo>
                    <a:pt x="10718" y="7340"/>
                  </a:lnTo>
                  <a:lnTo>
                    <a:pt x="10655" y="7505"/>
                  </a:lnTo>
                  <a:lnTo>
                    <a:pt x="10566" y="7670"/>
                  </a:lnTo>
                  <a:lnTo>
                    <a:pt x="10502" y="7835"/>
                  </a:lnTo>
                  <a:lnTo>
                    <a:pt x="10414" y="8001"/>
                  </a:lnTo>
                  <a:lnTo>
                    <a:pt x="10350" y="8140"/>
                  </a:lnTo>
                  <a:lnTo>
                    <a:pt x="10248" y="8331"/>
                  </a:lnTo>
                  <a:lnTo>
                    <a:pt x="10160" y="8470"/>
                  </a:lnTo>
                  <a:lnTo>
                    <a:pt x="10045" y="8610"/>
                  </a:lnTo>
                  <a:lnTo>
                    <a:pt x="9956" y="8763"/>
                  </a:lnTo>
                  <a:lnTo>
                    <a:pt x="9842" y="8915"/>
                  </a:lnTo>
                  <a:lnTo>
                    <a:pt x="9740" y="9055"/>
                  </a:lnTo>
                  <a:lnTo>
                    <a:pt x="9613" y="9169"/>
                  </a:lnTo>
                  <a:lnTo>
                    <a:pt x="9486" y="9309"/>
                  </a:lnTo>
                  <a:lnTo>
                    <a:pt x="9347" y="9448"/>
                  </a:lnTo>
                  <a:lnTo>
                    <a:pt x="9220" y="9563"/>
                  </a:lnTo>
                  <a:lnTo>
                    <a:pt x="9093" y="9677"/>
                  </a:lnTo>
                  <a:lnTo>
                    <a:pt x="8953" y="9791"/>
                  </a:lnTo>
                  <a:lnTo>
                    <a:pt x="8813" y="9918"/>
                  </a:lnTo>
                  <a:lnTo>
                    <a:pt x="8674" y="10033"/>
                  </a:lnTo>
                  <a:lnTo>
                    <a:pt x="8509" y="10109"/>
                  </a:lnTo>
                  <a:lnTo>
                    <a:pt x="8369" y="10210"/>
                  </a:lnTo>
                  <a:lnTo>
                    <a:pt x="8216" y="10299"/>
                  </a:lnTo>
                  <a:lnTo>
                    <a:pt x="8051" y="10388"/>
                  </a:lnTo>
                  <a:lnTo>
                    <a:pt x="7874" y="10477"/>
                  </a:lnTo>
                  <a:lnTo>
                    <a:pt x="7721" y="10541"/>
                  </a:lnTo>
                  <a:lnTo>
                    <a:pt x="7594" y="10604"/>
                  </a:lnTo>
                  <a:lnTo>
                    <a:pt x="7391" y="10680"/>
                  </a:lnTo>
                  <a:lnTo>
                    <a:pt x="7213" y="10731"/>
                  </a:lnTo>
                  <a:lnTo>
                    <a:pt x="7035" y="10782"/>
                  </a:lnTo>
                  <a:lnTo>
                    <a:pt x="6870" y="10833"/>
                  </a:lnTo>
                  <a:lnTo>
                    <a:pt x="6692" y="10871"/>
                  </a:lnTo>
                  <a:lnTo>
                    <a:pt x="6515" y="10909"/>
                  </a:lnTo>
                  <a:lnTo>
                    <a:pt x="6350" y="10947"/>
                  </a:lnTo>
                  <a:lnTo>
                    <a:pt x="6159" y="10972"/>
                  </a:lnTo>
                  <a:lnTo>
                    <a:pt x="5994" y="10985"/>
                  </a:lnTo>
                  <a:lnTo>
                    <a:pt x="5842" y="10998"/>
                  </a:lnTo>
                  <a:lnTo>
                    <a:pt x="5435" y="11010"/>
                  </a:lnTo>
                  <a:lnTo>
                    <a:pt x="5257" y="11010"/>
                  </a:lnTo>
                  <a:lnTo>
                    <a:pt x="5067" y="10998"/>
                  </a:lnTo>
                  <a:lnTo>
                    <a:pt x="4889" y="10972"/>
                  </a:lnTo>
                  <a:lnTo>
                    <a:pt x="4711" y="10960"/>
                  </a:lnTo>
                  <a:lnTo>
                    <a:pt x="4533" y="10922"/>
                  </a:lnTo>
                  <a:lnTo>
                    <a:pt x="4368" y="10871"/>
                  </a:lnTo>
                  <a:lnTo>
                    <a:pt x="4191" y="10833"/>
                  </a:lnTo>
                  <a:lnTo>
                    <a:pt x="4051" y="10807"/>
                  </a:lnTo>
                  <a:lnTo>
                    <a:pt x="3911" y="10769"/>
                  </a:lnTo>
                  <a:lnTo>
                    <a:pt x="3657" y="10680"/>
                  </a:lnTo>
                  <a:lnTo>
                    <a:pt x="3492" y="10642"/>
                  </a:lnTo>
                  <a:lnTo>
                    <a:pt x="3327" y="10553"/>
                  </a:lnTo>
                  <a:lnTo>
                    <a:pt x="3175" y="10477"/>
                  </a:lnTo>
                  <a:lnTo>
                    <a:pt x="2997" y="10414"/>
                  </a:lnTo>
                  <a:lnTo>
                    <a:pt x="2857" y="10312"/>
                  </a:lnTo>
                  <a:lnTo>
                    <a:pt x="2692" y="10223"/>
                  </a:lnTo>
                  <a:lnTo>
                    <a:pt x="2527" y="10121"/>
                  </a:lnTo>
                  <a:lnTo>
                    <a:pt x="2387" y="10033"/>
                  </a:lnTo>
                  <a:lnTo>
                    <a:pt x="2235" y="9931"/>
                  </a:lnTo>
                  <a:lnTo>
                    <a:pt x="2095" y="9804"/>
                  </a:lnTo>
                  <a:lnTo>
                    <a:pt x="1943" y="9690"/>
                  </a:lnTo>
                  <a:lnTo>
                    <a:pt x="1803" y="9588"/>
                  </a:lnTo>
                  <a:lnTo>
                    <a:pt x="1689" y="9461"/>
                  </a:lnTo>
                  <a:lnTo>
                    <a:pt x="1549" y="9321"/>
                  </a:lnTo>
                  <a:close/>
                </a:path>
              </a:pathLst>
            </a:custGeom>
            <a:ln w="3175">
              <a:solidFill>
                <a:srgbClr val="565658"/>
              </a:solidFill>
            </a:ln>
          </p:spPr>
          <p:txBody>
            <a:bodyPr wrap="square" lIns="0" tIns="0" rIns="0" bIns="0" rtlCol="0"/>
            <a:lstStyle/>
            <a:p/>
          </p:txBody>
        </p:sp>
        <p:sp>
          <p:nvSpPr>
            <p:cNvPr id="5317" name="object 5317" descr=""/>
            <p:cNvSpPr/>
            <p:nvPr/>
          </p:nvSpPr>
          <p:spPr>
            <a:xfrm>
              <a:off x="5626987" y="2591694"/>
              <a:ext cx="11430" cy="11430"/>
            </a:xfrm>
            <a:custGeom>
              <a:avLst/>
              <a:gdLst/>
              <a:ahLst/>
              <a:cxnLst/>
              <a:rect l="l" t="t" r="r" b="b"/>
              <a:pathLst>
                <a:path w="11429" h="11430">
                  <a:moveTo>
                    <a:pt x="1676" y="9461"/>
                  </a:moveTo>
                  <a:lnTo>
                    <a:pt x="1536" y="9334"/>
                  </a:lnTo>
                  <a:lnTo>
                    <a:pt x="1422" y="9194"/>
                  </a:lnTo>
                  <a:lnTo>
                    <a:pt x="1295" y="9067"/>
                  </a:lnTo>
                  <a:lnTo>
                    <a:pt x="1181" y="8928"/>
                  </a:lnTo>
                  <a:lnTo>
                    <a:pt x="1079" y="8775"/>
                  </a:lnTo>
                  <a:lnTo>
                    <a:pt x="977" y="8636"/>
                  </a:lnTo>
                  <a:lnTo>
                    <a:pt x="863" y="8496"/>
                  </a:lnTo>
                  <a:lnTo>
                    <a:pt x="762" y="8331"/>
                  </a:lnTo>
                  <a:lnTo>
                    <a:pt x="685" y="8166"/>
                  </a:lnTo>
                  <a:lnTo>
                    <a:pt x="622" y="8039"/>
                  </a:lnTo>
                  <a:lnTo>
                    <a:pt x="508" y="7861"/>
                  </a:lnTo>
                  <a:lnTo>
                    <a:pt x="457" y="7683"/>
                  </a:lnTo>
                  <a:lnTo>
                    <a:pt x="368" y="7543"/>
                  </a:lnTo>
                  <a:lnTo>
                    <a:pt x="304" y="7353"/>
                  </a:lnTo>
                  <a:lnTo>
                    <a:pt x="254" y="7175"/>
                  </a:lnTo>
                  <a:lnTo>
                    <a:pt x="190" y="7023"/>
                  </a:lnTo>
                  <a:lnTo>
                    <a:pt x="139" y="6845"/>
                  </a:lnTo>
                  <a:lnTo>
                    <a:pt x="114" y="6654"/>
                  </a:lnTo>
                  <a:lnTo>
                    <a:pt x="76" y="6489"/>
                  </a:lnTo>
                  <a:lnTo>
                    <a:pt x="50" y="6362"/>
                  </a:lnTo>
                  <a:lnTo>
                    <a:pt x="38" y="6223"/>
                  </a:lnTo>
                  <a:lnTo>
                    <a:pt x="12" y="5943"/>
                  </a:lnTo>
                  <a:lnTo>
                    <a:pt x="0" y="5778"/>
                  </a:lnTo>
                  <a:lnTo>
                    <a:pt x="0" y="5588"/>
                  </a:lnTo>
                  <a:lnTo>
                    <a:pt x="0" y="5422"/>
                  </a:lnTo>
                  <a:lnTo>
                    <a:pt x="0" y="5232"/>
                  </a:lnTo>
                  <a:lnTo>
                    <a:pt x="12" y="5054"/>
                  </a:lnTo>
                  <a:lnTo>
                    <a:pt x="25" y="4876"/>
                  </a:lnTo>
                  <a:lnTo>
                    <a:pt x="38" y="4699"/>
                  </a:lnTo>
                  <a:lnTo>
                    <a:pt x="63" y="4521"/>
                  </a:lnTo>
                  <a:lnTo>
                    <a:pt x="101" y="4394"/>
                  </a:lnTo>
                  <a:lnTo>
                    <a:pt x="139" y="4165"/>
                  </a:lnTo>
                  <a:lnTo>
                    <a:pt x="215" y="3987"/>
                  </a:lnTo>
                  <a:lnTo>
                    <a:pt x="254" y="3822"/>
                  </a:lnTo>
                  <a:lnTo>
                    <a:pt x="304" y="3657"/>
                  </a:lnTo>
                  <a:lnTo>
                    <a:pt x="368" y="3479"/>
                  </a:lnTo>
                  <a:lnTo>
                    <a:pt x="444" y="3340"/>
                  </a:lnTo>
                  <a:lnTo>
                    <a:pt x="508" y="3162"/>
                  </a:lnTo>
                  <a:lnTo>
                    <a:pt x="584" y="2997"/>
                  </a:lnTo>
                  <a:lnTo>
                    <a:pt x="685" y="2844"/>
                  </a:lnTo>
                  <a:lnTo>
                    <a:pt x="736" y="2717"/>
                  </a:lnTo>
                  <a:lnTo>
                    <a:pt x="838" y="2552"/>
                  </a:lnTo>
                  <a:lnTo>
                    <a:pt x="977" y="2374"/>
                  </a:lnTo>
                  <a:lnTo>
                    <a:pt x="1066" y="2222"/>
                  </a:lnTo>
                  <a:lnTo>
                    <a:pt x="1168" y="2095"/>
                  </a:lnTo>
                  <a:lnTo>
                    <a:pt x="1282" y="1943"/>
                  </a:lnTo>
                  <a:lnTo>
                    <a:pt x="1409" y="1816"/>
                  </a:lnTo>
                  <a:lnTo>
                    <a:pt x="1651" y="1562"/>
                  </a:lnTo>
                  <a:lnTo>
                    <a:pt x="1778" y="1435"/>
                  </a:lnTo>
                  <a:lnTo>
                    <a:pt x="1917" y="1295"/>
                  </a:lnTo>
                  <a:lnTo>
                    <a:pt x="2057" y="1206"/>
                  </a:lnTo>
                  <a:lnTo>
                    <a:pt x="2209" y="1079"/>
                  </a:lnTo>
                  <a:lnTo>
                    <a:pt x="2362" y="977"/>
                  </a:lnTo>
                  <a:lnTo>
                    <a:pt x="2489" y="876"/>
                  </a:lnTo>
                  <a:lnTo>
                    <a:pt x="2641" y="774"/>
                  </a:lnTo>
                  <a:lnTo>
                    <a:pt x="2806" y="711"/>
                  </a:lnTo>
                  <a:lnTo>
                    <a:pt x="2959" y="622"/>
                  </a:lnTo>
                  <a:lnTo>
                    <a:pt x="3124" y="533"/>
                  </a:lnTo>
                  <a:lnTo>
                    <a:pt x="3289" y="457"/>
                  </a:lnTo>
                  <a:lnTo>
                    <a:pt x="3441" y="393"/>
                  </a:lnTo>
                  <a:lnTo>
                    <a:pt x="3568" y="342"/>
                  </a:lnTo>
                  <a:lnTo>
                    <a:pt x="3784" y="254"/>
                  </a:lnTo>
                  <a:lnTo>
                    <a:pt x="3962" y="203"/>
                  </a:lnTo>
                  <a:lnTo>
                    <a:pt x="4140" y="165"/>
                  </a:lnTo>
                  <a:lnTo>
                    <a:pt x="4305" y="114"/>
                  </a:lnTo>
                  <a:lnTo>
                    <a:pt x="4483" y="88"/>
                  </a:lnTo>
                  <a:lnTo>
                    <a:pt x="4660" y="63"/>
                  </a:lnTo>
                  <a:lnTo>
                    <a:pt x="4851" y="38"/>
                  </a:lnTo>
                  <a:lnTo>
                    <a:pt x="5029" y="12"/>
                  </a:lnTo>
                  <a:lnTo>
                    <a:pt x="5194" y="0"/>
                  </a:lnTo>
                  <a:lnTo>
                    <a:pt x="5384" y="0"/>
                  </a:lnTo>
                  <a:lnTo>
                    <a:pt x="5537" y="0"/>
                  </a:lnTo>
                  <a:lnTo>
                    <a:pt x="5740" y="0"/>
                  </a:lnTo>
                  <a:lnTo>
                    <a:pt x="5930" y="12"/>
                  </a:lnTo>
                  <a:lnTo>
                    <a:pt x="6108" y="38"/>
                  </a:lnTo>
                  <a:lnTo>
                    <a:pt x="6299" y="50"/>
                  </a:lnTo>
                  <a:lnTo>
                    <a:pt x="6464" y="88"/>
                  </a:lnTo>
                  <a:lnTo>
                    <a:pt x="6642" y="101"/>
                  </a:lnTo>
                  <a:lnTo>
                    <a:pt x="6819" y="152"/>
                  </a:lnTo>
                  <a:lnTo>
                    <a:pt x="6997" y="203"/>
                  </a:lnTo>
                  <a:lnTo>
                    <a:pt x="7239" y="279"/>
                  </a:lnTo>
                  <a:lnTo>
                    <a:pt x="7378" y="317"/>
                  </a:lnTo>
                  <a:lnTo>
                    <a:pt x="7518" y="368"/>
                  </a:lnTo>
                  <a:lnTo>
                    <a:pt x="7683" y="444"/>
                  </a:lnTo>
                  <a:lnTo>
                    <a:pt x="7848" y="520"/>
                  </a:lnTo>
                  <a:lnTo>
                    <a:pt x="8001" y="609"/>
                  </a:lnTo>
                  <a:lnTo>
                    <a:pt x="8166" y="685"/>
                  </a:lnTo>
                  <a:lnTo>
                    <a:pt x="8318" y="762"/>
                  </a:lnTo>
                  <a:lnTo>
                    <a:pt x="8483" y="863"/>
                  </a:lnTo>
                  <a:lnTo>
                    <a:pt x="8623" y="977"/>
                  </a:lnTo>
                  <a:lnTo>
                    <a:pt x="8763" y="1079"/>
                  </a:lnTo>
                  <a:lnTo>
                    <a:pt x="8915" y="1193"/>
                  </a:lnTo>
                  <a:lnTo>
                    <a:pt x="9042" y="1295"/>
                  </a:lnTo>
                  <a:lnTo>
                    <a:pt x="9194" y="1409"/>
                  </a:lnTo>
                  <a:lnTo>
                    <a:pt x="9334" y="1536"/>
                  </a:lnTo>
                  <a:lnTo>
                    <a:pt x="9461" y="1676"/>
                  </a:lnTo>
                  <a:lnTo>
                    <a:pt x="9690" y="1943"/>
                  </a:lnTo>
                  <a:lnTo>
                    <a:pt x="9817" y="2057"/>
                  </a:lnTo>
                  <a:lnTo>
                    <a:pt x="9918" y="2222"/>
                  </a:lnTo>
                  <a:lnTo>
                    <a:pt x="10020" y="2362"/>
                  </a:lnTo>
                  <a:lnTo>
                    <a:pt x="10121" y="2514"/>
                  </a:lnTo>
                  <a:lnTo>
                    <a:pt x="10223" y="2667"/>
                  </a:lnTo>
                  <a:lnTo>
                    <a:pt x="10312" y="2844"/>
                  </a:lnTo>
                  <a:lnTo>
                    <a:pt x="10401" y="2984"/>
                  </a:lnTo>
                  <a:lnTo>
                    <a:pt x="10477" y="3149"/>
                  </a:lnTo>
                  <a:lnTo>
                    <a:pt x="10541" y="3314"/>
                  </a:lnTo>
                  <a:lnTo>
                    <a:pt x="10629" y="3467"/>
                  </a:lnTo>
                  <a:lnTo>
                    <a:pt x="10680" y="3644"/>
                  </a:lnTo>
                  <a:lnTo>
                    <a:pt x="10744" y="3822"/>
                  </a:lnTo>
                  <a:lnTo>
                    <a:pt x="10795" y="3987"/>
                  </a:lnTo>
                  <a:lnTo>
                    <a:pt x="10820" y="4114"/>
                  </a:lnTo>
                  <a:lnTo>
                    <a:pt x="10858" y="4254"/>
                  </a:lnTo>
                  <a:lnTo>
                    <a:pt x="10909" y="4508"/>
                  </a:lnTo>
                  <a:lnTo>
                    <a:pt x="10934" y="4699"/>
                  </a:lnTo>
                  <a:lnTo>
                    <a:pt x="10972" y="4876"/>
                  </a:lnTo>
                  <a:lnTo>
                    <a:pt x="10985" y="5054"/>
                  </a:lnTo>
                  <a:lnTo>
                    <a:pt x="10998" y="5232"/>
                  </a:lnTo>
                  <a:lnTo>
                    <a:pt x="10998" y="5422"/>
                  </a:lnTo>
                  <a:lnTo>
                    <a:pt x="10998" y="5575"/>
                  </a:lnTo>
                  <a:lnTo>
                    <a:pt x="10998" y="5765"/>
                  </a:lnTo>
                  <a:lnTo>
                    <a:pt x="10985" y="5943"/>
                  </a:lnTo>
                  <a:lnTo>
                    <a:pt x="10972" y="6070"/>
                  </a:lnTo>
                  <a:lnTo>
                    <a:pt x="10947" y="6210"/>
                  </a:lnTo>
                  <a:lnTo>
                    <a:pt x="10934" y="6400"/>
                  </a:lnTo>
                  <a:lnTo>
                    <a:pt x="10871" y="6654"/>
                  </a:lnTo>
                  <a:lnTo>
                    <a:pt x="10845" y="6832"/>
                  </a:lnTo>
                  <a:lnTo>
                    <a:pt x="10795" y="7010"/>
                  </a:lnTo>
                  <a:lnTo>
                    <a:pt x="10756" y="7162"/>
                  </a:lnTo>
                  <a:lnTo>
                    <a:pt x="10693" y="7353"/>
                  </a:lnTo>
                  <a:lnTo>
                    <a:pt x="10629" y="7518"/>
                  </a:lnTo>
                  <a:lnTo>
                    <a:pt x="10553" y="7670"/>
                  </a:lnTo>
                  <a:lnTo>
                    <a:pt x="10502" y="7797"/>
                  </a:lnTo>
                  <a:lnTo>
                    <a:pt x="10439" y="7924"/>
                  </a:lnTo>
                  <a:lnTo>
                    <a:pt x="9918" y="8763"/>
                  </a:lnTo>
                  <a:lnTo>
                    <a:pt x="9829" y="8902"/>
                  </a:lnTo>
                  <a:lnTo>
                    <a:pt x="9715" y="9055"/>
                  </a:lnTo>
                  <a:lnTo>
                    <a:pt x="9601" y="9194"/>
                  </a:lnTo>
                  <a:lnTo>
                    <a:pt x="9461" y="9296"/>
                  </a:lnTo>
                  <a:lnTo>
                    <a:pt x="9283" y="9499"/>
                  </a:lnTo>
                  <a:lnTo>
                    <a:pt x="9144" y="9639"/>
                  </a:lnTo>
                  <a:lnTo>
                    <a:pt x="8953" y="9804"/>
                  </a:lnTo>
                  <a:lnTo>
                    <a:pt x="8801" y="9918"/>
                  </a:lnTo>
                  <a:lnTo>
                    <a:pt x="8636" y="10007"/>
                  </a:lnTo>
                  <a:lnTo>
                    <a:pt x="8496" y="10121"/>
                  </a:lnTo>
                  <a:lnTo>
                    <a:pt x="8356" y="10223"/>
                  </a:lnTo>
                  <a:lnTo>
                    <a:pt x="8204" y="10299"/>
                  </a:lnTo>
                  <a:lnTo>
                    <a:pt x="8039" y="10388"/>
                  </a:lnTo>
                  <a:lnTo>
                    <a:pt x="7874" y="10452"/>
                  </a:lnTo>
                  <a:lnTo>
                    <a:pt x="7708" y="10553"/>
                  </a:lnTo>
                  <a:lnTo>
                    <a:pt x="7531" y="10617"/>
                  </a:lnTo>
                  <a:lnTo>
                    <a:pt x="7378" y="10680"/>
                  </a:lnTo>
                  <a:lnTo>
                    <a:pt x="7200" y="10744"/>
                  </a:lnTo>
                  <a:lnTo>
                    <a:pt x="7048" y="10795"/>
                  </a:lnTo>
                  <a:lnTo>
                    <a:pt x="6858" y="10833"/>
                  </a:lnTo>
                  <a:lnTo>
                    <a:pt x="6692" y="10871"/>
                  </a:lnTo>
                  <a:lnTo>
                    <a:pt x="6515" y="10909"/>
                  </a:lnTo>
                  <a:lnTo>
                    <a:pt x="6337" y="10934"/>
                  </a:lnTo>
                  <a:lnTo>
                    <a:pt x="6146" y="10972"/>
                  </a:lnTo>
                  <a:lnTo>
                    <a:pt x="5892" y="10998"/>
                  </a:lnTo>
                  <a:lnTo>
                    <a:pt x="5689" y="11010"/>
                  </a:lnTo>
                  <a:lnTo>
                    <a:pt x="5435" y="11010"/>
                  </a:lnTo>
                  <a:lnTo>
                    <a:pt x="5232" y="11010"/>
                  </a:lnTo>
                  <a:lnTo>
                    <a:pt x="5080" y="10985"/>
                  </a:lnTo>
                  <a:lnTo>
                    <a:pt x="4889" y="10972"/>
                  </a:lnTo>
                  <a:lnTo>
                    <a:pt x="4711" y="10960"/>
                  </a:lnTo>
                  <a:lnTo>
                    <a:pt x="4533" y="10922"/>
                  </a:lnTo>
                  <a:lnTo>
                    <a:pt x="4356" y="10883"/>
                  </a:lnTo>
                  <a:lnTo>
                    <a:pt x="4178" y="10845"/>
                  </a:lnTo>
                  <a:lnTo>
                    <a:pt x="4000" y="10795"/>
                  </a:lnTo>
                  <a:lnTo>
                    <a:pt x="3822" y="10756"/>
                  </a:lnTo>
                  <a:lnTo>
                    <a:pt x="3657" y="10680"/>
                  </a:lnTo>
                  <a:lnTo>
                    <a:pt x="3479" y="10629"/>
                  </a:lnTo>
                  <a:lnTo>
                    <a:pt x="3314" y="10566"/>
                  </a:lnTo>
                  <a:lnTo>
                    <a:pt x="3162" y="10477"/>
                  </a:lnTo>
                  <a:lnTo>
                    <a:pt x="2997" y="10401"/>
                  </a:lnTo>
                  <a:lnTo>
                    <a:pt x="2844" y="10312"/>
                  </a:lnTo>
                  <a:lnTo>
                    <a:pt x="2679" y="10223"/>
                  </a:lnTo>
                  <a:lnTo>
                    <a:pt x="2527" y="10134"/>
                  </a:lnTo>
                  <a:lnTo>
                    <a:pt x="2362" y="10033"/>
                  </a:lnTo>
                  <a:lnTo>
                    <a:pt x="2222" y="9918"/>
                  </a:lnTo>
                  <a:lnTo>
                    <a:pt x="2082" y="9817"/>
                  </a:lnTo>
                  <a:lnTo>
                    <a:pt x="1930" y="9702"/>
                  </a:lnTo>
                  <a:lnTo>
                    <a:pt x="1676" y="9461"/>
                  </a:lnTo>
                  <a:close/>
                </a:path>
              </a:pathLst>
            </a:custGeom>
            <a:ln w="3175">
              <a:solidFill>
                <a:srgbClr val="565658"/>
              </a:solidFill>
            </a:ln>
          </p:spPr>
          <p:txBody>
            <a:bodyPr wrap="square" lIns="0" tIns="0" rIns="0" bIns="0" rtlCol="0"/>
            <a:lstStyle/>
            <a:p/>
          </p:txBody>
        </p:sp>
        <p:sp>
          <p:nvSpPr>
            <p:cNvPr id="5318" name="object 5318" descr=""/>
            <p:cNvSpPr/>
            <p:nvPr/>
          </p:nvSpPr>
          <p:spPr>
            <a:xfrm>
              <a:off x="5602488" y="2575336"/>
              <a:ext cx="11430" cy="11430"/>
            </a:xfrm>
            <a:custGeom>
              <a:avLst/>
              <a:gdLst/>
              <a:ahLst/>
              <a:cxnLst/>
              <a:rect l="l" t="t" r="r" b="b"/>
              <a:pathLst>
                <a:path w="11429" h="11430">
                  <a:moveTo>
                    <a:pt x="1625" y="9398"/>
                  </a:moveTo>
                  <a:lnTo>
                    <a:pt x="1485" y="9258"/>
                  </a:lnTo>
                  <a:lnTo>
                    <a:pt x="1384" y="9131"/>
                  </a:lnTo>
                  <a:lnTo>
                    <a:pt x="1269" y="8991"/>
                  </a:lnTo>
                  <a:lnTo>
                    <a:pt x="1142" y="8851"/>
                  </a:lnTo>
                  <a:lnTo>
                    <a:pt x="1041" y="8699"/>
                  </a:lnTo>
                  <a:lnTo>
                    <a:pt x="927" y="8559"/>
                  </a:lnTo>
                  <a:lnTo>
                    <a:pt x="838" y="8420"/>
                  </a:lnTo>
                  <a:lnTo>
                    <a:pt x="749" y="8255"/>
                  </a:lnTo>
                  <a:lnTo>
                    <a:pt x="647" y="8077"/>
                  </a:lnTo>
                  <a:lnTo>
                    <a:pt x="571" y="7924"/>
                  </a:lnTo>
                  <a:lnTo>
                    <a:pt x="495" y="7759"/>
                  </a:lnTo>
                  <a:lnTo>
                    <a:pt x="431" y="7594"/>
                  </a:lnTo>
                  <a:lnTo>
                    <a:pt x="355" y="7442"/>
                  </a:lnTo>
                  <a:lnTo>
                    <a:pt x="292" y="7264"/>
                  </a:lnTo>
                  <a:lnTo>
                    <a:pt x="253" y="7073"/>
                  </a:lnTo>
                  <a:lnTo>
                    <a:pt x="190" y="6921"/>
                  </a:lnTo>
                  <a:lnTo>
                    <a:pt x="152" y="6743"/>
                  </a:lnTo>
                  <a:lnTo>
                    <a:pt x="114" y="6553"/>
                  </a:lnTo>
                  <a:lnTo>
                    <a:pt x="76" y="6388"/>
                  </a:lnTo>
                  <a:lnTo>
                    <a:pt x="50" y="6248"/>
                  </a:lnTo>
                  <a:lnTo>
                    <a:pt x="38" y="6108"/>
                  </a:lnTo>
                  <a:lnTo>
                    <a:pt x="12" y="5854"/>
                  </a:lnTo>
                  <a:lnTo>
                    <a:pt x="0" y="5664"/>
                  </a:lnTo>
                  <a:lnTo>
                    <a:pt x="0" y="5473"/>
                  </a:lnTo>
                  <a:lnTo>
                    <a:pt x="0" y="5308"/>
                  </a:lnTo>
                  <a:lnTo>
                    <a:pt x="12" y="5130"/>
                  </a:lnTo>
                  <a:lnTo>
                    <a:pt x="38" y="4940"/>
                  </a:lnTo>
                  <a:lnTo>
                    <a:pt x="38" y="4775"/>
                  </a:lnTo>
                  <a:lnTo>
                    <a:pt x="76" y="4597"/>
                  </a:lnTo>
                  <a:lnTo>
                    <a:pt x="114" y="4406"/>
                  </a:lnTo>
                  <a:lnTo>
                    <a:pt x="152" y="4279"/>
                  </a:lnTo>
                  <a:lnTo>
                    <a:pt x="203" y="4064"/>
                  </a:lnTo>
                  <a:lnTo>
                    <a:pt x="253" y="3886"/>
                  </a:lnTo>
                  <a:lnTo>
                    <a:pt x="304" y="3721"/>
                  </a:lnTo>
                  <a:lnTo>
                    <a:pt x="355" y="3543"/>
                  </a:lnTo>
                  <a:lnTo>
                    <a:pt x="444" y="3378"/>
                  </a:lnTo>
                  <a:lnTo>
                    <a:pt x="495" y="3225"/>
                  </a:lnTo>
                  <a:lnTo>
                    <a:pt x="571" y="3060"/>
                  </a:lnTo>
                  <a:lnTo>
                    <a:pt x="673" y="2895"/>
                  </a:lnTo>
                  <a:lnTo>
                    <a:pt x="749" y="2743"/>
                  </a:lnTo>
                  <a:lnTo>
                    <a:pt x="838" y="2590"/>
                  </a:lnTo>
                  <a:lnTo>
                    <a:pt x="939" y="2438"/>
                  </a:lnTo>
                  <a:lnTo>
                    <a:pt x="1041" y="2273"/>
                  </a:lnTo>
                  <a:lnTo>
                    <a:pt x="1269" y="2006"/>
                  </a:lnTo>
                  <a:lnTo>
                    <a:pt x="1384" y="1866"/>
                  </a:lnTo>
                  <a:lnTo>
                    <a:pt x="1485" y="1727"/>
                  </a:lnTo>
                  <a:lnTo>
                    <a:pt x="1625" y="1612"/>
                  </a:lnTo>
                  <a:lnTo>
                    <a:pt x="1752" y="1485"/>
                  </a:lnTo>
                  <a:lnTo>
                    <a:pt x="1866" y="1358"/>
                  </a:lnTo>
                  <a:lnTo>
                    <a:pt x="2019" y="1244"/>
                  </a:lnTo>
                  <a:lnTo>
                    <a:pt x="2158" y="1143"/>
                  </a:lnTo>
                  <a:lnTo>
                    <a:pt x="2311" y="1016"/>
                  </a:lnTo>
                  <a:lnTo>
                    <a:pt x="2451" y="939"/>
                  </a:lnTo>
                  <a:lnTo>
                    <a:pt x="2603" y="825"/>
                  </a:lnTo>
                  <a:lnTo>
                    <a:pt x="2755" y="723"/>
                  </a:lnTo>
                  <a:lnTo>
                    <a:pt x="2908" y="647"/>
                  </a:lnTo>
                  <a:lnTo>
                    <a:pt x="3073" y="558"/>
                  </a:lnTo>
                  <a:lnTo>
                    <a:pt x="3225" y="482"/>
                  </a:lnTo>
                  <a:lnTo>
                    <a:pt x="3390" y="419"/>
                  </a:lnTo>
                  <a:lnTo>
                    <a:pt x="3568" y="342"/>
                  </a:lnTo>
                  <a:lnTo>
                    <a:pt x="3695" y="292"/>
                  </a:lnTo>
                  <a:lnTo>
                    <a:pt x="3860" y="241"/>
                  </a:lnTo>
                  <a:lnTo>
                    <a:pt x="4076" y="177"/>
                  </a:lnTo>
                  <a:lnTo>
                    <a:pt x="4254" y="139"/>
                  </a:lnTo>
                  <a:lnTo>
                    <a:pt x="4432" y="101"/>
                  </a:lnTo>
                  <a:lnTo>
                    <a:pt x="4610" y="63"/>
                  </a:lnTo>
                  <a:lnTo>
                    <a:pt x="4787" y="38"/>
                  </a:lnTo>
                  <a:lnTo>
                    <a:pt x="4965" y="25"/>
                  </a:lnTo>
                  <a:lnTo>
                    <a:pt x="5143" y="12"/>
                  </a:lnTo>
                  <a:lnTo>
                    <a:pt x="5321" y="0"/>
                  </a:lnTo>
                  <a:lnTo>
                    <a:pt x="5727" y="0"/>
                  </a:lnTo>
                  <a:lnTo>
                    <a:pt x="5943" y="12"/>
                  </a:lnTo>
                  <a:lnTo>
                    <a:pt x="6222" y="38"/>
                  </a:lnTo>
                  <a:lnTo>
                    <a:pt x="6388" y="63"/>
                  </a:lnTo>
                  <a:lnTo>
                    <a:pt x="6565" y="101"/>
                  </a:lnTo>
                  <a:lnTo>
                    <a:pt x="6743" y="127"/>
                  </a:lnTo>
                  <a:lnTo>
                    <a:pt x="6921" y="177"/>
                  </a:lnTo>
                  <a:lnTo>
                    <a:pt x="7099" y="228"/>
                  </a:lnTo>
                  <a:lnTo>
                    <a:pt x="7264" y="279"/>
                  </a:lnTo>
                  <a:lnTo>
                    <a:pt x="7492" y="355"/>
                  </a:lnTo>
                  <a:lnTo>
                    <a:pt x="7619" y="419"/>
                  </a:lnTo>
                  <a:lnTo>
                    <a:pt x="7785" y="482"/>
                  </a:lnTo>
                  <a:lnTo>
                    <a:pt x="7950" y="546"/>
                  </a:lnTo>
                  <a:lnTo>
                    <a:pt x="8102" y="647"/>
                  </a:lnTo>
                  <a:lnTo>
                    <a:pt x="8254" y="723"/>
                  </a:lnTo>
                  <a:lnTo>
                    <a:pt x="8420" y="812"/>
                  </a:lnTo>
                  <a:lnTo>
                    <a:pt x="8559" y="914"/>
                  </a:lnTo>
                  <a:lnTo>
                    <a:pt x="8724" y="1016"/>
                  </a:lnTo>
                  <a:lnTo>
                    <a:pt x="8864" y="1130"/>
                  </a:lnTo>
                  <a:lnTo>
                    <a:pt x="9004" y="1231"/>
                  </a:lnTo>
                  <a:lnTo>
                    <a:pt x="9143" y="1358"/>
                  </a:lnTo>
                  <a:lnTo>
                    <a:pt x="9296" y="1473"/>
                  </a:lnTo>
                  <a:lnTo>
                    <a:pt x="9410" y="1612"/>
                  </a:lnTo>
                  <a:lnTo>
                    <a:pt x="9537" y="1727"/>
                  </a:lnTo>
                  <a:lnTo>
                    <a:pt x="9664" y="1866"/>
                  </a:lnTo>
                  <a:lnTo>
                    <a:pt x="9766" y="2019"/>
                  </a:lnTo>
                  <a:lnTo>
                    <a:pt x="9880" y="2146"/>
                  </a:lnTo>
                  <a:lnTo>
                    <a:pt x="10007" y="2286"/>
                  </a:lnTo>
                  <a:lnTo>
                    <a:pt x="10096" y="2438"/>
                  </a:lnTo>
                  <a:lnTo>
                    <a:pt x="10198" y="2603"/>
                  </a:lnTo>
                  <a:lnTo>
                    <a:pt x="10286" y="2743"/>
                  </a:lnTo>
                  <a:lnTo>
                    <a:pt x="10363" y="2895"/>
                  </a:lnTo>
                  <a:lnTo>
                    <a:pt x="10452" y="3073"/>
                  </a:lnTo>
                  <a:lnTo>
                    <a:pt x="10528" y="3225"/>
                  </a:lnTo>
                  <a:lnTo>
                    <a:pt x="10604" y="3390"/>
                  </a:lnTo>
                  <a:lnTo>
                    <a:pt x="10680" y="3556"/>
                  </a:lnTo>
                  <a:lnTo>
                    <a:pt x="10744" y="3746"/>
                  </a:lnTo>
                  <a:lnTo>
                    <a:pt x="10782" y="3898"/>
                  </a:lnTo>
                  <a:lnTo>
                    <a:pt x="10833" y="4076"/>
                  </a:lnTo>
                  <a:lnTo>
                    <a:pt x="10858" y="4216"/>
                  </a:lnTo>
                  <a:lnTo>
                    <a:pt x="10909" y="4381"/>
                  </a:lnTo>
                  <a:lnTo>
                    <a:pt x="10947" y="4610"/>
                  </a:lnTo>
                  <a:lnTo>
                    <a:pt x="10972" y="4800"/>
                  </a:lnTo>
                  <a:lnTo>
                    <a:pt x="10998" y="4953"/>
                  </a:lnTo>
                  <a:lnTo>
                    <a:pt x="11010" y="5156"/>
                  </a:lnTo>
                  <a:lnTo>
                    <a:pt x="11010" y="5321"/>
                  </a:lnTo>
                  <a:lnTo>
                    <a:pt x="11010" y="5499"/>
                  </a:lnTo>
                  <a:lnTo>
                    <a:pt x="11010" y="5676"/>
                  </a:lnTo>
                  <a:lnTo>
                    <a:pt x="11010" y="5867"/>
                  </a:lnTo>
                  <a:lnTo>
                    <a:pt x="10998" y="6032"/>
                  </a:lnTo>
                  <a:lnTo>
                    <a:pt x="10972" y="6184"/>
                  </a:lnTo>
                  <a:lnTo>
                    <a:pt x="10960" y="6324"/>
                  </a:lnTo>
                  <a:lnTo>
                    <a:pt x="10921" y="6489"/>
                  </a:lnTo>
                  <a:lnTo>
                    <a:pt x="10871" y="6756"/>
                  </a:lnTo>
                  <a:lnTo>
                    <a:pt x="10833" y="6946"/>
                  </a:lnTo>
                  <a:lnTo>
                    <a:pt x="10769" y="7112"/>
                  </a:lnTo>
                  <a:lnTo>
                    <a:pt x="10744" y="7277"/>
                  </a:lnTo>
                  <a:lnTo>
                    <a:pt x="10667" y="7442"/>
                  </a:lnTo>
                  <a:lnTo>
                    <a:pt x="10604" y="7607"/>
                  </a:lnTo>
                  <a:lnTo>
                    <a:pt x="10528" y="7759"/>
                  </a:lnTo>
                  <a:lnTo>
                    <a:pt x="10464" y="7899"/>
                  </a:lnTo>
                  <a:lnTo>
                    <a:pt x="10413" y="8026"/>
                  </a:lnTo>
                  <a:lnTo>
                    <a:pt x="10286" y="8255"/>
                  </a:lnTo>
                  <a:lnTo>
                    <a:pt x="10198" y="8420"/>
                  </a:lnTo>
                  <a:lnTo>
                    <a:pt x="10096" y="8559"/>
                  </a:lnTo>
                  <a:lnTo>
                    <a:pt x="10007" y="8699"/>
                  </a:lnTo>
                  <a:lnTo>
                    <a:pt x="9880" y="8851"/>
                  </a:lnTo>
                  <a:lnTo>
                    <a:pt x="9778" y="8991"/>
                  </a:lnTo>
                  <a:lnTo>
                    <a:pt x="9664" y="9131"/>
                  </a:lnTo>
                  <a:lnTo>
                    <a:pt x="9537" y="9258"/>
                  </a:lnTo>
                  <a:lnTo>
                    <a:pt x="9410" y="9398"/>
                  </a:lnTo>
                  <a:lnTo>
                    <a:pt x="9220" y="9588"/>
                  </a:lnTo>
                  <a:lnTo>
                    <a:pt x="9080" y="9690"/>
                  </a:lnTo>
                  <a:lnTo>
                    <a:pt x="8127" y="10337"/>
                  </a:lnTo>
                  <a:lnTo>
                    <a:pt x="7886" y="10477"/>
                  </a:lnTo>
                  <a:lnTo>
                    <a:pt x="7759" y="10528"/>
                  </a:lnTo>
                  <a:lnTo>
                    <a:pt x="7632" y="10579"/>
                  </a:lnTo>
                  <a:lnTo>
                    <a:pt x="7467" y="10642"/>
                  </a:lnTo>
                  <a:lnTo>
                    <a:pt x="7302" y="10706"/>
                  </a:lnTo>
                  <a:lnTo>
                    <a:pt x="7111" y="10756"/>
                  </a:lnTo>
                  <a:lnTo>
                    <a:pt x="6959" y="10807"/>
                  </a:lnTo>
                  <a:lnTo>
                    <a:pt x="6781" y="10858"/>
                  </a:lnTo>
                  <a:lnTo>
                    <a:pt x="6603" y="10896"/>
                  </a:lnTo>
                  <a:lnTo>
                    <a:pt x="6426" y="10934"/>
                  </a:lnTo>
                  <a:lnTo>
                    <a:pt x="6248" y="10960"/>
                  </a:lnTo>
                  <a:lnTo>
                    <a:pt x="6070" y="10985"/>
                  </a:lnTo>
                  <a:lnTo>
                    <a:pt x="5892" y="10998"/>
                  </a:lnTo>
                  <a:lnTo>
                    <a:pt x="5702" y="10998"/>
                  </a:lnTo>
                  <a:lnTo>
                    <a:pt x="5537" y="10998"/>
                  </a:lnTo>
                  <a:lnTo>
                    <a:pt x="5346" y="10998"/>
                  </a:lnTo>
                  <a:lnTo>
                    <a:pt x="5168" y="10998"/>
                  </a:lnTo>
                  <a:lnTo>
                    <a:pt x="4991" y="10985"/>
                  </a:lnTo>
                  <a:lnTo>
                    <a:pt x="4800" y="10960"/>
                  </a:lnTo>
                  <a:lnTo>
                    <a:pt x="4648" y="10934"/>
                  </a:lnTo>
                  <a:lnTo>
                    <a:pt x="4457" y="10896"/>
                  </a:lnTo>
                  <a:lnTo>
                    <a:pt x="4330" y="10858"/>
                  </a:lnTo>
                  <a:lnTo>
                    <a:pt x="4102" y="10820"/>
                  </a:lnTo>
                  <a:lnTo>
                    <a:pt x="3936" y="10769"/>
                  </a:lnTo>
                  <a:lnTo>
                    <a:pt x="3746" y="10718"/>
                  </a:lnTo>
                  <a:lnTo>
                    <a:pt x="3606" y="10655"/>
                  </a:lnTo>
                  <a:lnTo>
                    <a:pt x="3428" y="10591"/>
                  </a:lnTo>
                  <a:lnTo>
                    <a:pt x="3263" y="10515"/>
                  </a:lnTo>
                  <a:lnTo>
                    <a:pt x="3086" y="10452"/>
                  </a:lnTo>
                  <a:lnTo>
                    <a:pt x="2933" y="10363"/>
                  </a:lnTo>
                  <a:lnTo>
                    <a:pt x="2781" y="10274"/>
                  </a:lnTo>
                  <a:lnTo>
                    <a:pt x="2616" y="10185"/>
                  </a:lnTo>
                  <a:lnTo>
                    <a:pt x="2463" y="10083"/>
                  </a:lnTo>
                  <a:lnTo>
                    <a:pt x="2311" y="9982"/>
                  </a:lnTo>
                  <a:lnTo>
                    <a:pt x="2158" y="9880"/>
                  </a:lnTo>
                  <a:lnTo>
                    <a:pt x="2031" y="9753"/>
                  </a:lnTo>
                  <a:lnTo>
                    <a:pt x="1879" y="9639"/>
                  </a:lnTo>
                  <a:lnTo>
                    <a:pt x="1625" y="9398"/>
                  </a:lnTo>
                  <a:close/>
                </a:path>
              </a:pathLst>
            </a:custGeom>
            <a:ln w="3175">
              <a:solidFill>
                <a:srgbClr val="565658"/>
              </a:solidFill>
            </a:ln>
          </p:spPr>
          <p:txBody>
            <a:bodyPr wrap="square" lIns="0" tIns="0" rIns="0" bIns="0" rtlCol="0"/>
            <a:lstStyle/>
            <a:p/>
          </p:txBody>
        </p:sp>
        <p:sp>
          <p:nvSpPr>
            <p:cNvPr id="5319" name="object 5319" descr=""/>
            <p:cNvSpPr/>
            <p:nvPr/>
          </p:nvSpPr>
          <p:spPr>
            <a:xfrm>
              <a:off x="5586119" y="2550843"/>
              <a:ext cx="9525" cy="9525"/>
            </a:xfrm>
            <a:custGeom>
              <a:avLst/>
              <a:gdLst/>
              <a:ahLst/>
              <a:cxnLst/>
              <a:rect l="l" t="t" r="r" b="b"/>
              <a:pathLst>
                <a:path w="9525" h="9525">
                  <a:moveTo>
                    <a:pt x="1562" y="9334"/>
                  </a:moveTo>
                  <a:lnTo>
                    <a:pt x="1003" y="8636"/>
                  </a:lnTo>
                  <a:lnTo>
                    <a:pt x="888" y="8483"/>
                  </a:lnTo>
                  <a:lnTo>
                    <a:pt x="596" y="7950"/>
                  </a:lnTo>
                  <a:lnTo>
                    <a:pt x="520" y="7823"/>
                  </a:lnTo>
                  <a:lnTo>
                    <a:pt x="469" y="7696"/>
                  </a:lnTo>
                  <a:lnTo>
                    <a:pt x="393" y="7518"/>
                  </a:lnTo>
                  <a:lnTo>
                    <a:pt x="330" y="7353"/>
                  </a:lnTo>
                  <a:lnTo>
                    <a:pt x="279" y="7188"/>
                  </a:lnTo>
                  <a:lnTo>
                    <a:pt x="241" y="6997"/>
                  </a:lnTo>
                  <a:lnTo>
                    <a:pt x="177" y="6845"/>
                  </a:lnTo>
                  <a:lnTo>
                    <a:pt x="139" y="6654"/>
                  </a:lnTo>
                  <a:lnTo>
                    <a:pt x="101" y="6477"/>
                  </a:lnTo>
                  <a:lnTo>
                    <a:pt x="76" y="6299"/>
                  </a:lnTo>
                  <a:lnTo>
                    <a:pt x="50" y="6172"/>
                  </a:lnTo>
                  <a:lnTo>
                    <a:pt x="38" y="6007"/>
                  </a:lnTo>
                  <a:lnTo>
                    <a:pt x="12" y="5765"/>
                  </a:lnTo>
                  <a:lnTo>
                    <a:pt x="0" y="5588"/>
                  </a:lnTo>
                  <a:lnTo>
                    <a:pt x="12" y="5397"/>
                  </a:lnTo>
                  <a:lnTo>
                    <a:pt x="12" y="5219"/>
                  </a:lnTo>
                  <a:lnTo>
                    <a:pt x="38" y="5041"/>
                  </a:lnTo>
                  <a:lnTo>
                    <a:pt x="50" y="4851"/>
                  </a:lnTo>
                  <a:lnTo>
                    <a:pt x="76" y="4686"/>
                  </a:lnTo>
                  <a:lnTo>
                    <a:pt x="114" y="4495"/>
                  </a:lnTo>
                  <a:lnTo>
                    <a:pt x="152" y="4318"/>
                  </a:lnTo>
                  <a:lnTo>
                    <a:pt x="177" y="4191"/>
                  </a:lnTo>
                  <a:lnTo>
                    <a:pt x="241" y="3975"/>
                  </a:lnTo>
                  <a:lnTo>
                    <a:pt x="279" y="3797"/>
                  </a:lnTo>
                  <a:lnTo>
                    <a:pt x="342" y="3644"/>
                  </a:lnTo>
                  <a:lnTo>
                    <a:pt x="406" y="3467"/>
                  </a:lnTo>
                  <a:lnTo>
                    <a:pt x="482" y="3289"/>
                  </a:lnTo>
                  <a:lnTo>
                    <a:pt x="558" y="3149"/>
                  </a:lnTo>
                  <a:lnTo>
                    <a:pt x="622" y="2984"/>
                  </a:lnTo>
                  <a:lnTo>
                    <a:pt x="723" y="2806"/>
                  </a:lnTo>
                  <a:lnTo>
                    <a:pt x="825" y="2667"/>
                  </a:lnTo>
                  <a:lnTo>
                    <a:pt x="876" y="2540"/>
                  </a:lnTo>
                  <a:lnTo>
                    <a:pt x="990" y="2400"/>
                  </a:lnTo>
                  <a:lnTo>
                    <a:pt x="1117" y="2197"/>
                  </a:lnTo>
                  <a:lnTo>
                    <a:pt x="1346" y="1943"/>
                  </a:lnTo>
                  <a:lnTo>
                    <a:pt x="1460" y="1803"/>
                  </a:lnTo>
                  <a:lnTo>
                    <a:pt x="1574" y="1663"/>
                  </a:lnTo>
                  <a:lnTo>
                    <a:pt x="1714" y="1549"/>
                  </a:lnTo>
                  <a:lnTo>
                    <a:pt x="1828" y="1422"/>
                  </a:lnTo>
                  <a:lnTo>
                    <a:pt x="1981" y="1295"/>
                  </a:lnTo>
                  <a:lnTo>
                    <a:pt x="2120" y="1181"/>
                  </a:lnTo>
                  <a:lnTo>
                    <a:pt x="2260" y="1092"/>
                  </a:lnTo>
                  <a:lnTo>
                    <a:pt x="2400" y="977"/>
                  </a:lnTo>
                  <a:lnTo>
                    <a:pt x="2552" y="876"/>
                  </a:lnTo>
                  <a:lnTo>
                    <a:pt x="2717" y="774"/>
                  </a:lnTo>
                  <a:lnTo>
                    <a:pt x="2870" y="685"/>
                  </a:lnTo>
                  <a:lnTo>
                    <a:pt x="3022" y="609"/>
                  </a:lnTo>
                  <a:lnTo>
                    <a:pt x="3187" y="533"/>
                  </a:lnTo>
                  <a:lnTo>
                    <a:pt x="3340" y="444"/>
                  </a:lnTo>
                  <a:lnTo>
                    <a:pt x="3517" y="393"/>
                  </a:lnTo>
                  <a:lnTo>
                    <a:pt x="3670" y="317"/>
                  </a:lnTo>
                  <a:lnTo>
                    <a:pt x="3860" y="266"/>
                  </a:lnTo>
                  <a:lnTo>
                    <a:pt x="4013" y="215"/>
                  </a:lnTo>
                  <a:lnTo>
                    <a:pt x="4190" y="165"/>
                  </a:lnTo>
                  <a:lnTo>
                    <a:pt x="4368" y="114"/>
                  </a:lnTo>
                  <a:lnTo>
                    <a:pt x="4546" y="88"/>
                  </a:lnTo>
                  <a:lnTo>
                    <a:pt x="4724" y="63"/>
                  </a:lnTo>
                  <a:lnTo>
                    <a:pt x="4902" y="38"/>
                  </a:lnTo>
                  <a:lnTo>
                    <a:pt x="5079" y="25"/>
                  </a:lnTo>
                  <a:lnTo>
                    <a:pt x="5245" y="12"/>
                  </a:lnTo>
                  <a:lnTo>
                    <a:pt x="5397" y="0"/>
                  </a:lnTo>
                  <a:lnTo>
                    <a:pt x="5600" y="0"/>
                  </a:lnTo>
                  <a:lnTo>
                    <a:pt x="5803" y="12"/>
                  </a:lnTo>
                  <a:lnTo>
                    <a:pt x="5981" y="25"/>
                  </a:lnTo>
                  <a:lnTo>
                    <a:pt x="6159" y="50"/>
                  </a:lnTo>
                  <a:lnTo>
                    <a:pt x="6324" y="63"/>
                  </a:lnTo>
                  <a:lnTo>
                    <a:pt x="6502" y="76"/>
                  </a:lnTo>
                  <a:lnTo>
                    <a:pt x="6680" y="114"/>
                  </a:lnTo>
                  <a:lnTo>
                    <a:pt x="6857" y="165"/>
                  </a:lnTo>
                  <a:lnTo>
                    <a:pt x="7023" y="215"/>
                  </a:lnTo>
                  <a:lnTo>
                    <a:pt x="7200" y="266"/>
                  </a:lnTo>
                  <a:lnTo>
                    <a:pt x="7340" y="317"/>
                  </a:lnTo>
                  <a:lnTo>
                    <a:pt x="7543" y="393"/>
                  </a:lnTo>
                  <a:lnTo>
                    <a:pt x="7721" y="457"/>
                  </a:lnTo>
                  <a:lnTo>
                    <a:pt x="7886" y="533"/>
                  </a:lnTo>
                  <a:lnTo>
                    <a:pt x="8039" y="609"/>
                  </a:lnTo>
                  <a:lnTo>
                    <a:pt x="8191" y="698"/>
                  </a:lnTo>
                  <a:lnTo>
                    <a:pt x="8356" y="787"/>
                  </a:lnTo>
                  <a:lnTo>
                    <a:pt x="8496" y="876"/>
                  </a:lnTo>
                  <a:lnTo>
                    <a:pt x="8661" y="977"/>
                  </a:lnTo>
                  <a:lnTo>
                    <a:pt x="8813" y="1092"/>
                  </a:lnTo>
                  <a:lnTo>
                    <a:pt x="8940" y="1193"/>
                  </a:lnTo>
                  <a:lnTo>
                    <a:pt x="9093" y="1308"/>
                  </a:lnTo>
                  <a:lnTo>
                    <a:pt x="9232" y="1447"/>
                  </a:lnTo>
                </a:path>
              </a:pathLst>
            </a:custGeom>
            <a:ln w="3175">
              <a:solidFill>
                <a:srgbClr val="565658"/>
              </a:solidFill>
            </a:ln>
          </p:spPr>
          <p:txBody>
            <a:bodyPr wrap="square" lIns="0" tIns="0" rIns="0" bIns="0" rtlCol="0"/>
            <a:lstStyle/>
            <a:p/>
          </p:txBody>
        </p:sp>
        <p:sp>
          <p:nvSpPr>
            <p:cNvPr id="5320" name="object 5320" descr=""/>
            <p:cNvSpPr/>
            <p:nvPr/>
          </p:nvSpPr>
          <p:spPr>
            <a:xfrm>
              <a:off x="5587690" y="2560005"/>
              <a:ext cx="8255" cy="1905"/>
            </a:xfrm>
            <a:custGeom>
              <a:avLst/>
              <a:gdLst/>
              <a:ahLst/>
              <a:cxnLst/>
              <a:rect l="l" t="t" r="r" b="b"/>
              <a:pathLst>
                <a:path w="8254" h="1905">
                  <a:moveTo>
                    <a:pt x="8064" y="0"/>
                  </a:moveTo>
                  <a:lnTo>
                    <a:pt x="7937" y="165"/>
                  </a:lnTo>
                  <a:lnTo>
                    <a:pt x="7810" y="266"/>
                  </a:lnTo>
                  <a:lnTo>
                    <a:pt x="7645" y="444"/>
                  </a:lnTo>
                  <a:lnTo>
                    <a:pt x="7505" y="558"/>
                  </a:lnTo>
                  <a:lnTo>
                    <a:pt x="7378" y="673"/>
                  </a:lnTo>
                  <a:lnTo>
                    <a:pt x="7226" y="787"/>
                  </a:lnTo>
                  <a:lnTo>
                    <a:pt x="7086" y="876"/>
                  </a:lnTo>
                  <a:lnTo>
                    <a:pt x="6934" y="977"/>
                  </a:lnTo>
                  <a:lnTo>
                    <a:pt x="6781" y="1079"/>
                  </a:lnTo>
                  <a:lnTo>
                    <a:pt x="6629" y="1168"/>
                  </a:lnTo>
                  <a:lnTo>
                    <a:pt x="6464" y="1244"/>
                  </a:lnTo>
                  <a:lnTo>
                    <a:pt x="6311" y="1320"/>
                  </a:lnTo>
                  <a:lnTo>
                    <a:pt x="6134" y="1397"/>
                  </a:lnTo>
                  <a:lnTo>
                    <a:pt x="5956" y="1473"/>
                  </a:lnTo>
                  <a:lnTo>
                    <a:pt x="5803" y="1536"/>
                  </a:lnTo>
                  <a:lnTo>
                    <a:pt x="5626" y="1600"/>
                  </a:lnTo>
                  <a:lnTo>
                    <a:pt x="5460" y="1651"/>
                  </a:lnTo>
                  <a:lnTo>
                    <a:pt x="5295" y="1689"/>
                  </a:lnTo>
                  <a:lnTo>
                    <a:pt x="5118" y="1739"/>
                  </a:lnTo>
                  <a:lnTo>
                    <a:pt x="4940" y="1765"/>
                  </a:lnTo>
                  <a:lnTo>
                    <a:pt x="4762" y="1803"/>
                  </a:lnTo>
                  <a:lnTo>
                    <a:pt x="4622" y="1816"/>
                  </a:lnTo>
                  <a:lnTo>
                    <a:pt x="4406" y="1854"/>
                  </a:lnTo>
                  <a:lnTo>
                    <a:pt x="4229" y="1854"/>
                  </a:lnTo>
                  <a:lnTo>
                    <a:pt x="4051" y="1854"/>
                  </a:lnTo>
                  <a:lnTo>
                    <a:pt x="3860" y="1854"/>
                  </a:lnTo>
                  <a:lnTo>
                    <a:pt x="3682" y="1854"/>
                  </a:lnTo>
                  <a:lnTo>
                    <a:pt x="3517" y="1854"/>
                  </a:lnTo>
                  <a:lnTo>
                    <a:pt x="3340" y="1828"/>
                  </a:lnTo>
                  <a:lnTo>
                    <a:pt x="3149" y="1803"/>
                  </a:lnTo>
                  <a:lnTo>
                    <a:pt x="2984" y="1765"/>
                  </a:lnTo>
                  <a:lnTo>
                    <a:pt x="2793" y="1739"/>
                  </a:lnTo>
                  <a:lnTo>
                    <a:pt x="2539" y="1663"/>
                  </a:lnTo>
                  <a:lnTo>
                    <a:pt x="2362" y="1638"/>
                  </a:lnTo>
                  <a:lnTo>
                    <a:pt x="2108" y="1536"/>
                  </a:lnTo>
                  <a:lnTo>
                    <a:pt x="1943" y="1473"/>
                  </a:lnTo>
                  <a:lnTo>
                    <a:pt x="1777" y="1397"/>
                  </a:lnTo>
                  <a:lnTo>
                    <a:pt x="1066" y="1028"/>
                  </a:lnTo>
                  <a:lnTo>
                    <a:pt x="939" y="939"/>
                  </a:lnTo>
                  <a:lnTo>
                    <a:pt x="673" y="774"/>
                  </a:lnTo>
                  <a:lnTo>
                    <a:pt x="533" y="673"/>
                  </a:lnTo>
                  <a:lnTo>
                    <a:pt x="393" y="558"/>
                  </a:lnTo>
                  <a:lnTo>
                    <a:pt x="266" y="431"/>
                  </a:lnTo>
                  <a:lnTo>
                    <a:pt x="126" y="304"/>
                  </a:lnTo>
                  <a:lnTo>
                    <a:pt x="0" y="177"/>
                  </a:lnTo>
                </a:path>
              </a:pathLst>
            </a:custGeom>
            <a:ln w="3175">
              <a:solidFill>
                <a:srgbClr val="565658"/>
              </a:solidFill>
            </a:ln>
          </p:spPr>
          <p:txBody>
            <a:bodyPr wrap="square" lIns="0" tIns="0" rIns="0" bIns="0" rtlCol="0"/>
            <a:lstStyle/>
            <a:p/>
          </p:txBody>
        </p:sp>
        <p:sp>
          <p:nvSpPr>
            <p:cNvPr id="5321" name="object 5321" descr=""/>
            <p:cNvSpPr/>
            <p:nvPr/>
          </p:nvSpPr>
          <p:spPr>
            <a:xfrm>
              <a:off x="5604207" y="2483482"/>
              <a:ext cx="12700" cy="3175"/>
            </a:xfrm>
            <a:custGeom>
              <a:avLst/>
              <a:gdLst/>
              <a:ahLst/>
              <a:cxnLst/>
              <a:rect l="l" t="t" r="r" b="b"/>
              <a:pathLst>
                <a:path w="12700" h="3175">
                  <a:moveTo>
                    <a:pt x="0" y="0"/>
                  </a:moveTo>
                  <a:lnTo>
                    <a:pt x="2743" y="63"/>
                  </a:lnTo>
                  <a:lnTo>
                    <a:pt x="5473" y="127"/>
                  </a:lnTo>
                  <a:lnTo>
                    <a:pt x="8216" y="177"/>
                  </a:lnTo>
                  <a:lnTo>
                    <a:pt x="9588" y="215"/>
                  </a:lnTo>
                  <a:lnTo>
                    <a:pt x="10972" y="241"/>
                  </a:lnTo>
                  <a:lnTo>
                    <a:pt x="12344" y="266"/>
                  </a:lnTo>
                </a:path>
                <a:path w="12700" h="3175">
                  <a:moveTo>
                    <a:pt x="0" y="0"/>
                  </a:moveTo>
                  <a:lnTo>
                    <a:pt x="330" y="139"/>
                  </a:lnTo>
                  <a:lnTo>
                    <a:pt x="660" y="266"/>
                  </a:lnTo>
                  <a:lnTo>
                    <a:pt x="977" y="393"/>
                  </a:lnTo>
                  <a:lnTo>
                    <a:pt x="1409" y="584"/>
                  </a:lnTo>
                  <a:lnTo>
                    <a:pt x="1841" y="762"/>
                  </a:lnTo>
                  <a:lnTo>
                    <a:pt x="2273" y="939"/>
                  </a:lnTo>
                  <a:lnTo>
                    <a:pt x="2730" y="1117"/>
                  </a:lnTo>
                  <a:lnTo>
                    <a:pt x="3175" y="1320"/>
                  </a:lnTo>
                  <a:lnTo>
                    <a:pt x="3619" y="1485"/>
                  </a:lnTo>
                  <a:lnTo>
                    <a:pt x="3924" y="1600"/>
                  </a:lnTo>
                  <a:lnTo>
                    <a:pt x="4216" y="1701"/>
                  </a:lnTo>
                  <a:lnTo>
                    <a:pt x="4495" y="1828"/>
                  </a:lnTo>
                  <a:lnTo>
                    <a:pt x="5359" y="2133"/>
                  </a:lnTo>
                  <a:lnTo>
                    <a:pt x="6184" y="2438"/>
                  </a:lnTo>
                  <a:lnTo>
                    <a:pt x="6985" y="2679"/>
                  </a:lnTo>
                  <a:lnTo>
                    <a:pt x="7594" y="2844"/>
                  </a:lnTo>
                  <a:lnTo>
                    <a:pt x="8191" y="2971"/>
                  </a:lnTo>
                  <a:lnTo>
                    <a:pt x="8775" y="3098"/>
                  </a:lnTo>
                </a:path>
              </a:pathLst>
            </a:custGeom>
            <a:ln w="3175">
              <a:solidFill>
                <a:srgbClr val="565658"/>
              </a:solidFill>
            </a:ln>
          </p:spPr>
          <p:txBody>
            <a:bodyPr wrap="square" lIns="0" tIns="0" rIns="0" bIns="0" rtlCol="0"/>
            <a:lstStyle/>
            <a:p/>
          </p:txBody>
        </p:sp>
        <p:sp>
          <p:nvSpPr>
            <p:cNvPr id="5322" name="object 5322" descr=""/>
            <p:cNvSpPr/>
            <p:nvPr/>
          </p:nvSpPr>
          <p:spPr>
            <a:xfrm>
              <a:off x="5616540" y="2482142"/>
              <a:ext cx="3175" cy="1905"/>
            </a:xfrm>
            <a:custGeom>
              <a:avLst/>
              <a:gdLst/>
              <a:ahLst/>
              <a:cxnLst/>
              <a:rect l="l" t="t" r="r" b="b"/>
              <a:pathLst>
                <a:path w="3175" h="1905">
                  <a:moveTo>
                    <a:pt x="0" y="1600"/>
                  </a:moveTo>
                  <a:lnTo>
                    <a:pt x="215" y="1600"/>
                  </a:lnTo>
                  <a:lnTo>
                    <a:pt x="431" y="1587"/>
                  </a:lnTo>
                  <a:lnTo>
                    <a:pt x="571" y="1562"/>
                  </a:lnTo>
                  <a:lnTo>
                    <a:pt x="698" y="1536"/>
                  </a:lnTo>
                  <a:lnTo>
                    <a:pt x="850" y="1498"/>
                  </a:lnTo>
                  <a:lnTo>
                    <a:pt x="1054" y="1422"/>
                  </a:lnTo>
                  <a:lnTo>
                    <a:pt x="1257" y="1358"/>
                  </a:lnTo>
                  <a:lnTo>
                    <a:pt x="1460" y="1282"/>
                  </a:lnTo>
                  <a:lnTo>
                    <a:pt x="1651" y="1155"/>
                  </a:lnTo>
                  <a:lnTo>
                    <a:pt x="1816" y="1041"/>
                  </a:lnTo>
                  <a:lnTo>
                    <a:pt x="2006" y="927"/>
                  </a:lnTo>
                  <a:lnTo>
                    <a:pt x="2159" y="787"/>
                  </a:lnTo>
                  <a:lnTo>
                    <a:pt x="2324" y="634"/>
                  </a:lnTo>
                  <a:lnTo>
                    <a:pt x="2451" y="469"/>
                  </a:lnTo>
                  <a:lnTo>
                    <a:pt x="2578" y="304"/>
                  </a:lnTo>
                  <a:lnTo>
                    <a:pt x="2692" y="126"/>
                  </a:lnTo>
                </a:path>
              </a:pathLst>
            </a:custGeom>
            <a:ln w="3175">
              <a:solidFill>
                <a:srgbClr val="565658"/>
              </a:solidFill>
            </a:ln>
          </p:spPr>
          <p:txBody>
            <a:bodyPr wrap="square" lIns="0" tIns="0" rIns="0" bIns="0" rtlCol="0"/>
            <a:lstStyle/>
            <a:p/>
          </p:txBody>
        </p:sp>
        <p:sp>
          <p:nvSpPr>
            <p:cNvPr id="5323" name="object 5323" descr=""/>
            <p:cNvSpPr/>
            <p:nvPr/>
          </p:nvSpPr>
          <p:spPr>
            <a:xfrm>
              <a:off x="5604183" y="2569703"/>
              <a:ext cx="8890" cy="3175"/>
            </a:xfrm>
            <a:custGeom>
              <a:avLst/>
              <a:gdLst/>
              <a:ahLst/>
              <a:cxnLst/>
              <a:rect l="l" t="t" r="r" b="b"/>
              <a:pathLst>
                <a:path w="8889" h="3175">
                  <a:moveTo>
                    <a:pt x="8699" y="0"/>
                  </a:moveTo>
                  <a:lnTo>
                    <a:pt x="8432" y="50"/>
                  </a:lnTo>
                  <a:lnTo>
                    <a:pt x="8166" y="101"/>
                  </a:lnTo>
                  <a:lnTo>
                    <a:pt x="7899" y="165"/>
                  </a:lnTo>
                  <a:lnTo>
                    <a:pt x="7581" y="241"/>
                  </a:lnTo>
                  <a:lnTo>
                    <a:pt x="7264" y="330"/>
                  </a:lnTo>
                  <a:lnTo>
                    <a:pt x="6921" y="431"/>
                  </a:lnTo>
                  <a:lnTo>
                    <a:pt x="6553" y="558"/>
                  </a:lnTo>
                  <a:lnTo>
                    <a:pt x="6159" y="673"/>
                  </a:lnTo>
                  <a:lnTo>
                    <a:pt x="5765" y="787"/>
                  </a:lnTo>
                  <a:lnTo>
                    <a:pt x="5334" y="939"/>
                  </a:lnTo>
                  <a:lnTo>
                    <a:pt x="4902" y="1117"/>
                  </a:lnTo>
                  <a:lnTo>
                    <a:pt x="4457" y="1282"/>
                  </a:lnTo>
                  <a:lnTo>
                    <a:pt x="4165" y="1384"/>
                  </a:lnTo>
                  <a:lnTo>
                    <a:pt x="3886" y="1498"/>
                  </a:lnTo>
                  <a:lnTo>
                    <a:pt x="3581" y="1625"/>
                  </a:lnTo>
                  <a:lnTo>
                    <a:pt x="3136" y="1803"/>
                  </a:lnTo>
                  <a:lnTo>
                    <a:pt x="2692" y="1955"/>
                  </a:lnTo>
                  <a:lnTo>
                    <a:pt x="2235" y="2159"/>
                  </a:lnTo>
                  <a:lnTo>
                    <a:pt x="1816" y="2349"/>
                  </a:lnTo>
                  <a:lnTo>
                    <a:pt x="1397" y="2501"/>
                  </a:lnTo>
                  <a:lnTo>
                    <a:pt x="965" y="2692"/>
                  </a:lnTo>
                  <a:lnTo>
                    <a:pt x="635" y="2819"/>
                  </a:lnTo>
                  <a:lnTo>
                    <a:pt x="317" y="2959"/>
                  </a:lnTo>
                  <a:lnTo>
                    <a:pt x="0" y="3098"/>
                  </a:lnTo>
                </a:path>
              </a:pathLst>
            </a:custGeom>
            <a:ln w="3175">
              <a:solidFill>
                <a:srgbClr val="565658"/>
              </a:solidFill>
            </a:ln>
          </p:spPr>
          <p:txBody>
            <a:bodyPr wrap="square" lIns="0" tIns="0" rIns="0" bIns="0" rtlCol="0"/>
            <a:lstStyle/>
            <a:p/>
          </p:txBody>
        </p:sp>
        <p:sp>
          <p:nvSpPr>
            <p:cNvPr id="5324" name="object 5324" descr=""/>
            <p:cNvSpPr/>
            <p:nvPr/>
          </p:nvSpPr>
          <p:spPr>
            <a:xfrm>
              <a:off x="5604172" y="2572071"/>
              <a:ext cx="74295" cy="1270"/>
            </a:xfrm>
            <a:custGeom>
              <a:avLst/>
              <a:gdLst/>
              <a:ahLst/>
              <a:cxnLst/>
              <a:rect l="l" t="t" r="r" b="b"/>
              <a:pathLst>
                <a:path w="74295" h="1269">
                  <a:moveTo>
                    <a:pt x="73723" y="63"/>
                  </a:moveTo>
                  <a:lnTo>
                    <a:pt x="72720" y="63"/>
                  </a:lnTo>
                  <a:lnTo>
                    <a:pt x="71704" y="50"/>
                  </a:lnTo>
                  <a:lnTo>
                    <a:pt x="70700" y="50"/>
                  </a:lnTo>
                  <a:lnTo>
                    <a:pt x="68097" y="25"/>
                  </a:lnTo>
                  <a:lnTo>
                    <a:pt x="65493" y="12"/>
                  </a:lnTo>
                  <a:lnTo>
                    <a:pt x="62865" y="12"/>
                  </a:lnTo>
                  <a:lnTo>
                    <a:pt x="60248" y="0"/>
                  </a:lnTo>
                  <a:lnTo>
                    <a:pt x="57619" y="0"/>
                  </a:lnTo>
                  <a:lnTo>
                    <a:pt x="55003" y="0"/>
                  </a:lnTo>
                  <a:lnTo>
                    <a:pt x="52387" y="0"/>
                  </a:lnTo>
                  <a:lnTo>
                    <a:pt x="49771" y="12"/>
                  </a:lnTo>
                  <a:lnTo>
                    <a:pt x="47155" y="25"/>
                  </a:lnTo>
                  <a:lnTo>
                    <a:pt x="39293" y="63"/>
                  </a:lnTo>
                  <a:lnTo>
                    <a:pt x="36677" y="76"/>
                  </a:lnTo>
                  <a:lnTo>
                    <a:pt x="34048" y="114"/>
                  </a:lnTo>
                  <a:lnTo>
                    <a:pt x="31419" y="152"/>
                  </a:lnTo>
                  <a:lnTo>
                    <a:pt x="28905" y="177"/>
                  </a:lnTo>
                  <a:lnTo>
                    <a:pt x="26352" y="203"/>
                  </a:lnTo>
                  <a:lnTo>
                    <a:pt x="23787" y="253"/>
                  </a:lnTo>
                  <a:lnTo>
                    <a:pt x="21107" y="304"/>
                  </a:lnTo>
                  <a:lnTo>
                    <a:pt x="18415" y="330"/>
                  </a:lnTo>
                  <a:lnTo>
                    <a:pt x="15722" y="380"/>
                  </a:lnTo>
                  <a:lnTo>
                    <a:pt x="14046" y="406"/>
                  </a:lnTo>
                  <a:lnTo>
                    <a:pt x="12382" y="431"/>
                  </a:lnTo>
                  <a:lnTo>
                    <a:pt x="10718" y="482"/>
                  </a:lnTo>
                  <a:lnTo>
                    <a:pt x="8966" y="520"/>
                  </a:lnTo>
                  <a:lnTo>
                    <a:pt x="7226" y="558"/>
                  </a:lnTo>
                  <a:lnTo>
                    <a:pt x="5473" y="596"/>
                  </a:lnTo>
                  <a:lnTo>
                    <a:pt x="3644" y="634"/>
                  </a:lnTo>
                  <a:lnTo>
                    <a:pt x="1828" y="685"/>
                  </a:lnTo>
                  <a:lnTo>
                    <a:pt x="0" y="736"/>
                  </a:lnTo>
                </a:path>
              </a:pathLst>
            </a:custGeom>
            <a:ln w="3175">
              <a:solidFill>
                <a:srgbClr val="565658"/>
              </a:solidFill>
            </a:ln>
          </p:spPr>
          <p:txBody>
            <a:bodyPr wrap="square" lIns="0" tIns="0" rIns="0" bIns="0" rtlCol="0"/>
            <a:lstStyle/>
            <a:p/>
          </p:txBody>
        </p:sp>
        <p:sp>
          <p:nvSpPr>
            <p:cNvPr id="5325" name="object 5325" descr=""/>
            <p:cNvSpPr/>
            <p:nvPr/>
          </p:nvSpPr>
          <p:spPr>
            <a:xfrm>
              <a:off x="5616289" y="2485739"/>
              <a:ext cx="3810" cy="1270"/>
            </a:xfrm>
            <a:custGeom>
              <a:avLst/>
              <a:gdLst/>
              <a:ahLst/>
              <a:cxnLst/>
              <a:rect l="l" t="t" r="r" b="b"/>
              <a:pathLst>
                <a:path w="3810" h="1269">
                  <a:moveTo>
                    <a:pt x="3352" y="0"/>
                  </a:moveTo>
                  <a:lnTo>
                    <a:pt x="558" y="876"/>
                  </a:lnTo>
                  <a:lnTo>
                    <a:pt x="0" y="914"/>
                  </a:lnTo>
                </a:path>
              </a:pathLst>
            </a:custGeom>
            <a:ln w="3175">
              <a:solidFill>
                <a:srgbClr val="565658"/>
              </a:solidFill>
            </a:ln>
          </p:spPr>
          <p:txBody>
            <a:bodyPr wrap="square" lIns="0" tIns="0" rIns="0" bIns="0" rtlCol="0"/>
            <a:lstStyle/>
            <a:p/>
          </p:txBody>
        </p:sp>
        <p:sp>
          <p:nvSpPr>
            <p:cNvPr id="5326" name="object 5326" descr=""/>
            <p:cNvSpPr/>
            <p:nvPr/>
          </p:nvSpPr>
          <p:spPr>
            <a:xfrm>
              <a:off x="5613092" y="2486594"/>
              <a:ext cx="3810" cy="635"/>
            </a:xfrm>
            <a:custGeom>
              <a:avLst/>
              <a:gdLst/>
              <a:ahLst/>
              <a:cxnLst/>
              <a:rect l="l" t="t" r="r" b="b"/>
              <a:pathLst>
                <a:path w="3810" h="635">
                  <a:moveTo>
                    <a:pt x="3200" y="50"/>
                  </a:moveTo>
                  <a:lnTo>
                    <a:pt x="2197" y="38"/>
                  </a:lnTo>
                  <a:lnTo>
                    <a:pt x="1193" y="12"/>
                  </a:lnTo>
                  <a:lnTo>
                    <a:pt x="203" y="0"/>
                  </a:lnTo>
                  <a:lnTo>
                    <a:pt x="0" y="0"/>
                  </a:lnTo>
                </a:path>
              </a:pathLst>
            </a:custGeom>
            <a:ln w="3175">
              <a:solidFill>
                <a:srgbClr val="565658"/>
              </a:solidFill>
            </a:ln>
          </p:spPr>
          <p:txBody>
            <a:bodyPr wrap="square" lIns="0" tIns="0" rIns="0" bIns="0" rtlCol="0"/>
            <a:lstStyle/>
            <a:p/>
          </p:txBody>
        </p:sp>
        <p:sp>
          <p:nvSpPr>
            <p:cNvPr id="5327" name="object 5327" descr=""/>
            <p:cNvSpPr/>
            <p:nvPr/>
          </p:nvSpPr>
          <p:spPr>
            <a:xfrm>
              <a:off x="5616285" y="2486223"/>
              <a:ext cx="3810" cy="1270"/>
            </a:xfrm>
            <a:custGeom>
              <a:avLst/>
              <a:gdLst/>
              <a:ahLst/>
              <a:cxnLst/>
              <a:rect l="l" t="t" r="r" b="b"/>
              <a:pathLst>
                <a:path w="3810" h="1269">
                  <a:moveTo>
                    <a:pt x="3505" y="0"/>
                  </a:moveTo>
                  <a:lnTo>
                    <a:pt x="3365" y="76"/>
                  </a:lnTo>
                  <a:lnTo>
                    <a:pt x="3124" y="241"/>
                  </a:lnTo>
                  <a:lnTo>
                    <a:pt x="2984" y="304"/>
                  </a:lnTo>
                  <a:lnTo>
                    <a:pt x="2844" y="381"/>
                  </a:lnTo>
                  <a:lnTo>
                    <a:pt x="2705" y="444"/>
                  </a:lnTo>
                  <a:lnTo>
                    <a:pt x="2565" y="520"/>
                  </a:lnTo>
                  <a:lnTo>
                    <a:pt x="2425" y="571"/>
                  </a:lnTo>
                  <a:lnTo>
                    <a:pt x="2273" y="635"/>
                  </a:lnTo>
                  <a:lnTo>
                    <a:pt x="1981" y="736"/>
                  </a:lnTo>
                  <a:lnTo>
                    <a:pt x="1841" y="787"/>
                  </a:lnTo>
                  <a:lnTo>
                    <a:pt x="1092" y="952"/>
                  </a:lnTo>
                  <a:lnTo>
                    <a:pt x="939" y="977"/>
                  </a:lnTo>
                  <a:lnTo>
                    <a:pt x="787" y="1003"/>
                  </a:lnTo>
                  <a:lnTo>
                    <a:pt x="635" y="1028"/>
                  </a:lnTo>
                  <a:lnTo>
                    <a:pt x="469" y="1041"/>
                  </a:lnTo>
                  <a:lnTo>
                    <a:pt x="330" y="1054"/>
                  </a:lnTo>
                  <a:lnTo>
                    <a:pt x="165" y="1054"/>
                  </a:lnTo>
                  <a:lnTo>
                    <a:pt x="0" y="1054"/>
                  </a:lnTo>
                </a:path>
              </a:pathLst>
            </a:custGeom>
            <a:ln w="3175">
              <a:solidFill>
                <a:srgbClr val="565658"/>
              </a:solidFill>
            </a:ln>
          </p:spPr>
          <p:txBody>
            <a:bodyPr wrap="square" lIns="0" tIns="0" rIns="0" bIns="0" rtlCol="0"/>
            <a:lstStyle/>
            <a:p/>
          </p:txBody>
        </p:sp>
        <p:sp>
          <p:nvSpPr>
            <p:cNvPr id="5328" name="object 5328" descr=""/>
            <p:cNvSpPr/>
            <p:nvPr/>
          </p:nvSpPr>
          <p:spPr>
            <a:xfrm>
              <a:off x="5613961" y="2487277"/>
              <a:ext cx="1905" cy="1270"/>
            </a:xfrm>
            <a:custGeom>
              <a:avLst/>
              <a:gdLst/>
              <a:ahLst/>
              <a:cxnLst/>
              <a:rect l="l" t="t" r="r" b="b"/>
              <a:pathLst>
                <a:path w="1904" h="1269">
                  <a:moveTo>
                    <a:pt x="1333" y="0"/>
                  </a:moveTo>
                  <a:lnTo>
                    <a:pt x="1155" y="0"/>
                  </a:lnTo>
                  <a:lnTo>
                    <a:pt x="1003" y="25"/>
                  </a:lnTo>
                  <a:lnTo>
                    <a:pt x="838" y="63"/>
                  </a:lnTo>
                  <a:lnTo>
                    <a:pt x="685" y="127"/>
                  </a:lnTo>
                  <a:lnTo>
                    <a:pt x="546" y="203"/>
                  </a:lnTo>
                  <a:lnTo>
                    <a:pt x="393" y="304"/>
                  </a:lnTo>
                  <a:lnTo>
                    <a:pt x="266" y="431"/>
                  </a:lnTo>
                  <a:lnTo>
                    <a:pt x="152" y="584"/>
                  </a:lnTo>
                  <a:lnTo>
                    <a:pt x="63" y="749"/>
                  </a:lnTo>
                  <a:lnTo>
                    <a:pt x="25" y="901"/>
                  </a:lnTo>
                  <a:lnTo>
                    <a:pt x="12" y="914"/>
                  </a:lnTo>
                  <a:lnTo>
                    <a:pt x="12" y="1016"/>
                  </a:lnTo>
                </a:path>
              </a:pathLst>
            </a:custGeom>
            <a:ln w="3175">
              <a:solidFill>
                <a:srgbClr val="565658"/>
              </a:solidFill>
            </a:ln>
          </p:spPr>
          <p:txBody>
            <a:bodyPr wrap="square" lIns="0" tIns="0" rIns="0" bIns="0" rtlCol="0"/>
            <a:lstStyle/>
            <a:p/>
          </p:txBody>
        </p:sp>
        <p:sp>
          <p:nvSpPr>
            <p:cNvPr id="5329" name="object 5329" descr=""/>
            <p:cNvSpPr/>
            <p:nvPr/>
          </p:nvSpPr>
          <p:spPr>
            <a:xfrm>
              <a:off x="5612982" y="2486582"/>
              <a:ext cx="2540" cy="1270"/>
            </a:xfrm>
            <a:custGeom>
              <a:avLst/>
              <a:gdLst/>
              <a:ahLst/>
              <a:cxnLst/>
              <a:rect l="l" t="t" r="r" b="b"/>
              <a:pathLst>
                <a:path w="2539" h="1269">
                  <a:moveTo>
                    <a:pt x="0" y="0"/>
                  </a:moveTo>
                  <a:lnTo>
                    <a:pt x="901" y="215"/>
                  </a:lnTo>
                  <a:lnTo>
                    <a:pt x="1663" y="444"/>
                  </a:lnTo>
                  <a:lnTo>
                    <a:pt x="2311" y="698"/>
                  </a:lnTo>
                </a:path>
              </a:pathLst>
            </a:custGeom>
            <a:ln w="3175">
              <a:solidFill>
                <a:srgbClr val="565658"/>
              </a:solidFill>
            </a:ln>
          </p:spPr>
          <p:txBody>
            <a:bodyPr wrap="square" lIns="0" tIns="0" rIns="0" bIns="0" rtlCol="0"/>
            <a:lstStyle/>
            <a:p/>
          </p:txBody>
        </p:sp>
        <p:sp>
          <p:nvSpPr>
            <p:cNvPr id="5330" name="object 5330" descr=""/>
            <p:cNvSpPr/>
            <p:nvPr/>
          </p:nvSpPr>
          <p:spPr>
            <a:xfrm>
              <a:off x="5677182" y="2625129"/>
              <a:ext cx="635" cy="635"/>
            </a:xfrm>
            <a:custGeom>
              <a:avLst/>
              <a:gdLst/>
              <a:ahLst/>
              <a:cxnLst/>
              <a:rect l="l" t="t" r="r" b="b"/>
              <a:pathLst>
                <a:path w="635" h="635">
                  <a:moveTo>
                    <a:pt x="0" y="0"/>
                  </a:moveTo>
                  <a:lnTo>
                    <a:pt x="88" y="203"/>
                  </a:lnTo>
                </a:path>
              </a:pathLst>
            </a:custGeom>
            <a:ln w="3175">
              <a:solidFill>
                <a:srgbClr val="565658"/>
              </a:solidFill>
            </a:ln>
          </p:spPr>
          <p:txBody>
            <a:bodyPr wrap="square" lIns="0" tIns="0" rIns="0" bIns="0" rtlCol="0"/>
            <a:lstStyle/>
            <a:p/>
          </p:txBody>
        </p:sp>
        <p:sp>
          <p:nvSpPr>
            <p:cNvPr id="5331" name="object 5331" descr=""/>
            <p:cNvSpPr/>
            <p:nvPr/>
          </p:nvSpPr>
          <p:spPr>
            <a:xfrm>
              <a:off x="5676232" y="2626729"/>
              <a:ext cx="635" cy="635"/>
            </a:xfrm>
            <a:custGeom>
              <a:avLst/>
              <a:gdLst/>
              <a:ahLst/>
              <a:cxnLst/>
              <a:rect l="l" t="t" r="r" b="b"/>
              <a:pathLst>
                <a:path w="635" h="635">
                  <a:moveTo>
                    <a:pt x="317" y="0"/>
                  </a:moveTo>
                  <a:lnTo>
                    <a:pt x="88" y="63"/>
                  </a:lnTo>
                </a:path>
              </a:pathLst>
            </a:custGeom>
            <a:ln w="3175">
              <a:solidFill>
                <a:srgbClr val="565658"/>
              </a:solidFill>
            </a:ln>
          </p:spPr>
          <p:txBody>
            <a:bodyPr wrap="square" lIns="0" tIns="0" rIns="0" bIns="0" rtlCol="0"/>
            <a:lstStyle/>
            <a:p/>
          </p:txBody>
        </p:sp>
        <p:sp>
          <p:nvSpPr>
            <p:cNvPr id="5332" name="object 5332" descr=""/>
            <p:cNvSpPr/>
            <p:nvPr/>
          </p:nvSpPr>
          <p:spPr>
            <a:xfrm>
              <a:off x="5676315" y="2624550"/>
              <a:ext cx="1270" cy="1270"/>
            </a:xfrm>
            <a:custGeom>
              <a:avLst/>
              <a:gdLst/>
              <a:ahLst/>
              <a:cxnLst/>
              <a:rect l="l" t="t" r="r" b="b"/>
              <a:pathLst>
                <a:path w="1270" h="1269">
                  <a:moveTo>
                    <a:pt x="990" y="889"/>
                  </a:moveTo>
                  <a:lnTo>
                    <a:pt x="838" y="698"/>
                  </a:lnTo>
                  <a:lnTo>
                    <a:pt x="698" y="546"/>
                  </a:lnTo>
                  <a:lnTo>
                    <a:pt x="533" y="381"/>
                  </a:lnTo>
                  <a:lnTo>
                    <a:pt x="368" y="228"/>
                  </a:lnTo>
                  <a:lnTo>
                    <a:pt x="190" y="114"/>
                  </a:lnTo>
                  <a:lnTo>
                    <a:pt x="0" y="0"/>
                  </a:lnTo>
                </a:path>
              </a:pathLst>
            </a:custGeom>
            <a:ln w="3175">
              <a:solidFill>
                <a:srgbClr val="565658"/>
              </a:solidFill>
            </a:ln>
          </p:spPr>
          <p:txBody>
            <a:bodyPr wrap="square" lIns="0" tIns="0" rIns="0" bIns="0" rtlCol="0"/>
            <a:lstStyle/>
            <a:p/>
          </p:txBody>
        </p:sp>
        <p:sp>
          <p:nvSpPr>
            <p:cNvPr id="5333" name="object 5333" descr=""/>
            <p:cNvSpPr/>
            <p:nvPr/>
          </p:nvSpPr>
          <p:spPr>
            <a:xfrm>
              <a:off x="5675527" y="2624241"/>
              <a:ext cx="1270" cy="635"/>
            </a:xfrm>
            <a:custGeom>
              <a:avLst/>
              <a:gdLst/>
              <a:ahLst/>
              <a:cxnLst/>
              <a:rect l="l" t="t" r="r" b="b"/>
              <a:pathLst>
                <a:path w="1270" h="635">
                  <a:moveTo>
                    <a:pt x="787" y="292"/>
                  </a:moveTo>
                  <a:lnTo>
                    <a:pt x="584" y="190"/>
                  </a:lnTo>
                  <a:lnTo>
                    <a:pt x="393" y="101"/>
                  </a:lnTo>
                  <a:lnTo>
                    <a:pt x="177" y="25"/>
                  </a:lnTo>
                  <a:lnTo>
                    <a:pt x="0" y="0"/>
                  </a:lnTo>
                </a:path>
              </a:pathLst>
            </a:custGeom>
            <a:ln w="3175">
              <a:solidFill>
                <a:srgbClr val="565658"/>
              </a:solidFill>
            </a:ln>
          </p:spPr>
          <p:txBody>
            <a:bodyPr wrap="square" lIns="0" tIns="0" rIns="0" bIns="0" rtlCol="0"/>
            <a:lstStyle/>
            <a:p/>
          </p:txBody>
        </p:sp>
        <p:sp>
          <p:nvSpPr>
            <p:cNvPr id="5334" name="object 5334" descr=""/>
            <p:cNvSpPr/>
            <p:nvPr/>
          </p:nvSpPr>
          <p:spPr>
            <a:xfrm>
              <a:off x="5613881" y="2491532"/>
              <a:ext cx="1905" cy="0"/>
            </a:xfrm>
            <a:custGeom>
              <a:avLst/>
              <a:gdLst/>
              <a:ahLst/>
              <a:cxnLst/>
              <a:rect l="l" t="t" r="r" b="b"/>
              <a:pathLst>
                <a:path w="1904" h="0">
                  <a:moveTo>
                    <a:pt x="0" y="0"/>
                  </a:moveTo>
                  <a:lnTo>
                    <a:pt x="431" y="0"/>
                  </a:lnTo>
                  <a:lnTo>
                    <a:pt x="812" y="0"/>
                  </a:lnTo>
                  <a:lnTo>
                    <a:pt x="1181" y="0"/>
                  </a:lnTo>
                  <a:lnTo>
                    <a:pt x="1358" y="0"/>
                  </a:lnTo>
                </a:path>
              </a:pathLst>
            </a:custGeom>
            <a:ln w="3175">
              <a:solidFill>
                <a:srgbClr val="565658"/>
              </a:solidFill>
            </a:ln>
          </p:spPr>
          <p:txBody>
            <a:bodyPr wrap="square" lIns="0" tIns="0" rIns="0" bIns="0" rtlCol="0"/>
            <a:lstStyle/>
            <a:p/>
          </p:txBody>
        </p:sp>
        <p:sp>
          <p:nvSpPr>
            <p:cNvPr id="5335" name="object 5335" descr=""/>
            <p:cNvSpPr/>
            <p:nvPr/>
          </p:nvSpPr>
          <p:spPr>
            <a:xfrm>
              <a:off x="5612100" y="2487796"/>
              <a:ext cx="1905" cy="635"/>
            </a:xfrm>
            <a:custGeom>
              <a:avLst/>
              <a:gdLst/>
              <a:ahLst/>
              <a:cxnLst/>
              <a:rect l="l" t="t" r="r" b="b"/>
              <a:pathLst>
                <a:path w="1904" h="635">
                  <a:moveTo>
                    <a:pt x="1854" y="622"/>
                  </a:moveTo>
                  <a:lnTo>
                    <a:pt x="1701" y="584"/>
                  </a:lnTo>
                  <a:lnTo>
                    <a:pt x="1511" y="482"/>
                  </a:lnTo>
                  <a:lnTo>
                    <a:pt x="1371" y="444"/>
                  </a:lnTo>
                  <a:lnTo>
                    <a:pt x="1231" y="380"/>
                  </a:lnTo>
                  <a:lnTo>
                    <a:pt x="1092" y="342"/>
                  </a:lnTo>
                  <a:lnTo>
                    <a:pt x="939" y="292"/>
                  </a:lnTo>
                  <a:lnTo>
                    <a:pt x="800" y="241"/>
                  </a:lnTo>
                  <a:lnTo>
                    <a:pt x="469" y="139"/>
                  </a:lnTo>
                  <a:lnTo>
                    <a:pt x="317" y="101"/>
                  </a:lnTo>
                  <a:lnTo>
                    <a:pt x="190" y="63"/>
                  </a:lnTo>
                  <a:lnTo>
                    <a:pt x="50" y="12"/>
                  </a:lnTo>
                </a:path>
              </a:pathLst>
            </a:custGeom>
            <a:ln w="3175">
              <a:solidFill>
                <a:srgbClr val="565658"/>
              </a:solidFill>
            </a:ln>
          </p:spPr>
          <p:txBody>
            <a:bodyPr wrap="square" lIns="0" tIns="0" rIns="0" bIns="0" rtlCol="0"/>
            <a:lstStyle/>
            <a:p/>
          </p:txBody>
        </p:sp>
        <p:sp>
          <p:nvSpPr>
            <p:cNvPr id="5336" name="object 5336" descr=""/>
            <p:cNvSpPr/>
            <p:nvPr/>
          </p:nvSpPr>
          <p:spPr>
            <a:xfrm>
              <a:off x="5604202" y="2483480"/>
              <a:ext cx="8255" cy="4445"/>
            </a:xfrm>
            <a:custGeom>
              <a:avLst/>
              <a:gdLst/>
              <a:ahLst/>
              <a:cxnLst/>
              <a:rect l="l" t="t" r="r" b="b"/>
              <a:pathLst>
                <a:path w="8254" h="4444">
                  <a:moveTo>
                    <a:pt x="7886" y="4318"/>
                  </a:moveTo>
                  <a:lnTo>
                    <a:pt x="7734" y="4279"/>
                  </a:lnTo>
                  <a:lnTo>
                    <a:pt x="7454" y="4191"/>
                  </a:lnTo>
                  <a:lnTo>
                    <a:pt x="7315" y="4140"/>
                  </a:lnTo>
                  <a:lnTo>
                    <a:pt x="7175" y="4089"/>
                  </a:lnTo>
                  <a:lnTo>
                    <a:pt x="7023" y="4025"/>
                  </a:lnTo>
                  <a:lnTo>
                    <a:pt x="6857" y="3975"/>
                  </a:lnTo>
                  <a:lnTo>
                    <a:pt x="6705" y="3911"/>
                  </a:lnTo>
                  <a:lnTo>
                    <a:pt x="6553" y="3835"/>
                  </a:lnTo>
                  <a:lnTo>
                    <a:pt x="6362" y="3759"/>
                  </a:lnTo>
                  <a:lnTo>
                    <a:pt x="6210" y="3683"/>
                  </a:lnTo>
                  <a:lnTo>
                    <a:pt x="6032" y="3606"/>
                  </a:lnTo>
                  <a:lnTo>
                    <a:pt x="5753" y="3467"/>
                  </a:lnTo>
                  <a:lnTo>
                    <a:pt x="5448" y="3302"/>
                  </a:lnTo>
                  <a:lnTo>
                    <a:pt x="5143" y="3149"/>
                  </a:lnTo>
                  <a:lnTo>
                    <a:pt x="4800" y="2946"/>
                  </a:lnTo>
                  <a:lnTo>
                    <a:pt x="2070" y="1320"/>
                  </a:lnTo>
                  <a:lnTo>
                    <a:pt x="1714" y="1104"/>
                  </a:lnTo>
                  <a:lnTo>
                    <a:pt x="1384" y="889"/>
                  </a:lnTo>
                  <a:lnTo>
                    <a:pt x="1041" y="660"/>
                  </a:lnTo>
                  <a:lnTo>
                    <a:pt x="685" y="444"/>
                  </a:lnTo>
                  <a:lnTo>
                    <a:pt x="342" y="228"/>
                  </a:lnTo>
                  <a:lnTo>
                    <a:pt x="0" y="0"/>
                  </a:lnTo>
                </a:path>
              </a:pathLst>
            </a:custGeom>
            <a:ln w="3175">
              <a:solidFill>
                <a:srgbClr val="565658"/>
              </a:solidFill>
            </a:ln>
          </p:spPr>
          <p:txBody>
            <a:bodyPr wrap="square" lIns="0" tIns="0" rIns="0" bIns="0" rtlCol="0"/>
            <a:lstStyle/>
            <a:p/>
          </p:txBody>
        </p:sp>
        <p:sp>
          <p:nvSpPr>
            <p:cNvPr id="5337" name="object 5337" descr=""/>
            <p:cNvSpPr/>
            <p:nvPr/>
          </p:nvSpPr>
          <p:spPr>
            <a:xfrm>
              <a:off x="5604176" y="2560840"/>
              <a:ext cx="635" cy="12065"/>
            </a:xfrm>
            <a:custGeom>
              <a:avLst/>
              <a:gdLst/>
              <a:ahLst/>
              <a:cxnLst/>
              <a:rect l="l" t="t" r="r" b="b"/>
              <a:pathLst>
                <a:path w="635" h="12064">
                  <a:moveTo>
                    <a:pt x="0" y="11963"/>
                  </a:moveTo>
                  <a:lnTo>
                    <a:pt x="63" y="9398"/>
                  </a:lnTo>
                  <a:lnTo>
                    <a:pt x="152" y="6819"/>
                  </a:lnTo>
                  <a:lnTo>
                    <a:pt x="215" y="4241"/>
                  </a:lnTo>
                  <a:lnTo>
                    <a:pt x="228" y="2819"/>
                  </a:lnTo>
                  <a:lnTo>
                    <a:pt x="266" y="1397"/>
                  </a:lnTo>
                  <a:lnTo>
                    <a:pt x="304" y="0"/>
                  </a:lnTo>
                </a:path>
              </a:pathLst>
            </a:custGeom>
            <a:ln w="3175">
              <a:solidFill>
                <a:srgbClr val="565658"/>
              </a:solidFill>
            </a:ln>
          </p:spPr>
          <p:txBody>
            <a:bodyPr wrap="square" lIns="0" tIns="0" rIns="0" bIns="0" rtlCol="0"/>
            <a:lstStyle/>
            <a:p/>
          </p:txBody>
        </p:sp>
        <p:sp>
          <p:nvSpPr>
            <p:cNvPr id="5338" name="object 5338" descr=""/>
            <p:cNvSpPr/>
            <p:nvPr/>
          </p:nvSpPr>
          <p:spPr>
            <a:xfrm>
              <a:off x="5604204" y="2483484"/>
              <a:ext cx="635" cy="15875"/>
            </a:xfrm>
            <a:custGeom>
              <a:avLst/>
              <a:gdLst/>
              <a:ahLst/>
              <a:cxnLst/>
              <a:rect l="l" t="t" r="r" b="b"/>
              <a:pathLst>
                <a:path w="635" h="15875">
                  <a:moveTo>
                    <a:pt x="380" y="15811"/>
                  </a:moveTo>
                  <a:lnTo>
                    <a:pt x="355" y="14363"/>
                  </a:lnTo>
                  <a:lnTo>
                    <a:pt x="317" y="12903"/>
                  </a:lnTo>
                  <a:lnTo>
                    <a:pt x="292" y="11442"/>
                  </a:lnTo>
                  <a:lnTo>
                    <a:pt x="215" y="7620"/>
                  </a:lnTo>
                  <a:lnTo>
                    <a:pt x="114" y="3822"/>
                  </a:lnTo>
                  <a:lnTo>
                    <a:pt x="0" y="0"/>
                  </a:lnTo>
                </a:path>
              </a:pathLst>
            </a:custGeom>
            <a:ln w="3175">
              <a:solidFill>
                <a:srgbClr val="565658"/>
              </a:solidFill>
            </a:ln>
          </p:spPr>
          <p:txBody>
            <a:bodyPr wrap="square" lIns="0" tIns="0" rIns="0" bIns="0" rtlCol="0"/>
            <a:lstStyle/>
            <a:p/>
          </p:txBody>
        </p:sp>
        <p:sp>
          <p:nvSpPr>
            <p:cNvPr id="5339" name="object 5339" descr=""/>
            <p:cNvSpPr/>
            <p:nvPr/>
          </p:nvSpPr>
          <p:spPr>
            <a:xfrm>
              <a:off x="5604176" y="2568499"/>
              <a:ext cx="8255" cy="4445"/>
            </a:xfrm>
            <a:custGeom>
              <a:avLst/>
              <a:gdLst/>
              <a:ahLst/>
              <a:cxnLst/>
              <a:rect l="l" t="t" r="r" b="b"/>
              <a:pathLst>
                <a:path w="8254" h="4444">
                  <a:moveTo>
                    <a:pt x="0" y="4305"/>
                  </a:moveTo>
                  <a:lnTo>
                    <a:pt x="228" y="4152"/>
                  </a:lnTo>
                  <a:lnTo>
                    <a:pt x="457" y="4013"/>
                  </a:lnTo>
                  <a:lnTo>
                    <a:pt x="673" y="3860"/>
                  </a:lnTo>
                  <a:lnTo>
                    <a:pt x="901" y="3721"/>
                  </a:lnTo>
                  <a:lnTo>
                    <a:pt x="1143" y="3556"/>
                  </a:lnTo>
                  <a:lnTo>
                    <a:pt x="1346" y="3429"/>
                  </a:lnTo>
                  <a:lnTo>
                    <a:pt x="1587" y="3276"/>
                  </a:lnTo>
                  <a:lnTo>
                    <a:pt x="1816" y="3136"/>
                  </a:lnTo>
                  <a:lnTo>
                    <a:pt x="2044" y="2984"/>
                  </a:lnTo>
                  <a:lnTo>
                    <a:pt x="2374" y="2781"/>
                  </a:lnTo>
                  <a:lnTo>
                    <a:pt x="2717" y="2565"/>
                  </a:lnTo>
                  <a:lnTo>
                    <a:pt x="3060" y="2362"/>
                  </a:lnTo>
                  <a:lnTo>
                    <a:pt x="3378" y="2159"/>
                  </a:lnTo>
                  <a:lnTo>
                    <a:pt x="3708" y="1955"/>
                  </a:lnTo>
                  <a:lnTo>
                    <a:pt x="4038" y="1765"/>
                  </a:lnTo>
                  <a:lnTo>
                    <a:pt x="4394" y="1549"/>
                  </a:lnTo>
                  <a:lnTo>
                    <a:pt x="4749" y="1371"/>
                  </a:lnTo>
                  <a:lnTo>
                    <a:pt x="5092" y="1181"/>
                  </a:lnTo>
                  <a:lnTo>
                    <a:pt x="5397" y="1016"/>
                  </a:lnTo>
                  <a:lnTo>
                    <a:pt x="5676" y="863"/>
                  </a:lnTo>
                  <a:lnTo>
                    <a:pt x="5981" y="723"/>
                  </a:lnTo>
                  <a:lnTo>
                    <a:pt x="6311" y="558"/>
                  </a:lnTo>
                  <a:lnTo>
                    <a:pt x="6616" y="393"/>
                  </a:lnTo>
                  <a:lnTo>
                    <a:pt x="6934" y="279"/>
                  </a:lnTo>
                  <a:lnTo>
                    <a:pt x="7251" y="165"/>
                  </a:lnTo>
                  <a:lnTo>
                    <a:pt x="7531" y="76"/>
                  </a:lnTo>
                  <a:lnTo>
                    <a:pt x="7810" y="0"/>
                  </a:lnTo>
                </a:path>
              </a:pathLst>
            </a:custGeom>
            <a:ln w="3175">
              <a:solidFill>
                <a:srgbClr val="565658"/>
              </a:solidFill>
            </a:ln>
          </p:spPr>
          <p:txBody>
            <a:bodyPr wrap="square" lIns="0" tIns="0" rIns="0" bIns="0" rtlCol="0"/>
            <a:lstStyle/>
            <a:p/>
          </p:txBody>
        </p:sp>
        <p:sp>
          <p:nvSpPr>
            <p:cNvPr id="5340" name="object 5340" descr=""/>
            <p:cNvSpPr/>
            <p:nvPr/>
          </p:nvSpPr>
          <p:spPr>
            <a:xfrm>
              <a:off x="5611989" y="2567090"/>
              <a:ext cx="3810" cy="1905"/>
            </a:xfrm>
            <a:custGeom>
              <a:avLst/>
              <a:gdLst/>
              <a:ahLst/>
              <a:cxnLst/>
              <a:rect l="l" t="t" r="r" b="b"/>
              <a:pathLst>
                <a:path w="3810" h="1905">
                  <a:moveTo>
                    <a:pt x="0" y="1409"/>
                  </a:moveTo>
                  <a:lnTo>
                    <a:pt x="165" y="1358"/>
                  </a:lnTo>
                  <a:lnTo>
                    <a:pt x="304" y="1308"/>
                  </a:lnTo>
                  <a:lnTo>
                    <a:pt x="469" y="1244"/>
                  </a:lnTo>
                  <a:lnTo>
                    <a:pt x="647" y="1193"/>
                  </a:lnTo>
                  <a:lnTo>
                    <a:pt x="800" y="1142"/>
                  </a:lnTo>
                  <a:lnTo>
                    <a:pt x="952" y="1104"/>
                  </a:lnTo>
                  <a:lnTo>
                    <a:pt x="1130" y="1041"/>
                  </a:lnTo>
                  <a:lnTo>
                    <a:pt x="1295" y="990"/>
                  </a:lnTo>
                  <a:lnTo>
                    <a:pt x="1447" y="927"/>
                  </a:lnTo>
                  <a:lnTo>
                    <a:pt x="1612" y="863"/>
                  </a:lnTo>
                  <a:lnTo>
                    <a:pt x="1765" y="787"/>
                  </a:lnTo>
                  <a:lnTo>
                    <a:pt x="1930" y="723"/>
                  </a:lnTo>
                  <a:lnTo>
                    <a:pt x="2197" y="622"/>
                  </a:lnTo>
                  <a:lnTo>
                    <a:pt x="2451" y="495"/>
                  </a:lnTo>
                  <a:lnTo>
                    <a:pt x="2667" y="368"/>
                  </a:lnTo>
                  <a:lnTo>
                    <a:pt x="2895" y="241"/>
                  </a:lnTo>
                  <a:lnTo>
                    <a:pt x="3086" y="114"/>
                  </a:lnTo>
                  <a:lnTo>
                    <a:pt x="3263" y="0"/>
                  </a:lnTo>
                </a:path>
              </a:pathLst>
            </a:custGeom>
            <a:ln w="3175">
              <a:solidFill>
                <a:srgbClr val="565658"/>
              </a:solidFill>
            </a:ln>
          </p:spPr>
          <p:txBody>
            <a:bodyPr wrap="square" lIns="0" tIns="0" rIns="0" bIns="0" rtlCol="0"/>
            <a:lstStyle/>
            <a:p/>
          </p:txBody>
        </p:sp>
        <p:sp>
          <p:nvSpPr>
            <p:cNvPr id="5341" name="object 5341" descr=""/>
            <p:cNvSpPr/>
            <p:nvPr/>
          </p:nvSpPr>
          <p:spPr>
            <a:xfrm>
              <a:off x="5613878" y="2488419"/>
              <a:ext cx="635" cy="3175"/>
            </a:xfrm>
            <a:custGeom>
              <a:avLst/>
              <a:gdLst/>
              <a:ahLst/>
              <a:cxnLst/>
              <a:rect l="l" t="t" r="r" b="b"/>
              <a:pathLst>
                <a:path w="635" h="3175">
                  <a:moveTo>
                    <a:pt x="76" y="0"/>
                  </a:moveTo>
                  <a:lnTo>
                    <a:pt x="50" y="1041"/>
                  </a:lnTo>
                  <a:lnTo>
                    <a:pt x="25" y="2070"/>
                  </a:lnTo>
                  <a:lnTo>
                    <a:pt x="0" y="3111"/>
                  </a:lnTo>
                </a:path>
              </a:pathLst>
            </a:custGeom>
            <a:ln w="3175">
              <a:solidFill>
                <a:srgbClr val="565658"/>
              </a:solidFill>
            </a:ln>
          </p:spPr>
          <p:txBody>
            <a:bodyPr wrap="square" lIns="0" tIns="0" rIns="0" bIns="0" rtlCol="0"/>
            <a:lstStyle/>
            <a:p/>
          </p:txBody>
        </p:sp>
        <p:sp>
          <p:nvSpPr>
            <p:cNvPr id="5342" name="object 5342" descr=""/>
            <p:cNvSpPr/>
            <p:nvPr/>
          </p:nvSpPr>
          <p:spPr>
            <a:xfrm>
              <a:off x="5675501" y="2624150"/>
              <a:ext cx="635" cy="635"/>
            </a:xfrm>
            <a:custGeom>
              <a:avLst/>
              <a:gdLst/>
              <a:ahLst/>
              <a:cxnLst/>
              <a:rect l="l" t="t" r="r" b="b"/>
              <a:pathLst>
                <a:path w="635" h="635">
                  <a:moveTo>
                    <a:pt x="0" y="0"/>
                  </a:moveTo>
                  <a:lnTo>
                    <a:pt x="88" y="203"/>
                  </a:lnTo>
                </a:path>
              </a:pathLst>
            </a:custGeom>
            <a:ln w="3175">
              <a:solidFill>
                <a:srgbClr val="565658"/>
              </a:solidFill>
            </a:ln>
          </p:spPr>
          <p:txBody>
            <a:bodyPr wrap="square" lIns="0" tIns="0" rIns="0" bIns="0" rtlCol="0"/>
            <a:lstStyle/>
            <a:p/>
          </p:txBody>
        </p:sp>
        <p:sp>
          <p:nvSpPr>
            <p:cNvPr id="5343" name="object 5343" descr=""/>
            <p:cNvSpPr/>
            <p:nvPr/>
          </p:nvSpPr>
          <p:spPr>
            <a:xfrm>
              <a:off x="5674545" y="2625762"/>
              <a:ext cx="635" cy="635"/>
            </a:xfrm>
            <a:custGeom>
              <a:avLst/>
              <a:gdLst/>
              <a:ahLst/>
              <a:cxnLst/>
              <a:rect l="l" t="t" r="r" b="b"/>
              <a:pathLst>
                <a:path w="635" h="635">
                  <a:moveTo>
                    <a:pt x="330" y="0"/>
                  </a:moveTo>
                  <a:lnTo>
                    <a:pt x="190" y="38"/>
                  </a:lnTo>
                  <a:lnTo>
                    <a:pt x="0" y="50"/>
                  </a:lnTo>
                </a:path>
              </a:pathLst>
            </a:custGeom>
            <a:ln w="3175">
              <a:solidFill>
                <a:srgbClr val="565658"/>
              </a:solidFill>
            </a:ln>
          </p:spPr>
          <p:txBody>
            <a:bodyPr wrap="square" lIns="0" tIns="0" rIns="0" bIns="0" rtlCol="0"/>
            <a:lstStyle/>
            <a:p/>
          </p:txBody>
        </p:sp>
        <p:sp>
          <p:nvSpPr>
            <p:cNvPr id="5344" name="object 5344" descr=""/>
            <p:cNvSpPr/>
            <p:nvPr/>
          </p:nvSpPr>
          <p:spPr>
            <a:xfrm>
              <a:off x="5668594" y="2622141"/>
              <a:ext cx="635" cy="635"/>
            </a:xfrm>
            <a:custGeom>
              <a:avLst/>
              <a:gdLst/>
              <a:ahLst/>
              <a:cxnLst/>
              <a:rect l="l" t="t" r="r" b="b"/>
              <a:pathLst>
                <a:path w="635" h="635">
                  <a:moveTo>
                    <a:pt x="0" y="0"/>
                  </a:moveTo>
                  <a:lnTo>
                    <a:pt x="63" y="228"/>
                  </a:lnTo>
                </a:path>
              </a:pathLst>
            </a:custGeom>
            <a:ln w="3175">
              <a:solidFill>
                <a:srgbClr val="565658"/>
              </a:solidFill>
            </a:ln>
          </p:spPr>
          <p:txBody>
            <a:bodyPr wrap="square" lIns="0" tIns="0" rIns="0" bIns="0" rtlCol="0"/>
            <a:lstStyle/>
            <a:p/>
          </p:txBody>
        </p:sp>
        <p:sp>
          <p:nvSpPr>
            <p:cNvPr id="5345" name="object 5345" descr=""/>
            <p:cNvSpPr/>
            <p:nvPr/>
          </p:nvSpPr>
          <p:spPr>
            <a:xfrm>
              <a:off x="5669343" y="2620774"/>
              <a:ext cx="635" cy="635"/>
            </a:xfrm>
            <a:custGeom>
              <a:avLst/>
              <a:gdLst/>
              <a:ahLst/>
              <a:cxnLst/>
              <a:rect l="l" t="t" r="r" b="b"/>
              <a:pathLst>
                <a:path w="635" h="635">
                  <a:moveTo>
                    <a:pt x="571" y="76"/>
                  </a:moveTo>
                  <a:lnTo>
                    <a:pt x="444" y="38"/>
                  </a:lnTo>
                  <a:lnTo>
                    <a:pt x="215" y="0"/>
                  </a:lnTo>
                  <a:lnTo>
                    <a:pt x="0" y="76"/>
                  </a:lnTo>
                </a:path>
              </a:pathLst>
            </a:custGeom>
            <a:ln w="3175">
              <a:solidFill>
                <a:srgbClr val="565658"/>
              </a:solidFill>
            </a:ln>
          </p:spPr>
          <p:txBody>
            <a:bodyPr wrap="square" lIns="0" tIns="0" rIns="0" bIns="0" rtlCol="0"/>
            <a:lstStyle/>
            <a:p/>
          </p:txBody>
        </p:sp>
        <p:sp>
          <p:nvSpPr>
            <p:cNvPr id="5346" name="object 5346" descr=""/>
            <p:cNvSpPr/>
            <p:nvPr/>
          </p:nvSpPr>
          <p:spPr>
            <a:xfrm>
              <a:off x="5669932" y="2620863"/>
              <a:ext cx="635" cy="635"/>
            </a:xfrm>
            <a:custGeom>
              <a:avLst/>
              <a:gdLst/>
              <a:ahLst/>
              <a:cxnLst/>
              <a:rect l="l" t="t" r="r" b="b"/>
              <a:pathLst>
                <a:path w="635" h="635">
                  <a:moveTo>
                    <a:pt x="279" y="495"/>
                  </a:moveTo>
                  <a:lnTo>
                    <a:pt x="253" y="355"/>
                  </a:lnTo>
                  <a:lnTo>
                    <a:pt x="165" y="190"/>
                  </a:lnTo>
                  <a:lnTo>
                    <a:pt x="88" y="63"/>
                  </a:lnTo>
                </a:path>
              </a:pathLst>
            </a:custGeom>
            <a:ln w="3175">
              <a:solidFill>
                <a:srgbClr val="565658"/>
              </a:solidFill>
            </a:ln>
          </p:spPr>
          <p:txBody>
            <a:bodyPr wrap="square" lIns="0" tIns="0" rIns="0" bIns="0" rtlCol="0"/>
            <a:lstStyle/>
            <a:p/>
          </p:txBody>
        </p:sp>
        <p:sp>
          <p:nvSpPr>
            <p:cNvPr id="5347" name="object 5347" descr=""/>
            <p:cNvSpPr/>
            <p:nvPr/>
          </p:nvSpPr>
          <p:spPr>
            <a:xfrm>
              <a:off x="5673591" y="2625365"/>
              <a:ext cx="1905" cy="635"/>
            </a:xfrm>
            <a:custGeom>
              <a:avLst/>
              <a:gdLst/>
              <a:ahLst/>
              <a:cxnLst/>
              <a:rect l="l" t="t" r="r" b="b"/>
              <a:pathLst>
                <a:path w="1904" h="635">
                  <a:moveTo>
                    <a:pt x="0" y="0"/>
                  </a:moveTo>
                  <a:lnTo>
                    <a:pt x="203" y="101"/>
                  </a:lnTo>
                  <a:lnTo>
                    <a:pt x="393" y="190"/>
                  </a:lnTo>
                  <a:lnTo>
                    <a:pt x="520" y="241"/>
                  </a:lnTo>
                  <a:lnTo>
                    <a:pt x="825" y="317"/>
                  </a:lnTo>
                  <a:lnTo>
                    <a:pt x="1054" y="368"/>
                  </a:lnTo>
                  <a:lnTo>
                    <a:pt x="1282" y="381"/>
                  </a:lnTo>
                </a:path>
              </a:pathLst>
            </a:custGeom>
            <a:ln w="3175">
              <a:solidFill>
                <a:srgbClr val="565658"/>
              </a:solidFill>
            </a:ln>
          </p:spPr>
          <p:txBody>
            <a:bodyPr wrap="square" lIns="0" tIns="0" rIns="0" bIns="0" rtlCol="0"/>
            <a:lstStyle/>
            <a:p/>
          </p:txBody>
        </p:sp>
        <p:sp>
          <p:nvSpPr>
            <p:cNvPr id="5348" name="object 5348" descr=""/>
            <p:cNvSpPr/>
            <p:nvPr/>
          </p:nvSpPr>
          <p:spPr>
            <a:xfrm>
              <a:off x="5674629" y="2623571"/>
              <a:ext cx="1270" cy="1270"/>
            </a:xfrm>
            <a:custGeom>
              <a:avLst/>
              <a:gdLst/>
              <a:ahLst/>
              <a:cxnLst/>
              <a:rect l="l" t="t" r="r" b="b"/>
              <a:pathLst>
                <a:path w="1270" h="1269">
                  <a:moveTo>
                    <a:pt x="990" y="889"/>
                  </a:moveTo>
                  <a:lnTo>
                    <a:pt x="838" y="711"/>
                  </a:lnTo>
                  <a:lnTo>
                    <a:pt x="698" y="546"/>
                  </a:lnTo>
                  <a:lnTo>
                    <a:pt x="520" y="406"/>
                  </a:lnTo>
                  <a:lnTo>
                    <a:pt x="368" y="241"/>
                  </a:lnTo>
                  <a:lnTo>
                    <a:pt x="190" y="101"/>
                  </a:lnTo>
                  <a:lnTo>
                    <a:pt x="0" y="0"/>
                  </a:lnTo>
                </a:path>
              </a:pathLst>
            </a:custGeom>
            <a:ln w="3175">
              <a:solidFill>
                <a:srgbClr val="565658"/>
              </a:solidFill>
            </a:ln>
          </p:spPr>
          <p:txBody>
            <a:bodyPr wrap="square" lIns="0" tIns="0" rIns="0" bIns="0" rtlCol="0"/>
            <a:lstStyle/>
            <a:p/>
          </p:txBody>
        </p:sp>
        <p:sp>
          <p:nvSpPr>
            <p:cNvPr id="5349" name="object 5349" descr=""/>
            <p:cNvSpPr/>
            <p:nvPr/>
          </p:nvSpPr>
          <p:spPr>
            <a:xfrm>
              <a:off x="5673358" y="2623173"/>
              <a:ext cx="1270" cy="635"/>
            </a:xfrm>
            <a:custGeom>
              <a:avLst/>
              <a:gdLst/>
              <a:ahLst/>
              <a:cxnLst/>
              <a:rect l="l" t="t" r="r" b="b"/>
              <a:pathLst>
                <a:path w="1270" h="635">
                  <a:moveTo>
                    <a:pt x="1270" y="393"/>
                  </a:moveTo>
                  <a:lnTo>
                    <a:pt x="1066" y="292"/>
                  </a:lnTo>
                  <a:lnTo>
                    <a:pt x="876" y="203"/>
                  </a:lnTo>
                  <a:lnTo>
                    <a:pt x="673" y="126"/>
                  </a:lnTo>
                  <a:lnTo>
                    <a:pt x="444" y="63"/>
                  </a:lnTo>
                  <a:lnTo>
                    <a:pt x="228" y="12"/>
                  </a:lnTo>
                  <a:lnTo>
                    <a:pt x="0" y="0"/>
                  </a:lnTo>
                </a:path>
              </a:pathLst>
            </a:custGeom>
            <a:ln w="3175">
              <a:solidFill>
                <a:srgbClr val="565658"/>
              </a:solidFill>
            </a:ln>
          </p:spPr>
          <p:txBody>
            <a:bodyPr wrap="square" lIns="0" tIns="0" rIns="0" bIns="0" rtlCol="0"/>
            <a:lstStyle/>
            <a:p/>
          </p:txBody>
        </p:sp>
        <p:sp>
          <p:nvSpPr>
            <p:cNvPr id="5350" name="object 5350" descr=""/>
            <p:cNvSpPr/>
            <p:nvPr/>
          </p:nvSpPr>
          <p:spPr>
            <a:xfrm>
              <a:off x="5672599" y="2624460"/>
              <a:ext cx="1270" cy="1270"/>
            </a:xfrm>
            <a:custGeom>
              <a:avLst/>
              <a:gdLst/>
              <a:ahLst/>
              <a:cxnLst/>
              <a:rect l="l" t="t" r="r" b="b"/>
              <a:pathLst>
                <a:path w="1270" h="1269">
                  <a:moveTo>
                    <a:pt x="0" y="0"/>
                  </a:moveTo>
                  <a:lnTo>
                    <a:pt x="152" y="190"/>
                  </a:lnTo>
                  <a:lnTo>
                    <a:pt x="292" y="342"/>
                  </a:lnTo>
                  <a:lnTo>
                    <a:pt x="469" y="495"/>
                  </a:lnTo>
                  <a:lnTo>
                    <a:pt x="635" y="660"/>
                  </a:lnTo>
                  <a:lnTo>
                    <a:pt x="800" y="787"/>
                  </a:lnTo>
                  <a:lnTo>
                    <a:pt x="990" y="901"/>
                  </a:lnTo>
                </a:path>
              </a:pathLst>
            </a:custGeom>
            <a:ln w="3175">
              <a:solidFill>
                <a:srgbClr val="565658"/>
              </a:solidFill>
            </a:ln>
          </p:spPr>
          <p:txBody>
            <a:bodyPr wrap="square" lIns="0" tIns="0" rIns="0" bIns="0" rtlCol="0"/>
            <a:lstStyle/>
            <a:p/>
          </p:txBody>
        </p:sp>
        <p:sp>
          <p:nvSpPr>
            <p:cNvPr id="5351" name="object 5351" descr=""/>
            <p:cNvSpPr/>
            <p:nvPr/>
          </p:nvSpPr>
          <p:spPr>
            <a:xfrm>
              <a:off x="5669467" y="2622649"/>
              <a:ext cx="1905" cy="1270"/>
            </a:xfrm>
            <a:custGeom>
              <a:avLst/>
              <a:gdLst/>
              <a:ahLst/>
              <a:cxnLst/>
              <a:rect l="l" t="t" r="r" b="b"/>
              <a:pathLst>
                <a:path w="1904" h="1269">
                  <a:moveTo>
                    <a:pt x="0" y="0"/>
                  </a:moveTo>
                  <a:lnTo>
                    <a:pt x="203" y="228"/>
                  </a:lnTo>
                  <a:lnTo>
                    <a:pt x="431" y="431"/>
                  </a:lnTo>
                  <a:lnTo>
                    <a:pt x="673" y="622"/>
                  </a:lnTo>
                  <a:lnTo>
                    <a:pt x="914" y="812"/>
                  </a:lnTo>
                  <a:lnTo>
                    <a:pt x="1041" y="914"/>
                  </a:lnTo>
                  <a:lnTo>
                    <a:pt x="1308" y="1079"/>
                  </a:lnTo>
                  <a:lnTo>
                    <a:pt x="1435" y="1155"/>
                  </a:lnTo>
                </a:path>
              </a:pathLst>
            </a:custGeom>
            <a:ln w="3175">
              <a:solidFill>
                <a:srgbClr val="565658"/>
              </a:solidFill>
            </a:ln>
          </p:spPr>
          <p:txBody>
            <a:bodyPr wrap="square" lIns="0" tIns="0" rIns="0" bIns="0" rtlCol="0"/>
            <a:lstStyle/>
            <a:p/>
          </p:txBody>
        </p:sp>
        <p:sp>
          <p:nvSpPr>
            <p:cNvPr id="5352" name="object 5352" descr=""/>
            <p:cNvSpPr/>
            <p:nvPr/>
          </p:nvSpPr>
          <p:spPr>
            <a:xfrm>
              <a:off x="5670900" y="2623802"/>
              <a:ext cx="1905" cy="1270"/>
            </a:xfrm>
            <a:custGeom>
              <a:avLst/>
              <a:gdLst/>
              <a:ahLst/>
              <a:cxnLst/>
              <a:rect l="l" t="t" r="r" b="b"/>
              <a:pathLst>
                <a:path w="1904" h="1269">
                  <a:moveTo>
                    <a:pt x="0" y="0"/>
                  </a:moveTo>
                  <a:lnTo>
                    <a:pt x="139" y="76"/>
                  </a:lnTo>
                  <a:lnTo>
                    <a:pt x="266" y="152"/>
                  </a:lnTo>
                  <a:lnTo>
                    <a:pt x="406" y="215"/>
                  </a:lnTo>
                  <a:lnTo>
                    <a:pt x="546" y="279"/>
                  </a:lnTo>
                  <a:lnTo>
                    <a:pt x="685" y="330"/>
                  </a:lnTo>
                  <a:lnTo>
                    <a:pt x="825" y="393"/>
                  </a:lnTo>
                  <a:lnTo>
                    <a:pt x="1117" y="495"/>
                  </a:lnTo>
                  <a:lnTo>
                    <a:pt x="1409" y="584"/>
                  </a:lnTo>
                  <a:lnTo>
                    <a:pt x="1701" y="660"/>
                  </a:lnTo>
                </a:path>
              </a:pathLst>
            </a:custGeom>
            <a:ln w="3175">
              <a:solidFill>
                <a:srgbClr val="565658"/>
              </a:solidFill>
            </a:ln>
          </p:spPr>
          <p:txBody>
            <a:bodyPr wrap="square" lIns="0" tIns="0" rIns="0" bIns="0" rtlCol="0"/>
            <a:lstStyle/>
            <a:p/>
          </p:txBody>
        </p:sp>
        <p:sp>
          <p:nvSpPr>
            <p:cNvPr id="5353" name="object 5353" descr=""/>
            <p:cNvSpPr/>
            <p:nvPr/>
          </p:nvSpPr>
          <p:spPr>
            <a:xfrm>
              <a:off x="5671934" y="2622001"/>
              <a:ext cx="1905" cy="1270"/>
            </a:xfrm>
            <a:custGeom>
              <a:avLst/>
              <a:gdLst/>
              <a:ahLst/>
              <a:cxnLst/>
              <a:rect l="l" t="t" r="r" b="b"/>
              <a:pathLst>
                <a:path w="1904" h="1269">
                  <a:moveTo>
                    <a:pt x="1422" y="1168"/>
                  </a:moveTo>
                  <a:lnTo>
                    <a:pt x="1206" y="939"/>
                  </a:lnTo>
                  <a:lnTo>
                    <a:pt x="990" y="723"/>
                  </a:lnTo>
                  <a:lnTo>
                    <a:pt x="749" y="533"/>
                  </a:lnTo>
                  <a:lnTo>
                    <a:pt x="520" y="355"/>
                  </a:lnTo>
                  <a:lnTo>
                    <a:pt x="381" y="253"/>
                  </a:lnTo>
                  <a:lnTo>
                    <a:pt x="127" y="88"/>
                  </a:lnTo>
                  <a:lnTo>
                    <a:pt x="0" y="0"/>
                  </a:lnTo>
                </a:path>
              </a:pathLst>
            </a:custGeom>
            <a:ln w="3175">
              <a:solidFill>
                <a:srgbClr val="565658"/>
              </a:solidFill>
            </a:ln>
          </p:spPr>
          <p:txBody>
            <a:bodyPr wrap="square" lIns="0" tIns="0" rIns="0" bIns="0" rtlCol="0"/>
            <a:lstStyle/>
            <a:p/>
          </p:txBody>
        </p:sp>
        <p:sp>
          <p:nvSpPr>
            <p:cNvPr id="5354" name="object 5354" descr=""/>
            <p:cNvSpPr/>
            <p:nvPr/>
          </p:nvSpPr>
          <p:spPr>
            <a:xfrm>
              <a:off x="5670235" y="2621343"/>
              <a:ext cx="1905" cy="1270"/>
            </a:xfrm>
            <a:custGeom>
              <a:avLst/>
              <a:gdLst/>
              <a:ahLst/>
              <a:cxnLst/>
              <a:rect l="l" t="t" r="r" b="b"/>
              <a:pathLst>
                <a:path w="1904" h="1269">
                  <a:moveTo>
                    <a:pt x="1701" y="673"/>
                  </a:moveTo>
                  <a:lnTo>
                    <a:pt x="1562" y="584"/>
                  </a:lnTo>
                  <a:lnTo>
                    <a:pt x="1435" y="507"/>
                  </a:lnTo>
                  <a:lnTo>
                    <a:pt x="1282" y="444"/>
                  </a:lnTo>
                  <a:lnTo>
                    <a:pt x="1143" y="393"/>
                  </a:lnTo>
                  <a:lnTo>
                    <a:pt x="1003" y="330"/>
                  </a:lnTo>
                  <a:lnTo>
                    <a:pt x="863" y="279"/>
                  </a:lnTo>
                  <a:lnTo>
                    <a:pt x="571" y="177"/>
                  </a:lnTo>
                  <a:lnTo>
                    <a:pt x="279" y="88"/>
                  </a:lnTo>
                  <a:lnTo>
                    <a:pt x="0" y="0"/>
                  </a:lnTo>
                </a:path>
              </a:pathLst>
            </a:custGeom>
            <a:ln w="3175">
              <a:solidFill>
                <a:srgbClr val="565658"/>
              </a:solidFill>
            </a:ln>
          </p:spPr>
          <p:txBody>
            <a:bodyPr wrap="square" lIns="0" tIns="0" rIns="0" bIns="0" rtlCol="0"/>
            <a:lstStyle/>
            <a:p/>
          </p:txBody>
        </p:sp>
        <p:sp>
          <p:nvSpPr>
            <p:cNvPr id="5355" name="object 5355" descr=""/>
            <p:cNvSpPr/>
            <p:nvPr/>
          </p:nvSpPr>
          <p:spPr>
            <a:xfrm>
              <a:off x="5645835" y="2651205"/>
              <a:ext cx="1270" cy="1905"/>
            </a:xfrm>
            <a:custGeom>
              <a:avLst/>
              <a:gdLst/>
              <a:ahLst/>
              <a:cxnLst/>
              <a:rect l="l" t="t" r="r" b="b"/>
              <a:pathLst>
                <a:path w="1270" h="1905">
                  <a:moveTo>
                    <a:pt x="762" y="1841"/>
                  </a:moveTo>
                  <a:lnTo>
                    <a:pt x="596" y="1752"/>
                  </a:lnTo>
                  <a:lnTo>
                    <a:pt x="482" y="1625"/>
                  </a:lnTo>
                  <a:lnTo>
                    <a:pt x="304" y="1460"/>
                  </a:lnTo>
                  <a:lnTo>
                    <a:pt x="228" y="1333"/>
                  </a:lnTo>
                  <a:lnTo>
                    <a:pt x="139" y="1168"/>
                  </a:lnTo>
                  <a:lnTo>
                    <a:pt x="88" y="1015"/>
                  </a:lnTo>
                  <a:lnTo>
                    <a:pt x="38" y="838"/>
                  </a:lnTo>
                  <a:lnTo>
                    <a:pt x="0" y="660"/>
                  </a:lnTo>
                  <a:lnTo>
                    <a:pt x="38" y="482"/>
                  </a:lnTo>
                  <a:lnTo>
                    <a:pt x="63" y="330"/>
                  </a:lnTo>
                  <a:lnTo>
                    <a:pt x="101" y="165"/>
                  </a:lnTo>
                  <a:lnTo>
                    <a:pt x="177" y="0"/>
                  </a:lnTo>
                </a:path>
              </a:pathLst>
            </a:custGeom>
            <a:ln w="3175">
              <a:solidFill>
                <a:srgbClr val="565658"/>
              </a:solidFill>
            </a:ln>
          </p:spPr>
          <p:txBody>
            <a:bodyPr wrap="square" lIns="0" tIns="0" rIns="0" bIns="0" rtlCol="0"/>
            <a:lstStyle/>
            <a:p/>
          </p:txBody>
        </p:sp>
        <p:sp>
          <p:nvSpPr>
            <p:cNvPr id="5356" name="object 5356" descr=""/>
            <p:cNvSpPr/>
            <p:nvPr/>
          </p:nvSpPr>
          <p:spPr>
            <a:xfrm>
              <a:off x="5646018" y="2651219"/>
              <a:ext cx="635" cy="635"/>
            </a:xfrm>
            <a:custGeom>
              <a:avLst/>
              <a:gdLst/>
              <a:ahLst/>
              <a:cxnLst/>
              <a:rect l="l" t="t" r="r" b="b"/>
              <a:pathLst>
                <a:path w="635" h="635">
                  <a:moveTo>
                    <a:pt x="393" y="228"/>
                  </a:moveTo>
                  <a:lnTo>
                    <a:pt x="215" y="139"/>
                  </a:lnTo>
                  <a:lnTo>
                    <a:pt x="38" y="25"/>
                  </a:lnTo>
                </a:path>
              </a:pathLst>
            </a:custGeom>
            <a:ln w="3175">
              <a:solidFill>
                <a:srgbClr val="565658"/>
              </a:solidFill>
            </a:ln>
          </p:spPr>
          <p:txBody>
            <a:bodyPr wrap="square" lIns="0" tIns="0" rIns="0" bIns="0" rtlCol="0"/>
            <a:lstStyle/>
            <a:p/>
          </p:txBody>
        </p:sp>
        <p:sp>
          <p:nvSpPr>
            <p:cNvPr id="5357" name="object 5357" descr=""/>
            <p:cNvSpPr/>
            <p:nvPr/>
          </p:nvSpPr>
          <p:spPr>
            <a:xfrm>
              <a:off x="5662317" y="2661719"/>
              <a:ext cx="1905" cy="635"/>
            </a:xfrm>
            <a:custGeom>
              <a:avLst/>
              <a:gdLst/>
              <a:ahLst/>
              <a:cxnLst/>
              <a:rect l="l" t="t" r="r" b="b"/>
              <a:pathLst>
                <a:path w="1904" h="635">
                  <a:moveTo>
                    <a:pt x="0" y="406"/>
                  </a:moveTo>
                  <a:lnTo>
                    <a:pt x="165" y="495"/>
                  </a:lnTo>
                  <a:lnTo>
                    <a:pt x="317" y="571"/>
                  </a:lnTo>
                  <a:lnTo>
                    <a:pt x="482" y="596"/>
                  </a:lnTo>
                  <a:lnTo>
                    <a:pt x="635" y="609"/>
                  </a:lnTo>
                  <a:lnTo>
                    <a:pt x="901" y="609"/>
                  </a:lnTo>
                  <a:lnTo>
                    <a:pt x="1054" y="584"/>
                  </a:lnTo>
                  <a:lnTo>
                    <a:pt x="1231" y="546"/>
                  </a:lnTo>
                  <a:lnTo>
                    <a:pt x="1409" y="469"/>
                  </a:lnTo>
                  <a:lnTo>
                    <a:pt x="1549" y="368"/>
                  </a:lnTo>
                  <a:lnTo>
                    <a:pt x="1765" y="139"/>
                  </a:lnTo>
                  <a:lnTo>
                    <a:pt x="1866" y="0"/>
                  </a:lnTo>
                </a:path>
              </a:pathLst>
            </a:custGeom>
            <a:ln w="3175">
              <a:solidFill>
                <a:srgbClr val="565658"/>
              </a:solidFill>
            </a:ln>
          </p:spPr>
          <p:txBody>
            <a:bodyPr wrap="square" lIns="0" tIns="0" rIns="0" bIns="0" rtlCol="0"/>
            <a:lstStyle/>
            <a:p/>
          </p:txBody>
        </p:sp>
        <p:sp>
          <p:nvSpPr>
            <p:cNvPr id="5358" name="object 5358" descr=""/>
            <p:cNvSpPr/>
            <p:nvPr/>
          </p:nvSpPr>
          <p:spPr>
            <a:xfrm>
              <a:off x="5646191" y="2651446"/>
              <a:ext cx="635" cy="1905"/>
            </a:xfrm>
            <a:custGeom>
              <a:avLst/>
              <a:gdLst/>
              <a:ahLst/>
              <a:cxnLst/>
              <a:rect l="l" t="t" r="r" b="b"/>
              <a:pathLst>
                <a:path w="635" h="1905">
                  <a:moveTo>
                    <a:pt x="406" y="1600"/>
                  </a:moveTo>
                  <a:lnTo>
                    <a:pt x="0" y="977"/>
                  </a:lnTo>
                  <a:lnTo>
                    <a:pt x="0" y="812"/>
                  </a:lnTo>
                  <a:lnTo>
                    <a:pt x="0" y="673"/>
                  </a:lnTo>
                  <a:lnTo>
                    <a:pt x="101" y="279"/>
                  </a:lnTo>
                  <a:lnTo>
                    <a:pt x="165" y="88"/>
                  </a:lnTo>
                </a:path>
              </a:pathLst>
            </a:custGeom>
            <a:ln w="3175">
              <a:solidFill>
                <a:srgbClr val="565658"/>
              </a:solidFill>
            </a:ln>
          </p:spPr>
          <p:txBody>
            <a:bodyPr wrap="square" lIns="0" tIns="0" rIns="0" bIns="0" rtlCol="0"/>
            <a:lstStyle/>
            <a:p/>
          </p:txBody>
        </p:sp>
        <p:sp>
          <p:nvSpPr>
            <p:cNvPr id="5359" name="object 5359" descr=""/>
            <p:cNvSpPr/>
            <p:nvPr/>
          </p:nvSpPr>
          <p:spPr>
            <a:xfrm>
              <a:off x="5654188" y="2656459"/>
              <a:ext cx="1270" cy="1270"/>
            </a:xfrm>
            <a:custGeom>
              <a:avLst/>
              <a:gdLst/>
              <a:ahLst/>
              <a:cxnLst/>
              <a:rect l="l" t="t" r="r" b="b"/>
              <a:pathLst>
                <a:path w="1270" h="1269">
                  <a:moveTo>
                    <a:pt x="0" y="977"/>
                  </a:moveTo>
                  <a:lnTo>
                    <a:pt x="139" y="939"/>
                  </a:lnTo>
                  <a:lnTo>
                    <a:pt x="279" y="812"/>
                  </a:lnTo>
                  <a:lnTo>
                    <a:pt x="800" y="139"/>
                  </a:lnTo>
                  <a:lnTo>
                    <a:pt x="889" y="0"/>
                  </a:lnTo>
                </a:path>
              </a:pathLst>
            </a:custGeom>
            <a:ln w="3175">
              <a:solidFill>
                <a:srgbClr val="565658"/>
              </a:solidFill>
            </a:ln>
          </p:spPr>
          <p:txBody>
            <a:bodyPr wrap="square" lIns="0" tIns="0" rIns="0" bIns="0" rtlCol="0"/>
            <a:lstStyle/>
            <a:p/>
          </p:txBody>
        </p:sp>
        <p:sp>
          <p:nvSpPr>
            <p:cNvPr id="5360" name="object 5360" descr=""/>
            <p:cNvSpPr/>
            <p:nvPr/>
          </p:nvSpPr>
          <p:spPr>
            <a:xfrm>
              <a:off x="5654182" y="2656447"/>
              <a:ext cx="1905" cy="1270"/>
            </a:xfrm>
            <a:custGeom>
              <a:avLst/>
              <a:gdLst/>
              <a:ahLst/>
              <a:cxnLst/>
              <a:rect l="l" t="t" r="r" b="b"/>
              <a:pathLst>
                <a:path w="1904" h="1269">
                  <a:moveTo>
                    <a:pt x="1587" y="406"/>
                  </a:moveTo>
                  <a:lnTo>
                    <a:pt x="1498" y="546"/>
                  </a:lnTo>
                  <a:lnTo>
                    <a:pt x="1397" y="673"/>
                  </a:lnTo>
                  <a:lnTo>
                    <a:pt x="1219" y="838"/>
                  </a:lnTo>
                  <a:lnTo>
                    <a:pt x="1079" y="939"/>
                  </a:lnTo>
                  <a:lnTo>
                    <a:pt x="927" y="1016"/>
                  </a:lnTo>
                  <a:lnTo>
                    <a:pt x="736" y="1079"/>
                  </a:lnTo>
                  <a:lnTo>
                    <a:pt x="596" y="1104"/>
                  </a:lnTo>
                  <a:lnTo>
                    <a:pt x="304" y="1104"/>
                  </a:lnTo>
                  <a:lnTo>
                    <a:pt x="152" y="1041"/>
                  </a:lnTo>
                  <a:lnTo>
                    <a:pt x="0" y="977"/>
                  </a:lnTo>
                </a:path>
                <a:path w="1904" h="1269">
                  <a:moveTo>
                    <a:pt x="1587" y="406"/>
                  </a:moveTo>
                  <a:lnTo>
                    <a:pt x="1422" y="317"/>
                  </a:lnTo>
                  <a:lnTo>
                    <a:pt x="1270" y="215"/>
                  </a:lnTo>
                  <a:lnTo>
                    <a:pt x="1143" y="152"/>
                  </a:lnTo>
                  <a:lnTo>
                    <a:pt x="990" y="63"/>
                  </a:lnTo>
                </a:path>
              </a:pathLst>
            </a:custGeom>
            <a:ln w="3175">
              <a:solidFill>
                <a:srgbClr val="565658"/>
              </a:solidFill>
            </a:ln>
          </p:spPr>
          <p:txBody>
            <a:bodyPr wrap="square" lIns="0" tIns="0" rIns="0" bIns="0" rtlCol="0"/>
            <a:lstStyle/>
            <a:p/>
          </p:txBody>
        </p:sp>
        <p:sp>
          <p:nvSpPr>
            <p:cNvPr id="5361" name="object 5361" descr=""/>
            <p:cNvSpPr/>
            <p:nvPr/>
          </p:nvSpPr>
          <p:spPr>
            <a:xfrm>
              <a:off x="5607598" y="2510062"/>
              <a:ext cx="635" cy="635"/>
            </a:xfrm>
            <a:custGeom>
              <a:avLst/>
              <a:gdLst/>
              <a:ahLst/>
              <a:cxnLst/>
              <a:rect l="l" t="t" r="r" b="b"/>
              <a:pathLst>
                <a:path w="635" h="635">
                  <a:moveTo>
                    <a:pt x="0" y="457"/>
                  </a:moveTo>
                  <a:lnTo>
                    <a:pt x="88" y="330"/>
                  </a:lnTo>
                  <a:lnTo>
                    <a:pt x="215" y="152"/>
                  </a:lnTo>
                  <a:lnTo>
                    <a:pt x="266" y="0"/>
                  </a:lnTo>
                </a:path>
              </a:pathLst>
            </a:custGeom>
            <a:ln w="3175">
              <a:solidFill>
                <a:srgbClr val="565658"/>
              </a:solidFill>
            </a:ln>
          </p:spPr>
          <p:txBody>
            <a:bodyPr wrap="square" lIns="0" tIns="0" rIns="0" bIns="0" rtlCol="0"/>
            <a:lstStyle/>
            <a:p/>
          </p:txBody>
        </p:sp>
        <p:sp>
          <p:nvSpPr>
            <p:cNvPr id="5362" name="object 5362" descr=""/>
            <p:cNvSpPr/>
            <p:nvPr/>
          </p:nvSpPr>
          <p:spPr>
            <a:xfrm>
              <a:off x="5607611" y="2513336"/>
              <a:ext cx="635" cy="635"/>
            </a:xfrm>
            <a:custGeom>
              <a:avLst/>
              <a:gdLst/>
              <a:ahLst/>
              <a:cxnLst/>
              <a:rect l="l" t="t" r="r" b="b"/>
              <a:pathLst>
                <a:path w="635" h="635">
                  <a:moveTo>
                    <a:pt x="266" y="457"/>
                  </a:moveTo>
                  <a:lnTo>
                    <a:pt x="152" y="215"/>
                  </a:lnTo>
                  <a:lnTo>
                    <a:pt x="50" y="88"/>
                  </a:lnTo>
                </a:path>
              </a:pathLst>
            </a:custGeom>
            <a:ln w="3175">
              <a:solidFill>
                <a:srgbClr val="565658"/>
              </a:solidFill>
            </a:ln>
          </p:spPr>
          <p:txBody>
            <a:bodyPr wrap="square" lIns="0" tIns="0" rIns="0" bIns="0" rtlCol="0"/>
            <a:lstStyle/>
            <a:p/>
          </p:txBody>
        </p:sp>
        <p:sp>
          <p:nvSpPr>
            <p:cNvPr id="5363" name="object 5363" descr=""/>
            <p:cNvSpPr/>
            <p:nvPr/>
          </p:nvSpPr>
          <p:spPr>
            <a:xfrm>
              <a:off x="5607611" y="2549612"/>
              <a:ext cx="635" cy="635"/>
            </a:xfrm>
            <a:custGeom>
              <a:avLst/>
              <a:gdLst/>
              <a:ahLst/>
              <a:cxnLst/>
              <a:rect l="l" t="t" r="r" b="b"/>
              <a:pathLst>
                <a:path w="635" h="635">
                  <a:moveTo>
                    <a:pt x="266" y="457"/>
                  </a:moveTo>
                  <a:lnTo>
                    <a:pt x="152" y="215"/>
                  </a:lnTo>
                  <a:lnTo>
                    <a:pt x="50" y="76"/>
                  </a:lnTo>
                </a:path>
              </a:pathLst>
            </a:custGeom>
            <a:ln w="3175">
              <a:solidFill>
                <a:srgbClr val="565658"/>
              </a:solidFill>
            </a:ln>
          </p:spPr>
          <p:txBody>
            <a:bodyPr wrap="square" lIns="0" tIns="0" rIns="0" bIns="0" rtlCol="0"/>
            <a:lstStyle/>
            <a:p/>
          </p:txBody>
        </p:sp>
        <p:sp>
          <p:nvSpPr>
            <p:cNvPr id="5364" name="object 5364" descr=""/>
            <p:cNvSpPr/>
            <p:nvPr/>
          </p:nvSpPr>
          <p:spPr>
            <a:xfrm>
              <a:off x="5607598" y="2546338"/>
              <a:ext cx="635" cy="635"/>
            </a:xfrm>
            <a:custGeom>
              <a:avLst/>
              <a:gdLst/>
              <a:ahLst/>
              <a:cxnLst/>
              <a:rect l="l" t="t" r="r" b="b"/>
              <a:pathLst>
                <a:path w="635" h="635">
                  <a:moveTo>
                    <a:pt x="0" y="457"/>
                  </a:moveTo>
                  <a:lnTo>
                    <a:pt x="114" y="304"/>
                  </a:lnTo>
                  <a:lnTo>
                    <a:pt x="215" y="152"/>
                  </a:lnTo>
                  <a:lnTo>
                    <a:pt x="266" y="0"/>
                  </a:lnTo>
                </a:path>
              </a:pathLst>
            </a:custGeom>
            <a:ln w="3175">
              <a:solidFill>
                <a:srgbClr val="565658"/>
              </a:solidFill>
            </a:ln>
          </p:spPr>
          <p:txBody>
            <a:bodyPr wrap="square" lIns="0" tIns="0" rIns="0" bIns="0" rtlCol="0"/>
            <a:lstStyle/>
            <a:p/>
          </p:txBody>
        </p:sp>
        <p:sp>
          <p:nvSpPr>
            <p:cNvPr id="5365" name="object 5365" descr=""/>
            <p:cNvSpPr/>
            <p:nvPr/>
          </p:nvSpPr>
          <p:spPr>
            <a:xfrm>
              <a:off x="5607878" y="2546337"/>
              <a:ext cx="1270" cy="1270"/>
            </a:xfrm>
            <a:custGeom>
              <a:avLst/>
              <a:gdLst/>
              <a:ahLst/>
              <a:cxnLst/>
              <a:rect l="l" t="t" r="r" b="b"/>
              <a:pathLst>
                <a:path w="1270" h="1269">
                  <a:moveTo>
                    <a:pt x="0" y="0"/>
                  </a:moveTo>
                  <a:lnTo>
                    <a:pt x="203" y="165"/>
                  </a:lnTo>
                  <a:lnTo>
                    <a:pt x="419" y="342"/>
                  </a:lnTo>
                  <a:lnTo>
                    <a:pt x="533" y="482"/>
                  </a:lnTo>
                  <a:lnTo>
                    <a:pt x="647" y="622"/>
                  </a:lnTo>
                  <a:lnTo>
                    <a:pt x="736" y="774"/>
                  </a:lnTo>
                  <a:lnTo>
                    <a:pt x="800" y="927"/>
                  </a:lnTo>
                </a:path>
              </a:pathLst>
            </a:custGeom>
            <a:ln w="3175">
              <a:solidFill>
                <a:srgbClr val="565658"/>
              </a:solidFill>
            </a:ln>
          </p:spPr>
          <p:txBody>
            <a:bodyPr wrap="square" lIns="0" tIns="0" rIns="0" bIns="0" rtlCol="0"/>
            <a:lstStyle/>
            <a:p/>
          </p:txBody>
        </p:sp>
        <p:sp>
          <p:nvSpPr>
            <p:cNvPr id="5366" name="object 5366" descr=""/>
            <p:cNvSpPr/>
            <p:nvPr/>
          </p:nvSpPr>
          <p:spPr>
            <a:xfrm>
              <a:off x="5607878" y="2549140"/>
              <a:ext cx="1270" cy="1270"/>
            </a:xfrm>
            <a:custGeom>
              <a:avLst/>
              <a:gdLst/>
              <a:ahLst/>
              <a:cxnLst/>
              <a:rect l="l" t="t" r="r" b="b"/>
              <a:pathLst>
                <a:path w="1270" h="1269">
                  <a:moveTo>
                    <a:pt x="800" y="0"/>
                  </a:moveTo>
                  <a:lnTo>
                    <a:pt x="749" y="165"/>
                  </a:lnTo>
                  <a:lnTo>
                    <a:pt x="609" y="342"/>
                  </a:lnTo>
                  <a:lnTo>
                    <a:pt x="482" y="533"/>
                  </a:lnTo>
                  <a:lnTo>
                    <a:pt x="317" y="660"/>
                  </a:lnTo>
                  <a:lnTo>
                    <a:pt x="203" y="787"/>
                  </a:lnTo>
                  <a:lnTo>
                    <a:pt x="0" y="927"/>
                  </a:lnTo>
                </a:path>
              </a:pathLst>
            </a:custGeom>
            <a:ln w="3175">
              <a:solidFill>
                <a:srgbClr val="565658"/>
              </a:solidFill>
            </a:ln>
          </p:spPr>
          <p:txBody>
            <a:bodyPr wrap="square" lIns="0" tIns="0" rIns="0" bIns="0" rtlCol="0"/>
            <a:lstStyle/>
            <a:p/>
          </p:txBody>
        </p:sp>
        <p:sp>
          <p:nvSpPr>
            <p:cNvPr id="5367" name="object 5367" descr=""/>
            <p:cNvSpPr/>
            <p:nvPr/>
          </p:nvSpPr>
          <p:spPr>
            <a:xfrm>
              <a:off x="5607878" y="2512864"/>
              <a:ext cx="1270" cy="1270"/>
            </a:xfrm>
            <a:custGeom>
              <a:avLst/>
              <a:gdLst/>
              <a:ahLst/>
              <a:cxnLst/>
              <a:rect l="l" t="t" r="r" b="b"/>
              <a:pathLst>
                <a:path w="1270" h="1269">
                  <a:moveTo>
                    <a:pt x="800" y="0"/>
                  </a:moveTo>
                  <a:lnTo>
                    <a:pt x="749" y="165"/>
                  </a:lnTo>
                  <a:lnTo>
                    <a:pt x="634" y="304"/>
                  </a:lnTo>
                  <a:lnTo>
                    <a:pt x="558" y="431"/>
                  </a:lnTo>
                  <a:lnTo>
                    <a:pt x="431" y="571"/>
                  </a:lnTo>
                  <a:lnTo>
                    <a:pt x="279" y="698"/>
                  </a:lnTo>
                  <a:lnTo>
                    <a:pt x="101" y="850"/>
                  </a:lnTo>
                </a:path>
              </a:pathLst>
            </a:custGeom>
            <a:ln w="3175">
              <a:solidFill>
                <a:srgbClr val="565658"/>
              </a:solidFill>
            </a:ln>
          </p:spPr>
          <p:txBody>
            <a:bodyPr wrap="square" lIns="0" tIns="0" rIns="0" bIns="0" rtlCol="0"/>
            <a:lstStyle/>
            <a:p/>
          </p:txBody>
        </p:sp>
        <p:sp>
          <p:nvSpPr>
            <p:cNvPr id="5368" name="object 5368" descr=""/>
            <p:cNvSpPr/>
            <p:nvPr/>
          </p:nvSpPr>
          <p:spPr>
            <a:xfrm>
              <a:off x="5607878" y="2510061"/>
              <a:ext cx="1270" cy="1270"/>
            </a:xfrm>
            <a:custGeom>
              <a:avLst/>
              <a:gdLst/>
              <a:ahLst/>
              <a:cxnLst/>
              <a:rect l="l" t="t" r="r" b="b"/>
              <a:pathLst>
                <a:path w="1270" h="1269">
                  <a:moveTo>
                    <a:pt x="0" y="0"/>
                  </a:moveTo>
                  <a:lnTo>
                    <a:pt x="203" y="165"/>
                  </a:lnTo>
                  <a:lnTo>
                    <a:pt x="368" y="304"/>
                  </a:lnTo>
                  <a:lnTo>
                    <a:pt x="533" y="469"/>
                  </a:lnTo>
                  <a:lnTo>
                    <a:pt x="647" y="622"/>
                  </a:lnTo>
                  <a:lnTo>
                    <a:pt x="736" y="774"/>
                  </a:lnTo>
                  <a:lnTo>
                    <a:pt x="800" y="927"/>
                  </a:lnTo>
                </a:path>
              </a:pathLst>
            </a:custGeom>
            <a:ln w="3175">
              <a:solidFill>
                <a:srgbClr val="565658"/>
              </a:solidFill>
            </a:ln>
          </p:spPr>
          <p:txBody>
            <a:bodyPr wrap="square" lIns="0" tIns="0" rIns="0" bIns="0" rtlCol="0"/>
            <a:lstStyle/>
            <a:p/>
          </p:txBody>
        </p:sp>
        <p:sp>
          <p:nvSpPr>
            <p:cNvPr id="5369" name="object 5369" descr=""/>
            <p:cNvSpPr/>
            <p:nvPr/>
          </p:nvSpPr>
          <p:spPr>
            <a:xfrm>
              <a:off x="5608678" y="2547267"/>
              <a:ext cx="635" cy="1905"/>
            </a:xfrm>
            <a:custGeom>
              <a:avLst/>
              <a:gdLst/>
              <a:ahLst/>
              <a:cxnLst/>
              <a:rect l="l" t="t" r="r" b="b"/>
              <a:pathLst>
                <a:path w="635" h="1905">
                  <a:moveTo>
                    <a:pt x="0" y="0"/>
                  </a:moveTo>
                  <a:lnTo>
                    <a:pt x="38" y="165"/>
                  </a:lnTo>
                  <a:lnTo>
                    <a:pt x="76" y="304"/>
                  </a:lnTo>
                  <a:lnTo>
                    <a:pt x="101" y="457"/>
                  </a:lnTo>
                  <a:lnTo>
                    <a:pt x="114" y="622"/>
                  </a:lnTo>
                  <a:lnTo>
                    <a:pt x="127" y="711"/>
                  </a:lnTo>
                  <a:lnTo>
                    <a:pt x="127" y="1168"/>
                  </a:lnTo>
                  <a:lnTo>
                    <a:pt x="114" y="1320"/>
                  </a:lnTo>
                  <a:lnTo>
                    <a:pt x="76" y="1562"/>
                  </a:lnTo>
                  <a:lnTo>
                    <a:pt x="38" y="1714"/>
                  </a:lnTo>
                  <a:lnTo>
                    <a:pt x="0" y="1866"/>
                  </a:lnTo>
                </a:path>
              </a:pathLst>
            </a:custGeom>
            <a:ln w="3175">
              <a:solidFill>
                <a:srgbClr val="565658"/>
              </a:solidFill>
            </a:ln>
          </p:spPr>
          <p:txBody>
            <a:bodyPr wrap="square" lIns="0" tIns="0" rIns="0" bIns="0" rtlCol="0"/>
            <a:lstStyle/>
            <a:p/>
          </p:txBody>
        </p:sp>
        <p:sp>
          <p:nvSpPr>
            <p:cNvPr id="5370" name="object 5370" descr=""/>
            <p:cNvSpPr/>
            <p:nvPr/>
          </p:nvSpPr>
          <p:spPr>
            <a:xfrm>
              <a:off x="5608678" y="2510990"/>
              <a:ext cx="635" cy="1905"/>
            </a:xfrm>
            <a:custGeom>
              <a:avLst/>
              <a:gdLst/>
              <a:ahLst/>
              <a:cxnLst/>
              <a:rect l="l" t="t" r="r" b="b"/>
              <a:pathLst>
                <a:path w="635" h="1905">
                  <a:moveTo>
                    <a:pt x="0" y="0"/>
                  </a:moveTo>
                  <a:lnTo>
                    <a:pt x="38" y="165"/>
                  </a:lnTo>
                  <a:lnTo>
                    <a:pt x="76" y="304"/>
                  </a:lnTo>
                  <a:lnTo>
                    <a:pt x="101" y="457"/>
                  </a:lnTo>
                  <a:lnTo>
                    <a:pt x="114" y="622"/>
                  </a:lnTo>
                  <a:lnTo>
                    <a:pt x="127" y="711"/>
                  </a:lnTo>
                  <a:lnTo>
                    <a:pt x="127" y="1168"/>
                  </a:lnTo>
                  <a:lnTo>
                    <a:pt x="114" y="1320"/>
                  </a:lnTo>
                  <a:lnTo>
                    <a:pt x="76" y="1562"/>
                  </a:lnTo>
                  <a:lnTo>
                    <a:pt x="38" y="1714"/>
                  </a:lnTo>
                  <a:lnTo>
                    <a:pt x="0" y="1866"/>
                  </a:lnTo>
                </a:path>
              </a:pathLst>
            </a:custGeom>
            <a:ln w="3175">
              <a:solidFill>
                <a:srgbClr val="565658"/>
              </a:solidFill>
            </a:ln>
          </p:spPr>
          <p:txBody>
            <a:bodyPr wrap="square" lIns="0" tIns="0" rIns="0" bIns="0" rtlCol="0"/>
            <a:lstStyle/>
            <a:p/>
          </p:txBody>
        </p:sp>
        <p:sp>
          <p:nvSpPr>
            <p:cNvPr id="5371" name="object 5371" descr=""/>
            <p:cNvSpPr/>
            <p:nvPr/>
          </p:nvSpPr>
          <p:spPr>
            <a:xfrm>
              <a:off x="5692330" y="2414926"/>
              <a:ext cx="1270" cy="2540"/>
            </a:xfrm>
            <a:custGeom>
              <a:avLst/>
              <a:gdLst/>
              <a:ahLst/>
              <a:cxnLst/>
              <a:rect l="l" t="t" r="r" b="b"/>
              <a:pathLst>
                <a:path w="1270" h="2539">
                  <a:moveTo>
                    <a:pt x="1130" y="1930"/>
                  </a:moveTo>
                  <a:lnTo>
                    <a:pt x="1015" y="1765"/>
                  </a:lnTo>
                  <a:lnTo>
                    <a:pt x="939" y="1612"/>
                  </a:lnTo>
                  <a:lnTo>
                    <a:pt x="850" y="1447"/>
                  </a:lnTo>
                  <a:lnTo>
                    <a:pt x="749" y="1282"/>
                  </a:lnTo>
                  <a:lnTo>
                    <a:pt x="647" y="1130"/>
                  </a:lnTo>
                  <a:lnTo>
                    <a:pt x="571" y="965"/>
                  </a:lnTo>
                  <a:lnTo>
                    <a:pt x="495" y="825"/>
                  </a:lnTo>
                  <a:lnTo>
                    <a:pt x="368" y="622"/>
                  </a:lnTo>
                  <a:lnTo>
                    <a:pt x="279" y="469"/>
                  </a:lnTo>
                  <a:lnTo>
                    <a:pt x="177" y="304"/>
                  </a:lnTo>
                  <a:lnTo>
                    <a:pt x="88" y="139"/>
                  </a:lnTo>
                  <a:lnTo>
                    <a:pt x="0" y="0"/>
                  </a:lnTo>
                </a:path>
              </a:pathLst>
            </a:custGeom>
            <a:ln w="3175">
              <a:solidFill>
                <a:srgbClr val="565658"/>
              </a:solidFill>
            </a:ln>
          </p:spPr>
          <p:txBody>
            <a:bodyPr wrap="square" lIns="0" tIns="0" rIns="0" bIns="0" rtlCol="0"/>
            <a:lstStyle/>
            <a:p/>
          </p:txBody>
        </p:sp>
        <p:sp>
          <p:nvSpPr>
            <p:cNvPr id="5372" name="object 5372" descr=""/>
            <p:cNvSpPr/>
            <p:nvPr/>
          </p:nvSpPr>
          <p:spPr>
            <a:xfrm>
              <a:off x="5695704" y="2412974"/>
              <a:ext cx="1270" cy="2540"/>
            </a:xfrm>
            <a:custGeom>
              <a:avLst/>
              <a:gdLst/>
              <a:ahLst/>
              <a:cxnLst/>
              <a:rect l="l" t="t" r="r" b="b"/>
              <a:pathLst>
                <a:path w="1270" h="2539">
                  <a:moveTo>
                    <a:pt x="0" y="0"/>
                  </a:moveTo>
                  <a:lnTo>
                    <a:pt x="266" y="469"/>
                  </a:lnTo>
                  <a:lnTo>
                    <a:pt x="355" y="635"/>
                  </a:lnTo>
                  <a:lnTo>
                    <a:pt x="457" y="787"/>
                  </a:lnTo>
                  <a:lnTo>
                    <a:pt x="546" y="965"/>
                  </a:lnTo>
                  <a:lnTo>
                    <a:pt x="647" y="1130"/>
                  </a:lnTo>
                  <a:lnTo>
                    <a:pt x="736" y="1295"/>
                  </a:lnTo>
                  <a:lnTo>
                    <a:pt x="838" y="1447"/>
                  </a:lnTo>
                  <a:lnTo>
                    <a:pt x="939" y="1625"/>
                  </a:lnTo>
                  <a:lnTo>
                    <a:pt x="1016" y="1790"/>
                  </a:lnTo>
                  <a:lnTo>
                    <a:pt x="1117" y="1930"/>
                  </a:lnTo>
                </a:path>
              </a:pathLst>
            </a:custGeom>
            <a:ln w="3175">
              <a:solidFill>
                <a:srgbClr val="565658"/>
              </a:solidFill>
            </a:ln>
          </p:spPr>
          <p:txBody>
            <a:bodyPr wrap="square" lIns="0" tIns="0" rIns="0" bIns="0" rtlCol="0"/>
            <a:lstStyle/>
            <a:p/>
          </p:txBody>
        </p:sp>
        <p:sp>
          <p:nvSpPr>
            <p:cNvPr id="5373" name="object 5373" descr=""/>
            <p:cNvSpPr/>
            <p:nvPr/>
          </p:nvSpPr>
          <p:spPr>
            <a:xfrm>
              <a:off x="5625922" y="2481341"/>
              <a:ext cx="1270" cy="2540"/>
            </a:xfrm>
            <a:custGeom>
              <a:avLst/>
              <a:gdLst/>
              <a:ahLst/>
              <a:cxnLst/>
              <a:rect l="l" t="t" r="r" b="b"/>
              <a:pathLst>
                <a:path w="1270" h="2539">
                  <a:moveTo>
                    <a:pt x="1104" y="1930"/>
                  </a:moveTo>
                  <a:lnTo>
                    <a:pt x="1015" y="1765"/>
                  </a:lnTo>
                  <a:lnTo>
                    <a:pt x="914" y="1612"/>
                  </a:lnTo>
                  <a:lnTo>
                    <a:pt x="838" y="1460"/>
                  </a:lnTo>
                  <a:lnTo>
                    <a:pt x="749" y="1282"/>
                  </a:lnTo>
                  <a:lnTo>
                    <a:pt x="634" y="1130"/>
                  </a:lnTo>
                  <a:lnTo>
                    <a:pt x="558" y="977"/>
                  </a:lnTo>
                  <a:lnTo>
                    <a:pt x="482" y="825"/>
                  </a:lnTo>
                  <a:lnTo>
                    <a:pt x="355" y="622"/>
                  </a:lnTo>
                  <a:lnTo>
                    <a:pt x="279" y="469"/>
                  </a:lnTo>
                  <a:lnTo>
                    <a:pt x="177" y="304"/>
                  </a:lnTo>
                  <a:lnTo>
                    <a:pt x="76" y="139"/>
                  </a:lnTo>
                  <a:lnTo>
                    <a:pt x="0" y="0"/>
                  </a:lnTo>
                </a:path>
              </a:pathLst>
            </a:custGeom>
            <a:ln w="3175">
              <a:solidFill>
                <a:srgbClr val="565658"/>
              </a:solidFill>
            </a:ln>
          </p:spPr>
          <p:txBody>
            <a:bodyPr wrap="square" lIns="0" tIns="0" rIns="0" bIns="0" rtlCol="0"/>
            <a:lstStyle/>
            <a:p/>
          </p:txBody>
        </p:sp>
        <p:sp>
          <p:nvSpPr>
            <p:cNvPr id="5374" name="object 5374" descr=""/>
            <p:cNvSpPr/>
            <p:nvPr/>
          </p:nvSpPr>
          <p:spPr>
            <a:xfrm>
              <a:off x="5693460" y="2412974"/>
              <a:ext cx="2540" cy="0"/>
            </a:xfrm>
            <a:custGeom>
              <a:avLst/>
              <a:gdLst/>
              <a:ahLst/>
              <a:cxnLst/>
              <a:rect l="l" t="t" r="r" b="b"/>
              <a:pathLst>
                <a:path w="2539" h="0">
                  <a:moveTo>
                    <a:pt x="0" y="0"/>
                  </a:moveTo>
                  <a:lnTo>
                    <a:pt x="0" y="0"/>
                  </a:lnTo>
                  <a:lnTo>
                    <a:pt x="1676" y="0"/>
                  </a:lnTo>
                  <a:lnTo>
                    <a:pt x="2235" y="0"/>
                  </a:lnTo>
                </a:path>
              </a:pathLst>
            </a:custGeom>
            <a:ln w="3175">
              <a:solidFill>
                <a:srgbClr val="565658"/>
              </a:solidFill>
            </a:ln>
          </p:spPr>
          <p:txBody>
            <a:bodyPr wrap="square" lIns="0" tIns="0" rIns="0" bIns="0" rtlCol="0"/>
            <a:lstStyle/>
            <a:p/>
          </p:txBody>
        </p:sp>
        <p:sp>
          <p:nvSpPr>
            <p:cNvPr id="5375" name="object 5375" descr=""/>
            <p:cNvSpPr/>
            <p:nvPr/>
          </p:nvSpPr>
          <p:spPr>
            <a:xfrm>
              <a:off x="5696511" y="2480208"/>
              <a:ext cx="0" cy="2540"/>
            </a:xfrm>
            <a:custGeom>
              <a:avLst/>
              <a:gdLst/>
              <a:ahLst/>
              <a:cxnLst/>
              <a:rect l="l" t="t" r="r" b="b"/>
              <a:pathLst>
                <a:path w="0" h="2539">
                  <a:moveTo>
                    <a:pt x="0" y="0"/>
                  </a:moveTo>
                  <a:lnTo>
                    <a:pt x="0" y="2247"/>
                  </a:lnTo>
                </a:path>
              </a:pathLst>
            </a:custGeom>
            <a:ln w="3175">
              <a:solidFill>
                <a:srgbClr val="565658"/>
              </a:solidFill>
            </a:ln>
          </p:spPr>
          <p:txBody>
            <a:bodyPr wrap="square" lIns="0" tIns="0" rIns="0" bIns="0" rtlCol="0"/>
            <a:lstStyle/>
            <a:p/>
          </p:txBody>
        </p:sp>
        <p:sp>
          <p:nvSpPr>
            <p:cNvPr id="5376" name="object 5376" descr=""/>
            <p:cNvSpPr/>
            <p:nvPr/>
          </p:nvSpPr>
          <p:spPr>
            <a:xfrm>
              <a:off x="5694568" y="2482452"/>
              <a:ext cx="2540" cy="1270"/>
            </a:xfrm>
            <a:custGeom>
              <a:avLst/>
              <a:gdLst/>
              <a:ahLst/>
              <a:cxnLst/>
              <a:rect l="l" t="t" r="r" b="b"/>
              <a:pathLst>
                <a:path w="2539" h="1269">
                  <a:moveTo>
                    <a:pt x="1943" y="0"/>
                  </a:moveTo>
                  <a:lnTo>
                    <a:pt x="1778" y="88"/>
                  </a:lnTo>
                  <a:lnTo>
                    <a:pt x="1625" y="190"/>
                  </a:lnTo>
                  <a:lnTo>
                    <a:pt x="1460" y="279"/>
                  </a:lnTo>
                  <a:lnTo>
                    <a:pt x="1308" y="368"/>
                  </a:lnTo>
                  <a:lnTo>
                    <a:pt x="1143" y="469"/>
                  </a:lnTo>
                  <a:lnTo>
                    <a:pt x="977" y="558"/>
                  </a:lnTo>
                  <a:lnTo>
                    <a:pt x="812" y="660"/>
                  </a:lnTo>
                  <a:lnTo>
                    <a:pt x="647" y="762"/>
                  </a:lnTo>
                  <a:lnTo>
                    <a:pt x="482" y="838"/>
                  </a:lnTo>
                  <a:lnTo>
                    <a:pt x="317" y="927"/>
                  </a:lnTo>
                  <a:lnTo>
                    <a:pt x="165" y="1041"/>
                  </a:lnTo>
                  <a:lnTo>
                    <a:pt x="0" y="1117"/>
                  </a:lnTo>
                </a:path>
              </a:pathLst>
            </a:custGeom>
            <a:ln w="3175">
              <a:solidFill>
                <a:srgbClr val="565658"/>
              </a:solidFill>
            </a:ln>
          </p:spPr>
          <p:txBody>
            <a:bodyPr wrap="square" lIns="0" tIns="0" rIns="0" bIns="0" rtlCol="0"/>
            <a:lstStyle/>
            <a:p/>
          </p:txBody>
        </p:sp>
        <p:sp>
          <p:nvSpPr>
            <p:cNvPr id="5377" name="object 5377" descr=""/>
            <p:cNvSpPr/>
            <p:nvPr/>
          </p:nvSpPr>
          <p:spPr>
            <a:xfrm>
              <a:off x="5626215" y="2412663"/>
              <a:ext cx="2540" cy="1270"/>
            </a:xfrm>
            <a:custGeom>
              <a:avLst/>
              <a:gdLst/>
              <a:ahLst/>
              <a:cxnLst/>
              <a:rect l="l" t="t" r="r" b="b"/>
              <a:pathLst>
                <a:path w="2539" h="1269">
                  <a:moveTo>
                    <a:pt x="0" y="1130"/>
                  </a:moveTo>
                  <a:lnTo>
                    <a:pt x="165" y="1041"/>
                  </a:lnTo>
                  <a:lnTo>
                    <a:pt x="317" y="939"/>
                  </a:lnTo>
                  <a:lnTo>
                    <a:pt x="482" y="863"/>
                  </a:lnTo>
                  <a:lnTo>
                    <a:pt x="635" y="749"/>
                  </a:lnTo>
                  <a:lnTo>
                    <a:pt x="800" y="673"/>
                  </a:lnTo>
                  <a:lnTo>
                    <a:pt x="965" y="571"/>
                  </a:lnTo>
                  <a:lnTo>
                    <a:pt x="1219" y="419"/>
                  </a:lnTo>
                  <a:lnTo>
                    <a:pt x="1371" y="342"/>
                  </a:lnTo>
                  <a:lnTo>
                    <a:pt x="1638" y="190"/>
                  </a:lnTo>
                  <a:lnTo>
                    <a:pt x="1778" y="101"/>
                  </a:lnTo>
                  <a:lnTo>
                    <a:pt x="1943" y="0"/>
                  </a:lnTo>
                </a:path>
              </a:pathLst>
            </a:custGeom>
            <a:ln w="3175">
              <a:solidFill>
                <a:srgbClr val="565658"/>
              </a:solidFill>
            </a:ln>
          </p:spPr>
          <p:txBody>
            <a:bodyPr wrap="square" lIns="0" tIns="0" rIns="0" bIns="0" rtlCol="0"/>
            <a:lstStyle/>
            <a:p/>
          </p:txBody>
        </p:sp>
        <p:sp>
          <p:nvSpPr>
            <p:cNvPr id="5378" name="object 5378" descr=""/>
            <p:cNvSpPr/>
            <p:nvPr/>
          </p:nvSpPr>
          <p:spPr>
            <a:xfrm>
              <a:off x="5627030" y="2483271"/>
              <a:ext cx="2540" cy="0"/>
            </a:xfrm>
            <a:custGeom>
              <a:avLst/>
              <a:gdLst/>
              <a:ahLst/>
              <a:cxnLst/>
              <a:rect l="l" t="t" r="r" b="b"/>
              <a:pathLst>
                <a:path w="2539" h="0">
                  <a:moveTo>
                    <a:pt x="2247" y="0"/>
                  </a:moveTo>
                  <a:lnTo>
                    <a:pt x="2247" y="0"/>
                  </a:lnTo>
                  <a:lnTo>
                    <a:pt x="571" y="0"/>
                  </a:lnTo>
                  <a:lnTo>
                    <a:pt x="0" y="0"/>
                  </a:lnTo>
                </a:path>
              </a:pathLst>
            </a:custGeom>
            <a:ln w="3175">
              <a:solidFill>
                <a:srgbClr val="565658"/>
              </a:solidFill>
            </a:ln>
          </p:spPr>
          <p:txBody>
            <a:bodyPr wrap="square" lIns="0" tIns="0" rIns="0" bIns="0" rtlCol="0"/>
            <a:lstStyle/>
            <a:p/>
          </p:txBody>
        </p:sp>
        <p:sp>
          <p:nvSpPr>
            <p:cNvPr id="5379" name="object 5379" descr=""/>
            <p:cNvSpPr/>
            <p:nvPr/>
          </p:nvSpPr>
          <p:spPr>
            <a:xfrm>
              <a:off x="5626215" y="2413794"/>
              <a:ext cx="0" cy="2540"/>
            </a:xfrm>
            <a:custGeom>
              <a:avLst/>
              <a:gdLst/>
              <a:ahLst/>
              <a:cxnLst/>
              <a:rect l="l" t="t" r="r" b="b"/>
              <a:pathLst>
                <a:path w="0" h="2539">
                  <a:moveTo>
                    <a:pt x="0" y="0"/>
                  </a:moveTo>
                  <a:lnTo>
                    <a:pt x="0" y="2247"/>
                  </a:lnTo>
                </a:path>
              </a:pathLst>
            </a:custGeom>
            <a:ln w="3175">
              <a:solidFill>
                <a:srgbClr val="565658"/>
              </a:solidFill>
            </a:ln>
          </p:spPr>
          <p:txBody>
            <a:bodyPr wrap="square" lIns="0" tIns="0" rIns="0" bIns="0" rtlCol="0"/>
            <a:lstStyle/>
            <a:p/>
          </p:txBody>
        </p:sp>
        <p:sp>
          <p:nvSpPr>
            <p:cNvPr id="5380" name="object 5380" descr=""/>
            <p:cNvSpPr/>
            <p:nvPr/>
          </p:nvSpPr>
          <p:spPr>
            <a:xfrm>
              <a:off x="5693457" y="2416857"/>
              <a:ext cx="2540" cy="0"/>
            </a:xfrm>
            <a:custGeom>
              <a:avLst/>
              <a:gdLst/>
              <a:ahLst/>
              <a:cxnLst/>
              <a:rect l="l" t="t" r="r" b="b"/>
              <a:pathLst>
                <a:path w="2539" h="0">
                  <a:moveTo>
                    <a:pt x="2247" y="0"/>
                  </a:moveTo>
                  <a:lnTo>
                    <a:pt x="2247" y="0"/>
                  </a:lnTo>
                  <a:lnTo>
                    <a:pt x="647" y="0"/>
                  </a:lnTo>
                  <a:lnTo>
                    <a:pt x="0" y="0"/>
                  </a:lnTo>
                </a:path>
              </a:pathLst>
            </a:custGeom>
            <a:ln w="3175">
              <a:solidFill>
                <a:srgbClr val="565658"/>
              </a:solidFill>
            </a:ln>
          </p:spPr>
          <p:txBody>
            <a:bodyPr wrap="square" lIns="0" tIns="0" rIns="0" bIns="0" rtlCol="0"/>
            <a:lstStyle/>
            <a:p/>
          </p:txBody>
        </p:sp>
        <p:sp>
          <p:nvSpPr>
            <p:cNvPr id="5381" name="object 5381" descr=""/>
            <p:cNvSpPr/>
            <p:nvPr/>
          </p:nvSpPr>
          <p:spPr>
            <a:xfrm>
              <a:off x="5692627" y="2482451"/>
              <a:ext cx="2540" cy="1270"/>
            </a:xfrm>
            <a:custGeom>
              <a:avLst/>
              <a:gdLst/>
              <a:ahLst/>
              <a:cxnLst/>
              <a:rect l="l" t="t" r="r" b="b"/>
              <a:pathLst>
                <a:path w="2539" h="1269">
                  <a:moveTo>
                    <a:pt x="1955" y="1117"/>
                  </a:moveTo>
                  <a:lnTo>
                    <a:pt x="1777" y="1028"/>
                  </a:lnTo>
                  <a:lnTo>
                    <a:pt x="1638" y="939"/>
                  </a:lnTo>
                  <a:lnTo>
                    <a:pt x="1460" y="850"/>
                  </a:lnTo>
                  <a:lnTo>
                    <a:pt x="1295" y="749"/>
                  </a:lnTo>
                  <a:lnTo>
                    <a:pt x="1142" y="660"/>
                  </a:lnTo>
                  <a:lnTo>
                    <a:pt x="977" y="558"/>
                  </a:lnTo>
                  <a:lnTo>
                    <a:pt x="812" y="457"/>
                  </a:lnTo>
                  <a:lnTo>
                    <a:pt x="634" y="368"/>
                  </a:lnTo>
                  <a:lnTo>
                    <a:pt x="495" y="279"/>
                  </a:lnTo>
                  <a:lnTo>
                    <a:pt x="317" y="190"/>
                  </a:lnTo>
                  <a:lnTo>
                    <a:pt x="165" y="101"/>
                  </a:lnTo>
                  <a:lnTo>
                    <a:pt x="0" y="0"/>
                  </a:lnTo>
                </a:path>
              </a:pathLst>
            </a:custGeom>
            <a:ln w="3175">
              <a:solidFill>
                <a:srgbClr val="565658"/>
              </a:solidFill>
            </a:ln>
          </p:spPr>
          <p:txBody>
            <a:bodyPr wrap="square" lIns="0" tIns="0" rIns="0" bIns="0" rtlCol="0"/>
            <a:lstStyle/>
            <a:p/>
          </p:txBody>
        </p:sp>
        <p:sp>
          <p:nvSpPr>
            <p:cNvPr id="5382" name="object 5382" descr=""/>
            <p:cNvSpPr/>
            <p:nvPr/>
          </p:nvSpPr>
          <p:spPr>
            <a:xfrm>
              <a:off x="5692331" y="2412979"/>
              <a:ext cx="1270" cy="2540"/>
            </a:xfrm>
            <a:custGeom>
              <a:avLst/>
              <a:gdLst/>
              <a:ahLst/>
              <a:cxnLst/>
              <a:rect l="l" t="t" r="r" b="b"/>
              <a:pathLst>
                <a:path w="1270" h="2539">
                  <a:moveTo>
                    <a:pt x="0" y="1930"/>
                  </a:moveTo>
                  <a:lnTo>
                    <a:pt x="88" y="1765"/>
                  </a:lnTo>
                  <a:lnTo>
                    <a:pt x="190" y="1625"/>
                  </a:lnTo>
                  <a:lnTo>
                    <a:pt x="266" y="1460"/>
                  </a:lnTo>
                  <a:lnTo>
                    <a:pt x="355" y="1282"/>
                  </a:lnTo>
                  <a:lnTo>
                    <a:pt x="469" y="1143"/>
                  </a:lnTo>
                  <a:lnTo>
                    <a:pt x="558" y="965"/>
                  </a:lnTo>
                  <a:lnTo>
                    <a:pt x="647" y="787"/>
                  </a:lnTo>
                  <a:lnTo>
                    <a:pt x="749" y="622"/>
                  </a:lnTo>
                  <a:lnTo>
                    <a:pt x="838" y="482"/>
                  </a:lnTo>
                  <a:lnTo>
                    <a:pt x="939" y="304"/>
                  </a:lnTo>
                  <a:lnTo>
                    <a:pt x="1028" y="152"/>
                  </a:lnTo>
                  <a:lnTo>
                    <a:pt x="1130" y="0"/>
                  </a:lnTo>
                </a:path>
              </a:pathLst>
            </a:custGeom>
            <a:ln w="3175">
              <a:solidFill>
                <a:srgbClr val="565658"/>
              </a:solidFill>
            </a:ln>
          </p:spPr>
          <p:txBody>
            <a:bodyPr wrap="square" lIns="0" tIns="0" rIns="0" bIns="0" rtlCol="0"/>
            <a:lstStyle/>
            <a:p/>
          </p:txBody>
        </p:sp>
        <p:sp>
          <p:nvSpPr>
            <p:cNvPr id="5383" name="object 5383" descr=""/>
            <p:cNvSpPr/>
            <p:nvPr/>
          </p:nvSpPr>
          <p:spPr>
            <a:xfrm>
              <a:off x="5692635" y="2480208"/>
              <a:ext cx="0" cy="2540"/>
            </a:xfrm>
            <a:custGeom>
              <a:avLst/>
              <a:gdLst/>
              <a:ahLst/>
              <a:cxnLst/>
              <a:rect l="l" t="t" r="r" b="b"/>
              <a:pathLst>
                <a:path w="0" h="2539">
                  <a:moveTo>
                    <a:pt x="0" y="0"/>
                  </a:moveTo>
                  <a:lnTo>
                    <a:pt x="0" y="2247"/>
                  </a:lnTo>
                </a:path>
              </a:pathLst>
            </a:custGeom>
            <a:ln w="3175">
              <a:solidFill>
                <a:srgbClr val="565658"/>
              </a:solidFill>
            </a:ln>
          </p:spPr>
          <p:txBody>
            <a:bodyPr wrap="square" lIns="0" tIns="0" rIns="0" bIns="0" rtlCol="0"/>
            <a:lstStyle/>
            <a:p/>
          </p:txBody>
        </p:sp>
        <p:sp>
          <p:nvSpPr>
            <p:cNvPr id="5384" name="object 5384" descr=""/>
            <p:cNvSpPr/>
            <p:nvPr/>
          </p:nvSpPr>
          <p:spPr>
            <a:xfrm>
              <a:off x="5625917" y="2479394"/>
              <a:ext cx="1270" cy="2540"/>
            </a:xfrm>
            <a:custGeom>
              <a:avLst/>
              <a:gdLst/>
              <a:ahLst/>
              <a:cxnLst/>
              <a:rect l="l" t="t" r="r" b="b"/>
              <a:pathLst>
                <a:path w="1270" h="2539">
                  <a:moveTo>
                    <a:pt x="0" y="1930"/>
                  </a:moveTo>
                  <a:lnTo>
                    <a:pt x="101" y="1765"/>
                  </a:lnTo>
                  <a:lnTo>
                    <a:pt x="190" y="1625"/>
                  </a:lnTo>
                  <a:lnTo>
                    <a:pt x="266" y="1460"/>
                  </a:lnTo>
                  <a:lnTo>
                    <a:pt x="368" y="1282"/>
                  </a:lnTo>
                  <a:lnTo>
                    <a:pt x="469" y="1143"/>
                  </a:lnTo>
                  <a:lnTo>
                    <a:pt x="558" y="977"/>
                  </a:lnTo>
                  <a:lnTo>
                    <a:pt x="622" y="838"/>
                  </a:lnTo>
                  <a:lnTo>
                    <a:pt x="749" y="622"/>
                  </a:lnTo>
                  <a:lnTo>
                    <a:pt x="838" y="482"/>
                  </a:lnTo>
                  <a:lnTo>
                    <a:pt x="927" y="304"/>
                  </a:lnTo>
                  <a:lnTo>
                    <a:pt x="1028" y="152"/>
                  </a:lnTo>
                  <a:lnTo>
                    <a:pt x="1117" y="0"/>
                  </a:lnTo>
                </a:path>
              </a:pathLst>
            </a:custGeom>
            <a:ln w="3175">
              <a:solidFill>
                <a:srgbClr val="565658"/>
              </a:solidFill>
            </a:ln>
          </p:spPr>
          <p:txBody>
            <a:bodyPr wrap="square" lIns="0" tIns="0" rIns="0" bIns="0" rtlCol="0"/>
            <a:lstStyle/>
            <a:p/>
          </p:txBody>
        </p:sp>
        <p:sp>
          <p:nvSpPr>
            <p:cNvPr id="5385" name="object 5385" descr=""/>
            <p:cNvSpPr/>
            <p:nvPr/>
          </p:nvSpPr>
          <p:spPr>
            <a:xfrm>
              <a:off x="5695692" y="2414910"/>
              <a:ext cx="1270" cy="2540"/>
            </a:xfrm>
            <a:custGeom>
              <a:avLst/>
              <a:gdLst/>
              <a:ahLst/>
              <a:cxnLst/>
              <a:rect l="l" t="t" r="r" b="b"/>
              <a:pathLst>
                <a:path w="1270" h="2539">
                  <a:moveTo>
                    <a:pt x="1117" y="0"/>
                  </a:moveTo>
                  <a:lnTo>
                    <a:pt x="1028" y="165"/>
                  </a:lnTo>
                  <a:lnTo>
                    <a:pt x="939" y="317"/>
                  </a:lnTo>
                  <a:lnTo>
                    <a:pt x="850" y="469"/>
                  </a:lnTo>
                  <a:lnTo>
                    <a:pt x="711" y="723"/>
                  </a:lnTo>
                  <a:lnTo>
                    <a:pt x="609" y="889"/>
                  </a:lnTo>
                  <a:lnTo>
                    <a:pt x="495" y="1104"/>
                  </a:lnTo>
                  <a:lnTo>
                    <a:pt x="368" y="1308"/>
                  </a:lnTo>
                  <a:lnTo>
                    <a:pt x="279" y="1473"/>
                  </a:lnTo>
                  <a:lnTo>
                    <a:pt x="190" y="1625"/>
                  </a:lnTo>
                  <a:lnTo>
                    <a:pt x="88" y="1803"/>
                  </a:lnTo>
                  <a:lnTo>
                    <a:pt x="0" y="1930"/>
                  </a:lnTo>
                </a:path>
              </a:pathLst>
            </a:custGeom>
            <a:ln w="3175">
              <a:solidFill>
                <a:srgbClr val="565658"/>
              </a:solidFill>
            </a:ln>
          </p:spPr>
          <p:txBody>
            <a:bodyPr wrap="square" lIns="0" tIns="0" rIns="0" bIns="0" rtlCol="0"/>
            <a:lstStyle/>
            <a:p/>
          </p:txBody>
        </p:sp>
        <p:sp>
          <p:nvSpPr>
            <p:cNvPr id="5386" name="object 5386" descr=""/>
            <p:cNvSpPr/>
            <p:nvPr/>
          </p:nvSpPr>
          <p:spPr>
            <a:xfrm>
              <a:off x="5629278" y="2479389"/>
              <a:ext cx="1270" cy="2540"/>
            </a:xfrm>
            <a:custGeom>
              <a:avLst/>
              <a:gdLst/>
              <a:ahLst/>
              <a:cxnLst/>
              <a:rect l="l" t="t" r="r" b="b"/>
              <a:pathLst>
                <a:path w="1270" h="2539">
                  <a:moveTo>
                    <a:pt x="0" y="0"/>
                  </a:moveTo>
                  <a:lnTo>
                    <a:pt x="101" y="165"/>
                  </a:lnTo>
                  <a:lnTo>
                    <a:pt x="190" y="304"/>
                  </a:lnTo>
                  <a:lnTo>
                    <a:pt x="279" y="482"/>
                  </a:lnTo>
                  <a:lnTo>
                    <a:pt x="406" y="723"/>
                  </a:lnTo>
                  <a:lnTo>
                    <a:pt x="520" y="876"/>
                  </a:lnTo>
                  <a:lnTo>
                    <a:pt x="609" y="1054"/>
                  </a:lnTo>
                  <a:lnTo>
                    <a:pt x="685" y="1219"/>
                  </a:lnTo>
                  <a:lnTo>
                    <a:pt x="800" y="1371"/>
                  </a:lnTo>
                  <a:lnTo>
                    <a:pt x="939" y="1625"/>
                  </a:lnTo>
                  <a:lnTo>
                    <a:pt x="1028" y="1803"/>
                  </a:lnTo>
                  <a:lnTo>
                    <a:pt x="1117" y="1930"/>
                  </a:lnTo>
                </a:path>
              </a:pathLst>
            </a:custGeom>
            <a:ln w="3175">
              <a:solidFill>
                <a:srgbClr val="565658"/>
              </a:solidFill>
            </a:ln>
          </p:spPr>
          <p:txBody>
            <a:bodyPr wrap="square" lIns="0" tIns="0" rIns="0" bIns="0" rtlCol="0"/>
            <a:lstStyle/>
            <a:p/>
          </p:txBody>
        </p:sp>
        <p:sp>
          <p:nvSpPr>
            <p:cNvPr id="5387" name="object 5387" descr=""/>
            <p:cNvSpPr/>
            <p:nvPr/>
          </p:nvSpPr>
          <p:spPr>
            <a:xfrm>
              <a:off x="5627027" y="2479389"/>
              <a:ext cx="2540" cy="0"/>
            </a:xfrm>
            <a:custGeom>
              <a:avLst/>
              <a:gdLst/>
              <a:ahLst/>
              <a:cxnLst/>
              <a:rect l="l" t="t" r="r" b="b"/>
              <a:pathLst>
                <a:path w="2539" h="0">
                  <a:moveTo>
                    <a:pt x="0" y="0"/>
                  </a:moveTo>
                  <a:lnTo>
                    <a:pt x="0" y="0"/>
                  </a:lnTo>
                  <a:lnTo>
                    <a:pt x="1676" y="0"/>
                  </a:lnTo>
                  <a:lnTo>
                    <a:pt x="2235" y="0"/>
                  </a:lnTo>
                </a:path>
              </a:pathLst>
            </a:custGeom>
            <a:ln w="3175">
              <a:solidFill>
                <a:srgbClr val="565658"/>
              </a:solidFill>
            </a:ln>
          </p:spPr>
          <p:txBody>
            <a:bodyPr wrap="square" lIns="0" tIns="0" rIns="0" bIns="0" rtlCol="0"/>
            <a:lstStyle/>
            <a:p/>
          </p:txBody>
        </p:sp>
        <p:sp>
          <p:nvSpPr>
            <p:cNvPr id="5388" name="object 5388" descr=""/>
            <p:cNvSpPr/>
            <p:nvPr/>
          </p:nvSpPr>
          <p:spPr>
            <a:xfrm>
              <a:off x="5626213" y="2416036"/>
              <a:ext cx="2540" cy="1270"/>
            </a:xfrm>
            <a:custGeom>
              <a:avLst/>
              <a:gdLst/>
              <a:ahLst/>
              <a:cxnLst/>
              <a:rect l="l" t="t" r="r" b="b"/>
              <a:pathLst>
                <a:path w="2539" h="1269">
                  <a:moveTo>
                    <a:pt x="1943" y="1117"/>
                  </a:moveTo>
                  <a:lnTo>
                    <a:pt x="1778" y="1028"/>
                  </a:lnTo>
                  <a:lnTo>
                    <a:pt x="1638" y="939"/>
                  </a:lnTo>
                  <a:lnTo>
                    <a:pt x="1460" y="850"/>
                  </a:lnTo>
                  <a:lnTo>
                    <a:pt x="1308" y="749"/>
                  </a:lnTo>
                  <a:lnTo>
                    <a:pt x="1143" y="660"/>
                  </a:lnTo>
                  <a:lnTo>
                    <a:pt x="965" y="558"/>
                  </a:lnTo>
                  <a:lnTo>
                    <a:pt x="800" y="457"/>
                  </a:lnTo>
                  <a:lnTo>
                    <a:pt x="635" y="355"/>
                  </a:lnTo>
                  <a:lnTo>
                    <a:pt x="469" y="279"/>
                  </a:lnTo>
                  <a:lnTo>
                    <a:pt x="317" y="190"/>
                  </a:lnTo>
                  <a:lnTo>
                    <a:pt x="165" y="101"/>
                  </a:lnTo>
                  <a:lnTo>
                    <a:pt x="0" y="0"/>
                  </a:lnTo>
                </a:path>
              </a:pathLst>
            </a:custGeom>
            <a:ln w="3175">
              <a:solidFill>
                <a:srgbClr val="565658"/>
              </a:solidFill>
            </a:ln>
          </p:spPr>
          <p:txBody>
            <a:bodyPr wrap="square" lIns="0" tIns="0" rIns="0" bIns="0" rtlCol="0"/>
            <a:lstStyle/>
            <a:p/>
          </p:txBody>
        </p:sp>
        <p:sp>
          <p:nvSpPr>
            <p:cNvPr id="5389" name="object 5389" descr=""/>
            <p:cNvSpPr/>
            <p:nvPr/>
          </p:nvSpPr>
          <p:spPr>
            <a:xfrm>
              <a:off x="5628156" y="2412664"/>
              <a:ext cx="2540" cy="1270"/>
            </a:xfrm>
            <a:custGeom>
              <a:avLst/>
              <a:gdLst/>
              <a:ahLst/>
              <a:cxnLst/>
              <a:rect l="l" t="t" r="r" b="b"/>
              <a:pathLst>
                <a:path w="2539" h="1269">
                  <a:moveTo>
                    <a:pt x="0" y="0"/>
                  </a:moveTo>
                  <a:lnTo>
                    <a:pt x="165" y="101"/>
                  </a:lnTo>
                  <a:lnTo>
                    <a:pt x="304" y="190"/>
                  </a:lnTo>
                  <a:lnTo>
                    <a:pt x="482" y="279"/>
                  </a:lnTo>
                  <a:lnTo>
                    <a:pt x="647" y="381"/>
                  </a:lnTo>
                  <a:lnTo>
                    <a:pt x="800" y="457"/>
                  </a:lnTo>
                  <a:lnTo>
                    <a:pt x="965" y="571"/>
                  </a:lnTo>
                  <a:lnTo>
                    <a:pt x="1104" y="635"/>
                  </a:lnTo>
                  <a:lnTo>
                    <a:pt x="1308" y="762"/>
                  </a:lnTo>
                  <a:lnTo>
                    <a:pt x="1460" y="838"/>
                  </a:lnTo>
                  <a:lnTo>
                    <a:pt x="1625" y="939"/>
                  </a:lnTo>
                  <a:lnTo>
                    <a:pt x="1790" y="1041"/>
                  </a:lnTo>
                  <a:lnTo>
                    <a:pt x="1943" y="1130"/>
                  </a:lnTo>
                </a:path>
              </a:pathLst>
            </a:custGeom>
            <a:ln w="3175">
              <a:solidFill>
                <a:srgbClr val="565658"/>
              </a:solidFill>
            </a:ln>
          </p:spPr>
          <p:txBody>
            <a:bodyPr wrap="square" lIns="0" tIns="0" rIns="0" bIns="0" rtlCol="0"/>
            <a:lstStyle/>
            <a:p/>
          </p:txBody>
        </p:sp>
        <p:sp>
          <p:nvSpPr>
            <p:cNvPr id="5390" name="object 5390" descr=""/>
            <p:cNvSpPr/>
            <p:nvPr/>
          </p:nvSpPr>
          <p:spPr>
            <a:xfrm>
              <a:off x="5629271" y="2481324"/>
              <a:ext cx="1270" cy="2540"/>
            </a:xfrm>
            <a:custGeom>
              <a:avLst/>
              <a:gdLst/>
              <a:ahLst/>
              <a:cxnLst/>
              <a:rect l="l" t="t" r="r" b="b"/>
              <a:pathLst>
                <a:path w="1270" h="2539">
                  <a:moveTo>
                    <a:pt x="1130" y="0"/>
                  </a:moveTo>
                  <a:lnTo>
                    <a:pt x="1028" y="177"/>
                  </a:lnTo>
                  <a:lnTo>
                    <a:pt x="939" y="317"/>
                  </a:lnTo>
                  <a:lnTo>
                    <a:pt x="863" y="495"/>
                  </a:lnTo>
                  <a:lnTo>
                    <a:pt x="761" y="660"/>
                  </a:lnTo>
                  <a:lnTo>
                    <a:pt x="660" y="812"/>
                  </a:lnTo>
                  <a:lnTo>
                    <a:pt x="571" y="977"/>
                  </a:lnTo>
                  <a:lnTo>
                    <a:pt x="507" y="1117"/>
                  </a:lnTo>
                  <a:lnTo>
                    <a:pt x="380" y="1320"/>
                  </a:lnTo>
                  <a:lnTo>
                    <a:pt x="292" y="1473"/>
                  </a:lnTo>
                  <a:lnTo>
                    <a:pt x="190" y="1638"/>
                  </a:lnTo>
                  <a:lnTo>
                    <a:pt x="101" y="1803"/>
                  </a:lnTo>
                  <a:lnTo>
                    <a:pt x="0" y="1930"/>
                  </a:lnTo>
                </a:path>
              </a:pathLst>
            </a:custGeom>
            <a:ln w="3175">
              <a:solidFill>
                <a:srgbClr val="565658"/>
              </a:solidFill>
            </a:ln>
          </p:spPr>
          <p:txBody>
            <a:bodyPr wrap="square" lIns="0" tIns="0" rIns="0" bIns="0" rtlCol="0"/>
            <a:lstStyle/>
            <a:p/>
          </p:txBody>
        </p:sp>
        <p:sp>
          <p:nvSpPr>
            <p:cNvPr id="5391" name="object 5391" descr=""/>
            <p:cNvSpPr/>
            <p:nvPr/>
          </p:nvSpPr>
          <p:spPr>
            <a:xfrm>
              <a:off x="5694583" y="2479079"/>
              <a:ext cx="2540" cy="1270"/>
            </a:xfrm>
            <a:custGeom>
              <a:avLst/>
              <a:gdLst/>
              <a:ahLst/>
              <a:cxnLst/>
              <a:rect l="l" t="t" r="r" b="b"/>
              <a:pathLst>
                <a:path w="2539" h="1269">
                  <a:moveTo>
                    <a:pt x="0" y="0"/>
                  </a:moveTo>
                  <a:lnTo>
                    <a:pt x="165" y="101"/>
                  </a:lnTo>
                  <a:lnTo>
                    <a:pt x="317" y="190"/>
                  </a:lnTo>
                  <a:lnTo>
                    <a:pt x="482" y="279"/>
                  </a:lnTo>
                  <a:lnTo>
                    <a:pt x="635" y="381"/>
                  </a:lnTo>
                  <a:lnTo>
                    <a:pt x="800" y="482"/>
                  </a:lnTo>
                  <a:lnTo>
                    <a:pt x="965" y="571"/>
                  </a:lnTo>
                  <a:lnTo>
                    <a:pt x="1130" y="673"/>
                  </a:lnTo>
                  <a:lnTo>
                    <a:pt x="1295" y="762"/>
                  </a:lnTo>
                  <a:lnTo>
                    <a:pt x="1460" y="838"/>
                  </a:lnTo>
                  <a:lnTo>
                    <a:pt x="1625" y="939"/>
                  </a:lnTo>
                  <a:lnTo>
                    <a:pt x="1778" y="1041"/>
                  </a:lnTo>
                  <a:lnTo>
                    <a:pt x="1943" y="1130"/>
                  </a:lnTo>
                </a:path>
              </a:pathLst>
            </a:custGeom>
            <a:ln w="3175">
              <a:solidFill>
                <a:srgbClr val="565658"/>
              </a:solidFill>
            </a:ln>
          </p:spPr>
          <p:txBody>
            <a:bodyPr wrap="square" lIns="0" tIns="0" rIns="0" bIns="0" rtlCol="0"/>
            <a:lstStyle/>
            <a:p/>
          </p:txBody>
        </p:sp>
        <p:sp>
          <p:nvSpPr>
            <p:cNvPr id="5392" name="object 5392" descr=""/>
            <p:cNvSpPr/>
            <p:nvPr/>
          </p:nvSpPr>
          <p:spPr>
            <a:xfrm>
              <a:off x="5628147" y="2416038"/>
              <a:ext cx="2540" cy="1270"/>
            </a:xfrm>
            <a:custGeom>
              <a:avLst/>
              <a:gdLst/>
              <a:ahLst/>
              <a:cxnLst/>
              <a:rect l="l" t="t" r="r" b="b"/>
              <a:pathLst>
                <a:path w="2539" h="1269">
                  <a:moveTo>
                    <a:pt x="1955" y="0"/>
                  </a:moveTo>
                  <a:lnTo>
                    <a:pt x="1790" y="101"/>
                  </a:lnTo>
                  <a:lnTo>
                    <a:pt x="1638" y="190"/>
                  </a:lnTo>
                  <a:lnTo>
                    <a:pt x="1473" y="266"/>
                  </a:lnTo>
                  <a:lnTo>
                    <a:pt x="1320" y="355"/>
                  </a:lnTo>
                  <a:lnTo>
                    <a:pt x="1155" y="457"/>
                  </a:lnTo>
                  <a:lnTo>
                    <a:pt x="977" y="558"/>
                  </a:lnTo>
                  <a:lnTo>
                    <a:pt x="812" y="660"/>
                  </a:lnTo>
                  <a:lnTo>
                    <a:pt x="647" y="762"/>
                  </a:lnTo>
                  <a:lnTo>
                    <a:pt x="495" y="838"/>
                  </a:lnTo>
                  <a:lnTo>
                    <a:pt x="330" y="939"/>
                  </a:lnTo>
                  <a:lnTo>
                    <a:pt x="177" y="1028"/>
                  </a:lnTo>
                  <a:lnTo>
                    <a:pt x="0" y="1117"/>
                  </a:lnTo>
                </a:path>
              </a:pathLst>
            </a:custGeom>
            <a:ln w="3175">
              <a:solidFill>
                <a:srgbClr val="565658"/>
              </a:solidFill>
            </a:ln>
          </p:spPr>
          <p:txBody>
            <a:bodyPr wrap="square" lIns="0" tIns="0" rIns="0" bIns="0" rtlCol="0"/>
            <a:lstStyle/>
            <a:p/>
          </p:txBody>
        </p:sp>
        <p:sp>
          <p:nvSpPr>
            <p:cNvPr id="5393" name="object 5393" descr=""/>
            <p:cNvSpPr/>
            <p:nvPr/>
          </p:nvSpPr>
          <p:spPr>
            <a:xfrm>
              <a:off x="5692635" y="2479091"/>
              <a:ext cx="2540" cy="1270"/>
            </a:xfrm>
            <a:custGeom>
              <a:avLst/>
              <a:gdLst/>
              <a:ahLst/>
              <a:cxnLst/>
              <a:rect l="l" t="t" r="r" b="b"/>
              <a:pathLst>
                <a:path w="2539" h="1269">
                  <a:moveTo>
                    <a:pt x="0" y="1117"/>
                  </a:moveTo>
                  <a:lnTo>
                    <a:pt x="165" y="1028"/>
                  </a:lnTo>
                  <a:lnTo>
                    <a:pt x="304" y="927"/>
                  </a:lnTo>
                  <a:lnTo>
                    <a:pt x="482" y="850"/>
                  </a:lnTo>
                  <a:lnTo>
                    <a:pt x="635" y="749"/>
                  </a:lnTo>
                  <a:lnTo>
                    <a:pt x="800" y="647"/>
                  </a:lnTo>
                  <a:lnTo>
                    <a:pt x="965" y="558"/>
                  </a:lnTo>
                  <a:lnTo>
                    <a:pt x="1130" y="444"/>
                  </a:lnTo>
                  <a:lnTo>
                    <a:pt x="1295" y="355"/>
                  </a:lnTo>
                  <a:lnTo>
                    <a:pt x="1460" y="279"/>
                  </a:lnTo>
                  <a:lnTo>
                    <a:pt x="1625" y="190"/>
                  </a:lnTo>
                  <a:lnTo>
                    <a:pt x="1778" y="88"/>
                  </a:lnTo>
                  <a:lnTo>
                    <a:pt x="1943" y="0"/>
                  </a:lnTo>
                </a:path>
              </a:pathLst>
            </a:custGeom>
            <a:ln w="3175">
              <a:solidFill>
                <a:srgbClr val="565658"/>
              </a:solidFill>
            </a:ln>
          </p:spPr>
          <p:txBody>
            <a:bodyPr wrap="square" lIns="0" tIns="0" rIns="0" bIns="0" rtlCol="0"/>
            <a:lstStyle/>
            <a:p/>
          </p:txBody>
        </p:sp>
        <p:sp>
          <p:nvSpPr>
            <p:cNvPr id="5394" name="object 5394" descr=""/>
            <p:cNvSpPr/>
            <p:nvPr/>
          </p:nvSpPr>
          <p:spPr>
            <a:xfrm>
              <a:off x="5630103" y="2413794"/>
              <a:ext cx="0" cy="2540"/>
            </a:xfrm>
            <a:custGeom>
              <a:avLst/>
              <a:gdLst/>
              <a:ahLst/>
              <a:cxnLst/>
              <a:rect l="l" t="t" r="r" b="b"/>
              <a:pathLst>
                <a:path w="0" h="2539">
                  <a:moveTo>
                    <a:pt x="0" y="0"/>
                  </a:moveTo>
                  <a:lnTo>
                    <a:pt x="0" y="2247"/>
                  </a:lnTo>
                </a:path>
              </a:pathLst>
            </a:custGeom>
            <a:ln w="3175">
              <a:solidFill>
                <a:srgbClr val="565658"/>
              </a:solidFill>
            </a:ln>
          </p:spPr>
          <p:txBody>
            <a:bodyPr wrap="square" lIns="0" tIns="0" rIns="0" bIns="0" rtlCol="0"/>
            <a:lstStyle/>
            <a:p/>
          </p:txBody>
        </p:sp>
        <p:sp>
          <p:nvSpPr>
            <p:cNvPr id="5395" name="object 5395" descr=""/>
            <p:cNvSpPr/>
            <p:nvPr/>
          </p:nvSpPr>
          <p:spPr>
            <a:xfrm>
              <a:off x="5677890" y="2562225"/>
              <a:ext cx="1270" cy="635"/>
            </a:xfrm>
            <a:custGeom>
              <a:avLst/>
              <a:gdLst/>
              <a:ahLst/>
              <a:cxnLst/>
              <a:rect l="l" t="t" r="r" b="b"/>
              <a:pathLst>
                <a:path w="1270" h="635">
                  <a:moveTo>
                    <a:pt x="1003" y="0"/>
                  </a:moveTo>
                  <a:lnTo>
                    <a:pt x="609" y="88"/>
                  </a:lnTo>
                  <a:lnTo>
                    <a:pt x="469" y="139"/>
                  </a:lnTo>
                  <a:lnTo>
                    <a:pt x="292" y="203"/>
                  </a:lnTo>
                  <a:lnTo>
                    <a:pt x="139" y="266"/>
                  </a:lnTo>
                  <a:lnTo>
                    <a:pt x="38" y="406"/>
                  </a:lnTo>
                </a:path>
              </a:pathLst>
            </a:custGeom>
            <a:ln w="3175">
              <a:solidFill>
                <a:srgbClr val="565658"/>
              </a:solidFill>
            </a:ln>
          </p:spPr>
          <p:txBody>
            <a:bodyPr wrap="square" lIns="0" tIns="0" rIns="0" bIns="0" rtlCol="0"/>
            <a:lstStyle/>
            <a:p/>
          </p:txBody>
        </p:sp>
        <p:sp>
          <p:nvSpPr>
            <p:cNvPr id="5396" name="object 5396" descr=""/>
            <p:cNvSpPr/>
            <p:nvPr/>
          </p:nvSpPr>
          <p:spPr>
            <a:xfrm>
              <a:off x="5692489" y="2561444"/>
              <a:ext cx="1270" cy="635"/>
            </a:xfrm>
            <a:custGeom>
              <a:avLst/>
              <a:gdLst/>
              <a:ahLst/>
              <a:cxnLst/>
              <a:rect l="l" t="t" r="r" b="b"/>
              <a:pathLst>
                <a:path w="1270" h="635">
                  <a:moveTo>
                    <a:pt x="939" y="0"/>
                  </a:moveTo>
                  <a:lnTo>
                    <a:pt x="622" y="0"/>
                  </a:lnTo>
                  <a:lnTo>
                    <a:pt x="495" y="0"/>
                  </a:lnTo>
                  <a:lnTo>
                    <a:pt x="292" y="25"/>
                  </a:lnTo>
                  <a:lnTo>
                    <a:pt x="0" y="50"/>
                  </a:lnTo>
                </a:path>
              </a:pathLst>
            </a:custGeom>
            <a:ln w="3175">
              <a:solidFill>
                <a:srgbClr val="565658"/>
              </a:solidFill>
            </a:ln>
          </p:spPr>
          <p:txBody>
            <a:bodyPr wrap="square" lIns="0" tIns="0" rIns="0" bIns="0" rtlCol="0"/>
            <a:lstStyle/>
            <a:p/>
          </p:txBody>
        </p:sp>
        <p:sp>
          <p:nvSpPr>
            <p:cNvPr id="5397" name="object 5397" descr=""/>
            <p:cNvSpPr/>
            <p:nvPr/>
          </p:nvSpPr>
          <p:spPr>
            <a:xfrm>
              <a:off x="5617250" y="2514884"/>
              <a:ext cx="635" cy="1270"/>
            </a:xfrm>
            <a:custGeom>
              <a:avLst/>
              <a:gdLst/>
              <a:ahLst/>
              <a:cxnLst/>
              <a:rect l="l" t="t" r="r" b="b"/>
              <a:pathLst>
                <a:path w="635" h="1269">
                  <a:moveTo>
                    <a:pt x="152" y="1079"/>
                  </a:moveTo>
                  <a:lnTo>
                    <a:pt x="165" y="901"/>
                  </a:lnTo>
                  <a:lnTo>
                    <a:pt x="177" y="774"/>
                  </a:lnTo>
                  <a:lnTo>
                    <a:pt x="165" y="635"/>
                  </a:lnTo>
                  <a:lnTo>
                    <a:pt x="139" y="495"/>
                  </a:lnTo>
                  <a:lnTo>
                    <a:pt x="114" y="355"/>
                  </a:lnTo>
                  <a:lnTo>
                    <a:pt x="63" y="190"/>
                  </a:lnTo>
                  <a:lnTo>
                    <a:pt x="0" y="0"/>
                  </a:lnTo>
                </a:path>
              </a:pathLst>
            </a:custGeom>
            <a:ln w="3175">
              <a:solidFill>
                <a:srgbClr val="565658"/>
              </a:solidFill>
            </a:ln>
          </p:spPr>
          <p:txBody>
            <a:bodyPr wrap="square" lIns="0" tIns="0" rIns="0" bIns="0" rtlCol="0"/>
            <a:lstStyle/>
            <a:p/>
          </p:txBody>
        </p:sp>
        <p:sp>
          <p:nvSpPr>
            <p:cNvPr id="5398" name="object 5398" descr=""/>
            <p:cNvSpPr/>
            <p:nvPr/>
          </p:nvSpPr>
          <p:spPr>
            <a:xfrm>
              <a:off x="5617260" y="2544154"/>
              <a:ext cx="635" cy="1270"/>
            </a:xfrm>
            <a:custGeom>
              <a:avLst/>
              <a:gdLst/>
              <a:ahLst/>
              <a:cxnLst/>
              <a:rect l="l" t="t" r="r" b="b"/>
              <a:pathLst>
                <a:path w="635" h="1269">
                  <a:moveTo>
                    <a:pt x="0" y="1092"/>
                  </a:moveTo>
                  <a:lnTo>
                    <a:pt x="50" y="901"/>
                  </a:lnTo>
                  <a:lnTo>
                    <a:pt x="114" y="736"/>
                  </a:lnTo>
                  <a:lnTo>
                    <a:pt x="139" y="596"/>
                  </a:lnTo>
                  <a:lnTo>
                    <a:pt x="165" y="393"/>
                  </a:lnTo>
                  <a:lnTo>
                    <a:pt x="165" y="177"/>
                  </a:lnTo>
                  <a:lnTo>
                    <a:pt x="152" y="0"/>
                  </a:lnTo>
                </a:path>
              </a:pathLst>
            </a:custGeom>
            <a:ln w="3175">
              <a:solidFill>
                <a:srgbClr val="565658"/>
              </a:solidFill>
            </a:ln>
          </p:spPr>
          <p:txBody>
            <a:bodyPr wrap="square" lIns="0" tIns="0" rIns="0" bIns="0" rtlCol="0"/>
            <a:lstStyle/>
            <a:p/>
          </p:txBody>
        </p:sp>
        <p:sp>
          <p:nvSpPr>
            <p:cNvPr id="5399" name="object 5399" descr=""/>
            <p:cNvSpPr/>
            <p:nvPr/>
          </p:nvSpPr>
          <p:spPr>
            <a:xfrm>
              <a:off x="5617263" y="2545253"/>
              <a:ext cx="635" cy="1270"/>
            </a:xfrm>
            <a:custGeom>
              <a:avLst/>
              <a:gdLst/>
              <a:ahLst/>
              <a:cxnLst/>
              <a:rect l="l" t="t" r="r" b="b"/>
              <a:pathLst>
                <a:path w="635" h="1269">
                  <a:moveTo>
                    <a:pt x="393" y="787"/>
                  </a:moveTo>
                  <a:lnTo>
                    <a:pt x="355" y="647"/>
                  </a:lnTo>
                  <a:lnTo>
                    <a:pt x="317" y="520"/>
                  </a:lnTo>
                  <a:lnTo>
                    <a:pt x="254" y="368"/>
                  </a:lnTo>
                  <a:lnTo>
                    <a:pt x="152" y="228"/>
                  </a:lnTo>
                  <a:lnTo>
                    <a:pt x="50" y="38"/>
                  </a:lnTo>
                </a:path>
              </a:pathLst>
            </a:custGeom>
            <a:ln w="3175">
              <a:solidFill>
                <a:srgbClr val="565658"/>
              </a:solidFill>
            </a:ln>
          </p:spPr>
          <p:txBody>
            <a:bodyPr wrap="square" lIns="0" tIns="0" rIns="0" bIns="0" rtlCol="0"/>
            <a:lstStyle/>
            <a:p/>
          </p:txBody>
        </p:sp>
        <p:sp>
          <p:nvSpPr>
            <p:cNvPr id="5400" name="object 5400" descr=""/>
            <p:cNvSpPr/>
            <p:nvPr/>
          </p:nvSpPr>
          <p:spPr>
            <a:xfrm>
              <a:off x="5617260" y="2514097"/>
              <a:ext cx="635" cy="1270"/>
            </a:xfrm>
            <a:custGeom>
              <a:avLst/>
              <a:gdLst/>
              <a:ahLst/>
              <a:cxnLst/>
              <a:rect l="l" t="t" r="r" b="b"/>
              <a:pathLst>
                <a:path w="635" h="1269">
                  <a:moveTo>
                    <a:pt x="0" y="800"/>
                  </a:moveTo>
                  <a:lnTo>
                    <a:pt x="101" y="660"/>
                  </a:lnTo>
                  <a:lnTo>
                    <a:pt x="190" y="533"/>
                  </a:lnTo>
                  <a:lnTo>
                    <a:pt x="254" y="393"/>
                  </a:lnTo>
                  <a:lnTo>
                    <a:pt x="317" y="266"/>
                  </a:lnTo>
                  <a:lnTo>
                    <a:pt x="355" y="114"/>
                  </a:lnTo>
                </a:path>
              </a:pathLst>
            </a:custGeom>
            <a:ln w="3175">
              <a:solidFill>
                <a:srgbClr val="565658"/>
              </a:solidFill>
            </a:ln>
          </p:spPr>
          <p:txBody>
            <a:bodyPr wrap="square" lIns="0" tIns="0" rIns="0" bIns="0" rtlCol="0"/>
            <a:lstStyle/>
            <a:p/>
          </p:txBody>
        </p:sp>
        <p:sp>
          <p:nvSpPr>
            <p:cNvPr id="5401" name="object 5401" descr=""/>
            <p:cNvSpPr/>
            <p:nvPr/>
          </p:nvSpPr>
          <p:spPr>
            <a:xfrm>
              <a:off x="5617403" y="2543875"/>
              <a:ext cx="635" cy="635"/>
            </a:xfrm>
            <a:custGeom>
              <a:avLst/>
              <a:gdLst/>
              <a:ahLst/>
              <a:cxnLst/>
              <a:rect l="l" t="t" r="r" b="b"/>
              <a:pathLst>
                <a:path w="635" h="635">
                  <a:moveTo>
                    <a:pt x="0" y="292"/>
                  </a:moveTo>
                  <a:lnTo>
                    <a:pt x="139" y="241"/>
                  </a:lnTo>
                  <a:lnTo>
                    <a:pt x="266" y="165"/>
                  </a:lnTo>
                  <a:lnTo>
                    <a:pt x="406" y="101"/>
                  </a:lnTo>
                  <a:lnTo>
                    <a:pt x="546" y="0"/>
                  </a:lnTo>
                </a:path>
              </a:pathLst>
            </a:custGeom>
            <a:ln w="3175">
              <a:solidFill>
                <a:srgbClr val="565658"/>
              </a:solidFill>
            </a:ln>
          </p:spPr>
          <p:txBody>
            <a:bodyPr wrap="square" lIns="0" tIns="0" rIns="0" bIns="0" rtlCol="0"/>
            <a:lstStyle/>
            <a:p/>
          </p:txBody>
        </p:sp>
        <p:sp>
          <p:nvSpPr>
            <p:cNvPr id="5402" name="object 5402" descr=""/>
            <p:cNvSpPr/>
            <p:nvPr/>
          </p:nvSpPr>
          <p:spPr>
            <a:xfrm>
              <a:off x="5617403" y="2515969"/>
              <a:ext cx="635" cy="635"/>
            </a:xfrm>
            <a:custGeom>
              <a:avLst/>
              <a:gdLst/>
              <a:ahLst/>
              <a:cxnLst/>
              <a:rect l="l" t="t" r="r" b="b"/>
              <a:pathLst>
                <a:path w="635" h="635">
                  <a:moveTo>
                    <a:pt x="546" y="292"/>
                  </a:moveTo>
                  <a:lnTo>
                    <a:pt x="393" y="190"/>
                  </a:lnTo>
                  <a:lnTo>
                    <a:pt x="254" y="101"/>
                  </a:lnTo>
                  <a:lnTo>
                    <a:pt x="127" y="50"/>
                  </a:lnTo>
                </a:path>
              </a:pathLst>
            </a:custGeom>
            <a:ln w="3175">
              <a:solidFill>
                <a:srgbClr val="565658"/>
              </a:solidFill>
            </a:ln>
          </p:spPr>
          <p:txBody>
            <a:bodyPr wrap="square" lIns="0" tIns="0" rIns="0" bIns="0" rtlCol="0"/>
            <a:lstStyle/>
            <a:p/>
          </p:txBody>
        </p:sp>
        <p:sp>
          <p:nvSpPr>
            <p:cNvPr id="5403" name="object 5403" descr=""/>
            <p:cNvSpPr/>
            <p:nvPr/>
          </p:nvSpPr>
          <p:spPr>
            <a:xfrm>
              <a:off x="5617657" y="2545741"/>
              <a:ext cx="635" cy="635"/>
            </a:xfrm>
            <a:custGeom>
              <a:avLst/>
              <a:gdLst/>
              <a:ahLst/>
              <a:cxnLst/>
              <a:rect l="l" t="t" r="r" b="b"/>
              <a:pathLst>
                <a:path w="635" h="635">
                  <a:moveTo>
                    <a:pt x="533" y="0"/>
                  </a:moveTo>
                  <a:lnTo>
                    <a:pt x="406" y="101"/>
                  </a:lnTo>
                  <a:lnTo>
                    <a:pt x="266" y="190"/>
                  </a:lnTo>
                  <a:lnTo>
                    <a:pt x="114" y="241"/>
                  </a:lnTo>
                </a:path>
              </a:pathLst>
            </a:custGeom>
            <a:ln w="3175">
              <a:solidFill>
                <a:srgbClr val="565658"/>
              </a:solidFill>
            </a:ln>
          </p:spPr>
          <p:txBody>
            <a:bodyPr wrap="square" lIns="0" tIns="0" rIns="0" bIns="0" rtlCol="0"/>
            <a:lstStyle/>
            <a:p/>
          </p:txBody>
        </p:sp>
        <p:sp>
          <p:nvSpPr>
            <p:cNvPr id="5404" name="object 5404" descr=""/>
            <p:cNvSpPr/>
            <p:nvPr/>
          </p:nvSpPr>
          <p:spPr>
            <a:xfrm>
              <a:off x="5617657" y="2514091"/>
              <a:ext cx="635" cy="635"/>
            </a:xfrm>
            <a:custGeom>
              <a:avLst/>
              <a:gdLst/>
              <a:ahLst/>
              <a:cxnLst/>
              <a:rect l="l" t="t" r="r" b="b"/>
              <a:pathLst>
                <a:path w="635" h="635">
                  <a:moveTo>
                    <a:pt x="0" y="0"/>
                  </a:moveTo>
                  <a:lnTo>
                    <a:pt x="190" y="63"/>
                  </a:lnTo>
                  <a:lnTo>
                    <a:pt x="317" y="139"/>
                  </a:lnTo>
                  <a:lnTo>
                    <a:pt x="444" y="228"/>
                  </a:lnTo>
                </a:path>
              </a:pathLst>
            </a:custGeom>
            <a:ln w="3175">
              <a:solidFill>
                <a:srgbClr val="565658"/>
              </a:solidFill>
            </a:ln>
          </p:spPr>
          <p:txBody>
            <a:bodyPr wrap="square" lIns="0" tIns="0" rIns="0" bIns="0" rtlCol="0"/>
            <a:lstStyle/>
            <a:p/>
          </p:txBody>
        </p:sp>
        <p:sp>
          <p:nvSpPr>
            <p:cNvPr id="5405" name="object 5405" descr=""/>
            <p:cNvSpPr/>
            <p:nvPr/>
          </p:nvSpPr>
          <p:spPr>
            <a:xfrm>
              <a:off x="5617949" y="2543869"/>
              <a:ext cx="635" cy="1270"/>
            </a:xfrm>
            <a:custGeom>
              <a:avLst/>
              <a:gdLst/>
              <a:ahLst/>
              <a:cxnLst/>
              <a:rect l="l" t="t" r="r" b="b"/>
              <a:pathLst>
                <a:path w="635" h="1269">
                  <a:moveTo>
                    <a:pt x="0" y="0"/>
                  </a:moveTo>
                  <a:lnTo>
                    <a:pt x="165" y="190"/>
                  </a:lnTo>
                  <a:lnTo>
                    <a:pt x="266" y="393"/>
                  </a:lnTo>
                  <a:lnTo>
                    <a:pt x="317" y="520"/>
                  </a:lnTo>
                  <a:lnTo>
                    <a:pt x="368" y="673"/>
                  </a:lnTo>
                </a:path>
              </a:pathLst>
            </a:custGeom>
            <a:ln w="3175">
              <a:solidFill>
                <a:srgbClr val="565658"/>
              </a:solidFill>
            </a:ln>
          </p:spPr>
          <p:txBody>
            <a:bodyPr wrap="square" lIns="0" tIns="0" rIns="0" bIns="0" rtlCol="0"/>
            <a:lstStyle/>
            <a:p/>
          </p:txBody>
        </p:sp>
        <p:sp>
          <p:nvSpPr>
            <p:cNvPr id="5406" name="object 5406" descr=""/>
            <p:cNvSpPr/>
            <p:nvPr/>
          </p:nvSpPr>
          <p:spPr>
            <a:xfrm>
              <a:off x="5617945" y="2515467"/>
              <a:ext cx="635" cy="1270"/>
            </a:xfrm>
            <a:custGeom>
              <a:avLst/>
              <a:gdLst/>
              <a:ahLst/>
              <a:cxnLst/>
              <a:rect l="l" t="t" r="r" b="b"/>
              <a:pathLst>
                <a:path w="635" h="1269">
                  <a:moveTo>
                    <a:pt x="393" y="0"/>
                  </a:moveTo>
                  <a:lnTo>
                    <a:pt x="368" y="139"/>
                  </a:lnTo>
                  <a:lnTo>
                    <a:pt x="330" y="266"/>
                  </a:lnTo>
                  <a:lnTo>
                    <a:pt x="228" y="444"/>
                  </a:lnTo>
                  <a:lnTo>
                    <a:pt x="165" y="609"/>
                  </a:lnTo>
                  <a:lnTo>
                    <a:pt x="50" y="736"/>
                  </a:lnTo>
                </a:path>
              </a:pathLst>
            </a:custGeom>
            <a:ln w="3175">
              <a:solidFill>
                <a:srgbClr val="565658"/>
              </a:solidFill>
            </a:ln>
          </p:spPr>
          <p:txBody>
            <a:bodyPr wrap="square" lIns="0" tIns="0" rIns="0" bIns="0" rtlCol="0"/>
            <a:lstStyle/>
            <a:p/>
          </p:txBody>
        </p:sp>
        <p:sp>
          <p:nvSpPr>
            <p:cNvPr id="5407" name="object 5407" descr=""/>
            <p:cNvSpPr/>
            <p:nvPr/>
          </p:nvSpPr>
          <p:spPr>
            <a:xfrm>
              <a:off x="5618186" y="2544663"/>
              <a:ext cx="635" cy="1270"/>
            </a:xfrm>
            <a:custGeom>
              <a:avLst/>
              <a:gdLst/>
              <a:ahLst/>
              <a:cxnLst/>
              <a:rect l="l" t="t" r="r" b="b"/>
              <a:pathLst>
                <a:path w="635" h="1269">
                  <a:moveTo>
                    <a:pt x="152" y="0"/>
                  </a:moveTo>
                  <a:lnTo>
                    <a:pt x="165" y="177"/>
                  </a:lnTo>
                  <a:lnTo>
                    <a:pt x="165" y="393"/>
                  </a:lnTo>
                  <a:lnTo>
                    <a:pt x="152" y="533"/>
                  </a:lnTo>
                  <a:lnTo>
                    <a:pt x="127" y="685"/>
                  </a:lnTo>
                  <a:lnTo>
                    <a:pt x="88" y="812"/>
                  </a:lnTo>
                  <a:lnTo>
                    <a:pt x="38" y="990"/>
                  </a:lnTo>
                </a:path>
              </a:pathLst>
            </a:custGeom>
            <a:ln w="3175">
              <a:solidFill>
                <a:srgbClr val="565658"/>
              </a:solidFill>
            </a:ln>
          </p:spPr>
          <p:txBody>
            <a:bodyPr wrap="square" lIns="0" tIns="0" rIns="0" bIns="0" rtlCol="0"/>
            <a:lstStyle/>
            <a:p/>
          </p:txBody>
        </p:sp>
        <p:sp>
          <p:nvSpPr>
            <p:cNvPr id="5408" name="object 5408" descr=""/>
            <p:cNvSpPr/>
            <p:nvPr/>
          </p:nvSpPr>
          <p:spPr>
            <a:xfrm>
              <a:off x="5618190" y="2514389"/>
              <a:ext cx="635" cy="1270"/>
            </a:xfrm>
            <a:custGeom>
              <a:avLst/>
              <a:gdLst/>
              <a:ahLst/>
              <a:cxnLst/>
              <a:rect l="l" t="t" r="r" b="b"/>
              <a:pathLst>
                <a:path w="635" h="1269">
                  <a:moveTo>
                    <a:pt x="0" y="0"/>
                  </a:moveTo>
                  <a:lnTo>
                    <a:pt x="76" y="190"/>
                  </a:lnTo>
                  <a:lnTo>
                    <a:pt x="114" y="355"/>
                  </a:lnTo>
                  <a:lnTo>
                    <a:pt x="152" y="495"/>
                  </a:lnTo>
                  <a:lnTo>
                    <a:pt x="165" y="622"/>
                  </a:lnTo>
                  <a:lnTo>
                    <a:pt x="177" y="800"/>
                  </a:lnTo>
                  <a:lnTo>
                    <a:pt x="165" y="977"/>
                  </a:lnTo>
                </a:path>
              </a:pathLst>
            </a:custGeom>
            <a:ln w="3175">
              <a:solidFill>
                <a:srgbClr val="565658"/>
              </a:solidFill>
            </a:ln>
          </p:spPr>
          <p:txBody>
            <a:bodyPr wrap="square" lIns="0" tIns="0" rIns="0" bIns="0" rtlCol="0"/>
            <a:lstStyle/>
            <a:p/>
          </p:txBody>
        </p:sp>
        <p:sp>
          <p:nvSpPr>
            <p:cNvPr id="5409" name="object 5409" descr=""/>
            <p:cNvSpPr/>
            <p:nvPr/>
          </p:nvSpPr>
          <p:spPr>
            <a:xfrm>
              <a:off x="5639337" y="2556743"/>
              <a:ext cx="8890" cy="1270"/>
            </a:xfrm>
            <a:custGeom>
              <a:avLst/>
              <a:gdLst/>
              <a:ahLst/>
              <a:cxnLst/>
              <a:rect l="l" t="t" r="r" b="b"/>
              <a:pathLst>
                <a:path w="8889" h="1269">
                  <a:moveTo>
                    <a:pt x="0" y="1016"/>
                  </a:moveTo>
                  <a:lnTo>
                    <a:pt x="533" y="939"/>
                  </a:lnTo>
                  <a:lnTo>
                    <a:pt x="1079" y="850"/>
                  </a:lnTo>
                  <a:lnTo>
                    <a:pt x="1612" y="774"/>
                  </a:lnTo>
                  <a:lnTo>
                    <a:pt x="2120" y="723"/>
                  </a:lnTo>
                  <a:lnTo>
                    <a:pt x="2641" y="647"/>
                  </a:lnTo>
                  <a:lnTo>
                    <a:pt x="3162" y="584"/>
                  </a:lnTo>
                  <a:lnTo>
                    <a:pt x="6007" y="254"/>
                  </a:lnTo>
                  <a:lnTo>
                    <a:pt x="6426" y="203"/>
                  </a:lnTo>
                  <a:lnTo>
                    <a:pt x="6883" y="152"/>
                  </a:lnTo>
                  <a:lnTo>
                    <a:pt x="7302" y="114"/>
                  </a:lnTo>
                  <a:lnTo>
                    <a:pt x="7721" y="76"/>
                  </a:lnTo>
                  <a:lnTo>
                    <a:pt x="8140" y="38"/>
                  </a:lnTo>
                  <a:lnTo>
                    <a:pt x="8547" y="0"/>
                  </a:lnTo>
                </a:path>
              </a:pathLst>
            </a:custGeom>
            <a:ln w="3175">
              <a:solidFill>
                <a:srgbClr val="565658"/>
              </a:solidFill>
            </a:ln>
          </p:spPr>
          <p:txBody>
            <a:bodyPr wrap="square" lIns="0" tIns="0" rIns="0" bIns="0" rtlCol="0"/>
            <a:lstStyle/>
            <a:p/>
          </p:txBody>
        </p:sp>
        <p:sp>
          <p:nvSpPr>
            <p:cNvPr id="5410" name="object 5410" descr=""/>
            <p:cNvSpPr/>
            <p:nvPr/>
          </p:nvSpPr>
          <p:spPr>
            <a:xfrm>
              <a:off x="5605829" y="2545841"/>
              <a:ext cx="635" cy="1905"/>
            </a:xfrm>
            <a:custGeom>
              <a:avLst/>
              <a:gdLst/>
              <a:ahLst/>
              <a:cxnLst/>
              <a:rect l="l" t="t" r="r" b="b"/>
              <a:pathLst>
                <a:path w="635" h="1905">
                  <a:moveTo>
                    <a:pt x="76" y="0"/>
                  </a:moveTo>
                  <a:lnTo>
                    <a:pt x="63" y="165"/>
                  </a:lnTo>
                  <a:lnTo>
                    <a:pt x="25" y="304"/>
                  </a:lnTo>
                  <a:lnTo>
                    <a:pt x="25" y="469"/>
                  </a:lnTo>
                  <a:lnTo>
                    <a:pt x="0" y="622"/>
                  </a:lnTo>
                  <a:lnTo>
                    <a:pt x="0" y="927"/>
                  </a:lnTo>
                  <a:lnTo>
                    <a:pt x="0" y="1054"/>
                  </a:lnTo>
                  <a:lnTo>
                    <a:pt x="0" y="1244"/>
                  </a:lnTo>
                  <a:lnTo>
                    <a:pt x="25" y="1409"/>
                  </a:lnTo>
                  <a:lnTo>
                    <a:pt x="25" y="1562"/>
                  </a:lnTo>
                  <a:lnTo>
                    <a:pt x="63" y="1727"/>
                  </a:lnTo>
                </a:path>
              </a:pathLst>
            </a:custGeom>
            <a:ln w="3175">
              <a:solidFill>
                <a:srgbClr val="565658"/>
              </a:solidFill>
            </a:ln>
          </p:spPr>
          <p:txBody>
            <a:bodyPr wrap="square" lIns="0" tIns="0" rIns="0" bIns="0" rtlCol="0"/>
            <a:lstStyle/>
            <a:p/>
          </p:txBody>
        </p:sp>
        <p:sp>
          <p:nvSpPr>
            <p:cNvPr id="5411" name="object 5411" descr=""/>
            <p:cNvSpPr/>
            <p:nvPr/>
          </p:nvSpPr>
          <p:spPr>
            <a:xfrm>
              <a:off x="5605829" y="2512417"/>
              <a:ext cx="635" cy="1905"/>
            </a:xfrm>
            <a:custGeom>
              <a:avLst/>
              <a:gdLst/>
              <a:ahLst/>
              <a:cxnLst/>
              <a:rect l="l" t="t" r="r" b="b"/>
              <a:pathLst>
                <a:path w="635" h="1905">
                  <a:moveTo>
                    <a:pt x="76" y="0"/>
                  </a:moveTo>
                  <a:lnTo>
                    <a:pt x="63" y="165"/>
                  </a:lnTo>
                  <a:lnTo>
                    <a:pt x="25" y="304"/>
                  </a:lnTo>
                  <a:lnTo>
                    <a:pt x="25" y="457"/>
                  </a:lnTo>
                  <a:lnTo>
                    <a:pt x="0" y="622"/>
                  </a:lnTo>
                  <a:lnTo>
                    <a:pt x="0" y="927"/>
                  </a:lnTo>
                  <a:lnTo>
                    <a:pt x="0" y="1066"/>
                  </a:lnTo>
                  <a:lnTo>
                    <a:pt x="0" y="1257"/>
                  </a:lnTo>
                  <a:lnTo>
                    <a:pt x="25" y="1409"/>
                  </a:lnTo>
                  <a:lnTo>
                    <a:pt x="25" y="1562"/>
                  </a:lnTo>
                  <a:lnTo>
                    <a:pt x="63" y="1714"/>
                  </a:lnTo>
                  <a:lnTo>
                    <a:pt x="76" y="1866"/>
                  </a:lnTo>
                </a:path>
              </a:pathLst>
            </a:custGeom>
            <a:ln w="3175">
              <a:solidFill>
                <a:srgbClr val="565658"/>
              </a:solidFill>
            </a:ln>
          </p:spPr>
          <p:txBody>
            <a:bodyPr wrap="square" lIns="0" tIns="0" rIns="0" bIns="0" rtlCol="0"/>
            <a:lstStyle/>
            <a:p/>
          </p:txBody>
        </p:sp>
        <p:sp>
          <p:nvSpPr>
            <p:cNvPr id="5412" name="object 5412" descr=""/>
            <p:cNvSpPr/>
            <p:nvPr/>
          </p:nvSpPr>
          <p:spPr>
            <a:xfrm>
              <a:off x="5604508" y="2547701"/>
              <a:ext cx="1905" cy="1270"/>
            </a:xfrm>
            <a:custGeom>
              <a:avLst/>
              <a:gdLst/>
              <a:ahLst/>
              <a:cxnLst/>
              <a:rect l="l" t="t" r="r" b="b"/>
              <a:pathLst>
                <a:path w="1904" h="1269">
                  <a:moveTo>
                    <a:pt x="1397" y="0"/>
                  </a:moveTo>
                  <a:lnTo>
                    <a:pt x="1257" y="88"/>
                  </a:lnTo>
                  <a:lnTo>
                    <a:pt x="1003" y="241"/>
                  </a:lnTo>
                  <a:lnTo>
                    <a:pt x="863" y="317"/>
                  </a:lnTo>
                  <a:lnTo>
                    <a:pt x="685" y="431"/>
                  </a:lnTo>
                  <a:lnTo>
                    <a:pt x="546" y="533"/>
                  </a:lnTo>
                  <a:lnTo>
                    <a:pt x="393" y="635"/>
                  </a:lnTo>
                  <a:lnTo>
                    <a:pt x="190" y="787"/>
                  </a:lnTo>
                  <a:lnTo>
                    <a:pt x="0" y="939"/>
                  </a:lnTo>
                </a:path>
              </a:pathLst>
            </a:custGeom>
            <a:ln w="3175">
              <a:solidFill>
                <a:srgbClr val="565658"/>
              </a:solidFill>
            </a:ln>
          </p:spPr>
          <p:txBody>
            <a:bodyPr wrap="square" lIns="0" tIns="0" rIns="0" bIns="0" rtlCol="0"/>
            <a:lstStyle/>
            <a:p/>
          </p:txBody>
        </p:sp>
        <p:sp>
          <p:nvSpPr>
            <p:cNvPr id="5413" name="object 5413" descr=""/>
            <p:cNvSpPr/>
            <p:nvPr/>
          </p:nvSpPr>
          <p:spPr>
            <a:xfrm>
              <a:off x="5604508" y="2514290"/>
              <a:ext cx="1905" cy="1270"/>
            </a:xfrm>
            <a:custGeom>
              <a:avLst/>
              <a:gdLst/>
              <a:ahLst/>
              <a:cxnLst/>
              <a:rect l="l" t="t" r="r" b="b"/>
              <a:pathLst>
                <a:path w="1904" h="1269">
                  <a:moveTo>
                    <a:pt x="1397" y="0"/>
                  </a:moveTo>
                  <a:lnTo>
                    <a:pt x="1257" y="76"/>
                  </a:lnTo>
                  <a:lnTo>
                    <a:pt x="1003" y="241"/>
                  </a:lnTo>
                  <a:lnTo>
                    <a:pt x="863" y="292"/>
                  </a:lnTo>
                  <a:lnTo>
                    <a:pt x="685" y="419"/>
                  </a:lnTo>
                  <a:lnTo>
                    <a:pt x="546" y="520"/>
                  </a:lnTo>
                  <a:lnTo>
                    <a:pt x="393" y="622"/>
                  </a:lnTo>
                  <a:lnTo>
                    <a:pt x="190" y="774"/>
                  </a:lnTo>
                  <a:lnTo>
                    <a:pt x="0" y="927"/>
                  </a:lnTo>
                </a:path>
              </a:pathLst>
            </a:custGeom>
            <a:ln w="3175">
              <a:solidFill>
                <a:srgbClr val="565658"/>
              </a:solidFill>
            </a:ln>
          </p:spPr>
          <p:txBody>
            <a:bodyPr wrap="square" lIns="0" tIns="0" rIns="0" bIns="0" rtlCol="0"/>
            <a:lstStyle/>
            <a:p/>
          </p:txBody>
        </p:sp>
        <p:sp>
          <p:nvSpPr>
            <p:cNvPr id="5414" name="object 5414" descr=""/>
            <p:cNvSpPr/>
            <p:nvPr/>
          </p:nvSpPr>
          <p:spPr>
            <a:xfrm>
              <a:off x="5604511" y="2511487"/>
              <a:ext cx="1905" cy="1270"/>
            </a:xfrm>
            <a:custGeom>
              <a:avLst/>
              <a:gdLst/>
              <a:ahLst/>
              <a:cxnLst/>
              <a:rect l="l" t="t" r="r" b="b"/>
              <a:pathLst>
                <a:path w="1904" h="1269">
                  <a:moveTo>
                    <a:pt x="0" y="0"/>
                  </a:moveTo>
                  <a:lnTo>
                    <a:pt x="190" y="165"/>
                  </a:lnTo>
                  <a:lnTo>
                    <a:pt x="330" y="266"/>
                  </a:lnTo>
                  <a:lnTo>
                    <a:pt x="508" y="381"/>
                  </a:lnTo>
                  <a:lnTo>
                    <a:pt x="660" y="482"/>
                  </a:lnTo>
                  <a:lnTo>
                    <a:pt x="787" y="558"/>
                  </a:lnTo>
                  <a:lnTo>
                    <a:pt x="990" y="698"/>
                  </a:lnTo>
                  <a:lnTo>
                    <a:pt x="1143" y="774"/>
                  </a:lnTo>
                  <a:lnTo>
                    <a:pt x="1270" y="850"/>
                  </a:lnTo>
                </a:path>
              </a:pathLst>
            </a:custGeom>
            <a:ln w="3175">
              <a:solidFill>
                <a:srgbClr val="565658"/>
              </a:solidFill>
            </a:ln>
          </p:spPr>
          <p:txBody>
            <a:bodyPr wrap="square" lIns="0" tIns="0" rIns="0" bIns="0" rtlCol="0"/>
            <a:lstStyle/>
            <a:p/>
          </p:txBody>
        </p:sp>
        <p:sp>
          <p:nvSpPr>
            <p:cNvPr id="5415" name="object 5415" descr=""/>
            <p:cNvSpPr/>
            <p:nvPr/>
          </p:nvSpPr>
          <p:spPr>
            <a:xfrm>
              <a:off x="5604511" y="2544911"/>
              <a:ext cx="1905" cy="1270"/>
            </a:xfrm>
            <a:custGeom>
              <a:avLst/>
              <a:gdLst/>
              <a:ahLst/>
              <a:cxnLst/>
              <a:rect l="l" t="t" r="r" b="b"/>
              <a:pathLst>
                <a:path w="1904" h="1269">
                  <a:moveTo>
                    <a:pt x="0" y="0"/>
                  </a:moveTo>
                  <a:lnTo>
                    <a:pt x="190" y="152"/>
                  </a:lnTo>
                  <a:lnTo>
                    <a:pt x="330" y="266"/>
                  </a:lnTo>
                  <a:lnTo>
                    <a:pt x="508" y="381"/>
                  </a:lnTo>
                  <a:lnTo>
                    <a:pt x="660" y="482"/>
                  </a:lnTo>
                  <a:lnTo>
                    <a:pt x="787" y="558"/>
                  </a:lnTo>
                  <a:lnTo>
                    <a:pt x="927" y="660"/>
                  </a:lnTo>
                  <a:lnTo>
                    <a:pt x="1143" y="774"/>
                  </a:lnTo>
                  <a:lnTo>
                    <a:pt x="1270" y="850"/>
                  </a:lnTo>
                </a:path>
              </a:pathLst>
            </a:custGeom>
            <a:ln w="3175">
              <a:solidFill>
                <a:srgbClr val="565658"/>
              </a:solidFill>
            </a:ln>
          </p:spPr>
          <p:txBody>
            <a:bodyPr wrap="square" lIns="0" tIns="0" rIns="0" bIns="0" rtlCol="0"/>
            <a:lstStyle/>
            <a:p/>
          </p:txBody>
        </p:sp>
        <p:sp>
          <p:nvSpPr>
            <p:cNvPr id="5416" name="object 5416" descr=""/>
            <p:cNvSpPr/>
            <p:nvPr/>
          </p:nvSpPr>
          <p:spPr>
            <a:xfrm>
              <a:off x="5615338" y="2491532"/>
              <a:ext cx="635" cy="13970"/>
            </a:xfrm>
            <a:custGeom>
              <a:avLst/>
              <a:gdLst/>
              <a:ahLst/>
              <a:cxnLst/>
              <a:rect l="l" t="t" r="r" b="b"/>
              <a:pathLst>
                <a:path w="635" h="13969">
                  <a:moveTo>
                    <a:pt x="0" y="0"/>
                  </a:moveTo>
                  <a:lnTo>
                    <a:pt x="38" y="1917"/>
                  </a:lnTo>
                  <a:lnTo>
                    <a:pt x="88" y="3860"/>
                  </a:lnTo>
                  <a:lnTo>
                    <a:pt x="127" y="5816"/>
                  </a:lnTo>
                  <a:lnTo>
                    <a:pt x="177" y="7734"/>
                  </a:lnTo>
                  <a:lnTo>
                    <a:pt x="203" y="9677"/>
                  </a:lnTo>
                  <a:lnTo>
                    <a:pt x="215" y="11620"/>
                  </a:lnTo>
                  <a:lnTo>
                    <a:pt x="241" y="12382"/>
                  </a:lnTo>
                  <a:lnTo>
                    <a:pt x="241" y="13144"/>
                  </a:lnTo>
                  <a:lnTo>
                    <a:pt x="241" y="13919"/>
                  </a:lnTo>
                </a:path>
              </a:pathLst>
            </a:custGeom>
            <a:ln w="3175">
              <a:solidFill>
                <a:srgbClr val="565658"/>
              </a:solidFill>
            </a:ln>
          </p:spPr>
          <p:txBody>
            <a:bodyPr wrap="square" lIns="0" tIns="0" rIns="0" bIns="0" rtlCol="0"/>
            <a:lstStyle/>
            <a:p/>
          </p:txBody>
        </p:sp>
        <p:sp>
          <p:nvSpPr>
            <p:cNvPr id="5417" name="object 5417" descr=""/>
            <p:cNvSpPr/>
            <p:nvPr/>
          </p:nvSpPr>
          <p:spPr>
            <a:xfrm>
              <a:off x="5615264" y="2554684"/>
              <a:ext cx="635" cy="12700"/>
            </a:xfrm>
            <a:custGeom>
              <a:avLst/>
              <a:gdLst/>
              <a:ahLst/>
              <a:cxnLst/>
              <a:rect l="l" t="t" r="r" b="b"/>
              <a:pathLst>
                <a:path w="635" h="12700">
                  <a:moveTo>
                    <a:pt x="253" y="0"/>
                  </a:moveTo>
                  <a:lnTo>
                    <a:pt x="253" y="266"/>
                  </a:lnTo>
                  <a:lnTo>
                    <a:pt x="241" y="520"/>
                  </a:lnTo>
                  <a:lnTo>
                    <a:pt x="241" y="774"/>
                  </a:lnTo>
                  <a:lnTo>
                    <a:pt x="203" y="2717"/>
                  </a:lnTo>
                  <a:lnTo>
                    <a:pt x="165" y="4648"/>
                  </a:lnTo>
                  <a:lnTo>
                    <a:pt x="114" y="6591"/>
                  </a:lnTo>
                  <a:lnTo>
                    <a:pt x="63" y="8521"/>
                  </a:lnTo>
                  <a:lnTo>
                    <a:pt x="38" y="10464"/>
                  </a:lnTo>
                  <a:lnTo>
                    <a:pt x="0" y="12407"/>
                  </a:lnTo>
                </a:path>
              </a:pathLst>
            </a:custGeom>
            <a:ln w="3175">
              <a:solidFill>
                <a:srgbClr val="565658"/>
              </a:solidFill>
            </a:ln>
          </p:spPr>
          <p:txBody>
            <a:bodyPr wrap="square" lIns="0" tIns="0" rIns="0" bIns="0" rtlCol="0"/>
            <a:lstStyle/>
            <a:p/>
          </p:txBody>
        </p:sp>
        <p:sp>
          <p:nvSpPr>
            <p:cNvPr id="5418" name="object 5418" descr=""/>
            <p:cNvSpPr/>
            <p:nvPr/>
          </p:nvSpPr>
          <p:spPr>
            <a:xfrm>
              <a:off x="5615264" y="2557765"/>
              <a:ext cx="24130" cy="9525"/>
            </a:xfrm>
            <a:custGeom>
              <a:avLst/>
              <a:gdLst/>
              <a:ahLst/>
              <a:cxnLst/>
              <a:rect l="l" t="t" r="r" b="b"/>
              <a:pathLst>
                <a:path w="24129" h="9525">
                  <a:moveTo>
                    <a:pt x="0" y="9321"/>
                  </a:moveTo>
                  <a:lnTo>
                    <a:pt x="317" y="9093"/>
                  </a:lnTo>
                  <a:lnTo>
                    <a:pt x="647" y="8890"/>
                  </a:lnTo>
                  <a:lnTo>
                    <a:pt x="990" y="8661"/>
                  </a:lnTo>
                  <a:lnTo>
                    <a:pt x="1320" y="8470"/>
                  </a:lnTo>
                  <a:lnTo>
                    <a:pt x="1676" y="8255"/>
                  </a:lnTo>
                  <a:lnTo>
                    <a:pt x="2032" y="8039"/>
                  </a:lnTo>
                  <a:lnTo>
                    <a:pt x="2374" y="7848"/>
                  </a:lnTo>
                  <a:lnTo>
                    <a:pt x="2705" y="7645"/>
                  </a:lnTo>
                  <a:lnTo>
                    <a:pt x="3060" y="7454"/>
                  </a:lnTo>
                  <a:lnTo>
                    <a:pt x="4140" y="6858"/>
                  </a:lnTo>
                  <a:lnTo>
                    <a:pt x="4495" y="6667"/>
                  </a:lnTo>
                  <a:lnTo>
                    <a:pt x="4864" y="6464"/>
                  </a:lnTo>
                  <a:lnTo>
                    <a:pt x="5232" y="6299"/>
                  </a:lnTo>
                  <a:lnTo>
                    <a:pt x="5600" y="6096"/>
                  </a:lnTo>
                  <a:lnTo>
                    <a:pt x="5969" y="5905"/>
                  </a:lnTo>
                  <a:lnTo>
                    <a:pt x="6337" y="5740"/>
                  </a:lnTo>
                  <a:lnTo>
                    <a:pt x="6718" y="5562"/>
                  </a:lnTo>
                  <a:lnTo>
                    <a:pt x="7112" y="5372"/>
                  </a:lnTo>
                  <a:lnTo>
                    <a:pt x="7480" y="5207"/>
                  </a:lnTo>
                  <a:lnTo>
                    <a:pt x="7861" y="5029"/>
                  </a:lnTo>
                  <a:lnTo>
                    <a:pt x="8255" y="4851"/>
                  </a:lnTo>
                  <a:lnTo>
                    <a:pt x="8648" y="4686"/>
                  </a:lnTo>
                  <a:lnTo>
                    <a:pt x="9029" y="4521"/>
                  </a:lnTo>
                  <a:lnTo>
                    <a:pt x="9423" y="4356"/>
                  </a:lnTo>
                  <a:lnTo>
                    <a:pt x="9817" y="4191"/>
                  </a:lnTo>
                  <a:lnTo>
                    <a:pt x="10223" y="4025"/>
                  </a:lnTo>
                  <a:lnTo>
                    <a:pt x="10617" y="3886"/>
                  </a:lnTo>
                  <a:lnTo>
                    <a:pt x="11023" y="3708"/>
                  </a:lnTo>
                  <a:lnTo>
                    <a:pt x="11811" y="3416"/>
                  </a:lnTo>
                  <a:lnTo>
                    <a:pt x="12636" y="3111"/>
                  </a:lnTo>
                  <a:lnTo>
                    <a:pt x="13449" y="2844"/>
                  </a:lnTo>
                  <a:lnTo>
                    <a:pt x="14287" y="2552"/>
                  </a:lnTo>
                  <a:lnTo>
                    <a:pt x="15113" y="2273"/>
                  </a:lnTo>
                  <a:lnTo>
                    <a:pt x="15963" y="2032"/>
                  </a:lnTo>
                  <a:lnTo>
                    <a:pt x="16814" y="1765"/>
                  </a:lnTo>
                  <a:lnTo>
                    <a:pt x="17691" y="1524"/>
                  </a:lnTo>
                  <a:lnTo>
                    <a:pt x="18554" y="1282"/>
                  </a:lnTo>
                  <a:lnTo>
                    <a:pt x="19469" y="1054"/>
                  </a:lnTo>
                  <a:lnTo>
                    <a:pt x="20370" y="812"/>
                  </a:lnTo>
                  <a:lnTo>
                    <a:pt x="21272" y="609"/>
                  </a:lnTo>
                  <a:lnTo>
                    <a:pt x="22212" y="406"/>
                  </a:lnTo>
                  <a:lnTo>
                    <a:pt x="23126" y="190"/>
                  </a:lnTo>
                  <a:lnTo>
                    <a:pt x="24079" y="0"/>
                  </a:lnTo>
                </a:path>
              </a:pathLst>
            </a:custGeom>
            <a:ln w="3175">
              <a:solidFill>
                <a:srgbClr val="565658"/>
              </a:solidFill>
            </a:ln>
          </p:spPr>
          <p:txBody>
            <a:bodyPr wrap="square" lIns="0" tIns="0" rIns="0" bIns="0" rtlCol="0"/>
            <a:lstStyle/>
            <a:p/>
          </p:txBody>
        </p:sp>
        <p:sp>
          <p:nvSpPr>
            <p:cNvPr id="5419" name="object 5419" descr=""/>
            <p:cNvSpPr/>
            <p:nvPr/>
          </p:nvSpPr>
          <p:spPr>
            <a:xfrm>
              <a:off x="5631691" y="2557759"/>
              <a:ext cx="8255" cy="635"/>
            </a:xfrm>
            <a:custGeom>
              <a:avLst/>
              <a:gdLst/>
              <a:ahLst/>
              <a:cxnLst/>
              <a:rect l="l" t="t" r="r" b="b"/>
              <a:pathLst>
                <a:path w="8254" h="635">
                  <a:moveTo>
                    <a:pt x="7645" y="0"/>
                  </a:moveTo>
                  <a:lnTo>
                    <a:pt x="7137" y="12"/>
                  </a:lnTo>
                  <a:lnTo>
                    <a:pt x="6984" y="25"/>
                  </a:lnTo>
                  <a:lnTo>
                    <a:pt x="6832" y="25"/>
                  </a:lnTo>
                  <a:lnTo>
                    <a:pt x="6667" y="25"/>
                  </a:lnTo>
                  <a:lnTo>
                    <a:pt x="6159" y="50"/>
                  </a:lnTo>
                  <a:lnTo>
                    <a:pt x="5994" y="50"/>
                  </a:lnTo>
                  <a:lnTo>
                    <a:pt x="5841" y="63"/>
                  </a:lnTo>
                  <a:lnTo>
                    <a:pt x="5676" y="63"/>
                  </a:lnTo>
                  <a:lnTo>
                    <a:pt x="5346" y="63"/>
                  </a:lnTo>
                  <a:lnTo>
                    <a:pt x="5041" y="63"/>
                  </a:lnTo>
                  <a:lnTo>
                    <a:pt x="4711" y="88"/>
                  </a:lnTo>
                  <a:lnTo>
                    <a:pt x="4406" y="88"/>
                  </a:lnTo>
                  <a:lnTo>
                    <a:pt x="4076" y="101"/>
                  </a:lnTo>
                  <a:lnTo>
                    <a:pt x="3746" y="101"/>
                  </a:lnTo>
                  <a:lnTo>
                    <a:pt x="3416" y="114"/>
                  </a:lnTo>
                  <a:lnTo>
                    <a:pt x="3086" y="127"/>
                  </a:lnTo>
                  <a:lnTo>
                    <a:pt x="2768" y="127"/>
                  </a:lnTo>
                  <a:lnTo>
                    <a:pt x="2463" y="139"/>
                  </a:lnTo>
                  <a:lnTo>
                    <a:pt x="2171" y="152"/>
                  </a:lnTo>
                  <a:lnTo>
                    <a:pt x="1854" y="152"/>
                  </a:lnTo>
                  <a:lnTo>
                    <a:pt x="1650" y="152"/>
                  </a:lnTo>
                  <a:lnTo>
                    <a:pt x="1435" y="165"/>
                  </a:lnTo>
                  <a:lnTo>
                    <a:pt x="1219" y="165"/>
                  </a:lnTo>
                  <a:lnTo>
                    <a:pt x="596" y="165"/>
                  </a:lnTo>
                  <a:lnTo>
                    <a:pt x="0" y="165"/>
                  </a:lnTo>
                </a:path>
              </a:pathLst>
            </a:custGeom>
            <a:ln w="3175">
              <a:solidFill>
                <a:srgbClr val="565658"/>
              </a:solidFill>
            </a:ln>
          </p:spPr>
          <p:txBody>
            <a:bodyPr wrap="square" lIns="0" tIns="0" rIns="0" bIns="0" rtlCol="0"/>
            <a:lstStyle/>
            <a:p/>
          </p:txBody>
        </p:sp>
        <p:sp>
          <p:nvSpPr>
            <p:cNvPr id="5420" name="object 5420" descr=""/>
            <p:cNvSpPr/>
            <p:nvPr/>
          </p:nvSpPr>
          <p:spPr>
            <a:xfrm>
              <a:off x="5617765" y="2554936"/>
              <a:ext cx="3175" cy="3175"/>
            </a:xfrm>
            <a:custGeom>
              <a:avLst/>
              <a:gdLst/>
              <a:ahLst/>
              <a:cxnLst/>
              <a:rect l="l" t="t" r="r" b="b"/>
              <a:pathLst>
                <a:path w="3175" h="3175">
                  <a:moveTo>
                    <a:pt x="2578" y="2984"/>
                  </a:moveTo>
                  <a:lnTo>
                    <a:pt x="2387" y="2971"/>
                  </a:lnTo>
                  <a:lnTo>
                    <a:pt x="2197" y="2933"/>
                  </a:lnTo>
                  <a:lnTo>
                    <a:pt x="2057" y="2882"/>
                  </a:lnTo>
                  <a:lnTo>
                    <a:pt x="1917" y="2806"/>
                  </a:lnTo>
                  <a:lnTo>
                    <a:pt x="1422" y="2463"/>
                  </a:lnTo>
                  <a:lnTo>
                    <a:pt x="1206" y="2235"/>
                  </a:lnTo>
                  <a:lnTo>
                    <a:pt x="990" y="1981"/>
                  </a:lnTo>
                  <a:lnTo>
                    <a:pt x="901" y="1828"/>
                  </a:lnTo>
                  <a:lnTo>
                    <a:pt x="800" y="1663"/>
                  </a:lnTo>
                  <a:lnTo>
                    <a:pt x="698" y="1524"/>
                  </a:lnTo>
                  <a:lnTo>
                    <a:pt x="596" y="1333"/>
                  </a:lnTo>
                  <a:lnTo>
                    <a:pt x="419" y="1003"/>
                  </a:lnTo>
                  <a:lnTo>
                    <a:pt x="228" y="596"/>
                  </a:lnTo>
                  <a:lnTo>
                    <a:pt x="76" y="139"/>
                  </a:lnTo>
                  <a:lnTo>
                    <a:pt x="0" y="0"/>
                  </a:lnTo>
                </a:path>
              </a:pathLst>
            </a:custGeom>
            <a:ln w="3175">
              <a:solidFill>
                <a:srgbClr val="565658"/>
              </a:solidFill>
            </a:ln>
          </p:spPr>
          <p:txBody>
            <a:bodyPr wrap="square" lIns="0" tIns="0" rIns="0" bIns="0" rtlCol="0"/>
            <a:lstStyle/>
            <a:p/>
          </p:txBody>
        </p:sp>
        <p:sp>
          <p:nvSpPr>
            <p:cNvPr id="5421" name="object 5421" descr=""/>
            <p:cNvSpPr/>
            <p:nvPr/>
          </p:nvSpPr>
          <p:spPr>
            <a:xfrm>
              <a:off x="5617744" y="2502211"/>
              <a:ext cx="3175" cy="3175"/>
            </a:xfrm>
            <a:custGeom>
              <a:avLst/>
              <a:gdLst/>
              <a:ahLst/>
              <a:cxnLst/>
              <a:rect l="l" t="t" r="r" b="b"/>
              <a:pathLst>
                <a:path w="3175" h="3175">
                  <a:moveTo>
                    <a:pt x="0" y="3111"/>
                  </a:moveTo>
                  <a:lnTo>
                    <a:pt x="50" y="2921"/>
                  </a:lnTo>
                  <a:lnTo>
                    <a:pt x="241" y="2400"/>
                  </a:lnTo>
                  <a:lnTo>
                    <a:pt x="431" y="1981"/>
                  </a:lnTo>
                  <a:lnTo>
                    <a:pt x="622" y="1651"/>
                  </a:lnTo>
                  <a:lnTo>
                    <a:pt x="711" y="1460"/>
                  </a:lnTo>
                  <a:lnTo>
                    <a:pt x="800" y="1295"/>
                  </a:lnTo>
                  <a:lnTo>
                    <a:pt x="914" y="1168"/>
                  </a:lnTo>
                  <a:lnTo>
                    <a:pt x="1003" y="1003"/>
                  </a:lnTo>
                  <a:lnTo>
                    <a:pt x="1117" y="863"/>
                  </a:lnTo>
                  <a:lnTo>
                    <a:pt x="1320" y="635"/>
                  </a:lnTo>
                  <a:lnTo>
                    <a:pt x="1562" y="431"/>
                  </a:lnTo>
                  <a:lnTo>
                    <a:pt x="1765" y="254"/>
                  </a:lnTo>
                  <a:lnTo>
                    <a:pt x="1981" y="152"/>
                  </a:lnTo>
                  <a:lnTo>
                    <a:pt x="2120" y="88"/>
                  </a:lnTo>
                  <a:lnTo>
                    <a:pt x="2273" y="38"/>
                  </a:lnTo>
                  <a:lnTo>
                    <a:pt x="2527" y="12"/>
                  </a:lnTo>
                </a:path>
              </a:pathLst>
            </a:custGeom>
            <a:ln w="3175">
              <a:solidFill>
                <a:srgbClr val="565658"/>
              </a:solidFill>
            </a:ln>
          </p:spPr>
          <p:txBody>
            <a:bodyPr wrap="square" lIns="0" tIns="0" rIns="0" bIns="0" rtlCol="0"/>
            <a:lstStyle/>
            <a:p/>
          </p:txBody>
        </p:sp>
        <p:sp>
          <p:nvSpPr>
            <p:cNvPr id="5422" name="object 5422" descr=""/>
            <p:cNvSpPr/>
            <p:nvPr/>
          </p:nvSpPr>
          <p:spPr>
            <a:xfrm>
              <a:off x="5619300" y="2491532"/>
              <a:ext cx="3810" cy="0"/>
            </a:xfrm>
            <a:custGeom>
              <a:avLst/>
              <a:gdLst/>
              <a:ahLst/>
              <a:cxnLst/>
              <a:rect l="l" t="t" r="r" b="b"/>
              <a:pathLst>
                <a:path w="3810" h="0">
                  <a:moveTo>
                    <a:pt x="0" y="0"/>
                  </a:moveTo>
                  <a:lnTo>
                    <a:pt x="0" y="0"/>
                  </a:lnTo>
                  <a:lnTo>
                    <a:pt x="3505" y="0"/>
                  </a:lnTo>
                </a:path>
              </a:pathLst>
            </a:custGeom>
            <a:ln w="3175">
              <a:solidFill>
                <a:srgbClr val="565658"/>
              </a:solidFill>
            </a:ln>
          </p:spPr>
          <p:txBody>
            <a:bodyPr wrap="square" lIns="0" tIns="0" rIns="0" bIns="0" rtlCol="0"/>
            <a:lstStyle/>
            <a:p/>
          </p:txBody>
        </p:sp>
        <p:sp>
          <p:nvSpPr>
            <p:cNvPr id="5423" name="object 5423" descr=""/>
            <p:cNvSpPr/>
            <p:nvPr/>
          </p:nvSpPr>
          <p:spPr>
            <a:xfrm>
              <a:off x="5619296" y="2491523"/>
              <a:ext cx="31115" cy="11430"/>
            </a:xfrm>
            <a:custGeom>
              <a:avLst/>
              <a:gdLst/>
              <a:ahLst/>
              <a:cxnLst/>
              <a:rect l="l" t="t" r="r" b="b"/>
              <a:pathLst>
                <a:path w="31114" h="11430">
                  <a:moveTo>
                    <a:pt x="30607" y="10960"/>
                  </a:moveTo>
                  <a:lnTo>
                    <a:pt x="29806" y="10756"/>
                  </a:lnTo>
                  <a:lnTo>
                    <a:pt x="28968" y="10579"/>
                  </a:lnTo>
                  <a:lnTo>
                    <a:pt x="28181" y="10388"/>
                  </a:lnTo>
                  <a:lnTo>
                    <a:pt x="27393" y="10198"/>
                  </a:lnTo>
                  <a:lnTo>
                    <a:pt x="26606" y="10020"/>
                  </a:lnTo>
                  <a:lnTo>
                    <a:pt x="25806" y="9804"/>
                  </a:lnTo>
                  <a:lnTo>
                    <a:pt x="25044" y="9601"/>
                  </a:lnTo>
                  <a:lnTo>
                    <a:pt x="24282" y="9410"/>
                  </a:lnTo>
                  <a:lnTo>
                    <a:pt x="23495" y="9194"/>
                  </a:lnTo>
                  <a:lnTo>
                    <a:pt x="22745" y="9004"/>
                  </a:lnTo>
                  <a:lnTo>
                    <a:pt x="21983" y="8775"/>
                  </a:lnTo>
                  <a:lnTo>
                    <a:pt x="21247" y="8572"/>
                  </a:lnTo>
                  <a:lnTo>
                    <a:pt x="20523" y="8343"/>
                  </a:lnTo>
                  <a:lnTo>
                    <a:pt x="19761" y="8140"/>
                  </a:lnTo>
                  <a:lnTo>
                    <a:pt x="19050" y="7899"/>
                  </a:lnTo>
                  <a:lnTo>
                    <a:pt x="18326" y="7670"/>
                  </a:lnTo>
                  <a:lnTo>
                    <a:pt x="17627" y="7454"/>
                  </a:lnTo>
                  <a:lnTo>
                    <a:pt x="16903" y="7200"/>
                  </a:lnTo>
                  <a:lnTo>
                    <a:pt x="16192" y="6997"/>
                  </a:lnTo>
                  <a:lnTo>
                    <a:pt x="15506" y="6743"/>
                  </a:lnTo>
                  <a:lnTo>
                    <a:pt x="14808" y="6515"/>
                  </a:lnTo>
                  <a:lnTo>
                    <a:pt x="14122" y="6273"/>
                  </a:lnTo>
                  <a:lnTo>
                    <a:pt x="13449" y="6019"/>
                  </a:lnTo>
                  <a:lnTo>
                    <a:pt x="12776" y="5803"/>
                  </a:lnTo>
                  <a:lnTo>
                    <a:pt x="12090" y="5537"/>
                  </a:lnTo>
                  <a:lnTo>
                    <a:pt x="11442" y="5283"/>
                  </a:lnTo>
                  <a:lnTo>
                    <a:pt x="10782" y="5016"/>
                  </a:lnTo>
                  <a:lnTo>
                    <a:pt x="10147" y="4787"/>
                  </a:lnTo>
                  <a:lnTo>
                    <a:pt x="9499" y="4521"/>
                  </a:lnTo>
                  <a:lnTo>
                    <a:pt x="8851" y="4254"/>
                  </a:lnTo>
                  <a:lnTo>
                    <a:pt x="8242" y="3987"/>
                  </a:lnTo>
                  <a:lnTo>
                    <a:pt x="7594" y="3721"/>
                  </a:lnTo>
                  <a:lnTo>
                    <a:pt x="6972" y="3454"/>
                  </a:lnTo>
                  <a:lnTo>
                    <a:pt x="6375" y="3187"/>
                  </a:lnTo>
                  <a:lnTo>
                    <a:pt x="5740" y="2908"/>
                  </a:lnTo>
                  <a:lnTo>
                    <a:pt x="5156" y="2628"/>
                  </a:lnTo>
                  <a:lnTo>
                    <a:pt x="4546" y="2336"/>
                  </a:lnTo>
                  <a:lnTo>
                    <a:pt x="3975" y="2070"/>
                  </a:lnTo>
                  <a:lnTo>
                    <a:pt x="3390" y="1765"/>
                  </a:lnTo>
                  <a:lnTo>
                    <a:pt x="2806" y="1498"/>
                  </a:lnTo>
                  <a:lnTo>
                    <a:pt x="2222" y="1193"/>
                  </a:lnTo>
                  <a:lnTo>
                    <a:pt x="1663" y="901"/>
                  </a:lnTo>
                  <a:lnTo>
                    <a:pt x="1104" y="609"/>
                  </a:lnTo>
                  <a:lnTo>
                    <a:pt x="546" y="304"/>
                  </a:lnTo>
                  <a:lnTo>
                    <a:pt x="0" y="0"/>
                  </a:lnTo>
                </a:path>
              </a:pathLst>
            </a:custGeom>
            <a:ln w="3175">
              <a:solidFill>
                <a:srgbClr val="565658"/>
              </a:solidFill>
            </a:ln>
          </p:spPr>
          <p:txBody>
            <a:bodyPr wrap="square" lIns="0" tIns="0" rIns="0" bIns="0" rtlCol="0"/>
            <a:lstStyle/>
            <a:p/>
          </p:txBody>
        </p:sp>
        <p:sp>
          <p:nvSpPr>
            <p:cNvPr id="5424" name="object 5424" descr=""/>
            <p:cNvSpPr/>
            <p:nvPr/>
          </p:nvSpPr>
          <p:spPr>
            <a:xfrm>
              <a:off x="5603101" y="2514292"/>
              <a:ext cx="1905" cy="1270"/>
            </a:xfrm>
            <a:custGeom>
              <a:avLst/>
              <a:gdLst/>
              <a:ahLst/>
              <a:cxnLst/>
              <a:rect l="l" t="t" r="r" b="b"/>
              <a:pathLst>
                <a:path w="1904" h="1269">
                  <a:moveTo>
                    <a:pt x="1409" y="927"/>
                  </a:moveTo>
                  <a:lnTo>
                    <a:pt x="1257" y="850"/>
                  </a:lnTo>
                  <a:lnTo>
                    <a:pt x="1015" y="685"/>
                  </a:lnTo>
                  <a:lnTo>
                    <a:pt x="876" y="622"/>
                  </a:lnTo>
                  <a:lnTo>
                    <a:pt x="698" y="495"/>
                  </a:lnTo>
                  <a:lnTo>
                    <a:pt x="571" y="419"/>
                  </a:lnTo>
                  <a:lnTo>
                    <a:pt x="406" y="292"/>
                  </a:lnTo>
                  <a:lnTo>
                    <a:pt x="203" y="139"/>
                  </a:lnTo>
                  <a:lnTo>
                    <a:pt x="0" y="0"/>
                  </a:lnTo>
                </a:path>
              </a:pathLst>
            </a:custGeom>
            <a:ln w="3175">
              <a:solidFill>
                <a:srgbClr val="565658"/>
              </a:solidFill>
            </a:ln>
          </p:spPr>
          <p:txBody>
            <a:bodyPr wrap="square" lIns="0" tIns="0" rIns="0" bIns="0" rtlCol="0"/>
            <a:lstStyle/>
            <a:p/>
          </p:txBody>
        </p:sp>
        <p:sp>
          <p:nvSpPr>
            <p:cNvPr id="5425" name="object 5425" descr=""/>
            <p:cNvSpPr/>
            <p:nvPr/>
          </p:nvSpPr>
          <p:spPr>
            <a:xfrm>
              <a:off x="5603101" y="2547704"/>
              <a:ext cx="1905" cy="1270"/>
            </a:xfrm>
            <a:custGeom>
              <a:avLst/>
              <a:gdLst/>
              <a:ahLst/>
              <a:cxnLst/>
              <a:rect l="l" t="t" r="r" b="b"/>
              <a:pathLst>
                <a:path w="1904" h="1269">
                  <a:moveTo>
                    <a:pt x="1409" y="939"/>
                  </a:moveTo>
                  <a:lnTo>
                    <a:pt x="1257" y="876"/>
                  </a:lnTo>
                  <a:lnTo>
                    <a:pt x="1015" y="698"/>
                  </a:lnTo>
                  <a:lnTo>
                    <a:pt x="634" y="469"/>
                  </a:lnTo>
                  <a:lnTo>
                    <a:pt x="482" y="380"/>
                  </a:lnTo>
                  <a:lnTo>
                    <a:pt x="342" y="266"/>
                  </a:lnTo>
                  <a:lnTo>
                    <a:pt x="203" y="165"/>
                  </a:lnTo>
                  <a:lnTo>
                    <a:pt x="0" y="0"/>
                  </a:lnTo>
                </a:path>
              </a:pathLst>
            </a:custGeom>
            <a:ln w="3175">
              <a:solidFill>
                <a:srgbClr val="565658"/>
              </a:solidFill>
            </a:ln>
          </p:spPr>
          <p:txBody>
            <a:bodyPr wrap="square" lIns="0" tIns="0" rIns="0" bIns="0" rtlCol="0"/>
            <a:lstStyle/>
            <a:p/>
          </p:txBody>
        </p:sp>
        <p:sp>
          <p:nvSpPr>
            <p:cNvPr id="5426" name="object 5426" descr=""/>
            <p:cNvSpPr/>
            <p:nvPr/>
          </p:nvSpPr>
          <p:spPr>
            <a:xfrm>
              <a:off x="5603026" y="2512423"/>
              <a:ext cx="635" cy="1905"/>
            </a:xfrm>
            <a:custGeom>
              <a:avLst/>
              <a:gdLst/>
              <a:ahLst/>
              <a:cxnLst/>
              <a:rect l="l" t="t" r="r" b="b"/>
              <a:pathLst>
                <a:path w="635" h="1905">
                  <a:moveTo>
                    <a:pt x="76" y="1866"/>
                  </a:moveTo>
                  <a:lnTo>
                    <a:pt x="50" y="1701"/>
                  </a:lnTo>
                  <a:lnTo>
                    <a:pt x="38" y="1562"/>
                  </a:lnTo>
                  <a:lnTo>
                    <a:pt x="25" y="1409"/>
                  </a:lnTo>
                  <a:lnTo>
                    <a:pt x="0" y="1244"/>
                  </a:lnTo>
                  <a:lnTo>
                    <a:pt x="0" y="927"/>
                  </a:lnTo>
                  <a:lnTo>
                    <a:pt x="0" y="698"/>
                  </a:lnTo>
                  <a:lnTo>
                    <a:pt x="12" y="546"/>
                  </a:lnTo>
                  <a:lnTo>
                    <a:pt x="38" y="304"/>
                  </a:lnTo>
                  <a:lnTo>
                    <a:pt x="50" y="152"/>
                  </a:lnTo>
                  <a:lnTo>
                    <a:pt x="76" y="0"/>
                  </a:lnTo>
                </a:path>
              </a:pathLst>
            </a:custGeom>
            <a:ln w="3175">
              <a:solidFill>
                <a:srgbClr val="565658"/>
              </a:solidFill>
            </a:ln>
          </p:spPr>
          <p:txBody>
            <a:bodyPr wrap="square" lIns="0" tIns="0" rIns="0" bIns="0" rtlCol="0"/>
            <a:lstStyle/>
            <a:p/>
          </p:txBody>
        </p:sp>
        <p:sp>
          <p:nvSpPr>
            <p:cNvPr id="5427" name="object 5427" descr=""/>
            <p:cNvSpPr/>
            <p:nvPr/>
          </p:nvSpPr>
          <p:spPr>
            <a:xfrm>
              <a:off x="5603026" y="2545847"/>
              <a:ext cx="635" cy="1905"/>
            </a:xfrm>
            <a:custGeom>
              <a:avLst/>
              <a:gdLst/>
              <a:ahLst/>
              <a:cxnLst/>
              <a:rect l="l" t="t" r="r" b="b"/>
              <a:pathLst>
                <a:path w="635" h="1905">
                  <a:moveTo>
                    <a:pt x="76" y="1854"/>
                  </a:moveTo>
                  <a:lnTo>
                    <a:pt x="50" y="1714"/>
                  </a:lnTo>
                  <a:lnTo>
                    <a:pt x="38" y="1562"/>
                  </a:lnTo>
                  <a:lnTo>
                    <a:pt x="25" y="1409"/>
                  </a:lnTo>
                  <a:lnTo>
                    <a:pt x="0" y="1257"/>
                  </a:lnTo>
                  <a:lnTo>
                    <a:pt x="0" y="927"/>
                  </a:lnTo>
                  <a:lnTo>
                    <a:pt x="0" y="685"/>
                  </a:lnTo>
                  <a:lnTo>
                    <a:pt x="12" y="533"/>
                  </a:lnTo>
                  <a:lnTo>
                    <a:pt x="38" y="304"/>
                  </a:lnTo>
                  <a:lnTo>
                    <a:pt x="50" y="152"/>
                  </a:lnTo>
                  <a:lnTo>
                    <a:pt x="76" y="0"/>
                  </a:lnTo>
                </a:path>
              </a:pathLst>
            </a:custGeom>
            <a:ln w="3175">
              <a:solidFill>
                <a:srgbClr val="565658"/>
              </a:solidFill>
            </a:ln>
          </p:spPr>
          <p:txBody>
            <a:bodyPr wrap="square" lIns="0" tIns="0" rIns="0" bIns="0" rtlCol="0"/>
            <a:lstStyle/>
            <a:p/>
          </p:txBody>
        </p:sp>
        <p:sp>
          <p:nvSpPr>
            <p:cNvPr id="5428" name="object 5428" descr=""/>
            <p:cNvSpPr/>
            <p:nvPr/>
          </p:nvSpPr>
          <p:spPr>
            <a:xfrm>
              <a:off x="5603102" y="2544901"/>
              <a:ext cx="1905" cy="1270"/>
            </a:xfrm>
            <a:custGeom>
              <a:avLst/>
              <a:gdLst/>
              <a:ahLst/>
              <a:cxnLst/>
              <a:rect l="l" t="t" r="r" b="b"/>
              <a:pathLst>
                <a:path w="1904" h="1269">
                  <a:moveTo>
                    <a:pt x="0" y="939"/>
                  </a:moveTo>
                  <a:lnTo>
                    <a:pt x="203" y="787"/>
                  </a:lnTo>
                  <a:lnTo>
                    <a:pt x="342" y="673"/>
                  </a:lnTo>
                  <a:lnTo>
                    <a:pt x="520" y="558"/>
                  </a:lnTo>
                  <a:lnTo>
                    <a:pt x="660" y="457"/>
                  </a:lnTo>
                  <a:lnTo>
                    <a:pt x="800" y="355"/>
                  </a:lnTo>
                  <a:lnTo>
                    <a:pt x="939" y="266"/>
                  </a:lnTo>
                  <a:lnTo>
                    <a:pt x="1130" y="152"/>
                  </a:lnTo>
                  <a:lnTo>
                    <a:pt x="1257" y="88"/>
                  </a:lnTo>
                  <a:lnTo>
                    <a:pt x="1397" y="0"/>
                  </a:lnTo>
                </a:path>
              </a:pathLst>
            </a:custGeom>
            <a:ln w="3175">
              <a:solidFill>
                <a:srgbClr val="565658"/>
              </a:solidFill>
            </a:ln>
          </p:spPr>
          <p:txBody>
            <a:bodyPr wrap="square" lIns="0" tIns="0" rIns="0" bIns="0" rtlCol="0"/>
            <a:lstStyle/>
            <a:p/>
          </p:txBody>
        </p:sp>
        <p:sp>
          <p:nvSpPr>
            <p:cNvPr id="5429" name="object 5429" descr=""/>
            <p:cNvSpPr/>
            <p:nvPr/>
          </p:nvSpPr>
          <p:spPr>
            <a:xfrm>
              <a:off x="5603102" y="2511490"/>
              <a:ext cx="1905" cy="1270"/>
            </a:xfrm>
            <a:custGeom>
              <a:avLst/>
              <a:gdLst/>
              <a:ahLst/>
              <a:cxnLst/>
              <a:rect l="l" t="t" r="r" b="b"/>
              <a:pathLst>
                <a:path w="1904" h="1269">
                  <a:moveTo>
                    <a:pt x="0" y="927"/>
                  </a:moveTo>
                  <a:lnTo>
                    <a:pt x="203" y="761"/>
                  </a:lnTo>
                  <a:lnTo>
                    <a:pt x="342" y="660"/>
                  </a:lnTo>
                  <a:lnTo>
                    <a:pt x="520" y="546"/>
                  </a:lnTo>
                  <a:lnTo>
                    <a:pt x="660" y="444"/>
                  </a:lnTo>
                  <a:lnTo>
                    <a:pt x="800" y="342"/>
                  </a:lnTo>
                  <a:lnTo>
                    <a:pt x="939" y="253"/>
                  </a:lnTo>
                  <a:lnTo>
                    <a:pt x="1130" y="152"/>
                  </a:lnTo>
                  <a:lnTo>
                    <a:pt x="1257" y="76"/>
                  </a:lnTo>
                  <a:lnTo>
                    <a:pt x="1397" y="0"/>
                  </a:lnTo>
                </a:path>
              </a:pathLst>
            </a:custGeom>
            <a:ln w="3175">
              <a:solidFill>
                <a:srgbClr val="565658"/>
              </a:solidFill>
            </a:ln>
          </p:spPr>
          <p:txBody>
            <a:bodyPr wrap="square" lIns="0" tIns="0" rIns="0" bIns="0" rtlCol="0"/>
            <a:lstStyle/>
            <a:p/>
          </p:txBody>
        </p:sp>
        <p:sp>
          <p:nvSpPr>
            <p:cNvPr id="5430" name="object 5430" descr=""/>
            <p:cNvSpPr/>
            <p:nvPr/>
          </p:nvSpPr>
          <p:spPr>
            <a:xfrm>
              <a:off x="5624677" y="2550160"/>
              <a:ext cx="635" cy="1270"/>
            </a:xfrm>
            <a:custGeom>
              <a:avLst/>
              <a:gdLst/>
              <a:ahLst/>
              <a:cxnLst/>
              <a:rect l="l" t="t" r="r" b="b"/>
              <a:pathLst>
                <a:path w="635" h="1269">
                  <a:moveTo>
                    <a:pt x="0" y="952"/>
                  </a:moveTo>
                  <a:lnTo>
                    <a:pt x="88" y="800"/>
                  </a:lnTo>
                  <a:lnTo>
                    <a:pt x="177" y="647"/>
                  </a:lnTo>
                  <a:lnTo>
                    <a:pt x="203" y="520"/>
                  </a:lnTo>
                  <a:lnTo>
                    <a:pt x="241" y="368"/>
                  </a:lnTo>
                  <a:lnTo>
                    <a:pt x="254" y="215"/>
                  </a:lnTo>
                  <a:lnTo>
                    <a:pt x="279" y="63"/>
                  </a:lnTo>
                </a:path>
              </a:pathLst>
            </a:custGeom>
            <a:ln w="3175">
              <a:solidFill>
                <a:srgbClr val="565658"/>
              </a:solidFill>
            </a:ln>
          </p:spPr>
          <p:txBody>
            <a:bodyPr wrap="square" lIns="0" tIns="0" rIns="0" bIns="0" rtlCol="0"/>
            <a:lstStyle/>
            <a:p/>
          </p:txBody>
        </p:sp>
        <p:sp>
          <p:nvSpPr>
            <p:cNvPr id="5431" name="object 5431" descr=""/>
            <p:cNvSpPr/>
            <p:nvPr/>
          </p:nvSpPr>
          <p:spPr>
            <a:xfrm>
              <a:off x="5624682" y="2551114"/>
              <a:ext cx="635" cy="1270"/>
            </a:xfrm>
            <a:custGeom>
              <a:avLst/>
              <a:gdLst/>
              <a:ahLst/>
              <a:cxnLst/>
              <a:rect l="l" t="t" r="r" b="b"/>
              <a:pathLst>
                <a:path w="635" h="1269">
                  <a:moveTo>
                    <a:pt x="279" y="977"/>
                  </a:moveTo>
                  <a:lnTo>
                    <a:pt x="266" y="812"/>
                  </a:lnTo>
                  <a:lnTo>
                    <a:pt x="241" y="660"/>
                  </a:lnTo>
                  <a:lnTo>
                    <a:pt x="228" y="533"/>
                  </a:lnTo>
                  <a:lnTo>
                    <a:pt x="177" y="393"/>
                  </a:lnTo>
                  <a:lnTo>
                    <a:pt x="114" y="228"/>
                  </a:lnTo>
                  <a:lnTo>
                    <a:pt x="0" y="0"/>
                  </a:lnTo>
                </a:path>
              </a:pathLst>
            </a:custGeom>
            <a:ln w="3175">
              <a:solidFill>
                <a:srgbClr val="565658"/>
              </a:solidFill>
            </a:ln>
          </p:spPr>
          <p:txBody>
            <a:bodyPr wrap="square" lIns="0" tIns="0" rIns="0" bIns="0" rtlCol="0"/>
            <a:lstStyle/>
            <a:p/>
          </p:txBody>
        </p:sp>
        <p:sp>
          <p:nvSpPr>
            <p:cNvPr id="5432" name="object 5432" descr=""/>
            <p:cNvSpPr/>
            <p:nvPr/>
          </p:nvSpPr>
          <p:spPr>
            <a:xfrm>
              <a:off x="5624682" y="2509021"/>
              <a:ext cx="635" cy="1270"/>
            </a:xfrm>
            <a:custGeom>
              <a:avLst/>
              <a:gdLst/>
              <a:ahLst/>
              <a:cxnLst/>
              <a:rect l="l" t="t" r="r" b="b"/>
              <a:pathLst>
                <a:path w="635" h="1269">
                  <a:moveTo>
                    <a:pt x="279" y="965"/>
                  </a:moveTo>
                  <a:lnTo>
                    <a:pt x="266" y="800"/>
                  </a:lnTo>
                  <a:lnTo>
                    <a:pt x="241" y="660"/>
                  </a:lnTo>
                  <a:lnTo>
                    <a:pt x="215" y="482"/>
                  </a:lnTo>
                  <a:lnTo>
                    <a:pt x="165" y="355"/>
                  </a:lnTo>
                  <a:lnTo>
                    <a:pt x="114" y="228"/>
                  </a:lnTo>
                  <a:lnTo>
                    <a:pt x="38" y="63"/>
                  </a:lnTo>
                </a:path>
              </a:pathLst>
            </a:custGeom>
            <a:ln w="3175">
              <a:solidFill>
                <a:srgbClr val="565658"/>
              </a:solidFill>
            </a:ln>
          </p:spPr>
          <p:txBody>
            <a:bodyPr wrap="square" lIns="0" tIns="0" rIns="0" bIns="0" rtlCol="0"/>
            <a:lstStyle/>
            <a:p/>
          </p:txBody>
        </p:sp>
        <p:sp>
          <p:nvSpPr>
            <p:cNvPr id="5433" name="object 5433" descr=""/>
            <p:cNvSpPr/>
            <p:nvPr/>
          </p:nvSpPr>
          <p:spPr>
            <a:xfrm>
              <a:off x="5624677" y="2508040"/>
              <a:ext cx="635" cy="1270"/>
            </a:xfrm>
            <a:custGeom>
              <a:avLst/>
              <a:gdLst/>
              <a:ahLst/>
              <a:cxnLst/>
              <a:rect l="l" t="t" r="r" b="b"/>
              <a:pathLst>
                <a:path w="635" h="1269">
                  <a:moveTo>
                    <a:pt x="0" y="965"/>
                  </a:moveTo>
                  <a:lnTo>
                    <a:pt x="139" y="736"/>
                  </a:lnTo>
                  <a:lnTo>
                    <a:pt x="203" y="571"/>
                  </a:lnTo>
                  <a:lnTo>
                    <a:pt x="241" y="444"/>
                  </a:lnTo>
                  <a:lnTo>
                    <a:pt x="241" y="444"/>
                  </a:lnTo>
                  <a:lnTo>
                    <a:pt x="241" y="317"/>
                  </a:lnTo>
                  <a:lnTo>
                    <a:pt x="266" y="165"/>
                  </a:lnTo>
                  <a:lnTo>
                    <a:pt x="279" y="0"/>
                  </a:lnTo>
                </a:path>
              </a:pathLst>
            </a:custGeom>
            <a:ln w="3175">
              <a:solidFill>
                <a:srgbClr val="565658"/>
              </a:solidFill>
            </a:ln>
          </p:spPr>
          <p:txBody>
            <a:bodyPr wrap="square" lIns="0" tIns="0" rIns="0" bIns="0" rtlCol="0"/>
            <a:lstStyle/>
            <a:p/>
          </p:txBody>
        </p:sp>
        <p:sp>
          <p:nvSpPr>
            <p:cNvPr id="5434" name="object 5434" descr=""/>
            <p:cNvSpPr/>
            <p:nvPr/>
          </p:nvSpPr>
          <p:spPr>
            <a:xfrm>
              <a:off x="5624962" y="2550145"/>
              <a:ext cx="635" cy="0"/>
            </a:xfrm>
            <a:custGeom>
              <a:avLst/>
              <a:gdLst/>
              <a:ahLst/>
              <a:cxnLst/>
              <a:rect l="l" t="t" r="r" b="b"/>
              <a:pathLst>
                <a:path w="635" h="0">
                  <a:moveTo>
                    <a:pt x="0" y="0"/>
                  </a:moveTo>
                  <a:lnTo>
                    <a:pt x="0" y="0"/>
                  </a:lnTo>
                  <a:lnTo>
                    <a:pt x="469" y="0"/>
                  </a:lnTo>
                </a:path>
              </a:pathLst>
            </a:custGeom>
            <a:ln w="3175">
              <a:solidFill>
                <a:srgbClr val="565658"/>
              </a:solidFill>
            </a:ln>
          </p:spPr>
          <p:txBody>
            <a:bodyPr wrap="square" lIns="0" tIns="0" rIns="0" bIns="0" rtlCol="0"/>
            <a:lstStyle/>
            <a:p/>
          </p:txBody>
        </p:sp>
        <p:sp>
          <p:nvSpPr>
            <p:cNvPr id="5435" name="object 5435" descr=""/>
            <p:cNvSpPr/>
            <p:nvPr/>
          </p:nvSpPr>
          <p:spPr>
            <a:xfrm>
              <a:off x="5625025" y="2552091"/>
              <a:ext cx="635" cy="0"/>
            </a:xfrm>
            <a:custGeom>
              <a:avLst/>
              <a:gdLst/>
              <a:ahLst/>
              <a:cxnLst/>
              <a:rect l="l" t="t" r="r" b="b"/>
              <a:pathLst>
                <a:path w="635" h="0">
                  <a:moveTo>
                    <a:pt x="495" y="0"/>
                  </a:moveTo>
                  <a:lnTo>
                    <a:pt x="495" y="0"/>
                  </a:lnTo>
                  <a:lnTo>
                    <a:pt x="126" y="0"/>
                  </a:lnTo>
                </a:path>
              </a:pathLst>
            </a:custGeom>
            <a:ln w="3175">
              <a:solidFill>
                <a:srgbClr val="565658"/>
              </a:solidFill>
            </a:ln>
          </p:spPr>
          <p:txBody>
            <a:bodyPr wrap="square" lIns="0" tIns="0" rIns="0" bIns="0" rtlCol="0"/>
            <a:lstStyle/>
            <a:p/>
          </p:txBody>
        </p:sp>
        <p:sp>
          <p:nvSpPr>
            <p:cNvPr id="5436" name="object 5436" descr=""/>
            <p:cNvSpPr/>
            <p:nvPr/>
          </p:nvSpPr>
          <p:spPr>
            <a:xfrm>
              <a:off x="5624962" y="2508039"/>
              <a:ext cx="635" cy="0"/>
            </a:xfrm>
            <a:custGeom>
              <a:avLst/>
              <a:gdLst/>
              <a:ahLst/>
              <a:cxnLst/>
              <a:rect l="l" t="t" r="r" b="b"/>
              <a:pathLst>
                <a:path w="635" h="0">
                  <a:moveTo>
                    <a:pt x="0" y="0"/>
                  </a:moveTo>
                  <a:lnTo>
                    <a:pt x="0" y="0"/>
                  </a:lnTo>
                  <a:lnTo>
                    <a:pt x="469" y="0"/>
                  </a:lnTo>
                </a:path>
              </a:pathLst>
            </a:custGeom>
            <a:ln w="3175">
              <a:solidFill>
                <a:srgbClr val="565658"/>
              </a:solidFill>
            </a:ln>
          </p:spPr>
          <p:txBody>
            <a:bodyPr wrap="square" lIns="0" tIns="0" rIns="0" bIns="0" rtlCol="0"/>
            <a:lstStyle/>
            <a:p/>
          </p:txBody>
        </p:sp>
        <p:sp>
          <p:nvSpPr>
            <p:cNvPr id="5437" name="object 5437" descr=""/>
            <p:cNvSpPr/>
            <p:nvPr/>
          </p:nvSpPr>
          <p:spPr>
            <a:xfrm>
              <a:off x="5625025" y="2509986"/>
              <a:ext cx="635" cy="0"/>
            </a:xfrm>
            <a:custGeom>
              <a:avLst/>
              <a:gdLst/>
              <a:ahLst/>
              <a:cxnLst/>
              <a:rect l="l" t="t" r="r" b="b"/>
              <a:pathLst>
                <a:path w="635" h="0">
                  <a:moveTo>
                    <a:pt x="495" y="0"/>
                  </a:moveTo>
                  <a:lnTo>
                    <a:pt x="495" y="0"/>
                  </a:lnTo>
                  <a:lnTo>
                    <a:pt x="126" y="0"/>
                  </a:lnTo>
                </a:path>
              </a:pathLst>
            </a:custGeom>
            <a:ln w="3175">
              <a:solidFill>
                <a:srgbClr val="565658"/>
              </a:solidFill>
            </a:ln>
          </p:spPr>
          <p:txBody>
            <a:bodyPr wrap="square" lIns="0" tIns="0" rIns="0" bIns="0" rtlCol="0"/>
            <a:lstStyle/>
            <a:p/>
          </p:txBody>
        </p:sp>
        <p:sp>
          <p:nvSpPr>
            <p:cNvPr id="5438" name="object 5438" descr=""/>
            <p:cNvSpPr/>
            <p:nvPr/>
          </p:nvSpPr>
          <p:spPr>
            <a:xfrm>
              <a:off x="5625532" y="2551112"/>
              <a:ext cx="635" cy="1270"/>
            </a:xfrm>
            <a:custGeom>
              <a:avLst/>
              <a:gdLst/>
              <a:ahLst/>
              <a:cxnLst/>
              <a:rect l="l" t="t" r="r" b="b"/>
              <a:pathLst>
                <a:path w="635" h="1269">
                  <a:moveTo>
                    <a:pt x="266" y="0"/>
                  </a:moveTo>
                  <a:lnTo>
                    <a:pt x="266" y="177"/>
                  </a:lnTo>
                  <a:lnTo>
                    <a:pt x="241" y="330"/>
                  </a:lnTo>
                  <a:lnTo>
                    <a:pt x="203" y="482"/>
                  </a:lnTo>
                  <a:lnTo>
                    <a:pt x="165" y="609"/>
                  </a:lnTo>
                  <a:lnTo>
                    <a:pt x="101" y="736"/>
                  </a:lnTo>
                  <a:lnTo>
                    <a:pt x="38" y="889"/>
                  </a:lnTo>
                </a:path>
              </a:pathLst>
            </a:custGeom>
            <a:ln w="3175">
              <a:solidFill>
                <a:srgbClr val="565658"/>
              </a:solidFill>
            </a:ln>
          </p:spPr>
          <p:txBody>
            <a:bodyPr wrap="square" lIns="0" tIns="0" rIns="0" bIns="0" rtlCol="0"/>
            <a:lstStyle/>
            <a:p/>
          </p:txBody>
        </p:sp>
        <p:sp>
          <p:nvSpPr>
            <p:cNvPr id="5439" name="object 5439" descr=""/>
            <p:cNvSpPr/>
            <p:nvPr/>
          </p:nvSpPr>
          <p:spPr>
            <a:xfrm>
              <a:off x="5625520" y="2550145"/>
              <a:ext cx="635" cy="1270"/>
            </a:xfrm>
            <a:custGeom>
              <a:avLst/>
              <a:gdLst/>
              <a:ahLst/>
              <a:cxnLst/>
              <a:rect l="l" t="t" r="r" b="b"/>
              <a:pathLst>
                <a:path w="635" h="1269">
                  <a:moveTo>
                    <a:pt x="0" y="0"/>
                  </a:moveTo>
                  <a:lnTo>
                    <a:pt x="101" y="165"/>
                  </a:lnTo>
                  <a:lnTo>
                    <a:pt x="165" y="317"/>
                  </a:lnTo>
                  <a:lnTo>
                    <a:pt x="203" y="444"/>
                  </a:lnTo>
                  <a:lnTo>
                    <a:pt x="241" y="609"/>
                  </a:lnTo>
                  <a:lnTo>
                    <a:pt x="266" y="736"/>
                  </a:lnTo>
                  <a:lnTo>
                    <a:pt x="266" y="901"/>
                  </a:lnTo>
                </a:path>
              </a:pathLst>
            </a:custGeom>
            <a:ln w="3175">
              <a:solidFill>
                <a:srgbClr val="565658"/>
              </a:solidFill>
            </a:ln>
          </p:spPr>
          <p:txBody>
            <a:bodyPr wrap="square" lIns="0" tIns="0" rIns="0" bIns="0" rtlCol="0"/>
            <a:lstStyle/>
            <a:p/>
          </p:txBody>
        </p:sp>
        <p:sp>
          <p:nvSpPr>
            <p:cNvPr id="5440" name="object 5440" descr=""/>
            <p:cNvSpPr/>
            <p:nvPr/>
          </p:nvSpPr>
          <p:spPr>
            <a:xfrm>
              <a:off x="5625520" y="2508039"/>
              <a:ext cx="635" cy="1270"/>
            </a:xfrm>
            <a:custGeom>
              <a:avLst/>
              <a:gdLst/>
              <a:ahLst/>
              <a:cxnLst/>
              <a:rect l="l" t="t" r="r" b="b"/>
              <a:pathLst>
                <a:path w="635" h="1269">
                  <a:moveTo>
                    <a:pt x="0" y="0"/>
                  </a:moveTo>
                  <a:lnTo>
                    <a:pt x="101" y="165"/>
                  </a:lnTo>
                  <a:lnTo>
                    <a:pt x="165" y="317"/>
                  </a:lnTo>
                  <a:lnTo>
                    <a:pt x="203" y="457"/>
                  </a:lnTo>
                  <a:lnTo>
                    <a:pt x="241" y="622"/>
                  </a:lnTo>
                  <a:lnTo>
                    <a:pt x="266" y="812"/>
                  </a:lnTo>
                  <a:lnTo>
                    <a:pt x="266" y="977"/>
                  </a:lnTo>
                </a:path>
              </a:pathLst>
            </a:custGeom>
            <a:ln w="3175">
              <a:solidFill>
                <a:srgbClr val="565658"/>
              </a:solidFill>
            </a:ln>
          </p:spPr>
          <p:txBody>
            <a:bodyPr wrap="square" lIns="0" tIns="0" rIns="0" bIns="0" rtlCol="0"/>
            <a:lstStyle/>
            <a:p/>
          </p:txBody>
        </p:sp>
        <p:sp>
          <p:nvSpPr>
            <p:cNvPr id="5441" name="object 5441" descr=""/>
            <p:cNvSpPr/>
            <p:nvPr/>
          </p:nvSpPr>
          <p:spPr>
            <a:xfrm>
              <a:off x="5625532" y="2509005"/>
              <a:ext cx="635" cy="1270"/>
            </a:xfrm>
            <a:custGeom>
              <a:avLst/>
              <a:gdLst/>
              <a:ahLst/>
              <a:cxnLst/>
              <a:rect l="l" t="t" r="r" b="b"/>
              <a:pathLst>
                <a:path w="635" h="1269">
                  <a:moveTo>
                    <a:pt x="266" y="0"/>
                  </a:moveTo>
                  <a:lnTo>
                    <a:pt x="266" y="177"/>
                  </a:lnTo>
                  <a:lnTo>
                    <a:pt x="241" y="317"/>
                  </a:lnTo>
                  <a:lnTo>
                    <a:pt x="203" y="457"/>
                  </a:lnTo>
                  <a:lnTo>
                    <a:pt x="165" y="596"/>
                  </a:lnTo>
                  <a:lnTo>
                    <a:pt x="101" y="749"/>
                  </a:lnTo>
                  <a:lnTo>
                    <a:pt x="38" y="901"/>
                  </a:lnTo>
                </a:path>
              </a:pathLst>
            </a:custGeom>
            <a:ln w="3175">
              <a:solidFill>
                <a:srgbClr val="565658"/>
              </a:solidFill>
            </a:ln>
          </p:spPr>
          <p:txBody>
            <a:bodyPr wrap="square" lIns="0" tIns="0" rIns="0" bIns="0" rtlCol="0"/>
            <a:lstStyle/>
            <a:p/>
          </p:txBody>
        </p:sp>
        <p:sp>
          <p:nvSpPr>
            <p:cNvPr id="5442" name="object 5442" descr=""/>
            <p:cNvSpPr/>
            <p:nvPr/>
          </p:nvSpPr>
          <p:spPr>
            <a:xfrm>
              <a:off x="5649903" y="2502476"/>
              <a:ext cx="5715" cy="1270"/>
            </a:xfrm>
            <a:custGeom>
              <a:avLst/>
              <a:gdLst/>
              <a:ahLst/>
              <a:cxnLst/>
              <a:rect l="l" t="t" r="r" b="b"/>
              <a:pathLst>
                <a:path w="5714" h="1269">
                  <a:moveTo>
                    <a:pt x="5283" y="787"/>
                  </a:moveTo>
                  <a:lnTo>
                    <a:pt x="4940" y="736"/>
                  </a:lnTo>
                  <a:lnTo>
                    <a:pt x="4597" y="685"/>
                  </a:lnTo>
                  <a:lnTo>
                    <a:pt x="4254" y="647"/>
                  </a:lnTo>
                  <a:lnTo>
                    <a:pt x="3911" y="584"/>
                  </a:lnTo>
                  <a:lnTo>
                    <a:pt x="3581" y="546"/>
                  </a:lnTo>
                  <a:lnTo>
                    <a:pt x="3213" y="495"/>
                  </a:lnTo>
                  <a:lnTo>
                    <a:pt x="2857" y="444"/>
                  </a:lnTo>
                  <a:lnTo>
                    <a:pt x="2501" y="393"/>
                  </a:lnTo>
                  <a:lnTo>
                    <a:pt x="2158" y="330"/>
                  </a:lnTo>
                  <a:lnTo>
                    <a:pt x="1790" y="292"/>
                  </a:lnTo>
                  <a:lnTo>
                    <a:pt x="1435" y="228"/>
                  </a:lnTo>
                  <a:lnTo>
                    <a:pt x="1079" y="165"/>
                  </a:lnTo>
                  <a:lnTo>
                    <a:pt x="723" y="114"/>
                  </a:lnTo>
                  <a:lnTo>
                    <a:pt x="355" y="50"/>
                  </a:lnTo>
                  <a:lnTo>
                    <a:pt x="0" y="0"/>
                  </a:lnTo>
                </a:path>
              </a:pathLst>
            </a:custGeom>
            <a:ln w="3175">
              <a:solidFill>
                <a:srgbClr val="565658"/>
              </a:solidFill>
            </a:ln>
          </p:spPr>
          <p:txBody>
            <a:bodyPr wrap="square" lIns="0" tIns="0" rIns="0" bIns="0" rtlCol="0"/>
            <a:lstStyle/>
            <a:p/>
          </p:txBody>
        </p:sp>
        <p:sp>
          <p:nvSpPr>
            <p:cNvPr id="5443" name="object 5443" descr=""/>
            <p:cNvSpPr/>
            <p:nvPr/>
          </p:nvSpPr>
          <p:spPr>
            <a:xfrm>
              <a:off x="5631703" y="2502210"/>
              <a:ext cx="18415" cy="635"/>
            </a:xfrm>
            <a:custGeom>
              <a:avLst/>
              <a:gdLst/>
              <a:ahLst/>
              <a:cxnLst/>
              <a:rect l="l" t="t" r="r" b="b"/>
              <a:pathLst>
                <a:path w="18414" h="635">
                  <a:moveTo>
                    <a:pt x="0" y="0"/>
                  </a:moveTo>
                  <a:lnTo>
                    <a:pt x="406" y="0"/>
                  </a:lnTo>
                  <a:lnTo>
                    <a:pt x="825" y="0"/>
                  </a:lnTo>
                  <a:lnTo>
                    <a:pt x="1244" y="12"/>
                  </a:lnTo>
                  <a:lnTo>
                    <a:pt x="2667" y="12"/>
                  </a:lnTo>
                  <a:lnTo>
                    <a:pt x="3187" y="38"/>
                  </a:lnTo>
                  <a:lnTo>
                    <a:pt x="3721" y="50"/>
                  </a:lnTo>
                  <a:lnTo>
                    <a:pt x="4267" y="50"/>
                  </a:lnTo>
                  <a:lnTo>
                    <a:pt x="4991" y="88"/>
                  </a:lnTo>
                  <a:lnTo>
                    <a:pt x="5727" y="101"/>
                  </a:lnTo>
                  <a:lnTo>
                    <a:pt x="6464" y="127"/>
                  </a:lnTo>
                  <a:lnTo>
                    <a:pt x="7213" y="139"/>
                  </a:lnTo>
                  <a:lnTo>
                    <a:pt x="7962" y="177"/>
                  </a:lnTo>
                  <a:lnTo>
                    <a:pt x="8724" y="190"/>
                  </a:lnTo>
                  <a:lnTo>
                    <a:pt x="10236" y="228"/>
                  </a:lnTo>
                  <a:lnTo>
                    <a:pt x="11785" y="254"/>
                  </a:lnTo>
                  <a:lnTo>
                    <a:pt x="13360" y="266"/>
                  </a:lnTo>
                  <a:lnTo>
                    <a:pt x="14185" y="266"/>
                  </a:lnTo>
                  <a:lnTo>
                    <a:pt x="14986" y="266"/>
                  </a:lnTo>
                  <a:lnTo>
                    <a:pt x="15824" y="266"/>
                  </a:lnTo>
                  <a:lnTo>
                    <a:pt x="16624" y="266"/>
                  </a:lnTo>
                  <a:lnTo>
                    <a:pt x="17411" y="266"/>
                  </a:lnTo>
                  <a:lnTo>
                    <a:pt x="18199" y="266"/>
                  </a:lnTo>
                </a:path>
              </a:pathLst>
            </a:custGeom>
            <a:ln w="3175">
              <a:solidFill>
                <a:srgbClr val="565658"/>
              </a:solidFill>
            </a:ln>
          </p:spPr>
          <p:txBody>
            <a:bodyPr wrap="square" lIns="0" tIns="0" rIns="0" bIns="0" rtlCol="0"/>
            <a:lstStyle/>
            <a:p/>
          </p:txBody>
        </p:sp>
        <p:sp>
          <p:nvSpPr>
            <p:cNvPr id="5444" name="object 5444" descr=""/>
            <p:cNvSpPr/>
            <p:nvPr/>
          </p:nvSpPr>
          <p:spPr>
            <a:xfrm>
              <a:off x="5632149" y="2514388"/>
              <a:ext cx="635" cy="1270"/>
            </a:xfrm>
            <a:custGeom>
              <a:avLst/>
              <a:gdLst/>
              <a:ahLst/>
              <a:cxnLst/>
              <a:rect l="l" t="t" r="r" b="b"/>
              <a:pathLst>
                <a:path w="635" h="1269">
                  <a:moveTo>
                    <a:pt x="0" y="1079"/>
                  </a:moveTo>
                  <a:lnTo>
                    <a:pt x="50" y="901"/>
                  </a:lnTo>
                  <a:lnTo>
                    <a:pt x="101" y="774"/>
                  </a:lnTo>
                  <a:lnTo>
                    <a:pt x="139" y="635"/>
                  </a:lnTo>
                  <a:lnTo>
                    <a:pt x="152" y="495"/>
                  </a:lnTo>
                  <a:lnTo>
                    <a:pt x="165" y="279"/>
                  </a:lnTo>
                  <a:lnTo>
                    <a:pt x="165" y="88"/>
                  </a:lnTo>
                </a:path>
              </a:pathLst>
            </a:custGeom>
            <a:ln w="3175">
              <a:solidFill>
                <a:srgbClr val="565658"/>
              </a:solidFill>
            </a:ln>
          </p:spPr>
          <p:txBody>
            <a:bodyPr wrap="square" lIns="0" tIns="0" rIns="0" bIns="0" rtlCol="0"/>
            <a:lstStyle/>
            <a:p/>
          </p:txBody>
        </p:sp>
        <p:sp>
          <p:nvSpPr>
            <p:cNvPr id="5445" name="object 5445" descr=""/>
            <p:cNvSpPr/>
            <p:nvPr/>
          </p:nvSpPr>
          <p:spPr>
            <a:xfrm>
              <a:off x="5632146" y="2544662"/>
              <a:ext cx="635" cy="1270"/>
            </a:xfrm>
            <a:custGeom>
              <a:avLst/>
              <a:gdLst/>
              <a:ahLst/>
              <a:cxnLst/>
              <a:rect l="l" t="t" r="r" b="b"/>
              <a:pathLst>
                <a:path w="635" h="1269">
                  <a:moveTo>
                    <a:pt x="139" y="1079"/>
                  </a:moveTo>
                  <a:lnTo>
                    <a:pt x="152" y="901"/>
                  </a:lnTo>
                  <a:lnTo>
                    <a:pt x="152" y="685"/>
                  </a:lnTo>
                  <a:lnTo>
                    <a:pt x="139" y="546"/>
                  </a:lnTo>
                  <a:lnTo>
                    <a:pt x="127" y="381"/>
                  </a:lnTo>
                  <a:lnTo>
                    <a:pt x="50" y="165"/>
                  </a:lnTo>
                  <a:lnTo>
                    <a:pt x="0" y="0"/>
                  </a:lnTo>
                </a:path>
              </a:pathLst>
            </a:custGeom>
            <a:ln w="3175">
              <a:solidFill>
                <a:srgbClr val="565658"/>
              </a:solidFill>
            </a:ln>
          </p:spPr>
          <p:txBody>
            <a:bodyPr wrap="square" lIns="0" tIns="0" rIns="0" bIns="0" rtlCol="0"/>
            <a:lstStyle/>
            <a:p/>
          </p:txBody>
        </p:sp>
        <p:sp>
          <p:nvSpPr>
            <p:cNvPr id="5446" name="object 5446" descr=""/>
            <p:cNvSpPr/>
            <p:nvPr/>
          </p:nvSpPr>
          <p:spPr>
            <a:xfrm>
              <a:off x="5632146" y="2515474"/>
              <a:ext cx="635" cy="1270"/>
            </a:xfrm>
            <a:custGeom>
              <a:avLst/>
              <a:gdLst/>
              <a:ahLst/>
              <a:cxnLst/>
              <a:rect l="l" t="t" r="r" b="b"/>
              <a:pathLst>
                <a:path w="635" h="1269">
                  <a:moveTo>
                    <a:pt x="393" y="787"/>
                  </a:moveTo>
                  <a:lnTo>
                    <a:pt x="368" y="647"/>
                  </a:lnTo>
                  <a:lnTo>
                    <a:pt x="330" y="520"/>
                  </a:lnTo>
                  <a:lnTo>
                    <a:pt x="266" y="381"/>
                  </a:lnTo>
                  <a:lnTo>
                    <a:pt x="190" y="254"/>
                  </a:lnTo>
                  <a:lnTo>
                    <a:pt x="114" y="114"/>
                  </a:lnTo>
                </a:path>
              </a:pathLst>
            </a:custGeom>
            <a:ln w="3175">
              <a:solidFill>
                <a:srgbClr val="565658"/>
              </a:solidFill>
            </a:ln>
          </p:spPr>
          <p:txBody>
            <a:bodyPr wrap="square" lIns="0" tIns="0" rIns="0" bIns="0" rtlCol="0"/>
            <a:lstStyle/>
            <a:p/>
          </p:txBody>
        </p:sp>
        <p:sp>
          <p:nvSpPr>
            <p:cNvPr id="5447" name="object 5447" descr=""/>
            <p:cNvSpPr/>
            <p:nvPr/>
          </p:nvSpPr>
          <p:spPr>
            <a:xfrm>
              <a:off x="5632149" y="2543863"/>
              <a:ext cx="635" cy="1270"/>
            </a:xfrm>
            <a:custGeom>
              <a:avLst/>
              <a:gdLst/>
              <a:ahLst/>
              <a:cxnLst/>
              <a:rect l="l" t="t" r="r" b="b"/>
              <a:pathLst>
                <a:path w="635" h="1269">
                  <a:moveTo>
                    <a:pt x="0" y="800"/>
                  </a:moveTo>
                  <a:lnTo>
                    <a:pt x="101" y="673"/>
                  </a:lnTo>
                  <a:lnTo>
                    <a:pt x="190" y="533"/>
                  </a:lnTo>
                  <a:lnTo>
                    <a:pt x="279" y="355"/>
                  </a:lnTo>
                  <a:lnTo>
                    <a:pt x="330" y="203"/>
                  </a:lnTo>
                  <a:lnTo>
                    <a:pt x="381" y="76"/>
                  </a:lnTo>
                </a:path>
              </a:pathLst>
            </a:custGeom>
            <a:ln w="3175">
              <a:solidFill>
                <a:srgbClr val="565658"/>
              </a:solidFill>
            </a:ln>
          </p:spPr>
          <p:txBody>
            <a:bodyPr wrap="square" lIns="0" tIns="0" rIns="0" bIns="0" rtlCol="0"/>
            <a:lstStyle/>
            <a:p/>
          </p:txBody>
        </p:sp>
        <p:sp>
          <p:nvSpPr>
            <p:cNvPr id="5448" name="object 5448" descr=""/>
            <p:cNvSpPr/>
            <p:nvPr/>
          </p:nvSpPr>
          <p:spPr>
            <a:xfrm>
              <a:off x="5632286" y="2545748"/>
              <a:ext cx="635" cy="635"/>
            </a:xfrm>
            <a:custGeom>
              <a:avLst/>
              <a:gdLst/>
              <a:ahLst/>
              <a:cxnLst/>
              <a:rect l="l" t="t" r="r" b="b"/>
              <a:pathLst>
                <a:path w="635" h="635">
                  <a:moveTo>
                    <a:pt x="546" y="292"/>
                  </a:moveTo>
                  <a:lnTo>
                    <a:pt x="406" y="177"/>
                  </a:lnTo>
                  <a:lnTo>
                    <a:pt x="279" y="88"/>
                  </a:lnTo>
                  <a:lnTo>
                    <a:pt x="127" y="50"/>
                  </a:lnTo>
                </a:path>
              </a:pathLst>
            </a:custGeom>
            <a:ln w="3175">
              <a:solidFill>
                <a:srgbClr val="565658"/>
              </a:solidFill>
            </a:ln>
          </p:spPr>
          <p:txBody>
            <a:bodyPr wrap="square" lIns="0" tIns="0" rIns="0" bIns="0" rtlCol="0"/>
            <a:lstStyle/>
            <a:p/>
          </p:txBody>
        </p:sp>
        <p:sp>
          <p:nvSpPr>
            <p:cNvPr id="5449" name="object 5449" descr=""/>
            <p:cNvSpPr/>
            <p:nvPr/>
          </p:nvSpPr>
          <p:spPr>
            <a:xfrm>
              <a:off x="5632286" y="2514097"/>
              <a:ext cx="635" cy="635"/>
            </a:xfrm>
            <a:custGeom>
              <a:avLst/>
              <a:gdLst/>
              <a:ahLst/>
              <a:cxnLst/>
              <a:rect l="l" t="t" r="r" b="b"/>
              <a:pathLst>
                <a:path w="635" h="635">
                  <a:moveTo>
                    <a:pt x="0" y="292"/>
                  </a:moveTo>
                  <a:lnTo>
                    <a:pt x="152" y="241"/>
                  </a:lnTo>
                  <a:lnTo>
                    <a:pt x="292" y="165"/>
                  </a:lnTo>
                  <a:lnTo>
                    <a:pt x="431" y="88"/>
                  </a:lnTo>
                </a:path>
              </a:pathLst>
            </a:custGeom>
            <a:ln w="3175">
              <a:solidFill>
                <a:srgbClr val="565658"/>
              </a:solidFill>
            </a:ln>
          </p:spPr>
          <p:txBody>
            <a:bodyPr wrap="square" lIns="0" tIns="0" rIns="0" bIns="0" rtlCol="0"/>
            <a:lstStyle/>
            <a:p/>
          </p:txBody>
        </p:sp>
        <p:sp>
          <p:nvSpPr>
            <p:cNvPr id="5450" name="object 5450" descr=""/>
            <p:cNvSpPr/>
            <p:nvPr/>
          </p:nvSpPr>
          <p:spPr>
            <a:xfrm>
              <a:off x="5632540" y="2543869"/>
              <a:ext cx="635" cy="635"/>
            </a:xfrm>
            <a:custGeom>
              <a:avLst/>
              <a:gdLst/>
              <a:ahLst/>
              <a:cxnLst/>
              <a:rect l="l" t="t" r="r" b="b"/>
              <a:pathLst>
                <a:path w="635" h="635">
                  <a:moveTo>
                    <a:pt x="0" y="0"/>
                  </a:moveTo>
                  <a:lnTo>
                    <a:pt x="190" y="76"/>
                  </a:lnTo>
                  <a:lnTo>
                    <a:pt x="317" y="127"/>
                  </a:lnTo>
                  <a:lnTo>
                    <a:pt x="444" y="215"/>
                  </a:lnTo>
                </a:path>
              </a:pathLst>
            </a:custGeom>
            <a:ln w="3175">
              <a:solidFill>
                <a:srgbClr val="565658"/>
              </a:solidFill>
            </a:ln>
          </p:spPr>
          <p:txBody>
            <a:bodyPr wrap="square" lIns="0" tIns="0" rIns="0" bIns="0" rtlCol="0"/>
            <a:lstStyle/>
            <a:p/>
          </p:txBody>
        </p:sp>
        <p:sp>
          <p:nvSpPr>
            <p:cNvPr id="5451" name="object 5451" descr=""/>
            <p:cNvSpPr/>
            <p:nvPr/>
          </p:nvSpPr>
          <p:spPr>
            <a:xfrm>
              <a:off x="5632540" y="2515964"/>
              <a:ext cx="635" cy="635"/>
            </a:xfrm>
            <a:custGeom>
              <a:avLst/>
              <a:gdLst/>
              <a:ahLst/>
              <a:cxnLst/>
              <a:rect l="l" t="t" r="r" b="b"/>
              <a:pathLst>
                <a:path w="635" h="635">
                  <a:moveTo>
                    <a:pt x="546" y="0"/>
                  </a:moveTo>
                  <a:lnTo>
                    <a:pt x="419" y="114"/>
                  </a:lnTo>
                  <a:lnTo>
                    <a:pt x="279" y="203"/>
                  </a:lnTo>
                  <a:lnTo>
                    <a:pt x="127" y="241"/>
                  </a:lnTo>
                </a:path>
              </a:pathLst>
            </a:custGeom>
            <a:ln w="3175">
              <a:solidFill>
                <a:srgbClr val="565658"/>
              </a:solidFill>
            </a:ln>
          </p:spPr>
          <p:txBody>
            <a:bodyPr wrap="square" lIns="0" tIns="0" rIns="0" bIns="0" rtlCol="0"/>
            <a:lstStyle/>
            <a:p/>
          </p:txBody>
        </p:sp>
        <p:sp>
          <p:nvSpPr>
            <p:cNvPr id="5452" name="object 5452" descr=""/>
            <p:cNvSpPr/>
            <p:nvPr/>
          </p:nvSpPr>
          <p:spPr>
            <a:xfrm>
              <a:off x="5632834" y="2545246"/>
              <a:ext cx="635" cy="1270"/>
            </a:xfrm>
            <a:custGeom>
              <a:avLst/>
              <a:gdLst/>
              <a:ahLst/>
              <a:cxnLst/>
              <a:rect l="l" t="t" r="r" b="b"/>
              <a:pathLst>
                <a:path w="635" h="1269">
                  <a:moveTo>
                    <a:pt x="393" y="0"/>
                  </a:moveTo>
                  <a:lnTo>
                    <a:pt x="368" y="139"/>
                  </a:lnTo>
                  <a:lnTo>
                    <a:pt x="317" y="292"/>
                  </a:lnTo>
                  <a:lnTo>
                    <a:pt x="241" y="419"/>
                  </a:lnTo>
                  <a:lnTo>
                    <a:pt x="152" y="596"/>
                  </a:lnTo>
                  <a:lnTo>
                    <a:pt x="50" y="723"/>
                  </a:lnTo>
                </a:path>
              </a:pathLst>
            </a:custGeom>
            <a:ln w="3175">
              <a:solidFill>
                <a:srgbClr val="565658"/>
              </a:solidFill>
            </a:ln>
          </p:spPr>
          <p:txBody>
            <a:bodyPr wrap="square" lIns="0" tIns="0" rIns="0" bIns="0" rtlCol="0"/>
            <a:lstStyle/>
            <a:p/>
          </p:txBody>
        </p:sp>
        <p:sp>
          <p:nvSpPr>
            <p:cNvPr id="5453" name="object 5453" descr=""/>
            <p:cNvSpPr/>
            <p:nvPr/>
          </p:nvSpPr>
          <p:spPr>
            <a:xfrm>
              <a:off x="5632832" y="2514091"/>
              <a:ext cx="635" cy="1270"/>
            </a:xfrm>
            <a:custGeom>
              <a:avLst/>
              <a:gdLst/>
              <a:ahLst/>
              <a:cxnLst/>
              <a:rect l="l" t="t" r="r" b="b"/>
              <a:pathLst>
                <a:path w="635" h="1269">
                  <a:moveTo>
                    <a:pt x="0" y="0"/>
                  </a:moveTo>
                  <a:lnTo>
                    <a:pt x="165" y="203"/>
                  </a:lnTo>
                  <a:lnTo>
                    <a:pt x="241" y="355"/>
                  </a:lnTo>
                  <a:lnTo>
                    <a:pt x="317" y="495"/>
                  </a:lnTo>
                  <a:lnTo>
                    <a:pt x="368" y="673"/>
                  </a:lnTo>
                  <a:lnTo>
                    <a:pt x="393" y="800"/>
                  </a:lnTo>
                </a:path>
              </a:pathLst>
            </a:custGeom>
            <a:ln w="3175">
              <a:solidFill>
                <a:srgbClr val="565658"/>
              </a:solidFill>
            </a:ln>
          </p:spPr>
          <p:txBody>
            <a:bodyPr wrap="square" lIns="0" tIns="0" rIns="0" bIns="0" rtlCol="0"/>
            <a:lstStyle/>
            <a:p/>
          </p:txBody>
        </p:sp>
        <p:sp>
          <p:nvSpPr>
            <p:cNvPr id="5454" name="object 5454" descr=""/>
            <p:cNvSpPr/>
            <p:nvPr/>
          </p:nvSpPr>
          <p:spPr>
            <a:xfrm>
              <a:off x="5633076" y="2514897"/>
              <a:ext cx="635" cy="1270"/>
            </a:xfrm>
            <a:custGeom>
              <a:avLst/>
              <a:gdLst/>
              <a:ahLst/>
              <a:cxnLst/>
              <a:rect l="l" t="t" r="r" b="b"/>
              <a:pathLst>
                <a:path w="635" h="1269">
                  <a:moveTo>
                    <a:pt x="152" y="0"/>
                  </a:moveTo>
                  <a:lnTo>
                    <a:pt x="165" y="165"/>
                  </a:lnTo>
                  <a:lnTo>
                    <a:pt x="165" y="355"/>
                  </a:lnTo>
                  <a:lnTo>
                    <a:pt x="152" y="393"/>
                  </a:lnTo>
                  <a:lnTo>
                    <a:pt x="152" y="584"/>
                  </a:lnTo>
                  <a:lnTo>
                    <a:pt x="114" y="723"/>
                  </a:lnTo>
                  <a:lnTo>
                    <a:pt x="76" y="889"/>
                  </a:lnTo>
                  <a:lnTo>
                    <a:pt x="0" y="1079"/>
                  </a:lnTo>
                </a:path>
              </a:pathLst>
            </a:custGeom>
            <a:ln w="3175">
              <a:solidFill>
                <a:srgbClr val="565658"/>
              </a:solidFill>
            </a:ln>
          </p:spPr>
          <p:txBody>
            <a:bodyPr wrap="square" lIns="0" tIns="0" rIns="0" bIns="0" rtlCol="0"/>
            <a:lstStyle/>
            <a:p/>
          </p:txBody>
        </p:sp>
        <p:sp>
          <p:nvSpPr>
            <p:cNvPr id="5455" name="object 5455" descr=""/>
            <p:cNvSpPr/>
            <p:nvPr/>
          </p:nvSpPr>
          <p:spPr>
            <a:xfrm>
              <a:off x="5633086" y="2544167"/>
              <a:ext cx="635" cy="1270"/>
            </a:xfrm>
            <a:custGeom>
              <a:avLst/>
              <a:gdLst/>
              <a:ahLst/>
              <a:cxnLst/>
              <a:rect l="l" t="t" r="r" b="b"/>
              <a:pathLst>
                <a:path w="635" h="1269">
                  <a:moveTo>
                    <a:pt x="0" y="0"/>
                  </a:moveTo>
                  <a:lnTo>
                    <a:pt x="63" y="165"/>
                  </a:lnTo>
                  <a:lnTo>
                    <a:pt x="114" y="355"/>
                  </a:lnTo>
                  <a:lnTo>
                    <a:pt x="139" y="533"/>
                  </a:lnTo>
                  <a:lnTo>
                    <a:pt x="152" y="673"/>
                  </a:lnTo>
                  <a:lnTo>
                    <a:pt x="177" y="800"/>
                  </a:lnTo>
                  <a:lnTo>
                    <a:pt x="152" y="977"/>
                  </a:lnTo>
                </a:path>
              </a:pathLst>
            </a:custGeom>
            <a:ln w="3175">
              <a:solidFill>
                <a:srgbClr val="565658"/>
              </a:solidFill>
            </a:ln>
          </p:spPr>
          <p:txBody>
            <a:bodyPr wrap="square" lIns="0" tIns="0" rIns="0" bIns="0" rtlCol="0"/>
            <a:lstStyle/>
            <a:p/>
          </p:txBody>
        </p:sp>
        <p:sp>
          <p:nvSpPr>
            <p:cNvPr id="5456" name="object 5456" descr=""/>
            <p:cNvSpPr/>
            <p:nvPr/>
          </p:nvSpPr>
          <p:spPr>
            <a:xfrm>
              <a:off x="5655181" y="2503269"/>
              <a:ext cx="6985" cy="1270"/>
            </a:xfrm>
            <a:custGeom>
              <a:avLst/>
              <a:gdLst/>
              <a:ahLst/>
              <a:cxnLst/>
              <a:rect l="l" t="t" r="r" b="b"/>
              <a:pathLst>
                <a:path w="6985" h="1269">
                  <a:moveTo>
                    <a:pt x="6832" y="838"/>
                  </a:moveTo>
                  <a:lnTo>
                    <a:pt x="5422" y="660"/>
                  </a:lnTo>
                  <a:lnTo>
                    <a:pt x="5041" y="622"/>
                  </a:lnTo>
                  <a:lnTo>
                    <a:pt x="4648" y="584"/>
                  </a:lnTo>
                  <a:lnTo>
                    <a:pt x="4254" y="546"/>
                  </a:lnTo>
                  <a:lnTo>
                    <a:pt x="3962" y="508"/>
                  </a:lnTo>
                  <a:lnTo>
                    <a:pt x="3657" y="469"/>
                  </a:lnTo>
                  <a:lnTo>
                    <a:pt x="3340" y="431"/>
                  </a:lnTo>
                  <a:lnTo>
                    <a:pt x="2781" y="355"/>
                  </a:lnTo>
                  <a:lnTo>
                    <a:pt x="2209" y="279"/>
                  </a:lnTo>
                  <a:lnTo>
                    <a:pt x="1663" y="215"/>
                  </a:lnTo>
                  <a:lnTo>
                    <a:pt x="1104" y="139"/>
                  </a:lnTo>
                  <a:lnTo>
                    <a:pt x="546" y="76"/>
                  </a:lnTo>
                  <a:lnTo>
                    <a:pt x="0" y="0"/>
                  </a:lnTo>
                </a:path>
              </a:pathLst>
            </a:custGeom>
            <a:ln w="3175">
              <a:solidFill>
                <a:srgbClr val="565658"/>
              </a:solidFill>
            </a:ln>
          </p:spPr>
          <p:txBody>
            <a:bodyPr wrap="square" lIns="0" tIns="0" rIns="0" bIns="0" rtlCol="0"/>
            <a:lstStyle/>
            <a:p/>
          </p:txBody>
        </p:sp>
        <p:sp>
          <p:nvSpPr>
            <p:cNvPr id="5457" name="object 5457" descr=""/>
            <p:cNvSpPr/>
            <p:nvPr/>
          </p:nvSpPr>
          <p:spPr>
            <a:xfrm>
              <a:off x="5647888" y="2556107"/>
              <a:ext cx="14604" cy="635"/>
            </a:xfrm>
            <a:custGeom>
              <a:avLst/>
              <a:gdLst/>
              <a:ahLst/>
              <a:cxnLst/>
              <a:rect l="l" t="t" r="r" b="b"/>
              <a:pathLst>
                <a:path w="14604" h="635">
                  <a:moveTo>
                    <a:pt x="0" y="634"/>
                  </a:moveTo>
                  <a:lnTo>
                    <a:pt x="533" y="584"/>
                  </a:lnTo>
                  <a:lnTo>
                    <a:pt x="1054" y="546"/>
                  </a:lnTo>
                  <a:lnTo>
                    <a:pt x="1600" y="495"/>
                  </a:lnTo>
                  <a:lnTo>
                    <a:pt x="2120" y="457"/>
                  </a:lnTo>
                  <a:lnTo>
                    <a:pt x="2705" y="419"/>
                  </a:lnTo>
                  <a:lnTo>
                    <a:pt x="3263" y="393"/>
                  </a:lnTo>
                  <a:lnTo>
                    <a:pt x="3848" y="368"/>
                  </a:lnTo>
                  <a:lnTo>
                    <a:pt x="4432" y="330"/>
                  </a:lnTo>
                  <a:lnTo>
                    <a:pt x="5029" y="292"/>
                  </a:lnTo>
                  <a:lnTo>
                    <a:pt x="5626" y="266"/>
                  </a:lnTo>
                  <a:lnTo>
                    <a:pt x="6248" y="228"/>
                  </a:lnTo>
                  <a:lnTo>
                    <a:pt x="6870" y="203"/>
                  </a:lnTo>
                  <a:lnTo>
                    <a:pt x="7391" y="190"/>
                  </a:lnTo>
                  <a:lnTo>
                    <a:pt x="7912" y="165"/>
                  </a:lnTo>
                  <a:lnTo>
                    <a:pt x="8432" y="139"/>
                  </a:lnTo>
                  <a:lnTo>
                    <a:pt x="9118" y="114"/>
                  </a:lnTo>
                  <a:lnTo>
                    <a:pt x="9791" y="101"/>
                  </a:lnTo>
                  <a:lnTo>
                    <a:pt x="10464" y="76"/>
                  </a:lnTo>
                  <a:lnTo>
                    <a:pt x="11226" y="63"/>
                  </a:lnTo>
                  <a:lnTo>
                    <a:pt x="11976" y="38"/>
                  </a:lnTo>
                  <a:lnTo>
                    <a:pt x="12750" y="25"/>
                  </a:lnTo>
                  <a:lnTo>
                    <a:pt x="13233" y="12"/>
                  </a:lnTo>
                  <a:lnTo>
                    <a:pt x="13690" y="0"/>
                  </a:lnTo>
                  <a:lnTo>
                    <a:pt x="14185" y="0"/>
                  </a:lnTo>
                </a:path>
              </a:pathLst>
            </a:custGeom>
            <a:ln w="3175">
              <a:solidFill>
                <a:srgbClr val="565658"/>
              </a:solidFill>
            </a:ln>
          </p:spPr>
          <p:txBody>
            <a:bodyPr wrap="square" lIns="0" tIns="0" rIns="0" bIns="0" rtlCol="0"/>
            <a:lstStyle/>
            <a:p/>
          </p:txBody>
        </p:sp>
        <p:sp>
          <p:nvSpPr>
            <p:cNvPr id="5458" name="object 5458" descr=""/>
            <p:cNvSpPr/>
            <p:nvPr/>
          </p:nvSpPr>
          <p:spPr>
            <a:xfrm>
              <a:off x="5635280" y="2529506"/>
              <a:ext cx="635" cy="1270"/>
            </a:xfrm>
            <a:custGeom>
              <a:avLst/>
              <a:gdLst/>
              <a:ahLst/>
              <a:cxnLst/>
              <a:rect l="l" t="t" r="r" b="b"/>
              <a:pathLst>
                <a:path w="635" h="1269">
                  <a:moveTo>
                    <a:pt x="0" y="1117"/>
                  </a:moveTo>
                  <a:lnTo>
                    <a:pt x="38" y="939"/>
                  </a:lnTo>
                  <a:lnTo>
                    <a:pt x="63" y="800"/>
                  </a:lnTo>
                  <a:lnTo>
                    <a:pt x="76" y="711"/>
                  </a:lnTo>
                  <a:lnTo>
                    <a:pt x="76" y="368"/>
                  </a:lnTo>
                  <a:lnTo>
                    <a:pt x="38" y="190"/>
                  </a:lnTo>
                  <a:lnTo>
                    <a:pt x="0" y="0"/>
                  </a:lnTo>
                </a:path>
              </a:pathLst>
            </a:custGeom>
            <a:ln w="3175">
              <a:solidFill>
                <a:srgbClr val="565658"/>
              </a:solidFill>
            </a:ln>
          </p:spPr>
          <p:txBody>
            <a:bodyPr wrap="square" lIns="0" tIns="0" rIns="0" bIns="0" rtlCol="0"/>
            <a:lstStyle/>
            <a:p/>
          </p:txBody>
        </p:sp>
        <p:sp>
          <p:nvSpPr>
            <p:cNvPr id="5459" name="object 5459" descr=""/>
            <p:cNvSpPr/>
            <p:nvPr/>
          </p:nvSpPr>
          <p:spPr>
            <a:xfrm>
              <a:off x="5662025" y="2504118"/>
              <a:ext cx="635" cy="635"/>
            </a:xfrm>
            <a:custGeom>
              <a:avLst/>
              <a:gdLst/>
              <a:ahLst/>
              <a:cxnLst/>
              <a:rect l="l" t="t" r="r" b="b"/>
              <a:pathLst>
                <a:path w="635" h="635">
                  <a:moveTo>
                    <a:pt x="292" y="25"/>
                  </a:moveTo>
                  <a:lnTo>
                    <a:pt x="88" y="0"/>
                  </a:lnTo>
                </a:path>
              </a:pathLst>
            </a:custGeom>
            <a:ln w="3175">
              <a:solidFill>
                <a:srgbClr val="565658"/>
              </a:solidFill>
            </a:ln>
          </p:spPr>
          <p:txBody>
            <a:bodyPr wrap="square" lIns="0" tIns="0" rIns="0" bIns="0" rtlCol="0"/>
            <a:lstStyle/>
            <a:p/>
          </p:txBody>
        </p:sp>
        <p:sp>
          <p:nvSpPr>
            <p:cNvPr id="5460" name="object 5460" descr=""/>
            <p:cNvSpPr/>
            <p:nvPr/>
          </p:nvSpPr>
          <p:spPr>
            <a:xfrm>
              <a:off x="5635282" y="2530635"/>
              <a:ext cx="635" cy="635"/>
            </a:xfrm>
            <a:custGeom>
              <a:avLst/>
              <a:gdLst/>
              <a:ahLst/>
              <a:cxnLst/>
              <a:rect l="l" t="t" r="r" b="b"/>
              <a:pathLst>
                <a:path w="635" h="635">
                  <a:moveTo>
                    <a:pt x="482" y="558"/>
                  </a:moveTo>
                  <a:lnTo>
                    <a:pt x="419" y="419"/>
                  </a:lnTo>
                  <a:lnTo>
                    <a:pt x="342" y="292"/>
                  </a:lnTo>
                  <a:lnTo>
                    <a:pt x="203" y="152"/>
                  </a:lnTo>
                  <a:lnTo>
                    <a:pt x="63" y="38"/>
                  </a:lnTo>
                </a:path>
              </a:pathLst>
            </a:custGeom>
            <a:ln w="3175">
              <a:solidFill>
                <a:srgbClr val="565658"/>
              </a:solidFill>
            </a:ln>
          </p:spPr>
          <p:txBody>
            <a:bodyPr wrap="square" lIns="0" tIns="0" rIns="0" bIns="0" rtlCol="0"/>
            <a:lstStyle/>
            <a:p/>
          </p:txBody>
        </p:sp>
        <p:sp>
          <p:nvSpPr>
            <p:cNvPr id="5461" name="object 5461" descr=""/>
            <p:cNvSpPr/>
            <p:nvPr/>
          </p:nvSpPr>
          <p:spPr>
            <a:xfrm>
              <a:off x="5635280" y="2528948"/>
              <a:ext cx="635" cy="635"/>
            </a:xfrm>
            <a:custGeom>
              <a:avLst/>
              <a:gdLst/>
              <a:ahLst/>
              <a:cxnLst/>
              <a:rect l="l" t="t" r="r" b="b"/>
              <a:pathLst>
                <a:path w="635" h="635">
                  <a:moveTo>
                    <a:pt x="0" y="558"/>
                  </a:moveTo>
                  <a:lnTo>
                    <a:pt x="190" y="419"/>
                  </a:lnTo>
                  <a:lnTo>
                    <a:pt x="279" y="292"/>
                  </a:lnTo>
                  <a:lnTo>
                    <a:pt x="406" y="152"/>
                  </a:lnTo>
                  <a:lnTo>
                    <a:pt x="482" y="0"/>
                  </a:lnTo>
                </a:path>
              </a:pathLst>
            </a:custGeom>
            <a:ln w="3175">
              <a:solidFill>
                <a:srgbClr val="565658"/>
              </a:solidFill>
            </a:ln>
          </p:spPr>
          <p:txBody>
            <a:bodyPr wrap="square" lIns="0" tIns="0" rIns="0" bIns="0" rtlCol="0"/>
            <a:lstStyle/>
            <a:p/>
          </p:txBody>
        </p:sp>
        <p:sp>
          <p:nvSpPr>
            <p:cNvPr id="5462" name="object 5462" descr=""/>
            <p:cNvSpPr/>
            <p:nvPr/>
          </p:nvSpPr>
          <p:spPr>
            <a:xfrm>
              <a:off x="5640391" y="2554043"/>
              <a:ext cx="1905" cy="635"/>
            </a:xfrm>
            <a:custGeom>
              <a:avLst/>
              <a:gdLst/>
              <a:ahLst/>
              <a:cxnLst/>
              <a:rect l="l" t="t" r="r" b="b"/>
              <a:pathLst>
                <a:path w="1904" h="635">
                  <a:moveTo>
                    <a:pt x="0" y="317"/>
                  </a:moveTo>
                  <a:lnTo>
                    <a:pt x="304" y="292"/>
                  </a:lnTo>
                  <a:lnTo>
                    <a:pt x="622" y="279"/>
                  </a:lnTo>
                  <a:lnTo>
                    <a:pt x="965" y="190"/>
                  </a:lnTo>
                  <a:lnTo>
                    <a:pt x="1193" y="139"/>
                  </a:lnTo>
                  <a:lnTo>
                    <a:pt x="1435" y="76"/>
                  </a:lnTo>
                  <a:lnTo>
                    <a:pt x="1676" y="0"/>
                  </a:lnTo>
                </a:path>
              </a:pathLst>
            </a:custGeom>
            <a:ln w="3175">
              <a:solidFill>
                <a:srgbClr val="565658"/>
              </a:solidFill>
            </a:ln>
          </p:spPr>
          <p:txBody>
            <a:bodyPr wrap="square" lIns="0" tIns="0" rIns="0" bIns="0" rtlCol="0"/>
            <a:lstStyle/>
            <a:p/>
          </p:txBody>
        </p:sp>
        <p:sp>
          <p:nvSpPr>
            <p:cNvPr id="5463" name="object 5463" descr=""/>
            <p:cNvSpPr/>
            <p:nvPr/>
          </p:nvSpPr>
          <p:spPr>
            <a:xfrm>
              <a:off x="5640401" y="2505775"/>
              <a:ext cx="1905" cy="635"/>
            </a:xfrm>
            <a:custGeom>
              <a:avLst/>
              <a:gdLst/>
              <a:ahLst/>
              <a:cxnLst/>
              <a:rect l="l" t="t" r="r" b="b"/>
              <a:pathLst>
                <a:path w="1904" h="635">
                  <a:moveTo>
                    <a:pt x="1676" y="317"/>
                  </a:moveTo>
                  <a:lnTo>
                    <a:pt x="1511" y="266"/>
                  </a:lnTo>
                  <a:lnTo>
                    <a:pt x="1231" y="177"/>
                  </a:lnTo>
                  <a:lnTo>
                    <a:pt x="1041" y="126"/>
                  </a:lnTo>
                  <a:lnTo>
                    <a:pt x="850" y="76"/>
                  </a:lnTo>
                  <a:lnTo>
                    <a:pt x="660" y="50"/>
                  </a:lnTo>
                  <a:lnTo>
                    <a:pt x="444" y="25"/>
                  </a:lnTo>
                  <a:lnTo>
                    <a:pt x="203" y="12"/>
                  </a:lnTo>
                  <a:lnTo>
                    <a:pt x="0" y="0"/>
                  </a:lnTo>
                </a:path>
              </a:pathLst>
            </a:custGeom>
            <a:ln w="3175">
              <a:solidFill>
                <a:srgbClr val="565658"/>
              </a:solidFill>
            </a:ln>
          </p:spPr>
          <p:txBody>
            <a:bodyPr wrap="square" lIns="0" tIns="0" rIns="0" bIns="0" rtlCol="0"/>
            <a:lstStyle/>
            <a:p/>
          </p:txBody>
        </p:sp>
        <p:sp>
          <p:nvSpPr>
            <p:cNvPr id="5464" name="object 5464" descr=""/>
            <p:cNvSpPr/>
            <p:nvPr/>
          </p:nvSpPr>
          <p:spPr>
            <a:xfrm>
              <a:off x="5635764" y="2528937"/>
              <a:ext cx="635" cy="635"/>
            </a:xfrm>
            <a:custGeom>
              <a:avLst/>
              <a:gdLst/>
              <a:ahLst/>
              <a:cxnLst/>
              <a:rect l="l" t="t" r="r" b="b"/>
              <a:pathLst>
                <a:path w="635" h="635">
                  <a:moveTo>
                    <a:pt x="0" y="0"/>
                  </a:moveTo>
                  <a:lnTo>
                    <a:pt x="139" y="101"/>
                  </a:lnTo>
                  <a:lnTo>
                    <a:pt x="266" y="241"/>
                  </a:lnTo>
                  <a:lnTo>
                    <a:pt x="393" y="393"/>
                  </a:lnTo>
                  <a:lnTo>
                    <a:pt x="469" y="520"/>
                  </a:lnTo>
                </a:path>
              </a:pathLst>
            </a:custGeom>
            <a:ln w="3175">
              <a:solidFill>
                <a:srgbClr val="565658"/>
              </a:solidFill>
            </a:ln>
          </p:spPr>
          <p:txBody>
            <a:bodyPr wrap="square" lIns="0" tIns="0" rIns="0" bIns="0" rtlCol="0"/>
            <a:lstStyle/>
            <a:p/>
          </p:txBody>
        </p:sp>
        <p:sp>
          <p:nvSpPr>
            <p:cNvPr id="5465" name="object 5465" descr=""/>
            <p:cNvSpPr/>
            <p:nvPr/>
          </p:nvSpPr>
          <p:spPr>
            <a:xfrm>
              <a:off x="5635759" y="2530623"/>
              <a:ext cx="635" cy="635"/>
            </a:xfrm>
            <a:custGeom>
              <a:avLst/>
              <a:gdLst/>
              <a:ahLst/>
              <a:cxnLst/>
              <a:rect l="l" t="t" r="r" b="b"/>
              <a:pathLst>
                <a:path w="635" h="635">
                  <a:moveTo>
                    <a:pt x="495" y="0"/>
                  </a:moveTo>
                  <a:lnTo>
                    <a:pt x="431" y="139"/>
                  </a:lnTo>
                  <a:lnTo>
                    <a:pt x="317" y="279"/>
                  </a:lnTo>
                  <a:lnTo>
                    <a:pt x="190" y="431"/>
                  </a:lnTo>
                  <a:lnTo>
                    <a:pt x="0" y="558"/>
                  </a:lnTo>
                </a:path>
              </a:pathLst>
            </a:custGeom>
            <a:ln w="3175">
              <a:solidFill>
                <a:srgbClr val="565658"/>
              </a:solidFill>
            </a:ln>
          </p:spPr>
          <p:txBody>
            <a:bodyPr wrap="square" lIns="0" tIns="0" rIns="0" bIns="0" rtlCol="0"/>
            <a:lstStyle/>
            <a:p/>
          </p:txBody>
        </p:sp>
        <p:sp>
          <p:nvSpPr>
            <p:cNvPr id="5466" name="object 5466" descr=""/>
            <p:cNvSpPr/>
            <p:nvPr/>
          </p:nvSpPr>
          <p:spPr>
            <a:xfrm>
              <a:off x="5636255" y="2529507"/>
              <a:ext cx="635" cy="1270"/>
            </a:xfrm>
            <a:custGeom>
              <a:avLst/>
              <a:gdLst/>
              <a:ahLst/>
              <a:cxnLst/>
              <a:rect l="l" t="t" r="r" b="b"/>
              <a:pathLst>
                <a:path w="635" h="1269">
                  <a:moveTo>
                    <a:pt x="0" y="0"/>
                  </a:moveTo>
                  <a:lnTo>
                    <a:pt x="38" y="177"/>
                  </a:lnTo>
                  <a:lnTo>
                    <a:pt x="63" y="317"/>
                  </a:lnTo>
                  <a:lnTo>
                    <a:pt x="76" y="457"/>
                  </a:lnTo>
                  <a:lnTo>
                    <a:pt x="76" y="622"/>
                  </a:lnTo>
                  <a:lnTo>
                    <a:pt x="63" y="762"/>
                  </a:lnTo>
                  <a:lnTo>
                    <a:pt x="38" y="927"/>
                  </a:lnTo>
                  <a:lnTo>
                    <a:pt x="0" y="1117"/>
                  </a:lnTo>
                </a:path>
              </a:pathLst>
            </a:custGeom>
            <a:ln w="3175">
              <a:solidFill>
                <a:srgbClr val="565658"/>
              </a:solidFill>
            </a:ln>
          </p:spPr>
          <p:txBody>
            <a:bodyPr wrap="square" lIns="0" tIns="0" rIns="0" bIns="0" rtlCol="0"/>
            <a:lstStyle/>
            <a:p/>
          </p:txBody>
        </p:sp>
        <p:sp>
          <p:nvSpPr>
            <p:cNvPr id="5467" name="object 5467" descr=""/>
            <p:cNvSpPr/>
            <p:nvPr/>
          </p:nvSpPr>
          <p:spPr>
            <a:xfrm>
              <a:off x="5652409" y="2547273"/>
              <a:ext cx="635" cy="1905"/>
            </a:xfrm>
            <a:custGeom>
              <a:avLst/>
              <a:gdLst/>
              <a:ahLst/>
              <a:cxnLst/>
              <a:rect l="l" t="t" r="r" b="b"/>
              <a:pathLst>
                <a:path w="635" h="1905">
                  <a:moveTo>
                    <a:pt x="0" y="1866"/>
                  </a:moveTo>
                  <a:lnTo>
                    <a:pt x="25" y="1701"/>
                  </a:lnTo>
                  <a:lnTo>
                    <a:pt x="63" y="1562"/>
                  </a:lnTo>
                  <a:lnTo>
                    <a:pt x="101" y="1409"/>
                  </a:lnTo>
                  <a:lnTo>
                    <a:pt x="114" y="1244"/>
                  </a:lnTo>
                  <a:lnTo>
                    <a:pt x="127" y="1155"/>
                  </a:lnTo>
                  <a:lnTo>
                    <a:pt x="127" y="698"/>
                  </a:lnTo>
                  <a:lnTo>
                    <a:pt x="101" y="546"/>
                  </a:lnTo>
                  <a:lnTo>
                    <a:pt x="0" y="0"/>
                  </a:lnTo>
                </a:path>
              </a:pathLst>
            </a:custGeom>
            <a:ln w="3175">
              <a:solidFill>
                <a:srgbClr val="565658"/>
              </a:solidFill>
            </a:ln>
          </p:spPr>
          <p:txBody>
            <a:bodyPr wrap="square" lIns="0" tIns="0" rIns="0" bIns="0" rtlCol="0"/>
            <a:lstStyle/>
            <a:p/>
          </p:txBody>
        </p:sp>
        <p:sp>
          <p:nvSpPr>
            <p:cNvPr id="5468" name="object 5468" descr=""/>
            <p:cNvSpPr/>
            <p:nvPr/>
          </p:nvSpPr>
          <p:spPr>
            <a:xfrm>
              <a:off x="5652409" y="2510997"/>
              <a:ext cx="635" cy="1905"/>
            </a:xfrm>
            <a:custGeom>
              <a:avLst/>
              <a:gdLst/>
              <a:ahLst/>
              <a:cxnLst/>
              <a:rect l="l" t="t" r="r" b="b"/>
              <a:pathLst>
                <a:path w="635" h="1905">
                  <a:moveTo>
                    <a:pt x="0" y="1866"/>
                  </a:moveTo>
                  <a:lnTo>
                    <a:pt x="25" y="1701"/>
                  </a:lnTo>
                  <a:lnTo>
                    <a:pt x="63" y="1562"/>
                  </a:lnTo>
                  <a:lnTo>
                    <a:pt x="101" y="1409"/>
                  </a:lnTo>
                  <a:lnTo>
                    <a:pt x="114" y="1244"/>
                  </a:lnTo>
                  <a:lnTo>
                    <a:pt x="127" y="1155"/>
                  </a:lnTo>
                  <a:lnTo>
                    <a:pt x="127" y="698"/>
                  </a:lnTo>
                  <a:lnTo>
                    <a:pt x="101" y="546"/>
                  </a:lnTo>
                  <a:lnTo>
                    <a:pt x="63" y="304"/>
                  </a:lnTo>
                  <a:lnTo>
                    <a:pt x="25" y="152"/>
                  </a:lnTo>
                  <a:lnTo>
                    <a:pt x="0" y="0"/>
                  </a:lnTo>
                </a:path>
              </a:pathLst>
            </a:custGeom>
            <a:ln w="3175">
              <a:solidFill>
                <a:srgbClr val="565658"/>
              </a:solidFill>
            </a:ln>
          </p:spPr>
          <p:txBody>
            <a:bodyPr wrap="square" lIns="0" tIns="0" rIns="0" bIns="0" rtlCol="0"/>
            <a:lstStyle/>
            <a:p/>
          </p:txBody>
        </p:sp>
        <p:sp>
          <p:nvSpPr>
            <p:cNvPr id="5469" name="object 5469" descr=""/>
            <p:cNvSpPr/>
            <p:nvPr/>
          </p:nvSpPr>
          <p:spPr>
            <a:xfrm>
              <a:off x="5662063" y="2555716"/>
              <a:ext cx="2540" cy="635"/>
            </a:xfrm>
            <a:custGeom>
              <a:avLst/>
              <a:gdLst/>
              <a:ahLst/>
              <a:cxnLst/>
              <a:rect l="l" t="t" r="r" b="b"/>
              <a:pathLst>
                <a:path w="2539" h="635">
                  <a:moveTo>
                    <a:pt x="0" y="393"/>
                  </a:moveTo>
                  <a:lnTo>
                    <a:pt x="431" y="368"/>
                  </a:lnTo>
                  <a:lnTo>
                    <a:pt x="850" y="355"/>
                  </a:lnTo>
                  <a:lnTo>
                    <a:pt x="1308" y="279"/>
                  </a:lnTo>
                  <a:lnTo>
                    <a:pt x="1689" y="203"/>
                  </a:lnTo>
                  <a:lnTo>
                    <a:pt x="2095" y="114"/>
                  </a:lnTo>
                  <a:lnTo>
                    <a:pt x="2489" y="0"/>
                  </a:lnTo>
                </a:path>
              </a:pathLst>
            </a:custGeom>
            <a:ln w="3175">
              <a:solidFill>
                <a:srgbClr val="565658"/>
              </a:solidFill>
            </a:ln>
          </p:spPr>
          <p:txBody>
            <a:bodyPr wrap="square" lIns="0" tIns="0" rIns="0" bIns="0" rtlCol="0"/>
            <a:lstStyle/>
            <a:p/>
          </p:txBody>
        </p:sp>
        <p:sp>
          <p:nvSpPr>
            <p:cNvPr id="5470" name="object 5470" descr=""/>
            <p:cNvSpPr/>
            <p:nvPr/>
          </p:nvSpPr>
          <p:spPr>
            <a:xfrm>
              <a:off x="5664563" y="2555625"/>
              <a:ext cx="635" cy="635"/>
            </a:xfrm>
            <a:custGeom>
              <a:avLst/>
              <a:gdLst/>
              <a:ahLst/>
              <a:cxnLst/>
              <a:rect l="l" t="t" r="r" b="b"/>
              <a:pathLst>
                <a:path w="635" h="635">
                  <a:moveTo>
                    <a:pt x="0" y="88"/>
                  </a:moveTo>
                  <a:lnTo>
                    <a:pt x="203" y="38"/>
                  </a:lnTo>
                </a:path>
              </a:pathLst>
            </a:custGeom>
            <a:ln w="3175">
              <a:solidFill>
                <a:srgbClr val="565658"/>
              </a:solidFill>
            </a:ln>
          </p:spPr>
          <p:txBody>
            <a:bodyPr wrap="square" lIns="0" tIns="0" rIns="0" bIns="0" rtlCol="0"/>
            <a:lstStyle/>
            <a:p/>
          </p:txBody>
        </p:sp>
        <p:sp>
          <p:nvSpPr>
            <p:cNvPr id="5471" name="object 5471" descr=""/>
            <p:cNvSpPr/>
            <p:nvPr/>
          </p:nvSpPr>
          <p:spPr>
            <a:xfrm>
              <a:off x="5662316" y="2504163"/>
              <a:ext cx="3175" cy="1270"/>
            </a:xfrm>
            <a:custGeom>
              <a:avLst/>
              <a:gdLst/>
              <a:ahLst/>
              <a:cxnLst/>
              <a:rect l="l" t="t" r="r" b="b"/>
              <a:pathLst>
                <a:path w="3175" h="1269">
                  <a:moveTo>
                    <a:pt x="2730" y="787"/>
                  </a:moveTo>
                  <a:lnTo>
                    <a:pt x="2539" y="711"/>
                  </a:lnTo>
                  <a:lnTo>
                    <a:pt x="2374" y="622"/>
                  </a:lnTo>
                  <a:lnTo>
                    <a:pt x="2209" y="558"/>
                  </a:lnTo>
                  <a:lnTo>
                    <a:pt x="1993" y="482"/>
                  </a:lnTo>
                  <a:lnTo>
                    <a:pt x="1790" y="406"/>
                  </a:lnTo>
                  <a:lnTo>
                    <a:pt x="1574" y="342"/>
                  </a:lnTo>
                  <a:lnTo>
                    <a:pt x="1333" y="266"/>
                  </a:lnTo>
                  <a:lnTo>
                    <a:pt x="1079" y="190"/>
                  </a:lnTo>
                  <a:lnTo>
                    <a:pt x="838" y="127"/>
                  </a:lnTo>
                  <a:lnTo>
                    <a:pt x="558" y="76"/>
                  </a:lnTo>
                  <a:lnTo>
                    <a:pt x="292" y="25"/>
                  </a:lnTo>
                  <a:lnTo>
                    <a:pt x="0" y="0"/>
                  </a:lnTo>
                </a:path>
              </a:pathLst>
            </a:custGeom>
            <a:ln w="3175">
              <a:solidFill>
                <a:srgbClr val="565658"/>
              </a:solidFill>
            </a:ln>
          </p:spPr>
          <p:txBody>
            <a:bodyPr wrap="square" lIns="0" tIns="0" rIns="0" bIns="0" rtlCol="0"/>
            <a:lstStyle/>
            <a:p/>
          </p:txBody>
        </p:sp>
        <p:sp>
          <p:nvSpPr>
            <p:cNvPr id="5472" name="object 5472" descr=""/>
            <p:cNvSpPr/>
            <p:nvPr/>
          </p:nvSpPr>
          <p:spPr>
            <a:xfrm>
              <a:off x="5652409" y="2546340"/>
              <a:ext cx="1270" cy="1270"/>
            </a:xfrm>
            <a:custGeom>
              <a:avLst/>
              <a:gdLst/>
              <a:ahLst/>
              <a:cxnLst/>
              <a:rect l="l" t="t" r="r" b="b"/>
              <a:pathLst>
                <a:path w="1270" h="1269">
                  <a:moveTo>
                    <a:pt x="0" y="927"/>
                  </a:moveTo>
                  <a:lnTo>
                    <a:pt x="203" y="761"/>
                  </a:lnTo>
                  <a:lnTo>
                    <a:pt x="368" y="622"/>
                  </a:lnTo>
                  <a:lnTo>
                    <a:pt x="533" y="457"/>
                  </a:lnTo>
                  <a:lnTo>
                    <a:pt x="647" y="304"/>
                  </a:lnTo>
                  <a:lnTo>
                    <a:pt x="736" y="152"/>
                  </a:lnTo>
                  <a:lnTo>
                    <a:pt x="800" y="0"/>
                  </a:lnTo>
                </a:path>
              </a:pathLst>
            </a:custGeom>
            <a:ln w="3175">
              <a:solidFill>
                <a:srgbClr val="565658"/>
              </a:solidFill>
            </a:ln>
          </p:spPr>
          <p:txBody>
            <a:bodyPr wrap="square" lIns="0" tIns="0" rIns="0" bIns="0" rtlCol="0"/>
            <a:lstStyle/>
            <a:p/>
          </p:txBody>
        </p:sp>
        <p:sp>
          <p:nvSpPr>
            <p:cNvPr id="5473" name="object 5473" descr=""/>
            <p:cNvSpPr/>
            <p:nvPr/>
          </p:nvSpPr>
          <p:spPr>
            <a:xfrm>
              <a:off x="5652408" y="2512866"/>
              <a:ext cx="1270" cy="1270"/>
            </a:xfrm>
            <a:custGeom>
              <a:avLst/>
              <a:gdLst/>
              <a:ahLst/>
              <a:cxnLst/>
              <a:rect l="l" t="t" r="r" b="b"/>
              <a:pathLst>
                <a:path w="1270" h="1269">
                  <a:moveTo>
                    <a:pt x="812" y="927"/>
                  </a:moveTo>
                  <a:lnTo>
                    <a:pt x="749" y="774"/>
                  </a:lnTo>
                  <a:lnTo>
                    <a:pt x="635" y="634"/>
                  </a:lnTo>
                  <a:lnTo>
                    <a:pt x="558" y="507"/>
                  </a:lnTo>
                  <a:lnTo>
                    <a:pt x="431" y="368"/>
                  </a:lnTo>
                  <a:lnTo>
                    <a:pt x="292" y="228"/>
                  </a:lnTo>
                  <a:lnTo>
                    <a:pt x="114" y="76"/>
                  </a:lnTo>
                </a:path>
              </a:pathLst>
            </a:custGeom>
            <a:ln w="3175">
              <a:solidFill>
                <a:srgbClr val="565658"/>
              </a:solidFill>
            </a:ln>
          </p:spPr>
          <p:txBody>
            <a:bodyPr wrap="square" lIns="0" tIns="0" rIns="0" bIns="0" rtlCol="0"/>
            <a:lstStyle/>
            <a:p/>
          </p:txBody>
        </p:sp>
        <p:sp>
          <p:nvSpPr>
            <p:cNvPr id="5474" name="object 5474" descr=""/>
            <p:cNvSpPr/>
            <p:nvPr/>
          </p:nvSpPr>
          <p:spPr>
            <a:xfrm>
              <a:off x="5652409" y="2510063"/>
              <a:ext cx="1270" cy="1270"/>
            </a:xfrm>
            <a:custGeom>
              <a:avLst/>
              <a:gdLst/>
              <a:ahLst/>
              <a:cxnLst/>
              <a:rect l="l" t="t" r="r" b="b"/>
              <a:pathLst>
                <a:path w="1270" h="1269">
                  <a:moveTo>
                    <a:pt x="0" y="927"/>
                  </a:moveTo>
                  <a:lnTo>
                    <a:pt x="203" y="761"/>
                  </a:lnTo>
                  <a:lnTo>
                    <a:pt x="368" y="622"/>
                  </a:lnTo>
                  <a:lnTo>
                    <a:pt x="495" y="495"/>
                  </a:lnTo>
                  <a:lnTo>
                    <a:pt x="622" y="342"/>
                  </a:lnTo>
                  <a:lnTo>
                    <a:pt x="736" y="152"/>
                  </a:lnTo>
                  <a:lnTo>
                    <a:pt x="800" y="0"/>
                  </a:lnTo>
                </a:path>
              </a:pathLst>
            </a:custGeom>
            <a:ln w="3175">
              <a:solidFill>
                <a:srgbClr val="565658"/>
              </a:solidFill>
            </a:ln>
          </p:spPr>
          <p:txBody>
            <a:bodyPr wrap="square" lIns="0" tIns="0" rIns="0" bIns="0" rtlCol="0"/>
            <a:lstStyle/>
            <a:p/>
          </p:txBody>
        </p:sp>
        <p:sp>
          <p:nvSpPr>
            <p:cNvPr id="5475" name="object 5475" descr=""/>
            <p:cNvSpPr/>
            <p:nvPr/>
          </p:nvSpPr>
          <p:spPr>
            <a:xfrm>
              <a:off x="5652408" y="2549142"/>
              <a:ext cx="1270" cy="1270"/>
            </a:xfrm>
            <a:custGeom>
              <a:avLst/>
              <a:gdLst/>
              <a:ahLst/>
              <a:cxnLst/>
              <a:rect l="l" t="t" r="r" b="b"/>
              <a:pathLst>
                <a:path w="1270" h="1269">
                  <a:moveTo>
                    <a:pt x="812" y="927"/>
                  </a:moveTo>
                  <a:lnTo>
                    <a:pt x="749" y="774"/>
                  </a:lnTo>
                  <a:lnTo>
                    <a:pt x="635" y="634"/>
                  </a:lnTo>
                  <a:lnTo>
                    <a:pt x="533" y="469"/>
                  </a:lnTo>
                  <a:lnTo>
                    <a:pt x="419" y="342"/>
                  </a:lnTo>
                  <a:lnTo>
                    <a:pt x="292" y="228"/>
                  </a:lnTo>
                  <a:lnTo>
                    <a:pt x="114" y="76"/>
                  </a:lnTo>
                </a:path>
              </a:pathLst>
            </a:custGeom>
            <a:ln w="3175">
              <a:solidFill>
                <a:srgbClr val="565658"/>
              </a:solidFill>
            </a:ln>
          </p:spPr>
          <p:txBody>
            <a:bodyPr wrap="square" lIns="0" tIns="0" rIns="0" bIns="0" rtlCol="0"/>
            <a:lstStyle/>
            <a:p/>
          </p:txBody>
        </p:sp>
        <p:sp>
          <p:nvSpPr>
            <p:cNvPr id="5476" name="object 5476" descr=""/>
            <p:cNvSpPr/>
            <p:nvPr/>
          </p:nvSpPr>
          <p:spPr>
            <a:xfrm>
              <a:off x="5674636" y="2559005"/>
              <a:ext cx="3175" cy="1270"/>
            </a:xfrm>
            <a:custGeom>
              <a:avLst/>
              <a:gdLst/>
              <a:ahLst/>
              <a:cxnLst/>
              <a:rect l="l" t="t" r="r" b="b"/>
              <a:pathLst>
                <a:path w="3175" h="1269">
                  <a:moveTo>
                    <a:pt x="660" y="800"/>
                  </a:moveTo>
                  <a:lnTo>
                    <a:pt x="495" y="761"/>
                  </a:lnTo>
                  <a:lnTo>
                    <a:pt x="317" y="711"/>
                  </a:lnTo>
                  <a:lnTo>
                    <a:pt x="165" y="647"/>
                  </a:lnTo>
                  <a:lnTo>
                    <a:pt x="12" y="533"/>
                  </a:lnTo>
                  <a:lnTo>
                    <a:pt x="127" y="380"/>
                  </a:lnTo>
                  <a:lnTo>
                    <a:pt x="304" y="304"/>
                  </a:lnTo>
                  <a:lnTo>
                    <a:pt x="584" y="241"/>
                  </a:lnTo>
                  <a:lnTo>
                    <a:pt x="736" y="203"/>
                  </a:lnTo>
                  <a:lnTo>
                    <a:pt x="927" y="165"/>
                  </a:lnTo>
                  <a:lnTo>
                    <a:pt x="1143" y="126"/>
                  </a:lnTo>
                  <a:lnTo>
                    <a:pt x="1358" y="101"/>
                  </a:lnTo>
                  <a:lnTo>
                    <a:pt x="1600" y="88"/>
                  </a:lnTo>
                  <a:lnTo>
                    <a:pt x="1841" y="50"/>
                  </a:lnTo>
                  <a:lnTo>
                    <a:pt x="2108" y="25"/>
                  </a:lnTo>
                  <a:lnTo>
                    <a:pt x="2400" y="12"/>
                  </a:lnTo>
                  <a:lnTo>
                    <a:pt x="2692" y="0"/>
                  </a:lnTo>
                </a:path>
              </a:pathLst>
            </a:custGeom>
            <a:ln w="3175">
              <a:solidFill>
                <a:srgbClr val="565658"/>
              </a:solidFill>
            </a:ln>
          </p:spPr>
          <p:txBody>
            <a:bodyPr wrap="square" lIns="0" tIns="0" rIns="0" bIns="0" rtlCol="0"/>
            <a:lstStyle/>
            <a:p/>
          </p:txBody>
        </p:sp>
        <p:sp>
          <p:nvSpPr>
            <p:cNvPr id="5477" name="object 5477" descr=""/>
            <p:cNvSpPr/>
            <p:nvPr/>
          </p:nvSpPr>
          <p:spPr>
            <a:xfrm>
              <a:off x="5690931" y="2558218"/>
              <a:ext cx="2540" cy="635"/>
            </a:xfrm>
            <a:custGeom>
              <a:avLst/>
              <a:gdLst/>
              <a:ahLst/>
              <a:cxnLst/>
              <a:rect l="l" t="t" r="r" b="b"/>
              <a:pathLst>
                <a:path w="2539" h="635">
                  <a:moveTo>
                    <a:pt x="0" y="50"/>
                  </a:moveTo>
                  <a:lnTo>
                    <a:pt x="241" y="38"/>
                  </a:lnTo>
                  <a:lnTo>
                    <a:pt x="482" y="38"/>
                  </a:lnTo>
                  <a:lnTo>
                    <a:pt x="723" y="12"/>
                  </a:lnTo>
                  <a:lnTo>
                    <a:pt x="1117" y="12"/>
                  </a:lnTo>
                  <a:lnTo>
                    <a:pt x="1524" y="12"/>
                  </a:lnTo>
                  <a:lnTo>
                    <a:pt x="1790" y="0"/>
                  </a:lnTo>
                  <a:lnTo>
                    <a:pt x="1917" y="0"/>
                  </a:lnTo>
                </a:path>
              </a:pathLst>
            </a:custGeom>
            <a:ln w="3175">
              <a:solidFill>
                <a:srgbClr val="565658"/>
              </a:solidFill>
            </a:ln>
          </p:spPr>
          <p:txBody>
            <a:bodyPr wrap="square" lIns="0" tIns="0" rIns="0" bIns="0" rtlCol="0"/>
            <a:lstStyle/>
            <a:p/>
          </p:txBody>
        </p:sp>
        <p:sp>
          <p:nvSpPr>
            <p:cNvPr id="5478" name="object 5478" descr=""/>
            <p:cNvSpPr/>
            <p:nvPr/>
          </p:nvSpPr>
          <p:spPr>
            <a:xfrm>
              <a:off x="5691823" y="2556643"/>
              <a:ext cx="635" cy="635"/>
            </a:xfrm>
            <a:custGeom>
              <a:avLst/>
              <a:gdLst/>
              <a:ahLst/>
              <a:cxnLst/>
              <a:rect l="l" t="t" r="r" b="b"/>
              <a:pathLst>
                <a:path w="635" h="635">
                  <a:moveTo>
                    <a:pt x="253" y="25"/>
                  </a:moveTo>
                  <a:lnTo>
                    <a:pt x="114" y="12"/>
                  </a:lnTo>
                </a:path>
              </a:pathLst>
            </a:custGeom>
            <a:ln w="3175">
              <a:solidFill>
                <a:srgbClr val="565658"/>
              </a:solidFill>
            </a:ln>
          </p:spPr>
          <p:txBody>
            <a:bodyPr wrap="square" lIns="0" tIns="0" rIns="0" bIns="0" rtlCol="0"/>
            <a:lstStyle/>
            <a:p/>
          </p:txBody>
        </p:sp>
        <p:sp>
          <p:nvSpPr>
            <p:cNvPr id="5479" name="object 5479" descr=""/>
            <p:cNvSpPr/>
            <p:nvPr/>
          </p:nvSpPr>
          <p:spPr>
            <a:xfrm>
              <a:off x="5665804" y="2556630"/>
              <a:ext cx="1270" cy="0"/>
            </a:xfrm>
            <a:custGeom>
              <a:avLst/>
              <a:gdLst/>
              <a:ahLst/>
              <a:cxnLst/>
              <a:rect l="l" t="t" r="r" b="b"/>
              <a:pathLst>
                <a:path w="1270" h="0">
                  <a:moveTo>
                    <a:pt x="1270" y="0"/>
                  </a:moveTo>
                  <a:lnTo>
                    <a:pt x="0" y="0"/>
                  </a:lnTo>
                </a:path>
              </a:pathLst>
            </a:custGeom>
            <a:ln w="3175">
              <a:solidFill>
                <a:srgbClr val="565658"/>
              </a:solidFill>
            </a:ln>
          </p:spPr>
          <p:txBody>
            <a:bodyPr wrap="square" lIns="0" tIns="0" rIns="0" bIns="0" rtlCol="0"/>
            <a:lstStyle/>
            <a:p/>
          </p:txBody>
        </p:sp>
        <p:sp>
          <p:nvSpPr>
            <p:cNvPr id="5480" name="object 5480" descr=""/>
            <p:cNvSpPr/>
            <p:nvPr/>
          </p:nvSpPr>
          <p:spPr>
            <a:xfrm>
              <a:off x="5665453" y="2556643"/>
              <a:ext cx="635" cy="0"/>
            </a:xfrm>
            <a:custGeom>
              <a:avLst/>
              <a:gdLst/>
              <a:ahLst/>
              <a:cxnLst/>
              <a:rect l="l" t="t" r="r" b="b"/>
              <a:pathLst>
                <a:path w="635" h="0">
                  <a:moveTo>
                    <a:pt x="355" y="0"/>
                  </a:moveTo>
                  <a:lnTo>
                    <a:pt x="0" y="0"/>
                  </a:lnTo>
                </a:path>
              </a:pathLst>
            </a:custGeom>
            <a:ln w="3175">
              <a:solidFill>
                <a:srgbClr val="565658"/>
              </a:solidFill>
            </a:ln>
          </p:spPr>
          <p:txBody>
            <a:bodyPr wrap="square" lIns="0" tIns="0" rIns="0" bIns="0" rtlCol="0"/>
            <a:lstStyle/>
            <a:p/>
          </p:txBody>
        </p:sp>
        <p:sp>
          <p:nvSpPr>
            <p:cNvPr id="5481" name="object 5481" descr=""/>
            <p:cNvSpPr/>
            <p:nvPr/>
          </p:nvSpPr>
          <p:spPr>
            <a:xfrm>
              <a:off x="5662954" y="2556643"/>
              <a:ext cx="2540" cy="635"/>
            </a:xfrm>
            <a:custGeom>
              <a:avLst/>
              <a:gdLst/>
              <a:ahLst/>
              <a:cxnLst/>
              <a:rect l="l" t="t" r="r" b="b"/>
              <a:pathLst>
                <a:path w="2539" h="635">
                  <a:moveTo>
                    <a:pt x="2501" y="0"/>
                  </a:moveTo>
                  <a:lnTo>
                    <a:pt x="2501" y="0"/>
                  </a:lnTo>
                  <a:lnTo>
                    <a:pt x="1765" y="0"/>
                  </a:lnTo>
                  <a:lnTo>
                    <a:pt x="1714" y="12"/>
                  </a:lnTo>
                  <a:lnTo>
                    <a:pt x="266" y="12"/>
                  </a:lnTo>
                  <a:lnTo>
                    <a:pt x="127" y="38"/>
                  </a:lnTo>
                  <a:lnTo>
                    <a:pt x="0" y="38"/>
                  </a:lnTo>
                </a:path>
              </a:pathLst>
            </a:custGeom>
            <a:ln w="3175">
              <a:solidFill>
                <a:srgbClr val="565658"/>
              </a:solidFill>
            </a:ln>
          </p:spPr>
          <p:txBody>
            <a:bodyPr wrap="square" lIns="0" tIns="0" rIns="0" bIns="0" rtlCol="0"/>
            <a:lstStyle/>
            <a:p/>
          </p:txBody>
        </p:sp>
        <p:sp>
          <p:nvSpPr>
            <p:cNvPr id="5482" name="object 5482" descr=""/>
            <p:cNvSpPr/>
            <p:nvPr/>
          </p:nvSpPr>
          <p:spPr>
            <a:xfrm>
              <a:off x="5648961" y="2556681"/>
              <a:ext cx="14604" cy="1270"/>
            </a:xfrm>
            <a:custGeom>
              <a:avLst/>
              <a:gdLst/>
              <a:ahLst/>
              <a:cxnLst/>
              <a:rect l="l" t="t" r="r" b="b"/>
              <a:pathLst>
                <a:path w="14604" h="1269">
                  <a:moveTo>
                    <a:pt x="13995" y="0"/>
                  </a:moveTo>
                  <a:lnTo>
                    <a:pt x="13334" y="12"/>
                  </a:lnTo>
                  <a:lnTo>
                    <a:pt x="13119" y="25"/>
                  </a:lnTo>
                  <a:lnTo>
                    <a:pt x="12903" y="25"/>
                  </a:lnTo>
                  <a:lnTo>
                    <a:pt x="12674" y="38"/>
                  </a:lnTo>
                  <a:lnTo>
                    <a:pt x="12458" y="50"/>
                  </a:lnTo>
                  <a:lnTo>
                    <a:pt x="12255" y="50"/>
                  </a:lnTo>
                  <a:lnTo>
                    <a:pt x="12039" y="50"/>
                  </a:lnTo>
                  <a:lnTo>
                    <a:pt x="11823" y="63"/>
                  </a:lnTo>
                  <a:lnTo>
                    <a:pt x="11607" y="88"/>
                  </a:lnTo>
                  <a:lnTo>
                    <a:pt x="11391" y="88"/>
                  </a:lnTo>
                  <a:lnTo>
                    <a:pt x="11175" y="88"/>
                  </a:lnTo>
                  <a:lnTo>
                    <a:pt x="10947" y="101"/>
                  </a:lnTo>
                  <a:lnTo>
                    <a:pt x="10756" y="127"/>
                  </a:lnTo>
                  <a:lnTo>
                    <a:pt x="10515" y="127"/>
                  </a:lnTo>
                  <a:lnTo>
                    <a:pt x="10312" y="127"/>
                  </a:lnTo>
                  <a:lnTo>
                    <a:pt x="10096" y="139"/>
                  </a:lnTo>
                  <a:lnTo>
                    <a:pt x="9880" y="152"/>
                  </a:lnTo>
                  <a:lnTo>
                    <a:pt x="9677" y="165"/>
                  </a:lnTo>
                  <a:lnTo>
                    <a:pt x="9461" y="177"/>
                  </a:lnTo>
                  <a:lnTo>
                    <a:pt x="9232" y="190"/>
                  </a:lnTo>
                  <a:lnTo>
                    <a:pt x="9029" y="203"/>
                  </a:lnTo>
                  <a:lnTo>
                    <a:pt x="8813" y="203"/>
                  </a:lnTo>
                  <a:lnTo>
                    <a:pt x="8597" y="215"/>
                  </a:lnTo>
                  <a:lnTo>
                    <a:pt x="8381" y="241"/>
                  </a:lnTo>
                  <a:lnTo>
                    <a:pt x="8178" y="241"/>
                  </a:lnTo>
                  <a:lnTo>
                    <a:pt x="7950" y="266"/>
                  </a:lnTo>
                  <a:lnTo>
                    <a:pt x="7734" y="266"/>
                  </a:lnTo>
                  <a:lnTo>
                    <a:pt x="7531" y="279"/>
                  </a:lnTo>
                  <a:lnTo>
                    <a:pt x="7327" y="292"/>
                  </a:lnTo>
                  <a:lnTo>
                    <a:pt x="7111" y="304"/>
                  </a:lnTo>
                  <a:lnTo>
                    <a:pt x="6896" y="317"/>
                  </a:lnTo>
                  <a:lnTo>
                    <a:pt x="6692" y="342"/>
                  </a:lnTo>
                  <a:lnTo>
                    <a:pt x="6476" y="355"/>
                  </a:lnTo>
                  <a:lnTo>
                    <a:pt x="6261" y="381"/>
                  </a:lnTo>
                  <a:lnTo>
                    <a:pt x="5626" y="431"/>
                  </a:lnTo>
                  <a:lnTo>
                    <a:pt x="5422" y="444"/>
                  </a:lnTo>
                  <a:lnTo>
                    <a:pt x="5206" y="444"/>
                  </a:lnTo>
                  <a:lnTo>
                    <a:pt x="4991" y="482"/>
                  </a:lnTo>
                  <a:lnTo>
                    <a:pt x="4787" y="482"/>
                  </a:lnTo>
                  <a:lnTo>
                    <a:pt x="4571" y="508"/>
                  </a:lnTo>
                  <a:lnTo>
                    <a:pt x="4381" y="533"/>
                  </a:lnTo>
                  <a:lnTo>
                    <a:pt x="4152" y="558"/>
                  </a:lnTo>
                  <a:lnTo>
                    <a:pt x="3936" y="558"/>
                  </a:lnTo>
                  <a:lnTo>
                    <a:pt x="3733" y="584"/>
                  </a:lnTo>
                  <a:lnTo>
                    <a:pt x="3517" y="609"/>
                  </a:lnTo>
                  <a:lnTo>
                    <a:pt x="3327" y="622"/>
                  </a:lnTo>
                  <a:lnTo>
                    <a:pt x="3111" y="647"/>
                  </a:lnTo>
                  <a:lnTo>
                    <a:pt x="2908" y="673"/>
                  </a:lnTo>
                  <a:lnTo>
                    <a:pt x="2679" y="698"/>
                  </a:lnTo>
                  <a:lnTo>
                    <a:pt x="2489" y="711"/>
                  </a:lnTo>
                  <a:lnTo>
                    <a:pt x="2273" y="723"/>
                  </a:lnTo>
                  <a:lnTo>
                    <a:pt x="2057" y="762"/>
                  </a:lnTo>
                  <a:lnTo>
                    <a:pt x="1854" y="774"/>
                  </a:lnTo>
                  <a:lnTo>
                    <a:pt x="1638" y="787"/>
                  </a:lnTo>
                  <a:lnTo>
                    <a:pt x="1447" y="812"/>
                  </a:lnTo>
                  <a:lnTo>
                    <a:pt x="1244" y="838"/>
                  </a:lnTo>
                  <a:lnTo>
                    <a:pt x="1041" y="863"/>
                  </a:lnTo>
                  <a:lnTo>
                    <a:pt x="812" y="889"/>
                  </a:lnTo>
                  <a:lnTo>
                    <a:pt x="622" y="914"/>
                  </a:lnTo>
                  <a:lnTo>
                    <a:pt x="406" y="927"/>
                  </a:lnTo>
                  <a:lnTo>
                    <a:pt x="203" y="965"/>
                  </a:lnTo>
                  <a:lnTo>
                    <a:pt x="0" y="990"/>
                  </a:lnTo>
                </a:path>
              </a:pathLst>
            </a:custGeom>
            <a:ln w="3175">
              <a:solidFill>
                <a:srgbClr val="565658"/>
              </a:solidFill>
            </a:ln>
          </p:spPr>
          <p:txBody>
            <a:bodyPr wrap="square" lIns="0" tIns="0" rIns="0" bIns="0" rtlCol="0"/>
            <a:lstStyle/>
            <a:p/>
          </p:txBody>
        </p:sp>
        <p:sp>
          <p:nvSpPr>
            <p:cNvPr id="5483" name="object 5483" descr=""/>
            <p:cNvSpPr/>
            <p:nvPr/>
          </p:nvSpPr>
          <p:spPr>
            <a:xfrm>
              <a:off x="5640484" y="2557673"/>
              <a:ext cx="8890" cy="1905"/>
            </a:xfrm>
            <a:custGeom>
              <a:avLst/>
              <a:gdLst/>
              <a:ahLst/>
              <a:cxnLst/>
              <a:rect l="l" t="t" r="r" b="b"/>
              <a:pathLst>
                <a:path w="8889" h="1905">
                  <a:moveTo>
                    <a:pt x="8470" y="0"/>
                  </a:moveTo>
                  <a:lnTo>
                    <a:pt x="8293" y="25"/>
                  </a:lnTo>
                  <a:lnTo>
                    <a:pt x="8127" y="50"/>
                  </a:lnTo>
                  <a:lnTo>
                    <a:pt x="7937" y="63"/>
                  </a:lnTo>
                  <a:lnTo>
                    <a:pt x="7785" y="88"/>
                  </a:lnTo>
                  <a:lnTo>
                    <a:pt x="7581" y="114"/>
                  </a:lnTo>
                  <a:lnTo>
                    <a:pt x="7404" y="152"/>
                  </a:lnTo>
                  <a:lnTo>
                    <a:pt x="7226" y="165"/>
                  </a:lnTo>
                  <a:lnTo>
                    <a:pt x="7061" y="190"/>
                  </a:lnTo>
                  <a:lnTo>
                    <a:pt x="6870" y="215"/>
                  </a:lnTo>
                  <a:lnTo>
                    <a:pt x="6705" y="241"/>
                  </a:lnTo>
                  <a:lnTo>
                    <a:pt x="6515" y="266"/>
                  </a:lnTo>
                  <a:lnTo>
                    <a:pt x="6349" y="279"/>
                  </a:lnTo>
                  <a:lnTo>
                    <a:pt x="6159" y="304"/>
                  </a:lnTo>
                  <a:lnTo>
                    <a:pt x="5968" y="342"/>
                  </a:lnTo>
                  <a:lnTo>
                    <a:pt x="5803" y="368"/>
                  </a:lnTo>
                  <a:lnTo>
                    <a:pt x="5626" y="381"/>
                  </a:lnTo>
                  <a:lnTo>
                    <a:pt x="5448" y="406"/>
                  </a:lnTo>
                  <a:lnTo>
                    <a:pt x="5270" y="444"/>
                  </a:lnTo>
                  <a:lnTo>
                    <a:pt x="5079" y="469"/>
                  </a:lnTo>
                  <a:lnTo>
                    <a:pt x="4914" y="495"/>
                  </a:lnTo>
                  <a:lnTo>
                    <a:pt x="4724" y="533"/>
                  </a:lnTo>
                  <a:lnTo>
                    <a:pt x="4546" y="546"/>
                  </a:lnTo>
                  <a:lnTo>
                    <a:pt x="4368" y="584"/>
                  </a:lnTo>
                  <a:lnTo>
                    <a:pt x="4178" y="622"/>
                  </a:lnTo>
                  <a:lnTo>
                    <a:pt x="3848" y="673"/>
                  </a:lnTo>
                  <a:lnTo>
                    <a:pt x="3517" y="736"/>
                  </a:lnTo>
                  <a:lnTo>
                    <a:pt x="3174" y="774"/>
                  </a:lnTo>
                  <a:lnTo>
                    <a:pt x="2844" y="838"/>
                  </a:lnTo>
                  <a:lnTo>
                    <a:pt x="2489" y="901"/>
                  </a:lnTo>
                  <a:lnTo>
                    <a:pt x="2146" y="952"/>
                  </a:lnTo>
                  <a:lnTo>
                    <a:pt x="1790" y="1028"/>
                  </a:lnTo>
                  <a:lnTo>
                    <a:pt x="1447" y="1104"/>
                  </a:lnTo>
                  <a:lnTo>
                    <a:pt x="1104" y="1168"/>
                  </a:lnTo>
                  <a:lnTo>
                    <a:pt x="749" y="1231"/>
                  </a:lnTo>
                  <a:lnTo>
                    <a:pt x="368" y="1308"/>
                  </a:lnTo>
                  <a:lnTo>
                    <a:pt x="0" y="1384"/>
                  </a:lnTo>
                </a:path>
              </a:pathLst>
            </a:custGeom>
            <a:ln w="3175">
              <a:solidFill>
                <a:srgbClr val="565658"/>
              </a:solidFill>
            </a:ln>
          </p:spPr>
          <p:txBody>
            <a:bodyPr wrap="square" lIns="0" tIns="0" rIns="0" bIns="0" rtlCol="0"/>
            <a:lstStyle/>
            <a:p/>
          </p:txBody>
        </p:sp>
        <p:sp>
          <p:nvSpPr>
            <p:cNvPr id="5484" name="object 5484" descr=""/>
            <p:cNvSpPr/>
            <p:nvPr/>
          </p:nvSpPr>
          <p:spPr>
            <a:xfrm>
              <a:off x="5616462" y="2559050"/>
              <a:ext cx="24130" cy="9525"/>
            </a:xfrm>
            <a:custGeom>
              <a:avLst/>
              <a:gdLst/>
              <a:ahLst/>
              <a:cxnLst/>
              <a:rect l="l" t="t" r="r" b="b"/>
              <a:pathLst>
                <a:path w="24129" h="9525">
                  <a:moveTo>
                    <a:pt x="24015" y="0"/>
                  </a:moveTo>
                  <a:lnTo>
                    <a:pt x="23545" y="88"/>
                  </a:lnTo>
                  <a:lnTo>
                    <a:pt x="23088" y="190"/>
                  </a:lnTo>
                  <a:lnTo>
                    <a:pt x="22631" y="279"/>
                  </a:lnTo>
                  <a:lnTo>
                    <a:pt x="22161" y="393"/>
                  </a:lnTo>
                  <a:lnTo>
                    <a:pt x="21717" y="482"/>
                  </a:lnTo>
                  <a:lnTo>
                    <a:pt x="21259" y="596"/>
                  </a:lnTo>
                  <a:lnTo>
                    <a:pt x="20815" y="711"/>
                  </a:lnTo>
                  <a:lnTo>
                    <a:pt x="20370" y="800"/>
                  </a:lnTo>
                  <a:lnTo>
                    <a:pt x="19913" y="927"/>
                  </a:lnTo>
                  <a:lnTo>
                    <a:pt x="19456" y="1041"/>
                  </a:lnTo>
                  <a:lnTo>
                    <a:pt x="19011" y="1155"/>
                  </a:lnTo>
                  <a:lnTo>
                    <a:pt x="18592" y="1270"/>
                  </a:lnTo>
                  <a:lnTo>
                    <a:pt x="18148" y="1384"/>
                  </a:lnTo>
                  <a:lnTo>
                    <a:pt x="17703" y="1498"/>
                  </a:lnTo>
                  <a:lnTo>
                    <a:pt x="17259" y="1638"/>
                  </a:lnTo>
                  <a:lnTo>
                    <a:pt x="16840" y="1752"/>
                  </a:lnTo>
                  <a:lnTo>
                    <a:pt x="16395" y="1879"/>
                  </a:lnTo>
                  <a:lnTo>
                    <a:pt x="15976" y="2006"/>
                  </a:lnTo>
                  <a:lnTo>
                    <a:pt x="15557" y="2133"/>
                  </a:lnTo>
                  <a:lnTo>
                    <a:pt x="15138" y="2273"/>
                  </a:lnTo>
                  <a:lnTo>
                    <a:pt x="14719" y="2400"/>
                  </a:lnTo>
                  <a:lnTo>
                    <a:pt x="14287" y="2540"/>
                  </a:lnTo>
                  <a:lnTo>
                    <a:pt x="13893" y="2679"/>
                  </a:lnTo>
                  <a:lnTo>
                    <a:pt x="13449" y="2819"/>
                  </a:lnTo>
                  <a:lnTo>
                    <a:pt x="13030" y="2959"/>
                  </a:lnTo>
                  <a:lnTo>
                    <a:pt x="12636" y="3098"/>
                  </a:lnTo>
                  <a:lnTo>
                    <a:pt x="12217" y="3263"/>
                  </a:lnTo>
                  <a:lnTo>
                    <a:pt x="11836" y="3416"/>
                  </a:lnTo>
                  <a:lnTo>
                    <a:pt x="11430" y="3543"/>
                  </a:lnTo>
                  <a:lnTo>
                    <a:pt x="11036" y="3708"/>
                  </a:lnTo>
                  <a:lnTo>
                    <a:pt x="10629" y="3873"/>
                  </a:lnTo>
                  <a:lnTo>
                    <a:pt x="10236" y="4000"/>
                  </a:lnTo>
                  <a:lnTo>
                    <a:pt x="9829" y="4178"/>
                  </a:lnTo>
                  <a:lnTo>
                    <a:pt x="9436" y="4343"/>
                  </a:lnTo>
                  <a:lnTo>
                    <a:pt x="9055" y="4495"/>
                  </a:lnTo>
                  <a:lnTo>
                    <a:pt x="8661" y="4660"/>
                  </a:lnTo>
                  <a:lnTo>
                    <a:pt x="8280" y="4838"/>
                  </a:lnTo>
                  <a:lnTo>
                    <a:pt x="7874" y="5016"/>
                  </a:lnTo>
                  <a:lnTo>
                    <a:pt x="7505" y="5181"/>
                  </a:lnTo>
                  <a:lnTo>
                    <a:pt x="7124" y="5359"/>
                  </a:lnTo>
                  <a:lnTo>
                    <a:pt x="6756" y="5524"/>
                  </a:lnTo>
                  <a:lnTo>
                    <a:pt x="6375" y="5702"/>
                  </a:lnTo>
                  <a:lnTo>
                    <a:pt x="5994" y="5880"/>
                  </a:lnTo>
                  <a:lnTo>
                    <a:pt x="5626" y="6083"/>
                  </a:lnTo>
                  <a:lnTo>
                    <a:pt x="5257" y="6261"/>
                  </a:lnTo>
                  <a:lnTo>
                    <a:pt x="4914" y="6451"/>
                  </a:lnTo>
                  <a:lnTo>
                    <a:pt x="4533" y="6616"/>
                  </a:lnTo>
                  <a:lnTo>
                    <a:pt x="4178" y="6819"/>
                  </a:lnTo>
                  <a:lnTo>
                    <a:pt x="3810" y="7023"/>
                  </a:lnTo>
                  <a:lnTo>
                    <a:pt x="3454" y="7200"/>
                  </a:lnTo>
                  <a:lnTo>
                    <a:pt x="3111" y="7404"/>
                  </a:lnTo>
                  <a:lnTo>
                    <a:pt x="2755" y="7607"/>
                  </a:lnTo>
                  <a:lnTo>
                    <a:pt x="2413" y="7810"/>
                  </a:lnTo>
                  <a:lnTo>
                    <a:pt x="2057" y="8026"/>
                  </a:lnTo>
                  <a:lnTo>
                    <a:pt x="1727" y="8216"/>
                  </a:lnTo>
                  <a:lnTo>
                    <a:pt x="1358" y="8432"/>
                  </a:lnTo>
                  <a:lnTo>
                    <a:pt x="1016" y="8648"/>
                  </a:lnTo>
                  <a:lnTo>
                    <a:pt x="673" y="8851"/>
                  </a:lnTo>
                  <a:lnTo>
                    <a:pt x="342" y="9067"/>
                  </a:lnTo>
                  <a:lnTo>
                    <a:pt x="0" y="9283"/>
                  </a:lnTo>
                </a:path>
              </a:pathLst>
            </a:custGeom>
            <a:ln w="3175">
              <a:solidFill>
                <a:srgbClr val="565658"/>
              </a:solidFill>
            </a:ln>
          </p:spPr>
          <p:txBody>
            <a:bodyPr wrap="square" lIns="0" tIns="0" rIns="0" bIns="0" rtlCol="0"/>
            <a:lstStyle/>
            <a:p/>
          </p:txBody>
        </p:sp>
        <p:sp>
          <p:nvSpPr>
            <p:cNvPr id="5485" name="object 5485" descr=""/>
            <p:cNvSpPr/>
            <p:nvPr/>
          </p:nvSpPr>
          <p:spPr>
            <a:xfrm>
              <a:off x="5612879" y="2568339"/>
              <a:ext cx="3810" cy="1905"/>
            </a:xfrm>
            <a:custGeom>
              <a:avLst/>
              <a:gdLst/>
              <a:ahLst/>
              <a:cxnLst/>
              <a:rect l="l" t="t" r="r" b="b"/>
              <a:pathLst>
                <a:path w="3810" h="1905">
                  <a:moveTo>
                    <a:pt x="3594" y="0"/>
                  </a:moveTo>
                  <a:lnTo>
                    <a:pt x="3454" y="76"/>
                  </a:lnTo>
                  <a:lnTo>
                    <a:pt x="3327" y="177"/>
                  </a:lnTo>
                  <a:lnTo>
                    <a:pt x="3175" y="254"/>
                  </a:lnTo>
                  <a:lnTo>
                    <a:pt x="2984" y="342"/>
                  </a:lnTo>
                  <a:lnTo>
                    <a:pt x="2857" y="406"/>
                  </a:lnTo>
                  <a:lnTo>
                    <a:pt x="2679" y="482"/>
                  </a:lnTo>
                  <a:lnTo>
                    <a:pt x="2540" y="558"/>
                  </a:lnTo>
                  <a:lnTo>
                    <a:pt x="2387" y="622"/>
                  </a:lnTo>
                  <a:lnTo>
                    <a:pt x="2235" y="673"/>
                  </a:lnTo>
                  <a:lnTo>
                    <a:pt x="2108" y="736"/>
                  </a:lnTo>
                  <a:lnTo>
                    <a:pt x="1968" y="774"/>
                  </a:lnTo>
                  <a:lnTo>
                    <a:pt x="1816" y="825"/>
                  </a:lnTo>
                  <a:lnTo>
                    <a:pt x="1651" y="889"/>
                  </a:lnTo>
                  <a:lnTo>
                    <a:pt x="1485" y="939"/>
                  </a:lnTo>
                  <a:lnTo>
                    <a:pt x="1308" y="1003"/>
                  </a:lnTo>
                  <a:lnTo>
                    <a:pt x="1143" y="1054"/>
                  </a:lnTo>
                  <a:lnTo>
                    <a:pt x="952" y="1130"/>
                  </a:lnTo>
                  <a:lnTo>
                    <a:pt x="787" y="1155"/>
                  </a:lnTo>
                  <a:lnTo>
                    <a:pt x="584" y="1206"/>
                  </a:lnTo>
                  <a:lnTo>
                    <a:pt x="406" y="1270"/>
                  </a:lnTo>
                  <a:lnTo>
                    <a:pt x="190" y="1320"/>
                  </a:lnTo>
                  <a:lnTo>
                    <a:pt x="0" y="1358"/>
                  </a:lnTo>
                </a:path>
              </a:pathLst>
            </a:custGeom>
            <a:ln w="3175">
              <a:solidFill>
                <a:srgbClr val="565658"/>
              </a:solidFill>
            </a:ln>
          </p:spPr>
          <p:txBody>
            <a:bodyPr wrap="square" lIns="0" tIns="0" rIns="0" bIns="0" rtlCol="0"/>
            <a:lstStyle/>
            <a:p/>
          </p:txBody>
        </p:sp>
        <p:sp>
          <p:nvSpPr>
            <p:cNvPr id="5486" name="object 5486" descr=""/>
            <p:cNvSpPr/>
            <p:nvPr/>
          </p:nvSpPr>
          <p:spPr>
            <a:xfrm>
              <a:off x="5612883" y="2569182"/>
              <a:ext cx="65405" cy="635"/>
            </a:xfrm>
            <a:custGeom>
              <a:avLst/>
              <a:gdLst/>
              <a:ahLst/>
              <a:cxnLst/>
              <a:rect l="l" t="t" r="r" b="b"/>
              <a:pathLst>
                <a:path w="65404" h="635">
                  <a:moveTo>
                    <a:pt x="0" y="520"/>
                  </a:moveTo>
                  <a:lnTo>
                    <a:pt x="4140" y="431"/>
                  </a:lnTo>
                  <a:lnTo>
                    <a:pt x="8280" y="342"/>
                  </a:lnTo>
                  <a:lnTo>
                    <a:pt x="12433" y="279"/>
                  </a:lnTo>
                  <a:lnTo>
                    <a:pt x="16573" y="215"/>
                  </a:lnTo>
                  <a:lnTo>
                    <a:pt x="20726" y="165"/>
                  </a:lnTo>
                  <a:lnTo>
                    <a:pt x="24866" y="127"/>
                  </a:lnTo>
                  <a:lnTo>
                    <a:pt x="28994" y="76"/>
                  </a:lnTo>
                  <a:lnTo>
                    <a:pt x="33134" y="38"/>
                  </a:lnTo>
                  <a:lnTo>
                    <a:pt x="37287" y="38"/>
                  </a:lnTo>
                  <a:lnTo>
                    <a:pt x="41427" y="0"/>
                  </a:lnTo>
                  <a:lnTo>
                    <a:pt x="45554" y="0"/>
                  </a:lnTo>
                  <a:lnTo>
                    <a:pt x="49707" y="0"/>
                  </a:lnTo>
                  <a:lnTo>
                    <a:pt x="53835" y="0"/>
                  </a:lnTo>
                  <a:lnTo>
                    <a:pt x="57988" y="0"/>
                  </a:lnTo>
                  <a:lnTo>
                    <a:pt x="62141" y="38"/>
                  </a:lnTo>
                  <a:lnTo>
                    <a:pt x="63093" y="38"/>
                  </a:lnTo>
                  <a:lnTo>
                    <a:pt x="64046" y="38"/>
                  </a:lnTo>
                  <a:lnTo>
                    <a:pt x="65011" y="63"/>
                  </a:lnTo>
                </a:path>
              </a:pathLst>
            </a:custGeom>
            <a:ln w="3175">
              <a:solidFill>
                <a:srgbClr val="565658"/>
              </a:solidFill>
            </a:ln>
          </p:spPr>
          <p:txBody>
            <a:bodyPr wrap="square" lIns="0" tIns="0" rIns="0" bIns="0" rtlCol="0"/>
            <a:lstStyle/>
            <a:p/>
          </p:txBody>
        </p:sp>
        <p:sp>
          <p:nvSpPr>
            <p:cNvPr id="5487" name="object 5487" descr=""/>
            <p:cNvSpPr/>
            <p:nvPr/>
          </p:nvSpPr>
          <p:spPr>
            <a:xfrm>
              <a:off x="5653220" y="2546337"/>
              <a:ext cx="1270" cy="1270"/>
            </a:xfrm>
            <a:custGeom>
              <a:avLst/>
              <a:gdLst/>
              <a:ahLst/>
              <a:cxnLst/>
              <a:rect l="l" t="t" r="r" b="b"/>
              <a:pathLst>
                <a:path w="1270" h="1269">
                  <a:moveTo>
                    <a:pt x="0" y="0"/>
                  </a:moveTo>
                  <a:lnTo>
                    <a:pt x="203" y="165"/>
                  </a:lnTo>
                  <a:lnTo>
                    <a:pt x="419" y="342"/>
                  </a:lnTo>
                  <a:lnTo>
                    <a:pt x="533" y="482"/>
                  </a:lnTo>
                  <a:lnTo>
                    <a:pt x="647" y="622"/>
                  </a:lnTo>
                  <a:lnTo>
                    <a:pt x="736" y="774"/>
                  </a:lnTo>
                  <a:lnTo>
                    <a:pt x="800" y="927"/>
                  </a:lnTo>
                </a:path>
              </a:pathLst>
            </a:custGeom>
            <a:ln w="3175">
              <a:solidFill>
                <a:srgbClr val="565658"/>
              </a:solidFill>
            </a:ln>
          </p:spPr>
          <p:txBody>
            <a:bodyPr wrap="square" lIns="0" tIns="0" rIns="0" bIns="0" rtlCol="0"/>
            <a:lstStyle/>
            <a:p/>
          </p:txBody>
        </p:sp>
        <p:sp>
          <p:nvSpPr>
            <p:cNvPr id="5488" name="object 5488" descr=""/>
            <p:cNvSpPr/>
            <p:nvPr/>
          </p:nvSpPr>
          <p:spPr>
            <a:xfrm>
              <a:off x="5653220" y="2510061"/>
              <a:ext cx="1270" cy="1270"/>
            </a:xfrm>
            <a:custGeom>
              <a:avLst/>
              <a:gdLst/>
              <a:ahLst/>
              <a:cxnLst/>
              <a:rect l="l" t="t" r="r" b="b"/>
              <a:pathLst>
                <a:path w="1270" h="1269">
                  <a:moveTo>
                    <a:pt x="0" y="0"/>
                  </a:moveTo>
                  <a:lnTo>
                    <a:pt x="203" y="165"/>
                  </a:lnTo>
                  <a:lnTo>
                    <a:pt x="368" y="304"/>
                  </a:lnTo>
                  <a:lnTo>
                    <a:pt x="533" y="469"/>
                  </a:lnTo>
                  <a:lnTo>
                    <a:pt x="698" y="698"/>
                  </a:lnTo>
                  <a:lnTo>
                    <a:pt x="774" y="850"/>
                  </a:lnTo>
                </a:path>
              </a:pathLst>
            </a:custGeom>
            <a:ln w="3175">
              <a:solidFill>
                <a:srgbClr val="565658"/>
              </a:solidFill>
            </a:ln>
          </p:spPr>
          <p:txBody>
            <a:bodyPr wrap="square" lIns="0" tIns="0" rIns="0" bIns="0" rtlCol="0"/>
            <a:lstStyle/>
            <a:p/>
          </p:txBody>
        </p:sp>
        <p:sp>
          <p:nvSpPr>
            <p:cNvPr id="5489" name="object 5489" descr=""/>
            <p:cNvSpPr/>
            <p:nvPr/>
          </p:nvSpPr>
          <p:spPr>
            <a:xfrm>
              <a:off x="5653220" y="2512864"/>
              <a:ext cx="1270" cy="1270"/>
            </a:xfrm>
            <a:custGeom>
              <a:avLst/>
              <a:gdLst/>
              <a:ahLst/>
              <a:cxnLst/>
              <a:rect l="l" t="t" r="r" b="b"/>
              <a:pathLst>
                <a:path w="1270" h="1269">
                  <a:moveTo>
                    <a:pt x="800" y="0"/>
                  </a:moveTo>
                  <a:lnTo>
                    <a:pt x="723" y="165"/>
                  </a:lnTo>
                  <a:lnTo>
                    <a:pt x="609" y="342"/>
                  </a:lnTo>
                  <a:lnTo>
                    <a:pt x="520" y="482"/>
                  </a:lnTo>
                  <a:lnTo>
                    <a:pt x="368" y="635"/>
                  </a:lnTo>
                  <a:lnTo>
                    <a:pt x="203" y="787"/>
                  </a:lnTo>
                  <a:lnTo>
                    <a:pt x="0" y="927"/>
                  </a:lnTo>
                </a:path>
              </a:pathLst>
            </a:custGeom>
            <a:ln w="3175">
              <a:solidFill>
                <a:srgbClr val="565658"/>
              </a:solidFill>
            </a:ln>
          </p:spPr>
          <p:txBody>
            <a:bodyPr wrap="square" lIns="0" tIns="0" rIns="0" bIns="0" rtlCol="0"/>
            <a:lstStyle/>
            <a:p/>
          </p:txBody>
        </p:sp>
        <p:sp>
          <p:nvSpPr>
            <p:cNvPr id="5490" name="object 5490" descr=""/>
            <p:cNvSpPr/>
            <p:nvPr/>
          </p:nvSpPr>
          <p:spPr>
            <a:xfrm>
              <a:off x="5653220" y="2549140"/>
              <a:ext cx="1270" cy="1270"/>
            </a:xfrm>
            <a:custGeom>
              <a:avLst/>
              <a:gdLst/>
              <a:ahLst/>
              <a:cxnLst/>
              <a:rect l="l" t="t" r="r" b="b"/>
              <a:pathLst>
                <a:path w="1270" h="1269">
                  <a:moveTo>
                    <a:pt x="800" y="0"/>
                  </a:moveTo>
                  <a:lnTo>
                    <a:pt x="634" y="292"/>
                  </a:lnTo>
                  <a:lnTo>
                    <a:pt x="533" y="469"/>
                  </a:lnTo>
                  <a:lnTo>
                    <a:pt x="368" y="635"/>
                  </a:lnTo>
                  <a:lnTo>
                    <a:pt x="203" y="787"/>
                  </a:lnTo>
                  <a:lnTo>
                    <a:pt x="0" y="927"/>
                  </a:lnTo>
                </a:path>
              </a:pathLst>
            </a:custGeom>
            <a:ln w="3175">
              <a:solidFill>
                <a:srgbClr val="565658"/>
              </a:solidFill>
            </a:ln>
          </p:spPr>
          <p:txBody>
            <a:bodyPr wrap="square" lIns="0" tIns="0" rIns="0" bIns="0" rtlCol="0"/>
            <a:lstStyle/>
            <a:p/>
          </p:txBody>
        </p:sp>
        <p:sp>
          <p:nvSpPr>
            <p:cNvPr id="5491" name="object 5491" descr=""/>
            <p:cNvSpPr/>
            <p:nvPr/>
          </p:nvSpPr>
          <p:spPr>
            <a:xfrm>
              <a:off x="5654021" y="2547267"/>
              <a:ext cx="635" cy="1905"/>
            </a:xfrm>
            <a:custGeom>
              <a:avLst/>
              <a:gdLst/>
              <a:ahLst/>
              <a:cxnLst/>
              <a:rect l="l" t="t" r="r" b="b"/>
              <a:pathLst>
                <a:path w="635" h="1905">
                  <a:moveTo>
                    <a:pt x="0" y="0"/>
                  </a:moveTo>
                  <a:lnTo>
                    <a:pt x="38" y="165"/>
                  </a:lnTo>
                  <a:lnTo>
                    <a:pt x="76" y="304"/>
                  </a:lnTo>
                  <a:lnTo>
                    <a:pt x="101" y="457"/>
                  </a:lnTo>
                  <a:lnTo>
                    <a:pt x="114" y="622"/>
                  </a:lnTo>
                  <a:lnTo>
                    <a:pt x="127" y="774"/>
                  </a:lnTo>
                  <a:lnTo>
                    <a:pt x="139" y="927"/>
                  </a:lnTo>
                  <a:lnTo>
                    <a:pt x="127" y="1054"/>
                  </a:lnTo>
                  <a:lnTo>
                    <a:pt x="114" y="1257"/>
                  </a:lnTo>
                  <a:lnTo>
                    <a:pt x="101" y="1409"/>
                  </a:lnTo>
                  <a:lnTo>
                    <a:pt x="76" y="1562"/>
                  </a:lnTo>
                  <a:lnTo>
                    <a:pt x="38" y="1714"/>
                  </a:lnTo>
                  <a:lnTo>
                    <a:pt x="0" y="1866"/>
                  </a:lnTo>
                </a:path>
              </a:pathLst>
            </a:custGeom>
            <a:ln w="3175">
              <a:solidFill>
                <a:srgbClr val="565658"/>
              </a:solidFill>
            </a:ln>
          </p:spPr>
          <p:txBody>
            <a:bodyPr wrap="square" lIns="0" tIns="0" rIns="0" bIns="0" rtlCol="0"/>
            <a:lstStyle/>
            <a:p/>
          </p:txBody>
        </p:sp>
        <p:sp>
          <p:nvSpPr>
            <p:cNvPr id="5492" name="object 5492" descr=""/>
            <p:cNvSpPr/>
            <p:nvPr/>
          </p:nvSpPr>
          <p:spPr>
            <a:xfrm>
              <a:off x="5654021" y="2510990"/>
              <a:ext cx="635" cy="1905"/>
            </a:xfrm>
            <a:custGeom>
              <a:avLst/>
              <a:gdLst/>
              <a:ahLst/>
              <a:cxnLst/>
              <a:rect l="l" t="t" r="r" b="b"/>
              <a:pathLst>
                <a:path w="635" h="1905">
                  <a:moveTo>
                    <a:pt x="0" y="0"/>
                  </a:moveTo>
                  <a:lnTo>
                    <a:pt x="38" y="165"/>
                  </a:lnTo>
                  <a:lnTo>
                    <a:pt x="76" y="304"/>
                  </a:lnTo>
                  <a:lnTo>
                    <a:pt x="101" y="457"/>
                  </a:lnTo>
                  <a:lnTo>
                    <a:pt x="114" y="622"/>
                  </a:lnTo>
                  <a:lnTo>
                    <a:pt x="127" y="774"/>
                  </a:lnTo>
                  <a:lnTo>
                    <a:pt x="139" y="927"/>
                  </a:lnTo>
                  <a:lnTo>
                    <a:pt x="127" y="1054"/>
                  </a:lnTo>
                  <a:lnTo>
                    <a:pt x="114" y="1257"/>
                  </a:lnTo>
                  <a:lnTo>
                    <a:pt x="101" y="1409"/>
                  </a:lnTo>
                  <a:lnTo>
                    <a:pt x="76" y="1562"/>
                  </a:lnTo>
                  <a:lnTo>
                    <a:pt x="38" y="1714"/>
                  </a:lnTo>
                  <a:lnTo>
                    <a:pt x="0" y="1866"/>
                  </a:lnTo>
                </a:path>
              </a:pathLst>
            </a:custGeom>
            <a:ln w="3175">
              <a:solidFill>
                <a:srgbClr val="565658"/>
              </a:solidFill>
            </a:ln>
          </p:spPr>
          <p:txBody>
            <a:bodyPr wrap="square" lIns="0" tIns="0" rIns="0" bIns="0" rtlCol="0"/>
            <a:lstStyle/>
            <a:p/>
          </p:txBody>
        </p:sp>
        <p:sp>
          <p:nvSpPr>
            <p:cNvPr id="5493" name="object 5493" descr=""/>
            <p:cNvSpPr/>
            <p:nvPr/>
          </p:nvSpPr>
          <p:spPr>
            <a:xfrm>
              <a:off x="5659942" y="2553820"/>
              <a:ext cx="1905" cy="1270"/>
            </a:xfrm>
            <a:custGeom>
              <a:avLst/>
              <a:gdLst/>
              <a:ahLst/>
              <a:cxnLst/>
              <a:rect l="l" t="t" r="r" b="b"/>
              <a:pathLst>
                <a:path w="1904" h="1269">
                  <a:moveTo>
                    <a:pt x="0" y="863"/>
                  </a:moveTo>
                  <a:lnTo>
                    <a:pt x="266" y="863"/>
                  </a:lnTo>
                  <a:lnTo>
                    <a:pt x="571" y="787"/>
                  </a:lnTo>
                  <a:lnTo>
                    <a:pt x="825" y="634"/>
                  </a:lnTo>
                  <a:lnTo>
                    <a:pt x="1117" y="507"/>
                  </a:lnTo>
                  <a:lnTo>
                    <a:pt x="1371" y="292"/>
                  </a:lnTo>
                  <a:lnTo>
                    <a:pt x="1612" y="0"/>
                  </a:lnTo>
                </a:path>
              </a:pathLst>
            </a:custGeom>
            <a:ln w="3175">
              <a:solidFill>
                <a:srgbClr val="565658"/>
              </a:solidFill>
            </a:ln>
          </p:spPr>
          <p:txBody>
            <a:bodyPr wrap="square" lIns="0" tIns="0" rIns="0" bIns="0" rtlCol="0"/>
            <a:lstStyle/>
            <a:p/>
          </p:txBody>
        </p:sp>
        <p:sp>
          <p:nvSpPr>
            <p:cNvPr id="5494" name="object 5494" descr=""/>
            <p:cNvSpPr/>
            <p:nvPr/>
          </p:nvSpPr>
          <p:spPr>
            <a:xfrm>
              <a:off x="5660143" y="2505455"/>
              <a:ext cx="1905" cy="1270"/>
            </a:xfrm>
            <a:custGeom>
              <a:avLst/>
              <a:gdLst/>
              <a:ahLst/>
              <a:cxnLst/>
              <a:rect l="l" t="t" r="r" b="b"/>
              <a:pathLst>
                <a:path w="1904" h="1269">
                  <a:moveTo>
                    <a:pt x="1765" y="1270"/>
                  </a:moveTo>
                  <a:lnTo>
                    <a:pt x="1625" y="1092"/>
                  </a:lnTo>
                  <a:lnTo>
                    <a:pt x="1498" y="927"/>
                  </a:lnTo>
                  <a:lnTo>
                    <a:pt x="1346" y="774"/>
                  </a:lnTo>
                  <a:lnTo>
                    <a:pt x="1219" y="622"/>
                  </a:lnTo>
                  <a:lnTo>
                    <a:pt x="1079" y="495"/>
                  </a:lnTo>
                  <a:lnTo>
                    <a:pt x="952" y="381"/>
                  </a:lnTo>
                  <a:lnTo>
                    <a:pt x="800" y="279"/>
                  </a:lnTo>
                  <a:lnTo>
                    <a:pt x="635" y="190"/>
                  </a:lnTo>
                  <a:lnTo>
                    <a:pt x="482" y="114"/>
                  </a:lnTo>
                  <a:lnTo>
                    <a:pt x="330" y="63"/>
                  </a:lnTo>
                  <a:lnTo>
                    <a:pt x="152" y="25"/>
                  </a:lnTo>
                  <a:lnTo>
                    <a:pt x="0" y="0"/>
                  </a:lnTo>
                </a:path>
              </a:pathLst>
            </a:custGeom>
            <a:ln w="3175">
              <a:solidFill>
                <a:srgbClr val="565658"/>
              </a:solidFill>
            </a:ln>
          </p:spPr>
          <p:txBody>
            <a:bodyPr wrap="square" lIns="0" tIns="0" rIns="0" bIns="0" rtlCol="0"/>
            <a:lstStyle/>
            <a:p/>
          </p:txBody>
        </p:sp>
        <p:sp>
          <p:nvSpPr>
            <p:cNvPr id="5495" name="object 5495" descr=""/>
            <p:cNvSpPr/>
            <p:nvPr/>
          </p:nvSpPr>
          <p:spPr>
            <a:xfrm>
              <a:off x="5667074" y="2556630"/>
              <a:ext cx="1905" cy="0"/>
            </a:xfrm>
            <a:custGeom>
              <a:avLst/>
              <a:gdLst/>
              <a:ahLst/>
              <a:cxnLst/>
              <a:rect l="l" t="t" r="r" b="b"/>
              <a:pathLst>
                <a:path w="1904" h="0">
                  <a:moveTo>
                    <a:pt x="1358" y="0"/>
                  </a:moveTo>
                  <a:lnTo>
                    <a:pt x="0" y="0"/>
                  </a:lnTo>
                </a:path>
              </a:pathLst>
            </a:custGeom>
            <a:ln w="3175">
              <a:solidFill>
                <a:srgbClr val="565658"/>
              </a:solidFill>
            </a:ln>
          </p:spPr>
          <p:txBody>
            <a:bodyPr wrap="square" lIns="0" tIns="0" rIns="0" bIns="0" rtlCol="0"/>
            <a:lstStyle/>
            <a:p/>
          </p:txBody>
        </p:sp>
        <p:sp>
          <p:nvSpPr>
            <p:cNvPr id="5496" name="object 5496" descr=""/>
            <p:cNvSpPr/>
            <p:nvPr/>
          </p:nvSpPr>
          <p:spPr>
            <a:xfrm>
              <a:off x="5665059" y="2504950"/>
              <a:ext cx="1905" cy="635"/>
            </a:xfrm>
            <a:custGeom>
              <a:avLst/>
              <a:gdLst/>
              <a:ahLst/>
              <a:cxnLst/>
              <a:rect l="l" t="t" r="r" b="b"/>
              <a:pathLst>
                <a:path w="1904" h="635">
                  <a:moveTo>
                    <a:pt x="1320" y="520"/>
                  </a:moveTo>
                  <a:lnTo>
                    <a:pt x="1181" y="457"/>
                  </a:lnTo>
                  <a:lnTo>
                    <a:pt x="1054" y="406"/>
                  </a:lnTo>
                  <a:lnTo>
                    <a:pt x="901" y="330"/>
                  </a:lnTo>
                  <a:lnTo>
                    <a:pt x="685" y="254"/>
                  </a:lnTo>
                  <a:lnTo>
                    <a:pt x="457" y="165"/>
                  </a:lnTo>
                  <a:lnTo>
                    <a:pt x="228" y="76"/>
                  </a:lnTo>
                  <a:lnTo>
                    <a:pt x="0" y="0"/>
                  </a:lnTo>
                </a:path>
              </a:pathLst>
            </a:custGeom>
            <a:ln w="3175">
              <a:solidFill>
                <a:srgbClr val="565658"/>
              </a:solidFill>
            </a:ln>
          </p:spPr>
          <p:txBody>
            <a:bodyPr wrap="square" lIns="0" tIns="0" rIns="0" bIns="0" rtlCol="0"/>
            <a:lstStyle/>
            <a:p/>
          </p:txBody>
        </p:sp>
        <p:sp>
          <p:nvSpPr>
            <p:cNvPr id="5497" name="object 5497" descr=""/>
            <p:cNvSpPr/>
            <p:nvPr/>
          </p:nvSpPr>
          <p:spPr>
            <a:xfrm>
              <a:off x="5661908" y="2506726"/>
              <a:ext cx="1905" cy="5715"/>
            </a:xfrm>
            <a:custGeom>
              <a:avLst/>
              <a:gdLst/>
              <a:ahLst/>
              <a:cxnLst/>
              <a:rect l="l" t="t" r="r" b="b"/>
              <a:pathLst>
                <a:path w="1904" h="5714">
                  <a:moveTo>
                    <a:pt x="1600" y="5194"/>
                  </a:moveTo>
                  <a:lnTo>
                    <a:pt x="1574" y="4749"/>
                  </a:lnTo>
                  <a:lnTo>
                    <a:pt x="1562" y="4305"/>
                  </a:lnTo>
                  <a:lnTo>
                    <a:pt x="1498" y="3860"/>
                  </a:lnTo>
                  <a:lnTo>
                    <a:pt x="1447" y="3378"/>
                  </a:lnTo>
                  <a:lnTo>
                    <a:pt x="1358" y="2920"/>
                  </a:lnTo>
                  <a:lnTo>
                    <a:pt x="1219" y="2489"/>
                  </a:lnTo>
                  <a:lnTo>
                    <a:pt x="1079" y="1993"/>
                  </a:lnTo>
                  <a:lnTo>
                    <a:pt x="927" y="1549"/>
                  </a:lnTo>
                  <a:lnTo>
                    <a:pt x="723" y="1155"/>
                  </a:lnTo>
                  <a:lnTo>
                    <a:pt x="507" y="723"/>
                  </a:lnTo>
                  <a:lnTo>
                    <a:pt x="266" y="355"/>
                  </a:lnTo>
                  <a:lnTo>
                    <a:pt x="0" y="0"/>
                  </a:lnTo>
                </a:path>
              </a:pathLst>
            </a:custGeom>
            <a:ln w="3175">
              <a:solidFill>
                <a:srgbClr val="565658"/>
              </a:solidFill>
            </a:ln>
          </p:spPr>
          <p:txBody>
            <a:bodyPr wrap="square" lIns="0" tIns="0" rIns="0" bIns="0" rtlCol="0"/>
            <a:lstStyle/>
            <a:p/>
          </p:txBody>
        </p:sp>
        <p:sp>
          <p:nvSpPr>
            <p:cNvPr id="5498" name="object 5498" descr=""/>
            <p:cNvSpPr/>
            <p:nvPr/>
          </p:nvSpPr>
          <p:spPr>
            <a:xfrm>
              <a:off x="5664879" y="2555334"/>
              <a:ext cx="1270" cy="635"/>
            </a:xfrm>
            <a:custGeom>
              <a:avLst/>
              <a:gdLst/>
              <a:ahLst/>
              <a:cxnLst/>
              <a:rect l="l" t="t" r="r" b="b"/>
              <a:pathLst>
                <a:path w="1270" h="635">
                  <a:moveTo>
                    <a:pt x="0" y="304"/>
                  </a:moveTo>
                  <a:lnTo>
                    <a:pt x="203" y="254"/>
                  </a:lnTo>
                  <a:lnTo>
                    <a:pt x="393" y="203"/>
                  </a:lnTo>
                  <a:lnTo>
                    <a:pt x="584" y="152"/>
                  </a:lnTo>
                  <a:lnTo>
                    <a:pt x="774" y="88"/>
                  </a:lnTo>
                  <a:lnTo>
                    <a:pt x="990" y="38"/>
                  </a:lnTo>
                  <a:lnTo>
                    <a:pt x="1130" y="0"/>
                  </a:lnTo>
                </a:path>
              </a:pathLst>
            </a:custGeom>
            <a:ln w="3175">
              <a:solidFill>
                <a:srgbClr val="565658"/>
              </a:solidFill>
            </a:ln>
          </p:spPr>
          <p:txBody>
            <a:bodyPr wrap="square" lIns="0" tIns="0" rIns="0" bIns="0" rtlCol="0"/>
            <a:lstStyle/>
            <a:p/>
          </p:txBody>
        </p:sp>
        <p:sp>
          <p:nvSpPr>
            <p:cNvPr id="5499" name="object 5499" descr=""/>
            <p:cNvSpPr/>
            <p:nvPr/>
          </p:nvSpPr>
          <p:spPr>
            <a:xfrm>
              <a:off x="5661704" y="2548207"/>
              <a:ext cx="1905" cy="5715"/>
            </a:xfrm>
            <a:custGeom>
              <a:avLst/>
              <a:gdLst/>
              <a:ahLst/>
              <a:cxnLst/>
              <a:rect l="l" t="t" r="r" b="b"/>
              <a:pathLst>
                <a:path w="1904" h="5714">
                  <a:moveTo>
                    <a:pt x="0" y="5435"/>
                  </a:moveTo>
                  <a:lnTo>
                    <a:pt x="190" y="5194"/>
                  </a:lnTo>
                  <a:lnTo>
                    <a:pt x="393" y="4965"/>
                  </a:lnTo>
                  <a:lnTo>
                    <a:pt x="558" y="4673"/>
                  </a:lnTo>
                  <a:lnTo>
                    <a:pt x="749" y="4419"/>
                  </a:lnTo>
                  <a:lnTo>
                    <a:pt x="901" y="4114"/>
                  </a:lnTo>
                  <a:lnTo>
                    <a:pt x="1041" y="3797"/>
                  </a:lnTo>
                  <a:lnTo>
                    <a:pt x="1168" y="3517"/>
                  </a:lnTo>
                  <a:lnTo>
                    <a:pt x="1282" y="3187"/>
                  </a:lnTo>
                  <a:lnTo>
                    <a:pt x="1384" y="2857"/>
                  </a:lnTo>
                  <a:lnTo>
                    <a:pt x="1485" y="2539"/>
                  </a:lnTo>
                  <a:lnTo>
                    <a:pt x="1752" y="927"/>
                  </a:lnTo>
                  <a:lnTo>
                    <a:pt x="1778" y="609"/>
                  </a:lnTo>
                  <a:lnTo>
                    <a:pt x="1790" y="317"/>
                  </a:lnTo>
                  <a:lnTo>
                    <a:pt x="1790" y="0"/>
                  </a:lnTo>
                </a:path>
              </a:pathLst>
            </a:custGeom>
            <a:ln w="3175">
              <a:solidFill>
                <a:srgbClr val="565658"/>
              </a:solidFill>
            </a:ln>
          </p:spPr>
          <p:txBody>
            <a:bodyPr wrap="square" lIns="0" tIns="0" rIns="0" bIns="0" rtlCol="0"/>
            <a:lstStyle/>
            <a:p/>
          </p:txBody>
        </p:sp>
        <p:sp>
          <p:nvSpPr>
            <p:cNvPr id="5500" name="object 5500" descr=""/>
            <p:cNvSpPr/>
            <p:nvPr/>
          </p:nvSpPr>
          <p:spPr>
            <a:xfrm>
              <a:off x="5671214" y="2530383"/>
              <a:ext cx="5715" cy="4445"/>
            </a:xfrm>
            <a:custGeom>
              <a:avLst/>
              <a:gdLst/>
              <a:ahLst/>
              <a:cxnLst/>
              <a:rect l="l" t="t" r="r" b="b"/>
              <a:pathLst>
                <a:path w="5714" h="4444">
                  <a:moveTo>
                    <a:pt x="5156" y="3886"/>
                  </a:moveTo>
                  <a:lnTo>
                    <a:pt x="4978" y="3886"/>
                  </a:lnTo>
                  <a:lnTo>
                    <a:pt x="4838" y="3886"/>
                  </a:lnTo>
                  <a:lnTo>
                    <a:pt x="4673" y="3886"/>
                  </a:lnTo>
                  <a:lnTo>
                    <a:pt x="4521" y="3873"/>
                  </a:lnTo>
                  <a:lnTo>
                    <a:pt x="4368" y="3848"/>
                  </a:lnTo>
                  <a:lnTo>
                    <a:pt x="4216" y="3835"/>
                  </a:lnTo>
                  <a:lnTo>
                    <a:pt x="4076" y="3810"/>
                  </a:lnTo>
                  <a:lnTo>
                    <a:pt x="3924" y="3784"/>
                  </a:lnTo>
                  <a:lnTo>
                    <a:pt x="3784" y="3746"/>
                  </a:lnTo>
                  <a:lnTo>
                    <a:pt x="3378" y="3657"/>
                  </a:lnTo>
                  <a:lnTo>
                    <a:pt x="3124" y="3594"/>
                  </a:lnTo>
                  <a:lnTo>
                    <a:pt x="2882" y="3492"/>
                  </a:lnTo>
                  <a:lnTo>
                    <a:pt x="2628" y="3403"/>
                  </a:lnTo>
                  <a:lnTo>
                    <a:pt x="2400" y="3302"/>
                  </a:lnTo>
                  <a:lnTo>
                    <a:pt x="2159" y="3162"/>
                  </a:lnTo>
                  <a:lnTo>
                    <a:pt x="1905" y="3022"/>
                  </a:lnTo>
                  <a:lnTo>
                    <a:pt x="1778" y="2959"/>
                  </a:lnTo>
                  <a:lnTo>
                    <a:pt x="1574" y="2794"/>
                  </a:lnTo>
                  <a:lnTo>
                    <a:pt x="1219" y="2552"/>
                  </a:lnTo>
                  <a:lnTo>
                    <a:pt x="990" y="2324"/>
                  </a:lnTo>
                  <a:lnTo>
                    <a:pt x="787" y="2070"/>
                  </a:lnTo>
                  <a:lnTo>
                    <a:pt x="584" y="1828"/>
                  </a:lnTo>
                  <a:lnTo>
                    <a:pt x="495" y="1676"/>
                  </a:lnTo>
                  <a:lnTo>
                    <a:pt x="393" y="1524"/>
                  </a:lnTo>
                  <a:lnTo>
                    <a:pt x="304" y="1371"/>
                  </a:lnTo>
                  <a:lnTo>
                    <a:pt x="241" y="1193"/>
                  </a:lnTo>
                  <a:lnTo>
                    <a:pt x="177" y="1028"/>
                  </a:lnTo>
                  <a:lnTo>
                    <a:pt x="101" y="838"/>
                  </a:lnTo>
                  <a:lnTo>
                    <a:pt x="63" y="635"/>
                  </a:lnTo>
                  <a:lnTo>
                    <a:pt x="38" y="508"/>
                  </a:lnTo>
                  <a:lnTo>
                    <a:pt x="25" y="381"/>
                  </a:lnTo>
                  <a:lnTo>
                    <a:pt x="0" y="215"/>
                  </a:lnTo>
                  <a:lnTo>
                    <a:pt x="0" y="0"/>
                  </a:lnTo>
                </a:path>
              </a:pathLst>
            </a:custGeom>
            <a:ln w="3175">
              <a:solidFill>
                <a:srgbClr val="565658"/>
              </a:solidFill>
            </a:ln>
          </p:spPr>
          <p:txBody>
            <a:bodyPr wrap="square" lIns="0" tIns="0" rIns="0" bIns="0" rtlCol="0"/>
            <a:lstStyle/>
            <a:p/>
          </p:txBody>
        </p:sp>
        <p:sp>
          <p:nvSpPr>
            <p:cNvPr id="5501" name="object 5501" descr=""/>
            <p:cNvSpPr/>
            <p:nvPr/>
          </p:nvSpPr>
          <p:spPr>
            <a:xfrm>
              <a:off x="5671204" y="2520672"/>
              <a:ext cx="5715" cy="4445"/>
            </a:xfrm>
            <a:custGeom>
              <a:avLst/>
              <a:gdLst/>
              <a:ahLst/>
              <a:cxnLst/>
              <a:rect l="l" t="t" r="r" b="b"/>
              <a:pathLst>
                <a:path w="5714" h="4444">
                  <a:moveTo>
                    <a:pt x="0" y="3898"/>
                  </a:moveTo>
                  <a:lnTo>
                    <a:pt x="0" y="3733"/>
                  </a:lnTo>
                  <a:lnTo>
                    <a:pt x="12" y="3606"/>
                  </a:lnTo>
                  <a:lnTo>
                    <a:pt x="25" y="3467"/>
                  </a:lnTo>
                  <a:lnTo>
                    <a:pt x="50" y="3327"/>
                  </a:lnTo>
                  <a:lnTo>
                    <a:pt x="88" y="3149"/>
                  </a:lnTo>
                  <a:lnTo>
                    <a:pt x="152" y="2971"/>
                  </a:lnTo>
                  <a:lnTo>
                    <a:pt x="215" y="2768"/>
                  </a:lnTo>
                  <a:lnTo>
                    <a:pt x="279" y="2603"/>
                  </a:lnTo>
                  <a:lnTo>
                    <a:pt x="355" y="2451"/>
                  </a:lnTo>
                  <a:lnTo>
                    <a:pt x="457" y="2298"/>
                  </a:lnTo>
                  <a:lnTo>
                    <a:pt x="596" y="2057"/>
                  </a:lnTo>
                  <a:lnTo>
                    <a:pt x="787" y="1803"/>
                  </a:lnTo>
                  <a:lnTo>
                    <a:pt x="1003" y="1549"/>
                  </a:lnTo>
                  <a:lnTo>
                    <a:pt x="1231" y="1358"/>
                  </a:lnTo>
                  <a:lnTo>
                    <a:pt x="1460" y="1181"/>
                  </a:lnTo>
                  <a:lnTo>
                    <a:pt x="1676" y="1016"/>
                  </a:lnTo>
                  <a:lnTo>
                    <a:pt x="1905" y="863"/>
                  </a:lnTo>
                  <a:lnTo>
                    <a:pt x="2044" y="800"/>
                  </a:lnTo>
                  <a:lnTo>
                    <a:pt x="2400" y="596"/>
                  </a:lnTo>
                  <a:lnTo>
                    <a:pt x="2641" y="482"/>
                  </a:lnTo>
                  <a:lnTo>
                    <a:pt x="2895" y="406"/>
                  </a:lnTo>
                  <a:lnTo>
                    <a:pt x="3136" y="304"/>
                  </a:lnTo>
                  <a:lnTo>
                    <a:pt x="3378" y="228"/>
                  </a:lnTo>
                  <a:lnTo>
                    <a:pt x="3619" y="165"/>
                  </a:lnTo>
                  <a:lnTo>
                    <a:pt x="3835" y="127"/>
                  </a:lnTo>
                  <a:lnTo>
                    <a:pt x="4229" y="63"/>
                  </a:lnTo>
                  <a:lnTo>
                    <a:pt x="4445" y="38"/>
                  </a:lnTo>
                  <a:lnTo>
                    <a:pt x="4635" y="12"/>
                  </a:lnTo>
                  <a:lnTo>
                    <a:pt x="4851" y="0"/>
                  </a:lnTo>
                  <a:lnTo>
                    <a:pt x="5156" y="0"/>
                  </a:lnTo>
                </a:path>
              </a:pathLst>
            </a:custGeom>
            <a:ln w="3175">
              <a:solidFill>
                <a:srgbClr val="565658"/>
              </a:solidFill>
            </a:ln>
          </p:spPr>
          <p:txBody>
            <a:bodyPr wrap="square" lIns="0" tIns="0" rIns="0" bIns="0" rtlCol="0"/>
            <a:lstStyle/>
            <a:p/>
          </p:txBody>
        </p:sp>
        <p:sp>
          <p:nvSpPr>
            <p:cNvPr id="5502" name="object 5502" descr=""/>
            <p:cNvSpPr/>
            <p:nvPr/>
          </p:nvSpPr>
          <p:spPr>
            <a:xfrm>
              <a:off x="5666378" y="2505477"/>
              <a:ext cx="22860" cy="2540"/>
            </a:xfrm>
            <a:custGeom>
              <a:avLst/>
              <a:gdLst/>
              <a:ahLst/>
              <a:cxnLst/>
              <a:rect l="l" t="t" r="r" b="b"/>
              <a:pathLst>
                <a:path w="22860" h="2539">
                  <a:moveTo>
                    <a:pt x="22860" y="2413"/>
                  </a:moveTo>
                  <a:lnTo>
                    <a:pt x="21958" y="2336"/>
                  </a:lnTo>
                  <a:lnTo>
                    <a:pt x="21082" y="2273"/>
                  </a:lnTo>
                  <a:lnTo>
                    <a:pt x="20205" y="2209"/>
                  </a:lnTo>
                  <a:lnTo>
                    <a:pt x="19164" y="2120"/>
                  </a:lnTo>
                  <a:lnTo>
                    <a:pt x="18135" y="2032"/>
                  </a:lnTo>
                  <a:lnTo>
                    <a:pt x="17106" y="1955"/>
                  </a:lnTo>
                  <a:lnTo>
                    <a:pt x="16090" y="1854"/>
                  </a:lnTo>
                  <a:lnTo>
                    <a:pt x="15100" y="1752"/>
                  </a:lnTo>
                  <a:lnTo>
                    <a:pt x="14097" y="1651"/>
                  </a:lnTo>
                  <a:lnTo>
                    <a:pt x="13106" y="1574"/>
                  </a:lnTo>
                  <a:lnTo>
                    <a:pt x="12128" y="1473"/>
                  </a:lnTo>
                  <a:lnTo>
                    <a:pt x="11150" y="1371"/>
                  </a:lnTo>
                  <a:lnTo>
                    <a:pt x="10172" y="1270"/>
                  </a:lnTo>
                  <a:lnTo>
                    <a:pt x="9207" y="1168"/>
                  </a:lnTo>
                  <a:lnTo>
                    <a:pt x="8255" y="1041"/>
                  </a:lnTo>
                  <a:lnTo>
                    <a:pt x="7302" y="939"/>
                  </a:lnTo>
                  <a:lnTo>
                    <a:pt x="6375" y="825"/>
                  </a:lnTo>
                  <a:lnTo>
                    <a:pt x="5435" y="711"/>
                  </a:lnTo>
                  <a:lnTo>
                    <a:pt x="4508" y="596"/>
                  </a:lnTo>
                  <a:lnTo>
                    <a:pt x="3594" y="482"/>
                  </a:lnTo>
                  <a:lnTo>
                    <a:pt x="2692" y="355"/>
                  </a:lnTo>
                  <a:lnTo>
                    <a:pt x="1778" y="241"/>
                  </a:lnTo>
                  <a:lnTo>
                    <a:pt x="901" y="114"/>
                  </a:lnTo>
                  <a:lnTo>
                    <a:pt x="0" y="0"/>
                  </a:lnTo>
                </a:path>
              </a:pathLst>
            </a:custGeom>
            <a:ln w="3175">
              <a:solidFill>
                <a:srgbClr val="565658"/>
              </a:solidFill>
            </a:ln>
          </p:spPr>
          <p:txBody>
            <a:bodyPr wrap="square" lIns="0" tIns="0" rIns="0" bIns="0" rtlCol="0"/>
            <a:lstStyle/>
            <a:p/>
          </p:txBody>
        </p:sp>
        <p:sp>
          <p:nvSpPr>
            <p:cNvPr id="5503" name="object 5503" descr=""/>
            <p:cNvSpPr/>
            <p:nvPr/>
          </p:nvSpPr>
          <p:spPr>
            <a:xfrm>
              <a:off x="5666380" y="2505471"/>
              <a:ext cx="1905" cy="6985"/>
            </a:xfrm>
            <a:custGeom>
              <a:avLst/>
              <a:gdLst/>
              <a:ahLst/>
              <a:cxnLst/>
              <a:rect l="l" t="t" r="r" b="b"/>
              <a:pathLst>
                <a:path w="1904" h="6985">
                  <a:moveTo>
                    <a:pt x="0" y="0"/>
                  </a:moveTo>
                  <a:lnTo>
                    <a:pt x="88" y="190"/>
                  </a:lnTo>
                  <a:lnTo>
                    <a:pt x="177" y="355"/>
                  </a:lnTo>
                  <a:lnTo>
                    <a:pt x="241" y="546"/>
                  </a:lnTo>
                  <a:lnTo>
                    <a:pt x="317" y="723"/>
                  </a:lnTo>
                  <a:lnTo>
                    <a:pt x="419" y="914"/>
                  </a:lnTo>
                  <a:lnTo>
                    <a:pt x="482" y="1117"/>
                  </a:lnTo>
                  <a:lnTo>
                    <a:pt x="558" y="1308"/>
                  </a:lnTo>
                  <a:lnTo>
                    <a:pt x="622" y="1498"/>
                  </a:lnTo>
                  <a:lnTo>
                    <a:pt x="698" y="1714"/>
                  </a:lnTo>
                  <a:lnTo>
                    <a:pt x="762" y="1905"/>
                  </a:lnTo>
                  <a:lnTo>
                    <a:pt x="800" y="2120"/>
                  </a:lnTo>
                  <a:lnTo>
                    <a:pt x="876" y="2349"/>
                  </a:lnTo>
                  <a:lnTo>
                    <a:pt x="939" y="2552"/>
                  </a:lnTo>
                  <a:lnTo>
                    <a:pt x="990" y="2781"/>
                  </a:lnTo>
                  <a:lnTo>
                    <a:pt x="1041" y="2984"/>
                  </a:lnTo>
                  <a:lnTo>
                    <a:pt x="1117" y="3365"/>
                  </a:lnTo>
                  <a:lnTo>
                    <a:pt x="1168" y="3746"/>
                  </a:lnTo>
                  <a:lnTo>
                    <a:pt x="1231" y="4127"/>
                  </a:lnTo>
                  <a:lnTo>
                    <a:pt x="1282" y="4495"/>
                  </a:lnTo>
                  <a:lnTo>
                    <a:pt x="1320" y="4902"/>
                  </a:lnTo>
                  <a:lnTo>
                    <a:pt x="1358" y="5283"/>
                  </a:lnTo>
                  <a:lnTo>
                    <a:pt x="1384" y="5664"/>
                  </a:lnTo>
                  <a:lnTo>
                    <a:pt x="1397" y="6070"/>
                  </a:lnTo>
                  <a:lnTo>
                    <a:pt x="1397" y="6464"/>
                  </a:lnTo>
                </a:path>
              </a:pathLst>
            </a:custGeom>
            <a:ln w="3175">
              <a:solidFill>
                <a:srgbClr val="565658"/>
              </a:solidFill>
            </a:ln>
          </p:spPr>
          <p:txBody>
            <a:bodyPr wrap="square" lIns="0" tIns="0" rIns="0" bIns="0" rtlCol="0"/>
            <a:lstStyle/>
            <a:p/>
          </p:txBody>
        </p:sp>
        <p:sp>
          <p:nvSpPr>
            <p:cNvPr id="5504" name="object 5504" descr=""/>
            <p:cNvSpPr/>
            <p:nvPr/>
          </p:nvSpPr>
          <p:spPr>
            <a:xfrm>
              <a:off x="5665997" y="2548198"/>
              <a:ext cx="1905" cy="7620"/>
            </a:xfrm>
            <a:custGeom>
              <a:avLst/>
              <a:gdLst/>
              <a:ahLst/>
              <a:cxnLst/>
              <a:rect l="l" t="t" r="r" b="b"/>
              <a:pathLst>
                <a:path w="1904" h="7619">
                  <a:moveTo>
                    <a:pt x="1777" y="0"/>
                  </a:moveTo>
                  <a:lnTo>
                    <a:pt x="1777" y="266"/>
                  </a:lnTo>
                  <a:lnTo>
                    <a:pt x="1777" y="558"/>
                  </a:lnTo>
                  <a:lnTo>
                    <a:pt x="1752" y="800"/>
                  </a:lnTo>
                  <a:lnTo>
                    <a:pt x="1739" y="1079"/>
                  </a:lnTo>
                  <a:lnTo>
                    <a:pt x="1739" y="1333"/>
                  </a:lnTo>
                  <a:lnTo>
                    <a:pt x="1701" y="1600"/>
                  </a:lnTo>
                  <a:lnTo>
                    <a:pt x="1663" y="1854"/>
                  </a:lnTo>
                  <a:lnTo>
                    <a:pt x="1638" y="2133"/>
                  </a:lnTo>
                  <a:lnTo>
                    <a:pt x="1600" y="2387"/>
                  </a:lnTo>
                  <a:lnTo>
                    <a:pt x="1574" y="2641"/>
                  </a:lnTo>
                  <a:lnTo>
                    <a:pt x="1536" y="2895"/>
                  </a:lnTo>
                  <a:lnTo>
                    <a:pt x="1485" y="3136"/>
                  </a:lnTo>
                  <a:lnTo>
                    <a:pt x="1447" y="3403"/>
                  </a:lnTo>
                  <a:lnTo>
                    <a:pt x="1384" y="3644"/>
                  </a:lnTo>
                  <a:lnTo>
                    <a:pt x="1308" y="3898"/>
                  </a:lnTo>
                  <a:lnTo>
                    <a:pt x="1219" y="4305"/>
                  </a:lnTo>
                  <a:lnTo>
                    <a:pt x="1092" y="4711"/>
                  </a:lnTo>
                  <a:lnTo>
                    <a:pt x="965" y="5080"/>
                  </a:lnTo>
                  <a:lnTo>
                    <a:pt x="838" y="5461"/>
                  </a:lnTo>
                  <a:lnTo>
                    <a:pt x="685" y="5816"/>
                  </a:lnTo>
                  <a:lnTo>
                    <a:pt x="520" y="6159"/>
                  </a:lnTo>
                  <a:lnTo>
                    <a:pt x="380" y="6515"/>
                  </a:lnTo>
                  <a:lnTo>
                    <a:pt x="177" y="6832"/>
                  </a:lnTo>
                  <a:lnTo>
                    <a:pt x="0" y="7137"/>
                  </a:lnTo>
                </a:path>
              </a:pathLst>
            </a:custGeom>
            <a:ln w="3175">
              <a:solidFill>
                <a:srgbClr val="565658"/>
              </a:solidFill>
            </a:ln>
          </p:spPr>
          <p:txBody>
            <a:bodyPr wrap="square" lIns="0" tIns="0" rIns="0" bIns="0" rtlCol="0"/>
            <a:lstStyle/>
            <a:p/>
          </p:txBody>
        </p:sp>
        <p:sp>
          <p:nvSpPr>
            <p:cNvPr id="5505" name="object 5505" descr=""/>
            <p:cNvSpPr/>
            <p:nvPr/>
          </p:nvSpPr>
          <p:spPr>
            <a:xfrm>
              <a:off x="5666002" y="2555329"/>
              <a:ext cx="1905" cy="0"/>
            </a:xfrm>
            <a:custGeom>
              <a:avLst/>
              <a:gdLst/>
              <a:ahLst/>
              <a:cxnLst/>
              <a:rect l="l" t="t" r="r" b="b"/>
              <a:pathLst>
                <a:path w="1904" h="0">
                  <a:moveTo>
                    <a:pt x="0" y="0"/>
                  </a:moveTo>
                  <a:lnTo>
                    <a:pt x="1358" y="0"/>
                  </a:lnTo>
                </a:path>
              </a:pathLst>
            </a:custGeom>
            <a:ln w="3175">
              <a:solidFill>
                <a:srgbClr val="565658"/>
              </a:solidFill>
            </a:ln>
          </p:spPr>
          <p:txBody>
            <a:bodyPr wrap="square" lIns="0" tIns="0" rIns="0" bIns="0" rtlCol="0"/>
            <a:lstStyle/>
            <a:p/>
          </p:txBody>
        </p:sp>
        <p:sp>
          <p:nvSpPr>
            <p:cNvPr id="5506" name="object 5506" descr=""/>
            <p:cNvSpPr/>
            <p:nvPr/>
          </p:nvSpPr>
          <p:spPr>
            <a:xfrm>
              <a:off x="5671536" y="2522611"/>
              <a:ext cx="3810" cy="2540"/>
            </a:xfrm>
            <a:custGeom>
              <a:avLst/>
              <a:gdLst/>
              <a:ahLst/>
              <a:cxnLst/>
              <a:rect l="l" t="t" r="r" b="b"/>
              <a:pathLst>
                <a:path w="3810" h="2539">
                  <a:moveTo>
                    <a:pt x="3276" y="0"/>
                  </a:moveTo>
                  <a:lnTo>
                    <a:pt x="3073" y="0"/>
                  </a:lnTo>
                  <a:lnTo>
                    <a:pt x="2882" y="12"/>
                  </a:lnTo>
                  <a:lnTo>
                    <a:pt x="2679" y="38"/>
                  </a:lnTo>
                  <a:lnTo>
                    <a:pt x="2514" y="50"/>
                  </a:lnTo>
                  <a:lnTo>
                    <a:pt x="2349" y="88"/>
                  </a:lnTo>
                  <a:lnTo>
                    <a:pt x="2197" y="127"/>
                  </a:lnTo>
                  <a:lnTo>
                    <a:pt x="1955" y="177"/>
                  </a:lnTo>
                  <a:lnTo>
                    <a:pt x="1816" y="203"/>
                  </a:lnTo>
                  <a:lnTo>
                    <a:pt x="1625" y="266"/>
                  </a:lnTo>
                  <a:lnTo>
                    <a:pt x="1371" y="355"/>
                  </a:lnTo>
                  <a:lnTo>
                    <a:pt x="1206" y="431"/>
                  </a:lnTo>
                  <a:lnTo>
                    <a:pt x="1054" y="533"/>
                  </a:lnTo>
                  <a:lnTo>
                    <a:pt x="914" y="596"/>
                  </a:lnTo>
                  <a:lnTo>
                    <a:pt x="685" y="774"/>
                  </a:lnTo>
                  <a:lnTo>
                    <a:pt x="520" y="901"/>
                  </a:lnTo>
                  <a:lnTo>
                    <a:pt x="368" y="1054"/>
                  </a:lnTo>
                  <a:lnTo>
                    <a:pt x="241" y="1219"/>
                  </a:lnTo>
                  <a:lnTo>
                    <a:pt x="114" y="1460"/>
                  </a:lnTo>
                  <a:lnTo>
                    <a:pt x="50" y="1600"/>
                  </a:lnTo>
                  <a:lnTo>
                    <a:pt x="25" y="1778"/>
                  </a:lnTo>
                  <a:lnTo>
                    <a:pt x="0" y="1955"/>
                  </a:lnTo>
                </a:path>
              </a:pathLst>
            </a:custGeom>
            <a:ln w="3175">
              <a:solidFill>
                <a:srgbClr val="565658"/>
              </a:solidFill>
            </a:ln>
          </p:spPr>
          <p:txBody>
            <a:bodyPr wrap="square" lIns="0" tIns="0" rIns="0" bIns="0" rtlCol="0"/>
            <a:lstStyle/>
            <a:p/>
          </p:txBody>
        </p:sp>
        <p:sp>
          <p:nvSpPr>
            <p:cNvPr id="5507" name="object 5507" descr=""/>
            <p:cNvSpPr/>
            <p:nvPr/>
          </p:nvSpPr>
          <p:spPr>
            <a:xfrm>
              <a:off x="5671539" y="2530387"/>
              <a:ext cx="3810" cy="2540"/>
            </a:xfrm>
            <a:custGeom>
              <a:avLst/>
              <a:gdLst/>
              <a:ahLst/>
              <a:cxnLst/>
              <a:rect l="l" t="t" r="r" b="b"/>
              <a:pathLst>
                <a:path w="3810" h="2539">
                  <a:moveTo>
                    <a:pt x="0" y="0"/>
                  </a:moveTo>
                  <a:lnTo>
                    <a:pt x="12" y="165"/>
                  </a:lnTo>
                  <a:lnTo>
                    <a:pt x="38" y="304"/>
                  </a:lnTo>
                  <a:lnTo>
                    <a:pt x="101" y="457"/>
                  </a:lnTo>
                  <a:lnTo>
                    <a:pt x="177" y="596"/>
                  </a:lnTo>
                  <a:lnTo>
                    <a:pt x="254" y="762"/>
                  </a:lnTo>
                  <a:lnTo>
                    <a:pt x="381" y="914"/>
                  </a:lnTo>
                  <a:lnTo>
                    <a:pt x="520" y="1054"/>
                  </a:lnTo>
                  <a:lnTo>
                    <a:pt x="685" y="1181"/>
                  </a:lnTo>
                  <a:lnTo>
                    <a:pt x="927" y="1346"/>
                  </a:lnTo>
                  <a:lnTo>
                    <a:pt x="1054" y="1409"/>
                  </a:lnTo>
                  <a:lnTo>
                    <a:pt x="1206" y="1511"/>
                  </a:lnTo>
                  <a:lnTo>
                    <a:pt x="1371" y="1587"/>
                  </a:lnTo>
                  <a:lnTo>
                    <a:pt x="1536" y="1638"/>
                  </a:lnTo>
                  <a:lnTo>
                    <a:pt x="1739" y="1739"/>
                  </a:lnTo>
                  <a:lnTo>
                    <a:pt x="1968" y="1790"/>
                  </a:lnTo>
                  <a:lnTo>
                    <a:pt x="2197" y="1841"/>
                  </a:lnTo>
                  <a:lnTo>
                    <a:pt x="2552" y="1892"/>
                  </a:lnTo>
                  <a:lnTo>
                    <a:pt x="2908" y="1917"/>
                  </a:lnTo>
                  <a:lnTo>
                    <a:pt x="3276" y="1943"/>
                  </a:lnTo>
                </a:path>
              </a:pathLst>
            </a:custGeom>
            <a:ln w="3175">
              <a:solidFill>
                <a:srgbClr val="565658"/>
              </a:solidFill>
            </a:ln>
          </p:spPr>
          <p:txBody>
            <a:bodyPr wrap="square" lIns="0" tIns="0" rIns="0" bIns="0" rtlCol="0"/>
            <a:lstStyle/>
            <a:p/>
          </p:txBody>
        </p:sp>
        <p:sp>
          <p:nvSpPr>
            <p:cNvPr id="5508" name="object 5508" descr=""/>
            <p:cNvSpPr/>
            <p:nvPr/>
          </p:nvSpPr>
          <p:spPr>
            <a:xfrm>
              <a:off x="5622872" y="2491532"/>
              <a:ext cx="28575" cy="10160"/>
            </a:xfrm>
            <a:custGeom>
              <a:avLst/>
              <a:gdLst/>
              <a:ahLst/>
              <a:cxnLst/>
              <a:rect l="l" t="t" r="r" b="b"/>
              <a:pathLst>
                <a:path w="28575" h="10160">
                  <a:moveTo>
                    <a:pt x="0" y="0"/>
                  </a:moveTo>
                  <a:lnTo>
                    <a:pt x="406" y="203"/>
                  </a:lnTo>
                  <a:lnTo>
                    <a:pt x="800" y="393"/>
                  </a:lnTo>
                  <a:lnTo>
                    <a:pt x="1206" y="596"/>
                  </a:lnTo>
                  <a:lnTo>
                    <a:pt x="1612" y="787"/>
                  </a:lnTo>
                  <a:lnTo>
                    <a:pt x="2032" y="977"/>
                  </a:lnTo>
                  <a:lnTo>
                    <a:pt x="2425" y="1181"/>
                  </a:lnTo>
                  <a:lnTo>
                    <a:pt x="2844" y="1371"/>
                  </a:lnTo>
                  <a:lnTo>
                    <a:pt x="3251" y="1574"/>
                  </a:lnTo>
                  <a:lnTo>
                    <a:pt x="3682" y="1765"/>
                  </a:lnTo>
                  <a:lnTo>
                    <a:pt x="4089" y="1955"/>
                  </a:lnTo>
                  <a:lnTo>
                    <a:pt x="4521" y="2133"/>
                  </a:lnTo>
                  <a:lnTo>
                    <a:pt x="4953" y="2324"/>
                  </a:lnTo>
                  <a:lnTo>
                    <a:pt x="5384" y="2501"/>
                  </a:lnTo>
                  <a:lnTo>
                    <a:pt x="5816" y="2692"/>
                  </a:lnTo>
                  <a:lnTo>
                    <a:pt x="6235" y="2882"/>
                  </a:lnTo>
                  <a:lnTo>
                    <a:pt x="6667" y="3060"/>
                  </a:lnTo>
                  <a:lnTo>
                    <a:pt x="7112" y="3238"/>
                  </a:lnTo>
                  <a:lnTo>
                    <a:pt x="7543" y="3416"/>
                  </a:lnTo>
                  <a:lnTo>
                    <a:pt x="7988" y="3594"/>
                  </a:lnTo>
                  <a:lnTo>
                    <a:pt x="8432" y="3759"/>
                  </a:lnTo>
                  <a:lnTo>
                    <a:pt x="8877" y="3937"/>
                  </a:lnTo>
                  <a:lnTo>
                    <a:pt x="9321" y="4114"/>
                  </a:lnTo>
                  <a:lnTo>
                    <a:pt x="9779" y="4292"/>
                  </a:lnTo>
                  <a:lnTo>
                    <a:pt x="10236" y="4470"/>
                  </a:lnTo>
                  <a:lnTo>
                    <a:pt x="10680" y="4622"/>
                  </a:lnTo>
                  <a:lnTo>
                    <a:pt x="11137" y="4787"/>
                  </a:lnTo>
                  <a:lnTo>
                    <a:pt x="11607" y="4965"/>
                  </a:lnTo>
                  <a:lnTo>
                    <a:pt x="12065" y="5118"/>
                  </a:lnTo>
                  <a:lnTo>
                    <a:pt x="12534" y="5283"/>
                  </a:lnTo>
                  <a:lnTo>
                    <a:pt x="12992" y="5435"/>
                  </a:lnTo>
                  <a:lnTo>
                    <a:pt x="14414" y="5918"/>
                  </a:lnTo>
                  <a:lnTo>
                    <a:pt x="14884" y="6083"/>
                  </a:lnTo>
                  <a:lnTo>
                    <a:pt x="15367" y="6223"/>
                  </a:lnTo>
                  <a:lnTo>
                    <a:pt x="15875" y="6388"/>
                  </a:lnTo>
                  <a:lnTo>
                    <a:pt x="16344" y="6540"/>
                  </a:lnTo>
                  <a:lnTo>
                    <a:pt x="16827" y="6667"/>
                  </a:lnTo>
                  <a:lnTo>
                    <a:pt x="17322" y="6832"/>
                  </a:lnTo>
                  <a:lnTo>
                    <a:pt x="17805" y="6985"/>
                  </a:lnTo>
                  <a:lnTo>
                    <a:pt x="18300" y="7124"/>
                  </a:lnTo>
                  <a:lnTo>
                    <a:pt x="18808" y="7277"/>
                  </a:lnTo>
                  <a:lnTo>
                    <a:pt x="19291" y="7416"/>
                  </a:lnTo>
                  <a:lnTo>
                    <a:pt x="19812" y="7556"/>
                  </a:lnTo>
                  <a:lnTo>
                    <a:pt x="20320" y="7696"/>
                  </a:lnTo>
                  <a:lnTo>
                    <a:pt x="20815" y="7835"/>
                  </a:lnTo>
                  <a:lnTo>
                    <a:pt x="21323" y="7975"/>
                  </a:lnTo>
                  <a:lnTo>
                    <a:pt x="21831" y="8128"/>
                  </a:lnTo>
                  <a:lnTo>
                    <a:pt x="22339" y="8229"/>
                  </a:lnTo>
                  <a:lnTo>
                    <a:pt x="22860" y="8382"/>
                  </a:lnTo>
                  <a:lnTo>
                    <a:pt x="23380" y="8521"/>
                  </a:lnTo>
                  <a:lnTo>
                    <a:pt x="23901" y="8661"/>
                  </a:lnTo>
                  <a:lnTo>
                    <a:pt x="24422" y="8775"/>
                  </a:lnTo>
                  <a:lnTo>
                    <a:pt x="24942" y="8915"/>
                  </a:lnTo>
                  <a:lnTo>
                    <a:pt x="25476" y="9042"/>
                  </a:lnTo>
                  <a:lnTo>
                    <a:pt x="26009" y="9182"/>
                  </a:lnTo>
                  <a:lnTo>
                    <a:pt x="26530" y="9283"/>
                  </a:lnTo>
                  <a:lnTo>
                    <a:pt x="27063" y="9410"/>
                  </a:lnTo>
                  <a:lnTo>
                    <a:pt x="27597" y="9537"/>
                  </a:lnTo>
                  <a:lnTo>
                    <a:pt x="28143" y="9677"/>
                  </a:lnTo>
                </a:path>
              </a:pathLst>
            </a:custGeom>
            <a:ln w="3175">
              <a:solidFill>
                <a:srgbClr val="565658"/>
              </a:solidFill>
            </a:ln>
          </p:spPr>
          <p:txBody>
            <a:bodyPr wrap="square" lIns="0" tIns="0" rIns="0" bIns="0" rtlCol="0"/>
            <a:lstStyle/>
            <a:p/>
          </p:txBody>
        </p:sp>
        <p:sp>
          <p:nvSpPr>
            <p:cNvPr id="5509" name="object 5509" descr=""/>
            <p:cNvSpPr/>
            <p:nvPr/>
          </p:nvSpPr>
          <p:spPr>
            <a:xfrm>
              <a:off x="5651019" y="2501192"/>
              <a:ext cx="5715" cy="1270"/>
            </a:xfrm>
            <a:custGeom>
              <a:avLst/>
              <a:gdLst/>
              <a:ahLst/>
              <a:cxnLst/>
              <a:rect l="l" t="t" r="r" b="b"/>
              <a:pathLst>
                <a:path w="5714" h="1269">
                  <a:moveTo>
                    <a:pt x="0" y="0"/>
                  </a:moveTo>
                  <a:lnTo>
                    <a:pt x="215" y="50"/>
                  </a:lnTo>
                  <a:lnTo>
                    <a:pt x="444" y="114"/>
                  </a:lnTo>
                  <a:lnTo>
                    <a:pt x="673" y="152"/>
                  </a:lnTo>
                  <a:lnTo>
                    <a:pt x="2197" y="482"/>
                  </a:lnTo>
                  <a:lnTo>
                    <a:pt x="3708" y="825"/>
                  </a:lnTo>
                  <a:lnTo>
                    <a:pt x="5245" y="1143"/>
                  </a:lnTo>
                </a:path>
              </a:pathLst>
            </a:custGeom>
            <a:ln w="3175">
              <a:solidFill>
                <a:srgbClr val="565658"/>
              </a:solidFill>
            </a:ln>
          </p:spPr>
          <p:txBody>
            <a:bodyPr wrap="square" lIns="0" tIns="0" rIns="0" bIns="0" rtlCol="0"/>
            <a:lstStyle/>
            <a:p/>
          </p:txBody>
        </p:sp>
        <p:sp>
          <p:nvSpPr>
            <p:cNvPr id="5510" name="object 5510" descr=""/>
            <p:cNvSpPr/>
            <p:nvPr/>
          </p:nvSpPr>
          <p:spPr>
            <a:xfrm>
              <a:off x="5656260" y="2502334"/>
              <a:ext cx="6985" cy="1270"/>
            </a:xfrm>
            <a:custGeom>
              <a:avLst/>
              <a:gdLst/>
              <a:ahLst/>
              <a:cxnLst/>
              <a:rect l="l" t="t" r="r" b="b"/>
              <a:pathLst>
                <a:path w="6985" h="1269">
                  <a:moveTo>
                    <a:pt x="0" y="0"/>
                  </a:moveTo>
                  <a:lnTo>
                    <a:pt x="292" y="50"/>
                  </a:lnTo>
                  <a:lnTo>
                    <a:pt x="622" y="139"/>
                  </a:lnTo>
                  <a:lnTo>
                    <a:pt x="939" y="190"/>
                  </a:lnTo>
                  <a:lnTo>
                    <a:pt x="1244" y="254"/>
                  </a:lnTo>
                  <a:lnTo>
                    <a:pt x="1574" y="304"/>
                  </a:lnTo>
                  <a:lnTo>
                    <a:pt x="1879" y="368"/>
                  </a:lnTo>
                  <a:lnTo>
                    <a:pt x="2197" y="444"/>
                  </a:lnTo>
                  <a:lnTo>
                    <a:pt x="2514" y="508"/>
                  </a:lnTo>
                  <a:lnTo>
                    <a:pt x="2832" y="558"/>
                  </a:lnTo>
                  <a:lnTo>
                    <a:pt x="3149" y="635"/>
                  </a:lnTo>
                  <a:lnTo>
                    <a:pt x="3467" y="698"/>
                  </a:lnTo>
                  <a:lnTo>
                    <a:pt x="3784" y="749"/>
                  </a:lnTo>
                  <a:lnTo>
                    <a:pt x="4076" y="787"/>
                  </a:lnTo>
                  <a:lnTo>
                    <a:pt x="4419" y="850"/>
                  </a:lnTo>
                  <a:lnTo>
                    <a:pt x="4711" y="927"/>
                  </a:lnTo>
                  <a:lnTo>
                    <a:pt x="5029" y="965"/>
                  </a:lnTo>
                  <a:lnTo>
                    <a:pt x="5346" y="1028"/>
                  </a:lnTo>
                  <a:lnTo>
                    <a:pt x="5664" y="1079"/>
                  </a:lnTo>
                  <a:lnTo>
                    <a:pt x="5969" y="1130"/>
                  </a:lnTo>
                  <a:lnTo>
                    <a:pt x="6286" y="1193"/>
                  </a:lnTo>
                  <a:lnTo>
                    <a:pt x="6604" y="1257"/>
                  </a:lnTo>
                </a:path>
              </a:pathLst>
            </a:custGeom>
            <a:ln w="3175">
              <a:solidFill>
                <a:srgbClr val="565658"/>
              </a:solidFill>
            </a:ln>
          </p:spPr>
          <p:txBody>
            <a:bodyPr wrap="square" lIns="0" tIns="0" rIns="0" bIns="0" rtlCol="0"/>
            <a:lstStyle/>
            <a:p/>
          </p:txBody>
        </p:sp>
        <p:sp>
          <p:nvSpPr>
            <p:cNvPr id="5511" name="object 5511" descr=""/>
            <p:cNvSpPr/>
            <p:nvPr/>
          </p:nvSpPr>
          <p:spPr>
            <a:xfrm>
              <a:off x="5662870" y="2503574"/>
              <a:ext cx="635" cy="635"/>
            </a:xfrm>
            <a:custGeom>
              <a:avLst/>
              <a:gdLst/>
              <a:ahLst/>
              <a:cxnLst/>
              <a:rect l="l" t="t" r="r" b="b"/>
              <a:pathLst>
                <a:path w="635" h="635">
                  <a:moveTo>
                    <a:pt x="0" y="0"/>
                  </a:moveTo>
                  <a:lnTo>
                    <a:pt x="190" y="38"/>
                  </a:lnTo>
                </a:path>
              </a:pathLst>
            </a:custGeom>
            <a:ln w="3175">
              <a:solidFill>
                <a:srgbClr val="565658"/>
              </a:solidFill>
            </a:ln>
          </p:spPr>
          <p:txBody>
            <a:bodyPr wrap="square" lIns="0" tIns="0" rIns="0" bIns="0" rtlCol="0"/>
            <a:lstStyle/>
            <a:p/>
          </p:txBody>
        </p:sp>
        <p:sp>
          <p:nvSpPr>
            <p:cNvPr id="5512" name="object 5512" descr=""/>
            <p:cNvSpPr/>
            <p:nvPr/>
          </p:nvSpPr>
          <p:spPr>
            <a:xfrm>
              <a:off x="5663161" y="2503623"/>
              <a:ext cx="3175" cy="635"/>
            </a:xfrm>
            <a:custGeom>
              <a:avLst/>
              <a:gdLst/>
              <a:ahLst/>
              <a:cxnLst/>
              <a:rect l="l" t="t" r="r" b="b"/>
              <a:pathLst>
                <a:path w="3175" h="635">
                  <a:moveTo>
                    <a:pt x="0" y="0"/>
                  </a:moveTo>
                  <a:lnTo>
                    <a:pt x="139" y="25"/>
                  </a:lnTo>
                  <a:lnTo>
                    <a:pt x="266" y="50"/>
                  </a:lnTo>
                  <a:lnTo>
                    <a:pt x="419" y="76"/>
                  </a:lnTo>
                  <a:lnTo>
                    <a:pt x="622" y="114"/>
                  </a:lnTo>
                  <a:lnTo>
                    <a:pt x="850" y="139"/>
                  </a:lnTo>
                  <a:lnTo>
                    <a:pt x="1295" y="215"/>
                  </a:lnTo>
                  <a:lnTo>
                    <a:pt x="1485" y="228"/>
                  </a:lnTo>
                  <a:lnTo>
                    <a:pt x="1676" y="254"/>
                  </a:lnTo>
                  <a:lnTo>
                    <a:pt x="1866" y="266"/>
                  </a:lnTo>
                  <a:lnTo>
                    <a:pt x="2070" y="292"/>
                  </a:lnTo>
                  <a:lnTo>
                    <a:pt x="2273" y="304"/>
                  </a:lnTo>
                  <a:lnTo>
                    <a:pt x="2463" y="342"/>
                  </a:lnTo>
                  <a:lnTo>
                    <a:pt x="2641" y="368"/>
                  </a:lnTo>
                  <a:lnTo>
                    <a:pt x="2768" y="368"/>
                  </a:lnTo>
                </a:path>
              </a:pathLst>
            </a:custGeom>
            <a:ln w="3175">
              <a:solidFill>
                <a:srgbClr val="565658"/>
              </a:solidFill>
            </a:ln>
          </p:spPr>
          <p:txBody>
            <a:bodyPr wrap="square" lIns="0" tIns="0" rIns="0" bIns="0" rtlCol="0"/>
            <a:lstStyle/>
            <a:p/>
          </p:txBody>
        </p:sp>
        <p:sp>
          <p:nvSpPr>
            <p:cNvPr id="5513" name="object 5513" descr=""/>
            <p:cNvSpPr/>
            <p:nvPr/>
          </p:nvSpPr>
          <p:spPr>
            <a:xfrm>
              <a:off x="5665920" y="2503995"/>
              <a:ext cx="1905" cy="635"/>
            </a:xfrm>
            <a:custGeom>
              <a:avLst/>
              <a:gdLst/>
              <a:ahLst/>
              <a:cxnLst/>
              <a:rect l="l" t="t" r="r" b="b"/>
              <a:pathLst>
                <a:path w="1904" h="635">
                  <a:moveTo>
                    <a:pt x="0" y="0"/>
                  </a:moveTo>
                  <a:lnTo>
                    <a:pt x="558" y="50"/>
                  </a:lnTo>
                  <a:lnTo>
                    <a:pt x="1066" y="114"/>
                  </a:lnTo>
                  <a:lnTo>
                    <a:pt x="1536" y="177"/>
                  </a:lnTo>
                </a:path>
              </a:pathLst>
            </a:custGeom>
            <a:ln w="3175">
              <a:solidFill>
                <a:srgbClr val="565658"/>
              </a:solidFill>
            </a:ln>
          </p:spPr>
          <p:txBody>
            <a:bodyPr wrap="square" lIns="0" tIns="0" rIns="0" bIns="0" rtlCol="0"/>
            <a:lstStyle/>
            <a:p/>
          </p:txBody>
        </p:sp>
        <p:sp>
          <p:nvSpPr>
            <p:cNvPr id="5514" name="object 5514" descr=""/>
            <p:cNvSpPr/>
            <p:nvPr/>
          </p:nvSpPr>
          <p:spPr>
            <a:xfrm>
              <a:off x="5667441" y="2504182"/>
              <a:ext cx="22225" cy="2540"/>
            </a:xfrm>
            <a:custGeom>
              <a:avLst/>
              <a:gdLst/>
              <a:ahLst/>
              <a:cxnLst/>
              <a:rect l="l" t="t" r="r" b="b"/>
              <a:pathLst>
                <a:path w="22225" h="2539">
                  <a:moveTo>
                    <a:pt x="0" y="0"/>
                  </a:moveTo>
                  <a:lnTo>
                    <a:pt x="508" y="63"/>
                  </a:lnTo>
                  <a:lnTo>
                    <a:pt x="1016" y="139"/>
                  </a:lnTo>
                  <a:lnTo>
                    <a:pt x="1511" y="215"/>
                  </a:lnTo>
                  <a:lnTo>
                    <a:pt x="2019" y="266"/>
                  </a:lnTo>
                  <a:lnTo>
                    <a:pt x="2540" y="355"/>
                  </a:lnTo>
                  <a:lnTo>
                    <a:pt x="3048" y="419"/>
                  </a:lnTo>
                  <a:lnTo>
                    <a:pt x="4597" y="622"/>
                  </a:lnTo>
                  <a:lnTo>
                    <a:pt x="5092" y="685"/>
                  </a:lnTo>
                  <a:lnTo>
                    <a:pt x="5626" y="749"/>
                  </a:lnTo>
                  <a:lnTo>
                    <a:pt x="6146" y="800"/>
                  </a:lnTo>
                  <a:lnTo>
                    <a:pt x="6654" y="876"/>
                  </a:lnTo>
                  <a:lnTo>
                    <a:pt x="7188" y="927"/>
                  </a:lnTo>
                  <a:lnTo>
                    <a:pt x="7696" y="990"/>
                  </a:lnTo>
                  <a:lnTo>
                    <a:pt x="8216" y="1066"/>
                  </a:lnTo>
                  <a:lnTo>
                    <a:pt x="8763" y="1117"/>
                  </a:lnTo>
                  <a:lnTo>
                    <a:pt x="9283" y="1181"/>
                  </a:lnTo>
                  <a:lnTo>
                    <a:pt x="9817" y="1244"/>
                  </a:lnTo>
                  <a:lnTo>
                    <a:pt x="10350" y="1295"/>
                  </a:lnTo>
                  <a:lnTo>
                    <a:pt x="10883" y="1333"/>
                  </a:lnTo>
                  <a:lnTo>
                    <a:pt x="12496" y="1511"/>
                  </a:lnTo>
                  <a:lnTo>
                    <a:pt x="13017" y="1562"/>
                  </a:lnTo>
                  <a:lnTo>
                    <a:pt x="13576" y="1625"/>
                  </a:lnTo>
                  <a:lnTo>
                    <a:pt x="14109" y="1676"/>
                  </a:lnTo>
                  <a:lnTo>
                    <a:pt x="14655" y="1727"/>
                  </a:lnTo>
                  <a:lnTo>
                    <a:pt x="15201" y="1778"/>
                  </a:lnTo>
                  <a:lnTo>
                    <a:pt x="15748" y="1828"/>
                  </a:lnTo>
                  <a:lnTo>
                    <a:pt x="16294" y="1866"/>
                  </a:lnTo>
                  <a:lnTo>
                    <a:pt x="16852" y="1917"/>
                  </a:lnTo>
                  <a:lnTo>
                    <a:pt x="17399" y="1981"/>
                  </a:lnTo>
                  <a:lnTo>
                    <a:pt x="17957" y="2019"/>
                  </a:lnTo>
                  <a:lnTo>
                    <a:pt x="18503" y="2082"/>
                  </a:lnTo>
                  <a:lnTo>
                    <a:pt x="19050" y="2120"/>
                  </a:lnTo>
                  <a:lnTo>
                    <a:pt x="19608" y="2159"/>
                  </a:lnTo>
                  <a:lnTo>
                    <a:pt x="20167" y="2222"/>
                  </a:lnTo>
                  <a:lnTo>
                    <a:pt x="20739" y="2247"/>
                  </a:lnTo>
                  <a:lnTo>
                    <a:pt x="21183" y="2298"/>
                  </a:lnTo>
                  <a:lnTo>
                    <a:pt x="21666" y="2324"/>
                  </a:lnTo>
                  <a:lnTo>
                    <a:pt x="22123" y="2349"/>
                  </a:lnTo>
                </a:path>
              </a:pathLst>
            </a:custGeom>
            <a:ln w="3175">
              <a:solidFill>
                <a:srgbClr val="565658"/>
              </a:solidFill>
            </a:ln>
          </p:spPr>
          <p:txBody>
            <a:bodyPr wrap="square" lIns="0" tIns="0" rIns="0" bIns="0" rtlCol="0"/>
            <a:lstStyle/>
            <a:p/>
          </p:txBody>
        </p:sp>
        <p:sp>
          <p:nvSpPr>
            <p:cNvPr id="5515" name="object 5515" descr=""/>
            <p:cNvSpPr/>
            <p:nvPr/>
          </p:nvSpPr>
          <p:spPr>
            <a:xfrm>
              <a:off x="6193566" y="2525910"/>
              <a:ext cx="1270" cy="1905"/>
            </a:xfrm>
            <a:custGeom>
              <a:avLst/>
              <a:gdLst/>
              <a:ahLst/>
              <a:cxnLst/>
              <a:rect l="l" t="t" r="r" b="b"/>
              <a:pathLst>
                <a:path w="1270" h="1905">
                  <a:moveTo>
                    <a:pt x="0" y="0"/>
                  </a:moveTo>
                  <a:lnTo>
                    <a:pt x="101" y="190"/>
                  </a:lnTo>
                  <a:lnTo>
                    <a:pt x="165" y="317"/>
                  </a:lnTo>
                  <a:lnTo>
                    <a:pt x="228" y="482"/>
                  </a:lnTo>
                  <a:lnTo>
                    <a:pt x="304" y="609"/>
                  </a:lnTo>
                  <a:lnTo>
                    <a:pt x="381" y="774"/>
                  </a:lnTo>
                  <a:lnTo>
                    <a:pt x="520" y="1054"/>
                  </a:lnTo>
                  <a:lnTo>
                    <a:pt x="622" y="1270"/>
                  </a:lnTo>
                  <a:lnTo>
                    <a:pt x="711" y="1422"/>
                  </a:lnTo>
                  <a:lnTo>
                    <a:pt x="800" y="1600"/>
                  </a:lnTo>
                </a:path>
              </a:pathLst>
            </a:custGeom>
            <a:ln w="3175">
              <a:solidFill>
                <a:srgbClr val="565658"/>
              </a:solidFill>
            </a:ln>
          </p:spPr>
          <p:txBody>
            <a:bodyPr wrap="square" lIns="0" tIns="0" rIns="0" bIns="0" rtlCol="0"/>
            <a:lstStyle/>
            <a:p/>
          </p:txBody>
        </p:sp>
        <p:sp>
          <p:nvSpPr>
            <p:cNvPr id="5516" name="object 5516" descr=""/>
            <p:cNvSpPr/>
            <p:nvPr/>
          </p:nvSpPr>
          <p:spPr>
            <a:xfrm>
              <a:off x="6190682" y="2527372"/>
              <a:ext cx="1270" cy="1905"/>
            </a:xfrm>
            <a:custGeom>
              <a:avLst/>
              <a:gdLst/>
              <a:ahLst/>
              <a:cxnLst/>
              <a:rect l="l" t="t" r="r" b="b"/>
              <a:pathLst>
                <a:path w="1270" h="1905">
                  <a:moveTo>
                    <a:pt x="838" y="1663"/>
                  </a:moveTo>
                  <a:lnTo>
                    <a:pt x="736" y="1473"/>
                  </a:lnTo>
                  <a:lnTo>
                    <a:pt x="647" y="1333"/>
                  </a:lnTo>
                  <a:lnTo>
                    <a:pt x="596" y="1193"/>
                  </a:lnTo>
                  <a:lnTo>
                    <a:pt x="520" y="1041"/>
                  </a:lnTo>
                  <a:lnTo>
                    <a:pt x="444" y="888"/>
                  </a:lnTo>
                  <a:lnTo>
                    <a:pt x="342" y="685"/>
                  </a:lnTo>
                  <a:lnTo>
                    <a:pt x="203" y="406"/>
                  </a:lnTo>
                  <a:lnTo>
                    <a:pt x="88" y="203"/>
                  </a:lnTo>
                  <a:lnTo>
                    <a:pt x="0" y="0"/>
                  </a:lnTo>
                </a:path>
              </a:pathLst>
            </a:custGeom>
            <a:ln w="3175">
              <a:solidFill>
                <a:srgbClr val="565658"/>
              </a:solidFill>
            </a:ln>
          </p:spPr>
          <p:txBody>
            <a:bodyPr wrap="square" lIns="0" tIns="0" rIns="0" bIns="0" rtlCol="0"/>
            <a:lstStyle/>
            <a:p/>
          </p:txBody>
        </p:sp>
        <p:sp>
          <p:nvSpPr>
            <p:cNvPr id="5517" name="object 5517" descr=""/>
            <p:cNvSpPr/>
            <p:nvPr/>
          </p:nvSpPr>
          <p:spPr>
            <a:xfrm>
              <a:off x="6191526" y="2529046"/>
              <a:ext cx="1905" cy="635"/>
            </a:xfrm>
            <a:custGeom>
              <a:avLst/>
              <a:gdLst/>
              <a:ahLst/>
              <a:cxnLst/>
              <a:rect l="l" t="t" r="r" b="b"/>
              <a:pathLst>
                <a:path w="1904" h="635">
                  <a:moveTo>
                    <a:pt x="1854" y="101"/>
                  </a:moveTo>
                  <a:lnTo>
                    <a:pt x="1701" y="101"/>
                  </a:lnTo>
                  <a:lnTo>
                    <a:pt x="1485" y="76"/>
                  </a:lnTo>
                  <a:lnTo>
                    <a:pt x="1320" y="76"/>
                  </a:lnTo>
                  <a:lnTo>
                    <a:pt x="1130" y="63"/>
                  </a:lnTo>
                  <a:lnTo>
                    <a:pt x="927" y="50"/>
                  </a:lnTo>
                  <a:lnTo>
                    <a:pt x="762" y="38"/>
                  </a:lnTo>
                  <a:lnTo>
                    <a:pt x="533" y="25"/>
                  </a:lnTo>
                  <a:lnTo>
                    <a:pt x="317" y="12"/>
                  </a:lnTo>
                  <a:lnTo>
                    <a:pt x="0" y="0"/>
                  </a:lnTo>
                </a:path>
              </a:pathLst>
            </a:custGeom>
            <a:ln w="3175">
              <a:solidFill>
                <a:srgbClr val="565658"/>
              </a:solidFill>
            </a:ln>
          </p:spPr>
          <p:txBody>
            <a:bodyPr wrap="square" lIns="0" tIns="0" rIns="0" bIns="0" rtlCol="0"/>
            <a:lstStyle/>
            <a:p/>
          </p:txBody>
        </p:sp>
        <p:sp>
          <p:nvSpPr>
            <p:cNvPr id="5518" name="object 5518" descr=""/>
            <p:cNvSpPr/>
            <p:nvPr/>
          </p:nvSpPr>
          <p:spPr>
            <a:xfrm>
              <a:off x="6191693" y="2525811"/>
              <a:ext cx="1905" cy="635"/>
            </a:xfrm>
            <a:custGeom>
              <a:avLst/>
              <a:gdLst/>
              <a:ahLst/>
              <a:cxnLst/>
              <a:rect l="l" t="t" r="r" b="b"/>
              <a:pathLst>
                <a:path w="1904" h="635">
                  <a:moveTo>
                    <a:pt x="0" y="0"/>
                  </a:moveTo>
                  <a:lnTo>
                    <a:pt x="228" y="0"/>
                  </a:lnTo>
                  <a:lnTo>
                    <a:pt x="355" y="12"/>
                  </a:lnTo>
                  <a:lnTo>
                    <a:pt x="596" y="38"/>
                  </a:lnTo>
                  <a:lnTo>
                    <a:pt x="762" y="38"/>
                  </a:lnTo>
                  <a:lnTo>
                    <a:pt x="927" y="38"/>
                  </a:lnTo>
                  <a:lnTo>
                    <a:pt x="1092" y="50"/>
                  </a:lnTo>
                  <a:lnTo>
                    <a:pt x="1257" y="63"/>
                  </a:lnTo>
                  <a:lnTo>
                    <a:pt x="1409" y="76"/>
                  </a:lnTo>
                  <a:lnTo>
                    <a:pt x="1574" y="76"/>
                  </a:lnTo>
                  <a:lnTo>
                    <a:pt x="1714" y="88"/>
                  </a:lnTo>
                </a:path>
              </a:pathLst>
            </a:custGeom>
            <a:ln w="3175">
              <a:solidFill>
                <a:srgbClr val="565658"/>
              </a:solidFill>
            </a:ln>
          </p:spPr>
          <p:txBody>
            <a:bodyPr wrap="square" lIns="0" tIns="0" rIns="0" bIns="0" rtlCol="0"/>
            <a:lstStyle/>
            <a:p/>
          </p:txBody>
        </p:sp>
        <p:sp>
          <p:nvSpPr>
            <p:cNvPr id="5519" name="object 5519" descr=""/>
            <p:cNvSpPr/>
            <p:nvPr/>
          </p:nvSpPr>
          <p:spPr>
            <a:xfrm>
              <a:off x="6190677" y="2525811"/>
              <a:ext cx="1270" cy="1905"/>
            </a:xfrm>
            <a:custGeom>
              <a:avLst/>
              <a:gdLst/>
              <a:ahLst/>
              <a:cxnLst/>
              <a:rect l="l" t="t" r="r" b="b"/>
              <a:pathLst>
                <a:path w="1270" h="1905">
                  <a:moveTo>
                    <a:pt x="0" y="1562"/>
                  </a:moveTo>
                  <a:lnTo>
                    <a:pt x="127" y="1371"/>
                  </a:lnTo>
                  <a:lnTo>
                    <a:pt x="241" y="1181"/>
                  </a:lnTo>
                  <a:lnTo>
                    <a:pt x="317" y="1054"/>
                  </a:lnTo>
                  <a:lnTo>
                    <a:pt x="419" y="914"/>
                  </a:lnTo>
                  <a:lnTo>
                    <a:pt x="508" y="774"/>
                  </a:lnTo>
                  <a:lnTo>
                    <a:pt x="635" y="584"/>
                  </a:lnTo>
                  <a:lnTo>
                    <a:pt x="723" y="444"/>
                  </a:lnTo>
                  <a:lnTo>
                    <a:pt x="838" y="266"/>
                  </a:lnTo>
                  <a:lnTo>
                    <a:pt x="939" y="114"/>
                  </a:lnTo>
                </a:path>
              </a:pathLst>
            </a:custGeom>
            <a:ln w="3175">
              <a:solidFill>
                <a:srgbClr val="565658"/>
              </a:solidFill>
            </a:ln>
          </p:spPr>
          <p:txBody>
            <a:bodyPr wrap="square" lIns="0" tIns="0" rIns="0" bIns="0" rtlCol="0"/>
            <a:lstStyle/>
            <a:p/>
          </p:txBody>
        </p:sp>
        <p:sp>
          <p:nvSpPr>
            <p:cNvPr id="5520" name="object 5520" descr=""/>
            <p:cNvSpPr/>
            <p:nvPr/>
          </p:nvSpPr>
          <p:spPr>
            <a:xfrm>
              <a:off x="6193381" y="2527584"/>
              <a:ext cx="1270" cy="1905"/>
            </a:xfrm>
            <a:custGeom>
              <a:avLst/>
              <a:gdLst/>
              <a:ahLst/>
              <a:cxnLst/>
              <a:rect l="l" t="t" r="r" b="b"/>
              <a:pathLst>
                <a:path w="1270" h="1905">
                  <a:moveTo>
                    <a:pt x="1028" y="0"/>
                  </a:moveTo>
                  <a:lnTo>
                    <a:pt x="889" y="177"/>
                  </a:lnTo>
                  <a:lnTo>
                    <a:pt x="774" y="355"/>
                  </a:lnTo>
                  <a:lnTo>
                    <a:pt x="698" y="495"/>
                  </a:lnTo>
                  <a:lnTo>
                    <a:pt x="596" y="635"/>
                  </a:lnTo>
                  <a:lnTo>
                    <a:pt x="508" y="774"/>
                  </a:lnTo>
                  <a:lnTo>
                    <a:pt x="381" y="977"/>
                  </a:lnTo>
                  <a:lnTo>
                    <a:pt x="292" y="1117"/>
                  </a:lnTo>
                  <a:lnTo>
                    <a:pt x="215" y="1244"/>
                  </a:lnTo>
                  <a:lnTo>
                    <a:pt x="76" y="1435"/>
                  </a:lnTo>
                </a:path>
              </a:pathLst>
            </a:custGeom>
            <a:ln w="3175">
              <a:solidFill>
                <a:srgbClr val="565658"/>
              </a:solidFill>
            </a:ln>
          </p:spPr>
          <p:txBody>
            <a:bodyPr wrap="square" lIns="0" tIns="0" rIns="0" bIns="0" rtlCol="0"/>
            <a:lstStyle/>
            <a:p/>
          </p:txBody>
        </p:sp>
        <p:sp>
          <p:nvSpPr>
            <p:cNvPr id="5521" name="object 5521" descr=""/>
            <p:cNvSpPr/>
            <p:nvPr/>
          </p:nvSpPr>
          <p:spPr>
            <a:xfrm>
              <a:off x="5530531" y="2544799"/>
              <a:ext cx="1270" cy="635"/>
            </a:xfrm>
            <a:custGeom>
              <a:avLst/>
              <a:gdLst/>
              <a:ahLst/>
              <a:cxnLst/>
              <a:rect l="l" t="t" r="r" b="b"/>
              <a:pathLst>
                <a:path w="1270" h="635">
                  <a:moveTo>
                    <a:pt x="0" y="0"/>
                  </a:moveTo>
                  <a:lnTo>
                    <a:pt x="165" y="88"/>
                  </a:lnTo>
                  <a:lnTo>
                    <a:pt x="317" y="177"/>
                  </a:lnTo>
                  <a:lnTo>
                    <a:pt x="444" y="254"/>
                  </a:lnTo>
                  <a:lnTo>
                    <a:pt x="596" y="342"/>
                  </a:lnTo>
                  <a:lnTo>
                    <a:pt x="723" y="406"/>
                  </a:lnTo>
                  <a:lnTo>
                    <a:pt x="901" y="508"/>
                  </a:lnTo>
                </a:path>
              </a:pathLst>
            </a:custGeom>
            <a:ln w="3175">
              <a:solidFill>
                <a:srgbClr val="565658"/>
              </a:solidFill>
            </a:ln>
          </p:spPr>
          <p:txBody>
            <a:bodyPr wrap="square" lIns="0" tIns="0" rIns="0" bIns="0" rtlCol="0"/>
            <a:lstStyle/>
            <a:p/>
          </p:txBody>
        </p:sp>
        <p:sp>
          <p:nvSpPr>
            <p:cNvPr id="5522" name="object 5522" descr=""/>
            <p:cNvSpPr/>
            <p:nvPr/>
          </p:nvSpPr>
          <p:spPr>
            <a:xfrm>
              <a:off x="5531499" y="2545358"/>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523" name="object 5523" descr=""/>
            <p:cNvSpPr/>
            <p:nvPr/>
          </p:nvSpPr>
          <p:spPr>
            <a:xfrm>
              <a:off x="5529557" y="2544799"/>
              <a:ext cx="1270" cy="1905"/>
            </a:xfrm>
            <a:custGeom>
              <a:avLst/>
              <a:gdLst/>
              <a:ahLst/>
              <a:cxnLst/>
              <a:rect l="l" t="t" r="r" b="b"/>
              <a:pathLst>
                <a:path w="1270" h="1905">
                  <a:moveTo>
                    <a:pt x="0" y="558"/>
                  </a:moveTo>
                  <a:lnTo>
                    <a:pt x="177" y="469"/>
                  </a:lnTo>
                  <a:lnTo>
                    <a:pt x="317" y="368"/>
                  </a:lnTo>
                  <a:lnTo>
                    <a:pt x="457" y="304"/>
                  </a:lnTo>
                  <a:lnTo>
                    <a:pt x="596" y="215"/>
                  </a:lnTo>
                  <a:lnTo>
                    <a:pt x="736" y="126"/>
                  </a:lnTo>
                  <a:lnTo>
                    <a:pt x="889" y="38"/>
                  </a:lnTo>
                </a:path>
                <a:path w="1270" h="1905">
                  <a:moveTo>
                    <a:pt x="0" y="558"/>
                  </a:moveTo>
                  <a:lnTo>
                    <a:pt x="0" y="1676"/>
                  </a:lnTo>
                </a:path>
              </a:pathLst>
            </a:custGeom>
            <a:ln w="3175">
              <a:solidFill>
                <a:srgbClr val="565658"/>
              </a:solidFill>
            </a:ln>
          </p:spPr>
          <p:txBody>
            <a:bodyPr wrap="square" lIns="0" tIns="0" rIns="0" bIns="0" rtlCol="0"/>
            <a:lstStyle/>
            <a:p/>
          </p:txBody>
        </p:sp>
        <p:sp>
          <p:nvSpPr>
            <p:cNvPr id="5524" name="object 5524" descr=""/>
            <p:cNvSpPr/>
            <p:nvPr/>
          </p:nvSpPr>
          <p:spPr>
            <a:xfrm>
              <a:off x="5530533" y="2546473"/>
              <a:ext cx="1270" cy="635"/>
            </a:xfrm>
            <a:custGeom>
              <a:avLst/>
              <a:gdLst/>
              <a:ahLst/>
              <a:cxnLst/>
              <a:rect l="l" t="t" r="r" b="b"/>
              <a:pathLst>
                <a:path w="1270" h="635">
                  <a:moveTo>
                    <a:pt x="965" y="0"/>
                  </a:moveTo>
                  <a:lnTo>
                    <a:pt x="787" y="101"/>
                  </a:lnTo>
                  <a:lnTo>
                    <a:pt x="660" y="190"/>
                  </a:lnTo>
                  <a:lnTo>
                    <a:pt x="520" y="266"/>
                  </a:lnTo>
                  <a:lnTo>
                    <a:pt x="368" y="342"/>
                  </a:lnTo>
                  <a:lnTo>
                    <a:pt x="241" y="419"/>
                  </a:lnTo>
                  <a:lnTo>
                    <a:pt x="76" y="520"/>
                  </a:lnTo>
                </a:path>
              </a:pathLst>
            </a:custGeom>
            <a:ln w="3175">
              <a:solidFill>
                <a:srgbClr val="565658"/>
              </a:solidFill>
            </a:ln>
          </p:spPr>
          <p:txBody>
            <a:bodyPr wrap="square" lIns="0" tIns="0" rIns="0" bIns="0" rtlCol="0"/>
            <a:lstStyle/>
            <a:p/>
          </p:txBody>
        </p:sp>
        <p:sp>
          <p:nvSpPr>
            <p:cNvPr id="5525" name="object 5525" descr=""/>
            <p:cNvSpPr/>
            <p:nvPr/>
          </p:nvSpPr>
          <p:spPr>
            <a:xfrm>
              <a:off x="5529566" y="2546473"/>
              <a:ext cx="1270" cy="635"/>
            </a:xfrm>
            <a:custGeom>
              <a:avLst/>
              <a:gdLst/>
              <a:ahLst/>
              <a:cxnLst/>
              <a:rect l="l" t="t" r="r" b="b"/>
              <a:pathLst>
                <a:path w="1270" h="635">
                  <a:moveTo>
                    <a:pt x="965" y="571"/>
                  </a:moveTo>
                  <a:lnTo>
                    <a:pt x="800" y="469"/>
                  </a:lnTo>
                  <a:lnTo>
                    <a:pt x="647" y="380"/>
                  </a:lnTo>
                  <a:lnTo>
                    <a:pt x="520" y="304"/>
                  </a:lnTo>
                  <a:lnTo>
                    <a:pt x="381" y="228"/>
                  </a:lnTo>
                  <a:lnTo>
                    <a:pt x="241" y="152"/>
                  </a:lnTo>
                  <a:lnTo>
                    <a:pt x="76" y="50"/>
                  </a:lnTo>
                </a:path>
              </a:pathLst>
            </a:custGeom>
            <a:ln w="3175">
              <a:solidFill>
                <a:srgbClr val="565658"/>
              </a:solidFill>
            </a:ln>
          </p:spPr>
          <p:txBody>
            <a:bodyPr wrap="square" lIns="0" tIns="0" rIns="0" bIns="0" rtlCol="0"/>
            <a:lstStyle/>
            <a:p/>
          </p:txBody>
        </p:sp>
        <p:sp>
          <p:nvSpPr>
            <p:cNvPr id="5526" name="object 5526" descr=""/>
            <p:cNvSpPr/>
            <p:nvPr/>
          </p:nvSpPr>
          <p:spPr>
            <a:xfrm>
              <a:off x="5543795" y="2498626"/>
              <a:ext cx="1270" cy="635"/>
            </a:xfrm>
            <a:custGeom>
              <a:avLst/>
              <a:gdLst/>
              <a:ahLst/>
              <a:cxnLst/>
              <a:rect l="l" t="t" r="r" b="b"/>
              <a:pathLst>
                <a:path w="1270" h="635">
                  <a:moveTo>
                    <a:pt x="0" y="0"/>
                  </a:moveTo>
                  <a:lnTo>
                    <a:pt x="177" y="88"/>
                  </a:lnTo>
                  <a:lnTo>
                    <a:pt x="317" y="190"/>
                  </a:lnTo>
                  <a:lnTo>
                    <a:pt x="444" y="266"/>
                  </a:lnTo>
                  <a:lnTo>
                    <a:pt x="596" y="342"/>
                  </a:lnTo>
                  <a:lnTo>
                    <a:pt x="723" y="419"/>
                  </a:lnTo>
                  <a:lnTo>
                    <a:pt x="889" y="520"/>
                  </a:lnTo>
                </a:path>
              </a:pathLst>
            </a:custGeom>
            <a:ln w="3175">
              <a:solidFill>
                <a:srgbClr val="565658"/>
              </a:solidFill>
            </a:ln>
          </p:spPr>
          <p:txBody>
            <a:bodyPr wrap="square" lIns="0" tIns="0" rIns="0" bIns="0" rtlCol="0"/>
            <a:lstStyle/>
            <a:p/>
          </p:txBody>
        </p:sp>
        <p:sp>
          <p:nvSpPr>
            <p:cNvPr id="5527" name="object 5527" descr=""/>
            <p:cNvSpPr/>
            <p:nvPr/>
          </p:nvSpPr>
          <p:spPr>
            <a:xfrm>
              <a:off x="5544769" y="2499183"/>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528" name="object 5528" descr=""/>
            <p:cNvSpPr/>
            <p:nvPr/>
          </p:nvSpPr>
          <p:spPr>
            <a:xfrm>
              <a:off x="5542822" y="2498624"/>
              <a:ext cx="1270" cy="635"/>
            </a:xfrm>
            <a:custGeom>
              <a:avLst/>
              <a:gdLst/>
              <a:ahLst/>
              <a:cxnLst/>
              <a:rect l="l" t="t" r="r" b="b"/>
              <a:pathLst>
                <a:path w="1270" h="635">
                  <a:moveTo>
                    <a:pt x="0" y="558"/>
                  </a:moveTo>
                  <a:lnTo>
                    <a:pt x="165" y="457"/>
                  </a:lnTo>
                  <a:lnTo>
                    <a:pt x="317" y="368"/>
                  </a:lnTo>
                  <a:lnTo>
                    <a:pt x="444" y="292"/>
                  </a:lnTo>
                  <a:lnTo>
                    <a:pt x="584" y="228"/>
                  </a:lnTo>
                  <a:lnTo>
                    <a:pt x="723" y="126"/>
                  </a:lnTo>
                  <a:lnTo>
                    <a:pt x="901" y="38"/>
                  </a:lnTo>
                </a:path>
              </a:pathLst>
            </a:custGeom>
            <a:ln w="3175">
              <a:solidFill>
                <a:srgbClr val="565658"/>
              </a:solidFill>
            </a:ln>
          </p:spPr>
          <p:txBody>
            <a:bodyPr wrap="square" lIns="0" tIns="0" rIns="0" bIns="0" rtlCol="0"/>
            <a:lstStyle/>
            <a:p/>
          </p:txBody>
        </p:sp>
        <p:sp>
          <p:nvSpPr>
            <p:cNvPr id="5529" name="object 5529" descr=""/>
            <p:cNvSpPr/>
            <p:nvPr/>
          </p:nvSpPr>
          <p:spPr>
            <a:xfrm>
              <a:off x="5543804" y="2500300"/>
              <a:ext cx="1270" cy="635"/>
            </a:xfrm>
            <a:custGeom>
              <a:avLst/>
              <a:gdLst/>
              <a:ahLst/>
              <a:cxnLst/>
              <a:rect l="l" t="t" r="r" b="b"/>
              <a:pathLst>
                <a:path w="1270" h="635">
                  <a:moveTo>
                    <a:pt x="965" y="0"/>
                  </a:moveTo>
                  <a:lnTo>
                    <a:pt x="800" y="88"/>
                  </a:lnTo>
                  <a:lnTo>
                    <a:pt x="647" y="190"/>
                  </a:lnTo>
                  <a:lnTo>
                    <a:pt x="520" y="266"/>
                  </a:lnTo>
                  <a:lnTo>
                    <a:pt x="368" y="342"/>
                  </a:lnTo>
                  <a:lnTo>
                    <a:pt x="241" y="431"/>
                  </a:lnTo>
                  <a:lnTo>
                    <a:pt x="63" y="520"/>
                  </a:lnTo>
                </a:path>
              </a:pathLst>
            </a:custGeom>
            <a:ln w="3175">
              <a:solidFill>
                <a:srgbClr val="565658"/>
              </a:solidFill>
            </a:ln>
          </p:spPr>
          <p:txBody>
            <a:bodyPr wrap="square" lIns="0" tIns="0" rIns="0" bIns="0" rtlCol="0"/>
            <a:lstStyle/>
            <a:p/>
          </p:txBody>
        </p:sp>
        <p:sp>
          <p:nvSpPr>
            <p:cNvPr id="5530" name="object 5530" descr=""/>
            <p:cNvSpPr/>
            <p:nvPr/>
          </p:nvSpPr>
          <p:spPr>
            <a:xfrm>
              <a:off x="5542822" y="2499183"/>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531" name="object 5531" descr=""/>
            <p:cNvSpPr/>
            <p:nvPr/>
          </p:nvSpPr>
          <p:spPr>
            <a:xfrm>
              <a:off x="5542817" y="2500298"/>
              <a:ext cx="1270" cy="635"/>
            </a:xfrm>
            <a:custGeom>
              <a:avLst/>
              <a:gdLst/>
              <a:ahLst/>
              <a:cxnLst/>
              <a:rect l="l" t="t" r="r" b="b"/>
              <a:pathLst>
                <a:path w="1270" h="635">
                  <a:moveTo>
                    <a:pt x="977" y="558"/>
                  </a:moveTo>
                  <a:lnTo>
                    <a:pt x="812" y="469"/>
                  </a:lnTo>
                  <a:lnTo>
                    <a:pt x="660" y="380"/>
                  </a:lnTo>
                  <a:lnTo>
                    <a:pt x="533" y="292"/>
                  </a:lnTo>
                  <a:lnTo>
                    <a:pt x="380" y="215"/>
                  </a:lnTo>
                  <a:lnTo>
                    <a:pt x="253" y="152"/>
                  </a:lnTo>
                  <a:lnTo>
                    <a:pt x="76" y="63"/>
                  </a:lnTo>
                </a:path>
              </a:pathLst>
            </a:custGeom>
            <a:ln w="3175">
              <a:solidFill>
                <a:srgbClr val="565658"/>
              </a:solidFill>
            </a:ln>
          </p:spPr>
          <p:txBody>
            <a:bodyPr wrap="square" lIns="0" tIns="0" rIns="0" bIns="0" rtlCol="0"/>
            <a:lstStyle/>
            <a:p/>
          </p:txBody>
        </p:sp>
        <p:sp>
          <p:nvSpPr>
            <p:cNvPr id="5532" name="object 5532" descr=""/>
            <p:cNvSpPr/>
            <p:nvPr/>
          </p:nvSpPr>
          <p:spPr>
            <a:xfrm>
              <a:off x="5480710" y="2576314"/>
              <a:ext cx="0" cy="1270"/>
            </a:xfrm>
            <a:custGeom>
              <a:avLst/>
              <a:gdLst/>
              <a:ahLst/>
              <a:cxnLst/>
              <a:rect l="l" t="t" r="r" b="b"/>
              <a:pathLst>
                <a:path w="0" h="1269">
                  <a:moveTo>
                    <a:pt x="0" y="0"/>
                  </a:moveTo>
                  <a:lnTo>
                    <a:pt x="0" y="1066"/>
                  </a:lnTo>
                </a:path>
              </a:pathLst>
            </a:custGeom>
            <a:ln w="3175">
              <a:solidFill>
                <a:srgbClr val="565658"/>
              </a:solidFill>
            </a:ln>
          </p:spPr>
          <p:txBody>
            <a:bodyPr wrap="square" lIns="0" tIns="0" rIns="0" bIns="0" rtlCol="0"/>
            <a:lstStyle/>
            <a:p/>
          </p:txBody>
        </p:sp>
        <p:sp>
          <p:nvSpPr>
            <p:cNvPr id="5533" name="object 5533" descr=""/>
            <p:cNvSpPr/>
            <p:nvPr/>
          </p:nvSpPr>
          <p:spPr>
            <a:xfrm>
              <a:off x="5482102" y="2578335"/>
              <a:ext cx="635" cy="635"/>
            </a:xfrm>
            <a:custGeom>
              <a:avLst/>
              <a:gdLst/>
              <a:ahLst/>
              <a:cxnLst/>
              <a:rect l="l" t="t" r="r" b="b"/>
              <a:pathLst>
                <a:path w="635" h="635">
                  <a:moveTo>
                    <a:pt x="444" y="0"/>
                  </a:moveTo>
                  <a:lnTo>
                    <a:pt x="304" y="101"/>
                  </a:lnTo>
                  <a:lnTo>
                    <a:pt x="165" y="165"/>
                  </a:lnTo>
                  <a:lnTo>
                    <a:pt x="25" y="101"/>
                  </a:lnTo>
                </a:path>
              </a:pathLst>
            </a:custGeom>
            <a:ln w="3175">
              <a:solidFill>
                <a:srgbClr val="565658"/>
              </a:solidFill>
            </a:ln>
          </p:spPr>
          <p:txBody>
            <a:bodyPr wrap="square" lIns="0" tIns="0" rIns="0" bIns="0" rtlCol="0"/>
            <a:lstStyle/>
            <a:p/>
          </p:txBody>
        </p:sp>
        <p:sp>
          <p:nvSpPr>
            <p:cNvPr id="5534" name="object 5534" descr=""/>
            <p:cNvSpPr/>
            <p:nvPr/>
          </p:nvSpPr>
          <p:spPr>
            <a:xfrm>
              <a:off x="5480854" y="2576345"/>
              <a:ext cx="635" cy="1905"/>
            </a:xfrm>
            <a:custGeom>
              <a:avLst/>
              <a:gdLst/>
              <a:ahLst/>
              <a:cxnLst/>
              <a:rect l="l" t="t" r="r" b="b"/>
              <a:pathLst>
                <a:path w="635" h="1905">
                  <a:moveTo>
                    <a:pt x="0" y="1320"/>
                  </a:moveTo>
                  <a:lnTo>
                    <a:pt x="38" y="1168"/>
                  </a:lnTo>
                  <a:lnTo>
                    <a:pt x="63" y="1003"/>
                  </a:lnTo>
                  <a:lnTo>
                    <a:pt x="101" y="736"/>
                  </a:lnTo>
                  <a:lnTo>
                    <a:pt x="139" y="368"/>
                  </a:lnTo>
                  <a:lnTo>
                    <a:pt x="190" y="0"/>
                  </a:lnTo>
                </a:path>
              </a:pathLst>
            </a:custGeom>
            <a:ln w="3175">
              <a:solidFill>
                <a:srgbClr val="565658"/>
              </a:solidFill>
            </a:ln>
          </p:spPr>
          <p:txBody>
            <a:bodyPr wrap="square" lIns="0" tIns="0" rIns="0" bIns="0" rtlCol="0"/>
            <a:lstStyle/>
            <a:p/>
          </p:txBody>
        </p:sp>
        <p:sp>
          <p:nvSpPr>
            <p:cNvPr id="5535" name="object 5535" descr=""/>
            <p:cNvSpPr/>
            <p:nvPr/>
          </p:nvSpPr>
          <p:spPr>
            <a:xfrm>
              <a:off x="5479072" y="2564653"/>
              <a:ext cx="1905" cy="5715"/>
            </a:xfrm>
            <a:custGeom>
              <a:avLst/>
              <a:gdLst/>
              <a:ahLst/>
              <a:cxnLst/>
              <a:rect l="l" t="t" r="r" b="b"/>
              <a:pathLst>
                <a:path w="1904" h="5714">
                  <a:moveTo>
                    <a:pt x="1638" y="5410"/>
                  </a:moveTo>
                  <a:lnTo>
                    <a:pt x="1587" y="5283"/>
                  </a:lnTo>
                  <a:lnTo>
                    <a:pt x="1536" y="5143"/>
                  </a:lnTo>
                  <a:lnTo>
                    <a:pt x="1447" y="4889"/>
                  </a:lnTo>
                  <a:lnTo>
                    <a:pt x="1409" y="4711"/>
                  </a:lnTo>
                  <a:lnTo>
                    <a:pt x="1358" y="4521"/>
                  </a:lnTo>
                  <a:lnTo>
                    <a:pt x="1308" y="4305"/>
                  </a:lnTo>
                  <a:lnTo>
                    <a:pt x="1219" y="4089"/>
                  </a:lnTo>
                  <a:lnTo>
                    <a:pt x="1143" y="3822"/>
                  </a:lnTo>
                  <a:lnTo>
                    <a:pt x="1079" y="3556"/>
                  </a:lnTo>
                  <a:lnTo>
                    <a:pt x="990" y="3289"/>
                  </a:lnTo>
                  <a:lnTo>
                    <a:pt x="914" y="3009"/>
                  </a:lnTo>
                  <a:lnTo>
                    <a:pt x="838" y="2806"/>
                  </a:lnTo>
                  <a:lnTo>
                    <a:pt x="774" y="2603"/>
                  </a:lnTo>
                  <a:lnTo>
                    <a:pt x="711" y="2400"/>
                  </a:lnTo>
                  <a:lnTo>
                    <a:pt x="609" y="2057"/>
                  </a:lnTo>
                  <a:lnTo>
                    <a:pt x="558" y="1905"/>
                  </a:lnTo>
                  <a:lnTo>
                    <a:pt x="520" y="1727"/>
                  </a:lnTo>
                  <a:lnTo>
                    <a:pt x="469" y="1549"/>
                  </a:lnTo>
                  <a:lnTo>
                    <a:pt x="406" y="1397"/>
                  </a:lnTo>
                  <a:lnTo>
                    <a:pt x="355" y="1206"/>
                  </a:lnTo>
                  <a:lnTo>
                    <a:pt x="317" y="1054"/>
                  </a:lnTo>
                  <a:lnTo>
                    <a:pt x="266" y="901"/>
                  </a:lnTo>
                  <a:lnTo>
                    <a:pt x="215" y="736"/>
                  </a:lnTo>
                  <a:lnTo>
                    <a:pt x="177" y="584"/>
                  </a:lnTo>
                  <a:lnTo>
                    <a:pt x="101" y="381"/>
                  </a:lnTo>
                  <a:lnTo>
                    <a:pt x="50" y="190"/>
                  </a:lnTo>
                  <a:lnTo>
                    <a:pt x="0" y="0"/>
                  </a:lnTo>
                </a:path>
              </a:pathLst>
            </a:custGeom>
            <a:ln w="3175">
              <a:solidFill>
                <a:srgbClr val="565658"/>
              </a:solidFill>
            </a:ln>
          </p:spPr>
          <p:txBody>
            <a:bodyPr wrap="square" lIns="0" tIns="0" rIns="0" bIns="0" rtlCol="0"/>
            <a:lstStyle/>
            <a:p/>
          </p:txBody>
        </p:sp>
        <p:sp>
          <p:nvSpPr>
            <p:cNvPr id="5536" name="object 5536" descr=""/>
            <p:cNvSpPr/>
            <p:nvPr/>
          </p:nvSpPr>
          <p:spPr>
            <a:xfrm>
              <a:off x="5479022" y="2564529"/>
              <a:ext cx="635" cy="635"/>
            </a:xfrm>
            <a:custGeom>
              <a:avLst/>
              <a:gdLst/>
              <a:ahLst/>
              <a:cxnLst/>
              <a:rect l="l" t="t" r="r" b="b"/>
              <a:pathLst>
                <a:path w="635" h="635">
                  <a:moveTo>
                    <a:pt x="38" y="126"/>
                  </a:moveTo>
                </a:path>
              </a:pathLst>
            </a:custGeom>
            <a:ln w="3175">
              <a:solidFill>
                <a:srgbClr val="565658"/>
              </a:solidFill>
            </a:ln>
          </p:spPr>
          <p:txBody>
            <a:bodyPr wrap="square" lIns="0" tIns="0" rIns="0" bIns="0" rtlCol="0"/>
            <a:lstStyle/>
            <a:p/>
          </p:txBody>
        </p:sp>
        <p:sp>
          <p:nvSpPr>
            <p:cNvPr id="5537" name="object 5537" descr=""/>
            <p:cNvSpPr/>
            <p:nvPr/>
          </p:nvSpPr>
          <p:spPr>
            <a:xfrm>
              <a:off x="5487517" y="2564729"/>
              <a:ext cx="3810" cy="5715"/>
            </a:xfrm>
            <a:custGeom>
              <a:avLst/>
              <a:gdLst/>
              <a:ahLst/>
              <a:cxnLst/>
              <a:rect l="l" t="t" r="r" b="b"/>
              <a:pathLst>
                <a:path w="3810" h="5714">
                  <a:moveTo>
                    <a:pt x="3517" y="0"/>
                  </a:moveTo>
                  <a:lnTo>
                    <a:pt x="3365" y="241"/>
                  </a:lnTo>
                  <a:lnTo>
                    <a:pt x="3238" y="444"/>
                  </a:lnTo>
                  <a:lnTo>
                    <a:pt x="3086" y="673"/>
                  </a:lnTo>
                  <a:lnTo>
                    <a:pt x="2946" y="876"/>
                  </a:lnTo>
                  <a:lnTo>
                    <a:pt x="2768" y="1143"/>
                  </a:lnTo>
                  <a:lnTo>
                    <a:pt x="2679" y="1295"/>
                  </a:lnTo>
                  <a:lnTo>
                    <a:pt x="2578" y="1435"/>
                  </a:lnTo>
                  <a:lnTo>
                    <a:pt x="2463" y="1612"/>
                  </a:lnTo>
                  <a:lnTo>
                    <a:pt x="2336" y="1790"/>
                  </a:lnTo>
                  <a:lnTo>
                    <a:pt x="2222" y="1955"/>
                  </a:lnTo>
                  <a:lnTo>
                    <a:pt x="2082" y="2159"/>
                  </a:lnTo>
                  <a:lnTo>
                    <a:pt x="1955" y="2362"/>
                  </a:lnTo>
                  <a:lnTo>
                    <a:pt x="1841" y="2540"/>
                  </a:lnTo>
                  <a:lnTo>
                    <a:pt x="1676" y="2743"/>
                  </a:lnTo>
                  <a:lnTo>
                    <a:pt x="1409" y="3136"/>
                  </a:lnTo>
                  <a:lnTo>
                    <a:pt x="1219" y="3416"/>
                  </a:lnTo>
                  <a:lnTo>
                    <a:pt x="1054" y="3670"/>
                  </a:lnTo>
                  <a:lnTo>
                    <a:pt x="939" y="3860"/>
                  </a:lnTo>
                  <a:lnTo>
                    <a:pt x="800" y="4025"/>
                  </a:lnTo>
                  <a:lnTo>
                    <a:pt x="698" y="4191"/>
                  </a:lnTo>
                  <a:lnTo>
                    <a:pt x="609" y="4318"/>
                  </a:lnTo>
                  <a:lnTo>
                    <a:pt x="495" y="4483"/>
                  </a:lnTo>
                  <a:lnTo>
                    <a:pt x="368" y="4673"/>
                  </a:lnTo>
                  <a:lnTo>
                    <a:pt x="266" y="4838"/>
                  </a:lnTo>
                  <a:lnTo>
                    <a:pt x="177" y="4978"/>
                  </a:lnTo>
                  <a:lnTo>
                    <a:pt x="88" y="5105"/>
                  </a:lnTo>
                  <a:lnTo>
                    <a:pt x="0" y="5283"/>
                  </a:lnTo>
                </a:path>
              </a:pathLst>
            </a:custGeom>
            <a:ln w="3175">
              <a:solidFill>
                <a:srgbClr val="565658"/>
              </a:solidFill>
            </a:ln>
          </p:spPr>
          <p:txBody>
            <a:bodyPr wrap="square" lIns="0" tIns="0" rIns="0" bIns="0" rtlCol="0"/>
            <a:lstStyle/>
            <a:p/>
          </p:txBody>
        </p:sp>
        <p:sp>
          <p:nvSpPr>
            <p:cNvPr id="5538" name="object 5538" descr=""/>
            <p:cNvSpPr/>
            <p:nvPr/>
          </p:nvSpPr>
          <p:spPr>
            <a:xfrm>
              <a:off x="5479388" y="2564569"/>
              <a:ext cx="1905" cy="6350"/>
            </a:xfrm>
            <a:custGeom>
              <a:avLst/>
              <a:gdLst/>
              <a:ahLst/>
              <a:cxnLst/>
              <a:rect l="l" t="t" r="r" b="b"/>
              <a:pathLst>
                <a:path w="1904" h="6350">
                  <a:moveTo>
                    <a:pt x="1638" y="5816"/>
                  </a:moveTo>
                  <a:lnTo>
                    <a:pt x="1587" y="5626"/>
                  </a:lnTo>
                  <a:lnTo>
                    <a:pt x="1498" y="5346"/>
                  </a:lnTo>
                  <a:lnTo>
                    <a:pt x="1422" y="5029"/>
                  </a:lnTo>
                  <a:lnTo>
                    <a:pt x="1295" y="4571"/>
                  </a:lnTo>
                  <a:lnTo>
                    <a:pt x="1130" y="4000"/>
                  </a:lnTo>
                  <a:lnTo>
                    <a:pt x="977" y="3479"/>
                  </a:lnTo>
                  <a:lnTo>
                    <a:pt x="825" y="2895"/>
                  </a:lnTo>
                  <a:lnTo>
                    <a:pt x="635" y="2235"/>
                  </a:lnTo>
                  <a:lnTo>
                    <a:pt x="431" y="1523"/>
                  </a:lnTo>
                  <a:lnTo>
                    <a:pt x="203" y="761"/>
                  </a:lnTo>
                  <a:lnTo>
                    <a:pt x="0" y="0"/>
                  </a:lnTo>
                </a:path>
              </a:pathLst>
            </a:custGeom>
            <a:ln w="3175">
              <a:solidFill>
                <a:srgbClr val="565658"/>
              </a:solidFill>
            </a:ln>
          </p:spPr>
          <p:txBody>
            <a:bodyPr wrap="square" lIns="0" tIns="0" rIns="0" bIns="0" rtlCol="0"/>
            <a:lstStyle/>
            <a:p/>
          </p:txBody>
        </p:sp>
        <p:sp>
          <p:nvSpPr>
            <p:cNvPr id="5539" name="object 5539" descr=""/>
            <p:cNvSpPr/>
            <p:nvPr/>
          </p:nvSpPr>
          <p:spPr>
            <a:xfrm>
              <a:off x="5487200" y="2564557"/>
              <a:ext cx="3810" cy="6350"/>
            </a:xfrm>
            <a:custGeom>
              <a:avLst/>
              <a:gdLst/>
              <a:ahLst/>
              <a:cxnLst/>
              <a:rect l="l" t="t" r="r" b="b"/>
              <a:pathLst>
                <a:path w="3810" h="6350">
                  <a:moveTo>
                    <a:pt x="3568" y="0"/>
                  </a:moveTo>
                  <a:lnTo>
                    <a:pt x="3136" y="711"/>
                  </a:lnTo>
                  <a:lnTo>
                    <a:pt x="2705" y="1384"/>
                  </a:lnTo>
                  <a:lnTo>
                    <a:pt x="2298" y="2044"/>
                  </a:lnTo>
                  <a:lnTo>
                    <a:pt x="2082" y="2374"/>
                  </a:lnTo>
                  <a:lnTo>
                    <a:pt x="1879" y="2679"/>
                  </a:lnTo>
                  <a:lnTo>
                    <a:pt x="1676" y="2997"/>
                  </a:lnTo>
                  <a:lnTo>
                    <a:pt x="1473" y="3302"/>
                  </a:lnTo>
                  <a:lnTo>
                    <a:pt x="1282" y="3606"/>
                  </a:lnTo>
                  <a:lnTo>
                    <a:pt x="1117" y="3886"/>
                  </a:lnTo>
                  <a:lnTo>
                    <a:pt x="927" y="4152"/>
                  </a:lnTo>
                  <a:lnTo>
                    <a:pt x="762" y="4445"/>
                  </a:lnTo>
                  <a:lnTo>
                    <a:pt x="609" y="4660"/>
                  </a:lnTo>
                  <a:lnTo>
                    <a:pt x="457" y="4902"/>
                  </a:lnTo>
                  <a:lnTo>
                    <a:pt x="330" y="5118"/>
                  </a:lnTo>
                  <a:lnTo>
                    <a:pt x="228" y="5283"/>
                  </a:lnTo>
                  <a:lnTo>
                    <a:pt x="127" y="5461"/>
                  </a:lnTo>
                  <a:lnTo>
                    <a:pt x="63" y="5588"/>
                  </a:lnTo>
                  <a:lnTo>
                    <a:pt x="0" y="5778"/>
                  </a:lnTo>
                </a:path>
              </a:pathLst>
            </a:custGeom>
            <a:ln w="3175">
              <a:solidFill>
                <a:srgbClr val="565658"/>
              </a:solidFill>
            </a:ln>
          </p:spPr>
          <p:txBody>
            <a:bodyPr wrap="square" lIns="0" tIns="0" rIns="0" bIns="0" rtlCol="0"/>
            <a:lstStyle/>
            <a:p/>
          </p:txBody>
        </p:sp>
        <p:sp>
          <p:nvSpPr>
            <p:cNvPr id="5540" name="object 5540" descr=""/>
            <p:cNvSpPr/>
            <p:nvPr/>
          </p:nvSpPr>
          <p:spPr>
            <a:xfrm>
              <a:off x="5490906" y="2564346"/>
              <a:ext cx="635" cy="635"/>
            </a:xfrm>
            <a:custGeom>
              <a:avLst/>
              <a:gdLst/>
              <a:ahLst/>
              <a:cxnLst/>
              <a:rect l="l" t="t" r="r" b="b"/>
              <a:pathLst>
                <a:path w="635" h="635">
                  <a:moveTo>
                    <a:pt x="0" y="0"/>
                  </a:moveTo>
                  <a:lnTo>
                    <a:pt x="139" y="101"/>
                  </a:lnTo>
                  <a:lnTo>
                    <a:pt x="266" y="203"/>
                  </a:lnTo>
                </a:path>
              </a:pathLst>
            </a:custGeom>
            <a:ln w="3175">
              <a:solidFill>
                <a:srgbClr val="565658"/>
              </a:solidFill>
            </a:ln>
          </p:spPr>
          <p:txBody>
            <a:bodyPr wrap="square" lIns="0" tIns="0" rIns="0" bIns="0" rtlCol="0"/>
            <a:lstStyle/>
            <a:p/>
          </p:txBody>
        </p:sp>
        <p:sp>
          <p:nvSpPr>
            <p:cNvPr id="5541" name="object 5541" descr=""/>
            <p:cNvSpPr/>
            <p:nvPr/>
          </p:nvSpPr>
          <p:spPr>
            <a:xfrm>
              <a:off x="5493522" y="2546987"/>
              <a:ext cx="635" cy="635"/>
            </a:xfrm>
            <a:custGeom>
              <a:avLst/>
              <a:gdLst/>
              <a:ahLst/>
              <a:cxnLst/>
              <a:rect l="l" t="t" r="r" b="b"/>
              <a:pathLst>
                <a:path w="635" h="635">
                  <a:moveTo>
                    <a:pt x="25" y="292"/>
                  </a:moveTo>
                  <a:lnTo>
                    <a:pt x="12" y="127"/>
                  </a:lnTo>
                </a:path>
              </a:pathLst>
            </a:custGeom>
            <a:ln w="3175">
              <a:solidFill>
                <a:srgbClr val="565658"/>
              </a:solidFill>
            </a:ln>
          </p:spPr>
          <p:txBody>
            <a:bodyPr wrap="square" lIns="0" tIns="0" rIns="0" bIns="0" rtlCol="0"/>
            <a:lstStyle/>
            <a:p/>
          </p:txBody>
        </p:sp>
        <p:sp>
          <p:nvSpPr>
            <p:cNvPr id="5542" name="object 5542" descr=""/>
            <p:cNvSpPr/>
            <p:nvPr/>
          </p:nvSpPr>
          <p:spPr>
            <a:xfrm>
              <a:off x="5494421" y="2546975"/>
              <a:ext cx="635" cy="635"/>
            </a:xfrm>
            <a:custGeom>
              <a:avLst/>
              <a:gdLst/>
              <a:ahLst/>
              <a:cxnLst/>
              <a:rect l="l" t="t" r="r" b="b"/>
              <a:pathLst>
                <a:path w="635" h="635">
                  <a:moveTo>
                    <a:pt x="0" y="304"/>
                  </a:moveTo>
                  <a:lnTo>
                    <a:pt x="12" y="139"/>
                  </a:lnTo>
                  <a:lnTo>
                    <a:pt x="12" y="0"/>
                  </a:lnTo>
                </a:path>
              </a:pathLst>
            </a:custGeom>
            <a:ln w="3175">
              <a:solidFill>
                <a:srgbClr val="565658"/>
              </a:solidFill>
            </a:ln>
          </p:spPr>
          <p:txBody>
            <a:bodyPr wrap="square" lIns="0" tIns="0" rIns="0" bIns="0" rtlCol="0"/>
            <a:lstStyle/>
            <a:p/>
          </p:txBody>
        </p:sp>
        <p:sp>
          <p:nvSpPr>
            <p:cNvPr id="5543" name="object 5543" descr=""/>
            <p:cNvSpPr/>
            <p:nvPr/>
          </p:nvSpPr>
          <p:spPr>
            <a:xfrm>
              <a:off x="5479340" y="2564430"/>
              <a:ext cx="635" cy="635"/>
            </a:xfrm>
            <a:custGeom>
              <a:avLst/>
              <a:gdLst/>
              <a:ahLst/>
              <a:cxnLst/>
              <a:rect l="l" t="t" r="r" b="b"/>
              <a:pathLst>
                <a:path w="635" h="635">
                  <a:moveTo>
                    <a:pt x="38" y="126"/>
                  </a:moveTo>
                </a:path>
              </a:pathLst>
            </a:custGeom>
            <a:ln w="3175">
              <a:solidFill>
                <a:srgbClr val="565658"/>
              </a:solidFill>
            </a:ln>
          </p:spPr>
          <p:txBody>
            <a:bodyPr wrap="square" lIns="0" tIns="0" rIns="0" bIns="0" rtlCol="0"/>
            <a:lstStyle/>
            <a:p/>
          </p:txBody>
        </p:sp>
        <p:sp>
          <p:nvSpPr>
            <p:cNvPr id="5544" name="object 5544" descr=""/>
            <p:cNvSpPr/>
            <p:nvPr/>
          </p:nvSpPr>
          <p:spPr>
            <a:xfrm>
              <a:off x="5490753" y="2564346"/>
              <a:ext cx="635" cy="635"/>
            </a:xfrm>
            <a:custGeom>
              <a:avLst/>
              <a:gdLst/>
              <a:ahLst/>
              <a:cxnLst/>
              <a:rect l="l" t="t" r="r" b="b"/>
              <a:pathLst>
                <a:path w="635" h="635">
                  <a:moveTo>
                    <a:pt x="152" y="0"/>
                  </a:moveTo>
                  <a:lnTo>
                    <a:pt x="63" y="139"/>
                  </a:lnTo>
                </a:path>
              </a:pathLst>
            </a:custGeom>
            <a:ln w="3175">
              <a:solidFill>
                <a:srgbClr val="565658"/>
              </a:solidFill>
            </a:ln>
          </p:spPr>
          <p:txBody>
            <a:bodyPr wrap="square" lIns="0" tIns="0" rIns="0" bIns="0" rtlCol="0"/>
            <a:lstStyle/>
            <a:p/>
          </p:txBody>
        </p:sp>
        <p:sp>
          <p:nvSpPr>
            <p:cNvPr id="5545" name="object 5545" descr=""/>
            <p:cNvSpPr/>
            <p:nvPr/>
          </p:nvSpPr>
          <p:spPr>
            <a:xfrm>
              <a:off x="5477498" y="2546975"/>
              <a:ext cx="635" cy="635"/>
            </a:xfrm>
            <a:custGeom>
              <a:avLst/>
              <a:gdLst/>
              <a:ahLst/>
              <a:cxnLst/>
              <a:rect l="l" t="t" r="r" b="b"/>
              <a:pathLst>
                <a:path w="635" h="635">
                  <a:moveTo>
                    <a:pt x="12" y="304"/>
                  </a:moveTo>
                  <a:lnTo>
                    <a:pt x="0" y="139"/>
                  </a:lnTo>
                  <a:lnTo>
                    <a:pt x="0" y="0"/>
                  </a:lnTo>
                </a:path>
              </a:pathLst>
            </a:custGeom>
            <a:ln w="3175">
              <a:solidFill>
                <a:srgbClr val="565658"/>
              </a:solidFill>
            </a:ln>
          </p:spPr>
          <p:txBody>
            <a:bodyPr wrap="square" lIns="0" tIns="0" rIns="0" bIns="0" rtlCol="0"/>
            <a:lstStyle/>
            <a:p/>
          </p:txBody>
        </p:sp>
        <p:sp>
          <p:nvSpPr>
            <p:cNvPr id="5546" name="object 5546" descr=""/>
            <p:cNvSpPr/>
            <p:nvPr/>
          </p:nvSpPr>
          <p:spPr>
            <a:xfrm>
              <a:off x="5480723" y="2546975"/>
              <a:ext cx="635" cy="635"/>
            </a:xfrm>
            <a:custGeom>
              <a:avLst/>
              <a:gdLst/>
              <a:ahLst/>
              <a:cxnLst/>
              <a:rect l="l" t="t" r="r" b="b"/>
              <a:pathLst>
                <a:path w="635" h="635">
                  <a:moveTo>
                    <a:pt x="0" y="304"/>
                  </a:moveTo>
                  <a:lnTo>
                    <a:pt x="12" y="139"/>
                  </a:lnTo>
                  <a:lnTo>
                    <a:pt x="25" y="0"/>
                  </a:lnTo>
                </a:path>
              </a:pathLst>
            </a:custGeom>
            <a:ln w="3175">
              <a:solidFill>
                <a:srgbClr val="565658"/>
              </a:solidFill>
            </a:ln>
          </p:spPr>
          <p:txBody>
            <a:bodyPr wrap="square" lIns="0" tIns="0" rIns="0" bIns="0" rtlCol="0"/>
            <a:lstStyle/>
            <a:p/>
          </p:txBody>
        </p:sp>
        <p:sp>
          <p:nvSpPr>
            <p:cNvPr id="5547" name="object 5547" descr=""/>
            <p:cNvSpPr/>
            <p:nvPr/>
          </p:nvSpPr>
          <p:spPr>
            <a:xfrm>
              <a:off x="5521444" y="2528588"/>
              <a:ext cx="2540" cy="1270"/>
            </a:xfrm>
            <a:custGeom>
              <a:avLst/>
              <a:gdLst/>
              <a:ahLst/>
              <a:cxnLst/>
              <a:rect l="l" t="t" r="r" b="b"/>
              <a:pathLst>
                <a:path w="2539" h="1269">
                  <a:moveTo>
                    <a:pt x="1955" y="1130"/>
                  </a:moveTo>
                  <a:lnTo>
                    <a:pt x="1777" y="1041"/>
                  </a:lnTo>
                  <a:lnTo>
                    <a:pt x="1638" y="939"/>
                  </a:lnTo>
                  <a:lnTo>
                    <a:pt x="1460" y="863"/>
                  </a:lnTo>
                  <a:lnTo>
                    <a:pt x="1308" y="762"/>
                  </a:lnTo>
                  <a:lnTo>
                    <a:pt x="1142" y="660"/>
                  </a:lnTo>
                  <a:lnTo>
                    <a:pt x="977" y="571"/>
                  </a:lnTo>
                  <a:lnTo>
                    <a:pt x="812" y="469"/>
                  </a:lnTo>
                  <a:lnTo>
                    <a:pt x="647" y="381"/>
                  </a:lnTo>
                  <a:lnTo>
                    <a:pt x="482" y="292"/>
                  </a:lnTo>
                  <a:lnTo>
                    <a:pt x="317" y="203"/>
                  </a:lnTo>
                  <a:lnTo>
                    <a:pt x="177" y="101"/>
                  </a:lnTo>
                  <a:lnTo>
                    <a:pt x="0" y="0"/>
                  </a:lnTo>
                </a:path>
              </a:pathLst>
            </a:custGeom>
            <a:ln w="3175">
              <a:solidFill>
                <a:srgbClr val="565658"/>
              </a:solidFill>
            </a:ln>
          </p:spPr>
          <p:txBody>
            <a:bodyPr wrap="square" lIns="0" tIns="0" rIns="0" bIns="0" rtlCol="0"/>
            <a:lstStyle/>
            <a:p/>
          </p:txBody>
        </p:sp>
        <p:sp>
          <p:nvSpPr>
            <p:cNvPr id="5548" name="object 5548" descr=""/>
            <p:cNvSpPr/>
            <p:nvPr/>
          </p:nvSpPr>
          <p:spPr>
            <a:xfrm>
              <a:off x="5521446" y="2525227"/>
              <a:ext cx="2540" cy="3810"/>
            </a:xfrm>
            <a:custGeom>
              <a:avLst/>
              <a:gdLst/>
              <a:ahLst/>
              <a:cxnLst/>
              <a:rect l="l" t="t" r="r" b="b"/>
              <a:pathLst>
                <a:path w="2539" h="3810">
                  <a:moveTo>
                    <a:pt x="0" y="1130"/>
                  </a:moveTo>
                  <a:lnTo>
                    <a:pt x="0" y="3378"/>
                  </a:lnTo>
                </a:path>
                <a:path w="2539" h="3810">
                  <a:moveTo>
                    <a:pt x="0" y="1130"/>
                  </a:moveTo>
                  <a:lnTo>
                    <a:pt x="177" y="1028"/>
                  </a:lnTo>
                  <a:lnTo>
                    <a:pt x="317" y="939"/>
                  </a:lnTo>
                  <a:lnTo>
                    <a:pt x="495" y="850"/>
                  </a:lnTo>
                  <a:lnTo>
                    <a:pt x="647" y="749"/>
                  </a:lnTo>
                  <a:lnTo>
                    <a:pt x="800" y="647"/>
                  </a:lnTo>
                  <a:lnTo>
                    <a:pt x="965" y="571"/>
                  </a:lnTo>
                  <a:lnTo>
                    <a:pt x="1104" y="495"/>
                  </a:lnTo>
                  <a:lnTo>
                    <a:pt x="1295" y="368"/>
                  </a:lnTo>
                  <a:lnTo>
                    <a:pt x="1473" y="279"/>
                  </a:lnTo>
                  <a:lnTo>
                    <a:pt x="1638" y="190"/>
                  </a:lnTo>
                  <a:lnTo>
                    <a:pt x="1778" y="101"/>
                  </a:lnTo>
                  <a:lnTo>
                    <a:pt x="1955" y="0"/>
                  </a:lnTo>
                </a:path>
              </a:pathLst>
            </a:custGeom>
            <a:ln w="3175">
              <a:solidFill>
                <a:srgbClr val="565658"/>
              </a:solidFill>
            </a:ln>
          </p:spPr>
          <p:txBody>
            <a:bodyPr wrap="square" lIns="0" tIns="0" rIns="0" bIns="0" rtlCol="0"/>
            <a:lstStyle/>
            <a:p/>
          </p:txBody>
        </p:sp>
        <p:sp>
          <p:nvSpPr>
            <p:cNvPr id="5549" name="object 5549" descr=""/>
            <p:cNvSpPr/>
            <p:nvPr/>
          </p:nvSpPr>
          <p:spPr>
            <a:xfrm>
              <a:off x="5523400" y="2525228"/>
              <a:ext cx="2540" cy="1270"/>
            </a:xfrm>
            <a:custGeom>
              <a:avLst/>
              <a:gdLst/>
              <a:ahLst/>
              <a:cxnLst/>
              <a:rect l="l" t="t" r="r" b="b"/>
              <a:pathLst>
                <a:path w="2539" h="1269">
                  <a:moveTo>
                    <a:pt x="0" y="0"/>
                  </a:moveTo>
                  <a:lnTo>
                    <a:pt x="165" y="88"/>
                  </a:lnTo>
                  <a:lnTo>
                    <a:pt x="304" y="177"/>
                  </a:lnTo>
                  <a:lnTo>
                    <a:pt x="469" y="266"/>
                  </a:lnTo>
                  <a:lnTo>
                    <a:pt x="635" y="368"/>
                  </a:lnTo>
                  <a:lnTo>
                    <a:pt x="800" y="469"/>
                  </a:lnTo>
                  <a:lnTo>
                    <a:pt x="965" y="571"/>
                  </a:lnTo>
                  <a:lnTo>
                    <a:pt x="1130" y="660"/>
                  </a:lnTo>
                  <a:lnTo>
                    <a:pt x="1295" y="749"/>
                  </a:lnTo>
                  <a:lnTo>
                    <a:pt x="1447" y="838"/>
                  </a:lnTo>
                  <a:lnTo>
                    <a:pt x="1612" y="927"/>
                  </a:lnTo>
                  <a:lnTo>
                    <a:pt x="1765" y="1028"/>
                  </a:lnTo>
                  <a:lnTo>
                    <a:pt x="1930" y="1130"/>
                  </a:lnTo>
                </a:path>
              </a:pathLst>
            </a:custGeom>
            <a:ln w="3175">
              <a:solidFill>
                <a:srgbClr val="565658"/>
              </a:solidFill>
            </a:ln>
          </p:spPr>
          <p:txBody>
            <a:bodyPr wrap="square" lIns="0" tIns="0" rIns="0" bIns="0" rtlCol="0"/>
            <a:lstStyle/>
            <a:p/>
          </p:txBody>
        </p:sp>
        <p:sp>
          <p:nvSpPr>
            <p:cNvPr id="5550" name="object 5550" descr=""/>
            <p:cNvSpPr/>
            <p:nvPr/>
          </p:nvSpPr>
          <p:spPr>
            <a:xfrm>
              <a:off x="5523385" y="2528589"/>
              <a:ext cx="2540" cy="1270"/>
            </a:xfrm>
            <a:custGeom>
              <a:avLst/>
              <a:gdLst/>
              <a:ahLst/>
              <a:cxnLst/>
              <a:rect l="l" t="t" r="r" b="b"/>
              <a:pathLst>
                <a:path w="2539" h="1269">
                  <a:moveTo>
                    <a:pt x="1943" y="0"/>
                  </a:moveTo>
                  <a:lnTo>
                    <a:pt x="1778" y="101"/>
                  </a:lnTo>
                  <a:lnTo>
                    <a:pt x="1460" y="266"/>
                  </a:lnTo>
                  <a:lnTo>
                    <a:pt x="1308" y="381"/>
                  </a:lnTo>
                  <a:lnTo>
                    <a:pt x="1143" y="482"/>
                  </a:lnTo>
                  <a:lnTo>
                    <a:pt x="977" y="571"/>
                  </a:lnTo>
                  <a:lnTo>
                    <a:pt x="812" y="660"/>
                  </a:lnTo>
                  <a:lnTo>
                    <a:pt x="647" y="762"/>
                  </a:lnTo>
                  <a:lnTo>
                    <a:pt x="482" y="850"/>
                  </a:lnTo>
                  <a:lnTo>
                    <a:pt x="317" y="939"/>
                  </a:lnTo>
                  <a:lnTo>
                    <a:pt x="165" y="1028"/>
                  </a:lnTo>
                  <a:lnTo>
                    <a:pt x="0" y="1130"/>
                  </a:lnTo>
                </a:path>
              </a:pathLst>
            </a:custGeom>
            <a:ln w="3175">
              <a:solidFill>
                <a:srgbClr val="565658"/>
              </a:solidFill>
            </a:ln>
          </p:spPr>
          <p:txBody>
            <a:bodyPr wrap="square" lIns="0" tIns="0" rIns="0" bIns="0" rtlCol="0"/>
            <a:lstStyle/>
            <a:p/>
          </p:txBody>
        </p:sp>
        <p:sp>
          <p:nvSpPr>
            <p:cNvPr id="5551" name="object 5551" descr=""/>
            <p:cNvSpPr/>
            <p:nvPr/>
          </p:nvSpPr>
          <p:spPr>
            <a:xfrm>
              <a:off x="5525328" y="2526357"/>
              <a:ext cx="0" cy="2540"/>
            </a:xfrm>
            <a:custGeom>
              <a:avLst/>
              <a:gdLst/>
              <a:ahLst/>
              <a:cxnLst/>
              <a:rect l="l" t="t" r="r" b="b"/>
              <a:pathLst>
                <a:path w="0" h="2539">
                  <a:moveTo>
                    <a:pt x="0" y="0"/>
                  </a:moveTo>
                  <a:lnTo>
                    <a:pt x="0" y="2247"/>
                  </a:lnTo>
                </a:path>
              </a:pathLst>
            </a:custGeom>
            <a:ln w="3175">
              <a:solidFill>
                <a:srgbClr val="565658"/>
              </a:solidFill>
            </a:ln>
          </p:spPr>
          <p:txBody>
            <a:bodyPr wrap="square" lIns="0" tIns="0" rIns="0" bIns="0" rtlCol="0"/>
            <a:lstStyle/>
            <a:p/>
          </p:txBody>
        </p:sp>
        <p:sp>
          <p:nvSpPr>
            <p:cNvPr id="5552" name="object 5552" descr=""/>
            <p:cNvSpPr/>
            <p:nvPr/>
          </p:nvSpPr>
          <p:spPr>
            <a:xfrm>
              <a:off x="5543804" y="2555763"/>
              <a:ext cx="1270" cy="635"/>
            </a:xfrm>
            <a:custGeom>
              <a:avLst/>
              <a:gdLst/>
              <a:ahLst/>
              <a:cxnLst/>
              <a:rect l="l" t="t" r="r" b="b"/>
              <a:pathLst>
                <a:path w="1270" h="635">
                  <a:moveTo>
                    <a:pt x="965" y="0"/>
                  </a:moveTo>
                  <a:lnTo>
                    <a:pt x="800" y="88"/>
                  </a:lnTo>
                  <a:lnTo>
                    <a:pt x="647" y="190"/>
                  </a:lnTo>
                  <a:lnTo>
                    <a:pt x="469" y="279"/>
                  </a:lnTo>
                  <a:lnTo>
                    <a:pt x="304" y="381"/>
                  </a:lnTo>
                  <a:lnTo>
                    <a:pt x="165" y="482"/>
                  </a:lnTo>
                  <a:lnTo>
                    <a:pt x="0" y="558"/>
                  </a:lnTo>
                </a:path>
              </a:pathLst>
            </a:custGeom>
            <a:ln w="3175">
              <a:solidFill>
                <a:srgbClr val="565658"/>
              </a:solidFill>
            </a:ln>
          </p:spPr>
          <p:txBody>
            <a:bodyPr wrap="square" lIns="0" tIns="0" rIns="0" bIns="0" rtlCol="0"/>
            <a:lstStyle/>
            <a:p/>
          </p:txBody>
        </p:sp>
        <p:sp>
          <p:nvSpPr>
            <p:cNvPr id="5553" name="object 5553" descr=""/>
            <p:cNvSpPr/>
            <p:nvPr/>
          </p:nvSpPr>
          <p:spPr>
            <a:xfrm>
              <a:off x="5544769" y="2554647"/>
              <a:ext cx="0" cy="1270"/>
            </a:xfrm>
            <a:custGeom>
              <a:avLst/>
              <a:gdLst/>
              <a:ahLst/>
              <a:cxnLst/>
              <a:rect l="l" t="t" r="r" b="b"/>
              <a:pathLst>
                <a:path w="0" h="1269">
                  <a:moveTo>
                    <a:pt x="0" y="0"/>
                  </a:moveTo>
                  <a:lnTo>
                    <a:pt x="0" y="1117"/>
                  </a:lnTo>
                </a:path>
              </a:pathLst>
            </a:custGeom>
            <a:ln w="3175">
              <a:solidFill>
                <a:srgbClr val="565658"/>
              </a:solidFill>
            </a:ln>
          </p:spPr>
          <p:txBody>
            <a:bodyPr wrap="square" lIns="0" tIns="0" rIns="0" bIns="0" rtlCol="0"/>
            <a:lstStyle/>
            <a:p/>
          </p:txBody>
        </p:sp>
        <p:sp>
          <p:nvSpPr>
            <p:cNvPr id="5554" name="object 5554" descr=""/>
            <p:cNvSpPr/>
            <p:nvPr/>
          </p:nvSpPr>
          <p:spPr>
            <a:xfrm>
              <a:off x="5542817" y="2555762"/>
              <a:ext cx="1270" cy="635"/>
            </a:xfrm>
            <a:custGeom>
              <a:avLst/>
              <a:gdLst/>
              <a:ahLst/>
              <a:cxnLst/>
              <a:rect l="l" t="t" r="r" b="b"/>
              <a:pathLst>
                <a:path w="1270" h="635">
                  <a:moveTo>
                    <a:pt x="977" y="558"/>
                  </a:moveTo>
                  <a:lnTo>
                    <a:pt x="812" y="469"/>
                  </a:lnTo>
                  <a:lnTo>
                    <a:pt x="660" y="368"/>
                  </a:lnTo>
                  <a:lnTo>
                    <a:pt x="533" y="304"/>
                  </a:lnTo>
                  <a:lnTo>
                    <a:pt x="393" y="228"/>
                  </a:lnTo>
                  <a:lnTo>
                    <a:pt x="253" y="152"/>
                  </a:lnTo>
                  <a:lnTo>
                    <a:pt x="76" y="50"/>
                  </a:lnTo>
                </a:path>
              </a:pathLst>
            </a:custGeom>
            <a:ln w="3175">
              <a:solidFill>
                <a:srgbClr val="565658"/>
              </a:solidFill>
            </a:ln>
          </p:spPr>
          <p:txBody>
            <a:bodyPr wrap="square" lIns="0" tIns="0" rIns="0" bIns="0" rtlCol="0"/>
            <a:lstStyle/>
            <a:p/>
          </p:txBody>
        </p:sp>
        <p:sp>
          <p:nvSpPr>
            <p:cNvPr id="5555" name="object 5555" descr=""/>
            <p:cNvSpPr/>
            <p:nvPr/>
          </p:nvSpPr>
          <p:spPr>
            <a:xfrm>
              <a:off x="5542822" y="2554088"/>
              <a:ext cx="1270" cy="1905"/>
            </a:xfrm>
            <a:custGeom>
              <a:avLst/>
              <a:gdLst/>
              <a:ahLst/>
              <a:cxnLst/>
              <a:rect l="l" t="t" r="r" b="b"/>
              <a:pathLst>
                <a:path w="1270" h="1905">
                  <a:moveTo>
                    <a:pt x="0" y="558"/>
                  </a:moveTo>
                  <a:lnTo>
                    <a:pt x="0" y="1676"/>
                  </a:lnTo>
                </a:path>
                <a:path w="1270" h="1905">
                  <a:moveTo>
                    <a:pt x="0" y="558"/>
                  </a:moveTo>
                  <a:lnTo>
                    <a:pt x="165" y="469"/>
                  </a:lnTo>
                  <a:lnTo>
                    <a:pt x="317" y="368"/>
                  </a:lnTo>
                  <a:lnTo>
                    <a:pt x="444" y="292"/>
                  </a:lnTo>
                  <a:lnTo>
                    <a:pt x="584" y="215"/>
                  </a:lnTo>
                  <a:lnTo>
                    <a:pt x="723" y="139"/>
                  </a:lnTo>
                  <a:lnTo>
                    <a:pt x="901" y="38"/>
                  </a:lnTo>
                </a:path>
              </a:pathLst>
            </a:custGeom>
            <a:ln w="3175">
              <a:solidFill>
                <a:srgbClr val="565658"/>
              </a:solidFill>
            </a:ln>
          </p:spPr>
          <p:txBody>
            <a:bodyPr wrap="square" lIns="0" tIns="0" rIns="0" bIns="0" rtlCol="0"/>
            <a:lstStyle/>
            <a:p/>
          </p:txBody>
        </p:sp>
        <p:sp>
          <p:nvSpPr>
            <p:cNvPr id="5556" name="object 5556" descr=""/>
            <p:cNvSpPr/>
            <p:nvPr/>
          </p:nvSpPr>
          <p:spPr>
            <a:xfrm>
              <a:off x="5543795" y="2554089"/>
              <a:ext cx="1270" cy="635"/>
            </a:xfrm>
            <a:custGeom>
              <a:avLst/>
              <a:gdLst/>
              <a:ahLst/>
              <a:cxnLst/>
              <a:rect l="l" t="t" r="r" b="b"/>
              <a:pathLst>
                <a:path w="1270" h="635">
                  <a:moveTo>
                    <a:pt x="0" y="0"/>
                  </a:moveTo>
                  <a:lnTo>
                    <a:pt x="177" y="88"/>
                  </a:lnTo>
                  <a:lnTo>
                    <a:pt x="317" y="177"/>
                  </a:lnTo>
                  <a:lnTo>
                    <a:pt x="444" y="254"/>
                  </a:lnTo>
                  <a:lnTo>
                    <a:pt x="596" y="330"/>
                  </a:lnTo>
                  <a:lnTo>
                    <a:pt x="723" y="406"/>
                  </a:lnTo>
                  <a:lnTo>
                    <a:pt x="889" y="508"/>
                  </a:lnTo>
                </a:path>
              </a:pathLst>
            </a:custGeom>
            <a:ln w="3175">
              <a:solidFill>
                <a:srgbClr val="565658"/>
              </a:solidFill>
            </a:ln>
          </p:spPr>
          <p:txBody>
            <a:bodyPr wrap="square" lIns="0" tIns="0" rIns="0" bIns="0" rtlCol="0"/>
            <a:lstStyle/>
            <a:p/>
          </p:txBody>
        </p:sp>
        <p:sp>
          <p:nvSpPr>
            <p:cNvPr id="5557" name="object 5557" descr=""/>
            <p:cNvSpPr/>
            <p:nvPr/>
          </p:nvSpPr>
          <p:spPr>
            <a:xfrm>
              <a:off x="5856771" y="2429878"/>
              <a:ext cx="635" cy="635"/>
            </a:xfrm>
            <a:custGeom>
              <a:avLst/>
              <a:gdLst/>
              <a:ahLst/>
              <a:cxnLst/>
              <a:rect l="l" t="t" r="r" b="b"/>
              <a:pathLst>
                <a:path w="635" h="635">
                  <a:moveTo>
                    <a:pt x="114" y="63"/>
                  </a:moveTo>
                </a:path>
              </a:pathLst>
            </a:custGeom>
            <a:ln w="3175">
              <a:solidFill>
                <a:srgbClr val="565658"/>
              </a:solidFill>
            </a:ln>
          </p:spPr>
          <p:txBody>
            <a:bodyPr wrap="square" lIns="0" tIns="0" rIns="0" bIns="0" rtlCol="0"/>
            <a:lstStyle/>
            <a:p/>
          </p:txBody>
        </p:sp>
        <p:sp>
          <p:nvSpPr>
            <p:cNvPr id="5558" name="object 5558" descr=""/>
            <p:cNvSpPr/>
            <p:nvPr/>
          </p:nvSpPr>
          <p:spPr>
            <a:xfrm>
              <a:off x="5855968" y="2429902"/>
              <a:ext cx="635" cy="635"/>
            </a:xfrm>
            <a:custGeom>
              <a:avLst/>
              <a:gdLst/>
              <a:ahLst/>
              <a:cxnLst/>
              <a:rect l="l" t="t" r="r" b="b"/>
              <a:pathLst>
                <a:path w="635" h="635">
                  <a:moveTo>
                    <a:pt x="12" y="50"/>
                  </a:moveTo>
                </a:path>
              </a:pathLst>
            </a:custGeom>
            <a:ln w="3175">
              <a:solidFill>
                <a:srgbClr val="565658"/>
              </a:solidFill>
            </a:ln>
          </p:spPr>
          <p:txBody>
            <a:bodyPr wrap="square" lIns="0" tIns="0" rIns="0" bIns="0" rtlCol="0"/>
            <a:lstStyle/>
            <a:p/>
          </p:txBody>
        </p:sp>
        <p:sp>
          <p:nvSpPr>
            <p:cNvPr id="5559" name="object 5559" descr=""/>
            <p:cNvSpPr/>
            <p:nvPr/>
          </p:nvSpPr>
          <p:spPr>
            <a:xfrm>
              <a:off x="5883222" y="2610457"/>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5560" name="object 5560" descr=""/>
            <p:cNvSpPr/>
            <p:nvPr/>
          </p:nvSpPr>
          <p:spPr>
            <a:xfrm>
              <a:off x="5855971" y="2429713"/>
              <a:ext cx="1270" cy="635"/>
            </a:xfrm>
            <a:custGeom>
              <a:avLst/>
              <a:gdLst/>
              <a:ahLst/>
              <a:cxnLst/>
              <a:rect l="l" t="t" r="r" b="b"/>
              <a:pathLst>
                <a:path w="1270" h="635">
                  <a:moveTo>
                    <a:pt x="914" y="228"/>
                  </a:moveTo>
                  <a:lnTo>
                    <a:pt x="673" y="0"/>
                  </a:lnTo>
                  <a:lnTo>
                    <a:pt x="241" y="12"/>
                  </a:lnTo>
                  <a:lnTo>
                    <a:pt x="0" y="241"/>
                  </a:lnTo>
                </a:path>
              </a:pathLst>
            </a:custGeom>
            <a:ln w="3175">
              <a:solidFill>
                <a:srgbClr val="565658"/>
              </a:solidFill>
            </a:ln>
          </p:spPr>
          <p:txBody>
            <a:bodyPr wrap="square" lIns="0" tIns="0" rIns="0" bIns="0" rtlCol="0"/>
            <a:lstStyle/>
            <a:p/>
          </p:txBody>
        </p:sp>
        <p:sp>
          <p:nvSpPr>
            <p:cNvPr id="5561" name="object 5561" descr=""/>
            <p:cNvSpPr/>
            <p:nvPr/>
          </p:nvSpPr>
          <p:spPr>
            <a:xfrm>
              <a:off x="5882575" y="2609809"/>
              <a:ext cx="1270" cy="1270"/>
            </a:xfrm>
            <a:custGeom>
              <a:avLst/>
              <a:gdLst/>
              <a:ahLst/>
              <a:cxnLst/>
              <a:rect l="l" t="t" r="r" b="b"/>
              <a:pathLst>
                <a:path w="1270" h="1269">
                  <a:moveTo>
                    <a:pt x="647" y="647"/>
                  </a:moveTo>
                  <a:lnTo>
                    <a:pt x="495" y="647"/>
                  </a:lnTo>
                  <a:lnTo>
                    <a:pt x="368" y="596"/>
                  </a:lnTo>
                  <a:lnTo>
                    <a:pt x="241" y="495"/>
                  </a:lnTo>
                  <a:lnTo>
                    <a:pt x="114" y="381"/>
                  </a:lnTo>
                  <a:lnTo>
                    <a:pt x="25" y="203"/>
                  </a:lnTo>
                  <a:lnTo>
                    <a:pt x="0" y="0"/>
                  </a:lnTo>
                </a:path>
              </a:pathLst>
            </a:custGeom>
            <a:ln w="3175">
              <a:solidFill>
                <a:srgbClr val="565658"/>
              </a:solidFill>
            </a:ln>
          </p:spPr>
          <p:txBody>
            <a:bodyPr wrap="square" lIns="0" tIns="0" rIns="0" bIns="0" rtlCol="0"/>
            <a:lstStyle/>
            <a:p/>
          </p:txBody>
        </p:sp>
        <p:sp>
          <p:nvSpPr>
            <p:cNvPr id="5562" name="object 5562" descr=""/>
            <p:cNvSpPr/>
            <p:nvPr/>
          </p:nvSpPr>
          <p:spPr>
            <a:xfrm>
              <a:off x="5721626" y="2583060"/>
              <a:ext cx="1270" cy="635"/>
            </a:xfrm>
            <a:custGeom>
              <a:avLst/>
              <a:gdLst/>
              <a:ahLst/>
              <a:cxnLst/>
              <a:rect l="l" t="t" r="r" b="b"/>
              <a:pathLst>
                <a:path w="1270" h="635">
                  <a:moveTo>
                    <a:pt x="0" y="0"/>
                  </a:moveTo>
                  <a:lnTo>
                    <a:pt x="165" y="127"/>
                  </a:lnTo>
                  <a:lnTo>
                    <a:pt x="304" y="203"/>
                  </a:lnTo>
                  <a:lnTo>
                    <a:pt x="431" y="241"/>
                  </a:lnTo>
                  <a:lnTo>
                    <a:pt x="584" y="266"/>
                  </a:lnTo>
                </a:path>
              </a:pathLst>
            </a:custGeom>
            <a:ln w="3175">
              <a:solidFill>
                <a:srgbClr val="565658"/>
              </a:solidFill>
            </a:ln>
          </p:spPr>
          <p:txBody>
            <a:bodyPr wrap="square" lIns="0" tIns="0" rIns="0" bIns="0" rtlCol="0"/>
            <a:lstStyle/>
            <a:p/>
          </p:txBody>
        </p:sp>
        <p:sp>
          <p:nvSpPr>
            <p:cNvPr id="5563" name="object 5563" descr=""/>
            <p:cNvSpPr/>
            <p:nvPr/>
          </p:nvSpPr>
          <p:spPr>
            <a:xfrm>
              <a:off x="5721628" y="2471613"/>
              <a:ext cx="1270" cy="635"/>
            </a:xfrm>
            <a:custGeom>
              <a:avLst/>
              <a:gdLst/>
              <a:ahLst/>
              <a:cxnLst/>
              <a:rect l="l" t="t" r="r" b="b"/>
              <a:pathLst>
                <a:path w="1270" h="635">
                  <a:moveTo>
                    <a:pt x="723" y="0"/>
                  </a:moveTo>
                  <a:lnTo>
                    <a:pt x="584" y="0"/>
                  </a:lnTo>
                  <a:lnTo>
                    <a:pt x="431" y="25"/>
                  </a:lnTo>
                  <a:lnTo>
                    <a:pt x="304" y="76"/>
                  </a:lnTo>
                  <a:lnTo>
                    <a:pt x="165" y="165"/>
                  </a:lnTo>
                  <a:lnTo>
                    <a:pt x="0" y="266"/>
                  </a:lnTo>
                </a:path>
              </a:pathLst>
            </a:custGeom>
            <a:ln w="3175">
              <a:solidFill>
                <a:srgbClr val="565658"/>
              </a:solidFill>
            </a:ln>
          </p:spPr>
          <p:txBody>
            <a:bodyPr wrap="square" lIns="0" tIns="0" rIns="0" bIns="0" rtlCol="0"/>
            <a:lstStyle/>
            <a:p/>
          </p:txBody>
        </p:sp>
        <p:sp>
          <p:nvSpPr>
            <p:cNvPr id="5564" name="object 5564" descr=""/>
            <p:cNvSpPr/>
            <p:nvPr/>
          </p:nvSpPr>
          <p:spPr>
            <a:xfrm>
              <a:off x="5701819" y="2575321"/>
              <a:ext cx="3175" cy="2540"/>
            </a:xfrm>
            <a:custGeom>
              <a:avLst/>
              <a:gdLst/>
              <a:ahLst/>
              <a:cxnLst/>
              <a:rect l="l" t="t" r="r" b="b"/>
              <a:pathLst>
                <a:path w="3175" h="2539">
                  <a:moveTo>
                    <a:pt x="0" y="0"/>
                  </a:moveTo>
                  <a:lnTo>
                    <a:pt x="127" y="177"/>
                  </a:lnTo>
                  <a:lnTo>
                    <a:pt x="292" y="393"/>
                  </a:lnTo>
                  <a:lnTo>
                    <a:pt x="431" y="533"/>
                  </a:lnTo>
                  <a:lnTo>
                    <a:pt x="558" y="698"/>
                  </a:lnTo>
                  <a:lnTo>
                    <a:pt x="685" y="812"/>
                  </a:lnTo>
                  <a:lnTo>
                    <a:pt x="812" y="952"/>
                  </a:lnTo>
                  <a:lnTo>
                    <a:pt x="952" y="1092"/>
                  </a:lnTo>
                  <a:lnTo>
                    <a:pt x="1092" y="1219"/>
                  </a:lnTo>
                  <a:lnTo>
                    <a:pt x="1219" y="1333"/>
                  </a:lnTo>
                  <a:lnTo>
                    <a:pt x="1358" y="1447"/>
                  </a:lnTo>
                  <a:lnTo>
                    <a:pt x="1498" y="1562"/>
                  </a:lnTo>
                  <a:lnTo>
                    <a:pt x="1739" y="1765"/>
                  </a:lnTo>
                  <a:lnTo>
                    <a:pt x="1879" y="1854"/>
                  </a:lnTo>
                  <a:lnTo>
                    <a:pt x="2019" y="1943"/>
                  </a:lnTo>
                  <a:lnTo>
                    <a:pt x="2273" y="2108"/>
                  </a:lnTo>
                  <a:lnTo>
                    <a:pt x="2425" y="2184"/>
                  </a:lnTo>
                  <a:lnTo>
                    <a:pt x="2552" y="2260"/>
                  </a:lnTo>
                  <a:lnTo>
                    <a:pt x="2832" y="2387"/>
                  </a:lnTo>
                  <a:lnTo>
                    <a:pt x="2959" y="2451"/>
                  </a:lnTo>
                </a:path>
              </a:pathLst>
            </a:custGeom>
            <a:ln w="3175">
              <a:solidFill>
                <a:srgbClr val="565658"/>
              </a:solidFill>
            </a:ln>
          </p:spPr>
          <p:txBody>
            <a:bodyPr wrap="square" lIns="0" tIns="0" rIns="0" bIns="0" rtlCol="0"/>
            <a:lstStyle/>
            <a:p/>
          </p:txBody>
        </p:sp>
        <p:sp>
          <p:nvSpPr>
            <p:cNvPr id="5565" name="object 5565" descr=""/>
            <p:cNvSpPr/>
            <p:nvPr/>
          </p:nvSpPr>
          <p:spPr>
            <a:xfrm>
              <a:off x="5704777" y="2577777"/>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5566" name="object 5566" descr=""/>
            <p:cNvSpPr/>
            <p:nvPr/>
          </p:nvSpPr>
          <p:spPr>
            <a:xfrm>
              <a:off x="5701924" y="2477120"/>
              <a:ext cx="3175" cy="2540"/>
            </a:xfrm>
            <a:custGeom>
              <a:avLst/>
              <a:gdLst/>
              <a:ahLst/>
              <a:cxnLst/>
              <a:rect l="l" t="t" r="r" b="b"/>
              <a:pathLst>
                <a:path w="3175" h="2539">
                  <a:moveTo>
                    <a:pt x="2959" y="0"/>
                  </a:moveTo>
                </a:path>
                <a:path w="3175" h="2539">
                  <a:moveTo>
                    <a:pt x="2959" y="0"/>
                  </a:moveTo>
                  <a:lnTo>
                    <a:pt x="2768" y="88"/>
                  </a:lnTo>
                  <a:lnTo>
                    <a:pt x="2603" y="177"/>
                  </a:lnTo>
                  <a:lnTo>
                    <a:pt x="2413" y="266"/>
                  </a:lnTo>
                  <a:lnTo>
                    <a:pt x="2235" y="368"/>
                  </a:lnTo>
                  <a:lnTo>
                    <a:pt x="2057" y="495"/>
                  </a:lnTo>
                  <a:lnTo>
                    <a:pt x="1879" y="609"/>
                  </a:lnTo>
                  <a:lnTo>
                    <a:pt x="1701" y="736"/>
                  </a:lnTo>
                  <a:lnTo>
                    <a:pt x="1536" y="863"/>
                  </a:lnTo>
                  <a:lnTo>
                    <a:pt x="1358" y="1003"/>
                  </a:lnTo>
                  <a:lnTo>
                    <a:pt x="1206" y="1130"/>
                  </a:lnTo>
                  <a:lnTo>
                    <a:pt x="1054" y="1295"/>
                  </a:lnTo>
                  <a:lnTo>
                    <a:pt x="876" y="1422"/>
                  </a:lnTo>
                  <a:lnTo>
                    <a:pt x="723" y="1587"/>
                  </a:lnTo>
                  <a:lnTo>
                    <a:pt x="571" y="1752"/>
                  </a:lnTo>
                  <a:lnTo>
                    <a:pt x="431" y="1905"/>
                  </a:lnTo>
                  <a:lnTo>
                    <a:pt x="279" y="2095"/>
                  </a:lnTo>
                  <a:lnTo>
                    <a:pt x="152" y="2273"/>
                  </a:lnTo>
                  <a:lnTo>
                    <a:pt x="0" y="2451"/>
                  </a:lnTo>
                </a:path>
              </a:pathLst>
            </a:custGeom>
            <a:ln w="3175">
              <a:solidFill>
                <a:srgbClr val="565658"/>
              </a:solidFill>
            </a:ln>
          </p:spPr>
          <p:txBody>
            <a:bodyPr wrap="square" lIns="0" tIns="0" rIns="0" bIns="0" rtlCol="0"/>
            <a:lstStyle/>
            <a:p/>
          </p:txBody>
        </p:sp>
        <p:sp>
          <p:nvSpPr>
            <p:cNvPr id="5567" name="object 5567" descr=""/>
            <p:cNvSpPr/>
            <p:nvPr/>
          </p:nvSpPr>
          <p:spPr>
            <a:xfrm>
              <a:off x="5687067" y="2527473"/>
              <a:ext cx="3810" cy="24130"/>
            </a:xfrm>
            <a:custGeom>
              <a:avLst/>
              <a:gdLst/>
              <a:ahLst/>
              <a:cxnLst/>
              <a:rect l="l" t="t" r="r" b="b"/>
              <a:pathLst>
                <a:path w="3810" h="24130">
                  <a:moveTo>
                    <a:pt x="0" y="0"/>
                  </a:moveTo>
                  <a:lnTo>
                    <a:pt x="0" y="8001"/>
                  </a:lnTo>
                  <a:lnTo>
                    <a:pt x="1117" y="16256"/>
                  </a:lnTo>
                  <a:lnTo>
                    <a:pt x="3390" y="24079"/>
                  </a:lnTo>
                </a:path>
              </a:pathLst>
            </a:custGeom>
            <a:ln w="3175">
              <a:solidFill>
                <a:srgbClr val="565658"/>
              </a:solidFill>
            </a:ln>
          </p:spPr>
          <p:txBody>
            <a:bodyPr wrap="square" lIns="0" tIns="0" rIns="0" bIns="0" rtlCol="0"/>
            <a:lstStyle/>
            <a:p/>
          </p:txBody>
        </p:sp>
        <p:sp>
          <p:nvSpPr>
            <p:cNvPr id="5568" name="object 5568" descr=""/>
            <p:cNvSpPr/>
            <p:nvPr/>
          </p:nvSpPr>
          <p:spPr>
            <a:xfrm>
              <a:off x="5690304" y="2550566"/>
              <a:ext cx="635" cy="1270"/>
            </a:xfrm>
            <a:custGeom>
              <a:avLst/>
              <a:gdLst/>
              <a:ahLst/>
              <a:cxnLst/>
              <a:rect l="l" t="t" r="r" b="b"/>
              <a:pathLst>
                <a:path w="635" h="1269">
                  <a:moveTo>
                    <a:pt x="0" y="0"/>
                  </a:moveTo>
                  <a:lnTo>
                    <a:pt x="63" y="330"/>
                  </a:lnTo>
                  <a:lnTo>
                    <a:pt x="114" y="673"/>
                  </a:lnTo>
                  <a:lnTo>
                    <a:pt x="152" y="990"/>
                  </a:lnTo>
                </a:path>
              </a:pathLst>
            </a:custGeom>
            <a:ln w="3175">
              <a:solidFill>
                <a:srgbClr val="565658"/>
              </a:solidFill>
            </a:ln>
          </p:spPr>
          <p:txBody>
            <a:bodyPr wrap="square" lIns="0" tIns="0" rIns="0" bIns="0" rtlCol="0"/>
            <a:lstStyle/>
            <a:p/>
          </p:txBody>
        </p:sp>
        <p:sp>
          <p:nvSpPr>
            <p:cNvPr id="5569" name="object 5569" descr=""/>
            <p:cNvSpPr/>
            <p:nvPr/>
          </p:nvSpPr>
          <p:spPr>
            <a:xfrm>
              <a:off x="5690310" y="2550475"/>
              <a:ext cx="1905" cy="5080"/>
            </a:xfrm>
            <a:custGeom>
              <a:avLst/>
              <a:gdLst/>
              <a:ahLst/>
              <a:cxnLst/>
              <a:rect l="l" t="t" r="r" b="b"/>
              <a:pathLst>
                <a:path w="1904" h="5080">
                  <a:moveTo>
                    <a:pt x="1600" y="4965"/>
                  </a:moveTo>
                  <a:lnTo>
                    <a:pt x="1549" y="4762"/>
                  </a:lnTo>
                  <a:lnTo>
                    <a:pt x="1473" y="4546"/>
                  </a:lnTo>
                  <a:lnTo>
                    <a:pt x="1409" y="4292"/>
                  </a:lnTo>
                  <a:lnTo>
                    <a:pt x="1371" y="4165"/>
                  </a:lnTo>
                  <a:lnTo>
                    <a:pt x="1333" y="4038"/>
                  </a:lnTo>
                  <a:lnTo>
                    <a:pt x="1295" y="3873"/>
                  </a:lnTo>
                  <a:lnTo>
                    <a:pt x="1244" y="3733"/>
                  </a:lnTo>
                  <a:lnTo>
                    <a:pt x="1193" y="3594"/>
                  </a:lnTo>
                  <a:lnTo>
                    <a:pt x="1155" y="3428"/>
                  </a:lnTo>
                  <a:lnTo>
                    <a:pt x="1092" y="3263"/>
                  </a:lnTo>
                  <a:lnTo>
                    <a:pt x="1054" y="3124"/>
                  </a:lnTo>
                  <a:lnTo>
                    <a:pt x="1015" y="2984"/>
                  </a:lnTo>
                  <a:lnTo>
                    <a:pt x="952" y="2768"/>
                  </a:lnTo>
                  <a:lnTo>
                    <a:pt x="888" y="2603"/>
                  </a:lnTo>
                  <a:lnTo>
                    <a:pt x="838" y="2425"/>
                  </a:lnTo>
                  <a:lnTo>
                    <a:pt x="787" y="2247"/>
                  </a:lnTo>
                  <a:lnTo>
                    <a:pt x="723" y="2082"/>
                  </a:lnTo>
                  <a:lnTo>
                    <a:pt x="673" y="1904"/>
                  </a:lnTo>
                  <a:lnTo>
                    <a:pt x="609" y="1727"/>
                  </a:lnTo>
                  <a:lnTo>
                    <a:pt x="558" y="1574"/>
                  </a:lnTo>
                  <a:lnTo>
                    <a:pt x="520" y="1409"/>
                  </a:lnTo>
                  <a:lnTo>
                    <a:pt x="457" y="1257"/>
                  </a:lnTo>
                  <a:lnTo>
                    <a:pt x="419" y="1104"/>
                  </a:lnTo>
                  <a:lnTo>
                    <a:pt x="355" y="965"/>
                  </a:lnTo>
                  <a:lnTo>
                    <a:pt x="317" y="825"/>
                  </a:lnTo>
                  <a:lnTo>
                    <a:pt x="279" y="673"/>
                  </a:lnTo>
                  <a:lnTo>
                    <a:pt x="215" y="533"/>
                  </a:lnTo>
                  <a:lnTo>
                    <a:pt x="165" y="393"/>
                  </a:lnTo>
                  <a:lnTo>
                    <a:pt x="126" y="266"/>
                  </a:lnTo>
                  <a:lnTo>
                    <a:pt x="76" y="126"/>
                  </a:lnTo>
                  <a:lnTo>
                    <a:pt x="0" y="0"/>
                  </a:lnTo>
                </a:path>
              </a:pathLst>
            </a:custGeom>
            <a:ln w="3175">
              <a:solidFill>
                <a:srgbClr val="565658"/>
              </a:solidFill>
            </a:ln>
          </p:spPr>
          <p:txBody>
            <a:bodyPr wrap="square" lIns="0" tIns="0" rIns="0" bIns="0" rtlCol="0"/>
            <a:lstStyle/>
            <a:p/>
          </p:txBody>
        </p:sp>
        <p:sp>
          <p:nvSpPr>
            <p:cNvPr id="5570" name="object 5570" descr=""/>
            <p:cNvSpPr/>
            <p:nvPr/>
          </p:nvSpPr>
          <p:spPr>
            <a:xfrm>
              <a:off x="5690304" y="2550504"/>
              <a:ext cx="0" cy="635"/>
            </a:xfrm>
            <a:custGeom>
              <a:avLst/>
              <a:gdLst/>
              <a:ahLst/>
              <a:cxnLst/>
              <a:rect l="l" t="t" r="r" b="b"/>
              <a:pathLst>
                <a:path w="0" h="635">
                  <a:moveTo>
                    <a:pt x="0" y="0"/>
                  </a:moveTo>
                  <a:lnTo>
                    <a:pt x="0" y="63"/>
                  </a:lnTo>
                </a:path>
              </a:pathLst>
            </a:custGeom>
            <a:ln w="3175">
              <a:solidFill>
                <a:srgbClr val="565658"/>
              </a:solidFill>
            </a:ln>
          </p:spPr>
          <p:txBody>
            <a:bodyPr wrap="square" lIns="0" tIns="0" rIns="0" bIns="0" rtlCol="0"/>
            <a:lstStyle/>
            <a:p/>
          </p:txBody>
        </p:sp>
        <p:sp>
          <p:nvSpPr>
            <p:cNvPr id="5571" name="object 5571" descr=""/>
            <p:cNvSpPr/>
            <p:nvPr/>
          </p:nvSpPr>
          <p:spPr>
            <a:xfrm>
              <a:off x="5691915" y="2555458"/>
              <a:ext cx="9525" cy="19685"/>
            </a:xfrm>
            <a:custGeom>
              <a:avLst/>
              <a:gdLst/>
              <a:ahLst/>
              <a:cxnLst/>
              <a:rect l="l" t="t" r="r" b="b"/>
              <a:pathLst>
                <a:path w="9525" h="19685">
                  <a:moveTo>
                    <a:pt x="838" y="2946"/>
                  </a:moveTo>
                  <a:lnTo>
                    <a:pt x="558" y="1968"/>
                  </a:lnTo>
                  <a:lnTo>
                    <a:pt x="279" y="977"/>
                  </a:lnTo>
                  <a:lnTo>
                    <a:pt x="0" y="0"/>
                  </a:lnTo>
                </a:path>
                <a:path w="9525" h="19685">
                  <a:moveTo>
                    <a:pt x="838" y="2946"/>
                  </a:moveTo>
                  <a:lnTo>
                    <a:pt x="3124" y="8851"/>
                  </a:lnTo>
                  <a:lnTo>
                    <a:pt x="6057" y="14363"/>
                  </a:lnTo>
                  <a:lnTo>
                    <a:pt x="9474" y="19265"/>
                  </a:lnTo>
                </a:path>
              </a:pathLst>
            </a:custGeom>
            <a:ln w="3175">
              <a:solidFill>
                <a:srgbClr val="565658"/>
              </a:solidFill>
            </a:ln>
          </p:spPr>
          <p:txBody>
            <a:bodyPr wrap="square" lIns="0" tIns="0" rIns="0" bIns="0" rtlCol="0"/>
            <a:lstStyle/>
            <a:p/>
          </p:txBody>
        </p:sp>
        <p:sp>
          <p:nvSpPr>
            <p:cNvPr id="5572" name="object 5572" descr=""/>
            <p:cNvSpPr/>
            <p:nvPr/>
          </p:nvSpPr>
          <p:spPr>
            <a:xfrm>
              <a:off x="5701392" y="2574727"/>
              <a:ext cx="635" cy="635"/>
            </a:xfrm>
            <a:custGeom>
              <a:avLst/>
              <a:gdLst/>
              <a:ahLst/>
              <a:cxnLst/>
              <a:rect l="l" t="t" r="r" b="b"/>
              <a:pathLst>
                <a:path w="635" h="635">
                  <a:moveTo>
                    <a:pt x="0" y="0"/>
                  </a:moveTo>
                  <a:lnTo>
                    <a:pt x="139" y="228"/>
                  </a:lnTo>
                  <a:lnTo>
                    <a:pt x="279" y="406"/>
                  </a:lnTo>
                  <a:lnTo>
                    <a:pt x="419" y="596"/>
                  </a:lnTo>
                </a:path>
              </a:pathLst>
            </a:custGeom>
            <a:ln w="3175">
              <a:solidFill>
                <a:srgbClr val="565658"/>
              </a:solidFill>
            </a:ln>
          </p:spPr>
          <p:txBody>
            <a:bodyPr wrap="square" lIns="0" tIns="0" rIns="0" bIns="0" rtlCol="0"/>
            <a:lstStyle/>
            <a:p/>
          </p:txBody>
        </p:sp>
        <p:sp>
          <p:nvSpPr>
            <p:cNvPr id="5573" name="object 5573" descr=""/>
            <p:cNvSpPr/>
            <p:nvPr/>
          </p:nvSpPr>
          <p:spPr>
            <a:xfrm>
              <a:off x="5699013" y="2562685"/>
              <a:ext cx="3175" cy="12700"/>
            </a:xfrm>
            <a:custGeom>
              <a:avLst/>
              <a:gdLst/>
              <a:ahLst/>
              <a:cxnLst/>
              <a:rect l="l" t="t" r="r" b="b"/>
              <a:pathLst>
                <a:path w="3175" h="12700">
                  <a:moveTo>
                    <a:pt x="2806" y="12636"/>
                  </a:moveTo>
                  <a:lnTo>
                    <a:pt x="2476" y="11366"/>
                  </a:lnTo>
                  <a:lnTo>
                    <a:pt x="2146" y="10109"/>
                  </a:lnTo>
                  <a:lnTo>
                    <a:pt x="1841" y="8877"/>
                  </a:lnTo>
                  <a:lnTo>
                    <a:pt x="1587" y="7886"/>
                  </a:lnTo>
                  <a:lnTo>
                    <a:pt x="1358" y="6908"/>
                  </a:lnTo>
                  <a:lnTo>
                    <a:pt x="1130" y="5930"/>
                  </a:lnTo>
                  <a:lnTo>
                    <a:pt x="825" y="4686"/>
                  </a:lnTo>
                  <a:lnTo>
                    <a:pt x="558" y="3479"/>
                  </a:lnTo>
                  <a:lnTo>
                    <a:pt x="355" y="2362"/>
                  </a:lnTo>
                  <a:lnTo>
                    <a:pt x="203" y="1536"/>
                  </a:lnTo>
                  <a:lnTo>
                    <a:pt x="101" y="762"/>
                  </a:lnTo>
                  <a:lnTo>
                    <a:pt x="0" y="0"/>
                  </a:lnTo>
                </a:path>
              </a:pathLst>
            </a:custGeom>
            <a:ln w="3175">
              <a:solidFill>
                <a:srgbClr val="565658"/>
              </a:solidFill>
            </a:ln>
          </p:spPr>
          <p:txBody>
            <a:bodyPr wrap="square" lIns="0" tIns="0" rIns="0" bIns="0" rtlCol="0"/>
            <a:lstStyle/>
            <a:p/>
          </p:txBody>
        </p:sp>
        <p:sp>
          <p:nvSpPr>
            <p:cNvPr id="5574" name="object 5574" descr=""/>
            <p:cNvSpPr/>
            <p:nvPr/>
          </p:nvSpPr>
          <p:spPr>
            <a:xfrm>
              <a:off x="5701388" y="2479625"/>
              <a:ext cx="635" cy="635"/>
            </a:xfrm>
            <a:custGeom>
              <a:avLst/>
              <a:gdLst/>
              <a:ahLst/>
              <a:cxnLst/>
              <a:rect l="l" t="t" r="r" b="b"/>
              <a:pathLst>
                <a:path w="635" h="635">
                  <a:moveTo>
                    <a:pt x="431" y="0"/>
                  </a:moveTo>
                  <a:lnTo>
                    <a:pt x="279" y="190"/>
                  </a:lnTo>
                  <a:lnTo>
                    <a:pt x="152" y="381"/>
                  </a:lnTo>
                  <a:lnTo>
                    <a:pt x="0" y="596"/>
                  </a:lnTo>
                </a:path>
              </a:pathLst>
            </a:custGeom>
            <a:ln w="3175">
              <a:solidFill>
                <a:srgbClr val="565658"/>
              </a:solidFill>
            </a:ln>
          </p:spPr>
          <p:txBody>
            <a:bodyPr wrap="square" lIns="0" tIns="0" rIns="0" bIns="0" rtlCol="0"/>
            <a:lstStyle/>
            <a:p/>
          </p:txBody>
        </p:sp>
        <p:sp>
          <p:nvSpPr>
            <p:cNvPr id="5575" name="object 5575" descr=""/>
            <p:cNvSpPr/>
            <p:nvPr/>
          </p:nvSpPr>
          <p:spPr>
            <a:xfrm>
              <a:off x="5692743" y="2480220"/>
              <a:ext cx="8890" cy="16510"/>
            </a:xfrm>
            <a:custGeom>
              <a:avLst/>
              <a:gdLst/>
              <a:ahLst/>
              <a:cxnLst/>
              <a:rect l="l" t="t" r="r" b="b"/>
              <a:pathLst>
                <a:path w="8889" h="16510">
                  <a:moveTo>
                    <a:pt x="8648" y="0"/>
                  </a:moveTo>
                  <a:lnTo>
                    <a:pt x="5232" y="4889"/>
                  </a:lnTo>
                  <a:lnTo>
                    <a:pt x="2298" y="10401"/>
                  </a:lnTo>
                  <a:lnTo>
                    <a:pt x="0" y="16319"/>
                  </a:lnTo>
                </a:path>
              </a:pathLst>
            </a:custGeom>
            <a:ln w="3175">
              <a:solidFill>
                <a:srgbClr val="565658"/>
              </a:solidFill>
            </a:ln>
          </p:spPr>
          <p:txBody>
            <a:bodyPr wrap="square" lIns="0" tIns="0" rIns="0" bIns="0" rtlCol="0"/>
            <a:lstStyle/>
            <a:p/>
          </p:txBody>
        </p:sp>
        <p:sp>
          <p:nvSpPr>
            <p:cNvPr id="5576" name="object 5576" descr=""/>
            <p:cNvSpPr/>
            <p:nvPr/>
          </p:nvSpPr>
          <p:spPr>
            <a:xfrm>
              <a:off x="5691910" y="2496559"/>
              <a:ext cx="1270" cy="3175"/>
            </a:xfrm>
            <a:custGeom>
              <a:avLst/>
              <a:gdLst/>
              <a:ahLst/>
              <a:cxnLst/>
              <a:rect l="l" t="t" r="r" b="b"/>
              <a:pathLst>
                <a:path w="1270" h="3175">
                  <a:moveTo>
                    <a:pt x="0" y="2946"/>
                  </a:moveTo>
                  <a:lnTo>
                    <a:pt x="266" y="1955"/>
                  </a:lnTo>
                  <a:lnTo>
                    <a:pt x="558" y="977"/>
                  </a:lnTo>
                  <a:lnTo>
                    <a:pt x="838" y="0"/>
                  </a:lnTo>
                </a:path>
              </a:pathLst>
            </a:custGeom>
            <a:ln w="3175">
              <a:solidFill>
                <a:srgbClr val="565658"/>
              </a:solidFill>
            </a:ln>
          </p:spPr>
          <p:txBody>
            <a:bodyPr wrap="square" lIns="0" tIns="0" rIns="0" bIns="0" rtlCol="0"/>
            <a:lstStyle/>
            <a:p/>
          </p:txBody>
        </p:sp>
        <p:sp>
          <p:nvSpPr>
            <p:cNvPr id="5577" name="object 5577" descr=""/>
            <p:cNvSpPr/>
            <p:nvPr/>
          </p:nvSpPr>
          <p:spPr>
            <a:xfrm>
              <a:off x="5690304" y="2499501"/>
              <a:ext cx="1905" cy="5080"/>
            </a:xfrm>
            <a:custGeom>
              <a:avLst/>
              <a:gdLst/>
              <a:ahLst/>
              <a:cxnLst/>
              <a:rect l="l" t="t" r="r" b="b"/>
              <a:pathLst>
                <a:path w="1904" h="5080">
                  <a:moveTo>
                    <a:pt x="0" y="4978"/>
                  </a:moveTo>
                  <a:lnTo>
                    <a:pt x="76" y="4838"/>
                  </a:lnTo>
                  <a:lnTo>
                    <a:pt x="127" y="4711"/>
                  </a:lnTo>
                  <a:lnTo>
                    <a:pt x="177" y="4584"/>
                  </a:lnTo>
                  <a:lnTo>
                    <a:pt x="241" y="4406"/>
                  </a:lnTo>
                  <a:lnTo>
                    <a:pt x="279" y="4241"/>
                  </a:lnTo>
                  <a:lnTo>
                    <a:pt x="330" y="4114"/>
                  </a:lnTo>
                  <a:lnTo>
                    <a:pt x="393" y="3924"/>
                  </a:lnTo>
                  <a:lnTo>
                    <a:pt x="444" y="3784"/>
                  </a:lnTo>
                  <a:lnTo>
                    <a:pt x="482" y="3657"/>
                  </a:lnTo>
                  <a:lnTo>
                    <a:pt x="546" y="3492"/>
                  </a:lnTo>
                  <a:lnTo>
                    <a:pt x="584" y="3314"/>
                  </a:lnTo>
                  <a:lnTo>
                    <a:pt x="635" y="3149"/>
                  </a:lnTo>
                  <a:lnTo>
                    <a:pt x="698" y="2984"/>
                  </a:lnTo>
                  <a:lnTo>
                    <a:pt x="736" y="2857"/>
                  </a:lnTo>
                  <a:lnTo>
                    <a:pt x="787" y="2717"/>
                  </a:lnTo>
                  <a:lnTo>
                    <a:pt x="838" y="2552"/>
                  </a:lnTo>
                  <a:lnTo>
                    <a:pt x="901" y="2387"/>
                  </a:lnTo>
                  <a:lnTo>
                    <a:pt x="939" y="2260"/>
                  </a:lnTo>
                  <a:lnTo>
                    <a:pt x="977" y="2120"/>
                  </a:lnTo>
                  <a:lnTo>
                    <a:pt x="1028" y="1955"/>
                  </a:lnTo>
                  <a:lnTo>
                    <a:pt x="1092" y="1790"/>
                  </a:lnTo>
                  <a:lnTo>
                    <a:pt x="1130" y="1625"/>
                  </a:lnTo>
                  <a:lnTo>
                    <a:pt x="1181" y="1473"/>
                  </a:lnTo>
                  <a:lnTo>
                    <a:pt x="1219" y="1333"/>
                  </a:lnTo>
                  <a:lnTo>
                    <a:pt x="1270" y="1168"/>
                  </a:lnTo>
                  <a:lnTo>
                    <a:pt x="1320" y="1016"/>
                  </a:lnTo>
                  <a:lnTo>
                    <a:pt x="1346" y="889"/>
                  </a:lnTo>
                  <a:lnTo>
                    <a:pt x="1384" y="749"/>
                  </a:lnTo>
                  <a:lnTo>
                    <a:pt x="1435" y="622"/>
                  </a:lnTo>
                  <a:lnTo>
                    <a:pt x="1485" y="482"/>
                  </a:lnTo>
                  <a:lnTo>
                    <a:pt x="1511" y="355"/>
                  </a:lnTo>
                  <a:lnTo>
                    <a:pt x="1562" y="215"/>
                  </a:lnTo>
                  <a:lnTo>
                    <a:pt x="1587" y="88"/>
                  </a:lnTo>
                </a:path>
              </a:pathLst>
            </a:custGeom>
            <a:ln w="3175">
              <a:solidFill>
                <a:srgbClr val="565658"/>
              </a:solidFill>
            </a:ln>
          </p:spPr>
          <p:txBody>
            <a:bodyPr wrap="square" lIns="0" tIns="0" rIns="0" bIns="0" rtlCol="0"/>
            <a:lstStyle/>
            <a:p/>
          </p:txBody>
        </p:sp>
        <p:sp>
          <p:nvSpPr>
            <p:cNvPr id="5578" name="object 5578" descr=""/>
            <p:cNvSpPr/>
            <p:nvPr/>
          </p:nvSpPr>
          <p:spPr>
            <a:xfrm>
              <a:off x="5687062" y="2503388"/>
              <a:ext cx="3810" cy="24130"/>
            </a:xfrm>
            <a:custGeom>
              <a:avLst/>
              <a:gdLst/>
              <a:ahLst/>
              <a:cxnLst/>
              <a:rect l="l" t="t" r="r" b="b"/>
              <a:pathLst>
                <a:path w="3810" h="24130">
                  <a:moveTo>
                    <a:pt x="3390" y="0"/>
                  </a:moveTo>
                  <a:lnTo>
                    <a:pt x="3340" y="330"/>
                  </a:lnTo>
                  <a:lnTo>
                    <a:pt x="3289" y="660"/>
                  </a:lnTo>
                  <a:lnTo>
                    <a:pt x="3238" y="977"/>
                  </a:lnTo>
                </a:path>
                <a:path w="3810" h="24130">
                  <a:moveTo>
                    <a:pt x="3390" y="0"/>
                  </a:moveTo>
                  <a:lnTo>
                    <a:pt x="1130" y="7823"/>
                  </a:lnTo>
                  <a:lnTo>
                    <a:pt x="0" y="16090"/>
                  </a:lnTo>
                  <a:lnTo>
                    <a:pt x="0" y="24079"/>
                  </a:lnTo>
                </a:path>
              </a:pathLst>
            </a:custGeom>
            <a:ln w="3175">
              <a:solidFill>
                <a:srgbClr val="565658"/>
              </a:solidFill>
            </a:ln>
          </p:spPr>
          <p:txBody>
            <a:bodyPr wrap="square" lIns="0" tIns="0" rIns="0" bIns="0" rtlCol="0"/>
            <a:lstStyle/>
            <a:p/>
          </p:txBody>
        </p:sp>
        <p:sp>
          <p:nvSpPr>
            <p:cNvPr id="5579" name="object 5579" descr=""/>
            <p:cNvSpPr/>
            <p:nvPr/>
          </p:nvSpPr>
          <p:spPr>
            <a:xfrm>
              <a:off x="5699017" y="2479639"/>
              <a:ext cx="3175" cy="12700"/>
            </a:xfrm>
            <a:custGeom>
              <a:avLst/>
              <a:gdLst/>
              <a:ahLst/>
              <a:cxnLst/>
              <a:rect l="l" t="t" r="r" b="b"/>
              <a:pathLst>
                <a:path w="3175" h="12700">
                  <a:moveTo>
                    <a:pt x="0" y="12636"/>
                  </a:moveTo>
                  <a:lnTo>
                    <a:pt x="50" y="12153"/>
                  </a:lnTo>
                  <a:lnTo>
                    <a:pt x="114" y="11684"/>
                  </a:lnTo>
                  <a:lnTo>
                    <a:pt x="190" y="11176"/>
                  </a:lnTo>
                  <a:lnTo>
                    <a:pt x="266" y="10566"/>
                  </a:lnTo>
                  <a:lnTo>
                    <a:pt x="406" y="9880"/>
                  </a:lnTo>
                  <a:lnTo>
                    <a:pt x="546" y="9194"/>
                  </a:lnTo>
                  <a:lnTo>
                    <a:pt x="723" y="8382"/>
                  </a:lnTo>
                  <a:lnTo>
                    <a:pt x="927" y="7556"/>
                  </a:lnTo>
                  <a:lnTo>
                    <a:pt x="1117" y="6680"/>
                  </a:lnTo>
                  <a:lnTo>
                    <a:pt x="1333" y="5715"/>
                  </a:lnTo>
                  <a:lnTo>
                    <a:pt x="1587" y="4749"/>
                  </a:lnTo>
                  <a:lnTo>
                    <a:pt x="1828" y="3759"/>
                  </a:lnTo>
                  <a:lnTo>
                    <a:pt x="2146" y="2501"/>
                  </a:lnTo>
                  <a:lnTo>
                    <a:pt x="2463" y="1257"/>
                  </a:lnTo>
                  <a:lnTo>
                    <a:pt x="2806" y="0"/>
                  </a:lnTo>
                </a:path>
              </a:pathLst>
            </a:custGeom>
            <a:ln w="3175">
              <a:solidFill>
                <a:srgbClr val="565658"/>
              </a:solidFill>
            </a:ln>
          </p:spPr>
          <p:txBody>
            <a:bodyPr wrap="square" lIns="0" tIns="0" rIns="0" bIns="0" rtlCol="0"/>
            <a:lstStyle/>
            <a:p/>
          </p:txBody>
        </p:sp>
        <p:sp>
          <p:nvSpPr>
            <p:cNvPr id="5580" name="object 5580" descr=""/>
            <p:cNvSpPr/>
            <p:nvPr/>
          </p:nvSpPr>
          <p:spPr>
            <a:xfrm>
              <a:off x="5834834" y="2467582"/>
              <a:ext cx="2540" cy="635"/>
            </a:xfrm>
            <a:custGeom>
              <a:avLst/>
              <a:gdLst/>
              <a:ahLst/>
              <a:cxnLst/>
              <a:rect l="l" t="t" r="r" b="b"/>
              <a:pathLst>
                <a:path w="2539" h="635">
                  <a:moveTo>
                    <a:pt x="0" y="0"/>
                  </a:moveTo>
                  <a:lnTo>
                    <a:pt x="342" y="0"/>
                  </a:lnTo>
                  <a:lnTo>
                    <a:pt x="482" y="0"/>
                  </a:lnTo>
                  <a:lnTo>
                    <a:pt x="698" y="12"/>
                  </a:lnTo>
                  <a:lnTo>
                    <a:pt x="927" y="38"/>
                  </a:lnTo>
                  <a:lnTo>
                    <a:pt x="1143" y="50"/>
                  </a:lnTo>
                  <a:lnTo>
                    <a:pt x="1320" y="76"/>
                  </a:lnTo>
                  <a:lnTo>
                    <a:pt x="1511" y="114"/>
                  </a:lnTo>
                  <a:lnTo>
                    <a:pt x="1663" y="139"/>
                  </a:lnTo>
                  <a:lnTo>
                    <a:pt x="1841" y="203"/>
                  </a:lnTo>
                </a:path>
              </a:pathLst>
            </a:custGeom>
            <a:ln w="3175">
              <a:solidFill>
                <a:srgbClr val="565658"/>
              </a:solidFill>
            </a:ln>
          </p:spPr>
          <p:txBody>
            <a:bodyPr wrap="square" lIns="0" tIns="0" rIns="0" bIns="0" rtlCol="0"/>
            <a:lstStyle/>
            <a:p/>
          </p:txBody>
        </p:sp>
        <p:sp>
          <p:nvSpPr>
            <p:cNvPr id="5581" name="object 5581" descr=""/>
            <p:cNvSpPr/>
            <p:nvPr/>
          </p:nvSpPr>
          <p:spPr>
            <a:xfrm>
              <a:off x="5810873" y="2467587"/>
              <a:ext cx="2540" cy="635"/>
            </a:xfrm>
            <a:custGeom>
              <a:avLst/>
              <a:gdLst/>
              <a:ahLst/>
              <a:cxnLst/>
              <a:rect l="l" t="t" r="r" b="b"/>
              <a:pathLst>
                <a:path w="2539" h="635">
                  <a:moveTo>
                    <a:pt x="0" y="317"/>
                  </a:moveTo>
                  <a:lnTo>
                    <a:pt x="177" y="165"/>
                  </a:lnTo>
                  <a:lnTo>
                    <a:pt x="342" y="114"/>
                  </a:lnTo>
                  <a:lnTo>
                    <a:pt x="508" y="88"/>
                  </a:lnTo>
                  <a:lnTo>
                    <a:pt x="660" y="63"/>
                  </a:lnTo>
                  <a:lnTo>
                    <a:pt x="825" y="50"/>
                  </a:lnTo>
                  <a:lnTo>
                    <a:pt x="1028" y="38"/>
                  </a:lnTo>
                  <a:lnTo>
                    <a:pt x="1206" y="12"/>
                  </a:lnTo>
                  <a:lnTo>
                    <a:pt x="1638" y="12"/>
                  </a:lnTo>
                  <a:lnTo>
                    <a:pt x="1828" y="0"/>
                  </a:lnTo>
                </a:path>
              </a:pathLst>
            </a:custGeom>
            <a:ln w="3175">
              <a:solidFill>
                <a:srgbClr val="565658"/>
              </a:solidFill>
            </a:ln>
          </p:spPr>
          <p:txBody>
            <a:bodyPr wrap="square" lIns="0" tIns="0" rIns="0" bIns="0" rtlCol="0"/>
            <a:lstStyle/>
            <a:p/>
          </p:txBody>
        </p:sp>
        <p:sp>
          <p:nvSpPr>
            <p:cNvPr id="5582" name="object 5582" descr=""/>
            <p:cNvSpPr/>
            <p:nvPr/>
          </p:nvSpPr>
          <p:spPr>
            <a:xfrm>
              <a:off x="5687066" y="2527479"/>
              <a:ext cx="12065" cy="35560"/>
            </a:xfrm>
            <a:custGeom>
              <a:avLst/>
              <a:gdLst/>
              <a:ahLst/>
              <a:cxnLst/>
              <a:rect l="l" t="t" r="r" b="b"/>
              <a:pathLst>
                <a:path w="12064" h="35560">
                  <a:moveTo>
                    <a:pt x="11950" y="35191"/>
                  </a:moveTo>
                  <a:lnTo>
                    <a:pt x="11645" y="34823"/>
                  </a:lnTo>
                  <a:lnTo>
                    <a:pt x="11328" y="34429"/>
                  </a:lnTo>
                  <a:lnTo>
                    <a:pt x="11023" y="34035"/>
                  </a:lnTo>
                  <a:lnTo>
                    <a:pt x="10706" y="33604"/>
                  </a:lnTo>
                  <a:lnTo>
                    <a:pt x="10375" y="33197"/>
                  </a:lnTo>
                  <a:lnTo>
                    <a:pt x="10083" y="32753"/>
                  </a:lnTo>
                  <a:lnTo>
                    <a:pt x="9753" y="32283"/>
                  </a:lnTo>
                  <a:lnTo>
                    <a:pt x="9410" y="31813"/>
                  </a:lnTo>
                  <a:lnTo>
                    <a:pt x="9093" y="31330"/>
                  </a:lnTo>
                  <a:lnTo>
                    <a:pt x="8762" y="30822"/>
                  </a:lnTo>
                  <a:lnTo>
                    <a:pt x="8420" y="30302"/>
                  </a:lnTo>
                  <a:lnTo>
                    <a:pt x="8102" y="29768"/>
                  </a:lnTo>
                  <a:lnTo>
                    <a:pt x="7772" y="29197"/>
                  </a:lnTo>
                  <a:lnTo>
                    <a:pt x="7429" y="28625"/>
                  </a:lnTo>
                  <a:lnTo>
                    <a:pt x="7099" y="28054"/>
                  </a:lnTo>
                  <a:lnTo>
                    <a:pt x="6756" y="27457"/>
                  </a:lnTo>
                  <a:lnTo>
                    <a:pt x="6438" y="26835"/>
                  </a:lnTo>
                  <a:lnTo>
                    <a:pt x="6121" y="26200"/>
                  </a:lnTo>
                  <a:lnTo>
                    <a:pt x="5778" y="25539"/>
                  </a:lnTo>
                  <a:lnTo>
                    <a:pt x="5448" y="24879"/>
                  </a:lnTo>
                  <a:lnTo>
                    <a:pt x="5143" y="24180"/>
                  </a:lnTo>
                  <a:lnTo>
                    <a:pt x="4813" y="23469"/>
                  </a:lnTo>
                  <a:lnTo>
                    <a:pt x="4521" y="22758"/>
                  </a:lnTo>
                  <a:lnTo>
                    <a:pt x="4216" y="22009"/>
                  </a:lnTo>
                  <a:lnTo>
                    <a:pt x="3898" y="21247"/>
                  </a:lnTo>
                  <a:lnTo>
                    <a:pt x="2679" y="17716"/>
                  </a:lnTo>
                  <a:lnTo>
                    <a:pt x="2451" y="17005"/>
                  </a:lnTo>
                  <a:lnTo>
                    <a:pt x="2260" y="16306"/>
                  </a:lnTo>
                  <a:lnTo>
                    <a:pt x="2057" y="15582"/>
                  </a:lnTo>
                  <a:lnTo>
                    <a:pt x="1854" y="14833"/>
                  </a:lnTo>
                  <a:lnTo>
                    <a:pt x="1663" y="14071"/>
                  </a:lnTo>
                  <a:lnTo>
                    <a:pt x="1498" y="13322"/>
                  </a:lnTo>
                  <a:lnTo>
                    <a:pt x="1308" y="12522"/>
                  </a:lnTo>
                  <a:lnTo>
                    <a:pt x="12" y="952"/>
                  </a:lnTo>
                  <a:lnTo>
                    <a:pt x="0" y="0"/>
                  </a:lnTo>
                </a:path>
                <a:path w="12064" h="35560">
                  <a:moveTo>
                    <a:pt x="11950" y="35191"/>
                  </a:moveTo>
                </a:path>
              </a:pathLst>
            </a:custGeom>
            <a:ln w="3175">
              <a:solidFill>
                <a:srgbClr val="565658"/>
              </a:solidFill>
            </a:ln>
          </p:spPr>
          <p:txBody>
            <a:bodyPr wrap="square" lIns="0" tIns="0" rIns="0" bIns="0" rtlCol="0"/>
            <a:lstStyle/>
            <a:p/>
          </p:txBody>
        </p:sp>
        <p:sp>
          <p:nvSpPr>
            <p:cNvPr id="5583" name="object 5583" descr=""/>
            <p:cNvSpPr/>
            <p:nvPr/>
          </p:nvSpPr>
          <p:spPr>
            <a:xfrm>
              <a:off x="5699014" y="2492201"/>
              <a:ext cx="635" cy="635"/>
            </a:xfrm>
            <a:custGeom>
              <a:avLst/>
              <a:gdLst/>
              <a:ahLst/>
              <a:cxnLst/>
              <a:rect l="l" t="t" r="r" b="b"/>
              <a:pathLst>
                <a:path w="635" h="635">
                  <a:moveTo>
                    <a:pt x="88" y="0"/>
                  </a:moveTo>
                </a:path>
              </a:pathLst>
            </a:custGeom>
            <a:ln w="3175">
              <a:solidFill>
                <a:srgbClr val="565658"/>
              </a:solidFill>
            </a:ln>
          </p:spPr>
          <p:txBody>
            <a:bodyPr wrap="square" lIns="0" tIns="0" rIns="0" bIns="0" rtlCol="0"/>
            <a:lstStyle/>
            <a:p/>
          </p:txBody>
        </p:sp>
        <p:sp>
          <p:nvSpPr>
            <p:cNvPr id="5584" name="object 5584" descr=""/>
            <p:cNvSpPr/>
            <p:nvPr/>
          </p:nvSpPr>
          <p:spPr>
            <a:xfrm>
              <a:off x="5687067" y="2492281"/>
              <a:ext cx="12065" cy="35560"/>
            </a:xfrm>
            <a:custGeom>
              <a:avLst/>
              <a:gdLst/>
              <a:ahLst/>
              <a:cxnLst/>
              <a:rect l="l" t="t" r="r" b="b"/>
              <a:pathLst>
                <a:path w="12064" h="35560">
                  <a:moveTo>
                    <a:pt x="0" y="35191"/>
                  </a:moveTo>
                  <a:lnTo>
                    <a:pt x="12" y="34810"/>
                  </a:lnTo>
                  <a:lnTo>
                    <a:pt x="12" y="34429"/>
                  </a:lnTo>
                  <a:lnTo>
                    <a:pt x="12" y="34035"/>
                  </a:lnTo>
                  <a:lnTo>
                    <a:pt x="12" y="33680"/>
                  </a:lnTo>
                  <a:lnTo>
                    <a:pt x="25" y="33299"/>
                  </a:lnTo>
                  <a:lnTo>
                    <a:pt x="38" y="32892"/>
                  </a:lnTo>
                  <a:lnTo>
                    <a:pt x="63" y="32511"/>
                  </a:lnTo>
                  <a:lnTo>
                    <a:pt x="76" y="32130"/>
                  </a:lnTo>
                  <a:lnTo>
                    <a:pt x="101" y="31749"/>
                  </a:lnTo>
                  <a:lnTo>
                    <a:pt x="127" y="31343"/>
                  </a:lnTo>
                  <a:lnTo>
                    <a:pt x="152" y="30975"/>
                  </a:lnTo>
                  <a:lnTo>
                    <a:pt x="177" y="30581"/>
                  </a:lnTo>
                  <a:lnTo>
                    <a:pt x="203" y="30187"/>
                  </a:lnTo>
                  <a:lnTo>
                    <a:pt x="241" y="29794"/>
                  </a:lnTo>
                  <a:lnTo>
                    <a:pt x="266" y="29425"/>
                  </a:lnTo>
                  <a:lnTo>
                    <a:pt x="304" y="29032"/>
                  </a:lnTo>
                  <a:lnTo>
                    <a:pt x="355" y="28638"/>
                  </a:lnTo>
                  <a:lnTo>
                    <a:pt x="406" y="28257"/>
                  </a:lnTo>
                  <a:lnTo>
                    <a:pt x="457" y="27876"/>
                  </a:lnTo>
                  <a:lnTo>
                    <a:pt x="495" y="27482"/>
                  </a:lnTo>
                  <a:lnTo>
                    <a:pt x="546" y="27089"/>
                  </a:lnTo>
                  <a:lnTo>
                    <a:pt x="596" y="26695"/>
                  </a:lnTo>
                  <a:lnTo>
                    <a:pt x="660" y="26314"/>
                  </a:lnTo>
                  <a:lnTo>
                    <a:pt x="698" y="25920"/>
                  </a:lnTo>
                  <a:lnTo>
                    <a:pt x="774" y="25526"/>
                  </a:lnTo>
                  <a:lnTo>
                    <a:pt x="838" y="25145"/>
                  </a:lnTo>
                  <a:lnTo>
                    <a:pt x="901" y="24764"/>
                  </a:lnTo>
                  <a:lnTo>
                    <a:pt x="977" y="24371"/>
                  </a:lnTo>
                  <a:lnTo>
                    <a:pt x="1054" y="23977"/>
                  </a:lnTo>
                  <a:lnTo>
                    <a:pt x="1130" y="23583"/>
                  </a:lnTo>
                  <a:lnTo>
                    <a:pt x="1397" y="22224"/>
                  </a:lnTo>
                  <a:lnTo>
                    <a:pt x="1714" y="20853"/>
                  </a:lnTo>
                  <a:lnTo>
                    <a:pt x="2082" y="19519"/>
                  </a:lnTo>
                  <a:lnTo>
                    <a:pt x="2438" y="18135"/>
                  </a:lnTo>
                  <a:lnTo>
                    <a:pt x="4660" y="12128"/>
                  </a:lnTo>
                  <a:lnTo>
                    <a:pt x="5003" y="11290"/>
                  </a:lnTo>
                  <a:lnTo>
                    <a:pt x="5397" y="10502"/>
                  </a:lnTo>
                  <a:lnTo>
                    <a:pt x="5753" y="9690"/>
                  </a:lnTo>
                  <a:lnTo>
                    <a:pt x="6146" y="8902"/>
                  </a:lnTo>
                  <a:lnTo>
                    <a:pt x="6553" y="8153"/>
                  </a:lnTo>
                  <a:lnTo>
                    <a:pt x="6946" y="7391"/>
                  </a:lnTo>
                  <a:lnTo>
                    <a:pt x="7365" y="6642"/>
                  </a:lnTo>
                  <a:lnTo>
                    <a:pt x="7797" y="5918"/>
                  </a:lnTo>
                  <a:lnTo>
                    <a:pt x="8229" y="5206"/>
                  </a:lnTo>
                  <a:lnTo>
                    <a:pt x="8686" y="4495"/>
                  </a:lnTo>
                  <a:lnTo>
                    <a:pt x="9144" y="3809"/>
                  </a:lnTo>
                  <a:lnTo>
                    <a:pt x="9575" y="3149"/>
                  </a:lnTo>
                  <a:lnTo>
                    <a:pt x="10033" y="2476"/>
                  </a:lnTo>
                  <a:lnTo>
                    <a:pt x="10502" y="1841"/>
                  </a:lnTo>
                  <a:lnTo>
                    <a:pt x="10985" y="1206"/>
                  </a:lnTo>
                  <a:lnTo>
                    <a:pt x="11455" y="596"/>
                  </a:lnTo>
                  <a:lnTo>
                    <a:pt x="11938" y="0"/>
                  </a:lnTo>
                </a:path>
                <a:path w="12064" h="35560">
                  <a:moveTo>
                    <a:pt x="0" y="35191"/>
                  </a:moveTo>
                  <a:lnTo>
                    <a:pt x="101" y="35191"/>
                  </a:lnTo>
                  <a:lnTo>
                    <a:pt x="419" y="35191"/>
                  </a:lnTo>
                </a:path>
              </a:pathLst>
            </a:custGeom>
            <a:ln w="3175">
              <a:solidFill>
                <a:srgbClr val="565658"/>
              </a:solidFill>
            </a:ln>
          </p:spPr>
          <p:txBody>
            <a:bodyPr wrap="square" lIns="0" tIns="0" rIns="0" bIns="0" rtlCol="0"/>
            <a:lstStyle/>
            <a:p/>
          </p:txBody>
        </p:sp>
        <p:sp>
          <p:nvSpPr>
            <p:cNvPr id="5585" name="object 5585" descr=""/>
            <p:cNvSpPr/>
            <p:nvPr/>
          </p:nvSpPr>
          <p:spPr>
            <a:xfrm>
              <a:off x="5920473" y="2474354"/>
              <a:ext cx="0" cy="2540"/>
            </a:xfrm>
            <a:custGeom>
              <a:avLst/>
              <a:gdLst/>
              <a:ahLst/>
              <a:cxnLst/>
              <a:rect l="l" t="t" r="r" b="b"/>
              <a:pathLst>
                <a:path w="0" h="2539">
                  <a:moveTo>
                    <a:pt x="0" y="0"/>
                  </a:moveTo>
                  <a:lnTo>
                    <a:pt x="0" y="1930"/>
                  </a:lnTo>
                </a:path>
              </a:pathLst>
            </a:custGeom>
            <a:ln w="3175">
              <a:solidFill>
                <a:srgbClr val="565658"/>
              </a:solidFill>
            </a:ln>
          </p:spPr>
          <p:txBody>
            <a:bodyPr wrap="square" lIns="0" tIns="0" rIns="0" bIns="0" rtlCol="0"/>
            <a:lstStyle/>
            <a:p/>
          </p:txBody>
        </p:sp>
        <p:sp>
          <p:nvSpPr>
            <p:cNvPr id="5586" name="object 5586" descr=""/>
            <p:cNvSpPr/>
            <p:nvPr/>
          </p:nvSpPr>
          <p:spPr>
            <a:xfrm>
              <a:off x="5915252" y="2473710"/>
              <a:ext cx="5715" cy="1270"/>
            </a:xfrm>
            <a:custGeom>
              <a:avLst/>
              <a:gdLst/>
              <a:ahLst/>
              <a:cxnLst/>
              <a:rect l="l" t="t" r="r" b="b"/>
              <a:pathLst>
                <a:path w="5714" h="1269">
                  <a:moveTo>
                    <a:pt x="0" y="0"/>
                  </a:moveTo>
                  <a:lnTo>
                    <a:pt x="5219" y="647"/>
                  </a:lnTo>
                </a:path>
              </a:pathLst>
            </a:custGeom>
            <a:ln w="3175">
              <a:solidFill>
                <a:srgbClr val="565658"/>
              </a:solidFill>
            </a:ln>
          </p:spPr>
          <p:txBody>
            <a:bodyPr wrap="square" lIns="0" tIns="0" rIns="0" bIns="0" rtlCol="0"/>
            <a:lstStyle/>
            <a:p/>
          </p:txBody>
        </p:sp>
        <p:sp>
          <p:nvSpPr>
            <p:cNvPr id="5587" name="object 5587" descr=""/>
            <p:cNvSpPr/>
            <p:nvPr/>
          </p:nvSpPr>
          <p:spPr>
            <a:xfrm>
              <a:off x="5907515" y="2473710"/>
              <a:ext cx="6985" cy="0"/>
            </a:xfrm>
            <a:custGeom>
              <a:avLst/>
              <a:gdLst/>
              <a:ahLst/>
              <a:cxnLst/>
              <a:rect l="l" t="t" r="r" b="b"/>
              <a:pathLst>
                <a:path w="6985" h="0">
                  <a:moveTo>
                    <a:pt x="6489" y="0"/>
                  </a:moveTo>
                  <a:lnTo>
                    <a:pt x="4114" y="0"/>
                  </a:lnTo>
                  <a:lnTo>
                    <a:pt x="2057" y="0"/>
                  </a:lnTo>
                  <a:lnTo>
                    <a:pt x="571" y="0"/>
                  </a:lnTo>
                  <a:lnTo>
                    <a:pt x="0" y="0"/>
                  </a:lnTo>
                </a:path>
              </a:pathLst>
            </a:custGeom>
            <a:ln w="3175">
              <a:solidFill>
                <a:srgbClr val="565658"/>
              </a:solidFill>
            </a:ln>
          </p:spPr>
          <p:txBody>
            <a:bodyPr wrap="square" lIns="0" tIns="0" rIns="0" bIns="0" rtlCol="0"/>
            <a:lstStyle/>
            <a:p/>
          </p:txBody>
        </p:sp>
        <p:sp>
          <p:nvSpPr>
            <p:cNvPr id="5588" name="object 5588" descr=""/>
            <p:cNvSpPr/>
            <p:nvPr/>
          </p:nvSpPr>
          <p:spPr>
            <a:xfrm>
              <a:off x="5768575" y="2452328"/>
              <a:ext cx="635" cy="1270"/>
            </a:xfrm>
            <a:custGeom>
              <a:avLst/>
              <a:gdLst/>
              <a:ahLst/>
              <a:cxnLst/>
              <a:rect l="l" t="t" r="r" b="b"/>
              <a:pathLst>
                <a:path w="635" h="1269">
                  <a:moveTo>
                    <a:pt x="0" y="0"/>
                  </a:moveTo>
                  <a:lnTo>
                    <a:pt x="25" y="203"/>
                  </a:lnTo>
                  <a:lnTo>
                    <a:pt x="114" y="381"/>
                  </a:lnTo>
                  <a:lnTo>
                    <a:pt x="228" y="508"/>
                  </a:lnTo>
                  <a:lnTo>
                    <a:pt x="355" y="584"/>
                  </a:lnTo>
                  <a:lnTo>
                    <a:pt x="495" y="647"/>
                  </a:lnTo>
                </a:path>
              </a:pathLst>
            </a:custGeom>
            <a:ln w="3175">
              <a:solidFill>
                <a:srgbClr val="565658"/>
              </a:solidFill>
            </a:ln>
          </p:spPr>
          <p:txBody>
            <a:bodyPr wrap="square" lIns="0" tIns="0" rIns="0" bIns="0" rtlCol="0"/>
            <a:lstStyle/>
            <a:p/>
          </p:txBody>
        </p:sp>
        <p:sp>
          <p:nvSpPr>
            <p:cNvPr id="5589" name="object 5589" descr=""/>
            <p:cNvSpPr/>
            <p:nvPr/>
          </p:nvSpPr>
          <p:spPr>
            <a:xfrm>
              <a:off x="5806879" y="2441311"/>
              <a:ext cx="635" cy="1270"/>
            </a:xfrm>
            <a:custGeom>
              <a:avLst/>
              <a:gdLst/>
              <a:ahLst/>
              <a:cxnLst/>
              <a:rect l="l" t="t" r="r" b="b"/>
              <a:pathLst>
                <a:path w="635" h="1269">
                  <a:moveTo>
                    <a:pt x="558" y="660"/>
                  </a:moveTo>
                  <a:lnTo>
                    <a:pt x="546" y="508"/>
                  </a:lnTo>
                  <a:lnTo>
                    <a:pt x="495" y="381"/>
                  </a:lnTo>
                  <a:lnTo>
                    <a:pt x="406" y="254"/>
                  </a:lnTo>
                  <a:lnTo>
                    <a:pt x="279" y="114"/>
                  </a:lnTo>
                  <a:lnTo>
                    <a:pt x="101" y="25"/>
                  </a:lnTo>
                </a:path>
              </a:pathLst>
            </a:custGeom>
            <a:ln w="3175">
              <a:solidFill>
                <a:srgbClr val="565658"/>
              </a:solidFill>
            </a:ln>
          </p:spPr>
          <p:txBody>
            <a:bodyPr wrap="square" lIns="0" tIns="0" rIns="0" bIns="0" rtlCol="0"/>
            <a:lstStyle/>
            <a:p/>
          </p:txBody>
        </p:sp>
        <p:sp>
          <p:nvSpPr>
            <p:cNvPr id="5590" name="object 5590" descr=""/>
            <p:cNvSpPr/>
            <p:nvPr/>
          </p:nvSpPr>
          <p:spPr>
            <a:xfrm>
              <a:off x="5806793" y="2452324"/>
              <a:ext cx="1270" cy="1270"/>
            </a:xfrm>
            <a:custGeom>
              <a:avLst/>
              <a:gdLst/>
              <a:ahLst/>
              <a:cxnLst/>
              <a:rect l="l" t="t" r="r" b="b"/>
              <a:pathLst>
                <a:path w="1270" h="1269">
                  <a:moveTo>
                    <a:pt x="0" y="647"/>
                  </a:moveTo>
                  <a:lnTo>
                    <a:pt x="139" y="647"/>
                  </a:lnTo>
                  <a:lnTo>
                    <a:pt x="266" y="596"/>
                  </a:lnTo>
                  <a:lnTo>
                    <a:pt x="406" y="508"/>
                  </a:lnTo>
                  <a:lnTo>
                    <a:pt x="533" y="381"/>
                  </a:lnTo>
                  <a:lnTo>
                    <a:pt x="622" y="203"/>
                  </a:lnTo>
                  <a:lnTo>
                    <a:pt x="647" y="0"/>
                  </a:lnTo>
                </a:path>
              </a:pathLst>
            </a:custGeom>
            <a:ln w="3175">
              <a:solidFill>
                <a:srgbClr val="565658"/>
              </a:solidFill>
            </a:ln>
          </p:spPr>
          <p:txBody>
            <a:bodyPr wrap="square" lIns="0" tIns="0" rIns="0" bIns="0" rtlCol="0"/>
            <a:lstStyle/>
            <a:p/>
          </p:txBody>
        </p:sp>
        <p:sp>
          <p:nvSpPr>
            <p:cNvPr id="5591" name="object 5591" descr=""/>
            <p:cNvSpPr/>
            <p:nvPr/>
          </p:nvSpPr>
          <p:spPr>
            <a:xfrm>
              <a:off x="5768575" y="2441311"/>
              <a:ext cx="1270" cy="1270"/>
            </a:xfrm>
            <a:custGeom>
              <a:avLst/>
              <a:gdLst/>
              <a:ahLst/>
              <a:cxnLst/>
              <a:rect l="l" t="t" r="r" b="b"/>
              <a:pathLst>
                <a:path w="1270" h="1269">
                  <a:moveTo>
                    <a:pt x="0" y="660"/>
                  </a:moveTo>
                  <a:lnTo>
                    <a:pt x="0" y="317"/>
                  </a:lnTo>
                  <a:lnTo>
                    <a:pt x="304" y="0"/>
                  </a:lnTo>
                  <a:lnTo>
                    <a:pt x="647" y="0"/>
                  </a:lnTo>
                </a:path>
              </a:pathLst>
            </a:custGeom>
            <a:ln w="3175">
              <a:solidFill>
                <a:srgbClr val="565658"/>
              </a:solidFill>
            </a:ln>
          </p:spPr>
          <p:txBody>
            <a:bodyPr wrap="square" lIns="0" tIns="0" rIns="0" bIns="0" rtlCol="0"/>
            <a:lstStyle/>
            <a:p/>
          </p:txBody>
        </p:sp>
        <p:sp>
          <p:nvSpPr>
            <p:cNvPr id="5592" name="object 5592" descr=""/>
            <p:cNvSpPr/>
            <p:nvPr/>
          </p:nvSpPr>
          <p:spPr>
            <a:xfrm>
              <a:off x="5768569" y="2451683"/>
              <a:ext cx="1905" cy="1270"/>
            </a:xfrm>
            <a:custGeom>
              <a:avLst/>
              <a:gdLst/>
              <a:ahLst/>
              <a:cxnLst/>
              <a:rect l="l" t="t" r="r" b="b"/>
              <a:pathLst>
                <a:path w="1904" h="1269">
                  <a:moveTo>
                    <a:pt x="1295" y="0"/>
                  </a:moveTo>
                  <a:lnTo>
                    <a:pt x="1104" y="101"/>
                  </a:lnTo>
                  <a:lnTo>
                    <a:pt x="812" y="241"/>
                  </a:lnTo>
                  <a:lnTo>
                    <a:pt x="634" y="330"/>
                  </a:lnTo>
                  <a:lnTo>
                    <a:pt x="495" y="406"/>
                  </a:lnTo>
                  <a:lnTo>
                    <a:pt x="330" y="469"/>
                  </a:lnTo>
                  <a:lnTo>
                    <a:pt x="114" y="596"/>
                  </a:lnTo>
                </a:path>
              </a:pathLst>
            </a:custGeom>
            <a:ln w="3175">
              <a:solidFill>
                <a:srgbClr val="565658"/>
              </a:solidFill>
            </a:ln>
          </p:spPr>
          <p:txBody>
            <a:bodyPr wrap="square" lIns="0" tIns="0" rIns="0" bIns="0" rtlCol="0"/>
            <a:lstStyle/>
            <a:p/>
          </p:txBody>
        </p:sp>
        <p:sp>
          <p:nvSpPr>
            <p:cNvPr id="5593" name="object 5593" descr=""/>
            <p:cNvSpPr/>
            <p:nvPr/>
          </p:nvSpPr>
          <p:spPr>
            <a:xfrm>
              <a:off x="5768575" y="2441971"/>
              <a:ext cx="1905" cy="635"/>
            </a:xfrm>
            <a:custGeom>
              <a:avLst/>
              <a:gdLst/>
              <a:ahLst/>
              <a:cxnLst/>
              <a:rect l="l" t="t" r="r" b="b"/>
              <a:pathLst>
                <a:path w="1904" h="635">
                  <a:moveTo>
                    <a:pt x="0" y="0"/>
                  </a:moveTo>
                  <a:lnTo>
                    <a:pt x="482" y="241"/>
                  </a:lnTo>
                  <a:lnTo>
                    <a:pt x="1003" y="495"/>
                  </a:lnTo>
                  <a:lnTo>
                    <a:pt x="1193" y="596"/>
                  </a:lnTo>
                </a:path>
              </a:pathLst>
            </a:custGeom>
            <a:ln w="3175">
              <a:solidFill>
                <a:srgbClr val="565658"/>
              </a:solidFill>
            </a:ln>
          </p:spPr>
          <p:txBody>
            <a:bodyPr wrap="square" lIns="0" tIns="0" rIns="0" bIns="0" rtlCol="0"/>
            <a:lstStyle/>
            <a:p/>
          </p:txBody>
        </p:sp>
        <p:sp>
          <p:nvSpPr>
            <p:cNvPr id="5594" name="object 5594" descr=""/>
            <p:cNvSpPr/>
            <p:nvPr/>
          </p:nvSpPr>
          <p:spPr>
            <a:xfrm>
              <a:off x="5806141" y="2441308"/>
              <a:ext cx="1270" cy="1905"/>
            </a:xfrm>
            <a:custGeom>
              <a:avLst/>
              <a:gdLst/>
              <a:ahLst/>
              <a:cxnLst/>
              <a:rect l="l" t="t" r="r" b="b"/>
              <a:pathLst>
                <a:path w="1270" h="1905">
                  <a:moveTo>
                    <a:pt x="0" y="1308"/>
                  </a:moveTo>
                  <a:lnTo>
                    <a:pt x="88" y="1130"/>
                  </a:lnTo>
                  <a:lnTo>
                    <a:pt x="165" y="990"/>
                  </a:lnTo>
                  <a:lnTo>
                    <a:pt x="241" y="838"/>
                  </a:lnTo>
                  <a:lnTo>
                    <a:pt x="317" y="647"/>
                  </a:lnTo>
                  <a:lnTo>
                    <a:pt x="406" y="507"/>
                  </a:lnTo>
                  <a:lnTo>
                    <a:pt x="533" y="266"/>
                  </a:lnTo>
                  <a:lnTo>
                    <a:pt x="596" y="101"/>
                  </a:lnTo>
                </a:path>
              </a:pathLst>
            </a:custGeom>
            <a:ln w="3175">
              <a:solidFill>
                <a:srgbClr val="565658"/>
              </a:solidFill>
            </a:ln>
          </p:spPr>
          <p:txBody>
            <a:bodyPr wrap="square" lIns="0" tIns="0" rIns="0" bIns="0" rtlCol="0"/>
            <a:lstStyle/>
            <a:p/>
          </p:txBody>
        </p:sp>
        <p:sp>
          <p:nvSpPr>
            <p:cNvPr id="5595" name="object 5595" descr=""/>
            <p:cNvSpPr/>
            <p:nvPr/>
          </p:nvSpPr>
          <p:spPr>
            <a:xfrm>
              <a:off x="5769220" y="2441326"/>
              <a:ext cx="635" cy="1905"/>
            </a:xfrm>
            <a:custGeom>
              <a:avLst/>
              <a:gdLst/>
              <a:ahLst/>
              <a:cxnLst/>
              <a:rect l="l" t="t" r="r" b="b"/>
              <a:pathLst>
                <a:path w="635" h="1905">
                  <a:moveTo>
                    <a:pt x="0" y="0"/>
                  </a:moveTo>
                  <a:lnTo>
                    <a:pt x="76" y="165"/>
                  </a:lnTo>
                  <a:lnTo>
                    <a:pt x="165" y="304"/>
                  </a:lnTo>
                  <a:lnTo>
                    <a:pt x="241" y="469"/>
                  </a:lnTo>
                  <a:lnTo>
                    <a:pt x="355" y="723"/>
                  </a:lnTo>
                  <a:lnTo>
                    <a:pt x="457" y="889"/>
                  </a:lnTo>
                  <a:lnTo>
                    <a:pt x="558" y="1104"/>
                  </a:lnTo>
                  <a:lnTo>
                    <a:pt x="635" y="1295"/>
                  </a:lnTo>
                </a:path>
              </a:pathLst>
            </a:custGeom>
            <a:ln w="3175">
              <a:solidFill>
                <a:srgbClr val="565658"/>
              </a:solidFill>
            </a:ln>
          </p:spPr>
          <p:txBody>
            <a:bodyPr wrap="square" lIns="0" tIns="0" rIns="0" bIns="0" rtlCol="0"/>
            <a:lstStyle/>
            <a:p/>
          </p:txBody>
        </p:sp>
        <p:sp>
          <p:nvSpPr>
            <p:cNvPr id="5596" name="object 5596" descr=""/>
            <p:cNvSpPr/>
            <p:nvPr/>
          </p:nvSpPr>
          <p:spPr>
            <a:xfrm>
              <a:off x="5806141" y="2441968"/>
              <a:ext cx="1905" cy="1270"/>
            </a:xfrm>
            <a:custGeom>
              <a:avLst/>
              <a:gdLst/>
              <a:ahLst/>
              <a:cxnLst/>
              <a:rect l="l" t="t" r="r" b="b"/>
              <a:pathLst>
                <a:path w="1904" h="1269">
                  <a:moveTo>
                    <a:pt x="0" y="647"/>
                  </a:moveTo>
                  <a:lnTo>
                    <a:pt x="203" y="546"/>
                  </a:lnTo>
                  <a:lnTo>
                    <a:pt x="393" y="444"/>
                  </a:lnTo>
                  <a:lnTo>
                    <a:pt x="558" y="368"/>
                  </a:lnTo>
                  <a:lnTo>
                    <a:pt x="723" y="279"/>
                  </a:lnTo>
                  <a:lnTo>
                    <a:pt x="889" y="190"/>
                  </a:lnTo>
                  <a:lnTo>
                    <a:pt x="1117" y="88"/>
                  </a:lnTo>
                  <a:lnTo>
                    <a:pt x="1257" y="12"/>
                  </a:lnTo>
                </a:path>
              </a:pathLst>
            </a:custGeom>
            <a:ln w="3175">
              <a:solidFill>
                <a:srgbClr val="565658"/>
              </a:solidFill>
            </a:ln>
          </p:spPr>
          <p:txBody>
            <a:bodyPr wrap="square" lIns="0" tIns="0" rIns="0" bIns="0" rtlCol="0"/>
            <a:lstStyle/>
            <a:p/>
          </p:txBody>
        </p:sp>
        <p:sp>
          <p:nvSpPr>
            <p:cNvPr id="5597" name="object 5597" descr=""/>
            <p:cNvSpPr/>
            <p:nvPr/>
          </p:nvSpPr>
          <p:spPr>
            <a:xfrm>
              <a:off x="5806141" y="2451683"/>
              <a:ext cx="1905" cy="1270"/>
            </a:xfrm>
            <a:custGeom>
              <a:avLst/>
              <a:gdLst/>
              <a:ahLst/>
              <a:cxnLst/>
              <a:rect l="l" t="t" r="r" b="b"/>
              <a:pathLst>
                <a:path w="1904" h="1269">
                  <a:moveTo>
                    <a:pt x="0" y="0"/>
                  </a:moveTo>
                  <a:lnTo>
                    <a:pt x="177" y="88"/>
                  </a:lnTo>
                  <a:lnTo>
                    <a:pt x="317" y="177"/>
                  </a:lnTo>
                  <a:lnTo>
                    <a:pt x="482" y="241"/>
                  </a:lnTo>
                  <a:lnTo>
                    <a:pt x="660" y="330"/>
                  </a:lnTo>
                  <a:lnTo>
                    <a:pt x="800" y="406"/>
                  </a:lnTo>
                  <a:lnTo>
                    <a:pt x="1206" y="596"/>
                  </a:lnTo>
                </a:path>
              </a:pathLst>
            </a:custGeom>
            <a:ln w="3175">
              <a:solidFill>
                <a:srgbClr val="565658"/>
              </a:solidFill>
            </a:ln>
          </p:spPr>
          <p:txBody>
            <a:bodyPr wrap="square" lIns="0" tIns="0" rIns="0" bIns="0" rtlCol="0"/>
            <a:lstStyle/>
            <a:p/>
          </p:txBody>
        </p:sp>
        <p:sp>
          <p:nvSpPr>
            <p:cNvPr id="5598" name="object 5598" descr=""/>
            <p:cNvSpPr/>
            <p:nvPr/>
          </p:nvSpPr>
          <p:spPr>
            <a:xfrm>
              <a:off x="5806132" y="2451676"/>
              <a:ext cx="1270" cy="1905"/>
            </a:xfrm>
            <a:custGeom>
              <a:avLst/>
              <a:gdLst/>
              <a:ahLst/>
              <a:cxnLst/>
              <a:rect l="l" t="t" r="r" b="b"/>
              <a:pathLst>
                <a:path w="1270" h="1905">
                  <a:moveTo>
                    <a:pt x="660" y="1295"/>
                  </a:moveTo>
                  <a:lnTo>
                    <a:pt x="571" y="1130"/>
                  </a:lnTo>
                  <a:lnTo>
                    <a:pt x="495" y="990"/>
                  </a:lnTo>
                  <a:lnTo>
                    <a:pt x="419" y="812"/>
                  </a:lnTo>
                  <a:lnTo>
                    <a:pt x="292" y="584"/>
                  </a:lnTo>
                  <a:lnTo>
                    <a:pt x="203" y="406"/>
                  </a:lnTo>
                  <a:lnTo>
                    <a:pt x="101" y="190"/>
                  </a:lnTo>
                  <a:lnTo>
                    <a:pt x="0" y="0"/>
                  </a:lnTo>
                </a:path>
              </a:pathLst>
            </a:custGeom>
            <a:ln w="3175">
              <a:solidFill>
                <a:srgbClr val="565658"/>
              </a:solidFill>
            </a:ln>
          </p:spPr>
          <p:txBody>
            <a:bodyPr wrap="square" lIns="0" tIns="0" rIns="0" bIns="0" rtlCol="0"/>
            <a:lstStyle/>
            <a:p/>
          </p:txBody>
        </p:sp>
        <p:sp>
          <p:nvSpPr>
            <p:cNvPr id="5599" name="object 5599" descr=""/>
            <p:cNvSpPr/>
            <p:nvPr/>
          </p:nvSpPr>
          <p:spPr>
            <a:xfrm>
              <a:off x="5769230" y="2451683"/>
              <a:ext cx="635" cy="1905"/>
            </a:xfrm>
            <a:custGeom>
              <a:avLst/>
              <a:gdLst/>
              <a:ahLst/>
              <a:cxnLst/>
              <a:rect l="l" t="t" r="r" b="b"/>
              <a:pathLst>
                <a:path w="635" h="1905">
                  <a:moveTo>
                    <a:pt x="635" y="0"/>
                  </a:moveTo>
                  <a:lnTo>
                    <a:pt x="558" y="177"/>
                  </a:lnTo>
                  <a:lnTo>
                    <a:pt x="469" y="330"/>
                  </a:lnTo>
                  <a:lnTo>
                    <a:pt x="393" y="469"/>
                  </a:lnTo>
                  <a:lnTo>
                    <a:pt x="355" y="596"/>
                  </a:lnTo>
                  <a:lnTo>
                    <a:pt x="254" y="762"/>
                  </a:lnTo>
                  <a:lnTo>
                    <a:pt x="177" y="914"/>
                  </a:lnTo>
                  <a:lnTo>
                    <a:pt x="114" y="1041"/>
                  </a:lnTo>
                  <a:lnTo>
                    <a:pt x="38" y="1206"/>
                  </a:lnTo>
                </a:path>
              </a:pathLst>
            </a:custGeom>
            <a:ln w="3175">
              <a:solidFill>
                <a:srgbClr val="565658"/>
              </a:solidFill>
            </a:ln>
          </p:spPr>
          <p:txBody>
            <a:bodyPr wrap="square" lIns="0" tIns="0" rIns="0" bIns="0" rtlCol="0"/>
            <a:lstStyle/>
            <a:p/>
          </p:txBody>
        </p:sp>
        <p:sp>
          <p:nvSpPr>
            <p:cNvPr id="5600" name="object 5600" descr=""/>
            <p:cNvSpPr/>
            <p:nvPr/>
          </p:nvSpPr>
          <p:spPr>
            <a:xfrm>
              <a:off x="5872137" y="2469455"/>
              <a:ext cx="635" cy="2540"/>
            </a:xfrm>
            <a:custGeom>
              <a:avLst/>
              <a:gdLst/>
              <a:ahLst/>
              <a:cxnLst/>
              <a:rect l="l" t="t" r="r" b="b"/>
              <a:pathLst>
                <a:path w="635" h="2539">
                  <a:moveTo>
                    <a:pt x="152" y="0"/>
                  </a:moveTo>
                  <a:lnTo>
                    <a:pt x="190" y="215"/>
                  </a:lnTo>
                  <a:lnTo>
                    <a:pt x="215" y="571"/>
                  </a:lnTo>
                  <a:lnTo>
                    <a:pt x="241" y="838"/>
                  </a:lnTo>
                  <a:lnTo>
                    <a:pt x="228" y="1181"/>
                  </a:lnTo>
                  <a:lnTo>
                    <a:pt x="152" y="1625"/>
                  </a:lnTo>
                  <a:lnTo>
                    <a:pt x="114" y="1866"/>
                  </a:lnTo>
                  <a:lnTo>
                    <a:pt x="63" y="2159"/>
                  </a:lnTo>
                  <a:lnTo>
                    <a:pt x="0" y="2438"/>
                  </a:lnTo>
                </a:path>
              </a:pathLst>
            </a:custGeom>
            <a:ln w="3175">
              <a:solidFill>
                <a:srgbClr val="565658"/>
              </a:solidFill>
            </a:ln>
          </p:spPr>
          <p:txBody>
            <a:bodyPr wrap="square" lIns="0" tIns="0" rIns="0" bIns="0" rtlCol="0"/>
            <a:lstStyle/>
            <a:p/>
          </p:txBody>
        </p:sp>
        <p:sp>
          <p:nvSpPr>
            <p:cNvPr id="5601" name="object 5601" descr=""/>
            <p:cNvSpPr/>
            <p:nvPr/>
          </p:nvSpPr>
          <p:spPr>
            <a:xfrm>
              <a:off x="5872147" y="2583048"/>
              <a:ext cx="635" cy="2540"/>
            </a:xfrm>
            <a:custGeom>
              <a:avLst/>
              <a:gdLst/>
              <a:ahLst/>
              <a:cxnLst/>
              <a:rect l="l" t="t" r="r" b="b"/>
              <a:pathLst>
                <a:path w="635" h="2539">
                  <a:moveTo>
                    <a:pt x="0" y="0"/>
                  </a:moveTo>
                  <a:lnTo>
                    <a:pt x="50" y="266"/>
                  </a:lnTo>
                  <a:lnTo>
                    <a:pt x="114" y="571"/>
                  </a:lnTo>
                  <a:lnTo>
                    <a:pt x="165" y="812"/>
                  </a:lnTo>
                  <a:lnTo>
                    <a:pt x="215" y="1270"/>
                  </a:lnTo>
                  <a:lnTo>
                    <a:pt x="241" y="1600"/>
                  </a:lnTo>
                  <a:lnTo>
                    <a:pt x="203" y="1854"/>
                  </a:lnTo>
                  <a:lnTo>
                    <a:pt x="190" y="2247"/>
                  </a:lnTo>
                  <a:lnTo>
                    <a:pt x="152" y="2451"/>
                  </a:lnTo>
                </a:path>
              </a:pathLst>
            </a:custGeom>
            <a:ln w="3175">
              <a:solidFill>
                <a:srgbClr val="565658"/>
              </a:solidFill>
            </a:ln>
          </p:spPr>
          <p:txBody>
            <a:bodyPr wrap="square" lIns="0" tIns="0" rIns="0" bIns="0" rtlCol="0"/>
            <a:lstStyle/>
            <a:p/>
          </p:txBody>
        </p:sp>
        <p:sp>
          <p:nvSpPr>
            <p:cNvPr id="5602" name="object 5602" descr=""/>
            <p:cNvSpPr/>
            <p:nvPr/>
          </p:nvSpPr>
          <p:spPr>
            <a:xfrm>
              <a:off x="5800458" y="2467222"/>
              <a:ext cx="8890" cy="0"/>
            </a:xfrm>
            <a:custGeom>
              <a:avLst/>
              <a:gdLst/>
              <a:ahLst/>
              <a:cxnLst/>
              <a:rect l="l" t="t" r="r" b="b"/>
              <a:pathLst>
                <a:path w="8889" h="0">
                  <a:moveTo>
                    <a:pt x="8597" y="0"/>
                  </a:moveTo>
                  <a:lnTo>
                    <a:pt x="8597" y="0"/>
                  </a:lnTo>
                  <a:lnTo>
                    <a:pt x="977" y="0"/>
                  </a:lnTo>
                  <a:lnTo>
                    <a:pt x="0" y="0"/>
                  </a:lnTo>
                </a:path>
              </a:pathLst>
            </a:custGeom>
            <a:ln w="3175">
              <a:solidFill>
                <a:srgbClr val="565658"/>
              </a:solidFill>
            </a:ln>
          </p:spPr>
          <p:txBody>
            <a:bodyPr wrap="square" lIns="0" tIns="0" rIns="0" bIns="0" rtlCol="0"/>
            <a:lstStyle/>
            <a:p/>
          </p:txBody>
        </p:sp>
        <p:sp>
          <p:nvSpPr>
            <p:cNvPr id="5603" name="object 5603" descr=""/>
            <p:cNvSpPr/>
            <p:nvPr/>
          </p:nvSpPr>
          <p:spPr>
            <a:xfrm>
              <a:off x="5766302" y="2467222"/>
              <a:ext cx="34290" cy="1270"/>
            </a:xfrm>
            <a:custGeom>
              <a:avLst/>
              <a:gdLst/>
              <a:ahLst/>
              <a:cxnLst/>
              <a:rect l="l" t="t" r="r" b="b"/>
              <a:pathLst>
                <a:path w="34289" h="1269">
                  <a:moveTo>
                    <a:pt x="8597" y="0"/>
                  </a:moveTo>
                  <a:lnTo>
                    <a:pt x="8597" y="0"/>
                  </a:lnTo>
                  <a:lnTo>
                    <a:pt x="63" y="0"/>
                  </a:lnTo>
                </a:path>
                <a:path w="34289" h="1269">
                  <a:moveTo>
                    <a:pt x="8597" y="0"/>
                  </a:moveTo>
                  <a:lnTo>
                    <a:pt x="9448" y="101"/>
                  </a:lnTo>
                  <a:lnTo>
                    <a:pt x="10299" y="203"/>
                  </a:lnTo>
                  <a:lnTo>
                    <a:pt x="11214" y="266"/>
                  </a:lnTo>
                  <a:lnTo>
                    <a:pt x="12065" y="342"/>
                  </a:lnTo>
                  <a:lnTo>
                    <a:pt x="12954" y="406"/>
                  </a:lnTo>
                  <a:lnTo>
                    <a:pt x="13868" y="482"/>
                  </a:lnTo>
                  <a:lnTo>
                    <a:pt x="14732" y="520"/>
                  </a:lnTo>
                  <a:lnTo>
                    <a:pt x="15595" y="584"/>
                  </a:lnTo>
                  <a:lnTo>
                    <a:pt x="16484" y="622"/>
                  </a:lnTo>
                  <a:lnTo>
                    <a:pt x="17310" y="660"/>
                  </a:lnTo>
                  <a:lnTo>
                    <a:pt x="18148" y="698"/>
                  </a:lnTo>
                  <a:lnTo>
                    <a:pt x="18999" y="711"/>
                  </a:lnTo>
                  <a:lnTo>
                    <a:pt x="19773" y="723"/>
                  </a:lnTo>
                  <a:lnTo>
                    <a:pt x="20574" y="723"/>
                  </a:lnTo>
                  <a:lnTo>
                    <a:pt x="21374" y="723"/>
                  </a:lnTo>
                  <a:lnTo>
                    <a:pt x="23456" y="723"/>
                  </a:lnTo>
                  <a:lnTo>
                    <a:pt x="25590" y="673"/>
                  </a:lnTo>
                  <a:lnTo>
                    <a:pt x="27571" y="558"/>
                  </a:lnTo>
                  <a:lnTo>
                    <a:pt x="29895" y="419"/>
                  </a:lnTo>
                  <a:lnTo>
                    <a:pt x="32029" y="228"/>
                  </a:lnTo>
                  <a:lnTo>
                    <a:pt x="34163" y="0"/>
                  </a:lnTo>
                </a:path>
              </a:pathLst>
            </a:custGeom>
            <a:ln w="3175">
              <a:solidFill>
                <a:srgbClr val="565658"/>
              </a:solidFill>
            </a:ln>
          </p:spPr>
          <p:txBody>
            <a:bodyPr wrap="square" lIns="0" tIns="0" rIns="0" bIns="0" rtlCol="0"/>
            <a:lstStyle/>
            <a:p/>
          </p:txBody>
        </p:sp>
        <p:sp>
          <p:nvSpPr>
            <p:cNvPr id="5604" name="object 5604" descr=""/>
            <p:cNvSpPr/>
            <p:nvPr/>
          </p:nvSpPr>
          <p:spPr>
            <a:xfrm>
              <a:off x="5726767" y="2584071"/>
              <a:ext cx="1270" cy="635"/>
            </a:xfrm>
            <a:custGeom>
              <a:avLst/>
              <a:gdLst/>
              <a:ahLst/>
              <a:cxnLst/>
              <a:rect l="l" t="t" r="r" b="b"/>
              <a:pathLst>
                <a:path w="1270" h="635">
                  <a:moveTo>
                    <a:pt x="774" y="266"/>
                  </a:moveTo>
                  <a:lnTo>
                    <a:pt x="571" y="266"/>
                  </a:lnTo>
                  <a:lnTo>
                    <a:pt x="380" y="203"/>
                  </a:lnTo>
                  <a:lnTo>
                    <a:pt x="241" y="152"/>
                  </a:lnTo>
                  <a:lnTo>
                    <a:pt x="63" y="38"/>
                  </a:lnTo>
                </a:path>
              </a:pathLst>
            </a:custGeom>
            <a:ln w="3175">
              <a:solidFill>
                <a:srgbClr val="565658"/>
              </a:solidFill>
            </a:ln>
          </p:spPr>
          <p:txBody>
            <a:bodyPr wrap="square" lIns="0" tIns="0" rIns="0" bIns="0" rtlCol="0"/>
            <a:lstStyle/>
            <a:p/>
          </p:txBody>
        </p:sp>
        <p:sp>
          <p:nvSpPr>
            <p:cNvPr id="5605" name="object 5605" descr=""/>
            <p:cNvSpPr/>
            <p:nvPr/>
          </p:nvSpPr>
          <p:spPr>
            <a:xfrm>
              <a:off x="5726761" y="2470589"/>
              <a:ext cx="1270" cy="635"/>
            </a:xfrm>
            <a:custGeom>
              <a:avLst/>
              <a:gdLst/>
              <a:ahLst/>
              <a:cxnLst/>
              <a:rect l="l" t="t" r="r" b="b"/>
              <a:pathLst>
                <a:path w="1270" h="635">
                  <a:moveTo>
                    <a:pt x="0" y="266"/>
                  </a:moveTo>
                  <a:lnTo>
                    <a:pt x="190" y="165"/>
                  </a:lnTo>
                  <a:lnTo>
                    <a:pt x="381" y="76"/>
                  </a:lnTo>
                  <a:lnTo>
                    <a:pt x="533" y="38"/>
                  </a:lnTo>
                  <a:lnTo>
                    <a:pt x="711" y="0"/>
                  </a:lnTo>
                </a:path>
              </a:pathLst>
            </a:custGeom>
            <a:ln w="3175">
              <a:solidFill>
                <a:srgbClr val="565658"/>
              </a:solidFill>
            </a:ln>
          </p:spPr>
          <p:txBody>
            <a:bodyPr wrap="square" lIns="0" tIns="0" rIns="0" bIns="0" rtlCol="0"/>
            <a:lstStyle/>
            <a:p/>
          </p:txBody>
        </p:sp>
        <p:sp>
          <p:nvSpPr>
            <p:cNvPr id="5606" name="object 5606" descr=""/>
            <p:cNvSpPr/>
            <p:nvPr/>
          </p:nvSpPr>
          <p:spPr>
            <a:xfrm>
              <a:off x="5699099" y="2491953"/>
              <a:ext cx="635" cy="635"/>
            </a:xfrm>
            <a:custGeom>
              <a:avLst/>
              <a:gdLst/>
              <a:ahLst/>
              <a:cxnLst/>
              <a:rect l="l" t="t" r="r" b="b"/>
              <a:pathLst>
                <a:path w="635" h="635">
                  <a:moveTo>
                    <a:pt x="165" y="0"/>
                  </a:moveTo>
                  <a:lnTo>
                    <a:pt x="50" y="165"/>
                  </a:lnTo>
                </a:path>
              </a:pathLst>
            </a:custGeom>
            <a:ln w="3175">
              <a:solidFill>
                <a:srgbClr val="565658"/>
              </a:solidFill>
            </a:ln>
          </p:spPr>
          <p:txBody>
            <a:bodyPr wrap="square" lIns="0" tIns="0" rIns="0" bIns="0" rtlCol="0"/>
            <a:lstStyle/>
            <a:p/>
          </p:txBody>
        </p:sp>
        <p:sp>
          <p:nvSpPr>
            <p:cNvPr id="5607" name="object 5607" descr=""/>
            <p:cNvSpPr/>
            <p:nvPr/>
          </p:nvSpPr>
          <p:spPr>
            <a:xfrm>
              <a:off x="5698849" y="2492201"/>
              <a:ext cx="635" cy="1905"/>
            </a:xfrm>
            <a:custGeom>
              <a:avLst/>
              <a:gdLst/>
              <a:ahLst/>
              <a:cxnLst/>
              <a:rect l="l" t="t" r="r" b="b"/>
              <a:pathLst>
                <a:path w="635" h="1905">
                  <a:moveTo>
                    <a:pt x="253" y="0"/>
                  </a:moveTo>
                  <a:lnTo>
                    <a:pt x="177" y="139"/>
                  </a:lnTo>
                  <a:lnTo>
                    <a:pt x="139" y="266"/>
                  </a:lnTo>
                  <a:lnTo>
                    <a:pt x="88" y="444"/>
                  </a:lnTo>
                  <a:lnTo>
                    <a:pt x="63" y="596"/>
                  </a:lnTo>
                  <a:lnTo>
                    <a:pt x="38" y="749"/>
                  </a:lnTo>
                  <a:lnTo>
                    <a:pt x="12" y="927"/>
                  </a:lnTo>
                  <a:lnTo>
                    <a:pt x="0" y="1117"/>
                  </a:lnTo>
                  <a:lnTo>
                    <a:pt x="0" y="1320"/>
                  </a:lnTo>
                  <a:lnTo>
                    <a:pt x="0" y="1524"/>
                  </a:lnTo>
                  <a:lnTo>
                    <a:pt x="12" y="1663"/>
                  </a:lnTo>
                </a:path>
              </a:pathLst>
            </a:custGeom>
            <a:ln w="3175">
              <a:solidFill>
                <a:srgbClr val="565658"/>
              </a:solidFill>
            </a:ln>
          </p:spPr>
          <p:txBody>
            <a:bodyPr wrap="square" lIns="0" tIns="0" rIns="0" bIns="0" rtlCol="0"/>
            <a:lstStyle/>
            <a:p/>
          </p:txBody>
        </p:sp>
        <p:sp>
          <p:nvSpPr>
            <p:cNvPr id="5608" name="object 5608" descr=""/>
            <p:cNvSpPr/>
            <p:nvPr/>
          </p:nvSpPr>
          <p:spPr>
            <a:xfrm>
              <a:off x="5698843" y="2561083"/>
              <a:ext cx="635" cy="1905"/>
            </a:xfrm>
            <a:custGeom>
              <a:avLst/>
              <a:gdLst/>
              <a:ahLst/>
              <a:cxnLst/>
              <a:rect l="l" t="t" r="r" b="b"/>
              <a:pathLst>
                <a:path w="635" h="1905">
                  <a:moveTo>
                    <a:pt x="12" y="0"/>
                  </a:moveTo>
                  <a:lnTo>
                    <a:pt x="0" y="139"/>
                  </a:lnTo>
                  <a:lnTo>
                    <a:pt x="0" y="355"/>
                  </a:lnTo>
                  <a:lnTo>
                    <a:pt x="0" y="533"/>
                  </a:lnTo>
                  <a:lnTo>
                    <a:pt x="12" y="698"/>
                  </a:lnTo>
                  <a:lnTo>
                    <a:pt x="38" y="876"/>
                  </a:lnTo>
                  <a:lnTo>
                    <a:pt x="50" y="1016"/>
                  </a:lnTo>
                  <a:lnTo>
                    <a:pt x="114" y="1219"/>
                  </a:lnTo>
                  <a:lnTo>
                    <a:pt x="165" y="1409"/>
                  </a:lnTo>
                  <a:lnTo>
                    <a:pt x="215" y="1574"/>
                  </a:lnTo>
                </a:path>
              </a:pathLst>
            </a:custGeom>
            <a:ln w="3175">
              <a:solidFill>
                <a:srgbClr val="565658"/>
              </a:solidFill>
            </a:ln>
          </p:spPr>
          <p:txBody>
            <a:bodyPr wrap="square" lIns="0" tIns="0" rIns="0" bIns="0" rtlCol="0"/>
            <a:lstStyle/>
            <a:p/>
          </p:txBody>
        </p:sp>
        <p:sp>
          <p:nvSpPr>
            <p:cNvPr id="5609" name="object 5609" descr=""/>
            <p:cNvSpPr/>
            <p:nvPr/>
          </p:nvSpPr>
          <p:spPr>
            <a:xfrm>
              <a:off x="5699103" y="2562758"/>
              <a:ext cx="635" cy="635"/>
            </a:xfrm>
            <a:custGeom>
              <a:avLst/>
              <a:gdLst/>
              <a:ahLst/>
              <a:cxnLst/>
              <a:rect l="l" t="t" r="r" b="b"/>
              <a:pathLst>
                <a:path w="635" h="635">
                  <a:moveTo>
                    <a:pt x="0" y="0"/>
                  </a:moveTo>
                  <a:lnTo>
                    <a:pt x="114" y="165"/>
                  </a:lnTo>
                </a:path>
              </a:pathLst>
            </a:custGeom>
            <a:ln w="3175">
              <a:solidFill>
                <a:srgbClr val="565658"/>
              </a:solidFill>
            </a:ln>
          </p:spPr>
          <p:txBody>
            <a:bodyPr wrap="square" lIns="0" tIns="0" rIns="0" bIns="0" rtlCol="0"/>
            <a:lstStyle/>
            <a:p/>
          </p:txBody>
        </p:sp>
        <p:sp>
          <p:nvSpPr>
            <p:cNvPr id="5610" name="object 5610" descr=""/>
            <p:cNvSpPr/>
            <p:nvPr/>
          </p:nvSpPr>
          <p:spPr>
            <a:xfrm>
              <a:off x="5761230" y="2470596"/>
              <a:ext cx="1270" cy="635"/>
            </a:xfrm>
            <a:custGeom>
              <a:avLst/>
              <a:gdLst/>
              <a:ahLst/>
              <a:cxnLst/>
              <a:rect l="l" t="t" r="r" b="b"/>
              <a:pathLst>
                <a:path w="1270" h="635">
                  <a:moveTo>
                    <a:pt x="647" y="0"/>
                  </a:moveTo>
                  <a:lnTo>
                    <a:pt x="507" y="0"/>
                  </a:lnTo>
                  <a:lnTo>
                    <a:pt x="380" y="38"/>
                  </a:lnTo>
                  <a:lnTo>
                    <a:pt x="228" y="88"/>
                  </a:lnTo>
                  <a:lnTo>
                    <a:pt x="50" y="190"/>
                  </a:lnTo>
                </a:path>
              </a:pathLst>
            </a:custGeom>
            <a:ln w="3175">
              <a:solidFill>
                <a:srgbClr val="565658"/>
              </a:solidFill>
            </a:ln>
          </p:spPr>
          <p:txBody>
            <a:bodyPr wrap="square" lIns="0" tIns="0" rIns="0" bIns="0" rtlCol="0"/>
            <a:lstStyle/>
            <a:p/>
          </p:txBody>
        </p:sp>
        <p:sp>
          <p:nvSpPr>
            <p:cNvPr id="5611" name="object 5611" descr=""/>
            <p:cNvSpPr/>
            <p:nvPr/>
          </p:nvSpPr>
          <p:spPr>
            <a:xfrm>
              <a:off x="5761239" y="2584127"/>
              <a:ext cx="635" cy="635"/>
            </a:xfrm>
            <a:custGeom>
              <a:avLst/>
              <a:gdLst/>
              <a:ahLst/>
              <a:cxnLst/>
              <a:rect l="l" t="t" r="r" b="b"/>
              <a:pathLst>
                <a:path w="635" h="635">
                  <a:moveTo>
                    <a:pt x="0" y="0"/>
                  </a:moveTo>
                  <a:lnTo>
                    <a:pt x="152" y="101"/>
                  </a:lnTo>
                  <a:lnTo>
                    <a:pt x="317" y="190"/>
                  </a:lnTo>
                  <a:lnTo>
                    <a:pt x="457" y="228"/>
                  </a:lnTo>
                  <a:lnTo>
                    <a:pt x="635" y="228"/>
                  </a:lnTo>
                </a:path>
              </a:pathLst>
            </a:custGeom>
            <a:ln w="3175">
              <a:solidFill>
                <a:srgbClr val="565658"/>
              </a:solidFill>
            </a:ln>
          </p:spPr>
          <p:txBody>
            <a:bodyPr wrap="square" lIns="0" tIns="0" rIns="0" bIns="0" rtlCol="0"/>
            <a:lstStyle/>
            <a:p/>
          </p:txBody>
        </p:sp>
        <p:sp>
          <p:nvSpPr>
            <p:cNvPr id="5612" name="object 5612" descr=""/>
            <p:cNvSpPr/>
            <p:nvPr/>
          </p:nvSpPr>
          <p:spPr>
            <a:xfrm>
              <a:off x="5752966" y="2477876"/>
              <a:ext cx="1270" cy="635"/>
            </a:xfrm>
            <a:custGeom>
              <a:avLst/>
              <a:gdLst/>
              <a:ahLst/>
              <a:cxnLst/>
              <a:rect l="l" t="t" r="r" b="b"/>
              <a:pathLst>
                <a:path w="1270" h="635">
                  <a:moveTo>
                    <a:pt x="0" y="12"/>
                  </a:moveTo>
                  <a:lnTo>
                    <a:pt x="139" y="25"/>
                  </a:lnTo>
                  <a:lnTo>
                    <a:pt x="292" y="50"/>
                  </a:lnTo>
                  <a:lnTo>
                    <a:pt x="444" y="50"/>
                  </a:lnTo>
                  <a:lnTo>
                    <a:pt x="596" y="50"/>
                  </a:lnTo>
                  <a:lnTo>
                    <a:pt x="774" y="12"/>
                  </a:lnTo>
                  <a:lnTo>
                    <a:pt x="914" y="12"/>
                  </a:lnTo>
                </a:path>
              </a:pathLst>
            </a:custGeom>
            <a:ln w="3175">
              <a:solidFill>
                <a:srgbClr val="565658"/>
              </a:solidFill>
            </a:ln>
          </p:spPr>
          <p:txBody>
            <a:bodyPr wrap="square" lIns="0" tIns="0" rIns="0" bIns="0" rtlCol="0"/>
            <a:lstStyle/>
            <a:p/>
          </p:txBody>
        </p:sp>
        <p:sp>
          <p:nvSpPr>
            <p:cNvPr id="5613" name="object 5613" descr=""/>
            <p:cNvSpPr/>
            <p:nvPr/>
          </p:nvSpPr>
          <p:spPr>
            <a:xfrm>
              <a:off x="5752895" y="2577032"/>
              <a:ext cx="1270" cy="635"/>
            </a:xfrm>
            <a:custGeom>
              <a:avLst/>
              <a:gdLst/>
              <a:ahLst/>
              <a:cxnLst/>
              <a:rect l="l" t="t" r="r" b="b"/>
              <a:pathLst>
                <a:path w="1270" h="635">
                  <a:moveTo>
                    <a:pt x="1181" y="63"/>
                  </a:moveTo>
                  <a:lnTo>
                    <a:pt x="1003" y="50"/>
                  </a:lnTo>
                  <a:lnTo>
                    <a:pt x="850" y="25"/>
                  </a:lnTo>
                  <a:lnTo>
                    <a:pt x="673" y="12"/>
                  </a:lnTo>
                  <a:lnTo>
                    <a:pt x="520" y="0"/>
                  </a:lnTo>
                  <a:lnTo>
                    <a:pt x="393" y="0"/>
                  </a:lnTo>
                  <a:lnTo>
                    <a:pt x="254" y="12"/>
                  </a:lnTo>
                  <a:lnTo>
                    <a:pt x="114" y="25"/>
                  </a:lnTo>
                </a:path>
              </a:pathLst>
            </a:custGeom>
            <a:ln w="3175">
              <a:solidFill>
                <a:srgbClr val="565658"/>
              </a:solidFill>
            </a:ln>
          </p:spPr>
          <p:txBody>
            <a:bodyPr wrap="square" lIns="0" tIns="0" rIns="0" bIns="0" rtlCol="0"/>
            <a:lstStyle/>
            <a:p/>
          </p:txBody>
        </p:sp>
        <p:sp>
          <p:nvSpPr>
            <p:cNvPr id="5614" name="object 5614" descr=""/>
            <p:cNvSpPr/>
            <p:nvPr/>
          </p:nvSpPr>
          <p:spPr>
            <a:xfrm>
              <a:off x="5766386" y="2471608"/>
              <a:ext cx="1270" cy="635"/>
            </a:xfrm>
            <a:custGeom>
              <a:avLst/>
              <a:gdLst/>
              <a:ahLst/>
              <a:cxnLst/>
              <a:rect l="l" t="t" r="r" b="b"/>
              <a:pathLst>
                <a:path w="1270" h="635">
                  <a:moveTo>
                    <a:pt x="0" y="215"/>
                  </a:moveTo>
                  <a:lnTo>
                    <a:pt x="177" y="127"/>
                  </a:lnTo>
                  <a:lnTo>
                    <a:pt x="317" y="50"/>
                  </a:lnTo>
                  <a:lnTo>
                    <a:pt x="457" y="25"/>
                  </a:lnTo>
                  <a:lnTo>
                    <a:pt x="660" y="0"/>
                  </a:lnTo>
                </a:path>
              </a:pathLst>
            </a:custGeom>
            <a:ln w="3175">
              <a:solidFill>
                <a:srgbClr val="565658"/>
              </a:solidFill>
            </a:ln>
          </p:spPr>
          <p:txBody>
            <a:bodyPr wrap="square" lIns="0" tIns="0" rIns="0" bIns="0" rtlCol="0"/>
            <a:lstStyle/>
            <a:p/>
          </p:txBody>
        </p:sp>
        <p:sp>
          <p:nvSpPr>
            <p:cNvPr id="5615" name="object 5615" descr=""/>
            <p:cNvSpPr/>
            <p:nvPr/>
          </p:nvSpPr>
          <p:spPr>
            <a:xfrm>
              <a:off x="5766388" y="2583118"/>
              <a:ext cx="1270" cy="635"/>
            </a:xfrm>
            <a:custGeom>
              <a:avLst/>
              <a:gdLst/>
              <a:ahLst/>
              <a:cxnLst/>
              <a:rect l="l" t="t" r="r" b="b"/>
              <a:pathLst>
                <a:path w="1270" h="635">
                  <a:moveTo>
                    <a:pt x="711" y="215"/>
                  </a:moveTo>
                  <a:lnTo>
                    <a:pt x="584" y="215"/>
                  </a:lnTo>
                  <a:lnTo>
                    <a:pt x="444" y="203"/>
                  </a:lnTo>
                  <a:lnTo>
                    <a:pt x="304" y="165"/>
                  </a:lnTo>
                  <a:lnTo>
                    <a:pt x="165" y="101"/>
                  </a:lnTo>
                  <a:lnTo>
                    <a:pt x="0" y="0"/>
                  </a:lnTo>
                </a:path>
              </a:pathLst>
            </a:custGeom>
            <a:ln w="3175">
              <a:solidFill>
                <a:srgbClr val="565658"/>
              </a:solidFill>
            </a:ln>
          </p:spPr>
          <p:txBody>
            <a:bodyPr wrap="square" lIns="0" tIns="0" rIns="0" bIns="0" rtlCol="0"/>
            <a:lstStyle/>
            <a:p/>
          </p:txBody>
        </p:sp>
        <p:sp>
          <p:nvSpPr>
            <p:cNvPr id="5616" name="object 5616" descr=""/>
            <p:cNvSpPr/>
            <p:nvPr/>
          </p:nvSpPr>
          <p:spPr>
            <a:xfrm>
              <a:off x="5705745" y="2471720"/>
              <a:ext cx="16510" cy="5080"/>
            </a:xfrm>
            <a:custGeom>
              <a:avLst/>
              <a:gdLst/>
              <a:ahLst/>
              <a:cxnLst/>
              <a:rect l="l" t="t" r="r" b="b"/>
              <a:pathLst>
                <a:path w="16510" h="5080">
                  <a:moveTo>
                    <a:pt x="0" y="4991"/>
                  </a:moveTo>
                  <a:lnTo>
                    <a:pt x="381" y="4826"/>
                  </a:lnTo>
                  <a:lnTo>
                    <a:pt x="762" y="4699"/>
                  </a:lnTo>
                  <a:lnTo>
                    <a:pt x="1155" y="4546"/>
                  </a:lnTo>
                  <a:lnTo>
                    <a:pt x="1549" y="4406"/>
                  </a:lnTo>
                  <a:lnTo>
                    <a:pt x="1930" y="4241"/>
                  </a:lnTo>
                  <a:lnTo>
                    <a:pt x="2311" y="4114"/>
                  </a:lnTo>
                  <a:lnTo>
                    <a:pt x="2679" y="3975"/>
                  </a:lnTo>
                  <a:lnTo>
                    <a:pt x="3060" y="3822"/>
                  </a:lnTo>
                  <a:lnTo>
                    <a:pt x="3454" y="3683"/>
                  </a:lnTo>
                  <a:lnTo>
                    <a:pt x="3835" y="3568"/>
                  </a:lnTo>
                  <a:lnTo>
                    <a:pt x="4203" y="3429"/>
                  </a:lnTo>
                  <a:lnTo>
                    <a:pt x="4597" y="3302"/>
                  </a:lnTo>
                  <a:lnTo>
                    <a:pt x="4965" y="3162"/>
                  </a:lnTo>
                  <a:lnTo>
                    <a:pt x="5346" y="3035"/>
                  </a:lnTo>
                  <a:lnTo>
                    <a:pt x="5727" y="2908"/>
                  </a:lnTo>
                  <a:lnTo>
                    <a:pt x="6096" y="2768"/>
                  </a:lnTo>
                  <a:lnTo>
                    <a:pt x="6477" y="2641"/>
                  </a:lnTo>
                  <a:lnTo>
                    <a:pt x="6845" y="2540"/>
                  </a:lnTo>
                  <a:lnTo>
                    <a:pt x="7226" y="2425"/>
                  </a:lnTo>
                  <a:lnTo>
                    <a:pt x="7581" y="2286"/>
                  </a:lnTo>
                  <a:lnTo>
                    <a:pt x="7950" y="2184"/>
                  </a:lnTo>
                  <a:lnTo>
                    <a:pt x="8331" y="2070"/>
                  </a:lnTo>
                  <a:lnTo>
                    <a:pt x="8699" y="1943"/>
                  </a:lnTo>
                  <a:lnTo>
                    <a:pt x="9067" y="1841"/>
                  </a:lnTo>
                  <a:lnTo>
                    <a:pt x="9423" y="1727"/>
                  </a:lnTo>
                  <a:lnTo>
                    <a:pt x="9804" y="1625"/>
                  </a:lnTo>
                  <a:lnTo>
                    <a:pt x="10160" y="1524"/>
                  </a:lnTo>
                  <a:lnTo>
                    <a:pt x="11252" y="1206"/>
                  </a:lnTo>
                  <a:lnTo>
                    <a:pt x="11620" y="1104"/>
                  </a:lnTo>
                  <a:lnTo>
                    <a:pt x="11976" y="1016"/>
                  </a:lnTo>
                  <a:lnTo>
                    <a:pt x="12357" y="914"/>
                  </a:lnTo>
                  <a:lnTo>
                    <a:pt x="12700" y="825"/>
                  </a:lnTo>
                  <a:lnTo>
                    <a:pt x="13055" y="736"/>
                  </a:lnTo>
                  <a:lnTo>
                    <a:pt x="13423" y="635"/>
                  </a:lnTo>
                  <a:lnTo>
                    <a:pt x="13779" y="546"/>
                  </a:lnTo>
                  <a:lnTo>
                    <a:pt x="14135" y="469"/>
                  </a:lnTo>
                  <a:lnTo>
                    <a:pt x="14490" y="381"/>
                  </a:lnTo>
                  <a:lnTo>
                    <a:pt x="14833" y="292"/>
                  </a:lnTo>
                  <a:lnTo>
                    <a:pt x="15201" y="203"/>
                  </a:lnTo>
                  <a:lnTo>
                    <a:pt x="15544" y="127"/>
                  </a:lnTo>
                  <a:lnTo>
                    <a:pt x="15735" y="88"/>
                  </a:lnTo>
                  <a:lnTo>
                    <a:pt x="15900" y="38"/>
                  </a:lnTo>
                  <a:lnTo>
                    <a:pt x="16078" y="0"/>
                  </a:lnTo>
                </a:path>
              </a:pathLst>
            </a:custGeom>
            <a:ln w="3175">
              <a:solidFill>
                <a:srgbClr val="565658"/>
              </a:solidFill>
            </a:ln>
          </p:spPr>
          <p:txBody>
            <a:bodyPr wrap="square" lIns="0" tIns="0" rIns="0" bIns="0" rtlCol="0"/>
            <a:lstStyle/>
            <a:p/>
          </p:txBody>
        </p:sp>
        <p:sp>
          <p:nvSpPr>
            <p:cNvPr id="5617" name="object 5617" descr=""/>
            <p:cNvSpPr/>
            <p:nvPr/>
          </p:nvSpPr>
          <p:spPr>
            <a:xfrm>
              <a:off x="5727542" y="2469186"/>
              <a:ext cx="34925" cy="1905"/>
            </a:xfrm>
            <a:custGeom>
              <a:avLst/>
              <a:gdLst/>
              <a:ahLst/>
              <a:cxnLst/>
              <a:rect l="l" t="t" r="r" b="b"/>
              <a:pathLst>
                <a:path w="34925" h="1905">
                  <a:moveTo>
                    <a:pt x="0" y="1409"/>
                  </a:moveTo>
                  <a:lnTo>
                    <a:pt x="965" y="1269"/>
                  </a:lnTo>
                  <a:lnTo>
                    <a:pt x="1917" y="1117"/>
                  </a:lnTo>
                  <a:lnTo>
                    <a:pt x="2882" y="977"/>
                  </a:lnTo>
                  <a:lnTo>
                    <a:pt x="3835" y="838"/>
                  </a:lnTo>
                  <a:lnTo>
                    <a:pt x="4800" y="711"/>
                  </a:lnTo>
                  <a:lnTo>
                    <a:pt x="5765" y="622"/>
                  </a:lnTo>
                  <a:lnTo>
                    <a:pt x="6705" y="520"/>
                  </a:lnTo>
                  <a:lnTo>
                    <a:pt x="7670" y="419"/>
                  </a:lnTo>
                  <a:lnTo>
                    <a:pt x="8636" y="342"/>
                  </a:lnTo>
                  <a:lnTo>
                    <a:pt x="9588" y="253"/>
                  </a:lnTo>
                  <a:lnTo>
                    <a:pt x="10566" y="190"/>
                  </a:lnTo>
                  <a:lnTo>
                    <a:pt x="11506" y="126"/>
                  </a:lnTo>
                  <a:lnTo>
                    <a:pt x="12458" y="88"/>
                  </a:lnTo>
                  <a:lnTo>
                    <a:pt x="13423" y="63"/>
                  </a:lnTo>
                  <a:lnTo>
                    <a:pt x="14376" y="25"/>
                  </a:lnTo>
                  <a:lnTo>
                    <a:pt x="15328" y="0"/>
                  </a:lnTo>
                  <a:lnTo>
                    <a:pt x="16294" y="0"/>
                  </a:lnTo>
                  <a:lnTo>
                    <a:pt x="17259" y="0"/>
                  </a:lnTo>
                  <a:lnTo>
                    <a:pt x="18211" y="0"/>
                  </a:lnTo>
                  <a:lnTo>
                    <a:pt x="19164" y="0"/>
                  </a:lnTo>
                  <a:lnTo>
                    <a:pt x="20116" y="38"/>
                  </a:lnTo>
                  <a:lnTo>
                    <a:pt x="21082" y="63"/>
                  </a:lnTo>
                  <a:lnTo>
                    <a:pt x="22021" y="88"/>
                  </a:lnTo>
                  <a:lnTo>
                    <a:pt x="22987" y="152"/>
                  </a:lnTo>
                  <a:lnTo>
                    <a:pt x="23926" y="203"/>
                  </a:lnTo>
                  <a:lnTo>
                    <a:pt x="24879" y="266"/>
                  </a:lnTo>
                  <a:lnTo>
                    <a:pt x="25844" y="355"/>
                  </a:lnTo>
                  <a:lnTo>
                    <a:pt x="26784" y="431"/>
                  </a:lnTo>
                  <a:lnTo>
                    <a:pt x="27724" y="520"/>
                  </a:lnTo>
                  <a:lnTo>
                    <a:pt x="28663" y="622"/>
                  </a:lnTo>
                  <a:lnTo>
                    <a:pt x="29629" y="723"/>
                  </a:lnTo>
                  <a:lnTo>
                    <a:pt x="30568" y="850"/>
                  </a:lnTo>
                  <a:lnTo>
                    <a:pt x="31496" y="990"/>
                  </a:lnTo>
                  <a:lnTo>
                    <a:pt x="32448" y="1130"/>
                  </a:lnTo>
                  <a:lnTo>
                    <a:pt x="33388" y="1269"/>
                  </a:lnTo>
                  <a:lnTo>
                    <a:pt x="34328" y="1409"/>
                  </a:lnTo>
                </a:path>
              </a:pathLst>
            </a:custGeom>
            <a:ln w="3175">
              <a:solidFill>
                <a:srgbClr val="565658"/>
              </a:solidFill>
            </a:ln>
          </p:spPr>
          <p:txBody>
            <a:bodyPr wrap="square" lIns="0" tIns="0" rIns="0" bIns="0" rtlCol="0"/>
            <a:lstStyle/>
            <a:p/>
          </p:txBody>
        </p:sp>
        <p:sp>
          <p:nvSpPr>
            <p:cNvPr id="5618" name="object 5618" descr=""/>
            <p:cNvSpPr/>
            <p:nvPr/>
          </p:nvSpPr>
          <p:spPr>
            <a:xfrm>
              <a:off x="5767099" y="2471613"/>
              <a:ext cx="16510" cy="5080"/>
            </a:xfrm>
            <a:custGeom>
              <a:avLst/>
              <a:gdLst/>
              <a:ahLst/>
              <a:cxnLst/>
              <a:rect l="l" t="t" r="r" b="b"/>
              <a:pathLst>
                <a:path w="16510" h="5080">
                  <a:moveTo>
                    <a:pt x="0" y="0"/>
                  </a:moveTo>
                  <a:lnTo>
                    <a:pt x="381" y="76"/>
                  </a:lnTo>
                  <a:lnTo>
                    <a:pt x="787" y="177"/>
                  </a:lnTo>
                  <a:lnTo>
                    <a:pt x="1168" y="266"/>
                  </a:lnTo>
                  <a:lnTo>
                    <a:pt x="1562" y="342"/>
                  </a:lnTo>
                  <a:lnTo>
                    <a:pt x="1955" y="431"/>
                  </a:lnTo>
                  <a:lnTo>
                    <a:pt x="2336" y="533"/>
                  </a:lnTo>
                  <a:lnTo>
                    <a:pt x="2717" y="635"/>
                  </a:lnTo>
                  <a:lnTo>
                    <a:pt x="3098" y="723"/>
                  </a:lnTo>
                  <a:lnTo>
                    <a:pt x="3505" y="812"/>
                  </a:lnTo>
                  <a:lnTo>
                    <a:pt x="3898" y="927"/>
                  </a:lnTo>
                  <a:lnTo>
                    <a:pt x="4279" y="1028"/>
                  </a:lnTo>
                  <a:lnTo>
                    <a:pt x="4660" y="1130"/>
                  </a:lnTo>
                  <a:lnTo>
                    <a:pt x="5054" y="1231"/>
                  </a:lnTo>
                  <a:lnTo>
                    <a:pt x="5435" y="1333"/>
                  </a:lnTo>
                  <a:lnTo>
                    <a:pt x="5842" y="1447"/>
                  </a:lnTo>
                  <a:lnTo>
                    <a:pt x="6223" y="1549"/>
                  </a:lnTo>
                  <a:lnTo>
                    <a:pt x="6616" y="1651"/>
                  </a:lnTo>
                  <a:lnTo>
                    <a:pt x="6997" y="1778"/>
                  </a:lnTo>
                  <a:lnTo>
                    <a:pt x="7404" y="1866"/>
                  </a:lnTo>
                  <a:lnTo>
                    <a:pt x="7785" y="2006"/>
                  </a:lnTo>
                  <a:lnTo>
                    <a:pt x="8191" y="2120"/>
                  </a:lnTo>
                  <a:lnTo>
                    <a:pt x="8572" y="2247"/>
                  </a:lnTo>
                  <a:lnTo>
                    <a:pt x="8978" y="2362"/>
                  </a:lnTo>
                  <a:lnTo>
                    <a:pt x="9347" y="2489"/>
                  </a:lnTo>
                  <a:lnTo>
                    <a:pt x="9740" y="2603"/>
                  </a:lnTo>
                  <a:lnTo>
                    <a:pt x="10134" y="2743"/>
                  </a:lnTo>
                  <a:lnTo>
                    <a:pt x="10541" y="2857"/>
                  </a:lnTo>
                  <a:lnTo>
                    <a:pt x="10922" y="2984"/>
                  </a:lnTo>
                  <a:lnTo>
                    <a:pt x="11315" y="3111"/>
                  </a:lnTo>
                  <a:lnTo>
                    <a:pt x="11709" y="3251"/>
                  </a:lnTo>
                  <a:lnTo>
                    <a:pt x="12103" y="3390"/>
                  </a:lnTo>
                  <a:lnTo>
                    <a:pt x="12484" y="3505"/>
                  </a:lnTo>
                  <a:lnTo>
                    <a:pt x="12890" y="3657"/>
                  </a:lnTo>
                  <a:lnTo>
                    <a:pt x="13284" y="3797"/>
                  </a:lnTo>
                  <a:lnTo>
                    <a:pt x="13677" y="3937"/>
                  </a:lnTo>
                  <a:lnTo>
                    <a:pt x="14058" y="4089"/>
                  </a:lnTo>
                  <a:lnTo>
                    <a:pt x="14452" y="4229"/>
                  </a:lnTo>
                  <a:lnTo>
                    <a:pt x="14846" y="4368"/>
                  </a:lnTo>
                  <a:lnTo>
                    <a:pt x="15240" y="4508"/>
                  </a:lnTo>
                  <a:lnTo>
                    <a:pt x="15633" y="4673"/>
                  </a:lnTo>
                  <a:lnTo>
                    <a:pt x="16040" y="4826"/>
                  </a:lnTo>
                  <a:lnTo>
                    <a:pt x="16408" y="4978"/>
                  </a:lnTo>
                </a:path>
              </a:pathLst>
            </a:custGeom>
            <a:ln w="3175">
              <a:solidFill>
                <a:srgbClr val="565658"/>
              </a:solidFill>
            </a:ln>
          </p:spPr>
          <p:txBody>
            <a:bodyPr wrap="square" lIns="0" tIns="0" rIns="0" bIns="0" rtlCol="0"/>
            <a:lstStyle/>
            <a:p/>
          </p:txBody>
        </p:sp>
        <p:sp>
          <p:nvSpPr>
            <p:cNvPr id="5619" name="object 5619" descr=""/>
            <p:cNvSpPr/>
            <p:nvPr/>
          </p:nvSpPr>
          <p:spPr>
            <a:xfrm>
              <a:off x="5767105" y="2578347"/>
              <a:ext cx="16510" cy="5080"/>
            </a:xfrm>
            <a:custGeom>
              <a:avLst/>
              <a:gdLst/>
              <a:ahLst/>
              <a:cxnLst/>
              <a:rect l="l" t="t" r="r" b="b"/>
              <a:pathLst>
                <a:path w="16510" h="5080">
                  <a:moveTo>
                    <a:pt x="16433" y="0"/>
                  </a:moveTo>
                  <a:lnTo>
                    <a:pt x="16052" y="152"/>
                  </a:lnTo>
                  <a:lnTo>
                    <a:pt x="15697" y="279"/>
                  </a:lnTo>
                  <a:lnTo>
                    <a:pt x="15328" y="431"/>
                  </a:lnTo>
                  <a:lnTo>
                    <a:pt x="14973" y="558"/>
                  </a:lnTo>
                  <a:lnTo>
                    <a:pt x="14592" y="711"/>
                  </a:lnTo>
                  <a:lnTo>
                    <a:pt x="14236" y="838"/>
                  </a:lnTo>
                  <a:lnTo>
                    <a:pt x="13855" y="977"/>
                  </a:lnTo>
                  <a:lnTo>
                    <a:pt x="13500" y="1117"/>
                  </a:lnTo>
                  <a:lnTo>
                    <a:pt x="13131" y="1244"/>
                  </a:lnTo>
                  <a:lnTo>
                    <a:pt x="12750" y="1371"/>
                  </a:lnTo>
                  <a:lnTo>
                    <a:pt x="12395" y="1498"/>
                  </a:lnTo>
                  <a:lnTo>
                    <a:pt x="12026" y="1638"/>
                  </a:lnTo>
                  <a:lnTo>
                    <a:pt x="11671" y="1752"/>
                  </a:lnTo>
                  <a:lnTo>
                    <a:pt x="11290" y="1866"/>
                  </a:lnTo>
                  <a:lnTo>
                    <a:pt x="10934" y="1993"/>
                  </a:lnTo>
                  <a:lnTo>
                    <a:pt x="10566" y="2108"/>
                  </a:lnTo>
                  <a:lnTo>
                    <a:pt x="10198" y="2235"/>
                  </a:lnTo>
                  <a:lnTo>
                    <a:pt x="9829" y="2362"/>
                  </a:lnTo>
                  <a:lnTo>
                    <a:pt x="9474" y="2463"/>
                  </a:lnTo>
                  <a:lnTo>
                    <a:pt x="9093" y="2578"/>
                  </a:lnTo>
                  <a:lnTo>
                    <a:pt x="8737" y="2705"/>
                  </a:lnTo>
                  <a:lnTo>
                    <a:pt x="8369" y="2819"/>
                  </a:lnTo>
                  <a:lnTo>
                    <a:pt x="8013" y="2908"/>
                  </a:lnTo>
                  <a:lnTo>
                    <a:pt x="7632" y="3022"/>
                  </a:lnTo>
                  <a:lnTo>
                    <a:pt x="7264" y="3136"/>
                  </a:lnTo>
                  <a:lnTo>
                    <a:pt x="6896" y="3238"/>
                  </a:lnTo>
                  <a:lnTo>
                    <a:pt x="6540" y="3340"/>
                  </a:lnTo>
                  <a:lnTo>
                    <a:pt x="6172" y="3441"/>
                  </a:lnTo>
                  <a:lnTo>
                    <a:pt x="5816" y="3543"/>
                  </a:lnTo>
                  <a:lnTo>
                    <a:pt x="5435" y="3657"/>
                  </a:lnTo>
                  <a:lnTo>
                    <a:pt x="5067" y="3759"/>
                  </a:lnTo>
                  <a:lnTo>
                    <a:pt x="4711" y="3848"/>
                  </a:lnTo>
                  <a:lnTo>
                    <a:pt x="4356" y="3949"/>
                  </a:lnTo>
                  <a:lnTo>
                    <a:pt x="3251" y="4229"/>
                  </a:lnTo>
                  <a:lnTo>
                    <a:pt x="2895" y="4318"/>
                  </a:lnTo>
                  <a:lnTo>
                    <a:pt x="2539" y="4419"/>
                  </a:lnTo>
                  <a:lnTo>
                    <a:pt x="2171" y="4495"/>
                  </a:lnTo>
                  <a:lnTo>
                    <a:pt x="1816" y="4572"/>
                  </a:lnTo>
                  <a:lnTo>
                    <a:pt x="1447" y="4673"/>
                  </a:lnTo>
                  <a:lnTo>
                    <a:pt x="1092" y="4749"/>
                  </a:lnTo>
                  <a:lnTo>
                    <a:pt x="711" y="4838"/>
                  </a:lnTo>
                  <a:lnTo>
                    <a:pt x="355" y="4914"/>
                  </a:lnTo>
                  <a:lnTo>
                    <a:pt x="0" y="4991"/>
                  </a:lnTo>
                </a:path>
              </a:pathLst>
            </a:custGeom>
            <a:ln w="3175">
              <a:solidFill>
                <a:srgbClr val="565658"/>
              </a:solidFill>
            </a:ln>
          </p:spPr>
          <p:txBody>
            <a:bodyPr wrap="square" lIns="0" tIns="0" rIns="0" bIns="0" rtlCol="0"/>
            <a:lstStyle/>
            <a:p/>
          </p:txBody>
        </p:sp>
        <p:sp>
          <p:nvSpPr>
            <p:cNvPr id="5620" name="object 5620" descr=""/>
            <p:cNvSpPr/>
            <p:nvPr/>
          </p:nvSpPr>
          <p:spPr>
            <a:xfrm>
              <a:off x="5727537" y="2584338"/>
              <a:ext cx="34925" cy="1905"/>
            </a:xfrm>
            <a:custGeom>
              <a:avLst/>
              <a:gdLst/>
              <a:ahLst/>
              <a:cxnLst/>
              <a:rect l="l" t="t" r="r" b="b"/>
              <a:pathLst>
                <a:path w="34925" h="1905">
                  <a:moveTo>
                    <a:pt x="34340" y="0"/>
                  </a:moveTo>
                  <a:lnTo>
                    <a:pt x="33401" y="177"/>
                  </a:lnTo>
                  <a:lnTo>
                    <a:pt x="32461" y="304"/>
                  </a:lnTo>
                  <a:lnTo>
                    <a:pt x="31508" y="444"/>
                  </a:lnTo>
                  <a:lnTo>
                    <a:pt x="30581" y="558"/>
                  </a:lnTo>
                  <a:lnTo>
                    <a:pt x="29629" y="698"/>
                  </a:lnTo>
                  <a:lnTo>
                    <a:pt x="28676" y="787"/>
                  </a:lnTo>
                  <a:lnTo>
                    <a:pt x="27736" y="901"/>
                  </a:lnTo>
                  <a:lnTo>
                    <a:pt x="26784" y="977"/>
                  </a:lnTo>
                  <a:lnTo>
                    <a:pt x="25844" y="1066"/>
                  </a:lnTo>
                  <a:lnTo>
                    <a:pt x="24879" y="1155"/>
                  </a:lnTo>
                  <a:lnTo>
                    <a:pt x="23939" y="1219"/>
                  </a:lnTo>
                  <a:lnTo>
                    <a:pt x="22987" y="1282"/>
                  </a:lnTo>
                  <a:lnTo>
                    <a:pt x="22034" y="1320"/>
                  </a:lnTo>
                  <a:lnTo>
                    <a:pt x="21082" y="1371"/>
                  </a:lnTo>
                  <a:lnTo>
                    <a:pt x="20129" y="1384"/>
                  </a:lnTo>
                  <a:lnTo>
                    <a:pt x="19177" y="1409"/>
                  </a:lnTo>
                  <a:lnTo>
                    <a:pt x="18211" y="1422"/>
                  </a:lnTo>
                  <a:lnTo>
                    <a:pt x="17259" y="1435"/>
                  </a:lnTo>
                  <a:lnTo>
                    <a:pt x="16294" y="1435"/>
                  </a:lnTo>
                  <a:lnTo>
                    <a:pt x="11518" y="1282"/>
                  </a:lnTo>
                  <a:lnTo>
                    <a:pt x="10553" y="1244"/>
                  </a:lnTo>
                  <a:lnTo>
                    <a:pt x="9601" y="1168"/>
                  </a:lnTo>
                  <a:lnTo>
                    <a:pt x="8648" y="1079"/>
                  </a:lnTo>
                  <a:lnTo>
                    <a:pt x="7670" y="1003"/>
                  </a:lnTo>
                  <a:lnTo>
                    <a:pt x="6718" y="914"/>
                  </a:lnTo>
                  <a:lnTo>
                    <a:pt x="5765" y="800"/>
                  </a:lnTo>
                  <a:lnTo>
                    <a:pt x="4800" y="711"/>
                  </a:lnTo>
                  <a:lnTo>
                    <a:pt x="3835" y="584"/>
                  </a:lnTo>
                  <a:lnTo>
                    <a:pt x="2882" y="457"/>
                  </a:lnTo>
                  <a:lnTo>
                    <a:pt x="1917" y="304"/>
                  </a:lnTo>
                  <a:lnTo>
                    <a:pt x="965" y="177"/>
                  </a:lnTo>
                  <a:lnTo>
                    <a:pt x="0" y="0"/>
                  </a:lnTo>
                </a:path>
              </a:pathLst>
            </a:custGeom>
            <a:ln w="3175">
              <a:solidFill>
                <a:srgbClr val="565658"/>
              </a:solidFill>
            </a:ln>
          </p:spPr>
          <p:txBody>
            <a:bodyPr wrap="square" lIns="0" tIns="0" rIns="0" bIns="0" rtlCol="0"/>
            <a:lstStyle/>
            <a:p/>
          </p:txBody>
        </p:sp>
        <p:sp>
          <p:nvSpPr>
            <p:cNvPr id="5621" name="object 5621" descr=""/>
            <p:cNvSpPr/>
            <p:nvPr/>
          </p:nvSpPr>
          <p:spPr>
            <a:xfrm>
              <a:off x="5705740" y="2578228"/>
              <a:ext cx="17145" cy="5715"/>
            </a:xfrm>
            <a:custGeom>
              <a:avLst/>
              <a:gdLst/>
              <a:ahLst/>
              <a:cxnLst/>
              <a:rect l="l" t="t" r="r" b="b"/>
              <a:pathLst>
                <a:path w="17145" h="5714">
                  <a:moveTo>
                    <a:pt x="16611" y="5118"/>
                  </a:moveTo>
                  <a:lnTo>
                    <a:pt x="16205" y="5029"/>
                  </a:lnTo>
                  <a:lnTo>
                    <a:pt x="15798" y="4927"/>
                  </a:lnTo>
                  <a:lnTo>
                    <a:pt x="15392" y="4838"/>
                  </a:lnTo>
                  <a:lnTo>
                    <a:pt x="14985" y="4737"/>
                  </a:lnTo>
                  <a:lnTo>
                    <a:pt x="14566" y="4635"/>
                  </a:lnTo>
                  <a:lnTo>
                    <a:pt x="14173" y="4546"/>
                  </a:lnTo>
                  <a:lnTo>
                    <a:pt x="13766" y="4432"/>
                  </a:lnTo>
                  <a:lnTo>
                    <a:pt x="11683" y="3886"/>
                  </a:lnTo>
                  <a:lnTo>
                    <a:pt x="11252" y="3797"/>
                  </a:lnTo>
                  <a:lnTo>
                    <a:pt x="10833" y="3670"/>
                  </a:lnTo>
                  <a:lnTo>
                    <a:pt x="10426" y="3556"/>
                  </a:lnTo>
                  <a:lnTo>
                    <a:pt x="9169" y="3200"/>
                  </a:lnTo>
                  <a:lnTo>
                    <a:pt x="8724" y="3060"/>
                  </a:lnTo>
                  <a:lnTo>
                    <a:pt x="8305" y="2933"/>
                  </a:lnTo>
                  <a:lnTo>
                    <a:pt x="7886" y="2794"/>
                  </a:lnTo>
                  <a:lnTo>
                    <a:pt x="7442" y="2667"/>
                  </a:lnTo>
                  <a:lnTo>
                    <a:pt x="7010" y="2514"/>
                  </a:lnTo>
                  <a:lnTo>
                    <a:pt x="6578" y="2387"/>
                  </a:lnTo>
                  <a:lnTo>
                    <a:pt x="6146" y="2235"/>
                  </a:lnTo>
                  <a:lnTo>
                    <a:pt x="5727" y="2095"/>
                  </a:lnTo>
                  <a:lnTo>
                    <a:pt x="5283" y="1943"/>
                  </a:lnTo>
                  <a:lnTo>
                    <a:pt x="4851" y="1803"/>
                  </a:lnTo>
                  <a:lnTo>
                    <a:pt x="4432" y="1663"/>
                  </a:lnTo>
                  <a:lnTo>
                    <a:pt x="3987" y="1511"/>
                  </a:lnTo>
                  <a:lnTo>
                    <a:pt x="3543" y="1333"/>
                  </a:lnTo>
                  <a:lnTo>
                    <a:pt x="3111" y="1181"/>
                  </a:lnTo>
                  <a:lnTo>
                    <a:pt x="2666" y="1028"/>
                  </a:lnTo>
                  <a:lnTo>
                    <a:pt x="2235" y="863"/>
                  </a:lnTo>
                  <a:lnTo>
                    <a:pt x="1790" y="685"/>
                  </a:lnTo>
                  <a:lnTo>
                    <a:pt x="1346" y="533"/>
                  </a:lnTo>
                  <a:lnTo>
                    <a:pt x="888" y="355"/>
                  </a:lnTo>
                  <a:lnTo>
                    <a:pt x="444" y="177"/>
                  </a:lnTo>
                  <a:lnTo>
                    <a:pt x="0" y="0"/>
                  </a:lnTo>
                </a:path>
              </a:pathLst>
            </a:custGeom>
            <a:ln w="3175">
              <a:solidFill>
                <a:srgbClr val="565658"/>
              </a:solidFill>
            </a:ln>
          </p:spPr>
          <p:txBody>
            <a:bodyPr wrap="square" lIns="0" tIns="0" rIns="0" bIns="0" rtlCol="0"/>
            <a:lstStyle/>
            <a:p/>
          </p:txBody>
        </p:sp>
        <p:sp>
          <p:nvSpPr>
            <p:cNvPr id="5622" name="object 5622" descr=""/>
            <p:cNvSpPr/>
            <p:nvPr/>
          </p:nvSpPr>
          <p:spPr>
            <a:xfrm>
              <a:off x="5783535" y="2578012"/>
              <a:ext cx="1270" cy="635"/>
            </a:xfrm>
            <a:custGeom>
              <a:avLst/>
              <a:gdLst/>
              <a:ahLst/>
              <a:cxnLst/>
              <a:rect l="l" t="t" r="r" b="b"/>
              <a:pathLst>
                <a:path w="1270" h="635">
                  <a:moveTo>
                    <a:pt x="927" y="0"/>
                  </a:moveTo>
                  <a:lnTo>
                    <a:pt x="609" y="114"/>
                  </a:lnTo>
                  <a:lnTo>
                    <a:pt x="292" y="241"/>
                  </a:lnTo>
                  <a:lnTo>
                    <a:pt x="0" y="330"/>
                  </a:lnTo>
                </a:path>
              </a:pathLst>
            </a:custGeom>
            <a:ln w="3175">
              <a:solidFill>
                <a:srgbClr val="565658"/>
              </a:solidFill>
            </a:ln>
          </p:spPr>
          <p:txBody>
            <a:bodyPr wrap="square" lIns="0" tIns="0" rIns="0" bIns="0" rtlCol="0"/>
            <a:lstStyle/>
            <a:p/>
          </p:txBody>
        </p:sp>
        <p:sp>
          <p:nvSpPr>
            <p:cNvPr id="5623" name="object 5623" descr=""/>
            <p:cNvSpPr/>
            <p:nvPr/>
          </p:nvSpPr>
          <p:spPr>
            <a:xfrm>
              <a:off x="5783514" y="2476586"/>
              <a:ext cx="1270" cy="635"/>
            </a:xfrm>
            <a:custGeom>
              <a:avLst/>
              <a:gdLst/>
              <a:ahLst/>
              <a:cxnLst/>
              <a:rect l="l" t="t" r="r" b="b"/>
              <a:pathLst>
                <a:path w="1270" h="635">
                  <a:moveTo>
                    <a:pt x="0" y="0"/>
                  </a:moveTo>
                  <a:lnTo>
                    <a:pt x="292" y="114"/>
                  </a:lnTo>
                  <a:lnTo>
                    <a:pt x="622" y="241"/>
                  </a:lnTo>
                  <a:lnTo>
                    <a:pt x="939" y="342"/>
                  </a:lnTo>
                </a:path>
              </a:pathLst>
            </a:custGeom>
            <a:ln w="3175">
              <a:solidFill>
                <a:srgbClr val="565658"/>
              </a:solidFill>
            </a:ln>
          </p:spPr>
          <p:txBody>
            <a:bodyPr wrap="square" lIns="0" tIns="0" rIns="0" bIns="0" rtlCol="0"/>
            <a:lstStyle/>
            <a:p/>
          </p:txBody>
        </p:sp>
        <p:sp>
          <p:nvSpPr>
            <p:cNvPr id="5624" name="object 5624" descr=""/>
            <p:cNvSpPr/>
            <p:nvPr/>
          </p:nvSpPr>
          <p:spPr>
            <a:xfrm>
              <a:off x="5766388" y="2471817"/>
              <a:ext cx="16510" cy="5080"/>
            </a:xfrm>
            <a:custGeom>
              <a:avLst/>
              <a:gdLst/>
              <a:ahLst/>
              <a:cxnLst/>
              <a:rect l="l" t="t" r="r" b="b"/>
              <a:pathLst>
                <a:path w="16510" h="5080">
                  <a:moveTo>
                    <a:pt x="16319" y="5054"/>
                  </a:moveTo>
                  <a:lnTo>
                    <a:pt x="15951" y="4902"/>
                  </a:lnTo>
                  <a:lnTo>
                    <a:pt x="15582" y="4762"/>
                  </a:lnTo>
                  <a:lnTo>
                    <a:pt x="15227" y="4610"/>
                  </a:lnTo>
                  <a:lnTo>
                    <a:pt x="14859" y="4470"/>
                  </a:lnTo>
                  <a:lnTo>
                    <a:pt x="14503" y="4343"/>
                  </a:lnTo>
                  <a:lnTo>
                    <a:pt x="14147" y="4203"/>
                  </a:lnTo>
                  <a:lnTo>
                    <a:pt x="13779" y="4076"/>
                  </a:lnTo>
                  <a:lnTo>
                    <a:pt x="13423" y="3937"/>
                  </a:lnTo>
                  <a:lnTo>
                    <a:pt x="13068" y="3810"/>
                  </a:lnTo>
                  <a:lnTo>
                    <a:pt x="12725" y="3683"/>
                  </a:lnTo>
                  <a:lnTo>
                    <a:pt x="12357" y="3556"/>
                  </a:lnTo>
                  <a:lnTo>
                    <a:pt x="12014" y="3416"/>
                  </a:lnTo>
                  <a:lnTo>
                    <a:pt x="11645" y="3302"/>
                  </a:lnTo>
                  <a:lnTo>
                    <a:pt x="11303" y="3200"/>
                  </a:lnTo>
                  <a:lnTo>
                    <a:pt x="10947" y="3060"/>
                  </a:lnTo>
                  <a:lnTo>
                    <a:pt x="10604" y="2959"/>
                  </a:lnTo>
                  <a:lnTo>
                    <a:pt x="10248" y="2832"/>
                  </a:lnTo>
                  <a:lnTo>
                    <a:pt x="9906" y="2717"/>
                  </a:lnTo>
                  <a:lnTo>
                    <a:pt x="9550" y="2603"/>
                  </a:lnTo>
                  <a:lnTo>
                    <a:pt x="9220" y="2489"/>
                  </a:lnTo>
                  <a:lnTo>
                    <a:pt x="8864" y="2387"/>
                  </a:lnTo>
                  <a:lnTo>
                    <a:pt x="8534" y="2273"/>
                  </a:lnTo>
                  <a:lnTo>
                    <a:pt x="8178" y="2159"/>
                  </a:lnTo>
                  <a:lnTo>
                    <a:pt x="7848" y="2070"/>
                  </a:lnTo>
                  <a:lnTo>
                    <a:pt x="7505" y="1968"/>
                  </a:lnTo>
                  <a:lnTo>
                    <a:pt x="7162" y="1866"/>
                  </a:lnTo>
                  <a:lnTo>
                    <a:pt x="6819" y="1752"/>
                  </a:lnTo>
                  <a:lnTo>
                    <a:pt x="6489" y="1663"/>
                  </a:lnTo>
                  <a:lnTo>
                    <a:pt x="6146" y="1562"/>
                  </a:lnTo>
                  <a:lnTo>
                    <a:pt x="5803" y="1473"/>
                  </a:lnTo>
                  <a:lnTo>
                    <a:pt x="5486" y="1371"/>
                  </a:lnTo>
                  <a:lnTo>
                    <a:pt x="5143" y="1295"/>
                  </a:lnTo>
                  <a:lnTo>
                    <a:pt x="4813" y="1193"/>
                  </a:lnTo>
                  <a:lnTo>
                    <a:pt x="4483" y="1104"/>
                  </a:lnTo>
                  <a:lnTo>
                    <a:pt x="4152" y="1016"/>
                  </a:lnTo>
                  <a:lnTo>
                    <a:pt x="3848" y="927"/>
                  </a:lnTo>
                  <a:lnTo>
                    <a:pt x="3505" y="838"/>
                  </a:lnTo>
                  <a:lnTo>
                    <a:pt x="3175" y="749"/>
                  </a:lnTo>
                  <a:lnTo>
                    <a:pt x="2857" y="673"/>
                  </a:lnTo>
                  <a:lnTo>
                    <a:pt x="2540" y="596"/>
                  </a:lnTo>
                  <a:lnTo>
                    <a:pt x="2209" y="520"/>
                  </a:lnTo>
                  <a:lnTo>
                    <a:pt x="1905" y="444"/>
                  </a:lnTo>
                  <a:lnTo>
                    <a:pt x="1562" y="368"/>
                  </a:lnTo>
                  <a:lnTo>
                    <a:pt x="1244" y="279"/>
                  </a:lnTo>
                  <a:lnTo>
                    <a:pt x="927" y="215"/>
                  </a:lnTo>
                  <a:lnTo>
                    <a:pt x="609" y="152"/>
                  </a:lnTo>
                  <a:lnTo>
                    <a:pt x="304" y="63"/>
                  </a:lnTo>
                  <a:lnTo>
                    <a:pt x="0" y="0"/>
                  </a:lnTo>
                </a:path>
              </a:pathLst>
            </a:custGeom>
            <a:ln w="3175">
              <a:solidFill>
                <a:srgbClr val="565658"/>
              </a:solidFill>
            </a:ln>
          </p:spPr>
          <p:txBody>
            <a:bodyPr wrap="square" lIns="0" tIns="0" rIns="0" bIns="0" rtlCol="0"/>
            <a:lstStyle/>
            <a:p/>
          </p:txBody>
        </p:sp>
        <p:sp>
          <p:nvSpPr>
            <p:cNvPr id="5625" name="object 5625" descr=""/>
            <p:cNvSpPr/>
            <p:nvPr/>
          </p:nvSpPr>
          <p:spPr>
            <a:xfrm>
              <a:off x="5759497" y="2471819"/>
              <a:ext cx="6985" cy="4445"/>
            </a:xfrm>
            <a:custGeom>
              <a:avLst/>
              <a:gdLst/>
              <a:ahLst/>
              <a:cxnLst/>
              <a:rect l="l" t="t" r="r" b="b"/>
              <a:pathLst>
                <a:path w="6985" h="4444">
                  <a:moveTo>
                    <a:pt x="0" y="3936"/>
                  </a:moveTo>
                  <a:lnTo>
                    <a:pt x="1155" y="3301"/>
                  </a:lnTo>
                  <a:lnTo>
                    <a:pt x="2298" y="2654"/>
                  </a:lnTo>
                  <a:lnTo>
                    <a:pt x="3454" y="2006"/>
                  </a:lnTo>
                  <a:lnTo>
                    <a:pt x="4597" y="1333"/>
                  </a:lnTo>
                  <a:lnTo>
                    <a:pt x="5740" y="673"/>
                  </a:lnTo>
                  <a:lnTo>
                    <a:pt x="6883" y="0"/>
                  </a:lnTo>
                </a:path>
              </a:pathLst>
            </a:custGeom>
            <a:ln w="3175">
              <a:solidFill>
                <a:srgbClr val="565658"/>
              </a:solidFill>
            </a:ln>
          </p:spPr>
          <p:txBody>
            <a:bodyPr wrap="square" lIns="0" tIns="0" rIns="0" bIns="0" rtlCol="0"/>
            <a:lstStyle/>
            <a:p/>
          </p:txBody>
        </p:sp>
        <p:sp>
          <p:nvSpPr>
            <p:cNvPr id="5626" name="object 5626" descr=""/>
            <p:cNvSpPr/>
            <p:nvPr/>
          </p:nvSpPr>
          <p:spPr>
            <a:xfrm>
              <a:off x="5753915" y="2475768"/>
              <a:ext cx="5715" cy="2540"/>
            </a:xfrm>
            <a:custGeom>
              <a:avLst/>
              <a:gdLst/>
              <a:ahLst/>
              <a:cxnLst/>
              <a:rect l="l" t="t" r="r" b="b"/>
              <a:pathLst>
                <a:path w="5714" h="2539">
                  <a:moveTo>
                    <a:pt x="0" y="2108"/>
                  </a:moveTo>
                  <a:lnTo>
                    <a:pt x="139" y="2095"/>
                  </a:lnTo>
                  <a:lnTo>
                    <a:pt x="393" y="2032"/>
                  </a:lnTo>
                  <a:lnTo>
                    <a:pt x="520" y="2019"/>
                  </a:lnTo>
                  <a:lnTo>
                    <a:pt x="660" y="1981"/>
                  </a:lnTo>
                  <a:lnTo>
                    <a:pt x="901" y="1917"/>
                  </a:lnTo>
                  <a:lnTo>
                    <a:pt x="1041" y="1892"/>
                  </a:lnTo>
                  <a:lnTo>
                    <a:pt x="1219" y="1841"/>
                  </a:lnTo>
                  <a:lnTo>
                    <a:pt x="1409" y="1778"/>
                  </a:lnTo>
                  <a:lnTo>
                    <a:pt x="1663" y="1701"/>
                  </a:lnTo>
                  <a:lnTo>
                    <a:pt x="1905" y="1625"/>
                  </a:lnTo>
                  <a:lnTo>
                    <a:pt x="2032" y="1587"/>
                  </a:lnTo>
                  <a:lnTo>
                    <a:pt x="2260" y="1498"/>
                  </a:lnTo>
                  <a:lnTo>
                    <a:pt x="2387" y="1447"/>
                  </a:lnTo>
                  <a:lnTo>
                    <a:pt x="2616" y="1358"/>
                  </a:lnTo>
                  <a:lnTo>
                    <a:pt x="2743" y="1320"/>
                  </a:lnTo>
                  <a:lnTo>
                    <a:pt x="2971" y="1231"/>
                  </a:lnTo>
                  <a:lnTo>
                    <a:pt x="3200" y="1143"/>
                  </a:lnTo>
                  <a:lnTo>
                    <a:pt x="3441" y="1041"/>
                  </a:lnTo>
                  <a:lnTo>
                    <a:pt x="3657" y="939"/>
                  </a:lnTo>
                  <a:lnTo>
                    <a:pt x="3835" y="863"/>
                  </a:lnTo>
                  <a:lnTo>
                    <a:pt x="3987" y="787"/>
                  </a:lnTo>
                  <a:lnTo>
                    <a:pt x="4216" y="685"/>
                  </a:lnTo>
                  <a:lnTo>
                    <a:pt x="4533" y="520"/>
                  </a:lnTo>
                  <a:lnTo>
                    <a:pt x="4762" y="419"/>
                  </a:lnTo>
                  <a:lnTo>
                    <a:pt x="4965" y="304"/>
                  </a:lnTo>
                  <a:lnTo>
                    <a:pt x="5168" y="215"/>
                  </a:lnTo>
                  <a:lnTo>
                    <a:pt x="5372" y="101"/>
                  </a:lnTo>
                  <a:lnTo>
                    <a:pt x="5575" y="0"/>
                  </a:lnTo>
                </a:path>
                <a:path w="5714" h="2539">
                  <a:moveTo>
                    <a:pt x="0" y="2108"/>
                  </a:moveTo>
                  <a:lnTo>
                    <a:pt x="1676" y="2095"/>
                  </a:lnTo>
                  <a:lnTo>
                    <a:pt x="3378" y="2082"/>
                  </a:lnTo>
                  <a:lnTo>
                    <a:pt x="5041" y="2082"/>
                  </a:lnTo>
                </a:path>
              </a:pathLst>
            </a:custGeom>
            <a:ln w="3175">
              <a:solidFill>
                <a:srgbClr val="565658"/>
              </a:solidFill>
            </a:ln>
          </p:spPr>
          <p:txBody>
            <a:bodyPr wrap="square" lIns="0" tIns="0" rIns="0" bIns="0" rtlCol="0"/>
            <a:lstStyle/>
            <a:p/>
          </p:txBody>
        </p:sp>
        <p:sp>
          <p:nvSpPr>
            <p:cNvPr id="5627" name="object 5627" descr=""/>
            <p:cNvSpPr/>
            <p:nvPr/>
          </p:nvSpPr>
          <p:spPr>
            <a:xfrm>
              <a:off x="5759503" y="2578081"/>
              <a:ext cx="23495" cy="5080"/>
            </a:xfrm>
            <a:custGeom>
              <a:avLst/>
              <a:gdLst/>
              <a:ahLst/>
              <a:cxnLst/>
              <a:rect l="l" t="t" r="r" b="b"/>
              <a:pathLst>
                <a:path w="23495" h="5080">
                  <a:moveTo>
                    <a:pt x="6883" y="5041"/>
                  </a:moveTo>
                  <a:lnTo>
                    <a:pt x="5740" y="4368"/>
                  </a:lnTo>
                  <a:lnTo>
                    <a:pt x="4597" y="3708"/>
                  </a:lnTo>
                  <a:lnTo>
                    <a:pt x="3441" y="3060"/>
                  </a:lnTo>
                  <a:lnTo>
                    <a:pt x="2298" y="2400"/>
                  </a:lnTo>
                  <a:lnTo>
                    <a:pt x="1142" y="1739"/>
                  </a:lnTo>
                  <a:lnTo>
                    <a:pt x="0" y="1092"/>
                  </a:lnTo>
                </a:path>
                <a:path w="23495" h="5080">
                  <a:moveTo>
                    <a:pt x="6883" y="5041"/>
                  </a:moveTo>
                  <a:lnTo>
                    <a:pt x="7238" y="4965"/>
                  </a:lnTo>
                  <a:lnTo>
                    <a:pt x="7581" y="4876"/>
                  </a:lnTo>
                  <a:lnTo>
                    <a:pt x="7962" y="4813"/>
                  </a:lnTo>
                  <a:lnTo>
                    <a:pt x="9042" y="4533"/>
                  </a:lnTo>
                  <a:lnTo>
                    <a:pt x="9436" y="4457"/>
                  </a:lnTo>
                  <a:lnTo>
                    <a:pt x="9791" y="4356"/>
                  </a:lnTo>
                  <a:lnTo>
                    <a:pt x="10159" y="4267"/>
                  </a:lnTo>
                  <a:lnTo>
                    <a:pt x="11277" y="3962"/>
                  </a:lnTo>
                  <a:lnTo>
                    <a:pt x="11658" y="3873"/>
                  </a:lnTo>
                  <a:lnTo>
                    <a:pt x="12039" y="3759"/>
                  </a:lnTo>
                  <a:lnTo>
                    <a:pt x="12420" y="3670"/>
                  </a:lnTo>
                  <a:lnTo>
                    <a:pt x="12788" y="3543"/>
                  </a:lnTo>
                  <a:lnTo>
                    <a:pt x="13182" y="3441"/>
                  </a:lnTo>
                  <a:lnTo>
                    <a:pt x="13576" y="3340"/>
                  </a:lnTo>
                  <a:lnTo>
                    <a:pt x="13957" y="3213"/>
                  </a:lnTo>
                  <a:lnTo>
                    <a:pt x="14338" y="3111"/>
                  </a:lnTo>
                  <a:lnTo>
                    <a:pt x="14731" y="2984"/>
                  </a:lnTo>
                  <a:lnTo>
                    <a:pt x="15112" y="2857"/>
                  </a:lnTo>
                  <a:lnTo>
                    <a:pt x="15519" y="2730"/>
                  </a:lnTo>
                  <a:lnTo>
                    <a:pt x="15913" y="2616"/>
                  </a:lnTo>
                  <a:lnTo>
                    <a:pt x="16319" y="2489"/>
                  </a:lnTo>
                  <a:lnTo>
                    <a:pt x="16713" y="2362"/>
                  </a:lnTo>
                  <a:lnTo>
                    <a:pt x="17081" y="2235"/>
                  </a:lnTo>
                  <a:lnTo>
                    <a:pt x="17500" y="2095"/>
                  </a:lnTo>
                  <a:lnTo>
                    <a:pt x="17906" y="1968"/>
                  </a:lnTo>
                  <a:lnTo>
                    <a:pt x="18313" y="1828"/>
                  </a:lnTo>
                  <a:lnTo>
                    <a:pt x="18707" y="1676"/>
                  </a:lnTo>
                  <a:lnTo>
                    <a:pt x="19100" y="1549"/>
                  </a:lnTo>
                  <a:lnTo>
                    <a:pt x="19519" y="1397"/>
                  </a:lnTo>
                  <a:lnTo>
                    <a:pt x="19913" y="1257"/>
                  </a:lnTo>
                  <a:lnTo>
                    <a:pt x="20319" y="1092"/>
                  </a:lnTo>
                  <a:lnTo>
                    <a:pt x="20726" y="965"/>
                  </a:lnTo>
                  <a:lnTo>
                    <a:pt x="21158" y="800"/>
                  </a:lnTo>
                  <a:lnTo>
                    <a:pt x="21564" y="635"/>
                  </a:lnTo>
                  <a:lnTo>
                    <a:pt x="21958" y="482"/>
                  </a:lnTo>
                  <a:lnTo>
                    <a:pt x="22390" y="330"/>
                  </a:lnTo>
                  <a:lnTo>
                    <a:pt x="22796" y="152"/>
                  </a:lnTo>
                  <a:lnTo>
                    <a:pt x="23202" y="0"/>
                  </a:lnTo>
                </a:path>
              </a:pathLst>
            </a:custGeom>
            <a:ln w="3175">
              <a:solidFill>
                <a:srgbClr val="565658"/>
              </a:solidFill>
            </a:ln>
          </p:spPr>
          <p:txBody>
            <a:bodyPr wrap="square" lIns="0" tIns="0" rIns="0" bIns="0" rtlCol="0"/>
            <a:lstStyle/>
            <a:p/>
          </p:txBody>
        </p:sp>
        <p:sp>
          <p:nvSpPr>
            <p:cNvPr id="5628" name="object 5628" descr=""/>
            <p:cNvSpPr/>
            <p:nvPr/>
          </p:nvSpPr>
          <p:spPr>
            <a:xfrm>
              <a:off x="5754071" y="2577107"/>
              <a:ext cx="6985" cy="635"/>
            </a:xfrm>
            <a:custGeom>
              <a:avLst/>
              <a:gdLst/>
              <a:ahLst/>
              <a:cxnLst/>
              <a:rect l="l" t="t" r="r" b="b"/>
              <a:pathLst>
                <a:path w="6985" h="635">
                  <a:moveTo>
                    <a:pt x="6565" y="12"/>
                  </a:moveTo>
                  <a:lnTo>
                    <a:pt x="6565" y="12"/>
                  </a:lnTo>
                  <a:lnTo>
                    <a:pt x="787" y="12"/>
                  </a:lnTo>
                  <a:lnTo>
                    <a:pt x="393" y="0"/>
                  </a:lnTo>
                  <a:lnTo>
                    <a:pt x="0" y="0"/>
                  </a:lnTo>
                </a:path>
              </a:pathLst>
            </a:custGeom>
            <a:ln w="3175">
              <a:solidFill>
                <a:srgbClr val="565658"/>
              </a:solidFill>
            </a:ln>
          </p:spPr>
          <p:txBody>
            <a:bodyPr wrap="square" lIns="0" tIns="0" rIns="0" bIns="0" rtlCol="0"/>
            <a:lstStyle/>
            <a:p/>
          </p:txBody>
        </p:sp>
        <p:sp>
          <p:nvSpPr>
            <p:cNvPr id="5629" name="object 5629" descr=""/>
            <p:cNvSpPr/>
            <p:nvPr/>
          </p:nvSpPr>
          <p:spPr>
            <a:xfrm>
              <a:off x="5754074" y="2577095"/>
              <a:ext cx="5715" cy="2540"/>
            </a:xfrm>
            <a:custGeom>
              <a:avLst/>
              <a:gdLst/>
              <a:ahLst/>
              <a:cxnLst/>
              <a:rect l="l" t="t" r="r" b="b"/>
              <a:pathLst>
                <a:path w="5714" h="2539">
                  <a:moveTo>
                    <a:pt x="5422" y="2095"/>
                  </a:moveTo>
                  <a:lnTo>
                    <a:pt x="5219" y="1993"/>
                  </a:lnTo>
                  <a:lnTo>
                    <a:pt x="5029" y="1879"/>
                  </a:lnTo>
                  <a:lnTo>
                    <a:pt x="4813" y="1777"/>
                  </a:lnTo>
                  <a:lnTo>
                    <a:pt x="3771" y="1282"/>
                  </a:lnTo>
                  <a:lnTo>
                    <a:pt x="3568" y="1168"/>
                  </a:lnTo>
                  <a:lnTo>
                    <a:pt x="3340" y="1079"/>
                  </a:lnTo>
                  <a:lnTo>
                    <a:pt x="3124" y="977"/>
                  </a:lnTo>
                  <a:lnTo>
                    <a:pt x="2895" y="888"/>
                  </a:lnTo>
                  <a:lnTo>
                    <a:pt x="2679" y="787"/>
                  </a:lnTo>
                  <a:lnTo>
                    <a:pt x="2438" y="711"/>
                  </a:lnTo>
                  <a:lnTo>
                    <a:pt x="2222" y="622"/>
                  </a:lnTo>
                  <a:lnTo>
                    <a:pt x="2095" y="584"/>
                  </a:lnTo>
                  <a:lnTo>
                    <a:pt x="1905" y="520"/>
                  </a:lnTo>
                  <a:lnTo>
                    <a:pt x="1739" y="457"/>
                  </a:lnTo>
                  <a:lnTo>
                    <a:pt x="1612" y="406"/>
                  </a:lnTo>
                  <a:lnTo>
                    <a:pt x="1384" y="342"/>
                  </a:lnTo>
                  <a:lnTo>
                    <a:pt x="1257" y="292"/>
                  </a:lnTo>
                  <a:lnTo>
                    <a:pt x="1130" y="266"/>
                  </a:lnTo>
                  <a:lnTo>
                    <a:pt x="901" y="203"/>
                  </a:lnTo>
                  <a:lnTo>
                    <a:pt x="749" y="177"/>
                  </a:lnTo>
                  <a:lnTo>
                    <a:pt x="571" y="126"/>
                  </a:lnTo>
                  <a:lnTo>
                    <a:pt x="419" y="88"/>
                  </a:lnTo>
                  <a:lnTo>
                    <a:pt x="254" y="38"/>
                  </a:lnTo>
                  <a:lnTo>
                    <a:pt x="0" y="0"/>
                  </a:lnTo>
                </a:path>
              </a:pathLst>
            </a:custGeom>
            <a:ln w="3175">
              <a:solidFill>
                <a:srgbClr val="565658"/>
              </a:solidFill>
            </a:ln>
          </p:spPr>
          <p:txBody>
            <a:bodyPr wrap="square" lIns="0" tIns="0" rIns="0" bIns="0" rtlCol="0"/>
            <a:lstStyle/>
            <a:p/>
          </p:txBody>
        </p:sp>
        <p:sp>
          <p:nvSpPr>
            <p:cNvPr id="5630" name="object 5630" descr=""/>
            <p:cNvSpPr/>
            <p:nvPr/>
          </p:nvSpPr>
          <p:spPr>
            <a:xfrm>
              <a:off x="5782713" y="2577566"/>
              <a:ext cx="1270" cy="635"/>
            </a:xfrm>
            <a:custGeom>
              <a:avLst/>
              <a:gdLst/>
              <a:ahLst/>
              <a:cxnLst/>
              <a:rect l="l" t="t" r="r" b="b"/>
              <a:pathLst>
                <a:path w="1270" h="635">
                  <a:moveTo>
                    <a:pt x="0" y="507"/>
                  </a:moveTo>
                  <a:lnTo>
                    <a:pt x="203" y="380"/>
                  </a:lnTo>
                  <a:lnTo>
                    <a:pt x="406" y="266"/>
                  </a:lnTo>
                  <a:lnTo>
                    <a:pt x="558" y="177"/>
                  </a:lnTo>
                  <a:lnTo>
                    <a:pt x="838" y="0"/>
                  </a:lnTo>
                </a:path>
              </a:pathLst>
            </a:custGeom>
            <a:ln w="3175">
              <a:solidFill>
                <a:srgbClr val="565658"/>
              </a:solidFill>
            </a:ln>
          </p:spPr>
          <p:txBody>
            <a:bodyPr wrap="square" lIns="0" tIns="0" rIns="0" bIns="0" rtlCol="0"/>
            <a:lstStyle/>
            <a:p/>
          </p:txBody>
        </p:sp>
        <p:sp>
          <p:nvSpPr>
            <p:cNvPr id="5631" name="object 5631" descr=""/>
            <p:cNvSpPr/>
            <p:nvPr/>
          </p:nvSpPr>
          <p:spPr>
            <a:xfrm>
              <a:off x="5783557" y="2576779"/>
              <a:ext cx="1270" cy="1270"/>
            </a:xfrm>
            <a:custGeom>
              <a:avLst/>
              <a:gdLst/>
              <a:ahLst/>
              <a:cxnLst/>
              <a:rect l="l" t="t" r="r" b="b"/>
              <a:pathLst>
                <a:path w="1270" h="1269">
                  <a:moveTo>
                    <a:pt x="0" y="787"/>
                  </a:moveTo>
                  <a:lnTo>
                    <a:pt x="139" y="711"/>
                  </a:lnTo>
                  <a:lnTo>
                    <a:pt x="292" y="596"/>
                  </a:lnTo>
                  <a:lnTo>
                    <a:pt x="431" y="508"/>
                  </a:lnTo>
                  <a:lnTo>
                    <a:pt x="596" y="381"/>
                  </a:lnTo>
                  <a:lnTo>
                    <a:pt x="736" y="266"/>
                  </a:lnTo>
                  <a:lnTo>
                    <a:pt x="876" y="139"/>
                  </a:lnTo>
                  <a:lnTo>
                    <a:pt x="1028" y="0"/>
                  </a:lnTo>
                </a:path>
              </a:pathLst>
            </a:custGeom>
            <a:ln w="3175">
              <a:solidFill>
                <a:srgbClr val="565658"/>
              </a:solidFill>
            </a:ln>
          </p:spPr>
          <p:txBody>
            <a:bodyPr wrap="square" lIns="0" tIns="0" rIns="0" bIns="0" rtlCol="0"/>
            <a:lstStyle/>
            <a:p/>
          </p:txBody>
        </p:sp>
        <p:sp>
          <p:nvSpPr>
            <p:cNvPr id="5632" name="object 5632" descr=""/>
            <p:cNvSpPr/>
            <p:nvPr/>
          </p:nvSpPr>
          <p:spPr>
            <a:xfrm>
              <a:off x="5760641" y="2577135"/>
              <a:ext cx="22225" cy="1270"/>
            </a:xfrm>
            <a:custGeom>
              <a:avLst/>
              <a:gdLst/>
              <a:ahLst/>
              <a:cxnLst/>
              <a:rect l="l" t="t" r="r" b="b"/>
              <a:pathLst>
                <a:path w="22225" h="1269">
                  <a:moveTo>
                    <a:pt x="22072" y="939"/>
                  </a:moveTo>
                  <a:lnTo>
                    <a:pt x="18618" y="761"/>
                  </a:lnTo>
                  <a:lnTo>
                    <a:pt x="15189" y="622"/>
                  </a:lnTo>
                  <a:lnTo>
                    <a:pt x="11760" y="457"/>
                  </a:lnTo>
                  <a:lnTo>
                    <a:pt x="7823" y="279"/>
                  </a:lnTo>
                  <a:lnTo>
                    <a:pt x="3911" y="152"/>
                  </a:lnTo>
                  <a:lnTo>
                    <a:pt x="0" y="0"/>
                  </a:lnTo>
                </a:path>
              </a:pathLst>
            </a:custGeom>
            <a:ln w="3175">
              <a:solidFill>
                <a:srgbClr val="565658"/>
              </a:solidFill>
            </a:ln>
          </p:spPr>
          <p:txBody>
            <a:bodyPr wrap="square" lIns="0" tIns="0" rIns="0" bIns="0" rtlCol="0"/>
            <a:lstStyle/>
            <a:p/>
          </p:txBody>
        </p:sp>
        <p:sp>
          <p:nvSpPr>
            <p:cNvPr id="5633" name="object 5633" descr=""/>
            <p:cNvSpPr/>
            <p:nvPr/>
          </p:nvSpPr>
          <p:spPr>
            <a:xfrm>
              <a:off x="5783558" y="2477386"/>
              <a:ext cx="1270" cy="1270"/>
            </a:xfrm>
            <a:custGeom>
              <a:avLst/>
              <a:gdLst/>
              <a:ahLst/>
              <a:cxnLst/>
              <a:rect l="l" t="t" r="r" b="b"/>
              <a:pathLst>
                <a:path w="1270" h="1269">
                  <a:moveTo>
                    <a:pt x="1028" y="774"/>
                  </a:moveTo>
                  <a:lnTo>
                    <a:pt x="876" y="647"/>
                  </a:lnTo>
                  <a:lnTo>
                    <a:pt x="749" y="520"/>
                  </a:lnTo>
                  <a:lnTo>
                    <a:pt x="596" y="419"/>
                  </a:lnTo>
                  <a:lnTo>
                    <a:pt x="457" y="292"/>
                  </a:lnTo>
                  <a:lnTo>
                    <a:pt x="330" y="203"/>
                  </a:lnTo>
                  <a:lnTo>
                    <a:pt x="190" y="101"/>
                  </a:lnTo>
                  <a:lnTo>
                    <a:pt x="38" y="12"/>
                  </a:lnTo>
                </a:path>
              </a:pathLst>
            </a:custGeom>
            <a:ln w="3175">
              <a:solidFill>
                <a:srgbClr val="565658"/>
              </a:solidFill>
            </a:ln>
          </p:spPr>
          <p:txBody>
            <a:bodyPr wrap="square" lIns="0" tIns="0" rIns="0" bIns="0" rtlCol="0"/>
            <a:lstStyle/>
            <a:p/>
          </p:txBody>
        </p:sp>
        <p:sp>
          <p:nvSpPr>
            <p:cNvPr id="5634" name="object 5634" descr=""/>
            <p:cNvSpPr/>
            <p:nvPr/>
          </p:nvSpPr>
          <p:spPr>
            <a:xfrm>
              <a:off x="5782706" y="2476859"/>
              <a:ext cx="1270" cy="635"/>
            </a:xfrm>
            <a:custGeom>
              <a:avLst/>
              <a:gdLst/>
              <a:ahLst/>
              <a:cxnLst/>
              <a:rect l="l" t="t" r="r" b="b"/>
              <a:pathLst>
                <a:path w="1270" h="635">
                  <a:moveTo>
                    <a:pt x="850" y="520"/>
                  </a:moveTo>
                  <a:lnTo>
                    <a:pt x="685" y="431"/>
                  </a:lnTo>
                  <a:lnTo>
                    <a:pt x="558" y="342"/>
                  </a:lnTo>
                  <a:lnTo>
                    <a:pt x="393" y="254"/>
                  </a:lnTo>
                  <a:lnTo>
                    <a:pt x="254" y="177"/>
                  </a:lnTo>
                  <a:lnTo>
                    <a:pt x="127" y="88"/>
                  </a:lnTo>
                  <a:lnTo>
                    <a:pt x="0" y="0"/>
                  </a:lnTo>
                </a:path>
              </a:pathLst>
            </a:custGeom>
            <a:ln w="3175">
              <a:solidFill>
                <a:srgbClr val="565658"/>
              </a:solidFill>
            </a:ln>
          </p:spPr>
          <p:txBody>
            <a:bodyPr wrap="square" lIns="0" tIns="0" rIns="0" bIns="0" rtlCol="0"/>
            <a:lstStyle/>
            <a:p/>
          </p:txBody>
        </p:sp>
        <p:sp>
          <p:nvSpPr>
            <p:cNvPr id="5635" name="object 5635" descr=""/>
            <p:cNvSpPr/>
            <p:nvPr/>
          </p:nvSpPr>
          <p:spPr>
            <a:xfrm>
              <a:off x="5758957" y="2476860"/>
              <a:ext cx="24130" cy="1270"/>
            </a:xfrm>
            <a:custGeom>
              <a:avLst/>
              <a:gdLst/>
              <a:ahLst/>
              <a:cxnLst/>
              <a:rect l="l" t="t" r="r" b="b"/>
              <a:pathLst>
                <a:path w="24129" h="1269">
                  <a:moveTo>
                    <a:pt x="0" y="977"/>
                  </a:moveTo>
                  <a:lnTo>
                    <a:pt x="2857" y="876"/>
                  </a:lnTo>
                  <a:lnTo>
                    <a:pt x="5715" y="787"/>
                  </a:lnTo>
                  <a:lnTo>
                    <a:pt x="8572" y="673"/>
                  </a:lnTo>
                  <a:lnTo>
                    <a:pt x="11201" y="571"/>
                  </a:lnTo>
                  <a:lnTo>
                    <a:pt x="13843" y="457"/>
                  </a:lnTo>
                  <a:lnTo>
                    <a:pt x="16471" y="330"/>
                  </a:lnTo>
                  <a:lnTo>
                    <a:pt x="18910" y="228"/>
                  </a:lnTo>
                  <a:lnTo>
                    <a:pt x="21323" y="114"/>
                  </a:lnTo>
                  <a:lnTo>
                    <a:pt x="23749" y="0"/>
                  </a:lnTo>
                </a:path>
              </a:pathLst>
            </a:custGeom>
            <a:ln w="3175">
              <a:solidFill>
                <a:srgbClr val="565658"/>
              </a:solidFill>
            </a:ln>
          </p:spPr>
          <p:txBody>
            <a:bodyPr wrap="square" lIns="0" tIns="0" rIns="0" bIns="0" rtlCol="0"/>
            <a:lstStyle/>
            <a:p/>
          </p:txBody>
        </p:sp>
        <p:sp>
          <p:nvSpPr>
            <p:cNvPr id="5636" name="object 5636" descr=""/>
            <p:cNvSpPr/>
            <p:nvPr/>
          </p:nvSpPr>
          <p:spPr>
            <a:xfrm>
              <a:off x="5784462" y="2476934"/>
              <a:ext cx="1905" cy="635"/>
            </a:xfrm>
            <a:custGeom>
              <a:avLst/>
              <a:gdLst/>
              <a:ahLst/>
              <a:cxnLst/>
              <a:rect l="l" t="t" r="r" b="b"/>
              <a:pathLst>
                <a:path w="1904" h="635">
                  <a:moveTo>
                    <a:pt x="0" y="0"/>
                  </a:moveTo>
                  <a:lnTo>
                    <a:pt x="165" y="63"/>
                  </a:lnTo>
                  <a:lnTo>
                    <a:pt x="342" y="127"/>
                  </a:lnTo>
                  <a:lnTo>
                    <a:pt x="482" y="190"/>
                  </a:lnTo>
                  <a:lnTo>
                    <a:pt x="622" y="254"/>
                  </a:lnTo>
                  <a:lnTo>
                    <a:pt x="762" y="330"/>
                  </a:lnTo>
                  <a:lnTo>
                    <a:pt x="901" y="393"/>
                  </a:lnTo>
                  <a:lnTo>
                    <a:pt x="1028" y="469"/>
                  </a:lnTo>
                  <a:lnTo>
                    <a:pt x="1282" y="622"/>
                  </a:lnTo>
                </a:path>
              </a:pathLst>
            </a:custGeom>
            <a:ln w="3175">
              <a:solidFill>
                <a:srgbClr val="565658"/>
              </a:solidFill>
            </a:ln>
          </p:spPr>
          <p:txBody>
            <a:bodyPr wrap="square" lIns="0" tIns="0" rIns="0" bIns="0" rtlCol="0"/>
            <a:lstStyle/>
            <a:p/>
          </p:txBody>
        </p:sp>
        <p:sp>
          <p:nvSpPr>
            <p:cNvPr id="5637" name="object 5637" descr=""/>
            <p:cNvSpPr/>
            <p:nvPr/>
          </p:nvSpPr>
          <p:spPr>
            <a:xfrm>
              <a:off x="5784457" y="2577405"/>
              <a:ext cx="1905" cy="635"/>
            </a:xfrm>
            <a:custGeom>
              <a:avLst/>
              <a:gdLst/>
              <a:ahLst/>
              <a:cxnLst/>
              <a:rect l="l" t="t" r="r" b="b"/>
              <a:pathLst>
                <a:path w="1904" h="635">
                  <a:moveTo>
                    <a:pt x="1282" y="0"/>
                  </a:moveTo>
                  <a:lnTo>
                    <a:pt x="1130" y="88"/>
                  </a:lnTo>
                  <a:lnTo>
                    <a:pt x="977" y="190"/>
                  </a:lnTo>
                  <a:lnTo>
                    <a:pt x="800" y="266"/>
                  </a:lnTo>
                  <a:lnTo>
                    <a:pt x="660" y="342"/>
                  </a:lnTo>
                  <a:lnTo>
                    <a:pt x="495" y="406"/>
                  </a:lnTo>
                  <a:lnTo>
                    <a:pt x="355" y="469"/>
                  </a:lnTo>
                  <a:lnTo>
                    <a:pt x="203" y="533"/>
                  </a:lnTo>
                  <a:lnTo>
                    <a:pt x="0" y="609"/>
                  </a:lnTo>
                </a:path>
              </a:pathLst>
            </a:custGeom>
            <a:ln w="3175">
              <a:solidFill>
                <a:srgbClr val="565658"/>
              </a:solidFill>
            </a:ln>
          </p:spPr>
          <p:txBody>
            <a:bodyPr wrap="square" lIns="0" tIns="0" rIns="0" bIns="0" rtlCol="0"/>
            <a:lstStyle/>
            <a:p/>
          </p:txBody>
        </p:sp>
        <p:sp>
          <p:nvSpPr>
            <p:cNvPr id="5638" name="object 5638" descr=""/>
            <p:cNvSpPr/>
            <p:nvPr/>
          </p:nvSpPr>
          <p:spPr>
            <a:xfrm>
              <a:off x="5704901" y="2471886"/>
              <a:ext cx="17145" cy="5715"/>
            </a:xfrm>
            <a:custGeom>
              <a:avLst/>
              <a:gdLst/>
              <a:ahLst/>
              <a:cxnLst/>
              <a:rect l="l" t="t" r="r" b="b"/>
              <a:pathLst>
                <a:path w="17145" h="5714">
                  <a:moveTo>
                    <a:pt x="16725" y="0"/>
                  </a:moveTo>
                  <a:lnTo>
                    <a:pt x="15392" y="1193"/>
                  </a:lnTo>
                  <a:lnTo>
                    <a:pt x="14033" y="2387"/>
                  </a:lnTo>
                  <a:lnTo>
                    <a:pt x="12687" y="3581"/>
                  </a:lnTo>
                </a:path>
                <a:path w="17145" h="5714">
                  <a:moveTo>
                    <a:pt x="16725" y="0"/>
                  </a:moveTo>
                  <a:lnTo>
                    <a:pt x="16395" y="76"/>
                  </a:lnTo>
                  <a:lnTo>
                    <a:pt x="16065" y="152"/>
                  </a:lnTo>
                  <a:lnTo>
                    <a:pt x="15748" y="228"/>
                  </a:lnTo>
                  <a:lnTo>
                    <a:pt x="15405" y="292"/>
                  </a:lnTo>
                  <a:lnTo>
                    <a:pt x="15074" y="381"/>
                  </a:lnTo>
                  <a:lnTo>
                    <a:pt x="14732" y="457"/>
                  </a:lnTo>
                  <a:lnTo>
                    <a:pt x="14401" y="546"/>
                  </a:lnTo>
                  <a:lnTo>
                    <a:pt x="14071" y="622"/>
                  </a:lnTo>
                  <a:lnTo>
                    <a:pt x="13716" y="723"/>
                  </a:lnTo>
                  <a:lnTo>
                    <a:pt x="13360" y="800"/>
                  </a:lnTo>
                  <a:lnTo>
                    <a:pt x="13030" y="901"/>
                  </a:lnTo>
                  <a:lnTo>
                    <a:pt x="12674" y="977"/>
                  </a:lnTo>
                  <a:lnTo>
                    <a:pt x="12319" y="1092"/>
                  </a:lnTo>
                  <a:lnTo>
                    <a:pt x="11963" y="1181"/>
                  </a:lnTo>
                  <a:lnTo>
                    <a:pt x="11633" y="1282"/>
                  </a:lnTo>
                  <a:lnTo>
                    <a:pt x="11252" y="1371"/>
                  </a:lnTo>
                  <a:lnTo>
                    <a:pt x="10896" y="1485"/>
                  </a:lnTo>
                  <a:lnTo>
                    <a:pt x="10528" y="1587"/>
                  </a:lnTo>
                  <a:lnTo>
                    <a:pt x="10172" y="1689"/>
                  </a:lnTo>
                  <a:lnTo>
                    <a:pt x="9804" y="1803"/>
                  </a:lnTo>
                  <a:lnTo>
                    <a:pt x="9423" y="1905"/>
                  </a:lnTo>
                  <a:lnTo>
                    <a:pt x="9055" y="2019"/>
                  </a:lnTo>
                  <a:lnTo>
                    <a:pt x="8674" y="2133"/>
                  </a:lnTo>
                  <a:lnTo>
                    <a:pt x="8305" y="2247"/>
                  </a:lnTo>
                  <a:lnTo>
                    <a:pt x="7747" y="2425"/>
                  </a:lnTo>
                  <a:lnTo>
                    <a:pt x="7175" y="2603"/>
                  </a:lnTo>
                  <a:lnTo>
                    <a:pt x="6629" y="2794"/>
                  </a:lnTo>
                  <a:lnTo>
                    <a:pt x="6070" y="2984"/>
                  </a:lnTo>
                  <a:lnTo>
                    <a:pt x="5511" y="3175"/>
                  </a:lnTo>
                  <a:lnTo>
                    <a:pt x="4953" y="3365"/>
                  </a:lnTo>
                  <a:lnTo>
                    <a:pt x="4381" y="3556"/>
                  </a:lnTo>
                  <a:lnTo>
                    <a:pt x="3822" y="3759"/>
                  </a:lnTo>
                  <a:lnTo>
                    <a:pt x="3289" y="3962"/>
                  </a:lnTo>
                  <a:lnTo>
                    <a:pt x="2730" y="4165"/>
                  </a:lnTo>
                  <a:lnTo>
                    <a:pt x="2171" y="4381"/>
                  </a:lnTo>
                  <a:lnTo>
                    <a:pt x="1625" y="4572"/>
                  </a:lnTo>
                  <a:lnTo>
                    <a:pt x="1092" y="4800"/>
                  </a:lnTo>
                  <a:lnTo>
                    <a:pt x="533" y="5016"/>
                  </a:lnTo>
                  <a:lnTo>
                    <a:pt x="0" y="5232"/>
                  </a:lnTo>
                </a:path>
              </a:pathLst>
            </a:custGeom>
            <a:ln w="3175">
              <a:solidFill>
                <a:srgbClr val="565658"/>
              </a:solidFill>
            </a:ln>
          </p:spPr>
          <p:txBody>
            <a:bodyPr wrap="square" lIns="0" tIns="0" rIns="0" bIns="0" rtlCol="0"/>
            <a:lstStyle/>
            <a:p/>
          </p:txBody>
        </p:sp>
        <p:sp>
          <p:nvSpPr>
            <p:cNvPr id="5639" name="object 5639" descr=""/>
            <p:cNvSpPr/>
            <p:nvPr/>
          </p:nvSpPr>
          <p:spPr>
            <a:xfrm>
              <a:off x="5699269" y="2477120"/>
              <a:ext cx="5715" cy="15240"/>
            </a:xfrm>
            <a:custGeom>
              <a:avLst/>
              <a:gdLst/>
              <a:ahLst/>
              <a:cxnLst/>
              <a:rect l="l" t="t" r="r" b="b"/>
              <a:pathLst>
                <a:path w="5714" h="15239">
                  <a:moveTo>
                    <a:pt x="5613" y="0"/>
                  </a:moveTo>
                  <a:lnTo>
                    <a:pt x="5219" y="1168"/>
                  </a:lnTo>
                  <a:lnTo>
                    <a:pt x="4838" y="2336"/>
                  </a:lnTo>
                  <a:lnTo>
                    <a:pt x="4419" y="3505"/>
                  </a:lnTo>
                  <a:lnTo>
                    <a:pt x="4013" y="4686"/>
                  </a:lnTo>
                  <a:lnTo>
                    <a:pt x="3568" y="5867"/>
                  </a:lnTo>
                  <a:lnTo>
                    <a:pt x="3136" y="7073"/>
                  </a:lnTo>
                  <a:lnTo>
                    <a:pt x="2870" y="7734"/>
                  </a:lnTo>
                  <a:lnTo>
                    <a:pt x="2628" y="8407"/>
                  </a:lnTo>
                  <a:lnTo>
                    <a:pt x="2362" y="9093"/>
                  </a:lnTo>
                  <a:lnTo>
                    <a:pt x="2133" y="9639"/>
                  </a:lnTo>
                  <a:lnTo>
                    <a:pt x="1917" y="10198"/>
                  </a:lnTo>
                  <a:lnTo>
                    <a:pt x="1689" y="10769"/>
                  </a:lnTo>
                  <a:lnTo>
                    <a:pt x="1485" y="11252"/>
                  </a:lnTo>
                  <a:lnTo>
                    <a:pt x="1282" y="11747"/>
                  </a:lnTo>
                  <a:lnTo>
                    <a:pt x="1079" y="12268"/>
                  </a:lnTo>
                  <a:lnTo>
                    <a:pt x="889" y="12700"/>
                  </a:lnTo>
                  <a:lnTo>
                    <a:pt x="685" y="13144"/>
                  </a:lnTo>
                  <a:lnTo>
                    <a:pt x="508" y="13601"/>
                  </a:lnTo>
                  <a:lnTo>
                    <a:pt x="330" y="14020"/>
                  </a:lnTo>
                  <a:lnTo>
                    <a:pt x="177" y="14414"/>
                  </a:lnTo>
                  <a:lnTo>
                    <a:pt x="0" y="14820"/>
                  </a:lnTo>
                </a:path>
              </a:pathLst>
            </a:custGeom>
            <a:ln w="3175">
              <a:solidFill>
                <a:srgbClr val="565658"/>
              </a:solidFill>
            </a:ln>
          </p:spPr>
          <p:txBody>
            <a:bodyPr wrap="square" lIns="0" tIns="0" rIns="0" bIns="0" rtlCol="0"/>
            <a:lstStyle/>
            <a:p/>
          </p:txBody>
        </p:sp>
        <p:sp>
          <p:nvSpPr>
            <p:cNvPr id="5640" name="object 5640" descr=""/>
            <p:cNvSpPr/>
            <p:nvPr/>
          </p:nvSpPr>
          <p:spPr>
            <a:xfrm>
              <a:off x="5699264" y="2478059"/>
              <a:ext cx="36195" cy="13970"/>
            </a:xfrm>
            <a:custGeom>
              <a:avLst/>
              <a:gdLst/>
              <a:ahLst/>
              <a:cxnLst/>
              <a:rect l="l" t="t" r="r" b="b"/>
              <a:pathLst>
                <a:path w="36195" h="13969">
                  <a:moveTo>
                    <a:pt x="0" y="13893"/>
                  </a:moveTo>
                  <a:lnTo>
                    <a:pt x="2540" y="11214"/>
                  </a:lnTo>
                  <a:lnTo>
                    <a:pt x="3035" y="10731"/>
                  </a:lnTo>
                  <a:lnTo>
                    <a:pt x="3530" y="10274"/>
                  </a:lnTo>
                  <a:lnTo>
                    <a:pt x="4038" y="9842"/>
                  </a:lnTo>
                  <a:lnTo>
                    <a:pt x="4737" y="9232"/>
                  </a:lnTo>
                  <a:lnTo>
                    <a:pt x="8432" y="6591"/>
                  </a:lnTo>
                  <a:lnTo>
                    <a:pt x="9867" y="5651"/>
                  </a:lnTo>
                  <a:lnTo>
                    <a:pt x="11353" y="4813"/>
                  </a:lnTo>
                  <a:lnTo>
                    <a:pt x="12839" y="4127"/>
                  </a:lnTo>
                  <a:lnTo>
                    <a:pt x="14389" y="3378"/>
                  </a:lnTo>
                  <a:lnTo>
                    <a:pt x="29337" y="0"/>
                  </a:lnTo>
                  <a:lnTo>
                    <a:pt x="30645" y="0"/>
                  </a:lnTo>
                  <a:lnTo>
                    <a:pt x="32308" y="0"/>
                  </a:lnTo>
                  <a:lnTo>
                    <a:pt x="33934" y="139"/>
                  </a:lnTo>
                  <a:lnTo>
                    <a:pt x="35585" y="279"/>
                  </a:lnTo>
                </a:path>
              </a:pathLst>
            </a:custGeom>
            <a:ln w="3175">
              <a:solidFill>
                <a:srgbClr val="565658"/>
              </a:solidFill>
            </a:ln>
          </p:spPr>
          <p:txBody>
            <a:bodyPr wrap="square" lIns="0" tIns="0" rIns="0" bIns="0" rtlCol="0"/>
            <a:lstStyle/>
            <a:p/>
          </p:txBody>
        </p:sp>
        <p:sp>
          <p:nvSpPr>
            <p:cNvPr id="5641" name="object 5641" descr=""/>
            <p:cNvSpPr/>
            <p:nvPr/>
          </p:nvSpPr>
          <p:spPr>
            <a:xfrm>
              <a:off x="5735537" y="2478260"/>
              <a:ext cx="635" cy="635"/>
            </a:xfrm>
            <a:custGeom>
              <a:avLst/>
              <a:gdLst/>
              <a:ahLst/>
              <a:cxnLst/>
              <a:rect l="l" t="t" r="r" b="b"/>
              <a:pathLst>
                <a:path w="635" h="635">
                  <a:moveTo>
                    <a:pt x="457" y="0"/>
                  </a:moveTo>
                  <a:lnTo>
                    <a:pt x="0" y="12"/>
                  </a:lnTo>
                </a:path>
              </a:pathLst>
            </a:custGeom>
            <a:ln w="3175">
              <a:solidFill>
                <a:srgbClr val="565658"/>
              </a:solidFill>
            </a:ln>
          </p:spPr>
          <p:txBody>
            <a:bodyPr wrap="square" lIns="0" tIns="0" rIns="0" bIns="0" rtlCol="0"/>
            <a:lstStyle/>
            <a:p/>
          </p:txBody>
        </p:sp>
        <p:sp>
          <p:nvSpPr>
            <p:cNvPr id="5642" name="object 5642" descr=""/>
            <p:cNvSpPr/>
            <p:nvPr/>
          </p:nvSpPr>
          <p:spPr>
            <a:xfrm>
              <a:off x="5736149" y="2477882"/>
              <a:ext cx="17145" cy="635"/>
            </a:xfrm>
            <a:custGeom>
              <a:avLst/>
              <a:gdLst/>
              <a:ahLst/>
              <a:cxnLst/>
              <a:rect l="l" t="t" r="r" b="b"/>
              <a:pathLst>
                <a:path w="17145" h="635">
                  <a:moveTo>
                    <a:pt x="0" y="317"/>
                  </a:moveTo>
                  <a:lnTo>
                    <a:pt x="3187" y="241"/>
                  </a:lnTo>
                  <a:lnTo>
                    <a:pt x="4495" y="203"/>
                  </a:lnTo>
                  <a:lnTo>
                    <a:pt x="5778" y="165"/>
                  </a:lnTo>
                  <a:lnTo>
                    <a:pt x="7048" y="139"/>
                  </a:lnTo>
                  <a:lnTo>
                    <a:pt x="8572" y="114"/>
                  </a:lnTo>
                  <a:lnTo>
                    <a:pt x="10096" y="76"/>
                  </a:lnTo>
                  <a:lnTo>
                    <a:pt x="11595" y="63"/>
                  </a:lnTo>
                  <a:lnTo>
                    <a:pt x="13347" y="50"/>
                  </a:lnTo>
                  <a:lnTo>
                    <a:pt x="15087" y="38"/>
                  </a:lnTo>
                  <a:lnTo>
                    <a:pt x="16814" y="0"/>
                  </a:lnTo>
                </a:path>
              </a:pathLst>
            </a:custGeom>
            <a:ln w="3175">
              <a:solidFill>
                <a:srgbClr val="565658"/>
              </a:solidFill>
            </a:ln>
          </p:spPr>
          <p:txBody>
            <a:bodyPr wrap="square" lIns="0" tIns="0" rIns="0" bIns="0" rtlCol="0"/>
            <a:lstStyle/>
            <a:p/>
          </p:txBody>
        </p:sp>
        <p:sp>
          <p:nvSpPr>
            <p:cNvPr id="5643" name="object 5643" descr=""/>
            <p:cNvSpPr/>
            <p:nvPr/>
          </p:nvSpPr>
          <p:spPr>
            <a:xfrm>
              <a:off x="5752658" y="2475756"/>
              <a:ext cx="1905" cy="2540"/>
            </a:xfrm>
            <a:custGeom>
              <a:avLst/>
              <a:gdLst/>
              <a:ahLst/>
              <a:cxnLst/>
              <a:rect l="l" t="t" r="r" b="b"/>
              <a:pathLst>
                <a:path w="1904" h="2539">
                  <a:moveTo>
                    <a:pt x="1828" y="0"/>
                  </a:moveTo>
                  <a:lnTo>
                    <a:pt x="1689" y="101"/>
                  </a:lnTo>
                  <a:lnTo>
                    <a:pt x="1422" y="279"/>
                  </a:lnTo>
                  <a:lnTo>
                    <a:pt x="1295" y="381"/>
                  </a:lnTo>
                  <a:lnTo>
                    <a:pt x="1054" y="571"/>
                  </a:lnTo>
                  <a:lnTo>
                    <a:pt x="825" y="762"/>
                  </a:lnTo>
                  <a:lnTo>
                    <a:pt x="660" y="914"/>
                  </a:lnTo>
                  <a:lnTo>
                    <a:pt x="508" y="1041"/>
                  </a:lnTo>
                  <a:lnTo>
                    <a:pt x="368" y="1193"/>
                  </a:lnTo>
                  <a:lnTo>
                    <a:pt x="241" y="1333"/>
                  </a:lnTo>
                  <a:lnTo>
                    <a:pt x="152" y="1460"/>
                  </a:lnTo>
                  <a:lnTo>
                    <a:pt x="76" y="1600"/>
                  </a:lnTo>
                  <a:lnTo>
                    <a:pt x="25" y="1739"/>
                  </a:lnTo>
                  <a:lnTo>
                    <a:pt x="25" y="1879"/>
                  </a:lnTo>
                  <a:lnTo>
                    <a:pt x="76" y="2006"/>
                  </a:lnTo>
                  <a:lnTo>
                    <a:pt x="241" y="2108"/>
                  </a:lnTo>
                </a:path>
              </a:pathLst>
            </a:custGeom>
            <a:ln w="3175">
              <a:solidFill>
                <a:srgbClr val="565658"/>
              </a:solidFill>
            </a:ln>
          </p:spPr>
          <p:txBody>
            <a:bodyPr wrap="square" lIns="0" tIns="0" rIns="0" bIns="0" rtlCol="0"/>
            <a:lstStyle/>
            <a:p/>
          </p:txBody>
        </p:sp>
        <p:sp>
          <p:nvSpPr>
            <p:cNvPr id="5644" name="object 5644" descr=""/>
            <p:cNvSpPr/>
            <p:nvPr/>
          </p:nvSpPr>
          <p:spPr>
            <a:xfrm>
              <a:off x="5726758" y="2469384"/>
              <a:ext cx="34925" cy="6985"/>
            </a:xfrm>
            <a:custGeom>
              <a:avLst/>
              <a:gdLst/>
              <a:ahLst/>
              <a:cxnLst/>
              <a:rect l="l" t="t" r="r" b="b"/>
              <a:pathLst>
                <a:path w="34925" h="6985">
                  <a:moveTo>
                    <a:pt x="34480" y="1435"/>
                  </a:moveTo>
                  <a:lnTo>
                    <a:pt x="33921" y="1866"/>
                  </a:lnTo>
                  <a:lnTo>
                    <a:pt x="33362" y="2273"/>
                  </a:lnTo>
                  <a:lnTo>
                    <a:pt x="32816" y="2705"/>
                  </a:lnTo>
                  <a:lnTo>
                    <a:pt x="32257" y="3111"/>
                  </a:lnTo>
                  <a:lnTo>
                    <a:pt x="31686" y="3543"/>
                  </a:lnTo>
                  <a:lnTo>
                    <a:pt x="31127" y="3949"/>
                  </a:lnTo>
                  <a:lnTo>
                    <a:pt x="30010" y="4775"/>
                  </a:lnTo>
                  <a:lnTo>
                    <a:pt x="28879" y="5575"/>
                  </a:lnTo>
                  <a:lnTo>
                    <a:pt x="27724" y="6375"/>
                  </a:lnTo>
                </a:path>
                <a:path w="34925" h="6985">
                  <a:moveTo>
                    <a:pt x="34480" y="1435"/>
                  </a:moveTo>
                  <a:lnTo>
                    <a:pt x="33502" y="1257"/>
                  </a:lnTo>
                  <a:lnTo>
                    <a:pt x="32499" y="1117"/>
                  </a:lnTo>
                  <a:lnTo>
                    <a:pt x="31508" y="977"/>
                  </a:lnTo>
                  <a:lnTo>
                    <a:pt x="30518" y="838"/>
                  </a:lnTo>
                  <a:lnTo>
                    <a:pt x="29514" y="711"/>
                  </a:lnTo>
                  <a:lnTo>
                    <a:pt x="28524" y="596"/>
                  </a:lnTo>
                  <a:lnTo>
                    <a:pt x="27508" y="508"/>
                  </a:lnTo>
                  <a:lnTo>
                    <a:pt x="26466" y="393"/>
                  </a:lnTo>
                  <a:lnTo>
                    <a:pt x="25463" y="304"/>
                  </a:lnTo>
                  <a:lnTo>
                    <a:pt x="24434" y="228"/>
                  </a:lnTo>
                  <a:lnTo>
                    <a:pt x="23406" y="152"/>
                  </a:lnTo>
                  <a:lnTo>
                    <a:pt x="22377" y="114"/>
                  </a:lnTo>
                  <a:lnTo>
                    <a:pt x="21335" y="63"/>
                  </a:lnTo>
                  <a:lnTo>
                    <a:pt x="20307" y="25"/>
                  </a:lnTo>
                  <a:lnTo>
                    <a:pt x="19265" y="12"/>
                  </a:lnTo>
                  <a:lnTo>
                    <a:pt x="18211" y="0"/>
                  </a:lnTo>
                  <a:lnTo>
                    <a:pt x="17157" y="0"/>
                  </a:lnTo>
                  <a:lnTo>
                    <a:pt x="16116" y="12"/>
                  </a:lnTo>
                  <a:lnTo>
                    <a:pt x="15049" y="25"/>
                  </a:lnTo>
                  <a:lnTo>
                    <a:pt x="13995" y="50"/>
                  </a:lnTo>
                  <a:lnTo>
                    <a:pt x="12928" y="101"/>
                  </a:lnTo>
                  <a:lnTo>
                    <a:pt x="11849" y="139"/>
                  </a:lnTo>
                  <a:lnTo>
                    <a:pt x="10794" y="203"/>
                  </a:lnTo>
                  <a:lnTo>
                    <a:pt x="9728" y="266"/>
                  </a:lnTo>
                  <a:lnTo>
                    <a:pt x="8648" y="368"/>
                  </a:lnTo>
                  <a:lnTo>
                    <a:pt x="7569" y="469"/>
                  </a:lnTo>
                  <a:lnTo>
                    <a:pt x="6515" y="584"/>
                  </a:lnTo>
                  <a:lnTo>
                    <a:pt x="5422" y="685"/>
                  </a:lnTo>
                  <a:lnTo>
                    <a:pt x="4330" y="825"/>
                  </a:lnTo>
                  <a:lnTo>
                    <a:pt x="3251" y="977"/>
                  </a:lnTo>
                  <a:lnTo>
                    <a:pt x="2171" y="1130"/>
                  </a:lnTo>
                  <a:lnTo>
                    <a:pt x="1092" y="1308"/>
                  </a:lnTo>
                  <a:lnTo>
                    <a:pt x="0" y="1473"/>
                  </a:lnTo>
                </a:path>
              </a:pathLst>
            </a:custGeom>
            <a:ln w="3175">
              <a:solidFill>
                <a:srgbClr val="565658"/>
              </a:solidFill>
            </a:ln>
          </p:spPr>
          <p:txBody>
            <a:bodyPr wrap="square" lIns="0" tIns="0" rIns="0" bIns="0" rtlCol="0"/>
            <a:lstStyle/>
            <a:p/>
          </p:txBody>
        </p:sp>
        <p:sp>
          <p:nvSpPr>
            <p:cNvPr id="5645" name="object 5645" descr=""/>
            <p:cNvSpPr/>
            <p:nvPr/>
          </p:nvSpPr>
          <p:spPr>
            <a:xfrm>
              <a:off x="5719641" y="2470853"/>
              <a:ext cx="7620" cy="5080"/>
            </a:xfrm>
            <a:custGeom>
              <a:avLst/>
              <a:gdLst/>
              <a:ahLst/>
              <a:cxnLst/>
              <a:rect l="l" t="t" r="r" b="b"/>
              <a:pathLst>
                <a:path w="7620" h="5080">
                  <a:moveTo>
                    <a:pt x="0" y="4902"/>
                  </a:moveTo>
                  <a:lnTo>
                    <a:pt x="1181" y="4089"/>
                  </a:lnTo>
                  <a:lnTo>
                    <a:pt x="2374" y="3263"/>
                  </a:lnTo>
                  <a:lnTo>
                    <a:pt x="3556" y="2451"/>
                  </a:lnTo>
                  <a:lnTo>
                    <a:pt x="4749" y="1625"/>
                  </a:lnTo>
                  <a:lnTo>
                    <a:pt x="5918" y="825"/>
                  </a:lnTo>
                  <a:lnTo>
                    <a:pt x="7124" y="0"/>
                  </a:lnTo>
                </a:path>
              </a:pathLst>
            </a:custGeom>
            <a:ln w="3175">
              <a:solidFill>
                <a:srgbClr val="565658"/>
              </a:solidFill>
            </a:ln>
          </p:spPr>
          <p:txBody>
            <a:bodyPr wrap="square" lIns="0" tIns="0" rIns="0" bIns="0" rtlCol="0"/>
            <a:lstStyle/>
            <a:p/>
          </p:txBody>
        </p:sp>
        <p:sp>
          <p:nvSpPr>
            <p:cNvPr id="5646" name="object 5646" descr=""/>
            <p:cNvSpPr/>
            <p:nvPr/>
          </p:nvSpPr>
          <p:spPr>
            <a:xfrm>
              <a:off x="5715532" y="2475483"/>
              <a:ext cx="4445" cy="2540"/>
            </a:xfrm>
            <a:custGeom>
              <a:avLst/>
              <a:gdLst/>
              <a:ahLst/>
              <a:cxnLst/>
              <a:rect l="l" t="t" r="r" b="b"/>
              <a:pathLst>
                <a:path w="4445" h="2539">
                  <a:moveTo>
                    <a:pt x="2057" y="0"/>
                  </a:moveTo>
                  <a:lnTo>
                    <a:pt x="1904" y="127"/>
                  </a:lnTo>
                  <a:lnTo>
                    <a:pt x="1625" y="355"/>
                  </a:lnTo>
                  <a:lnTo>
                    <a:pt x="1384" y="596"/>
                  </a:lnTo>
                  <a:lnTo>
                    <a:pt x="1257" y="711"/>
                  </a:lnTo>
                  <a:lnTo>
                    <a:pt x="901" y="1054"/>
                  </a:lnTo>
                  <a:lnTo>
                    <a:pt x="711" y="1282"/>
                  </a:lnTo>
                  <a:lnTo>
                    <a:pt x="584" y="1397"/>
                  </a:lnTo>
                  <a:lnTo>
                    <a:pt x="469" y="1536"/>
                  </a:lnTo>
                  <a:lnTo>
                    <a:pt x="342" y="1689"/>
                  </a:lnTo>
                  <a:lnTo>
                    <a:pt x="228" y="1841"/>
                  </a:lnTo>
                  <a:lnTo>
                    <a:pt x="139" y="1968"/>
                  </a:lnTo>
                  <a:lnTo>
                    <a:pt x="63" y="2095"/>
                  </a:lnTo>
                  <a:lnTo>
                    <a:pt x="0" y="2235"/>
                  </a:lnTo>
                  <a:lnTo>
                    <a:pt x="0" y="2362"/>
                  </a:lnTo>
                  <a:lnTo>
                    <a:pt x="126" y="2438"/>
                  </a:lnTo>
                  <a:lnTo>
                    <a:pt x="253" y="2425"/>
                  </a:lnTo>
                  <a:lnTo>
                    <a:pt x="406" y="2387"/>
                  </a:lnTo>
                  <a:lnTo>
                    <a:pt x="546" y="2349"/>
                  </a:lnTo>
                  <a:lnTo>
                    <a:pt x="698" y="2298"/>
                  </a:lnTo>
                  <a:lnTo>
                    <a:pt x="876" y="2222"/>
                  </a:lnTo>
                  <a:lnTo>
                    <a:pt x="1028" y="2133"/>
                  </a:lnTo>
                  <a:lnTo>
                    <a:pt x="1219" y="2057"/>
                  </a:lnTo>
                  <a:lnTo>
                    <a:pt x="1358" y="1993"/>
                  </a:lnTo>
                  <a:lnTo>
                    <a:pt x="1549" y="1866"/>
                  </a:lnTo>
                  <a:lnTo>
                    <a:pt x="1777" y="1765"/>
                  </a:lnTo>
                  <a:lnTo>
                    <a:pt x="1968" y="1638"/>
                  </a:lnTo>
                  <a:lnTo>
                    <a:pt x="2184" y="1511"/>
                  </a:lnTo>
                  <a:lnTo>
                    <a:pt x="2387" y="1397"/>
                  </a:lnTo>
                  <a:lnTo>
                    <a:pt x="2692" y="1219"/>
                  </a:lnTo>
                  <a:lnTo>
                    <a:pt x="2882" y="1092"/>
                  </a:lnTo>
                  <a:lnTo>
                    <a:pt x="3047" y="977"/>
                  </a:lnTo>
                  <a:lnTo>
                    <a:pt x="3200" y="901"/>
                  </a:lnTo>
                  <a:lnTo>
                    <a:pt x="3365" y="774"/>
                  </a:lnTo>
                  <a:lnTo>
                    <a:pt x="3568" y="660"/>
                  </a:lnTo>
                  <a:lnTo>
                    <a:pt x="3733" y="520"/>
                  </a:lnTo>
                  <a:lnTo>
                    <a:pt x="3924" y="393"/>
                  </a:lnTo>
                  <a:lnTo>
                    <a:pt x="4114" y="266"/>
                  </a:lnTo>
                </a:path>
              </a:pathLst>
            </a:custGeom>
            <a:ln w="3175">
              <a:solidFill>
                <a:srgbClr val="565658"/>
              </a:solidFill>
            </a:ln>
          </p:spPr>
          <p:txBody>
            <a:bodyPr wrap="square" lIns="0" tIns="0" rIns="0" bIns="0" rtlCol="0"/>
            <a:lstStyle/>
            <a:p/>
          </p:txBody>
        </p:sp>
        <p:sp>
          <p:nvSpPr>
            <p:cNvPr id="5647" name="object 5647" descr=""/>
            <p:cNvSpPr/>
            <p:nvPr/>
          </p:nvSpPr>
          <p:spPr>
            <a:xfrm>
              <a:off x="5719636" y="2579188"/>
              <a:ext cx="41910" cy="6985"/>
            </a:xfrm>
            <a:custGeom>
              <a:avLst/>
              <a:gdLst/>
              <a:ahLst/>
              <a:cxnLst/>
              <a:rect l="l" t="t" r="r" b="b"/>
              <a:pathLst>
                <a:path w="41910" h="6985">
                  <a:moveTo>
                    <a:pt x="7124" y="4902"/>
                  </a:moveTo>
                  <a:lnTo>
                    <a:pt x="5943" y="4089"/>
                  </a:lnTo>
                  <a:lnTo>
                    <a:pt x="4749" y="3263"/>
                  </a:lnTo>
                  <a:lnTo>
                    <a:pt x="3568" y="2463"/>
                  </a:lnTo>
                  <a:lnTo>
                    <a:pt x="2387" y="1638"/>
                  </a:lnTo>
                  <a:lnTo>
                    <a:pt x="1193" y="825"/>
                  </a:lnTo>
                  <a:lnTo>
                    <a:pt x="0" y="0"/>
                  </a:lnTo>
                </a:path>
                <a:path w="41910" h="6985">
                  <a:moveTo>
                    <a:pt x="7124" y="4902"/>
                  </a:moveTo>
                  <a:lnTo>
                    <a:pt x="8115" y="5067"/>
                  </a:lnTo>
                  <a:lnTo>
                    <a:pt x="9131" y="5206"/>
                  </a:lnTo>
                  <a:lnTo>
                    <a:pt x="10109" y="5372"/>
                  </a:lnTo>
                  <a:lnTo>
                    <a:pt x="11087" y="5511"/>
                  </a:lnTo>
                  <a:lnTo>
                    <a:pt x="12090" y="5626"/>
                  </a:lnTo>
                  <a:lnTo>
                    <a:pt x="13068" y="5740"/>
                  </a:lnTo>
                  <a:lnTo>
                    <a:pt x="14058" y="5841"/>
                  </a:lnTo>
                  <a:lnTo>
                    <a:pt x="15062" y="5943"/>
                  </a:lnTo>
                  <a:lnTo>
                    <a:pt x="16040" y="6032"/>
                  </a:lnTo>
                  <a:lnTo>
                    <a:pt x="17030" y="6108"/>
                  </a:lnTo>
                  <a:lnTo>
                    <a:pt x="18008" y="6184"/>
                  </a:lnTo>
                  <a:lnTo>
                    <a:pt x="18986" y="6222"/>
                  </a:lnTo>
                  <a:lnTo>
                    <a:pt x="19977" y="6273"/>
                  </a:lnTo>
                  <a:lnTo>
                    <a:pt x="20929" y="6311"/>
                  </a:lnTo>
                  <a:lnTo>
                    <a:pt x="21907" y="6337"/>
                  </a:lnTo>
                  <a:lnTo>
                    <a:pt x="22872" y="6362"/>
                  </a:lnTo>
                  <a:lnTo>
                    <a:pt x="23825" y="6388"/>
                  </a:lnTo>
                  <a:lnTo>
                    <a:pt x="24803" y="6362"/>
                  </a:lnTo>
                  <a:lnTo>
                    <a:pt x="25768" y="6362"/>
                  </a:lnTo>
                  <a:lnTo>
                    <a:pt x="26733" y="6362"/>
                  </a:lnTo>
                  <a:lnTo>
                    <a:pt x="27685" y="6324"/>
                  </a:lnTo>
                  <a:lnTo>
                    <a:pt x="28638" y="6299"/>
                  </a:lnTo>
                  <a:lnTo>
                    <a:pt x="29590" y="6261"/>
                  </a:lnTo>
                  <a:lnTo>
                    <a:pt x="30530" y="6210"/>
                  </a:lnTo>
                  <a:lnTo>
                    <a:pt x="31470" y="6146"/>
                  </a:lnTo>
                  <a:lnTo>
                    <a:pt x="32410" y="6083"/>
                  </a:lnTo>
                  <a:lnTo>
                    <a:pt x="33350" y="6007"/>
                  </a:lnTo>
                  <a:lnTo>
                    <a:pt x="34277" y="5918"/>
                  </a:lnTo>
                  <a:lnTo>
                    <a:pt x="35217" y="5829"/>
                  </a:lnTo>
                  <a:lnTo>
                    <a:pt x="36144" y="5714"/>
                  </a:lnTo>
                  <a:lnTo>
                    <a:pt x="37045" y="5626"/>
                  </a:lnTo>
                  <a:lnTo>
                    <a:pt x="37972" y="5511"/>
                  </a:lnTo>
                  <a:lnTo>
                    <a:pt x="38887" y="5372"/>
                  </a:lnTo>
                  <a:lnTo>
                    <a:pt x="39789" y="5232"/>
                  </a:lnTo>
                  <a:lnTo>
                    <a:pt x="40690" y="5092"/>
                  </a:lnTo>
                  <a:lnTo>
                    <a:pt x="41605" y="4940"/>
                  </a:lnTo>
                </a:path>
              </a:pathLst>
            </a:custGeom>
            <a:ln w="3175">
              <a:solidFill>
                <a:srgbClr val="565658"/>
              </a:solidFill>
            </a:ln>
          </p:spPr>
          <p:txBody>
            <a:bodyPr wrap="square" lIns="0" tIns="0" rIns="0" bIns="0" rtlCol="0"/>
            <a:lstStyle/>
            <a:p/>
          </p:txBody>
        </p:sp>
        <p:sp>
          <p:nvSpPr>
            <p:cNvPr id="5648" name="object 5648" descr=""/>
            <p:cNvSpPr/>
            <p:nvPr/>
          </p:nvSpPr>
          <p:spPr>
            <a:xfrm>
              <a:off x="5754486" y="2579191"/>
              <a:ext cx="6985" cy="5080"/>
            </a:xfrm>
            <a:custGeom>
              <a:avLst/>
              <a:gdLst/>
              <a:ahLst/>
              <a:cxnLst/>
              <a:rect l="l" t="t" r="r" b="b"/>
              <a:pathLst>
                <a:path w="6985" h="5080">
                  <a:moveTo>
                    <a:pt x="0" y="0"/>
                  </a:moveTo>
                  <a:lnTo>
                    <a:pt x="1155" y="787"/>
                  </a:lnTo>
                  <a:lnTo>
                    <a:pt x="2286" y="1600"/>
                  </a:lnTo>
                  <a:lnTo>
                    <a:pt x="3403" y="2413"/>
                  </a:lnTo>
                  <a:lnTo>
                    <a:pt x="3962" y="2844"/>
                  </a:lnTo>
                  <a:lnTo>
                    <a:pt x="4521" y="3251"/>
                  </a:lnTo>
                  <a:lnTo>
                    <a:pt x="5080" y="3670"/>
                  </a:lnTo>
                  <a:lnTo>
                    <a:pt x="5638" y="4102"/>
                  </a:lnTo>
                  <a:lnTo>
                    <a:pt x="6197" y="4508"/>
                  </a:lnTo>
                  <a:lnTo>
                    <a:pt x="6756" y="4940"/>
                  </a:lnTo>
                </a:path>
              </a:pathLst>
            </a:custGeom>
            <a:ln w="3175">
              <a:solidFill>
                <a:srgbClr val="565658"/>
              </a:solidFill>
            </a:ln>
          </p:spPr>
          <p:txBody>
            <a:bodyPr wrap="square" lIns="0" tIns="0" rIns="0" bIns="0" rtlCol="0"/>
            <a:lstStyle/>
            <a:p/>
          </p:txBody>
        </p:sp>
        <p:sp>
          <p:nvSpPr>
            <p:cNvPr id="5649" name="object 5649" descr=""/>
            <p:cNvSpPr/>
            <p:nvPr/>
          </p:nvSpPr>
          <p:spPr>
            <a:xfrm>
              <a:off x="5736254" y="2576765"/>
              <a:ext cx="18415" cy="2540"/>
            </a:xfrm>
            <a:custGeom>
              <a:avLst/>
              <a:gdLst/>
              <a:ahLst/>
              <a:cxnLst/>
              <a:rect l="l" t="t" r="r" b="b"/>
              <a:pathLst>
                <a:path w="18414" h="2539">
                  <a:moveTo>
                    <a:pt x="16649" y="330"/>
                  </a:moveTo>
                  <a:lnTo>
                    <a:pt x="16509" y="393"/>
                  </a:lnTo>
                  <a:lnTo>
                    <a:pt x="16421" y="520"/>
                  </a:lnTo>
                  <a:lnTo>
                    <a:pt x="16421" y="736"/>
                  </a:lnTo>
                  <a:lnTo>
                    <a:pt x="16497" y="901"/>
                  </a:lnTo>
                  <a:lnTo>
                    <a:pt x="16598" y="1041"/>
                  </a:lnTo>
                  <a:lnTo>
                    <a:pt x="16725" y="1168"/>
                  </a:lnTo>
                  <a:lnTo>
                    <a:pt x="16852" y="1308"/>
                  </a:lnTo>
                  <a:lnTo>
                    <a:pt x="16967" y="1447"/>
                  </a:lnTo>
                  <a:lnTo>
                    <a:pt x="17132" y="1587"/>
                  </a:lnTo>
                  <a:lnTo>
                    <a:pt x="17348" y="1752"/>
                  </a:lnTo>
                  <a:lnTo>
                    <a:pt x="17475" y="1854"/>
                  </a:lnTo>
                  <a:lnTo>
                    <a:pt x="17652" y="2006"/>
                  </a:lnTo>
                  <a:lnTo>
                    <a:pt x="17843" y="2158"/>
                  </a:lnTo>
                  <a:lnTo>
                    <a:pt x="17970" y="2235"/>
                  </a:lnTo>
                  <a:lnTo>
                    <a:pt x="18097" y="2336"/>
                  </a:lnTo>
                  <a:lnTo>
                    <a:pt x="18237" y="2425"/>
                  </a:lnTo>
                </a:path>
                <a:path w="18414" h="2539">
                  <a:moveTo>
                    <a:pt x="16649" y="330"/>
                  </a:moveTo>
                  <a:lnTo>
                    <a:pt x="14947" y="292"/>
                  </a:lnTo>
                  <a:lnTo>
                    <a:pt x="13220" y="279"/>
                  </a:lnTo>
                  <a:lnTo>
                    <a:pt x="11531" y="253"/>
                  </a:lnTo>
                  <a:lnTo>
                    <a:pt x="10032" y="228"/>
                  </a:lnTo>
                  <a:lnTo>
                    <a:pt x="8547" y="190"/>
                  </a:lnTo>
                  <a:lnTo>
                    <a:pt x="7048" y="152"/>
                  </a:lnTo>
                  <a:lnTo>
                    <a:pt x="5765" y="139"/>
                  </a:lnTo>
                  <a:lnTo>
                    <a:pt x="4483" y="101"/>
                  </a:lnTo>
                  <a:lnTo>
                    <a:pt x="3200" y="88"/>
                  </a:lnTo>
                  <a:lnTo>
                    <a:pt x="2133" y="63"/>
                  </a:lnTo>
                  <a:lnTo>
                    <a:pt x="1066" y="25"/>
                  </a:lnTo>
                  <a:lnTo>
                    <a:pt x="0" y="0"/>
                  </a:lnTo>
                </a:path>
              </a:pathLst>
            </a:custGeom>
            <a:ln w="3175">
              <a:solidFill>
                <a:srgbClr val="565658"/>
              </a:solidFill>
            </a:ln>
          </p:spPr>
          <p:txBody>
            <a:bodyPr wrap="square" lIns="0" tIns="0" rIns="0" bIns="0" rtlCol="0"/>
            <a:lstStyle/>
            <a:p/>
          </p:txBody>
        </p:sp>
        <p:sp>
          <p:nvSpPr>
            <p:cNvPr id="5650" name="object 5650" descr=""/>
            <p:cNvSpPr/>
            <p:nvPr/>
          </p:nvSpPr>
          <p:spPr>
            <a:xfrm>
              <a:off x="5735604" y="2576672"/>
              <a:ext cx="635" cy="635"/>
            </a:xfrm>
            <a:custGeom>
              <a:avLst/>
              <a:gdLst/>
              <a:ahLst/>
              <a:cxnLst/>
              <a:rect l="l" t="t" r="r" b="b"/>
              <a:pathLst>
                <a:path w="635" h="635">
                  <a:moveTo>
                    <a:pt x="482" y="12"/>
                  </a:moveTo>
                  <a:lnTo>
                    <a:pt x="0" y="0"/>
                  </a:lnTo>
                </a:path>
              </a:pathLst>
            </a:custGeom>
            <a:ln w="3175">
              <a:solidFill>
                <a:srgbClr val="565658"/>
              </a:solidFill>
            </a:ln>
          </p:spPr>
          <p:txBody>
            <a:bodyPr wrap="square" lIns="0" tIns="0" rIns="0" bIns="0" rtlCol="0"/>
            <a:lstStyle/>
            <a:p/>
          </p:txBody>
        </p:sp>
        <p:sp>
          <p:nvSpPr>
            <p:cNvPr id="5651" name="object 5651" descr=""/>
            <p:cNvSpPr/>
            <p:nvPr/>
          </p:nvSpPr>
          <p:spPr>
            <a:xfrm>
              <a:off x="5699260" y="2562997"/>
              <a:ext cx="36195" cy="13970"/>
            </a:xfrm>
            <a:custGeom>
              <a:avLst/>
              <a:gdLst/>
              <a:ahLst/>
              <a:cxnLst/>
              <a:rect l="l" t="t" r="r" b="b"/>
              <a:pathLst>
                <a:path w="36195" h="13969">
                  <a:moveTo>
                    <a:pt x="35610" y="13627"/>
                  </a:moveTo>
                  <a:lnTo>
                    <a:pt x="35013" y="13677"/>
                  </a:lnTo>
                  <a:lnTo>
                    <a:pt x="34442" y="13754"/>
                  </a:lnTo>
                  <a:lnTo>
                    <a:pt x="33845" y="13792"/>
                  </a:lnTo>
                  <a:lnTo>
                    <a:pt x="33273" y="13842"/>
                  </a:lnTo>
                  <a:lnTo>
                    <a:pt x="32727" y="13868"/>
                  </a:lnTo>
                  <a:lnTo>
                    <a:pt x="32169" y="13868"/>
                  </a:lnTo>
                  <a:lnTo>
                    <a:pt x="31648" y="13893"/>
                  </a:lnTo>
                  <a:lnTo>
                    <a:pt x="31140" y="13893"/>
                  </a:lnTo>
                  <a:lnTo>
                    <a:pt x="30619" y="13893"/>
                  </a:lnTo>
                  <a:lnTo>
                    <a:pt x="30149" y="13893"/>
                  </a:lnTo>
                  <a:lnTo>
                    <a:pt x="29654" y="13893"/>
                  </a:lnTo>
                  <a:lnTo>
                    <a:pt x="29197" y="13868"/>
                  </a:lnTo>
                  <a:lnTo>
                    <a:pt x="27876" y="13792"/>
                  </a:lnTo>
                  <a:lnTo>
                    <a:pt x="27457" y="13754"/>
                  </a:lnTo>
                  <a:lnTo>
                    <a:pt x="27076" y="13715"/>
                  </a:lnTo>
                  <a:lnTo>
                    <a:pt x="26669" y="13665"/>
                  </a:lnTo>
                  <a:lnTo>
                    <a:pt x="25145" y="13500"/>
                  </a:lnTo>
                  <a:lnTo>
                    <a:pt x="23609" y="13271"/>
                  </a:lnTo>
                  <a:lnTo>
                    <a:pt x="22059" y="12915"/>
                  </a:lnTo>
                  <a:lnTo>
                    <a:pt x="20535" y="12598"/>
                  </a:lnTo>
                  <a:lnTo>
                    <a:pt x="19037" y="12179"/>
                  </a:lnTo>
                  <a:lnTo>
                    <a:pt x="17525" y="11671"/>
                  </a:lnTo>
                  <a:lnTo>
                    <a:pt x="16052" y="11188"/>
                  </a:lnTo>
                  <a:lnTo>
                    <a:pt x="14579" y="10591"/>
                  </a:lnTo>
                  <a:lnTo>
                    <a:pt x="13119" y="9905"/>
                  </a:lnTo>
                  <a:lnTo>
                    <a:pt x="11518" y="9156"/>
                  </a:lnTo>
                  <a:lnTo>
                    <a:pt x="9956" y="8305"/>
                  </a:lnTo>
                  <a:lnTo>
                    <a:pt x="8420" y="7315"/>
                  </a:lnTo>
                  <a:lnTo>
                    <a:pt x="7670" y="6832"/>
                  </a:lnTo>
                  <a:lnTo>
                    <a:pt x="6921" y="6324"/>
                  </a:lnTo>
                  <a:lnTo>
                    <a:pt x="6184" y="5765"/>
                  </a:lnTo>
                  <a:lnTo>
                    <a:pt x="5460" y="5232"/>
                  </a:lnTo>
                  <a:lnTo>
                    <a:pt x="4762" y="4660"/>
                  </a:lnTo>
                  <a:lnTo>
                    <a:pt x="4063" y="4063"/>
                  </a:lnTo>
                  <a:lnTo>
                    <a:pt x="3378" y="3479"/>
                  </a:lnTo>
                  <a:lnTo>
                    <a:pt x="2717" y="2857"/>
                  </a:lnTo>
                  <a:lnTo>
                    <a:pt x="2057" y="2209"/>
                  </a:lnTo>
                  <a:lnTo>
                    <a:pt x="1358" y="1498"/>
                  </a:lnTo>
                  <a:lnTo>
                    <a:pt x="685" y="749"/>
                  </a:lnTo>
                  <a:lnTo>
                    <a:pt x="0" y="0"/>
                  </a:lnTo>
                </a:path>
              </a:pathLst>
            </a:custGeom>
            <a:ln w="3175">
              <a:solidFill>
                <a:srgbClr val="565658"/>
              </a:solidFill>
            </a:ln>
          </p:spPr>
          <p:txBody>
            <a:bodyPr wrap="square" lIns="0" tIns="0" rIns="0" bIns="0" rtlCol="0"/>
            <a:lstStyle/>
            <a:p/>
          </p:txBody>
        </p:sp>
        <p:sp>
          <p:nvSpPr>
            <p:cNvPr id="5652" name="object 5652" descr=""/>
            <p:cNvSpPr/>
            <p:nvPr/>
          </p:nvSpPr>
          <p:spPr>
            <a:xfrm>
              <a:off x="5699264" y="2562993"/>
              <a:ext cx="5715" cy="15240"/>
            </a:xfrm>
            <a:custGeom>
              <a:avLst/>
              <a:gdLst/>
              <a:ahLst/>
              <a:cxnLst/>
              <a:rect l="l" t="t" r="r" b="b"/>
              <a:pathLst>
                <a:path w="5714" h="15239">
                  <a:moveTo>
                    <a:pt x="0" y="0"/>
                  </a:moveTo>
                  <a:lnTo>
                    <a:pt x="139" y="304"/>
                  </a:lnTo>
                  <a:lnTo>
                    <a:pt x="254" y="622"/>
                  </a:lnTo>
                  <a:lnTo>
                    <a:pt x="368" y="914"/>
                  </a:lnTo>
                  <a:lnTo>
                    <a:pt x="533" y="1244"/>
                  </a:lnTo>
                  <a:lnTo>
                    <a:pt x="647" y="1562"/>
                  </a:lnTo>
                  <a:lnTo>
                    <a:pt x="787" y="1879"/>
                  </a:lnTo>
                  <a:lnTo>
                    <a:pt x="939" y="2260"/>
                  </a:lnTo>
                  <a:lnTo>
                    <a:pt x="1092" y="2603"/>
                  </a:lnTo>
                  <a:lnTo>
                    <a:pt x="1231" y="2933"/>
                  </a:lnTo>
                  <a:lnTo>
                    <a:pt x="1384" y="3327"/>
                  </a:lnTo>
                  <a:lnTo>
                    <a:pt x="1549" y="3695"/>
                  </a:lnTo>
                  <a:lnTo>
                    <a:pt x="1676" y="4076"/>
                  </a:lnTo>
                  <a:lnTo>
                    <a:pt x="1930" y="4648"/>
                  </a:lnTo>
                  <a:lnTo>
                    <a:pt x="2133" y="5194"/>
                  </a:lnTo>
                  <a:lnTo>
                    <a:pt x="2374" y="5753"/>
                  </a:lnTo>
                  <a:lnTo>
                    <a:pt x="2628" y="6438"/>
                  </a:lnTo>
                  <a:lnTo>
                    <a:pt x="2882" y="7112"/>
                  </a:lnTo>
                  <a:lnTo>
                    <a:pt x="3136" y="7759"/>
                  </a:lnTo>
                  <a:lnTo>
                    <a:pt x="3581" y="8978"/>
                  </a:lnTo>
                  <a:lnTo>
                    <a:pt x="4013" y="10160"/>
                  </a:lnTo>
                  <a:lnTo>
                    <a:pt x="4432" y="11328"/>
                  </a:lnTo>
                  <a:lnTo>
                    <a:pt x="4851" y="12509"/>
                  </a:lnTo>
                  <a:lnTo>
                    <a:pt x="5232" y="13677"/>
                  </a:lnTo>
                  <a:lnTo>
                    <a:pt x="5613" y="14833"/>
                  </a:lnTo>
                </a:path>
              </a:pathLst>
            </a:custGeom>
            <a:ln w="3175">
              <a:solidFill>
                <a:srgbClr val="565658"/>
              </a:solidFill>
            </a:ln>
          </p:spPr>
          <p:txBody>
            <a:bodyPr wrap="square" lIns="0" tIns="0" rIns="0" bIns="0" rtlCol="0"/>
            <a:lstStyle/>
            <a:p/>
          </p:txBody>
        </p:sp>
        <p:sp>
          <p:nvSpPr>
            <p:cNvPr id="5653" name="object 5653" descr=""/>
            <p:cNvSpPr/>
            <p:nvPr/>
          </p:nvSpPr>
          <p:spPr>
            <a:xfrm>
              <a:off x="5704883" y="2577827"/>
              <a:ext cx="17145" cy="5715"/>
            </a:xfrm>
            <a:custGeom>
              <a:avLst/>
              <a:gdLst/>
              <a:ahLst/>
              <a:cxnLst/>
              <a:rect l="l" t="t" r="r" b="b"/>
              <a:pathLst>
                <a:path w="17145" h="5714">
                  <a:moveTo>
                    <a:pt x="0" y="0"/>
                  </a:moveTo>
                  <a:lnTo>
                    <a:pt x="1028" y="406"/>
                  </a:lnTo>
                  <a:lnTo>
                    <a:pt x="1371" y="558"/>
                  </a:lnTo>
                  <a:lnTo>
                    <a:pt x="1714" y="685"/>
                  </a:lnTo>
                  <a:lnTo>
                    <a:pt x="2057" y="800"/>
                  </a:lnTo>
                  <a:lnTo>
                    <a:pt x="2413" y="927"/>
                  </a:lnTo>
                  <a:lnTo>
                    <a:pt x="2755" y="1066"/>
                  </a:lnTo>
                  <a:lnTo>
                    <a:pt x="3098" y="1193"/>
                  </a:lnTo>
                  <a:lnTo>
                    <a:pt x="3441" y="1320"/>
                  </a:lnTo>
                  <a:lnTo>
                    <a:pt x="3797" y="1447"/>
                  </a:lnTo>
                  <a:lnTo>
                    <a:pt x="4127" y="1574"/>
                  </a:lnTo>
                  <a:lnTo>
                    <a:pt x="4483" y="1701"/>
                  </a:lnTo>
                  <a:lnTo>
                    <a:pt x="4826" y="1828"/>
                  </a:lnTo>
                  <a:lnTo>
                    <a:pt x="5181" y="1943"/>
                  </a:lnTo>
                  <a:lnTo>
                    <a:pt x="5524" y="2070"/>
                  </a:lnTo>
                  <a:lnTo>
                    <a:pt x="5867" y="2184"/>
                  </a:lnTo>
                  <a:lnTo>
                    <a:pt x="6223" y="2311"/>
                  </a:lnTo>
                  <a:lnTo>
                    <a:pt x="7289" y="2641"/>
                  </a:lnTo>
                  <a:lnTo>
                    <a:pt x="7632" y="2781"/>
                  </a:lnTo>
                  <a:lnTo>
                    <a:pt x="7975" y="2882"/>
                  </a:lnTo>
                  <a:lnTo>
                    <a:pt x="8331" y="2984"/>
                  </a:lnTo>
                  <a:lnTo>
                    <a:pt x="8813" y="3136"/>
                  </a:lnTo>
                  <a:lnTo>
                    <a:pt x="9296" y="3289"/>
                  </a:lnTo>
                  <a:lnTo>
                    <a:pt x="9791" y="3441"/>
                  </a:lnTo>
                  <a:lnTo>
                    <a:pt x="10312" y="3594"/>
                  </a:lnTo>
                  <a:lnTo>
                    <a:pt x="10845" y="3746"/>
                  </a:lnTo>
                  <a:lnTo>
                    <a:pt x="11379" y="3886"/>
                  </a:lnTo>
                  <a:lnTo>
                    <a:pt x="11938" y="4038"/>
                  </a:lnTo>
                  <a:lnTo>
                    <a:pt x="12496" y="4191"/>
                  </a:lnTo>
                  <a:lnTo>
                    <a:pt x="13055" y="4343"/>
                  </a:lnTo>
                  <a:lnTo>
                    <a:pt x="13652" y="4495"/>
                  </a:lnTo>
                  <a:lnTo>
                    <a:pt x="14249" y="4648"/>
                  </a:lnTo>
                  <a:lnTo>
                    <a:pt x="14833" y="4800"/>
                  </a:lnTo>
                  <a:lnTo>
                    <a:pt x="15481" y="4953"/>
                  </a:lnTo>
                  <a:lnTo>
                    <a:pt x="16116" y="5092"/>
                  </a:lnTo>
                  <a:lnTo>
                    <a:pt x="16738" y="5232"/>
                  </a:lnTo>
                </a:path>
              </a:pathLst>
            </a:custGeom>
            <a:ln w="3175">
              <a:solidFill>
                <a:srgbClr val="565658"/>
              </a:solidFill>
            </a:ln>
          </p:spPr>
          <p:txBody>
            <a:bodyPr wrap="square" lIns="0" tIns="0" rIns="0" bIns="0" rtlCol="0"/>
            <a:lstStyle/>
            <a:p/>
          </p:txBody>
        </p:sp>
        <p:sp>
          <p:nvSpPr>
            <p:cNvPr id="5654" name="object 5654" descr=""/>
            <p:cNvSpPr/>
            <p:nvPr/>
          </p:nvSpPr>
          <p:spPr>
            <a:xfrm>
              <a:off x="5717589" y="2579464"/>
              <a:ext cx="4445" cy="3810"/>
            </a:xfrm>
            <a:custGeom>
              <a:avLst/>
              <a:gdLst/>
              <a:ahLst/>
              <a:cxnLst/>
              <a:rect l="l" t="t" r="r" b="b"/>
              <a:pathLst>
                <a:path w="4445" h="3810">
                  <a:moveTo>
                    <a:pt x="0" y="0"/>
                  </a:moveTo>
                  <a:lnTo>
                    <a:pt x="1333" y="1206"/>
                  </a:lnTo>
                  <a:lnTo>
                    <a:pt x="2692" y="2400"/>
                  </a:lnTo>
                  <a:lnTo>
                    <a:pt x="4025" y="3594"/>
                  </a:lnTo>
                </a:path>
              </a:pathLst>
            </a:custGeom>
            <a:ln w="3175">
              <a:solidFill>
                <a:srgbClr val="565658"/>
              </a:solidFill>
            </a:ln>
          </p:spPr>
          <p:txBody>
            <a:bodyPr wrap="square" lIns="0" tIns="0" rIns="0" bIns="0" rtlCol="0"/>
            <a:lstStyle/>
            <a:p/>
          </p:txBody>
        </p:sp>
        <p:sp>
          <p:nvSpPr>
            <p:cNvPr id="5655" name="object 5655" descr=""/>
            <p:cNvSpPr/>
            <p:nvPr/>
          </p:nvSpPr>
          <p:spPr>
            <a:xfrm>
              <a:off x="5715527" y="2577032"/>
              <a:ext cx="4445" cy="2540"/>
            </a:xfrm>
            <a:custGeom>
              <a:avLst/>
              <a:gdLst/>
              <a:ahLst/>
              <a:cxnLst/>
              <a:rect l="l" t="t" r="r" b="b"/>
              <a:pathLst>
                <a:path w="4445" h="2539">
                  <a:moveTo>
                    <a:pt x="4114" y="2158"/>
                  </a:moveTo>
                  <a:lnTo>
                    <a:pt x="3937" y="2031"/>
                  </a:lnTo>
                  <a:lnTo>
                    <a:pt x="3771" y="1904"/>
                  </a:lnTo>
                  <a:lnTo>
                    <a:pt x="3581" y="1790"/>
                  </a:lnTo>
                  <a:lnTo>
                    <a:pt x="3390" y="1663"/>
                  </a:lnTo>
                  <a:lnTo>
                    <a:pt x="3200" y="1536"/>
                  </a:lnTo>
                  <a:lnTo>
                    <a:pt x="2997" y="1409"/>
                  </a:lnTo>
                  <a:lnTo>
                    <a:pt x="2794" y="1295"/>
                  </a:lnTo>
                  <a:lnTo>
                    <a:pt x="2667" y="1206"/>
                  </a:lnTo>
                  <a:lnTo>
                    <a:pt x="2540" y="1142"/>
                  </a:lnTo>
                  <a:lnTo>
                    <a:pt x="2400" y="1041"/>
                  </a:lnTo>
                  <a:lnTo>
                    <a:pt x="2197" y="914"/>
                  </a:lnTo>
                  <a:lnTo>
                    <a:pt x="1993" y="800"/>
                  </a:lnTo>
                  <a:lnTo>
                    <a:pt x="1778" y="685"/>
                  </a:lnTo>
                  <a:lnTo>
                    <a:pt x="1638" y="596"/>
                  </a:lnTo>
                  <a:lnTo>
                    <a:pt x="1473" y="507"/>
                  </a:lnTo>
                  <a:lnTo>
                    <a:pt x="1308" y="419"/>
                  </a:lnTo>
                  <a:lnTo>
                    <a:pt x="1155" y="330"/>
                  </a:lnTo>
                  <a:lnTo>
                    <a:pt x="1003" y="279"/>
                  </a:lnTo>
                  <a:lnTo>
                    <a:pt x="850" y="203"/>
                  </a:lnTo>
                  <a:lnTo>
                    <a:pt x="698" y="139"/>
                  </a:lnTo>
                  <a:lnTo>
                    <a:pt x="571" y="101"/>
                  </a:lnTo>
                  <a:lnTo>
                    <a:pt x="419" y="38"/>
                  </a:lnTo>
                  <a:lnTo>
                    <a:pt x="292" y="12"/>
                  </a:lnTo>
                  <a:lnTo>
                    <a:pt x="279" y="0"/>
                  </a:lnTo>
                  <a:lnTo>
                    <a:pt x="101" y="0"/>
                  </a:lnTo>
                  <a:lnTo>
                    <a:pt x="0" y="139"/>
                  </a:lnTo>
                  <a:lnTo>
                    <a:pt x="38" y="279"/>
                  </a:lnTo>
                  <a:lnTo>
                    <a:pt x="127" y="419"/>
                  </a:lnTo>
                  <a:lnTo>
                    <a:pt x="177" y="546"/>
                  </a:lnTo>
                  <a:lnTo>
                    <a:pt x="292" y="698"/>
                  </a:lnTo>
                  <a:lnTo>
                    <a:pt x="419" y="838"/>
                  </a:lnTo>
                  <a:lnTo>
                    <a:pt x="558" y="990"/>
                  </a:lnTo>
                  <a:lnTo>
                    <a:pt x="685" y="1155"/>
                  </a:lnTo>
                  <a:lnTo>
                    <a:pt x="914" y="1371"/>
                  </a:lnTo>
                  <a:lnTo>
                    <a:pt x="1079" y="1536"/>
                  </a:lnTo>
                  <a:lnTo>
                    <a:pt x="1219" y="1689"/>
                  </a:lnTo>
                  <a:lnTo>
                    <a:pt x="1371" y="1841"/>
                  </a:lnTo>
                  <a:lnTo>
                    <a:pt x="1511" y="1955"/>
                  </a:lnTo>
                  <a:lnTo>
                    <a:pt x="1765" y="2197"/>
                  </a:lnTo>
                  <a:lnTo>
                    <a:pt x="1917" y="2324"/>
                  </a:lnTo>
                  <a:lnTo>
                    <a:pt x="2057" y="2438"/>
                  </a:lnTo>
                </a:path>
              </a:pathLst>
            </a:custGeom>
            <a:ln w="3175">
              <a:solidFill>
                <a:srgbClr val="565658"/>
              </a:solidFill>
            </a:ln>
          </p:spPr>
          <p:txBody>
            <a:bodyPr wrap="square" lIns="0" tIns="0" rIns="0" bIns="0" rtlCol="0"/>
            <a:lstStyle/>
            <a:p/>
          </p:txBody>
        </p:sp>
        <p:sp>
          <p:nvSpPr>
            <p:cNvPr id="5656" name="object 5656" descr=""/>
            <p:cNvSpPr/>
            <p:nvPr/>
          </p:nvSpPr>
          <p:spPr>
            <a:xfrm>
              <a:off x="5785737" y="2576747"/>
              <a:ext cx="1270" cy="1270"/>
            </a:xfrm>
            <a:custGeom>
              <a:avLst/>
              <a:gdLst/>
              <a:ahLst/>
              <a:cxnLst/>
              <a:rect l="l" t="t" r="r" b="b"/>
              <a:pathLst>
                <a:path w="1270" h="1269">
                  <a:moveTo>
                    <a:pt x="888" y="0"/>
                  </a:moveTo>
                  <a:lnTo>
                    <a:pt x="761" y="127"/>
                  </a:lnTo>
                  <a:lnTo>
                    <a:pt x="622" y="241"/>
                  </a:lnTo>
                  <a:lnTo>
                    <a:pt x="457" y="342"/>
                  </a:lnTo>
                  <a:lnTo>
                    <a:pt x="266" y="482"/>
                  </a:lnTo>
                  <a:lnTo>
                    <a:pt x="126" y="584"/>
                  </a:lnTo>
                  <a:lnTo>
                    <a:pt x="0" y="673"/>
                  </a:lnTo>
                </a:path>
              </a:pathLst>
            </a:custGeom>
            <a:ln w="3175">
              <a:solidFill>
                <a:srgbClr val="565658"/>
              </a:solidFill>
            </a:ln>
          </p:spPr>
          <p:txBody>
            <a:bodyPr wrap="square" lIns="0" tIns="0" rIns="0" bIns="0" rtlCol="0"/>
            <a:lstStyle/>
            <a:p/>
          </p:txBody>
        </p:sp>
        <p:sp>
          <p:nvSpPr>
            <p:cNvPr id="5657" name="object 5657" descr=""/>
            <p:cNvSpPr/>
            <p:nvPr/>
          </p:nvSpPr>
          <p:spPr>
            <a:xfrm>
              <a:off x="5785753" y="2477554"/>
              <a:ext cx="1270" cy="1270"/>
            </a:xfrm>
            <a:custGeom>
              <a:avLst/>
              <a:gdLst/>
              <a:ahLst/>
              <a:cxnLst/>
              <a:rect l="l" t="t" r="r" b="b"/>
              <a:pathLst>
                <a:path w="1270" h="1269">
                  <a:moveTo>
                    <a:pt x="0" y="0"/>
                  </a:moveTo>
                  <a:lnTo>
                    <a:pt x="165" y="88"/>
                  </a:lnTo>
                  <a:lnTo>
                    <a:pt x="317" y="203"/>
                  </a:lnTo>
                  <a:lnTo>
                    <a:pt x="457" y="304"/>
                  </a:lnTo>
                  <a:lnTo>
                    <a:pt x="596" y="406"/>
                  </a:lnTo>
                  <a:lnTo>
                    <a:pt x="736" y="533"/>
                  </a:lnTo>
                  <a:lnTo>
                    <a:pt x="889" y="660"/>
                  </a:lnTo>
                </a:path>
              </a:pathLst>
            </a:custGeom>
            <a:ln w="3175">
              <a:solidFill>
                <a:srgbClr val="565658"/>
              </a:solidFill>
            </a:ln>
          </p:spPr>
          <p:txBody>
            <a:bodyPr wrap="square" lIns="0" tIns="0" rIns="0" bIns="0" rtlCol="0"/>
            <a:lstStyle/>
            <a:p/>
          </p:txBody>
        </p:sp>
        <p:sp>
          <p:nvSpPr>
            <p:cNvPr id="5658" name="object 5658" descr=""/>
            <p:cNvSpPr/>
            <p:nvPr/>
          </p:nvSpPr>
          <p:spPr>
            <a:xfrm>
              <a:off x="5870340" y="2584266"/>
              <a:ext cx="1270" cy="1905"/>
            </a:xfrm>
            <a:custGeom>
              <a:avLst/>
              <a:gdLst/>
              <a:ahLst/>
              <a:cxnLst/>
              <a:rect l="l" t="t" r="r" b="b"/>
              <a:pathLst>
                <a:path w="1270" h="1905">
                  <a:moveTo>
                    <a:pt x="939" y="1511"/>
                  </a:moveTo>
                  <a:lnTo>
                    <a:pt x="787" y="1282"/>
                  </a:lnTo>
                  <a:lnTo>
                    <a:pt x="698" y="1130"/>
                  </a:lnTo>
                  <a:lnTo>
                    <a:pt x="596" y="1003"/>
                  </a:lnTo>
                  <a:lnTo>
                    <a:pt x="495" y="838"/>
                  </a:lnTo>
                  <a:lnTo>
                    <a:pt x="393" y="673"/>
                  </a:lnTo>
                  <a:lnTo>
                    <a:pt x="304" y="508"/>
                  </a:lnTo>
                  <a:lnTo>
                    <a:pt x="241" y="368"/>
                  </a:lnTo>
                  <a:lnTo>
                    <a:pt x="152" y="228"/>
                  </a:lnTo>
                  <a:lnTo>
                    <a:pt x="25" y="50"/>
                  </a:lnTo>
                </a:path>
              </a:pathLst>
            </a:custGeom>
            <a:ln w="3175">
              <a:solidFill>
                <a:srgbClr val="565658"/>
              </a:solidFill>
            </a:ln>
          </p:spPr>
          <p:txBody>
            <a:bodyPr wrap="square" lIns="0" tIns="0" rIns="0" bIns="0" rtlCol="0"/>
            <a:lstStyle/>
            <a:p/>
          </p:txBody>
        </p:sp>
        <p:sp>
          <p:nvSpPr>
            <p:cNvPr id="5659" name="object 5659" descr=""/>
            <p:cNvSpPr/>
            <p:nvPr/>
          </p:nvSpPr>
          <p:spPr>
            <a:xfrm>
              <a:off x="5869942" y="2582930"/>
              <a:ext cx="635" cy="1905"/>
            </a:xfrm>
            <a:custGeom>
              <a:avLst/>
              <a:gdLst/>
              <a:ahLst/>
              <a:cxnLst/>
              <a:rect l="l" t="t" r="r" b="b"/>
              <a:pathLst>
                <a:path w="635" h="1905">
                  <a:moveTo>
                    <a:pt x="393" y="1333"/>
                  </a:moveTo>
                  <a:lnTo>
                    <a:pt x="304" y="1181"/>
                  </a:lnTo>
                  <a:lnTo>
                    <a:pt x="228" y="1028"/>
                  </a:lnTo>
                  <a:lnTo>
                    <a:pt x="177" y="901"/>
                  </a:lnTo>
                  <a:lnTo>
                    <a:pt x="127" y="749"/>
                  </a:lnTo>
                  <a:lnTo>
                    <a:pt x="101" y="622"/>
                  </a:lnTo>
                  <a:lnTo>
                    <a:pt x="63" y="482"/>
                  </a:lnTo>
                  <a:lnTo>
                    <a:pt x="25" y="342"/>
                  </a:lnTo>
                  <a:lnTo>
                    <a:pt x="12" y="190"/>
                  </a:lnTo>
                  <a:lnTo>
                    <a:pt x="0" y="38"/>
                  </a:lnTo>
                </a:path>
              </a:pathLst>
            </a:custGeom>
            <a:ln w="3175">
              <a:solidFill>
                <a:srgbClr val="565658"/>
              </a:solidFill>
            </a:ln>
          </p:spPr>
          <p:txBody>
            <a:bodyPr wrap="square" lIns="0" tIns="0" rIns="0" bIns="0" rtlCol="0"/>
            <a:lstStyle/>
            <a:p/>
          </p:txBody>
        </p:sp>
        <p:sp>
          <p:nvSpPr>
            <p:cNvPr id="5660" name="object 5660" descr=""/>
            <p:cNvSpPr/>
            <p:nvPr/>
          </p:nvSpPr>
          <p:spPr>
            <a:xfrm>
              <a:off x="5766485" y="2583335"/>
              <a:ext cx="5715" cy="1270"/>
            </a:xfrm>
            <a:custGeom>
              <a:avLst/>
              <a:gdLst/>
              <a:ahLst/>
              <a:cxnLst/>
              <a:rect l="l" t="t" r="r" b="b"/>
              <a:pathLst>
                <a:path w="5714" h="1269">
                  <a:moveTo>
                    <a:pt x="0" y="1003"/>
                  </a:moveTo>
                  <a:lnTo>
                    <a:pt x="1727" y="736"/>
                  </a:lnTo>
                  <a:lnTo>
                    <a:pt x="3479" y="393"/>
                  </a:lnTo>
                  <a:lnTo>
                    <a:pt x="5219" y="0"/>
                  </a:lnTo>
                </a:path>
              </a:pathLst>
            </a:custGeom>
            <a:ln w="3175">
              <a:solidFill>
                <a:srgbClr val="565658"/>
              </a:solidFill>
            </a:ln>
          </p:spPr>
          <p:txBody>
            <a:bodyPr wrap="square" lIns="0" tIns="0" rIns="0" bIns="0" rtlCol="0"/>
            <a:lstStyle/>
            <a:p/>
          </p:txBody>
        </p:sp>
        <p:sp>
          <p:nvSpPr>
            <p:cNvPr id="5661" name="object 5661" descr=""/>
            <p:cNvSpPr/>
            <p:nvPr/>
          </p:nvSpPr>
          <p:spPr>
            <a:xfrm>
              <a:off x="5772976" y="2470447"/>
              <a:ext cx="29845" cy="1270"/>
            </a:xfrm>
            <a:custGeom>
              <a:avLst/>
              <a:gdLst/>
              <a:ahLst/>
              <a:cxnLst/>
              <a:rect l="l" t="t" r="r" b="b"/>
              <a:pathLst>
                <a:path w="29845" h="1269">
                  <a:moveTo>
                    <a:pt x="29425" y="0"/>
                  </a:moveTo>
                  <a:lnTo>
                    <a:pt x="28994" y="38"/>
                  </a:lnTo>
                  <a:lnTo>
                    <a:pt x="28562" y="76"/>
                  </a:lnTo>
                  <a:lnTo>
                    <a:pt x="28117" y="114"/>
                  </a:lnTo>
                  <a:lnTo>
                    <a:pt x="27686" y="165"/>
                  </a:lnTo>
                  <a:lnTo>
                    <a:pt x="27228" y="190"/>
                  </a:lnTo>
                  <a:lnTo>
                    <a:pt x="26771" y="241"/>
                  </a:lnTo>
                  <a:lnTo>
                    <a:pt x="26314" y="266"/>
                  </a:lnTo>
                  <a:lnTo>
                    <a:pt x="25869" y="292"/>
                  </a:lnTo>
                  <a:lnTo>
                    <a:pt x="25387" y="330"/>
                  </a:lnTo>
                  <a:lnTo>
                    <a:pt x="24917" y="368"/>
                  </a:lnTo>
                  <a:lnTo>
                    <a:pt x="24422" y="393"/>
                  </a:lnTo>
                  <a:lnTo>
                    <a:pt x="23952" y="431"/>
                  </a:lnTo>
                  <a:lnTo>
                    <a:pt x="23456" y="457"/>
                  </a:lnTo>
                  <a:lnTo>
                    <a:pt x="22948" y="482"/>
                  </a:lnTo>
                  <a:lnTo>
                    <a:pt x="22466" y="508"/>
                  </a:lnTo>
                  <a:lnTo>
                    <a:pt x="16014" y="711"/>
                  </a:lnTo>
                  <a:lnTo>
                    <a:pt x="14693" y="711"/>
                  </a:lnTo>
                  <a:lnTo>
                    <a:pt x="13385" y="711"/>
                  </a:lnTo>
                  <a:lnTo>
                    <a:pt x="12090" y="698"/>
                  </a:lnTo>
                  <a:lnTo>
                    <a:pt x="10807" y="660"/>
                  </a:lnTo>
                  <a:lnTo>
                    <a:pt x="9486" y="622"/>
                  </a:lnTo>
                  <a:lnTo>
                    <a:pt x="8229" y="571"/>
                  </a:lnTo>
                  <a:lnTo>
                    <a:pt x="6959" y="508"/>
                  </a:lnTo>
                  <a:lnTo>
                    <a:pt x="6134" y="469"/>
                  </a:lnTo>
                  <a:lnTo>
                    <a:pt x="5295" y="406"/>
                  </a:lnTo>
                  <a:lnTo>
                    <a:pt x="4508" y="355"/>
                  </a:lnTo>
                  <a:lnTo>
                    <a:pt x="3708" y="292"/>
                  </a:lnTo>
                  <a:lnTo>
                    <a:pt x="2908" y="254"/>
                  </a:lnTo>
                  <a:lnTo>
                    <a:pt x="2171" y="190"/>
                  </a:lnTo>
                  <a:lnTo>
                    <a:pt x="1422" y="139"/>
                  </a:lnTo>
                  <a:lnTo>
                    <a:pt x="698" y="50"/>
                  </a:lnTo>
                  <a:lnTo>
                    <a:pt x="0" y="0"/>
                  </a:lnTo>
                </a:path>
              </a:pathLst>
            </a:custGeom>
            <a:ln w="3175">
              <a:solidFill>
                <a:srgbClr val="565658"/>
              </a:solidFill>
            </a:ln>
          </p:spPr>
          <p:txBody>
            <a:bodyPr wrap="square" lIns="0" tIns="0" rIns="0" bIns="0" rtlCol="0"/>
            <a:lstStyle/>
            <a:p/>
          </p:txBody>
        </p:sp>
        <p:sp>
          <p:nvSpPr>
            <p:cNvPr id="5662" name="object 5662" descr=""/>
            <p:cNvSpPr/>
            <p:nvPr/>
          </p:nvSpPr>
          <p:spPr>
            <a:xfrm>
              <a:off x="5763351" y="2469164"/>
              <a:ext cx="10160" cy="1905"/>
            </a:xfrm>
            <a:custGeom>
              <a:avLst/>
              <a:gdLst/>
              <a:ahLst/>
              <a:cxnLst/>
              <a:rect l="l" t="t" r="r" b="b"/>
              <a:pathLst>
                <a:path w="10160" h="1905">
                  <a:moveTo>
                    <a:pt x="9613" y="1282"/>
                  </a:moveTo>
                  <a:lnTo>
                    <a:pt x="9436" y="1269"/>
                  </a:lnTo>
                  <a:lnTo>
                    <a:pt x="9283" y="1244"/>
                  </a:lnTo>
                  <a:lnTo>
                    <a:pt x="9118" y="1219"/>
                  </a:lnTo>
                  <a:lnTo>
                    <a:pt x="8940" y="1219"/>
                  </a:lnTo>
                  <a:lnTo>
                    <a:pt x="8788" y="1193"/>
                  </a:lnTo>
                  <a:lnTo>
                    <a:pt x="8636" y="1181"/>
                  </a:lnTo>
                  <a:lnTo>
                    <a:pt x="8458" y="1168"/>
                  </a:lnTo>
                  <a:lnTo>
                    <a:pt x="8293" y="1142"/>
                  </a:lnTo>
                  <a:lnTo>
                    <a:pt x="8140" y="1117"/>
                  </a:lnTo>
                  <a:lnTo>
                    <a:pt x="7683" y="1079"/>
                  </a:lnTo>
                  <a:lnTo>
                    <a:pt x="7531" y="1054"/>
                  </a:lnTo>
                  <a:lnTo>
                    <a:pt x="7378" y="1041"/>
                  </a:lnTo>
                  <a:lnTo>
                    <a:pt x="7239" y="1028"/>
                  </a:lnTo>
                  <a:lnTo>
                    <a:pt x="7073" y="1015"/>
                  </a:lnTo>
                  <a:lnTo>
                    <a:pt x="6934" y="1003"/>
                  </a:lnTo>
                  <a:lnTo>
                    <a:pt x="6781" y="977"/>
                  </a:lnTo>
                  <a:lnTo>
                    <a:pt x="6642" y="965"/>
                  </a:lnTo>
                  <a:lnTo>
                    <a:pt x="6502" y="939"/>
                  </a:lnTo>
                  <a:lnTo>
                    <a:pt x="6362" y="939"/>
                  </a:lnTo>
                  <a:lnTo>
                    <a:pt x="6210" y="901"/>
                  </a:lnTo>
                  <a:lnTo>
                    <a:pt x="6070" y="888"/>
                  </a:lnTo>
                  <a:lnTo>
                    <a:pt x="5791" y="863"/>
                  </a:lnTo>
                  <a:lnTo>
                    <a:pt x="5664" y="838"/>
                  </a:lnTo>
                  <a:lnTo>
                    <a:pt x="5524" y="825"/>
                  </a:lnTo>
                  <a:lnTo>
                    <a:pt x="4927" y="749"/>
                  </a:lnTo>
                  <a:lnTo>
                    <a:pt x="4356" y="673"/>
                  </a:lnTo>
                  <a:lnTo>
                    <a:pt x="3848" y="596"/>
                  </a:lnTo>
                  <a:lnTo>
                    <a:pt x="3340" y="533"/>
                  </a:lnTo>
                  <a:lnTo>
                    <a:pt x="2882" y="482"/>
                  </a:lnTo>
                  <a:lnTo>
                    <a:pt x="2476" y="406"/>
                  </a:lnTo>
                  <a:lnTo>
                    <a:pt x="2286" y="380"/>
                  </a:lnTo>
                  <a:lnTo>
                    <a:pt x="2082" y="342"/>
                  </a:lnTo>
                  <a:lnTo>
                    <a:pt x="1905" y="330"/>
                  </a:lnTo>
                  <a:lnTo>
                    <a:pt x="1727" y="292"/>
                  </a:lnTo>
                  <a:lnTo>
                    <a:pt x="1549" y="266"/>
                  </a:lnTo>
                  <a:lnTo>
                    <a:pt x="1397" y="241"/>
                  </a:lnTo>
                  <a:lnTo>
                    <a:pt x="1079" y="177"/>
                  </a:lnTo>
                  <a:lnTo>
                    <a:pt x="825" y="152"/>
                  </a:lnTo>
                  <a:lnTo>
                    <a:pt x="609" y="114"/>
                  </a:lnTo>
                  <a:lnTo>
                    <a:pt x="190" y="38"/>
                  </a:lnTo>
                  <a:lnTo>
                    <a:pt x="0" y="0"/>
                  </a:lnTo>
                </a:path>
              </a:pathLst>
            </a:custGeom>
            <a:ln w="3175">
              <a:solidFill>
                <a:srgbClr val="565658"/>
              </a:solidFill>
            </a:ln>
          </p:spPr>
          <p:txBody>
            <a:bodyPr wrap="square" lIns="0" tIns="0" rIns="0" bIns="0" rtlCol="0"/>
            <a:lstStyle/>
            <a:p/>
          </p:txBody>
        </p:sp>
        <p:sp>
          <p:nvSpPr>
            <p:cNvPr id="5663" name="object 5663" descr=""/>
            <p:cNvSpPr/>
            <p:nvPr/>
          </p:nvSpPr>
          <p:spPr>
            <a:xfrm>
              <a:off x="5802406" y="2469182"/>
              <a:ext cx="10160" cy="1270"/>
            </a:xfrm>
            <a:custGeom>
              <a:avLst/>
              <a:gdLst/>
              <a:ahLst/>
              <a:cxnLst/>
              <a:rect l="l" t="t" r="r" b="b"/>
              <a:pathLst>
                <a:path w="10160" h="1269">
                  <a:moveTo>
                    <a:pt x="9613" y="0"/>
                  </a:moveTo>
                  <a:lnTo>
                    <a:pt x="9410" y="25"/>
                  </a:lnTo>
                  <a:lnTo>
                    <a:pt x="8991" y="101"/>
                  </a:lnTo>
                  <a:lnTo>
                    <a:pt x="8775" y="139"/>
                  </a:lnTo>
                  <a:lnTo>
                    <a:pt x="8521" y="177"/>
                  </a:lnTo>
                  <a:lnTo>
                    <a:pt x="8216" y="228"/>
                  </a:lnTo>
                  <a:lnTo>
                    <a:pt x="8051" y="241"/>
                  </a:lnTo>
                  <a:lnTo>
                    <a:pt x="7886" y="266"/>
                  </a:lnTo>
                  <a:lnTo>
                    <a:pt x="7708" y="292"/>
                  </a:lnTo>
                  <a:lnTo>
                    <a:pt x="7505" y="330"/>
                  </a:lnTo>
                  <a:lnTo>
                    <a:pt x="7327" y="355"/>
                  </a:lnTo>
                  <a:lnTo>
                    <a:pt x="7112" y="381"/>
                  </a:lnTo>
                  <a:lnTo>
                    <a:pt x="6705" y="457"/>
                  </a:lnTo>
                  <a:lnTo>
                    <a:pt x="6248" y="520"/>
                  </a:lnTo>
                  <a:lnTo>
                    <a:pt x="5740" y="584"/>
                  </a:lnTo>
                  <a:lnTo>
                    <a:pt x="5232" y="660"/>
                  </a:lnTo>
                  <a:lnTo>
                    <a:pt x="4686" y="723"/>
                  </a:lnTo>
                  <a:lnTo>
                    <a:pt x="4089" y="800"/>
                  </a:lnTo>
                  <a:lnTo>
                    <a:pt x="3835" y="838"/>
                  </a:lnTo>
                  <a:lnTo>
                    <a:pt x="3594" y="876"/>
                  </a:lnTo>
                  <a:lnTo>
                    <a:pt x="3327" y="901"/>
                  </a:lnTo>
                  <a:lnTo>
                    <a:pt x="3086" y="927"/>
                  </a:lnTo>
                  <a:lnTo>
                    <a:pt x="2806" y="939"/>
                  </a:lnTo>
                  <a:lnTo>
                    <a:pt x="2552" y="977"/>
                  </a:lnTo>
                  <a:lnTo>
                    <a:pt x="2286" y="1016"/>
                  </a:lnTo>
                  <a:lnTo>
                    <a:pt x="2006" y="1054"/>
                  </a:lnTo>
                  <a:lnTo>
                    <a:pt x="1727" y="1092"/>
                  </a:lnTo>
                  <a:lnTo>
                    <a:pt x="1447" y="1104"/>
                  </a:lnTo>
                  <a:lnTo>
                    <a:pt x="1168" y="1143"/>
                  </a:lnTo>
                  <a:lnTo>
                    <a:pt x="889" y="1168"/>
                  </a:lnTo>
                  <a:lnTo>
                    <a:pt x="584" y="1206"/>
                  </a:lnTo>
                  <a:lnTo>
                    <a:pt x="292" y="1244"/>
                  </a:lnTo>
                  <a:lnTo>
                    <a:pt x="0" y="1270"/>
                  </a:lnTo>
                </a:path>
              </a:pathLst>
            </a:custGeom>
            <a:ln w="3175">
              <a:solidFill>
                <a:srgbClr val="565658"/>
              </a:solidFill>
            </a:ln>
          </p:spPr>
          <p:txBody>
            <a:bodyPr wrap="square" lIns="0" tIns="0" rIns="0" bIns="0" rtlCol="0"/>
            <a:lstStyle/>
            <a:p/>
          </p:txBody>
        </p:sp>
        <p:sp>
          <p:nvSpPr>
            <p:cNvPr id="5664" name="object 5664" descr=""/>
            <p:cNvSpPr/>
            <p:nvPr/>
          </p:nvSpPr>
          <p:spPr>
            <a:xfrm>
              <a:off x="5766485" y="2470596"/>
              <a:ext cx="5715" cy="1270"/>
            </a:xfrm>
            <a:custGeom>
              <a:avLst/>
              <a:gdLst/>
              <a:ahLst/>
              <a:cxnLst/>
              <a:rect l="l" t="t" r="r" b="b"/>
              <a:pathLst>
                <a:path w="5714" h="1269">
                  <a:moveTo>
                    <a:pt x="0" y="0"/>
                  </a:moveTo>
                  <a:lnTo>
                    <a:pt x="1727" y="292"/>
                  </a:lnTo>
                  <a:lnTo>
                    <a:pt x="3479" y="635"/>
                  </a:lnTo>
                  <a:lnTo>
                    <a:pt x="5219" y="1016"/>
                  </a:lnTo>
                </a:path>
              </a:pathLst>
            </a:custGeom>
            <a:ln w="3175">
              <a:solidFill>
                <a:srgbClr val="565658"/>
              </a:solidFill>
            </a:ln>
          </p:spPr>
          <p:txBody>
            <a:bodyPr wrap="square" lIns="0" tIns="0" rIns="0" bIns="0" rtlCol="0"/>
            <a:lstStyle/>
            <a:p/>
          </p:txBody>
        </p:sp>
        <p:sp>
          <p:nvSpPr>
            <p:cNvPr id="5665" name="object 5665" descr=""/>
            <p:cNvSpPr/>
            <p:nvPr/>
          </p:nvSpPr>
          <p:spPr>
            <a:xfrm>
              <a:off x="5869946" y="2470688"/>
              <a:ext cx="635" cy="1905"/>
            </a:xfrm>
            <a:custGeom>
              <a:avLst/>
              <a:gdLst/>
              <a:ahLst/>
              <a:cxnLst/>
              <a:rect l="l" t="t" r="r" b="b"/>
              <a:pathLst>
                <a:path w="635" h="1905">
                  <a:moveTo>
                    <a:pt x="0" y="1333"/>
                  </a:moveTo>
                  <a:lnTo>
                    <a:pt x="0" y="1333"/>
                  </a:lnTo>
                  <a:lnTo>
                    <a:pt x="0" y="1079"/>
                  </a:lnTo>
                  <a:lnTo>
                    <a:pt x="25" y="1066"/>
                  </a:lnTo>
                  <a:lnTo>
                    <a:pt x="25" y="939"/>
                  </a:lnTo>
                  <a:lnTo>
                    <a:pt x="63" y="800"/>
                  </a:lnTo>
                  <a:lnTo>
                    <a:pt x="101" y="660"/>
                  </a:lnTo>
                  <a:lnTo>
                    <a:pt x="152" y="508"/>
                  </a:lnTo>
                  <a:lnTo>
                    <a:pt x="203" y="355"/>
                  </a:lnTo>
                  <a:lnTo>
                    <a:pt x="279" y="177"/>
                  </a:lnTo>
                  <a:lnTo>
                    <a:pt x="381" y="38"/>
                  </a:lnTo>
                </a:path>
              </a:pathLst>
            </a:custGeom>
            <a:ln w="3175">
              <a:solidFill>
                <a:srgbClr val="565658"/>
              </a:solidFill>
            </a:ln>
          </p:spPr>
          <p:txBody>
            <a:bodyPr wrap="square" lIns="0" tIns="0" rIns="0" bIns="0" rtlCol="0"/>
            <a:lstStyle/>
            <a:p/>
          </p:txBody>
        </p:sp>
        <p:sp>
          <p:nvSpPr>
            <p:cNvPr id="5666" name="object 5666" descr=""/>
            <p:cNvSpPr/>
            <p:nvPr/>
          </p:nvSpPr>
          <p:spPr>
            <a:xfrm>
              <a:off x="5870336" y="2469197"/>
              <a:ext cx="1270" cy="1905"/>
            </a:xfrm>
            <a:custGeom>
              <a:avLst/>
              <a:gdLst/>
              <a:ahLst/>
              <a:cxnLst/>
              <a:rect l="l" t="t" r="r" b="b"/>
              <a:pathLst>
                <a:path w="1270" h="1905">
                  <a:moveTo>
                    <a:pt x="0" y="1485"/>
                  </a:moveTo>
                  <a:lnTo>
                    <a:pt x="101" y="1346"/>
                  </a:lnTo>
                  <a:lnTo>
                    <a:pt x="177" y="1219"/>
                  </a:lnTo>
                  <a:lnTo>
                    <a:pt x="254" y="1079"/>
                  </a:lnTo>
                  <a:lnTo>
                    <a:pt x="317" y="952"/>
                  </a:lnTo>
                  <a:lnTo>
                    <a:pt x="393" y="812"/>
                  </a:lnTo>
                  <a:lnTo>
                    <a:pt x="508" y="660"/>
                  </a:lnTo>
                  <a:lnTo>
                    <a:pt x="596" y="495"/>
                  </a:lnTo>
                  <a:lnTo>
                    <a:pt x="698" y="355"/>
                  </a:lnTo>
                  <a:lnTo>
                    <a:pt x="762" y="228"/>
                  </a:lnTo>
                  <a:lnTo>
                    <a:pt x="876" y="76"/>
                  </a:lnTo>
                </a:path>
              </a:pathLst>
            </a:custGeom>
            <a:ln w="3175">
              <a:solidFill>
                <a:srgbClr val="565658"/>
              </a:solidFill>
            </a:ln>
          </p:spPr>
          <p:txBody>
            <a:bodyPr wrap="square" lIns="0" tIns="0" rIns="0" bIns="0" rtlCol="0"/>
            <a:lstStyle/>
            <a:p/>
          </p:txBody>
        </p:sp>
        <p:sp>
          <p:nvSpPr>
            <p:cNvPr id="5667" name="object 5667" descr=""/>
            <p:cNvSpPr/>
            <p:nvPr/>
          </p:nvSpPr>
          <p:spPr>
            <a:xfrm>
              <a:off x="5873564" y="2581200"/>
              <a:ext cx="1270" cy="4445"/>
            </a:xfrm>
            <a:custGeom>
              <a:avLst/>
              <a:gdLst/>
              <a:ahLst/>
              <a:cxnLst/>
              <a:rect l="l" t="t" r="r" b="b"/>
              <a:pathLst>
                <a:path w="1270" h="4444">
                  <a:moveTo>
                    <a:pt x="1168" y="0"/>
                  </a:moveTo>
                  <a:lnTo>
                    <a:pt x="1168" y="139"/>
                  </a:lnTo>
                  <a:lnTo>
                    <a:pt x="1168" y="279"/>
                  </a:lnTo>
                  <a:lnTo>
                    <a:pt x="1155" y="406"/>
                  </a:lnTo>
                  <a:lnTo>
                    <a:pt x="1155" y="571"/>
                  </a:lnTo>
                  <a:lnTo>
                    <a:pt x="1142" y="711"/>
                  </a:lnTo>
                  <a:lnTo>
                    <a:pt x="1117" y="838"/>
                  </a:lnTo>
                  <a:lnTo>
                    <a:pt x="1079" y="1104"/>
                  </a:lnTo>
                  <a:lnTo>
                    <a:pt x="1066" y="1244"/>
                  </a:lnTo>
                  <a:lnTo>
                    <a:pt x="1041" y="1384"/>
                  </a:lnTo>
                  <a:lnTo>
                    <a:pt x="977" y="1651"/>
                  </a:lnTo>
                  <a:lnTo>
                    <a:pt x="939" y="1854"/>
                  </a:lnTo>
                  <a:lnTo>
                    <a:pt x="901" y="2044"/>
                  </a:lnTo>
                  <a:lnTo>
                    <a:pt x="838" y="2222"/>
                  </a:lnTo>
                  <a:lnTo>
                    <a:pt x="761" y="2438"/>
                  </a:lnTo>
                  <a:lnTo>
                    <a:pt x="673" y="2667"/>
                  </a:lnTo>
                  <a:lnTo>
                    <a:pt x="609" y="2844"/>
                  </a:lnTo>
                  <a:lnTo>
                    <a:pt x="507" y="3035"/>
                  </a:lnTo>
                  <a:lnTo>
                    <a:pt x="0" y="3860"/>
                  </a:lnTo>
                </a:path>
              </a:pathLst>
            </a:custGeom>
            <a:ln w="3175">
              <a:solidFill>
                <a:srgbClr val="565658"/>
              </a:solidFill>
            </a:ln>
          </p:spPr>
          <p:txBody>
            <a:bodyPr wrap="square" lIns="0" tIns="0" rIns="0" bIns="0" rtlCol="0"/>
            <a:lstStyle/>
            <a:p/>
          </p:txBody>
        </p:sp>
        <p:sp>
          <p:nvSpPr>
            <p:cNvPr id="5668" name="object 5668" descr=""/>
            <p:cNvSpPr/>
            <p:nvPr/>
          </p:nvSpPr>
          <p:spPr>
            <a:xfrm>
              <a:off x="5873554" y="2469901"/>
              <a:ext cx="1270" cy="4445"/>
            </a:xfrm>
            <a:custGeom>
              <a:avLst/>
              <a:gdLst/>
              <a:ahLst/>
              <a:cxnLst/>
              <a:rect l="l" t="t" r="r" b="b"/>
              <a:pathLst>
                <a:path w="1270" h="4444">
                  <a:moveTo>
                    <a:pt x="0" y="0"/>
                  </a:moveTo>
                  <a:lnTo>
                    <a:pt x="190" y="266"/>
                  </a:lnTo>
                  <a:lnTo>
                    <a:pt x="342" y="482"/>
                  </a:lnTo>
                  <a:lnTo>
                    <a:pt x="431" y="622"/>
                  </a:lnTo>
                  <a:lnTo>
                    <a:pt x="533" y="800"/>
                  </a:lnTo>
                  <a:lnTo>
                    <a:pt x="609" y="990"/>
                  </a:lnTo>
                  <a:lnTo>
                    <a:pt x="698" y="1181"/>
                  </a:lnTo>
                  <a:lnTo>
                    <a:pt x="774" y="1384"/>
                  </a:lnTo>
                  <a:lnTo>
                    <a:pt x="850" y="1625"/>
                  </a:lnTo>
                  <a:lnTo>
                    <a:pt x="901" y="1816"/>
                  </a:lnTo>
                  <a:lnTo>
                    <a:pt x="952" y="1993"/>
                  </a:lnTo>
                  <a:lnTo>
                    <a:pt x="1003" y="2209"/>
                  </a:lnTo>
                  <a:lnTo>
                    <a:pt x="1066" y="2438"/>
                  </a:lnTo>
                  <a:lnTo>
                    <a:pt x="1104" y="2717"/>
                  </a:lnTo>
                  <a:lnTo>
                    <a:pt x="1143" y="3022"/>
                  </a:lnTo>
                  <a:lnTo>
                    <a:pt x="1168" y="3289"/>
                  </a:lnTo>
                  <a:lnTo>
                    <a:pt x="1168" y="3556"/>
                  </a:lnTo>
                  <a:lnTo>
                    <a:pt x="1168" y="3848"/>
                  </a:lnTo>
                </a:path>
              </a:pathLst>
            </a:custGeom>
            <a:ln w="3175">
              <a:solidFill>
                <a:srgbClr val="565658"/>
              </a:solidFill>
            </a:ln>
          </p:spPr>
          <p:txBody>
            <a:bodyPr wrap="square" lIns="0" tIns="0" rIns="0" bIns="0" rtlCol="0"/>
            <a:lstStyle/>
            <a:p/>
          </p:txBody>
        </p:sp>
        <p:sp>
          <p:nvSpPr>
            <p:cNvPr id="5669" name="object 5669" descr=""/>
            <p:cNvSpPr/>
            <p:nvPr/>
          </p:nvSpPr>
          <p:spPr>
            <a:xfrm>
              <a:off x="5915012" y="2475616"/>
              <a:ext cx="5715" cy="1270"/>
            </a:xfrm>
            <a:custGeom>
              <a:avLst/>
              <a:gdLst/>
              <a:ahLst/>
              <a:cxnLst/>
              <a:rect l="l" t="t" r="r" b="b"/>
              <a:pathLst>
                <a:path w="5714" h="1269">
                  <a:moveTo>
                    <a:pt x="5461" y="673"/>
                  </a:moveTo>
                  <a:lnTo>
                    <a:pt x="4178" y="507"/>
                  </a:lnTo>
                  <a:lnTo>
                    <a:pt x="2895" y="368"/>
                  </a:lnTo>
                  <a:lnTo>
                    <a:pt x="1612" y="203"/>
                  </a:lnTo>
                  <a:lnTo>
                    <a:pt x="1066" y="126"/>
                  </a:lnTo>
                  <a:lnTo>
                    <a:pt x="533" y="63"/>
                  </a:lnTo>
                  <a:lnTo>
                    <a:pt x="0" y="0"/>
                  </a:lnTo>
                </a:path>
              </a:pathLst>
            </a:custGeom>
            <a:ln w="3175">
              <a:solidFill>
                <a:srgbClr val="565658"/>
              </a:solidFill>
            </a:ln>
          </p:spPr>
          <p:txBody>
            <a:bodyPr wrap="square" lIns="0" tIns="0" rIns="0" bIns="0" rtlCol="0"/>
            <a:lstStyle/>
            <a:p/>
          </p:txBody>
        </p:sp>
        <p:sp>
          <p:nvSpPr>
            <p:cNvPr id="5670" name="object 5670" descr=""/>
            <p:cNvSpPr/>
            <p:nvPr/>
          </p:nvSpPr>
          <p:spPr>
            <a:xfrm>
              <a:off x="5913758" y="2475442"/>
              <a:ext cx="1270" cy="635"/>
            </a:xfrm>
            <a:custGeom>
              <a:avLst/>
              <a:gdLst/>
              <a:ahLst/>
              <a:cxnLst/>
              <a:rect l="l" t="t" r="r" b="b"/>
              <a:pathLst>
                <a:path w="1270" h="635">
                  <a:moveTo>
                    <a:pt x="1257" y="165"/>
                  </a:moveTo>
                  <a:lnTo>
                    <a:pt x="838" y="127"/>
                  </a:lnTo>
                  <a:lnTo>
                    <a:pt x="419" y="63"/>
                  </a:lnTo>
                  <a:lnTo>
                    <a:pt x="0" y="0"/>
                  </a:lnTo>
                </a:path>
              </a:pathLst>
            </a:custGeom>
            <a:ln w="3175">
              <a:solidFill>
                <a:srgbClr val="565658"/>
              </a:solidFill>
            </a:ln>
          </p:spPr>
          <p:txBody>
            <a:bodyPr wrap="square" lIns="0" tIns="0" rIns="0" bIns="0" rtlCol="0"/>
            <a:lstStyle/>
            <a:p/>
          </p:txBody>
        </p:sp>
        <p:sp>
          <p:nvSpPr>
            <p:cNvPr id="5671" name="object 5671" descr=""/>
            <p:cNvSpPr/>
            <p:nvPr/>
          </p:nvSpPr>
          <p:spPr>
            <a:xfrm>
              <a:off x="5906372" y="2473933"/>
              <a:ext cx="7620" cy="1905"/>
            </a:xfrm>
            <a:custGeom>
              <a:avLst/>
              <a:gdLst/>
              <a:ahLst/>
              <a:cxnLst/>
              <a:rect l="l" t="t" r="r" b="b"/>
              <a:pathLst>
                <a:path w="7620" h="1905">
                  <a:moveTo>
                    <a:pt x="7391" y="1524"/>
                  </a:moveTo>
                  <a:lnTo>
                    <a:pt x="7124" y="1485"/>
                  </a:lnTo>
                  <a:lnTo>
                    <a:pt x="6857" y="1460"/>
                  </a:lnTo>
                  <a:lnTo>
                    <a:pt x="6616" y="1422"/>
                  </a:lnTo>
                  <a:lnTo>
                    <a:pt x="5854" y="1308"/>
                  </a:lnTo>
                  <a:lnTo>
                    <a:pt x="5600" y="1270"/>
                  </a:lnTo>
                  <a:lnTo>
                    <a:pt x="5359" y="1231"/>
                  </a:lnTo>
                  <a:lnTo>
                    <a:pt x="5118" y="1181"/>
                  </a:lnTo>
                  <a:lnTo>
                    <a:pt x="4876" y="1143"/>
                  </a:lnTo>
                  <a:lnTo>
                    <a:pt x="4635" y="1104"/>
                  </a:lnTo>
                  <a:lnTo>
                    <a:pt x="4381" y="1066"/>
                  </a:lnTo>
                  <a:lnTo>
                    <a:pt x="3924" y="965"/>
                  </a:lnTo>
                  <a:lnTo>
                    <a:pt x="3467" y="876"/>
                  </a:lnTo>
                  <a:lnTo>
                    <a:pt x="3060" y="774"/>
                  </a:lnTo>
                  <a:lnTo>
                    <a:pt x="2654" y="711"/>
                  </a:lnTo>
                  <a:lnTo>
                    <a:pt x="2285" y="609"/>
                  </a:lnTo>
                  <a:lnTo>
                    <a:pt x="1955" y="533"/>
                  </a:lnTo>
                  <a:lnTo>
                    <a:pt x="1600" y="457"/>
                  </a:lnTo>
                  <a:lnTo>
                    <a:pt x="1308" y="368"/>
                  </a:lnTo>
                  <a:lnTo>
                    <a:pt x="1066" y="304"/>
                  </a:lnTo>
                  <a:lnTo>
                    <a:pt x="825" y="228"/>
                  </a:lnTo>
                  <a:lnTo>
                    <a:pt x="596" y="177"/>
                  </a:lnTo>
                  <a:lnTo>
                    <a:pt x="457" y="139"/>
                  </a:lnTo>
                  <a:lnTo>
                    <a:pt x="126" y="38"/>
                  </a:lnTo>
                  <a:lnTo>
                    <a:pt x="0" y="0"/>
                  </a:lnTo>
                </a:path>
              </a:pathLst>
            </a:custGeom>
            <a:ln w="3175">
              <a:solidFill>
                <a:srgbClr val="565658"/>
              </a:solidFill>
            </a:ln>
          </p:spPr>
          <p:txBody>
            <a:bodyPr wrap="square" lIns="0" tIns="0" rIns="0" bIns="0" rtlCol="0"/>
            <a:lstStyle/>
            <a:p/>
          </p:txBody>
        </p:sp>
        <p:sp>
          <p:nvSpPr>
            <p:cNvPr id="5672" name="object 5672" descr=""/>
            <p:cNvSpPr/>
            <p:nvPr/>
          </p:nvSpPr>
          <p:spPr>
            <a:xfrm>
              <a:off x="5735535" y="2478273"/>
              <a:ext cx="635" cy="635"/>
            </a:xfrm>
            <a:custGeom>
              <a:avLst/>
              <a:gdLst/>
              <a:ahLst/>
              <a:cxnLst/>
              <a:rect l="l" t="t" r="r" b="b"/>
              <a:pathLst>
                <a:path w="635" h="635">
                  <a:moveTo>
                    <a:pt x="0" y="0"/>
                  </a:moveTo>
                  <a:lnTo>
                    <a:pt x="317" y="38"/>
                  </a:lnTo>
                </a:path>
              </a:pathLst>
            </a:custGeom>
            <a:ln w="3175">
              <a:solidFill>
                <a:srgbClr val="565658"/>
              </a:solidFill>
            </a:ln>
          </p:spPr>
          <p:txBody>
            <a:bodyPr wrap="square" lIns="0" tIns="0" rIns="0" bIns="0" rtlCol="0"/>
            <a:lstStyle/>
            <a:p/>
          </p:txBody>
        </p:sp>
        <p:sp>
          <p:nvSpPr>
            <p:cNvPr id="5673" name="object 5673" descr=""/>
            <p:cNvSpPr/>
            <p:nvPr/>
          </p:nvSpPr>
          <p:spPr>
            <a:xfrm>
              <a:off x="5731171" y="2478271"/>
              <a:ext cx="4445" cy="4445"/>
            </a:xfrm>
            <a:custGeom>
              <a:avLst/>
              <a:gdLst/>
              <a:ahLst/>
              <a:cxnLst/>
              <a:rect l="l" t="t" r="r" b="b"/>
              <a:pathLst>
                <a:path w="4445" h="4444">
                  <a:moveTo>
                    <a:pt x="3683" y="63"/>
                  </a:moveTo>
                  <a:lnTo>
                    <a:pt x="3848" y="38"/>
                  </a:lnTo>
                  <a:lnTo>
                    <a:pt x="4025" y="12"/>
                  </a:lnTo>
                  <a:lnTo>
                    <a:pt x="4191" y="12"/>
                  </a:lnTo>
                  <a:lnTo>
                    <a:pt x="4368" y="0"/>
                  </a:lnTo>
                </a:path>
                <a:path w="4445" h="4444">
                  <a:moveTo>
                    <a:pt x="3683" y="63"/>
                  </a:moveTo>
                  <a:lnTo>
                    <a:pt x="3530" y="101"/>
                  </a:lnTo>
                  <a:lnTo>
                    <a:pt x="3390" y="139"/>
                  </a:lnTo>
                  <a:lnTo>
                    <a:pt x="3238" y="203"/>
                  </a:lnTo>
                  <a:lnTo>
                    <a:pt x="3048" y="266"/>
                  </a:lnTo>
                  <a:lnTo>
                    <a:pt x="2870" y="355"/>
                  </a:lnTo>
                  <a:lnTo>
                    <a:pt x="2667" y="457"/>
                  </a:lnTo>
                  <a:lnTo>
                    <a:pt x="2451" y="584"/>
                  </a:lnTo>
                  <a:lnTo>
                    <a:pt x="2222" y="749"/>
                  </a:lnTo>
                  <a:lnTo>
                    <a:pt x="2019" y="914"/>
                  </a:lnTo>
                  <a:lnTo>
                    <a:pt x="1752" y="1130"/>
                  </a:lnTo>
                  <a:lnTo>
                    <a:pt x="1536" y="1371"/>
                  </a:lnTo>
                  <a:lnTo>
                    <a:pt x="1295" y="1625"/>
                  </a:lnTo>
                  <a:lnTo>
                    <a:pt x="1028" y="1917"/>
                  </a:lnTo>
                  <a:lnTo>
                    <a:pt x="787" y="2260"/>
                  </a:lnTo>
                  <a:lnTo>
                    <a:pt x="584" y="2628"/>
                  </a:lnTo>
                  <a:lnTo>
                    <a:pt x="368" y="3022"/>
                  </a:lnTo>
                  <a:lnTo>
                    <a:pt x="190" y="3467"/>
                  </a:lnTo>
                  <a:lnTo>
                    <a:pt x="0" y="3898"/>
                  </a:lnTo>
                </a:path>
              </a:pathLst>
            </a:custGeom>
            <a:ln w="3175">
              <a:solidFill>
                <a:srgbClr val="565658"/>
              </a:solidFill>
            </a:ln>
          </p:spPr>
          <p:txBody>
            <a:bodyPr wrap="square" lIns="0" tIns="0" rIns="0" bIns="0" rtlCol="0"/>
            <a:lstStyle/>
            <a:p/>
          </p:txBody>
        </p:sp>
        <p:sp>
          <p:nvSpPr>
            <p:cNvPr id="5674" name="object 5674" descr=""/>
            <p:cNvSpPr/>
            <p:nvPr/>
          </p:nvSpPr>
          <p:spPr>
            <a:xfrm>
              <a:off x="5731207" y="2572779"/>
              <a:ext cx="3810" cy="4445"/>
            </a:xfrm>
            <a:custGeom>
              <a:avLst/>
              <a:gdLst/>
              <a:ahLst/>
              <a:cxnLst/>
              <a:rect l="l" t="t" r="r" b="b"/>
              <a:pathLst>
                <a:path w="3810" h="4444">
                  <a:moveTo>
                    <a:pt x="0" y="0"/>
                  </a:moveTo>
                  <a:lnTo>
                    <a:pt x="76" y="203"/>
                  </a:lnTo>
                  <a:lnTo>
                    <a:pt x="152" y="381"/>
                  </a:lnTo>
                  <a:lnTo>
                    <a:pt x="215" y="584"/>
                  </a:lnTo>
                  <a:lnTo>
                    <a:pt x="304" y="762"/>
                  </a:lnTo>
                  <a:lnTo>
                    <a:pt x="393" y="927"/>
                  </a:lnTo>
                  <a:lnTo>
                    <a:pt x="495" y="1117"/>
                  </a:lnTo>
                  <a:lnTo>
                    <a:pt x="571" y="1282"/>
                  </a:lnTo>
                  <a:lnTo>
                    <a:pt x="673" y="1435"/>
                  </a:lnTo>
                  <a:lnTo>
                    <a:pt x="774" y="1600"/>
                  </a:lnTo>
                  <a:lnTo>
                    <a:pt x="876" y="1739"/>
                  </a:lnTo>
                  <a:lnTo>
                    <a:pt x="1079" y="2032"/>
                  </a:lnTo>
                  <a:lnTo>
                    <a:pt x="1282" y="2273"/>
                  </a:lnTo>
                  <a:lnTo>
                    <a:pt x="1485" y="2489"/>
                  </a:lnTo>
                  <a:lnTo>
                    <a:pt x="1676" y="2717"/>
                  </a:lnTo>
                  <a:lnTo>
                    <a:pt x="1892" y="2895"/>
                  </a:lnTo>
                  <a:lnTo>
                    <a:pt x="2108" y="3060"/>
                  </a:lnTo>
                  <a:lnTo>
                    <a:pt x="2298" y="3200"/>
                  </a:lnTo>
                  <a:lnTo>
                    <a:pt x="3009" y="3594"/>
                  </a:lnTo>
                  <a:lnTo>
                    <a:pt x="3162" y="3670"/>
                  </a:lnTo>
                  <a:lnTo>
                    <a:pt x="3302" y="3721"/>
                  </a:lnTo>
                  <a:lnTo>
                    <a:pt x="3505" y="3797"/>
                  </a:lnTo>
                  <a:lnTo>
                    <a:pt x="3657" y="3835"/>
                  </a:lnTo>
                </a:path>
              </a:pathLst>
            </a:custGeom>
            <a:ln w="3175">
              <a:solidFill>
                <a:srgbClr val="565658"/>
              </a:solidFill>
            </a:ln>
          </p:spPr>
          <p:txBody>
            <a:bodyPr wrap="square" lIns="0" tIns="0" rIns="0" bIns="0" rtlCol="0"/>
            <a:lstStyle/>
            <a:p/>
          </p:txBody>
        </p:sp>
        <p:sp>
          <p:nvSpPr>
            <p:cNvPr id="5675" name="object 5675" descr=""/>
            <p:cNvSpPr/>
            <p:nvPr/>
          </p:nvSpPr>
          <p:spPr>
            <a:xfrm>
              <a:off x="5734879" y="2576623"/>
              <a:ext cx="1270" cy="635"/>
            </a:xfrm>
            <a:custGeom>
              <a:avLst/>
              <a:gdLst/>
              <a:ahLst/>
              <a:cxnLst/>
              <a:rect l="l" t="t" r="r" b="b"/>
              <a:pathLst>
                <a:path w="1270" h="635">
                  <a:moveTo>
                    <a:pt x="723" y="50"/>
                  </a:moveTo>
                  <a:lnTo>
                    <a:pt x="520" y="50"/>
                  </a:lnTo>
                  <a:lnTo>
                    <a:pt x="355" y="50"/>
                  </a:lnTo>
                  <a:lnTo>
                    <a:pt x="190" y="25"/>
                  </a:lnTo>
                  <a:lnTo>
                    <a:pt x="38" y="0"/>
                  </a:lnTo>
                </a:path>
              </a:pathLst>
            </a:custGeom>
            <a:ln w="3175">
              <a:solidFill>
                <a:srgbClr val="565658"/>
              </a:solidFill>
            </a:ln>
          </p:spPr>
          <p:txBody>
            <a:bodyPr wrap="square" lIns="0" tIns="0" rIns="0" bIns="0" rtlCol="0"/>
            <a:lstStyle/>
            <a:p/>
          </p:txBody>
        </p:sp>
        <p:sp>
          <p:nvSpPr>
            <p:cNvPr id="5676" name="object 5676" descr=""/>
            <p:cNvSpPr/>
            <p:nvPr/>
          </p:nvSpPr>
          <p:spPr>
            <a:xfrm>
              <a:off x="5735621" y="2576635"/>
              <a:ext cx="635" cy="635"/>
            </a:xfrm>
            <a:custGeom>
              <a:avLst/>
              <a:gdLst/>
              <a:ahLst/>
              <a:cxnLst/>
              <a:rect l="l" t="t" r="r" b="b"/>
              <a:pathLst>
                <a:path w="635" h="635">
                  <a:moveTo>
                    <a:pt x="330" y="0"/>
                  </a:moveTo>
                  <a:lnTo>
                    <a:pt x="203" y="12"/>
                  </a:lnTo>
                  <a:lnTo>
                    <a:pt x="0" y="25"/>
                  </a:lnTo>
                </a:path>
              </a:pathLst>
            </a:custGeom>
            <a:ln w="3175">
              <a:solidFill>
                <a:srgbClr val="565658"/>
              </a:solidFill>
            </a:ln>
          </p:spPr>
          <p:txBody>
            <a:bodyPr wrap="square" lIns="0" tIns="0" rIns="0" bIns="0" rtlCol="0"/>
            <a:lstStyle/>
            <a:p/>
          </p:txBody>
        </p:sp>
        <p:sp>
          <p:nvSpPr>
            <p:cNvPr id="5677" name="object 5677" descr=""/>
            <p:cNvSpPr/>
            <p:nvPr/>
          </p:nvSpPr>
          <p:spPr>
            <a:xfrm>
              <a:off x="5791147" y="2566836"/>
              <a:ext cx="635" cy="1270"/>
            </a:xfrm>
            <a:custGeom>
              <a:avLst/>
              <a:gdLst/>
              <a:ahLst/>
              <a:cxnLst/>
              <a:rect l="l" t="t" r="r" b="b"/>
              <a:pathLst>
                <a:path w="635" h="1269">
                  <a:moveTo>
                    <a:pt x="0" y="1130"/>
                  </a:moveTo>
                  <a:lnTo>
                    <a:pt x="38" y="939"/>
                  </a:lnTo>
                  <a:lnTo>
                    <a:pt x="63" y="800"/>
                  </a:lnTo>
                  <a:lnTo>
                    <a:pt x="76" y="647"/>
                  </a:lnTo>
                  <a:lnTo>
                    <a:pt x="76" y="431"/>
                  </a:lnTo>
                  <a:lnTo>
                    <a:pt x="38" y="279"/>
                  </a:lnTo>
                  <a:lnTo>
                    <a:pt x="25" y="88"/>
                  </a:lnTo>
                </a:path>
              </a:pathLst>
            </a:custGeom>
            <a:ln w="3175">
              <a:solidFill>
                <a:srgbClr val="565658"/>
              </a:solidFill>
            </a:ln>
          </p:spPr>
          <p:txBody>
            <a:bodyPr wrap="square" lIns="0" tIns="0" rIns="0" bIns="0" rtlCol="0"/>
            <a:lstStyle/>
            <a:p/>
          </p:txBody>
        </p:sp>
        <p:sp>
          <p:nvSpPr>
            <p:cNvPr id="5678" name="object 5678" descr=""/>
            <p:cNvSpPr/>
            <p:nvPr/>
          </p:nvSpPr>
          <p:spPr>
            <a:xfrm>
              <a:off x="5791147" y="2486977"/>
              <a:ext cx="635" cy="1270"/>
            </a:xfrm>
            <a:custGeom>
              <a:avLst/>
              <a:gdLst/>
              <a:ahLst/>
              <a:cxnLst/>
              <a:rect l="l" t="t" r="r" b="b"/>
              <a:pathLst>
                <a:path w="635" h="1269">
                  <a:moveTo>
                    <a:pt x="0" y="1130"/>
                  </a:moveTo>
                  <a:lnTo>
                    <a:pt x="38" y="939"/>
                  </a:lnTo>
                  <a:lnTo>
                    <a:pt x="63" y="762"/>
                  </a:lnTo>
                  <a:lnTo>
                    <a:pt x="76" y="622"/>
                  </a:lnTo>
                  <a:lnTo>
                    <a:pt x="76" y="495"/>
                  </a:lnTo>
                  <a:lnTo>
                    <a:pt x="63" y="342"/>
                  </a:lnTo>
                  <a:lnTo>
                    <a:pt x="38" y="203"/>
                  </a:lnTo>
                  <a:lnTo>
                    <a:pt x="0" y="0"/>
                  </a:lnTo>
                </a:path>
              </a:pathLst>
            </a:custGeom>
            <a:ln w="3175">
              <a:solidFill>
                <a:srgbClr val="565658"/>
              </a:solidFill>
            </a:ln>
          </p:spPr>
          <p:txBody>
            <a:bodyPr wrap="square" lIns="0" tIns="0" rIns="0" bIns="0" rtlCol="0"/>
            <a:lstStyle/>
            <a:p/>
          </p:txBody>
        </p:sp>
        <p:sp>
          <p:nvSpPr>
            <p:cNvPr id="5679" name="object 5679" descr=""/>
            <p:cNvSpPr/>
            <p:nvPr/>
          </p:nvSpPr>
          <p:spPr>
            <a:xfrm>
              <a:off x="5874733" y="2517752"/>
              <a:ext cx="19050" cy="19685"/>
            </a:xfrm>
            <a:custGeom>
              <a:avLst/>
              <a:gdLst/>
              <a:ahLst/>
              <a:cxnLst/>
              <a:rect l="l" t="t" r="r" b="b"/>
              <a:pathLst>
                <a:path w="19050" h="19685">
                  <a:moveTo>
                    <a:pt x="0" y="4673"/>
                  </a:moveTo>
                  <a:lnTo>
                    <a:pt x="152" y="4445"/>
                  </a:lnTo>
                  <a:lnTo>
                    <a:pt x="292" y="4229"/>
                  </a:lnTo>
                  <a:lnTo>
                    <a:pt x="457" y="4013"/>
                  </a:lnTo>
                  <a:lnTo>
                    <a:pt x="1511" y="2819"/>
                  </a:lnTo>
                  <a:lnTo>
                    <a:pt x="1676" y="2641"/>
                  </a:lnTo>
                  <a:lnTo>
                    <a:pt x="1892" y="2463"/>
                  </a:lnTo>
                  <a:lnTo>
                    <a:pt x="2095" y="2298"/>
                  </a:lnTo>
                  <a:lnTo>
                    <a:pt x="2374" y="2095"/>
                  </a:lnTo>
                  <a:lnTo>
                    <a:pt x="2616" y="1892"/>
                  </a:lnTo>
                  <a:lnTo>
                    <a:pt x="2895" y="1714"/>
                  </a:lnTo>
                  <a:lnTo>
                    <a:pt x="3390" y="1384"/>
                  </a:lnTo>
                  <a:lnTo>
                    <a:pt x="3911" y="1117"/>
                  </a:lnTo>
                  <a:lnTo>
                    <a:pt x="8458" y="0"/>
                  </a:lnTo>
                  <a:lnTo>
                    <a:pt x="9055" y="0"/>
                  </a:lnTo>
                  <a:lnTo>
                    <a:pt x="9639" y="63"/>
                  </a:lnTo>
                  <a:lnTo>
                    <a:pt x="10236" y="139"/>
                  </a:lnTo>
                  <a:lnTo>
                    <a:pt x="10833" y="228"/>
                  </a:lnTo>
                  <a:lnTo>
                    <a:pt x="11404" y="406"/>
                  </a:lnTo>
                  <a:lnTo>
                    <a:pt x="11963" y="558"/>
                  </a:lnTo>
                  <a:lnTo>
                    <a:pt x="12534" y="774"/>
                  </a:lnTo>
                  <a:lnTo>
                    <a:pt x="13055" y="1041"/>
                  </a:lnTo>
                  <a:lnTo>
                    <a:pt x="13614" y="1295"/>
                  </a:lnTo>
                  <a:lnTo>
                    <a:pt x="14109" y="1612"/>
                  </a:lnTo>
                  <a:lnTo>
                    <a:pt x="14592" y="1955"/>
                  </a:lnTo>
                  <a:lnTo>
                    <a:pt x="14833" y="2133"/>
                  </a:lnTo>
                  <a:lnTo>
                    <a:pt x="15074" y="2311"/>
                  </a:lnTo>
                  <a:lnTo>
                    <a:pt x="16319" y="3543"/>
                  </a:lnTo>
                  <a:lnTo>
                    <a:pt x="16510" y="3759"/>
                  </a:lnTo>
                  <a:lnTo>
                    <a:pt x="17170" y="4597"/>
                  </a:lnTo>
                  <a:lnTo>
                    <a:pt x="17716" y="5549"/>
                  </a:lnTo>
                  <a:lnTo>
                    <a:pt x="18072" y="6553"/>
                  </a:lnTo>
                  <a:lnTo>
                    <a:pt x="18440" y="7581"/>
                  </a:lnTo>
                  <a:lnTo>
                    <a:pt x="18618" y="8648"/>
                  </a:lnTo>
                  <a:lnTo>
                    <a:pt x="18618" y="9728"/>
                  </a:lnTo>
                  <a:lnTo>
                    <a:pt x="18618" y="10795"/>
                  </a:lnTo>
                  <a:lnTo>
                    <a:pt x="18440" y="11874"/>
                  </a:lnTo>
                  <a:lnTo>
                    <a:pt x="18072" y="12890"/>
                  </a:lnTo>
                  <a:lnTo>
                    <a:pt x="17703" y="13919"/>
                  </a:lnTo>
                  <a:lnTo>
                    <a:pt x="17157" y="14859"/>
                  </a:lnTo>
                  <a:lnTo>
                    <a:pt x="16497" y="15697"/>
                  </a:lnTo>
                  <a:lnTo>
                    <a:pt x="16306" y="15913"/>
                  </a:lnTo>
                  <a:lnTo>
                    <a:pt x="16141" y="16129"/>
                  </a:lnTo>
                  <a:lnTo>
                    <a:pt x="15938" y="16319"/>
                  </a:lnTo>
                  <a:lnTo>
                    <a:pt x="15125" y="17157"/>
                  </a:lnTo>
                  <a:lnTo>
                    <a:pt x="14147" y="17868"/>
                  </a:lnTo>
                  <a:lnTo>
                    <a:pt x="13081" y="18389"/>
                  </a:lnTo>
                  <a:lnTo>
                    <a:pt x="12001" y="18910"/>
                  </a:lnTo>
                  <a:lnTo>
                    <a:pt x="10833" y="19240"/>
                  </a:lnTo>
                  <a:lnTo>
                    <a:pt x="9652" y="19367"/>
                  </a:lnTo>
                  <a:lnTo>
                    <a:pt x="8470" y="19494"/>
                  </a:lnTo>
                  <a:lnTo>
                    <a:pt x="2895" y="17729"/>
                  </a:lnTo>
                  <a:lnTo>
                    <a:pt x="2616" y="17551"/>
                  </a:lnTo>
                  <a:lnTo>
                    <a:pt x="2374" y="17348"/>
                  </a:lnTo>
                  <a:lnTo>
                    <a:pt x="2095" y="17132"/>
                  </a:lnTo>
                  <a:lnTo>
                    <a:pt x="1676" y="16814"/>
                  </a:lnTo>
                  <a:lnTo>
                    <a:pt x="1295" y="16446"/>
                  </a:lnTo>
                  <a:lnTo>
                    <a:pt x="952" y="16040"/>
                  </a:lnTo>
                  <a:lnTo>
                    <a:pt x="609" y="15633"/>
                  </a:lnTo>
                  <a:lnTo>
                    <a:pt x="292" y="15201"/>
                  </a:lnTo>
                  <a:lnTo>
                    <a:pt x="0" y="14782"/>
                  </a:lnTo>
                </a:path>
              </a:pathLst>
            </a:custGeom>
            <a:ln w="3175">
              <a:solidFill>
                <a:srgbClr val="565658"/>
              </a:solidFill>
            </a:ln>
          </p:spPr>
          <p:txBody>
            <a:bodyPr wrap="square" lIns="0" tIns="0" rIns="0" bIns="0" rtlCol="0"/>
            <a:lstStyle/>
            <a:p/>
          </p:txBody>
        </p:sp>
        <p:sp>
          <p:nvSpPr>
            <p:cNvPr id="5680" name="object 5680" descr=""/>
            <p:cNvSpPr/>
            <p:nvPr/>
          </p:nvSpPr>
          <p:spPr>
            <a:xfrm>
              <a:off x="5791147" y="2486420"/>
              <a:ext cx="635" cy="635"/>
            </a:xfrm>
            <a:custGeom>
              <a:avLst/>
              <a:gdLst/>
              <a:ahLst/>
              <a:cxnLst/>
              <a:rect l="l" t="t" r="r" b="b"/>
              <a:pathLst>
                <a:path w="635" h="635">
                  <a:moveTo>
                    <a:pt x="0" y="571"/>
                  </a:moveTo>
                  <a:lnTo>
                    <a:pt x="152" y="482"/>
                  </a:lnTo>
                  <a:lnTo>
                    <a:pt x="292" y="342"/>
                  </a:lnTo>
                  <a:lnTo>
                    <a:pt x="419" y="253"/>
                  </a:lnTo>
                  <a:lnTo>
                    <a:pt x="558" y="88"/>
                  </a:lnTo>
                </a:path>
              </a:pathLst>
            </a:custGeom>
            <a:ln w="3175">
              <a:solidFill>
                <a:srgbClr val="565658"/>
              </a:solidFill>
            </a:ln>
          </p:spPr>
          <p:txBody>
            <a:bodyPr wrap="square" lIns="0" tIns="0" rIns="0" bIns="0" rtlCol="0"/>
            <a:lstStyle/>
            <a:p/>
          </p:txBody>
        </p:sp>
        <p:sp>
          <p:nvSpPr>
            <p:cNvPr id="5681" name="object 5681" descr=""/>
            <p:cNvSpPr/>
            <p:nvPr/>
          </p:nvSpPr>
          <p:spPr>
            <a:xfrm>
              <a:off x="5791158" y="2567966"/>
              <a:ext cx="635" cy="635"/>
            </a:xfrm>
            <a:custGeom>
              <a:avLst/>
              <a:gdLst/>
              <a:ahLst/>
              <a:cxnLst/>
              <a:rect l="l" t="t" r="r" b="b"/>
              <a:pathLst>
                <a:path w="635" h="635">
                  <a:moveTo>
                    <a:pt x="622" y="546"/>
                  </a:moveTo>
                  <a:lnTo>
                    <a:pt x="507" y="406"/>
                  </a:lnTo>
                  <a:lnTo>
                    <a:pt x="368" y="279"/>
                  </a:lnTo>
                  <a:lnTo>
                    <a:pt x="228" y="165"/>
                  </a:lnTo>
                  <a:lnTo>
                    <a:pt x="63" y="50"/>
                  </a:lnTo>
                </a:path>
              </a:pathLst>
            </a:custGeom>
            <a:ln w="3175">
              <a:solidFill>
                <a:srgbClr val="565658"/>
              </a:solidFill>
            </a:ln>
          </p:spPr>
          <p:txBody>
            <a:bodyPr wrap="square" lIns="0" tIns="0" rIns="0" bIns="0" rtlCol="0"/>
            <a:lstStyle/>
            <a:p/>
          </p:txBody>
        </p:sp>
        <p:sp>
          <p:nvSpPr>
            <p:cNvPr id="5682" name="object 5682" descr=""/>
            <p:cNvSpPr/>
            <p:nvPr/>
          </p:nvSpPr>
          <p:spPr>
            <a:xfrm>
              <a:off x="5871893" y="2481448"/>
              <a:ext cx="0" cy="3810"/>
            </a:xfrm>
            <a:custGeom>
              <a:avLst/>
              <a:gdLst/>
              <a:ahLst/>
              <a:cxnLst/>
              <a:rect l="l" t="t" r="r" b="b"/>
              <a:pathLst>
                <a:path w="0" h="3810">
                  <a:moveTo>
                    <a:pt x="0" y="0"/>
                  </a:moveTo>
                  <a:lnTo>
                    <a:pt x="0" y="3682"/>
                  </a:lnTo>
                </a:path>
              </a:pathLst>
            </a:custGeom>
            <a:ln w="3175">
              <a:solidFill>
                <a:srgbClr val="565658"/>
              </a:solidFill>
            </a:ln>
          </p:spPr>
          <p:txBody>
            <a:bodyPr wrap="square" lIns="0" tIns="0" rIns="0" bIns="0" rtlCol="0"/>
            <a:lstStyle/>
            <a:p/>
          </p:txBody>
        </p:sp>
        <p:sp>
          <p:nvSpPr>
            <p:cNvPr id="5683" name="object 5683" descr=""/>
            <p:cNvSpPr/>
            <p:nvPr/>
          </p:nvSpPr>
          <p:spPr>
            <a:xfrm>
              <a:off x="5871893" y="2569827"/>
              <a:ext cx="0" cy="3810"/>
            </a:xfrm>
            <a:custGeom>
              <a:avLst/>
              <a:gdLst/>
              <a:ahLst/>
              <a:cxnLst/>
              <a:rect l="l" t="t" r="r" b="b"/>
              <a:pathLst>
                <a:path w="0" h="3810">
                  <a:moveTo>
                    <a:pt x="0" y="0"/>
                  </a:moveTo>
                  <a:lnTo>
                    <a:pt x="0" y="3670"/>
                  </a:lnTo>
                </a:path>
              </a:pathLst>
            </a:custGeom>
            <a:ln w="3175">
              <a:solidFill>
                <a:srgbClr val="565658"/>
              </a:solidFill>
            </a:ln>
          </p:spPr>
          <p:txBody>
            <a:bodyPr wrap="square" lIns="0" tIns="0" rIns="0" bIns="0" rtlCol="0"/>
            <a:lstStyle/>
            <a:p/>
          </p:txBody>
        </p:sp>
        <p:sp>
          <p:nvSpPr>
            <p:cNvPr id="5684" name="object 5684" descr=""/>
            <p:cNvSpPr/>
            <p:nvPr/>
          </p:nvSpPr>
          <p:spPr>
            <a:xfrm>
              <a:off x="5869802" y="2479648"/>
              <a:ext cx="635" cy="4445"/>
            </a:xfrm>
            <a:custGeom>
              <a:avLst/>
              <a:gdLst/>
              <a:ahLst/>
              <a:cxnLst/>
              <a:rect l="l" t="t" r="r" b="b"/>
              <a:pathLst>
                <a:path w="635" h="4444">
                  <a:moveTo>
                    <a:pt x="0" y="4318"/>
                  </a:moveTo>
                  <a:lnTo>
                    <a:pt x="0" y="4140"/>
                  </a:lnTo>
                  <a:lnTo>
                    <a:pt x="0" y="3975"/>
                  </a:lnTo>
                  <a:lnTo>
                    <a:pt x="0" y="3822"/>
                  </a:lnTo>
                  <a:lnTo>
                    <a:pt x="0" y="3632"/>
                  </a:lnTo>
                  <a:lnTo>
                    <a:pt x="12" y="3479"/>
                  </a:lnTo>
                  <a:lnTo>
                    <a:pt x="12" y="3302"/>
                  </a:lnTo>
                  <a:lnTo>
                    <a:pt x="12" y="3136"/>
                  </a:lnTo>
                  <a:lnTo>
                    <a:pt x="38" y="2959"/>
                  </a:lnTo>
                  <a:lnTo>
                    <a:pt x="38" y="2781"/>
                  </a:lnTo>
                  <a:lnTo>
                    <a:pt x="38" y="2616"/>
                  </a:lnTo>
                  <a:lnTo>
                    <a:pt x="38" y="2438"/>
                  </a:lnTo>
                  <a:lnTo>
                    <a:pt x="50" y="2260"/>
                  </a:lnTo>
                  <a:lnTo>
                    <a:pt x="50" y="2095"/>
                  </a:lnTo>
                  <a:lnTo>
                    <a:pt x="76" y="1930"/>
                  </a:lnTo>
                  <a:lnTo>
                    <a:pt x="76" y="1752"/>
                  </a:lnTo>
                  <a:lnTo>
                    <a:pt x="76" y="1511"/>
                  </a:lnTo>
                  <a:lnTo>
                    <a:pt x="88" y="1282"/>
                  </a:lnTo>
                  <a:lnTo>
                    <a:pt x="101" y="1066"/>
                  </a:lnTo>
                  <a:lnTo>
                    <a:pt x="101" y="863"/>
                  </a:lnTo>
                  <a:lnTo>
                    <a:pt x="114" y="660"/>
                  </a:lnTo>
                  <a:lnTo>
                    <a:pt x="127" y="482"/>
                  </a:lnTo>
                  <a:lnTo>
                    <a:pt x="139" y="304"/>
                  </a:lnTo>
                  <a:lnTo>
                    <a:pt x="139" y="139"/>
                  </a:lnTo>
                  <a:lnTo>
                    <a:pt x="152" y="0"/>
                  </a:lnTo>
                </a:path>
              </a:pathLst>
            </a:custGeom>
            <a:ln w="3175">
              <a:solidFill>
                <a:srgbClr val="565658"/>
              </a:solidFill>
            </a:ln>
          </p:spPr>
          <p:txBody>
            <a:bodyPr wrap="square" lIns="0" tIns="0" rIns="0" bIns="0" rtlCol="0"/>
            <a:lstStyle/>
            <a:p/>
          </p:txBody>
        </p:sp>
        <p:sp>
          <p:nvSpPr>
            <p:cNvPr id="5685" name="object 5685" descr=""/>
            <p:cNvSpPr/>
            <p:nvPr/>
          </p:nvSpPr>
          <p:spPr>
            <a:xfrm>
              <a:off x="5788282" y="2476673"/>
              <a:ext cx="81915" cy="3175"/>
            </a:xfrm>
            <a:custGeom>
              <a:avLst/>
              <a:gdLst/>
              <a:ahLst/>
              <a:cxnLst/>
              <a:rect l="l" t="t" r="r" b="b"/>
              <a:pathLst>
                <a:path w="81914" h="3175">
                  <a:moveTo>
                    <a:pt x="0" y="0"/>
                  </a:moveTo>
                  <a:lnTo>
                    <a:pt x="965" y="0"/>
                  </a:lnTo>
                  <a:lnTo>
                    <a:pt x="1930" y="12"/>
                  </a:lnTo>
                  <a:lnTo>
                    <a:pt x="2895" y="12"/>
                  </a:lnTo>
                  <a:lnTo>
                    <a:pt x="3860" y="12"/>
                  </a:lnTo>
                  <a:lnTo>
                    <a:pt x="4826" y="38"/>
                  </a:lnTo>
                  <a:lnTo>
                    <a:pt x="5803" y="50"/>
                  </a:lnTo>
                  <a:lnTo>
                    <a:pt x="8699" y="76"/>
                  </a:lnTo>
                  <a:lnTo>
                    <a:pt x="9664" y="88"/>
                  </a:lnTo>
                  <a:lnTo>
                    <a:pt x="10642" y="101"/>
                  </a:lnTo>
                  <a:lnTo>
                    <a:pt x="11607" y="127"/>
                  </a:lnTo>
                  <a:lnTo>
                    <a:pt x="12585" y="139"/>
                  </a:lnTo>
                  <a:lnTo>
                    <a:pt x="13550" y="165"/>
                  </a:lnTo>
                  <a:lnTo>
                    <a:pt x="14528" y="177"/>
                  </a:lnTo>
                  <a:lnTo>
                    <a:pt x="15506" y="190"/>
                  </a:lnTo>
                  <a:lnTo>
                    <a:pt x="16484" y="203"/>
                  </a:lnTo>
                  <a:lnTo>
                    <a:pt x="17449" y="228"/>
                  </a:lnTo>
                  <a:lnTo>
                    <a:pt x="18427" y="241"/>
                  </a:lnTo>
                  <a:lnTo>
                    <a:pt x="19405" y="266"/>
                  </a:lnTo>
                  <a:lnTo>
                    <a:pt x="20383" y="266"/>
                  </a:lnTo>
                  <a:lnTo>
                    <a:pt x="21361" y="304"/>
                  </a:lnTo>
                  <a:lnTo>
                    <a:pt x="22326" y="304"/>
                  </a:lnTo>
                  <a:lnTo>
                    <a:pt x="23304" y="330"/>
                  </a:lnTo>
                  <a:lnTo>
                    <a:pt x="24269" y="368"/>
                  </a:lnTo>
                  <a:lnTo>
                    <a:pt x="25260" y="393"/>
                  </a:lnTo>
                  <a:lnTo>
                    <a:pt x="26238" y="406"/>
                  </a:lnTo>
                  <a:lnTo>
                    <a:pt x="27216" y="431"/>
                  </a:lnTo>
                  <a:lnTo>
                    <a:pt x="28206" y="469"/>
                  </a:lnTo>
                  <a:lnTo>
                    <a:pt x="29184" y="495"/>
                  </a:lnTo>
                  <a:lnTo>
                    <a:pt x="30162" y="520"/>
                  </a:lnTo>
                  <a:lnTo>
                    <a:pt x="31153" y="558"/>
                  </a:lnTo>
                  <a:lnTo>
                    <a:pt x="32131" y="584"/>
                  </a:lnTo>
                  <a:lnTo>
                    <a:pt x="33108" y="609"/>
                  </a:lnTo>
                  <a:lnTo>
                    <a:pt x="34086" y="635"/>
                  </a:lnTo>
                  <a:lnTo>
                    <a:pt x="35064" y="673"/>
                  </a:lnTo>
                  <a:lnTo>
                    <a:pt x="36068" y="698"/>
                  </a:lnTo>
                  <a:lnTo>
                    <a:pt x="37045" y="749"/>
                  </a:lnTo>
                  <a:lnTo>
                    <a:pt x="38036" y="774"/>
                  </a:lnTo>
                  <a:lnTo>
                    <a:pt x="39027" y="800"/>
                  </a:lnTo>
                  <a:lnTo>
                    <a:pt x="40005" y="838"/>
                  </a:lnTo>
                  <a:lnTo>
                    <a:pt x="41008" y="876"/>
                  </a:lnTo>
                  <a:lnTo>
                    <a:pt x="44323" y="1003"/>
                  </a:lnTo>
                  <a:lnTo>
                    <a:pt x="47625" y="1130"/>
                  </a:lnTo>
                  <a:lnTo>
                    <a:pt x="50939" y="1295"/>
                  </a:lnTo>
                  <a:lnTo>
                    <a:pt x="54432" y="1447"/>
                  </a:lnTo>
                  <a:lnTo>
                    <a:pt x="57899" y="1612"/>
                  </a:lnTo>
                  <a:lnTo>
                    <a:pt x="61366" y="1816"/>
                  </a:lnTo>
                  <a:lnTo>
                    <a:pt x="62915" y="1866"/>
                  </a:lnTo>
                  <a:lnTo>
                    <a:pt x="64465" y="1955"/>
                  </a:lnTo>
                  <a:lnTo>
                    <a:pt x="65989" y="2044"/>
                  </a:lnTo>
                  <a:lnTo>
                    <a:pt x="67843" y="2159"/>
                  </a:lnTo>
                  <a:lnTo>
                    <a:pt x="69684" y="2260"/>
                  </a:lnTo>
                  <a:lnTo>
                    <a:pt x="71526" y="2374"/>
                  </a:lnTo>
                  <a:lnTo>
                    <a:pt x="73215" y="2463"/>
                  </a:lnTo>
                  <a:lnTo>
                    <a:pt x="74904" y="2565"/>
                  </a:lnTo>
                  <a:lnTo>
                    <a:pt x="76581" y="2654"/>
                  </a:lnTo>
                  <a:lnTo>
                    <a:pt x="78282" y="2755"/>
                  </a:lnTo>
                  <a:lnTo>
                    <a:pt x="79959" y="2882"/>
                  </a:lnTo>
                  <a:lnTo>
                    <a:pt x="81661" y="2971"/>
                  </a:lnTo>
                </a:path>
              </a:pathLst>
            </a:custGeom>
            <a:ln w="3175">
              <a:solidFill>
                <a:srgbClr val="565658"/>
              </a:solidFill>
            </a:ln>
          </p:spPr>
          <p:txBody>
            <a:bodyPr wrap="square" lIns="0" tIns="0" rIns="0" bIns="0" rtlCol="0"/>
            <a:lstStyle/>
            <a:p/>
          </p:txBody>
        </p:sp>
        <p:sp>
          <p:nvSpPr>
            <p:cNvPr id="5686" name="object 5686" descr=""/>
            <p:cNvSpPr/>
            <p:nvPr/>
          </p:nvSpPr>
          <p:spPr>
            <a:xfrm>
              <a:off x="5788272" y="2570992"/>
              <a:ext cx="81915" cy="7620"/>
            </a:xfrm>
            <a:custGeom>
              <a:avLst/>
              <a:gdLst/>
              <a:ahLst/>
              <a:cxnLst/>
              <a:rect l="l" t="t" r="r" b="b"/>
              <a:pathLst>
                <a:path w="81914" h="7619">
                  <a:moveTo>
                    <a:pt x="81673" y="4318"/>
                  </a:moveTo>
                  <a:lnTo>
                    <a:pt x="79997" y="4419"/>
                  </a:lnTo>
                  <a:lnTo>
                    <a:pt x="78295" y="4508"/>
                  </a:lnTo>
                  <a:lnTo>
                    <a:pt x="76606" y="4610"/>
                  </a:lnTo>
                  <a:lnTo>
                    <a:pt x="74917" y="4711"/>
                  </a:lnTo>
                  <a:lnTo>
                    <a:pt x="73215" y="4826"/>
                  </a:lnTo>
                  <a:lnTo>
                    <a:pt x="71539" y="4927"/>
                  </a:lnTo>
                  <a:lnTo>
                    <a:pt x="69697" y="5029"/>
                  </a:lnTo>
                  <a:lnTo>
                    <a:pt x="67843" y="5130"/>
                  </a:lnTo>
                  <a:lnTo>
                    <a:pt x="66001" y="5232"/>
                  </a:lnTo>
                  <a:lnTo>
                    <a:pt x="64477" y="5321"/>
                  </a:lnTo>
                  <a:lnTo>
                    <a:pt x="62915" y="5410"/>
                  </a:lnTo>
                  <a:lnTo>
                    <a:pt x="61379" y="5486"/>
                  </a:lnTo>
                  <a:lnTo>
                    <a:pt x="57899" y="5676"/>
                  </a:lnTo>
                  <a:lnTo>
                    <a:pt x="54432" y="5829"/>
                  </a:lnTo>
                  <a:lnTo>
                    <a:pt x="50952" y="5994"/>
                  </a:lnTo>
                  <a:lnTo>
                    <a:pt x="47637" y="6146"/>
                  </a:lnTo>
                  <a:lnTo>
                    <a:pt x="44335" y="6273"/>
                  </a:lnTo>
                  <a:lnTo>
                    <a:pt x="41008" y="6400"/>
                  </a:lnTo>
                  <a:lnTo>
                    <a:pt x="39039" y="6477"/>
                  </a:lnTo>
                  <a:lnTo>
                    <a:pt x="37058" y="6553"/>
                  </a:lnTo>
                  <a:lnTo>
                    <a:pt x="35077" y="6616"/>
                  </a:lnTo>
                  <a:lnTo>
                    <a:pt x="33121" y="6667"/>
                  </a:lnTo>
                  <a:lnTo>
                    <a:pt x="31165" y="6718"/>
                  </a:lnTo>
                  <a:lnTo>
                    <a:pt x="29197" y="6794"/>
                  </a:lnTo>
                  <a:lnTo>
                    <a:pt x="27241" y="6832"/>
                  </a:lnTo>
                  <a:lnTo>
                    <a:pt x="25285" y="6896"/>
                  </a:lnTo>
                  <a:lnTo>
                    <a:pt x="23317" y="6934"/>
                  </a:lnTo>
                  <a:lnTo>
                    <a:pt x="21361" y="6985"/>
                  </a:lnTo>
                  <a:lnTo>
                    <a:pt x="19418" y="7023"/>
                  </a:lnTo>
                  <a:lnTo>
                    <a:pt x="17462" y="7061"/>
                  </a:lnTo>
                  <a:lnTo>
                    <a:pt x="15519" y="7099"/>
                  </a:lnTo>
                  <a:lnTo>
                    <a:pt x="13563" y="7124"/>
                  </a:lnTo>
                  <a:lnTo>
                    <a:pt x="11620" y="7162"/>
                  </a:lnTo>
                  <a:lnTo>
                    <a:pt x="9677" y="7188"/>
                  </a:lnTo>
                  <a:lnTo>
                    <a:pt x="7734" y="7213"/>
                  </a:lnTo>
                  <a:lnTo>
                    <a:pt x="5816" y="7226"/>
                  </a:lnTo>
                  <a:lnTo>
                    <a:pt x="3886" y="7251"/>
                  </a:lnTo>
                  <a:lnTo>
                    <a:pt x="1943" y="7277"/>
                  </a:lnTo>
                  <a:lnTo>
                    <a:pt x="0" y="7277"/>
                  </a:lnTo>
                </a:path>
                <a:path w="81914" h="7619">
                  <a:moveTo>
                    <a:pt x="81673" y="4318"/>
                  </a:moveTo>
                  <a:lnTo>
                    <a:pt x="81660" y="4127"/>
                  </a:lnTo>
                  <a:lnTo>
                    <a:pt x="81660" y="3937"/>
                  </a:lnTo>
                  <a:lnTo>
                    <a:pt x="81635" y="3721"/>
                  </a:lnTo>
                  <a:lnTo>
                    <a:pt x="81635" y="3594"/>
                  </a:lnTo>
                  <a:lnTo>
                    <a:pt x="81622" y="3365"/>
                  </a:lnTo>
                  <a:lnTo>
                    <a:pt x="81622" y="3238"/>
                  </a:lnTo>
                  <a:lnTo>
                    <a:pt x="81622" y="3098"/>
                  </a:lnTo>
                  <a:lnTo>
                    <a:pt x="81597" y="2844"/>
                  </a:lnTo>
                  <a:lnTo>
                    <a:pt x="81597" y="2692"/>
                  </a:lnTo>
                  <a:lnTo>
                    <a:pt x="81597" y="2540"/>
                  </a:lnTo>
                  <a:lnTo>
                    <a:pt x="81597" y="2298"/>
                  </a:lnTo>
                  <a:lnTo>
                    <a:pt x="81584" y="2044"/>
                  </a:lnTo>
                  <a:lnTo>
                    <a:pt x="81572" y="1778"/>
                  </a:lnTo>
                  <a:lnTo>
                    <a:pt x="81559" y="1498"/>
                  </a:lnTo>
                  <a:lnTo>
                    <a:pt x="81559" y="1231"/>
                  </a:lnTo>
                  <a:lnTo>
                    <a:pt x="81546" y="927"/>
                  </a:lnTo>
                  <a:lnTo>
                    <a:pt x="81533" y="622"/>
                  </a:lnTo>
                  <a:lnTo>
                    <a:pt x="81533" y="317"/>
                  </a:lnTo>
                  <a:lnTo>
                    <a:pt x="81521" y="0"/>
                  </a:lnTo>
                </a:path>
              </a:pathLst>
            </a:custGeom>
            <a:ln w="3175">
              <a:solidFill>
                <a:srgbClr val="565658"/>
              </a:solidFill>
            </a:ln>
          </p:spPr>
          <p:txBody>
            <a:bodyPr wrap="square" lIns="0" tIns="0" rIns="0" bIns="0" rtlCol="0"/>
            <a:lstStyle/>
            <a:p/>
          </p:txBody>
        </p:sp>
        <p:sp>
          <p:nvSpPr>
            <p:cNvPr id="5687" name="object 5687" descr=""/>
            <p:cNvSpPr/>
            <p:nvPr/>
          </p:nvSpPr>
          <p:spPr>
            <a:xfrm>
              <a:off x="5791771" y="2567966"/>
              <a:ext cx="635" cy="635"/>
            </a:xfrm>
            <a:custGeom>
              <a:avLst/>
              <a:gdLst/>
              <a:ahLst/>
              <a:cxnLst/>
              <a:rect l="l" t="t" r="r" b="b"/>
              <a:pathLst>
                <a:path w="635" h="635">
                  <a:moveTo>
                    <a:pt x="622" y="0"/>
                  </a:moveTo>
                  <a:lnTo>
                    <a:pt x="495" y="165"/>
                  </a:lnTo>
                  <a:lnTo>
                    <a:pt x="355" y="292"/>
                  </a:lnTo>
                  <a:lnTo>
                    <a:pt x="203" y="419"/>
                  </a:lnTo>
                  <a:lnTo>
                    <a:pt x="63" y="520"/>
                  </a:lnTo>
                </a:path>
              </a:pathLst>
            </a:custGeom>
            <a:ln w="3175">
              <a:solidFill>
                <a:srgbClr val="565658"/>
              </a:solidFill>
            </a:ln>
          </p:spPr>
          <p:txBody>
            <a:bodyPr wrap="square" lIns="0" tIns="0" rIns="0" bIns="0" rtlCol="0"/>
            <a:lstStyle/>
            <a:p/>
          </p:txBody>
        </p:sp>
        <p:sp>
          <p:nvSpPr>
            <p:cNvPr id="5688" name="object 5688" descr=""/>
            <p:cNvSpPr/>
            <p:nvPr/>
          </p:nvSpPr>
          <p:spPr>
            <a:xfrm>
              <a:off x="5791780" y="2486434"/>
              <a:ext cx="635" cy="635"/>
            </a:xfrm>
            <a:custGeom>
              <a:avLst/>
              <a:gdLst/>
              <a:ahLst/>
              <a:cxnLst/>
              <a:rect l="l" t="t" r="r" b="b"/>
              <a:pathLst>
                <a:path w="635" h="635">
                  <a:moveTo>
                    <a:pt x="0" y="0"/>
                  </a:moveTo>
                  <a:lnTo>
                    <a:pt x="139" y="88"/>
                  </a:lnTo>
                  <a:lnTo>
                    <a:pt x="279" y="215"/>
                  </a:lnTo>
                  <a:lnTo>
                    <a:pt x="406" y="292"/>
                  </a:lnTo>
                  <a:lnTo>
                    <a:pt x="520" y="419"/>
                  </a:lnTo>
                </a:path>
              </a:pathLst>
            </a:custGeom>
            <a:ln w="3175">
              <a:solidFill>
                <a:srgbClr val="565658"/>
              </a:solidFill>
            </a:ln>
          </p:spPr>
          <p:txBody>
            <a:bodyPr wrap="square" lIns="0" tIns="0" rIns="0" bIns="0" rtlCol="0"/>
            <a:lstStyle/>
            <a:p/>
          </p:txBody>
        </p:sp>
        <p:sp>
          <p:nvSpPr>
            <p:cNvPr id="5689" name="object 5689" descr=""/>
            <p:cNvSpPr/>
            <p:nvPr/>
          </p:nvSpPr>
          <p:spPr>
            <a:xfrm>
              <a:off x="5792393" y="2486991"/>
              <a:ext cx="635" cy="635"/>
            </a:xfrm>
            <a:custGeom>
              <a:avLst/>
              <a:gdLst/>
              <a:ahLst/>
              <a:cxnLst/>
              <a:rect l="l" t="t" r="r" b="b"/>
              <a:pathLst>
                <a:path w="635" h="635">
                  <a:moveTo>
                    <a:pt x="0" y="0"/>
                  </a:moveTo>
                  <a:lnTo>
                    <a:pt x="38" y="177"/>
                  </a:lnTo>
                  <a:lnTo>
                    <a:pt x="50" y="317"/>
                  </a:lnTo>
                  <a:lnTo>
                    <a:pt x="76" y="457"/>
                  </a:lnTo>
                </a:path>
              </a:pathLst>
            </a:custGeom>
            <a:ln w="3175">
              <a:solidFill>
                <a:srgbClr val="565658"/>
              </a:solidFill>
            </a:ln>
          </p:spPr>
          <p:txBody>
            <a:bodyPr wrap="square" lIns="0" tIns="0" rIns="0" bIns="0" rtlCol="0"/>
            <a:lstStyle/>
            <a:p/>
          </p:txBody>
        </p:sp>
        <p:sp>
          <p:nvSpPr>
            <p:cNvPr id="5690" name="object 5690" descr=""/>
            <p:cNvSpPr/>
            <p:nvPr/>
          </p:nvSpPr>
          <p:spPr>
            <a:xfrm>
              <a:off x="5792398" y="2567422"/>
              <a:ext cx="635" cy="635"/>
            </a:xfrm>
            <a:custGeom>
              <a:avLst/>
              <a:gdLst/>
              <a:ahLst/>
              <a:cxnLst/>
              <a:rect l="l" t="t" r="r" b="b"/>
              <a:pathLst>
                <a:path w="635" h="635">
                  <a:moveTo>
                    <a:pt x="76" y="0"/>
                  </a:moveTo>
                  <a:lnTo>
                    <a:pt x="63" y="177"/>
                  </a:lnTo>
                  <a:lnTo>
                    <a:pt x="38" y="355"/>
                  </a:lnTo>
                  <a:lnTo>
                    <a:pt x="0" y="533"/>
                  </a:lnTo>
                </a:path>
              </a:pathLst>
            </a:custGeom>
            <a:ln w="3175">
              <a:solidFill>
                <a:srgbClr val="565658"/>
              </a:solidFill>
            </a:ln>
          </p:spPr>
          <p:txBody>
            <a:bodyPr wrap="square" lIns="0" tIns="0" rIns="0" bIns="0" rtlCol="0"/>
            <a:lstStyle/>
            <a:p/>
          </p:txBody>
        </p:sp>
        <p:sp>
          <p:nvSpPr>
            <p:cNvPr id="5691" name="object 5691" descr=""/>
            <p:cNvSpPr/>
            <p:nvPr/>
          </p:nvSpPr>
          <p:spPr>
            <a:xfrm>
              <a:off x="5874733" y="2522426"/>
              <a:ext cx="0" cy="10160"/>
            </a:xfrm>
            <a:custGeom>
              <a:avLst/>
              <a:gdLst/>
              <a:ahLst/>
              <a:cxnLst/>
              <a:rect l="l" t="t" r="r" b="b"/>
              <a:pathLst>
                <a:path w="0" h="10160">
                  <a:moveTo>
                    <a:pt x="0" y="0"/>
                  </a:moveTo>
                  <a:lnTo>
                    <a:pt x="0" y="10109"/>
                  </a:lnTo>
                </a:path>
              </a:pathLst>
            </a:custGeom>
            <a:ln w="3175">
              <a:solidFill>
                <a:srgbClr val="565658"/>
              </a:solidFill>
            </a:ln>
          </p:spPr>
          <p:txBody>
            <a:bodyPr wrap="square" lIns="0" tIns="0" rIns="0" bIns="0" rtlCol="0"/>
            <a:lstStyle/>
            <a:p/>
          </p:txBody>
        </p:sp>
        <p:sp>
          <p:nvSpPr>
            <p:cNvPr id="5692" name="object 5692" descr=""/>
            <p:cNvSpPr/>
            <p:nvPr/>
          </p:nvSpPr>
          <p:spPr>
            <a:xfrm>
              <a:off x="5871906" y="2471899"/>
              <a:ext cx="635" cy="1905"/>
            </a:xfrm>
            <a:custGeom>
              <a:avLst/>
              <a:gdLst/>
              <a:ahLst/>
              <a:cxnLst/>
              <a:rect l="l" t="t" r="r" b="b"/>
              <a:pathLst>
                <a:path w="635" h="1905">
                  <a:moveTo>
                    <a:pt x="241" y="0"/>
                  </a:moveTo>
                  <a:lnTo>
                    <a:pt x="177" y="190"/>
                  </a:lnTo>
                  <a:lnTo>
                    <a:pt x="152" y="368"/>
                  </a:lnTo>
                  <a:lnTo>
                    <a:pt x="114" y="558"/>
                  </a:lnTo>
                  <a:lnTo>
                    <a:pt x="76" y="749"/>
                  </a:lnTo>
                  <a:lnTo>
                    <a:pt x="50" y="927"/>
                  </a:lnTo>
                  <a:lnTo>
                    <a:pt x="25" y="1130"/>
                  </a:lnTo>
                  <a:lnTo>
                    <a:pt x="0" y="1320"/>
                  </a:lnTo>
                  <a:lnTo>
                    <a:pt x="0" y="1676"/>
                  </a:lnTo>
                </a:path>
              </a:pathLst>
            </a:custGeom>
            <a:ln w="3175">
              <a:solidFill>
                <a:srgbClr val="565658"/>
              </a:solidFill>
            </a:ln>
          </p:spPr>
          <p:txBody>
            <a:bodyPr wrap="square" lIns="0" tIns="0" rIns="0" bIns="0" rtlCol="0"/>
            <a:lstStyle/>
            <a:p/>
          </p:txBody>
        </p:sp>
        <p:sp>
          <p:nvSpPr>
            <p:cNvPr id="5693" name="object 5693" descr=""/>
            <p:cNvSpPr/>
            <p:nvPr/>
          </p:nvSpPr>
          <p:spPr>
            <a:xfrm>
              <a:off x="5871899" y="2473572"/>
              <a:ext cx="0" cy="635"/>
            </a:xfrm>
            <a:custGeom>
              <a:avLst/>
              <a:gdLst/>
              <a:ahLst/>
              <a:cxnLst/>
              <a:rect l="l" t="t" r="r" b="b"/>
              <a:pathLst>
                <a:path w="0" h="635">
                  <a:moveTo>
                    <a:pt x="0" y="0"/>
                  </a:moveTo>
                  <a:lnTo>
                    <a:pt x="0" y="368"/>
                  </a:lnTo>
                </a:path>
              </a:pathLst>
            </a:custGeom>
            <a:ln w="3175">
              <a:solidFill>
                <a:srgbClr val="565658"/>
              </a:solidFill>
            </a:ln>
          </p:spPr>
          <p:txBody>
            <a:bodyPr wrap="square" lIns="0" tIns="0" rIns="0" bIns="0" rtlCol="0"/>
            <a:lstStyle/>
            <a:p/>
          </p:txBody>
        </p:sp>
        <p:sp>
          <p:nvSpPr>
            <p:cNvPr id="5694" name="object 5694" descr=""/>
            <p:cNvSpPr/>
            <p:nvPr/>
          </p:nvSpPr>
          <p:spPr>
            <a:xfrm>
              <a:off x="5871893" y="2581014"/>
              <a:ext cx="635" cy="2540"/>
            </a:xfrm>
            <a:custGeom>
              <a:avLst/>
              <a:gdLst/>
              <a:ahLst/>
              <a:cxnLst/>
              <a:rect l="l" t="t" r="r" b="b"/>
              <a:pathLst>
                <a:path w="635" h="2539">
                  <a:moveTo>
                    <a:pt x="0" y="0"/>
                  </a:moveTo>
                  <a:lnTo>
                    <a:pt x="0" y="304"/>
                  </a:lnTo>
                  <a:lnTo>
                    <a:pt x="0" y="508"/>
                  </a:lnTo>
                  <a:lnTo>
                    <a:pt x="25" y="723"/>
                  </a:lnTo>
                  <a:lnTo>
                    <a:pt x="38" y="914"/>
                  </a:lnTo>
                  <a:lnTo>
                    <a:pt x="63" y="1104"/>
                  </a:lnTo>
                  <a:lnTo>
                    <a:pt x="101" y="1308"/>
                  </a:lnTo>
                  <a:lnTo>
                    <a:pt x="139" y="1473"/>
                  </a:lnTo>
                  <a:lnTo>
                    <a:pt x="165" y="1676"/>
                  </a:lnTo>
                  <a:lnTo>
                    <a:pt x="203" y="1854"/>
                  </a:lnTo>
                  <a:lnTo>
                    <a:pt x="241" y="2032"/>
                  </a:lnTo>
                </a:path>
              </a:pathLst>
            </a:custGeom>
            <a:ln w="3175">
              <a:solidFill>
                <a:srgbClr val="565658"/>
              </a:solidFill>
            </a:ln>
          </p:spPr>
          <p:txBody>
            <a:bodyPr wrap="square" lIns="0" tIns="0" rIns="0" bIns="0" rtlCol="0"/>
            <a:lstStyle/>
            <a:p/>
          </p:txBody>
        </p:sp>
        <p:sp>
          <p:nvSpPr>
            <p:cNvPr id="5695" name="object 5695" descr=""/>
            <p:cNvSpPr/>
            <p:nvPr/>
          </p:nvSpPr>
          <p:spPr>
            <a:xfrm>
              <a:off x="5789782" y="2482069"/>
              <a:ext cx="1270" cy="635"/>
            </a:xfrm>
            <a:custGeom>
              <a:avLst/>
              <a:gdLst/>
              <a:ahLst/>
              <a:cxnLst/>
              <a:rect l="l" t="t" r="r" b="b"/>
              <a:pathLst>
                <a:path w="1270" h="635">
                  <a:moveTo>
                    <a:pt x="1079" y="0"/>
                  </a:moveTo>
                  <a:lnTo>
                    <a:pt x="927" y="12"/>
                  </a:lnTo>
                  <a:lnTo>
                    <a:pt x="774" y="38"/>
                  </a:lnTo>
                  <a:lnTo>
                    <a:pt x="647" y="63"/>
                  </a:lnTo>
                  <a:lnTo>
                    <a:pt x="469" y="165"/>
                  </a:lnTo>
                  <a:lnTo>
                    <a:pt x="342" y="228"/>
                  </a:lnTo>
                  <a:lnTo>
                    <a:pt x="165" y="342"/>
                  </a:lnTo>
                  <a:lnTo>
                    <a:pt x="0" y="482"/>
                  </a:lnTo>
                </a:path>
              </a:pathLst>
            </a:custGeom>
            <a:ln w="3175">
              <a:solidFill>
                <a:srgbClr val="565658"/>
              </a:solidFill>
            </a:ln>
          </p:spPr>
          <p:txBody>
            <a:bodyPr wrap="square" lIns="0" tIns="0" rIns="0" bIns="0" rtlCol="0"/>
            <a:lstStyle/>
            <a:p/>
          </p:txBody>
        </p:sp>
        <p:sp>
          <p:nvSpPr>
            <p:cNvPr id="5696" name="object 5696" descr=""/>
            <p:cNvSpPr/>
            <p:nvPr/>
          </p:nvSpPr>
          <p:spPr>
            <a:xfrm>
              <a:off x="5789789" y="2572395"/>
              <a:ext cx="1270" cy="635"/>
            </a:xfrm>
            <a:custGeom>
              <a:avLst/>
              <a:gdLst/>
              <a:ahLst/>
              <a:cxnLst/>
              <a:rect l="l" t="t" r="r" b="b"/>
              <a:pathLst>
                <a:path w="1270" h="635">
                  <a:moveTo>
                    <a:pt x="0" y="0"/>
                  </a:moveTo>
                  <a:lnTo>
                    <a:pt x="165" y="152"/>
                  </a:lnTo>
                  <a:lnTo>
                    <a:pt x="304" y="241"/>
                  </a:lnTo>
                  <a:lnTo>
                    <a:pt x="520" y="355"/>
                  </a:lnTo>
                  <a:lnTo>
                    <a:pt x="774" y="444"/>
                  </a:lnTo>
                  <a:lnTo>
                    <a:pt x="927" y="469"/>
                  </a:lnTo>
                  <a:lnTo>
                    <a:pt x="1054" y="482"/>
                  </a:lnTo>
                </a:path>
              </a:pathLst>
            </a:custGeom>
            <a:ln w="3175">
              <a:solidFill>
                <a:srgbClr val="565658"/>
              </a:solidFill>
            </a:ln>
          </p:spPr>
          <p:txBody>
            <a:bodyPr wrap="square" lIns="0" tIns="0" rIns="0" bIns="0" rtlCol="0"/>
            <a:lstStyle/>
            <a:p/>
          </p:txBody>
        </p:sp>
        <p:sp>
          <p:nvSpPr>
            <p:cNvPr id="5697" name="object 5697" descr=""/>
            <p:cNvSpPr/>
            <p:nvPr/>
          </p:nvSpPr>
          <p:spPr>
            <a:xfrm>
              <a:off x="5884692" y="2525985"/>
              <a:ext cx="1270" cy="1905"/>
            </a:xfrm>
            <a:custGeom>
              <a:avLst/>
              <a:gdLst/>
              <a:ahLst/>
              <a:cxnLst/>
              <a:rect l="l" t="t" r="r" b="b"/>
              <a:pathLst>
                <a:path w="1270" h="1905">
                  <a:moveTo>
                    <a:pt x="0" y="0"/>
                  </a:moveTo>
                  <a:lnTo>
                    <a:pt x="50" y="139"/>
                  </a:lnTo>
                  <a:lnTo>
                    <a:pt x="114" y="266"/>
                  </a:lnTo>
                  <a:lnTo>
                    <a:pt x="190" y="419"/>
                  </a:lnTo>
                  <a:lnTo>
                    <a:pt x="228" y="571"/>
                  </a:lnTo>
                  <a:lnTo>
                    <a:pt x="279" y="711"/>
                  </a:lnTo>
                  <a:lnTo>
                    <a:pt x="342" y="838"/>
                  </a:lnTo>
                  <a:lnTo>
                    <a:pt x="406" y="1016"/>
                  </a:lnTo>
                  <a:lnTo>
                    <a:pt x="482" y="1168"/>
                  </a:lnTo>
                  <a:lnTo>
                    <a:pt x="546" y="1320"/>
                  </a:lnTo>
                  <a:lnTo>
                    <a:pt x="584" y="1460"/>
                  </a:lnTo>
                  <a:lnTo>
                    <a:pt x="660" y="1600"/>
                  </a:lnTo>
                  <a:lnTo>
                    <a:pt x="711" y="1727"/>
                  </a:lnTo>
                </a:path>
              </a:pathLst>
            </a:custGeom>
            <a:ln w="3175">
              <a:solidFill>
                <a:srgbClr val="565658"/>
              </a:solidFill>
            </a:ln>
          </p:spPr>
          <p:txBody>
            <a:bodyPr wrap="square" lIns="0" tIns="0" rIns="0" bIns="0" rtlCol="0"/>
            <a:lstStyle/>
            <a:p/>
          </p:txBody>
        </p:sp>
        <p:sp>
          <p:nvSpPr>
            <p:cNvPr id="5698" name="object 5698" descr=""/>
            <p:cNvSpPr/>
            <p:nvPr/>
          </p:nvSpPr>
          <p:spPr>
            <a:xfrm>
              <a:off x="5884269" y="2527721"/>
              <a:ext cx="1270" cy="1905"/>
            </a:xfrm>
            <a:custGeom>
              <a:avLst/>
              <a:gdLst/>
              <a:ahLst/>
              <a:cxnLst/>
              <a:rect l="l" t="t" r="r" b="b"/>
              <a:pathLst>
                <a:path w="1270" h="1905">
                  <a:moveTo>
                    <a:pt x="1130" y="0"/>
                  </a:moveTo>
                  <a:lnTo>
                    <a:pt x="990" y="177"/>
                  </a:lnTo>
                  <a:lnTo>
                    <a:pt x="863" y="355"/>
                  </a:lnTo>
                  <a:lnTo>
                    <a:pt x="723" y="558"/>
                  </a:lnTo>
                  <a:lnTo>
                    <a:pt x="596" y="685"/>
                  </a:lnTo>
                  <a:lnTo>
                    <a:pt x="469" y="863"/>
                  </a:lnTo>
                  <a:lnTo>
                    <a:pt x="330" y="1054"/>
                  </a:lnTo>
                  <a:lnTo>
                    <a:pt x="203" y="1219"/>
                  </a:lnTo>
                  <a:lnTo>
                    <a:pt x="88" y="1371"/>
                  </a:lnTo>
                </a:path>
              </a:pathLst>
            </a:custGeom>
            <a:ln w="3175">
              <a:solidFill>
                <a:srgbClr val="565658"/>
              </a:solidFill>
            </a:ln>
          </p:spPr>
          <p:txBody>
            <a:bodyPr wrap="square" lIns="0" tIns="0" rIns="0" bIns="0" rtlCol="0"/>
            <a:lstStyle/>
            <a:p/>
          </p:txBody>
        </p:sp>
        <p:sp>
          <p:nvSpPr>
            <p:cNvPr id="5699" name="object 5699" descr=""/>
            <p:cNvSpPr/>
            <p:nvPr/>
          </p:nvSpPr>
          <p:spPr>
            <a:xfrm>
              <a:off x="5882838" y="2525749"/>
              <a:ext cx="1905" cy="635"/>
            </a:xfrm>
            <a:custGeom>
              <a:avLst/>
              <a:gdLst/>
              <a:ahLst/>
              <a:cxnLst/>
              <a:rect l="l" t="t" r="r" b="b"/>
              <a:pathLst>
                <a:path w="1904" h="635">
                  <a:moveTo>
                    <a:pt x="0" y="0"/>
                  </a:moveTo>
                  <a:lnTo>
                    <a:pt x="152" y="0"/>
                  </a:lnTo>
                  <a:lnTo>
                    <a:pt x="444" y="50"/>
                  </a:lnTo>
                  <a:lnTo>
                    <a:pt x="673" y="88"/>
                  </a:lnTo>
                  <a:lnTo>
                    <a:pt x="863" y="114"/>
                  </a:lnTo>
                  <a:lnTo>
                    <a:pt x="1079" y="139"/>
                  </a:lnTo>
                  <a:lnTo>
                    <a:pt x="1231" y="177"/>
                  </a:lnTo>
                  <a:lnTo>
                    <a:pt x="1397" y="190"/>
                  </a:lnTo>
                  <a:lnTo>
                    <a:pt x="1638" y="215"/>
                  </a:lnTo>
                  <a:lnTo>
                    <a:pt x="1765" y="241"/>
                  </a:lnTo>
                </a:path>
              </a:pathLst>
            </a:custGeom>
            <a:ln w="3175">
              <a:solidFill>
                <a:srgbClr val="565658"/>
              </a:solidFill>
            </a:ln>
          </p:spPr>
          <p:txBody>
            <a:bodyPr wrap="square" lIns="0" tIns="0" rIns="0" bIns="0" rtlCol="0"/>
            <a:lstStyle/>
            <a:p/>
          </p:txBody>
        </p:sp>
        <p:sp>
          <p:nvSpPr>
            <p:cNvPr id="5700" name="object 5700" descr=""/>
            <p:cNvSpPr/>
            <p:nvPr/>
          </p:nvSpPr>
          <p:spPr>
            <a:xfrm>
              <a:off x="5881697" y="2525752"/>
              <a:ext cx="1270" cy="1905"/>
            </a:xfrm>
            <a:custGeom>
              <a:avLst/>
              <a:gdLst/>
              <a:ahLst/>
              <a:cxnLst/>
              <a:rect l="l" t="t" r="r" b="b"/>
              <a:pathLst>
                <a:path w="1270" h="1905">
                  <a:moveTo>
                    <a:pt x="0" y="1473"/>
                  </a:moveTo>
                  <a:lnTo>
                    <a:pt x="139" y="1295"/>
                  </a:lnTo>
                  <a:lnTo>
                    <a:pt x="266" y="1117"/>
                  </a:lnTo>
                  <a:lnTo>
                    <a:pt x="419" y="927"/>
                  </a:lnTo>
                  <a:lnTo>
                    <a:pt x="533" y="774"/>
                  </a:lnTo>
                  <a:lnTo>
                    <a:pt x="673" y="622"/>
                  </a:lnTo>
                  <a:lnTo>
                    <a:pt x="800" y="419"/>
                  </a:lnTo>
                  <a:lnTo>
                    <a:pt x="939" y="266"/>
                  </a:lnTo>
                  <a:lnTo>
                    <a:pt x="1041" y="114"/>
                  </a:lnTo>
                </a:path>
              </a:pathLst>
            </a:custGeom>
            <a:ln w="3175">
              <a:solidFill>
                <a:srgbClr val="565658"/>
              </a:solidFill>
            </a:ln>
          </p:spPr>
          <p:txBody>
            <a:bodyPr wrap="square" lIns="0" tIns="0" rIns="0" bIns="0" rtlCol="0"/>
            <a:lstStyle/>
            <a:p/>
          </p:txBody>
        </p:sp>
        <p:sp>
          <p:nvSpPr>
            <p:cNvPr id="5701" name="object 5701" descr=""/>
            <p:cNvSpPr/>
            <p:nvPr/>
          </p:nvSpPr>
          <p:spPr>
            <a:xfrm>
              <a:off x="5882416" y="2528956"/>
              <a:ext cx="1905" cy="635"/>
            </a:xfrm>
            <a:custGeom>
              <a:avLst/>
              <a:gdLst/>
              <a:ahLst/>
              <a:cxnLst/>
              <a:rect l="l" t="t" r="r" b="b"/>
              <a:pathLst>
                <a:path w="1904" h="635">
                  <a:moveTo>
                    <a:pt x="1854" y="241"/>
                  </a:moveTo>
                  <a:lnTo>
                    <a:pt x="1701" y="241"/>
                  </a:lnTo>
                  <a:lnTo>
                    <a:pt x="1397" y="190"/>
                  </a:lnTo>
                  <a:lnTo>
                    <a:pt x="1168" y="152"/>
                  </a:lnTo>
                  <a:lnTo>
                    <a:pt x="977" y="139"/>
                  </a:lnTo>
                  <a:lnTo>
                    <a:pt x="838" y="101"/>
                  </a:lnTo>
                  <a:lnTo>
                    <a:pt x="685" y="88"/>
                  </a:lnTo>
                  <a:lnTo>
                    <a:pt x="533" y="63"/>
                  </a:lnTo>
                  <a:lnTo>
                    <a:pt x="368" y="38"/>
                  </a:lnTo>
                  <a:lnTo>
                    <a:pt x="139" y="12"/>
                  </a:lnTo>
                  <a:lnTo>
                    <a:pt x="0" y="0"/>
                  </a:lnTo>
                </a:path>
              </a:pathLst>
            </a:custGeom>
            <a:ln w="3175">
              <a:solidFill>
                <a:srgbClr val="565658"/>
              </a:solidFill>
            </a:ln>
          </p:spPr>
          <p:txBody>
            <a:bodyPr wrap="square" lIns="0" tIns="0" rIns="0" bIns="0" rtlCol="0"/>
            <a:lstStyle/>
            <a:p/>
          </p:txBody>
        </p:sp>
        <p:sp>
          <p:nvSpPr>
            <p:cNvPr id="5702" name="object 5702" descr=""/>
            <p:cNvSpPr/>
            <p:nvPr/>
          </p:nvSpPr>
          <p:spPr>
            <a:xfrm>
              <a:off x="5881692" y="2527234"/>
              <a:ext cx="1270" cy="1905"/>
            </a:xfrm>
            <a:custGeom>
              <a:avLst/>
              <a:gdLst/>
              <a:ahLst/>
              <a:cxnLst/>
              <a:rect l="l" t="t" r="r" b="b"/>
              <a:pathLst>
                <a:path w="1270" h="1905">
                  <a:moveTo>
                    <a:pt x="723" y="1727"/>
                  </a:moveTo>
                  <a:lnTo>
                    <a:pt x="660" y="1587"/>
                  </a:lnTo>
                  <a:lnTo>
                    <a:pt x="609" y="1460"/>
                  </a:lnTo>
                  <a:lnTo>
                    <a:pt x="533" y="1308"/>
                  </a:lnTo>
                  <a:lnTo>
                    <a:pt x="482" y="1168"/>
                  </a:lnTo>
                  <a:lnTo>
                    <a:pt x="431" y="1015"/>
                  </a:lnTo>
                  <a:lnTo>
                    <a:pt x="368" y="888"/>
                  </a:lnTo>
                  <a:lnTo>
                    <a:pt x="304" y="711"/>
                  </a:lnTo>
                  <a:lnTo>
                    <a:pt x="228" y="558"/>
                  </a:lnTo>
                  <a:lnTo>
                    <a:pt x="177" y="406"/>
                  </a:lnTo>
                  <a:lnTo>
                    <a:pt x="114" y="266"/>
                  </a:lnTo>
                  <a:lnTo>
                    <a:pt x="63" y="126"/>
                  </a:lnTo>
                  <a:lnTo>
                    <a:pt x="0" y="0"/>
                  </a:lnTo>
                </a:path>
              </a:pathLst>
            </a:custGeom>
            <a:ln w="3175">
              <a:solidFill>
                <a:srgbClr val="565658"/>
              </a:solidFill>
            </a:ln>
          </p:spPr>
          <p:txBody>
            <a:bodyPr wrap="square" lIns="0" tIns="0" rIns="0" bIns="0" rtlCol="0"/>
            <a:lstStyle/>
            <a:p/>
          </p:txBody>
        </p:sp>
        <p:sp>
          <p:nvSpPr>
            <p:cNvPr id="5703" name="object 5703" descr=""/>
            <p:cNvSpPr/>
            <p:nvPr/>
          </p:nvSpPr>
          <p:spPr>
            <a:xfrm>
              <a:off x="5871893" y="2485132"/>
              <a:ext cx="0" cy="5080"/>
            </a:xfrm>
            <a:custGeom>
              <a:avLst/>
              <a:gdLst/>
              <a:ahLst/>
              <a:cxnLst/>
              <a:rect l="l" t="t" r="r" b="b"/>
              <a:pathLst>
                <a:path w="0" h="5080">
                  <a:moveTo>
                    <a:pt x="0" y="0"/>
                  </a:moveTo>
                  <a:lnTo>
                    <a:pt x="0" y="4813"/>
                  </a:lnTo>
                </a:path>
              </a:pathLst>
            </a:custGeom>
            <a:ln w="3175">
              <a:solidFill>
                <a:srgbClr val="565658"/>
              </a:solidFill>
            </a:ln>
          </p:spPr>
          <p:txBody>
            <a:bodyPr wrap="square" lIns="0" tIns="0" rIns="0" bIns="0" rtlCol="0"/>
            <a:lstStyle/>
            <a:p/>
          </p:txBody>
        </p:sp>
        <p:sp>
          <p:nvSpPr>
            <p:cNvPr id="5704" name="object 5704" descr=""/>
            <p:cNvSpPr/>
            <p:nvPr/>
          </p:nvSpPr>
          <p:spPr>
            <a:xfrm>
              <a:off x="5869787" y="2483962"/>
              <a:ext cx="635" cy="5080"/>
            </a:xfrm>
            <a:custGeom>
              <a:avLst/>
              <a:gdLst/>
              <a:ahLst/>
              <a:cxnLst/>
              <a:rect l="l" t="t" r="r" b="b"/>
              <a:pathLst>
                <a:path w="635" h="5080">
                  <a:moveTo>
                    <a:pt x="139" y="4927"/>
                  </a:moveTo>
                  <a:lnTo>
                    <a:pt x="127" y="4787"/>
                  </a:lnTo>
                  <a:lnTo>
                    <a:pt x="127" y="4660"/>
                  </a:lnTo>
                  <a:lnTo>
                    <a:pt x="127" y="4508"/>
                  </a:lnTo>
                  <a:lnTo>
                    <a:pt x="114" y="4368"/>
                  </a:lnTo>
                  <a:lnTo>
                    <a:pt x="114" y="4216"/>
                  </a:lnTo>
                  <a:lnTo>
                    <a:pt x="114" y="4076"/>
                  </a:lnTo>
                  <a:lnTo>
                    <a:pt x="101" y="3937"/>
                  </a:lnTo>
                  <a:lnTo>
                    <a:pt x="101" y="3797"/>
                  </a:lnTo>
                  <a:lnTo>
                    <a:pt x="101" y="3644"/>
                  </a:lnTo>
                  <a:lnTo>
                    <a:pt x="88" y="3517"/>
                  </a:lnTo>
                  <a:lnTo>
                    <a:pt x="88" y="3378"/>
                  </a:lnTo>
                  <a:lnTo>
                    <a:pt x="88" y="3238"/>
                  </a:lnTo>
                  <a:lnTo>
                    <a:pt x="76" y="3086"/>
                  </a:lnTo>
                  <a:lnTo>
                    <a:pt x="76" y="2959"/>
                  </a:lnTo>
                  <a:lnTo>
                    <a:pt x="76" y="2832"/>
                  </a:lnTo>
                  <a:lnTo>
                    <a:pt x="63" y="2679"/>
                  </a:lnTo>
                  <a:lnTo>
                    <a:pt x="63" y="2552"/>
                  </a:lnTo>
                  <a:lnTo>
                    <a:pt x="63" y="2400"/>
                  </a:lnTo>
                  <a:lnTo>
                    <a:pt x="63" y="2133"/>
                  </a:lnTo>
                  <a:lnTo>
                    <a:pt x="63" y="2006"/>
                  </a:lnTo>
                  <a:lnTo>
                    <a:pt x="63" y="1866"/>
                  </a:lnTo>
                  <a:lnTo>
                    <a:pt x="38" y="1727"/>
                  </a:lnTo>
                  <a:lnTo>
                    <a:pt x="38" y="1587"/>
                  </a:lnTo>
                  <a:lnTo>
                    <a:pt x="38" y="1460"/>
                  </a:lnTo>
                  <a:lnTo>
                    <a:pt x="25" y="1333"/>
                  </a:lnTo>
                  <a:lnTo>
                    <a:pt x="25" y="393"/>
                  </a:lnTo>
                  <a:lnTo>
                    <a:pt x="0" y="254"/>
                  </a:lnTo>
                  <a:lnTo>
                    <a:pt x="0" y="127"/>
                  </a:lnTo>
                  <a:lnTo>
                    <a:pt x="0" y="0"/>
                  </a:lnTo>
                </a:path>
              </a:pathLst>
            </a:custGeom>
            <a:ln w="3175">
              <a:solidFill>
                <a:srgbClr val="565658"/>
              </a:solidFill>
            </a:ln>
          </p:spPr>
          <p:txBody>
            <a:bodyPr wrap="square" lIns="0" tIns="0" rIns="0" bIns="0" rtlCol="0"/>
            <a:lstStyle/>
            <a:p/>
          </p:txBody>
        </p:sp>
        <p:sp>
          <p:nvSpPr>
            <p:cNvPr id="5705" name="object 5705" descr=""/>
            <p:cNvSpPr/>
            <p:nvPr/>
          </p:nvSpPr>
          <p:spPr>
            <a:xfrm>
              <a:off x="5791443" y="2478632"/>
              <a:ext cx="78740" cy="5715"/>
            </a:xfrm>
            <a:custGeom>
              <a:avLst/>
              <a:gdLst/>
              <a:ahLst/>
              <a:cxnLst/>
              <a:rect l="l" t="t" r="r" b="b"/>
              <a:pathLst>
                <a:path w="78739" h="5714">
                  <a:moveTo>
                    <a:pt x="78359" y="5333"/>
                  </a:moveTo>
                  <a:lnTo>
                    <a:pt x="64846" y="3378"/>
                  </a:lnTo>
                  <a:lnTo>
                    <a:pt x="62941" y="3149"/>
                  </a:lnTo>
                  <a:lnTo>
                    <a:pt x="61010" y="2959"/>
                  </a:lnTo>
                  <a:lnTo>
                    <a:pt x="59093" y="2768"/>
                  </a:lnTo>
                  <a:lnTo>
                    <a:pt x="56146" y="2489"/>
                  </a:lnTo>
                  <a:lnTo>
                    <a:pt x="28232" y="736"/>
                  </a:lnTo>
                  <a:lnTo>
                    <a:pt x="23850" y="558"/>
                  </a:lnTo>
                  <a:lnTo>
                    <a:pt x="19443" y="406"/>
                  </a:lnTo>
                  <a:lnTo>
                    <a:pt x="15049" y="279"/>
                  </a:lnTo>
                  <a:lnTo>
                    <a:pt x="10045" y="165"/>
                  </a:lnTo>
                  <a:lnTo>
                    <a:pt x="5029" y="76"/>
                  </a:lnTo>
                  <a:lnTo>
                    <a:pt x="0" y="0"/>
                  </a:lnTo>
                </a:path>
              </a:pathLst>
            </a:custGeom>
            <a:ln w="3175">
              <a:solidFill>
                <a:srgbClr val="565658"/>
              </a:solidFill>
            </a:ln>
          </p:spPr>
          <p:txBody>
            <a:bodyPr wrap="square" lIns="0" tIns="0" rIns="0" bIns="0" rtlCol="0"/>
            <a:lstStyle/>
            <a:p/>
          </p:txBody>
        </p:sp>
        <p:sp>
          <p:nvSpPr>
            <p:cNvPr id="5706" name="object 5706" descr=""/>
            <p:cNvSpPr/>
            <p:nvPr/>
          </p:nvSpPr>
          <p:spPr>
            <a:xfrm>
              <a:off x="5791438" y="2570993"/>
              <a:ext cx="78740" cy="5715"/>
            </a:xfrm>
            <a:custGeom>
              <a:avLst/>
              <a:gdLst/>
              <a:ahLst/>
              <a:cxnLst/>
              <a:rect l="l" t="t" r="r" b="b"/>
              <a:pathLst>
                <a:path w="78739" h="5714">
                  <a:moveTo>
                    <a:pt x="0" y="5321"/>
                  </a:moveTo>
                  <a:lnTo>
                    <a:pt x="3098" y="5283"/>
                  </a:lnTo>
                  <a:lnTo>
                    <a:pt x="6184" y="5232"/>
                  </a:lnTo>
                  <a:lnTo>
                    <a:pt x="9258" y="5181"/>
                  </a:lnTo>
                  <a:lnTo>
                    <a:pt x="12128" y="5105"/>
                  </a:lnTo>
                  <a:lnTo>
                    <a:pt x="14986" y="5054"/>
                  </a:lnTo>
                  <a:lnTo>
                    <a:pt x="17843" y="4965"/>
                  </a:lnTo>
                  <a:lnTo>
                    <a:pt x="20485" y="4876"/>
                  </a:lnTo>
                  <a:lnTo>
                    <a:pt x="23126" y="4800"/>
                  </a:lnTo>
                  <a:lnTo>
                    <a:pt x="25755" y="4686"/>
                  </a:lnTo>
                  <a:lnTo>
                    <a:pt x="28168" y="4584"/>
                  </a:lnTo>
                  <a:lnTo>
                    <a:pt x="30581" y="4495"/>
                  </a:lnTo>
                  <a:lnTo>
                    <a:pt x="32981" y="4381"/>
                  </a:lnTo>
                  <a:lnTo>
                    <a:pt x="35179" y="4267"/>
                  </a:lnTo>
                  <a:lnTo>
                    <a:pt x="37350" y="4152"/>
                  </a:lnTo>
                  <a:lnTo>
                    <a:pt x="39560" y="4025"/>
                  </a:lnTo>
                  <a:lnTo>
                    <a:pt x="43129" y="3822"/>
                  </a:lnTo>
                  <a:lnTo>
                    <a:pt x="46697" y="3581"/>
                  </a:lnTo>
                  <a:lnTo>
                    <a:pt x="50253" y="3301"/>
                  </a:lnTo>
                  <a:lnTo>
                    <a:pt x="53213" y="3073"/>
                  </a:lnTo>
                  <a:lnTo>
                    <a:pt x="56159" y="2844"/>
                  </a:lnTo>
                  <a:lnTo>
                    <a:pt x="59105" y="2539"/>
                  </a:lnTo>
                  <a:lnTo>
                    <a:pt x="62737" y="2209"/>
                  </a:lnTo>
                  <a:lnTo>
                    <a:pt x="66382" y="1816"/>
                  </a:lnTo>
                  <a:lnTo>
                    <a:pt x="69977" y="1320"/>
                  </a:lnTo>
                  <a:lnTo>
                    <a:pt x="72783" y="901"/>
                  </a:lnTo>
                  <a:lnTo>
                    <a:pt x="75565" y="444"/>
                  </a:lnTo>
                  <a:lnTo>
                    <a:pt x="78359" y="0"/>
                  </a:lnTo>
                </a:path>
              </a:pathLst>
            </a:custGeom>
            <a:ln w="3175">
              <a:solidFill>
                <a:srgbClr val="565658"/>
              </a:solidFill>
            </a:ln>
          </p:spPr>
          <p:txBody>
            <a:bodyPr wrap="square" lIns="0" tIns="0" rIns="0" bIns="0" rtlCol="0"/>
            <a:lstStyle/>
            <a:p/>
          </p:txBody>
        </p:sp>
        <p:sp>
          <p:nvSpPr>
            <p:cNvPr id="5707" name="object 5707" descr=""/>
            <p:cNvSpPr/>
            <p:nvPr/>
          </p:nvSpPr>
          <p:spPr>
            <a:xfrm>
              <a:off x="5871893" y="2565002"/>
              <a:ext cx="0" cy="5080"/>
            </a:xfrm>
            <a:custGeom>
              <a:avLst/>
              <a:gdLst/>
              <a:ahLst/>
              <a:cxnLst/>
              <a:rect l="l" t="t" r="r" b="b"/>
              <a:pathLst>
                <a:path w="0" h="5080">
                  <a:moveTo>
                    <a:pt x="0" y="0"/>
                  </a:moveTo>
                  <a:lnTo>
                    <a:pt x="0" y="4826"/>
                  </a:lnTo>
                </a:path>
              </a:pathLst>
            </a:custGeom>
            <a:ln w="3175">
              <a:solidFill>
                <a:srgbClr val="565658"/>
              </a:solidFill>
            </a:ln>
          </p:spPr>
          <p:txBody>
            <a:bodyPr wrap="square" lIns="0" tIns="0" rIns="0" bIns="0" rtlCol="0"/>
            <a:lstStyle/>
            <a:p/>
          </p:txBody>
        </p:sp>
        <p:sp>
          <p:nvSpPr>
            <p:cNvPr id="5708" name="object 5708" descr=""/>
            <p:cNvSpPr/>
            <p:nvPr/>
          </p:nvSpPr>
          <p:spPr>
            <a:xfrm>
              <a:off x="5869802" y="2566053"/>
              <a:ext cx="635" cy="5080"/>
            </a:xfrm>
            <a:custGeom>
              <a:avLst/>
              <a:gdLst/>
              <a:ahLst/>
              <a:cxnLst/>
              <a:rect l="l" t="t" r="r" b="b"/>
              <a:pathLst>
                <a:path w="635" h="5080">
                  <a:moveTo>
                    <a:pt x="0" y="4927"/>
                  </a:moveTo>
                  <a:lnTo>
                    <a:pt x="0" y="4800"/>
                  </a:lnTo>
                  <a:lnTo>
                    <a:pt x="0" y="4660"/>
                  </a:lnTo>
                  <a:lnTo>
                    <a:pt x="0" y="4533"/>
                  </a:lnTo>
                  <a:lnTo>
                    <a:pt x="0" y="4140"/>
                  </a:lnTo>
                  <a:lnTo>
                    <a:pt x="12" y="4013"/>
                  </a:lnTo>
                  <a:lnTo>
                    <a:pt x="12" y="3873"/>
                  </a:lnTo>
                  <a:lnTo>
                    <a:pt x="12" y="3619"/>
                  </a:lnTo>
                  <a:lnTo>
                    <a:pt x="38" y="3479"/>
                  </a:lnTo>
                  <a:lnTo>
                    <a:pt x="38" y="2806"/>
                  </a:lnTo>
                  <a:lnTo>
                    <a:pt x="50" y="2654"/>
                  </a:lnTo>
                  <a:lnTo>
                    <a:pt x="50" y="2527"/>
                  </a:lnTo>
                  <a:lnTo>
                    <a:pt x="50" y="2387"/>
                  </a:lnTo>
                  <a:lnTo>
                    <a:pt x="50" y="2247"/>
                  </a:lnTo>
                  <a:lnTo>
                    <a:pt x="76" y="2120"/>
                  </a:lnTo>
                  <a:lnTo>
                    <a:pt x="76" y="1422"/>
                  </a:lnTo>
                  <a:lnTo>
                    <a:pt x="88" y="1270"/>
                  </a:lnTo>
                  <a:lnTo>
                    <a:pt x="88" y="1143"/>
                  </a:lnTo>
                  <a:lnTo>
                    <a:pt x="88" y="990"/>
                  </a:lnTo>
                  <a:lnTo>
                    <a:pt x="101" y="850"/>
                  </a:lnTo>
                  <a:lnTo>
                    <a:pt x="101" y="711"/>
                  </a:lnTo>
                  <a:lnTo>
                    <a:pt x="101" y="571"/>
                  </a:lnTo>
                  <a:lnTo>
                    <a:pt x="114" y="431"/>
                  </a:lnTo>
                  <a:lnTo>
                    <a:pt x="114" y="279"/>
                  </a:lnTo>
                  <a:lnTo>
                    <a:pt x="114" y="139"/>
                  </a:lnTo>
                  <a:lnTo>
                    <a:pt x="127" y="0"/>
                  </a:lnTo>
                </a:path>
              </a:pathLst>
            </a:custGeom>
            <a:ln w="3175">
              <a:solidFill>
                <a:srgbClr val="565658"/>
              </a:solidFill>
            </a:ln>
          </p:spPr>
          <p:txBody>
            <a:bodyPr wrap="square" lIns="0" tIns="0" rIns="0" bIns="0" rtlCol="0"/>
            <a:lstStyle/>
            <a:p/>
          </p:txBody>
        </p:sp>
        <p:sp>
          <p:nvSpPr>
            <p:cNvPr id="5709" name="object 5709" descr=""/>
            <p:cNvSpPr/>
            <p:nvPr/>
          </p:nvSpPr>
          <p:spPr>
            <a:xfrm>
              <a:off x="5808573" y="2481685"/>
              <a:ext cx="17145" cy="6985"/>
            </a:xfrm>
            <a:custGeom>
              <a:avLst/>
              <a:gdLst/>
              <a:ahLst/>
              <a:cxnLst/>
              <a:rect l="l" t="t" r="r" b="b"/>
              <a:pathLst>
                <a:path w="17145" h="6985">
                  <a:moveTo>
                    <a:pt x="0" y="6794"/>
                  </a:moveTo>
                  <a:lnTo>
                    <a:pt x="38" y="6591"/>
                  </a:lnTo>
                  <a:lnTo>
                    <a:pt x="88" y="6388"/>
                  </a:lnTo>
                  <a:lnTo>
                    <a:pt x="139" y="6197"/>
                  </a:lnTo>
                  <a:lnTo>
                    <a:pt x="203" y="6007"/>
                  </a:lnTo>
                  <a:lnTo>
                    <a:pt x="241" y="5816"/>
                  </a:lnTo>
                  <a:lnTo>
                    <a:pt x="317" y="5626"/>
                  </a:lnTo>
                  <a:lnTo>
                    <a:pt x="381" y="5435"/>
                  </a:lnTo>
                  <a:lnTo>
                    <a:pt x="457" y="5232"/>
                  </a:lnTo>
                  <a:lnTo>
                    <a:pt x="558" y="5054"/>
                  </a:lnTo>
                  <a:lnTo>
                    <a:pt x="622" y="4876"/>
                  </a:lnTo>
                  <a:lnTo>
                    <a:pt x="711" y="4686"/>
                  </a:lnTo>
                  <a:lnTo>
                    <a:pt x="800" y="4495"/>
                  </a:lnTo>
                  <a:lnTo>
                    <a:pt x="1003" y="4127"/>
                  </a:lnTo>
                  <a:lnTo>
                    <a:pt x="1244" y="3759"/>
                  </a:lnTo>
                  <a:lnTo>
                    <a:pt x="1524" y="3390"/>
                  </a:lnTo>
                  <a:lnTo>
                    <a:pt x="1765" y="3047"/>
                  </a:lnTo>
                  <a:lnTo>
                    <a:pt x="2057" y="2730"/>
                  </a:lnTo>
                  <a:lnTo>
                    <a:pt x="2387" y="2387"/>
                  </a:lnTo>
                  <a:lnTo>
                    <a:pt x="2565" y="2247"/>
                  </a:lnTo>
                  <a:lnTo>
                    <a:pt x="2743" y="2082"/>
                  </a:lnTo>
                  <a:lnTo>
                    <a:pt x="2921" y="1917"/>
                  </a:lnTo>
                  <a:lnTo>
                    <a:pt x="3111" y="1765"/>
                  </a:lnTo>
                  <a:lnTo>
                    <a:pt x="3302" y="1638"/>
                  </a:lnTo>
                  <a:lnTo>
                    <a:pt x="3517" y="1485"/>
                  </a:lnTo>
                  <a:lnTo>
                    <a:pt x="3708" y="1346"/>
                  </a:lnTo>
                  <a:lnTo>
                    <a:pt x="3937" y="1206"/>
                  </a:lnTo>
                  <a:lnTo>
                    <a:pt x="4178" y="1092"/>
                  </a:lnTo>
                  <a:lnTo>
                    <a:pt x="4406" y="952"/>
                  </a:lnTo>
                  <a:lnTo>
                    <a:pt x="4622" y="825"/>
                  </a:lnTo>
                  <a:lnTo>
                    <a:pt x="4889" y="723"/>
                  </a:lnTo>
                  <a:lnTo>
                    <a:pt x="5130" y="622"/>
                  </a:lnTo>
                  <a:lnTo>
                    <a:pt x="5397" y="520"/>
                  </a:lnTo>
                  <a:lnTo>
                    <a:pt x="5676" y="431"/>
                  </a:lnTo>
                  <a:lnTo>
                    <a:pt x="5943" y="342"/>
                  </a:lnTo>
                  <a:lnTo>
                    <a:pt x="6223" y="253"/>
                  </a:lnTo>
                  <a:lnTo>
                    <a:pt x="6515" y="203"/>
                  </a:lnTo>
                  <a:lnTo>
                    <a:pt x="6807" y="139"/>
                  </a:lnTo>
                  <a:lnTo>
                    <a:pt x="7112" y="88"/>
                  </a:lnTo>
                  <a:lnTo>
                    <a:pt x="7404" y="50"/>
                  </a:lnTo>
                  <a:lnTo>
                    <a:pt x="7696" y="25"/>
                  </a:lnTo>
                  <a:lnTo>
                    <a:pt x="8001" y="0"/>
                  </a:lnTo>
                  <a:lnTo>
                    <a:pt x="8280" y="0"/>
                  </a:lnTo>
                  <a:lnTo>
                    <a:pt x="8597" y="0"/>
                  </a:lnTo>
                  <a:lnTo>
                    <a:pt x="8890" y="25"/>
                  </a:lnTo>
                  <a:lnTo>
                    <a:pt x="9182" y="50"/>
                  </a:lnTo>
                  <a:lnTo>
                    <a:pt x="9486" y="76"/>
                  </a:lnTo>
                  <a:lnTo>
                    <a:pt x="9779" y="139"/>
                  </a:lnTo>
                  <a:lnTo>
                    <a:pt x="10058" y="190"/>
                  </a:lnTo>
                  <a:lnTo>
                    <a:pt x="10337" y="241"/>
                  </a:lnTo>
                  <a:lnTo>
                    <a:pt x="10617" y="330"/>
                  </a:lnTo>
                  <a:lnTo>
                    <a:pt x="10896" y="419"/>
                  </a:lnTo>
                  <a:lnTo>
                    <a:pt x="11163" y="495"/>
                  </a:lnTo>
                  <a:lnTo>
                    <a:pt x="11430" y="609"/>
                  </a:lnTo>
                  <a:lnTo>
                    <a:pt x="11684" y="698"/>
                  </a:lnTo>
                  <a:lnTo>
                    <a:pt x="11925" y="787"/>
                  </a:lnTo>
                  <a:lnTo>
                    <a:pt x="12166" y="927"/>
                  </a:lnTo>
                  <a:lnTo>
                    <a:pt x="12382" y="1041"/>
                  </a:lnTo>
                  <a:lnTo>
                    <a:pt x="12598" y="1168"/>
                  </a:lnTo>
                  <a:lnTo>
                    <a:pt x="12839" y="1308"/>
                  </a:lnTo>
                  <a:lnTo>
                    <a:pt x="13030" y="1447"/>
                  </a:lnTo>
                  <a:lnTo>
                    <a:pt x="13246" y="1587"/>
                  </a:lnTo>
                  <a:lnTo>
                    <a:pt x="13423" y="1727"/>
                  </a:lnTo>
                  <a:lnTo>
                    <a:pt x="13627" y="1866"/>
                  </a:lnTo>
                  <a:lnTo>
                    <a:pt x="13804" y="2031"/>
                  </a:lnTo>
                  <a:lnTo>
                    <a:pt x="13995" y="2184"/>
                  </a:lnTo>
                  <a:lnTo>
                    <a:pt x="14160" y="2349"/>
                  </a:lnTo>
                  <a:lnTo>
                    <a:pt x="14478" y="2679"/>
                  </a:lnTo>
                  <a:lnTo>
                    <a:pt x="14782" y="2997"/>
                  </a:lnTo>
                  <a:lnTo>
                    <a:pt x="15036" y="3352"/>
                  </a:lnTo>
                  <a:lnTo>
                    <a:pt x="15303" y="3708"/>
                  </a:lnTo>
                  <a:lnTo>
                    <a:pt x="15544" y="4076"/>
                  </a:lnTo>
                  <a:lnTo>
                    <a:pt x="15735" y="4457"/>
                  </a:lnTo>
                  <a:lnTo>
                    <a:pt x="15836" y="4648"/>
                  </a:lnTo>
                  <a:lnTo>
                    <a:pt x="15925" y="4851"/>
                  </a:lnTo>
                  <a:lnTo>
                    <a:pt x="16002" y="5041"/>
                  </a:lnTo>
                  <a:lnTo>
                    <a:pt x="16103" y="5219"/>
                  </a:lnTo>
                  <a:lnTo>
                    <a:pt x="16179" y="5422"/>
                  </a:lnTo>
                  <a:lnTo>
                    <a:pt x="16230" y="5613"/>
                  </a:lnTo>
                  <a:lnTo>
                    <a:pt x="16294" y="5803"/>
                  </a:lnTo>
                  <a:lnTo>
                    <a:pt x="16357" y="6007"/>
                  </a:lnTo>
                  <a:lnTo>
                    <a:pt x="16408" y="6210"/>
                  </a:lnTo>
                  <a:lnTo>
                    <a:pt x="16459" y="6413"/>
                  </a:lnTo>
                  <a:lnTo>
                    <a:pt x="16522" y="6603"/>
                  </a:lnTo>
                  <a:lnTo>
                    <a:pt x="16548" y="6819"/>
                  </a:lnTo>
                </a:path>
              </a:pathLst>
            </a:custGeom>
            <a:ln w="3175">
              <a:solidFill>
                <a:srgbClr val="565658"/>
              </a:solidFill>
            </a:ln>
          </p:spPr>
          <p:txBody>
            <a:bodyPr wrap="square" lIns="0" tIns="0" rIns="0" bIns="0" rtlCol="0"/>
            <a:lstStyle/>
            <a:p/>
          </p:txBody>
        </p:sp>
        <p:sp>
          <p:nvSpPr>
            <p:cNvPr id="5710" name="object 5710" descr=""/>
            <p:cNvSpPr/>
            <p:nvPr/>
          </p:nvSpPr>
          <p:spPr>
            <a:xfrm>
              <a:off x="5808557" y="2566441"/>
              <a:ext cx="17145" cy="6985"/>
            </a:xfrm>
            <a:custGeom>
              <a:avLst/>
              <a:gdLst/>
              <a:ahLst/>
              <a:cxnLst/>
              <a:rect l="l" t="t" r="r" b="b"/>
              <a:pathLst>
                <a:path w="17145" h="6985">
                  <a:moveTo>
                    <a:pt x="16560" y="0"/>
                  </a:moveTo>
                  <a:lnTo>
                    <a:pt x="16535" y="152"/>
                  </a:lnTo>
                  <a:lnTo>
                    <a:pt x="16509" y="292"/>
                  </a:lnTo>
                  <a:lnTo>
                    <a:pt x="16471" y="457"/>
                  </a:lnTo>
                  <a:lnTo>
                    <a:pt x="16421" y="596"/>
                  </a:lnTo>
                  <a:lnTo>
                    <a:pt x="16382" y="749"/>
                  </a:lnTo>
                  <a:lnTo>
                    <a:pt x="16357" y="889"/>
                  </a:lnTo>
                  <a:lnTo>
                    <a:pt x="16294" y="1117"/>
                  </a:lnTo>
                  <a:lnTo>
                    <a:pt x="16243" y="1244"/>
                  </a:lnTo>
                  <a:lnTo>
                    <a:pt x="16192" y="1384"/>
                  </a:lnTo>
                  <a:lnTo>
                    <a:pt x="16128" y="1524"/>
                  </a:lnTo>
                  <a:lnTo>
                    <a:pt x="16078" y="1676"/>
                  </a:lnTo>
                  <a:lnTo>
                    <a:pt x="16014" y="1816"/>
                  </a:lnTo>
                  <a:lnTo>
                    <a:pt x="15963" y="1955"/>
                  </a:lnTo>
                  <a:lnTo>
                    <a:pt x="15887" y="2095"/>
                  </a:lnTo>
                  <a:lnTo>
                    <a:pt x="15798" y="2298"/>
                  </a:lnTo>
                  <a:lnTo>
                    <a:pt x="15659" y="2552"/>
                  </a:lnTo>
                  <a:lnTo>
                    <a:pt x="15557" y="2730"/>
                  </a:lnTo>
                  <a:lnTo>
                    <a:pt x="15443" y="2921"/>
                  </a:lnTo>
                  <a:lnTo>
                    <a:pt x="15316" y="3098"/>
                  </a:lnTo>
                  <a:lnTo>
                    <a:pt x="15201" y="3289"/>
                  </a:lnTo>
                  <a:lnTo>
                    <a:pt x="15062" y="3454"/>
                  </a:lnTo>
                  <a:lnTo>
                    <a:pt x="14922" y="3632"/>
                  </a:lnTo>
                  <a:lnTo>
                    <a:pt x="14782" y="3822"/>
                  </a:lnTo>
                  <a:lnTo>
                    <a:pt x="14643" y="3975"/>
                  </a:lnTo>
                  <a:lnTo>
                    <a:pt x="12382" y="5778"/>
                  </a:lnTo>
                  <a:lnTo>
                    <a:pt x="12153" y="5905"/>
                  </a:lnTo>
                  <a:lnTo>
                    <a:pt x="11937" y="6019"/>
                  </a:lnTo>
                  <a:lnTo>
                    <a:pt x="11683" y="6121"/>
                  </a:lnTo>
                  <a:lnTo>
                    <a:pt x="11556" y="6172"/>
                  </a:lnTo>
                  <a:lnTo>
                    <a:pt x="11302" y="6273"/>
                  </a:lnTo>
                  <a:lnTo>
                    <a:pt x="11175" y="6324"/>
                  </a:lnTo>
                  <a:lnTo>
                    <a:pt x="11048" y="6375"/>
                  </a:lnTo>
                  <a:lnTo>
                    <a:pt x="10921" y="6400"/>
                  </a:lnTo>
                  <a:lnTo>
                    <a:pt x="10642" y="6502"/>
                  </a:lnTo>
                  <a:lnTo>
                    <a:pt x="10363" y="6578"/>
                  </a:lnTo>
                  <a:lnTo>
                    <a:pt x="10083" y="6629"/>
                  </a:lnTo>
                  <a:lnTo>
                    <a:pt x="9778" y="6680"/>
                  </a:lnTo>
                  <a:lnTo>
                    <a:pt x="9486" y="6743"/>
                  </a:lnTo>
                  <a:lnTo>
                    <a:pt x="9194" y="6756"/>
                  </a:lnTo>
                  <a:lnTo>
                    <a:pt x="8889" y="6794"/>
                  </a:lnTo>
                  <a:lnTo>
                    <a:pt x="8597" y="6807"/>
                  </a:lnTo>
                  <a:lnTo>
                    <a:pt x="8305" y="6807"/>
                  </a:lnTo>
                  <a:lnTo>
                    <a:pt x="8000" y="6807"/>
                  </a:lnTo>
                  <a:lnTo>
                    <a:pt x="7708" y="6794"/>
                  </a:lnTo>
                  <a:lnTo>
                    <a:pt x="7416" y="6756"/>
                  </a:lnTo>
                  <a:lnTo>
                    <a:pt x="7099" y="6731"/>
                  </a:lnTo>
                  <a:lnTo>
                    <a:pt x="6794" y="6667"/>
                  </a:lnTo>
                  <a:lnTo>
                    <a:pt x="6515" y="6616"/>
                  </a:lnTo>
                  <a:lnTo>
                    <a:pt x="6235" y="6565"/>
                  </a:lnTo>
                  <a:lnTo>
                    <a:pt x="5943" y="6489"/>
                  </a:lnTo>
                  <a:lnTo>
                    <a:pt x="5676" y="6375"/>
                  </a:lnTo>
                  <a:lnTo>
                    <a:pt x="5524" y="6337"/>
                  </a:lnTo>
                  <a:lnTo>
                    <a:pt x="5270" y="6235"/>
                  </a:lnTo>
                  <a:lnTo>
                    <a:pt x="5143" y="6184"/>
                  </a:lnTo>
                  <a:lnTo>
                    <a:pt x="4889" y="6083"/>
                  </a:lnTo>
                  <a:lnTo>
                    <a:pt x="4648" y="5981"/>
                  </a:lnTo>
                  <a:lnTo>
                    <a:pt x="4394" y="5867"/>
                  </a:lnTo>
                  <a:lnTo>
                    <a:pt x="4178" y="5740"/>
                  </a:lnTo>
                  <a:lnTo>
                    <a:pt x="3962" y="5600"/>
                  </a:lnTo>
                  <a:lnTo>
                    <a:pt x="3721" y="5473"/>
                  </a:lnTo>
                  <a:lnTo>
                    <a:pt x="2235" y="4241"/>
                  </a:lnTo>
                  <a:lnTo>
                    <a:pt x="2070" y="4076"/>
                  </a:lnTo>
                  <a:lnTo>
                    <a:pt x="1930" y="3924"/>
                  </a:lnTo>
                  <a:lnTo>
                    <a:pt x="1777" y="3746"/>
                  </a:lnTo>
                  <a:lnTo>
                    <a:pt x="1638" y="3556"/>
                  </a:lnTo>
                  <a:lnTo>
                    <a:pt x="1498" y="3390"/>
                  </a:lnTo>
                  <a:lnTo>
                    <a:pt x="1142" y="2870"/>
                  </a:lnTo>
                  <a:lnTo>
                    <a:pt x="1015" y="2679"/>
                  </a:lnTo>
                  <a:lnTo>
                    <a:pt x="927" y="2489"/>
                  </a:lnTo>
                  <a:lnTo>
                    <a:pt x="838" y="2324"/>
                  </a:lnTo>
                  <a:lnTo>
                    <a:pt x="761" y="2197"/>
                  </a:lnTo>
                  <a:lnTo>
                    <a:pt x="698" y="2057"/>
                  </a:lnTo>
                  <a:lnTo>
                    <a:pt x="584" y="1841"/>
                  </a:lnTo>
                  <a:lnTo>
                    <a:pt x="520" y="1701"/>
                  </a:lnTo>
                  <a:lnTo>
                    <a:pt x="469" y="1574"/>
                  </a:lnTo>
                  <a:lnTo>
                    <a:pt x="380" y="1320"/>
                  </a:lnTo>
                  <a:lnTo>
                    <a:pt x="279" y="1066"/>
                  </a:lnTo>
                  <a:lnTo>
                    <a:pt x="241" y="939"/>
                  </a:lnTo>
                  <a:lnTo>
                    <a:pt x="165" y="698"/>
                  </a:lnTo>
                  <a:lnTo>
                    <a:pt x="139" y="558"/>
                  </a:lnTo>
                  <a:lnTo>
                    <a:pt x="101" y="419"/>
                  </a:lnTo>
                  <a:lnTo>
                    <a:pt x="63" y="279"/>
                  </a:lnTo>
                  <a:lnTo>
                    <a:pt x="0" y="25"/>
                  </a:lnTo>
                </a:path>
              </a:pathLst>
            </a:custGeom>
            <a:ln w="3175">
              <a:solidFill>
                <a:srgbClr val="565658"/>
              </a:solidFill>
            </a:ln>
          </p:spPr>
          <p:txBody>
            <a:bodyPr wrap="square" lIns="0" tIns="0" rIns="0" bIns="0" rtlCol="0"/>
            <a:lstStyle/>
            <a:p/>
          </p:txBody>
        </p:sp>
        <p:sp>
          <p:nvSpPr>
            <p:cNvPr id="5711" name="object 5711" descr=""/>
            <p:cNvSpPr/>
            <p:nvPr/>
          </p:nvSpPr>
          <p:spPr>
            <a:xfrm>
              <a:off x="5857582" y="2566056"/>
              <a:ext cx="12700" cy="635"/>
            </a:xfrm>
            <a:custGeom>
              <a:avLst/>
              <a:gdLst/>
              <a:ahLst/>
              <a:cxnLst/>
              <a:rect l="l" t="t" r="r" b="b"/>
              <a:pathLst>
                <a:path w="12700" h="635">
                  <a:moveTo>
                    <a:pt x="12344" y="0"/>
                  </a:moveTo>
                  <a:lnTo>
                    <a:pt x="11645" y="12"/>
                  </a:lnTo>
                  <a:lnTo>
                    <a:pt x="10972" y="12"/>
                  </a:lnTo>
                  <a:lnTo>
                    <a:pt x="10286" y="50"/>
                  </a:lnTo>
                  <a:lnTo>
                    <a:pt x="9537" y="50"/>
                  </a:lnTo>
                  <a:lnTo>
                    <a:pt x="8788" y="76"/>
                  </a:lnTo>
                  <a:lnTo>
                    <a:pt x="8039" y="88"/>
                  </a:lnTo>
                  <a:lnTo>
                    <a:pt x="7226" y="114"/>
                  </a:lnTo>
                  <a:lnTo>
                    <a:pt x="6388" y="127"/>
                  </a:lnTo>
                  <a:lnTo>
                    <a:pt x="5562" y="139"/>
                  </a:lnTo>
                  <a:lnTo>
                    <a:pt x="4673" y="152"/>
                  </a:lnTo>
                  <a:lnTo>
                    <a:pt x="3771" y="177"/>
                  </a:lnTo>
                  <a:lnTo>
                    <a:pt x="2882" y="177"/>
                  </a:lnTo>
                  <a:lnTo>
                    <a:pt x="1930" y="190"/>
                  </a:lnTo>
                  <a:lnTo>
                    <a:pt x="952" y="203"/>
                  </a:lnTo>
                  <a:lnTo>
                    <a:pt x="0" y="215"/>
                  </a:lnTo>
                </a:path>
              </a:pathLst>
            </a:custGeom>
            <a:ln w="3175">
              <a:solidFill>
                <a:srgbClr val="565658"/>
              </a:solidFill>
            </a:ln>
          </p:spPr>
          <p:txBody>
            <a:bodyPr wrap="square" lIns="0" tIns="0" rIns="0" bIns="0" rtlCol="0"/>
            <a:lstStyle/>
            <a:p/>
          </p:txBody>
        </p:sp>
        <p:sp>
          <p:nvSpPr>
            <p:cNvPr id="5712" name="object 5712" descr=""/>
            <p:cNvSpPr/>
            <p:nvPr/>
          </p:nvSpPr>
          <p:spPr>
            <a:xfrm>
              <a:off x="5786639" y="2478199"/>
              <a:ext cx="4445" cy="4445"/>
            </a:xfrm>
            <a:custGeom>
              <a:avLst/>
              <a:gdLst/>
              <a:ahLst/>
              <a:cxnLst/>
              <a:rect l="l" t="t" r="r" b="b"/>
              <a:pathLst>
                <a:path w="4445" h="4444">
                  <a:moveTo>
                    <a:pt x="0" y="0"/>
                  </a:moveTo>
                  <a:lnTo>
                    <a:pt x="1409" y="1270"/>
                  </a:lnTo>
                  <a:lnTo>
                    <a:pt x="2806" y="2565"/>
                  </a:lnTo>
                  <a:lnTo>
                    <a:pt x="4216" y="3873"/>
                  </a:lnTo>
                </a:path>
              </a:pathLst>
            </a:custGeom>
            <a:ln w="3175">
              <a:solidFill>
                <a:srgbClr val="565658"/>
              </a:solidFill>
            </a:ln>
          </p:spPr>
          <p:txBody>
            <a:bodyPr wrap="square" lIns="0" tIns="0" rIns="0" bIns="0" rtlCol="0"/>
            <a:lstStyle/>
            <a:p/>
          </p:txBody>
        </p:sp>
        <p:sp>
          <p:nvSpPr>
            <p:cNvPr id="5713" name="object 5713" descr=""/>
            <p:cNvSpPr/>
            <p:nvPr/>
          </p:nvSpPr>
          <p:spPr>
            <a:xfrm>
              <a:off x="5792753" y="2482069"/>
              <a:ext cx="5080" cy="4445"/>
            </a:xfrm>
            <a:custGeom>
              <a:avLst/>
              <a:gdLst/>
              <a:ahLst/>
              <a:cxnLst/>
              <a:rect l="l" t="t" r="r" b="b"/>
              <a:pathLst>
                <a:path w="5079" h="4444">
                  <a:moveTo>
                    <a:pt x="0" y="0"/>
                  </a:moveTo>
                  <a:lnTo>
                    <a:pt x="520" y="457"/>
                  </a:lnTo>
                  <a:lnTo>
                    <a:pt x="1016" y="939"/>
                  </a:lnTo>
                  <a:lnTo>
                    <a:pt x="1498" y="1397"/>
                  </a:lnTo>
                  <a:lnTo>
                    <a:pt x="2489" y="2336"/>
                  </a:lnTo>
                  <a:lnTo>
                    <a:pt x="3479" y="3289"/>
                  </a:lnTo>
                  <a:lnTo>
                    <a:pt x="4457" y="4241"/>
                  </a:lnTo>
                </a:path>
              </a:pathLst>
            </a:custGeom>
            <a:ln w="3175">
              <a:solidFill>
                <a:srgbClr val="565658"/>
              </a:solidFill>
            </a:ln>
          </p:spPr>
          <p:txBody>
            <a:bodyPr wrap="square" lIns="0" tIns="0" rIns="0" bIns="0" rtlCol="0"/>
            <a:lstStyle/>
            <a:p/>
          </p:txBody>
        </p:sp>
        <p:sp>
          <p:nvSpPr>
            <p:cNvPr id="5714" name="object 5714" descr=""/>
            <p:cNvSpPr/>
            <p:nvPr/>
          </p:nvSpPr>
          <p:spPr>
            <a:xfrm>
              <a:off x="5799687" y="2486304"/>
              <a:ext cx="1270" cy="1270"/>
            </a:xfrm>
            <a:custGeom>
              <a:avLst/>
              <a:gdLst/>
              <a:ahLst/>
              <a:cxnLst/>
              <a:rect l="l" t="t" r="r" b="b"/>
              <a:pathLst>
                <a:path w="1270" h="1269">
                  <a:moveTo>
                    <a:pt x="774" y="774"/>
                  </a:moveTo>
                  <a:lnTo>
                    <a:pt x="533" y="508"/>
                  </a:lnTo>
                  <a:lnTo>
                    <a:pt x="253" y="254"/>
                  </a:lnTo>
                  <a:lnTo>
                    <a:pt x="0" y="0"/>
                  </a:lnTo>
                </a:path>
              </a:pathLst>
            </a:custGeom>
            <a:ln w="3175">
              <a:solidFill>
                <a:srgbClr val="565658"/>
              </a:solidFill>
            </a:ln>
          </p:spPr>
          <p:txBody>
            <a:bodyPr wrap="square" lIns="0" tIns="0" rIns="0" bIns="0" rtlCol="0"/>
            <a:lstStyle/>
            <a:p/>
          </p:txBody>
        </p:sp>
        <p:sp>
          <p:nvSpPr>
            <p:cNvPr id="5715" name="object 5715" descr=""/>
            <p:cNvSpPr/>
            <p:nvPr/>
          </p:nvSpPr>
          <p:spPr>
            <a:xfrm>
              <a:off x="5795234" y="2482067"/>
              <a:ext cx="5080" cy="4445"/>
            </a:xfrm>
            <a:custGeom>
              <a:avLst/>
              <a:gdLst/>
              <a:ahLst/>
              <a:cxnLst/>
              <a:rect l="l" t="t" r="r" b="b"/>
              <a:pathLst>
                <a:path w="5079" h="4444">
                  <a:moveTo>
                    <a:pt x="4457" y="4241"/>
                  </a:moveTo>
                  <a:lnTo>
                    <a:pt x="3479" y="3289"/>
                  </a:lnTo>
                  <a:lnTo>
                    <a:pt x="2476" y="2336"/>
                  </a:lnTo>
                  <a:lnTo>
                    <a:pt x="1485" y="1396"/>
                  </a:lnTo>
                  <a:lnTo>
                    <a:pt x="1003" y="939"/>
                  </a:lnTo>
                  <a:lnTo>
                    <a:pt x="495" y="457"/>
                  </a:lnTo>
                  <a:lnTo>
                    <a:pt x="0" y="0"/>
                  </a:lnTo>
                </a:path>
              </a:pathLst>
            </a:custGeom>
            <a:ln w="3175">
              <a:solidFill>
                <a:srgbClr val="565658"/>
              </a:solidFill>
            </a:ln>
          </p:spPr>
          <p:txBody>
            <a:bodyPr wrap="square" lIns="0" tIns="0" rIns="0" bIns="0" rtlCol="0"/>
            <a:lstStyle/>
            <a:p/>
          </p:txBody>
        </p:sp>
        <p:sp>
          <p:nvSpPr>
            <p:cNvPr id="5716" name="object 5716" descr=""/>
            <p:cNvSpPr/>
            <p:nvPr/>
          </p:nvSpPr>
          <p:spPr>
            <a:xfrm>
              <a:off x="5791436" y="2478627"/>
              <a:ext cx="3810" cy="3810"/>
            </a:xfrm>
            <a:custGeom>
              <a:avLst/>
              <a:gdLst/>
              <a:ahLst/>
              <a:cxnLst/>
              <a:rect l="l" t="t" r="r" b="b"/>
              <a:pathLst>
                <a:path w="3810" h="3810">
                  <a:moveTo>
                    <a:pt x="3810" y="3441"/>
                  </a:moveTo>
                  <a:lnTo>
                    <a:pt x="2552" y="2273"/>
                  </a:lnTo>
                  <a:lnTo>
                    <a:pt x="1282" y="1130"/>
                  </a:lnTo>
                  <a:lnTo>
                    <a:pt x="0" y="0"/>
                  </a:lnTo>
                </a:path>
              </a:pathLst>
            </a:custGeom>
            <a:ln w="3175">
              <a:solidFill>
                <a:srgbClr val="565658"/>
              </a:solidFill>
            </a:ln>
          </p:spPr>
          <p:txBody>
            <a:bodyPr wrap="square" lIns="0" tIns="0" rIns="0" bIns="0" rtlCol="0"/>
            <a:lstStyle/>
            <a:p/>
          </p:txBody>
        </p:sp>
        <p:sp>
          <p:nvSpPr>
            <p:cNvPr id="5717" name="object 5717" descr=""/>
            <p:cNvSpPr/>
            <p:nvPr/>
          </p:nvSpPr>
          <p:spPr>
            <a:xfrm>
              <a:off x="5790994" y="2478238"/>
              <a:ext cx="635" cy="635"/>
            </a:xfrm>
            <a:custGeom>
              <a:avLst/>
              <a:gdLst/>
              <a:ahLst/>
              <a:cxnLst/>
              <a:rect l="l" t="t" r="r" b="b"/>
              <a:pathLst>
                <a:path w="635" h="635">
                  <a:moveTo>
                    <a:pt x="444" y="393"/>
                  </a:moveTo>
                </a:path>
                <a:path w="635" h="635">
                  <a:moveTo>
                    <a:pt x="444" y="393"/>
                  </a:moveTo>
                  <a:lnTo>
                    <a:pt x="292" y="253"/>
                  </a:lnTo>
                  <a:lnTo>
                    <a:pt x="152" y="126"/>
                  </a:lnTo>
                  <a:lnTo>
                    <a:pt x="0" y="0"/>
                  </a:lnTo>
                </a:path>
              </a:pathLst>
            </a:custGeom>
            <a:ln w="3175">
              <a:solidFill>
                <a:srgbClr val="565658"/>
              </a:solidFill>
            </a:ln>
          </p:spPr>
          <p:txBody>
            <a:bodyPr wrap="square" lIns="0" tIns="0" rIns="0" bIns="0" rtlCol="0"/>
            <a:lstStyle/>
            <a:p/>
          </p:txBody>
        </p:sp>
        <p:sp>
          <p:nvSpPr>
            <p:cNvPr id="5718" name="object 5718" descr=""/>
            <p:cNvSpPr/>
            <p:nvPr/>
          </p:nvSpPr>
          <p:spPr>
            <a:xfrm>
              <a:off x="5792748" y="2568637"/>
              <a:ext cx="5080" cy="4445"/>
            </a:xfrm>
            <a:custGeom>
              <a:avLst/>
              <a:gdLst/>
              <a:ahLst/>
              <a:cxnLst/>
              <a:rect l="l" t="t" r="r" b="b"/>
              <a:pathLst>
                <a:path w="5079" h="4444">
                  <a:moveTo>
                    <a:pt x="4457" y="0"/>
                  </a:moveTo>
                  <a:lnTo>
                    <a:pt x="3479" y="952"/>
                  </a:lnTo>
                  <a:lnTo>
                    <a:pt x="2489" y="1905"/>
                  </a:lnTo>
                  <a:lnTo>
                    <a:pt x="1498" y="2857"/>
                  </a:lnTo>
                  <a:lnTo>
                    <a:pt x="1003" y="3314"/>
                  </a:lnTo>
                  <a:lnTo>
                    <a:pt x="507" y="3771"/>
                  </a:lnTo>
                  <a:lnTo>
                    <a:pt x="0" y="4229"/>
                  </a:lnTo>
                </a:path>
              </a:pathLst>
            </a:custGeom>
            <a:ln w="3175">
              <a:solidFill>
                <a:srgbClr val="565658"/>
              </a:solidFill>
            </a:ln>
          </p:spPr>
          <p:txBody>
            <a:bodyPr wrap="square" lIns="0" tIns="0" rIns="0" bIns="0" rtlCol="0"/>
            <a:lstStyle/>
            <a:p/>
          </p:txBody>
        </p:sp>
        <p:sp>
          <p:nvSpPr>
            <p:cNvPr id="5719" name="object 5719" descr=""/>
            <p:cNvSpPr/>
            <p:nvPr/>
          </p:nvSpPr>
          <p:spPr>
            <a:xfrm>
              <a:off x="5786628" y="2572878"/>
              <a:ext cx="4445" cy="4445"/>
            </a:xfrm>
            <a:custGeom>
              <a:avLst/>
              <a:gdLst/>
              <a:ahLst/>
              <a:cxnLst/>
              <a:rect l="l" t="t" r="r" b="b"/>
              <a:pathLst>
                <a:path w="4445" h="4444">
                  <a:moveTo>
                    <a:pt x="4216" y="0"/>
                  </a:moveTo>
                  <a:lnTo>
                    <a:pt x="2819" y="1320"/>
                  </a:lnTo>
                  <a:lnTo>
                    <a:pt x="1409" y="2603"/>
                  </a:lnTo>
                  <a:lnTo>
                    <a:pt x="0" y="3860"/>
                  </a:lnTo>
                </a:path>
              </a:pathLst>
            </a:custGeom>
            <a:ln w="3175">
              <a:solidFill>
                <a:srgbClr val="565658"/>
              </a:solidFill>
            </a:ln>
          </p:spPr>
          <p:txBody>
            <a:bodyPr wrap="square" lIns="0" tIns="0" rIns="0" bIns="0" rtlCol="0"/>
            <a:lstStyle/>
            <a:p/>
          </p:txBody>
        </p:sp>
        <p:sp>
          <p:nvSpPr>
            <p:cNvPr id="5720" name="object 5720" descr=""/>
            <p:cNvSpPr/>
            <p:nvPr/>
          </p:nvSpPr>
          <p:spPr>
            <a:xfrm>
              <a:off x="5790951" y="2576313"/>
              <a:ext cx="635" cy="635"/>
            </a:xfrm>
            <a:custGeom>
              <a:avLst/>
              <a:gdLst/>
              <a:ahLst/>
              <a:cxnLst/>
              <a:rect l="l" t="t" r="r" b="b"/>
              <a:pathLst>
                <a:path w="635" h="635">
                  <a:moveTo>
                    <a:pt x="444" y="50"/>
                  </a:moveTo>
                  <a:lnTo>
                    <a:pt x="292" y="190"/>
                  </a:lnTo>
                  <a:lnTo>
                    <a:pt x="152" y="317"/>
                  </a:lnTo>
                  <a:lnTo>
                    <a:pt x="0" y="419"/>
                  </a:lnTo>
                </a:path>
                <a:path w="635" h="635">
                  <a:moveTo>
                    <a:pt x="444" y="50"/>
                  </a:moveTo>
                </a:path>
              </a:pathLst>
            </a:custGeom>
            <a:ln w="3175">
              <a:solidFill>
                <a:srgbClr val="565658"/>
              </a:solidFill>
            </a:ln>
          </p:spPr>
          <p:txBody>
            <a:bodyPr wrap="square" lIns="0" tIns="0" rIns="0" bIns="0" rtlCol="0"/>
            <a:lstStyle/>
            <a:p/>
          </p:txBody>
        </p:sp>
        <p:sp>
          <p:nvSpPr>
            <p:cNvPr id="5721" name="object 5721" descr=""/>
            <p:cNvSpPr/>
            <p:nvPr/>
          </p:nvSpPr>
          <p:spPr>
            <a:xfrm>
              <a:off x="5791436" y="2572866"/>
              <a:ext cx="3810" cy="3810"/>
            </a:xfrm>
            <a:custGeom>
              <a:avLst/>
              <a:gdLst/>
              <a:ahLst/>
              <a:cxnLst/>
              <a:rect l="l" t="t" r="r" b="b"/>
              <a:pathLst>
                <a:path w="3810" h="3810">
                  <a:moveTo>
                    <a:pt x="3810" y="0"/>
                  </a:moveTo>
                  <a:lnTo>
                    <a:pt x="3187" y="584"/>
                  </a:lnTo>
                  <a:lnTo>
                    <a:pt x="2565" y="1143"/>
                  </a:lnTo>
                  <a:lnTo>
                    <a:pt x="1955" y="1701"/>
                  </a:lnTo>
                  <a:lnTo>
                    <a:pt x="1295" y="2298"/>
                  </a:lnTo>
                  <a:lnTo>
                    <a:pt x="647" y="2870"/>
                  </a:lnTo>
                  <a:lnTo>
                    <a:pt x="0" y="3454"/>
                  </a:lnTo>
                </a:path>
              </a:pathLst>
            </a:custGeom>
            <a:ln w="3175">
              <a:solidFill>
                <a:srgbClr val="565658"/>
              </a:solidFill>
            </a:ln>
          </p:spPr>
          <p:txBody>
            <a:bodyPr wrap="square" lIns="0" tIns="0" rIns="0" bIns="0" rtlCol="0"/>
            <a:lstStyle/>
            <a:p/>
          </p:txBody>
        </p:sp>
        <p:sp>
          <p:nvSpPr>
            <p:cNvPr id="5722" name="object 5722" descr=""/>
            <p:cNvSpPr/>
            <p:nvPr/>
          </p:nvSpPr>
          <p:spPr>
            <a:xfrm>
              <a:off x="5795234" y="2568637"/>
              <a:ext cx="5080" cy="4445"/>
            </a:xfrm>
            <a:custGeom>
              <a:avLst/>
              <a:gdLst/>
              <a:ahLst/>
              <a:cxnLst/>
              <a:rect l="l" t="t" r="r" b="b"/>
              <a:pathLst>
                <a:path w="5079" h="4444">
                  <a:moveTo>
                    <a:pt x="4457" y="0"/>
                  </a:moveTo>
                  <a:lnTo>
                    <a:pt x="3746" y="711"/>
                  </a:lnTo>
                  <a:lnTo>
                    <a:pt x="3022" y="1384"/>
                  </a:lnTo>
                  <a:lnTo>
                    <a:pt x="2311" y="2082"/>
                  </a:lnTo>
                  <a:lnTo>
                    <a:pt x="1549" y="2806"/>
                  </a:lnTo>
                  <a:lnTo>
                    <a:pt x="787" y="3505"/>
                  </a:lnTo>
                  <a:lnTo>
                    <a:pt x="0" y="4229"/>
                  </a:lnTo>
                </a:path>
              </a:pathLst>
            </a:custGeom>
            <a:ln w="3175">
              <a:solidFill>
                <a:srgbClr val="565658"/>
              </a:solidFill>
            </a:ln>
          </p:spPr>
          <p:txBody>
            <a:bodyPr wrap="square" lIns="0" tIns="0" rIns="0" bIns="0" rtlCol="0"/>
            <a:lstStyle/>
            <a:p/>
          </p:txBody>
        </p:sp>
        <p:sp>
          <p:nvSpPr>
            <p:cNvPr id="5723" name="object 5723" descr=""/>
            <p:cNvSpPr/>
            <p:nvPr/>
          </p:nvSpPr>
          <p:spPr>
            <a:xfrm>
              <a:off x="5799687" y="2567880"/>
              <a:ext cx="1270" cy="1270"/>
            </a:xfrm>
            <a:custGeom>
              <a:avLst/>
              <a:gdLst/>
              <a:ahLst/>
              <a:cxnLst/>
              <a:rect l="l" t="t" r="r" b="b"/>
              <a:pathLst>
                <a:path w="1270" h="1269">
                  <a:moveTo>
                    <a:pt x="774" y="0"/>
                  </a:moveTo>
                  <a:lnTo>
                    <a:pt x="507" y="254"/>
                  </a:lnTo>
                  <a:lnTo>
                    <a:pt x="253" y="508"/>
                  </a:lnTo>
                  <a:lnTo>
                    <a:pt x="0" y="762"/>
                  </a:lnTo>
                </a:path>
              </a:pathLst>
            </a:custGeom>
            <a:ln w="3175">
              <a:solidFill>
                <a:srgbClr val="565658"/>
              </a:solidFill>
            </a:ln>
          </p:spPr>
          <p:txBody>
            <a:bodyPr wrap="square" lIns="0" tIns="0" rIns="0" bIns="0" rtlCol="0"/>
            <a:lstStyle/>
            <a:p/>
          </p:txBody>
        </p:sp>
        <p:sp>
          <p:nvSpPr>
            <p:cNvPr id="5724" name="object 5724" descr=""/>
            <p:cNvSpPr/>
            <p:nvPr/>
          </p:nvSpPr>
          <p:spPr>
            <a:xfrm>
              <a:off x="5857586" y="2488679"/>
              <a:ext cx="12700" cy="635"/>
            </a:xfrm>
            <a:custGeom>
              <a:avLst/>
              <a:gdLst/>
              <a:ahLst/>
              <a:cxnLst/>
              <a:rect l="l" t="t" r="r" b="b"/>
              <a:pathLst>
                <a:path w="12700" h="635">
                  <a:moveTo>
                    <a:pt x="0" y="0"/>
                  </a:moveTo>
                  <a:lnTo>
                    <a:pt x="1181" y="12"/>
                  </a:lnTo>
                  <a:lnTo>
                    <a:pt x="2374" y="25"/>
                  </a:lnTo>
                  <a:lnTo>
                    <a:pt x="3568" y="50"/>
                  </a:lnTo>
                  <a:lnTo>
                    <a:pt x="4660" y="50"/>
                  </a:lnTo>
                  <a:lnTo>
                    <a:pt x="5753" y="88"/>
                  </a:lnTo>
                  <a:lnTo>
                    <a:pt x="6819" y="101"/>
                  </a:lnTo>
                  <a:lnTo>
                    <a:pt x="7797" y="114"/>
                  </a:lnTo>
                  <a:lnTo>
                    <a:pt x="8763" y="139"/>
                  </a:lnTo>
                  <a:lnTo>
                    <a:pt x="9728" y="165"/>
                  </a:lnTo>
                  <a:lnTo>
                    <a:pt x="10604" y="190"/>
                  </a:lnTo>
                  <a:lnTo>
                    <a:pt x="11468" y="190"/>
                  </a:lnTo>
                  <a:lnTo>
                    <a:pt x="12344" y="215"/>
                  </a:lnTo>
                </a:path>
              </a:pathLst>
            </a:custGeom>
            <a:ln w="3175">
              <a:solidFill>
                <a:srgbClr val="565658"/>
              </a:solidFill>
            </a:ln>
          </p:spPr>
          <p:txBody>
            <a:bodyPr wrap="square" lIns="0" tIns="0" rIns="0" bIns="0" rtlCol="0"/>
            <a:lstStyle/>
            <a:p/>
          </p:txBody>
        </p:sp>
        <p:sp>
          <p:nvSpPr>
            <p:cNvPr id="5725" name="object 5725" descr=""/>
            <p:cNvSpPr/>
            <p:nvPr/>
          </p:nvSpPr>
          <p:spPr>
            <a:xfrm>
              <a:off x="5871893" y="2563415"/>
              <a:ext cx="0" cy="1905"/>
            </a:xfrm>
            <a:custGeom>
              <a:avLst/>
              <a:gdLst/>
              <a:ahLst/>
              <a:cxnLst/>
              <a:rect l="l" t="t" r="r" b="b"/>
              <a:pathLst>
                <a:path w="0" h="1905">
                  <a:moveTo>
                    <a:pt x="0" y="0"/>
                  </a:moveTo>
                  <a:lnTo>
                    <a:pt x="0" y="1600"/>
                  </a:lnTo>
                </a:path>
              </a:pathLst>
            </a:custGeom>
            <a:ln w="3175">
              <a:solidFill>
                <a:srgbClr val="565658"/>
              </a:solidFill>
            </a:ln>
          </p:spPr>
          <p:txBody>
            <a:bodyPr wrap="square" lIns="0" tIns="0" rIns="0" bIns="0" rtlCol="0"/>
            <a:lstStyle/>
            <a:p/>
          </p:txBody>
        </p:sp>
        <p:sp>
          <p:nvSpPr>
            <p:cNvPr id="5726" name="object 5726" descr=""/>
            <p:cNvSpPr/>
            <p:nvPr/>
          </p:nvSpPr>
          <p:spPr>
            <a:xfrm>
              <a:off x="5869927" y="2563770"/>
              <a:ext cx="635" cy="2540"/>
            </a:xfrm>
            <a:custGeom>
              <a:avLst/>
              <a:gdLst/>
              <a:ahLst/>
              <a:cxnLst/>
              <a:rect l="l" t="t" r="r" b="b"/>
              <a:pathLst>
                <a:path w="635" h="2539">
                  <a:moveTo>
                    <a:pt x="0" y="2285"/>
                  </a:moveTo>
                  <a:lnTo>
                    <a:pt x="0" y="1587"/>
                  </a:lnTo>
                  <a:lnTo>
                    <a:pt x="0" y="812"/>
                  </a:lnTo>
                  <a:lnTo>
                    <a:pt x="12" y="0"/>
                  </a:lnTo>
                </a:path>
              </a:pathLst>
            </a:custGeom>
            <a:ln w="3175">
              <a:solidFill>
                <a:srgbClr val="565658"/>
              </a:solidFill>
            </a:ln>
          </p:spPr>
          <p:txBody>
            <a:bodyPr wrap="square" lIns="0" tIns="0" rIns="0" bIns="0" rtlCol="0"/>
            <a:lstStyle/>
            <a:p/>
          </p:txBody>
        </p:sp>
        <p:sp>
          <p:nvSpPr>
            <p:cNvPr id="5727" name="object 5727" descr=""/>
            <p:cNvSpPr/>
            <p:nvPr/>
          </p:nvSpPr>
          <p:spPr>
            <a:xfrm>
              <a:off x="5871893" y="2489944"/>
              <a:ext cx="0" cy="1905"/>
            </a:xfrm>
            <a:custGeom>
              <a:avLst/>
              <a:gdLst/>
              <a:ahLst/>
              <a:cxnLst/>
              <a:rect l="l" t="t" r="r" b="b"/>
              <a:pathLst>
                <a:path w="0" h="1905">
                  <a:moveTo>
                    <a:pt x="0" y="0"/>
                  </a:moveTo>
                  <a:lnTo>
                    <a:pt x="0" y="1587"/>
                  </a:lnTo>
                </a:path>
              </a:pathLst>
            </a:custGeom>
            <a:ln w="3175">
              <a:solidFill>
                <a:srgbClr val="565658"/>
              </a:solidFill>
            </a:ln>
          </p:spPr>
          <p:txBody>
            <a:bodyPr wrap="square" lIns="0" tIns="0" rIns="0" bIns="0" rtlCol="0"/>
            <a:lstStyle/>
            <a:p/>
          </p:txBody>
        </p:sp>
        <p:sp>
          <p:nvSpPr>
            <p:cNvPr id="5728" name="object 5728" descr=""/>
            <p:cNvSpPr/>
            <p:nvPr/>
          </p:nvSpPr>
          <p:spPr>
            <a:xfrm>
              <a:off x="5869933" y="2488886"/>
              <a:ext cx="635" cy="2540"/>
            </a:xfrm>
            <a:custGeom>
              <a:avLst/>
              <a:gdLst/>
              <a:ahLst/>
              <a:cxnLst/>
              <a:rect l="l" t="t" r="r" b="b"/>
              <a:pathLst>
                <a:path w="635" h="2539">
                  <a:moveTo>
                    <a:pt x="12" y="2285"/>
                  </a:moveTo>
                  <a:lnTo>
                    <a:pt x="0" y="1485"/>
                  </a:lnTo>
                  <a:lnTo>
                    <a:pt x="0" y="685"/>
                  </a:lnTo>
                  <a:lnTo>
                    <a:pt x="0" y="0"/>
                  </a:lnTo>
                </a:path>
              </a:pathLst>
            </a:custGeom>
            <a:ln w="3175">
              <a:solidFill>
                <a:srgbClr val="565658"/>
              </a:solidFill>
            </a:ln>
          </p:spPr>
          <p:txBody>
            <a:bodyPr wrap="square" lIns="0" tIns="0" rIns="0" bIns="0" rtlCol="0"/>
            <a:lstStyle/>
            <a:p/>
          </p:txBody>
        </p:sp>
        <p:sp>
          <p:nvSpPr>
            <p:cNvPr id="5729" name="object 5729" descr=""/>
            <p:cNvSpPr/>
            <p:nvPr/>
          </p:nvSpPr>
          <p:spPr>
            <a:xfrm>
              <a:off x="5825112" y="2566404"/>
              <a:ext cx="15875" cy="635"/>
            </a:xfrm>
            <a:custGeom>
              <a:avLst/>
              <a:gdLst/>
              <a:ahLst/>
              <a:cxnLst/>
              <a:rect l="l" t="t" r="r" b="b"/>
              <a:pathLst>
                <a:path w="15875" h="635">
                  <a:moveTo>
                    <a:pt x="15824" y="0"/>
                  </a:moveTo>
                  <a:lnTo>
                    <a:pt x="13703" y="0"/>
                  </a:lnTo>
                  <a:lnTo>
                    <a:pt x="12826" y="0"/>
                  </a:lnTo>
                  <a:lnTo>
                    <a:pt x="11950" y="0"/>
                  </a:lnTo>
                  <a:lnTo>
                    <a:pt x="11074" y="12"/>
                  </a:lnTo>
                  <a:lnTo>
                    <a:pt x="10007" y="12"/>
                  </a:lnTo>
                  <a:lnTo>
                    <a:pt x="8966" y="12"/>
                  </a:lnTo>
                  <a:lnTo>
                    <a:pt x="7924" y="25"/>
                  </a:lnTo>
                  <a:lnTo>
                    <a:pt x="2933" y="25"/>
                  </a:lnTo>
                  <a:lnTo>
                    <a:pt x="1968" y="38"/>
                  </a:lnTo>
                  <a:lnTo>
                    <a:pt x="990" y="38"/>
                  </a:lnTo>
                  <a:lnTo>
                    <a:pt x="0" y="38"/>
                  </a:lnTo>
                </a:path>
              </a:pathLst>
            </a:custGeom>
            <a:ln w="3175">
              <a:solidFill>
                <a:srgbClr val="565658"/>
              </a:solidFill>
            </a:ln>
          </p:spPr>
          <p:txBody>
            <a:bodyPr wrap="square" lIns="0" tIns="0" rIns="0" bIns="0" rtlCol="0"/>
            <a:lstStyle/>
            <a:p/>
          </p:txBody>
        </p:sp>
        <p:sp>
          <p:nvSpPr>
            <p:cNvPr id="5730" name="object 5730" descr=""/>
            <p:cNvSpPr/>
            <p:nvPr/>
          </p:nvSpPr>
          <p:spPr>
            <a:xfrm>
              <a:off x="5825117" y="2488505"/>
              <a:ext cx="15875" cy="635"/>
            </a:xfrm>
            <a:custGeom>
              <a:avLst/>
              <a:gdLst/>
              <a:ahLst/>
              <a:cxnLst/>
              <a:rect l="l" t="t" r="r" b="b"/>
              <a:pathLst>
                <a:path w="15875" h="635">
                  <a:moveTo>
                    <a:pt x="0" y="0"/>
                  </a:moveTo>
                  <a:lnTo>
                    <a:pt x="2933" y="0"/>
                  </a:lnTo>
                  <a:lnTo>
                    <a:pt x="7912" y="0"/>
                  </a:lnTo>
                  <a:lnTo>
                    <a:pt x="9423" y="12"/>
                  </a:lnTo>
                  <a:lnTo>
                    <a:pt x="10947" y="12"/>
                  </a:lnTo>
                  <a:lnTo>
                    <a:pt x="12458" y="25"/>
                  </a:lnTo>
                  <a:lnTo>
                    <a:pt x="13576" y="25"/>
                  </a:lnTo>
                  <a:lnTo>
                    <a:pt x="14693" y="38"/>
                  </a:lnTo>
                  <a:lnTo>
                    <a:pt x="15811" y="38"/>
                  </a:lnTo>
                </a:path>
              </a:pathLst>
            </a:custGeom>
            <a:ln w="3175">
              <a:solidFill>
                <a:srgbClr val="565658"/>
              </a:solidFill>
            </a:ln>
          </p:spPr>
          <p:txBody>
            <a:bodyPr wrap="square" lIns="0" tIns="0" rIns="0" bIns="0" rtlCol="0"/>
            <a:lstStyle/>
            <a:p/>
          </p:txBody>
        </p:sp>
        <p:sp>
          <p:nvSpPr>
            <p:cNvPr id="5731" name="object 5731" descr=""/>
            <p:cNvSpPr/>
            <p:nvPr/>
          </p:nvSpPr>
          <p:spPr>
            <a:xfrm>
              <a:off x="5801851" y="2488468"/>
              <a:ext cx="6985" cy="0"/>
            </a:xfrm>
            <a:custGeom>
              <a:avLst/>
              <a:gdLst/>
              <a:ahLst/>
              <a:cxnLst/>
              <a:rect l="l" t="t" r="r" b="b"/>
              <a:pathLst>
                <a:path w="6985" h="0">
                  <a:moveTo>
                    <a:pt x="0" y="0"/>
                  </a:moveTo>
                  <a:lnTo>
                    <a:pt x="4965" y="0"/>
                  </a:lnTo>
                  <a:lnTo>
                    <a:pt x="6718" y="0"/>
                  </a:lnTo>
                </a:path>
              </a:pathLst>
            </a:custGeom>
            <a:ln w="3175">
              <a:solidFill>
                <a:srgbClr val="565658"/>
              </a:solidFill>
            </a:ln>
          </p:spPr>
          <p:txBody>
            <a:bodyPr wrap="square" lIns="0" tIns="0" rIns="0" bIns="0" rtlCol="0"/>
            <a:lstStyle/>
            <a:p/>
          </p:txBody>
        </p:sp>
        <p:sp>
          <p:nvSpPr>
            <p:cNvPr id="5732" name="object 5732" descr=""/>
            <p:cNvSpPr/>
            <p:nvPr/>
          </p:nvSpPr>
          <p:spPr>
            <a:xfrm>
              <a:off x="5801842" y="2566467"/>
              <a:ext cx="6985" cy="0"/>
            </a:xfrm>
            <a:custGeom>
              <a:avLst/>
              <a:gdLst/>
              <a:ahLst/>
              <a:cxnLst/>
              <a:rect l="l" t="t" r="r" b="b"/>
              <a:pathLst>
                <a:path w="6985" h="0">
                  <a:moveTo>
                    <a:pt x="6730" y="0"/>
                  </a:moveTo>
                  <a:lnTo>
                    <a:pt x="4978" y="0"/>
                  </a:lnTo>
                  <a:lnTo>
                    <a:pt x="0" y="0"/>
                  </a:lnTo>
                </a:path>
              </a:pathLst>
            </a:custGeom>
            <a:ln w="3175">
              <a:solidFill>
                <a:srgbClr val="565658"/>
              </a:solidFill>
            </a:ln>
          </p:spPr>
          <p:txBody>
            <a:bodyPr wrap="square" lIns="0" tIns="0" rIns="0" bIns="0" rtlCol="0"/>
            <a:lstStyle/>
            <a:p/>
          </p:txBody>
        </p:sp>
        <p:sp>
          <p:nvSpPr>
            <p:cNvPr id="5733" name="object 5733" descr=""/>
            <p:cNvSpPr/>
            <p:nvPr/>
          </p:nvSpPr>
          <p:spPr>
            <a:xfrm>
              <a:off x="5840937" y="2481570"/>
              <a:ext cx="17145" cy="7620"/>
            </a:xfrm>
            <a:custGeom>
              <a:avLst/>
              <a:gdLst/>
              <a:ahLst/>
              <a:cxnLst/>
              <a:rect l="l" t="t" r="r" b="b"/>
              <a:pathLst>
                <a:path w="17145" h="7619">
                  <a:moveTo>
                    <a:pt x="0" y="6984"/>
                  </a:moveTo>
                  <a:lnTo>
                    <a:pt x="1587" y="3403"/>
                  </a:lnTo>
                  <a:lnTo>
                    <a:pt x="1854" y="3047"/>
                  </a:lnTo>
                  <a:lnTo>
                    <a:pt x="2146" y="2717"/>
                  </a:lnTo>
                  <a:lnTo>
                    <a:pt x="2476" y="2400"/>
                  </a:lnTo>
                  <a:lnTo>
                    <a:pt x="2844" y="2044"/>
                  </a:lnTo>
                  <a:lnTo>
                    <a:pt x="3238" y="1727"/>
                  </a:lnTo>
                  <a:lnTo>
                    <a:pt x="3708" y="1435"/>
                  </a:lnTo>
                  <a:lnTo>
                    <a:pt x="4102" y="1155"/>
                  </a:lnTo>
                  <a:lnTo>
                    <a:pt x="6718" y="190"/>
                  </a:lnTo>
                  <a:lnTo>
                    <a:pt x="7277" y="76"/>
                  </a:lnTo>
                  <a:lnTo>
                    <a:pt x="7848" y="0"/>
                  </a:lnTo>
                  <a:lnTo>
                    <a:pt x="8420" y="12"/>
                  </a:lnTo>
                  <a:lnTo>
                    <a:pt x="9575" y="12"/>
                  </a:lnTo>
                  <a:lnTo>
                    <a:pt x="13042" y="1371"/>
                  </a:lnTo>
                  <a:lnTo>
                    <a:pt x="13474" y="1650"/>
                  </a:lnTo>
                  <a:lnTo>
                    <a:pt x="15862" y="4483"/>
                  </a:lnTo>
                  <a:lnTo>
                    <a:pt x="16256" y="5295"/>
                  </a:lnTo>
                  <a:lnTo>
                    <a:pt x="16459" y="6197"/>
                  </a:lnTo>
                  <a:lnTo>
                    <a:pt x="16662" y="7111"/>
                  </a:lnTo>
                </a:path>
              </a:pathLst>
            </a:custGeom>
            <a:ln w="3175">
              <a:solidFill>
                <a:srgbClr val="565658"/>
              </a:solidFill>
            </a:ln>
          </p:spPr>
          <p:txBody>
            <a:bodyPr wrap="square" lIns="0" tIns="0" rIns="0" bIns="0" rtlCol="0"/>
            <a:lstStyle/>
            <a:p/>
          </p:txBody>
        </p:sp>
        <p:sp>
          <p:nvSpPr>
            <p:cNvPr id="5734" name="object 5734" descr=""/>
            <p:cNvSpPr/>
            <p:nvPr/>
          </p:nvSpPr>
          <p:spPr>
            <a:xfrm>
              <a:off x="5840924" y="2566267"/>
              <a:ext cx="17145" cy="7620"/>
            </a:xfrm>
            <a:custGeom>
              <a:avLst/>
              <a:gdLst/>
              <a:ahLst/>
              <a:cxnLst/>
              <a:rect l="l" t="t" r="r" b="b"/>
              <a:pathLst>
                <a:path w="17145" h="7619">
                  <a:moveTo>
                    <a:pt x="16662" y="0"/>
                  </a:moveTo>
                  <a:lnTo>
                    <a:pt x="16637" y="241"/>
                  </a:lnTo>
                  <a:lnTo>
                    <a:pt x="16586" y="457"/>
                  </a:lnTo>
                  <a:lnTo>
                    <a:pt x="16535" y="698"/>
                  </a:lnTo>
                  <a:lnTo>
                    <a:pt x="16484" y="901"/>
                  </a:lnTo>
                  <a:lnTo>
                    <a:pt x="16446" y="1130"/>
                  </a:lnTo>
                  <a:lnTo>
                    <a:pt x="16383" y="1333"/>
                  </a:lnTo>
                  <a:lnTo>
                    <a:pt x="16319" y="1562"/>
                  </a:lnTo>
                  <a:lnTo>
                    <a:pt x="16243" y="1778"/>
                  </a:lnTo>
                  <a:lnTo>
                    <a:pt x="16154" y="1981"/>
                  </a:lnTo>
                  <a:lnTo>
                    <a:pt x="16065" y="2184"/>
                  </a:lnTo>
                  <a:lnTo>
                    <a:pt x="15976" y="2387"/>
                  </a:lnTo>
                  <a:lnTo>
                    <a:pt x="15875" y="2590"/>
                  </a:lnTo>
                  <a:lnTo>
                    <a:pt x="15671" y="2997"/>
                  </a:lnTo>
                  <a:lnTo>
                    <a:pt x="15443" y="3403"/>
                  </a:lnTo>
                  <a:lnTo>
                    <a:pt x="15138" y="3784"/>
                  </a:lnTo>
                  <a:lnTo>
                    <a:pt x="14871" y="4140"/>
                  </a:lnTo>
                  <a:lnTo>
                    <a:pt x="14554" y="4495"/>
                  </a:lnTo>
                  <a:lnTo>
                    <a:pt x="14224" y="4813"/>
                  </a:lnTo>
                  <a:lnTo>
                    <a:pt x="13525" y="5486"/>
                  </a:lnTo>
                  <a:lnTo>
                    <a:pt x="10109" y="6934"/>
                  </a:lnTo>
                  <a:lnTo>
                    <a:pt x="9550" y="7048"/>
                  </a:lnTo>
                  <a:lnTo>
                    <a:pt x="8991" y="7112"/>
                  </a:lnTo>
                  <a:lnTo>
                    <a:pt x="8432" y="7099"/>
                  </a:lnTo>
                  <a:lnTo>
                    <a:pt x="7848" y="7099"/>
                  </a:lnTo>
                  <a:lnTo>
                    <a:pt x="7264" y="7035"/>
                  </a:lnTo>
                  <a:lnTo>
                    <a:pt x="6718" y="6921"/>
                  </a:lnTo>
                  <a:lnTo>
                    <a:pt x="6121" y="6807"/>
                  </a:lnTo>
                  <a:lnTo>
                    <a:pt x="5588" y="6616"/>
                  </a:lnTo>
                  <a:lnTo>
                    <a:pt x="5067" y="6400"/>
                  </a:lnTo>
                  <a:lnTo>
                    <a:pt x="4572" y="6197"/>
                  </a:lnTo>
                  <a:lnTo>
                    <a:pt x="4127" y="5956"/>
                  </a:lnTo>
                  <a:lnTo>
                    <a:pt x="3708" y="5676"/>
                  </a:lnTo>
                  <a:lnTo>
                    <a:pt x="3263" y="5384"/>
                  </a:lnTo>
                  <a:lnTo>
                    <a:pt x="152" y="711"/>
                  </a:lnTo>
                  <a:lnTo>
                    <a:pt x="0" y="127"/>
                  </a:lnTo>
                </a:path>
              </a:pathLst>
            </a:custGeom>
            <a:ln w="3175">
              <a:solidFill>
                <a:srgbClr val="565658"/>
              </a:solidFill>
            </a:ln>
          </p:spPr>
          <p:txBody>
            <a:bodyPr wrap="square" lIns="0" tIns="0" rIns="0" bIns="0" rtlCol="0"/>
            <a:lstStyle/>
            <a:p/>
          </p:txBody>
        </p:sp>
        <p:sp>
          <p:nvSpPr>
            <p:cNvPr id="5735" name="object 5735" descr=""/>
            <p:cNvSpPr/>
            <p:nvPr/>
          </p:nvSpPr>
          <p:spPr>
            <a:xfrm>
              <a:off x="5795258" y="2486309"/>
              <a:ext cx="1270" cy="1270"/>
            </a:xfrm>
            <a:custGeom>
              <a:avLst/>
              <a:gdLst/>
              <a:ahLst/>
              <a:cxnLst/>
              <a:rect l="l" t="t" r="r" b="b"/>
              <a:pathLst>
                <a:path w="1270" h="1269">
                  <a:moveTo>
                    <a:pt x="0" y="0"/>
                  </a:moveTo>
                  <a:lnTo>
                    <a:pt x="254" y="254"/>
                  </a:lnTo>
                  <a:lnTo>
                    <a:pt x="520" y="508"/>
                  </a:lnTo>
                  <a:lnTo>
                    <a:pt x="762" y="762"/>
                  </a:lnTo>
                </a:path>
              </a:pathLst>
            </a:custGeom>
            <a:ln w="3175">
              <a:solidFill>
                <a:srgbClr val="565658"/>
              </a:solidFill>
            </a:ln>
          </p:spPr>
          <p:txBody>
            <a:bodyPr wrap="square" lIns="0" tIns="0" rIns="0" bIns="0" rtlCol="0"/>
            <a:lstStyle/>
            <a:p/>
          </p:txBody>
        </p:sp>
        <p:sp>
          <p:nvSpPr>
            <p:cNvPr id="5736" name="object 5736" descr=""/>
            <p:cNvSpPr/>
            <p:nvPr/>
          </p:nvSpPr>
          <p:spPr>
            <a:xfrm>
              <a:off x="5794118" y="2486314"/>
              <a:ext cx="1270" cy="635"/>
            </a:xfrm>
            <a:custGeom>
              <a:avLst/>
              <a:gdLst/>
              <a:ahLst/>
              <a:cxnLst/>
              <a:rect l="l" t="t" r="r" b="b"/>
              <a:pathLst>
                <a:path w="1270" h="635">
                  <a:moveTo>
                    <a:pt x="0" y="317"/>
                  </a:moveTo>
                  <a:lnTo>
                    <a:pt x="203" y="215"/>
                  </a:lnTo>
                  <a:lnTo>
                    <a:pt x="368" y="139"/>
                  </a:lnTo>
                  <a:lnTo>
                    <a:pt x="533" y="88"/>
                  </a:lnTo>
                  <a:lnTo>
                    <a:pt x="685" y="50"/>
                  </a:lnTo>
                  <a:lnTo>
                    <a:pt x="825" y="25"/>
                  </a:lnTo>
                  <a:lnTo>
                    <a:pt x="965" y="0"/>
                  </a:lnTo>
                </a:path>
              </a:pathLst>
            </a:custGeom>
            <a:ln w="3175">
              <a:solidFill>
                <a:srgbClr val="565658"/>
              </a:solidFill>
            </a:ln>
          </p:spPr>
          <p:txBody>
            <a:bodyPr wrap="square" lIns="0" tIns="0" rIns="0" bIns="0" rtlCol="0"/>
            <a:lstStyle/>
            <a:p/>
          </p:txBody>
        </p:sp>
        <p:sp>
          <p:nvSpPr>
            <p:cNvPr id="5737" name="object 5737" descr=""/>
            <p:cNvSpPr/>
            <p:nvPr/>
          </p:nvSpPr>
          <p:spPr>
            <a:xfrm>
              <a:off x="5794103" y="2568332"/>
              <a:ext cx="1270" cy="635"/>
            </a:xfrm>
            <a:custGeom>
              <a:avLst/>
              <a:gdLst/>
              <a:ahLst/>
              <a:cxnLst/>
              <a:rect l="l" t="t" r="r" b="b"/>
              <a:pathLst>
                <a:path w="1270" h="635">
                  <a:moveTo>
                    <a:pt x="1155" y="304"/>
                  </a:moveTo>
                  <a:lnTo>
                    <a:pt x="965" y="304"/>
                  </a:lnTo>
                  <a:lnTo>
                    <a:pt x="800" y="266"/>
                  </a:lnTo>
                  <a:lnTo>
                    <a:pt x="635" y="241"/>
                  </a:lnTo>
                  <a:lnTo>
                    <a:pt x="495" y="190"/>
                  </a:lnTo>
                  <a:lnTo>
                    <a:pt x="355" y="139"/>
                  </a:lnTo>
                  <a:lnTo>
                    <a:pt x="215" y="76"/>
                  </a:lnTo>
                  <a:lnTo>
                    <a:pt x="0" y="0"/>
                  </a:lnTo>
                </a:path>
              </a:pathLst>
            </a:custGeom>
            <a:ln w="3175">
              <a:solidFill>
                <a:srgbClr val="565658"/>
              </a:solidFill>
            </a:ln>
          </p:spPr>
          <p:txBody>
            <a:bodyPr wrap="square" lIns="0" tIns="0" rIns="0" bIns="0" rtlCol="0"/>
            <a:lstStyle/>
            <a:p/>
          </p:txBody>
        </p:sp>
        <p:sp>
          <p:nvSpPr>
            <p:cNvPr id="5738" name="object 5738" descr=""/>
            <p:cNvSpPr/>
            <p:nvPr/>
          </p:nvSpPr>
          <p:spPr>
            <a:xfrm>
              <a:off x="5795253" y="2567880"/>
              <a:ext cx="1270" cy="1270"/>
            </a:xfrm>
            <a:custGeom>
              <a:avLst/>
              <a:gdLst/>
              <a:ahLst/>
              <a:cxnLst/>
              <a:rect l="l" t="t" r="r" b="b"/>
              <a:pathLst>
                <a:path w="1270" h="1269">
                  <a:moveTo>
                    <a:pt x="774" y="0"/>
                  </a:moveTo>
                  <a:lnTo>
                    <a:pt x="520" y="254"/>
                  </a:lnTo>
                  <a:lnTo>
                    <a:pt x="266" y="508"/>
                  </a:lnTo>
                  <a:lnTo>
                    <a:pt x="0" y="762"/>
                  </a:lnTo>
                </a:path>
              </a:pathLst>
            </a:custGeom>
            <a:ln w="3175">
              <a:solidFill>
                <a:srgbClr val="565658"/>
              </a:solidFill>
            </a:ln>
          </p:spPr>
          <p:txBody>
            <a:bodyPr wrap="square" lIns="0" tIns="0" rIns="0" bIns="0" rtlCol="0"/>
            <a:lstStyle/>
            <a:p/>
          </p:txBody>
        </p:sp>
        <p:sp>
          <p:nvSpPr>
            <p:cNvPr id="5739" name="object 5739" descr=""/>
            <p:cNvSpPr/>
            <p:nvPr/>
          </p:nvSpPr>
          <p:spPr>
            <a:xfrm>
              <a:off x="5800505" y="2487109"/>
              <a:ext cx="1905" cy="1905"/>
            </a:xfrm>
            <a:custGeom>
              <a:avLst/>
              <a:gdLst/>
              <a:ahLst/>
              <a:cxnLst/>
              <a:rect l="l" t="t" r="r" b="b"/>
              <a:pathLst>
                <a:path w="1904" h="1905">
                  <a:moveTo>
                    <a:pt x="1346" y="1358"/>
                  </a:moveTo>
                  <a:lnTo>
                    <a:pt x="901" y="914"/>
                  </a:lnTo>
                  <a:lnTo>
                    <a:pt x="431" y="457"/>
                  </a:lnTo>
                  <a:lnTo>
                    <a:pt x="0" y="0"/>
                  </a:lnTo>
                </a:path>
              </a:pathLst>
            </a:custGeom>
            <a:ln w="3175">
              <a:solidFill>
                <a:srgbClr val="565658"/>
              </a:solidFill>
            </a:ln>
          </p:spPr>
          <p:txBody>
            <a:bodyPr wrap="square" lIns="0" tIns="0" rIns="0" bIns="0" rtlCol="0"/>
            <a:lstStyle/>
            <a:p/>
          </p:txBody>
        </p:sp>
        <p:sp>
          <p:nvSpPr>
            <p:cNvPr id="5740" name="object 5740" descr=""/>
            <p:cNvSpPr/>
            <p:nvPr/>
          </p:nvSpPr>
          <p:spPr>
            <a:xfrm>
              <a:off x="5801851" y="2488467"/>
              <a:ext cx="1905" cy="3810"/>
            </a:xfrm>
            <a:custGeom>
              <a:avLst/>
              <a:gdLst/>
              <a:ahLst/>
              <a:cxnLst/>
              <a:rect l="l" t="t" r="r" b="b"/>
              <a:pathLst>
                <a:path w="1904" h="3810">
                  <a:moveTo>
                    <a:pt x="1816" y="3746"/>
                  </a:moveTo>
                  <a:lnTo>
                    <a:pt x="1777" y="3543"/>
                  </a:lnTo>
                  <a:lnTo>
                    <a:pt x="1739" y="3352"/>
                  </a:lnTo>
                  <a:lnTo>
                    <a:pt x="1701" y="3174"/>
                  </a:lnTo>
                  <a:lnTo>
                    <a:pt x="1650" y="2984"/>
                  </a:lnTo>
                  <a:lnTo>
                    <a:pt x="1600" y="2844"/>
                  </a:lnTo>
                  <a:lnTo>
                    <a:pt x="1574" y="2705"/>
                  </a:lnTo>
                  <a:lnTo>
                    <a:pt x="1498" y="2438"/>
                  </a:lnTo>
                  <a:lnTo>
                    <a:pt x="1422" y="2260"/>
                  </a:lnTo>
                  <a:lnTo>
                    <a:pt x="1358" y="2108"/>
                  </a:lnTo>
                  <a:lnTo>
                    <a:pt x="1282" y="1917"/>
                  </a:lnTo>
                  <a:lnTo>
                    <a:pt x="1219" y="1765"/>
                  </a:lnTo>
                  <a:lnTo>
                    <a:pt x="1142" y="1625"/>
                  </a:lnTo>
                  <a:lnTo>
                    <a:pt x="1054" y="1447"/>
                  </a:lnTo>
                  <a:lnTo>
                    <a:pt x="977" y="1308"/>
                  </a:lnTo>
                  <a:lnTo>
                    <a:pt x="876" y="1155"/>
                  </a:lnTo>
                  <a:lnTo>
                    <a:pt x="800" y="1003"/>
                  </a:lnTo>
                  <a:lnTo>
                    <a:pt x="698" y="863"/>
                  </a:lnTo>
                  <a:lnTo>
                    <a:pt x="507" y="609"/>
                  </a:lnTo>
                  <a:lnTo>
                    <a:pt x="419" y="469"/>
                  </a:lnTo>
                  <a:lnTo>
                    <a:pt x="203" y="241"/>
                  </a:lnTo>
                  <a:lnTo>
                    <a:pt x="0" y="0"/>
                  </a:lnTo>
                </a:path>
              </a:pathLst>
            </a:custGeom>
            <a:ln w="3175">
              <a:solidFill>
                <a:srgbClr val="565658"/>
              </a:solidFill>
            </a:ln>
          </p:spPr>
          <p:txBody>
            <a:bodyPr wrap="square" lIns="0" tIns="0" rIns="0" bIns="0" rtlCol="0"/>
            <a:lstStyle/>
            <a:p/>
          </p:txBody>
        </p:sp>
        <p:sp>
          <p:nvSpPr>
            <p:cNvPr id="5741" name="object 5741" descr=""/>
            <p:cNvSpPr/>
            <p:nvPr/>
          </p:nvSpPr>
          <p:spPr>
            <a:xfrm>
              <a:off x="5800505" y="2562731"/>
              <a:ext cx="3175" cy="5715"/>
            </a:xfrm>
            <a:custGeom>
              <a:avLst/>
              <a:gdLst/>
              <a:ahLst/>
              <a:cxnLst/>
              <a:rect l="l" t="t" r="r" b="b"/>
              <a:pathLst>
                <a:path w="3175" h="5714">
                  <a:moveTo>
                    <a:pt x="1346" y="3746"/>
                  </a:moveTo>
                  <a:lnTo>
                    <a:pt x="0" y="5105"/>
                  </a:lnTo>
                </a:path>
                <a:path w="3175" h="5714">
                  <a:moveTo>
                    <a:pt x="1346" y="3746"/>
                  </a:moveTo>
                  <a:lnTo>
                    <a:pt x="1562" y="3505"/>
                  </a:lnTo>
                  <a:lnTo>
                    <a:pt x="1752" y="3276"/>
                  </a:lnTo>
                  <a:lnTo>
                    <a:pt x="1866" y="3149"/>
                  </a:lnTo>
                  <a:lnTo>
                    <a:pt x="1955" y="3022"/>
                  </a:lnTo>
                  <a:lnTo>
                    <a:pt x="2031" y="2895"/>
                  </a:lnTo>
                  <a:lnTo>
                    <a:pt x="2146" y="2755"/>
                  </a:lnTo>
                  <a:lnTo>
                    <a:pt x="2235" y="2603"/>
                  </a:lnTo>
                  <a:lnTo>
                    <a:pt x="2311" y="2438"/>
                  </a:lnTo>
                  <a:lnTo>
                    <a:pt x="2425" y="2273"/>
                  </a:lnTo>
                  <a:lnTo>
                    <a:pt x="2476" y="2146"/>
                  </a:lnTo>
                  <a:lnTo>
                    <a:pt x="2552" y="1981"/>
                  </a:lnTo>
                  <a:lnTo>
                    <a:pt x="2628" y="1828"/>
                  </a:lnTo>
                  <a:lnTo>
                    <a:pt x="2705" y="1650"/>
                  </a:lnTo>
                  <a:lnTo>
                    <a:pt x="2768" y="1473"/>
                  </a:lnTo>
                  <a:lnTo>
                    <a:pt x="2832" y="1308"/>
                  </a:lnTo>
                  <a:lnTo>
                    <a:pt x="2895" y="1168"/>
                  </a:lnTo>
                  <a:lnTo>
                    <a:pt x="2946" y="939"/>
                  </a:lnTo>
                  <a:lnTo>
                    <a:pt x="3009" y="774"/>
                  </a:lnTo>
                  <a:lnTo>
                    <a:pt x="3047" y="571"/>
                  </a:lnTo>
                  <a:lnTo>
                    <a:pt x="3086" y="393"/>
                  </a:lnTo>
                  <a:lnTo>
                    <a:pt x="3124" y="203"/>
                  </a:lnTo>
                  <a:lnTo>
                    <a:pt x="3149" y="0"/>
                  </a:lnTo>
                </a:path>
              </a:pathLst>
            </a:custGeom>
            <a:ln w="3175">
              <a:solidFill>
                <a:srgbClr val="565658"/>
              </a:solidFill>
            </a:ln>
          </p:spPr>
          <p:txBody>
            <a:bodyPr wrap="square" lIns="0" tIns="0" rIns="0" bIns="0" rtlCol="0"/>
            <a:lstStyle/>
            <a:p/>
          </p:txBody>
        </p:sp>
        <p:sp>
          <p:nvSpPr>
            <p:cNvPr id="5742" name="object 5742" descr=""/>
            <p:cNvSpPr/>
            <p:nvPr/>
          </p:nvSpPr>
          <p:spPr>
            <a:xfrm>
              <a:off x="5808412" y="2488476"/>
              <a:ext cx="635" cy="1270"/>
            </a:xfrm>
            <a:custGeom>
              <a:avLst/>
              <a:gdLst/>
              <a:ahLst/>
              <a:cxnLst/>
              <a:rect l="l" t="t" r="r" b="b"/>
              <a:pathLst>
                <a:path w="635" h="1269">
                  <a:moveTo>
                    <a:pt x="0" y="1231"/>
                  </a:moveTo>
                  <a:lnTo>
                    <a:pt x="0" y="1066"/>
                  </a:lnTo>
                  <a:lnTo>
                    <a:pt x="12" y="914"/>
                  </a:lnTo>
                  <a:lnTo>
                    <a:pt x="25" y="787"/>
                  </a:lnTo>
                  <a:lnTo>
                    <a:pt x="38" y="634"/>
                  </a:lnTo>
                  <a:lnTo>
                    <a:pt x="50" y="482"/>
                  </a:lnTo>
                  <a:lnTo>
                    <a:pt x="88" y="304"/>
                  </a:lnTo>
                  <a:lnTo>
                    <a:pt x="152" y="101"/>
                  </a:lnTo>
                </a:path>
              </a:pathLst>
            </a:custGeom>
            <a:ln w="3175">
              <a:solidFill>
                <a:srgbClr val="565658"/>
              </a:solidFill>
            </a:ln>
          </p:spPr>
          <p:txBody>
            <a:bodyPr wrap="square" lIns="0" tIns="0" rIns="0" bIns="0" rtlCol="0"/>
            <a:lstStyle/>
            <a:p/>
          </p:txBody>
        </p:sp>
        <p:sp>
          <p:nvSpPr>
            <p:cNvPr id="5743" name="object 5743" descr=""/>
            <p:cNvSpPr/>
            <p:nvPr/>
          </p:nvSpPr>
          <p:spPr>
            <a:xfrm>
              <a:off x="5808408" y="2565235"/>
              <a:ext cx="635" cy="1270"/>
            </a:xfrm>
            <a:custGeom>
              <a:avLst/>
              <a:gdLst/>
              <a:ahLst/>
              <a:cxnLst/>
              <a:rect l="l" t="t" r="r" b="b"/>
              <a:pathLst>
                <a:path w="635" h="1269">
                  <a:moveTo>
                    <a:pt x="165" y="1231"/>
                  </a:moveTo>
                  <a:lnTo>
                    <a:pt x="126" y="1092"/>
                  </a:lnTo>
                  <a:lnTo>
                    <a:pt x="88" y="939"/>
                  </a:lnTo>
                  <a:lnTo>
                    <a:pt x="63" y="800"/>
                  </a:lnTo>
                  <a:lnTo>
                    <a:pt x="50" y="660"/>
                  </a:lnTo>
                  <a:lnTo>
                    <a:pt x="25" y="507"/>
                  </a:lnTo>
                  <a:lnTo>
                    <a:pt x="12" y="368"/>
                  </a:lnTo>
                  <a:lnTo>
                    <a:pt x="0" y="0"/>
                  </a:lnTo>
                </a:path>
              </a:pathLst>
            </a:custGeom>
            <a:ln w="3175">
              <a:solidFill>
                <a:srgbClr val="565658"/>
              </a:solidFill>
            </a:ln>
          </p:spPr>
          <p:txBody>
            <a:bodyPr wrap="square" lIns="0" tIns="0" rIns="0" bIns="0" rtlCol="0"/>
            <a:lstStyle/>
            <a:p/>
          </p:txBody>
        </p:sp>
        <p:sp>
          <p:nvSpPr>
            <p:cNvPr id="5744" name="object 5744" descr=""/>
            <p:cNvSpPr/>
            <p:nvPr/>
          </p:nvSpPr>
          <p:spPr>
            <a:xfrm>
              <a:off x="5825117" y="2488505"/>
              <a:ext cx="635" cy="1270"/>
            </a:xfrm>
            <a:custGeom>
              <a:avLst/>
              <a:gdLst/>
              <a:ahLst/>
              <a:cxnLst/>
              <a:rect l="l" t="t" r="r" b="b"/>
              <a:pathLst>
                <a:path w="635" h="1269">
                  <a:moveTo>
                    <a:pt x="0" y="0"/>
                  </a:moveTo>
                  <a:lnTo>
                    <a:pt x="38" y="152"/>
                  </a:lnTo>
                  <a:lnTo>
                    <a:pt x="76" y="330"/>
                  </a:lnTo>
                  <a:lnTo>
                    <a:pt x="101" y="482"/>
                  </a:lnTo>
                  <a:lnTo>
                    <a:pt x="114" y="622"/>
                  </a:lnTo>
                  <a:lnTo>
                    <a:pt x="127" y="762"/>
                  </a:lnTo>
                  <a:lnTo>
                    <a:pt x="139" y="901"/>
                  </a:lnTo>
                  <a:lnTo>
                    <a:pt x="152" y="1041"/>
                  </a:lnTo>
                </a:path>
              </a:pathLst>
            </a:custGeom>
            <a:ln w="3175">
              <a:solidFill>
                <a:srgbClr val="565658"/>
              </a:solidFill>
            </a:ln>
          </p:spPr>
          <p:txBody>
            <a:bodyPr wrap="square" lIns="0" tIns="0" rIns="0" bIns="0" rtlCol="0"/>
            <a:lstStyle/>
            <a:p/>
          </p:txBody>
        </p:sp>
        <p:sp>
          <p:nvSpPr>
            <p:cNvPr id="5745" name="object 5745" descr=""/>
            <p:cNvSpPr/>
            <p:nvPr/>
          </p:nvSpPr>
          <p:spPr>
            <a:xfrm>
              <a:off x="5825107" y="2565263"/>
              <a:ext cx="635" cy="1270"/>
            </a:xfrm>
            <a:custGeom>
              <a:avLst/>
              <a:gdLst/>
              <a:ahLst/>
              <a:cxnLst/>
              <a:rect l="l" t="t" r="r" b="b"/>
              <a:pathLst>
                <a:path w="635" h="1269">
                  <a:moveTo>
                    <a:pt x="152" y="0"/>
                  </a:moveTo>
                  <a:lnTo>
                    <a:pt x="152" y="177"/>
                  </a:lnTo>
                  <a:lnTo>
                    <a:pt x="139" y="215"/>
                  </a:lnTo>
                  <a:lnTo>
                    <a:pt x="139" y="495"/>
                  </a:lnTo>
                  <a:lnTo>
                    <a:pt x="101" y="635"/>
                  </a:lnTo>
                  <a:lnTo>
                    <a:pt x="88" y="800"/>
                  </a:lnTo>
                  <a:lnTo>
                    <a:pt x="0" y="1193"/>
                  </a:lnTo>
                </a:path>
              </a:pathLst>
            </a:custGeom>
            <a:ln w="3175">
              <a:solidFill>
                <a:srgbClr val="565658"/>
              </a:solidFill>
            </a:ln>
          </p:spPr>
          <p:txBody>
            <a:bodyPr wrap="square" lIns="0" tIns="0" rIns="0" bIns="0" rtlCol="0"/>
            <a:lstStyle/>
            <a:p/>
          </p:txBody>
        </p:sp>
        <p:sp>
          <p:nvSpPr>
            <p:cNvPr id="5746" name="object 5746" descr=""/>
            <p:cNvSpPr/>
            <p:nvPr/>
          </p:nvSpPr>
          <p:spPr>
            <a:xfrm>
              <a:off x="5840812" y="2488541"/>
              <a:ext cx="635" cy="1270"/>
            </a:xfrm>
            <a:custGeom>
              <a:avLst/>
              <a:gdLst/>
              <a:ahLst/>
              <a:cxnLst/>
              <a:rect l="l" t="t" r="r" b="b"/>
              <a:pathLst>
                <a:path w="635" h="1269">
                  <a:moveTo>
                    <a:pt x="0" y="1104"/>
                  </a:moveTo>
                  <a:lnTo>
                    <a:pt x="0" y="1104"/>
                  </a:lnTo>
                  <a:lnTo>
                    <a:pt x="0" y="723"/>
                  </a:lnTo>
                  <a:lnTo>
                    <a:pt x="38" y="571"/>
                  </a:lnTo>
                  <a:lnTo>
                    <a:pt x="38" y="406"/>
                  </a:lnTo>
                  <a:lnTo>
                    <a:pt x="76" y="253"/>
                  </a:lnTo>
                  <a:lnTo>
                    <a:pt x="101" y="76"/>
                  </a:lnTo>
                </a:path>
              </a:pathLst>
            </a:custGeom>
            <a:ln w="3175">
              <a:solidFill>
                <a:srgbClr val="565658"/>
              </a:solidFill>
            </a:ln>
          </p:spPr>
          <p:txBody>
            <a:bodyPr wrap="square" lIns="0" tIns="0" rIns="0" bIns="0" rtlCol="0"/>
            <a:lstStyle/>
            <a:p/>
          </p:txBody>
        </p:sp>
        <p:sp>
          <p:nvSpPr>
            <p:cNvPr id="5747" name="object 5747" descr=""/>
            <p:cNvSpPr/>
            <p:nvPr/>
          </p:nvSpPr>
          <p:spPr>
            <a:xfrm>
              <a:off x="5840797" y="2565299"/>
              <a:ext cx="635" cy="1270"/>
            </a:xfrm>
            <a:custGeom>
              <a:avLst/>
              <a:gdLst/>
              <a:ahLst/>
              <a:cxnLst/>
              <a:rect l="l" t="t" r="r" b="b"/>
              <a:pathLst>
                <a:path w="635" h="1269">
                  <a:moveTo>
                    <a:pt x="139" y="1104"/>
                  </a:moveTo>
                  <a:lnTo>
                    <a:pt x="114" y="965"/>
                  </a:lnTo>
                  <a:lnTo>
                    <a:pt x="76" y="825"/>
                  </a:lnTo>
                  <a:lnTo>
                    <a:pt x="50" y="685"/>
                  </a:lnTo>
                  <a:lnTo>
                    <a:pt x="25" y="507"/>
                  </a:lnTo>
                  <a:lnTo>
                    <a:pt x="25" y="380"/>
                  </a:lnTo>
                  <a:lnTo>
                    <a:pt x="0" y="190"/>
                  </a:lnTo>
                  <a:lnTo>
                    <a:pt x="0" y="0"/>
                  </a:lnTo>
                </a:path>
              </a:pathLst>
            </a:custGeom>
            <a:ln w="3175">
              <a:solidFill>
                <a:srgbClr val="565658"/>
              </a:solidFill>
            </a:ln>
          </p:spPr>
          <p:txBody>
            <a:bodyPr wrap="square" lIns="0" tIns="0" rIns="0" bIns="0" rtlCol="0"/>
            <a:lstStyle/>
            <a:p/>
          </p:txBody>
        </p:sp>
        <p:sp>
          <p:nvSpPr>
            <p:cNvPr id="5748" name="object 5748" descr=""/>
            <p:cNvSpPr/>
            <p:nvPr/>
          </p:nvSpPr>
          <p:spPr>
            <a:xfrm>
              <a:off x="5857586" y="2488679"/>
              <a:ext cx="635" cy="1270"/>
            </a:xfrm>
            <a:custGeom>
              <a:avLst/>
              <a:gdLst/>
              <a:ahLst/>
              <a:cxnLst/>
              <a:rect l="l" t="t" r="r" b="b"/>
              <a:pathLst>
                <a:path w="635" h="1269">
                  <a:moveTo>
                    <a:pt x="0" y="0"/>
                  </a:moveTo>
                  <a:lnTo>
                    <a:pt x="25" y="152"/>
                  </a:lnTo>
                  <a:lnTo>
                    <a:pt x="38" y="317"/>
                  </a:lnTo>
                  <a:lnTo>
                    <a:pt x="63" y="444"/>
                  </a:lnTo>
                  <a:lnTo>
                    <a:pt x="63" y="774"/>
                  </a:lnTo>
                </a:path>
              </a:pathLst>
            </a:custGeom>
            <a:ln w="3175">
              <a:solidFill>
                <a:srgbClr val="565658"/>
              </a:solidFill>
            </a:ln>
          </p:spPr>
          <p:txBody>
            <a:bodyPr wrap="square" lIns="0" tIns="0" rIns="0" bIns="0" rtlCol="0"/>
            <a:lstStyle/>
            <a:p/>
          </p:txBody>
        </p:sp>
        <p:sp>
          <p:nvSpPr>
            <p:cNvPr id="5749" name="object 5749" descr=""/>
            <p:cNvSpPr/>
            <p:nvPr/>
          </p:nvSpPr>
          <p:spPr>
            <a:xfrm>
              <a:off x="5857579" y="2565374"/>
              <a:ext cx="635" cy="1270"/>
            </a:xfrm>
            <a:custGeom>
              <a:avLst/>
              <a:gdLst/>
              <a:ahLst/>
              <a:cxnLst/>
              <a:rect l="l" t="t" r="r" b="b"/>
              <a:pathLst>
                <a:path w="635" h="1269">
                  <a:moveTo>
                    <a:pt x="76" y="0"/>
                  </a:moveTo>
                  <a:lnTo>
                    <a:pt x="76" y="0"/>
                  </a:lnTo>
                  <a:lnTo>
                    <a:pt x="76" y="457"/>
                  </a:lnTo>
                  <a:lnTo>
                    <a:pt x="38" y="596"/>
                  </a:lnTo>
                  <a:lnTo>
                    <a:pt x="38" y="762"/>
                  </a:lnTo>
                  <a:lnTo>
                    <a:pt x="0" y="889"/>
                  </a:lnTo>
                </a:path>
              </a:pathLst>
            </a:custGeom>
            <a:ln w="3175">
              <a:solidFill>
                <a:srgbClr val="565658"/>
              </a:solidFill>
            </a:ln>
          </p:spPr>
          <p:txBody>
            <a:bodyPr wrap="square" lIns="0" tIns="0" rIns="0" bIns="0" rtlCol="0"/>
            <a:lstStyle/>
            <a:p/>
          </p:txBody>
        </p:sp>
        <p:sp>
          <p:nvSpPr>
            <p:cNvPr id="5750" name="object 5750" descr=""/>
            <p:cNvSpPr/>
            <p:nvPr/>
          </p:nvSpPr>
          <p:spPr>
            <a:xfrm>
              <a:off x="5791908" y="2567159"/>
              <a:ext cx="3175" cy="1270"/>
            </a:xfrm>
            <a:custGeom>
              <a:avLst/>
              <a:gdLst/>
              <a:ahLst/>
              <a:cxnLst/>
              <a:rect l="l" t="t" r="r" b="b"/>
              <a:pathLst>
                <a:path w="3175" h="1269">
                  <a:moveTo>
                    <a:pt x="2209" y="1155"/>
                  </a:moveTo>
                  <a:lnTo>
                    <a:pt x="1828" y="965"/>
                  </a:lnTo>
                  <a:lnTo>
                    <a:pt x="1473" y="787"/>
                  </a:lnTo>
                  <a:lnTo>
                    <a:pt x="1092" y="584"/>
                  </a:lnTo>
                  <a:lnTo>
                    <a:pt x="723" y="393"/>
                  </a:lnTo>
                  <a:lnTo>
                    <a:pt x="355" y="215"/>
                  </a:lnTo>
                  <a:lnTo>
                    <a:pt x="0" y="0"/>
                  </a:lnTo>
                </a:path>
                <a:path w="3175" h="1269">
                  <a:moveTo>
                    <a:pt x="2209" y="1155"/>
                  </a:moveTo>
                  <a:lnTo>
                    <a:pt x="2476" y="889"/>
                  </a:lnTo>
                  <a:lnTo>
                    <a:pt x="2755" y="622"/>
                  </a:lnTo>
                  <a:lnTo>
                    <a:pt x="3009" y="355"/>
                  </a:lnTo>
                </a:path>
              </a:pathLst>
            </a:custGeom>
            <a:ln w="3175">
              <a:solidFill>
                <a:srgbClr val="565658"/>
              </a:solidFill>
            </a:ln>
          </p:spPr>
          <p:txBody>
            <a:bodyPr wrap="square" lIns="0" tIns="0" rIns="0" bIns="0" rtlCol="0"/>
            <a:lstStyle/>
            <a:p/>
          </p:txBody>
        </p:sp>
        <p:sp>
          <p:nvSpPr>
            <p:cNvPr id="5751" name="object 5751" descr=""/>
            <p:cNvSpPr/>
            <p:nvPr/>
          </p:nvSpPr>
          <p:spPr>
            <a:xfrm>
              <a:off x="5794110" y="2486638"/>
              <a:ext cx="1270" cy="1270"/>
            </a:xfrm>
            <a:custGeom>
              <a:avLst/>
              <a:gdLst/>
              <a:ahLst/>
              <a:cxnLst/>
              <a:rect l="l" t="t" r="r" b="b"/>
              <a:pathLst>
                <a:path w="1270" h="1269">
                  <a:moveTo>
                    <a:pt x="812" y="812"/>
                  </a:moveTo>
                  <a:lnTo>
                    <a:pt x="558" y="546"/>
                  </a:lnTo>
                  <a:lnTo>
                    <a:pt x="279" y="266"/>
                  </a:lnTo>
                  <a:lnTo>
                    <a:pt x="0" y="0"/>
                  </a:lnTo>
                </a:path>
              </a:pathLst>
            </a:custGeom>
            <a:ln w="3175">
              <a:solidFill>
                <a:srgbClr val="565658"/>
              </a:solidFill>
            </a:ln>
          </p:spPr>
          <p:txBody>
            <a:bodyPr wrap="square" lIns="0" tIns="0" rIns="0" bIns="0" rtlCol="0"/>
            <a:lstStyle/>
            <a:p/>
          </p:txBody>
        </p:sp>
        <p:sp>
          <p:nvSpPr>
            <p:cNvPr id="5752" name="object 5752" descr=""/>
            <p:cNvSpPr/>
            <p:nvPr/>
          </p:nvSpPr>
          <p:spPr>
            <a:xfrm>
              <a:off x="5791922" y="2486631"/>
              <a:ext cx="2540" cy="1270"/>
            </a:xfrm>
            <a:custGeom>
              <a:avLst/>
              <a:gdLst/>
              <a:ahLst/>
              <a:cxnLst/>
              <a:rect l="l" t="t" r="r" b="b"/>
              <a:pathLst>
                <a:path w="2539" h="1269">
                  <a:moveTo>
                    <a:pt x="0" y="1130"/>
                  </a:moveTo>
                  <a:lnTo>
                    <a:pt x="1092" y="571"/>
                  </a:lnTo>
                  <a:lnTo>
                    <a:pt x="1460" y="368"/>
                  </a:lnTo>
                  <a:lnTo>
                    <a:pt x="1828" y="190"/>
                  </a:lnTo>
                  <a:lnTo>
                    <a:pt x="2184" y="0"/>
                  </a:lnTo>
                </a:path>
              </a:pathLst>
            </a:custGeom>
            <a:ln w="3175">
              <a:solidFill>
                <a:srgbClr val="565658"/>
              </a:solidFill>
            </a:ln>
          </p:spPr>
          <p:txBody>
            <a:bodyPr wrap="square" lIns="0" tIns="0" rIns="0" bIns="0" rtlCol="0"/>
            <a:lstStyle/>
            <a:p/>
          </p:txBody>
        </p:sp>
        <p:sp>
          <p:nvSpPr>
            <p:cNvPr id="5753" name="object 5753" descr=""/>
            <p:cNvSpPr/>
            <p:nvPr/>
          </p:nvSpPr>
          <p:spPr>
            <a:xfrm>
              <a:off x="5840799" y="2563053"/>
              <a:ext cx="635" cy="2540"/>
            </a:xfrm>
            <a:custGeom>
              <a:avLst/>
              <a:gdLst/>
              <a:ahLst/>
              <a:cxnLst/>
              <a:rect l="l" t="t" r="r" b="b"/>
              <a:pathLst>
                <a:path w="635" h="2539">
                  <a:moveTo>
                    <a:pt x="12" y="2247"/>
                  </a:moveTo>
                  <a:lnTo>
                    <a:pt x="12" y="1905"/>
                  </a:lnTo>
                  <a:lnTo>
                    <a:pt x="0" y="1536"/>
                  </a:lnTo>
                  <a:lnTo>
                    <a:pt x="0" y="1155"/>
                  </a:lnTo>
                  <a:lnTo>
                    <a:pt x="0" y="0"/>
                  </a:lnTo>
                </a:path>
              </a:pathLst>
            </a:custGeom>
            <a:ln w="3175">
              <a:solidFill>
                <a:srgbClr val="565658"/>
              </a:solidFill>
            </a:ln>
          </p:spPr>
          <p:txBody>
            <a:bodyPr wrap="square" lIns="0" tIns="0" rIns="0" bIns="0" rtlCol="0"/>
            <a:lstStyle/>
            <a:p/>
          </p:txBody>
        </p:sp>
        <p:sp>
          <p:nvSpPr>
            <p:cNvPr id="5754" name="object 5754" descr=""/>
            <p:cNvSpPr/>
            <p:nvPr/>
          </p:nvSpPr>
          <p:spPr>
            <a:xfrm>
              <a:off x="5840794" y="2489630"/>
              <a:ext cx="635" cy="2540"/>
            </a:xfrm>
            <a:custGeom>
              <a:avLst/>
              <a:gdLst/>
              <a:ahLst/>
              <a:cxnLst/>
              <a:rect l="l" t="t" r="r" b="b"/>
              <a:pathLst>
                <a:path w="635" h="2539">
                  <a:moveTo>
                    <a:pt x="0" y="2260"/>
                  </a:moveTo>
                  <a:lnTo>
                    <a:pt x="0" y="1104"/>
                  </a:lnTo>
                  <a:lnTo>
                    <a:pt x="0" y="723"/>
                  </a:lnTo>
                  <a:lnTo>
                    <a:pt x="12" y="355"/>
                  </a:lnTo>
                  <a:lnTo>
                    <a:pt x="12" y="0"/>
                  </a:lnTo>
                </a:path>
              </a:pathLst>
            </a:custGeom>
            <a:ln w="3175">
              <a:solidFill>
                <a:srgbClr val="565658"/>
              </a:solidFill>
            </a:ln>
          </p:spPr>
          <p:txBody>
            <a:bodyPr wrap="square" lIns="0" tIns="0" rIns="0" bIns="0" rtlCol="0"/>
            <a:lstStyle/>
            <a:p/>
          </p:txBody>
        </p:sp>
        <p:sp>
          <p:nvSpPr>
            <p:cNvPr id="5755" name="object 5755" descr=""/>
            <p:cNvSpPr/>
            <p:nvPr/>
          </p:nvSpPr>
          <p:spPr>
            <a:xfrm>
              <a:off x="5825247" y="2489684"/>
              <a:ext cx="635" cy="2540"/>
            </a:xfrm>
            <a:custGeom>
              <a:avLst/>
              <a:gdLst/>
              <a:ahLst/>
              <a:cxnLst/>
              <a:rect l="l" t="t" r="r" b="b"/>
              <a:pathLst>
                <a:path w="635" h="2539">
                  <a:moveTo>
                    <a:pt x="12" y="0"/>
                  </a:moveTo>
                  <a:lnTo>
                    <a:pt x="12" y="723"/>
                  </a:lnTo>
                  <a:lnTo>
                    <a:pt x="0" y="1549"/>
                  </a:lnTo>
                  <a:lnTo>
                    <a:pt x="0" y="2387"/>
                  </a:lnTo>
                </a:path>
              </a:pathLst>
            </a:custGeom>
            <a:ln w="3175">
              <a:solidFill>
                <a:srgbClr val="565658"/>
              </a:solidFill>
            </a:ln>
          </p:spPr>
          <p:txBody>
            <a:bodyPr wrap="square" lIns="0" tIns="0" rIns="0" bIns="0" rtlCol="0"/>
            <a:lstStyle/>
            <a:p/>
          </p:txBody>
        </p:sp>
        <p:sp>
          <p:nvSpPr>
            <p:cNvPr id="5756" name="object 5756" descr=""/>
            <p:cNvSpPr/>
            <p:nvPr/>
          </p:nvSpPr>
          <p:spPr>
            <a:xfrm>
              <a:off x="5825247" y="2562870"/>
              <a:ext cx="635" cy="2540"/>
            </a:xfrm>
            <a:custGeom>
              <a:avLst/>
              <a:gdLst/>
              <a:ahLst/>
              <a:cxnLst/>
              <a:rect l="l" t="t" r="r" b="b"/>
              <a:pathLst>
                <a:path w="635" h="2539">
                  <a:moveTo>
                    <a:pt x="0" y="0"/>
                  </a:moveTo>
                  <a:lnTo>
                    <a:pt x="0" y="838"/>
                  </a:lnTo>
                  <a:lnTo>
                    <a:pt x="12" y="1676"/>
                  </a:lnTo>
                  <a:lnTo>
                    <a:pt x="12" y="2387"/>
                  </a:lnTo>
                </a:path>
              </a:pathLst>
            </a:custGeom>
            <a:ln w="3175">
              <a:solidFill>
                <a:srgbClr val="565658"/>
              </a:solidFill>
            </a:ln>
          </p:spPr>
          <p:txBody>
            <a:bodyPr wrap="square" lIns="0" tIns="0" rIns="0" bIns="0" rtlCol="0"/>
            <a:lstStyle/>
            <a:p/>
          </p:txBody>
        </p:sp>
        <p:sp>
          <p:nvSpPr>
            <p:cNvPr id="5757" name="object 5757" descr=""/>
            <p:cNvSpPr/>
            <p:nvPr/>
          </p:nvSpPr>
          <p:spPr>
            <a:xfrm>
              <a:off x="5808412" y="2562762"/>
              <a:ext cx="0" cy="2540"/>
            </a:xfrm>
            <a:custGeom>
              <a:avLst/>
              <a:gdLst/>
              <a:ahLst/>
              <a:cxnLst/>
              <a:rect l="l" t="t" r="r" b="b"/>
              <a:pathLst>
                <a:path w="0" h="2539">
                  <a:moveTo>
                    <a:pt x="0" y="2489"/>
                  </a:moveTo>
                  <a:lnTo>
                    <a:pt x="0" y="1727"/>
                  </a:lnTo>
                  <a:lnTo>
                    <a:pt x="0" y="863"/>
                  </a:lnTo>
                  <a:lnTo>
                    <a:pt x="0" y="0"/>
                  </a:lnTo>
                </a:path>
              </a:pathLst>
            </a:custGeom>
            <a:ln w="3175">
              <a:solidFill>
                <a:srgbClr val="565658"/>
              </a:solidFill>
            </a:ln>
          </p:spPr>
          <p:txBody>
            <a:bodyPr wrap="square" lIns="0" tIns="0" rIns="0" bIns="0" rtlCol="0"/>
            <a:lstStyle/>
            <a:p/>
          </p:txBody>
        </p:sp>
        <p:sp>
          <p:nvSpPr>
            <p:cNvPr id="5758" name="object 5758" descr=""/>
            <p:cNvSpPr/>
            <p:nvPr/>
          </p:nvSpPr>
          <p:spPr>
            <a:xfrm>
              <a:off x="5808406" y="2489712"/>
              <a:ext cx="0" cy="2540"/>
            </a:xfrm>
            <a:custGeom>
              <a:avLst/>
              <a:gdLst/>
              <a:ahLst/>
              <a:cxnLst/>
              <a:rect l="l" t="t" r="r" b="b"/>
              <a:pathLst>
                <a:path w="0" h="2539">
                  <a:moveTo>
                    <a:pt x="0" y="2489"/>
                  </a:moveTo>
                  <a:lnTo>
                    <a:pt x="0" y="1600"/>
                  </a:lnTo>
                  <a:lnTo>
                    <a:pt x="0" y="749"/>
                  </a:lnTo>
                  <a:lnTo>
                    <a:pt x="0" y="0"/>
                  </a:lnTo>
                </a:path>
              </a:pathLst>
            </a:custGeom>
            <a:ln w="3175">
              <a:solidFill>
                <a:srgbClr val="565658"/>
              </a:solidFill>
            </a:ln>
          </p:spPr>
          <p:txBody>
            <a:bodyPr wrap="square" lIns="0" tIns="0" rIns="0" bIns="0" rtlCol="0"/>
            <a:lstStyle/>
            <a:p/>
          </p:txBody>
        </p:sp>
        <p:sp>
          <p:nvSpPr>
            <p:cNvPr id="5759" name="object 5759" descr=""/>
            <p:cNvSpPr/>
            <p:nvPr/>
          </p:nvSpPr>
          <p:spPr>
            <a:xfrm>
              <a:off x="5857655" y="2489559"/>
              <a:ext cx="0" cy="2540"/>
            </a:xfrm>
            <a:custGeom>
              <a:avLst/>
              <a:gdLst/>
              <a:ahLst/>
              <a:cxnLst/>
              <a:rect l="l" t="t" r="r" b="b"/>
              <a:pathLst>
                <a:path w="0" h="2539">
                  <a:moveTo>
                    <a:pt x="0" y="0"/>
                  </a:moveTo>
                  <a:lnTo>
                    <a:pt x="0" y="635"/>
                  </a:lnTo>
                  <a:lnTo>
                    <a:pt x="0" y="1320"/>
                  </a:lnTo>
                  <a:lnTo>
                    <a:pt x="0" y="2006"/>
                  </a:lnTo>
                </a:path>
              </a:pathLst>
            </a:custGeom>
            <a:ln w="3175">
              <a:solidFill>
                <a:srgbClr val="565658"/>
              </a:solidFill>
            </a:ln>
          </p:spPr>
          <p:txBody>
            <a:bodyPr wrap="square" lIns="0" tIns="0" rIns="0" bIns="0" rtlCol="0"/>
            <a:lstStyle/>
            <a:p/>
          </p:txBody>
        </p:sp>
        <p:sp>
          <p:nvSpPr>
            <p:cNvPr id="5760" name="object 5760" descr=""/>
            <p:cNvSpPr/>
            <p:nvPr/>
          </p:nvSpPr>
          <p:spPr>
            <a:xfrm>
              <a:off x="5857649" y="2563378"/>
              <a:ext cx="0" cy="2540"/>
            </a:xfrm>
            <a:custGeom>
              <a:avLst/>
              <a:gdLst/>
              <a:ahLst/>
              <a:cxnLst/>
              <a:rect l="l" t="t" r="r" b="b"/>
              <a:pathLst>
                <a:path w="0" h="2539">
                  <a:moveTo>
                    <a:pt x="0" y="0"/>
                  </a:moveTo>
                  <a:lnTo>
                    <a:pt x="0" y="711"/>
                  </a:lnTo>
                  <a:lnTo>
                    <a:pt x="0" y="1371"/>
                  </a:lnTo>
                  <a:lnTo>
                    <a:pt x="0" y="1993"/>
                  </a:lnTo>
                </a:path>
              </a:pathLst>
            </a:custGeom>
            <a:ln w="3175">
              <a:solidFill>
                <a:srgbClr val="565658"/>
              </a:solidFill>
            </a:ln>
          </p:spPr>
          <p:txBody>
            <a:bodyPr wrap="square" lIns="0" tIns="0" rIns="0" bIns="0" rtlCol="0"/>
            <a:lstStyle/>
            <a:p/>
          </p:txBody>
        </p:sp>
        <p:sp>
          <p:nvSpPr>
            <p:cNvPr id="5761" name="object 5761" descr=""/>
            <p:cNvSpPr/>
            <p:nvPr/>
          </p:nvSpPr>
          <p:spPr>
            <a:xfrm>
              <a:off x="5825250" y="2491891"/>
              <a:ext cx="15875" cy="635"/>
            </a:xfrm>
            <a:custGeom>
              <a:avLst/>
              <a:gdLst/>
              <a:ahLst/>
              <a:cxnLst/>
              <a:rect l="l" t="t" r="r" b="b"/>
              <a:pathLst>
                <a:path w="15875" h="635">
                  <a:moveTo>
                    <a:pt x="15544" y="0"/>
                  </a:moveTo>
                  <a:lnTo>
                    <a:pt x="12966" y="25"/>
                  </a:lnTo>
                  <a:lnTo>
                    <a:pt x="10375" y="88"/>
                  </a:lnTo>
                  <a:lnTo>
                    <a:pt x="7797" y="101"/>
                  </a:lnTo>
                  <a:lnTo>
                    <a:pt x="0" y="190"/>
                  </a:lnTo>
                </a:path>
              </a:pathLst>
            </a:custGeom>
            <a:ln w="3175">
              <a:solidFill>
                <a:srgbClr val="565658"/>
              </a:solidFill>
            </a:ln>
          </p:spPr>
          <p:txBody>
            <a:bodyPr wrap="square" lIns="0" tIns="0" rIns="0" bIns="0" rtlCol="0"/>
            <a:lstStyle/>
            <a:p/>
          </p:txBody>
        </p:sp>
        <p:sp>
          <p:nvSpPr>
            <p:cNvPr id="5762" name="object 5762" descr=""/>
            <p:cNvSpPr/>
            <p:nvPr/>
          </p:nvSpPr>
          <p:spPr>
            <a:xfrm>
              <a:off x="5825247" y="2562870"/>
              <a:ext cx="15875" cy="635"/>
            </a:xfrm>
            <a:custGeom>
              <a:avLst/>
              <a:gdLst/>
              <a:ahLst/>
              <a:cxnLst/>
              <a:rect l="l" t="t" r="r" b="b"/>
              <a:pathLst>
                <a:path w="15875" h="635">
                  <a:moveTo>
                    <a:pt x="0" y="0"/>
                  </a:moveTo>
                  <a:lnTo>
                    <a:pt x="7785" y="88"/>
                  </a:lnTo>
                  <a:lnTo>
                    <a:pt x="10058" y="101"/>
                  </a:lnTo>
                  <a:lnTo>
                    <a:pt x="12306" y="139"/>
                  </a:lnTo>
                  <a:lnTo>
                    <a:pt x="14554" y="177"/>
                  </a:lnTo>
                  <a:lnTo>
                    <a:pt x="14884" y="190"/>
                  </a:lnTo>
                  <a:lnTo>
                    <a:pt x="15214" y="190"/>
                  </a:lnTo>
                  <a:lnTo>
                    <a:pt x="15544" y="190"/>
                  </a:lnTo>
                </a:path>
              </a:pathLst>
            </a:custGeom>
            <a:ln w="3175">
              <a:solidFill>
                <a:srgbClr val="565658"/>
              </a:solidFill>
            </a:ln>
          </p:spPr>
          <p:txBody>
            <a:bodyPr wrap="square" lIns="0" tIns="0" rIns="0" bIns="0" rtlCol="0"/>
            <a:lstStyle/>
            <a:p/>
          </p:txBody>
        </p:sp>
        <p:sp>
          <p:nvSpPr>
            <p:cNvPr id="5763" name="object 5763" descr=""/>
            <p:cNvSpPr/>
            <p:nvPr/>
          </p:nvSpPr>
          <p:spPr>
            <a:xfrm>
              <a:off x="5857649" y="2563378"/>
              <a:ext cx="12700" cy="635"/>
            </a:xfrm>
            <a:custGeom>
              <a:avLst/>
              <a:gdLst/>
              <a:ahLst/>
              <a:cxnLst/>
              <a:rect l="l" t="t" r="r" b="b"/>
              <a:pathLst>
                <a:path w="12700" h="635">
                  <a:moveTo>
                    <a:pt x="0" y="0"/>
                  </a:moveTo>
                  <a:lnTo>
                    <a:pt x="2057" y="50"/>
                  </a:lnTo>
                  <a:lnTo>
                    <a:pt x="4102" y="101"/>
                  </a:lnTo>
                  <a:lnTo>
                    <a:pt x="6172" y="177"/>
                  </a:lnTo>
                  <a:lnTo>
                    <a:pt x="8204" y="241"/>
                  </a:lnTo>
                  <a:lnTo>
                    <a:pt x="10261" y="304"/>
                  </a:lnTo>
                  <a:lnTo>
                    <a:pt x="12293" y="393"/>
                  </a:lnTo>
                </a:path>
              </a:pathLst>
            </a:custGeom>
            <a:ln w="3175">
              <a:solidFill>
                <a:srgbClr val="565658"/>
              </a:solidFill>
            </a:ln>
          </p:spPr>
          <p:txBody>
            <a:bodyPr wrap="square" lIns="0" tIns="0" rIns="0" bIns="0" rtlCol="0"/>
            <a:lstStyle/>
            <a:p/>
          </p:txBody>
        </p:sp>
        <p:sp>
          <p:nvSpPr>
            <p:cNvPr id="5764" name="object 5764" descr=""/>
            <p:cNvSpPr/>
            <p:nvPr/>
          </p:nvSpPr>
          <p:spPr>
            <a:xfrm>
              <a:off x="5857640" y="2491172"/>
              <a:ext cx="12700" cy="635"/>
            </a:xfrm>
            <a:custGeom>
              <a:avLst/>
              <a:gdLst/>
              <a:ahLst/>
              <a:cxnLst/>
              <a:rect l="l" t="t" r="r" b="b"/>
              <a:pathLst>
                <a:path w="12700" h="635">
                  <a:moveTo>
                    <a:pt x="12306" y="0"/>
                  </a:moveTo>
                  <a:lnTo>
                    <a:pt x="10261" y="88"/>
                  </a:lnTo>
                  <a:lnTo>
                    <a:pt x="8229" y="177"/>
                  </a:lnTo>
                  <a:lnTo>
                    <a:pt x="6184" y="241"/>
                  </a:lnTo>
                  <a:lnTo>
                    <a:pt x="4114" y="279"/>
                  </a:lnTo>
                  <a:lnTo>
                    <a:pt x="2057" y="355"/>
                  </a:lnTo>
                  <a:lnTo>
                    <a:pt x="0" y="393"/>
                  </a:lnTo>
                </a:path>
              </a:pathLst>
            </a:custGeom>
            <a:ln w="3175">
              <a:solidFill>
                <a:srgbClr val="565658"/>
              </a:solidFill>
            </a:ln>
          </p:spPr>
          <p:txBody>
            <a:bodyPr wrap="square" lIns="0" tIns="0" rIns="0" bIns="0" rtlCol="0"/>
            <a:lstStyle/>
            <a:p/>
          </p:txBody>
        </p:sp>
        <p:sp>
          <p:nvSpPr>
            <p:cNvPr id="5765" name="object 5765" descr=""/>
            <p:cNvSpPr/>
            <p:nvPr/>
          </p:nvSpPr>
          <p:spPr>
            <a:xfrm>
              <a:off x="5803667" y="2562733"/>
              <a:ext cx="5080" cy="635"/>
            </a:xfrm>
            <a:custGeom>
              <a:avLst/>
              <a:gdLst/>
              <a:ahLst/>
              <a:cxnLst/>
              <a:rect l="l" t="t" r="r" b="b"/>
              <a:pathLst>
                <a:path w="5079" h="635">
                  <a:moveTo>
                    <a:pt x="0" y="0"/>
                  </a:moveTo>
                  <a:lnTo>
                    <a:pt x="3162" y="12"/>
                  </a:lnTo>
                  <a:lnTo>
                    <a:pt x="3695" y="12"/>
                  </a:lnTo>
                  <a:lnTo>
                    <a:pt x="4229" y="25"/>
                  </a:lnTo>
                  <a:lnTo>
                    <a:pt x="4737" y="25"/>
                  </a:lnTo>
                </a:path>
              </a:pathLst>
            </a:custGeom>
            <a:ln w="3175">
              <a:solidFill>
                <a:srgbClr val="565658"/>
              </a:solidFill>
            </a:ln>
          </p:spPr>
          <p:txBody>
            <a:bodyPr wrap="square" lIns="0" tIns="0" rIns="0" bIns="0" rtlCol="0"/>
            <a:lstStyle/>
            <a:p/>
          </p:txBody>
        </p:sp>
        <p:sp>
          <p:nvSpPr>
            <p:cNvPr id="5766" name="object 5766" descr=""/>
            <p:cNvSpPr/>
            <p:nvPr/>
          </p:nvSpPr>
          <p:spPr>
            <a:xfrm>
              <a:off x="5803668" y="2492201"/>
              <a:ext cx="5080" cy="635"/>
            </a:xfrm>
            <a:custGeom>
              <a:avLst/>
              <a:gdLst/>
              <a:ahLst/>
              <a:cxnLst/>
              <a:rect l="l" t="t" r="r" b="b"/>
              <a:pathLst>
                <a:path w="5079" h="635">
                  <a:moveTo>
                    <a:pt x="4737" y="0"/>
                  </a:moveTo>
                  <a:lnTo>
                    <a:pt x="3149" y="0"/>
                  </a:lnTo>
                  <a:lnTo>
                    <a:pt x="0" y="12"/>
                  </a:lnTo>
                </a:path>
              </a:pathLst>
            </a:custGeom>
            <a:ln w="3175">
              <a:solidFill>
                <a:srgbClr val="565658"/>
              </a:solidFill>
            </a:ln>
          </p:spPr>
          <p:txBody>
            <a:bodyPr wrap="square" lIns="0" tIns="0" rIns="0" bIns="0" rtlCol="0"/>
            <a:lstStyle/>
            <a:p/>
          </p:txBody>
        </p:sp>
        <p:sp>
          <p:nvSpPr>
            <p:cNvPr id="5767" name="object 5767" descr=""/>
            <p:cNvSpPr/>
            <p:nvPr/>
          </p:nvSpPr>
          <p:spPr>
            <a:xfrm>
              <a:off x="5798775" y="2526914"/>
              <a:ext cx="635" cy="1270"/>
            </a:xfrm>
            <a:custGeom>
              <a:avLst/>
              <a:gdLst/>
              <a:ahLst/>
              <a:cxnLst/>
              <a:rect l="l" t="t" r="r" b="b"/>
              <a:pathLst>
                <a:path w="635" h="1269">
                  <a:moveTo>
                    <a:pt x="0" y="1117"/>
                  </a:moveTo>
                  <a:lnTo>
                    <a:pt x="38" y="927"/>
                  </a:lnTo>
                  <a:lnTo>
                    <a:pt x="76" y="749"/>
                  </a:lnTo>
                  <a:lnTo>
                    <a:pt x="76" y="558"/>
                  </a:lnTo>
                  <a:lnTo>
                    <a:pt x="76" y="419"/>
                  </a:lnTo>
                  <a:lnTo>
                    <a:pt x="50" y="279"/>
                  </a:lnTo>
                  <a:lnTo>
                    <a:pt x="25" y="76"/>
                  </a:lnTo>
                </a:path>
              </a:pathLst>
            </a:custGeom>
            <a:ln w="3175">
              <a:solidFill>
                <a:srgbClr val="565658"/>
              </a:solidFill>
            </a:ln>
          </p:spPr>
          <p:txBody>
            <a:bodyPr wrap="square" lIns="0" tIns="0" rIns="0" bIns="0" rtlCol="0"/>
            <a:lstStyle/>
            <a:p/>
          </p:txBody>
        </p:sp>
        <p:sp>
          <p:nvSpPr>
            <p:cNvPr id="5768" name="object 5768" descr=""/>
            <p:cNvSpPr/>
            <p:nvPr/>
          </p:nvSpPr>
          <p:spPr>
            <a:xfrm>
              <a:off x="5784587" y="2576252"/>
              <a:ext cx="1270" cy="635"/>
            </a:xfrm>
            <a:custGeom>
              <a:avLst/>
              <a:gdLst/>
              <a:ahLst/>
              <a:cxnLst/>
              <a:rect l="l" t="t" r="r" b="b"/>
              <a:pathLst>
                <a:path w="1270" h="635">
                  <a:moveTo>
                    <a:pt x="0" y="533"/>
                  </a:moveTo>
                  <a:lnTo>
                    <a:pt x="152" y="457"/>
                  </a:lnTo>
                  <a:lnTo>
                    <a:pt x="304" y="342"/>
                  </a:lnTo>
                  <a:lnTo>
                    <a:pt x="444" y="266"/>
                  </a:lnTo>
                  <a:lnTo>
                    <a:pt x="596" y="152"/>
                  </a:lnTo>
                  <a:lnTo>
                    <a:pt x="749" y="12"/>
                  </a:lnTo>
                </a:path>
              </a:pathLst>
            </a:custGeom>
            <a:ln w="3175">
              <a:solidFill>
                <a:srgbClr val="565658"/>
              </a:solidFill>
            </a:ln>
          </p:spPr>
          <p:txBody>
            <a:bodyPr wrap="square" lIns="0" tIns="0" rIns="0" bIns="0" rtlCol="0"/>
            <a:lstStyle/>
            <a:p/>
          </p:txBody>
        </p:sp>
        <p:sp>
          <p:nvSpPr>
            <p:cNvPr id="5769" name="object 5769" descr=""/>
            <p:cNvSpPr/>
            <p:nvPr/>
          </p:nvSpPr>
          <p:spPr>
            <a:xfrm>
              <a:off x="5785374" y="2572391"/>
              <a:ext cx="4445" cy="4445"/>
            </a:xfrm>
            <a:custGeom>
              <a:avLst/>
              <a:gdLst/>
              <a:ahLst/>
              <a:cxnLst/>
              <a:rect l="l" t="t" r="r" b="b"/>
              <a:pathLst>
                <a:path w="4445" h="4444">
                  <a:moveTo>
                    <a:pt x="0" y="3860"/>
                  </a:moveTo>
                  <a:lnTo>
                    <a:pt x="139" y="3733"/>
                  </a:lnTo>
                  <a:lnTo>
                    <a:pt x="266" y="3619"/>
                  </a:lnTo>
                  <a:lnTo>
                    <a:pt x="419" y="3505"/>
                  </a:lnTo>
                  <a:lnTo>
                    <a:pt x="584" y="3365"/>
                  </a:lnTo>
                  <a:lnTo>
                    <a:pt x="762" y="3200"/>
                  </a:lnTo>
                  <a:lnTo>
                    <a:pt x="927" y="3073"/>
                  </a:lnTo>
                  <a:lnTo>
                    <a:pt x="1130" y="2895"/>
                  </a:lnTo>
                  <a:lnTo>
                    <a:pt x="1320" y="2730"/>
                  </a:lnTo>
                  <a:lnTo>
                    <a:pt x="1536" y="2539"/>
                  </a:lnTo>
                  <a:lnTo>
                    <a:pt x="1739" y="2362"/>
                  </a:lnTo>
                  <a:lnTo>
                    <a:pt x="1981" y="2158"/>
                  </a:lnTo>
                  <a:lnTo>
                    <a:pt x="2209" y="1968"/>
                  </a:lnTo>
                  <a:lnTo>
                    <a:pt x="2501" y="1701"/>
                  </a:lnTo>
                  <a:lnTo>
                    <a:pt x="2819" y="1435"/>
                  </a:lnTo>
                  <a:lnTo>
                    <a:pt x="3111" y="1181"/>
                  </a:lnTo>
                  <a:lnTo>
                    <a:pt x="3365" y="952"/>
                  </a:lnTo>
                  <a:lnTo>
                    <a:pt x="3594" y="723"/>
                  </a:lnTo>
                  <a:lnTo>
                    <a:pt x="3848" y="520"/>
                  </a:lnTo>
                  <a:lnTo>
                    <a:pt x="4013" y="342"/>
                  </a:lnTo>
                  <a:lnTo>
                    <a:pt x="4229" y="177"/>
                  </a:lnTo>
                  <a:lnTo>
                    <a:pt x="4419" y="0"/>
                  </a:lnTo>
                </a:path>
              </a:pathLst>
            </a:custGeom>
            <a:ln w="3175">
              <a:solidFill>
                <a:srgbClr val="565658"/>
              </a:solidFill>
            </a:ln>
          </p:spPr>
          <p:txBody>
            <a:bodyPr wrap="square" lIns="0" tIns="0" rIns="0" bIns="0" rtlCol="0"/>
            <a:lstStyle/>
            <a:p/>
          </p:txBody>
        </p:sp>
        <p:sp>
          <p:nvSpPr>
            <p:cNvPr id="5770" name="object 5770" descr=""/>
            <p:cNvSpPr/>
            <p:nvPr/>
          </p:nvSpPr>
          <p:spPr>
            <a:xfrm>
              <a:off x="5785008" y="2568153"/>
              <a:ext cx="5080" cy="4445"/>
            </a:xfrm>
            <a:custGeom>
              <a:avLst/>
              <a:gdLst/>
              <a:ahLst/>
              <a:cxnLst/>
              <a:rect l="l" t="t" r="r" b="b"/>
              <a:pathLst>
                <a:path w="5079" h="4444">
                  <a:moveTo>
                    <a:pt x="0" y="0"/>
                  </a:moveTo>
                  <a:lnTo>
                    <a:pt x="406" y="342"/>
                  </a:lnTo>
                  <a:lnTo>
                    <a:pt x="800" y="711"/>
                  </a:lnTo>
                  <a:lnTo>
                    <a:pt x="1193" y="1041"/>
                  </a:lnTo>
                  <a:lnTo>
                    <a:pt x="1397" y="1219"/>
                  </a:lnTo>
                  <a:lnTo>
                    <a:pt x="1600" y="1384"/>
                  </a:lnTo>
                  <a:lnTo>
                    <a:pt x="1790" y="1562"/>
                  </a:lnTo>
                  <a:lnTo>
                    <a:pt x="2006" y="1752"/>
                  </a:lnTo>
                  <a:lnTo>
                    <a:pt x="2197" y="1905"/>
                  </a:lnTo>
                  <a:lnTo>
                    <a:pt x="2400" y="2095"/>
                  </a:lnTo>
                  <a:lnTo>
                    <a:pt x="2806" y="2438"/>
                  </a:lnTo>
                  <a:lnTo>
                    <a:pt x="3187" y="2806"/>
                  </a:lnTo>
                  <a:lnTo>
                    <a:pt x="3594" y="3149"/>
                  </a:lnTo>
                  <a:lnTo>
                    <a:pt x="3987" y="3505"/>
                  </a:lnTo>
                  <a:lnTo>
                    <a:pt x="4406" y="3873"/>
                  </a:lnTo>
                  <a:lnTo>
                    <a:pt x="4775" y="4229"/>
                  </a:lnTo>
                </a:path>
              </a:pathLst>
            </a:custGeom>
            <a:ln w="3175">
              <a:solidFill>
                <a:srgbClr val="565658"/>
              </a:solidFill>
            </a:ln>
          </p:spPr>
          <p:txBody>
            <a:bodyPr wrap="square" lIns="0" tIns="0" rIns="0" bIns="0" rtlCol="0"/>
            <a:lstStyle/>
            <a:p/>
          </p:txBody>
        </p:sp>
        <p:sp>
          <p:nvSpPr>
            <p:cNvPr id="5771" name="object 5771" descr=""/>
            <p:cNvSpPr/>
            <p:nvPr/>
          </p:nvSpPr>
          <p:spPr>
            <a:xfrm>
              <a:off x="5783600" y="2566206"/>
              <a:ext cx="1905" cy="2540"/>
            </a:xfrm>
            <a:custGeom>
              <a:avLst/>
              <a:gdLst/>
              <a:ahLst/>
              <a:cxnLst/>
              <a:rect l="l" t="t" r="r" b="b"/>
              <a:pathLst>
                <a:path w="1904" h="2539">
                  <a:moveTo>
                    <a:pt x="0" y="0"/>
                  </a:moveTo>
                  <a:lnTo>
                    <a:pt x="63" y="190"/>
                  </a:lnTo>
                  <a:lnTo>
                    <a:pt x="139" y="355"/>
                  </a:lnTo>
                  <a:lnTo>
                    <a:pt x="228" y="533"/>
                  </a:lnTo>
                  <a:lnTo>
                    <a:pt x="304" y="711"/>
                  </a:lnTo>
                  <a:lnTo>
                    <a:pt x="419" y="876"/>
                  </a:lnTo>
                  <a:lnTo>
                    <a:pt x="546" y="1028"/>
                  </a:lnTo>
                  <a:lnTo>
                    <a:pt x="660" y="1193"/>
                  </a:lnTo>
                  <a:lnTo>
                    <a:pt x="787" y="1346"/>
                  </a:lnTo>
                  <a:lnTo>
                    <a:pt x="939" y="1498"/>
                  </a:lnTo>
                  <a:lnTo>
                    <a:pt x="1079" y="1651"/>
                  </a:lnTo>
                  <a:lnTo>
                    <a:pt x="1397" y="1943"/>
                  </a:lnTo>
                </a:path>
              </a:pathLst>
            </a:custGeom>
            <a:ln w="3175">
              <a:solidFill>
                <a:srgbClr val="565658"/>
              </a:solidFill>
            </a:ln>
          </p:spPr>
          <p:txBody>
            <a:bodyPr wrap="square" lIns="0" tIns="0" rIns="0" bIns="0" rtlCol="0"/>
            <a:lstStyle/>
            <a:p/>
          </p:txBody>
        </p:sp>
        <p:sp>
          <p:nvSpPr>
            <p:cNvPr id="5772" name="object 5772" descr=""/>
            <p:cNvSpPr/>
            <p:nvPr/>
          </p:nvSpPr>
          <p:spPr>
            <a:xfrm>
              <a:off x="5735951" y="2562559"/>
              <a:ext cx="21590" cy="14604"/>
            </a:xfrm>
            <a:custGeom>
              <a:avLst/>
              <a:gdLst/>
              <a:ahLst/>
              <a:cxnLst/>
              <a:rect l="l" t="t" r="r" b="b"/>
              <a:pathLst>
                <a:path w="21589" h="14605">
                  <a:moveTo>
                    <a:pt x="21399" y="0"/>
                  </a:moveTo>
                  <a:lnTo>
                    <a:pt x="21069" y="431"/>
                  </a:lnTo>
                  <a:lnTo>
                    <a:pt x="20726" y="876"/>
                  </a:lnTo>
                  <a:lnTo>
                    <a:pt x="20396" y="1320"/>
                  </a:lnTo>
                  <a:lnTo>
                    <a:pt x="20066" y="1739"/>
                  </a:lnTo>
                  <a:lnTo>
                    <a:pt x="19723" y="2133"/>
                  </a:lnTo>
                  <a:lnTo>
                    <a:pt x="19354" y="2565"/>
                  </a:lnTo>
                  <a:lnTo>
                    <a:pt x="19024" y="2933"/>
                  </a:lnTo>
                  <a:lnTo>
                    <a:pt x="18681" y="3340"/>
                  </a:lnTo>
                  <a:lnTo>
                    <a:pt x="18338" y="3721"/>
                  </a:lnTo>
                  <a:lnTo>
                    <a:pt x="17995" y="4076"/>
                  </a:lnTo>
                  <a:lnTo>
                    <a:pt x="17665" y="4457"/>
                  </a:lnTo>
                  <a:lnTo>
                    <a:pt x="17310" y="4800"/>
                  </a:lnTo>
                  <a:lnTo>
                    <a:pt x="16967" y="5143"/>
                  </a:lnTo>
                  <a:lnTo>
                    <a:pt x="16624" y="5473"/>
                  </a:lnTo>
                  <a:lnTo>
                    <a:pt x="16268" y="5816"/>
                  </a:lnTo>
                  <a:lnTo>
                    <a:pt x="15938" y="6121"/>
                  </a:lnTo>
                  <a:lnTo>
                    <a:pt x="15582" y="6451"/>
                  </a:lnTo>
                  <a:lnTo>
                    <a:pt x="15240" y="6743"/>
                  </a:lnTo>
                  <a:lnTo>
                    <a:pt x="14909" y="7035"/>
                  </a:lnTo>
                  <a:lnTo>
                    <a:pt x="14566" y="7327"/>
                  </a:lnTo>
                  <a:lnTo>
                    <a:pt x="14224" y="7620"/>
                  </a:lnTo>
                  <a:lnTo>
                    <a:pt x="13881" y="7886"/>
                  </a:lnTo>
                  <a:lnTo>
                    <a:pt x="13563" y="8178"/>
                  </a:lnTo>
                  <a:lnTo>
                    <a:pt x="13195" y="8420"/>
                  </a:lnTo>
                  <a:lnTo>
                    <a:pt x="12865" y="8686"/>
                  </a:lnTo>
                  <a:lnTo>
                    <a:pt x="12522" y="8940"/>
                  </a:lnTo>
                  <a:lnTo>
                    <a:pt x="12179" y="9182"/>
                  </a:lnTo>
                  <a:lnTo>
                    <a:pt x="11836" y="9423"/>
                  </a:lnTo>
                  <a:lnTo>
                    <a:pt x="11480" y="9677"/>
                  </a:lnTo>
                  <a:lnTo>
                    <a:pt x="11137" y="9893"/>
                  </a:lnTo>
                  <a:lnTo>
                    <a:pt x="10261" y="10477"/>
                  </a:lnTo>
                  <a:lnTo>
                    <a:pt x="3987" y="13284"/>
                  </a:lnTo>
                  <a:lnTo>
                    <a:pt x="3365" y="13474"/>
                  </a:lnTo>
                  <a:lnTo>
                    <a:pt x="2743" y="13627"/>
                  </a:lnTo>
                  <a:lnTo>
                    <a:pt x="2108" y="13754"/>
                  </a:lnTo>
                  <a:lnTo>
                    <a:pt x="1409" y="13893"/>
                  </a:lnTo>
                  <a:lnTo>
                    <a:pt x="698" y="13995"/>
                  </a:lnTo>
                  <a:lnTo>
                    <a:pt x="0" y="14084"/>
                  </a:lnTo>
                </a:path>
              </a:pathLst>
            </a:custGeom>
            <a:ln w="3175">
              <a:solidFill>
                <a:srgbClr val="565658"/>
              </a:solidFill>
            </a:ln>
          </p:spPr>
          <p:txBody>
            <a:bodyPr wrap="square" lIns="0" tIns="0" rIns="0" bIns="0" rtlCol="0"/>
            <a:lstStyle/>
            <a:p/>
          </p:txBody>
        </p:sp>
        <p:sp>
          <p:nvSpPr>
            <p:cNvPr id="5773" name="object 5773" descr=""/>
            <p:cNvSpPr/>
            <p:nvPr/>
          </p:nvSpPr>
          <p:spPr>
            <a:xfrm>
              <a:off x="5735951" y="2576635"/>
              <a:ext cx="17145" cy="635"/>
            </a:xfrm>
            <a:custGeom>
              <a:avLst/>
              <a:gdLst/>
              <a:ahLst/>
              <a:cxnLst/>
              <a:rect l="l" t="t" r="r" b="b"/>
              <a:pathLst>
                <a:path w="17145" h="635">
                  <a:moveTo>
                    <a:pt x="0" y="0"/>
                  </a:moveTo>
                  <a:lnTo>
                    <a:pt x="342" y="0"/>
                  </a:lnTo>
                  <a:lnTo>
                    <a:pt x="685" y="12"/>
                  </a:lnTo>
                  <a:lnTo>
                    <a:pt x="1028" y="12"/>
                  </a:lnTo>
                  <a:lnTo>
                    <a:pt x="1371" y="25"/>
                  </a:lnTo>
                  <a:lnTo>
                    <a:pt x="1727" y="25"/>
                  </a:lnTo>
                  <a:lnTo>
                    <a:pt x="2070" y="25"/>
                  </a:lnTo>
                  <a:lnTo>
                    <a:pt x="2425" y="25"/>
                  </a:lnTo>
                  <a:lnTo>
                    <a:pt x="2768" y="38"/>
                  </a:lnTo>
                  <a:lnTo>
                    <a:pt x="3111" y="38"/>
                  </a:lnTo>
                  <a:lnTo>
                    <a:pt x="3479" y="50"/>
                  </a:lnTo>
                  <a:lnTo>
                    <a:pt x="3810" y="50"/>
                  </a:lnTo>
                  <a:lnTo>
                    <a:pt x="4165" y="50"/>
                  </a:lnTo>
                  <a:lnTo>
                    <a:pt x="4495" y="63"/>
                  </a:lnTo>
                  <a:lnTo>
                    <a:pt x="4851" y="63"/>
                  </a:lnTo>
                  <a:lnTo>
                    <a:pt x="5194" y="76"/>
                  </a:lnTo>
                  <a:lnTo>
                    <a:pt x="5549" y="76"/>
                  </a:lnTo>
                  <a:lnTo>
                    <a:pt x="5880" y="88"/>
                  </a:lnTo>
                  <a:lnTo>
                    <a:pt x="6235" y="88"/>
                  </a:lnTo>
                  <a:lnTo>
                    <a:pt x="6591" y="101"/>
                  </a:lnTo>
                  <a:lnTo>
                    <a:pt x="6921" y="101"/>
                  </a:lnTo>
                  <a:lnTo>
                    <a:pt x="7277" y="101"/>
                  </a:lnTo>
                  <a:lnTo>
                    <a:pt x="7645" y="101"/>
                  </a:lnTo>
                  <a:lnTo>
                    <a:pt x="7975" y="101"/>
                  </a:lnTo>
                  <a:lnTo>
                    <a:pt x="8331" y="127"/>
                  </a:lnTo>
                  <a:lnTo>
                    <a:pt x="10439" y="152"/>
                  </a:lnTo>
                  <a:lnTo>
                    <a:pt x="11137" y="165"/>
                  </a:lnTo>
                  <a:lnTo>
                    <a:pt x="11836" y="177"/>
                  </a:lnTo>
                  <a:lnTo>
                    <a:pt x="12547" y="190"/>
                  </a:lnTo>
                  <a:lnTo>
                    <a:pt x="13258" y="203"/>
                  </a:lnTo>
                  <a:lnTo>
                    <a:pt x="13944" y="203"/>
                  </a:lnTo>
                  <a:lnTo>
                    <a:pt x="14643" y="241"/>
                  </a:lnTo>
                  <a:lnTo>
                    <a:pt x="15328" y="241"/>
                  </a:lnTo>
                  <a:lnTo>
                    <a:pt x="16040" y="254"/>
                  </a:lnTo>
                  <a:lnTo>
                    <a:pt x="16725" y="266"/>
                  </a:lnTo>
                </a:path>
              </a:pathLst>
            </a:custGeom>
            <a:ln w="3175">
              <a:solidFill>
                <a:srgbClr val="565658"/>
              </a:solidFill>
            </a:ln>
          </p:spPr>
          <p:txBody>
            <a:bodyPr wrap="square" lIns="0" tIns="0" rIns="0" bIns="0" rtlCol="0"/>
            <a:lstStyle/>
            <a:p/>
          </p:txBody>
        </p:sp>
        <p:sp>
          <p:nvSpPr>
            <p:cNvPr id="5774" name="object 5774" descr=""/>
            <p:cNvSpPr/>
            <p:nvPr/>
          </p:nvSpPr>
          <p:spPr>
            <a:xfrm>
              <a:off x="5752688" y="2576897"/>
              <a:ext cx="1270" cy="635"/>
            </a:xfrm>
            <a:custGeom>
              <a:avLst/>
              <a:gdLst/>
              <a:ahLst/>
              <a:cxnLst/>
              <a:rect l="l" t="t" r="r" b="b"/>
              <a:pathLst>
                <a:path w="1270" h="635">
                  <a:moveTo>
                    <a:pt x="0" y="0"/>
                  </a:moveTo>
                  <a:lnTo>
                    <a:pt x="139" y="0"/>
                  </a:lnTo>
                  <a:lnTo>
                    <a:pt x="419" y="25"/>
                  </a:lnTo>
                  <a:lnTo>
                    <a:pt x="609" y="38"/>
                  </a:lnTo>
                  <a:lnTo>
                    <a:pt x="800" y="38"/>
                  </a:lnTo>
                  <a:lnTo>
                    <a:pt x="1003" y="25"/>
                  </a:lnTo>
                  <a:lnTo>
                    <a:pt x="1193" y="38"/>
                  </a:lnTo>
                </a:path>
              </a:pathLst>
            </a:custGeom>
            <a:ln w="3175">
              <a:solidFill>
                <a:srgbClr val="565658"/>
              </a:solidFill>
            </a:ln>
          </p:spPr>
          <p:txBody>
            <a:bodyPr wrap="square" lIns="0" tIns="0" rIns="0" bIns="0" rtlCol="0"/>
            <a:lstStyle/>
            <a:p/>
          </p:txBody>
        </p:sp>
        <p:sp>
          <p:nvSpPr>
            <p:cNvPr id="5775" name="object 5775" descr=""/>
            <p:cNvSpPr/>
            <p:nvPr/>
          </p:nvSpPr>
          <p:spPr>
            <a:xfrm>
              <a:off x="5753891" y="2576934"/>
              <a:ext cx="6985" cy="635"/>
            </a:xfrm>
            <a:custGeom>
              <a:avLst/>
              <a:gdLst/>
              <a:ahLst/>
              <a:cxnLst/>
              <a:rect l="l" t="t" r="r" b="b"/>
              <a:pathLst>
                <a:path w="6985" h="635">
                  <a:moveTo>
                    <a:pt x="0" y="0"/>
                  </a:moveTo>
                  <a:lnTo>
                    <a:pt x="381" y="0"/>
                  </a:lnTo>
                  <a:lnTo>
                    <a:pt x="762" y="12"/>
                  </a:lnTo>
                  <a:lnTo>
                    <a:pt x="1143" y="25"/>
                  </a:lnTo>
                  <a:lnTo>
                    <a:pt x="1524" y="38"/>
                  </a:lnTo>
                  <a:lnTo>
                    <a:pt x="1892" y="38"/>
                  </a:lnTo>
                  <a:lnTo>
                    <a:pt x="2286" y="50"/>
                  </a:lnTo>
                  <a:lnTo>
                    <a:pt x="2641" y="76"/>
                  </a:lnTo>
                  <a:lnTo>
                    <a:pt x="3035" y="76"/>
                  </a:lnTo>
                  <a:lnTo>
                    <a:pt x="3403" y="88"/>
                  </a:lnTo>
                  <a:lnTo>
                    <a:pt x="4521" y="127"/>
                  </a:lnTo>
                  <a:lnTo>
                    <a:pt x="4902" y="139"/>
                  </a:lnTo>
                  <a:lnTo>
                    <a:pt x="5283" y="152"/>
                  </a:lnTo>
                  <a:lnTo>
                    <a:pt x="5651" y="165"/>
                  </a:lnTo>
                  <a:lnTo>
                    <a:pt x="6007" y="190"/>
                  </a:lnTo>
                  <a:lnTo>
                    <a:pt x="6375" y="190"/>
                  </a:lnTo>
                  <a:lnTo>
                    <a:pt x="6756" y="190"/>
                  </a:lnTo>
                </a:path>
              </a:pathLst>
            </a:custGeom>
            <a:ln w="3175">
              <a:solidFill>
                <a:srgbClr val="565658"/>
              </a:solidFill>
            </a:ln>
          </p:spPr>
          <p:txBody>
            <a:bodyPr wrap="square" lIns="0" tIns="0" rIns="0" bIns="0" rtlCol="0"/>
            <a:lstStyle/>
            <a:p/>
          </p:txBody>
        </p:sp>
        <p:sp>
          <p:nvSpPr>
            <p:cNvPr id="5776" name="object 5776" descr=""/>
            <p:cNvSpPr/>
            <p:nvPr/>
          </p:nvSpPr>
          <p:spPr>
            <a:xfrm>
              <a:off x="5760637" y="2576789"/>
              <a:ext cx="24130" cy="635"/>
            </a:xfrm>
            <a:custGeom>
              <a:avLst/>
              <a:gdLst/>
              <a:ahLst/>
              <a:cxnLst/>
              <a:rect l="l" t="t" r="r" b="b"/>
              <a:pathLst>
                <a:path w="24129" h="635">
                  <a:moveTo>
                    <a:pt x="0" y="330"/>
                  </a:moveTo>
                  <a:lnTo>
                    <a:pt x="5435" y="330"/>
                  </a:lnTo>
                  <a:lnTo>
                    <a:pt x="7620" y="330"/>
                  </a:lnTo>
                  <a:lnTo>
                    <a:pt x="9779" y="292"/>
                  </a:lnTo>
                  <a:lnTo>
                    <a:pt x="11950" y="253"/>
                  </a:lnTo>
                  <a:lnTo>
                    <a:pt x="13957" y="228"/>
                  </a:lnTo>
                  <a:lnTo>
                    <a:pt x="15963" y="203"/>
                  </a:lnTo>
                  <a:lnTo>
                    <a:pt x="17995" y="152"/>
                  </a:lnTo>
                  <a:lnTo>
                    <a:pt x="19977" y="101"/>
                  </a:lnTo>
                  <a:lnTo>
                    <a:pt x="21958" y="63"/>
                  </a:lnTo>
                  <a:lnTo>
                    <a:pt x="23939" y="0"/>
                  </a:lnTo>
                </a:path>
              </a:pathLst>
            </a:custGeom>
            <a:ln w="3175">
              <a:solidFill>
                <a:srgbClr val="565658"/>
              </a:solidFill>
            </a:ln>
          </p:spPr>
          <p:txBody>
            <a:bodyPr wrap="square" lIns="0" tIns="0" rIns="0" bIns="0" rtlCol="0"/>
            <a:lstStyle/>
            <a:p/>
          </p:txBody>
        </p:sp>
        <p:sp>
          <p:nvSpPr>
            <p:cNvPr id="5777" name="object 5777" descr=""/>
            <p:cNvSpPr/>
            <p:nvPr/>
          </p:nvSpPr>
          <p:spPr>
            <a:xfrm>
              <a:off x="5785356" y="2478703"/>
              <a:ext cx="4445" cy="4445"/>
            </a:xfrm>
            <a:custGeom>
              <a:avLst/>
              <a:gdLst/>
              <a:ahLst/>
              <a:cxnLst/>
              <a:rect l="l" t="t" r="r" b="b"/>
              <a:pathLst>
                <a:path w="4445" h="4444">
                  <a:moveTo>
                    <a:pt x="4432" y="3860"/>
                  </a:moveTo>
                  <a:lnTo>
                    <a:pt x="4279" y="3733"/>
                  </a:lnTo>
                  <a:lnTo>
                    <a:pt x="4165" y="3606"/>
                  </a:lnTo>
                  <a:lnTo>
                    <a:pt x="4013" y="3479"/>
                  </a:lnTo>
                  <a:lnTo>
                    <a:pt x="3848" y="3327"/>
                  </a:lnTo>
                  <a:lnTo>
                    <a:pt x="3670" y="3162"/>
                  </a:lnTo>
                  <a:lnTo>
                    <a:pt x="3505" y="3035"/>
                  </a:lnTo>
                  <a:lnTo>
                    <a:pt x="3301" y="2857"/>
                  </a:lnTo>
                  <a:lnTo>
                    <a:pt x="3111" y="2692"/>
                  </a:lnTo>
                  <a:lnTo>
                    <a:pt x="2908" y="2514"/>
                  </a:lnTo>
                  <a:lnTo>
                    <a:pt x="2692" y="2298"/>
                  </a:lnTo>
                  <a:lnTo>
                    <a:pt x="2451" y="2095"/>
                  </a:lnTo>
                  <a:lnTo>
                    <a:pt x="2235" y="1904"/>
                  </a:lnTo>
                  <a:lnTo>
                    <a:pt x="1917" y="1638"/>
                  </a:lnTo>
                  <a:lnTo>
                    <a:pt x="1625" y="1384"/>
                  </a:lnTo>
                  <a:lnTo>
                    <a:pt x="1320" y="1117"/>
                  </a:lnTo>
                  <a:lnTo>
                    <a:pt x="1066" y="901"/>
                  </a:lnTo>
                  <a:lnTo>
                    <a:pt x="838" y="685"/>
                  </a:lnTo>
                  <a:lnTo>
                    <a:pt x="571" y="482"/>
                  </a:lnTo>
                  <a:lnTo>
                    <a:pt x="393" y="330"/>
                  </a:lnTo>
                  <a:lnTo>
                    <a:pt x="203" y="165"/>
                  </a:lnTo>
                  <a:lnTo>
                    <a:pt x="0" y="0"/>
                  </a:lnTo>
                </a:path>
              </a:pathLst>
            </a:custGeom>
            <a:ln w="3175">
              <a:solidFill>
                <a:srgbClr val="565658"/>
              </a:solidFill>
            </a:ln>
          </p:spPr>
          <p:txBody>
            <a:bodyPr wrap="square" lIns="0" tIns="0" rIns="0" bIns="0" rtlCol="0"/>
            <a:lstStyle/>
            <a:p/>
          </p:txBody>
        </p:sp>
        <p:sp>
          <p:nvSpPr>
            <p:cNvPr id="5778" name="object 5778" descr=""/>
            <p:cNvSpPr/>
            <p:nvPr/>
          </p:nvSpPr>
          <p:spPr>
            <a:xfrm>
              <a:off x="5784574" y="2478148"/>
              <a:ext cx="1270" cy="635"/>
            </a:xfrm>
            <a:custGeom>
              <a:avLst/>
              <a:gdLst/>
              <a:ahLst/>
              <a:cxnLst/>
              <a:rect l="l" t="t" r="r" b="b"/>
              <a:pathLst>
                <a:path w="1270" h="635">
                  <a:moveTo>
                    <a:pt x="787" y="558"/>
                  </a:moveTo>
                  <a:lnTo>
                    <a:pt x="635" y="431"/>
                  </a:lnTo>
                  <a:lnTo>
                    <a:pt x="431" y="292"/>
                  </a:lnTo>
                  <a:lnTo>
                    <a:pt x="279" y="190"/>
                  </a:lnTo>
                  <a:lnTo>
                    <a:pt x="152" y="101"/>
                  </a:lnTo>
                  <a:lnTo>
                    <a:pt x="0" y="0"/>
                  </a:lnTo>
                </a:path>
              </a:pathLst>
            </a:custGeom>
            <a:ln w="3175">
              <a:solidFill>
                <a:srgbClr val="565658"/>
              </a:solidFill>
            </a:ln>
          </p:spPr>
          <p:txBody>
            <a:bodyPr wrap="square" lIns="0" tIns="0" rIns="0" bIns="0" rtlCol="0"/>
            <a:lstStyle/>
            <a:p/>
          </p:txBody>
        </p:sp>
        <p:sp>
          <p:nvSpPr>
            <p:cNvPr id="5779" name="object 5779" descr=""/>
            <p:cNvSpPr/>
            <p:nvPr/>
          </p:nvSpPr>
          <p:spPr>
            <a:xfrm>
              <a:off x="5758958" y="2477856"/>
              <a:ext cx="26034" cy="635"/>
            </a:xfrm>
            <a:custGeom>
              <a:avLst/>
              <a:gdLst/>
              <a:ahLst/>
              <a:cxnLst/>
              <a:rect l="l" t="t" r="r" b="b"/>
              <a:pathLst>
                <a:path w="26035" h="635">
                  <a:moveTo>
                    <a:pt x="25628" y="304"/>
                  </a:moveTo>
                  <a:lnTo>
                    <a:pt x="24079" y="266"/>
                  </a:lnTo>
                  <a:lnTo>
                    <a:pt x="22542" y="228"/>
                  </a:lnTo>
                  <a:lnTo>
                    <a:pt x="21005" y="203"/>
                  </a:lnTo>
                  <a:lnTo>
                    <a:pt x="18275" y="139"/>
                  </a:lnTo>
                  <a:lnTo>
                    <a:pt x="15532" y="76"/>
                  </a:lnTo>
                  <a:lnTo>
                    <a:pt x="12776" y="63"/>
                  </a:lnTo>
                  <a:lnTo>
                    <a:pt x="10350" y="38"/>
                  </a:lnTo>
                  <a:lnTo>
                    <a:pt x="7912" y="12"/>
                  </a:lnTo>
                  <a:lnTo>
                    <a:pt x="5499" y="0"/>
                  </a:lnTo>
                  <a:lnTo>
                    <a:pt x="0" y="0"/>
                  </a:lnTo>
                </a:path>
              </a:pathLst>
            </a:custGeom>
            <a:ln w="3175">
              <a:solidFill>
                <a:srgbClr val="565658"/>
              </a:solidFill>
            </a:ln>
          </p:spPr>
          <p:txBody>
            <a:bodyPr wrap="square" lIns="0" tIns="0" rIns="0" bIns="0" rtlCol="0"/>
            <a:lstStyle/>
            <a:p/>
          </p:txBody>
        </p:sp>
        <p:sp>
          <p:nvSpPr>
            <p:cNvPr id="5780" name="object 5780" descr=""/>
            <p:cNvSpPr/>
            <p:nvPr/>
          </p:nvSpPr>
          <p:spPr>
            <a:xfrm>
              <a:off x="5753775" y="2477838"/>
              <a:ext cx="5715" cy="635"/>
            </a:xfrm>
            <a:custGeom>
              <a:avLst/>
              <a:gdLst/>
              <a:ahLst/>
              <a:cxnLst/>
              <a:rect l="l" t="t" r="r" b="b"/>
              <a:pathLst>
                <a:path w="5714" h="635">
                  <a:moveTo>
                    <a:pt x="5181" y="0"/>
                  </a:moveTo>
                  <a:lnTo>
                    <a:pt x="3467" y="76"/>
                  </a:lnTo>
                  <a:lnTo>
                    <a:pt x="1727" y="127"/>
                  </a:lnTo>
                  <a:lnTo>
                    <a:pt x="0" y="165"/>
                  </a:lnTo>
                </a:path>
              </a:pathLst>
            </a:custGeom>
            <a:ln w="3175">
              <a:solidFill>
                <a:srgbClr val="565658"/>
              </a:solidFill>
            </a:ln>
          </p:spPr>
          <p:txBody>
            <a:bodyPr wrap="square" lIns="0" tIns="0" rIns="0" bIns="0" rtlCol="0"/>
            <a:lstStyle/>
            <a:p/>
          </p:txBody>
        </p:sp>
        <p:sp>
          <p:nvSpPr>
            <p:cNvPr id="5781" name="object 5781" descr=""/>
            <p:cNvSpPr/>
            <p:nvPr/>
          </p:nvSpPr>
          <p:spPr>
            <a:xfrm>
              <a:off x="5752807" y="2478000"/>
              <a:ext cx="1270" cy="635"/>
            </a:xfrm>
            <a:custGeom>
              <a:avLst/>
              <a:gdLst/>
              <a:ahLst/>
              <a:cxnLst/>
              <a:rect l="l" t="t" r="r" b="b"/>
              <a:pathLst>
                <a:path w="1270" h="635">
                  <a:moveTo>
                    <a:pt x="965" y="0"/>
                  </a:moveTo>
                  <a:lnTo>
                    <a:pt x="660" y="0"/>
                  </a:lnTo>
                  <a:lnTo>
                    <a:pt x="533" y="0"/>
                  </a:lnTo>
                  <a:lnTo>
                    <a:pt x="330" y="12"/>
                  </a:lnTo>
                  <a:lnTo>
                    <a:pt x="101" y="25"/>
                  </a:lnTo>
                </a:path>
              </a:pathLst>
            </a:custGeom>
            <a:ln w="3175">
              <a:solidFill>
                <a:srgbClr val="565658"/>
              </a:solidFill>
            </a:ln>
          </p:spPr>
          <p:txBody>
            <a:bodyPr wrap="square" lIns="0" tIns="0" rIns="0" bIns="0" rtlCol="0"/>
            <a:lstStyle/>
            <a:p/>
          </p:txBody>
        </p:sp>
        <p:sp>
          <p:nvSpPr>
            <p:cNvPr id="5782" name="object 5782" descr=""/>
            <p:cNvSpPr/>
            <p:nvPr/>
          </p:nvSpPr>
          <p:spPr>
            <a:xfrm>
              <a:off x="5735857" y="2478038"/>
              <a:ext cx="17145" cy="635"/>
            </a:xfrm>
            <a:custGeom>
              <a:avLst/>
              <a:gdLst/>
              <a:ahLst/>
              <a:cxnLst/>
              <a:rect l="l" t="t" r="r" b="b"/>
              <a:pathLst>
                <a:path w="17145" h="635">
                  <a:moveTo>
                    <a:pt x="16954" y="0"/>
                  </a:moveTo>
                  <a:lnTo>
                    <a:pt x="16535" y="0"/>
                  </a:lnTo>
                  <a:lnTo>
                    <a:pt x="16141" y="0"/>
                  </a:lnTo>
                  <a:lnTo>
                    <a:pt x="15735" y="12"/>
                  </a:lnTo>
                  <a:lnTo>
                    <a:pt x="15328" y="25"/>
                  </a:lnTo>
                  <a:lnTo>
                    <a:pt x="14922" y="25"/>
                  </a:lnTo>
                  <a:lnTo>
                    <a:pt x="14516" y="38"/>
                  </a:lnTo>
                  <a:lnTo>
                    <a:pt x="14109" y="50"/>
                  </a:lnTo>
                  <a:lnTo>
                    <a:pt x="13703" y="63"/>
                  </a:lnTo>
                  <a:lnTo>
                    <a:pt x="13309" y="76"/>
                  </a:lnTo>
                  <a:lnTo>
                    <a:pt x="12903" y="76"/>
                  </a:lnTo>
                  <a:lnTo>
                    <a:pt x="12484" y="88"/>
                  </a:lnTo>
                  <a:lnTo>
                    <a:pt x="12077" y="101"/>
                  </a:lnTo>
                  <a:lnTo>
                    <a:pt x="10871" y="101"/>
                  </a:lnTo>
                  <a:lnTo>
                    <a:pt x="10464" y="127"/>
                  </a:lnTo>
                  <a:lnTo>
                    <a:pt x="10058" y="139"/>
                  </a:lnTo>
                  <a:lnTo>
                    <a:pt x="9651" y="139"/>
                  </a:lnTo>
                  <a:lnTo>
                    <a:pt x="9245" y="139"/>
                  </a:lnTo>
                  <a:lnTo>
                    <a:pt x="8851" y="165"/>
                  </a:lnTo>
                  <a:lnTo>
                    <a:pt x="8445" y="165"/>
                  </a:lnTo>
                  <a:lnTo>
                    <a:pt x="7734" y="165"/>
                  </a:lnTo>
                  <a:lnTo>
                    <a:pt x="7035" y="177"/>
                  </a:lnTo>
                  <a:lnTo>
                    <a:pt x="6324" y="190"/>
                  </a:lnTo>
                  <a:lnTo>
                    <a:pt x="5613" y="203"/>
                  </a:lnTo>
                  <a:lnTo>
                    <a:pt x="4914" y="215"/>
                  </a:lnTo>
                  <a:lnTo>
                    <a:pt x="4203" y="228"/>
                  </a:lnTo>
                  <a:lnTo>
                    <a:pt x="3505" y="241"/>
                  </a:lnTo>
                  <a:lnTo>
                    <a:pt x="2793" y="241"/>
                  </a:lnTo>
                  <a:lnTo>
                    <a:pt x="2108" y="241"/>
                  </a:lnTo>
                  <a:lnTo>
                    <a:pt x="1396" y="241"/>
                  </a:lnTo>
                  <a:lnTo>
                    <a:pt x="698" y="266"/>
                  </a:lnTo>
                  <a:lnTo>
                    <a:pt x="0" y="266"/>
                  </a:lnTo>
                </a:path>
              </a:pathLst>
            </a:custGeom>
            <a:ln w="3175">
              <a:solidFill>
                <a:srgbClr val="565658"/>
              </a:solidFill>
            </a:ln>
          </p:spPr>
          <p:txBody>
            <a:bodyPr wrap="square" lIns="0" tIns="0" rIns="0" bIns="0" rtlCol="0"/>
            <a:lstStyle/>
            <a:p/>
          </p:txBody>
        </p:sp>
        <p:sp>
          <p:nvSpPr>
            <p:cNvPr id="5783" name="object 5783" descr=""/>
            <p:cNvSpPr/>
            <p:nvPr/>
          </p:nvSpPr>
          <p:spPr>
            <a:xfrm>
              <a:off x="5735858" y="2478311"/>
              <a:ext cx="21590" cy="14604"/>
            </a:xfrm>
            <a:custGeom>
              <a:avLst/>
              <a:gdLst/>
              <a:ahLst/>
              <a:cxnLst/>
              <a:rect l="l" t="t" r="r" b="b"/>
              <a:pathLst>
                <a:path w="21589" h="14605">
                  <a:moveTo>
                    <a:pt x="0" y="0"/>
                  </a:moveTo>
                  <a:lnTo>
                    <a:pt x="444" y="50"/>
                  </a:lnTo>
                  <a:lnTo>
                    <a:pt x="876" y="101"/>
                  </a:lnTo>
                  <a:lnTo>
                    <a:pt x="1320" y="177"/>
                  </a:lnTo>
                  <a:lnTo>
                    <a:pt x="1689" y="241"/>
                  </a:lnTo>
                  <a:lnTo>
                    <a:pt x="2095" y="304"/>
                  </a:lnTo>
                  <a:lnTo>
                    <a:pt x="2463" y="393"/>
                  </a:lnTo>
                  <a:lnTo>
                    <a:pt x="2794" y="457"/>
                  </a:lnTo>
                  <a:lnTo>
                    <a:pt x="3111" y="533"/>
                  </a:lnTo>
                  <a:lnTo>
                    <a:pt x="3454" y="635"/>
                  </a:lnTo>
                  <a:lnTo>
                    <a:pt x="3721" y="698"/>
                  </a:lnTo>
                  <a:lnTo>
                    <a:pt x="3987" y="774"/>
                  </a:lnTo>
                  <a:lnTo>
                    <a:pt x="4254" y="850"/>
                  </a:lnTo>
                  <a:lnTo>
                    <a:pt x="4483" y="927"/>
                  </a:lnTo>
                  <a:lnTo>
                    <a:pt x="4686" y="990"/>
                  </a:lnTo>
                  <a:lnTo>
                    <a:pt x="4914" y="1066"/>
                  </a:lnTo>
                  <a:lnTo>
                    <a:pt x="5054" y="1117"/>
                  </a:lnTo>
                  <a:lnTo>
                    <a:pt x="5219" y="1168"/>
                  </a:lnTo>
                  <a:lnTo>
                    <a:pt x="5397" y="1244"/>
                  </a:lnTo>
                  <a:lnTo>
                    <a:pt x="5575" y="1320"/>
                  </a:lnTo>
                  <a:lnTo>
                    <a:pt x="11239" y="4191"/>
                  </a:lnTo>
                  <a:lnTo>
                    <a:pt x="11950" y="4648"/>
                  </a:lnTo>
                  <a:lnTo>
                    <a:pt x="15392" y="7378"/>
                  </a:lnTo>
                  <a:lnTo>
                    <a:pt x="16090" y="7988"/>
                  </a:lnTo>
                  <a:lnTo>
                    <a:pt x="16776" y="8648"/>
                  </a:lnTo>
                  <a:lnTo>
                    <a:pt x="17449" y="9334"/>
                  </a:lnTo>
                  <a:lnTo>
                    <a:pt x="18148" y="10045"/>
                  </a:lnTo>
                  <a:lnTo>
                    <a:pt x="18834" y="10795"/>
                  </a:lnTo>
                  <a:lnTo>
                    <a:pt x="19494" y="11569"/>
                  </a:lnTo>
                  <a:lnTo>
                    <a:pt x="20167" y="12382"/>
                  </a:lnTo>
                  <a:lnTo>
                    <a:pt x="20840" y="13233"/>
                  </a:lnTo>
                  <a:lnTo>
                    <a:pt x="21488" y="14084"/>
                  </a:lnTo>
                </a:path>
              </a:pathLst>
            </a:custGeom>
            <a:ln w="3175">
              <a:solidFill>
                <a:srgbClr val="565658"/>
              </a:solidFill>
            </a:ln>
          </p:spPr>
          <p:txBody>
            <a:bodyPr wrap="square" lIns="0" tIns="0" rIns="0" bIns="0" rtlCol="0"/>
            <a:lstStyle/>
            <a:p/>
          </p:txBody>
        </p:sp>
        <p:sp>
          <p:nvSpPr>
            <p:cNvPr id="5784" name="object 5784" descr=""/>
            <p:cNvSpPr/>
            <p:nvPr/>
          </p:nvSpPr>
          <p:spPr>
            <a:xfrm>
              <a:off x="5783618" y="2486793"/>
              <a:ext cx="1905" cy="2540"/>
            </a:xfrm>
            <a:custGeom>
              <a:avLst/>
              <a:gdLst/>
              <a:ahLst/>
              <a:cxnLst/>
              <a:rect l="l" t="t" r="r" b="b"/>
              <a:pathLst>
                <a:path w="1904" h="2539">
                  <a:moveTo>
                    <a:pt x="1397" y="0"/>
                  </a:moveTo>
                  <a:lnTo>
                    <a:pt x="1219" y="152"/>
                  </a:lnTo>
                  <a:lnTo>
                    <a:pt x="1079" y="292"/>
                  </a:lnTo>
                  <a:lnTo>
                    <a:pt x="927" y="444"/>
                  </a:lnTo>
                  <a:lnTo>
                    <a:pt x="787" y="584"/>
                  </a:lnTo>
                  <a:lnTo>
                    <a:pt x="660" y="749"/>
                  </a:lnTo>
                  <a:lnTo>
                    <a:pt x="533" y="901"/>
                  </a:lnTo>
                  <a:lnTo>
                    <a:pt x="419" y="1066"/>
                  </a:lnTo>
                  <a:lnTo>
                    <a:pt x="317" y="1244"/>
                  </a:lnTo>
                  <a:lnTo>
                    <a:pt x="215" y="1397"/>
                  </a:lnTo>
                  <a:lnTo>
                    <a:pt x="127" y="1562"/>
                  </a:lnTo>
                  <a:lnTo>
                    <a:pt x="63" y="1752"/>
                  </a:lnTo>
                  <a:lnTo>
                    <a:pt x="0" y="1917"/>
                  </a:lnTo>
                </a:path>
              </a:pathLst>
            </a:custGeom>
            <a:ln w="3175">
              <a:solidFill>
                <a:srgbClr val="565658"/>
              </a:solidFill>
            </a:ln>
          </p:spPr>
          <p:txBody>
            <a:bodyPr wrap="square" lIns="0" tIns="0" rIns="0" bIns="0" rtlCol="0"/>
            <a:lstStyle/>
            <a:p/>
          </p:txBody>
        </p:sp>
        <p:sp>
          <p:nvSpPr>
            <p:cNvPr id="5785" name="object 5785" descr=""/>
            <p:cNvSpPr/>
            <p:nvPr/>
          </p:nvSpPr>
          <p:spPr>
            <a:xfrm>
              <a:off x="5785013" y="2482564"/>
              <a:ext cx="5080" cy="4445"/>
            </a:xfrm>
            <a:custGeom>
              <a:avLst/>
              <a:gdLst/>
              <a:ahLst/>
              <a:cxnLst/>
              <a:rect l="l" t="t" r="r" b="b"/>
              <a:pathLst>
                <a:path w="5079" h="4444">
                  <a:moveTo>
                    <a:pt x="4775" y="0"/>
                  </a:moveTo>
                  <a:lnTo>
                    <a:pt x="4381" y="368"/>
                  </a:lnTo>
                  <a:lnTo>
                    <a:pt x="3987" y="736"/>
                  </a:lnTo>
                  <a:lnTo>
                    <a:pt x="3594" y="1092"/>
                  </a:lnTo>
                  <a:lnTo>
                    <a:pt x="3187" y="1435"/>
                  </a:lnTo>
                  <a:lnTo>
                    <a:pt x="2793" y="1803"/>
                  </a:lnTo>
                  <a:lnTo>
                    <a:pt x="2400" y="2133"/>
                  </a:lnTo>
                  <a:lnTo>
                    <a:pt x="2197" y="2336"/>
                  </a:lnTo>
                  <a:lnTo>
                    <a:pt x="1993" y="2489"/>
                  </a:lnTo>
                  <a:lnTo>
                    <a:pt x="1803" y="2667"/>
                  </a:lnTo>
                  <a:lnTo>
                    <a:pt x="1600" y="2844"/>
                  </a:lnTo>
                  <a:lnTo>
                    <a:pt x="1396" y="3009"/>
                  </a:lnTo>
                  <a:lnTo>
                    <a:pt x="1206" y="3175"/>
                  </a:lnTo>
                  <a:lnTo>
                    <a:pt x="800" y="3530"/>
                  </a:lnTo>
                  <a:lnTo>
                    <a:pt x="393" y="3886"/>
                  </a:lnTo>
                  <a:lnTo>
                    <a:pt x="0" y="4229"/>
                  </a:lnTo>
                </a:path>
              </a:pathLst>
            </a:custGeom>
            <a:ln w="3175">
              <a:solidFill>
                <a:srgbClr val="565658"/>
              </a:solidFill>
            </a:ln>
          </p:spPr>
          <p:txBody>
            <a:bodyPr wrap="square" lIns="0" tIns="0" rIns="0" bIns="0" rtlCol="0"/>
            <a:lstStyle/>
            <a:p/>
          </p:txBody>
        </p:sp>
        <p:sp>
          <p:nvSpPr>
            <p:cNvPr id="5786" name="object 5786" descr=""/>
            <p:cNvSpPr/>
            <p:nvPr/>
          </p:nvSpPr>
          <p:spPr>
            <a:xfrm>
              <a:off x="5798775" y="2526343"/>
              <a:ext cx="635" cy="635"/>
            </a:xfrm>
            <a:custGeom>
              <a:avLst/>
              <a:gdLst/>
              <a:ahLst/>
              <a:cxnLst/>
              <a:rect l="l" t="t" r="r" b="b"/>
              <a:pathLst>
                <a:path w="635" h="635">
                  <a:moveTo>
                    <a:pt x="0" y="571"/>
                  </a:moveTo>
                  <a:lnTo>
                    <a:pt x="152" y="482"/>
                  </a:lnTo>
                  <a:lnTo>
                    <a:pt x="292" y="342"/>
                  </a:lnTo>
                  <a:lnTo>
                    <a:pt x="419" y="266"/>
                  </a:lnTo>
                  <a:lnTo>
                    <a:pt x="520" y="139"/>
                  </a:lnTo>
                  <a:lnTo>
                    <a:pt x="635" y="0"/>
                  </a:lnTo>
                </a:path>
              </a:pathLst>
            </a:custGeom>
            <a:ln w="3175">
              <a:solidFill>
                <a:srgbClr val="565658"/>
              </a:solidFill>
            </a:ln>
          </p:spPr>
          <p:txBody>
            <a:bodyPr wrap="square" lIns="0" tIns="0" rIns="0" bIns="0" rtlCol="0"/>
            <a:lstStyle/>
            <a:p/>
          </p:txBody>
        </p:sp>
        <p:sp>
          <p:nvSpPr>
            <p:cNvPr id="5787" name="object 5787" descr=""/>
            <p:cNvSpPr/>
            <p:nvPr/>
          </p:nvSpPr>
          <p:spPr>
            <a:xfrm>
              <a:off x="5798785" y="2528030"/>
              <a:ext cx="635" cy="635"/>
            </a:xfrm>
            <a:custGeom>
              <a:avLst/>
              <a:gdLst/>
              <a:ahLst/>
              <a:cxnLst/>
              <a:rect l="l" t="t" r="r" b="b"/>
              <a:pathLst>
                <a:path w="635" h="635">
                  <a:moveTo>
                    <a:pt x="622" y="558"/>
                  </a:moveTo>
                  <a:lnTo>
                    <a:pt x="507" y="431"/>
                  </a:lnTo>
                  <a:lnTo>
                    <a:pt x="393" y="292"/>
                  </a:lnTo>
                  <a:lnTo>
                    <a:pt x="253" y="203"/>
                  </a:lnTo>
                  <a:lnTo>
                    <a:pt x="63" y="38"/>
                  </a:lnTo>
                </a:path>
              </a:pathLst>
            </a:custGeom>
            <a:ln w="3175">
              <a:solidFill>
                <a:srgbClr val="565658"/>
              </a:solidFill>
            </a:ln>
          </p:spPr>
          <p:txBody>
            <a:bodyPr wrap="square" lIns="0" tIns="0" rIns="0" bIns="0" rtlCol="0"/>
            <a:lstStyle/>
            <a:p/>
          </p:txBody>
        </p:sp>
        <p:sp>
          <p:nvSpPr>
            <p:cNvPr id="5788" name="object 5788" descr=""/>
            <p:cNvSpPr/>
            <p:nvPr/>
          </p:nvSpPr>
          <p:spPr>
            <a:xfrm>
              <a:off x="5800460" y="2567843"/>
              <a:ext cx="635" cy="635"/>
            </a:xfrm>
            <a:custGeom>
              <a:avLst/>
              <a:gdLst/>
              <a:ahLst/>
              <a:cxnLst/>
              <a:rect l="l" t="t" r="r" b="b"/>
              <a:pathLst>
                <a:path w="635" h="635">
                  <a:moveTo>
                    <a:pt x="38" y="0"/>
                  </a:moveTo>
                  <a:lnTo>
                    <a:pt x="0" y="38"/>
                  </a:lnTo>
                </a:path>
              </a:pathLst>
            </a:custGeom>
            <a:ln w="3175">
              <a:solidFill>
                <a:srgbClr val="565658"/>
              </a:solidFill>
            </a:ln>
          </p:spPr>
          <p:txBody>
            <a:bodyPr wrap="square" lIns="0" tIns="0" rIns="0" bIns="0" rtlCol="0"/>
            <a:lstStyle/>
            <a:p/>
          </p:txBody>
        </p:sp>
        <p:sp>
          <p:nvSpPr>
            <p:cNvPr id="5789" name="object 5789" descr=""/>
            <p:cNvSpPr/>
            <p:nvPr/>
          </p:nvSpPr>
          <p:spPr>
            <a:xfrm>
              <a:off x="5796028" y="2487079"/>
              <a:ext cx="635" cy="635"/>
            </a:xfrm>
            <a:custGeom>
              <a:avLst/>
              <a:gdLst/>
              <a:ahLst/>
              <a:cxnLst/>
              <a:rect l="l" t="t" r="r" b="b"/>
              <a:pathLst>
                <a:path w="635" h="635">
                  <a:moveTo>
                    <a:pt x="0" y="0"/>
                  </a:moveTo>
                  <a:lnTo>
                    <a:pt x="25" y="25"/>
                  </a:lnTo>
                </a:path>
              </a:pathLst>
            </a:custGeom>
            <a:ln w="3175">
              <a:solidFill>
                <a:srgbClr val="565658"/>
              </a:solidFill>
            </a:ln>
          </p:spPr>
          <p:txBody>
            <a:bodyPr wrap="square" lIns="0" tIns="0" rIns="0" bIns="0" rtlCol="0"/>
            <a:lstStyle/>
            <a:p/>
          </p:txBody>
        </p:sp>
        <p:sp>
          <p:nvSpPr>
            <p:cNvPr id="5790" name="object 5790" descr=""/>
            <p:cNvSpPr/>
            <p:nvPr/>
          </p:nvSpPr>
          <p:spPr>
            <a:xfrm>
              <a:off x="5800462" y="2487079"/>
              <a:ext cx="635" cy="635"/>
            </a:xfrm>
            <a:custGeom>
              <a:avLst/>
              <a:gdLst/>
              <a:ahLst/>
              <a:cxnLst/>
              <a:rect l="l" t="t" r="r" b="b"/>
              <a:pathLst>
                <a:path w="635" h="635">
                  <a:moveTo>
                    <a:pt x="0" y="0"/>
                  </a:moveTo>
                  <a:lnTo>
                    <a:pt x="38" y="25"/>
                  </a:lnTo>
                </a:path>
              </a:pathLst>
            </a:custGeom>
            <a:ln w="3175">
              <a:solidFill>
                <a:srgbClr val="565658"/>
              </a:solidFill>
            </a:ln>
          </p:spPr>
          <p:txBody>
            <a:bodyPr wrap="square" lIns="0" tIns="0" rIns="0" bIns="0" rtlCol="0"/>
            <a:lstStyle/>
            <a:p/>
          </p:txBody>
        </p:sp>
        <p:sp>
          <p:nvSpPr>
            <p:cNvPr id="5791" name="object 5791" descr=""/>
            <p:cNvSpPr/>
            <p:nvPr/>
          </p:nvSpPr>
          <p:spPr>
            <a:xfrm>
              <a:off x="5791901" y="2567179"/>
              <a:ext cx="3175" cy="635"/>
            </a:xfrm>
            <a:custGeom>
              <a:avLst/>
              <a:gdLst/>
              <a:ahLst/>
              <a:cxnLst/>
              <a:rect l="l" t="t" r="r" b="b"/>
              <a:pathLst>
                <a:path w="3175" h="635">
                  <a:moveTo>
                    <a:pt x="3060" y="292"/>
                  </a:moveTo>
                  <a:lnTo>
                    <a:pt x="2019" y="203"/>
                  </a:lnTo>
                  <a:lnTo>
                    <a:pt x="1003" y="101"/>
                  </a:lnTo>
                  <a:lnTo>
                    <a:pt x="0" y="0"/>
                  </a:lnTo>
                </a:path>
              </a:pathLst>
            </a:custGeom>
            <a:ln w="3175">
              <a:solidFill>
                <a:srgbClr val="565658"/>
              </a:solidFill>
            </a:ln>
          </p:spPr>
          <p:txBody>
            <a:bodyPr wrap="square" lIns="0" tIns="0" rIns="0" bIns="0" rtlCol="0"/>
            <a:lstStyle/>
            <a:p/>
          </p:txBody>
        </p:sp>
        <p:sp>
          <p:nvSpPr>
            <p:cNvPr id="5792" name="object 5792" descr=""/>
            <p:cNvSpPr/>
            <p:nvPr/>
          </p:nvSpPr>
          <p:spPr>
            <a:xfrm>
              <a:off x="5757312" y="2562368"/>
              <a:ext cx="635" cy="635"/>
            </a:xfrm>
            <a:custGeom>
              <a:avLst/>
              <a:gdLst/>
              <a:ahLst/>
              <a:cxnLst/>
              <a:rect l="l" t="t" r="r" b="b"/>
              <a:pathLst>
                <a:path w="635" h="635">
                  <a:moveTo>
                    <a:pt x="38" y="190"/>
                  </a:moveTo>
                  <a:lnTo>
                    <a:pt x="0" y="0"/>
                  </a:lnTo>
                </a:path>
              </a:pathLst>
            </a:custGeom>
            <a:ln w="3175">
              <a:solidFill>
                <a:srgbClr val="565658"/>
              </a:solidFill>
            </a:ln>
          </p:spPr>
          <p:txBody>
            <a:bodyPr wrap="square" lIns="0" tIns="0" rIns="0" bIns="0" rtlCol="0"/>
            <a:lstStyle/>
            <a:p/>
          </p:txBody>
        </p:sp>
        <p:sp>
          <p:nvSpPr>
            <p:cNvPr id="5793" name="object 5793" descr=""/>
            <p:cNvSpPr/>
            <p:nvPr/>
          </p:nvSpPr>
          <p:spPr>
            <a:xfrm>
              <a:off x="5757349" y="2562561"/>
              <a:ext cx="26670" cy="3810"/>
            </a:xfrm>
            <a:custGeom>
              <a:avLst/>
              <a:gdLst/>
              <a:ahLst/>
              <a:cxnLst/>
              <a:rect l="l" t="t" r="r" b="b"/>
              <a:pathLst>
                <a:path w="26670" h="3810">
                  <a:moveTo>
                    <a:pt x="26250" y="3644"/>
                  </a:moveTo>
                  <a:lnTo>
                    <a:pt x="23444" y="3289"/>
                  </a:lnTo>
                  <a:lnTo>
                    <a:pt x="20599" y="2908"/>
                  </a:lnTo>
                  <a:lnTo>
                    <a:pt x="17780" y="2527"/>
                  </a:lnTo>
                  <a:lnTo>
                    <a:pt x="14859" y="2133"/>
                  </a:lnTo>
                  <a:lnTo>
                    <a:pt x="11950" y="1727"/>
                  </a:lnTo>
                  <a:lnTo>
                    <a:pt x="9055" y="1295"/>
                  </a:lnTo>
                  <a:lnTo>
                    <a:pt x="0" y="0"/>
                  </a:lnTo>
                </a:path>
              </a:pathLst>
            </a:custGeom>
            <a:ln w="3175">
              <a:solidFill>
                <a:srgbClr val="565658"/>
              </a:solidFill>
            </a:ln>
          </p:spPr>
          <p:txBody>
            <a:bodyPr wrap="square" lIns="0" tIns="0" rIns="0" bIns="0" rtlCol="0"/>
            <a:lstStyle/>
            <a:p/>
          </p:txBody>
        </p:sp>
        <p:sp>
          <p:nvSpPr>
            <p:cNvPr id="5794" name="object 5794" descr=""/>
            <p:cNvSpPr/>
            <p:nvPr/>
          </p:nvSpPr>
          <p:spPr>
            <a:xfrm>
              <a:off x="5783559" y="2564487"/>
              <a:ext cx="5080" cy="1905"/>
            </a:xfrm>
            <a:custGeom>
              <a:avLst/>
              <a:gdLst/>
              <a:ahLst/>
              <a:cxnLst/>
              <a:rect l="l" t="t" r="r" b="b"/>
              <a:pathLst>
                <a:path w="5079" h="1905">
                  <a:moveTo>
                    <a:pt x="4940" y="850"/>
                  </a:moveTo>
                  <a:lnTo>
                    <a:pt x="4813" y="774"/>
                  </a:lnTo>
                  <a:lnTo>
                    <a:pt x="4572" y="660"/>
                  </a:lnTo>
                  <a:lnTo>
                    <a:pt x="4305" y="546"/>
                  </a:lnTo>
                  <a:lnTo>
                    <a:pt x="4064" y="419"/>
                  </a:lnTo>
                  <a:lnTo>
                    <a:pt x="3924" y="381"/>
                  </a:lnTo>
                  <a:lnTo>
                    <a:pt x="3784" y="330"/>
                  </a:lnTo>
                  <a:lnTo>
                    <a:pt x="3543" y="241"/>
                  </a:lnTo>
                  <a:lnTo>
                    <a:pt x="3390" y="190"/>
                  </a:lnTo>
                  <a:lnTo>
                    <a:pt x="3213" y="139"/>
                  </a:lnTo>
                  <a:lnTo>
                    <a:pt x="3073" y="101"/>
                  </a:lnTo>
                  <a:lnTo>
                    <a:pt x="2857" y="76"/>
                  </a:lnTo>
                  <a:lnTo>
                    <a:pt x="2590" y="50"/>
                  </a:lnTo>
                  <a:lnTo>
                    <a:pt x="2451" y="25"/>
                  </a:lnTo>
                  <a:lnTo>
                    <a:pt x="2184" y="0"/>
                  </a:lnTo>
                  <a:lnTo>
                    <a:pt x="1981" y="0"/>
                  </a:lnTo>
                  <a:lnTo>
                    <a:pt x="1816" y="12"/>
                  </a:lnTo>
                  <a:lnTo>
                    <a:pt x="1651" y="25"/>
                  </a:lnTo>
                  <a:lnTo>
                    <a:pt x="1511" y="25"/>
                  </a:lnTo>
                  <a:lnTo>
                    <a:pt x="1384" y="63"/>
                  </a:lnTo>
                  <a:lnTo>
                    <a:pt x="1206" y="88"/>
                  </a:lnTo>
                  <a:lnTo>
                    <a:pt x="1066" y="127"/>
                  </a:lnTo>
                  <a:lnTo>
                    <a:pt x="901" y="190"/>
                  </a:lnTo>
                  <a:lnTo>
                    <a:pt x="762" y="241"/>
                  </a:lnTo>
                  <a:lnTo>
                    <a:pt x="622" y="330"/>
                  </a:lnTo>
                  <a:lnTo>
                    <a:pt x="482" y="419"/>
                  </a:lnTo>
                  <a:lnTo>
                    <a:pt x="330" y="558"/>
                  </a:lnTo>
                  <a:lnTo>
                    <a:pt x="177" y="723"/>
                  </a:lnTo>
                  <a:lnTo>
                    <a:pt x="127" y="850"/>
                  </a:lnTo>
                  <a:lnTo>
                    <a:pt x="38" y="1028"/>
                  </a:lnTo>
                  <a:lnTo>
                    <a:pt x="12" y="1181"/>
                  </a:lnTo>
                  <a:lnTo>
                    <a:pt x="0" y="1257"/>
                  </a:lnTo>
                  <a:lnTo>
                    <a:pt x="0" y="1460"/>
                  </a:lnTo>
                  <a:lnTo>
                    <a:pt x="12" y="1625"/>
                  </a:lnTo>
                </a:path>
              </a:pathLst>
            </a:custGeom>
            <a:ln w="3175">
              <a:solidFill>
                <a:srgbClr val="565658"/>
              </a:solidFill>
            </a:ln>
          </p:spPr>
          <p:txBody>
            <a:bodyPr wrap="square" lIns="0" tIns="0" rIns="0" bIns="0" rtlCol="0"/>
            <a:lstStyle/>
            <a:p/>
          </p:txBody>
        </p:sp>
        <p:sp>
          <p:nvSpPr>
            <p:cNvPr id="5795" name="object 5795" descr=""/>
            <p:cNvSpPr/>
            <p:nvPr/>
          </p:nvSpPr>
          <p:spPr>
            <a:xfrm>
              <a:off x="5788501" y="2565331"/>
              <a:ext cx="3810" cy="1905"/>
            </a:xfrm>
            <a:custGeom>
              <a:avLst/>
              <a:gdLst/>
              <a:ahLst/>
              <a:cxnLst/>
              <a:rect l="l" t="t" r="r" b="b"/>
              <a:pathLst>
                <a:path w="3810" h="1905">
                  <a:moveTo>
                    <a:pt x="3403" y="1841"/>
                  </a:moveTo>
                  <a:lnTo>
                    <a:pt x="3124" y="1689"/>
                  </a:lnTo>
                  <a:lnTo>
                    <a:pt x="2832" y="1549"/>
                  </a:lnTo>
                  <a:lnTo>
                    <a:pt x="2539" y="1396"/>
                  </a:lnTo>
                  <a:lnTo>
                    <a:pt x="2247" y="1244"/>
                  </a:lnTo>
                  <a:lnTo>
                    <a:pt x="1968" y="1092"/>
                  </a:lnTo>
                  <a:lnTo>
                    <a:pt x="1701" y="939"/>
                  </a:lnTo>
                  <a:lnTo>
                    <a:pt x="1117" y="634"/>
                  </a:lnTo>
                  <a:lnTo>
                    <a:pt x="558" y="330"/>
                  </a:lnTo>
                  <a:lnTo>
                    <a:pt x="0" y="0"/>
                  </a:lnTo>
                </a:path>
              </a:pathLst>
            </a:custGeom>
            <a:ln w="3175">
              <a:solidFill>
                <a:srgbClr val="565658"/>
              </a:solidFill>
            </a:ln>
          </p:spPr>
          <p:txBody>
            <a:bodyPr wrap="square" lIns="0" tIns="0" rIns="0" bIns="0" rtlCol="0"/>
            <a:lstStyle/>
            <a:p/>
          </p:txBody>
        </p:sp>
        <p:sp>
          <p:nvSpPr>
            <p:cNvPr id="5796" name="object 5796" descr=""/>
            <p:cNvSpPr/>
            <p:nvPr/>
          </p:nvSpPr>
          <p:spPr>
            <a:xfrm>
              <a:off x="5791922" y="2487469"/>
              <a:ext cx="3175" cy="635"/>
            </a:xfrm>
            <a:custGeom>
              <a:avLst/>
              <a:gdLst/>
              <a:ahLst/>
              <a:cxnLst/>
              <a:rect l="l" t="t" r="r" b="b"/>
              <a:pathLst>
                <a:path w="3175" h="635">
                  <a:moveTo>
                    <a:pt x="0" y="292"/>
                  </a:moveTo>
                  <a:lnTo>
                    <a:pt x="1003" y="190"/>
                  </a:lnTo>
                  <a:lnTo>
                    <a:pt x="2019" y="88"/>
                  </a:lnTo>
                  <a:lnTo>
                    <a:pt x="3048" y="0"/>
                  </a:lnTo>
                </a:path>
              </a:pathLst>
            </a:custGeom>
            <a:ln w="3175">
              <a:solidFill>
                <a:srgbClr val="565658"/>
              </a:solidFill>
            </a:ln>
          </p:spPr>
          <p:txBody>
            <a:bodyPr wrap="square" lIns="0" tIns="0" rIns="0" bIns="0" rtlCol="0"/>
            <a:lstStyle/>
            <a:p/>
          </p:txBody>
        </p:sp>
        <p:sp>
          <p:nvSpPr>
            <p:cNvPr id="5797" name="object 5797" descr=""/>
            <p:cNvSpPr/>
            <p:nvPr/>
          </p:nvSpPr>
          <p:spPr>
            <a:xfrm>
              <a:off x="5788500" y="2487755"/>
              <a:ext cx="3810" cy="1905"/>
            </a:xfrm>
            <a:custGeom>
              <a:avLst/>
              <a:gdLst/>
              <a:ahLst/>
              <a:cxnLst/>
              <a:rect l="l" t="t" r="r" b="b"/>
              <a:pathLst>
                <a:path w="3810" h="1905">
                  <a:moveTo>
                    <a:pt x="0" y="1854"/>
                  </a:moveTo>
                  <a:lnTo>
                    <a:pt x="558" y="1549"/>
                  </a:lnTo>
                  <a:lnTo>
                    <a:pt x="1143" y="1206"/>
                  </a:lnTo>
                  <a:lnTo>
                    <a:pt x="1701" y="914"/>
                  </a:lnTo>
                  <a:lnTo>
                    <a:pt x="1993" y="749"/>
                  </a:lnTo>
                  <a:lnTo>
                    <a:pt x="2273" y="609"/>
                  </a:lnTo>
                  <a:lnTo>
                    <a:pt x="2565" y="457"/>
                  </a:lnTo>
                  <a:lnTo>
                    <a:pt x="2705" y="380"/>
                  </a:lnTo>
                  <a:lnTo>
                    <a:pt x="2844" y="304"/>
                  </a:lnTo>
                  <a:lnTo>
                    <a:pt x="2997" y="228"/>
                  </a:lnTo>
                  <a:lnTo>
                    <a:pt x="3136" y="152"/>
                  </a:lnTo>
                  <a:lnTo>
                    <a:pt x="3276" y="76"/>
                  </a:lnTo>
                  <a:lnTo>
                    <a:pt x="3429" y="0"/>
                  </a:lnTo>
                </a:path>
              </a:pathLst>
            </a:custGeom>
            <a:ln w="3175">
              <a:solidFill>
                <a:srgbClr val="565658"/>
              </a:solidFill>
            </a:ln>
          </p:spPr>
          <p:txBody>
            <a:bodyPr wrap="square" lIns="0" tIns="0" rIns="0" bIns="0" rtlCol="0"/>
            <a:lstStyle/>
            <a:p/>
          </p:txBody>
        </p:sp>
        <p:sp>
          <p:nvSpPr>
            <p:cNvPr id="5798" name="object 5798" descr=""/>
            <p:cNvSpPr/>
            <p:nvPr/>
          </p:nvSpPr>
          <p:spPr>
            <a:xfrm>
              <a:off x="5783555" y="2488729"/>
              <a:ext cx="5080" cy="1905"/>
            </a:xfrm>
            <a:custGeom>
              <a:avLst/>
              <a:gdLst/>
              <a:ahLst/>
              <a:cxnLst/>
              <a:rect l="l" t="t" r="r" b="b"/>
              <a:pathLst>
                <a:path w="5079" h="1905">
                  <a:moveTo>
                    <a:pt x="63" y="0"/>
                  </a:moveTo>
                  <a:lnTo>
                    <a:pt x="12" y="203"/>
                  </a:lnTo>
                  <a:lnTo>
                    <a:pt x="0" y="482"/>
                  </a:lnTo>
                  <a:lnTo>
                    <a:pt x="25" y="622"/>
                  </a:lnTo>
                  <a:lnTo>
                    <a:pt x="76" y="787"/>
                  </a:lnTo>
                  <a:lnTo>
                    <a:pt x="165" y="939"/>
                  </a:lnTo>
                  <a:lnTo>
                    <a:pt x="266" y="1092"/>
                  </a:lnTo>
                  <a:lnTo>
                    <a:pt x="406" y="1244"/>
                  </a:lnTo>
                  <a:lnTo>
                    <a:pt x="546" y="1333"/>
                  </a:lnTo>
                  <a:lnTo>
                    <a:pt x="711" y="1447"/>
                  </a:lnTo>
                  <a:lnTo>
                    <a:pt x="876" y="1524"/>
                  </a:lnTo>
                  <a:lnTo>
                    <a:pt x="1028" y="1600"/>
                  </a:lnTo>
                  <a:lnTo>
                    <a:pt x="1181" y="1638"/>
                  </a:lnTo>
                  <a:lnTo>
                    <a:pt x="1308" y="1663"/>
                  </a:lnTo>
                  <a:lnTo>
                    <a:pt x="1498" y="1701"/>
                  </a:lnTo>
                  <a:lnTo>
                    <a:pt x="1638" y="1714"/>
                  </a:lnTo>
                  <a:lnTo>
                    <a:pt x="1828" y="1727"/>
                  </a:lnTo>
                  <a:lnTo>
                    <a:pt x="1981" y="1739"/>
                  </a:lnTo>
                  <a:lnTo>
                    <a:pt x="2171" y="1739"/>
                  </a:lnTo>
                  <a:lnTo>
                    <a:pt x="2311" y="1727"/>
                  </a:lnTo>
                  <a:lnTo>
                    <a:pt x="2451" y="1714"/>
                  </a:lnTo>
                  <a:lnTo>
                    <a:pt x="2590" y="1701"/>
                  </a:lnTo>
                  <a:lnTo>
                    <a:pt x="2857" y="1663"/>
                  </a:lnTo>
                  <a:lnTo>
                    <a:pt x="2997" y="1638"/>
                  </a:lnTo>
                  <a:lnTo>
                    <a:pt x="3251" y="1562"/>
                  </a:lnTo>
                  <a:lnTo>
                    <a:pt x="3403" y="1536"/>
                  </a:lnTo>
                  <a:lnTo>
                    <a:pt x="3606" y="1460"/>
                  </a:lnTo>
                  <a:lnTo>
                    <a:pt x="3797" y="1397"/>
                  </a:lnTo>
                  <a:lnTo>
                    <a:pt x="3936" y="1371"/>
                  </a:lnTo>
                  <a:lnTo>
                    <a:pt x="4178" y="1257"/>
                  </a:lnTo>
                  <a:lnTo>
                    <a:pt x="4317" y="1206"/>
                  </a:lnTo>
                  <a:lnTo>
                    <a:pt x="4559" y="1079"/>
                  </a:lnTo>
                  <a:lnTo>
                    <a:pt x="4686" y="1016"/>
                  </a:lnTo>
                  <a:lnTo>
                    <a:pt x="4825" y="939"/>
                  </a:lnTo>
                  <a:lnTo>
                    <a:pt x="4952" y="876"/>
                  </a:lnTo>
                </a:path>
              </a:pathLst>
            </a:custGeom>
            <a:ln w="3175">
              <a:solidFill>
                <a:srgbClr val="565658"/>
              </a:solidFill>
            </a:ln>
          </p:spPr>
          <p:txBody>
            <a:bodyPr wrap="square" lIns="0" tIns="0" rIns="0" bIns="0" rtlCol="0"/>
            <a:lstStyle/>
            <a:p/>
          </p:txBody>
        </p:sp>
        <p:sp>
          <p:nvSpPr>
            <p:cNvPr id="5799" name="object 5799" descr=""/>
            <p:cNvSpPr/>
            <p:nvPr/>
          </p:nvSpPr>
          <p:spPr>
            <a:xfrm>
              <a:off x="5757350" y="2488717"/>
              <a:ext cx="26670" cy="3810"/>
            </a:xfrm>
            <a:custGeom>
              <a:avLst/>
              <a:gdLst/>
              <a:ahLst/>
              <a:cxnLst/>
              <a:rect l="l" t="t" r="r" b="b"/>
              <a:pathLst>
                <a:path w="26670" h="3810">
                  <a:moveTo>
                    <a:pt x="0" y="3670"/>
                  </a:moveTo>
                  <a:lnTo>
                    <a:pt x="4508" y="3009"/>
                  </a:lnTo>
                  <a:lnTo>
                    <a:pt x="9017" y="2349"/>
                  </a:lnTo>
                  <a:lnTo>
                    <a:pt x="13538" y="1727"/>
                  </a:lnTo>
                  <a:lnTo>
                    <a:pt x="17780" y="1130"/>
                  </a:lnTo>
                  <a:lnTo>
                    <a:pt x="22021" y="571"/>
                  </a:lnTo>
                  <a:lnTo>
                    <a:pt x="26263" y="0"/>
                  </a:lnTo>
                </a:path>
              </a:pathLst>
            </a:custGeom>
            <a:ln w="3175">
              <a:solidFill>
                <a:srgbClr val="565658"/>
              </a:solidFill>
            </a:ln>
          </p:spPr>
          <p:txBody>
            <a:bodyPr wrap="square" lIns="0" tIns="0" rIns="0" bIns="0" rtlCol="0"/>
            <a:lstStyle/>
            <a:p/>
          </p:txBody>
        </p:sp>
        <p:sp>
          <p:nvSpPr>
            <p:cNvPr id="5800" name="object 5800" descr=""/>
            <p:cNvSpPr/>
            <p:nvPr/>
          </p:nvSpPr>
          <p:spPr>
            <a:xfrm>
              <a:off x="5757320" y="2492382"/>
              <a:ext cx="635" cy="635"/>
            </a:xfrm>
            <a:custGeom>
              <a:avLst/>
              <a:gdLst/>
              <a:ahLst/>
              <a:cxnLst/>
              <a:rect l="l" t="t" r="r" b="b"/>
              <a:pathLst>
                <a:path w="635" h="635">
                  <a:moveTo>
                    <a:pt x="0" y="190"/>
                  </a:moveTo>
                  <a:lnTo>
                    <a:pt x="25" y="0"/>
                  </a:lnTo>
                </a:path>
              </a:pathLst>
            </a:custGeom>
            <a:ln w="3175">
              <a:solidFill>
                <a:srgbClr val="565658"/>
              </a:solidFill>
            </a:ln>
          </p:spPr>
          <p:txBody>
            <a:bodyPr wrap="square" lIns="0" tIns="0" rIns="0" bIns="0" rtlCol="0"/>
            <a:lstStyle/>
            <a:p/>
          </p:txBody>
        </p:sp>
        <p:sp>
          <p:nvSpPr>
            <p:cNvPr id="5801" name="object 5801" descr=""/>
            <p:cNvSpPr/>
            <p:nvPr/>
          </p:nvSpPr>
          <p:spPr>
            <a:xfrm>
              <a:off x="5796059" y="2487103"/>
              <a:ext cx="3810" cy="6350"/>
            </a:xfrm>
            <a:custGeom>
              <a:avLst/>
              <a:gdLst/>
              <a:ahLst/>
              <a:cxnLst/>
              <a:rect l="l" t="t" r="r" b="b"/>
              <a:pathLst>
                <a:path w="3810" h="6350">
                  <a:moveTo>
                    <a:pt x="0" y="0"/>
                  </a:moveTo>
                  <a:lnTo>
                    <a:pt x="228" y="254"/>
                  </a:lnTo>
                  <a:lnTo>
                    <a:pt x="469" y="495"/>
                  </a:lnTo>
                  <a:lnTo>
                    <a:pt x="698" y="774"/>
                  </a:lnTo>
                  <a:lnTo>
                    <a:pt x="914" y="1054"/>
                  </a:lnTo>
                  <a:lnTo>
                    <a:pt x="1130" y="1346"/>
                  </a:lnTo>
                  <a:lnTo>
                    <a:pt x="1320" y="1676"/>
                  </a:lnTo>
                  <a:lnTo>
                    <a:pt x="1536" y="1981"/>
                  </a:lnTo>
                  <a:lnTo>
                    <a:pt x="1714" y="2324"/>
                  </a:lnTo>
                  <a:lnTo>
                    <a:pt x="1892" y="2667"/>
                  </a:lnTo>
                  <a:lnTo>
                    <a:pt x="2159" y="3162"/>
                  </a:lnTo>
                  <a:lnTo>
                    <a:pt x="2425" y="3721"/>
                  </a:lnTo>
                  <a:lnTo>
                    <a:pt x="2641" y="4292"/>
                  </a:lnTo>
                  <a:lnTo>
                    <a:pt x="2895" y="4889"/>
                  </a:lnTo>
                  <a:lnTo>
                    <a:pt x="3111" y="5486"/>
                  </a:lnTo>
                  <a:lnTo>
                    <a:pt x="3327" y="6096"/>
                  </a:lnTo>
                </a:path>
              </a:pathLst>
            </a:custGeom>
            <a:ln w="3175">
              <a:solidFill>
                <a:srgbClr val="565658"/>
              </a:solidFill>
            </a:ln>
          </p:spPr>
          <p:txBody>
            <a:bodyPr wrap="square" lIns="0" tIns="0" rIns="0" bIns="0" rtlCol="0"/>
            <a:lstStyle/>
            <a:p/>
          </p:txBody>
        </p:sp>
        <p:sp>
          <p:nvSpPr>
            <p:cNvPr id="5802" name="object 5802" descr=""/>
            <p:cNvSpPr/>
            <p:nvPr/>
          </p:nvSpPr>
          <p:spPr>
            <a:xfrm>
              <a:off x="5794963" y="2487480"/>
              <a:ext cx="3175" cy="6350"/>
            </a:xfrm>
            <a:custGeom>
              <a:avLst/>
              <a:gdLst/>
              <a:ahLst/>
              <a:cxnLst/>
              <a:rect l="l" t="t" r="r" b="b"/>
              <a:pathLst>
                <a:path w="3175" h="6350">
                  <a:moveTo>
                    <a:pt x="2857" y="6146"/>
                  </a:moveTo>
                  <a:lnTo>
                    <a:pt x="2717" y="5740"/>
                  </a:lnTo>
                  <a:lnTo>
                    <a:pt x="2590" y="5334"/>
                  </a:lnTo>
                  <a:lnTo>
                    <a:pt x="2463" y="4927"/>
                  </a:lnTo>
                  <a:lnTo>
                    <a:pt x="1765" y="3060"/>
                  </a:lnTo>
                  <a:lnTo>
                    <a:pt x="1612" y="2705"/>
                  </a:lnTo>
                  <a:lnTo>
                    <a:pt x="1358" y="2184"/>
                  </a:lnTo>
                  <a:lnTo>
                    <a:pt x="1143" y="1701"/>
                  </a:lnTo>
                  <a:lnTo>
                    <a:pt x="838" y="1244"/>
                  </a:lnTo>
                  <a:lnTo>
                    <a:pt x="749" y="1066"/>
                  </a:lnTo>
                  <a:lnTo>
                    <a:pt x="635" y="889"/>
                  </a:lnTo>
                  <a:lnTo>
                    <a:pt x="520" y="723"/>
                  </a:lnTo>
                  <a:lnTo>
                    <a:pt x="406" y="533"/>
                  </a:lnTo>
                  <a:lnTo>
                    <a:pt x="279" y="330"/>
                  </a:lnTo>
                  <a:lnTo>
                    <a:pt x="139" y="152"/>
                  </a:lnTo>
                  <a:lnTo>
                    <a:pt x="0" y="0"/>
                  </a:lnTo>
                </a:path>
              </a:pathLst>
            </a:custGeom>
            <a:ln w="3175">
              <a:solidFill>
                <a:srgbClr val="565658"/>
              </a:solidFill>
            </a:ln>
          </p:spPr>
          <p:txBody>
            <a:bodyPr wrap="square" lIns="0" tIns="0" rIns="0" bIns="0" rtlCol="0"/>
            <a:lstStyle/>
            <a:p/>
          </p:txBody>
        </p:sp>
        <p:sp>
          <p:nvSpPr>
            <p:cNvPr id="5803" name="object 5803" descr=""/>
            <p:cNvSpPr/>
            <p:nvPr/>
          </p:nvSpPr>
          <p:spPr>
            <a:xfrm>
              <a:off x="5796061" y="2561741"/>
              <a:ext cx="3810" cy="6350"/>
            </a:xfrm>
            <a:custGeom>
              <a:avLst/>
              <a:gdLst/>
              <a:ahLst/>
              <a:cxnLst/>
              <a:rect l="l" t="t" r="r" b="b"/>
              <a:pathLst>
                <a:path w="3810" h="6350">
                  <a:moveTo>
                    <a:pt x="3327" y="0"/>
                  </a:moveTo>
                  <a:lnTo>
                    <a:pt x="3200" y="381"/>
                  </a:lnTo>
                  <a:lnTo>
                    <a:pt x="3086" y="749"/>
                  </a:lnTo>
                  <a:lnTo>
                    <a:pt x="2933" y="1104"/>
                  </a:lnTo>
                  <a:lnTo>
                    <a:pt x="1892" y="3441"/>
                  </a:lnTo>
                  <a:lnTo>
                    <a:pt x="1625" y="3962"/>
                  </a:lnTo>
                  <a:lnTo>
                    <a:pt x="1320" y="4457"/>
                  </a:lnTo>
                  <a:lnTo>
                    <a:pt x="1003" y="4889"/>
                  </a:lnTo>
                  <a:lnTo>
                    <a:pt x="685" y="5334"/>
                  </a:lnTo>
                  <a:lnTo>
                    <a:pt x="342" y="5727"/>
                  </a:lnTo>
                  <a:lnTo>
                    <a:pt x="0" y="6108"/>
                  </a:lnTo>
                </a:path>
              </a:pathLst>
            </a:custGeom>
            <a:ln w="3175">
              <a:solidFill>
                <a:srgbClr val="565658"/>
              </a:solidFill>
            </a:ln>
          </p:spPr>
          <p:txBody>
            <a:bodyPr wrap="square" lIns="0" tIns="0" rIns="0" bIns="0" rtlCol="0"/>
            <a:lstStyle/>
            <a:p/>
          </p:txBody>
        </p:sp>
        <p:sp>
          <p:nvSpPr>
            <p:cNvPr id="5804" name="object 5804" descr=""/>
            <p:cNvSpPr/>
            <p:nvPr/>
          </p:nvSpPr>
          <p:spPr>
            <a:xfrm>
              <a:off x="5794961" y="2561312"/>
              <a:ext cx="3175" cy="6350"/>
            </a:xfrm>
            <a:custGeom>
              <a:avLst/>
              <a:gdLst/>
              <a:ahLst/>
              <a:cxnLst/>
              <a:rect l="l" t="t" r="r" b="b"/>
              <a:pathLst>
                <a:path w="3175" h="6350">
                  <a:moveTo>
                    <a:pt x="0" y="6159"/>
                  </a:moveTo>
                  <a:lnTo>
                    <a:pt x="127" y="5994"/>
                  </a:lnTo>
                  <a:lnTo>
                    <a:pt x="266" y="5842"/>
                  </a:lnTo>
                  <a:lnTo>
                    <a:pt x="381" y="5664"/>
                  </a:lnTo>
                  <a:lnTo>
                    <a:pt x="508" y="5461"/>
                  </a:lnTo>
                  <a:lnTo>
                    <a:pt x="622" y="5283"/>
                  </a:lnTo>
                  <a:lnTo>
                    <a:pt x="749" y="5105"/>
                  </a:lnTo>
                  <a:lnTo>
                    <a:pt x="863" y="4914"/>
                  </a:lnTo>
                  <a:lnTo>
                    <a:pt x="1143" y="4457"/>
                  </a:lnTo>
                  <a:lnTo>
                    <a:pt x="1384" y="3949"/>
                  </a:lnTo>
                  <a:lnTo>
                    <a:pt x="1625" y="3441"/>
                  </a:lnTo>
                  <a:lnTo>
                    <a:pt x="1854" y="2921"/>
                  </a:lnTo>
                  <a:lnTo>
                    <a:pt x="2057" y="2387"/>
                  </a:lnTo>
                  <a:lnTo>
                    <a:pt x="2260" y="1803"/>
                  </a:lnTo>
                  <a:lnTo>
                    <a:pt x="2463" y="1219"/>
                  </a:lnTo>
                  <a:lnTo>
                    <a:pt x="2654" y="609"/>
                  </a:lnTo>
                  <a:lnTo>
                    <a:pt x="2857" y="0"/>
                  </a:lnTo>
                </a:path>
              </a:pathLst>
            </a:custGeom>
            <a:ln w="3175">
              <a:solidFill>
                <a:srgbClr val="565658"/>
              </a:solidFill>
            </a:ln>
          </p:spPr>
          <p:txBody>
            <a:bodyPr wrap="square" lIns="0" tIns="0" rIns="0" bIns="0" rtlCol="0"/>
            <a:lstStyle/>
            <a:p/>
          </p:txBody>
        </p:sp>
        <p:sp>
          <p:nvSpPr>
            <p:cNvPr id="5805" name="object 5805" descr=""/>
            <p:cNvSpPr/>
            <p:nvPr/>
          </p:nvSpPr>
          <p:spPr>
            <a:xfrm>
              <a:off x="5799390" y="2559744"/>
              <a:ext cx="635" cy="2540"/>
            </a:xfrm>
            <a:custGeom>
              <a:avLst/>
              <a:gdLst/>
              <a:ahLst/>
              <a:cxnLst/>
              <a:rect l="l" t="t" r="r" b="b"/>
              <a:pathLst>
                <a:path w="635" h="2539">
                  <a:moveTo>
                    <a:pt x="457" y="0"/>
                  </a:moveTo>
                  <a:lnTo>
                    <a:pt x="431" y="190"/>
                  </a:lnTo>
                  <a:lnTo>
                    <a:pt x="393" y="355"/>
                  </a:lnTo>
                  <a:lnTo>
                    <a:pt x="355" y="546"/>
                  </a:lnTo>
                  <a:lnTo>
                    <a:pt x="317" y="736"/>
                  </a:lnTo>
                  <a:lnTo>
                    <a:pt x="292" y="914"/>
                  </a:lnTo>
                  <a:lnTo>
                    <a:pt x="254" y="1104"/>
                  </a:lnTo>
                  <a:lnTo>
                    <a:pt x="215" y="1231"/>
                  </a:lnTo>
                  <a:lnTo>
                    <a:pt x="190" y="1397"/>
                  </a:lnTo>
                  <a:lnTo>
                    <a:pt x="127" y="1587"/>
                  </a:lnTo>
                  <a:lnTo>
                    <a:pt x="76" y="1765"/>
                  </a:lnTo>
                  <a:lnTo>
                    <a:pt x="12" y="1917"/>
                  </a:lnTo>
                </a:path>
              </a:pathLst>
            </a:custGeom>
            <a:ln w="3175">
              <a:solidFill>
                <a:srgbClr val="565658"/>
              </a:solidFill>
            </a:ln>
          </p:spPr>
          <p:txBody>
            <a:bodyPr wrap="square" lIns="0" tIns="0" rIns="0" bIns="0" rtlCol="0"/>
            <a:lstStyle/>
            <a:p/>
          </p:txBody>
        </p:sp>
        <p:sp>
          <p:nvSpPr>
            <p:cNvPr id="5806" name="object 5806" descr=""/>
            <p:cNvSpPr/>
            <p:nvPr/>
          </p:nvSpPr>
          <p:spPr>
            <a:xfrm>
              <a:off x="5799382" y="2493205"/>
              <a:ext cx="635" cy="2540"/>
            </a:xfrm>
            <a:custGeom>
              <a:avLst/>
              <a:gdLst/>
              <a:ahLst/>
              <a:cxnLst/>
              <a:rect l="l" t="t" r="r" b="b"/>
              <a:pathLst>
                <a:path w="635" h="2539">
                  <a:moveTo>
                    <a:pt x="0" y="0"/>
                  </a:moveTo>
                  <a:lnTo>
                    <a:pt x="76" y="177"/>
                  </a:lnTo>
                  <a:lnTo>
                    <a:pt x="127" y="355"/>
                  </a:lnTo>
                  <a:lnTo>
                    <a:pt x="177" y="533"/>
                  </a:lnTo>
                  <a:lnTo>
                    <a:pt x="203" y="673"/>
                  </a:lnTo>
                  <a:lnTo>
                    <a:pt x="241" y="838"/>
                  </a:lnTo>
                  <a:lnTo>
                    <a:pt x="279" y="1028"/>
                  </a:lnTo>
                  <a:lnTo>
                    <a:pt x="330" y="1270"/>
                  </a:lnTo>
                  <a:lnTo>
                    <a:pt x="368" y="1447"/>
                  </a:lnTo>
                  <a:lnTo>
                    <a:pt x="406" y="1638"/>
                  </a:lnTo>
                  <a:lnTo>
                    <a:pt x="444" y="1816"/>
                  </a:lnTo>
                  <a:lnTo>
                    <a:pt x="469" y="1993"/>
                  </a:lnTo>
                </a:path>
              </a:pathLst>
            </a:custGeom>
            <a:ln w="3175">
              <a:solidFill>
                <a:srgbClr val="565658"/>
              </a:solidFill>
            </a:ln>
          </p:spPr>
          <p:txBody>
            <a:bodyPr wrap="square" lIns="0" tIns="0" rIns="0" bIns="0" rtlCol="0"/>
            <a:lstStyle/>
            <a:p/>
          </p:txBody>
        </p:sp>
        <p:sp>
          <p:nvSpPr>
            <p:cNvPr id="5807" name="object 5807" descr=""/>
            <p:cNvSpPr/>
            <p:nvPr/>
          </p:nvSpPr>
          <p:spPr>
            <a:xfrm>
              <a:off x="5799399" y="2528031"/>
              <a:ext cx="635" cy="635"/>
            </a:xfrm>
            <a:custGeom>
              <a:avLst/>
              <a:gdLst/>
              <a:ahLst/>
              <a:cxnLst/>
              <a:rect l="l" t="t" r="r" b="b"/>
              <a:pathLst>
                <a:path w="635" h="635">
                  <a:moveTo>
                    <a:pt x="635" y="0"/>
                  </a:moveTo>
                  <a:lnTo>
                    <a:pt x="520" y="139"/>
                  </a:lnTo>
                  <a:lnTo>
                    <a:pt x="393" y="279"/>
                  </a:lnTo>
                  <a:lnTo>
                    <a:pt x="241" y="393"/>
                  </a:lnTo>
                  <a:lnTo>
                    <a:pt x="76" y="508"/>
                  </a:lnTo>
                </a:path>
              </a:pathLst>
            </a:custGeom>
            <a:ln w="3175">
              <a:solidFill>
                <a:srgbClr val="565658"/>
              </a:solidFill>
            </a:ln>
          </p:spPr>
          <p:txBody>
            <a:bodyPr wrap="square" lIns="0" tIns="0" rIns="0" bIns="0" rtlCol="0"/>
            <a:lstStyle/>
            <a:p/>
          </p:txBody>
        </p:sp>
        <p:sp>
          <p:nvSpPr>
            <p:cNvPr id="5808" name="object 5808" descr=""/>
            <p:cNvSpPr/>
            <p:nvPr/>
          </p:nvSpPr>
          <p:spPr>
            <a:xfrm>
              <a:off x="5799408" y="2526357"/>
              <a:ext cx="635" cy="635"/>
            </a:xfrm>
            <a:custGeom>
              <a:avLst/>
              <a:gdLst/>
              <a:ahLst/>
              <a:cxnLst/>
              <a:rect l="l" t="t" r="r" b="b"/>
              <a:pathLst>
                <a:path w="635" h="635">
                  <a:moveTo>
                    <a:pt x="0" y="0"/>
                  </a:moveTo>
                  <a:lnTo>
                    <a:pt x="139" y="88"/>
                  </a:lnTo>
                  <a:lnTo>
                    <a:pt x="292" y="215"/>
                  </a:lnTo>
                  <a:lnTo>
                    <a:pt x="419" y="304"/>
                  </a:lnTo>
                  <a:lnTo>
                    <a:pt x="558" y="469"/>
                  </a:lnTo>
                </a:path>
              </a:pathLst>
            </a:custGeom>
            <a:ln w="3175">
              <a:solidFill>
                <a:srgbClr val="565658"/>
              </a:solidFill>
            </a:ln>
          </p:spPr>
          <p:txBody>
            <a:bodyPr wrap="square" lIns="0" tIns="0" rIns="0" bIns="0" rtlCol="0"/>
            <a:lstStyle/>
            <a:p/>
          </p:txBody>
        </p:sp>
        <p:sp>
          <p:nvSpPr>
            <p:cNvPr id="5809" name="object 5809" descr=""/>
            <p:cNvSpPr/>
            <p:nvPr/>
          </p:nvSpPr>
          <p:spPr>
            <a:xfrm>
              <a:off x="5800034" y="2526914"/>
              <a:ext cx="635" cy="1270"/>
            </a:xfrm>
            <a:custGeom>
              <a:avLst/>
              <a:gdLst/>
              <a:ahLst/>
              <a:cxnLst/>
              <a:rect l="l" t="t" r="r" b="b"/>
              <a:pathLst>
                <a:path w="635" h="1269">
                  <a:moveTo>
                    <a:pt x="0" y="1117"/>
                  </a:moveTo>
                  <a:lnTo>
                    <a:pt x="25" y="927"/>
                  </a:lnTo>
                  <a:lnTo>
                    <a:pt x="50" y="749"/>
                  </a:lnTo>
                  <a:lnTo>
                    <a:pt x="63" y="596"/>
                  </a:lnTo>
                  <a:lnTo>
                    <a:pt x="50" y="457"/>
                  </a:lnTo>
                  <a:lnTo>
                    <a:pt x="50" y="330"/>
                  </a:lnTo>
                  <a:lnTo>
                    <a:pt x="25" y="190"/>
                  </a:lnTo>
                  <a:lnTo>
                    <a:pt x="0" y="0"/>
                  </a:lnTo>
                </a:path>
              </a:pathLst>
            </a:custGeom>
            <a:ln w="3175">
              <a:solidFill>
                <a:srgbClr val="565658"/>
              </a:solidFill>
            </a:ln>
          </p:spPr>
          <p:txBody>
            <a:bodyPr wrap="square" lIns="0" tIns="0" rIns="0" bIns="0" rtlCol="0"/>
            <a:lstStyle/>
            <a:p/>
          </p:txBody>
        </p:sp>
        <p:sp>
          <p:nvSpPr>
            <p:cNvPr id="5810" name="object 5810" descr=""/>
            <p:cNvSpPr/>
            <p:nvPr/>
          </p:nvSpPr>
          <p:spPr>
            <a:xfrm>
              <a:off x="5806334" y="2523426"/>
              <a:ext cx="635" cy="8255"/>
            </a:xfrm>
            <a:custGeom>
              <a:avLst/>
              <a:gdLst/>
              <a:ahLst/>
              <a:cxnLst/>
              <a:rect l="l" t="t" r="r" b="b"/>
              <a:pathLst>
                <a:path w="635" h="8255">
                  <a:moveTo>
                    <a:pt x="0" y="8089"/>
                  </a:moveTo>
                  <a:lnTo>
                    <a:pt x="38" y="5397"/>
                  </a:lnTo>
                  <a:lnTo>
                    <a:pt x="38" y="2692"/>
                  </a:lnTo>
                  <a:lnTo>
                    <a:pt x="0" y="0"/>
                  </a:lnTo>
                </a:path>
              </a:pathLst>
            </a:custGeom>
            <a:ln w="3175">
              <a:solidFill>
                <a:srgbClr val="565658"/>
              </a:solidFill>
            </a:ln>
          </p:spPr>
          <p:txBody>
            <a:bodyPr wrap="square" lIns="0" tIns="0" rIns="0" bIns="0" rtlCol="0"/>
            <a:lstStyle/>
            <a:p/>
          </p:txBody>
        </p:sp>
        <p:sp>
          <p:nvSpPr>
            <p:cNvPr id="5811" name="object 5811" descr=""/>
            <p:cNvSpPr/>
            <p:nvPr/>
          </p:nvSpPr>
          <p:spPr>
            <a:xfrm>
              <a:off x="5799847" y="2495202"/>
              <a:ext cx="2540" cy="28575"/>
            </a:xfrm>
            <a:custGeom>
              <a:avLst/>
              <a:gdLst/>
              <a:ahLst/>
              <a:cxnLst/>
              <a:rect l="l" t="t" r="r" b="b"/>
              <a:pathLst>
                <a:path w="2539" h="28575">
                  <a:moveTo>
                    <a:pt x="0" y="0"/>
                  </a:moveTo>
                  <a:lnTo>
                    <a:pt x="88" y="660"/>
                  </a:lnTo>
                  <a:lnTo>
                    <a:pt x="177" y="1320"/>
                  </a:lnTo>
                  <a:lnTo>
                    <a:pt x="241" y="1943"/>
                  </a:lnTo>
                  <a:lnTo>
                    <a:pt x="482" y="3886"/>
                  </a:lnTo>
                  <a:lnTo>
                    <a:pt x="558" y="4495"/>
                  </a:lnTo>
                  <a:lnTo>
                    <a:pt x="622" y="5118"/>
                  </a:lnTo>
                  <a:lnTo>
                    <a:pt x="698" y="5753"/>
                  </a:lnTo>
                  <a:lnTo>
                    <a:pt x="889" y="7594"/>
                  </a:lnTo>
                  <a:lnTo>
                    <a:pt x="939" y="8204"/>
                  </a:lnTo>
                  <a:lnTo>
                    <a:pt x="1003" y="8788"/>
                  </a:lnTo>
                  <a:lnTo>
                    <a:pt x="1054" y="9410"/>
                  </a:lnTo>
                  <a:lnTo>
                    <a:pt x="1117" y="9994"/>
                  </a:lnTo>
                  <a:lnTo>
                    <a:pt x="1168" y="10591"/>
                  </a:lnTo>
                  <a:lnTo>
                    <a:pt x="1219" y="11176"/>
                  </a:lnTo>
                  <a:lnTo>
                    <a:pt x="1257" y="11760"/>
                  </a:lnTo>
                  <a:lnTo>
                    <a:pt x="1320" y="12344"/>
                  </a:lnTo>
                  <a:lnTo>
                    <a:pt x="1346" y="12915"/>
                  </a:lnTo>
                  <a:lnTo>
                    <a:pt x="1397" y="13487"/>
                  </a:lnTo>
                  <a:lnTo>
                    <a:pt x="1435" y="14046"/>
                  </a:lnTo>
                  <a:lnTo>
                    <a:pt x="1485" y="14604"/>
                  </a:lnTo>
                  <a:lnTo>
                    <a:pt x="1524" y="15151"/>
                  </a:lnTo>
                  <a:lnTo>
                    <a:pt x="1562" y="15722"/>
                  </a:lnTo>
                  <a:lnTo>
                    <a:pt x="1600" y="16281"/>
                  </a:lnTo>
                  <a:lnTo>
                    <a:pt x="1638" y="16827"/>
                  </a:lnTo>
                  <a:lnTo>
                    <a:pt x="1651" y="17360"/>
                  </a:lnTo>
                  <a:lnTo>
                    <a:pt x="1676" y="17907"/>
                  </a:lnTo>
                  <a:lnTo>
                    <a:pt x="1714" y="18427"/>
                  </a:lnTo>
                  <a:lnTo>
                    <a:pt x="1739" y="18961"/>
                  </a:lnTo>
                  <a:lnTo>
                    <a:pt x="1765" y="19494"/>
                  </a:lnTo>
                  <a:lnTo>
                    <a:pt x="1803" y="20015"/>
                  </a:lnTo>
                  <a:lnTo>
                    <a:pt x="1828" y="20510"/>
                  </a:lnTo>
                  <a:lnTo>
                    <a:pt x="1854" y="21043"/>
                  </a:lnTo>
                  <a:lnTo>
                    <a:pt x="1879" y="21551"/>
                  </a:lnTo>
                  <a:lnTo>
                    <a:pt x="1879" y="22047"/>
                  </a:lnTo>
                  <a:lnTo>
                    <a:pt x="1917" y="22555"/>
                  </a:lnTo>
                  <a:lnTo>
                    <a:pt x="1930" y="23037"/>
                  </a:lnTo>
                  <a:lnTo>
                    <a:pt x="1955" y="23545"/>
                  </a:lnTo>
                  <a:lnTo>
                    <a:pt x="1968" y="24041"/>
                  </a:lnTo>
                  <a:lnTo>
                    <a:pt x="1981" y="24511"/>
                  </a:lnTo>
                  <a:lnTo>
                    <a:pt x="2006" y="24993"/>
                  </a:lnTo>
                  <a:lnTo>
                    <a:pt x="2019" y="25463"/>
                  </a:lnTo>
                  <a:lnTo>
                    <a:pt x="2044" y="26873"/>
                  </a:lnTo>
                  <a:lnTo>
                    <a:pt x="2057" y="27317"/>
                  </a:lnTo>
                  <a:lnTo>
                    <a:pt x="2057" y="27774"/>
                  </a:lnTo>
                  <a:lnTo>
                    <a:pt x="2070" y="28232"/>
                  </a:lnTo>
                </a:path>
              </a:pathLst>
            </a:custGeom>
            <a:ln w="3175">
              <a:solidFill>
                <a:srgbClr val="565658"/>
              </a:solidFill>
            </a:ln>
          </p:spPr>
          <p:txBody>
            <a:bodyPr wrap="square" lIns="0" tIns="0" rIns="0" bIns="0" rtlCol="0"/>
            <a:lstStyle/>
            <a:p/>
          </p:txBody>
        </p:sp>
        <p:sp>
          <p:nvSpPr>
            <p:cNvPr id="5812" name="object 5812" descr=""/>
            <p:cNvSpPr/>
            <p:nvPr/>
          </p:nvSpPr>
          <p:spPr>
            <a:xfrm>
              <a:off x="5799842" y="2531516"/>
              <a:ext cx="2540" cy="28575"/>
            </a:xfrm>
            <a:custGeom>
              <a:avLst/>
              <a:gdLst/>
              <a:ahLst/>
              <a:cxnLst/>
              <a:rect l="l" t="t" r="r" b="b"/>
              <a:pathLst>
                <a:path w="2539" h="28575">
                  <a:moveTo>
                    <a:pt x="2070" y="0"/>
                  </a:moveTo>
                  <a:lnTo>
                    <a:pt x="2057" y="647"/>
                  </a:lnTo>
                  <a:lnTo>
                    <a:pt x="2057" y="1295"/>
                  </a:lnTo>
                  <a:lnTo>
                    <a:pt x="2032" y="1943"/>
                  </a:lnTo>
                  <a:lnTo>
                    <a:pt x="2019" y="2603"/>
                  </a:lnTo>
                  <a:lnTo>
                    <a:pt x="1993" y="3289"/>
                  </a:lnTo>
                  <a:lnTo>
                    <a:pt x="1981" y="3962"/>
                  </a:lnTo>
                  <a:lnTo>
                    <a:pt x="1955" y="4648"/>
                  </a:lnTo>
                  <a:lnTo>
                    <a:pt x="1917" y="5359"/>
                  </a:lnTo>
                  <a:lnTo>
                    <a:pt x="1892" y="6057"/>
                  </a:lnTo>
                  <a:lnTo>
                    <a:pt x="1866" y="6769"/>
                  </a:lnTo>
                  <a:lnTo>
                    <a:pt x="1828" y="7493"/>
                  </a:lnTo>
                  <a:lnTo>
                    <a:pt x="1816" y="8204"/>
                  </a:lnTo>
                  <a:lnTo>
                    <a:pt x="1778" y="8966"/>
                  </a:lnTo>
                  <a:lnTo>
                    <a:pt x="1739" y="9715"/>
                  </a:lnTo>
                  <a:lnTo>
                    <a:pt x="1689" y="10464"/>
                  </a:lnTo>
                  <a:lnTo>
                    <a:pt x="1638" y="11239"/>
                  </a:lnTo>
                  <a:lnTo>
                    <a:pt x="1587" y="12001"/>
                  </a:lnTo>
                  <a:lnTo>
                    <a:pt x="1536" y="12776"/>
                  </a:lnTo>
                  <a:lnTo>
                    <a:pt x="1498" y="13576"/>
                  </a:lnTo>
                  <a:lnTo>
                    <a:pt x="1435" y="14363"/>
                  </a:lnTo>
                  <a:lnTo>
                    <a:pt x="1371" y="15163"/>
                  </a:lnTo>
                  <a:lnTo>
                    <a:pt x="1308" y="15989"/>
                  </a:lnTo>
                  <a:lnTo>
                    <a:pt x="1231" y="16814"/>
                  </a:lnTo>
                  <a:lnTo>
                    <a:pt x="1168" y="17640"/>
                  </a:lnTo>
                  <a:lnTo>
                    <a:pt x="1092" y="18491"/>
                  </a:lnTo>
                  <a:lnTo>
                    <a:pt x="1016" y="19316"/>
                  </a:lnTo>
                  <a:lnTo>
                    <a:pt x="939" y="20180"/>
                  </a:lnTo>
                  <a:lnTo>
                    <a:pt x="850" y="21043"/>
                  </a:lnTo>
                  <a:lnTo>
                    <a:pt x="749" y="21920"/>
                  </a:lnTo>
                  <a:lnTo>
                    <a:pt x="673" y="22783"/>
                  </a:lnTo>
                  <a:lnTo>
                    <a:pt x="558" y="23685"/>
                  </a:lnTo>
                  <a:lnTo>
                    <a:pt x="457" y="24574"/>
                  </a:lnTo>
                  <a:lnTo>
                    <a:pt x="355" y="25476"/>
                  </a:lnTo>
                  <a:lnTo>
                    <a:pt x="241" y="26390"/>
                  </a:lnTo>
                  <a:lnTo>
                    <a:pt x="114" y="27305"/>
                  </a:lnTo>
                  <a:lnTo>
                    <a:pt x="0" y="28232"/>
                  </a:lnTo>
                </a:path>
              </a:pathLst>
            </a:custGeom>
            <a:ln w="3175">
              <a:solidFill>
                <a:srgbClr val="565658"/>
              </a:solidFill>
            </a:ln>
          </p:spPr>
          <p:txBody>
            <a:bodyPr wrap="square" lIns="0" tIns="0" rIns="0" bIns="0" rtlCol="0"/>
            <a:lstStyle/>
            <a:p/>
          </p:txBody>
        </p:sp>
        <p:sp>
          <p:nvSpPr>
            <p:cNvPr id="5813" name="object 5813" descr=""/>
            <p:cNvSpPr/>
            <p:nvPr/>
          </p:nvSpPr>
          <p:spPr>
            <a:xfrm>
              <a:off x="5731169" y="2482179"/>
              <a:ext cx="24130" cy="12700"/>
            </a:xfrm>
            <a:custGeom>
              <a:avLst/>
              <a:gdLst/>
              <a:ahLst/>
              <a:cxnLst/>
              <a:rect l="l" t="t" r="r" b="b"/>
              <a:pathLst>
                <a:path w="24129" h="12700">
                  <a:moveTo>
                    <a:pt x="24079" y="12217"/>
                  </a:moveTo>
                  <a:lnTo>
                    <a:pt x="23406" y="11468"/>
                  </a:lnTo>
                  <a:lnTo>
                    <a:pt x="22758" y="10744"/>
                  </a:lnTo>
                  <a:lnTo>
                    <a:pt x="22047" y="10045"/>
                  </a:lnTo>
                  <a:lnTo>
                    <a:pt x="21361" y="9334"/>
                  </a:lnTo>
                  <a:lnTo>
                    <a:pt x="20637" y="8674"/>
                  </a:lnTo>
                  <a:lnTo>
                    <a:pt x="19900" y="8051"/>
                  </a:lnTo>
                  <a:lnTo>
                    <a:pt x="19151" y="7404"/>
                  </a:lnTo>
                  <a:lnTo>
                    <a:pt x="12738" y="3289"/>
                  </a:lnTo>
                  <a:lnTo>
                    <a:pt x="11696" y="2781"/>
                  </a:lnTo>
                  <a:lnTo>
                    <a:pt x="1549" y="126"/>
                  </a:lnTo>
                  <a:lnTo>
                    <a:pt x="0" y="0"/>
                  </a:lnTo>
                </a:path>
              </a:pathLst>
            </a:custGeom>
            <a:ln w="3175">
              <a:solidFill>
                <a:srgbClr val="565658"/>
              </a:solidFill>
            </a:ln>
          </p:spPr>
          <p:txBody>
            <a:bodyPr wrap="square" lIns="0" tIns="0" rIns="0" bIns="0" rtlCol="0"/>
            <a:lstStyle/>
            <a:p/>
          </p:txBody>
        </p:sp>
        <p:sp>
          <p:nvSpPr>
            <p:cNvPr id="5814" name="object 5814" descr=""/>
            <p:cNvSpPr/>
            <p:nvPr/>
          </p:nvSpPr>
          <p:spPr>
            <a:xfrm>
              <a:off x="5698867" y="2481901"/>
              <a:ext cx="32384" cy="12065"/>
            </a:xfrm>
            <a:custGeom>
              <a:avLst/>
              <a:gdLst/>
              <a:ahLst/>
              <a:cxnLst/>
              <a:rect l="l" t="t" r="r" b="b"/>
              <a:pathLst>
                <a:path w="32385" h="12064">
                  <a:moveTo>
                    <a:pt x="32308" y="266"/>
                  </a:moveTo>
                  <a:lnTo>
                    <a:pt x="31978" y="241"/>
                  </a:lnTo>
                  <a:lnTo>
                    <a:pt x="31622" y="203"/>
                  </a:lnTo>
                  <a:lnTo>
                    <a:pt x="31280" y="165"/>
                  </a:lnTo>
                  <a:lnTo>
                    <a:pt x="30949" y="126"/>
                  </a:lnTo>
                  <a:lnTo>
                    <a:pt x="30606" y="114"/>
                  </a:lnTo>
                  <a:lnTo>
                    <a:pt x="30251" y="76"/>
                  </a:lnTo>
                  <a:lnTo>
                    <a:pt x="29921" y="76"/>
                  </a:lnTo>
                  <a:lnTo>
                    <a:pt x="29578" y="50"/>
                  </a:lnTo>
                  <a:lnTo>
                    <a:pt x="29235" y="38"/>
                  </a:lnTo>
                  <a:lnTo>
                    <a:pt x="28879" y="25"/>
                  </a:lnTo>
                  <a:lnTo>
                    <a:pt x="28536" y="12"/>
                  </a:lnTo>
                  <a:lnTo>
                    <a:pt x="28206" y="12"/>
                  </a:lnTo>
                  <a:lnTo>
                    <a:pt x="27851" y="0"/>
                  </a:lnTo>
                  <a:lnTo>
                    <a:pt x="27520" y="12"/>
                  </a:lnTo>
                  <a:lnTo>
                    <a:pt x="27177" y="12"/>
                  </a:lnTo>
                  <a:lnTo>
                    <a:pt x="26835" y="12"/>
                  </a:lnTo>
                  <a:lnTo>
                    <a:pt x="26479" y="25"/>
                  </a:lnTo>
                  <a:lnTo>
                    <a:pt x="26136" y="38"/>
                  </a:lnTo>
                  <a:lnTo>
                    <a:pt x="25120" y="76"/>
                  </a:lnTo>
                  <a:lnTo>
                    <a:pt x="24777" y="114"/>
                  </a:lnTo>
                  <a:lnTo>
                    <a:pt x="24434" y="139"/>
                  </a:lnTo>
                  <a:lnTo>
                    <a:pt x="24104" y="177"/>
                  </a:lnTo>
                  <a:lnTo>
                    <a:pt x="23761" y="215"/>
                  </a:lnTo>
                  <a:lnTo>
                    <a:pt x="23431" y="253"/>
                  </a:lnTo>
                  <a:lnTo>
                    <a:pt x="23088" y="279"/>
                  </a:lnTo>
                  <a:lnTo>
                    <a:pt x="22745" y="317"/>
                  </a:lnTo>
                  <a:lnTo>
                    <a:pt x="22415" y="355"/>
                  </a:lnTo>
                  <a:lnTo>
                    <a:pt x="22072" y="419"/>
                  </a:lnTo>
                  <a:lnTo>
                    <a:pt x="21742" y="457"/>
                  </a:lnTo>
                  <a:lnTo>
                    <a:pt x="21399" y="507"/>
                  </a:lnTo>
                  <a:lnTo>
                    <a:pt x="21069" y="558"/>
                  </a:lnTo>
                  <a:lnTo>
                    <a:pt x="20739" y="609"/>
                  </a:lnTo>
                  <a:lnTo>
                    <a:pt x="20396" y="673"/>
                  </a:lnTo>
                  <a:lnTo>
                    <a:pt x="20078" y="736"/>
                  </a:lnTo>
                  <a:lnTo>
                    <a:pt x="19748" y="812"/>
                  </a:lnTo>
                  <a:lnTo>
                    <a:pt x="19392" y="888"/>
                  </a:lnTo>
                  <a:lnTo>
                    <a:pt x="19075" y="965"/>
                  </a:lnTo>
                  <a:lnTo>
                    <a:pt x="18757" y="1028"/>
                  </a:lnTo>
                  <a:lnTo>
                    <a:pt x="18440" y="1092"/>
                  </a:lnTo>
                  <a:lnTo>
                    <a:pt x="18097" y="1193"/>
                  </a:lnTo>
                  <a:lnTo>
                    <a:pt x="17779" y="1257"/>
                  </a:lnTo>
                  <a:lnTo>
                    <a:pt x="17462" y="1358"/>
                  </a:lnTo>
                  <a:lnTo>
                    <a:pt x="17132" y="1447"/>
                  </a:lnTo>
                  <a:lnTo>
                    <a:pt x="16802" y="1536"/>
                  </a:lnTo>
                  <a:lnTo>
                    <a:pt x="16484" y="1625"/>
                  </a:lnTo>
                  <a:lnTo>
                    <a:pt x="16167" y="1714"/>
                  </a:lnTo>
                  <a:lnTo>
                    <a:pt x="15214" y="2031"/>
                  </a:lnTo>
                  <a:lnTo>
                    <a:pt x="13868" y="2476"/>
                  </a:lnTo>
                  <a:lnTo>
                    <a:pt x="7251" y="5816"/>
                  </a:lnTo>
                  <a:lnTo>
                    <a:pt x="6705" y="6159"/>
                  </a:lnTo>
                  <a:lnTo>
                    <a:pt x="3530" y="8534"/>
                  </a:lnTo>
                  <a:lnTo>
                    <a:pt x="2959" y="9016"/>
                  </a:lnTo>
                  <a:lnTo>
                    <a:pt x="2400" y="9524"/>
                  </a:lnTo>
                  <a:lnTo>
                    <a:pt x="1828" y="10071"/>
                  </a:lnTo>
                  <a:lnTo>
                    <a:pt x="1435" y="10439"/>
                  </a:lnTo>
                  <a:lnTo>
                    <a:pt x="1054" y="10820"/>
                  </a:lnTo>
                  <a:lnTo>
                    <a:pt x="660" y="11226"/>
                  </a:lnTo>
                  <a:lnTo>
                    <a:pt x="444" y="11468"/>
                  </a:lnTo>
                  <a:lnTo>
                    <a:pt x="215" y="11709"/>
                  </a:lnTo>
                  <a:lnTo>
                    <a:pt x="0" y="11963"/>
                  </a:lnTo>
                </a:path>
              </a:pathLst>
            </a:custGeom>
            <a:ln w="3175">
              <a:solidFill>
                <a:srgbClr val="565658"/>
              </a:solidFill>
            </a:ln>
          </p:spPr>
          <p:txBody>
            <a:bodyPr wrap="square" lIns="0" tIns="0" rIns="0" bIns="0" rtlCol="0"/>
            <a:lstStyle/>
            <a:p/>
          </p:txBody>
        </p:sp>
        <p:sp>
          <p:nvSpPr>
            <p:cNvPr id="5815" name="object 5815" descr=""/>
            <p:cNvSpPr/>
            <p:nvPr/>
          </p:nvSpPr>
          <p:spPr>
            <a:xfrm>
              <a:off x="5687476" y="2493863"/>
              <a:ext cx="11430" cy="33655"/>
            </a:xfrm>
            <a:custGeom>
              <a:avLst/>
              <a:gdLst/>
              <a:ahLst/>
              <a:cxnLst/>
              <a:rect l="l" t="t" r="r" b="b"/>
              <a:pathLst>
                <a:path w="11429" h="33655">
                  <a:moveTo>
                    <a:pt x="11379" y="0"/>
                  </a:moveTo>
                  <a:lnTo>
                    <a:pt x="11137" y="279"/>
                  </a:lnTo>
                  <a:lnTo>
                    <a:pt x="10896" y="571"/>
                  </a:lnTo>
                  <a:lnTo>
                    <a:pt x="10680" y="876"/>
                  </a:lnTo>
                  <a:lnTo>
                    <a:pt x="10452" y="1168"/>
                  </a:lnTo>
                  <a:lnTo>
                    <a:pt x="10223" y="1447"/>
                  </a:lnTo>
                  <a:lnTo>
                    <a:pt x="10020" y="1765"/>
                  </a:lnTo>
                  <a:lnTo>
                    <a:pt x="9804" y="2032"/>
                  </a:lnTo>
                  <a:lnTo>
                    <a:pt x="9601" y="2336"/>
                  </a:lnTo>
                  <a:lnTo>
                    <a:pt x="9398" y="2616"/>
                  </a:lnTo>
                  <a:lnTo>
                    <a:pt x="9220" y="2908"/>
                  </a:lnTo>
                  <a:lnTo>
                    <a:pt x="9004" y="3200"/>
                  </a:lnTo>
                  <a:lnTo>
                    <a:pt x="8801" y="3479"/>
                  </a:lnTo>
                  <a:lnTo>
                    <a:pt x="8623" y="3759"/>
                  </a:lnTo>
                  <a:lnTo>
                    <a:pt x="8445" y="4038"/>
                  </a:lnTo>
                  <a:lnTo>
                    <a:pt x="8255" y="4318"/>
                  </a:lnTo>
                  <a:lnTo>
                    <a:pt x="8077" y="4597"/>
                  </a:lnTo>
                  <a:lnTo>
                    <a:pt x="7912" y="4876"/>
                  </a:lnTo>
                  <a:lnTo>
                    <a:pt x="7747" y="5156"/>
                  </a:lnTo>
                  <a:lnTo>
                    <a:pt x="7581" y="5422"/>
                  </a:lnTo>
                  <a:lnTo>
                    <a:pt x="7416" y="5676"/>
                  </a:lnTo>
                  <a:lnTo>
                    <a:pt x="7251" y="5981"/>
                  </a:lnTo>
                  <a:lnTo>
                    <a:pt x="7099" y="6223"/>
                  </a:lnTo>
                  <a:lnTo>
                    <a:pt x="6959" y="6502"/>
                  </a:lnTo>
                  <a:lnTo>
                    <a:pt x="6807" y="6756"/>
                  </a:lnTo>
                  <a:lnTo>
                    <a:pt x="6045" y="8128"/>
                  </a:lnTo>
                  <a:lnTo>
                    <a:pt x="5321" y="9537"/>
                  </a:lnTo>
                  <a:lnTo>
                    <a:pt x="4673" y="11036"/>
                  </a:lnTo>
                  <a:lnTo>
                    <a:pt x="4140" y="12242"/>
                  </a:lnTo>
                  <a:lnTo>
                    <a:pt x="1663" y="19938"/>
                  </a:lnTo>
                  <a:lnTo>
                    <a:pt x="1320" y="21221"/>
                  </a:lnTo>
                  <a:lnTo>
                    <a:pt x="228" y="28689"/>
                  </a:lnTo>
                  <a:lnTo>
                    <a:pt x="139" y="29502"/>
                  </a:lnTo>
                  <a:lnTo>
                    <a:pt x="88" y="30327"/>
                  </a:lnTo>
                  <a:lnTo>
                    <a:pt x="50" y="31140"/>
                  </a:lnTo>
                  <a:lnTo>
                    <a:pt x="38" y="31546"/>
                  </a:lnTo>
                  <a:lnTo>
                    <a:pt x="12" y="31965"/>
                  </a:lnTo>
                  <a:lnTo>
                    <a:pt x="12" y="32384"/>
                  </a:lnTo>
                  <a:lnTo>
                    <a:pt x="0" y="32778"/>
                  </a:lnTo>
                  <a:lnTo>
                    <a:pt x="0" y="33197"/>
                  </a:lnTo>
                  <a:lnTo>
                    <a:pt x="0" y="33604"/>
                  </a:lnTo>
                </a:path>
              </a:pathLst>
            </a:custGeom>
            <a:ln w="3175">
              <a:solidFill>
                <a:srgbClr val="565658"/>
              </a:solidFill>
            </a:ln>
          </p:spPr>
          <p:txBody>
            <a:bodyPr wrap="square" lIns="0" tIns="0" rIns="0" bIns="0" rtlCol="0"/>
            <a:lstStyle/>
            <a:p/>
          </p:txBody>
        </p:sp>
        <p:sp>
          <p:nvSpPr>
            <p:cNvPr id="5816" name="object 5816" descr=""/>
            <p:cNvSpPr/>
            <p:nvPr/>
          </p:nvSpPr>
          <p:spPr>
            <a:xfrm>
              <a:off x="5731207" y="2560548"/>
              <a:ext cx="24130" cy="12700"/>
            </a:xfrm>
            <a:custGeom>
              <a:avLst/>
              <a:gdLst/>
              <a:ahLst/>
              <a:cxnLst/>
              <a:rect l="l" t="t" r="r" b="b"/>
              <a:pathLst>
                <a:path w="24129" h="12700">
                  <a:moveTo>
                    <a:pt x="0" y="12230"/>
                  </a:moveTo>
                  <a:lnTo>
                    <a:pt x="19519" y="4470"/>
                  </a:lnTo>
                  <a:lnTo>
                    <a:pt x="21094" y="3124"/>
                  </a:lnTo>
                  <a:lnTo>
                    <a:pt x="22567" y="1562"/>
                  </a:lnTo>
                  <a:lnTo>
                    <a:pt x="24053" y="0"/>
                  </a:lnTo>
                </a:path>
              </a:pathLst>
            </a:custGeom>
            <a:ln w="3175">
              <a:solidFill>
                <a:srgbClr val="565658"/>
              </a:solidFill>
            </a:ln>
          </p:spPr>
          <p:txBody>
            <a:bodyPr wrap="square" lIns="0" tIns="0" rIns="0" bIns="0" rtlCol="0"/>
            <a:lstStyle/>
            <a:p/>
          </p:txBody>
        </p:sp>
        <p:sp>
          <p:nvSpPr>
            <p:cNvPr id="5817" name="object 5817" descr=""/>
            <p:cNvSpPr/>
            <p:nvPr/>
          </p:nvSpPr>
          <p:spPr>
            <a:xfrm>
              <a:off x="5687489" y="2527473"/>
              <a:ext cx="78740" cy="33655"/>
            </a:xfrm>
            <a:custGeom>
              <a:avLst/>
              <a:gdLst/>
              <a:ahLst/>
              <a:cxnLst/>
              <a:rect l="l" t="t" r="r" b="b"/>
              <a:pathLst>
                <a:path w="78739" h="33655">
                  <a:moveTo>
                    <a:pt x="0" y="0"/>
                  </a:moveTo>
                  <a:lnTo>
                    <a:pt x="8039" y="0"/>
                  </a:lnTo>
                  <a:lnTo>
                    <a:pt x="18719" y="0"/>
                  </a:lnTo>
                  <a:lnTo>
                    <a:pt x="46240" y="0"/>
                  </a:lnTo>
                  <a:lnTo>
                    <a:pt x="62534" y="0"/>
                  </a:lnTo>
                  <a:lnTo>
                    <a:pt x="78536" y="0"/>
                  </a:lnTo>
                </a:path>
                <a:path w="78739" h="33655">
                  <a:moveTo>
                    <a:pt x="0" y="0"/>
                  </a:moveTo>
                  <a:lnTo>
                    <a:pt x="0" y="622"/>
                  </a:lnTo>
                  <a:lnTo>
                    <a:pt x="0" y="812"/>
                  </a:lnTo>
                  <a:lnTo>
                    <a:pt x="0" y="1041"/>
                  </a:lnTo>
                  <a:lnTo>
                    <a:pt x="12" y="1244"/>
                  </a:lnTo>
                  <a:lnTo>
                    <a:pt x="12" y="1651"/>
                  </a:lnTo>
                  <a:lnTo>
                    <a:pt x="38" y="2057"/>
                  </a:lnTo>
                  <a:lnTo>
                    <a:pt x="38" y="2463"/>
                  </a:lnTo>
                  <a:lnTo>
                    <a:pt x="76" y="3289"/>
                  </a:lnTo>
                  <a:lnTo>
                    <a:pt x="139" y="4114"/>
                  </a:lnTo>
                  <a:lnTo>
                    <a:pt x="215" y="4940"/>
                  </a:lnTo>
                  <a:lnTo>
                    <a:pt x="266" y="5626"/>
                  </a:lnTo>
                  <a:lnTo>
                    <a:pt x="342" y="6337"/>
                  </a:lnTo>
                  <a:lnTo>
                    <a:pt x="419" y="7023"/>
                  </a:lnTo>
                  <a:lnTo>
                    <a:pt x="546" y="7924"/>
                  </a:lnTo>
                  <a:lnTo>
                    <a:pt x="673" y="8839"/>
                  </a:lnTo>
                  <a:lnTo>
                    <a:pt x="2019" y="15100"/>
                  </a:lnTo>
                  <a:lnTo>
                    <a:pt x="2197" y="15786"/>
                  </a:lnTo>
                  <a:lnTo>
                    <a:pt x="4673" y="22580"/>
                  </a:lnTo>
                  <a:lnTo>
                    <a:pt x="5321" y="24066"/>
                  </a:lnTo>
                  <a:lnTo>
                    <a:pt x="6032" y="25501"/>
                  </a:lnTo>
                  <a:lnTo>
                    <a:pt x="6794" y="26847"/>
                  </a:lnTo>
                  <a:lnTo>
                    <a:pt x="7023" y="27279"/>
                  </a:lnTo>
                  <a:lnTo>
                    <a:pt x="7289" y="27711"/>
                  </a:lnTo>
                  <a:lnTo>
                    <a:pt x="7531" y="28130"/>
                  </a:lnTo>
                  <a:lnTo>
                    <a:pt x="7797" y="28575"/>
                  </a:lnTo>
                  <a:lnTo>
                    <a:pt x="8077" y="29019"/>
                  </a:lnTo>
                  <a:lnTo>
                    <a:pt x="8356" y="29451"/>
                  </a:lnTo>
                  <a:lnTo>
                    <a:pt x="8661" y="29908"/>
                  </a:lnTo>
                  <a:lnTo>
                    <a:pt x="8966" y="30365"/>
                  </a:lnTo>
                  <a:lnTo>
                    <a:pt x="9258" y="30810"/>
                  </a:lnTo>
                  <a:lnTo>
                    <a:pt x="9601" y="31292"/>
                  </a:lnTo>
                  <a:lnTo>
                    <a:pt x="9918" y="31750"/>
                  </a:lnTo>
                  <a:lnTo>
                    <a:pt x="10274" y="32219"/>
                  </a:lnTo>
                  <a:lnTo>
                    <a:pt x="10629" y="32677"/>
                  </a:lnTo>
                  <a:lnTo>
                    <a:pt x="11010" y="33147"/>
                  </a:lnTo>
                  <a:lnTo>
                    <a:pt x="11379" y="33604"/>
                  </a:lnTo>
                </a:path>
              </a:pathLst>
            </a:custGeom>
            <a:ln w="3175">
              <a:solidFill>
                <a:srgbClr val="565658"/>
              </a:solidFill>
            </a:ln>
          </p:spPr>
          <p:txBody>
            <a:bodyPr wrap="square" lIns="0" tIns="0" rIns="0" bIns="0" rtlCol="0"/>
            <a:lstStyle/>
            <a:p/>
          </p:txBody>
        </p:sp>
        <p:sp>
          <p:nvSpPr>
            <p:cNvPr id="5818" name="object 5818" descr=""/>
            <p:cNvSpPr/>
            <p:nvPr/>
          </p:nvSpPr>
          <p:spPr>
            <a:xfrm>
              <a:off x="5698855" y="2561083"/>
              <a:ext cx="32384" cy="12065"/>
            </a:xfrm>
            <a:custGeom>
              <a:avLst/>
              <a:gdLst/>
              <a:ahLst/>
              <a:cxnLst/>
              <a:rect l="l" t="t" r="r" b="b"/>
              <a:pathLst>
                <a:path w="32385" h="12064">
                  <a:moveTo>
                    <a:pt x="0" y="0"/>
                  </a:moveTo>
                  <a:lnTo>
                    <a:pt x="165" y="177"/>
                  </a:lnTo>
                  <a:lnTo>
                    <a:pt x="304" y="342"/>
                  </a:lnTo>
                  <a:lnTo>
                    <a:pt x="469" y="495"/>
                  </a:lnTo>
                  <a:lnTo>
                    <a:pt x="698" y="762"/>
                  </a:lnTo>
                  <a:lnTo>
                    <a:pt x="939" y="1016"/>
                  </a:lnTo>
                  <a:lnTo>
                    <a:pt x="1181" y="1282"/>
                  </a:lnTo>
                  <a:lnTo>
                    <a:pt x="1536" y="1600"/>
                  </a:lnTo>
                  <a:lnTo>
                    <a:pt x="1866" y="1930"/>
                  </a:lnTo>
                  <a:lnTo>
                    <a:pt x="2209" y="2260"/>
                  </a:lnTo>
                  <a:lnTo>
                    <a:pt x="7289" y="6159"/>
                  </a:lnTo>
                  <a:lnTo>
                    <a:pt x="8585" y="6997"/>
                  </a:lnTo>
                  <a:lnTo>
                    <a:pt x="9918" y="7721"/>
                  </a:lnTo>
                  <a:lnTo>
                    <a:pt x="11303" y="8356"/>
                  </a:lnTo>
                  <a:lnTo>
                    <a:pt x="12585" y="8966"/>
                  </a:lnTo>
                  <a:lnTo>
                    <a:pt x="13906" y="9499"/>
                  </a:lnTo>
                  <a:lnTo>
                    <a:pt x="15240" y="9931"/>
                  </a:lnTo>
                  <a:lnTo>
                    <a:pt x="15849" y="10134"/>
                  </a:lnTo>
                  <a:lnTo>
                    <a:pt x="16433" y="10312"/>
                  </a:lnTo>
                  <a:lnTo>
                    <a:pt x="17056" y="10490"/>
                  </a:lnTo>
                  <a:lnTo>
                    <a:pt x="17665" y="10668"/>
                  </a:lnTo>
                  <a:lnTo>
                    <a:pt x="18275" y="10833"/>
                  </a:lnTo>
                  <a:lnTo>
                    <a:pt x="18897" y="10972"/>
                  </a:lnTo>
                  <a:lnTo>
                    <a:pt x="19519" y="11099"/>
                  </a:lnTo>
                  <a:lnTo>
                    <a:pt x="20142" y="11239"/>
                  </a:lnTo>
                  <a:lnTo>
                    <a:pt x="20777" y="11341"/>
                  </a:lnTo>
                  <a:lnTo>
                    <a:pt x="21399" y="11442"/>
                  </a:lnTo>
                  <a:lnTo>
                    <a:pt x="22034" y="11557"/>
                  </a:lnTo>
                  <a:lnTo>
                    <a:pt x="22682" y="11633"/>
                  </a:lnTo>
                  <a:lnTo>
                    <a:pt x="23304" y="11709"/>
                  </a:lnTo>
                  <a:lnTo>
                    <a:pt x="23952" y="11785"/>
                  </a:lnTo>
                  <a:lnTo>
                    <a:pt x="24599" y="11823"/>
                  </a:lnTo>
                  <a:lnTo>
                    <a:pt x="25222" y="11887"/>
                  </a:lnTo>
                  <a:lnTo>
                    <a:pt x="25882" y="11912"/>
                  </a:lnTo>
                  <a:lnTo>
                    <a:pt x="26517" y="11938"/>
                  </a:lnTo>
                  <a:lnTo>
                    <a:pt x="27165" y="11950"/>
                  </a:lnTo>
                  <a:lnTo>
                    <a:pt x="27825" y="11950"/>
                  </a:lnTo>
                  <a:lnTo>
                    <a:pt x="28460" y="11950"/>
                  </a:lnTo>
                  <a:lnTo>
                    <a:pt x="29108" y="11938"/>
                  </a:lnTo>
                  <a:lnTo>
                    <a:pt x="29781" y="11899"/>
                  </a:lnTo>
                  <a:lnTo>
                    <a:pt x="30416" y="11861"/>
                  </a:lnTo>
                  <a:lnTo>
                    <a:pt x="31051" y="11823"/>
                  </a:lnTo>
                  <a:lnTo>
                    <a:pt x="31686" y="11747"/>
                  </a:lnTo>
                  <a:lnTo>
                    <a:pt x="32359" y="11696"/>
                  </a:lnTo>
                </a:path>
              </a:pathLst>
            </a:custGeom>
            <a:ln w="3175">
              <a:solidFill>
                <a:srgbClr val="565658"/>
              </a:solidFill>
            </a:ln>
          </p:spPr>
          <p:txBody>
            <a:bodyPr wrap="square" lIns="0" tIns="0" rIns="0" bIns="0" rtlCol="0"/>
            <a:lstStyle/>
            <a:p/>
          </p:txBody>
        </p:sp>
        <p:sp>
          <p:nvSpPr>
            <p:cNvPr id="5819" name="object 5819" descr=""/>
            <p:cNvSpPr/>
            <p:nvPr/>
          </p:nvSpPr>
          <p:spPr>
            <a:xfrm>
              <a:off x="5797820" y="2559605"/>
              <a:ext cx="635" cy="1905"/>
            </a:xfrm>
            <a:custGeom>
              <a:avLst/>
              <a:gdLst/>
              <a:ahLst/>
              <a:cxnLst/>
              <a:rect l="l" t="t" r="r" b="b"/>
              <a:pathLst>
                <a:path w="635" h="1905">
                  <a:moveTo>
                    <a:pt x="0" y="1701"/>
                  </a:moveTo>
                  <a:lnTo>
                    <a:pt x="50" y="1536"/>
                  </a:lnTo>
                  <a:lnTo>
                    <a:pt x="114" y="1371"/>
                  </a:lnTo>
                  <a:lnTo>
                    <a:pt x="177" y="1206"/>
                  </a:lnTo>
                  <a:lnTo>
                    <a:pt x="203" y="1028"/>
                  </a:lnTo>
                  <a:lnTo>
                    <a:pt x="241" y="863"/>
                  </a:lnTo>
                  <a:lnTo>
                    <a:pt x="279" y="685"/>
                  </a:lnTo>
                  <a:lnTo>
                    <a:pt x="330" y="533"/>
                  </a:lnTo>
                  <a:lnTo>
                    <a:pt x="355" y="393"/>
                  </a:lnTo>
                  <a:lnTo>
                    <a:pt x="393" y="241"/>
                  </a:lnTo>
                  <a:lnTo>
                    <a:pt x="419" y="63"/>
                  </a:lnTo>
                </a:path>
              </a:pathLst>
            </a:custGeom>
            <a:ln w="3175">
              <a:solidFill>
                <a:srgbClr val="565658"/>
              </a:solidFill>
            </a:ln>
          </p:spPr>
          <p:txBody>
            <a:bodyPr wrap="square" lIns="0" tIns="0" rIns="0" bIns="0" rtlCol="0"/>
            <a:lstStyle/>
            <a:p/>
          </p:txBody>
        </p:sp>
        <p:sp>
          <p:nvSpPr>
            <p:cNvPr id="5820" name="object 5820" descr=""/>
            <p:cNvSpPr/>
            <p:nvPr/>
          </p:nvSpPr>
          <p:spPr>
            <a:xfrm>
              <a:off x="5798248" y="2531388"/>
              <a:ext cx="2540" cy="28575"/>
            </a:xfrm>
            <a:custGeom>
              <a:avLst/>
              <a:gdLst/>
              <a:ahLst/>
              <a:cxnLst/>
              <a:rect l="l" t="t" r="r" b="b"/>
              <a:pathLst>
                <a:path w="2539" h="28575">
                  <a:moveTo>
                    <a:pt x="0" y="28219"/>
                  </a:moveTo>
                  <a:lnTo>
                    <a:pt x="355" y="25742"/>
                  </a:lnTo>
                  <a:lnTo>
                    <a:pt x="495" y="24866"/>
                  </a:lnTo>
                  <a:lnTo>
                    <a:pt x="596" y="24002"/>
                  </a:lnTo>
                  <a:lnTo>
                    <a:pt x="711" y="23113"/>
                  </a:lnTo>
                  <a:lnTo>
                    <a:pt x="825" y="22174"/>
                  </a:lnTo>
                  <a:lnTo>
                    <a:pt x="939" y="21247"/>
                  </a:lnTo>
                  <a:lnTo>
                    <a:pt x="1041" y="20307"/>
                  </a:lnTo>
                  <a:lnTo>
                    <a:pt x="1168" y="19329"/>
                  </a:lnTo>
                  <a:lnTo>
                    <a:pt x="1270" y="18338"/>
                  </a:lnTo>
                  <a:lnTo>
                    <a:pt x="1371" y="17348"/>
                  </a:lnTo>
                  <a:lnTo>
                    <a:pt x="1473" y="16306"/>
                  </a:lnTo>
                  <a:lnTo>
                    <a:pt x="1574" y="15252"/>
                  </a:lnTo>
                  <a:lnTo>
                    <a:pt x="1663" y="14198"/>
                  </a:lnTo>
                  <a:lnTo>
                    <a:pt x="1841" y="12090"/>
                  </a:lnTo>
                  <a:lnTo>
                    <a:pt x="1993" y="9969"/>
                  </a:lnTo>
                  <a:lnTo>
                    <a:pt x="2108" y="7848"/>
                  </a:lnTo>
                  <a:lnTo>
                    <a:pt x="2197" y="6273"/>
                  </a:lnTo>
                  <a:lnTo>
                    <a:pt x="2273" y="4698"/>
                  </a:lnTo>
                  <a:lnTo>
                    <a:pt x="2336" y="3111"/>
                  </a:lnTo>
                  <a:lnTo>
                    <a:pt x="2362" y="2082"/>
                  </a:lnTo>
                  <a:lnTo>
                    <a:pt x="2387" y="1041"/>
                  </a:lnTo>
                  <a:lnTo>
                    <a:pt x="2413" y="0"/>
                  </a:lnTo>
                </a:path>
              </a:pathLst>
            </a:custGeom>
            <a:ln w="3175">
              <a:solidFill>
                <a:srgbClr val="565658"/>
              </a:solidFill>
            </a:ln>
          </p:spPr>
          <p:txBody>
            <a:bodyPr wrap="square" lIns="0" tIns="0" rIns="0" bIns="0" rtlCol="0"/>
            <a:lstStyle/>
            <a:p/>
          </p:txBody>
        </p:sp>
        <p:sp>
          <p:nvSpPr>
            <p:cNvPr id="5821" name="object 5821" descr=""/>
            <p:cNvSpPr/>
            <p:nvPr/>
          </p:nvSpPr>
          <p:spPr>
            <a:xfrm>
              <a:off x="5757451" y="2561321"/>
              <a:ext cx="40640" cy="1270"/>
            </a:xfrm>
            <a:custGeom>
              <a:avLst/>
              <a:gdLst/>
              <a:ahLst/>
              <a:cxnLst/>
              <a:rect l="l" t="t" r="r" b="b"/>
              <a:pathLst>
                <a:path w="40639" h="1269">
                  <a:moveTo>
                    <a:pt x="0" y="977"/>
                  </a:moveTo>
                  <a:lnTo>
                    <a:pt x="1689" y="952"/>
                  </a:lnTo>
                  <a:lnTo>
                    <a:pt x="3429" y="927"/>
                  </a:lnTo>
                  <a:lnTo>
                    <a:pt x="5130" y="901"/>
                  </a:lnTo>
                  <a:lnTo>
                    <a:pt x="6642" y="876"/>
                  </a:lnTo>
                  <a:lnTo>
                    <a:pt x="8166" y="850"/>
                  </a:lnTo>
                  <a:lnTo>
                    <a:pt x="9677" y="800"/>
                  </a:lnTo>
                  <a:lnTo>
                    <a:pt x="11023" y="787"/>
                  </a:lnTo>
                  <a:lnTo>
                    <a:pt x="12344" y="749"/>
                  </a:lnTo>
                  <a:lnTo>
                    <a:pt x="13677" y="711"/>
                  </a:lnTo>
                  <a:lnTo>
                    <a:pt x="14833" y="698"/>
                  </a:lnTo>
                  <a:lnTo>
                    <a:pt x="15989" y="660"/>
                  </a:lnTo>
                  <a:lnTo>
                    <a:pt x="17145" y="622"/>
                  </a:lnTo>
                  <a:lnTo>
                    <a:pt x="18135" y="596"/>
                  </a:lnTo>
                  <a:lnTo>
                    <a:pt x="19113" y="571"/>
                  </a:lnTo>
                  <a:lnTo>
                    <a:pt x="20078" y="546"/>
                  </a:lnTo>
                  <a:lnTo>
                    <a:pt x="22618" y="457"/>
                  </a:lnTo>
                  <a:lnTo>
                    <a:pt x="25133" y="393"/>
                  </a:lnTo>
                  <a:lnTo>
                    <a:pt x="27673" y="317"/>
                  </a:lnTo>
                  <a:lnTo>
                    <a:pt x="29908" y="241"/>
                  </a:lnTo>
                  <a:lnTo>
                    <a:pt x="32156" y="190"/>
                  </a:lnTo>
                  <a:lnTo>
                    <a:pt x="34417" y="139"/>
                  </a:lnTo>
                  <a:lnTo>
                    <a:pt x="36398" y="88"/>
                  </a:lnTo>
                  <a:lnTo>
                    <a:pt x="38379" y="38"/>
                  </a:lnTo>
                  <a:lnTo>
                    <a:pt x="40373" y="0"/>
                  </a:lnTo>
                </a:path>
              </a:pathLst>
            </a:custGeom>
            <a:ln w="3175">
              <a:solidFill>
                <a:srgbClr val="565658"/>
              </a:solidFill>
            </a:ln>
          </p:spPr>
          <p:txBody>
            <a:bodyPr wrap="square" lIns="0" tIns="0" rIns="0" bIns="0" rtlCol="0"/>
            <a:lstStyle/>
            <a:p/>
          </p:txBody>
        </p:sp>
        <p:sp>
          <p:nvSpPr>
            <p:cNvPr id="5822" name="object 5822" descr=""/>
            <p:cNvSpPr/>
            <p:nvPr/>
          </p:nvSpPr>
          <p:spPr>
            <a:xfrm>
              <a:off x="5798253" y="2495335"/>
              <a:ext cx="2540" cy="28575"/>
            </a:xfrm>
            <a:custGeom>
              <a:avLst/>
              <a:gdLst/>
              <a:ahLst/>
              <a:cxnLst/>
              <a:rect l="l" t="t" r="r" b="b"/>
              <a:pathLst>
                <a:path w="2539" h="28575">
                  <a:moveTo>
                    <a:pt x="2400" y="28219"/>
                  </a:moveTo>
                  <a:lnTo>
                    <a:pt x="2400" y="27470"/>
                  </a:lnTo>
                  <a:lnTo>
                    <a:pt x="2374" y="26758"/>
                  </a:lnTo>
                  <a:lnTo>
                    <a:pt x="2362" y="26034"/>
                  </a:lnTo>
                  <a:lnTo>
                    <a:pt x="2324" y="25006"/>
                  </a:lnTo>
                  <a:lnTo>
                    <a:pt x="2273" y="23964"/>
                  </a:lnTo>
                  <a:lnTo>
                    <a:pt x="2235" y="22948"/>
                  </a:lnTo>
                  <a:lnTo>
                    <a:pt x="2184" y="21602"/>
                  </a:lnTo>
                  <a:lnTo>
                    <a:pt x="2120" y="20256"/>
                  </a:lnTo>
                  <a:lnTo>
                    <a:pt x="2019" y="18935"/>
                  </a:lnTo>
                  <a:lnTo>
                    <a:pt x="1917" y="17297"/>
                  </a:lnTo>
                  <a:lnTo>
                    <a:pt x="1803" y="15659"/>
                  </a:lnTo>
                  <a:lnTo>
                    <a:pt x="1663" y="14020"/>
                  </a:lnTo>
                  <a:lnTo>
                    <a:pt x="1511" y="12293"/>
                  </a:lnTo>
                  <a:lnTo>
                    <a:pt x="1333" y="10591"/>
                  </a:lnTo>
                  <a:lnTo>
                    <a:pt x="1155" y="8889"/>
                  </a:lnTo>
                  <a:lnTo>
                    <a:pt x="990" y="7327"/>
                  </a:lnTo>
                  <a:lnTo>
                    <a:pt x="800" y="5753"/>
                  </a:lnTo>
                  <a:lnTo>
                    <a:pt x="596" y="4216"/>
                  </a:lnTo>
                  <a:lnTo>
                    <a:pt x="393" y="2806"/>
                  </a:lnTo>
                  <a:lnTo>
                    <a:pt x="215" y="1422"/>
                  </a:lnTo>
                  <a:lnTo>
                    <a:pt x="0" y="0"/>
                  </a:lnTo>
                </a:path>
              </a:pathLst>
            </a:custGeom>
            <a:ln w="3175">
              <a:solidFill>
                <a:srgbClr val="565658"/>
              </a:solidFill>
            </a:ln>
          </p:spPr>
          <p:txBody>
            <a:bodyPr wrap="square" lIns="0" tIns="0" rIns="0" bIns="0" rtlCol="0"/>
            <a:lstStyle/>
            <a:p/>
          </p:txBody>
        </p:sp>
        <p:sp>
          <p:nvSpPr>
            <p:cNvPr id="5823" name="object 5823" descr=""/>
            <p:cNvSpPr/>
            <p:nvPr/>
          </p:nvSpPr>
          <p:spPr>
            <a:xfrm>
              <a:off x="5797816" y="2493624"/>
              <a:ext cx="635" cy="1905"/>
            </a:xfrm>
            <a:custGeom>
              <a:avLst/>
              <a:gdLst/>
              <a:ahLst/>
              <a:cxnLst/>
              <a:rect l="l" t="t" r="r" b="b"/>
              <a:pathLst>
                <a:path w="635" h="1905">
                  <a:moveTo>
                    <a:pt x="431" y="1714"/>
                  </a:moveTo>
                  <a:lnTo>
                    <a:pt x="406" y="1536"/>
                  </a:lnTo>
                  <a:lnTo>
                    <a:pt x="368" y="1384"/>
                  </a:lnTo>
                  <a:lnTo>
                    <a:pt x="355" y="1257"/>
                  </a:lnTo>
                  <a:lnTo>
                    <a:pt x="304" y="1079"/>
                  </a:lnTo>
                  <a:lnTo>
                    <a:pt x="266" y="927"/>
                  </a:lnTo>
                  <a:lnTo>
                    <a:pt x="228" y="749"/>
                  </a:lnTo>
                  <a:lnTo>
                    <a:pt x="190" y="558"/>
                  </a:lnTo>
                  <a:lnTo>
                    <a:pt x="152" y="393"/>
                  </a:lnTo>
                  <a:lnTo>
                    <a:pt x="88" y="228"/>
                  </a:lnTo>
                  <a:lnTo>
                    <a:pt x="12" y="50"/>
                  </a:lnTo>
                </a:path>
              </a:pathLst>
            </a:custGeom>
            <a:ln w="3175">
              <a:solidFill>
                <a:srgbClr val="565658"/>
              </a:solidFill>
            </a:ln>
          </p:spPr>
          <p:txBody>
            <a:bodyPr wrap="square" lIns="0" tIns="0" rIns="0" bIns="0" rtlCol="0"/>
            <a:lstStyle/>
            <a:p/>
          </p:txBody>
        </p:sp>
        <p:sp>
          <p:nvSpPr>
            <p:cNvPr id="5824" name="object 5824" descr=""/>
            <p:cNvSpPr/>
            <p:nvPr/>
          </p:nvSpPr>
          <p:spPr>
            <a:xfrm>
              <a:off x="5757460" y="2492662"/>
              <a:ext cx="40640" cy="1270"/>
            </a:xfrm>
            <a:custGeom>
              <a:avLst/>
              <a:gdLst/>
              <a:ahLst/>
              <a:cxnLst/>
              <a:rect l="l" t="t" r="r" b="b"/>
              <a:pathLst>
                <a:path w="40639" h="1269">
                  <a:moveTo>
                    <a:pt x="40360" y="965"/>
                  </a:moveTo>
                  <a:lnTo>
                    <a:pt x="38709" y="939"/>
                  </a:lnTo>
                  <a:lnTo>
                    <a:pt x="37096" y="901"/>
                  </a:lnTo>
                  <a:lnTo>
                    <a:pt x="35458" y="863"/>
                  </a:lnTo>
                  <a:lnTo>
                    <a:pt x="33705" y="825"/>
                  </a:lnTo>
                  <a:lnTo>
                    <a:pt x="31940" y="774"/>
                  </a:lnTo>
                  <a:lnTo>
                    <a:pt x="30200" y="723"/>
                  </a:lnTo>
                  <a:lnTo>
                    <a:pt x="28638" y="685"/>
                  </a:lnTo>
                  <a:lnTo>
                    <a:pt x="27063" y="635"/>
                  </a:lnTo>
                  <a:lnTo>
                    <a:pt x="25526" y="596"/>
                  </a:lnTo>
                  <a:lnTo>
                    <a:pt x="23698" y="533"/>
                  </a:lnTo>
                  <a:lnTo>
                    <a:pt x="21882" y="469"/>
                  </a:lnTo>
                  <a:lnTo>
                    <a:pt x="20078" y="419"/>
                  </a:lnTo>
                  <a:lnTo>
                    <a:pt x="17348" y="342"/>
                  </a:lnTo>
                  <a:lnTo>
                    <a:pt x="14630" y="254"/>
                  </a:lnTo>
                  <a:lnTo>
                    <a:pt x="11925" y="203"/>
                  </a:lnTo>
                  <a:lnTo>
                    <a:pt x="7937" y="114"/>
                  </a:lnTo>
                  <a:lnTo>
                    <a:pt x="3962" y="50"/>
                  </a:lnTo>
                  <a:lnTo>
                    <a:pt x="0" y="0"/>
                  </a:lnTo>
                </a:path>
              </a:pathLst>
            </a:custGeom>
            <a:ln w="3175">
              <a:solidFill>
                <a:srgbClr val="565658"/>
              </a:solidFill>
            </a:ln>
          </p:spPr>
          <p:txBody>
            <a:bodyPr wrap="square" lIns="0" tIns="0" rIns="0" bIns="0" rtlCol="0"/>
            <a:lstStyle/>
            <a:p/>
          </p:txBody>
        </p:sp>
        <p:sp>
          <p:nvSpPr>
            <p:cNvPr id="5825" name="object 5825" descr=""/>
            <p:cNvSpPr/>
            <p:nvPr/>
          </p:nvSpPr>
          <p:spPr>
            <a:xfrm>
              <a:off x="5769357" y="2527473"/>
              <a:ext cx="21590" cy="0"/>
            </a:xfrm>
            <a:custGeom>
              <a:avLst/>
              <a:gdLst/>
              <a:ahLst/>
              <a:cxnLst/>
              <a:rect l="l" t="t" r="r" b="b"/>
              <a:pathLst>
                <a:path w="21589" h="0">
                  <a:moveTo>
                    <a:pt x="0" y="0"/>
                  </a:moveTo>
                  <a:lnTo>
                    <a:pt x="21463" y="0"/>
                  </a:lnTo>
                </a:path>
              </a:pathLst>
            </a:custGeom>
            <a:ln w="3175">
              <a:solidFill>
                <a:srgbClr val="565658"/>
              </a:solidFill>
            </a:ln>
          </p:spPr>
          <p:txBody>
            <a:bodyPr wrap="square" lIns="0" tIns="0" rIns="0" bIns="0" rtlCol="0"/>
            <a:lstStyle/>
            <a:p/>
          </p:txBody>
        </p:sp>
        <p:sp>
          <p:nvSpPr>
            <p:cNvPr id="5826" name="object 5826" descr=""/>
            <p:cNvSpPr/>
            <p:nvPr/>
          </p:nvSpPr>
          <p:spPr>
            <a:xfrm>
              <a:off x="5757311" y="2492570"/>
              <a:ext cx="12065" cy="34925"/>
            </a:xfrm>
            <a:custGeom>
              <a:avLst/>
              <a:gdLst/>
              <a:ahLst/>
              <a:cxnLst/>
              <a:rect l="l" t="t" r="r" b="b"/>
              <a:pathLst>
                <a:path w="12064" h="34925">
                  <a:moveTo>
                    <a:pt x="139" y="88"/>
                  </a:moveTo>
                  <a:lnTo>
                    <a:pt x="457" y="457"/>
                  </a:lnTo>
                  <a:lnTo>
                    <a:pt x="762" y="863"/>
                  </a:lnTo>
                  <a:lnTo>
                    <a:pt x="1079" y="1257"/>
                  </a:lnTo>
                  <a:lnTo>
                    <a:pt x="1358" y="1638"/>
                  </a:lnTo>
                  <a:lnTo>
                    <a:pt x="1663" y="2019"/>
                  </a:lnTo>
                  <a:lnTo>
                    <a:pt x="1930" y="2438"/>
                  </a:lnTo>
                  <a:lnTo>
                    <a:pt x="2209" y="2793"/>
                  </a:lnTo>
                  <a:lnTo>
                    <a:pt x="2476" y="3162"/>
                  </a:lnTo>
                  <a:lnTo>
                    <a:pt x="2717" y="3555"/>
                  </a:lnTo>
                  <a:lnTo>
                    <a:pt x="2971" y="3924"/>
                  </a:lnTo>
                  <a:lnTo>
                    <a:pt x="3213" y="4305"/>
                  </a:lnTo>
                  <a:lnTo>
                    <a:pt x="3454" y="4660"/>
                  </a:lnTo>
                  <a:lnTo>
                    <a:pt x="3695" y="5029"/>
                  </a:lnTo>
                  <a:lnTo>
                    <a:pt x="3911" y="5384"/>
                  </a:lnTo>
                  <a:lnTo>
                    <a:pt x="4127" y="5740"/>
                  </a:lnTo>
                  <a:lnTo>
                    <a:pt x="4343" y="6108"/>
                  </a:lnTo>
                  <a:lnTo>
                    <a:pt x="4546" y="6438"/>
                  </a:lnTo>
                  <a:lnTo>
                    <a:pt x="4749" y="6794"/>
                  </a:lnTo>
                  <a:lnTo>
                    <a:pt x="4927" y="7124"/>
                  </a:lnTo>
                  <a:lnTo>
                    <a:pt x="5118" y="7454"/>
                  </a:lnTo>
                  <a:lnTo>
                    <a:pt x="5295" y="7785"/>
                  </a:lnTo>
                  <a:lnTo>
                    <a:pt x="5473" y="8115"/>
                  </a:lnTo>
                  <a:lnTo>
                    <a:pt x="5638" y="8420"/>
                  </a:lnTo>
                  <a:lnTo>
                    <a:pt x="5803" y="8750"/>
                  </a:lnTo>
                  <a:lnTo>
                    <a:pt x="5956" y="9042"/>
                  </a:lnTo>
                  <a:lnTo>
                    <a:pt x="6108" y="9347"/>
                  </a:lnTo>
                  <a:lnTo>
                    <a:pt x="6261" y="9651"/>
                  </a:lnTo>
                  <a:lnTo>
                    <a:pt x="6400" y="9931"/>
                  </a:lnTo>
                  <a:lnTo>
                    <a:pt x="6527" y="10210"/>
                  </a:lnTo>
                  <a:lnTo>
                    <a:pt x="6680" y="10490"/>
                  </a:lnTo>
                  <a:lnTo>
                    <a:pt x="6794" y="10769"/>
                  </a:lnTo>
                  <a:lnTo>
                    <a:pt x="6921" y="11023"/>
                  </a:lnTo>
                  <a:lnTo>
                    <a:pt x="7035" y="11290"/>
                  </a:lnTo>
                  <a:lnTo>
                    <a:pt x="7378" y="12039"/>
                  </a:lnTo>
                  <a:lnTo>
                    <a:pt x="7454" y="12255"/>
                  </a:lnTo>
                  <a:lnTo>
                    <a:pt x="7543" y="12484"/>
                  </a:lnTo>
                  <a:lnTo>
                    <a:pt x="7658" y="12699"/>
                  </a:lnTo>
                  <a:lnTo>
                    <a:pt x="7734" y="12928"/>
                  </a:lnTo>
                  <a:lnTo>
                    <a:pt x="7810" y="13119"/>
                  </a:lnTo>
                  <a:lnTo>
                    <a:pt x="7899" y="13322"/>
                  </a:lnTo>
                  <a:lnTo>
                    <a:pt x="7975" y="13512"/>
                  </a:lnTo>
                  <a:lnTo>
                    <a:pt x="8051" y="13690"/>
                  </a:lnTo>
                  <a:lnTo>
                    <a:pt x="8128" y="13868"/>
                  </a:lnTo>
                  <a:lnTo>
                    <a:pt x="8191" y="14046"/>
                  </a:lnTo>
                  <a:lnTo>
                    <a:pt x="8255" y="14185"/>
                  </a:lnTo>
                  <a:lnTo>
                    <a:pt x="8318" y="14363"/>
                  </a:lnTo>
                  <a:lnTo>
                    <a:pt x="8369" y="14503"/>
                  </a:lnTo>
                  <a:lnTo>
                    <a:pt x="8420" y="14643"/>
                  </a:lnTo>
                  <a:lnTo>
                    <a:pt x="8470" y="14782"/>
                  </a:lnTo>
                  <a:lnTo>
                    <a:pt x="8559" y="15024"/>
                  </a:lnTo>
                  <a:lnTo>
                    <a:pt x="8597" y="15151"/>
                  </a:lnTo>
                  <a:lnTo>
                    <a:pt x="8674" y="15341"/>
                  </a:lnTo>
                  <a:lnTo>
                    <a:pt x="11366" y="26034"/>
                  </a:lnTo>
                  <a:lnTo>
                    <a:pt x="11544" y="27076"/>
                  </a:lnTo>
                  <a:lnTo>
                    <a:pt x="11671" y="28143"/>
                  </a:lnTo>
                  <a:lnTo>
                    <a:pt x="11772" y="29209"/>
                  </a:lnTo>
                  <a:lnTo>
                    <a:pt x="11874" y="30187"/>
                  </a:lnTo>
                  <a:lnTo>
                    <a:pt x="11950" y="31178"/>
                  </a:lnTo>
                  <a:lnTo>
                    <a:pt x="11976" y="32169"/>
                  </a:lnTo>
                  <a:lnTo>
                    <a:pt x="12026" y="33070"/>
                  </a:lnTo>
                  <a:lnTo>
                    <a:pt x="12039" y="33985"/>
                  </a:lnTo>
                  <a:lnTo>
                    <a:pt x="12039" y="34899"/>
                  </a:lnTo>
                </a:path>
                <a:path w="12064" h="34925">
                  <a:moveTo>
                    <a:pt x="139" y="88"/>
                  </a:moveTo>
                  <a:lnTo>
                    <a:pt x="0" y="0"/>
                  </a:lnTo>
                </a:path>
              </a:pathLst>
            </a:custGeom>
            <a:ln w="3175">
              <a:solidFill>
                <a:srgbClr val="565658"/>
              </a:solidFill>
            </a:ln>
          </p:spPr>
          <p:txBody>
            <a:bodyPr wrap="square" lIns="0" tIns="0" rIns="0" bIns="0" rtlCol="0"/>
            <a:lstStyle/>
            <a:p/>
          </p:txBody>
        </p:sp>
        <p:sp>
          <p:nvSpPr>
            <p:cNvPr id="5827" name="object 5827" descr=""/>
            <p:cNvSpPr/>
            <p:nvPr/>
          </p:nvSpPr>
          <p:spPr>
            <a:xfrm>
              <a:off x="5755237" y="2492573"/>
              <a:ext cx="2540" cy="1905"/>
            </a:xfrm>
            <a:custGeom>
              <a:avLst/>
              <a:gdLst/>
              <a:ahLst/>
              <a:cxnLst/>
              <a:rect l="l" t="t" r="r" b="b"/>
              <a:pathLst>
                <a:path w="2539" h="1905">
                  <a:moveTo>
                    <a:pt x="2082" y="0"/>
                  </a:moveTo>
                  <a:lnTo>
                    <a:pt x="317" y="1485"/>
                  </a:lnTo>
                  <a:lnTo>
                    <a:pt x="0" y="1828"/>
                  </a:lnTo>
                </a:path>
              </a:pathLst>
            </a:custGeom>
            <a:ln w="3175">
              <a:solidFill>
                <a:srgbClr val="565658"/>
              </a:solidFill>
            </a:ln>
          </p:spPr>
          <p:txBody>
            <a:bodyPr wrap="square" lIns="0" tIns="0" rIns="0" bIns="0" rtlCol="0"/>
            <a:lstStyle/>
            <a:p/>
          </p:txBody>
        </p:sp>
        <p:sp>
          <p:nvSpPr>
            <p:cNvPr id="5828" name="object 5828" descr=""/>
            <p:cNvSpPr/>
            <p:nvPr/>
          </p:nvSpPr>
          <p:spPr>
            <a:xfrm>
              <a:off x="5755251" y="2494402"/>
              <a:ext cx="10795" cy="33655"/>
            </a:xfrm>
            <a:custGeom>
              <a:avLst/>
              <a:gdLst/>
              <a:ahLst/>
              <a:cxnLst/>
              <a:rect l="l" t="t" r="r" b="b"/>
              <a:pathLst>
                <a:path w="10795" h="33655">
                  <a:moveTo>
                    <a:pt x="10769" y="33070"/>
                  </a:moveTo>
                  <a:lnTo>
                    <a:pt x="10769" y="32524"/>
                  </a:lnTo>
                  <a:lnTo>
                    <a:pt x="10769" y="31864"/>
                  </a:lnTo>
                  <a:lnTo>
                    <a:pt x="10756" y="31457"/>
                  </a:lnTo>
                  <a:lnTo>
                    <a:pt x="10756" y="31051"/>
                  </a:lnTo>
                  <a:lnTo>
                    <a:pt x="10731" y="30657"/>
                  </a:lnTo>
                  <a:lnTo>
                    <a:pt x="10693" y="29845"/>
                  </a:lnTo>
                  <a:lnTo>
                    <a:pt x="10642" y="29070"/>
                  </a:lnTo>
                  <a:lnTo>
                    <a:pt x="10579" y="28257"/>
                  </a:lnTo>
                  <a:lnTo>
                    <a:pt x="10528" y="27457"/>
                  </a:lnTo>
                  <a:lnTo>
                    <a:pt x="10439" y="26670"/>
                  </a:lnTo>
                  <a:lnTo>
                    <a:pt x="10337" y="25882"/>
                  </a:lnTo>
                  <a:lnTo>
                    <a:pt x="10236" y="25095"/>
                  </a:lnTo>
                  <a:lnTo>
                    <a:pt x="10121" y="24320"/>
                  </a:lnTo>
                  <a:lnTo>
                    <a:pt x="10007" y="23533"/>
                  </a:lnTo>
                  <a:lnTo>
                    <a:pt x="9740" y="22009"/>
                  </a:lnTo>
                  <a:lnTo>
                    <a:pt x="9436" y="20497"/>
                  </a:lnTo>
                  <a:lnTo>
                    <a:pt x="9067" y="19024"/>
                  </a:lnTo>
                  <a:lnTo>
                    <a:pt x="8890" y="18300"/>
                  </a:lnTo>
                  <a:lnTo>
                    <a:pt x="8699" y="17614"/>
                  </a:lnTo>
                  <a:lnTo>
                    <a:pt x="8509" y="16941"/>
                  </a:lnTo>
                  <a:lnTo>
                    <a:pt x="8267" y="16179"/>
                  </a:lnTo>
                  <a:lnTo>
                    <a:pt x="8039" y="15392"/>
                  </a:lnTo>
                  <a:lnTo>
                    <a:pt x="7772" y="14655"/>
                  </a:lnTo>
                  <a:lnTo>
                    <a:pt x="7340" y="13385"/>
                  </a:lnTo>
                  <a:lnTo>
                    <a:pt x="6870" y="12153"/>
                  </a:lnTo>
                  <a:lnTo>
                    <a:pt x="6362" y="10960"/>
                  </a:lnTo>
                  <a:lnTo>
                    <a:pt x="5753" y="9499"/>
                  </a:lnTo>
                  <a:lnTo>
                    <a:pt x="5080" y="8089"/>
                  </a:lnTo>
                  <a:lnTo>
                    <a:pt x="4368" y="6756"/>
                  </a:lnTo>
                  <a:lnTo>
                    <a:pt x="4140" y="6311"/>
                  </a:lnTo>
                  <a:lnTo>
                    <a:pt x="3886" y="5880"/>
                  </a:lnTo>
                  <a:lnTo>
                    <a:pt x="3644" y="5473"/>
                  </a:lnTo>
                  <a:lnTo>
                    <a:pt x="3390" y="5016"/>
                  </a:lnTo>
                  <a:lnTo>
                    <a:pt x="3124" y="4559"/>
                  </a:lnTo>
                  <a:lnTo>
                    <a:pt x="2857" y="4140"/>
                  </a:lnTo>
                  <a:lnTo>
                    <a:pt x="2565" y="3683"/>
                  </a:lnTo>
                  <a:lnTo>
                    <a:pt x="2298" y="3213"/>
                  </a:lnTo>
                  <a:lnTo>
                    <a:pt x="1993" y="2768"/>
                  </a:lnTo>
                  <a:lnTo>
                    <a:pt x="1676" y="2298"/>
                  </a:lnTo>
                  <a:lnTo>
                    <a:pt x="1358" y="1841"/>
                  </a:lnTo>
                  <a:lnTo>
                    <a:pt x="1041" y="1397"/>
                  </a:lnTo>
                  <a:lnTo>
                    <a:pt x="685" y="914"/>
                  </a:lnTo>
                  <a:lnTo>
                    <a:pt x="355" y="457"/>
                  </a:lnTo>
                  <a:lnTo>
                    <a:pt x="0" y="0"/>
                  </a:lnTo>
                </a:path>
              </a:pathLst>
            </a:custGeom>
            <a:ln w="3175">
              <a:solidFill>
                <a:srgbClr val="565658"/>
              </a:solidFill>
            </a:ln>
          </p:spPr>
          <p:txBody>
            <a:bodyPr wrap="square" lIns="0" tIns="0" rIns="0" bIns="0" rtlCol="0"/>
            <a:lstStyle/>
            <a:p/>
          </p:txBody>
        </p:sp>
        <p:sp>
          <p:nvSpPr>
            <p:cNvPr id="5829" name="object 5829" descr=""/>
            <p:cNvSpPr/>
            <p:nvPr/>
          </p:nvSpPr>
          <p:spPr>
            <a:xfrm>
              <a:off x="5755248" y="2560550"/>
              <a:ext cx="2540" cy="1905"/>
            </a:xfrm>
            <a:custGeom>
              <a:avLst/>
              <a:gdLst/>
              <a:ahLst/>
              <a:cxnLst/>
              <a:rect l="l" t="t" r="r" b="b"/>
              <a:pathLst>
                <a:path w="2539" h="1905">
                  <a:moveTo>
                    <a:pt x="0" y="0"/>
                  </a:moveTo>
                  <a:lnTo>
                    <a:pt x="292" y="330"/>
                  </a:lnTo>
                  <a:lnTo>
                    <a:pt x="635" y="660"/>
                  </a:lnTo>
                  <a:lnTo>
                    <a:pt x="977" y="965"/>
                  </a:lnTo>
                  <a:lnTo>
                    <a:pt x="1320" y="1282"/>
                  </a:lnTo>
                  <a:lnTo>
                    <a:pt x="1676" y="1562"/>
                  </a:lnTo>
                  <a:lnTo>
                    <a:pt x="2070" y="1816"/>
                  </a:lnTo>
                </a:path>
              </a:pathLst>
            </a:custGeom>
            <a:ln w="3175">
              <a:solidFill>
                <a:srgbClr val="565658"/>
              </a:solidFill>
            </a:ln>
          </p:spPr>
          <p:txBody>
            <a:bodyPr wrap="square" lIns="0" tIns="0" rIns="0" bIns="0" rtlCol="0"/>
            <a:lstStyle/>
            <a:p/>
          </p:txBody>
        </p:sp>
        <p:sp>
          <p:nvSpPr>
            <p:cNvPr id="5830" name="object 5830" descr=""/>
            <p:cNvSpPr/>
            <p:nvPr/>
          </p:nvSpPr>
          <p:spPr>
            <a:xfrm>
              <a:off x="5757320" y="2562297"/>
              <a:ext cx="635" cy="635"/>
            </a:xfrm>
            <a:custGeom>
              <a:avLst/>
              <a:gdLst/>
              <a:ahLst/>
              <a:cxnLst/>
              <a:rect l="l" t="t" r="r" b="b"/>
              <a:pathLst>
                <a:path w="635" h="635">
                  <a:moveTo>
                    <a:pt x="0" y="63"/>
                  </a:moveTo>
                  <a:lnTo>
                    <a:pt x="139" y="0"/>
                  </a:lnTo>
                </a:path>
              </a:pathLst>
            </a:custGeom>
            <a:ln w="3175">
              <a:solidFill>
                <a:srgbClr val="565658"/>
              </a:solidFill>
            </a:ln>
          </p:spPr>
          <p:txBody>
            <a:bodyPr wrap="square" lIns="0" tIns="0" rIns="0" bIns="0" rtlCol="0"/>
            <a:lstStyle/>
            <a:p/>
          </p:txBody>
        </p:sp>
        <p:sp>
          <p:nvSpPr>
            <p:cNvPr id="5831" name="object 5831" descr=""/>
            <p:cNvSpPr/>
            <p:nvPr/>
          </p:nvSpPr>
          <p:spPr>
            <a:xfrm>
              <a:off x="5757444" y="2527473"/>
              <a:ext cx="12065" cy="34925"/>
            </a:xfrm>
            <a:custGeom>
              <a:avLst/>
              <a:gdLst/>
              <a:ahLst/>
              <a:cxnLst/>
              <a:rect l="l" t="t" r="r" b="b"/>
              <a:pathLst>
                <a:path w="12064" h="34925">
                  <a:moveTo>
                    <a:pt x="11912" y="0"/>
                  </a:moveTo>
                  <a:lnTo>
                    <a:pt x="11912" y="419"/>
                  </a:lnTo>
                  <a:lnTo>
                    <a:pt x="11912" y="812"/>
                  </a:lnTo>
                  <a:lnTo>
                    <a:pt x="11899" y="1231"/>
                  </a:lnTo>
                  <a:lnTo>
                    <a:pt x="11887" y="1663"/>
                  </a:lnTo>
                  <a:lnTo>
                    <a:pt x="11874" y="2095"/>
                  </a:lnTo>
                  <a:lnTo>
                    <a:pt x="11861" y="2501"/>
                  </a:lnTo>
                  <a:lnTo>
                    <a:pt x="11836" y="2959"/>
                  </a:lnTo>
                  <a:lnTo>
                    <a:pt x="11823" y="3403"/>
                  </a:lnTo>
                  <a:lnTo>
                    <a:pt x="11785" y="3848"/>
                  </a:lnTo>
                  <a:lnTo>
                    <a:pt x="11747" y="4305"/>
                  </a:lnTo>
                  <a:lnTo>
                    <a:pt x="11722" y="4762"/>
                  </a:lnTo>
                  <a:lnTo>
                    <a:pt x="11671" y="5232"/>
                  </a:lnTo>
                  <a:lnTo>
                    <a:pt x="11645" y="5702"/>
                  </a:lnTo>
                  <a:lnTo>
                    <a:pt x="11595" y="6172"/>
                  </a:lnTo>
                  <a:lnTo>
                    <a:pt x="11544" y="6642"/>
                  </a:lnTo>
                  <a:lnTo>
                    <a:pt x="11480" y="7137"/>
                  </a:lnTo>
                  <a:lnTo>
                    <a:pt x="11404" y="7632"/>
                  </a:lnTo>
                  <a:lnTo>
                    <a:pt x="11353" y="8128"/>
                  </a:lnTo>
                  <a:lnTo>
                    <a:pt x="11277" y="8636"/>
                  </a:lnTo>
                  <a:lnTo>
                    <a:pt x="11201" y="9144"/>
                  </a:lnTo>
                  <a:lnTo>
                    <a:pt x="11125" y="9639"/>
                  </a:lnTo>
                  <a:lnTo>
                    <a:pt x="11036" y="10147"/>
                  </a:lnTo>
                  <a:lnTo>
                    <a:pt x="10947" y="10668"/>
                  </a:lnTo>
                  <a:lnTo>
                    <a:pt x="10845" y="11188"/>
                  </a:lnTo>
                  <a:lnTo>
                    <a:pt x="10744" y="11734"/>
                  </a:lnTo>
                  <a:lnTo>
                    <a:pt x="10629" y="12242"/>
                  </a:lnTo>
                  <a:lnTo>
                    <a:pt x="10515" y="12776"/>
                  </a:lnTo>
                  <a:lnTo>
                    <a:pt x="10375" y="13335"/>
                  </a:lnTo>
                  <a:lnTo>
                    <a:pt x="10248" y="13868"/>
                  </a:lnTo>
                  <a:lnTo>
                    <a:pt x="10121" y="14414"/>
                  </a:lnTo>
                  <a:lnTo>
                    <a:pt x="9969" y="14986"/>
                  </a:lnTo>
                  <a:lnTo>
                    <a:pt x="9817" y="15519"/>
                  </a:lnTo>
                  <a:lnTo>
                    <a:pt x="9664" y="16078"/>
                  </a:lnTo>
                  <a:lnTo>
                    <a:pt x="9499" y="16649"/>
                  </a:lnTo>
                  <a:lnTo>
                    <a:pt x="9334" y="17195"/>
                  </a:lnTo>
                  <a:lnTo>
                    <a:pt x="9143" y="17754"/>
                  </a:lnTo>
                  <a:lnTo>
                    <a:pt x="8978" y="18338"/>
                  </a:lnTo>
                  <a:lnTo>
                    <a:pt x="8775" y="18910"/>
                  </a:lnTo>
                  <a:lnTo>
                    <a:pt x="8572" y="19469"/>
                  </a:lnTo>
                  <a:lnTo>
                    <a:pt x="8496" y="19646"/>
                  </a:lnTo>
                  <a:lnTo>
                    <a:pt x="8445" y="19837"/>
                  </a:lnTo>
                  <a:lnTo>
                    <a:pt x="8381" y="20002"/>
                  </a:lnTo>
                  <a:lnTo>
                    <a:pt x="8293" y="20269"/>
                  </a:lnTo>
                  <a:lnTo>
                    <a:pt x="8191" y="20497"/>
                  </a:lnTo>
                  <a:lnTo>
                    <a:pt x="8089" y="20764"/>
                  </a:lnTo>
                  <a:lnTo>
                    <a:pt x="7975" y="21069"/>
                  </a:lnTo>
                  <a:lnTo>
                    <a:pt x="7861" y="21386"/>
                  </a:lnTo>
                  <a:lnTo>
                    <a:pt x="7734" y="21691"/>
                  </a:lnTo>
                  <a:lnTo>
                    <a:pt x="7581" y="22059"/>
                  </a:lnTo>
                  <a:lnTo>
                    <a:pt x="7429" y="22453"/>
                  </a:lnTo>
                  <a:lnTo>
                    <a:pt x="7251" y="22809"/>
                  </a:lnTo>
                  <a:lnTo>
                    <a:pt x="7073" y="23241"/>
                  </a:lnTo>
                  <a:lnTo>
                    <a:pt x="6870" y="23685"/>
                  </a:lnTo>
                  <a:lnTo>
                    <a:pt x="6667" y="24117"/>
                  </a:lnTo>
                  <a:lnTo>
                    <a:pt x="6451" y="24599"/>
                  </a:lnTo>
                  <a:lnTo>
                    <a:pt x="6197" y="25107"/>
                  </a:lnTo>
                  <a:lnTo>
                    <a:pt x="5968" y="25577"/>
                  </a:lnTo>
                  <a:lnTo>
                    <a:pt x="5689" y="26136"/>
                  </a:lnTo>
                  <a:lnTo>
                    <a:pt x="5397" y="26670"/>
                  </a:lnTo>
                  <a:lnTo>
                    <a:pt x="5118" y="27203"/>
                  </a:lnTo>
                  <a:lnTo>
                    <a:pt x="4787" y="27787"/>
                  </a:lnTo>
                  <a:lnTo>
                    <a:pt x="4457" y="28384"/>
                  </a:lnTo>
                  <a:lnTo>
                    <a:pt x="4114" y="28956"/>
                  </a:lnTo>
                  <a:lnTo>
                    <a:pt x="3733" y="29603"/>
                  </a:lnTo>
                  <a:lnTo>
                    <a:pt x="3340" y="30226"/>
                  </a:lnTo>
                  <a:lnTo>
                    <a:pt x="2933" y="30835"/>
                  </a:lnTo>
                  <a:lnTo>
                    <a:pt x="2489" y="31496"/>
                  </a:lnTo>
                  <a:lnTo>
                    <a:pt x="2031" y="32156"/>
                  </a:lnTo>
                  <a:lnTo>
                    <a:pt x="1587" y="32804"/>
                  </a:lnTo>
                  <a:lnTo>
                    <a:pt x="1066" y="33489"/>
                  </a:lnTo>
                  <a:lnTo>
                    <a:pt x="533" y="34163"/>
                  </a:lnTo>
                  <a:lnTo>
                    <a:pt x="0" y="34823"/>
                  </a:lnTo>
                </a:path>
              </a:pathLst>
            </a:custGeom>
            <a:ln w="3175">
              <a:solidFill>
                <a:srgbClr val="565658"/>
              </a:solidFill>
            </a:ln>
          </p:spPr>
          <p:txBody>
            <a:bodyPr wrap="square" lIns="0" tIns="0" rIns="0" bIns="0" rtlCol="0"/>
            <a:lstStyle/>
            <a:p/>
          </p:txBody>
        </p:sp>
        <p:sp>
          <p:nvSpPr>
            <p:cNvPr id="5832" name="object 5832" descr=""/>
            <p:cNvSpPr/>
            <p:nvPr/>
          </p:nvSpPr>
          <p:spPr>
            <a:xfrm>
              <a:off x="5766021" y="2527473"/>
              <a:ext cx="3810" cy="0"/>
            </a:xfrm>
            <a:custGeom>
              <a:avLst/>
              <a:gdLst/>
              <a:ahLst/>
              <a:cxnLst/>
              <a:rect l="l" t="t" r="r" b="b"/>
              <a:pathLst>
                <a:path w="3810" h="0">
                  <a:moveTo>
                    <a:pt x="0" y="0"/>
                  </a:moveTo>
                  <a:lnTo>
                    <a:pt x="1612" y="0"/>
                  </a:lnTo>
                  <a:lnTo>
                    <a:pt x="3340" y="0"/>
                  </a:lnTo>
                </a:path>
              </a:pathLst>
            </a:custGeom>
            <a:ln w="3175">
              <a:solidFill>
                <a:srgbClr val="565658"/>
              </a:solidFill>
            </a:ln>
          </p:spPr>
          <p:txBody>
            <a:bodyPr wrap="square" lIns="0" tIns="0" rIns="0" bIns="0" rtlCol="0"/>
            <a:lstStyle/>
            <a:p/>
          </p:txBody>
        </p:sp>
        <p:sp>
          <p:nvSpPr>
            <p:cNvPr id="5833" name="object 5833" descr=""/>
            <p:cNvSpPr/>
            <p:nvPr/>
          </p:nvSpPr>
          <p:spPr>
            <a:xfrm>
              <a:off x="5755248" y="2527479"/>
              <a:ext cx="10795" cy="33655"/>
            </a:xfrm>
            <a:custGeom>
              <a:avLst/>
              <a:gdLst/>
              <a:ahLst/>
              <a:cxnLst/>
              <a:rect l="l" t="t" r="r" b="b"/>
              <a:pathLst>
                <a:path w="10795" h="33655">
                  <a:moveTo>
                    <a:pt x="0" y="33070"/>
                  </a:moveTo>
                  <a:lnTo>
                    <a:pt x="215" y="32791"/>
                  </a:lnTo>
                  <a:lnTo>
                    <a:pt x="444" y="32486"/>
                  </a:lnTo>
                  <a:lnTo>
                    <a:pt x="673" y="32207"/>
                  </a:lnTo>
                  <a:lnTo>
                    <a:pt x="876" y="31902"/>
                  </a:lnTo>
                  <a:lnTo>
                    <a:pt x="1079" y="31635"/>
                  </a:lnTo>
                  <a:lnTo>
                    <a:pt x="1282" y="31318"/>
                  </a:lnTo>
                  <a:lnTo>
                    <a:pt x="1879" y="30467"/>
                  </a:lnTo>
                  <a:lnTo>
                    <a:pt x="2070" y="30175"/>
                  </a:lnTo>
                  <a:lnTo>
                    <a:pt x="2260" y="29883"/>
                  </a:lnTo>
                  <a:lnTo>
                    <a:pt x="2438" y="29616"/>
                  </a:lnTo>
                  <a:lnTo>
                    <a:pt x="2616" y="29324"/>
                  </a:lnTo>
                  <a:lnTo>
                    <a:pt x="2794" y="29057"/>
                  </a:lnTo>
                  <a:lnTo>
                    <a:pt x="2971" y="28765"/>
                  </a:lnTo>
                  <a:lnTo>
                    <a:pt x="3136" y="28486"/>
                  </a:lnTo>
                  <a:lnTo>
                    <a:pt x="3302" y="28219"/>
                  </a:lnTo>
                  <a:lnTo>
                    <a:pt x="3467" y="27940"/>
                  </a:lnTo>
                  <a:lnTo>
                    <a:pt x="3619" y="27673"/>
                  </a:lnTo>
                  <a:lnTo>
                    <a:pt x="3771" y="27393"/>
                  </a:lnTo>
                  <a:lnTo>
                    <a:pt x="3937" y="27114"/>
                  </a:lnTo>
                  <a:lnTo>
                    <a:pt x="4064" y="26847"/>
                  </a:lnTo>
                  <a:lnTo>
                    <a:pt x="4229" y="26581"/>
                  </a:lnTo>
                  <a:lnTo>
                    <a:pt x="4368" y="26314"/>
                  </a:lnTo>
                  <a:lnTo>
                    <a:pt x="5080" y="24980"/>
                  </a:lnTo>
                  <a:lnTo>
                    <a:pt x="5765" y="23571"/>
                  </a:lnTo>
                  <a:lnTo>
                    <a:pt x="6362" y="22123"/>
                  </a:lnTo>
                  <a:lnTo>
                    <a:pt x="6883" y="20929"/>
                  </a:lnTo>
                  <a:lnTo>
                    <a:pt x="9067" y="14058"/>
                  </a:lnTo>
                  <a:lnTo>
                    <a:pt x="9436" y="12585"/>
                  </a:lnTo>
                  <a:lnTo>
                    <a:pt x="9740" y="11061"/>
                  </a:lnTo>
                  <a:lnTo>
                    <a:pt x="10007" y="9525"/>
                  </a:lnTo>
                  <a:lnTo>
                    <a:pt x="10134" y="8636"/>
                  </a:lnTo>
                  <a:lnTo>
                    <a:pt x="10261" y="7759"/>
                  </a:lnTo>
                  <a:lnTo>
                    <a:pt x="10375" y="6870"/>
                  </a:lnTo>
                  <a:lnTo>
                    <a:pt x="10452" y="6184"/>
                  </a:lnTo>
                  <a:lnTo>
                    <a:pt x="10541" y="5499"/>
                  </a:lnTo>
                  <a:lnTo>
                    <a:pt x="10579" y="4800"/>
                  </a:lnTo>
                  <a:lnTo>
                    <a:pt x="10655" y="4013"/>
                  </a:lnTo>
                  <a:lnTo>
                    <a:pt x="10693" y="3200"/>
                  </a:lnTo>
                  <a:lnTo>
                    <a:pt x="10718" y="2400"/>
                  </a:lnTo>
                  <a:lnTo>
                    <a:pt x="10756" y="2006"/>
                  </a:lnTo>
                  <a:lnTo>
                    <a:pt x="10756" y="1600"/>
                  </a:lnTo>
                  <a:lnTo>
                    <a:pt x="10769" y="1193"/>
                  </a:lnTo>
                  <a:lnTo>
                    <a:pt x="10769" y="0"/>
                  </a:lnTo>
                </a:path>
              </a:pathLst>
            </a:custGeom>
            <a:ln w="3175">
              <a:solidFill>
                <a:srgbClr val="565658"/>
              </a:solidFill>
            </a:ln>
          </p:spPr>
          <p:txBody>
            <a:bodyPr wrap="square" lIns="0" tIns="0" rIns="0" bIns="0" rtlCol="0"/>
            <a:lstStyle/>
            <a:p/>
          </p:txBody>
        </p:sp>
        <p:sp>
          <p:nvSpPr>
            <p:cNvPr id="5834" name="object 5834" descr=""/>
            <p:cNvSpPr/>
            <p:nvPr/>
          </p:nvSpPr>
          <p:spPr>
            <a:xfrm>
              <a:off x="5800655" y="2523430"/>
              <a:ext cx="3810" cy="635"/>
            </a:xfrm>
            <a:custGeom>
              <a:avLst/>
              <a:gdLst/>
              <a:ahLst/>
              <a:cxnLst/>
              <a:rect l="l" t="t" r="r" b="b"/>
              <a:pathLst>
                <a:path w="3810" h="635">
                  <a:moveTo>
                    <a:pt x="1257" y="0"/>
                  </a:moveTo>
                  <a:lnTo>
                    <a:pt x="3200" y="0"/>
                  </a:lnTo>
                </a:path>
                <a:path w="3810" h="635">
                  <a:moveTo>
                    <a:pt x="1257" y="0"/>
                  </a:moveTo>
                  <a:lnTo>
                    <a:pt x="990" y="0"/>
                  </a:lnTo>
                  <a:lnTo>
                    <a:pt x="825" y="12"/>
                  </a:lnTo>
                  <a:lnTo>
                    <a:pt x="685" y="38"/>
                  </a:lnTo>
                  <a:lnTo>
                    <a:pt x="558" y="50"/>
                  </a:lnTo>
                  <a:lnTo>
                    <a:pt x="342" y="76"/>
                  </a:lnTo>
                  <a:lnTo>
                    <a:pt x="203" y="88"/>
                  </a:lnTo>
                  <a:lnTo>
                    <a:pt x="63" y="114"/>
                  </a:lnTo>
                </a:path>
              </a:pathLst>
            </a:custGeom>
            <a:ln w="3175">
              <a:solidFill>
                <a:srgbClr val="565658"/>
              </a:solidFill>
            </a:ln>
          </p:spPr>
          <p:txBody>
            <a:bodyPr wrap="square" lIns="0" tIns="0" rIns="0" bIns="0" rtlCol="0"/>
            <a:lstStyle/>
            <a:p/>
          </p:txBody>
        </p:sp>
        <p:sp>
          <p:nvSpPr>
            <p:cNvPr id="5835" name="object 5835" descr=""/>
            <p:cNvSpPr/>
            <p:nvPr/>
          </p:nvSpPr>
          <p:spPr>
            <a:xfrm>
              <a:off x="5794215" y="2523555"/>
              <a:ext cx="6985" cy="1270"/>
            </a:xfrm>
            <a:custGeom>
              <a:avLst/>
              <a:gdLst/>
              <a:ahLst/>
              <a:cxnLst/>
              <a:rect l="l" t="t" r="r" b="b"/>
              <a:pathLst>
                <a:path w="6985" h="1269">
                  <a:moveTo>
                    <a:pt x="6438" y="0"/>
                  </a:moveTo>
                  <a:lnTo>
                    <a:pt x="4305" y="368"/>
                  </a:lnTo>
                  <a:lnTo>
                    <a:pt x="2146" y="736"/>
                  </a:lnTo>
                  <a:lnTo>
                    <a:pt x="0" y="1117"/>
                  </a:lnTo>
                </a:path>
              </a:pathLst>
            </a:custGeom>
            <a:ln w="3175">
              <a:solidFill>
                <a:srgbClr val="565658"/>
              </a:solidFill>
            </a:ln>
          </p:spPr>
          <p:txBody>
            <a:bodyPr wrap="square" lIns="0" tIns="0" rIns="0" bIns="0" rtlCol="0"/>
            <a:lstStyle/>
            <a:p/>
          </p:txBody>
        </p:sp>
        <p:sp>
          <p:nvSpPr>
            <p:cNvPr id="5836" name="object 5836" descr=""/>
            <p:cNvSpPr/>
            <p:nvPr/>
          </p:nvSpPr>
          <p:spPr>
            <a:xfrm>
              <a:off x="5794215" y="2530287"/>
              <a:ext cx="8255" cy="1270"/>
            </a:xfrm>
            <a:custGeom>
              <a:avLst/>
              <a:gdLst/>
              <a:ahLst/>
              <a:cxnLst/>
              <a:rect l="l" t="t" r="r" b="b"/>
              <a:pathLst>
                <a:path w="8254" h="1269">
                  <a:moveTo>
                    <a:pt x="6438" y="1117"/>
                  </a:moveTo>
                  <a:lnTo>
                    <a:pt x="0" y="0"/>
                  </a:lnTo>
                </a:path>
                <a:path w="8254" h="1269">
                  <a:moveTo>
                    <a:pt x="6438" y="1117"/>
                  </a:moveTo>
                  <a:lnTo>
                    <a:pt x="6578" y="1130"/>
                  </a:lnTo>
                  <a:lnTo>
                    <a:pt x="6781" y="1155"/>
                  </a:lnTo>
                  <a:lnTo>
                    <a:pt x="6934" y="1181"/>
                  </a:lnTo>
                  <a:lnTo>
                    <a:pt x="7112" y="1206"/>
                  </a:lnTo>
                  <a:lnTo>
                    <a:pt x="7315" y="1219"/>
                  </a:lnTo>
                  <a:lnTo>
                    <a:pt x="7467" y="1219"/>
                  </a:lnTo>
                  <a:lnTo>
                    <a:pt x="7658" y="1244"/>
                  </a:lnTo>
                </a:path>
              </a:pathLst>
            </a:custGeom>
            <a:ln w="3175">
              <a:solidFill>
                <a:srgbClr val="565658"/>
              </a:solidFill>
            </a:ln>
          </p:spPr>
          <p:txBody>
            <a:bodyPr wrap="square" lIns="0" tIns="0" rIns="0" bIns="0" rtlCol="0"/>
            <a:lstStyle/>
            <a:p/>
          </p:txBody>
        </p:sp>
        <p:sp>
          <p:nvSpPr>
            <p:cNvPr id="5837" name="object 5837" descr=""/>
            <p:cNvSpPr/>
            <p:nvPr/>
          </p:nvSpPr>
          <p:spPr>
            <a:xfrm>
              <a:off x="5801904" y="2531516"/>
              <a:ext cx="2540" cy="0"/>
            </a:xfrm>
            <a:custGeom>
              <a:avLst/>
              <a:gdLst/>
              <a:ahLst/>
              <a:cxnLst/>
              <a:rect l="l" t="t" r="r" b="b"/>
              <a:pathLst>
                <a:path w="2539" h="0">
                  <a:moveTo>
                    <a:pt x="1943" y="0"/>
                  </a:moveTo>
                  <a:lnTo>
                    <a:pt x="0" y="0"/>
                  </a:lnTo>
                </a:path>
              </a:pathLst>
            </a:custGeom>
            <a:ln w="3175">
              <a:solidFill>
                <a:srgbClr val="565658"/>
              </a:solidFill>
            </a:ln>
          </p:spPr>
          <p:txBody>
            <a:bodyPr wrap="square" lIns="0" tIns="0" rIns="0" bIns="0" rtlCol="0"/>
            <a:lstStyle/>
            <a:p/>
          </p:txBody>
        </p:sp>
        <p:sp>
          <p:nvSpPr>
            <p:cNvPr id="5838" name="object 5838" descr=""/>
            <p:cNvSpPr/>
            <p:nvPr/>
          </p:nvSpPr>
          <p:spPr>
            <a:xfrm>
              <a:off x="5794221" y="2530288"/>
              <a:ext cx="6985" cy="0"/>
            </a:xfrm>
            <a:custGeom>
              <a:avLst/>
              <a:gdLst/>
              <a:ahLst/>
              <a:cxnLst/>
              <a:rect l="l" t="t" r="r" b="b"/>
              <a:pathLst>
                <a:path w="6985" h="0">
                  <a:moveTo>
                    <a:pt x="6680" y="0"/>
                  </a:moveTo>
                  <a:lnTo>
                    <a:pt x="0" y="0"/>
                  </a:lnTo>
                </a:path>
              </a:pathLst>
            </a:custGeom>
            <a:ln w="3175">
              <a:solidFill>
                <a:srgbClr val="565658"/>
              </a:solidFill>
            </a:ln>
          </p:spPr>
          <p:txBody>
            <a:bodyPr wrap="square" lIns="0" tIns="0" rIns="0" bIns="0" rtlCol="0"/>
            <a:lstStyle/>
            <a:p/>
          </p:txBody>
        </p:sp>
        <p:sp>
          <p:nvSpPr>
            <p:cNvPr id="5839" name="object 5839" descr=""/>
            <p:cNvSpPr/>
            <p:nvPr/>
          </p:nvSpPr>
          <p:spPr>
            <a:xfrm>
              <a:off x="5794221" y="2524658"/>
              <a:ext cx="6985" cy="0"/>
            </a:xfrm>
            <a:custGeom>
              <a:avLst/>
              <a:gdLst/>
              <a:ahLst/>
              <a:cxnLst/>
              <a:rect l="l" t="t" r="r" b="b"/>
              <a:pathLst>
                <a:path w="6985" h="0">
                  <a:moveTo>
                    <a:pt x="6680" y="0"/>
                  </a:moveTo>
                  <a:lnTo>
                    <a:pt x="0" y="0"/>
                  </a:lnTo>
                </a:path>
              </a:pathLst>
            </a:custGeom>
            <a:ln w="3175">
              <a:solidFill>
                <a:srgbClr val="565658"/>
              </a:solidFill>
            </a:ln>
          </p:spPr>
          <p:txBody>
            <a:bodyPr wrap="square" lIns="0" tIns="0" rIns="0" bIns="0" rtlCol="0"/>
            <a:lstStyle/>
            <a:p/>
          </p:txBody>
        </p:sp>
        <p:sp>
          <p:nvSpPr>
            <p:cNvPr id="5840" name="object 5840" descr=""/>
            <p:cNvSpPr/>
            <p:nvPr/>
          </p:nvSpPr>
          <p:spPr>
            <a:xfrm>
              <a:off x="5790807" y="2524658"/>
              <a:ext cx="3810" cy="3175"/>
            </a:xfrm>
            <a:custGeom>
              <a:avLst/>
              <a:gdLst/>
              <a:ahLst/>
              <a:cxnLst/>
              <a:rect l="l" t="t" r="r" b="b"/>
              <a:pathLst>
                <a:path w="3810" h="3175">
                  <a:moveTo>
                    <a:pt x="3416" y="0"/>
                  </a:moveTo>
                  <a:lnTo>
                    <a:pt x="3213" y="25"/>
                  </a:lnTo>
                  <a:lnTo>
                    <a:pt x="3022" y="76"/>
                  </a:lnTo>
                  <a:lnTo>
                    <a:pt x="2832" y="127"/>
                  </a:lnTo>
                  <a:lnTo>
                    <a:pt x="2641" y="177"/>
                  </a:lnTo>
                  <a:lnTo>
                    <a:pt x="2463" y="241"/>
                  </a:lnTo>
                  <a:lnTo>
                    <a:pt x="2260" y="304"/>
                  </a:lnTo>
                  <a:lnTo>
                    <a:pt x="2095" y="381"/>
                  </a:lnTo>
                  <a:lnTo>
                    <a:pt x="1905" y="457"/>
                  </a:lnTo>
                  <a:lnTo>
                    <a:pt x="1739" y="546"/>
                  </a:lnTo>
                  <a:lnTo>
                    <a:pt x="1600" y="622"/>
                  </a:lnTo>
                  <a:lnTo>
                    <a:pt x="1460" y="698"/>
                  </a:lnTo>
                  <a:lnTo>
                    <a:pt x="1308" y="787"/>
                  </a:lnTo>
                  <a:lnTo>
                    <a:pt x="1143" y="914"/>
                  </a:lnTo>
                  <a:lnTo>
                    <a:pt x="977" y="1028"/>
                  </a:lnTo>
                  <a:lnTo>
                    <a:pt x="838" y="1168"/>
                  </a:lnTo>
                  <a:lnTo>
                    <a:pt x="685" y="1308"/>
                  </a:lnTo>
                  <a:lnTo>
                    <a:pt x="558" y="1447"/>
                  </a:lnTo>
                  <a:lnTo>
                    <a:pt x="431" y="1600"/>
                  </a:lnTo>
                  <a:lnTo>
                    <a:pt x="317" y="1778"/>
                  </a:lnTo>
                  <a:lnTo>
                    <a:pt x="241" y="1943"/>
                  </a:lnTo>
                  <a:lnTo>
                    <a:pt x="165" y="2082"/>
                  </a:lnTo>
                  <a:lnTo>
                    <a:pt x="114" y="2222"/>
                  </a:lnTo>
                  <a:lnTo>
                    <a:pt x="50" y="2413"/>
                  </a:lnTo>
                  <a:lnTo>
                    <a:pt x="38" y="2540"/>
                  </a:lnTo>
                  <a:lnTo>
                    <a:pt x="0" y="2705"/>
                  </a:lnTo>
                </a:path>
              </a:pathLst>
            </a:custGeom>
            <a:ln w="3175">
              <a:solidFill>
                <a:srgbClr val="565658"/>
              </a:solidFill>
            </a:ln>
          </p:spPr>
          <p:txBody>
            <a:bodyPr wrap="square" lIns="0" tIns="0" rIns="0" bIns="0" rtlCol="0"/>
            <a:lstStyle/>
            <a:p/>
          </p:txBody>
        </p:sp>
        <p:sp>
          <p:nvSpPr>
            <p:cNvPr id="5841" name="object 5841" descr=""/>
            <p:cNvSpPr/>
            <p:nvPr/>
          </p:nvSpPr>
          <p:spPr>
            <a:xfrm>
              <a:off x="5790807" y="2527469"/>
              <a:ext cx="3810" cy="3175"/>
            </a:xfrm>
            <a:custGeom>
              <a:avLst/>
              <a:gdLst/>
              <a:ahLst/>
              <a:cxnLst/>
              <a:rect l="l" t="t" r="r" b="b"/>
              <a:pathLst>
                <a:path w="3810" h="3175">
                  <a:moveTo>
                    <a:pt x="3416" y="2819"/>
                  </a:moveTo>
                  <a:lnTo>
                    <a:pt x="3213" y="2793"/>
                  </a:lnTo>
                  <a:lnTo>
                    <a:pt x="3022" y="2743"/>
                  </a:lnTo>
                  <a:lnTo>
                    <a:pt x="2832" y="2679"/>
                  </a:lnTo>
                  <a:lnTo>
                    <a:pt x="2641" y="2641"/>
                  </a:lnTo>
                  <a:lnTo>
                    <a:pt x="2463" y="2578"/>
                  </a:lnTo>
                  <a:lnTo>
                    <a:pt x="2260" y="2514"/>
                  </a:lnTo>
                  <a:lnTo>
                    <a:pt x="2095" y="2451"/>
                  </a:lnTo>
                  <a:lnTo>
                    <a:pt x="1905" y="2362"/>
                  </a:lnTo>
                  <a:lnTo>
                    <a:pt x="1739" y="2285"/>
                  </a:lnTo>
                  <a:lnTo>
                    <a:pt x="1600" y="2197"/>
                  </a:lnTo>
                  <a:lnTo>
                    <a:pt x="1384" y="2070"/>
                  </a:lnTo>
                  <a:lnTo>
                    <a:pt x="1231" y="1968"/>
                  </a:lnTo>
                  <a:lnTo>
                    <a:pt x="1054" y="1854"/>
                  </a:lnTo>
                  <a:lnTo>
                    <a:pt x="901" y="1727"/>
                  </a:lnTo>
                  <a:lnTo>
                    <a:pt x="762" y="1587"/>
                  </a:lnTo>
                  <a:lnTo>
                    <a:pt x="558" y="1371"/>
                  </a:lnTo>
                  <a:lnTo>
                    <a:pt x="431" y="1206"/>
                  </a:lnTo>
                  <a:lnTo>
                    <a:pt x="317" y="1041"/>
                  </a:lnTo>
                  <a:lnTo>
                    <a:pt x="241" y="876"/>
                  </a:lnTo>
                  <a:lnTo>
                    <a:pt x="165" y="749"/>
                  </a:lnTo>
                  <a:lnTo>
                    <a:pt x="114" y="584"/>
                  </a:lnTo>
                  <a:lnTo>
                    <a:pt x="50" y="419"/>
                  </a:lnTo>
                  <a:lnTo>
                    <a:pt x="38" y="279"/>
                  </a:lnTo>
                  <a:lnTo>
                    <a:pt x="0" y="101"/>
                  </a:lnTo>
                </a:path>
              </a:pathLst>
            </a:custGeom>
            <a:ln w="3175">
              <a:solidFill>
                <a:srgbClr val="565658"/>
              </a:solidFill>
            </a:ln>
          </p:spPr>
          <p:txBody>
            <a:bodyPr wrap="square" lIns="0" tIns="0" rIns="0" bIns="0" rtlCol="0"/>
            <a:lstStyle/>
            <a:p/>
          </p:txBody>
        </p:sp>
        <p:sp>
          <p:nvSpPr>
            <p:cNvPr id="5842" name="object 5842" descr=""/>
            <p:cNvSpPr/>
            <p:nvPr/>
          </p:nvSpPr>
          <p:spPr>
            <a:xfrm>
              <a:off x="5502793" y="2561655"/>
              <a:ext cx="635" cy="5080"/>
            </a:xfrm>
            <a:custGeom>
              <a:avLst/>
              <a:gdLst/>
              <a:ahLst/>
              <a:cxnLst/>
              <a:rect l="l" t="t" r="r" b="b"/>
              <a:pathLst>
                <a:path w="635" h="5080">
                  <a:moveTo>
                    <a:pt x="12" y="4762"/>
                  </a:moveTo>
                  <a:lnTo>
                    <a:pt x="12" y="4864"/>
                  </a:lnTo>
                </a:path>
                <a:path w="635" h="5080">
                  <a:moveTo>
                    <a:pt x="12" y="4762"/>
                  </a:moveTo>
                  <a:lnTo>
                    <a:pt x="12" y="4762"/>
                  </a:lnTo>
                  <a:lnTo>
                    <a:pt x="12" y="558"/>
                  </a:lnTo>
                  <a:lnTo>
                    <a:pt x="0" y="279"/>
                  </a:lnTo>
                  <a:lnTo>
                    <a:pt x="0" y="0"/>
                  </a:lnTo>
                </a:path>
              </a:pathLst>
            </a:custGeom>
            <a:ln w="3175">
              <a:solidFill>
                <a:srgbClr val="565658"/>
              </a:solidFill>
            </a:ln>
          </p:spPr>
          <p:txBody>
            <a:bodyPr wrap="square" lIns="0" tIns="0" rIns="0" bIns="0" rtlCol="0"/>
            <a:lstStyle/>
            <a:p/>
          </p:txBody>
        </p:sp>
        <p:sp>
          <p:nvSpPr>
            <p:cNvPr id="5843" name="object 5843" descr=""/>
            <p:cNvSpPr/>
            <p:nvPr/>
          </p:nvSpPr>
          <p:spPr>
            <a:xfrm>
              <a:off x="5500399" y="2485367"/>
              <a:ext cx="635" cy="3175"/>
            </a:xfrm>
            <a:custGeom>
              <a:avLst/>
              <a:gdLst/>
              <a:ahLst/>
              <a:cxnLst/>
              <a:rect l="l" t="t" r="r" b="b"/>
              <a:pathLst>
                <a:path w="635" h="3175">
                  <a:moveTo>
                    <a:pt x="0" y="0"/>
                  </a:moveTo>
                  <a:lnTo>
                    <a:pt x="0" y="266"/>
                  </a:lnTo>
                  <a:lnTo>
                    <a:pt x="0" y="533"/>
                  </a:lnTo>
                  <a:lnTo>
                    <a:pt x="12" y="787"/>
                  </a:lnTo>
                  <a:lnTo>
                    <a:pt x="12" y="1066"/>
                  </a:lnTo>
                  <a:lnTo>
                    <a:pt x="38" y="1320"/>
                  </a:lnTo>
                  <a:lnTo>
                    <a:pt x="50" y="1600"/>
                  </a:lnTo>
                  <a:lnTo>
                    <a:pt x="101" y="2108"/>
                  </a:lnTo>
                  <a:lnTo>
                    <a:pt x="165" y="2654"/>
                  </a:lnTo>
                  <a:lnTo>
                    <a:pt x="241" y="3175"/>
                  </a:lnTo>
                </a:path>
              </a:pathLst>
            </a:custGeom>
            <a:ln w="3175">
              <a:solidFill>
                <a:srgbClr val="565658"/>
              </a:solidFill>
            </a:ln>
          </p:spPr>
          <p:txBody>
            <a:bodyPr wrap="square" lIns="0" tIns="0" rIns="0" bIns="0" rtlCol="0"/>
            <a:lstStyle/>
            <a:p/>
          </p:txBody>
        </p:sp>
        <p:sp>
          <p:nvSpPr>
            <p:cNvPr id="5844" name="object 5844" descr=""/>
            <p:cNvSpPr/>
            <p:nvPr/>
          </p:nvSpPr>
          <p:spPr>
            <a:xfrm>
              <a:off x="5500387" y="2482192"/>
              <a:ext cx="635" cy="3810"/>
            </a:xfrm>
            <a:custGeom>
              <a:avLst/>
              <a:gdLst/>
              <a:ahLst/>
              <a:cxnLst/>
              <a:rect l="l" t="t" r="r" b="b"/>
              <a:pathLst>
                <a:path w="635" h="3810">
                  <a:moveTo>
                    <a:pt x="241" y="0"/>
                  </a:moveTo>
                  <a:lnTo>
                    <a:pt x="165" y="520"/>
                  </a:lnTo>
                  <a:lnTo>
                    <a:pt x="101" y="1066"/>
                  </a:lnTo>
                  <a:lnTo>
                    <a:pt x="50" y="1587"/>
                  </a:lnTo>
                  <a:lnTo>
                    <a:pt x="38" y="1854"/>
                  </a:lnTo>
                  <a:lnTo>
                    <a:pt x="38" y="2108"/>
                  </a:lnTo>
                  <a:lnTo>
                    <a:pt x="12" y="2374"/>
                  </a:lnTo>
                  <a:lnTo>
                    <a:pt x="0" y="2641"/>
                  </a:lnTo>
                  <a:lnTo>
                    <a:pt x="0" y="2908"/>
                  </a:lnTo>
                  <a:lnTo>
                    <a:pt x="0" y="3187"/>
                  </a:lnTo>
                </a:path>
              </a:pathLst>
            </a:custGeom>
            <a:ln w="3175">
              <a:solidFill>
                <a:srgbClr val="565658"/>
              </a:solidFill>
            </a:ln>
          </p:spPr>
          <p:txBody>
            <a:bodyPr wrap="square" lIns="0" tIns="0" rIns="0" bIns="0" rtlCol="0"/>
            <a:lstStyle/>
            <a:p/>
          </p:txBody>
        </p:sp>
        <p:sp>
          <p:nvSpPr>
            <p:cNvPr id="5845" name="object 5845" descr=""/>
            <p:cNvSpPr/>
            <p:nvPr/>
          </p:nvSpPr>
          <p:spPr>
            <a:xfrm>
              <a:off x="5500387" y="2479017"/>
              <a:ext cx="635" cy="1905"/>
            </a:xfrm>
            <a:custGeom>
              <a:avLst/>
              <a:gdLst/>
              <a:ahLst/>
              <a:cxnLst/>
              <a:rect l="l" t="t" r="r" b="b"/>
              <a:pathLst>
                <a:path w="635" h="1905">
                  <a:moveTo>
                    <a:pt x="241" y="0"/>
                  </a:moveTo>
                  <a:lnTo>
                    <a:pt x="165" y="266"/>
                  </a:lnTo>
                  <a:lnTo>
                    <a:pt x="101" y="520"/>
                  </a:lnTo>
                  <a:lnTo>
                    <a:pt x="50" y="787"/>
                  </a:lnTo>
                  <a:lnTo>
                    <a:pt x="38" y="1054"/>
                  </a:lnTo>
                  <a:lnTo>
                    <a:pt x="0" y="1320"/>
                  </a:lnTo>
                  <a:lnTo>
                    <a:pt x="0" y="1447"/>
                  </a:lnTo>
                  <a:lnTo>
                    <a:pt x="0" y="1587"/>
                  </a:lnTo>
                </a:path>
              </a:pathLst>
            </a:custGeom>
            <a:ln w="3175">
              <a:solidFill>
                <a:srgbClr val="565658"/>
              </a:solidFill>
            </a:ln>
          </p:spPr>
          <p:txBody>
            <a:bodyPr wrap="square" lIns="0" tIns="0" rIns="0" bIns="0" rtlCol="0"/>
            <a:lstStyle/>
            <a:p/>
          </p:txBody>
        </p:sp>
        <p:sp>
          <p:nvSpPr>
            <p:cNvPr id="5846" name="object 5846" descr=""/>
            <p:cNvSpPr/>
            <p:nvPr/>
          </p:nvSpPr>
          <p:spPr>
            <a:xfrm>
              <a:off x="5500399" y="2480592"/>
              <a:ext cx="635" cy="1905"/>
            </a:xfrm>
            <a:custGeom>
              <a:avLst/>
              <a:gdLst/>
              <a:ahLst/>
              <a:cxnLst/>
              <a:rect l="l" t="t" r="r" b="b"/>
              <a:pathLst>
                <a:path w="635" h="1905">
                  <a:moveTo>
                    <a:pt x="0" y="0"/>
                  </a:moveTo>
                  <a:lnTo>
                    <a:pt x="0" y="139"/>
                  </a:lnTo>
                  <a:lnTo>
                    <a:pt x="0" y="266"/>
                  </a:lnTo>
                  <a:lnTo>
                    <a:pt x="12" y="406"/>
                  </a:lnTo>
                  <a:lnTo>
                    <a:pt x="12" y="546"/>
                  </a:lnTo>
                  <a:lnTo>
                    <a:pt x="38" y="685"/>
                  </a:lnTo>
                  <a:lnTo>
                    <a:pt x="101" y="1066"/>
                  </a:lnTo>
                  <a:lnTo>
                    <a:pt x="165" y="1333"/>
                  </a:lnTo>
                  <a:lnTo>
                    <a:pt x="241" y="1600"/>
                  </a:lnTo>
                </a:path>
              </a:pathLst>
            </a:custGeom>
            <a:ln w="3175">
              <a:solidFill>
                <a:srgbClr val="565658"/>
              </a:solidFill>
            </a:ln>
          </p:spPr>
          <p:txBody>
            <a:bodyPr wrap="square" lIns="0" tIns="0" rIns="0" bIns="0" rtlCol="0"/>
            <a:lstStyle/>
            <a:p/>
          </p:txBody>
        </p:sp>
        <p:sp>
          <p:nvSpPr>
            <p:cNvPr id="5847" name="object 5847" descr=""/>
            <p:cNvSpPr/>
            <p:nvPr/>
          </p:nvSpPr>
          <p:spPr>
            <a:xfrm>
              <a:off x="5500387" y="2488542"/>
              <a:ext cx="635" cy="1905"/>
            </a:xfrm>
            <a:custGeom>
              <a:avLst/>
              <a:gdLst/>
              <a:ahLst/>
              <a:cxnLst/>
              <a:rect l="l" t="t" r="r" b="b"/>
              <a:pathLst>
                <a:path w="635" h="1905">
                  <a:moveTo>
                    <a:pt x="241" y="0"/>
                  </a:moveTo>
                  <a:lnTo>
                    <a:pt x="165" y="266"/>
                  </a:lnTo>
                  <a:lnTo>
                    <a:pt x="101" y="533"/>
                  </a:lnTo>
                  <a:lnTo>
                    <a:pt x="50" y="787"/>
                  </a:lnTo>
                  <a:lnTo>
                    <a:pt x="38" y="927"/>
                  </a:lnTo>
                  <a:lnTo>
                    <a:pt x="38" y="1066"/>
                  </a:lnTo>
                  <a:lnTo>
                    <a:pt x="12" y="1206"/>
                  </a:lnTo>
                  <a:lnTo>
                    <a:pt x="0" y="1473"/>
                  </a:lnTo>
                </a:path>
              </a:pathLst>
            </a:custGeom>
            <a:ln w="3175">
              <a:solidFill>
                <a:srgbClr val="565658"/>
              </a:solidFill>
            </a:ln>
          </p:spPr>
          <p:txBody>
            <a:bodyPr wrap="square" lIns="0" tIns="0" rIns="0" bIns="0" rtlCol="0"/>
            <a:lstStyle/>
            <a:p/>
          </p:txBody>
        </p:sp>
        <p:sp>
          <p:nvSpPr>
            <p:cNvPr id="5848" name="object 5848" descr=""/>
            <p:cNvSpPr/>
            <p:nvPr/>
          </p:nvSpPr>
          <p:spPr>
            <a:xfrm>
              <a:off x="5500399" y="2490142"/>
              <a:ext cx="635" cy="1905"/>
            </a:xfrm>
            <a:custGeom>
              <a:avLst/>
              <a:gdLst/>
              <a:ahLst/>
              <a:cxnLst/>
              <a:rect l="l" t="t" r="r" b="b"/>
              <a:pathLst>
                <a:path w="635" h="1905">
                  <a:moveTo>
                    <a:pt x="0" y="0"/>
                  </a:moveTo>
                  <a:lnTo>
                    <a:pt x="0" y="266"/>
                  </a:lnTo>
                  <a:lnTo>
                    <a:pt x="12" y="520"/>
                  </a:lnTo>
                  <a:lnTo>
                    <a:pt x="38" y="660"/>
                  </a:lnTo>
                  <a:lnTo>
                    <a:pt x="50" y="787"/>
                  </a:lnTo>
                  <a:lnTo>
                    <a:pt x="101" y="1054"/>
                  </a:lnTo>
                  <a:lnTo>
                    <a:pt x="165" y="1320"/>
                  </a:lnTo>
                  <a:lnTo>
                    <a:pt x="241" y="1587"/>
                  </a:lnTo>
                </a:path>
              </a:pathLst>
            </a:custGeom>
            <a:ln w="3175">
              <a:solidFill>
                <a:srgbClr val="565658"/>
              </a:solidFill>
            </a:ln>
          </p:spPr>
          <p:txBody>
            <a:bodyPr wrap="square" lIns="0" tIns="0" rIns="0" bIns="0" rtlCol="0"/>
            <a:lstStyle/>
            <a:p/>
          </p:txBody>
        </p:sp>
        <p:sp>
          <p:nvSpPr>
            <p:cNvPr id="5849" name="object 5849" descr=""/>
            <p:cNvSpPr/>
            <p:nvPr/>
          </p:nvSpPr>
          <p:spPr>
            <a:xfrm>
              <a:off x="5541530" y="2592249"/>
              <a:ext cx="3810" cy="3810"/>
            </a:xfrm>
            <a:custGeom>
              <a:avLst/>
              <a:gdLst/>
              <a:ahLst/>
              <a:cxnLst/>
              <a:rect l="l" t="t" r="r" b="b"/>
              <a:pathLst>
                <a:path w="3810" h="3810">
                  <a:moveTo>
                    <a:pt x="3238" y="3238"/>
                  </a:moveTo>
                  <a:lnTo>
                    <a:pt x="3238" y="3238"/>
                  </a:lnTo>
                  <a:lnTo>
                    <a:pt x="3238" y="2997"/>
                  </a:lnTo>
                  <a:lnTo>
                    <a:pt x="3225" y="2870"/>
                  </a:lnTo>
                  <a:lnTo>
                    <a:pt x="3200" y="2730"/>
                  </a:lnTo>
                  <a:lnTo>
                    <a:pt x="3174" y="2578"/>
                  </a:lnTo>
                  <a:lnTo>
                    <a:pt x="3136" y="2451"/>
                  </a:lnTo>
                  <a:lnTo>
                    <a:pt x="3098" y="2324"/>
                  </a:lnTo>
                  <a:lnTo>
                    <a:pt x="3047" y="2184"/>
                  </a:lnTo>
                  <a:lnTo>
                    <a:pt x="2997" y="2044"/>
                  </a:lnTo>
                  <a:lnTo>
                    <a:pt x="2920" y="1803"/>
                  </a:lnTo>
                  <a:lnTo>
                    <a:pt x="2793" y="1612"/>
                  </a:lnTo>
                  <a:lnTo>
                    <a:pt x="2705" y="1447"/>
                  </a:lnTo>
                  <a:lnTo>
                    <a:pt x="2565" y="1282"/>
                  </a:lnTo>
                  <a:lnTo>
                    <a:pt x="2438" y="1104"/>
                  </a:lnTo>
                  <a:lnTo>
                    <a:pt x="2285" y="939"/>
                  </a:lnTo>
                  <a:lnTo>
                    <a:pt x="2146" y="812"/>
                  </a:lnTo>
                  <a:lnTo>
                    <a:pt x="1993" y="673"/>
                  </a:lnTo>
                  <a:lnTo>
                    <a:pt x="1828" y="571"/>
                  </a:lnTo>
                  <a:lnTo>
                    <a:pt x="1638" y="431"/>
                  </a:lnTo>
                  <a:lnTo>
                    <a:pt x="1435" y="330"/>
                  </a:lnTo>
                  <a:lnTo>
                    <a:pt x="1231" y="253"/>
                  </a:lnTo>
                  <a:lnTo>
                    <a:pt x="1054" y="177"/>
                  </a:lnTo>
                  <a:lnTo>
                    <a:pt x="838" y="126"/>
                  </a:lnTo>
                  <a:lnTo>
                    <a:pt x="634" y="63"/>
                  </a:lnTo>
                  <a:lnTo>
                    <a:pt x="457" y="38"/>
                  </a:lnTo>
                  <a:lnTo>
                    <a:pt x="241" y="0"/>
                  </a:lnTo>
                  <a:lnTo>
                    <a:pt x="0" y="0"/>
                  </a:lnTo>
                </a:path>
              </a:pathLst>
            </a:custGeom>
            <a:ln w="3175">
              <a:solidFill>
                <a:srgbClr val="565658"/>
              </a:solidFill>
            </a:ln>
          </p:spPr>
          <p:txBody>
            <a:bodyPr wrap="square" lIns="0" tIns="0" rIns="0" bIns="0" rtlCol="0"/>
            <a:lstStyle/>
            <a:p/>
          </p:txBody>
        </p:sp>
        <p:sp>
          <p:nvSpPr>
            <p:cNvPr id="5850" name="object 5850" descr=""/>
            <p:cNvSpPr/>
            <p:nvPr/>
          </p:nvSpPr>
          <p:spPr>
            <a:xfrm>
              <a:off x="5541532" y="2459458"/>
              <a:ext cx="3810" cy="3810"/>
            </a:xfrm>
            <a:custGeom>
              <a:avLst/>
              <a:gdLst/>
              <a:ahLst/>
              <a:cxnLst/>
              <a:rect l="l" t="t" r="r" b="b"/>
              <a:pathLst>
                <a:path w="3810" h="3810">
                  <a:moveTo>
                    <a:pt x="0" y="3238"/>
                  </a:moveTo>
                  <a:lnTo>
                    <a:pt x="165" y="3238"/>
                  </a:lnTo>
                  <a:lnTo>
                    <a:pt x="381" y="3225"/>
                  </a:lnTo>
                  <a:lnTo>
                    <a:pt x="533" y="3200"/>
                  </a:lnTo>
                  <a:lnTo>
                    <a:pt x="736" y="3149"/>
                  </a:lnTo>
                  <a:lnTo>
                    <a:pt x="952" y="3098"/>
                  </a:lnTo>
                  <a:lnTo>
                    <a:pt x="1143" y="3035"/>
                  </a:lnTo>
                  <a:lnTo>
                    <a:pt x="1435" y="2908"/>
                  </a:lnTo>
                  <a:lnTo>
                    <a:pt x="1638" y="2806"/>
                  </a:lnTo>
                  <a:lnTo>
                    <a:pt x="1816" y="2679"/>
                  </a:lnTo>
                  <a:lnTo>
                    <a:pt x="1993" y="2565"/>
                  </a:lnTo>
                  <a:lnTo>
                    <a:pt x="2120" y="2438"/>
                  </a:lnTo>
                  <a:lnTo>
                    <a:pt x="2286" y="2298"/>
                  </a:lnTo>
                  <a:lnTo>
                    <a:pt x="2438" y="2133"/>
                  </a:lnTo>
                  <a:lnTo>
                    <a:pt x="2565" y="1968"/>
                  </a:lnTo>
                  <a:lnTo>
                    <a:pt x="2705" y="1790"/>
                  </a:lnTo>
                  <a:lnTo>
                    <a:pt x="2806" y="1625"/>
                  </a:lnTo>
                  <a:lnTo>
                    <a:pt x="2908" y="1447"/>
                  </a:lnTo>
                  <a:lnTo>
                    <a:pt x="2984" y="1244"/>
                  </a:lnTo>
                  <a:lnTo>
                    <a:pt x="3048" y="1092"/>
                  </a:lnTo>
                  <a:lnTo>
                    <a:pt x="3111" y="914"/>
                  </a:lnTo>
                  <a:lnTo>
                    <a:pt x="3149" y="761"/>
                  </a:lnTo>
                  <a:lnTo>
                    <a:pt x="3175" y="596"/>
                  </a:lnTo>
                  <a:lnTo>
                    <a:pt x="3200" y="419"/>
                  </a:lnTo>
                  <a:lnTo>
                    <a:pt x="3225" y="253"/>
                  </a:lnTo>
                  <a:lnTo>
                    <a:pt x="3225" y="88"/>
                  </a:lnTo>
                </a:path>
              </a:pathLst>
            </a:custGeom>
            <a:ln w="3175">
              <a:solidFill>
                <a:srgbClr val="565658"/>
              </a:solidFill>
            </a:ln>
          </p:spPr>
          <p:txBody>
            <a:bodyPr wrap="square" lIns="0" tIns="0" rIns="0" bIns="0" rtlCol="0"/>
            <a:lstStyle/>
            <a:p/>
          </p:txBody>
        </p:sp>
        <p:sp>
          <p:nvSpPr>
            <p:cNvPr id="5851" name="object 5851" descr=""/>
            <p:cNvSpPr/>
            <p:nvPr/>
          </p:nvSpPr>
          <p:spPr>
            <a:xfrm>
              <a:off x="5568219" y="2455949"/>
              <a:ext cx="7620" cy="3810"/>
            </a:xfrm>
            <a:custGeom>
              <a:avLst/>
              <a:gdLst/>
              <a:ahLst/>
              <a:cxnLst/>
              <a:rect l="l" t="t" r="r" b="b"/>
              <a:pathLst>
                <a:path w="7620" h="3810">
                  <a:moveTo>
                    <a:pt x="7518" y="0"/>
                  </a:moveTo>
                  <a:lnTo>
                    <a:pt x="5664" y="2209"/>
                  </a:lnTo>
                  <a:lnTo>
                    <a:pt x="2870" y="3505"/>
                  </a:lnTo>
                  <a:lnTo>
                    <a:pt x="0" y="3505"/>
                  </a:lnTo>
                </a:path>
              </a:pathLst>
            </a:custGeom>
            <a:ln w="3175">
              <a:solidFill>
                <a:srgbClr val="565658"/>
              </a:solidFill>
            </a:ln>
          </p:spPr>
          <p:txBody>
            <a:bodyPr wrap="square" lIns="0" tIns="0" rIns="0" bIns="0" rtlCol="0"/>
            <a:lstStyle/>
            <a:p/>
          </p:txBody>
        </p:sp>
        <p:sp>
          <p:nvSpPr>
            <p:cNvPr id="5852" name="object 5852" descr=""/>
            <p:cNvSpPr/>
            <p:nvPr/>
          </p:nvSpPr>
          <p:spPr>
            <a:xfrm>
              <a:off x="5568222" y="2595487"/>
              <a:ext cx="7620" cy="3810"/>
            </a:xfrm>
            <a:custGeom>
              <a:avLst/>
              <a:gdLst/>
              <a:ahLst/>
              <a:cxnLst/>
              <a:rect l="l" t="t" r="r" b="b"/>
              <a:pathLst>
                <a:path w="7620" h="3810">
                  <a:moveTo>
                    <a:pt x="0" y="0"/>
                  </a:moveTo>
                  <a:lnTo>
                    <a:pt x="2870" y="0"/>
                  </a:lnTo>
                  <a:lnTo>
                    <a:pt x="5664" y="1308"/>
                  </a:lnTo>
                  <a:lnTo>
                    <a:pt x="7518" y="3517"/>
                  </a:lnTo>
                </a:path>
              </a:pathLst>
            </a:custGeom>
            <a:ln w="3175">
              <a:solidFill>
                <a:srgbClr val="565658"/>
              </a:solidFill>
            </a:ln>
          </p:spPr>
          <p:txBody>
            <a:bodyPr wrap="square" lIns="0" tIns="0" rIns="0" bIns="0" rtlCol="0"/>
            <a:lstStyle/>
            <a:p/>
          </p:txBody>
        </p:sp>
        <p:sp>
          <p:nvSpPr>
            <p:cNvPr id="5853" name="object 5853" descr=""/>
            <p:cNvSpPr/>
            <p:nvPr/>
          </p:nvSpPr>
          <p:spPr>
            <a:xfrm>
              <a:off x="5541537" y="2459459"/>
              <a:ext cx="5080" cy="3810"/>
            </a:xfrm>
            <a:custGeom>
              <a:avLst/>
              <a:gdLst/>
              <a:ahLst/>
              <a:cxnLst/>
              <a:rect l="l" t="t" r="r" b="b"/>
              <a:pathLst>
                <a:path w="5079" h="3810">
                  <a:moveTo>
                    <a:pt x="4521" y="0"/>
                  </a:moveTo>
                  <a:lnTo>
                    <a:pt x="4521" y="139"/>
                  </a:lnTo>
                  <a:lnTo>
                    <a:pt x="4521" y="279"/>
                  </a:lnTo>
                  <a:lnTo>
                    <a:pt x="4483" y="406"/>
                  </a:lnTo>
                  <a:lnTo>
                    <a:pt x="4444" y="558"/>
                  </a:lnTo>
                  <a:lnTo>
                    <a:pt x="4419" y="711"/>
                  </a:lnTo>
                  <a:lnTo>
                    <a:pt x="4356" y="876"/>
                  </a:lnTo>
                  <a:lnTo>
                    <a:pt x="4292" y="1016"/>
                  </a:lnTo>
                  <a:lnTo>
                    <a:pt x="4241" y="1155"/>
                  </a:lnTo>
                  <a:lnTo>
                    <a:pt x="4051" y="1435"/>
                  </a:lnTo>
                  <a:lnTo>
                    <a:pt x="2984" y="2425"/>
                  </a:lnTo>
                  <a:lnTo>
                    <a:pt x="2781" y="2565"/>
                  </a:lnTo>
                  <a:lnTo>
                    <a:pt x="2539" y="2667"/>
                  </a:lnTo>
                  <a:lnTo>
                    <a:pt x="2285" y="2806"/>
                  </a:lnTo>
                  <a:lnTo>
                    <a:pt x="1993" y="2908"/>
                  </a:lnTo>
                  <a:lnTo>
                    <a:pt x="1727" y="2984"/>
                  </a:lnTo>
                  <a:lnTo>
                    <a:pt x="1600" y="3022"/>
                  </a:lnTo>
                  <a:lnTo>
                    <a:pt x="1460" y="3060"/>
                  </a:lnTo>
                  <a:lnTo>
                    <a:pt x="1181" y="3124"/>
                  </a:lnTo>
                  <a:lnTo>
                    <a:pt x="1015" y="3149"/>
                  </a:lnTo>
                  <a:lnTo>
                    <a:pt x="876" y="3187"/>
                  </a:lnTo>
                  <a:lnTo>
                    <a:pt x="622" y="3213"/>
                  </a:lnTo>
                  <a:lnTo>
                    <a:pt x="342" y="3238"/>
                  </a:lnTo>
                  <a:lnTo>
                    <a:pt x="165" y="3238"/>
                  </a:lnTo>
                  <a:lnTo>
                    <a:pt x="0" y="3238"/>
                  </a:lnTo>
                </a:path>
              </a:pathLst>
            </a:custGeom>
            <a:ln w="3175">
              <a:solidFill>
                <a:srgbClr val="565658"/>
              </a:solidFill>
            </a:ln>
          </p:spPr>
          <p:txBody>
            <a:bodyPr wrap="square" lIns="0" tIns="0" rIns="0" bIns="0" rtlCol="0"/>
            <a:lstStyle/>
            <a:p/>
          </p:txBody>
        </p:sp>
        <p:sp>
          <p:nvSpPr>
            <p:cNvPr id="5854" name="object 5854" descr=""/>
            <p:cNvSpPr/>
            <p:nvPr/>
          </p:nvSpPr>
          <p:spPr>
            <a:xfrm>
              <a:off x="5541532" y="2592250"/>
              <a:ext cx="5080" cy="3810"/>
            </a:xfrm>
            <a:custGeom>
              <a:avLst/>
              <a:gdLst/>
              <a:ahLst/>
              <a:cxnLst/>
              <a:rect l="l" t="t" r="r" b="b"/>
              <a:pathLst>
                <a:path w="5079" h="3810">
                  <a:moveTo>
                    <a:pt x="0" y="0"/>
                  </a:moveTo>
                  <a:lnTo>
                    <a:pt x="228" y="0"/>
                  </a:lnTo>
                  <a:lnTo>
                    <a:pt x="355" y="0"/>
                  </a:lnTo>
                  <a:lnTo>
                    <a:pt x="546" y="12"/>
                  </a:lnTo>
                  <a:lnTo>
                    <a:pt x="749" y="38"/>
                  </a:lnTo>
                  <a:lnTo>
                    <a:pt x="876" y="63"/>
                  </a:lnTo>
                  <a:lnTo>
                    <a:pt x="1028" y="88"/>
                  </a:lnTo>
                  <a:lnTo>
                    <a:pt x="1181" y="127"/>
                  </a:lnTo>
                  <a:lnTo>
                    <a:pt x="1320" y="139"/>
                  </a:lnTo>
                  <a:lnTo>
                    <a:pt x="1473" y="177"/>
                  </a:lnTo>
                  <a:lnTo>
                    <a:pt x="1727" y="241"/>
                  </a:lnTo>
                  <a:lnTo>
                    <a:pt x="2006" y="330"/>
                  </a:lnTo>
                  <a:lnTo>
                    <a:pt x="2286" y="431"/>
                  </a:lnTo>
                  <a:lnTo>
                    <a:pt x="2552" y="571"/>
                  </a:lnTo>
                  <a:lnTo>
                    <a:pt x="2781" y="685"/>
                  </a:lnTo>
                  <a:lnTo>
                    <a:pt x="4229" y="2082"/>
                  </a:lnTo>
                  <a:lnTo>
                    <a:pt x="4305" y="2247"/>
                  </a:lnTo>
                  <a:lnTo>
                    <a:pt x="4381" y="2400"/>
                  </a:lnTo>
                  <a:lnTo>
                    <a:pt x="4432" y="2565"/>
                  </a:lnTo>
                  <a:lnTo>
                    <a:pt x="4470" y="2743"/>
                  </a:lnTo>
                  <a:lnTo>
                    <a:pt x="4495" y="2908"/>
                  </a:lnTo>
                  <a:lnTo>
                    <a:pt x="4521" y="3060"/>
                  </a:lnTo>
                  <a:lnTo>
                    <a:pt x="4521" y="3238"/>
                  </a:lnTo>
                </a:path>
              </a:pathLst>
            </a:custGeom>
            <a:ln w="3175">
              <a:solidFill>
                <a:srgbClr val="565658"/>
              </a:solidFill>
            </a:ln>
          </p:spPr>
          <p:txBody>
            <a:bodyPr wrap="square" lIns="0" tIns="0" rIns="0" bIns="0" rtlCol="0"/>
            <a:lstStyle/>
            <a:p/>
          </p:txBody>
        </p:sp>
        <p:sp>
          <p:nvSpPr>
            <p:cNvPr id="5855" name="object 5855" descr=""/>
            <p:cNvSpPr/>
            <p:nvPr/>
          </p:nvSpPr>
          <p:spPr>
            <a:xfrm>
              <a:off x="5568222" y="2458010"/>
              <a:ext cx="10160" cy="5080"/>
            </a:xfrm>
            <a:custGeom>
              <a:avLst/>
              <a:gdLst/>
              <a:ahLst/>
              <a:cxnLst/>
              <a:rect l="l" t="t" r="r" b="b"/>
              <a:pathLst>
                <a:path w="10160" h="5080">
                  <a:moveTo>
                    <a:pt x="0" y="4686"/>
                  </a:moveTo>
                  <a:lnTo>
                    <a:pt x="1892" y="4686"/>
                  </a:lnTo>
                  <a:lnTo>
                    <a:pt x="3797" y="4254"/>
                  </a:lnTo>
                  <a:lnTo>
                    <a:pt x="5524" y="3454"/>
                  </a:lnTo>
                  <a:lnTo>
                    <a:pt x="7238" y="2654"/>
                  </a:lnTo>
                  <a:lnTo>
                    <a:pt x="8775" y="1460"/>
                  </a:lnTo>
                  <a:lnTo>
                    <a:pt x="9982" y="0"/>
                  </a:lnTo>
                </a:path>
              </a:pathLst>
            </a:custGeom>
            <a:ln w="3175">
              <a:solidFill>
                <a:srgbClr val="565658"/>
              </a:solidFill>
            </a:ln>
          </p:spPr>
          <p:txBody>
            <a:bodyPr wrap="square" lIns="0" tIns="0" rIns="0" bIns="0" rtlCol="0"/>
            <a:lstStyle/>
            <a:p/>
          </p:txBody>
        </p:sp>
        <p:sp>
          <p:nvSpPr>
            <p:cNvPr id="5856" name="object 5856" descr=""/>
            <p:cNvSpPr/>
            <p:nvPr/>
          </p:nvSpPr>
          <p:spPr>
            <a:xfrm>
              <a:off x="5568222" y="2592250"/>
              <a:ext cx="10160" cy="5080"/>
            </a:xfrm>
            <a:custGeom>
              <a:avLst/>
              <a:gdLst/>
              <a:ahLst/>
              <a:cxnLst/>
              <a:rect l="l" t="t" r="r" b="b"/>
              <a:pathLst>
                <a:path w="10160" h="5080">
                  <a:moveTo>
                    <a:pt x="0" y="0"/>
                  </a:moveTo>
                  <a:lnTo>
                    <a:pt x="647" y="25"/>
                  </a:lnTo>
                  <a:lnTo>
                    <a:pt x="1295" y="63"/>
                  </a:lnTo>
                  <a:lnTo>
                    <a:pt x="1955" y="165"/>
                  </a:lnTo>
                  <a:lnTo>
                    <a:pt x="2552" y="228"/>
                  </a:lnTo>
                  <a:lnTo>
                    <a:pt x="5321" y="1143"/>
                  </a:lnTo>
                  <a:lnTo>
                    <a:pt x="5778" y="1333"/>
                  </a:lnTo>
                  <a:lnTo>
                    <a:pt x="6235" y="1587"/>
                  </a:lnTo>
                  <a:lnTo>
                    <a:pt x="6667" y="1854"/>
                  </a:lnTo>
                  <a:lnTo>
                    <a:pt x="7061" y="2082"/>
                  </a:lnTo>
                  <a:lnTo>
                    <a:pt x="7429" y="2349"/>
                  </a:lnTo>
                  <a:lnTo>
                    <a:pt x="7797" y="2603"/>
                  </a:lnTo>
                  <a:lnTo>
                    <a:pt x="8115" y="2832"/>
                  </a:lnTo>
                  <a:lnTo>
                    <a:pt x="8420" y="3073"/>
                  </a:lnTo>
                  <a:lnTo>
                    <a:pt x="8712" y="3352"/>
                  </a:lnTo>
                  <a:lnTo>
                    <a:pt x="8966" y="3568"/>
                  </a:lnTo>
                  <a:lnTo>
                    <a:pt x="9194" y="3810"/>
                  </a:lnTo>
                  <a:lnTo>
                    <a:pt x="9436" y="4038"/>
                  </a:lnTo>
                  <a:lnTo>
                    <a:pt x="9613" y="4254"/>
                  </a:lnTo>
                  <a:lnTo>
                    <a:pt x="9817" y="4470"/>
                  </a:lnTo>
                  <a:lnTo>
                    <a:pt x="9982" y="4686"/>
                  </a:lnTo>
                </a:path>
              </a:pathLst>
            </a:custGeom>
            <a:ln w="3175">
              <a:solidFill>
                <a:srgbClr val="565658"/>
              </a:solidFill>
            </a:ln>
          </p:spPr>
          <p:txBody>
            <a:bodyPr wrap="square" lIns="0" tIns="0" rIns="0" bIns="0" rtlCol="0"/>
            <a:lstStyle/>
            <a:p/>
          </p:txBody>
        </p:sp>
        <p:sp>
          <p:nvSpPr>
            <p:cNvPr id="5857" name="object 5857" descr=""/>
            <p:cNvSpPr/>
            <p:nvPr/>
          </p:nvSpPr>
          <p:spPr>
            <a:xfrm>
              <a:off x="5574412" y="2462685"/>
              <a:ext cx="5080" cy="2540"/>
            </a:xfrm>
            <a:custGeom>
              <a:avLst/>
              <a:gdLst/>
              <a:ahLst/>
              <a:cxnLst/>
              <a:rect l="l" t="t" r="r" b="b"/>
              <a:pathLst>
                <a:path w="5079" h="2539">
                  <a:moveTo>
                    <a:pt x="4660" y="2031"/>
                  </a:moveTo>
                  <a:lnTo>
                    <a:pt x="4470" y="1968"/>
                  </a:lnTo>
                  <a:lnTo>
                    <a:pt x="4000" y="1765"/>
                  </a:lnTo>
                  <a:lnTo>
                    <a:pt x="3632" y="1612"/>
                  </a:lnTo>
                  <a:lnTo>
                    <a:pt x="3276" y="1447"/>
                  </a:lnTo>
                  <a:lnTo>
                    <a:pt x="2971" y="1308"/>
                  </a:lnTo>
                  <a:lnTo>
                    <a:pt x="2667" y="1193"/>
                  </a:lnTo>
                  <a:lnTo>
                    <a:pt x="2362" y="1054"/>
                  </a:lnTo>
                  <a:lnTo>
                    <a:pt x="1638" y="736"/>
                  </a:lnTo>
                  <a:lnTo>
                    <a:pt x="1384" y="622"/>
                  </a:lnTo>
                  <a:lnTo>
                    <a:pt x="1130" y="520"/>
                  </a:lnTo>
                  <a:lnTo>
                    <a:pt x="927" y="419"/>
                  </a:lnTo>
                  <a:lnTo>
                    <a:pt x="723" y="342"/>
                  </a:lnTo>
                  <a:lnTo>
                    <a:pt x="584" y="253"/>
                  </a:lnTo>
                  <a:lnTo>
                    <a:pt x="419" y="190"/>
                  </a:lnTo>
                  <a:lnTo>
                    <a:pt x="177" y="101"/>
                  </a:lnTo>
                  <a:lnTo>
                    <a:pt x="0" y="0"/>
                  </a:lnTo>
                </a:path>
              </a:pathLst>
            </a:custGeom>
            <a:ln w="3175">
              <a:solidFill>
                <a:srgbClr val="565658"/>
              </a:solidFill>
            </a:ln>
          </p:spPr>
          <p:txBody>
            <a:bodyPr wrap="square" lIns="0" tIns="0" rIns="0" bIns="0" rtlCol="0"/>
            <a:lstStyle/>
            <a:p/>
          </p:txBody>
        </p:sp>
        <p:sp>
          <p:nvSpPr>
            <p:cNvPr id="5858" name="object 5858" descr=""/>
            <p:cNvSpPr/>
            <p:nvPr/>
          </p:nvSpPr>
          <p:spPr>
            <a:xfrm>
              <a:off x="5572836" y="2461145"/>
              <a:ext cx="3175" cy="132715"/>
            </a:xfrm>
            <a:custGeom>
              <a:avLst/>
              <a:gdLst/>
              <a:ahLst/>
              <a:cxnLst/>
              <a:rect l="l" t="t" r="r" b="b"/>
              <a:pathLst>
                <a:path w="3175" h="132714">
                  <a:moveTo>
                    <a:pt x="3124" y="131114"/>
                  </a:moveTo>
                  <a:lnTo>
                    <a:pt x="2667" y="130009"/>
                  </a:lnTo>
                  <a:lnTo>
                    <a:pt x="1562" y="129552"/>
                  </a:lnTo>
                  <a:lnTo>
                    <a:pt x="457" y="130009"/>
                  </a:lnTo>
                  <a:lnTo>
                    <a:pt x="0" y="131114"/>
                  </a:lnTo>
                  <a:lnTo>
                    <a:pt x="457" y="132219"/>
                  </a:lnTo>
                  <a:lnTo>
                    <a:pt x="1562" y="132676"/>
                  </a:lnTo>
                  <a:lnTo>
                    <a:pt x="2667" y="132219"/>
                  </a:lnTo>
                  <a:lnTo>
                    <a:pt x="3124" y="131114"/>
                  </a:lnTo>
                  <a:close/>
                </a:path>
                <a:path w="3175" h="132714">
                  <a:moveTo>
                    <a:pt x="3136" y="1562"/>
                  </a:moveTo>
                  <a:lnTo>
                    <a:pt x="2667" y="457"/>
                  </a:lnTo>
                  <a:lnTo>
                    <a:pt x="1574" y="0"/>
                  </a:lnTo>
                  <a:lnTo>
                    <a:pt x="469" y="457"/>
                  </a:lnTo>
                  <a:lnTo>
                    <a:pt x="12" y="1562"/>
                  </a:lnTo>
                  <a:lnTo>
                    <a:pt x="469" y="2667"/>
                  </a:lnTo>
                  <a:lnTo>
                    <a:pt x="1574" y="3124"/>
                  </a:lnTo>
                  <a:lnTo>
                    <a:pt x="2667" y="2667"/>
                  </a:lnTo>
                  <a:lnTo>
                    <a:pt x="3136" y="1562"/>
                  </a:lnTo>
                  <a:close/>
                </a:path>
              </a:pathLst>
            </a:custGeom>
            <a:solidFill>
              <a:srgbClr val="565658"/>
            </a:solidFill>
          </p:spPr>
          <p:txBody>
            <a:bodyPr wrap="square" lIns="0" tIns="0" rIns="0" bIns="0" rtlCol="0"/>
            <a:lstStyle/>
            <a:p/>
          </p:txBody>
        </p:sp>
        <p:sp>
          <p:nvSpPr>
            <p:cNvPr id="5859" name="object 5859" descr=""/>
            <p:cNvSpPr/>
            <p:nvPr/>
          </p:nvSpPr>
          <p:spPr>
            <a:xfrm>
              <a:off x="5574411" y="2590180"/>
              <a:ext cx="5080" cy="2540"/>
            </a:xfrm>
            <a:custGeom>
              <a:avLst/>
              <a:gdLst/>
              <a:ahLst/>
              <a:cxnLst/>
              <a:rect l="l" t="t" r="r" b="b"/>
              <a:pathLst>
                <a:path w="5079" h="2539">
                  <a:moveTo>
                    <a:pt x="0" y="2070"/>
                  </a:moveTo>
                  <a:lnTo>
                    <a:pt x="177" y="1993"/>
                  </a:lnTo>
                  <a:lnTo>
                    <a:pt x="342" y="1917"/>
                  </a:lnTo>
                  <a:lnTo>
                    <a:pt x="558" y="1828"/>
                  </a:lnTo>
                  <a:lnTo>
                    <a:pt x="698" y="1778"/>
                  </a:lnTo>
                  <a:lnTo>
                    <a:pt x="838" y="1701"/>
                  </a:lnTo>
                  <a:lnTo>
                    <a:pt x="977" y="1625"/>
                  </a:lnTo>
                  <a:lnTo>
                    <a:pt x="1168" y="1549"/>
                  </a:lnTo>
                  <a:lnTo>
                    <a:pt x="1333" y="1473"/>
                  </a:lnTo>
                  <a:lnTo>
                    <a:pt x="1536" y="1384"/>
                  </a:lnTo>
                  <a:lnTo>
                    <a:pt x="1778" y="1282"/>
                  </a:lnTo>
                  <a:lnTo>
                    <a:pt x="2044" y="1168"/>
                  </a:lnTo>
                  <a:lnTo>
                    <a:pt x="2298" y="1054"/>
                  </a:lnTo>
                  <a:lnTo>
                    <a:pt x="2616" y="914"/>
                  </a:lnTo>
                  <a:lnTo>
                    <a:pt x="2946" y="774"/>
                  </a:lnTo>
                  <a:lnTo>
                    <a:pt x="3263" y="647"/>
                  </a:lnTo>
                  <a:lnTo>
                    <a:pt x="3759" y="431"/>
                  </a:lnTo>
                  <a:lnTo>
                    <a:pt x="4267" y="203"/>
                  </a:lnTo>
                  <a:lnTo>
                    <a:pt x="4762" y="0"/>
                  </a:lnTo>
                </a:path>
              </a:pathLst>
            </a:custGeom>
            <a:ln w="3175">
              <a:solidFill>
                <a:srgbClr val="565658"/>
              </a:solidFill>
            </a:ln>
          </p:spPr>
          <p:txBody>
            <a:bodyPr wrap="square" lIns="0" tIns="0" rIns="0" bIns="0" rtlCol="0"/>
            <a:lstStyle/>
            <a:p/>
          </p:txBody>
        </p:sp>
        <p:sp>
          <p:nvSpPr>
            <p:cNvPr id="5860" name="object 5860" descr=""/>
            <p:cNvSpPr/>
            <p:nvPr/>
          </p:nvSpPr>
          <p:spPr>
            <a:xfrm>
              <a:off x="5583875" y="2458379"/>
              <a:ext cx="635" cy="1270"/>
            </a:xfrm>
            <a:custGeom>
              <a:avLst/>
              <a:gdLst/>
              <a:ahLst/>
              <a:cxnLst/>
              <a:rect l="l" t="t" r="r" b="b"/>
              <a:pathLst>
                <a:path w="635" h="1269">
                  <a:moveTo>
                    <a:pt x="190" y="0"/>
                  </a:moveTo>
                  <a:lnTo>
                    <a:pt x="152" y="190"/>
                  </a:lnTo>
                  <a:lnTo>
                    <a:pt x="88" y="368"/>
                  </a:lnTo>
                  <a:lnTo>
                    <a:pt x="25" y="609"/>
                  </a:lnTo>
                </a:path>
              </a:pathLst>
            </a:custGeom>
            <a:ln w="3175">
              <a:solidFill>
                <a:srgbClr val="565658"/>
              </a:solidFill>
            </a:ln>
          </p:spPr>
          <p:txBody>
            <a:bodyPr wrap="square" lIns="0" tIns="0" rIns="0" bIns="0" rtlCol="0"/>
            <a:lstStyle/>
            <a:p/>
          </p:txBody>
        </p:sp>
        <p:sp>
          <p:nvSpPr>
            <p:cNvPr id="5861" name="object 5861" descr=""/>
            <p:cNvSpPr/>
            <p:nvPr/>
          </p:nvSpPr>
          <p:spPr>
            <a:xfrm>
              <a:off x="5582503" y="2595005"/>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862" name="object 5862" descr=""/>
            <p:cNvSpPr/>
            <p:nvPr/>
          </p:nvSpPr>
          <p:spPr>
            <a:xfrm>
              <a:off x="5578210" y="2596567"/>
              <a:ext cx="6350" cy="635"/>
            </a:xfrm>
            <a:custGeom>
              <a:avLst/>
              <a:gdLst/>
              <a:ahLst/>
              <a:cxnLst/>
              <a:rect l="l" t="t" r="r" b="b"/>
              <a:pathLst>
                <a:path w="6350" h="635">
                  <a:moveTo>
                    <a:pt x="5854" y="0"/>
                  </a:moveTo>
                  <a:lnTo>
                    <a:pt x="5689" y="12"/>
                  </a:lnTo>
                  <a:lnTo>
                    <a:pt x="5499" y="25"/>
                  </a:lnTo>
                  <a:lnTo>
                    <a:pt x="5308" y="38"/>
                  </a:lnTo>
                  <a:lnTo>
                    <a:pt x="5105" y="50"/>
                  </a:lnTo>
                  <a:lnTo>
                    <a:pt x="4876" y="76"/>
                  </a:lnTo>
                  <a:lnTo>
                    <a:pt x="4737" y="76"/>
                  </a:lnTo>
                  <a:lnTo>
                    <a:pt x="4597" y="76"/>
                  </a:lnTo>
                  <a:lnTo>
                    <a:pt x="4457" y="88"/>
                  </a:lnTo>
                  <a:lnTo>
                    <a:pt x="4292" y="114"/>
                  </a:lnTo>
                  <a:lnTo>
                    <a:pt x="4152" y="114"/>
                  </a:lnTo>
                  <a:lnTo>
                    <a:pt x="3911" y="127"/>
                  </a:lnTo>
                  <a:lnTo>
                    <a:pt x="3644" y="152"/>
                  </a:lnTo>
                  <a:lnTo>
                    <a:pt x="3352" y="165"/>
                  </a:lnTo>
                  <a:lnTo>
                    <a:pt x="3048" y="190"/>
                  </a:lnTo>
                  <a:lnTo>
                    <a:pt x="2755" y="215"/>
                  </a:lnTo>
                  <a:lnTo>
                    <a:pt x="2400" y="215"/>
                  </a:lnTo>
                  <a:lnTo>
                    <a:pt x="2057" y="241"/>
                  </a:lnTo>
                  <a:lnTo>
                    <a:pt x="1689" y="266"/>
                  </a:lnTo>
                  <a:lnTo>
                    <a:pt x="1295" y="279"/>
                  </a:lnTo>
                  <a:lnTo>
                    <a:pt x="889" y="304"/>
                  </a:lnTo>
                  <a:lnTo>
                    <a:pt x="444" y="330"/>
                  </a:lnTo>
                  <a:lnTo>
                    <a:pt x="0" y="368"/>
                  </a:lnTo>
                </a:path>
              </a:pathLst>
            </a:custGeom>
            <a:ln w="3175">
              <a:solidFill>
                <a:srgbClr val="565658"/>
              </a:solidFill>
            </a:ln>
          </p:spPr>
          <p:txBody>
            <a:bodyPr wrap="square" lIns="0" tIns="0" rIns="0" bIns="0" rtlCol="0"/>
            <a:lstStyle/>
            <a:p/>
          </p:txBody>
        </p:sp>
        <p:sp>
          <p:nvSpPr>
            <p:cNvPr id="5863" name="object 5863" descr=""/>
            <p:cNvSpPr/>
            <p:nvPr/>
          </p:nvSpPr>
          <p:spPr>
            <a:xfrm>
              <a:off x="5578212" y="2458020"/>
              <a:ext cx="6350" cy="635"/>
            </a:xfrm>
            <a:custGeom>
              <a:avLst/>
              <a:gdLst/>
              <a:ahLst/>
              <a:cxnLst/>
              <a:rect l="l" t="t" r="r" b="b"/>
              <a:pathLst>
                <a:path w="6350" h="635">
                  <a:moveTo>
                    <a:pt x="0" y="0"/>
                  </a:moveTo>
                  <a:lnTo>
                    <a:pt x="254" y="0"/>
                  </a:lnTo>
                  <a:lnTo>
                    <a:pt x="520" y="25"/>
                  </a:lnTo>
                  <a:lnTo>
                    <a:pt x="762" y="38"/>
                  </a:lnTo>
                  <a:lnTo>
                    <a:pt x="1003" y="50"/>
                  </a:lnTo>
                  <a:lnTo>
                    <a:pt x="1244" y="63"/>
                  </a:lnTo>
                  <a:lnTo>
                    <a:pt x="1460" y="88"/>
                  </a:lnTo>
                  <a:lnTo>
                    <a:pt x="1676" y="101"/>
                  </a:lnTo>
                  <a:lnTo>
                    <a:pt x="1905" y="114"/>
                  </a:lnTo>
                  <a:lnTo>
                    <a:pt x="2108" y="139"/>
                  </a:lnTo>
                  <a:lnTo>
                    <a:pt x="2311" y="139"/>
                  </a:lnTo>
                  <a:lnTo>
                    <a:pt x="2501" y="152"/>
                  </a:lnTo>
                  <a:lnTo>
                    <a:pt x="2692" y="165"/>
                  </a:lnTo>
                  <a:lnTo>
                    <a:pt x="2882" y="190"/>
                  </a:lnTo>
                  <a:lnTo>
                    <a:pt x="3060" y="190"/>
                  </a:lnTo>
                  <a:lnTo>
                    <a:pt x="3213" y="203"/>
                  </a:lnTo>
                  <a:lnTo>
                    <a:pt x="3403" y="215"/>
                  </a:lnTo>
                  <a:lnTo>
                    <a:pt x="3543" y="215"/>
                  </a:lnTo>
                  <a:lnTo>
                    <a:pt x="3708" y="228"/>
                  </a:lnTo>
                  <a:lnTo>
                    <a:pt x="3860" y="241"/>
                  </a:lnTo>
                  <a:lnTo>
                    <a:pt x="4000" y="254"/>
                  </a:lnTo>
                  <a:lnTo>
                    <a:pt x="4140" y="254"/>
                  </a:lnTo>
                  <a:lnTo>
                    <a:pt x="4381" y="266"/>
                  </a:lnTo>
                  <a:lnTo>
                    <a:pt x="4610" y="279"/>
                  </a:lnTo>
                  <a:lnTo>
                    <a:pt x="4800" y="292"/>
                  </a:lnTo>
                  <a:lnTo>
                    <a:pt x="5003" y="292"/>
                  </a:lnTo>
                  <a:lnTo>
                    <a:pt x="5168" y="304"/>
                  </a:lnTo>
                  <a:lnTo>
                    <a:pt x="5321" y="317"/>
                  </a:lnTo>
                  <a:lnTo>
                    <a:pt x="5448" y="330"/>
                  </a:lnTo>
                  <a:lnTo>
                    <a:pt x="5575" y="330"/>
                  </a:lnTo>
                  <a:lnTo>
                    <a:pt x="5740" y="342"/>
                  </a:lnTo>
                </a:path>
              </a:pathLst>
            </a:custGeom>
            <a:ln w="3175">
              <a:solidFill>
                <a:srgbClr val="565658"/>
              </a:solidFill>
            </a:ln>
          </p:spPr>
          <p:txBody>
            <a:bodyPr wrap="square" lIns="0" tIns="0" rIns="0" bIns="0" rtlCol="0"/>
            <a:lstStyle/>
            <a:p/>
          </p:txBody>
        </p:sp>
        <p:sp>
          <p:nvSpPr>
            <p:cNvPr id="5864" name="object 5864" descr=""/>
            <p:cNvSpPr/>
            <p:nvPr/>
          </p:nvSpPr>
          <p:spPr>
            <a:xfrm>
              <a:off x="5582503" y="2456817"/>
              <a:ext cx="3175" cy="3175"/>
            </a:xfrm>
            <a:custGeom>
              <a:avLst/>
              <a:gdLst/>
              <a:ahLst/>
              <a:cxnLst/>
              <a:rect l="l" t="t" r="r" b="b"/>
              <a:pathLst>
                <a:path w="3175" h="3175">
                  <a:moveTo>
                    <a:pt x="0" y="1562"/>
                  </a:moveTo>
                  <a:lnTo>
                    <a:pt x="457" y="457"/>
                  </a:lnTo>
                  <a:lnTo>
                    <a:pt x="1562" y="0"/>
                  </a:lnTo>
                  <a:lnTo>
                    <a:pt x="2666" y="457"/>
                  </a:lnTo>
                  <a:lnTo>
                    <a:pt x="3124" y="1562"/>
                  </a:lnTo>
                  <a:lnTo>
                    <a:pt x="2666" y="2666"/>
                  </a:lnTo>
                  <a:lnTo>
                    <a:pt x="1562" y="3124"/>
                  </a:lnTo>
                  <a:lnTo>
                    <a:pt x="457" y="2666"/>
                  </a:lnTo>
                  <a:lnTo>
                    <a:pt x="0" y="1562"/>
                  </a:lnTo>
                  <a:close/>
                </a:path>
              </a:pathLst>
            </a:custGeom>
            <a:solidFill>
              <a:srgbClr val="565658"/>
            </a:solidFill>
          </p:spPr>
          <p:txBody>
            <a:bodyPr wrap="square" lIns="0" tIns="0" rIns="0" bIns="0" rtlCol="0"/>
            <a:lstStyle/>
            <a:p/>
          </p:txBody>
        </p:sp>
        <p:sp>
          <p:nvSpPr>
            <p:cNvPr id="5865" name="object 5865" descr=""/>
            <p:cNvSpPr/>
            <p:nvPr/>
          </p:nvSpPr>
          <p:spPr>
            <a:xfrm>
              <a:off x="5689525" y="2626964"/>
              <a:ext cx="1270" cy="635"/>
            </a:xfrm>
            <a:custGeom>
              <a:avLst/>
              <a:gdLst/>
              <a:ahLst/>
              <a:cxnLst/>
              <a:rect l="l" t="t" r="r" b="b"/>
              <a:pathLst>
                <a:path w="1270" h="635">
                  <a:moveTo>
                    <a:pt x="977" y="0"/>
                  </a:moveTo>
                  <a:lnTo>
                    <a:pt x="825" y="38"/>
                  </a:lnTo>
                  <a:lnTo>
                    <a:pt x="660" y="88"/>
                  </a:lnTo>
                  <a:lnTo>
                    <a:pt x="444" y="152"/>
                  </a:lnTo>
                  <a:lnTo>
                    <a:pt x="279" y="203"/>
                  </a:lnTo>
                  <a:lnTo>
                    <a:pt x="114" y="241"/>
                  </a:lnTo>
                </a:path>
              </a:pathLst>
            </a:custGeom>
            <a:ln w="3175">
              <a:solidFill>
                <a:srgbClr val="565658"/>
              </a:solidFill>
            </a:ln>
          </p:spPr>
          <p:txBody>
            <a:bodyPr wrap="square" lIns="0" tIns="0" rIns="0" bIns="0" rtlCol="0"/>
            <a:lstStyle/>
            <a:p/>
          </p:txBody>
        </p:sp>
        <p:sp>
          <p:nvSpPr>
            <p:cNvPr id="5866" name="object 5866" descr=""/>
            <p:cNvSpPr/>
            <p:nvPr/>
          </p:nvSpPr>
          <p:spPr>
            <a:xfrm>
              <a:off x="5682924" y="2627388"/>
              <a:ext cx="6350" cy="1905"/>
            </a:xfrm>
            <a:custGeom>
              <a:avLst/>
              <a:gdLst/>
              <a:ahLst/>
              <a:cxnLst/>
              <a:rect l="l" t="t" r="r" b="b"/>
              <a:pathLst>
                <a:path w="6350" h="1905">
                  <a:moveTo>
                    <a:pt x="0" y="1498"/>
                  </a:moveTo>
                  <a:lnTo>
                    <a:pt x="139" y="1485"/>
                  </a:lnTo>
                  <a:lnTo>
                    <a:pt x="279" y="1435"/>
                  </a:lnTo>
                  <a:lnTo>
                    <a:pt x="469" y="1397"/>
                  </a:lnTo>
                  <a:lnTo>
                    <a:pt x="622" y="1358"/>
                  </a:lnTo>
                  <a:lnTo>
                    <a:pt x="800" y="1320"/>
                  </a:lnTo>
                  <a:lnTo>
                    <a:pt x="1016" y="1270"/>
                  </a:lnTo>
                  <a:lnTo>
                    <a:pt x="1320" y="1231"/>
                  </a:lnTo>
                  <a:lnTo>
                    <a:pt x="1473" y="1181"/>
                  </a:lnTo>
                  <a:lnTo>
                    <a:pt x="1651" y="1143"/>
                  </a:lnTo>
                  <a:lnTo>
                    <a:pt x="2133" y="1028"/>
                  </a:lnTo>
                  <a:lnTo>
                    <a:pt x="2298" y="977"/>
                  </a:lnTo>
                  <a:lnTo>
                    <a:pt x="2451" y="939"/>
                  </a:lnTo>
                  <a:lnTo>
                    <a:pt x="2616" y="914"/>
                  </a:lnTo>
                  <a:lnTo>
                    <a:pt x="2743" y="876"/>
                  </a:lnTo>
                  <a:lnTo>
                    <a:pt x="2933" y="825"/>
                  </a:lnTo>
                  <a:lnTo>
                    <a:pt x="3098" y="800"/>
                  </a:lnTo>
                  <a:lnTo>
                    <a:pt x="3238" y="749"/>
                  </a:lnTo>
                  <a:lnTo>
                    <a:pt x="3403" y="723"/>
                  </a:lnTo>
                  <a:lnTo>
                    <a:pt x="3543" y="685"/>
                  </a:lnTo>
                  <a:lnTo>
                    <a:pt x="3695" y="647"/>
                  </a:lnTo>
                  <a:lnTo>
                    <a:pt x="3848" y="609"/>
                  </a:lnTo>
                  <a:lnTo>
                    <a:pt x="3975" y="571"/>
                  </a:lnTo>
                  <a:lnTo>
                    <a:pt x="4178" y="533"/>
                  </a:lnTo>
                  <a:lnTo>
                    <a:pt x="4318" y="482"/>
                  </a:lnTo>
                  <a:lnTo>
                    <a:pt x="4521" y="444"/>
                  </a:lnTo>
                  <a:lnTo>
                    <a:pt x="4648" y="406"/>
                  </a:lnTo>
                  <a:lnTo>
                    <a:pt x="4889" y="342"/>
                  </a:lnTo>
                  <a:lnTo>
                    <a:pt x="5105" y="292"/>
                  </a:lnTo>
                  <a:lnTo>
                    <a:pt x="5321" y="241"/>
                  </a:lnTo>
                  <a:lnTo>
                    <a:pt x="5448" y="203"/>
                  </a:lnTo>
                  <a:lnTo>
                    <a:pt x="5676" y="152"/>
                  </a:lnTo>
                  <a:lnTo>
                    <a:pt x="5829" y="114"/>
                  </a:lnTo>
                  <a:lnTo>
                    <a:pt x="6019" y="76"/>
                  </a:lnTo>
                  <a:lnTo>
                    <a:pt x="6146" y="38"/>
                  </a:lnTo>
                  <a:lnTo>
                    <a:pt x="6019" y="88"/>
                  </a:lnTo>
                  <a:lnTo>
                    <a:pt x="5880" y="139"/>
                  </a:lnTo>
                  <a:lnTo>
                    <a:pt x="5727" y="177"/>
                  </a:lnTo>
                </a:path>
              </a:pathLst>
            </a:custGeom>
            <a:ln w="3175">
              <a:solidFill>
                <a:srgbClr val="565658"/>
              </a:solidFill>
            </a:ln>
          </p:spPr>
          <p:txBody>
            <a:bodyPr wrap="square" lIns="0" tIns="0" rIns="0" bIns="0" rtlCol="0"/>
            <a:lstStyle/>
            <a:p/>
          </p:txBody>
        </p:sp>
        <p:sp>
          <p:nvSpPr>
            <p:cNvPr id="5867" name="object 5867" descr=""/>
            <p:cNvSpPr/>
            <p:nvPr/>
          </p:nvSpPr>
          <p:spPr>
            <a:xfrm>
              <a:off x="5683087" y="2628739"/>
              <a:ext cx="635" cy="635"/>
            </a:xfrm>
            <a:custGeom>
              <a:avLst/>
              <a:gdLst/>
              <a:ahLst/>
              <a:cxnLst/>
              <a:rect l="l" t="t" r="r" b="b"/>
              <a:pathLst>
                <a:path w="635" h="635">
                  <a:moveTo>
                    <a:pt x="469" y="0"/>
                  </a:moveTo>
                  <a:lnTo>
                    <a:pt x="304" y="38"/>
                  </a:lnTo>
                  <a:lnTo>
                    <a:pt x="177" y="63"/>
                  </a:lnTo>
                  <a:lnTo>
                    <a:pt x="38" y="101"/>
                  </a:lnTo>
                </a:path>
              </a:pathLst>
            </a:custGeom>
            <a:ln w="3175">
              <a:solidFill>
                <a:srgbClr val="565658"/>
              </a:solidFill>
            </a:ln>
          </p:spPr>
          <p:txBody>
            <a:bodyPr wrap="square" lIns="0" tIns="0" rIns="0" bIns="0" rtlCol="0"/>
            <a:lstStyle/>
            <a:p/>
          </p:txBody>
        </p:sp>
        <p:sp>
          <p:nvSpPr>
            <p:cNvPr id="5868" name="object 5868" descr=""/>
            <p:cNvSpPr/>
            <p:nvPr/>
          </p:nvSpPr>
          <p:spPr>
            <a:xfrm>
              <a:off x="5683086" y="2628253"/>
              <a:ext cx="3175" cy="635"/>
            </a:xfrm>
            <a:custGeom>
              <a:avLst/>
              <a:gdLst/>
              <a:ahLst/>
              <a:cxnLst/>
              <a:rect l="l" t="t" r="r" b="b"/>
              <a:pathLst>
                <a:path w="3175" h="635">
                  <a:moveTo>
                    <a:pt x="0" y="571"/>
                  </a:moveTo>
                  <a:lnTo>
                    <a:pt x="165" y="546"/>
                  </a:lnTo>
                  <a:lnTo>
                    <a:pt x="304" y="507"/>
                  </a:lnTo>
                  <a:lnTo>
                    <a:pt x="469" y="469"/>
                  </a:lnTo>
                  <a:lnTo>
                    <a:pt x="622" y="431"/>
                  </a:lnTo>
                  <a:lnTo>
                    <a:pt x="812" y="393"/>
                  </a:lnTo>
                  <a:lnTo>
                    <a:pt x="990" y="342"/>
                  </a:lnTo>
                  <a:lnTo>
                    <a:pt x="1143" y="330"/>
                  </a:lnTo>
                  <a:lnTo>
                    <a:pt x="1270" y="304"/>
                  </a:lnTo>
                  <a:lnTo>
                    <a:pt x="1447" y="266"/>
                  </a:lnTo>
                  <a:lnTo>
                    <a:pt x="1600" y="215"/>
                  </a:lnTo>
                  <a:lnTo>
                    <a:pt x="1727" y="177"/>
                  </a:lnTo>
                  <a:lnTo>
                    <a:pt x="1866" y="165"/>
                  </a:lnTo>
                  <a:lnTo>
                    <a:pt x="2044" y="114"/>
                  </a:lnTo>
                  <a:lnTo>
                    <a:pt x="2222" y="76"/>
                  </a:lnTo>
                  <a:lnTo>
                    <a:pt x="2349" y="38"/>
                  </a:lnTo>
                  <a:lnTo>
                    <a:pt x="2476" y="12"/>
                  </a:lnTo>
                </a:path>
              </a:pathLst>
            </a:custGeom>
            <a:ln w="3175">
              <a:solidFill>
                <a:srgbClr val="565658"/>
              </a:solidFill>
            </a:ln>
          </p:spPr>
          <p:txBody>
            <a:bodyPr wrap="square" lIns="0" tIns="0" rIns="0" bIns="0" rtlCol="0"/>
            <a:lstStyle/>
            <a:p/>
          </p:txBody>
        </p:sp>
        <p:sp>
          <p:nvSpPr>
            <p:cNvPr id="5869" name="object 5869" descr=""/>
            <p:cNvSpPr/>
            <p:nvPr/>
          </p:nvSpPr>
          <p:spPr>
            <a:xfrm>
              <a:off x="5683547" y="2628279"/>
              <a:ext cx="2540" cy="635"/>
            </a:xfrm>
            <a:custGeom>
              <a:avLst/>
              <a:gdLst/>
              <a:ahLst/>
              <a:cxnLst/>
              <a:rect l="l" t="t" r="r" b="b"/>
              <a:pathLst>
                <a:path w="2539" h="635">
                  <a:moveTo>
                    <a:pt x="2032" y="0"/>
                  </a:moveTo>
                  <a:lnTo>
                    <a:pt x="1892" y="25"/>
                  </a:lnTo>
                  <a:lnTo>
                    <a:pt x="1739" y="76"/>
                  </a:lnTo>
                  <a:lnTo>
                    <a:pt x="1612" y="101"/>
                  </a:lnTo>
                  <a:lnTo>
                    <a:pt x="1422" y="139"/>
                  </a:lnTo>
                  <a:lnTo>
                    <a:pt x="1231" y="190"/>
                  </a:lnTo>
                  <a:lnTo>
                    <a:pt x="1079" y="228"/>
                  </a:lnTo>
                  <a:lnTo>
                    <a:pt x="939" y="266"/>
                  </a:lnTo>
                  <a:lnTo>
                    <a:pt x="812" y="279"/>
                  </a:lnTo>
                  <a:lnTo>
                    <a:pt x="622" y="317"/>
                  </a:lnTo>
                  <a:lnTo>
                    <a:pt x="457" y="355"/>
                  </a:lnTo>
                  <a:lnTo>
                    <a:pt x="266" y="406"/>
                  </a:lnTo>
                  <a:lnTo>
                    <a:pt x="101" y="444"/>
                  </a:lnTo>
                </a:path>
              </a:pathLst>
            </a:custGeom>
            <a:ln w="3175">
              <a:solidFill>
                <a:srgbClr val="565658"/>
              </a:solidFill>
            </a:ln>
          </p:spPr>
          <p:txBody>
            <a:bodyPr wrap="square" lIns="0" tIns="0" rIns="0" bIns="0" rtlCol="0"/>
            <a:lstStyle/>
            <a:p/>
          </p:txBody>
        </p:sp>
        <p:sp>
          <p:nvSpPr>
            <p:cNvPr id="5870" name="object 5870" descr=""/>
            <p:cNvSpPr/>
            <p:nvPr/>
          </p:nvSpPr>
          <p:spPr>
            <a:xfrm>
              <a:off x="5683077" y="2627237"/>
              <a:ext cx="6985" cy="1905"/>
            </a:xfrm>
            <a:custGeom>
              <a:avLst/>
              <a:gdLst/>
              <a:ahLst/>
              <a:cxnLst/>
              <a:rect l="l" t="t" r="r" b="b"/>
              <a:pathLst>
                <a:path w="6985" h="1905">
                  <a:moveTo>
                    <a:pt x="6438" y="0"/>
                  </a:moveTo>
                  <a:lnTo>
                    <a:pt x="6299" y="38"/>
                  </a:lnTo>
                  <a:lnTo>
                    <a:pt x="6159" y="88"/>
                  </a:lnTo>
                  <a:lnTo>
                    <a:pt x="5994" y="114"/>
                  </a:lnTo>
                  <a:lnTo>
                    <a:pt x="5842" y="165"/>
                  </a:lnTo>
                  <a:lnTo>
                    <a:pt x="5715" y="203"/>
                  </a:lnTo>
                  <a:lnTo>
                    <a:pt x="5549" y="241"/>
                  </a:lnTo>
                  <a:lnTo>
                    <a:pt x="5372" y="279"/>
                  </a:lnTo>
                  <a:lnTo>
                    <a:pt x="5194" y="342"/>
                  </a:lnTo>
                  <a:lnTo>
                    <a:pt x="4978" y="381"/>
                  </a:lnTo>
                  <a:lnTo>
                    <a:pt x="4800" y="444"/>
                  </a:lnTo>
                  <a:lnTo>
                    <a:pt x="4572" y="495"/>
                  </a:lnTo>
                  <a:lnTo>
                    <a:pt x="4343" y="558"/>
                  </a:lnTo>
                  <a:lnTo>
                    <a:pt x="4127" y="609"/>
                  </a:lnTo>
                  <a:lnTo>
                    <a:pt x="3886" y="673"/>
                  </a:lnTo>
                  <a:lnTo>
                    <a:pt x="3644" y="736"/>
                  </a:lnTo>
                  <a:lnTo>
                    <a:pt x="3390" y="787"/>
                  </a:lnTo>
                  <a:lnTo>
                    <a:pt x="3149" y="850"/>
                  </a:lnTo>
                  <a:lnTo>
                    <a:pt x="2882" y="927"/>
                  </a:lnTo>
                  <a:lnTo>
                    <a:pt x="2628" y="977"/>
                  </a:lnTo>
                  <a:lnTo>
                    <a:pt x="2374" y="1054"/>
                  </a:lnTo>
                  <a:lnTo>
                    <a:pt x="2108" y="1104"/>
                  </a:lnTo>
                  <a:lnTo>
                    <a:pt x="1841" y="1168"/>
                  </a:lnTo>
                  <a:lnTo>
                    <a:pt x="1562" y="1231"/>
                  </a:lnTo>
                  <a:lnTo>
                    <a:pt x="1308" y="1295"/>
                  </a:lnTo>
                  <a:lnTo>
                    <a:pt x="1041" y="1346"/>
                  </a:lnTo>
                  <a:lnTo>
                    <a:pt x="762" y="1409"/>
                  </a:lnTo>
                  <a:lnTo>
                    <a:pt x="520" y="1460"/>
                  </a:lnTo>
                  <a:lnTo>
                    <a:pt x="241" y="1524"/>
                  </a:lnTo>
                  <a:lnTo>
                    <a:pt x="0" y="1587"/>
                  </a:lnTo>
                </a:path>
              </a:pathLst>
            </a:custGeom>
            <a:ln w="3175">
              <a:solidFill>
                <a:srgbClr val="565658"/>
              </a:solidFill>
            </a:ln>
          </p:spPr>
          <p:txBody>
            <a:bodyPr wrap="square" lIns="0" tIns="0" rIns="0" bIns="0" rtlCol="0"/>
            <a:lstStyle/>
            <a:p/>
          </p:txBody>
        </p:sp>
        <p:sp>
          <p:nvSpPr>
            <p:cNvPr id="5871" name="object 5871" descr=""/>
            <p:cNvSpPr/>
            <p:nvPr/>
          </p:nvSpPr>
          <p:spPr>
            <a:xfrm>
              <a:off x="6222926" y="2551881"/>
              <a:ext cx="2540" cy="635"/>
            </a:xfrm>
            <a:custGeom>
              <a:avLst/>
              <a:gdLst/>
              <a:ahLst/>
              <a:cxnLst/>
              <a:rect l="l" t="t" r="r" b="b"/>
              <a:pathLst>
                <a:path w="2539" h="635">
                  <a:moveTo>
                    <a:pt x="2476" y="0"/>
                  </a:moveTo>
                  <a:lnTo>
                    <a:pt x="2298" y="0"/>
                  </a:lnTo>
                  <a:lnTo>
                    <a:pt x="2158" y="25"/>
                  </a:lnTo>
                  <a:lnTo>
                    <a:pt x="1943" y="50"/>
                  </a:lnTo>
                  <a:lnTo>
                    <a:pt x="1701" y="88"/>
                  </a:lnTo>
                  <a:lnTo>
                    <a:pt x="1460" y="114"/>
                  </a:lnTo>
                  <a:lnTo>
                    <a:pt x="1231" y="165"/>
                  </a:lnTo>
                  <a:lnTo>
                    <a:pt x="1015" y="203"/>
                  </a:lnTo>
                  <a:lnTo>
                    <a:pt x="850" y="241"/>
                  </a:lnTo>
                  <a:lnTo>
                    <a:pt x="660" y="266"/>
                  </a:lnTo>
                  <a:lnTo>
                    <a:pt x="444" y="342"/>
                  </a:lnTo>
                  <a:lnTo>
                    <a:pt x="266" y="393"/>
                  </a:lnTo>
                  <a:lnTo>
                    <a:pt x="101" y="457"/>
                  </a:lnTo>
                </a:path>
              </a:pathLst>
            </a:custGeom>
            <a:ln w="3175">
              <a:solidFill>
                <a:srgbClr val="565658"/>
              </a:solidFill>
            </a:ln>
          </p:spPr>
          <p:txBody>
            <a:bodyPr wrap="square" lIns="0" tIns="0" rIns="0" bIns="0" rtlCol="0"/>
            <a:lstStyle/>
            <a:p/>
          </p:txBody>
        </p:sp>
        <p:sp>
          <p:nvSpPr>
            <p:cNvPr id="5872" name="object 5872" descr=""/>
            <p:cNvSpPr/>
            <p:nvPr/>
          </p:nvSpPr>
          <p:spPr>
            <a:xfrm>
              <a:off x="6222922" y="2550307"/>
              <a:ext cx="3810" cy="2540"/>
            </a:xfrm>
            <a:custGeom>
              <a:avLst/>
              <a:gdLst/>
              <a:ahLst/>
              <a:cxnLst/>
              <a:rect l="l" t="t" r="r" b="b"/>
              <a:pathLst>
                <a:path w="3810" h="2539">
                  <a:moveTo>
                    <a:pt x="0" y="2057"/>
                  </a:moveTo>
                  <a:lnTo>
                    <a:pt x="114" y="1816"/>
                  </a:lnTo>
                  <a:lnTo>
                    <a:pt x="241" y="1625"/>
                  </a:lnTo>
                  <a:lnTo>
                    <a:pt x="368" y="1397"/>
                  </a:lnTo>
                  <a:lnTo>
                    <a:pt x="558" y="1181"/>
                  </a:lnTo>
                  <a:lnTo>
                    <a:pt x="685" y="1028"/>
                  </a:lnTo>
                  <a:lnTo>
                    <a:pt x="812" y="889"/>
                  </a:lnTo>
                  <a:lnTo>
                    <a:pt x="952" y="749"/>
                  </a:lnTo>
                  <a:lnTo>
                    <a:pt x="1092" y="635"/>
                  </a:lnTo>
                  <a:lnTo>
                    <a:pt x="1257" y="495"/>
                  </a:lnTo>
                  <a:lnTo>
                    <a:pt x="1435" y="393"/>
                  </a:lnTo>
                  <a:lnTo>
                    <a:pt x="1651" y="241"/>
                  </a:lnTo>
                  <a:lnTo>
                    <a:pt x="1892" y="139"/>
                  </a:lnTo>
                  <a:lnTo>
                    <a:pt x="2133" y="63"/>
                  </a:lnTo>
                  <a:lnTo>
                    <a:pt x="2273" y="25"/>
                  </a:lnTo>
                  <a:lnTo>
                    <a:pt x="2400" y="0"/>
                  </a:lnTo>
                  <a:lnTo>
                    <a:pt x="2692" y="0"/>
                  </a:lnTo>
                  <a:lnTo>
                    <a:pt x="2857" y="38"/>
                  </a:lnTo>
                  <a:lnTo>
                    <a:pt x="3009" y="101"/>
                  </a:lnTo>
                  <a:lnTo>
                    <a:pt x="3136" y="165"/>
                  </a:lnTo>
                  <a:lnTo>
                    <a:pt x="3314" y="292"/>
                  </a:lnTo>
                </a:path>
              </a:pathLst>
            </a:custGeom>
            <a:ln w="3175">
              <a:solidFill>
                <a:srgbClr val="565658"/>
              </a:solidFill>
            </a:ln>
          </p:spPr>
          <p:txBody>
            <a:bodyPr wrap="square" lIns="0" tIns="0" rIns="0" bIns="0" rtlCol="0"/>
            <a:lstStyle/>
            <a:p/>
          </p:txBody>
        </p:sp>
        <p:sp>
          <p:nvSpPr>
            <p:cNvPr id="5873" name="object 5873" descr=""/>
            <p:cNvSpPr/>
            <p:nvPr/>
          </p:nvSpPr>
          <p:spPr>
            <a:xfrm>
              <a:off x="6224899" y="2547032"/>
              <a:ext cx="1905" cy="635"/>
            </a:xfrm>
            <a:custGeom>
              <a:avLst/>
              <a:gdLst/>
              <a:ahLst/>
              <a:cxnLst/>
              <a:rect l="l" t="t" r="r" b="b"/>
              <a:pathLst>
                <a:path w="1904" h="635">
                  <a:moveTo>
                    <a:pt x="1638" y="0"/>
                  </a:moveTo>
                  <a:lnTo>
                    <a:pt x="1574" y="165"/>
                  </a:lnTo>
                  <a:lnTo>
                    <a:pt x="1422" y="266"/>
                  </a:lnTo>
                  <a:lnTo>
                    <a:pt x="1244" y="342"/>
                  </a:lnTo>
                  <a:lnTo>
                    <a:pt x="1092" y="406"/>
                  </a:lnTo>
                  <a:lnTo>
                    <a:pt x="838" y="469"/>
                  </a:lnTo>
                  <a:lnTo>
                    <a:pt x="558" y="508"/>
                  </a:lnTo>
                  <a:lnTo>
                    <a:pt x="292" y="546"/>
                  </a:lnTo>
                  <a:lnTo>
                    <a:pt x="139" y="558"/>
                  </a:lnTo>
                  <a:lnTo>
                    <a:pt x="0" y="558"/>
                  </a:lnTo>
                </a:path>
              </a:pathLst>
            </a:custGeom>
            <a:ln w="3175">
              <a:solidFill>
                <a:srgbClr val="565658"/>
              </a:solidFill>
            </a:ln>
          </p:spPr>
          <p:txBody>
            <a:bodyPr wrap="square" lIns="0" tIns="0" rIns="0" bIns="0" rtlCol="0"/>
            <a:lstStyle/>
            <a:p/>
          </p:txBody>
        </p:sp>
        <p:sp>
          <p:nvSpPr>
            <p:cNvPr id="5874" name="object 5874" descr=""/>
            <p:cNvSpPr/>
            <p:nvPr/>
          </p:nvSpPr>
          <p:spPr>
            <a:xfrm>
              <a:off x="6222920" y="2547589"/>
              <a:ext cx="2540" cy="635"/>
            </a:xfrm>
            <a:custGeom>
              <a:avLst/>
              <a:gdLst/>
              <a:ahLst/>
              <a:cxnLst/>
              <a:rect l="l" t="t" r="r" b="b"/>
              <a:pathLst>
                <a:path w="2539" h="635">
                  <a:moveTo>
                    <a:pt x="1981" y="0"/>
                  </a:moveTo>
                  <a:lnTo>
                    <a:pt x="1739" y="0"/>
                  </a:lnTo>
                  <a:lnTo>
                    <a:pt x="1498" y="25"/>
                  </a:lnTo>
                  <a:lnTo>
                    <a:pt x="1257" y="63"/>
                  </a:lnTo>
                  <a:lnTo>
                    <a:pt x="1117" y="76"/>
                  </a:lnTo>
                  <a:lnTo>
                    <a:pt x="977" y="101"/>
                  </a:lnTo>
                  <a:lnTo>
                    <a:pt x="609" y="165"/>
                  </a:lnTo>
                  <a:lnTo>
                    <a:pt x="368" y="203"/>
                  </a:lnTo>
                  <a:lnTo>
                    <a:pt x="203" y="266"/>
                  </a:lnTo>
                  <a:lnTo>
                    <a:pt x="63" y="304"/>
                  </a:lnTo>
                </a:path>
              </a:pathLst>
            </a:custGeom>
            <a:ln w="3175">
              <a:solidFill>
                <a:srgbClr val="565658"/>
              </a:solidFill>
            </a:ln>
          </p:spPr>
          <p:txBody>
            <a:bodyPr wrap="square" lIns="0" tIns="0" rIns="0" bIns="0" rtlCol="0"/>
            <a:lstStyle/>
            <a:p/>
          </p:txBody>
        </p:sp>
        <p:sp>
          <p:nvSpPr>
            <p:cNvPr id="5875" name="object 5875" descr=""/>
            <p:cNvSpPr/>
            <p:nvPr/>
          </p:nvSpPr>
          <p:spPr>
            <a:xfrm>
              <a:off x="6223066" y="2508684"/>
              <a:ext cx="2540" cy="635"/>
            </a:xfrm>
            <a:custGeom>
              <a:avLst/>
              <a:gdLst/>
              <a:ahLst/>
              <a:cxnLst/>
              <a:rect l="l" t="t" r="r" b="b"/>
              <a:pathLst>
                <a:path w="2539" h="635">
                  <a:moveTo>
                    <a:pt x="0" y="0"/>
                  </a:moveTo>
                  <a:lnTo>
                    <a:pt x="165" y="25"/>
                  </a:lnTo>
                  <a:lnTo>
                    <a:pt x="317" y="63"/>
                  </a:lnTo>
                  <a:lnTo>
                    <a:pt x="558" y="88"/>
                  </a:lnTo>
                  <a:lnTo>
                    <a:pt x="723" y="101"/>
                  </a:lnTo>
                  <a:lnTo>
                    <a:pt x="914" y="127"/>
                  </a:lnTo>
                  <a:lnTo>
                    <a:pt x="1092" y="139"/>
                  </a:lnTo>
                  <a:lnTo>
                    <a:pt x="1282" y="165"/>
                  </a:lnTo>
                  <a:lnTo>
                    <a:pt x="1473" y="177"/>
                  </a:lnTo>
                  <a:lnTo>
                    <a:pt x="1676" y="177"/>
                  </a:lnTo>
                  <a:lnTo>
                    <a:pt x="1879" y="190"/>
                  </a:lnTo>
                  <a:lnTo>
                    <a:pt x="2044" y="203"/>
                  </a:lnTo>
                </a:path>
              </a:pathLst>
            </a:custGeom>
            <a:ln w="3175">
              <a:solidFill>
                <a:srgbClr val="565658"/>
              </a:solidFill>
            </a:ln>
          </p:spPr>
          <p:txBody>
            <a:bodyPr wrap="square" lIns="0" tIns="0" rIns="0" bIns="0" rtlCol="0"/>
            <a:lstStyle/>
            <a:p/>
          </p:txBody>
        </p:sp>
        <p:sp>
          <p:nvSpPr>
            <p:cNvPr id="5876" name="object 5876" descr=""/>
            <p:cNvSpPr/>
            <p:nvPr/>
          </p:nvSpPr>
          <p:spPr>
            <a:xfrm>
              <a:off x="6233340" y="2499295"/>
              <a:ext cx="635" cy="0"/>
            </a:xfrm>
            <a:custGeom>
              <a:avLst/>
              <a:gdLst/>
              <a:ahLst/>
              <a:cxnLst/>
              <a:rect l="l" t="t" r="r" b="b"/>
              <a:pathLst>
                <a:path w="635" h="0">
                  <a:moveTo>
                    <a:pt x="0" y="0"/>
                  </a:moveTo>
                  <a:lnTo>
                    <a:pt x="317" y="0"/>
                  </a:lnTo>
                </a:path>
              </a:pathLst>
            </a:custGeom>
            <a:ln w="3175">
              <a:solidFill>
                <a:srgbClr val="565658"/>
              </a:solidFill>
            </a:ln>
          </p:spPr>
          <p:txBody>
            <a:bodyPr wrap="square" lIns="0" tIns="0" rIns="0" bIns="0" rtlCol="0"/>
            <a:lstStyle/>
            <a:p/>
          </p:txBody>
        </p:sp>
        <p:sp>
          <p:nvSpPr>
            <p:cNvPr id="5877" name="object 5877" descr=""/>
            <p:cNvSpPr/>
            <p:nvPr/>
          </p:nvSpPr>
          <p:spPr>
            <a:xfrm>
              <a:off x="6224168" y="2515927"/>
              <a:ext cx="635" cy="1905"/>
            </a:xfrm>
            <a:custGeom>
              <a:avLst/>
              <a:gdLst/>
              <a:ahLst/>
              <a:cxnLst/>
              <a:rect l="l" t="t" r="r" b="b"/>
              <a:pathLst>
                <a:path w="635" h="1905">
                  <a:moveTo>
                    <a:pt x="558" y="0"/>
                  </a:moveTo>
                  <a:lnTo>
                    <a:pt x="495" y="165"/>
                  </a:lnTo>
                  <a:lnTo>
                    <a:pt x="431" y="304"/>
                  </a:lnTo>
                  <a:lnTo>
                    <a:pt x="380" y="469"/>
                  </a:lnTo>
                  <a:lnTo>
                    <a:pt x="317" y="635"/>
                  </a:lnTo>
                  <a:lnTo>
                    <a:pt x="279" y="787"/>
                  </a:lnTo>
                  <a:lnTo>
                    <a:pt x="228" y="927"/>
                  </a:lnTo>
                  <a:lnTo>
                    <a:pt x="177" y="1092"/>
                  </a:lnTo>
                  <a:lnTo>
                    <a:pt x="63" y="1409"/>
                  </a:lnTo>
                  <a:lnTo>
                    <a:pt x="25" y="1549"/>
                  </a:lnTo>
                </a:path>
              </a:pathLst>
            </a:custGeom>
            <a:ln w="3175">
              <a:solidFill>
                <a:srgbClr val="565658"/>
              </a:solidFill>
            </a:ln>
          </p:spPr>
          <p:txBody>
            <a:bodyPr wrap="square" lIns="0" tIns="0" rIns="0" bIns="0" rtlCol="0"/>
            <a:lstStyle/>
            <a:p/>
          </p:txBody>
        </p:sp>
        <p:sp>
          <p:nvSpPr>
            <p:cNvPr id="5878" name="object 5878" descr=""/>
            <p:cNvSpPr/>
            <p:nvPr/>
          </p:nvSpPr>
          <p:spPr>
            <a:xfrm>
              <a:off x="6222507" y="2517445"/>
              <a:ext cx="635" cy="635"/>
            </a:xfrm>
            <a:custGeom>
              <a:avLst/>
              <a:gdLst/>
              <a:ahLst/>
              <a:cxnLst/>
              <a:rect l="l" t="t" r="r" b="b"/>
              <a:pathLst>
                <a:path w="635" h="635">
                  <a:moveTo>
                    <a:pt x="25" y="317"/>
                  </a:moveTo>
                  <a:lnTo>
                    <a:pt x="12" y="88"/>
                  </a:lnTo>
                </a:path>
              </a:pathLst>
            </a:custGeom>
            <a:ln w="3175">
              <a:solidFill>
                <a:srgbClr val="565658"/>
              </a:solidFill>
            </a:ln>
          </p:spPr>
          <p:txBody>
            <a:bodyPr wrap="square" lIns="0" tIns="0" rIns="0" bIns="0" rtlCol="0"/>
            <a:lstStyle/>
            <a:p/>
          </p:txBody>
        </p:sp>
        <p:sp>
          <p:nvSpPr>
            <p:cNvPr id="5879" name="object 5879" descr=""/>
            <p:cNvSpPr/>
            <p:nvPr/>
          </p:nvSpPr>
          <p:spPr>
            <a:xfrm>
              <a:off x="6222500" y="2517439"/>
              <a:ext cx="1905" cy="635"/>
            </a:xfrm>
            <a:custGeom>
              <a:avLst/>
              <a:gdLst/>
              <a:ahLst/>
              <a:cxnLst/>
              <a:rect l="l" t="t" r="r" b="b"/>
              <a:pathLst>
                <a:path w="1904" h="635">
                  <a:moveTo>
                    <a:pt x="0" y="0"/>
                  </a:moveTo>
                  <a:lnTo>
                    <a:pt x="203" y="12"/>
                  </a:lnTo>
                  <a:lnTo>
                    <a:pt x="419" y="38"/>
                  </a:lnTo>
                  <a:lnTo>
                    <a:pt x="622" y="63"/>
                  </a:lnTo>
                  <a:lnTo>
                    <a:pt x="850" y="76"/>
                  </a:lnTo>
                  <a:lnTo>
                    <a:pt x="1066" y="88"/>
                  </a:lnTo>
                  <a:lnTo>
                    <a:pt x="1282" y="101"/>
                  </a:lnTo>
                  <a:lnTo>
                    <a:pt x="1574" y="127"/>
                  </a:lnTo>
                </a:path>
              </a:pathLst>
            </a:custGeom>
            <a:ln w="3175">
              <a:solidFill>
                <a:srgbClr val="565658"/>
              </a:solidFill>
            </a:ln>
          </p:spPr>
          <p:txBody>
            <a:bodyPr wrap="square" lIns="0" tIns="0" rIns="0" bIns="0" rtlCol="0"/>
            <a:lstStyle/>
            <a:p/>
          </p:txBody>
        </p:sp>
        <p:sp>
          <p:nvSpPr>
            <p:cNvPr id="5880" name="object 5880" descr=""/>
            <p:cNvSpPr/>
            <p:nvPr/>
          </p:nvSpPr>
          <p:spPr>
            <a:xfrm>
              <a:off x="6224779" y="2516053"/>
              <a:ext cx="1905" cy="1905"/>
            </a:xfrm>
            <a:custGeom>
              <a:avLst/>
              <a:gdLst/>
              <a:ahLst/>
              <a:cxnLst/>
              <a:rect l="l" t="t" r="r" b="b"/>
              <a:pathLst>
                <a:path w="1904" h="1905">
                  <a:moveTo>
                    <a:pt x="1244" y="1511"/>
                  </a:moveTo>
                </a:path>
                <a:path w="1904" h="1905">
                  <a:moveTo>
                    <a:pt x="1244" y="1511"/>
                  </a:moveTo>
                  <a:lnTo>
                    <a:pt x="1193" y="1333"/>
                  </a:lnTo>
                  <a:lnTo>
                    <a:pt x="1117" y="1181"/>
                  </a:lnTo>
                  <a:lnTo>
                    <a:pt x="1054" y="1041"/>
                  </a:lnTo>
                  <a:lnTo>
                    <a:pt x="977" y="876"/>
                  </a:lnTo>
                  <a:lnTo>
                    <a:pt x="889" y="736"/>
                  </a:lnTo>
                  <a:lnTo>
                    <a:pt x="800" y="584"/>
                  </a:lnTo>
                  <a:lnTo>
                    <a:pt x="685" y="444"/>
                  </a:lnTo>
                  <a:lnTo>
                    <a:pt x="533" y="292"/>
                  </a:lnTo>
                  <a:lnTo>
                    <a:pt x="406" y="190"/>
                  </a:lnTo>
                  <a:lnTo>
                    <a:pt x="254" y="88"/>
                  </a:lnTo>
                  <a:lnTo>
                    <a:pt x="101" y="25"/>
                  </a:lnTo>
                </a:path>
                <a:path w="1904" h="1905">
                  <a:moveTo>
                    <a:pt x="1244" y="1511"/>
                  </a:moveTo>
                  <a:lnTo>
                    <a:pt x="1435" y="1511"/>
                  </a:lnTo>
                  <a:lnTo>
                    <a:pt x="1574" y="1511"/>
                  </a:lnTo>
                  <a:lnTo>
                    <a:pt x="1778" y="1498"/>
                  </a:lnTo>
                </a:path>
              </a:pathLst>
            </a:custGeom>
            <a:ln w="3175">
              <a:solidFill>
                <a:srgbClr val="565658"/>
              </a:solidFill>
            </a:ln>
          </p:spPr>
          <p:txBody>
            <a:bodyPr wrap="square" lIns="0" tIns="0" rIns="0" bIns="0" rtlCol="0"/>
            <a:lstStyle/>
            <a:p/>
          </p:txBody>
        </p:sp>
        <p:sp>
          <p:nvSpPr>
            <p:cNvPr id="5881" name="object 5881" descr=""/>
            <p:cNvSpPr/>
            <p:nvPr/>
          </p:nvSpPr>
          <p:spPr>
            <a:xfrm>
              <a:off x="6223064" y="2508687"/>
              <a:ext cx="3175" cy="1905"/>
            </a:xfrm>
            <a:custGeom>
              <a:avLst/>
              <a:gdLst/>
              <a:ahLst/>
              <a:cxnLst/>
              <a:rect l="l" t="t" r="r" b="b"/>
              <a:pathLst>
                <a:path w="3175" h="1905">
                  <a:moveTo>
                    <a:pt x="2933" y="1460"/>
                  </a:moveTo>
                  <a:lnTo>
                    <a:pt x="2768" y="1485"/>
                  </a:lnTo>
                  <a:lnTo>
                    <a:pt x="2616" y="1498"/>
                  </a:lnTo>
                  <a:lnTo>
                    <a:pt x="2425" y="1473"/>
                  </a:lnTo>
                  <a:lnTo>
                    <a:pt x="2235" y="1447"/>
                  </a:lnTo>
                  <a:lnTo>
                    <a:pt x="2019" y="1397"/>
                  </a:lnTo>
                  <a:lnTo>
                    <a:pt x="1879" y="1346"/>
                  </a:lnTo>
                  <a:lnTo>
                    <a:pt x="1739" y="1282"/>
                  </a:lnTo>
                  <a:lnTo>
                    <a:pt x="1600" y="1219"/>
                  </a:lnTo>
                  <a:lnTo>
                    <a:pt x="1435" y="1168"/>
                  </a:lnTo>
                  <a:lnTo>
                    <a:pt x="1282" y="1092"/>
                  </a:lnTo>
                  <a:lnTo>
                    <a:pt x="1092" y="965"/>
                  </a:lnTo>
                  <a:lnTo>
                    <a:pt x="838" y="787"/>
                  </a:lnTo>
                  <a:lnTo>
                    <a:pt x="698" y="685"/>
                  </a:lnTo>
                  <a:lnTo>
                    <a:pt x="558" y="571"/>
                  </a:lnTo>
                  <a:lnTo>
                    <a:pt x="431" y="469"/>
                  </a:lnTo>
                  <a:lnTo>
                    <a:pt x="215" y="241"/>
                  </a:lnTo>
                  <a:lnTo>
                    <a:pt x="63" y="88"/>
                  </a:lnTo>
                </a:path>
              </a:pathLst>
            </a:custGeom>
            <a:ln w="3175">
              <a:solidFill>
                <a:srgbClr val="565658"/>
              </a:solidFill>
            </a:ln>
          </p:spPr>
          <p:txBody>
            <a:bodyPr wrap="square" lIns="0" tIns="0" rIns="0" bIns="0" rtlCol="0"/>
            <a:lstStyle/>
            <a:p/>
          </p:txBody>
        </p:sp>
        <p:sp>
          <p:nvSpPr>
            <p:cNvPr id="5882" name="object 5882" descr=""/>
            <p:cNvSpPr/>
            <p:nvPr/>
          </p:nvSpPr>
          <p:spPr>
            <a:xfrm>
              <a:off x="6223071" y="2515480"/>
              <a:ext cx="1905" cy="635"/>
            </a:xfrm>
            <a:custGeom>
              <a:avLst/>
              <a:gdLst/>
              <a:ahLst/>
              <a:cxnLst/>
              <a:rect l="l" t="t" r="r" b="b"/>
              <a:pathLst>
                <a:path w="1904" h="635">
                  <a:moveTo>
                    <a:pt x="0" y="0"/>
                  </a:moveTo>
                  <a:lnTo>
                    <a:pt x="152" y="63"/>
                  </a:lnTo>
                  <a:lnTo>
                    <a:pt x="330" y="139"/>
                  </a:lnTo>
                  <a:lnTo>
                    <a:pt x="469" y="190"/>
                  </a:lnTo>
                  <a:lnTo>
                    <a:pt x="635" y="241"/>
                  </a:lnTo>
                  <a:lnTo>
                    <a:pt x="800" y="266"/>
                  </a:lnTo>
                  <a:lnTo>
                    <a:pt x="977" y="317"/>
                  </a:lnTo>
                  <a:lnTo>
                    <a:pt x="1181" y="355"/>
                  </a:lnTo>
                  <a:lnTo>
                    <a:pt x="1333" y="393"/>
                  </a:lnTo>
                  <a:lnTo>
                    <a:pt x="1498" y="419"/>
                  </a:lnTo>
                  <a:lnTo>
                    <a:pt x="1651" y="444"/>
                  </a:lnTo>
                </a:path>
              </a:pathLst>
            </a:custGeom>
            <a:ln w="3175">
              <a:solidFill>
                <a:srgbClr val="565658"/>
              </a:solidFill>
            </a:ln>
          </p:spPr>
          <p:txBody>
            <a:bodyPr wrap="square" lIns="0" tIns="0" rIns="0" bIns="0" rtlCol="0"/>
            <a:lstStyle/>
            <a:p/>
          </p:txBody>
        </p:sp>
        <p:sp>
          <p:nvSpPr>
            <p:cNvPr id="5883" name="object 5883" descr=""/>
            <p:cNvSpPr/>
            <p:nvPr/>
          </p:nvSpPr>
          <p:spPr>
            <a:xfrm>
              <a:off x="6225230" y="2537380"/>
              <a:ext cx="1905" cy="635"/>
            </a:xfrm>
            <a:custGeom>
              <a:avLst/>
              <a:gdLst/>
              <a:ahLst/>
              <a:cxnLst/>
              <a:rect l="l" t="t" r="r" b="b"/>
              <a:pathLst>
                <a:path w="1904" h="635">
                  <a:moveTo>
                    <a:pt x="1308" y="126"/>
                  </a:moveTo>
                  <a:lnTo>
                    <a:pt x="1143" y="76"/>
                  </a:lnTo>
                  <a:lnTo>
                    <a:pt x="952" y="50"/>
                  </a:lnTo>
                  <a:lnTo>
                    <a:pt x="812" y="25"/>
                  </a:lnTo>
                  <a:lnTo>
                    <a:pt x="673" y="25"/>
                  </a:lnTo>
                  <a:lnTo>
                    <a:pt x="508" y="25"/>
                  </a:lnTo>
                  <a:lnTo>
                    <a:pt x="355" y="0"/>
                  </a:lnTo>
                  <a:lnTo>
                    <a:pt x="190" y="0"/>
                  </a:lnTo>
                  <a:lnTo>
                    <a:pt x="0" y="0"/>
                  </a:lnTo>
                </a:path>
              </a:pathLst>
            </a:custGeom>
            <a:ln w="3175">
              <a:solidFill>
                <a:srgbClr val="565658"/>
              </a:solidFill>
            </a:ln>
          </p:spPr>
          <p:txBody>
            <a:bodyPr wrap="square" lIns="0" tIns="0" rIns="0" bIns="0" rtlCol="0"/>
            <a:lstStyle/>
            <a:p/>
          </p:txBody>
        </p:sp>
        <p:sp>
          <p:nvSpPr>
            <p:cNvPr id="5884" name="object 5884" descr=""/>
            <p:cNvSpPr/>
            <p:nvPr/>
          </p:nvSpPr>
          <p:spPr>
            <a:xfrm>
              <a:off x="6219745" y="2532404"/>
              <a:ext cx="3810" cy="5080"/>
            </a:xfrm>
            <a:custGeom>
              <a:avLst/>
              <a:gdLst/>
              <a:ahLst/>
              <a:cxnLst/>
              <a:rect l="l" t="t" r="r" b="b"/>
              <a:pathLst>
                <a:path w="3810" h="5080">
                  <a:moveTo>
                    <a:pt x="3568" y="4991"/>
                  </a:moveTo>
                  <a:lnTo>
                    <a:pt x="3365" y="4978"/>
                  </a:lnTo>
                  <a:lnTo>
                    <a:pt x="3175" y="4978"/>
                  </a:lnTo>
                  <a:lnTo>
                    <a:pt x="2971" y="4940"/>
                  </a:lnTo>
                  <a:lnTo>
                    <a:pt x="2781" y="4902"/>
                  </a:lnTo>
                  <a:lnTo>
                    <a:pt x="2590" y="4851"/>
                  </a:lnTo>
                  <a:lnTo>
                    <a:pt x="2387" y="4775"/>
                  </a:lnTo>
                  <a:lnTo>
                    <a:pt x="2197" y="4724"/>
                  </a:lnTo>
                  <a:lnTo>
                    <a:pt x="1993" y="4635"/>
                  </a:lnTo>
                  <a:lnTo>
                    <a:pt x="1841" y="4533"/>
                  </a:lnTo>
                  <a:lnTo>
                    <a:pt x="1574" y="4394"/>
                  </a:lnTo>
                  <a:lnTo>
                    <a:pt x="558" y="3352"/>
                  </a:lnTo>
                  <a:lnTo>
                    <a:pt x="393" y="3124"/>
                  </a:lnTo>
                  <a:lnTo>
                    <a:pt x="279" y="2857"/>
                  </a:lnTo>
                  <a:lnTo>
                    <a:pt x="190" y="2590"/>
                  </a:lnTo>
                  <a:lnTo>
                    <a:pt x="88" y="2311"/>
                  </a:lnTo>
                  <a:lnTo>
                    <a:pt x="38" y="2019"/>
                  </a:lnTo>
                  <a:lnTo>
                    <a:pt x="12" y="1714"/>
                  </a:lnTo>
                  <a:lnTo>
                    <a:pt x="0" y="1435"/>
                  </a:lnTo>
                  <a:lnTo>
                    <a:pt x="12" y="1130"/>
                  </a:lnTo>
                  <a:lnTo>
                    <a:pt x="38" y="850"/>
                  </a:lnTo>
                  <a:lnTo>
                    <a:pt x="114" y="546"/>
                  </a:lnTo>
                  <a:lnTo>
                    <a:pt x="215" y="292"/>
                  </a:lnTo>
                  <a:lnTo>
                    <a:pt x="330" y="0"/>
                  </a:lnTo>
                </a:path>
              </a:pathLst>
            </a:custGeom>
            <a:ln w="3175">
              <a:solidFill>
                <a:srgbClr val="565658"/>
              </a:solidFill>
            </a:ln>
          </p:spPr>
          <p:txBody>
            <a:bodyPr wrap="square" lIns="0" tIns="0" rIns="0" bIns="0" rtlCol="0"/>
            <a:lstStyle/>
            <a:p/>
          </p:txBody>
        </p:sp>
        <p:sp>
          <p:nvSpPr>
            <p:cNvPr id="5885" name="object 5885" descr=""/>
            <p:cNvSpPr/>
            <p:nvPr/>
          </p:nvSpPr>
          <p:spPr>
            <a:xfrm>
              <a:off x="6222931" y="2546100"/>
              <a:ext cx="2540" cy="1905"/>
            </a:xfrm>
            <a:custGeom>
              <a:avLst/>
              <a:gdLst/>
              <a:ahLst/>
              <a:cxnLst/>
              <a:rect l="l" t="t" r="r" b="b"/>
              <a:pathLst>
                <a:path w="2539" h="1905">
                  <a:moveTo>
                    <a:pt x="1777" y="622"/>
                  </a:moveTo>
                  <a:lnTo>
                    <a:pt x="1930" y="584"/>
                  </a:lnTo>
                  <a:lnTo>
                    <a:pt x="2082" y="482"/>
                  </a:lnTo>
                  <a:lnTo>
                    <a:pt x="2235" y="330"/>
                  </a:lnTo>
                  <a:lnTo>
                    <a:pt x="2311" y="139"/>
                  </a:lnTo>
                  <a:lnTo>
                    <a:pt x="2311" y="0"/>
                  </a:lnTo>
                </a:path>
                <a:path w="2539" h="1905">
                  <a:moveTo>
                    <a:pt x="1777" y="622"/>
                  </a:moveTo>
                  <a:lnTo>
                    <a:pt x="990" y="800"/>
                  </a:lnTo>
                  <a:lnTo>
                    <a:pt x="279" y="1308"/>
                  </a:lnTo>
                  <a:lnTo>
                    <a:pt x="0" y="1828"/>
                  </a:lnTo>
                </a:path>
              </a:pathLst>
            </a:custGeom>
            <a:ln w="3175">
              <a:solidFill>
                <a:srgbClr val="565658"/>
              </a:solidFill>
            </a:ln>
          </p:spPr>
          <p:txBody>
            <a:bodyPr wrap="square" lIns="0" tIns="0" rIns="0" bIns="0" rtlCol="0"/>
            <a:lstStyle/>
            <a:p/>
          </p:txBody>
        </p:sp>
        <p:sp>
          <p:nvSpPr>
            <p:cNvPr id="5886" name="object 5886" descr=""/>
            <p:cNvSpPr/>
            <p:nvPr/>
          </p:nvSpPr>
          <p:spPr>
            <a:xfrm>
              <a:off x="6218414" y="2531690"/>
              <a:ext cx="6350" cy="15240"/>
            </a:xfrm>
            <a:custGeom>
              <a:avLst/>
              <a:gdLst/>
              <a:ahLst/>
              <a:cxnLst/>
              <a:rect l="l" t="t" r="r" b="b"/>
              <a:pathLst>
                <a:path w="6350" h="15239">
                  <a:moveTo>
                    <a:pt x="0" y="0"/>
                  </a:moveTo>
                  <a:lnTo>
                    <a:pt x="50" y="355"/>
                  </a:lnTo>
                  <a:lnTo>
                    <a:pt x="114" y="723"/>
                  </a:lnTo>
                  <a:lnTo>
                    <a:pt x="177" y="1079"/>
                  </a:lnTo>
                  <a:lnTo>
                    <a:pt x="228" y="1447"/>
                  </a:lnTo>
                  <a:lnTo>
                    <a:pt x="292" y="1816"/>
                  </a:lnTo>
                  <a:lnTo>
                    <a:pt x="393" y="2171"/>
                  </a:lnTo>
                  <a:lnTo>
                    <a:pt x="482" y="2540"/>
                  </a:lnTo>
                  <a:lnTo>
                    <a:pt x="558" y="2908"/>
                  </a:lnTo>
                  <a:lnTo>
                    <a:pt x="673" y="3276"/>
                  </a:lnTo>
                  <a:lnTo>
                    <a:pt x="762" y="3657"/>
                  </a:lnTo>
                  <a:lnTo>
                    <a:pt x="876" y="4025"/>
                  </a:lnTo>
                  <a:lnTo>
                    <a:pt x="1003" y="4394"/>
                  </a:lnTo>
                  <a:lnTo>
                    <a:pt x="1193" y="5041"/>
                  </a:lnTo>
                  <a:lnTo>
                    <a:pt x="1435" y="5676"/>
                  </a:lnTo>
                  <a:lnTo>
                    <a:pt x="1676" y="6299"/>
                  </a:lnTo>
                  <a:lnTo>
                    <a:pt x="1955" y="7023"/>
                  </a:lnTo>
                  <a:lnTo>
                    <a:pt x="2260" y="7696"/>
                  </a:lnTo>
                  <a:lnTo>
                    <a:pt x="2565" y="8356"/>
                  </a:lnTo>
                  <a:lnTo>
                    <a:pt x="2819" y="8928"/>
                  </a:lnTo>
                  <a:lnTo>
                    <a:pt x="3086" y="9486"/>
                  </a:lnTo>
                  <a:lnTo>
                    <a:pt x="3365" y="10007"/>
                  </a:lnTo>
                  <a:lnTo>
                    <a:pt x="3708" y="10668"/>
                  </a:lnTo>
                  <a:lnTo>
                    <a:pt x="4038" y="11303"/>
                  </a:lnTo>
                  <a:lnTo>
                    <a:pt x="4406" y="11925"/>
                  </a:lnTo>
                  <a:lnTo>
                    <a:pt x="4826" y="12687"/>
                  </a:lnTo>
                  <a:lnTo>
                    <a:pt x="5270" y="13423"/>
                  </a:lnTo>
                  <a:lnTo>
                    <a:pt x="5702" y="14109"/>
                  </a:lnTo>
                  <a:lnTo>
                    <a:pt x="5880" y="14414"/>
                  </a:lnTo>
                  <a:lnTo>
                    <a:pt x="6083" y="14719"/>
                  </a:lnTo>
                  <a:lnTo>
                    <a:pt x="6286" y="15024"/>
                  </a:lnTo>
                </a:path>
              </a:pathLst>
            </a:custGeom>
            <a:ln w="3175">
              <a:solidFill>
                <a:srgbClr val="565658"/>
              </a:solidFill>
            </a:ln>
          </p:spPr>
          <p:txBody>
            <a:bodyPr wrap="square" lIns="0" tIns="0" rIns="0" bIns="0" rtlCol="0"/>
            <a:lstStyle/>
            <a:p/>
          </p:txBody>
        </p:sp>
        <p:sp>
          <p:nvSpPr>
            <p:cNvPr id="5887" name="object 5887" descr=""/>
            <p:cNvSpPr/>
            <p:nvPr/>
          </p:nvSpPr>
          <p:spPr>
            <a:xfrm>
              <a:off x="6220070" y="2527560"/>
              <a:ext cx="0" cy="1905"/>
            </a:xfrm>
            <a:custGeom>
              <a:avLst/>
              <a:gdLst/>
              <a:ahLst/>
              <a:cxnLst/>
              <a:rect l="l" t="t" r="r" b="b"/>
              <a:pathLst>
                <a:path w="0" h="1905">
                  <a:moveTo>
                    <a:pt x="0" y="0"/>
                  </a:moveTo>
                  <a:lnTo>
                    <a:pt x="0" y="1778"/>
                  </a:lnTo>
                </a:path>
              </a:pathLst>
            </a:custGeom>
            <a:ln w="3175">
              <a:solidFill>
                <a:srgbClr val="565658"/>
              </a:solidFill>
            </a:ln>
          </p:spPr>
          <p:txBody>
            <a:bodyPr wrap="square" lIns="0" tIns="0" rIns="0" bIns="0" rtlCol="0"/>
            <a:lstStyle/>
            <a:p/>
          </p:txBody>
        </p:sp>
        <p:sp>
          <p:nvSpPr>
            <p:cNvPr id="5888" name="object 5888" descr=""/>
            <p:cNvSpPr/>
            <p:nvPr/>
          </p:nvSpPr>
          <p:spPr>
            <a:xfrm>
              <a:off x="6218406" y="2529333"/>
              <a:ext cx="1905" cy="2540"/>
            </a:xfrm>
            <a:custGeom>
              <a:avLst/>
              <a:gdLst/>
              <a:ahLst/>
              <a:cxnLst/>
              <a:rect l="l" t="t" r="r" b="b"/>
              <a:pathLst>
                <a:path w="1904" h="2539">
                  <a:moveTo>
                    <a:pt x="1663" y="0"/>
                  </a:moveTo>
                  <a:lnTo>
                    <a:pt x="1473" y="88"/>
                  </a:lnTo>
                  <a:lnTo>
                    <a:pt x="1333" y="177"/>
                  </a:lnTo>
                  <a:lnTo>
                    <a:pt x="1181" y="266"/>
                  </a:lnTo>
                  <a:lnTo>
                    <a:pt x="1028" y="368"/>
                  </a:lnTo>
                  <a:lnTo>
                    <a:pt x="825" y="520"/>
                  </a:lnTo>
                  <a:lnTo>
                    <a:pt x="660" y="698"/>
                  </a:lnTo>
                  <a:lnTo>
                    <a:pt x="495" y="863"/>
                  </a:lnTo>
                  <a:lnTo>
                    <a:pt x="355" y="1028"/>
                  </a:lnTo>
                  <a:lnTo>
                    <a:pt x="228" y="1270"/>
                  </a:lnTo>
                  <a:lnTo>
                    <a:pt x="101" y="1485"/>
                  </a:lnTo>
                  <a:lnTo>
                    <a:pt x="25" y="1727"/>
                  </a:lnTo>
                  <a:lnTo>
                    <a:pt x="0" y="1968"/>
                  </a:lnTo>
                  <a:lnTo>
                    <a:pt x="0" y="2095"/>
                  </a:lnTo>
                  <a:lnTo>
                    <a:pt x="0" y="2235"/>
                  </a:lnTo>
                </a:path>
              </a:pathLst>
            </a:custGeom>
            <a:ln w="3175">
              <a:solidFill>
                <a:srgbClr val="565658"/>
              </a:solidFill>
            </a:ln>
          </p:spPr>
          <p:txBody>
            <a:bodyPr wrap="square" lIns="0" tIns="0" rIns="0" bIns="0" rtlCol="0"/>
            <a:lstStyle/>
            <a:p/>
          </p:txBody>
        </p:sp>
        <p:sp>
          <p:nvSpPr>
            <p:cNvPr id="5889" name="object 5889" descr=""/>
            <p:cNvSpPr/>
            <p:nvPr/>
          </p:nvSpPr>
          <p:spPr>
            <a:xfrm>
              <a:off x="6226284" y="2549822"/>
              <a:ext cx="635" cy="1270"/>
            </a:xfrm>
            <a:custGeom>
              <a:avLst/>
              <a:gdLst/>
              <a:ahLst/>
              <a:cxnLst/>
              <a:rect l="l" t="t" r="r" b="b"/>
              <a:pathLst>
                <a:path w="635" h="1269">
                  <a:moveTo>
                    <a:pt x="253" y="0"/>
                  </a:moveTo>
                  <a:lnTo>
                    <a:pt x="253" y="152"/>
                  </a:lnTo>
                  <a:lnTo>
                    <a:pt x="215" y="355"/>
                  </a:lnTo>
                  <a:lnTo>
                    <a:pt x="165" y="495"/>
                  </a:lnTo>
                  <a:lnTo>
                    <a:pt x="126" y="622"/>
                  </a:lnTo>
                  <a:lnTo>
                    <a:pt x="38" y="774"/>
                  </a:lnTo>
                </a:path>
              </a:pathLst>
            </a:custGeom>
            <a:ln w="3175">
              <a:solidFill>
                <a:srgbClr val="565658"/>
              </a:solidFill>
            </a:ln>
          </p:spPr>
          <p:txBody>
            <a:bodyPr wrap="square" lIns="0" tIns="0" rIns="0" bIns="0" rtlCol="0"/>
            <a:lstStyle/>
            <a:p/>
          </p:txBody>
        </p:sp>
        <p:sp>
          <p:nvSpPr>
            <p:cNvPr id="5890" name="object 5890" descr=""/>
            <p:cNvSpPr/>
            <p:nvPr/>
          </p:nvSpPr>
          <p:spPr>
            <a:xfrm>
              <a:off x="6225401" y="2550653"/>
              <a:ext cx="1270" cy="1270"/>
            </a:xfrm>
            <a:custGeom>
              <a:avLst/>
              <a:gdLst/>
              <a:ahLst/>
              <a:cxnLst/>
              <a:rect l="l" t="t" r="r" b="b"/>
              <a:pathLst>
                <a:path w="1270" h="1269">
                  <a:moveTo>
                    <a:pt x="876" y="0"/>
                  </a:moveTo>
                  <a:lnTo>
                    <a:pt x="774" y="152"/>
                  </a:lnTo>
                  <a:lnTo>
                    <a:pt x="673" y="304"/>
                  </a:lnTo>
                  <a:lnTo>
                    <a:pt x="609" y="431"/>
                  </a:lnTo>
                  <a:lnTo>
                    <a:pt x="495" y="584"/>
                  </a:lnTo>
                  <a:lnTo>
                    <a:pt x="393" y="749"/>
                  </a:lnTo>
                  <a:lnTo>
                    <a:pt x="241" y="952"/>
                  </a:lnTo>
                  <a:lnTo>
                    <a:pt x="88" y="1143"/>
                  </a:lnTo>
                </a:path>
              </a:pathLst>
            </a:custGeom>
            <a:ln w="3175">
              <a:solidFill>
                <a:srgbClr val="565658"/>
              </a:solidFill>
            </a:ln>
          </p:spPr>
          <p:txBody>
            <a:bodyPr wrap="square" lIns="0" tIns="0" rIns="0" bIns="0" rtlCol="0"/>
            <a:lstStyle/>
            <a:p/>
          </p:txBody>
        </p:sp>
        <p:sp>
          <p:nvSpPr>
            <p:cNvPr id="5891" name="object 5891" descr=""/>
            <p:cNvSpPr/>
            <p:nvPr/>
          </p:nvSpPr>
          <p:spPr>
            <a:xfrm>
              <a:off x="6225402" y="2551881"/>
              <a:ext cx="1905" cy="1905"/>
            </a:xfrm>
            <a:custGeom>
              <a:avLst/>
              <a:gdLst/>
              <a:ahLst/>
              <a:cxnLst/>
              <a:rect l="l" t="t" r="r" b="b"/>
              <a:pathLst>
                <a:path w="1904" h="1905">
                  <a:moveTo>
                    <a:pt x="0" y="0"/>
                  </a:moveTo>
                  <a:lnTo>
                    <a:pt x="139" y="177"/>
                  </a:lnTo>
                  <a:lnTo>
                    <a:pt x="266" y="355"/>
                  </a:lnTo>
                  <a:lnTo>
                    <a:pt x="406" y="520"/>
                  </a:lnTo>
                  <a:lnTo>
                    <a:pt x="546" y="685"/>
                  </a:lnTo>
                  <a:lnTo>
                    <a:pt x="685" y="850"/>
                  </a:lnTo>
                  <a:lnTo>
                    <a:pt x="800" y="1003"/>
                  </a:lnTo>
                  <a:lnTo>
                    <a:pt x="927" y="1168"/>
                  </a:lnTo>
                  <a:lnTo>
                    <a:pt x="1066" y="1308"/>
                  </a:lnTo>
                  <a:lnTo>
                    <a:pt x="1181" y="1435"/>
                  </a:lnTo>
                  <a:lnTo>
                    <a:pt x="1295" y="1600"/>
                  </a:lnTo>
                  <a:lnTo>
                    <a:pt x="1397" y="1739"/>
                  </a:lnTo>
                </a:path>
              </a:pathLst>
            </a:custGeom>
            <a:ln w="3175">
              <a:solidFill>
                <a:srgbClr val="565658"/>
              </a:solidFill>
            </a:ln>
          </p:spPr>
          <p:txBody>
            <a:bodyPr wrap="square" lIns="0" tIns="0" rIns="0" bIns="0" rtlCol="0"/>
            <a:lstStyle/>
            <a:p/>
          </p:txBody>
        </p:sp>
        <p:sp>
          <p:nvSpPr>
            <p:cNvPr id="5892" name="object 5892" descr=""/>
            <p:cNvSpPr/>
            <p:nvPr/>
          </p:nvSpPr>
          <p:spPr>
            <a:xfrm>
              <a:off x="6225138" y="2501229"/>
              <a:ext cx="5715" cy="8255"/>
            </a:xfrm>
            <a:custGeom>
              <a:avLst/>
              <a:gdLst/>
              <a:ahLst/>
              <a:cxnLst/>
              <a:rect l="l" t="t" r="r" b="b"/>
              <a:pathLst>
                <a:path w="5714" h="8255">
                  <a:moveTo>
                    <a:pt x="5219" y="0"/>
                  </a:moveTo>
                  <a:lnTo>
                    <a:pt x="5054" y="228"/>
                  </a:lnTo>
                  <a:lnTo>
                    <a:pt x="4902" y="431"/>
                  </a:lnTo>
                  <a:lnTo>
                    <a:pt x="4711" y="673"/>
                  </a:lnTo>
                  <a:lnTo>
                    <a:pt x="4533" y="914"/>
                  </a:lnTo>
                  <a:lnTo>
                    <a:pt x="4356" y="1168"/>
                  </a:lnTo>
                  <a:lnTo>
                    <a:pt x="4140" y="1447"/>
                  </a:lnTo>
                  <a:lnTo>
                    <a:pt x="3937" y="1739"/>
                  </a:lnTo>
                  <a:lnTo>
                    <a:pt x="3721" y="2032"/>
                  </a:lnTo>
                  <a:lnTo>
                    <a:pt x="3517" y="2349"/>
                  </a:lnTo>
                  <a:lnTo>
                    <a:pt x="3276" y="2654"/>
                  </a:lnTo>
                  <a:lnTo>
                    <a:pt x="3048" y="2984"/>
                  </a:lnTo>
                  <a:lnTo>
                    <a:pt x="2794" y="3340"/>
                  </a:lnTo>
                  <a:lnTo>
                    <a:pt x="2425" y="3873"/>
                  </a:lnTo>
                  <a:lnTo>
                    <a:pt x="2057" y="4432"/>
                  </a:lnTo>
                  <a:lnTo>
                    <a:pt x="1676" y="5016"/>
                  </a:lnTo>
                  <a:lnTo>
                    <a:pt x="1117" y="5854"/>
                  </a:lnTo>
                  <a:lnTo>
                    <a:pt x="558" y="6743"/>
                  </a:lnTo>
                  <a:lnTo>
                    <a:pt x="0" y="7645"/>
                  </a:lnTo>
                </a:path>
              </a:pathLst>
            </a:custGeom>
            <a:ln w="3175">
              <a:solidFill>
                <a:srgbClr val="565658"/>
              </a:solidFill>
            </a:ln>
          </p:spPr>
          <p:txBody>
            <a:bodyPr wrap="square" lIns="0" tIns="0" rIns="0" bIns="0" rtlCol="0"/>
            <a:lstStyle/>
            <a:p/>
          </p:txBody>
        </p:sp>
        <p:sp>
          <p:nvSpPr>
            <p:cNvPr id="5893" name="object 5893" descr=""/>
            <p:cNvSpPr/>
            <p:nvPr/>
          </p:nvSpPr>
          <p:spPr>
            <a:xfrm>
              <a:off x="6225142" y="2508882"/>
              <a:ext cx="1270" cy="1905"/>
            </a:xfrm>
            <a:custGeom>
              <a:avLst/>
              <a:gdLst/>
              <a:ahLst/>
              <a:cxnLst/>
              <a:rect l="l" t="t" r="r" b="b"/>
              <a:pathLst>
                <a:path w="1270" h="1905">
                  <a:moveTo>
                    <a:pt x="0" y="0"/>
                  </a:moveTo>
                  <a:lnTo>
                    <a:pt x="139" y="177"/>
                  </a:lnTo>
                  <a:lnTo>
                    <a:pt x="266" y="368"/>
                  </a:lnTo>
                  <a:lnTo>
                    <a:pt x="368" y="533"/>
                  </a:lnTo>
                  <a:lnTo>
                    <a:pt x="495" y="736"/>
                  </a:lnTo>
                  <a:lnTo>
                    <a:pt x="635" y="939"/>
                  </a:lnTo>
                  <a:lnTo>
                    <a:pt x="736" y="1117"/>
                  </a:lnTo>
                  <a:lnTo>
                    <a:pt x="850" y="1282"/>
                  </a:lnTo>
                </a:path>
              </a:pathLst>
            </a:custGeom>
            <a:ln w="3175">
              <a:solidFill>
                <a:srgbClr val="565658"/>
              </a:solidFill>
            </a:ln>
          </p:spPr>
          <p:txBody>
            <a:bodyPr wrap="square" lIns="0" tIns="0" rIns="0" bIns="0" rtlCol="0"/>
            <a:lstStyle/>
            <a:p/>
          </p:txBody>
        </p:sp>
        <p:sp>
          <p:nvSpPr>
            <p:cNvPr id="5894" name="object 5894" descr=""/>
            <p:cNvSpPr/>
            <p:nvPr/>
          </p:nvSpPr>
          <p:spPr>
            <a:xfrm>
              <a:off x="6225992" y="2510145"/>
              <a:ext cx="635" cy="2540"/>
            </a:xfrm>
            <a:custGeom>
              <a:avLst/>
              <a:gdLst/>
              <a:ahLst/>
              <a:cxnLst/>
              <a:rect l="l" t="t" r="r" b="b"/>
              <a:pathLst>
                <a:path w="635" h="2539">
                  <a:moveTo>
                    <a:pt x="546" y="2235"/>
                  </a:moveTo>
                  <a:lnTo>
                    <a:pt x="546" y="2032"/>
                  </a:lnTo>
                  <a:lnTo>
                    <a:pt x="546" y="1841"/>
                  </a:lnTo>
                  <a:lnTo>
                    <a:pt x="533" y="1651"/>
                  </a:lnTo>
                  <a:lnTo>
                    <a:pt x="495" y="1460"/>
                  </a:lnTo>
                  <a:lnTo>
                    <a:pt x="469" y="1270"/>
                  </a:lnTo>
                  <a:lnTo>
                    <a:pt x="419" y="1066"/>
                  </a:lnTo>
                  <a:lnTo>
                    <a:pt x="381" y="901"/>
                  </a:lnTo>
                  <a:lnTo>
                    <a:pt x="355" y="762"/>
                  </a:lnTo>
                  <a:lnTo>
                    <a:pt x="304" y="609"/>
                  </a:lnTo>
                  <a:lnTo>
                    <a:pt x="241" y="419"/>
                  </a:lnTo>
                  <a:lnTo>
                    <a:pt x="139" y="266"/>
                  </a:lnTo>
                  <a:lnTo>
                    <a:pt x="38" y="88"/>
                  </a:lnTo>
                </a:path>
              </a:pathLst>
            </a:custGeom>
            <a:ln w="3175">
              <a:solidFill>
                <a:srgbClr val="565658"/>
              </a:solidFill>
            </a:ln>
          </p:spPr>
          <p:txBody>
            <a:bodyPr wrap="square" lIns="0" tIns="0" rIns="0" bIns="0" rtlCol="0"/>
            <a:lstStyle/>
            <a:p/>
          </p:txBody>
        </p:sp>
        <p:sp>
          <p:nvSpPr>
            <p:cNvPr id="5895" name="object 5895" descr=""/>
            <p:cNvSpPr/>
            <p:nvPr/>
          </p:nvSpPr>
          <p:spPr>
            <a:xfrm>
              <a:off x="6231077" y="2525848"/>
              <a:ext cx="1905" cy="3810"/>
            </a:xfrm>
            <a:custGeom>
              <a:avLst/>
              <a:gdLst/>
              <a:ahLst/>
              <a:cxnLst/>
              <a:rect l="l" t="t" r="r" b="b"/>
              <a:pathLst>
                <a:path w="1904" h="3810">
                  <a:moveTo>
                    <a:pt x="0" y="0"/>
                  </a:moveTo>
                  <a:lnTo>
                    <a:pt x="177" y="12"/>
                  </a:lnTo>
                  <a:lnTo>
                    <a:pt x="317" y="38"/>
                  </a:lnTo>
                  <a:lnTo>
                    <a:pt x="482" y="63"/>
                  </a:lnTo>
                  <a:lnTo>
                    <a:pt x="622" y="127"/>
                  </a:lnTo>
                  <a:lnTo>
                    <a:pt x="762" y="203"/>
                  </a:lnTo>
                  <a:lnTo>
                    <a:pt x="901" y="266"/>
                  </a:lnTo>
                  <a:lnTo>
                    <a:pt x="1041" y="381"/>
                  </a:lnTo>
                  <a:lnTo>
                    <a:pt x="1181" y="520"/>
                  </a:lnTo>
                  <a:lnTo>
                    <a:pt x="1320" y="698"/>
                  </a:lnTo>
                  <a:lnTo>
                    <a:pt x="1409" y="838"/>
                  </a:lnTo>
                  <a:lnTo>
                    <a:pt x="1498" y="1003"/>
                  </a:lnTo>
                  <a:lnTo>
                    <a:pt x="1562" y="1155"/>
                  </a:lnTo>
                  <a:lnTo>
                    <a:pt x="1587" y="1282"/>
                  </a:lnTo>
                  <a:lnTo>
                    <a:pt x="1612" y="1460"/>
                  </a:lnTo>
                  <a:lnTo>
                    <a:pt x="1612" y="1828"/>
                  </a:lnTo>
                  <a:lnTo>
                    <a:pt x="1612" y="1854"/>
                  </a:lnTo>
                  <a:lnTo>
                    <a:pt x="1587" y="1981"/>
                  </a:lnTo>
                  <a:lnTo>
                    <a:pt x="1549" y="2146"/>
                  </a:lnTo>
                  <a:lnTo>
                    <a:pt x="1473" y="2311"/>
                  </a:lnTo>
                  <a:lnTo>
                    <a:pt x="1397" y="2438"/>
                  </a:lnTo>
                  <a:lnTo>
                    <a:pt x="1320" y="2578"/>
                  </a:lnTo>
                  <a:lnTo>
                    <a:pt x="1181" y="2730"/>
                  </a:lnTo>
                  <a:lnTo>
                    <a:pt x="1054" y="2870"/>
                  </a:lnTo>
                  <a:lnTo>
                    <a:pt x="901" y="2971"/>
                  </a:lnTo>
                  <a:lnTo>
                    <a:pt x="762" y="3060"/>
                  </a:lnTo>
                  <a:lnTo>
                    <a:pt x="622" y="3124"/>
                  </a:lnTo>
                  <a:lnTo>
                    <a:pt x="482" y="3162"/>
                  </a:lnTo>
                  <a:lnTo>
                    <a:pt x="317" y="3213"/>
                  </a:lnTo>
                  <a:lnTo>
                    <a:pt x="177" y="3238"/>
                  </a:lnTo>
                  <a:lnTo>
                    <a:pt x="0" y="3251"/>
                  </a:lnTo>
                </a:path>
              </a:pathLst>
            </a:custGeom>
            <a:ln w="3175">
              <a:solidFill>
                <a:srgbClr val="565658"/>
              </a:solidFill>
            </a:ln>
          </p:spPr>
          <p:txBody>
            <a:bodyPr wrap="square" lIns="0" tIns="0" rIns="0" bIns="0" rtlCol="0"/>
            <a:lstStyle/>
            <a:p/>
          </p:txBody>
        </p:sp>
        <p:sp>
          <p:nvSpPr>
            <p:cNvPr id="5896" name="object 5896" descr=""/>
            <p:cNvSpPr/>
            <p:nvPr/>
          </p:nvSpPr>
          <p:spPr>
            <a:xfrm>
              <a:off x="6225113" y="2553741"/>
              <a:ext cx="1905" cy="1905"/>
            </a:xfrm>
            <a:custGeom>
              <a:avLst/>
              <a:gdLst/>
              <a:ahLst/>
              <a:cxnLst/>
              <a:rect l="l" t="t" r="r" b="b"/>
              <a:pathLst>
                <a:path w="1904" h="1905">
                  <a:moveTo>
                    <a:pt x="1816" y="0"/>
                  </a:moveTo>
                  <a:lnTo>
                    <a:pt x="1739" y="203"/>
                  </a:lnTo>
                  <a:lnTo>
                    <a:pt x="1676" y="381"/>
                  </a:lnTo>
                  <a:lnTo>
                    <a:pt x="1625" y="558"/>
                  </a:lnTo>
                  <a:lnTo>
                    <a:pt x="1574" y="762"/>
                  </a:lnTo>
                  <a:lnTo>
                    <a:pt x="1523" y="927"/>
                  </a:lnTo>
                  <a:lnTo>
                    <a:pt x="1498" y="1079"/>
                  </a:lnTo>
                  <a:lnTo>
                    <a:pt x="1422" y="1231"/>
                  </a:lnTo>
                  <a:lnTo>
                    <a:pt x="1396" y="1384"/>
                  </a:lnTo>
                  <a:lnTo>
                    <a:pt x="1358" y="1524"/>
                  </a:lnTo>
                  <a:lnTo>
                    <a:pt x="1320" y="1663"/>
                  </a:lnTo>
                  <a:lnTo>
                    <a:pt x="1295" y="1803"/>
                  </a:lnTo>
                </a:path>
                <a:path w="1904" h="1905">
                  <a:moveTo>
                    <a:pt x="1816" y="0"/>
                  </a:moveTo>
                  <a:lnTo>
                    <a:pt x="1739" y="177"/>
                  </a:lnTo>
                  <a:lnTo>
                    <a:pt x="1663" y="342"/>
                  </a:lnTo>
                  <a:lnTo>
                    <a:pt x="1574" y="495"/>
                  </a:lnTo>
                  <a:lnTo>
                    <a:pt x="1485" y="673"/>
                  </a:lnTo>
                  <a:lnTo>
                    <a:pt x="1346" y="812"/>
                  </a:lnTo>
                  <a:lnTo>
                    <a:pt x="1219" y="965"/>
                  </a:lnTo>
                  <a:lnTo>
                    <a:pt x="1079" y="1117"/>
                  </a:lnTo>
                  <a:lnTo>
                    <a:pt x="888" y="1270"/>
                  </a:lnTo>
                  <a:lnTo>
                    <a:pt x="698" y="1384"/>
                  </a:lnTo>
                  <a:lnTo>
                    <a:pt x="558" y="1435"/>
                  </a:lnTo>
                  <a:lnTo>
                    <a:pt x="368" y="1524"/>
                  </a:lnTo>
                  <a:lnTo>
                    <a:pt x="203" y="1562"/>
                  </a:lnTo>
                  <a:lnTo>
                    <a:pt x="76" y="1574"/>
                  </a:lnTo>
                </a:path>
              </a:pathLst>
            </a:custGeom>
            <a:ln w="3175">
              <a:solidFill>
                <a:srgbClr val="565658"/>
              </a:solidFill>
            </a:ln>
          </p:spPr>
          <p:txBody>
            <a:bodyPr wrap="square" lIns="0" tIns="0" rIns="0" bIns="0" rtlCol="0"/>
            <a:lstStyle/>
            <a:p/>
          </p:txBody>
        </p:sp>
        <p:sp>
          <p:nvSpPr>
            <p:cNvPr id="5897" name="object 5897" descr=""/>
            <p:cNvSpPr/>
            <p:nvPr/>
          </p:nvSpPr>
          <p:spPr>
            <a:xfrm>
              <a:off x="6189660" y="2531392"/>
              <a:ext cx="6350" cy="1270"/>
            </a:xfrm>
            <a:custGeom>
              <a:avLst/>
              <a:gdLst/>
              <a:ahLst/>
              <a:cxnLst/>
              <a:rect l="l" t="t" r="r" b="b"/>
              <a:pathLst>
                <a:path w="6350" h="1269">
                  <a:moveTo>
                    <a:pt x="0" y="0"/>
                  </a:moveTo>
                  <a:lnTo>
                    <a:pt x="203" y="139"/>
                  </a:lnTo>
                  <a:lnTo>
                    <a:pt x="393" y="266"/>
                  </a:lnTo>
                  <a:lnTo>
                    <a:pt x="609" y="368"/>
                  </a:lnTo>
                  <a:lnTo>
                    <a:pt x="812" y="482"/>
                  </a:lnTo>
                  <a:lnTo>
                    <a:pt x="1016" y="571"/>
                  </a:lnTo>
                  <a:lnTo>
                    <a:pt x="1219" y="660"/>
                  </a:lnTo>
                  <a:lnTo>
                    <a:pt x="1422" y="736"/>
                  </a:lnTo>
                  <a:lnTo>
                    <a:pt x="1625" y="774"/>
                  </a:lnTo>
                  <a:lnTo>
                    <a:pt x="1803" y="825"/>
                  </a:lnTo>
                  <a:lnTo>
                    <a:pt x="1993" y="850"/>
                  </a:lnTo>
                  <a:lnTo>
                    <a:pt x="2171" y="889"/>
                  </a:lnTo>
                  <a:lnTo>
                    <a:pt x="2374" y="914"/>
                  </a:lnTo>
                  <a:lnTo>
                    <a:pt x="2540" y="927"/>
                  </a:lnTo>
                  <a:lnTo>
                    <a:pt x="2806" y="927"/>
                  </a:lnTo>
                  <a:lnTo>
                    <a:pt x="3060" y="927"/>
                  </a:lnTo>
                  <a:lnTo>
                    <a:pt x="3213" y="927"/>
                  </a:lnTo>
                  <a:lnTo>
                    <a:pt x="3403" y="914"/>
                  </a:lnTo>
                  <a:lnTo>
                    <a:pt x="3568" y="889"/>
                  </a:lnTo>
                  <a:lnTo>
                    <a:pt x="3759" y="850"/>
                  </a:lnTo>
                  <a:lnTo>
                    <a:pt x="3949" y="825"/>
                  </a:lnTo>
                  <a:lnTo>
                    <a:pt x="4152" y="774"/>
                  </a:lnTo>
                  <a:lnTo>
                    <a:pt x="4343" y="736"/>
                  </a:lnTo>
                  <a:lnTo>
                    <a:pt x="4546" y="647"/>
                  </a:lnTo>
                  <a:lnTo>
                    <a:pt x="4762" y="571"/>
                  </a:lnTo>
                  <a:lnTo>
                    <a:pt x="4953" y="482"/>
                  </a:lnTo>
                  <a:lnTo>
                    <a:pt x="5143" y="368"/>
                  </a:lnTo>
                  <a:lnTo>
                    <a:pt x="5359" y="266"/>
                  </a:lnTo>
                  <a:lnTo>
                    <a:pt x="5549" y="139"/>
                  </a:lnTo>
                  <a:lnTo>
                    <a:pt x="5765" y="0"/>
                  </a:lnTo>
                </a:path>
              </a:pathLst>
            </a:custGeom>
            <a:ln w="3175">
              <a:solidFill>
                <a:srgbClr val="565658"/>
              </a:solidFill>
            </a:ln>
          </p:spPr>
          <p:txBody>
            <a:bodyPr wrap="square" lIns="0" tIns="0" rIns="0" bIns="0" rtlCol="0"/>
            <a:lstStyle/>
            <a:p/>
          </p:txBody>
        </p:sp>
        <p:sp>
          <p:nvSpPr>
            <p:cNvPr id="5898" name="object 5898" descr=""/>
            <p:cNvSpPr/>
            <p:nvPr/>
          </p:nvSpPr>
          <p:spPr>
            <a:xfrm>
              <a:off x="6222928" y="2552370"/>
              <a:ext cx="2540" cy="3175"/>
            </a:xfrm>
            <a:custGeom>
              <a:avLst/>
              <a:gdLst/>
              <a:ahLst/>
              <a:cxnLst/>
              <a:rect l="l" t="t" r="r" b="b"/>
              <a:pathLst>
                <a:path w="2539" h="3175">
                  <a:moveTo>
                    <a:pt x="2108" y="2959"/>
                  </a:moveTo>
                  <a:lnTo>
                    <a:pt x="1981" y="2781"/>
                  </a:lnTo>
                  <a:lnTo>
                    <a:pt x="1866" y="2628"/>
                  </a:lnTo>
                  <a:lnTo>
                    <a:pt x="1727" y="2438"/>
                  </a:lnTo>
                  <a:lnTo>
                    <a:pt x="1600" y="2260"/>
                  </a:lnTo>
                  <a:lnTo>
                    <a:pt x="1460" y="2082"/>
                  </a:lnTo>
                  <a:lnTo>
                    <a:pt x="1333" y="1892"/>
                  </a:lnTo>
                  <a:lnTo>
                    <a:pt x="1181" y="1689"/>
                  </a:lnTo>
                  <a:lnTo>
                    <a:pt x="1054" y="1498"/>
                  </a:lnTo>
                  <a:lnTo>
                    <a:pt x="901" y="1282"/>
                  </a:lnTo>
                  <a:lnTo>
                    <a:pt x="774" y="1092"/>
                  </a:lnTo>
                  <a:lnTo>
                    <a:pt x="609" y="876"/>
                  </a:lnTo>
                  <a:lnTo>
                    <a:pt x="457" y="660"/>
                  </a:lnTo>
                  <a:lnTo>
                    <a:pt x="304" y="444"/>
                  </a:lnTo>
                  <a:lnTo>
                    <a:pt x="139" y="215"/>
                  </a:lnTo>
                  <a:lnTo>
                    <a:pt x="0" y="0"/>
                  </a:lnTo>
                </a:path>
              </a:pathLst>
            </a:custGeom>
            <a:ln w="3175">
              <a:solidFill>
                <a:srgbClr val="565658"/>
              </a:solidFill>
            </a:ln>
          </p:spPr>
          <p:txBody>
            <a:bodyPr wrap="square" lIns="0" tIns="0" rIns="0" bIns="0" rtlCol="0"/>
            <a:lstStyle/>
            <a:p/>
          </p:txBody>
        </p:sp>
        <p:sp>
          <p:nvSpPr>
            <p:cNvPr id="5899" name="object 5899" descr=""/>
            <p:cNvSpPr/>
            <p:nvPr/>
          </p:nvSpPr>
          <p:spPr>
            <a:xfrm>
              <a:off x="6222922" y="2547920"/>
              <a:ext cx="0" cy="4445"/>
            </a:xfrm>
            <a:custGeom>
              <a:avLst/>
              <a:gdLst/>
              <a:ahLst/>
              <a:cxnLst/>
              <a:rect l="l" t="t" r="r" b="b"/>
              <a:pathLst>
                <a:path w="0" h="4444">
                  <a:moveTo>
                    <a:pt x="0" y="4445"/>
                  </a:moveTo>
                  <a:lnTo>
                    <a:pt x="0" y="2743"/>
                  </a:lnTo>
                  <a:lnTo>
                    <a:pt x="0" y="0"/>
                  </a:lnTo>
                </a:path>
              </a:pathLst>
            </a:custGeom>
            <a:ln w="3175">
              <a:solidFill>
                <a:srgbClr val="565658"/>
              </a:solidFill>
            </a:ln>
          </p:spPr>
          <p:txBody>
            <a:bodyPr wrap="square" lIns="0" tIns="0" rIns="0" bIns="0" rtlCol="0"/>
            <a:lstStyle/>
            <a:p/>
          </p:txBody>
        </p:sp>
        <p:sp>
          <p:nvSpPr>
            <p:cNvPr id="5900" name="object 5900" descr=""/>
            <p:cNvSpPr/>
            <p:nvPr/>
          </p:nvSpPr>
          <p:spPr>
            <a:xfrm>
              <a:off x="6217080" y="2531923"/>
              <a:ext cx="6350" cy="16510"/>
            </a:xfrm>
            <a:custGeom>
              <a:avLst/>
              <a:gdLst/>
              <a:ahLst/>
              <a:cxnLst/>
              <a:rect l="l" t="t" r="r" b="b"/>
              <a:pathLst>
                <a:path w="6350" h="16510">
                  <a:moveTo>
                    <a:pt x="5841" y="15989"/>
                  </a:moveTo>
                  <a:lnTo>
                    <a:pt x="5702" y="15760"/>
                  </a:lnTo>
                  <a:lnTo>
                    <a:pt x="5575" y="15519"/>
                  </a:lnTo>
                  <a:lnTo>
                    <a:pt x="5448" y="15265"/>
                  </a:lnTo>
                  <a:lnTo>
                    <a:pt x="5295" y="15024"/>
                  </a:lnTo>
                  <a:lnTo>
                    <a:pt x="5168" y="14782"/>
                  </a:lnTo>
                  <a:lnTo>
                    <a:pt x="5041" y="14528"/>
                  </a:lnTo>
                  <a:lnTo>
                    <a:pt x="4902" y="14287"/>
                  </a:lnTo>
                  <a:lnTo>
                    <a:pt x="4762" y="14033"/>
                  </a:lnTo>
                  <a:lnTo>
                    <a:pt x="4635" y="13766"/>
                  </a:lnTo>
                  <a:lnTo>
                    <a:pt x="4508" y="13512"/>
                  </a:lnTo>
                  <a:lnTo>
                    <a:pt x="4368" y="13246"/>
                  </a:lnTo>
                  <a:lnTo>
                    <a:pt x="4229" y="12992"/>
                  </a:lnTo>
                  <a:lnTo>
                    <a:pt x="4114" y="12725"/>
                  </a:lnTo>
                  <a:lnTo>
                    <a:pt x="3962" y="12471"/>
                  </a:lnTo>
                  <a:lnTo>
                    <a:pt x="3835" y="12179"/>
                  </a:lnTo>
                  <a:lnTo>
                    <a:pt x="3721" y="11925"/>
                  </a:lnTo>
                  <a:lnTo>
                    <a:pt x="3581" y="11645"/>
                  </a:lnTo>
                  <a:lnTo>
                    <a:pt x="3454" y="11379"/>
                  </a:lnTo>
                  <a:lnTo>
                    <a:pt x="3314" y="11099"/>
                  </a:lnTo>
                  <a:lnTo>
                    <a:pt x="3200" y="10833"/>
                  </a:lnTo>
                  <a:lnTo>
                    <a:pt x="3060" y="10541"/>
                  </a:lnTo>
                  <a:lnTo>
                    <a:pt x="2933" y="10261"/>
                  </a:lnTo>
                  <a:lnTo>
                    <a:pt x="2806" y="9969"/>
                  </a:lnTo>
                  <a:lnTo>
                    <a:pt x="2692" y="9690"/>
                  </a:lnTo>
                  <a:lnTo>
                    <a:pt x="2578" y="9398"/>
                  </a:lnTo>
                  <a:lnTo>
                    <a:pt x="2438" y="9105"/>
                  </a:lnTo>
                  <a:lnTo>
                    <a:pt x="2324" y="8826"/>
                  </a:lnTo>
                  <a:lnTo>
                    <a:pt x="2120" y="8255"/>
                  </a:lnTo>
                  <a:lnTo>
                    <a:pt x="1892" y="7670"/>
                  </a:lnTo>
                  <a:lnTo>
                    <a:pt x="800" y="4165"/>
                  </a:lnTo>
                  <a:lnTo>
                    <a:pt x="634" y="3556"/>
                  </a:lnTo>
                  <a:lnTo>
                    <a:pt x="76" y="609"/>
                  </a:lnTo>
                  <a:lnTo>
                    <a:pt x="0" y="0"/>
                  </a:lnTo>
                </a:path>
              </a:pathLst>
            </a:custGeom>
            <a:ln w="3175">
              <a:solidFill>
                <a:srgbClr val="565658"/>
              </a:solidFill>
            </a:ln>
          </p:spPr>
          <p:txBody>
            <a:bodyPr wrap="square" lIns="0" tIns="0" rIns="0" bIns="0" rtlCol="0"/>
            <a:lstStyle/>
            <a:p/>
          </p:txBody>
        </p:sp>
        <p:sp>
          <p:nvSpPr>
            <p:cNvPr id="5901" name="object 5901" descr=""/>
            <p:cNvSpPr/>
            <p:nvPr/>
          </p:nvSpPr>
          <p:spPr>
            <a:xfrm>
              <a:off x="6189225" y="2531925"/>
              <a:ext cx="6985" cy="1270"/>
            </a:xfrm>
            <a:custGeom>
              <a:avLst/>
              <a:gdLst/>
              <a:ahLst/>
              <a:cxnLst/>
              <a:rect l="l" t="t" r="r" b="b"/>
              <a:pathLst>
                <a:path w="6985" h="1269">
                  <a:moveTo>
                    <a:pt x="6629" y="0"/>
                  </a:moveTo>
                  <a:lnTo>
                    <a:pt x="6426" y="139"/>
                  </a:lnTo>
                  <a:lnTo>
                    <a:pt x="6248" y="266"/>
                  </a:lnTo>
                  <a:lnTo>
                    <a:pt x="6032" y="381"/>
                  </a:lnTo>
                  <a:lnTo>
                    <a:pt x="5829" y="482"/>
                  </a:lnTo>
                  <a:lnTo>
                    <a:pt x="5613" y="584"/>
                  </a:lnTo>
                  <a:lnTo>
                    <a:pt x="5384" y="685"/>
                  </a:lnTo>
                  <a:lnTo>
                    <a:pt x="5168" y="774"/>
                  </a:lnTo>
                  <a:lnTo>
                    <a:pt x="5041" y="800"/>
                  </a:lnTo>
                  <a:lnTo>
                    <a:pt x="3606" y="1079"/>
                  </a:lnTo>
                  <a:lnTo>
                    <a:pt x="3327" y="1079"/>
                  </a:lnTo>
                  <a:lnTo>
                    <a:pt x="3022" y="1079"/>
                  </a:lnTo>
                  <a:lnTo>
                    <a:pt x="2717" y="1054"/>
                  </a:lnTo>
                  <a:lnTo>
                    <a:pt x="2425" y="1016"/>
                  </a:lnTo>
                  <a:lnTo>
                    <a:pt x="2146" y="952"/>
                  </a:lnTo>
                  <a:lnTo>
                    <a:pt x="1854" y="889"/>
                  </a:lnTo>
                  <a:lnTo>
                    <a:pt x="1574" y="800"/>
                  </a:lnTo>
                  <a:lnTo>
                    <a:pt x="1384" y="749"/>
                  </a:lnTo>
                  <a:lnTo>
                    <a:pt x="1206" y="673"/>
                  </a:lnTo>
                  <a:lnTo>
                    <a:pt x="1028" y="584"/>
                  </a:lnTo>
                  <a:lnTo>
                    <a:pt x="825" y="520"/>
                  </a:lnTo>
                  <a:lnTo>
                    <a:pt x="660" y="419"/>
                  </a:lnTo>
                  <a:lnTo>
                    <a:pt x="482" y="317"/>
                  </a:lnTo>
                  <a:lnTo>
                    <a:pt x="304" y="228"/>
                  </a:lnTo>
                  <a:lnTo>
                    <a:pt x="152" y="127"/>
                  </a:lnTo>
                  <a:lnTo>
                    <a:pt x="0" y="0"/>
                  </a:lnTo>
                </a:path>
              </a:pathLst>
            </a:custGeom>
            <a:ln w="3175">
              <a:solidFill>
                <a:srgbClr val="565658"/>
              </a:solidFill>
            </a:ln>
          </p:spPr>
          <p:txBody>
            <a:bodyPr wrap="square" lIns="0" tIns="0" rIns="0" bIns="0" rtlCol="0"/>
            <a:lstStyle/>
            <a:p/>
          </p:txBody>
        </p:sp>
        <p:sp>
          <p:nvSpPr>
            <p:cNvPr id="5902" name="object 5902" descr=""/>
            <p:cNvSpPr/>
            <p:nvPr/>
          </p:nvSpPr>
          <p:spPr>
            <a:xfrm>
              <a:off x="6229694" y="2499295"/>
              <a:ext cx="1270" cy="2540"/>
            </a:xfrm>
            <a:custGeom>
              <a:avLst/>
              <a:gdLst/>
              <a:ahLst/>
              <a:cxnLst/>
              <a:rect l="l" t="t" r="r" b="b"/>
              <a:pathLst>
                <a:path w="1270" h="2539">
                  <a:moveTo>
                    <a:pt x="0" y="0"/>
                  </a:moveTo>
                  <a:lnTo>
                    <a:pt x="76" y="254"/>
                  </a:lnTo>
                  <a:lnTo>
                    <a:pt x="127" y="393"/>
                  </a:lnTo>
                  <a:lnTo>
                    <a:pt x="165" y="533"/>
                  </a:lnTo>
                  <a:lnTo>
                    <a:pt x="203" y="698"/>
                  </a:lnTo>
                  <a:lnTo>
                    <a:pt x="266" y="838"/>
                  </a:lnTo>
                  <a:lnTo>
                    <a:pt x="304" y="1003"/>
                  </a:lnTo>
                  <a:lnTo>
                    <a:pt x="368" y="1168"/>
                  </a:lnTo>
                  <a:lnTo>
                    <a:pt x="444" y="1358"/>
                  </a:lnTo>
                  <a:lnTo>
                    <a:pt x="520" y="1524"/>
                  </a:lnTo>
                  <a:lnTo>
                    <a:pt x="584" y="1727"/>
                  </a:lnTo>
                  <a:lnTo>
                    <a:pt x="673" y="1917"/>
                  </a:lnTo>
                </a:path>
              </a:pathLst>
            </a:custGeom>
            <a:ln w="3175">
              <a:solidFill>
                <a:srgbClr val="565658"/>
              </a:solidFill>
            </a:ln>
          </p:spPr>
          <p:txBody>
            <a:bodyPr wrap="square" lIns="0" tIns="0" rIns="0" bIns="0" rtlCol="0"/>
            <a:lstStyle/>
            <a:p/>
          </p:txBody>
        </p:sp>
        <p:sp>
          <p:nvSpPr>
            <p:cNvPr id="5903" name="object 5903" descr=""/>
            <p:cNvSpPr/>
            <p:nvPr/>
          </p:nvSpPr>
          <p:spPr>
            <a:xfrm>
              <a:off x="6228478" y="2499618"/>
              <a:ext cx="1905" cy="1905"/>
            </a:xfrm>
            <a:custGeom>
              <a:avLst/>
              <a:gdLst/>
              <a:ahLst/>
              <a:cxnLst/>
              <a:rect l="l" t="t" r="r" b="b"/>
              <a:pathLst>
                <a:path w="1904" h="1905">
                  <a:moveTo>
                    <a:pt x="0" y="0"/>
                  </a:moveTo>
                  <a:lnTo>
                    <a:pt x="203" y="12"/>
                  </a:lnTo>
                  <a:lnTo>
                    <a:pt x="368" y="63"/>
                  </a:lnTo>
                  <a:lnTo>
                    <a:pt x="558" y="127"/>
                  </a:lnTo>
                  <a:lnTo>
                    <a:pt x="685" y="190"/>
                  </a:lnTo>
                  <a:lnTo>
                    <a:pt x="825" y="266"/>
                  </a:lnTo>
                  <a:lnTo>
                    <a:pt x="977" y="381"/>
                  </a:lnTo>
                  <a:lnTo>
                    <a:pt x="1117" y="482"/>
                  </a:lnTo>
                  <a:lnTo>
                    <a:pt x="1244" y="622"/>
                  </a:lnTo>
                  <a:lnTo>
                    <a:pt x="1371" y="762"/>
                  </a:lnTo>
                  <a:lnTo>
                    <a:pt x="1485" y="901"/>
                  </a:lnTo>
                  <a:lnTo>
                    <a:pt x="1587" y="1028"/>
                  </a:lnTo>
                  <a:lnTo>
                    <a:pt x="1663" y="1168"/>
                  </a:lnTo>
                  <a:lnTo>
                    <a:pt x="1739" y="1333"/>
                  </a:lnTo>
                  <a:lnTo>
                    <a:pt x="1841" y="1498"/>
                  </a:lnTo>
                </a:path>
              </a:pathLst>
            </a:custGeom>
            <a:ln w="3175">
              <a:solidFill>
                <a:srgbClr val="565658"/>
              </a:solidFill>
            </a:ln>
          </p:spPr>
          <p:txBody>
            <a:bodyPr wrap="square" lIns="0" tIns="0" rIns="0" bIns="0" rtlCol="0"/>
            <a:lstStyle/>
            <a:p/>
          </p:txBody>
        </p:sp>
        <p:sp>
          <p:nvSpPr>
            <p:cNvPr id="5904" name="object 5904" descr=""/>
            <p:cNvSpPr/>
            <p:nvPr/>
          </p:nvSpPr>
          <p:spPr>
            <a:xfrm>
              <a:off x="6187675" y="2526902"/>
              <a:ext cx="2540" cy="5080"/>
            </a:xfrm>
            <a:custGeom>
              <a:avLst/>
              <a:gdLst/>
              <a:ahLst/>
              <a:cxnLst/>
              <a:rect l="l" t="t" r="r" b="b"/>
              <a:pathLst>
                <a:path w="2539" h="5080">
                  <a:moveTo>
                    <a:pt x="38" y="0"/>
                  </a:moveTo>
                  <a:lnTo>
                    <a:pt x="25" y="177"/>
                  </a:lnTo>
                  <a:lnTo>
                    <a:pt x="0" y="342"/>
                  </a:lnTo>
                  <a:lnTo>
                    <a:pt x="0" y="571"/>
                  </a:lnTo>
                  <a:lnTo>
                    <a:pt x="0" y="825"/>
                  </a:lnTo>
                  <a:lnTo>
                    <a:pt x="25" y="1117"/>
                  </a:lnTo>
                  <a:lnTo>
                    <a:pt x="76" y="1447"/>
                  </a:lnTo>
                  <a:lnTo>
                    <a:pt x="152" y="1778"/>
                  </a:lnTo>
                  <a:lnTo>
                    <a:pt x="228" y="2120"/>
                  </a:lnTo>
                  <a:lnTo>
                    <a:pt x="380" y="2476"/>
                  </a:lnTo>
                  <a:lnTo>
                    <a:pt x="558" y="2857"/>
                  </a:lnTo>
                  <a:lnTo>
                    <a:pt x="774" y="3238"/>
                  </a:lnTo>
                  <a:lnTo>
                    <a:pt x="1041" y="3568"/>
                  </a:lnTo>
                  <a:lnTo>
                    <a:pt x="1168" y="3733"/>
                  </a:lnTo>
                  <a:lnTo>
                    <a:pt x="1308" y="3898"/>
                  </a:lnTo>
                  <a:lnTo>
                    <a:pt x="1447" y="4025"/>
                  </a:lnTo>
                  <a:lnTo>
                    <a:pt x="1625" y="4191"/>
                  </a:lnTo>
                  <a:lnTo>
                    <a:pt x="1790" y="4343"/>
                  </a:lnTo>
                  <a:lnTo>
                    <a:pt x="1981" y="4483"/>
                  </a:lnTo>
                </a:path>
              </a:pathLst>
            </a:custGeom>
            <a:ln w="3175">
              <a:solidFill>
                <a:srgbClr val="565658"/>
              </a:solidFill>
            </a:ln>
          </p:spPr>
          <p:txBody>
            <a:bodyPr wrap="square" lIns="0" tIns="0" rIns="0" bIns="0" rtlCol="0"/>
            <a:lstStyle/>
            <a:p/>
          </p:txBody>
        </p:sp>
        <p:sp>
          <p:nvSpPr>
            <p:cNvPr id="5905" name="object 5905" descr=""/>
            <p:cNvSpPr/>
            <p:nvPr/>
          </p:nvSpPr>
          <p:spPr>
            <a:xfrm>
              <a:off x="6195414" y="2526896"/>
              <a:ext cx="2540" cy="5080"/>
            </a:xfrm>
            <a:custGeom>
              <a:avLst/>
              <a:gdLst/>
              <a:ahLst/>
              <a:cxnLst/>
              <a:rect l="l" t="t" r="r" b="b"/>
              <a:pathLst>
                <a:path w="2539" h="5080">
                  <a:moveTo>
                    <a:pt x="0" y="4495"/>
                  </a:moveTo>
                  <a:lnTo>
                    <a:pt x="241" y="4292"/>
                  </a:lnTo>
                  <a:lnTo>
                    <a:pt x="482" y="4114"/>
                  </a:lnTo>
                  <a:lnTo>
                    <a:pt x="698" y="3873"/>
                  </a:lnTo>
                  <a:lnTo>
                    <a:pt x="876" y="3683"/>
                  </a:lnTo>
                  <a:lnTo>
                    <a:pt x="1054" y="3454"/>
                  </a:lnTo>
                  <a:lnTo>
                    <a:pt x="1193" y="3213"/>
                  </a:lnTo>
                  <a:lnTo>
                    <a:pt x="1320" y="3009"/>
                  </a:lnTo>
                  <a:lnTo>
                    <a:pt x="1765" y="1968"/>
                  </a:lnTo>
                  <a:lnTo>
                    <a:pt x="1905" y="1562"/>
                  </a:lnTo>
                  <a:lnTo>
                    <a:pt x="1955" y="1155"/>
                  </a:lnTo>
                  <a:lnTo>
                    <a:pt x="1968" y="850"/>
                  </a:lnTo>
                  <a:lnTo>
                    <a:pt x="1993" y="520"/>
                  </a:lnTo>
                  <a:lnTo>
                    <a:pt x="1968" y="266"/>
                  </a:lnTo>
                  <a:lnTo>
                    <a:pt x="1955" y="0"/>
                  </a:lnTo>
                </a:path>
              </a:pathLst>
            </a:custGeom>
            <a:ln w="3175">
              <a:solidFill>
                <a:srgbClr val="565658"/>
              </a:solidFill>
            </a:ln>
          </p:spPr>
          <p:txBody>
            <a:bodyPr wrap="square" lIns="0" tIns="0" rIns="0" bIns="0" rtlCol="0"/>
            <a:lstStyle/>
            <a:p/>
          </p:txBody>
        </p:sp>
        <p:sp>
          <p:nvSpPr>
            <p:cNvPr id="5906" name="object 5906" descr=""/>
            <p:cNvSpPr/>
            <p:nvPr/>
          </p:nvSpPr>
          <p:spPr>
            <a:xfrm>
              <a:off x="6195858" y="2527412"/>
              <a:ext cx="2540" cy="5080"/>
            </a:xfrm>
            <a:custGeom>
              <a:avLst/>
              <a:gdLst/>
              <a:ahLst/>
              <a:cxnLst/>
              <a:rect l="l" t="t" r="r" b="b"/>
              <a:pathLst>
                <a:path w="2539" h="5080">
                  <a:moveTo>
                    <a:pt x="2184" y="0"/>
                  </a:moveTo>
                  <a:lnTo>
                    <a:pt x="2209" y="152"/>
                  </a:lnTo>
                  <a:lnTo>
                    <a:pt x="2247" y="444"/>
                  </a:lnTo>
                  <a:lnTo>
                    <a:pt x="2247" y="889"/>
                  </a:lnTo>
                  <a:lnTo>
                    <a:pt x="2209" y="1257"/>
                  </a:lnTo>
                  <a:lnTo>
                    <a:pt x="2159" y="1689"/>
                  </a:lnTo>
                  <a:lnTo>
                    <a:pt x="1981" y="2133"/>
                  </a:lnTo>
                  <a:lnTo>
                    <a:pt x="1816" y="2578"/>
                  </a:lnTo>
                  <a:lnTo>
                    <a:pt x="647" y="4025"/>
                  </a:lnTo>
                  <a:lnTo>
                    <a:pt x="457" y="4203"/>
                  </a:lnTo>
                  <a:lnTo>
                    <a:pt x="215" y="4368"/>
                  </a:lnTo>
                  <a:lnTo>
                    <a:pt x="0" y="4521"/>
                  </a:lnTo>
                </a:path>
              </a:pathLst>
            </a:custGeom>
            <a:ln w="3175">
              <a:solidFill>
                <a:srgbClr val="565658"/>
              </a:solidFill>
            </a:ln>
          </p:spPr>
          <p:txBody>
            <a:bodyPr wrap="square" lIns="0" tIns="0" rIns="0" bIns="0" rtlCol="0"/>
            <a:lstStyle/>
            <a:p/>
          </p:txBody>
        </p:sp>
        <p:sp>
          <p:nvSpPr>
            <p:cNvPr id="5907" name="object 5907" descr=""/>
            <p:cNvSpPr/>
            <p:nvPr/>
          </p:nvSpPr>
          <p:spPr>
            <a:xfrm>
              <a:off x="6217081" y="2527455"/>
              <a:ext cx="3175" cy="5080"/>
            </a:xfrm>
            <a:custGeom>
              <a:avLst/>
              <a:gdLst/>
              <a:ahLst/>
              <a:cxnLst/>
              <a:rect l="l" t="t" r="r" b="b"/>
              <a:pathLst>
                <a:path w="3175" h="5080">
                  <a:moveTo>
                    <a:pt x="0" y="4470"/>
                  </a:moveTo>
                  <a:lnTo>
                    <a:pt x="0" y="4241"/>
                  </a:lnTo>
                  <a:lnTo>
                    <a:pt x="0" y="4000"/>
                  </a:lnTo>
                  <a:lnTo>
                    <a:pt x="25" y="3771"/>
                  </a:lnTo>
                  <a:lnTo>
                    <a:pt x="38" y="3543"/>
                  </a:lnTo>
                  <a:lnTo>
                    <a:pt x="88" y="3301"/>
                  </a:lnTo>
                  <a:lnTo>
                    <a:pt x="165" y="3086"/>
                  </a:lnTo>
                  <a:lnTo>
                    <a:pt x="228" y="2832"/>
                  </a:lnTo>
                  <a:lnTo>
                    <a:pt x="304" y="2616"/>
                  </a:lnTo>
                  <a:lnTo>
                    <a:pt x="406" y="2412"/>
                  </a:lnTo>
                  <a:lnTo>
                    <a:pt x="520" y="2171"/>
                  </a:lnTo>
                  <a:lnTo>
                    <a:pt x="1663" y="825"/>
                  </a:lnTo>
                  <a:lnTo>
                    <a:pt x="2070" y="507"/>
                  </a:lnTo>
                  <a:lnTo>
                    <a:pt x="2527" y="253"/>
                  </a:lnTo>
                  <a:lnTo>
                    <a:pt x="2997" y="0"/>
                  </a:lnTo>
                </a:path>
              </a:pathLst>
            </a:custGeom>
            <a:ln w="3175">
              <a:solidFill>
                <a:srgbClr val="565658"/>
              </a:solidFill>
            </a:ln>
          </p:spPr>
          <p:txBody>
            <a:bodyPr wrap="square" lIns="0" tIns="0" rIns="0" bIns="0" rtlCol="0"/>
            <a:lstStyle/>
            <a:p/>
          </p:txBody>
        </p:sp>
        <p:sp>
          <p:nvSpPr>
            <p:cNvPr id="5908" name="object 5908" descr=""/>
            <p:cNvSpPr/>
            <p:nvPr/>
          </p:nvSpPr>
          <p:spPr>
            <a:xfrm>
              <a:off x="6220070" y="2527412"/>
              <a:ext cx="0" cy="635"/>
            </a:xfrm>
            <a:custGeom>
              <a:avLst/>
              <a:gdLst/>
              <a:ahLst/>
              <a:cxnLst/>
              <a:rect l="l" t="t" r="r" b="b"/>
              <a:pathLst>
                <a:path w="0" h="635">
                  <a:moveTo>
                    <a:pt x="0" y="0"/>
                  </a:moveTo>
                  <a:lnTo>
                    <a:pt x="0" y="50"/>
                  </a:lnTo>
                </a:path>
              </a:pathLst>
            </a:custGeom>
            <a:ln w="3175">
              <a:solidFill>
                <a:srgbClr val="565658"/>
              </a:solidFill>
            </a:ln>
          </p:spPr>
          <p:txBody>
            <a:bodyPr wrap="square" lIns="0" tIns="0" rIns="0" bIns="0" rtlCol="0"/>
            <a:lstStyle/>
            <a:p/>
          </p:txBody>
        </p:sp>
        <p:sp>
          <p:nvSpPr>
            <p:cNvPr id="5909" name="object 5909" descr=""/>
            <p:cNvSpPr/>
            <p:nvPr/>
          </p:nvSpPr>
          <p:spPr>
            <a:xfrm>
              <a:off x="6186984" y="2527429"/>
              <a:ext cx="2540" cy="5080"/>
            </a:xfrm>
            <a:custGeom>
              <a:avLst/>
              <a:gdLst/>
              <a:ahLst/>
              <a:cxnLst/>
              <a:rect l="l" t="t" r="r" b="b"/>
              <a:pathLst>
                <a:path w="2539" h="5080">
                  <a:moveTo>
                    <a:pt x="2235" y="4495"/>
                  </a:moveTo>
                  <a:lnTo>
                    <a:pt x="1993" y="4330"/>
                  </a:lnTo>
                  <a:lnTo>
                    <a:pt x="1790" y="4191"/>
                  </a:lnTo>
                  <a:lnTo>
                    <a:pt x="1587" y="4000"/>
                  </a:lnTo>
                  <a:lnTo>
                    <a:pt x="1384" y="3835"/>
                  </a:lnTo>
                  <a:lnTo>
                    <a:pt x="1193" y="3632"/>
                  </a:lnTo>
                  <a:lnTo>
                    <a:pt x="1028" y="3429"/>
                  </a:lnTo>
                  <a:lnTo>
                    <a:pt x="685" y="3022"/>
                  </a:lnTo>
                  <a:lnTo>
                    <a:pt x="419" y="2565"/>
                  </a:lnTo>
                  <a:lnTo>
                    <a:pt x="253" y="2120"/>
                  </a:lnTo>
                  <a:lnTo>
                    <a:pt x="88" y="1676"/>
                  </a:lnTo>
                  <a:lnTo>
                    <a:pt x="12" y="1231"/>
                  </a:lnTo>
                  <a:lnTo>
                    <a:pt x="0" y="876"/>
                  </a:lnTo>
                  <a:lnTo>
                    <a:pt x="0" y="711"/>
                  </a:lnTo>
                  <a:lnTo>
                    <a:pt x="0" y="571"/>
                  </a:lnTo>
                  <a:lnTo>
                    <a:pt x="12" y="431"/>
                  </a:lnTo>
                  <a:lnTo>
                    <a:pt x="12" y="279"/>
                  </a:lnTo>
                  <a:lnTo>
                    <a:pt x="25" y="127"/>
                  </a:lnTo>
                  <a:lnTo>
                    <a:pt x="50" y="0"/>
                  </a:lnTo>
                </a:path>
              </a:pathLst>
            </a:custGeom>
            <a:ln w="3175">
              <a:solidFill>
                <a:srgbClr val="565658"/>
              </a:solidFill>
            </a:ln>
          </p:spPr>
          <p:txBody>
            <a:bodyPr wrap="square" lIns="0" tIns="0" rIns="0" bIns="0" rtlCol="0"/>
            <a:lstStyle/>
            <a:p/>
          </p:txBody>
        </p:sp>
        <p:sp>
          <p:nvSpPr>
            <p:cNvPr id="5910" name="object 5910" descr=""/>
            <p:cNvSpPr/>
            <p:nvPr/>
          </p:nvSpPr>
          <p:spPr>
            <a:xfrm>
              <a:off x="6220070" y="2526803"/>
              <a:ext cx="0" cy="635"/>
            </a:xfrm>
            <a:custGeom>
              <a:avLst/>
              <a:gdLst/>
              <a:ahLst/>
              <a:cxnLst/>
              <a:rect l="l" t="t" r="r" b="b"/>
              <a:pathLst>
                <a:path w="0" h="635">
                  <a:moveTo>
                    <a:pt x="0" y="0"/>
                  </a:moveTo>
                  <a:lnTo>
                    <a:pt x="0" y="609"/>
                  </a:lnTo>
                </a:path>
              </a:pathLst>
            </a:custGeom>
            <a:ln w="3175">
              <a:solidFill>
                <a:srgbClr val="565658"/>
              </a:solidFill>
            </a:ln>
          </p:spPr>
          <p:txBody>
            <a:bodyPr wrap="square" lIns="0" tIns="0" rIns="0" bIns="0" rtlCol="0"/>
            <a:lstStyle/>
            <a:p/>
          </p:txBody>
        </p:sp>
        <p:sp>
          <p:nvSpPr>
            <p:cNvPr id="5911" name="object 5911" descr=""/>
            <p:cNvSpPr/>
            <p:nvPr/>
          </p:nvSpPr>
          <p:spPr>
            <a:xfrm>
              <a:off x="6187715" y="2522622"/>
              <a:ext cx="10160" cy="4445"/>
            </a:xfrm>
            <a:custGeom>
              <a:avLst/>
              <a:gdLst/>
              <a:ahLst/>
              <a:cxnLst/>
              <a:rect l="l" t="t" r="r" b="b"/>
              <a:pathLst>
                <a:path w="10160" h="4444">
                  <a:moveTo>
                    <a:pt x="9651" y="4279"/>
                  </a:moveTo>
                  <a:lnTo>
                    <a:pt x="9601" y="4038"/>
                  </a:lnTo>
                  <a:lnTo>
                    <a:pt x="9563" y="3797"/>
                  </a:lnTo>
                  <a:lnTo>
                    <a:pt x="9499" y="3568"/>
                  </a:lnTo>
                  <a:lnTo>
                    <a:pt x="9436" y="3327"/>
                  </a:lnTo>
                  <a:lnTo>
                    <a:pt x="9347" y="3060"/>
                  </a:lnTo>
                  <a:lnTo>
                    <a:pt x="9220" y="2806"/>
                  </a:lnTo>
                  <a:lnTo>
                    <a:pt x="9093" y="2527"/>
                  </a:lnTo>
                  <a:lnTo>
                    <a:pt x="8940" y="2247"/>
                  </a:lnTo>
                  <a:lnTo>
                    <a:pt x="8750" y="1993"/>
                  </a:lnTo>
                  <a:lnTo>
                    <a:pt x="8547" y="1714"/>
                  </a:lnTo>
                  <a:lnTo>
                    <a:pt x="8318" y="1447"/>
                  </a:lnTo>
                  <a:lnTo>
                    <a:pt x="8039" y="1231"/>
                  </a:lnTo>
                  <a:lnTo>
                    <a:pt x="7543" y="774"/>
                  </a:lnTo>
                  <a:lnTo>
                    <a:pt x="6946" y="419"/>
                  </a:lnTo>
                  <a:lnTo>
                    <a:pt x="6286" y="228"/>
                  </a:lnTo>
                  <a:lnTo>
                    <a:pt x="5816" y="63"/>
                  </a:lnTo>
                  <a:lnTo>
                    <a:pt x="5321" y="0"/>
                  </a:lnTo>
                  <a:lnTo>
                    <a:pt x="4813" y="0"/>
                  </a:lnTo>
                  <a:lnTo>
                    <a:pt x="4317" y="0"/>
                  </a:lnTo>
                  <a:lnTo>
                    <a:pt x="3822" y="63"/>
                  </a:lnTo>
                  <a:lnTo>
                    <a:pt x="3340" y="228"/>
                  </a:lnTo>
                  <a:lnTo>
                    <a:pt x="2717" y="419"/>
                  </a:lnTo>
                  <a:lnTo>
                    <a:pt x="2095" y="774"/>
                  </a:lnTo>
                  <a:lnTo>
                    <a:pt x="1600" y="1231"/>
                  </a:lnTo>
                  <a:lnTo>
                    <a:pt x="1244" y="1511"/>
                  </a:lnTo>
                  <a:lnTo>
                    <a:pt x="952" y="1879"/>
                  </a:lnTo>
                  <a:lnTo>
                    <a:pt x="711" y="2273"/>
                  </a:lnTo>
                  <a:lnTo>
                    <a:pt x="495" y="2590"/>
                  </a:lnTo>
                  <a:lnTo>
                    <a:pt x="330" y="2959"/>
                  </a:lnTo>
                  <a:lnTo>
                    <a:pt x="203" y="3340"/>
                  </a:lnTo>
                  <a:lnTo>
                    <a:pt x="101" y="3632"/>
                  </a:lnTo>
                  <a:lnTo>
                    <a:pt x="50" y="3975"/>
                  </a:lnTo>
                  <a:lnTo>
                    <a:pt x="0" y="4279"/>
                  </a:lnTo>
                </a:path>
              </a:pathLst>
            </a:custGeom>
            <a:ln w="3175">
              <a:solidFill>
                <a:srgbClr val="565658"/>
              </a:solidFill>
            </a:ln>
          </p:spPr>
          <p:txBody>
            <a:bodyPr wrap="square" lIns="0" tIns="0" rIns="0" bIns="0" rtlCol="0"/>
            <a:lstStyle/>
            <a:p/>
          </p:txBody>
        </p:sp>
        <p:sp>
          <p:nvSpPr>
            <p:cNvPr id="5912" name="object 5912" descr=""/>
            <p:cNvSpPr/>
            <p:nvPr/>
          </p:nvSpPr>
          <p:spPr>
            <a:xfrm>
              <a:off x="6223071" y="2508685"/>
              <a:ext cx="0" cy="6985"/>
            </a:xfrm>
            <a:custGeom>
              <a:avLst/>
              <a:gdLst/>
              <a:ahLst/>
              <a:cxnLst/>
              <a:rect l="l" t="t" r="r" b="b"/>
              <a:pathLst>
                <a:path w="0" h="6985">
                  <a:moveTo>
                    <a:pt x="0" y="6794"/>
                  </a:moveTo>
                  <a:lnTo>
                    <a:pt x="0" y="5499"/>
                  </a:lnTo>
                  <a:lnTo>
                    <a:pt x="0" y="4216"/>
                  </a:lnTo>
                  <a:lnTo>
                    <a:pt x="0" y="2908"/>
                  </a:lnTo>
                  <a:lnTo>
                    <a:pt x="0" y="1727"/>
                  </a:lnTo>
                  <a:lnTo>
                    <a:pt x="0" y="0"/>
                  </a:lnTo>
                </a:path>
              </a:pathLst>
            </a:custGeom>
            <a:ln w="3175">
              <a:solidFill>
                <a:srgbClr val="565658"/>
              </a:solidFill>
            </a:ln>
          </p:spPr>
          <p:txBody>
            <a:bodyPr wrap="square" lIns="0" tIns="0" rIns="0" bIns="0" rtlCol="0"/>
            <a:lstStyle/>
            <a:p/>
          </p:txBody>
        </p:sp>
        <p:sp>
          <p:nvSpPr>
            <p:cNvPr id="5913" name="object 5913" descr=""/>
            <p:cNvSpPr/>
            <p:nvPr/>
          </p:nvSpPr>
          <p:spPr>
            <a:xfrm>
              <a:off x="6223066" y="2499616"/>
              <a:ext cx="5715" cy="9525"/>
            </a:xfrm>
            <a:custGeom>
              <a:avLst/>
              <a:gdLst/>
              <a:ahLst/>
              <a:cxnLst/>
              <a:rect l="l" t="t" r="r" b="b"/>
              <a:pathLst>
                <a:path w="5714" h="9525">
                  <a:moveTo>
                    <a:pt x="0" y="9067"/>
                  </a:moveTo>
                  <a:lnTo>
                    <a:pt x="317" y="8445"/>
                  </a:lnTo>
                  <a:lnTo>
                    <a:pt x="660" y="7797"/>
                  </a:lnTo>
                  <a:lnTo>
                    <a:pt x="990" y="7213"/>
                  </a:lnTo>
                  <a:lnTo>
                    <a:pt x="1320" y="6616"/>
                  </a:lnTo>
                  <a:lnTo>
                    <a:pt x="1651" y="6032"/>
                  </a:lnTo>
                  <a:lnTo>
                    <a:pt x="1981" y="5499"/>
                  </a:lnTo>
                  <a:lnTo>
                    <a:pt x="2286" y="4940"/>
                  </a:lnTo>
                  <a:lnTo>
                    <a:pt x="2590" y="4406"/>
                  </a:lnTo>
                  <a:lnTo>
                    <a:pt x="2908" y="3911"/>
                  </a:lnTo>
                  <a:lnTo>
                    <a:pt x="3200" y="3416"/>
                  </a:lnTo>
                  <a:lnTo>
                    <a:pt x="3517" y="2921"/>
                  </a:lnTo>
                  <a:lnTo>
                    <a:pt x="3810" y="2451"/>
                  </a:lnTo>
                  <a:lnTo>
                    <a:pt x="4102" y="2006"/>
                  </a:lnTo>
                  <a:lnTo>
                    <a:pt x="4381" y="1562"/>
                  </a:lnTo>
                  <a:lnTo>
                    <a:pt x="4660" y="1168"/>
                  </a:lnTo>
                  <a:lnTo>
                    <a:pt x="4927" y="762"/>
                  </a:lnTo>
                  <a:lnTo>
                    <a:pt x="5156" y="381"/>
                  </a:lnTo>
                  <a:lnTo>
                    <a:pt x="5410" y="0"/>
                  </a:lnTo>
                </a:path>
              </a:pathLst>
            </a:custGeom>
            <a:ln w="3175">
              <a:solidFill>
                <a:srgbClr val="565658"/>
              </a:solidFill>
            </a:ln>
          </p:spPr>
          <p:txBody>
            <a:bodyPr wrap="square" lIns="0" tIns="0" rIns="0" bIns="0" rtlCol="0"/>
            <a:lstStyle/>
            <a:p/>
          </p:txBody>
        </p:sp>
        <p:sp>
          <p:nvSpPr>
            <p:cNvPr id="5914" name="object 5914" descr=""/>
            <p:cNvSpPr/>
            <p:nvPr/>
          </p:nvSpPr>
          <p:spPr>
            <a:xfrm>
              <a:off x="6186975" y="2521939"/>
              <a:ext cx="11430" cy="5080"/>
            </a:xfrm>
            <a:custGeom>
              <a:avLst/>
              <a:gdLst/>
              <a:ahLst/>
              <a:cxnLst/>
              <a:rect l="l" t="t" r="r" b="b"/>
              <a:pathLst>
                <a:path w="11429" h="5080">
                  <a:moveTo>
                    <a:pt x="0" y="4864"/>
                  </a:moveTo>
                  <a:lnTo>
                    <a:pt x="25" y="4686"/>
                  </a:lnTo>
                  <a:lnTo>
                    <a:pt x="63" y="4533"/>
                  </a:lnTo>
                  <a:lnTo>
                    <a:pt x="101" y="4368"/>
                  </a:lnTo>
                  <a:lnTo>
                    <a:pt x="127" y="4191"/>
                  </a:lnTo>
                  <a:lnTo>
                    <a:pt x="177" y="4051"/>
                  </a:lnTo>
                  <a:lnTo>
                    <a:pt x="215" y="3886"/>
                  </a:lnTo>
                  <a:lnTo>
                    <a:pt x="266" y="3708"/>
                  </a:lnTo>
                  <a:lnTo>
                    <a:pt x="304" y="3543"/>
                  </a:lnTo>
                  <a:lnTo>
                    <a:pt x="381" y="3416"/>
                  </a:lnTo>
                  <a:lnTo>
                    <a:pt x="457" y="3251"/>
                  </a:lnTo>
                  <a:lnTo>
                    <a:pt x="533" y="3086"/>
                  </a:lnTo>
                  <a:lnTo>
                    <a:pt x="774" y="2654"/>
                  </a:lnTo>
                  <a:lnTo>
                    <a:pt x="952" y="2374"/>
                  </a:lnTo>
                  <a:lnTo>
                    <a:pt x="1181" y="2108"/>
                  </a:lnTo>
                  <a:lnTo>
                    <a:pt x="1371" y="1854"/>
                  </a:lnTo>
                  <a:lnTo>
                    <a:pt x="1612" y="1587"/>
                  </a:lnTo>
                  <a:lnTo>
                    <a:pt x="1854" y="1397"/>
                  </a:lnTo>
                  <a:lnTo>
                    <a:pt x="2108" y="1155"/>
                  </a:lnTo>
                  <a:lnTo>
                    <a:pt x="2387" y="965"/>
                  </a:lnTo>
                  <a:lnTo>
                    <a:pt x="2679" y="800"/>
                  </a:lnTo>
                  <a:lnTo>
                    <a:pt x="2959" y="635"/>
                  </a:lnTo>
                  <a:lnTo>
                    <a:pt x="3263" y="469"/>
                  </a:lnTo>
                  <a:lnTo>
                    <a:pt x="3581" y="368"/>
                  </a:lnTo>
                  <a:lnTo>
                    <a:pt x="4216" y="139"/>
                  </a:lnTo>
                  <a:lnTo>
                    <a:pt x="4889" y="0"/>
                  </a:lnTo>
                  <a:lnTo>
                    <a:pt x="5549" y="0"/>
                  </a:lnTo>
                  <a:lnTo>
                    <a:pt x="6223" y="0"/>
                  </a:lnTo>
                  <a:lnTo>
                    <a:pt x="9258" y="1397"/>
                  </a:lnTo>
                  <a:lnTo>
                    <a:pt x="9525" y="1587"/>
                  </a:lnTo>
                  <a:lnTo>
                    <a:pt x="9753" y="1841"/>
                  </a:lnTo>
                  <a:lnTo>
                    <a:pt x="9956" y="2108"/>
                  </a:lnTo>
                  <a:lnTo>
                    <a:pt x="10160" y="2374"/>
                  </a:lnTo>
                  <a:lnTo>
                    <a:pt x="10350" y="2641"/>
                  </a:lnTo>
                  <a:lnTo>
                    <a:pt x="10515" y="2959"/>
                  </a:lnTo>
                  <a:lnTo>
                    <a:pt x="10668" y="3238"/>
                  </a:lnTo>
                  <a:lnTo>
                    <a:pt x="10807" y="3543"/>
                  </a:lnTo>
                  <a:lnTo>
                    <a:pt x="10909" y="3886"/>
                  </a:lnTo>
                  <a:lnTo>
                    <a:pt x="11010" y="4191"/>
                  </a:lnTo>
                  <a:lnTo>
                    <a:pt x="11061" y="4533"/>
                  </a:lnTo>
                  <a:lnTo>
                    <a:pt x="11112" y="4864"/>
                  </a:lnTo>
                </a:path>
              </a:pathLst>
            </a:custGeom>
            <a:ln w="3175">
              <a:solidFill>
                <a:srgbClr val="565658"/>
              </a:solidFill>
            </a:ln>
          </p:spPr>
          <p:txBody>
            <a:bodyPr wrap="square" lIns="0" tIns="0" rIns="0" bIns="0" rtlCol="0"/>
            <a:lstStyle/>
            <a:p/>
          </p:txBody>
        </p:sp>
        <p:sp>
          <p:nvSpPr>
            <p:cNvPr id="5915" name="object 5915" descr=""/>
            <p:cNvSpPr/>
            <p:nvPr/>
          </p:nvSpPr>
          <p:spPr>
            <a:xfrm>
              <a:off x="6220070" y="2518129"/>
              <a:ext cx="1905" cy="8890"/>
            </a:xfrm>
            <a:custGeom>
              <a:avLst/>
              <a:gdLst/>
              <a:ahLst/>
              <a:cxnLst/>
              <a:rect l="l" t="t" r="r" b="b"/>
              <a:pathLst>
                <a:path w="1904" h="8889">
                  <a:moveTo>
                    <a:pt x="0" y="2870"/>
                  </a:moveTo>
                  <a:lnTo>
                    <a:pt x="0" y="8674"/>
                  </a:lnTo>
                </a:path>
                <a:path w="1904" h="8889">
                  <a:moveTo>
                    <a:pt x="0" y="2870"/>
                  </a:moveTo>
                  <a:lnTo>
                    <a:pt x="0" y="2692"/>
                  </a:lnTo>
                  <a:lnTo>
                    <a:pt x="12" y="2527"/>
                  </a:lnTo>
                  <a:lnTo>
                    <a:pt x="38" y="2349"/>
                  </a:lnTo>
                  <a:lnTo>
                    <a:pt x="76" y="2184"/>
                  </a:lnTo>
                  <a:lnTo>
                    <a:pt x="114" y="2057"/>
                  </a:lnTo>
                  <a:lnTo>
                    <a:pt x="139" y="1917"/>
                  </a:lnTo>
                  <a:lnTo>
                    <a:pt x="190" y="1790"/>
                  </a:lnTo>
                  <a:lnTo>
                    <a:pt x="241" y="1650"/>
                  </a:lnTo>
                  <a:lnTo>
                    <a:pt x="292" y="1498"/>
                  </a:lnTo>
                  <a:lnTo>
                    <a:pt x="355" y="1358"/>
                  </a:lnTo>
                  <a:lnTo>
                    <a:pt x="444" y="1219"/>
                  </a:lnTo>
                  <a:lnTo>
                    <a:pt x="825" y="711"/>
                  </a:lnTo>
                  <a:lnTo>
                    <a:pt x="952" y="546"/>
                  </a:lnTo>
                  <a:lnTo>
                    <a:pt x="1092" y="444"/>
                  </a:lnTo>
                  <a:lnTo>
                    <a:pt x="1320" y="253"/>
                  </a:lnTo>
                  <a:lnTo>
                    <a:pt x="1524" y="114"/>
                  </a:lnTo>
                  <a:lnTo>
                    <a:pt x="1739" y="0"/>
                  </a:lnTo>
                </a:path>
              </a:pathLst>
            </a:custGeom>
            <a:ln w="3175">
              <a:solidFill>
                <a:srgbClr val="565658"/>
              </a:solidFill>
            </a:ln>
          </p:spPr>
          <p:txBody>
            <a:bodyPr wrap="square" lIns="0" tIns="0" rIns="0" bIns="0" rtlCol="0"/>
            <a:lstStyle/>
            <a:p/>
          </p:txBody>
        </p:sp>
        <p:sp>
          <p:nvSpPr>
            <p:cNvPr id="5916" name="object 5916" descr=""/>
            <p:cNvSpPr/>
            <p:nvPr/>
          </p:nvSpPr>
          <p:spPr>
            <a:xfrm>
              <a:off x="6221793" y="2517753"/>
              <a:ext cx="635" cy="635"/>
            </a:xfrm>
            <a:custGeom>
              <a:avLst/>
              <a:gdLst/>
              <a:ahLst/>
              <a:cxnLst/>
              <a:rect l="l" t="t" r="r" b="b"/>
              <a:pathLst>
                <a:path w="635" h="635">
                  <a:moveTo>
                    <a:pt x="12" y="368"/>
                  </a:moveTo>
                  <a:lnTo>
                    <a:pt x="12" y="241"/>
                  </a:lnTo>
                  <a:lnTo>
                    <a:pt x="0" y="0"/>
                  </a:lnTo>
                </a:path>
              </a:pathLst>
            </a:custGeom>
            <a:ln w="3175">
              <a:solidFill>
                <a:srgbClr val="565658"/>
              </a:solidFill>
            </a:ln>
          </p:spPr>
          <p:txBody>
            <a:bodyPr wrap="square" lIns="0" tIns="0" rIns="0" bIns="0" rtlCol="0"/>
            <a:lstStyle/>
            <a:p/>
          </p:txBody>
        </p:sp>
        <p:sp>
          <p:nvSpPr>
            <p:cNvPr id="5917" name="object 5917" descr=""/>
            <p:cNvSpPr/>
            <p:nvPr/>
          </p:nvSpPr>
          <p:spPr>
            <a:xfrm>
              <a:off x="6222427" y="2517445"/>
              <a:ext cx="635" cy="635"/>
            </a:xfrm>
            <a:custGeom>
              <a:avLst/>
              <a:gdLst/>
              <a:ahLst/>
              <a:cxnLst/>
              <a:rect l="l" t="t" r="r" b="b"/>
              <a:pathLst>
                <a:path w="635" h="635">
                  <a:moveTo>
                    <a:pt x="0" y="317"/>
                  </a:moveTo>
                  <a:lnTo>
                    <a:pt x="63" y="88"/>
                  </a:lnTo>
                </a:path>
              </a:pathLst>
            </a:custGeom>
            <a:ln w="3175">
              <a:solidFill>
                <a:srgbClr val="565658"/>
              </a:solidFill>
            </a:ln>
          </p:spPr>
          <p:txBody>
            <a:bodyPr wrap="square" lIns="0" tIns="0" rIns="0" bIns="0" rtlCol="0"/>
            <a:lstStyle/>
            <a:p/>
          </p:txBody>
        </p:sp>
        <p:sp>
          <p:nvSpPr>
            <p:cNvPr id="5918" name="object 5918" descr=""/>
            <p:cNvSpPr/>
            <p:nvPr/>
          </p:nvSpPr>
          <p:spPr>
            <a:xfrm>
              <a:off x="6222500" y="2515484"/>
              <a:ext cx="635" cy="2540"/>
            </a:xfrm>
            <a:custGeom>
              <a:avLst/>
              <a:gdLst/>
              <a:ahLst/>
              <a:cxnLst/>
              <a:rect l="l" t="t" r="r" b="b"/>
              <a:pathLst>
                <a:path w="635" h="2539">
                  <a:moveTo>
                    <a:pt x="0" y="1955"/>
                  </a:moveTo>
                  <a:lnTo>
                    <a:pt x="190" y="1282"/>
                  </a:lnTo>
                  <a:lnTo>
                    <a:pt x="381" y="634"/>
                  </a:lnTo>
                  <a:lnTo>
                    <a:pt x="571" y="0"/>
                  </a:lnTo>
                </a:path>
              </a:pathLst>
            </a:custGeom>
            <a:ln w="3175">
              <a:solidFill>
                <a:srgbClr val="565658"/>
              </a:solidFill>
            </a:ln>
          </p:spPr>
          <p:txBody>
            <a:bodyPr wrap="square" lIns="0" tIns="0" rIns="0" bIns="0" rtlCol="0"/>
            <a:lstStyle/>
            <a:p/>
          </p:txBody>
        </p:sp>
        <p:sp>
          <p:nvSpPr>
            <p:cNvPr id="5919" name="object 5919" descr=""/>
            <p:cNvSpPr/>
            <p:nvPr/>
          </p:nvSpPr>
          <p:spPr>
            <a:xfrm>
              <a:off x="6184516" y="2499295"/>
              <a:ext cx="1905" cy="635"/>
            </a:xfrm>
            <a:custGeom>
              <a:avLst/>
              <a:gdLst/>
              <a:ahLst/>
              <a:cxnLst/>
              <a:rect l="l" t="t" r="r" b="b"/>
              <a:pathLst>
                <a:path w="1904" h="635">
                  <a:moveTo>
                    <a:pt x="88" y="0"/>
                  </a:moveTo>
                  <a:lnTo>
                    <a:pt x="774" y="0"/>
                  </a:lnTo>
                  <a:lnTo>
                    <a:pt x="1371" y="0"/>
                  </a:lnTo>
                  <a:lnTo>
                    <a:pt x="1739" y="0"/>
                  </a:lnTo>
                  <a:lnTo>
                    <a:pt x="1879" y="0"/>
                  </a:lnTo>
                </a:path>
                <a:path w="1904" h="635">
                  <a:moveTo>
                    <a:pt x="88" y="0"/>
                  </a:moveTo>
                  <a:lnTo>
                    <a:pt x="0" y="330"/>
                  </a:lnTo>
                </a:path>
              </a:pathLst>
            </a:custGeom>
            <a:ln w="3175">
              <a:solidFill>
                <a:srgbClr val="565658"/>
              </a:solidFill>
            </a:ln>
          </p:spPr>
          <p:txBody>
            <a:bodyPr wrap="square" lIns="0" tIns="0" rIns="0" bIns="0" rtlCol="0"/>
            <a:lstStyle/>
            <a:p/>
          </p:txBody>
        </p:sp>
        <p:sp>
          <p:nvSpPr>
            <p:cNvPr id="5920" name="object 5920" descr=""/>
            <p:cNvSpPr/>
            <p:nvPr/>
          </p:nvSpPr>
          <p:spPr>
            <a:xfrm>
              <a:off x="6198682" y="2499295"/>
              <a:ext cx="1905" cy="0"/>
            </a:xfrm>
            <a:custGeom>
              <a:avLst/>
              <a:gdLst/>
              <a:ahLst/>
              <a:cxnLst/>
              <a:rect l="l" t="t" r="r" b="b"/>
              <a:pathLst>
                <a:path w="1904" h="0">
                  <a:moveTo>
                    <a:pt x="0" y="0"/>
                  </a:moveTo>
                  <a:lnTo>
                    <a:pt x="508" y="0"/>
                  </a:lnTo>
                  <a:lnTo>
                    <a:pt x="1079" y="0"/>
                  </a:lnTo>
                  <a:lnTo>
                    <a:pt x="1790" y="0"/>
                  </a:lnTo>
                </a:path>
              </a:pathLst>
            </a:custGeom>
            <a:ln w="3175">
              <a:solidFill>
                <a:srgbClr val="565658"/>
              </a:solidFill>
            </a:ln>
          </p:spPr>
          <p:txBody>
            <a:bodyPr wrap="square" lIns="0" tIns="0" rIns="0" bIns="0" rtlCol="0"/>
            <a:lstStyle/>
            <a:p/>
          </p:txBody>
        </p:sp>
        <p:sp>
          <p:nvSpPr>
            <p:cNvPr id="5921" name="object 5921" descr=""/>
            <p:cNvSpPr/>
            <p:nvPr/>
          </p:nvSpPr>
          <p:spPr>
            <a:xfrm>
              <a:off x="6198999" y="2499300"/>
              <a:ext cx="1905" cy="5715"/>
            </a:xfrm>
            <a:custGeom>
              <a:avLst/>
              <a:gdLst/>
              <a:ahLst/>
              <a:cxnLst/>
              <a:rect l="l" t="t" r="r" b="b"/>
              <a:pathLst>
                <a:path w="1904" h="5714">
                  <a:moveTo>
                    <a:pt x="1549" y="317"/>
                  </a:moveTo>
                  <a:lnTo>
                    <a:pt x="1473" y="0"/>
                  </a:lnTo>
                </a:path>
                <a:path w="1904" h="5714">
                  <a:moveTo>
                    <a:pt x="1549" y="317"/>
                  </a:moveTo>
                  <a:lnTo>
                    <a:pt x="1549" y="3873"/>
                  </a:lnTo>
                  <a:lnTo>
                    <a:pt x="1549" y="5245"/>
                  </a:lnTo>
                </a:path>
                <a:path w="1904" h="5714">
                  <a:moveTo>
                    <a:pt x="1549" y="317"/>
                  </a:moveTo>
                  <a:lnTo>
                    <a:pt x="1549" y="317"/>
                  </a:lnTo>
                  <a:lnTo>
                    <a:pt x="127" y="317"/>
                  </a:lnTo>
                </a:path>
              </a:pathLst>
            </a:custGeom>
            <a:ln w="3175">
              <a:solidFill>
                <a:srgbClr val="565658"/>
              </a:solidFill>
            </a:ln>
          </p:spPr>
          <p:txBody>
            <a:bodyPr wrap="square" lIns="0" tIns="0" rIns="0" bIns="0" rtlCol="0"/>
            <a:lstStyle/>
            <a:p/>
          </p:txBody>
        </p:sp>
        <p:sp>
          <p:nvSpPr>
            <p:cNvPr id="5922" name="object 5922" descr=""/>
            <p:cNvSpPr/>
            <p:nvPr/>
          </p:nvSpPr>
          <p:spPr>
            <a:xfrm>
              <a:off x="6184507" y="2499618"/>
              <a:ext cx="1905" cy="635"/>
            </a:xfrm>
            <a:custGeom>
              <a:avLst/>
              <a:gdLst/>
              <a:ahLst/>
              <a:cxnLst/>
              <a:rect l="l" t="t" r="r" b="b"/>
              <a:pathLst>
                <a:path w="1904" h="635">
                  <a:moveTo>
                    <a:pt x="1549" y="12"/>
                  </a:moveTo>
                  <a:lnTo>
                    <a:pt x="1549" y="12"/>
                  </a:lnTo>
                  <a:lnTo>
                    <a:pt x="901" y="12"/>
                  </a:lnTo>
                  <a:lnTo>
                    <a:pt x="762" y="0"/>
                  </a:lnTo>
                  <a:lnTo>
                    <a:pt x="190" y="0"/>
                  </a:lnTo>
                  <a:lnTo>
                    <a:pt x="0" y="0"/>
                  </a:lnTo>
                </a:path>
              </a:pathLst>
            </a:custGeom>
            <a:ln w="3175">
              <a:solidFill>
                <a:srgbClr val="565658"/>
              </a:solidFill>
            </a:ln>
          </p:spPr>
          <p:txBody>
            <a:bodyPr wrap="square" lIns="0" tIns="0" rIns="0" bIns="0" rtlCol="0"/>
            <a:lstStyle/>
            <a:p/>
          </p:txBody>
        </p:sp>
        <p:sp>
          <p:nvSpPr>
            <p:cNvPr id="5923" name="object 5923" descr=""/>
            <p:cNvSpPr/>
            <p:nvPr/>
          </p:nvSpPr>
          <p:spPr>
            <a:xfrm>
              <a:off x="6184525" y="2499614"/>
              <a:ext cx="0" cy="5080"/>
            </a:xfrm>
            <a:custGeom>
              <a:avLst/>
              <a:gdLst/>
              <a:ahLst/>
              <a:cxnLst/>
              <a:rect l="l" t="t" r="r" b="b"/>
              <a:pathLst>
                <a:path w="0" h="5080">
                  <a:moveTo>
                    <a:pt x="0" y="4940"/>
                  </a:moveTo>
                  <a:lnTo>
                    <a:pt x="0" y="1041"/>
                  </a:lnTo>
                  <a:lnTo>
                    <a:pt x="0" y="0"/>
                  </a:lnTo>
                </a:path>
              </a:pathLst>
            </a:custGeom>
            <a:ln w="3175">
              <a:solidFill>
                <a:srgbClr val="565658"/>
              </a:solidFill>
            </a:ln>
          </p:spPr>
          <p:txBody>
            <a:bodyPr wrap="square" lIns="0" tIns="0" rIns="0" bIns="0" rtlCol="0"/>
            <a:lstStyle/>
            <a:p/>
          </p:txBody>
        </p:sp>
        <p:sp>
          <p:nvSpPr>
            <p:cNvPr id="5924" name="object 5924" descr=""/>
            <p:cNvSpPr/>
            <p:nvPr/>
          </p:nvSpPr>
          <p:spPr>
            <a:xfrm>
              <a:off x="6187123" y="2510767"/>
              <a:ext cx="11430" cy="2540"/>
            </a:xfrm>
            <a:custGeom>
              <a:avLst/>
              <a:gdLst/>
              <a:ahLst/>
              <a:cxnLst/>
              <a:rect l="l" t="t" r="r" b="b"/>
              <a:pathLst>
                <a:path w="11429" h="2539">
                  <a:moveTo>
                    <a:pt x="10820" y="0"/>
                  </a:moveTo>
                  <a:lnTo>
                    <a:pt x="10579" y="215"/>
                  </a:lnTo>
                  <a:lnTo>
                    <a:pt x="10325" y="444"/>
                  </a:lnTo>
                  <a:lnTo>
                    <a:pt x="10058" y="635"/>
                  </a:lnTo>
                  <a:lnTo>
                    <a:pt x="9791" y="825"/>
                  </a:lnTo>
                  <a:lnTo>
                    <a:pt x="9512" y="990"/>
                  </a:lnTo>
                  <a:lnTo>
                    <a:pt x="9220" y="1168"/>
                  </a:lnTo>
                  <a:lnTo>
                    <a:pt x="8940" y="1320"/>
                  </a:lnTo>
                  <a:lnTo>
                    <a:pt x="8635" y="1460"/>
                  </a:lnTo>
                  <a:lnTo>
                    <a:pt x="8318" y="1587"/>
                  </a:lnTo>
                  <a:lnTo>
                    <a:pt x="7861" y="1778"/>
                  </a:lnTo>
                  <a:lnTo>
                    <a:pt x="7365" y="1905"/>
                  </a:lnTo>
                  <a:lnTo>
                    <a:pt x="6896" y="2006"/>
                  </a:lnTo>
                  <a:lnTo>
                    <a:pt x="6400" y="2095"/>
                  </a:lnTo>
                  <a:lnTo>
                    <a:pt x="5905" y="2146"/>
                  </a:lnTo>
                  <a:lnTo>
                    <a:pt x="5410" y="2146"/>
                  </a:lnTo>
                  <a:lnTo>
                    <a:pt x="4927" y="2146"/>
                  </a:lnTo>
                  <a:lnTo>
                    <a:pt x="2501" y="1587"/>
                  </a:lnTo>
                  <a:lnTo>
                    <a:pt x="2044" y="1409"/>
                  </a:lnTo>
                  <a:lnTo>
                    <a:pt x="1587" y="1181"/>
                  </a:lnTo>
                  <a:lnTo>
                    <a:pt x="1181" y="914"/>
                  </a:lnTo>
                  <a:lnTo>
                    <a:pt x="761" y="635"/>
                  </a:lnTo>
                  <a:lnTo>
                    <a:pt x="380" y="304"/>
                  </a:lnTo>
                  <a:lnTo>
                    <a:pt x="0" y="0"/>
                  </a:lnTo>
                </a:path>
              </a:pathLst>
            </a:custGeom>
            <a:ln w="3175">
              <a:solidFill>
                <a:srgbClr val="565658"/>
              </a:solidFill>
            </a:ln>
          </p:spPr>
          <p:txBody>
            <a:bodyPr wrap="square" lIns="0" tIns="0" rIns="0" bIns="0" rtlCol="0"/>
            <a:lstStyle/>
            <a:p/>
          </p:txBody>
        </p:sp>
        <p:sp>
          <p:nvSpPr>
            <p:cNvPr id="5925" name="object 5925" descr=""/>
            <p:cNvSpPr/>
            <p:nvPr/>
          </p:nvSpPr>
          <p:spPr>
            <a:xfrm>
              <a:off x="6196661" y="2507544"/>
              <a:ext cx="1270" cy="1905"/>
            </a:xfrm>
            <a:custGeom>
              <a:avLst/>
              <a:gdLst/>
              <a:ahLst/>
              <a:cxnLst/>
              <a:rect l="l" t="t" r="r" b="b"/>
              <a:pathLst>
                <a:path w="1270" h="1905">
                  <a:moveTo>
                    <a:pt x="0" y="1524"/>
                  </a:moveTo>
                  <a:lnTo>
                    <a:pt x="495" y="1079"/>
                  </a:lnTo>
                  <a:lnTo>
                    <a:pt x="876" y="571"/>
                  </a:lnTo>
                  <a:lnTo>
                    <a:pt x="1206" y="0"/>
                  </a:lnTo>
                </a:path>
              </a:pathLst>
            </a:custGeom>
            <a:ln w="3175">
              <a:solidFill>
                <a:srgbClr val="565658"/>
              </a:solidFill>
            </a:ln>
          </p:spPr>
          <p:txBody>
            <a:bodyPr wrap="square" lIns="0" tIns="0" rIns="0" bIns="0" rtlCol="0"/>
            <a:lstStyle/>
            <a:p/>
          </p:txBody>
        </p:sp>
        <p:sp>
          <p:nvSpPr>
            <p:cNvPr id="5926" name="object 5926" descr=""/>
            <p:cNvSpPr/>
            <p:nvPr/>
          </p:nvSpPr>
          <p:spPr>
            <a:xfrm>
              <a:off x="6187210" y="2507542"/>
              <a:ext cx="1270" cy="1905"/>
            </a:xfrm>
            <a:custGeom>
              <a:avLst/>
              <a:gdLst/>
              <a:ahLst/>
              <a:cxnLst/>
              <a:rect l="l" t="t" r="r" b="b"/>
              <a:pathLst>
                <a:path w="1270" h="1905">
                  <a:moveTo>
                    <a:pt x="0" y="0"/>
                  </a:moveTo>
                  <a:lnTo>
                    <a:pt x="317" y="558"/>
                  </a:lnTo>
                  <a:lnTo>
                    <a:pt x="723" y="1079"/>
                  </a:lnTo>
                  <a:lnTo>
                    <a:pt x="1193" y="1524"/>
                  </a:lnTo>
                </a:path>
              </a:pathLst>
            </a:custGeom>
            <a:ln w="3175">
              <a:solidFill>
                <a:srgbClr val="565658"/>
              </a:solidFill>
            </a:ln>
          </p:spPr>
          <p:txBody>
            <a:bodyPr wrap="square" lIns="0" tIns="0" rIns="0" bIns="0" rtlCol="0"/>
            <a:lstStyle/>
            <a:p/>
          </p:txBody>
        </p:sp>
        <p:sp>
          <p:nvSpPr>
            <p:cNvPr id="5927" name="object 5927" descr=""/>
            <p:cNvSpPr/>
            <p:nvPr/>
          </p:nvSpPr>
          <p:spPr>
            <a:xfrm>
              <a:off x="6186919" y="2507526"/>
              <a:ext cx="635" cy="635"/>
            </a:xfrm>
            <a:custGeom>
              <a:avLst/>
              <a:gdLst/>
              <a:ahLst/>
              <a:cxnLst/>
              <a:rect l="l" t="t" r="r" b="b"/>
              <a:pathLst>
                <a:path w="635" h="635">
                  <a:moveTo>
                    <a:pt x="0" y="177"/>
                  </a:moveTo>
                  <a:lnTo>
                    <a:pt x="203" y="63"/>
                  </a:lnTo>
                </a:path>
              </a:pathLst>
            </a:custGeom>
            <a:ln w="3175">
              <a:solidFill>
                <a:srgbClr val="565658"/>
              </a:solidFill>
            </a:ln>
          </p:spPr>
          <p:txBody>
            <a:bodyPr wrap="square" lIns="0" tIns="0" rIns="0" bIns="0" rtlCol="0"/>
            <a:lstStyle/>
            <a:p/>
          </p:txBody>
        </p:sp>
        <p:sp>
          <p:nvSpPr>
            <p:cNvPr id="5928" name="object 5928" descr=""/>
            <p:cNvSpPr/>
            <p:nvPr/>
          </p:nvSpPr>
          <p:spPr>
            <a:xfrm>
              <a:off x="6197875" y="2507526"/>
              <a:ext cx="635" cy="635"/>
            </a:xfrm>
            <a:custGeom>
              <a:avLst/>
              <a:gdLst/>
              <a:ahLst/>
              <a:cxnLst/>
              <a:rect l="l" t="t" r="r" b="b"/>
              <a:pathLst>
                <a:path w="635" h="635">
                  <a:moveTo>
                    <a:pt x="279" y="177"/>
                  </a:moveTo>
                  <a:lnTo>
                    <a:pt x="0" y="0"/>
                  </a:lnTo>
                </a:path>
              </a:pathLst>
            </a:custGeom>
            <a:ln w="3175">
              <a:solidFill>
                <a:srgbClr val="565658"/>
              </a:solidFill>
            </a:ln>
          </p:spPr>
          <p:txBody>
            <a:bodyPr wrap="square" lIns="0" tIns="0" rIns="0" bIns="0" rtlCol="0"/>
            <a:lstStyle/>
            <a:p/>
          </p:txBody>
        </p:sp>
        <p:sp>
          <p:nvSpPr>
            <p:cNvPr id="5929" name="object 5929" descr=""/>
            <p:cNvSpPr/>
            <p:nvPr/>
          </p:nvSpPr>
          <p:spPr>
            <a:xfrm>
              <a:off x="6186914" y="2507704"/>
              <a:ext cx="1270" cy="1905"/>
            </a:xfrm>
            <a:custGeom>
              <a:avLst/>
              <a:gdLst/>
              <a:ahLst/>
              <a:cxnLst/>
              <a:rect l="l" t="t" r="r" b="b"/>
              <a:pathLst>
                <a:path w="1270" h="1905">
                  <a:moveTo>
                    <a:pt x="1270" y="1600"/>
                  </a:moveTo>
                  <a:lnTo>
                    <a:pt x="1130" y="1473"/>
                  </a:lnTo>
                  <a:lnTo>
                    <a:pt x="914" y="1244"/>
                  </a:lnTo>
                  <a:lnTo>
                    <a:pt x="787" y="1117"/>
                  </a:lnTo>
                  <a:lnTo>
                    <a:pt x="698" y="977"/>
                  </a:lnTo>
                  <a:lnTo>
                    <a:pt x="571" y="838"/>
                  </a:lnTo>
                  <a:lnTo>
                    <a:pt x="482" y="711"/>
                  </a:lnTo>
                  <a:lnTo>
                    <a:pt x="368" y="571"/>
                  </a:lnTo>
                  <a:lnTo>
                    <a:pt x="279" y="431"/>
                  </a:lnTo>
                  <a:lnTo>
                    <a:pt x="190" y="279"/>
                  </a:lnTo>
                  <a:lnTo>
                    <a:pt x="101" y="152"/>
                  </a:lnTo>
                  <a:lnTo>
                    <a:pt x="0" y="0"/>
                  </a:lnTo>
                </a:path>
              </a:pathLst>
            </a:custGeom>
            <a:ln w="3175">
              <a:solidFill>
                <a:srgbClr val="565658"/>
              </a:solidFill>
            </a:ln>
          </p:spPr>
          <p:txBody>
            <a:bodyPr wrap="square" lIns="0" tIns="0" rIns="0" bIns="0" rtlCol="0"/>
            <a:lstStyle/>
            <a:p/>
          </p:txBody>
        </p:sp>
        <p:sp>
          <p:nvSpPr>
            <p:cNvPr id="5930" name="object 5930" descr=""/>
            <p:cNvSpPr/>
            <p:nvPr/>
          </p:nvSpPr>
          <p:spPr>
            <a:xfrm>
              <a:off x="6184526" y="2504557"/>
              <a:ext cx="3175" cy="6350"/>
            </a:xfrm>
            <a:custGeom>
              <a:avLst/>
              <a:gdLst/>
              <a:ahLst/>
              <a:cxnLst/>
              <a:rect l="l" t="t" r="r" b="b"/>
              <a:pathLst>
                <a:path w="3175" h="6350">
                  <a:moveTo>
                    <a:pt x="2603" y="6210"/>
                  </a:moveTo>
                  <a:lnTo>
                    <a:pt x="2400" y="5994"/>
                  </a:lnTo>
                  <a:lnTo>
                    <a:pt x="2209" y="5803"/>
                  </a:lnTo>
                  <a:lnTo>
                    <a:pt x="2019" y="5575"/>
                  </a:lnTo>
                  <a:lnTo>
                    <a:pt x="1181" y="4406"/>
                  </a:lnTo>
                  <a:lnTo>
                    <a:pt x="1041" y="4178"/>
                  </a:lnTo>
                  <a:lnTo>
                    <a:pt x="914" y="3898"/>
                  </a:lnTo>
                  <a:lnTo>
                    <a:pt x="787" y="3644"/>
                  </a:lnTo>
                  <a:lnTo>
                    <a:pt x="673" y="3365"/>
                  </a:lnTo>
                  <a:lnTo>
                    <a:pt x="25" y="584"/>
                  </a:lnTo>
                  <a:lnTo>
                    <a:pt x="0" y="0"/>
                  </a:lnTo>
                </a:path>
              </a:pathLst>
            </a:custGeom>
            <a:ln w="3175">
              <a:solidFill>
                <a:srgbClr val="565658"/>
              </a:solidFill>
            </a:ln>
          </p:spPr>
          <p:txBody>
            <a:bodyPr wrap="square" lIns="0" tIns="0" rIns="0" bIns="0" rtlCol="0"/>
            <a:lstStyle/>
            <a:p/>
          </p:txBody>
        </p:sp>
        <p:sp>
          <p:nvSpPr>
            <p:cNvPr id="5931" name="object 5931" descr=""/>
            <p:cNvSpPr/>
            <p:nvPr/>
          </p:nvSpPr>
          <p:spPr>
            <a:xfrm>
              <a:off x="6196885" y="2507704"/>
              <a:ext cx="1270" cy="1905"/>
            </a:xfrm>
            <a:custGeom>
              <a:avLst/>
              <a:gdLst/>
              <a:ahLst/>
              <a:cxnLst/>
              <a:rect l="l" t="t" r="r" b="b"/>
              <a:pathLst>
                <a:path w="1270" h="1905">
                  <a:moveTo>
                    <a:pt x="1270" y="0"/>
                  </a:moveTo>
                  <a:lnTo>
                    <a:pt x="1181" y="152"/>
                  </a:lnTo>
                  <a:lnTo>
                    <a:pt x="1079" y="292"/>
                  </a:lnTo>
                  <a:lnTo>
                    <a:pt x="1003" y="431"/>
                  </a:lnTo>
                  <a:lnTo>
                    <a:pt x="901" y="571"/>
                  </a:lnTo>
                  <a:lnTo>
                    <a:pt x="787" y="711"/>
                  </a:lnTo>
                  <a:lnTo>
                    <a:pt x="711" y="838"/>
                  </a:lnTo>
                  <a:lnTo>
                    <a:pt x="584" y="977"/>
                  </a:lnTo>
                  <a:lnTo>
                    <a:pt x="482" y="1117"/>
                  </a:lnTo>
                  <a:lnTo>
                    <a:pt x="368" y="1244"/>
                  </a:lnTo>
                  <a:lnTo>
                    <a:pt x="0" y="1600"/>
                  </a:lnTo>
                </a:path>
              </a:pathLst>
            </a:custGeom>
            <a:ln w="3175">
              <a:solidFill>
                <a:srgbClr val="565658"/>
              </a:solidFill>
            </a:ln>
          </p:spPr>
          <p:txBody>
            <a:bodyPr wrap="square" lIns="0" tIns="0" rIns="0" bIns="0" rtlCol="0"/>
            <a:lstStyle/>
            <a:p/>
          </p:txBody>
        </p:sp>
        <p:sp>
          <p:nvSpPr>
            <p:cNvPr id="5932" name="object 5932" descr=""/>
            <p:cNvSpPr/>
            <p:nvPr/>
          </p:nvSpPr>
          <p:spPr>
            <a:xfrm>
              <a:off x="6197945" y="2504554"/>
              <a:ext cx="3175" cy="6350"/>
            </a:xfrm>
            <a:custGeom>
              <a:avLst/>
              <a:gdLst/>
              <a:ahLst/>
              <a:cxnLst/>
              <a:rect l="l" t="t" r="r" b="b"/>
              <a:pathLst>
                <a:path w="3175" h="6350">
                  <a:moveTo>
                    <a:pt x="2603" y="0"/>
                  </a:moveTo>
                  <a:lnTo>
                    <a:pt x="2603" y="266"/>
                  </a:lnTo>
                  <a:lnTo>
                    <a:pt x="2603" y="571"/>
                  </a:lnTo>
                  <a:lnTo>
                    <a:pt x="2565" y="863"/>
                  </a:lnTo>
                  <a:lnTo>
                    <a:pt x="2539" y="1155"/>
                  </a:lnTo>
                  <a:lnTo>
                    <a:pt x="2489" y="1422"/>
                  </a:lnTo>
                  <a:lnTo>
                    <a:pt x="2425" y="1727"/>
                  </a:lnTo>
                  <a:lnTo>
                    <a:pt x="2374" y="1993"/>
                  </a:lnTo>
                  <a:lnTo>
                    <a:pt x="2324" y="2286"/>
                  </a:lnTo>
                  <a:lnTo>
                    <a:pt x="2222" y="2552"/>
                  </a:lnTo>
                  <a:lnTo>
                    <a:pt x="2120" y="2844"/>
                  </a:lnTo>
                  <a:lnTo>
                    <a:pt x="2044" y="3111"/>
                  </a:lnTo>
                  <a:lnTo>
                    <a:pt x="1917" y="3390"/>
                  </a:lnTo>
                  <a:lnTo>
                    <a:pt x="1689" y="3924"/>
                  </a:lnTo>
                  <a:lnTo>
                    <a:pt x="1435" y="4445"/>
                  </a:lnTo>
                  <a:lnTo>
                    <a:pt x="1092" y="4914"/>
                  </a:lnTo>
                  <a:lnTo>
                    <a:pt x="774" y="5372"/>
                  </a:lnTo>
                  <a:lnTo>
                    <a:pt x="380" y="5803"/>
                  </a:lnTo>
                  <a:lnTo>
                    <a:pt x="0" y="6210"/>
                  </a:lnTo>
                </a:path>
              </a:pathLst>
            </a:custGeom>
            <a:ln w="3175">
              <a:solidFill>
                <a:srgbClr val="565658"/>
              </a:solidFill>
            </a:ln>
          </p:spPr>
          <p:txBody>
            <a:bodyPr wrap="square" lIns="0" tIns="0" rIns="0" bIns="0" rtlCol="0"/>
            <a:lstStyle/>
            <a:p/>
          </p:txBody>
        </p:sp>
        <p:sp>
          <p:nvSpPr>
            <p:cNvPr id="5933" name="object 5933" descr=""/>
            <p:cNvSpPr/>
            <p:nvPr/>
          </p:nvSpPr>
          <p:spPr>
            <a:xfrm>
              <a:off x="6196648" y="2509063"/>
              <a:ext cx="635" cy="635"/>
            </a:xfrm>
            <a:custGeom>
              <a:avLst/>
              <a:gdLst/>
              <a:ahLst/>
              <a:cxnLst/>
              <a:rect l="l" t="t" r="r" b="b"/>
              <a:pathLst>
                <a:path w="635" h="635">
                  <a:moveTo>
                    <a:pt x="241" y="241"/>
                  </a:moveTo>
                  <a:lnTo>
                    <a:pt x="0" y="0"/>
                  </a:lnTo>
                </a:path>
              </a:pathLst>
            </a:custGeom>
            <a:ln w="3175">
              <a:solidFill>
                <a:srgbClr val="565658"/>
              </a:solidFill>
            </a:ln>
          </p:spPr>
          <p:txBody>
            <a:bodyPr wrap="square" lIns="0" tIns="0" rIns="0" bIns="0" rtlCol="0"/>
            <a:lstStyle/>
            <a:p/>
          </p:txBody>
        </p:sp>
        <p:sp>
          <p:nvSpPr>
            <p:cNvPr id="5934" name="object 5934" descr=""/>
            <p:cNvSpPr/>
            <p:nvPr/>
          </p:nvSpPr>
          <p:spPr>
            <a:xfrm>
              <a:off x="6188401" y="2509068"/>
              <a:ext cx="8255" cy="1905"/>
            </a:xfrm>
            <a:custGeom>
              <a:avLst/>
              <a:gdLst/>
              <a:ahLst/>
              <a:cxnLst/>
              <a:rect l="l" t="t" r="r" b="b"/>
              <a:pathLst>
                <a:path w="8254" h="1905">
                  <a:moveTo>
                    <a:pt x="0" y="0"/>
                  </a:moveTo>
                  <a:lnTo>
                    <a:pt x="279" y="266"/>
                  </a:lnTo>
                  <a:lnTo>
                    <a:pt x="584" y="495"/>
                  </a:lnTo>
                  <a:lnTo>
                    <a:pt x="914" y="698"/>
                  </a:lnTo>
                  <a:lnTo>
                    <a:pt x="1219" y="914"/>
                  </a:lnTo>
                  <a:lnTo>
                    <a:pt x="1574" y="1079"/>
                  </a:lnTo>
                  <a:lnTo>
                    <a:pt x="1917" y="1219"/>
                  </a:lnTo>
                  <a:lnTo>
                    <a:pt x="2095" y="1282"/>
                  </a:lnTo>
                  <a:lnTo>
                    <a:pt x="2273" y="1333"/>
                  </a:lnTo>
                  <a:lnTo>
                    <a:pt x="2451" y="1409"/>
                  </a:lnTo>
                  <a:lnTo>
                    <a:pt x="2628" y="1447"/>
                  </a:lnTo>
                  <a:lnTo>
                    <a:pt x="2819" y="1498"/>
                  </a:lnTo>
                  <a:lnTo>
                    <a:pt x="3009" y="1524"/>
                  </a:lnTo>
                  <a:lnTo>
                    <a:pt x="3378" y="1600"/>
                  </a:lnTo>
                  <a:lnTo>
                    <a:pt x="3759" y="1638"/>
                  </a:lnTo>
                  <a:lnTo>
                    <a:pt x="4140" y="1638"/>
                  </a:lnTo>
                  <a:lnTo>
                    <a:pt x="4508" y="1638"/>
                  </a:lnTo>
                  <a:lnTo>
                    <a:pt x="4914" y="1600"/>
                  </a:lnTo>
                  <a:lnTo>
                    <a:pt x="5283" y="1524"/>
                  </a:lnTo>
                  <a:lnTo>
                    <a:pt x="5638" y="1460"/>
                  </a:lnTo>
                  <a:lnTo>
                    <a:pt x="5994" y="1358"/>
                  </a:lnTo>
                  <a:lnTo>
                    <a:pt x="6350" y="1219"/>
                  </a:lnTo>
                  <a:lnTo>
                    <a:pt x="6540" y="1155"/>
                  </a:lnTo>
                  <a:lnTo>
                    <a:pt x="6705" y="1054"/>
                  </a:lnTo>
                  <a:lnTo>
                    <a:pt x="6883" y="977"/>
                  </a:lnTo>
                  <a:lnTo>
                    <a:pt x="7048" y="889"/>
                  </a:lnTo>
                  <a:lnTo>
                    <a:pt x="7213" y="787"/>
                  </a:lnTo>
                  <a:lnTo>
                    <a:pt x="7365" y="698"/>
                  </a:lnTo>
                  <a:lnTo>
                    <a:pt x="7683" y="482"/>
                  </a:lnTo>
                  <a:lnTo>
                    <a:pt x="7975" y="266"/>
                  </a:lnTo>
                  <a:lnTo>
                    <a:pt x="8255" y="0"/>
                  </a:lnTo>
                </a:path>
              </a:pathLst>
            </a:custGeom>
            <a:ln w="3175">
              <a:solidFill>
                <a:srgbClr val="565658"/>
              </a:solidFill>
            </a:ln>
          </p:spPr>
          <p:txBody>
            <a:bodyPr wrap="square" lIns="0" tIns="0" rIns="0" bIns="0" rtlCol="0"/>
            <a:lstStyle/>
            <a:p/>
          </p:txBody>
        </p:sp>
        <p:sp>
          <p:nvSpPr>
            <p:cNvPr id="5935" name="object 5935" descr=""/>
            <p:cNvSpPr/>
            <p:nvPr/>
          </p:nvSpPr>
          <p:spPr>
            <a:xfrm>
              <a:off x="6188184" y="2509063"/>
              <a:ext cx="635" cy="635"/>
            </a:xfrm>
            <a:custGeom>
              <a:avLst/>
              <a:gdLst/>
              <a:ahLst/>
              <a:cxnLst/>
              <a:rect l="l" t="t" r="r" b="b"/>
              <a:pathLst>
                <a:path w="635" h="635">
                  <a:moveTo>
                    <a:pt x="0" y="241"/>
                  </a:moveTo>
                  <a:lnTo>
                    <a:pt x="228" y="0"/>
                  </a:lnTo>
                </a:path>
              </a:pathLst>
            </a:custGeom>
            <a:ln w="3175">
              <a:solidFill>
                <a:srgbClr val="565658"/>
              </a:solidFill>
            </a:ln>
          </p:spPr>
          <p:txBody>
            <a:bodyPr wrap="square" lIns="0" tIns="0" rIns="0" bIns="0" rtlCol="0"/>
            <a:lstStyle/>
            <a:p/>
          </p:txBody>
        </p:sp>
        <p:sp>
          <p:nvSpPr>
            <p:cNvPr id="5936" name="object 5936" descr=""/>
            <p:cNvSpPr/>
            <p:nvPr/>
          </p:nvSpPr>
          <p:spPr>
            <a:xfrm>
              <a:off x="6188190" y="2509304"/>
              <a:ext cx="8890" cy="1905"/>
            </a:xfrm>
            <a:custGeom>
              <a:avLst/>
              <a:gdLst/>
              <a:ahLst/>
              <a:cxnLst/>
              <a:rect l="l" t="t" r="r" b="b"/>
              <a:pathLst>
                <a:path w="8889" h="1905">
                  <a:moveTo>
                    <a:pt x="8699" y="0"/>
                  </a:moveTo>
                  <a:lnTo>
                    <a:pt x="8153" y="444"/>
                  </a:lnTo>
                  <a:lnTo>
                    <a:pt x="8001" y="571"/>
                  </a:lnTo>
                  <a:lnTo>
                    <a:pt x="7823" y="698"/>
                  </a:lnTo>
                  <a:lnTo>
                    <a:pt x="7569" y="838"/>
                  </a:lnTo>
                  <a:lnTo>
                    <a:pt x="7416" y="939"/>
                  </a:lnTo>
                  <a:lnTo>
                    <a:pt x="7239" y="1028"/>
                  </a:lnTo>
                  <a:lnTo>
                    <a:pt x="7048" y="1117"/>
                  </a:lnTo>
                  <a:lnTo>
                    <a:pt x="6870" y="1193"/>
                  </a:lnTo>
                  <a:lnTo>
                    <a:pt x="6680" y="1295"/>
                  </a:lnTo>
                  <a:lnTo>
                    <a:pt x="6553" y="1320"/>
                  </a:lnTo>
                  <a:lnTo>
                    <a:pt x="6400" y="1384"/>
                  </a:lnTo>
                  <a:lnTo>
                    <a:pt x="6210" y="1447"/>
                  </a:lnTo>
                  <a:lnTo>
                    <a:pt x="5918" y="1524"/>
                  </a:lnTo>
                  <a:lnTo>
                    <a:pt x="5727" y="1574"/>
                  </a:lnTo>
                  <a:lnTo>
                    <a:pt x="5524" y="1612"/>
                  </a:lnTo>
                  <a:lnTo>
                    <a:pt x="5334" y="1651"/>
                  </a:lnTo>
                  <a:lnTo>
                    <a:pt x="5143" y="1676"/>
                  </a:lnTo>
                  <a:lnTo>
                    <a:pt x="4940" y="1689"/>
                  </a:lnTo>
                  <a:lnTo>
                    <a:pt x="4737" y="1714"/>
                  </a:lnTo>
                  <a:lnTo>
                    <a:pt x="4597" y="1714"/>
                  </a:lnTo>
                  <a:lnTo>
                    <a:pt x="4343" y="1727"/>
                  </a:lnTo>
                  <a:lnTo>
                    <a:pt x="4140" y="1727"/>
                  </a:lnTo>
                  <a:lnTo>
                    <a:pt x="3937" y="1714"/>
                  </a:lnTo>
                  <a:lnTo>
                    <a:pt x="3746" y="1689"/>
                  </a:lnTo>
                  <a:lnTo>
                    <a:pt x="3556" y="1676"/>
                  </a:lnTo>
                  <a:lnTo>
                    <a:pt x="3340" y="1651"/>
                  </a:lnTo>
                  <a:lnTo>
                    <a:pt x="3149" y="1612"/>
                  </a:lnTo>
                  <a:lnTo>
                    <a:pt x="2946" y="1562"/>
                  </a:lnTo>
                  <a:lnTo>
                    <a:pt x="2781" y="1524"/>
                  </a:lnTo>
                  <a:lnTo>
                    <a:pt x="2565" y="1460"/>
                  </a:lnTo>
                  <a:lnTo>
                    <a:pt x="2374" y="1409"/>
                  </a:lnTo>
                  <a:lnTo>
                    <a:pt x="2235" y="1358"/>
                  </a:lnTo>
                  <a:lnTo>
                    <a:pt x="2095" y="1320"/>
                  </a:lnTo>
                  <a:lnTo>
                    <a:pt x="1816" y="1193"/>
                  </a:lnTo>
                  <a:lnTo>
                    <a:pt x="1638" y="1117"/>
                  </a:lnTo>
                  <a:lnTo>
                    <a:pt x="1447" y="1028"/>
                  </a:lnTo>
                  <a:lnTo>
                    <a:pt x="1282" y="927"/>
                  </a:lnTo>
                  <a:lnTo>
                    <a:pt x="1104" y="838"/>
                  </a:lnTo>
                  <a:lnTo>
                    <a:pt x="952" y="736"/>
                  </a:lnTo>
                  <a:lnTo>
                    <a:pt x="774" y="635"/>
                  </a:lnTo>
                  <a:lnTo>
                    <a:pt x="609" y="508"/>
                  </a:lnTo>
                  <a:lnTo>
                    <a:pt x="457" y="393"/>
                  </a:lnTo>
                  <a:lnTo>
                    <a:pt x="330" y="292"/>
                  </a:lnTo>
                  <a:lnTo>
                    <a:pt x="139" y="139"/>
                  </a:lnTo>
                  <a:lnTo>
                    <a:pt x="0" y="0"/>
                  </a:lnTo>
                </a:path>
              </a:pathLst>
            </a:custGeom>
            <a:ln w="3175">
              <a:solidFill>
                <a:srgbClr val="565658"/>
              </a:solidFill>
            </a:ln>
          </p:spPr>
          <p:txBody>
            <a:bodyPr wrap="square" lIns="0" tIns="0" rIns="0" bIns="0" rtlCol="0"/>
            <a:lstStyle/>
            <a:p/>
          </p:txBody>
        </p:sp>
        <p:sp>
          <p:nvSpPr>
            <p:cNvPr id="5937" name="object 5937" descr=""/>
            <p:cNvSpPr/>
            <p:nvPr/>
          </p:nvSpPr>
          <p:spPr>
            <a:xfrm>
              <a:off x="6015799" y="2538298"/>
              <a:ext cx="635" cy="635"/>
            </a:xfrm>
            <a:custGeom>
              <a:avLst/>
              <a:gdLst/>
              <a:ahLst/>
              <a:cxnLst/>
              <a:rect l="l" t="t" r="r" b="b"/>
              <a:pathLst>
                <a:path w="635" h="635">
                  <a:moveTo>
                    <a:pt x="165" y="101"/>
                  </a:moveTo>
                  <a:lnTo>
                    <a:pt x="0" y="0"/>
                  </a:lnTo>
                </a:path>
              </a:pathLst>
            </a:custGeom>
            <a:ln w="3175">
              <a:solidFill>
                <a:srgbClr val="565658"/>
              </a:solidFill>
            </a:ln>
          </p:spPr>
          <p:txBody>
            <a:bodyPr wrap="square" lIns="0" tIns="0" rIns="0" bIns="0" rtlCol="0"/>
            <a:lstStyle/>
            <a:p/>
          </p:txBody>
        </p:sp>
        <p:sp>
          <p:nvSpPr>
            <p:cNvPr id="5938" name="object 5938" descr=""/>
            <p:cNvSpPr/>
            <p:nvPr/>
          </p:nvSpPr>
          <p:spPr>
            <a:xfrm>
              <a:off x="5958004" y="2538298"/>
              <a:ext cx="635" cy="635"/>
            </a:xfrm>
            <a:custGeom>
              <a:avLst/>
              <a:gdLst/>
              <a:ahLst/>
              <a:cxnLst/>
              <a:rect l="l" t="t" r="r" b="b"/>
              <a:pathLst>
                <a:path w="635" h="635">
                  <a:moveTo>
                    <a:pt x="177" y="101"/>
                  </a:moveTo>
                  <a:lnTo>
                    <a:pt x="0" y="0"/>
                  </a:lnTo>
                </a:path>
              </a:pathLst>
            </a:custGeom>
            <a:ln w="3175">
              <a:solidFill>
                <a:srgbClr val="565658"/>
              </a:solidFill>
            </a:ln>
          </p:spPr>
          <p:txBody>
            <a:bodyPr wrap="square" lIns="0" tIns="0" rIns="0" bIns="0" rtlCol="0"/>
            <a:lstStyle/>
            <a:p/>
          </p:txBody>
        </p:sp>
        <p:sp>
          <p:nvSpPr>
            <p:cNvPr id="5939" name="object 5939" descr=""/>
            <p:cNvSpPr/>
            <p:nvPr/>
          </p:nvSpPr>
          <p:spPr>
            <a:xfrm>
              <a:off x="5949265" y="2580890"/>
              <a:ext cx="1270" cy="635"/>
            </a:xfrm>
            <a:custGeom>
              <a:avLst/>
              <a:gdLst/>
              <a:ahLst/>
              <a:cxnLst/>
              <a:rect l="l" t="t" r="r" b="b"/>
              <a:pathLst>
                <a:path w="1270" h="635">
                  <a:moveTo>
                    <a:pt x="0" y="0"/>
                  </a:moveTo>
                  <a:lnTo>
                    <a:pt x="711" y="25"/>
                  </a:lnTo>
                </a:path>
              </a:pathLst>
            </a:custGeom>
            <a:ln w="3175">
              <a:solidFill>
                <a:srgbClr val="565658"/>
              </a:solidFill>
            </a:ln>
          </p:spPr>
          <p:txBody>
            <a:bodyPr wrap="square" lIns="0" tIns="0" rIns="0" bIns="0" rtlCol="0"/>
            <a:lstStyle/>
            <a:p/>
          </p:txBody>
        </p:sp>
        <p:sp>
          <p:nvSpPr>
            <p:cNvPr id="5940" name="object 5940" descr=""/>
            <p:cNvSpPr/>
            <p:nvPr/>
          </p:nvSpPr>
          <p:spPr>
            <a:xfrm>
              <a:off x="5946691" y="2580754"/>
              <a:ext cx="3175" cy="635"/>
            </a:xfrm>
            <a:custGeom>
              <a:avLst/>
              <a:gdLst/>
              <a:ahLst/>
              <a:cxnLst/>
              <a:rect l="l" t="t" r="r" b="b"/>
              <a:pathLst>
                <a:path w="3175" h="635">
                  <a:moveTo>
                    <a:pt x="0" y="0"/>
                  </a:moveTo>
                  <a:lnTo>
                    <a:pt x="2616" y="152"/>
                  </a:lnTo>
                </a:path>
              </a:pathLst>
            </a:custGeom>
            <a:ln w="3175">
              <a:solidFill>
                <a:srgbClr val="565658"/>
              </a:solidFill>
            </a:ln>
          </p:spPr>
          <p:txBody>
            <a:bodyPr wrap="square" lIns="0" tIns="0" rIns="0" bIns="0" rtlCol="0"/>
            <a:lstStyle/>
            <a:p/>
          </p:txBody>
        </p:sp>
        <p:sp>
          <p:nvSpPr>
            <p:cNvPr id="5941" name="object 5941" descr=""/>
            <p:cNvSpPr/>
            <p:nvPr/>
          </p:nvSpPr>
          <p:spPr>
            <a:xfrm>
              <a:off x="6210222" y="2580471"/>
              <a:ext cx="3810" cy="635"/>
            </a:xfrm>
            <a:custGeom>
              <a:avLst/>
              <a:gdLst/>
              <a:ahLst/>
              <a:cxnLst/>
              <a:rect l="l" t="t" r="r" b="b"/>
              <a:pathLst>
                <a:path w="3810" h="635">
                  <a:moveTo>
                    <a:pt x="0" y="444"/>
                  </a:moveTo>
                  <a:lnTo>
                    <a:pt x="1155" y="444"/>
                  </a:lnTo>
                  <a:lnTo>
                    <a:pt x="2298" y="304"/>
                  </a:lnTo>
                  <a:lnTo>
                    <a:pt x="3403" y="0"/>
                  </a:lnTo>
                </a:path>
              </a:pathLst>
            </a:custGeom>
            <a:ln w="3175">
              <a:solidFill>
                <a:srgbClr val="565658"/>
              </a:solidFill>
            </a:ln>
          </p:spPr>
          <p:txBody>
            <a:bodyPr wrap="square" lIns="0" tIns="0" rIns="0" bIns="0" rtlCol="0"/>
            <a:lstStyle/>
            <a:p/>
          </p:txBody>
        </p:sp>
        <p:sp>
          <p:nvSpPr>
            <p:cNvPr id="5942" name="object 5942" descr=""/>
            <p:cNvSpPr/>
            <p:nvPr/>
          </p:nvSpPr>
          <p:spPr>
            <a:xfrm>
              <a:off x="6213509" y="2577483"/>
              <a:ext cx="11430" cy="3175"/>
            </a:xfrm>
            <a:custGeom>
              <a:avLst/>
              <a:gdLst/>
              <a:ahLst/>
              <a:cxnLst/>
              <a:rect l="l" t="t" r="r" b="b"/>
              <a:pathLst>
                <a:path w="11429" h="3175">
                  <a:moveTo>
                    <a:pt x="0" y="3022"/>
                  </a:moveTo>
                  <a:lnTo>
                    <a:pt x="3721" y="2019"/>
                  </a:lnTo>
                  <a:lnTo>
                    <a:pt x="7454" y="1016"/>
                  </a:lnTo>
                  <a:lnTo>
                    <a:pt x="11163" y="0"/>
                  </a:lnTo>
                </a:path>
              </a:pathLst>
            </a:custGeom>
            <a:ln w="3175">
              <a:solidFill>
                <a:srgbClr val="565658"/>
              </a:solidFill>
            </a:ln>
          </p:spPr>
          <p:txBody>
            <a:bodyPr wrap="square" lIns="0" tIns="0" rIns="0" bIns="0" rtlCol="0"/>
            <a:lstStyle/>
            <a:p/>
          </p:txBody>
        </p:sp>
        <p:sp>
          <p:nvSpPr>
            <p:cNvPr id="5943" name="object 5943" descr=""/>
            <p:cNvSpPr/>
            <p:nvPr/>
          </p:nvSpPr>
          <p:spPr>
            <a:xfrm>
              <a:off x="6229967" y="2575875"/>
              <a:ext cx="1270" cy="635"/>
            </a:xfrm>
            <a:custGeom>
              <a:avLst/>
              <a:gdLst/>
              <a:ahLst/>
              <a:cxnLst/>
              <a:rect l="l" t="t" r="r" b="b"/>
              <a:pathLst>
                <a:path w="1270" h="635">
                  <a:moveTo>
                    <a:pt x="0" y="190"/>
                  </a:moveTo>
                  <a:lnTo>
                    <a:pt x="698" y="0"/>
                  </a:lnTo>
                </a:path>
              </a:pathLst>
            </a:custGeom>
            <a:ln w="3175">
              <a:solidFill>
                <a:srgbClr val="565658"/>
              </a:solidFill>
            </a:ln>
          </p:spPr>
          <p:txBody>
            <a:bodyPr wrap="square" lIns="0" tIns="0" rIns="0" bIns="0" rtlCol="0"/>
            <a:lstStyle/>
            <a:p/>
          </p:txBody>
        </p:sp>
        <p:sp>
          <p:nvSpPr>
            <p:cNvPr id="5944" name="object 5944" descr=""/>
            <p:cNvSpPr/>
            <p:nvPr/>
          </p:nvSpPr>
          <p:spPr>
            <a:xfrm>
              <a:off x="6230438" y="2574672"/>
              <a:ext cx="1270" cy="1270"/>
            </a:xfrm>
            <a:custGeom>
              <a:avLst/>
              <a:gdLst/>
              <a:ahLst/>
              <a:cxnLst/>
              <a:rect l="l" t="t" r="r" b="b"/>
              <a:pathLst>
                <a:path w="1270" h="1269">
                  <a:moveTo>
                    <a:pt x="0" y="1270"/>
                  </a:moveTo>
                  <a:lnTo>
                    <a:pt x="139" y="1231"/>
                  </a:lnTo>
                  <a:lnTo>
                    <a:pt x="368" y="1092"/>
                  </a:lnTo>
                  <a:lnTo>
                    <a:pt x="596" y="927"/>
                  </a:lnTo>
                  <a:lnTo>
                    <a:pt x="685" y="800"/>
                  </a:lnTo>
                  <a:lnTo>
                    <a:pt x="850" y="558"/>
                  </a:lnTo>
                  <a:lnTo>
                    <a:pt x="901" y="419"/>
                  </a:lnTo>
                  <a:lnTo>
                    <a:pt x="965" y="152"/>
                  </a:lnTo>
                  <a:lnTo>
                    <a:pt x="965" y="0"/>
                  </a:lnTo>
                </a:path>
              </a:pathLst>
            </a:custGeom>
            <a:ln w="3175">
              <a:solidFill>
                <a:srgbClr val="565658"/>
              </a:solidFill>
            </a:ln>
          </p:spPr>
          <p:txBody>
            <a:bodyPr wrap="square" lIns="0" tIns="0" rIns="0" bIns="0" rtlCol="0"/>
            <a:lstStyle/>
            <a:p/>
          </p:txBody>
        </p:sp>
        <p:sp>
          <p:nvSpPr>
            <p:cNvPr id="5945" name="object 5945" descr=""/>
            <p:cNvSpPr/>
            <p:nvPr/>
          </p:nvSpPr>
          <p:spPr>
            <a:xfrm>
              <a:off x="5958004" y="2512390"/>
              <a:ext cx="635" cy="635"/>
            </a:xfrm>
            <a:custGeom>
              <a:avLst/>
              <a:gdLst/>
              <a:ahLst/>
              <a:cxnLst/>
              <a:rect l="l" t="t" r="r" b="b"/>
              <a:pathLst>
                <a:path w="635" h="635">
                  <a:moveTo>
                    <a:pt x="177" y="101"/>
                  </a:moveTo>
                  <a:lnTo>
                    <a:pt x="0" y="0"/>
                  </a:lnTo>
                </a:path>
              </a:pathLst>
            </a:custGeom>
            <a:ln w="3175">
              <a:solidFill>
                <a:srgbClr val="565658"/>
              </a:solidFill>
            </a:ln>
          </p:spPr>
          <p:txBody>
            <a:bodyPr wrap="square" lIns="0" tIns="0" rIns="0" bIns="0" rtlCol="0"/>
            <a:lstStyle/>
            <a:p/>
          </p:txBody>
        </p:sp>
        <p:sp>
          <p:nvSpPr>
            <p:cNvPr id="5946" name="object 5946" descr=""/>
            <p:cNvSpPr/>
            <p:nvPr/>
          </p:nvSpPr>
          <p:spPr>
            <a:xfrm>
              <a:off x="6015799" y="2512390"/>
              <a:ext cx="635" cy="635"/>
            </a:xfrm>
            <a:custGeom>
              <a:avLst/>
              <a:gdLst/>
              <a:ahLst/>
              <a:cxnLst/>
              <a:rect l="l" t="t" r="r" b="b"/>
              <a:pathLst>
                <a:path w="635" h="635">
                  <a:moveTo>
                    <a:pt x="165" y="101"/>
                  </a:moveTo>
                  <a:lnTo>
                    <a:pt x="0" y="0"/>
                  </a:lnTo>
                </a:path>
              </a:pathLst>
            </a:custGeom>
            <a:ln w="3175">
              <a:solidFill>
                <a:srgbClr val="565658"/>
              </a:solidFill>
            </a:ln>
          </p:spPr>
          <p:txBody>
            <a:bodyPr wrap="square" lIns="0" tIns="0" rIns="0" bIns="0" rtlCol="0"/>
            <a:lstStyle/>
            <a:p/>
          </p:txBody>
        </p:sp>
        <p:sp>
          <p:nvSpPr>
            <p:cNvPr id="5947" name="object 5947" descr=""/>
            <p:cNvSpPr/>
            <p:nvPr/>
          </p:nvSpPr>
          <p:spPr>
            <a:xfrm>
              <a:off x="5949273" y="2474031"/>
              <a:ext cx="1270" cy="635"/>
            </a:xfrm>
            <a:custGeom>
              <a:avLst/>
              <a:gdLst/>
              <a:ahLst/>
              <a:cxnLst/>
              <a:rect l="l" t="t" r="r" b="b"/>
              <a:pathLst>
                <a:path w="1270" h="635">
                  <a:moveTo>
                    <a:pt x="711" y="0"/>
                  </a:moveTo>
                  <a:lnTo>
                    <a:pt x="0" y="25"/>
                  </a:lnTo>
                </a:path>
              </a:pathLst>
            </a:custGeom>
            <a:ln w="3175">
              <a:solidFill>
                <a:srgbClr val="565658"/>
              </a:solidFill>
            </a:ln>
          </p:spPr>
          <p:txBody>
            <a:bodyPr wrap="square" lIns="0" tIns="0" rIns="0" bIns="0" rtlCol="0"/>
            <a:lstStyle/>
            <a:p/>
          </p:txBody>
        </p:sp>
        <p:sp>
          <p:nvSpPr>
            <p:cNvPr id="5948" name="object 5948" descr=""/>
            <p:cNvSpPr/>
            <p:nvPr/>
          </p:nvSpPr>
          <p:spPr>
            <a:xfrm>
              <a:off x="5946692" y="2474044"/>
              <a:ext cx="3175" cy="635"/>
            </a:xfrm>
            <a:custGeom>
              <a:avLst/>
              <a:gdLst/>
              <a:ahLst/>
              <a:cxnLst/>
              <a:rect l="l" t="t" r="r" b="b"/>
              <a:pathLst>
                <a:path w="3175" h="635">
                  <a:moveTo>
                    <a:pt x="2616" y="0"/>
                  </a:moveTo>
                  <a:lnTo>
                    <a:pt x="0" y="165"/>
                  </a:lnTo>
                </a:path>
              </a:pathLst>
            </a:custGeom>
            <a:ln w="3175">
              <a:solidFill>
                <a:srgbClr val="565658"/>
              </a:solidFill>
            </a:ln>
          </p:spPr>
          <p:txBody>
            <a:bodyPr wrap="square" lIns="0" tIns="0" rIns="0" bIns="0" rtlCol="0"/>
            <a:lstStyle/>
            <a:p/>
          </p:txBody>
        </p:sp>
        <p:sp>
          <p:nvSpPr>
            <p:cNvPr id="5949" name="object 5949" descr=""/>
            <p:cNvSpPr/>
            <p:nvPr/>
          </p:nvSpPr>
          <p:spPr>
            <a:xfrm>
              <a:off x="6210223" y="2474033"/>
              <a:ext cx="3810" cy="635"/>
            </a:xfrm>
            <a:custGeom>
              <a:avLst/>
              <a:gdLst/>
              <a:ahLst/>
              <a:cxnLst/>
              <a:rect l="l" t="t" r="r" b="b"/>
              <a:pathLst>
                <a:path w="3810" h="635">
                  <a:moveTo>
                    <a:pt x="3403" y="444"/>
                  </a:moveTo>
                  <a:lnTo>
                    <a:pt x="2285" y="152"/>
                  </a:lnTo>
                  <a:lnTo>
                    <a:pt x="1155" y="0"/>
                  </a:lnTo>
                  <a:lnTo>
                    <a:pt x="0" y="0"/>
                  </a:lnTo>
                </a:path>
              </a:pathLst>
            </a:custGeom>
            <a:ln w="3175">
              <a:solidFill>
                <a:srgbClr val="565658"/>
              </a:solidFill>
            </a:ln>
          </p:spPr>
          <p:txBody>
            <a:bodyPr wrap="square" lIns="0" tIns="0" rIns="0" bIns="0" rtlCol="0"/>
            <a:lstStyle/>
            <a:p/>
          </p:txBody>
        </p:sp>
        <p:sp>
          <p:nvSpPr>
            <p:cNvPr id="5950" name="object 5950" descr=""/>
            <p:cNvSpPr/>
            <p:nvPr/>
          </p:nvSpPr>
          <p:spPr>
            <a:xfrm>
              <a:off x="6229957" y="2478876"/>
              <a:ext cx="1270" cy="635"/>
            </a:xfrm>
            <a:custGeom>
              <a:avLst/>
              <a:gdLst/>
              <a:ahLst/>
              <a:cxnLst/>
              <a:rect l="l" t="t" r="r" b="b"/>
              <a:pathLst>
                <a:path w="1270" h="635">
                  <a:moveTo>
                    <a:pt x="698" y="190"/>
                  </a:moveTo>
                  <a:lnTo>
                    <a:pt x="0" y="0"/>
                  </a:lnTo>
                </a:path>
              </a:pathLst>
            </a:custGeom>
            <a:ln w="3175">
              <a:solidFill>
                <a:srgbClr val="565658"/>
              </a:solidFill>
            </a:ln>
          </p:spPr>
          <p:txBody>
            <a:bodyPr wrap="square" lIns="0" tIns="0" rIns="0" bIns="0" rtlCol="0"/>
            <a:lstStyle/>
            <a:p/>
          </p:txBody>
        </p:sp>
        <p:sp>
          <p:nvSpPr>
            <p:cNvPr id="5951" name="object 5951" descr=""/>
            <p:cNvSpPr/>
            <p:nvPr/>
          </p:nvSpPr>
          <p:spPr>
            <a:xfrm>
              <a:off x="6213514" y="2474458"/>
              <a:ext cx="11430" cy="3175"/>
            </a:xfrm>
            <a:custGeom>
              <a:avLst/>
              <a:gdLst/>
              <a:ahLst/>
              <a:cxnLst/>
              <a:rect l="l" t="t" r="r" b="b"/>
              <a:pathLst>
                <a:path w="11429" h="3175">
                  <a:moveTo>
                    <a:pt x="11163" y="2997"/>
                  </a:moveTo>
                  <a:lnTo>
                    <a:pt x="7454" y="1993"/>
                  </a:lnTo>
                  <a:lnTo>
                    <a:pt x="3721" y="990"/>
                  </a:lnTo>
                  <a:lnTo>
                    <a:pt x="0" y="0"/>
                  </a:lnTo>
                </a:path>
              </a:pathLst>
            </a:custGeom>
            <a:ln w="3175">
              <a:solidFill>
                <a:srgbClr val="565658"/>
              </a:solidFill>
            </a:ln>
          </p:spPr>
          <p:txBody>
            <a:bodyPr wrap="square" lIns="0" tIns="0" rIns="0" bIns="0" rtlCol="0"/>
            <a:lstStyle/>
            <a:p/>
          </p:txBody>
        </p:sp>
        <p:sp>
          <p:nvSpPr>
            <p:cNvPr id="5952" name="object 5952" descr=""/>
            <p:cNvSpPr/>
            <p:nvPr/>
          </p:nvSpPr>
          <p:spPr>
            <a:xfrm>
              <a:off x="6230441" y="2479013"/>
              <a:ext cx="1270" cy="1270"/>
            </a:xfrm>
            <a:custGeom>
              <a:avLst/>
              <a:gdLst/>
              <a:ahLst/>
              <a:cxnLst/>
              <a:rect l="l" t="t" r="r" b="b"/>
              <a:pathLst>
                <a:path w="1270" h="1269">
                  <a:moveTo>
                    <a:pt x="965" y="1244"/>
                  </a:moveTo>
                  <a:lnTo>
                    <a:pt x="952" y="977"/>
                  </a:lnTo>
                  <a:lnTo>
                    <a:pt x="850" y="698"/>
                  </a:lnTo>
                  <a:lnTo>
                    <a:pt x="787" y="571"/>
                  </a:lnTo>
                  <a:lnTo>
                    <a:pt x="609" y="342"/>
                  </a:lnTo>
                  <a:lnTo>
                    <a:pt x="482" y="241"/>
                  </a:lnTo>
                  <a:lnTo>
                    <a:pt x="266" y="88"/>
                  </a:lnTo>
                  <a:lnTo>
                    <a:pt x="127" y="38"/>
                  </a:lnTo>
                </a:path>
              </a:pathLst>
            </a:custGeom>
            <a:ln w="3175">
              <a:solidFill>
                <a:srgbClr val="565658"/>
              </a:solidFill>
            </a:ln>
          </p:spPr>
          <p:txBody>
            <a:bodyPr wrap="square" lIns="0" tIns="0" rIns="0" bIns="0" rtlCol="0"/>
            <a:lstStyle/>
            <a:p/>
          </p:txBody>
        </p:sp>
        <p:sp>
          <p:nvSpPr>
            <p:cNvPr id="5953" name="object 5953" descr=""/>
            <p:cNvSpPr/>
            <p:nvPr/>
          </p:nvSpPr>
          <p:spPr>
            <a:xfrm>
              <a:off x="5955671" y="2479426"/>
              <a:ext cx="635" cy="635"/>
            </a:xfrm>
            <a:custGeom>
              <a:avLst/>
              <a:gdLst/>
              <a:ahLst/>
              <a:cxnLst/>
              <a:rect l="l" t="t" r="r" b="b"/>
              <a:pathLst>
                <a:path w="635" h="635">
                  <a:moveTo>
                    <a:pt x="0" y="38"/>
                  </a:moveTo>
                  <a:lnTo>
                    <a:pt x="114" y="0"/>
                  </a:lnTo>
                </a:path>
              </a:pathLst>
            </a:custGeom>
            <a:ln w="3175">
              <a:solidFill>
                <a:srgbClr val="565658"/>
              </a:solidFill>
            </a:ln>
          </p:spPr>
          <p:txBody>
            <a:bodyPr wrap="square" lIns="0" tIns="0" rIns="0" bIns="0" rtlCol="0"/>
            <a:lstStyle/>
            <a:p/>
          </p:txBody>
        </p:sp>
        <p:sp>
          <p:nvSpPr>
            <p:cNvPr id="5954" name="object 5954" descr=""/>
            <p:cNvSpPr/>
            <p:nvPr/>
          </p:nvSpPr>
          <p:spPr>
            <a:xfrm>
              <a:off x="5934078" y="2473708"/>
              <a:ext cx="1905" cy="1270"/>
            </a:xfrm>
            <a:custGeom>
              <a:avLst/>
              <a:gdLst/>
              <a:ahLst/>
              <a:cxnLst/>
              <a:rect l="l" t="t" r="r" b="b"/>
              <a:pathLst>
                <a:path w="1904" h="1269">
                  <a:moveTo>
                    <a:pt x="1854" y="1079"/>
                  </a:moveTo>
                  <a:lnTo>
                    <a:pt x="1663" y="1092"/>
                  </a:lnTo>
                  <a:lnTo>
                    <a:pt x="1473" y="1079"/>
                  </a:lnTo>
                  <a:lnTo>
                    <a:pt x="1295" y="1028"/>
                  </a:lnTo>
                  <a:lnTo>
                    <a:pt x="1117" y="990"/>
                  </a:lnTo>
                  <a:lnTo>
                    <a:pt x="927" y="914"/>
                  </a:lnTo>
                  <a:lnTo>
                    <a:pt x="762" y="812"/>
                  </a:lnTo>
                  <a:lnTo>
                    <a:pt x="596" y="723"/>
                  </a:lnTo>
                  <a:lnTo>
                    <a:pt x="444" y="609"/>
                  </a:lnTo>
                  <a:lnTo>
                    <a:pt x="304" y="457"/>
                  </a:lnTo>
                  <a:lnTo>
                    <a:pt x="190" y="317"/>
                  </a:lnTo>
                  <a:lnTo>
                    <a:pt x="76" y="165"/>
                  </a:lnTo>
                  <a:lnTo>
                    <a:pt x="0" y="0"/>
                  </a:lnTo>
                </a:path>
              </a:pathLst>
            </a:custGeom>
            <a:ln w="3175">
              <a:solidFill>
                <a:srgbClr val="565658"/>
              </a:solidFill>
            </a:ln>
          </p:spPr>
          <p:txBody>
            <a:bodyPr wrap="square" lIns="0" tIns="0" rIns="0" bIns="0" rtlCol="0"/>
            <a:lstStyle/>
            <a:p/>
          </p:txBody>
        </p:sp>
        <p:sp>
          <p:nvSpPr>
            <p:cNvPr id="5955" name="object 5955" descr=""/>
            <p:cNvSpPr/>
            <p:nvPr/>
          </p:nvSpPr>
          <p:spPr>
            <a:xfrm>
              <a:off x="5921013" y="2579328"/>
              <a:ext cx="18415" cy="1270"/>
            </a:xfrm>
            <a:custGeom>
              <a:avLst/>
              <a:gdLst/>
              <a:ahLst/>
              <a:cxnLst/>
              <a:rect l="l" t="t" r="r" b="b"/>
              <a:pathLst>
                <a:path w="18414" h="1269">
                  <a:moveTo>
                    <a:pt x="0" y="0"/>
                  </a:moveTo>
                  <a:lnTo>
                    <a:pt x="18237" y="1016"/>
                  </a:lnTo>
                </a:path>
              </a:pathLst>
            </a:custGeom>
            <a:ln w="3175">
              <a:solidFill>
                <a:srgbClr val="565658"/>
              </a:solidFill>
            </a:ln>
          </p:spPr>
          <p:txBody>
            <a:bodyPr wrap="square" lIns="0" tIns="0" rIns="0" bIns="0" rtlCol="0"/>
            <a:lstStyle/>
            <a:p/>
          </p:txBody>
        </p:sp>
        <p:sp>
          <p:nvSpPr>
            <p:cNvPr id="5956" name="object 5956" descr=""/>
            <p:cNvSpPr/>
            <p:nvPr/>
          </p:nvSpPr>
          <p:spPr>
            <a:xfrm>
              <a:off x="5935935" y="2474614"/>
              <a:ext cx="3810" cy="635"/>
            </a:xfrm>
            <a:custGeom>
              <a:avLst/>
              <a:gdLst/>
              <a:ahLst/>
              <a:cxnLst/>
              <a:rect l="l" t="t" r="r" b="b"/>
              <a:pathLst>
                <a:path w="3810" h="635">
                  <a:moveTo>
                    <a:pt x="3314" y="0"/>
                  </a:moveTo>
                  <a:lnTo>
                    <a:pt x="0" y="177"/>
                  </a:lnTo>
                </a:path>
              </a:pathLst>
            </a:custGeom>
            <a:ln w="3175">
              <a:solidFill>
                <a:srgbClr val="565658"/>
              </a:solidFill>
            </a:ln>
          </p:spPr>
          <p:txBody>
            <a:bodyPr wrap="square" lIns="0" tIns="0" rIns="0" bIns="0" rtlCol="0"/>
            <a:lstStyle/>
            <a:p/>
          </p:txBody>
        </p:sp>
        <p:sp>
          <p:nvSpPr>
            <p:cNvPr id="5957" name="object 5957" descr=""/>
            <p:cNvSpPr/>
            <p:nvPr/>
          </p:nvSpPr>
          <p:spPr>
            <a:xfrm>
              <a:off x="5693747" y="2612020"/>
              <a:ext cx="635" cy="1905"/>
            </a:xfrm>
            <a:custGeom>
              <a:avLst/>
              <a:gdLst/>
              <a:ahLst/>
              <a:cxnLst/>
              <a:rect l="l" t="t" r="r" b="b"/>
              <a:pathLst>
                <a:path w="635" h="1905">
                  <a:moveTo>
                    <a:pt x="203" y="0"/>
                  </a:moveTo>
                  <a:lnTo>
                    <a:pt x="50" y="508"/>
                  </a:lnTo>
                  <a:lnTo>
                    <a:pt x="0" y="1003"/>
                  </a:lnTo>
                  <a:lnTo>
                    <a:pt x="25" y="1498"/>
                  </a:lnTo>
                </a:path>
              </a:pathLst>
            </a:custGeom>
            <a:ln w="3175">
              <a:solidFill>
                <a:srgbClr val="565658"/>
              </a:solidFill>
            </a:ln>
          </p:spPr>
          <p:txBody>
            <a:bodyPr wrap="square" lIns="0" tIns="0" rIns="0" bIns="0" rtlCol="0"/>
            <a:lstStyle/>
            <a:p/>
          </p:txBody>
        </p:sp>
        <p:sp>
          <p:nvSpPr>
            <p:cNvPr id="5958" name="object 5958" descr=""/>
            <p:cNvSpPr/>
            <p:nvPr/>
          </p:nvSpPr>
          <p:spPr>
            <a:xfrm>
              <a:off x="5836057" y="2612023"/>
              <a:ext cx="635" cy="1905"/>
            </a:xfrm>
            <a:custGeom>
              <a:avLst/>
              <a:gdLst/>
              <a:ahLst/>
              <a:cxnLst/>
              <a:rect l="l" t="t" r="r" b="b"/>
              <a:pathLst>
                <a:path w="635" h="1905">
                  <a:moveTo>
                    <a:pt x="190" y="1473"/>
                  </a:moveTo>
                  <a:lnTo>
                    <a:pt x="203" y="990"/>
                  </a:lnTo>
                  <a:lnTo>
                    <a:pt x="152" y="495"/>
                  </a:lnTo>
                  <a:lnTo>
                    <a:pt x="0" y="0"/>
                  </a:lnTo>
                </a:path>
              </a:pathLst>
            </a:custGeom>
            <a:ln w="3175">
              <a:solidFill>
                <a:srgbClr val="565658"/>
              </a:solidFill>
            </a:ln>
          </p:spPr>
          <p:txBody>
            <a:bodyPr wrap="square" lIns="0" tIns="0" rIns="0" bIns="0" rtlCol="0"/>
            <a:lstStyle/>
            <a:p/>
          </p:txBody>
        </p:sp>
        <p:sp>
          <p:nvSpPr>
            <p:cNvPr id="5959" name="object 5959" descr=""/>
            <p:cNvSpPr/>
            <p:nvPr/>
          </p:nvSpPr>
          <p:spPr>
            <a:xfrm>
              <a:off x="5699053" y="2587550"/>
              <a:ext cx="635" cy="5080"/>
            </a:xfrm>
            <a:custGeom>
              <a:avLst/>
              <a:gdLst/>
              <a:ahLst/>
              <a:cxnLst/>
              <a:rect l="l" t="t" r="r" b="b"/>
              <a:pathLst>
                <a:path w="635" h="5080">
                  <a:moveTo>
                    <a:pt x="533" y="0"/>
                  </a:moveTo>
                  <a:lnTo>
                    <a:pt x="533" y="1511"/>
                  </a:lnTo>
                  <a:lnTo>
                    <a:pt x="342" y="2984"/>
                  </a:lnTo>
                  <a:lnTo>
                    <a:pt x="0" y="4470"/>
                  </a:lnTo>
                </a:path>
              </a:pathLst>
            </a:custGeom>
            <a:ln w="3175">
              <a:solidFill>
                <a:srgbClr val="565658"/>
              </a:solidFill>
            </a:ln>
          </p:spPr>
          <p:txBody>
            <a:bodyPr wrap="square" lIns="0" tIns="0" rIns="0" bIns="0" rtlCol="0"/>
            <a:lstStyle/>
            <a:p/>
          </p:txBody>
        </p:sp>
        <p:sp>
          <p:nvSpPr>
            <p:cNvPr id="5960" name="object 5960" descr=""/>
            <p:cNvSpPr/>
            <p:nvPr/>
          </p:nvSpPr>
          <p:spPr>
            <a:xfrm>
              <a:off x="5831139" y="2650445"/>
              <a:ext cx="3175" cy="5080"/>
            </a:xfrm>
            <a:custGeom>
              <a:avLst/>
              <a:gdLst/>
              <a:ahLst/>
              <a:cxnLst/>
              <a:rect l="l" t="t" r="r" b="b"/>
              <a:pathLst>
                <a:path w="3175" h="5080">
                  <a:moveTo>
                    <a:pt x="0" y="4610"/>
                  </a:moveTo>
                  <a:lnTo>
                    <a:pt x="1562" y="3073"/>
                  </a:lnTo>
                  <a:lnTo>
                    <a:pt x="2565" y="1549"/>
                  </a:lnTo>
                  <a:lnTo>
                    <a:pt x="3060" y="0"/>
                  </a:lnTo>
                </a:path>
              </a:pathLst>
            </a:custGeom>
            <a:ln w="3175">
              <a:solidFill>
                <a:srgbClr val="565658"/>
              </a:solidFill>
            </a:ln>
          </p:spPr>
          <p:txBody>
            <a:bodyPr wrap="square" lIns="0" tIns="0" rIns="0" bIns="0" rtlCol="0"/>
            <a:lstStyle/>
            <a:p/>
          </p:txBody>
        </p:sp>
        <p:sp>
          <p:nvSpPr>
            <p:cNvPr id="5961" name="object 5961" descr=""/>
            <p:cNvSpPr/>
            <p:nvPr/>
          </p:nvSpPr>
          <p:spPr>
            <a:xfrm>
              <a:off x="5834438" y="2648651"/>
              <a:ext cx="635" cy="1270"/>
            </a:xfrm>
            <a:custGeom>
              <a:avLst/>
              <a:gdLst/>
              <a:ahLst/>
              <a:cxnLst/>
              <a:rect l="l" t="t" r="r" b="b"/>
              <a:pathLst>
                <a:path w="635" h="1269">
                  <a:moveTo>
                    <a:pt x="0" y="761"/>
                  </a:moveTo>
                  <a:lnTo>
                    <a:pt x="38" y="520"/>
                  </a:lnTo>
                  <a:lnTo>
                    <a:pt x="76" y="266"/>
                  </a:lnTo>
                  <a:lnTo>
                    <a:pt x="76" y="0"/>
                  </a:lnTo>
                </a:path>
              </a:pathLst>
            </a:custGeom>
            <a:ln w="3175">
              <a:solidFill>
                <a:srgbClr val="565658"/>
              </a:solidFill>
            </a:ln>
          </p:spPr>
          <p:txBody>
            <a:bodyPr wrap="square" lIns="0" tIns="0" rIns="0" bIns="0" rtlCol="0"/>
            <a:lstStyle/>
            <a:p/>
          </p:txBody>
        </p:sp>
        <p:sp>
          <p:nvSpPr>
            <p:cNvPr id="5962" name="object 5962" descr=""/>
            <p:cNvSpPr/>
            <p:nvPr/>
          </p:nvSpPr>
          <p:spPr>
            <a:xfrm>
              <a:off x="5695302" y="2647962"/>
              <a:ext cx="1270" cy="4445"/>
            </a:xfrm>
            <a:custGeom>
              <a:avLst/>
              <a:gdLst/>
              <a:ahLst/>
              <a:cxnLst/>
              <a:rect l="l" t="t" r="r" b="b"/>
              <a:pathLst>
                <a:path w="1270" h="4444">
                  <a:moveTo>
                    <a:pt x="0" y="0"/>
                  </a:moveTo>
                  <a:lnTo>
                    <a:pt x="25" y="1320"/>
                  </a:lnTo>
                  <a:lnTo>
                    <a:pt x="444" y="2667"/>
                  </a:lnTo>
                  <a:lnTo>
                    <a:pt x="1219" y="3987"/>
                  </a:lnTo>
                </a:path>
              </a:pathLst>
            </a:custGeom>
            <a:ln w="3175">
              <a:solidFill>
                <a:srgbClr val="565658"/>
              </a:solidFill>
            </a:ln>
          </p:spPr>
          <p:txBody>
            <a:bodyPr wrap="square" lIns="0" tIns="0" rIns="0" bIns="0" rtlCol="0"/>
            <a:lstStyle/>
            <a:p/>
          </p:txBody>
        </p:sp>
        <p:sp>
          <p:nvSpPr>
            <p:cNvPr id="5963" name="object 5963" descr=""/>
            <p:cNvSpPr/>
            <p:nvPr/>
          </p:nvSpPr>
          <p:spPr>
            <a:xfrm>
              <a:off x="5693839" y="2613074"/>
              <a:ext cx="1905" cy="34925"/>
            </a:xfrm>
            <a:custGeom>
              <a:avLst/>
              <a:gdLst/>
              <a:ahLst/>
              <a:cxnLst/>
              <a:rect l="l" t="t" r="r" b="b"/>
              <a:pathLst>
                <a:path w="1904" h="34925">
                  <a:moveTo>
                    <a:pt x="0" y="0"/>
                  </a:moveTo>
                  <a:lnTo>
                    <a:pt x="50" y="1270"/>
                  </a:lnTo>
                  <a:lnTo>
                    <a:pt x="101" y="2514"/>
                  </a:lnTo>
                  <a:lnTo>
                    <a:pt x="165" y="3771"/>
                  </a:lnTo>
                  <a:lnTo>
                    <a:pt x="304" y="7200"/>
                  </a:lnTo>
                  <a:lnTo>
                    <a:pt x="469" y="10642"/>
                  </a:lnTo>
                  <a:lnTo>
                    <a:pt x="609" y="14071"/>
                  </a:lnTo>
                  <a:lnTo>
                    <a:pt x="762" y="17716"/>
                  </a:lnTo>
                  <a:lnTo>
                    <a:pt x="901" y="21348"/>
                  </a:lnTo>
                  <a:lnTo>
                    <a:pt x="1054" y="24968"/>
                  </a:lnTo>
                  <a:lnTo>
                    <a:pt x="1193" y="28257"/>
                  </a:lnTo>
                  <a:lnTo>
                    <a:pt x="1320" y="31508"/>
                  </a:lnTo>
                  <a:lnTo>
                    <a:pt x="1473" y="34785"/>
                  </a:lnTo>
                </a:path>
              </a:pathLst>
            </a:custGeom>
            <a:ln w="3175">
              <a:solidFill>
                <a:srgbClr val="565658"/>
              </a:solidFill>
            </a:ln>
          </p:spPr>
          <p:txBody>
            <a:bodyPr wrap="square" lIns="0" tIns="0" rIns="0" bIns="0" rtlCol="0"/>
            <a:lstStyle/>
            <a:p/>
          </p:txBody>
        </p:sp>
        <p:sp>
          <p:nvSpPr>
            <p:cNvPr id="5964" name="object 5964" descr=""/>
            <p:cNvSpPr/>
            <p:nvPr/>
          </p:nvSpPr>
          <p:spPr>
            <a:xfrm>
              <a:off x="5834711" y="2613495"/>
              <a:ext cx="1905" cy="34925"/>
            </a:xfrm>
            <a:custGeom>
              <a:avLst/>
              <a:gdLst/>
              <a:ahLst/>
              <a:cxnLst/>
              <a:rect l="l" t="t" r="r" b="b"/>
              <a:pathLst>
                <a:path w="1904" h="34925">
                  <a:moveTo>
                    <a:pt x="0" y="34455"/>
                  </a:moveTo>
                  <a:lnTo>
                    <a:pt x="365" y="25835"/>
                  </a:lnTo>
                  <a:lnTo>
                    <a:pt x="739" y="17218"/>
                  </a:lnTo>
                  <a:lnTo>
                    <a:pt x="1128" y="8605"/>
                  </a:lnTo>
                  <a:lnTo>
                    <a:pt x="1536" y="0"/>
                  </a:lnTo>
                </a:path>
              </a:pathLst>
            </a:custGeom>
            <a:ln w="3175">
              <a:solidFill>
                <a:srgbClr val="565658"/>
              </a:solidFill>
            </a:ln>
          </p:spPr>
          <p:txBody>
            <a:bodyPr wrap="square" lIns="0" tIns="0" rIns="0" bIns="0" rtlCol="0"/>
            <a:lstStyle/>
            <a:p/>
          </p:txBody>
        </p:sp>
        <p:sp>
          <p:nvSpPr>
            <p:cNvPr id="5965" name="object 5965" descr=""/>
            <p:cNvSpPr/>
            <p:nvPr/>
          </p:nvSpPr>
          <p:spPr>
            <a:xfrm>
              <a:off x="5736719" y="2676959"/>
              <a:ext cx="1270" cy="2540"/>
            </a:xfrm>
            <a:custGeom>
              <a:avLst/>
              <a:gdLst/>
              <a:ahLst/>
              <a:cxnLst/>
              <a:rect l="l" t="t" r="r" b="b"/>
              <a:pathLst>
                <a:path w="1270" h="2539">
                  <a:moveTo>
                    <a:pt x="0" y="0"/>
                  </a:moveTo>
                  <a:lnTo>
                    <a:pt x="177" y="203"/>
                  </a:lnTo>
                  <a:lnTo>
                    <a:pt x="355" y="419"/>
                  </a:lnTo>
                  <a:lnTo>
                    <a:pt x="482" y="698"/>
                  </a:lnTo>
                  <a:lnTo>
                    <a:pt x="635" y="1028"/>
                  </a:lnTo>
                  <a:lnTo>
                    <a:pt x="698" y="1435"/>
                  </a:lnTo>
                  <a:lnTo>
                    <a:pt x="762" y="1930"/>
                  </a:lnTo>
                </a:path>
              </a:pathLst>
            </a:custGeom>
            <a:ln w="3175">
              <a:solidFill>
                <a:srgbClr val="565658"/>
              </a:solidFill>
            </a:ln>
          </p:spPr>
          <p:txBody>
            <a:bodyPr wrap="square" lIns="0" tIns="0" rIns="0" bIns="0" rtlCol="0"/>
            <a:lstStyle/>
            <a:p/>
          </p:txBody>
        </p:sp>
        <p:sp>
          <p:nvSpPr>
            <p:cNvPr id="5966" name="object 5966" descr=""/>
            <p:cNvSpPr/>
            <p:nvPr/>
          </p:nvSpPr>
          <p:spPr>
            <a:xfrm>
              <a:off x="5786056" y="2677359"/>
              <a:ext cx="1270" cy="2540"/>
            </a:xfrm>
            <a:custGeom>
              <a:avLst/>
              <a:gdLst/>
              <a:ahLst/>
              <a:cxnLst/>
              <a:rect l="l" t="t" r="r" b="b"/>
              <a:pathLst>
                <a:path w="1270" h="2539">
                  <a:moveTo>
                    <a:pt x="0" y="1955"/>
                  </a:moveTo>
                  <a:lnTo>
                    <a:pt x="749" y="50"/>
                  </a:lnTo>
                </a:path>
              </a:pathLst>
            </a:custGeom>
            <a:ln w="3175">
              <a:solidFill>
                <a:srgbClr val="565658"/>
              </a:solidFill>
            </a:ln>
          </p:spPr>
          <p:txBody>
            <a:bodyPr wrap="square" lIns="0" tIns="0" rIns="0" bIns="0" rtlCol="0"/>
            <a:lstStyle/>
            <a:p/>
          </p:txBody>
        </p:sp>
        <p:sp>
          <p:nvSpPr>
            <p:cNvPr id="5967" name="object 5967" descr=""/>
            <p:cNvSpPr/>
            <p:nvPr/>
          </p:nvSpPr>
          <p:spPr>
            <a:xfrm>
              <a:off x="5791151" y="2661778"/>
              <a:ext cx="1905" cy="1270"/>
            </a:xfrm>
            <a:custGeom>
              <a:avLst/>
              <a:gdLst/>
              <a:ahLst/>
              <a:cxnLst/>
              <a:rect l="l" t="t" r="r" b="b"/>
              <a:pathLst>
                <a:path w="1904" h="1269">
                  <a:moveTo>
                    <a:pt x="1663" y="0"/>
                  </a:moveTo>
                  <a:lnTo>
                    <a:pt x="0" y="990"/>
                  </a:lnTo>
                </a:path>
              </a:pathLst>
            </a:custGeom>
            <a:ln w="3175">
              <a:solidFill>
                <a:srgbClr val="565658"/>
              </a:solidFill>
            </a:ln>
          </p:spPr>
          <p:txBody>
            <a:bodyPr wrap="square" lIns="0" tIns="0" rIns="0" bIns="0" rtlCol="0"/>
            <a:lstStyle/>
            <a:p/>
          </p:txBody>
        </p:sp>
        <p:sp>
          <p:nvSpPr>
            <p:cNvPr id="5968" name="object 5968" descr=""/>
            <p:cNvSpPr/>
            <p:nvPr/>
          </p:nvSpPr>
          <p:spPr>
            <a:xfrm>
              <a:off x="5729234" y="2660461"/>
              <a:ext cx="2540" cy="1905"/>
            </a:xfrm>
            <a:custGeom>
              <a:avLst/>
              <a:gdLst/>
              <a:ahLst/>
              <a:cxnLst/>
              <a:rect l="l" t="t" r="r" b="b"/>
              <a:pathLst>
                <a:path w="2539" h="1905">
                  <a:moveTo>
                    <a:pt x="2451" y="1727"/>
                  </a:moveTo>
                  <a:lnTo>
                    <a:pt x="1181" y="1104"/>
                  </a:lnTo>
                  <a:lnTo>
                    <a:pt x="355" y="520"/>
                  </a:lnTo>
                  <a:lnTo>
                    <a:pt x="0" y="0"/>
                  </a:lnTo>
                </a:path>
              </a:pathLst>
            </a:custGeom>
            <a:ln w="3175">
              <a:solidFill>
                <a:srgbClr val="565658"/>
              </a:solidFill>
            </a:ln>
          </p:spPr>
          <p:txBody>
            <a:bodyPr wrap="square" lIns="0" tIns="0" rIns="0" bIns="0" rtlCol="0"/>
            <a:lstStyle/>
            <a:p/>
          </p:txBody>
        </p:sp>
        <p:sp>
          <p:nvSpPr>
            <p:cNvPr id="5969" name="object 5969" descr=""/>
            <p:cNvSpPr/>
            <p:nvPr/>
          </p:nvSpPr>
          <p:spPr>
            <a:xfrm>
              <a:off x="5792740" y="2660501"/>
              <a:ext cx="1905" cy="1905"/>
            </a:xfrm>
            <a:custGeom>
              <a:avLst/>
              <a:gdLst/>
              <a:ahLst/>
              <a:cxnLst/>
              <a:rect l="l" t="t" r="r" b="b"/>
              <a:pathLst>
                <a:path w="1904" h="1905">
                  <a:moveTo>
                    <a:pt x="1612" y="0"/>
                  </a:moveTo>
                  <a:lnTo>
                    <a:pt x="0" y="1320"/>
                  </a:lnTo>
                </a:path>
              </a:pathLst>
            </a:custGeom>
            <a:ln w="3175">
              <a:solidFill>
                <a:srgbClr val="565658"/>
              </a:solidFill>
            </a:ln>
          </p:spPr>
          <p:txBody>
            <a:bodyPr wrap="square" lIns="0" tIns="0" rIns="0" bIns="0" rtlCol="0"/>
            <a:lstStyle/>
            <a:p/>
          </p:txBody>
        </p:sp>
        <p:sp>
          <p:nvSpPr>
            <p:cNvPr id="5970" name="object 5970" descr=""/>
            <p:cNvSpPr/>
            <p:nvPr/>
          </p:nvSpPr>
          <p:spPr>
            <a:xfrm>
              <a:off x="5791066" y="2651093"/>
              <a:ext cx="23495" cy="36195"/>
            </a:xfrm>
            <a:custGeom>
              <a:avLst/>
              <a:gdLst/>
              <a:ahLst/>
              <a:cxnLst/>
              <a:rect l="l" t="t" r="r" b="b"/>
              <a:pathLst>
                <a:path w="23495" h="36194">
                  <a:moveTo>
                    <a:pt x="12" y="35737"/>
                  </a:moveTo>
                  <a:lnTo>
                    <a:pt x="25" y="35509"/>
                  </a:lnTo>
                  <a:lnTo>
                    <a:pt x="63" y="35344"/>
                  </a:lnTo>
                  <a:lnTo>
                    <a:pt x="139" y="35128"/>
                  </a:lnTo>
                  <a:lnTo>
                    <a:pt x="190" y="34950"/>
                  </a:lnTo>
                  <a:lnTo>
                    <a:pt x="266" y="34721"/>
                  </a:lnTo>
                  <a:lnTo>
                    <a:pt x="368" y="34493"/>
                  </a:lnTo>
                  <a:lnTo>
                    <a:pt x="457" y="34277"/>
                  </a:lnTo>
                  <a:lnTo>
                    <a:pt x="558" y="34048"/>
                  </a:lnTo>
                  <a:lnTo>
                    <a:pt x="673" y="33794"/>
                  </a:lnTo>
                  <a:lnTo>
                    <a:pt x="774" y="33540"/>
                  </a:lnTo>
                  <a:lnTo>
                    <a:pt x="901" y="33299"/>
                  </a:lnTo>
                  <a:lnTo>
                    <a:pt x="1028" y="33032"/>
                  </a:lnTo>
                  <a:lnTo>
                    <a:pt x="1168" y="32753"/>
                  </a:lnTo>
                  <a:lnTo>
                    <a:pt x="1308" y="32461"/>
                  </a:lnTo>
                  <a:lnTo>
                    <a:pt x="1460" y="32194"/>
                  </a:lnTo>
                  <a:lnTo>
                    <a:pt x="1612" y="31889"/>
                  </a:lnTo>
                  <a:lnTo>
                    <a:pt x="4241" y="27355"/>
                  </a:lnTo>
                  <a:lnTo>
                    <a:pt x="4927" y="26225"/>
                  </a:lnTo>
                  <a:lnTo>
                    <a:pt x="5714" y="24993"/>
                  </a:lnTo>
                  <a:lnTo>
                    <a:pt x="6705" y="23469"/>
                  </a:lnTo>
                  <a:lnTo>
                    <a:pt x="7810" y="21767"/>
                  </a:lnTo>
                  <a:lnTo>
                    <a:pt x="9042" y="19951"/>
                  </a:lnTo>
                  <a:lnTo>
                    <a:pt x="10274" y="18122"/>
                  </a:lnTo>
                  <a:lnTo>
                    <a:pt x="11620" y="16154"/>
                  </a:lnTo>
                  <a:lnTo>
                    <a:pt x="13055" y="14058"/>
                  </a:lnTo>
                  <a:lnTo>
                    <a:pt x="13360" y="13639"/>
                  </a:lnTo>
                  <a:lnTo>
                    <a:pt x="13652" y="13220"/>
                  </a:lnTo>
                  <a:lnTo>
                    <a:pt x="13931" y="12788"/>
                  </a:lnTo>
                  <a:lnTo>
                    <a:pt x="14236" y="12382"/>
                  </a:lnTo>
                  <a:lnTo>
                    <a:pt x="14516" y="11976"/>
                  </a:lnTo>
                  <a:lnTo>
                    <a:pt x="14808" y="11544"/>
                  </a:lnTo>
                  <a:lnTo>
                    <a:pt x="15087" y="11150"/>
                  </a:lnTo>
                  <a:lnTo>
                    <a:pt x="15366" y="10731"/>
                  </a:lnTo>
                  <a:lnTo>
                    <a:pt x="15646" y="10337"/>
                  </a:lnTo>
                  <a:lnTo>
                    <a:pt x="15913" y="9956"/>
                  </a:lnTo>
                  <a:lnTo>
                    <a:pt x="16192" y="9550"/>
                  </a:lnTo>
                  <a:lnTo>
                    <a:pt x="16471" y="9169"/>
                  </a:lnTo>
                  <a:lnTo>
                    <a:pt x="16802" y="8674"/>
                  </a:lnTo>
                  <a:lnTo>
                    <a:pt x="17157" y="8191"/>
                  </a:lnTo>
                  <a:lnTo>
                    <a:pt x="17513" y="7670"/>
                  </a:lnTo>
                  <a:lnTo>
                    <a:pt x="17995" y="6984"/>
                  </a:lnTo>
                  <a:lnTo>
                    <a:pt x="18503" y="6286"/>
                  </a:lnTo>
                  <a:lnTo>
                    <a:pt x="19011" y="5549"/>
                  </a:lnTo>
                  <a:lnTo>
                    <a:pt x="19646" y="4635"/>
                  </a:lnTo>
                  <a:lnTo>
                    <a:pt x="20332" y="3695"/>
                  </a:lnTo>
                  <a:lnTo>
                    <a:pt x="20993" y="2717"/>
                  </a:lnTo>
                  <a:lnTo>
                    <a:pt x="21615" y="1841"/>
                  </a:lnTo>
                  <a:lnTo>
                    <a:pt x="22275" y="927"/>
                  </a:lnTo>
                  <a:lnTo>
                    <a:pt x="22910" y="0"/>
                  </a:lnTo>
                </a:path>
              </a:pathLst>
            </a:custGeom>
            <a:ln w="3175">
              <a:solidFill>
                <a:srgbClr val="565658"/>
              </a:solidFill>
            </a:ln>
          </p:spPr>
          <p:txBody>
            <a:bodyPr wrap="square" lIns="0" tIns="0" rIns="0" bIns="0" rtlCol="0"/>
            <a:lstStyle/>
            <a:p/>
          </p:txBody>
        </p:sp>
        <p:sp>
          <p:nvSpPr>
            <p:cNvPr id="5971" name="object 5971" descr=""/>
            <p:cNvSpPr/>
            <p:nvPr/>
          </p:nvSpPr>
          <p:spPr>
            <a:xfrm>
              <a:off x="5790298" y="2689856"/>
              <a:ext cx="635" cy="635"/>
            </a:xfrm>
            <a:custGeom>
              <a:avLst/>
              <a:gdLst/>
              <a:ahLst/>
              <a:cxnLst/>
              <a:rect l="l" t="t" r="r" b="b"/>
              <a:pathLst>
                <a:path w="635" h="635">
                  <a:moveTo>
                    <a:pt x="0" y="50"/>
                  </a:moveTo>
                  <a:lnTo>
                    <a:pt x="254" y="0"/>
                  </a:lnTo>
                </a:path>
              </a:pathLst>
            </a:custGeom>
            <a:ln w="3175">
              <a:solidFill>
                <a:srgbClr val="565658"/>
              </a:solidFill>
            </a:ln>
          </p:spPr>
          <p:txBody>
            <a:bodyPr wrap="square" lIns="0" tIns="0" rIns="0" bIns="0" rtlCol="0"/>
            <a:lstStyle/>
            <a:p/>
          </p:txBody>
        </p:sp>
        <p:sp>
          <p:nvSpPr>
            <p:cNvPr id="5972" name="object 5972" descr=""/>
            <p:cNvSpPr/>
            <p:nvPr/>
          </p:nvSpPr>
          <p:spPr>
            <a:xfrm>
              <a:off x="5791184" y="2655100"/>
              <a:ext cx="40640" cy="34925"/>
            </a:xfrm>
            <a:custGeom>
              <a:avLst/>
              <a:gdLst/>
              <a:ahLst/>
              <a:cxnLst/>
              <a:rect l="l" t="t" r="r" b="b"/>
              <a:pathLst>
                <a:path w="40639" h="34925">
                  <a:moveTo>
                    <a:pt x="0" y="34658"/>
                  </a:moveTo>
                  <a:lnTo>
                    <a:pt x="266" y="34582"/>
                  </a:lnTo>
                  <a:lnTo>
                    <a:pt x="520" y="34493"/>
                  </a:lnTo>
                  <a:lnTo>
                    <a:pt x="749" y="34404"/>
                  </a:lnTo>
                  <a:lnTo>
                    <a:pt x="939" y="34328"/>
                  </a:lnTo>
                  <a:lnTo>
                    <a:pt x="1117" y="34264"/>
                  </a:lnTo>
                  <a:lnTo>
                    <a:pt x="1270" y="34188"/>
                  </a:lnTo>
                  <a:lnTo>
                    <a:pt x="1511" y="34086"/>
                  </a:lnTo>
                  <a:lnTo>
                    <a:pt x="1638" y="34023"/>
                  </a:lnTo>
                  <a:lnTo>
                    <a:pt x="1866" y="33909"/>
                  </a:lnTo>
                  <a:lnTo>
                    <a:pt x="2019" y="33832"/>
                  </a:lnTo>
                  <a:lnTo>
                    <a:pt x="2387" y="33642"/>
                  </a:lnTo>
                  <a:lnTo>
                    <a:pt x="2527" y="33566"/>
                  </a:lnTo>
                  <a:lnTo>
                    <a:pt x="2781" y="33426"/>
                  </a:lnTo>
                  <a:lnTo>
                    <a:pt x="2908" y="33337"/>
                  </a:lnTo>
                  <a:lnTo>
                    <a:pt x="3060" y="33286"/>
                  </a:lnTo>
                  <a:lnTo>
                    <a:pt x="4038" y="32677"/>
                  </a:lnTo>
                  <a:lnTo>
                    <a:pt x="5029" y="32042"/>
                  </a:lnTo>
                  <a:lnTo>
                    <a:pt x="6121" y="31242"/>
                  </a:lnTo>
                  <a:lnTo>
                    <a:pt x="7124" y="30543"/>
                  </a:lnTo>
                  <a:lnTo>
                    <a:pt x="8204" y="29718"/>
                  </a:lnTo>
                  <a:lnTo>
                    <a:pt x="9372" y="28790"/>
                  </a:lnTo>
                  <a:lnTo>
                    <a:pt x="10553" y="27863"/>
                  </a:lnTo>
                  <a:lnTo>
                    <a:pt x="18834" y="20675"/>
                  </a:lnTo>
                  <a:lnTo>
                    <a:pt x="20878" y="18846"/>
                  </a:lnTo>
                  <a:lnTo>
                    <a:pt x="23063" y="16814"/>
                  </a:lnTo>
                  <a:lnTo>
                    <a:pt x="25387" y="14592"/>
                  </a:lnTo>
                  <a:lnTo>
                    <a:pt x="26403" y="13614"/>
                  </a:lnTo>
                  <a:lnTo>
                    <a:pt x="27482" y="12598"/>
                  </a:lnTo>
                  <a:lnTo>
                    <a:pt x="28524" y="11569"/>
                  </a:lnTo>
                  <a:lnTo>
                    <a:pt x="29591" y="10528"/>
                  </a:lnTo>
                  <a:lnTo>
                    <a:pt x="30670" y="9474"/>
                  </a:lnTo>
                  <a:lnTo>
                    <a:pt x="31775" y="8369"/>
                  </a:lnTo>
                  <a:lnTo>
                    <a:pt x="32118" y="8039"/>
                  </a:lnTo>
                  <a:lnTo>
                    <a:pt x="32448" y="7696"/>
                  </a:lnTo>
                  <a:lnTo>
                    <a:pt x="32778" y="7366"/>
                  </a:lnTo>
                  <a:lnTo>
                    <a:pt x="33197" y="6934"/>
                  </a:lnTo>
                  <a:lnTo>
                    <a:pt x="33604" y="6540"/>
                  </a:lnTo>
                  <a:lnTo>
                    <a:pt x="34036" y="6121"/>
                  </a:lnTo>
                  <a:lnTo>
                    <a:pt x="34556" y="5588"/>
                  </a:lnTo>
                  <a:lnTo>
                    <a:pt x="35077" y="5054"/>
                  </a:lnTo>
                  <a:lnTo>
                    <a:pt x="35636" y="4495"/>
                  </a:lnTo>
                  <a:lnTo>
                    <a:pt x="36296" y="3822"/>
                  </a:lnTo>
                  <a:lnTo>
                    <a:pt x="36944" y="3162"/>
                  </a:lnTo>
                  <a:lnTo>
                    <a:pt x="37617" y="2463"/>
                  </a:lnTo>
                  <a:lnTo>
                    <a:pt x="38404" y="1676"/>
                  </a:lnTo>
                  <a:lnTo>
                    <a:pt x="39192" y="850"/>
                  </a:lnTo>
                  <a:lnTo>
                    <a:pt x="40017" y="0"/>
                  </a:lnTo>
                </a:path>
              </a:pathLst>
            </a:custGeom>
            <a:ln w="3175">
              <a:solidFill>
                <a:srgbClr val="565658"/>
              </a:solidFill>
            </a:ln>
          </p:spPr>
          <p:txBody>
            <a:bodyPr wrap="square" lIns="0" tIns="0" rIns="0" bIns="0" rtlCol="0"/>
            <a:lstStyle/>
            <a:p/>
          </p:txBody>
        </p:sp>
        <p:sp>
          <p:nvSpPr>
            <p:cNvPr id="5973" name="object 5973" descr=""/>
            <p:cNvSpPr/>
            <p:nvPr/>
          </p:nvSpPr>
          <p:spPr>
            <a:xfrm>
              <a:off x="5787373" y="2635659"/>
              <a:ext cx="4445" cy="29209"/>
            </a:xfrm>
            <a:custGeom>
              <a:avLst/>
              <a:gdLst/>
              <a:ahLst/>
              <a:cxnLst/>
              <a:rect l="l" t="t" r="r" b="b"/>
              <a:pathLst>
                <a:path w="4445" h="29210">
                  <a:moveTo>
                    <a:pt x="4381" y="0"/>
                  </a:moveTo>
                  <a:lnTo>
                    <a:pt x="4102" y="1854"/>
                  </a:lnTo>
                  <a:lnTo>
                    <a:pt x="3822" y="3708"/>
                  </a:lnTo>
                  <a:lnTo>
                    <a:pt x="3530" y="5588"/>
                  </a:lnTo>
                  <a:lnTo>
                    <a:pt x="2933" y="9537"/>
                  </a:lnTo>
                  <a:lnTo>
                    <a:pt x="2311" y="13589"/>
                  </a:lnTo>
                  <a:lnTo>
                    <a:pt x="1701" y="17602"/>
                  </a:lnTo>
                  <a:lnTo>
                    <a:pt x="1130" y="21310"/>
                  </a:lnTo>
                  <a:lnTo>
                    <a:pt x="558" y="24980"/>
                  </a:lnTo>
                  <a:lnTo>
                    <a:pt x="0" y="28613"/>
                  </a:lnTo>
                </a:path>
              </a:pathLst>
            </a:custGeom>
            <a:ln w="3175">
              <a:solidFill>
                <a:srgbClr val="565658"/>
              </a:solidFill>
            </a:ln>
          </p:spPr>
          <p:txBody>
            <a:bodyPr wrap="square" lIns="0" tIns="0" rIns="0" bIns="0" rtlCol="0"/>
            <a:lstStyle/>
            <a:p/>
          </p:txBody>
        </p:sp>
        <p:sp>
          <p:nvSpPr>
            <p:cNvPr id="5974" name="object 5974" descr=""/>
            <p:cNvSpPr/>
            <p:nvPr/>
          </p:nvSpPr>
          <p:spPr>
            <a:xfrm>
              <a:off x="5725971" y="2655422"/>
              <a:ext cx="3810" cy="5080"/>
            </a:xfrm>
            <a:custGeom>
              <a:avLst/>
              <a:gdLst/>
              <a:ahLst/>
              <a:cxnLst/>
              <a:rect l="l" t="t" r="r" b="b"/>
              <a:pathLst>
                <a:path w="3810" h="5080">
                  <a:moveTo>
                    <a:pt x="3238" y="4991"/>
                  </a:moveTo>
                  <a:lnTo>
                    <a:pt x="723" y="1270"/>
                  </a:lnTo>
                  <a:lnTo>
                    <a:pt x="469" y="863"/>
                  </a:lnTo>
                  <a:lnTo>
                    <a:pt x="228" y="431"/>
                  </a:lnTo>
                  <a:lnTo>
                    <a:pt x="0" y="0"/>
                  </a:lnTo>
                </a:path>
              </a:pathLst>
            </a:custGeom>
            <a:ln w="3175">
              <a:solidFill>
                <a:srgbClr val="565658"/>
              </a:solidFill>
            </a:ln>
          </p:spPr>
          <p:txBody>
            <a:bodyPr wrap="square" lIns="0" tIns="0" rIns="0" bIns="0" rtlCol="0"/>
            <a:lstStyle/>
            <a:p/>
          </p:txBody>
        </p:sp>
        <p:sp>
          <p:nvSpPr>
            <p:cNvPr id="5975" name="object 5975" descr=""/>
            <p:cNvSpPr/>
            <p:nvPr/>
          </p:nvSpPr>
          <p:spPr>
            <a:xfrm>
              <a:off x="5714804" y="2648632"/>
              <a:ext cx="7620" cy="31115"/>
            </a:xfrm>
            <a:custGeom>
              <a:avLst/>
              <a:gdLst/>
              <a:ahLst/>
              <a:cxnLst/>
              <a:rect l="l" t="t" r="r" b="b"/>
              <a:pathLst>
                <a:path w="7620" h="31114">
                  <a:moveTo>
                    <a:pt x="0" y="0"/>
                  </a:moveTo>
                  <a:lnTo>
                    <a:pt x="203" y="774"/>
                  </a:lnTo>
                  <a:lnTo>
                    <a:pt x="419" y="1549"/>
                  </a:lnTo>
                  <a:lnTo>
                    <a:pt x="609" y="2311"/>
                  </a:lnTo>
                  <a:lnTo>
                    <a:pt x="850" y="3149"/>
                  </a:lnTo>
                  <a:lnTo>
                    <a:pt x="1079" y="3962"/>
                  </a:lnTo>
                  <a:lnTo>
                    <a:pt x="1295" y="4787"/>
                  </a:lnTo>
                  <a:lnTo>
                    <a:pt x="1473" y="5435"/>
                  </a:lnTo>
                  <a:lnTo>
                    <a:pt x="1638" y="6070"/>
                  </a:lnTo>
                  <a:lnTo>
                    <a:pt x="1803" y="6667"/>
                  </a:lnTo>
                  <a:lnTo>
                    <a:pt x="1917" y="7137"/>
                  </a:lnTo>
                  <a:lnTo>
                    <a:pt x="2044" y="7607"/>
                  </a:lnTo>
                  <a:lnTo>
                    <a:pt x="2159" y="8051"/>
                  </a:lnTo>
                  <a:lnTo>
                    <a:pt x="2286" y="8509"/>
                  </a:lnTo>
                  <a:lnTo>
                    <a:pt x="2413" y="8966"/>
                  </a:lnTo>
                  <a:lnTo>
                    <a:pt x="2514" y="9385"/>
                  </a:lnTo>
                  <a:lnTo>
                    <a:pt x="2641" y="9842"/>
                  </a:lnTo>
                  <a:lnTo>
                    <a:pt x="2743" y="10312"/>
                  </a:lnTo>
                  <a:lnTo>
                    <a:pt x="2870" y="10731"/>
                  </a:lnTo>
                  <a:lnTo>
                    <a:pt x="2984" y="11188"/>
                  </a:lnTo>
                  <a:lnTo>
                    <a:pt x="3098" y="11633"/>
                  </a:lnTo>
                  <a:lnTo>
                    <a:pt x="3200" y="12052"/>
                  </a:lnTo>
                  <a:lnTo>
                    <a:pt x="3822" y="14478"/>
                  </a:lnTo>
                  <a:lnTo>
                    <a:pt x="4381" y="16700"/>
                  </a:lnTo>
                  <a:lnTo>
                    <a:pt x="4864" y="18783"/>
                  </a:lnTo>
                  <a:lnTo>
                    <a:pt x="5168" y="20129"/>
                  </a:lnTo>
                  <a:lnTo>
                    <a:pt x="5448" y="21386"/>
                  </a:lnTo>
                  <a:lnTo>
                    <a:pt x="5715" y="22580"/>
                  </a:lnTo>
                  <a:lnTo>
                    <a:pt x="5969" y="23774"/>
                  </a:lnTo>
                  <a:lnTo>
                    <a:pt x="6197" y="24904"/>
                  </a:lnTo>
                  <a:lnTo>
                    <a:pt x="6400" y="25958"/>
                  </a:lnTo>
                  <a:lnTo>
                    <a:pt x="6477" y="26365"/>
                  </a:lnTo>
                  <a:lnTo>
                    <a:pt x="6553" y="26758"/>
                  </a:lnTo>
                  <a:lnTo>
                    <a:pt x="6616" y="27152"/>
                  </a:lnTo>
                  <a:lnTo>
                    <a:pt x="6680" y="27533"/>
                  </a:lnTo>
                  <a:lnTo>
                    <a:pt x="6756" y="27914"/>
                  </a:lnTo>
                  <a:lnTo>
                    <a:pt x="6807" y="28270"/>
                  </a:lnTo>
                  <a:lnTo>
                    <a:pt x="6883" y="28714"/>
                  </a:lnTo>
                  <a:lnTo>
                    <a:pt x="6908" y="29108"/>
                  </a:lnTo>
                  <a:lnTo>
                    <a:pt x="6934" y="29463"/>
                  </a:lnTo>
                  <a:lnTo>
                    <a:pt x="6997" y="29933"/>
                  </a:lnTo>
                  <a:lnTo>
                    <a:pt x="7035" y="30353"/>
                  </a:lnTo>
                  <a:lnTo>
                    <a:pt x="7073" y="30708"/>
                  </a:lnTo>
                </a:path>
              </a:pathLst>
            </a:custGeom>
            <a:ln w="3175">
              <a:solidFill>
                <a:srgbClr val="565658"/>
              </a:solidFill>
            </a:ln>
          </p:spPr>
          <p:txBody>
            <a:bodyPr wrap="square" lIns="0" tIns="0" rIns="0" bIns="0" rtlCol="0"/>
            <a:lstStyle/>
            <a:p/>
          </p:txBody>
        </p:sp>
        <p:sp>
          <p:nvSpPr>
            <p:cNvPr id="5976" name="object 5976" descr=""/>
            <p:cNvSpPr/>
            <p:nvPr/>
          </p:nvSpPr>
          <p:spPr>
            <a:xfrm>
              <a:off x="5696505" y="2652018"/>
              <a:ext cx="25400" cy="36830"/>
            </a:xfrm>
            <a:custGeom>
              <a:avLst/>
              <a:gdLst/>
              <a:ahLst/>
              <a:cxnLst/>
              <a:rect l="l" t="t" r="r" b="b"/>
              <a:pathLst>
                <a:path w="25400" h="36830">
                  <a:moveTo>
                    <a:pt x="0" y="0"/>
                  </a:moveTo>
                  <a:lnTo>
                    <a:pt x="368" y="711"/>
                  </a:lnTo>
                  <a:lnTo>
                    <a:pt x="749" y="1409"/>
                  </a:lnTo>
                  <a:lnTo>
                    <a:pt x="1117" y="2108"/>
                  </a:lnTo>
                  <a:lnTo>
                    <a:pt x="1549" y="2908"/>
                  </a:lnTo>
                  <a:lnTo>
                    <a:pt x="1981" y="3695"/>
                  </a:lnTo>
                  <a:lnTo>
                    <a:pt x="2400" y="4470"/>
                  </a:lnTo>
                  <a:lnTo>
                    <a:pt x="2705" y="5067"/>
                  </a:lnTo>
                  <a:lnTo>
                    <a:pt x="3048" y="5664"/>
                  </a:lnTo>
                  <a:lnTo>
                    <a:pt x="3378" y="6248"/>
                  </a:lnTo>
                  <a:lnTo>
                    <a:pt x="3606" y="6705"/>
                  </a:lnTo>
                  <a:lnTo>
                    <a:pt x="3860" y="7137"/>
                  </a:lnTo>
                  <a:lnTo>
                    <a:pt x="4102" y="7569"/>
                  </a:lnTo>
                  <a:lnTo>
                    <a:pt x="4330" y="7988"/>
                  </a:lnTo>
                  <a:lnTo>
                    <a:pt x="4559" y="8407"/>
                  </a:lnTo>
                  <a:lnTo>
                    <a:pt x="4787" y="8801"/>
                  </a:lnTo>
                  <a:lnTo>
                    <a:pt x="5016" y="9232"/>
                  </a:lnTo>
                  <a:lnTo>
                    <a:pt x="5257" y="9652"/>
                  </a:lnTo>
                  <a:lnTo>
                    <a:pt x="5473" y="10045"/>
                  </a:lnTo>
                  <a:lnTo>
                    <a:pt x="5715" y="10464"/>
                  </a:lnTo>
                  <a:lnTo>
                    <a:pt x="5943" y="10871"/>
                  </a:lnTo>
                  <a:lnTo>
                    <a:pt x="6172" y="11290"/>
                  </a:lnTo>
                  <a:lnTo>
                    <a:pt x="7442" y="13500"/>
                  </a:lnTo>
                  <a:lnTo>
                    <a:pt x="12801" y="22352"/>
                  </a:lnTo>
                  <a:lnTo>
                    <a:pt x="13741" y="23825"/>
                  </a:lnTo>
                  <a:lnTo>
                    <a:pt x="14643" y="25184"/>
                  </a:lnTo>
                  <a:lnTo>
                    <a:pt x="15506" y="26441"/>
                  </a:lnTo>
                  <a:lnTo>
                    <a:pt x="16586" y="28028"/>
                  </a:lnTo>
                  <a:lnTo>
                    <a:pt x="17602" y="29413"/>
                  </a:lnTo>
                  <a:lnTo>
                    <a:pt x="18542" y="30607"/>
                  </a:lnTo>
                  <a:lnTo>
                    <a:pt x="19469" y="31813"/>
                  </a:lnTo>
                  <a:lnTo>
                    <a:pt x="20332" y="32829"/>
                  </a:lnTo>
                  <a:lnTo>
                    <a:pt x="21107" y="33629"/>
                  </a:lnTo>
                  <a:lnTo>
                    <a:pt x="21450" y="33997"/>
                  </a:lnTo>
                  <a:lnTo>
                    <a:pt x="21793" y="34315"/>
                  </a:lnTo>
                  <a:lnTo>
                    <a:pt x="22123" y="34607"/>
                  </a:lnTo>
                  <a:lnTo>
                    <a:pt x="22428" y="34886"/>
                  </a:lnTo>
                  <a:lnTo>
                    <a:pt x="22745" y="35153"/>
                  </a:lnTo>
                  <a:lnTo>
                    <a:pt x="23037" y="35369"/>
                  </a:lnTo>
                  <a:lnTo>
                    <a:pt x="23228" y="35496"/>
                  </a:lnTo>
                  <a:lnTo>
                    <a:pt x="23418" y="35636"/>
                  </a:lnTo>
                  <a:lnTo>
                    <a:pt x="23545" y="35712"/>
                  </a:lnTo>
                  <a:lnTo>
                    <a:pt x="23825" y="35864"/>
                  </a:lnTo>
                  <a:lnTo>
                    <a:pt x="24003" y="35966"/>
                  </a:lnTo>
                  <a:lnTo>
                    <a:pt x="24180" y="36068"/>
                  </a:lnTo>
                  <a:lnTo>
                    <a:pt x="24384" y="36169"/>
                  </a:lnTo>
                  <a:lnTo>
                    <a:pt x="24612" y="36245"/>
                  </a:lnTo>
                  <a:lnTo>
                    <a:pt x="24828" y="36322"/>
                  </a:lnTo>
                </a:path>
              </a:pathLst>
            </a:custGeom>
            <a:ln w="3175">
              <a:solidFill>
                <a:srgbClr val="565658"/>
              </a:solidFill>
            </a:ln>
          </p:spPr>
          <p:txBody>
            <a:bodyPr wrap="square" lIns="0" tIns="0" rIns="0" bIns="0" rtlCol="0"/>
            <a:lstStyle/>
            <a:p/>
          </p:txBody>
        </p:sp>
        <p:sp>
          <p:nvSpPr>
            <p:cNvPr id="5977" name="object 5977" descr=""/>
            <p:cNvSpPr/>
            <p:nvPr/>
          </p:nvSpPr>
          <p:spPr>
            <a:xfrm>
              <a:off x="5721967" y="2688481"/>
              <a:ext cx="635" cy="635"/>
            </a:xfrm>
            <a:custGeom>
              <a:avLst/>
              <a:gdLst/>
              <a:ahLst/>
              <a:cxnLst/>
              <a:rect l="l" t="t" r="r" b="b"/>
              <a:pathLst>
                <a:path w="635" h="635">
                  <a:moveTo>
                    <a:pt x="0" y="0"/>
                  </a:moveTo>
                  <a:lnTo>
                    <a:pt x="165" y="25"/>
                  </a:lnTo>
                </a:path>
              </a:pathLst>
            </a:custGeom>
            <a:ln w="3175">
              <a:solidFill>
                <a:srgbClr val="565658"/>
              </a:solidFill>
            </a:ln>
          </p:spPr>
          <p:txBody>
            <a:bodyPr wrap="square" lIns="0" tIns="0" rIns="0" bIns="0" rtlCol="0"/>
            <a:lstStyle/>
            <a:p/>
          </p:txBody>
        </p:sp>
        <p:sp>
          <p:nvSpPr>
            <p:cNvPr id="5978" name="object 5978" descr=""/>
            <p:cNvSpPr/>
            <p:nvPr/>
          </p:nvSpPr>
          <p:spPr>
            <a:xfrm>
              <a:off x="5724653" y="2642655"/>
              <a:ext cx="1905" cy="13335"/>
            </a:xfrm>
            <a:custGeom>
              <a:avLst/>
              <a:gdLst/>
              <a:ahLst/>
              <a:cxnLst/>
              <a:rect l="l" t="t" r="r" b="b"/>
              <a:pathLst>
                <a:path w="1904" h="13335">
                  <a:moveTo>
                    <a:pt x="1562" y="13157"/>
                  </a:moveTo>
                  <a:lnTo>
                    <a:pt x="1219" y="10312"/>
                  </a:lnTo>
                  <a:lnTo>
                    <a:pt x="888" y="7480"/>
                  </a:lnTo>
                  <a:lnTo>
                    <a:pt x="558" y="4698"/>
                  </a:lnTo>
                  <a:lnTo>
                    <a:pt x="380" y="3111"/>
                  </a:lnTo>
                  <a:lnTo>
                    <a:pt x="203" y="1562"/>
                  </a:lnTo>
                  <a:lnTo>
                    <a:pt x="0" y="0"/>
                  </a:lnTo>
                </a:path>
              </a:pathLst>
            </a:custGeom>
            <a:ln w="3175">
              <a:solidFill>
                <a:srgbClr val="565658"/>
              </a:solidFill>
            </a:ln>
          </p:spPr>
          <p:txBody>
            <a:bodyPr wrap="square" lIns="0" tIns="0" rIns="0" bIns="0" rtlCol="0"/>
            <a:lstStyle/>
            <a:p/>
          </p:txBody>
        </p:sp>
        <p:sp>
          <p:nvSpPr>
            <p:cNvPr id="5979" name="object 5979" descr=""/>
            <p:cNvSpPr/>
            <p:nvPr/>
          </p:nvSpPr>
          <p:spPr>
            <a:xfrm>
              <a:off x="5721657" y="2632043"/>
              <a:ext cx="86995" cy="15875"/>
            </a:xfrm>
            <a:custGeom>
              <a:avLst/>
              <a:gdLst/>
              <a:ahLst/>
              <a:cxnLst/>
              <a:rect l="l" t="t" r="r" b="b"/>
              <a:pathLst>
                <a:path w="86995" h="15875">
                  <a:moveTo>
                    <a:pt x="0" y="15100"/>
                  </a:moveTo>
                  <a:lnTo>
                    <a:pt x="12" y="14643"/>
                  </a:lnTo>
                  <a:lnTo>
                    <a:pt x="177" y="14122"/>
                  </a:lnTo>
                  <a:lnTo>
                    <a:pt x="457" y="13576"/>
                  </a:lnTo>
                  <a:lnTo>
                    <a:pt x="698" y="13093"/>
                  </a:lnTo>
                  <a:lnTo>
                    <a:pt x="1028" y="12598"/>
                  </a:lnTo>
                  <a:lnTo>
                    <a:pt x="1473" y="12077"/>
                  </a:lnTo>
                  <a:lnTo>
                    <a:pt x="2159" y="11226"/>
                  </a:lnTo>
                  <a:lnTo>
                    <a:pt x="3162" y="10337"/>
                  </a:lnTo>
                  <a:lnTo>
                    <a:pt x="4368" y="9461"/>
                  </a:lnTo>
                  <a:lnTo>
                    <a:pt x="5537" y="8597"/>
                  </a:lnTo>
                  <a:lnTo>
                    <a:pt x="13855" y="4711"/>
                  </a:lnTo>
                  <a:lnTo>
                    <a:pt x="15836" y="3987"/>
                  </a:lnTo>
                  <a:lnTo>
                    <a:pt x="40995" y="0"/>
                  </a:lnTo>
                  <a:lnTo>
                    <a:pt x="43751" y="0"/>
                  </a:lnTo>
                  <a:lnTo>
                    <a:pt x="46532" y="25"/>
                  </a:lnTo>
                  <a:lnTo>
                    <a:pt x="49301" y="126"/>
                  </a:lnTo>
                  <a:lnTo>
                    <a:pt x="52019" y="380"/>
                  </a:lnTo>
                  <a:lnTo>
                    <a:pt x="54711" y="596"/>
                  </a:lnTo>
                  <a:lnTo>
                    <a:pt x="57365" y="939"/>
                  </a:lnTo>
                  <a:lnTo>
                    <a:pt x="59880" y="1371"/>
                  </a:lnTo>
                  <a:lnTo>
                    <a:pt x="62420" y="1803"/>
                  </a:lnTo>
                  <a:lnTo>
                    <a:pt x="82677" y="9702"/>
                  </a:lnTo>
                  <a:lnTo>
                    <a:pt x="83261" y="10121"/>
                  </a:lnTo>
                  <a:lnTo>
                    <a:pt x="83769" y="10579"/>
                  </a:lnTo>
                  <a:lnTo>
                    <a:pt x="84213" y="10998"/>
                  </a:lnTo>
                  <a:lnTo>
                    <a:pt x="84696" y="11442"/>
                  </a:lnTo>
                  <a:lnTo>
                    <a:pt x="86779" y="14985"/>
                  </a:lnTo>
                  <a:lnTo>
                    <a:pt x="86753" y="15506"/>
                  </a:lnTo>
                </a:path>
              </a:pathLst>
            </a:custGeom>
            <a:ln w="3175">
              <a:solidFill>
                <a:srgbClr val="565658"/>
              </a:solidFill>
            </a:ln>
          </p:spPr>
          <p:txBody>
            <a:bodyPr wrap="square" lIns="0" tIns="0" rIns="0" bIns="0" rtlCol="0"/>
            <a:lstStyle/>
            <a:p/>
          </p:txBody>
        </p:sp>
        <p:sp>
          <p:nvSpPr>
            <p:cNvPr id="5980" name="object 5980" descr=""/>
            <p:cNvSpPr/>
            <p:nvPr/>
          </p:nvSpPr>
          <p:spPr>
            <a:xfrm>
              <a:off x="5813962" y="2646745"/>
              <a:ext cx="1905" cy="4445"/>
            </a:xfrm>
            <a:custGeom>
              <a:avLst/>
              <a:gdLst/>
              <a:ahLst/>
              <a:cxnLst/>
              <a:rect l="l" t="t" r="r" b="b"/>
              <a:pathLst>
                <a:path w="1904" h="4444">
                  <a:moveTo>
                    <a:pt x="0" y="4292"/>
                  </a:moveTo>
                  <a:lnTo>
                    <a:pt x="1054" y="2882"/>
                  </a:lnTo>
                  <a:lnTo>
                    <a:pt x="1612" y="1447"/>
                  </a:lnTo>
                  <a:lnTo>
                    <a:pt x="1638" y="0"/>
                  </a:lnTo>
                </a:path>
              </a:pathLst>
            </a:custGeom>
            <a:ln w="3175">
              <a:solidFill>
                <a:srgbClr val="565658"/>
              </a:solidFill>
            </a:ln>
          </p:spPr>
          <p:txBody>
            <a:bodyPr wrap="square" lIns="0" tIns="0" rIns="0" bIns="0" rtlCol="0"/>
            <a:lstStyle/>
            <a:p/>
          </p:txBody>
        </p:sp>
        <p:sp>
          <p:nvSpPr>
            <p:cNvPr id="5981" name="object 5981" descr=""/>
            <p:cNvSpPr/>
            <p:nvPr/>
          </p:nvSpPr>
          <p:spPr>
            <a:xfrm>
              <a:off x="5714427" y="2646870"/>
              <a:ext cx="635" cy="1905"/>
            </a:xfrm>
            <a:custGeom>
              <a:avLst/>
              <a:gdLst/>
              <a:ahLst/>
              <a:cxnLst/>
              <a:rect l="l" t="t" r="r" b="b"/>
              <a:pathLst>
                <a:path w="635" h="1905">
                  <a:moveTo>
                    <a:pt x="0" y="0"/>
                  </a:moveTo>
                  <a:lnTo>
                    <a:pt x="12" y="558"/>
                  </a:lnTo>
                  <a:lnTo>
                    <a:pt x="127" y="1117"/>
                  </a:lnTo>
                  <a:lnTo>
                    <a:pt x="342" y="1676"/>
                  </a:lnTo>
                </a:path>
              </a:pathLst>
            </a:custGeom>
            <a:ln w="3175">
              <a:solidFill>
                <a:srgbClr val="565658"/>
              </a:solidFill>
            </a:ln>
          </p:spPr>
          <p:txBody>
            <a:bodyPr wrap="square" lIns="0" tIns="0" rIns="0" bIns="0" rtlCol="0"/>
            <a:lstStyle/>
            <a:p/>
          </p:txBody>
        </p:sp>
        <p:sp>
          <p:nvSpPr>
            <p:cNvPr id="5982" name="object 5982" descr=""/>
            <p:cNvSpPr/>
            <p:nvPr/>
          </p:nvSpPr>
          <p:spPr>
            <a:xfrm>
              <a:off x="5712979" y="2592263"/>
              <a:ext cx="4445" cy="22860"/>
            </a:xfrm>
            <a:custGeom>
              <a:avLst/>
              <a:gdLst/>
              <a:ahLst/>
              <a:cxnLst/>
              <a:rect l="l" t="t" r="r" b="b"/>
              <a:pathLst>
                <a:path w="4445" h="22860">
                  <a:moveTo>
                    <a:pt x="4051" y="0"/>
                  </a:moveTo>
                  <a:lnTo>
                    <a:pt x="2755" y="7556"/>
                  </a:lnTo>
                  <a:lnTo>
                    <a:pt x="1409" y="14998"/>
                  </a:lnTo>
                  <a:lnTo>
                    <a:pt x="0" y="22390"/>
                  </a:lnTo>
                </a:path>
              </a:pathLst>
            </a:custGeom>
            <a:ln w="3175">
              <a:solidFill>
                <a:srgbClr val="565658"/>
              </a:solidFill>
            </a:ln>
          </p:spPr>
          <p:txBody>
            <a:bodyPr wrap="square" lIns="0" tIns="0" rIns="0" bIns="0" rtlCol="0"/>
            <a:lstStyle/>
            <a:p/>
          </p:txBody>
        </p:sp>
        <p:sp>
          <p:nvSpPr>
            <p:cNvPr id="5983" name="object 5983" descr=""/>
            <p:cNvSpPr/>
            <p:nvPr/>
          </p:nvSpPr>
          <p:spPr>
            <a:xfrm>
              <a:off x="5694004" y="2602136"/>
              <a:ext cx="6985" cy="10795"/>
            </a:xfrm>
            <a:custGeom>
              <a:avLst/>
              <a:gdLst/>
              <a:ahLst/>
              <a:cxnLst/>
              <a:rect l="l" t="t" r="r" b="b"/>
              <a:pathLst>
                <a:path w="6985" h="10794">
                  <a:moveTo>
                    <a:pt x="6413" y="0"/>
                  </a:moveTo>
                  <a:lnTo>
                    <a:pt x="6134" y="660"/>
                  </a:lnTo>
                  <a:lnTo>
                    <a:pt x="5854" y="1295"/>
                  </a:lnTo>
                  <a:lnTo>
                    <a:pt x="5562" y="1854"/>
                  </a:lnTo>
                  <a:lnTo>
                    <a:pt x="4927" y="3200"/>
                  </a:lnTo>
                  <a:lnTo>
                    <a:pt x="1485" y="8661"/>
                  </a:lnTo>
                  <a:lnTo>
                    <a:pt x="1054" y="9245"/>
                  </a:lnTo>
                  <a:lnTo>
                    <a:pt x="634" y="9791"/>
                  </a:lnTo>
                  <a:lnTo>
                    <a:pt x="292" y="10287"/>
                  </a:lnTo>
                  <a:lnTo>
                    <a:pt x="0" y="10718"/>
                  </a:lnTo>
                </a:path>
              </a:pathLst>
            </a:custGeom>
            <a:ln w="3175">
              <a:solidFill>
                <a:srgbClr val="565658"/>
              </a:solidFill>
            </a:ln>
          </p:spPr>
          <p:txBody>
            <a:bodyPr wrap="square" lIns="0" tIns="0" rIns="0" bIns="0" rtlCol="0"/>
            <a:lstStyle/>
            <a:p/>
          </p:txBody>
        </p:sp>
        <p:sp>
          <p:nvSpPr>
            <p:cNvPr id="5984" name="object 5984" descr=""/>
            <p:cNvSpPr/>
            <p:nvPr/>
          </p:nvSpPr>
          <p:spPr>
            <a:xfrm>
              <a:off x="5817054" y="2614527"/>
              <a:ext cx="635" cy="1270"/>
            </a:xfrm>
            <a:custGeom>
              <a:avLst/>
              <a:gdLst/>
              <a:ahLst/>
              <a:cxnLst/>
              <a:rect l="l" t="t" r="r" b="b"/>
              <a:pathLst>
                <a:path w="635" h="1269">
                  <a:moveTo>
                    <a:pt x="76" y="952"/>
                  </a:moveTo>
                  <a:lnTo>
                    <a:pt x="101" y="635"/>
                  </a:lnTo>
                  <a:lnTo>
                    <a:pt x="76" y="304"/>
                  </a:lnTo>
                  <a:lnTo>
                    <a:pt x="0" y="0"/>
                  </a:lnTo>
                </a:path>
              </a:pathLst>
            </a:custGeom>
            <a:ln w="3175">
              <a:solidFill>
                <a:srgbClr val="565658"/>
              </a:solidFill>
            </a:ln>
          </p:spPr>
          <p:txBody>
            <a:bodyPr wrap="square" lIns="0" tIns="0" rIns="0" bIns="0" rtlCol="0"/>
            <a:lstStyle/>
            <a:p/>
          </p:txBody>
        </p:sp>
        <p:sp>
          <p:nvSpPr>
            <p:cNvPr id="5985" name="object 5985" descr=""/>
            <p:cNvSpPr/>
            <p:nvPr/>
          </p:nvSpPr>
          <p:spPr>
            <a:xfrm>
              <a:off x="5712899" y="2614451"/>
              <a:ext cx="635" cy="1270"/>
            </a:xfrm>
            <a:custGeom>
              <a:avLst/>
              <a:gdLst/>
              <a:ahLst/>
              <a:cxnLst/>
              <a:rect l="l" t="t" r="r" b="b"/>
              <a:pathLst>
                <a:path w="635" h="1269">
                  <a:moveTo>
                    <a:pt x="63" y="0"/>
                  </a:moveTo>
                  <a:lnTo>
                    <a:pt x="0" y="838"/>
                  </a:lnTo>
                </a:path>
              </a:pathLst>
            </a:custGeom>
            <a:ln w="3175">
              <a:solidFill>
                <a:srgbClr val="565658"/>
              </a:solidFill>
            </a:ln>
          </p:spPr>
          <p:txBody>
            <a:bodyPr wrap="square" lIns="0" tIns="0" rIns="0" bIns="0" rtlCol="0"/>
            <a:lstStyle/>
            <a:p/>
          </p:txBody>
        </p:sp>
        <p:sp>
          <p:nvSpPr>
            <p:cNvPr id="5986" name="object 5986" descr=""/>
            <p:cNvSpPr/>
            <p:nvPr/>
          </p:nvSpPr>
          <p:spPr>
            <a:xfrm>
              <a:off x="5833986" y="2604555"/>
              <a:ext cx="2540" cy="7620"/>
            </a:xfrm>
            <a:custGeom>
              <a:avLst/>
              <a:gdLst/>
              <a:ahLst/>
              <a:cxnLst/>
              <a:rect l="l" t="t" r="r" b="b"/>
              <a:pathLst>
                <a:path w="2539" h="7619">
                  <a:moveTo>
                    <a:pt x="2057" y="7366"/>
                  </a:moveTo>
                  <a:lnTo>
                    <a:pt x="1777" y="6375"/>
                  </a:lnTo>
                  <a:lnTo>
                    <a:pt x="1473" y="5372"/>
                  </a:lnTo>
                  <a:lnTo>
                    <a:pt x="1193" y="4343"/>
                  </a:lnTo>
                  <a:lnTo>
                    <a:pt x="850" y="3136"/>
                  </a:lnTo>
                  <a:lnTo>
                    <a:pt x="507" y="1905"/>
                  </a:lnTo>
                  <a:lnTo>
                    <a:pt x="190" y="698"/>
                  </a:lnTo>
                  <a:lnTo>
                    <a:pt x="114" y="444"/>
                  </a:lnTo>
                  <a:lnTo>
                    <a:pt x="63" y="228"/>
                  </a:lnTo>
                  <a:lnTo>
                    <a:pt x="0" y="0"/>
                  </a:lnTo>
                </a:path>
              </a:pathLst>
            </a:custGeom>
            <a:ln w="3175">
              <a:solidFill>
                <a:srgbClr val="565658"/>
              </a:solidFill>
            </a:ln>
          </p:spPr>
          <p:txBody>
            <a:bodyPr wrap="square" lIns="0" tIns="0" rIns="0" bIns="0" rtlCol="0"/>
            <a:lstStyle/>
            <a:p/>
          </p:txBody>
        </p:sp>
        <p:sp>
          <p:nvSpPr>
            <p:cNvPr id="5987" name="object 5987" descr=""/>
            <p:cNvSpPr/>
            <p:nvPr/>
          </p:nvSpPr>
          <p:spPr>
            <a:xfrm>
              <a:off x="5813125" y="2592264"/>
              <a:ext cx="4445" cy="22225"/>
            </a:xfrm>
            <a:custGeom>
              <a:avLst/>
              <a:gdLst/>
              <a:ahLst/>
              <a:cxnLst/>
              <a:rect l="l" t="t" r="r" b="b"/>
              <a:pathLst>
                <a:path w="4445" h="22225">
                  <a:moveTo>
                    <a:pt x="3924" y="22174"/>
                  </a:moveTo>
                  <a:lnTo>
                    <a:pt x="1536" y="9004"/>
                  </a:lnTo>
                  <a:lnTo>
                    <a:pt x="1016" y="6019"/>
                  </a:lnTo>
                  <a:lnTo>
                    <a:pt x="508" y="3009"/>
                  </a:lnTo>
                  <a:lnTo>
                    <a:pt x="0" y="0"/>
                  </a:lnTo>
                </a:path>
              </a:pathLst>
            </a:custGeom>
            <a:ln w="3175">
              <a:solidFill>
                <a:srgbClr val="565658"/>
              </a:solidFill>
            </a:ln>
          </p:spPr>
          <p:txBody>
            <a:bodyPr wrap="square" lIns="0" tIns="0" rIns="0" bIns="0" rtlCol="0"/>
            <a:lstStyle/>
            <a:p/>
          </p:txBody>
        </p:sp>
        <p:sp>
          <p:nvSpPr>
            <p:cNvPr id="5988" name="object 5988" descr=""/>
            <p:cNvSpPr/>
            <p:nvPr/>
          </p:nvSpPr>
          <p:spPr>
            <a:xfrm>
              <a:off x="5722054" y="2688431"/>
              <a:ext cx="68580" cy="2540"/>
            </a:xfrm>
            <a:custGeom>
              <a:avLst/>
              <a:gdLst/>
              <a:ahLst/>
              <a:cxnLst/>
              <a:rect l="l" t="t" r="r" b="b"/>
              <a:pathLst>
                <a:path w="68579" h="2539">
                  <a:moveTo>
                    <a:pt x="0" y="0"/>
                  </a:moveTo>
                  <a:lnTo>
                    <a:pt x="6578" y="698"/>
                  </a:lnTo>
                  <a:lnTo>
                    <a:pt x="13157" y="1244"/>
                  </a:lnTo>
                  <a:lnTo>
                    <a:pt x="19761" y="1600"/>
                  </a:lnTo>
                  <a:lnTo>
                    <a:pt x="27482" y="2019"/>
                  </a:lnTo>
                  <a:lnTo>
                    <a:pt x="35229" y="2171"/>
                  </a:lnTo>
                  <a:lnTo>
                    <a:pt x="42976" y="2222"/>
                  </a:lnTo>
                  <a:lnTo>
                    <a:pt x="50723" y="2260"/>
                  </a:lnTo>
                  <a:lnTo>
                    <a:pt x="58470" y="2171"/>
                  </a:lnTo>
                  <a:lnTo>
                    <a:pt x="66179" y="1600"/>
                  </a:lnTo>
                  <a:lnTo>
                    <a:pt x="66916" y="1524"/>
                  </a:lnTo>
                  <a:lnTo>
                    <a:pt x="67640" y="1473"/>
                  </a:lnTo>
                  <a:lnTo>
                    <a:pt x="68338" y="1409"/>
                  </a:lnTo>
                </a:path>
              </a:pathLst>
            </a:custGeom>
            <a:ln w="3175">
              <a:solidFill>
                <a:srgbClr val="565658"/>
              </a:solidFill>
            </a:ln>
          </p:spPr>
          <p:txBody>
            <a:bodyPr wrap="square" lIns="0" tIns="0" rIns="0" bIns="0" rtlCol="0"/>
            <a:lstStyle/>
            <a:p/>
          </p:txBody>
        </p:sp>
        <p:sp>
          <p:nvSpPr>
            <p:cNvPr id="5989" name="object 5989" descr=""/>
            <p:cNvSpPr/>
            <p:nvPr/>
          </p:nvSpPr>
          <p:spPr>
            <a:xfrm>
              <a:off x="5712994" y="2615021"/>
              <a:ext cx="1905" cy="31115"/>
            </a:xfrm>
            <a:custGeom>
              <a:avLst/>
              <a:gdLst/>
              <a:ahLst/>
              <a:cxnLst/>
              <a:rect l="l" t="t" r="r" b="b"/>
              <a:pathLst>
                <a:path w="1904" h="31114">
                  <a:moveTo>
                    <a:pt x="0" y="0"/>
                  </a:moveTo>
                  <a:lnTo>
                    <a:pt x="368" y="7713"/>
                  </a:lnTo>
                  <a:lnTo>
                    <a:pt x="731" y="15424"/>
                  </a:lnTo>
                  <a:lnTo>
                    <a:pt x="1087" y="23135"/>
                  </a:lnTo>
                  <a:lnTo>
                    <a:pt x="1435" y="30848"/>
                  </a:lnTo>
                </a:path>
              </a:pathLst>
            </a:custGeom>
            <a:ln w="3175">
              <a:solidFill>
                <a:srgbClr val="565658"/>
              </a:solidFill>
            </a:ln>
          </p:spPr>
          <p:txBody>
            <a:bodyPr wrap="square" lIns="0" tIns="0" rIns="0" bIns="0" rtlCol="0"/>
            <a:lstStyle/>
            <a:p/>
          </p:txBody>
        </p:sp>
        <p:sp>
          <p:nvSpPr>
            <p:cNvPr id="5990" name="object 5990" descr=""/>
            <p:cNvSpPr/>
            <p:nvPr/>
          </p:nvSpPr>
          <p:spPr>
            <a:xfrm>
              <a:off x="5815610" y="2615340"/>
              <a:ext cx="1905" cy="31750"/>
            </a:xfrm>
            <a:custGeom>
              <a:avLst/>
              <a:gdLst/>
              <a:ahLst/>
              <a:cxnLst/>
              <a:rect l="l" t="t" r="r" b="b"/>
              <a:pathLst>
                <a:path w="1904" h="31750">
                  <a:moveTo>
                    <a:pt x="0" y="31381"/>
                  </a:moveTo>
                  <a:lnTo>
                    <a:pt x="366" y="23542"/>
                  </a:lnTo>
                  <a:lnTo>
                    <a:pt x="742" y="15700"/>
                  </a:lnTo>
                  <a:lnTo>
                    <a:pt x="1128" y="7853"/>
                  </a:lnTo>
                  <a:lnTo>
                    <a:pt x="1524" y="0"/>
                  </a:lnTo>
                </a:path>
              </a:pathLst>
            </a:custGeom>
            <a:ln w="3175">
              <a:solidFill>
                <a:srgbClr val="565658"/>
              </a:solidFill>
            </a:ln>
          </p:spPr>
          <p:txBody>
            <a:bodyPr wrap="square" lIns="0" tIns="0" rIns="0" bIns="0" rtlCol="0"/>
            <a:lstStyle/>
            <a:p/>
          </p:txBody>
        </p:sp>
        <p:sp>
          <p:nvSpPr>
            <p:cNvPr id="5991" name="object 5991" descr=""/>
            <p:cNvSpPr/>
            <p:nvPr/>
          </p:nvSpPr>
          <p:spPr>
            <a:xfrm>
              <a:off x="5616743" y="2513645"/>
              <a:ext cx="1270" cy="3810"/>
            </a:xfrm>
            <a:custGeom>
              <a:avLst/>
              <a:gdLst/>
              <a:ahLst/>
              <a:cxnLst/>
              <a:rect l="l" t="t" r="r" b="b"/>
              <a:pathLst>
                <a:path w="1270" h="3810">
                  <a:moveTo>
                    <a:pt x="342" y="0"/>
                  </a:moveTo>
                  <a:lnTo>
                    <a:pt x="25" y="1308"/>
                  </a:lnTo>
                  <a:lnTo>
                    <a:pt x="0" y="1574"/>
                  </a:lnTo>
                  <a:lnTo>
                    <a:pt x="25" y="1866"/>
                  </a:lnTo>
                  <a:lnTo>
                    <a:pt x="63" y="2133"/>
                  </a:lnTo>
                  <a:lnTo>
                    <a:pt x="101" y="2413"/>
                  </a:lnTo>
                  <a:lnTo>
                    <a:pt x="152" y="2667"/>
                  </a:lnTo>
                  <a:lnTo>
                    <a:pt x="266" y="2895"/>
                  </a:lnTo>
                  <a:lnTo>
                    <a:pt x="342" y="3136"/>
                  </a:lnTo>
                  <a:lnTo>
                    <a:pt x="482" y="3340"/>
                  </a:lnTo>
                  <a:lnTo>
                    <a:pt x="622" y="3492"/>
                  </a:lnTo>
                  <a:lnTo>
                    <a:pt x="749" y="3606"/>
                  </a:lnTo>
                  <a:lnTo>
                    <a:pt x="876" y="3733"/>
                  </a:lnTo>
                  <a:lnTo>
                    <a:pt x="1028" y="3771"/>
                  </a:lnTo>
                  <a:lnTo>
                    <a:pt x="1219" y="3771"/>
                  </a:lnTo>
                </a:path>
              </a:pathLst>
            </a:custGeom>
            <a:ln w="3175">
              <a:solidFill>
                <a:srgbClr val="565658"/>
              </a:solidFill>
            </a:ln>
          </p:spPr>
          <p:txBody>
            <a:bodyPr wrap="square" lIns="0" tIns="0" rIns="0" bIns="0" rtlCol="0"/>
            <a:lstStyle/>
            <a:p/>
          </p:txBody>
        </p:sp>
        <p:sp>
          <p:nvSpPr>
            <p:cNvPr id="5992" name="object 5992" descr=""/>
            <p:cNvSpPr/>
            <p:nvPr/>
          </p:nvSpPr>
          <p:spPr>
            <a:xfrm>
              <a:off x="5617878" y="2512937"/>
              <a:ext cx="635" cy="635"/>
            </a:xfrm>
            <a:custGeom>
              <a:avLst/>
              <a:gdLst/>
              <a:ahLst/>
              <a:cxnLst/>
              <a:rect l="l" t="t" r="r" b="b"/>
              <a:pathLst>
                <a:path w="635" h="635">
                  <a:moveTo>
                    <a:pt x="139" y="0"/>
                  </a:moveTo>
                  <a:lnTo>
                    <a:pt x="0" y="12"/>
                  </a:lnTo>
                </a:path>
              </a:pathLst>
            </a:custGeom>
            <a:ln w="3175">
              <a:solidFill>
                <a:srgbClr val="565658"/>
              </a:solidFill>
            </a:ln>
          </p:spPr>
          <p:txBody>
            <a:bodyPr wrap="square" lIns="0" tIns="0" rIns="0" bIns="0" rtlCol="0"/>
            <a:lstStyle/>
            <a:p/>
          </p:txBody>
        </p:sp>
        <p:sp>
          <p:nvSpPr>
            <p:cNvPr id="5993" name="object 5993" descr=""/>
            <p:cNvSpPr/>
            <p:nvPr/>
          </p:nvSpPr>
          <p:spPr>
            <a:xfrm>
              <a:off x="5617086" y="2512950"/>
              <a:ext cx="1270" cy="1270"/>
            </a:xfrm>
            <a:custGeom>
              <a:avLst/>
              <a:gdLst/>
              <a:ahLst/>
              <a:cxnLst/>
              <a:rect l="l" t="t" r="r" b="b"/>
              <a:pathLst>
                <a:path w="1270" h="1269">
                  <a:moveTo>
                    <a:pt x="800" y="0"/>
                  </a:moveTo>
                  <a:lnTo>
                    <a:pt x="622" y="12"/>
                  </a:lnTo>
                  <a:lnTo>
                    <a:pt x="380" y="177"/>
                  </a:lnTo>
                  <a:lnTo>
                    <a:pt x="165" y="406"/>
                  </a:lnTo>
                  <a:lnTo>
                    <a:pt x="76" y="533"/>
                  </a:lnTo>
                  <a:lnTo>
                    <a:pt x="0" y="698"/>
                  </a:lnTo>
                </a:path>
              </a:pathLst>
            </a:custGeom>
            <a:ln w="3175">
              <a:solidFill>
                <a:srgbClr val="565658"/>
              </a:solidFill>
            </a:ln>
          </p:spPr>
          <p:txBody>
            <a:bodyPr wrap="square" lIns="0" tIns="0" rIns="0" bIns="0" rtlCol="0"/>
            <a:lstStyle/>
            <a:p/>
          </p:txBody>
        </p:sp>
        <p:sp>
          <p:nvSpPr>
            <p:cNvPr id="5994" name="object 5994" descr=""/>
            <p:cNvSpPr/>
            <p:nvPr/>
          </p:nvSpPr>
          <p:spPr>
            <a:xfrm>
              <a:off x="5617086" y="2546486"/>
              <a:ext cx="1270" cy="1270"/>
            </a:xfrm>
            <a:custGeom>
              <a:avLst/>
              <a:gdLst/>
              <a:ahLst/>
              <a:cxnLst/>
              <a:rect l="l" t="t" r="r" b="b"/>
              <a:pathLst>
                <a:path w="1270" h="1269">
                  <a:moveTo>
                    <a:pt x="0" y="0"/>
                  </a:moveTo>
                  <a:lnTo>
                    <a:pt x="63" y="152"/>
                  </a:lnTo>
                  <a:lnTo>
                    <a:pt x="241" y="381"/>
                  </a:lnTo>
                  <a:lnTo>
                    <a:pt x="355" y="520"/>
                  </a:lnTo>
                  <a:lnTo>
                    <a:pt x="508" y="635"/>
                  </a:lnTo>
                  <a:lnTo>
                    <a:pt x="660" y="698"/>
                  </a:lnTo>
                  <a:lnTo>
                    <a:pt x="838" y="711"/>
                  </a:lnTo>
                </a:path>
              </a:pathLst>
            </a:custGeom>
            <a:ln w="3175">
              <a:solidFill>
                <a:srgbClr val="565658"/>
              </a:solidFill>
            </a:ln>
          </p:spPr>
          <p:txBody>
            <a:bodyPr wrap="square" lIns="0" tIns="0" rIns="0" bIns="0" rtlCol="0"/>
            <a:lstStyle/>
            <a:p/>
          </p:txBody>
        </p:sp>
        <p:sp>
          <p:nvSpPr>
            <p:cNvPr id="5995" name="object 5995" descr=""/>
            <p:cNvSpPr/>
            <p:nvPr/>
          </p:nvSpPr>
          <p:spPr>
            <a:xfrm>
              <a:off x="5617895" y="2542697"/>
              <a:ext cx="1905" cy="5080"/>
            </a:xfrm>
            <a:custGeom>
              <a:avLst/>
              <a:gdLst/>
              <a:ahLst/>
              <a:cxnLst/>
              <a:rect l="l" t="t" r="r" b="b"/>
              <a:pathLst>
                <a:path w="1904" h="5080">
                  <a:moveTo>
                    <a:pt x="139" y="4495"/>
                  </a:moveTo>
                  <a:lnTo>
                    <a:pt x="279" y="4495"/>
                  </a:lnTo>
                  <a:lnTo>
                    <a:pt x="419" y="4495"/>
                  </a:lnTo>
                  <a:lnTo>
                    <a:pt x="546" y="4419"/>
                  </a:lnTo>
                  <a:lnTo>
                    <a:pt x="673" y="4305"/>
                  </a:lnTo>
                  <a:lnTo>
                    <a:pt x="812" y="4191"/>
                  </a:lnTo>
                  <a:lnTo>
                    <a:pt x="914" y="4051"/>
                  </a:lnTo>
                  <a:lnTo>
                    <a:pt x="1016" y="3886"/>
                  </a:lnTo>
                  <a:lnTo>
                    <a:pt x="1130" y="3695"/>
                  </a:lnTo>
                  <a:lnTo>
                    <a:pt x="1219" y="3454"/>
                  </a:lnTo>
                  <a:lnTo>
                    <a:pt x="1282" y="3187"/>
                  </a:lnTo>
                  <a:lnTo>
                    <a:pt x="1346" y="2933"/>
                  </a:lnTo>
                  <a:lnTo>
                    <a:pt x="1384" y="2641"/>
                  </a:lnTo>
                  <a:lnTo>
                    <a:pt x="1384" y="2362"/>
                  </a:lnTo>
                  <a:lnTo>
                    <a:pt x="1397" y="2095"/>
                  </a:lnTo>
                  <a:lnTo>
                    <a:pt x="1384" y="1790"/>
                  </a:lnTo>
                  <a:lnTo>
                    <a:pt x="1320" y="1524"/>
                  </a:lnTo>
                  <a:lnTo>
                    <a:pt x="1282" y="1244"/>
                  </a:lnTo>
                  <a:lnTo>
                    <a:pt x="698" y="228"/>
                  </a:lnTo>
                  <a:lnTo>
                    <a:pt x="431" y="25"/>
                  </a:lnTo>
                  <a:lnTo>
                    <a:pt x="304" y="0"/>
                  </a:lnTo>
                  <a:lnTo>
                    <a:pt x="101" y="0"/>
                  </a:lnTo>
                </a:path>
              </a:pathLst>
            </a:custGeom>
            <a:ln w="3175">
              <a:solidFill>
                <a:srgbClr val="565658"/>
              </a:solidFill>
            </a:ln>
          </p:spPr>
          <p:txBody>
            <a:bodyPr wrap="square" lIns="0" tIns="0" rIns="0" bIns="0" rtlCol="0"/>
            <a:lstStyle/>
            <a:p/>
          </p:txBody>
        </p:sp>
        <p:sp>
          <p:nvSpPr>
            <p:cNvPr id="5996" name="object 5996" descr=""/>
            <p:cNvSpPr/>
            <p:nvPr/>
          </p:nvSpPr>
          <p:spPr>
            <a:xfrm>
              <a:off x="5617067" y="2542715"/>
              <a:ext cx="1270" cy="1270"/>
            </a:xfrm>
            <a:custGeom>
              <a:avLst/>
              <a:gdLst/>
              <a:ahLst/>
              <a:cxnLst/>
              <a:rect l="l" t="t" r="r" b="b"/>
              <a:pathLst>
                <a:path w="1270" h="1269">
                  <a:moveTo>
                    <a:pt x="838" y="0"/>
                  </a:moveTo>
                  <a:lnTo>
                    <a:pt x="685" y="12"/>
                  </a:lnTo>
                  <a:lnTo>
                    <a:pt x="419" y="139"/>
                  </a:lnTo>
                  <a:lnTo>
                    <a:pt x="304" y="266"/>
                  </a:lnTo>
                  <a:lnTo>
                    <a:pt x="88" y="546"/>
                  </a:lnTo>
                  <a:lnTo>
                    <a:pt x="0" y="736"/>
                  </a:lnTo>
                </a:path>
              </a:pathLst>
            </a:custGeom>
            <a:ln w="3175">
              <a:solidFill>
                <a:srgbClr val="565658"/>
              </a:solidFill>
            </a:ln>
          </p:spPr>
          <p:txBody>
            <a:bodyPr wrap="square" lIns="0" tIns="0" rIns="0" bIns="0" rtlCol="0"/>
            <a:lstStyle/>
            <a:p/>
          </p:txBody>
        </p:sp>
        <p:sp>
          <p:nvSpPr>
            <p:cNvPr id="5997" name="object 5997" descr=""/>
            <p:cNvSpPr/>
            <p:nvPr/>
          </p:nvSpPr>
          <p:spPr>
            <a:xfrm>
              <a:off x="5616770" y="2543459"/>
              <a:ext cx="635" cy="3175"/>
            </a:xfrm>
            <a:custGeom>
              <a:avLst/>
              <a:gdLst/>
              <a:ahLst/>
              <a:cxnLst/>
              <a:rect l="l" t="t" r="r" b="b"/>
              <a:pathLst>
                <a:path w="635" h="3175">
                  <a:moveTo>
                    <a:pt x="292" y="0"/>
                  </a:moveTo>
                  <a:lnTo>
                    <a:pt x="152" y="190"/>
                  </a:lnTo>
                  <a:lnTo>
                    <a:pt x="101" y="469"/>
                  </a:lnTo>
                  <a:lnTo>
                    <a:pt x="50" y="749"/>
                  </a:lnTo>
                  <a:lnTo>
                    <a:pt x="12" y="1016"/>
                  </a:lnTo>
                  <a:lnTo>
                    <a:pt x="0" y="1320"/>
                  </a:lnTo>
                  <a:lnTo>
                    <a:pt x="0" y="1600"/>
                  </a:lnTo>
                  <a:lnTo>
                    <a:pt x="0" y="1866"/>
                  </a:lnTo>
                  <a:lnTo>
                    <a:pt x="38" y="2159"/>
                  </a:lnTo>
                  <a:lnTo>
                    <a:pt x="88" y="2413"/>
                  </a:lnTo>
                  <a:lnTo>
                    <a:pt x="139" y="2628"/>
                  </a:lnTo>
                  <a:lnTo>
                    <a:pt x="215" y="2844"/>
                  </a:lnTo>
                  <a:lnTo>
                    <a:pt x="317" y="3022"/>
                  </a:lnTo>
                </a:path>
              </a:pathLst>
            </a:custGeom>
            <a:ln w="3175">
              <a:solidFill>
                <a:srgbClr val="565658"/>
              </a:solidFill>
            </a:ln>
          </p:spPr>
          <p:txBody>
            <a:bodyPr wrap="square" lIns="0" tIns="0" rIns="0" bIns="0" rtlCol="0"/>
            <a:lstStyle/>
            <a:p/>
          </p:txBody>
        </p:sp>
        <p:sp>
          <p:nvSpPr>
            <p:cNvPr id="5998" name="object 5998" descr=""/>
            <p:cNvSpPr/>
            <p:nvPr/>
          </p:nvSpPr>
          <p:spPr>
            <a:xfrm>
              <a:off x="5624417" y="2506749"/>
              <a:ext cx="1270" cy="1270"/>
            </a:xfrm>
            <a:custGeom>
              <a:avLst/>
              <a:gdLst/>
              <a:ahLst/>
              <a:cxnLst/>
              <a:rect l="l" t="t" r="r" b="b"/>
              <a:pathLst>
                <a:path w="1270" h="1269">
                  <a:moveTo>
                    <a:pt x="1054" y="0"/>
                  </a:moveTo>
                  <a:lnTo>
                    <a:pt x="901" y="0"/>
                  </a:lnTo>
                  <a:lnTo>
                    <a:pt x="660" y="114"/>
                  </a:lnTo>
                  <a:lnTo>
                    <a:pt x="520" y="177"/>
                  </a:lnTo>
                  <a:lnTo>
                    <a:pt x="292" y="419"/>
                  </a:lnTo>
                  <a:lnTo>
                    <a:pt x="177" y="571"/>
                  </a:lnTo>
                  <a:lnTo>
                    <a:pt x="88" y="762"/>
                  </a:lnTo>
                  <a:lnTo>
                    <a:pt x="0" y="977"/>
                  </a:lnTo>
                </a:path>
              </a:pathLst>
            </a:custGeom>
            <a:ln w="3175">
              <a:solidFill>
                <a:srgbClr val="565658"/>
              </a:solidFill>
            </a:ln>
          </p:spPr>
          <p:txBody>
            <a:bodyPr wrap="square" lIns="0" tIns="0" rIns="0" bIns="0" rtlCol="0"/>
            <a:lstStyle/>
            <a:p/>
          </p:txBody>
        </p:sp>
        <p:sp>
          <p:nvSpPr>
            <p:cNvPr id="5999" name="object 5999" descr=""/>
            <p:cNvSpPr/>
            <p:nvPr/>
          </p:nvSpPr>
          <p:spPr>
            <a:xfrm>
              <a:off x="5624188" y="2507729"/>
              <a:ext cx="1270" cy="3810"/>
            </a:xfrm>
            <a:custGeom>
              <a:avLst/>
              <a:gdLst/>
              <a:ahLst/>
              <a:cxnLst/>
              <a:rect l="l" t="t" r="r" b="b"/>
              <a:pathLst>
                <a:path w="1270" h="3810">
                  <a:moveTo>
                    <a:pt x="228" y="0"/>
                  </a:moveTo>
                  <a:lnTo>
                    <a:pt x="114" y="228"/>
                  </a:lnTo>
                  <a:lnTo>
                    <a:pt x="50" y="533"/>
                  </a:lnTo>
                  <a:lnTo>
                    <a:pt x="38" y="800"/>
                  </a:lnTo>
                  <a:lnTo>
                    <a:pt x="12" y="1104"/>
                  </a:lnTo>
                  <a:lnTo>
                    <a:pt x="190" y="2463"/>
                  </a:lnTo>
                  <a:lnTo>
                    <a:pt x="266" y="2717"/>
                  </a:lnTo>
                  <a:lnTo>
                    <a:pt x="914" y="3454"/>
                  </a:lnTo>
                  <a:lnTo>
                    <a:pt x="1079" y="3517"/>
                  </a:lnTo>
                </a:path>
              </a:pathLst>
            </a:custGeom>
            <a:ln w="3175">
              <a:solidFill>
                <a:srgbClr val="565658"/>
              </a:solidFill>
            </a:ln>
          </p:spPr>
          <p:txBody>
            <a:bodyPr wrap="square" lIns="0" tIns="0" rIns="0" bIns="0" rtlCol="0"/>
            <a:lstStyle/>
            <a:p/>
          </p:txBody>
        </p:sp>
        <p:sp>
          <p:nvSpPr>
            <p:cNvPr id="6000" name="object 6000" descr=""/>
            <p:cNvSpPr/>
            <p:nvPr/>
          </p:nvSpPr>
          <p:spPr>
            <a:xfrm>
              <a:off x="5625366" y="2511251"/>
              <a:ext cx="635" cy="635"/>
            </a:xfrm>
            <a:custGeom>
              <a:avLst/>
              <a:gdLst/>
              <a:ahLst/>
              <a:cxnLst/>
              <a:rect l="l" t="t" r="r" b="b"/>
              <a:pathLst>
                <a:path w="635" h="635">
                  <a:moveTo>
                    <a:pt x="0" y="0"/>
                  </a:moveTo>
                  <a:lnTo>
                    <a:pt x="127" y="12"/>
                  </a:lnTo>
                </a:path>
              </a:pathLst>
            </a:custGeom>
            <a:ln w="3175">
              <a:solidFill>
                <a:srgbClr val="565658"/>
              </a:solidFill>
            </a:ln>
          </p:spPr>
          <p:txBody>
            <a:bodyPr wrap="square" lIns="0" tIns="0" rIns="0" bIns="0" rtlCol="0"/>
            <a:lstStyle/>
            <a:p/>
          </p:txBody>
        </p:sp>
        <p:sp>
          <p:nvSpPr>
            <p:cNvPr id="6001" name="object 6001" descr=""/>
            <p:cNvSpPr/>
            <p:nvPr/>
          </p:nvSpPr>
          <p:spPr>
            <a:xfrm>
              <a:off x="5625470" y="2506742"/>
              <a:ext cx="1270" cy="5080"/>
            </a:xfrm>
            <a:custGeom>
              <a:avLst/>
              <a:gdLst/>
              <a:ahLst/>
              <a:cxnLst/>
              <a:rect l="l" t="t" r="r" b="b"/>
              <a:pathLst>
                <a:path w="1270" h="5080">
                  <a:moveTo>
                    <a:pt x="25" y="4533"/>
                  </a:moveTo>
                  <a:lnTo>
                    <a:pt x="215" y="4546"/>
                  </a:lnTo>
                  <a:lnTo>
                    <a:pt x="342" y="4470"/>
                  </a:lnTo>
                  <a:lnTo>
                    <a:pt x="1104" y="3365"/>
                  </a:lnTo>
                  <a:lnTo>
                    <a:pt x="1193" y="3111"/>
                  </a:lnTo>
                  <a:lnTo>
                    <a:pt x="1231" y="2819"/>
                  </a:lnTo>
                  <a:lnTo>
                    <a:pt x="1244" y="2527"/>
                  </a:lnTo>
                  <a:lnTo>
                    <a:pt x="1270" y="2247"/>
                  </a:lnTo>
                  <a:lnTo>
                    <a:pt x="254" y="38"/>
                  </a:lnTo>
                  <a:lnTo>
                    <a:pt x="88" y="12"/>
                  </a:lnTo>
                </a:path>
              </a:pathLst>
            </a:custGeom>
            <a:ln w="3175">
              <a:solidFill>
                <a:srgbClr val="565658"/>
              </a:solidFill>
            </a:ln>
          </p:spPr>
          <p:txBody>
            <a:bodyPr wrap="square" lIns="0" tIns="0" rIns="0" bIns="0" rtlCol="0"/>
            <a:lstStyle/>
            <a:p/>
          </p:txBody>
        </p:sp>
        <p:sp>
          <p:nvSpPr>
            <p:cNvPr id="6002" name="object 6002" descr=""/>
            <p:cNvSpPr/>
            <p:nvPr/>
          </p:nvSpPr>
          <p:spPr>
            <a:xfrm>
              <a:off x="5624734" y="2548842"/>
              <a:ext cx="1270" cy="635"/>
            </a:xfrm>
            <a:custGeom>
              <a:avLst/>
              <a:gdLst/>
              <a:ahLst/>
              <a:cxnLst/>
              <a:rect l="l" t="t" r="r" b="b"/>
              <a:pathLst>
                <a:path w="1270" h="635">
                  <a:moveTo>
                    <a:pt x="698" y="12"/>
                  </a:moveTo>
                  <a:lnTo>
                    <a:pt x="508" y="0"/>
                  </a:lnTo>
                  <a:lnTo>
                    <a:pt x="381" y="76"/>
                  </a:lnTo>
                  <a:lnTo>
                    <a:pt x="241" y="177"/>
                  </a:lnTo>
                  <a:lnTo>
                    <a:pt x="63" y="317"/>
                  </a:lnTo>
                </a:path>
              </a:pathLst>
            </a:custGeom>
            <a:ln w="3175">
              <a:solidFill>
                <a:srgbClr val="565658"/>
              </a:solidFill>
            </a:ln>
          </p:spPr>
          <p:txBody>
            <a:bodyPr wrap="square" lIns="0" tIns="0" rIns="0" bIns="0" rtlCol="0"/>
            <a:lstStyle/>
            <a:p/>
          </p:txBody>
        </p:sp>
        <p:sp>
          <p:nvSpPr>
            <p:cNvPr id="6003" name="object 6003" descr=""/>
            <p:cNvSpPr/>
            <p:nvPr/>
          </p:nvSpPr>
          <p:spPr>
            <a:xfrm>
              <a:off x="5624181" y="2549276"/>
              <a:ext cx="1270" cy="4445"/>
            </a:xfrm>
            <a:custGeom>
              <a:avLst/>
              <a:gdLst/>
              <a:ahLst/>
              <a:cxnLst/>
              <a:rect l="l" t="t" r="r" b="b"/>
              <a:pathLst>
                <a:path w="1270" h="4444">
                  <a:moveTo>
                    <a:pt x="558" y="0"/>
                  </a:moveTo>
                  <a:lnTo>
                    <a:pt x="25" y="1587"/>
                  </a:lnTo>
                  <a:lnTo>
                    <a:pt x="0" y="1866"/>
                  </a:lnTo>
                  <a:lnTo>
                    <a:pt x="279" y="3187"/>
                  </a:lnTo>
                  <a:lnTo>
                    <a:pt x="355" y="3429"/>
                  </a:lnTo>
                  <a:lnTo>
                    <a:pt x="469" y="3644"/>
                  </a:lnTo>
                  <a:lnTo>
                    <a:pt x="622" y="3784"/>
                  </a:lnTo>
                  <a:lnTo>
                    <a:pt x="749" y="3924"/>
                  </a:lnTo>
                  <a:lnTo>
                    <a:pt x="1041" y="4064"/>
                  </a:lnTo>
                  <a:lnTo>
                    <a:pt x="1193" y="4114"/>
                  </a:lnTo>
                </a:path>
              </a:pathLst>
            </a:custGeom>
            <a:ln w="3175">
              <a:solidFill>
                <a:srgbClr val="565658"/>
              </a:solidFill>
            </a:ln>
          </p:spPr>
          <p:txBody>
            <a:bodyPr wrap="square" lIns="0" tIns="0" rIns="0" bIns="0" rtlCol="0"/>
            <a:lstStyle/>
            <a:p/>
          </p:txBody>
        </p:sp>
        <p:sp>
          <p:nvSpPr>
            <p:cNvPr id="6004" name="object 6004" descr=""/>
            <p:cNvSpPr/>
            <p:nvPr/>
          </p:nvSpPr>
          <p:spPr>
            <a:xfrm>
              <a:off x="5631750" y="2512937"/>
              <a:ext cx="1270" cy="1905"/>
            </a:xfrm>
            <a:custGeom>
              <a:avLst/>
              <a:gdLst/>
              <a:ahLst/>
              <a:cxnLst/>
              <a:rect l="l" t="t" r="r" b="b"/>
              <a:pathLst>
                <a:path w="1270" h="1905">
                  <a:moveTo>
                    <a:pt x="1142" y="0"/>
                  </a:moveTo>
                  <a:lnTo>
                    <a:pt x="863" y="0"/>
                  </a:lnTo>
                  <a:lnTo>
                    <a:pt x="723" y="88"/>
                  </a:lnTo>
                  <a:lnTo>
                    <a:pt x="76" y="1016"/>
                  </a:lnTo>
                  <a:lnTo>
                    <a:pt x="0" y="1282"/>
                  </a:lnTo>
                </a:path>
              </a:pathLst>
            </a:custGeom>
            <a:ln w="3175">
              <a:solidFill>
                <a:srgbClr val="565658"/>
              </a:solidFill>
            </a:ln>
          </p:spPr>
          <p:txBody>
            <a:bodyPr wrap="square" lIns="0" tIns="0" rIns="0" bIns="0" rtlCol="0"/>
            <a:lstStyle/>
            <a:p/>
          </p:txBody>
        </p:sp>
        <p:sp>
          <p:nvSpPr>
            <p:cNvPr id="6005" name="object 6005" descr=""/>
            <p:cNvSpPr/>
            <p:nvPr/>
          </p:nvSpPr>
          <p:spPr>
            <a:xfrm>
              <a:off x="5631895" y="2516534"/>
              <a:ext cx="1270" cy="1270"/>
            </a:xfrm>
            <a:custGeom>
              <a:avLst/>
              <a:gdLst/>
              <a:ahLst/>
              <a:cxnLst/>
              <a:rect l="l" t="t" r="r" b="b"/>
              <a:pathLst>
                <a:path w="1270" h="1269">
                  <a:moveTo>
                    <a:pt x="0" y="0"/>
                  </a:moveTo>
                  <a:lnTo>
                    <a:pt x="647" y="812"/>
                  </a:lnTo>
                </a:path>
              </a:pathLst>
            </a:custGeom>
            <a:ln w="3175">
              <a:solidFill>
                <a:srgbClr val="565658"/>
              </a:solidFill>
            </a:ln>
          </p:spPr>
          <p:txBody>
            <a:bodyPr wrap="square" lIns="0" tIns="0" rIns="0" bIns="0" rtlCol="0"/>
            <a:lstStyle/>
            <a:p/>
          </p:txBody>
        </p:sp>
        <p:sp>
          <p:nvSpPr>
            <p:cNvPr id="6006" name="object 6006" descr=""/>
            <p:cNvSpPr/>
            <p:nvPr/>
          </p:nvSpPr>
          <p:spPr>
            <a:xfrm>
              <a:off x="5632664" y="2516666"/>
              <a:ext cx="1270" cy="1270"/>
            </a:xfrm>
            <a:custGeom>
              <a:avLst/>
              <a:gdLst/>
              <a:ahLst/>
              <a:cxnLst/>
              <a:rect l="l" t="t" r="r" b="b"/>
              <a:pathLst>
                <a:path w="1270" h="1269">
                  <a:moveTo>
                    <a:pt x="0" y="723"/>
                  </a:moveTo>
                  <a:lnTo>
                    <a:pt x="215" y="812"/>
                  </a:lnTo>
                  <a:lnTo>
                    <a:pt x="355" y="787"/>
                  </a:lnTo>
                  <a:lnTo>
                    <a:pt x="520" y="723"/>
                  </a:lnTo>
                  <a:lnTo>
                    <a:pt x="762" y="596"/>
                  </a:lnTo>
                  <a:lnTo>
                    <a:pt x="1003" y="355"/>
                  </a:lnTo>
                  <a:lnTo>
                    <a:pt x="1117" y="203"/>
                  </a:lnTo>
                  <a:lnTo>
                    <a:pt x="1193" y="0"/>
                  </a:lnTo>
                </a:path>
              </a:pathLst>
            </a:custGeom>
            <a:ln w="3175">
              <a:solidFill>
                <a:srgbClr val="565658"/>
              </a:solidFill>
            </a:ln>
          </p:spPr>
          <p:txBody>
            <a:bodyPr wrap="square" lIns="0" tIns="0" rIns="0" bIns="0" rtlCol="0"/>
            <a:lstStyle/>
            <a:p/>
          </p:txBody>
        </p:sp>
        <p:sp>
          <p:nvSpPr>
            <p:cNvPr id="6007" name="object 6007" descr=""/>
            <p:cNvSpPr/>
            <p:nvPr/>
          </p:nvSpPr>
          <p:spPr>
            <a:xfrm>
              <a:off x="5632060" y="2542702"/>
              <a:ext cx="1270" cy="635"/>
            </a:xfrm>
            <a:custGeom>
              <a:avLst/>
              <a:gdLst/>
              <a:ahLst/>
              <a:cxnLst/>
              <a:rect l="l" t="t" r="r" b="b"/>
              <a:pathLst>
                <a:path w="1270" h="635">
                  <a:moveTo>
                    <a:pt x="914" y="12"/>
                  </a:moveTo>
                  <a:lnTo>
                    <a:pt x="736" y="0"/>
                  </a:lnTo>
                  <a:lnTo>
                    <a:pt x="533" y="12"/>
                  </a:lnTo>
                  <a:lnTo>
                    <a:pt x="381" y="114"/>
                  </a:lnTo>
                  <a:lnTo>
                    <a:pt x="165" y="304"/>
                  </a:lnTo>
                  <a:lnTo>
                    <a:pt x="0" y="571"/>
                  </a:lnTo>
                </a:path>
              </a:pathLst>
            </a:custGeom>
            <a:ln w="3175">
              <a:solidFill>
                <a:srgbClr val="565658"/>
              </a:solidFill>
            </a:ln>
          </p:spPr>
          <p:txBody>
            <a:bodyPr wrap="square" lIns="0" tIns="0" rIns="0" bIns="0" rtlCol="0"/>
            <a:lstStyle/>
            <a:p/>
          </p:txBody>
        </p:sp>
        <p:sp>
          <p:nvSpPr>
            <p:cNvPr id="6008" name="object 6008" descr=""/>
            <p:cNvSpPr/>
            <p:nvPr/>
          </p:nvSpPr>
          <p:spPr>
            <a:xfrm>
              <a:off x="5631630" y="2543274"/>
              <a:ext cx="635" cy="3175"/>
            </a:xfrm>
            <a:custGeom>
              <a:avLst/>
              <a:gdLst/>
              <a:ahLst/>
              <a:cxnLst/>
              <a:rect l="l" t="t" r="r" b="b"/>
              <a:pathLst>
                <a:path w="635" h="3175">
                  <a:moveTo>
                    <a:pt x="431" y="0"/>
                  </a:moveTo>
                  <a:lnTo>
                    <a:pt x="241" y="266"/>
                  </a:lnTo>
                  <a:lnTo>
                    <a:pt x="165" y="520"/>
                  </a:lnTo>
                  <a:lnTo>
                    <a:pt x="114" y="787"/>
                  </a:lnTo>
                  <a:lnTo>
                    <a:pt x="50" y="1054"/>
                  </a:lnTo>
                  <a:lnTo>
                    <a:pt x="25" y="1333"/>
                  </a:lnTo>
                  <a:lnTo>
                    <a:pt x="0" y="1638"/>
                  </a:lnTo>
                  <a:lnTo>
                    <a:pt x="0" y="1905"/>
                  </a:lnTo>
                  <a:lnTo>
                    <a:pt x="38" y="2222"/>
                  </a:lnTo>
                  <a:lnTo>
                    <a:pt x="88" y="2451"/>
                  </a:lnTo>
                  <a:lnTo>
                    <a:pt x="139" y="2641"/>
                  </a:lnTo>
                  <a:lnTo>
                    <a:pt x="177" y="2819"/>
                  </a:lnTo>
                  <a:lnTo>
                    <a:pt x="241" y="2959"/>
                  </a:lnTo>
                </a:path>
              </a:pathLst>
            </a:custGeom>
            <a:ln w="3175">
              <a:solidFill>
                <a:srgbClr val="565658"/>
              </a:solidFill>
            </a:ln>
          </p:spPr>
          <p:txBody>
            <a:bodyPr wrap="square" lIns="0" tIns="0" rIns="0" bIns="0" rtlCol="0"/>
            <a:lstStyle/>
            <a:p/>
          </p:txBody>
        </p:sp>
        <p:sp>
          <p:nvSpPr>
            <p:cNvPr id="6009" name="object 6009" descr=""/>
            <p:cNvSpPr/>
            <p:nvPr/>
          </p:nvSpPr>
          <p:spPr>
            <a:xfrm>
              <a:off x="5631883" y="2546225"/>
              <a:ext cx="1270" cy="1270"/>
            </a:xfrm>
            <a:custGeom>
              <a:avLst/>
              <a:gdLst/>
              <a:ahLst/>
              <a:cxnLst/>
              <a:rect l="l" t="t" r="r" b="b"/>
              <a:pathLst>
                <a:path w="1270" h="1269">
                  <a:moveTo>
                    <a:pt x="0" y="0"/>
                  </a:moveTo>
                  <a:lnTo>
                    <a:pt x="38" y="177"/>
                  </a:lnTo>
                  <a:lnTo>
                    <a:pt x="177" y="482"/>
                  </a:lnTo>
                  <a:lnTo>
                    <a:pt x="317" y="647"/>
                  </a:lnTo>
                  <a:lnTo>
                    <a:pt x="482" y="787"/>
                  </a:lnTo>
                  <a:lnTo>
                    <a:pt x="749" y="977"/>
                  </a:lnTo>
                  <a:lnTo>
                    <a:pt x="889" y="977"/>
                  </a:lnTo>
                  <a:lnTo>
                    <a:pt x="1028" y="952"/>
                  </a:lnTo>
                </a:path>
              </a:pathLst>
            </a:custGeom>
            <a:ln w="3175">
              <a:solidFill>
                <a:srgbClr val="565658"/>
              </a:solidFill>
            </a:ln>
          </p:spPr>
          <p:txBody>
            <a:bodyPr wrap="square" lIns="0" tIns="0" rIns="0" bIns="0" rtlCol="0"/>
            <a:lstStyle/>
            <a:p/>
          </p:txBody>
        </p:sp>
        <p:sp>
          <p:nvSpPr>
            <p:cNvPr id="6010" name="object 6010" descr=""/>
            <p:cNvSpPr/>
            <p:nvPr/>
          </p:nvSpPr>
          <p:spPr>
            <a:xfrm>
              <a:off x="5635099" y="2527820"/>
              <a:ext cx="1270" cy="635"/>
            </a:xfrm>
            <a:custGeom>
              <a:avLst/>
              <a:gdLst/>
              <a:ahLst/>
              <a:cxnLst/>
              <a:rect l="l" t="t" r="r" b="b"/>
              <a:pathLst>
                <a:path w="1270" h="635">
                  <a:moveTo>
                    <a:pt x="863" y="0"/>
                  </a:moveTo>
                  <a:lnTo>
                    <a:pt x="723" y="0"/>
                  </a:lnTo>
                  <a:lnTo>
                    <a:pt x="596" y="0"/>
                  </a:lnTo>
                  <a:lnTo>
                    <a:pt x="457" y="88"/>
                  </a:lnTo>
                  <a:lnTo>
                    <a:pt x="330" y="203"/>
                  </a:lnTo>
                  <a:lnTo>
                    <a:pt x="101" y="444"/>
                  </a:lnTo>
                  <a:lnTo>
                    <a:pt x="0" y="609"/>
                  </a:lnTo>
                </a:path>
              </a:pathLst>
            </a:custGeom>
            <a:ln w="3175">
              <a:solidFill>
                <a:srgbClr val="565658"/>
              </a:solidFill>
            </a:ln>
          </p:spPr>
          <p:txBody>
            <a:bodyPr wrap="square" lIns="0" tIns="0" rIns="0" bIns="0" rtlCol="0"/>
            <a:lstStyle/>
            <a:p/>
          </p:txBody>
        </p:sp>
        <p:sp>
          <p:nvSpPr>
            <p:cNvPr id="6011" name="object 6011" descr=""/>
            <p:cNvSpPr/>
            <p:nvPr/>
          </p:nvSpPr>
          <p:spPr>
            <a:xfrm>
              <a:off x="5634696" y="2529842"/>
              <a:ext cx="635" cy="2540"/>
            </a:xfrm>
            <a:custGeom>
              <a:avLst/>
              <a:gdLst/>
              <a:ahLst/>
              <a:cxnLst/>
              <a:rect l="l" t="t" r="r" b="b"/>
              <a:pathLst>
                <a:path w="635" h="2539">
                  <a:moveTo>
                    <a:pt x="50" y="0"/>
                  </a:moveTo>
                  <a:lnTo>
                    <a:pt x="38" y="139"/>
                  </a:lnTo>
                  <a:lnTo>
                    <a:pt x="508" y="2006"/>
                  </a:lnTo>
                </a:path>
              </a:pathLst>
            </a:custGeom>
            <a:ln w="3175">
              <a:solidFill>
                <a:srgbClr val="565658"/>
              </a:solidFill>
            </a:ln>
          </p:spPr>
          <p:txBody>
            <a:bodyPr wrap="square" lIns="0" tIns="0" rIns="0" bIns="0" rtlCol="0"/>
            <a:lstStyle/>
            <a:p/>
          </p:txBody>
        </p:sp>
        <p:sp>
          <p:nvSpPr>
            <p:cNvPr id="6012" name="object 6012" descr=""/>
            <p:cNvSpPr/>
            <p:nvPr/>
          </p:nvSpPr>
          <p:spPr>
            <a:xfrm>
              <a:off x="5635319" y="2531963"/>
              <a:ext cx="1270" cy="635"/>
            </a:xfrm>
            <a:custGeom>
              <a:avLst/>
              <a:gdLst/>
              <a:ahLst/>
              <a:cxnLst/>
              <a:rect l="l" t="t" r="r" b="b"/>
              <a:pathLst>
                <a:path w="1270" h="635">
                  <a:moveTo>
                    <a:pt x="0" y="0"/>
                  </a:moveTo>
                  <a:lnTo>
                    <a:pt x="101" y="152"/>
                  </a:lnTo>
                  <a:lnTo>
                    <a:pt x="368" y="342"/>
                  </a:lnTo>
                  <a:lnTo>
                    <a:pt x="520" y="355"/>
                  </a:lnTo>
                  <a:lnTo>
                    <a:pt x="673" y="342"/>
                  </a:lnTo>
                </a:path>
              </a:pathLst>
            </a:custGeom>
            <a:ln w="3175">
              <a:solidFill>
                <a:srgbClr val="565658"/>
              </a:solidFill>
            </a:ln>
          </p:spPr>
          <p:txBody>
            <a:bodyPr wrap="square" lIns="0" tIns="0" rIns="0" bIns="0" rtlCol="0"/>
            <a:lstStyle/>
            <a:p/>
          </p:txBody>
        </p:sp>
        <p:sp>
          <p:nvSpPr>
            <p:cNvPr id="6013" name="object 6013" descr=""/>
            <p:cNvSpPr/>
            <p:nvPr/>
          </p:nvSpPr>
          <p:spPr>
            <a:xfrm>
              <a:off x="5651985" y="2508696"/>
              <a:ext cx="1905" cy="1905"/>
            </a:xfrm>
            <a:custGeom>
              <a:avLst/>
              <a:gdLst/>
              <a:ahLst/>
              <a:cxnLst/>
              <a:rect l="l" t="t" r="r" b="b"/>
              <a:pathLst>
                <a:path w="1904" h="1905">
                  <a:moveTo>
                    <a:pt x="1650" y="38"/>
                  </a:moveTo>
                  <a:lnTo>
                    <a:pt x="1485" y="0"/>
                  </a:lnTo>
                  <a:lnTo>
                    <a:pt x="1206" y="25"/>
                  </a:lnTo>
                  <a:lnTo>
                    <a:pt x="1003" y="127"/>
                  </a:lnTo>
                  <a:lnTo>
                    <a:pt x="825" y="266"/>
                  </a:lnTo>
                  <a:lnTo>
                    <a:pt x="634" y="393"/>
                  </a:lnTo>
                  <a:lnTo>
                    <a:pt x="482" y="596"/>
                  </a:lnTo>
                  <a:lnTo>
                    <a:pt x="330" y="825"/>
                  </a:lnTo>
                  <a:lnTo>
                    <a:pt x="215" y="1028"/>
                  </a:lnTo>
                  <a:lnTo>
                    <a:pt x="88" y="1295"/>
                  </a:lnTo>
                  <a:lnTo>
                    <a:pt x="0" y="1587"/>
                  </a:lnTo>
                </a:path>
              </a:pathLst>
            </a:custGeom>
            <a:ln w="3175">
              <a:solidFill>
                <a:srgbClr val="565658"/>
              </a:solidFill>
            </a:ln>
          </p:spPr>
          <p:txBody>
            <a:bodyPr wrap="square" lIns="0" tIns="0" rIns="0" bIns="0" rtlCol="0"/>
            <a:lstStyle/>
            <a:p/>
          </p:txBody>
        </p:sp>
        <p:sp>
          <p:nvSpPr>
            <p:cNvPr id="6014" name="object 6014" descr=""/>
            <p:cNvSpPr/>
            <p:nvPr/>
          </p:nvSpPr>
          <p:spPr>
            <a:xfrm>
              <a:off x="5651681" y="2511610"/>
              <a:ext cx="635" cy="2540"/>
            </a:xfrm>
            <a:custGeom>
              <a:avLst/>
              <a:gdLst/>
              <a:ahLst/>
              <a:cxnLst/>
              <a:rect l="l" t="t" r="r" b="b"/>
              <a:pathLst>
                <a:path w="635" h="2539">
                  <a:moveTo>
                    <a:pt x="63" y="0"/>
                  </a:moveTo>
                  <a:lnTo>
                    <a:pt x="0" y="419"/>
                  </a:lnTo>
                  <a:lnTo>
                    <a:pt x="63" y="838"/>
                  </a:lnTo>
                  <a:lnTo>
                    <a:pt x="469" y="2400"/>
                  </a:lnTo>
                  <a:lnTo>
                    <a:pt x="584" y="2540"/>
                  </a:lnTo>
                </a:path>
              </a:pathLst>
            </a:custGeom>
            <a:ln w="3175">
              <a:solidFill>
                <a:srgbClr val="565658"/>
              </a:solidFill>
            </a:ln>
          </p:spPr>
          <p:txBody>
            <a:bodyPr wrap="square" lIns="0" tIns="0" rIns="0" bIns="0" rtlCol="0"/>
            <a:lstStyle/>
            <a:p/>
          </p:txBody>
        </p:sp>
        <p:sp>
          <p:nvSpPr>
            <p:cNvPr id="6015" name="object 6015" descr=""/>
            <p:cNvSpPr/>
            <p:nvPr/>
          </p:nvSpPr>
          <p:spPr>
            <a:xfrm>
              <a:off x="5652265" y="2514153"/>
              <a:ext cx="1905" cy="1270"/>
            </a:xfrm>
            <a:custGeom>
              <a:avLst/>
              <a:gdLst/>
              <a:ahLst/>
              <a:cxnLst/>
              <a:rect l="l" t="t" r="r" b="b"/>
              <a:pathLst>
                <a:path w="1904" h="1269">
                  <a:moveTo>
                    <a:pt x="0" y="0"/>
                  </a:moveTo>
                  <a:lnTo>
                    <a:pt x="977" y="977"/>
                  </a:lnTo>
                  <a:lnTo>
                    <a:pt x="1282" y="977"/>
                  </a:lnTo>
                </a:path>
              </a:pathLst>
            </a:custGeom>
            <a:ln w="3175">
              <a:solidFill>
                <a:srgbClr val="565658"/>
              </a:solidFill>
            </a:ln>
          </p:spPr>
          <p:txBody>
            <a:bodyPr wrap="square" lIns="0" tIns="0" rIns="0" bIns="0" rtlCol="0"/>
            <a:lstStyle/>
            <a:p/>
          </p:txBody>
        </p:sp>
        <p:sp>
          <p:nvSpPr>
            <p:cNvPr id="6016" name="object 6016" descr=""/>
            <p:cNvSpPr/>
            <p:nvPr/>
          </p:nvSpPr>
          <p:spPr>
            <a:xfrm>
              <a:off x="5651985" y="2544972"/>
              <a:ext cx="1905" cy="1905"/>
            </a:xfrm>
            <a:custGeom>
              <a:avLst/>
              <a:gdLst/>
              <a:ahLst/>
              <a:cxnLst/>
              <a:rect l="l" t="t" r="r" b="b"/>
              <a:pathLst>
                <a:path w="1904" h="1905">
                  <a:moveTo>
                    <a:pt x="1650" y="38"/>
                  </a:moveTo>
                  <a:lnTo>
                    <a:pt x="1485" y="0"/>
                  </a:lnTo>
                  <a:lnTo>
                    <a:pt x="1206" y="12"/>
                  </a:lnTo>
                  <a:lnTo>
                    <a:pt x="1003" y="114"/>
                  </a:lnTo>
                  <a:lnTo>
                    <a:pt x="825" y="266"/>
                  </a:lnTo>
                  <a:lnTo>
                    <a:pt x="634" y="406"/>
                  </a:lnTo>
                  <a:lnTo>
                    <a:pt x="482" y="596"/>
                  </a:lnTo>
                  <a:lnTo>
                    <a:pt x="330" y="812"/>
                  </a:lnTo>
                  <a:lnTo>
                    <a:pt x="215" y="1028"/>
                  </a:lnTo>
                  <a:lnTo>
                    <a:pt x="88" y="1295"/>
                  </a:lnTo>
                  <a:lnTo>
                    <a:pt x="0" y="1587"/>
                  </a:lnTo>
                </a:path>
              </a:pathLst>
            </a:custGeom>
            <a:ln w="3175">
              <a:solidFill>
                <a:srgbClr val="565658"/>
              </a:solidFill>
            </a:ln>
          </p:spPr>
          <p:txBody>
            <a:bodyPr wrap="square" lIns="0" tIns="0" rIns="0" bIns="0" rtlCol="0"/>
            <a:lstStyle/>
            <a:p/>
          </p:txBody>
        </p:sp>
        <p:sp>
          <p:nvSpPr>
            <p:cNvPr id="6017" name="object 6017" descr=""/>
            <p:cNvSpPr/>
            <p:nvPr/>
          </p:nvSpPr>
          <p:spPr>
            <a:xfrm>
              <a:off x="5651681" y="2547888"/>
              <a:ext cx="635" cy="2540"/>
            </a:xfrm>
            <a:custGeom>
              <a:avLst/>
              <a:gdLst/>
              <a:ahLst/>
              <a:cxnLst/>
              <a:rect l="l" t="t" r="r" b="b"/>
              <a:pathLst>
                <a:path w="635" h="2539">
                  <a:moveTo>
                    <a:pt x="63" y="0"/>
                  </a:moveTo>
                  <a:lnTo>
                    <a:pt x="0" y="419"/>
                  </a:lnTo>
                  <a:lnTo>
                    <a:pt x="63" y="838"/>
                  </a:lnTo>
                  <a:lnTo>
                    <a:pt x="469" y="2400"/>
                  </a:lnTo>
                  <a:lnTo>
                    <a:pt x="584" y="2540"/>
                  </a:lnTo>
                </a:path>
              </a:pathLst>
            </a:custGeom>
            <a:ln w="3175">
              <a:solidFill>
                <a:srgbClr val="565658"/>
              </a:solidFill>
            </a:ln>
          </p:spPr>
          <p:txBody>
            <a:bodyPr wrap="square" lIns="0" tIns="0" rIns="0" bIns="0" rtlCol="0"/>
            <a:lstStyle/>
            <a:p/>
          </p:txBody>
        </p:sp>
        <p:sp>
          <p:nvSpPr>
            <p:cNvPr id="6018" name="object 6018" descr=""/>
            <p:cNvSpPr/>
            <p:nvPr/>
          </p:nvSpPr>
          <p:spPr>
            <a:xfrm>
              <a:off x="5652265" y="2550430"/>
              <a:ext cx="1905" cy="1270"/>
            </a:xfrm>
            <a:custGeom>
              <a:avLst/>
              <a:gdLst/>
              <a:ahLst/>
              <a:cxnLst/>
              <a:rect l="l" t="t" r="r" b="b"/>
              <a:pathLst>
                <a:path w="1904" h="1269">
                  <a:moveTo>
                    <a:pt x="0" y="0"/>
                  </a:moveTo>
                  <a:lnTo>
                    <a:pt x="1079" y="977"/>
                  </a:lnTo>
                  <a:lnTo>
                    <a:pt x="1282" y="965"/>
                  </a:lnTo>
                </a:path>
              </a:pathLst>
            </a:custGeom>
            <a:ln w="3175">
              <a:solidFill>
                <a:srgbClr val="565658"/>
              </a:solidFill>
            </a:ln>
          </p:spPr>
          <p:txBody>
            <a:bodyPr wrap="square" lIns="0" tIns="0" rIns="0" bIns="0" rtlCol="0"/>
            <a:lstStyle/>
            <a:p/>
          </p:txBody>
        </p:sp>
        <p:sp>
          <p:nvSpPr>
            <p:cNvPr id="6019" name="object 6019" descr=""/>
            <p:cNvSpPr/>
            <p:nvPr/>
          </p:nvSpPr>
          <p:spPr>
            <a:xfrm>
              <a:off x="5564257" y="2490985"/>
              <a:ext cx="635" cy="635"/>
            </a:xfrm>
            <a:custGeom>
              <a:avLst/>
              <a:gdLst/>
              <a:ahLst/>
              <a:cxnLst/>
              <a:rect l="l" t="t" r="r" b="b"/>
              <a:pathLst>
                <a:path w="635" h="635">
                  <a:moveTo>
                    <a:pt x="76" y="0"/>
                  </a:moveTo>
                  <a:lnTo>
                    <a:pt x="0" y="330"/>
                  </a:lnTo>
                </a:path>
              </a:pathLst>
            </a:custGeom>
            <a:ln w="3175">
              <a:solidFill>
                <a:srgbClr val="565658"/>
              </a:solidFill>
            </a:ln>
          </p:spPr>
          <p:txBody>
            <a:bodyPr wrap="square" lIns="0" tIns="0" rIns="0" bIns="0" rtlCol="0"/>
            <a:lstStyle/>
            <a:p/>
          </p:txBody>
        </p:sp>
        <p:sp>
          <p:nvSpPr>
            <p:cNvPr id="6020" name="object 6020" descr=""/>
            <p:cNvSpPr/>
            <p:nvPr/>
          </p:nvSpPr>
          <p:spPr>
            <a:xfrm>
              <a:off x="5571031" y="2476339"/>
              <a:ext cx="635" cy="635"/>
            </a:xfrm>
            <a:custGeom>
              <a:avLst/>
              <a:gdLst/>
              <a:ahLst/>
              <a:cxnLst/>
              <a:rect l="l" t="t" r="r" b="b"/>
              <a:pathLst>
                <a:path w="635" h="635">
                  <a:moveTo>
                    <a:pt x="228" y="0"/>
                  </a:moveTo>
                  <a:lnTo>
                    <a:pt x="0" y="266"/>
                  </a:lnTo>
                </a:path>
              </a:pathLst>
            </a:custGeom>
            <a:ln w="3175">
              <a:solidFill>
                <a:srgbClr val="565658"/>
              </a:solidFill>
            </a:ln>
          </p:spPr>
          <p:txBody>
            <a:bodyPr wrap="square" lIns="0" tIns="0" rIns="0" bIns="0" rtlCol="0"/>
            <a:lstStyle/>
            <a:p/>
          </p:txBody>
        </p:sp>
        <p:sp>
          <p:nvSpPr>
            <p:cNvPr id="6021" name="object 6021" descr=""/>
            <p:cNvSpPr/>
            <p:nvPr/>
          </p:nvSpPr>
          <p:spPr>
            <a:xfrm>
              <a:off x="5626054" y="2627322"/>
              <a:ext cx="635" cy="635"/>
            </a:xfrm>
            <a:custGeom>
              <a:avLst/>
              <a:gdLst/>
              <a:ahLst/>
              <a:cxnLst/>
              <a:rect l="l" t="t" r="r" b="b"/>
              <a:pathLst>
                <a:path w="635" h="635">
                  <a:moveTo>
                    <a:pt x="0" y="622"/>
                  </a:moveTo>
                  <a:lnTo>
                    <a:pt x="431" y="0"/>
                  </a:lnTo>
                </a:path>
              </a:pathLst>
            </a:custGeom>
            <a:ln w="3175">
              <a:solidFill>
                <a:srgbClr val="565658"/>
              </a:solidFill>
            </a:ln>
          </p:spPr>
          <p:txBody>
            <a:bodyPr wrap="square" lIns="0" tIns="0" rIns="0" bIns="0" rtlCol="0"/>
            <a:lstStyle/>
            <a:p/>
          </p:txBody>
        </p:sp>
        <p:sp>
          <p:nvSpPr>
            <p:cNvPr id="6022" name="object 6022" descr=""/>
            <p:cNvSpPr/>
            <p:nvPr/>
          </p:nvSpPr>
          <p:spPr>
            <a:xfrm>
              <a:off x="5626493" y="2626054"/>
              <a:ext cx="3810" cy="1905"/>
            </a:xfrm>
            <a:custGeom>
              <a:avLst/>
              <a:gdLst/>
              <a:ahLst/>
              <a:cxnLst/>
              <a:rect l="l" t="t" r="r" b="b"/>
              <a:pathLst>
                <a:path w="3810" h="1905">
                  <a:moveTo>
                    <a:pt x="0" y="1282"/>
                  </a:moveTo>
                  <a:lnTo>
                    <a:pt x="76" y="1142"/>
                  </a:lnTo>
                  <a:lnTo>
                    <a:pt x="241" y="927"/>
                  </a:lnTo>
                  <a:lnTo>
                    <a:pt x="533" y="622"/>
                  </a:lnTo>
                  <a:lnTo>
                    <a:pt x="889" y="419"/>
                  </a:lnTo>
                  <a:lnTo>
                    <a:pt x="1282" y="266"/>
                  </a:lnTo>
                  <a:lnTo>
                    <a:pt x="1651" y="114"/>
                  </a:lnTo>
                  <a:lnTo>
                    <a:pt x="2057" y="38"/>
                  </a:lnTo>
                  <a:lnTo>
                    <a:pt x="2425" y="12"/>
                  </a:lnTo>
                  <a:lnTo>
                    <a:pt x="2768" y="0"/>
                  </a:lnTo>
                  <a:lnTo>
                    <a:pt x="3111" y="38"/>
                  </a:lnTo>
                  <a:lnTo>
                    <a:pt x="3454" y="152"/>
                  </a:lnTo>
                </a:path>
              </a:pathLst>
            </a:custGeom>
            <a:ln w="3175">
              <a:solidFill>
                <a:srgbClr val="565658"/>
              </a:solidFill>
            </a:ln>
          </p:spPr>
          <p:txBody>
            <a:bodyPr wrap="square" lIns="0" tIns="0" rIns="0" bIns="0" rtlCol="0"/>
            <a:lstStyle/>
            <a:p/>
          </p:txBody>
        </p:sp>
        <p:sp>
          <p:nvSpPr>
            <p:cNvPr id="6023" name="object 6023" descr=""/>
            <p:cNvSpPr/>
            <p:nvPr/>
          </p:nvSpPr>
          <p:spPr>
            <a:xfrm>
              <a:off x="5617874" y="2554733"/>
              <a:ext cx="635" cy="635"/>
            </a:xfrm>
            <a:custGeom>
              <a:avLst/>
              <a:gdLst/>
              <a:ahLst/>
              <a:cxnLst/>
              <a:rect l="l" t="t" r="r" b="b"/>
              <a:pathLst>
                <a:path w="635" h="635">
                  <a:moveTo>
                    <a:pt x="0" y="0"/>
                  </a:moveTo>
                  <a:lnTo>
                    <a:pt x="190" y="127"/>
                  </a:lnTo>
                </a:path>
              </a:pathLst>
            </a:custGeom>
            <a:ln w="3175">
              <a:solidFill>
                <a:srgbClr val="565658"/>
              </a:solidFill>
            </a:ln>
          </p:spPr>
          <p:txBody>
            <a:bodyPr wrap="square" lIns="0" tIns="0" rIns="0" bIns="0" rtlCol="0"/>
            <a:lstStyle/>
            <a:p/>
          </p:txBody>
        </p:sp>
        <p:sp>
          <p:nvSpPr>
            <p:cNvPr id="6024" name="object 6024" descr=""/>
            <p:cNvSpPr/>
            <p:nvPr/>
          </p:nvSpPr>
          <p:spPr>
            <a:xfrm>
              <a:off x="5607582" y="2508696"/>
              <a:ext cx="1270" cy="635"/>
            </a:xfrm>
            <a:custGeom>
              <a:avLst/>
              <a:gdLst/>
              <a:ahLst/>
              <a:cxnLst/>
              <a:rect l="l" t="t" r="r" b="b"/>
              <a:pathLst>
                <a:path w="1270" h="635">
                  <a:moveTo>
                    <a:pt x="711" y="38"/>
                  </a:moveTo>
                  <a:lnTo>
                    <a:pt x="533" y="0"/>
                  </a:lnTo>
                  <a:lnTo>
                    <a:pt x="304" y="25"/>
                  </a:lnTo>
                  <a:lnTo>
                    <a:pt x="139" y="76"/>
                  </a:lnTo>
                  <a:lnTo>
                    <a:pt x="0" y="177"/>
                  </a:lnTo>
                </a:path>
              </a:pathLst>
            </a:custGeom>
            <a:ln w="3175">
              <a:solidFill>
                <a:srgbClr val="565658"/>
              </a:solidFill>
            </a:ln>
          </p:spPr>
          <p:txBody>
            <a:bodyPr wrap="square" lIns="0" tIns="0" rIns="0" bIns="0" rtlCol="0"/>
            <a:lstStyle/>
            <a:p/>
          </p:txBody>
        </p:sp>
        <p:sp>
          <p:nvSpPr>
            <p:cNvPr id="6025" name="object 6025" descr=""/>
            <p:cNvSpPr/>
            <p:nvPr/>
          </p:nvSpPr>
          <p:spPr>
            <a:xfrm>
              <a:off x="5607574" y="2551261"/>
              <a:ext cx="635" cy="635"/>
            </a:xfrm>
            <a:custGeom>
              <a:avLst/>
              <a:gdLst/>
              <a:ahLst/>
              <a:cxnLst/>
              <a:rect l="l" t="t" r="r" b="b"/>
              <a:pathLst>
                <a:path w="635" h="635">
                  <a:moveTo>
                    <a:pt x="0" y="0"/>
                  </a:moveTo>
                  <a:lnTo>
                    <a:pt x="215" y="127"/>
                  </a:lnTo>
                  <a:lnTo>
                    <a:pt x="419" y="165"/>
                  </a:lnTo>
                  <a:lnTo>
                    <a:pt x="635" y="139"/>
                  </a:lnTo>
                </a:path>
              </a:pathLst>
            </a:custGeom>
            <a:ln w="3175">
              <a:solidFill>
                <a:srgbClr val="565658"/>
              </a:solidFill>
            </a:ln>
          </p:spPr>
          <p:txBody>
            <a:bodyPr wrap="square" lIns="0" tIns="0" rIns="0" bIns="0" rtlCol="0"/>
            <a:lstStyle/>
            <a:p/>
          </p:txBody>
        </p:sp>
        <p:sp>
          <p:nvSpPr>
            <p:cNvPr id="6026" name="object 6026" descr=""/>
            <p:cNvSpPr/>
            <p:nvPr/>
          </p:nvSpPr>
          <p:spPr>
            <a:xfrm>
              <a:off x="5623107" y="2552377"/>
              <a:ext cx="1905" cy="1270"/>
            </a:xfrm>
            <a:custGeom>
              <a:avLst/>
              <a:gdLst/>
              <a:ahLst/>
              <a:cxnLst/>
              <a:rect l="l" t="t" r="r" b="b"/>
              <a:pathLst>
                <a:path w="1904" h="1269">
                  <a:moveTo>
                    <a:pt x="0" y="0"/>
                  </a:moveTo>
                  <a:lnTo>
                    <a:pt x="1079" y="977"/>
                  </a:lnTo>
                  <a:lnTo>
                    <a:pt x="1282" y="965"/>
                  </a:lnTo>
                </a:path>
              </a:pathLst>
            </a:custGeom>
            <a:ln w="3175">
              <a:solidFill>
                <a:srgbClr val="565658"/>
              </a:solidFill>
            </a:ln>
          </p:spPr>
          <p:txBody>
            <a:bodyPr wrap="square" lIns="0" tIns="0" rIns="0" bIns="0" rtlCol="0"/>
            <a:lstStyle/>
            <a:p/>
          </p:txBody>
        </p:sp>
        <p:sp>
          <p:nvSpPr>
            <p:cNvPr id="6027" name="object 6027" descr=""/>
            <p:cNvSpPr/>
            <p:nvPr/>
          </p:nvSpPr>
          <p:spPr>
            <a:xfrm>
              <a:off x="5676146" y="2559906"/>
              <a:ext cx="1905" cy="3175"/>
            </a:xfrm>
            <a:custGeom>
              <a:avLst/>
              <a:gdLst/>
              <a:ahLst/>
              <a:cxnLst/>
              <a:rect l="l" t="t" r="r" b="b"/>
              <a:pathLst>
                <a:path w="1904" h="3175">
                  <a:moveTo>
                    <a:pt x="0" y="0"/>
                  </a:moveTo>
                  <a:lnTo>
                    <a:pt x="241" y="63"/>
                  </a:lnTo>
                  <a:lnTo>
                    <a:pt x="457" y="190"/>
                  </a:lnTo>
                  <a:lnTo>
                    <a:pt x="673" y="381"/>
                  </a:lnTo>
                  <a:lnTo>
                    <a:pt x="876" y="558"/>
                  </a:lnTo>
                  <a:lnTo>
                    <a:pt x="1739" y="2527"/>
                  </a:lnTo>
                  <a:lnTo>
                    <a:pt x="1739" y="2844"/>
                  </a:lnTo>
                </a:path>
              </a:pathLst>
            </a:custGeom>
            <a:ln w="3175">
              <a:solidFill>
                <a:srgbClr val="565658"/>
              </a:solidFill>
            </a:ln>
          </p:spPr>
          <p:txBody>
            <a:bodyPr wrap="square" lIns="0" tIns="0" rIns="0" bIns="0" rtlCol="0"/>
            <a:lstStyle/>
            <a:p/>
          </p:txBody>
        </p:sp>
        <p:sp>
          <p:nvSpPr>
            <p:cNvPr id="6028" name="object 6028" descr=""/>
            <p:cNvSpPr/>
            <p:nvPr/>
          </p:nvSpPr>
          <p:spPr>
            <a:xfrm>
              <a:off x="5491035" y="2564526"/>
              <a:ext cx="635" cy="635"/>
            </a:xfrm>
            <a:custGeom>
              <a:avLst/>
              <a:gdLst/>
              <a:ahLst/>
              <a:cxnLst/>
              <a:rect l="l" t="t" r="r" b="b"/>
              <a:pathLst>
                <a:path w="635" h="635">
                  <a:moveTo>
                    <a:pt x="0" y="203"/>
                  </a:moveTo>
                  <a:lnTo>
                    <a:pt x="139" y="0"/>
                  </a:lnTo>
                </a:path>
              </a:pathLst>
            </a:custGeom>
            <a:ln w="3175">
              <a:solidFill>
                <a:srgbClr val="565658"/>
              </a:solidFill>
            </a:ln>
          </p:spPr>
          <p:txBody>
            <a:bodyPr wrap="square" lIns="0" tIns="0" rIns="0" bIns="0" rtlCol="0"/>
            <a:lstStyle/>
            <a:p/>
          </p:txBody>
        </p:sp>
        <p:sp>
          <p:nvSpPr>
            <p:cNvPr id="6029" name="object 6029" descr=""/>
            <p:cNvSpPr/>
            <p:nvPr/>
          </p:nvSpPr>
          <p:spPr>
            <a:xfrm>
              <a:off x="5790450" y="2566454"/>
              <a:ext cx="635" cy="1270"/>
            </a:xfrm>
            <a:custGeom>
              <a:avLst/>
              <a:gdLst/>
              <a:ahLst/>
              <a:cxnLst/>
              <a:rect l="l" t="t" r="r" b="b"/>
              <a:pathLst>
                <a:path w="635" h="1269">
                  <a:moveTo>
                    <a:pt x="114" y="0"/>
                  </a:moveTo>
                  <a:lnTo>
                    <a:pt x="63" y="177"/>
                  </a:lnTo>
                  <a:lnTo>
                    <a:pt x="12" y="381"/>
                  </a:lnTo>
                  <a:lnTo>
                    <a:pt x="0" y="584"/>
                  </a:lnTo>
                  <a:lnTo>
                    <a:pt x="0" y="800"/>
                  </a:lnTo>
                </a:path>
              </a:pathLst>
            </a:custGeom>
            <a:ln w="3175">
              <a:solidFill>
                <a:srgbClr val="565658"/>
              </a:solidFill>
            </a:ln>
          </p:spPr>
          <p:txBody>
            <a:bodyPr wrap="square" lIns="0" tIns="0" rIns="0" bIns="0" rtlCol="0"/>
            <a:lstStyle/>
            <a:p/>
          </p:txBody>
        </p:sp>
        <p:sp>
          <p:nvSpPr>
            <p:cNvPr id="6030" name="object 6030" descr=""/>
            <p:cNvSpPr/>
            <p:nvPr/>
          </p:nvSpPr>
          <p:spPr>
            <a:xfrm>
              <a:off x="5790408" y="2567260"/>
              <a:ext cx="1270" cy="2540"/>
            </a:xfrm>
            <a:custGeom>
              <a:avLst/>
              <a:gdLst/>
              <a:ahLst/>
              <a:cxnLst/>
              <a:rect l="l" t="t" r="r" b="b"/>
              <a:pathLst>
                <a:path w="1270" h="2539">
                  <a:moveTo>
                    <a:pt x="38" y="0"/>
                  </a:moveTo>
                  <a:lnTo>
                    <a:pt x="12" y="152"/>
                  </a:lnTo>
                  <a:lnTo>
                    <a:pt x="0" y="495"/>
                  </a:lnTo>
                  <a:lnTo>
                    <a:pt x="63" y="787"/>
                  </a:lnTo>
                  <a:lnTo>
                    <a:pt x="152" y="1066"/>
                  </a:lnTo>
                  <a:lnTo>
                    <a:pt x="228" y="1333"/>
                  </a:lnTo>
                  <a:lnTo>
                    <a:pt x="317" y="1574"/>
                  </a:lnTo>
                  <a:lnTo>
                    <a:pt x="482" y="1778"/>
                  </a:lnTo>
                  <a:lnTo>
                    <a:pt x="660" y="1955"/>
                  </a:lnTo>
                </a:path>
              </a:pathLst>
            </a:custGeom>
            <a:ln w="3175">
              <a:solidFill>
                <a:srgbClr val="565658"/>
              </a:solidFill>
            </a:ln>
          </p:spPr>
          <p:txBody>
            <a:bodyPr wrap="square" lIns="0" tIns="0" rIns="0" bIns="0" rtlCol="0"/>
            <a:lstStyle/>
            <a:p/>
          </p:txBody>
        </p:sp>
        <p:sp>
          <p:nvSpPr>
            <p:cNvPr id="6031" name="object 6031" descr=""/>
            <p:cNvSpPr/>
            <p:nvPr/>
          </p:nvSpPr>
          <p:spPr>
            <a:xfrm>
              <a:off x="5791178" y="2569294"/>
              <a:ext cx="1270" cy="635"/>
            </a:xfrm>
            <a:custGeom>
              <a:avLst/>
              <a:gdLst/>
              <a:ahLst/>
              <a:cxnLst/>
              <a:rect l="l" t="t" r="r" b="b"/>
              <a:pathLst>
                <a:path w="1270" h="635">
                  <a:moveTo>
                    <a:pt x="0" y="0"/>
                  </a:moveTo>
                  <a:lnTo>
                    <a:pt x="165" y="165"/>
                  </a:lnTo>
                  <a:lnTo>
                    <a:pt x="393" y="330"/>
                  </a:lnTo>
                  <a:lnTo>
                    <a:pt x="571" y="393"/>
                  </a:lnTo>
                  <a:lnTo>
                    <a:pt x="762" y="381"/>
                  </a:lnTo>
                </a:path>
              </a:pathLst>
            </a:custGeom>
            <a:ln w="3175">
              <a:solidFill>
                <a:srgbClr val="565658"/>
              </a:solidFill>
            </a:ln>
          </p:spPr>
          <p:txBody>
            <a:bodyPr wrap="square" lIns="0" tIns="0" rIns="0" bIns="0" rtlCol="0"/>
            <a:lstStyle/>
            <a:p/>
          </p:txBody>
        </p:sp>
        <p:sp>
          <p:nvSpPr>
            <p:cNvPr id="6032" name="object 6032" descr=""/>
            <p:cNvSpPr/>
            <p:nvPr/>
          </p:nvSpPr>
          <p:spPr>
            <a:xfrm>
              <a:off x="5790449" y="2485305"/>
              <a:ext cx="1905" cy="2540"/>
            </a:xfrm>
            <a:custGeom>
              <a:avLst/>
              <a:gdLst/>
              <a:ahLst/>
              <a:cxnLst/>
              <a:rect l="l" t="t" r="r" b="b"/>
              <a:pathLst>
                <a:path w="1904" h="2539">
                  <a:moveTo>
                    <a:pt x="1473" y="12"/>
                  </a:moveTo>
                  <a:lnTo>
                    <a:pt x="1282" y="12"/>
                  </a:lnTo>
                  <a:lnTo>
                    <a:pt x="1104" y="25"/>
                  </a:lnTo>
                  <a:lnTo>
                    <a:pt x="927" y="126"/>
                  </a:lnTo>
                  <a:lnTo>
                    <a:pt x="774" y="253"/>
                  </a:lnTo>
                  <a:lnTo>
                    <a:pt x="609" y="380"/>
                  </a:lnTo>
                  <a:lnTo>
                    <a:pt x="469" y="558"/>
                  </a:lnTo>
                  <a:lnTo>
                    <a:pt x="355" y="761"/>
                  </a:lnTo>
                  <a:lnTo>
                    <a:pt x="228" y="952"/>
                  </a:lnTo>
                  <a:lnTo>
                    <a:pt x="126" y="1219"/>
                  </a:lnTo>
                  <a:lnTo>
                    <a:pt x="76" y="1473"/>
                  </a:lnTo>
                  <a:lnTo>
                    <a:pt x="12" y="1689"/>
                  </a:lnTo>
                  <a:lnTo>
                    <a:pt x="0" y="1892"/>
                  </a:lnTo>
                  <a:lnTo>
                    <a:pt x="0" y="2120"/>
                  </a:lnTo>
                </a:path>
              </a:pathLst>
            </a:custGeom>
            <a:ln w="3175">
              <a:solidFill>
                <a:srgbClr val="565658"/>
              </a:solidFill>
            </a:ln>
          </p:spPr>
          <p:txBody>
            <a:bodyPr wrap="square" lIns="0" tIns="0" rIns="0" bIns="0" rtlCol="0"/>
            <a:lstStyle/>
            <a:p/>
          </p:txBody>
        </p:sp>
        <p:sp>
          <p:nvSpPr>
            <p:cNvPr id="6033" name="object 6033" descr=""/>
            <p:cNvSpPr/>
            <p:nvPr/>
          </p:nvSpPr>
          <p:spPr>
            <a:xfrm>
              <a:off x="5790408" y="2487426"/>
              <a:ext cx="635" cy="1270"/>
            </a:xfrm>
            <a:custGeom>
              <a:avLst/>
              <a:gdLst/>
              <a:ahLst/>
              <a:cxnLst/>
              <a:rect l="l" t="t" r="r" b="b"/>
              <a:pathLst>
                <a:path w="635" h="1269">
                  <a:moveTo>
                    <a:pt x="38" y="0"/>
                  </a:moveTo>
                  <a:lnTo>
                    <a:pt x="12" y="139"/>
                  </a:lnTo>
                  <a:lnTo>
                    <a:pt x="0" y="482"/>
                  </a:lnTo>
                  <a:lnTo>
                    <a:pt x="63" y="774"/>
                  </a:lnTo>
                  <a:lnTo>
                    <a:pt x="152" y="1041"/>
                  </a:lnTo>
                </a:path>
              </a:pathLst>
            </a:custGeom>
            <a:ln w="3175">
              <a:solidFill>
                <a:srgbClr val="565658"/>
              </a:solidFill>
            </a:ln>
          </p:spPr>
          <p:txBody>
            <a:bodyPr wrap="square" lIns="0" tIns="0" rIns="0" bIns="0" rtlCol="0"/>
            <a:lstStyle/>
            <a:p/>
          </p:txBody>
        </p:sp>
        <p:sp>
          <p:nvSpPr>
            <p:cNvPr id="6034" name="object 6034" descr=""/>
            <p:cNvSpPr/>
            <p:nvPr/>
          </p:nvSpPr>
          <p:spPr>
            <a:xfrm>
              <a:off x="5855967" y="2429765"/>
              <a:ext cx="1270" cy="635"/>
            </a:xfrm>
            <a:custGeom>
              <a:avLst/>
              <a:gdLst/>
              <a:ahLst/>
              <a:cxnLst/>
              <a:rect l="l" t="t" r="r" b="b"/>
              <a:pathLst>
                <a:path w="1270" h="635">
                  <a:moveTo>
                    <a:pt x="812" y="126"/>
                  </a:moveTo>
                  <a:lnTo>
                    <a:pt x="660" y="50"/>
                  </a:lnTo>
                  <a:lnTo>
                    <a:pt x="457" y="0"/>
                  </a:lnTo>
                  <a:lnTo>
                    <a:pt x="304" y="0"/>
                  </a:lnTo>
                  <a:lnTo>
                    <a:pt x="165" y="50"/>
                  </a:lnTo>
                  <a:lnTo>
                    <a:pt x="0" y="165"/>
                  </a:lnTo>
                </a:path>
              </a:pathLst>
            </a:custGeom>
            <a:ln w="3175">
              <a:solidFill>
                <a:srgbClr val="565658"/>
              </a:solidFill>
            </a:ln>
          </p:spPr>
          <p:txBody>
            <a:bodyPr wrap="square" lIns="0" tIns="0" rIns="0" bIns="0" rtlCol="0"/>
            <a:lstStyle/>
            <a:p/>
          </p:txBody>
        </p:sp>
        <p:sp>
          <p:nvSpPr>
            <p:cNvPr id="6035" name="object 6035" descr=""/>
            <p:cNvSpPr/>
            <p:nvPr/>
          </p:nvSpPr>
          <p:spPr>
            <a:xfrm>
              <a:off x="5882633" y="2610061"/>
              <a:ext cx="1270" cy="635"/>
            </a:xfrm>
            <a:custGeom>
              <a:avLst/>
              <a:gdLst/>
              <a:ahLst/>
              <a:cxnLst/>
              <a:rect l="l" t="t" r="r" b="b"/>
              <a:pathLst>
                <a:path w="1270" h="635">
                  <a:moveTo>
                    <a:pt x="0" y="0"/>
                  </a:moveTo>
                  <a:lnTo>
                    <a:pt x="50" y="139"/>
                  </a:lnTo>
                  <a:lnTo>
                    <a:pt x="215" y="266"/>
                  </a:lnTo>
                  <a:lnTo>
                    <a:pt x="393" y="342"/>
                  </a:lnTo>
                  <a:lnTo>
                    <a:pt x="533" y="381"/>
                  </a:lnTo>
                </a:path>
              </a:pathLst>
            </a:custGeom>
            <a:ln w="3175">
              <a:solidFill>
                <a:srgbClr val="565658"/>
              </a:solidFill>
            </a:ln>
          </p:spPr>
          <p:txBody>
            <a:bodyPr wrap="square" lIns="0" tIns="0" rIns="0" bIns="0" rtlCol="0"/>
            <a:lstStyle/>
            <a:p/>
          </p:txBody>
        </p:sp>
        <p:sp>
          <p:nvSpPr>
            <p:cNvPr id="6036" name="object 6036" descr=""/>
            <p:cNvSpPr/>
            <p:nvPr/>
          </p:nvSpPr>
          <p:spPr>
            <a:xfrm>
              <a:off x="5702018" y="2575607"/>
              <a:ext cx="3175" cy="2540"/>
            </a:xfrm>
            <a:custGeom>
              <a:avLst/>
              <a:gdLst/>
              <a:ahLst/>
              <a:cxnLst/>
              <a:rect l="l" t="t" r="r" b="b"/>
              <a:pathLst>
                <a:path w="3175" h="2539">
                  <a:moveTo>
                    <a:pt x="0" y="0"/>
                  </a:moveTo>
                  <a:lnTo>
                    <a:pt x="914" y="1168"/>
                  </a:lnTo>
                  <a:lnTo>
                    <a:pt x="1981" y="1993"/>
                  </a:lnTo>
                  <a:lnTo>
                    <a:pt x="3175" y="2489"/>
                  </a:lnTo>
                </a:path>
              </a:pathLst>
            </a:custGeom>
            <a:ln w="3175">
              <a:solidFill>
                <a:srgbClr val="565658"/>
              </a:solidFill>
            </a:ln>
          </p:spPr>
          <p:txBody>
            <a:bodyPr wrap="square" lIns="0" tIns="0" rIns="0" bIns="0" rtlCol="0"/>
            <a:lstStyle/>
            <a:p/>
          </p:txBody>
        </p:sp>
        <p:sp>
          <p:nvSpPr>
            <p:cNvPr id="6037" name="object 6037" descr=""/>
            <p:cNvSpPr/>
            <p:nvPr/>
          </p:nvSpPr>
          <p:spPr>
            <a:xfrm>
              <a:off x="5702018" y="2476859"/>
              <a:ext cx="3175" cy="2540"/>
            </a:xfrm>
            <a:custGeom>
              <a:avLst/>
              <a:gdLst/>
              <a:ahLst/>
              <a:cxnLst/>
              <a:rect l="l" t="t" r="r" b="b"/>
              <a:pathLst>
                <a:path w="3175" h="2539">
                  <a:moveTo>
                    <a:pt x="3175" y="0"/>
                  </a:moveTo>
                  <a:lnTo>
                    <a:pt x="1981" y="482"/>
                  </a:lnTo>
                  <a:lnTo>
                    <a:pt x="914" y="1320"/>
                  </a:lnTo>
                  <a:lnTo>
                    <a:pt x="0" y="2489"/>
                  </a:lnTo>
                </a:path>
              </a:pathLst>
            </a:custGeom>
            <a:ln w="3175">
              <a:solidFill>
                <a:srgbClr val="565658"/>
              </a:solidFill>
            </a:ln>
          </p:spPr>
          <p:txBody>
            <a:bodyPr wrap="square" lIns="0" tIns="0" rIns="0" bIns="0" rtlCol="0"/>
            <a:lstStyle/>
            <a:p/>
          </p:txBody>
        </p:sp>
        <p:sp>
          <p:nvSpPr>
            <p:cNvPr id="6038" name="object 6038" descr=""/>
            <p:cNvSpPr/>
            <p:nvPr/>
          </p:nvSpPr>
          <p:spPr>
            <a:xfrm>
              <a:off x="5705193" y="2578100"/>
              <a:ext cx="635" cy="635"/>
            </a:xfrm>
            <a:custGeom>
              <a:avLst/>
              <a:gdLst/>
              <a:ahLst/>
              <a:cxnLst/>
              <a:rect l="l" t="t" r="r" b="b"/>
              <a:pathLst>
                <a:path w="635" h="635">
                  <a:moveTo>
                    <a:pt x="0" y="0"/>
                  </a:moveTo>
                  <a:lnTo>
                    <a:pt x="114" y="38"/>
                  </a:lnTo>
                </a:path>
              </a:pathLst>
            </a:custGeom>
            <a:ln w="3175">
              <a:solidFill>
                <a:srgbClr val="565658"/>
              </a:solidFill>
            </a:ln>
          </p:spPr>
          <p:txBody>
            <a:bodyPr wrap="square" lIns="0" tIns="0" rIns="0" bIns="0" rtlCol="0"/>
            <a:lstStyle/>
            <a:p/>
          </p:txBody>
        </p:sp>
        <p:sp>
          <p:nvSpPr>
            <p:cNvPr id="6039" name="object 6039" descr=""/>
            <p:cNvSpPr/>
            <p:nvPr/>
          </p:nvSpPr>
          <p:spPr>
            <a:xfrm>
              <a:off x="5705190" y="2476810"/>
              <a:ext cx="635" cy="635"/>
            </a:xfrm>
            <a:custGeom>
              <a:avLst/>
              <a:gdLst/>
              <a:ahLst/>
              <a:cxnLst/>
              <a:rect l="l" t="t" r="r" b="b"/>
              <a:pathLst>
                <a:path w="635" h="635">
                  <a:moveTo>
                    <a:pt x="114" y="0"/>
                  </a:moveTo>
                  <a:lnTo>
                    <a:pt x="0" y="50"/>
                  </a:lnTo>
                </a:path>
              </a:pathLst>
            </a:custGeom>
            <a:ln w="3175">
              <a:solidFill>
                <a:srgbClr val="565658"/>
              </a:solidFill>
            </a:ln>
          </p:spPr>
          <p:txBody>
            <a:bodyPr wrap="square" lIns="0" tIns="0" rIns="0" bIns="0" rtlCol="0"/>
            <a:lstStyle/>
            <a:p/>
          </p:txBody>
        </p:sp>
        <p:sp>
          <p:nvSpPr>
            <p:cNvPr id="6040" name="object 6040" descr=""/>
            <p:cNvSpPr/>
            <p:nvPr/>
          </p:nvSpPr>
          <p:spPr>
            <a:xfrm>
              <a:off x="5836733" y="2467836"/>
              <a:ext cx="635" cy="1905"/>
            </a:xfrm>
            <a:custGeom>
              <a:avLst/>
              <a:gdLst/>
              <a:ahLst/>
              <a:cxnLst/>
              <a:rect l="l" t="t" r="r" b="b"/>
              <a:pathLst>
                <a:path w="635" h="1905">
                  <a:moveTo>
                    <a:pt x="215" y="1346"/>
                  </a:moveTo>
                  <a:lnTo>
                    <a:pt x="190" y="1206"/>
                  </a:lnTo>
                  <a:lnTo>
                    <a:pt x="114" y="977"/>
                  </a:lnTo>
                  <a:lnTo>
                    <a:pt x="76" y="850"/>
                  </a:lnTo>
                  <a:lnTo>
                    <a:pt x="38" y="685"/>
                  </a:lnTo>
                  <a:lnTo>
                    <a:pt x="25" y="533"/>
                  </a:lnTo>
                  <a:lnTo>
                    <a:pt x="0" y="368"/>
                  </a:lnTo>
                  <a:lnTo>
                    <a:pt x="0" y="177"/>
                  </a:lnTo>
                  <a:lnTo>
                    <a:pt x="0" y="0"/>
                  </a:lnTo>
                </a:path>
              </a:pathLst>
            </a:custGeom>
            <a:ln w="3175">
              <a:solidFill>
                <a:srgbClr val="565658"/>
              </a:solidFill>
            </a:ln>
          </p:spPr>
          <p:txBody>
            <a:bodyPr wrap="square" lIns="0" tIns="0" rIns="0" bIns="0" rtlCol="0"/>
            <a:lstStyle/>
            <a:p/>
          </p:txBody>
        </p:sp>
        <p:sp>
          <p:nvSpPr>
            <p:cNvPr id="6041" name="object 6041" descr=""/>
            <p:cNvSpPr/>
            <p:nvPr/>
          </p:nvSpPr>
          <p:spPr>
            <a:xfrm>
              <a:off x="5810802" y="2467831"/>
              <a:ext cx="635" cy="1270"/>
            </a:xfrm>
            <a:custGeom>
              <a:avLst/>
              <a:gdLst/>
              <a:ahLst/>
              <a:cxnLst/>
              <a:rect l="l" t="t" r="r" b="b"/>
              <a:pathLst>
                <a:path w="635" h="1269">
                  <a:moveTo>
                    <a:pt x="114" y="0"/>
                  </a:moveTo>
                  <a:lnTo>
                    <a:pt x="114" y="152"/>
                  </a:lnTo>
                  <a:lnTo>
                    <a:pt x="76" y="419"/>
                  </a:lnTo>
                  <a:lnTo>
                    <a:pt x="38" y="673"/>
                  </a:lnTo>
                </a:path>
              </a:pathLst>
            </a:custGeom>
            <a:ln w="3175">
              <a:solidFill>
                <a:srgbClr val="565658"/>
              </a:solidFill>
            </a:ln>
          </p:spPr>
          <p:txBody>
            <a:bodyPr wrap="square" lIns="0" tIns="0" rIns="0" bIns="0" rtlCol="0"/>
            <a:lstStyle/>
            <a:p/>
          </p:txBody>
        </p:sp>
        <p:sp>
          <p:nvSpPr>
            <p:cNvPr id="6042" name="object 6042" descr=""/>
            <p:cNvSpPr/>
            <p:nvPr/>
          </p:nvSpPr>
          <p:spPr>
            <a:xfrm>
              <a:off x="5906363" y="2473710"/>
              <a:ext cx="1270" cy="635"/>
            </a:xfrm>
            <a:custGeom>
              <a:avLst/>
              <a:gdLst/>
              <a:ahLst/>
              <a:cxnLst/>
              <a:rect l="l" t="t" r="r" b="b"/>
              <a:pathLst>
                <a:path w="1270" h="635">
                  <a:moveTo>
                    <a:pt x="1155" y="0"/>
                  </a:moveTo>
                  <a:lnTo>
                    <a:pt x="800" y="203"/>
                  </a:lnTo>
                  <a:lnTo>
                    <a:pt x="406" y="254"/>
                  </a:lnTo>
                  <a:lnTo>
                    <a:pt x="0" y="228"/>
                  </a:lnTo>
                </a:path>
              </a:pathLst>
            </a:custGeom>
            <a:ln w="3175">
              <a:solidFill>
                <a:srgbClr val="565658"/>
              </a:solidFill>
            </a:ln>
          </p:spPr>
          <p:txBody>
            <a:bodyPr wrap="square" lIns="0" tIns="0" rIns="0" bIns="0" rtlCol="0"/>
            <a:lstStyle/>
            <a:p/>
          </p:txBody>
        </p:sp>
        <p:sp>
          <p:nvSpPr>
            <p:cNvPr id="6043" name="object 6043" descr=""/>
            <p:cNvSpPr/>
            <p:nvPr/>
          </p:nvSpPr>
          <p:spPr>
            <a:xfrm>
              <a:off x="5763333" y="2467210"/>
              <a:ext cx="3175" cy="2540"/>
            </a:xfrm>
            <a:custGeom>
              <a:avLst/>
              <a:gdLst/>
              <a:ahLst/>
              <a:cxnLst/>
              <a:rect l="l" t="t" r="r" b="b"/>
              <a:pathLst>
                <a:path w="3175" h="2539">
                  <a:moveTo>
                    <a:pt x="2984" y="0"/>
                  </a:moveTo>
                  <a:lnTo>
                    <a:pt x="2844" y="279"/>
                  </a:lnTo>
                  <a:lnTo>
                    <a:pt x="2705" y="558"/>
                  </a:lnTo>
                  <a:lnTo>
                    <a:pt x="2501" y="787"/>
                  </a:lnTo>
                  <a:lnTo>
                    <a:pt x="2298" y="1028"/>
                  </a:lnTo>
                  <a:lnTo>
                    <a:pt x="2057" y="1257"/>
                  </a:lnTo>
                  <a:lnTo>
                    <a:pt x="1790" y="1422"/>
                  </a:lnTo>
                  <a:lnTo>
                    <a:pt x="1524" y="1612"/>
                  </a:lnTo>
                  <a:lnTo>
                    <a:pt x="1231" y="1752"/>
                  </a:lnTo>
                  <a:lnTo>
                    <a:pt x="914" y="1854"/>
                  </a:lnTo>
                  <a:lnTo>
                    <a:pt x="609" y="1905"/>
                  </a:lnTo>
                  <a:lnTo>
                    <a:pt x="330" y="1955"/>
                  </a:lnTo>
                  <a:lnTo>
                    <a:pt x="0" y="1955"/>
                  </a:lnTo>
                </a:path>
              </a:pathLst>
            </a:custGeom>
            <a:ln w="3175">
              <a:solidFill>
                <a:srgbClr val="565658"/>
              </a:solidFill>
            </a:ln>
          </p:spPr>
          <p:txBody>
            <a:bodyPr wrap="square" lIns="0" tIns="0" rIns="0" bIns="0" rtlCol="0"/>
            <a:lstStyle/>
            <a:p/>
          </p:txBody>
        </p:sp>
        <p:sp>
          <p:nvSpPr>
            <p:cNvPr id="6044" name="object 6044" descr=""/>
            <p:cNvSpPr/>
            <p:nvPr/>
          </p:nvSpPr>
          <p:spPr>
            <a:xfrm>
              <a:off x="5809048" y="2467226"/>
              <a:ext cx="3175" cy="2540"/>
            </a:xfrm>
            <a:custGeom>
              <a:avLst/>
              <a:gdLst/>
              <a:ahLst/>
              <a:cxnLst/>
              <a:rect l="l" t="t" r="r" b="b"/>
              <a:pathLst>
                <a:path w="3175" h="2539">
                  <a:moveTo>
                    <a:pt x="2971" y="1955"/>
                  </a:moveTo>
                  <a:lnTo>
                    <a:pt x="2666" y="1955"/>
                  </a:lnTo>
                  <a:lnTo>
                    <a:pt x="2362" y="1904"/>
                  </a:lnTo>
                  <a:lnTo>
                    <a:pt x="2057" y="1816"/>
                  </a:lnTo>
                  <a:lnTo>
                    <a:pt x="1765" y="1714"/>
                  </a:lnTo>
                  <a:lnTo>
                    <a:pt x="1447" y="1587"/>
                  </a:lnTo>
                  <a:lnTo>
                    <a:pt x="1193" y="1396"/>
                  </a:lnTo>
                  <a:lnTo>
                    <a:pt x="914" y="1231"/>
                  </a:lnTo>
                  <a:lnTo>
                    <a:pt x="673" y="1015"/>
                  </a:lnTo>
                  <a:lnTo>
                    <a:pt x="469" y="774"/>
                  </a:lnTo>
                  <a:lnTo>
                    <a:pt x="292" y="546"/>
                  </a:lnTo>
                  <a:lnTo>
                    <a:pt x="126" y="266"/>
                  </a:lnTo>
                  <a:lnTo>
                    <a:pt x="0" y="0"/>
                  </a:lnTo>
                </a:path>
              </a:pathLst>
            </a:custGeom>
            <a:ln w="3175">
              <a:solidFill>
                <a:srgbClr val="565658"/>
              </a:solidFill>
            </a:ln>
          </p:spPr>
          <p:txBody>
            <a:bodyPr wrap="square" lIns="0" tIns="0" rIns="0" bIns="0" rtlCol="0"/>
            <a:lstStyle/>
            <a:p/>
          </p:txBody>
        </p:sp>
        <p:sp>
          <p:nvSpPr>
            <p:cNvPr id="6045" name="object 6045" descr=""/>
            <p:cNvSpPr/>
            <p:nvPr/>
          </p:nvSpPr>
          <p:spPr>
            <a:xfrm>
              <a:off x="5872278" y="2585059"/>
              <a:ext cx="1905" cy="635"/>
            </a:xfrm>
            <a:custGeom>
              <a:avLst/>
              <a:gdLst/>
              <a:ahLst/>
              <a:cxnLst/>
              <a:rect l="l" t="t" r="r" b="b"/>
              <a:pathLst>
                <a:path w="1904" h="635">
                  <a:moveTo>
                    <a:pt x="0" y="444"/>
                  </a:moveTo>
                  <a:lnTo>
                    <a:pt x="393" y="203"/>
                  </a:lnTo>
                  <a:lnTo>
                    <a:pt x="825" y="63"/>
                  </a:lnTo>
                  <a:lnTo>
                    <a:pt x="1282" y="0"/>
                  </a:lnTo>
                </a:path>
              </a:pathLst>
            </a:custGeom>
            <a:ln w="3175">
              <a:solidFill>
                <a:srgbClr val="565658"/>
              </a:solidFill>
            </a:ln>
          </p:spPr>
          <p:txBody>
            <a:bodyPr wrap="square" lIns="0" tIns="0" rIns="0" bIns="0" rtlCol="0"/>
            <a:lstStyle/>
            <a:p/>
          </p:txBody>
        </p:sp>
        <p:sp>
          <p:nvSpPr>
            <p:cNvPr id="6046" name="object 6046" descr=""/>
            <p:cNvSpPr/>
            <p:nvPr/>
          </p:nvSpPr>
          <p:spPr>
            <a:xfrm>
              <a:off x="5872271" y="2469444"/>
              <a:ext cx="1905" cy="635"/>
            </a:xfrm>
            <a:custGeom>
              <a:avLst/>
              <a:gdLst/>
              <a:ahLst/>
              <a:cxnLst/>
              <a:rect l="l" t="t" r="r" b="b"/>
              <a:pathLst>
                <a:path w="1904" h="635">
                  <a:moveTo>
                    <a:pt x="1282" y="457"/>
                  </a:moveTo>
                  <a:lnTo>
                    <a:pt x="825" y="393"/>
                  </a:lnTo>
                  <a:lnTo>
                    <a:pt x="393" y="228"/>
                  </a:lnTo>
                  <a:lnTo>
                    <a:pt x="0" y="0"/>
                  </a:lnTo>
                </a:path>
              </a:pathLst>
            </a:custGeom>
            <a:ln w="3175">
              <a:solidFill>
                <a:srgbClr val="565658"/>
              </a:solidFill>
            </a:ln>
          </p:spPr>
          <p:txBody>
            <a:bodyPr wrap="square" lIns="0" tIns="0" rIns="0" bIns="0" rtlCol="0"/>
            <a:lstStyle/>
            <a:p/>
          </p:txBody>
        </p:sp>
        <p:sp>
          <p:nvSpPr>
            <p:cNvPr id="6047" name="object 6047" descr=""/>
            <p:cNvSpPr/>
            <p:nvPr/>
          </p:nvSpPr>
          <p:spPr>
            <a:xfrm>
              <a:off x="5871273" y="2469188"/>
              <a:ext cx="1270" cy="635"/>
            </a:xfrm>
            <a:custGeom>
              <a:avLst/>
              <a:gdLst/>
              <a:ahLst/>
              <a:cxnLst/>
              <a:rect l="l" t="t" r="r" b="b"/>
              <a:pathLst>
                <a:path w="1270" h="635">
                  <a:moveTo>
                    <a:pt x="1015" y="266"/>
                  </a:moveTo>
                  <a:lnTo>
                    <a:pt x="698" y="76"/>
                  </a:lnTo>
                  <a:lnTo>
                    <a:pt x="368" y="0"/>
                  </a:lnTo>
                  <a:lnTo>
                    <a:pt x="0" y="0"/>
                  </a:lnTo>
                </a:path>
              </a:pathLst>
            </a:custGeom>
            <a:ln w="3175">
              <a:solidFill>
                <a:srgbClr val="565658"/>
              </a:solidFill>
            </a:ln>
          </p:spPr>
          <p:txBody>
            <a:bodyPr wrap="square" lIns="0" tIns="0" rIns="0" bIns="0" rtlCol="0"/>
            <a:lstStyle/>
            <a:p/>
          </p:txBody>
        </p:sp>
        <p:sp>
          <p:nvSpPr>
            <p:cNvPr id="6048" name="object 6048" descr=""/>
            <p:cNvSpPr/>
            <p:nvPr/>
          </p:nvSpPr>
          <p:spPr>
            <a:xfrm>
              <a:off x="5871279" y="2585510"/>
              <a:ext cx="1270" cy="635"/>
            </a:xfrm>
            <a:custGeom>
              <a:avLst/>
              <a:gdLst/>
              <a:ahLst/>
              <a:cxnLst/>
              <a:rect l="l" t="t" r="r" b="b"/>
              <a:pathLst>
                <a:path w="1270" h="635">
                  <a:moveTo>
                    <a:pt x="0" y="266"/>
                  </a:moveTo>
                  <a:lnTo>
                    <a:pt x="355" y="266"/>
                  </a:lnTo>
                  <a:lnTo>
                    <a:pt x="685" y="177"/>
                  </a:lnTo>
                  <a:lnTo>
                    <a:pt x="1003" y="0"/>
                  </a:lnTo>
                </a:path>
              </a:pathLst>
            </a:custGeom>
            <a:ln w="3175">
              <a:solidFill>
                <a:srgbClr val="565658"/>
              </a:solidFill>
            </a:ln>
          </p:spPr>
          <p:txBody>
            <a:bodyPr wrap="square" lIns="0" tIns="0" rIns="0" bIns="0" rtlCol="0"/>
            <a:lstStyle/>
            <a:p/>
          </p:txBody>
        </p:sp>
        <p:sp>
          <p:nvSpPr>
            <p:cNvPr id="6049" name="object 6049" descr=""/>
            <p:cNvSpPr/>
            <p:nvPr/>
          </p:nvSpPr>
          <p:spPr>
            <a:xfrm>
              <a:off x="5764016" y="2472753"/>
              <a:ext cx="1270" cy="635"/>
            </a:xfrm>
            <a:custGeom>
              <a:avLst/>
              <a:gdLst/>
              <a:ahLst/>
              <a:cxnLst/>
              <a:rect l="l" t="t" r="r" b="b"/>
              <a:pathLst>
                <a:path w="1270" h="635">
                  <a:moveTo>
                    <a:pt x="838" y="12"/>
                  </a:moveTo>
                  <a:lnTo>
                    <a:pt x="711" y="0"/>
                  </a:lnTo>
                  <a:lnTo>
                    <a:pt x="482" y="25"/>
                  </a:lnTo>
                  <a:lnTo>
                    <a:pt x="304" y="139"/>
                  </a:lnTo>
                  <a:lnTo>
                    <a:pt x="139" y="266"/>
                  </a:lnTo>
                  <a:lnTo>
                    <a:pt x="0" y="380"/>
                  </a:lnTo>
                </a:path>
              </a:pathLst>
            </a:custGeom>
            <a:ln w="3175">
              <a:solidFill>
                <a:srgbClr val="565658"/>
              </a:solidFill>
            </a:ln>
          </p:spPr>
          <p:txBody>
            <a:bodyPr wrap="square" lIns="0" tIns="0" rIns="0" bIns="0" rtlCol="0"/>
            <a:lstStyle/>
            <a:p/>
          </p:txBody>
        </p:sp>
        <p:sp>
          <p:nvSpPr>
            <p:cNvPr id="6050" name="object 6050" descr=""/>
            <p:cNvSpPr/>
            <p:nvPr/>
          </p:nvSpPr>
          <p:spPr>
            <a:xfrm>
              <a:off x="5661357" y="2362224"/>
              <a:ext cx="0" cy="337185"/>
            </a:xfrm>
            <a:custGeom>
              <a:avLst/>
              <a:gdLst/>
              <a:ahLst/>
              <a:cxnLst/>
              <a:rect l="l" t="t" r="r" b="b"/>
              <a:pathLst>
                <a:path w="0" h="337185">
                  <a:moveTo>
                    <a:pt x="0" y="0"/>
                  </a:moveTo>
                  <a:lnTo>
                    <a:pt x="0" y="336765"/>
                  </a:lnTo>
                </a:path>
              </a:pathLst>
            </a:custGeom>
            <a:ln w="3175">
              <a:solidFill>
                <a:srgbClr val="EE2D29"/>
              </a:solidFill>
              <a:prstDash val="lgDashDot"/>
            </a:ln>
          </p:spPr>
          <p:txBody>
            <a:bodyPr wrap="square" lIns="0" tIns="0" rIns="0" bIns="0" rtlCol="0"/>
            <a:lstStyle/>
            <a:p/>
          </p:txBody>
        </p:sp>
        <p:sp>
          <p:nvSpPr>
            <p:cNvPr id="6051" name="object 6051" descr=""/>
            <p:cNvSpPr/>
            <p:nvPr/>
          </p:nvSpPr>
          <p:spPr>
            <a:xfrm>
              <a:off x="5468423" y="2527473"/>
              <a:ext cx="877569" cy="0"/>
            </a:xfrm>
            <a:custGeom>
              <a:avLst/>
              <a:gdLst/>
              <a:ahLst/>
              <a:cxnLst/>
              <a:rect l="l" t="t" r="r" b="b"/>
              <a:pathLst>
                <a:path w="877570" h="0">
                  <a:moveTo>
                    <a:pt x="877227" y="0"/>
                  </a:moveTo>
                  <a:lnTo>
                    <a:pt x="0" y="0"/>
                  </a:lnTo>
                </a:path>
              </a:pathLst>
            </a:custGeom>
            <a:ln w="3175">
              <a:solidFill>
                <a:srgbClr val="EE2D29"/>
              </a:solidFill>
              <a:prstDash val="lgDashDot"/>
            </a:ln>
          </p:spPr>
          <p:txBody>
            <a:bodyPr wrap="square" lIns="0" tIns="0" rIns="0" bIns="0" rtlCol="0"/>
            <a:lstStyle/>
            <a:p/>
          </p:txBody>
        </p:sp>
        <p:sp>
          <p:nvSpPr>
            <p:cNvPr id="6052" name="object 6052" descr=""/>
            <p:cNvSpPr/>
            <p:nvPr/>
          </p:nvSpPr>
          <p:spPr>
            <a:xfrm>
              <a:off x="5719026" y="2047743"/>
              <a:ext cx="426084" cy="480059"/>
            </a:xfrm>
            <a:custGeom>
              <a:avLst/>
              <a:gdLst/>
              <a:ahLst/>
              <a:cxnLst/>
              <a:rect l="l" t="t" r="r" b="b"/>
              <a:pathLst>
                <a:path w="426085" h="480060">
                  <a:moveTo>
                    <a:pt x="425526" y="479729"/>
                  </a:moveTo>
                  <a:lnTo>
                    <a:pt x="423126" y="431374"/>
                  </a:lnTo>
                  <a:lnTo>
                    <a:pt x="416071" y="384292"/>
                  </a:lnTo>
                  <a:lnTo>
                    <a:pt x="404580" y="338730"/>
                  </a:lnTo>
                  <a:lnTo>
                    <a:pt x="388870" y="294934"/>
                  </a:lnTo>
                  <a:lnTo>
                    <a:pt x="369159" y="253148"/>
                  </a:lnTo>
                  <a:lnTo>
                    <a:pt x="345666" y="213620"/>
                  </a:lnTo>
                  <a:lnTo>
                    <a:pt x="318609" y="176594"/>
                  </a:lnTo>
                  <a:lnTo>
                    <a:pt x="288206" y="142318"/>
                  </a:lnTo>
                  <a:lnTo>
                    <a:pt x="254674" y="111036"/>
                  </a:lnTo>
                  <a:lnTo>
                    <a:pt x="218232" y="82994"/>
                  </a:lnTo>
                  <a:lnTo>
                    <a:pt x="179097" y="58439"/>
                  </a:lnTo>
                  <a:lnTo>
                    <a:pt x="137489" y="37616"/>
                  </a:lnTo>
                  <a:lnTo>
                    <a:pt x="93624" y="20772"/>
                  </a:lnTo>
                  <a:lnTo>
                    <a:pt x="47722" y="8151"/>
                  </a:lnTo>
                  <a:lnTo>
                    <a:pt x="0" y="0"/>
                  </a:lnTo>
                </a:path>
              </a:pathLst>
            </a:custGeom>
            <a:ln w="3175">
              <a:solidFill>
                <a:srgbClr val="565658"/>
              </a:solidFill>
            </a:ln>
          </p:spPr>
          <p:txBody>
            <a:bodyPr wrap="square" lIns="0" tIns="0" rIns="0" bIns="0" rtlCol="0"/>
            <a:lstStyle/>
            <a:p/>
          </p:txBody>
        </p:sp>
        <p:sp>
          <p:nvSpPr>
            <p:cNvPr id="6053" name="object 6053" descr=""/>
            <p:cNvSpPr/>
            <p:nvPr/>
          </p:nvSpPr>
          <p:spPr>
            <a:xfrm>
              <a:off x="5178190" y="2046027"/>
              <a:ext cx="442595" cy="481965"/>
            </a:xfrm>
            <a:custGeom>
              <a:avLst/>
              <a:gdLst/>
              <a:ahLst/>
              <a:cxnLst/>
              <a:rect l="l" t="t" r="r" b="b"/>
              <a:pathLst>
                <a:path w="442595" h="481964">
                  <a:moveTo>
                    <a:pt x="442213" y="0"/>
                  </a:moveTo>
                  <a:lnTo>
                    <a:pt x="393013" y="6716"/>
                  </a:lnTo>
                  <a:lnTo>
                    <a:pt x="345595" y="18185"/>
                  </a:lnTo>
                  <a:lnTo>
                    <a:pt x="300199" y="34145"/>
                  </a:lnTo>
                  <a:lnTo>
                    <a:pt x="257063" y="54336"/>
                  </a:lnTo>
                  <a:lnTo>
                    <a:pt x="216426" y="78500"/>
                  </a:lnTo>
                  <a:lnTo>
                    <a:pt x="178527" y="106376"/>
                  </a:lnTo>
                  <a:lnTo>
                    <a:pt x="143604" y="137705"/>
                  </a:lnTo>
                  <a:lnTo>
                    <a:pt x="111895" y="172226"/>
                  </a:lnTo>
                  <a:lnTo>
                    <a:pt x="83641" y="209680"/>
                  </a:lnTo>
                  <a:lnTo>
                    <a:pt x="59078" y="249807"/>
                  </a:lnTo>
                  <a:lnTo>
                    <a:pt x="38446" y="292347"/>
                  </a:lnTo>
                  <a:lnTo>
                    <a:pt x="21984" y="337040"/>
                  </a:lnTo>
                  <a:lnTo>
                    <a:pt x="9929" y="383628"/>
                  </a:lnTo>
                  <a:lnTo>
                    <a:pt x="2522" y="431849"/>
                  </a:lnTo>
                  <a:lnTo>
                    <a:pt x="0" y="481444"/>
                  </a:lnTo>
                </a:path>
              </a:pathLst>
            </a:custGeom>
            <a:ln w="3175">
              <a:solidFill>
                <a:srgbClr val="565658"/>
              </a:solidFill>
            </a:ln>
          </p:spPr>
          <p:txBody>
            <a:bodyPr wrap="square" lIns="0" tIns="0" rIns="0" bIns="0" rtlCol="0"/>
            <a:lstStyle/>
            <a:p/>
          </p:txBody>
        </p:sp>
        <p:sp>
          <p:nvSpPr>
            <p:cNvPr id="6054" name="object 6054" descr=""/>
            <p:cNvSpPr/>
            <p:nvPr/>
          </p:nvSpPr>
          <p:spPr>
            <a:xfrm>
              <a:off x="5174462" y="2464460"/>
              <a:ext cx="974090" cy="63500"/>
            </a:xfrm>
            <a:custGeom>
              <a:avLst/>
              <a:gdLst/>
              <a:ahLst/>
              <a:cxnLst/>
              <a:rect l="l" t="t" r="r" b="b"/>
              <a:pathLst>
                <a:path w="974089" h="63500">
                  <a:moveTo>
                    <a:pt x="15468" y="1498"/>
                  </a:moveTo>
                  <a:lnTo>
                    <a:pt x="0" y="0"/>
                  </a:lnTo>
                  <a:lnTo>
                    <a:pt x="3708" y="63017"/>
                  </a:lnTo>
                  <a:lnTo>
                    <a:pt x="15468" y="1498"/>
                  </a:lnTo>
                  <a:close/>
                </a:path>
                <a:path w="974089" h="63500">
                  <a:moveTo>
                    <a:pt x="973797" y="0"/>
                  </a:moveTo>
                  <a:lnTo>
                    <a:pt x="958329" y="1498"/>
                  </a:lnTo>
                  <a:lnTo>
                    <a:pt x="970089" y="63017"/>
                  </a:lnTo>
                  <a:lnTo>
                    <a:pt x="973797" y="0"/>
                  </a:lnTo>
                  <a:close/>
                </a:path>
              </a:pathLst>
            </a:custGeom>
            <a:solidFill>
              <a:srgbClr val="565658"/>
            </a:solidFill>
          </p:spPr>
          <p:txBody>
            <a:bodyPr wrap="square" lIns="0" tIns="0" rIns="0" bIns="0" rtlCol="0"/>
            <a:lstStyle/>
            <a:p/>
          </p:txBody>
        </p:sp>
      </p:grpSp>
      <p:sp>
        <p:nvSpPr>
          <p:cNvPr id="6055" name="object 6055" descr=""/>
          <p:cNvSpPr txBox="1"/>
          <p:nvPr/>
        </p:nvSpPr>
        <p:spPr>
          <a:xfrm>
            <a:off x="5589673" y="1950871"/>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180°</a:t>
            </a:r>
            <a:endParaRPr sz="550">
              <a:latin typeface="Microsoft YaHei"/>
              <a:cs typeface="Microsoft YaHei"/>
            </a:endParaRPr>
          </a:p>
        </p:txBody>
      </p:sp>
      <p:grpSp>
        <p:nvGrpSpPr>
          <p:cNvPr id="6056" name="object 6056" descr=""/>
          <p:cNvGrpSpPr/>
          <p:nvPr/>
        </p:nvGrpSpPr>
        <p:grpSpPr>
          <a:xfrm>
            <a:off x="5174466" y="2525885"/>
            <a:ext cx="974090" cy="485140"/>
            <a:chOff x="5174466" y="2525885"/>
            <a:chExt cx="974090" cy="485140"/>
          </a:xfrm>
        </p:grpSpPr>
        <p:sp>
          <p:nvSpPr>
            <p:cNvPr id="6057" name="object 6057" descr=""/>
            <p:cNvSpPr/>
            <p:nvPr/>
          </p:nvSpPr>
          <p:spPr>
            <a:xfrm>
              <a:off x="5178179" y="2527473"/>
              <a:ext cx="442595" cy="481965"/>
            </a:xfrm>
            <a:custGeom>
              <a:avLst/>
              <a:gdLst/>
              <a:ahLst/>
              <a:cxnLst/>
              <a:rect l="l" t="t" r="r" b="b"/>
              <a:pathLst>
                <a:path w="442595" h="481964">
                  <a:moveTo>
                    <a:pt x="0" y="0"/>
                  </a:moveTo>
                  <a:lnTo>
                    <a:pt x="2522" y="49597"/>
                  </a:lnTo>
                  <a:lnTo>
                    <a:pt x="9929" y="97819"/>
                  </a:lnTo>
                  <a:lnTo>
                    <a:pt x="21984" y="144407"/>
                  </a:lnTo>
                  <a:lnTo>
                    <a:pt x="38446" y="189100"/>
                  </a:lnTo>
                  <a:lnTo>
                    <a:pt x="59078" y="231640"/>
                  </a:lnTo>
                  <a:lnTo>
                    <a:pt x="83641" y="271765"/>
                  </a:lnTo>
                  <a:lnTo>
                    <a:pt x="111897" y="309218"/>
                  </a:lnTo>
                  <a:lnTo>
                    <a:pt x="143606" y="343738"/>
                  </a:lnTo>
                  <a:lnTo>
                    <a:pt x="178530" y="375065"/>
                  </a:lnTo>
                  <a:lnTo>
                    <a:pt x="216430" y="402940"/>
                  </a:lnTo>
                  <a:lnTo>
                    <a:pt x="257068" y="427104"/>
                  </a:lnTo>
                  <a:lnTo>
                    <a:pt x="300206" y="447295"/>
                  </a:lnTo>
                  <a:lnTo>
                    <a:pt x="345603" y="463255"/>
                  </a:lnTo>
                  <a:lnTo>
                    <a:pt x="393023" y="474725"/>
                  </a:lnTo>
                  <a:lnTo>
                    <a:pt x="442226" y="481444"/>
                  </a:lnTo>
                </a:path>
              </a:pathLst>
            </a:custGeom>
            <a:ln w="3175">
              <a:solidFill>
                <a:srgbClr val="565658"/>
              </a:solidFill>
            </a:ln>
          </p:spPr>
          <p:txBody>
            <a:bodyPr wrap="square" lIns="0" tIns="0" rIns="0" bIns="0" rtlCol="0"/>
            <a:lstStyle/>
            <a:p/>
          </p:txBody>
        </p:sp>
        <p:sp>
          <p:nvSpPr>
            <p:cNvPr id="6058" name="object 6058" descr=""/>
            <p:cNvSpPr/>
            <p:nvPr/>
          </p:nvSpPr>
          <p:spPr>
            <a:xfrm>
              <a:off x="5719028" y="2527479"/>
              <a:ext cx="426084" cy="480059"/>
            </a:xfrm>
            <a:custGeom>
              <a:avLst/>
              <a:gdLst/>
              <a:ahLst/>
              <a:cxnLst/>
              <a:rect l="l" t="t" r="r" b="b"/>
              <a:pathLst>
                <a:path w="426085" h="480060">
                  <a:moveTo>
                    <a:pt x="0" y="479729"/>
                  </a:moveTo>
                  <a:lnTo>
                    <a:pt x="47724" y="471576"/>
                  </a:lnTo>
                  <a:lnTo>
                    <a:pt x="93628" y="458953"/>
                  </a:lnTo>
                  <a:lnTo>
                    <a:pt x="137494" y="442106"/>
                  </a:lnTo>
                  <a:lnTo>
                    <a:pt x="179103" y="421282"/>
                  </a:lnTo>
                  <a:lnTo>
                    <a:pt x="218237" y="396726"/>
                  </a:lnTo>
                  <a:lnTo>
                    <a:pt x="254679" y="368684"/>
                  </a:lnTo>
                  <a:lnTo>
                    <a:pt x="288211" y="337401"/>
                  </a:lnTo>
                  <a:lnTo>
                    <a:pt x="318614" y="303125"/>
                  </a:lnTo>
                  <a:lnTo>
                    <a:pt x="345670" y="266100"/>
                  </a:lnTo>
                  <a:lnTo>
                    <a:pt x="369162" y="226572"/>
                  </a:lnTo>
                  <a:lnTo>
                    <a:pt x="388872" y="184788"/>
                  </a:lnTo>
                  <a:lnTo>
                    <a:pt x="404581" y="140992"/>
                  </a:lnTo>
                  <a:lnTo>
                    <a:pt x="416072" y="95432"/>
                  </a:lnTo>
                  <a:lnTo>
                    <a:pt x="423126" y="48352"/>
                  </a:lnTo>
                  <a:lnTo>
                    <a:pt x="425526" y="0"/>
                  </a:lnTo>
                </a:path>
              </a:pathLst>
            </a:custGeom>
            <a:ln w="3175">
              <a:solidFill>
                <a:srgbClr val="565658"/>
              </a:solidFill>
            </a:ln>
          </p:spPr>
          <p:txBody>
            <a:bodyPr wrap="square" lIns="0" tIns="0" rIns="0" bIns="0" rtlCol="0"/>
            <a:lstStyle/>
            <a:p/>
          </p:txBody>
        </p:sp>
        <p:sp>
          <p:nvSpPr>
            <p:cNvPr id="6059" name="object 6059" descr=""/>
            <p:cNvSpPr/>
            <p:nvPr/>
          </p:nvSpPr>
          <p:spPr>
            <a:xfrm>
              <a:off x="5174462" y="2527477"/>
              <a:ext cx="974090" cy="63500"/>
            </a:xfrm>
            <a:custGeom>
              <a:avLst/>
              <a:gdLst/>
              <a:ahLst/>
              <a:cxnLst/>
              <a:rect l="l" t="t" r="r" b="b"/>
              <a:pathLst>
                <a:path w="974089" h="63500">
                  <a:moveTo>
                    <a:pt x="15468" y="61518"/>
                  </a:moveTo>
                  <a:lnTo>
                    <a:pt x="3708" y="0"/>
                  </a:lnTo>
                  <a:lnTo>
                    <a:pt x="0" y="63017"/>
                  </a:lnTo>
                  <a:lnTo>
                    <a:pt x="15468" y="61518"/>
                  </a:lnTo>
                  <a:close/>
                </a:path>
                <a:path w="974089" h="63500">
                  <a:moveTo>
                    <a:pt x="973797" y="63017"/>
                  </a:moveTo>
                  <a:lnTo>
                    <a:pt x="970089" y="0"/>
                  </a:lnTo>
                  <a:lnTo>
                    <a:pt x="958329" y="61518"/>
                  </a:lnTo>
                  <a:lnTo>
                    <a:pt x="973797" y="63017"/>
                  </a:lnTo>
                  <a:close/>
                </a:path>
              </a:pathLst>
            </a:custGeom>
            <a:solidFill>
              <a:srgbClr val="565658"/>
            </a:solidFill>
          </p:spPr>
          <p:txBody>
            <a:bodyPr wrap="square" lIns="0" tIns="0" rIns="0" bIns="0" rtlCol="0"/>
            <a:lstStyle/>
            <a:p/>
          </p:txBody>
        </p:sp>
      </p:grpSp>
      <p:sp>
        <p:nvSpPr>
          <p:cNvPr id="6060" name="object 6060" descr=""/>
          <p:cNvSpPr txBox="1"/>
          <p:nvPr/>
        </p:nvSpPr>
        <p:spPr>
          <a:xfrm>
            <a:off x="5587913" y="2913020"/>
            <a:ext cx="181610" cy="112395"/>
          </a:xfrm>
          <a:prstGeom prst="rect">
            <a:avLst/>
          </a:prstGeom>
        </p:spPr>
        <p:txBody>
          <a:bodyPr wrap="square" lIns="0" tIns="14604" rIns="0" bIns="0" rtlCol="0" vert="horz">
            <a:spAutoFit/>
          </a:bodyPr>
          <a:lstStyle/>
          <a:p>
            <a:pPr marL="12700">
              <a:lnSpc>
                <a:spcPct val="100000"/>
              </a:lnSpc>
              <a:spcBef>
                <a:spcPts val="114"/>
              </a:spcBef>
            </a:pPr>
            <a:r>
              <a:rPr dirty="0" sz="550" spc="-20">
                <a:solidFill>
                  <a:srgbClr val="565658"/>
                </a:solidFill>
                <a:latin typeface="Microsoft YaHei"/>
                <a:cs typeface="Microsoft YaHei"/>
              </a:rPr>
              <a:t>180°</a:t>
            </a:r>
            <a:endParaRPr sz="550">
              <a:latin typeface="Microsoft YaHei"/>
              <a:cs typeface="Microsoft YaHei"/>
            </a:endParaRPr>
          </a:p>
        </p:txBody>
      </p:sp>
      <p:grpSp>
        <p:nvGrpSpPr>
          <p:cNvPr id="6061" name="object 6061" descr=""/>
          <p:cNvGrpSpPr/>
          <p:nvPr/>
        </p:nvGrpSpPr>
        <p:grpSpPr>
          <a:xfrm>
            <a:off x="5659794" y="1961218"/>
            <a:ext cx="1084580" cy="568325"/>
            <a:chOff x="5659794" y="1961218"/>
            <a:chExt cx="1084580" cy="568325"/>
          </a:xfrm>
        </p:grpSpPr>
        <p:sp>
          <p:nvSpPr>
            <p:cNvPr id="6062" name="object 6062" descr=""/>
            <p:cNvSpPr/>
            <p:nvPr/>
          </p:nvSpPr>
          <p:spPr>
            <a:xfrm>
              <a:off x="5661356" y="2260748"/>
              <a:ext cx="1012825" cy="267335"/>
            </a:xfrm>
            <a:custGeom>
              <a:avLst/>
              <a:gdLst/>
              <a:ahLst/>
              <a:cxnLst/>
              <a:rect l="l" t="t" r="r" b="b"/>
              <a:pathLst>
                <a:path w="1012825" h="267335">
                  <a:moveTo>
                    <a:pt x="1012812" y="0"/>
                  </a:moveTo>
                  <a:lnTo>
                    <a:pt x="0" y="266725"/>
                  </a:lnTo>
                </a:path>
              </a:pathLst>
            </a:custGeom>
            <a:solidFill>
              <a:srgbClr val="050000"/>
            </a:solidFill>
          </p:spPr>
          <p:txBody>
            <a:bodyPr wrap="square" lIns="0" tIns="0" rIns="0" bIns="0" rtlCol="0"/>
            <a:lstStyle/>
            <a:p/>
          </p:txBody>
        </p:sp>
        <p:sp>
          <p:nvSpPr>
            <p:cNvPr id="6063" name="object 6063" descr=""/>
            <p:cNvSpPr/>
            <p:nvPr/>
          </p:nvSpPr>
          <p:spPr>
            <a:xfrm>
              <a:off x="5661356" y="2260748"/>
              <a:ext cx="1012825" cy="267335"/>
            </a:xfrm>
            <a:custGeom>
              <a:avLst/>
              <a:gdLst/>
              <a:ahLst/>
              <a:cxnLst/>
              <a:rect l="l" t="t" r="r" b="b"/>
              <a:pathLst>
                <a:path w="1012825" h="267335">
                  <a:moveTo>
                    <a:pt x="1012812" y="0"/>
                  </a:moveTo>
                  <a:lnTo>
                    <a:pt x="0" y="266725"/>
                  </a:lnTo>
                </a:path>
              </a:pathLst>
            </a:custGeom>
            <a:ln w="3175">
              <a:solidFill>
                <a:srgbClr val="565658"/>
              </a:solidFill>
            </a:ln>
          </p:spPr>
          <p:txBody>
            <a:bodyPr wrap="square" lIns="0" tIns="0" rIns="0" bIns="0" rtlCol="0"/>
            <a:lstStyle/>
            <a:p/>
          </p:txBody>
        </p:sp>
        <p:sp>
          <p:nvSpPr>
            <p:cNvPr id="6064" name="object 6064" descr=""/>
            <p:cNvSpPr/>
            <p:nvPr/>
          </p:nvSpPr>
          <p:spPr>
            <a:xfrm>
              <a:off x="6612040" y="2260748"/>
              <a:ext cx="62230" cy="23495"/>
            </a:xfrm>
            <a:custGeom>
              <a:avLst/>
              <a:gdLst/>
              <a:ahLst/>
              <a:cxnLst/>
              <a:rect l="l" t="t" r="r" b="b"/>
              <a:pathLst>
                <a:path w="62229" h="23494">
                  <a:moveTo>
                    <a:pt x="62128" y="0"/>
                  </a:moveTo>
                  <a:lnTo>
                    <a:pt x="0" y="8305"/>
                  </a:lnTo>
                  <a:lnTo>
                    <a:pt x="3962" y="23368"/>
                  </a:lnTo>
                  <a:lnTo>
                    <a:pt x="62128" y="0"/>
                  </a:lnTo>
                  <a:close/>
                </a:path>
              </a:pathLst>
            </a:custGeom>
            <a:solidFill>
              <a:srgbClr val="050000"/>
            </a:solidFill>
          </p:spPr>
          <p:txBody>
            <a:bodyPr wrap="square" lIns="0" tIns="0" rIns="0" bIns="0" rtlCol="0"/>
            <a:lstStyle/>
            <a:p/>
          </p:txBody>
        </p:sp>
        <p:sp>
          <p:nvSpPr>
            <p:cNvPr id="6065" name="object 6065" descr=""/>
            <p:cNvSpPr/>
            <p:nvPr/>
          </p:nvSpPr>
          <p:spPr>
            <a:xfrm>
              <a:off x="5999266" y="2076335"/>
              <a:ext cx="97790" cy="97790"/>
            </a:xfrm>
            <a:custGeom>
              <a:avLst/>
              <a:gdLst/>
              <a:ahLst/>
              <a:cxnLst/>
              <a:rect l="l" t="t" r="r" b="b"/>
              <a:pathLst>
                <a:path w="97789" h="97789">
                  <a:moveTo>
                    <a:pt x="48793" y="0"/>
                  </a:moveTo>
                  <a:lnTo>
                    <a:pt x="29805" y="3832"/>
                  </a:lnTo>
                  <a:lnTo>
                    <a:pt x="14295" y="14282"/>
                  </a:lnTo>
                  <a:lnTo>
                    <a:pt x="3835" y="29784"/>
                  </a:lnTo>
                  <a:lnTo>
                    <a:pt x="0" y="48768"/>
                  </a:lnTo>
                  <a:lnTo>
                    <a:pt x="3835" y="67757"/>
                  </a:lnTo>
                  <a:lnTo>
                    <a:pt x="14295" y="83258"/>
                  </a:lnTo>
                  <a:lnTo>
                    <a:pt x="29805" y="93705"/>
                  </a:lnTo>
                  <a:lnTo>
                    <a:pt x="48793" y="97536"/>
                  </a:lnTo>
                  <a:lnTo>
                    <a:pt x="67779" y="93705"/>
                  </a:lnTo>
                  <a:lnTo>
                    <a:pt x="83285" y="83258"/>
                  </a:lnTo>
                  <a:lnTo>
                    <a:pt x="93740" y="67757"/>
                  </a:lnTo>
                  <a:lnTo>
                    <a:pt x="97574" y="48768"/>
                  </a:lnTo>
                  <a:lnTo>
                    <a:pt x="93740" y="29784"/>
                  </a:lnTo>
                  <a:lnTo>
                    <a:pt x="83285" y="14282"/>
                  </a:lnTo>
                  <a:lnTo>
                    <a:pt x="67779" y="3832"/>
                  </a:lnTo>
                  <a:lnTo>
                    <a:pt x="48793" y="0"/>
                  </a:lnTo>
                  <a:close/>
                </a:path>
              </a:pathLst>
            </a:custGeom>
            <a:solidFill>
              <a:srgbClr val="00AEEF"/>
            </a:solidFill>
          </p:spPr>
          <p:txBody>
            <a:bodyPr wrap="square" lIns="0" tIns="0" rIns="0" bIns="0" rtlCol="0"/>
            <a:lstStyle/>
            <a:p/>
          </p:txBody>
        </p:sp>
        <p:sp>
          <p:nvSpPr>
            <p:cNvPr id="6066" name="object 6066" descr=""/>
            <p:cNvSpPr/>
            <p:nvPr/>
          </p:nvSpPr>
          <p:spPr>
            <a:xfrm>
              <a:off x="6110255" y="1961218"/>
              <a:ext cx="97790" cy="97790"/>
            </a:xfrm>
            <a:custGeom>
              <a:avLst/>
              <a:gdLst/>
              <a:ahLst/>
              <a:cxnLst/>
              <a:rect l="l" t="t" r="r" b="b"/>
              <a:pathLst>
                <a:path w="97789" h="97789">
                  <a:moveTo>
                    <a:pt x="48793" y="0"/>
                  </a:moveTo>
                  <a:lnTo>
                    <a:pt x="29805" y="3832"/>
                  </a:lnTo>
                  <a:lnTo>
                    <a:pt x="14295" y="14282"/>
                  </a:lnTo>
                  <a:lnTo>
                    <a:pt x="3835" y="29784"/>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84"/>
                  </a:lnTo>
                  <a:lnTo>
                    <a:pt x="83289" y="14282"/>
                  </a:lnTo>
                  <a:lnTo>
                    <a:pt x="67784" y="3832"/>
                  </a:lnTo>
                  <a:lnTo>
                    <a:pt x="48793" y="0"/>
                  </a:lnTo>
                  <a:close/>
                </a:path>
              </a:pathLst>
            </a:custGeom>
            <a:solidFill>
              <a:srgbClr val="EF4136"/>
            </a:solidFill>
          </p:spPr>
          <p:txBody>
            <a:bodyPr wrap="square" lIns="0" tIns="0" rIns="0" bIns="0" rtlCol="0"/>
            <a:lstStyle/>
            <a:p/>
          </p:txBody>
        </p:sp>
        <p:sp>
          <p:nvSpPr>
            <p:cNvPr id="6067" name="object 6067" descr=""/>
            <p:cNvSpPr/>
            <p:nvPr/>
          </p:nvSpPr>
          <p:spPr>
            <a:xfrm>
              <a:off x="6645446" y="1961973"/>
              <a:ext cx="97790" cy="97790"/>
            </a:xfrm>
            <a:custGeom>
              <a:avLst/>
              <a:gdLst/>
              <a:ahLst/>
              <a:cxnLst/>
              <a:rect l="l" t="t" r="r" b="b"/>
              <a:pathLst>
                <a:path w="97790" h="97789">
                  <a:moveTo>
                    <a:pt x="48818" y="0"/>
                  </a:moveTo>
                  <a:lnTo>
                    <a:pt x="29826" y="3832"/>
                  </a:lnTo>
                  <a:lnTo>
                    <a:pt x="14308" y="14282"/>
                  </a:lnTo>
                  <a:lnTo>
                    <a:pt x="3839" y="29784"/>
                  </a:lnTo>
                  <a:lnTo>
                    <a:pt x="0" y="48768"/>
                  </a:lnTo>
                  <a:lnTo>
                    <a:pt x="3839" y="67757"/>
                  </a:lnTo>
                  <a:lnTo>
                    <a:pt x="14308" y="83258"/>
                  </a:lnTo>
                  <a:lnTo>
                    <a:pt x="29826" y="93705"/>
                  </a:lnTo>
                  <a:lnTo>
                    <a:pt x="48818" y="97536"/>
                  </a:lnTo>
                  <a:lnTo>
                    <a:pt x="67799" y="93705"/>
                  </a:lnTo>
                  <a:lnTo>
                    <a:pt x="83305" y="83258"/>
                  </a:lnTo>
                  <a:lnTo>
                    <a:pt x="93763" y="67757"/>
                  </a:lnTo>
                  <a:lnTo>
                    <a:pt x="97599" y="48768"/>
                  </a:lnTo>
                  <a:lnTo>
                    <a:pt x="93763" y="29784"/>
                  </a:lnTo>
                  <a:lnTo>
                    <a:pt x="83305" y="14282"/>
                  </a:lnTo>
                  <a:lnTo>
                    <a:pt x="67799" y="3832"/>
                  </a:lnTo>
                  <a:lnTo>
                    <a:pt x="48818" y="0"/>
                  </a:lnTo>
                  <a:close/>
                </a:path>
              </a:pathLst>
            </a:custGeom>
            <a:solidFill>
              <a:srgbClr val="38B54A"/>
            </a:solidFill>
          </p:spPr>
          <p:txBody>
            <a:bodyPr wrap="square" lIns="0" tIns="0" rIns="0" bIns="0" rtlCol="0"/>
            <a:lstStyle/>
            <a:p/>
          </p:txBody>
        </p:sp>
        <p:sp>
          <p:nvSpPr>
            <p:cNvPr id="6068" name="object 6068" descr=""/>
            <p:cNvSpPr/>
            <p:nvPr/>
          </p:nvSpPr>
          <p:spPr>
            <a:xfrm>
              <a:off x="6110255" y="2076335"/>
              <a:ext cx="97790" cy="97790"/>
            </a:xfrm>
            <a:custGeom>
              <a:avLst/>
              <a:gdLst/>
              <a:ahLst/>
              <a:cxnLst/>
              <a:rect l="l" t="t" r="r" b="b"/>
              <a:pathLst>
                <a:path w="97789" h="97789">
                  <a:moveTo>
                    <a:pt x="48793" y="0"/>
                  </a:moveTo>
                  <a:lnTo>
                    <a:pt x="29805" y="3832"/>
                  </a:lnTo>
                  <a:lnTo>
                    <a:pt x="14295" y="14282"/>
                  </a:lnTo>
                  <a:lnTo>
                    <a:pt x="3835" y="29784"/>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84"/>
                  </a:lnTo>
                  <a:lnTo>
                    <a:pt x="83289" y="14282"/>
                  </a:lnTo>
                  <a:lnTo>
                    <a:pt x="67784" y="3832"/>
                  </a:lnTo>
                  <a:lnTo>
                    <a:pt x="48793" y="0"/>
                  </a:lnTo>
                  <a:close/>
                </a:path>
              </a:pathLst>
            </a:custGeom>
            <a:solidFill>
              <a:srgbClr val="FBB040"/>
            </a:solidFill>
          </p:spPr>
          <p:txBody>
            <a:bodyPr wrap="square" lIns="0" tIns="0" rIns="0" bIns="0" rtlCol="0"/>
            <a:lstStyle/>
            <a:p/>
          </p:txBody>
        </p:sp>
        <p:sp>
          <p:nvSpPr>
            <p:cNvPr id="6069" name="object 6069" descr=""/>
            <p:cNvSpPr/>
            <p:nvPr/>
          </p:nvSpPr>
          <p:spPr>
            <a:xfrm>
              <a:off x="6646717" y="2072739"/>
              <a:ext cx="97790" cy="97790"/>
            </a:xfrm>
            <a:custGeom>
              <a:avLst/>
              <a:gdLst/>
              <a:ahLst/>
              <a:cxnLst/>
              <a:rect l="l" t="t" r="r" b="b"/>
              <a:pathLst>
                <a:path w="97790" h="97789">
                  <a:moveTo>
                    <a:pt x="48818" y="0"/>
                  </a:moveTo>
                  <a:lnTo>
                    <a:pt x="29826" y="3832"/>
                  </a:lnTo>
                  <a:lnTo>
                    <a:pt x="14308" y="14282"/>
                  </a:lnTo>
                  <a:lnTo>
                    <a:pt x="3839" y="29784"/>
                  </a:lnTo>
                  <a:lnTo>
                    <a:pt x="0" y="48768"/>
                  </a:lnTo>
                  <a:lnTo>
                    <a:pt x="3839" y="67751"/>
                  </a:lnTo>
                  <a:lnTo>
                    <a:pt x="14308" y="83253"/>
                  </a:lnTo>
                  <a:lnTo>
                    <a:pt x="29826" y="93703"/>
                  </a:lnTo>
                  <a:lnTo>
                    <a:pt x="48818" y="97536"/>
                  </a:lnTo>
                  <a:lnTo>
                    <a:pt x="67804" y="93703"/>
                  </a:lnTo>
                  <a:lnTo>
                    <a:pt x="83310" y="83253"/>
                  </a:lnTo>
                  <a:lnTo>
                    <a:pt x="93765" y="67751"/>
                  </a:lnTo>
                  <a:lnTo>
                    <a:pt x="97599" y="48768"/>
                  </a:lnTo>
                  <a:lnTo>
                    <a:pt x="93765" y="29784"/>
                  </a:lnTo>
                  <a:lnTo>
                    <a:pt x="83310" y="14282"/>
                  </a:lnTo>
                  <a:lnTo>
                    <a:pt x="67804" y="3832"/>
                  </a:lnTo>
                  <a:lnTo>
                    <a:pt x="48818" y="0"/>
                  </a:lnTo>
                  <a:close/>
                </a:path>
              </a:pathLst>
            </a:custGeom>
            <a:solidFill>
              <a:srgbClr val="9E1F63"/>
            </a:solidFill>
          </p:spPr>
          <p:txBody>
            <a:bodyPr wrap="square" lIns="0" tIns="0" rIns="0" bIns="0" rtlCol="0"/>
            <a:lstStyle/>
            <a:p/>
          </p:txBody>
        </p:sp>
      </p:grpSp>
      <p:sp>
        <p:nvSpPr>
          <p:cNvPr id="6070" name="object 6070" descr=""/>
          <p:cNvSpPr txBox="1"/>
          <p:nvPr/>
        </p:nvSpPr>
        <p:spPr>
          <a:xfrm>
            <a:off x="6654669" y="1933660"/>
            <a:ext cx="447675" cy="246379"/>
          </a:xfrm>
          <a:prstGeom prst="rect">
            <a:avLst/>
          </a:prstGeom>
        </p:spPr>
        <p:txBody>
          <a:bodyPr wrap="square" lIns="0" tIns="15240" rIns="0" bIns="0" rtlCol="0" vert="horz">
            <a:spAutoFit/>
          </a:bodyPr>
          <a:lstStyle/>
          <a:p>
            <a:pPr marL="12700">
              <a:lnSpc>
                <a:spcPct val="100000"/>
              </a:lnSpc>
              <a:spcBef>
                <a:spcPts val="120"/>
              </a:spcBef>
            </a:pPr>
            <a:r>
              <a:rPr dirty="0" baseline="3968" sz="1050" spc="157">
                <a:solidFill>
                  <a:srgbClr val="FFFFFF"/>
                </a:solidFill>
                <a:latin typeface="Arial MT"/>
                <a:cs typeface="Arial MT"/>
              </a:rPr>
              <a:t>c</a:t>
            </a:r>
            <a:r>
              <a:rPr dirty="0" baseline="3968" sz="1050" spc="247">
                <a:solidFill>
                  <a:srgbClr val="FFFFFF"/>
                </a:solidFill>
                <a:latin typeface="Arial MT"/>
                <a:cs typeface="Arial MT"/>
              </a:rPr>
              <a:t> </a:t>
            </a:r>
            <a:r>
              <a:rPr dirty="0" sz="550" spc="-10">
                <a:solidFill>
                  <a:srgbClr val="565658"/>
                </a:solidFill>
                <a:latin typeface="Microsoft YaHei"/>
                <a:cs typeface="Microsoft YaHei"/>
              </a:rPr>
              <a:t>R1616.83</a:t>
            </a:r>
            <a:endParaRPr sz="550">
              <a:latin typeface="Microsoft YaHei"/>
              <a:cs typeface="Microsoft YaHei"/>
            </a:endParaRPr>
          </a:p>
          <a:p>
            <a:pPr marL="13970">
              <a:lnSpc>
                <a:spcPct val="100000"/>
              </a:lnSpc>
              <a:spcBef>
                <a:spcPts val="35"/>
              </a:spcBef>
            </a:pPr>
            <a:r>
              <a:rPr dirty="0" baseline="3968" sz="1050" spc="127">
                <a:solidFill>
                  <a:srgbClr val="FFFFFF"/>
                </a:solidFill>
                <a:latin typeface="Arial MT"/>
                <a:cs typeface="Arial MT"/>
              </a:rPr>
              <a:t>e</a:t>
            </a:r>
            <a:r>
              <a:rPr dirty="0" baseline="3968" sz="1050" spc="209">
                <a:solidFill>
                  <a:srgbClr val="FFFFFF"/>
                </a:solidFill>
                <a:latin typeface="Arial MT"/>
                <a:cs typeface="Arial MT"/>
              </a:rPr>
              <a:t> </a:t>
            </a:r>
            <a:r>
              <a:rPr dirty="0" sz="550" spc="-10">
                <a:solidFill>
                  <a:srgbClr val="565658"/>
                </a:solidFill>
                <a:latin typeface="Microsoft YaHei"/>
                <a:cs typeface="Microsoft YaHei"/>
              </a:rPr>
              <a:t>R2109.66</a:t>
            </a:r>
            <a:endParaRPr sz="550">
              <a:latin typeface="Microsoft YaHei"/>
              <a:cs typeface="Microsoft YaHei"/>
            </a:endParaRPr>
          </a:p>
        </p:txBody>
      </p:sp>
      <p:sp>
        <p:nvSpPr>
          <p:cNvPr id="6071" name="object 6071" descr=""/>
          <p:cNvSpPr txBox="1"/>
          <p:nvPr/>
        </p:nvSpPr>
        <p:spPr>
          <a:xfrm>
            <a:off x="5982493" y="1939304"/>
            <a:ext cx="608965" cy="245745"/>
          </a:xfrm>
          <a:prstGeom prst="rect">
            <a:avLst/>
          </a:prstGeom>
        </p:spPr>
        <p:txBody>
          <a:bodyPr wrap="square" lIns="0" tIns="15240" rIns="0" bIns="0" rtlCol="0" vert="horz">
            <a:spAutoFit/>
          </a:bodyPr>
          <a:lstStyle/>
          <a:p>
            <a:pPr algn="r" marR="30480">
              <a:lnSpc>
                <a:spcPct val="100000"/>
              </a:lnSpc>
              <a:spcBef>
                <a:spcPts val="120"/>
              </a:spcBef>
            </a:pPr>
            <a:r>
              <a:rPr dirty="0" baseline="7936" sz="1050" spc="127">
                <a:solidFill>
                  <a:srgbClr val="FFFFFF"/>
                </a:solidFill>
                <a:latin typeface="Arial MT"/>
                <a:cs typeface="Arial MT"/>
              </a:rPr>
              <a:t>a</a:t>
            </a:r>
            <a:r>
              <a:rPr dirty="0" baseline="7936" sz="1050" spc="232">
                <a:solidFill>
                  <a:srgbClr val="FFFFFF"/>
                </a:solidFill>
                <a:latin typeface="Arial MT"/>
                <a:cs typeface="Arial MT"/>
              </a:rPr>
              <a:t> </a:t>
            </a:r>
            <a:r>
              <a:rPr dirty="0" sz="550" spc="-10">
                <a:solidFill>
                  <a:srgbClr val="565658"/>
                </a:solidFill>
                <a:latin typeface="Microsoft YaHei"/>
                <a:cs typeface="Microsoft YaHei"/>
              </a:rPr>
              <a:t>R2012.98</a:t>
            </a:r>
            <a:endParaRPr sz="550">
              <a:latin typeface="Microsoft YaHei"/>
              <a:cs typeface="Microsoft YaHei"/>
            </a:endParaRPr>
          </a:p>
          <a:p>
            <a:pPr algn="r" marR="30480">
              <a:lnSpc>
                <a:spcPct val="100000"/>
              </a:lnSpc>
              <a:spcBef>
                <a:spcPts val="25"/>
              </a:spcBef>
            </a:pPr>
            <a:r>
              <a:rPr dirty="0" sz="700" spc="90">
                <a:solidFill>
                  <a:srgbClr val="FFFFFF"/>
                </a:solidFill>
                <a:latin typeface="Arial MT"/>
                <a:cs typeface="Arial MT"/>
              </a:rPr>
              <a:t>b</a:t>
            </a:r>
            <a:r>
              <a:rPr dirty="0" sz="700" spc="200">
                <a:solidFill>
                  <a:srgbClr val="FFFFFF"/>
                </a:solidFill>
                <a:latin typeface="Arial MT"/>
                <a:cs typeface="Arial MT"/>
              </a:rPr>
              <a:t> </a:t>
            </a:r>
            <a:r>
              <a:rPr dirty="0" sz="700" spc="85">
                <a:solidFill>
                  <a:srgbClr val="FFFFFF"/>
                </a:solidFill>
                <a:latin typeface="Arial MT"/>
                <a:cs typeface="Arial MT"/>
              </a:rPr>
              <a:t>d</a:t>
            </a:r>
            <a:r>
              <a:rPr dirty="0" sz="700" spc="150">
                <a:solidFill>
                  <a:srgbClr val="FFFFFF"/>
                </a:solidFill>
                <a:latin typeface="Arial MT"/>
                <a:cs typeface="Arial MT"/>
              </a:rPr>
              <a:t> </a:t>
            </a:r>
            <a:r>
              <a:rPr dirty="0" sz="550" spc="-10">
                <a:solidFill>
                  <a:srgbClr val="565658"/>
                </a:solidFill>
                <a:latin typeface="Microsoft YaHei"/>
                <a:cs typeface="Microsoft YaHei"/>
              </a:rPr>
              <a:t>R1812.98</a:t>
            </a:r>
            <a:endParaRPr sz="550">
              <a:latin typeface="Microsoft YaHei"/>
              <a:cs typeface="Microsoft YaHei"/>
            </a:endParaRPr>
          </a:p>
        </p:txBody>
      </p:sp>
      <p:sp>
        <p:nvSpPr>
          <p:cNvPr id="6072" name="object 6072" descr=""/>
          <p:cNvSpPr txBox="1"/>
          <p:nvPr/>
        </p:nvSpPr>
        <p:spPr>
          <a:xfrm>
            <a:off x="671202" y="4802200"/>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6073" name="object 6073" descr=""/>
          <p:cNvGrpSpPr/>
          <p:nvPr/>
        </p:nvGrpSpPr>
        <p:grpSpPr>
          <a:xfrm>
            <a:off x="683907" y="5074488"/>
            <a:ext cx="6192520" cy="25400"/>
            <a:chOff x="683907" y="5074488"/>
            <a:chExt cx="6192520" cy="25400"/>
          </a:xfrm>
        </p:grpSpPr>
        <p:sp>
          <p:nvSpPr>
            <p:cNvPr id="6074" name="object 6074" descr=""/>
            <p:cNvSpPr/>
            <p:nvPr/>
          </p:nvSpPr>
          <p:spPr>
            <a:xfrm>
              <a:off x="683907" y="5085118"/>
              <a:ext cx="6192520" cy="3810"/>
            </a:xfrm>
            <a:custGeom>
              <a:avLst/>
              <a:gdLst/>
              <a:ahLst/>
              <a:cxnLst/>
              <a:rect l="l" t="t" r="r" b="b"/>
              <a:pathLst>
                <a:path w="6192520" h="3810">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6075" name="object 6075" descr=""/>
            <p:cNvSpPr/>
            <p:nvPr/>
          </p:nvSpPr>
          <p:spPr>
            <a:xfrm>
              <a:off x="683907" y="5074488"/>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6076" name="object 6076" descr=""/>
          <p:cNvSpPr txBox="1"/>
          <p:nvPr/>
        </p:nvSpPr>
        <p:spPr>
          <a:xfrm>
            <a:off x="671215" y="684423"/>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6077" name="object 6077" descr=""/>
          <p:cNvGrpSpPr/>
          <p:nvPr/>
        </p:nvGrpSpPr>
        <p:grpSpPr>
          <a:xfrm>
            <a:off x="683907" y="943889"/>
            <a:ext cx="6192520" cy="25400"/>
            <a:chOff x="683907" y="943889"/>
            <a:chExt cx="6192520" cy="25400"/>
          </a:xfrm>
        </p:grpSpPr>
        <p:sp>
          <p:nvSpPr>
            <p:cNvPr id="6078" name="object 6078" descr=""/>
            <p:cNvSpPr/>
            <p:nvPr/>
          </p:nvSpPr>
          <p:spPr>
            <a:xfrm>
              <a:off x="683907" y="954532"/>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6079" name="object 6079" descr=""/>
            <p:cNvSpPr/>
            <p:nvPr/>
          </p:nvSpPr>
          <p:spPr>
            <a:xfrm>
              <a:off x="683907" y="943889"/>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6080" name="object 6080" descr=""/>
          <p:cNvGrpSpPr/>
          <p:nvPr/>
        </p:nvGrpSpPr>
        <p:grpSpPr>
          <a:xfrm>
            <a:off x="1081735" y="5276031"/>
            <a:ext cx="1626235" cy="2145665"/>
            <a:chOff x="1081735" y="5276031"/>
            <a:chExt cx="1626235" cy="2145665"/>
          </a:xfrm>
        </p:grpSpPr>
        <p:sp>
          <p:nvSpPr>
            <p:cNvPr id="6081" name="object 6081" descr=""/>
            <p:cNvSpPr/>
            <p:nvPr/>
          </p:nvSpPr>
          <p:spPr>
            <a:xfrm>
              <a:off x="1239431" y="5877482"/>
              <a:ext cx="1433195" cy="1162050"/>
            </a:xfrm>
            <a:custGeom>
              <a:avLst/>
              <a:gdLst/>
              <a:ahLst/>
              <a:cxnLst/>
              <a:rect l="l" t="t" r="r" b="b"/>
              <a:pathLst>
                <a:path w="1433195" h="1162050">
                  <a:moveTo>
                    <a:pt x="0" y="1161529"/>
                  </a:moveTo>
                  <a:lnTo>
                    <a:pt x="1433156" y="1161529"/>
                  </a:lnTo>
                </a:path>
                <a:path w="1433195" h="1162050">
                  <a:moveTo>
                    <a:pt x="0" y="871651"/>
                  </a:moveTo>
                  <a:lnTo>
                    <a:pt x="1433156" y="871651"/>
                  </a:lnTo>
                </a:path>
                <a:path w="1433195" h="1162050">
                  <a:moveTo>
                    <a:pt x="0" y="581101"/>
                  </a:moveTo>
                  <a:lnTo>
                    <a:pt x="1433156" y="581101"/>
                  </a:lnTo>
                </a:path>
                <a:path w="1433195" h="1162050">
                  <a:moveTo>
                    <a:pt x="0" y="290550"/>
                  </a:moveTo>
                  <a:lnTo>
                    <a:pt x="1433156" y="290550"/>
                  </a:lnTo>
                </a:path>
                <a:path w="1433195" h="1162050">
                  <a:moveTo>
                    <a:pt x="0" y="0"/>
                  </a:moveTo>
                  <a:lnTo>
                    <a:pt x="1433156" y="0"/>
                  </a:lnTo>
                </a:path>
              </a:pathLst>
            </a:custGeom>
            <a:ln w="5359">
              <a:solidFill>
                <a:srgbClr val="565658"/>
              </a:solidFill>
            </a:ln>
          </p:spPr>
          <p:txBody>
            <a:bodyPr wrap="square" lIns="0" tIns="0" rIns="0" bIns="0" rtlCol="0"/>
            <a:lstStyle/>
            <a:p/>
          </p:txBody>
        </p:sp>
        <p:sp>
          <p:nvSpPr>
            <p:cNvPr id="6082" name="object 6082" descr=""/>
            <p:cNvSpPr/>
            <p:nvPr/>
          </p:nvSpPr>
          <p:spPr>
            <a:xfrm>
              <a:off x="1239431" y="5586932"/>
              <a:ext cx="1433195" cy="0"/>
            </a:xfrm>
            <a:custGeom>
              <a:avLst/>
              <a:gdLst/>
              <a:ahLst/>
              <a:cxnLst/>
              <a:rect l="l" t="t" r="r" b="b"/>
              <a:pathLst>
                <a:path w="1433195" h="0">
                  <a:moveTo>
                    <a:pt x="0" y="0"/>
                  </a:moveTo>
                  <a:lnTo>
                    <a:pt x="561505" y="0"/>
                  </a:lnTo>
                </a:path>
                <a:path w="1433195" h="0">
                  <a:moveTo>
                    <a:pt x="731100" y="0"/>
                  </a:moveTo>
                  <a:lnTo>
                    <a:pt x="1433156" y="0"/>
                  </a:lnTo>
                </a:path>
              </a:pathLst>
            </a:custGeom>
            <a:ln w="5359">
              <a:solidFill>
                <a:srgbClr val="565658"/>
              </a:solidFill>
            </a:ln>
          </p:spPr>
          <p:txBody>
            <a:bodyPr wrap="square" lIns="0" tIns="0" rIns="0" bIns="0" rtlCol="0"/>
            <a:lstStyle/>
            <a:p/>
          </p:txBody>
        </p:sp>
        <p:sp>
          <p:nvSpPr>
            <p:cNvPr id="6083" name="object 6083" descr=""/>
            <p:cNvSpPr/>
            <p:nvPr/>
          </p:nvSpPr>
          <p:spPr>
            <a:xfrm>
              <a:off x="1239431" y="5297067"/>
              <a:ext cx="1433195" cy="0"/>
            </a:xfrm>
            <a:custGeom>
              <a:avLst/>
              <a:gdLst/>
              <a:ahLst/>
              <a:cxnLst/>
              <a:rect l="l" t="t" r="r" b="b"/>
              <a:pathLst>
                <a:path w="1433195" h="0">
                  <a:moveTo>
                    <a:pt x="0" y="0"/>
                  </a:moveTo>
                  <a:lnTo>
                    <a:pt x="1433156" y="0"/>
                  </a:lnTo>
                </a:path>
              </a:pathLst>
            </a:custGeom>
            <a:ln w="5359">
              <a:solidFill>
                <a:srgbClr val="565658"/>
              </a:solidFill>
            </a:ln>
          </p:spPr>
          <p:txBody>
            <a:bodyPr wrap="square" lIns="0" tIns="0" rIns="0" bIns="0" rtlCol="0"/>
            <a:lstStyle/>
            <a:p/>
          </p:txBody>
        </p:sp>
        <p:sp>
          <p:nvSpPr>
            <p:cNvPr id="6084" name="object 6084" descr=""/>
            <p:cNvSpPr/>
            <p:nvPr/>
          </p:nvSpPr>
          <p:spPr>
            <a:xfrm>
              <a:off x="1477953" y="5297064"/>
              <a:ext cx="0" cy="2032635"/>
            </a:xfrm>
            <a:custGeom>
              <a:avLst/>
              <a:gdLst/>
              <a:ahLst/>
              <a:cxnLst/>
              <a:rect l="l" t="t" r="r" b="b"/>
              <a:pathLst>
                <a:path w="0" h="2032634">
                  <a:moveTo>
                    <a:pt x="0" y="0"/>
                  </a:moveTo>
                  <a:lnTo>
                    <a:pt x="0" y="2032495"/>
                  </a:lnTo>
                </a:path>
              </a:pathLst>
            </a:custGeom>
            <a:ln w="5359">
              <a:solidFill>
                <a:srgbClr val="565658"/>
              </a:solidFill>
            </a:ln>
          </p:spPr>
          <p:txBody>
            <a:bodyPr wrap="square" lIns="0" tIns="0" rIns="0" bIns="0" rtlCol="0"/>
            <a:lstStyle/>
            <a:p/>
          </p:txBody>
        </p:sp>
        <p:sp>
          <p:nvSpPr>
            <p:cNvPr id="6085" name="object 6085" descr=""/>
            <p:cNvSpPr/>
            <p:nvPr/>
          </p:nvSpPr>
          <p:spPr>
            <a:xfrm>
              <a:off x="1717145" y="5297064"/>
              <a:ext cx="238760" cy="2032635"/>
            </a:xfrm>
            <a:custGeom>
              <a:avLst/>
              <a:gdLst/>
              <a:ahLst/>
              <a:cxnLst/>
              <a:rect l="l" t="t" r="r" b="b"/>
              <a:pathLst>
                <a:path w="238760" h="2032634">
                  <a:moveTo>
                    <a:pt x="0" y="862854"/>
                  </a:moveTo>
                  <a:lnTo>
                    <a:pt x="0" y="2032495"/>
                  </a:lnTo>
                </a:path>
                <a:path w="238760" h="2032634">
                  <a:moveTo>
                    <a:pt x="0" y="0"/>
                  </a:moveTo>
                  <a:lnTo>
                    <a:pt x="0" y="767591"/>
                  </a:lnTo>
                </a:path>
                <a:path w="238760" h="2032634">
                  <a:moveTo>
                    <a:pt x="238518" y="300689"/>
                  </a:moveTo>
                  <a:lnTo>
                    <a:pt x="238518" y="2032495"/>
                  </a:lnTo>
                </a:path>
                <a:path w="238760" h="2032634">
                  <a:moveTo>
                    <a:pt x="238518" y="0"/>
                  </a:moveTo>
                  <a:lnTo>
                    <a:pt x="238518" y="201362"/>
                  </a:lnTo>
                </a:path>
              </a:pathLst>
            </a:custGeom>
            <a:ln w="5359">
              <a:solidFill>
                <a:srgbClr val="565658"/>
              </a:solidFill>
            </a:ln>
          </p:spPr>
          <p:txBody>
            <a:bodyPr wrap="square" lIns="0" tIns="0" rIns="0" bIns="0" rtlCol="0"/>
            <a:lstStyle/>
            <a:p/>
          </p:txBody>
        </p:sp>
        <p:sp>
          <p:nvSpPr>
            <p:cNvPr id="6086" name="object 6086" descr=""/>
            <p:cNvSpPr/>
            <p:nvPr/>
          </p:nvSpPr>
          <p:spPr>
            <a:xfrm>
              <a:off x="2194868" y="5297064"/>
              <a:ext cx="478155" cy="2032635"/>
            </a:xfrm>
            <a:custGeom>
              <a:avLst/>
              <a:gdLst/>
              <a:ahLst/>
              <a:cxnLst/>
              <a:rect l="l" t="t" r="r" b="b"/>
              <a:pathLst>
                <a:path w="478155" h="2032634">
                  <a:moveTo>
                    <a:pt x="0" y="0"/>
                  </a:moveTo>
                  <a:lnTo>
                    <a:pt x="0" y="2032495"/>
                  </a:lnTo>
                </a:path>
                <a:path w="478155" h="2032634">
                  <a:moveTo>
                    <a:pt x="238518" y="0"/>
                  </a:moveTo>
                  <a:lnTo>
                    <a:pt x="238518" y="2032495"/>
                  </a:lnTo>
                </a:path>
                <a:path w="478155" h="2032634">
                  <a:moveTo>
                    <a:pt x="477710" y="0"/>
                  </a:moveTo>
                  <a:lnTo>
                    <a:pt x="477710" y="2032495"/>
                  </a:lnTo>
                </a:path>
              </a:pathLst>
            </a:custGeom>
            <a:ln w="5359">
              <a:solidFill>
                <a:srgbClr val="565658"/>
              </a:solidFill>
            </a:ln>
          </p:spPr>
          <p:txBody>
            <a:bodyPr wrap="square" lIns="0" tIns="0" rIns="0" bIns="0" rtlCol="0"/>
            <a:lstStyle/>
            <a:p/>
          </p:txBody>
        </p:sp>
        <p:sp>
          <p:nvSpPr>
            <p:cNvPr id="6087" name="object 6087" descr=""/>
            <p:cNvSpPr/>
            <p:nvPr/>
          </p:nvSpPr>
          <p:spPr>
            <a:xfrm>
              <a:off x="1239431" y="5297066"/>
              <a:ext cx="1433195" cy="2032635"/>
            </a:xfrm>
            <a:custGeom>
              <a:avLst/>
              <a:gdLst/>
              <a:ahLst/>
              <a:cxnLst/>
              <a:rect l="l" t="t" r="r" b="b"/>
              <a:pathLst>
                <a:path w="1433195" h="2032634">
                  <a:moveTo>
                    <a:pt x="0" y="2032495"/>
                  </a:moveTo>
                  <a:lnTo>
                    <a:pt x="0" y="0"/>
                  </a:lnTo>
                </a:path>
                <a:path w="1433195" h="2032634">
                  <a:moveTo>
                    <a:pt x="0" y="2032495"/>
                  </a:moveTo>
                  <a:lnTo>
                    <a:pt x="10807" y="2032495"/>
                  </a:lnTo>
                </a:path>
                <a:path w="1433195" h="2032634">
                  <a:moveTo>
                    <a:pt x="0" y="1974380"/>
                  </a:moveTo>
                  <a:lnTo>
                    <a:pt x="10807" y="1974380"/>
                  </a:lnTo>
                </a:path>
                <a:path w="1433195" h="2032634">
                  <a:moveTo>
                    <a:pt x="0" y="1916277"/>
                  </a:moveTo>
                  <a:lnTo>
                    <a:pt x="10807" y="1916277"/>
                  </a:lnTo>
                </a:path>
                <a:path w="1433195" h="2032634">
                  <a:moveTo>
                    <a:pt x="0" y="1858162"/>
                  </a:moveTo>
                  <a:lnTo>
                    <a:pt x="10807" y="1858162"/>
                  </a:lnTo>
                </a:path>
                <a:path w="1433195" h="2032634">
                  <a:moveTo>
                    <a:pt x="0" y="1800047"/>
                  </a:moveTo>
                  <a:lnTo>
                    <a:pt x="10807" y="1800047"/>
                  </a:lnTo>
                </a:path>
                <a:path w="1433195" h="2032634">
                  <a:moveTo>
                    <a:pt x="0" y="1741944"/>
                  </a:moveTo>
                  <a:lnTo>
                    <a:pt x="10807" y="1741944"/>
                  </a:lnTo>
                </a:path>
                <a:path w="1433195" h="2032634">
                  <a:moveTo>
                    <a:pt x="0" y="1684515"/>
                  </a:moveTo>
                  <a:lnTo>
                    <a:pt x="10807" y="1684515"/>
                  </a:lnTo>
                </a:path>
                <a:path w="1433195" h="2032634">
                  <a:moveTo>
                    <a:pt x="0" y="1626387"/>
                  </a:moveTo>
                  <a:lnTo>
                    <a:pt x="10807" y="1626387"/>
                  </a:lnTo>
                </a:path>
                <a:path w="1433195" h="2032634">
                  <a:moveTo>
                    <a:pt x="0" y="1568284"/>
                  </a:moveTo>
                  <a:lnTo>
                    <a:pt x="10807" y="1568284"/>
                  </a:lnTo>
                </a:path>
                <a:path w="1433195" h="2032634">
                  <a:moveTo>
                    <a:pt x="0" y="1510182"/>
                  </a:moveTo>
                  <a:lnTo>
                    <a:pt x="10807" y="1510182"/>
                  </a:lnTo>
                </a:path>
                <a:path w="1433195" h="2032634">
                  <a:moveTo>
                    <a:pt x="0" y="1452067"/>
                  </a:moveTo>
                  <a:lnTo>
                    <a:pt x="10807" y="1452067"/>
                  </a:lnTo>
                </a:path>
                <a:path w="1433195" h="2032634">
                  <a:moveTo>
                    <a:pt x="0" y="1393964"/>
                  </a:moveTo>
                  <a:lnTo>
                    <a:pt x="10807" y="1393964"/>
                  </a:lnTo>
                </a:path>
                <a:path w="1433195" h="2032634">
                  <a:moveTo>
                    <a:pt x="0" y="1335849"/>
                  </a:moveTo>
                  <a:lnTo>
                    <a:pt x="10807" y="1335849"/>
                  </a:lnTo>
                </a:path>
                <a:path w="1433195" h="2032634">
                  <a:moveTo>
                    <a:pt x="0" y="1277734"/>
                  </a:moveTo>
                  <a:lnTo>
                    <a:pt x="10807" y="1277734"/>
                  </a:lnTo>
                </a:path>
                <a:path w="1433195" h="2032634">
                  <a:moveTo>
                    <a:pt x="0" y="1219631"/>
                  </a:moveTo>
                  <a:lnTo>
                    <a:pt x="10807" y="1219631"/>
                  </a:lnTo>
                </a:path>
                <a:path w="1433195" h="2032634">
                  <a:moveTo>
                    <a:pt x="0" y="1161516"/>
                  </a:moveTo>
                  <a:lnTo>
                    <a:pt x="10807" y="1161516"/>
                  </a:lnTo>
                </a:path>
                <a:path w="1433195" h="2032634">
                  <a:moveTo>
                    <a:pt x="0" y="1103414"/>
                  </a:moveTo>
                  <a:lnTo>
                    <a:pt x="10807" y="1103414"/>
                  </a:lnTo>
                </a:path>
                <a:path w="1433195" h="2032634">
                  <a:moveTo>
                    <a:pt x="0" y="1045298"/>
                  </a:moveTo>
                  <a:lnTo>
                    <a:pt x="10807" y="1045298"/>
                  </a:lnTo>
                </a:path>
                <a:path w="1433195" h="2032634">
                  <a:moveTo>
                    <a:pt x="0" y="987183"/>
                  </a:moveTo>
                  <a:lnTo>
                    <a:pt x="10807" y="987183"/>
                  </a:lnTo>
                </a:path>
                <a:path w="1433195" h="2032634">
                  <a:moveTo>
                    <a:pt x="0" y="929081"/>
                  </a:moveTo>
                  <a:lnTo>
                    <a:pt x="10807" y="929081"/>
                  </a:lnTo>
                </a:path>
                <a:path w="1433195" h="2032634">
                  <a:moveTo>
                    <a:pt x="0" y="870965"/>
                  </a:moveTo>
                  <a:lnTo>
                    <a:pt x="10807" y="870965"/>
                  </a:lnTo>
                </a:path>
                <a:path w="1433195" h="2032634">
                  <a:moveTo>
                    <a:pt x="0" y="812863"/>
                  </a:moveTo>
                  <a:lnTo>
                    <a:pt x="10807" y="812863"/>
                  </a:lnTo>
                </a:path>
                <a:path w="1433195" h="2032634">
                  <a:moveTo>
                    <a:pt x="0" y="754748"/>
                  </a:moveTo>
                  <a:lnTo>
                    <a:pt x="10807" y="754748"/>
                  </a:lnTo>
                </a:path>
                <a:path w="1433195" h="2032634">
                  <a:moveTo>
                    <a:pt x="0" y="696633"/>
                  </a:moveTo>
                  <a:lnTo>
                    <a:pt x="10807" y="696633"/>
                  </a:lnTo>
                </a:path>
                <a:path w="1433195" h="2032634">
                  <a:moveTo>
                    <a:pt x="0" y="638530"/>
                  </a:moveTo>
                  <a:lnTo>
                    <a:pt x="10807" y="638530"/>
                  </a:lnTo>
                </a:path>
                <a:path w="1433195" h="2032634">
                  <a:moveTo>
                    <a:pt x="0" y="580415"/>
                  </a:moveTo>
                  <a:lnTo>
                    <a:pt x="10807" y="580415"/>
                  </a:lnTo>
                </a:path>
                <a:path w="1433195" h="2032634">
                  <a:moveTo>
                    <a:pt x="0" y="522312"/>
                  </a:moveTo>
                  <a:lnTo>
                    <a:pt x="10807" y="522312"/>
                  </a:lnTo>
                </a:path>
                <a:path w="1433195" h="2032634">
                  <a:moveTo>
                    <a:pt x="0" y="464197"/>
                  </a:moveTo>
                  <a:lnTo>
                    <a:pt x="10807" y="464197"/>
                  </a:lnTo>
                </a:path>
                <a:path w="1433195" h="2032634">
                  <a:moveTo>
                    <a:pt x="0" y="406095"/>
                  </a:moveTo>
                  <a:lnTo>
                    <a:pt x="10807" y="406095"/>
                  </a:lnTo>
                </a:path>
                <a:path w="1433195" h="2032634">
                  <a:moveTo>
                    <a:pt x="0" y="347979"/>
                  </a:moveTo>
                  <a:lnTo>
                    <a:pt x="10807" y="347979"/>
                  </a:lnTo>
                </a:path>
                <a:path w="1433195" h="2032634">
                  <a:moveTo>
                    <a:pt x="0" y="289864"/>
                  </a:moveTo>
                  <a:lnTo>
                    <a:pt x="10807" y="289864"/>
                  </a:lnTo>
                </a:path>
                <a:path w="1433195" h="2032634">
                  <a:moveTo>
                    <a:pt x="0" y="231762"/>
                  </a:moveTo>
                  <a:lnTo>
                    <a:pt x="10807" y="231762"/>
                  </a:lnTo>
                </a:path>
                <a:path w="1433195" h="2032634">
                  <a:moveTo>
                    <a:pt x="0" y="174332"/>
                  </a:moveTo>
                  <a:lnTo>
                    <a:pt x="10807" y="174332"/>
                  </a:lnTo>
                </a:path>
                <a:path w="1433195" h="2032634">
                  <a:moveTo>
                    <a:pt x="0" y="116204"/>
                  </a:moveTo>
                  <a:lnTo>
                    <a:pt x="10807" y="116204"/>
                  </a:lnTo>
                </a:path>
                <a:path w="1433195" h="2032634">
                  <a:moveTo>
                    <a:pt x="0" y="58102"/>
                  </a:moveTo>
                  <a:lnTo>
                    <a:pt x="10807" y="58102"/>
                  </a:lnTo>
                </a:path>
                <a:path w="1433195" h="2032634">
                  <a:moveTo>
                    <a:pt x="0" y="0"/>
                  </a:moveTo>
                  <a:lnTo>
                    <a:pt x="10807" y="0"/>
                  </a:lnTo>
                </a:path>
                <a:path w="1433195" h="2032634">
                  <a:moveTo>
                    <a:pt x="0" y="2032495"/>
                  </a:moveTo>
                  <a:lnTo>
                    <a:pt x="14859" y="2032495"/>
                  </a:lnTo>
                </a:path>
                <a:path w="1433195" h="2032634">
                  <a:moveTo>
                    <a:pt x="0" y="1741944"/>
                  </a:moveTo>
                  <a:lnTo>
                    <a:pt x="14859" y="1741944"/>
                  </a:lnTo>
                </a:path>
                <a:path w="1433195" h="2032634">
                  <a:moveTo>
                    <a:pt x="0" y="1452067"/>
                  </a:moveTo>
                  <a:lnTo>
                    <a:pt x="14859" y="1452067"/>
                  </a:lnTo>
                </a:path>
                <a:path w="1433195" h="2032634">
                  <a:moveTo>
                    <a:pt x="0" y="1161516"/>
                  </a:moveTo>
                  <a:lnTo>
                    <a:pt x="14859" y="1161516"/>
                  </a:lnTo>
                </a:path>
                <a:path w="1433195" h="2032634">
                  <a:moveTo>
                    <a:pt x="0" y="870965"/>
                  </a:moveTo>
                  <a:lnTo>
                    <a:pt x="14859" y="870965"/>
                  </a:lnTo>
                </a:path>
                <a:path w="1433195" h="2032634">
                  <a:moveTo>
                    <a:pt x="0" y="580415"/>
                  </a:moveTo>
                  <a:lnTo>
                    <a:pt x="14859" y="580415"/>
                  </a:lnTo>
                </a:path>
                <a:path w="1433195" h="2032634">
                  <a:moveTo>
                    <a:pt x="0" y="289864"/>
                  </a:moveTo>
                  <a:lnTo>
                    <a:pt x="14859" y="289864"/>
                  </a:lnTo>
                </a:path>
                <a:path w="1433195" h="2032634">
                  <a:moveTo>
                    <a:pt x="0" y="0"/>
                  </a:moveTo>
                  <a:lnTo>
                    <a:pt x="14859" y="0"/>
                  </a:lnTo>
                </a:path>
                <a:path w="1433195" h="2032634">
                  <a:moveTo>
                    <a:pt x="0" y="2032495"/>
                  </a:moveTo>
                  <a:lnTo>
                    <a:pt x="1433156" y="2032495"/>
                  </a:lnTo>
                </a:path>
              </a:pathLst>
            </a:custGeom>
            <a:ln w="4229">
              <a:solidFill>
                <a:srgbClr val="231F20"/>
              </a:solidFill>
            </a:ln>
          </p:spPr>
          <p:txBody>
            <a:bodyPr wrap="square" lIns="0" tIns="0" rIns="0" bIns="0" rtlCol="0"/>
            <a:lstStyle/>
            <a:p/>
          </p:txBody>
        </p:sp>
        <p:sp>
          <p:nvSpPr>
            <p:cNvPr id="6088" name="object 6088" descr=""/>
            <p:cNvSpPr/>
            <p:nvPr/>
          </p:nvSpPr>
          <p:spPr>
            <a:xfrm>
              <a:off x="1239431" y="7314685"/>
              <a:ext cx="1433195" cy="15240"/>
            </a:xfrm>
            <a:custGeom>
              <a:avLst/>
              <a:gdLst/>
              <a:ahLst/>
              <a:cxnLst/>
              <a:rect l="l" t="t" r="r" b="b"/>
              <a:pathLst>
                <a:path w="1433195" h="15240">
                  <a:moveTo>
                    <a:pt x="0" y="3390"/>
                  </a:moveTo>
                  <a:lnTo>
                    <a:pt x="0" y="14871"/>
                  </a:lnTo>
                </a:path>
                <a:path w="1433195" h="15240">
                  <a:moveTo>
                    <a:pt x="47294" y="3390"/>
                  </a:moveTo>
                  <a:lnTo>
                    <a:pt x="47294" y="14871"/>
                  </a:lnTo>
                </a:path>
                <a:path w="1433195" h="15240">
                  <a:moveTo>
                    <a:pt x="95262" y="3390"/>
                  </a:moveTo>
                  <a:lnTo>
                    <a:pt x="95262" y="14871"/>
                  </a:lnTo>
                </a:path>
                <a:path w="1433195" h="15240">
                  <a:moveTo>
                    <a:pt x="143243" y="3390"/>
                  </a:moveTo>
                  <a:lnTo>
                    <a:pt x="143243" y="14871"/>
                  </a:lnTo>
                </a:path>
                <a:path w="1433195" h="15240">
                  <a:moveTo>
                    <a:pt x="190538" y="3390"/>
                  </a:moveTo>
                  <a:lnTo>
                    <a:pt x="190538" y="14871"/>
                  </a:lnTo>
                </a:path>
                <a:path w="1433195" h="15240">
                  <a:moveTo>
                    <a:pt x="238518" y="3390"/>
                  </a:moveTo>
                  <a:lnTo>
                    <a:pt x="238518" y="14871"/>
                  </a:lnTo>
                </a:path>
                <a:path w="1433195" h="15240">
                  <a:moveTo>
                    <a:pt x="286499" y="3390"/>
                  </a:moveTo>
                  <a:lnTo>
                    <a:pt x="286499" y="14871"/>
                  </a:lnTo>
                </a:path>
                <a:path w="1433195" h="15240">
                  <a:moveTo>
                    <a:pt x="333794" y="3390"/>
                  </a:moveTo>
                  <a:lnTo>
                    <a:pt x="333794" y="14871"/>
                  </a:lnTo>
                </a:path>
                <a:path w="1433195" h="15240">
                  <a:moveTo>
                    <a:pt x="381774" y="3390"/>
                  </a:moveTo>
                  <a:lnTo>
                    <a:pt x="381774" y="14871"/>
                  </a:lnTo>
                </a:path>
                <a:path w="1433195" h="15240">
                  <a:moveTo>
                    <a:pt x="429742" y="3390"/>
                  </a:moveTo>
                  <a:lnTo>
                    <a:pt x="429742" y="14871"/>
                  </a:lnTo>
                </a:path>
                <a:path w="1433195" h="15240">
                  <a:moveTo>
                    <a:pt x="477710" y="3390"/>
                  </a:moveTo>
                  <a:lnTo>
                    <a:pt x="477710" y="14871"/>
                  </a:lnTo>
                </a:path>
                <a:path w="1433195" h="15240">
                  <a:moveTo>
                    <a:pt x="525018" y="3390"/>
                  </a:moveTo>
                  <a:lnTo>
                    <a:pt x="525018" y="14871"/>
                  </a:lnTo>
                </a:path>
                <a:path w="1433195" h="15240">
                  <a:moveTo>
                    <a:pt x="572985" y="3390"/>
                  </a:moveTo>
                  <a:lnTo>
                    <a:pt x="572985" y="14871"/>
                  </a:lnTo>
                </a:path>
                <a:path w="1433195" h="15240">
                  <a:moveTo>
                    <a:pt x="620966" y="3390"/>
                  </a:moveTo>
                  <a:lnTo>
                    <a:pt x="620966" y="14871"/>
                  </a:lnTo>
                </a:path>
                <a:path w="1433195" h="15240">
                  <a:moveTo>
                    <a:pt x="668261" y="3390"/>
                  </a:moveTo>
                  <a:lnTo>
                    <a:pt x="668261" y="14871"/>
                  </a:lnTo>
                </a:path>
                <a:path w="1433195" h="15240">
                  <a:moveTo>
                    <a:pt x="716229" y="3390"/>
                  </a:moveTo>
                  <a:lnTo>
                    <a:pt x="716229" y="14871"/>
                  </a:lnTo>
                </a:path>
                <a:path w="1433195" h="15240">
                  <a:moveTo>
                    <a:pt x="764209" y="3390"/>
                  </a:moveTo>
                  <a:lnTo>
                    <a:pt x="764209" y="14871"/>
                  </a:lnTo>
                </a:path>
                <a:path w="1433195" h="15240">
                  <a:moveTo>
                    <a:pt x="812190" y="3390"/>
                  </a:moveTo>
                  <a:lnTo>
                    <a:pt x="812190" y="14871"/>
                  </a:lnTo>
                </a:path>
                <a:path w="1433195" h="15240">
                  <a:moveTo>
                    <a:pt x="859485" y="3390"/>
                  </a:moveTo>
                  <a:lnTo>
                    <a:pt x="859485" y="14871"/>
                  </a:lnTo>
                </a:path>
                <a:path w="1433195" h="15240">
                  <a:moveTo>
                    <a:pt x="907465" y="3390"/>
                  </a:moveTo>
                  <a:lnTo>
                    <a:pt x="907465" y="14871"/>
                  </a:lnTo>
                </a:path>
                <a:path w="1433195" h="15240">
                  <a:moveTo>
                    <a:pt x="955433" y="3390"/>
                  </a:moveTo>
                  <a:lnTo>
                    <a:pt x="955433" y="14871"/>
                  </a:lnTo>
                </a:path>
                <a:path w="1433195" h="15240">
                  <a:moveTo>
                    <a:pt x="1002741" y="3390"/>
                  </a:moveTo>
                  <a:lnTo>
                    <a:pt x="1002741" y="14871"/>
                  </a:lnTo>
                </a:path>
                <a:path w="1433195" h="15240">
                  <a:moveTo>
                    <a:pt x="1050709" y="3390"/>
                  </a:moveTo>
                  <a:lnTo>
                    <a:pt x="1050709" y="14871"/>
                  </a:lnTo>
                </a:path>
                <a:path w="1433195" h="15240">
                  <a:moveTo>
                    <a:pt x="1098677" y="3390"/>
                  </a:moveTo>
                  <a:lnTo>
                    <a:pt x="1098677" y="14871"/>
                  </a:lnTo>
                </a:path>
                <a:path w="1433195" h="15240">
                  <a:moveTo>
                    <a:pt x="1145984" y="3390"/>
                  </a:moveTo>
                  <a:lnTo>
                    <a:pt x="1145984" y="14871"/>
                  </a:lnTo>
                </a:path>
                <a:path w="1433195" h="15240">
                  <a:moveTo>
                    <a:pt x="1193952" y="3390"/>
                  </a:moveTo>
                  <a:lnTo>
                    <a:pt x="1193952" y="14871"/>
                  </a:lnTo>
                </a:path>
                <a:path w="1433195" h="15240">
                  <a:moveTo>
                    <a:pt x="1241933" y="3390"/>
                  </a:moveTo>
                  <a:lnTo>
                    <a:pt x="1241933" y="14871"/>
                  </a:lnTo>
                </a:path>
                <a:path w="1433195" h="15240">
                  <a:moveTo>
                    <a:pt x="1289900" y="3390"/>
                  </a:moveTo>
                  <a:lnTo>
                    <a:pt x="1289900" y="14871"/>
                  </a:lnTo>
                </a:path>
                <a:path w="1433195" h="15240">
                  <a:moveTo>
                    <a:pt x="1337195" y="3390"/>
                  </a:moveTo>
                  <a:lnTo>
                    <a:pt x="1337195" y="14871"/>
                  </a:lnTo>
                </a:path>
                <a:path w="1433195" h="15240">
                  <a:moveTo>
                    <a:pt x="1385176" y="3390"/>
                  </a:moveTo>
                  <a:lnTo>
                    <a:pt x="1385176" y="14871"/>
                  </a:lnTo>
                </a:path>
                <a:path w="1433195" h="15240">
                  <a:moveTo>
                    <a:pt x="1433156" y="3390"/>
                  </a:moveTo>
                  <a:lnTo>
                    <a:pt x="1433156" y="14871"/>
                  </a:lnTo>
                </a:path>
                <a:path w="1433195" h="15240">
                  <a:moveTo>
                    <a:pt x="0" y="0"/>
                  </a:moveTo>
                  <a:lnTo>
                    <a:pt x="0" y="14871"/>
                  </a:lnTo>
                </a:path>
                <a:path w="1433195" h="15240">
                  <a:moveTo>
                    <a:pt x="238518" y="0"/>
                  </a:moveTo>
                  <a:lnTo>
                    <a:pt x="238518" y="14871"/>
                  </a:lnTo>
                </a:path>
                <a:path w="1433195" h="15240">
                  <a:moveTo>
                    <a:pt x="477710" y="0"/>
                  </a:moveTo>
                  <a:lnTo>
                    <a:pt x="477710" y="14871"/>
                  </a:lnTo>
                </a:path>
                <a:path w="1433195" h="15240">
                  <a:moveTo>
                    <a:pt x="716229" y="0"/>
                  </a:moveTo>
                  <a:lnTo>
                    <a:pt x="716229" y="14871"/>
                  </a:lnTo>
                </a:path>
                <a:path w="1433195" h="15240">
                  <a:moveTo>
                    <a:pt x="955433" y="0"/>
                  </a:moveTo>
                  <a:lnTo>
                    <a:pt x="955433" y="14871"/>
                  </a:lnTo>
                </a:path>
                <a:path w="1433195" h="15240">
                  <a:moveTo>
                    <a:pt x="1193952" y="0"/>
                  </a:moveTo>
                  <a:lnTo>
                    <a:pt x="1193952" y="14871"/>
                  </a:lnTo>
                </a:path>
                <a:path w="1433195" h="15240">
                  <a:moveTo>
                    <a:pt x="1433156" y="0"/>
                  </a:moveTo>
                  <a:lnTo>
                    <a:pt x="1433156" y="14871"/>
                  </a:lnTo>
                </a:path>
              </a:pathLst>
            </a:custGeom>
            <a:ln w="4229">
              <a:solidFill>
                <a:srgbClr val="231F20"/>
              </a:solidFill>
            </a:ln>
          </p:spPr>
          <p:txBody>
            <a:bodyPr wrap="square" lIns="0" tIns="0" rIns="0" bIns="0" rtlCol="0"/>
            <a:lstStyle/>
            <a:p/>
          </p:txBody>
        </p:sp>
        <p:sp>
          <p:nvSpPr>
            <p:cNvPr id="6089" name="object 6089" descr=""/>
            <p:cNvSpPr/>
            <p:nvPr/>
          </p:nvSpPr>
          <p:spPr>
            <a:xfrm>
              <a:off x="1239086" y="5400106"/>
              <a:ext cx="1300480" cy="1930400"/>
            </a:xfrm>
            <a:custGeom>
              <a:avLst/>
              <a:gdLst/>
              <a:ahLst/>
              <a:cxnLst/>
              <a:rect l="l" t="t" r="r" b="b"/>
              <a:pathLst>
                <a:path w="1300480" h="1930400">
                  <a:moveTo>
                    <a:pt x="1300048" y="1929790"/>
                  </a:moveTo>
                  <a:lnTo>
                    <a:pt x="1300048" y="543941"/>
                  </a:lnTo>
                  <a:lnTo>
                    <a:pt x="1293542" y="537841"/>
                  </a:lnTo>
                  <a:lnTo>
                    <a:pt x="1287038" y="531739"/>
                  </a:lnTo>
                  <a:lnTo>
                    <a:pt x="1254521" y="501936"/>
                  </a:lnTo>
                  <a:lnTo>
                    <a:pt x="1222057" y="473316"/>
                  </a:lnTo>
                  <a:lnTo>
                    <a:pt x="1189542" y="445888"/>
                  </a:lnTo>
                  <a:lnTo>
                    <a:pt x="1157025" y="419495"/>
                  </a:lnTo>
                  <a:lnTo>
                    <a:pt x="1144016" y="409244"/>
                  </a:lnTo>
                  <a:lnTo>
                    <a:pt x="1137547" y="404154"/>
                  </a:lnTo>
                  <a:lnTo>
                    <a:pt x="1105052" y="379401"/>
                  </a:lnTo>
                  <a:lnTo>
                    <a:pt x="1072530" y="355644"/>
                  </a:lnTo>
                  <a:lnTo>
                    <a:pt x="1040015" y="332841"/>
                  </a:lnTo>
                  <a:lnTo>
                    <a:pt x="1007551" y="310919"/>
                  </a:lnTo>
                  <a:lnTo>
                    <a:pt x="975036" y="289923"/>
                  </a:lnTo>
                  <a:lnTo>
                    <a:pt x="942520" y="269789"/>
                  </a:lnTo>
                  <a:lnTo>
                    <a:pt x="903551" y="246763"/>
                  </a:lnTo>
                  <a:lnTo>
                    <a:pt x="864530" y="224931"/>
                  </a:lnTo>
                  <a:lnTo>
                    <a:pt x="825510" y="204238"/>
                  </a:lnTo>
                  <a:lnTo>
                    <a:pt x="786544" y="184650"/>
                  </a:lnTo>
                  <a:lnTo>
                    <a:pt x="747520" y="166160"/>
                  </a:lnTo>
                  <a:lnTo>
                    <a:pt x="708524" y="148749"/>
                  </a:lnTo>
                  <a:lnTo>
                    <a:pt x="676046" y="135089"/>
                  </a:lnTo>
                  <a:lnTo>
                    <a:pt x="669540" y="132400"/>
                  </a:lnTo>
                  <a:lnTo>
                    <a:pt x="630518" y="117039"/>
                  </a:lnTo>
                  <a:lnTo>
                    <a:pt x="591523" y="102754"/>
                  </a:lnTo>
                  <a:lnTo>
                    <a:pt x="552529" y="89399"/>
                  </a:lnTo>
                  <a:lnTo>
                    <a:pt x="513508" y="77043"/>
                  </a:lnTo>
                  <a:lnTo>
                    <a:pt x="474537" y="65620"/>
                  </a:lnTo>
                  <a:lnTo>
                    <a:pt x="435518" y="55194"/>
                  </a:lnTo>
                  <a:lnTo>
                    <a:pt x="396497" y="45635"/>
                  </a:lnTo>
                  <a:lnTo>
                    <a:pt x="357534" y="37048"/>
                  </a:lnTo>
                  <a:lnTo>
                    <a:pt x="338023" y="33108"/>
                  </a:lnTo>
                  <a:lnTo>
                    <a:pt x="331517" y="31822"/>
                  </a:lnTo>
                  <a:lnTo>
                    <a:pt x="292496" y="24746"/>
                  </a:lnTo>
                  <a:lnTo>
                    <a:pt x="253528" y="18572"/>
                  </a:lnTo>
                  <a:lnTo>
                    <a:pt x="214511" y="13277"/>
                  </a:lnTo>
                  <a:lnTo>
                    <a:pt x="181990" y="9575"/>
                  </a:lnTo>
                  <a:lnTo>
                    <a:pt x="175488" y="8880"/>
                  </a:lnTo>
                  <a:lnTo>
                    <a:pt x="168992" y="8226"/>
                  </a:lnTo>
                  <a:lnTo>
                    <a:pt x="162506" y="7614"/>
                  </a:lnTo>
                  <a:lnTo>
                    <a:pt x="156032" y="7048"/>
                  </a:lnTo>
                  <a:lnTo>
                    <a:pt x="149528" y="6460"/>
                  </a:lnTo>
                  <a:lnTo>
                    <a:pt x="110505" y="3520"/>
                  </a:lnTo>
                  <a:lnTo>
                    <a:pt x="71487" y="1462"/>
                  </a:lnTo>
                  <a:lnTo>
                    <a:pt x="52031" y="787"/>
                  </a:lnTo>
                  <a:lnTo>
                    <a:pt x="45528" y="595"/>
                  </a:lnTo>
                  <a:lnTo>
                    <a:pt x="6505" y="38"/>
                  </a:lnTo>
                  <a:lnTo>
                    <a:pt x="0" y="0"/>
                  </a:lnTo>
                </a:path>
              </a:pathLst>
            </a:custGeom>
            <a:ln w="8039">
              <a:solidFill>
                <a:srgbClr val="050100"/>
              </a:solidFill>
            </a:ln>
          </p:spPr>
          <p:txBody>
            <a:bodyPr wrap="square" lIns="0" tIns="0" rIns="0" bIns="0" rtlCol="0"/>
            <a:lstStyle/>
            <a:p/>
          </p:txBody>
        </p:sp>
        <p:sp>
          <p:nvSpPr>
            <p:cNvPr id="6090" name="object 6090" descr=""/>
            <p:cNvSpPr/>
            <p:nvPr/>
          </p:nvSpPr>
          <p:spPr>
            <a:xfrm>
              <a:off x="1239095" y="6042700"/>
              <a:ext cx="975360" cy="1287780"/>
            </a:xfrm>
            <a:custGeom>
              <a:avLst/>
              <a:gdLst/>
              <a:ahLst/>
              <a:cxnLst/>
              <a:rect l="l" t="t" r="r" b="b"/>
              <a:pathLst>
                <a:path w="975360" h="1287779">
                  <a:moveTo>
                    <a:pt x="975029" y="1287195"/>
                  </a:moveTo>
                  <a:lnTo>
                    <a:pt x="975029" y="407441"/>
                  </a:lnTo>
                  <a:lnTo>
                    <a:pt x="970164" y="402872"/>
                  </a:lnTo>
                  <a:lnTo>
                    <a:pt x="940892" y="375983"/>
                  </a:lnTo>
                  <a:lnTo>
                    <a:pt x="911655" y="350394"/>
                  </a:lnTo>
                  <a:lnTo>
                    <a:pt x="877506" y="322021"/>
                  </a:lnTo>
                  <a:lnTo>
                    <a:pt x="871029" y="316788"/>
                  </a:lnTo>
                  <a:lnTo>
                    <a:pt x="864552" y="311607"/>
                  </a:lnTo>
                  <a:lnTo>
                    <a:pt x="858024" y="306527"/>
                  </a:lnTo>
                  <a:lnTo>
                    <a:pt x="851547" y="301472"/>
                  </a:lnTo>
                  <a:lnTo>
                    <a:pt x="818997" y="276974"/>
                  </a:lnTo>
                  <a:lnTo>
                    <a:pt x="799515" y="262902"/>
                  </a:lnTo>
                  <a:lnTo>
                    <a:pt x="793038" y="258267"/>
                  </a:lnTo>
                  <a:lnTo>
                    <a:pt x="786511" y="253771"/>
                  </a:lnTo>
                  <a:lnTo>
                    <a:pt x="780034" y="249326"/>
                  </a:lnTo>
                  <a:lnTo>
                    <a:pt x="773493" y="244817"/>
                  </a:lnTo>
                  <a:lnTo>
                    <a:pt x="767029" y="240423"/>
                  </a:lnTo>
                  <a:lnTo>
                    <a:pt x="760488" y="236143"/>
                  </a:lnTo>
                  <a:lnTo>
                    <a:pt x="754024" y="231813"/>
                  </a:lnTo>
                  <a:lnTo>
                    <a:pt x="747534" y="227533"/>
                  </a:lnTo>
                  <a:lnTo>
                    <a:pt x="741006" y="223367"/>
                  </a:lnTo>
                  <a:lnTo>
                    <a:pt x="734529" y="219202"/>
                  </a:lnTo>
                  <a:lnTo>
                    <a:pt x="728002" y="215087"/>
                  </a:lnTo>
                  <a:lnTo>
                    <a:pt x="721525" y="211035"/>
                  </a:lnTo>
                  <a:lnTo>
                    <a:pt x="714997" y="207035"/>
                  </a:lnTo>
                  <a:lnTo>
                    <a:pt x="708520" y="203047"/>
                  </a:lnTo>
                  <a:lnTo>
                    <a:pt x="702043" y="199148"/>
                  </a:lnTo>
                  <a:lnTo>
                    <a:pt x="695515" y="195262"/>
                  </a:lnTo>
                  <a:lnTo>
                    <a:pt x="689038" y="191439"/>
                  </a:lnTo>
                  <a:lnTo>
                    <a:pt x="682510" y="187667"/>
                  </a:lnTo>
                  <a:lnTo>
                    <a:pt x="676033" y="183896"/>
                  </a:lnTo>
                  <a:lnTo>
                    <a:pt x="669493" y="180174"/>
                  </a:lnTo>
                  <a:lnTo>
                    <a:pt x="663028" y="176580"/>
                  </a:lnTo>
                  <a:lnTo>
                    <a:pt x="656488" y="172923"/>
                  </a:lnTo>
                  <a:lnTo>
                    <a:pt x="624001" y="155524"/>
                  </a:lnTo>
                  <a:lnTo>
                    <a:pt x="617524" y="152133"/>
                  </a:lnTo>
                  <a:lnTo>
                    <a:pt x="578510" y="132816"/>
                  </a:lnTo>
                  <a:lnTo>
                    <a:pt x="572033" y="129717"/>
                  </a:lnTo>
                  <a:lnTo>
                    <a:pt x="565492" y="126746"/>
                  </a:lnTo>
                  <a:lnTo>
                    <a:pt x="559028" y="123710"/>
                  </a:lnTo>
                  <a:lnTo>
                    <a:pt x="552488" y="120713"/>
                  </a:lnTo>
                  <a:lnTo>
                    <a:pt x="546011" y="117843"/>
                  </a:lnTo>
                  <a:lnTo>
                    <a:pt x="539534" y="114973"/>
                  </a:lnTo>
                  <a:lnTo>
                    <a:pt x="533006" y="112102"/>
                  </a:lnTo>
                  <a:lnTo>
                    <a:pt x="526542" y="109347"/>
                  </a:lnTo>
                  <a:lnTo>
                    <a:pt x="520001" y="106527"/>
                  </a:lnTo>
                  <a:lnTo>
                    <a:pt x="513524" y="103822"/>
                  </a:lnTo>
                  <a:lnTo>
                    <a:pt x="506996" y="101168"/>
                  </a:lnTo>
                  <a:lnTo>
                    <a:pt x="500519" y="98475"/>
                  </a:lnTo>
                  <a:lnTo>
                    <a:pt x="493991" y="95885"/>
                  </a:lnTo>
                  <a:lnTo>
                    <a:pt x="487514" y="93345"/>
                  </a:lnTo>
                  <a:lnTo>
                    <a:pt x="481037" y="90766"/>
                  </a:lnTo>
                  <a:lnTo>
                    <a:pt x="474497" y="88290"/>
                  </a:lnTo>
                  <a:lnTo>
                    <a:pt x="468033" y="85864"/>
                  </a:lnTo>
                  <a:lnTo>
                    <a:pt x="461492" y="83388"/>
                  </a:lnTo>
                  <a:lnTo>
                    <a:pt x="455028" y="81013"/>
                  </a:lnTo>
                  <a:lnTo>
                    <a:pt x="448487" y="78714"/>
                  </a:lnTo>
                  <a:lnTo>
                    <a:pt x="442010" y="76339"/>
                  </a:lnTo>
                  <a:lnTo>
                    <a:pt x="435483" y="74091"/>
                  </a:lnTo>
                  <a:lnTo>
                    <a:pt x="429006" y="71843"/>
                  </a:lnTo>
                  <a:lnTo>
                    <a:pt x="422529" y="69646"/>
                  </a:lnTo>
                  <a:lnTo>
                    <a:pt x="416001" y="67449"/>
                  </a:lnTo>
                  <a:lnTo>
                    <a:pt x="409524" y="65366"/>
                  </a:lnTo>
                  <a:lnTo>
                    <a:pt x="402996" y="63220"/>
                  </a:lnTo>
                  <a:lnTo>
                    <a:pt x="364032" y="51460"/>
                  </a:lnTo>
                  <a:lnTo>
                    <a:pt x="331482" y="42557"/>
                  </a:lnTo>
                  <a:lnTo>
                    <a:pt x="325005" y="40868"/>
                  </a:lnTo>
                  <a:lnTo>
                    <a:pt x="318528" y="39230"/>
                  </a:lnTo>
                  <a:lnTo>
                    <a:pt x="312000" y="37655"/>
                  </a:lnTo>
                  <a:lnTo>
                    <a:pt x="305523" y="36080"/>
                  </a:lnTo>
                  <a:lnTo>
                    <a:pt x="298996" y="34569"/>
                  </a:lnTo>
                  <a:lnTo>
                    <a:pt x="292519" y="33045"/>
                  </a:lnTo>
                  <a:lnTo>
                    <a:pt x="285991" y="31584"/>
                  </a:lnTo>
                  <a:lnTo>
                    <a:pt x="279514" y="30162"/>
                  </a:lnTo>
                  <a:lnTo>
                    <a:pt x="272973" y="28765"/>
                  </a:lnTo>
                  <a:lnTo>
                    <a:pt x="266496" y="27419"/>
                  </a:lnTo>
                  <a:lnTo>
                    <a:pt x="260032" y="26060"/>
                  </a:lnTo>
                  <a:lnTo>
                    <a:pt x="253492" y="24777"/>
                  </a:lnTo>
                  <a:lnTo>
                    <a:pt x="247015" y="23469"/>
                  </a:lnTo>
                  <a:lnTo>
                    <a:pt x="240487" y="22288"/>
                  </a:lnTo>
                  <a:lnTo>
                    <a:pt x="234010" y="21107"/>
                  </a:lnTo>
                  <a:lnTo>
                    <a:pt x="227482" y="19926"/>
                  </a:lnTo>
                  <a:lnTo>
                    <a:pt x="221005" y="18796"/>
                  </a:lnTo>
                  <a:lnTo>
                    <a:pt x="214528" y="17729"/>
                  </a:lnTo>
                  <a:lnTo>
                    <a:pt x="208000" y="16598"/>
                  </a:lnTo>
                  <a:lnTo>
                    <a:pt x="201523" y="15582"/>
                  </a:lnTo>
                  <a:lnTo>
                    <a:pt x="194995" y="14630"/>
                  </a:lnTo>
                  <a:lnTo>
                    <a:pt x="188518" y="13627"/>
                  </a:lnTo>
                  <a:lnTo>
                    <a:pt x="181990" y="12712"/>
                  </a:lnTo>
                  <a:lnTo>
                    <a:pt x="175501" y="11811"/>
                  </a:lnTo>
                  <a:lnTo>
                    <a:pt x="168973" y="10972"/>
                  </a:lnTo>
                  <a:lnTo>
                    <a:pt x="162496" y="10121"/>
                  </a:lnTo>
                  <a:lnTo>
                    <a:pt x="156032" y="9347"/>
                  </a:lnTo>
                  <a:lnTo>
                    <a:pt x="149491" y="8547"/>
                  </a:lnTo>
                  <a:lnTo>
                    <a:pt x="143014" y="7823"/>
                  </a:lnTo>
                  <a:lnTo>
                    <a:pt x="110477" y="4673"/>
                  </a:lnTo>
                  <a:lnTo>
                    <a:pt x="104000" y="4102"/>
                  </a:lnTo>
                  <a:lnTo>
                    <a:pt x="97523" y="3657"/>
                  </a:lnTo>
                  <a:lnTo>
                    <a:pt x="90995" y="3149"/>
                  </a:lnTo>
                  <a:lnTo>
                    <a:pt x="84518" y="2692"/>
                  </a:lnTo>
                  <a:lnTo>
                    <a:pt x="77978" y="2298"/>
                  </a:lnTo>
                  <a:lnTo>
                    <a:pt x="71500" y="1968"/>
                  </a:lnTo>
                  <a:lnTo>
                    <a:pt x="64973" y="1574"/>
                  </a:lnTo>
                  <a:lnTo>
                    <a:pt x="32486" y="393"/>
                  </a:lnTo>
                  <a:lnTo>
                    <a:pt x="26009" y="215"/>
                  </a:lnTo>
                  <a:lnTo>
                    <a:pt x="19481" y="152"/>
                  </a:lnTo>
                  <a:lnTo>
                    <a:pt x="13004" y="38"/>
                  </a:lnTo>
                  <a:lnTo>
                    <a:pt x="6464" y="38"/>
                  </a:lnTo>
                  <a:lnTo>
                    <a:pt x="0" y="0"/>
                  </a:lnTo>
                </a:path>
              </a:pathLst>
            </a:custGeom>
            <a:ln w="8039">
              <a:solidFill>
                <a:srgbClr val="050100"/>
              </a:solidFill>
            </a:ln>
          </p:spPr>
          <p:txBody>
            <a:bodyPr wrap="square" lIns="0" tIns="0" rIns="0" bIns="0" rtlCol="0"/>
            <a:lstStyle/>
            <a:p/>
          </p:txBody>
        </p:sp>
        <p:sp>
          <p:nvSpPr>
            <p:cNvPr id="6091" name="object 6091" descr=""/>
            <p:cNvSpPr/>
            <p:nvPr/>
          </p:nvSpPr>
          <p:spPr>
            <a:xfrm>
              <a:off x="1239089" y="6427841"/>
              <a:ext cx="779780" cy="902335"/>
            </a:xfrm>
            <a:custGeom>
              <a:avLst/>
              <a:gdLst/>
              <a:ahLst/>
              <a:cxnLst/>
              <a:rect l="l" t="t" r="r" b="b"/>
              <a:pathLst>
                <a:path w="779780" h="902334">
                  <a:moveTo>
                    <a:pt x="779754" y="902055"/>
                  </a:moveTo>
                  <a:lnTo>
                    <a:pt x="779754" y="326364"/>
                  </a:lnTo>
                  <a:lnTo>
                    <a:pt x="774572" y="321513"/>
                  </a:lnTo>
                  <a:lnTo>
                    <a:pt x="769340" y="316560"/>
                  </a:lnTo>
                  <a:lnTo>
                    <a:pt x="764158" y="311772"/>
                  </a:lnTo>
                  <a:lnTo>
                    <a:pt x="758977" y="306997"/>
                  </a:lnTo>
                  <a:lnTo>
                    <a:pt x="753744" y="302310"/>
                  </a:lnTo>
                  <a:lnTo>
                    <a:pt x="748563" y="297700"/>
                  </a:lnTo>
                  <a:lnTo>
                    <a:pt x="743381" y="293027"/>
                  </a:lnTo>
                  <a:lnTo>
                    <a:pt x="738149" y="288467"/>
                  </a:lnTo>
                  <a:lnTo>
                    <a:pt x="732967" y="284022"/>
                  </a:lnTo>
                  <a:lnTo>
                    <a:pt x="727786" y="279501"/>
                  </a:lnTo>
                  <a:lnTo>
                    <a:pt x="722553" y="275120"/>
                  </a:lnTo>
                  <a:lnTo>
                    <a:pt x="717359" y="270789"/>
                  </a:lnTo>
                  <a:lnTo>
                    <a:pt x="712190" y="266445"/>
                  </a:lnTo>
                  <a:lnTo>
                    <a:pt x="707008" y="262166"/>
                  </a:lnTo>
                  <a:lnTo>
                    <a:pt x="701763" y="257949"/>
                  </a:lnTo>
                  <a:lnTo>
                    <a:pt x="696594" y="253720"/>
                  </a:lnTo>
                  <a:lnTo>
                    <a:pt x="691400" y="249618"/>
                  </a:lnTo>
                  <a:lnTo>
                    <a:pt x="686168" y="245567"/>
                  </a:lnTo>
                  <a:lnTo>
                    <a:pt x="680999" y="241439"/>
                  </a:lnTo>
                  <a:lnTo>
                    <a:pt x="675805" y="237451"/>
                  </a:lnTo>
                  <a:lnTo>
                    <a:pt x="670572" y="233502"/>
                  </a:lnTo>
                  <a:lnTo>
                    <a:pt x="665391" y="229565"/>
                  </a:lnTo>
                  <a:lnTo>
                    <a:pt x="660209" y="225678"/>
                  </a:lnTo>
                  <a:lnTo>
                    <a:pt x="654977" y="221843"/>
                  </a:lnTo>
                  <a:lnTo>
                    <a:pt x="649795" y="218033"/>
                  </a:lnTo>
                  <a:lnTo>
                    <a:pt x="644613" y="214312"/>
                  </a:lnTo>
                  <a:lnTo>
                    <a:pt x="639381" y="210591"/>
                  </a:lnTo>
                  <a:lnTo>
                    <a:pt x="634199" y="206882"/>
                  </a:lnTo>
                  <a:lnTo>
                    <a:pt x="629018" y="203276"/>
                  </a:lnTo>
                  <a:lnTo>
                    <a:pt x="623785" y="199669"/>
                  </a:lnTo>
                  <a:lnTo>
                    <a:pt x="618604" y="196126"/>
                  </a:lnTo>
                  <a:lnTo>
                    <a:pt x="613422" y="192570"/>
                  </a:lnTo>
                  <a:lnTo>
                    <a:pt x="608190" y="189141"/>
                  </a:lnTo>
                  <a:lnTo>
                    <a:pt x="603008" y="185712"/>
                  </a:lnTo>
                  <a:lnTo>
                    <a:pt x="597827" y="182270"/>
                  </a:lnTo>
                  <a:lnTo>
                    <a:pt x="592594" y="178942"/>
                  </a:lnTo>
                  <a:lnTo>
                    <a:pt x="587400" y="175564"/>
                  </a:lnTo>
                  <a:lnTo>
                    <a:pt x="582231" y="172300"/>
                  </a:lnTo>
                  <a:lnTo>
                    <a:pt x="577049" y="169087"/>
                  </a:lnTo>
                  <a:lnTo>
                    <a:pt x="571804" y="165823"/>
                  </a:lnTo>
                  <a:lnTo>
                    <a:pt x="566635" y="162674"/>
                  </a:lnTo>
                  <a:lnTo>
                    <a:pt x="561454" y="159511"/>
                  </a:lnTo>
                  <a:lnTo>
                    <a:pt x="556209" y="156425"/>
                  </a:lnTo>
                  <a:lnTo>
                    <a:pt x="551027" y="153327"/>
                  </a:lnTo>
                  <a:lnTo>
                    <a:pt x="545858" y="150342"/>
                  </a:lnTo>
                  <a:lnTo>
                    <a:pt x="540613" y="147294"/>
                  </a:lnTo>
                  <a:lnTo>
                    <a:pt x="535432" y="144322"/>
                  </a:lnTo>
                  <a:lnTo>
                    <a:pt x="530250" y="141439"/>
                  </a:lnTo>
                  <a:lnTo>
                    <a:pt x="525018" y="138518"/>
                  </a:lnTo>
                  <a:lnTo>
                    <a:pt x="488645" y="119202"/>
                  </a:lnTo>
                  <a:lnTo>
                    <a:pt x="483463" y="116547"/>
                  </a:lnTo>
                  <a:lnTo>
                    <a:pt x="478231" y="113957"/>
                  </a:lnTo>
                  <a:lnTo>
                    <a:pt x="473049" y="111429"/>
                  </a:lnTo>
                  <a:lnTo>
                    <a:pt x="467867" y="108902"/>
                  </a:lnTo>
                  <a:lnTo>
                    <a:pt x="462622" y="106375"/>
                  </a:lnTo>
                  <a:lnTo>
                    <a:pt x="457453" y="103936"/>
                  </a:lnTo>
                  <a:lnTo>
                    <a:pt x="452272" y="101523"/>
                  </a:lnTo>
                  <a:lnTo>
                    <a:pt x="447090" y="99098"/>
                  </a:lnTo>
                  <a:lnTo>
                    <a:pt x="441858" y="96735"/>
                  </a:lnTo>
                  <a:lnTo>
                    <a:pt x="436664" y="94424"/>
                  </a:lnTo>
                  <a:lnTo>
                    <a:pt x="431495" y="92062"/>
                  </a:lnTo>
                  <a:lnTo>
                    <a:pt x="426262" y="89814"/>
                  </a:lnTo>
                  <a:lnTo>
                    <a:pt x="421068" y="87553"/>
                  </a:lnTo>
                  <a:lnTo>
                    <a:pt x="415899" y="85356"/>
                  </a:lnTo>
                  <a:lnTo>
                    <a:pt x="410654" y="83172"/>
                  </a:lnTo>
                  <a:lnTo>
                    <a:pt x="405472" y="81038"/>
                  </a:lnTo>
                  <a:lnTo>
                    <a:pt x="400303" y="78892"/>
                  </a:lnTo>
                  <a:lnTo>
                    <a:pt x="395058" y="76809"/>
                  </a:lnTo>
                  <a:lnTo>
                    <a:pt x="389877" y="74777"/>
                  </a:lnTo>
                  <a:lnTo>
                    <a:pt x="384695" y="72694"/>
                  </a:lnTo>
                  <a:lnTo>
                    <a:pt x="379463" y="70726"/>
                  </a:lnTo>
                  <a:lnTo>
                    <a:pt x="374281" y="68757"/>
                  </a:lnTo>
                  <a:lnTo>
                    <a:pt x="369100" y="66827"/>
                  </a:lnTo>
                  <a:lnTo>
                    <a:pt x="363867" y="64922"/>
                  </a:lnTo>
                  <a:lnTo>
                    <a:pt x="358686" y="63017"/>
                  </a:lnTo>
                  <a:lnTo>
                    <a:pt x="353504" y="61150"/>
                  </a:lnTo>
                  <a:lnTo>
                    <a:pt x="348259" y="59359"/>
                  </a:lnTo>
                  <a:lnTo>
                    <a:pt x="343090" y="57543"/>
                  </a:lnTo>
                  <a:lnTo>
                    <a:pt x="337908" y="55803"/>
                  </a:lnTo>
                  <a:lnTo>
                    <a:pt x="332663" y="54063"/>
                  </a:lnTo>
                  <a:lnTo>
                    <a:pt x="327494" y="52374"/>
                  </a:lnTo>
                  <a:lnTo>
                    <a:pt x="322313" y="50672"/>
                  </a:lnTo>
                  <a:lnTo>
                    <a:pt x="317131" y="49047"/>
                  </a:lnTo>
                  <a:lnTo>
                    <a:pt x="311899" y="47409"/>
                  </a:lnTo>
                  <a:lnTo>
                    <a:pt x="306705" y="45834"/>
                  </a:lnTo>
                  <a:lnTo>
                    <a:pt x="301536" y="44259"/>
                  </a:lnTo>
                  <a:lnTo>
                    <a:pt x="296291" y="42735"/>
                  </a:lnTo>
                  <a:lnTo>
                    <a:pt x="291109" y="41224"/>
                  </a:lnTo>
                  <a:lnTo>
                    <a:pt x="285940" y="39763"/>
                  </a:lnTo>
                  <a:lnTo>
                    <a:pt x="280695" y="38290"/>
                  </a:lnTo>
                  <a:lnTo>
                    <a:pt x="275513" y="36880"/>
                  </a:lnTo>
                  <a:lnTo>
                    <a:pt x="270332" y="35483"/>
                  </a:lnTo>
                  <a:lnTo>
                    <a:pt x="265099" y="34124"/>
                  </a:lnTo>
                  <a:lnTo>
                    <a:pt x="259918" y="32778"/>
                  </a:lnTo>
                  <a:lnTo>
                    <a:pt x="254736" y="31419"/>
                  </a:lnTo>
                  <a:lnTo>
                    <a:pt x="249504" y="30187"/>
                  </a:lnTo>
                  <a:lnTo>
                    <a:pt x="244322" y="28879"/>
                  </a:lnTo>
                  <a:lnTo>
                    <a:pt x="239140" y="27698"/>
                  </a:lnTo>
                  <a:lnTo>
                    <a:pt x="233908" y="26466"/>
                  </a:lnTo>
                  <a:lnTo>
                    <a:pt x="228726" y="25285"/>
                  </a:lnTo>
                  <a:lnTo>
                    <a:pt x="202704" y="19875"/>
                  </a:lnTo>
                  <a:lnTo>
                    <a:pt x="197535" y="18808"/>
                  </a:lnTo>
                  <a:lnTo>
                    <a:pt x="171576" y="14185"/>
                  </a:lnTo>
                  <a:lnTo>
                    <a:pt x="166331" y="13334"/>
                  </a:lnTo>
                  <a:lnTo>
                    <a:pt x="161162" y="12496"/>
                  </a:lnTo>
                  <a:lnTo>
                    <a:pt x="155968" y="11722"/>
                  </a:lnTo>
                  <a:lnTo>
                    <a:pt x="150736" y="10921"/>
                  </a:lnTo>
                  <a:lnTo>
                    <a:pt x="145554" y="10185"/>
                  </a:lnTo>
                  <a:lnTo>
                    <a:pt x="140373" y="9461"/>
                  </a:lnTo>
                  <a:lnTo>
                    <a:pt x="135140" y="8788"/>
                  </a:lnTo>
                  <a:lnTo>
                    <a:pt x="129959" y="8102"/>
                  </a:lnTo>
                  <a:lnTo>
                    <a:pt x="124777" y="7492"/>
                  </a:lnTo>
                  <a:lnTo>
                    <a:pt x="119545" y="6870"/>
                  </a:lnTo>
                  <a:lnTo>
                    <a:pt x="114363" y="6248"/>
                  </a:lnTo>
                  <a:lnTo>
                    <a:pt x="109181" y="5740"/>
                  </a:lnTo>
                  <a:lnTo>
                    <a:pt x="103949" y="5181"/>
                  </a:lnTo>
                  <a:lnTo>
                    <a:pt x="98767" y="4673"/>
                  </a:lnTo>
                  <a:lnTo>
                    <a:pt x="93586" y="4229"/>
                  </a:lnTo>
                  <a:lnTo>
                    <a:pt x="88353" y="3721"/>
                  </a:lnTo>
                  <a:lnTo>
                    <a:pt x="83172" y="3314"/>
                  </a:lnTo>
                  <a:lnTo>
                    <a:pt x="77990" y="2920"/>
                  </a:lnTo>
                  <a:lnTo>
                    <a:pt x="72758" y="2539"/>
                  </a:lnTo>
                  <a:lnTo>
                    <a:pt x="67563" y="2197"/>
                  </a:lnTo>
                  <a:lnTo>
                    <a:pt x="62395" y="1854"/>
                  </a:lnTo>
                  <a:lnTo>
                    <a:pt x="57213" y="1574"/>
                  </a:lnTo>
                  <a:lnTo>
                    <a:pt x="51968" y="1295"/>
                  </a:lnTo>
                  <a:lnTo>
                    <a:pt x="46799" y="1079"/>
                  </a:lnTo>
                  <a:lnTo>
                    <a:pt x="41617" y="838"/>
                  </a:lnTo>
                  <a:lnTo>
                    <a:pt x="36372" y="622"/>
                  </a:lnTo>
                  <a:lnTo>
                    <a:pt x="31203" y="457"/>
                  </a:lnTo>
                  <a:lnTo>
                    <a:pt x="26009" y="342"/>
                  </a:lnTo>
                  <a:lnTo>
                    <a:pt x="20777" y="165"/>
                  </a:lnTo>
                  <a:lnTo>
                    <a:pt x="15595" y="101"/>
                  </a:lnTo>
                  <a:lnTo>
                    <a:pt x="10413" y="63"/>
                  </a:lnTo>
                  <a:lnTo>
                    <a:pt x="5181" y="63"/>
                  </a:lnTo>
                  <a:lnTo>
                    <a:pt x="0" y="0"/>
                  </a:lnTo>
                </a:path>
              </a:pathLst>
            </a:custGeom>
            <a:ln w="8039">
              <a:solidFill>
                <a:srgbClr val="050100"/>
              </a:solidFill>
            </a:ln>
          </p:spPr>
          <p:txBody>
            <a:bodyPr wrap="square" lIns="0" tIns="0" rIns="0" bIns="0" rtlCol="0"/>
            <a:lstStyle/>
            <a:p/>
          </p:txBody>
        </p:sp>
        <p:sp>
          <p:nvSpPr>
            <p:cNvPr id="6092" name="object 6092" descr=""/>
            <p:cNvSpPr/>
            <p:nvPr/>
          </p:nvSpPr>
          <p:spPr>
            <a:xfrm>
              <a:off x="1089837" y="5276037"/>
              <a:ext cx="1618615" cy="2133600"/>
            </a:xfrm>
            <a:custGeom>
              <a:avLst/>
              <a:gdLst/>
              <a:ahLst/>
              <a:cxnLst/>
              <a:rect l="l" t="t" r="r" b="b"/>
              <a:pathLst>
                <a:path w="1618614" h="2133600">
                  <a:moveTo>
                    <a:pt x="26492" y="1756016"/>
                  </a:moveTo>
                  <a:lnTo>
                    <a:pt x="25425" y="1751025"/>
                  </a:lnTo>
                  <a:lnTo>
                    <a:pt x="23355" y="1747888"/>
                  </a:lnTo>
                  <a:lnTo>
                    <a:pt x="21120" y="1744522"/>
                  </a:lnTo>
                  <a:lnTo>
                    <a:pt x="20129" y="1744040"/>
                  </a:lnTo>
                  <a:lnTo>
                    <a:pt x="20129" y="1767941"/>
                  </a:lnTo>
                  <a:lnTo>
                    <a:pt x="19558" y="1771713"/>
                  </a:lnTo>
                  <a:lnTo>
                    <a:pt x="17576" y="1775980"/>
                  </a:lnTo>
                  <a:lnTo>
                    <a:pt x="17348" y="1776425"/>
                  </a:lnTo>
                  <a:lnTo>
                    <a:pt x="15633" y="1777593"/>
                  </a:lnTo>
                  <a:lnTo>
                    <a:pt x="10769" y="1777593"/>
                  </a:lnTo>
                  <a:lnTo>
                    <a:pt x="9017" y="1776425"/>
                  </a:lnTo>
                  <a:lnTo>
                    <a:pt x="6858" y="1771713"/>
                  </a:lnTo>
                  <a:lnTo>
                    <a:pt x="6324" y="1767941"/>
                  </a:lnTo>
                  <a:lnTo>
                    <a:pt x="6324" y="1757387"/>
                  </a:lnTo>
                  <a:lnTo>
                    <a:pt x="6731" y="1754416"/>
                  </a:lnTo>
                  <a:lnTo>
                    <a:pt x="6845" y="1753565"/>
                  </a:lnTo>
                  <a:lnTo>
                    <a:pt x="8966" y="1749005"/>
                  </a:lnTo>
                  <a:lnTo>
                    <a:pt x="10769" y="1747888"/>
                  </a:lnTo>
                  <a:lnTo>
                    <a:pt x="15011" y="1747888"/>
                  </a:lnTo>
                  <a:lnTo>
                    <a:pt x="20002" y="1757387"/>
                  </a:lnTo>
                  <a:lnTo>
                    <a:pt x="20066" y="1758162"/>
                  </a:lnTo>
                  <a:lnTo>
                    <a:pt x="20129" y="1767941"/>
                  </a:lnTo>
                  <a:lnTo>
                    <a:pt x="20129" y="1744040"/>
                  </a:lnTo>
                  <a:lnTo>
                    <a:pt x="17792" y="1742897"/>
                  </a:lnTo>
                  <a:lnTo>
                    <a:pt x="10185" y="1742897"/>
                  </a:lnTo>
                  <a:lnTo>
                    <a:pt x="7670" y="1743608"/>
                  </a:lnTo>
                  <a:lnTo>
                    <a:pt x="3873" y="1746402"/>
                  </a:lnTo>
                  <a:lnTo>
                    <a:pt x="2552" y="1748383"/>
                  </a:lnTo>
                  <a:lnTo>
                    <a:pt x="2425" y="1748574"/>
                  </a:lnTo>
                  <a:lnTo>
                    <a:pt x="482" y="1754416"/>
                  </a:lnTo>
                  <a:lnTo>
                    <a:pt x="101" y="1757387"/>
                  </a:lnTo>
                  <a:lnTo>
                    <a:pt x="0" y="1775980"/>
                  </a:lnTo>
                  <a:lnTo>
                    <a:pt x="4381" y="1782610"/>
                  </a:lnTo>
                  <a:lnTo>
                    <a:pt x="17576" y="1782610"/>
                  </a:lnTo>
                  <a:lnTo>
                    <a:pt x="20916" y="1780908"/>
                  </a:lnTo>
                  <a:lnTo>
                    <a:pt x="23114" y="1777593"/>
                  </a:lnTo>
                  <a:lnTo>
                    <a:pt x="25387" y="1774164"/>
                  </a:lnTo>
                  <a:lnTo>
                    <a:pt x="26492" y="1769224"/>
                  </a:lnTo>
                  <a:lnTo>
                    <a:pt x="26492" y="1756016"/>
                  </a:lnTo>
                  <a:close/>
                </a:path>
                <a:path w="1618614" h="2133600">
                  <a:moveTo>
                    <a:pt x="26492" y="1175029"/>
                  </a:moveTo>
                  <a:lnTo>
                    <a:pt x="25425" y="1170038"/>
                  </a:lnTo>
                  <a:lnTo>
                    <a:pt x="23355" y="1166901"/>
                  </a:lnTo>
                  <a:lnTo>
                    <a:pt x="21120" y="1163535"/>
                  </a:lnTo>
                  <a:lnTo>
                    <a:pt x="20129" y="1163053"/>
                  </a:lnTo>
                  <a:lnTo>
                    <a:pt x="20129" y="1186954"/>
                  </a:lnTo>
                  <a:lnTo>
                    <a:pt x="19558" y="1190726"/>
                  </a:lnTo>
                  <a:lnTo>
                    <a:pt x="17576" y="1194993"/>
                  </a:lnTo>
                  <a:lnTo>
                    <a:pt x="17348" y="1195438"/>
                  </a:lnTo>
                  <a:lnTo>
                    <a:pt x="15633" y="1196606"/>
                  </a:lnTo>
                  <a:lnTo>
                    <a:pt x="10769" y="1196606"/>
                  </a:lnTo>
                  <a:lnTo>
                    <a:pt x="9017" y="1195438"/>
                  </a:lnTo>
                  <a:lnTo>
                    <a:pt x="6858" y="1190726"/>
                  </a:lnTo>
                  <a:lnTo>
                    <a:pt x="6324" y="1186954"/>
                  </a:lnTo>
                  <a:lnTo>
                    <a:pt x="6324" y="1176401"/>
                  </a:lnTo>
                  <a:lnTo>
                    <a:pt x="6731" y="1173429"/>
                  </a:lnTo>
                  <a:lnTo>
                    <a:pt x="6845" y="1172578"/>
                  </a:lnTo>
                  <a:lnTo>
                    <a:pt x="8966" y="1168031"/>
                  </a:lnTo>
                  <a:lnTo>
                    <a:pt x="10769" y="1166901"/>
                  </a:lnTo>
                  <a:lnTo>
                    <a:pt x="15011" y="1166901"/>
                  </a:lnTo>
                  <a:lnTo>
                    <a:pt x="20002" y="1176401"/>
                  </a:lnTo>
                  <a:lnTo>
                    <a:pt x="20066" y="1177175"/>
                  </a:lnTo>
                  <a:lnTo>
                    <a:pt x="20129" y="1186954"/>
                  </a:lnTo>
                  <a:lnTo>
                    <a:pt x="20129" y="1163053"/>
                  </a:lnTo>
                  <a:lnTo>
                    <a:pt x="17792" y="1161910"/>
                  </a:lnTo>
                  <a:lnTo>
                    <a:pt x="10185" y="1161910"/>
                  </a:lnTo>
                  <a:lnTo>
                    <a:pt x="7670" y="1162621"/>
                  </a:lnTo>
                  <a:lnTo>
                    <a:pt x="3873" y="1165415"/>
                  </a:lnTo>
                  <a:lnTo>
                    <a:pt x="2552" y="1167396"/>
                  </a:lnTo>
                  <a:lnTo>
                    <a:pt x="2425" y="1167587"/>
                  </a:lnTo>
                  <a:lnTo>
                    <a:pt x="482" y="1173429"/>
                  </a:lnTo>
                  <a:lnTo>
                    <a:pt x="101" y="1176401"/>
                  </a:lnTo>
                  <a:lnTo>
                    <a:pt x="0" y="1194993"/>
                  </a:lnTo>
                  <a:lnTo>
                    <a:pt x="4381" y="1201623"/>
                  </a:lnTo>
                  <a:lnTo>
                    <a:pt x="17576" y="1201623"/>
                  </a:lnTo>
                  <a:lnTo>
                    <a:pt x="20916" y="1199921"/>
                  </a:lnTo>
                  <a:lnTo>
                    <a:pt x="23114" y="1196606"/>
                  </a:lnTo>
                  <a:lnTo>
                    <a:pt x="25387" y="1193177"/>
                  </a:lnTo>
                  <a:lnTo>
                    <a:pt x="26492" y="1188237"/>
                  </a:lnTo>
                  <a:lnTo>
                    <a:pt x="26492" y="1175029"/>
                  </a:lnTo>
                  <a:close/>
                </a:path>
                <a:path w="1618614" h="2133600">
                  <a:moveTo>
                    <a:pt x="26492" y="594093"/>
                  </a:moveTo>
                  <a:lnTo>
                    <a:pt x="25425" y="589114"/>
                  </a:lnTo>
                  <a:lnTo>
                    <a:pt x="23342" y="585965"/>
                  </a:lnTo>
                  <a:lnTo>
                    <a:pt x="21120" y="582612"/>
                  </a:lnTo>
                  <a:lnTo>
                    <a:pt x="20129" y="582129"/>
                  </a:lnTo>
                  <a:lnTo>
                    <a:pt x="20129" y="606018"/>
                  </a:lnTo>
                  <a:lnTo>
                    <a:pt x="19558" y="609790"/>
                  </a:lnTo>
                  <a:lnTo>
                    <a:pt x="17373" y="614502"/>
                  </a:lnTo>
                  <a:lnTo>
                    <a:pt x="15633" y="615670"/>
                  </a:lnTo>
                  <a:lnTo>
                    <a:pt x="10769" y="615670"/>
                  </a:lnTo>
                  <a:lnTo>
                    <a:pt x="9017" y="614502"/>
                  </a:lnTo>
                  <a:lnTo>
                    <a:pt x="6858" y="609790"/>
                  </a:lnTo>
                  <a:lnTo>
                    <a:pt x="6324" y="606018"/>
                  </a:lnTo>
                  <a:lnTo>
                    <a:pt x="6324" y="595477"/>
                  </a:lnTo>
                  <a:lnTo>
                    <a:pt x="6731" y="592493"/>
                  </a:lnTo>
                  <a:lnTo>
                    <a:pt x="6845" y="591654"/>
                  </a:lnTo>
                  <a:lnTo>
                    <a:pt x="8966" y="587095"/>
                  </a:lnTo>
                  <a:lnTo>
                    <a:pt x="10769" y="585965"/>
                  </a:lnTo>
                  <a:lnTo>
                    <a:pt x="15011" y="585965"/>
                  </a:lnTo>
                  <a:lnTo>
                    <a:pt x="20002" y="595477"/>
                  </a:lnTo>
                  <a:lnTo>
                    <a:pt x="20066" y="596252"/>
                  </a:lnTo>
                  <a:lnTo>
                    <a:pt x="20129" y="606018"/>
                  </a:lnTo>
                  <a:lnTo>
                    <a:pt x="20129" y="582129"/>
                  </a:lnTo>
                  <a:lnTo>
                    <a:pt x="17792" y="580986"/>
                  </a:lnTo>
                  <a:lnTo>
                    <a:pt x="10185" y="580986"/>
                  </a:lnTo>
                  <a:lnTo>
                    <a:pt x="7670" y="581685"/>
                  </a:lnTo>
                  <a:lnTo>
                    <a:pt x="3873" y="584492"/>
                  </a:lnTo>
                  <a:lnTo>
                    <a:pt x="2552" y="586473"/>
                  </a:lnTo>
                  <a:lnTo>
                    <a:pt x="2425" y="586651"/>
                  </a:lnTo>
                  <a:lnTo>
                    <a:pt x="482" y="592493"/>
                  </a:lnTo>
                  <a:lnTo>
                    <a:pt x="101" y="595477"/>
                  </a:lnTo>
                  <a:lnTo>
                    <a:pt x="0" y="614070"/>
                  </a:lnTo>
                  <a:lnTo>
                    <a:pt x="4381" y="620687"/>
                  </a:lnTo>
                  <a:lnTo>
                    <a:pt x="17576" y="620687"/>
                  </a:lnTo>
                  <a:lnTo>
                    <a:pt x="20916" y="618998"/>
                  </a:lnTo>
                  <a:lnTo>
                    <a:pt x="23126" y="615670"/>
                  </a:lnTo>
                  <a:lnTo>
                    <a:pt x="25387" y="612241"/>
                  </a:lnTo>
                  <a:lnTo>
                    <a:pt x="26492" y="607314"/>
                  </a:lnTo>
                  <a:lnTo>
                    <a:pt x="26492" y="594093"/>
                  </a:lnTo>
                  <a:close/>
                </a:path>
                <a:path w="1618614" h="2133600">
                  <a:moveTo>
                    <a:pt x="26492" y="13106"/>
                  </a:moveTo>
                  <a:lnTo>
                    <a:pt x="25425" y="8128"/>
                  </a:lnTo>
                  <a:lnTo>
                    <a:pt x="23355" y="4991"/>
                  </a:lnTo>
                  <a:lnTo>
                    <a:pt x="21120" y="1625"/>
                  </a:lnTo>
                  <a:lnTo>
                    <a:pt x="20129" y="1143"/>
                  </a:lnTo>
                  <a:lnTo>
                    <a:pt x="20129" y="25044"/>
                  </a:lnTo>
                  <a:lnTo>
                    <a:pt x="19558" y="28803"/>
                  </a:lnTo>
                  <a:lnTo>
                    <a:pt x="17373" y="33515"/>
                  </a:lnTo>
                  <a:lnTo>
                    <a:pt x="15633" y="34683"/>
                  </a:lnTo>
                  <a:lnTo>
                    <a:pt x="10769" y="34683"/>
                  </a:lnTo>
                  <a:lnTo>
                    <a:pt x="9017" y="33515"/>
                  </a:lnTo>
                  <a:lnTo>
                    <a:pt x="6858" y="28803"/>
                  </a:lnTo>
                  <a:lnTo>
                    <a:pt x="6324" y="25044"/>
                  </a:lnTo>
                  <a:lnTo>
                    <a:pt x="6324" y="14490"/>
                  </a:lnTo>
                  <a:lnTo>
                    <a:pt x="6731" y="11518"/>
                  </a:lnTo>
                  <a:lnTo>
                    <a:pt x="6845" y="10668"/>
                  </a:lnTo>
                  <a:lnTo>
                    <a:pt x="8966" y="6108"/>
                  </a:lnTo>
                  <a:lnTo>
                    <a:pt x="10769" y="4991"/>
                  </a:lnTo>
                  <a:lnTo>
                    <a:pt x="15011" y="4991"/>
                  </a:lnTo>
                  <a:lnTo>
                    <a:pt x="20002" y="14490"/>
                  </a:lnTo>
                  <a:lnTo>
                    <a:pt x="20066" y="15265"/>
                  </a:lnTo>
                  <a:lnTo>
                    <a:pt x="20129" y="25044"/>
                  </a:lnTo>
                  <a:lnTo>
                    <a:pt x="20129" y="1143"/>
                  </a:lnTo>
                  <a:lnTo>
                    <a:pt x="17792" y="0"/>
                  </a:lnTo>
                  <a:lnTo>
                    <a:pt x="10185" y="0"/>
                  </a:lnTo>
                  <a:lnTo>
                    <a:pt x="7670" y="698"/>
                  </a:lnTo>
                  <a:lnTo>
                    <a:pt x="3873" y="3505"/>
                  </a:lnTo>
                  <a:lnTo>
                    <a:pt x="2552" y="5486"/>
                  </a:lnTo>
                  <a:lnTo>
                    <a:pt x="2425" y="5664"/>
                  </a:lnTo>
                  <a:lnTo>
                    <a:pt x="482" y="11518"/>
                  </a:lnTo>
                  <a:lnTo>
                    <a:pt x="101" y="14490"/>
                  </a:lnTo>
                  <a:lnTo>
                    <a:pt x="0" y="33083"/>
                  </a:lnTo>
                  <a:lnTo>
                    <a:pt x="4381" y="39700"/>
                  </a:lnTo>
                  <a:lnTo>
                    <a:pt x="17576" y="39700"/>
                  </a:lnTo>
                  <a:lnTo>
                    <a:pt x="20916" y="38011"/>
                  </a:lnTo>
                  <a:lnTo>
                    <a:pt x="23126" y="34683"/>
                  </a:lnTo>
                  <a:lnTo>
                    <a:pt x="25387" y="31254"/>
                  </a:lnTo>
                  <a:lnTo>
                    <a:pt x="26492" y="26327"/>
                  </a:lnTo>
                  <a:lnTo>
                    <a:pt x="26492" y="13106"/>
                  </a:lnTo>
                  <a:close/>
                </a:path>
                <a:path w="1618614" h="2133600">
                  <a:moveTo>
                    <a:pt x="38849" y="1774888"/>
                  </a:moveTo>
                  <a:lnTo>
                    <a:pt x="32245" y="1774888"/>
                  </a:lnTo>
                  <a:lnTo>
                    <a:pt x="32245" y="1782051"/>
                  </a:lnTo>
                  <a:lnTo>
                    <a:pt x="38849" y="1782051"/>
                  </a:lnTo>
                  <a:lnTo>
                    <a:pt x="38849" y="1774888"/>
                  </a:lnTo>
                  <a:close/>
                </a:path>
                <a:path w="1618614" h="2133600">
                  <a:moveTo>
                    <a:pt x="38849" y="1193901"/>
                  </a:moveTo>
                  <a:lnTo>
                    <a:pt x="32245" y="1193901"/>
                  </a:lnTo>
                  <a:lnTo>
                    <a:pt x="32245" y="1201064"/>
                  </a:lnTo>
                  <a:lnTo>
                    <a:pt x="38849" y="1201064"/>
                  </a:lnTo>
                  <a:lnTo>
                    <a:pt x="38849" y="1193901"/>
                  </a:lnTo>
                  <a:close/>
                </a:path>
                <a:path w="1618614" h="2133600">
                  <a:moveTo>
                    <a:pt x="38849" y="612978"/>
                  </a:moveTo>
                  <a:lnTo>
                    <a:pt x="32245" y="612978"/>
                  </a:lnTo>
                  <a:lnTo>
                    <a:pt x="32245" y="620141"/>
                  </a:lnTo>
                  <a:lnTo>
                    <a:pt x="38849" y="620141"/>
                  </a:lnTo>
                  <a:lnTo>
                    <a:pt x="38849" y="612978"/>
                  </a:lnTo>
                  <a:close/>
                </a:path>
                <a:path w="1618614" h="2133600">
                  <a:moveTo>
                    <a:pt x="38849" y="31991"/>
                  </a:moveTo>
                  <a:lnTo>
                    <a:pt x="32245" y="31991"/>
                  </a:lnTo>
                  <a:lnTo>
                    <a:pt x="32245" y="39154"/>
                  </a:lnTo>
                  <a:lnTo>
                    <a:pt x="38849" y="39154"/>
                  </a:lnTo>
                  <a:lnTo>
                    <a:pt x="38849" y="31991"/>
                  </a:lnTo>
                  <a:close/>
                </a:path>
                <a:path w="1618614" h="2133600">
                  <a:moveTo>
                    <a:pt x="57746" y="1465478"/>
                  </a:moveTo>
                  <a:lnTo>
                    <a:pt x="56667" y="1460474"/>
                  </a:lnTo>
                  <a:lnTo>
                    <a:pt x="54597" y="1457337"/>
                  </a:lnTo>
                  <a:lnTo>
                    <a:pt x="52362" y="1453972"/>
                  </a:lnTo>
                  <a:lnTo>
                    <a:pt x="51396" y="1453502"/>
                  </a:lnTo>
                  <a:lnTo>
                    <a:pt x="51396" y="1477391"/>
                  </a:lnTo>
                  <a:lnTo>
                    <a:pt x="50800" y="1481162"/>
                  </a:lnTo>
                  <a:lnTo>
                    <a:pt x="48818" y="1485442"/>
                  </a:lnTo>
                  <a:lnTo>
                    <a:pt x="48590" y="1485874"/>
                  </a:lnTo>
                  <a:lnTo>
                    <a:pt x="46875" y="1487043"/>
                  </a:lnTo>
                  <a:lnTo>
                    <a:pt x="42011" y="1487043"/>
                  </a:lnTo>
                  <a:lnTo>
                    <a:pt x="40259" y="1485874"/>
                  </a:lnTo>
                  <a:lnTo>
                    <a:pt x="38100" y="1481162"/>
                  </a:lnTo>
                  <a:lnTo>
                    <a:pt x="37566" y="1477391"/>
                  </a:lnTo>
                  <a:lnTo>
                    <a:pt x="37566" y="1466837"/>
                  </a:lnTo>
                  <a:lnTo>
                    <a:pt x="37985" y="1463878"/>
                  </a:lnTo>
                  <a:lnTo>
                    <a:pt x="38100" y="1463014"/>
                  </a:lnTo>
                  <a:lnTo>
                    <a:pt x="40208" y="1458468"/>
                  </a:lnTo>
                  <a:lnTo>
                    <a:pt x="42011" y="1457337"/>
                  </a:lnTo>
                  <a:lnTo>
                    <a:pt x="46253" y="1457337"/>
                  </a:lnTo>
                  <a:lnTo>
                    <a:pt x="51257" y="1466837"/>
                  </a:lnTo>
                  <a:lnTo>
                    <a:pt x="51320" y="1467624"/>
                  </a:lnTo>
                  <a:lnTo>
                    <a:pt x="51396" y="1477391"/>
                  </a:lnTo>
                  <a:lnTo>
                    <a:pt x="51396" y="1453502"/>
                  </a:lnTo>
                  <a:lnTo>
                    <a:pt x="49047" y="1452346"/>
                  </a:lnTo>
                  <a:lnTo>
                    <a:pt x="41427" y="1452346"/>
                  </a:lnTo>
                  <a:lnTo>
                    <a:pt x="31242" y="1485442"/>
                  </a:lnTo>
                  <a:lnTo>
                    <a:pt x="35623" y="1492059"/>
                  </a:lnTo>
                  <a:lnTo>
                    <a:pt x="48831" y="1492059"/>
                  </a:lnTo>
                  <a:lnTo>
                    <a:pt x="52158" y="1490370"/>
                  </a:lnTo>
                  <a:lnTo>
                    <a:pt x="54368" y="1487043"/>
                  </a:lnTo>
                  <a:lnTo>
                    <a:pt x="56629" y="1483614"/>
                  </a:lnTo>
                  <a:lnTo>
                    <a:pt x="57746" y="1478686"/>
                  </a:lnTo>
                  <a:lnTo>
                    <a:pt x="57746" y="1465478"/>
                  </a:lnTo>
                  <a:close/>
                </a:path>
                <a:path w="1618614" h="2133600">
                  <a:moveTo>
                    <a:pt x="57759" y="884478"/>
                  </a:moveTo>
                  <a:lnTo>
                    <a:pt x="56680" y="879487"/>
                  </a:lnTo>
                  <a:lnTo>
                    <a:pt x="54597" y="876350"/>
                  </a:lnTo>
                  <a:lnTo>
                    <a:pt x="52374" y="872985"/>
                  </a:lnTo>
                  <a:lnTo>
                    <a:pt x="51396" y="872515"/>
                  </a:lnTo>
                  <a:lnTo>
                    <a:pt x="51396" y="896404"/>
                  </a:lnTo>
                  <a:lnTo>
                    <a:pt x="50800" y="900176"/>
                  </a:lnTo>
                  <a:lnTo>
                    <a:pt x="48831" y="904443"/>
                  </a:lnTo>
                  <a:lnTo>
                    <a:pt x="48602" y="904887"/>
                  </a:lnTo>
                  <a:lnTo>
                    <a:pt x="46888" y="906056"/>
                  </a:lnTo>
                  <a:lnTo>
                    <a:pt x="42024" y="906056"/>
                  </a:lnTo>
                  <a:lnTo>
                    <a:pt x="40271" y="904887"/>
                  </a:lnTo>
                  <a:lnTo>
                    <a:pt x="38112" y="900176"/>
                  </a:lnTo>
                  <a:lnTo>
                    <a:pt x="37579" y="896404"/>
                  </a:lnTo>
                  <a:lnTo>
                    <a:pt x="37579" y="885850"/>
                  </a:lnTo>
                  <a:lnTo>
                    <a:pt x="37985" y="882878"/>
                  </a:lnTo>
                  <a:lnTo>
                    <a:pt x="38112" y="882027"/>
                  </a:lnTo>
                  <a:lnTo>
                    <a:pt x="40220" y="877481"/>
                  </a:lnTo>
                  <a:lnTo>
                    <a:pt x="42024" y="876350"/>
                  </a:lnTo>
                  <a:lnTo>
                    <a:pt x="46266" y="876350"/>
                  </a:lnTo>
                  <a:lnTo>
                    <a:pt x="47599" y="876846"/>
                  </a:lnTo>
                  <a:lnTo>
                    <a:pt x="49555" y="878852"/>
                  </a:lnTo>
                  <a:lnTo>
                    <a:pt x="50266" y="880440"/>
                  </a:lnTo>
                  <a:lnTo>
                    <a:pt x="51104" y="884478"/>
                  </a:lnTo>
                  <a:lnTo>
                    <a:pt x="51168" y="884745"/>
                  </a:lnTo>
                  <a:lnTo>
                    <a:pt x="51257" y="885850"/>
                  </a:lnTo>
                  <a:lnTo>
                    <a:pt x="51320" y="886625"/>
                  </a:lnTo>
                  <a:lnTo>
                    <a:pt x="51396" y="896404"/>
                  </a:lnTo>
                  <a:lnTo>
                    <a:pt x="51396" y="872515"/>
                  </a:lnTo>
                  <a:lnTo>
                    <a:pt x="49060" y="871359"/>
                  </a:lnTo>
                  <a:lnTo>
                    <a:pt x="41440" y="871359"/>
                  </a:lnTo>
                  <a:lnTo>
                    <a:pt x="38925" y="872070"/>
                  </a:lnTo>
                  <a:lnTo>
                    <a:pt x="35128" y="874864"/>
                  </a:lnTo>
                  <a:lnTo>
                    <a:pt x="33820" y="876846"/>
                  </a:lnTo>
                  <a:lnTo>
                    <a:pt x="33693" y="877036"/>
                  </a:lnTo>
                  <a:lnTo>
                    <a:pt x="31737" y="882878"/>
                  </a:lnTo>
                  <a:lnTo>
                    <a:pt x="31343" y="885850"/>
                  </a:lnTo>
                  <a:lnTo>
                    <a:pt x="31254" y="904443"/>
                  </a:lnTo>
                  <a:lnTo>
                    <a:pt x="35636" y="911072"/>
                  </a:lnTo>
                  <a:lnTo>
                    <a:pt x="48844" y="911072"/>
                  </a:lnTo>
                  <a:lnTo>
                    <a:pt x="52171" y="909370"/>
                  </a:lnTo>
                  <a:lnTo>
                    <a:pt x="54368" y="906056"/>
                  </a:lnTo>
                  <a:lnTo>
                    <a:pt x="56642" y="902627"/>
                  </a:lnTo>
                  <a:lnTo>
                    <a:pt x="57759" y="897686"/>
                  </a:lnTo>
                  <a:lnTo>
                    <a:pt x="57759" y="884478"/>
                  </a:lnTo>
                  <a:close/>
                </a:path>
                <a:path w="1618614" h="2133600">
                  <a:moveTo>
                    <a:pt x="57759" y="303542"/>
                  </a:moveTo>
                  <a:lnTo>
                    <a:pt x="56680" y="298551"/>
                  </a:lnTo>
                  <a:lnTo>
                    <a:pt x="54584" y="295402"/>
                  </a:lnTo>
                  <a:lnTo>
                    <a:pt x="52362" y="292061"/>
                  </a:lnTo>
                  <a:lnTo>
                    <a:pt x="51384" y="291592"/>
                  </a:lnTo>
                  <a:lnTo>
                    <a:pt x="51384" y="315468"/>
                  </a:lnTo>
                  <a:lnTo>
                    <a:pt x="50812" y="319227"/>
                  </a:lnTo>
                  <a:lnTo>
                    <a:pt x="48641" y="323938"/>
                  </a:lnTo>
                  <a:lnTo>
                    <a:pt x="46888" y="325120"/>
                  </a:lnTo>
                  <a:lnTo>
                    <a:pt x="42024" y="325120"/>
                  </a:lnTo>
                  <a:lnTo>
                    <a:pt x="40259" y="323938"/>
                  </a:lnTo>
                  <a:lnTo>
                    <a:pt x="38112" y="319227"/>
                  </a:lnTo>
                  <a:lnTo>
                    <a:pt x="37566" y="315468"/>
                  </a:lnTo>
                  <a:lnTo>
                    <a:pt x="37566" y="304914"/>
                  </a:lnTo>
                  <a:lnTo>
                    <a:pt x="37985" y="301942"/>
                  </a:lnTo>
                  <a:lnTo>
                    <a:pt x="38100" y="301104"/>
                  </a:lnTo>
                  <a:lnTo>
                    <a:pt x="40220" y="296545"/>
                  </a:lnTo>
                  <a:lnTo>
                    <a:pt x="42024" y="295402"/>
                  </a:lnTo>
                  <a:lnTo>
                    <a:pt x="46253" y="295402"/>
                  </a:lnTo>
                  <a:lnTo>
                    <a:pt x="47586" y="295910"/>
                  </a:lnTo>
                  <a:lnTo>
                    <a:pt x="49542" y="297929"/>
                  </a:lnTo>
                  <a:lnTo>
                    <a:pt x="50253" y="299504"/>
                  </a:lnTo>
                  <a:lnTo>
                    <a:pt x="51104" y="303542"/>
                  </a:lnTo>
                  <a:lnTo>
                    <a:pt x="51168" y="303822"/>
                  </a:lnTo>
                  <a:lnTo>
                    <a:pt x="51257" y="304914"/>
                  </a:lnTo>
                  <a:lnTo>
                    <a:pt x="51320" y="305701"/>
                  </a:lnTo>
                  <a:lnTo>
                    <a:pt x="51384" y="315468"/>
                  </a:lnTo>
                  <a:lnTo>
                    <a:pt x="51384" y="291592"/>
                  </a:lnTo>
                  <a:lnTo>
                    <a:pt x="49060" y="290436"/>
                  </a:lnTo>
                  <a:lnTo>
                    <a:pt x="41440" y="290436"/>
                  </a:lnTo>
                  <a:lnTo>
                    <a:pt x="38925" y="291122"/>
                  </a:lnTo>
                  <a:lnTo>
                    <a:pt x="35128" y="293941"/>
                  </a:lnTo>
                  <a:lnTo>
                    <a:pt x="33820" y="295910"/>
                  </a:lnTo>
                  <a:lnTo>
                    <a:pt x="33693" y="296100"/>
                  </a:lnTo>
                  <a:lnTo>
                    <a:pt x="31737" y="301942"/>
                  </a:lnTo>
                  <a:lnTo>
                    <a:pt x="31343" y="304914"/>
                  </a:lnTo>
                  <a:lnTo>
                    <a:pt x="31242" y="323519"/>
                  </a:lnTo>
                  <a:lnTo>
                    <a:pt x="35636" y="330136"/>
                  </a:lnTo>
                  <a:lnTo>
                    <a:pt x="48831" y="330136"/>
                  </a:lnTo>
                  <a:lnTo>
                    <a:pt x="52158" y="328447"/>
                  </a:lnTo>
                  <a:lnTo>
                    <a:pt x="54356" y="325120"/>
                  </a:lnTo>
                  <a:lnTo>
                    <a:pt x="56629" y="321691"/>
                  </a:lnTo>
                  <a:lnTo>
                    <a:pt x="57759" y="316763"/>
                  </a:lnTo>
                  <a:lnTo>
                    <a:pt x="57759" y="303542"/>
                  </a:lnTo>
                  <a:close/>
                </a:path>
                <a:path w="1618614" h="2133600">
                  <a:moveTo>
                    <a:pt x="70040" y="1484337"/>
                  </a:moveTo>
                  <a:lnTo>
                    <a:pt x="63436" y="1484337"/>
                  </a:lnTo>
                  <a:lnTo>
                    <a:pt x="63436" y="1491500"/>
                  </a:lnTo>
                  <a:lnTo>
                    <a:pt x="70040" y="1491500"/>
                  </a:lnTo>
                  <a:lnTo>
                    <a:pt x="70040" y="1484337"/>
                  </a:lnTo>
                  <a:close/>
                </a:path>
                <a:path w="1618614" h="2133600">
                  <a:moveTo>
                    <a:pt x="70053" y="903351"/>
                  </a:moveTo>
                  <a:lnTo>
                    <a:pt x="63449" y="903351"/>
                  </a:lnTo>
                  <a:lnTo>
                    <a:pt x="63449" y="910513"/>
                  </a:lnTo>
                  <a:lnTo>
                    <a:pt x="70053" y="910513"/>
                  </a:lnTo>
                  <a:lnTo>
                    <a:pt x="70053" y="903351"/>
                  </a:lnTo>
                  <a:close/>
                </a:path>
                <a:path w="1618614" h="2133600">
                  <a:moveTo>
                    <a:pt x="70053" y="322414"/>
                  </a:moveTo>
                  <a:lnTo>
                    <a:pt x="63449" y="322414"/>
                  </a:lnTo>
                  <a:lnTo>
                    <a:pt x="63449" y="329577"/>
                  </a:lnTo>
                  <a:lnTo>
                    <a:pt x="70053" y="329577"/>
                  </a:lnTo>
                  <a:lnTo>
                    <a:pt x="70053" y="322414"/>
                  </a:lnTo>
                  <a:close/>
                </a:path>
                <a:path w="1618614" h="2133600">
                  <a:moveTo>
                    <a:pt x="70815" y="614857"/>
                  </a:moveTo>
                  <a:lnTo>
                    <a:pt x="51993" y="614857"/>
                  </a:lnTo>
                  <a:lnTo>
                    <a:pt x="53149" y="612419"/>
                  </a:lnTo>
                  <a:lnTo>
                    <a:pt x="56057" y="609333"/>
                  </a:lnTo>
                  <a:lnTo>
                    <a:pt x="63423" y="603478"/>
                  </a:lnTo>
                  <a:lnTo>
                    <a:pt x="65354" y="601713"/>
                  </a:lnTo>
                  <a:lnTo>
                    <a:pt x="67729" y="598995"/>
                  </a:lnTo>
                  <a:lnTo>
                    <a:pt x="68630" y="597623"/>
                  </a:lnTo>
                  <a:lnTo>
                    <a:pt x="69875" y="594868"/>
                  </a:lnTo>
                  <a:lnTo>
                    <a:pt x="70192" y="593382"/>
                  </a:lnTo>
                  <a:lnTo>
                    <a:pt x="70116" y="588073"/>
                  </a:lnTo>
                  <a:lnTo>
                    <a:pt x="69303" y="586105"/>
                  </a:lnTo>
                  <a:lnTo>
                    <a:pt x="69113" y="585660"/>
                  </a:lnTo>
                  <a:lnTo>
                    <a:pt x="64706" y="581914"/>
                  </a:lnTo>
                  <a:lnTo>
                    <a:pt x="61645" y="580986"/>
                  </a:lnTo>
                  <a:lnTo>
                    <a:pt x="54102" y="580986"/>
                  </a:lnTo>
                  <a:lnTo>
                    <a:pt x="45237" y="591553"/>
                  </a:lnTo>
                  <a:lnTo>
                    <a:pt x="51587" y="591985"/>
                  </a:lnTo>
                  <a:lnTo>
                    <a:pt x="52019" y="588645"/>
                  </a:lnTo>
                  <a:lnTo>
                    <a:pt x="52095" y="588073"/>
                  </a:lnTo>
                  <a:lnTo>
                    <a:pt x="54178" y="586105"/>
                  </a:lnTo>
                  <a:lnTo>
                    <a:pt x="59728" y="586105"/>
                  </a:lnTo>
                  <a:lnTo>
                    <a:pt x="61201" y="586600"/>
                  </a:lnTo>
                  <a:lnTo>
                    <a:pt x="63284" y="588645"/>
                  </a:lnTo>
                  <a:lnTo>
                    <a:pt x="63804" y="590080"/>
                  </a:lnTo>
                  <a:lnTo>
                    <a:pt x="63804" y="593382"/>
                  </a:lnTo>
                  <a:lnTo>
                    <a:pt x="63258" y="594868"/>
                  </a:lnTo>
                  <a:lnTo>
                    <a:pt x="61087" y="597928"/>
                  </a:lnTo>
                  <a:lnTo>
                    <a:pt x="58851" y="600113"/>
                  </a:lnTo>
                  <a:lnTo>
                    <a:pt x="52666" y="605256"/>
                  </a:lnTo>
                  <a:lnTo>
                    <a:pt x="50419" y="607441"/>
                  </a:lnTo>
                  <a:lnTo>
                    <a:pt x="47066" y="611530"/>
                  </a:lnTo>
                  <a:lnTo>
                    <a:pt x="45770" y="613613"/>
                  </a:lnTo>
                  <a:lnTo>
                    <a:pt x="44856" y="615734"/>
                  </a:lnTo>
                  <a:lnTo>
                    <a:pt x="44856" y="620141"/>
                  </a:lnTo>
                  <a:lnTo>
                    <a:pt x="70815" y="620141"/>
                  </a:lnTo>
                  <a:lnTo>
                    <a:pt x="70815" y="614857"/>
                  </a:lnTo>
                  <a:close/>
                </a:path>
                <a:path w="1618614" h="2133600">
                  <a:moveTo>
                    <a:pt x="70840" y="25996"/>
                  </a:moveTo>
                  <a:lnTo>
                    <a:pt x="70040" y="23952"/>
                  </a:lnTo>
                  <a:lnTo>
                    <a:pt x="66840" y="20739"/>
                  </a:lnTo>
                  <a:lnTo>
                    <a:pt x="64643" y="19786"/>
                  </a:lnTo>
                  <a:lnTo>
                    <a:pt x="61836" y="19354"/>
                  </a:lnTo>
                  <a:lnTo>
                    <a:pt x="64528" y="18783"/>
                  </a:lnTo>
                  <a:lnTo>
                    <a:pt x="66535" y="17716"/>
                  </a:lnTo>
                  <a:lnTo>
                    <a:pt x="69138" y="14516"/>
                  </a:lnTo>
                  <a:lnTo>
                    <a:pt x="69684" y="12903"/>
                  </a:lnTo>
                  <a:lnTo>
                    <a:pt x="69799" y="7061"/>
                  </a:lnTo>
                  <a:lnTo>
                    <a:pt x="69011" y="5080"/>
                  </a:lnTo>
                  <a:lnTo>
                    <a:pt x="68770" y="4508"/>
                  </a:lnTo>
                  <a:lnTo>
                    <a:pt x="64592" y="901"/>
                  </a:lnTo>
                  <a:lnTo>
                    <a:pt x="61544" y="0"/>
                  </a:lnTo>
                  <a:lnTo>
                    <a:pt x="54063" y="0"/>
                  </a:lnTo>
                  <a:lnTo>
                    <a:pt x="51155" y="901"/>
                  </a:lnTo>
                  <a:lnTo>
                    <a:pt x="46710" y="4508"/>
                  </a:lnTo>
                  <a:lnTo>
                    <a:pt x="45402" y="7061"/>
                  </a:lnTo>
                  <a:lnTo>
                    <a:pt x="45008" y="10337"/>
                  </a:lnTo>
                  <a:lnTo>
                    <a:pt x="51257" y="10820"/>
                  </a:lnTo>
                  <a:lnTo>
                    <a:pt x="51638" y="7531"/>
                  </a:lnTo>
                  <a:lnTo>
                    <a:pt x="51701" y="7061"/>
                  </a:lnTo>
                  <a:lnTo>
                    <a:pt x="53797" y="5080"/>
                  </a:lnTo>
                  <a:lnTo>
                    <a:pt x="59461" y="5080"/>
                  </a:lnTo>
                  <a:lnTo>
                    <a:pt x="60909" y="5575"/>
                  </a:lnTo>
                  <a:lnTo>
                    <a:pt x="62941" y="7531"/>
                  </a:lnTo>
                  <a:lnTo>
                    <a:pt x="63449" y="9004"/>
                  </a:lnTo>
                  <a:lnTo>
                    <a:pt x="63449" y="12903"/>
                  </a:lnTo>
                  <a:lnTo>
                    <a:pt x="62788" y="14376"/>
                  </a:lnTo>
                  <a:lnTo>
                    <a:pt x="60159" y="16433"/>
                  </a:lnTo>
                  <a:lnTo>
                    <a:pt x="58267" y="16941"/>
                  </a:lnTo>
                  <a:lnTo>
                    <a:pt x="53124" y="16941"/>
                  </a:lnTo>
                  <a:lnTo>
                    <a:pt x="53124" y="22174"/>
                  </a:lnTo>
                  <a:lnTo>
                    <a:pt x="58699" y="22174"/>
                  </a:lnTo>
                  <a:lnTo>
                    <a:pt x="60794" y="22694"/>
                  </a:lnTo>
                  <a:lnTo>
                    <a:pt x="63639" y="24803"/>
                  </a:lnTo>
                  <a:lnTo>
                    <a:pt x="64223" y="25996"/>
                  </a:lnTo>
                  <a:lnTo>
                    <a:pt x="64262" y="30505"/>
                  </a:lnTo>
                  <a:lnTo>
                    <a:pt x="63779" y="31826"/>
                  </a:lnTo>
                  <a:lnTo>
                    <a:pt x="63042" y="32537"/>
                  </a:lnTo>
                  <a:lnTo>
                    <a:pt x="61315" y="34112"/>
                  </a:lnTo>
                  <a:lnTo>
                    <a:pt x="59817" y="34620"/>
                  </a:lnTo>
                  <a:lnTo>
                    <a:pt x="55562" y="34620"/>
                  </a:lnTo>
                  <a:lnTo>
                    <a:pt x="50660" y="28968"/>
                  </a:lnTo>
                  <a:lnTo>
                    <a:pt x="50584" y="28473"/>
                  </a:lnTo>
                  <a:lnTo>
                    <a:pt x="49606" y="28473"/>
                  </a:lnTo>
                  <a:lnTo>
                    <a:pt x="44196" y="28968"/>
                  </a:lnTo>
                  <a:lnTo>
                    <a:pt x="53682" y="39725"/>
                  </a:lnTo>
                  <a:lnTo>
                    <a:pt x="61899" y="39725"/>
                  </a:lnTo>
                  <a:lnTo>
                    <a:pt x="64935" y="38836"/>
                  </a:lnTo>
                  <a:lnTo>
                    <a:pt x="65074" y="38836"/>
                  </a:lnTo>
                  <a:lnTo>
                    <a:pt x="69697" y="34912"/>
                  </a:lnTo>
                  <a:lnTo>
                    <a:pt x="69824" y="34620"/>
                  </a:lnTo>
                  <a:lnTo>
                    <a:pt x="70840" y="32118"/>
                  </a:lnTo>
                  <a:lnTo>
                    <a:pt x="70840" y="25996"/>
                  </a:lnTo>
                  <a:close/>
                </a:path>
                <a:path w="1618614" h="2133600">
                  <a:moveTo>
                    <a:pt x="71031" y="1196009"/>
                  </a:moveTo>
                  <a:lnTo>
                    <a:pt x="62509" y="1196009"/>
                  </a:lnTo>
                  <a:lnTo>
                    <a:pt x="62509" y="1168234"/>
                  </a:lnTo>
                  <a:lnTo>
                    <a:pt x="62509" y="1162481"/>
                  </a:lnTo>
                  <a:lnTo>
                    <a:pt x="56629" y="1162481"/>
                  </a:lnTo>
                  <a:lnTo>
                    <a:pt x="47205" y="1168781"/>
                  </a:lnTo>
                  <a:lnTo>
                    <a:pt x="47205" y="1174013"/>
                  </a:lnTo>
                  <a:lnTo>
                    <a:pt x="56248" y="1168234"/>
                  </a:lnTo>
                  <a:lnTo>
                    <a:pt x="56248" y="1196009"/>
                  </a:lnTo>
                  <a:lnTo>
                    <a:pt x="46253" y="1196009"/>
                  </a:lnTo>
                  <a:lnTo>
                    <a:pt x="46253" y="1201064"/>
                  </a:lnTo>
                  <a:lnTo>
                    <a:pt x="71031" y="1201064"/>
                  </a:lnTo>
                  <a:lnTo>
                    <a:pt x="71031" y="1196009"/>
                  </a:lnTo>
                  <a:close/>
                </a:path>
                <a:path w="1618614" h="2133600">
                  <a:moveTo>
                    <a:pt x="71145" y="1756016"/>
                  </a:moveTo>
                  <a:lnTo>
                    <a:pt x="70065" y="1751025"/>
                  </a:lnTo>
                  <a:lnTo>
                    <a:pt x="67995" y="1747888"/>
                  </a:lnTo>
                  <a:lnTo>
                    <a:pt x="65760" y="1744522"/>
                  </a:lnTo>
                  <a:lnTo>
                    <a:pt x="64782" y="1744052"/>
                  </a:lnTo>
                  <a:lnTo>
                    <a:pt x="64782" y="1767941"/>
                  </a:lnTo>
                  <a:lnTo>
                    <a:pt x="64198" y="1771713"/>
                  </a:lnTo>
                  <a:lnTo>
                    <a:pt x="62217" y="1775980"/>
                  </a:lnTo>
                  <a:lnTo>
                    <a:pt x="61988" y="1776425"/>
                  </a:lnTo>
                  <a:lnTo>
                    <a:pt x="60274" y="1777593"/>
                  </a:lnTo>
                  <a:lnTo>
                    <a:pt x="55410" y="1777593"/>
                  </a:lnTo>
                  <a:lnTo>
                    <a:pt x="53657" y="1776425"/>
                  </a:lnTo>
                  <a:lnTo>
                    <a:pt x="51498" y="1771713"/>
                  </a:lnTo>
                  <a:lnTo>
                    <a:pt x="50965" y="1767941"/>
                  </a:lnTo>
                  <a:lnTo>
                    <a:pt x="50965" y="1757387"/>
                  </a:lnTo>
                  <a:lnTo>
                    <a:pt x="51371" y="1754416"/>
                  </a:lnTo>
                  <a:lnTo>
                    <a:pt x="51485" y="1753565"/>
                  </a:lnTo>
                  <a:lnTo>
                    <a:pt x="53606" y="1749005"/>
                  </a:lnTo>
                  <a:lnTo>
                    <a:pt x="55410" y="1747888"/>
                  </a:lnTo>
                  <a:lnTo>
                    <a:pt x="59651" y="1747888"/>
                  </a:lnTo>
                  <a:lnTo>
                    <a:pt x="64655" y="1757387"/>
                  </a:lnTo>
                  <a:lnTo>
                    <a:pt x="64719" y="1758162"/>
                  </a:lnTo>
                  <a:lnTo>
                    <a:pt x="64782" y="1767941"/>
                  </a:lnTo>
                  <a:lnTo>
                    <a:pt x="64782" y="1744052"/>
                  </a:lnTo>
                  <a:lnTo>
                    <a:pt x="62445" y="1742897"/>
                  </a:lnTo>
                  <a:lnTo>
                    <a:pt x="54825" y="1742897"/>
                  </a:lnTo>
                  <a:lnTo>
                    <a:pt x="52311" y="1743608"/>
                  </a:lnTo>
                  <a:lnTo>
                    <a:pt x="48514" y="1746402"/>
                  </a:lnTo>
                  <a:lnTo>
                    <a:pt x="47205" y="1748383"/>
                  </a:lnTo>
                  <a:lnTo>
                    <a:pt x="47078" y="1748574"/>
                  </a:lnTo>
                  <a:lnTo>
                    <a:pt x="45123" y="1754416"/>
                  </a:lnTo>
                  <a:lnTo>
                    <a:pt x="44729" y="1757387"/>
                  </a:lnTo>
                  <a:lnTo>
                    <a:pt x="44627" y="1775980"/>
                  </a:lnTo>
                  <a:lnTo>
                    <a:pt x="49022" y="1782610"/>
                  </a:lnTo>
                  <a:lnTo>
                    <a:pt x="62217" y="1782610"/>
                  </a:lnTo>
                  <a:lnTo>
                    <a:pt x="65544" y="1780908"/>
                  </a:lnTo>
                  <a:lnTo>
                    <a:pt x="67754" y="1777593"/>
                  </a:lnTo>
                  <a:lnTo>
                    <a:pt x="70027" y="1774164"/>
                  </a:lnTo>
                  <a:lnTo>
                    <a:pt x="71145" y="1769224"/>
                  </a:lnTo>
                  <a:lnTo>
                    <a:pt x="71145" y="1756016"/>
                  </a:lnTo>
                  <a:close/>
                </a:path>
                <a:path w="1618614" h="2133600">
                  <a:moveTo>
                    <a:pt x="101981" y="905230"/>
                  </a:moveTo>
                  <a:lnTo>
                    <a:pt x="83172" y="905230"/>
                  </a:lnTo>
                  <a:lnTo>
                    <a:pt x="84315" y="902792"/>
                  </a:lnTo>
                  <a:lnTo>
                    <a:pt x="87236" y="899706"/>
                  </a:lnTo>
                  <a:lnTo>
                    <a:pt x="94589" y="893851"/>
                  </a:lnTo>
                  <a:lnTo>
                    <a:pt x="96520" y="892098"/>
                  </a:lnTo>
                  <a:lnTo>
                    <a:pt x="98894" y="889381"/>
                  </a:lnTo>
                  <a:lnTo>
                    <a:pt x="99809" y="887996"/>
                  </a:lnTo>
                  <a:lnTo>
                    <a:pt x="101041" y="885240"/>
                  </a:lnTo>
                  <a:lnTo>
                    <a:pt x="101371" y="883767"/>
                  </a:lnTo>
                  <a:lnTo>
                    <a:pt x="101282" y="878446"/>
                  </a:lnTo>
                  <a:lnTo>
                    <a:pt x="100457" y="876477"/>
                  </a:lnTo>
                  <a:lnTo>
                    <a:pt x="100279" y="876033"/>
                  </a:lnTo>
                  <a:lnTo>
                    <a:pt x="95872" y="872286"/>
                  </a:lnTo>
                  <a:lnTo>
                    <a:pt x="92811" y="871359"/>
                  </a:lnTo>
                  <a:lnTo>
                    <a:pt x="85267" y="871359"/>
                  </a:lnTo>
                  <a:lnTo>
                    <a:pt x="76403" y="881926"/>
                  </a:lnTo>
                  <a:lnTo>
                    <a:pt x="82753" y="882370"/>
                  </a:lnTo>
                  <a:lnTo>
                    <a:pt x="83197" y="879017"/>
                  </a:lnTo>
                  <a:lnTo>
                    <a:pt x="83273" y="878446"/>
                  </a:lnTo>
                  <a:lnTo>
                    <a:pt x="85344" y="876477"/>
                  </a:lnTo>
                  <a:lnTo>
                    <a:pt x="90893" y="876477"/>
                  </a:lnTo>
                  <a:lnTo>
                    <a:pt x="92367" y="876985"/>
                  </a:lnTo>
                  <a:lnTo>
                    <a:pt x="94449" y="879017"/>
                  </a:lnTo>
                  <a:lnTo>
                    <a:pt x="94970" y="880452"/>
                  </a:lnTo>
                  <a:lnTo>
                    <a:pt x="94970" y="883767"/>
                  </a:lnTo>
                  <a:lnTo>
                    <a:pt x="94424" y="885240"/>
                  </a:lnTo>
                  <a:lnTo>
                    <a:pt x="92252" y="888314"/>
                  </a:lnTo>
                  <a:lnTo>
                    <a:pt x="90030" y="890485"/>
                  </a:lnTo>
                  <a:lnTo>
                    <a:pt x="83832" y="895629"/>
                  </a:lnTo>
                  <a:lnTo>
                    <a:pt x="81584" y="897826"/>
                  </a:lnTo>
                  <a:lnTo>
                    <a:pt x="78232" y="901903"/>
                  </a:lnTo>
                  <a:lnTo>
                    <a:pt x="76936" y="903986"/>
                  </a:lnTo>
                  <a:lnTo>
                    <a:pt x="76022" y="906106"/>
                  </a:lnTo>
                  <a:lnTo>
                    <a:pt x="76022" y="910513"/>
                  </a:lnTo>
                  <a:lnTo>
                    <a:pt x="101981" y="910513"/>
                  </a:lnTo>
                  <a:lnTo>
                    <a:pt x="101981" y="905230"/>
                  </a:lnTo>
                  <a:close/>
                </a:path>
                <a:path w="1618614" h="2133600">
                  <a:moveTo>
                    <a:pt x="102006" y="316433"/>
                  </a:moveTo>
                  <a:lnTo>
                    <a:pt x="101206" y="314388"/>
                  </a:lnTo>
                  <a:lnTo>
                    <a:pt x="98018" y="311175"/>
                  </a:lnTo>
                  <a:lnTo>
                    <a:pt x="95808" y="310210"/>
                  </a:lnTo>
                  <a:lnTo>
                    <a:pt x="93002" y="309791"/>
                  </a:lnTo>
                  <a:lnTo>
                    <a:pt x="95694" y="309219"/>
                  </a:lnTo>
                  <a:lnTo>
                    <a:pt x="97701" y="308140"/>
                  </a:lnTo>
                  <a:lnTo>
                    <a:pt x="100317" y="304939"/>
                  </a:lnTo>
                  <a:lnTo>
                    <a:pt x="100850" y="303326"/>
                  </a:lnTo>
                  <a:lnTo>
                    <a:pt x="100965" y="297484"/>
                  </a:lnTo>
                  <a:lnTo>
                    <a:pt x="100177" y="295516"/>
                  </a:lnTo>
                  <a:lnTo>
                    <a:pt x="99936" y="294944"/>
                  </a:lnTo>
                  <a:lnTo>
                    <a:pt x="95732" y="291325"/>
                  </a:lnTo>
                  <a:lnTo>
                    <a:pt x="92710" y="290436"/>
                  </a:lnTo>
                  <a:lnTo>
                    <a:pt x="85229" y="290436"/>
                  </a:lnTo>
                  <a:lnTo>
                    <a:pt x="82321" y="291325"/>
                  </a:lnTo>
                  <a:lnTo>
                    <a:pt x="77876" y="294944"/>
                  </a:lnTo>
                  <a:lnTo>
                    <a:pt x="76568" y="297484"/>
                  </a:lnTo>
                  <a:lnTo>
                    <a:pt x="76187" y="300774"/>
                  </a:lnTo>
                  <a:lnTo>
                    <a:pt x="82423" y="301244"/>
                  </a:lnTo>
                  <a:lnTo>
                    <a:pt x="82804" y="297967"/>
                  </a:lnTo>
                  <a:lnTo>
                    <a:pt x="82867" y="297484"/>
                  </a:lnTo>
                  <a:lnTo>
                    <a:pt x="84963" y="295516"/>
                  </a:lnTo>
                  <a:lnTo>
                    <a:pt x="90627" y="295516"/>
                  </a:lnTo>
                  <a:lnTo>
                    <a:pt x="92075" y="296011"/>
                  </a:lnTo>
                  <a:lnTo>
                    <a:pt x="94107" y="297967"/>
                  </a:lnTo>
                  <a:lnTo>
                    <a:pt x="94615" y="299440"/>
                  </a:lnTo>
                  <a:lnTo>
                    <a:pt x="94615" y="303326"/>
                  </a:lnTo>
                  <a:lnTo>
                    <a:pt x="93954" y="304800"/>
                  </a:lnTo>
                  <a:lnTo>
                    <a:pt x="91325" y="306870"/>
                  </a:lnTo>
                  <a:lnTo>
                    <a:pt x="89433" y="307378"/>
                  </a:lnTo>
                  <a:lnTo>
                    <a:pt x="84289" y="307378"/>
                  </a:lnTo>
                  <a:lnTo>
                    <a:pt x="84289" y="312610"/>
                  </a:lnTo>
                  <a:lnTo>
                    <a:pt x="89865" y="312610"/>
                  </a:lnTo>
                  <a:lnTo>
                    <a:pt x="91948" y="313131"/>
                  </a:lnTo>
                  <a:lnTo>
                    <a:pt x="94805" y="315239"/>
                  </a:lnTo>
                  <a:lnTo>
                    <a:pt x="95377" y="316433"/>
                  </a:lnTo>
                  <a:lnTo>
                    <a:pt x="95415" y="320941"/>
                  </a:lnTo>
                  <a:lnTo>
                    <a:pt x="94945" y="322262"/>
                  </a:lnTo>
                  <a:lnTo>
                    <a:pt x="94208" y="322973"/>
                  </a:lnTo>
                  <a:lnTo>
                    <a:pt x="92494" y="324535"/>
                  </a:lnTo>
                  <a:lnTo>
                    <a:pt x="90982" y="325043"/>
                  </a:lnTo>
                  <a:lnTo>
                    <a:pt x="86728" y="325043"/>
                  </a:lnTo>
                  <a:lnTo>
                    <a:pt x="81749" y="318909"/>
                  </a:lnTo>
                  <a:lnTo>
                    <a:pt x="80772" y="318909"/>
                  </a:lnTo>
                  <a:lnTo>
                    <a:pt x="75361" y="319405"/>
                  </a:lnTo>
                  <a:lnTo>
                    <a:pt x="75717" y="322262"/>
                  </a:lnTo>
                  <a:lnTo>
                    <a:pt x="75806" y="322973"/>
                  </a:lnTo>
                  <a:lnTo>
                    <a:pt x="77152" y="325666"/>
                  </a:lnTo>
                  <a:lnTo>
                    <a:pt x="81724" y="329260"/>
                  </a:lnTo>
                  <a:lnTo>
                    <a:pt x="84848" y="330161"/>
                  </a:lnTo>
                  <a:lnTo>
                    <a:pt x="93052" y="330161"/>
                  </a:lnTo>
                  <a:lnTo>
                    <a:pt x="102006" y="322554"/>
                  </a:lnTo>
                  <a:lnTo>
                    <a:pt x="102006" y="316433"/>
                  </a:lnTo>
                  <a:close/>
                </a:path>
                <a:path w="1618614" h="2133600">
                  <a:moveTo>
                    <a:pt x="102196" y="1486446"/>
                  </a:moveTo>
                  <a:lnTo>
                    <a:pt x="93675" y="1486446"/>
                  </a:lnTo>
                  <a:lnTo>
                    <a:pt x="93675" y="1458671"/>
                  </a:lnTo>
                  <a:lnTo>
                    <a:pt x="93675" y="1452918"/>
                  </a:lnTo>
                  <a:lnTo>
                    <a:pt x="87782" y="1452918"/>
                  </a:lnTo>
                  <a:lnTo>
                    <a:pt x="78371" y="1459217"/>
                  </a:lnTo>
                  <a:lnTo>
                    <a:pt x="78371" y="1464462"/>
                  </a:lnTo>
                  <a:lnTo>
                    <a:pt x="87401" y="1458671"/>
                  </a:lnTo>
                  <a:lnTo>
                    <a:pt x="87401" y="1486446"/>
                  </a:lnTo>
                  <a:lnTo>
                    <a:pt x="77406" y="1486446"/>
                  </a:lnTo>
                  <a:lnTo>
                    <a:pt x="77406" y="1491500"/>
                  </a:lnTo>
                  <a:lnTo>
                    <a:pt x="102196" y="1491500"/>
                  </a:lnTo>
                  <a:lnTo>
                    <a:pt x="102196" y="1486446"/>
                  </a:lnTo>
                  <a:close/>
                </a:path>
                <a:path w="1618614" h="2133600">
                  <a:moveTo>
                    <a:pt x="102654" y="1765401"/>
                  </a:moveTo>
                  <a:lnTo>
                    <a:pt x="101828" y="1763039"/>
                  </a:lnTo>
                  <a:lnTo>
                    <a:pt x="101727" y="1762772"/>
                  </a:lnTo>
                  <a:lnTo>
                    <a:pt x="101638" y="1762518"/>
                  </a:lnTo>
                  <a:lnTo>
                    <a:pt x="101269" y="1762125"/>
                  </a:lnTo>
                  <a:lnTo>
                    <a:pt x="98602" y="1759305"/>
                  </a:lnTo>
                  <a:lnTo>
                    <a:pt x="97459" y="1758099"/>
                  </a:lnTo>
                  <a:lnTo>
                    <a:pt x="94615" y="1756994"/>
                  </a:lnTo>
                  <a:lnTo>
                    <a:pt x="87960" y="1756994"/>
                  </a:lnTo>
                  <a:lnTo>
                    <a:pt x="85509" y="1757768"/>
                  </a:lnTo>
                  <a:lnTo>
                    <a:pt x="83629" y="1759305"/>
                  </a:lnTo>
                  <a:lnTo>
                    <a:pt x="84289" y="1748612"/>
                  </a:lnTo>
                  <a:lnTo>
                    <a:pt x="100495" y="1748612"/>
                  </a:lnTo>
                  <a:lnTo>
                    <a:pt x="100495" y="1743468"/>
                  </a:lnTo>
                  <a:lnTo>
                    <a:pt x="78752" y="1743468"/>
                  </a:lnTo>
                  <a:lnTo>
                    <a:pt x="77673" y="1762125"/>
                  </a:lnTo>
                  <a:lnTo>
                    <a:pt x="77647" y="1762518"/>
                  </a:lnTo>
                  <a:lnTo>
                    <a:pt x="77520" y="1764665"/>
                  </a:lnTo>
                  <a:lnTo>
                    <a:pt x="83553" y="1764665"/>
                  </a:lnTo>
                  <a:lnTo>
                    <a:pt x="84518" y="1763699"/>
                  </a:lnTo>
                  <a:lnTo>
                    <a:pt x="85471" y="1763039"/>
                  </a:lnTo>
                  <a:lnTo>
                    <a:pt x="87325" y="1762302"/>
                  </a:lnTo>
                  <a:lnTo>
                    <a:pt x="88392" y="1762125"/>
                  </a:lnTo>
                  <a:lnTo>
                    <a:pt x="91668" y="1762125"/>
                  </a:lnTo>
                  <a:lnTo>
                    <a:pt x="93306" y="1762772"/>
                  </a:lnTo>
                  <a:lnTo>
                    <a:pt x="95643" y="1765401"/>
                  </a:lnTo>
                  <a:lnTo>
                    <a:pt x="96227" y="1767205"/>
                  </a:lnTo>
                  <a:lnTo>
                    <a:pt x="96151" y="1772335"/>
                  </a:lnTo>
                  <a:lnTo>
                    <a:pt x="95808" y="1773478"/>
                  </a:lnTo>
                  <a:lnTo>
                    <a:pt x="95732" y="1773745"/>
                  </a:lnTo>
                  <a:lnTo>
                    <a:pt x="95618" y="1774101"/>
                  </a:lnTo>
                  <a:lnTo>
                    <a:pt x="93218" y="1776869"/>
                  </a:lnTo>
                  <a:lnTo>
                    <a:pt x="91465" y="1777555"/>
                  </a:lnTo>
                  <a:lnTo>
                    <a:pt x="87947" y="1777555"/>
                  </a:lnTo>
                  <a:lnTo>
                    <a:pt x="86893" y="1777390"/>
                  </a:lnTo>
                  <a:lnTo>
                    <a:pt x="85331" y="1776717"/>
                  </a:lnTo>
                  <a:lnTo>
                    <a:pt x="84480" y="1776133"/>
                  </a:lnTo>
                  <a:lnTo>
                    <a:pt x="83959" y="1775447"/>
                  </a:lnTo>
                  <a:lnTo>
                    <a:pt x="83426" y="1774786"/>
                  </a:lnTo>
                  <a:lnTo>
                    <a:pt x="82981" y="1773745"/>
                  </a:lnTo>
                  <a:lnTo>
                    <a:pt x="82613" y="1772335"/>
                  </a:lnTo>
                  <a:lnTo>
                    <a:pt x="76314" y="1772907"/>
                  </a:lnTo>
                  <a:lnTo>
                    <a:pt x="76898" y="1776133"/>
                  </a:lnTo>
                  <a:lnTo>
                    <a:pt x="78232" y="1778520"/>
                  </a:lnTo>
                  <a:lnTo>
                    <a:pt x="82486" y="1781784"/>
                  </a:lnTo>
                  <a:lnTo>
                    <a:pt x="85331" y="1782610"/>
                  </a:lnTo>
                  <a:lnTo>
                    <a:pt x="93218" y="1782610"/>
                  </a:lnTo>
                  <a:lnTo>
                    <a:pt x="96596" y="1781429"/>
                  </a:lnTo>
                  <a:lnTo>
                    <a:pt x="100609" y="1777555"/>
                  </a:lnTo>
                  <a:lnTo>
                    <a:pt x="101473" y="1776717"/>
                  </a:lnTo>
                  <a:lnTo>
                    <a:pt x="102590" y="1773745"/>
                  </a:lnTo>
                  <a:lnTo>
                    <a:pt x="102654" y="1765401"/>
                  </a:lnTo>
                  <a:close/>
                </a:path>
                <a:path w="1618614" h="2133600">
                  <a:moveTo>
                    <a:pt x="102654" y="1184414"/>
                  </a:moveTo>
                  <a:lnTo>
                    <a:pt x="101828" y="1182052"/>
                  </a:lnTo>
                  <a:lnTo>
                    <a:pt x="101727" y="1181785"/>
                  </a:lnTo>
                  <a:lnTo>
                    <a:pt x="101638" y="1181531"/>
                  </a:lnTo>
                  <a:lnTo>
                    <a:pt x="101269" y="1181138"/>
                  </a:lnTo>
                  <a:lnTo>
                    <a:pt x="98602" y="1178318"/>
                  </a:lnTo>
                  <a:lnTo>
                    <a:pt x="97459" y="1177112"/>
                  </a:lnTo>
                  <a:lnTo>
                    <a:pt x="94615" y="1176007"/>
                  </a:lnTo>
                  <a:lnTo>
                    <a:pt x="87960" y="1176007"/>
                  </a:lnTo>
                  <a:lnTo>
                    <a:pt x="85509" y="1176782"/>
                  </a:lnTo>
                  <a:lnTo>
                    <a:pt x="83629" y="1178318"/>
                  </a:lnTo>
                  <a:lnTo>
                    <a:pt x="84289" y="1167638"/>
                  </a:lnTo>
                  <a:lnTo>
                    <a:pt x="100495" y="1167638"/>
                  </a:lnTo>
                  <a:lnTo>
                    <a:pt x="100495" y="1162481"/>
                  </a:lnTo>
                  <a:lnTo>
                    <a:pt x="78752" y="1162481"/>
                  </a:lnTo>
                  <a:lnTo>
                    <a:pt x="77673" y="1181138"/>
                  </a:lnTo>
                  <a:lnTo>
                    <a:pt x="77647" y="1181531"/>
                  </a:lnTo>
                  <a:lnTo>
                    <a:pt x="77520" y="1183678"/>
                  </a:lnTo>
                  <a:lnTo>
                    <a:pt x="83553" y="1183678"/>
                  </a:lnTo>
                  <a:lnTo>
                    <a:pt x="84518" y="1182712"/>
                  </a:lnTo>
                  <a:lnTo>
                    <a:pt x="85471" y="1182052"/>
                  </a:lnTo>
                  <a:lnTo>
                    <a:pt x="87325" y="1181315"/>
                  </a:lnTo>
                  <a:lnTo>
                    <a:pt x="88392" y="1181138"/>
                  </a:lnTo>
                  <a:lnTo>
                    <a:pt x="91668" y="1181138"/>
                  </a:lnTo>
                  <a:lnTo>
                    <a:pt x="93306" y="1181785"/>
                  </a:lnTo>
                  <a:lnTo>
                    <a:pt x="95643" y="1184414"/>
                  </a:lnTo>
                  <a:lnTo>
                    <a:pt x="96227" y="1186218"/>
                  </a:lnTo>
                  <a:lnTo>
                    <a:pt x="96164" y="1191348"/>
                  </a:lnTo>
                  <a:lnTo>
                    <a:pt x="95808" y="1192491"/>
                  </a:lnTo>
                  <a:lnTo>
                    <a:pt x="95732" y="1192758"/>
                  </a:lnTo>
                  <a:lnTo>
                    <a:pt x="95618" y="1193114"/>
                  </a:lnTo>
                  <a:lnTo>
                    <a:pt x="93218" y="1195882"/>
                  </a:lnTo>
                  <a:lnTo>
                    <a:pt x="91465" y="1196568"/>
                  </a:lnTo>
                  <a:lnTo>
                    <a:pt x="87947" y="1196568"/>
                  </a:lnTo>
                  <a:lnTo>
                    <a:pt x="86893" y="1196403"/>
                  </a:lnTo>
                  <a:lnTo>
                    <a:pt x="85331" y="1195730"/>
                  </a:lnTo>
                  <a:lnTo>
                    <a:pt x="84480" y="1195146"/>
                  </a:lnTo>
                  <a:lnTo>
                    <a:pt x="83959" y="1194460"/>
                  </a:lnTo>
                  <a:lnTo>
                    <a:pt x="83426" y="1193800"/>
                  </a:lnTo>
                  <a:lnTo>
                    <a:pt x="82981" y="1192758"/>
                  </a:lnTo>
                  <a:lnTo>
                    <a:pt x="82613" y="1191348"/>
                  </a:lnTo>
                  <a:lnTo>
                    <a:pt x="76314" y="1191920"/>
                  </a:lnTo>
                  <a:lnTo>
                    <a:pt x="76898" y="1195146"/>
                  </a:lnTo>
                  <a:lnTo>
                    <a:pt x="78232" y="1197533"/>
                  </a:lnTo>
                  <a:lnTo>
                    <a:pt x="82486" y="1200797"/>
                  </a:lnTo>
                  <a:lnTo>
                    <a:pt x="85331" y="1201623"/>
                  </a:lnTo>
                  <a:lnTo>
                    <a:pt x="93218" y="1201623"/>
                  </a:lnTo>
                  <a:lnTo>
                    <a:pt x="96596" y="1200442"/>
                  </a:lnTo>
                  <a:lnTo>
                    <a:pt x="100609" y="1196568"/>
                  </a:lnTo>
                  <a:lnTo>
                    <a:pt x="101473" y="1195730"/>
                  </a:lnTo>
                  <a:lnTo>
                    <a:pt x="102590" y="1192758"/>
                  </a:lnTo>
                  <a:lnTo>
                    <a:pt x="102654" y="1184414"/>
                  </a:lnTo>
                  <a:close/>
                </a:path>
                <a:path w="1618614" h="2133600">
                  <a:moveTo>
                    <a:pt x="102654" y="603491"/>
                  </a:moveTo>
                  <a:lnTo>
                    <a:pt x="101815" y="601116"/>
                  </a:lnTo>
                  <a:lnTo>
                    <a:pt x="101727" y="600862"/>
                  </a:lnTo>
                  <a:lnTo>
                    <a:pt x="101638" y="600608"/>
                  </a:lnTo>
                  <a:lnTo>
                    <a:pt x="101269" y="600214"/>
                  </a:lnTo>
                  <a:lnTo>
                    <a:pt x="98590" y="597382"/>
                  </a:lnTo>
                  <a:lnTo>
                    <a:pt x="97459" y="596188"/>
                  </a:lnTo>
                  <a:lnTo>
                    <a:pt x="94615" y="595083"/>
                  </a:lnTo>
                  <a:lnTo>
                    <a:pt x="87960" y="595083"/>
                  </a:lnTo>
                  <a:lnTo>
                    <a:pt x="85509" y="595858"/>
                  </a:lnTo>
                  <a:lnTo>
                    <a:pt x="83629" y="597382"/>
                  </a:lnTo>
                  <a:lnTo>
                    <a:pt x="84289" y="586701"/>
                  </a:lnTo>
                  <a:lnTo>
                    <a:pt x="100495" y="586701"/>
                  </a:lnTo>
                  <a:lnTo>
                    <a:pt x="100495" y="581558"/>
                  </a:lnTo>
                  <a:lnTo>
                    <a:pt x="78752" y="581558"/>
                  </a:lnTo>
                  <a:lnTo>
                    <a:pt x="77673" y="600214"/>
                  </a:lnTo>
                  <a:lnTo>
                    <a:pt x="77647" y="600608"/>
                  </a:lnTo>
                  <a:lnTo>
                    <a:pt x="77520" y="602754"/>
                  </a:lnTo>
                  <a:lnTo>
                    <a:pt x="83553" y="602754"/>
                  </a:lnTo>
                  <a:lnTo>
                    <a:pt x="84518" y="601789"/>
                  </a:lnTo>
                  <a:lnTo>
                    <a:pt x="85471" y="601116"/>
                  </a:lnTo>
                  <a:lnTo>
                    <a:pt x="87325" y="600379"/>
                  </a:lnTo>
                  <a:lnTo>
                    <a:pt x="88392" y="600214"/>
                  </a:lnTo>
                  <a:lnTo>
                    <a:pt x="91668" y="600214"/>
                  </a:lnTo>
                  <a:lnTo>
                    <a:pt x="93306" y="600862"/>
                  </a:lnTo>
                  <a:lnTo>
                    <a:pt x="95643" y="603491"/>
                  </a:lnTo>
                  <a:lnTo>
                    <a:pt x="96227" y="605294"/>
                  </a:lnTo>
                  <a:lnTo>
                    <a:pt x="96164" y="610412"/>
                  </a:lnTo>
                  <a:lnTo>
                    <a:pt x="95808" y="611555"/>
                  </a:lnTo>
                  <a:lnTo>
                    <a:pt x="95719" y="611835"/>
                  </a:lnTo>
                  <a:lnTo>
                    <a:pt x="95618" y="612178"/>
                  </a:lnTo>
                  <a:lnTo>
                    <a:pt x="93218" y="614959"/>
                  </a:lnTo>
                  <a:lnTo>
                    <a:pt x="91465" y="615645"/>
                  </a:lnTo>
                  <a:lnTo>
                    <a:pt x="87947" y="615645"/>
                  </a:lnTo>
                  <a:lnTo>
                    <a:pt x="82613" y="610412"/>
                  </a:lnTo>
                  <a:lnTo>
                    <a:pt x="76314" y="610997"/>
                  </a:lnTo>
                  <a:lnTo>
                    <a:pt x="76898" y="614210"/>
                  </a:lnTo>
                  <a:lnTo>
                    <a:pt x="78232" y="616610"/>
                  </a:lnTo>
                  <a:lnTo>
                    <a:pt x="82486" y="619874"/>
                  </a:lnTo>
                  <a:lnTo>
                    <a:pt x="85331" y="620687"/>
                  </a:lnTo>
                  <a:lnTo>
                    <a:pt x="93218" y="620687"/>
                  </a:lnTo>
                  <a:lnTo>
                    <a:pt x="96596" y="619506"/>
                  </a:lnTo>
                  <a:lnTo>
                    <a:pt x="100609" y="615645"/>
                  </a:lnTo>
                  <a:lnTo>
                    <a:pt x="101473" y="614807"/>
                  </a:lnTo>
                  <a:lnTo>
                    <a:pt x="102590" y="611835"/>
                  </a:lnTo>
                  <a:lnTo>
                    <a:pt x="102654" y="603491"/>
                  </a:lnTo>
                  <a:close/>
                </a:path>
                <a:path w="1618614" h="2133600">
                  <a:moveTo>
                    <a:pt x="102654" y="22504"/>
                  </a:moveTo>
                  <a:lnTo>
                    <a:pt x="101815" y="20129"/>
                  </a:lnTo>
                  <a:lnTo>
                    <a:pt x="101727" y="19875"/>
                  </a:lnTo>
                  <a:lnTo>
                    <a:pt x="101638" y="19621"/>
                  </a:lnTo>
                  <a:lnTo>
                    <a:pt x="101269" y="19227"/>
                  </a:lnTo>
                  <a:lnTo>
                    <a:pt x="98590" y="16395"/>
                  </a:lnTo>
                  <a:lnTo>
                    <a:pt x="97459" y="15201"/>
                  </a:lnTo>
                  <a:lnTo>
                    <a:pt x="94615" y="14097"/>
                  </a:lnTo>
                  <a:lnTo>
                    <a:pt x="87960" y="14097"/>
                  </a:lnTo>
                  <a:lnTo>
                    <a:pt x="85509" y="14871"/>
                  </a:lnTo>
                  <a:lnTo>
                    <a:pt x="83629" y="16395"/>
                  </a:lnTo>
                  <a:lnTo>
                    <a:pt x="84289" y="5715"/>
                  </a:lnTo>
                  <a:lnTo>
                    <a:pt x="100495" y="5715"/>
                  </a:lnTo>
                  <a:lnTo>
                    <a:pt x="100495" y="571"/>
                  </a:lnTo>
                  <a:lnTo>
                    <a:pt x="78752" y="571"/>
                  </a:lnTo>
                  <a:lnTo>
                    <a:pt x="77673" y="19227"/>
                  </a:lnTo>
                  <a:lnTo>
                    <a:pt x="77647" y="19621"/>
                  </a:lnTo>
                  <a:lnTo>
                    <a:pt x="77520" y="21767"/>
                  </a:lnTo>
                  <a:lnTo>
                    <a:pt x="83553" y="21767"/>
                  </a:lnTo>
                  <a:lnTo>
                    <a:pt x="84518" y="20802"/>
                  </a:lnTo>
                  <a:lnTo>
                    <a:pt x="85471" y="20129"/>
                  </a:lnTo>
                  <a:lnTo>
                    <a:pt x="87325" y="19392"/>
                  </a:lnTo>
                  <a:lnTo>
                    <a:pt x="88392" y="19227"/>
                  </a:lnTo>
                  <a:lnTo>
                    <a:pt x="91668" y="19227"/>
                  </a:lnTo>
                  <a:lnTo>
                    <a:pt x="93306" y="19875"/>
                  </a:lnTo>
                  <a:lnTo>
                    <a:pt x="95643" y="22504"/>
                  </a:lnTo>
                  <a:lnTo>
                    <a:pt x="96227" y="24307"/>
                  </a:lnTo>
                  <a:lnTo>
                    <a:pt x="96164" y="29425"/>
                  </a:lnTo>
                  <a:lnTo>
                    <a:pt x="95808" y="30568"/>
                  </a:lnTo>
                  <a:lnTo>
                    <a:pt x="95719" y="30848"/>
                  </a:lnTo>
                  <a:lnTo>
                    <a:pt x="95618" y="31191"/>
                  </a:lnTo>
                  <a:lnTo>
                    <a:pt x="93218" y="33972"/>
                  </a:lnTo>
                  <a:lnTo>
                    <a:pt x="91465" y="34658"/>
                  </a:lnTo>
                  <a:lnTo>
                    <a:pt x="87947" y="34658"/>
                  </a:lnTo>
                  <a:lnTo>
                    <a:pt x="82613" y="29425"/>
                  </a:lnTo>
                  <a:lnTo>
                    <a:pt x="76314" y="30010"/>
                  </a:lnTo>
                  <a:lnTo>
                    <a:pt x="76898" y="33223"/>
                  </a:lnTo>
                  <a:lnTo>
                    <a:pt x="78232" y="35623"/>
                  </a:lnTo>
                  <a:lnTo>
                    <a:pt x="82486" y="38887"/>
                  </a:lnTo>
                  <a:lnTo>
                    <a:pt x="85331" y="39700"/>
                  </a:lnTo>
                  <a:lnTo>
                    <a:pt x="93218" y="39700"/>
                  </a:lnTo>
                  <a:lnTo>
                    <a:pt x="96596" y="38519"/>
                  </a:lnTo>
                  <a:lnTo>
                    <a:pt x="100609" y="34658"/>
                  </a:lnTo>
                  <a:lnTo>
                    <a:pt x="101473" y="33820"/>
                  </a:lnTo>
                  <a:lnTo>
                    <a:pt x="102590" y="30848"/>
                  </a:lnTo>
                  <a:lnTo>
                    <a:pt x="102654" y="22504"/>
                  </a:lnTo>
                  <a:close/>
                </a:path>
                <a:path w="1618614" h="2133600">
                  <a:moveTo>
                    <a:pt x="363677" y="2106828"/>
                  </a:moveTo>
                  <a:lnTo>
                    <a:pt x="362597" y="2101850"/>
                  </a:lnTo>
                  <a:lnTo>
                    <a:pt x="360514" y="2098713"/>
                  </a:lnTo>
                  <a:lnTo>
                    <a:pt x="358292" y="2095347"/>
                  </a:lnTo>
                  <a:lnTo>
                    <a:pt x="357301" y="2094865"/>
                  </a:lnTo>
                  <a:lnTo>
                    <a:pt x="357301" y="2118766"/>
                  </a:lnTo>
                  <a:lnTo>
                    <a:pt x="356717" y="2122538"/>
                  </a:lnTo>
                  <a:lnTo>
                    <a:pt x="354545" y="2127237"/>
                  </a:lnTo>
                  <a:lnTo>
                    <a:pt x="352806" y="2128405"/>
                  </a:lnTo>
                  <a:lnTo>
                    <a:pt x="347941" y="2128405"/>
                  </a:lnTo>
                  <a:lnTo>
                    <a:pt x="346189" y="2127237"/>
                  </a:lnTo>
                  <a:lnTo>
                    <a:pt x="344030" y="2122538"/>
                  </a:lnTo>
                  <a:lnTo>
                    <a:pt x="343496" y="2118766"/>
                  </a:lnTo>
                  <a:lnTo>
                    <a:pt x="343496" y="2108212"/>
                  </a:lnTo>
                  <a:lnTo>
                    <a:pt x="343903" y="2105240"/>
                  </a:lnTo>
                  <a:lnTo>
                    <a:pt x="344017" y="2104390"/>
                  </a:lnTo>
                  <a:lnTo>
                    <a:pt x="346138" y="2099830"/>
                  </a:lnTo>
                  <a:lnTo>
                    <a:pt x="347941" y="2098713"/>
                  </a:lnTo>
                  <a:lnTo>
                    <a:pt x="352183" y="2098713"/>
                  </a:lnTo>
                  <a:lnTo>
                    <a:pt x="353517" y="2099208"/>
                  </a:lnTo>
                  <a:lnTo>
                    <a:pt x="355460" y="2101215"/>
                  </a:lnTo>
                  <a:lnTo>
                    <a:pt x="356184" y="2102789"/>
                  </a:lnTo>
                  <a:lnTo>
                    <a:pt x="357022" y="2106828"/>
                  </a:lnTo>
                  <a:lnTo>
                    <a:pt x="357085" y="2107107"/>
                  </a:lnTo>
                  <a:lnTo>
                    <a:pt x="357174" y="2108212"/>
                  </a:lnTo>
                  <a:lnTo>
                    <a:pt x="357238" y="2108987"/>
                  </a:lnTo>
                  <a:lnTo>
                    <a:pt x="357301" y="2118766"/>
                  </a:lnTo>
                  <a:lnTo>
                    <a:pt x="357301" y="2094865"/>
                  </a:lnTo>
                  <a:lnTo>
                    <a:pt x="354977" y="2093722"/>
                  </a:lnTo>
                  <a:lnTo>
                    <a:pt x="347357" y="2093722"/>
                  </a:lnTo>
                  <a:lnTo>
                    <a:pt x="344843" y="2094420"/>
                  </a:lnTo>
                  <a:lnTo>
                    <a:pt x="341045" y="2097227"/>
                  </a:lnTo>
                  <a:lnTo>
                    <a:pt x="339737" y="2099208"/>
                  </a:lnTo>
                  <a:lnTo>
                    <a:pt x="339610" y="2099398"/>
                  </a:lnTo>
                  <a:lnTo>
                    <a:pt x="337654" y="2105240"/>
                  </a:lnTo>
                  <a:lnTo>
                    <a:pt x="337273" y="2108212"/>
                  </a:lnTo>
                  <a:lnTo>
                    <a:pt x="337172" y="2126805"/>
                  </a:lnTo>
                  <a:lnTo>
                    <a:pt x="341553" y="2133422"/>
                  </a:lnTo>
                  <a:lnTo>
                    <a:pt x="354761" y="2133422"/>
                  </a:lnTo>
                  <a:lnTo>
                    <a:pt x="358089" y="2131733"/>
                  </a:lnTo>
                  <a:lnTo>
                    <a:pt x="360299" y="2128405"/>
                  </a:lnTo>
                  <a:lnTo>
                    <a:pt x="362559" y="2124989"/>
                  </a:lnTo>
                  <a:lnTo>
                    <a:pt x="363677" y="2120049"/>
                  </a:lnTo>
                  <a:lnTo>
                    <a:pt x="363677" y="2106828"/>
                  </a:lnTo>
                  <a:close/>
                </a:path>
                <a:path w="1618614" h="2133600">
                  <a:moveTo>
                    <a:pt x="376021" y="2125713"/>
                  </a:moveTo>
                  <a:lnTo>
                    <a:pt x="369417" y="2125713"/>
                  </a:lnTo>
                  <a:lnTo>
                    <a:pt x="369417" y="2132876"/>
                  </a:lnTo>
                  <a:lnTo>
                    <a:pt x="376021" y="2132876"/>
                  </a:lnTo>
                  <a:lnTo>
                    <a:pt x="376021" y="2125713"/>
                  </a:lnTo>
                  <a:close/>
                </a:path>
                <a:path w="1618614" h="2133600">
                  <a:moveTo>
                    <a:pt x="408317" y="2106828"/>
                  </a:moveTo>
                  <a:lnTo>
                    <a:pt x="407238" y="2101850"/>
                  </a:lnTo>
                  <a:lnTo>
                    <a:pt x="405155" y="2098713"/>
                  </a:lnTo>
                  <a:lnTo>
                    <a:pt x="402932" y="2095347"/>
                  </a:lnTo>
                  <a:lnTo>
                    <a:pt x="401955" y="2094877"/>
                  </a:lnTo>
                  <a:lnTo>
                    <a:pt x="401955" y="2118766"/>
                  </a:lnTo>
                  <a:lnTo>
                    <a:pt x="401358" y="2122538"/>
                  </a:lnTo>
                  <a:lnTo>
                    <a:pt x="399186" y="2127237"/>
                  </a:lnTo>
                  <a:lnTo>
                    <a:pt x="397446" y="2128405"/>
                  </a:lnTo>
                  <a:lnTo>
                    <a:pt x="392582" y="2128405"/>
                  </a:lnTo>
                  <a:lnTo>
                    <a:pt x="390829" y="2127237"/>
                  </a:lnTo>
                  <a:lnTo>
                    <a:pt x="388670" y="2122538"/>
                  </a:lnTo>
                  <a:lnTo>
                    <a:pt x="388137" y="2118766"/>
                  </a:lnTo>
                  <a:lnTo>
                    <a:pt x="388137" y="2108212"/>
                  </a:lnTo>
                  <a:lnTo>
                    <a:pt x="388543" y="2105240"/>
                  </a:lnTo>
                  <a:lnTo>
                    <a:pt x="388658" y="2104390"/>
                  </a:lnTo>
                  <a:lnTo>
                    <a:pt x="390779" y="2099830"/>
                  </a:lnTo>
                  <a:lnTo>
                    <a:pt x="392582" y="2098713"/>
                  </a:lnTo>
                  <a:lnTo>
                    <a:pt x="396824" y="2098713"/>
                  </a:lnTo>
                  <a:lnTo>
                    <a:pt x="398145" y="2099208"/>
                  </a:lnTo>
                  <a:lnTo>
                    <a:pt x="400100" y="2101215"/>
                  </a:lnTo>
                  <a:lnTo>
                    <a:pt x="400824" y="2102789"/>
                  </a:lnTo>
                  <a:lnTo>
                    <a:pt x="401675" y="2106828"/>
                  </a:lnTo>
                  <a:lnTo>
                    <a:pt x="401739" y="2107107"/>
                  </a:lnTo>
                  <a:lnTo>
                    <a:pt x="401828" y="2108212"/>
                  </a:lnTo>
                  <a:lnTo>
                    <a:pt x="401891" y="2108987"/>
                  </a:lnTo>
                  <a:lnTo>
                    <a:pt x="401955" y="2118766"/>
                  </a:lnTo>
                  <a:lnTo>
                    <a:pt x="401955" y="2094877"/>
                  </a:lnTo>
                  <a:lnTo>
                    <a:pt x="399618" y="2093722"/>
                  </a:lnTo>
                  <a:lnTo>
                    <a:pt x="391998" y="2093722"/>
                  </a:lnTo>
                  <a:lnTo>
                    <a:pt x="389483" y="2094420"/>
                  </a:lnTo>
                  <a:lnTo>
                    <a:pt x="385686" y="2097227"/>
                  </a:lnTo>
                  <a:lnTo>
                    <a:pt x="384378" y="2099208"/>
                  </a:lnTo>
                  <a:lnTo>
                    <a:pt x="384251" y="2099398"/>
                  </a:lnTo>
                  <a:lnTo>
                    <a:pt x="382295" y="2105240"/>
                  </a:lnTo>
                  <a:lnTo>
                    <a:pt x="381914" y="2108212"/>
                  </a:lnTo>
                  <a:lnTo>
                    <a:pt x="381812" y="2126805"/>
                  </a:lnTo>
                  <a:lnTo>
                    <a:pt x="386194" y="2133422"/>
                  </a:lnTo>
                  <a:lnTo>
                    <a:pt x="399389" y="2133422"/>
                  </a:lnTo>
                  <a:lnTo>
                    <a:pt x="402729" y="2131733"/>
                  </a:lnTo>
                  <a:lnTo>
                    <a:pt x="404939" y="2128405"/>
                  </a:lnTo>
                  <a:lnTo>
                    <a:pt x="407200" y="2124989"/>
                  </a:lnTo>
                  <a:lnTo>
                    <a:pt x="408317" y="2120049"/>
                  </a:lnTo>
                  <a:lnTo>
                    <a:pt x="408317" y="2106828"/>
                  </a:lnTo>
                  <a:close/>
                </a:path>
                <a:path w="1618614" h="2133600">
                  <a:moveTo>
                    <a:pt x="439813" y="2116226"/>
                  </a:moveTo>
                  <a:lnTo>
                    <a:pt x="438988" y="2113851"/>
                  </a:lnTo>
                  <a:lnTo>
                    <a:pt x="438899" y="2113597"/>
                  </a:lnTo>
                  <a:lnTo>
                    <a:pt x="438810" y="2113343"/>
                  </a:lnTo>
                  <a:lnTo>
                    <a:pt x="438442" y="2112949"/>
                  </a:lnTo>
                  <a:lnTo>
                    <a:pt x="435762" y="2110117"/>
                  </a:lnTo>
                  <a:lnTo>
                    <a:pt x="434632" y="2108924"/>
                  </a:lnTo>
                  <a:lnTo>
                    <a:pt x="431787" y="2107819"/>
                  </a:lnTo>
                  <a:lnTo>
                    <a:pt x="425145" y="2107819"/>
                  </a:lnTo>
                  <a:lnTo>
                    <a:pt x="422681" y="2108593"/>
                  </a:lnTo>
                  <a:lnTo>
                    <a:pt x="420814" y="2110117"/>
                  </a:lnTo>
                  <a:lnTo>
                    <a:pt x="421462" y="2099437"/>
                  </a:lnTo>
                  <a:lnTo>
                    <a:pt x="437680" y="2099437"/>
                  </a:lnTo>
                  <a:lnTo>
                    <a:pt x="437680" y="2094293"/>
                  </a:lnTo>
                  <a:lnTo>
                    <a:pt x="415925" y="2094293"/>
                  </a:lnTo>
                  <a:lnTo>
                    <a:pt x="414858" y="2112949"/>
                  </a:lnTo>
                  <a:lnTo>
                    <a:pt x="414832" y="2113343"/>
                  </a:lnTo>
                  <a:lnTo>
                    <a:pt x="414705" y="2115489"/>
                  </a:lnTo>
                  <a:lnTo>
                    <a:pt x="420725" y="2115489"/>
                  </a:lnTo>
                  <a:lnTo>
                    <a:pt x="421690" y="2114524"/>
                  </a:lnTo>
                  <a:lnTo>
                    <a:pt x="422643" y="2113851"/>
                  </a:lnTo>
                  <a:lnTo>
                    <a:pt x="424510" y="2113115"/>
                  </a:lnTo>
                  <a:lnTo>
                    <a:pt x="425564" y="2112949"/>
                  </a:lnTo>
                  <a:lnTo>
                    <a:pt x="428840" y="2112949"/>
                  </a:lnTo>
                  <a:lnTo>
                    <a:pt x="430479" y="2113597"/>
                  </a:lnTo>
                  <a:lnTo>
                    <a:pt x="432816" y="2116226"/>
                  </a:lnTo>
                  <a:lnTo>
                    <a:pt x="433400" y="2118029"/>
                  </a:lnTo>
                  <a:lnTo>
                    <a:pt x="433336" y="2123148"/>
                  </a:lnTo>
                  <a:lnTo>
                    <a:pt x="432993" y="2124291"/>
                  </a:lnTo>
                  <a:lnTo>
                    <a:pt x="432904" y="2124570"/>
                  </a:lnTo>
                  <a:lnTo>
                    <a:pt x="432803" y="2124913"/>
                  </a:lnTo>
                  <a:lnTo>
                    <a:pt x="430390" y="2127694"/>
                  </a:lnTo>
                  <a:lnTo>
                    <a:pt x="428650" y="2128380"/>
                  </a:lnTo>
                  <a:lnTo>
                    <a:pt x="425119" y="2128380"/>
                  </a:lnTo>
                  <a:lnTo>
                    <a:pt x="419785" y="2123148"/>
                  </a:lnTo>
                  <a:lnTo>
                    <a:pt x="413486" y="2123732"/>
                  </a:lnTo>
                  <a:lnTo>
                    <a:pt x="414083" y="2126958"/>
                  </a:lnTo>
                  <a:lnTo>
                    <a:pt x="415404" y="2129345"/>
                  </a:lnTo>
                  <a:lnTo>
                    <a:pt x="419658" y="2132609"/>
                  </a:lnTo>
                  <a:lnTo>
                    <a:pt x="422516" y="2133422"/>
                  </a:lnTo>
                  <a:lnTo>
                    <a:pt x="430403" y="2133422"/>
                  </a:lnTo>
                  <a:lnTo>
                    <a:pt x="433768" y="2132241"/>
                  </a:lnTo>
                  <a:lnTo>
                    <a:pt x="437781" y="2128380"/>
                  </a:lnTo>
                  <a:lnTo>
                    <a:pt x="438645" y="2127542"/>
                  </a:lnTo>
                  <a:lnTo>
                    <a:pt x="439762" y="2124570"/>
                  </a:lnTo>
                  <a:lnTo>
                    <a:pt x="439813" y="2116226"/>
                  </a:lnTo>
                  <a:close/>
                </a:path>
                <a:path w="1618614" h="2133600">
                  <a:moveTo>
                    <a:pt x="618185" y="2106841"/>
                  </a:moveTo>
                  <a:lnTo>
                    <a:pt x="617105" y="2101850"/>
                  </a:lnTo>
                  <a:lnTo>
                    <a:pt x="615035" y="2098713"/>
                  </a:lnTo>
                  <a:lnTo>
                    <a:pt x="612800" y="2095347"/>
                  </a:lnTo>
                  <a:lnTo>
                    <a:pt x="611822" y="2094877"/>
                  </a:lnTo>
                  <a:lnTo>
                    <a:pt x="611822" y="2118766"/>
                  </a:lnTo>
                  <a:lnTo>
                    <a:pt x="611238" y="2122538"/>
                  </a:lnTo>
                  <a:lnTo>
                    <a:pt x="609053" y="2127237"/>
                  </a:lnTo>
                  <a:lnTo>
                    <a:pt x="607314" y="2128418"/>
                  </a:lnTo>
                  <a:lnTo>
                    <a:pt x="602449" y="2128418"/>
                  </a:lnTo>
                  <a:lnTo>
                    <a:pt x="600697" y="2127237"/>
                  </a:lnTo>
                  <a:lnTo>
                    <a:pt x="598538" y="2122538"/>
                  </a:lnTo>
                  <a:lnTo>
                    <a:pt x="598004" y="2118766"/>
                  </a:lnTo>
                  <a:lnTo>
                    <a:pt x="598004" y="2108212"/>
                  </a:lnTo>
                  <a:lnTo>
                    <a:pt x="598411" y="2105253"/>
                  </a:lnTo>
                  <a:lnTo>
                    <a:pt x="598525" y="2104390"/>
                  </a:lnTo>
                  <a:lnTo>
                    <a:pt x="600646" y="2099843"/>
                  </a:lnTo>
                  <a:lnTo>
                    <a:pt x="602449" y="2098713"/>
                  </a:lnTo>
                  <a:lnTo>
                    <a:pt x="606691" y="2098713"/>
                  </a:lnTo>
                  <a:lnTo>
                    <a:pt x="611695" y="2108212"/>
                  </a:lnTo>
                  <a:lnTo>
                    <a:pt x="611759" y="2109000"/>
                  </a:lnTo>
                  <a:lnTo>
                    <a:pt x="611822" y="2118766"/>
                  </a:lnTo>
                  <a:lnTo>
                    <a:pt x="611822" y="2094877"/>
                  </a:lnTo>
                  <a:lnTo>
                    <a:pt x="609485" y="2093722"/>
                  </a:lnTo>
                  <a:lnTo>
                    <a:pt x="601865" y="2093722"/>
                  </a:lnTo>
                  <a:lnTo>
                    <a:pt x="591680" y="2126818"/>
                  </a:lnTo>
                  <a:lnTo>
                    <a:pt x="596061" y="2133422"/>
                  </a:lnTo>
                  <a:lnTo>
                    <a:pt x="609269" y="2133422"/>
                  </a:lnTo>
                  <a:lnTo>
                    <a:pt x="612597" y="2131745"/>
                  </a:lnTo>
                  <a:lnTo>
                    <a:pt x="614807" y="2128418"/>
                  </a:lnTo>
                  <a:lnTo>
                    <a:pt x="617067" y="2124989"/>
                  </a:lnTo>
                  <a:lnTo>
                    <a:pt x="618185" y="2120061"/>
                  </a:lnTo>
                  <a:lnTo>
                    <a:pt x="618185" y="2106841"/>
                  </a:lnTo>
                  <a:close/>
                </a:path>
                <a:path w="1618614" h="2133600">
                  <a:moveTo>
                    <a:pt x="630478" y="2125713"/>
                  </a:moveTo>
                  <a:lnTo>
                    <a:pt x="623874" y="2125713"/>
                  </a:lnTo>
                  <a:lnTo>
                    <a:pt x="623874" y="2132876"/>
                  </a:lnTo>
                  <a:lnTo>
                    <a:pt x="630478" y="2132876"/>
                  </a:lnTo>
                  <a:lnTo>
                    <a:pt x="630478" y="2125713"/>
                  </a:lnTo>
                  <a:close/>
                </a:path>
                <a:path w="1618614" h="2133600">
                  <a:moveTo>
                    <a:pt x="662622" y="2127821"/>
                  </a:moveTo>
                  <a:lnTo>
                    <a:pt x="654113" y="2127821"/>
                  </a:lnTo>
                  <a:lnTo>
                    <a:pt x="654113" y="2100046"/>
                  </a:lnTo>
                  <a:lnTo>
                    <a:pt x="654113" y="2094293"/>
                  </a:lnTo>
                  <a:lnTo>
                    <a:pt x="648220" y="2094293"/>
                  </a:lnTo>
                  <a:lnTo>
                    <a:pt x="638797" y="2100592"/>
                  </a:lnTo>
                  <a:lnTo>
                    <a:pt x="638797" y="2105837"/>
                  </a:lnTo>
                  <a:lnTo>
                    <a:pt x="647839" y="2100046"/>
                  </a:lnTo>
                  <a:lnTo>
                    <a:pt x="647839" y="2127821"/>
                  </a:lnTo>
                  <a:lnTo>
                    <a:pt x="637844" y="2127821"/>
                  </a:lnTo>
                  <a:lnTo>
                    <a:pt x="637844" y="2132876"/>
                  </a:lnTo>
                  <a:lnTo>
                    <a:pt x="662622" y="2132876"/>
                  </a:lnTo>
                  <a:lnTo>
                    <a:pt x="662622" y="2127821"/>
                  </a:lnTo>
                  <a:close/>
                </a:path>
                <a:path w="1618614" h="2133600">
                  <a:moveTo>
                    <a:pt x="841387" y="2106828"/>
                  </a:moveTo>
                  <a:lnTo>
                    <a:pt x="840320" y="2101850"/>
                  </a:lnTo>
                  <a:lnTo>
                    <a:pt x="838238" y="2098713"/>
                  </a:lnTo>
                  <a:lnTo>
                    <a:pt x="836015" y="2095347"/>
                  </a:lnTo>
                  <a:lnTo>
                    <a:pt x="835025" y="2094865"/>
                  </a:lnTo>
                  <a:lnTo>
                    <a:pt x="835025" y="2118766"/>
                  </a:lnTo>
                  <a:lnTo>
                    <a:pt x="834440" y="2122538"/>
                  </a:lnTo>
                  <a:lnTo>
                    <a:pt x="832256" y="2127237"/>
                  </a:lnTo>
                  <a:lnTo>
                    <a:pt x="830529" y="2128405"/>
                  </a:lnTo>
                  <a:lnTo>
                    <a:pt x="825665" y="2128405"/>
                  </a:lnTo>
                  <a:lnTo>
                    <a:pt x="823912" y="2127237"/>
                  </a:lnTo>
                  <a:lnTo>
                    <a:pt x="821753" y="2122538"/>
                  </a:lnTo>
                  <a:lnTo>
                    <a:pt x="821220" y="2118766"/>
                  </a:lnTo>
                  <a:lnTo>
                    <a:pt x="821220" y="2108212"/>
                  </a:lnTo>
                  <a:lnTo>
                    <a:pt x="821626" y="2105240"/>
                  </a:lnTo>
                  <a:lnTo>
                    <a:pt x="821740" y="2104390"/>
                  </a:lnTo>
                  <a:lnTo>
                    <a:pt x="823861" y="2099830"/>
                  </a:lnTo>
                  <a:lnTo>
                    <a:pt x="825665" y="2098713"/>
                  </a:lnTo>
                  <a:lnTo>
                    <a:pt x="829906" y="2098713"/>
                  </a:lnTo>
                  <a:lnTo>
                    <a:pt x="831227" y="2099208"/>
                  </a:lnTo>
                  <a:lnTo>
                    <a:pt x="833183" y="2101215"/>
                  </a:lnTo>
                  <a:lnTo>
                    <a:pt x="833907" y="2102789"/>
                  </a:lnTo>
                  <a:lnTo>
                    <a:pt x="834745" y="2106828"/>
                  </a:lnTo>
                  <a:lnTo>
                    <a:pt x="834809" y="2107107"/>
                  </a:lnTo>
                  <a:lnTo>
                    <a:pt x="834898" y="2108212"/>
                  </a:lnTo>
                  <a:lnTo>
                    <a:pt x="834948" y="2108987"/>
                  </a:lnTo>
                  <a:lnTo>
                    <a:pt x="835025" y="2118766"/>
                  </a:lnTo>
                  <a:lnTo>
                    <a:pt x="835025" y="2094865"/>
                  </a:lnTo>
                  <a:lnTo>
                    <a:pt x="832700" y="2093722"/>
                  </a:lnTo>
                  <a:lnTo>
                    <a:pt x="825080" y="2093722"/>
                  </a:lnTo>
                  <a:lnTo>
                    <a:pt x="822566" y="2094420"/>
                  </a:lnTo>
                  <a:lnTo>
                    <a:pt x="818769" y="2097227"/>
                  </a:lnTo>
                  <a:lnTo>
                    <a:pt x="817460" y="2099208"/>
                  </a:lnTo>
                  <a:lnTo>
                    <a:pt x="817333" y="2099398"/>
                  </a:lnTo>
                  <a:lnTo>
                    <a:pt x="815378" y="2105240"/>
                  </a:lnTo>
                  <a:lnTo>
                    <a:pt x="814997" y="2108212"/>
                  </a:lnTo>
                  <a:lnTo>
                    <a:pt x="814895" y="2126805"/>
                  </a:lnTo>
                  <a:lnTo>
                    <a:pt x="819277" y="2133422"/>
                  </a:lnTo>
                  <a:lnTo>
                    <a:pt x="832472" y="2133422"/>
                  </a:lnTo>
                  <a:lnTo>
                    <a:pt x="835812" y="2131733"/>
                  </a:lnTo>
                  <a:lnTo>
                    <a:pt x="838009" y="2128405"/>
                  </a:lnTo>
                  <a:lnTo>
                    <a:pt x="840282" y="2124989"/>
                  </a:lnTo>
                  <a:lnTo>
                    <a:pt x="841387" y="2120049"/>
                  </a:lnTo>
                  <a:lnTo>
                    <a:pt x="841387" y="2106828"/>
                  </a:lnTo>
                  <a:close/>
                </a:path>
                <a:path w="1618614" h="2133600">
                  <a:moveTo>
                    <a:pt x="853744" y="2125713"/>
                  </a:moveTo>
                  <a:lnTo>
                    <a:pt x="847140" y="2125713"/>
                  </a:lnTo>
                  <a:lnTo>
                    <a:pt x="847140" y="2132876"/>
                  </a:lnTo>
                  <a:lnTo>
                    <a:pt x="853744" y="2132876"/>
                  </a:lnTo>
                  <a:lnTo>
                    <a:pt x="853744" y="2125713"/>
                  </a:lnTo>
                  <a:close/>
                </a:path>
                <a:path w="1618614" h="2133600">
                  <a:moveTo>
                    <a:pt x="885926" y="2127821"/>
                  </a:moveTo>
                  <a:lnTo>
                    <a:pt x="877404" y="2127821"/>
                  </a:lnTo>
                  <a:lnTo>
                    <a:pt x="877404" y="2100046"/>
                  </a:lnTo>
                  <a:lnTo>
                    <a:pt x="877404" y="2094293"/>
                  </a:lnTo>
                  <a:lnTo>
                    <a:pt x="871524" y="2094293"/>
                  </a:lnTo>
                  <a:lnTo>
                    <a:pt x="862101" y="2100592"/>
                  </a:lnTo>
                  <a:lnTo>
                    <a:pt x="862101" y="2105825"/>
                  </a:lnTo>
                  <a:lnTo>
                    <a:pt x="871143" y="2100046"/>
                  </a:lnTo>
                  <a:lnTo>
                    <a:pt x="871143" y="2127821"/>
                  </a:lnTo>
                  <a:lnTo>
                    <a:pt x="861148" y="2127821"/>
                  </a:lnTo>
                  <a:lnTo>
                    <a:pt x="861148" y="2132876"/>
                  </a:lnTo>
                  <a:lnTo>
                    <a:pt x="885926" y="2132876"/>
                  </a:lnTo>
                  <a:lnTo>
                    <a:pt x="885926" y="2127821"/>
                  </a:lnTo>
                  <a:close/>
                </a:path>
                <a:path w="1618614" h="2133600">
                  <a:moveTo>
                    <a:pt x="917536" y="2116226"/>
                  </a:moveTo>
                  <a:lnTo>
                    <a:pt x="916711" y="2113851"/>
                  </a:lnTo>
                  <a:lnTo>
                    <a:pt x="916622" y="2113597"/>
                  </a:lnTo>
                  <a:lnTo>
                    <a:pt x="916533" y="2113343"/>
                  </a:lnTo>
                  <a:lnTo>
                    <a:pt x="916152" y="2112949"/>
                  </a:lnTo>
                  <a:lnTo>
                    <a:pt x="913485" y="2110117"/>
                  </a:lnTo>
                  <a:lnTo>
                    <a:pt x="912355" y="2108924"/>
                  </a:lnTo>
                  <a:lnTo>
                    <a:pt x="909510" y="2107819"/>
                  </a:lnTo>
                  <a:lnTo>
                    <a:pt x="902855" y="2107819"/>
                  </a:lnTo>
                  <a:lnTo>
                    <a:pt x="900404" y="2108593"/>
                  </a:lnTo>
                  <a:lnTo>
                    <a:pt x="898525" y="2110117"/>
                  </a:lnTo>
                  <a:lnTo>
                    <a:pt x="899185" y="2099437"/>
                  </a:lnTo>
                  <a:lnTo>
                    <a:pt x="915390" y="2099437"/>
                  </a:lnTo>
                  <a:lnTo>
                    <a:pt x="915390" y="2094293"/>
                  </a:lnTo>
                  <a:lnTo>
                    <a:pt x="893648" y="2094293"/>
                  </a:lnTo>
                  <a:lnTo>
                    <a:pt x="892556" y="2112949"/>
                  </a:lnTo>
                  <a:lnTo>
                    <a:pt x="892543" y="2113343"/>
                  </a:lnTo>
                  <a:lnTo>
                    <a:pt x="892416" y="2115489"/>
                  </a:lnTo>
                  <a:lnTo>
                    <a:pt x="898448" y="2115489"/>
                  </a:lnTo>
                  <a:lnTo>
                    <a:pt x="899414" y="2114524"/>
                  </a:lnTo>
                  <a:lnTo>
                    <a:pt x="900366" y="2113851"/>
                  </a:lnTo>
                  <a:lnTo>
                    <a:pt x="902220" y="2113115"/>
                  </a:lnTo>
                  <a:lnTo>
                    <a:pt x="903287" y="2112949"/>
                  </a:lnTo>
                  <a:lnTo>
                    <a:pt x="906564" y="2112949"/>
                  </a:lnTo>
                  <a:lnTo>
                    <a:pt x="908202" y="2113597"/>
                  </a:lnTo>
                  <a:lnTo>
                    <a:pt x="910539" y="2116226"/>
                  </a:lnTo>
                  <a:lnTo>
                    <a:pt x="911123" y="2118029"/>
                  </a:lnTo>
                  <a:lnTo>
                    <a:pt x="911047" y="2123148"/>
                  </a:lnTo>
                  <a:lnTo>
                    <a:pt x="910704" y="2124291"/>
                  </a:lnTo>
                  <a:lnTo>
                    <a:pt x="910615" y="2124570"/>
                  </a:lnTo>
                  <a:lnTo>
                    <a:pt x="910513" y="2124913"/>
                  </a:lnTo>
                  <a:lnTo>
                    <a:pt x="908113" y="2127694"/>
                  </a:lnTo>
                  <a:lnTo>
                    <a:pt x="906373" y="2128380"/>
                  </a:lnTo>
                  <a:lnTo>
                    <a:pt x="902843" y="2128380"/>
                  </a:lnTo>
                  <a:lnTo>
                    <a:pt x="897509" y="2123148"/>
                  </a:lnTo>
                  <a:lnTo>
                    <a:pt x="891209" y="2123732"/>
                  </a:lnTo>
                  <a:lnTo>
                    <a:pt x="891794" y="2126958"/>
                  </a:lnTo>
                  <a:lnTo>
                    <a:pt x="893127" y="2129345"/>
                  </a:lnTo>
                  <a:lnTo>
                    <a:pt x="897382" y="2132609"/>
                  </a:lnTo>
                  <a:lnTo>
                    <a:pt x="900226" y="2133422"/>
                  </a:lnTo>
                  <a:lnTo>
                    <a:pt x="908113" y="2133422"/>
                  </a:lnTo>
                  <a:lnTo>
                    <a:pt x="911491" y="2132241"/>
                  </a:lnTo>
                  <a:lnTo>
                    <a:pt x="915492" y="2128380"/>
                  </a:lnTo>
                  <a:lnTo>
                    <a:pt x="916368" y="2127542"/>
                  </a:lnTo>
                  <a:lnTo>
                    <a:pt x="917473" y="2124570"/>
                  </a:lnTo>
                  <a:lnTo>
                    <a:pt x="917536" y="2116226"/>
                  </a:lnTo>
                  <a:close/>
                </a:path>
                <a:path w="1618614" h="2133600">
                  <a:moveTo>
                    <a:pt x="1096022" y="2106828"/>
                  </a:moveTo>
                  <a:lnTo>
                    <a:pt x="1094943" y="2101850"/>
                  </a:lnTo>
                  <a:lnTo>
                    <a:pt x="1092860" y="2098713"/>
                  </a:lnTo>
                  <a:lnTo>
                    <a:pt x="1090637" y="2095347"/>
                  </a:lnTo>
                  <a:lnTo>
                    <a:pt x="1089660" y="2094877"/>
                  </a:lnTo>
                  <a:lnTo>
                    <a:pt x="1089660" y="2118766"/>
                  </a:lnTo>
                  <a:lnTo>
                    <a:pt x="1089063" y="2122538"/>
                  </a:lnTo>
                  <a:lnTo>
                    <a:pt x="1086891" y="2127237"/>
                  </a:lnTo>
                  <a:lnTo>
                    <a:pt x="1085151" y="2128405"/>
                  </a:lnTo>
                  <a:lnTo>
                    <a:pt x="1080287" y="2128405"/>
                  </a:lnTo>
                  <a:lnTo>
                    <a:pt x="1078534" y="2127237"/>
                  </a:lnTo>
                  <a:lnTo>
                    <a:pt x="1076375" y="2122538"/>
                  </a:lnTo>
                  <a:lnTo>
                    <a:pt x="1075842" y="2118766"/>
                  </a:lnTo>
                  <a:lnTo>
                    <a:pt x="1075842" y="2108212"/>
                  </a:lnTo>
                  <a:lnTo>
                    <a:pt x="1076248" y="2105240"/>
                  </a:lnTo>
                  <a:lnTo>
                    <a:pt x="1076363" y="2104390"/>
                  </a:lnTo>
                  <a:lnTo>
                    <a:pt x="1078484" y="2099830"/>
                  </a:lnTo>
                  <a:lnTo>
                    <a:pt x="1080287" y="2098713"/>
                  </a:lnTo>
                  <a:lnTo>
                    <a:pt x="1084529" y="2098713"/>
                  </a:lnTo>
                  <a:lnTo>
                    <a:pt x="1085850" y="2099208"/>
                  </a:lnTo>
                  <a:lnTo>
                    <a:pt x="1087805" y="2101215"/>
                  </a:lnTo>
                  <a:lnTo>
                    <a:pt x="1088529" y="2102789"/>
                  </a:lnTo>
                  <a:lnTo>
                    <a:pt x="1089367" y="2106828"/>
                  </a:lnTo>
                  <a:lnTo>
                    <a:pt x="1089431" y="2107107"/>
                  </a:lnTo>
                  <a:lnTo>
                    <a:pt x="1089520" y="2108212"/>
                  </a:lnTo>
                  <a:lnTo>
                    <a:pt x="1089583" y="2108987"/>
                  </a:lnTo>
                  <a:lnTo>
                    <a:pt x="1089660" y="2118766"/>
                  </a:lnTo>
                  <a:lnTo>
                    <a:pt x="1089660" y="2094877"/>
                  </a:lnTo>
                  <a:lnTo>
                    <a:pt x="1087310" y="2093722"/>
                  </a:lnTo>
                  <a:lnTo>
                    <a:pt x="1079703" y="2093722"/>
                  </a:lnTo>
                  <a:lnTo>
                    <a:pt x="1077188" y="2094420"/>
                  </a:lnTo>
                  <a:lnTo>
                    <a:pt x="1073391" y="2097227"/>
                  </a:lnTo>
                  <a:lnTo>
                    <a:pt x="1072083" y="2099208"/>
                  </a:lnTo>
                  <a:lnTo>
                    <a:pt x="1071956" y="2099398"/>
                  </a:lnTo>
                  <a:lnTo>
                    <a:pt x="1070000" y="2105240"/>
                  </a:lnTo>
                  <a:lnTo>
                    <a:pt x="1069619" y="2108212"/>
                  </a:lnTo>
                  <a:lnTo>
                    <a:pt x="1069517" y="2126805"/>
                  </a:lnTo>
                  <a:lnTo>
                    <a:pt x="1073899" y="2133422"/>
                  </a:lnTo>
                  <a:lnTo>
                    <a:pt x="1087094" y="2133422"/>
                  </a:lnTo>
                  <a:lnTo>
                    <a:pt x="1090434" y="2131733"/>
                  </a:lnTo>
                  <a:lnTo>
                    <a:pt x="1092644" y="2128405"/>
                  </a:lnTo>
                  <a:lnTo>
                    <a:pt x="1094905" y="2124989"/>
                  </a:lnTo>
                  <a:lnTo>
                    <a:pt x="1096022" y="2120049"/>
                  </a:lnTo>
                  <a:lnTo>
                    <a:pt x="1096022" y="2106828"/>
                  </a:lnTo>
                  <a:close/>
                </a:path>
                <a:path w="1618614" h="2133600">
                  <a:moveTo>
                    <a:pt x="1108316" y="2125713"/>
                  </a:moveTo>
                  <a:lnTo>
                    <a:pt x="1101712" y="2125713"/>
                  </a:lnTo>
                  <a:lnTo>
                    <a:pt x="1101712" y="2132876"/>
                  </a:lnTo>
                  <a:lnTo>
                    <a:pt x="1108316" y="2132876"/>
                  </a:lnTo>
                  <a:lnTo>
                    <a:pt x="1108316" y="2125713"/>
                  </a:lnTo>
                  <a:close/>
                </a:path>
                <a:path w="1618614" h="2133600">
                  <a:moveTo>
                    <a:pt x="1140244" y="2127593"/>
                  </a:moveTo>
                  <a:lnTo>
                    <a:pt x="1121422" y="2127593"/>
                  </a:lnTo>
                  <a:lnTo>
                    <a:pt x="1122578" y="2125154"/>
                  </a:lnTo>
                  <a:lnTo>
                    <a:pt x="1125486" y="2122068"/>
                  </a:lnTo>
                  <a:lnTo>
                    <a:pt x="1132852" y="2116213"/>
                  </a:lnTo>
                  <a:lnTo>
                    <a:pt x="1134783" y="2114461"/>
                  </a:lnTo>
                  <a:lnTo>
                    <a:pt x="1137158" y="2111730"/>
                  </a:lnTo>
                  <a:lnTo>
                    <a:pt x="1138072" y="2110359"/>
                  </a:lnTo>
                  <a:lnTo>
                    <a:pt x="1139317" y="2107603"/>
                  </a:lnTo>
                  <a:lnTo>
                    <a:pt x="1139634" y="2106117"/>
                  </a:lnTo>
                  <a:lnTo>
                    <a:pt x="1139545" y="2100808"/>
                  </a:lnTo>
                  <a:lnTo>
                    <a:pt x="1138732" y="2098840"/>
                  </a:lnTo>
                  <a:lnTo>
                    <a:pt x="1138542" y="2098395"/>
                  </a:lnTo>
                  <a:lnTo>
                    <a:pt x="1134135" y="2094649"/>
                  </a:lnTo>
                  <a:lnTo>
                    <a:pt x="1131074" y="2093722"/>
                  </a:lnTo>
                  <a:lnTo>
                    <a:pt x="1123530" y="2093722"/>
                  </a:lnTo>
                  <a:lnTo>
                    <a:pt x="1114666" y="2104288"/>
                  </a:lnTo>
                  <a:lnTo>
                    <a:pt x="1121016" y="2104720"/>
                  </a:lnTo>
                  <a:lnTo>
                    <a:pt x="1121448" y="2101380"/>
                  </a:lnTo>
                  <a:lnTo>
                    <a:pt x="1121524" y="2100808"/>
                  </a:lnTo>
                  <a:lnTo>
                    <a:pt x="1123607" y="2098840"/>
                  </a:lnTo>
                  <a:lnTo>
                    <a:pt x="1129157" y="2098840"/>
                  </a:lnTo>
                  <a:lnTo>
                    <a:pt x="1130630" y="2099335"/>
                  </a:lnTo>
                  <a:lnTo>
                    <a:pt x="1132713" y="2101380"/>
                  </a:lnTo>
                  <a:lnTo>
                    <a:pt x="1133233" y="2102815"/>
                  </a:lnTo>
                  <a:lnTo>
                    <a:pt x="1133233" y="2106117"/>
                  </a:lnTo>
                  <a:lnTo>
                    <a:pt x="1132687" y="2107603"/>
                  </a:lnTo>
                  <a:lnTo>
                    <a:pt x="1130515" y="2110663"/>
                  </a:lnTo>
                  <a:lnTo>
                    <a:pt x="1128293" y="2112848"/>
                  </a:lnTo>
                  <a:lnTo>
                    <a:pt x="1122095" y="2117991"/>
                  </a:lnTo>
                  <a:lnTo>
                    <a:pt x="1119847" y="2120176"/>
                  </a:lnTo>
                  <a:lnTo>
                    <a:pt x="1116495" y="2124265"/>
                  </a:lnTo>
                  <a:lnTo>
                    <a:pt x="1115199" y="2126348"/>
                  </a:lnTo>
                  <a:lnTo>
                    <a:pt x="1114285" y="2128469"/>
                  </a:lnTo>
                  <a:lnTo>
                    <a:pt x="1114285" y="2132876"/>
                  </a:lnTo>
                  <a:lnTo>
                    <a:pt x="1140244" y="2132876"/>
                  </a:lnTo>
                  <a:lnTo>
                    <a:pt x="1140244" y="2127593"/>
                  </a:lnTo>
                  <a:close/>
                </a:path>
                <a:path w="1618614" h="2133600">
                  <a:moveTo>
                    <a:pt x="1319276" y="2106828"/>
                  </a:moveTo>
                  <a:lnTo>
                    <a:pt x="1318209" y="2101850"/>
                  </a:lnTo>
                  <a:lnTo>
                    <a:pt x="1316126" y="2098713"/>
                  </a:lnTo>
                  <a:lnTo>
                    <a:pt x="1313903" y="2095347"/>
                  </a:lnTo>
                  <a:lnTo>
                    <a:pt x="1312913" y="2094865"/>
                  </a:lnTo>
                  <a:lnTo>
                    <a:pt x="1312913" y="2118766"/>
                  </a:lnTo>
                  <a:lnTo>
                    <a:pt x="1312329" y="2122538"/>
                  </a:lnTo>
                  <a:lnTo>
                    <a:pt x="1310144" y="2127237"/>
                  </a:lnTo>
                  <a:lnTo>
                    <a:pt x="1308417" y="2128405"/>
                  </a:lnTo>
                  <a:lnTo>
                    <a:pt x="1303553" y="2128405"/>
                  </a:lnTo>
                  <a:lnTo>
                    <a:pt x="1301800" y="2127237"/>
                  </a:lnTo>
                  <a:lnTo>
                    <a:pt x="1299641" y="2122538"/>
                  </a:lnTo>
                  <a:lnTo>
                    <a:pt x="1299108" y="2118766"/>
                  </a:lnTo>
                  <a:lnTo>
                    <a:pt x="1299108" y="2108212"/>
                  </a:lnTo>
                  <a:lnTo>
                    <a:pt x="1299502" y="2105240"/>
                  </a:lnTo>
                  <a:lnTo>
                    <a:pt x="1299629" y="2104390"/>
                  </a:lnTo>
                  <a:lnTo>
                    <a:pt x="1301750" y="2099830"/>
                  </a:lnTo>
                  <a:lnTo>
                    <a:pt x="1303553" y="2098713"/>
                  </a:lnTo>
                  <a:lnTo>
                    <a:pt x="1307795" y="2098713"/>
                  </a:lnTo>
                  <a:lnTo>
                    <a:pt x="1309116" y="2099208"/>
                  </a:lnTo>
                  <a:lnTo>
                    <a:pt x="1311071" y="2101215"/>
                  </a:lnTo>
                  <a:lnTo>
                    <a:pt x="1311795" y="2102789"/>
                  </a:lnTo>
                  <a:lnTo>
                    <a:pt x="1312633" y="2106828"/>
                  </a:lnTo>
                  <a:lnTo>
                    <a:pt x="1312697" y="2107107"/>
                  </a:lnTo>
                  <a:lnTo>
                    <a:pt x="1312786" y="2108212"/>
                  </a:lnTo>
                  <a:lnTo>
                    <a:pt x="1312837" y="2108987"/>
                  </a:lnTo>
                  <a:lnTo>
                    <a:pt x="1312913" y="2118766"/>
                  </a:lnTo>
                  <a:lnTo>
                    <a:pt x="1312913" y="2094865"/>
                  </a:lnTo>
                  <a:lnTo>
                    <a:pt x="1310589" y="2093722"/>
                  </a:lnTo>
                  <a:lnTo>
                    <a:pt x="1302969" y="2093722"/>
                  </a:lnTo>
                  <a:lnTo>
                    <a:pt x="1300454" y="2094420"/>
                  </a:lnTo>
                  <a:lnTo>
                    <a:pt x="1296657" y="2097227"/>
                  </a:lnTo>
                  <a:lnTo>
                    <a:pt x="1295336" y="2099208"/>
                  </a:lnTo>
                  <a:lnTo>
                    <a:pt x="1295209" y="2099398"/>
                  </a:lnTo>
                  <a:lnTo>
                    <a:pt x="1293266" y="2105240"/>
                  </a:lnTo>
                  <a:lnTo>
                    <a:pt x="1292872" y="2108212"/>
                  </a:lnTo>
                  <a:lnTo>
                    <a:pt x="1292783" y="2126805"/>
                  </a:lnTo>
                  <a:lnTo>
                    <a:pt x="1297165" y="2133422"/>
                  </a:lnTo>
                  <a:lnTo>
                    <a:pt x="1310360" y="2133422"/>
                  </a:lnTo>
                  <a:lnTo>
                    <a:pt x="1313700" y="2131733"/>
                  </a:lnTo>
                  <a:lnTo>
                    <a:pt x="1315897" y="2128405"/>
                  </a:lnTo>
                  <a:lnTo>
                    <a:pt x="1318171" y="2124989"/>
                  </a:lnTo>
                  <a:lnTo>
                    <a:pt x="1319276" y="2120049"/>
                  </a:lnTo>
                  <a:lnTo>
                    <a:pt x="1319276" y="2106828"/>
                  </a:lnTo>
                  <a:close/>
                </a:path>
                <a:path w="1618614" h="2133600">
                  <a:moveTo>
                    <a:pt x="1331633" y="2125713"/>
                  </a:moveTo>
                  <a:lnTo>
                    <a:pt x="1325029" y="2125713"/>
                  </a:lnTo>
                  <a:lnTo>
                    <a:pt x="1325029" y="2132876"/>
                  </a:lnTo>
                  <a:lnTo>
                    <a:pt x="1331633" y="2132876"/>
                  </a:lnTo>
                  <a:lnTo>
                    <a:pt x="1331633" y="2125713"/>
                  </a:lnTo>
                  <a:close/>
                </a:path>
                <a:path w="1618614" h="2133600">
                  <a:moveTo>
                    <a:pt x="1363599" y="2127593"/>
                  </a:moveTo>
                  <a:lnTo>
                    <a:pt x="1344790" y="2127593"/>
                  </a:lnTo>
                  <a:lnTo>
                    <a:pt x="1345933" y="2125154"/>
                  </a:lnTo>
                  <a:lnTo>
                    <a:pt x="1348854" y="2122068"/>
                  </a:lnTo>
                  <a:lnTo>
                    <a:pt x="1356207" y="2116213"/>
                  </a:lnTo>
                  <a:lnTo>
                    <a:pt x="1358138" y="2114461"/>
                  </a:lnTo>
                  <a:lnTo>
                    <a:pt x="1360512" y="2111730"/>
                  </a:lnTo>
                  <a:lnTo>
                    <a:pt x="1361414" y="2110359"/>
                  </a:lnTo>
                  <a:lnTo>
                    <a:pt x="1362646" y="2107603"/>
                  </a:lnTo>
                  <a:lnTo>
                    <a:pt x="1362976" y="2106117"/>
                  </a:lnTo>
                  <a:lnTo>
                    <a:pt x="1362887" y="2100808"/>
                  </a:lnTo>
                  <a:lnTo>
                    <a:pt x="1362075" y="2098840"/>
                  </a:lnTo>
                  <a:lnTo>
                    <a:pt x="1361897" y="2098395"/>
                  </a:lnTo>
                  <a:lnTo>
                    <a:pt x="1357490" y="2094649"/>
                  </a:lnTo>
                  <a:lnTo>
                    <a:pt x="1354429" y="2093722"/>
                  </a:lnTo>
                  <a:lnTo>
                    <a:pt x="1346885" y="2093722"/>
                  </a:lnTo>
                  <a:lnTo>
                    <a:pt x="1338021" y="2104288"/>
                  </a:lnTo>
                  <a:lnTo>
                    <a:pt x="1344371" y="2104720"/>
                  </a:lnTo>
                  <a:lnTo>
                    <a:pt x="1344815" y="2101380"/>
                  </a:lnTo>
                  <a:lnTo>
                    <a:pt x="1344891" y="2100808"/>
                  </a:lnTo>
                  <a:lnTo>
                    <a:pt x="1346962" y="2098840"/>
                  </a:lnTo>
                  <a:lnTo>
                    <a:pt x="1352511" y="2098840"/>
                  </a:lnTo>
                  <a:lnTo>
                    <a:pt x="1353985" y="2099335"/>
                  </a:lnTo>
                  <a:lnTo>
                    <a:pt x="1356067" y="2101380"/>
                  </a:lnTo>
                  <a:lnTo>
                    <a:pt x="1356588" y="2102815"/>
                  </a:lnTo>
                  <a:lnTo>
                    <a:pt x="1356588" y="2106117"/>
                  </a:lnTo>
                  <a:lnTo>
                    <a:pt x="1356042" y="2107603"/>
                  </a:lnTo>
                  <a:lnTo>
                    <a:pt x="1353870" y="2110663"/>
                  </a:lnTo>
                  <a:lnTo>
                    <a:pt x="1351635" y="2112848"/>
                  </a:lnTo>
                  <a:lnTo>
                    <a:pt x="1345450" y="2117991"/>
                  </a:lnTo>
                  <a:lnTo>
                    <a:pt x="1343202" y="2120176"/>
                  </a:lnTo>
                  <a:lnTo>
                    <a:pt x="1339850" y="2124265"/>
                  </a:lnTo>
                  <a:lnTo>
                    <a:pt x="1338554" y="2126348"/>
                  </a:lnTo>
                  <a:lnTo>
                    <a:pt x="1337640" y="2128469"/>
                  </a:lnTo>
                  <a:lnTo>
                    <a:pt x="1337640" y="2132876"/>
                  </a:lnTo>
                  <a:lnTo>
                    <a:pt x="1363599" y="2132876"/>
                  </a:lnTo>
                  <a:lnTo>
                    <a:pt x="1363599" y="2127593"/>
                  </a:lnTo>
                  <a:close/>
                </a:path>
                <a:path w="1618614" h="2133600">
                  <a:moveTo>
                    <a:pt x="1395425" y="2116226"/>
                  </a:moveTo>
                  <a:lnTo>
                    <a:pt x="1394599" y="2113851"/>
                  </a:lnTo>
                  <a:lnTo>
                    <a:pt x="1394510" y="2113597"/>
                  </a:lnTo>
                  <a:lnTo>
                    <a:pt x="1394421" y="2113343"/>
                  </a:lnTo>
                  <a:lnTo>
                    <a:pt x="1394040" y="2112949"/>
                  </a:lnTo>
                  <a:lnTo>
                    <a:pt x="1391361" y="2110117"/>
                  </a:lnTo>
                  <a:lnTo>
                    <a:pt x="1390243" y="2108924"/>
                  </a:lnTo>
                  <a:lnTo>
                    <a:pt x="1387398" y="2107819"/>
                  </a:lnTo>
                  <a:lnTo>
                    <a:pt x="1380744" y="2107819"/>
                  </a:lnTo>
                  <a:lnTo>
                    <a:pt x="1378292" y="2108593"/>
                  </a:lnTo>
                  <a:lnTo>
                    <a:pt x="1376413" y="2110117"/>
                  </a:lnTo>
                  <a:lnTo>
                    <a:pt x="1377073" y="2099437"/>
                  </a:lnTo>
                  <a:lnTo>
                    <a:pt x="1393278" y="2099437"/>
                  </a:lnTo>
                  <a:lnTo>
                    <a:pt x="1393278" y="2094293"/>
                  </a:lnTo>
                  <a:lnTo>
                    <a:pt x="1371536" y="2094293"/>
                  </a:lnTo>
                  <a:lnTo>
                    <a:pt x="1370444" y="2112949"/>
                  </a:lnTo>
                  <a:lnTo>
                    <a:pt x="1370418" y="2113343"/>
                  </a:lnTo>
                  <a:lnTo>
                    <a:pt x="1370304" y="2115489"/>
                  </a:lnTo>
                  <a:lnTo>
                    <a:pt x="1376337" y="2115489"/>
                  </a:lnTo>
                  <a:lnTo>
                    <a:pt x="1377302" y="2114524"/>
                  </a:lnTo>
                  <a:lnTo>
                    <a:pt x="1378254" y="2113851"/>
                  </a:lnTo>
                  <a:lnTo>
                    <a:pt x="1380109" y="2113115"/>
                  </a:lnTo>
                  <a:lnTo>
                    <a:pt x="1381175" y="2112949"/>
                  </a:lnTo>
                  <a:lnTo>
                    <a:pt x="1384452" y="2112949"/>
                  </a:lnTo>
                  <a:lnTo>
                    <a:pt x="1386090" y="2113597"/>
                  </a:lnTo>
                  <a:lnTo>
                    <a:pt x="1388427" y="2116226"/>
                  </a:lnTo>
                  <a:lnTo>
                    <a:pt x="1389011" y="2118029"/>
                  </a:lnTo>
                  <a:lnTo>
                    <a:pt x="1388935" y="2123148"/>
                  </a:lnTo>
                  <a:lnTo>
                    <a:pt x="1388592" y="2124291"/>
                  </a:lnTo>
                  <a:lnTo>
                    <a:pt x="1388503" y="2124570"/>
                  </a:lnTo>
                  <a:lnTo>
                    <a:pt x="1388402" y="2124913"/>
                  </a:lnTo>
                  <a:lnTo>
                    <a:pt x="1386001" y="2127694"/>
                  </a:lnTo>
                  <a:lnTo>
                    <a:pt x="1384261" y="2128380"/>
                  </a:lnTo>
                  <a:lnTo>
                    <a:pt x="1380731" y="2128380"/>
                  </a:lnTo>
                  <a:lnTo>
                    <a:pt x="1375397" y="2123148"/>
                  </a:lnTo>
                  <a:lnTo>
                    <a:pt x="1369098" y="2123732"/>
                  </a:lnTo>
                  <a:lnTo>
                    <a:pt x="1369682" y="2126958"/>
                  </a:lnTo>
                  <a:lnTo>
                    <a:pt x="1371015" y="2129345"/>
                  </a:lnTo>
                  <a:lnTo>
                    <a:pt x="1375270" y="2132609"/>
                  </a:lnTo>
                  <a:lnTo>
                    <a:pt x="1378115" y="2133422"/>
                  </a:lnTo>
                  <a:lnTo>
                    <a:pt x="1386001" y="2133422"/>
                  </a:lnTo>
                  <a:lnTo>
                    <a:pt x="1389380" y="2132241"/>
                  </a:lnTo>
                  <a:lnTo>
                    <a:pt x="1393380" y="2128380"/>
                  </a:lnTo>
                  <a:lnTo>
                    <a:pt x="1394256" y="2127542"/>
                  </a:lnTo>
                  <a:lnTo>
                    <a:pt x="1395361" y="2124570"/>
                  </a:lnTo>
                  <a:lnTo>
                    <a:pt x="1395425" y="2116226"/>
                  </a:lnTo>
                  <a:close/>
                </a:path>
                <a:path w="1618614" h="2133600">
                  <a:moveTo>
                    <a:pt x="1573847" y="2106828"/>
                  </a:moveTo>
                  <a:lnTo>
                    <a:pt x="1572768" y="2101837"/>
                  </a:lnTo>
                  <a:lnTo>
                    <a:pt x="1570697" y="2098700"/>
                  </a:lnTo>
                  <a:lnTo>
                    <a:pt x="1568462" y="2095347"/>
                  </a:lnTo>
                  <a:lnTo>
                    <a:pt x="1567497" y="2094877"/>
                  </a:lnTo>
                  <a:lnTo>
                    <a:pt x="1567497" y="2118753"/>
                  </a:lnTo>
                  <a:lnTo>
                    <a:pt x="1566900" y="2122525"/>
                  </a:lnTo>
                  <a:lnTo>
                    <a:pt x="1564728" y="2127224"/>
                  </a:lnTo>
                  <a:lnTo>
                    <a:pt x="1562976" y="2128405"/>
                  </a:lnTo>
                  <a:lnTo>
                    <a:pt x="1558112" y="2128405"/>
                  </a:lnTo>
                  <a:lnTo>
                    <a:pt x="1556359" y="2127224"/>
                  </a:lnTo>
                  <a:lnTo>
                    <a:pt x="1554200" y="2122525"/>
                  </a:lnTo>
                  <a:lnTo>
                    <a:pt x="1553667" y="2118753"/>
                  </a:lnTo>
                  <a:lnTo>
                    <a:pt x="1553667" y="2108200"/>
                  </a:lnTo>
                  <a:lnTo>
                    <a:pt x="1554073" y="2105240"/>
                  </a:lnTo>
                  <a:lnTo>
                    <a:pt x="1554187" y="2104390"/>
                  </a:lnTo>
                  <a:lnTo>
                    <a:pt x="1556308" y="2099830"/>
                  </a:lnTo>
                  <a:lnTo>
                    <a:pt x="1558112" y="2098700"/>
                  </a:lnTo>
                  <a:lnTo>
                    <a:pt x="1562354" y="2098700"/>
                  </a:lnTo>
                  <a:lnTo>
                    <a:pt x="1567497" y="2118753"/>
                  </a:lnTo>
                  <a:lnTo>
                    <a:pt x="1567497" y="2094877"/>
                  </a:lnTo>
                  <a:lnTo>
                    <a:pt x="1565148" y="2093722"/>
                  </a:lnTo>
                  <a:lnTo>
                    <a:pt x="1557528" y="2093722"/>
                  </a:lnTo>
                  <a:lnTo>
                    <a:pt x="1547342" y="2126805"/>
                  </a:lnTo>
                  <a:lnTo>
                    <a:pt x="1551724" y="2133422"/>
                  </a:lnTo>
                  <a:lnTo>
                    <a:pt x="1564919" y="2133422"/>
                  </a:lnTo>
                  <a:lnTo>
                    <a:pt x="1568259" y="2131733"/>
                  </a:lnTo>
                  <a:lnTo>
                    <a:pt x="1570456" y="2128405"/>
                  </a:lnTo>
                  <a:lnTo>
                    <a:pt x="1572729" y="2124989"/>
                  </a:lnTo>
                  <a:lnTo>
                    <a:pt x="1573847" y="2120049"/>
                  </a:lnTo>
                  <a:lnTo>
                    <a:pt x="1573847" y="2106828"/>
                  </a:lnTo>
                  <a:close/>
                </a:path>
                <a:path w="1618614" h="2133600">
                  <a:moveTo>
                    <a:pt x="1586141" y="2125700"/>
                  </a:moveTo>
                  <a:lnTo>
                    <a:pt x="1579537" y="2125700"/>
                  </a:lnTo>
                  <a:lnTo>
                    <a:pt x="1579537" y="2132863"/>
                  </a:lnTo>
                  <a:lnTo>
                    <a:pt x="1586141" y="2132863"/>
                  </a:lnTo>
                  <a:lnTo>
                    <a:pt x="1586141" y="2125700"/>
                  </a:lnTo>
                  <a:close/>
                </a:path>
                <a:path w="1618614" h="2133600">
                  <a:moveTo>
                    <a:pt x="1618094" y="2119719"/>
                  </a:moveTo>
                  <a:lnTo>
                    <a:pt x="1617306" y="2117674"/>
                  </a:lnTo>
                  <a:lnTo>
                    <a:pt x="1614106" y="2114461"/>
                  </a:lnTo>
                  <a:lnTo>
                    <a:pt x="1611896" y="2113496"/>
                  </a:lnTo>
                  <a:lnTo>
                    <a:pt x="1609090" y="2113076"/>
                  </a:lnTo>
                  <a:lnTo>
                    <a:pt x="1611782" y="2112505"/>
                  </a:lnTo>
                  <a:lnTo>
                    <a:pt x="1613789" y="2111425"/>
                  </a:lnTo>
                  <a:lnTo>
                    <a:pt x="1616405" y="2108225"/>
                  </a:lnTo>
                  <a:lnTo>
                    <a:pt x="1616938" y="2106612"/>
                  </a:lnTo>
                  <a:lnTo>
                    <a:pt x="1617052" y="2100770"/>
                  </a:lnTo>
                  <a:lnTo>
                    <a:pt x="1616265" y="2098802"/>
                  </a:lnTo>
                  <a:lnTo>
                    <a:pt x="1616024" y="2098230"/>
                  </a:lnTo>
                  <a:lnTo>
                    <a:pt x="1611845" y="2094623"/>
                  </a:lnTo>
                  <a:lnTo>
                    <a:pt x="1608810" y="2093722"/>
                  </a:lnTo>
                  <a:lnTo>
                    <a:pt x="1601317" y="2093722"/>
                  </a:lnTo>
                  <a:lnTo>
                    <a:pt x="1598422" y="2094623"/>
                  </a:lnTo>
                  <a:lnTo>
                    <a:pt x="1593964" y="2098230"/>
                  </a:lnTo>
                  <a:lnTo>
                    <a:pt x="1592656" y="2100770"/>
                  </a:lnTo>
                  <a:lnTo>
                    <a:pt x="1592275" y="2104059"/>
                  </a:lnTo>
                  <a:lnTo>
                    <a:pt x="1598510" y="2104529"/>
                  </a:lnTo>
                  <a:lnTo>
                    <a:pt x="1598904" y="2101253"/>
                  </a:lnTo>
                  <a:lnTo>
                    <a:pt x="1598955" y="2100770"/>
                  </a:lnTo>
                  <a:lnTo>
                    <a:pt x="1601050" y="2098802"/>
                  </a:lnTo>
                  <a:lnTo>
                    <a:pt x="1606715" y="2098802"/>
                  </a:lnTo>
                  <a:lnTo>
                    <a:pt x="1608175" y="2099297"/>
                  </a:lnTo>
                  <a:lnTo>
                    <a:pt x="1610194" y="2101253"/>
                  </a:lnTo>
                  <a:lnTo>
                    <a:pt x="1610702" y="2102726"/>
                  </a:lnTo>
                  <a:lnTo>
                    <a:pt x="1610702" y="2106612"/>
                  </a:lnTo>
                  <a:lnTo>
                    <a:pt x="1610042" y="2108098"/>
                  </a:lnTo>
                  <a:lnTo>
                    <a:pt x="1607413" y="2110155"/>
                  </a:lnTo>
                  <a:lnTo>
                    <a:pt x="1605521" y="2110663"/>
                  </a:lnTo>
                  <a:lnTo>
                    <a:pt x="1600377" y="2110663"/>
                  </a:lnTo>
                  <a:lnTo>
                    <a:pt x="1600377" y="2115896"/>
                  </a:lnTo>
                  <a:lnTo>
                    <a:pt x="1605953" y="2115896"/>
                  </a:lnTo>
                  <a:lnTo>
                    <a:pt x="1608048" y="2116429"/>
                  </a:lnTo>
                  <a:lnTo>
                    <a:pt x="1610893" y="2118525"/>
                  </a:lnTo>
                  <a:lnTo>
                    <a:pt x="1611477" y="2119719"/>
                  </a:lnTo>
                  <a:lnTo>
                    <a:pt x="1611515" y="2124227"/>
                  </a:lnTo>
                  <a:lnTo>
                    <a:pt x="1611033" y="2125548"/>
                  </a:lnTo>
                  <a:lnTo>
                    <a:pt x="1610296" y="2126259"/>
                  </a:lnTo>
                  <a:lnTo>
                    <a:pt x="1608582" y="2127821"/>
                  </a:lnTo>
                  <a:lnTo>
                    <a:pt x="1607070" y="2128329"/>
                  </a:lnTo>
                  <a:lnTo>
                    <a:pt x="1602816" y="2128329"/>
                  </a:lnTo>
                  <a:lnTo>
                    <a:pt x="1597914" y="2122690"/>
                  </a:lnTo>
                  <a:lnTo>
                    <a:pt x="1597837" y="2122195"/>
                  </a:lnTo>
                  <a:lnTo>
                    <a:pt x="1596859" y="2122195"/>
                  </a:lnTo>
                  <a:lnTo>
                    <a:pt x="1591449" y="2122690"/>
                  </a:lnTo>
                  <a:lnTo>
                    <a:pt x="1600936" y="2133460"/>
                  </a:lnTo>
                  <a:lnTo>
                    <a:pt x="1609153" y="2133460"/>
                  </a:lnTo>
                  <a:lnTo>
                    <a:pt x="1612252" y="2132546"/>
                  </a:lnTo>
                  <a:lnTo>
                    <a:pt x="1616964" y="2128634"/>
                  </a:lnTo>
                  <a:lnTo>
                    <a:pt x="1617091" y="2128329"/>
                  </a:lnTo>
                  <a:lnTo>
                    <a:pt x="1618094" y="2125840"/>
                  </a:lnTo>
                  <a:lnTo>
                    <a:pt x="1618094" y="2119719"/>
                  </a:lnTo>
                  <a:close/>
                </a:path>
              </a:pathLst>
            </a:custGeom>
            <a:solidFill>
              <a:srgbClr val="231F20"/>
            </a:solidFill>
          </p:spPr>
          <p:txBody>
            <a:bodyPr wrap="square" lIns="0" tIns="0" rIns="0" bIns="0" rtlCol="0"/>
            <a:lstStyle/>
            <a:p/>
          </p:txBody>
        </p:sp>
        <p:sp>
          <p:nvSpPr>
            <p:cNvPr id="6093" name="object 6093" descr=""/>
            <p:cNvSpPr/>
            <p:nvPr/>
          </p:nvSpPr>
          <p:spPr>
            <a:xfrm>
              <a:off x="1800936" y="5498427"/>
              <a:ext cx="170180" cy="99695"/>
            </a:xfrm>
            <a:custGeom>
              <a:avLst/>
              <a:gdLst/>
              <a:ahLst/>
              <a:cxnLst/>
              <a:rect l="l" t="t" r="r" b="b"/>
              <a:pathLst>
                <a:path w="170180" h="99695">
                  <a:moveTo>
                    <a:pt x="169595" y="0"/>
                  </a:moveTo>
                  <a:lnTo>
                    <a:pt x="0" y="0"/>
                  </a:lnTo>
                  <a:lnTo>
                    <a:pt x="0" y="99326"/>
                  </a:lnTo>
                  <a:lnTo>
                    <a:pt x="169595" y="99326"/>
                  </a:lnTo>
                  <a:lnTo>
                    <a:pt x="169595" y="0"/>
                  </a:lnTo>
                  <a:close/>
                </a:path>
              </a:pathLst>
            </a:custGeom>
            <a:solidFill>
              <a:srgbClr val="FFFFFF"/>
            </a:solidFill>
          </p:spPr>
          <p:txBody>
            <a:bodyPr wrap="square" lIns="0" tIns="0" rIns="0" bIns="0" rtlCol="0"/>
            <a:lstStyle/>
            <a:p/>
          </p:txBody>
        </p:sp>
        <p:sp>
          <p:nvSpPr>
            <p:cNvPr id="6094" name="object 6094" descr=""/>
            <p:cNvSpPr/>
            <p:nvPr/>
          </p:nvSpPr>
          <p:spPr>
            <a:xfrm>
              <a:off x="1820959" y="5514942"/>
              <a:ext cx="130175" cy="56515"/>
            </a:xfrm>
            <a:custGeom>
              <a:avLst/>
              <a:gdLst/>
              <a:ahLst/>
              <a:cxnLst/>
              <a:rect l="l" t="t" r="r" b="b"/>
              <a:pathLst>
                <a:path w="130175" h="56514">
                  <a:moveTo>
                    <a:pt x="107922" y="46735"/>
                  </a:moveTo>
                  <a:lnTo>
                    <a:pt x="107663" y="46735"/>
                  </a:lnTo>
                  <a:lnTo>
                    <a:pt x="100965" y="47764"/>
                  </a:lnTo>
                  <a:lnTo>
                    <a:pt x="102196" y="53339"/>
                  </a:lnTo>
                  <a:lnTo>
                    <a:pt x="106794" y="56121"/>
                  </a:lnTo>
                  <a:lnTo>
                    <a:pt x="119557" y="56121"/>
                  </a:lnTo>
                  <a:lnTo>
                    <a:pt x="123278" y="54851"/>
                  </a:lnTo>
                  <a:lnTo>
                    <a:pt x="127258" y="50977"/>
                  </a:lnTo>
                  <a:lnTo>
                    <a:pt x="111023" y="50977"/>
                  </a:lnTo>
                  <a:lnTo>
                    <a:pt x="108686" y="49555"/>
                  </a:lnTo>
                  <a:lnTo>
                    <a:pt x="108032" y="47142"/>
                  </a:lnTo>
                  <a:lnTo>
                    <a:pt x="107922" y="46735"/>
                  </a:lnTo>
                  <a:close/>
                </a:path>
                <a:path w="130175" h="56514">
                  <a:moveTo>
                    <a:pt x="129819" y="37765"/>
                  </a:moveTo>
                  <a:lnTo>
                    <a:pt x="122977" y="37765"/>
                  </a:lnTo>
                  <a:lnTo>
                    <a:pt x="122872" y="45351"/>
                  </a:lnTo>
                  <a:lnTo>
                    <a:pt x="122199" y="47142"/>
                  </a:lnTo>
                  <a:lnTo>
                    <a:pt x="119494" y="50215"/>
                  </a:lnTo>
                  <a:lnTo>
                    <a:pt x="117525" y="50977"/>
                  </a:lnTo>
                  <a:lnTo>
                    <a:pt x="127258" y="50977"/>
                  </a:lnTo>
                  <a:lnTo>
                    <a:pt x="128498" y="49771"/>
                  </a:lnTo>
                  <a:lnTo>
                    <a:pt x="129794" y="46735"/>
                  </a:lnTo>
                  <a:lnTo>
                    <a:pt x="129819" y="37765"/>
                  </a:lnTo>
                  <a:close/>
                </a:path>
                <a:path w="130175" h="56514">
                  <a:moveTo>
                    <a:pt x="115074" y="12407"/>
                  </a:moveTo>
                  <a:lnTo>
                    <a:pt x="108534" y="12407"/>
                  </a:lnTo>
                  <a:lnTo>
                    <a:pt x="105295" y="13792"/>
                  </a:lnTo>
                  <a:lnTo>
                    <a:pt x="100736" y="19291"/>
                  </a:lnTo>
                  <a:lnTo>
                    <a:pt x="99593" y="23240"/>
                  </a:lnTo>
                  <a:lnTo>
                    <a:pt x="99593" y="33426"/>
                  </a:lnTo>
                  <a:lnTo>
                    <a:pt x="100672" y="37337"/>
                  </a:lnTo>
                  <a:lnTo>
                    <a:pt x="105016" y="42849"/>
                  </a:lnTo>
                  <a:lnTo>
                    <a:pt x="108115" y="44221"/>
                  </a:lnTo>
                  <a:lnTo>
                    <a:pt x="114769" y="44221"/>
                  </a:lnTo>
                  <a:lnTo>
                    <a:pt x="116941" y="43700"/>
                  </a:lnTo>
                  <a:lnTo>
                    <a:pt x="120396" y="41668"/>
                  </a:lnTo>
                  <a:lnTo>
                    <a:pt x="121793" y="40106"/>
                  </a:lnTo>
                  <a:lnTo>
                    <a:pt x="122320" y="39065"/>
                  </a:lnTo>
                  <a:lnTo>
                    <a:pt x="109550" y="39065"/>
                  </a:lnTo>
                  <a:lnTo>
                    <a:pt x="106908" y="35496"/>
                  </a:lnTo>
                  <a:lnTo>
                    <a:pt x="106908" y="24790"/>
                  </a:lnTo>
                  <a:lnTo>
                    <a:pt x="107555" y="22136"/>
                  </a:lnTo>
                  <a:lnTo>
                    <a:pt x="107607" y="21932"/>
                  </a:lnTo>
                  <a:lnTo>
                    <a:pt x="110336" y="18440"/>
                  </a:lnTo>
                  <a:lnTo>
                    <a:pt x="112331" y="17513"/>
                  </a:lnTo>
                  <a:lnTo>
                    <a:pt x="122426" y="17513"/>
                  </a:lnTo>
                  <a:lnTo>
                    <a:pt x="121932" y="16484"/>
                  </a:lnTo>
                  <a:lnTo>
                    <a:pt x="120611" y="15011"/>
                  </a:lnTo>
                  <a:lnTo>
                    <a:pt x="117256" y="13017"/>
                  </a:lnTo>
                  <a:lnTo>
                    <a:pt x="117453" y="13017"/>
                  </a:lnTo>
                  <a:lnTo>
                    <a:pt x="115074" y="12407"/>
                  </a:lnTo>
                  <a:close/>
                </a:path>
                <a:path w="130175" h="56514">
                  <a:moveTo>
                    <a:pt x="122426" y="17513"/>
                  </a:moveTo>
                  <a:lnTo>
                    <a:pt x="117475" y="17513"/>
                  </a:lnTo>
                  <a:lnTo>
                    <a:pt x="119468" y="18440"/>
                  </a:lnTo>
                  <a:lnTo>
                    <a:pt x="122224" y="22136"/>
                  </a:lnTo>
                  <a:lnTo>
                    <a:pt x="122910" y="24790"/>
                  </a:lnTo>
                  <a:lnTo>
                    <a:pt x="122910" y="31661"/>
                  </a:lnTo>
                  <a:lnTo>
                    <a:pt x="122224" y="34328"/>
                  </a:lnTo>
                  <a:lnTo>
                    <a:pt x="119570" y="37972"/>
                  </a:lnTo>
                  <a:lnTo>
                    <a:pt x="119468" y="38112"/>
                  </a:lnTo>
                  <a:lnTo>
                    <a:pt x="117462" y="39065"/>
                  </a:lnTo>
                  <a:lnTo>
                    <a:pt x="122320" y="39065"/>
                  </a:lnTo>
                  <a:lnTo>
                    <a:pt x="122802" y="38112"/>
                  </a:lnTo>
                  <a:lnTo>
                    <a:pt x="122872" y="37972"/>
                  </a:lnTo>
                  <a:lnTo>
                    <a:pt x="122977" y="37765"/>
                  </a:lnTo>
                  <a:lnTo>
                    <a:pt x="129819" y="37765"/>
                  </a:lnTo>
                  <a:lnTo>
                    <a:pt x="129872" y="18440"/>
                  </a:lnTo>
                  <a:lnTo>
                    <a:pt x="122871" y="18440"/>
                  </a:lnTo>
                  <a:lnTo>
                    <a:pt x="122426" y="17513"/>
                  </a:lnTo>
                  <a:close/>
                </a:path>
                <a:path w="130175" h="56514">
                  <a:moveTo>
                    <a:pt x="130035" y="13017"/>
                  </a:moveTo>
                  <a:lnTo>
                    <a:pt x="123355" y="13017"/>
                  </a:lnTo>
                  <a:lnTo>
                    <a:pt x="123101" y="14858"/>
                  </a:lnTo>
                  <a:lnTo>
                    <a:pt x="123095" y="15011"/>
                  </a:lnTo>
                  <a:lnTo>
                    <a:pt x="122972" y="18440"/>
                  </a:lnTo>
                  <a:lnTo>
                    <a:pt x="129872" y="18440"/>
                  </a:lnTo>
                  <a:lnTo>
                    <a:pt x="129970" y="13792"/>
                  </a:lnTo>
                  <a:lnTo>
                    <a:pt x="130035" y="13017"/>
                  </a:lnTo>
                  <a:close/>
                </a:path>
                <a:path w="130175" h="56514">
                  <a:moveTo>
                    <a:pt x="76200" y="0"/>
                  </a:moveTo>
                  <a:lnTo>
                    <a:pt x="69176" y="0"/>
                  </a:lnTo>
                  <a:lnTo>
                    <a:pt x="69176" y="44119"/>
                  </a:lnTo>
                  <a:lnTo>
                    <a:pt x="76200" y="44119"/>
                  </a:lnTo>
                  <a:lnTo>
                    <a:pt x="76200" y="33108"/>
                  </a:lnTo>
                  <a:lnTo>
                    <a:pt x="79654" y="30314"/>
                  </a:lnTo>
                  <a:lnTo>
                    <a:pt x="87643" y="30314"/>
                  </a:lnTo>
                  <a:lnTo>
                    <a:pt x="85337" y="27038"/>
                  </a:lnTo>
                  <a:lnTo>
                    <a:pt x="76200" y="27038"/>
                  </a:lnTo>
                  <a:lnTo>
                    <a:pt x="76200" y="0"/>
                  </a:lnTo>
                  <a:close/>
                </a:path>
                <a:path w="130175" h="56514">
                  <a:moveTo>
                    <a:pt x="87643" y="30314"/>
                  </a:moveTo>
                  <a:lnTo>
                    <a:pt x="79654" y="30314"/>
                  </a:lnTo>
                  <a:lnTo>
                    <a:pt x="89217" y="44119"/>
                  </a:lnTo>
                  <a:lnTo>
                    <a:pt x="97358" y="44119"/>
                  </a:lnTo>
                  <a:lnTo>
                    <a:pt x="87643" y="30314"/>
                  </a:lnTo>
                  <a:close/>
                </a:path>
                <a:path w="130175" h="56514">
                  <a:moveTo>
                    <a:pt x="96685" y="13017"/>
                  </a:moveTo>
                  <a:lnTo>
                    <a:pt x="88696" y="13017"/>
                  </a:lnTo>
                  <a:lnTo>
                    <a:pt x="76200" y="27038"/>
                  </a:lnTo>
                  <a:lnTo>
                    <a:pt x="85337" y="27038"/>
                  </a:lnTo>
                  <a:lnTo>
                    <a:pt x="84569" y="25946"/>
                  </a:lnTo>
                  <a:lnTo>
                    <a:pt x="96685" y="13017"/>
                  </a:lnTo>
                  <a:close/>
                </a:path>
                <a:path w="130175" h="56514">
                  <a:moveTo>
                    <a:pt x="60048" y="6400"/>
                  </a:moveTo>
                  <a:lnTo>
                    <a:pt x="49441" y="6400"/>
                  </a:lnTo>
                  <a:lnTo>
                    <a:pt x="51079" y="6959"/>
                  </a:lnTo>
                  <a:lnTo>
                    <a:pt x="53378" y="9207"/>
                  </a:lnTo>
                  <a:lnTo>
                    <a:pt x="53962" y="10794"/>
                  </a:lnTo>
                  <a:lnTo>
                    <a:pt x="53962" y="14452"/>
                  </a:lnTo>
                  <a:lnTo>
                    <a:pt x="53352" y="16103"/>
                  </a:lnTo>
                  <a:lnTo>
                    <a:pt x="50952" y="19519"/>
                  </a:lnTo>
                  <a:lnTo>
                    <a:pt x="48475" y="21920"/>
                  </a:lnTo>
                  <a:lnTo>
                    <a:pt x="41617" y="27622"/>
                  </a:lnTo>
                  <a:lnTo>
                    <a:pt x="39128" y="30060"/>
                  </a:lnTo>
                  <a:lnTo>
                    <a:pt x="35407" y="34582"/>
                  </a:lnTo>
                  <a:lnTo>
                    <a:pt x="33959" y="36893"/>
                  </a:lnTo>
                  <a:lnTo>
                    <a:pt x="32956" y="39230"/>
                  </a:lnTo>
                  <a:lnTo>
                    <a:pt x="32956" y="44119"/>
                  </a:lnTo>
                  <a:lnTo>
                    <a:pt x="61722" y="44119"/>
                  </a:lnTo>
                  <a:lnTo>
                    <a:pt x="61722" y="38265"/>
                  </a:lnTo>
                  <a:lnTo>
                    <a:pt x="40868" y="38265"/>
                  </a:lnTo>
                  <a:lnTo>
                    <a:pt x="42151" y="35547"/>
                  </a:lnTo>
                  <a:lnTo>
                    <a:pt x="45377" y="32143"/>
                  </a:lnTo>
                  <a:lnTo>
                    <a:pt x="50558" y="28041"/>
                  </a:lnTo>
                  <a:lnTo>
                    <a:pt x="53530" y="25653"/>
                  </a:lnTo>
                  <a:lnTo>
                    <a:pt x="61050" y="14452"/>
                  </a:lnTo>
                  <a:lnTo>
                    <a:pt x="60950" y="8572"/>
                  </a:lnTo>
                  <a:lnTo>
                    <a:pt x="60048" y="6400"/>
                  </a:lnTo>
                  <a:close/>
                </a:path>
                <a:path w="130175" h="56514">
                  <a:moveTo>
                    <a:pt x="51562" y="723"/>
                  </a:moveTo>
                  <a:lnTo>
                    <a:pt x="43205" y="723"/>
                  </a:lnTo>
                  <a:lnTo>
                    <a:pt x="40005" y="1752"/>
                  </a:lnTo>
                  <a:lnTo>
                    <a:pt x="35204" y="5905"/>
                  </a:lnTo>
                  <a:lnTo>
                    <a:pt x="33894" y="8572"/>
                  </a:lnTo>
                  <a:lnTo>
                    <a:pt x="33796" y="8839"/>
                  </a:lnTo>
                  <a:lnTo>
                    <a:pt x="33375" y="12433"/>
                  </a:lnTo>
                  <a:lnTo>
                    <a:pt x="40424" y="12915"/>
                  </a:lnTo>
                  <a:lnTo>
                    <a:pt x="40901" y="9207"/>
                  </a:lnTo>
                  <a:lnTo>
                    <a:pt x="40982" y="8572"/>
                  </a:lnTo>
                  <a:lnTo>
                    <a:pt x="43294" y="6400"/>
                  </a:lnTo>
                  <a:lnTo>
                    <a:pt x="60048" y="6400"/>
                  </a:lnTo>
                  <a:lnTo>
                    <a:pt x="59842" y="5905"/>
                  </a:lnTo>
                  <a:lnTo>
                    <a:pt x="54965" y="1752"/>
                  </a:lnTo>
                  <a:lnTo>
                    <a:pt x="51562" y="723"/>
                  </a:lnTo>
                  <a:close/>
                </a:path>
                <a:path w="130175" h="56514">
                  <a:moveTo>
                    <a:pt x="27470" y="38519"/>
                  </a:moveTo>
                  <a:lnTo>
                    <a:pt x="0" y="38519"/>
                  </a:lnTo>
                  <a:lnTo>
                    <a:pt x="0" y="44119"/>
                  </a:lnTo>
                  <a:lnTo>
                    <a:pt x="27470" y="44119"/>
                  </a:lnTo>
                  <a:lnTo>
                    <a:pt x="27470" y="38519"/>
                  </a:lnTo>
                  <a:close/>
                </a:path>
                <a:path w="130175" h="56514">
                  <a:moveTo>
                    <a:pt x="18021" y="7734"/>
                  </a:moveTo>
                  <a:lnTo>
                    <a:pt x="11087" y="7734"/>
                  </a:lnTo>
                  <a:lnTo>
                    <a:pt x="11087" y="38519"/>
                  </a:lnTo>
                  <a:lnTo>
                    <a:pt x="18021" y="38519"/>
                  </a:lnTo>
                  <a:lnTo>
                    <a:pt x="18021" y="7734"/>
                  </a:lnTo>
                  <a:close/>
                </a:path>
                <a:path w="130175" h="56514">
                  <a:moveTo>
                    <a:pt x="18021" y="1358"/>
                  </a:moveTo>
                  <a:lnTo>
                    <a:pt x="11506" y="1358"/>
                  </a:lnTo>
                  <a:lnTo>
                    <a:pt x="1066" y="8343"/>
                  </a:lnTo>
                  <a:lnTo>
                    <a:pt x="1066" y="14135"/>
                  </a:lnTo>
                  <a:lnTo>
                    <a:pt x="11087" y="7734"/>
                  </a:lnTo>
                  <a:lnTo>
                    <a:pt x="18021" y="7734"/>
                  </a:lnTo>
                  <a:lnTo>
                    <a:pt x="18021" y="1358"/>
                  </a:lnTo>
                  <a:close/>
                </a:path>
              </a:pathLst>
            </a:custGeom>
            <a:solidFill>
              <a:srgbClr val="231F20"/>
            </a:solidFill>
          </p:spPr>
          <p:txBody>
            <a:bodyPr wrap="square" lIns="0" tIns="0" rIns="0" bIns="0" rtlCol="0"/>
            <a:lstStyle/>
            <a:p/>
          </p:txBody>
        </p:sp>
        <p:sp>
          <p:nvSpPr>
            <p:cNvPr id="6095" name="object 6095" descr=""/>
            <p:cNvSpPr/>
            <p:nvPr/>
          </p:nvSpPr>
          <p:spPr>
            <a:xfrm>
              <a:off x="1590116" y="6064656"/>
              <a:ext cx="154940" cy="95885"/>
            </a:xfrm>
            <a:custGeom>
              <a:avLst/>
              <a:gdLst/>
              <a:ahLst/>
              <a:cxnLst/>
              <a:rect l="l" t="t" r="r" b="b"/>
              <a:pathLst>
                <a:path w="154939" h="95885">
                  <a:moveTo>
                    <a:pt x="154736" y="0"/>
                  </a:moveTo>
                  <a:lnTo>
                    <a:pt x="0" y="0"/>
                  </a:lnTo>
                  <a:lnTo>
                    <a:pt x="0" y="95262"/>
                  </a:lnTo>
                  <a:lnTo>
                    <a:pt x="154736" y="95262"/>
                  </a:lnTo>
                  <a:lnTo>
                    <a:pt x="154736" y="0"/>
                  </a:lnTo>
                  <a:close/>
                </a:path>
              </a:pathLst>
            </a:custGeom>
            <a:solidFill>
              <a:srgbClr val="FFFFFF"/>
            </a:solidFill>
          </p:spPr>
          <p:txBody>
            <a:bodyPr wrap="square" lIns="0" tIns="0" rIns="0" bIns="0" rtlCol="0"/>
            <a:lstStyle/>
            <a:p/>
          </p:txBody>
        </p:sp>
        <p:sp>
          <p:nvSpPr>
            <p:cNvPr id="6096" name="object 6096" descr=""/>
            <p:cNvSpPr/>
            <p:nvPr/>
          </p:nvSpPr>
          <p:spPr>
            <a:xfrm>
              <a:off x="1602484" y="6081344"/>
              <a:ext cx="130175" cy="56515"/>
            </a:xfrm>
            <a:custGeom>
              <a:avLst/>
              <a:gdLst/>
              <a:ahLst/>
              <a:cxnLst/>
              <a:rect l="l" t="t" r="r" b="b"/>
              <a:pathLst>
                <a:path w="130175" h="56514">
                  <a:moveTo>
                    <a:pt x="107922" y="46735"/>
                  </a:moveTo>
                  <a:lnTo>
                    <a:pt x="107663" y="46735"/>
                  </a:lnTo>
                  <a:lnTo>
                    <a:pt x="100965" y="47764"/>
                  </a:lnTo>
                  <a:lnTo>
                    <a:pt x="102196" y="53339"/>
                  </a:lnTo>
                  <a:lnTo>
                    <a:pt x="106794" y="56121"/>
                  </a:lnTo>
                  <a:lnTo>
                    <a:pt x="119557" y="56121"/>
                  </a:lnTo>
                  <a:lnTo>
                    <a:pt x="123266" y="54851"/>
                  </a:lnTo>
                  <a:lnTo>
                    <a:pt x="127233" y="50990"/>
                  </a:lnTo>
                  <a:lnTo>
                    <a:pt x="111023" y="50990"/>
                  </a:lnTo>
                  <a:lnTo>
                    <a:pt x="108686" y="49568"/>
                  </a:lnTo>
                  <a:lnTo>
                    <a:pt x="108035" y="47155"/>
                  </a:lnTo>
                  <a:lnTo>
                    <a:pt x="107922" y="46735"/>
                  </a:lnTo>
                  <a:close/>
                </a:path>
                <a:path w="130175" h="56514">
                  <a:moveTo>
                    <a:pt x="129819" y="37764"/>
                  </a:moveTo>
                  <a:lnTo>
                    <a:pt x="122977" y="37764"/>
                  </a:lnTo>
                  <a:lnTo>
                    <a:pt x="122872" y="45351"/>
                  </a:lnTo>
                  <a:lnTo>
                    <a:pt x="122199" y="47155"/>
                  </a:lnTo>
                  <a:lnTo>
                    <a:pt x="119481" y="50215"/>
                  </a:lnTo>
                  <a:lnTo>
                    <a:pt x="117525" y="50990"/>
                  </a:lnTo>
                  <a:lnTo>
                    <a:pt x="127233" y="50990"/>
                  </a:lnTo>
                  <a:lnTo>
                    <a:pt x="128485" y="49771"/>
                  </a:lnTo>
                  <a:lnTo>
                    <a:pt x="129794" y="46735"/>
                  </a:lnTo>
                  <a:lnTo>
                    <a:pt x="129819" y="37764"/>
                  </a:lnTo>
                  <a:close/>
                </a:path>
                <a:path w="130175" h="56514">
                  <a:moveTo>
                    <a:pt x="115074" y="12407"/>
                  </a:moveTo>
                  <a:lnTo>
                    <a:pt x="108534" y="12407"/>
                  </a:lnTo>
                  <a:lnTo>
                    <a:pt x="105283" y="13792"/>
                  </a:lnTo>
                  <a:lnTo>
                    <a:pt x="100736" y="19291"/>
                  </a:lnTo>
                  <a:lnTo>
                    <a:pt x="99593" y="23240"/>
                  </a:lnTo>
                  <a:lnTo>
                    <a:pt x="99593" y="33426"/>
                  </a:lnTo>
                  <a:lnTo>
                    <a:pt x="100672" y="37337"/>
                  </a:lnTo>
                  <a:lnTo>
                    <a:pt x="105003" y="42849"/>
                  </a:lnTo>
                  <a:lnTo>
                    <a:pt x="108115" y="44221"/>
                  </a:lnTo>
                  <a:lnTo>
                    <a:pt x="114769" y="44221"/>
                  </a:lnTo>
                  <a:lnTo>
                    <a:pt x="116941" y="43713"/>
                  </a:lnTo>
                  <a:lnTo>
                    <a:pt x="120396" y="41668"/>
                  </a:lnTo>
                  <a:lnTo>
                    <a:pt x="121793" y="40119"/>
                  </a:lnTo>
                  <a:lnTo>
                    <a:pt x="122323" y="39065"/>
                  </a:lnTo>
                  <a:lnTo>
                    <a:pt x="109537" y="39065"/>
                  </a:lnTo>
                  <a:lnTo>
                    <a:pt x="106908" y="35509"/>
                  </a:lnTo>
                  <a:lnTo>
                    <a:pt x="106908" y="24790"/>
                  </a:lnTo>
                  <a:lnTo>
                    <a:pt x="107555" y="22136"/>
                  </a:lnTo>
                  <a:lnTo>
                    <a:pt x="107607" y="21932"/>
                  </a:lnTo>
                  <a:lnTo>
                    <a:pt x="110336" y="18440"/>
                  </a:lnTo>
                  <a:lnTo>
                    <a:pt x="112331" y="17513"/>
                  </a:lnTo>
                  <a:lnTo>
                    <a:pt x="122426" y="17513"/>
                  </a:lnTo>
                  <a:lnTo>
                    <a:pt x="121932" y="16484"/>
                  </a:lnTo>
                  <a:lnTo>
                    <a:pt x="120599" y="15011"/>
                  </a:lnTo>
                  <a:lnTo>
                    <a:pt x="117255" y="13017"/>
                  </a:lnTo>
                  <a:lnTo>
                    <a:pt x="117453" y="13017"/>
                  </a:lnTo>
                  <a:lnTo>
                    <a:pt x="115074" y="12407"/>
                  </a:lnTo>
                  <a:close/>
                </a:path>
                <a:path w="130175" h="56514">
                  <a:moveTo>
                    <a:pt x="122426" y="17513"/>
                  </a:moveTo>
                  <a:lnTo>
                    <a:pt x="117475" y="17513"/>
                  </a:lnTo>
                  <a:lnTo>
                    <a:pt x="119468" y="18440"/>
                  </a:lnTo>
                  <a:lnTo>
                    <a:pt x="122224" y="22136"/>
                  </a:lnTo>
                  <a:lnTo>
                    <a:pt x="122910" y="24790"/>
                  </a:lnTo>
                  <a:lnTo>
                    <a:pt x="122910" y="31661"/>
                  </a:lnTo>
                  <a:lnTo>
                    <a:pt x="122224" y="34328"/>
                  </a:lnTo>
                  <a:lnTo>
                    <a:pt x="119570" y="37972"/>
                  </a:lnTo>
                  <a:lnTo>
                    <a:pt x="119468" y="38112"/>
                  </a:lnTo>
                  <a:lnTo>
                    <a:pt x="117449" y="39065"/>
                  </a:lnTo>
                  <a:lnTo>
                    <a:pt x="122323" y="39065"/>
                  </a:lnTo>
                  <a:lnTo>
                    <a:pt x="122802" y="38112"/>
                  </a:lnTo>
                  <a:lnTo>
                    <a:pt x="122872" y="37972"/>
                  </a:lnTo>
                  <a:lnTo>
                    <a:pt x="122977" y="37764"/>
                  </a:lnTo>
                  <a:lnTo>
                    <a:pt x="129819" y="37764"/>
                  </a:lnTo>
                  <a:lnTo>
                    <a:pt x="129872" y="18440"/>
                  </a:lnTo>
                  <a:lnTo>
                    <a:pt x="122871" y="18440"/>
                  </a:lnTo>
                  <a:lnTo>
                    <a:pt x="122426" y="17513"/>
                  </a:lnTo>
                  <a:close/>
                </a:path>
                <a:path w="130175" h="56514">
                  <a:moveTo>
                    <a:pt x="130035" y="13017"/>
                  </a:moveTo>
                  <a:lnTo>
                    <a:pt x="123355" y="13017"/>
                  </a:lnTo>
                  <a:lnTo>
                    <a:pt x="123101" y="14858"/>
                  </a:lnTo>
                  <a:lnTo>
                    <a:pt x="123095" y="15011"/>
                  </a:lnTo>
                  <a:lnTo>
                    <a:pt x="122972" y="18440"/>
                  </a:lnTo>
                  <a:lnTo>
                    <a:pt x="129872" y="18440"/>
                  </a:lnTo>
                  <a:lnTo>
                    <a:pt x="129970" y="13792"/>
                  </a:lnTo>
                  <a:lnTo>
                    <a:pt x="130035" y="13017"/>
                  </a:lnTo>
                  <a:close/>
                </a:path>
                <a:path w="130175" h="56514">
                  <a:moveTo>
                    <a:pt x="76200" y="0"/>
                  </a:moveTo>
                  <a:lnTo>
                    <a:pt x="69176" y="0"/>
                  </a:lnTo>
                  <a:lnTo>
                    <a:pt x="69176" y="44119"/>
                  </a:lnTo>
                  <a:lnTo>
                    <a:pt x="76200" y="44119"/>
                  </a:lnTo>
                  <a:lnTo>
                    <a:pt x="76200" y="33108"/>
                  </a:lnTo>
                  <a:lnTo>
                    <a:pt x="79654" y="30314"/>
                  </a:lnTo>
                  <a:lnTo>
                    <a:pt x="87643" y="30314"/>
                  </a:lnTo>
                  <a:lnTo>
                    <a:pt x="85346" y="27050"/>
                  </a:lnTo>
                  <a:lnTo>
                    <a:pt x="76200" y="27050"/>
                  </a:lnTo>
                  <a:lnTo>
                    <a:pt x="76200" y="0"/>
                  </a:lnTo>
                  <a:close/>
                </a:path>
                <a:path w="130175" h="56514">
                  <a:moveTo>
                    <a:pt x="87643" y="30314"/>
                  </a:moveTo>
                  <a:lnTo>
                    <a:pt x="79654" y="30314"/>
                  </a:lnTo>
                  <a:lnTo>
                    <a:pt x="89217" y="44119"/>
                  </a:lnTo>
                  <a:lnTo>
                    <a:pt x="97358" y="44119"/>
                  </a:lnTo>
                  <a:lnTo>
                    <a:pt x="87643" y="30314"/>
                  </a:lnTo>
                  <a:close/>
                </a:path>
                <a:path w="130175" h="56514">
                  <a:moveTo>
                    <a:pt x="96685" y="13017"/>
                  </a:moveTo>
                  <a:lnTo>
                    <a:pt x="88696" y="13017"/>
                  </a:lnTo>
                  <a:lnTo>
                    <a:pt x="76200" y="27050"/>
                  </a:lnTo>
                  <a:lnTo>
                    <a:pt x="85346" y="27050"/>
                  </a:lnTo>
                  <a:lnTo>
                    <a:pt x="84569" y="25946"/>
                  </a:lnTo>
                  <a:lnTo>
                    <a:pt x="96685" y="13017"/>
                  </a:lnTo>
                  <a:close/>
                </a:path>
                <a:path w="130175" h="56514">
                  <a:moveTo>
                    <a:pt x="52070" y="723"/>
                  </a:moveTo>
                  <a:lnTo>
                    <a:pt x="43548" y="723"/>
                  </a:lnTo>
                  <a:lnTo>
                    <a:pt x="39624" y="2666"/>
                  </a:lnTo>
                  <a:lnTo>
                    <a:pt x="34378" y="10413"/>
                  </a:lnTo>
                  <a:lnTo>
                    <a:pt x="33070" y="16141"/>
                  </a:lnTo>
                  <a:lnTo>
                    <a:pt x="33070" y="30746"/>
                  </a:lnTo>
                  <a:lnTo>
                    <a:pt x="34366" y="36017"/>
                  </a:lnTo>
                  <a:lnTo>
                    <a:pt x="39547" y="42989"/>
                  </a:lnTo>
                  <a:lnTo>
                    <a:pt x="43281" y="44729"/>
                  </a:lnTo>
                  <a:lnTo>
                    <a:pt x="52527" y="44729"/>
                  </a:lnTo>
                  <a:lnTo>
                    <a:pt x="55943" y="43446"/>
                  </a:lnTo>
                  <a:lnTo>
                    <a:pt x="59953" y="39230"/>
                  </a:lnTo>
                  <a:lnTo>
                    <a:pt x="45694" y="39230"/>
                  </a:lnTo>
                  <a:lnTo>
                    <a:pt x="43903" y="38290"/>
                  </a:lnTo>
                  <a:lnTo>
                    <a:pt x="41186" y="34505"/>
                  </a:lnTo>
                  <a:lnTo>
                    <a:pt x="40500" y="32118"/>
                  </a:lnTo>
                  <a:lnTo>
                    <a:pt x="40500" y="26936"/>
                  </a:lnTo>
                  <a:lnTo>
                    <a:pt x="41186" y="25120"/>
                  </a:lnTo>
                  <a:lnTo>
                    <a:pt x="43726" y="22580"/>
                  </a:lnTo>
                  <a:lnTo>
                    <a:pt x="43487" y="22580"/>
                  </a:lnTo>
                  <a:lnTo>
                    <a:pt x="45605" y="21755"/>
                  </a:lnTo>
                  <a:lnTo>
                    <a:pt x="60215" y="21755"/>
                  </a:lnTo>
                  <a:lnTo>
                    <a:pt x="60026" y="21551"/>
                  </a:lnTo>
                  <a:lnTo>
                    <a:pt x="39928" y="21551"/>
                  </a:lnTo>
                  <a:lnTo>
                    <a:pt x="40005" y="11366"/>
                  </a:lnTo>
                  <a:lnTo>
                    <a:pt x="42900" y="6273"/>
                  </a:lnTo>
                  <a:lnTo>
                    <a:pt x="59951" y="6273"/>
                  </a:lnTo>
                  <a:lnTo>
                    <a:pt x="58648" y="4216"/>
                  </a:lnTo>
                  <a:lnTo>
                    <a:pt x="54698" y="1422"/>
                  </a:lnTo>
                  <a:lnTo>
                    <a:pt x="52070" y="723"/>
                  </a:lnTo>
                  <a:close/>
                </a:path>
                <a:path w="130175" h="56514">
                  <a:moveTo>
                    <a:pt x="60215" y="21755"/>
                  </a:moveTo>
                  <a:lnTo>
                    <a:pt x="50063" y="21755"/>
                  </a:lnTo>
                  <a:lnTo>
                    <a:pt x="51944" y="22580"/>
                  </a:lnTo>
                  <a:lnTo>
                    <a:pt x="54457" y="25526"/>
                  </a:lnTo>
                  <a:lnTo>
                    <a:pt x="55105" y="27635"/>
                  </a:lnTo>
                  <a:lnTo>
                    <a:pt x="55105" y="33134"/>
                  </a:lnTo>
                  <a:lnTo>
                    <a:pt x="54483" y="35293"/>
                  </a:lnTo>
                  <a:lnTo>
                    <a:pt x="51968" y="38455"/>
                  </a:lnTo>
                  <a:lnTo>
                    <a:pt x="50215" y="39230"/>
                  </a:lnTo>
                  <a:lnTo>
                    <a:pt x="59953" y="39230"/>
                  </a:lnTo>
                  <a:lnTo>
                    <a:pt x="60847" y="38290"/>
                  </a:lnTo>
                  <a:lnTo>
                    <a:pt x="62128" y="34683"/>
                  </a:lnTo>
                  <a:lnTo>
                    <a:pt x="62128" y="25907"/>
                  </a:lnTo>
                  <a:lnTo>
                    <a:pt x="60985" y="22580"/>
                  </a:lnTo>
                  <a:lnTo>
                    <a:pt x="60215" y="21755"/>
                  </a:lnTo>
                  <a:close/>
                </a:path>
                <a:path w="130175" h="56514">
                  <a:moveTo>
                    <a:pt x="53416" y="16497"/>
                  </a:moveTo>
                  <a:lnTo>
                    <a:pt x="47472" y="16497"/>
                  </a:lnTo>
                  <a:lnTo>
                    <a:pt x="45567" y="16941"/>
                  </a:lnTo>
                  <a:lnTo>
                    <a:pt x="42252" y="18656"/>
                  </a:lnTo>
                  <a:lnTo>
                    <a:pt x="40919" y="19900"/>
                  </a:lnTo>
                  <a:lnTo>
                    <a:pt x="39928" y="21551"/>
                  </a:lnTo>
                  <a:lnTo>
                    <a:pt x="60026" y="21551"/>
                  </a:lnTo>
                  <a:lnTo>
                    <a:pt x="56451" y="17716"/>
                  </a:lnTo>
                  <a:lnTo>
                    <a:pt x="53416" y="16497"/>
                  </a:lnTo>
                  <a:close/>
                </a:path>
                <a:path w="130175" h="56514">
                  <a:moveTo>
                    <a:pt x="59951" y="6273"/>
                  </a:moveTo>
                  <a:lnTo>
                    <a:pt x="51612" y="6273"/>
                  </a:lnTo>
                  <a:lnTo>
                    <a:pt x="53543" y="7772"/>
                  </a:lnTo>
                  <a:lnTo>
                    <a:pt x="54337" y="10413"/>
                  </a:lnTo>
                  <a:lnTo>
                    <a:pt x="54444" y="10769"/>
                  </a:lnTo>
                  <a:lnTo>
                    <a:pt x="61023" y="9702"/>
                  </a:lnTo>
                  <a:lnTo>
                    <a:pt x="60096" y="6502"/>
                  </a:lnTo>
                  <a:lnTo>
                    <a:pt x="59951" y="6273"/>
                  </a:lnTo>
                  <a:close/>
                </a:path>
                <a:path w="130175" h="56514">
                  <a:moveTo>
                    <a:pt x="27470" y="38519"/>
                  </a:moveTo>
                  <a:lnTo>
                    <a:pt x="0" y="38519"/>
                  </a:lnTo>
                  <a:lnTo>
                    <a:pt x="0" y="44119"/>
                  </a:lnTo>
                  <a:lnTo>
                    <a:pt x="27470" y="44119"/>
                  </a:lnTo>
                  <a:lnTo>
                    <a:pt x="27470" y="38519"/>
                  </a:lnTo>
                  <a:close/>
                </a:path>
                <a:path w="130175" h="56514">
                  <a:moveTo>
                    <a:pt x="18021" y="7734"/>
                  </a:moveTo>
                  <a:lnTo>
                    <a:pt x="11074" y="7734"/>
                  </a:lnTo>
                  <a:lnTo>
                    <a:pt x="11074" y="38519"/>
                  </a:lnTo>
                  <a:lnTo>
                    <a:pt x="18021" y="38519"/>
                  </a:lnTo>
                  <a:lnTo>
                    <a:pt x="18021" y="7734"/>
                  </a:lnTo>
                  <a:close/>
                </a:path>
                <a:path w="130175" h="56514">
                  <a:moveTo>
                    <a:pt x="18021" y="1358"/>
                  </a:moveTo>
                  <a:lnTo>
                    <a:pt x="11506" y="1358"/>
                  </a:lnTo>
                  <a:lnTo>
                    <a:pt x="1066" y="8343"/>
                  </a:lnTo>
                  <a:lnTo>
                    <a:pt x="1066" y="14135"/>
                  </a:lnTo>
                  <a:lnTo>
                    <a:pt x="11074" y="7734"/>
                  </a:lnTo>
                  <a:lnTo>
                    <a:pt x="18021" y="7734"/>
                  </a:lnTo>
                  <a:lnTo>
                    <a:pt x="18021" y="1358"/>
                  </a:lnTo>
                  <a:close/>
                </a:path>
              </a:pathLst>
            </a:custGeom>
            <a:solidFill>
              <a:srgbClr val="231F20"/>
            </a:solidFill>
          </p:spPr>
          <p:txBody>
            <a:bodyPr wrap="square" lIns="0" tIns="0" rIns="0" bIns="0" rtlCol="0"/>
            <a:lstStyle/>
            <a:p/>
          </p:txBody>
        </p:sp>
        <p:sp>
          <p:nvSpPr>
            <p:cNvPr id="6097" name="object 6097" descr=""/>
            <p:cNvSpPr/>
            <p:nvPr/>
          </p:nvSpPr>
          <p:spPr>
            <a:xfrm>
              <a:off x="1535379" y="6480213"/>
              <a:ext cx="177165" cy="65405"/>
            </a:xfrm>
            <a:custGeom>
              <a:avLst/>
              <a:gdLst/>
              <a:ahLst/>
              <a:cxnLst/>
              <a:rect l="l" t="t" r="r" b="b"/>
              <a:pathLst>
                <a:path w="177164" h="65404">
                  <a:moveTo>
                    <a:pt x="177038" y="0"/>
                  </a:moveTo>
                  <a:lnTo>
                    <a:pt x="0" y="0"/>
                  </a:lnTo>
                  <a:lnTo>
                    <a:pt x="0" y="64858"/>
                  </a:lnTo>
                  <a:lnTo>
                    <a:pt x="177038" y="64858"/>
                  </a:lnTo>
                  <a:lnTo>
                    <a:pt x="177038" y="0"/>
                  </a:lnTo>
                  <a:close/>
                </a:path>
              </a:pathLst>
            </a:custGeom>
            <a:solidFill>
              <a:srgbClr val="FFFFFF"/>
            </a:solidFill>
          </p:spPr>
          <p:txBody>
            <a:bodyPr wrap="square" lIns="0" tIns="0" rIns="0" bIns="0" rtlCol="0"/>
            <a:lstStyle/>
            <a:p/>
          </p:txBody>
        </p:sp>
        <p:sp>
          <p:nvSpPr>
            <p:cNvPr id="6098" name="object 6098" descr=""/>
            <p:cNvSpPr/>
            <p:nvPr/>
          </p:nvSpPr>
          <p:spPr>
            <a:xfrm>
              <a:off x="1557242" y="6496897"/>
              <a:ext cx="132080" cy="56515"/>
            </a:xfrm>
            <a:custGeom>
              <a:avLst/>
              <a:gdLst/>
              <a:ahLst/>
              <a:cxnLst/>
              <a:rect l="l" t="t" r="r" b="b"/>
              <a:pathLst>
                <a:path w="132080" h="56515">
                  <a:moveTo>
                    <a:pt x="109468" y="46735"/>
                  </a:moveTo>
                  <a:lnTo>
                    <a:pt x="109293" y="46735"/>
                  </a:lnTo>
                  <a:lnTo>
                    <a:pt x="102501" y="47764"/>
                  </a:lnTo>
                  <a:lnTo>
                    <a:pt x="103746" y="53339"/>
                  </a:lnTo>
                  <a:lnTo>
                    <a:pt x="108330" y="56121"/>
                  </a:lnTo>
                  <a:lnTo>
                    <a:pt x="121107" y="56121"/>
                  </a:lnTo>
                  <a:lnTo>
                    <a:pt x="124815" y="54851"/>
                  </a:lnTo>
                  <a:lnTo>
                    <a:pt x="128782" y="50990"/>
                  </a:lnTo>
                  <a:lnTo>
                    <a:pt x="112572" y="50990"/>
                  </a:lnTo>
                  <a:lnTo>
                    <a:pt x="110223" y="49568"/>
                  </a:lnTo>
                  <a:lnTo>
                    <a:pt x="109579" y="47155"/>
                  </a:lnTo>
                  <a:lnTo>
                    <a:pt x="109468" y="46735"/>
                  </a:lnTo>
                  <a:close/>
                </a:path>
                <a:path w="132080" h="56515">
                  <a:moveTo>
                    <a:pt x="131367" y="38125"/>
                  </a:moveTo>
                  <a:lnTo>
                    <a:pt x="124509" y="38125"/>
                  </a:lnTo>
                  <a:lnTo>
                    <a:pt x="124421" y="45351"/>
                  </a:lnTo>
                  <a:lnTo>
                    <a:pt x="123748" y="47155"/>
                  </a:lnTo>
                  <a:lnTo>
                    <a:pt x="121030" y="50228"/>
                  </a:lnTo>
                  <a:lnTo>
                    <a:pt x="119062" y="50990"/>
                  </a:lnTo>
                  <a:lnTo>
                    <a:pt x="128782" y="50990"/>
                  </a:lnTo>
                  <a:lnTo>
                    <a:pt x="130035" y="49771"/>
                  </a:lnTo>
                  <a:lnTo>
                    <a:pt x="131343" y="46735"/>
                  </a:lnTo>
                  <a:lnTo>
                    <a:pt x="131367" y="38125"/>
                  </a:lnTo>
                  <a:close/>
                </a:path>
                <a:path w="132080" h="56515">
                  <a:moveTo>
                    <a:pt x="116624" y="12407"/>
                  </a:moveTo>
                  <a:lnTo>
                    <a:pt x="110083" y="12407"/>
                  </a:lnTo>
                  <a:lnTo>
                    <a:pt x="106832" y="13792"/>
                  </a:lnTo>
                  <a:lnTo>
                    <a:pt x="102285" y="19291"/>
                  </a:lnTo>
                  <a:lnTo>
                    <a:pt x="101142" y="23240"/>
                  </a:lnTo>
                  <a:lnTo>
                    <a:pt x="101142" y="33426"/>
                  </a:lnTo>
                  <a:lnTo>
                    <a:pt x="102222" y="37337"/>
                  </a:lnTo>
                  <a:lnTo>
                    <a:pt x="106552" y="42849"/>
                  </a:lnTo>
                  <a:lnTo>
                    <a:pt x="109664" y="44221"/>
                  </a:lnTo>
                  <a:lnTo>
                    <a:pt x="116319" y="44221"/>
                  </a:lnTo>
                  <a:lnTo>
                    <a:pt x="118490" y="43713"/>
                  </a:lnTo>
                  <a:lnTo>
                    <a:pt x="121945" y="41668"/>
                  </a:lnTo>
                  <a:lnTo>
                    <a:pt x="123342" y="40119"/>
                  </a:lnTo>
                  <a:lnTo>
                    <a:pt x="123933" y="39065"/>
                  </a:lnTo>
                  <a:lnTo>
                    <a:pt x="111086" y="39065"/>
                  </a:lnTo>
                  <a:lnTo>
                    <a:pt x="108457" y="35509"/>
                  </a:lnTo>
                  <a:lnTo>
                    <a:pt x="108457" y="24790"/>
                  </a:lnTo>
                  <a:lnTo>
                    <a:pt x="109104" y="22136"/>
                  </a:lnTo>
                  <a:lnTo>
                    <a:pt x="109156" y="21932"/>
                  </a:lnTo>
                  <a:lnTo>
                    <a:pt x="111895" y="18440"/>
                  </a:lnTo>
                  <a:lnTo>
                    <a:pt x="113880" y="17513"/>
                  </a:lnTo>
                  <a:lnTo>
                    <a:pt x="123975" y="17513"/>
                  </a:lnTo>
                  <a:lnTo>
                    <a:pt x="123482" y="16484"/>
                  </a:lnTo>
                  <a:lnTo>
                    <a:pt x="122148" y="15011"/>
                  </a:lnTo>
                  <a:lnTo>
                    <a:pt x="118805" y="13017"/>
                  </a:lnTo>
                  <a:lnTo>
                    <a:pt x="119003" y="13017"/>
                  </a:lnTo>
                  <a:lnTo>
                    <a:pt x="116624" y="12407"/>
                  </a:lnTo>
                  <a:close/>
                </a:path>
                <a:path w="132080" h="56515">
                  <a:moveTo>
                    <a:pt x="123975" y="17513"/>
                  </a:moveTo>
                  <a:lnTo>
                    <a:pt x="119024" y="17513"/>
                  </a:lnTo>
                  <a:lnTo>
                    <a:pt x="121018" y="18440"/>
                  </a:lnTo>
                  <a:lnTo>
                    <a:pt x="123761" y="22136"/>
                  </a:lnTo>
                  <a:lnTo>
                    <a:pt x="124447" y="24790"/>
                  </a:lnTo>
                  <a:lnTo>
                    <a:pt x="124447" y="31661"/>
                  </a:lnTo>
                  <a:lnTo>
                    <a:pt x="123761" y="34328"/>
                  </a:lnTo>
                  <a:lnTo>
                    <a:pt x="121018" y="38125"/>
                  </a:lnTo>
                  <a:lnTo>
                    <a:pt x="118998" y="39065"/>
                  </a:lnTo>
                  <a:lnTo>
                    <a:pt x="123933" y="39065"/>
                  </a:lnTo>
                  <a:lnTo>
                    <a:pt x="124460" y="38125"/>
                  </a:lnTo>
                  <a:lnTo>
                    <a:pt x="131367" y="38125"/>
                  </a:lnTo>
                  <a:lnTo>
                    <a:pt x="131422" y="18440"/>
                  </a:lnTo>
                  <a:lnTo>
                    <a:pt x="124420" y="18440"/>
                  </a:lnTo>
                  <a:lnTo>
                    <a:pt x="123975" y="17513"/>
                  </a:lnTo>
                  <a:close/>
                </a:path>
                <a:path w="132080" h="56515">
                  <a:moveTo>
                    <a:pt x="131584" y="13017"/>
                  </a:moveTo>
                  <a:lnTo>
                    <a:pt x="124904" y="13017"/>
                  </a:lnTo>
                  <a:lnTo>
                    <a:pt x="124637" y="14858"/>
                  </a:lnTo>
                  <a:lnTo>
                    <a:pt x="124526" y="16484"/>
                  </a:lnTo>
                  <a:lnTo>
                    <a:pt x="124456" y="17513"/>
                  </a:lnTo>
                  <a:lnTo>
                    <a:pt x="124393" y="18440"/>
                  </a:lnTo>
                  <a:lnTo>
                    <a:pt x="131422" y="18440"/>
                  </a:lnTo>
                  <a:lnTo>
                    <a:pt x="131520" y="13792"/>
                  </a:lnTo>
                  <a:lnTo>
                    <a:pt x="131584" y="13017"/>
                  </a:lnTo>
                  <a:close/>
                </a:path>
                <a:path w="132080" h="56515">
                  <a:moveTo>
                    <a:pt x="77749" y="0"/>
                  </a:moveTo>
                  <a:lnTo>
                    <a:pt x="70726" y="0"/>
                  </a:lnTo>
                  <a:lnTo>
                    <a:pt x="70726" y="44119"/>
                  </a:lnTo>
                  <a:lnTo>
                    <a:pt x="77749" y="44119"/>
                  </a:lnTo>
                  <a:lnTo>
                    <a:pt x="77749" y="33108"/>
                  </a:lnTo>
                  <a:lnTo>
                    <a:pt x="81203" y="30314"/>
                  </a:lnTo>
                  <a:lnTo>
                    <a:pt x="89189" y="30314"/>
                  </a:lnTo>
                  <a:lnTo>
                    <a:pt x="86895" y="27050"/>
                  </a:lnTo>
                  <a:lnTo>
                    <a:pt x="77749" y="27050"/>
                  </a:lnTo>
                  <a:lnTo>
                    <a:pt x="77749" y="0"/>
                  </a:lnTo>
                  <a:close/>
                </a:path>
                <a:path w="132080" h="56515">
                  <a:moveTo>
                    <a:pt x="89189" y="30314"/>
                  </a:moveTo>
                  <a:lnTo>
                    <a:pt x="81203" y="30314"/>
                  </a:lnTo>
                  <a:lnTo>
                    <a:pt x="90754" y="44119"/>
                  </a:lnTo>
                  <a:lnTo>
                    <a:pt x="98894" y="44119"/>
                  </a:lnTo>
                  <a:lnTo>
                    <a:pt x="89189" y="30314"/>
                  </a:lnTo>
                  <a:close/>
                </a:path>
                <a:path w="132080" h="56515">
                  <a:moveTo>
                    <a:pt x="98234" y="13017"/>
                  </a:moveTo>
                  <a:lnTo>
                    <a:pt x="90246" y="13017"/>
                  </a:lnTo>
                  <a:lnTo>
                    <a:pt x="77749" y="27050"/>
                  </a:lnTo>
                  <a:lnTo>
                    <a:pt x="86895" y="27050"/>
                  </a:lnTo>
                  <a:lnTo>
                    <a:pt x="86118" y="25946"/>
                  </a:lnTo>
                  <a:lnTo>
                    <a:pt x="98234" y="13017"/>
                  </a:lnTo>
                  <a:close/>
                </a:path>
                <a:path w="132080" h="56515">
                  <a:moveTo>
                    <a:pt x="53987" y="723"/>
                  </a:moveTo>
                  <a:lnTo>
                    <a:pt x="45554" y="723"/>
                  </a:lnTo>
                  <a:lnTo>
                    <a:pt x="42760" y="1511"/>
                  </a:lnTo>
                  <a:lnTo>
                    <a:pt x="34251" y="22732"/>
                  </a:lnTo>
                  <a:lnTo>
                    <a:pt x="35165" y="32358"/>
                  </a:lnTo>
                  <a:lnTo>
                    <a:pt x="37906" y="39231"/>
                  </a:lnTo>
                  <a:lnTo>
                    <a:pt x="42470" y="43355"/>
                  </a:lnTo>
                  <a:lnTo>
                    <a:pt x="48856" y="44729"/>
                  </a:lnTo>
                  <a:lnTo>
                    <a:pt x="53746" y="44729"/>
                  </a:lnTo>
                  <a:lnTo>
                    <a:pt x="57442" y="42875"/>
                  </a:lnTo>
                  <a:lnTo>
                    <a:pt x="59850" y="39231"/>
                  </a:lnTo>
                  <a:lnTo>
                    <a:pt x="46261" y="39231"/>
                  </a:lnTo>
                  <a:lnTo>
                    <a:pt x="44246" y="37871"/>
                  </a:lnTo>
                  <a:lnTo>
                    <a:pt x="41859" y="32651"/>
                  </a:lnTo>
                  <a:lnTo>
                    <a:pt x="41262" y="28473"/>
                  </a:lnTo>
                  <a:lnTo>
                    <a:pt x="41262" y="16776"/>
                  </a:lnTo>
                  <a:lnTo>
                    <a:pt x="41846" y="12547"/>
                  </a:lnTo>
                  <a:lnTo>
                    <a:pt x="44195" y="7505"/>
                  </a:lnTo>
                  <a:lnTo>
                    <a:pt x="46202" y="6248"/>
                  </a:lnTo>
                  <a:lnTo>
                    <a:pt x="60138" y="6248"/>
                  </a:lnTo>
                  <a:lnTo>
                    <a:pt x="57670" y="2527"/>
                  </a:lnTo>
                  <a:lnTo>
                    <a:pt x="53987" y="723"/>
                  </a:lnTo>
                  <a:close/>
                </a:path>
                <a:path w="132080" h="56515">
                  <a:moveTo>
                    <a:pt x="60138" y="6248"/>
                  </a:moveTo>
                  <a:lnTo>
                    <a:pt x="50901" y="6248"/>
                  </a:lnTo>
                  <a:lnTo>
                    <a:pt x="52374" y="6807"/>
                  </a:lnTo>
                  <a:lnTo>
                    <a:pt x="54533" y="9029"/>
                  </a:lnTo>
                  <a:lnTo>
                    <a:pt x="56592" y="28473"/>
                  </a:lnTo>
                  <a:lnTo>
                    <a:pt x="56010" y="32358"/>
                  </a:lnTo>
                  <a:lnTo>
                    <a:pt x="55934" y="32651"/>
                  </a:lnTo>
                  <a:lnTo>
                    <a:pt x="53511" y="37871"/>
                  </a:lnTo>
                  <a:lnTo>
                    <a:pt x="51529" y="39231"/>
                  </a:lnTo>
                  <a:lnTo>
                    <a:pt x="59850" y="39231"/>
                  </a:lnTo>
                  <a:lnTo>
                    <a:pt x="62395" y="35382"/>
                  </a:lnTo>
                  <a:lnTo>
                    <a:pt x="63639" y="29908"/>
                  </a:lnTo>
                  <a:lnTo>
                    <a:pt x="63639" y="15265"/>
                  </a:lnTo>
                  <a:lnTo>
                    <a:pt x="62445" y="9728"/>
                  </a:lnTo>
                  <a:lnTo>
                    <a:pt x="60138" y="6248"/>
                  </a:lnTo>
                  <a:close/>
                </a:path>
                <a:path w="132080" h="56515">
                  <a:moveTo>
                    <a:pt x="27091" y="6400"/>
                  </a:moveTo>
                  <a:lnTo>
                    <a:pt x="16484" y="6400"/>
                  </a:lnTo>
                  <a:lnTo>
                    <a:pt x="18122" y="6959"/>
                  </a:lnTo>
                  <a:lnTo>
                    <a:pt x="20421" y="9207"/>
                  </a:lnTo>
                  <a:lnTo>
                    <a:pt x="21005" y="10794"/>
                  </a:lnTo>
                  <a:lnTo>
                    <a:pt x="21005" y="14465"/>
                  </a:lnTo>
                  <a:lnTo>
                    <a:pt x="20396" y="16116"/>
                  </a:lnTo>
                  <a:lnTo>
                    <a:pt x="17995" y="19519"/>
                  </a:lnTo>
                  <a:lnTo>
                    <a:pt x="15519" y="21920"/>
                  </a:lnTo>
                  <a:lnTo>
                    <a:pt x="8661" y="27622"/>
                  </a:lnTo>
                  <a:lnTo>
                    <a:pt x="6172" y="30060"/>
                  </a:lnTo>
                  <a:lnTo>
                    <a:pt x="2451" y="34582"/>
                  </a:lnTo>
                  <a:lnTo>
                    <a:pt x="1015" y="36893"/>
                  </a:lnTo>
                  <a:lnTo>
                    <a:pt x="0" y="39230"/>
                  </a:lnTo>
                  <a:lnTo>
                    <a:pt x="0" y="44119"/>
                  </a:lnTo>
                  <a:lnTo>
                    <a:pt x="28778" y="44119"/>
                  </a:lnTo>
                  <a:lnTo>
                    <a:pt x="28778" y="38265"/>
                  </a:lnTo>
                  <a:lnTo>
                    <a:pt x="7924" y="38265"/>
                  </a:lnTo>
                  <a:lnTo>
                    <a:pt x="9194" y="35559"/>
                  </a:lnTo>
                  <a:lnTo>
                    <a:pt x="12420" y="32156"/>
                  </a:lnTo>
                  <a:lnTo>
                    <a:pt x="20573" y="25653"/>
                  </a:lnTo>
                  <a:lnTo>
                    <a:pt x="22720" y="23710"/>
                  </a:lnTo>
                  <a:lnTo>
                    <a:pt x="25361" y="20700"/>
                  </a:lnTo>
                  <a:lnTo>
                    <a:pt x="26365" y="19151"/>
                  </a:lnTo>
                  <a:lnTo>
                    <a:pt x="27739" y="16116"/>
                  </a:lnTo>
                  <a:lnTo>
                    <a:pt x="28092" y="14465"/>
                  </a:lnTo>
                  <a:lnTo>
                    <a:pt x="27994" y="8572"/>
                  </a:lnTo>
                  <a:lnTo>
                    <a:pt x="27091" y="6400"/>
                  </a:lnTo>
                  <a:close/>
                </a:path>
                <a:path w="132080" h="56515">
                  <a:moveTo>
                    <a:pt x="18605" y="723"/>
                  </a:moveTo>
                  <a:lnTo>
                    <a:pt x="10248" y="723"/>
                  </a:lnTo>
                  <a:lnTo>
                    <a:pt x="7061" y="1752"/>
                  </a:lnTo>
                  <a:lnTo>
                    <a:pt x="2248" y="5905"/>
                  </a:lnTo>
                  <a:lnTo>
                    <a:pt x="938" y="8572"/>
                  </a:lnTo>
                  <a:lnTo>
                    <a:pt x="840" y="8839"/>
                  </a:lnTo>
                  <a:lnTo>
                    <a:pt x="419" y="12433"/>
                  </a:lnTo>
                  <a:lnTo>
                    <a:pt x="7467" y="12928"/>
                  </a:lnTo>
                  <a:lnTo>
                    <a:pt x="7944" y="9207"/>
                  </a:lnTo>
                  <a:lnTo>
                    <a:pt x="8026" y="8572"/>
                  </a:lnTo>
                  <a:lnTo>
                    <a:pt x="10337" y="6400"/>
                  </a:lnTo>
                  <a:lnTo>
                    <a:pt x="27091" y="6400"/>
                  </a:lnTo>
                  <a:lnTo>
                    <a:pt x="26885" y="5905"/>
                  </a:lnTo>
                  <a:lnTo>
                    <a:pt x="22009" y="1752"/>
                  </a:lnTo>
                  <a:lnTo>
                    <a:pt x="18605" y="723"/>
                  </a:lnTo>
                  <a:close/>
                </a:path>
              </a:pathLst>
            </a:custGeom>
            <a:solidFill>
              <a:srgbClr val="231F20"/>
            </a:solidFill>
          </p:spPr>
          <p:txBody>
            <a:bodyPr wrap="square" lIns="0" tIns="0" rIns="0" bIns="0" rtlCol="0"/>
            <a:lstStyle/>
            <a:p/>
          </p:txBody>
        </p:sp>
        <p:sp>
          <p:nvSpPr>
            <p:cNvPr id="6099" name="object 6099" descr=""/>
            <p:cNvSpPr/>
            <p:nvPr/>
          </p:nvSpPr>
          <p:spPr>
            <a:xfrm>
              <a:off x="1327726" y="7330934"/>
              <a:ext cx="3810" cy="4445"/>
            </a:xfrm>
            <a:custGeom>
              <a:avLst/>
              <a:gdLst/>
              <a:ahLst/>
              <a:cxnLst/>
              <a:rect l="l" t="t" r="r" b="b"/>
              <a:pathLst>
                <a:path w="3809" h="4445">
                  <a:moveTo>
                    <a:pt x="3340" y="4394"/>
                  </a:moveTo>
                  <a:lnTo>
                    <a:pt x="0" y="0"/>
                  </a:lnTo>
                </a:path>
              </a:pathLst>
            </a:custGeom>
            <a:ln w="3175">
              <a:solidFill>
                <a:srgbClr val="252831"/>
              </a:solidFill>
            </a:ln>
          </p:spPr>
          <p:txBody>
            <a:bodyPr wrap="square" lIns="0" tIns="0" rIns="0" bIns="0" rtlCol="0"/>
            <a:lstStyle/>
            <a:p/>
          </p:txBody>
        </p:sp>
        <p:sp>
          <p:nvSpPr>
            <p:cNvPr id="6100" name="object 6100" descr=""/>
            <p:cNvSpPr/>
            <p:nvPr/>
          </p:nvSpPr>
          <p:spPr>
            <a:xfrm>
              <a:off x="1331066" y="7335323"/>
              <a:ext cx="0" cy="37465"/>
            </a:xfrm>
            <a:custGeom>
              <a:avLst/>
              <a:gdLst/>
              <a:ahLst/>
              <a:cxnLst/>
              <a:rect l="l" t="t" r="r" b="b"/>
              <a:pathLst>
                <a:path w="0" h="37465">
                  <a:moveTo>
                    <a:pt x="0" y="37249"/>
                  </a:moveTo>
                  <a:lnTo>
                    <a:pt x="0" y="0"/>
                  </a:lnTo>
                </a:path>
              </a:pathLst>
            </a:custGeom>
            <a:ln w="3175">
              <a:solidFill>
                <a:srgbClr val="252831"/>
              </a:solidFill>
            </a:ln>
          </p:spPr>
          <p:txBody>
            <a:bodyPr wrap="square" lIns="0" tIns="0" rIns="0" bIns="0" rtlCol="0"/>
            <a:lstStyle/>
            <a:p/>
          </p:txBody>
        </p:sp>
        <p:sp>
          <p:nvSpPr>
            <p:cNvPr id="6101" name="object 6101" descr=""/>
            <p:cNvSpPr/>
            <p:nvPr/>
          </p:nvSpPr>
          <p:spPr>
            <a:xfrm>
              <a:off x="1134127" y="7335328"/>
              <a:ext cx="197485" cy="0"/>
            </a:xfrm>
            <a:custGeom>
              <a:avLst/>
              <a:gdLst/>
              <a:ahLst/>
              <a:cxnLst/>
              <a:rect l="l" t="t" r="r" b="b"/>
              <a:pathLst>
                <a:path w="197484" h="0">
                  <a:moveTo>
                    <a:pt x="196938" y="0"/>
                  </a:moveTo>
                  <a:lnTo>
                    <a:pt x="0" y="0"/>
                  </a:lnTo>
                </a:path>
              </a:pathLst>
            </a:custGeom>
            <a:ln w="3175">
              <a:solidFill>
                <a:srgbClr val="252831"/>
              </a:solidFill>
            </a:ln>
          </p:spPr>
          <p:txBody>
            <a:bodyPr wrap="square" lIns="0" tIns="0" rIns="0" bIns="0" rtlCol="0"/>
            <a:lstStyle/>
            <a:p/>
          </p:txBody>
        </p:sp>
        <p:sp>
          <p:nvSpPr>
            <p:cNvPr id="6102" name="object 6102" descr=""/>
            <p:cNvSpPr/>
            <p:nvPr/>
          </p:nvSpPr>
          <p:spPr>
            <a:xfrm>
              <a:off x="1134124" y="7335328"/>
              <a:ext cx="0" cy="40005"/>
            </a:xfrm>
            <a:custGeom>
              <a:avLst/>
              <a:gdLst/>
              <a:ahLst/>
              <a:cxnLst/>
              <a:rect l="l" t="t" r="r" b="b"/>
              <a:pathLst>
                <a:path w="0" h="40004">
                  <a:moveTo>
                    <a:pt x="0" y="0"/>
                  </a:moveTo>
                  <a:lnTo>
                    <a:pt x="0" y="39420"/>
                  </a:lnTo>
                </a:path>
              </a:pathLst>
            </a:custGeom>
            <a:ln w="3175">
              <a:solidFill>
                <a:srgbClr val="252831"/>
              </a:solidFill>
            </a:ln>
          </p:spPr>
          <p:txBody>
            <a:bodyPr wrap="square" lIns="0" tIns="0" rIns="0" bIns="0" rtlCol="0"/>
            <a:lstStyle/>
            <a:p/>
          </p:txBody>
        </p:sp>
        <p:sp>
          <p:nvSpPr>
            <p:cNvPr id="6103" name="object 6103" descr=""/>
            <p:cNvSpPr/>
            <p:nvPr/>
          </p:nvSpPr>
          <p:spPr>
            <a:xfrm>
              <a:off x="1134005" y="7357206"/>
              <a:ext cx="635" cy="0"/>
            </a:xfrm>
            <a:custGeom>
              <a:avLst/>
              <a:gdLst/>
              <a:ahLst/>
              <a:cxnLst/>
              <a:rect l="l" t="t" r="r" b="b"/>
              <a:pathLst>
                <a:path w="634" h="0">
                  <a:moveTo>
                    <a:pt x="0" y="0"/>
                  </a:moveTo>
                  <a:lnTo>
                    <a:pt x="114" y="0"/>
                  </a:lnTo>
                </a:path>
              </a:pathLst>
            </a:custGeom>
            <a:ln w="3175">
              <a:solidFill>
                <a:srgbClr val="252831"/>
              </a:solidFill>
            </a:ln>
          </p:spPr>
          <p:txBody>
            <a:bodyPr wrap="square" lIns="0" tIns="0" rIns="0" bIns="0" rtlCol="0"/>
            <a:lstStyle/>
            <a:p/>
          </p:txBody>
        </p:sp>
        <p:sp>
          <p:nvSpPr>
            <p:cNvPr id="6104" name="object 6104" descr=""/>
            <p:cNvSpPr/>
            <p:nvPr/>
          </p:nvSpPr>
          <p:spPr>
            <a:xfrm>
              <a:off x="1088644" y="7374768"/>
              <a:ext cx="2540" cy="0"/>
            </a:xfrm>
            <a:custGeom>
              <a:avLst/>
              <a:gdLst/>
              <a:ahLst/>
              <a:cxnLst/>
              <a:rect l="l" t="t" r="r" b="b"/>
              <a:pathLst>
                <a:path w="2540" h="0">
                  <a:moveTo>
                    <a:pt x="0" y="0"/>
                  </a:moveTo>
                  <a:lnTo>
                    <a:pt x="2184" y="0"/>
                  </a:lnTo>
                </a:path>
              </a:pathLst>
            </a:custGeom>
            <a:ln w="3175">
              <a:solidFill>
                <a:srgbClr val="252831"/>
              </a:solidFill>
            </a:ln>
          </p:spPr>
          <p:txBody>
            <a:bodyPr wrap="square" lIns="0" tIns="0" rIns="0" bIns="0" rtlCol="0"/>
            <a:lstStyle/>
            <a:p/>
          </p:txBody>
        </p:sp>
        <p:sp>
          <p:nvSpPr>
            <p:cNvPr id="6105" name="object 6105" descr=""/>
            <p:cNvSpPr/>
            <p:nvPr/>
          </p:nvSpPr>
          <p:spPr>
            <a:xfrm>
              <a:off x="1374832" y="7374768"/>
              <a:ext cx="2540" cy="0"/>
            </a:xfrm>
            <a:custGeom>
              <a:avLst/>
              <a:gdLst/>
              <a:ahLst/>
              <a:cxnLst/>
              <a:rect l="l" t="t" r="r" b="b"/>
              <a:pathLst>
                <a:path w="2540" h="0">
                  <a:moveTo>
                    <a:pt x="2184" y="0"/>
                  </a:moveTo>
                  <a:lnTo>
                    <a:pt x="0" y="0"/>
                  </a:lnTo>
                </a:path>
              </a:pathLst>
            </a:custGeom>
            <a:ln w="3175">
              <a:solidFill>
                <a:srgbClr val="252831"/>
              </a:solidFill>
            </a:ln>
          </p:spPr>
          <p:txBody>
            <a:bodyPr wrap="square" lIns="0" tIns="0" rIns="0" bIns="0" rtlCol="0"/>
            <a:lstStyle/>
            <a:p/>
          </p:txBody>
        </p:sp>
        <p:sp>
          <p:nvSpPr>
            <p:cNvPr id="6106" name="object 6106" descr=""/>
            <p:cNvSpPr/>
            <p:nvPr/>
          </p:nvSpPr>
          <p:spPr>
            <a:xfrm>
              <a:off x="1352843" y="7361598"/>
              <a:ext cx="18415" cy="13335"/>
            </a:xfrm>
            <a:custGeom>
              <a:avLst/>
              <a:gdLst/>
              <a:ahLst/>
              <a:cxnLst/>
              <a:rect l="l" t="t" r="r" b="b"/>
              <a:pathLst>
                <a:path w="18415" h="13334">
                  <a:moveTo>
                    <a:pt x="18326" y="13169"/>
                  </a:moveTo>
                  <a:lnTo>
                    <a:pt x="18326" y="0"/>
                  </a:lnTo>
                  <a:lnTo>
                    <a:pt x="18326" y="13169"/>
                  </a:lnTo>
                  <a:lnTo>
                    <a:pt x="18326" y="0"/>
                  </a:lnTo>
                  <a:lnTo>
                    <a:pt x="0" y="0"/>
                  </a:lnTo>
                  <a:lnTo>
                    <a:pt x="0" y="13169"/>
                  </a:lnTo>
                </a:path>
              </a:pathLst>
            </a:custGeom>
            <a:ln w="3175">
              <a:solidFill>
                <a:srgbClr val="252831"/>
              </a:solidFill>
            </a:ln>
          </p:spPr>
          <p:txBody>
            <a:bodyPr wrap="square" lIns="0" tIns="0" rIns="0" bIns="0" rtlCol="0"/>
            <a:lstStyle/>
            <a:p/>
          </p:txBody>
        </p:sp>
        <p:sp>
          <p:nvSpPr>
            <p:cNvPr id="6107" name="object 6107" descr=""/>
            <p:cNvSpPr/>
            <p:nvPr/>
          </p:nvSpPr>
          <p:spPr>
            <a:xfrm>
              <a:off x="1125361" y="7374768"/>
              <a:ext cx="5715" cy="0"/>
            </a:xfrm>
            <a:custGeom>
              <a:avLst/>
              <a:gdLst/>
              <a:ahLst/>
              <a:cxnLst/>
              <a:rect l="l" t="t" r="r" b="b"/>
              <a:pathLst>
                <a:path w="5715" h="0">
                  <a:moveTo>
                    <a:pt x="0" y="0"/>
                  </a:moveTo>
                  <a:lnTo>
                    <a:pt x="5562" y="0"/>
                  </a:lnTo>
                </a:path>
              </a:pathLst>
            </a:custGeom>
            <a:ln w="3175">
              <a:solidFill>
                <a:srgbClr val="252831"/>
              </a:solidFill>
            </a:ln>
          </p:spPr>
          <p:txBody>
            <a:bodyPr wrap="square" lIns="0" tIns="0" rIns="0" bIns="0" rtlCol="0"/>
            <a:lstStyle/>
            <a:p/>
          </p:txBody>
        </p:sp>
        <p:sp>
          <p:nvSpPr>
            <p:cNvPr id="6108" name="object 6108" descr=""/>
            <p:cNvSpPr/>
            <p:nvPr/>
          </p:nvSpPr>
          <p:spPr>
            <a:xfrm>
              <a:off x="1100865" y="7361598"/>
              <a:ext cx="18415" cy="13335"/>
            </a:xfrm>
            <a:custGeom>
              <a:avLst/>
              <a:gdLst/>
              <a:ahLst/>
              <a:cxnLst/>
              <a:rect l="l" t="t" r="r" b="b"/>
              <a:pathLst>
                <a:path w="18415" h="13334">
                  <a:moveTo>
                    <a:pt x="18326" y="13169"/>
                  </a:moveTo>
                  <a:lnTo>
                    <a:pt x="18326" y="0"/>
                  </a:lnTo>
                  <a:lnTo>
                    <a:pt x="0" y="0"/>
                  </a:lnTo>
                  <a:lnTo>
                    <a:pt x="0" y="13169"/>
                  </a:lnTo>
                </a:path>
              </a:pathLst>
            </a:custGeom>
            <a:ln w="3175">
              <a:solidFill>
                <a:srgbClr val="252831"/>
              </a:solidFill>
            </a:ln>
          </p:spPr>
          <p:txBody>
            <a:bodyPr wrap="square" lIns="0" tIns="0" rIns="0" bIns="0" rtlCol="0"/>
            <a:lstStyle/>
            <a:p/>
          </p:txBody>
        </p:sp>
        <p:sp>
          <p:nvSpPr>
            <p:cNvPr id="6109" name="object 6109" descr=""/>
            <p:cNvSpPr/>
            <p:nvPr/>
          </p:nvSpPr>
          <p:spPr>
            <a:xfrm>
              <a:off x="1334725" y="7374768"/>
              <a:ext cx="5715" cy="0"/>
            </a:xfrm>
            <a:custGeom>
              <a:avLst/>
              <a:gdLst/>
              <a:ahLst/>
              <a:cxnLst/>
              <a:rect l="l" t="t" r="r" b="b"/>
              <a:pathLst>
                <a:path w="5715" h="0">
                  <a:moveTo>
                    <a:pt x="0" y="0"/>
                  </a:moveTo>
                  <a:lnTo>
                    <a:pt x="5575" y="0"/>
                  </a:lnTo>
                </a:path>
              </a:pathLst>
            </a:custGeom>
            <a:ln w="3175">
              <a:solidFill>
                <a:srgbClr val="252831"/>
              </a:solidFill>
            </a:ln>
          </p:spPr>
          <p:txBody>
            <a:bodyPr wrap="square" lIns="0" tIns="0" rIns="0" bIns="0" rtlCol="0"/>
            <a:lstStyle/>
            <a:p/>
          </p:txBody>
        </p:sp>
        <p:sp>
          <p:nvSpPr>
            <p:cNvPr id="6110" name="object 6110" descr=""/>
            <p:cNvSpPr/>
            <p:nvPr/>
          </p:nvSpPr>
          <p:spPr>
            <a:xfrm>
              <a:off x="1190746" y="7374768"/>
              <a:ext cx="7620" cy="0"/>
            </a:xfrm>
            <a:custGeom>
              <a:avLst/>
              <a:gdLst/>
              <a:ahLst/>
              <a:cxnLst/>
              <a:rect l="l" t="t" r="r" b="b"/>
              <a:pathLst>
                <a:path w="7619" h="0">
                  <a:moveTo>
                    <a:pt x="0" y="0"/>
                  </a:moveTo>
                  <a:lnTo>
                    <a:pt x="7581" y="0"/>
                  </a:lnTo>
                </a:path>
              </a:pathLst>
            </a:custGeom>
            <a:ln w="3175">
              <a:solidFill>
                <a:srgbClr val="252831"/>
              </a:solidFill>
            </a:ln>
          </p:spPr>
          <p:txBody>
            <a:bodyPr wrap="square" lIns="0" tIns="0" rIns="0" bIns="0" rtlCol="0"/>
            <a:lstStyle/>
            <a:p/>
          </p:txBody>
        </p:sp>
        <p:sp>
          <p:nvSpPr>
            <p:cNvPr id="6111" name="object 6111" descr=""/>
            <p:cNvSpPr/>
            <p:nvPr/>
          </p:nvSpPr>
          <p:spPr>
            <a:xfrm>
              <a:off x="1158830" y="7361598"/>
              <a:ext cx="22225" cy="13335"/>
            </a:xfrm>
            <a:custGeom>
              <a:avLst/>
              <a:gdLst/>
              <a:ahLst/>
              <a:cxnLst/>
              <a:rect l="l" t="t" r="r" b="b"/>
              <a:pathLst>
                <a:path w="22225" h="13334">
                  <a:moveTo>
                    <a:pt x="22136" y="13169"/>
                  </a:moveTo>
                  <a:lnTo>
                    <a:pt x="22136" y="0"/>
                  </a:lnTo>
                  <a:lnTo>
                    <a:pt x="0" y="0"/>
                  </a:lnTo>
                  <a:lnTo>
                    <a:pt x="0" y="13169"/>
                  </a:lnTo>
                </a:path>
              </a:pathLst>
            </a:custGeom>
            <a:ln w="3175">
              <a:solidFill>
                <a:srgbClr val="252831"/>
              </a:solidFill>
            </a:ln>
          </p:spPr>
          <p:txBody>
            <a:bodyPr wrap="square" lIns="0" tIns="0" rIns="0" bIns="0" rtlCol="0"/>
            <a:lstStyle/>
            <a:p/>
          </p:txBody>
        </p:sp>
        <p:sp>
          <p:nvSpPr>
            <p:cNvPr id="6112" name="object 6112" descr=""/>
            <p:cNvSpPr/>
            <p:nvPr/>
          </p:nvSpPr>
          <p:spPr>
            <a:xfrm>
              <a:off x="1124718" y="7361598"/>
              <a:ext cx="22225" cy="13335"/>
            </a:xfrm>
            <a:custGeom>
              <a:avLst/>
              <a:gdLst/>
              <a:ahLst/>
              <a:cxnLst/>
              <a:rect l="l" t="t" r="r" b="b"/>
              <a:pathLst>
                <a:path w="22225" h="13334">
                  <a:moveTo>
                    <a:pt x="22136" y="13169"/>
                  </a:moveTo>
                  <a:lnTo>
                    <a:pt x="22136" y="0"/>
                  </a:lnTo>
                  <a:lnTo>
                    <a:pt x="0" y="0"/>
                  </a:lnTo>
                  <a:lnTo>
                    <a:pt x="0" y="13169"/>
                  </a:lnTo>
                </a:path>
              </a:pathLst>
            </a:custGeom>
            <a:ln w="3175">
              <a:solidFill>
                <a:srgbClr val="252831"/>
              </a:solidFill>
            </a:ln>
          </p:spPr>
          <p:txBody>
            <a:bodyPr wrap="square" lIns="0" tIns="0" rIns="0" bIns="0" rtlCol="0"/>
            <a:lstStyle/>
            <a:p/>
          </p:txBody>
        </p:sp>
        <p:sp>
          <p:nvSpPr>
            <p:cNvPr id="6113" name="object 6113" descr=""/>
            <p:cNvSpPr/>
            <p:nvPr/>
          </p:nvSpPr>
          <p:spPr>
            <a:xfrm>
              <a:off x="1205792" y="7361598"/>
              <a:ext cx="22225" cy="13335"/>
            </a:xfrm>
            <a:custGeom>
              <a:avLst/>
              <a:gdLst/>
              <a:ahLst/>
              <a:cxnLst/>
              <a:rect l="l" t="t" r="r" b="b"/>
              <a:pathLst>
                <a:path w="22225" h="13334">
                  <a:moveTo>
                    <a:pt x="22136" y="13169"/>
                  </a:moveTo>
                  <a:lnTo>
                    <a:pt x="22136" y="0"/>
                  </a:lnTo>
                  <a:lnTo>
                    <a:pt x="0" y="0"/>
                  </a:lnTo>
                  <a:lnTo>
                    <a:pt x="0" y="13169"/>
                  </a:lnTo>
                </a:path>
              </a:pathLst>
            </a:custGeom>
            <a:ln w="3175">
              <a:solidFill>
                <a:srgbClr val="252831"/>
              </a:solidFill>
            </a:ln>
          </p:spPr>
          <p:txBody>
            <a:bodyPr wrap="square" lIns="0" tIns="0" rIns="0" bIns="0" rtlCol="0"/>
            <a:lstStyle/>
            <a:p/>
          </p:txBody>
        </p:sp>
        <p:sp>
          <p:nvSpPr>
            <p:cNvPr id="6114" name="object 6114" descr=""/>
            <p:cNvSpPr/>
            <p:nvPr/>
          </p:nvSpPr>
          <p:spPr>
            <a:xfrm>
              <a:off x="1252753" y="7361598"/>
              <a:ext cx="22225" cy="13335"/>
            </a:xfrm>
            <a:custGeom>
              <a:avLst/>
              <a:gdLst/>
              <a:ahLst/>
              <a:cxnLst/>
              <a:rect l="l" t="t" r="r" b="b"/>
              <a:pathLst>
                <a:path w="22225" h="13334">
                  <a:moveTo>
                    <a:pt x="22136" y="13169"/>
                  </a:moveTo>
                  <a:lnTo>
                    <a:pt x="22136" y="0"/>
                  </a:lnTo>
                  <a:lnTo>
                    <a:pt x="0" y="0"/>
                  </a:lnTo>
                  <a:lnTo>
                    <a:pt x="0" y="13169"/>
                  </a:lnTo>
                </a:path>
              </a:pathLst>
            </a:custGeom>
            <a:ln w="3175">
              <a:solidFill>
                <a:srgbClr val="252831"/>
              </a:solidFill>
            </a:ln>
          </p:spPr>
          <p:txBody>
            <a:bodyPr wrap="square" lIns="0" tIns="0" rIns="0" bIns="0" rtlCol="0"/>
            <a:lstStyle/>
            <a:p/>
          </p:txBody>
        </p:sp>
        <p:sp>
          <p:nvSpPr>
            <p:cNvPr id="6115" name="object 6115" descr=""/>
            <p:cNvSpPr/>
            <p:nvPr/>
          </p:nvSpPr>
          <p:spPr>
            <a:xfrm>
              <a:off x="1296342" y="7361598"/>
              <a:ext cx="22225" cy="13335"/>
            </a:xfrm>
            <a:custGeom>
              <a:avLst/>
              <a:gdLst/>
              <a:ahLst/>
              <a:cxnLst/>
              <a:rect l="l" t="t" r="r" b="b"/>
              <a:pathLst>
                <a:path w="22225" h="13334">
                  <a:moveTo>
                    <a:pt x="22136" y="13169"/>
                  </a:moveTo>
                  <a:lnTo>
                    <a:pt x="22136" y="0"/>
                  </a:lnTo>
                  <a:lnTo>
                    <a:pt x="0" y="0"/>
                  </a:lnTo>
                  <a:lnTo>
                    <a:pt x="0" y="13169"/>
                  </a:lnTo>
                </a:path>
              </a:pathLst>
            </a:custGeom>
            <a:ln w="3175">
              <a:solidFill>
                <a:srgbClr val="252831"/>
              </a:solidFill>
            </a:ln>
          </p:spPr>
          <p:txBody>
            <a:bodyPr wrap="square" lIns="0" tIns="0" rIns="0" bIns="0" rtlCol="0"/>
            <a:lstStyle/>
            <a:p/>
          </p:txBody>
        </p:sp>
        <p:sp>
          <p:nvSpPr>
            <p:cNvPr id="6116" name="object 6116" descr=""/>
            <p:cNvSpPr/>
            <p:nvPr/>
          </p:nvSpPr>
          <p:spPr>
            <a:xfrm>
              <a:off x="1326442" y="7361598"/>
              <a:ext cx="22225" cy="13335"/>
            </a:xfrm>
            <a:custGeom>
              <a:avLst/>
              <a:gdLst/>
              <a:ahLst/>
              <a:cxnLst/>
              <a:rect l="l" t="t" r="r" b="b"/>
              <a:pathLst>
                <a:path w="22225" h="13334">
                  <a:moveTo>
                    <a:pt x="22136" y="13169"/>
                  </a:moveTo>
                  <a:lnTo>
                    <a:pt x="22136" y="0"/>
                  </a:lnTo>
                  <a:lnTo>
                    <a:pt x="0" y="0"/>
                  </a:lnTo>
                  <a:lnTo>
                    <a:pt x="0" y="13169"/>
                  </a:lnTo>
                </a:path>
              </a:pathLst>
            </a:custGeom>
            <a:ln w="3175">
              <a:solidFill>
                <a:srgbClr val="252831"/>
              </a:solidFill>
            </a:ln>
          </p:spPr>
          <p:txBody>
            <a:bodyPr wrap="square" lIns="0" tIns="0" rIns="0" bIns="0" rtlCol="0"/>
            <a:lstStyle/>
            <a:p/>
          </p:txBody>
        </p:sp>
        <p:sp>
          <p:nvSpPr>
            <p:cNvPr id="6117" name="object 6117" descr=""/>
            <p:cNvSpPr/>
            <p:nvPr/>
          </p:nvSpPr>
          <p:spPr>
            <a:xfrm>
              <a:off x="1267330" y="7374768"/>
              <a:ext cx="7620" cy="0"/>
            </a:xfrm>
            <a:custGeom>
              <a:avLst/>
              <a:gdLst/>
              <a:ahLst/>
              <a:cxnLst/>
              <a:rect l="l" t="t" r="r" b="b"/>
              <a:pathLst>
                <a:path w="7619" h="0">
                  <a:moveTo>
                    <a:pt x="0" y="0"/>
                  </a:moveTo>
                  <a:lnTo>
                    <a:pt x="7581" y="0"/>
                  </a:lnTo>
                </a:path>
              </a:pathLst>
            </a:custGeom>
            <a:ln w="3175">
              <a:solidFill>
                <a:srgbClr val="252831"/>
              </a:solidFill>
            </a:ln>
          </p:spPr>
          <p:txBody>
            <a:bodyPr wrap="square" lIns="0" tIns="0" rIns="0" bIns="0" rtlCol="0"/>
            <a:lstStyle/>
            <a:p/>
          </p:txBody>
        </p:sp>
        <p:sp>
          <p:nvSpPr>
            <p:cNvPr id="6118" name="object 6118" descr=""/>
            <p:cNvSpPr/>
            <p:nvPr/>
          </p:nvSpPr>
          <p:spPr>
            <a:xfrm>
              <a:off x="1084741" y="7374768"/>
              <a:ext cx="4445" cy="0"/>
            </a:xfrm>
            <a:custGeom>
              <a:avLst/>
              <a:gdLst/>
              <a:ahLst/>
              <a:cxnLst/>
              <a:rect l="l" t="t" r="r" b="b"/>
              <a:pathLst>
                <a:path w="4444" h="0">
                  <a:moveTo>
                    <a:pt x="4076" y="0"/>
                  </a:moveTo>
                  <a:lnTo>
                    <a:pt x="0" y="0"/>
                  </a:lnTo>
                </a:path>
              </a:pathLst>
            </a:custGeom>
            <a:ln w="3175">
              <a:solidFill>
                <a:srgbClr val="252831"/>
              </a:solidFill>
            </a:ln>
          </p:spPr>
          <p:txBody>
            <a:bodyPr wrap="square" lIns="0" tIns="0" rIns="0" bIns="0" rtlCol="0"/>
            <a:lstStyle/>
            <a:p/>
          </p:txBody>
        </p:sp>
        <p:sp>
          <p:nvSpPr>
            <p:cNvPr id="6119" name="object 6119" descr=""/>
            <p:cNvSpPr/>
            <p:nvPr/>
          </p:nvSpPr>
          <p:spPr>
            <a:xfrm>
              <a:off x="1083073" y="7374768"/>
              <a:ext cx="1905" cy="2540"/>
            </a:xfrm>
            <a:custGeom>
              <a:avLst/>
              <a:gdLst/>
              <a:ahLst/>
              <a:cxnLst/>
              <a:rect l="l" t="t" r="r" b="b"/>
              <a:pathLst>
                <a:path w="1905" h="2540">
                  <a:moveTo>
                    <a:pt x="1663" y="0"/>
                  </a:moveTo>
                  <a:lnTo>
                    <a:pt x="0" y="2197"/>
                  </a:lnTo>
                </a:path>
              </a:pathLst>
            </a:custGeom>
            <a:ln w="3175">
              <a:solidFill>
                <a:srgbClr val="252831"/>
              </a:solidFill>
            </a:ln>
          </p:spPr>
          <p:txBody>
            <a:bodyPr wrap="square" lIns="0" tIns="0" rIns="0" bIns="0" rtlCol="0"/>
            <a:lstStyle/>
            <a:p/>
          </p:txBody>
        </p:sp>
        <p:sp>
          <p:nvSpPr>
            <p:cNvPr id="6120" name="object 6120" descr=""/>
            <p:cNvSpPr/>
            <p:nvPr/>
          </p:nvSpPr>
          <p:spPr>
            <a:xfrm>
              <a:off x="1376847" y="7374768"/>
              <a:ext cx="6350" cy="2540"/>
            </a:xfrm>
            <a:custGeom>
              <a:avLst/>
              <a:gdLst/>
              <a:ahLst/>
              <a:cxnLst/>
              <a:rect l="l" t="t" r="r" b="b"/>
              <a:pathLst>
                <a:path w="6350" h="2540">
                  <a:moveTo>
                    <a:pt x="4076" y="0"/>
                  </a:moveTo>
                  <a:lnTo>
                    <a:pt x="5740" y="2197"/>
                  </a:lnTo>
                </a:path>
                <a:path w="6350" h="2540">
                  <a:moveTo>
                    <a:pt x="4076" y="0"/>
                  </a:moveTo>
                  <a:lnTo>
                    <a:pt x="0" y="0"/>
                  </a:lnTo>
                </a:path>
              </a:pathLst>
            </a:custGeom>
            <a:ln w="3175">
              <a:solidFill>
                <a:srgbClr val="252831"/>
              </a:solidFill>
            </a:ln>
          </p:spPr>
          <p:txBody>
            <a:bodyPr wrap="square" lIns="0" tIns="0" rIns="0" bIns="0" rtlCol="0"/>
            <a:lstStyle/>
            <a:p/>
          </p:txBody>
        </p:sp>
        <p:sp>
          <p:nvSpPr>
            <p:cNvPr id="6121" name="object 6121" descr=""/>
            <p:cNvSpPr/>
            <p:nvPr/>
          </p:nvSpPr>
          <p:spPr>
            <a:xfrm>
              <a:off x="1340303" y="7374768"/>
              <a:ext cx="34925" cy="0"/>
            </a:xfrm>
            <a:custGeom>
              <a:avLst/>
              <a:gdLst/>
              <a:ahLst/>
              <a:cxnLst/>
              <a:rect l="l" t="t" r="r" b="b"/>
              <a:pathLst>
                <a:path w="34925" h="0">
                  <a:moveTo>
                    <a:pt x="34531" y="0"/>
                  </a:moveTo>
                  <a:lnTo>
                    <a:pt x="0" y="0"/>
                  </a:lnTo>
                </a:path>
              </a:pathLst>
            </a:custGeom>
            <a:ln w="3175">
              <a:solidFill>
                <a:srgbClr val="252831"/>
              </a:solidFill>
            </a:ln>
          </p:spPr>
          <p:txBody>
            <a:bodyPr wrap="square" lIns="0" tIns="0" rIns="0" bIns="0" rtlCol="0"/>
            <a:lstStyle/>
            <a:p/>
          </p:txBody>
        </p:sp>
        <p:sp>
          <p:nvSpPr>
            <p:cNvPr id="6122" name="object 6122" descr=""/>
            <p:cNvSpPr/>
            <p:nvPr/>
          </p:nvSpPr>
          <p:spPr>
            <a:xfrm>
              <a:off x="1274921" y="7374768"/>
              <a:ext cx="60325" cy="0"/>
            </a:xfrm>
            <a:custGeom>
              <a:avLst/>
              <a:gdLst/>
              <a:ahLst/>
              <a:cxnLst/>
              <a:rect l="l" t="t" r="r" b="b"/>
              <a:pathLst>
                <a:path w="60325" h="0">
                  <a:moveTo>
                    <a:pt x="59804" y="0"/>
                  </a:moveTo>
                  <a:lnTo>
                    <a:pt x="0" y="0"/>
                  </a:lnTo>
                </a:path>
              </a:pathLst>
            </a:custGeom>
            <a:ln w="3175">
              <a:solidFill>
                <a:srgbClr val="252831"/>
              </a:solidFill>
            </a:ln>
          </p:spPr>
          <p:txBody>
            <a:bodyPr wrap="square" lIns="0" tIns="0" rIns="0" bIns="0" rtlCol="0"/>
            <a:lstStyle/>
            <a:p/>
          </p:txBody>
        </p:sp>
        <p:sp>
          <p:nvSpPr>
            <p:cNvPr id="6123" name="object 6123" descr=""/>
            <p:cNvSpPr/>
            <p:nvPr/>
          </p:nvSpPr>
          <p:spPr>
            <a:xfrm>
              <a:off x="1198331" y="7374768"/>
              <a:ext cx="69215" cy="0"/>
            </a:xfrm>
            <a:custGeom>
              <a:avLst/>
              <a:gdLst/>
              <a:ahLst/>
              <a:cxnLst/>
              <a:rect l="l" t="t" r="r" b="b"/>
              <a:pathLst>
                <a:path w="69215" h="0">
                  <a:moveTo>
                    <a:pt x="68999" y="0"/>
                  </a:moveTo>
                  <a:lnTo>
                    <a:pt x="0" y="0"/>
                  </a:lnTo>
                </a:path>
              </a:pathLst>
            </a:custGeom>
            <a:ln w="3175">
              <a:solidFill>
                <a:srgbClr val="252831"/>
              </a:solidFill>
            </a:ln>
          </p:spPr>
          <p:txBody>
            <a:bodyPr wrap="square" lIns="0" tIns="0" rIns="0" bIns="0" rtlCol="0"/>
            <a:lstStyle/>
            <a:p/>
          </p:txBody>
        </p:sp>
        <p:sp>
          <p:nvSpPr>
            <p:cNvPr id="6124" name="object 6124" descr=""/>
            <p:cNvSpPr/>
            <p:nvPr/>
          </p:nvSpPr>
          <p:spPr>
            <a:xfrm>
              <a:off x="1130929" y="7374768"/>
              <a:ext cx="60325" cy="0"/>
            </a:xfrm>
            <a:custGeom>
              <a:avLst/>
              <a:gdLst/>
              <a:ahLst/>
              <a:cxnLst/>
              <a:rect l="l" t="t" r="r" b="b"/>
              <a:pathLst>
                <a:path w="60325" h="0">
                  <a:moveTo>
                    <a:pt x="59816" y="0"/>
                  </a:moveTo>
                  <a:lnTo>
                    <a:pt x="0" y="0"/>
                  </a:lnTo>
                </a:path>
              </a:pathLst>
            </a:custGeom>
            <a:ln w="3175">
              <a:solidFill>
                <a:srgbClr val="252831"/>
              </a:solidFill>
            </a:ln>
          </p:spPr>
          <p:txBody>
            <a:bodyPr wrap="square" lIns="0" tIns="0" rIns="0" bIns="0" rtlCol="0"/>
            <a:lstStyle/>
            <a:p/>
          </p:txBody>
        </p:sp>
        <p:sp>
          <p:nvSpPr>
            <p:cNvPr id="6125" name="object 6125" descr=""/>
            <p:cNvSpPr/>
            <p:nvPr/>
          </p:nvSpPr>
          <p:spPr>
            <a:xfrm>
              <a:off x="1090829" y="7374768"/>
              <a:ext cx="34925" cy="0"/>
            </a:xfrm>
            <a:custGeom>
              <a:avLst/>
              <a:gdLst/>
              <a:ahLst/>
              <a:cxnLst/>
              <a:rect l="l" t="t" r="r" b="b"/>
              <a:pathLst>
                <a:path w="34925" h="0">
                  <a:moveTo>
                    <a:pt x="34531" y="0"/>
                  </a:moveTo>
                  <a:lnTo>
                    <a:pt x="0" y="0"/>
                  </a:lnTo>
                </a:path>
              </a:pathLst>
            </a:custGeom>
            <a:ln w="3175">
              <a:solidFill>
                <a:srgbClr val="252831"/>
              </a:solidFill>
            </a:ln>
          </p:spPr>
          <p:txBody>
            <a:bodyPr wrap="square" lIns="0" tIns="0" rIns="0" bIns="0" rtlCol="0"/>
            <a:lstStyle/>
            <a:p/>
          </p:txBody>
        </p:sp>
        <p:sp>
          <p:nvSpPr>
            <p:cNvPr id="6126" name="object 6126" descr=""/>
            <p:cNvSpPr/>
            <p:nvPr/>
          </p:nvSpPr>
          <p:spPr>
            <a:xfrm>
              <a:off x="1083068" y="7376962"/>
              <a:ext cx="299720" cy="43180"/>
            </a:xfrm>
            <a:custGeom>
              <a:avLst/>
              <a:gdLst/>
              <a:ahLst/>
              <a:cxnLst/>
              <a:rect l="l" t="t" r="r" b="b"/>
              <a:pathLst>
                <a:path w="299719" h="43179">
                  <a:moveTo>
                    <a:pt x="0" y="0"/>
                  </a:moveTo>
                  <a:lnTo>
                    <a:pt x="299516" y="0"/>
                  </a:lnTo>
                </a:path>
                <a:path w="299719" h="43179">
                  <a:moveTo>
                    <a:pt x="0" y="0"/>
                  </a:moveTo>
                  <a:lnTo>
                    <a:pt x="0" y="42862"/>
                  </a:lnTo>
                </a:path>
              </a:pathLst>
            </a:custGeom>
            <a:ln w="3175">
              <a:solidFill>
                <a:srgbClr val="252831"/>
              </a:solidFill>
            </a:ln>
          </p:spPr>
          <p:txBody>
            <a:bodyPr wrap="square" lIns="0" tIns="0" rIns="0" bIns="0" rtlCol="0"/>
            <a:lstStyle/>
            <a:p/>
          </p:txBody>
        </p:sp>
        <p:sp>
          <p:nvSpPr>
            <p:cNvPr id="6127" name="object 6127" descr=""/>
            <p:cNvSpPr/>
            <p:nvPr/>
          </p:nvSpPr>
          <p:spPr>
            <a:xfrm>
              <a:off x="1382585" y="7376962"/>
              <a:ext cx="0" cy="43180"/>
            </a:xfrm>
            <a:custGeom>
              <a:avLst/>
              <a:gdLst/>
              <a:ahLst/>
              <a:cxnLst/>
              <a:rect l="l" t="t" r="r" b="b"/>
              <a:pathLst>
                <a:path w="0" h="43179">
                  <a:moveTo>
                    <a:pt x="0" y="0"/>
                  </a:moveTo>
                  <a:lnTo>
                    <a:pt x="0" y="42862"/>
                  </a:lnTo>
                </a:path>
              </a:pathLst>
            </a:custGeom>
            <a:ln w="3175">
              <a:solidFill>
                <a:srgbClr val="252831"/>
              </a:solidFill>
            </a:ln>
          </p:spPr>
          <p:txBody>
            <a:bodyPr wrap="square" lIns="0" tIns="0" rIns="0" bIns="0" rtlCol="0"/>
            <a:lstStyle/>
            <a:p/>
          </p:txBody>
        </p:sp>
        <p:sp>
          <p:nvSpPr>
            <p:cNvPr id="6128" name="object 6128" descr=""/>
            <p:cNvSpPr/>
            <p:nvPr/>
          </p:nvSpPr>
          <p:spPr>
            <a:xfrm>
              <a:off x="1083068" y="7419825"/>
              <a:ext cx="299720" cy="0"/>
            </a:xfrm>
            <a:custGeom>
              <a:avLst/>
              <a:gdLst/>
              <a:ahLst/>
              <a:cxnLst/>
              <a:rect l="l" t="t" r="r" b="b"/>
              <a:pathLst>
                <a:path w="299719" h="0">
                  <a:moveTo>
                    <a:pt x="0" y="0"/>
                  </a:moveTo>
                  <a:lnTo>
                    <a:pt x="299516" y="0"/>
                  </a:lnTo>
                </a:path>
              </a:pathLst>
            </a:custGeom>
            <a:ln w="3175">
              <a:solidFill>
                <a:srgbClr val="252831"/>
              </a:solidFill>
            </a:ln>
          </p:spPr>
          <p:txBody>
            <a:bodyPr wrap="square" lIns="0" tIns="0" rIns="0" bIns="0" rtlCol="0"/>
            <a:lstStyle/>
            <a:p/>
          </p:txBody>
        </p:sp>
        <p:sp>
          <p:nvSpPr>
            <p:cNvPr id="6129" name="object 6129" descr=""/>
            <p:cNvSpPr/>
            <p:nvPr/>
          </p:nvSpPr>
          <p:spPr>
            <a:xfrm>
              <a:off x="1134126" y="7330937"/>
              <a:ext cx="193675" cy="4445"/>
            </a:xfrm>
            <a:custGeom>
              <a:avLst/>
              <a:gdLst/>
              <a:ahLst/>
              <a:cxnLst/>
              <a:rect l="l" t="t" r="r" b="b"/>
              <a:pathLst>
                <a:path w="193675" h="4445">
                  <a:moveTo>
                    <a:pt x="3327" y="0"/>
                  </a:moveTo>
                  <a:lnTo>
                    <a:pt x="193598" y="0"/>
                  </a:lnTo>
                </a:path>
                <a:path w="193675" h="4445">
                  <a:moveTo>
                    <a:pt x="3327" y="0"/>
                  </a:moveTo>
                  <a:lnTo>
                    <a:pt x="0" y="4394"/>
                  </a:lnTo>
                </a:path>
              </a:pathLst>
            </a:custGeom>
            <a:ln w="3175">
              <a:solidFill>
                <a:srgbClr val="252831"/>
              </a:solidFill>
            </a:ln>
          </p:spPr>
          <p:txBody>
            <a:bodyPr wrap="square" lIns="0" tIns="0" rIns="0" bIns="0" rtlCol="0"/>
            <a:lstStyle/>
            <a:p/>
          </p:txBody>
        </p:sp>
      </p:grpSp>
      <p:sp>
        <p:nvSpPr>
          <p:cNvPr id="6130" name="object 6130" descr=""/>
          <p:cNvSpPr/>
          <p:nvPr/>
        </p:nvSpPr>
        <p:spPr>
          <a:xfrm>
            <a:off x="987261" y="6066363"/>
            <a:ext cx="47625" cy="165100"/>
          </a:xfrm>
          <a:custGeom>
            <a:avLst/>
            <a:gdLst/>
            <a:ahLst/>
            <a:cxnLst/>
            <a:rect l="l" t="t" r="r" b="b"/>
            <a:pathLst>
              <a:path w="47625" h="165100">
                <a:moveTo>
                  <a:pt x="27374" y="103860"/>
                </a:moveTo>
                <a:lnTo>
                  <a:pt x="17945" y="103860"/>
                </a:lnTo>
                <a:lnTo>
                  <a:pt x="38798" y="120916"/>
                </a:lnTo>
                <a:lnTo>
                  <a:pt x="43891" y="120916"/>
                </a:lnTo>
                <a:lnTo>
                  <a:pt x="43891" y="113093"/>
                </a:lnTo>
                <a:lnTo>
                  <a:pt x="38696" y="113093"/>
                </a:lnTo>
                <a:lnTo>
                  <a:pt x="27374" y="103860"/>
                </a:lnTo>
                <a:close/>
              </a:path>
              <a:path w="47625" h="165100">
                <a:moveTo>
                  <a:pt x="17843" y="96088"/>
                </a:moveTo>
                <a:lnTo>
                  <a:pt x="12776" y="96088"/>
                </a:lnTo>
                <a:lnTo>
                  <a:pt x="12776" y="119672"/>
                </a:lnTo>
                <a:lnTo>
                  <a:pt x="17945" y="119672"/>
                </a:lnTo>
                <a:lnTo>
                  <a:pt x="17945" y="103860"/>
                </a:lnTo>
                <a:lnTo>
                  <a:pt x="27374" y="103860"/>
                </a:lnTo>
                <a:lnTo>
                  <a:pt x="17843" y="96088"/>
                </a:lnTo>
                <a:close/>
              </a:path>
              <a:path w="47625" h="165100">
                <a:moveTo>
                  <a:pt x="43891" y="94805"/>
                </a:moveTo>
                <a:lnTo>
                  <a:pt x="38696" y="94805"/>
                </a:lnTo>
                <a:lnTo>
                  <a:pt x="38696" y="113093"/>
                </a:lnTo>
                <a:lnTo>
                  <a:pt x="43891" y="113093"/>
                </a:lnTo>
                <a:lnTo>
                  <a:pt x="43891" y="94805"/>
                </a:lnTo>
                <a:close/>
              </a:path>
              <a:path w="47625" h="165100">
                <a:moveTo>
                  <a:pt x="43891" y="0"/>
                </a:moveTo>
                <a:lnTo>
                  <a:pt x="20370" y="0"/>
                </a:lnTo>
                <a:lnTo>
                  <a:pt x="17195" y="838"/>
                </a:lnTo>
                <a:lnTo>
                  <a:pt x="13157" y="4165"/>
                </a:lnTo>
                <a:lnTo>
                  <a:pt x="12141" y="6654"/>
                </a:lnTo>
                <a:lnTo>
                  <a:pt x="12141" y="12484"/>
                </a:lnTo>
                <a:lnTo>
                  <a:pt x="12674" y="14516"/>
                </a:lnTo>
                <a:lnTo>
                  <a:pt x="14820" y="17653"/>
                </a:lnTo>
                <a:lnTo>
                  <a:pt x="16630" y="19050"/>
                </a:lnTo>
                <a:lnTo>
                  <a:pt x="18783" y="20078"/>
                </a:lnTo>
                <a:lnTo>
                  <a:pt x="18783" y="20281"/>
                </a:lnTo>
                <a:lnTo>
                  <a:pt x="14351" y="21564"/>
                </a:lnTo>
                <a:lnTo>
                  <a:pt x="12141" y="24638"/>
                </a:lnTo>
                <a:lnTo>
                  <a:pt x="12141" y="31877"/>
                </a:lnTo>
                <a:lnTo>
                  <a:pt x="12649" y="33845"/>
                </a:lnTo>
                <a:lnTo>
                  <a:pt x="14693" y="36918"/>
                </a:lnTo>
                <a:lnTo>
                  <a:pt x="16395" y="38265"/>
                </a:lnTo>
                <a:lnTo>
                  <a:pt x="18993" y="39674"/>
                </a:lnTo>
                <a:lnTo>
                  <a:pt x="15811" y="39674"/>
                </a:lnTo>
                <a:lnTo>
                  <a:pt x="12776" y="39890"/>
                </a:lnTo>
                <a:lnTo>
                  <a:pt x="12776" y="46545"/>
                </a:lnTo>
                <a:lnTo>
                  <a:pt x="15151" y="46367"/>
                </a:lnTo>
                <a:lnTo>
                  <a:pt x="43891" y="46367"/>
                </a:lnTo>
                <a:lnTo>
                  <a:pt x="43891" y="39281"/>
                </a:lnTo>
                <a:lnTo>
                  <a:pt x="24384" y="39281"/>
                </a:lnTo>
                <a:lnTo>
                  <a:pt x="21983" y="38658"/>
                </a:lnTo>
                <a:lnTo>
                  <a:pt x="18503" y="36144"/>
                </a:lnTo>
                <a:lnTo>
                  <a:pt x="17640" y="34442"/>
                </a:lnTo>
                <a:lnTo>
                  <a:pt x="17640" y="30340"/>
                </a:lnTo>
                <a:lnTo>
                  <a:pt x="18313" y="28917"/>
                </a:lnTo>
                <a:lnTo>
                  <a:pt x="21005" y="27114"/>
                </a:lnTo>
                <a:lnTo>
                  <a:pt x="23279" y="26657"/>
                </a:lnTo>
                <a:lnTo>
                  <a:pt x="43891" y="26657"/>
                </a:lnTo>
                <a:lnTo>
                  <a:pt x="43891" y="19646"/>
                </a:lnTo>
                <a:lnTo>
                  <a:pt x="24269" y="19646"/>
                </a:lnTo>
                <a:lnTo>
                  <a:pt x="21907" y="19050"/>
                </a:lnTo>
                <a:lnTo>
                  <a:pt x="18491" y="16586"/>
                </a:lnTo>
                <a:lnTo>
                  <a:pt x="17640" y="14909"/>
                </a:lnTo>
                <a:lnTo>
                  <a:pt x="17640" y="10782"/>
                </a:lnTo>
                <a:lnTo>
                  <a:pt x="18326" y="9321"/>
                </a:lnTo>
                <a:lnTo>
                  <a:pt x="21082" y="7480"/>
                </a:lnTo>
                <a:lnTo>
                  <a:pt x="23342" y="7023"/>
                </a:lnTo>
                <a:lnTo>
                  <a:pt x="43891" y="7023"/>
                </a:lnTo>
                <a:lnTo>
                  <a:pt x="43891" y="0"/>
                </a:lnTo>
                <a:close/>
              </a:path>
              <a:path w="47625" h="165100">
                <a:moveTo>
                  <a:pt x="43891" y="140639"/>
                </a:moveTo>
                <a:lnTo>
                  <a:pt x="38036" y="140639"/>
                </a:lnTo>
                <a:lnTo>
                  <a:pt x="38036" y="157086"/>
                </a:lnTo>
                <a:lnTo>
                  <a:pt x="1117" y="157086"/>
                </a:lnTo>
                <a:lnTo>
                  <a:pt x="1117" y="164490"/>
                </a:lnTo>
                <a:lnTo>
                  <a:pt x="43891" y="164490"/>
                </a:lnTo>
                <a:lnTo>
                  <a:pt x="43891" y="140639"/>
                </a:lnTo>
                <a:close/>
              </a:path>
              <a:path w="47625" h="165100">
                <a:moveTo>
                  <a:pt x="0" y="50634"/>
                </a:moveTo>
                <a:lnTo>
                  <a:pt x="0" y="57137"/>
                </a:lnTo>
                <a:lnTo>
                  <a:pt x="47142" y="77203"/>
                </a:lnTo>
                <a:lnTo>
                  <a:pt x="47142" y="70675"/>
                </a:lnTo>
                <a:lnTo>
                  <a:pt x="0" y="50634"/>
                </a:lnTo>
                <a:close/>
              </a:path>
            </a:pathLst>
          </a:custGeom>
          <a:solidFill>
            <a:srgbClr val="231F20"/>
          </a:solidFill>
        </p:spPr>
        <p:txBody>
          <a:bodyPr wrap="square" lIns="0" tIns="0" rIns="0" bIns="0" rtlCol="0"/>
          <a:lstStyle/>
          <a:p/>
        </p:txBody>
      </p:sp>
      <p:sp>
        <p:nvSpPr>
          <p:cNvPr id="6131" name="object 6131" descr=""/>
          <p:cNvSpPr/>
          <p:nvPr/>
        </p:nvSpPr>
        <p:spPr>
          <a:xfrm>
            <a:off x="1769465" y="7459053"/>
            <a:ext cx="165100" cy="55880"/>
          </a:xfrm>
          <a:custGeom>
            <a:avLst/>
            <a:gdLst/>
            <a:ahLst/>
            <a:cxnLst/>
            <a:rect l="l" t="t" r="r" b="b"/>
            <a:pathLst>
              <a:path w="165100" h="55879">
                <a:moveTo>
                  <a:pt x="23850" y="38036"/>
                </a:moveTo>
                <a:lnTo>
                  <a:pt x="7404" y="38036"/>
                </a:lnTo>
                <a:lnTo>
                  <a:pt x="7404" y="1117"/>
                </a:lnTo>
                <a:lnTo>
                  <a:pt x="0" y="1117"/>
                </a:lnTo>
                <a:lnTo>
                  <a:pt x="0" y="43891"/>
                </a:lnTo>
                <a:lnTo>
                  <a:pt x="23850" y="43891"/>
                </a:lnTo>
                <a:lnTo>
                  <a:pt x="23850" y="38036"/>
                </a:lnTo>
                <a:close/>
              </a:path>
              <a:path w="165100" h="55879">
                <a:moveTo>
                  <a:pt x="55981" y="43891"/>
                </a:moveTo>
                <a:lnTo>
                  <a:pt x="47523" y="32016"/>
                </a:lnTo>
                <a:lnTo>
                  <a:pt x="44589" y="27901"/>
                </a:lnTo>
                <a:lnTo>
                  <a:pt x="44450" y="27901"/>
                </a:lnTo>
                <a:lnTo>
                  <a:pt x="47129" y="24168"/>
                </a:lnTo>
                <a:lnTo>
                  <a:pt x="55321" y="12776"/>
                </a:lnTo>
                <a:lnTo>
                  <a:pt x="47701" y="12776"/>
                </a:lnTo>
                <a:lnTo>
                  <a:pt x="40563" y="24168"/>
                </a:lnTo>
                <a:lnTo>
                  <a:pt x="33375" y="12776"/>
                </a:lnTo>
                <a:lnTo>
                  <a:pt x="25844" y="12776"/>
                </a:lnTo>
                <a:lnTo>
                  <a:pt x="36614" y="27901"/>
                </a:lnTo>
                <a:lnTo>
                  <a:pt x="25298" y="43891"/>
                </a:lnTo>
                <a:lnTo>
                  <a:pt x="32702" y="43891"/>
                </a:lnTo>
                <a:lnTo>
                  <a:pt x="40563" y="32016"/>
                </a:lnTo>
                <a:lnTo>
                  <a:pt x="48374" y="43891"/>
                </a:lnTo>
                <a:lnTo>
                  <a:pt x="55981" y="43891"/>
                </a:lnTo>
                <a:close/>
              </a:path>
              <a:path w="165100" h="55879">
                <a:moveTo>
                  <a:pt x="87884" y="12776"/>
                </a:moveTo>
                <a:lnTo>
                  <a:pt x="80543" y="12776"/>
                </a:lnTo>
                <a:lnTo>
                  <a:pt x="74650" y="30353"/>
                </a:lnTo>
                <a:lnTo>
                  <a:pt x="73431" y="33921"/>
                </a:lnTo>
                <a:lnTo>
                  <a:pt x="72542" y="36677"/>
                </a:lnTo>
                <a:lnTo>
                  <a:pt x="72199" y="37973"/>
                </a:lnTo>
                <a:lnTo>
                  <a:pt x="71056" y="34137"/>
                </a:lnTo>
                <a:lnTo>
                  <a:pt x="70065" y="31038"/>
                </a:lnTo>
                <a:lnTo>
                  <a:pt x="69430" y="29324"/>
                </a:lnTo>
                <a:lnTo>
                  <a:pt x="63601" y="12776"/>
                </a:lnTo>
                <a:lnTo>
                  <a:pt x="56172" y="12776"/>
                </a:lnTo>
                <a:lnTo>
                  <a:pt x="68643" y="44069"/>
                </a:lnTo>
                <a:lnTo>
                  <a:pt x="68186" y="45199"/>
                </a:lnTo>
                <a:lnTo>
                  <a:pt x="63487" y="50292"/>
                </a:lnTo>
                <a:lnTo>
                  <a:pt x="63233" y="50292"/>
                </a:lnTo>
                <a:lnTo>
                  <a:pt x="62738" y="50419"/>
                </a:lnTo>
                <a:lnTo>
                  <a:pt x="60896" y="50419"/>
                </a:lnTo>
                <a:lnTo>
                  <a:pt x="59982" y="50292"/>
                </a:lnTo>
                <a:lnTo>
                  <a:pt x="58928" y="50025"/>
                </a:lnTo>
                <a:lnTo>
                  <a:pt x="58928" y="55460"/>
                </a:lnTo>
                <a:lnTo>
                  <a:pt x="60299" y="55740"/>
                </a:lnTo>
                <a:lnTo>
                  <a:pt x="61645" y="55880"/>
                </a:lnTo>
                <a:lnTo>
                  <a:pt x="66040" y="55880"/>
                </a:lnTo>
                <a:lnTo>
                  <a:pt x="78232" y="37973"/>
                </a:lnTo>
                <a:lnTo>
                  <a:pt x="87884" y="12776"/>
                </a:lnTo>
                <a:close/>
              </a:path>
              <a:path w="165100" h="55879">
                <a:moveTo>
                  <a:pt x="113919" y="0"/>
                </a:moveTo>
                <a:lnTo>
                  <a:pt x="107416" y="0"/>
                </a:lnTo>
                <a:lnTo>
                  <a:pt x="87350" y="47142"/>
                </a:lnTo>
                <a:lnTo>
                  <a:pt x="93891" y="47142"/>
                </a:lnTo>
                <a:lnTo>
                  <a:pt x="113919" y="0"/>
                </a:lnTo>
                <a:close/>
              </a:path>
              <a:path w="165100" h="55879">
                <a:moveTo>
                  <a:pt x="164490" y="20370"/>
                </a:moveTo>
                <a:lnTo>
                  <a:pt x="163779" y="17640"/>
                </a:lnTo>
                <a:lnTo>
                  <a:pt x="163652" y="17195"/>
                </a:lnTo>
                <a:lnTo>
                  <a:pt x="160337" y="13157"/>
                </a:lnTo>
                <a:lnTo>
                  <a:pt x="157835" y="12141"/>
                </a:lnTo>
                <a:lnTo>
                  <a:pt x="152006" y="12141"/>
                </a:lnTo>
                <a:lnTo>
                  <a:pt x="149618" y="12788"/>
                </a:lnTo>
                <a:lnTo>
                  <a:pt x="149847" y="12788"/>
                </a:lnTo>
                <a:lnTo>
                  <a:pt x="146837" y="14833"/>
                </a:lnTo>
                <a:lnTo>
                  <a:pt x="145503" y="16510"/>
                </a:lnTo>
                <a:lnTo>
                  <a:pt x="144411" y="18834"/>
                </a:lnTo>
                <a:lnTo>
                  <a:pt x="144233" y="18834"/>
                </a:lnTo>
                <a:lnTo>
                  <a:pt x="143878" y="17640"/>
                </a:lnTo>
                <a:lnTo>
                  <a:pt x="143154" y="15151"/>
                </a:lnTo>
                <a:lnTo>
                  <a:pt x="143065" y="14833"/>
                </a:lnTo>
                <a:lnTo>
                  <a:pt x="143027" y="14693"/>
                </a:lnTo>
                <a:lnTo>
                  <a:pt x="142925" y="14363"/>
                </a:lnTo>
                <a:lnTo>
                  <a:pt x="139852" y="12141"/>
                </a:lnTo>
                <a:lnTo>
                  <a:pt x="132613" y="12141"/>
                </a:lnTo>
                <a:lnTo>
                  <a:pt x="130187" y="12788"/>
                </a:lnTo>
                <a:lnTo>
                  <a:pt x="130467" y="12788"/>
                </a:lnTo>
                <a:lnTo>
                  <a:pt x="127584" y="14693"/>
                </a:lnTo>
                <a:lnTo>
                  <a:pt x="126707" y="15811"/>
                </a:lnTo>
                <a:lnTo>
                  <a:pt x="126174" y="16510"/>
                </a:lnTo>
                <a:lnTo>
                  <a:pt x="125031" y="18834"/>
                </a:lnTo>
                <a:lnTo>
                  <a:pt x="124942" y="19024"/>
                </a:lnTo>
                <a:lnTo>
                  <a:pt x="124828" y="15811"/>
                </a:lnTo>
                <a:lnTo>
                  <a:pt x="124726" y="14363"/>
                </a:lnTo>
                <a:lnTo>
                  <a:pt x="124599" y="12788"/>
                </a:lnTo>
                <a:lnTo>
                  <a:pt x="117957" y="12788"/>
                </a:lnTo>
                <a:lnTo>
                  <a:pt x="117995" y="13157"/>
                </a:lnTo>
                <a:lnTo>
                  <a:pt x="118110" y="14693"/>
                </a:lnTo>
                <a:lnTo>
                  <a:pt x="118224" y="43891"/>
                </a:lnTo>
                <a:lnTo>
                  <a:pt x="125209" y="43891"/>
                </a:lnTo>
                <a:lnTo>
                  <a:pt x="125209" y="24384"/>
                </a:lnTo>
                <a:lnTo>
                  <a:pt x="125831" y="21983"/>
                </a:lnTo>
                <a:lnTo>
                  <a:pt x="127977" y="19024"/>
                </a:lnTo>
                <a:lnTo>
                  <a:pt x="128333" y="18516"/>
                </a:lnTo>
                <a:lnTo>
                  <a:pt x="130048" y="17640"/>
                </a:lnTo>
                <a:lnTo>
                  <a:pt x="134150" y="17640"/>
                </a:lnTo>
                <a:lnTo>
                  <a:pt x="135597" y="18326"/>
                </a:lnTo>
                <a:lnTo>
                  <a:pt x="136956" y="20370"/>
                </a:lnTo>
                <a:lnTo>
                  <a:pt x="137401" y="21082"/>
                </a:lnTo>
                <a:lnTo>
                  <a:pt x="137833" y="23342"/>
                </a:lnTo>
                <a:lnTo>
                  <a:pt x="137833" y="43891"/>
                </a:lnTo>
                <a:lnTo>
                  <a:pt x="144843" y="43891"/>
                </a:lnTo>
                <a:lnTo>
                  <a:pt x="144843" y="24384"/>
                </a:lnTo>
                <a:lnTo>
                  <a:pt x="145084" y="23342"/>
                </a:lnTo>
                <a:lnTo>
                  <a:pt x="149580" y="17640"/>
                </a:lnTo>
                <a:lnTo>
                  <a:pt x="153708" y="17640"/>
                </a:lnTo>
                <a:lnTo>
                  <a:pt x="155168" y="18326"/>
                </a:lnTo>
                <a:lnTo>
                  <a:pt x="157010" y="21082"/>
                </a:lnTo>
                <a:lnTo>
                  <a:pt x="157467" y="23342"/>
                </a:lnTo>
                <a:lnTo>
                  <a:pt x="157467" y="43891"/>
                </a:lnTo>
                <a:lnTo>
                  <a:pt x="164490" y="43891"/>
                </a:lnTo>
                <a:lnTo>
                  <a:pt x="164490" y="20370"/>
                </a:lnTo>
                <a:close/>
              </a:path>
            </a:pathLst>
          </a:custGeom>
          <a:solidFill>
            <a:srgbClr val="231F20"/>
          </a:solidFill>
        </p:spPr>
        <p:txBody>
          <a:bodyPr wrap="square" lIns="0" tIns="0" rIns="0" bIns="0" rtlCol="0"/>
          <a:lstStyle/>
          <a:p/>
        </p:txBody>
      </p:sp>
      <p:grpSp>
        <p:nvGrpSpPr>
          <p:cNvPr id="6132" name="object 6132" descr=""/>
          <p:cNvGrpSpPr/>
          <p:nvPr/>
        </p:nvGrpSpPr>
        <p:grpSpPr>
          <a:xfrm>
            <a:off x="3303654" y="5307431"/>
            <a:ext cx="1421765" cy="2013585"/>
            <a:chOff x="3303654" y="5307431"/>
            <a:chExt cx="1421765" cy="2013585"/>
          </a:xfrm>
        </p:grpSpPr>
        <p:sp>
          <p:nvSpPr>
            <p:cNvPr id="6133" name="object 6133" descr=""/>
            <p:cNvSpPr/>
            <p:nvPr/>
          </p:nvSpPr>
          <p:spPr>
            <a:xfrm>
              <a:off x="3308099" y="5309654"/>
              <a:ext cx="1414780" cy="0"/>
            </a:xfrm>
            <a:custGeom>
              <a:avLst/>
              <a:gdLst/>
              <a:ahLst/>
              <a:cxnLst/>
              <a:rect l="l" t="t" r="r" b="b"/>
              <a:pathLst>
                <a:path w="1414779" h="0">
                  <a:moveTo>
                    <a:pt x="0" y="0"/>
                  </a:moveTo>
                  <a:lnTo>
                    <a:pt x="1414640" y="0"/>
                  </a:lnTo>
                </a:path>
              </a:pathLst>
            </a:custGeom>
            <a:ln w="4165">
              <a:solidFill>
                <a:srgbClr val="050100"/>
              </a:solidFill>
            </a:ln>
          </p:spPr>
          <p:txBody>
            <a:bodyPr wrap="square" lIns="0" tIns="0" rIns="0" bIns="0" rtlCol="0"/>
            <a:lstStyle/>
            <a:p/>
          </p:txBody>
        </p:sp>
        <p:sp>
          <p:nvSpPr>
            <p:cNvPr id="6134" name="object 6134" descr=""/>
            <p:cNvSpPr/>
            <p:nvPr/>
          </p:nvSpPr>
          <p:spPr>
            <a:xfrm>
              <a:off x="3308099" y="5367448"/>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35" name="object 6135" descr=""/>
            <p:cNvSpPr/>
            <p:nvPr/>
          </p:nvSpPr>
          <p:spPr>
            <a:xfrm>
              <a:off x="3308099" y="5309654"/>
              <a:ext cx="15240" cy="0"/>
            </a:xfrm>
            <a:custGeom>
              <a:avLst/>
              <a:gdLst/>
              <a:ahLst/>
              <a:cxnLst/>
              <a:rect l="l" t="t" r="r" b="b"/>
              <a:pathLst>
                <a:path w="15239" h="0">
                  <a:moveTo>
                    <a:pt x="0" y="0"/>
                  </a:moveTo>
                  <a:lnTo>
                    <a:pt x="11404" y="0"/>
                  </a:lnTo>
                </a:path>
                <a:path w="15239" h="0">
                  <a:moveTo>
                    <a:pt x="0" y="0"/>
                  </a:moveTo>
                  <a:lnTo>
                    <a:pt x="15201" y="0"/>
                  </a:lnTo>
                </a:path>
              </a:pathLst>
            </a:custGeom>
            <a:ln w="4165">
              <a:solidFill>
                <a:srgbClr val="050100"/>
              </a:solidFill>
            </a:ln>
          </p:spPr>
          <p:txBody>
            <a:bodyPr wrap="square" lIns="0" tIns="0" rIns="0" bIns="0" rtlCol="0"/>
            <a:lstStyle/>
            <a:p/>
          </p:txBody>
        </p:sp>
        <p:sp>
          <p:nvSpPr>
            <p:cNvPr id="6136" name="object 6136" descr=""/>
            <p:cNvSpPr/>
            <p:nvPr/>
          </p:nvSpPr>
          <p:spPr>
            <a:xfrm>
              <a:off x="3308099" y="7030044"/>
              <a:ext cx="1414780" cy="0"/>
            </a:xfrm>
            <a:custGeom>
              <a:avLst/>
              <a:gdLst/>
              <a:ahLst/>
              <a:cxnLst/>
              <a:rect l="l" t="t" r="r" b="b"/>
              <a:pathLst>
                <a:path w="1414779" h="0">
                  <a:moveTo>
                    <a:pt x="0" y="0"/>
                  </a:moveTo>
                  <a:lnTo>
                    <a:pt x="1414640" y="0"/>
                  </a:lnTo>
                </a:path>
              </a:pathLst>
            </a:custGeom>
            <a:ln w="4165">
              <a:solidFill>
                <a:srgbClr val="050100"/>
              </a:solidFill>
            </a:ln>
          </p:spPr>
          <p:txBody>
            <a:bodyPr wrap="square" lIns="0" tIns="0" rIns="0" bIns="0" rtlCol="0"/>
            <a:lstStyle/>
            <a:p/>
          </p:txBody>
        </p:sp>
        <p:sp>
          <p:nvSpPr>
            <p:cNvPr id="6137" name="object 6137" descr=""/>
            <p:cNvSpPr/>
            <p:nvPr/>
          </p:nvSpPr>
          <p:spPr>
            <a:xfrm>
              <a:off x="3308099" y="6743315"/>
              <a:ext cx="1414780" cy="0"/>
            </a:xfrm>
            <a:custGeom>
              <a:avLst/>
              <a:gdLst/>
              <a:ahLst/>
              <a:cxnLst/>
              <a:rect l="l" t="t" r="r" b="b"/>
              <a:pathLst>
                <a:path w="1414779" h="0">
                  <a:moveTo>
                    <a:pt x="0" y="0"/>
                  </a:moveTo>
                  <a:lnTo>
                    <a:pt x="1414640" y="0"/>
                  </a:lnTo>
                </a:path>
              </a:pathLst>
            </a:custGeom>
            <a:ln w="4165">
              <a:solidFill>
                <a:srgbClr val="050100"/>
              </a:solidFill>
            </a:ln>
          </p:spPr>
          <p:txBody>
            <a:bodyPr wrap="square" lIns="0" tIns="0" rIns="0" bIns="0" rtlCol="0"/>
            <a:lstStyle/>
            <a:p/>
          </p:txBody>
        </p:sp>
        <p:sp>
          <p:nvSpPr>
            <p:cNvPr id="6138" name="object 6138" descr=""/>
            <p:cNvSpPr/>
            <p:nvPr/>
          </p:nvSpPr>
          <p:spPr>
            <a:xfrm>
              <a:off x="3308099" y="6456584"/>
              <a:ext cx="1414780" cy="0"/>
            </a:xfrm>
            <a:custGeom>
              <a:avLst/>
              <a:gdLst/>
              <a:ahLst/>
              <a:cxnLst/>
              <a:rect l="l" t="t" r="r" b="b"/>
              <a:pathLst>
                <a:path w="1414779" h="0">
                  <a:moveTo>
                    <a:pt x="0" y="0"/>
                  </a:moveTo>
                  <a:lnTo>
                    <a:pt x="1414640" y="0"/>
                  </a:lnTo>
                </a:path>
              </a:pathLst>
            </a:custGeom>
            <a:ln w="4165">
              <a:solidFill>
                <a:srgbClr val="050100"/>
              </a:solidFill>
            </a:ln>
          </p:spPr>
          <p:txBody>
            <a:bodyPr wrap="square" lIns="0" tIns="0" rIns="0" bIns="0" rtlCol="0"/>
            <a:lstStyle/>
            <a:p/>
          </p:txBody>
        </p:sp>
        <p:sp>
          <p:nvSpPr>
            <p:cNvPr id="6139" name="object 6139" descr=""/>
            <p:cNvSpPr/>
            <p:nvPr/>
          </p:nvSpPr>
          <p:spPr>
            <a:xfrm>
              <a:off x="3308099" y="6169843"/>
              <a:ext cx="1414780" cy="0"/>
            </a:xfrm>
            <a:custGeom>
              <a:avLst/>
              <a:gdLst/>
              <a:ahLst/>
              <a:cxnLst/>
              <a:rect l="l" t="t" r="r" b="b"/>
              <a:pathLst>
                <a:path w="1414779" h="0">
                  <a:moveTo>
                    <a:pt x="0" y="0"/>
                  </a:moveTo>
                  <a:lnTo>
                    <a:pt x="1414640" y="0"/>
                  </a:lnTo>
                </a:path>
              </a:pathLst>
            </a:custGeom>
            <a:ln w="4165">
              <a:solidFill>
                <a:srgbClr val="050100"/>
              </a:solidFill>
            </a:ln>
          </p:spPr>
          <p:txBody>
            <a:bodyPr wrap="square" lIns="0" tIns="0" rIns="0" bIns="0" rtlCol="0"/>
            <a:lstStyle/>
            <a:p/>
          </p:txBody>
        </p:sp>
        <p:sp>
          <p:nvSpPr>
            <p:cNvPr id="6140" name="object 6140" descr=""/>
            <p:cNvSpPr/>
            <p:nvPr/>
          </p:nvSpPr>
          <p:spPr>
            <a:xfrm>
              <a:off x="3308099" y="5883113"/>
              <a:ext cx="1414780" cy="0"/>
            </a:xfrm>
            <a:custGeom>
              <a:avLst/>
              <a:gdLst/>
              <a:ahLst/>
              <a:cxnLst/>
              <a:rect l="l" t="t" r="r" b="b"/>
              <a:pathLst>
                <a:path w="1414779" h="0">
                  <a:moveTo>
                    <a:pt x="0" y="0"/>
                  </a:moveTo>
                  <a:lnTo>
                    <a:pt x="1414640" y="0"/>
                  </a:lnTo>
                </a:path>
              </a:pathLst>
            </a:custGeom>
            <a:ln w="4165">
              <a:solidFill>
                <a:srgbClr val="050100"/>
              </a:solidFill>
            </a:ln>
          </p:spPr>
          <p:txBody>
            <a:bodyPr wrap="square" lIns="0" tIns="0" rIns="0" bIns="0" rtlCol="0"/>
            <a:lstStyle/>
            <a:p/>
          </p:txBody>
        </p:sp>
        <p:sp>
          <p:nvSpPr>
            <p:cNvPr id="6141" name="object 6141" descr=""/>
            <p:cNvSpPr/>
            <p:nvPr/>
          </p:nvSpPr>
          <p:spPr>
            <a:xfrm>
              <a:off x="3308099" y="5596383"/>
              <a:ext cx="1414780" cy="0"/>
            </a:xfrm>
            <a:custGeom>
              <a:avLst/>
              <a:gdLst/>
              <a:ahLst/>
              <a:cxnLst/>
              <a:rect l="l" t="t" r="r" b="b"/>
              <a:pathLst>
                <a:path w="1414779" h="0">
                  <a:moveTo>
                    <a:pt x="0" y="0"/>
                  </a:moveTo>
                  <a:lnTo>
                    <a:pt x="554440" y="0"/>
                  </a:lnTo>
                </a:path>
                <a:path w="1414779" h="0">
                  <a:moveTo>
                    <a:pt x="721762" y="0"/>
                  </a:moveTo>
                  <a:lnTo>
                    <a:pt x="1414640" y="0"/>
                  </a:lnTo>
                </a:path>
              </a:pathLst>
            </a:custGeom>
            <a:ln w="4165">
              <a:solidFill>
                <a:srgbClr val="050100"/>
              </a:solidFill>
            </a:ln>
          </p:spPr>
          <p:txBody>
            <a:bodyPr wrap="square" lIns="0" tIns="0" rIns="0" bIns="0" rtlCol="0"/>
            <a:lstStyle/>
            <a:p/>
          </p:txBody>
        </p:sp>
        <p:sp>
          <p:nvSpPr>
            <p:cNvPr id="6142" name="object 6142" descr=""/>
            <p:cNvSpPr/>
            <p:nvPr/>
          </p:nvSpPr>
          <p:spPr>
            <a:xfrm>
              <a:off x="3543867" y="5309654"/>
              <a:ext cx="0" cy="2006600"/>
            </a:xfrm>
            <a:custGeom>
              <a:avLst/>
              <a:gdLst/>
              <a:ahLst/>
              <a:cxnLst/>
              <a:rect l="l" t="t" r="r" b="b"/>
              <a:pathLst>
                <a:path w="0" h="2006600">
                  <a:moveTo>
                    <a:pt x="0" y="0"/>
                  </a:moveTo>
                  <a:lnTo>
                    <a:pt x="0" y="2006358"/>
                  </a:lnTo>
                </a:path>
              </a:pathLst>
            </a:custGeom>
            <a:ln w="4165">
              <a:solidFill>
                <a:srgbClr val="050100"/>
              </a:solidFill>
            </a:ln>
          </p:spPr>
          <p:txBody>
            <a:bodyPr wrap="square" lIns="0" tIns="0" rIns="0" bIns="0" rtlCol="0"/>
            <a:lstStyle/>
            <a:p/>
          </p:txBody>
        </p:sp>
        <p:sp>
          <p:nvSpPr>
            <p:cNvPr id="6143" name="object 6143" descr=""/>
            <p:cNvSpPr/>
            <p:nvPr/>
          </p:nvSpPr>
          <p:spPr>
            <a:xfrm>
              <a:off x="3779642" y="5309654"/>
              <a:ext cx="236220" cy="2006600"/>
            </a:xfrm>
            <a:custGeom>
              <a:avLst/>
              <a:gdLst/>
              <a:ahLst/>
              <a:cxnLst/>
              <a:rect l="l" t="t" r="r" b="b"/>
              <a:pathLst>
                <a:path w="236220" h="2006600">
                  <a:moveTo>
                    <a:pt x="0" y="851827"/>
                  </a:moveTo>
                  <a:lnTo>
                    <a:pt x="0" y="2006358"/>
                  </a:lnTo>
                </a:path>
                <a:path w="236220" h="2006600">
                  <a:moveTo>
                    <a:pt x="0" y="0"/>
                  </a:moveTo>
                  <a:lnTo>
                    <a:pt x="0" y="757516"/>
                  </a:lnTo>
                </a:path>
                <a:path w="236220" h="2006600">
                  <a:moveTo>
                    <a:pt x="235775" y="296608"/>
                  </a:moveTo>
                  <a:lnTo>
                    <a:pt x="235775" y="2006358"/>
                  </a:lnTo>
                </a:path>
                <a:path w="236220" h="2006600">
                  <a:moveTo>
                    <a:pt x="235775" y="0"/>
                  </a:moveTo>
                  <a:lnTo>
                    <a:pt x="235775" y="199262"/>
                  </a:lnTo>
                </a:path>
              </a:pathLst>
            </a:custGeom>
            <a:ln w="4165">
              <a:solidFill>
                <a:srgbClr val="050100"/>
              </a:solidFill>
            </a:ln>
          </p:spPr>
          <p:txBody>
            <a:bodyPr wrap="square" lIns="0" tIns="0" rIns="0" bIns="0" rtlCol="0"/>
            <a:lstStyle/>
            <a:p/>
          </p:txBody>
        </p:sp>
        <p:sp>
          <p:nvSpPr>
            <p:cNvPr id="6144" name="object 6144" descr=""/>
            <p:cNvSpPr/>
            <p:nvPr/>
          </p:nvSpPr>
          <p:spPr>
            <a:xfrm>
              <a:off x="4251191" y="5309654"/>
              <a:ext cx="0" cy="2006600"/>
            </a:xfrm>
            <a:custGeom>
              <a:avLst/>
              <a:gdLst/>
              <a:ahLst/>
              <a:cxnLst/>
              <a:rect l="l" t="t" r="r" b="b"/>
              <a:pathLst>
                <a:path w="0" h="2006600">
                  <a:moveTo>
                    <a:pt x="0" y="0"/>
                  </a:moveTo>
                  <a:lnTo>
                    <a:pt x="0" y="2006358"/>
                  </a:lnTo>
                </a:path>
              </a:pathLst>
            </a:custGeom>
            <a:ln w="4165">
              <a:solidFill>
                <a:srgbClr val="050100"/>
              </a:solidFill>
            </a:ln>
          </p:spPr>
          <p:txBody>
            <a:bodyPr wrap="square" lIns="0" tIns="0" rIns="0" bIns="0" rtlCol="0"/>
            <a:lstStyle/>
            <a:p/>
          </p:txBody>
        </p:sp>
        <p:sp>
          <p:nvSpPr>
            <p:cNvPr id="6145" name="object 6145" descr=""/>
            <p:cNvSpPr/>
            <p:nvPr/>
          </p:nvSpPr>
          <p:spPr>
            <a:xfrm>
              <a:off x="4486967" y="5309654"/>
              <a:ext cx="0" cy="2006600"/>
            </a:xfrm>
            <a:custGeom>
              <a:avLst/>
              <a:gdLst/>
              <a:ahLst/>
              <a:cxnLst/>
              <a:rect l="l" t="t" r="r" b="b"/>
              <a:pathLst>
                <a:path w="0" h="2006600">
                  <a:moveTo>
                    <a:pt x="0" y="0"/>
                  </a:moveTo>
                  <a:lnTo>
                    <a:pt x="0" y="2006358"/>
                  </a:lnTo>
                </a:path>
              </a:pathLst>
            </a:custGeom>
            <a:ln w="4165">
              <a:solidFill>
                <a:srgbClr val="050100"/>
              </a:solidFill>
            </a:ln>
          </p:spPr>
          <p:txBody>
            <a:bodyPr wrap="square" lIns="0" tIns="0" rIns="0" bIns="0" rtlCol="0"/>
            <a:lstStyle/>
            <a:p/>
          </p:txBody>
        </p:sp>
        <p:sp>
          <p:nvSpPr>
            <p:cNvPr id="6146" name="object 6146" descr=""/>
            <p:cNvSpPr/>
            <p:nvPr/>
          </p:nvSpPr>
          <p:spPr>
            <a:xfrm>
              <a:off x="4722741" y="5309654"/>
              <a:ext cx="0" cy="2006600"/>
            </a:xfrm>
            <a:custGeom>
              <a:avLst/>
              <a:gdLst/>
              <a:ahLst/>
              <a:cxnLst/>
              <a:rect l="l" t="t" r="r" b="b"/>
              <a:pathLst>
                <a:path w="0" h="2006600">
                  <a:moveTo>
                    <a:pt x="0" y="0"/>
                  </a:moveTo>
                  <a:lnTo>
                    <a:pt x="0" y="2006358"/>
                  </a:lnTo>
                </a:path>
              </a:pathLst>
            </a:custGeom>
            <a:ln w="4165">
              <a:solidFill>
                <a:srgbClr val="050100"/>
              </a:solidFill>
            </a:ln>
          </p:spPr>
          <p:txBody>
            <a:bodyPr wrap="square" lIns="0" tIns="0" rIns="0" bIns="0" rtlCol="0"/>
            <a:lstStyle/>
            <a:p/>
          </p:txBody>
        </p:sp>
        <p:sp>
          <p:nvSpPr>
            <p:cNvPr id="6147" name="object 6147" descr=""/>
            <p:cNvSpPr/>
            <p:nvPr/>
          </p:nvSpPr>
          <p:spPr>
            <a:xfrm>
              <a:off x="3308099" y="5309659"/>
              <a:ext cx="11430" cy="2006600"/>
            </a:xfrm>
            <a:custGeom>
              <a:avLst/>
              <a:gdLst/>
              <a:ahLst/>
              <a:cxnLst/>
              <a:rect l="l" t="t" r="r" b="b"/>
              <a:pathLst>
                <a:path w="11429" h="2006600">
                  <a:moveTo>
                    <a:pt x="0" y="2006358"/>
                  </a:moveTo>
                  <a:lnTo>
                    <a:pt x="0" y="0"/>
                  </a:lnTo>
                </a:path>
                <a:path w="11429" h="2006600">
                  <a:moveTo>
                    <a:pt x="0" y="2006358"/>
                  </a:moveTo>
                  <a:lnTo>
                    <a:pt x="11404" y="2006358"/>
                  </a:lnTo>
                </a:path>
              </a:pathLst>
            </a:custGeom>
            <a:ln w="4165">
              <a:solidFill>
                <a:srgbClr val="050100"/>
              </a:solidFill>
            </a:ln>
          </p:spPr>
          <p:txBody>
            <a:bodyPr wrap="square" lIns="0" tIns="0" rIns="0" bIns="0" rtlCol="0"/>
            <a:lstStyle/>
            <a:p/>
          </p:txBody>
        </p:sp>
        <p:sp>
          <p:nvSpPr>
            <p:cNvPr id="6148" name="object 6148" descr=""/>
            <p:cNvSpPr/>
            <p:nvPr/>
          </p:nvSpPr>
          <p:spPr>
            <a:xfrm>
              <a:off x="3308099" y="7258967"/>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49" name="object 6149" descr=""/>
            <p:cNvSpPr/>
            <p:nvPr/>
          </p:nvSpPr>
          <p:spPr>
            <a:xfrm>
              <a:off x="3308099" y="7201929"/>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0" name="object 6150" descr=""/>
            <p:cNvSpPr/>
            <p:nvPr/>
          </p:nvSpPr>
          <p:spPr>
            <a:xfrm>
              <a:off x="3308099" y="7144890"/>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1" name="object 6151" descr=""/>
            <p:cNvSpPr/>
            <p:nvPr/>
          </p:nvSpPr>
          <p:spPr>
            <a:xfrm>
              <a:off x="3308099" y="7087082"/>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2" name="object 6152" descr=""/>
            <p:cNvSpPr/>
            <p:nvPr/>
          </p:nvSpPr>
          <p:spPr>
            <a:xfrm>
              <a:off x="3308099" y="7030044"/>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3" name="object 6153" descr=""/>
            <p:cNvSpPr/>
            <p:nvPr/>
          </p:nvSpPr>
          <p:spPr>
            <a:xfrm>
              <a:off x="3308099" y="6972237"/>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4" name="object 6154" descr=""/>
            <p:cNvSpPr/>
            <p:nvPr/>
          </p:nvSpPr>
          <p:spPr>
            <a:xfrm>
              <a:off x="3308099" y="6915199"/>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5" name="object 6155" descr=""/>
            <p:cNvSpPr/>
            <p:nvPr/>
          </p:nvSpPr>
          <p:spPr>
            <a:xfrm>
              <a:off x="3308099" y="6858160"/>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6" name="object 6156" descr=""/>
            <p:cNvSpPr/>
            <p:nvPr/>
          </p:nvSpPr>
          <p:spPr>
            <a:xfrm>
              <a:off x="3308099" y="6800353"/>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7" name="object 6157" descr=""/>
            <p:cNvSpPr/>
            <p:nvPr/>
          </p:nvSpPr>
          <p:spPr>
            <a:xfrm>
              <a:off x="3308099" y="6743315"/>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8" name="object 6158" descr=""/>
            <p:cNvSpPr/>
            <p:nvPr/>
          </p:nvSpPr>
          <p:spPr>
            <a:xfrm>
              <a:off x="3308099" y="6686264"/>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59" name="object 6159" descr=""/>
            <p:cNvSpPr/>
            <p:nvPr/>
          </p:nvSpPr>
          <p:spPr>
            <a:xfrm>
              <a:off x="3308099" y="6628469"/>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0" name="object 6160" descr=""/>
            <p:cNvSpPr/>
            <p:nvPr/>
          </p:nvSpPr>
          <p:spPr>
            <a:xfrm>
              <a:off x="3308099" y="6571431"/>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1" name="object 6161" descr=""/>
            <p:cNvSpPr/>
            <p:nvPr/>
          </p:nvSpPr>
          <p:spPr>
            <a:xfrm>
              <a:off x="3308099" y="6513623"/>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2" name="object 6162" descr=""/>
            <p:cNvSpPr/>
            <p:nvPr/>
          </p:nvSpPr>
          <p:spPr>
            <a:xfrm>
              <a:off x="3308099" y="6456584"/>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3" name="object 6163" descr=""/>
            <p:cNvSpPr/>
            <p:nvPr/>
          </p:nvSpPr>
          <p:spPr>
            <a:xfrm>
              <a:off x="3308099" y="6399534"/>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4" name="object 6164" descr=""/>
            <p:cNvSpPr/>
            <p:nvPr/>
          </p:nvSpPr>
          <p:spPr>
            <a:xfrm>
              <a:off x="3308099" y="6341740"/>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5" name="object 6165" descr=""/>
            <p:cNvSpPr/>
            <p:nvPr/>
          </p:nvSpPr>
          <p:spPr>
            <a:xfrm>
              <a:off x="3308099" y="6284689"/>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6" name="object 6166" descr=""/>
            <p:cNvSpPr/>
            <p:nvPr/>
          </p:nvSpPr>
          <p:spPr>
            <a:xfrm>
              <a:off x="3308099" y="6226894"/>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7" name="object 6167" descr=""/>
            <p:cNvSpPr/>
            <p:nvPr/>
          </p:nvSpPr>
          <p:spPr>
            <a:xfrm>
              <a:off x="3308099" y="6169843"/>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8" name="object 6168" descr=""/>
            <p:cNvSpPr/>
            <p:nvPr/>
          </p:nvSpPr>
          <p:spPr>
            <a:xfrm>
              <a:off x="3308099" y="6112804"/>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69" name="object 6169" descr=""/>
            <p:cNvSpPr/>
            <p:nvPr/>
          </p:nvSpPr>
          <p:spPr>
            <a:xfrm>
              <a:off x="3308099" y="6054997"/>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0" name="object 6170" descr=""/>
            <p:cNvSpPr/>
            <p:nvPr/>
          </p:nvSpPr>
          <p:spPr>
            <a:xfrm>
              <a:off x="3308099" y="5997958"/>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1" name="object 6171" descr=""/>
            <p:cNvSpPr/>
            <p:nvPr/>
          </p:nvSpPr>
          <p:spPr>
            <a:xfrm>
              <a:off x="3308099" y="5940920"/>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2" name="object 6172" descr=""/>
            <p:cNvSpPr/>
            <p:nvPr/>
          </p:nvSpPr>
          <p:spPr>
            <a:xfrm>
              <a:off x="3308099" y="5883113"/>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3" name="object 6173" descr=""/>
            <p:cNvSpPr/>
            <p:nvPr/>
          </p:nvSpPr>
          <p:spPr>
            <a:xfrm>
              <a:off x="3308099" y="5826074"/>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4" name="object 6174" descr=""/>
            <p:cNvSpPr/>
            <p:nvPr/>
          </p:nvSpPr>
          <p:spPr>
            <a:xfrm>
              <a:off x="3308099" y="5768267"/>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5" name="object 6175" descr=""/>
            <p:cNvSpPr/>
            <p:nvPr/>
          </p:nvSpPr>
          <p:spPr>
            <a:xfrm>
              <a:off x="3308099" y="5711229"/>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6" name="object 6176" descr=""/>
            <p:cNvSpPr/>
            <p:nvPr/>
          </p:nvSpPr>
          <p:spPr>
            <a:xfrm>
              <a:off x="3308099" y="5654191"/>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7" name="object 6177" descr=""/>
            <p:cNvSpPr/>
            <p:nvPr/>
          </p:nvSpPr>
          <p:spPr>
            <a:xfrm>
              <a:off x="3308099" y="5596383"/>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8" name="object 6178" descr=""/>
            <p:cNvSpPr/>
            <p:nvPr/>
          </p:nvSpPr>
          <p:spPr>
            <a:xfrm>
              <a:off x="3308099" y="5539345"/>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79" name="object 6179" descr=""/>
            <p:cNvSpPr/>
            <p:nvPr/>
          </p:nvSpPr>
          <p:spPr>
            <a:xfrm>
              <a:off x="3308099" y="5482294"/>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80" name="object 6180" descr=""/>
            <p:cNvSpPr/>
            <p:nvPr/>
          </p:nvSpPr>
          <p:spPr>
            <a:xfrm>
              <a:off x="3308099" y="5424499"/>
              <a:ext cx="11430" cy="0"/>
            </a:xfrm>
            <a:custGeom>
              <a:avLst/>
              <a:gdLst/>
              <a:ahLst/>
              <a:cxnLst/>
              <a:rect l="l" t="t" r="r" b="b"/>
              <a:pathLst>
                <a:path w="11429" h="0">
                  <a:moveTo>
                    <a:pt x="0" y="0"/>
                  </a:moveTo>
                  <a:lnTo>
                    <a:pt x="11404" y="0"/>
                  </a:lnTo>
                </a:path>
              </a:pathLst>
            </a:custGeom>
            <a:ln w="4165">
              <a:solidFill>
                <a:srgbClr val="050100"/>
              </a:solidFill>
            </a:ln>
          </p:spPr>
          <p:txBody>
            <a:bodyPr wrap="square" lIns="0" tIns="0" rIns="0" bIns="0" rtlCol="0"/>
            <a:lstStyle/>
            <a:p/>
          </p:txBody>
        </p:sp>
        <p:sp>
          <p:nvSpPr>
            <p:cNvPr id="6181" name="object 6181" descr=""/>
            <p:cNvSpPr/>
            <p:nvPr/>
          </p:nvSpPr>
          <p:spPr>
            <a:xfrm>
              <a:off x="3308099" y="7316018"/>
              <a:ext cx="15240" cy="0"/>
            </a:xfrm>
            <a:custGeom>
              <a:avLst/>
              <a:gdLst/>
              <a:ahLst/>
              <a:cxnLst/>
              <a:rect l="l" t="t" r="r" b="b"/>
              <a:pathLst>
                <a:path w="15239" h="0">
                  <a:moveTo>
                    <a:pt x="0" y="0"/>
                  </a:moveTo>
                  <a:lnTo>
                    <a:pt x="15201" y="0"/>
                  </a:lnTo>
                </a:path>
              </a:pathLst>
            </a:custGeom>
            <a:ln w="4165">
              <a:solidFill>
                <a:srgbClr val="050100"/>
              </a:solidFill>
            </a:ln>
          </p:spPr>
          <p:txBody>
            <a:bodyPr wrap="square" lIns="0" tIns="0" rIns="0" bIns="0" rtlCol="0"/>
            <a:lstStyle/>
            <a:p/>
          </p:txBody>
        </p:sp>
        <p:sp>
          <p:nvSpPr>
            <p:cNvPr id="6182" name="object 6182" descr=""/>
            <p:cNvSpPr/>
            <p:nvPr/>
          </p:nvSpPr>
          <p:spPr>
            <a:xfrm>
              <a:off x="3308099" y="7030044"/>
              <a:ext cx="15240" cy="0"/>
            </a:xfrm>
            <a:custGeom>
              <a:avLst/>
              <a:gdLst/>
              <a:ahLst/>
              <a:cxnLst/>
              <a:rect l="l" t="t" r="r" b="b"/>
              <a:pathLst>
                <a:path w="15239" h="0">
                  <a:moveTo>
                    <a:pt x="0" y="0"/>
                  </a:moveTo>
                  <a:lnTo>
                    <a:pt x="15201" y="0"/>
                  </a:lnTo>
                </a:path>
              </a:pathLst>
            </a:custGeom>
            <a:ln w="4165">
              <a:solidFill>
                <a:srgbClr val="050100"/>
              </a:solidFill>
            </a:ln>
          </p:spPr>
          <p:txBody>
            <a:bodyPr wrap="square" lIns="0" tIns="0" rIns="0" bIns="0" rtlCol="0"/>
            <a:lstStyle/>
            <a:p/>
          </p:txBody>
        </p:sp>
        <p:sp>
          <p:nvSpPr>
            <p:cNvPr id="6183" name="object 6183" descr=""/>
            <p:cNvSpPr/>
            <p:nvPr/>
          </p:nvSpPr>
          <p:spPr>
            <a:xfrm>
              <a:off x="3308099" y="6743315"/>
              <a:ext cx="15240" cy="0"/>
            </a:xfrm>
            <a:custGeom>
              <a:avLst/>
              <a:gdLst/>
              <a:ahLst/>
              <a:cxnLst/>
              <a:rect l="l" t="t" r="r" b="b"/>
              <a:pathLst>
                <a:path w="15239" h="0">
                  <a:moveTo>
                    <a:pt x="0" y="0"/>
                  </a:moveTo>
                  <a:lnTo>
                    <a:pt x="15201" y="0"/>
                  </a:lnTo>
                </a:path>
              </a:pathLst>
            </a:custGeom>
            <a:ln w="4165">
              <a:solidFill>
                <a:srgbClr val="050100"/>
              </a:solidFill>
            </a:ln>
          </p:spPr>
          <p:txBody>
            <a:bodyPr wrap="square" lIns="0" tIns="0" rIns="0" bIns="0" rtlCol="0"/>
            <a:lstStyle/>
            <a:p/>
          </p:txBody>
        </p:sp>
        <p:sp>
          <p:nvSpPr>
            <p:cNvPr id="6184" name="object 6184" descr=""/>
            <p:cNvSpPr/>
            <p:nvPr/>
          </p:nvSpPr>
          <p:spPr>
            <a:xfrm>
              <a:off x="3308099" y="6456584"/>
              <a:ext cx="15240" cy="0"/>
            </a:xfrm>
            <a:custGeom>
              <a:avLst/>
              <a:gdLst/>
              <a:ahLst/>
              <a:cxnLst/>
              <a:rect l="l" t="t" r="r" b="b"/>
              <a:pathLst>
                <a:path w="15239" h="0">
                  <a:moveTo>
                    <a:pt x="0" y="0"/>
                  </a:moveTo>
                  <a:lnTo>
                    <a:pt x="15201" y="0"/>
                  </a:lnTo>
                </a:path>
              </a:pathLst>
            </a:custGeom>
            <a:ln w="4165">
              <a:solidFill>
                <a:srgbClr val="050100"/>
              </a:solidFill>
            </a:ln>
          </p:spPr>
          <p:txBody>
            <a:bodyPr wrap="square" lIns="0" tIns="0" rIns="0" bIns="0" rtlCol="0"/>
            <a:lstStyle/>
            <a:p/>
          </p:txBody>
        </p:sp>
        <p:sp>
          <p:nvSpPr>
            <p:cNvPr id="6185" name="object 6185" descr=""/>
            <p:cNvSpPr/>
            <p:nvPr/>
          </p:nvSpPr>
          <p:spPr>
            <a:xfrm>
              <a:off x="3308099" y="6169843"/>
              <a:ext cx="15240" cy="0"/>
            </a:xfrm>
            <a:custGeom>
              <a:avLst/>
              <a:gdLst/>
              <a:ahLst/>
              <a:cxnLst/>
              <a:rect l="l" t="t" r="r" b="b"/>
              <a:pathLst>
                <a:path w="15239" h="0">
                  <a:moveTo>
                    <a:pt x="0" y="0"/>
                  </a:moveTo>
                  <a:lnTo>
                    <a:pt x="15201" y="0"/>
                  </a:lnTo>
                </a:path>
              </a:pathLst>
            </a:custGeom>
            <a:ln w="4165">
              <a:solidFill>
                <a:srgbClr val="050100"/>
              </a:solidFill>
            </a:ln>
          </p:spPr>
          <p:txBody>
            <a:bodyPr wrap="square" lIns="0" tIns="0" rIns="0" bIns="0" rtlCol="0"/>
            <a:lstStyle/>
            <a:p/>
          </p:txBody>
        </p:sp>
        <p:sp>
          <p:nvSpPr>
            <p:cNvPr id="6186" name="object 6186" descr=""/>
            <p:cNvSpPr/>
            <p:nvPr/>
          </p:nvSpPr>
          <p:spPr>
            <a:xfrm>
              <a:off x="3308099" y="5883113"/>
              <a:ext cx="15240" cy="0"/>
            </a:xfrm>
            <a:custGeom>
              <a:avLst/>
              <a:gdLst/>
              <a:ahLst/>
              <a:cxnLst/>
              <a:rect l="l" t="t" r="r" b="b"/>
              <a:pathLst>
                <a:path w="15239" h="0">
                  <a:moveTo>
                    <a:pt x="0" y="0"/>
                  </a:moveTo>
                  <a:lnTo>
                    <a:pt x="15201" y="0"/>
                  </a:lnTo>
                </a:path>
              </a:pathLst>
            </a:custGeom>
            <a:ln w="4165">
              <a:solidFill>
                <a:srgbClr val="050100"/>
              </a:solidFill>
            </a:ln>
          </p:spPr>
          <p:txBody>
            <a:bodyPr wrap="square" lIns="0" tIns="0" rIns="0" bIns="0" rtlCol="0"/>
            <a:lstStyle/>
            <a:p/>
          </p:txBody>
        </p:sp>
        <p:sp>
          <p:nvSpPr>
            <p:cNvPr id="6187" name="object 6187" descr=""/>
            <p:cNvSpPr/>
            <p:nvPr/>
          </p:nvSpPr>
          <p:spPr>
            <a:xfrm>
              <a:off x="3308099" y="5596383"/>
              <a:ext cx="15240" cy="0"/>
            </a:xfrm>
            <a:custGeom>
              <a:avLst/>
              <a:gdLst/>
              <a:ahLst/>
              <a:cxnLst/>
              <a:rect l="l" t="t" r="r" b="b"/>
              <a:pathLst>
                <a:path w="15239" h="0">
                  <a:moveTo>
                    <a:pt x="0" y="0"/>
                  </a:moveTo>
                  <a:lnTo>
                    <a:pt x="15201" y="0"/>
                  </a:lnTo>
                </a:path>
              </a:pathLst>
            </a:custGeom>
            <a:ln w="4165">
              <a:solidFill>
                <a:srgbClr val="050100"/>
              </a:solidFill>
            </a:ln>
          </p:spPr>
          <p:txBody>
            <a:bodyPr wrap="square" lIns="0" tIns="0" rIns="0" bIns="0" rtlCol="0"/>
            <a:lstStyle/>
            <a:p/>
          </p:txBody>
        </p:sp>
        <p:sp>
          <p:nvSpPr>
            <p:cNvPr id="6188" name="object 6188" descr=""/>
            <p:cNvSpPr/>
            <p:nvPr/>
          </p:nvSpPr>
          <p:spPr>
            <a:xfrm>
              <a:off x="3308099" y="7316018"/>
              <a:ext cx="1414780" cy="0"/>
            </a:xfrm>
            <a:custGeom>
              <a:avLst/>
              <a:gdLst/>
              <a:ahLst/>
              <a:cxnLst/>
              <a:rect l="l" t="t" r="r" b="b"/>
              <a:pathLst>
                <a:path w="1414779" h="0">
                  <a:moveTo>
                    <a:pt x="0" y="0"/>
                  </a:moveTo>
                  <a:lnTo>
                    <a:pt x="1414640" y="0"/>
                  </a:lnTo>
                </a:path>
              </a:pathLst>
            </a:custGeom>
            <a:ln w="4165">
              <a:solidFill>
                <a:srgbClr val="050100"/>
              </a:solidFill>
            </a:ln>
          </p:spPr>
          <p:txBody>
            <a:bodyPr wrap="square" lIns="0" tIns="0" rIns="0" bIns="0" rtlCol="0"/>
            <a:lstStyle/>
            <a:p/>
          </p:txBody>
        </p:sp>
        <p:sp>
          <p:nvSpPr>
            <p:cNvPr id="6189" name="object 6189" descr=""/>
            <p:cNvSpPr/>
            <p:nvPr/>
          </p:nvSpPr>
          <p:spPr>
            <a:xfrm>
              <a:off x="3308099"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0" name="object 6190" descr=""/>
            <p:cNvSpPr/>
            <p:nvPr/>
          </p:nvSpPr>
          <p:spPr>
            <a:xfrm>
              <a:off x="3355252"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1" name="object 6191" descr=""/>
            <p:cNvSpPr/>
            <p:nvPr/>
          </p:nvSpPr>
          <p:spPr>
            <a:xfrm>
              <a:off x="3402406"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2" name="object 6192" descr=""/>
            <p:cNvSpPr/>
            <p:nvPr/>
          </p:nvSpPr>
          <p:spPr>
            <a:xfrm>
              <a:off x="3449560"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3" name="object 6193" descr=""/>
            <p:cNvSpPr/>
            <p:nvPr/>
          </p:nvSpPr>
          <p:spPr>
            <a:xfrm>
              <a:off x="3496713"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4" name="object 6194" descr=""/>
            <p:cNvSpPr/>
            <p:nvPr/>
          </p:nvSpPr>
          <p:spPr>
            <a:xfrm>
              <a:off x="3543867"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5" name="object 6195" descr=""/>
            <p:cNvSpPr/>
            <p:nvPr/>
          </p:nvSpPr>
          <p:spPr>
            <a:xfrm>
              <a:off x="3591027"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6" name="object 6196" descr=""/>
            <p:cNvSpPr/>
            <p:nvPr/>
          </p:nvSpPr>
          <p:spPr>
            <a:xfrm>
              <a:off x="3638181"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7" name="object 6197" descr=""/>
            <p:cNvSpPr/>
            <p:nvPr/>
          </p:nvSpPr>
          <p:spPr>
            <a:xfrm>
              <a:off x="3685335"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8" name="object 6198" descr=""/>
            <p:cNvSpPr/>
            <p:nvPr/>
          </p:nvSpPr>
          <p:spPr>
            <a:xfrm>
              <a:off x="3732489"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199" name="object 6199" descr=""/>
            <p:cNvSpPr/>
            <p:nvPr/>
          </p:nvSpPr>
          <p:spPr>
            <a:xfrm>
              <a:off x="3779642"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0" name="object 6200" descr=""/>
            <p:cNvSpPr/>
            <p:nvPr/>
          </p:nvSpPr>
          <p:spPr>
            <a:xfrm>
              <a:off x="3826802"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1" name="object 6201" descr=""/>
            <p:cNvSpPr/>
            <p:nvPr/>
          </p:nvSpPr>
          <p:spPr>
            <a:xfrm>
              <a:off x="3873956"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2" name="object 6202" descr=""/>
            <p:cNvSpPr/>
            <p:nvPr/>
          </p:nvSpPr>
          <p:spPr>
            <a:xfrm>
              <a:off x="3921109"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3" name="object 6203" descr=""/>
            <p:cNvSpPr/>
            <p:nvPr/>
          </p:nvSpPr>
          <p:spPr>
            <a:xfrm>
              <a:off x="3968263"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4" name="object 6204" descr=""/>
            <p:cNvSpPr/>
            <p:nvPr/>
          </p:nvSpPr>
          <p:spPr>
            <a:xfrm>
              <a:off x="4015417"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5" name="object 6205" descr=""/>
            <p:cNvSpPr/>
            <p:nvPr/>
          </p:nvSpPr>
          <p:spPr>
            <a:xfrm>
              <a:off x="4062577"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6" name="object 6206" descr=""/>
            <p:cNvSpPr/>
            <p:nvPr/>
          </p:nvSpPr>
          <p:spPr>
            <a:xfrm>
              <a:off x="4109731"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7" name="object 6207" descr=""/>
            <p:cNvSpPr/>
            <p:nvPr/>
          </p:nvSpPr>
          <p:spPr>
            <a:xfrm>
              <a:off x="4156885"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8" name="object 6208" descr=""/>
            <p:cNvSpPr/>
            <p:nvPr/>
          </p:nvSpPr>
          <p:spPr>
            <a:xfrm>
              <a:off x="4204037"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09" name="object 6209" descr=""/>
            <p:cNvSpPr/>
            <p:nvPr/>
          </p:nvSpPr>
          <p:spPr>
            <a:xfrm>
              <a:off x="4251191"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0" name="object 6210" descr=""/>
            <p:cNvSpPr/>
            <p:nvPr/>
          </p:nvSpPr>
          <p:spPr>
            <a:xfrm>
              <a:off x="4298345"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1" name="object 6211" descr=""/>
            <p:cNvSpPr/>
            <p:nvPr/>
          </p:nvSpPr>
          <p:spPr>
            <a:xfrm>
              <a:off x="4345505"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2" name="object 6212" descr=""/>
            <p:cNvSpPr/>
            <p:nvPr/>
          </p:nvSpPr>
          <p:spPr>
            <a:xfrm>
              <a:off x="4392659"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3" name="object 6213" descr=""/>
            <p:cNvSpPr/>
            <p:nvPr/>
          </p:nvSpPr>
          <p:spPr>
            <a:xfrm>
              <a:off x="4439813"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4" name="object 6214" descr=""/>
            <p:cNvSpPr/>
            <p:nvPr/>
          </p:nvSpPr>
          <p:spPr>
            <a:xfrm>
              <a:off x="4486967"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5" name="object 6215" descr=""/>
            <p:cNvSpPr/>
            <p:nvPr/>
          </p:nvSpPr>
          <p:spPr>
            <a:xfrm>
              <a:off x="4534121"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6" name="object 6216" descr=""/>
            <p:cNvSpPr/>
            <p:nvPr/>
          </p:nvSpPr>
          <p:spPr>
            <a:xfrm>
              <a:off x="4581280"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7" name="object 6217" descr=""/>
            <p:cNvSpPr/>
            <p:nvPr/>
          </p:nvSpPr>
          <p:spPr>
            <a:xfrm>
              <a:off x="4628433"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8" name="object 6218" descr=""/>
            <p:cNvSpPr/>
            <p:nvPr/>
          </p:nvSpPr>
          <p:spPr>
            <a:xfrm>
              <a:off x="4675587"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19" name="object 6219" descr=""/>
            <p:cNvSpPr/>
            <p:nvPr/>
          </p:nvSpPr>
          <p:spPr>
            <a:xfrm>
              <a:off x="4722741" y="7305364"/>
              <a:ext cx="0" cy="10795"/>
            </a:xfrm>
            <a:custGeom>
              <a:avLst/>
              <a:gdLst/>
              <a:ahLst/>
              <a:cxnLst/>
              <a:rect l="l" t="t" r="r" b="b"/>
              <a:pathLst>
                <a:path w="0" h="10795">
                  <a:moveTo>
                    <a:pt x="0" y="0"/>
                  </a:moveTo>
                  <a:lnTo>
                    <a:pt x="0" y="10655"/>
                  </a:lnTo>
                </a:path>
              </a:pathLst>
            </a:custGeom>
            <a:ln w="4165">
              <a:solidFill>
                <a:srgbClr val="050100"/>
              </a:solidFill>
            </a:ln>
          </p:spPr>
          <p:txBody>
            <a:bodyPr wrap="square" lIns="0" tIns="0" rIns="0" bIns="0" rtlCol="0"/>
            <a:lstStyle/>
            <a:p/>
          </p:txBody>
        </p:sp>
        <p:sp>
          <p:nvSpPr>
            <p:cNvPr id="6220" name="object 6220" descr=""/>
            <p:cNvSpPr/>
            <p:nvPr/>
          </p:nvSpPr>
          <p:spPr>
            <a:xfrm>
              <a:off x="3308099" y="7301569"/>
              <a:ext cx="0" cy="14604"/>
            </a:xfrm>
            <a:custGeom>
              <a:avLst/>
              <a:gdLst/>
              <a:ahLst/>
              <a:cxnLst/>
              <a:rect l="l" t="t" r="r" b="b"/>
              <a:pathLst>
                <a:path w="0" h="14604">
                  <a:moveTo>
                    <a:pt x="0" y="0"/>
                  </a:moveTo>
                  <a:lnTo>
                    <a:pt x="0" y="14452"/>
                  </a:lnTo>
                </a:path>
              </a:pathLst>
            </a:custGeom>
            <a:ln w="4165">
              <a:solidFill>
                <a:srgbClr val="050100"/>
              </a:solidFill>
            </a:ln>
          </p:spPr>
          <p:txBody>
            <a:bodyPr wrap="square" lIns="0" tIns="0" rIns="0" bIns="0" rtlCol="0"/>
            <a:lstStyle/>
            <a:p/>
          </p:txBody>
        </p:sp>
        <p:sp>
          <p:nvSpPr>
            <p:cNvPr id="6221" name="object 6221" descr=""/>
            <p:cNvSpPr/>
            <p:nvPr/>
          </p:nvSpPr>
          <p:spPr>
            <a:xfrm>
              <a:off x="3543867" y="7301569"/>
              <a:ext cx="0" cy="14604"/>
            </a:xfrm>
            <a:custGeom>
              <a:avLst/>
              <a:gdLst/>
              <a:ahLst/>
              <a:cxnLst/>
              <a:rect l="l" t="t" r="r" b="b"/>
              <a:pathLst>
                <a:path w="0" h="14604">
                  <a:moveTo>
                    <a:pt x="0" y="0"/>
                  </a:moveTo>
                  <a:lnTo>
                    <a:pt x="0" y="14452"/>
                  </a:lnTo>
                </a:path>
              </a:pathLst>
            </a:custGeom>
            <a:ln w="4165">
              <a:solidFill>
                <a:srgbClr val="050100"/>
              </a:solidFill>
            </a:ln>
          </p:spPr>
          <p:txBody>
            <a:bodyPr wrap="square" lIns="0" tIns="0" rIns="0" bIns="0" rtlCol="0"/>
            <a:lstStyle/>
            <a:p/>
          </p:txBody>
        </p:sp>
        <p:sp>
          <p:nvSpPr>
            <p:cNvPr id="6222" name="object 6222" descr=""/>
            <p:cNvSpPr/>
            <p:nvPr/>
          </p:nvSpPr>
          <p:spPr>
            <a:xfrm>
              <a:off x="3779642" y="7301569"/>
              <a:ext cx="0" cy="14604"/>
            </a:xfrm>
            <a:custGeom>
              <a:avLst/>
              <a:gdLst/>
              <a:ahLst/>
              <a:cxnLst/>
              <a:rect l="l" t="t" r="r" b="b"/>
              <a:pathLst>
                <a:path w="0" h="14604">
                  <a:moveTo>
                    <a:pt x="0" y="0"/>
                  </a:moveTo>
                  <a:lnTo>
                    <a:pt x="0" y="14452"/>
                  </a:lnTo>
                </a:path>
              </a:pathLst>
            </a:custGeom>
            <a:ln w="4165">
              <a:solidFill>
                <a:srgbClr val="050100"/>
              </a:solidFill>
            </a:ln>
          </p:spPr>
          <p:txBody>
            <a:bodyPr wrap="square" lIns="0" tIns="0" rIns="0" bIns="0" rtlCol="0"/>
            <a:lstStyle/>
            <a:p/>
          </p:txBody>
        </p:sp>
        <p:sp>
          <p:nvSpPr>
            <p:cNvPr id="6223" name="object 6223" descr=""/>
            <p:cNvSpPr/>
            <p:nvPr/>
          </p:nvSpPr>
          <p:spPr>
            <a:xfrm>
              <a:off x="4015417" y="7301569"/>
              <a:ext cx="0" cy="14604"/>
            </a:xfrm>
            <a:custGeom>
              <a:avLst/>
              <a:gdLst/>
              <a:ahLst/>
              <a:cxnLst/>
              <a:rect l="l" t="t" r="r" b="b"/>
              <a:pathLst>
                <a:path w="0" h="14604">
                  <a:moveTo>
                    <a:pt x="0" y="0"/>
                  </a:moveTo>
                  <a:lnTo>
                    <a:pt x="0" y="14452"/>
                  </a:lnTo>
                </a:path>
              </a:pathLst>
            </a:custGeom>
            <a:ln w="4165">
              <a:solidFill>
                <a:srgbClr val="050100"/>
              </a:solidFill>
            </a:ln>
          </p:spPr>
          <p:txBody>
            <a:bodyPr wrap="square" lIns="0" tIns="0" rIns="0" bIns="0" rtlCol="0"/>
            <a:lstStyle/>
            <a:p/>
          </p:txBody>
        </p:sp>
        <p:sp>
          <p:nvSpPr>
            <p:cNvPr id="6224" name="object 6224" descr=""/>
            <p:cNvSpPr/>
            <p:nvPr/>
          </p:nvSpPr>
          <p:spPr>
            <a:xfrm>
              <a:off x="4251191" y="7301569"/>
              <a:ext cx="0" cy="14604"/>
            </a:xfrm>
            <a:custGeom>
              <a:avLst/>
              <a:gdLst/>
              <a:ahLst/>
              <a:cxnLst/>
              <a:rect l="l" t="t" r="r" b="b"/>
              <a:pathLst>
                <a:path w="0" h="14604">
                  <a:moveTo>
                    <a:pt x="0" y="0"/>
                  </a:moveTo>
                  <a:lnTo>
                    <a:pt x="0" y="14452"/>
                  </a:lnTo>
                </a:path>
              </a:pathLst>
            </a:custGeom>
            <a:ln w="4165">
              <a:solidFill>
                <a:srgbClr val="050100"/>
              </a:solidFill>
            </a:ln>
          </p:spPr>
          <p:txBody>
            <a:bodyPr wrap="square" lIns="0" tIns="0" rIns="0" bIns="0" rtlCol="0"/>
            <a:lstStyle/>
            <a:p/>
          </p:txBody>
        </p:sp>
        <p:sp>
          <p:nvSpPr>
            <p:cNvPr id="6225" name="object 6225" descr=""/>
            <p:cNvSpPr/>
            <p:nvPr/>
          </p:nvSpPr>
          <p:spPr>
            <a:xfrm>
              <a:off x="4486967" y="7301569"/>
              <a:ext cx="0" cy="14604"/>
            </a:xfrm>
            <a:custGeom>
              <a:avLst/>
              <a:gdLst/>
              <a:ahLst/>
              <a:cxnLst/>
              <a:rect l="l" t="t" r="r" b="b"/>
              <a:pathLst>
                <a:path w="0" h="14604">
                  <a:moveTo>
                    <a:pt x="0" y="0"/>
                  </a:moveTo>
                  <a:lnTo>
                    <a:pt x="0" y="14452"/>
                  </a:lnTo>
                </a:path>
              </a:pathLst>
            </a:custGeom>
            <a:ln w="4165">
              <a:solidFill>
                <a:srgbClr val="050100"/>
              </a:solidFill>
            </a:ln>
          </p:spPr>
          <p:txBody>
            <a:bodyPr wrap="square" lIns="0" tIns="0" rIns="0" bIns="0" rtlCol="0"/>
            <a:lstStyle/>
            <a:p/>
          </p:txBody>
        </p:sp>
        <p:sp>
          <p:nvSpPr>
            <p:cNvPr id="6226" name="object 6226" descr=""/>
            <p:cNvSpPr/>
            <p:nvPr/>
          </p:nvSpPr>
          <p:spPr>
            <a:xfrm>
              <a:off x="4722741" y="7301569"/>
              <a:ext cx="0" cy="14604"/>
            </a:xfrm>
            <a:custGeom>
              <a:avLst/>
              <a:gdLst/>
              <a:ahLst/>
              <a:cxnLst/>
              <a:rect l="l" t="t" r="r" b="b"/>
              <a:pathLst>
                <a:path w="0" h="14604">
                  <a:moveTo>
                    <a:pt x="0" y="0"/>
                  </a:moveTo>
                  <a:lnTo>
                    <a:pt x="0" y="14452"/>
                  </a:lnTo>
                </a:path>
              </a:pathLst>
            </a:custGeom>
            <a:ln w="4165">
              <a:solidFill>
                <a:srgbClr val="050100"/>
              </a:solidFill>
            </a:ln>
          </p:spPr>
          <p:txBody>
            <a:bodyPr wrap="square" lIns="0" tIns="0" rIns="0" bIns="0" rtlCol="0"/>
            <a:lstStyle/>
            <a:p/>
          </p:txBody>
        </p:sp>
        <p:sp>
          <p:nvSpPr>
            <p:cNvPr id="6227" name="object 6227" descr=""/>
            <p:cNvSpPr/>
            <p:nvPr/>
          </p:nvSpPr>
          <p:spPr>
            <a:xfrm>
              <a:off x="3308099" y="5411564"/>
              <a:ext cx="1283335" cy="537210"/>
            </a:xfrm>
            <a:custGeom>
              <a:avLst/>
              <a:gdLst/>
              <a:ahLst/>
              <a:cxnLst/>
              <a:rect l="l" t="t" r="r" b="b"/>
              <a:pathLst>
                <a:path w="1283335" h="537210">
                  <a:moveTo>
                    <a:pt x="0" y="0"/>
                  </a:moveTo>
                  <a:lnTo>
                    <a:pt x="6286" y="12"/>
                  </a:lnTo>
                  <a:lnTo>
                    <a:pt x="12642" y="96"/>
                  </a:lnTo>
                  <a:lnTo>
                    <a:pt x="19141" y="326"/>
                  </a:lnTo>
                  <a:lnTo>
                    <a:pt x="25857" y="774"/>
                  </a:lnTo>
                  <a:lnTo>
                    <a:pt x="50952" y="774"/>
                  </a:lnTo>
                  <a:lnTo>
                    <a:pt x="57669" y="1219"/>
                  </a:lnTo>
                  <a:lnTo>
                    <a:pt x="64171" y="1525"/>
                  </a:lnTo>
                  <a:lnTo>
                    <a:pt x="70528" y="1833"/>
                  </a:lnTo>
                  <a:lnTo>
                    <a:pt x="76809" y="2286"/>
                  </a:lnTo>
                  <a:lnTo>
                    <a:pt x="83205" y="2405"/>
                  </a:lnTo>
                  <a:lnTo>
                    <a:pt x="89742" y="2667"/>
                  </a:lnTo>
                  <a:lnTo>
                    <a:pt x="96278" y="2928"/>
                  </a:lnTo>
                  <a:lnTo>
                    <a:pt x="102666" y="3048"/>
                  </a:lnTo>
                  <a:lnTo>
                    <a:pt x="108955" y="3617"/>
                  </a:lnTo>
                  <a:lnTo>
                    <a:pt x="115316" y="4186"/>
                  </a:lnTo>
                  <a:lnTo>
                    <a:pt x="121819" y="4757"/>
                  </a:lnTo>
                  <a:lnTo>
                    <a:pt x="128536" y="5334"/>
                  </a:lnTo>
                  <a:lnTo>
                    <a:pt x="136893" y="5334"/>
                  </a:lnTo>
                  <a:lnTo>
                    <a:pt x="145262" y="6083"/>
                  </a:lnTo>
                  <a:lnTo>
                    <a:pt x="153631" y="6845"/>
                  </a:lnTo>
                  <a:lnTo>
                    <a:pt x="160342" y="7541"/>
                  </a:lnTo>
                  <a:lnTo>
                    <a:pt x="166841" y="8372"/>
                  </a:lnTo>
                  <a:lnTo>
                    <a:pt x="173200" y="9199"/>
                  </a:lnTo>
                  <a:lnTo>
                    <a:pt x="179489" y="9880"/>
                  </a:lnTo>
                  <a:lnTo>
                    <a:pt x="185883" y="10469"/>
                  </a:lnTo>
                  <a:lnTo>
                    <a:pt x="192417" y="11125"/>
                  </a:lnTo>
                  <a:lnTo>
                    <a:pt x="198952" y="11923"/>
                  </a:lnTo>
                  <a:lnTo>
                    <a:pt x="205346" y="12941"/>
                  </a:lnTo>
                  <a:lnTo>
                    <a:pt x="213715" y="13690"/>
                  </a:lnTo>
                  <a:lnTo>
                    <a:pt x="222084" y="14452"/>
                  </a:lnTo>
                  <a:lnTo>
                    <a:pt x="230454" y="15976"/>
                  </a:lnTo>
                  <a:lnTo>
                    <a:pt x="237164" y="16671"/>
                  </a:lnTo>
                  <a:lnTo>
                    <a:pt x="243663" y="17586"/>
                  </a:lnTo>
                  <a:lnTo>
                    <a:pt x="250022" y="18648"/>
                  </a:lnTo>
                  <a:lnTo>
                    <a:pt x="256311" y="19786"/>
                  </a:lnTo>
                  <a:lnTo>
                    <a:pt x="262700" y="20481"/>
                  </a:lnTo>
                  <a:lnTo>
                    <a:pt x="269235" y="21393"/>
                  </a:lnTo>
                  <a:lnTo>
                    <a:pt x="275772" y="22447"/>
                  </a:lnTo>
                  <a:lnTo>
                    <a:pt x="282168" y="23571"/>
                  </a:lnTo>
                  <a:lnTo>
                    <a:pt x="288450" y="24721"/>
                  </a:lnTo>
                  <a:lnTo>
                    <a:pt x="294806" y="25866"/>
                  </a:lnTo>
                  <a:lnTo>
                    <a:pt x="301308" y="27007"/>
                  </a:lnTo>
                  <a:lnTo>
                    <a:pt x="308025" y="28143"/>
                  </a:lnTo>
                  <a:lnTo>
                    <a:pt x="314300" y="29286"/>
                  </a:lnTo>
                  <a:lnTo>
                    <a:pt x="320573" y="30427"/>
                  </a:lnTo>
                  <a:lnTo>
                    <a:pt x="326846" y="31566"/>
                  </a:lnTo>
                  <a:lnTo>
                    <a:pt x="333121" y="32702"/>
                  </a:lnTo>
                  <a:lnTo>
                    <a:pt x="339836" y="33964"/>
                  </a:lnTo>
                  <a:lnTo>
                    <a:pt x="346335" y="35367"/>
                  </a:lnTo>
                  <a:lnTo>
                    <a:pt x="352691" y="36769"/>
                  </a:lnTo>
                  <a:lnTo>
                    <a:pt x="358978" y="38023"/>
                  </a:lnTo>
                  <a:lnTo>
                    <a:pt x="365374" y="39619"/>
                  </a:lnTo>
                  <a:lnTo>
                    <a:pt x="371913" y="41071"/>
                  </a:lnTo>
                  <a:lnTo>
                    <a:pt x="378452" y="42524"/>
                  </a:lnTo>
                  <a:lnTo>
                    <a:pt x="384848" y="44119"/>
                  </a:lnTo>
                  <a:lnTo>
                    <a:pt x="391129" y="45391"/>
                  </a:lnTo>
                  <a:lnTo>
                    <a:pt x="397486" y="46875"/>
                  </a:lnTo>
                  <a:lnTo>
                    <a:pt x="403987" y="48502"/>
                  </a:lnTo>
                  <a:lnTo>
                    <a:pt x="410705" y="50203"/>
                  </a:lnTo>
                  <a:lnTo>
                    <a:pt x="416980" y="51469"/>
                  </a:lnTo>
                  <a:lnTo>
                    <a:pt x="423252" y="52954"/>
                  </a:lnTo>
                  <a:lnTo>
                    <a:pt x="429525" y="54584"/>
                  </a:lnTo>
                  <a:lnTo>
                    <a:pt x="435800" y="56286"/>
                  </a:lnTo>
                  <a:lnTo>
                    <a:pt x="442516" y="57993"/>
                  </a:lnTo>
                  <a:lnTo>
                    <a:pt x="449014" y="59704"/>
                  </a:lnTo>
                  <a:lnTo>
                    <a:pt x="455370" y="61417"/>
                  </a:lnTo>
                  <a:lnTo>
                    <a:pt x="461657" y="63131"/>
                  </a:lnTo>
                  <a:lnTo>
                    <a:pt x="468053" y="64850"/>
                  </a:lnTo>
                  <a:lnTo>
                    <a:pt x="474591" y="66643"/>
                  </a:lnTo>
                  <a:lnTo>
                    <a:pt x="481126" y="68578"/>
                  </a:lnTo>
                  <a:lnTo>
                    <a:pt x="487514" y="70726"/>
                  </a:lnTo>
                  <a:lnTo>
                    <a:pt x="493803" y="72452"/>
                  </a:lnTo>
                  <a:lnTo>
                    <a:pt x="500162" y="74250"/>
                  </a:lnTo>
                  <a:lnTo>
                    <a:pt x="506661" y="76191"/>
                  </a:lnTo>
                  <a:lnTo>
                    <a:pt x="513372" y="78346"/>
                  </a:lnTo>
                  <a:lnTo>
                    <a:pt x="519648" y="80189"/>
                  </a:lnTo>
                  <a:lnTo>
                    <a:pt x="525924" y="82243"/>
                  </a:lnTo>
                  <a:lnTo>
                    <a:pt x="532197" y="84438"/>
                  </a:lnTo>
                  <a:lnTo>
                    <a:pt x="538467" y="86702"/>
                  </a:lnTo>
                  <a:lnTo>
                    <a:pt x="545184" y="88546"/>
                  </a:lnTo>
                  <a:lnTo>
                    <a:pt x="551688" y="90601"/>
                  </a:lnTo>
                  <a:lnTo>
                    <a:pt x="558048" y="92800"/>
                  </a:lnTo>
                  <a:lnTo>
                    <a:pt x="564337" y="95072"/>
                  </a:lnTo>
                  <a:lnTo>
                    <a:pt x="570731" y="97356"/>
                  </a:lnTo>
                  <a:lnTo>
                    <a:pt x="577265" y="99637"/>
                  </a:lnTo>
                  <a:lnTo>
                    <a:pt x="583800" y="101919"/>
                  </a:lnTo>
                  <a:lnTo>
                    <a:pt x="590194" y="104203"/>
                  </a:lnTo>
                  <a:lnTo>
                    <a:pt x="596483" y="106482"/>
                  </a:lnTo>
                  <a:lnTo>
                    <a:pt x="602842" y="108764"/>
                  </a:lnTo>
                  <a:lnTo>
                    <a:pt x="609341" y="111048"/>
                  </a:lnTo>
                  <a:lnTo>
                    <a:pt x="616051" y="113334"/>
                  </a:lnTo>
                  <a:lnTo>
                    <a:pt x="622328" y="115730"/>
                  </a:lnTo>
                  <a:lnTo>
                    <a:pt x="628603" y="118270"/>
                  </a:lnTo>
                  <a:lnTo>
                    <a:pt x="634877" y="120812"/>
                  </a:lnTo>
                  <a:lnTo>
                    <a:pt x="641146" y="123215"/>
                  </a:lnTo>
                  <a:lnTo>
                    <a:pt x="647864" y="125624"/>
                  </a:lnTo>
                  <a:lnTo>
                    <a:pt x="654367" y="128250"/>
                  </a:lnTo>
                  <a:lnTo>
                    <a:pt x="660727" y="131019"/>
                  </a:lnTo>
                  <a:lnTo>
                    <a:pt x="667016" y="133858"/>
                  </a:lnTo>
                  <a:lnTo>
                    <a:pt x="673405" y="136272"/>
                  </a:lnTo>
                  <a:lnTo>
                    <a:pt x="679940" y="138899"/>
                  </a:lnTo>
                  <a:lnTo>
                    <a:pt x="686478" y="141669"/>
                  </a:lnTo>
                  <a:lnTo>
                    <a:pt x="692873" y="144513"/>
                  </a:lnTo>
                  <a:lnTo>
                    <a:pt x="699155" y="147256"/>
                  </a:lnTo>
                  <a:lnTo>
                    <a:pt x="705511" y="149929"/>
                  </a:lnTo>
                  <a:lnTo>
                    <a:pt x="712013" y="152746"/>
                  </a:lnTo>
                  <a:lnTo>
                    <a:pt x="718731" y="155917"/>
                  </a:lnTo>
                  <a:lnTo>
                    <a:pt x="725000" y="158768"/>
                  </a:lnTo>
                  <a:lnTo>
                    <a:pt x="731273" y="161621"/>
                  </a:lnTo>
                  <a:lnTo>
                    <a:pt x="737549" y="164477"/>
                  </a:lnTo>
                  <a:lnTo>
                    <a:pt x="743826" y="167335"/>
                  </a:lnTo>
                  <a:lnTo>
                    <a:pt x="750541" y="170195"/>
                  </a:lnTo>
                  <a:lnTo>
                    <a:pt x="757040" y="173127"/>
                  </a:lnTo>
                  <a:lnTo>
                    <a:pt x="763396" y="176205"/>
                  </a:lnTo>
                  <a:lnTo>
                    <a:pt x="769683" y="179501"/>
                  </a:lnTo>
                  <a:lnTo>
                    <a:pt x="776077" y="182469"/>
                  </a:lnTo>
                  <a:lnTo>
                    <a:pt x="782613" y="185580"/>
                  </a:lnTo>
                  <a:lnTo>
                    <a:pt x="789152" y="188694"/>
                  </a:lnTo>
                  <a:lnTo>
                    <a:pt x="795553" y="191668"/>
                  </a:lnTo>
                  <a:lnTo>
                    <a:pt x="801834" y="195089"/>
                  </a:lnTo>
                  <a:lnTo>
                    <a:pt x="808191" y="198513"/>
                  </a:lnTo>
                  <a:lnTo>
                    <a:pt x="814693" y="201937"/>
                  </a:lnTo>
                  <a:lnTo>
                    <a:pt x="821410" y="205359"/>
                  </a:lnTo>
                  <a:lnTo>
                    <a:pt x="846505" y="219049"/>
                  </a:lnTo>
                  <a:lnTo>
                    <a:pt x="878757" y="236595"/>
                  </a:lnTo>
                  <a:lnTo>
                    <a:pt x="885291" y="240245"/>
                  </a:lnTo>
                  <a:lnTo>
                    <a:pt x="891826" y="243753"/>
                  </a:lnTo>
                  <a:lnTo>
                    <a:pt x="898220" y="247192"/>
                  </a:lnTo>
                  <a:lnTo>
                    <a:pt x="904507" y="251171"/>
                  </a:lnTo>
                  <a:lnTo>
                    <a:pt x="910863" y="255079"/>
                  </a:lnTo>
                  <a:lnTo>
                    <a:pt x="917361" y="258844"/>
                  </a:lnTo>
                  <a:lnTo>
                    <a:pt x="924077" y="262394"/>
                  </a:lnTo>
                  <a:lnTo>
                    <a:pt x="930354" y="266387"/>
                  </a:lnTo>
                  <a:lnTo>
                    <a:pt x="936629" y="270383"/>
                  </a:lnTo>
                  <a:lnTo>
                    <a:pt x="942902" y="274378"/>
                  </a:lnTo>
                  <a:lnTo>
                    <a:pt x="949172" y="278371"/>
                  </a:lnTo>
                  <a:lnTo>
                    <a:pt x="981436" y="298774"/>
                  </a:lnTo>
                  <a:lnTo>
                    <a:pt x="987971" y="302991"/>
                  </a:lnTo>
                  <a:lnTo>
                    <a:pt x="994505" y="307069"/>
                  </a:lnTo>
                  <a:lnTo>
                    <a:pt x="1000899" y="311073"/>
                  </a:lnTo>
                  <a:lnTo>
                    <a:pt x="1007186" y="315624"/>
                  </a:lnTo>
                  <a:lnTo>
                    <a:pt x="1013542" y="320103"/>
                  </a:lnTo>
                  <a:lnTo>
                    <a:pt x="1020041" y="324439"/>
                  </a:lnTo>
                  <a:lnTo>
                    <a:pt x="1026756" y="328561"/>
                  </a:lnTo>
                  <a:lnTo>
                    <a:pt x="1033033" y="333129"/>
                  </a:lnTo>
                  <a:lnTo>
                    <a:pt x="1039309" y="337693"/>
                  </a:lnTo>
                  <a:lnTo>
                    <a:pt x="1045582" y="342256"/>
                  </a:lnTo>
                  <a:lnTo>
                    <a:pt x="1051852" y="346824"/>
                  </a:lnTo>
                  <a:lnTo>
                    <a:pt x="1058569" y="351386"/>
                  </a:lnTo>
                  <a:lnTo>
                    <a:pt x="1090644" y="374580"/>
                  </a:lnTo>
                  <a:lnTo>
                    <a:pt x="1097183" y="379404"/>
                  </a:lnTo>
                  <a:lnTo>
                    <a:pt x="1103579" y="384086"/>
                  </a:lnTo>
                  <a:lnTo>
                    <a:pt x="1109860" y="389208"/>
                  </a:lnTo>
                  <a:lnTo>
                    <a:pt x="1116217" y="394258"/>
                  </a:lnTo>
                  <a:lnTo>
                    <a:pt x="1122719" y="399166"/>
                  </a:lnTo>
                  <a:lnTo>
                    <a:pt x="1129436" y="403860"/>
                  </a:lnTo>
                  <a:lnTo>
                    <a:pt x="1135706" y="408993"/>
                  </a:lnTo>
                  <a:lnTo>
                    <a:pt x="1141979" y="414127"/>
                  </a:lnTo>
                  <a:lnTo>
                    <a:pt x="1148254" y="419261"/>
                  </a:lnTo>
                  <a:lnTo>
                    <a:pt x="1154531" y="424395"/>
                  </a:lnTo>
                  <a:lnTo>
                    <a:pt x="1161241" y="429648"/>
                  </a:lnTo>
                  <a:lnTo>
                    <a:pt x="1167741" y="435044"/>
                  </a:lnTo>
                  <a:lnTo>
                    <a:pt x="1174100" y="440440"/>
                  </a:lnTo>
                  <a:lnTo>
                    <a:pt x="1180388" y="445693"/>
                  </a:lnTo>
                  <a:lnTo>
                    <a:pt x="1186782" y="450956"/>
                  </a:lnTo>
                  <a:lnTo>
                    <a:pt x="1193317" y="456433"/>
                  </a:lnTo>
                  <a:lnTo>
                    <a:pt x="1199851" y="462054"/>
                  </a:lnTo>
                  <a:lnTo>
                    <a:pt x="1206246" y="467753"/>
                  </a:lnTo>
                  <a:lnTo>
                    <a:pt x="1212534" y="473013"/>
                  </a:lnTo>
                  <a:lnTo>
                    <a:pt x="1218895" y="478491"/>
                  </a:lnTo>
                  <a:lnTo>
                    <a:pt x="1225398" y="484112"/>
                  </a:lnTo>
                  <a:lnTo>
                    <a:pt x="1232115" y="489800"/>
                  </a:lnTo>
                  <a:lnTo>
                    <a:pt x="1238385" y="495518"/>
                  </a:lnTo>
                  <a:lnTo>
                    <a:pt x="1244658" y="501307"/>
                  </a:lnTo>
                  <a:lnTo>
                    <a:pt x="1250934" y="507238"/>
                  </a:lnTo>
                  <a:lnTo>
                    <a:pt x="1257211" y="513384"/>
                  </a:lnTo>
                  <a:lnTo>
                    <a:pt x="1263921" y="519203"/>
                  </a:lnTo>
                  <a:lnTo>
                    <a:pt x="1270420" y="525170"/>
                  </a:lnTo>
                  <a:lnTo>
                    <a:pt x="1276779" y="531137"/>
                  </a:lnTo>
                  <a:lnTo>
                    <a:pt x="1283068" y="536956"/>
                  </a:lnTo>
                </a:path>
              </a:pathLst>
            </a:custGeom>
            <a:ln w="8331">
              <a:solidFill>
                <a:srgbClr val="050100"/>
              </a:solidFill>
            </a:ln>
          </p:spPr>
          <p:txBody>
            <a:bodyPr wrap="square" lIns="0" tIns="0" rIns="0" bIns="0" rtlCol="0"/>
            <a:lstStyle/>
            <a:p/>
          </p:txBody>
        </p:sp>
        <p:sp>
          <p:nvSpPr>
            <p:cNvPr id="6228" name="object 6228" descr=""/>
            <p:cNvSpPr/>
            <p:nvPr/>
          </p:nvSpPr>
          <p:spPr>
            <a:xfrm>
              <a:off x="3308099" y="6045882"/>
              <a:ext cx="962660" cy="402590"/>
            </a:xfrm>
            <a:custGeom>
              <a:avLst/>
              <a:gdLst/>
              <a:ahLst/>
              <a:cxnLst/>
              <a:rect l="l" t="t" r="r" b="b"/>
              <a:pathLst>
                <a:path w="962660" h="402589">
                  <a:moveTo>
                    <a:pt x="0" y="0"/>
                  </a:moveTo>
                  <a:lnTo>
                    <a:pt x="19011" y="0"/>
                  </a:lnTo>
                  <a:lnTo>
                    <a:pt x="38023" y="0"/>
                  </a:lnTo>
                  <a:lnTo>
                    <a:pt x="44869" y="762"/>
                  </a:lnTo>
                  <a:lnTo>
                    <a:pt x="50952" y="762"/>
                  </a:lnTo>
                  <a:lnTo>
                    <a:pt x="57797" y="762"/>
                  </a:lnTo>
                  <a:lnTo>
                    <a:pt x="63881" y="1511"/>
                  </a:lnTo>
                  <a:lnTo>
                    <a:pt x="70726" y="1511"/>
                  </a:lnTo>
                  <a:lnTo>
                    <a:pt x="76809" y="2286"/>
                  </a:lnTo>
                  <a:lnTo>
                    <a:pt x="82892" y="2286"/>
                  </a:lnTo>
                  <a:lnTo>
                    <a:pt x="89738" y="3035"/>
                  </a:lnTo>
                  <a:lnTo>
                    <a:pt x="95821" y="3035"/>
                  </a:lnTo>
                  <a:lnTo>
                    <a:pt x="102666" y="3797"/>
                  </a:lnTo>
                  <a:lnTo>
                    <a:pt x="108750" y="4559"/>
                  </a:lnTo>
                  <a:lnTo>
                    <a:pt x="115608" y="4559"/>
                  </a:lnTo>
                  <a:lnTo>
                    <a:pt x="121691" y="5321"/>
                  </a:lnTo>
                  <a:lnTo>
                    <a:pt x="128536" y="6083"/>
                  </a:lnTo>
                  <a:lnTo>
                    <a:pt x="134620" y="6832"/>
                  </a:lnTo>
                  <a:lnTo>
                    <a:pt x="140703" y="7607"/>
                  </a:lnTo>
                  <a:lnTo>
                    <a:pt x="147548" y="8356"/>
                  </a:lnTo>
                  <a:lnTo>
                    <a:pt x="153631" y="9118"/>
                  </a:lnTo>
                  <a:lnTo>
                    <a:pt x="160477" y="9880"/>
                  </a:lnTo>
                  <a:lnTo>
                    <a:pt x="166560" y="10642"/>
                  </a:lnTo>
                  <a:lnTo>
                    <a:pt x="173405" y="11391"/>
                  </a:lnTo>
                  <a:lnTo>
                    <a:pt x="179489" y="12166"/>
                  </a:lnTo>
                  <a:lnTo>
                    <a:pt x="185572" y="12928"/>
                  </a:lnTo>
                  <a:lnTo>
                    <a:pt x="192417" y="14452"/>
                  </a:lnTo>
                  <a:lnTo>
                    <a:pt x="198501" y="15201"/>
                  </a:lnTo>
                  <a:lnTo>
                    <a:pt x="205346" y="15963"/>
                  </a:lnTo>
                  <a:lnTo>
                    <a:pt x="211429" y="17487"/>
                  </a:lnTo>
                  <a:lnTo>
                    <a:pt x="218274" y="18249"/>
                  </a:lnTo>
                  <a:lnTo>
                    <a:pt x="224370" y="19773"/>
                  </a:lnTo>
                  <a:lnTo>
                    <a:pt x="230454" y="20523"/>
                  </a:lnTo>
                  <a:lnTo>
                    <a:pt x="237299" y="22047"/>
                  </a:lnTo>
                  <a:lnTo>
                    <a:pt x="243382" y="22809"/>
                  </a:lnTo>
                  <a:lnTo>
                    <a:pt x="250228" y="24333"/>
                  </a:lnTo>
                  <a:lnTo>
                    <a:pt x="256311" y="25857"/>
                  </a:lnTo>
                  <a:lnTo>
                    <a:pt x="263156" y="26619"/>
                  </a:lnTo>
                  <a:lnTo>
                    <a:pt x="269240" y="28143"/>
                  </a:lnTo>
                  <a:lnTo>
                    <a:pt x="276085" y="29654"/>
                  </a:lnTo>
                  <a:lnTo>
                    <a:pt x="282168" y="31178"/>
                  </a:lnTo>
                  <a:lnTo>
                    <a:pt x="288251" y="32702"/>
                  </a:lnTo>
                  <a:lnTo>
                    <a:pt x="295097" y="34213"/>
                  </a:lnTo>
                  <a:lnTo>
                    <a:pt x="301180" y="35737"/>
                  </a:lnTo>
                  <a:lnTo>
                    <a:pt x="308025" y="37261"/>
                  </a:lnTo>
                  <a:lnTo>
                    <a:pt x="314109" y="38785"/>
                  </a:lnTo>
                  <a:lnTo>
                    <a:pt x="320954" y="40309"/>
                  </a:lnTo>
                  <a:lnTo>
                    <a:pt x="327037" y="41821"/>
                  </a:lnTo>
                  <a:lnTo>
                    <a:pt x="333121" y="43345"/>
                  </a:lnTo>
                  <a:lnTo>
                    <a:pt x="339966" y="44869"/>
                  </a:lnTo>
                  <a:lnTo>
                    <a:pt x="346049" y="47155"/>
                  </a:lnTo>
                  <a:lnTo>
                    <a:pt x="352894" y="48666"/>
                  </a:lnTo>
                  <a:lnTo>
                    <a:pt x="358978" y="50952"/>
                  </a:lnTo>
                  <a:lnTo>
                    <a:pt x="365823" y="52476"/>
                  </a:lnTo>
                  <a:lnTo>
                    <a:pt x="371919" y="54000"/>
                  </a:lnTo>
                  <a:lnTo>
                    <a:pt x="378752" y="56286"/>
                  </a:lnTo>
                  <a:lnTo>
                    <a:pt x="384848" y="58559"/>
                  </a:lnTo>
                  <a:lnTo>
                    <a:pt x="390931" y="60071"/>
                  </a:lnTo>
                  <a:lnTo>
                    <a:pt x="397776" y="62357"/>
                  </a:lnTo>
                  <a:lnTo>
                    <a:pt x="403860" y="64643"/>
                  </a:lnTo>
                  <a:lnTo>
                    <a:pt x="410705" y="66167"/>
                  </a:lnTo>
                  <a:lnTo>
                    <a:pt x="416788" y="68453"/>
                  </a:lnTo>
                  <a:lnTo>
                    <a:pt x="423633" y="70726"/>
                  </a:lnTo>
                  <a:lnTo>
                    <a:pt x="429717" y="73012"/>
                  </a:lnTo>
                  <a:lnTo>
                    <a:pt x="435800" y="75298"/>
                  </a:lnTo>
                  <a:lnTo>
                    <a:pt x="442645" y="77571"/>
                  </a:lnTo>
                  <a:lnTo>
                    <a:pt x="448729" y="79857"/>
                  </a:lnTo>
                  <a:lnTo>
                    <a:pt x="455574" y="82143"/>
                  </a:lnTo>
                  <a:lnTo>
                    <a:pt x="461657" y="84416"/>
                  </a:lnTo>
                  <a:lnTo>
                    <a:pt x="468503" y="86702"/>
                  </a:lnTo>
                  <a:lnTo>
                    <a:pt x="474586" y="89738"/>
                  </a:lnTo>
                  <a:lnTo>
                    <a:pt x="480669" y="92024"/>
                  </a:lnTo>
                  <a:lnTo>
                    <a:pt x="487514" y="94310"/>
                  </a:lnTo>
                  <a:lnTo>
                    <a:pt x="493598" y="97345"/>
                  </a:lnTo>
                  <a:lnTo>
                    <a:pt x="500443" y="99631"/>
                  </a:lnTo>
                  <a:lnTo>
                    <a:pt x="506526" y="102666"/>
                  </a:lnTo>
                  <a:lnTo>
                    <a:pt x="513372" y="104952"/>
                  </a:lnTo>
                  <a:lnTo>
                    <a:pt x="519455" y="108000"/>
                  </a:lnTo>
                  <a:lnTo>
                    <a:pt x="526300" y="110286"/>
                  </a:lnTo>
                  <a:lnTo>
                    <a:pt x="532384" y="113322"/>
                  </a:lnTo>
                  <a:lnTo>
                    <a:pt x="538467" y="116357"/>
                  </a:lnTo>
                  <a:lnTo>
                    <a:pt x="545312" y="119392"/>
                  </a:lnTo>
                  <a:lnTo>
                    <a:pt x="551395" y="121678"/>
                  </a:lnTo>
                  <a:lnTo>
                    <a:pt x="558253" y="124726"/>
                  </a:lnTo>
                  <a:lnTo>
                    <a:pt x="564337" y="127774"/>
                  </a:lnTo>
                  <a:lnTo>
                    <a:pt x="571182" y="130810"/>
                  </a:lnTo>
                  <a:lnTo>
                    <a:pt x="577265" y="133858"/>
                  </a:lnTo>
                  <a:lnTo>
                    <a:pt x="583349" y="136893"/>
                  </a:lnTo>
                  <a:lnTo>
                    <a:pt x="590194" y="140703"/>
                  </a:lnTo>
                  <a:lnTo>
                    <a:pt x="596277" y="143738"/>
                  </a:lnTo>
                  <a:lnTo>
                    <a:pt x="603123" y="146786"/>
                  </a:lnTo>
                  <a:lnTo>
                    <a:pt x="609206" y="149821"/>
                  </a:lnTo>
                  <a:lnTo>
                    <a:pt x="616051" y="153631"/>
                  </a:lnTo>
                  <a:lnTo>
                    <a:pt x="622134" y="156667"/>
                  </a:lnTo>
                  <a:lnTo>
                    <a:pt x="628980" y="160477"/>
                  </a:lnTo>
                  <a:lnTo>
                    <a:pt x="635063" y="163512"/>
                  </a:lnTo>
                  <a:lnTo>
                    <a:pt x="641146" y="167322"/>
                  </a:lnTo>
                  <a:lnTo>
                    <a:pt x="647992" y="170357"/>
                  </a:lnTo>
                  <a:lnTo>
                    <a:pt x="654075" y="174167"/>
                  </a:lnTo>
                  <a:lnTo>
                    <a:pt x="660933" y="177965"/>
                  </a:lnTo>
                  <a:lnTo>
                    <a:pt x="667016" y="181775"/>
                  </a:lnTo>
                  <a:lnTo>
                    <a:pt x="673862" y="185572"/>
                  </a:lnTo>
                  <a:lnTo>
                    <a:pt x="679945" y="188620"/>
                  </a:lnTo>
                  <a:lnTo>
                    <a:pt x="686028" y="192417"/>
                  </a:lnTo>
                  <a:lnTo>
                    <a:pt x="692873" y="196215"/>
                  </a:lnTo>
                  <a:lnTo>
                    <a:pt x="698957" y="200787"/>
                  </a:lnTo>
                  <a:lnTo>
                    <a:pt x="705802" y="204584"/>
                  </a:lnTo>
                  <a:lnTo>
                    <a:pt x="711885" y="208381"/>
                  </a:lnTo>
                  <a:lnTo>
                    <a:pt x="718731" y="212191"/>
                  </a:lnTo>
                  <a:lnTo>
                    <a:pt x="724814" y="216750"/>
                  </a:lnTo>
                  <a:lnTo>
                    <a:pt x="731659" y="220560"/>
                  </a:lnTo>
                  <a:lnTo>
                    <a:pt x="737743" y="224358"/>
                  </a:lnTo>
                  <a:lnTo>
                    <a:pt x="743826" y="228917"/>
                  </a:lnTo>
                  <a:lnTo>
                    <a:pt x="750671" y="232727"/>
                  </a:lnTo>
                  <a:lnTo>
                    <a:pt x="756754" y="237299"/>
                  </a:lnTo>
                  <a:lnTo>
                    <a:pt x="763600" y="241858"/>
                  </a:lnTo>
                  <a:lnTo>
                    <a:pt x="769683" y="246418"/>
                  </a:lnTo>
                  <a:lnTo>
                    <a:pt x="776528" y="250215"/>
                  </a:lnTo>
                  <a:lnTo>
                    <a:pt x="782624" y="254787"/>
                  </a:lnTo>
                  <a:lnTo>
                    <a:pt x="788708" y="259346"/>
                  </a:lnTo>
                  <a:lnTo>
                    <a:pt x="795553" y="263906"/>
                  </a:lnTo>
                  <a:lnTo>
                    <a:pt x="801636" y="268478"/>
                  </a:lnTo>
                  <a:lnTo>
                    <a:pt x="808482" y="273799"/>
                  </a:lnTo>
                  <a:lnTo>
                    <a:pt x="814565" y="278358"/>
                  </a:lnTo>
                  <a:lnTo>
                    <a:pt x="821410" y="282917"/>
                  </a:lnTo>
                  <a:lnTo>
                    <a:pt x="827493" y="287489"/>
                  </a:lnTo>
                  <a:lnTo>
                    <a:pt x="833577" y="292811"/>
                  </a:lnTo>
                  <a:lnTo>
                    <a:pt x="840422" y="297370"/>
                  </a:lnTo>
                  <a:lnTo>
                    <a:pt x="846505" y="302704"/>
                  </a:lnTo>
                  <a:lnTo>
                    <a:pt x="853351" y="308025"/>
                  </a:lnTo>
                  <a:lnTo>
                    <a:pt x="859434" y="312585"/>
                  </a:lnTo>
                  <a:lnTo>
                    <a:pt x="866279" y="317906"/>
                  </a:lnTo>
                  <a:lnTo>
                    <a:pt x="872363" y="323227"/>
                  </a:lnTo>
                  <a:lnTo>
                    <a:pt x="879208" y="328561"/>
                  </a:lnTo>
                  <a:lnTo>
                    <a:pt x="885291" y="333883"/>
                  </a:lnTo>
                  <a:lnTo>
                    <a:pt x="891374" y="339204"/>
                  </a:lnTo>
                  <a:lnTo>
                    <a:pt x="898220" y="344525"/>
                  </a:lnTo>
                  <a:lnTo>
                    <a:pt x="904303" y="349859"/>
                  </a:lnTo>
                  <a:lnTo>
                    <a:pt x="909318" y="354297"/>
                  </a:lnTo>
                  <a:lnTo>
                    <a:pt x="914190" y="358598"/>
                  </a:lnTo>
                  <a:lnTo>
                    <a:pt x="919062" y="362902"/>
                  </a:lnTo>
                  <a:lnTo>
                    <a:pt x="924077" y="367347"/>
                  </a:lnTo>
                  <a:lnTo>
                    <a:pt x="930160" y="372668"/>
                  </a:lnTo>
                  <a:lnTo>
                    <a:pt x="936244" y="378752"/>
                  </a:lnTo>
                  <a:lnTo>
                    <a:pt x="943089" y="384073"/>
                  </a:lnTo>
                  <a:lnTo>
                    <a:pt x="947771" y="388641"/>
                  </a:lnTo>
                  <a:lnTo>
                    <a:pt x="952596" y="393204"/>
                  </a:lnTo>
                  <a:lnTo>
                    <a:pt x="957425" y="397767"/>
                  </a:lnTo>
                  <a:lnTo>
                    <a:pt x="962113" y="402336"/>
                  </a:lnTo>
                </a:path>
              </a:pathLst>
            </a:custGeom>
            <a:ln w="8331">
              <a:solidFill>
                <a:srgbClr val="050100"/>
              </a:solidFill>
            </a:ln>
          </p:spPr>
          <p:txBody>
            <a:bodyPr wrap="square" lIns="0" tIns="0" rIns="0" bIns="0" rtlCol="0"/>
            <a:lstStyle/>
            <a:p/>
          </p:txBody>
        </p:sp>
        <p:sp>
          <p:nvSpPr>
            <p:cNvPr id="6229" name="object 6229" descr=""/>
            <p:cNvSpPr/>
            <p:nvPr/>
          </p:nvSpPr>
          <p:spPr>
            <a:xfrm>
              <a:off x="3308099" y="6426162"/>
              <a:ext cx="770255" cy="321945"/>
            </a:xfrm>
            <a:custGeom>
              <a:avLst/>
              <a:gdLst/>
              <a:ahLst/>
              <a:cxnLst/>
              <a:rect l="l" t="t" r="r" b="b"/>
              <a:pathLst>
                <a:path w="770254" h="321945">
                  <a:moveTo>
                    <a:pt x="0" y="0"/>
                  </a:moveTo>
                  <a:lnTo>
                    <a:pt x="15214" y="0"/>
                  </a:lnTo>
                  <a:lnTo>
                    <a:pt x="30416" y="0"/>
                  </a:lnTo>
                  <a:lnTo>
                    <a:pt x="35737" y="0"/>
                  </a:lnTo>
                  <a:lnTo>
                    <a:pt x="41071" y="762"/>
                  </a:lnTo>
                  <a:lnTo>
                    <a:pt x="46393" y="762"/>
                  </a:lnTo>
                  <a:lnTo>
                    <a:pt x="50952" y="762"/>
                  </a:lnTo>
                  <a:lnTo>
                    <a:pt x="56273" y="1511"/>
                  </a:lnTo>
                  <a:lnTo>
                    <a:pt x="61607" y="1511"/>
                  </a:lnTo>
                  <a:lnTo>
                    <a:pt x="66929" y="2286"/>
                  </a:lnTo>
                  <a:lnTo>
                    <a:pt x="71488" y="2286"/>
                  </a:lnTo>
                  <a:lnTo>
                    <a:pt x="76809" y="2286"/>
                  </a:lnTo>
                  <a:lnTo>
                    <a:pt x="82143" y="3035"/>
                  </a:lnTo>
                  <a:lnTo>
                    <a:pt x="87464" y="3797"/>
                  </a:lnTo>
                  <a:lnTo>
                    <a:pt x="92024" y="3797"/>
                  </a:lnTo>
                  <a:lnTo>
                    <a:pt x="97358" y="4559"/>
                  </a:lnTo>
                  <a:lnTo>
                    <a:pt x="102666" y="4559"/>
                  </a:lnTo>
                  <a:lnTo>
                    <a:pt x="108000" y="5321"/>
                  </a:lnTo>
                  <a:lnTo>
                    <a:pt x="112560" y="6083"/>
                  </a:lnTo>
                  <a:lnTo>
                    <a:pt x="117881" y="6845"/>
                  </a:lnTo>
                  <a:lnTo>
                    <a:pt x="123215" y="6845"/>
                  </a:lnTo>
                  <a:lnTo>
                    <a:pt x="128536" y="7607"/>
                  </a:lnTo>
                  <a:lnTo>
                    <a:pt x="133096" y="8356"/>
                  </a:lnTo>
                  <a:lnTo>
                    <a:pt x="138417" y="9131"/>
                  </a:lnTo>
                  <a:lnTo>
                    <a:pt x="143738" y="9880"/>
                  </a:lnTo>
                  <a:lnTo>
                    <a:pt x="149072" y="10642"/>
                  </a:lnTo>
                  <a:lnTo>
                    <a:pt x="153631" y="11391"/>
                  </a:lnTo>
                  <a:lnTo>
                    <a:pt x="158953" y="12166"/>
                  </a:lnTo>
                  <a:lnTo>
                    <a:pt x="164287" y="12928"/>
                  </a:lnTo>
                  <a:lnTo>
                    <a:pt x="169595" y="13677"/>
                  </a:lnTo>
                  <a:lnTo>
                    <a:pt x="174167" y="14452"/>
                  </a:lnTo>
                  <a:lnTo>
                    <a:pt x="179489" y="15201"/>
                  </a:lnTo>
                  <a:lnTo>
                    <a:pt x="184810" y="16725"/>
                  </a:lnTo>
                  <a:lnTo>
                    <a:pt x="190144" y="17487"/>
                  </a:lnTo>
                  <a:lnTo>
                    <a:pt x="194703" y="18249"/>
                  </a:lnTo>
                  <a:lnTo>
                    <a:pt x="200025" y="19011"/>
                  </a:lnTo>
                  <a:lnTo>
                    <a:pt x="205346" y="20523"/>
                  </a:lnTo>
                  <a:lnTo>
                    <a:pt x="209905" y="21297"/>
                  </a:lnTo>
                  <a:lnTo>
                    <a:pt x="215239" y="22809"/>
                  </a:lnTo>
                  <a:lnTo>
                    <a:pt x="220560" y="23571"/>
                  </a:lnTo>
                  <a:lnTo>
                    <a:pt x="225882" y="25095"/>
                  </a:lnTo>
                  <a:lnTo>
                    <a:pt x="230454" y="25857"/>
                  </a:lnTo>
                  <a:lnTo>
                    <a:pt x="235762" y="27368"/>
                  </a:lnTo>
                  <a:lnTo>
                    <a:pt x="241096" y="28143"/>
                  </a:lnTo>
                  <a:lnTo>
                    <a:pt x="246418" y="29654"/>
                  </a:lnTo>
                  <a:lnTo>
                    <a:pt x="250977" y="30429"/>
                  </a:lnTo>
                  <a:lnTo>
                    <a:pt x="256311" y="31940"/>
                  </a:lnTo>
                  <a:lnTo>
                    <a:pt x="261632" y="33464"/>
                  </a:lnTo>
                  <a:lnTo>
                    <a:pt x="266954" y="34988"/>
                  </a:lnTo>
                  <a:lnTo>
                    <a:pt x="271513" y="36499"/>
                  </a:lnTo>
                  <a:lnTo>
                    <a:pt x="276834" y="37274"/>
                  </a:lnTo>
                  <a:lnTo>
                    <a:pt x="282168" y="38785"/>
                  </a:lnTo>
                  <a:lnTo>
                    <a:pt x="287489" y="40309"/>
                  </a:lnTo>
                  <a:lnTo>
                    <a:pt x="292049" y="41821"/>
                  </a:lnTo>
                  <a:lnTo>
                    <a:pt x="297383" y="43345"/>
                  </a:lnTo>
                  <a:lnTo>
                    <a:pt x="302704" y="44869"/>
                  </a:lnTo>
                  <a:lnTo>
                    <a:pt x="308025" y="46380"/>
                  </a:lnTo>
                  <a:lnTo>
                    <a:pt x="312585" y="47904"/>
                  </a:lnTo>
                  <a:lnTo>
                    <a:pt x="317906" y="49441"/>
                  </a:lnTo>
                  <a:lnTo>
                    <a:pt x="323240" y="51714"/>
                  </a:lnTo>
                  <a:lnTo>
                    <a:pt x="328561" y="53225"/>
                  </a:lnTo>
                  <a:lnTo>
                    <a:pt x="333121" y="54762"/>
                  </a:lnTo>
                  <a:lnTo>
                    <a:pt x="338442" y="56286"/>
                  </a:lnTo>
                  <a:lnTo>
                    <a:pt x="343776" y="58559"/>
                  </a:lnTo>
                  <a:lnTo>
                    <a:pt x="349097" y="60071"/>
                  </a:lnTo>
                  <a:lnTo>
                    <a:pt x="353656" y="61607"/>
                  </a:lnTo>
                  <a:lnTo>
                    <a:pt x="358978" y="63881"/>
                  </a:lnTo>
                  <a:lnTo>
                    <a:pt x="364312" y="65392"/>
                  </a:lnTo>
                  <a:lnTo>
                    <a:pt x="369633" y="67678"/>
                  </a:lnTo>
                  <a:lnTo>
                    <a:pt x="374192" y="69202"/>
                  </a:lnTo>
                  <a:lnTo>
                    <a:pt x="379514" y="71488"/>
                  </a:lnTo>
                  <a:lnTo>
                    <a:pt x="384848" y="73774"/>
                  </a:lnTo>
                  <a:lnTo>
                    <a:pt x="390169" y="75298"/>
                  </a:lnTo>
                  <a:lnTo>
                    <a:pt x="394728" y="77571"/>
                  </a:lnTo>
                  <a:lnTo>
                    <a:pt x="400050" y="79857"/>
                  </a:lnTo>
                  <a:lnTo>
                    <a:pt x="405371" y="82143"/>
                  </a:lnTo>
                  <a:lnTo>
                    <a:pt x="410705" y="83654"/>
                  </a:lnTo>
                  <a:lnTo>
                    <a:pt x="415264" y="85940"/>
                  </a:lnTo>
                  <a:lnTo>
                    <a:pt x="420585" y="88214"/>
                  </a:lnTo>
                  <a:lnTo>
                    <a:pt x="425919" y="90500"/>
                  </a:lnTo>
                  <a:lnTo>
                    <a:pt x="431241" y="92786"/>
                  </a:lnTo>
                  <a:lnTo>
                    <a:pt x="435800" y="95059"/>
                  </a:lnTo>
                  <a:lnTo>
                    <a:pt x="441121" y="97345"/>
                  </a:lnTo>
                  <a:lnTo>
                    <a:pt x="446443" y="99631"/>
                  </a:lnTo>
                  <a:lnTo>
                    <a:pt x="451777" y="102666"/>
                  </a:lnTo>
                  <a:lnTo>
                    <a:pt x="456336" y="104952"/>
                  </a:lnTo>
                  <a:lnTo>
                    <a:pt x="461657" y="107226"/>
                  </a:lnTo>
                  <a:lnTo>
                    <a:pt x="466991" y="109512"/>
                  </a:lnTo>
                  <a:lnTo>
                    <a:pt x="472300" y="112560"/>
                  </a:lnTo>
                  <a:lnTo>
                    <a:pt x="476872" y="114846"/>
                  </a:lnTo>
                  <a:lnTo>
                    <a:pt x="482193" y="117132"/>
                  </a:lnTo>
                  <a:lnTo>
                    <a:pt x="487514" y="120167"/>
                  </a:lnTo>
                  <a:lnTo>
                    <a:pt x="492848" y="122453"/>
                  </a:lnTo>
                  <a:lnTo>
                    <a:pt x="497408" y="125488"/>
                  </a:lnTo>
                  <a:lnTo>
                    <a:pt x="502729" y="127774"/>
                  </a:lnTo>
                  <a:lnTo>
                    <a:pt x="508050" y="130810"/>
                  </a:lnTo>
                  <a:lnTo>
                    <a:pt x="513372" y="133858"/>
                  </a:lnTo>
                  <a:lnTo>
                    <a:pt x="517944" y="136144"/>
                  </a:lnTo>
                  <a:lnTo>
                    <a:pt x="523265" y="139179"/>
                  </a:lnTo>
                  <a:lnTo>
                    <a:pt x="528586" y="142214"/>
                  </a:lnTo>
                  <a:lnTo>
                    <a:pt x="533920" y="145262"/>
                  </a:lnTo>
                  <a:lnTo>
                    <a:pt x="538467" y="148310"/>
                  </a:lnTo>
                  <a:lnTo>
                    <a:pt x="543801" y="151345"/>
                  </a:lnTo>
                  <a:lnTo>
                    <a:pt x="549122" y="154381"/>
                  </a:lnTo>
                  <a:lnTo>
                    <a:pt x="554443" y="157429"/>
                  </a:lnTo>
                  <a:lnTo>
                    <a:pt x="559015" y="160477"/>
                  </a:lnTo>
                  <a:lnTo>
                    <a:pt x="564337" y="163512"/>
                  </a:lnTo>
                  <a:lnTo>
                    <a:pt x="569658" y="166560"/>
                  </a:lnTo>
                  <a:lnTo>
                    <a:pt x="574979" y="169595"/>
                  </a:lnTo>
                  <a:lnTo>
                    <a:pt x="579539" y="173405"/>
                  </a:lnTo>
                  <a:lnTo>
                    <a:pt x="584873" y="176453"/>
                  </a:lnTo>
                  <a:lnTo>
                    <a:pt x="590194" y="179489"/>
                  </a:lnTo>
                  <a:lnTo>
                    <a:pt x="595515" y="183299"/>
                  </a:lnTo>
                  <a:lnTo>
                    <a:pt x="600075" y="186334"/>
                  </a:lnTo>
                  <a:lnTo>
                    <a:pt x="605409" y="190144"/>
                  </a:lnTo>
                  <a:lnTo>
                    <a:pt x="610730" y="193179"/>
                  </a:lnTo>
                  <a:lnTo>
                    <a:pt x="616051" y="196989"/>
                  </a:lnTo>
                  <a:lnTo>
                    <a:pt x="620610" y="200025"/>
                  </a:lnTo>
                  <a:lnTo>
                    <a:pt x="625944" y="203822"/>
                  </a:lnTo>
                  <a:lnTo>
                    <a:pt x="631266" y="207632"/>
                  </a:lnTo>
                  <a:lnTo>
                    <a:pt x="636587" y="211429"/>
                  </a:lnTo>
                  <a:lnTo>
                    <a:pt x="641146" y="215226"/>
                  </a:lnTo>
                  <a:lnTo>
                    <a:pt x="646468" y="219036"/>
                  </a:lnTo>
                  <a:lnTo>
                    <a:pt x="651802" y="222846"/>
                  </a:lnTo>
                  <a:lnTo>
                    <a:pt x="657123" y="226644"/>
                  </a:lnTo>
                  <a:lnTo>
                    <a:pt x="661682" y="230454"/>
                  </a:lnTo>
                  <a:lnTo>
                    <a:pt x="667016" y="234238"/>
                  </a:lnTo>
                  <a:lnTo>
                    <a:pt x="672338" y="238048"/>
                  </a:lnTo>
                  <a:lnTo>
                    <a:pt x="677659" y="241858"/>
                  </a:lnTo>
                  <a:lnTo>
                    <a:pt x="682218" y="246418"/>
                  </a:lnTo>
                  <a:lnTo>
                    <a:pt x="687552" y="250215"/>
                  </a:lnTo>
                  <a:lnTo>
                    <a:pt x="692873" y="254025"/>
                  </a:lnTo>
                  <a:lnTo>
                    <a:pt x="698195" y="258584"/>
                  </a:lnTo>
                  <a:lnTo>
                    <a:pt x="702754" y="262382"/>
                  </a:lnTo>
                  <a:lnTo>
                    <a:pt x="708075" y="266954"/>
                  </a:lnTo>
                  <a:lnTo>
                    <a:pt x="713409" y="271513"/>
                  </a:lnTo>
                  <a:lnTo>
                    <a:pt x="718731" y="275323"/>
                  </a:lnTo>
                  <a:lnTo>
                    <a:pt x="723290" y="279882"/>
                  </a:lnTo>
                  <a:lnTo>
                    <a:pt x="728624" y="284441"/>
                  </a:lnTo>
                  <a:lnTo>
                    <a:pt x="733945" y="289013"/>
                  </a:lnTo>
                  <a:lnTo>
                    <a:pt x="739267" y="293573"/>
                  </a:lnTo>
                  <a:lnTo>
                    <a:pt x="743826" y="298145"/>
                  </a:lnTo>
                  <a:lnTo>
                    <a:pt x="749147" y="302704"/>
                  </a:lnTo>
                  <a:lnTo>
                    <a:pt x="754481" y="307263"/>
                  </a:lnTo>
                  <a:lnTo>
                    <a:pt x="759802" y="312585"/>
                  </a:lnTo>
                  <a:lnTo>
                    <a:pt x="764362" y="317157"/>
                  </a:lnTo>
                  <a:lnTo>
                    <a:pt x="769683" y="321716"/>
                  </a:lnTo>
                </a:path>
              </a:pathLst>
            </a:custGeom>
            <a:ln w="8331">
              <a:solidFill>
                <a:srgbClr val="050100"/>
              </a:solidFill>
            </a:ln>
          </p:spPr>
          <p:txBody>
            <a:bodyPr wrap="square" lIns="0" tIns="0" rIns="0" bIns="0" rtlCol="0"/>
            <a:lstStyle/>
            <a:p/>
          </p:txBody>
        </p:sp>
        <p:sp>
          <p:nvSpPr>
            <p:cNvPr id="6230" name="object 6230" descr=""/>
            <p:cNvSpPr/>
            <p:nvPr/>
          </p:nvSpPr>
          <p:spPr>
            <a:xfrm>
              <a:off x="3308099" y="6730379"/>
              <a:ext cx="616585" cy="258445"/>
            </a:xfrm>
            <a:custGeom>
              <a:avLst/>
              <a:gdLst/>
              <a:ahLst/>
              <a:cxnLst/>
              <a:rect l="l" t="t" r="r" b="b"/>
              <a:pathLst>
                <a:path w="616585" h="258445">
                  <a:moveTo>
                    <a:pt x="0" y="0"/>
                  </a:moveTo>
                  <a:lnTo>
                    <a:pt x="12166" y="0"/>
                  </a:lnTo>
                  <a:lnTo>
                    <a:pt x="24333" y="0"/>
                  </a:lnTo>
                  <a:lnTo>
                    <a:pt x="28892" y="0"/>
                  </a:lnTo>
                  <a:lnTo>
                    <a:pt x="32702" y="774"/>
                  </a:lnTo>
                  <a:lnTo>
                    <a:pt x="36512" y="774"/>
                  </a:lnTo>
                  <a:lnTo>
                    <a:pt x="41071" y="774"/>
                  </a:lnTo>
                  <a:lnTo>
                    <a:pt x="44869" y="774"/>
                  </a:lnTo>
                  <a:lnTo>
                    <a:pt x="49441" y="1524"/>
                  </a:lnTo>
                  <a:lnTo>
                    <a:pt x="53238" y="1524"/>
                  </a:lnTo>
                  <a:lnTo>
                    <a:pt x="57035" y="1524"/>
                  </a:lnTo>
                  <a:lnTo>
                    <a:pt x="61607" y="2286"/>
                  </a:lnTo>
                  <a:lnTo>
                    <a:pt x="65405" y="2286"/>
                  </a:lnTo>
                  <a:lnTo>
                    <a:pt x="69964" y="3048"/>
                  </a:lnTo>
                  <a:lnTo>
                    <a:pt x="73774" y="3048"/>
                  </a:lnTo>
                  <a:lnTo>
                    <a:pt x="77571" y="3810"/>
                  </a:lnTo>
                  <a:lnTo>
                    <a:pt x="82143" y="3810"/>
                  </a:lnTo>
                  <a:lnTo>
                    <a:pt x="85940" y="4559"/>
                  </a:lnTo>
                  <a:lnTo>
                    <a:pt x="90500" y="4559"/>
                  </a:lnTo>
                  <a:lnTo>
                    <a:pt x="94310" y="5334"/>
                  </a:lnTo>
                  <a:lnTo>
                    <a:pt x="98107" y="5334"/>
                  </a:lnTo>
                  <a:lnTo>
                    <a:pt x="102666" y="6083"/>
                  </a:lnTo>
                  <a:lnTo>
                    <a:pt x="106476" y="6845"/>
                  </a:lnTo>
                  <a:lnTo>
                    <a:pt x="111036" y="7607"/>
                  </a:lnTo>
                  <a:lnTo>
                    <a:pt x="114833" y="7607"/>
                  </a:lnTo>
                  <a:lnTo>
                    <a:pt x="118643" y="8369"/>
                  </a:lnTo>
                  <a:lnTo>
                    <a:pt x="123215" y="9131"/>
                  </a:lnTo>
                  <a:lnTo>
                    <a:pt x="127012" y="9880"/>
                  </a:lnTo>
                  <a:lnTo>
                    <a:pt x="131572" y="10655"/>
                  </a:lnTo>
                  <a:lnTo>
                    <a:pt x="135382" y="10655"/>
                  </a:lnTo>
                  <a:lnTo>
                    <a:pt x="139179" y="11404"/>
                  </a:lnTo>
                  <a:lnTo>
                    <a:pt x="143738" y="12166"/>
                  </a:lnTo>
                  <a:lnTo>
                    <a:pt x="147548" y="12941"/>
                  </a:lnTo>
                  <a:lnTo>
                    <a:pt x="152107" y="13690"/>
                  </a:lnTo>
                  <a:lnTo>
                    <a:pt x="155905" y="14452"/>
                  </a:lnTo>
                  <a:lnTo>
                    <a:pt x="159715" y="15214"/>
                  </a:lnTo>
                  <a:lnTo>
                    <a:pt x="164287" y="15976"/>
                  </a:lnTo>
                  <a:lnTo>
                    <a:pt x="168084" y="16725"/>
                  </a:lnTo>
                  <a:lnTo>
                    <a:pt x="172643" y="18249"/>
                  </a:lnTo>
                  <a:lnTo>
                    <a:pt x="176453" y="19011"/>
                  </a:lnTo>
                  <a:lnTo>
                    <a:pt x="180251" y="19786"/>
                  </a:lnTo>
                  <a:lnTo>
                    <a:pt x="184810" y="20535"/>
                  </a:lnTo>
                  <a:lnTo>
                    <a:pt x="188620" y="21297"/>
                  </a:lnTo>
                  <a:lnTo>
                    <a:pt x="193179" y="22821"/>
                  </a:lnTo>
                  <a:lnTo>
                    <a:pt x="196977" y="23571"/>
                  </a:lnTo>
                  <a:lnTo>
                    <a:pt x="200787" y="24345"/>
                  </a:lnTo>
                  <a:lnTo>
                    <a:pt x="205346" y="25857"/>
                  </a:lnTo>
                  <a:lnTo>
                    <a:pt x="209156" y="26631"/>
                  </a:lnTo>
                  <a:lnTo>
                    <a:pt x="213715" y="27381"/>
                  </a:lnTo>
                  <a:lnTo>
                    <a:pt x="217512" y="28905"/>
                  </a:lnTo>
                  <a:lnTo>
                    <a:pt x="221322" y="29667"/>
                  </a:lnTo>
                  <a:lnTo>
                    <a:pt x="225882" y="31191"/>
                  </a:lnTo>
                  <a:lnTo>
                    <a:pt x="229679" y="31953"/>
                  </a:lnTo>
                  <a:lnTo>
                    <a:pt x="234251" y="33477"/>
                  </a:lnTo>
                  <a:lnTo>
                    <a:pt x="238048" y="34988"/>
                  </a:lnTo>
                  <a:lnTo>
                    <a:pt x="241858" y="35737"/>
                  </a:lnTo>
                  <a:lnTo>
                    <a:pt x="246418" y="37274"/>
                  </a:lnTo>
                  <a:lnTo>
                    <a:pt x="250228" y="38798"/>
                  </a:lnTo>
                  <a:lnTo>
                    <a:pt x="254787" y="39547"/>
                  </a:lnTo>
                  <a:lnTo>
                    <a:pt x="258584" y="41071"/>
                  </a:lnTo>
                  <a:lnTo>
                    <a:pt x="262394" y="42595"/>
                  </a:lnTo>
                  <a:lnTo>
                    <a:pt x="266954" y="44119"/>
                  </a:lnTo>
                  <a:lnTo>
                    <a:pt x="270751" y="44869"/>
                  </a:lnTo>
                  <a:lnTo>
                    <a:pt x="275323" y="46393"/>
                  </a:lnTo>
                  <a:lnTo>
                    <a:pt x="279120" y="47917"/>
                  </a:lnTo>
                  <a:lnTo>
                    <a:pt x="282930" y="49441"/>
                  </a:lnTo>
                  <a:lnTo>
                    <a:pt x="287489" y="50965"/>
                  </a:lnTo>
                  <a:lnTo>
                    <a:pt x="291299" y="52489"/>
                  </a:lnTo>
                  <a:lnTo>
                    <a:pt x="295859" y="54000"/>
                  </a:lnTo>
                  <a:lnTo>
                    <a:pt x="299656" y="55524"/>
                  </a:lnTo>
                  <a:lnTo>
                    <a:pt x="303466" y="57048"/>
                  </a:lnTo>
                  <a:lnTo>
                    <a:pt x="308025" y="58559"/>
                  </a:lnTo>
                  <a:lnTo>
                    <a:pt x="311823" y="60083"/>
                  </a:lnTo>
                  <a:lnTo>
                    <a:pt x="316395" y="62369"/>
                  </a:lnTo>
                  <a:lnTo>
                    <a:pt x="320192" y="63881"/>
                  </a:lnTo>
                  <a:lnTo>
                    <a:pt x="324002" y="65405"/>
                  </a:lnTo>
                  <a:lnTo>
                    <a:pt x="328561" y="66941"/>
                  </a:lnTo>
                  <a:lnTo>
                    <a:pt x="332359" y="69215"/>
                  </a:lnTo>
                  <a:lnTo>
                    <a:pt x="336931" y="70726"/>
                  </a:lnTo>
                  <a:lnTo>
                    <a:pt x="340728" y="72250"/>
                  </a:lnTo>
                  <a:lnTo>
                    <a:pt x="344525" y="74536"/>
                  </a:lnTo>
                  <a:lnTo>
                    <a:pt x="349097" y="76060"/>
                  </a:lnTo>
                  <a:lnTo>
                    <a:pt x="352894" y="78346"/>
                  </a:lnTo>
                  <a:lnTo>
                    <a:pt x="357454" y="79857"/>
                  </a:lnTo>
                  <a:lnTo>
                    <a:pt x="361264" y="82143"/>
                  </a:lnTo>
                  <a:lnTo>
                    <a:pt x="365074" y="83667"/>
                  </a:lnTo>
                  <a:lnTo>
                    <a:pt x="369633" y="85953"/>
                  </a:lnTo>
                  <a:lnTo>
                    <a:pt x="373430" y="87477"/>
                  </a:lnTo>
                  <a:lnTo>
                    <a:pt x="378002" y="89750"/>
                  </a:lnTo>
                  <a:lnTo>
                    <a:pt x="381800" y="92024"/>
                  </a:lnTo>
                  <a:lnTo>
                    <a:pt x="385597" y="93548"/>
                  </a:lnTo>
                  <a:lnTo>
                    <a:pt x="390169" y="95834"/>
                  </a:lnTo>
                  <a:lnTo>
                    <a:pt x="393966" y="98120"/>
                  </a:lnTo>
                  <a:lnTo>
                    <a:pt x="398526" y="100393"/>
                  </a:lnTo>
                  <a:lnTo>
                    <a:pt x="402336" y="102679"/>
                  </a:lnTo>
                  <a:lnTo>
                    <a:pt x="406133" y="104965"/>
                  </a:lnTo>
                  <a:lnTo>
                    <a:pt x="410705" y="107238"/>
                  </a:lnTo>
                  <a:lnTo>
                    <a:pt x="414502" y="108762"/>
                  </a:lnTo>
                  <a:lnTo>
                    <a:pt x="418312" y="111810"/>
                  </a:lnTo>
                  <a:lnTo>
                    <a:pt x="422871" y="114084"/>
                  </a:lnTo>
                  <a:lnTo>
                    <a:pt x="426669" y="116370"/>
                  </a:lnTo>
                  <a:lnTo>
                    <a:pt x="431241" y="118656"/>
                  </a:lnTo>
                  <a:lnTo>
                    <a:pt x="435038" y="120929"/>
                  </a:lnTo>
                  <a:lnTo>
                    <a:pt x="438848" y="123215"/>
                  </a:lnTo>
                  <a:lnTo>
                    <a:pt x="443407" y="125501"/>
                  </a:lnTo>
                  <a:lnTo>
                    <a:pt x="447205" y="128536"/>
                  </a:lnTo>
                  <a:lnTo>
                    <a:pt x="451777" y="130822"/>
                  </a:lnTo>
                  <a:lnTo>
                    <a:pt x="455574" y="133096"/>
                  </a:lnTo>
                  <a:lnTo>
                    <a:pt x="459371" y="136144"/>
                  </a:lnTo>
                  <a:lnTo>
                    <a:pt x="463943" y="138417"/>
                  </a:lnTo>
                  <a:lnTo>
                    <a:pt x="467741" y="140703"/>
                  </a:lnTo>
                  <a:lnTo>
                    <a:pt x="472300" y="143751"/>
                  </a:lnTo>
                  <a:lnTo>
                    <a:pt x="476110" y="146024"/>
                  </a:lnTo>
                  <a:lnTo>
                    <a:pt x="479920" y="149072"/>
                  </a:lnTo>
                  <a:lnTo>
                    <a:pt x="484466" y="152120"/>
                  </a:lnTo>
                  <a:lnTo>
                    <a:pt x="488276" y="154393"/>
                  </a:lnTo>
                  <a:lnTo>
                    <a:pt x="492848" y="157429"/>
                  </a:lnTo>
                  <a:lnTo>
                    <a:pt x="496646" y="160489"/>
                  </a:lnTo>
                  <a:lnTo>
                    <a:pt x="500443" y="162763"/>
                  </a:lnTo>
                  <a:lnTo>
                    <a:pt x="505015" y="165811"/>
                  </a:lnTo>
                  <a:lnTo>
                    <a:pt x="508812" y="168846"/>
                  </a:lnTo>
                  <a:lnTo>
                    <a:pt x="513372" y="171894"/>
                  </a:lnTo>
                  <a:lnTo>
                    <a:pt x="517182" y="174929"/>
                  </a:lnTo>
                  <a:lnTo>
                    <a:pt x="520979" y="177977"/>
                  </a:lnTo>
                  <a:lnTo>
                    <a:pt x="525538" y="181013"/>
                  </a:lnTo>
                  <a:lnTo>
                    <a:pt x="529348" y="184061"/>
                  </a:lnTo>
                  <a:lnTo>
                    <a:pt x="533920" y="187096"/>
                  </a:lnTo>
                  <a:lnTo>
                    <a:pt x="537718" y="190144"/>
                  </a:lnTo>
                  <a:lnTo>
                    <a:pt x="541515" y="193941"/>
                  </a:lnTo>
                  <a:lnTo>
                    <a:pt x="546087" y="196989"/>
                  </a:lnTo>
                  <a:lnTo>
                    <a:pt x="549884" y="200025"/>
                  </a:lnTo>
                  <a:lnTo>
                    <a:pt x="554443" y="203073"/>
                  </a:lnTo>
                  <a:lnTo>
                    <a:pt x="558253" y="206870"/>
                  </a:lnTo>
                  <a:lnTo>
                    <a:pt x="562051" y="209918"/>
                  </a:lnTo>
                  <a:lnTo>
                    <a:pt x="566610" y="213715"/>
                  </a:lnTo>
                  <a:lnTo>
                    <a:pt x="570420" y="216763"/>
                  </a:lnTo>
                  <a:lnTo>
                    <a:pt x="574979" y="220560"/>
                  </a:lnTo>
                  <a:lnTo>
                    <a:pt x="578789" y="224370"/>
                  </a:lnTo>
                  <a:lnTo>
                    <a:pt x="582587" y="227406"/>
                  </a:lnTo>
                  <a:lnTo>
                    <a:pt x="587146" y="231216"/>
                  </a:lnTo>
                  <a:lnTo>
                    <a:pt x="590956" y="235013"/>
                  </a:lnTo>
                  <a:lnTo>
                    <a:pt x="595515" y="238823"/>
                  </a:lnTo>
                  <a:lnTo>
                    <a:pt x="599313" y="241858"/>
                  </a:lnTo>
                  <a:lnTo>
                    <a:pt x="603123" y="245668"/>
                  </a:lnTo>
                  <a:lnTo>
                    <a:pt x="607682" y="249478"/>
                  </a:lnTo>
                  <a:lnTo>
                    <a:pt x="611492" y="253263"/>
                  </a:lnTo>
                  <a:lnTo>
                    <a:pt x="616051" y="257835"/>
                  </a:lnTo>
                </a:path>
              </a:pathLst>
            </a:custGeom>
            <a:ln w="8331">
              <a:solidFill>
                <a:srgbClr val="050100"/>
              </a:solidFill>
            </a:ln>
          </p:spPr>
          <p:txBody>
            <a:bodyPr wrap="square" lIns="0" tIns="0" rIns="0" bIns="0" rtlCol="0"/>
            <a:lstStyle/>
            <a:p/>
          </p:txBody>
        </p:sp>
        <p:sp>
          <p:nvSpPr>
            <p:cNvPr id="6231" name="object 6231" descr=""/>
            <p:cNvSpPr/>
            <p:nvPr/>
          </p:nvSpPr>
          <p:spPr>
            <a:xfrm>
              <a:off x="4591165" y="5948522"/>
              <a:ext cx="0" cy="1367790"/>
            </a:xfrm>
            <a:custGeom>
              <a:avLst/>
              <a:gdLst/>
              <a:ahLst/>
              <a:cxnLst/>
              <a:rect l="l" t="t" r="r" b="b"/>
              <a:pathLst>
                <a:path w="0" h="1367790">
                  <a:moveTo>
                    <a:pt x="0" y="0"/>
                  </a:moveTo>
                  <a:lnTo>
                    <a:pt x="0" y="1367497"/>
                  </a:lnTo>
                </a:path>
              </a:pathLst>
            </a:custGeom>
            <a:ln w="8331">
              <a:solidFill>
                <a:srgbClr val="050100"/>
              </a:solidFill>
            </a:ln>
          </p:spPr>
          <p:txBody>
            <a:bodyPr wrap="square" lIns="0" tIns="0" rIns="0" bIns="0" rtlCol="0"/>
            <a:lstStyle/>
            <a:p/>
          </p:txBody>
        </p:sp>
        <p:sp>
          <p:nvSpPr>
            <p:cNvPr id="6232" name="object 6232" descr=""/>
            <p:cNvSpPr/>
            <p:nvPr/>
          </p:nvSpPr>
          <p:spPr>
            <a:xfrm>
              <a:off x="4270211" y="6448213"/>
              <a:ext cx="0" cy="868044"/>
            </a:xfrm>
            <a:custGeom>
              <a:avLst/>
              <a:gdLst/>
              <a:ahLst/>
              <a:cxnLst/>
              <a:rect l="l" t="t" r="r" b="b"/>
              <a:pathLst>
                <a:path w="0" h="868045">
                  <a:moveTo>
                    <a:pt x="0" y="0"/>
                  </a:moveTo>
                  <a:lnTo>
                    <a:pt x="0" y="867803"/>
                  </a:lnTo>
                </a:path>
              </a:pathLst>
            </a:custGeom>
            <a:ln w="8331">
              <a:solidFill>
                <a:srgbClr val="050100"/>
              </a:solidFill>
            </a:ln>
          </p:spPr>
          <p:txBody>
            <a:bodyPr wrap="square" lIns="0" tIns="0" rIns="0" bIns="0" rtlCol="0"/>
            <a:lstStyle/>
            <a:p/>
          </p:txBody>
        </p:sp>
        <p:sp>
          <p:nvSpPr>
            <p:cNvPr id="6233" name="object 6233" descr=""/>
            <p:cNvSpPr/>
            <p:nvPr/>
          </p:nvSpPr>
          <p:spPr>
            <a:xfrm>
              <a:off x="4077788" y="6747878"/>
              <a:ext cx="0" cy="568325"/>
            </a:xfrm>
            <a:custGeom>
              <a:avLst/>
              <a:gdLst/>
              <a:ahLst/>
              <a:cxnLst/>
              <a:rect l="l" t="t" r="r" b="b"/>
              <a:pathLst>
                <a:path w="0" h="568325">
                  <a:moveTo>
                    <a:pt x="0" y="0"/>
                  </a:moveTo>
                  <a:lnTo>
                    <a:pt x="0" y="568134"/>
                  </a:lnTo>
                </a:path>
              </a:pathLst>
            </a:custGeom>
            <a:ln w="8331">
              <a:solidFill>
                <a:srgbClr val="050100"/>
              </a:solidFill>
            </a:ln>
          </p:spPr>
          <p:txBody>
            <a:bodyPr wrap="square" lIns="0" tIns="0" rIns="0" bIns="0" rtlCol="0"/>
            <a:lstStyle/>
            <a:p/>
          </p:txBody>
        </p:sp>
        <p:sp>
          <p:nvSpPr>
            <p:cNvPr id="6234" name="object 6234" descr=""/>
            <p:cNvSpPr/>
            <p:nvPr/>
          </p:nvSpPr>
          <p:spPr>
            <a:xfrm>
              <a:off x="3924155" y="6988212"/>
              <a:ext cx="0" cy="328295"/>
            </a:xfrm>
            <a:custGeom>
              <a:avLst/>
              <a:gdLst/>
              <a:ahLst/>
              <a:cxnLst/>
              <a:rect l="l" t="t" r="r" b="b"/>
              <a:pathLst>
                <a:path w="0" h="328295">
                  <a:moveTo>
                    <a:pt x="0" y="0"/>
                  </a:moveTo>
                  <a:lnTo>
                    <a:pt x="0" y="327812"/>
                  </a:lnTo>
                </a:path>
              </a:pathLst>
            </a:custGeom>
            <a:ln w="8331">
              <a:solidFill>
                <a:srgbClr val="050100"/>
              </a:solidFill>
            </a:ln>
          </p:spPr>
          <p:txBody>
            <a:bodyPr wrap="square" lIns="0" tIns="0" rIns="0" bIns="0" rtlCol="0"/>
            <a:lstStyle/>
            <a:p/>
          </p:txBody>
        </p:sp>
      </p:grpSp>
      <p:sp>
        <p:nvSpPr>
          <p:cNvPr id="6235" name="object 6235" descr=""/>
          <p:cNvSpPr txBox="1"/>
          <p:nvPr/>
        </p:nvSpPr>
        <p:spPr>
          <a:xfrm>
            <a:off x="3220125" y="7263027"/>
            <a:ext cx="56515" cy="92075"/>
          </a:xfrm>
          <a:prstGeom prst="rect">
            <a:avLst/>
          </a:prstGeom>
        </p:spPr>
        <p:txBody>
          <a:bodyPr wrap="square" lIns="0" tIns="17145" rIns="0" bIns="0" rtlCol="0" vert="horz">
            <a:spAutoFit/>
          </a:bodyPr>
          <a:lstStyle/>
          <a:p>
            <a:pPr marL="12700">
              <a:lnSpc>
                <a:spcPct val="100000"/>
              </a:lnSpc>
              <a:spcBef>
                <a:spcPts val="135"/>
              </a:spcBef>
            </a:pPr>
            <a:r>
              <a:rPr dirty="0" sz="400" spc="-50">
                <a:solidFill>
                  <a:srgbClr val="231F20"/>
                </a:solidFill>
                <a:latin typeface="SimSun"/>
                <a:cs typeface="SimSun"/>
              </a:rPr>
              <a:t>0</a:t>
            </a:r>
            <a:endParaRPr sz="400">
              <a:latin typeface="SimSun"/>
              <a:cs typeface="SimSun"/>
            </a:endParaRPr>
          </a:p>
        </p:txBody>
      </p:sp>
      <p:sp>
        <p:nvSpPr>
          <p:cNvPr id="6236" name="object 6236" descr=""/>
          <p:cNvSpPr txBox="1"/>
          <p:nvPr/>
        </p:nvSpPr>
        <p:spPr>
          <a:xfrm>
            <a:off x="3144839" y="6402846"/>
            <a:ext cx="133985" cy="92075"/>
          </a:xfrm>
          <a:prstGeom prst="rect">
            <a:avLst/>
          </a:prstGeom>
        </p:spPr>
        <p:txBody>
          <a:bodyPr wrap="square" lIns="0" tIns="17145" rIns="0" bIns="0" rtlCol="0" vert="horz">
            <a:spAutoFit/>
          </a:bodyPr>
          <a:lstStyle/>
          <a:p>
            <a:pPr marL="12700">
              <a:lnSpc>
                <a:spcPct val="100000"/>
              </a:lnSpc>
              <a:spcBef>
                <a:spcPts val="135"/>
              </a:spcBef>
            </a:pPr>
            <a:r>
              <a:rPr dirty="0" sz="400" spc="-20">
                <a:solidFill>
                  <a:srgbClr val="231F20"/>
                </a:solidFill>
                <a:latin typeface="SimSun"/>
                <a:cs typeface="SimSun"/>
              </a:rPr>
              <a:t>0.15</a:t>
            </a:r>
            <a:endParaRPr sz="400">
              <a:latin typeface="SimSun"/>
              <a:cs typeface="SimSun"/>
            </a:endParaRPr>
          </a:p>
        </p:txBody>
      </p:sp>
      <p:sp>
        <p:nvSpPr>
          <p:cNvPr id="6237" name="object 6237" descr=""/>
          <p:cNvSpPr txBox="1"/>
          <p:nvPr/>
        </p:nvSpPr>
        <p:spPr>
          <a:xfrm>
            <a:off x="3176042" y="6116082"/>
            <a:ext cx="102870" cy="92075"/>
          </a:xfrm>
          <a:prstGeom prst="rect">
            <a:avLst/>
          </a:prstGeom>
        </p:spPr>
        <p:txBody>
          <a:bodyPr wrap="square" lIns="0" tIns="17145" rIns="0" bIns="0" rtlCol="0" vert="horz">
            <a:spAutoFit/>
          </a:bodyPr>
          <a:lstStyle/>
          <a:p>
            <a:pPr marL="12700">
              <a:lnSpc>
                <a:spcPct val="100000"/>
              </a:lnSpc>
              <a:spcBef>
                <a:spcPts val="135"/>
              </a:spcBef>
            </a:pPr>
            <a:r>
              <a:rPr dirty="0" sz="400" spc="-25">
                <a:solidFill>
                  <a:srgbClr val="231F20"/>
                </a:solidFill>
                <a:latin typeface="SimSun"/>
                <a:cs typeface="SimSun"/>
              </a:rPr>
              <a:t>0.2</a:t>
            </a:r>
            <a:endParaRPr sz="400">
              <a:latin typeface="SimSun"/>
              <a:cs typeface="SimSun"/>
            </a:endParaRPr>
          </a:p>
        </p:txBody>
      </p:sp>
      <p:sp>
        <p:nvSpPr>
          <p:cNvPr id="6238" name="object 6238" descr=""/>
          <p:cNvSpPr txBox="1"/>
          <p:nvPr/>
        </p:nvSpPr>
        <p:spPr>
          <a:xfrm>
            <a:off x="3144839" y="5830151"/>
            <a:ext cx="133985" cy="92075"/>
          </a:xfrm>
          <a:prstGeom prst="rect">
            <a:avLst/>
          </a:prstGeom>
        </p:spPr>
        <p:txBody>
          <a:bodyPr wrap="square" lIns="0" tIns="17145" rIns="0" bIns="0" rtlCol="0" vert="horz">
            <a:spAutoFit/>
          </a:bodyPr>
          <a:lstStyle/>
          <a:p>
            <a:pPr marL="12700">
              <a:lnSpc>
                <a:spcPct val="100000"/>
              </a:lnSpc>
              <a:spcBef>
                <a:spcPts val="135"/>
              </a:spcBef>
            </a:pPr>
            <a:r>
              <a:rPr dirty="0" sz="400" spc="-20">
                <a:solidFill>
                  <a:srgbClr val="231F20"/>
                </a:solidFill>
                <a:latin typeface="SimSun"/>
                <a:cs typeface="SimSun"/>
              </a:rPr>
              <a:t>0.25</a:t>
            </a:r>
            <a:endParaRPr sz="400">
              <a:latin typeface="SimSun"/>
              <a:cs typeface="SimSun"/>
            </a:endParaRPr>
          </a:p>
        </p:txBody>
      </p:sp>
      <p:sp>
        <p:nvSpPr>
          <p:cNvPr id="6239" name="object 6239" descr=""/>
          <p:cNvSpPr txBox="1"/>
          <p:nvPr/>
        </p:nvSpPr>
        <p:spPr>
          <a:xfrm>
            <a:off x="3176042" y="5543443"/>
            <a:ext cx="102870" cy="92075"/>
          </a:xfrm>
          <a:prstGeom prst="rect">
            <a:avLst/>
          </a:prstGeom>
        </p:spPr>
        <p:txBody>
          <a:bodyPr wrap="square" lIns="0" tIns="17145" rIns="0" bIns="0" rtlCol="0" vert="horz">
            <a:spAutoFit/>
          </a:bodyPr>
          <a:lstStyle/>
          <a:p>
            <a:pPr marL="12700">
              <a:lnSpc>
                <a:spcPct val="100000"/>
              </a:lnSpc>
              <a:spcBef>
                <a:spcPts val="135"/>
              </a:spcBef>
            </a:pPr>
            <a:r>
              <a:rPr dirty="0" sz="400" spc="-25">
                <a:solidFill>
                  <a:srgbClr val="231F20"/>
                </a:solidFill>
                <a:latin typeface="SimSun"/>
                <a:cs typeface="SimSun"/>
              </a:rPr>
              <a:t>0.3</a:t>
            </a:r>
            <a:endParaRPr sz="400">
              <a:latin typeface="SimSun"/>
              <a:cs typeface="SimSun"/>
            </a:endParaRPr>
          </a:p>
        </p:txBody>
      </p:sp>
      <p:sp>
        <p:nvSpPr>
          <p:cNvPr id="6240" name="object 6240" descr=""/>
          <p:cNvSpPr txBox="1"/>
          <p:nvPr/>
        </p:nvSpPr>
        <p:spPr>
          <a:xfrm>
            <a:off x="3144839" y="5256679"/>
            <a:ext cx="133985" cy="92075"/>
          </a:xfrm>
          <a:prstGeom prst="rect">
            <a:avLst/>
          </a:prstGeom>
        </p:spPr>
        <p:txBody>
          <a:bodyPr wrap="square" lIns="0" tIns="17145" rIns="0" bIns="0" rtlCol="0" vert="horz">
            <a:spAutoFit/>
          </a:bodyPr>
          <a:lstStyle/>
          <a:p>
            <a:pPr marL="12700">
              <a:lnSpc>
                <a:spcPct val="100000"/>
              </a:lnSpc>
              <a:spcBef>
                <a:spcPts val="135"/>
              </a:spcBef>
            </a:pPr>
            <a:r>
              <a:rPr dirty="0" sz="400" spc="-20">
                <a:solidFill>
                  <a:srgbClr val="231F20"/>
                </a:solidFill>
                <a:latin typeface="SimSun"/>
                <a:cs typeface="SimSun"/>
              </a:rPr>
              <a:t>0.35</a:t>
            </a:r>
            <a:endParaRPr sz="400">
              <a:latin typeface="SimSun"/>
              <a:cs typeface="SimSun"/>
            </a:endParaRPr>
          </a:p>
        </p:txBody>
      </p:sp>
      <p:sp>
        <p:nvSpPr>
          <p:cNvPr id="6241" name="object 6241" descr=""/>
          <p:cNvSpPr txBox="1"/>
          <p:nvPr/>
        </p:nvSpPr>
        <p:spPr>
          <a:xfrm>
            <a:off x="3292177" y="7341685"/>
            <a:ext cx="31115" cy="62865"/>
          </a:xfrm>
          <a:prstGeom prst="rect">
            <a:avLst/>
          </a:prstGeom>
        </p:spPr>
        <p:txBody>
          <a:bodyPr wrap="square" lIns="0" tIns="0" rIns="0" bIns="0" rtlCol="0" vert="horz">
            <a:spAutoFit/>
          </a:bodyPr>
          <a:lstStyle/>
          <a:p>
            <a:pPr>
              <a:lnSpc>
                <a:spcPts val="465"/>
              </a:lnSpc>
            </a:pPr>
            <a:r>
              <a:rPr dirty="0" sz="400" spc="-50">
                <a:solidFill>
                  <a:srgbClr val="231F20"/>
                </a:solidFill>
                <a:latin typeface="SimSun"/>
                <a:cs typeface="SimSun"/>
              </a:rPr>
              <a:t>0</a:t>
            </a:r>
            <a:endParaRPr sz="400">
              <a:latin typeface="SimSun"/>
              <a:cs typeface="SimSun"/>
            </a:endParaRPr>
          </a:p>
        </p:txBody>
      </p:sp>
      <p:sp>
        <p:nvSpPr>
          <p:cNvPr id="6242" name="object 6242" descr=""/>
          <p:cNvSpPr txBox="1"/>
          <p:nvPr/>
        </p:nvSpPr>
        <p:spPr>
          <a:xfrm>
            <a:off x="3477963" y="7322323"/>
            <a:ext cx="355600" cy="92075"/>
          </a:xfrm>
          <a:prstGeom prst="rect">
            <a:avLst/>
          </a:prstGeom>
        </p:spPr>
        <p:txBody>
          <a:bodyPr wrap="square" lIns="0" tIns="17145" rIns="0" bIns="0" rtlCol="0" vert="horz">
            <a:spAutoFit/>
          </a:bodyPr>
          <a:lstStyle/>
          <a:p>
            <a:pPr marL="12700">
              <a:lnSpc>
                <a:spcPct val="100000"/>
              </a:lnSpc>
              <a:spcBef>
                <a:spcPts val="135"/>
              </a:spcBef>
              <a:tabLst>
                <a:tab pos="265430" algn="l"/>
              </a:tabLst>
            </a:pPr>
            <a:r>
              <a:rPr dirty="0" sz="400" spc="-20">
                <a:solidFill>
                  <a:srgbClr val="231F20"/>
                </a:solidFill>
                <a:latin typeface="SimSun"/>
                <a:cs typeface="SimSun"/>
              </a:rPr>
              <a:t>0.05</a:t>
            </a:r>
            <a:r>
              <a:rPr dirty="0" sz="400">
                <a:solidFill>
                  <a:srgbClr val="231F20"/>
                </a:solidFill>
                <a:latin typeface="SimSun"/>
                <a:cs typeface="SimSun"/>
              </a:rPr>
              <a:t>	</a:t>
            </a:r>
            <a:r>
              <a:rPr dirty="0" sz="400" spc="-25">
                <a:solidFill>
                  <a:srgbClr val="231F20"/>
                </a:solidFill>
                <a:latin typeface="SimSun"/>
                <a:cs typeface="SimSun"/>
              </a:rPr>
              <a:t>0.1</a:t>
            </a:r>
            <a:endParaRPr sz="400">
              <a:latin typeface="SimSun"/>
              <a:cs typeface="SimSun"/>
            </a:endParaRPr>
          </a:p>
        </p:txBody>
      </p:sp>
      <p:sp>
        <p:nvSpPr>
          <p:cNvPr id="6243" name="object 6243" descr=""/>
          <p:cNvSpPr txBox="1"/>
          <p:nvPr/>
        </p:nvSpPr>
        <p:spPr>
          <a:xfrm>
            <a:off x="3953441" y="7322323"/>
            <a:ext cx="133985" cy="92075"/>
          </a:xfrm>
          <a:prstGeom prst="rect">
            <a:avLst/>
          </a:prstGeom>
        </p:spPr>
        <p:txBody>
          <a:bodyPr wrap="square" lIns="0" tIns="17145" rIns="0" bIns="0" rtlCol="0" vert="horz">
            <a:spAutoFit/>
          </a:bodyPr>
          <a:lstStyle/>
          <a:p>
            <a:pPr marL="12700">
              <a:lnSpc>
                <a:spcPct val="100000"/>
              </a:lnSpc>
              <a:spcBef>
                <a:spcPts val="135"/>
              </a:spcBef>
            </a:pPr>
            <a:r>
              <a:rPr dirty="0" sz="400" spc="-20">
                <a:solidFill>
                  <a:srgbClr val="231F20"/>
                </a:solidFill>
                <a:latin typeface="SimSun"/>
                <a:cs typeface="SimSun"/>
              </a:rPr>
              <a:t>0.15</a:t>
            </a:r>
            <a:endParaRPr sz="400">
              <a:latin typeface="SimSun"/>
              <a:cs typeface="SimSun"/>
            </a:endParaRPr>
          </a:p>
        </p:txBody>
      </p:sp>
      <p:sp>
        <p:nvSpPr>
          <p:cNvPr id="6244" name="object 6244" descr=""/>
          <p:cNvSpPr txBox="1"/>
          <p:nvPr/>
        </p:nvSpPr>
        <p:spPr>
          <a:xfrm>
            <a:off x="4206393" y="7322323"/>
            <a:ext cx="577850" cy="92075"/>
          </a:xfrm>
          <a:prstGeom prst="rect">
            <a:avLst/>
          </a:prstGeom>
        </p:spPr>
        <p:txBody>
          <a:bodyPr wrap="square" lIns="0" tIns="17145" rIns="0" bIns="0" rtlCol="0" vert="horz">
            <a:spAutoFit/>
          </a:bodyPr>
          <a:lstStyle/>
          <a:p>
            <a:pPr marL="12700">
              <a:lnSpc>
                <a:spcPct val="100000"/>
              </a:lnSpc>
              <a:spcBef>
                <a:spcPts val="135"/>
              </a:spcBef>
              <a:tabLst>
                <a:tab pos="234950" algn="l"/>
                <a:tab pos="487680" algn="l"/>
              </a:tabLst>
            </a:pPr>
            <a:r>
              <a:rPr dirty="0" sz="400" spc="-25">
                <a:solidFill>
                  <a:srgbClr val="231F20"/>
                </a:solidFill>
                <a:latin typeface="SimSun"/>
                <a:cs typeface="SimSun"/>
              </a:rPr>
              <a:t>0.2</a:t>
            </a:r>
            <a:r>
              <a:rPr dirty="0" sz="400">
                <a:solidFill>
                  <a:srgbClr val="231F20"/>
                </a:solidFill>
                <a:latin typeface="SimSun"/>
                <a:cs typeface="SimSun"/>
              </a:rPr>
              <a:t>	</a:t>
            </a:r>
            <a:r>
              <a:rPr dirty="0" sz="400" spc="-20">
                <a:solidFill>
                  <a:srgbClr val="231F20"/>
                </a:solidFill>
                <a:latin typeface="SimSun"/>
                <a:cs typeface="SimSun"/>
              </a:rPr>
              <a:t>0.25</a:t>
            </a:r>
            <a:r>
              <a:rPr dirty="0" sz="400">
                <a:solidFill>
                  <a:srgbClr val="231F20"/>
                </a:solidFill>
                <a:latin typeface="SimSun"/>
                <a:cs typeface="SimSun"/>
              </a:rPr>
              <a:t>	</a:t>
            </a:r>
            <a:r>
              <a:rPr dirty="0" sz="400" spc="-25">
                <a:solidFill>
                  <a:srgbClr val="231F20"/>
                </a:solidFill>
                <a:latin typeface="SimSun"/>
                <a:cs typeface="SimSun"/>
              </a:rPr>
              <a:t>0.3</a:t>
            </a:r>
            <a:endParaRPr sz="400">
              <a:latin typeface="SimSun"/>
              <a:cs typeface="SimSun"/>
            </a:endParaRPr>
          </a:p>
        </p:txBody>
      </p:sp>
      <p:sp>
        <p:nvSpPr>
          <p:cNvPr id="6245" name="object 6245" descr=""/>
          <p:cNvSpPr txBox="1"/>
          <p:nvPr/>
        </p:nvSpPr>
        <p:spPr>
          <a:xfrm>
            <a:off x="3033468" y="6053395"/>
            <a:ext cx="94615" cy="195580"/>
          </a:xfrm>
          <a:prstGeom prst="rect">
            <a:avLst/>
          </a:prstGeom>
        </p:spPr>
        <p:txBody>
          <a:bodyPr wrap="square" lIns="0" tIns="8890" rIns="0" bIns="0" rtlCol="0" vert="vert270">
            <a:spAutoFit/>
          </a:bodyPr>
          <a:lstStyle/>
          <a:p>
            <a:pPr marL="12700">
              <a:lnSpc>
                <a:spcPct val="100000"/>
              </a:lnSpc>
              <a:spcBef>
                <a:spcPts val="70"/>
              </a:spcBef>
            </a:pPr>
            <a:r>
              <a:rPr dirty="0" sz="450">
                <a:solidFill>
                  <a:srgbClr val="231F20"/>
                </a:solidFill>
                <a:latin typeface="SimSun"/>
                <a:cs typeface="SimSun"/>
              </a:rPr>
              <a:t>L</a:t>
            </a:r>
            <a:r>
              <a:rPr dirty="0" sz="450" spc="-105">
                <a:solidFill>
                  <a:srgbClr val="231F20"/>
                </a:solidFill>
                <a:latin typeface="SimSun"/>
                <a:cs typeface="SimSun"/>
              </a:rPr>
              <a:t> </a:t>
            </a:r>
            <a:r>
              <a:rPr dirty="0" sz="450">
                <a:solidFill>
                  <a:srgbClr val="231F20"/>
                </a:solidFill>
                <a:latin typeface="SimSun"/>
                <a:cs typeface="SimSun"/>
              </a:rPr>
              <a:t>z</a:t>
            </a:r>
            <a:r>
              <a:rPr dirty="0" sz="450" spc="-100">
                <a:solidFill>
                  <a:srgbClr val="231F20"/>
                </a:solidFill>
                <a:latin typeface="SimSun"/>
                <a:cs typeface="SimSun"/>
              </a:rPr>
              <a:t> </a:t>
            </a:r>
            <a:r>
              <a:rPr dirty="0" sz="450" spc="65">
                <a:solidFill>
                  <a:srgbClr val="231F20"/>
                </a:solidFill>
                <a:latin typeface="SimSun"/>
                <a:cs typeface="SimSun"/>
              </a:rPr>
              <a:t>/m</a:t>
            </a:r>
            <a:endParaRPr sz="450">
              <a:latin typeface="SimSun"/>
              <a:cs typeface="SimSun"/>
            </a:endParaRPr>
          </a:p>
        </p:txBody>
      </p:sp>
      <p:sp>
        <p:nvSpPr>
          <p:cNvPr id="6246" name="object 6246" descr=""/>
          <p:cNvSpPr txBox="1"/>
          <p:nvPr/>
        </p:nvSpPr>
        <p:spPr>
          <a:xfrm>
            <a:off x="3812598" y="7410563"/>
            <a:ext cx="201295" cy="98425"/>
          </a:xfrm>
          <a:prstGeom prst="rect">
            <a:avLst/>
          </a:prstGeom>
        </p:spPr>
        <p:txBody>
          <a:bodyPr wrap="square" lIns="0" tIns="16510" rIns="0" bIns="0" rtlCol="0" vert="horz">
            <a:spAutoFit/>
          </a:bodyPr>
          <a:lstStyle/>
          <a:p>
            <a:pPr marL="12700">
              <a:lnSpc>
                <a:spcPct val="100000"/>
              </a:lnSpc>
              <a:spcBef>
                <a:spcPts val="130"/>
              </a:spcBef>
            </a:pPr>
            <a:r>
              <a:rPr dirty="0" sz="450" spc="-10">
                <a:solidFill>
                  <a:srgbClr val="231F20"/>
                </a:solidFill>
                <a:latin typeface="SimSun"/>
                <a:cs typeface="SimSun"/>
              </a:rPr>
              <a:t>Lxy/m</a:t>
            </a:r>
            <a:endParaRPr sz="450">
              <a:latin typeface="SimSun"/>
              <a:cs typeface="SimSun"/>
            </a:endParaRPr>
          </a:p>
        </p:txBody>
      </p:sp>
      <p:sp>
        <p:nvSpPr>
          <p:cNvPr id="6247" name="object 6247" descr=""/>
          <p:cNvSpPr/>
          <p:nvPr/>
        </p:nvSpPr>
        <p:spPr>
          <a:xfrm>
            <a:off x="3567455" y="6760045"/>
            <a:ext cx="174625" cy="97790"/>
          </a:xfrm>
          <a:custGeom>
            <a:avLst/>
            <a:gdLst/>
            <a:ahLst/>
            <a:cxnLst/>
            <a:rect l="l" t="t" r="r" b="b"/>
            <a:pathLst>
              <a:path w="174625" h="97790">
                <a:moveTo>
                  <a:pt x="174167" y="0"/>
                </a:moveTo>
                <a:lnTo>
                  <a:pt x="0" y="0"/>
                </a:lnTo>
                <a:lnTo>
                  <a:pt x="0" y="97345"/>
                </a:lnTo>
                <a:lnTo>
                  <a:pt x="174167" y="97345"/>
                </a:lnTo>
                <a:lnTo>
                  <a:pt x="174167" y="0"/>
                </a:lnTo>
                <a:close/>
              </a:path>
            </a:pathLst>
          </a:custGeom>
          <a:solidFill>
            <a:srgbClr val="FFFFFF"/>
          </a:solidFill>
        </p:spPr>
        <p:txBody>
          <a:bodyPr wrap="square" lIns="0" tIns="0" rIns="0" bIns="0" rtlCol="0"/>
          <a:lstStyle/>
          <a:p/>
        </p:txBody>
      </p:sp>
      <p:sp>
        <p:nvSpPr>
          <p:cNvPr id="6248" name="object 6248" descr=""/>
          <p:cNvSpPr txBox="1"/>
          <p:nvPr/>
        </p:nvSpPr>
        <p:spPr>
          <a:xfrm>
            <a:off x="3144839" y="6689555"/>
            <a:ext cx="589280" cy="379095"/>
          </a:xfrm>
          <a:prstGeom prst="rect">
            <a:avLst/>
          </a:prstGeom>
        </p:spPr>
        <p:txBody>
          <a:bodyPr wrap="square" lIns="0" tIns="17145" rIns="0" bIns="0" rtlCol="0" vert="horz">
            <a:spAutoFit/>
          </a:bodyPr>
          <a:lstStyle/>
          <a:p>
            <a:pPr marL="43815">
              <a:lnSpc>
                <a:spcPts val="445"/>
              </a:lnSpc>
              <a:spcBef>
                <a:spcPts val="135"/>
              </a:spcBef>
            </a:pPr>
            <a:r>
              <a:rPr dirty="0" sz="400" spc="-25">
                <a:solidFill>
                  <a:srgbClr val="231F20"/>
                </a:solidFill>
                <a:latin typeface="SimSun"/>
                <a:cs typeface="SimSun"/>
              </a:rPr>
              <a:t>0.1</a:t>
            </a:r>
            <a:endParaRPr sz="400">
              <a:latin typeface="SimSun"/>
              <a:cs typeface="SimSun"/>
            </a:endParaRPr>
          </a:p>
          <a:p>
            <a:pPr marL="441325">
              <a:lnSpc>
                <a:spcPts val="505"/>
              </a:lnSpc>
            </a:pPr>
            <a:r>
              <a:rPr dirty="0" sz="450" spc="-20">
                <a:solidFill>
                  <a:srgbClr val="231F20"/>
                </a:solidFill>
                <a:latin typeface="SimSun"/>
                <a:cs typeface="SimSun"/>
              </a:rPr>
              <a:t>25kg</a:t>
            </a:r>
            <a:endParaRPr sz="450">
              <a:latin typeface="SimSun"/>
              <a:cs typeface="SimSun"/>
            </a:endParaRPr>
          </a:p>
          <a:p>
            <a:pPr>
              <a:lnSpc>
                <a:spcPct val="100000"/>
              </a:lnSpc>
            </a:pPr>
            <a:endParaRPr sz="450">
              <a:latin typeface="SimSun"/>
              <a:cs typeface="SimSun"/>
            </a:endParaRPr>
          </a:p>
          <a:p>
            <a:pPr>
              <a:lnSpc>
                <a:spcPct val="100000"/>
              </a:lnSpc>
              <a:spcBef>
                <a:spcPts val="155"/>
              </a:spcBef>
            </a:pPr>
            <a:endParaRPr sz="450">
              <a:latin typeface="SimSun"/>
              <a:cs typeface="SimSun"/>
            </a:endParaRPr>
          </a:p>
          <a:p>
            <a:pPr marL="12700">
              <a:lnSpc>
                <a:spcPct val="100000"/>
              </a:lnSpc>
            </a:pPr>
            <a:r>
              <a:rPr dirty="0" sz="400" spc="-20">
                <a:solidFill>
                  <a:srgbClr val="231F20"/>
                </a:solidFill>
                <a:latin typeface="SimSun"/>
                <a:cs typeface="SimSun"/>
              </a:rPr>
              <a:t>0.05</a:t>
            </a:r>
            <a:endParaRPr sz="400">
              <a:latin typeface="SimSun"/>
              <a:cs typeface="SimSun"/>
            </a:endParaRPr>
          </a:p>
        </p:txBody>
      </p:sp>
      <p:sp>
        <p:nvSpPr>
          <p:cNvPr id="6249" name="object 6249" descr=""/>
          <p:cNvSpPr/>
          <p:nvPr/>
        </p:nvSpPr>
        <p:spPr>
          <a:xfrm>
            <a:off x="3862539" y="5508917"/>
            <a:ext cx="167640" cy="97790"/>
          </a:xfrm>
          <a:custGeom>
            <a:avLst/>
            <a:gdLst/>
            <a:ahLst/>
            <a:cxnLst/>
            <a:rect l="l" t="t" r="r" b="b"/>
            <a:pathLst>
              <a:path w="167639" h="97789">
                <a:moveTo>
                  <a:pt x="167322" y="0"/>
                </a:moveTo>
                <a:lnTo>
                  <a:pt x="0" y="0"/>
                </a:lnTo>
                <a:lnTo>
                  <a:pt x="0" y="97345"/>
                </a:lnTo>
                <a:lnTo>
                  <a:pt x="167322" y="97345"/>
                </a:lnTo>
                <a:lnTo>
                  <a:pt x="167322" y="0"/>
                </a:lnTo>
                <a:close/>
              </a:path>
            </a:pathLst>
          </a:custGeom>
          <a:solidFill>
            <a:srgbClr val="FFFFFF"/>
          </a:solidFill>
        </p:spPr>
        <p:txBody>
          <a:bodyPr wrap="square" lIns="0" tIns="0" rIns="0" bIns="0" rtlCol="0"/>
          <a:lstStyle/>
          <a:p/>
        </p:txBody>
      </p:sp>
      <p:sp>
        <p:nvSpPr>
          <p:cNvPr id="6250" name="object 6250" descr=""/>
          <p:cNvSpPr txBox="1"/>
          <p:nvPr/>
        </p:nvSpPr>
        <p:spPr>
          <a:xfrm>
            <a:off x="3865085" y="5491684"/>
            <a:ext cx="160655" cy="98425"/>
          </a:xfrm>
          <a:prstGeom prst="rect">
            <a:avLst/>
          </a:prstGeom>
        </p:spPr>
        <p:txBody>
          <a:bodyPr wrap="square" lIns="0" tIns="16510" rIns="0" bIns="0" rtlCol="0" vert="horz">
            <a:spAutoFit/>
          </a:bodyPr>
          <a:lstStyle/>
          <a:p>
            <a:pPr marL="12700">
              <a:lnSpc>
                <a:spcPct val="100000"/>
              </a:lnSpc>
              <a:spcBef>
                <a:spcPts val="130"/>
              </a:spcBef>
            </a:pPr>
            <a:r>
              <a:rPr dirty="0" sz="450" spc="-20">
                <a:solidFill>
                  <a:srgbClr val="231F20"/>
                </a:solidFill>
                <a:latin typeface="SimSun"/>
                <a:cs typeface="SimSun"/>
              </a:rPr>
              <a:t>12kg</a:t>
            </a:r>
            <a:endParaRPr sz="450">
              <a:latin typeface="SimSun"/>
              <a:cs typeface="SimSun"/>
            </a:endParaRPr>
          </a:p>
        </p:txBody>
      </p:sp>
      <p:sp>
        <p:nvSpPr>
          <p:cNvPr id="6251" name="object 6251" descr=""/>
          <p:cNvSpPr/>
          <p:nvPr/>
        </p:nvSpPr>
        <p:spPr>
          <a:xfrm>
            <a:off x="3654907" y="6067171"/>
            <a:ext cx="152400" cy="94615"/>
          </a:xfrm>
          <a:custGeom>
            <a:avLst/>
            <a:gdLst/>
            <a:ahLst/>
            <a:cxnLst/>
            <a:rect l="l" t="t" r="r" b="b"/>
            <a:pathLst>
              <a:path w="152400" h="94614">
                <a:moveTo>
                  <a:pt x="152120" y="0"/>
                </a:moveTo>
                <a:lnTo>
                  <a:pt x="0" y="0"/>
                </a:lnTo>
                <a:lnTo>
                  <a:pt x="0" y="94310"/>
                </a:lnTo>
                <a:lnTo>
                  <a:pt x="152120" y="94310"/>
                </a:lnTo>
                <a:lnTo>
                  <a:pt x="152120" y="0"/>
                </a:lnTo>
                <a:close/>
              </a:path>
            </a:pathLst>
          </a:custGeom>
          <a:solidFill>
            <a:srgbClr val="FFFFFF"/>
          </a:solidFill>
        </p:spPr>
        <p:txBody>
          <a:bodyPr wrap="square" lIns="0" tIns="0" rIns="0" bIns="0" rtlCol="0"/>
          <a:lstStyle/>
          <a:p/>
        </p:txBody>
      </p:sp>
      <p:sp>
        <p:nvSpPr>
          <p:cNvPr id="6252" name="object 6252" descr=""/>
          <p:cNvSpPr txBox="1"/>
          <p:nvPr/>
        </p:nvSpPr>
        <p:spPr>
          <a:xfrm>
            <a:off x="3649847" y="6050695"/>
            <a:ext cx="160655" cy="98425"/>
          </a:xfrm>
          <a:prstGeom prst="rect">
            <a:avLst/>
          </a:prstGeom>
        </p:spPr>
        <p:txBody>
          <a:bodyPr wrap="square" lIns="0" tIns="16510" rIns="0" bIns="0" rtlCol="0" vert="horz">
            <a:spAutoFit/>
          </a:bodyPr>
          <a:lstStyle/>
          <a:p>
            <a:pPr marL="12700">
              <a:lnSpc>
                <a:spcPct val="100000"/>
              </a:lnSpc>
              <a:spcBef>
                <a:spcPts val="130"/>
              </a:spcBef>
            </a:pPr>
            <a:r>
              <a:rPr dirty="0" sz="450" spc="-20">
                <a:solidFill>
                  <a:srgbClr val="231F20"/>
                </a:solidFill>
                <a:latin typeface="SimSun"/>
                <a:cs typeface="SimSun"/>
              </a:rPr>
              <a:t>16kg</a:t>
            </a:r>
            <a:endParaRPr sz="450">
              <a:latin typeface="SimSun"/>
              <a:cs typeface="SimSun"/>
            </a:endParaRPr>
          </a:p>
        </p:txBody>
      </p:sp>
      <p:sp>
        <p:nvSpPr>
          <p:cNvPr id="6253" name="object 6253" descr=""/>
          <p:cNvSpPr/>
          <p:nvPr/>
        </p:nvSpPr>
        <p:spPr>
          <a:xfrm>
            <a:off x="3600145" y="6477889"/>
            <a:ext cx="175260" cy="64135"/>
          </a:xfrm>
          <a:custGeom>
            <a:avLst/>
            <a:gdLst/>
            <a:ahLst/>
            <a:cxnLst/>
            <a:rect l="l" t="t" r="r" b="b"/>
            <a:pathLst>
              <a:path w="175260" h="64134">
                <a:moveTo>
                  <a:pt x="174929" y="0"/>
                </a:moveTo>
                <a:lnTo>
                  <a:pt x="0" y="0"/>
                </a:lnTo>
                <a:lnTo>
                  <a:pt x="0" y="63880"/>
                </a:lnTo>
                <a:lnTo>
                  <a:pt x="174929" y="63880"/>
                </a:lnTo>
                <a:lnTo>
                  <a:pt x="174929" y="0"/>
                </a:lnTo>
                <a:close/>
              </a:path>
            </a:pathLst>
          </a:custGeom>
          <a:solidFill>
            <a:srgbClr val="FFFFFF"/>
          </a:solidFill>
        </p:spPr>
        <p:txBody>
          <a:bodyPr wrap="square" lIns="0" tIns="0" rIns="0" bIns="0" rtlCol="0"/>
          <a:lstStyle/>
          <a:p/>
        </p:txBody>
      </p:sp>
      <p:sp>
        <p:nvSpPr>
          <p:cNvPr id="6254" name="object 6254" descr=""/>
          <p:cNvSpPr txBox="1"/>
          <p:nvPr/>
        </p:nvSpPr>
        <p:spPr>
          <a:xfrm>
            <a:off x="3606496" y="6460630"/>
            <a:ext cx="160655" cy="98425"/>
          </a:xfrm>
          <a:prstGeom prst="rect">
            <a:avLst/>
          </a:prstGeom>
        </p:spPr>
        <p:txBody>
          <a:bodyPr wrap="square" lIns="0" tIns="16510" rIns="0" bIns="0" rtlCol="0" vert="horz">
            <a:spAutoFit/>
          </a:bodyPr>
          <a:lstStyle/>
          <a:p>
            <a:pPr marL="12700">
              <a:lnSpc>
                <a:spcPct val="100000"/>
              </a:lnSpc>
              <a:spcBef>
                <a:spcPts val="130"/>
              </a:spcBef>
            </a:pPr>
            <a:r>
              <a:rPr dirty="0" sz="450" spc="-20">
                <a:solidFill>
                  <a:srgbClr val="231F20"/>
                </a:solidFill>
                <a:latin typeface="SimSun"/>
                <a:cs typeface="SimSun"/>
              </a:rPr>
              <a:t>20kg</a:t>
            </a:r>
            <a:endParaRPr sz="450">
              <a:latin typeface="SimSun"/>
              <a:cs typeface="SimSun"/>
            </a:endParaRPr>
          </a:p>
        </p:txBody>
      </p:sp>
      <p:grpSp>
        <p:nvGrpSpPr>
          <p:cNvPr id="6255" name="object 6255" descr=""/>
          <p:cNvGrpSpPr/>
          <p:nvPr/>
        </p:nvGrpSpPr>
        <p:grpSpPr>
          <a:xfrm>
            <a:off x="3155983" y="7246804"/>
            <a:ext cx="298450" cy="158750"/>
            <a:chOff x="3155983" y="7246804"/>
            <a:chExt cx="298450" cy="158750"/>
          </a:xfrm>
        </p:grpSpPr>
        <p:pic>
          <p:nvPicPr>
            <p:cNvPr id="6256" name="object 6256" descr=""/>
            <p:cNvPicPr/>
            <p:nvPr/>
          </p:nvPicPr>
          <p:blipFill>
            <a:blip r:embed="rId11" cstate="print"/>
            <a:stretch>
              <a:fillRect/>
            </a:stretch>
          </p:blipFill>
          <p:spPr>
            <a:xfrm>
              <a:off x="3155983" y="7246804"/>
              <a:ext cx="298140" cy="158196"/>
            </a:xfrm>
            <a:prstGeom prst="rect">
              <a:avLst/>
            </a:prstGeom>
          </p:spPr>
        </p:pic>
        <p:sp>
          <p:nvSpPr>
            <p:cNvPr id="6257" name="object 6257" descr=""/>
            <p:cNvSpPr/>
            <p:nvPr/>
          </p:nvSpPr>
          <p:spPr>
            <a:xfrm>
              <a:off x="3212642" y="7247191"/>
              <a:ext cx="62865" cy="69215"/>
            </a:xfrm>
            <a:custGeom>
              <a:avLst/>
              <a:gdLst/>
              <a:ahLst/>
              <a:cxnLst/>
              <a:rect l="l" t="t" r="r" b="b"/>
              <a:pathLst>
                <a:path w="62864" h="69215">
                  <a:moveTo>
                    <a:pt x="62369" y="0"/>
                  </a:moveTo>
                  <a:lnTo>
                    <a:pt x="0" y="0"/>
                  </a:lnTo>
                  <a:lnTo>
                    <a:pt x="0" y="69202"/>
                  </a:lnTo>
                  <a:lnTo>
                    <a:pt x="62369" y="69202"/>
                  </a:lnTo>
                  <a:lnTo>
                    <a:pt x="62369" y="0"/>
                  </a:lnTo>
                  <a:close/>
                </a:path>
              </a:pathLst>
            </a:custGeom>
            <a:solidFill>
              <a:srgbClr val="FFFFFF"/>
            </a:solidFill>
          </p:spPr>
          <p:txBody>
            <a:bodyPr wrap="square" lIns="0" tIns="0" rIns="0" bIns="0" rtlCol="0"/>
            <a:lstStyle/>
            <a:p/>
          </p:txBody>
        </p:sp>
      </p:grpSp>
      <p:grpSp>
        <p:nvGrpSpPr>
          <p:cNvPr id="6258" name="object 6258" descr=""/>
          <p:cNvGrpSpPr/>
          <p:nvPr/>
        </p:nvGrpSpPr>
        <p:grpSpPr>
          <a:xfrm>
            <a:off x="1250247" y="7706713"/>
            <a:ext cx="1443355" cy="1983739"/>
            <a:chOff x="1250247" y="7706713"/>
            <a:chExt cx="1443355" cy="1983739"/>
          </a:xfrm>
        </p:grpSpPr>
        <p:sp>
          <p:nvSpPr>
            <p:cNvPr id="6259" name="object 6259" descr=""/>
            <p:cNvSpPr/>
            <p:nvPr/>
          </p:nvSpPr>
          <p:spPr>
            <a:xfrm>
              <a:off x="1254692" y="9465467"/>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0" name="object 6260" descr=""/>
            <p:cNvSpPr/>
            <p:nvPr/>
          </p:nvSpPr>
          <p:spPr>
            <a:xfrm>
              <a:off x="1254692" y="9246282"/>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1" name="object 6261" descr=""/>
            <p:cNvSpPr/>
            <p:nvPr/>
          </p:nvSpPr>
          <p:spPr>
            <a:xfrm>
              <a:off x="1254692" y="9026338"/>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2" name="object 6262" descr=""/>
            <p:cNvSpPr/>
            <p:nvPr/>
          </p:nvSpPr>
          <p:spPr>
            <a:xfrm>
              <a:off x="1254692" y="8807151"/>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3" name="object 6263" descr=""/>
            <p:cNvSpPr/>
            <p:nvPr/>
          </p:nvSpPr>
          <p:spPr>
            <a:xfrm>
              <a:off x="1254692" y="8587208"/>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4" name="object 6264" descr=""/>
            <p:cNvSpPr/>
            <p:nvPr/>
          </p:nvSpPr>
          <p:spPr>
            <a:xfrm>
              <a:off x="1254692" y="8368022"/>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5" name="object 6265" descr=""/>
            <p:cNvSpPr/>
            <p:nvPr/>
          </p:nvSpPr>
          <p:spPr>
            <a:xfrm>
              <a:off x="1254692" y="8148078"/>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6" name="object 6266" descr=""/>
            <p:cNvSpPr/>
            <p:nvPr/>
          </p:nvSpPr>
          <p:spPr>
            <a:xfrm>
              <a:off x="1254692" y="7928892"/>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7" name="object 6267" descr=""/>
            <p:cNvSpPr/>
            <p:nvPr/>
          </p:nvSpPr>
          <p:spPr>
            <a:xfrm>
              <a:off x="1254692" y="7708937"/>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268" name="object 6268" descr=""/>
            <p:cNvSpPr/>
            <p:nvPr/>
          </p:nvSpPr>
          <p:spPr>
            <a:xfrm>
              <a:off x="1613846" y="7708937"/>
              <a:ext cx="0" cy="1976755"/>
            </a:xfrm>
            <a:custGeom>
              <a:avLst/>
              <a:gdLst/>
              <a:ahLst/>
              <a:cxnLst/>
              <a:rect l="l" t="t" r="r" b="b"/>
              <a:pathLst>
                <a:path w="0" h="1976754">
                  <a:moveTo>
                    <a:pt x="0" y="0"/>
                  </a:moveTo>
                  <a:lnTo>
                    <a:pt x="0" y="1976475"/>
                  </a:lnTo>
                </a:path>
              </a:pathLst>
            </a:custGeom>
            <a:ln w="4216">
              <a:solidFill>
                <a:srgbClr val="050100"/>
              </a:solidFill>
            </a:ln>
          </p:spPr>
          <p:txBody>
            <a:bodyPr wrap="square" lIns="0" tIns="0" rIns="0" bIns="0" rtlCol="0"/>
            <a:lstStyle/>
            <a:p/>
          </p:txBody>
        </p:sp>
        <p:sp>
          <p:nvSpPr>
            <p:cNvPr id="6269" name="object 6269" descr=""/>
            <p:cNvSpPr/>
            <p:nvPr/>
          </p:nvSpPr>
          <p:spPr>
            <a:xfrm>
              <a:off x="1972993" y="7708937"/>
              <a:ext cx="0" cy="1976755"/>
            </a:xfrm>
            <a:custGeom>
              <a:avLst/>
              <a:gdLst/>
              <a:ahLst/>
              <a:cxnLst/>
              <a:rect l="l" t="t" r="r" b="b"/>
              <a:pathLst>
                <a:path w="0" h="1976754">
                  <a:moveTo>
                    <a:pt x="0" y="0"/>
                  </a:moveTo>
                  <a:lnTo>
                    <a:pt x="0" y="1976475"/>
                  </a:lnTo>
                </a:path>
              </a:pathLst>
            </a:custGeom>
            <a:ln w="4216">
              <a:solidFill>
                <a:srgbClr val="050100"/>
              </a:solidFill>
            </a:ln>
          </p:spPr>
          <p:txBody>
            <a:bodyPr wrap="square" lIns="0" tIns="0" rIns="0" bIns="0" rtlCol="0"/>
            <a:lstStyle/>
            <a:p/>
          </p:txBody>
        </p:sp>
        <p:sp>
          <p:nvSpPr>
            <p:cNvPr id="6270" name="object 6270" descr=""/>
            <p:cNvSpPr/>
            <p:nvPr/>
          </p:nvSpPr>
          <p:spPr>
            <a:xfrm>
              <a:off x="2332146" y="7708937"/>
              <a:ext cx="0" cy="1976755"/>
            </a:xfrm>
            <a:custGeom>
              <a:avLst/>
              <a:gdLst/>
              <a:ahLst/>
              <a:cxnLst/>
              <a:rect l="l" t="t" r="r" b="b"/>
              <a:pathLst>
                <a:path w="0" h="1976754">
                  <a:moveTo>
                    <a:pt x="0" y="0"/>
                  </a:moveTo>
                  <a:lnTo>
                    <a:pt x="0" y="1976475"/>
                  </a:lnTo>
                </a:path>
              </a:pathLst>
            </a:custGeom>
            <a:ln w="4216">
              <a:solidFill>
                <a:srgbClr val="050100"/>
              </a:solidFill>
            </a:ln>
          </p:spPr>
          <p:txBody>
            <a:bodyPr wrap="square" lIns="0" tIns="0" rIns="0" bIns="0" rtlCol="0"/>
            <a:lstStyle/>
            <a:p/>
          </p:txBody>
        </p:sp>
        <p:sp>
          <p:nvSpPr>
            <p:cNvPr id="6271" name="object 6271" descr=""/>
            <p:cNvSpPr/>
            <p:nvPr/>
          </p:nvSpPr>
          <p:spPr>
            <a:xfrm>
              <a:off x="2691293" y="7708937"/>
              <a:ext cx="0" cy="1976755"/>
            </a:xfrm>
            <a:custGeom>
              <a:avLst/>
              <a:gdLst/>
              <a:ahLst/>
              <a:cxnLst/>
              <a:rect l="l" t="t" r="r" b="b"/>
              <a:pathLst>
                <a:path w="0" h="1976754">
                  <a:moveTo>
                    <a:pt x="0" y="0"/>
                  </a:moveTo>
                  <a:lnTo>
                    <a:pt x="0" y="1976475"/>
                  </a:lnTo>
                </a:path>
              </a:pathLst>
            </a:custGeom>
            <a:ln w="4216">
              <a:solidFill>
                <a:srgbClr val="050100"/>
              </a:solidFill>
            </a:ln>
          </p:spPr>
          <p:txBody>
            <a:bodyPr wrap="square" lIns="0" tIns="0" rIns="0" bIns="0" rtlCol="0"/>
            <a:lstStyle/>
            <a:p/>
          </p:txBody>
        </p:sp>
        <p:sp>
          <p:nvSpPr>
            <p:cNvPr id="6272" name="object 6272" descr=""/>
            <p:cNvSpPr/>
            <p:nvPr/>
          </p:nvSpPr>
          <p:spPr>
            <a:xfrm>
              <a:off x="1254692" y="7708935"/>
              <a:ext cx="12065" cy="1976755"/>
            </a:xfrm>
            <a:custGeom>
              <a:avLst/>
              <a:gdLst/>
              <a:ahLst/>
              <a:cxnLst/>
              <a:rect l="l" t="t" r="r" b="b"/>
              <a:pathLst>
                <a:path w="12065" h="1976754">
                  <a:moveTo>
                    <a:pt x="0" y="1976475"/>
                  </a:moveTo>
                  <a:lnTo>
                    <a:pt x="0" y="0"/>
                  </a:lnTo>
                </a:path>
                <a:path w="12065" h="1976754">
                  <a:moveTo>
                    <a:pt x="0" y="1976475"/>
                  </a:moveTo>
                  <a:lnTo>
                    <a:pt x="11544" y="1976475"/>
                  </a:lnTo>
                </a:path>
              </a:pathLst>
            </a:custGeom>
            <a:ln w="4216">
              <a:solidFill>
                <a:srgbClr val="050100"/>
              </a:solidFill>
            </a:ln>
          </p:spPr>
          <p:txBody>
            <a:bodyPr wrap="square" lIns="0" tIns="0" rIns="0" bIns="0" rtlCol="0"/>
            <a:lstStyle/>
            <a:p/>
          </p:txBody>
        </p:sp>
        <p:sp>
          <p:nvSpPr>
            <p:cNvPr id="6273" name="object 6273" descr=""/>
            <p:cNvSpPr/>
            <p:nvPr/>
          </p:nvSpPr>
          <p:spPr>
            <a:xfrm>
              <a:off x="1254692" y="9641581"/>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74" name="object 6274" descr=""/>
            <p:cNvSpPr/>
            <p:nvPr/>
          </p:nvSpPr>
          <p:spPr>
            <a:xfrm>
              <a:off x="1254692" y="9597739"/>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75" name="object 6275" descr=""/>
            <p:cNvSpPr/>
            <p:nvPr/>
          </p:nvSpPr>
          <p:spPr>
            <a:xfrm>
              <a:off x="1254692" y="9553909"/>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76" name="object 6276" descr=""/>
            <p:cNvSpPr/>
            <p:nvPr/>
          </p:nvSpPr>
          <p:spPr>
            <a:xfrm>
              <a:off x="1254692" y="9509298"/>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77" name="object 6277" descr=""/>
            <p:cNvSpPr/>
            <p:nvPr/>
          </p:nvSpPr>
          <p:spPr>
            <a:xfrm>
              <a:off x="1254692" y="9465467"/>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78" name="object 6278" descr=""/>
            <p:cNvSpPr/>
            <p:nvPr/>
          </p:nvSpPr>
          <p:spPr>
            <a:xfrm>
              <a:off x="1254692" y="9421626"/>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79" name="object 6279" descr=""/>
            <p:cNvSpPr/>
            <p:nvPr/>
          </p:nvSpPr>
          <p:spPr>
            <a:xfrm>
              <a:off x="1254692" y="9377795"/>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0" name="object 6280" descr=""/>
            <p:cNvSpPr/>
            <p:nvPr/>
          </p:nvSpPr>
          <p:spPr>
            <a:xfrm>
              <a:off x="1254692" y="9333954"/>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1" name="object 6281" descr=""/>
            <p:cNvSpPr/>
            <p:nvPr/>
          </p:nvSpPr>
          <p:spPr>
            <a:xfrm>
              <a:off x="1254692" y="9290123"/>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2" name="object 6282" descr=""/>
            <p:cNvSpPr/>
            <p:nvPr/>
          </p:nvSpPr>
          <p:spPr>
            <a:xfrm>
              <a:off x="1254692" y="9246282"/>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3" name="object 6283" descr=""/>
            <p:cNvSpPr/>
            <p:nvPr/>
          </p:nvSpPr>
          <p:spPr>
            <a:xfrm>
              <a:off x="1254692" y="9202451"/>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4" name="object 6284" descr=""/>
            <p:cNvSpPr/>
            <p:nvPr/>
          </p:nvSpPr>
          <p:spPr>
            <a:xfrm>
              <a:off x="1254692" y="9158609"/>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5" name="object 6285" descr=""/>
            <p:cNvSpPr/>
            <p:nvPr/>
          </p:nvSpPr>
          <p:spPr>
            <a:xfrm>
              <a:off x="1254692" y="9114780"/>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6" name="object 6286" descr=""/>
            <p:cNvSpPr/>
            <p:nvPr/>
          </p:nvSpPr>
          <p:spPr>
            <a:xfrm>
              <a:off x="1254692" y="9070168"/>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7" name="object 6287" descr=""/>
            <p:cNvSpPr/>
            <p:nvPr/>
          </p:nvSpPr>
          <p:spPr>
            <a:xfrm>
              <a:off x="1254692" y="9026338"/>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8" name="object 6288" descr=""/>
            <p:cNvSpPr/>
            <p:nvPr/>
          </p:nvSpPr>
          <p:spPr>
            <a:xfrm>
              <a:off x="1254692" y="8982495"/>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89" name="object 6289" descr=""/>
            <p:cNvSpPr/>
            <p:nvPr/>
          </p:nvSpPr>
          <p:spPr>
            <a:xfrm>
              <a:off x="1254692" y="8938666"/>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0" name="object 6290" descr=""/>
            <p:cNvSpPr/>
            <p:nvPr/>
          </p:nvSpPr>
          <p:spPr>
            <a:xfrm>
              <a:off x="1254692" y="8894823"/>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1" name="object 6291" descr=""/>
            <p:cNvSpPr/>
            <p:nvPr/>
          </p:nvSpPr>
          <p:spPr>
            <a:xfrm>
              <a:off x="1254692" y="8850994"/>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2" name="object 6292" descr=""/>
            <p:cNvSpPr/>
            <p:nvPr/>
          </p:nvSpPr>
          <p:spPr>
            <a:xfrm>
              <a:off x="1254692" y="8807151"/>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3" name="object 6293" descr=""/>
            <p:cNvSpPr/>
            <p:nvPr/>
          </p:nvSpPr>
          <p:spPr>
            <a:xfrm>
              <a:off x="1254692" y="8763321"/>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4" name="object 6294" descr=""/>
            <p:cNvSpPr/>
            <p:nvPr/>
          </p:nvSpPr>
          <p:spPr>
            <a:xfrm>
              <a:off x="1254692" y="8719479"/>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5" name="object 6295" descr=""/>
            <p:cNvSpPr/>
            <p:nvPr/>
          </p:nvSpPr>
          <p:spPr>
            <a:xfrm>
              <a:off x="1254692" y="8675649"/>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6" name="object 6296" descr=""/>
            <p:cNvSpPr/>
            <p:nvPr/>
          </p:nvSpPr>
          <p:spPr>
            <a:xfrm>
              <a:off x="1254692" y="8631038"/>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7" name="object 6297" descr=""/>
            <p:cNvSpPr/>
            <p:nvPr/>
          </p:nvSpPr>
          <p:spPr>
            <a:xfrm>
              <a:off x="1254692" y="8587208"/>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8" name="object 6298" descr=""/>
            <p:cNvSpPr/>
            <p:nvPr/>
          </p:nvSpPr>
          <p:spPr>
            <a:xfrm>
              <a:off x="1254692" y="8543366"/>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299" name="object 6299" descr=""/>
            <p:cNvSpPr/>
            <p:nvPr/>
          </p:nvSpPr>
          <p:spPr>
            <a:xfrm>
              <a:off x="1254692" y="8499536"/>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0" name="object 6300" descr=""/>
            <p:cNvSpPr/>
            <p:nvPr/>
          </p:nvSpPr>
          <p:spPr>
            <a:xfrm>
              <a:off x="1254692" y="8455694"/>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1" name="object 6301" descr=""/>
            <p:cNvSpPr/>
            <p:nvPr/>
          </p:nvSpPr>
          <p:spPr>
            <a:xfrm>
              <a:off x="1254692" y="8411864"/>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2" name="object 6302" descr=""/>
            <p:cNvSpPr/>
            <p:nvPr/>
          </p:nvSpPr>
          <p:spPr>
            <a:xfrm>
              <a:off x="1254692" y="8368022"/>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3" name="object 6303" descr=""/>
            <p:cNvSpPr/>
            <p:nvPr/>
          </p:nvSpPr>
          <p:spPr>
            <a:xfrm>
              <a:off x="1254692" y="8324192"/>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4" name="object 6304" descr=""/>
            <p:cNvSpPr/>
            <p:nvPr/>
          </p:nvSpPr>
          <p:spPr>
            <a:xfrm>
              <a:off x="1254692" y="8280349"/>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5" name="object 6305" descr=""/>
            <p:cNvSpPr/>
            <p:nvPr/>
          </p:nvSpPr>
          <p:spPr>
            <a:xfrm>
              <a:off x="1254692" y="8236520"/>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6" name="object 6306" descr=""/>
            <p:cNvSpPr/>
            <p:nvPr/>
          </p:nvSpPr>
          <p:spPr>
            <a:xfrm>
              <a:off x="1254692" y="8192677"/>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7" name="object 6307" descr=""/>
            <p:cNvSpPr/>
            <p:nvPr/>
          </p:nvSpPr>
          <p:spPr>
            <a:xfrm>
              <a:off x="1254692" y="8148078"/>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8" name="object 6308" descr=""/>
            <p:cNvSpPr/>
            <p:nvPr/>
          </p:nvSpPr>
          <p:spPr>
            <a:xfrm>
              <a:off x="1254692" y="8104237"/>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09" name="object 6309" descr=""/>
            <p:cNvSpPr/>
            <p:nvPr/>
          </p:nvSpPr>
          <p:spPr>
            <a:xfrm>
              <a:off x="1254692" y="8060407"/>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0" name="object 6310" descr=""/>
            <p:cNvSpPr/>
            <p:nvPr/>
          </p:nvSpPr>
          <p:spPr>
            <a:xfrm>
              <a:off x="1254692" y="8016564"/>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1" name="object 6311" descr=""/>
            <p:cNvSpPr/>
            <p:nvPr/>
          </p:nvSpPr>
          <p:spPr>
            <a:xfrm>
              <a:off x="1254692" y="7972735"/>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2" name="object 6312" descr=""/>
            <p:cNvSpPr/>
            <p:nvPr/>
          </p:nvSpPr>
          <p:spPr>
            <a:xfrm>
              <a:off x="1254692" y="7928892"/>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3" name="object 6313" descr=""/>
            <p:cNvSpPr/>
            <p:nvPr/>
          </p:nvSpPr>
          <p:spPr>
            <a:xfrm>
              <a:off x="1254692" y="7885061"/>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4" name="object 6314" descr=""/>
            <p:cNvSpPr/>
            <p:nvPr/>
          </p:nvSpPr>
          <p:spPr>
            <a:xfrm>
              <a:off x="1254692" y="7841220"/>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5" name="object 6315" descr=""/>
            <p:cNvSpPr/>
            <p:nvPr/>
          </p:nvSpPr>
          <p:spPr>
            <a:xfrm>
              <a:off x="1254692" y="7797377"/>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6" name="object 6316" descr=""/>
            <p:cNvSpPr/>
            <p:nvPr/>
          </p:nvSpPr>
          <p:spPr>
            <a:xfrm>
              <a:off x="1254692" y="7753548"/>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7" name="object 6317" descr=""/>
            <p:cNvSpPr/>
            <p:nvPr/>
          </p:nvSpPr>
          <p:spPr>
            <a:xfrm>
              <a:off x="1254692" y="7708937"/>
              <a:ext cx="12065" cy="0"/>
            </a:xfrm>
            <a:custGeom>
              <a:avLst/>
              <a:gdLst/>
              <a:ahLst/>
              <a:cxnLst/>
              <a:rect l="l" t="t" r="r" b="b"/>
              <a:pathLst>
                <a:path w="12065" h="0">
                  <a:moveTo>
                    <a:pt x="0" y="0"/>
                  </a:moveTo>
                  <a:lnTo>
                    <a:pt x="11544" y="0"/>
                  </a:lnTo>
                </a:path>
              </a:pathLst>
            </a:custGeom>
            <a:ln w="4216">
              <a:solidFill>
                <a:srgbClr val="050100"/>
              </a:solidFill>
            </a:ln>
          </p:spPr>
          <p:txBody>
            <a:bodyPr wrap="square" lIns="0" tIns="0" rIns="0" bIns="0" rtlCol="0"/>
            <a:lstStyle/>
            <a:p/>
          </p:txBody>
        </p:sp>
        <p:sp>
          <p:nvSpPr>
            <p:cNvPr id="6318" name="object 6318" descr=""/>
            <p:cNvSpPr/>
            <p:nvPr/>
          </p:nvSpPr>
          <p:spPr>
            <a:xfrm>
              <a:off x="1254692" y="9685411"/>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19" name="object 6319" descr=""/>
            <p:cNvSpPr/>
            <p:nvPr/>
          </p:nvSpPr>
          <p:spPr>
            <a:xfrm>
              <a:off x="1254692" y="9465467"/>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0" name="object 6320" descr=""/>
            <p:cNvSpPr/>
            <p:nvPr/>
          </p:nvSpPr>
          <p:spPr>
            <a:xfrm>
              <a:off x="1254692" y="9246282"/>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1" name="object 6321" descr=""/>
            <p:cNvSpPr/>
            <p:nvPr/>
          </p:nvSpPr>
          <p:spPr>
            <a:xfrm>
              <a:off x="1254692" y="9026338"/>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2" name="object 6322" descr=""/>
            <p:cNvSpPr/>
            <p:nvPr/>
          </p:nvSpPr>
          <p:spPr>
            <a:xfrm>
              <a:off x="1254692" y="8807151"/>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3" name="object 6323" descr=""/>
            <p:cNvSpPr/>
            <p:nvPr/>
          </p:nvSpPr>
          <p:spPr>
            <a:xfrm>
              <a:off x="1254692" y="8587208"/>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4" name="object 6324" descr=""/>
            <p:cNvSpPr/>
            <p:nvPr/>
          </p:nvSpPr>
          <p:spPr>
            <a:xfrm>
              <a:off x="1254692" y="8368022"/>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5" name="object 6325" descr=""/>
            <p:cNvSpPr/>
            <p:nvPr/>
          </p:nvSpPr>
          <p:spPr>
            <a:xfrm>
              <a:off x="1254692" y="8148078"/>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6" name="object 6326" descr=""/>
            <p:cNvSpPr/>
            <p:nvPr/>
          </p:nvSpPr>
          <p:spPr>
            <a:xfrm>
              <a:off x="1254692" y="7928892"/>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7" name="object 6327" descr=""/>
            <p:cNvSpPr/>
            <p:nvPr/>
          </p:nvSpPr>
          <p:spPr>
            <a:xfrm>
              <a:off x="1254692" y="7708937"/>
              <a:ext cx="15240" cy="0"/>
            </a:xfrm>
            <a:custGeom>
              <a:avLst/>
              <a:gdLst/>
              <a:ahLst/>
              <a:cxnLst/>
              <a:rect l="l" t="t" r="r" b="b"/>
              <a:pathLst>
                <a:path w="15240" h="0">
                  <a:moveTo>
                    <a:pt x="0" y="0"/>
                  </a:moveTo>
                  <a:lnTo>
                    <a:pt x="14617" y="0"/>
                  </a:lnTo>
                </a:path>
              </a:pathLst>
            </a:custGeom>
            <a:ln w="4216">
              <a:solidFill>
                <a:srgbClr val="050100"/>
              </a:solidFill>
            </a:ln>
          </p:spPr>
          <p:txBody>
            <a:bodyPr wrap="square" lIns="0" tIns="0" rIns="0" bIns="0" rtlCol="0"/>
            <a:lstStyle/>
            <a:p/>
          </p:txBody>
        </p:sp>
        <p:sp>
          <p:nvSpPr>
            <p:cNvPr id="6328" name="object 6328" descr=""/>
            <p:cNvSpPr/>
            <p:nvPr/>
          </p:nvSpPr>
          <p:spPr>
            <a:xfrm>
              <a:off x="1254692" y="9685411"/>
              <a:ext cx="1437005" cy="0"/>
            </a:xfrm>
            <a:custGeom>
              <a:avLst/>
              <a:gdLst/>
              <a:ahLst/>
              <a:cxnLst/>
              <a:rect l="l" t="t" r="r" b="b"/>
              <a:pathLst>
                <a:path w="1437005" h="0">
                  <a:moveTo>
                    <a:pt x="0" y="0"/>
                  </a:moveTo>
                  <a:lnTo>
                    <a:pt x="1436598" y="0"/>
                  </a:lnTo>
                </a:path>
              </a:pathLst>
            </a:custGeom>
            <a:ln w="4216">
              <a:solidFill>
                <a:srgbClr val="050100"/>
              </a:solidFill>
            </a:ln>
          </p:spPr>
          <p:txBody>
            <a:bodyPr wrap="square" lIns="0" tIns="0" rIns="0" bIns="0" rtlCol="0"/>
            <a:lstStyle/>
            <a:p/>
          </p:txBody>
        </p:sp>
        <p:sp>
          <p:nvSpPr>
            <p:cNvPr id="6329" name="object 6329" descr=""/>
            <p:cNvSpPr/>
            <p:nvPr/>
          </p:nvSpPr>
          <p:spPr>
            <a:xfrm>
              <a:off x="1254692"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0" name="object 6330" descr=""/>
            <p:cNvSpPr/>
            <p:nvPr/>
          </p:nvSpPr>
          <p:spPr>
            <a:xfrm>
              <a:off x="1326216"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1" name="object 6331" descr=""/>
            <p:cNvSpPr/>
            <p:nvPr/>
          </p:nvSpPr>
          <p:spPr>
            <a:xfrm>
              <a:off x="1398510"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2" name="object 6332" descr=""/>
            <p:cNvSpPr/>
            <p:nvPr/>
          </p:nvSpPr>
          <p:spPr>
            <a:xfrm>
              <a:off x="1470028"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3" name="object 6333" descr=""/>
            <p:cNvSpPr/>
            <p:nvPr/>
          </p:nvSpPr>
          <p:spPr>
            <a:xfrm>
              <a:off x="1542322"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4" name="object 6334" descr=""/>
            <p:cNvSpPr/>
            <p:nvPr/>
          </p:nvSpPr>
          <p:spPr>
            <a:xfrm>
              <a:off x="1613846"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5" name="object 6335" descr=""/>
            <p:cNvSpPr/>
            <p:nvPr/>
          </p:nvSpPr>
          <p:spPr>
            <a:xfrm>
              <a:off x="1685363"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6" name="object 6336" descr=""/>
            <p:cNvSpPr/>
            <p:nvPr/>
          </p:nvSpPr>
          <p:spPr>
            <a:xfrm>
              <a:off x="1757657"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7" name="object 6337" descr=""/>
            <p:cNvSpPr/>
            <p:nvPr/>
          </p:nvSpPr>
          <p:spPr>
            <a:xfrm>
              <a:off x="1829181"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8" name="object 6338" descr=""/>
            <p:cNvSpPr/>
            <p:nvPr/>
          </p:nvSpPr>
          <p:spPr>
            <a:xfrm>
              <a:off x="1901474"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39" name="object 6339" descr=""/>
            <p:cNvSpPr/>
            <p:nvPr/>
          </p:nvSpPr>
          <p:spPr>
            <a:xfrm>
              <a:off x="1972993"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0" name="object 6340" descr=""/>
            <p:cNvSpPr/>
            <p:nvPr/>
          </p:nvSpPr>
          <p:spPr>
            <a:xfrm>
              <a:off x="2044517"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1" name="object 6341" descr=""/>
            <p:cNvSpPr/>
            <p:nvPr/>
          </p:nvSpPr>
          <p:spPr>
            <a:xfrm>
              <a:off x="2116810"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2" name="object 6342" descr=""/>
            <p:cNvSpPr/>
            <p:nvPr/>
          </p:nvSpPr>
          <p:spPr>
            <a:xfrm>
              <a:off x="2188328"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3" name="object 6343" descr=""/>
            <p:cNvSpPr/>
            <p:nvPr/>
          </p:nvSpPr>
          <p:spPr>
            <a:xfrm>
              <a:off x="2260621"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4" name="object 6344" descr=""/>
            <p:cNvSpPr/>
            <p:nvPr/>
          </p:nvSpPr>
          <p:spPr>
            <a:xfrm>
              <a:off x="2332146"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5" name="object 6345" descr=""/>
            <p:cNvSpPr/>
            <p:nvPr/>
          </p:nvSpPr>
          <p:spPr>
            <a:xfrm>
              <a:off x="2403664"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6" name="object 6346" descr=""/>
            <p:cNvSpPr/>
            <p:nvPr/>
          </p:nvSpPr>
          <p:spPr>
            <a:xfrm>
              <a:off x="2475957"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7" name="object 6347" descr=""/>
            <p:cNvSpPr/>
            <p:nvPr/>
          </p:nvSpPr>
          <p:spPr>
            <a:xfrm>
              <a:off x="2547475"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8" name="object 6348" descr=""/>
            <p:cNvSpPr/>
            <p:nvPr/>
          </p:nvSpPr>
          <p:spPr>
            <a:xfrm>
              <a:off x="2619768"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49" name="object 6349" descr=""/>
            <p:cNvSpPr/>
            <p:nvPr/>
          </p:nvSpPr>
          <p:spPr>
            <a:xfrm>
              <a:off x="2691293" y="9673877"/>
              <a:ext cx="0" cy="12065"/>
            </a:xfrm>
            <a:custGeom>
              <a:avLst/>
              <a:gdLst/>
              <a:ahLst/>
              <a:cxnLst/>
              <a:rect l="l" t="t" r="r" b="b"/>
              <a:pathLst>
                <a:path w="0" h="12065">
                  <a:moveTo>
                    <a:pt x="0" y="0"/>
                  </a:moveTo>
                  <a:lnTo>
                    <a:pt x="0" y="11531"/>
                  </a:lnTo>
                </a:path>
              </a:pathLst>
            </a:custGeom>
            <a:ln w="4216">
              <a:solidFill>
                <a:srgbClr val="050100"/>
              </a:solidFill>
            </a:ln>
          </p:spPr>
          <p:txBody>
            <a:bodyPr wrap="square" lIns="0" tIns="0" rIns="0" bIns="0" rtlCol="0"/>
            <a:lstStyle/>
            <a:p/>
          </p:txBody>
        </p:sp>
        <p:sp>
          <p:nvSpPr>
            <p:cNvPr id="6350" name="object 6350" descr=""/>
            <p:cNvSpPr/>
            <p:nvPr/>
          </p:nvSpPr>
          <p:spPr>
            <a:xfrm>
              <a:off x="1254692" y="9670033"/>
              <a:ext cx="0" cy="15875"/>
            </a:xfrm>
            <a:custGeom>
              <a:avLst/>
              <a:gdLst/>
              <a:ahLst/>
              <a:cxnLst/>
              <a:rect l="l" t="t" r="r" b="b"/>
              <a:pathLst>
                <a:path w="0" h="15875">
                  <a:moveTo>
                    <a:pt x="0" y="0"/>
                  </a:moveTo>
                  <a:lnTo>
                    <a:pt x="0" y="15379"/>
                  </a:lnTo>
                </a:path>
              </a:pathLst>
            </a:custGeom>
            <a:ln w="4216">
              <a:solidFill>
                <a:srgbClr val="050100"/>
              </a:solidFill>
            </a:ln>
          </p:spPr>
          <p:txBody>
            <a:bodyPr wrap="square" lIns="0" tIns="0" rIns="0" bIns="0" rtlCol="0"/>
            <a:lstStyle/>
            <a:p/>
          </p:txBody>
        </p:sp>
        <p:sp>
          <p:nvSpPr>
            <p:cNvPr id="6351" name="object 6351" descr=""/>
            <p:cNvSpPr/>
            <p:nvPr/>
          </p:nvSpPr>
          <p:spPr>
            <a:xfrm>
              <a:off x="1613846" y="9670033"/>
              <a:ext cx="0" cy="15875"/>
            </a:xfrm>
            <a:custGeom>
              <a:avLst/>
              <a:gdLst/>
              <a:ahLst/>
              <a:cxnLst/>
              <a:rect l="l" t="t" r="r" b="b"/>
              <a:pathLst>
                <a:path w="0" h="15875">
                  <a:moveTo>
                    <a:pt x="0" y="0"/>
                  </a:moveTo>
                  <a:lnTo>
                    <a:pt x="0" y="15379"/>
                  </a:lnTo>
                </a:path>
              </a:pathLst>
            </a:custGeom>
            <a:ln w="4216">
              <a:solidFill>
                <a:srgbClr val="050100"/>
              </a:solidFill>
            </a:ln>
          </p:spPr>
          <p:txBody>
            <a:bodyPr wrap="square" lIns="0" tIns="0" rIns="0" bIns="0" rtlCol="0"/>
            <a:lstStyle/>
            <a:p/>
          </p:txBody>
        </p:sp>
        <p:sp>
          <p:nvSpPr>
            <p:cNvPr id="6352" name="object 6352" descr=""/>
            <p:cNvSpPr/>
            <p:nvPr/>
          </p:nvSpPr>
          <p:spPr>
            <a:xfrm>
              <a:off x="1972993" y="9670033"/>
              <a:ext cx="0" cy="15875"/>
            </a:xfrm>
            <a:custGeom>
              <a:avLst/>
              <a:gdLst/>
              <a:ahLst/>
              <a:cxnLst/>
              <a:rect l="l" t="t" r="r" b="b"/>
              <a:pathLst>
                <a:path w="0" h="15875">
                  <a:moveTo>
                    <a:pt x="0" y="0"/>
                  </a:moveTo>
                  <a:lnTo>
                    <a:pt x="0" y="15379"/>
                  </a:lnTo>
                </a:path>
              </a:pathLst>
            </a:custGeom>
            <a:ln w="4216">
              <a:solidFill>
                <a:srgbClr val="050100"/>
              </a:solidFill>
            </a:ln>
          </p:spPr>
          <p:txBody>
            <a:bodyPr wrap="square" lIns="0" tIns="0" rIns="0" bIns="0" rtlCol="0"/>
            <a:lstStyle/>
            <a:p/>
          </p:txBody>
        </p:sp>
        <p:sp>
          <p:nvSpPr>
            <p:cNvPr id="6353" name="object 6353" descr=""/>
            <p:cNvSpPr/>
            <p:nvPr/>
          </p:nvSpPr>
          <p:spPr>
            <a:xfrm>
              <a:off x="2332146" y="9670033"/>
              <a:ext cx="0" cy="15875"/>
            </a:xfrm>
            <a:custGeom>
              <a:avLst/>
              <a:gdLst/>
              <a:ahLst/>
              <a:cxnLst/>
              <a:rect l="l" t="t" r="r" b="b"/>
              <a:pathLst>
                <a:path w="0" h="15875">
                  <a:moveTo>
                    <a:pt x="0" y="0"/>
                  </a:moveTo>
                  <a:lnTo>
                    <a:pt x="0" y="15379"/>
                  </a:lnTo>
                </a:path>
              </a:pathLst>
            </a:custGeom>
            <a:ln w="4216">
              <a:solidFill>
                <a:srgbClr val="050100"/>
              </a:solidFill>
            </a:ln>
          </p:spPr>
          <p:txBody>
            <a:bodyPr wrap="square" lIns="0" tIns="0" rIns="0" bIns="0" rtlCol="0"/>
            <a:lstStyle/>
            <a:p/>
          </p:txBody>
        </p:sp>
        <p:sp>
          <p:nvSpPr>
            <p:cNvPr id="6354" name="object 6354" descr=""/>
            <p:cNvSpPr/>
            <p:nvPr/>
          </p:nvSpPr>
          <p:spPr>
            <a:xfrm>
              <a:off x="2691293" y="9670033"/>
              <a:ext cx="0" cy="15875"/>
            </a:xfrm>
            <a:custGeom>
              <a:avLst/>
              <a:gdLst/>
              <a:ahLst/>
              <a:cxnLst/>
              <a:rect l="l" t="t" r="r" b="b"/>
              <a:pathLst>
                <a:path w="0" h="15875">
                  <a:moveTo>
                    <a:pt x="0" y="0"/>
                  </a:moveTo>
                  <a:lnTo>
                    <a:pt x="0" y="15379"/>
                  </a:lnTo>
                </a:path>
              </a:pathLst>
            </a:custGeom>
            <a:ln w="4216">
              <a:solidFill>
                <a:srgbClr val="050100"/>
              </a:solidFill>
            </a:ln>
          </p:spPr>
          <p:txBody>
            <a:bodyPr wrap="square" lIns="0" tIns="0" rIns="0" bIns="0" rtlCol="0"/>
            <a:lstStyle/>
            <a:p/>
          </p:txBody>
        </p:sp>
        <p:sp>
          <p:nvSpPr>
            <p:cNvPr id="6355" name="object 6355" descr=""/>
            <p:cNvSpPr/>
            <p:nvPr/>
          </p:nvSpPr>
          <p:spPr>
            <a:xfrm>
              <a:off x="1254692" y="8564896"/>
              <a:ext cx="733425" cy="274320"/>
            </a:xfrm>
            <a:custGeom>
              <a:avLst/>
              <a:gdLst/>
              <a:ahLst/>
              <a:cxnLst/>
              <a:rect l="l" t="t" r="r" b="b"/>
              <a:pathLst>
                <a:path w="733425" h="274320">
                  <a:moveTo>
                    <a:pt x="0" y="0"/>
                  </a:moveTo>
                  <a:lnTo>
                    <a:pt x="14617" y="0"/>
                  </a:lnTo>
                  <a:lnTo>
                    <a:pt x="29222" y="0"/>
                  </a:lnTo>
                  <a:lnTo>
                    <a:pt x="33845" y="0"/>
                  </a:lnTo>
                  <a:lnTo>
                    <a:pt x="39217" y="774"/>
                  </a:lnTo>
                  <a:lnTo>
                    <a:pt x="43840" y="774"/>
                  </a:lnTo>
                  <a:lnTo>
                    <a:pt x="48450" y="774"/>
                  </a:lnTo>
                  <a:lnTo>
                    <a:pt x="53835" y="774"/>
                  </a:lnTo>
                  <a:lnTo>
                    <a:pt x="58458" y="1536"/>
                  </a:lnTo>
                  <a:lnTo>
                    <a:pt x="63068" y="1536"/>
                  </a:lnTo>
                  <a:lnTo>
                    <a:pt x="68453" y="1536"/>
                  </a:lnTo>
                  <a:lnTo>
                    <a:pt x="73063" y="2311"/>
                  </a:lnTo>
                  <a:lnTo>
                    <a:pt x="77673" y="2311"/>
                  </a:lnTo>
                  <a:lnTo>
                    <a:pt x="83058" y="3073"/>
                  </a:lnTo>
                  <a:lnTo>
                    <a:pt x="87680" y="3073"/>
                  </a:lnTo>
                  <a:lnTo>
                    <a:pt x="92290" y="3848"/>
                  </a:lnTo>
                  <a:lnTo>
                    <a:pt x="97675" y="3848"/>
                  </a:lnTo>
                  <a:lnTo>
                    <a:pt x="102285" y="4610"/>
                  </a:lnTo>
                  <a:lnTo>
                    <a:pt x="107670" y="5384"/>
                  </a:lnTo>
                  <a:lnTo>
                    <a:pt x="112280" y="5384"/>
                  </a:lnTo>
                  <a:lnTo>
                    <a:pt x="116903" y="6146"/>
                  </a:lnTo>
                  <a:lnTo>
                    <a:pt x="122275" y="6921"/>
                  </a:lnTo>
                  <a:lnTo>
                    <a:pt x="126898" y="6921"/>
                  </a:lnTo>
                  <a:lnTo>
                    <a:pt x="131508" y="7696"/>
                  </a:lnTo>
                  <a:lnTo>
                    <a:pt x="136893" y="8470"/>
                  </a:lnTo>
                  <a:lnTo>
                    <a:pt x="141516" y="9245"/>
                  </a:lnTo>
                  <a:lnTo>
                    <a:pt x="146126" y="10007"/>
                  </a:lnTo>
                  <a:lnTo>
                    <a:pt x="151511" y="10782"/>
                  </a:lnTo>
                  <a:lnTo>
                    <a:pt x="156121" y="10782"/>
                  </a:lnTo>
                  <a:lnTo>
                    <a:pt x="160731" y="11544"/>
                  </a:lnTo>
                  <a:lnTo>
                    <a:pt x="166116" y="12319"/>
                  </a:lnTo>
                  <a:lnTo>
                    <a:pt x="170726" y="13081"/>
                  </a:lnTo>
                  <a:lnTo>
                    <a:pt x="175348" y="13855"/>
                  </a:lnTo>
                  <a:lnTo>
                    <a:pt x="180733" y="15392"/>
                  </a:lnTo>
                  <a:lnTo>
                    <a:pt x="185343" y="16154"/>
                  </a:lnTo>
                  <a:lnTo>
                    <a:pt x="190728" y="16929"/>
                  </a:lnTo>
                  <a:lnTo>
                    <a:pt x="195338" y="17703"/>
                  </a:lnTo>
                  <a:lnTo>
                    <a:pt x="199961" y="18465"/>
                  </a:lnTo>
                  <a:lnTo>
                    <a:pt x="205333" y="19240"/>
                  </a:lnTo>
                  <a:lnTo>
                    <a:pt x="209956" y="20777"/>
                  </a:lnTo>
                  <a:lnTo>
                    <a:pt x="214566" y="21539"/>
                  </a:lnTo>
                  <a:lnTo>
                    <a:pt x="219951" y="22313"/>
                  </a:lnTo>
                  <a:lnTo>
                    <a:pt x="224574" y="23075"/>
                  </a:lnTo>
                  <a:lnTo>
                    <a:pt x="229184" y="24612"/>
                  </a:lnTo>
                  <a:lnTo>
                    <a:pt x="234569" y="25387"/>
                  </a:lnTo>
                  <a:lnTo>
                    <a:pt x="239179" y="26924"/>
                  </a:lnTo>
                  <a:lnTo>
                    <a:pt x="243789" y="27698"/>
                  </a:lnTo>
                  <a:lnTo>
                    <a:pt x="249174" y="29235"/>
                  </a:lnTo>
                  <a:lnTo>
                    <a:pt x="253784" y="29997"/>
                  </a:lnTo>
                  <a:lnTo>
                    <a:pt x="259181" y="31534"/>
                  </a:lnTo>
                  <a:lnTo>
                    <a:pt x="263791" y="32308"/>
                  </a:lnTo>
                  <a:lnTo>
                    <a:pt x="268401" y="33845"/>
                  </a:lnTo>
                  <a:lnTo>
                    <a:pt x="273786" y="35382"/>
                  </a:lnTo>
                  <a:lnTo>
                    <a:pt x="278396" y="36156"/>
                  </a:lnTo>
                  <a:lnTo>
                    <a:pt x="283019" y="37693"/>
                  </a:lnTo>
                  <a:lnTo>
                    <a:pt x="288391" y="39230"/>
                  </a:lnTo>
                  <a:lnTo>
                    <a:pt x="293014" y="39992"/>
                  </a:lnTo>
                  <a:lnTo>
                    <a:pt x="297624" y="41541"/>
                  </a:lnTo>
                  <a:lnTo>
                    <a:pt x="303009" y="43078"/>
                  </a:lnTo>
                  <a:lnTo>
                    <a:pt x="307632" y="44615"/>
                  </a:lnTo>
                  <a:lnTo>
                    <a:pt x="312242" y="46151"/>
                  </a:lnTo>
                  <a:lnTo>
                    <a:pt x="317627" y="47688"/>
                  </a:lnTo>
                  <a:lnTo>
                    <a:pt x="322237" y="49225"/>
                  </a:lnTo>
                  <a:lnTo>
                    <a:pt x="326847" y="50761"/>
                  </a:lnTo>
                  <a:lnTo>
                    <a:pt x="332232" y="52298"/>
                  </a:lnTo>
                  <a:lnTo>
                    <a:pt x="336842" y="53835"/>
                  </a:lnTo>
                  <a:lnTo>
                    <a:pt x="342226" y="55372"/>
                  </a:lnTo>
                  <a:lnTo>
                    <a:pt x="346849" y="56908"/>
                  </a:lnTo>
                  <a:lnTo>
                    <a:pt x="351459" y="58458"/>
                  </a:lnTo>
                  <a:lnTo>
                    <a:pt x="356844" y="59994"/>
                  </a:lnTo>
                  <a:lnTo>
                    <a:pt x="361454" y="61531"/>
                  </a:lnTo>
                  <a:lnTo>
                    <a:pt x="366077" y="63830"/>
                  </a:lnTo>
                  <a:lnTo>
                    <a:pt x="371462" y="65366"/>
                  </a:lnTo>
                  <a:lnTo>
                    <a:pt x="376072" y="66916"/>
                  </a:lnTo>
                  <a:lnTo>
                    <a:pt x="380682" y="69215"/>
                  </a:lnTo>
                  <a:lnTo>
                    <a:pt x="386067" y="70751"/>
                  </a:lnTo>
                  <a:lnTo>
                    <a:pt x="390690" y="72288"/>
                  </a:lnTo>
                  <a:lnTo>
                    <a:pt x="395300" y="74599"/>
                  </a:lnTo>
                  <a:lnTo>
                    <a:pt x="400685" y="76136"/>
                  </a:lnTo>
                  <a:lnTo>
                    <a:pt x="405295" y="78447"/>
                  </a:lnTo>
                  <a:lnTo>
                    <a:pt x="410679" y="79984"/>
                  </a:lnTo>
                  <a:lnTo>
                    <a:pt x="415290" y="82283"/>
                  </a:lnTo>
                  <a:lnTo>
                    <a:pt x="419900" y="84594"/>
                  </a:lnTo>
                  <a:lnTo>
                    <a:pt x="425284" y="86131"/>
                  </a:lnTo>
                  <a:lnTo>
                    <a:pt x="429907" y="88442"/>
                  </a:lnTo>
                  <a:lnTo>
                    <a:pt x="434517" y="90754"/>
                  </a:lnTo>
                  <a:lnTo>
                    <a:pt x="439902" y="92290"/>
                  </a:lnTo>
                  <a:lnTo>
                    <a:pt x="444512" y="94602"/>
                  </a:lnTo>
                  <a:lnTo>
                    <a:pt x="449135" y="96913"/>
                  </a:lnTo>
                  <a:lnTo>
                    <a:pt x="454520" y="99212"/>
                  </a:lnTo>
                  <a:lnTo>
                    <a:pt x="459130" y="101523"/>
                  </a:lnTo>
                  <a:lnTo>
                    <a:pt x="463740" y="103835"/>
                  </a:lnTo>
                  <a:lnTo>
                    <a:pt x="469125" y="106133"/>
                  </a:lnTo>
                  <a:lnTo>
                    <a:pt x="473748" y="108445"/>
                  </a:lnTo>
                  <a:lnTo>
                    <a:pt x="478358" y="110756"/>
                  </a:lnTo>
                  <a:lnTo>
                    <a:pt x="483743" y="113055"/>
                  </a:lnTo>
                  <a:lnTo>
                    <a:pt x="488353" y="115366"/>
                  </a:lnTo>
                  <a:lnTo>
                    <a:pt x="493737" y="117678"/>
                  </a:lnTo>
                  <a:lnTo>
                    <a:pt x="498348" y="119976"/>
                  </a:lnTo>
                  <a:lnTo>
                    <a:pt x="502970" y="122288"/>
                  </a:lnTo>
                  <a:lnTo>
                    <a:pt x="508342" y="125361"/>
                  </a:lnTo>
                  <a:lnTo>
                    <a:pt x="512965" y="127673"/>
                  </a:lnTo>
                  <a:lnTo>
                    <a:pt x="517575" y="129971"/>
                  </a:lnTo>
                  <a:lnTo>
                    <a:pt x="522960" y="132283"/>
                  </a:lnTo>
                  <a:lnTo>
                    <a:pt x="527570" y="135356"/>
                  </a:lnTo>
                  <a:lnTo>
                    <a:pt x="532193" y="137668"/>
                  </a:lnTo>
                  <a:lnTo>
                    <a:pt x="537578" y="140741"/>
                  </a:lnTo>
                  <a:lnTo>
                    <a:pt x="542188" y="143052"/>
                  </a:lnTo>
                  <a:lnTo>
                    <a:pt x="546798" y="146126"/>
                  </a:lnTo>
                  <a:lnTo>
                    <a:pt x="552183" y="148437"/>
                  </a:lnTo>
                  <a:lnTo>
                    <a:pt x="556793" y="151511"/>
                  </a:lnTo>
                  <a:lnTo>
                    <a:pt x="561416" y="154584"/>
                  </a:lnTo>
                  <a:lnTo>
                    <a:pt x="566801" y="156895"/>
                  </a:lnTo>
                  <a:lnTo>
                    <a:pt x="571411" y="159969"/>
                  </a:lnTo>
                  <a:lnTo>
                    <a:pt x="576795" y="163042"/>
                  </a:lnTo>
                  <a:lnTo>
                    <a:pt x="581406" y="166116"/>
                  </a:lnTo>
                  <a:lnTo>
                    <a:pt x="586028" y="169189"/>
                  </a:lnTo>
                  <a:lnTo>
                    <a:pt x="591400" y="172262"/>
                  </a:lnTo>
                  <a:lnTo>
                    <a:pt x="596023" y="174574"/>
                  </a:lnTo>
                  <a:lnTo>
                    <a:pt x="600633" y="178422"/>
                  </a:lnTo>
                  <a:lnTo>
                    <a:pt x="606018" y="181508"/>
                  </a:lnTo>
                  <a:lnTo>
                    <a:pt x="610641" y="184581"/>
                  </a:lnTo>
                  <a:lnTo>
                    <a:pt x="615251" y="187655"/>
                  </a:lnTo>
                  <a:lnTo>
                    <a:pt x="620636" y="190741"/>
                  </a:lnTo>
                  <a:lnTo>
                    <a:pt x="625246" y="193814"/>
                  </a:lnTo>
                  <a:lnTo>
                    <a:pt x="629856" y="196888"/>
                  </a:lnTo>
                  <a:lnTo>
                    <a:pt x="635241" y="200736"/>
                  </a:lnTo>
                  <a:lnTo>
                    <a:pt x="639851" y="203809"/>
                  </a:lnTo>
                  <a:lnTo>
                    <a:pt x="645236" y="206883"/>
                  </a:lnTo>
                  <a:lnTo>
                    <a:pt x="649859" y="210731"/>
                  </a:lnTo>
                  <a:lnTo>
                    <a:pt x="654469" y="213804"/>
                  </a:lnTo>
                  <a:lnTo>
                    <a:pt x="659853" y="217652"/>
                  </a:lnTo>
                  <a:lnTo>
                    <a:pt x="664464" y="220726"/>
                  </a:lnTo>
                  <a:lnTo>
                    <a:pt x="669086" y="224574"/>
                  </a:lnTo>
                  <a:lnTo>
                    <a:pt x="674458" y="227647"/>
                  </a:lnTo>
                  <a:lnTo>
                    <a:pt x="679081" y="231495"/>
                  </a:lnTo>
                  <a:lnTo>
                    <a:pt x="683691" y="235331"/>
                  </a:lnTo>
                  <a:lnTo>
                    <a:pt x="689076" y="239179"/>
                  </a:lnTo>
                  <a:lnTo>
                    <a:pt x="693699" y="242252"/>
                  </a:lnTo>
                  <a:lnTo>
                    <a:pt x="698309" y="246100"/>
                  </a:lnTo>
                  <a:lnTo>
                    <a:pt x="703694" y="249948"/>
                  </a:lnTo>
                  <a:lnTo>
                    <a:pt x="708304" y="253784"/>
                  </a:lnTo>
                  <a:lnTo>
                    <a:pt x="712914" y="257632"/>
                  </a:lnTo>
                  <a:lnTo>
                    <a:pt x="718299" y="261480"/>
                  </a:lnTo>
                  <a:lnTo>
                    <a:pt x="722909" y="265341"/>
                  </a:lnTo>
                  <a:lnTo>
                    <a:pt x="728294" y="269951"/>
                  </a:lnTo>
                  <a:lnTo>
                    <a:pt x="732917" y="273799"/>
                  </a:lnTo>
                </a:path>
              </a:pathLst>
            </a:custGeom>
            <a:ln w="8432">
              <a:solidFill>
                <a:srgbClr val="050100"/>
              </a:solidFill>
            </a:ln>
          </p:spPr>
          <p:txBody>
            <a:bodyPr wrap="square" lIns="0" tIns="0" rIns="0" bIns="0" rtlCol="0"/>
            <a:lstStyle/>
            <a:p/>
          </p:txBody>
        </p:sp>
        <p:sp>
          <p:nvSpPr>
            <p:cNvPr id="6356" name="object 6356" descr=""/>
            <p:cNvSpPr/>
            <p:nvPr/>
          </p:nvSpPr>
          <p:spPr>
            <a:xfrm>
              <a:off x="1254692" y="8759477"/>
              <a:ext cx="628650" cy="228600"/>
            </a:xfrm>
            <a:custGeom>
              <a:avLst/>
              <a:gdLst/>
              <a:ahLst/>
              <a:cxnLst/>
              <a:rect l="l" t="t" r="r" b="b"/>
              <a:pathLst>
                <a:path w="628650" h="228600">
                  <a:moveTo>
                    <a:pt x="0" y="0"/>
                  </a:moveTo>
                  <a:lnTo>
                    <a:pt x="3848" y="0"/>
                  </a:lnTo>
                  <a:lnTo>
                    <a:pt x="8470" y="0"/>
                  </a:lnTo>
                  <a:lnTo>
                    <a:pt x="12306" y="774"/>
                  </a:lnTo>
                  <a:lnTo>
                    <a:pt x="24612" y="774"/>
                  </a:lnTo>
                  <a:lnTo>
                    <a:pt x="37680" y="774"/>
                  </a:lnTo>
                  <a:lnTo>
                    <a:pt x="41529" y="1536"/>
                  </a:lnTo>
                  <a:lnTo>
                    <a:pt x="46151" y="1536"/>
                  </a:lnTo>
                  <a:lnTo>
                    <a:pt x="49999" y="1536"/>
                  </a:lnTo>
                  <a:lnTo>
                    <a:pt x="54610" y="1536"/>
                  </a:lnTo>
                  <a:lnTo>
                    <a:pt x="58458" y="2311"/>
                  </a:lnTo>
                  <a:lnTo>
                    <a:pt x="62293" y="2311"/>
                  </a:lnTo>
                  <a:lnTo>
                    <a:pt x="66916" y="3073"/>
                  </a:lnTo>
                  <a:lnTo>
                    <a:pt x="70751" y="3073"/>
                  </a:lnTo>
                  <a:lnTo>
                    <a:pt x="75374" y="3073"/>
                  </a:lnTo>
                  <a:lnTo>
                    <a:pt x="79209" y="3848"/>
                  </a:lnTo>
                  <a:lnTo>
                    <a:pt x="83832" y="3848"/>
                  </a:lnTo>
                  <a:lnTo>
                    <a:pt x="87680" y="4610"/>
                  </a:lnTo>
                  <a:lnTo>
                    <a:pt x="92290" y="4610"/>
                  </a:lnTo>
                  <a:lnTo>
                    <a:pt x="96139" y="5384"/>
                  </a:lnTo>
                  <a:lnTo>
                    <a:pt x="99987" y="5384"/>
                  </a:lnTo>
                  <a:lnTo>
                    <a:pt x="104597" y="6146"/>
                  </a:lnTo>
                  <a:lnTo>
                    <a:pt x="108445" y="6921"/>
                  </a:lnTo>
                  <a:lnTo>
                    <a:pt x="113055" y="6921"/>
                  </a:lnTo>
                  <a:lnTo>
                    <a:pt x="116903" y="7683"/>
                  </a:lnTo>
                  <a:lnTo>
                    <a:pt x="121513" y="8458"/>
                  </a:lnTo>
                  <a:lnTo>
                    <a:pt x="125361" y="8458"/>
                  </a:lnTo>
                  <a:lnTo>
                    <a:pt x="129971" y="9232"/>
                  </a:lnTo>
                  <a:lnTo>
                    <a:pt x="133819" y="9994"/>
                  </a:lnTo>
                  <a:lnTo>
                    <a:pt x="137668" y="10769"/>
                  </a:lnTo>
                  <a:lnTo>
                    <a:pt x="142278" y="10769"/>
                  </a:lnTo>
                  <a:lnTo>
                    <a:pt x="146126" y="11531"/>
                  </a:lnTo>
                  <a:lnTo>
                    <a:pt x="150736" y="12306"/>
                  </a:lnTo>
                  <a:lnTo>
                    <a:pt x="154584" y="13068"/>
                  </a:lnTo>
                  <a:lnTo>
                    <a:pt x="159194" y="13842"/>
                  </a:lnTo>
                  <a:lnTo>
                    <a:pt x="163042" y="14604"/>
                  </a:lnTo>
                  <a:lnTo>
                    <a:pt x="167652" y="15379"/>
                  </a:lnTo>
                  <a:lnTo>
                    <a:pt x="171500" y="16141"/>
                  </a:lnTo>
                  <a:lnTo>
                    <a:pt x="175348" y="16916"/>
                  </a:lnTo>
                  <a:lnTo>
                    <a:pt x="179959" y="17691"/>
                  </a:lnTo>
                  <a:lnTo>
                    <a:pt x="183807" y="18453"/>
                  </a:lnTo>
                  <a:lnTo>
                    <a:pt x="188417" y="19227"/>
                  </a:lnTo>
                  <a:lnTo>
                    <a:pt x="192265" y="19989"/>
                  </a:lnTo>
                  <a:lnTo>
                    <a:pt x="196875" y="20764"/>
                  </a:lnTo>
                  <a:lnTo>
                    <a:pt x="200723" y="22301"/>
                  </a:lnTo>
                  <a:lnTo>
                    <a:pt x="205333" y="23063"/>
                  </a:lnTo>
                  <a:lnTo>
                    <a:pt x="209181" y="23837"/>
                  </a:lnTo>
                  <a:lnTo>
                    <a:pt x="213029" y="24599"/>
                  </a:lnTo>
                  <a:lnTo>
                    <a:pt x="217652" y="25374"/>
                  </a:lnTo>
                  <a:lnTo>
                    <a:pt x="221488" y="26911"/>
                  </a:lnTo>
                  <a:lnTo>
                    <a:pt x="226110" y="27685"/>
                  </a:lnTo>
                  <a:lnTo>
                    <a:pt x="229946" y="28447"/>
                  </a:lnTo>
                  <a:lnTo>
                    <a:pt x="234569" y="29984"/>
                  </a:lnTo>
                  <a:lnTo>
                    <a:pt x="238404" y="30759"/>
                  </a:lnTo>
                  <a:lnTo>
                    <a:pt x="243027" y="32296"/>
                  </a:lnTo>
                  <a:lnTo>
                    <a:pt x="246862" y="33070"/>
                  </a:lnTo>
                  <a:lnTo>
                    <a:pt x="251485" y="34607"/>
                  </a:lnTo>
                  <a:lnTo>
                    <a:pt x="255320" y="35369"/>
                  </a:lnTo>
                  <a:lnTo>
                    <a:pt x="259181" y="36906"/>
                  </a:lnTo>
                  <a:lnTo>
                    <a:pt x="263791" y="37680"/>
                  </a:lnTo>
                  <a:lnTo>
                    <a:pt x="267639" y="39217"/>
                  </a:lnTo>
                  <a:lnTo>
                    <a:pt x="272249" y="39979"/>
                  </a:lnTo>
                  <a:lnTo>
                    <a:pt x="276098" y="41528"/>
                  </a:lnTo>
                  <a:lnTo>
                    <a:pt x="280708" y="43065"/>
                  </a:lnTo>
                  <a:lnTo>
                    <a:pt x="284556" y="43827"/>
                  </a:lnTo>
                  <a:lnTo>
                    <a:pt x="289166" y="45364"/>
                  </a:lnTo>
                  <a:lnTo>
                    <a:pt x="293014" y="46901"/>
                  </a:lnTo>
                  <a:lnTo>
                    <a:pt x="296862" y="48437"/>
                  </a:lnTo>
                  <a:lnTo>
                    <a:pt x="301472" y="49212"/>
                  </a:lnTo>
                  <a:lnTo>
                    <a:pt x="305320" y="50749"/>
                  </a:lnTo>
                  <a:lnTo>
                    <a:pt x="309930" y="52285"/>
                  </a:lnTo>
                  <a:lnTo>
                    <a:pt x="313778" y="53822"/>
                  </a:lnTo>
                  <a:lnTo>
                    <a:pt x="318389" y="55359"/>
                  </a:lnTo>
                  <a:lnTo>
                    <a:pt x="322237" y="56895"/>
                  </a:lnTo>
                  <a:lnTo>
                    <a:pt x="326847" y="58445"/>
                  </a:lnTo>
                  <a:lnTo>
                    <a:pt x="330695" y="59982"/>
                  </a:lnTo>
                  <a:lnTo>
                    <a:pt x="334543" y="61518"/>
                  </a:lnTo>
                  <a:lnTo>
                    <a:pt x="339153" y="63055"/>
                  </a:lnTo>
                  <a:lnTo>
                    <a:pt x="343001" y="64592"/>
                  </a:lnTo>
                  <a:lnTo>
                    <a:pt x="347624" y="66128"/>
                  </a:lnTo>
                  <a:lnTo>
                    <a:pt x="351459" y="67665"/>
                  </a:lnTo>
                  <a:lnTo>
                    <a:pt x="356082" y="69202"/>
                  </a:lnTo>
                  <a:lnTo>
                    <a:pt x="359918" y="70751"/>
                  </a:lnTo>
                  <a:lnTo>
                    <a:pt x="364540" y="73063"/>
                  </a:lnTo>
                  <a:lnTo>
                    <a:pt x="368376" y="74599"/>
                  </a:lnTo>
                  <a:lnTo>
                    <a:pt x="372224" y="76136"/>
                  </a:lnTo>
                  <a:lnTo>
                    <a:pt x="376834" y="77673"/>
                  </a:lnTo>
                  <a:lnTo>
                    <a:pt x="380682" y="79984"/>
                  </a:lnTo>
                  <a:lnTo>
                    <a:pt x="385292" y="81521"/>
                  </a:lnTo>
                  <a:lnTo>
                    <a:pt x="389153" y="83057"/>
                  </a:lnTo>
                  <a:lnTo>
                    <a:pt x="393763" y="85369"/>
                  </a:lnTo>
                  <a:lnTo>
                    <a:pt x="397611" y="86906"/>
                  </a:lnTo>
                  <a:lnTo>
                    <a:pt x="402221" y="89204"/>
                  </a:lnTo>
                  <a:lnTo>
                    <a:pt x="406069" y="90754"/>
                  </a:lnTo>
                  <a:lnTo>
                    <a:pt x="410679" y="93052"/>
                  </a:lnTo>
                  <a:lnTo>
                    <a:pt x="414528" y="94589"/>
                  </a:lnTo>
                  <a:lnTo>
                    <a:pt x="418363" y="96900"/>
                  </a:lnTo>
                  <a:lnTo>
                    <a:pt x="422986" y="98437"/>
                  </a:lnTo>
                  <a:lnTo>
                    <a:pt x="426821" y="100749"/>
                  </a:lnTo>
                  <a:lnTo>
                    <a:pt x="431444" y="103047"/>
                  </a:lnTo>
                  <a:lnTo>
                    <a:pt x="435292" y="104584"/>
                  </a:lnTo>
                  <a:lnTo>
                    <a:pt x="439902" y="106895"/>
                  </a:lnTo>
                  <a:lnTo>
                    <a:pt x="443750" y="109207"/>
                  </a:lnTo>
                  <a:lnTo>
                    <a:pt x="448360" y="111505"/>
                  </a:lnTo>
                  <a:lnTo>
                    <a:pt x="452208" y="113817"/>
                  </a:lnTo>
                  <a:lnTo>
                    <a:pt x="456056" y="115354"/>
                  </a:lnTo>
                  <a:lnTo>
                    <a:pt x="460667" y="117665"/>
                  </a:lnTo>
                  <a:lnTo>
                    <a:pt x="464515" y="119964"/>
                  </a:lnTo>
                  <a:lnTo>
                    <a:pt x="469125" y="122275"/>
                  </a:lnTo>
                  <a:lnTo>
                    <a:pt x="472973" y="124586"/>
                  </a:lnTo>
                  <a:lnTo>
                    <a:pt x="477583" y="126885"/>
                  </a:lnTo>
                  <a:lnTo>
                    <a:pt x="481431" y="129197"/>
                  </a:lnTo>
                  <a:lnTo>
                    <a:pt x="486041" y="131495"/>
                  </a:lnTo>
                  <a:lnTo>
                    <a:pt x="489889" y="133807"/>
                  </a:lnTo>
                  <a:lnTo>
                    <a:pt x="493737" y="136880"/>
                  </a:lnTo>
                  <a:lnTo>
                    <a:pt x="498348" y="139191"/>
                  </a:lnTo>
                  <a:lnTo>
                    <a:pt x="502196" y="141503"/>
                  </a:lnTo>
                  <a:lnTo>
                    <a:pt x="506806" y="143802"/>
                  </a:lnTo>
                  <a:lnTo>
                    <a:pt x="510654" y="146875"/>
                  </a:lnTo>
                  <a:lnTo>
                    <a:pt x="515264" y="149186"/>
                  </a:lnTo>
                  <a:lnTo>
                    <a:pt x="519112" y="151498"/>
                  </a:lnTo>
                  <a:lnTo>
                    <a:pt x="523735" y="154571"/>
                  </a:lnTo>
                  <a:lnTo>
                    <a:pt x="527570" y="156895"/>
                  </a:lnTo>
                  <a:lnTo>
                    <a:pt x="531418" y="159194"/>
                  </a:lnTo>
                  <a:lnTo>
                    <a:pt x="536041" y="162267"/>
                  </a:lnTo>
                  <a:lnTo>
                    <a:pt x="539877" y="164579"/>
                  </a:lnTo>
                  <a:lnTo>
                    <a:pt x="544499" y="167652"/>
                  </a:lnTo>
                  <a:lnTo>
                    <a:pt x="548335" y="170726"/>
                  </a:lnTo>
                  <a:lnTo>
                    <a:pt x="552958" y="173037"/>
                  </a:lnTo>
                  <a:lnTo>
                    <a:pt x="556793" y="176110"/>
                  </a:lnTo>
                  <a:lnTo>
                    <a:pt x="561416" y="179184"/>
                  </a:lnTo>
                  <a:lnTo>
                    <a:pt x="565264" y="181495"/>
                  </a:lnTo>
                  <a:lnTo>
                    <a:pt x="569112" y="184569"/>
                  </a:lnTo>
                  <a:lnTo>
                    <a:pt x="573722" y="187642"/>
                  </a:lnTo>
                  <a:lnTo>
                    <a:pt x="577570" y="190728"/>
                  </a:lnTo>
                  <a:lnTo>
                    <a:pt x="582180" y="193801"/>
                  </a:lnTo>
                  <a:lnTo>
                    <a:pt x="586028" y="196875"/>
                  </a:lnTo>
                  <a:lnTo>
                    <a:pt x="590638" y="199186"/>
                  </a:lnTo>
                  <a:lnTo>
                    <a:pt x="594487" y="202260"/>
                  </a:lnTo>
                  <a:lnTo>
                    <a:pt x="599097" y="205333"/>
                  </a:lnTo>
                  <a:lnTo>
                    <a:pt x="602945" y="209181"/>
                  </a:lnTo>
                  <a:lnTo>
                    <a:pt x="607555" y="212255"/>
                  </a:lnTo>
                  <a:lnTo>
                    <a:pt x="611403" y="215328"/>
                  </a:lnTo>
                  <a:lnTo>
                    <a:pt x="615251" y="218401"/>
                  </a:lnTo>
                  <a:lnTo>
                    <a:pt x="619861" y="221475"/>
                  </a:lnTo>
                  <a:lnTo>
                    <a:pt x="623709" y="225323"/>
                  </a:lnTo>
                  <a:lnTo>
                    <a:pt x="628319" y="228396"/>
                  </a:lnTo>
                </a:path>
              </a:pathLst>
            </a:custGeom>
            <a:ln w="8432">
              <a:solidFill>
                <a:srgbClr val="050100"/>
              </a:solidFill>
            </a:ln>
          </p:spPr>
          <p:txBody>
            <a:bodyPr wrap="square" lIns="0" tIns="0" rIns="0" bIns="0" rtlCol="0"/>
            <a:lstStyle/>
            <a:p/>
          </p:txBody>
        </p:sp>
        <p:sp>
          <p:nvSpPr>
            <p:cNvPr id="6357" name="object 6357" descr=""/>
            <p:cNvSpPr/>
            <p:nvPr/>
          </p:nvSpPr>
          <p:spPr>
            <a:xfrm>
              <a:off x="1254692" y="7972735"/>
              <a:ext cx="1099820" cy="460375"/>
            </a:xfrm>
            <a:custGeom>
              <a:avLst/>
              <a:gdLst/>
              <a:ahLst/>
              <a:cxnLst/>
              <a:rect l="l" t="t" r="r" b="b"/>
              <a:pathLst>
                <a:path w="1099820" h="460375">
                  <a:moveTo>
                    <a:pt x="0" y="0"/>
                  </a:moveTo>
                  <a:lnTo>
                    <a:pt x="21539" y="0"/>
                  </a:lnTo>
                  <a:lnTo>
                    <a:pt x="43840" y="0"/>
                  </a:lnTo>
                  <a:lnTo>
                    <a:pt x="50761" y="774"/>
                  </a:lnTo>
                  <a:lnTo>
                    <a:pt x="58458" y="774"/>
                  </a:lnTo>
                  <a:lnTo>
                    <a:pt x="66141" y="1536"/>
                  </a:lnTo>
                  <a:lnTo>
                    <a:pt x="73063" y="1536"/>
                  </a:lnTo>
                  <a:lnTo>
                    <a:pt x="80746" y="1536"/>
                  </a:lnTo>
                  <a:lnTo>
                    <a:pt x="87680" y="2311"/>
                  </a:lnTo>
                  <a:lnTo>
                    <a:pt x="95364" y="3073"/>
                  </a:lnTo>
                  <a:lnTo>
                    <a:pt x="102285" y="3073"/>
                  </a:lnTo>
                  <a:lnTo>
                    <a:pt x="109982" y="3848"/>
                  </a:lnTo>
                  <a:lnTo>
                    <a:pt x="116903" y="4610"/>
                  </a:lnTo>
                  <a:lnTo>
                    <a:pt x="124587" y="4610"/>
                  </a:lnTo>
                  <a:lnTo>
                    <a:pt x="131508" y="5384"/>
                  </a:lnTo>
                  <a:lnTo>
                    <a:pt x="139204" y="6146"/>
                  </a:lnTo>
                  <a:lnTo>
                    <a:pt x="146126" y="6921"/>
                  </a:lnTo>
                  <a:lnTo>
                    <a:pt x="153809" y="7683"/>
                  </a:lnTo>
                  <a:lnTo>
                    <a:pt x="160731" y="8458"/>
                  </a:lnTo>
                  <a:lnTo>
                    <a:pt x="168427" y="9232"/>
                  </a:lnTo>
                  <a:lnTo>
                    <a:pt x="176123" y="9994"/>
                  </a:lnTo>
                  <a:lnTo>
                    <a:pt x="183045" y="10769"/>
                  </a:lnTo>
                  <a:lnTo>
                    <a:pt x="190728" y="12306"/>
                  </a:lnTo>
                  <a:lnTo>
                    <a:pt x="197650" y="13068"/>
                  </a:lnTo>
                  <a:lnTo>
                    <a:pt x="205333" y="13843"/>
                  </a:lnTo>
                  <a:lnTo>
                    <a:pt x="212255" y="15379"/>
                  </a:lnTo>
                  <a:lnTo>
                    <a:pt x="219951" y="16141"/>
                  </a:lnTo>
                  <a:lnTo>
                    <a:pt x="226872" y="17691"/>
                  </a:lnTo>
                  <a:lnTo>
                    <a:pt x="234569" y="18453"/>
                  </a:lnTo>
                  <a:lnTo>
                    <a:pt x="241490" y="19989"/>
                  </a:lnTo>
                  <a:lnTo>
                    <a:pt x="249174" y="20764"/>
                  </a:lnTo>
                  <a:lnTo>
                    <a:pt x="256095" y="22301"/>
                  </a:lnTo>
                  <a:lnTo>
                    <a:pt x="263791" y="23837"/>
                  </a:lnTo>
                  <a:lnTo>
                    <a:pt x="270713" y="24599"/>
                  </a:lnTo>
                  <a:lnTo>
                    <a:pt x="278396" y="26149"/>
                  </a:lnTo>
                  <a:lnTo>
                    <a:pt x="286092" y="27686"/>
                  </a:lnTo>
                  <a:lnTo>
                    <a:pt x="293014" y="29222"/>
                  </a:lnTo>
                  <a:lnTo>
                    <a:pt x="300710" y="30759"/>
                  </a:lnTo>
                  <a:lnTo>
                    <a:pt x="307632" y="32296"/>
                  </a:lnTo>
                  <a:lnTo>
                    <a:pt x="315315" y="33832"/>
                  </a:lnTo>
                  <a:lnTo>
                    <a:pt x="322237" y="35369"/>
                  </a:lnTo>
                  <a:lnTo>
                    <a:pt x="329933" y="36906"/>
                  </a:lnTo>
                  <a:lnTo>
                    <a:pt x="336842" y="38442"/>
                  </a:lnTo>
                  <a:lnTo>
                    <a:pt x="344538" y="40754"/>
                  </a:lnTo>
                  <a:lnTo>
                    <a:pt x="351459" y="42291"/>
                  </a:lnTo>
                  <a:lnTo>
                    <a:pt x="359156" y="43827"/>
                  </a:lnTo>
                  <a:lnTo>
                    <a:pt x="366077" y="46139"/>
                  </a:lnTo>
                  <a:lnTo>
                    <a:pt x="373761" y="47675"/>
                  </a:lnTo>
                  <a:lnTo>
                    <a:pt x="380682" y="49987"/>
                  </a:lnTo>
                  <a:lnTo>
                    <a:pt x="388378" y="51523"/>
                  </a:lnTo>
                  <a:lnTo>
                    <a:pt x="396074" y="53822"/>
                  </a:lnTo>
                  <a:lnTo>
                    <a:pt x="402983" y="55359"/>
                  </a:lnTo>
                  <a:lnTo>
                    <a:pt x="410679" y="57670"/>
                  </a:lnTo>
                  <a:lnTo>
                    <a:pt x="417601" y="59982"/>
                  </a:lnTo>
                  <a:lnTo>
                    <a:pt x="425284" y="62280"/>
                  </a:lnTo>
                  <a:lnTo>
                    <a:pt x="432219" y="64592"/>
                  </a:lnTo>
                  <a:lnTo>
                    <a:pt x="439902" y="66903"/>
                  </a:lnTo>
                  <a:lnTo>
                    <a:pt x="446824" y="68440"/>
                  </a:lnTo>
                  <a:lnTo>
                    <a:pt x="454520" y="71513"/>
                  </a:lnTo>
                  <a:lnTo>
                    <a:pt x="461429" y="73812"/>
                  </a:lnTo>
                  <a:lnTo>
                    <a:pt x="469125" y="76123"/>
                  </a:lnTo>
                  <a:lnTo>
                    <a:pt x="476046" y="78435"/>
                  </a:lnTo>
                  <a:lnTo>
                    <a:pt x="483743" y="80733"/>
                  </a:lnTo>
                  <a:lnTo>
                    <a:pt x="490664" y="83058"/>
                  </a:lnTo>
                  <a:lnTo>
                    <a:pt x="498348" y="86131"/>
                  </a:lnTo>
                  <a:lnTo>
                    <a:pt x="506044" y="88442"/>
                  </a:lnTo>
                  <a:lnTo>
                    <a:pt x="512965" y="91516"/>
                  </a:lnTo>
                  <a:lnTo>
                    <a:pt x="520661" y="93827"/>
                  </a:lnTo>
                  <a:lnTo>
                    <a:pt x="527570" y="96901"/>
                  </a:lnTo>
                  <a:lnTo>
                    <a:pt x="535266" y="99212"/>
                  </a:lnTo>
                  <a:lnTo>
                    <a:pt x="542188" y="102285"/>
                  </a:lnTo>
                  <a:lnTo>
                    <a:pt x="549871" y="105359"/>
                  </a:lnTo>
                  <a:lnTo>
                    <a:pt x="556793" y="107670"/>
                  </a:lnTo>
                  <a:lnTo>
                    <a:pt x="564489" y="110744"/>
                  </a:lnTo>
                  <a:lnTo>
                    <a:pt x="571411" y="113817"/>
                  </a:lnTo>
                  <a:lnTo>
                    <a:pt x="579107" y="116890"/>
                  </a:lnTo>
                  <a:lnTo>
                    <a:pt x="586028" y="119964"/>
                  </a:lnTo>
                  <a:lnTo>
                    <a:pt x="593712" y="123037"/>
                  </a:lnTo>
                  <a:lnTo>
                    <a:pt x="601395" y="126123"/>
                  </a:lnTo>
                  <a:lnTo>
                    <a:pt x="608330" y="129197"/>
                  </a:lnTo>
                  <a:lnTo>
                    <a:pt x="616013" y="133045"/>
                  </a:lnTo>
                  <a:lnTo>
                    <a:pt x="622935" y="136118"/>
                  </a:lnTo>
                  <a:lnTo>
                    <a:pt x="630631" y="139192"/>
                  </a:lnTo>
                  <a:lnTo>
                    <a:pt x="637552" y="143040"/>
                  </a:lnTo>
                  <a:lnTo>
                    <a:pt x="645236" y="146113"/>
                  </a:lnTo>
                  <a:lnTo>
                    <a:pt x="652170" y="149961"/>
                  </a:lnTo>
                  <a:lnTo>
                    <a:pt x="659853" y="153035"/>
                  </a:lnTo>
                  <a:lnTo>
                    <a:pt x="666775" y="156883"/>
                  </a:lnTo>
                  <a:lnTo>
                    <a:pt x="674458" y="160718"/>
                  </a:lnTo>
                  <a:lnTo>
                    <a:pt x="681380" y="163791"/>
                  </a:lnTo>
                  <a:lnTo>
                    <a:pt x="689076" y="167640"/>
                  </a:lnTo>
                  <a:lnTo>
                    <a:pt x="695998" y="171500"/>
                  </a:lnTo>
                  <a:lnTo>
                    <a:pt x="703694" y="175348"/>
                  </a:lnTo>
                  <a:lnTo>
                    <a:pt x="711377" y="179184"/>
                  </a:lnTo>
                  <a:lnTo>
                    <a:pt x="718299" y="183032"/>
                  </a:lnTo>
                  <a:lnTo>
                    <a:pt x="725995" y="186880"/>
                  </a:lnTo>
                  <a:lnTo>
                    <a:pt x="732917" y="190728"/>
                  </a:lnTo>
                  <a:lnTo>
                    <a:pt x="740600" y="195338"/>
                  </a:lnTo>
                  <a:lnTo>
                    <a:pt x="747522" y="199186"/>
                  </a:lnTo>
                  <a:lnTo>
                    <a:pt x="753172" y="202186"/>
                  </a:lnTo>
                  <a:lnTo>
                    <a:pt x="758677" y="205333"/>
                  </a:lnTo>
                  <a:lnTo>
                    <a:pt x="764179" y="208480"/>
                  </a:lnTo>
                  <a:lnTo>
                    <a:pt x="769823" y="211480"/>
                  </a:lnTo>
                  <a:lnTo>
                    <a:pt x="776757" y="216103"/>
                  </a:lnTo>
                  <a:lnTo>
                    <a:pt x="784440" y="219938"/>
                  </a:lnTo>
                  <a:lnTo>
                    <a:pt x="791362" y="224561"/>
                  </a:lnTo>
                  <a:lnTo>
                    <a:pt x="797006" y="228018"/>
                  </a:lnTo>
                  <a:lnTo>
                    <a:pt x="802508" y="231476"/>
                  </a:lnTo>
                  <a:lnTo>
                    <a:pt x="808012" y="234934"/>
                  </a:lnTo>
                  <a:lnTo>
                    <a:pt x="813663" y="238391"/>
                  </a:lnTo>
                  <a:lnTo>
                    <a:pt x="819314" y="241529"/>
                  </a:lnTo>
                  <a:lnTo>
                    <a:pt x="824818" y="245027"/>
                  </a:lnTo>
                  <a:lnTo>
                    <a:pt x="830321" y="248667"/>
                  </a:lnTo>
                  <a:lnTo>
                    <a:pt x="835964" y="252234"/>
                  </a:lnTo>
                  <a:lnTo>
                    <a:pt x="841276" y="255706"/>
                  </a:lnTo>
                  <a:lnTo>
                    <a:pt x="846734" y="259172"/>
                  </a:lnTo>
                  <a:lnTo>
                    <a:pt x="852191" y="262632"/>
                  </a:lnTo>
                  <a:lnTo>
                    <a:pt x="857504" y="266090"/>
                  </a:lnTo>
                  <a:lnTo>
                    <a:pt x="863147" y="270007"/>
                  </a:lnTo>
                  <a:lnTo>
                    <a:pt x="868649" y="273780"/>
                  </a:lnTo>
                  <a:lnTo>
                    <a:pt x="874154" y="277552"/>
                  </a:lnTo>
                  <a:lnTo>
                    <a:pt x="879805" y="281470"/>
                  </a:lnTo>
                  <a:lnTo>
                    <a:pt x="885115" y="285060"/>
                  </a:lnTo>
                  <a:lnTo>
                    <a:pt x="890568" y="288869"/>
                  </a:lnTo>
                  <a:lnTo>
                    <a:pt x="896021" y="292823"/>
                  </a:lnTo>
                  <a:lnTo>
                    <a:pt x="901331" y="296849"/>
                  </a:lnTo>
                  <a:lnTo>
                    <a:pt x="906982" y="300440"/>
                  </a:lnTo>
                  <a:lnTo>
                    <a:pt x="912488" y="304249"/>
                  </a:lnTo>
                  <a:lnTo>
                    <a:pt x="917994" y="308203"/>
                  </a:lnTo>
                  <a:lnTo>
                    <a:pt x="923645" y="312229"/>
                  </a:lnTo>
                  <a:lnTo>
                    <a:pt x="929289" y="316280"/>
                  </a:lnTo>
                  <a:lnTo>
                    <a:pt x="934789" y="320401"/>
                  </a:lnTo>
                  <a:lnTo>
                    <a:pt x="940290" y="324666"/>
                  </a:lnTo>
                  <a:lnTo>
                    <a:pt x="945934" y="329145"/>
                  </a:lnTo>
                  <a:lnTo>
                    <a:pt x="951251" y="333196"/>
                  </a:lnTo>
                  <a:lnTo>
                    <a:pt x="956708" y="337319"/>
                  </a:lnTo>
                  <a:lnTo>
                    <a:pt x="962162" y="341588"/>
                  </a:lnTo>
                  <a:lnTo>
                    <a:pt x="967473" y="346075"/>
                  </a:lnTo>
                  <a:lnTo>
                    <a:pt x="973124" y="350232"/>
                  </a:lnTo>
                  <a:lnTo>
                    <a:pt x="978630" y="354533"/>
                  </a:lnTo>
                  <a:lnTo>
                    <a:pt x="984136" y="358833"/>
                  </a:lnTo>
                  <a:lnTo>
                    <a:pt x="989787" y="362991"/>
                  </a:lnTo>
                  <a:lnTo>
                    <a:pt x="995092" y="367603"/>
                  </a:lnTo>
                  <a:lnTo>
                    <a:pt x="1000545" y="372217"/>
                  </a:lnTo>
                  <a:lnTo>
                    <a:pt x="1006001" y="376832"/>
                  </a:lnTo>
                  <a:lnTo>
                    <a:pt x="1011313" y="381444"/>
                  </a:lnTo>
                  <a:lnTo>
                    <a:pt x="1016957" y="386061"/>
                  </a:lnTo>
                  <a:lnTo>
                    <a:pt x="1022459" y="390675"/>
                  </a:lnTo>
                  <a:lnTo>
                    <a:pt x="1027963" y="395287"/>
                  </a:lnTo>
                  <a:lnTo>
                    <a:pt x="1033614" y="399897"/>
                  </a:lnTo>
                  <a:lnTo>
                    <a:pt x="1039265" y="404636"/>
                  </a:lnTo>
                  <a:lnTo>
                    <a:pt x="1044770" y="409516"/>
                  </a:lnTo>
                  <a:lnTo>
                    <a:pt x="1050272" y="414394"/>
                  </a:lnTo>
                  <a:lnTo>
                    <a:pt x="1055916" y="419125"/>
                  </a:lnTo>
                  <a:lnTo>
                    <a:pt x="1061226" y="424197"/>
                  </a:lnTo>
                  <a:lnTo>
                    <a:pt x="1066680" y="429126"/>
                  </a:lnTo>
                  <a:lnTo>
                    <a:pt x="1072137" y="434055"/>
                  </a:lnTo>
                  <a:lnTo>
                    <a:pt x="1077455" y="439127"/>
                  </a:lnTo>
                  <a:lnTo>
                    <a:pt x="1083099" y="444319"/>
                  </a:lnTo>
                  <a:lnTo>
                    <a:pt x="1088601" y="449510"/>
                  </a:lnTo>
                  <a:lnTo>
                    <a:pt x="1094105" y="454701"/>
                  </a:lnTo>
                  <a:lnTo>
                    <a:pt x="1099756" y="459892"/>
                  </a:lnTo>
                </a:path>
              </a:pathLst>
            </a:custGeom>
            <a:ln w="8432">
              <a:solidFill>
                <a:srgbClr val="050100"/>
              </a:solidFill>
            </a:ln>
          </p:spPr>
          <p:txBody>
            <a:bodyPr wrap="square" lIns="0" tIns="0" rIns="0" bIns="0" rtlCol="0"/>
            <a:lstStyle/>
            <a:p/>
          </p:txBody>
        </p:sp>
        <p:sp>
          <p:nvSpPr>
            <p:cNvPr id="6358" name="object 6358" descr=""/>
            <p:cNvSpPr/>
            <p:nvPr/>
          </p:nvSpPr>
          <p:spPr>
            <a:xfrm>
              <a:off x="1254692" y="8204211"/>
              <a:ext cx="984250" cy="411480"/>
            </a:xfrm>
            <a:custGeom>
              <a:avLst/>
              <a:gdLst/>
              <a:ahLst/>
              <a:cxnLst/>
              <a:rect l="l" t="t" r="r" b="b"/>
              <a:pathLst>
                <a:path w="984250" h="411479">
                  <a:moveTo>
                    <a:pt x="0" y="0"/>
                  </a:moveTo>
                  <a:lnTo>
                    <a:pt x="19227" y="0"/>
                  </a:lnTo>
                  <a:lnTo>
                    <a:pt x="26149" y="0"/>
                  </a:lnTo>
                  <a:lnTo>
                    <a:pt x="32296" y="774"/>
                  </a:lnTo>
                  <a:lnTo>
                    <a:pt x="39217" y="774"/>
                  </a:lnTo>
                  <a:lnTo>
                    <a:pt x="45377" y="774"/>
                  </a:lnTo>
                  <a:lnTo>
                    <a:pt x="52298" y="774"/>
                  </a:lnTo>
                  <a:lnTo>
                    <a:pt x="58458" y="1536"/>
                  </a:lnTo>
                  <a:lnTo>
                    <a:pt x="65366" y="1536"/>
                  </a:lnTo>
                  <a:lnTo>
                    <a:pt x="72288" y="2311"/>
                  </a:lnTo>
                  <a:lnTo>
                    <a:pt x="78447" y="2311"/>
                  </a:lnTo>
                  <a:lnTo>
                    <a:pt x="85369" y="3073"/>
                  </a:lnTo>
                  <a:lnTo>
                    <a:pt x="91528" y="3073"/>
                  </a:lnTo>
                  <a:lnTo>
                    <a:pt x="98437" y="3848"/>
                  </a:lnTo>
                  <a:lnTo>
                    <a:pt x="104597" y="3848"/>
                  </a:lnTo>
                  <a:lnTo>
                    <a:pt x="111518" y="4610"/>
                  </a:lnTo>
                  <a:lnTo>
                    <a:pt x="117665" y="5384"/>
                  </a:lnTo>
                  <a:lnTo>
                    <a:pt x="124587" y="6146"/>
                  </a:lnTo>
                  <a:lnTo>
                    <a:pt x="130746" y="6921"/>
                  </a:lnTo>
                  <a:lnTo>
                    <a:pt x="137668" y="6921"/>
                  </a:lnTo>
                  <a:lnTo>
                    <a:pt x="143814" y="7683"/>
                  </a:lnTo>
                  <a:lnTo>
                    <a:pt x="150736" y="8458"/>
                  </a:lnTo>
                  <a:lnTo>
                    <a:pt x="156895" y="9232"/>
                  </a:lnTo>
                  <a:lnTo>
                    <a:pt x="163804" y="9994"/>
                  </a:lnTo>
                  <a:lnTo>
                    <a:pt x="169964" y="10769"/>
                  </a:lnTo>
                  <a:lnTo>
                    <a:pt x="176885" y="12306"/>
                  </a:lnTo>
                  <a:lnTo>
                    <a:pt x="183045" y="13068"/>
                  </a:lnTo>
                  <a:lnTo>
                    <a:pt x="189966" y="13843"/>
                  </a:lnTo>
                  <a:lnTo>
                    <a:pt x="196875" y="14605"/>
                  </a:lnTo>
                  <a:lnTo>
                    <a:pt x="203034" y="16141"/>
                  </a:lnTo>
                  <a:lnTo>
                    <a:pt x="209956" y="16916"/>
                  </a:lnTo>
                  <a:lnTo>
                    <a:pt x="216115" y="17691"/>
                  </a:lnTo>
                  <a:lnTo>
                    <a:pt x="223037" y="19227"/>
                  </a:lnTo>
                  <a:lnTo>
                    <a:pt x="229184" y="19989"/>
                  </a:lnTo>
                  <a:lnTo>
                    <a:pt x="236105" y="21526"/>
                  </a:lnTo>
                  <a:lnTo>
                    <a:pt x="242252" y="22301"/>
                  </a:lnTo>
                  <a:lnTo>
                    <a:pt x="249174" y="23850"/>
                  </a:lnTo>
                  <a:lnTo>
                    <a:pt x="255320" y="25387"/>
                  </a:lnTo>
                  <a:lnTo>
                    <a:pt x="262255" y="26162"/>
                  </a:lnTo>
                  <a:lnTo>
                    <a:pt x="268401" y="27698"/>
                  </a:lnTo>
                  <a:lnTo>
                    <a:pt x="275323" y="29235"/>
                  </a:lnTo>
                  <a:lnTo>
                    <a:pt x="281482" y="30772"/>
                  </a:lnTo>
                  <a:lnTo>
                    <a:pt x="288391" y="32308"/>
                  </a:lnTo>
                  <a:lnTo>
                    <a:pt x="294551" y="33070"/>
                  </a:lnTo>
                  <a:lnTo>
                    <a:pt x="301472" y="34620"/>
                  </a:lnTo>
                  <a:lnTo>
                    <a:pt x="307632" y="36156"/>
                  </a:lnTo>
                  <a:lnTo>
                    <a:pt x="314553" y="38455"/>
                  </a:lnTo>
                  <a:lnTo>
                    <a:pt x="321462" y="39992"/>
                  </a:lnTo>
                  <a:lnTo>
                    <a:pt x="327621" y="41541"/>
                  </a:lnTo>
                  <a:lnTo>
                    <a:pt x="334543" y="43078"/>
                  </a:lnTo>
                  <a:lnTo>
                    <a:pt x="340690" y="44615"/>
                  </a:lnTo>
                  <a:lnTo>
                    <a:pt x="347624" y="46151"/>
                  </a:lnTo>
                  <a:lnTo>
                    <a:pt x="353771" y="48450"/>
                  </a:lnTo>
                  <a:lnTo>
                    <a:pt x="360692" y="49999"/>
                  </a:lnTo>
                  <a:lnTo>
                    <a:pt x="366839" y="52298"/>
                  </a:lnTo>
                  <a:lnTo>
                    <a:pt x="373761" y="53835"/>
                  </a:lnTo>
                  <a:lnTo>
                    <a:pt x="379920" y="56146"/>
                  </a:lnTo>
                  <a:lnTo>
                    <a:pt x="386829" y="57683"/>
                  </a:lnTo>
                  <a:lnTo>
                    <a:pt x="392988" y="59994"/>
                  </a:lnTo>
                  <a:lnTo>
                    <a:pt x="399910" y="61531"/>
                  </a:lnTo>
                  <a:lnTo>
                    <a:pt x="406069" y="63830"/>
                  </a:lnTo>
                  <a:lnTo>
                    <a:pt x="412991" y="66141"/>
                  </a:lnTo>
                  <a:lnTo>
                    <a:pt x="419138" y="68453"/>
                  </a:lnTo>
                  <a:lnTo>
                    <a:pt x="426059" y="70751"/>
                  </a:lnTo>
                  <a:lnTo>
                    <a:pt x="432981" y="72288"/>
                  </a:lnTo>
                  <a:lnTo>
                    <a:pt x="439140" y="74599"/>
                  </a:lnTo>
                  <a:lnTo>
                    <a:pt x="446062" y="76911"/>
                  </a:lnTo>
                  <a:lnTo>
                    <a:pt x="452208" y="79209"/>
                  </a:lnTo>
                  <a:lnTo>
                    <a:pt x="459130" y="81521"/>
                  </a:lnTo>
                  <a:lnTo>
                    <a:pt x="465277" y="84594"/>
                  </a:lnTo>
                  <a:lnTo>
                    <a:pt x="472198" y="86906"/>
                  </a:lnTo>
                  <a:lnTo>
                    <a:pt x="478358" y="89204"/>
                  </a:lnTo>
                  <a:lnTo>
                    <a:pt x="485279" y="91516"/>
                  </a:lnTo>
                  <a:lnTo>
                    <a:pt x="491426" y="94589"/>
                  </a:lnTo>
                  <a:lnTo>
                    <a:pt x="498348" y="96901"/>
                  </a:lnTo>
                  <a:lnTo>
                    <a:pt x="504507" y="99212"/>
                  </a:lnTo>
                  <a:lnTo>
                    <a:pt x="511429" y="102285"/>
                  </a:lnTo>
                  <a:lnTo>
                    <a:pt x="517575" y="104584"/>
                  </a:lnTo>
                  <a:lnTo>
                    <a:pt x="524497" y="107670"/>
                  </a:lnTo>
                  <a:lnTo>
                    <a:pt x="530656" y="110756"/>
                  </a:lnTo>
                  <a:lnTo>
                    <a:pt x="537578" y="113055"/>
                  </a:lnTo>
                  <a:lnTo>
                    <a:pt x="543725" y="116141"/>
                  </a:lnTo>
                  <a:lnTo>
                    <a:pt x="550646" y="119214"/>
                  </a:lnTo>
                  <a:lnTo>
                    <a:pt x="557568" y="122288"/>
                  </a:lnTo>
                  <a:lnTo>
                    <a:pt x="563727" y="125361"/>
                  </a:lnTo>
                  <a:lnTo>
                    <a:pt x="570649" y="128435"/>
                  </a:lnTo>
                  <a:lnTo>
                    <a:pt x="576795" y="130746"/>
                  </a:lnTo>
                  <a:lnTo>
                    <a:pt x="583717" y="134594"/>
                  </a:lnTo>
                  <a:lnTo>
                    <a:pt x="589864" y="137668"/>
                  </a:lnTo>
                  <a:lnTo>
                    <a:pt x="596785" y="140741"/>
                  </a:lnTo>
                  <a:lnTo>
                    <a:pt x="602945" y="143814"/>
                  </a:lnTo>
                  <a:lnTo>
                    <a:pt x="609866" y="146888"/>
                  </a:lnTo>
                  <a:lnTo>
                    <a:pt x="616013" y="150736"/>
                  </a:lnTo>
                  <a:lnTo>
                    <a:pt x="622935" y="153809"/>
                  </a:lnTo>
                  <a:lnTo>
                    <a:pt x="629094" y="156895"/>
                  </a:lnTo>
                  <a:lnTo>
                    <a:pt x="636016" y="160731"/>
                  </a:lnTo>
                  <a:lnTo>
                    <a:pt x="642162" y="163804"/>
                  </a:lnTo>
                  <a:lnTo>
                    <a:pt x="649084" y="167652"/>
                  </a:lnTo>
                  <a:lnTo>
                    <a:pt x="655243" y="170726"/>
                  </a:lnTo>
                  <a:lnTo>
                    <a:pt x="662165" y="174574"/>
                  </a:lnTo>
                  <a:lnTo>
                    <a:pt x="669086" y="178422"/>
                  </a:lnTo>
                  <a:lnTo>
                    <a:pt x="675233" y="182270"/>
                  </a:lnTo>
                  <a:lnTo>
                    <a:pt x="682155" y="186105"/>
                  </a:lnTo>
                  <a:lnTo>
                    <a:pt x="688301" y="189953"/>
                  </a:lnTo>
                  <a:lnTo>
                    <a:pt x="695236" y="193027"/>
                  </a:lnTo>
                  <a:lnTo>
                    <a:pt x="701382" y="197650"/>
                  </a:lnTo>
                  <a:lnTo>
                    <a:pt x="708304" y="201498"/>
                  </a:lnTo>
                  <a:lnTo>
                    <a:pt x="714451" y="205346"/>
                  </a:lnTo>
                  <a:lnTo>
                    <a:pt x="721372" y="209194"/>
                  </a:lnTo>
                  <a:lnTo>
                    <a:pt x="727532" y="213029"/>
                  </a:lnTo>
                  <a:lnTo>
                    <a:pt x="734453" y="217652"/>
                  </a:lnTo>
                  <a:lnTo>
                    <a:pt x="740600" y="221488"/>
                  </a:lnTo>
                  <a:lnTo>
                    <a:pt x="747522" y="225336"/>
                  </a:lnTo>
                  <a:lnTo>
                    <a:pt x="753681" y="229946"/>
                  </a:lnTo>
                  <a:lnTo>
                    <a:pt x="760603" y="233794"/>
                  </a:lnTo>
                  <a:lnTo>
                    <a:pt x="766749" y="238404"/>
                  </a:lnTo>
                  <a:lnTo>
                    <a:pt x="773671" y="243027"/>
                  </a:lnTo>
                  <a:lnTo>
                    <a:pt x="779830" y="247637"/>
                  </a:lnTo>
                  <a:lnTo>
                    <a:pt x="786752" y="251485"/>
                  </a:lnTo>
                  <a:lnTo>
                    <a:pt x="793673" y="256095"/>
                  </a:lnTo>
                  <a:lnTo>
                    <a:pt x="799820" y="260705"/>
                  </a:lnTo>
                  <a:lnTo>
                    <a:pt x="806742" y="265328"/>
                  </a:lnTo>
                  <a:lnTo>
                    <a:pt x="812888" y="269938"/>
                  </a:lnTo>
                  <a:lnTo>
                    <a:pt x="819823" y="275323"/>
                  </a:lnTo>
                  <a:lnTo>
                    <a:pt x="825969" y="279933"/>
                  </a:lnTo>
                  <a:lnTo>
                    <a:pt x="832891" y="284556"/>
                  </a:lnTo>
                  <a:lnTo>
                    <a:pt x="839038" y="289179"/>
                  </a:lnTo>
                  <a:lnTo>
                    <a:pt x="845959" y="294551"/>
                  </a:lnTo>
                  <a:lnTo>
                    <a:pt x="852119" y="299173"/>
                  </a:lnTo>
                  <a:lnTo>
                    <a:pt x="859040" y="304546"/>
                  </a:lnTo>
                  <a:lnTo>
                    <a:pt x="865187" y="309930"/>
                  </a:lnTo>
                  <a:lnTo>
                    <a:pt x="872109" y="314553"/>
                  </a:lnTo>
                  <a:lnTo>
                    <a:pt x="878268" y="319925"/>
                  </a:lnTo>
                  <a:lnTo>
                    <a:pt x="885190" y="325310"/>
                  </a:lnTo>
                  <a:lnTo>
                    <a:pt x="889933" y="329349"/>
                  </a:lnTo>
                  <a:lnTo>
                    <a:pt x="894894" y="333387"/>
                  </a:lnTo>
                  <a:lnTo>
                    <a:pt x="900000" y="337426"/>
                  </a:lnTo>
                  <a:lnTo>
                    <a:pt x="905179" y="341464"/>
                  </a:lnTo>
                  <a:lnTo>
                    <a:pt x="909918" y="345513"/>
                  </a:lnTo>
                  <a:lnTo>
                    <a:pt x="914798" y="349632"/>
                  </a:lnTo>
                  <a:lnTo>
                    <a:pt x="919676" y="353896"/>
                  </a:lnTo>
                  <a:lnTo>
                    <a:pt x="924407" y="358381"/>
                  </a:lnTo>
                  <a:lnTo>
                    <a:pt x="929477" y="362432"/>
                  </a:lnTo>
                  <a:lnTo>
                    <a:pt x="934402" y="366555"/>
                  </a:lnTo>
                  <a:lnTo>
                    <a:pt x="939327" y="370823"/>
                  </a:lnTo>
                  <a:lnTo>
                    <a:pt x="944397" y="375310"/>
                  </a:lnTo>
                  <a:lnTo>
                    <a:pt x="949135" y="379479"/>
                  </a:lnTo>
                  <a:lnTo>
                    <a:pt x="954016" y="383863"/>
                  </a:lnTo>
                  <a:lnTo>
                    <a:pt x="958893" y="388390"/>
                  </a:lnTo>
                  <a:lnTo>
                    <a:pt x="963625" y="392988"/>
                  </a:lnTo>
                  <a:lnTo>
                    <a:pt x="968697" y="397606"/>
                  </a:lnTo>
                  <a:lnTo>
                    <a:pt x="973626" y="402220"/>
                  </a:lnTo>
                  <a:lnTo>
                    <a:pt x="978555" y="406831"/>
                  </a:lnTo>
                  <a:lnTo>
                    <a:pt x="983627" y="411441"/>
                  </a:lnTo>
                </a:path>
              </a:pathLst>
            </a:custGeom>
            <a:ln w="8432">
              <a:solidFill>
                <a:srgbClr val="050100"/>
              </a:solidFill>
            </a:ln>
          </p:spPr>
          <p:txBody>
            <a:bodyPr wrap="square" lIns="0" tIns="0" rIns="0" bIns="0" rtlCol="0"/>
            <a:lstStyle/>
            <a:p/>
          </p:txBody>
        </p:sp>
        <p:sp>
          <p:nvSpPr>
            <p:cNvPr id="6359" name="object 6359" descr=""/>
            <p:cNvSpPr/>
            <p:nvPr/>
          </p:nvSpPr>
          <p:spPr>
            <a:xfrm>
              <a:off x="1254692" y="8411864"/>
              <a:ext cx="880110" cy="367665"/>
            </a:xfrm>
            <a:custGeom>
              <a:avLst/>
              <a:gdLst/>
              <a:ahLst/>
              <a:cxnLst/>
              <a:rect l="l" t="t" r="r" b="b"/>
              <a:pathLst>
                <a:path w="880110" h="367665">
                  <a:moveTo>
                    <a:pt x="0" y="0"/>
                  </a:moveTo>
                  <a:lnTo>
                    <a:pt x="17691" y="0"/>
                  </a:lnTo>
                  <a:lnTo>
                    <a:pt x="34607" y="0"/>
                  </a:lnTo>
                  <a:lnTo>
                    <a:pt x="40754" y="774"/>
                  </a:lnTo>
                  <a:lnTo>
                    <a:pt x="46913" y="774"/>
                  </a:lnTo>
                  <a:lnTo>
                    <a:pt x="52298" y="774"/>
                  </a:lnTo>
                  <a:lnTo>
                    <a:pt x="58458" y="774"/>
                  </a:lnTo>
                  <a:lnTo>
                    <a:pt x="64604" y="1536"/>
                  </a:lnTo>
                  <a:lnTo>
                    <a:pt x="69989" y="1536"/>
                  </a:lnTo>
                  <a:lnTo>
                    <a:pt x="76136" y="2311"/>
                  </a:lnTo>
                  <a:lnTo>
                    <a:pt x="81521" y="2311"/>
                  </a:lnTo>
                  <a:lnTo>
                    <a:pt x="87680" y="3073"/>
                  </a:lnTo>
                  <a:lnTo>
                    <a:pt x="93827" y="3073"/>
                  </a:lnTo>
                  <a:lnTo>
                    <a:pt x="99212" y="3848"/>
                  </a:lnTo>
                  <a:lnTo>
                    <a:pt x="105359" y="4610"/>
                  </a:lnTo>
                  <a:lnTo>
                    <a:pt x="111518" y="4610"/>
                  </a:lnTo>
                  <a:lnTo>
                    <a:pt x="116903" y="5384"/>
                  </a:lnTo>
                  <a:lnTo>
                    <a:pt x="123050" y="6146"/>
                  </a:lnTo>
                  <a:lnTo>
                    <a:pt x="128435" y="6921"/>
                  </a:lnTo>
                  <a:lnTo>
                    <a:pt x="134594" y="7683"/>
                  </a:lnTo>
                  <a:lnTo>
                    <a:pt x="140741" y="8458"/>
                  </a:lnTo>
                  <a:lnTo>
                    <a:pt x="146126" y="9232"/>
                  </a:lnTo>
                  <a:lnTo>
                    <a:pt x="152273" y="9232"/>
                  </a:lnTo>
                  <a:lnTo>
                    <a:pt x="158432" y="10769"/>
                  </a:lnTo>
                  <a:lnTo>
                    <a:pt x="163804" y="11531"/>
                  </a:lnTo>
                  <a:lnTo>
                    <a:pt x="169964" y="12306"/>
                  </a:lnTo>
                  <a:lnTo>
                    <a:pt x="175348" y="13068"/>
                  </a:lnTo>
                  <a:lnTo>
                    <a:pt x="181508" y="13843"/>
                  </a:lnTo>
                  <a:lnTo>
                    <a:pt x="187655" y="14605"/>
                  </a:lnTo>
                  <a:lnTo>
                    <a:pt x="193040" y="15379"/>
                  </a:lnTo>
                  <a:lnTo>
                    <a:pt x="199186" y="16916"/>
                  </a:lnTo>
                  <a:lnTo>
                    <a:pt x="205333" y="17691"/>
                  </a:lnTo>
                  <a:lnTo>
                    <a:pt x="210718" y="18453"/>
                  </a:lnTo>
                  <a:lnTo>
                    <a:pt x="216877" y="19989"/>
                  </a:lnTo>
                  <a:lnTo>
                    <a:pt x="222262" y="20764"/>
                  </a:lnTo>
                  <a:lnTo>
                    <a:pt x="228409" y="22301"/>
                  </a:lnTo>
                  <a:lnTo>
                    <a:pt x="234569" y="23063"/>
                  </a:lnTo>
                  <a:lnTo>
                    <a:pt x="239953" y="24599"/>
                  </a:lnTo>
                  <a:lnTo>
                    <a:pt x="246100" y="25374"/>
                  </a:lnTo>
                  <a:lnTo>
                    <a:pt x="252247" y="26911"/>
                  </a:lnTo>
                  <a:lnTo>
                    <a:pt x="257632" y="28448"/>
                  </a:lnTo>
                  <a:lnTo>
                    <a:pt x="263791" y="29222"/>
                  </a:lnTo>
                  <a:lnTo>
                    <a:pt x="269176" y="30759"/>
                  </a:lnTo>
                  <a:lnTo>
                    <a:pt x="275323" y="32296"/>
                  </a:lnTo>
                  <a:lnTo>
                    <a:pt x="281482" y="33832"/>
                  </a:lnTo>
                  <a:lnTo>
                    <a:pt x="286854" y="35369"/>
                  </a:lnTo>
                  <a:lnTo>
                    <a:pt x="293014" y="36906"/>
                  </a:lnTo>
                  <a:lnTo>
                    <a:pt x="299161" y="38442"/>
                  </a:lnTo>
                  <a:lnTo>
                    <a:pt x="304546" y="39979"/>
                  </a:lnTo>
                  <a:lnTo>
                    <a:pt x="310705" y="41529"/>
                  </a:lnTo>
                  <a:lnTo>
                    <a:pt x="316090" y="43065"/>
                  </a:lnTo>
                  <a:lnTo>
                    <a:pt x="322237" y="44602"/>
                  </a:lnTo>
                  <a:lnTo>
                    <a:pt x="328383" y="46139"/>
                  </a:lnTo>
                  <a:lnTo>
                    <a:pt x="333768" y="47675"/>
                  </a:lnTo>
                  <a:lnTo>
                    <a:pt x="339928" y="49987"/>
                  </a:lnTo>
                  <a:lnTo>
                    <a:pt x="346075" y="51523"/>
                  </a:lnTo>
                  <a:lnTo>
                    <a:pt x="351459" y="53060"/>
                  </a:lnTo>
                  <a:lnTo>
                    <a:pt x="357619" y="55359"/>
                  </a:lnTo>
                  <a:lnTo>
                    <a:pt x="363004" y="56896"/>
                  </a:lnTo>
                  <a:lnTo>
                    <a:pt x="369150" y="58445"/>
                  </a:lnTo>
                  <a:lnTo>
                    <a:pt x="375297" y="60744"/>
                  </a:lnTo>
                  <a:lnTo>
                    <a:pt x="380682" y="62280"/>
                  </a:lnTo>
                  <a:lnTo>
                    <a:pt x="386829" y="64592"/>
                  </a:lnTo>
                  <a:lnTo>
                    <a:pt x="392988" y="66903"/>
                  </a:lnTo>
                  <a:lnTo>
                    <a:pt x="398373" y="68440"/>
                  </a:lnTo>
                  <a:lnTo>
                    <a:pt x="404533" y="70739"/>
                  </a:lnTo>
                  <a:lnTo>
                    <a:pt x="410679" y="73050"/>
                  </a:lnTo>
                  <a:lnTo>
                    <a:pt x="416064" y="75374"/>
                  </a:lnTo>
                  <a:lnTo>
                    <a:pt x="422211" y="76911"/>
                  </a:lnTo>
                  <a:lnTo>
                    <a:pt x="427596" y="79209"/>
                  </a:lnTo>
                  <a:lnTo>
                    <a:pt x="433755" y="81521"/>
                  </a:lnTo>
                  <a:lnTo>
                    <a:pt x="439902" y="83832"/>
                  </a:lnTo>
                  <a:lnTo>
                    <a:pt x="445287" y="86131"/>
                  </a:lnTo>
                  <a:lnTo>
                    <a:pt x="451434" y="88442"/>
                  </a:lnTo>
                  <a:lnTo>
                    <a:pt x="457593" y="90754"/>
                  </a:lnTo>
                  <a:lnTo>
                    <a:pt x="462978" y="93827"/>
                  </a:lnTo>
                  <a:lnTo>
                    <a:pt x="469125" y="96126"/>
                  </a:lnTo>
                  <a:lnTo>
                    <a:pt x="474510" y="98437"/>
                  </a:lnTo>
                  <a:lnTo>
                    <a:pt x="480669" y="100749"/>
                  </a:lnTo>
                  <a:lnTo>
                    <a:pt x="486816" y="103822"/>
                  </a:lnTo>
                  <a:lnTo>
                    <a:pt x="492201" y="106121"/>
                  </a:lnTo>
                  <a:lnTo>
                    <a:pt x="498348" y="108432"/>
                  </a:lnTo>
                  <a:lnTo>
                    <a:pt x="504507" y="111506"/>
                  </a:lnTo>
                  <a:lnTo>
                    <a:pt x="509879" y="113817"/>
                  </a:lnTo>
                  <a:lnTo>
                    <a:pt x="516039" y="116890"/>
                  </a:lnTo>
                  <a:lnTo>
                    <a:pt x="521423" y="119964"/>
                  </a:lnTo>
                  <a:lnTo>
                    <a:pt x="527570" y="122275"/>
                  </a:lnTo>
                  <a:lnTo>
                    <a:pt x="533730" y="125349"/>
                  </a:lnTo>
                  <a:lnTo>
                    <a:pt x="539115" y="128422"/>
                  </a:lnTo>
                  <a:lnTo>
                    <a:pt x="545261" y="131495"/>
                  </a:lnTo>
                  <a:lnTo>
                    <a:pt x="551408" y="133807"/>
                  </a:lnTo>
                  <a:lnTo>
                    <a:pt x="556793" y="136880"/>
                  </a:lnTo>
                  <a:lnTo>
                    <a:pt x="562952" y="139966"/>
                  </a:lnTo>
                  <a:lnTo>
                    <a:pt x="568337" y="143040"/>
                  </a:lnTo>
                  <a:lnTo>
                    <a:pt x="574484" y="146113"/>
                  </a:lnTo>
                  <a:lnTo>
                    <a:pt x="580644" y="149186"/>
                  </a:lnTo>
                  <a:lnTo>
                    <a:pt x="586028" y="153035"/>
                  </a:lnTo>
                  <a:lnTo>
                    <a:pt x="592175" y="156108"/>
                  </a:lnTo>
                  <a:lnTo>
                    <a:pt x="598322" y="159181"/>
                  </a:lnTo>
                  <a:lnTo>
                    <a:pt x="603719" y="162267"/>
                  </a:lnTo>
                  <a:lnTo>
                    <a:pt x="609866" y="166116"/>
                  </a:lnTo>
                  <a:lnTo>
                    <a:pt x="615251" y="169189"/>
                  </a:lnTo>
                  <a:lnTo>
                    <a:pt x="621398" y="172262"/>
                  </a:lnTo>
                  <a:lnTo>
                    <a:pt x="627557" y="176110"/>
                  </a:lnTo>
                  <a:lnTo>
                    <a:pt x="632929" y="179959"/>
                  </a:lnTo>
                  <a:lnTo>
                    <a:pt x="639089" y="183032"/>
                  </a:lnTo>
                  <a:lnTo>
                    <a:pt x="645236" y="186880"/>
                  </a:lnTo>
                  <a:lnTo>
                    <a:pt x="650621" y="189953"/>
                  </a:lnTo>
                  <a:lnTo>
                    <a:pt x="656780" y="193802"/>
                  </a:lnTo>
                  <a:lnTo>
                    <a:pt x="662165" y="197650"/>
                  </a:lnTo>
                  <a:lnTo>
                    <a:pt x="668312" y="201485"/>
                  </a:lnTo>
                  <a:lnTo>
                    <a:pt x="674458" y="205333"/>
                  </a:lnTo>
                  <a:lnTo>
                    <a:pt x="679843" y="209181"/>
                  </a:lnTo>
                  <a:lnTo>
                    <a:pt x="686003" y="213017"/>
                  </a:lnTo>
                  <a:lnTo>
                    <a:pt x="692150" y="216865"/>
                  </a:lnTo>
                  <a:lnTo>
                    <a:pt x="697534" y="220713"/>
                  </a:lnTo>
                  <a:lnTo>
                    <a:pt x="703694" y="224561"/>
                  </a:lnTo>
                  <a:lnTo>
                    <a:pt x="709079" y="229171"/>
                  </a:lnTo>
                  <a:lnTo>
                    <a:pt x="715225" y="233019"/>
                  </a:lnTo>
                  <a:lnTo>
                    <a:pt x="721372" y="236855"/>
                  </a:lnTo>
                  <a:lnTo>
                    <a:pt x="726757" y="241477"/>
                  </a:lnTo>
                  <a:lnTo>
                    <a:pt x="732917" y="245313"/>
                  </a:lnTo>
                  <a:lnTo>
                    <a:pt x="739063" y="249948"/>
                  </a:lnTo>
                  <a:lnTo>
                    <a:pt x="744448" y="253784"/>
                  </a:lnTo>
                  <a:lnTo>
                    <a:pt x="750608" y="258406"/>
                  </a:lnTo>
                  <a:lnTo>
                    <a:pt x="755980" y="263017"/>
                  </a:lnTo>
                  <a:lnTo>
                    <a:pt x="762139" y="267627"/>
                  </a:lnTo>
                  <a:lnTo>
                    <a:pt x="768286" y="272249"/>
                  </a:lnTo>
                  <a:lnTo>
                    <a:pt x="773671" y="276085"/>
                  </a:lnTo>
                  <a:lnTo>
                    <a:pt x="779830" y="280708"/>
                  </a:lnTo>
                  <a:lnTo>
                    <a:pt x="785977" y="286080"/>
                  </a:lnTo>
                  <a:lnTo>
                    <a:pt x="791362" y="290703"/>
                  </a:lnTo>
                  <a:lnTo>
                    <a:pt x="797509" y="295313"/>
                  </a:lnTo>
                  <a:lnTo>
                    <a:pt x="802894" y="299923"/>
                  </a:lnTo>
                  <a:lnTo>
                    <a:pt x="809053" y="304533"/>
                  </a:lnTo>
                  <a:lnTo>
                    <a:pt x="815200" y="309918"/>
                  </a:lnTo>
                  <a:lnTo>
                    <a:pt x="820585" y="314540"/>
                  </a:lnTo>
                  <a:lnTo>
                    <a:pt x="826744" y="319913"/>
                  </a:lnTo>
                  <a:lnTo>
                    <a:pt x="832891" y="324535"/>
                  </a:lnTo>
                  <a:lnTo>
                    <a:pt x="838276" y="329920"/>
                  </a:lnTo>
                  <a:lnTo>
                    <a:pt x="844422" y="335305"/>
                  </a:lnTo>
                  <a:lnTo>
                    <a:pt x="849807" y="340690"/>
                  </a:lnTo>
                  <a:lnTo>
                    <a:pt x="855954" y="345300"/>
                  </a:lnTo>
                  <a:lnTo>
                    <a:pt x="862114" y="350685"/>
                  </a:lnTo>
                  <a:lnTo>
                    <a:pt x="867498" y="356069"/>
                  </a:lnTo>
                  <a:lnTo>
                    <a:pt x="873645" y="362216"/>
                  </a:lnTo>
                  <a:lnTo>
                    <a:pt x="879805" y="367601"/>
                  </a:lnTo>
                </a:path>
              </a:pathLst>
            </a:custGeom>
            <a:ln w="8432">
              <a:solidFill>
                <a:srgbClr val="050100"/>
              </a:solidFill>
            </a:ln>
          </p:spPr>
          <p:txBody>
            <a:bodyPr wrap="square" lIns="0" tIns="0" rIns="0" bIns="0" rtlCol="0"/>
            <a:lstStyle/>
            <a:p/>
          </p:txBody>
        </p:sp>
        <p:sp>
          <p:nvSpPr>
            <p:cNvPr id="6360" name="object 6360" descr=""/>
            <p:cNvSpPr/>
            <p:nvPr/>
          </p:nvSpPr>
          <p:spPr>
            <a:xfrm>
              <a:off x="1987609" y="8838691"/>
              <a:ext cx="0" cy="847090"/>
            </a:xfrm>
            <a:custGeom>
              <a:avLst/>
              <a:gdLst/>
              <a:ahLst/>
              <a:cxnLst/>
              <a:rect l="l" t="t" r="r" b="b"/>
              <a:pathLst>
                <a:path w="0" h="847090">
                  <a:moveTo>
                    <a:pt x="0" y="0"/>
                  </a:moveTo>
                  <a:lnTo>
                    <a:pt x="0" y="846721"/>
                  </a:lnTo>
                </a:path>
              </a:pathLst>
            </a:custGeom>
            <a:ln w="8432">
              <a:solidFill>
                <a:srgbClr val="050100"/>
              </a:solidFill>
            </a:ln>
          </p:spPr>
          <p:txBody>
            <a:bodyPr wrap="square" lIns="0" tIns="0" rIns="0" bIns="0" rtlCol="0"/>
            <a:lstStyle/>
            <a:p/>
          </p:txBody>
        </p:sp>
        <p:sp>
          <p:nvSpPr>
            <p:cNvPr id="6361" name="object 6361" descr=""/>
            <p:cNvSpPr/>
            <p:nvPr/>
          </p:nvSpPr>
          <p:spPr>
            <a:xfrm>
              <a:off x="1883013" y="8987879"/>
              <a:ext cx="0" cy="697865"/>
            </a:xfrm>
            <a:custGeom>
              <a:avLst/>
              <a:gdLst/>
              <a:ahLst/>
              <a:cxnLst/>
              <a:rect l="l" t="t" r="r" b="b"/>
              <a:pathLst>
                <a:path w="0" h="697865">
                  <a:moveTo>
                    <a:pt x="0" y="0"/>
                  </a:moveTo>
                  <a:lnTo>
                    <a:pt x="0" y="697534"/>
                  </a:lnTo>
                </a:path>
              </a:pathLst>
            </a:custGeom>
            <a:ln w="8432">
              <a:solidFill>
                <a:srgbClr val="050100"/>
              </a:solidFill>
            </a:ln>
          </p:spPr>
          <p:txBody>
            <a:bodyPr wrap="square" lIns="0" tIns="0" rIns="0" bIns="0" rtlCol="0"/>
            <a:lstStyle/>
            <a:p/>
          </p:txBody>
        </p:sp>
        <p:sp>
          <p:nvSpPr>
            <p:cNvPr id="6362" name="object 6362" descr=""/>
            <p:cNvSpPr/>
            <p:nvPr/>
          </p:nvSpPr>
          <p:spPr>
            <a:xfrm>
              <a:off x="2354445" y="8432626"/>
              <a:ext cx="0" cy="1252855"/>
            </a:xfrm>
            <a:custGeom>
              <a:avLst/>
              <a:gdLst/>
              <a:ahLst/>
              <a:cxnLst/>
              <a:rect l="l" t="t" r="r" b="b"/>
              <a:pathLst>
                <a:path w="0" h="1252854">
                  <a:moveTo>
                    <a:pt x="0" y="0"/>
                  </a:moveTo>
                  <a:lnTo>
                    <a:pt x="0" y="1252791"/>
                  </a:lnTo>
                </a:path>
              </a:pathLst>
            </a:custGeom>
            <a:ln w="8432">
              <a:solidFill>
                <a:srgbClr val="050100"/>
              </a:solidFill>
            </a:ln>
          </p:spPr>
          <p:txBody>
            <a:bodyPr wrap="square" lIns="0" tIns="0" rIns="0" bIns="0" rtlCol="0"/>
            <a:lstStyle/>
            <a:p/>
          </p:txBody>
        </p:sp>
        <p:sp>
          <p:nvSpPr>
            <p:cNvPr id="6363" name="object 6363" descr=""/>
            <p:cNvSpPr/>
            <p:nvPr/>
          </p:nvSpPr>
          <p:spPr>
            <a:xfrm>
              <a:off x="2238316" y="8615659"/>
              <a:ext cx="0" cy="1069975"/>
            </a:xfrm>
            <a:custGeom>
              <a:avLst/>
              <a:gdLst/>
              <a:ahLst/>
              <a:cxnLst/>
              <a:rect l="l" t="t" r="r" b="b"/>
              <a:pathLst>
                <a:path w="0" h="1069975">
                  <a:moveTo>
                    <a:pt x="0" y="0"/>
                  </a:moveTo>
                  <a:lnTo>
                    <a:pt x="0" y="1069746"/>
                  </a:lnTo>
                </a:path>
              </a:pathLst>
            </a:custGeom>
            <a:ln w="8432">
              <a:solidFill>
                <a:srgbClr val="050100"/>
              </a:solidFill>
            </a:ln>
          </p:spPr>
          <p:txBody>
            <a:bodyPr wrap="square" lIns="0" tIns="0" rIns="0" bIns="0" rtlCol="0"/>
            <a:lstStyle/>
            <a:p/>
          </p:txBody>
        </p:sp>
        <p:sp>
          <p:nvSpPr>
            <p:cNvPr id="6364" name="object 6364" descr=""/>
            <p:cNvSpPr/>
            <p:nvPr/>
          </p:nvSpPr>
          <p:spPr>
            <a:xfrm>
              <a:off x="2134496" y="8779469"/>
              <a:ext cx="0" cy="906144"/>
            </a:xfrm>
            <a:custGeom>
              <a:avLst/>
              <a:gdLst/>
              <a:ahLst/>
              <a:cxnLst/>
              <a:rect l="l" t="t" r="r" b="b"/>
              <a:pathLst>
                <a:path w="0" h="906145">
                  <a:moveTo>
                    <a:pt x="0" y="0"/>
                  </a:moveTo>
                  <a:lnTo>
                    <a:pt x="0" y="905941"/>
                  </a:lnTo>
                </a:path>
              </a:pathLst>
            </a:custGeom>
            <a:ln w="8432">
              <a:solidFill>
                <a:srgbClr val="050100"/>
              </a:solidFill>
            </a:ln>
          </p:spPr>
          <p:txBody>
            <a:bodyPr wrap="square" lIns="0" tIns="0" rIns="0" bIns="0" rtlCol="0"/>
            <a:lstStyle/>
            <a:p/>
          </p:txBody>
        </p:sp>
      </p:grpSp>
      <p:sp>
        <p:nvSpPr>
          <p:cNvPr id="6365" name="object 6365" descr=""/>
          <p:cNvSpPr txBox="1"/>
          <p:nvPr/>
        </p:nvSpPr>
        <p:spPr>
          <a:xfrm>
            <a:off x="1165876" y="9631192"/>
            <a:ext cx="57150" cy="93345"/>
          </a:xfrm>
          <a:prstGeom prst="rect">
            <a:avLst/>
          </a:prstGeom>
        </p:spPr>
        <p:txBody>
          <a:bodyPr wrap="square" lIns="0" tIns="11430" rIns="0" bIns="0" rtlCol="0" vert="horz">
            <a:spAutoFit/>
          </a:bodyPr>
          <a:lstStyle/>
          <a:p>
            <a:pPr marL="12700">
              <a:lnSpc>
                <a:spcPct val="100000"/>
              </a:lnSpc>
              <a:spcBef>
                <a:spcPts val="90"/>
              </a:spcBef>
            </a:pPr>
            <a:r>
              <a:rPr dirty="0" sz="450" spc="-50">
                <a:solidFill>
                  <a:srgbClr val="231F20"/>
                </a:solidFill>
                <a:latin typeface="SimSun"/>
                <a:cs typeface="SimSun"/>
              </a:rPr>
              <a:t>0</a:t>
            </a:r>
            <a:endParaRPr sz="450">
              <a:latin typeface="SimSun"/>
              <a:cs typeface="SimSun"/>
            </a:endParaRPr>
          </a:p>
        </p:txBody>
      </p:sp>
      <p:sp>
        <p:nvSpPr>
          <p:cNvPr id="6366" name="object 6366" descr=""/>
          <p:cNvSpPr txBox="1"/>
          <p:nvPr/>
        </p:nvSpPr>
        <p:spPr>
          <a:xfrm>
            <a:off x="1089748" y="8972876"/>
            <a:ext cx="135255" cy="532130"/>
          </a:xfrm>
          <a:prstGeom prst="rect">
            <a:avLst/>
          </a:prstGeom>
        </p:spPr>
        <p:txBody>
          <a:bodyPr wrap="square" lIns="0" tIns="11430" rIns="0" bIns="0" rtlCol="0" vert="horz">
            <a:spAutoFit/>
          </a:bodyPr>
          <a:lstStyle/>
          <a:p>
            <a:pPr marL="12700">
              <a:lnSpc>
                <a:spcPct val="100000"/>
              </a:lnSpc>
              <a:spcBef>
                <a:spcPts val="90"/>
              </a:spcBef>
            </a:pPr>
            <a:r>
              <a:rPr dirty="0" sz="450" spc="-20">
                <a:solidFill>
                  <a:srgbClr val="231F20"/>
                </a:solidFill>
                <a:latin typeface="SimSun"/>
                <a:cs typeface="SimSun"/>
              </a:rPr>
              <a:t>0.15</a:t>
            </a:r>
            <a:endParaRPr sz="450">
              <a:latin typeface="SimSun"/>
              <a:cs typeface="SimSun"/>
            </a:endParaRPr>
          </a:p>
          <a:p>
            <a:pPr>
              <a:lnSpc>
                <a:spcPct val="100000"/>
              </a:lnSpc>
            </a:pPr>
            <a:endParaRPr sz="450">
              <a:latin typeface="SimSun"/>
              <a:cs typeface="SimSun"/>
            </a:endParaRPr>
          </a:p>
          <a:p>
            <a:pPr>
              <a:lnSpc>
                <a:spcPct val="100000"/>
              </a:lnSpc>
              <a:spcBef>
                <a:spcPts val="30"/>
              </a:spcBef>
            </a:pPr>
            <a:endParaRPr sz="450">
              <a:latin typeface="SimSun"/>
              <a:cs typeface="SimSun"/>
            </a:endParaRPr>
          </a:p>
          <a:p>
            <a:pPr marL="43815">
              <a:lnSpc>
                <a:spcPct val="100000"/>
              </a:lnSpc>
              <a:spcBef>
                <a:spcPts val="5"/>
              </a:spcBef>
            </a:pPr>
            <a:r>
              <a:rPr dirty="0" sz="450" spc="-25">
                <a:solidFill>
                  <a:srgbClr val="231F20"/>
                </a:solidFill>
                <a:latin typeface="SimSun"/>
                <a:cs typeface="SimSun"/>
              </a:rPr>
              <a:t>0.1</a:t>
            </a:r>
            <a:endParaRPr sz="450">
              <a:latin typeface="SimSun"/>
              <a:cs typeface="SimSun"/>
            </a:endParaRPr>
          </a:p>
          <a:p>
            <a:pPr>
              <a:lnSpc>
                <a:spcPct val="100000"/>
              </a:lnSpc>
            </a:pPr>
            <a:endParaRPr sz="450">
              <a:latin typeface="SimSun"/>
              <a:cs typeface="SimSun"/>
            </a:endParaRPr>
          </a:p>
          <a:p>
            <a:pPr>
              <a:lnSpc>
                <a:spcPct val="100000"/>
              </a:lnSpc>
              <a:spcBef>
                <a:spcPts val="35"/>
              </a:spcBef>
            </a:pPr>
            <a:endParaRPr sz="450">
              <a:latin typeface="SimSun"/>
              <a:cs typeface="SimSun"/>
            </a:endParaRPr>
          </a:p>
          <a:p>
            <a:pPr marL="12700">
              <a:lnSpc>
                <a:spcPct val="100000"/>
              </a:lnSpc>
            </a:pPr>
            <a:r>
              <a:rPr dirty="0" sz="450" spc="-20">
                <a:solidFill>
                  <a:srgbClr val="231F20"/>
                </a:solidFill>
                <a:latin typeface="SimSun"/>
                <a:cs typeface="SimSun"/>
              </a:rPr>
              <a:t>0.05</a:t>
            </a:r>
            <a:endParaRPr sz="450">
              <a:latin typeface="SimSun"/>
              <a:cs typeface="SimSun"/>
            </a:endParaRPr>
          </a:p>
        </p:txBody>
      </p:sp>
      <p:sp>
        <p:nvSpPr>
          <p:cNvPr id="6367" name="object 6367" descr=""/>
          <p:cNvSpPr txBox="1"/>
          <p:nvPr/>
        </p:nvSpPr>
        <p:spPr>
          <a:xfrm>
            <a:off x="1121300" y="8752913"/>
            <a:ext cx="103505" cy="93345"/>
          </a:xfrm>
          <a:prstGeom prst="rect">
            <a:avLst/>
          </a:prstGeom>
        </p:spPr>
        <p:txBody>
          <a:bodyPr wrap="square" lIns="0" tIns="11430" rIns="0" bIns="0" rtlCol="0" vert="horz">
            <a:spAutoFit/>
          </a:bodyPr>
          <a:lstStyle/>
          <a:p>
            <a:pPr marL="12700">
              <a:lnSpc>
                <a:spcPct val="100000"/>
              </a:lnSpc>
              <a:spcBef>
                <a:spcPts val="90"/>
              </a:spcBef>
            </a:pPr>
            <a:r>
              <a:rPr dirty="0" sz="450" spc="-25">
                <a:solidFill>
                  <a:srgbClr val="231F20"/>
                </a:solidFill>
                <a:latin typeface="SimSun"/>
                <a:cs typeface="SimSun"/>
              </a:rPr>
              <a:t>0.2</a:t>
            </a:r>
            <a:endParaRPr sz="450">
              <a:latin typeface="SimSun"/>
              <a:cs typeface="SimSun"/>
            </a:endParaRPr>
          </a:p>
        </p:txBody>
      </p:sp>
      <p:sp>
        <p:nvSpPr>
          <p:cNvPr id="6368" name="object 6368" descr=""/>
          <p:cNvSpPr txBox="1"/>
          <p:nvPr/>
        </p:nvSpPr>
        <p:spPr>
          <a:xfrm>
            <a:off x="1089748" y="8533736"/>
            <a:ext cx="135255" cy="93345"/>
          </a:xfrm>
          <a:prstGeom prst="rect">
            <a:avLst/>
          </a:prstGeom>
        </p:spPr>
        <p:txBody>
          <a:bodyPr wrap="square" lIns="0" tIns="11430" rIns="0" bIns="0" rtlCol="0" vert="horz">
            <a:spAutoFit/>
          </a:bodyPr>
          <a:lstStyle/>
          <a:p>
            <a:pPr marL="12700">
              <a:lnSpc>
                <a:spcPct val="100000"/>
              </a:lnSpc>
              <a:spcBef>
                <a:spcPts val="90"/>
              </a:spcBef>
            </a:pPr>
            <a:r>
              <a:rPr dirty="0" sz="450" spc="-20">
                <a:solidFill>
                  <a:srgbClr val="231F20"/>
                </a:solidFill>
                <a:latin typeface="SimSun"/>
                <a:cs typeface="SimSun"/>
              </a:rPr>
              <a:t>0.25</a:t>
            </a:r>
            <a:endParaRPr sz="450">
              <a:latin typeface="SimSun"/>
              <a:cs typeface="SimSun"/>
            </a:endParaRPr>
          </a:p>
        </p:txBody>
      </p:sp>
      <p:sp>
        <p:nvSpPr>
          <p:cNvPr id="6369" name="object 6369" descr=""/>
          <p:cNvSpPr txBox="1"/>
          <p:nvPr/>
        </p:nvSpPr>
        <p:spPr>
          <a:xfrm>
            <a:off x="1121300" y="8313773"/>
            <a:ext cx="103505" cy="93345"/>
          </a:xfrm>
          <a:prstGeom prst="rect">
            <a:avLst/>
          </a:prstGeom>
        </p:spPr>
        <p:txBody>
          <a:bodyPr wrap="square" lIns="0" tIns="11430" rIns="0" bIns="0" rtlCol="0" vert="horz">
            <a:spAutoFit/>
          </a:bodyPr>
          <a:lstStyle/>
          <a:p>
            <a:pPr marL="12700">
              <a:lnSpc>
                <a:spcPct val="100000"/>
              </a:lnSpc>
              <a:spcBef>
                <a:spcPts val="90"/>
              </a:spcBef>
            </a:pPr>
            <a:r>
              <a:rPr dirty="0" sz="450" spc="-25">
                <a:solidFill>
                  <a:srgbClr val="231F20"/>
                </a:solidFill>
                <a:latin typeface="SimSun"/>
                <a:cs typeface="SimSun"/>
              </a:rPr>
              <a:t>0.3</a:t>
            </a:r>
            <a:endParaRPr sz="450">
              <a:latin typeface="SimSun"/>
              <a:cs typeface="SimSun"/>
            </a:endParaRPr>
          </a:p>
        </p:txBody>
      </p:sp>
      <p:sp>
        <p:nvSpPr>
          <p:cNvPr id="6370" name="object 6370" descr=""/>
          <p:cNvSpPr txBox="1"/>
          <p:nvPr/>
        </p:nvSpPr>
        <p:spPr>
          <a:xfrm>
            <a:off x="1089748" y="8094596"/>
            <a:ext cx="135255" cy="93345"/>
          </a:xfrm>
          <a:prstGeom prst="rect">
            <a:avLst/>
          </a:prstGeom>
        </p:spPr>
        <p:txBody>
          <a:bodyPr wrap="square" lIns="0" tIns="11430" rIns="0" bIns="0" rtlCol="0" vert="horz">
            <a:spAutoFit/>
          </a:bodyPr>
          <a:lstStyle/>
          <a:p>
            <a:pPr marL="12700">
              <a:lnSpc>
                <a:spcPct val="100000"/>
              </a:lnSpc>
              <a:spcBef>
                <a:spcPts val="90"/>
              </a:spcBef>
            </a:pPr>
            <a:r>
              <a:rPr dirty="0" sz="450" spc="-20">
                <a:solidFill>
                  <a:srgbClr val="231F20"/>
                </a:solidFill>
                <a:latin typeface="SimSun"/>
                <a:cs typeface="SimSun"/>
              </a:rPr>
              <a:t>0.35</a:t>
            </a:r>
            <a:endParaRPr sz="450">
              <a:latin typeface="SimSun"/>
              <a:cs typeface="SimSun"/>
            </a:endParaRPr>
          </a:p>
        </p:txBody>
      </p:sp>
      <p:sp>
        <p:nvSpPr>
          <p:cNvPr id="6371" name="object 6371" descr=""/>
          <p:cNvSpPr txBox="1"/>
          <p:nvPr/>
        </p:nvSpPr>
        <p:spPr>
          <a:xfrm>
            <a:off x="1089748" y="7655456"/>
            <a:ext cx="135255" cy="312420"/>
          </a:xfrm>
          <a:prstGeom prst="rect">
            <a:avLst/>
          </a:prstGeom>
        </p:spPr>
        <p:txBody>
          <a:bodyPr wrap="square" lIns="0" tIns="11430" rIns="0" bIns="0" rtlCol="0" vert="horz">
            <a:spAutoFit/>
          </a:bodyPr>
          <a:lstStyle/>
          <a:p>
            <a:pPr marL="12700">
              <a:lnSpc>
                <a:spcPct val="100000"/>
              </a:lnSpc>
              <a:spcBef>
                <a:spcPts val="90"/>
              </a:spcBef>
            </a:pPr>
            <a:r>
              <a:rPr dirty="0" sz="450" spc="-20">
                <a:solidFill>
                  <a:srgbClr val="231F20"/>
                </a:solidFill>
                <a:latin typeface="SimSun"/>
                <a:cs typeface="SimSun"/>
              </a:rPr>
              <a:t>0.45</a:t>
            </a:r>
            <a:endParaRPr sz="450">
              <a:latin typeface="SimSun"/>
              <a:cs typeface="SimSun"/>
            </a:endParaRPr>
          </a:p>
          <a:p>
            <a:pPr>
              <a:lnSpc>
                <a:spcPct val="100000"/>
              </a:lnSpc>
            </a:pPr>
            <a:endParaRPr sz="450">
              <a:latin typeface="SimSun"/>
              <a:cs typeface="SimSun"/>
            </a:endParaRPr>
          </a:p>
          <a:p>
            <a:pPr>
              <a:lnSpc>
                <a:spcPct val="100000"/>
              </a:lnSpc>
              <a:spcBef>
                <a:spcPts val="30"/>
              </a:spcBef>
            </a:pPr>
            <a:endParaRPr sz="450">
              <a:latin typeface="SimSun"/>
              <a:cs typeface="SimSun"/>
            </a:endParaRPr>
          </a:p>
          <a:p>
            <a:pPr marL="43815">
              <a:lnSpc>
                <a:spcPct val="100000"/>
              </a:lnSpc>
              <a:spcBef>
                <a:spcPts val="5"/>
              </a:spcBef>
            </a:pPr>
            <a:r>
              <a:rPr dirty="0" sz="450" spc="-25">
                <a:solidFill>
                  <a:srgbClr val="231F20"/>
                </a:solidFill>
                <a:latin typeface="SimSun"/>
                <a:cs typeface="SimSun"/>
              </a:rPr>
              <a:t>0.4</a:t>
            </a:r>
            <a:endParaRPr sz="450">
              <a:latin typeface="SimSun"/>
              <a:cs typeface="SimSun"/>
            </a:endParaRPr>
          </a:p>
        </p:txBody>
      </p:sp>
      <p:sp>
        <p:nvSpPr>
          <p:cNvPr id="6372" name="object 6372" descr=""/>
          <p:cNvSpPr txBox="1"/>
          <p:nvPr/>
        </p:nvSpPr>
        <p:spPr>
          <a:xfrm>
            <a:off x="1225891" y="9691937"/>
            <a:ext cx="440055" cy="93345"/>
          </a:xfrm>
          <a:prstGeom prst="rect">
            <a:avLst/>
          </a:prstGeom>
        </p:spPr>
        <p:txBody>
          <a:bodyPr wrap="square" lIns="0" tIns="11430" rIns="0" bIns="0" rtlCol="0" vert="horz">
            <a:spAutoFit/>
          </a:bodyPr>
          <a:lstStyle/>
          <a:p>
            <a:pPr marL="12700">
              <a:lnSpc>
                <a:spcPct val="100000"/>
              </a:lnSpc>
              <a:spcBef>
                <a:spcPts val="90"/>
              </a:spcBef>
              <a:tabLst>
                <a:tab pos="349250" algn="l"/>
              </a:tabLst>
            </a:pPr>
            <a:r>
              <a:rPr dirty="0" sz="450" spc="-50">
                <a:solidFill>
                  <a:srgbClr val="231F20"/>
                </a:solidFill>
                <a:latin typeface="SimSun"/>
                <a:cs typeface="SimSun"/>
              </a:rPr>
              <a:t>0</a:t>
            </a:r>
            <a:r>
              <a:rPr dirty="0" sz="450">
                <a:solidFill>
                  <a:srgbClr val="231F20"/>
                </a:solidFill>
                <a:latin typeface="SimSun"/>
                <a:cs typeface="SimSun"/>
              </a:rPr>
              <a:t>	</a:t>
            </a:r>
            <a:r>
              <a:rPr dirty="0" sz="450" spc="-25">
                <a:solidFill>
                  <a:srgbClr val="231F20"/>
                </a:solidFill>
                <a:latin typeface="SimSun"/>
                <a:cs typeface="SimSun"/>
              </a:rPr>
              <a:t>0.1</a:t>
            </a:r>
            <a:endParaRPr sz="450">
              <a:latin typeface="SimSun"/>
              <a:cs typeface="SimSun"/>
            </a:endParaRPr>
          </a:p>
        </p:txBody>
      </p:sp>
      <p:sp>
        <p:nvSpPr>
          <p:cNvPr id="6373" name="object 6373" descr=""/>
          <p:cNvSpPr txBox="1"/>
          <p:nvPr/>
        </p:nvSpPr>
        <p:spPr>
          <a:xfrm>
            <a:off x="1766509" y="9659543"/>
            <a:ext cx="260985" cy="230504"/>
          </a:xfrm>
          <a:prstGeom prst="rect">
            <a:avLst/>
          </a:prstGeom>
        </p:spPr>
        <p:txBody>
          <a:bodyPr wrap="square" lIns="0" tIns="43815" rIns="0" bIns="0" rtlCol="0" vert="horz">
            <a:spAutoFit/>
          </a:bodyPr>
          <a:lstStyle/>
          <a:p>
            <a:pPr marL="169545">
              <a:lnSpc>
                <a:spcPct val="100000"/>
              </a:lnSpc>
              <a:spcBef>
                <a:spcPts val="345"/>
              </a:spcBef>
            </a:pPr>
            <a:r>
              <a:rPr dirty="0" sz="450" spc="-25">
                <a:solidFill>
                  <a:srgbClr val="231F20"/>
                </a:solidFill>
                <a:latin typeface="SimSun"/>
                <a:cs typeface="SimSun"/>
              </a:rPr>
              <a:t>0.2</a:t>
            </a:r>
            <a:endParaRPr sz="450">
              <a:latin typeface="SimSun"/>
              <a:cs typeface="SimSun"/>
            </a:endParaRPr>
          </a:p>
          <a:p>
            <a:pPr marL="12700">
              <a:lnSpc>
                <a:spcPct val="100000"/>
              </a:lnSpc>
              <a:spcBef>
                <a:spcPts val="285"/>
              </a:spcBef>
            </a:pPr>
            <a:r>
              <a:rPr dirty="0" sz="450" spc="-10">
                <a:solidFill>
                  <a:srgbClr val="231F20"/>
                </a:solidFill>
                <a:latin typeface="SimSun"/>
                <a:cs typeface="SimSun"/>
              </a:rPr>
              <a:t>Lxy/m</a:t>
            </a:r>
            <a:endParaRPr sz="450">
              <a:latin typeface="SimSun"/>
              <a:cs typeface="SimSun"/>
            </a:endParaRPr>
          </a:p>
        </p:txBody>
      </p:sp>
      <p:sp>
        <p:nvSpPr>
          <p:cNvPr id="6374" name="object 6374" descr=""/>
          <p:cNvSpPr txBox="1"/>
          <p:nvPr/>
        </p:nvSpPr>
        <p:spPr>
          <a:xfrm>
            <a:off x="2285003" y="9691937"/>
            <a:ext cx="103505" cy="93345"/>
          </a:xfrm>
          <a:prstGeom prst="rect">
            <a:avLst/>
          </a:prstGeom>
        </p:spPr>
        <p:txBody>
          <a:bodyPr wrap="square" lIns="0" tIns="11430" rIns="0" bIns="0" rtlCol="0" vert="horz">
            <a:spAutoFit/>
          </a:bodyPr>
          <a:lstStyle/>
          <a:p>
            <a:pPr marL="12700">
              <a:lnSpc>
                <a:spcPct val="100000"/>
              </a:lnSpc>
              <a:spcBef>
                <a:spcPts val="90"/>
              </a:spcBef>
            </a:pPr>
            <a:r>
              <a:rPr dirty="0" sz="450" spc="-25">
                <a:solidFill>
                  <a:srgbClr val="231F20"/>
                </a:solidFill>
                <a:latin typeface="SimSun"/>
                <a:cs typeface="SimSun"/>
              </a:rPr>
              <a:t>0.3</a:t>
            </a:r>
            <a:endParaRPr sz="450">
              <a:latin typeface="SimSun"/>
              <a:cs typeface="SimSun"/>
            </a:endParaRPr>
          </a:p>
        </p:txBody>
      </p:sp>
      <p:sp>
        <p:nvSpPr>
          <p:cNvPr id="6375" name="object 6375" descr=""/>
          <p:cNvSpPr txBox="1"/>
          <p:nvPr/>
        </p:nvSpPr>
        <p:spPr>
          <a:xfrm>
            <a:off x="2646162" y="9691937"/>
            <a:ext cx="103505" cy="93345"/>
          </a:xfrm>
          <a:prstGeom prst="rect">
            <a:avLst/>
          </a:prstGeom>
        </p:spPr>
        <p:txBody>
          <a:bodyPr wrap="square" lIns="0" tIns="11430" rIns="0" bIns="0" rtlCol="0" vert="horz">
            <a:spAutoFit/>
          </a:bodyPr>
          <a:lstStyle/>
          <a:p>
            <a:pPr marL="12700">
              <a:lnSpc>
                <a:spcPct val="100000"/>
              </a:lnSpc>
              <a:spcBef>
                <a:spcPts val="90"/>
              </a:spcBef>
            </a:pPr>
            <a:r>
              <a:rPr dirty="0" sz="450" spc="-25">
                <a:solidFill>
                  <a:srgbClr val="231F20"/>
                </a:solidFill>
                <a:latin typeface="SimSun"/>
                <a:cs typeface="SimSun"/>
              </a:rPr>
              <a:t>0.4</a:t>
            </a:r>
            <a:endParaRPr sz="450">
              <a:latin typeface="SimSun"/>
              <a:cs typeface="SimSun"/>
            </a:endParaRPr>
          </a:p>
        </p:txBody>
      </p:sp>
      <p:sp>
        <p:nvSpPr>
          <p:cNvPr id="6376" name="object 6376" descr=""/>
          <p:cNvSpPr txBox="1"/>
          <p:nvPr/>
        </p:nvSpPr>
        <p:spPr>
          <a:xfrm>
            <a:off x="974560" y="8457855"/>
            <a:ext cx="92710" cy="189865"/>
          </a:xfrm>
          <a:prstGeom prst="rect">
            <a:avLst/>
          </a:prstGeom>
        </p:spPr>
        <p:txBody>
          <a:bodyPr wrap="square" lIns="0" tIns="7620" rIns="0" bIns="0" rtlCol="0" vert="vert270">
            <a:spAutoFit/>
          </a:bodyPr>
          <a:lstStyle/>
          <a:p>
            <a:pPr marL="12700">
              <a:lnSpc>
                <a:spcPct val="100000"/>
              </a:lnSpc>
              <a:spcBef>
                <a:spcPts val="60"/>
              </a:spcBef>
            </a:pPr>
            <a:r>
              <a:rPr dirty="0" sz="450">
                <a:solidFill>
                  <a:srgbClr val="231F20"/>
                </a:solidFill>
                <a:latin typeface="SimSun"/>
                <a:cs typeface="SimSun"/>
              </a:rPr>
              <a:t>L</a:t>
            </a:r>
            <a:r>
              <a:rPr dirty="0" sz="450" spc="-105">
                <a:solidFill>
                  <a:srgbClr val="231F20"/>
                </a:solidFill>
                <a:latin typeface="SimSun"/>
                <a:cs typeface="SimSun"/>
              </a:rPr>
              <a:t> </a:t>
            </a:r>
            <a:r>
              <a:rPr dirty="0" sz="450" spc="-10">
                <a:solidFill>
                  <a:srgbClr val="231F20"/>
                </a:solidFill>
                <a:latin typeface="SimSun"/>
                <a:cs typeface="SimSun"/>
              </a:rPr>
              <a:t>z</a:t>
            </a:r>
            <a:r>
              <a:rPr dirty="0" sz="450" spc="-114">
                <a:solidFill>
                  <a:srgbClr val="231F20"/>
                </a:solidFill>
                <a:latin typeface="SimSun"/>
                <a:cs typeface="SimSun"/>
              </a:rPr>
              <a:t> </a:t>
            </a:r>
            <a:r>
              <a:rPr dirty="0" sz="450" spc="55">
                <a:solidFill>
                  <a:srgbClr val="231F20"/>
                </a:solidFill>
                <a:latin typeface="SimSun"/>
                <a:cs typeface="SimSun"/>
              </a:rPr>
              <a:t>/m</a:t>
            </a:r>
            <a:endParaRPr sz="450">
              <a:latin typeface="SimSun"/>
              <a:cs typeface="SimSun"/>
            </a:endParaRPr>
          </a:p>
        </p:txBody>
      </p:sp>
      <p:sp>
        <p:nvSpPr>
          <p:cNvPr id="6377" name="object 6377" descr=""/>
          <p:cNvSpPr/>
          <p:nvPr/>
        </p:nvSpPr>
        <p:spPr>
          <a:xfrm>
            <a:off x="1661528" y="8824062"/>
            <a:ext cx="177800" cy="99060"/>
          </a:xfrm>
          <a:custGeom>
            <a:avLst/>
            <a:gdLst/>
            <a:ahLst/>
            <a:cxnLst/>
            <a:rect l="l" t="t" r="r" b="b"/>
            <a:pathLst>
              <a:path w="177800" h="99059">
                <a:moveTo>
                  <a:pt x="177647" y="0"/>
                </a:moveTo>
                <a:lnTo>
                  <a:pt x="0" y="0"/>
                </a:lnTo>
                <a:lnTo>
                  <a:pt x="0" y="98450"/>
                </a:lnTo>
                <a:lnTo>
                  <a:pt x="177647" y="98450"/>
                </a:lnTo>
                <a:lnTo>
                  <a:pt x="177647" y="0"/>
                </a:lnTo>
                <a:close/>
              </a:path>
            </a:pathLst>
          </a:custGeom>
          <a:solidFill>
            <a:srgbClr val="FFFFFF"/>
          </a:solidFill>
        </p:spPr>
        <p:txBody>
          <a:bodyPr wrap="square" lIns="0" tIns="0" rIns="0" bIns="0" rtlCol="0"/>
          <a:lstStyle/>
          <a:p/>
        </p:txBody>
      </p:sp>
      <p:sp>
        <p:nvSpPr>
          <p:cNvPr id="6378" name="object 6378" descr=""/>
          <p:cNvSpPr txBox="1"/>
          <p:nvPr/>
        </p:nvSpPr>
        <p:spPr>
          <a:xfrm>
            <a:off x="1668084" y="8807540"/>
            <a:ext cx="161925" cy="99695"/>
          </a:xfrm>
          <a:prstGeom prst="rect">
            <a:avLst/>
          </a:prstGeom>
        </p:spPr>
        <p:txBody>
          <a:bodyPr wrap="square" lIns="0" tIns="17145" rIns="0" bIns="0" rtlCol="0" vert="horz">
            <a:spAutoFit/>
          </a:bodyPr>
          <a:lstStyle/>
          <a:p>
            <a:pPr marL="12700">
              <a:lnSpc>
                <a:spcPct val="100000"/>
              </a:lnSpc>
              <a:spcBef>
                <a:spcPts val="135"/>
              </a:spcBef>
            </a:pPr>
            <a:r>
              <a:rPr dirty="0" sz="450" spc="-20">
                <a:solidFill>
                  <a:srgbClr val="231F20"/>
                </a:solidFill>
                <a:latin typeface="SimSun"/>
                <a:cs typeface="SimSun"/>
              </a:rPr>
              <a:t>35kg</a:t>
            </a:r>
            <a:endParaRPr sz="450">
              <a:latin typeface="SimSun"/>
              <a:cs typeface="SimSun"/>
            </a:endParaRPr>
          </a:p>
        </p:txBody>
      </p:sp>
      <p:sp>
        <p:nvSpPr>
          <p:cNvPr id="6379" name="object 6379" descr=""/>
          <p:cNvSpPr/>
          <p:nvPr/>
        </p:nvSpPr>
        <p:spPr>
          <a:xfrm>
            <a:off x="1720735" y="7995793"/>
            <a:ext cx="147955" cy="92710"/>
          </a:xfrm>
          <a:custGeom>
            <a:avLst/>
            <a:gdLst/>
            <a:ahLst/>
            <a:cxnLst/>
            <a:rect l="l" t="t" r="r" b="b"/>
            <a:pathLst>
              <a:path w="147955" h="92709">
                <a:moveTo>
                  <a:pt x="147662" y="0"/>
                </a:moveTo>
                <a:lnTo>
                  <a:pt x="0" y="0"/>
                </a:lnTo>
                <a:lnTo>
                  <a:pt x="0" y="92290"/>
                </a:lnTo>
                <a:lnTo>
                  <a:pt x="147662" y="92290"/>
                </a:lnTo>
                <a:lnTo>
                  <a:pt x="147662" y="0"/>
                </a:lnTo>
                <a:close/>
              </a:path>
            </a:pathLst>
          </a:custGeom>
          <a:solidFill>
            <a:srgbClr val="FFFFFF"/>
          </a:solidFill>
        </p:spPr>
        <p:txBody>
          <a:bodyPr wrap="square" lIns="0" tIns="0" rIns="0" bIns="0" rtlCol="0"/>
          <a:lstStyle/>
          <a:p/>
        </p:txBody>
      </p:sp>
      <p:sp>
        <p:nvSpPr>
          <p:cNvPr id="6380" name="object 6380" descr=""/>
          <p:cNvSpPr txBox="1"/>
          <p:nvPr/>
        </p:nvSpPr>
        <p:spPr>
          <a:xfrm>
            <a:off x="1713464" y="7978518"/>
            <a:ext cx="161925" cy="99695"/>
          </a:xfrm>
          <a:prstGeom prst="rect">
            <a:avLst/>
          </a:prstGeom>
        </p:spPr>
        <p:txBody>
          <a:bodyPr wrap="square" lIns="0" tIns="17145" rIns="0" bIns="0" rtlCol="0" vert="horz">
            <a:spAutoFit/>
          </a:bodyPr>
          <a:lstStyle/>
          <a:p>
            <a:pPr marL="12700">
              <a:lnSpc>
                <a:spcPct val="100000"/>
              </a:lnSpc>
              <a:spcBef>
                <a:spcPts val="135"/>
              </a:spcBef>
            </a:pPr>
            <a:r>
              <a:rPr dirty="0" sz="450" spc="-20">
                <a:solidFill>
                  <a:srgbClr val="231F20"/>
                </a:solidFill>
                <a:latin typeface="SimSun"/>
                <a:cs typeface="SimSun"/>
              </a:rPr>
              <a:t>16kg</a:t>
            </a:r>
            <a:endParaRPr sz="450">
              <a:latin typeface="SimSun"/>
              <a:cs typeface="SimSun"/>
            </a:endParaRPr>
          </a:p>
        </p:txBody>
      </p:sp>
      <p:sp>
        <p:nvSpPr>
          <p:cNvPr id="6381" name="object 6381" descr=""/>
          <p:cNvSpPr/>
          <p:nvPr/>
        </p:nvSpPr>
        <p:spPr>
          <a:xfrm>
            <a:off x="1716125" y="8231911"/>
            <a:ext cx="152400" cy="93345"/>
          </a:xfrm>
          <a:custGeom>
            <a:avLst/>
            <a:gdLst/>
            <a:ahLst/>
            <a:cxnLst/>
            <a:rect l="l" t="t" r="r" b="b"/>
            <a:pathLst>
              <a:path w="152400" h="93345">
                <a:moveTo>
                  <a:pt x="152273" y="0"/>
                </a:moveTo>
                <a:lnTo>
                  <a:pt x="0" y="0"/>
                </a:lnTo>
                <a:lnTo>
                  <a:pt x="0" y="93052"/>
                </a:lnTo>
                <a:lnTo>
                  <a:pt x="152273" y="93052"/>
                </a:lnTo>
                <a:lnTo>
                  <a:pt x="152273" y="0"/>
                </a:lnTo>
                <a:close/>
              </a:path>
            </a:pathLst>
          </a:custGeom>
          <a:solidFill>
            <a:srgbClr val="FFFFFF"/>
          </a:solidFill>
        </p:spPr>
        <p:txBody>
          <a:bodyPr wrap="square" lIns="0" tIns="0" rIns="0" bIns="0" rtlCol="0"/>
          <a:lstStyle/>
          <a:p/>
        </p:txBody>
      </p:sp>
      <p:sp>
        <p:nvSpPr>
          <p:cNvPr id="6382" name="object 6382" descr=""/>
          <p:cNvSpPr txBox="1"/>
          <p:nvPr/>
        </p:nvSpPr>
        <p:spPr>
          <a:xfrm>
            <a:off x="1710389" y="8215379"/>
            <a:ext cx="161925" cy="99695"/>
          </a:xfrm>
          <a:prstGeom prst="rect">
            <a:avLst/>
          </a:prstGeom>
        </p:spPr>
        <p:txBody>
          <a:bodyPr wrap="square" lIns="0" tIns="17145" rIns="0" bIns="0" rtlCol="0" vert="horz">
            <a:spAutoFit/>
          </a:bodyPr>
          <a:lstStyle/>
          <a:p>
            <a:pPr marL="12700">
              <a:lnSpc>
                <a:spcPct val="100000"/>
              </a:lnSpc>
              <a:spcBef>
                <a:spcPts val="135"/>
              </a:spcBef>
            </a:pPr>
            <a:r>
              <a:rPr dirty="0" sz="450" spc="-20">
                <a:solidFill>
                  <a:srgbClr val="231F20"/>
                </a:solidFill>
                <a:latin typeface="SimSun"/>
                <a:cs typeface="SimSun"/>
              </a:rPr>
              <a:t>20kg</a:t>
            </a:r>
            <a:endParaRPr sz="450">
              <a:latin typeface="SimSun"/>
              <a:cs typeface="SimSun"/>
            </a:endParaRPr>
          </a:p>
        </p:txBody>
      </p:sp>
      <p:sp>
        <p:nvSpPr>
          <p:cNvPr id="6383" name="object 6383" descr=""/>
          <p:cNvSpPr/>
          <p:nvPr/>
        </p:nvSpPr>
        <p:spPr>
          <a:xfrm>
            <a:off x="1686140" y="8449538"/>
            <a:ext cx="151765" cy="92710"/>
          </a:xfrm>
          <a:custGeom>
            <a:avLst/>
            <a:gdLst/>
            <a:ahLst/>
            <a:cxnLst/>
            <a:rect l="l" t="t" r="r" b="b"/>
            <a:pathLst>
              <a:path w="151764" h="92709">
                <a:moveTo>
                  <a:pt x="151498" y="0"/>
                </a:moveTo>
                <a:lnTo>
                  <a:pt x="0" y="0"/>
                </a:lnTo>
                <a:lnTo>
                  <a:pt x="0" y="92290"/>
                </a:lnTo>
                <a:lnTo>
                  <a:pt x="151498" y="92290"/>
                </a:lnTo>
                <a:lnTo>
                  <a:pt x="151498" y="0"/>
                </a:lnTo>
                <a:close/>
              </a:path>
            </a:pathLst>
          </a:custGeom>
          <a:solidFill>
            <a:srgbClr val="FFFFFF"/>
          </a:solidFill>
        </p:spPr>
        <p:txBody>
          <a:bodyPr wrap="square" lIns="0" tIns="0" rIns="0" bIns="0" rtlCol="0"/>
          <a:lstStyle/>
          <a:p/>
        </p:txBody>
      </p:sp>
      <p:sp>
        <p:nvSpPr>
          <p:cNvPr id="6384" name="object 6384" descr=""/>
          <p:cNvSpPr txBox="1"/>
          <p:nvPr/>
        </p:nvSpPr>
        <p:spPr>
          <a:xfrm>
            <a:off x="1679618" y="8432246"/>
            <a:ext cx="161925" cy="99695"/>
          </a:xfrm>
          <a:prstGeom prst="rect">
            <a:avLst/>
          </a:prstGeom>
        </p:spPr>
        <p:txBody>
          <a:bodyPr wrap="square" lIns="0" tIns="17145" rIns="0" bIns="0" rtlCol="0" vert="horz">
            <a:spAutoFit/>
          </a:bodyPr>
          <a:lstStyle/>
          <a:p>
            <a:pPr marL="12700">
              <a:lnSpc>
                <a:spcPct val="100000"/>
              </a:lnSpc>
              <a:spcBef>
                <a:spcPts val="135"/>
              </a:spcBef>
            </a:pPr>
            <a:r>
              <a:rPr dirty="0" sz="450" spc="-20">
                <a:solidFill>
                  <a:srgbClr val="231F20"/>
                </a:solidFill>
                <a:latin typeface="SimSun"/>
                <a:cs typeface="SimSun"/>
              </a:rPr>
              <a:t>25kg</a:t>
            </a:r>
            <a:endParaRPr sz="450">
              <a:latin typeface="SimSun"/>
              <a:cs typeface="SimSun"/>
            </a:endParaRPr>
          </a:p>
        </p:txBody>
      </p:sp>
      <p:sp>
        <p:nvSpPr>
          <p:cNvPr id="6385" name="object 6385" descr=""/>
          <p:cNvSpPr/>
          <p:nvPr/>
        </p:nvSpPr>
        <p:spPr>
          <a:xfrm>
            <a:off x="1692287" y="8617191"/>
            <a:ext cx="177800" cy="99060"/>
          </a:xfrm>
          <a:custGeom>
            <a:avLst/>
            <a:gdLst/>
            <a:ahLst/>
            <a:cxnLst/>
            <a:rect l="l" t="t" r="r" b="b"/>
            <a:pathLst>
              <a:path w="177800" h="99059">
                <a:moveTo>
                  <a:pt x="177647" y="0"/>
                </a:moveTo>
                <a:lnTo>
                  <a:pt x="0" y="0"/>
                </a:lnTo>
                <a:lnTo>
                  <a:pt x="0" y="98437"/>
                </a:lnTo>
                <a:lnTo>
                  <a:pt x="177647" y="98437"/>
                </a:lnTo>
                <a:lnTo>
                  <a:pt x="177647" y="0"/>
                </a:lnTo>
                <a:close/>
              </a:path>
            </a:pathLst>
          </a:custGeom>
          <a:solidFill>
            <a:srgbClr val="FFFFFF"/>
          </a:solidFill>
        </p:spPr>
        <p:txBody>
          <a:bodyPr wrap="square" lIns="0" tIns="0" rIns="0" bIns="0" rtlCol="0"/>
          <a:lstStyle/>
          <a:p/>
        </p:txBody>
      </p:sp>
      <p:sp>
        <p:nvSpPr>
          <p:cNvPr id="6386" name="object 6386" descr=""/>
          <p:cNvSpPr txBox="1"/>
          <p:nvPr/>
        </p:nvSpPr>
        <p:spPr>
          <a:xfrm>
            <a:off x="1699610" y="8600670"/>
            <a:ext cx="161925" cy="99695"/>
          </a:xfrm>
          <a:prstGeom prst="rect">
            <a:avLst/>
          </a:prstGeom>
        </p:spPr>
        <p:txBody>
          <a:bodyPr wrap="square" lIns="0" tIns="17145" rIns="0" bIns="0" rtlCol="0" vert="horz">
            <a:spAutoFit/>
          </a:bodyPr>
          <a:lstStyle/>
          <a:p>
            <a:pPr marL="12700">
              <a:lnSpc>
                <a:spcPct val="100000"/>
              </a:lnSpc>
              <a:spcBef>
                <a:spcPts val="135"/>
              </a:spcBef>
            </a:pPr>
            <a:r>
              <a:rPr dirty="0" sz="450" spc="-20">
                <a:solidFill>
                  <a:srgbClr val="231F20"/>
                </a:solidFill>
                <a:latin typeface="SimSun"/>
                <a:cs typeface="SimSun"/>
              </a:rPr>
              <a:t>30kg</a:t>
            </a:r>
            <a:endParaRPr sz="450">
              <a:latin typeface="SimSun"/>
              <a:cs typeface="SimSun"/>
            </a:endParaRPr>
          </a:p>
        </p:txBody>
      </p:sp>
      <p:pic>
        <p:nvPicPr>
          <p:cNvPr id="6387" name="object 6387" descr=""/>
          <p:cNvPicPr/>
          <p:nvPr/>
        </p:nvPicPr>
        <p:blipFill>
          <a:blip r:embed="rId12" cstate="print"/>
          <a:stretch>
            <a:fillRect/>
          </a:stretch>
        </p:blipFill>
        <p:spPr>
          <a:xfrm>
            <a:off x="1103191" y="9686186"/>
            <a:ext cx="301469" cy="89210"/>
          </a:xfrm>
          <a:prstGeom prst="rect">
            <a:avLst/>
          </a:prstGeom>
        </p:spPr>
      </p:pic>
      <p:pic>
        <p:nvPicPr>
          <p:cNvPr id="6388" name="object 6388" descr=""/>
          <p:cNvPicPr/>
          <p:nvPr/>
        </p:nvPicPr>
        <p:blipFill>
          <a:blip r:embed="rId13" cstate="print"/>
          <a:stretch>
            <a:fillRect/>
          </a:stretch>
        </p:blipFill>
        <p:spPr>
          <a:xfrm>
            <a:off x="1150874" y="9616202"/>
            <a:ext cx="63830" cy="69974"/>
          </a:xfrm>
          <a:prstGeom prst="rect">
            <a:avLst/>
          </a:prstGeom>
        </p:spPr>
      </p:pic>
      <p:grpSp>
        <p:nvGrpSpPr>
          <p:cNvPr id="6389" name="object 6389" descr=""/>
          <p:cNvGrpSpPr/>
          <p:nvPr/>
        </p:nvGrpSpPr>
        <p:grpSpPr>
          <a:xfrm>
            <a:off x="3162093" y="7674950"/>
            <a:ext cx="1609725" cy="2108200"/>
            <a:chOff x="3162093" y="7674950"/>
            <a:chExt cx="1609725" cy="2108200"/>
          </a:xfrm>
        </p:grpSpPr>
        <p:sp>
          <p:nvSpPr>
            <p:cNvPr id="6390" name="object 6390" descr=""/>
            <p:cNvSpPr/>
            <p:nvPr/>
          </p:nvSpPr>
          <p:spPr>
            <a:xfrm>
              <a:off x="3310629" y="9443814"/>
              <a:ext cx="1410335" cy="0"/>
            </a:xfrm>
            <a:custGeom>
              <a:avLst/>
              <a:gdLst/>
              <a:ahLst/>
              <a:cxnLst/>
              <a:rect l="l" t="t" r="r" b="b"/>
              <a:pathLst>
                <a:path w="1410335" h="0">
                  <a:moveTo>
                    <a:pt x="0" y="0"/>
                  </a:moveTo>
                  <a:lnTo>
                    <a:pt x="1410106" y="0"/>
                  </a:lnTo>
                </a:path>
              </a:pathLst>
            </a:custGeom>
            <a:ln w="5257">
              <a:solidFill>
                <a:srgbClr val="565658"/>
              </a:solidFill>
            </a:ln>
          </p:spPr>
          <p:txBody>
            <a:bodyPr wrap="square" lIns="0" tIns="0" rIns="0" bIns="0" rtlCol="0"/>
            <a:lstStyle/>
            <a:p/>
          </p:txBody>
        </p:sp>
        <p:sp>
          <p:nvSpPr>
            <p:cNvPr id="6391" name="object 6391" descr=""/>
            <p:cNvSpPr/>
            <p:nvPr/>
          </p:nvSpPr>
          <p:spPr>
            <a:xfrm>
              <a:off x="3310629" y="8944336"/>
              <a:ext cx="1410335" cy="250190"/>
            </a:xfrm>
            <a:custGeom>
              <a:avLst/>
              <a:gdLst/>
              <a:ahLst/>
              <a:cxnLst/>
              <a:rect l="l" t="t" r="r" b="b"/>
              <a:pathLst>
                <a:path w="1410335" h="250190">
                  <a:moveTo>
                    <a:pt x="0" y="249745"/>
                  </a:moveTo>
                  <a:lnTo>
                    <a:pt x="259035" y="249745"/>
                  </a:lnTo>
                </a:path>
                <a:path w="1410335" h="250190">
                  <a:moveTo>
                    <a:pt x="421100" y="249745"/>
                  </a:moveTo>
                  <a:lnTo>
                    <a:pt x="1410106" y="249745"/>
                  </a:lnTo>
                </a:path>
                <a:path w="1410335" h="250190">
                  <a:moveTo>
                    <a:pt x="0" y="0"/>
                  </a:moveTo>
                  <a:lnTo>
                    <a:pt x="335426" y="0"/>
                  </a:lnTo>
                </a:path>
                <a:path w="1410335" h="250190">
                  <a:moveTo>
                    <a:pt x="454323" y="0"/>
                  </a:moveTo>
                  <a:lnTo>
                    <a:pt x="1410106" y="0"/>
                  </a:lnTo>
                </a:path>
              </a:pathLst>
            </a:custGeom>
            <a:ln w="5257">
              <a:solidFill>
                <a:srgbClr val="565658"/>
              </a:solidFill>
            </a:ln>
          </p:spPr>
          <p:txBody>
            <a:bodyPr wrap="square" lIns="0" tIns="0" rIns="0" bIns="0" rtlCol="0"/>
            <a:lstStyle/>
            <a:p/>
          </p:txBody>
        </p:sp>
        <p:sp>
          <p:nvSpPr>
            <p:cNvPr id="6392" name="object 6392" descr=""/>
            <p:cNvSpPr/>
            <p:nvPr/>
          </p:nvSpPr>
          <p:spPr>
            <a:xfrm>
              <a:off x="3310629" y="7695646"/>
              <a:ext cx="1410335" cy="999490"/>
            </a:xfrm>
            <a:custGeom>
              <a:avLst/>
              <a:gdLst/>
              <a:ahLst/>
              <a:cxnLst/>
              <a:rect l="l" t="t" r="r" b="b"/>
              <a:pathLst>
                <a:path w="1410335" h="999490">
                  <a:moveTo>
                    <a:pt x="0" y="998956"/>
                  </a:moveTo>
                  <a:lnTo>
                    <a:pt x="1410106" y="998956"/>
                  </a:lnTo>
                </a:path>
                <a:path w="1410335" h="999490">
                  <a:moveTo>
                    <a:pt x="0" y="749211"/>
                  </a:moveTo>
                  <a:lnTo>
                    <a:pt x="1410106" y="749211"/>
                  </a:lnTo>
                </a:path>
                <a:path w="1410335" h="999490">
                  <a:moveTo>
                    <a:pt x="0" y="499478"/>
                  </a:moveTo>
                  <a:lnTo>
                    <a:pt x="1410106" y="499478"/>
                  </a:lnTo>
                </a:path>
                <a:path w="1410335" h="999490">
                  <a:moveTo>
                    <a:pt x="0" y="249732"/>
                  </a:moveTo>
                  <a:lnTo>
                    <a:pt x="1410106" y="249732"/>
                  </a:lnTo>
                </a:path>
                <a:path w="1410335" h="999490">
                  <a:moveTo>
                    <a:pt x="0" y="0"/>
                  </a:moveTo>
                  <a:lnTo>
                    <a:pt x="1410106" y="0"/>
                  </a:lnTo>
                </a:path>
              </a:pathLst>
            </a:custGeom>
            <a:ln w="5257">
              <a:solidFill>
                <a:srgbClr val="565658"/>
              </a:solidFill>
            </a:ln>
          </p:spPr>
          <p:txBody>
            <a:bodyPr wrap="square" lIns="0" tIns="0" rIns="0" bIns="0" rtlCol="0"/>
            <a:lstStyle/>
            <a:p/>
          </p:txBody>
        </p:sp>
        <p:sp>
          <p:nvSpPr>
            <p:cNvPr id="6393" name="object 6393" descr=""/>
            <p:cNvSpPr/>
            <p:nvPr/>
          </p:nvSpPr>
          <p:spPr>
            <a:xfrm>
              <a:off x="3511882" y="7695641"/>
              <a:ext cx="0" cy="1998345"/>
            </a:xfrm>
            <a:custGeom>
              <a:avLst/>
              <a:gdLst/>
              <a:ahLst/>
              <a:cxnLst/>
              <a:rect l="l" t="t" r="r" b="b"/>
              <a:pathLst>
                <a:path w="0" h="1998345">
                  <a:moveTo>
                    <a:pt x="0" y="0"/>
                  </a:moveTo>
                  <a:lnTo>
                    <a:pt x="0" y="1997913"/>
                  </a:lnTo>
                </a:path>
              </a:pathLst>
            </a:custGeom>
            <a:ln w="5257">
              <a:solidFill>
                <a:srgbClr val="565658"/>
              </a:solidFill>
            </a:ln>
          </p:spPr>
          <p:txBody>
            <a:bodyPr wrap="square" lIns="0" tIns="0" rIns="0" bIns="0" rtlCol="0"/>
            <a:lstStyle/>
            <a:p/>
          </p:txBody>
        </p:sp>
        <p:sp>
          <p:nvSpPr>
            <p:cNvPr id="6394" name="object 6394" descr=""/>
            <p:cNvSpPr/>
            <p:nvPr/>
          </p:nvSpPr>
          <p:spPr>
            <a:xfrm>
              <a:off x="3713800" y="7695641"/>
              <a:ext cx="201295" cy="1998345"/>
            </a:xfrm>
            <a:custGeom>
              <a:avLst/>
              <a:gdLst/>
              <a:ahLst/>
              <a:cxnLst/>
              <a:rect l="l" t="t" r="r" b="b"/>
              <a:pathLst>
                <a:path w="201295" h="1998345">
                  <a:moveTo>
                    <a:pt x="0" y="1536966"/>
                  </a:moveTo>
                  <a:lnTo>
                    <a:pt x="0" y="1997913"/>
                  </a:lnTo>
                </a:path>
                <a:path w="201295" h="1998345">
                  <a:moveTo>
                    <a:pt x="0" y="1290535"/>
                  </a:moveTo>
                  <a:lnTo>
                    <a:pt x="0" y="1443316"/>
                  </a:lnTo>
                </a:path>
                <a:path w="201295" h="1998345">
                  <a:moveTo>
                    <a:pt x="0" y="0"/>
                  </a:moveTo>
                  <a:lnTo>
                    <a:pt x="0" y="1197559"/>
                  </a:lnTo>
                </a:path>
                <a:path w="201295" h="1998345">
                  <a:moveTo>
                    <a:pt x="201256" y="464273"/>
                  </a:moveTo>
                  <a:lnTo>
                    <a:pt x="201256" y="1997913"/>
                  </a:lnTo>
                </a:path>
                <a:path w="201295" h="1998345">
                  <a:moveTo>
                    <a:pt x="201256" y="0"/>
                  </a:moveTo>
                  <a:lnTo>
                    <a:pt x="201256" y="358673"/>
                  </a:lnTo>
                </a:path>
              </a:pathLst>
            </a:custGeom>
            <a:ln w="5257">
              <a:solidFill>
                <a:srgbClr val="565658"/>
              </a:solidFill>
            </a:ln>
          </p:spPr>
          <p:txBody>
            <a:bodyPr wrap="square" lIns="0" tIns="0" rIns="0" bIns="0" rtlCol="0"/>
            <a:lstStyle/>
            <a:p/>
          </p:txBody>
        </p:sp>
        <p:sp>
          <p:nvSpPr>
            <p:cNvPr id="6395" name="object 6395" descr=""/>
            <p:cNvSpPr/>
            <p:nvPr/>
          </p:nvSpPr>
          <p:spPr>
            <a:xfrm>
              <a:off x="4116313" y="7695641"/>
              <a:ext cx="604520" cy="1998345"/>
            </a:xfrm>
            <a:custGeom>
              <a:avLst/>
              <a:gdLst/>
              <a:ahLst/>
              <a:cxnLst/>
              <a:rect l="l" t="t" r="r" b="b"/>
              <a:pathLst>
                <a:path w="604520" h="1998345">
                  <a:moveTo>
                    <a:pt x="0" y="0"/>
                  </a:moveTo>
                  <a:lnTo>
                    <a:pt x="0" y="1997913"/>
                  </a:lnTo>
                </a:path>
                <a:path w="604520" h="1998345">
                  <a:moveTo>
                    <a:pt x="201244" y="0"/>
                  </a:moveTo>
                  <a:lnTo>
                    <a:pt x="201244" y="1997913"/>
                  </a:lnTo>
                </a:path>
                <a:path w="604520" h="1998345">
                  <a:moveTo>
                    <a:pt x="402501" y="0"/>
                  </a:moveTo>
                  <a:lnTo>
                    <a:pt x="402501" y="1997913"/>
                  </a:lnTo>
                </a:path>
                <a:path w="604520" h="1998345">
                  <a:moveTo>
                    <a:pt x="604418" y="0"/>
                  </a:moveTo>
                  <a:lnTo>
                    <a:pt x="604418" y="1997913"/>
                  </a:lnTo>
                </a:path>
              </a:pathLst>
            </a:custGeom>
            <a:ln w="5257">
              <a:solidFill>
                <a:srgbClr val="565658"/>
              </a:solidFill>
            </a:ln>
          </p:spPr>
          <p:txBody>
            <a:bodyPr wrap="square" lIns="0" tIns="0" rIns="0" bIns="0" rtlCol="0"/>
            <a:lstStyle/>
            <a:p/>
          </p:txBody>
        </p:sp>
        <p:sp>
          <p:nvSpPr>
            <p:cNvPr id="6396" name="object 6396" descr=""/>
            <p:cNvSpPr/>
            <p:nvPr/>
          </p:nvSpPr>
          <p:spPr>
            <a:xfrm>
              <a:off x="3310629" y="7695646"/>
              <a:ext cx="1410335" cy="1998345"/>
            </a:xfrm>
            <a:custGeom>
              <a:avLst/>
              <a:gdLst/>
              <a:ahLst/>
              <a:cxnLst/>
              <a:rect l="l" t="t" r="r" b="b"/>
              <a:pathLst>
                <a:path w="1410335" h="1998345">
                  <a:moveTo>
                    <a:pt x="0" y="1997913"/>
                  </a:moveTo>
                  <a:lnTo>
                    <a:pt x="0" y="0"/>
                  </a:lnTo>
                </a:path>
                <a:path w="1410335" h="1998345">
                  <a:moveTo>
                    <a:pt x="0" y="1997913"/>
                  </a:moveTo>
                  <a:lnTo>
                    <a:pt x="11290" y="1997913"/>
                  </a:lnTo>
                </a:path>
                <a:path w="1410335" h="1998345">
                  <a:moveTo>
                    <a:pt x="0" y="1948091"/>
                  </a:moveTo>
                  <a:lnTo>
                    <a:pt x="11290" y="1948091"/>
                  </a:lnTo>
                </a:path>
                <a:path w="1410335" h="1998345">
                  <a:moveTo>
                    <a:pt x="0" y="1898281"/>
                  </a:moveTo>
                  <a:lnTo>
                    <a:pt x="11290" y="1898281"/>
                  </a:lnTo>
                </a:path>
                <a:path w="1410335" h="1998345">
                  <a:moveTo>
                    <a:pt x="0" y="1848459"/>
                  </a:moveTo>
                  <a:lnTo>
                    <a:pt x="11290" y="1848459"/>
                  </a:lnTo>
                </a:path>
                <a:path w="1410335" h="1998345">
                  <a:moveTo>
                    <a:pt x="0" y="1797989"/>
                  </a:moveTo>
                  <a:lnTo>
                    <a:pt x="11290" y="1797989"/>
                  </a:lnTo>
                </a:path>
                <a:path w="1410335" h="1998345">
                  <a:moveTo>
                    <a:pt x="0" y="1748167"/>
                  </a:moveTo>
                  <a:lnTo>
                    <a:pt x="11290" y="1748167"/>
                  </a:lnTo>
                </a:path>
                <a:path w="1410335" h="1998345">
                  <a:moveTo>
                    <a:pt x="0" y="1698358"/>
                  </a:moveTo>
                  <a:lnTo>
                    <a:pt x="11290" y="1698358"/>
                  </a:lnTo>
                </a:path>
                <a:path w="1410335" h="1998345">
                  <a:moveTo>
                    <a:pt x="0" y="1648536"/>
                  </a:moveTo>
                  <a:lnTo>
                    <a:pt x="11290" y="1648536"/>
                  </a:lnTo>
                </a:path>
                <a:path w="1410335" h="1998345">
                  <a:moveTo>
                    <a:pt x="0" y="1598726"/>
                  </a:moveTo>
                  <a:lnTo>
                    <a:pt x="11290" y="1598726"/>
                  </a:lnTo>
                </a:path>
                <a:path w="1410335" h="1998345">
                  <a:moveTo>
                    <a:pt x="0" y="1548244"/>
                  </a:moveTo>
                  <a:lnTo>
                    <a:pt x="11290" y="1548244"/>
                  </a:lnTo>
                </a:path>
                <a:path w="1410335" h="1998345">
                  <a:moveTo>
                    <a:pt x="0" y="1498434"/>
                  </a:moveTo>
                  <a:lnTo>
                    <a:pt x="11290" y="1498434"/>
                  </a:lnTo>
                </a:path>
                <a:path w="1410335" h="1998345">
                  <a:moveTo>
                    <a:pt x="0" y="1448612"/>
                  </a:moveTo>
                  <a:lnTo>
                    <a:pt x="11290" y="1448612"/>
                  </a:lnTo>
                </a:path>
                <a:path w="1410335" h="1998345">
                  <a:moveTo>
                    <a:pt x="0" y="1398803"/>
                  </a:moveTo>
                  <a:lnTo>
                    <a:pt x="11290" y="1398803"/>
                  </a:lnTo>
                </a:path>
                <a:path w="1410335" h="1998345">
                  <a:moveTo>
                    <a:pt x="0" y="1348981"/>
                  </a:moveTo>
                  <a:lnTo>
                    <a:pt x="11290" y="1348981"/>
                  </a:lnTo>
                </a:path>
                <a:path w="1410335" h="1998345">
                  <a:moveTo>
                    <a:pt x="0" y="1298511"/>
                  </a:moveTo>
                  <a:lnTo>
                    <a:pt x="11290" y="1298511"/>
                  </a:lnTo>
                </a:path>
                <a:path w="1410335" h="1998345">
                  <a:moveTo>
                    <a:pt x="0" y="1248689"/>
                  </a:moveTo>
                  <a:lnTo>
                    <a:pt x="11290" y="1248689"/>
                  </a:lnTo>
                </a:path>
                <a:path w="1410335" h="1998345">
                  <a:moveTo>
                    <a:pt x="0" y="1198880"/>
                  </a:moveTo>
                  <a:lnTo>
                    <a:pt x="11290" y="1198880"/>
                  </a:lnTo>
                </a:path>
                <a:path w="1410335" h="1998345">
                  <a:moveTo>
                    <a:pt x="0" y="1149057"/>
                  </a:moveTo>
                  <a:lnTo>
                    <a:pt x="11290" y="1149057"/>
                  </a:lnTo>
                </a:path>
                <a:path w="1410335" h="1998345">
                  <a:moveTo>
                    <a:pt x="0" y="1098588"/>
                  </a:moveTo>
                  <a:lnTo>
                    <a:pt x="11290" y="1098588"/>
                  </a:lnTo>
                </a:path>
                <a:path w="1410335" h="1998345">
                  <a:moveTo>
                    <a:pt x="0" y="1048766"/>
                  </a:moveTo>
                  <a:lnTo>
                    <a:pt x="11290" y="1048766"/>
                  </a:lnTo>
                </a:path>
                <a:path w="1410335" h="1998345">
                  <a:moveTo>
                    <a:pt x="0" y="998956"/>
                  </a:moveTo>
                  <a:lnTo>
                    <a:pt x="11290" y="998956"/>
                  </a:lnTo>
                </a:path>
                <a:path w="1410335" h="1998345">
                  <a:moveTo>
                    <a:pt x="0" y="949134"/>
                  </a:moveTo>
                  <a:lnTo>
                    <a:pt x="11290" y="949134"/>
                  </a:lnTo>
                </a:path>
                <a:path w="1410335" h="1998345">
                  <a:moveTo>
                    <a:pt x="0" y="899325"/>
                  </a:moveTo>
                  <a:lnTo>
                    <a:pt x="11290" y="899325"/>
                  </a:lnTo>
                </a:path>
                <a:path w="1410335" h="1998345">
                  <a:moveTo>
                    <a:pt x="0" y="848829"/>
                  </a:moveTo>
                  <a:lnTo>
                    <a:pt x="11290" y="848829"/>
                  </a:lnTo>
                </a:path>
                <a:path w="1410335" h="1998345">
                  <a:moveTo>
                    <a:pt x="0" y="799033"/>
                  </a:moveTo>
                  <a:lnTo>
                    <a:pt x="11290" y="799033"/>
                  </a:lnTo>
                </a:path>
                <a:path w="1410335" h="1998345">
                  <a:moveTo>
                    <a:pt x="0" y="749211"/>
                  </a:moveTo>
                  <a:lnTo>
                    <a:pt x="11290" y="749211"/>
                  </a:lnTo>
                </a:path>
                <a:path w="1410335" h="1998345">
                  <a:moveTo>
                    <a:pt x="0" y="699401"/>
                  </a:moveTo>
                  <a:lnTo>
                    <a:pt x="11290" y="699401"/>
                  </a:lnTo>
                </a:path>
                <a:path w="1410335" h="1998345">
                  <a:moveTo>
                    <a:pt x="0" y="648906"/>
                  </a:moveTo>
                  <a:lnTo>
                    <a:pt x="11290" y="648906"/>
                  </a:lnTo>
                </a:path>
                <a:path w="1410335" h="1998345">
                  <a:moveTo>
                    <a:pt x="0" y="599097"/>
                  </a:moveTo>
                  <a:lnTo>
                    <a:pt x="11290" y="599097"/>
                  </a:lnTo>
                </a:path>
                <a:path w="1410335" h="1998345">
                  <a:moveTo>
                    <a:pt x="0" y="549287"/>
                  </a:moveTo>
                  <a:lnTo>
                    <a:pt x="11290" y="549287"/>
                  </a:lnTo>
                </a:path>
                <a:path w="1410335" h="1998345">
                  <a:moveTo>
                    <a:pt x="0" y="499478"/>
                  </a:moveTo>
                  <a:lnTo>
                    <a:pt x="11290" y="499478"/>
                  </a:lnTo>
                </a:path>
                <a:path w="1410335" h="1998345">
                  <a:moveTo>
                    <a:pt x="0" y="449656"/>
                  </a:moveTo>
                  <a:lnTo>
                    <a:pt x="11290" y="449656"/>
                  </a:lnTo>
                </a:path>
                <a:path w="1410335" h="1998345">
                  <a:moveTo>
                    <a:pt x="0" y="399173"/>
                  </a:moveTo>
                  <a:lnTo>
                    <a:pt x="11290" y="399173"/>
                  </a:lnTo>
                </a:path>
                <a:path w="1410335" h="1998345">
                  <a:moveTo>
                    <a:pt x="0" y="349351"/>
                  </a:moveTo>
                  <a:lnTo>
                    <a:pt x="11290" y="349351"/>
                  </a:lnTo>
                </a:path>
                <a:path w="1410335" h="1998345">
                  <a:moveTo>
                    <a:pt x="0" y="299554"/>
                  </a:moveTo>
                  <a:lnTo>
                    <a:pt x="11290" y="299554"/>
                  </a:lnTo>
                </a:path>
                <a:path w="1410335" h="1998345">
                  <a:moveTo>
                    <a:pt x="0" y="249732"/>
                  </a:moveTo>
                  <a:lnTo>
                    <a:pt x="11290" y="249732"/>
                  </a:lnTo>
                </a:path>
                <a:path w="1410335" h="1998345">
                  <a:moveTo>
                    <a:pt x="0" y="199910"/>
                  </a:moveTo>
                  <a:lnTo>
                    <a:pt x="11290" y="199910"/>
                  </a:lnTo>
                </a:path>
                <a:path w="1410335" h="1998345">
                  <a:moveTo>
                    <a:pt x="0" y="149428"/>
                  </a:moveTo>
                  <a:lnTo>
                    <a:pt x="11290" y="149428"/>
                  </a:lnTo>
                </a:path>
                <a:path w="1410335" h="1998345">
                  <a:moveTo>
                    <a:pt x="0" y="99618"/>
                  </a:moveTo>
                  <a:lnTo>
                    <a:pt x="11290" y="99618"/>
                  </a:lnTo>
                </a:path>
                <a:path w="1410335" h="1998345">
                  <a:moveTo>
                    <a:pt x="0" y="49796"/>
                  </a:moveTo>
                  <a:lnTo>
                    <a:pt x="11290" y="49796"/>
                  </a:lnTo>
                </a:path>
                <a:path w="1410335" h="1998345">
                  <a:moveTo>
                    <a:pt x="0" y="0"/>
                  </a:moveTo>
                  <a:lnTo>
                    <a:pt x="11290" y="0"/>
                  </a:lnTo>
                </a:path>
                <a:path w="1410335" h="1998345">
                  <a:moveTo>
                    <a:pt x="0" y="1997913"/>
                  </a:moveTo>
                  <a:lnTo>
                    <a:pt x="15278" y="1997913"/>
                  </a:lnTo>
                </a:path>
                <a:path w="1410335" h="1998345">
                  <a:moveTo>
                    <a:pt x="0" y="1748167"/>
                  </a:moveTo>
                  <a:lnTo>
                    <a:pt x="15278" y="1748167"/>
                  </a:lnTo>
                </a:path>
                <a:path w="1410335" h="1998345">
                  <a:moveTo>
                    <a:pt x="0" y="1498434"/>
                  </a:moveTo>
                  <a:lnTo>
                    <a:pt x="15278" y="1498434"/>
                  </a:lnTo>
                </a:path>
                <a:path w="1410335" h="1998345">
                  <a:moveTo>
                    <a:pt x="0" y="1248689"/>
                  </a:moveTo>
                  <a:lnTo>
                    <a:pt x="15278" y="1248689"/>
                  </a:lnTo>
                </a:path>
                <a:path w="1410335" h="1998345">
                  <a:moveTo>
                    <a:pt x="0" y="998956"/>
                  </a:moveTo>
                  <a:lnTo>
                    <a:pt x="15278" y="998956"/>
                  </a:lnTo>
                </a:path>
                <a:path w="1410335" h="1998345">
                  <a:moveTo>
                    <a:pt x="0" y="749211"/>
                  </a:moveTo>
                  <a:lnTo>
                    <a:pt x="15278" y="749211"/>
                  </a:lnTo>
                </a:path>
                <a:path w="1410335" h="1998345">
                  <a:moveTo>
                    <a:pt x="0" y="499478"/>
                  </a:moveTo>
                  <a:lnTo>
                    <a:pt x="15278" y="499478"/>
                  </a:lnTo>
                </a:path>
                <a:path w="1410335" h="1998345">
                  <a:moveTo>
                    <a:pt x="0" y="249732"/>
                  </a:moveTo>
                  <a:lnTo>
                    <a:pt x="15278" y="249732"/>
                  </a:lnTo>
                </a:path>
                <a:path w="1410335" h="1998345">
                  <a:moveTo>
                    <a:pt x="0" y="0"/>
                  </a:moveTo>
                  <a:lnTo>
                    <a:pt x="15278" y="0"/>
                  </a:lnTo>
                </a:path>
                <a:path w="1410335" h="1998345">
                  <a:moveTo>
                    <a:pt x="0" y="1997913"/>
                  </a:moveTo>
                  <a:lnTo>
                    <a:pt x="1410106" y="1997913"/>
                  </a:lnTo>
                </a:path>
              </a:pathLst>
            </a:custGeom>
            <a:ln w="4152">
              <a:solidFill>
                <a:srgbClr val="231F20"/>
              </a:solidFill>
            </a:ln>
          </p:spPr>
          <p:txBody>
            <a:bodyPr wrap="square" lIns="0" tIns="0" rIns="0" bIns="0" rtlCol="0"/>
            <a:lstStyle/>
            <a:p/>
          </p:txBody>
        </p:sp>
        <p:sp>
          <p:nvSpPr>
            <p:cNvPr id="6397" name="object 6397" descr=""/>
            <p:cNvSpPr/>
            <p:nvPr/>
          </p:nvSpPr>
          <p:spPr>
            <a:xfrm>
              <a:off x="3310629" y="9678946"/>
              <a:ext cx="1410335" cy="15240"/>
            </a:xfrm>
            <a:custGeom>
              <a:avLst/>
              <a:gdLst/>
              <a:ahLst/>
              <a:cxnLst/>
              <a:rect l="l" t="t" r="r" b="b"/>
              <a:pathLst>
                <a:path w="1410335" h="15240">
                  <a:moveTo>
                    <a:pt x="0" y="3327"/>
                  </a:moveTo>
                  <a:lnTo>
                    <a:pt x="0" y="14617"/>
                  </a:lnTo>
                </a:path>
                <a:path w="1410335" h="15240">
                  <a:moveTo>
                    <a:pt x="40513" y="3327"/>
                  </a:moveTo>
                  <a:lnTo>
                    <a:pt x="40513" y="14617"/>
                  </a:lnTo>
                </a:path>
                <a:path w="1410335" h="15240">
                  <a:moveTo>
                    <a:pt x="80365" y="3327"/>
                  </a:moveTo>
                  <a:lnTo>
                    <a:pt x="80365" y="14617"/>
                  </a:lnTo>
                </a:path>
                <a:path w="1410335" h="15240">
                  <a:moveTo>
                    <a:pt x="120891" y="3327"/>
                  </a:moveTo>
                  <a:lnTo>
                    <a:pt x="120891" y="14617"/>
                  </a:lnTo>
                </a:path>
                <a:path w="1410335" h="15240">
                  <a:moveTo>
                    <a:pt x="161404" y="3327"/>
                  </a:moveTo>
                  <a:lnTo>
                    <a:pt x="161404" y="14617"/>
                  </a:lnTo>
                </a:path>
                <a:path w="1410335" h="15240">
                  <a:moveTo>
                    <a:pt x="201256" y="3327"/>
                  </a:moveTo>
                  <a:lnTo>
                    <a:pt x="201256" y="14617"/>
                  </a:lnTo>
                </a:path>
                <a:path w="1410335" h="15240">
                  <a:moveTo>
                    <a:pt x="241769" y="3327"/>
                  </a:moveTo>
                  <a:lnTo>
                    <a:pt x="241769" y="14617"/>
                  </a:lnTo>
                </a:path>
                <a:path w="1410335" h="15240">
                  <a:moveTo>
                    <a:pt x="282295" y="3327"/>
                  </a:moveTo>
                  <a:lnTo>
                    <a:pt x="282295" y="14617"/>
                  </a:lnTo>
                </a:path>
                <a:path w="1410335" h="15240">
                  <a:moveTo>
                    <a:pt x="322135" y="3327"/>
                  </a:moveTo>
                  <a:lnTo>
                    <a:pt x="322135" y="14617"/>
                  </a:lnTo>
                </a:path>
                <a:path w="1410335" h="15240">
                  <a:moveTo>
                    <a:pt x="362661" y="3327"/>
                  </a:moveTo>
                  <a:lnTo>
                    <a:pt x="362661" y="14617"/>
                  </a:lnTo>
                </a:path>
                <a:path w="1410335" h="15240">
                  <a:moveTo>
                    <a:pt x="403174" y="3327"/>
                  </a:moveTo>
                  <a:lnTo>
                    <a:pt x="403174" y="14617"/>
                  </a:lnTo>
                </a:path>
                <a:path w="1410335" h="15240">
                  <a:moveTo>
                    <a:pt x="443026" y="3327"/>
                  </a:moveTo>
                  <a:lnTo>
                    <a:pt x="443026" y="14617"/>
                  </a:lnTo>
                </a:path>
                <a:path w="1410335" h="15240">
                  <a:moveTo>
                    <a:pt x="483539" y="3327"/>
                  </a:moveTo>
                  <a:lnTo>
                    <a:pt x="483539" y="14617"/>
                  </a:lnTo>
                </a:path>
                <a:path w="1410335" h="15240">
                  <a:moveTo>
                    <a:pt x="523392" y="3327"/>
                  </a:moveTo>
                  <a:lnTo>
                    <a:pt x="523392" y="14617"/>
                  </a:lnTo>
                </a:path>
                <a:path w="1410335" h="15240">
                  <a:moveTo>
                    <a:pt x="563905" y="3327"/>
                  </a:moveTo>
                  <a:lnTo>
                    <a:pt x="563905" y="14617"/>
                  </a:lnTo>
                </a:path>
                <a:path w="1410335" h="15240">
                  <a:moveTo>
                    <a:pt x="604431" y="3327"/>
                  </a:moveTo>
                  <a:lnTo>
                    <a:pt x="604431" y="14617"/>
                  </a:lnTo>
                </a:path>
                <a:path w="1410335" h="15240">
                  <a:moveTo>
                    <a:pt x="644271" y="3327"/>
                  </a:moveTo>
                  <a:lnTo>
                    <a:pt x="644271" y="14617"/>
                  </a:lnTo>
                </a:path>
                <a:path w="1410335" h="15240">
                  <a:moveTo>
                    <a:pt x="684796" y="3327"/>
                  </a:moveTo>
                  <a:lnTo>
                    <a:pt x="684796" y="14617"/>
                  </a:lnTo>
                </a:path>
                <a:path w="1410335" h="15240">
                  <a:moveTo>
                    <a:pt x="725309" y="3327"/>
                  </a:moveTo>
                  <a:lnTo>
                    <a:pt x="725309" y="14617"/>
                  </a:lnTo>
                </a:path>
                <a:path w="1410335" h="15240">
                  <a:moveTo>
                    <a:pt x="765162" y="3327"/>
                  </a:moveTo>
                  <a:lnTo>
                    <a:pt x="765162" y="14617"/>
                  </a:lnTo>
                </a:path>
                <a:path w="1410335" h="15240">
                  <a:moveTo>
                    <a:pt x="805675" y="3327"/>
                  </a:moveTo>
                  <a:lnTo>
                    <a:pt x="805675" y="14617"/>
                  </a:lnTo>
                </a:path>
                <a:path w="1410335" h="15240">
                  <a:moveTo>
                    <a:pt x="846188" y="3327"/>
                  </a:moveTo>
                  <a:lnTo>
                    <a:pt x="846188" y="14617"/>
                  </a:lnTo>
                </a:path>
                <a:path w="1410335" h="15240">
                  <a:moveTo>
                    <a:pt x="886053" y="3327"/>
                  </a:moveTo>
                  <a:lnTo>
                    <a:pt x="886053" y="14617"/>
                  </a:lnTo>
                </a:path>
                <a:path w="1410335" h="15240">
                  <a:moveTo>
                    <a:pt x="926566" y="3327"/>
                  </a:moveTo>
                  <a:lnTo>
                    <a:pt x="926566" y="14617"/>
                  </a:lnTo>
                </a:path>
                <a:path w="1410335" h="15240">
                  <a:moveTo>
                    <a:pt x="967079" y="3327"/>
                  </a:moveTo>
                  <a:lnTo>
                    <a:pt x="967079" y="14617"/>
                  </a:lnTo>
                </a:path>
                <a:path w="1410335" h="15240">
                  <a:moveTo>
                    <a:pt x="1006932" y="3327"/>
                  </a:moveTo>
                  <a:lnTo>
                    <a:pt x="1006932" y="14617"/>
                  </a:lnTo>
                </a:path>
                <a:path w="1410335" h="15240">
                  <a:moveTo>
                    <a:pt x="1047457" y="3327"/>
                  </a:moveTo>
                  <a:lnTo>
                    <a:pt x="1047457" y="14617"/>
                  </a:lnTo>
                </a:path>
                <a:path w="1410335" h="15240">
                  <a:moveTo>
                    <a:pt x="1087970" y="3327"/>
                  </a:moveTo>
                  <a:lnTo>
                    <a:pt x="1087970" y="14617"/>
                  </a:lnTo>
                </a:path>
                <a:path w="1410335" h="15240">
                  <a:moveTo>
                    <a:pt x="1127823" y="3327"/>
                  </a:moveTo>
                  <a:lnTo>
                    <a:pt x="1127823" y="14617"/>
                  </a:lnTo>
                </a:path>
                <a:path w="1410335" h="15240">
                  <a:moveTo>
                    <a:pt x="1168336" y="3327"/>
                  </a:moveTo>
                  <a:lnTo>
                    <a:pt x="1168336" y="14617"/>
                  </a:lnTo>
                </a:path>
                <a:path w="1410335" h="15240">
                  <a:moveTo>
                    <a:pt x="1208189" y="3327"/>
                  </a:moveTo>
                  <a:lnTo>
                    <a:pt x="1208189" y="14617"/>
                  </a:lnTo>
                </a:path>
                <a:path w="1410335" h="15240">
                  <a:moveTo>
                    <a:pt x="1248702" y="3327"/>
                  </a:moveTo>
                  <a:lnTo>
                    <a:pt x="1248702" y="14617"/>
                  </a:lnTo>
                </a:path>
                <a:path w="1410335" h="15240">
                  <a:moveTo>
                    <a:pt x="1289215" y="3327"/>
                  </a:moveTo>
                  <a:lnTo>
                    <a:pt x="1289215" y="14617"/>
                  </a:lnTo>
                </a:path>
                <a:path w="1410335" h="15240">
                  <a:moveTo>
                    <a:pt x="1329067" y="3327"/>
                  </a:moveTo>
                  <a:lnTo>
                    <a:pt x="1329067" y="14617"/>
                  </a:lnTo>
                </a:path>
                <a:path w="1410335" h="15240">
                  <a:moveTo>
                    <a:pt x="1369593" y="3327"/>
                  </a:moveTo>
                  <a:lnTo>
                    <a:pt x="1369593" y="14617"/>
                  </a:lnTo>
                </a:path>
                <a:path w="1410335" h="15240">
                  <a:moveTo>
                    <a:pt x="1410106" y="3327"/>
                  </a:moveTo>
                  <a:lnTo>
                    <a:pt x="1410106" y="14617"/>
                  </a:lnTo>
                </a:path>
                <a:path w="1410335" h="15240">
                  <a:moveTo>
                    <a:pt x="0" y="0"/>
                  </a:moveTo>
                  <a:lnTo>
                    <a:pt x="0" y="14617"/>
                  </a:lnTo>
                </a:path>
                <a:path w="1410335" h="15240">
                  <a:moveTo>
                    <a:pt x="201256" y="0"/>
                  </a:moveTo>
                  <a:lnTo>
                    <a:pt x="201256" y="14617"/>
                  </a:lnTo>
                </a:path>
                <a:path w="1410335" h="15240">
                  <a:moveTo>
                    <a:pt x="403174" y="0"/>
                  </a:moveTo>
                  <a:lnTo>
                    <a:pt x="403174" y="14617"/>
                  </a:lnTo>
                </a:path>
                <a:path w="1410335" h="15240">
                  <a:moveTo>
                    <a:pt x="604431" y="0"/>
                  </a:moveTo>
                  <a:lnTo>
                    <a:pt x="604431" y="14617"/>
                  </a:lnTo>
                </a:path>
                <a:path w="1410335" h="15240">
                  <a:moveTo>
                    <a:pt x="805675" y="0"/>
                  </a:moveTo>
                  <a:lnTo>
                    <a:pt x="805675" y="14617"/>
                  </a:lnTo>
                </a:path>
                <a:path w="1410335" h="15240">
                  <a:moveTo>
                    <a:pt x="1006932" y="0"/>
                  </a:moveTo>
                  <a:lnTo>
                    <a:pt x="1006932" y="14617"/>
                  </a:lnTo>
                </a:path>
                <a:path w="1410335" h="15240">
                  <a:moveTo>
                    <a:pt x="1208189" y="0"/>
                  </a:moveTo>
                  <a:lnTo>
                    <a:pt x="1208189" y="14617"/>
                  </a:lnTo>
                </a:path>
                <a:path w="1410335" h="15240">
                  <a:moveTo>
                    <a:pt x="1410106" y="0"/>
                  </a:moveTo>
                  <a:lnTo>
                    <a:pt x="1410106" y="14617"/>
                  </a:lnTo>
                </a:path>
              </a:pathLst>
            </a:custGeom>
            <a:ln w="4152">
              <a:solidFill>
                <a:srgbClr val="231F20"/>
              </a:solidFill>
            </a:ln>
          </p:spPr>
          <p:txBody>
            <a:bodyPr wrap="square" lIns="0" tIns="0" rIns="0" bIns="0" rtlCol="0"/>
            <a:lstStyle/>
            <a:p/>
          </p:txBody>
        </p:sp>
        <p:sp>
          <p:nvSpPr>
            <p:cNvPr id="6398" name="object 6398" descr=""/>
            <p:cNvSpPr/>
            <p:nvPr/>
          </p:nvSpPr>
          <p:spPr>
            <a:xfrm>
              <a:off x="3310963" y="8000168"/>
              <a:ext cx="1315720" cy="703580"/>
            </a:xfrm>
            <a:custGeom>
              <a:avLst/>
              <a:gdLst/>
              <a:ahLst/>
              <a:cxnLst/>
              <a:rect l="l" t="t" r="r" b="b"/>
              <a:pathLst>
                <a:path w="1315720" h="703579">
                  <a:moveTo>
                    <a:pt x="0" y="0"/>
                  </a:moveTo>
                  <a:lnTo>
                    <a:pt x="6563" y="39"/>
                  </a:lnTo>
                  <a:lnTo>
                    <a:pt x="13139" y="76"/>
                  </a:lnTo>
                  <a:lnTo>
                    <a:pt x="19718" y="132"/>
                  </a:lnTo>
                  <a:lnTo>
                    <a:pt x="59170" y="1205"/>
                  </a:lnTo>
                  <a:lnTo>
                    <a:pt x="98627" y="3346"/>
                  </a:lnTo>
                  <a:lnTo>
                    <a:pt x="138078" y="6554"/>
                  </a:lnTo>
                  <a:lnTo>
                    <a:pt x="157797" y="8585"/>
                  </a:lnTo>
                  <a:lnTo>
                    <a:pt x="164389" y="9301"/>
                  </a:lnTo>
                  <a:lnTo>
                    <a:pt x="170967" y="10048"/>
                  </a:lnTo>
                  <a:lnTo>
                    <a:pt x="177535" y="10839"/>
                  </a:lnTo>
                  <a:lnTo>
                    <a:pt x="184099" y="11683"/>
                  </a:lnTo>
                  <a:lnTo>
                    <a:pt x="190684" y="12525"/>
                  </a:lnTo>
                  <a:lnTo>
                    <a:pt x="230137" y="18250"/>
                  </a:lnTo>
                  <a:lnTo>
                    <a:pt x="269587" y="25075"/>
                  </a:lnTo>
                  <a:lnTo>
                    <a:pt x="309046" y="33000"/>
                  </a:lnTo>
                  <a:lnTo>
                    <a:pt x="348511" y="42057"/>
                  </a:lnTo>
                  <a:lnTo>
                    <a:pt x="387967" y="52217"/>
                  </a:lnTo>
                  <a:lnTo>
                    <a:pt x="427419" y="63551"/>
                  </a:lnTo>
                  <a:lnTo>
                    <a:pt x="466875" y="76024"/>
                  </a:lnTo>
                  <a:lnTo>
                    <a:pt x="506326" y="89703"/>
                  </a:lnTo>
                  <a:lnTo>
                    <a:pt x="545772" y="104563"/>
                  </a:lnTo>
                  <a:lnTo>
                    <a:pt x="585222" y="120687"/>
                  </a:lnTo>
                  <a:lnTo>
                    <a:pt x="624676" y="138068"/>
                  </a:lnTo>
                  <a:lnTo>
                    <a:pt x="664125" y="156732"/>
                  </a:lnTo>
                  <a:lnTo>
                    <a:pt x="703584" y="176702"/>
                  </a:lnTo>
                  <a:lnTo>
                    <a:pt x="743049" y="198067"/>
                  </a:lnTo>
                  <a:lnTo>
                    <a:pt x="782505" y="220847"/>
                  </a:lnTo>
                  <a:lnTo>
                    <a:pt x="815365" y="240944"/>
                  </a:lnTo>
                  <a:lnTo>
                    <a:pt x="821955" y="245073"/>
                  </a:lnTo>
                  <a:lnTo>
                    <a:pt x="854825" y="266404"/>
                  </a:lnTo>
                  <a:lnTo>
                    <a:pt x="887704" y="288823"/>
                  </a:lnTo>
                  <a:lnTo>
                    <a:pt x="920584" y="312343"/>
                  </a:lnTo>
                  <a:lnTo>
                    <a:pt x="953464" y="337095"/>
                  </a:lnTo>
                  <a:lnTo>
                    <a:pt x="986339" y="362977"/>
                  </a:lnTo>
                  <a:lnTo>
                    <a:pt x="1019214" y="390176"/>
                  </a:lnTo>
                  <a:lnTo>
                    <a:pt x="1052093" y="418680"/>
                  </a:lnTo>
                  <a:lnTo>
                    <a:pt x="1084979" y="448513"/>
                  </a:lnTo>
                  <a:lnTo>
                    <a:pt x="1104671" y="467156"/>
                  </a:lnTo>
                  <a:lnTo>
                    <a:pt x="1111269" y="473465"/>
                  </a:lnTo>
                  <a:lnTo>
                    <a:pt x="1144154" y="506002"/>
                  </a:lnTo>
                  <a:lnTo>
                    <a:pt x="1177043" y="540115"/>
                  </a:lnTo>
                  <a:lnTo>
                    <a:pt x="1203333" y="568620"/>
                  </a:lnTo>
                  <a:lnTo>
                    <a:pt x="1229629" y="598295"/>
                  </a:lnTo>
                  <a:lnTo>
                    <a:pt x="1255946" y="629162"/>
                  </a:lnTo>
                  <a:lnTo>
                    <a:pt x="1282236" y="661292"/>
                  </a:lnTo>
                  <a:lnTo>
                    <a:pt x="1308552" y="694896"/>
                  </a:lnTo>
                  <a:lnTo>
                    <a:pt x="1315123" y="703402"/>
                  </a:lnTo>
                </a:path>
              </a:pathLst>
            </a:custGeom>
            <a:ln w="8305">
              <a:solidFill>
                <a:srgbClr val="231F20"/>
              </a:solidFill>
            </a:ln>
          </p:spPr>
          <p:txBody>
            <a:bodyPr wrap="square" lIns="0" tIns="0" rIns="0" bIns="0" rtlCol="0"/>
            <a:lstStyle/>
            <a:p/>
          </p:txBody>
        </p:sp>
        <p:sp>
          <p:nvSpPr>
            <p:cNvPr id="6399" name="object 6399" descr=""/>
            <p:cNvSpPr/>
            <p:nvPr/>
          </p:nvSpPr>
          <p:spPr>
            <a:xfrm>
              <a:off x="3310963" y="8841717"/>
              <a:ext cx="821690" cy="440055"/>
            </a:xfrm>
            <a:custGeom>
              <a:avLst/>
              <a:gdLst/>
              <a:ahLst/>
              <a:cxnLst/>
              <a:rect l="l" t="t" r="r" b="b"/>
              <a:pathLst>
                <a:path w="821689" h="440054">
                  <a:moveTo>
                    <a:pt x="0" y="0"/>
                  </a:moveTo>
                  <a:lnTo>
                    <a:pt x="5473" y="63"/>
                  </a:lnTo>
                  <a:lnTo>
                    <a:pt x="10960" y="63"/>
                  </a:lnTo>
                  <a:lnTo>
                    <a:pt x="16433" y="165"/>
                  </a:lnTo>
                  <a:lnTo>
                    <a:pt x="21920" y="228"/>
                  </a:lnTo>
                  <a:lnTo>
                    <a:pt x="27393" y="380"/>
                  </a:lnTo>
                  <a:lnTo>
                    <a:pt x="32880" y="609"/>
                  </a:lnTo>
                  <a:lnTo>
                    <a:pt x="38354" y="787"/>
                  </a:lnTo>
                  <a:lnTo>
                    <a:pt x="76657" y="3213"/>
                  </a:lnTo>
                  <a:lnTo>
                    <a:pt x="98577" y="5372"/>
                  </a:lnTo>
                  <a:lnTo>
                    <a:pt x="104051" y="5930"/>
                  </a:lnTo>
                  <a:lnTo>
                    <a:pt x="109537" y="6591"/>
                  </a:lnTo>
                  <a:lnTo>
                    <a:pt x="115011" y="7302"/>
                  </a:lnTo>
                  <a:lnTo>
                    <a:pt x="120497" y="7975"/>
                  </a:lnTo>
                  <a:lnTo>
                    <a:pt x="125971" y="8737"/>
                  </a:lnTo>
                  <a:lnTo>
                    <a:pt x="131457" y="9524"/>
                  </a:lnTo>
                  <a:lnTo>
                    <a:pt x="136931" y="10299"/>
                  </a:lnTo>
                  <a:lnTo>
                    <a:pt x="142417" y="11188"/>
                  </a:lnTo>
                  <a:lnTo>
                    <a:pt x="147891" y="12064"/>
                  </a:lnTo>
                  <a:lnTo>
                    <a:pt x="153377" y="12953"/>
                  </a:lnTo>
                  <a:lnTo>
                    <a:pt x="158851" y="13893"/>
                  </a:lnTo>
                  <a:lnTo>
                    <a:pt x="164325" y="14897"/>
                  </a:lnTo>
                  <a:lnTo>
                    <a:pt x="169811" y="15887"/>
                  </a:lnTo>
                  <a:lnTo>
                    <a:pt x="175298" y="16941"/>
                  </a:lnTo>
                  <a:lnTo>
                    <a:pt x="180771" y="18046"/>
                  </a:lnTo>
                  <a:lnTo>
                    <a:pt x="186258" y="19151"/>
                  </a:lnTo>
                  <a:lnTo>
                    <a:pt x="219075" y="26631"/>
                  </a:lnTo>
                  <a:lnTo>
                    <a:pt x="224561" y="27952"/>
                  </a:lnTo>
                  <a:lnTo>
                    <a:pt x="230035" y="29387"/>
                  </a:lnTo>
                  <a:lnTo>
                    <a:pt x="235508" y="30772"/>
                  </a:lnTo>
                  <a:lnTo>
                    <a:pt x="240995" y="32270"/>
                  </a:lnTo>
                  <a:lnTo>
                    <a:pt x="268389" y="40131"/>
                  </a:lnTo>
                  <a:lnTo>
                    <a:pt x="273862" y="41795"/>
                  </a:lnTo>
                  <a:lnTo>
                    <a:pt x="279349" y="43560"/>
                  </a:lnTo>
                  <a:lnTo>
                    <a:pt x="284835" y="45275"/>
                  </a:lnTo>
                  <a:lnTo>
                    <a:pt x="290309" y="47053"/>
                  </a:lnTo>
                  <a:lnTo>
                    <a:pt x="328663" y="60604"/>
                  </a:lnTo>
                  <a:lnTo>
                    <a:pt x="350532" y="69189"/>
                  </a:lnTo>
                  <a:lnTo>
                    <a:pt x="356006" y="71399"/>
                  </a:lnTo>
                  <a:lnTo>
                    <a:pt x="361492" y="73736"/>
                  </a:lnTo>
                  <a:lnTo>
                    <a:pt x="366979" y="75996"/>
                  </a:lnTo>
                  <a:lnTo>
                    <a:pt x="372452" y="78384"/>
                  </a:lnTo>
                  <a:lnTo>
                    <a:pt x="377926" y="80746"/>
                  </a:lnTo>
                  <a:lnTo>
                    <a:pt x="383413" y="83197"/>
                  </a:lnTo>
                  <a:lnTo>
                    <a:pt x="388886" y="85686"/>
                  </a:lnTo>
                  <a:lnTo>
                    <a:pt x="394373" y="88163"/>
                  </a:lnTo>
                  <a:lnTo>
                    <a:pt x="432727" y="106883"/>
                  </a:lnTo>
                  <a:lnTo>
                    <a:pt x="443687" y="112636"/>
                  </a:lnTo>
                  <a:lnTo>
                    <a:pt x="449160" y="115519"/>
                  </a:lnTo>
                  <a:lnTo>
                    <a:pt x="454647" y="118503"/>
                  </a:lnTo>
                  <a:lnTo>
                    <a:pt x="460120" y="121551"/>
                  </a:lnTo>
                  <a:lnTo>
                    <a:pt x="465607" y="124548"/>
                  </a:lnTo>
                  <a:lnTo>
                    <a:pt x="471081" y="127647"/>
                  </a:lnTo>
                  <a:lnTo>
                    <a:pt x="476567" y="130848"/>
                  </a:lnTo>
                  <a:lnTo>
                    <a:pt x="481990" y="134010"/>
                  </a:lnTo>
                  <a:lnTo>
                    <a:pt x="487464" y="137223"/>
                  </a:lnTo>
                  <a:lnTo>
                    <a:pt x="492950" y="140525"/>
                  </a:lnTo>
                  <a:lnTo>
                    <a:pt x="498424" y="143802"/>
                  </a:lnTo>
                  <a:lnTo>
                    <a:pt x="503910" y="147180"/>
                  </a:lnTo>
                  <a:lnTo>
                    <a:pt x="509384" y="150609"/>
                  </a:lnTo>
                  <a:lnTo>
                    <a:pt x="514870" y="154038"/>
                  </a:lnTo>
                  <a:lnTo>
                    <a:pt x="520344" y="157518"/>
                  </a:lnTo>
                  <a:lnTo>
                    <a:pt x="525830" y="161137"/>
                  </a:lnTo>
                  <a:lnTo>
                    <a:pt x="531304" y="164668"/>
                  </a:lnTo>
                  <a:lnTo>
                    <a:pt x="564184" y="187312"/>
                  </a:lnTo>
                  <a:lnTo>
                    <a:pt x="575144" y="195275"/>
                  </a:lnTo>
                  <a:lnTo>
                    <a:pt x="580618" y="199250"/>
                  </a:lnTo>
                  <a:lnTo>
                    <a:pt x="586105" y="203365"/>
                  </a:lnTo>
                  <a:lnTo>
                    <a:pt x="591578" y="207568"/>
                  </a:lnTo>
                  <a:lnTo>
                    <a:pt x="597065" y="211721"/>
                  </a:lnTo>
                  <a:lnTo>
                    <a:pt x="602538" y="215976"/>
                  </a:lnTo>
                  <a:lnTo>
                    <a:pt x="608012" y="220357"/>
                  </a:lnTo>
                  <a:lnTo>
                    <a:pt x="613498" y="224662"/>
                  </a:lnTo>
                  <a:lnTo>
                    <a:pt x="618921" y="229095"/>
                  </a:lnTo>
                  <a:lnTo>
                    <a:pt x="624408" y="233629"/>
                  </a:lnTo>
                  <a:lnTo>
                    <a:pt x="629881" y="238112"/>
                  </a:lnTo>
                  <a:lnTo>
                    <a:pt x="635368" y="242709"/>
                  </a:lnTo>
                  <a:lnTo>
                    <a:pt x="640842" y="247408"/>
                  </a:lnTo>
                  <a:lnTo>
                    <a:pt x="646328" y="252069"/>
                  </a:lnTo>
                  <a:lnTo>
                    <a:pt x="651802" y="256832"/>
                  </a:lnTo>
                  <a:lnTo>
                    <a:pt x="657275" y="261696"/>
                  </a:lnTo>
                  <a:lnTo>
                    <a:pt x="662762" y="266560"/>
                  </a:lnTo>
                  <a:lnTo>
                    <a:pt x="668248" y="271500"/>
                  </a:lnTo>
                  <a:lnTo>
                    <a:pt x="673722" y="276580"/>
                  </a:lnTo>
                  <a:lnTo>
                    <a:pt x="679196" y="281622"/>
                  </a:lnTo>
                  <a:lnTo>
                    <a:pt x="684682" y="286765"/>
                  </a:lnTo>
                  <a:lnTo>
                    <a:pt x="690156" y="292023"/>
                  </a:lnTo>
                  <a:lnTo>
                    <a:pt x="695642" y="297230"/>
                  </a:lnTo>
                  <a:lnTo>
                    <a:pt x="723036" y="324675"/>
                  </a:lnTo>
                  <a:lnTo>
                    <a:pt x="750430" y="353910"/>
                  </a:lnTo>
                  <a:lnTo>
                    <a:pt x="755865" y="360057"/>
                  </a:lnTo>
                  <a:lnTo>
                    <a:pt x="761339" y="366140"/>
                  </a:lnTo>
                  <a:lnTo>
                    <a:pt x="788733" y="398246"/>
                  </a:lnTo>
                  <a:lnTo>
                    <a:pt x="813401" y="429083"/>
                  </a:lnTo>
                  <a:lnTo>
                    <a:pt x="817508" y="434400"/>
                  </a:lnTo>
                  <a:lnTo>
                    <a:pt x="821613" y="439699"/>
                  </a:lnTo>
                </a:path>
              </a:pathLst>
            </a:custGeom>
            <a:ln w="8305">
              <a:solidFill>
                <a:srgbClr val="231F20"/>
              </a:solidFill>
            </a:ln>
          </p:spPr>
          <p:txBody>
            <a:bodyPr wrap="square" lIns="0" tIns="0" rIns="0" bIns="0" rtlCol="0"/>
            <a:lstStyle/>
            <a:p/>
          </p:txBody>
        </p:sp>
        <p:sp>
          <p:nvSpPr>
            <p:cNvPr id="6400" name="object 6400" descr=""/>
            <p:cNvSpPr/>
            <p:nvPr/>
          </p:nvSpPr>
          <p:spPr>
            <a:xfrm>
              <a:off x="3310963" y="9122010"/>
              <a:ext cx="657860" cy="351790"/>
            </a:xfrm>
            <a:custGeom>
              <a:avLst/>
              <a:gdLst/>
              <a:ahLst/>
              <a:cxnLst/>
              <a:rect l="l" t="t" r="r" b="b"/>
              <a:pathLst>
                <a:path w="657860" h="351790">
                  <a:moveTo>
                    <a:pt x="0" y="0"/>
                  </a:moveTo>
                  <a:lnTo>
                    <a:pt x="4368" y="63"/>
                  </a:lnTo>
                  <a:lnTo>
                    <a:pt x="8737" y="63"/>
                  </a:lnTo>
                  <a:lnTo>
                    <a:pt x="13169" y="114"/>
                  </a:lnTo>
                  <a:lnTo>
                    <a:pt x="17538" y="228"/>
                  </a:lnTo>
                  <a:lnTo>
                    <a:pt x="21920" y="330"/>
                  </a:lnTo>
                  <a:lnTo>
                    <a:pt x="26288" y="495"/>
                  </a:lnTo>
                  <a:lnTo>
                    <a:pt x="48209" y="1612"/>
                  </a:lnTo>
                  <a:lnTo>
                    <a:pt x="52577" y="1879"/>
                  </a:lnTo>
                  <a:lnTo>
                    <a:pt x="57010" y="2222"/>
                  </a:lnTo>
                  <a:lnTo>
                    <a:pt x="61379" y="2540"/>
                  </a:lnTo>
                  <a:lnTo>
                    <a:pt x="65747" y="2984"/>
                  </a:lnTo>
                  <a:lnTo>
                    <a:pt x="70129" y="3378"/>
                  </a:lnTo>
                  <a:lnTo>
                    <a:pt x="74498" y="3822"/>
                  </a:lnTo>
                  <a:lnTo>
                    <a:pt x="78930" y="4267"/>
                  </a:lnTo>
                  <a:lnTo>
                    <a:pt x="83299" y="4762"/>
                  </a:lnTo>
                  <a:lnTo>
                    <a:pt x="87668" y="5257"/>
                  </a:lnTo>
                  <a:lnTo>
                    <a:pt x="92049" y="5816"/>
                  </a:lnTo>
                  <a:lnTo>
                    <a:pt x="118338" y="9639"/>
                  </a:lnTo>
                  <a:lnTo>
                    <a:pt x="122770" y="10350"/>
                  </a:lnTo>
                  <a:lnTo>
                    <a:pt x="127139" y="11125"/>
                  </a:lnTo>
                  <a:lnTo>
                    <a:pt x="131508" y="11899"/>
                  </a:lnTo>
                  <a:lnTo>
                    <a:pt x="135877" y="12738"/>
                  </a:lnTo>
                  <a:lnTo>
                    <a:pt x="157797" y="17208"/>
                  </a:lnTo>
                  <a:lnTo>
                    <a:pt x="162179" y="18161"/>
                  </a:lnTo>
                  <a:lnTo>
                    <a:pt x="166598" y="19151"/>
                  </a:lnTo>
                  <a:lnTo>
                    <a:pt x="170967" y="20205"/>
                  </a:lnTo>
                  <a:lnTo>
                    <a:pt x="175348" y="21259"/>
                  </a:lnTo>
                  <a:lnTo>
                    <a:pt x="179717" y="22364"/>
                  </a:lnTo>
                  <a:lnTo>
                    <a:pt x="184099" y="23469"/>
                  </a:lnTo>
                  <a:lnTo>
                    <a:pt x="188518" y="24587"/>
                  </a:lnTo>
                  <a:lnTo>
                    <a:pt x="192887" y="25793"/>
                  </a:lnTo>
                  <a:lnTo>
                    <a:pt x="197269" y="27012"/>
                  </a:lnTo>
                  <a:lnTo>
                    <a:pt x="201637" y="28232"/>
                  </a:lnTo>
                  <a:lnTo>
                    <a:pt x="206006" y="29438"/>
                  </a:lnTo>
                  <a:lnTo>
                    <a:pt x="210439" y="30784"/>
                  </a:lnTo>
                  <a:lnTo>
                    <a:pt x="214820" y="32042"/>
                  </a:lnTo>
                  <a:lnTo>
                    <a:pt x="219189" y="33375"/>
                  </a:lnTo>
                  <a:lnTo>
                    <a:pt x="223558" y="34759"/>
                  </a:lnTo>
                  <a:lnTo>
                    <a:pt x="227926" y="36207"/>
                  </a:lnTo>
                  <a:lnTo>
                    <a:pt x="232359" y="37579"/>
                  </a:lnTo>
                  <a:lnTo>
                    <a:pt x="236728" y="39077"/>
                  </a:lnTo>
                  <a:lnTo>
                    <a:pt x="241096" y="40563"/>
                  </a:lnTo>
                  <a:lnTo>
                    <a:pt x="245478" y="42075"/>
                  </a:lnTo>
                  <a:lnTo>
                    <a:pt x="249847" y="43624"/>
                  </a:lnTo>
                  <a:lnTo>
                    <a:pt x="254279" y="45173"/>
                  </a:lnTo>
                  <a:lnTo>
                    <a:pt x="258648" y="46774"/>
                  </a:lnTo>
                  <a:lnTo>
                    <a:pt x="263017" y="48425"/>
                  </a:lnTo>
                  <a:lnTo>
                    <a:pt x="267398" y="50088"/>
                  </a:lnTo>
                  <a:lnTo>
                    <a:pt x="271767" y="51803"/>
                  </a:lnTo>
                  <a:lnTo>
                    <a:pt x="276199" y="53530"/>
                  </a:lnTo>
                  <a:lnTo>
                    <a:pt x="280568" y="55295"/>
                  </a:lnTo>
                  <a:lnTo>
                    <a:pt x="284949" y="57061"/>
                  </a:lnTo>
                  <a:lnTo>
                    <a:pt x="289318" y="58902"/>
                  </a:lnTo>
                  <a:lnTo>
                    <a:pt x="311226" y="68478"/>
                  </a:lnTo>
                  <a:lnTo>
                    <a:pt x="315607" y="70459"/>
                  </a:lnTo>
                  <a:lnTo>
                    <a:pt x="320040" y="72517"/>
                  </a:lnTo>
                  <a:lnTo>
                    <a:pt x="324408" y="74561"/>
                  </a:lnTo>
                  <a:lnTo>
                    <a:pt x="328777" y="76720"/>
                  </a:lnTo>
                  <a:lnTo>
                    <a:pt x="333146" y="78816"/>
                  </a:lnTo>
                  <a:lnTo>
                    <a:pt x="355066" y="90004"/>
                  </a:lnTo>
                  <a:lnTo>
                    <a:pt x="359448" y="92329"/>
                  </a:lnTo>
                  <a:lnTo>
                    <a:pt x="363867" y="94703"/>
                  </a:lnTo>
                  <a:lnTo>
                    <a:pt x="368249" y="97142"/>
                  </a:lnTo>
                  <a:lnTo>
                    <a:pt x="372618" y="99517"/>
                  </a:lnTo>
                  <a:lnTo>
                    <a:pt x="376986" y="102006"/>
                  </a:lnTo>
                  <a:lnTo>
                    <a:pt x="381355" y="104559"/>
                  </a:lnTo>
                  <a:lnTo>
                    <a:pt x="385787" y="107048"/>
                  </a:lnTo>
                  <a:lnTo>
                    <a:pt x="390156" y="109651"/>
                  </a:lnTo>
                  <a:lnTo>
                    <a:pt x="394538" y="112306"/>
                  </a:lnTo>
                  <a:lnTo>
                    <a:pt x="398907" y="114909"/>
                  </a:lnTo>
                  <a:lnTo>
                    <a:pt x="403275" y="117627"/>
                  </a:lnTo>
                  <a:lnTo>
                    <a:pt x="407708" y="120332"/>
                  </a:lnTo>
                  <a:lnTo>
                    <a:pt x="412076" y="123101"/>
                  </a:lnTo>
                  <a:lnTo>
                    <a:pt x="416458" y="125869"/>
                  </a:lnTo>
                  <a:lnTo>
                    <a:pt x="420827" y="128752"/>
                  </a:lnTo>
                  <a:lnTo>
                    <a:pt x="425195" y="131622"/>
                  </a:lnTo>
                  <a:lnTo>
                    <a:pt x="429628" y="134505"/>
                  </a:lnTo>
                  <a:lnTo>
                    <a:pt x="433997" y="137490"/>
                  </a:lnTo>
                  <a:lnTo>
                    <a:pt x="438378" y="140487"/>
                  </a:lnTo>
                  <a:lnTo>
                    <a:pt x="442747" y="143471"/>
                  </a:lnTo>
                  <a:lnTo>
                    <a:pt x="447116" y="146570"/>
                  </a:lnTo>
                  <a:lnTo>
                    <a:pt x="451548" y="149669"/>
                  </a:lnTo>
                  <a:lnTo>
                    <a:pt x="455917" y="152819"/>
                  </a:lnTo>
                  <a:lnTo>
                    <a:pt x="460286" y="156032"/>
                  </a:lnTo>
                  <a:lnTo>
                    <a:pt x="464667" y="159245"/>
                  </a:lnTo>
                  <a:lnTo>
                    <a:pt x="469036" y="162509"/>
                  </a:lnTo>
                  <a:lnTo>
                    <a:pt x="473468" y="165887"/>
                  </a:lnTo>
                  <a:lnTo>
                    <a:pt x="477837" y="169202"/>
                  </a:lnTo>
                  <a:lnTo>
                    <a:pt x="482206" y="172580"/>
                  </a:lnTo>
                  <a:lnTo>
                    <a:pt x="486575" y="176072"/>
                  </a:lnTo>
                  <a:lnTo>
                    <a:pt x="490956" y="179565"/>
                  </a:lnTo>
                  <a:lnTo>
                    <a:pt x="495376" y="183045"/>
                  </a:lnTo>
                  <a:lnTo>
                    <a:pt x="499757" y="186690"/>
                  </a:lnTo>
                  <a:lnTo>
                    <a:pt x="504126" y="190296"/>
                  </a:lnTo>
                  <a:lnTo>
                    <a:pt x="508508" y="193941"/>
                  </a:lnTo>
                  <a:lnTo>
                    <a:pt x="512876" y="197713"/>
                  </a:lnTo>
                  <a:lnTo>
                    <a:pt x="517296" y="201422"/>
                  </a:lnTo>
                  <a:lnTo>
                    <a:pt x="521677" y="205244"/>
                  </a:lnTo>
                  <a:lnTo>
                    <a:pt x="526046" y="209118"/>
                  </a:lnTo>
                  <a:lnTo>
                    <a:pt x="530415" y="212991"/>
                  </a:lnTo>
                  <a:lnTo>
                    <a:pt x="552335" y="233362"/>
                  </a:lnTo>
                  <a:lnTo>
                    <a:pt x="556704" y="237566"/>
                  </a:lnTo>
                  <a:lnTo>
                    <a:pt x="578637" y="259486"/>
                  </a:lnTo>
                  <a:lnTo>
                    <a:pt x="583057" y="264020"/>
                  </a:lnTo>
                  <a:lnTo>
                    <a:pt x="609346" y="292582"/>
                  </a:lnTo>
                  <a:lnTo>
                    <a:pt x="635635" y="323532"/>
                  </a:lnTo>
                  <a:lnTo>
                    <a:pt x="644385" y="334479"/>
                  </a:lnTo>
                  <a:lnTo>
                    <a:pt x="648817" y="339966"/>
                  </a:lnTo>
                  <a:lnTo>
                    <a:pt x="653186" y="345719"/>
                  </a:lnTo>
                  <a:lnTo>
                    <a:pt x="657555" y="351370"/>
                  </a:lnTo>
                </a:path>
              </a:pathLst>
            </a:custGeom>
            <a:ln w="8305">
              <a:solidFill>
                <a:srgbClr val="231F20"/>
              </a:solidFill>
            </a:ln>
          </p:spPr>
          <p:txBody>
            <a:bodyPr wrap="square" lIns="0" tIns="0" rIns="0" bIns="0" rtlCol="0"/>
            <a:lstStyle/>
            <a:p/>
          </p:txBody>
        </p:sp>
        <p:sp>
          <p:nvSpPr>
            <p:cNvPr id="6401" name="object 6401" descr=""/>
            <p:cNvSpPr/>
            <p:nvPr/>
          </p:nvSpPr>
          <p:spPr>
            <a:xfrm>
              <a:off x="3310963" y="9308653"/>
              <a:ext cx="548005" cy="293370"/>
            </a:xfrm>
            <a:custGeom>
              <a:avLst/>
              <a:gdLst/>
              <a:ahLst/>
              <a:cxnLst/>
              <a:rect l="l" t="t" r="r" b="b"/>
              <a:pathLst>
                <a:path w="548004" h="293370">
                  <a:moveTo>
                    <a:pt x="0" y="0"/>
                  </a:moveTo>
                  <a:lnTo>
                    <a:pt x="3657" y="50"/>
                  </a:lnTo>
                  <a:lnTo>
                    <a:pt x="7302" y="50"/>
                  </a:lnTo>
                  <a:lnTo>
                    <a:pt x="10960" y="114"/>
                  </a:lnTo>
                  <a:lnTo>
                    <a:pt x="14604" y="165"/>
                  </a:lnTo>
                  <a:lnTo>
                    <a:pt x="18262" y="266"/>
                  </a:lnTo>
                  <a:lnTo>
                    <a:pt x="21920" y="381"/>
                  </a:lnTo>
                  <a:lnTo>
                    <a:pt x="25565" y="558"/>
                  </a:lnTo>
                  <a:lnTo>
                    <a:pt x="29222" y="673"/>
                  </a:lnTo>
                  <a:lnTo>
                    <a:pt x="32880" y="876"/>
                  </a:lnTo>
                  <a:lnTo>
                    <a:pt x="36525" y="1104"/>
                  </a:lnTo>
                  <a:lnTo>
                    <a:pt x="40182" y="1320"/>
                  </a:lnTo>
                  <a:lnTo>
                    <a:pt x="43840" y="1600"/>
                  </a:lnTo>
                  <a:lnTo>
                    <a:pt x="47485" y="1828"/>
                  </a:lnTo>
                  <a:lnTo>
                    <a:pt x="51142" y="2159"/>
                  </a:lnTo>
                  <a:lnTo>
                    <a:pt x="54787" y="2489"/>
                  </a:lnTo>
                  <a:lnTo>
                    <a:pt x="58445" y="2832"/>
                  </a:lnTo>
                  <a:lnTo>
                    <a:pt x="62102" y="3149"/>
                  </a:lnTo>
                  <a:lnTo>
                    <a:pt x="65747" y="3543"/>
                  </a:lnTo>
                  <a:lnTo>
                    <a:pt x="69405" y="3975"/>
                  </a:lnTo>
                  <a:lnTo>
                    <a:pt x="73063" y="4381"/>
                  </a:lnTo>
                  <a:lnTo>
                    <a:pt x="76720" y="4876"/>
                  </a:lnTo>
                  <a:lnTo>
                    <a:pt x="80365" y="5308"/>
                  </a:lnTo>
                  <a:lnTo>
                    <a:pt x="84023" y="5816"/>
                  </a:lnTo>
                  <a:lnTo>
                    <a:pt x="87668" y="6362"/>
                  </a:lnTo>
                  <a:lnTo>
                    <a:pt x="91325" y="6858"/>
                  </a:lnTo>
                  <a:lnTo>
                    <a:pt x="94983" y="7416"/>
                  </a:lnTo>
                  <a:lnTo>
                    <a:pt x="98628" y="8026"/>
                  </a:lnTo>
                  <a:lnTo>
                    <a:pt x="102285" y="8636"/>
                  </a:lnTo>
                  <a:lnTo>
                    <a:pt x="105943" y="9245"/>
                  </a:lnTo>
                  <a:lnTo>
                    <a:pt x="109588" y="9906"/>
                  </a:lnTo>
                  <a:lnTo>
                    <a:pt x="113245" y="10566"/>
                  </a:lnTo>
                  <a:lnTo>
                    <a:pt x="116903" y="11290"/>
                  </a:lnTo>
                  <a:lnTo>
                    <a:pt x="120548" y="12001"/>
                  </a:lnTo>
                  <a:lnTo>
                    <a:pt x="124205" y="12788"/>
                  </a:lnTo>
                  <a:lnTo>
                    <a:pt x="127850" y="13500"/>
                  </a:lnTo>
                  <a:lnTo>
                    <a:pt x="131508" y="14338"/>
                  </a:lnTo>
                  <a:lnTo>
                    <a:pt x="135166" y="15163"/>
                  </a:lnTo>
                  <a:lnTo>
                    <a:pt x="138811" y="16002"/>
                  </a:lnTo>
                  <a:lnTo>
                    <a:pt x="142468" y="16827"/>
                  </a:lnTo>
                  <a:lnTo>
                    <a:pt x="146126" y="17716"/>
                  </a:lnTo>
                  <a:lnTo>
                    <a:pt x="149771" y="18656"/>
                  </a:lnTo>
                  <a:lnTo>
                    <a:pt x="153428" y="19596"/>
                  </a:lnTo>
                  <a:lnTo>
                    <a:pt x="157086" y="20535"/>
                  </a:lnTo>
                  <a:lnTo>
                    <a:pt x="160731" y="21475"/>
                  </a:lnTo>
                  <a:lnTo>
                    <a:pt x="164388" y="22479"/>
                  </a:lnTo>
                  <a:lnTo>
                    <a:pt x="168033" y="23533"/>
                  </a:lnTo>
                  <a:lnTo>
                    <a:pt x="171691" y="24587"/>
                  </a:lnTo>
                  <a:lnTo>
                    <a:pt x="175348" y="25628"/>
                  </a:lnTo>
                  <a:lnTo>
                    <a:pt x="179006" y="26733"/>
                  </a:lnTo>
                  <a:lnTo>
                    <a:pt x="182651" y="27838"/>
                  </a:lnTo>
                  <a:lnTo>
                    <a:pt x="186309" y="29006"/>
                  </a:lnTo>
                  <a:lnTo>
                    <a:pt x="189966" y="30162"/>
                  </a:lnTo>
                  <a:lnTo>
                    <a:pt x="193611" y="31330"/>
                  </a:lnTo>
                  <a:lnTo>
                    <a:pt x="197269" y="32600"/>
                  </a:lnTo>
                  <a:lnTo>
                    <a:pt x="200914" y="33820"/>
                  </a:lnTo>
                  <a:lnTo>
                    <a:pt x="204571" y="35090"/>
                  </a:lnTo>
                  <a:lnTo>
                    <a:pt x="208229" y="36360"/>
                  </a:lnTo>
                  <a:lnTo>
                    <a:pt x="211886" y="37693"/>
                  </a:lnTo>
                  <a:lnTo>
                    <a:pt x="215531" y="39014"/>
                  </a:lnTo>
                  <a:lnTo>
                    <a:pt x="219189" y="40411"/>
                  </a:lnTo>
                  <a:lnTo>
                    <a:pt x="222834" y="41795"/>
                  </a:lnTo>
                  <a:lnTo>
                    <a:pt x="226491" y="43167"/>
                  </a:lnTo>
                  <a:lnTo>
                    <a:pt x="230149" y="44615"/>
                  </a:lnTo>
                  <a:lnTo>
                    <a:pt x="233794" y="46113"/>
                  </a:lnTo>
                  <a:lnTo>
                    <a:pt x="237451" y="47599"/>
                  </a:lnTo>
                  <a:lnTo>
                    <a:pt x="241096" y="49098"/>
                  </a:lnTo>
                  <a:lnTo>
                    <a:pt x="244754" y="50647"/>
                  </a:lnTo>
                  <a:lnTo>
                    <a:pt x="248411" y="52197"/>
                  </a:lnTo>
                  <a:lnTo>
                    <a:pt x="252069" y="53797"/>
                  </a:lnTo>
                  <a:lnTo>
                    <a:pt x="273977" y="63931"/>
                  </a:lnTo>
                  <a:lnTo>
                    <a:pt x="277634" y="65697"/>
                  </a:lnTo>
                  <a:lnTo>
                    <a:pt x="281279" y="67525"/>
                  </a:lnTo>
                  <a:lnTo>
                    <a:pt x="284949" y="69354"/>
                  </a:lnTo>
                  <a:lnTo>
                    <a:pt x="288594" y="71170"/>
                  </a:lnTo>
                  <a:lnTo>
                    <a:pt x="292252" y="73126"/>
                  </a:lnTo>
                  <a:lnTo>
                    <a:pt x="295897" y="75057"/>
                  </a:lnTo>
                  <a:lnTo>
                    <a:pt x="299554" y="76987"/>
                  </a:lnTo>
                  <a:lnTo>
                    <a:pt x="303212" y="78930"/>
                  </a:lnTo>
                  <a:lnTo>
                    <a:pt x="306857" y="80975"/>
                  </a:lnTo>
                  <a:lnTo>
                    <a:pt x="310515" y="82969"/>
                  </a:lnTo>
                  <a:lnTo>
                    <a:pt x="314159" y="85013"/>
                  </a:lnTo>
                  <a:lnTo>
                    <a:pt x="317817" y="87172"/>
                  </a:lnTo>
                  <a:lnTo>
                    <a:pt x="321475" y="89281"/>
                  </a:lnTo>
                  <a:lnTo>
                    <a:pt x="325132" y="91376"/>
                  </a:lnTo>
                  <a:lnTo>
                    <a:pt x="328777" y="93599"/>
                  </a:lnTo>
                  <a:lnTo>
                    <a:pt x="332435" y="95808"/>
                  </a:lnTo>
                  <a:lnTo>
                    <a:pt x="336080" y="98031"/>
                  </a:lnTo>
                  <a:lnTo>
                    <a:pt x="339737" y="100342"/>
                  </a:lnTo>
                  <a:lnTo>
                    <a:pt x="343395" y="102616"/>
                  </a:lnTo>
                  <a:lnTo>
                    <a:pt x="361657" y="114630"/>
                  </a:lnTo>
                  <a:lnTo>
                    <a:pt x="365315" y="117119"/>
                  </a:lnTo>
                  <a:lnTo>
                    <a:pt x="368960" y="119608"/>
                  </a:lnTo>
                  <a:lnTo>
                    <a:pt x="372618" y="122212"/>
                  </a:lnTo>
                  <a:lnTo>
                    <a:pt x="376262" y="124752"/>
                  </a:lnTo>
                  <a:lnTo>
                    <a:pt x="379920" y="127419"/>
                  </a:lnTo>
                  <a:lnTo>
                    <a:pt x="383578" y="130073"/>
                  </a:lnTo>
                  <a:lnTo>
                    <a:pt x="387223" y="132727"/>
                  </a:lnTo>
                  <a:lnTo>
                    <a:pt x="390880" y="135496"/>
                  </a:lnTo>
                  <a:lnTo>
                    <a:pt x="394538" y="138264"/>
                  </a:lnTo>
                  <a:lnTo>
                    <a:pt x="398195" y="141020"/>
                  </a:lnTo>
                  <a:lnTo>
                    <a:pt x="401840" y="143916"/>
                  </a:lnTo>
                  <a:lnTo>
                    <a:pt x="405498" y="146799"/>
                  </a:lnTo>
                  <a:lnTo>
                    <a:pt x="409143" y="149669"/>
                  </a:lnTo>
                  <a:lnTo>
                    <a:pt x="412800" y="152603"/>
                  </a:lnTo>
                  <a:lnTo>
                    <a:pt x="416458" y="155651"/>
                  </a:lnTo>
                  <a:lnTo>
                    <a:pt x="420103" y="158635"/>
                  </a:lnTo>
                  <a:lnTo>
                    <a:pt x="423760" y="161671"/>
                  </a:lnTo>
                  <a:lnTo>
                    <a:pt x="427418" y="164782"/>
                  </a:lnTo>
                  <a:lnTo>
                    <a:pt x="431063" y="167932"/>
                  </a:lnTo>
                  <a:lnTo>
                    <a:pt x="434720" y="171094"/>
                  </a:lnTo>
                  <a:lnTo>
                    <a:pt x="438378" y="174358"/>
                  </a:lnTo>
                  <a:lnTo>
                    <a:pt x="442023" y="177558"/>
                  </a:lnTo>
                  <a:lnTo>
                    <a:pt x="445681" y="180886"/>
                  </a:lnTo>
                  <a:lnTo>
                    <a:pt x="449326" y="184264"/>
                  </a:lnTo>
                  <a:lnTo>
                    <a:pt x="452983" y="187591"/>
                  </a:lnTo>
                  <a:lnTo>
                    <a:pt x="456641" y="191008"/>
                  </a:lnTo>
                  <a:lnTo>
                    <a:pt x="460286" y="194500"/>
                  </a:lnTo>
                  <a:lnTo>
                    <a:pt x="463943" y="198043"/>
                  </a:lnTo>
                  <a:lnTo>
                    <a:pt x="467601" y="201587"/>
                  </a:lnTo>
                  <a:lnTo>
                    <a:pt x="471246" y="205181"/>
                  </a:lnTo>
                  <a:lnTo>
                    <a:pt x="474903" y="208838"/>
                  </a:lnTo>
                  <a:lnTo>
                    <a:pt x="478561" y="212547"/>
                  </a:lnTo>
                  <a:lnTo>
                    <a:pt x="482206" y="216306"/>
                  </a:lnTo>
                  <a:lnTo>
                    <a:pt x="485863" y="220065"/>
                  </a:lnTo>
                  <a:lnTo>
                    <a:pt x="489508" y="223951"/>
                  </a:lnTo>
                  <a:lnTo>
                    <a:pt x="493166" y="227812"/>
                  </a:lnTo>
                  <a:lnTo>
                    <a:pt x="496823" y="231749"/>
                  </a:lnTo>
                  <a:lnTo>
                    <a:pt x="500481" y="235737"/>
                  </a:lnTo>
                  <a:lnTo>
                    <a:pt x="504126" y="239839"/>
                  </a:lnTo>
                  <a:lnTo>
                    <a:pt x="507784" y="243928"/>
                  </a:lnTo>
                  <a:lnTo>
                    <a:pt x="533349" y="274205"/>
                  </a:lnTo>
                  <a:lnTo>
                    <a:pt x="544309" y="288201"/>
                  </a:lnTo>
                  <a:lnTo>
                    <a:pt x="547966" y="292912"/>
                  </a:lnTo>
                </a:path>
              </a:pathLst>
            </a:custGeom>
            <a:ln w="8305">
              <a:solidFill>
                <a:srgbClr val="231F20"/>
              </a:solidFill>
            </a:ln>
          </p:spPr>
          <p:txBody>
            <a:bodyPr wrap="square" lIns="0" tIns="0" rIns="0" bIns="0" rtlCol="0"/>
            <a:lstStyle/>
            <a:p/>
          </p:txBody>
        </p:sp>
        <p:sp>
          <p:nvSpPr>
            <p:cNvPr id="6402" name="object 6402" descr=""/>
            <p:cNvSpPr/>
            <p:nvPr/>
          </p:nvSpPr>
          <p:spPr>
            <a:xfrm>
              <a:off x="4626084" y="8703568"/>
              <a:ext cx="0" cy="990600"/>
            </a:xfrm>
            <a:custGeom>
              <a:avLst/>
              <a:gdLst/>
              <a:ahLst/>
              <a:cxnLst/>
              <a:rect l="l" t="t" r="r" b="b"/>
              <a:pathLst>
                <a:path w="0" h="990600">
                  <a:moveTo>
                    <a:pt x="0" y="0"/>
                  </a:moveTo>
                  <a:lnTo>
                    <a:pt x="0" y="990333"/>
                  </a:lnTo>
                </a:path>
              </a:pathLst>
            </a:custGeom>
            <a:ln w="8305">
              <a:solidFill>
                <a:srgbClr val="231F20"/>
              </a:solidFill>
            </a:ln>
          </p:spPr>
          <p:txBody>
            <a:bodyPr wrap="square" lIns="0" tIns="0" rIns="0" bIns="0" rtlCol="0"/>
            <a:lstStyle/>
            <a:p/>
          </p:txBody>
        </p:sp>
        <p:sp>
          <p:nvSpPr>
            <p:cNvPr id="6403" name="object 6403" descr=""/>
            <p:cNvSpPr/>
            <p:nvPr/>
          </p:nvSpPr>
          <p:spPr>
            <a:xfrm>
              <a:off x="4132582" y="9281418"/>
              <a:ext cx="0" cy="412750"/>
            </a:xfrm>
            <a:custGeom>
              <a:avLst/>
              <a:gdLst/>
              <a:ahLst/>
              <a:cxnLst/>
              <a:rect l="l" t="t" r="r" b="b"/>
              <a:pathLst>
                <a:path w="0" h="412750">
                  <a:moveTo>
                    <a:pt x="0" y="0"/>
                  </a:moveTo>
                  <a:lnTo>
                    <a:pt x="0" y="412483"/>
                  </a:lnTo>
                </a:path>
              </a:pathLst>
            </a:custGeom>
            <a:ln w="8305">
              <a:solidFill>
                <a:srgbClr val="231F20"/>
              </a:solidFill>
            </a:ln>
          </p:spPr>
          <p:txBody>
            <a:bodyPr wrap="square" lIns="0" tIns="0" rIns="0" bIns="0" rtlCol="0"/>
            <a:lstStyle/>
            <a:p/>
          </p:txBody>
        </p:sp>
        <p:sp>
          <p:nvSpPr>
            <p:cNvPr id="6404" name="object 6404" descr=""/>
            <p:cNvSpPr/>
            <p:nvPr/>
          </p:nvSpPr>
          <p:spPr>
            <a:xfrm>
              <a:off x="3968523" y="9473381"/>
              <a:ext cx="0" cy="220979"/>
            </a:xfrm>
            <a:custGeom>
              <a:avLst/>
              <a:gdLst/>
              <a:ahLst/>
              <a:cxnLst/>
              <a:rect l="l" t="t" r="r" b="b"/>
              <a:pathLst>
                <a:path w="0" h="220979">
                  <a:moveTo>
                    <a:pt x="0" y="0"/>
                  </a:moveTo>
                  <a:lnTo>
                    <a:pt x="0" y="220510"/>
                  </a:lnTo>
                </a:path>
              </a:pathLst>
            </a:custGeom>
            <a:ln w="8305">
              <a:solidFill>
                <a:srgbClr val="231F20"/>
              </a:solidFill>
            </a:ln>
          </p:spPr>
          <p:txBody>
            <a:bodyPr wrap="square" lIns="0" tIns="0" rIns="0" bIns="0" rtlCol="0"/>
            <a:lstStyle/>
            <a:p/>
          </p:txBody>
        </p:sp>
        <p:sp>
          <p:nvSpPr>
            <p:cNvPr id="6405" name="object 6405" descr=""/>
            <p:cNvSpPr/>
            <p:nvPr/>
          </p:nvSpPr>
          <p:spPr>
            <a:xfrm>
              <a:off x="3858930" y="9601571"/>
              <a:ext cx="0" cy="92710"/>
            </a:xfrm>
            <a:custGeom>
              <a:avLst/>
              <a:gdLst/>
              <a:ahLst/>
              <a:cxnLst/>
              <a:rect l="l" t="t" r="r" b="b"/>
              <a:pathLst>
                <a:path w="0" h="92709">
                  <a:moveTo>
                    <a:pt x="0" y="0"/>
                  </a:moveTo>
                  <a:lnTo>
                    <a:pt x="0" y="92328"/>
                  </a:lnTo>
                </a:path>
              </a:pathLst>
            </a:custGeom>
            <a:ln w="8305">
              <a:solidFill>
                <a:srgbClr val="231F20"/>
              </a:solidFill>
            </a:ln>
          </p:spPr>
          <p:txBody>
            <a:bodyPr wrap="square" lIns="0" tIns="0" rIns="0" bIns="0" rtlCol="0"/>
            <a:lstStyle/>
            <a:p/>
          </p:txBody>
        </p:sp>
        <p:sp>
          <p:nvSpPr>
            <p:cNvPr id="6406" name="object 6406" descr=""/>
            <p:cNvSpPr/>
            <p:nvPr/>
          </p:nvSpPr>
          <p:spPr>
            <a:xfrm>
              <a:off x="3164014" y="7674953"/>
              <a:ext cx="1607820" cy="2097405"/>
            </a:xfrm>
            <a:custGeom>
              <a:avLst/>
              <a:gdLst/>
              <a:ahLst/>
              <a:cxnLst/>
              <a:rect l="l" t="t" r="r" b="b"/>
              <a:pathLst>
                <a:path w="1607820" h="2097404">
                  <a:moveTo>
                    <a:pt x="26060" y="1761921"/>
                  </a:moveTo>
                  <a:lnTo>
                    <a:pt x="25006" y="1757006"/>
                  </a:lnTo>
                  <a:lnTo>
                    <a:pt x="22961" y="1753920"/>
                  </a:lnTo>
                  <a:lnTo>
                    <a:pt x="20764" y="1750618"/>
                  </a:lnTo>
                  <a:lnTo>
                    <a:pt x="19799" y="1750148"/>
                  </a:lnTo>
                  <a:lnTo>
                    <a:pt x="19799" y="1773643"/>
                  </a:lnTo>
                  <a:lnTo>
                    <a:pt x="19227" y="1777352"/>
                  </a:lnTo>
                  <a:lnTo>
                    <a:pt x="17284" y="1781556"/>
                  </a:lnTo>
                  <a:lnTo>
                    <a:pt x="17056" y="1781975"/>
                  </a:lnTo>
                  <a:lnTo>
                    <a:pt x="15367" y="1783130"/>
                  </a:lnTo>
                  <a:lnTo>
                    <a:pt x="10604" y="1783130"/>
                  </a:lnTo>
                  <a:lnTo>
                    <a:pt x="8864" y="1781975"/>
                  </a:lnTo>
                  <a:lnTo>
                    <a:pt x="6756" y="1777352"/>
                  </a:lnTo>
                  <a:lnTo>
                    <a:pt x="6223" y="1773643"/>
                  </a:lnTo>
                  <a:lnTo>
                    <a:pt x="6223" y="1763255"/>
                  </a:lnTo>
                  <a:lnTo>
                    <a:pt x="6629" y="1760347"/>
                  </a:lnTo>
                  <a:lnTo>
                    <a:pt x="6743" y="1759508"/>
                  </a:lnTo>
                  <a:lnTo>
                    <a:pt x="8826" y="1755038"/>
                  </a:lnTo>
                  <a:lnTo>
                    <a:pt x="10604" y="1753920"/>
                  </a:lnTo>
                  <a:lnTo>
                    <a:pt x="14757" y="1753920"/>
                  </a:lnTo>
                  <a:lnTo>
                    <a:pt x="19799" y="1773643"/>
                  </a:lnTo>
                  <a:lnTo>
                    <a:pt x="19799" y="1750148"/>
                  </a:lnTo>
                  <a:lnTo>
                    <a:pt x="17513" y="1749018"/>
                  </a:lnTo>
                  <a:lnTo>
                    <a:pt x="10020" y="1749018"/>
                  </a:lnTo>
                  <a:lnTo>
                    <a:pt x="0" y="1781556"/>
                  </a:lnTo>
                  <a:lnTo>
                    <a:pt x="4318" y="1788045"/>
                  </a:lnTo>
                  <a:lnTo>
                    <a:pt x="17297" y="1788045"/>
                  </a:lnTo>
                  <a:lnTo>
                    <a:pt x="20561" y="1786407"/>
                  </a:lnTo>
                  <a:lnTo>
                    <a:pt x="22733" y="1783130"/>
                  </a:lnTo>
                  <a:lnTo>
                    <a:pt x="24955" y="1779752"/>
                  </a:lnTo>
                  <a:lnTo>
                    <a:pt x="26060" y="1774913"/>
                  </a:lnTo>
                  <a:lnTo>
                    <a:pt x="26060" y="1761921"/>
                  </a:lnTo>
                  <a:close/>
                </a:path>
                <a:path w="1607820" h="2097404">
                  <a:moveTo>
                    <a:pt x="26060" y="1262164"/>
                  </a:moveTo>
                  <a:lnTo>
                    <a:pt x="25006" y="1257261"/>
                  </a:lnTo>
                  <a:lnTo>
                    <a:pt x="22961" y="1254175"/>
                  </a:lnTo>
                  <a:lnTo>
                    <a:pt x="20764" y="1250873"/>
                  </a:lnTo>
                  <a:lnTo>
                    <a:pt x="19799" y="1250403"/>
                  </a:lnTo>
                  <a:lnTo>
                    <a:pt x="19799" y="1273886"/>
                  </a:lnTo>
                  <a:lnTo>
                    <a:pt x="19227" y="1277594"/>
                  </a:lnTo>
                  <a:lnTo>
                    <a:pt x="17081" y="1282217"/>
                  </a:lnTo>
                  <a:lnTo>
                    <a:pt x="15367" y="1283385"/>
                  </a:lnTo>
                  <a:lnTo>
                    <a:pt x="10604" y="1283385"/>
                  </a:lnTo>
                  <a:lnTo>
                    <a:pt x="8864" y="1282217"/>
                  </a:lnTo>
                  <a:lnTo>
                    <a:pt x="6756" y="1277594"/>
                  </a:lnTo>
                  <a:lnTo>
                    <a:pt x="6223" y="1273886"/>
                  </a:lnTo>
                  <a:lnTo>
                    <a:pt x="6223" y="1263510"/>
                  </a:lnTo>
                  <a:lnTo>
                    <a:pt x="6629" y="1260602"/>
                  </a:lnTo>
                  <a:lnTo>
                    <a:pt x="6743" y="1259751"/>
                  </a:lnTo>
                  <a:lnTo>
                    <a:pt x="8826" y="1255293"/>
                  </a:lnTo>
                  <a:lnTo>
                    <a:pt x="10604" y="1254175"/>
                  </a:lnTo>
                  <a:lnTo>
                    <a:pt x="14757" y="1254175"/>
                  </a:lnTo>
                  <a:lnTo>
                    <a:pt x="19672" y="1263510"/>
                  </a:lnTo>
                  <a:lnTo>
                    <a:pt x="19735" y="1264285"/>
                  </a:lnTo>
                  <a:lnTo>
                    <a:pt x="19799" y="1273886"/>
                  </a:lnTo>
                  <a:lnTo>
                    <a:pt x="19799" y="1250403"/>
                  </a:lnTo>
                  <a:lnTo>
                    <a:pt x="17513" y="1249273"/>
                  </a:lnTo>
                  <a:lnTo>
                    <a:pt x="10020" y="1249273"/>
                  </a:lnTo>
                  <a:lnTo>
                    <a:pt x="7543" y="1249972"/>
                  </a:lnTo>
                  <a:lnTo>
                    <a:pt x="3822" y="1252728"/>
                  </a:lnTo>
                  <a:lnTo>
                    <a:pt x="2527" y="1254671"/>
                  </a:lnTo>
                  <a:lnTo>
                    <a:pt x="2400" y="1254861"/>
                  </a:lnTo>
                  <a:lnTo>
                    <a:pt x="482" y="1260602"/>
                  </a:lnTo>
                  <a:lnTo>
                    <a:pt x="101" y="1263510"/>
                  </a:lnTo>
                  <a:lnTo>
                    <a:pt x="0" y="1281798"/>
                  </a:lnTo>
                  <a:lnTo>
                    <a:pt x="4318" y="1288300"/>
                  </a:lnTo>
                  <a:lnTo>
                    <a:pt x="17297" y="1288300"/>
                  </a:lnTo>
                  <a:lnTo>
                    <a:pt x="20561" y="1286649"/>
                  </a:lnTo>
                  <a:lnTo>
                    <a:pt x="22720" y="1283385"/>
                  </a:lnTo>
                  <a:lnTo>
                    <a:pt x="24955" y="1280007"/>
                  </a:lnTo>
                  <a:lnTo>
                    <a:pt x="26060" y="1275156"/>
                  </a:lnTo>
                  <a:lnTo>
                    <a:pt x="26060" y="1262164"/>
                  </a:lnTo>
                  <a:close/>
                </a:path>
                <a:path w="1607820" h="2097404">
                  <a:moveTo>
                    <a:pt x="26060" y="762406"/>
                  </a:moveTo>
                  <a:lnTo>
                    <a:pt x="25006" y="757491"/>
                  </a:lnTo>
                  <a:lnTo>
                    <a:pt x="22961" y="754405"/>
                  </a:lnTo>
                  <a:lnTo>
                    <a:pt x="20764" y="751103"/>
                  </a:lnTo>
                  <a:lnTo>
                    <a:pt x="19799" y="750633"/>
                  </a:lnTo>
                  <a:lnTo>
                    <a:pt x="19799" y="774128"/>
                  </a:lnTo>
                  <a:lnTo>
                    <a:pt x="19227" y="777836"/>
                  </a:lnTo>
                  <a:lnTo>
                    <a:pt x="17081" y="782459"/>
                  </a:lnTo>
                  <a:lnTo>
                    <a:pt x="15367" y="783615"/>
                  </a:lnTo>
                  <a:lnTo>
                    <a:pt x="10604" y="783615"/>
                  </a:lnTo>
                  <a:lnTo>
                    <a:pt x="8864" y="782459"/>
                  </a:lnTo>
                  <a:lnTo>
                    <a:pt x="6756" y="777836"/>
                  </a:lnTo>
                  <a:lnTo>
                    <a:pt x="6223" y="774128"/>
                  </a:lnTo>
                  <a:lnTo>
                    <a:pt x="6223" y="763752"/>
                  </a:lnTo>
                  <a:lnTo>
                    <a:pt x="6629" y="760831"/>
                  </a:lnTo>
                  <a:lnTo>
                    <a:pt x="6743" y="759993"/>
                  </a:lnTo>
                  <a:lnTo>
                    <a:pt x="8826" y="755535"/>
                  </a:lnTo>
                  <a:lnTo>
                    <a:pt x="10604" y="754405"/>
                  </a:lnTo>
                  <a:lnTo>
                    <a:pt x="14757" y="754405"/>
                  </a:lnTo>
                  <a:lnTo>
                    <a:pt x="19672" y="763752"/>
                  </a:lnTo>
                  <a:lnTo>
                    <a:pt x="19735" y="764527"/>
                  </a:lnTo>
                  <a:lnTo>
                    <a:pt x="19799" y="774128"/>
                  </a:lnTo>
                  <a:lnTo>
                    <a:pt x="19799" y="750633"/>
                  </a:lnTo>
                  <a:lnTo>
                    <a:pt x="17513" y="749503"/>
                  </a:lnTo>
                  <a:lnTo>
                    <a:pt x="10020" y="749503"/>
                  </a:lnTo>
                  <a:lnTo>
                    <a:pt x="0" y="782040"/>
                  </a:lnTo>
                  <a:lnTo>
                    <a:pt x="4318" y="788543"/>
                  </a:lnTo>
                  <a:lnTo>
                    <a:pt x="17297" y="788543"/>
                  </a:lnTo>
                  <a:lnTo>
                    <a:pt x="20561" y="786892"/>
                  </a:lnTo>
                  <a:lnTo>
                    <a:pt x="22733" y="783615"/>
                  </a:lnTo>
                  <a:lnTo>
                    <a:pt x="24955" y="780237"/>
                  </a:lnTo>
                  <a:lnTo>
                    <a:pt x="26060" y="775398"/>
                  </a:lnTo>
                  <a:lnTo>
                    <a:pt x="26060" y="762406"/>
                  </a:lnTo>
                  <a:close/>
                </a:path>
                <a:path w="1607820" h="2097404">
                  <a:moveTo>
                    <a:pt x="26136" y="262585"/>
                  </a:moveTo>
                  <a:lnTo>
                    <a:pt x="25082" y="257657"/>
                  </a:lnTo>
                  <a:lnTo>
                    <a:pt x="23025" y="254571"/>
                  </a:lnTo>
                  <a:lnTo>
                    <a:pt x="20828" y="251256"/>
                  </a:lnTo>
                  <a:lnTo>
                    <a:pt x="19862" y="250786"/>
                  </a:lnTo>
                  <a:lnTo>
                    <a:pt x="19862" y="274332"/>
                  </a:lnTo>
                  <a:lnTo>
                    <a:pt x="19278" y="278053"/>
                  </a:lnTo>
                  <a:lnTo>
                    <a:pt x="17132" y="282689"/>
                  </a:lnTo>
                  <a:lnTo>
                    <a:pt x="15417" y="283845"/>
                  </a:lnTo>
                  <a:lnTo>
                    <a:pt x="10642" y="283845"/>
                  </a:lnTo>
                  <a:lnTo>
                    <a:pt x="8902" y="282689"/>
                  </a:lnTo>
                  <a:lnTo>
                    <a:pt x="6781" y="278053"/>
                  </a:lnTo>
                  <a:lnTo>
                    <a:pt x="6248" y="274332"/>
                  </a:lnTo>
                  <a:lnTo>
                    <a:pt x="6248" y="263931"/>
                  </a:lnTo>
                  <a:lnTo>
                    <a:pt x="6642" y="261010"/>
                  </a:lnTo>
                  <a:lnTo>
                    <a:pt x="6769" y="260159"/>
                  </a:lnTo>
                  <a:lnTo>
                    <a:pt x="8851" y="255689"/>
                  </a:lnTo>
                  <a:lnTo>
                    <a:pt x="10642" y="254571"/>
                  </a:lnTo>
                  <a:lnTo>
                    <a:pt x="14808" y="254571"/>
                  </a:lnTo>
                  <a:lnTo>
                    <a:pt x="16116" y="255066"/>
                  </a:lnTo>
                  <a:lnTo>
                    <a:pt x="18046" y="257035"/>
                  </a:lnTo>
                  <a:lnTo>
                    <a:pt x="18745" y="258597"/>
                  </a:lnTo>
                  <a:lnTo>
                    <a:pt x="19583" y="262585"/>
                  </a:lnTo>
                  <a:lnTo>
                    <a:pt x="19646" y="262839"/>
                  </a:lnTo>
                  <a:lnTo>
                    <a:pt x="19735" y="263931"/>
                  </a:lnTo>
                  <a:lnTo>
                    <a:pt x="19786" y="264706"/>
                  </a:lnTo>
                  <a:lnTo>
                    <a:pt x="19862" y="274332"/>
                  </a:lnTo>
                  <a:lnTo>
                    <a:pt x="19862" y="250786"/>
                  </a:lnTo>
                  <a:lnTo>
                    <a:pt x="17564" y="249656"/>
                  </a:lnTo>
                  <a:lnTo>
                    <a:pt x="10058" y="249656"/>
                  </a:lnTo>
                  <a:lnTo>
                    <a:pt x="7581" y="250355"/>
                  </a:lnTo>
                  <a:lnTo>
                    <a:pt x="3835" y="253123"/>
                  </a:lnTo>
                  <a:lnTo>
                    <a:pt x="2552" y="255066"/>
                  </a:lnTo>
                  <a:lnTo>
                    <a:pt x="2425" y="255257"/>
                  </a:lnTo>
                  <a:lnTo>
                    <a:pt x="495" y="261010"/>
                  </a:lnTo>
                  <a:lnTo>
                    <a:pt x="114" y="263931"/>
                  </a:lnTo>
                  <a:lnTo>
                    <a:pt x="12" y="282270"/>
                  </a:lnTo>
                  <a:lnTo>
                    <a:pt x="4343" y="288785"/>
                  </a:lnTo>
                  <a:lnTo>
                    <a:pt x="17348" y="288785"/>
                  </a:lnTo>
                  <a:lnTo>
                    <a:pt x="20624" y="287108"/>
                  </a:lnTo>
                  <a:lnTo>
                    <a:pt x="22783" y="283845"/>
                  </a:lnTo>
                  <a:lnTo>
                    <a:pt x="25031" y="280466"/>
                  </a:lnTo>
                  <a:lnTo>
                    <a:pt x="26136" y="275602"/>
                  </a:lnTo>
                  <a:lnTo>
                    <a:pt x="26136" y="262585"/>
                  </a:lnTo>
                  <a:close/>
                </a:path>
                <a:path w="1607820" h="2097404">
                  <a:moveTo>
                    <a:pt x="38188" y="1780463"/>
                  </a:moveTo>
                  <a:lnTo>
                    <a:pt x="31699" y="1780463"/>
                  </a:lnTo>
                  <a:lnTo>
                    <a:pt x="31699" y="1787525"/>
                  </a:lnTo>
                  <a:lnTo>
                    <a:pt x="38188" y="1787525"/>
                  </a:lnTo>
                  <a:lnTo>
                    <a:pt x="38188" y="1780463"/>
                  </a:lnTo>
                  <a:close/>
                </a:path>
                <a:path w="1607820" h="2097404">
                  <a:moveTo>
                    <a:pt x="38188" y="1280718"/>
                  </a:moveTo>
                  <a:lnTo>
                    <a:pt x="31699" y="1280718"/>
                  </a:lnTo>
                  <a:lnTo>
                    <a:pt x="31699" y="1287780"/>
                  </a:lnTo>
                  <a:lnTo>
                    <a:pt x="38188" y="1287780"/>
                  </a:lnTo>
                  <a:lnTo>
                    <a:pt x="38188" y="1280718"/>
                  </a:lnTo>
                  <a:close/>
                </a:path>
                <a:path w="1607820" h="2097404">
                  <a:moveTo>
                    <a:pt x="38188" y="780948"/>
                  </a:moveTo>
                  <a:lnTo>
                    <a:pt x="31699" y="780948"/>
                  </a:lnTo>
                  <a:lnTo>
                    <a:pt x="31699" y="788009"/>
                  </a:lnTo>
                  <a:lnTo>
                    <a:pt x="38188" y="788009"/>
                  </a:lnTo>
                  <a:lnTo>
                    <a:pt x="38188" y="780948"/>
                  </a:lnTo>
                  <a:close/>
                </a:path>
                <a:path w="1607820" h="2097404">
                  <a:moveTo>
                    <a:pt x="38290" y="281178"/>
                  </a:moveTo>
                  <a:lnTo>
                    <a:pt x="31788" y="281178"/>
                  </a:lnTo>
                  <a:lnTo>
                    <a:pt x="31788" y="288251"/>
                  </a:lnTo>
                  <a:lnTo>
                    <a:pt x="38290" y="288251"/>
                  </a:lnTo>
                  <a:lnTo>
                    <a:pt x="38290" y="281178"/>
                  </a:lnTo>
                  <a:close/>
                </a:path>
                <a:path w="1607820" h="2097404">
                  <a:moveTo>
                    <a:pt x="56718" y="1012253"/>
                  </a:moveTo>
                  <a:lnTo>
                    <a:pt x="55664" y="1007351"/>
                  </a:lnTo>
                  <a:lnTo>
                    <a:pt x="53606" y="1004252"/>
                  </a:lnTo>
                  <a:lnTo>
                    <a:pt x="51422" y="1000963"/>
                  </a:lnTo>
                  <a:lnTo>
                    <a:pt x="50469" y="1000506"/>
                  </a:lnTo>
                  <a:lnTo>
                    <a:pt x="50469" y="1023962"/>
                  </a:lnTo>
                  <a:lnTo>
                    <a:pt x="49898" y="1027671"/>
                  </a:lnTo>
                  <a:lnTo>
                    <a:pt x="47752" y="1032306"/>
                  </a:lnTo>
                  <a:lnTo>
                    <a:pt x="46037" y="1033462"/>
                  </a:lnTo>
                  <a:lnTo>
                    <a:pt x="41262" y="1033462"/>
                  </a:lnTo>
                  <a:lnTo>
                    <a:pt x="39522" y="1032306"/>
                  </a:lnTo>
                  <a:lnTo>
                    <a:pt x="37414" y="1027671"/>
                  </a:lnTo>
                  <a:lnTo>
                    <a:pt x="36880" y="1023962"/>
                  </a:lnTo>
                  <a:lnTo>
                    <a:pt x="36880" y="1013599"/>
                  </a:lnTo>
                  <a:lnTo>
                    <a:pt x="37287" y="1010678"/>
                  </a:lnTo>
                  <a:lnTo>
                    <a:pt x="37401" y="1009840"/>
                  </a:lnTo>
                  <a:lnTo>
                    <a:pt x="39484" y="1005370"/>
                  </a:lnTo>
                  <a:lnTo>
                    <a:pt x="41262" y="1004252"/>
                  </a:lnTo>
                  <a:lnTo>
                    <a:pt x="45427" y="1004252"/>
                  </a:lnTo>
                  <a:lnTo>
                    <a:pt x="50469" y="1023962"/>
                  </a:lnTo>
                  <a:lnTo>
                    <a:pt x="50469" y="1000506"/>
                  </a:lnTo>
                  <a:lnTo>
                    <a:pt x="48171" y="999363"/>
                  </a:lnTo>
                  <a:lnTo>
                    <a:pt x="40690" y="999363"/>
                  </a:lnTo>
                  <a:lnTo>
                    <a:pt x="38201" y="1000048"/>
                  </a:lnTo>
                  <a:lnTo>
                    <a:pt x="34480" y="1002804"/>
                  </a:lnTo>
                  <a:lnTo>
                    <a:pt x="33197" y="1004760"/>
                  </a:lnTo>
                  <a:lnTo>
                    <a:pt x="33070" y="1004938"/>
                  </a:lnTo>
                  <a:lnTo>
                    <a:pt x="31140" y="1010678"/>
                  </a:lnTo>
                  <a:lnTo>
                    <a:pt x="30772" y="1013599"/>
                  </a:lnTo>
                  <a:lnTo>
                    <a:pt x="30670" y="1031887"/>
                  </a:lnTo>
                  <a:lnTo>
                    <a:pt x="34988" y="1038390"/>
                  </a:lnTo>
                  <a:lnTo>
                    <a:pt x="47955" y="1038390"/>
                  </a:lnTo>
                  <a:lnTo>
                    <a:pt x="51219" y="1036726"/>
                  </a:lnTo>
                  <a:lnTo>
                    <a:pt x="53390" y="1033462"/>
                  </a:lnTo>
                  <a:lnTo>
                    <a:pt x="55626" y="1030097"/>
                  </a:lnTo>
                  <a:lnTo>
                    <a:pt x="56718" y="1025245"/>
                  </a:lnTo>
                  <a:lnTo>
                    <a:pt x="56718" y="1012253"/>
                  </a:lnTo>
                  <a:close/>
                </a:path>
                <a:path w="1607820" h="2097404">
                  <a:moveTo>
                    <a:pt x="56730" y="1512011"/>
                  </a:moveTo>
                  <a:lnTo>
                    <a:pt x="55664" y="1507096"/>
                  </a:lnTo>
                  <a:lnTo>
                    <a:pt x="53619" y="1504010"/>
                  </a:lnTo>
                  <a:lnTo>
                    <a:pt x="51435" y="1500708"/>
                  </a:lnTo>
                  <a:lnTo>
                    <a:pt x="50457" y="1500238"/>
                  </a:lnTo>
                  <a:lnTo>
                    <a:pt x="50457" y="1523733"/>
                  </a:lnTo>
                  <a:lnTo>
                    <a:pt x="49898" y="1527441"/>
                  </a:lnTo>
                  <a:lnTo>
                    <a:pt x="47955" y="1531645"/>
                  </a:lnTo>
                  <a:lnTo>
                    <a:pt x="47726" y="1532064"/>
                  </a:lnTo>
                  <a:lnTo>
                    <a:pt x="46037" y="1533220"/>
                  </a:lnTo>
                  <a:lnTo>
                    <a:pt x="41262" y="1533220"/>
                  </a:lnTo>
                  <a:lnTo>
                    <a:pt x="39535" y="1532064"/>
                  </a:lnTo>
                  <a:lnTo>
                    <a:pt x="37414" y="1527441"/>
                  </a:lnTo>
                  <a:lnTo>
                    <a:pt x="36880" y="1523733"/>
                  </a:lnTo>
                  <a:lnTo>
                    <a:pt x="36880" y="1513344"/>
                  </a:lnTo>
                  <a:lnTo>
                    <a:pt x="37287" y="1510436"/>
                  </a:lnTo>
                  <a:lnTo>
                    <a:pt x="37401" y="1509610"/>
                  </a:lnTo>
                  <a:lnTo>
                    <a:pt x="39484" y="1505127"/>
                  </a:lnTo>
                  <a:lnTo>
                    <a:pt x="41262" y="1504010"/>
                  </a:lnTo>
                  <a:lnTo>
                    <a:pt x="45427" y="1504010"/>
                  </a:lnTo>
                  <a:lnTo>
                    <a:pt x="50457" y="1523733"/>
                  </a:lnTo>
                  <a:lnTo>
                    <a:pt x="50457" y="1500238"/>
                  </a:lnTo>
                  <a:lnTo>
                    <a:pt x="48171" y="1499108"/>
                  </a:lnTo>
                  <a:lnTo>
                    <a:pt x="40690" y="1499108"/>
                  </a:lnTo>
                  <a:lnTo>
                    <a:pt x="38214" y="1499806"/>
                  </a:lnTo>
                  <a:lnTo>
                    <a:pt x="34480" y="1502575"/>
                  </a:lnTo>
                  <a:lnTo>
                    <a:pt x="33197" y="1504505"/>
                  </a:lnTo>
                  <a:lnTo>
                    <a:pt x="33070" y="1504696"/>
                  </a:lnTo>
                  <a:lnTo>
                    <a:pt x="31140" y="1510436"/>
                  </a:lnTo>
                  <a:lnTo>
                    <a:pt x="30772" y="1513344"/>
                  </a:lnTo>
                  <a:lnTo>
                    <a:pt x="30670" y="1531645"/>
                  </a:lnTo>
                  <a:lnTo>
                    <a:pt x="34988" y="1538147"/>
                  </a:lnTo>
                  <a:lnTo>
                    <a:pt x="47955" y="1538147"/>
                  </a:lnTo>
                  <a:lnTo>
                    <a:pt x="51219" y="1536496"/>
                  </a:lnTo>
                  <a:lnTo>
                    <a:pt x="53390" y="1533220"/>
                  </a:lnTo>
                  <a:lnTo>
                    <a:pt x="55626" y="1529842"/>
                  </a:lnTo>
                  <a:lnTo>
                    <a:pt x="56730" y="1525003"/>
                  </a:lnTo>
                  <a:lnTo>
                    <a:pt x="56730" y="1512011"/>
                  </a:lnTo>
                  <a:close/>
                </a:path>
                <a:path w="1607820" h="2097404">
                  <a:moveTo>
                    <a:pt x="56730" y="512559"/>
                  </a:moveTo>
                  <a:lnTo>
                    <a:pt x="55676" y="507644"/>
                  </a:lnTo>
                  <a:lnTo>
                    <a:pt x="53619" y="504558"/>
                  </a:lnTo>
                  <a:lnTo>
                    <a:pt x="51435" y="501256"/>
                  </a:lnTo>
                  <a:lnTo>
                    <a:pt x="50469" y="500786"/>
                  </a:lnTo>
                  <a:lnTo>
                    <a:pt x="50469" y="524256"/>
                  </a:lnTo>
                  <a:lnTo>
                    <a:pt x="49911" y="527964"/>
                  </a:lnTo>
                  <a:lnTo>
                    <a:pt x="47955" y="532180"/>
                  </a:lnTo>
                  <a:lnTo>
                    <a:pt x="47739" y="532612"/>
                  </a:lnTo>
                  <a:lnTo>
                    <a:pt x="46037" y="533755"/>
                  </a:lnTo>
                  <a:lnTo>
                    <a:pt x="41262" y="533755"/>
                  </a:lnTo>
                  <a:lnTo>
                    <a:pt x="39535" y="532612"/>
                  </a:lnTo>
                  <a:lnTo>
                    <a:pt x="37426" y="527964"/>
                  </a:lnTo>
                  <a:lnTo>
                    <a:pt x="36893" y="524256"/>
                  </a:lnTo>
                  <a:lnTo>
                    <a:pt x="36893" y="513892"/>
                  </a:lnTo>
                  <a:lnTo>
                    <a:pt x="37287" y="510984"/>
                  </a:lnTo>
                  <a:lnTo>
                    <a:pt x="37414" y="510133"/>
                  </a:lnTo>
                  <a:lnTo>
                    <a:pt x="39497" y="505675"/>
                  </a:lnTo>
                  <a:lnTo>
                    <a:pt x="41262" y="504558"/>
                  </a:lnTo>
                  <a:lnTo>
                    <a:pt x="45440" y="504558"/>
                  </a:lnTo>
                  <a:lnTo>
                    <a:pt x="46736" y="505053"/>
                  </a:lnTo>
                  <a:lnTo>
                    <a:pt x="48653" y="507022"/>
                  </a:lnTo>
                  <a:lnTo>
                    <a:pt x="49364" y="508571"/>
                  </a:lnTo>
                  <a:lnTo>
                    <a:pt x="50190" y="512559"/>
                  </a:lnTo>
                  <a:lnTo>
                    <a:pt x="50253" y="512813"/>
                  </a:lnTo>
                  <a:lnTo>
                    <a:pt x="50330" y="513892"/>
                  </a:lnTo>
                  <a:lnTo>
                    <a:pt x="50393" y="514667"/>
                  </a:lnTo>
                  <a:lnTo>
                    <a:pt x="50469" y="524256"/>
                  </a:lnTo>
                  <a:lnTo>
                    <a:pt x="50469" y="500786"/>
                  </a:lnTo>
                  <a:lnTo>
                    <a:pt x="48183" y="499656"/>
                  </a:lnTo>
                  <a:lnTo>
                    <a:pt x="40690" y="499656"/>
                  </a:lnTo>
                  <a:lnTo>
                    <a:pt x="30670" y="532180"/>
                  </a:lnTo>
                  <a:lnTo>
                    <a:pt x="34988" y="538683"/>
                  </a:lnTo>
                  <a:lnTo>
                    <a:pt x="47967" y="538683"/>
                  </a:lnTo>
                  <a:lnTo>
                    <a:pt x="51231" y="537019"/>
                  </a:lnTo>
                  <a:lnTo>
                    <a:pt x="53390" y="533755"/>
                  </a:lnTo>
                  <a:lnTo>
                    <a:pt x="55626" y="530390"/>
                  </a:lnTo>
                  <a:lnTo>
                    <a:pt x="56730" y="525538"/>
                  </a:lnTo>
                  <a:lnTo>
                    <a:pt x="56730" y="512559"/>
                  </a:lnTo>
                  <a:close/>
                </a:path>
                <a:path w="1607820" h="2097404">
                  <a:moveTo>
                    <a:pt x="56730" y="12903"/>
                  </a:moveTo>
                  <a:lnTo>
                    <a:pt x="55676" y="7988"/>
                  </a:lnTo>
                  <a:lnTo>
                    <a:pt x="53619" y="4902"/>
                  </a:lnTo>
                  <a:lnTo>
                    <a:pt x="51435" y="1600"/>
                  </a:lnTo>
                  <a:lnTo>
                    <a:pt x="50469" y="1130"/>
                  </a:lnTo>
                  <a:lnTo>
                    <a:pt x="50469" y="24625"/>
                  </a:lnTo>
                  <a:lnTo>
                    <a:pt x="49885" y="28333"/>
                  </a:lnTo>
                  <a:lnTo>
                    <a:pt x="47739" y="32956"/>
                  </a:lnTo>
                  <a:lnTo>
                    <a:pt x="46037" y="34112"/>
                  </a:lnTo>
                  <a:lnTo>
                    <a:pt x="41262" y="34112"/>
                  </a:lnTo>
                  <a:lnTo>
                    <a:pt x="39535" y="32956"/>
                  </a:lnTo>
                  <a:lnTo>
                    <a:pt x="37426" y="28333"/>
                  </a:lnTo>
                  <a:lnTo>
                    <a:pt x="36893" y="24625"/>
                  </a:lnTo>
                  <a:lnTo>
                    <a:pt x="36893" y="14249"/>
                  </a:lnTo>
                  <a:lnTo>
                    <a:pt x="37299" y="11328"/>
                  </a:lnTo>
                  <a:lnTo>
                    <a:pt x="37414" y="10490"/>
                  </a:lnTo>
                  <a:lnTo>
                    <a:pt x="39497" y="6032"/>
                  </a:lnTo>
                  <a:lnTo>
                    <a:pt x="41262" y="4902"/>
                  </a:lnTo>
                  <a:lnTo>
                    <a:pt x="45427" y="4902"/>
                  </a:lnTo>
                  <a:lnTo>
                    <a:pt x="50342" y="14249"/>
                  </a:lnTo>
                  <a:lnTo>
                    <a:pt x="50406" y="15024"/>
                  </a:lnTo>
                  <a:lnTo>
                    <a:pt x="50469" y="24625"/>
                  </a:lnTo>
                  <a:lnTo>
                    <a:pt x="50469" y="1130"/>
                  </a:lnTo>
                  <a:lnTo>
                    <a:pt x="48183" y="0"/>
                  </a:lnTo>
                  <a:lnTo>
                    <a:pt x="40690" y="0"/>
                  </a:lnTo>
                  <a:lnTo>
                    <a:pt x="30670" y="32537"/>
                  </a:lnTo>
                  <a:lnTo>
                    <a:pt x="34988" y="39052"/>
                  </a:lnTo>
                  <a:lnTo>
                    <a:pt x="47967" y="39052"/>
                  </a:lnTo>
                  <a:lnTo>
                    <a:pt x="51231" y="37388"/>
                  </a:lnTo>
                  <a:lnTo>
                    <a:pt x="53390" y="34112"/>
                  </a:lnTo>
                  <a:lnTo>
                    <a:pt x="55626" y="30734"/>
                  </a:lnTo>
                  <a:lnTo>
                    <a:pt x="56730" y="25895"/>
                  </a:lnTo>
                  <a:lnTo>
                    <a:pt x="56730" y="12903"/>
                  </a:lnTo>
                  <a:close/>
                </a:path>
                <a:path w="1607820" h="2097404">
                  <a:moveTo>
                    <a:pt x="68808" y="1530553"/>
                  </a:moveTo>
                  <a:lnTo>
                    <a:pt x="62318" y="1530553"/>
                  </a:lnTo>
                  <a:lnTo>
                    <a:pt x="62318" y="1537614"/>
                  </a:lnTo>
                  <a:lnTo>
                    <a:pt x="68808" y="1537614"/>
                  </a:lnTo>
                  <a:lnTo>
                    <a:pt x="68808" y="1530553"/>
                  </a:lnTo>
                  <a:close/>
                </a:path>
                <a:path w="1607820" h="2097404">
                  <a:moveTo>
                    <a:pt x="68808" y="1030795"/>
                  </a:moveTo>
                  <a:lnTo>
                    <a:pt x="62318" y="1030795"/>
                  </a:lnTo>
                  <a:lnTo>
                    <a:pt x="62318" y="1037856"/>
                  </a:lnTo>
                  <a:lnTo>
                    <a:pt x="68808" y="1037856"/>
                  </a:lnTo>
                  <a:lnTo>
                    <a:pt x="68808" y="1030795"/>
                  </a:lnTo>
                  <a:close/>
                </a:path>
                <a:path w="1607820" h="2097404">
                  <a:moveTo>
                    <a:pt x="68821" y="531088"/>
                  </a:moveTo>
                  <a:lnTo>
                    <a:pt x="62331" y="531088"/>
                  </a:lnTo>
                  <a:lnTo>
                    <a:pt x="62331" y="538149"/>
                  </a:lnTo>
                  <a:lnTo>
                    <a:pt x="68821" y="538149"/>
                  </a:lnTo>
                  <a:lnTo>
                    <a:pt x="68821" y="531088"/>
                  </a:lnTo>
                  <a:close/>
                </a:path>
                <a:path w="1607820" h="2097404">
                  <a:moveTo>
                    <a:pt x="68821" y="31445"/>
                  </a:moveTo>
                  <a:lnTo>
                    <a:pt x="62331" y="31445"/>
                  </a:lnTo>
                  <a:lnTo>
                    <a:pt x="62331" y="38506"/>
                  </a:lnTo>
                  <a:lnTo>
                    <a:pt x="68821" y="38506"/>
                  </a:lnTo>
                  <a:lnTo>
                    <a:pt x="68821" y="31445"/>
                  </a:lnTo>
                  <a:close/>
                </a:path>
                <a:path w="1607820" h="2097404">
                  <a:moveTo>
                    <a:pt x="69621" y="782802"/>
                  </a:moveTo>
                  <a:lnTo>
                    <a:pt x="51130" y="782802"/>
                  </a:lnTo>
                  <a:lnTo>
                    <a:pt x="52260" y="780402"/>
                  </a:lnTo>
                  <a:lnTo>
                    <a:pt x="55118" y="777379"/>
                  </a:lnTo>
                  <a:lnTo>
                    <a:pt x="59715" y="773734"/>
                  </a:lnTo>
                  <a:lnTo>
                    <a:pt x="62344" y="771613"/>
                  </a:lnTo>
                  <a:lnTo>
                    <a:pt x="69011" y="761695"/>
                  </a:lnTo>
                  <a:lnTo>
                    <a:pt x="68922" y="756475"/>
                  </a:lnTo>
                  <a:lnTo>
                    <a:pt x="68135" y="754545"/>
                  </a:lnTo>
                  <a:lnTo>
                    <a:pt x="67945" y="754100"/>
                  </a:lnTo>
                  <a:lnTo>
                    <a:pt x="65773" y="752271"/>
                  </a:lnTo>
                  <a:lnTo>
                    <a:pt x="63627" y="750430"/>
                  </a:lnTo>
                  <a:lnTo>
                    <a:pt x="60604" y="749503"/>
                  </a:lnTo>
                  <a:lnTo>
                    <a:pt x="53187" y="749503"/>
                  </a:lnTo>
                  <a:lnTo>
                    <a:pt x="44475" y="759904"/>
                  </a:lnTo>
                  <a:lnTo>
                    <a:pt x="50723" y="760336"/>
                  </a:lnTo>
                  <a:lnTo>
                    <a:pt x="51155" y="757034"/>
                  </a:lnTo>
                  <a:lnTo>
                    <a:pt x="51219" y="756475"/>
                  </a:lnTo>
                  <a:lnTo>
                    <a:pt x="53276" y="754545"/>
                  </a:lnTo>
                  <a:lnTo>
                    <a:pt x="58724" y="754545"/>
                  </a:lnTo>
                  <a:lnTo>
                    <a:pt x="60172" y="755040"/>
                  </a:lnTo>
                  <a:lnTo>
                    <a:pt x="62217" y="757034"/>
                  </a:lnTo>
                  <a:lnTo>
                    <a:pt x="62725" y="758444"/>
                  </a:lnTo>
                  <a:lnTo>
                    <a:pt x="62725" y="761695"/>
                  </a:lnTo>
                  <a:lnTo>
                    <a:pt x="62191" y="763155"/>
                  </a:lnTo>
                  <a:lnTo>
                    <a:pt x="60058" y="766178"/>
                  </a:lnTo>
                  <a:lnTo>
                    <a:pt x="57861" y="768311"/>
                  </a:lnTo>
                  <a:lnTo>
                    <a:pt x="51777" y="773366"/>
                  </a:lnTo>
                  <a:lnTo>
                    <a:pt x="49580" y="775525"/>
                  </a:lnTo>
                  <a:lnTo>
                    <a:pt x="46266" y="779538"/>
                  </a:lnTo>
                  <a:lnTo>
                    <a:pt x="44996" y="781596"/>
                  </a:lnTo>
                  <a:lnTo>
                    <a:pt x="44094" y="783678"/>
                  </a:lnTo>
                  <a:lnTo>
                    <a:pt x="44094" y="787996"/>
                  </a:lnTo>
                  <a:lnTo>
                    <a:pt x="69621" y="787996"/>
                  </a:lnTo>
                  <a:lnTo>
                    <a:pt x="69621" y="782802"/>
                  </a:lnTo>
                  <a:close/>
                </a:path>
                <a:path w="1607820" h="2097404">
                  <a:moveTo>
                    <a:pt x="69824" y="275272"/>
                  </a:moveTo>
                  <a:lnTo>
                    <a:pt x="69037" y="273265"/>
                  </a:lnTo>
                  <a:lnTo>
                    <a:pt x="65887" y="270103"/>
                  </a:lnTo>
                  <a:lnTo>
                    <a:pt x="63715" y="269151"/>
                  </a:lnTo>
                  <a:lnTo>
                    <a:pt x="60947" y="268732"/>
                  </a:lnTo>
                  <a:lnTo>
                    <a:pt x="63614" y="268173"/>
                  </a:lnTo>
                  <a:lnTo>
                    <a:pt x="65582" y="267106"/>
                  </a:lnTo>
                  <a:lnTo>
                    <a:pt x="68160" y="263956"/>
                  </a:lnTo>
                  <a:lnTo>
                    <a:pt x="68681" y="262369"/>
                  </a:lnTo>
                  <a:lnTo>
                    <a:pt x="68795" y="256616"/>
                  </a:lnTo>
                  <a:lnTo>
                    <a:pt x="68033" y="254685"/>
                  </a:lnTo>
                  <a:lnTo>
                    <a:pt x="67792" y="254114"/>
                  </a:lnTo>
                  <a:lnTo>
                    <a:pt x="63639" y="250558"/>
                  </a:lnTo>
                  <a:lnTo>
                    <a:pt x="60667" y="249656"/>
                  </a:lnTo>
                  <a:lnTo>
                    <a:pt x="53289" y="249656"/>
                  </a:lnTo>
                  <a:lnTo>
                    <a:pt x="50431" y="250558"/>
                  </a:lnTo>
                  <a:lnTo>
                    <a:pt x="46037" y="254114"/>
                  </a:lnTo>
                  <a:lnTo>
                    <a:pt x="44754" y="256616"/>
                  </a:lnTo>
                  <a:lnTo>
                    <a:pt x="44386" y="259854"/>
                  </a:lnTo>
                  <a:lnTo>
                    <a:pt x="50533" y="260311"/>
                  </a:lnTo>
                  <a:lnTo>
                    <a:pt x="50901" y="257086"/>
                  </a:lnTo>
                  <a:lnTo>
                    <a:pt x="50952" y="256616"/>
                  </a:lnTo>
                  <a:lnTo>
                    <a:pt x="53035" y="254685"/>
                  </a:lnTo>
                  <a:lnTo>
                    <a:pt x="58610" y="254685"/>
                  </a:lnTo>
                  <a:lnTo>
                    <a:pt x="60045" y="255155"/>
                  </a:lnTo>
                  <a:lnTo>
                    <a:pt x="62039" y="257086"/>
                  </a:lnTo>
                  <a:lnTo>
                    <a:pt x="62534" y="258533"/>
                  </a:lnTo>
                  <a:lnTo>
                    <a:pt x="62534" y="262369"/>
                  </a:lnTo>
                  <a:lnTo>
                    <a:pt x="61887" y="263829"/>
                  </a:lnTo>
                  <a:lnTo>
                    <a:pt x="59296" y="265861"/>
                  </a:lnTo>
                  <a:lnTo>
                    <a:pt x="57442" y="266369"/>
                  </a:lnTo>
                  <a:lnTo>
                    <a:pt x="52362" y="266369"/>
                  </a:lnTo>
                  <a:lnTo>
                    <a:pt x="52362" y="271513"/>
                  </a:lnTo>
                  <a:lnTo>
                    <a:pt x="57861" y="271513"/>
                  </a:lnTo>
                  <a:lnTo>
                    <a:pt x="59918" y="272034"/>
                  </a:lnTo>
                  <a:lnTo>
                    <a:pt x="62725" y="274104"/>
                  </a:lnTo>
                  <a:lnTo>
                    <a:pt x="63296" y="275272"/>
                  </a:lnTo>
                  <a:lnTo>
                    <a:pt x="63334" y="279717"/>
                  </a:lnTo>
                  <a:lnTo>
                    <a:pt x="62865" y="281025"/>
                  </a:lnTo>
                  <a:lnTo>
                    <a:pt x="62128" y="281736"/>
                  </a:lnTo>
                  <a:lnTo>
                    <a:pt x="60439" y="283273"/>
                  </a:lnTo>
                  <a:lnTo>
                    <a:pt x="58966" y="283768"/>
                  </a:lnTo>
                  <a:lnTo>
                    <a:pt x="54762" y="283768"/>
                  </a:lnTo>
                  <a:lnTo>
                    <a:pt x="49872" y="277723"/>
                  </a:lnTo>
                  <a:lnTo>
                    <a:pt x="48882" y="277723"/>
                  </a:lnTo>
                  <a:lnTo>
                    <a:pt x="43573" y="278206"/>
                  </a:lnTo>
                  <a:lnTo>
                    <a:pt x="43916" y="281025"/>
                  </a:lnTo>
                  <a:lnTo>
                    <a:pt x="44005" y="281736"/>
                  </a:lnTo>
                  <a:lnTo>
                    <a:pt x="45339" y="284391"/>
                  </a:lnTo>
                  <a:lnTo>
                    <a:pt x="49834" y="287921"/>
                  </a:lnTo>
                  <a:lnTo>
                    <a:pt x="52908" y="288810"/>
                  </a:lnTo>
                  <a:lnTo>
                    <a:pt x="61010" y="288810"/>
                  </a:lnTo>
                  <a:lnTo>
                    <a:pt x="64008" y="287921"/>
                  </a:lnTo>
                  <a:lnTo>
                    <a:pt x="64147" y="287921"/>
                  </a:lnTo>
                  <a:lnTo>
                    <a:pt x="68707" y="284060"/>
                  </a:lnTo>
                  <a:lnTo>
                    <a:pt x="68821" y="283768"/>
                  </a:lnTo>
                  <a:lnTo>
                    <a:pt x="69824" y="281317"/>
                  </a:lnTo>
                  <a:lnTo>
                    <a:pt x="69824" y="275272"/>
                  </a:lnTo>
                  <a:close/>
                </a:path>
                <a:path w="1607820" h="2097404">
                  <a:moveTo>
                    <a:pt x="69837" y="1282788"/>
                  </a:moveTo>
                  <a:lnTo>
                    <a:pt x="61468" y="1282788"/>
                  </a:lnTo>
                  <a:lnTo>
                    <a:pt x="61468" y="1255483"/>
                  </a:lnTo>
                  <a:lnTo>
                    <a:pt x="61468" y="1249832"/>
                  </a:lnTo>
                  <a:lnTo>
                    <a:pt x="55676" y="1249832"/>
                  </a:lnTo>
                  <a:lnTo>
                    <a:pt x="46418" y="1256030"/>
                  </a:lnTo>
                  <a:lnTo>
                    <a:pt x="46418" y="1261173"/>
                  </a:lnTo>
                  <a:lnTo>
                    <a:pt x="55295" y="1255483"/>
                  </a:lnTo>
                  <a:lnTo>
                    <a:pt x="55295" y="1282788"/>
                  </a:lnTo>
                  <a:lnTo>
                    <a:pt x="45466" y="1282788"/>
                  </a:lnTo>
                  <a:lnTo>
                    <a:pt x="45466" y="1287767"/>
                  </a:lnTo>
                  <a:lnTo>
                    <a:pt x="69837" y="1287767"/>
                  </a:lnTo>
                  <a:lnTo>
                    <a:pt x="69837" y="1282788"/>
                  </a:lnTo>
                  <a:close/>
                </a:path>
                <a:path w="1607820" h="2097404">
                  <a:moveTo>
                    <a:pt x="69938" y="1761921"/>
                  </a:moveTo>
                  <a:lnTo>
                    <a:pt x="68884" y="1757006"/>
                  </a:lnTo>
                  <a:lnTo>
                    <a:pt x="66840" y="1753920"/>
                  </a:lnTo>
                  <a:lnTo>
                    <a:pt x="64643" y="1750618"/>
                  </a:lnTo>
                  <a:lnTo>
                    <a:pt x="63677" y="1750148"/>
                  </a:lnTo>
                  <a:lnTo>
                    <a:pt x="63677" y="1773643"/>
                  </a:lnTo>
                  <a:lnTo>
                    <a:pt x="63106" y="1777352"/>
                  </a:lnTo>
                  <a:lnTo>
                    <a:pt x="61163" y="1781556"/>
                  </a:lnTo>
                  <a:lnTo>
                    <a:pt x="60947" y="1781975"/>
                  </a:lnTo>
                  <a:lnTo>
                    <a:pt x="59258" y="1783130"/>
                  </a:lnTo>
                  <a:lnTo>
                    <a:pt x="54483" y="1783130"/>
                  </a:lnTo>
                  <a:lnTo>
                    <a:pt x="52755" y="1781975"/>
                  </a:lnTo>
                  <a:lnTo>
                    <a:pt x="50634" y="1777352"/>
                  </a:lnTo>
                  <a:lnTo>
                    <a:pt x="50101" y="1773643"/>
                  </a:lnTo>
                  <a:lnTo>
                    <a:pt x="50101" y="1763255"/>
                  </a:lnTo>
                  <a:lnTo>
                    <a:pt x="50507" y="1760347"/>
                  </a:lnTo>
                  <a:lnTo>
                    <a:pt x="50622" y="1759508"/>
                  </a:lnTo>
                  <a:lnTo>
                    <a:pt x="52705" y="1755038"/>
                  </a:lnTo>
                  <a:lnTo>
                    <a:pt x="54483" y="1753920"/>
                  </a:lnTo>
                  <a:lnTo>
                    <a:pt x="58635" y="1753920"/>
                  </a:lnTo>
                  <a:lnTo>
                    <a:pt x="63677" y="1773643"/>
                  </a:lnTo>
                  <a:lnTo>
                    <a:pt x="63677" y="1750148"/>
                  </a:lnTo>
                  <a:lnTo>
                    <a:pt x="61391" y="1749018"/>
                  </a:lnTo>
                  <a:lnTo>
                    <a:pt x="53898" y="1749018"/>
                  </a:lnTo>
                  <a:lnTo>
                    <a:pt x="43878" y="1781556"/>
                  </a:lnTo>
                  <a:lnTo>
                    <a:pt x="48196" y="1788045"/>
                  </a:lnTo>
                  <a:lnTo>
                    <a:pt x="61175" y="1788045"/>
                  </a:lnTo>
                  <a:lnTo>
                    <a:pt x="64439" y="1786407"/>
                  </a:lnTo>
                  <a:lnTo>
                    <a:pt x="66611" y="1783130"/>
                  </a:lnTo>
                  <a:lnTo>
                    <a:pt x="68846" y="1779752"/>
                  </a:lnTo>
                  <a:lnTo>
                    <a:pt x="69938" y="1774913"/>
                  </a:lnTo>
                  <a:lnTo>
                    <a:pt x="69938" y="1761921"/>
                  </a:lnTo>
                  <a:close/>
                </a:path>
                <a:path w="1607820" h="2097404">
                  <a:moveTo>
                    <a:pt x="100190" y="1032662"/>
                  </a:moveTo>
                  <a:lnTo>
                    <a:pt x="81699" y="1032662"/>
                  </a:lnTo>
                  <a:lnTo>
                    <a:pt x="82829" y="1030249"/>
                  </a:lnTo>
                  <a:lnTo>
                    <a:pt x="85699" y="1027226"/>
                  </a:lnTo>
                  <a:lnTo>
                    <a:pt x="92925" y="1021473"/>
                  </a:lnTo>
                  <a:lnTo>
                    <a:pt x="94830" y="1019733"/>
                  </a:lnTo>
                  <a:lnTo>
                    <a:pt x="97167" y="1017066"/>
                  </a:lnTo>
                  <a:lnTo>
                    <a:pt x="98056" y="1015707"/>
                  </a:lnTo>
                  <a:lnTo>
                    <a:pt x="99275" y="1013002"/>
                  </a:lnTo>
                  <a:lnTo>
                    <a:pt x="99593" y="1011542"/>
                  </a:lnTo>
                  <a:lnTo>
                    <a:pt x="99504" y="1006322"/>
                  </a:lnTo>
                  <a:lnTo>
                    <a:pt x="98704" y="1004392"/>
                  </a:lnTo>
                  <a:lnTo>
                    <a:pt x="98513" y="1003960"/>
                  </a:lnTo>
                  <a:lnTo>
                    <a:pt x="94195" y="1000277"/>
                  </a:lnTo>
                  <a:lnTo>
                    <a:pt x="91173" y="999363"/>
                  </a:lnTo>
                  <a:lnTo>
                    <a:pt x="83769" y="999363"/>
                  </a:lnTo>
                  <a:lnTo>
                    <a:pt x="75057" y="1009751"/>
                  </a:lnTo>
                  <a:lnTo>
                    <a:pt x="81292" y="1010170"/>
                  </a:lnTo>
                  <a:lnTo>
                    <a:pt x="81724" y="1006894"/>
                  </a:lnTo>
                  <a:lnTo>
                    <a:pt x="81800" y="1006322"/>
                  </a:lnTo>
                  <a:lnTo>
                    <a:pt x="83845" y="1004392"/>
                  </a:lnTo>
                  <a:lnTo>
                    <a:pt x="89293" y="1004392"/>
                  </a:lnTo>
                  <a:lnTo>
                    <a:pt x="90741" y="1004887"/>
                  </a:lnTo>
                  <a:lnTo>
                    <a:pt x="91770" y="1005878"/>
                  </a:lnTo>
                  <a:lnTo>
                    <a:pt x="92786" y="1006894"/>
                  </a:lnTo>
                  <a:lnTo>
                    <a:pt x="93306" y="1008291"/>
                  </a:lnTo>
                  <a:lnTo>
                    <a:pt x="93306" y="1011542"/>
                  </a:lnTo>
                  <a:lnTo>
                    <a:pt x="92773" y="1013002"/>
                  </a:lnTo>
                  <a:lnTo>
                    <a:pt x="90627" y="1016012"/>
                  </a:lnTo>
                  <a:lnTo>
                    <a:pt x="88442" y="1018159"/>
                  </a:lnTo>
                  <a:lnTo>
                    <a:pt x="82346" y="1023226"/>
                  </a:lnTo>
                  <a:lnTo>
                    <a:pt x="80149" y="1025372"/>
                  </a:lnTo>
                  <a:lnTo>
                    <a:pt x="76847" y="1029385"/>
                  </a:lnTo>
                  <a:lnTo>
                    <a:pt x="75565" y="1031430"/>
                  </a:lnTo>
                  <a:lnTo>
                    <a:pt x="74676" y="1033513"/>
                  </a:lnTo>
                  <a:lnTo>
                    <a:pt x="74676" y="1037856"/>
                  </a:lnTo>
                  <a:lnTo>
                    <a:pt x="100190" y="1037856"/>
                  </a:lnTo>
                  <a:lnTo>
                    <a:pt x="100190" y="1032662"/>
                  </a:lnTo>
                  <a:close/>
                </a:path>
                <a:path w="1607820" h="2097404">
                  <a:moveTo>
                    <a:pt x="100228" y="525208"/>
                  </a:moveTo>
                  <a:lnTo>
                    <a:pt x="99441" y="523189"/>
                  </a:lnTo>
                  <a:lnTo>
                    <a:pt x="96304" y="520039"/>
                  </a:lnTo>
                  <a:lnTo>
                    <a:pt x="94145" y="519099"/>
                  </a:lnTo>
                  <a:lnTo>
                    <a:pt x="91376" y="518680"/>
                  </a:lnTo>
                  <a:lnTo>
                    <a:pt x="94030" y="518134"/>
                  </a:lnTo>
                  <a:lnTo>
                    <a:pt x="95999" y="517067"/>
                  </a:lnTo>
                  <a:lnTo>
                    <a:pt x="98564" y="513930"/>
                  </a:lnTo>
                  <a:lnTo>
                    <a:pt x="99085" y="512330"/>
                  </a:lnTo>
                  <a:lnTo>
                    <a:pt x="99199" y="506603"/>
                  </a:lnTo>
                  <a:lnTo>
                    <a:pt x="98425" y="504659"/>
                  </a:lnTo>
                  <a:lnTo>
                    <a:pt x="98196" y="504101"/>
                  </a:lnTo>
                  <a:lnTo>
                    <a:pt x="94068" y="500545"/>
                  </a:lnTo>
                  <a:lnTo>
                    <a:pt x="91097" y="499656"/>
                  </a:lnTo>
                  <a:lnTo>
                    <a:pt x="83743" y="499656"/>
                  </a:lnTo>
                  <a:lnTo>
                    <a:pt x="80886" y="500545"/>
                  </a:lnTo>
                  <a:lnTo>
                    <a:pt x="76504" y="504101"/>
                  </a:lnTo>
                  <a:lnTo>
                    <a:pt x="75222" y="506603"/>
                  </a:lnTo>
                  <a:lnTo>
                    <a:pt x="74841" y="509828"/>
                  </a:lnTo>
                  <a:lnTo>
                    <a:pt x="80987" y="510286"/>
                  </a:lnTo>
                  <a:lnTo>
                    <a:pt x="81356" y="507060"/>
                  </a:lnTo>
                  <a:lnTo>
                    <a:pt x="81407" y="506603"/>
                  </a:lnTo>
                  <a:lnTo>
                    <a:pt x="83477" y="504659"/>
                  </a:lnTo>
                  <a:lnTo>
                    <a:pt x="89039" y="504659"/>
                  </a:lnTo>
                  <a:lnTo>
                    <a:pt x="90474" y="505142"/>
                  </a:lnTo>
                  <a:lnTo>
                    <a:pt x="92468" y="507060"/>
                  </a:lnTo>
                  <a:lnTo>
                    <a:pt x="92964" y="508508"/>
                  </a:lnTo>
                  <a:lnTo>
                    <a:pt x="92964" y="512330"/>
                  </a:lnTo>
                  <a:lnTo>
                    <a:pt x="92316" y="513778"/>
                  </a:lnTo>
                  <a:lnTo>
                    <a:pt x="89725" y="515810"/>
                  </a:lnTo>
                  <a:lnTo>
                    <a:pt x="87871" y="516305"/>
                  </a:lnTo>
                  <a:lnTo>
                    <a:pt x="82816" y="516305"/>
                  </a:lnTo>
                  <a:lnTo>
                    <a:pt x="82816" y="521462"/>
                  </a:lnTo>
                  <a:lnTo>
                    <a:pt x="88303" y="521462"/>
                  </a:lnTo>
                  <a:lnTo>
                    <a:pt x="90347" y="521982"/>
                  </a:lnTo>
                  <a:lnTo>
                    <a:pt x="93154" y="524040"/>
                  </a:lnTo>
                  <a:lnTo>
                    <a:pt x="93713" y="525208"/>
                  </a:lnTo>
                  <a:lnTo>
                    <a:pt x="93751" y="529653"/>
                  </a:lnTo>
                  <a:lnTo>
                    <a:pt x="93281" y="530948"/>
                  </a:lnTo>
                  <a:lnTo>
                    <a:pt x="92557" y="531647"/>
                  </a:lnTo>
                  <a:lnTo>
                    <a:pt x="90868" y="533184"/>
                  </a:lnTo>
                  <a:lnTo>
                    <a:pt x="89382" y="533679"/>
                  </a:lnTo>
                  <a:lnTo>
                    <a:pt x="85204" y="533679"/>
                  </a:lnTo>
                  <a:lnTo>
                    <a:pt x="80391" y="528129"/>
                  </a:lnTo>
                  <a:lnTo>
                    <a:pt x="80314" y="527646"/>
                  </a:lnTo>
                  <a:lnTo>
                    <a:pt x="79451" y="527646"/>
                  </a:lnTo>
                  <a:lnTo>
                    <a:pt x="74041" y="528129"/>
                  </a:lnTo>
                  <a:lnTo>
                    <a:pt x="83362" y="538708"/>
                  </a:lnTo>
                  <a:lnTo>
                    <a:pt x="91440" y="538708"/>
                  </a:lnTo>
                  <a:lnTo>
                    <a:pt x="94437" y="537832"/>
                  </a:lnTo>
                  <a:lnTo>
                    <a:pt x="94576" y="537832"/>
                  </a:lnTo>
                  <a:lnTo>
                    <a:pt x="96875" y="535863"/>
                  </a:lnTo>
                  <a:lnTo>
                    <a:pt x="99110" y="533984"/>
                  </a:lnTo>
                  <a:lnTo>
                    <a:pt x="99225" y="533679"/>
                  </a:lnTo>
                  <a:lnTo>
                    <a:pt x="100228" y="531241"/>
                  </a:lnTo>
                  <a:lnTo>
                    <a:pt x="100228" y="525208"/>
                  </a:lnTo>
                  <a:close/>
                </a:path>
                <a:path w="1607820" h="2097404">
                  <a:moveTo>
                    <a:pt x="100406" y="1532623"/>
                  </a:moveTo>
                  <a:lnTo>
                    <a:pt x="92036" y="1532623"/>
                  </a:lnTo>
                  <a:lnTo>
                    <a:pt x="92036" y="1505343"/>
                  </a:lnTo>
                  <a:lnTo>
                    <a:pt x="92036" y="1499679"/>
                  </a:lnTo>
                  <a:lnTo>
                    <a:pt x="86245" y="1499679"/>
                  </a:lnTo>
                  <a:lnTo>
                    <a:pt x="76987" y="1505877"/>
                  </a:lnTo>
                  <a:lnTo>
                    <a:pt x="76987" y="1511020"/>
                  </a:lnTo>
                  <a:lnTo>
                    <a:pt x="85877" y="1505343"/>
                  </a:lnTo>
                  <a:lnTo>
                    <a:pt x="85877" y="1532623"/>
                  </a:lnTo>
                  <a:lnTo>
                    <a:pt x="76047" y="1532623"/>
                  </a:lnTo>
                  <a:lnTo>
                    <a:pt x="76047" y="1537614"/>
                  </a:lnTo>
                  <a:lnTo>
                    <a:pt x="100406" y="1537614"/>
                  </a:lnTo>
                  <a:lnTo>
                    <a:pt x="100406" y="1532623"/>
                  </a:lnTo>
                  <a:close/>
                </a:path>
                <a:path w="1607820" h="2097404">
                  <a:moveTo>
                    <a:pt x="100914" y="1771142"/>
                  </a:moveTo>
                  <a:lnTo>
                    <a:pt x="93014" y="1762887"/>
                  </a:lnTo>
                  <a:lnTo>
                    <a:pt x="86474" y="1762887"/>
                  </a:lnTo>
                  <a:lnTo>
                    <a:pt x="84061" y="1763649"/>
                  </a:lnTo>
                  <a:lnTo>
                    <a:pt x="82219" y="1765147"/>
                  </a:lnTo>
                  <a:lnTo>
                    <a:pt x="82867" y="1754657"/>
                  </a:lnTo>
                  <a:lnTo>
                    <a:pt x="98806" y="1754657"/>
                  </a:lnTo>
                  <a:lnTo>
                    <a:pt x="98806" y="1749590"/>
                  </a:lnTo>
                  <a:lnTo>
                    <a:pt x="77419" y="1749590"/>
                  </a:lnTo>
                  <a:lnTo>
                    <a:pt x="76365" y="1767916"/>
                  </a:lnTo>
                  <a:lnTo>
                    <a:pt x="76339" y="1768322"/>
                  </a:lnTo>
                  <a:lnTo>
                    <a:pt x="76212" y="1770430"/>
                  </a:lnTo>
                  <a:lnTo>
                    <a:pt x="82143" y="1770430"/>
                  </a:lnTo>
                  <a:lnTo>
                    <a:pt x="83083" y="1769478"/>
                  </a:lnTo>
                  <a:lnTo>
                    <a:pt x="84023" y="1768817"/>
                  </a:lnTo>
                  <a:lnTo>
                    <a:pt x="85852" y="1768094"/>
                  </a:lnTo>
                  <a:lnTo>
                    <a:pt x="86893" y="1767916"/>
                  </a:lnTo>
                  <a:lnTo>
                    <a:pt x="90119" y="1767916"/>
                  </a:lnTo>
                  <a:lnTo>
                    <a:pt x="91732" y="1768563"/>
                  </a:lnTo>
                  <a:lnTo>
                    <a:pt x="94030" y="1771142"/>
                  </a:lnTo>
                  <a:lnTo>
                    <a:pt x="100914" y="1771142"/>
                  </a:lnTo>
                  <a:close/>
                </a:path>
                <a:path w="1607820" h="2097404">
                  <a:moveTo>
                    <a:pt x="100914" y="1271397"/>
                  </a:moveTo>
                  <a:lnTo>
                    <a:pt x="100101" y="1269072"/>
                  </a:lnTo>
                  <a:lnTo>
                    <a:pt x="100012" y="1268818"/>
                  </a:lnTo>
                  <a:lnTo>
                    <a:pt x="99923" y="1268564"/>
                  </a:lnTo>
                  <a:lnTo>
                    <a:pt x="99542" y="1268158"/>
                  </a:lnTo>
                  <a:lnTo>
                    <a:pt x="96939" y="1265402"/>
                  </a:lnTo>
                  <a:lnTo>
                    <a:pt x="95821" y="1264221"/>
                  </a:lnTo>
                  <a:lnTo>
                    <a:pt x="93014" y="1263142"/>
                  </a:lnTo>
                  <a:lnTo>
                    <a:pt x="86474" y="1263142"/>
                  </a:lnTo>
                  <a:lnTo>
                    <a:pt x="84061" y="1263891"/>
                  </a:lnTo>
                  <a:lnTo>
                    <a:pt x="82219" y="1265402"/>
                  </a:lnTo>
                  <a:lnTo>
                    <a:pt x="82867" y="1254899"/>
                  </a:lnTo>
                  <a:lnTo>
                    <a:pt x="98806" y="1254899"/>
                  </a:lnTo>
                  <a:lnTo>
                    <a:pt x="98806" y="1249832"/>
                  </a:lnTo>
                  <a:lnTo>
                    <a:pt x="77419" y="1249832"/>
                  </a:lnTo>
                  <a:lnTo>
                    <a:pt x="76365" y="1268158"/>
                  </a:lnTo>
                  <a:lnTo>
                    <a:pt x="76339" y="1268564"/>
                  </a:lnTo>
                  <a:lnTo>
                    <a:pt x="76212" y="1270673"/>
                  </a:lnTo>
                  <a:lnTo>
                    <a:pt x="82143" y="1270673"/>
                  </a:lnTo>
                  <a:lnTo>
                    <a:pt x="83083" y="1269720"/>
                  </a:lnTo>
                  <a:lnTo>
                    <a:pt x="84023" y="1269072"/>
                  </a:lnTo>
                  <a:lnTo>
                    <a:pt x="85852" y="1268349"/>
                  </a:lnTo>
                  <a:lnTo>
                    <a:pt x="86893" y="1268158"/>
                  </a:lnTo>
                  <a:lnTo>
                    <a:pt x="90119" y="1268158"/>
                  </a:lnTo>
                  <a:lnTo>
                    <a:pt x="91732" y="1268818"/>
                  </a:lnTo>
                  <a:lnTo>
                    <a:pt x="94030" y="1271397"/>
                  </a:lnTo>
                  <a:lnTo>
                    <a:pt x="94602" y="1273162"/>
                  </a:lnTo>
                  <a:lnTo>
                    <a:pt x="94538" y="1278204"/>
                  </a:lnTo>
                  <a:lnTo>
                    <a:pt x="94195" y="1279321"/>
                  </a:lnTo>
                  <a:lnTo>
                    <a:pt x="94119" y="1279588"/>
                  </a:lnTo>
                  <a:lnTo>
                    <a:pt x="94005" y="1279944"/>
                  </a:lnTo>
                  <a:lnTo>
                    <a:pt x="91643" y="1282674"/>
                  </a:lnTo>
                  <a:lnTo>
                    <a:pt x="89928" y="1283360"/>
                  </a:lnTo>
                  <a:lnTo>
                    <a:pt x="86461" y="1283360"/>
                  </a:lnTo>
                  <a:lnTo>
                    <a:pt x="81216" y="1278204"/>
                  </a:lnTo>
                  <a:lnTo>
                    <a:pt x="75031" y="1278775"/>
                  </a:lnTo>
                  <a:lnTo>
                    <a:pt x="75590" y="1281938"/>
                  </a:lnTo>
                  <a:lnTo>
                    <a:pt x="76911" y="1284287"/>
                  </a:lnTo>
                  <a:lnTo>
                    <a:pt x="81089" y="1287500"/>
                  </a:lnTo>
                  <a:lnTo>
                    <a:pt x="83896" y="1288300"/>
                  </a:lnTo>
                  <a:lnTo>
                    <a:pt x="91655" y="1288300"/>
                  </a:lnTo>
                  <a:lnTo>
                    <a:pt x="94957" y="1287157"/>
                  </a:lnTo>
                  <a:lnTo>
                    <a:pt x="98882" y="1283360"/>
                  </a:lnTo>
                  <a:lnTo>
                    <a:pt x="99758" y="1282509"/>
                  </a:lnTo>
                  <a:lnTo>
                    <a:pt x="100850" y="1279588"/>
                  </a:lnTo>
                  <a:lnTo>
                    <a:pt x="100914" y="1271397"/>
                  </a:lnTo>
                  <a:close/>
                </a:path>
                <a:path w="1607820" h="2097404">
                  <a:moveTo>
                    <a:pt x="100914" y="771639"/>
                  </a:moveTo>
                  <a:lnTo>
                    <a:pt x="93014" y="763371"/>
                  </a:lnTo>
                  <a:lnTo>
                    <a:pt x="86474" y="763371"/>
                  </a:lnTo>
                  <a:lnTo>
                    <a:pt x="84061" y="764133"/>
                  </a:lnTo>
                  <a:lnTo>
                    <a:pt x="82219" y="765644"/>
                  </a:lnTo>
                  <a:lnTo>
                    <a:pt x="82867" y="755142"/>
                  </a:lnTo>
                  <a:lnTo>
                    <a:pt x="98806" y="755142"/>
                  </a:lnTo>
                  <a:lnTo>
                    <a:pt x="98806" y="750074"/>
                  </a:lnTo>
                  <a:lnTo>
                    <a:pt x="77419" y="750074"/>
                  </a:lnTo>
                  <a:lnTo>
                    <a:pt x="76365" y="768400"/>
                  </a:lnTo>
                  <a:lnTo>
                    <a:pt x="76339" y="768807"/>
                  </a:lnTo>
                  <a:lnTo>
                    <a:pt x="76212" y="770915"/>
                  </a:lnTo>
                  <a:lnTo>
                    <a:pt x="82143" y="770915"/>
                  </a:lnTo>
                  <a:lnTo>
                    <a:pt x="83083" y="769962"/>
                  </a:lnTo>
                  <a:lnTo>
                    <a:pt x="84023" y="769302"/>
                  </a:lnTo>
                  <a:lnTo>
                    <a:pt x="85852" y="768591"/>
                  </a:lnTo>
                  <a:lnTo>
                    <a:pt x="86893" y="768400"/>
                  </a:lnTo>
                  <a:lnTo>
                    <a:pt x="90119" y="768400"/>
                  </a:lnTo>
                  <a:lnTo>
                    <a:pt x="91732" y="769048"/>
                  </a:lnTo>
                  <a:lnTo>
                    <a:pt x="94030" y="771639"/>
                  </a:lnTo>
                  <a:lnTo>
                    <a:pt x="94602" y="773404"/>
                  </a:lnTo>
                  <a:lnTo>
                    <a:pt x="94538" y="778446"/>
                  </a:lnTo>
                  <a:lnTo>
                    <a:pt x="94195" y="779564"/>
                  </a:lnTo>
                  <a:lnTo>
                    <a:pt x="94107" y="779830"/>
                  </a:lnTo>
                  <a:lnTo>
                    <a:pt x="94005" y="780173"/>
                  </a:lnTo>
                  <a:lnTo>
                    <a:pt x="91643" y="782904"/>
                  </a:lnTo>
                  <a:lnTo>
                    <a:pt x="89928" y="783590"/>
                  </a:lnTo>
                  <a:lnTo>
                    <a:pt x="86461" y="783590"/>
                  </a:lnTo>
                  <a:lnTo>
                    <a:pt x="81216" y="778446"/>
                  </a:lnTo>
                  <a:lnTo>
                    <a:pt x="75031" y="779005"/>
                  </a:lnTo>
                  <a:lnTo>
                    <a:pt x="75603" y="782180"/>
                  </a:lnTo>
                  <a:lnTo>
                    <a:pt x="76911" y="784529"/>
                  </a:lnTo>
                  <a:lnTo>
                    <a:pt x="81089" y="787742"/>
                  </a:lnTo>
                  <a:lnTo>
                    <a:pt x="83896" y="788543"/>
                  </a:lnTo>
                  <a:lnTo>
                    <a:pt x="91655" y="788543"/>
                  </a:lnTo>
                  <a:lnTo>
                    <a:pt x="94957" y="787387"/>
                  </a:lnTo>
                  <a:lnTo>
                    <a:pt x="98894" y="783590"/>
                  </a:lnTo>
                  <a:lnTo>
                    <a:pt x="99758" y="782751"/>
                  </a:lnTo>
                  <a:lnTo>
                    <a:pt x="100850" y="779830"/>
                  </a:lnTo>
                  <a:lnTo>
                    <a:pt x="100914" y="771639"/>
                  </a:lnTo>
                  <a:close/>
                </a:path>
                <a:path w="1607820" h="2097404">
                  <a:moveTo>
                    <a:pt x="100952" y="1771269"/>
                  </a:moveTo>
                  <a:lnTo>
                    <a:pt x="94068" y="1771269"/>
                  </a:lnTo>
                  <a:lnTo>
                    <a:pt x="94602" y="1772920"/>
                  </a:lnTo>
                  <a:lnTo>
                    <a:pt x="94538" y="1777949"/>
                  </a:lnTo>
                  <a:lnTo>
                    <a:pt x="94195" y="1779079"/>
                  </a:lnTo>
                  <a:lnTo>
                    <a:pt x="94107" y="1779346"/>
                  </a:lnTo>
                  <a:lnTo>
                    <a:pt x="94005" y="1779689"/>
                  </a:lnTo>
                  <a:lnTo>
                    <a:pt x="91643" y="1782419"/>
                  </a:lnTo>
                  <a:lnTo>
                    <a:pt x="89928" y="1783105"/>
                  </a:lnTo>
                  <a:lnTo>
                    <a:pt x="86461" y="1783105"/>
                  </a:lnTo>
                  <a:lnTo>
                    <a:pt x="81216" y="1777949"/>
                  </a:lnTo>
                  <a:lnTo>
                    <a:pt x="75031" y="1778520"/>
                  </a:lnTo>
                  <a:lnTo>
                    <a:pt x="75590" y="1781683"/>
                  </a:lnTo>
                  <a:lnTo>
                    <a:pt x="76911" y="1784045"/>
                  </a:lnTo>
                  <a:lnTo>
                    <a:pt x="81089" y="1787258"/>
                  </a:lnTo>
                  <a:lnTo>
                    <a:pt x="83896" y="1788045"/>
                  </a:lnTo>
                  <a:lnTo>
                    <a:pt x="91655" y="1788045"/>
                  </a:lnTo>
                  <a:lnTo>
                    <a:pt x="94957" y="1786902"/>
                  </a:lnTo>
                  <a:lnTo>
                    <a:pt x="98894" y="1783105"/>
                  </a:lnTo>
                  <a:lnTo>
                    <a:pt x="99758" y="1782267"/>
                  </a:lnTo>
                  <a:lnTo>
                    <a:pt x="100850" y="1779346"/>
                  </a:lnTo>
                  <a:lnTo>
                    <a:pt x="100952" y="1771269"/>
                  </a:lnTo>
                  <a:close/>
                </a:path>
                <a:path w="1607820" h="2097404">
                  <a:moveTo>
                    <a:pt x="100990" y="271830"/>
                  </a:moveTo>
                  <a:lnTo>
                    <a:pt x="100190" y="269506"/>
                  </a:lnTo>
                  <a:lnTo>
                    <a:pt x="100088" y="269240"/>
                  </a:lnTo>
                  <a:lnTo>
                    <a:pt x="100012" y="268998"/>
                  </a:lnTo>
                  <a:lnTo>
                    <a:pt x="99618" y="268592"/>
                  </a:lnTo>
                  <a:lnTo>
                    <a:pt x="97002" y="265823"/>
                  </a:lnTo>
                  <a:lnTo>
                    <a:pt x="95897" y="264642"/>
                  </a:lnTo>
                  <a:lnTo>
                    <a:pt x="93091" y="263550"/>
                  </a:lnTo>
                  <a:lnTo>
                    <a:pt x="86537" y="263550"/>
                  </a:lnTo>
                  <a:lnTo>
                    <a:pt x="84112" y="264312"/>
                  </a:lnTo>
                  <a:lnTo>
                    <a:pt x="82257" y="265823"/>
                  </a:lnTo>
                  <a:lnTo>
                    <a:pt x="82905" y="255308"/>
                  </a:lnTo>
                  <a:lnTo>
                    <a:pt x="98882" y="255308"/>
                  </a:lnTo>
                  <a:lnTo>
                    <a:pt x="98882" y="250228"/>
                  </a:lnTo>
                  <a:lnTo>
                    <a:pt x="77457" y="250228"/>
                  </a:lnTo>
                  <a:lnTo>
                    <a:pt x="76390" y="268592"/>
                  </a:lnTo>
                  <a:lnTo>
                    <a:pt x="76365" y="268998"/>
                  </a:lnTo>
                  <a:lnTo>
                    <a:pt x="76250" y="271119"/>
                  </a:lnTo>
                  <a:lnTo>
                    <a:pt x="82181" y="271119"/>
                  </a:lnTo>
                  <a:lnTo>
                    <a:pt x="83134" y="270167"/>
                  </a:lnTo>
                  <a:lnTo>
                    <a:pt x="84074" y="269506"/>
                  </a:lnTo>
                  <a:lnTo>
                    <a:pt x="85902" y="268782"/>
                  </a:lnTo>
                  <a:lnTo>
                    <a:pt x="86956" y="268592"/>
                  </a:lnTo>
                  <a:lnTo>
                    <a:pt x="90195" y="268592"/>
                  </a:lnTo>
                  <a:lnTo>
                    <a:pt x="91795" y="269240"/>
                  </a:lnTo>
                  <a:lnTo>
                    <a:pt x="94107" y="271830"/>
                  </a:lnTo>
                  <a:lnTo>
                    <a:pt x="100990" y="271830"/>
                  </a:lnTo>
                  <a:close/>
                </a:path>
                <a:path w="1607820" h="2097404">
                  <a:moveTo>
                    <a:pt x="101041" y="271957"/>
                  </a:moveTo>
                  <a:lnTo>
                    <a:pt x="94145" y="271957"/>
                  </a:lnTo>
                  <a:lnTo>
                    <a:pt x="94678" y="273608"/>
                  </a:lnTo>
                  <a:lnTo>
                    <a:pt x="94602" y="278663"/>
                  </a:lnTo>
                  <a:lnTo>
                    <a:pt x="94259" y="279781"/>
                  </a:lnTo>
                  <a:lnTo>
                    <a:pt x="94183" y="280047"/>
                  </a:lnTo>
                  <a:lnTo>
                    <a:pt x="94081" y="280403"/>
                  </a:lnTo>
                  <a:lnTo>
                    <a:pt x="91706" y="283133"/>
                  </a:lnTo>
                  <a:lnTo>
                    <a:pt x="89992" y="283819"/>
                  </a:lnTo>
                  <a:lnTo>
                    <a:pt x="86512" y="283819"/>
                  </a:lnTo>
                  <a:lnTo>
                    <a:pt x="81267" y="278663"/>
                  </a:lnTo>
                  <a:lnTo>
                    <a:pt x="75057" y="279222"/>
                  </a:lnTo>
                  <a:lnTo>
                    <a:pt x="75628" y="282397"/>
                  </a:lnTo>
                  <a:lnTo>
                    <a:pt x="76949" y="284759"/>
                  </a:lnTo>
                  <a:lnTo>
                    <a:pt x="81140" y="287985"/>
                  </a:lnTo>
                  <a:lnTo>
                    <a:pt x="83947" y="288785"/>
                  </a:lnTo>
                  <a:lnTo>
                    <a:pt x="91719" y="288785"/>
                  </a:lnTo>
                  <a:lnTo>
                    <a:pt x="95034" y="287629"/>
                  </a:lnTo>
                  <a:lnTo>
                    <a:pt x="98971" y="283819"/>
                  </a:lnTo>
                  <a:lnTo>
                    <a:pt x="99847" y="282981"/>
                  </a:lnTo>
                  <a:lnTo>
                    <a:pt x="100939" y="280047"/>
                  </a:lnTo>
                  <a:lnTo>
                    <a:pt x="101041" y="271957"/>
                  </a:lnTo>
                  <a:close/>
                </a:path>
                <a:path w="1607820" h="2097404">
                  <a:moveTo>
                    <a:pt x="101574" y="25552"/>
                  </a:moveTo>
                  <a:lnTo>
                    <a:pt x="96024" y="25552"/>
                  </a:lnTo>
                  <a:lnTo>
                    <a:pt x="96024" y="7035"/>
                  </a:lnTo>
                  <a:lnTo>
                    <a:pt x="96024" y="571"/>
                  </a:lnTo>
                  <a:lnTo>
                    <a:pt x="90081" y="571"/>
                  </a:lnTo>
                  <a:lnTo>
                    <a:pt x="90081" y="7035"/>
                  </a:lnTo>
                  <a:lnTo>
                    <a:pt x="90081" y="25552"/>
                  </a:lnTo>
                  <a:lnTo>
                    <a:pt x="78638" y="25552"/>
                  </a:lnTo>
                  <a:lnTo>
                    <a:pt x="90081" y="7035"/>
                  </a:lnTo>
                  <a:lnTo>
                    <a:pt x="90081" y="571"/>
                  </a:lnTo>
                  <a:lnTo>
                    <a:pt x="88861" y="571"/>
                  </a:lnTo>
                  <a:lnTo>
                    <a:pt x="73228" y="25552"/>
                  </a:lnTo>
                  <a:lnTo>
                    <a:pt x="73228" y="30568"/>
                  </a:lnTo>
                  <a:lnTo>
                    <a:pt x="90081" y="30568"/>
                  </a:lnTo>
                  <a:lnTo>
                    <a:pt x="90081" y="38506"/>
                  </a:lnTo>
                  <a:lnTo>
                    <a:pt x="96024" y="38506"/>
                  </a:lnTo>
                  <a:lnTo>
                    <a:pt x="96024" y="30568"/>
                  </a:lnTo>
                  <a:lnTo>
                    <a:pt x="101574" y="30568"/>
                  </a:lnTo>
                  <a:lnTo>
                    <a:pt x="101574" y="25552"/>
                  </a:lnTo>
                  <a:close/>
                </a:path>
                <a:path w="1607820" h="2097404">
                  <a:moveTo>
                    <a:pt x="324015" y="2071014"/>
                  </a:moveTo>
                  <a:lnTo>
                    <a:pt x="322961" y="2066112"/>
                  </a:lnTo>
                  <a:lnTo>
                    <a:pt x="320903" y="2063026"/>
                  </a:lnTo>
                  <a:lnTo>
                    <a:pt x="318719" y="2059724"/>
                  </a:lnTo>
                  <a:lnTo>
                    <a:pt x="317754" y="2059254"/>
                  </a:lnTo>
                  <a:lnTo>
                    <a:pt x="317754" y="2082736"/>
                  </a:lnTo>
                  <a:lnTo>
                    <a:pt x="317169" y="2086444"/>
                  </a:lnTo>
                  <a:lnTo>
                    <a:pt x="315023" y="2091067"/>
                  </a:lnTo>
                  <a:lnTo>
                    <a:pt x="313334" y="2092236"/>
                  </a:lnTo>
                  <a:lnTo>
                    <a:pt x="308559" y="2092236"/>
                  </a:lnTo>
                  <a:lnTo>
                    <a:pt x="306832" y="2091067"/>
                  </a:lnTo>
                  <a:lnTo>
                    <a:pt x="304711" y="2086444"/>
                  </a:lnTo>
                  <a:lnTo>
                    <a:pt x="304177" y="2082736"/>
                  </a:lnTo>
                  <a:lnTo>
                    <a:pt x="304177" y="2072360"/>
                  </a:lnTo>
                  <a:lnTo>
                    <a:pt x="304571" y="2069452"/>
                  </a:lnTo>
                  <a:lnTo>
                    <a:pt x="304698" y="2068601"/>
                  </a:lnTo>
                  <a:lnTo>
                    <a:pt x="306781" y="2064143"/>
                  </a:lnTo>
                  <a:lnTo>
                    <a:pt x="308559" y="2063026"/>
                  </a:lnTo>
                  <a:lnTo>
                    <a:pt x="312712" y="2063026"/>
                  </a:lnTo>
                  <a:lnTo>
                    <a:pt x="314020" y="2063521"/>
                  </a:lnTo>
                  <a:lnTo>
                    <a:pt x="315950" y="2065489"/>
                  </a:lnTo>
                  <a:lnTo>
                    <a:pt x="316649" y="2067039"/>
                  </a:lnTo>
                  <a:lnTo>
                    <a:pt x="317487" y="2071014"/>
                  </a:lnTo>
                  <a:lnTo>
                    <a:pt x="317550" y="2071268"/>
                  </a:lnTo>
                  <a:lnTo>
                    <a:pt x="317627" y="2072360"/>
                  </a:lnTo>
                  <a:lnTo>
                    <a:pt x="317754" y="2082736"/>
                  </a:lnTo>
                  <a:lnTo>
                    <a:pt x="317754" y="2059254"/>
                  </a:lnTo>
                  <a:lnTo>
                    <a:pt x="315468" y="2058123"/>
                  </a:lnTo>
                  <a:lnTo>
                    <a:pt x="307975" y="2058123"/>
                  </a:lnTo>
                  <a:lnTo>
                    <a:pt x="305511" y="2058822"/>
                  </a:lnTo>
                  <a:lnTo>
                    <a:pt x="301777" y="2061578"/>
                  </a:lnTo>
                  <a:lnTo>
                    <a:pt x="300482" y="2063521"/>
                  </a:lnTo>
                  <a:lnTo>
                    <a:pt x="300355" y="2063711"/>
                  </a:lnTo>
                  <a:lnTo>
                    <a:pt x="298437" y="2069452"/>
                  </a:lnTo>
                  <a:lnTo>
                    <a:pt x="298056" y="2072360"/>
                  </a:lnTo>
                  <a:lnTo>
                    <a:pt x="297954" y="2090648"/>
                  </a:lnTo>
                  <a:lnTo>
                    <a:pt x="302272" y="2097151"/>
                  </a:lnTo>
                  <a:lnTo>
                    <a:pt x="315252" y="2097151"/>
                  </a:lnTo>
                  <a:lnTo>
                    <a:pt x="318516" y="2095500"/>
                  </a:lnTo>
                  <a:lnTo>
                    <a:pt x="320675" y="2092236"/>
                  </a:lnTo>
                  <a:lnTo>
                    <a:pt x="322922" y="2088857"/>
                  </a:lnTo>
                  <a:lnTo>
                    <a:pt x="324015" y="2084006"/>
                  </a:lnTo>
                  <a:lnTo>
                    <a:pt x="324015" y="2071014"/>
                  </a:lnTo>
                  <a:close/>
                </a:path>
                <a:path w="1607820" h="2097404">
                  <a:moveTo>
                    <a:pt x="336143" y="2089569"/>
                  </a:moveTo>
                  <a:lnTo>
                    <a:pt x="329653" y="2089569"/>
                  </a:lnTo>
                  <a:lnTo>
                    <a:pt x="329653" y="2096630"/>
                  </a:lnTo>
                  <a:lnTo>
                    <a:pt x="336143" y="2096630"/>
                  </a:lnTo>
                  <a:lnTo>
                    <a:pt x="336143" y="2089569"/>
                  </a:lnTo>
                  <a:close/>
                </a:path>
                <a:path w="1607820" h="2097404">
                  <a:moveTo>
                    <a:pt x="367906" y="2071014"/>
                  </a:moveTo>
                  <a:lnTo>
                    <a:pt x="366839" y="2066112"/>
                  </a:lnTo>
                  <a:lnTo>
                    <a:pt x="364794" y="2063026"/>
                  </a:lnTo>
                  <a:lnTo>
                    <a:pt x="362610" y="2059724"/>
                  </a:lnTo>
                  <a:lnTo>
                    <a:pt x="361632" y="2059254"/>
                  </a:lnTo>
                  <a:lnTo>
                    <a:pt x="361632" y="2082736"/>
                  </a:lnTo>
                  <a:lnTo>
                    <a:pt x="361061" y="2086444"/>
                  </a:lnTo>
                  <a:lnTo>
                    <a:pt x="358914" y="2091067"/>
                  </a:lnTo>
                  <a:lnTo>
                    <a:pt x="357212" y="2092236"/>
                  </a:lnTo>
                  <a:lnTo>
                    <a:pt x="352437" y="2092236"/>
                  </a:lnTo>
                  <a:lnTo>
                    <a:pt x="350710" y="2091067"/>
                  </a:lnTo>
                  <a:lnTo>
                    <a:pt x="348589" y="2086444"/>
                  </a:lnTo>
                  <a:lnTo>
                    <a:pt x="348056" y="2082736"/>
                  </a:lnTo>
                  <a:lnTo>
                    <a:pt x="348056" y="2072360"/>
                  </a:lnTo>
                  <a:lnTo>
                    <a:pt x="348449" y="2069452"/>
                  </a:lnTo>
                  <a:lnTo>
                    <a:pt x="348576" y="2068601"/>
                  </a:lnTo>
                  <a:lnTo>
                    <a:pt x="350659" y="2064143"/>
                  </a:lnTo>
                  <a:lnTo>
                    <a:pt x="352437" y="2063026"/>
                  </a:lnTo>
                  <a:lnTo>
                    <a:pt x="356603" y="2063026"/>
                  </a:lnTo>
                  <a:lnTo>
                    <a:pt x="357898" y="2063521"/>
                  </a:lnTo>
                  <a:lnTo>
                    <a:pt x="359829" y="2065489"/>
                  </a:lnTo>
                  <a:lnTo>
                    <a:pt x="360540" y="2067039"/>
                  </a:lnTo>
                  <a:lnTo>
                    <a:pt x="361365" y="2071014"/>
                  </a:lnTo>
                  <a:lnTo>
                    <a:pt x="361429" y="2071268"/>
                  </a:lnTo>
                  <a:lnTo>
                    <a:pt x="361505" y="2072360"/>
                  </a:lnTo>
                  <a:lnTo>
                    <a:pt x="361632" y="2082736"/>
                  </a:lnTo>
                  <a:lnTo>
                    <a:pt x="361632" y="2059254"/>
                  </a:lnTo>
                  <a:lnTo>
                    <a:pt x="359346" y="2058123"/>
                  </a:lnTo>
                  <a:lnTo>
                    <a:pt x="351866" y="2058123"/>
                  </a:lnTo>
                  <a:lnTo>
                    <a:pt x="349389" y="2058822"/>
                  </a:lnTo>
                  <a:lnTo>
                    <a:pt x="345655" y="2061578"/>
                  </a:lnTo>
                  <a:lnTo>
                    <a:pt x="344373" y="2063521"/>
                  </a:lnTo>
                  <a:lnTo>
                    <a:pt x="344246" y="2063711"/>
                  </a:lnTo>
                  <a:lnTo>
                    <a:pt x="342315" y="2069452"/>
                  </a:lnTo>
                  <a:lnTo>
                    <a:pt x="341934" y="2072360"/>
                  </a:lnTo>
                  <a:lnTo>
                    <a:pt x="341845" y="2090648"/>
                  </a:lnTo>
                  <a:lnTo>
                    <a:pt x="346163" y="2097151"/>
                  </a:lnTo>
                  <a:lnTo>
                    <a:pt x="359130" y="2097151"/>
                  </a:lnTo>
                  <a:lnTo>
                    <a:pt x="362394" y="2095500"/>
                  </a:lnTo>
                  <a:lnTo>
                    <a:pt x="364553" y="2092236"/>
                  </a:lnTo>
                  <a:lnTo>
                    <a:pt x="366801" y="2088857"/>
                  </a:lnTo>
                  <a:lnTo>
                    <a:pt x="367906" y="2084006"/>
                  </a:lnTo>
                  <a:lnTo>
                    <a:pt x="367906" y="2071014"/>
                  </a:lnTo>
                  <a:close/>
                </a:path>
                <a:path w="1607820" h="2097404">
                  <a:moveTo>
                    <a:pt x="398856" y="2080247"/>
                  </a:moveTo>
                  <a:lnTo>
                    <a:pt x="398056" y="2077923"/>
                  </a:lnTo>
                  <a:lnTo>
                    <a:pt x="397967" y="2077669"/>
                  </a:lnTo>
                  <a:lnTo>
                    <a:pt x="397878" y="2077415"/>
                  </a:lnTo>
                  <a:lnTo>
                    <a:pt x="397484" y="2077008"/>
                  </a:lnTo>
                  <a:lnTo>
                    <a:pt x="394893" y="2074252"/>
                  </a:lnTo>
                  <a:lnTo>
                    <a:pt x="393776" y="2073071"/>
                  </a:lnTo>
                  <a:lnTo>
                    <a:pt x="390969" y="2071992"/>
                  </a:lnTo>
                  <a:lnTo>
                    <a:pt x="384441" y="2071992"/>
                  </a:lnTo>
                  <a:lnTo>
                    <a:pt x="382016" y="2072741"/>
                  </a:lnTo>
                  <a:lnTo>
                    <a:pt x="380174" y="2074252"/>
                  </a:lnTo>
                  <a:lnTo>
                    <a:pt x="380822" y="2063750"/>
                  </a:lnTo>
                  <a:lnTo>
                    <a:pt x="396760" y="2063750"/>
                  </a:lnTo>
                  <a:lnTo>
                    <a:pt x="396760" y="2058682"/>
                  </a:lnTo>
                  <a:lnTo>
                    <a:pt x="375386" y="2058682"/>
                  </a:lnTo>
                  <a:lnTo>
                    <a:pt x="374307" y="2077008"/>
                  </a:lnTo>
                  <a:lnTo>
                    <a:pt x="374281" y="2077415"/>
                  </a:lnTo>
                  <a:lnTo>
                    <a:pt x="374167" y="2079523"/>
                  </a:lnTo>
                  <a:lnTo>
                    <a:pt x="380098" y="2079523"/>
                  </a:lnTo>
                  <a:lnTo>
                    <a:pt x="381050" y="2078570"/>
                  </a:lnTo>
                  <a:lnTo>
                    <a:pt x="381977" y="2077923"/>
                  </a:lnTo>
                  <a:lnTo>
                    <a:pt x="383806" y="2077199"/>
                  </a:lnTo>
                  <a:lnTo>
                    <a:pt x="384848" y="2077008"/>
                  </a:lnTo>
                  <a:lnTo>
                    <a:pt x="388073" y="2077008"/>
                  </a:lnTo>
                  <a:lnTo>
                    <a:pt x="389686" y="2077669"/>
                  </a:lnTo>
                  <a:lnTo>
                    <a:pt x="391985" y="2080247"/>
                  </a:lnTo>
                  <a:lnTo>
                    <a:pt x="392557" y="2082012"/>
                  </a:lnTo>
                  <a:lnTo>
                    <a:pt x="392480" y="2087054"/>
                  </a:lnTo>
                  <a:lnTo>
                    <a:pt x="392150" y="2088172"/>
                  </a:lnTo>
                  <a:lnTo>
                    <a:pt x="392074" y="2088438"/>
                  </a:lnTo>
                  <a:lnTo>
                    <a:pt x="391972" y="2088794"/>
                  </a:lnTo>
                  <a:lnTo>
                    <a:pt x="389597" y="2091524"/>
                  </a:lnTo>
                  <a:lnTo>
                    <a:pt x="387883" y="2092210"/>
                  </a:lnTo>
                  <a:lnTo>
                    <a:pt x="384416" y="2092210"/>
                  </a:lnTo>
                  <a:lnTo>
                    <a:pt x="379183" y="2087054"/>
                  </a:lnTo>
                  <a:lnTo>
                    <a:pt x="372986" y="2087626"/>
                  </a:lnTo>
                  <a:lnTo>
                    <a:pt x="373557" y="2090788"/>
                  </a:lnTo>
                  <a:lnTo>
                    <a:pt x="374865" y="2093137"/>
                  </a:lnTo>
                  <a:lnTo>
                    <a:pt x="379056" y="2096350"/>
                  </a:lnTo>
                  <a:lnTo>
                    <a:pt x="381850" y="2097151"/>
                  </a:lnTo>
                  <a:lnTo>
                    <a:pt x="389610" y="2097151"/>
                  </a:lnTo>
                  <a:lnTo>
                    <a:pt x="392925" y="2096008"/>
                  </a:lnTo>
                  <a:lnTo>
                    <a:pt x="396836" y="2092210"/>
                  </a:lnTo>
                  <a:lnTo>
                    <a:pt x="397713" y="2091359"/>
                  </a:lnTo>
                  <a:lnTo>
                    <a:pt x="398805" y="2088438"/>
                  </a:lnTo>
                  <a:lnTo>
                    <a:pt x="398856" y="2080247"/>
                  </a:lnTo>
                  <a:close/>
                </a:path>
                <a:path w="1607820" h="2097404">
                  <a:moveTo>
                    <a:pt x="540816" y="2071014"/>
                  </a:moveTo>
                  <a:lnTo>
                    <a:pt x="539762" y="2066112"/>
                  </a:lnTo>
                  <a:lnTo>
                    <a:pt x="537718" y="2063026"/>
                  </a:lnTo>
                  <a:lnTo>
                    <a:pt x="535533" y="2059724"/>
                  </a:lnTo>
                  <a:lnTo>
                    <a:pt x="534555" y="2059254"/>
                  </a:lnTo>
                  <a:lnTo>
                    <a:pt x="534555" y="2082736"/>
                  </a:lnTo>
                  <a:lnTo>
                    <a:pt x="533996" y="2086444"/>
                  </a:lnTo>
                  <a:lnTo>
                    <a:pt x="531850" y="2091067"/>
                  </a:lnTo>
                  <a:lnTo>
                    <a:pt x="530136" y="2092236"/>
                  </a:lnTo>
                  <a:lnTo>
                    <a:pt x="525360" y="2092236"/>
                  </a:lnTo>
                  <a:lnTo>
                    <a:pt x="523633" y="2091067"/>
                  </a:lnTo>
                  <a:lnTo>
                    <a:pt x="521512" y="2086444"/>
                  </a:lnTo>
                  <a:lnTo>
                    <a:pt x="520979" y="2082736"/>
                  </a:lnTo>
                  <a:lnTo>
                    <a:pt x="520979" y="2072360"/>
                  </a:lnTo>
                  <a:lnTo>
                    <a:pt x="521385" y="2069452"/>
                  </a:lnTo>
                  <a:lnTo>
                    <a:pt x="521500" y="2068614"/>
                  </a:lnTo>
                  <a:lnTo>
                    <a:pt x="523582" y="2064143"/>
                  </a:lnTo>
                  <a:lnTo>
                    <a:pt x="525360" y="2063026"/>
                  </a:lnTo>
                  <a:lnTo>
                    <a:pt x="529526" y="2063026"/>
                  </a:lnTo>
                  <a:lnTo>
                    <a:pt x="534555" y="2082736"/>
                  </a:lnTo>
                  <a:lnTo>
                    <a:pt x="534555" y="2059254"/>
                  </a:lnTo>
                  <a:lnTo>
                    <a:pt x="532269" y="2058123"/>
                  </a:lnTo>
                  <a:lnTo>
                    <a:pt x="524789" y="2058123"/>
                  </a:lnTo>
                  <a:lnTo>
                    <a:pt x="514756" y="2090648"/>
                  </a:lnTo>
                  <a:lnTo>
                    <a:pt x="519074" y="2097163"/>
                  </a:lnTo>
                  <a:lnTo>
                    <a:pt x="532053" y="2097163"/>
                  </a:lnTo>
                  <a:lnTo>
                    <a:pt x="535317" y="2095500"/>
                  </a:lnTo>
                  <a:lnTo>
                    <a:pt x="537489" y="2092236"/>
                  </a:lnTo>
                  <a:lnTo>
                    <a:pt x="539724" y="2088857"/>
                  </a:lnTo>
                  <a:lnTo>
                    <a:pt x="540816" y="2084006"/>
                  </a:lnTo>
                  <a:lnTo>
                    <a:pt x="540816" y="2071014"/>
                  </a:lnTo>
                  <a:close/>
                </a:path>
                <a:path w="1607820" h="2097404">
                  <a:moveTo>
                    <a:pt x="552907" y="2089569"/>
                  </a:moveTo>
                  <a:lnTo>
                    <a:pt x="546417" y="2089569"/>
                  </a:lnTo>
                  <a:lnTo>
                    <a:pt x="546417" y="2096630"/>
                  </a:lnTo>
                  <a:lnTo>
                    <a:pt x="552907" y="2096630"/>
                  </a:lnTo>
                  <a:lnTo>
                    <a:pt x="552907" y="2089569"/>
                  </a:lnTo>
                  <a:close/>
                </a:path>
                <a:path w="1607820" h="2097404">
                  <a:moveTo>
                    <a:pt x="584504" y="2091639"/>
                  </a:moveTo>
                  <a:lnTo>
                    <a:pt x="576135" y="2091639"/>
                  </a:lnTo>
                  <a:lnTo>
                    <a:pt x="576135" y="2064346"/>
                  </a:lnTo>
                  <a:lnTo>
                    <a:pt x="576135" y="2058682"/>
                  </a:lnTo>
                  <a:lnTo>
                    <a:pt x="570344" y="2058682"/>
                  </a:lnTo>
                  <a:lnTo>
                    <a:pt x="561086" y="2064893"/>
                  </a:lnTo>
                  <a:lnTo>
                    <a:pt x="561086" y="2070023"/>
                  </a:lnTo>
                  <a:lnTo>
                    <a:pt x="569963" y="2064346"/>
                  </a:lnTo>
                  <a:lnTo>
                    <a:pt x="569963" y="2091639"/>
                  </a:lnTo>
                  <a:lnTo>
                    <a:pt x="560146" y="2091639"/>
                  </a:lnTo>
                  <a:lnTo>
                    <a:pt x="560146" y="2096630"/>
                  </a:lnTo>
                  <a:lnTo>
                    <a:pt x="584504" y="2096630"/>
                  </a:lnTo>
                  <a:lnTo>
                    <a:pt x="584504" y="2091639"/>
                  </a:lnTo>
                  <a:close/>
                </a:path>
                <a:path w="1607820" h="2097404">
                  <a:moveTo>
                    <a:pt x="726909" y="2071014"/>
                  </a:moveTo>
                  <a:lnTo>
                    <a:pt x="725855" y="2066112"/>
                  </a:lnTo>
                  <a:lnTo>
                    <a:pt x="723798" y="2063026"/>
                  </a:lnTo>
                  <a:lnTo>
                    <a:pt x="721614" y="2059724"/>
                  </a:lnTo>
                  <a:lnTo>
                    <a:pt x="720648" y="2059254"/>
                  </a:lnTo>
                  <a:lnTo>
                    <a:pt x="720648" y="2082736"/>
                  </a:lnTo>
                  <a:lnTo>
                    <a:pt x="720077" y="2086444"/>
                  </a:lnTo>
                  <a:lnTo>
                    <a:pt x="717918" y="2091067"/>
                  </a:lnTo>
                  <a:lnTo>
                    <a:pt x="716229" y="2092236"/>
                  </a:lnTo>
                  <a:lnTo>
                    <a:pt x="711454" y="2092236"/>
                  </a:lnTo>
                  <a:lnTo>
                    <a:pt x="709714" y="2091067"/>
                  </a:lnTo>
                  <a:lnTo>
                    <a:pt x="707605" y="2086444"/>
                  </a:lnTo>
                  <a:lnTo>
                    <a:pt x="707072" y="2082736"/>
                  </a:lnTo>
                  <a:lnTo>
                    <a:pt x="707072" y="2072360"/>
                  </a:lnTo>
                  <a:lnTo>
                    <a:pt x="707478" y="2069452"/>
                  </a:lnTo>
                  <a:lnTo>
                    <a:pt x="707593" y="2068601"/>
                  </a:lnTo>
                  <a:lnTo>
                    <a:pt x="709676" y="2064143"/>
                  </a:lnTo>
                  <a:lnTo>
                    <a:pt x="711454" y="2063026"/>
                  </a:lnTo>
                  <a:lnTo>
                    <a:pt x="715606" y="2063026"/>
                  </a:lnTo>
                  <a:lnTo>
                    <a:pt x="720648" y="2082736"/>
                  </a:lnTo>
                  <a:lnTo>
                    <a:pt x="720648" y="2059254"/>
                  </a:lnTo>
                  <a:lnTo>
                    <a:pt x="718362" y="2058123"/>
                  </a:lnTo>
                  <a:lnTo>
                    <a:pt x="710869" y="2058123"/>
                  </a:lnTo>
                  <a:lnTo>
                    <a:pt x="708406" y="2058822"/>
                  </a:lnTo>
                  <a:lnTo>
                    <a:pt x="704672" y="2061578"/>
                  </a:lnTo>
                  <a:lnTo>
                    <a:pt x="703376" y="2063521"/>
                  </a:lnTo>
                  <a:lnTo>
                    <a:pt x="703249" y="2063711"/>
                  </a:lnTo>
                  <a:lnTo>
                    <a:pt x="701332" y="2069452"/>
                  </a:lnTo>
                  <a:lnTo>
                    <a:pt x="700951" y="2072360"/>
                  </a:lnTo>
                  <a:lnTo>
                    <a:pt x="700849" y="2090648"/>
                  </a:lnTo>
                  <a:lnTo>
                    <a:pt x="705167" y="2097151"/>
                  </a:lnTo>
                  <a:lnTo>
                    <a:pt x="718146" y="2097151"/>
                  </a:lnTo>
                  <a:lnTo>
                    <a:pt x="721410" y="2095500"/>
                  </a:lnTo>
                  <a:lnTo>
                    <a:pt x="723569" y="2092236"/>
                  </a:lnTo>
                  <a:lnTo>
                    <a:pt x="725817" y="2088857"/>
                  </a:lnTo>
                  <a:lnTo>
                    <a:pt x="726909" y="2084006"/>
                  </a:lnTo>
                  <a:lnTo>
                    <a:pt x="726909" y="2071014"/>
                  </a:lnTo>
                  <a:close/>
                </a:path>
                <a:path w="1607820" h="2097404">
                  <a:moveTo>
                    <a:pt x="739038" y="2089569"/>
                  </a:moveTo>
                  <a:lnTo>
                    <a:pt x="732548" y="2089569"/>
                  </a:lnTo>
                  <a:lnTo>
                    <a:pt x="732548" y="2096630"/>
                  </a:lnTo>
                  <a:lnTo>
                    <a:pt x="739038" y="2096630"/>
                  </a:lnTo>
                  <a:lnTo>
                    <a:pt x="739038" y="2089569"/>
                  </a:lnTo>
                  <a:close/>
                </a:path>
                <a:path w="1607820" h="2097404">
                  <a:moveTo>
                    <a:pt x="770686" y="2091639"/>
                  </a:moveTo>
                  <a:lnTo>
                    <a:pt x="762317" y="2091639"/>
                  </a:lnTo>
                  <a:lnTo>
                    <a:pt x="762317" y="2064334"/>
                  </a:lnTo>
                  <a:lnTo>
                    <a:pt x="762317" y="2058682"/>
                  </a:lnTo>
                  <a:lnTo>
                    <a:pt x="756526" y="2058682"/>
                  </a:lnTo>
                  <a:lnTo>
                    <a:pt x="747268" y="2064880"/>
                  </a:lnTo>
                  <a:lnTo>
                    <a:pt x="747268" y="2070023"/>
                  </a:lnTo>
                  <a:lnTo>
                    <a:pt x="756145" y="2064334"/>
                  </a:lnTo>
                  <a:lnTo>
                    <a:pt x="756145" y="2091639"/>
                  </a:lnTo>
                  <a:lnTo>
                    <a:pt x="746315" y="2091639"/>
                  </a:lnTo>
                  <a:lnTo>
                    <a:pt x="746315" y="2096617"/>
                  </a:lnTo>
                  <a:lnTo>
                    <a:pt x="770686" y="2096617"/>
                  </a:lnTo>
                  <a:lnTo>
                    <a:pt x="770686" y="2091639"/>
                  </a:lnTo>
                  <a:close/>
                </a:path>
                <a:path w="1607820" h="2097404">
                  <a:moveTo>
                    <a:pt x="801751" y="2080247"/>
                  </a:moveTo>
                  <a:lnTo>
                    <a:pt x="800950" y="2077923"/>
                  </a:lnTo>
                  <a:lnTo>
                    <a:pt x="800862" y="2077669"/>
                  </a:lnTo>
                  <a:lnTo>
                    <a:pt x="800773" y="2077415"/>
                  </a:lnTo>
                  <a:lnTo>
                    <a:pt x="800392" y="2077008"/>
                  </a:lnTo>
                  <a:lnTo>
                    <a:pt x="797788" y="2074252"/>
                  </a:lnTo>
                  <a:lnTo>
                    <a:pt x="796671" y="2073071"/>
                  </a:lnTo>
                  <a:lnTo>
                    <a:pt x="793864" y="2071992"/>
                  </a:lnTo>
                  <a:lnTo>
                    <a:pt x="787323" y="2071992"/>
                  </a:lnTo>
                  <a:lnTo>
                    <a:pt x="784910" y="2072741"/>
                  </a:lnTo>
                  <a:lnTo>
                    <a:pt x="783069" y="2074252"/>
                  </a:lnTo>
                  <a:lnTo>
                    <a:pt x="783717" y="2063750"/>
                  </a:lnTo>
                  <a:lnTo>
                    <a:pt x="799655" y="2063750"/>
                  </a:lnTo>
                  <a:lnTo>
                    <a:pt x="799655" y="2058682"/>
                  </a:lnTo>
                  <a:lnTo>
                    <a:pt x="778268" y="2058682"/>
                  </a:lnTo>
                  <a:lnTo>
                    <a:pt x="777201" y="2077008"/>
                  </a:lnTo>
                  <a:lnTo>
                    <a:pt x="777176" y="2077415"/>
                  </a:lnTo>
                  <a:lnTo>
                    <a:pt x="777062" y="2079523"/>
                  </a:lnTo>
                  <a:lnTo>
                    <a:pt x="782993" y="2079523"/>
                  </a:lnTo>
                  <a:lnTo>
                    <a:pt x="783932" y="2078570"/>
                  </a:lnTo>
                  <a:lnTo>
                    <a:pt x="784872" y="2077923"/>
                  </a:lnTo>
                  <a:lnTo>
                    <a:pt x="786701" y="2077199"/>
                  </a:lnTo>
                  <a:lnTo>
                    <a:pt x="787742" y="2077008"/>
                  </a:lnTo>
                  <a:lnTo>
                    <a:pt x="790968" y="2077008"/>
                  </a:lnTo>
                  <a:lnTo>
                    <a:pt x="792581" y="2077669"/>
                  </a:lnTo>
                  <a:lnTo>
                    <a:pt x="794880" y="2080247"/>
                  </a:lnTo>
                  <a:lnTo>
                    <a:pt x="795451" y="2082012"/>
                  </a:lnTo>
                  <a:lnTo>
                    <a:pt x="795375" y="2087054"/>
                  </a:lnTo>
                  <a:lnTo>
                    <a:pt x="795045" y="2088172"/>
                  </a:lnTo>
                  <a:lnTo>
                    <a:pt x="794956" y="2088438"/>
                  </a:lnTo>
                  <a:lnTo>
                    <a:pt x="794854" y="2088794"/>
                  </a:lnTo>
                  <a:lnTo>
                    <a:pt x="792492" y="2091524"/>
                  </a:lnTo>
                  <a:lnTo>
                    <a:pt x="790778" y="2092210"/>
                  </a:lnTo>
                  <a:lnTo>
                    <a:pt x="787311" y="2092210"/>
                  </a:lnTo>
                  <a:lnTo>
                    <a:pt x="782066" y="2087054"/>
                  </a:lnTo>
                  <a:lnTo>
                    <a:pt x="775881" y="2087626"/>
                  </a:lnTo>
                  <a:lnTo>
                    <a:pt x="776452" y="2090788"/>
                  </a:lnTo>
                  <a:lnTo>
                    <a:pt x="777760" y="2093137"/>
                  </a:lnTo>
                  <a:lnTo>
                    <a:pt x="781939" y="2096350"/>
                  </a:lnTo>
                  <a:lnTo>
                    <a:pt x="784745" y="2097151"/>
                  </a:lnTo>
                  <a:lnTo>
                    <a:pt x="792505" y="2097151"/>
                  </a:lnTo>
                  <a:lnTo>
                    <a:pt x="795807" y="2096008"/>
                  </a:lnTo>
                  <a:lnTo>
                    <a:pt x="799731" y="2092210"/>
                  </a:lnTo>
                  <a:lnTo>
                    <a:pt x="800608" y="2091359"/>
                  </a:lnTo>
                  <a:lnTo>
                    <a:pt x="801700" y="2088438"/>
                  </a:lnTo>
                  <a:lnTo>
                    <a:pt x="801751" y="2080247"/>
                  </a:lnTo>
                  <a:close/>
                </a:path>
                <a:path w="1607820" h="2097404">
                  <a:moveTo>
                    <a:pt x="943711" y="2071001"/>
                  </a:moveTo>
                  <a:lnTo>
                    <a:pt x="942657" y="2066112"/>
                  </a:lnTo>
                  <a:lnTo>
                    <a:pt x="940600" y="2063013"/>
                  </a:lnTo>
                  <a:lnTo>
                    <a:pt x="938415" y="2059724"/>
                  </a:lnTo>
                  <a:lnTo>
                    <a:pt x="937463" y="2059266"/>
                  </a:lnTo>
                  <a:lnTo>
                    <a:pt x="937463" y="2082723"/>
                  </a:lnTo>
                  <a:lnTo>
                    <a:pt x="936879" y="2086432"/>
                  </a:lnTo>
                  <a:lnTo>
                    <a:pt x="934732" y="2091067"/>
                  </a:lnTo>
                  <a:lnTo>
                    <a:pt x="933030" y="2092223"/>
                  </a:lnTo>
                  <a:lnTo>
                    <a:pt x="928255" y="2092223"/>
                  </a:lnTo>
                  <a:lnTo>
                    <a:pt x="926528" y="2091067"/>
                  </a:lnTo>
                  <a:lnTo>
                    <a:pt x="924407" y="2086432"/>
                  </a:lnTo>
                  <a:lnTo>
                    <a:pt x="923874" y="2082723"/>
                  </a:lnTo>
                  <a:lnTo>
                    <a:pt x="923874" y="2072360"/>
                  </a:lnTo>
                  <a:lnTo>
                    <a:pt x="924280" y="2069439"/>
                  </a:lnTo>
                  <a:lnTo>
                    <a:pt x="924394" y="2068601"/>
                  </a:lnTo>
                  <a:lnTo>
                    <a:pt x="926477" y="2064131"/>
                  </a:lnTo>
                  <a:lnTo>
                    <a:pt x="928255" y="2063013"/>
                  </a:lnTo>
                  <a:lnTo>
                    <a:pt x="932421" y="2063013"/>
                  </a:lnTo>
                  <a:lnTo>
                    <a:pt x="933729" y="2063521"/>
                  </a:lnTo>
                  <a:lnTo>
                    <a:pt x="935647" y="2065489"/>
                  </a:lnTo>
                  <a:lnTo>
                    <a:pt x="936345" y="2067039"/>
                  </a:lnTo>
                  <a:lnTo>
                    <a:pt x="937183" y="2071001"/>
                  </a:lnTo>
                  <a:lnTo>
                    <a:pt x="937247" y="2071268"/>
                  </a:lnTo>
                  <a:lnTo>
                    <a:pt x="937336" y="2072360"/>
                  </a:lnTo>
                  <a:lnTo>
                    <a:pt x="937387" y="2073122"/>
                  </a:lnTo>
                  <a:lnTo>
                    <a:pt x="937463" y="2082723"/>
                  </a:lnTo>
                  <a:lnTo>
                    <a:pt x="937463" y="2059266"/>
                  </a:lnTo>
                  <a:lnTo>
                    <a:pt x="935164" y="2058123"/>
                  </a:lnTo>
                  <a:lnTo>
                    <a:pt x="927684" y="2058123"/>
                  </a:lnTo>
                  <a:lnTo>
                    <a:pt x="917663" y="2090635"/>
                  </a:lnTo>
                  <a:lnTo>
                    <a:pt x="921981" y="2097151"/>
                  </a:lnTo>
                  <a:lnTo>
                    <a:pt x="934948" y="2097151"/>
                  </a:lnTo>
                  <a:lnTo>
                    <a:pt x="938225" y="2095487"/>
                  </a:lnTo>
                  <a:lnTo>
                    <a:pt x="940384" y="2092223"/>
                  </a:lnTo>
                  <a:lnTo>
                    <a:pt x="942619" y="2088857"/>
                  </a:lnTo>
                  <a:lnTo>
                    <a:pt x="943711" y="2084006"/>
                  </a:lnTo>
                  <a:lnTo>
                    <a:pt x="943711" y="2071001"/>
                  </a:lnTo>
                  <a:close/>
                </a:path>
                <a:path w="1607820" h="2097404">
                  <a:moveTo>
                    <a:pt x="955802" y="2089556"/>
                  </a:moveTo>
                  <a:lnTo>
                    <a:pt x="949312" y="2089556"/>
                  </a:lnTo>
                  <a:lnTo>
                    <a:pt x="949312" y="2096617"/>
                  </a:lnTo>
                  <a:lnTo>
                    <a:pt x="955802" y="2096617"/>
                  </a:lnTo>
                  <a:lnTo>
                    <a:pt x="955802" y="2089556"/>
                  </a:lnTo>
                  <a:close/>
                </a:path>
                <a:path w="1607820" h="2097404">
                  <a:moveTo>
                    <a:pt x="987196" y="2091423"/>
                  </a:moveTo>
                  <a:lnTo>
                    <a:pt x="968692" y="2091423"/>
                  </a:lnTo>
                  <a:lnTo>
                    <a:pt x="969835" y="2089010"/>
                  </a:lnTo>
                  <a:lnTo>
                    <a:pt x="972693" y="2085987"/>
                  </a:lnTo>
                  <a:lnTo>
                    <a:pt x="979919" y="2080221"/>
                  </a:lnTo>
                  <a:lnTo>
                    <a:pt x="981824" y="2078494"/>
                  </a:lnTo>
                  <a:lnTo>
                    <a:pt x="984161" y="2075827"/>
                  </a:lnTo>
                  <a:lnTo>
                    <a:pt x="985050" y="2074468"/>
                  </a:lnTo>
                  <a:lnTo>
                    <a:pt x="986256" y="2071763"/>
                  </a:lnTo>
                  <a:lnTo>
                    <a:pt x="986586" y="2070303"/>
                  </a:lnTo>
                  <a:lnTo>
                    <a:pt x="986497" y="2065083"/>
                  </a:lnTo>
                  <a:lnTo>
                    <a:pt x="985697" y="2063153"/>
                  </a:lnTo>
                  <a:lnTo>
                    <a:pt x="985520" y="2062721"/>
                  </a:lnTo>
                  <a:lnTo>
                    <a:pt x="981189" y="2059038"/>
                  </a:lnTo>
                  <a:lnTo>
                    <a:pt x="978166" y="2058123"/>
                  </a:lnTo>
                  <a:lnTo>
                    <a:pt x="970762" y="2058123"/>
                  </a:lnTo>
                  <a:lnTo>
                    <a:pt x="962050" y="2068512"/>
                  </a:lnTo>
                  <a:lnTo>
                    <a:pt x="968286" y="2068931"/>
                  </a:lnTo>
                  <a:lnTo>
                    <a:pt x="968717" y="2065642"/>
                  </a:lnTo>
                  <a:lnTo>
                    <a:pt x="968794" y="2065083"/>
                  </a:lnTo>
                  <a:lnTo>
                    <a:pt x="970838" y="2063153"/>
                  </a:lnTo>
                  <a:lnTo>
                    <a:pt x="976299" y="2063153"/>
                  </a:lnTo>
                  <a:lnTo>
                    <a:pt x="977747" y="2063648"/>
                  </a:lnTo>
                  <a:lnTo>
                    <a:pt x="979792" y="2065642"/>
                  </a:lnTo>
                  <a:lnTo>
                    <a:pt x="980300" y="2067052"/>
                  </a:lnTo>
                  <a:lnTo>
                    <a:pt x="980300" y="2070303"/>
                  </a:lnTo>
                  <a:lnTo>
                    <a:pt x="979766" y="2071763"/>
                  </a:lnTo>
                  <a:lnTo>
                    <a:pt x="977633" y="2074773"/>
                  </a:lnTo>
                  <a:lnTo>
                    <a:pt x="975436" y="2076919"/>
                  </a:lnTo>
                  <a:lnTo>
                    <a:pt x="969352" y="2081987"/>
                  </a:lnTo>
                  <a:lnTo>
                    <a:pt x="967143" y="2084133"/>
                  </a:lnTo>
                  <a:lnTo>
                    <a:pt x="963841" y="2088146"/>
                  </a:lnTo>
                  <a:lnTo>
                    <a:pt x="962571" y="2090191"/>
                  </a:lnTo>
                  <a:lnTo>
                    <a:pt x="961669" y="2092274"/>
                  </a:lnTo>
                  <a:lnTo>
                    <a:pt x="961669" y="2096617"/>
                  </a:lnTo>
                  <a:lnTo>
                    <a:pt x="987196" y="2096617"/>
                  </a:lnTo>
                  <a:lnTo>
                    <a:pt x="987196" y="2091423"/>
                  </a:lnTo>
                  <a:close/>
                </a:path>
                <a:path w="1607820" h="2097404">
                  <a:moveTo>
                    <a:pt x="1129804" y="2071014"/>
                  </a:moveTo>
                  <a:lnTo>
                    <a:pt x="1128750" y="2066112"/>
                  </a:lnTo>
                  <a:lnTo>
                    <a:pt x="1126705" y="2063026"/>
                  </a:lnTo>
                  <a:lnTo>
                    <a:pt x="1124508" y="2059724"/>
                  </a:lnTo>
                  <a:lnTo>
                    <a:pt x="1123543" y="2059254"/>
                  </a:lnTo>
                  <a:lnTo>
                    <a:pt x="1123543" y="2082736"/>
                  </a:lnTo>
                  <a:lnTo>
                    <a:pt x="1122972" y="2086444"/>
                  </a:lnTo>
                  <a:lnTo>
                    <a:pt x="1120813" y="2091067"/>
                  </a:lnTo>
                  <a:lnTo>
                    <a:pt x="1119111" y="2092236"/>
                  </a:lnTo>
                  <a:lnTo>
                    <a:pt x="1114336" y="2092236"/>
                  </a:lnTo>
                  <a:lnTo>
                    <a:pt x="1112608" y="2091067"/>
                  </a:lnTo>
                  <a:lnTo>
                    <a:pt x="1110500" y="2086444"/>
                  </a:lnTo>
                  <a:lnTo>
                    <a:pt x="1109967" y="2082736"/>
                  </a:lnTo>
                  <a:lnTo>
                    <a:pt x="1109967" y="2072360"/>
                  </a:lnTo>
                  <a:lnTo>
                    <a:pt x="1110373" y="2069452"/>
                  </a:lnTo>
                  <a:lnTo>
                    <a:pt x="1110488" y="2068601"/>
                  </a:lnTo>
                  <a:lnTo>
                    <a:pt x="1112570" y="2064143"/>
                  </a:lnTo>
                  <a:lnTo>
                    <a:pt x="1114336" y="2063026"/>
                  </a:lnTo>
                  <a:lnTo>
                    <a:pt x="1118501" y="2063026"/>
                  </a:lnTo>
                  <a:lnTo>
                    <a:pt x="1123416" y="2072360"/>
                  </a:lnTo>
                  <a:lnTo>
                    <a:pt x="1123480" y="2073135"/>
                  </a:lnTo>
                  <a:lnTo>
                    <a:pt x="1123543" y="2082736"/>
                  </a:lnTo>
                  <a:lnTo>
                    <a:pt x="1123543" y="2059254"/>
                  </a:lnTo>
                  <a:lnTo>
                    <a:pt x="1121257" y="2058123"/>
                  </a:lnTo>
                  <a:lnTo>
                    <a:pt x="1113764" y="2058123"/>
                  </a:lnTo>
                  <a:lnTo>
                    <a:pt x="1111300" y="2058822"/>
                  </a:lnTo>
                  <a:lnTo>
                    <a:pt x="1107567" y="2061578"/>
                  </a:lnTo>
                  <a:lnTo>
                    <a:pt x="1106271" y="2063521"/>
                  </a:lnTo>
                  <a:lnTo>
                    <a:pt x="1106144" y="2063711"/>
                  </a:lnTo>
                  <a:lnTo>
                    <a:pt x="1104226" y="2069452"/>
                  </a:lnTo>
                  <a:lnTo>
                    <a:pt x="1103845" y="2072360"/>
                  </a:lnTo>
                  <a:lnTo>
                    <a:pt x="1103744" y="2090648"/>
                  </a:lnTo>
                  <a:lnTo>
                    <a:pt x="1108062" y="2097151"/>
                  </a:lnTo>
                  <a:lnTo>
                    <a:pt x="1121041" y="2097151"/>
                  </a:lnTo>
                  <a:lnTo>
                    <a:pt x="1124305" y="2095500"/>
                  </a:lnTo>
                  <a:lnTo>
                    <a:pt x="1126464" y="2092236"/>
                  </a:lnTo>
                  <a:lnTo>
                    <a:pt x="1128699" y="2088857"/>
                  </a:lnTo>
                  <a:lnTo>
                    <a:pt x="1129804" y="2084006"/>
                  </a:lnTo>
                  <a:lnTo>
                    <a:pt x="1129804" y="2071014"/>
                  </a:lnTo>
                  <a:close/>
                </a:path>
                <a:path w="1607820" h="2097404">
                  <a:moveTo>
                    <a:pt x="1141933" y="2089569"/>
                  </a:moveTo>
                  <a:lnTo>
                    <a:pt x="1135443" y="2089569"/>
                  </a:lnTo>
                  <a:lnTo>
                    <a:pt x="1135443" y="2096630"/>
                  </a:lnTo>
                  <a:lnTo>
                    <a:pt x="1141933" y="2096630"/>
                  </a:lnTo>
                  <a:lnTo>
                    <a:pt x="1141933" y="2089569"/>
                  </a:lnTo>
                  <a:close/>
                </a:path>
                <a:path w="1607820" h="2097404">
                  <a:moveTo>
                    <a:pt x="1173365" y="2091423"/>
                  </a:moveTo>
                  <a:lnTo>
                    <a:pt x="1154874" y="2091423"/>
                  </a:lnTo>
                  <a:lnTo>
                    <a:pt x="1156004" y="2089023"/>
                  </a:lnTo>
                  <a:lnTo>
                    <a:pt x="1158862" y="2085987"/>
                  </a:lnTo>
                  <a:lnTo>
                    <a:pt x="1163459" y="2082342"/>
                  </a:lnTo>
                  <a:lnTo>
                    <a:pt x="1166088" y="2080221"/>
                  </a:lnTo>
                  <a:lnTo>
                    <a:pt x="1172756" y="2070303"/>
                  </a:lnTo>
                  <a:lnTo>
                    <a:pt x="1172667" y="2065083"/>
                  </a:lnTo>
                  <a:lnTo>
                    <a:pt x="1171867" y="2063165"/>
                  </a:lnTo>
                  <a:lnTo>
                    <a:pt x="1171689" y="2062721"/>
                  </a:lnTo>
                  <a:lnTo>
                    <a:pt x="1167371" y="2059038"/>
                  </a:lnTo>
                  <a:lnTo>
                    <a:pt x="1164348" y="2058123"/>
                  </a:lnTo>
                  <a:lnTo>
                    <a:pt x="1156931" y="2058123"/>
                  </a:lnTo>
                  <a:lnTo>
                    <a:pt x="1148219" y="2068512"/>
                  </a:lnTo>
                  <a:lnTo>
                    <a:pt x="1154468" y="2068944"/>
                  </a:lnTo>
                  <a:lnTo>
                    <a:pt x="1154887" y="2065642"/>
                  </a:lnTo>
                  <a:lnTo>
                    <a:pt x="1154963" y="2065083"/>
                  </a:lnTo>
                  <a:lnTo>
                    <a:pt x="1157020" y="2063165"/>
                  </a:lnTo>
                  <a:lnTo>
                    <a:pt x="1162469" y="2063165"/>
                  </a:lnTo>
                  <a:lnTo>
                    <a:pt x="1163916" y="2063661"/>
                  </a:lnTo>
                  <a:lnTo>
                    <a:pt x="1165961" y="2065642"/>
                  </a:lnTo>
                  <a:lnTo>
                    <a:pt x="1166469" y="2067052"/>
                  </a:lnTo>
                  <a:lnTo>
                    <a:pt x="1166469" y="2070303"/>
                  </a:lnTo>
                  <a:lnTo>
                    <a:pt x="1165936" y="2071763"/>
                  </a:lnTo>
                  <a:lnTo>
                    <a:pt x="1163802" y="2074786"/>
                  </a:lnTo>
                  <a:lnTo>
                    <a:pt x="1161605" y="2076932"/>
                  </a:lnTo>
                  <a:lnTo>
                    <a:pt x="1155522" y="2081987"/>
                  </a:lnTo>
                  <a:lnTo>
                    <a:pt x="1153312" y="2084133"/>
                  </a:lnTo>
                  <a:lnTo>
                    <a:pt x="1150010" y="2088146"/>
                  </a:lnTo>
                  <a:lnTo>
                    <a:pt x="1148740" y="2090204"/>
                  </a:lnTo>
                  <a:lnTo>
                    <a:pt x="1147838" y="2092286"/>
                  </a:lnTo>
                  <a:lnTo>
                    <a:pt x="1147838" y="2096617"/>
                  </a:lnTo>
                  <a:lnTo>
                    <a:pt x="1173365" y="2096617"/>
                  </a:lnTo>
                  <a:lnTo>
                    <a:pt x="1173365" y="2091423"/>
                  </a:lnTo>
                  <a:close/>
                </a:path>
                <a:path w="1607820" h="2097404">
                  <a:moveTo>
                    <a:pt x="1204645" y="2080247"/>
                  </a:moveTo>
                  <a:lnTo>
                    <a:pt x="1203845" y="2077923"/>
                  </a:lnTo>
                  <a:lnTo>
                    <a:pt x="1203756" y="2077669"/>
                  </a:lnTo>
                  <a:lnTo>
                    <a:pt x="1203667" y="2077415"/>
                  </a:lnTo>
                  <a:lnTo>
                    <a:pt x="1203286" y="2077008"/>
                  </a:lnTo>
                  <a:lnTo>
                    <a:pt x="1200683" y="2074252"/>
                  </a:lnTo>
                  <a:lnTo>
                    <a:pt x="1199565" y="2073071"/>
                  </a:lnTo>
                  <a:lnTo>
                    <a:pt x="1196759" y="2071992"/>
                  </a:lnTo>
                  <a:lnTo>
                    <a:pt x="1190218" y="2071992"/>
                  </a:lnTo>
                  <a:lnTo>
                    <a:pt x="1187805" y="2072741"/>
                  </a:lnTo>
                  <a:lnTo>
                    <a:pt x="1185964" y="2074252"/>
                  </a:lnTo>
                  <a:lnTo>
                    <a:pt x="1186611" y="2063750"/>
                  </a:lnTo>
                  <a:lnTo>
                    <a:pt x="1202550" y="2063750"/>
                  </a:lnTo>
                  <a:lnTo>
                    <a:pt x="1202550" y="2058682"/>
                  </a:lnTo>
                  <a:lnTo>
                    <a:pt x="1181163" y="2058682"/>
                  </a:lnTo>
                  <a:lnTo>
                    <a:pt x="1180096" y="2077008"/>
                  </a:lnTo>
                  <a:lnTo>
                    <a:pt x="1180084" y="2077415"/>
                  </a:lnTo>
                  <a:lnTo>
                    <a:pt x="1179957" y="2079523"/>
                  </a:lnTo>
                  <a:lnTo>
                    <a:pt x="1185887" y="2079523"/>
                  </a:lnTo>
                  <a:lnTo>
                    <a:pt x="1186827" y="2078570"/>
                  </a:lnTo>
                  <a:lnTo>
                    <a:pt x="1187767" y="2077923"/>
                  </a:lnTo>
                  <a:lnTo>
                    <a:pt x="1189596" y="2077199"/>
                  </a:lnTo>
                  <a:lnTo>
                    <a:pt x="1190637" y="2077008"/>
                  </a:lnTo>
                  <a:lnTo>
                    <a:pt x="1193863" y="2077008"/>
                  </a:lnTo>
                  <a:lnTo>
                    <a:pt x="1195463" y="2077669"/>
                  </a:lnTo>
                  <a:lnTo>
                    <a:pt x="1197775" y="2080247"/>
                  </a:lnTo>
                  <a:lnTo>
                    <a:pt x="1198346" y="2082012"/>
                  </a:lnTo>
                  <a:lnTo>
                    <a:pt x="1198270" y="2087054"/>
                  </a:lnTo>
                  <a:lnTo>
                    <a:pt x="1197940" y="2088172"/>
                  </a:lnTo>
                  <a:lnTo>
                    <a:pt x="1197851" y="2088438"/>
                  </a:lnTo>
                  <a:lnTo>
                    <a:pt x="1197749" y="2088794"/>
                  </a:lnTo>
                  <a:lnTo>
                    <a:pt x="1195387" y="2091524"/>
                  </a:lnTo>
                  <a:lnTo>
                    <a:pt x="1193673" y="2092210"/>
                  </a:lnTo>
                  <a:lnTo>
                    <a:pt x="1190205" y="2092210"/>
                  </a:lnTo>
                  <a:lnTo>
                    <a:pt x="1184960" y="2087054"/>
                  </a:lnTo>
                  <a:lnTo>
                    <a:pt x="1178775" y="2087626"/>
                  </a:lnTo>
                  <a:lnTo>
                    <a:pt x="1179334" y="2090788"/>
                  </a:lnTo>
                  <a:lnTo>
                    <a:pt x="1180655" y="2093137"/>
                  </a:lnTo>
                  <a:lnTo>
                    <a:pt x="1184833" y="2096350"/>
                  </a:lnTo>
                  <a:lnTo>
                    <a:pt x="1187640" y="2097151"/>
                  </a:lnTo>
                  <a:lnTo>
                    <a:pt x="1195387" y="2097151"/>
                  </a:lnTo>
                  <a:lnTo>
                    <a:pt x="1198702" y="2096008"/>
                  </a:lnTo>
                  <a:lnTo>
                    <a:pt x="1202626" y="2092210"/>
                  </a:lnTo>
                  <a:lnTo>
                    <a:pt x="1203502" y="2091359"/>
                  </a:lnTo>
                  <a:lnTo>
                    <a:pt x="1204595" y="2088438"/>
                  </a:lnTo>
                  <a:lnTo>
                    <a:pt x="1204645" y="2080247"/>
                  </a:lnTo>
                  <a:close/>
                </a:path>
                <a:path w="1607820" h="2097404">
                  <a:moveTo>
                    <a:pt x="1346619" y="2071014"/>
                  </a:moveTo>
                  <a:lnTo>
                    <a:pt x="1345552" y="2066112"/>
                  </a:lnTo>
                  <a:lnTo>
                    <a:pt x="1343507" y="2063026"/>
                  </a:lnTo>
                  <a:lnTo>
                    <a:pt x="1341323" y="2059724"/>
                  </a:lnTo>
                  <a:lnTo>
                    <a:pt x="1340358" y="2059254"/>
                  </a:lnTo>
                  <a:lnTo>
                    <a:pt x="1340358" y="2082723"/>
                  </a:lnTo>
                  <a:lnTo>
                    <a:pt x="1339786" y="2086432"/>
                  </a:lnTo>
                  <a:lnTo>
                    <a:pt x="1337627" y="2091067"/>
                  </a:lnTo>
                  <a:lnTo>
                    <a:pt x="1335925" y="2092223"/>
                  </a:lnTo>
                  <a:lnTo>
                    <a:pt x="1331150" y="2092223"/>
                  </a:lnTo>
                  <a:lnTo>
                    <a:pt x="1329423" y="2091067"/>
                  </a:lnTo>
                  <a:lnTo>
                    <a:pt x="1327302" y="2086432"/>
                  </a:lnTo>
                  <a:lnTo>
                    <a:pt x="1326781" y="2082723"/>
                  </a:lnTo>
                  <a:lnTo>
                    <a:pt x="1326781" y="2072360"/>
                  </a:lnTo>
                  <a:lnTo>
                    <a:pt x="1327175" y="2069452"/>
                  </a:lnTo>
                  <a:lnTo>
                    <a:pt x="1327302" y="2068601"/>
                  </a:lnTo>
                  <a:lnTo>
                    <a:pt x="1329372" y="2064143"/>
                  </a:lnTo>
                  <a:lnTo>
                    <a:pt x="1331150" y="2063026"/>
                  </a:lnTo>
                  <a:lnTo>
                    <a:pt x="1335316" y="2063026"/>
                  </a:lnTo>
                  <a:lnTo>
                    <a:pt x="1336624" y="2063521"/>
                  </a:lnTo>
                  <a:lnTo>
                    <a:pt x="1338541" y="2065489"/>
                  </a:lnTo>
                  <a:lnTo>
                    <a:pt x="1339253" y="2067039"/>
                  </a:lnTo>
                  <a:lnTo>
                    <a:pt x="1340078" y="2071014"/>
                  </a:lnTo>
                  <a:lnTo>
                    <a:pt x="1340142" y="2071268"/>
                  </a:lnTo>
                  <a:lnTo>
                    <a:pt x="1340218" y="2072360"/>
                  </a:lnTo>
                  <a:lnTo>
                    <a:pt x="1340281" y="2073135"/>
                  </a:lnTo>
                  <a:lnTo>
                    <a:pt x="1340358" y="2082723"/>
                  </a:lnTo>
                  <a:lnTo>
                    <a:pt x="1340358" y="2059254"/>
                  </a:lnTo>
                  <a:lnTo>
                    <a:pt x="1338059" y="2058123"/>
                  </a:lnTo>
                  <a:lnTo>
                    <a:pt x="1330579" y="2058123"/>
                  </a:lnTo>
                  <a:lnTo>
                    <a:pt x="1320558" y="2090635"/>
                  </a:lnTo>
                  <a:lnTo>
                    <a:pt x="1324876" y="2097151"/>
                  </a:lnTo>
                  <a:lnTo>
                    <a:pt x="1337843" y="2097151"/>
                  </a:lnTo>
                  <a:lnTo>
                    <a:pt x="1341120" y="2095487"/>
                  </a:lnTo>
                  <a:lnTo>
                    <a:pt x="1343279" y="2092223"/>
                  </a:lnTo>
                  <a:lnTo>
                    <a:pt x="1345514" y="2088857"/>
                  </a:lnTo>
                  <a:lnTo>
                    <a:pt x="1346619" y="2084006"/>
                  </a:lnTo>
                  <a:lnTo>
                    <a:pt x="1346619" y="2071014"/>
                  </a:lnTo>
                  <a:close/>
                </a:path>
                <a:path w="1607820" h="2097404">
                  <a:moveTo>
                    <a:pt x="1358709" y="2089556"/>
                  </a:moveTo>
                  <a:lnTo>
                    <a:pt x="1352219" y="2089556"/>
                  </a:lnTo>
                  <a:lnTo>
                    <a:pt x="1352219" y="2096617"/>
                  </a:lnTo>
                  <a:lnTo>
                    <a:pt x="1358709" y="2096617"/>
                  </a:lnTo>
                  <a:lnTo>
                    <a:pt x="1358709" y="2089556"/>
                  </a:lnTo>
                  <a:close/>
                </a:path>
                <a:path w="1607820" h="2097404">
                  <a:moveTo>
                    <a:pt x="1390116" y="2083676"/>
                  </a:moveTo>
                  <a:lnTo>
                    <a:pt x="1389329" y="2081657"/>
                  </a:lnTo>
                  <a:lnTo>
                    <a:pt x="1386192" y="2078507"/>
                  </a:lnTo>
                  <a:lnTo>
                    <a:pt x="1384020" y="2077567"/>
                  </a:lnTo>
                  <a:lnTo>
                    <a:pt x="1381252" y="2077148"/>
                  </a:lnTo>
                  <a:lnTo>
                    <a:pt x="1383919" y="2076589"/>
                  </a:lnTo>
                  <a:lnTo>
                    <a:pt x="1385887" y="2075535"/>
                  </a:lnTo>
                  <a:lnTo>
                    <a:pt x="1388452" y="2072398"/>
                  </a:lnTo>
                  <a:lnTo>
                    <a:pt x="1388973" y="2070798"/>
                  </a:lnTo>
                  <a:lnTo>
                    <a:pt x="1389087" y="2065070"/>
                  </a:lnTo>
                  <a:lnTo>
                    <a:pt x="1388313" y="2063127"/>
                  </a:lnTo>
                  <a:lnTo>
                    <a:pt x="1388084" y="2062568"/>
                  </a:lnTo>
                  <a:lnTo>
                    <a:pt x="1383944" y="2059000"/>
                  </a:lnTo>
                  <a:lnTo>
                    <a:pt x="1380985" y="2058123"/>
                  </a:lnTo>
                  <a:lnTo>
                    <a:pt x="1373619" y="2058123"/>
                  </a:lnTo>
                  <a:lnTo>
                    <a:pt x="1370774" y="2059000"/>
                  </a:lnTo>
                  <a:lnTo>
                    <a:pt x="1366393" y="2062568"/>
                  </a:lnTo>
                  <a:lnTo>
                    <a:pt x="1365110" y="2065070"/>
                  </a:lnTo>
                  <a:lnTo>
                    <a:pt x="1364729" y="2068296"/>
                  </a:lnTo>
                  <a:lnTo>
                    <a:pt x="1370863" y="2068753"/>
                  </a:lnTo>
                  <a:lnTo>
                    <a:pt x="1371231" y="2065528"/>
                  </a:lnTo>
                  <a:lnTo>
                    <a:pt x="1371282" y="2065070"/>
                  </a:lnTo>
                  <a:lnTo>
                    <a:pt x="1373365" y="2063127"/>
                  </a:lnTo>
                  <a:lnTo>
                    <a:pt x="1378927" y="2063127"/>
                  </a:lnTo>
                  <a:lnTo>
                    <a:pt x="1380350" y="2063610"/>
                  </a:lnTo>
                  <a:lnTo>
                    <a:pt x="1382344" y="2065528"/>
                  </a:lnTo>
                  <a:lnTo>
                    <a:pt x="1382852" y="2066975"/>
                  </a:lnTo>
                  <a:lnTo>
                    <a:pt x="1382852" y="2070798"/>
                  </a:lnTo>
                  <a:lnTo>
                    <a:pt x="1382191" y="2072246"/>
                  </a:lnTo>
                  <a:lnTo>
                    <a:pt x="1379613" y="2074265"/>
                  </a:lnTo>
                  <a:lnTo>
                    <a:pt x="1377759" y="2074773"/>
                  </a:lnTo>
                  <a:lnTo>
                    <a:pt x="1372692" y="2074773"/>
                  </a:lnTo>
                  <a:lnTo>
                    <a:pt x="1372692" y="2079929"/>
                  </a:lnTo>
                  <a:lnTo>
                    <a:pt x="1378178" y="2079929"/>
                  </a:lnTo>
                  <a:lnTo>
                    <a:pt x="1380236" y="2080437"/>
                  </a:lnTo>
                  <a:lnTo>
                    <a:pt x="1383030" y="2082507"/>
                  </a:lnTo>
                  <a:lnTo>
                    <a:pt x="1383601" y="2083676"/>
                  </a:lnTo>
                  <a:lnTo>
                    <a:pt x="1383639" y="2088108"/>
                  </a:lnTo>
                  <a:lnTo>
                    <a:pt x="1383169" y="2089416"/>
                  </a:lnTo>
                  <a:lnTo>
                    <a:pt x="1382445" y="2090115"/>
                  </a:lnTo>
                  <a:lnTo>
                    <a:pt x="1380756" y="2091651"/>
                  </a:lnTo>
                  <a:lnTo>
                    <a:pt x="1379270" y="2092147"/>
                  </a:lnTo>
                  <a:lnTo>
                    <a:pt x="1375092" y="2092147"/>
                  </a:lnTo>
                  <a:lnTo>
                    <a:pt x="1370266" y="2086597"/>
                  </a:lnTo>
                  <a:lnTo>
                    <a:pt x="1370190" y="2086114"/>
                  </a:lnTo>
                  <a:lnTo>
                    <a:pt x="1369326" y="2086114"/>
                  </a:lnTo>
                  <a:lnTo>
                    <a:pt x="1363916" y="2086597"/>
                  </a:lnTo>
                  <a:lnTo>
                    <a:pt x="1373238" y="2097176"/>
                  </a:lnTo>
                  <a:lnTo>
                    <a:pt x="1381328" y="2097176"/>
                  </a:lnTo>
                  <a:lnTo>
                    <a:pt x="1384300" y="2096300"/>
                  </a:lnTo>
                  <a:lnTo>
                    <a:pt x="1384452" y="2096300"/>
                  </a:lnTo>
                  <a:lnTo>
                    <a:pt x="1388999" y="2092439"/>
                  </a:lnTo>
                  <a:lnTo>
                    <a:pt x="1389113" y="2092147"/>
                  </a:lnTo>
                  <a:lnTo>
                    <a:pt x="1390116" y="2089696"/>
                  </a:lnTo>
                  <a:lnTo>
                    <a:pt x="1390116" y="2083676"/>
                  </a:lnTo>
                  <a:close/>
                </a:path>
                <a:path w="1607820" h="2097404">
                  <a:moveTo>
                    <a:pt x="1532585" y="2071014"/>
                  </a:moveTo>
                  <a:lnTo>
                    <a:pt x="1531531" y="2066112"/>
                  </a:lnTo>
                  <a:lnTo>
                    <a:pt x="1529486" y="2063026"/>
                  </a:lnTo>
                  <a:lnTo>
                    <a:pt x="1527289" y="2059724"/>
                  </a:lnTo>
                  <a:lnTo>
                    <a:pt x="1526336" y="2059266"/>
                  </a:lnTo>
                  <a:lnTo>
                    <a:pt x="1526336" y="2082736"/>
                  </a:lnTo>
                  <a:lnTo>
                    <a:pt x="1525752" y="2086444"/>
                  </a:lnTo>
                  <a:lnTo>
                    <a:pt x="1523606" y="2091067"/>
                  </a:lnTo>
                  <a:lnTo>
                    <a:pt x="1521891" y="2092236"/>
                  </a:lnTo>
                  <a:lnTo>
                    <a:pt x="1517116" y="2092236"/>
                  </a:lnTo>
                  <a:lnTo>
                    <a:pt x="1515389" y="2091067"/>
                  </a:lnTo>
                  <a:lnTo>
                    <a:pt x="1513281" y="2086444"/>
                  </a:lnTo>
                  <a:lnTo>
                    <a:pt x="1512747" y="2082736"/>
                  </a:lnTo>
                  <a:lnTo>
                    <a:pt x="1512747" y="2072360"/>
                  </a:lnTo>
                  <a:lnTo>
                    <a:pt x="1513154" y="2069452"/>
                  </a:lnTo>
                  <a:lnTo>
                    <a:pt x="1513268" y="2068601"/>
                  </a:lnTo>
                  <a:lnTo>
                    <a:pt x="1515351" y="2064143"/>
                  </a:lnTo>
                  <a:lnTo>
                    <a:pt x="1517116" y="2063026"/>
                  </a:lnTo>
                  <a:lnTo>
                    <a:pt x="1521282" y="2063026"/>
                  </a:lnTo>
                  <a:lnTo>
                    <a:pt x="1526197" y="2072360"/>
                  </a:lnTo>
                  <a:lnTo>
                    <a:pt x="1526260" y="2073135"/>
                  </a:lnTo>
                  <a:lnTo>
                    <a:pt x="1526336" y="2082736"/>
                  </a:lnTo>
                  <a:lnTo>
                    <a:pt x="1526336" y="2059266"/>
                  </a:lnTo>
                  <a:lnTo>
                    <a:pt x="1524038" y="2058123"/>
                  </a:lnTo>
                  <a:lnTo>
                    <a:pt x="1516545" y="2058123"/>
                  </a:lnTo>
                  <a:lnTo>
                    <a:pt x="1514068" y="2058822"/>
                  </a:lnTo>
                  <a:lnTo>
                    <a:pt x="1510334" y="2061578"/>
                  </a:lnTo>
                  <a:lnTo>
                    <a:pt x="1509052" y="2063521"/>
                  </a:lnTo>
                  <a:lnTo>
                    <a:pt x="1508925" y="2063711"/>
                  </a:lnTo>
                  <a:lnTo>
                    <a:pt x="1507007" y="2069452"/>
                  </a:lnTo>
                  <a:lnTo>
                    <a:pt x="1506626" y="2072360"/>
                  </a:lnTo>
                  <a:lnTo>
                    <a:pt x="1506524" y="2090648"/>
                  </a:lnTo>
                  <a:lnTo>
                    <a:pt x="1510842" y="2097151"/>
                  </a:lnTo>
                  <a:lnTo>
                    <a:pt x="1523822" y="2097151"/>
                  </a:lnTo>
                  <a:lnTo>
                    <a:pt x="1527086" y="2095500"/>
                  </a:lnTo>
                  <a:lnTo>
                    <a:pt x="1529245" y="2092236"/>
                  </a:lnTo>
                  <a:lnTo>
                    <a:pt x="1531480" y="2088857"/>
                  </a:lnTo>
                  <a:lnTo>
                    <a:pt x="1532585" y="2084006"/>
                  </a:lnTo>
                  <a:lnTo>
                    <a:pt x="1532585" y="2071014"/>
                  </a:lnTo>
                  <a:close/>
                </a:path>
                <a:path w="1607820" h="2097404">
                  <a:moveTo>
                    <a:pt x="1544713" y="2089569"/>
                  </a:moveTo>
                  <a:lnTo>
                    <a:pt x="1538224" y="2089569"/>
                  </a:lnTo>
                  <a:lnTo>
                    <a:pt x="1538224" y="2096630"/>
                  </a:lnTo>
                  <a:lnTo>
                    <a:pt x="1544713" y="2096630"/>
                  </a:lnTo>
                  <a:lnTo>
                    <a:pt x="1544713" y="2089569"/>
                  </a:lnTo>
                  <a:close/>
                </a:path>
                <a:path w="1607820" h="2097404">
                  <a:moveTo>
                    <a:pt x="1576171" y="2083676"/>
                  </a:moveTo>
                  <a:lnTo>
                    <a:pt x="1575384" y="2081669"/>
                  </a:lnTo>
                  <a:lnTo>
                    <a:pt x="1572247" y="2078520"/>
                  </a:lnTo>
                  <a:lnTo>
                    <a:pt x="1570075" y="2077567"/>
                  </a:lnTo>
                  <a:lnTo>
                    <a:pt x="1567307" y="2077148"/>
                  </a:lnTo>
                  <a:lnTo>
                    <a:pt x="1569961" y="2076589"/>
                  </a:lnTo>
                  <a:lnTo>
                    <a:pt x="1571942" y="2075535"/>
                  </a:lnTo>
                  <a:lnTo>
                    <a:pt x="1574507" y="2072398"/>
                  </a:lnTo>
                  <a:lnTo>
                    <a:pt x="1575041" y="2070798"/>
                  </a:lnTo>
                  <a:lnTo>
                    <a:pt x="1575142" y="2065070"/>
                  </a:lnTo>
                  <a:lnTo>
                    <a:pt x="1574380" y="2063140"/>
                  </a:lnTo>
                  <a:lnTo>
                    <a:pt x="1574139" y="2062568"/>
                  </a:lnTo>
                  <a:lnTo>
                    <a:pt x="1569999" y="2059000"/>
                  </a:lnTo>
                  <a:lnTo>
                    <a:pt x="1567027" y="2058123"/>
                  </a:lnTo>
                  <a:lnTo>
                    <a:pt x="1559674" y="2058123"/>
                  </a:lnTo>
                  <a:lnTo>
                    <a:pt x="1556816" y="2059000"/>
                  </a:lnTo>
                  <a:lnTo>
                    <a:pt x="1552448" y="2062568"/>
                  </a:lnTo>
                  <a:lnTo>
                    <a:pt x="1551152" y="2065070"/>
                  </a:lnTo>
                  <a:lnTo>
                    <a:pt x="1550784" y="2068296"/>
                  </a:lnTo>
                  <a:lnTo>
                    <a:pt x="1556918" y="2068753"/>
                  </a:lnTo>
                  <a:lnTo>
                    <a:pt x="1557299" y="2065528"/>
                  </a:lnTo>
                  <a:lnTo>
                    <a:pt x="1557350" y="2065070"/>
                  </a:lnTo>
                  <a:lnTo>
                    <a:pt x="1559420" y="2063140"/>
                  </a:lnTo>
                  <a:lnTo>
                    <a:pt x="1564982" y="2063140"/>
                  </a:lnTo>
                  <a:lnTo>
                    <a:pt x="1566418" y="2063610"/>
                  </a:lnTo>
                  <a:lnTo>
                    <a:pt x="1568399" y="2065528"/>
                  </a:lnTo>
                  <a:lnTo>
                    <a:pt x="1568894" y="2066975"/>
                  </a:lnTo>
                  <a:lnTo>
                    <a:pt x="1568894" y="2070798"/>
                  </a:lnTo>
                  <a:lnTo>
                    <a:pt x="1568259" y="2072246"/>
                  </a:lnTo>
                  <a:lnTo>
                    <a:pt x="1565668" y="2074278"/>
                  </a:lnTo>
                  <a:lnTo>
                    <a:pt x="1563814" y="2074786"/>
                  </a:lnTo>
                  <a:lnTo>
                    <a:pt x="1558759" y="2074786"/>
                  </a:lnTo>
                  <a:lnTo>
                    <a:pt x="1558759" y="2079929"/>
                  </a:lnTo>
                  <a:lnTo>
                    <a:pt x="1564233" y="2079929"/>
                  </a:lnTo>
                  <a:lnTo>
                    <a:pt x="1566291" y="2080437"/>
                  </a:lnTo>
                  <a:lnTo>
                    <a:pt x="1569085" y="2082507"/>
                  </a:lnTo>
                  <a:lnTo>
                    <a:pt x="1569656" y="2083676"/>
                  </a:lnTo>
                  <a:lnTo>
                    <a:pt x="1569694" y="2088108"/>
                  </a:lnTo>
                  <a:lnTo>
                    <a:pt x="1569224" y="2089416"/>
                  </a:lnTo>
                  <a:lnTo>
                    <a:pt x="1568488" y="2090127"/>
                  </a:lnTo>
                  <a:lnTo>
                    <a:pt x="1566811" y="2091651"/>
                  </a:lnTo>
                  <a:lnTo>
                    <a:pt x="1565325" y="2092147"/>
                  </a:lnTo>
                  <a:lnTo>
                    <a:pt x="1561147" y="2092147"/>
                  </a:lnTo>
                  <a:lnTo>
                    <a:pt x="1556334" y="2086597"/>
                  </a:lnTo>
                  <a:lnTo>
                    <a:pt x="1556258" y="2086114"/>
                  </a:lnTo>
                  <a:lnTo>
                    <a:pt x="1555394" y="2086114"/>
                  </a:lnTo>
                  <a:lnTo>
                    <a:pt x="1549971" y="2086597"/>
                  </a:lnTo>
                  <a:lnTo>
                    <a:pt x="1559306" y="2097176"/>
                  </a:lnTo>
                  <a:lnTo>
                    <a:pt x="1567370" y="2097176"/>
                  </a:lnTo>
                  <a:lnTo>
                    <a:pt x="1570367" y="2096300"/>
                  </a:lnTo>
                  <a:lnTo>
                    <a:pt x="1570507" y="2096300"/>
                  </a:lnTo>
                  <a:lnTo>
                    <a:pt x="1575054" y="2092439"/>
                  </a:lnTo>
                  <a:lnTo>
                    <a:pt x="1575181" y="2092147"/>
                  </a:lnTo>
                  <a:lnTo>
                    <a:pt x="1576171" y="2089696"/>
                  </a:lnTo>
                  <a:lnTo>
                    <a:pt x="1576171" y="2083676"/>
                  </a:lnTo>
                  <a:close/>
                </a:path>
                <a:path w="1607820" h="2097404">
                  <a:moveTo>
                    <a:pt x="1607439" y="2080247"/>
                  </a:moveTo>
                  <a:lnTo>
                    <a:pt x="1606626" y="2077923"/>
                  </a:lnTo>
                  <a:lnTo>
                    <a:pt x="1606537" y="2077669"/>
                  </a:lnTo>
                  <a:lnTo>
                    <a:pt x="1606448" y="2077415"/>
                  </a:lnTo>
                  <a:lnTo>
                    <a:pt x="1606067" y="2077008"/>
                  </a:lnTo>
                  <a:lnTo>
                    <a:pt x="1603451" y="2074252"/>
                  </a:lnTo>
                  <a:lnTo>
                    <a:pt x="1602333" y="2073071"/>
                  </a:lnTo>
                  <a:lnTo>
                    <a:pt x="1599539" y="2071992"/>
                  </a:lnTo>
                  <a:lnTo>
                    <a:pt x="1592999" y="2071992"/>
                  </a:lnTo>
                  <a:lnTo>
                    <a:pt x="1590586" y="2072741"/>
                  </a:lnTo>
                  <a:lnTo>
                    <a:pt x="1588744" y="2074252"/>
                  </a:lnTo>
                  <a:lnTo>
                    <a:pt x="1589392" y="2063750"/>
                  </a:lnTo>
                  <a:lnTo>
                    <a:pt x="1605330" y="2063750"/>
                  </a:lnTo>
                  <a:lnTo>
                    <a:pt x="1605330" y="2058682"/>
                  </a:lnTo>
                  <a:lnTo>
                    <a:pt x="1583944" y="2058682"/>
                  </a:lnTo>
                  <a:lnTo>
                    <a:pt x="1582889" y="2077008"/>
                  </a:lnTo>
                  <a:lnTo>
                    <a:pt x="1582864" y="2077415"/>
                  </a:lnTo>
                  <a:lnTo>
                    <a:pt x="1582737" y="2079523"/>
                  </a:lnTo>
                  <a:lnTo>
                    <a:pt x="1588668" y="2079523"/>
                  </a:lnTo>
                  <a:lnTo>
                    <a:pt x="1589608" y="2078570"/>
                  </a:lnTo>
                  <a:lnTo>
                    <a:pt x="1590548" y="2077923"/>
                  </a:lnTo>
                  <a:lnTo>
                    <a:pt x="1592376" y="2077199"/>
                  </a:lnTo>
                  <a:lnTo>
                    <a:pt x="1593418" y="2077008"/>
                  </a:lnTo>
                  <a:lnTo>
                    <a:pt x="1596644" y="2077008"/>
                  </a:lnTo>
                  <a:lnTo>
                    <a:pt x="1598244" y="2077669"/>
                  </a:lnTo>
                  <a:lnTo>
                    <a:pt x="1600555" y="2080247"/>
                  </a:lnTo>
                  <a:lnTo>
                    <a:pt x="1601127" y="2082012"/>
                  </a:lnTo>
                  <a:lnTo>
                    <a:pt x="1601063" y="2087054"/>
                  </a:lnTo>
                  <a:lnTo>
                    <a:pt x="1600720" y="2088172"/>
                  </a:lnTo>
                  <a:lnTo>
                    <a:pt x="1600644" y="2088438"/>
                  </a:lnTo>
                  <a:lnTo>
                    <a:pt x="1600530" y="2088794"/>
                  </a:lnTo>
                  <a:lnTo>
                    <a:pt x="1598168" y="2091524"/>
                  </a:lnTo>
                  <a:lnTo>
                    <a:pt x="1596440" y="2092210"/>
                  </a:lnTo>
                  <a:lnTo>
                    <a:pt x="1592986" y="2092210"/>
                  </a:lnTo>
                  <a:lnTo>
                    <a:pt x="1587741" y="2087054"/>
                  </a:lnTo>
                  <a:lnTo>
                    <a:pt x="1581556" y="2087626"/>
                  </a:lnTo>
                  <a:lnTo>
                    <a:pt x="1582115" y="2090788"/>
                  </a:lnTo>
                  <a:lnTo>
                    <a:pt x="1583436" y="2093137"/>
                  </a:lnTo>
                  <a:lnTo>
                    <a:pt x="1587614" y="2096350"/>
                  </a:lnTo>
                  <a:lnTo>
                    <a:pt x="1590421" y="2097151"/>
                  </a:lnTo>
                  <a:lnTo>
                    <a:pt x="1598168" y="2097151"/>
                  </a:lnTo>
                  <a:lnTo>
                    <a:pt x="1601482" y="2096008"/>
                  </a:lnTo>
                  <a:lnTo>
                    <a:pt x="1605407" y="2092210"/>
                  </a:lnTo>
                  <a:lnTo>
                    <a:pt x="1606283" y="2091359"/>
                  </a:lnTo>
                  <a:lnTo>
                    <a:pt x="1607375" y="2088438"/>
                  </a:lnTo>
                  <a:lnTo>
                    <a:pt x="1607439" y="2080247"/>
                  </a:lnTo>
                  <a:close/>
                </a:path>
              </a:pathLst>
            </a:custGeom>
            <a:solidFill>
              <a:srgbClr val="231F20"/>
            </a:solidFill>
          </p:spPr>
          <p:txBody>
            <a:bodyPr wrap="square" lIns="0" tIns="0" rIns="0" bIns="0" rtlCol="0"/>
            <a:lstStyle/>
            <a:p/>
          </p:txBody>
        </p:sp>
        <p:sp>
          <p:nvSpPr>
            <p:cNvPr id="6407" name="object 6407" descr=""/>
            <p:cNvSpPr/>
            <p:nvPr/>
          </p:nvSpPr>
          <p:spPr>
            <a:xfrm>
              <a:off x="3810774" y="8054315"/>
              <a:ext cx="118745" cy="106045"/>
            </a:xfrm>
            <a:custGeom>
              <a:avLst/>
              <a:gdLst/>
              <a:ahLst/>
              <a:cxnLst/>
              <a:rect l="l" t="t" r="r" b="b"/>
              <a:pathLst>
                <a:path w="118745" h="106045">
                  <a:moveTo>
                    <a:pt x="118237" y="0"/>
                  </a:moveTo>
                  <a:lnTo>
                    <a:pt x="0" y="0"/>
                  </a:lnTo>
                  <a:lnTo>
                    <a:pt x="0" y="105600"/>
                  </a:lnTo>
                  <a:lnTo>
                    <a:pt x="118237" y="105600"/>
                  </a:lnTo>
                  <a:lnTo>
                    <a:pt x="118237" y="0"/>
                  </a:lnTo>
                  <a:close/>
                </a:path>
              </a:pathLst>
            </a:custGeom>
            <a:solidFill>
              <a:srgbClr val="FFFFFF"/>
            </a:solidFill>
          </p:spPr>
          <p:txBody>
            <a:bodyPr wrap="square" lIns="0" tIns="0" rIns="0" bIns="0" rtlCol="0"/>
            <a:lstStyle/>
            <a:p/>
          </p:txBody>
        </p:sp>
        <p:sp>
          <p:nvSpPr>
            <p:cNvPr id="6408" name="object 6408" descr=""/>
            <p:cNvSpPr/>
            <p:nvPr/>
          </p:nvSpPr>
          <p:spPr>
            <a:xfrm>
              <a:off x="3821446" y="8070990"/>
              <a:ext cx="95885" cy="55244"/>
            </a:xfrm>
            <a:custGeom>
              <a:avLst/>
              <a:gdLst/>
              <a:ahLst/>
              <a:cxnLst/>
              <a:rect l="l" t="t" r="r" b="b"/>
              <a:pathLst>
                <a:path w="95885" h="55245">
                  <a:moveTo>
                    <a:pt x="73937" y="45948"/>
                  </a:moveTo>
                  <a:lnTo>
                    <a:pt x="73680" y="45948"/>
                  </a:lnTo>
                  <a:lnTo>
                    <a:pt x="67106" y="46964"/>
                  </a:lnTo>
                  <a:lnTo>
                    <a:pt x="68313" y="52438"/>
                  </a:lnTo>
                  <a:lnTo>
                    <a:pt x="72821" y="55156"/>
                  </a:lnTo>
                  <a:lnTo>
                    <a:pt x="85382" y="55156"/>
                  </a:lnTo>
                  <a:lnTo>
                    <a:pt x="89027" y="53911"/>
                  </a:lnTo>
                  <a:lnTo>
                    <a:pt x="92917" y="50126"/>
                  </a:lnTo>
                  <a:lnTo>
                    <a:pt x="76987" y="50126"/>
                  </a:lnTo>
                  <a:lnTo>
                    <a:pt x="74688" y="48717"/>
                  </a:lnTo>
                  <a:lnTo>
                    <a:pt x="74043" y="46342"/>
                  </a:lnTo>
                  <a:lnTo>
                    <a:pt x="73937" y="45948"/>
                  </a:lnTo>
                  <a:close/>
                </a:path>
                <a:path w="95885" h="55245">
                  <a:moveTo>
                    <a:pt x="95461" y="37465"/>
                  </a:moveTo>
                  <a:lnTo>
                    <a:pt x="88733" y="37465"/>
                  </a:lnTo>
                  <a:lnTo>
                    <a:pt x="88633" y="44577"/>
                  </a:lnTo>
                  <a:lnTo>
                    <a:pt x="87972" y="46342"/>
                  </a:lnTo>
                  <a:lnTo>
                    <a:pt x="85305" y="49364"/>
                  </a:lnTo>
                  <a:lnTo>
                    <a:pt x="83375" y="50126"/>
                  </a:lnTo>
                  <a:lnTo>
                    <a:pt x="92917" y="50126"/>
                  </a:lnTo>
                  <a:lnTo>
                    <a:pt x="94157" y="48920"/>
                  </a:lnTo>
                  <a:lnTo>
                    <a:pt x="95440" y="45948"/>
                  </a:lnTo>
                  <a:lnTo>
                    <a:pt x="95461" y="37465"/>
                  </a:lnTo>
                  <a:close/>
                </a:path>
                <a:path w="95885" h="55245">
                  <a:moveTo>
                    <a:pt x="80975" y="12204"/>
                  </a:moveTo>
                  <a:lnTo>
                    <a:pt x="74549" y="12204"/>
                  </a:lnTo>
                  <a:lnTo>
                    <a:pt x="71348" y="13550"/>
                  </a:lnTo>
                  <a:lnTo>
                    <a:pt x="66865" y="18961"/>
                  </a:lnTo>
                  <a:lnTo>
                    <a:pt x="65760" y="22847"/>
                  </a:lnTo>
                  <a:lnTo>
                    <a:pt x="65760" y="32867"/>
                  </a:lnTo>
                  <a:lnTo>
                    <a:pt x="66827" y="36703"/>
                  </a:lnTo>
                  <a:lnTo>
                    <a:pt x="71081" y="42113"/>
                  </a:lnTo>
                  <a:lnTo>
                    <a:pt x="74129" y="43472"/>
                  </a:lnTo>
                  <a:lnTo>
                    <a:pt x="80670" y="43472"/>
                  </a:lnTo>
                  <a:lnTo>
                    <a:pt x="82804" y="42964"/>
                  </a:lnTo>
                  <a:lnTo>
                    <a:pt x="86207" y="40957"/>
                  </a:lnTo>
                  <a:lnTo>
                    <a:pt x="87579" y="39420"/>
                  </a:lnTo>
                  <a:lnTo>
                    <a:pt x="88160" y="38392"/>
                  </a:lnTo>
                  <a:lnTo>
                    <a:pt x="75539" y="38392"/>
                  </a:lnTo>
                  <a:lnTo>
                    <a:pt x="72948" y="34899"/>
                  </a:lnTo>
                  <a:lnTo>
                    <a:pt x="72948" y="24371"/>
                  </a:lnTo>
                  <a:lnTo>
                    <a:pt x="73571" y="21767"/>
                  </a:lnTo>
                  <a:lnTo>
                    <a:pt x="73621" y="21564"/>
                  </a:lnTo>
                  <a:lnTo>
                    <a:pt x="76332" y="18110"/>
                  </a:lnTo>
                  <a:lnTo>
                    <a:pt x="78270" y="17208"/>
                  </a:lnTo>
                  <a:lnTo>
                    <a:pt x="88193" y="17208"/>
                  </a:lnTo>
                  <a:lnTo>
                    <a:pt x="87718" y="16205"/>
                  </a:lnTo>
                  <a:lnTo>
                    <a:pt x="86410" y="14757"/>
                  </a:lnTo>
                  <a:lnTo>
                    <a:pt x="83118" y="12801"/>
                  </a:lnTo>
                  <a:lnTo>
                    <a:pt x="83318" y="12801"/>
                  </a:lnTo>
                  <a:lnTo>
                    <a:pt x="80975" y="12204"/>
                  </a:lnTo>
                  <a:close/>
                </a:path>
                <a:path w="95885" h="55245">
                  <a:moveTo>
                    <a:pt x="88193" y="17208"/>
                  </a:moveTo>
                  <a:lnTo>
                    <a:pt x="83324" y="17208"/>
                  </a:lnTo>
                  <a:lnTo>
                    <a:pt x="85293" y="18110"/>
                  </a:lnTo>
                  <a:lnTo>
                    <a:pt x="87998" y="21767"/>
                  </a:lnTo>
                  <a:lnTo>
                    <a:pt x="88671" y="24371"/>
                  </a:lnTo>
                  <a:lnTo>
                    <a:pt x="88671" y="31127"/>
                  </a:lnTo>
                  <a:lnTo>
                    <a:pt x="87998" y="33743"/>
                  </a:lnTo>
                  <a:lnTo>
                    <a:pt x="85293" y="37465"/>
                  </a:lnTo>
                  <a:lnTo>
                    <a:pt x="83312" y="38392"/>
                  </a:lnTo>
                  <a:lnTo>
                    <a:pt x="88160" y="38392"/>
                  </a:lnTo>
                  <a:lnTo>
                    <a:pt x="88684" y="37465"/>
                  </a:lnTo>
                  <a:lnTo>
                    <a:pt x="95461" y="37465"/>
                  </a:lnTo>
                  <a:lnTo>
                    <a:pt x="95508" y="18110"/>
                  </a:lnTo>
                  <a:lnTo>
                    <a:pt x="88619" y="18110"/>
                  </a:lnTo>
                  <a:lnTo>
                    <a:pt x="88193" y="17208"/>
                  </a:lnTo>
                  <a:close/>
                </a:path>
                <a:path w="95885" h="55245">
                  <a:moveTo>
                    <a:pt x="95681" y="12801"/>
                  </a:moveTo>
                  <a:lnTo>
                    <a:pt x="89115" y="12801"/>
                  </a:lnTo>
                  <a:lnTo>
                    <a:pt x="88861" y="14605"/>
                  </a:lnTo>
                  <a:lnTo>
                    <a:pt x="88745" y="16205"/>
                  </a:lnTo>
                  <a:lnTo>
                    <a:pt x="88671" y="17208"/>
                  </a:lnTo>
                  <a:lnTo>
                    <a:pt x="88606" y="18110"/>
                  </a:lnTo>
                  <a:lnTo>
                    <a:pt x="95508" y="18110"/>
                  </a:lnTo>
                  <a:lnTo>
                    <a:pt x="95612" y="13550"/>
                  </a:lnTo>
                  <a:lnTo>
                    <a:pt x="95681" y="12801"/>
                  </a:lnTo>
                  <a:close/>
                </a:path>
                <a:path w="95885" h="55245">
                  <a:moveTo>
                    <a:pt x="42697" y="0"/>
                  </a:moveTo>
                  <a:lnTo>
                    <a:pt x="35801" y="0"/>
                  </a:lnTo>
                  <a:lnTo>
                    <a:pt x="35801" y="43383"/>
                  </a:lnTo>
                  <a:lnTo>
                    <a:pt x="42697" y="43383"/>
                  </a:lnTo>
                  <a:lnTo>
                    <a:pt x="42697" y="32550"/>
                  </a:lnTo>
                  <a:lnTo>
                    <a:pt x="46088" y="29794"/>
                  </a:lnTo>
                  <a:lnTo>
                    <a:pt x="53935" y="29794"/>
                  </a:lnTo>
                  <a:lnTo>
                    <a:pt x="51667" y="26568"/>
                  </a:lnTo>
                  <a:lnTo>
                    <a:pt x="42697" y="26568"/>
                  </a:lnTo>
                  <a:lnTo>
                    <a:pt x="42697" y="0"/>
                  </a:lnTo>
                  <a:close/>
                </a:path>
                <a:path w="95885" h="55245">
                  <a:moveTo>
                    <a:pt x="53935" y="29794"/>
                  </a:moveTo>
                  <a:lnTo>
                    <a:pt x="46088" y="29794"/>
                  </a:lnTo>
                  <a:lnTo>
                    <a:pt x="55486" y="43383"/>
                  </a:lnTo>
                  <a:lnTo>
                    <a:pt x="63487" y="43383"/>
                  </a:lnTo>
                  <a:lnTo>
                    <a:pt x="53935" y="29794"/>
                  </a:lnTo>
                  <a:close/>
                </a:path>
                <a:path w="95885" h="55245">
                  <a:moveTo>
                    <a:pt x="62839" y="12801"/>
                  </a:moveTo>
                  <a:lnTo>
                    <a:pt x="54978" y="12801"/>
                  </a:lnTo>
                  <a:lnTo>
                    <a:pt x="42697" y="26568"/>
                  </a:lnTo>
                  <a:lnTo>
                    <a:pt x="51667" y="26568"/>
                  </a:lnTo>
                  <a:lnTo>
                    <a:pt x="50927" y="25514"/>
                  </a:lnTo>
                  <a:lnTo>
                    <a:pt x="62839" y="12801"/>
                  </a:lnTo>
                  <a:close/>
                </a:path>
                <a:path w="95885" h="55245">
                  <a:moveTo>
                    <a:pt x="6870" y="32791"/>
                  </a:moveTo>
                  <a:lnTo>
                    <a:pt x="0" y="33413"/>
                  </a:lnTo>
                  <a:lnTo>
                    <a:pt x="636" y="36918"/>
                  </a:lnTo>
                  <a:lnTo>
                    <a:pt x="2082" y="39522"/>
                  </a:lnTo>
                  <a:lnTo>
                    <a:pt x="6731" y="43078"/>
                  </a:lnTo>
                  <a:lnTo>
                    <a:pt x="9829" y="43980"/>
                  </a:lnTo>
                  <a:lnTo>
                    <a:pt x="18427" y="43980"/>
                  </a:lnTo>
                  <a:lnTo>
                    <a:pt x="22098" y="42684"/>
                  </a:lnTo>
                  <a:lnTo>
                    <a:pt x="26468" y="38481"/>
                  </a:lnTo>
                  <a:lnTo>
                    <a:pt x="12674" y="38481"/>
                  </a:lnTo>
                  <a:lnTo>
                    <a:pt x="11531" y="38277"/>
                  </a:lnTo>
                  <a:lnTo>
                    <a:pt x="9845" y="37566"/>
                  </a:lnTo>
                  <a:lnTo>
                    <a:pt x="8915" y="36918"/>
                  </a:lnTo>
                  <a:lnTo>
                    <a:pt x="7759" y="35458"/>
                  </a:lnTo>
                  <a:lnTo>
                    <a:pt x="7264" y="34315"/>
                  </a:lnTo>
                  <a:lnTo>
                    <a:pt x="6870" y="32791"/>
                  </a:lnTo>
                  <a:close/>
                </a:path>
                <a:path w="95885" h="55245">
                  <a:moveTo>
                    <a:pt x="27176" y="21653"/>
                  </a:moveTo>
                  <a:lnTo>
                    <a:pt x="16738" y="21653"/>
                  </a:lnTo>
                  <a:lnTo>
                    <a:pt x="18516" y="22364"/>
                  </a:lnTo>
                  <a:lnTo>
                    <a:pt x="21056" y="25234"/>
                  </a:lnTo>
                  <a:lnTo>
                    <a:pt x="21691" y="27190"/>
                  </a:lnTo>
                  <a:lnTo>
                    <a:pt x="21612" y="32791"/>
                  </a:lnTo>
                  <a:lnTo>
                    <a:pt x="21247" y="34023"/>
                  </a:lnTo>
                  <a:lnTo>
                    <a:pt x="21160" y="34315"/>
                  </a:lnTo>
                  <a:lnTo>
                    <a:pt x="21043" y="34709"/>
                  </a:lnTo>
                  <a:lnTo>
                    <a:pt x="18415" y="37719"/>
                  </a:lnTo>
                  <a:lnTo>
                    <a:pt x="16522" y="38481"/>
                  </a:lnTo>
                  <a:lnTo>
                    <a:pt x="26468" y="38481"/>
                  </a:lnTo>
                  <a:lnTo>
                    <a:pt x="27419" y="37566"/>
                  </a:lnTo>
                  <a:lnTo>
                    <a:pt x="28631" y="34315"/>
                  </a:lnTo>
                  <a:lnTo>
                    <a:pt x="28691" y="25234"/>
                  </a:lnTo>
                  <a:lnTo>
                    <a:pt x="27792" y="22656"/>
                  </a:lnTo>
                  <a:lnTo>
                    <a:pt x="27690" y="22364"/>
                  </a:lnTo>
                  <a:lnTo>
                    <a:pt x="27597" y="22098"/>
                  </a:lnTo>
                  <a:lnTo>
                    <a:pt x="27176" y="21653"/>
                  </a:lnTo>
                  <a:close/>
                </a:path>
                <a:path w="95885" h="55245">
                  <a:moveTo>
                    <a:pt x="26352" y="1333"/>
                  </a:moveTo>
                  <a:lnTo>
                    <a:pt x="2654" y="1333"/>
                  </a:lnTo>
                  <a:lnTo>
                    <a:pt x="1481" y="21653"/>
                  </a:lnTo>
                  <a:lnTo>
                    <a:pt x="1440" y="22364"/>
                  </a:lnTo>
                  <a:lnTo>
                    <a:pt x="1320" y="24434"/>
                  </a:lnTo>
                  <a:lnTo>
                    <a:pt x="7874" y="24434"/>
                  </a:lnTo>
                  <a:lnTo>
                    <a:pt x="8928" y="23380"/>
                  </a:lnTo>
                  <a:lnTo>
                    <a:pt x="9969" y="22656"/>
                  </a:lnTo>
                  <a:lnTo>
                    <a:pt x="12001" y="21844"/>
                  </a:lnTo>
                  <a:lnTo>
                    <a:pt x="13157" y="21653"/>
                  </a:lnTo>
                  <a:lnTo>
                    <a:pt x="27176" y="21653"/>
                  </a:lnTo>
                  <a:lnTo>
                    <a:pt x="24276" y="18592"/>
                  </a:lnTo>
                  <a:lnTo>
                    <a:pt x="7975" y="18592"/>
                  </a:lnTo>
                  <a:lnTo>
                    <a:pt x="8686" y="6946"/>
                  </a:lnTo>
                  <a:lnTo>
                    <a:pt x="26352" y="6946"/>
                  </a:lnTo>
                  <a:lnTo>
                    <a:pt x="26352" y="1333"/>
                  </a:lnTo>
                  <a:close/>
                </a:path>
                <a:path w="95885" h="55245">
                  <a:moveTo>
                    <a:pt x="19939" y="16078"/>
                  </a:moveTo>
                  <a:lnTo>
                    <a:pt x="12700" y="16078"/>
                  </a:lnTo>
                  <a:lnTo>
                    <a:pt x="10020" y="16916"/>
                  </a:lnTo>
                  <a:lnTo>
                    <a:pt x="7975" y="18592"/>
                  </a:lnTo>
                  <a:lnTo>
                    <a:pt x="24276" y="18592"/>
                  </a:lnTo>
                  <a:lnTo>
                    <a:pt x="23037" y="17284"/>
                  </a:lnTo>
                  <a:lnTo>
                    <a:pt x="19939" y="16078"/>
                  </a:lnTo>
                  <a:close/>
                </a:path>
              </a:pathLst>
            </a:custGeom>
            <a:solidFill>
              <a:srgbClr val="231F20"/>
            </a:solidFill>
          </p:spPr>
          <p:txBody>
            <a:bodyPr wrap="square" lIns="0" tIns="0" rIns="0" bIns="0" rtlCol="0"/>
            <a:lstStyle/>
            <a:p/>
          </p:txBody>
        </p:sp>
        <p:sp>
          <p:nvSpPr>
            <p:cNvPr id="6409" name="object 6409" descr=""/>
            <p:cNvSpPr/>
            <p:nvPr/>
          </p:nvSpPr>
          <p:spPr>
            <a:xfrm>
              <a:off x="3646055" y="8893200"/>
              <a:ext cx="119380" cy="93345"/>
            </a:xfrm>
            <a:custGeom>
              <a:avLst/>
              <a:gdLst/>
              <a:ahLst/>
              <a:cxnLst/>
              <a:rect l="l" t="t" r="r" b="b"/>
              <a:pathLst>
                <a:path w="119379" h="93345">
                  <a:moveTo>
                    <a:pt x="118897" y="0"/>
                  </a:moveTo>
                  <a:lnTo>
                    <a:pt x="0" y="0"/>
                  </a:lnTo>
                  <a:lnTo>
                    <a:pt x="0" y="92976"/>
                  </a:lnTo>
                  <a:lnTo>
                    <a:pt x="118897" y="92976"/>
                  </a:lnTo>
                  <a:lnTo>
                    <a:pt x="118897" y="0"/>
                  </a:lnTo>
                  <a:close/>
                </a:path>
              </a:pathLst>
            </a:custGeom>
            <a:solidFill>
              <a:srgbClr val="FFFFFF"/>
            </a:solidFill>
          </p:spPr>
          <p:txBody>
            <a:bodyPr wrap="square" lIns="0" tIns="0" rIns="0" bIns="0" rtlCol="0"/>
            <a:lstStyle/>
            <a:p/>
          </p:txBody>
        </p:sp>
        <p:sp>
          <p:nvSpPr>
            <p:cNvPr id="6410" name="object 6410" descr=""/>
            <p:cNvSpPr/>
            <p:nvPr/>
          </p:nvSpPr>
          <p:spPr>
            <a:xfrm>
              <a:off x="3657046" y="8909437"/>
              <a:ext cx="95885" cy="55244"/>
            </a:xfrm>
            <a:custGeom>
              <a:avLst/>
              <a:gdLst/>
              <a:ahLst/>
              <a:cxnLst/>
              <a:rect l="l" t="t" r="r" b="b"/>
              <a:pathLst>
                <a:path w="95885" h="55245">
                  <a:moveTo>
                    <a:pt x="73901" y="45948"/>
                  </a:moveTo>
                  <a:lnTo>
                    <a:pt x="73641" y="45948"/>
                  </a:lnTo>
                  <a:lnTo>
                    <a:pt x="67058" y="46951"/>
                  </a:lnTo>
                  <a:lnTo>
                    <a:pt x="68265" y="52425"/>
                  </a:lnTo>
                  <a:lnTo>
                    <a:pt x="72786" y="55156"/>
                  </a:lnTo>
                  <a:lnTo>
                    <a:pt x="85334" y="55156"/>
                  </a:lnTo>
                  <a:lnTo>
                    <a:pt x="88991" y="53911"/>
                  </a:lnTo>
                  <a:lnTo>
                    <a:pt x="92885" y="50114"/>
                  </a:lnTo>
                  <a:lnTo>
                    <a:pt x="76952" y="50114"/>
                  </a:lnTo>
                  <a:lnTo>
                    <a:pt x="74640" y="48717"/>
                  </a:lnTo>
                  <a:lnTo>
                    <a:pt x="74006" y="46342"/>
                  </a:lnTo>
                  <a:lnTo>
                    <a:pt x="73901" y="45948"/>
                  </a:lnTo>
                  <a:close/>
                </a:path>
                <a:path w="95885" h="55245">
                  <a:moveTo>
                    <a:pt x="95416" y="37464"/>
                  </a:moveTo>
                  <a:lnTo>
                    <a:pt x="88685" y="37464"/>
                  </a:lnTo>
                  <a:lnTo>
                    <a:pt x="88598" y="44576"/>
                  </a:lnTo>
                  <a:lnTo>
                    <a:pt x="87937" y="46342"/>
                  </a:lnTo>
                  <a:lnTo>
                    <a:pt x="85270" y="49352"/>
                  </a:lnTo>
                  <a:lnTo>
                    <a:pt x="83340" y="50114"/>
                  </a:lnTo>
                  <a:lnTo>
                    <a:pt x="92885" y="50114"/>
                  </a:lnTo>
                  <a:lnTo>
                    <a:pt x="94109" y="48920"/>
                  </a:lnTo>
                  <a:lnTo>
                    <a:pt x="95392" y="45948"/>
                  </a:lnTo>
                  <a:lnTo>
                    <a:pt x="95416" y="37464"/>
                  </a:lnTo>
                  <a:close/>
                </a:path>
                <a:path w="95885" h="55245">
                  <a:moveTo>
                    <a:pt x="80927" y="12204"/>
                  </a:moveTo>
                  <a:lnTo>
                    <a:pt x="74501" y="12204"/>
                  </a:lnTo>
                  <a:lnTo>
                    <a:pt x="71313" y="13550"/>
                  </a:lnTo>
                  <a:lnTo>
                    <a:pt x="66830" y="18961"/>
                  </a:lnTo>
                  <a:lnTo>
                    <a:pt x="65712" y="22847"/>
                  </a:lnTo>
                  <a:lnTo>
                    <a:pt x="65712" y="32867"/>
                  </a:lnTo>
                  <a:lnTo>
                    <a:pt x="66779" y="36702"/>
                  </a:lnTo>
                  <a:lnTo>
                    <a:pt x="71033" y="42113"/>
                  </a:lnTo>
                  <a:lnTo>
                    <a:pt x="74081" y="43472"/>
                  </a:lnTo>
                  <a:lnTo>
                    <a:pt x="80622" y="43472"/>
                  </a:lnTo>
                  <a:lnTo>
                    <a:pt x="82756" y="42964"/>
                  </a:lnTo>
                  <a:lnTo>
                    <a:pt x="86159" y="40944"/>
                  </a:lnTo>
                  <a:lnTo>
                    <a:pt x="87531" y="39420"/>
                  </a:lnTo>
                  <a:lnTo>
                    <a:pt x="88112" y="38392"/>
                  </a:lnTo>
                  <a:lnTo>
                    <a:pt x="75491" y="38392"/>
                  </a:lnTo>
                  <a:lnTo>
                    <a:pt x="72900" y="34899"/>
                  </a:lnTo>
                  <a:lnTo>
                    <a:pt x="72900" y="24358"/>
                  </a:lnTo>
                  <a:lnTo>
                    <a:pt x="73534" y="21767"/>
                  </a:lnTo>
                  <a:lnTo>
                    <a:pt x="73586" y="21564"/>
                  </a:lnTo>
                  <a:lnTo>
                    <a:pt x="76284" y="18110"/>
                  </a:lnTo>
                  <a:lnTo>
                    <a:pt x="78234" y="17208"/>
                  </a:lnTo>
                  <a:lnTo>
                    <a:pt x="88145" y="17208"/>
                  </a:lnTo>
                  <a:lnTo>
                    <a:pt x="87670" y="16205"/>
                  </a:lnTo>
                  <a:lnTo>
                    <a:pt x="86362" y="14757"/>
                  </a:lnTo>
                  <a:lnTo>
                    <a:pt x="83070" y="12801"/>
                  </a:lnTo>
                  <a:lnTo>
                    <a:pt x="83270" y="12801"/>
                  </a:lnTo>
                  <a:lnTo>
                    <a:pt x="80927" y="12204"/>
                  </a:lnTo>
                  <a:close/>
                </a:path>
                <a:path w="95885" h="55245">
                  <a:moveTo>
                    <a:pt x="88145" y="17208"/>
                  </a:moveTo>
                  <a:lnTo>
                    <a:pt x="83289" y="17208"/>
                  </a:lnTo>
                  <a:lnTo>
                    <a:pt x="85245" y="18110"/>
                  </a:lnTo>
                  <a:lnTo>
                    <a:pt x="87950" y="21767"/>
                  </a:lnTo>
                  <a:lnTo>
                    <a:pt x="88623" y="24358"/>
                  </a:lnTo>
                  <a:lnTo>
                    <a:pt x="88623" y="31127"/>
                  </a:lnTo>
                  <a:lnTo>
                    <a:pt x="87950" y="33743"/>
                  </a:lnTo>
                  <a:lnTo>
                    <a:pt x="85245" y="37464"/>
                  </a:lnTo>
                  <a:lnTo>
                    <a:pt x="83264" y="38392"/>
                  </a:lnTo>
                  <a:lnTo>
                    <a:pt x="88112" y="38392"/>
                  </a:lnTo>
                  <a:lnTo>
                    <a:pt x="88636" y="37464"/>
                  </a:lnTo>
                  <a:lnTo>
                    <a:pt x="95416" y="37464"/>
                  </a:lnTo>
                  <a:lnTo>
                    <a:pt x="95471" y="18110"/>
                  </a:lnTo>
                  <a:lnTo>
                    <a:pt x="88571" y="18110"/>
                  </a:lnTo>
                  <a:lnTo>
                    <a:pt x="88145" y="17208"/>
                  </a:lnTo>
                  <a:close/>
                </a:path>
                <a:path w="95885" h="55245">
                  <a:moveTo>
                    <a:pt x="95646" y="12801"/>
                  </a:moveTo>
                  <a:lnTo>
                    <a:pt x="89067" y="12801"/>
                  </a:lnTo>
                  <a:lnTo>
                    <a:pt x="88813" y="14604"/>
                  </a:lnTo>
                  <a:lnTo>
                    <a:pt x="88697" y="16205"/>
                  </a:lnTo>
                  <a:lnTo>
                    <a:pt x="88623" y="17208"/>
                  </a:lnTo>
                  <a:lnTo>
                    <a:pt x="88558" y="18110"/>
                  </a:lnTo>
                  <a:lnTo>
                    <a:pt x="95471" y="18110"/>
                  </a:lnTo>
                  <a:lnTo>
                    <a:pt x="95576" y="13550"/>
                  </a:lnTo>
                  <a:lnTo>
                    <a:pt x="95646" y="12801"/>
                  </a:lnTo>
                  <a:close/>
                </a:path>
                <a:path w="95885" h="55245">
                  <a:moveTo>
                    <a:pt x="42649" y="0"/>
                  </a:moveTo>
                  <a:lnTo>
                    <a:pt x="35753" y="0"/>
                  </a:lnTo>
                  <a:lnTo>
                    <a:pt x="35753" y="43383"/>
                  </a:lnTo>
                  <a:lnTo>
                    <a:pt x="42649" y="43383"/>
                  </a:lnTo>
                  <a:lnTo>
                    <a:pt x="42649" y="32537"/>
                  </a:lnTo>
                  <a:lnTo>
                    <a:pt x="46053" y="29794"/>
                  </a:lnTo>
                  <a:lnTo>
                    <a:pt x="53887" y="29794"/>
                  </a:lnTo>
                  <a:lnTo>
                    <a:pt x="51619" y="26568"/>
                  </a:lnTo>
                  <a:lnTo>
                    <a:pt x="42649" y="26568"/>
                  </a:lnTo>
                  <a:lnTo>
                    <a:pt x="42649" y="0"/>
                  </a:lnTo>
                  <a:close/>
                </a:path>
                <a:path w="95885" h="55245">
                  <a:moveTo>
                    <a:pt x="53887" y="29794"/>
                  </a:moveTo>
                  <a:lnTo>
                    <a:pt x="46053" y="29794"/>
                  </a:lnTo>
                  <a:lnTo>
                    <a:pt x="55438" y="43383"/>
                  </a:lnTo>
                  <a:lnTo>
                    <a:pt x="63439" y="43383"/>
                  </a:lnTo>
                  <a:lnTo>
                    <a:pt x="53887" y="29794"/>
                  </a:lnTo>
                  <a:close/>
                </a:path>
                <a:path w="95885" h="55245">
                  <a:moveTo>
                    <a:pt x="62791" y="12801"/>
                  </a:moveTo>
                  <a:lnTo>
                    <a:pt x="54943" y="12801"/>
                  </a:lnTo>
                  <a:lnTo>
                    <a:pt x="42649" y="26568"/>
                  </a:lnTo>
                  <a:lnTo>
                    <a:pt x="51619" y="26568"/>
                  </a:lnTo>
                  <a:lnTo>
                    <a:pt x="50879" y="25514"/>
                  </a:lnTo>
                  <a:lnTo>
                    <a:pt x="62791" y="12801"/>
                  </a:lnTo>
                  <a:close/>
                </a:path>
                <a:path w="95885" h="55245">
                  <a:moveTo>
                    <a:pt x="18455" y="698"/>
                  </a:moveTo>
                  <a:lnTo>
                    <a:pt x="10048" y="698"/>
                  </a:lnTo>
                  <a:lnTo>
                    <a:pt x="6771" y="1689"/>
                  </a:lnTo>
                  <a:lnTo>
                    <a:pt x="2215" y="5422"/>
                  </a:lnTo>
                  <a:lnTo>
                    <a:pt x="2009" y="5664"/>
                  </a:lnTo>
                  <a:lnTo>
                    <a:pt x="891" y="8178"/>
                  </a:lnTo>
                  <a:lnTo>
                    <a:pt x="904" y="13906"/>
                  </a:lnTo>
                  <a:lnTo>
                    <a:pt x="8257" y="21386"/>
                  </a:lnTo>
                  <a:lnTo>
                    <a:pt x="5730" y="21856"/>
                  </a:lnTo>
                  <a:lnTo>
                    <a:pt x="3711" y="23025"/>
                  </a:lnTo>
                  <a:lnTo>
                    <a:pt x="688" y="26720"/>
                  </a:lnTo>
                  <a:lnTo>
                    <a:pt x="29" y="28676"/>
                  </a:lnTo>
                  <a:lnTo>
                    <a:pt x="0" y="35737"/>
                  </a:lnTo>
                  <a:lnTo>
                    <a:pt x="1079" y="38353"/>
                  </a:lnTo>
                  <a:lnTo>
                    <a:pt x="1243" y="38658"/>
                  </a:lnTo>
                  <a:lnTo>
                    <a:pt x="6216" y="42913"/>
                  </a:lnTo>
                  <a:lnTo>
                    <a:pt x="9731" y="43980"/>
                  </a:lnTo>
                  <a:lnTo>
                    <a:pt x="18976" y="43980"/>
                  </a:lnTo>
                  <a:lnTo>
                    <a:pt x="22532" y="42913"/>
                  </a:lnTo>
                  <a:lnTo>
                    <a:pt x="27048" y="39014"/>
                  </a:lnTo>
                  <a:lnTo>
                    <a:pt x="11953" y="39014"/>
                  </a:lnTo>
                  <a:lnTo>
                    <a:pt x="10099" y="38353"/>
                  </a:lnTo>
                  <a:lnTo>
                    <a:pt x="7620" y="35737"/>
                  </a:lnTo>
                  <a:lnTo>
                    <a:pt x="6949" y="33718"/>
                  </a:lnTo>
                  <a:lnTo>
                    <a:pt x="7016" y="28676"/>
                  </a:lnTo>
                  <a:lnTo>
                    <a:pt x="7572" y="27089"/>
                  </a:lnTo>
                  <a:lnTo>
                    <a:pt x="10124" y="24434"/>
                  </a:lnTo>
                  <a:lnTo>
                    <a:pt x="11902" y="23774"/>
                  </a:lnTo>
                  <a:lnTo>
                    <a:pt x="25684" y="23774"/>
                  </a:lnTo>
                  <a:lnTo>
                    <a:pt x="25069" y="23025"/>
                  </a:lnTo>
                  <a:lnTo>
                    <a:pt x="23019" y="21856"/>
                  </a:lnTo>
                  <a:lnTo>
                    <a:pt x="23152" y="21856"/>
                  </a:lnTo>
                  <a:lnTo>
                    <a:pt x="20272" y="21208"/>
                  </a:lnTo>
                  <a:lnTo>
                    <a:pt x="22507" y="20751"/>
                  </a:lnTo>
                  <a:lnTo>
                    <a:pt x="24297" y="19621"/>
                  </a:lnTo>
                  <a:lnTo>
                    <a:pt x="24893" y="18821"/>
                  </a:lnTo>
                  <a:lnTo>
                    <a:pt x="12232" y="18821"/>
                  </a:lnTo>
                  <a:lnTo>
                    <a:pt x="10692" y="18249"/>
                  </a:lnTo>
                  <a:lnTo>
                    <a:pt x="8484" y="16001"/>
                  </a:lnTo>
                  <a:lnTo>
                    <a:pt x="7885" y="14350"/>
                  </a:lnTo>
                  <a:lnTo>
                    <a:pt x="7864" y="7823"/>
                  </a:lnTo>
                  <a:lnTo>
                    <a:pt x="9985" y="5664"/>
                  </a:lnTo>
                  <a:lnTo>
                    <a:pt x="26601" y="5664"/>
                  </a:lnTo>
                  <a:lnTo>
                    <a:pt x="26495" y="5422"/>
                  </a:lnTo>
                  <a:lnTo>
                    <a:pt x="21789" y="1689"/>
                  </a:lnTo>
                  <a:lnTo>
                    <a:pt x="18455" y="698"/>
                  </a:lnTo>
                  <a:close/>
                </a:path>
                <a:path w="95885" h="55245">
                  <a:moveTo>
                    <a:pt x="25684" y="23774"/>
                  </a:moveTo>
                  <a:lnTo>
                    <a:pt x="16614" y="23774"/>
                  </a:lnTo>
                  <a:lnTo>
                    <a:pt x="18494" y="24434"/>
                  </a:lnTo>
                  <a:lnTo>
                    <a:pt x="20995" y="26911"/>
                  </a:lnTo>
                  <a:lnTo>
                    <a:pt x="21618" y="28676"/>
                  </a:lnTo>
                  <a:lnTo>
                    <a:pt x="21618" y="33718"/>
                  </a:lnTo>
                  <a:lnTo>
                    <a:pt x="21046" y="35737"/>
                  </a:lnTo>
                  <a:lnTo>
                    <a:pt x="18709" y="38353"/>
                  </a:lnTo>
                  <a:lnTo>
                    <a:pt x="16881" y="39014"/>
                  </a:lnTo>
                  <a:lnTo>
                    <a:pt x="27048" y="39014"/>
                  </a:lnTo>
                  <a:lnTo>
                    <a:pt x="27460" y="38658"/>
                  </a:lnTo>
                  <a:lnTo>
                    <a:pt x="28631" y="35737"/>
                  </a:lnTo>
                  <a:lnTo>
                    <a:pt x="28692" y="28676"/>
                  </a:lnTo>
                  <a:lnTo>
                    <a:pt x="28132" y="27089"/>
                  </a:lnTo>
                  <a:lnTo>
                    <a:pt x="28013" y="26720"/>
                  </a:lnTo>
                  <a:lnTo>
                    <a:pt x="27955" y="26542"/>
                  </a:lnTo>
                  <a:lnTo>
                    <a:pt x="25684" y="23774"/>
                  </a:lnTo>
                  <a:close/>
                </a:path>
                <a:path w="95885" h="55245">
                  <a:moveTo>
                    <a:pt x="26601" y="5664"/>
                  </a:moveTo>
                  <a:lnTo>
                    <a:pt x="18494" y="5664"/>
                  </a:lnTo>
                  <a:lnTo>
                    <a:pt x="20640" y="7823"/>
                  </a:lnTo>
                  <a:lnTo>
                    <a:pt x="20640" y="14350"/>
                  </a:lnTo>
                  <a:lnTo>
                    <a:pt x="20094" y="16001"/>
                  </a:lnTo>
                  <a:lnTo>
                    <a:pt x="17897" y="18249"/>
                  </a:lnTo>
                  <a:lnTo>
                    <a:pt x="16335" y="18821"/>
                  </a:lnTo>
                  <a:lnTo>
                    <a:pt x="24893" y="18821"/>
                  </a:lnTo>
                  <a:lnTo>
                    <a:pt x="26993" y="16001"/>
                  </a:lnTo>
                  <a:lnTo>
                    <a:pt x="27676" y="13906"/>
                  </a:lnTo>
                  <a:lnTo>
                    <a:pt x="27553" y="7823"/>
                  </a:lnTo>
                  <a:lnTo>
                    <a:pt x="26601" y="5664"/>
                  </a:lnTo>
                  <a:close/>
                </a:path>
              </a:pathLst>
            </a:custGeom>
            <a:solidFill>
              <a:srgbClr val="231F20"/>
            </a:solidFill>
          </p:spPr>
          <p:txBody>
            <a:bodyPr wrap="square" lIns="0" tIns="0" rIns="0" bIns="0" rtlCol="0"/>
            <a:lstStyle/>
            <a:p/>
          </p:txBody>
        </p:sp>
        <p:sp>
          <p:nvSpPr>
            <p:cNvPr id="6411" name="object 6411" descr=""/>
            <p:cNvSpPr/>
            <p:nvPr/>
          </p:nvSpPr>
          <p:spPr>
            <a:xfrm>
              <a:off x="3569665" y="9138958"/>
              <a:ext cx="162560" cy="93980"/>
            </a:xfrm>
            <a:custGeom>
              <a:avLst/>
              <a:gdLst/>
              <a:ahLst/>
              <a:cxnLst/>
              <a:rect l="l" t="t" r="r" b="b"/>
              <a:pathLst>
                <a:path w="162560" h="93979">
                  <a:moveTo>
                    <a:pt x="162064" y="0"/>
                  </a:moveTo>
                  <a:lnTo>
                    <a:pt x="0" y="0"/>
                  </a:lnTo>
                  <a:lnTo>
                    <a:pt x="0" y="93649"/>
                  </a:lnTo>
                  <a:lnTo>
                    <a:pt x="162064" y="93649"/>
                  </a:lnTo>
                  <a:lnTo>
                    <a:pt x="162064" y="0"/>
                  </a:lnTo>
                  <a:close/>
                </a:path>
              </a:pathLst>
            </a:custGeom>
            <a:solidFill>
              <a:srgbClr val="FFFFFF"/>
            </a:solidFill>
          </p:spPr>
          <p:txBody>
            <a:bodyPr wrap="square" lIns="0" tIns="0" rIns="0" bIns="0" rtlCol="0"/>
            <a:lstStyle/>
            <a:p/>
          </p:txBody>
        </p:sp>
        <p:sp>
          <p:nvSpPr>
            <p:cNvPr id="6412" name="object 6412" descr=""/>
            <p:cNvSpPr/>
            <p:nvPr/>
          </p:nvSpPr>
          <p:spPr>
            <a:xfrm>
              <a:off x="3586971" y="9155463"/>
              <a:ext cx="128270" cy="55244"/>
            </a:xfrm>
            <a:custGeom>
              <a:avLst/>
              <a:gdLst/>
              <a:ahLst/>
              <a:cxnLst/>
              <a:rect l="l" t="t" r="r" b="b"/>
              <a:pathLst>
                <a:path w="128270" h="55245">
                  <a:moveTo>
                    <a:pt x="106089" y="45948"/>
                  </a:moveTo>
                  <a:lnTo>
                    <a:pt x="105916" y="45948"/>
                  </a:lnTo>
                  <a:lnTo>
                    <a:pt x="99250" y="46964"/>
                  </a:lnTo>
                  <a:lnTo>
                    <a:pt x="100456" y="52438"/>
                  </a:lnTo>
                  <a:lnTo>
                    <a:pt x="104978" y="55156"/>
                  </a:lnTo>
                  <a:lnTo>
                    <a:pt x="117525" y="55156"/>
                  </a:lnTo>
                  <a:lnTo>
                    <a:pt x="121183" y="53924"/>
                  </a:lnTo>
                  <a:lnTo>
                    <a:pt x="125076" y="50126"/>
                  </a:lnTo>
                  <a:lnTo>
                    <a:pt x="109143" y="50126"/>
                  </a:lnTo>
                  <a:lnTo>
                    <a:pt x="106832" y="48729"/>
                  </a:lnTo>
                  <a:lnTo>
                    <a:pt x="106194" y="46342"/>
                  </a:lnTo>
                  <a:lnTo>
                    <a:pt x="106089" y="45948"/>
                  </a:lnTo>
                  <a:close/>
                </a:path>
                <a:path w="128270" h="55245">
                  <a:moveTo>
                    <a:pt x="127608" y="37465"/>
                  </a:moveTo>
                  <a:lnTo>
                    <a:pt x="120877" y="37465"/>
                  </a:lnTo>
                  <a:lnTo>
                    <a:pt x="120789" y="44577"/>
                  </a:lnTo>
                  <a:lnTo>
                    <a:pt x="120129" y="46342"/>
                  </a:lnTo>
                  <a:lnTo>
                    <a:pt x="117462" y="49364"/>
                  </a:lnTo>
                  <a:lnTo>
                    <a:pt x="115531" y="50126"/>
                  </a:lnTo>
                  <a:lnTo>
                    <a:pt x="125076" y="50126"/>
                  </a:lnTo>
                  <a:lnTo>
                    <a:pt x="126301" y="48920"/>
                  </a:lnTo>
                  <a:lnTo>
                    <a:pt x="127584" y="45948"/>
                  </a:lnTo>
                  <a:lnTo>
                    <a:pt x="127608" y="37465"/>
                  </a:lnTo>
                  <a:close/>
                </a:path>
                <a:path w="128270" h="55245">
                  <a:moveTo>
                    <a:pt x="113118" y="12204"/>
                  </a:moveTo>
                  <a:lnTo>
                    <a:pt x="106692" y="12204"/>
                  </a:lnTo>
                  <a:lnTo>
                    <a:pt x="103504" y="13550"/>
                  </a:lnTo>
                  <a:lnTo>
                    <a:pt x="99021" y="18961"/>
                  </a:lnTo>
                  <a:lnTo>
                    <a:pt x="97904" y="22847"/>
                  </a:lnTo>
                  <a:lnTo>
                    <a:pt x="97904" y="32880"/>
                  </a:lnTo>
                  <a:lnTo>
                    <a:pt x="98971" y="36703"/>
                  </a:lnTo>
                  <a:lnTo>
                    <a:pt x="103225" y="42113"/>
                  </a:lnTo>
                  <a:lnTo>
                    <a:pt x="106273" y="43472"/>
                  </a:lnTo>
                  <a:lnTo>
                    <a:pt x="112826" y="43472"/>
                  </a:lnTo>
                  <a:lnTo>
                    <a:pt x="114960" y="42976"/>
                  </a:lnTo>
                  <a:lnTo>
                    <a:pt x="118351" y="40957"/>
                  </a:lnTo>
                  <a:lnTo>
                    <a:pt x="119722" y="39433"/>
                  </a:lnTo>
                  <a:lnTo>
                    <a:pt x="120311" y="38392"/>
                  </a:lnTo>
                  <a:lnTo>
                    <a:pt x="107683" y="38392"/>
                  </a:lnTo>
                  <a:lnTo>
                    <a:pt x="105092" y="34899"/>
                  </a:lnTo>
                  <a:lnTo>
                    <a:pt x="105092" y="24371"/>
                  </a:lnTo>
                  <a:lnTo>
                    <a:pt x="105726" y="21767"/>
                  </a:lnTo>
                  <a:lnTo>
                    <a:pt x="105778" y="21564"/>
                  </a:lnTo>
                  <a:lnTo>
                    <a:pt x="108488" y="18122"/>
                  </a:lnTo>
                  <a:lnTo>
                    <a:pt x="110426" y="17208"/>
                  </a:lnTo>
                  <a:lnTo>
                    <a:pt x="120337" y="17208"/>
                  </a:lnTo>
                  <a:lnTo>
                    <a:pt x="119862" y="16205"/>
                  </a:lnTo>
                  <a:lnTo>
                    <a:pt x="118554" y="14770"/>
                  </a:lnTo>
                  <a:lnTo>
                    <a:pt x="115261" y="12801"/>
                  </a:lnTo>
                  <a:lnTo>
                    <a:pt x="115461" y="12801"/>
                  </a:lnTo>
                  <a:lnTo>
                    <a:pt x="113118" y="12204"/>
                  </a:lnTo>
                  <a:close/>
                </a:path>
                <a:path w="128270" h="55245">
                  <a:moveTo>
                    <a:pt x="120337" y="17208"/>
                  </a:moveTo>
                  <a:lnTo>
                    <a:pt x="115481" y="17208"/>
                  </a:lnTo>
                  <a:lnTo>
                    <a:pt x="117436" y="18122"/>
                  </a:lnTo>
                  <a:lnTo>
                    <a:pt x="120141" y="21767"/>
                  </a:lnTo>
                  <a:lnTo>
                    <a:pt x="120815" y="24371"/>
                  </a:lnTo>
                  <a:lnTo>
                    <a:pt x="120815" y="31127"/>
                  </a:lnTo>
                  <a:lnTo>
                    <a:pt x="120141" y="33756"/>
                  </a:lnTo>
                  <a:lnTo>
                    <a:pt x="117436" y="37465"/>
                  </a:lnTo>
                  <a:lnTo>
                    <a:pt x="115455" y="38392"/>
                  </a:lnTo>
                  <a:lnTo>
                    <a:pt x="120311" y="38392"/>
                  </a:lnTo>
                  <a:lnTo>
                    <a:pt x="120835" y="37465"/>
                  </a:lnTo>
                  <a:lnTo>
                    <a:pt x="127608" y="37465"/>
                  </a:lnTo>
                  <a:lnTo>
                    <a:pt x="127663" y="18122"/>
                  </a:lnTo>
                  <a:lnTo>
                    <a:pt x="120769" y="18122"/>
                  </a:lnTo>
                  <a:lnTo>
                    <a:pt x="120337" y="17208"/>
                  </a:lnTo>
                  <a:close/>
                </a:path>
                <a:path w="128270" h="55245">
                  <a:moveTo>
                    <a:pt x="127838" y="12801"/>
                  </a:moveTo>
                  <a:lnTo>
                    <a:pt x="121259" y="12801"/>
                  </a:lnTo>
                  <a:lnTo>
                    <a:pt x="121005" y="14605"/>
                  </a:lnTo>
                  <a:lnTo>
                    <a:pt x="120888" y="16205"/>
                  </a:lnTo>
                  <a:lnTo>
                    <a:pt x="120815" y="17208"/>
                  </a:lnTo>
                  <a:lnTo>
                    <a:pt x="120748" y="18122"/>
                  </a:lnTo>
                  <a:lnTo>
                    <a:pt x="127663" y="18122"/>
                  </a:lnTo>
                  <a:lnTo>
                    <a:pt x="127769" y="13550"/>
                  </a:lnTo>
                  <a:lnTo>
                    <a:pt x="127838" y="12801"/>
                  </a:lnTo>
                  <a:close/>
                </a:path>
                <a:path w="128270" h="55245">
                  <a:moveTo>
                    <a:pt x="74904" y="0"/>
                  </a:moveTo>
                  <a:lnTo>
                    <a:pt x="68008" y="0"/>
                  </a:lnTo>
                  <a:lnTo>
                    <a:pt x="68008" y="43383"/>
                  </a:lnTo>
                  <a:lnTo>
                    <a:pt x="74904" y="43383"/>
                  </a:lnTo>
                  <a:lnTo>
                    <a:pt x="74904" y="32550"/>
                  </a:lnTo>
                  <a:lnTo>
                    <a:pt x="78308" y="29806"/>
                  </a:lnTo>
                  <a:lnTo>
                    <a:pt x="86151" y="29806"/>
                  </a:lnTo>
                  <a:lnTo>
                    <a:pt x="83884" y="26581"/>
                  </a:lnTo>
                  <a:lnTo>
                    <a:pt x="74904" y="26581"/>
                  </a:lnTo>
                  <a:lnTo>
                    <a:pt x="74904" y="0"/>
                  </a:lnTo>
                  <a:close/>
                </a:path>
                <a:path w="128270" h="55245">
                  <a:moveTo>
                    <a:pt x="86151" y="29806"/>
                  </a:moveTo>
                  <a:lnTo>
                    <a:pt x="78308" y="29806"/>
                  </a:lnTo>
                  <a:lnTo>
                    <a:pt x="87706" y="43383"/>
                  </a:lnTo>
                  <a:lnTo>
                    <a:pt x="95694" y="43383"/>
                  </a:lnTo>
                  <a:lnTo>
                    <a:pt x="86151" y="29806"/>
                  </a:lnTo>
                  <a:close/>
                </a:path>
                <a:path w="128270" h="55245">
                  <a:moveTo>
                    <a:pt x="95034" y="12801"/>
                  </a:moveTo>
                  <a:lnTo>
                    <a:pt x="87198" y="12801"/>
                  </a:lnTo>
                  <a:lnTo>
                    <a:pt x="74904" y="26581"/>
                  </a:lnTo>
                  <a:lnTo>
                    <a:pt x="83884" y="26581"/>
                  </a:lnTo>
                  <a:lnTo>
                    <a:pt x="83134" y="25514"/>
                  </a:lnTo>
                  <a:lnTo>
                    <a:pt x="95034" y="12801"/>
                  </a:lnTo>
                  <a:close/>
                </a:path>
                <a:path w="128270" h="55245">
                  <a:moveTo>
                    <a:pt x="51561" y="711"/>
                  </a:moveTo>
                  <a:lnTo>
                    <a:pt x="43268" y="711"/>
                  </a:lnTo>
                  <a:lnTo>
                    <a:pt x="40525" y="1485"/>
                  </a:lnTo>
                  <a:lnTo>
                    <a:pt x="32156" y="22352"/>
                  </a:lnTo>
                  <a:lnTo>
                    <a:pt x="33053" y="31812"/>
                  </a:lnTo>
                  <a:lnTo>
                    <a:pt x="35745" y="38571"/>
                  </a:lnTo>
                  <a:lnTo>
                    <a:pt x="40230" y="42627"/>
                  </a:lnTo>
                  <a:lnTo>
                    <a:pt x="46507" y="43980"/>
                  </a:lnTo>
                  <a:lnTo>
                    <a:pt x="51320" y="43980"/>
                  </a:lnTo>
                  <a:lnTo>
                    <a:pt x="54940" y="42138"/>
                  </a:lnTo>
                  <a:lnTo>
                    <a:pt x="57305" y="38571"/>
                  </a:lnTo>
                  <a:lnTo>
                    <a:pt x="43982" y="38571"/>
                  </a:lnTo>
                  <a:lnTo>
                    <a:pt x="41986" y="37236"/>
                  </a:lnTo>
                  <a:lnTo>
                    <a:pt x="39636" y="32105"/>
                  </a:lnTo>
                  <a:lnTo>
                    <a:pt x="39052" y="28003"/>
                  </a:lnTo>
                  <a:lnTo>
                    <a:pt x="39052" y="16510"/>
                  </a:lnTo>
                  <a:lnTo>
                    <a:pt x="39623" y="12331"/>
                  </a:lnTo>
                  <a:lnTo>
                    <a:pt x="41935" y="7391"/>
                  </a:lnTo>
                  <a:lnTo>
                    <a:pt x="43903" y="6146"/>
                  </a:lnTo>
                  <a:lnTo>
                    <a:pt x="57587" y="6146"/>
                  </a:lnTo>
                  <a:lnTo>
                    <a:pt x="55168" y="2489"/>
                  </a:lnTo>
                  <a:lnTo>
                    <a:pt x="51561" y="711"/>
                  </a:lnTo>
                  <a:close/>
                </a:path>
                <a:path w="128270" h="55245">
                  <a:moveTo>
                    <a:pt x="57587" y="6146"/>
                  </a:moveTo>
                  <a:lnTo>
                    <a:pt x="48513" y="6146"/>
                  </a:lnTo>
                  <a:lnTo>
                    <a:pt x="49961" y="6692"/>
                  </a:lnTo>
                  <a:lnTo>
                    <a:pt x="52095" y="8877"/>
                  </a:lnTo>
                  <a:lnTo>
                    <a:pt x="54101" y="28003"/>
                  </a:lnTo>
                  <a:lnTo>
                    <a:pt x="53533" y="31812"/>
                  </a:lnTo>
                  <a:lnTo>
                    <a:pt x="53458" y="32105"/>
                  </a:lnTo>
                  <a:lnTo>
                    <a:pt x="51067" y="37236"/>
                  </a:lnTo>
                  <a:lnTo>
                    <a:pt x="49123" y="38571"/>
                  </a:lnTo>
                  <a:lnTo>
                    <a:pt x="57305" y="38571"/>
                  </a:lnTo>
                  <a:lnTo>
                    <a:pt x="59816" y="34785"/>
                  </a:lnTo>
                  <a:lnTo>
                    <a:pt x="61036" y="29413"/>
                  </a:lnTo>
                  <a:lnTo>
                    <a:pt x="61036" y="14998"/>
                  </a:lnTo>
                  <a:lnTo>
                    <a:pt x="59855" y="9575"/>
                  </a:lnTo>
                  <a:lnTo>
                    <a:pt x="57587" y="6146"/>
                  </a:lnTo>
                  <a:close/>
                </a:path>
                <a:path w="128270" h="55245">
                  <a:moveTo>
                    <a:pt x="27012" y="37858"/>
                  </a:moveTo>
                  <a:lnTo>
                    <a:pt x="0" y="37858"/>
                  </a:lnTo>
                  <a:lnTo>
                    <a:pt x="0" y="43383"/>
                  </a:lnTo>
                  <a:lnTo>
                    <a:pt x="27012" y="43383"/>
                  </a:lnTo>
                  <a:lnTo>
                    <a:pt x="27012" y="37858"/>
                  </a:lnTo>
                  <a:close/>
                </a:path>
                <a:path w="128270" h="55245">
                  <a:moveTo>
                    <a:pt x="17729" y="7607"/>
                  </a:moveTo>
                  <a:lnTo>
                    <a:pt x="10896" y="7607"/>
                  </a:lnTo>
                  <a:lnTo>
                    <a:pt x="10896" y="37858"/>
                  </a:lnTo>
                  <a:lnTo>
                    <a:pt x="17729" y="37858"/>
                  </a:lnTo>
                  <a:lnTo>
                    <a:pt x="17729" y="7607"/>
                  </a:lnTo>
                  <a:close/>
                </a:path>
                <a:path w="128270" h="55245">
                  <a:moveTo>
                    <a:pt x="17729" y="1333"/>
                  </a:moveTo>
                  <a:lnTo>
                    <a:pt x="11315" y="1333"/>
                  </a:lnTo>
                  <a:lnTo>
                    <a:pt x="1054" y="8204"/>
                  </a:lnTo>
                  <a:lnTo>
                    <a:pt x="1054" y="13893"/>
                  </a:lnTo>
                  <a:lnTo>
                    <a:pt x="10896" y="7607"/>
                  </a:lnTo>
                  <a:lnTo>
                    <a:pt x="17729" y="7607"/>
                  </a:lnTo>
                  <a:lnTo>
                    <a:pt x="17729" y="1333"/>
                  </a:lnTo>
                  <a:close/>
                </a:path>
              </a:pathLst>
            </a:custGeom>
            <a:solidFill>
              <a:srgbClr val="231F20"/>
            </a:solidFill>
          </p:spPr>
          <p:txBody>
            <a:bodyPr wrap="square" lIns="0" tIns="0" rIns="0" bIns="0" rtlCol="0"/>
            <a:lstStyle/>
            <a:p/>
          </p:txBody>
        </p:sp>
        <p:sp>
          <p:nvSpPr>
            <p:cNvPr id="6413" name="object 6413" descr=""/>
            <p:cNvSpPr/>
            <p:nvPr/>
          </p:nvSpPr>
          <p:spPr>
            <a:xfrm>
              <a:off x="3525837" y="9336875"/>
              <a:ext cx="162560" cy="93980"/>
            </a:xfrm>
            <a:custGeom>
              <a:avLst/>
              <a:gdLst/>
              <a:ahLst/>
              <a:cxnLst/>
              <a:rect l="l" t="t" r="r" b="b"/>
              <a:pathLst>
                <a:path w="162560" h="93979">
                  <a:moveTo>
                    <a:pt x="162064" y="0"/>
                  </a:moveTo>
                  <a:lnTo>
                    <a:pt x="0" y="0"/>
                  </a:lnTo>
                  <a:lnTo>
                    <a:pt x="0" y="93649"/>
                  </a:lnTo>
                  <a:lnTo>
                    <a:pt x="162064" y="93649"/>
                  </a:lnTo>
                  <a:lnTo>
                    <a:pt x="162064" y="0"/>
                  </a:lnTo>
                  <a:close/>
                </a:path>
              </a:pathLst>
            </a:custGeom>
            <a:solidFill>
              <a:srgbClr val="FFFFFF"/>
            </a:solidFill>
          </p:spPr>
          <p:txBody>
            <a:bodyPr wrap="square" lIns="0" tIns="0" rIns="0" bIns="0" rtlCol="0"/>
            <a:lstStyle/>
            <a:p/>
          </p:txBody>
        </p:sp>
        <p:sp>
          <p:nvSpPr>
            <p:cNvPr id="6414" name="object 6414" descr=""/>
            <p:cNvSpPr/>
            <p:nvPr/>
          </p:nvSpPr>
          <p:spPr>
            <a:xfrm>
              <a:off x="3543302" y="9353677"/>
              <a:ext cx="128270" cy="55244"/>
            </a:xfrm>
            <a:custGeom>
              <a:avLst/>
              <a:gdLst/>
              <a:ahLst/>
              <a:cxnLst/>
              <a:rect l="l" t="t" r="r" b="b"/>
              <a:pathLst>
                <a:path w="128270" h="55245">
                  <a:moveTo>
                    <a:pt x="106093" y="45948"/>
                  </a:moveTo>
                  <a:lnTo>
                    <a:pt x="105836" y="45948"/>
                  </a:lnTo>
                  <a:lnTo>
                    <a:pt x="99250" y="46964"/>
                  </a:lnTo>
                  <a:lnTo>
                    <a:pt x="100456" y="52438"/>
                  </a:lnTo>
                  <a:lnTo>
                    <a:pt x="104978" y="55156"/>
                  </a:lnTo>
                  <a:lnTo>
                    <a:pt x="117525" y="55156"/>
                  </a:lnTo>
                  <a:lnTo>
                    <a:pt x="121170" y="53911"/>
                  </a:lnTo>
                  <a:lnTo>
                    <a:pt x="125061" y="50126"/>
                  </a:lnTo>
                  <a:lnTo>
                    <a:pt x="109143" y="50126"/>
                  </a:lnTo>
                  <a:lnTo>
                    <a:pt x="106832" y="48717"/>
                  </a:lnTo>
                  <a:lnTo>
                    <a:pt x="106198" y="46342"/>
                  </a:lnTo>
                  <a:lnTo>
                    <a:pt x="106093" y="45948"/>
                  </a:lnTo>
                  <a:close/>
                </a:path>
                <a:path w="128270" h="55245">
                  <a:moveTo>
                    <a:pt x="127608" y="37465"/>
                  </a:moveTo>
                  <a:lnTo>
                    <a:pt x="120877" y="37465"/>
                  </a:lnTo>
                  <a:lnTo>
                    <a:pt x="120789" y="44577"/>
                  </a:lnTo>
                  <a:lnTo>
                    <a:pt x="120116" y="46342"/>
                  </a:lnTo>
                  <a:lnTo>
                    <a:pt x="117462" y="49364"/>
                  </a:lnTo>
                  <a:lnTo>
                    <a:pt x="115519" y="50126"/>
                  </a:lnTo>
                  <a:lnTo>
                    <a:pt x="125061" y="50126"/>
                  </a:lnTo>
                  <a:lnTo>
                    <a:pt x="126301" y="48920"/>
                  </a:lnTo>
                  <a:lnTo>
                    <a:pt x="127584" y="45948"/>
                  </a:lnTo>
                  <a:lnTo>
                    <a:pt x="127608" y="37465"/>
                  </a:lnTo>
                  <a:close/>
                </a:path>
                <a:path w="128270" h="55245">
                  <a:moveTo>
                    <a:pt x="113118" y="12204"/>
                  </a:moveTo>
                  <a:lnTo>
                    <a:pt x="106692" y="12204"/>
                  </a:lnTo>
                  <a:lnTo>
                    <a:pt x="103504" y="13550"/>
                  </a:lnTo>
                  <a:lnTo>
                    <a:pt x="99021" y="18961"/>
                  </a:lnTo>
                  <a:lnTo>
                    <a:pt x="97904" y="22847"/>
                  </a:lnTo>
                  <a:lnTo>
                    <a:pt x="97904" y="32867"/>
                  </a:lnTo>
                  <a:lnTo>
                    <a:pt x="98971" y="36703"/>
                  </a:lnTo>
                  <a:lnTo>
                    <a:pt x="103225" y="42113"/>
                  </a:lnTo>
                  <a:lnTo>
                    <a:pt x="106273" y="43472"/>
                  </a:lnTo>
                  <a:lnTo>
                    <a:pt x="112814" y="43472"/>
                  </a:lnTo>
                  <a:lnTo>
                    <a:pt x="114947" y="42964"/>
                  </a:lnTo>
                  <a:lnTo>
                    <a:pt x="118351" y="40957"/>
                  </a:lnTo>
                  <a:lnTo>
                    <a:pt x="119722" y="39420"/>
                  </a:lnTo>
                  <a:lnTo>
                    <a:pt x="120304" y="38392"/>
                  </a:lnTo>
                  <a:lnTo>
                    <a:pt x="107683" y="38392"/>
                  </a:lnTo>
                  <a:lnTo>
                    <a:pt x="105092" y="34899"/>
                  </a:lnTo>
                  <a:lnTo>
                    <a:pt x="105092" y="24371"/>
                  </a:lnTo>
                  <a:lnTo>
                    <a:pt x="105726" y="21767"/>
                  </a:lnTo>
                  <a:lnTo>
                    <a:pt x="105778" y="21564"/>
                  </a:lnTo>
                  <a:lnTo>
                    <a:pt x="108476" y="18110"/>
                  </a:lnTo>
                  <a:lnTo>
                    <a:pt x="110426" y="17208"/>
                  </a:lnTo>
                  <a:lnTo>
                    <a:pt x="120337" y="17208"/>
                  </a:lnTo>
                  <a:lnTo>
                    <a:pt x="119862" y="16205"/>
                  </a:lnTo>
                  <a:lnTo>
                    <a:pt x="118554" y="14757"/>
                  </a:lnTo>
                  <a:lnTo>
                    <a:pt x="115262" y="12801"/>
                  </a:lnTo>
                  <a:lnTo>
                    <a:pt x="115461" y="12801"/>
                  </a:lnTo>
                  <a:lnTo>
                    <a:pt x="113118" y="12204"/>
                  </a:lnTo>
                  <a:close/>
                </a:path>
                <a:path w="128270" h="55245">
                  <a:moveTo>
                    <a:pt x="120337" y="17208"/>
                  </a:moveTo>
                  <a:lnTo>
                    <a:pt x="115468" y="17208"/>
                  </a:lnTo>
                  <a:lnTo>
                    <a:pt x="117436" y="18110"/>
                  </a:lnTo>
                  <a:lnTo>
                    <a:pt x="120141" y="21767"/>
                  </a:lnTo>
                  <a:lnTo>
                    <a:pt x="120815" y="24371"/>
                  </a:lnTo>
                  <a:lnTo>
                    <a:pt x="120815" y="31127"/>
                  </a:lnTo>
                  <a:lnTo>
                    <a:pt x="120141" y="33743"/>
                  </a:lnTo>
                  <a:lnTo>
                    <a:pt x="117436" y="37465"/>
                  </a:lnTo>
                  <a:lnTo>
                    <a:pt x="115455" y="38392"/>
                  </a:lnTo>
                  <a:lnTo>
                    <a:pt x="120304" y="38392"/>
                  </a:lnTo>
                  <a:lnTo>
                    <a:pt x="120828" y="37465"/>
                  </a:lnTo>
                  <a:lnTo>
                    <a:pt x="127608" y="37465"/>
                  </a:lnTo>
                  <a:lnTo>
                    <a:pt x="127663" y="18110"/>
                  </a:lnTo>
                  <a:lnTo>
                    <a:pt x="120763" y="18110"/>
                  </a:lnTo>
                  <a:lnTo>
                    <a:pt x="120337" y="17208"/>
                  </a:lnTo>
                  <a:close/>
                </a:path>
                <a:path w="128270" h="55245">
                  <a:moveTo>
                    <a:pt x="127825" y="12801"/>
                  </a:moveTo>
                  <a:lnTo>
                    <a:pt x="121259" y="12801"/>
                  </a:lnTo>
                  <a:lnTo>
                    <a:pt x="121005" y="14605"/>
                  </a:lnTo>
                  <a:lnTo>
                    <a:pt x="120888" y="16205"/>
                  </a:lnTo>
                  <a:lnTo>
                    <a:pt x="120815" y="17208"/>
                  </a:lnTo>
                  <a:lnTo>
                    <a:pt x="120749" y="18110"/>
                  </a:lnTo>
                  <a:lnTo>
                    <a:pt x="127663" y="18110"/>
                  </a:lnTo>
                  <a:lnTo>
                    <a:pt x="127761" y="13550"/>
                  </a:lnTo>
                  <a:lnTo>
                    <a:pt x="127825" y="12801"/>
                  </a:lnTo>
                  <a:close/>
                </a:path>
                <a:path w="128270" h="55245">
                  <a:moveTo>
                    <a:pt x="74904" y="0"/>
                  </a:moveTo>
                  <a:lnTo>
                    <a:pt x="68008" y="0"/>
                  </a:lnTo>
                  <a:lnTo>
                    <a:pt x="68008" y="43383"/>
                  </a:lnTo>
                  <a:lnTo>
                    <a:pt x="74904" y="43383"/>
                  </a:lnTo>
                  <a:lnTo>
                    <a:pt x="74904" y="32550"/>
                  </a:lnTo>
                  <a:lnTo>
                    <a:pt x="78295" y="29794"/>
                  </a:lnTo>
                  <a:lnTo>
                    <a:pt x="86142" y="29794"/>
                  </a:lnTo>
                  <a:lnTo>
                    <a:pt x="83875" y="26568"/>
                  </a:lnTo>
                  <a:lnTo>
                    <a:pt x="74904" y="26568"/>
                  </a:lnTo>
                  <a:lnTo>
                    <a:pt x="74904" y="0"/>
                  </a:lnTo>
                  <a:close/>
                </a:path>
                <a:path w="128270" h="55245">
                  <a:moveTo>
                    <a:pt x="86142" y="29794"/>
                  </a:moveTo>
                  <a:lnTo>
                    <a:pt x="78295" y="29794"/>
                  </a:lnTo>
                  <a:lnTo>
                    <a:pt x="87693" y="43383"/>
                  </a:lnTo>
                  <a:lnTo>
                    <a:pt x="95694" y="43383"/>
                  </a:lnTo>
                  <a:lnTo>
                    <a:pt x="86142" y="29794"/>
                  </a:lnTo>
                  <a:close/>
                </a:path>
                <a:path w="128270" h="55245">
                  <a:moveTo>
                    <a:pt x="95034" y="12801"/>
                  </a:moveTo>
                  <a:lnTo>
                    <a:pt x="87185" y="12801"/>
                  </a:lnTo>
                  <a:lnTo>
                    <a:pt x="74904" y="26568"/>
                  </a:lnTo>
                  <a:lnTo>
                    <a:pt x="83875" y="26568"/>
                  </a:lnTo>
                  <a:lnTo>
                    <a:pt x="83134" y="25514"/>
                  </a:lnTo>
                  <a:lnTo>
                    <a:pt x="95034" y="12801"/>
                  </a:lnTo>
                  <a:close/>
                </a:path>
                <a:path w="128270" h="55245">
                  <a:moveTo>
                    <a:pt x="59011" y="6286"/>
                  </a:moveTo>
                  <a:lnTo>
                    <a:pt x="48602" y="6286"/>
                  </a:lnTo>
                  <a:lnTo>
                    <a:pt x="50203" y="6845"/>
                  </a:lnTo>
                  <a:lnTo>
                    <a:pt x="52463" y="9055"/>
                  </a:lnTo>
                  <a:lnTo>
                    <a:pt x="53035" y="10617"/>
                  </a:lnTo>
                  <a:lnTo>
                    <a:pt x="53035" y="14224"/>
                  </a:lnTo>
                  <a:lnTo>
                    <a:pt x="40906" y="27152"/>
                  </a:lnTo>
                  <a:lnTo>
                    <a:pt x="38455" y="29540"/>
                  </a:lnTo>
                  <a:lnTo>
                    <a:pt x="34797" y="33997"/>
                  </a:lnTo>
                  <a:lnTo>
                    <a:pt x="33388" y="36258"/>
                  </a:lnTo>
                  <a:lnTo>
                    <a:pt x="32384" y="38569"/>
                  </a:lnTo>
                  <a:lnTo>
                    <a:pt x="32384" y="43383"/>
                  </a:lnTo>
                  <a:lnTo>
                    <a:pt x="60680" y="43383"/>
                  </a:lnTo>
                  <a:lnTo>
                    <a:pt x="60680" y="37630"/>
                  </a:lnTo>
                  <a:lnTo>
                    <a:pt x="40182" y="37630"/>
                  </a:lnTo>
                  <a:lnTo>
                    <a:pt x="41427" y="34963"/>
                  </a:lnTo>
                  <a:lnTo>
                    <a:pt x="44602" y="31597"/>
                  </a:lnTo>
                  <a:lnTo>
                    <a:pt x="49695" y="27571"/>
                  </a:lnTo>
                  <a:lnTo>
                    <a:pt x="52616" y="25222"/>
                  </a:lnTo>
                  <a:lnTo>
                    <a:pt x="60006" y="14224"/>
                  </a:lnTo>
                  <a:lnTo>
                    <a:pt x="59913" y="8432"/>
                  </a:lnTo>
                  <a:lnTo>
                    <a:pt x="59011" y="6286"/>
                  </a:lnTo>
                  <a:close/>
                </a:path>
                <a:path w="128270" h="55245">
                  <a:moveTo>
                    <a:pt x="50685" y="711"/>
                  </a:moveTo>
                  <a:lnTo>
                    <a:pt x="42468" y="711"/>
                  </a:lnTo>
                  <a:lnTo>
                    <a:pt x="39317" y="1727"/>
                  </a:lnTo>
                  <a:lnTo>
                    <a:pt x="34607" y="5816"/>
                  </a:lnTo>
                  <a:lnTo>
                    <a:pt x="33305" y="8432"/>
                  </a:lnTo>
                  <a:lnTo>
                    <a:pt x="33213" y="8686"/>
                  </a:lnTo>
                  <a:lnTo>
                    <a:pt x="32816" y="12230"/>
                  </a:lnTo>
                  <a:lnTo>
                    <a:pt x="39738" y="12712"/>
                  </a:lnTo>
                  <a:lnTo>
                    <a:pt x="40204" y="9055"/>
                  </a:lnTo>
                  <a:lnTo>
                    <a:pt x="40284" y="8432"/>
                  </a:lnTo>
                  <a:lnTo>
                    <a:pt x="42557" y="6286"/>
                  </a:lnTo>
                  <a:lnTo>
                    <a:pt x="59011" y="6286"/>
                  </a:lnTo>
                  <a:lnTo>
                    <a:pt x="58813" y="5816"/>
                  </a:lnTo>
                  <a:lnTo>
                    <a:pt x="54025" y="1727"/>
                  </a:lnTo>
                  <a:lnTo>
                    <a:pt x="50685" y="711"/>
                  </a:lnTo>
                  <a:close/>
                </a:path>
                <a:path w="128270" h="55245">
                  <a:moveTo>
                    <a:pt x="27000" y="37858"/>
                  </a:moveTo>
                  <a:lnTo>
                    <a:pt x="0" y="37858"/>
                  </a:lnTo>
                  <a:lnTo>
                    <a:pt x="0" y="43383"/>
                  </a:lnTo>
                  <a:lnTo>
                    <a:pt x="27000" y="43383"/>
                  </a:lnTo>
                  <a:lnTo>
                    <a:pt x="27000" y="37858"/>
                  </a:lnTo>
                  <a:close/>
                </a:path>
                <a:path w="128270" h="55245">
                  <a:moveTo>
                    <a:pt x="17729" y="7594"/>
                  </a:moveTo>
                  <a:lnTo>
                    <a:pt x="10896" y="7594"/>
                  </a:lnTo>
                  <a:lnTo>
                    <a:pt x="10896" y="37858"/>
                  </a:lnTo>
                  <a:lnTo>
                    <a:pt x="17729" y="37858"/>
                  </a:lnTo>
                  <a:lnTo>
                    <a:pt x="17729" y="7594"/>
                  </a:lnTo>
                  <a:close/>
                </a:path>
                <a:path w="128270" h="55245">
                  <a:moveTo>
                    <a:pt x="17729" y="1333"/>
                  </a:moveTo>
                  <a:lnTo>
                    <a:pt x="11302" y="1333"/>
                  </a:lnTo>
                  <a:lnTo>
                    <a:pt x="1041" y="8191"/>
                  </a:lnTo>
                  <a:lnTo>
                    <a:pt x="1041" y="13893"/>
                  </a:lnTo>
                  <a:lnTo>
                    <a:pt x="10896" y="7594"/>
                  </a:lnTo>
                  <a:lnTo>
                    <a:pt x="17729" y="7594"/>
                  </a:lnTo>
                  <a:lnTo>
                    <a:pt x="17729" y="1333"/>
                  </a:lnTo>
                  <a:close/>
                </a:path>
              </a:pathLst>
            </a:custGeom>
            <a:solidFill>
              <a:srgbClr val="231F20"/>
            </a:solidFill>
          </p:spPr>
          <p:txBody>
            <a:bodyPr wrap="square" lIns="0" tIns="0" rIns="0" bIns="0" rtlCol="0"/>
            <a:lstStyle/>
            <a:p/>
          </p:txBody>
        </p:sp>
        <p:sp>
          <p:nvSpPr>
            <p:cNvPr id="6415" name="object 6415" descr=""/>
            <p:cNvSpPr/>
            <p:nvPr/>
          </p:nvSpPr>
          <p:spPr>
            <a:xfrm>
              <a:off x="3403390" y="9694376"/>
              <a:ext cx="3810" cy="4445"/>
            </a:xfrm>
            <a:custGeom>
              <a:avLst/>
              <a:gdLst/>
              <a:ahLst/>
              <a:cxnLst/>
              <a:rect l="l" t="t" r="r" b="b"/>
              <a:pathLst>
                <a:path w="3810" h="4445">
                  <a:moveTo>
                    <a:pt x="3263" y="4305"/>
                  </a:moveTo>
                  <a:lnTo>
                    <a:pt x="0" y="0"/>
                  </a:lnTo>
                </a:path>
              </a:pathLst>
            </a:custGeom>
            <a:ln w="3175">
              <a:solidFill>
                <a:srgbClr val="231F20"/>
              </a:solidFill>
            </a:ln>
          </p:spPr>
          <p:txBody>
            <a:bodyPr wrap="square" lIns="0" tIns="0" rIns="0" bIns="0" rtlCol="0"/>
            <a:lstStyle/>
            <a:p/>
          </p:txBody>
        </p:sp>
        <p:sp>
          <p:nvSpPr>
            <p:cNvPr id="6416" name="object 6416" descr=""/>
            <p:cNvSpPr/>
            <p:nvPr/>
          </p:nvSpPr>
          <p:spPr>
            <a:xfrm>
              <a:off x="3406654" y="9698682"/>
              <a:ext cx="0" cy="36830"/>
            </a:xfrm>
            <a:custGeom>
              <a:avLst/>
              <a:gdLst/>
              <a:ahLst/>
              <a:cxnLst/>
              <a:rect l="l" t="t" r="r" b="b"/>
              <a:pathLst>
                <a:path w="0" h="36829">
                  <a:moveTo>
                    <a:pt x="0" y="36537"/>
                  </a:moveTo>
                  <a:lnTo>
                    <a:pt x="0" y="0"/>
                  </a:lnTo>
                </a:path>
              </a:pathLst>
            </a:custGeom>
            <a:ln w="3175">
              <a:solidFill>
                <a:srgbClr val="231F20"/>
              </a:solidFill>
            </a:ln>
          </p:spPr>
          <p:txBody>
            <a:bodyPr wrap="square" lIns="0" tIns="0" rIns="0" bIns="0" rtlCol="0"/>
            <a:lstStyle/>
            <a:p/>
          </p:txBody>
        </p:sp>
        <p:sp>
          <p:nvSpPr>
            <p:cNvPr id="6417" name="object 6417" descr=""/>
            <p:cNvSpPr/>
            <p:nvPr/>
          </p:nvSpPr>
          <p:spPr>
            <a:xfrm>
              <a:off x="3213474" y="9698682"/>
              <a:ext cx="193675" cy="0"/>
            </a:xfrm>
            <a:custGeom>
              <a:avLst/>
              <a:gdLst/>
              <a:ahLst/>
              <a:cxnLst/>
              <a:rect l="l" t="t" r="r" b="b"/>
              <a:pathLst>
                <a:path w="193675" h="0">
                  <a:moveTo>
                    <a:pt x="193179" y="0"/>
                  </a:moveTo>
                  <a:lnTo>
                    <a:pt x="0" y="0"/>
                  </a:lnTo>
                </a:path>
              </a:pathLst>
            </a:custGeom>
            <a:ln w="3175">
              <a:solidFill>
                <a:srgbClr val="231F20"/>
              </a:solidFill>
            </a:ln>
          </p:spPr>
          <p:txBody>
            <a:bodyPr wrap="square" lIns="0" tIns="0" rIns="0" bIns="0" rtlCol="0"/>
            <a:lstStyle/>
            <a:p/>
          </p:txBody>
        </p:sp>
        <p:sp>
          <p:nvSpPr>
            <p:cNvPr id="6418" name="object 6418" descr=""/>
            <p:cNvSpPr/>
            <p:nvPr/>
          </p:nvSpPr>
          <p:spPr>
            <a:xfrm>
              <a:off x="3213475" y="9698682"/>
              <a:ext cx="0" cy="38735"/>
            </a:xfrm>
            <a:custGeom>
              <a:avLst/>
              <a:gdLst/>
              <a:ahLst/>
              <a:cxnLst/>
              <a:rect l="l" t="t" r="r" b="b"/>
              <a:pathLst>
                <a:path w="0" h="38734">
                  <a:moveTo>
                    <a:pt x="0" y="0"/>
                  </a:moveTo>
                  <a:lnTo>
                    <a:pt x="0" y="38658"/>
                  </a:lnTo>
                </a:path>
              </a:pathLst>
            </a:custGeom>
            <a:ln w="3175">
              <a:solidFill>
                <a:srgbClr val="231F20"/>
              </a:solidFill>
            </a:ln>
          </p:spPr>
          <p:txBody>
            <a:bodyPr wrap="square" lIns="0" tIns="0" rIns="0" bIns="0" rtlCol="0"/>
            <a:lstStyle/>
            <a:p/>
          </p:txBody>
        </p:sp>
        <p:sp>
          <p:nvSpPr>
            <p:cNvPr id="6419" name="object 6419" descr=""/>
            <p:cNvSpPr/>
            <p:nvPr/>
          </p:nvSpPr>
          <p:spPr>
            <a:xfrm>
              <a:off x="3213364" y="9720151"/>
              <a:ext cx="635" cy="0"/>
            </a:xfrm>
            <a:custGeom>
              <a:avLst/>
              <a:gdLst/>
              <a:ahLst/>
              <a:cxnLst/>
              <a:rect l="l" t="t" r="r" b="b"/>
              <a:pathLst>
                <a:path w="635" h="0">
                  <a:moveTo>
                    <a:pt x="0" y="0"/>
                  </a:moveTo>
                  <a:lnTo>
                    <a:pt x="114" y="0"/>
                  </a:lnTo>
                </a:path>
              </a:pathLst>
            </a:custGeom>
            <a:ln w="3175">
              <a:solidFill>
                <a:srgbClr val="231F20"/>
              </a:solidFill>
            </a:ln>
          </p:spPr>
          <p:txBody>
            <a:bodyPr wrap="square" lIns="0" tIns="0" rIns="0" bIns="0" rtlCol="0"/>
            <a:lstStyle/>
            <a:p/>
          </p:txBody>
        </p:sp>
        <p:sp>
          <p:nvSpPr>
            <p:cNvPr id="6420" name="object 6420" descr=""/>
            <p:cNvSpPr/>
            <p:nvPr/>
          </p:nvSpPr>
          <p:spPr>
            <a:xfrm>
              <a:off x="3168864" y="9737377"/>
              <a:ext cx="2540" cy="0"/>
            </a:xfrm>
            <a:custGeom>
              <a:avLst/>
              <a:gdLst/>
              <a:ahLst/>
              <a:cxnLst/>
              <a:rect l="l" t="t" r="r" b="b"/>
              <a:pathLst>
                <a:path w="2539" h="0">
                  <a:moveTo>
                    <a:pt x="0" y="0"/>
                  </a:moveTo>
                  <a:lnTo>
                    <a:pt x="2146" y="0"/>
                  </a:lnTo>
                </a:path>
              </a:pathLst>
            </a:custGeom>
            <a:ln w="3175">
              <a:solidFill>
                <a:srgbClr val="231F20"/>
              </a:solidFill>
            </a:ln>
          </p:spPr>
          <p:txBody>
            <a:bodyPr wrap="square" lIns="0" tIns="0" rIns="0" bIns="0" rtlCol="0"/>
            <a:lstStyle/>
            <a:p/>
          </p:txBody>
        </p:sp>
        <p:sp>
          <p:nvSpPr>
            <p:cNvPr id="6421" name="object 6421" descr=""/>
            <p:cNvSpPr/>
            <p:nvPr/>
          </p:nvSpPr>
          <p:spPr>
            <a:xfrm>
              <a:off x="3449584" y="9737377"/>
              <a:ext cx="2540" cy="0"/>
            </a:xfrm>
            <a:custGeom>
              <a:avLst/>
              <a:gdLst/>
              <a:ahLst/>
              <a:cxnLst/>
              <a:rect l="l" t="t" r="r" b="b"/>
              <a:pathLst>
                <a:path w="2539" h="0">
                  <a:moveTo>
                    <a:pt x="2146" y="0"/>
                  </a:moveTo>
                  <a:lnTo>
                    <a:pt x="0" y="0"/>
                  </a:lnTo>
                </a:path>
              </a:pathLst>
            </a:custGeom>
            <a:ln w="3175">
              <a:solidFill>
                <a:srgbClr val="231F20"/>
              </a:solidFill>
            </a:ln>
          </p:spPr>
          <p:txBody>
            <a:bodyPr wrap="square" lIns="0" tIns="0" rIns="0" bIns="0" rtlCol="0"/>
            <a:lstStyle/>
            <a:p/>
          </p:txBody>
        </p:sp>
        <p:sp>
          <p:nvSpPr>
            <p:cNvPr id="6422" name="object 6422" descr=""/>
            <p:cNvSpPr/>
            <p:nvPr/>
          </p:nvSpPr>
          <p:spPr>
            <a:xfrm>
              <a:off x="3428011" y="9724449"/>
              <a:ext cx="18415" cy="13335"/>
            </a:xfrm>
            <a:custGeom>
              <a:avLst/>
              <a:gdLst/>
              <a:ahLst/>
              <a:cxnLst/>
              <a:rect l="l" t="t" r="r" b="b"/>
              <a:pathLst>
                <a:path w="18414" h="13334">
                  <a:moveTo>
                    <a:pt x="17983" y="12928"/>
                  </a:moveTo>
                  <a:lnTo>
                    <a:pt x="17983" y="0"/>
                  </a:lnTo>
                  <a:lnTo>
                    <a:pt x="17983" y="12928"/>
                  </a:lnTo>
                  <a:lnTo>
                    <a:pt x="17983" y="0"/>
                  </a:lnTo>
                  <a:lnTo>
                    <a:pt x="0" y="0"/>
                  </a:lnTo>
                  <a:lnTo>
                    <a:pt x="0" y="12928"/>
                  </a:lnTo>
                </a:path>
              </a:pathLst>
            </a:custGeom>
            <a:ln w="3175">
              <a:solidFill>
                <a:srgbClr val="231F20"/>
              </a:solidFill>
            </a:ln>
          </p:spPr>
          <p:txBody>
            <a:bodyPr wrap="square" lIns="0" tIns="0" rIns="0" bIns="0" rtlCol="0"/>
            <a:lstStyle/>
            <a:p/>
          </p:txBody>
        </p:sp>
        <p:sp>
          <p:nvSpPr>
            <p:cNvPr id="6423" name="object 6423" descr=""/>
            <p:cNvSpPr/>
            <p:nvPr/>
          </p:nvSpPr>
          <p:spPr>
            <a:xfrm>
              <a:off x="3204880" y="9737377"/>
              <a:ext cx="5715" cy="0"/>
            </a:xfrm>
            <a:custGeom>
              <a:avLst/>
              <a:gdLst/>
              <a:ahLst/>
              <a:cxnLst/>
              <a:rect l="l" t="t" r="r" b="b"/>
              <a:pathLst>
                <a:path w="5714" h="0">
                  <a:moveTo>
                    <a:pt x="0" y="0"/>
                  </a:moveTo>
                  <a:lnTo>
                    <a:pt x="5461" y="0"/>
                  </a:lnTo>
                </a:path>
              </a:pathLst>
            </a:custGeom>
            <a:ln w="3175">
              <a:solidFill>
                <a:srgbClr val="231F20"/>
              </a:solidFill>
            </a:ln>
          </p:spPr>
          <p:txBody>
            <a:bodyPr wrap="square" lIns="0" tIns="0" rIns="0" bIns="0" rtlCol="0"/>
            <a:lstStyle/>
            <a:p/>
          </p:txBody>
        </p:sp>
        <p:sp>
          <p:nvSpPr>
            <p:cNvPr id="6424" name="object 6424" descr=""/>
            <p:cNvSpPr/>
            <p:nvPr/>
          </p:nvSpPr>
          <p:spPr>
            <a:xfrm>
              <a:off x="3180844" y="9724449"/>
              <a:ext cx="18415" cy="13335"/>
            </a:xfrm>
            <a:custGeom>
              <a:avLst/>
              <a:gdLst/>
              <a:ahLst/>
              <a:cxnLst/>
              <a:rect l="l" t="t" r="r" b="b"/>
              <a:pathLst>
                <a:path w="18414" h="13334">
                  <a:moveTo>
                    <a:pt x="17983" y="12928"/>
                  </a:moveTo>
                  <a:lnTo>
                    <a:pt x="17983" y="0"/>
                  </a:lnTo>
                  <a:lnTo>
                    <a:pt x="0" y="0"/>
                  </a:lnTo>
                  <a:lnTo>
                    <a:pt x="0" y="12928"/>
                  </a:lnTo>
                </a:path>
              </a:pathLst>
            </a:custGeom>
            <a:ln w="3175">
              <a:solidFill>
                <a:srgbClr val="231F20"/>
              </a:solidFill>
            </a:ln>
          </p:spPr>
          <p:txBody>
            <a:bodyPr wrap="square" lIns="0" tIns="0" rIns="0" bIns="0" rtlCol="0"/>
            <a:lstStyle/>
            <a:p/>
          </p:txBody>
        </p:sp>
        <p:sp>
          <p:nvSpPr>
            <p:cNvPr id="6425" name="object 6425" descr=""/>
            <p:cNvSpPr/>
            <p:nvPr/>
          </p:nvSpPr>
          <p:spPr>
            <a:xfrm>
              <a:off x="3410251" y="9737377"/>
              <a:ext cx="5715" cy="0"/>
            </a:xfrm>
            <a:custGeom>
              <a:avLst/>
              <a:gdLst/>
              <a:ahLst/>
              <a:cxnLst/>
              <a:rect l="l" t="t" r="r" b="b"/>
              <a:pathLst>
                <a:path w="5714" h="0">
                  <a:moveTo>
                    <a:pt x="0" y="0"/>
                  </a:moveTo>
                  <a:lnTo>
                    <a:pt x="5461" y="0"/>
                  </a:lnTo>
                </a:path>
              </a:pathLst>
            </a:custGeom>
            <a:ln w="3175">
              <a:solidFill>
                <a:srgbClr val="231F20"/>
              </a:solidFill>
            </a:ln>
          </p:spPr>
          <p:txBody>
            <a:bodyPr wrap="square" lIns="0" tIns="0" rIns="0" bIns="0" rtlCol="0"/>
            <a:lstStyle/>
            <a:p/>
          </p:txBody>
        </p:sp>
        <p:sp>
          <p:nvSpPr>
            <p:cNvPr id="6426" name="object 6426" descr=""/>
            <p:cNvSpPr/>
            <p:nvPr/>
          </p:nvSpPr>
          <p:spPr>
            <a:xfrm>
              <a:off x="3269013" y="9737377"/>
              <a:ext cx="7620" cy="0"/>
            </a:xfrm>
            <a:custGeom>
              <a:avLst/>
              <a:gdLst/>
              <a:ahLst/>
              <a:cxnLst/>
              <a:rect l="l" t="t" r="r" b="b"/>
              <a:pathLst>
                <a:path w="7620" h="0">
                  <a:moveTo>
                    <a:pt x="0" y="0"/>
                  </a:moveTo>
                  <a:lnTo>
                    <a:pt x="7442" y="0"/>
                  </a:lnTo>
                </a:path>
              </a:pathLst>
            </a:custGeom>
            <a:ln w="3175">
              <a:solidFill>
                <a:srgbClr val="231F20"/>
              </a:solidFill>
            </a:ln>
          </p:spPr>
          <p:txBody>
            <a:bodyPr wrap="square" lIns="0" tIns="0" rIns="0" bIns="0" rtlCol="0"/>
            <a:lstStyle/>
            <a:p/>
          </p:txBody>
        </p:sp>
        <p:sp>
          <p:nvSpPr>
            <p:cNvPr id="6427" name="object 6427" descr=""/>
            <p:cNvSpPr/>
            <p:nvPr/>
          </p:nvSpPr>
          <p:spPr>
            <a:xfrm>
              <a:off x="3237721" y="9724449"/>
              <a:ext cx="22225" cy="13335"/>
            </a:xfrm>
            <a:custGeom>
              <a:avLst/>
              <a:gdLst/>
              <a:ahLst/>
              <a:cxnLst/>
              <a:rect l="l" t="t" r="r" b="b"/>
              <a:pathLst>
                <a:path w="22225" h="13334">
                  <a:moveTo>
                    <a:pt x="21704" y="12928"/>
                  </a:moveTo>
                  <a:lnTo>
                    <a:pt x="21704" y="0"/>
                  </a:lnTo>
                  <a:lnTo>
                    <a:pt x="0" y="0"/>
                  </a:lnTo>
                  <a:lnTo>
                    <a:pt x="0" y="12928"/>
                  </a:lnTo>
                </a:path>
              </a:pathLst>
            </a:custGeom>
            <a:ln w="3175">
              <a:solidFill>
                <a:srgbClr val="231F20"/>
              </a:solidFill>
            </a:ln>
          </p:spPr>
          <p:txBody>
            <a:bodyPr wrap="square" lIns="0" tIns="0" rIns="0" bIns="0" rtlCol="0"/>
            <a:lstStyle/>
            <a:p/>
          </p:txBody>
        </p:sp>
        <p:sp>
          <p:nvSpPr>
            <p:cNvPr id="6428" name="object 6428" descr=""/>
            <p:cNvSpPr/>
            <p:nvPr/>
          </p:nvSpPr>
          <p:spPr>
            <a:xfrm>
              <a:off x="3204260" y="9724449"/>
              <a:ext cx="22225" cy="13335"/>
            </a:xfrm>
            <a:custGeom>
              <a:avLst/>
              <a:gdLst/>
              <a:ahLst/>
              <a:cxnLst/>
              <a:rect l="l" t="t" r="r" b="b"/>
              <a:pathLst>
                <a:path w="22225" h="13334">
                  <a:moveTo>
                    <a:pt x="21704" y="12928"/>
                  </a:moveTo>
                  <a:lnTo>
                    <a:pt x="21704" y="0"/>
                  </a:lnTo>
                  <a:lnTo>
                    <a:pt x="0" y="0"/>
                  </a:lnTo>
                  <a:lnTo>
                    <a:pt x="0" y="12928"/>
                  </a:lnTo>
                </a:path>
              </a:pathLst>
            </a:custGeom>
            <a:ln w="3175">
              <a:solidFill>
                <a:srgbClr val="231F20"/>
              </a:solidFill>
            </a:ln>
          </p:spPr>
          <p:txBody>
            <a:bodyPr wrap="square" lIns="0" tIns="0" rIns="0" bIns="0" rtlCol="0"/>
            <a:lstStyle/>
            <a:p/>
          </p:txBody>
        </p:sp>
        <p:sp>
          <p:nvSpPr>
            <p:cNvPr id="6429" name="object 6429" descr=""/>
            <p:cNvSpPr/>
            <p:nvPr/>
          </p:nvSpPr>
          <p:spPr>
            <a:xfrm>
              <a:off x="3283784" y="9724449"/>
              <a:ext cx="22225" cy="13335"/>
            </a:xfrm>
            <a:custGeom>
              <a:avLst/>
              <a:gdLst/>
              <a:ahLst/>
              <a:cxnLst/>
              <a:rect l="l" t="t" r="r" b="b"/>
              <a:pathLst>
                <a:path w="22225" h="13334">
                  <a:moveTo>
                    <a:pt x="21704" y="12928"/>
                  </a:moveTo>
                  <a:lnTo>
                    <a:pt x="21704" y="0"/>
                  </a:lnTo>
                  <a:lnTo>
                    <a:pt x="0" y="0"/>
                  </a:lnTo>
                  <a:lnTo>
                    <a:pt x="0" y="12928"/>
                  </a:lnTo>
                </a:path>
              </a:pathLst>
            </a:custGeom>
            <a:ln w="3175">
              <a:solidFill>
                <a:srgbClr val="231F20"/>
              </a:solidFill>
            </a:ln>
          </p:spPr>
          <p:txBody>
            <a:bodyPr wrap="square" lIns="0" tIns="0" rIns="0" bIns="0" rtlCol="0"/>
            <a:lstStyle/>
            <a:p/>
          </p:txBody>
        </p:sp>
        <p:sp>
          <p:nvSpPr>
            <p:cNvPr id="6430" name="object 6430" descr=""/>
            <p:cNvSpPr/>
            <p:nvPr/>
          </p:nvSpPr>
          <p:spPr>
            <a:xfrm>
              <a:off x="3329846" y="9724449"/>
              <a:ext cx="22225" cy="13335"/>
            </a:xfrm>
            <a:custGeom>
              <a:avLst/>
              <a:gdLst/>
              <a:ahLst/>
              <a:cxnLst/>
              <a:rect l="l" t="t" r="r" b="b"/>
              <a:pathLst>
                <a:path w="22225" h="13334">
                  <a:moveTo>
                    <a:pt x="21704" y="12928"/>
                  </a:moveTo>
                  <a:lnTo>
                    <a:pt x="21704" y="0"/>
                  </a:lnTo>
                  <a:lnTo>
                    <a:pt x="0" y="0"/>
                  </a:lnTo>
                  <a:lnTo>
                    <a:pt x="0" y="12928"/>
                  </a:lnTo>
                </a:path>
              </a:pathLst>
            </a:custGeom>
            <a:ln w="3175">
              <a:solidFill>
                <a:srgbClr val="231F20"/>
              </a:solidFill>
            </a:ln>
          </p:spPr>
          <p:txBody>
            <a:bodyPr wrap="square" lIns="0" tIns="0" rIns="0" bIns="0" rtlCol="0"/>
            <a:lstStyle/>
            <a:p/>
          </p:txBody>
        </p:sp>
        <p:sp>
          <p:nvSpPr>
            <p:cNvPr id="6431" name="object 6431" descr=""/>
            <p:cNvSpPr/>
            <p:nvPr/>
          </p:nvSpPr>
          <p:spPr>
            <a:xfrm>
              <a:off x="3372603" y="9724449"/>
              <a:ext cx="22225" cy="13335"/>
            </a:xfrm>
            <a:custGeom>
              <a:avLst/>
              <a:gdLst/>
              <a:ahLst/>
              <a:cxnLst/>
              <a:rect l="l" t="t" r="r" b="b"/>
              <a:pathLst>
                <a:path w="22225" h="13334">
                  <a:moveTo>
                    <a:pt x="21704" y="12928"/>
                  </a:moveTo>
                  <a:lnTo>
                    <a:pt x="21704" y="0"/>
                  </a:lnTo>
                  <a:lnTo>
                    <a:pt x="0" y="0"/>
                  </a:lnTo>
                  <a:lnTo>
                    <a:pt x="0" y="12928"/>
                  </a:lnTo>
                </a:path>
              </a:pathLst>
            </a:custGeom>
            <a:ln w="3175">
              <a:solidFill>
                <a:srgbClr val="231F20"/>
              </a:solidFill>
            </a:ln>
          </p:spPr>
          <p:txBody>
            <a:bodyPr wrap="square" lIns="0" tIns="0" rIns="0" bIns="0" rtlCol="0"/>
            <a:lstStyle/>
            <a:p/>
          </p:txBody>
        </p:sp>
        <p:sp>
          <p:nvSpPr>
            <p:cNvPr id="6432" name="object 6432" descr=""/>
            <p:cNvSpPr/>
            <p:nvPr/>
          </p:nvSpPr>
          <p:spPr>
            <a:xfrm>
              <a:off x="3402133" y="9724449"/>
              <a:ext cx="22225" cy="13335"/>
            </a:xfrm>
            <a:custGeom>
              <a:avLst/>
              <a:gdLst/>
              <a:ahLst/>
              <a:cxnLst/>
              <a:rect l="l" t="t" r="r" b="b"/>
              <a:pathLst>
                <a:path w="22225" h="13334">
                  <a:moveTo>
                    <a:pt x="21704" y="12928"/>
                  </a:moveTo>
                  <a:lnTo>
                    <a:pt x="21704" y="0"/>
                  </a:lnTo>
                  <a:lnTo>
                    <a:pt x="0" y="0"/>
                  </a:lnTo>
                  <a:lnTo>
                    <a:pt x="0" y="12928"/>
                  </a:lnTo>
                </a:path>
              </a:pathLst>
            </a:custGeom>
            <a:ln w="3175">
              <a:solidFill>
                <a:srgbClr val="231F20"/>
              </a:solidFill>
            </a:ln>
          </p:spPr>
          <p:txBody>
            <a:bodyPr wrap="square" lIns="0" tIns="0" rIns="0" bIns="0" rtlCol="0"/>
            <a:lstStyle/>
            <a:p/>
          </p:txBody>
        </p:sp>
        <p:sp>
          <p:nvSpPr>
            <p:cNvPr id="6433" name="object 6433" descr=""/>
            <p:cNvSpPr/>
            <p:nvPr/>
          </p:nvSpPr>
          <p:spPr>
            <a:xfrm>
              <a:off x="3344139" y="9737377"/>
              <a:ext cx="7620" cy="0"/>
            </a:xfrm>
            <a:custGeom>
              <a:avLst/>
              <a:gdLst/>
              <a:ahLst/>
              <a:cxnLst/>
              <a:rect l="l" t="t" r="r" b="b"/>
              <a:pathLst>
                <a:path w="7620" h="0">
                  <a:moveTo>
                    <a:pt x="0" y="0"/>
                  </a:moveTo>
                  <a:lnTo>
                    <a:pt x="7442" y="0"/>
                  </a:lnTo>
                </a:path>
              </a:pathLst>
            </a:custGeom>
            <a:ln w="3175">
              <a:solidFill>
                <a:srgbClr val="231F20"/>
              </a:solidFill>
            </a:ln>
          </p:spPr>
          <p:txBody>
            <a:bodyPr wrap="square" lIns="0" tIns="0" rIns="0" bIns="0" rtlCol="0"/>
            <a:lstStyle/>
            <a:p/>
          </p:txBody>
        </p:sp>
        <p:sp>
          <p:nvSpPr>
            <p:cNvPr id="6434" name="object 6434" descr=""/>
            <p:cNvSpPr/>
            <p:nvPr/>
          </p:nvSpPr>
          <p:spPr>
            <a:xfrm>
              <a:off x="3165036" y="9737377"/>
              <a:ext cx="4445" cy="0"/>
            </a:xfrm>
            <a:custGeom>
              <a:avLst/>
              <a:gdLst/>
              <a:ahLst/>
              <a:cxnLst/>
              <a:rect l="l" t="t" r="r" b="b"/>
              <a:pathLst>
                <a:path w="4444" h="0">
                  <a:moveTo>
                    <a:pt x="4000" y="0"/>
                  </a:moveTo>
                  <a:lnTo>
                    <a:pt x="0" y="0"/>
                  </a:lnTo>
                </a:path>
              </a:pathLst>
            </a:custGeom>
            <a:ln w="3175">
              <a:solidFill>
                <a:srgbClr val="231F20"/>
              </a:solidFill>
            </a:ln>
          </p:spPr>
          <p:txBody>
            <a:bodyPr wrap="square" lIns="0" tIns="0" rIns="0" bIns="0" rtlCol="0"/>
            <a:lstStyle/>
            <a:p/>
          </p:txBody>
        </p:sp>
        <p:sp>
          <p:nvSpPr>
            <p:cNvPr id="6435" name="object 6435" descr=""/>
            <p:cNvSpPr/>
            <p:nvPr/>
          </p:nvSpPr>
          <p:spPr>
            <a:xfrm>
              <a:off x="3163406" y="9737377"/>
              <a:ext cx="1905" cy="2540"/>
            </a:xfrm>
            <a:custGeom>
              <a:avLst/>
              <a:gdLst/>
              <a:ahLst/>
              <a:cxnLst/>
              <a:rect l="l" t="t" r="r" b="b"/>
              <a:pathLst>
                <a:path w="1905" h="2540">
                  <a:moveTo>
                    <a:pt x="1625" y="0"/>
                  </a:moveTo>
                  <a:lnTo>
                    <a:pt x="0" y="2158"/>
                  </a:lnTo>
                </a:path>
              </a:pathLst>
            </a:custGeom>
            <a:ln w="3175">
              <a:solidFill>
                <a:srgbClr val="231F20"/>
              </a:solidFill>
            </a:ln>
          </p:spPr>
          <p:txBody>
            <a:bodyPr wrap="square" lIns="0" tIns="0" rIns="0" bIns="0" rtlCol="0"/>
            <a:lstStyle/>
            <a:p/>
          </p:txBody>
        </p:sp>
        <p:sp>
          <p:nvSpPr>
            <p:cNvPr id="6436" name="object 6436" descr=""/>
            <p:cNvSpPr/>
            <p:nvPr/>
          </p:nvSpPr>
          <p:spPr>
            <a:xfrm>
              <a:off x="3451562" y="9737377"/>
              <a:ext cx="5715" cy="2540"/>
            </a:xfrm>
            <a:custGeom>
              <a:avLst/>
              <a:gdLst/>
              <a:ahLst/>
              <a:cxnLst/>
              <a:rect l="l" t="t" r="r" b="b"/>
              <a:pathLst>
                <a:path w="5714" h="2540">
                  <a:moveTo>
                    <a:pt x="4000" y="0"/>
                  </a:moveTo>
                  <a:lnTo>
                    <a:pt x="5626" y="2158"/>
                  </a:lnTo>
                </a:path>
                <a:path w="5714" h="2540">
                  <a:moveTo>
                    <a:pt x="4000" y="0"/>
                  </a:moveTo>
                  <a:lnTo>
                    <a:pt x="0" y="0"/>
                  </a:lnTo>
                </a:path>
              </a:pathLst>
            </a:custGeom>
            <a:ln w="3175">
              <a:solidFill>
                <a:srgbClr val="231F20"/>
              </a:solidFill>
            </a:ln>
          </p:spPr>
          <p:txBody>
            <a:bodyPr wrap="square" lIns="0" tIns="0" rIns="0" bIns="0" rtlCol="0"/>
            <a:lstStyle/>
            <a:p/>
          </p:txBody>
        </p:sp>
        <p:sp>
          <p:nvSpPr>
            <p:cNvPr id="6437" name="object 6437" descr=""/>
            <p:cNvSpPr/>
            <p:nvPr/>
          </p:nvSpPr>
          <p:spPr>
            <a:xfrm>
              <a:off x="3415714" y="9737377"/>
              <a:ext cx="34290" cy="0"/>
            </a:xfrm>
            <a:custGeom>
              <a:avLst/>
              <a:gdLst/>
              <a:ahLst/>
              <a:cxnLst/>
              <a:rect l="l" t="t" r="r" b="b"/>
              <a:pathLst>
                <a:path w="34289" h="0">
                  <a:moveTo>
                    <a:pt x="33870" y="0"/>
                  </a:moveTo>
                  <a:lnTo>
                    <a:pt x="0" y="0"/>
                  </a:lnTo>
                </a:path>
              </a:pathLst>
            </a:custGeom>
            <a:ln w="3175">
              <a:solidFill>
                <a:srgbClr val="231F20"/>
              </a:solidFill>
            </a:ln>
          </p:spPr>
          <p:txBody>
            <a:bodyPr wrap="square" lIns="0" tIns="0" rIns="0" bIns="0" rtlCol="0"/>
            <a:lstStyle/>
            <a:p/>
          </p:txBody>
        </p:sp>
        <p:sp>
          <p:nvSpPr>
            <p:cNvPr id="6438" name="object 6438" descr=""/>
            <p:cNvSpPr/>
            <p:nvPr/>
          </p:nvSpPr>
          <p:spPr>
            <a:xfrm>
              <a:off x="3351577" y="9737377"/>
              <a:ext cx="59055" cy="0"/>
            </a:xfrm>
            <a:custGeom>
              <a:avLst/>
              <a:gdLst/>
              <a:ahLst/>
              <a:cxnLst/>
              <a:rect l="l" t="t" r="r" b="b"/>
              <a:pathLst>
                <a:path w="59054" h="0">
                  <a:moveTo>
                    <a:pt x="58674" y="0"/>
                  </a:moveTo>
                  <a:lnTo>
                    <a:pt x="0" y="0"/>
                  </a:lnTo>
                </a:path>
              </a:pathLst>
            </a:custGeom>
            <a:ln w="3175">
              <a:solidFill>
                <a:srgbClr val="231F20"/>
              </a:solidFill>
            </a:ln>
          </p:spPr>
          <p:txBody>
            <a:bodyPr wrap="square" lIns="0" tIns="0" rIns="0" bIns="0" rtlCol="0"/>
            <a:lstStyle/>
            <a:p/>
          </p:txBody>
        </p:sp>
        <p:sp>
          <p:nvSpPr>
            <p:cNvPr id="6439" name="object 6439" descr=""/>
            <p:cNvSpPr/>
            <p:nvPr/>
          </p:nvSpPr>
          <p:spPr>
            <a:xfrm>
              <a:off x="3276448" y="9737377"/>
              <a:ext cx="67945" cy="0"/>
            </a:xfrm>
            <a:custGeom>
              <a:avLst/>
              <a:gdLst/>
              <a:ahLst/>
              <a:cxnLst/>
              <a:rect l="l" t="t" r="r" b="b"/>
              <a:pathLst>
                <a:path w="67945" h="0">
                  <a:moveTo>
                    <a:pt x="67690" y="0"/>
                  </a:moveTo>
                  <a:lnTo>
                    <a:pt x="0" y="0"/>
                  </a:lnTo>
                </a:path>
              </a:pathLst>
            </a:custGeom>
            <a:ln w="3175">
              <a:solidFill>
                <a:srgbClr val="231F20"/>
              </a:solidFill>
            </a:ln>
          </p:spPr>
          <p:txBody>
            <a:bodyPr wrap="square" lIns="0" tIns="0" rIns="0" bIns="0" rtlCol="0"/>
            <a:lstStyle/>
            <a:p/>
          </p:txBody>
        </p:sp>
        <p:sp>
          <p:nvSpPr>
            <p:cNvPr id="6440" name="object 6440" descr=""/>
            <p:cNvSpPr/>
            <p:nvPr/>
          </p:nvSpPr>
          <p:spPr>
            <a:xfrm>
              <a:off x="3210339" y="9737377"/>
              <a:ext cx="59055" cy="0"/>
            </a:xfrm>
            <a:custGeom>
              <a:avLst/>
              <a:gdLst/>
              <a:ahLst/>
              <a:cxnLst/>
              <a:rect l="l" t="t" r="r" b="b"/>
              <a:pathLst>
                <a:path w="59054" h="0">
                  <a:moveTo>
                    <a:pt x="58674" y="0"/>
                  </a:moveTo>
                  <a:lnTo>
                    <a:pt x="0" y="0"/>
                  </a:lnTo>
                </a:path>
              </a:pathLst>
            </a:custGeom>
            <a:ln w="3175">
              <a:solidFill>
                <a:srgbClr val="231F20"/>
              </a:solidFill>
            </a:ln>
          </p:spPr>
          <p:txBody>
            <a:bodyPr wrap="square" lIns="0" tIns="0" rIns="0" bIns="0" rtlCol="0"/>
            <a:lstStyle/>
            <a:p/>
          </p:txBody>
        </p:sp>
        <p:sp>
          <p:nvSpPr>
            <p:cNvPr id="6441" name="object 6441" descr=""/>
            <p:cNvSpPr/>
            <p:nvPr/>
          </p:nvSpPr>
          <p:spPr>
            <a:xfrm>
              <a:off x="3171009" y="9737377"/>
              <a:ext cx="34290" cy="0"/>
            </a:xfrm>
            <a:custGeom>
              <a:avLst/>
              <a:gdLst/>
              <a:ahLst/>
              <a:cxnLst/>
              <a:rect l="l" t="t" r="r" b="b"/>
              <a:pathLst>
                <a:path w="34289" h="0">
                  <a:moveTo>
                    <a:pt x="33870" y="0"/>
                  </a:moveTo>
                  <a:lnTo>
                    <a:pt x="0" y="0"/>
                  </a:lnTo>
                </a:path>
              </a:pathLst>
            </a:custGeom>
            <a:ln w="3175">
              <a:solidFill>
                <a:srgbClr val="231F20"/>
              </a:solidFill>
            </a:ln>
          </p:spPr>
          <p:txBody>
            <a:bodyPr wrap="square" lIns="0" tIns="0" rIns="0" bIns="0" rtlCol="0"/>
            <a:lstStyle/>
            <a:p/>
          </p:txBody>
        </p:sp>
        <p:sp>
          <p:nvSpPr>
            <p:cNvPr id="6442" name="object 6442" descr=""/>
            <p:cNvSpPr/>
            <p:nvPr/>
          </p:nvSpPr>
          <p:spPr>
            <a:xfrm>
              <a:off x="3163401" y="9739535"/>
              <a:ext cx="294005" cy="42545"/>
            </a:xfrm>
            <a:custGeom>
              <a:avLst/>
              <a:gdLst/>
              <a:ahLst/>
              <a:cxnLst/>
              <a:rect l="l" t="t" r="r" b="b"/>
              <a:pathLst>
                <a:path w="294004" h="42545">
                  <a:moveTo>
                    <a:pt x="0" y="0"/>
                  </a:moveTo>
                  <a:lnTo>
                    <a:pt x="293789" y="0"/>
                  </a:lnTo>
                </a:path>
                <a:path w="294004" h="42545">
                  <a:moveTo>
                    <a:pt x="0" y="0"/>
                  </a:moveTo>
                  <a:lnTo>
                    <a:pt x="0" y="42036"/>
                  </a:lnTo>
                </a:path>
              </a:pathLst>
            </a:custGeom>
            <a:ln w="3175">
              <a:solidFill>
                <a:srgbClr val="231F20"/>
              </a:solidFill>
            </a:ln>
          </p:spPr>
          <p:txBody>
            <a:bodyPr wrap="square" lIns="0" tIns="0" rIns="0" bIns="0" rtlCol="0"/>
            <a:lstStyle/>
            <a:p/>
          </p:txBody>
        </p:sp>
        <p:sp>
          <p:nvSpPr>
            <p:cNvPr id="6443" name="object 6443" descr=""/>
            <p:cNvSpPr/>
            <p:nvPr/>
          </p:nvSpPr>
          <p:spPr>
            <a:xfrm>
              <a:off x="3457194" y="9739535"/>
              <a:ext cx="0" cy="42545"/>
            </a:xfrm>
            <a:custGeom>
              <a:avLst/>
              <a:gdLst/>
              <a:ahLst/>
              <a:cxnLst/>
              <a:rect l="l" t="t" r="r" b="b"/>
              <a:pathLst>
                <a:path w="0" h="42545">
                  <a:moveTo>
                    <a:pt x="0" y="0"/>
                  </a:moveTo>
                  <a:lnTo>
                    <a:pt x="0" y="42036"/>
                  </a:lnTo>
                </a:path>
              </a:pathLst>
            </a:custGeom>
            <a:ln w="3175">
              <a:solidFill>
                <a:srgbClr val="231F20"/>
              </a:solidFill>
            </a:ln>
          </p:spPr>
          <p:txBody>
            <a:bodyPr wrap="square" lIns="0" tIns="0" rIns="0" bIns="0" rtlCol="0"/>
            <a:lstStyle/>
            <a:p/>
          </p:txBody>
        </p:sp>
        <p:sp>
          <p:nvSpPr>
            <p:cNvPr id="6444" name="object 6444" descr=""/>
            <p:cNvSpPr/>
            <p:nvPr/>
          </p:nvSpPr>
          <p:spPr>
            <a:xfrm>
              <a:off x="3163401" y="9781567"/>
              <a:ext cx="294005" cy="0"/>
            </a:xfrm>
            <a:custGeom>
              <a:avLst/>
              <a:gdLst/>
              <a:ahLst/>
              <a:cxnLst/>
              <a:rect l="l" t="t" r="r" b="b"/>
              <a:pathLst>
                <a:path w="294004" h="0">
                  <a:moveTo>
                    <a:pt x="0" y="0"/>
                  </a:moveTo>
                  <a:lnTo>
                    <a:pt x="293789" y="0"/>
                  </a:lnTo>
                </a:path>
              </a:pathLst>
            </a:custGeom>
            <a:ln w="3175">
              <a:solidFill>
                <a:srgbClr val="231F20"/>
              </a:solidFill>
            </a:ln>
          </p:spPr>
          <p:txBody>
            <a:bodyPr wrap="square" lIns="0" tIns="0" rIns="0" bIns="0" rtlCol="0"/>
            <a:lstStyle/>
            <a:p/>
          </p:txBody>
        </p:sp>
        <p:sp>
          <p:nvSpPr>
            <p:cNvPr id="6445" name="object 6445" descr=""/>
            <p:cNvSpPr/>
            <p:nvPr/>
          </p:nvSpPr>
          <p:spPr>
            <a:xfrm>
              <a:off x="3213479" y="9694379"/>
              <a:ext cx="190500" cy="4445"/>
            </a:xfrm>
            <a:custGeom>
              <a:avLst/>
              <a:gdLst/>
              <a:ahLst/>
              <a:cxnLst/>
              <a:rect l="l" t="t" r="r" b="b"/>
              <a:pathLst>
                <a:path w="190500" h="4445">
                  <a:moveTo>
                    <a:pt x="3263" y="0"/>
                  </a:moveTo>
                  <a:lnTo>
                    <a:pt x="189903" y="0"/>
                  </a:lnTo>
                </a:path>
                <a:path w="190500" h="4445">
                  <a:moveTo>
                    <a:pt x="3263" y="0"/>
                  </a:moveTo>
                  <a:lnTo>
                    <a:pt x="0" y="4305"/>
                  </a:lnTo>
                </a:path>
              </a:pathLst>
            </a:custGeom>
            <a:ln w="3175">
              <a:solidFill>
                <a:srgbClr val="231F20"/>
              </a:solidFill>
            </a:ln>
          </p:spPr>
          <p:txBody>
            <a:bodyPr wrap="square" lIns="0" tIns="0" rIns="0" bIns="0" rtlCol="0"/>
            <a:lstStyle/>
            <a:p/>
          </p:txBody>
        </p:sp>
      </p:grpSp>
      <p:sp>
        <p:nvSpPr>
          <p:cNvPr id="6446" name="object 6446" descr=""/>
          <p:cNvSpPr/>
          <p:nvPr/>
        </p:nvSpPr>
        <p:spPr>
          <a:xfrm>
            <a:off x="3063027" y="8468473"/>
            <a:ext cx="46355" cy="161925"/>
          </a:xfrm>
          <a:custGeom>
            <a:avLst/>
            <a:gdLst/>
            <a:ahLst/>
            <a:cxnLst/>
            <a:rect l="l" t="t" r="r" b="b"/>
            <a:pathLst>
              <a:path w="46355" h="161925">
                <a:moveTo>
                  <a:pt x="26921" y="102082"/>
                </a:moveTo>
                <a:lnTo>
                  <a:pt x="17640" y="102082"/>
                </a:lnTo>
                <a:lnTo>
                  <a:pt x="38125" y="118846"/>
                </a:lnTo>
                <a:lnTo>
                  <a:pt x="43141" y="118846"/>
                </a:lnTo>
                <a:lnTo>
                  <a:pt x="43141" y="111150"/>
                </a:lnTo>
                <a:lnTo>
                  <a:pt x="38049" y="111150"/>
                </a:lnTo>
                <a:lnTo>
                  <a:pt x="26921" y="102082"/>
                </a:lnTo>
                <a:close/>
              </a:path>
              <a:path w="46355" h="161925">
                <a:moveTo>
                  <a:pt x="17538" y="94437"/>
                </a:moveTo>
                <a:lnTo>
                  <a:pt x="12560" y="94437"/>
                </a:lnTo>
                <a:lnTo>
                  <a:pt x="12560" y="117614"/>
                </a:lnTo>
                <a:lnTo>
                  <a:pt x="17640" y="117614"/>
                </a:lnTo>
                <a:lnTo>
                  <a:pt x="17640" y="102082"/>
                </a:lnTo>
                <a:lnTo>
                  <a:pt x="26921" y="102082"/>
                </a:lnTo>
                <a:lnTo>
                  <a:pt x="17538" y="94437"/>
                </a:lnTo>
                <a:close/>
              </a:path>
              <a:path w="46355" h="161925">
                <a:moveTo>
                  <a:pt x="43141" y="93179"/>
                </a:moveTo>
                <a:lnTo>
                  <a:pt x="38049" y="93179"/>
                </a:lnTo>
                <a:lnTo>
                  <a:pt x="38049" y="111150"/>
                </a:lnTo>
                <a:lnTo>
                  <a:pt x="43141" y="111150"/>
                </a:lnTo>
                <a:lnTo>
                  <a:pt x="43141" y="93179"/>
                </a:lnTo>
                <a:close/>
              </a:path>
              <a:path w="46355" h="161925">
                <a:moveTo>
                  <a:pt x="43141" y="0"/>
                </a:moveTo>
                <a:lnTo>
                  <a:pt x="20015" y="0"/>
                </a:lnTo>
                <a:lnTo>
                  <a:pt x="16903" y="812"/>
                </a:lnTo>
                <a:lnTo>
                  <a:pt x="12928" y="4076"/>
                </a:lnTo>
                <a:lnTo>
                  <a:pt x="11937" y="6527"/>
                </a:lnTo>
                <a:lnTo>
                  <a:pt x="11937" y="12255"/>
                </a:lnTo>
                <a:lnTo>
                  <a:pt x="12458" y="14262"/>
                </a:lnTo>
                <a:lnTo>
                  <a:pt x="14566" y="17335"/>
                </a:lnTo>
                <a:lnTo>
                  <a:pt x="16324" y="18694"/>
                </a:lnTo>
                <a:lnTo>
                  <a:pt x="18465" y="19710"/>
                </a:lnTo>
                <a:lnTo>
                  <a:pt x="18465" y="19926"/>
                </a:lnTo>
                <a:lnTo>
                  <a:pt x="14109" y="21183"/>
                </a:lnTo>
                <a:lnTo>
                  <a:pt x="11937" y="24206"/>
                </a:lnTo>
                <a:lnTo>
                  <a:pt x="11937" y="31318"/>
                </a:lnTo>
                <a:lnTo>
                  <a:pt x="12445" y="33248"/>
                </a:lnTo>
                <a:lnTo>
                  <a:pt x="14452" y="36271"/>
                </a:lnTo>
                <a:lnTo>
                  <a:pt x="16128" y="37604"/>
                </a:lnTo>
                <a:lnTo>
                  <a:pt x="18465" y="38747"/>
                </a:lnTo>
                <a:lnTo>
                  <a:pt x="18465" y="38989"/>
                </a:lnTo>
                <a:lnTo>
                  <a:pt x="15544" y="38989"/>
                </a:lnTo>
                <a:lnTo>
                  <a:pt x="12560" y="39204"/>
                </a:lnTo>
                <a:lnTo>
                  <a:pt x="12560" y="45732"/>
                </a:lnTo>
                <a:lnTo>
                  <a:pt x="14884" y="45554"/>
                </a:lnTo>
                <a:lnTo>
                  <a:pt x="43141" y="45554"/>
                </a:lnTo>
                <a:lnTo>
                  <a:pt x="43141" y="38608"/>
                </a:lnTo>
                <a:lnTo>
                  <a:pt x="23964" y="38608"/>
                </a:lnTo>
                <a:lnTo>
                  <a:pt x="21615" y="37985"/>
                </a:lnTo>
                <a:lnTo>
                  <a:pt x="18186" y="35509"/>
                </a:lnTo>
                <a:lnTo>
                  <a:pt x="17335" y="33858"/>
                </a:lnTo>
                <a:lnTo>
                  <a:pt x="17335" y="29806"/>
                </a:lnTo>
                <a:lnTo>
                  <a:pt x="17995" y="28409"/>
                </a:lnTo>
                <a:lnTo>
                  <a:pt x="20650" y="26631"/>
                </a:lnTo>
                <a:lnTo>
                  <a:pt x="22885" y="26187"/>
                </a:lnTo>
                <a:lnTo>
                  <a:pt x="43141" y="26187"/>
                </a:lnTo>
                <a:lnTo>
                  <a:pt x="43141" y="19304"/>
                </a:lnTo>
                <a:lnTo>
                  <a:pt x="23850" y="19304"/>
                </a:lnTo>
                <a:lnTo>
                  <a:pt x="21539" y="18694"/>
                </a:lnTo>
                <a:lnTo>
                  <a:pt x="18173" y="16294"/>
                </a:lnTo>
                <a:lnTo>
                  <a:pt x="17335" y="14643"/>
                </a:lnTo>
                <a:lnTo>
                  <a:pt x="17335" y="10591"/>
                </a:lnTo>
                <a:lnTo>
                  <a:pt x="18008" y="9144"/>
                </a:lnTo>
                <a:lnTo>
                  <a:pt x="20713" y="7340"/>
                </a:lnTo>
                <a:lnTo>
                  <a:pt x="22948" y="6896"/>
                </a:lnTo>
                <a:lnTo>
                  <a:pt x="43141" y="6896"/>
                </a:lnTo>
                <a:lnTo>
                  <a:pt x="43141" y="0"/>
                </a:lnTo>
                <a:close/>
              </a:path>
              <a:path w="46355" h="161925">
                <a:moveTo>
                  <a:pt x="43141" y="138214"/>
                </a:moveTo>
                <a:lnTo>
                  <a:pt x="37388" y="138214"/>
                </a:lnTo>
                <a:lnTo>
                  <a:pt x="37388" y="154393"/>
                </a:lnTo>
                <a:lnTo>
                  <a:pt x="1104" y="154393"/>
                </a:lnTo>
                <a:lnTo>
                  <a:pt x="1104" y="161671"/>
                </a:lnTo>
                <a:lnTo>
                  <a:pt x="43141" y="161671"/>
                </a:lnTo>
                <a:lnTo>
                  <a:pt x="43141" y="138214"/>
                </a:lnTo>
                <a:close/>
              </a:path>
              <a:path w="46355" h="161925">
                <a:moveTo>
                  <a:pt x="0" y="49771"/>
                </a:moveTo>
                <a:lnTo>
                  <a:pt x="0" y="56146"/>
                </a:lnTo>
                <a:lnTo>
                  <a:pt x="46329" y="75869"/>
                </a:lnTo>
                <a:lnTo>
                  <a:pt x="46329" y="69443"/>
                </a:lnTo>
                <a:lnTo>
                  <a:pt x="0" y="49771"/>
                </a:lnTo>
                <a:close/>
              </a:path>
            </a:pathLst>
          </a:custGeom>
          <a:solidFill>
            <a:srgbClr val="231F20"/>
          </a:solidFill>
        </p:spPr>
        <p:txBody>
          <a:bodyPr wrap="square" lIns="0" tIns="0" rIns="0" bIns="0" rtlCol="0"/>
          <a:lstStyle/>
          <a:p/>
        </p:txBody>
      </p:sp>
      <p:sp>
        <p:nvSpPr>
          <p:cNvPr id="6447" name="object 6447" descr=""/>
          <p:cNvSpPr/>
          <p:nvPr/>
        </p:nvSpPr>
        <p:spPr>
          <a:xfrm>
            <a:off x="3831818" y="9837458"/>
            <a:ext cx="161925" cy="55244"/>
          </a:xfrm>
          <a:custGeom>
            <a:avLst/>
            <a:gdLst/>
            <a:ahLst/>
            <a:cxnLst/>
            <a:rect l="l" t="t" r="r" b="b"/>
            <a:pathLst>
              <a:path w="161925" h="55245">
                <a:moveTo>
                  <a:pt x="23456" y="37376"/>
                </a:moveTo>
                <a:lnTo>
                  <a:pt x="7289" y="37376"/>
                </a:lnTo>
                <a:lnTo>
                  <a:pt x="7289" y="1104"/>
                </a:lnTo>
                <a:lnTo>
                  <a:pt x="0" y="1104"/>
                </a:lnTo>
                <a:lnTo>
                  <a:pt x="0" y="43141"/>
                </a:lnTo>
                <a:lnTo>
                  <a:pt x="23456" y="43141"/>
                </a:lnTo>
                <a:lnTo>
                  <a:pt x="23456" y="37376"/>
                </a:lnTo>
                <a:close/>
              </a:path>
              <a:path w="161925" h="55245">
                <a:moveTo>
                  <a:pt x="55041" y="43141"/>
                </a:moveTo>
                <a:lnTo>
                  <a:pt x="46710" y="31470"/>
                </a:lnTo>
                <a:lnTo>
                  <a:pt x="43827" y="27419"/>
                </a:lnTo>
                <a:lnTo>
                  <a:pt x="43700" y="27419"/>
                </a:lnTo>
                <a:lnTo>
                  <a:pt x="46329" y="23749"/>
                </a:lnTo>
                <a:lnTo>
                  <a:pt x="54381" y="12560"/>
                </a:lnTo>
                <a:lnTo>
                  <a:pt x="46888" y="12560"/>
                </a:lnTo>
                <a:lnTo>
                  <a:pt x="39890" y="23749"/>
                </a:lnTo>
                <a:lnTo>
                  <a:pt x="32804" y="12560"/>
                </a:lnTo>
                <a:lnTo>
                  <a:pt x="25412" y="12560"/>
                </a:lnTo>
                <a:lnTo>
                  <a:pt x="36004" y="27419"/>
                </a:lnTo>
                <a:lnTo>
                  <a:pt x="24866" y="43141"/>
                </a:lnTo>
                <a:lnTo>
                  <a:pt x="32156" y="43141"/>
                </a:lnTo>
                <a:lnTo>
                  <a:pt x="39890" y="31470"/>
                </a:lnTo>
                <a:lnTo>
                  <a:pt x="47548" y="43141"/>
                </a:lnTo>
                <a:lnTo>
                  <a:pt x="55041" y="43141"/>
                </a:lnTo>
                <a:close/>
              </a:path>
              <a:path w="161925" h="55245">
                <a:moveTo>
                  <a:pt x="86398" y="12560"/>
                </a:moveTo>
                <a:lnTo>
                  <a:pt x="79184" y="12560"/>
                </a:lnTo>
                <a:lnTo>
                  <a:pt x="73393" y="29832"/>
                </a:lnTo>
                <a:lnTo>
                  <a:pt x="72186" y="33350"/>
                </a:lnTo>
                <a:lnTo>
                  <a:pt x="71310" y="36055"/>
                </a:lnTo>
                <a:lnTo>
                  <a:pt x="70980" y="37312"/>
                </a:lnTo>
                <a:lnTo>
                  <a:pt x="69837" y="33553"/>
                </a:lnTo>
                <a:lnTo>
                  <a:pt x="68872" y="30505"/>
                </a:lnTo>
                <a:lnTo>
                  <a:pt x="62534" y="12560"/>
                </a:lnTo>
                <a:lnTo>
                  <a:pt x="55219" y="12560"/>
                </a:lnTo>
                <a:lnTo>
                  <a:pt x="67487" y="43319"/>
                </a:lnTo>
                <a:lnTo>
                  <a:pt x="67043" y="44424"/>
                </a:lnTo>
                <a:lnTo>
                  <a:pt x="62445" y="49415"/>
                </a:lnTo>
                <a:lnTo>
                  <a:pt x="62230" y="49415"/>
                </a:lnTo>
                <a:lnTo>
                  <a:pt x="61671" y="49555"/>
                </a:lnTo>
                <a:lnTo>
                  <a:pt x="59867" y="49555"/>
                </a:lnTo>
                <a:lnTo>
                  <a:pt x="58966" y="49415"/>
                </a:lnTo>
                <a:lnTo>
                  <a:pt x="57937" y="49174"/>
                </a:lnTo>
                <a:lnTo>
                  <a:pt x="57937" y="54508"/>
                </a:lnTo>
                <a:lnTo>
                  <a:pt x="59283" y="54787"/>
                </a:lnTo>
                <a:lnTo>
                  <a:pt x="60604" y="54927"/>
                </a:lnTo>
                <a:lnTo>
                  <a:pt x="64922" y="54927"/>
                </a:lnTo>
                <a:lnTo>
                  <a:pt x="67386" y="54038"/>
                </a:lnTo>
                <a:lnTo>
                  <a:pt x="71158" y="50444"/>
                </a:lnTo>
                <a:lnTo>
                  <a:pt x="71729" y="49555"/>
                </a:lnTo>
                <a:lnTo>
                  <a:pt x="72720" y="48031"/>
                </a:lnTo>
                <a:lnTo>
                  <a:pt x="73901" y="45135"/>
                </a:lnTo>
                <a:lnTo>
                  <a:pt x="76911" y="37312"/>
                </a:lnTo>
                <a:lnTo>
                  <a:pt x="86398" y="12560"/>
                </a:lnTo>
                <a:close/>
              </a:path>
              <a:path w="161925" h="55245">
                <a:moveTo>
                  <a:pt x="111988" y="0"/>
                </a:moveTo>
                <a:lnTo>
                  <a:pt x="105600" y="0"/>
                </a:lnTo>
                <a:lnTo>
                  <a:pt x="85877" y="46329"/>
                </a:lnTo>
                <a:lnTo>
                  <a:pt x="92290" y="46329"/>
                </a:lnTo>
                <a:lnTo>
                  <a:pt x="111988" y="0"/>
                </a:lnTo>
                <a:close/>
              </a:path>
              <a:path w="161925" h="55245">
                <a:moveTo>
                  <a:pt x="161696" y="20015"/>
                </a:moveTo>
                <a:lnTo>
                  <a:pt x="160985" y="17335"/>
                </a:lnTo>
                <a:lnTo>
                  <a:pt x="160883" y="16903"/>
                </a:lnTo>
                <a:lnTo>
                  <a:pt x="157619" y="12915"/>
                </a:lnTo>
                <a:lnTo>
                  <a:pt x="155155" y="11925"/>
                </a:lnTo>
                <a:lnTo>
                  <a:pt x="149428" y="11925"/>
                </a:lnTo>
                <a:lnTo>
                  <a:pt x="147053" y="12560"/>
                </a:lnTo>
                <a:lnTo>
                  <a:pt x="147281" y="12560"/>
                </a:lnTo>
                <a:lnTo>
                  <a:pt x="144348" y="14566"/>
                </a:lnTo>
                <a:lnTo>
                  <a:pt x="143040" y="16217"/>
                </a:lnTo>
                <a:lnTo>
                  <a:pt x="141947" y="18516"/>
                </a:lnTo>
                <a:lnTo>
                  <a:pt x="141770" y="18516"/>
                </a:lnTo>
                <a:lnTo>
                  <a:pt x="141427" y="17335"/>
                </a:lnTo>
                <a:lnTo>
                  <a:pt x="140512" y="14109"/>
                </a:lnTo>
                <a:lnTo>
                  <a:pt x="137490" y="11925"/>
                </a:lnTo>
                <a:lnTo>
                  <a:pt x="130365" y="11925"/>
                </a:lnTo>
                <a:lnTo>
                  <a:pt x="127965" y="12560"/>
                </a:lnTo>
                <a:lnTo>
                  <a:pt x="128244" y="12560"/>
                </a:lnTo>
                <a:lnTo>
                  <a:pt x="125920" y="14109"/>
                </a:lnTo>
                <a:lnTo>
                  <a:pt x="125323" y="14566"/>
                </a:lnTo>
                <a:lnTo>
                  <a:pt x="124548" y="15532"/>
                </a:lnTo>
                <a:lnTo>
                  <a:pt x="124040" y="16217"/>
                </a:lnTo>
                <a:lnTo>
                  <a:pt x="122910" y="18516"/>
                </a:lnTo>
                <a:lnTo>
                  <a:pt x="122809" y="18707"/>
                </a:lnTo>
                <a:lnTo>
                  <a:pt x="122707" y="15532"/>
                </a:lnTo>
                <a:lnTo>
                  <a:pt x="122593" y="14109"/>
                </a:lnTo>
                <a:lnTo>
                  <a:pt x="122491" y="12560"/>
                </a:lnTo>
                <a:lnTo>
                  <a:pt x="115951" y="12560"/>
                </a:lnTo>
                <a:lnTo>
                  <a:pt x="116065" y="14109"/>
                </a:lnTo>
                <a:lnTo>
                  <a:pt x="116103" y="14566"/>
                </a:lnTo>
                <a:lnTo>
                  <a:pt x="116217" y="43141"/>
                </a:lnTo>
                <a:lnTo>
                  <a:pt x="123075" y="43141"/>
                </a:lnTo>
                <a:lnTo>
                  <a:pt x="123101" y="23837"/>
                </a:lnTo>
                <a:lnTo>
                  <a:pt x="123698" y="21602"/>
                </a:lnTo>
                <a:lnTo>
                  <a:pt x="125793" y="18707"/>
                </a:lnTo>
                <a:lnTo>
                  <a:pt x="126174" y="18186"/>
                </a:lnTo>
                <a:lnTo>
                  <a:pt x="127838" y="17335"/>
                </a:lnTo>
                <a:lnTo>
                  <a:pt x="131876" y="17335"/>
                </a:lnTo>
                <a:lnTo>
                  <a:pt x="133286" y="18008"/>
                </a:lnTo>
                <a:lnTo>
                  <a:pt x="134632" y="20015"/>
                </a:lnTo>
                <a:lnTo>
                  <a:pt x="135051" y="20701"/>
                </a:lnTo>
                <a:lnTo>
                  <a:pt x="135496" y="22936"/>
                </a:lnTo>
                <a:lnTo>
                  <a:pt x="135496" y="43141"/>
                </a:lnTo>
                <a:lnTo>
                  <a:pt x="142379" y="43141"/>
                </a:lnTo>
                <a:lnTo>
                  <a:pt x="142379" y="23837"/>
                </a:lnTo>
                <a:lnTo>
                  <a:pt x="142963" y="21602"/>
                </a:lnTo>
                <a:lnTo>
                  <a:pt x="143573" y="20701"/>
                </a:lnTo>
                <a:lnTo>
                  <a:pt x="145135" y="18516"/>
                </a:lnTo>
                <a:lnTo>
                  <a:pt x="145376" y="18186"/>
                </a:lnTo>
                <a:lnTo>
                  <a:pt x="147040" y="17335"/>
                </a:lnTo>
                <a:lnTo>
                  <a:pt x="151104" y="17335"/>
                </a:lnTo>
                <a:lnTo>
                  <a:pt x="152539" y="18008"/>
                </a:lnTo>
                <a:lnTo>
                  <a:pt x="154343" y="20701"/>
                </a:lnTo>
                <a:lnTo>
                  <a:pt x="154800" y="22936"/>
                </a:lnTo>
                <a:lnTo>
                  <a:pt x="154800" y="43141"/>
                </a:lnTo>
                <a:lnTo>
                  <a:pt x="161696" y="43141"/>
                </a:lnTo>
                <a:lnTo>
                  <a:pt x="161696" y="20015"/>
                </a:lnTo>
                <a:close/>
              </a:path>
            </a:pathLst>
          </a:custGeom>
          <a:solidFill>
            <a:srgbClr val="231F20"/>
          </a:solidFill>
        </p:spPr>
        <p:txBody>
          <a:bodyPr wrap="square" lIns="0" tIns="0" rIns="0" bIns="0" rtlCol="0"/>
          <a:lstStyle/>
          <a:p/>
        </p:txBody>
      </p:sp>
      <p:pic>
        <p:nvPicPr>
          <p:cNvPr id="6448" name="object 6448" descr=""/>
          <p:cNvPicPr/>
          <p:nvPr/>
        </p:nvPicPr>
        <p:blipFill>
          <a:blip r:embed="rId14" cstate="print"/>
          <a:stretch>
            <a:fillRect/>
          </a:stretch>
        </p:blipFill>
        <p:spPr>
          <a:xfrm>
            <a:off x="2953759" y="5262898"/>
            <a:ext cx="101536" cy="101498"/>
          </a:xfrm>
          <a:prstGeom prst="rect">
            <a:avLst/>
          </a:prstGeom>
        </p:spPr>
      </p:pic>
      <p:pic>
        <p:nvPicPr>
          <p:cNvPr id="6449" name="object 6449" descr=""/>
          <p:cNvPicPr/>
          <p:nvPr/>
        </p:nvPicPr>
        <p:blipFill>
          <a:blip r:embed="rId15" cstate="print"/>
          <a:stretch>
            <a:fillRect/>
          </a:stretch>
        </p:blipFill>
        <p:spPr>
          <a:xfrm>
            <a:off x="901760" y="5262898"/>
            <a:ext cx="101536" cy="101498"/>
          </a:xfrm>
          <a:prstGeom prst="rect">
            <a:avLst/>
          </a:prstGeom>
        </p:spPr>
      </p:pic>
      <p:pic>
        <p:nvPicPr>
          <p:cNvPr id="6450" name="object 6450" descr=""/>
          <p:cNvPicPr/>
          <p:nvPr/>
        </p:nvPicPr>
        <p:blipFill>
          <a:blip r:embed="rId16" cstate="print"/>
          <a:stretch>
            <a:fillRect/>
          </a:stretch>
        </p:blipFill>
        <p:spPr>
          <a:xfrm>
            <a:off x="904088" y="7664350"/>
            <a:ext cx="108038" cy="108000"/>
          </a:xfrm>
          <a:prstGeom prst="rect">
            <a:avLst/>
          </a:prstGeom>
        </p:spPr>
      </p:pic>
      <p:pic>
        <p:nvPicPr>
          <p:cNvPr id="6451" name="object 6451" descr=""/>
          <p:cNvPicPr/>
          <p:nvPr/>
        </p:nvPicPr>
        <p:blipFill>
          <a:blip r:embed="rId17" cstate="print"/>
          <a:stretch>
            <a:fillRect/>
          </a:stretch>
        </p:blipFill>
        <p:spPr>
          <a:xfrm>
            <a:off x="2949474" y="7669024"/>
            <a:ext cx="99656" cy="99593"/>
          </a:xfrm>
          <a:prstGeom prst="rect">
            <a:avLst/>
          </a:prstGeom>
        </p:spPr>
      </p:pic>
      <p:sp>
        <p:nvSpPr>
          <p:cNvPr id="6452" name="object 6452"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36</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descr=""/>
          <p:cNvGraphicFramePr>
            <a:graphicFrameLocks noGrp="1"/>
          </p:cNvGraphicFramePr>
          <p:nvPr/>
        </p:nvGraphicFramePr>
        <p:xfrm>
          <a:off x="681361" y="4634225"/>
          <a:ext cx="6350635" cy="4779645"/>
        </p:xfrm>
        <a:graphic>
          <a:graphicData uri="http://schemas.openxmlformats.org/drawingml/2006/table">
            <a:tbl>
              <a:tblPr firstRow="1" bandRow="1">
                <a:tableStyleId>{2D5ABB26-0587-4C30-8999-92F81FD0307C}</a:tableStyleId>
              </a:tblPr>
              <a:tblGrid>
                <a:gridCol w="864235"/>
                <a:gridCol w="389254"/>
                <a:gridCol w="956944"/>
                <a:gridCol w="1018540"/>
                <a:gridCol w="1018539"/>
                <a:gridCol w="1018539"/>
                <a:gridCol w="1007745"/>
              </a:tblGrid>
              <a:tr h="190500">
                <a:tc gridSpan="2">
                  <a:txBody>
                    <a:bodyPr/>
                    <a:lstStyle/>
                    <a:p>
                      <a:pPr marL="1270">
                        <a:lnSpc>
                          <a:spcPct val="100000"/>
                        </a:lnSpc>
                        <a:spcBef>
                          <a:spcPts val="260"/>
                        </a:spcBef>
                      </a:pPr>
                      <a:r>
                        <a:rPr dirty="0" sz="900" spc="70">
                          <a:solidFill>
                            <a:srgbClr val="58595B"/>
                          </a:solidFill>
                          <a:latin typeface="SimSun"/>
                          <a:cs typeface="SimSun"/>
                        </a:rPr>
                        <a:t>自由度</a:t>
                      </a:r>
                      <a:endParaRPr sz="900">
                        <a:latin typeface="SimSun"/>
                        <a:cs typeface="SimSun"/>
                      </a:endParaRPr>
                    </a:p>
                  </a:txBody>
                  <a:tcPr marL="0" marR="0" marB="0" marT="33020">
                    <a:lnR w="3175">
                      <a:solidFill>
                        <a:srgbClr val="939498"/>
                      </a:solidFill>
                      <a:prstDash val="solid"/>
                    </a:lnR>
                    <a:lnT w="12700">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19685">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54"/>
                        </a:spcBef>
                      </a:pPr>
                      <a:r>
                        <a:rPr dirty="0" sz="900" spc="-50">
                          <a:solidFill>
                            <a:srgbClr val="58595B"/>
                          </a:solidFill>
                          <a:latin typeface="SimSun"/>
                          <a:cs typeface="SimSun"/>
                        </a:rPr>
                        <a:t>6</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445">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9845">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最大工作半径</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8255">
                        <a:lnSpc>
                          <a:spcPct val="100000"/>
                        </a:lnSpc>
                        <a:spcBef>
                          <a:spcPts val="254"/>
                        </a:spcBef>
                      </a:pPr>
                      <a:r>
                        <a:rPr dirty="0" sz="900" spc="220">
                          <a:solidFill>
                            <a:srgbClr val="58595B"/>
                          </a:solidFill>
                          <a:latin typeface="SimSun"/>
                          <a:cs typeface="SimSun"/>
                        </a:rPr>
                        <a:t>2013mm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45"/>
                        </a:spcBef>
                      </a:pPr>
                      <a:r>
                        <a:rPr dirty="0" sz="900" spc="204">
                          <a:solidFill>
                            <a:srgbClr val="58595B"/>
                          </a:solidFill>
                          <a:latin typeface="SimSun"/>
                          <a:cs typeface="SimSun"/>
                        </a:rPr>
                        <a:t>1813mm </a:t>
                      </a:r>
                      <a:endParaRPr sz="9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54"/>
                        </a:spcBef>
                      </a:pPr>
                      <a:r>
                        <a:rPr dirty="0" sz="900" spc="220">
                          <a:solidFill>
                            <a:srgbClr val="58595B"/>
                          </a:solidFill>
                          <a:latin typeface="SimSun"/>
                          <a:cs typeface="SimSun"/>
                        </a:rPr>
                        <a:t>1617mm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54"/>
                        </a:spcBef>
                      </a:pPr>
                      <a:r>
                        <a:rPr dirty="0" sz="900" spc="220">
                          <a:solidFill>
                            <a:srgbClr val="58595B"/>
                          </a:solidFill>
                          <a:latin typeface="SimSun"/>
                          <a:cs typeface="SimSun"/>
                        </a:rPr>
                        <a:t>1813mm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54"/>
                        </a:spcBef>
                      </a:pPr>
                      <a:r>
                        <a:rPr dirty="0" sz="900" spc="220">
                          <a:solidFill>
                            <a:srgbClr val="58595B"/>
                          </a:solidFill>
                          <a:latin typeface="SimSun"/>
                          <a:cs typeface="SimSun"/>
                        </a:rPr>
                        <a:t>2110mm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重复定位精度</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8255">
                        <a:lnSpc>
                          <a:spcPct val="100000"/>
                        </a:lnSpc>
                        <a:spcBef>
                          <a:spcPts val="254"/>
                        </a:spcBef>
                      </a:pPr>
                      <a:r>
                        <a:rPr dirty="0" sz="900" spc="160">
                          <a:solidFill>
                            <a:srgbClr val="58595B"/>
                          </a:solidFill>
                          <a:latin typeface="SimSun"/>
                          <a:cs typeface="SimSun"/>
                        </a:rPr>
                        <a:t>±0.05mm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29"/>
                        </a:spcBef>
                      </a:pPr>
                      <a:r>
                        <a:rPr dirty="0" sz="900" spc="155">
                          <a:solidFill>
                            <a:srgbClr val="58595B"/>
                          </a:solidFill>
                          <a:latin typeface="SimSun"/>
                          <a:cs typeface="SimSun"/>
                        </a:rPr>
                        <a:t>±0.05mm </a:t>
                      </a:r>
                      <a:endParaRPr sz="900">
                        <a:latin typeface="SimSun"/>
                        <a:cs typeface="SimSun"/>
                      </a:endParaRPr>
                    </a:p>
                  </a:txBody>
                  <a:tcPr marL="0" marR="0" marB="0" marT="2920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54"/>
                        </a:spcBef>
                      </a:pPr>
                      <a:r>
                        <a:rPr dirty="0" sz="900" spc="160">
                          <a:solidFill>
                            <a:srgbClr val="58595B"/>
                          </a:solidFill>
                          <a:latin typeface="SimSun"/>
                          <a:cs typeface="SimSun"/>
                        </a:rPr>
                        <a:t>±0.05mm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9685">
                        <a:lnSpc>
                          <a:spcPct val="100000"/>
                        </a:lnSpc>
                        <a:spcBef>
                          <a:spcPts val="254"/>
                        </a:spcBef>
                      </a:pPr>
                      <a:r>
                        <a:rPr dirty="0" sz="900" spc="160">
                          <a:solidFill>
                            <a:srgbClr val="58595B"/>
                          </a:solidFill>
                          <a:latin typeface="SimSun"/>
                          <a:cs typeface="SimSun"/>
                        </a:rPr>
                        <a:t>±0.05mm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54"/>
                        </a:spcBef>
                      </a:pPr>
                      <a:r>
                        <a:rPr dirty="0" sz="900" spc="160">
                          <a:solidFill>
                            <a:srgbClr val="58595B"/>
                          </a:solidFill>
                          <a:latin typeface="SimSun"/>
                          <a:cs typeface="SimSun"/>
                        </a:rPr>
                        <a:t>±0.05mm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75">
                          <a:solidFill>
                            <a:srgbClr val="58595B"/>
                          </a:solidFill>
                          <a:latin typeface="SimSun"/>
                          <a:cs typeface="SimSun"/>
                        </a:rPr>
                        <a:t>手腕负载</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19685">
                        <a:lnSpc>
                          <a:spcPct val="100000"/>
                        </a:lnSpc>
                        <a:spcBef>
                          <a:spcPts val="250"/>
                        </a:spcBef>
                      </a:pPr>
                      <a:r>
                        <a:rPr dirty="0" sz="900" spc="90">
                          <a:solidFill>
                            <a:srgbClr val="58595B"/>
                          </a:solidFill>
                          <a:latin typeface="SimSun"/>
                          <a:cs typeface="SimSun"/>
                        </a:rPr>
                        <a:t>20kg</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20"/>
                        </a:spcBef>
                      </a:pPr>
                      <a:r>
                        <a:rPr dirty="0" sz="900" spc="80">
                          <a:solidFill>
                            <a:srgbClr val="58595B"/>
                          </a:solidFill>
                          <a:latin typeface="SimSun"/>
                          <a:cs typeface="SimSun"/>
                        </a:rPr>
                        <a:t>25kg</a:t>
                      </a:r>
                      <a:endParaRPr sz="90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445">
                        <a:lnSpc>
                          <a:spcPct val="100000"/>
                        </a:lnSpc>
                        <a:spcBef>
                          <a:spcPts val="250"/>
                        </a:spcBef>
                      </a:pPr>
                      <a:r>
                        <a:rPr dirty="0" sz="900" spc="90">
                          <a:solidFill>
                            <a:srgbClr val="58595B"/>
                          </a:solidFill>
                          <a:latin typeface="SimSun"/>
                          <a:cs typeface="SimSun"/>
                        </a:rPr>
                        <a:t>30kg</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7620">
                        <a:lnSpc>
                          <a:spcPct val="100000"/>
                        </a:lnSpc>
                        <a:spcBef>
                          <a:spcPts val="250"/>
                        </a:spcBef>
                      </a:pPr>
                      <a:r>
                        <a:rPr dirty="0" sz="900" spc="90">
                          <a:solidFill>
                            <a:srgbClr val="58595B"/>
                          </a:solidFill>
                          <a:latin typeface="SimSun"/>
                          <a:cs typeface="SimSun"/>
                        </a:rPr>
                        <a:t>35kg</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9209">
                        <a:lnSpc>
                          <a:spcPct val="100000"/>
                        </a:lnSpc>
                        <a:spcBef>
                          <a:spcPts val="250"/>
                        </a:spcBef>
                      </a:pPr>
                      <a:r>
                        <a:rPr dirty="0" sz="900" spc="90">
                          <a:solidFill>
                            <a:srgbClr val="58595B"/>
                          </a:solidFill>
                          <a:latin typeface="SimSun"/>
                          <a:cs typeface="SimSun"/>
                        </a:rPr>
                        <a:t>12kg</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25"/>
                        </a:spcBef>
                      </a:pPr>
                      <a:endParaRPr sz="900">
                        <a:latin typeface="Times New Roman"/>
                        <a:cs typeface="Times New Roman"/>
                      </a:endParaRPr>
                    </a:p>
                    <a:p>
                      <a:pPr>
                        <a:lnSpc>
                          <a:spcPct val="100000"/>
                        </a:lnSpc>
                      </a:pPr>
                      <a:r>
                        <a:rPr dirty="0" sz="900" spc="75">
                          <a:solidFill>
                            <a:srgbClr val="58595B"/>
                          </a:solidFill>
                          <a:latin typeface="SimSun"/>
                          <a:cs typeface="SimSun"/>
                        </a:rPr>
                        <a:t>运动范围</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30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873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44"/>
                        </a:spcBef>
                      </a:pPr>
                      <a:r>
                        <a:rPr dirty="0" sz="900">
                          <a:solidFill>
                            <a:srgbClr val="58595B"/>
                          </a:solidFill>
                          <a:latin typeface="SimSun"/>
                          <a:cs typeface="SimSun"/>
                        </a:rPr>
                        <a:t>-</a:t>
                      </a:r>
                      <a:r>
                        <a:rPr dirty="0" sz="900" spc="-10">
                          <a:solidFill>
                            <a:srgbClr val="58595B"/>
                          </a:solidFill>
                          <a:latin typeface="SimSun"/>
                          <a:cs typeface="SimSun"/>
                        </a:rPr>
                        <a:t>180°~+180° </a:t>
                      </a:r>
                      <a:endParaRPr sz="900">
                        <a:latin typeface="SimSun"/>
                        <a:cs typeface="SimSun"/>
                      </a:endParaRPr>
                    </a:p>
                  </a:txBody>
                  <a:tcPr marL="0" marR="0" marB="0" marT="3111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180°~+180° </a:t>
                      </a:r>
                      <a:endParaRPr sz="9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180°~+180° </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300"/>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81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99°~+156° </a:t>
                      </a:r>
                      <a:endParaRPr sz="900">
                        <a:latin typeface="SimSun"/>
                        <a:cs typeface="SimSun"/>
                      </a:endParaRPr>
                    </a:p>
                  </a:txBody>
                  <a:tcPr marL="0" marR="0" marB="0" marT="304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050">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99°~+156° </a:t>
                      </a:r>
                      <a:endParaRPr sz="900">
                        <a:latin typeface="SimSun"/>
                        <a:cs typeface="SimSun"/>
                      </a:endParaRPr>
                    </a:p>
                  </a:txBody>
                  <a:tcPr marL="0" marR="0" marB="0" marT="304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99°~+156° </a:t>
                      </a:r>
                      <a:endParaRPr sz="900">
                        <a:latin typeface="SimSun"/>
                        <a:cs typeface="SimSun"/>
                      </a:endParaRPr>
                    </a:p>
                  </a:txBody>
                  <a:tcPr marL="0" marR="0" marB="0" marT="3048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95"/>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74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200°~+75° </a:t>
                      </a:r>
                      <a:endParaRPr sz="90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050">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200°~+75° </a:t>
                      </a:r>
                      <a:endParaRPr sz="90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0640">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200°~+85° </a:t>
                      </a:r>
                      <a:endParaRPr sz="900">
                        <a:latin typeface="SimSun"/>
                        <a:cs typeface="SimSun"/>
                      </a:endParaRPr>
                    </a:p>
                  </a:txBody>
                  <a:tcPr marL="0" marR="0" marB="0" marT="2984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90"/>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68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180°~+180° </a:t>
                      </a:r>
                      <a:endParaRPr sz="900">
                        <a:latin typeface="SimSun"/>
                        <a:cs typeface="SimSun"/>
                      </a:endParaRPr>
                    </a:p>
                  </a:txBody>
                  <a:tcPr marL="0" marR="0" marB="0" marT="2920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180°~+180° </a:t>
                      </a:r>
                      <a:endParaRPr sz="900">
                        <a:latin typeface="SimSun"/>
                        <a:cs typeface="SimSun"/>
                      </a:endParaRPr>
                    </a:p>
                  </a:txBody>
                  <a:tcPr marL="0" marR="0" marB="0" marT="2920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180°~+180° </a:t>
                      </a:r>
                      <a:endParaRPr sz="900">
                        <a:latin typeface="SimSun"/>
                        <a:cs typeface="SimSun"/>
                      </a:endParaRPr>
                    </a:p>
                  </a:txBody>
                  <a:tcPr marL="0" marR="0" marB="0" marT="2920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85"/>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61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135°~+135°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135°~+135°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135°~+135°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80"/>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55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20"/>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95"/>
                        </a:spcBef>
                      </a:pPr>
                      <a:endParaRPr sz="900">
                        <a:latin typeface="Times New Roman"/>
                        <a:cs typeface="Times New Roman"/>
                      </a:endParaRPr>
                    </a:p>
                    <a:p>
                      <a:pPr>
                        <a:lnSpc>
                          <a:spcPct val="100000"/>
                        </a:lnSpc>
                      </a:pPr>
                      <a:r>
                        <a:rPr dirty="0" sz="900" spc="75">
                          <a:solidFill>
                            <a:srgbClr val="58595B"/>
                          </a:solidFill>
                          <a:latin typeface="SimSun"/>
                          <a:cs typeface="SimSun"/>
                        </a:rPr>
                        <a:t>最大速度</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15"/>
                        </a:spcBef>
                      </a:pPr>
                      <a:r>
                        <a:rPr dirty="0" sz="900" spc="-10">
                          <a:solidFill>
                            <a:srgbClr val="58595B"/>
                          </a:solidFill>
                          <a:latin typeface="SimSun"/>
                          <a:cs typeface="SimSun"/>
                        </a:rPr>
                        <a:t>204°/s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19"/>
                        </a:spcBef>
                      </a:pPr>
                      <a:r>
                        <a:rPr dirty="0" sz="900" spc="-10">
                          <a:solidFill>
                            <a:srgbClr val="58595B"/>
                          </a:solidFill>
                          <a:latin typeface="SimSun"/>
                          <a:cs typeface="SimSun"/>
                        </a:rPr>
                        <a:t>204°/s </a:t>
                      </a:r>
                      <a:endParaRPr sz="900">
                        <a:latin typeface="SimSun"/>
                        <a:cs typeface="SimSun"/>
                      </a:endParaRPr>
                    </a:p>
                  </a:txBody>
                  <a:tcPr marL="0" marR="0" marB="0" marT="2793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19"/>
                        </a:spcBef>
                      </a:pPr>
                      <a:r>
                        <a:rPr dirty="0" sz="900" spc="-10">
                          <a:solidFill>
                            <a:srgbClr val="58595B"/>
                          </a:solidFill>
                          <a:latin typeface="SimSun"/>
                          <a:cs typeface="SimSun"/>
                        </a:rPr>
                        <a:t>204°/s </a:t>
                      </a:r>
                      <a:endParaRPr sz="900">
                        <a:latin typeface="SimSun"/>
                        <a:cs typeface="SimSun"/>
                      </a:endParaRPr>
                    </a:p>
                  </a:txBody>
                  <a:tcPr marL="0" marR="0" marB="0" marT="2793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15"/>
                        </a:spcBef>
                      </a:pPr>
                      <a:r>
                        <a:rPr dirty="0" sz="900" spc="-10">
                          <a:solidFill>
                            <a:srgbClr val="58595B"/>
                          </a:solidFill>
                          <a:latin typeface="SimSun"/>
                          <a:cs typeface="SimSun"/>
                        </a:rPr>
                        <a:t>186°/s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15"/>
                        </a:spcBef>
                      </a:pPr>
                      <a:r>
                        <a:rPr dirty="0" sz="900" spc="-10">
                          <a:solidFill>
                            <a:srgbClr val="58595B"/>
                          </a:solidFill>
                          <a:latin typeface="SimSun"/>
                          <a:cs typeface="SimSun"/>
                        </a:rPr>
                        <a:t>186°/s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15"/>
                        </a:spcBef>
                      </a:pPr>
                      <a:r>
                        <a:rPr dirty="0" sz="900" spc="-10">
                          <a:solidFill>
                            <a:srgbClr val="58595B"/>
                          </a:solidFill>
                          <a:latin typeface="SimSun"/>
                          <a:cs typeface="SimSun"/>
                        </a:rPr>
                        <a:t>186°/s </a:t>
                      </a:r>
                      <a:endParaRPr sz="900">
                        <a:latin typeface="SimSun"/>
                        <a:cs typeface="SimSun"/>
                      </a:endParaRPr>
                    </a:p>
                  </a:txBody>
                  <a:tcPr marL="0" marR="0" marB="0" marT="2730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70"/>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42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10"/>
                        </a:spcBef>
                      </a:pPr>
                      <a:r>
                        <a:rPr dirty="0" sz="900" spc="-10">
                          <a:solidFill>
                            <a:srgbClr val="58595B"/>
                          </a:solidFill>
                          <a:latin typeface="SimSun"/>
                          <a:cs typeface="SimSun"/>
                        </a:rPr>
                        <a:t>182°/s </a:t>
                      </a:r>
                      <a:endParaRPr sz="9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10"/>
                        </a:spcBef>
                      </a:pPr>
                      <a:r>
                        <a:rPr dirty="0" sz="900" spc="-10">
                          <a:solidFill>
                            <a:srgbClr val="58595B"/>
                          </a:solidFill>
                          <a:latin typeface="SimSun"/>
                          <a:cs typeface="SimSun"/>
                        </a:rPr>
                        <a:t>182°/s </a:t>
                      </a:r>
                      <a:endParaRPr sz="9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10"/>
                        </a:spcBef>
                      </a:pPr>
                      <a:r>
                        <a:rPr dirty="0" sz="900" spc="-10">
                          <a:solidFill>
                            <a:srgbClr val="58595B"/>
                          </a:solidFill>
                          <a:latin typeface="SimSun"/>
                          <a:cs typeface="SimSun"/>
                        </a:rPr>
                        <a:t>182°/s </a:t>
                      </a:r>
                      <a:endParaRPr sz="90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65"/>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04"/>
                        </a:spcBef>
                      </a:pPr>
                      <a:r>
                        <a:rPr dirty="0" sz="900" spc="-10">
                          <a:solidFill>
                            <a:srgbClr val="58595B"/>
                          </a:solidFill>
                          <a:latin typeface="SimSun"/>
                          <a:cs typeface="SimSun"/>
                        </a:rPr>
                        <a:t>492°/s </a:t>
                      </a:r>
                      <a:endParaRPr sz="90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04"/>
                        </a:spcBef>
                      </a:pPr>
                      <a:r>
                        <a:rPr dirty="0" sz="900" spc="-10">
                          <a:solidFill>
                            <a:srgbClr val="58595B"/>
                          </a:solidFill>
                          <a:latin typeface="SimSun"/>
                          <a:cs typeface="SimSun"/>
                        </a:rPr>
                        <a:t>310°/s </a:t>
                      </a:r>
                      <a:endParaRPr sz="90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04"/>
                        </a:spcBef>
                      </a:pPr>
                      <a:r>
                        <a:rPr dirty="0" sz="900" spc="-10">
                          <a:solidFill>
                            <a:srgbClr val="58595B"/>
                          </a:solidFill>
                          <a:latin typeface="SimSun"/>
                          <a:cs typeface="SimSun"/>
                        </a:rPr>
                        <a:t>492°/s </a:t>
                      </a:r>
                      <a:endParaRPr sz="900">
                        <a:latin typeface="SimSun"/>
                        <a:cs typeface="SimSun"/>
                      </a:endParaRPr>
                    </a:p>
                  </a:txBody>
                  <a:tcPr marL="0" marR="0" marB="0" marT="26034">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60"/>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200"/>
                        </a:spcBef>
                      </a:pPr>
                      <a:r>
                        <a:rPr dirty="0" sz="900" spc="-10">
                          <a:solidFill>
                            <a:srgbClr val="58595B"/>
                          </a:solidFill>
                          <a:latin typeface="SimSun"/>
                          <a:cs typeface="SimSun"/>
                        </a:rPr>
                        <a:t>450°/s </a:t>
                      </a:r>
                      <a:endParaRPr sz="9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200"/>
                        </a:spcBef>
                      </a:pPr>
                      <a:r>
                        <a:rPr dirty="0" sz="900" spc="-10">
                          <a:solidFill>
                            <a:srgbClr val="58595B"/>
                          </a:solidFill>
                          <a:latin typeface="SimSun"/>
                          <a:cs typeface="SimSun"/>
                        </a:rPr>
                        <a:t>360°/s </a:t>
                      </a:r>
                      <a:endParaRPr sz="9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200"/>
                        </a:spcBef>
                      </a:pPr>
                      <a:r>
                        <a:rPr dirty="0" sz="900" spc="-10">
                          <a:solidFill>
                            <a:srgbClr val="58595B"/>
                          </a:solidFill>
                          <a:latin typeface="SimSun"/>
                          <a:cs typeface="SimSun"/>
                        </a:rPr>
                        <a:t>450°/s </a:t>
                      </a:r>
                      <a:endParaRPr sz="900">
                        <a:latin typeface="SimSun"/>
                        <a:cs typeface="SimSun"/>
                      </a:endParaRPr>
                    </a:p>
                  </a:txBody>
                  <a:tcPr marL="0" marR="0" marB="0" marT="2540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54"/>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gridSpan="3">
                  <a:txBody>
                    <a:bodyPr/>
                    <a:lstStyle/>
                    <a:p>
                      <a:pPr algn="ctr" marR="42545">
                        <a:lnSpc>
                          <a:spcPct val="100000"/>
                        </a:lnSpc>
                        <a:spcBef>
                          <a:spcPts val="195"/>
                        </a:spcBef>
                      </a:pPr>
                      <a:r>
                        <a:rPr dirty="0" sz="900" spc="-10">
                          <a:solidFill>
                            <a:srgbClr val="58595B"/>
                          </a:solidFill>
                          <a:latin typeface="SimSun"/>
                          <a:cs typeface="SimSun"/>
                        </a:rPr>
                        <a:t>705°/s </a:t>
                      </a:r>
                      <a:endParaRPr sz="9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a:txBody>
                    <a:bodyPr/>
                    <a:lstStyle/>
                    <a:p>
                      <a:pPr algn="ctr" marL="19685">
                        <a:lnSpc>
                          <a:spcPct val="100000"/>
                        </a:lnSpc>
                        <a:spcBef>
                          <a:spcPts val="195"/>
                        </a:spcBef>
                      </a:pPr>
                      <a:r>
                        <a:rPr dirty="0" sz="900" spc="-10">
                          <a:solidFill>
                            <a:srgbClr val="58595B"/>
                          </a:solidFill>
                          <a:latin typeface="SimSun"/>
                          <a:cs typeface="SimSun"/>
                        </a:rPr>
                        <a:t>444°/s </a:t>
                      </a:r>
                      <a:endParaRPr sz="9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275">
                        <a:lnSpc>
                          <a:spcPct val="100000"/>
                        </a:lnSpc>
                        <a:spcBef>
                          <a:spcPts val="195"/>
                        </a:spcBef>
                      </a:pPr>
                      <a:r>
                        <a:rPr dirty="0" sz="900" spc="-10">
                          <a:solidFill>
                            <a:srgbClr val="58595B"/>
                          </a:solidFill>
                          <a:latin typeface="SimSun"/>
                          <a:cs typeface="SimSun"/>
                        </a:rPr>
                        <a:t>705°/s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90"/>
                        </a:spcBef>
                      </a:pPr>
                      <a:r>
                        <a:rPr dirty="0" sz="900" spc="75">
                          <a:solidFill>
                            <a:srgbClr val="58595B"/>
                          </a:solidFill>
                          <a:latin typeface="SimSun"/>
                          <a:cs typeface="SimSun"/>
                        </a:rPr>
                        <a:t>工作温度</a:t>
                      </a:r>
                      <a:endParaRPr sz="900">
                        <a:latin typeface="SimSun"/>
                        <a:cs typeface="SimSun"/>
                      </a:endParaRPr>
                    </a:p>
                  </a:txBody>
                  <a:tcPr marL="0" marR="0" marB="0" marT="2413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5">
                  <a:txBody>
                    <a:bodyPr/>
                    <a:lstStyle/>
                    <a:p>
                      <a:pPr algn="ctr" marR="43815">
                        <a:lnSpc>
                          <a:spcPct val="100000"/>
                        </a:lnSpc>
                        <a:spcBef>
                          <a:spcPts val="259"/>
                        </a:spcBef>
                      </a:pPr>
                      <a:r>
                        <a:rPr dirty="0" sz="900" spc="100">
                          <a:solidFill>
                            <a:srgbClr val="58595B"/>
                          </a:solidFill>
                          <a:latin typeface="SimSun"/>
                          <a:cs typeface="SimSun"/>
                        </a:rPr>
                        <a:t>0℃~+40℃ </a:t>
                      </a:r>
                      <a:endParaRPr sz="900">
                        <a:latin typeface="SimSun"/>
                        <a:cs typeface="SimSun"/>
                      </a:endParaRPr>
                    </a:p>
                  </a:txBody>
                  <a:tcPr marL="0" marR="0" marB="0" marT="33019">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85"/>
                        </a:spcBef>
                      </a:pPr>
                      <a:r>
                        <a:rPr dirty="0" sz="900" spc="75">
                          <a:solidFill>
                            <a:srgbClr val="58595B"/>
                          </a:solidFill>
                          <a:latin typeface="SimSun"/>
                          <a:cs typeface="SimSun"/>
                        </a:rPr>
                        <a:t>储藏温度</a:t>
                      </a:r>
                      <a:endParaRPr sz="900">
                        <a:latin typeface="SimSun"/>
                        <a:cs typeface="SimSun"/>
                      </a:endParaRPr>
                    </a:p>
                  </a:txBody>
                  <a:tcPr marL="0" marR="0" marB="0" marT="2349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5">
                  <a:txBody>
                    <a:bodyPr/>
                    <a:lstStyle/>
                    <a:p>
                      <a:pPr algn="ctr" marR="43815">
                        <a:lnSpc>
                          <a:spcPct val="100000"/>
                        </a:lnSpc>
                        <a:spcBef>
                          <a:spcPts val="254"/>
                        </a:spcBef>
                      </a:pPr>
                      <a:r>
                        <a:rPr dirty="0" sz="900" spc="100">
                          <a:solidFill>
                            <a:srgbClr val="58595B"/>
                          </a:solidFill>
                          <a:latin typeface="SimSun"/>
                          <a:cs typeface="SimSun"/>
                        </a:rPr>
                        <a:t>-</a:t>
                      </a:r>
                      <a:r>
                        <a:rPr dirty="0" sz="900" spc="85">
                          <a:solidFill>
                            <a:srgbClr val="58595B"/>
                          </a:solidFill>
                          <a:latin typeface="SimSun"/>
                          <a:cs typeface="SimSun"/>
                        </a:rPr>
                        <a:t>10℃~+55℃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80"/>
                        </a:spcBef>
                      </a:pPr>
                      <a:r>
                        <a:rPr dirty="0" sz="900" spc="75">
                          <a:solidFill>
                            <a:srgbClr val="58595B"/>
                          </a:solidFill>
                          <a:latin typeface="SimSun"/>
                          <a:cs typeface="SimSun"/>
                        </a:rPr>
                        <a:t>防护等级</a:t>
                      </a:r>
                      <a:endParaRPr sz="900">
                        <a:latin typeface="SimSun"/>
                        <a:cs typeface="SimSun"/>
                      </a:endParaRPr>
                    </a:p>
                  </a:txBody>
                  <a:tcPr marL="0" marR="0" marB="0" marT="2286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5">
                  <a:txBody>
                    <a:bodyPr/>
                    <a:lstStyle/>
                    <a:p>
                      <a:pPr algn="ctr" marR="2540">
                        <a:lnSpc>
                          <a:spcPct val="100000"/>
                        </a:lnSpc>
                        <a:spcBef>
                          <a:spcPts val="250"/>
                        </a:spcBef>
                      </a:pPr>
                      <a:r>
                        <a:rPr dirty="0" sz="900" spc="50">
                          <a:solidFill>
                            <a:srgbClr val="58595B"/>
                          </a:solidFill>
                          <a:latin typeface="SimSun"/>
                          <a:cs typeface="SimSun"/>
                        </a:rPr>
                        <a:t>IP6</a:t>
                      </a:r>
                      <a:r>
                        <a:rPr dirty="0" sz="900" spc="-345">
                          <a:solidFill>
                            <a:srgbClr val="58595B"/>
                          </a:solidFill>
                          <a:latin typeface="SimSun"/>
                          <a:cs typeface="SimSun"/>
                        </a:rPr>
                        <a:t> </a:t>
                      </a:r>
                      <a:r>
                        <a:rPr dirty="0" sz="900" spc="-120">
                          <a:solidFill>
                            <a:srgbClr val="58595B"/>
                          </a:solidFill>
                          <a:latin typeface="SimSun"/>
                          <a:cs typeface="SimSun"/>
                        </a:rPr>
                        <a:t>5（</a:t>
                      </a:r>
                      <a:r>
                        <a:rPr dirty="0" sz="900" spc="90">
                          <a:solidFill>
                            <a:srgbClr val="58595B"/>
                          </a:solidFill>
                          <a:latin typeface="SimSun"/>
                          <a:cs typeface="SimSun"/>
                        </a:rPr>
                        <a:t>手腕</a:t>
                      </a:r>
                      <a:r>
                        <a:rPr dirty="0" sz="900" spc="55">
                          <a:solidFill>
                            <a:srgbClr val="58595B"/>
                          </a:solidFill>
                          <a:latin typeface="SimSun"/>
                          <a:cs typeface="SimSun"/>
                        </a:rPr>
                        <a:t>IP67）</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75"/>
                        </a:spcBef>
                      </a:pPr>
                      <a:r>
                        <a:rPr dirty="0" sz="900" spc="75">
                          <a:solidFill>
                            <a:srgbClr val="58595B"/>
                          </a:solidFill>
                          <a:latin typeface="SimSun"/>
                          <a:cs typeface="SimSun"/>
                        </a:rPr>
                        <a:t>安装方式</a:t>
                      </a:r>
                      <a:endParaRPr sz="900">
                        <a:latin typeface="SimSun"/>
                        <a:cs typeface="SimSun"/>
                      </a:endParaRPr>
                    </a:p>
                  </a:txBody>
                  <a:tcPr marL="0" marR="0" marB="0" marT="2222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5">
                  <a:txBody>
                    <a:bodyPr/>
                    <a:lstStyle/>
                    <a:p>
                      <a:pPr algn="ctr" marR="43815">
                        <a:lnSpc>
                          <a:spcPct val="100000"/>
                        </a:lnSpc>
                        <a:spcBef>
                          <a:spcPts val="245"/>
                        </a:spcBef>
                      </a:pPr>
                      <a:r>
                        <a:rPr dirty="0" sz="900" spc="-20">
                          <a:solidFill>
                            <a:srgbClr val="58595B"/>
                          </a:solidFill>
                          <a:latin typeface="SimSun"/>
                          <a:cs typeface="SimSun"/>
                        </a:rPr>
                        <a:t>地面，悬挂</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70"/>
                        </a:spcBef>
                      </a:pPr>
                      <a:r>
                        <a:rPr dirty="0" sz="900" spc="75">
                          <a:solidFill>
                            <a:srgbClr val="58595B"/>
                          </a:solidFill>
                          <a:latin typeface="SimSun"/>
                          <a:cs typeface="SimSun"/>
                        </a:rPr>
                        <a:t>噪音水平</a:t>
                      </a:r>
                      <a:endParaRPr sz="900">
                        <a:latin typeface="SimSun"/>
                        <a:cs typeface="SimSun"/>
                      </a:endParaRPr>
                    </a:p>
                  </a:txBody>
                  <a:tcPr marL="0" marR="0" marB="0" marT="2159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5">
                  <a:txBody>
                    <a:bodyPr/>
                    <a:lstStyle/>
                    <a:p>
                      <a:pPr algn="ctr" marR="43815">
                        <a:lnSpc>
                          <a:spcPct val="100000"/>
                        </a:lnSpc>
                        <a:spcBef>
                          <a:spcPts val="240"/>
                        </a:spcBef>
                      </a:pPr>
                      <a:r>
                        <a:rPr dirty="0" sz="900" spc="80">
                          <a:solidFill>
                            <a:srgbClr val="58595B"/>
                          </a:solidFill>
                          <a:latin typeface="SimSun"/>
                          <a:cs typeface="SimSun"/>
                        </a:rPr>
                        <a:t>≤75dB(A) </a:t>
                      </a:r>
                      <a:endParaRPr sz="900">
                        <a:latin typeface="SimSun"/>
                        <a:cs typeface="SimSun"/>
                      </a:endParaRPr>
                    </a:p>
                  </a:txBody>
                  <a:tcPr marL="0" marR="0" marB="0" marT="3048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70"/>
                        </a:spcBef>
                      </a:pPr>
                      <a:r>
                        <a:rPr dirty="0" sz="900" spc="75">
                          <a:solidFill>
                            <a:srgbClr val="58595B"/>
                          </a:solidFill>
                          <a:latin typeface="SimSun"/>
                          <a:cs typeface="SimSun"/>
                        </a:rPr>
                        <a:t>本体质量</a:t>
                      </a:r>
                      <a:endParaRPr sz="900">
                        <a:latin typeface="SimSun"/>
                        <a:cs typeface="SimSun"/>
                      </a:endParaRPr>
                    </a:p>
                  </a:txBody>
                  <a:tcPr marL="0" marR="0" marB="0" marT="2159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R="20320">
                        <a:lnSpc>
                          <a:spcPct val="100000"/>
                        </a:lnSpc>
                        <a:spcBef>
                          <a:spcPts val="135"/>
                        </a:spcBef>
                      </a:pPr>
                      <a:r>
                        <a:rPr dirty="0" sz="900" spc="150">
                          <a:solidFill>
                            <a:srgbClr val="58595B"/>
                          </a:solidFill>
                          <a:latin typeface="SimSun"/>
                          <a:cs typeface="SimSun"/>
                        </a:rPr>
                        <a:t>约</a:t>
                      </a:r>
                      <a:r>
                        <a:rPr dirty="0" sz="900" spc="85">
                          <a:solidFill>
                            <a:srgbClr val="58595B"/>
                          </a:solidFill>
                          <a:latin typeface="SimSun"/>
                          <a:cs typeface="SimSun"/>
                        </a:rPr>
                        <a:t>264kg</a:t>
                      </a:r>
                      <a:endParaRPr sz="90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11430">
                        <a:lnSpc>
                          <a:spcPct val="100000"/>
                        </a:lnSpc>
                        <a:spcBef>
                          <a:spcPts val="135"/>
                        </a:spcBef>
                      </a:pPr>
                      <a:r>
                        <a:rPr dirty="0" sz="900" spc="150">
                          <a:solidFill>
                            <a:srgbClr val="58595B"/>
                          </a:solidFill>
                          <a:latin typeface="SimSun"/>
                          <a:cs typeface="SimSun"/>
                        </a:rPr>
                        <a:t>约</a:t>
                      </a:r>
                      <a:r>
                        <a:rPr dirty="0" sz="900" spc="85">
                          <a:solidFill>
                            <a:srgbClr val="58595B"/>
                          </a:solidFill>
                          <a:latin typeface="SimSun"/>
                          <a:cs typeface="SimSun"/>
                        </a:rPr>
                        <a:t>256kg</a:t>
                      </a:r>
                      <a:endParaRPr sz="90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R="4445">
                        <a:lnSpc>
                          <a:spcPct val="100000"/>
                        </a:lnSpc>
                        <a:spcBef>
                          <a:spcPts val="135"/>
                        </a:spcBef>
                      </a:pPr>
                      <a:r>
                        <a:rPr dirty="0" sz="900" spc="150">
                          <a:solidFill>
                            <a:srgbClr val="58595B"/>
                          </a:solidFill>
                          <a:latin typeface="SimSun"/>
                          <a:cs typeface="SimSun"/>
                        </a:rPr>
                        <a:t>约</a:t>
                      </a:r>
                      <a:r>
                        <a:rPr dirty="0" sz="900" spc="85">
                          <a:solidFill>
                            <a:srgbClr val="58595B"/>
                          </a:solidFill>
                          <a:latin typeface="SimSun"/>
                          <a:cs typeface="SimSun"/>
                        </a:rPr>
                        <a:t>252kg</a:t>
                      </a:r>
                      <a:endParaRPr sz="90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7620">
                        <a:lnSpc>
                          <a:spcPct val="100000"/>
                        </a:lnSpc>
                        <a:spcBef>
                          <a:spcPts val="135"/>
                        </a:spcBef>
                      </a:pPr>
                      <a:r>
                        <a:rPr dirty="0" sz="900" spc="150">
                          <a:solidFill>
                            <a:srgbClr val="58595B"/>
                          </a:solidFill>
                          <a:latin typeface="SimSun"/>
                          <a:cs typeface="SimSun"/>
                        </a:rPr>
                        <a:t>约</a:t>
                      </a:r>
                      <a:r>
                        <a:rPr dirty="0" sz="900" spc="85">
                          <a:solidFill>
                            <a:srgbClr val="58595B"/>
                          </a:solidFill>
                          <a:latin typeface="SimSun"/>
                          <a:cs typeface="SimSun"/>
                        </a:rPr>
                        <a:t>256kg</a:t>
                      </a:r>
                      <a:endParaRPr sz="900">
                        <a:latin typeface="SimSun"/>
                        <a:cs typeface="SimSun"/>
                      </a:endParaRPr>
                    </a:p>
                  </a:txBody>
                  <a:tcPr marL="0" marR="0" marB="0" marT="171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9209">
                        <a:lnSpc>
                          <a:spcPct val="100000"/>
                        </a:lnSpc>
                        <a:spcBef>
                          <a:spcPts val="135"/>
                        </a:spcBef>
                      </a:pPr>
                      <a:r>
                        <a:rPr dirty="0" sz="900" spc="150">
                          <a:solidFill>
                            <a:srgbClr val="58595B"/>
                          </a:solidFill>
                          <a:latin typeface="SimSun"/>
                          <a:cs typeface="SimSun"/>
                        </a:rPr>
                        <a:t>约</a:t>
                      </a:r>
                      <a:r>
                        <a:rPr dirty="0" sz="900" spc="85">
                          <a:solidFill>
                            <a:srgbClr val="58595B"/>
                          </a:solidFill>
                          <a:latin typeface="SimSun"/>
                          <a:cs typeface="SimSun"/>
                        </a:rPr>
                        <a:t>262kg</a:t>
                      </a:r>
                      <a:endParaRPr sz="900">
                        <a:latin typeface="SimSun"/>
                        <a:cs typeface="SimSun"/>
                      </a:endParaRPr>
                    </a:p>
                  </a:txBody>
                  <a:tcPr marL="0" marR="0" marB="0" marT="1714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65"/>
                        </a:spcBef>
                      </a:pPr>
                      <a:r>
                        <a:rPr dirty="0" sz="900" spc="75">
                          <a:solidFill>
                            <a:srgbClr val="58595B"/>
                          </a:solidFill>
                          <a:latin typeface="SimSun"/>
                          <a:cs typeface="SimSun"/>
                        </a:rPr>
                        <a:t>集成气源</a:t>
                      </a:r>
                      <a:endParaRPr sz="9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5">
                  <a:txBody>
                    <a:bodyPr/>
                    <a:lstStyle/>
                    <a:p>
                      <a:pPr algn="ctr" marR="43815">
                        <a:lnSpc>
                          <a:spcPct val="100000"/>
                        </a:lnSpc>
                        <a:spcBef>
                          <a:spcPts val="165"/>
                        </a:spcBef>
                      </a:pPr>
                      <a:r>
                        <a:rPr dirty="0" sz="900">
                          <a:solidFill>
                            <a:srgbClr val="58595B"/>
                          </a:solidFill>
                          <a:latin typeface="SimSun"/>
                          <a:cs typeface="SimSun"/>
                        </a:rPr>
                        <a:t>2-</a:t>
                      </a:r>
                      <a:r>
                        <a:rPr dirty="0" sz="900" spc="-350">
                          <a:solidFill>
                            <a:srgbClr val="58595B"/>
                          </a:solidFill>
                          <a:latin typeface="SimSun"/>
                          <a:cs typeface="SimSun"/>
                        </a:rPr>
                        <a:t> </a:t>
                      </a:r>
                      <a:r>
                        <a:rPr dirty="0" sz="900" spc="-85">
                          <a:solidFill>
                            <a:srgbClr val="58595B"/>
                          </a:solidFill>
                          <a:latin typeface="SimSun"/>
                          <a:cs typeface="SimSun"/>
                        </a:rPr>
                        <a:t>φ8，8</a:t>
                      </a:r>
                      <a:r>
                        <a:rPr dirty="0" sz="900" spc="-345">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200025">
                <a:tc gridSpan="2">
                  <a:txBody>
                    <a:bodyPr/>
                    <a:lstStyle/>
                    <a:p>
                      <a:pPr marL="1270">
                        <a:lnSpc>
                          <a:spcPct val="100000"/>
                        </a:lnSpc>
                        <a:spcBef>
                          <a:spcPts val="160"/>
                        </a:spcBef>
                      </a:pPr>
                      <a:r>
                        <a:rPr dirty="0" sz="900" spc="80">
                          <a:solidFill>
                            <a:srgbClr val="58595B"/>
                          </a:solidFill>
                          <a:latin typeface="SimSun"/>
                          <a:cs typeface="SimSun"/>
                        </a:rPr>
                        <a:t>集成信号源</a:t>
                      </a:r>
                      <a:endParaRPr sz="900">
                        <a:latin typeface="SimSun"/>
                        <a:cs typeface="SimSun"/>
                      </a:endParaRPr>
                    </a:p>
                  </a:txBody>
                  <a:tcPr marL="0" marR="0" marB="0" marT="2032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5">
                  <a:txBody>
                    <a:bodyPr/>
                    <a:lstStyle/>
                    <a:p>
                      <a:pPr algn="ctr" marR="2540">
                        <a:lnSpc>
                          <a:spcPct val="100000"/>
                        </a:lnSpc>
                        <a:spcBef>
                          <a:spcPts val="160"/>
                        </a:spcBef>
                      </a:pPr>
                      <a:r>
                        <a:rPr dirty="0" sz="900" spc="90">
                          <a:solidFill>
                            <a:srgbClr val="58595B"/>
                          </a:solidFill>
                          <a:latin typeface="SimSun"/>
                          <a:cs typeface="SimSun"/>
                        </a:rPr>
                        <a:t>24</a:t>
                      </a:r>
                      <a:r>
                        <a:rPr dirty="0" sz="900" spc="-300">
                          <a:solidFill>
                            <a:srgbClr val="58595B"/>
                          </a:solidFill>
                          <a:latin typeface="SimSun"/>
                          <a:cs typeface="SimSun"/>
                        </a:rPr>
                        <a:t> 路</a:t>
                      </a:r>
                      <a:r>
                        <a:rPr dirty="0" sz="900">
                          <a:solidFill>
                            <a:srgbClr val="58595B"/>
                          </a:solidFill>
                          <a:latin typeface="SimSun"/>
                          <a:cs typeface="SimSun"/>
                        </a:rPr>
                        <a:t>（30V，0</a:t>
                      </a:r>
                      <a:r>
                        <a:rPr dirty="0" sz="900" spc="-27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032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r h="198120">
                <a:tc gridSpan="2">
                  <a:txBody>
                    <a:bodyPr/>
                    <a:lstStyle/>
                    <a:p>
                      <a:pPr marL="1270">
                        <a:lnSpc>
                          <a:spcPct val="100000"/>
                        </a:lnSpc>
                        <a:spcBef>
                          <a:spcPts val="85"/>
                        </a:spcBef>
                      </a:pPr>
                      <a:r>
                        <a:rPr dirty="0" sz="900" spc="90">
                          <a:solidFill>
                            <a:srgbClr val="58595B"/>
                          </a:solidFill>
                          <a:latin typeface="SimSun"/>
                          <a:cs typeface="SimSun"/>
                        </a:rPr>
                        <a:t>ISO</a:t>
                      </a:r>
                      <a:r>
                        <a:rPr dirty="0" sz="900" spc="85">
                          <a:solidFill>
                            <a:srgbClr val="58595B"/>
                          </a:solidFill>
                          <a:latin typeface="SimSun"/>
                          <a:cs typeface="SimSun"/>
                        </a:rPr>
                        <a:t>场景平均功耗</a:t>
                      </a:r>
                      <a:endParaRPr sz="900">
                        <a:latin typeface="SimSun"/>
                        <a:cs typeface="SimSun"/>
                      </a:endParaRPr>
                    </a:p>
                  </a:txBody>
                  <a:tcPr marL="0" marR="0" marB="0" marT="1079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5">
                  <a:txBody>
                    <a:bodyPr/>
                    <a:lstStyle/>
                    <a:p>
                      <a:pPr algn="ctr" marR="43815">
                        <a:lnSpc>
                          <a:spcPct val="100000"/>
                        </a:lnSpc>
                        <a:spcBef>
                          <a:spcPts val="85"/>
                        </a:spcBef>
                      </a:pPr>
                      <a:r>
                        <a:rPr dirty="0" sz="900">
                          <a:solidFill>
                            <a:srgbClr val="58595B"/>
                          </a:solidFill>
                          <a:latin typeface="SimSun"/>
                          <a:cs typeface="SimSun"/>
                        </a:rPr>
                        <a:t>1.5</a:t>
                      </a:r>
                      <a:r>
                        <a:rPr dirty="0" sz="900" spc="-290">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1079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c hMerge="1">
                  <a:txBody>
                    <a:bodyPr/>
                    <a:lstStyle/>
                    <a:p>
                      <a:pPr/>
                    </a:p>
                  </a:txBody>
                  <a:tcPr marL="0" marR="0" marB="0" marT="0"/>
                </a:tc>
              </a:tr>
            </a:tbl>
          </a:graphicData>
        </a:graphic>
      </p:graphicFrame>
      <p:sp>
        <p:nvSpPr>
          <p:cNvPr id="3" name="object 3" descr=""/>
          <p:cNvSpPr txBox="1"/>
          <p:nvPr/>
        </p:nvSpPr>
        <p:spPr>
          <a:xfrm>
            <a:off x="670098" y="4432472"/>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58595B"/>
                </a:solidFill>
                <a:latin typeface="Microsoft JhengHei"/>
                <a:cs typeface="Microsoft JhengHei"/>
              </a:rPr>
              <a:t>产品名称</a:t>
            </a:r>
            <a:endParaRPr sz="1000">
              <a:latin typeface="Microsoft JhengHei"/>
              <a:cs typeface="Microsoft JhengHei"/>
            </a:endParaRPr>
          </a:p>
        </p:txBody>
      </p:sp>
      <p:sp>
        <p:nvSpPr>
          <p:cNvPr id="4" name="object 4" descr=""/>
          <p:cNvSpPr txBox="1"/>
          <p:nvPr/>
        </p:nvSpPr>
        <p:spPr>
          <a:xfrm>
            <a:off x="2987600" y="4450386"/>
            <a:ext cx="838200" cy="177165"/>
          </a:xfrm>
          <a:prstGeom prst="rect">
            <a:avLst/>
          </a:prstGeom>
        </p:spPr>
        <p:txBody>
          <a:bodyPr wrap="square" lIns="0" tIns="12065" rIns="0" bIns="0" rtlCol="0" vert="horz">
            <a:spAutoFit/>
          </a:bodyPr>
          <a:lstStyle/>
          <a:p>
            <a:pPr marL="12700">
              <a:lnSpc>
                <a:spcPct val="100000"/>
              </a:lnSpc>
              <a:spcBef>
                <a:spcPts val="95"/>
              </a:spcBef>
            </a:pPr>
            <a:r>
              <a:rPr dirty="0" sz="1000" b="1">
                <a:solidFill>
                  <a:srgbClr val="58595B"/>
                </a:solidFill>
                <a:latin typeface="Microsoft JhengHei"/>
                <a:cs typeface="Microsoft JhengHei"/>
              </a:rPr>
              <a:t>NB25-</a:t>
            </a:r>
            <a:r>
              <a:rPr dirty="0" sz="1000" spc="-10" b="1">
                <a:solidFill>
                  <a:srgbClr val="58595B"/>
                </a:solidFill>
                <a:latin typeface="Microsoft JhengHei"/>
                <a:cs typeface="Microsoft JhengHei"/>
              </a:rPr>
              <a:t>25/1.8</a:t>
            </a:r>
            <a:endParaRPr sz="1000">
              <a:latin typeface="Microsoft JhengHei"/>
              <a:cs typeface="Microsoft JhengHei"/>
            </a:endParaRPr>
          </a:p>
        </p:txBody>
      </p:sp>
      <p:sp>
        <p:nvSpPr>
          <p:cNvPr id="5" name="object 5" descr=""/>
          <p:cNvSpPr txBox="1"/>
          <p:nvPr/>
        </p:nvSpPr>
        <p:spPr>
          <a:xfrm>
            <a:off x="3994348" y="4432472"/>
            <a:ext cx="8496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NB25-</a:t>
            </a:r>
            <a:r>
              <a:rPr dirty="0" sz="1000" spc="-10" b="1">
                <a:solidFill>
                  <a:srgbClr val="58595B"/>
                </a:solidFill>
                <a:latin typeface="Microsoft JhengHei"/>
                <a:cs typeface="Microsoft JhengHei"/>
              </a:rPr>
              <a:t>30/1.6</a:t>
            </a:r>
            <a:endParaRPr sz="1000">
              <a:latin typeface="Microsoft JhengHei"/>
              <a:cs typeface="Microsoft JhengHei"/>
            </a:endParaRPr>
          </a:p>
        </p:txBody>
      </p:sp>
      <p:sp>
        <p:nvSpPr>
          <p:cNvPr id="6" name="object 6" descr=""/>
          <p:cNvSpPr txBox="1"/>
          <p:nvPr/>
        </p:nvSpPr>
        <p:spPr>
          <a:xfrm>
            <a:off x="5014149" y="4432472"/>
            <a:ext cx="8496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NB25-</a:t>
            </a:r>
            <a:r>
              <a:rPr dirty="0" sz="1000" spc="-10" b="1">
                <a:solidFill>
                  <a:srgbClr val="58595B"/>
                </a:solidFill>
                <a:latin typeface="Microsoft JhengHei"/>
                <a:cs typeface="Microsoft JhengHei"/>
              </a:rPr>
              <a:t>35/1.8</a:t>
            </a:r>
            <a:endParaRPr sz="1000">
              <a:latin typeface="Microsoft JhengHei"/>
              <a:cs typeface="Microsoft JhengHei"/>
            </a:endParaRPr>
          </a:p>
        </p:txBody>
      </p:sp>
      <p:sp>
        <p:nvSpPr>
          <p:cNvPr id="7" name="object 7" descr=""/>
          <p:cNvSpPr txBox="1"/>
          <p:nvPr/>
        </p:nvSpPr>
        <p:spPr>
          <a:xfrm>
            <a:off x="6020705" y="4432472"/>
            <a:ext cx="8496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NB25-</a:t>
            </a:r>
            <a:r>
              <a:rPr dirty="0" sz="1000" spc="-10" b="1">
                <a:solidFill>
                  <a:srgbClr val="58595B"/>
                </a:solidFill>
                <a:latin typeface="Microsoft JhengHei"/>
                <a:cs typeface="Microsoft JhengHei"/>
              </a:rPr>
              <a:t>12/2.1</a:t>
            </a:r>
            <a:endParaRPr sz="1000">
              <a:latin typeface="Microsoft JhengHei"/>
              <a:cs typeface="Microsoft JhengHei"/>
            </a:endParaRPr>
          </a:p>
        </p:txBody>
      </p:sp>
      <p:sp>
        <p:nvSpPr>
          <p:cNvPr id="8" name="object 8" descr=""/>
          <p:cNvSpPr txBox="1"/>
          <p:nvPr/>
        </p:nvSpPr>
        <p:spPr>
          <a:xfrm>
            <a:off x="1994489" y="4432472"/>
            <a:ext cx="8496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NB25-</a:t>
            </a:r>
            <a:r>
              <a:rPr dirty="0" sz="1000" spc="-10" b="1">
                <a:solidFill>
                  <a:srgbClr val="58595B"/>
                </a:solidFill>
                <a:latin typeface="Microsoft JhengHei"/>
                <a:cs typeface="Microsoft JhengHei"/>
              </a:rPr>
              <a:t>20/2.0</a:t>
            </a:r>
            <a:endParaRPr sz="1000">
              <a:latin typeface="Microsoft JhengHei"/>
              <a:cs typeface="Microsoft JhengHei"/>
            </a:endParaRPr>
          </a:p>
        </p:txBody>
      </p:sp>
      <p:sp>
        <p:nvSpPr>
          <p:cNvPr id="9" name="object 9" descr=""/>
          <p:cNvSpPr txBox="1"/>
          <p:nvPr/>
        </p:nvSpPr>
        <p:spPr>
          <a:xfrm>
            <a:off x="671202" y="3993282"/>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本体参数</a:t>
            </a:r>
            <a:endParaRPr sz="1400">
              <a:latin typeface="Microsoft JhengHei"/>
              <a:cs typeface="Microsoft JhengHei"/>
            </a:endParaRPr>
          </a:p>
        </p:txBody>
      </p:sp>
      <p:grpSp>
        <p:nvGrpSpPr>
          <p:cNvPr id="10" name="object 10" descr=""/>
          <p:cNvGrpSpPr/>
          <p:nvPr/>
        </p:nvGrpSpPr>
        <p:grpSpPr>
          <a:xfrm>
            <a:off x="683907" y="4252747"/>
            <a:ext cx="6192520" cy="25400"/>
            <a:chOff x="683907" y="4252747"/>
            <a:chExt cx="6192520" cy="25400"/>
          </a:xfrm>
        </p:grpSpPr>
        <p:sp>
          <p:nvSpPr>
            <p:cNvPr id="11" name="object 11" descr=""/>
            <p:cNvSpPr/>
            <p:nvPr/>
          </p:nvSpPr>
          <p:spPr>
            <a:xfrm>
              <a:off x="683907" y="4263377"/>
              <a:ext cx="6192520" cy="3810"/>
            </a:xfrm>
            <a:custGeom>
              <a:avLst/>
              <a:gdLst/>
              <a:ahLst/>
              <a:cxnLst/>
              <a:rect l="l" t="t" r="r" b="b"/>
              <a:pathLst>
                <a:path w="6192520" h="3810">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12" name="object 12" descr=""/>
            <p:cNvSpPr/>
            <p:nvPr/>
          </p:nvSpPr>
          <p:spPr>
            <a:xfrm>
              <a:off x="683907" y="4252747"/>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13" name="object 13" descr=""/>
          <p:cNvSpPr txBox="1"/>
          <p:nvPr/>
        </p:nvSpPr>
        <p:spPr>
          <a:xfrm>
            <a:off x="671202" y="684423"/>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4" name="object 14" descr=""/>
          <p:cNvGrpSpPr/>
          <p:nvPr/>
        </p:nvGrpSpPr>
        <p:grpSpPr>
          <a:xfrm>
            <a:off x="683907" y="950430"/>
            <a:ext cx="6192520" cy="25400"/>
            <a:chOff x="683907" y="950430"/>
            <a:chExt cx="6192520" cy="25400"/>
          </a:xfrm>
        </p:grpSpPr>
        <p:sp>
          <p:nvSpPr>
            <p:cNvPr id="15" name="object 15" descr=""/>
            <p:cNvSpPr/>
            <p:nvPr/>
          </p:nvSpPr>
          <p:spPr>
            <a:xfrm>
              <a:off x="683907" y="961072"/>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6" name="object 16" descr=""/>
            <p:cNvSpPr/>
            <p:nvPr/>
          </p:nvSpPr>
          <p:spPr>
            <a:xfrm>
              <a:off x="683907" y="950430"/>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7" name="object 17" descr=""/>
          <p:cNvGrpSpPr/>
          <p:nvPr/>
        </p:nvGrpSpPr>
        <p:grpSpPr>
          <a:xfrm>
            <a:off x="785959" y="1322182"/>
            <a:ext cx="3119120" cy="2386965"/>
            <a:chOff x="785959" y="1322182"/>
            <a:chExt cx="3119120" cy="2386965"/>
          </a:xfrm>
        </p:grpSpPr>
        <p:sp>
          <p:nvSpPr>
            <p:cNvPr id="18" name="object 18" descr=""/>
            <p:cNvSpPr/>
            <p:nvPr/>
          </p:nvSpPr>
          <p:spPr>
            <a:xfrm>
              <a:off x="2733441" y="3661332"/>
              <a:ext cx="235585" cy="0"/>
            </a:xfrm>
            <a:custGeom>
              <a:avLst/>
              <a:gdLst/>
              <a:ahLst/>
              <a:cxnLst/>
              <a:rect l="l" t="t" r="r" b="b"/>
              <a:pathLst>
                <a:path w="235585" h="0">
                  <a:moveTo>
                    <a:pt x="235419" y="0"/>
                  </a:moveTo>
                  <a:lnTo>
                    <a:pt x="0" y="0"/>
                  </a:lnTo>
                </a:path>
              </a:pathLst>
            </a:custGeom>
            <a:ln w="14490">
              <a:solidFill>
                <a:srgbClr val="231F20"/>
              </a:solidFill>
            </a:ln>
          </p:spPr>
          <p:txBody>
            <a:bodyPr wrap="square" lIns="0" tIns="0" rIns="0" bIns="0" rtlCol="0"/>
            <a:lstStyle/>
            <a:p/>
          </p:txBody>
        </p:sp>
        <p:sp>
          <p:nvSpPr>
            <p:cNvPr id="19" name="object 19" descr=""/>
            <p:cNvSpPr/>
            <p:nvPr/>
          </p:nvSpPr>
          <p:spPr>
            <a:xfrm>
              <a:off x="2733441" y="1428763"/>
              <a:ext cx="235585" cy="0"/>
            </a:xfrm>
            <a:custGeom>
              <a:avLst/>
              <a:gdLst/>
              <a:ahLst/>
              <a:cxnLst/>
              <a:rect l="l" t="t" r="r" b="b"/>
              <a:pathLst>
                <a:path w="235585" h="0">
                  <a:moveTo>
                    <a:pt x="235419" y="0"/>
                  </a:moveTo>
                  <a:lnTo>
                    <a:pt x="0" y="0"/>
                  </a:lnTo>
                </a:path>
              </a:pathLst>
            </a:custGeom>
            <a:ln w="14490">
              <a:solidFill>
                <a:srgbClr val="231F20"/>
              </a:solidFill>
            </a:ln>
          </p:spPr>
          <p:txBody>
            <a:bodyPr wrap="square" lIns="0" tIns="0" rIns="0" bIns="0" rtlCol="0"/>
            <a:lstStyle/>
            <a:p/>
          </p:txBody>
        </p:sp>
        <p:sp>
          <p:nvSpPr>
            <p:cNvPr id="20" name="object 20" descr=""/>
            <p:cNvSpPr/>
            <p:nvPr/>
          </p:nvSpPr>
          <p:spPr>
            <a:xfrm>
              <a:off x="2725167" y="3520083"/>
              <a:ext cx="17145" cy="141605"/>
            </a:xfrm>
            <a:custGeom>
              <a:avLst/>
              <a:gdLst/>
              <a:ahLst/>
              <a:cxnLst/>
              <a:rect l="l" t="t" r="r" b="b"/>
              <a:pathLst>
                <a:path w="17144" h="141604">
                  <a:moveTo>
                    <a:pt x="0" y="0"/>
                  </a:moveTo>
                  <a:lnTo>
                    <a:pt x="0" y="141249"/>
                  </a:lnTo>
                  <a:lnTo>
                    <a:pt x="16560" y="141249"/>
                  </a:lnTo>
                  <a:lnTo>
                    <a:pt x="0" y="0"/>
                  </a:lnTo>
                  <a:close/>
                </a:path>
                <a:path w="17144" h="141604">
                  <a:moveTo>
                    <a:pt x="16560" y="0"/>
                  </a:moveTo>
                  <a:lnTo>
                    <a:pt x="0" y="0"/>
                  </a:lnTo>
                  <a:lnTo>
                    <a:pt x="16560" y="141249"/>
                  </a:lnTo>
                  <a:lnTo>
                    <a:pt x="16560" y="0"/>
                  </a:lnTo>
                  <a:close/>
                </a:path>
              </a:pathLst>
            </a:custGeom>
            <a:solidFill>
              <a:srgbClr val="050100"/>
            </a:solidFill>
          </p:spPr>
          <p:txBody>
            <a:bodyPr wrap="square" lIns="0" tIns="0" rIns="0" bIns="0" rtlCol="0"/>
            <a:lstStyle/>
            <a:p/>
          </p:txBody>
        </p:sp>
        <p:sp>
          <p:nvSpPr>
            <p:cNvPr id="21" name="object 21" descr=""/>
            <p:cNvSpPr/>
            <p:nvPr/>
          </p:nvSpPr>
          <p:spPr>
            <a:xfrm>
              <a:off x="2725167" y="3520083"/>
              <a:ext cx="17145" cy="141605"/>
            </a:xfrm>
            <a:custGeom>
              <a:avLst/>
              <a:gdLst/>
              <a:ahLst/>
              <a:cxnLst/>
              <a:rect l="l" t="t" r="r" b="b"/>
              <a:pathLst>
                <a:path w="17144" h="141604">
                  <a:moveTo>
                    <a:pt x="0" y="141249"/>
                  </a:moveTo>
                  <a:lnTo>
                    <a:pt x="16560" y="141249"/>
                  </a:lnTo>
                  <a:lnTo>
                    <a:pt x="0" y="0"/>
                  </a:lnTo>
                  <a:lnTo>
                    <a:pt x="0" y="141249"/>
                  </a:lnTo>
                  <a:close/>
                </a:path>
                <a:path w="17144" h="141604">
                  <a:moveTo>
                    <a:pt x="16560" y="141249"/>
                  </a:moveTo>
                  <a:lnTo>
                    <a:pt x="0" y="0"/>
                  </a:lnTo>
                  <a:lnTo>
                    <a:pt x="16560" y="0"/>
                  </a:lnTo>
                  <a:lnTo>
                    <a:pt x="16560" y="141249"/>
                  </a:lnTo>
                  <a:close/>
                </a:path>
              </a:pathLst>
            </a:custGeom>
            <a:ln w="3175">
              <a:solidFill>
                <a:srgbClr val="231F20"/>
              </a:solidFill>
            </a:ln>
          </p:spPr>
          <p:txBody>
            <a:bodyPr wrap="square" lIns="0" tIns="0" rIns="0" bIns="0" rtlCol="0"/>
            <a:lstStyle/>
            <a:p/>
          </p:txBody>
        </p:sp>
        <p:sp>
          <p:nvSpPr>
            <p:cNvPr id="22" name="object 22" descr=""/>
            <p:cNvSpPr/>
            <p:nvPr/>
          </p:nvSpPr>
          <p:spPr>
            <a:xfrm>
              <a:off x="2725164" y="1428763"/>
              <a:ext cx="17145" cy="140970"/>
            </a:xfrm>
            <a:custGeom>
              <a:avLst/>
              <a:gdLst/>
              <a:ahLst/>
              <a:cxnLst/>
              <a:rect l="l" t="t" r="r" b="b"/>
              <a:pathLst>
                <a:path w="17144" h="140969">
                  <a:moveTo>
                    <a:pt x="0" y="0"/>
                  </a:moveTo>
                  <a:lnTo>
                    <a:pt x="0" y="140741"/>
                  </a:lnTo>
                  <a:lnTo>
                    <a:pt x="16560" y="140741"/>
                  </a:lnTo>
                  <a:lnTo>
                    <a:pt x="0" y="0"/>
                  </a:lnTo>
                  <a:close/>
                </a:path>
                <a:path w="17144" h="140969">
                  <a:moveTo>
                    <a:pt x="16560" y="0"/>
                  </a:moveTo>
                  <a:lnTo>
                    <a:pt x="0" y="0"/>
                  </a:lnTo>
                  <a:lnTo>
                    <a:pt x="16560" y="140741"/>
                  </a:lnTo>
                  <a:lnTo>
                    <a:pt x="16560" y="0"/>
                  </a:lnTo>
                  <a:close/>
                </a:path>
              </a:pathLst>
            </a:custGeom>
            <a:solidFill>
              <a:srgbClr val="050100"/>
            </a:solidFill>
          </p:spPr>
          <p:txBody>
            <a:bodyPr wrap="square" lIns="0" tIns="0" rIns="0" bIns="0" rtlCol="0"/>
            <a:lstStyle/>
            <a:p/>
          </p:txBody>
        </p:sp>
        <p:sp>
          <p:nvSpPr>
            <p:cNvPr id="23" name="object 23" descr=""/>
            <p:cNvSpPr/>
            <p:nvPr/>
          </p:nvSpPr>
          <p:spPr>
            <a:xfrm>
              <a:off x="2725164" y="1428763"/>
              <a:ext cx="17145" cy="140970"/>
            </a:xfrm>
            <a:custGeom>
              <a:avLst/>
              <a:gdLst/>
              <a:ahLst/>
              <a:cxnLst/>
              <a:rect l="l" t="t" r="r" b="b"/>
              <a:pathLst>
                <a:path w="17144" h="140969">
                  <a:moveTo>
                    <a:pt x="16560" y="0"/>
                  </a:moveTo>
                  <a:lnTo>
                    <a:pt x="0" y="0"/>
                  </a:lnTo>
                  <a:lnTo>
                    <a:pt x="16560" y="140741"/>
                  </a:lnTo>
                  <a:lnTo>
                    <a:pt x="16560" y="0"/>
                  </a:lnTo>
                  <a:close/>
                </a:path>
                <a:path w="17144" h="140969">
                  <a:moveTo>
                    <a:pt x="0" y="0"/>
                  </a:moveTo>
                  <a:lnTo>
                    <a:pt x="16560" y="140741"/>
                  </a:lnTo>
                  <a:lnTo>
                    <a:pt x="0" y="140741"/>
                  </a:lnTo>
                  <a:lnTo>
                    <a:pt x="0" y="0"/>
                  </a:lnTo>
                  <a:close/>
                </a:path>
              </a:pathLst>
            </a:custGeom>
            <a:ln w="3175">
              <a:solidFill>
                <a:srgbClr val="231F20"/>
              </a:solidFill>
            </a:ln>
          </p:spPr>
          <p:txBody>
            <a:bodyPr wrap="square" lIns="0" tIns="0" rIns="0" bIns="0" rtlCol="0"/>
            <a:lstStyle/>
            <a:p/>
          </p:txBody>
        </p:sp>
        <p:pic>
          <p:nvPicPr>
            <p:cNvPr id="24" name="object 24" descr=""/>
            <p:cNvPicPr/>
            <p:nvPr/>
          </p:nvPicPr>
          <p:blipFill>
            <a:blip r:embed="rId2" cstate="print"/>
            <a:stretch>
              <a:fillRect/>
            </a:stretch>
          </p:blipFill>
          <p:spPr>
            <a:xfrm>
              <a:off x="1845273" y="1655906"/>
              <a:ext cx="1776868" cy="1777257"/>
            </a:xfrm>
            <a:prstGeom prst="rect">
              <a:avLst/>
            </a:prstGeom>
          </p:spPr>
        </p:pic>
        <p:sp>
          <p:nvSpPr>
            <p:cNvPr id="25" name="object 25" descr=""/>
            <p:cNvSpPr/>
            <p:nvPr/>
          </p:nvSpPr>
          <p:spPr>
            <a:xfrm>
              <a:off x="2733446" y="1546211"/>
              <a:ext cx="0" cy="1997710"/>
            </a:xfrm>
            <a:custGeom>
              <a:avLst/>
              <a:gdLst/>
              <a:ahLst/>
              <a:cxnLst/>
              <a:rect l="l" t="t" r="r" b="b"/>
              <a:pathLst>
                <a:path w="0" h="1997710">
                  <a:moveTo>
                    <a:pt x="0" y="1997671"/>
                  </a:moveTo>
                  <a:lnTo>
                    <a:pt x="0" y="0"/>
                  </a:lnTo>
                </a:path>
              </a:pathLst>
            </a:custGeom>
            <a:ln w="14490">
              <a:solidFill>
                <a:srgbClr val="231F20"/>
              </a:solidFill>
            </a:ln>
          </p:spPr>
          <p:txBody>
            <a:bodyPr wrap="square" lIns="0" tIns="0" rIns="0" bIns="0" rtlCol="0"/>
            <a:lstStyle/>
            <a:p/>
          </p:txBody>
        </p:sp>
        <p:sp>
          <p:nvSpPr>
            <p:cNvPr id="26" name="object 26" descr=""/>
            <p:cNvSpPr/>
            <p:nvPr/>
          </p:nvSpPr>
          <p:spPr>
            <a:xfrm>
              <a:off x="1734872" y="2544799"/>
              <a:ext cx="1997710" cy="0"/>
            </a:xfrm>
            <a:custGeom>
              <a:avLst/>
              <a:gdLst/>
              <a:ahLst/>
              <a:cxnLst/>
              <a:rect l="l" t="t" r="r" b="b"/>
              <a:pathLst>
                <a:path w="1997710" h="0">
                  <a:moveTo>
                    <a:pt x="0" y="0"/>
                  </a:moveTo>
                  <a:lnTo>
                    <a:pt x="1997671" y="0"/>
                  </a:lnTo>
                </a:path>
              </a:pathLst>
            </a:custGeom>
            <a:ln w="14490">
              <a:solidFill>
                <a:srgbClr val="231F20"/>
              </a:solidFill>
            </a:ln>
          </p:spPr>
          <p:txBody>
            <a:bodyPr wrap="square" lIns="0" tIns="0" rIns="0" bIns="0" rtlCol="0"/>
            <a:lstStyle/>
            <a:p/>
          </p:txBody>
        </p:sp>
        <p:sp>
          <p:nvSpPr>
            <p:cNvPr id="27" name="object 27" descr=""/>
            <p:cNvSpPr/>
            <p:nvPr/>
          </p:nvSpPr>
          <p:spPr>
            <a:xfrm>
              <a:off x="2733446" y="1581400"/>
              <a:ext cx="0" cy="376555"/>
            </a:xfrm>
            <a:custGeom>
              <a:avLst/>
              <a:gdLst/>
              <a:ahLst/>
              <a:cxnLst/>
              <a:rect l="l" t="t" r="r" b="b"/>
              <a:pathLst>
                <a:path w="0" h="376555">
                  <a:moveTo>
                    <a:pt x="0" y="376148"/>
                  </a:moveTo>
                  <a:lnTo>
                    <a:pt x="0" y="0"/>
                  </a:lnTo>
                </a:path>
              </a:pathLst>
            </a:custGeom>
            <a:ln w="14490">
              <a:solidFill>
                <a:srgbClr val="231F20"/>
              </a:solidFill>
            </a:ln>
          </p:spPr>
          <p:txBody>
            <a:bodyPr wrap="square" lIns="0" tIns="0" rIns="0" bIns="0" rtlCol="0"/>
            <a:lstStyle/>
            <a:p/>
          </p:txBody>
        </p:sp>
        <p:sp>
          <p:nvSpPr>
            <p:cNvPr id="28" name="object 28" descr=""/>
            <p:cNvSpPr/>
            <p:nvPr/>
          </p:nvSpPr>
          <p:spPr>
            <a:xfrm>
              <a:off x="2733446" y="1840093"/>
              <a:ext cx="0" cy="1410335"/>
            </a:xfrm>
            <a:custGeom>
              <a:avLst/>
              <a:gdLst/>
              <a:ahLst/>
              <a:cxnLst/>
              <a:rect l="l" t="t" r="r" b="b"/>
              <a:pathLst>
                <a:path w="0" h="1410335">
                  <a:moveTo>
                    <a:pt x="0" y="1409915"/>
                  </a:moveTo>
                  <a:lnTo>
                    <a:pt x="0" y="0"/>
                  </a:lnTo>
                </a:path>
              </a:pathLst>
            </a:custGeom>
            <a:ln w="14490">
              <a:solidFill>
                <a:srgbClr val="231F20"/>
              </a:solidFill>
            </a:ln>
          </p:spPr>
          <p:txBody>
            <a:bodyPr wrap="square" lIns="0" tIns="0" rIns="0" bIns="0" rtlCol="0"/>
            <a:lstStyle/>
            <a:p/>
          </p:txBody>
        </p:sp>
        <p:sp>
          <p:nvSpPr>
            <p:cNvPr id="29" name="object 29" descr=""/>
            <p:cNvSpPr/>
            <p:nvPr/>
          </p:nvSpPr>
          <p:spPr>
            <a:xfrm>
              <a:off x="2028751" y="2544799"/>
              <a:ext cx="1410335" cy="0"/>
            </a:xfrm>
            <a:custGeom>
              <a:avLst/>
              <a:gdLst/>
              <a:ahLst/>
              <a:cxnLst/>
              <a:rect l="l" t="t" r="r" b="b"/>
              <a:pathLst>
                <a:path w="1410335" h="0">
                  <a:moveTo>
                    <a:pt x="0" y="0"/>
                  </a:moveTo>
                  <a:lnTo>
                    <a:pt x="1409915" y="0"/>
                  </a:lnTo>
                </a:path>
              </a:pathLst>
            </a:custGeom>
            <a:ln w="14490">
              <a:solidFill>
                <a:srgbClr val="231F20"/>
              </a:solidFill>
            </a:ln>
          </p:spPr>
          <p:txBody>
            <a:bodyPr wrap="square" lIns="0" tIns="0" rIns="0" bIns="0" rtlCol="0"/>
            <a:lstStyle/>
            <a:p/>
          </p:txBody>
        </p:sp>
        <p:sp>
          <p:nvSpPr>
            <p:cNvPr id="30" name="object 30" descr=""/>
            <p:cNvSpPr/>
            <p:nvPr/>
          </p:nvSpPr>
          <p:spPr>
            <a:xfrm>
              <a:off x="2733446" y="2815395"/>
              <a:ext cx="0" cy="400050"/>
            </a:xfrm>
            <a:custGeom>
              <a:avLst/>
              <a:gdLst/>
              <a:ahLst/>
              <a:cxnLst/>
              <a:rect l="l" t="t" r="r" b="b"/>
              <a:pathLst>
                <a:path w="0" h="400050">
                  <a:moveTo>
                    <a:pt x="0" y="399427"/>
                  </a:moveTo>
                  <a:lnTo>
                    <a:pt x="0" y="0"/>
                  </a:lnTo>
                </a:path>
              </a:pathLst>
            </a:custGeom>
            <a:ln w="14490">
              <a:solidFill>
                <a:srgbClr val="231F20"/>
              </a:solidFill>
            </a:ln>
          </p:spPr>
          <p:txBody>
            <a:bodyPr wrap="square" lIns="0" tIns="0" rIns="0" bIns="0" rtlCol="0"/>
            <a:lstStyle/>
            <a:p/>
          </p:txBody>
        </p:sp>
        <p:sp>
          <p:nvSpPr>
            <p:cNvPr id="31" name="object 31" descr=""/>
            <p:cNvSpPr/>
            <p:nvPr/>
          </p:nvSpPr>
          <p:spPr>
            <a:xfrm>
              <a:off x="2533731" y="3015108"/>
              <a:ext cx="400050" cy="0"/>
            </a:xfrm>
            <a:custGeom>
              <a:avLst/>
              <a:gdLst/>
              <a:ahLst/>
              <a:cxnLst/>
              <a:rect l="l" t="t" r="r" b="b"/>
              <a:pathLst>
                <a:path w="400050" h="0">
                  <a:moveTo>
                    <a:pt x="0" y="0"/>
                  </a:moveTo>
                  <a:lnTo>
                    <a:pt x="399948" y="0"/>
                  </a:lnTo>
                </a:path>
              </a:pathLst>
            </a:custGeom>
            <a:ln w="14490">
              <a:solidFill>
                <a:srgbClr val="231F20"/>
              </a:solidFill>
            </a:ln>
          </p:spPr>
          <p:txBody>
            <a:bodyPr wrap="square" lIns="0" tIns="0" rIns="0" bIns="0" rtlCol="0"/>
            <a:lstStyle/>
            <a:p/>
          </p:txBody>
        </p:sp>
        <p:sp>
          <p:nvSpPr>
            <p:cNvPr id="32" name="object 32" descr=""/>
            <p:cNvSpPr/>
            <p:nvPr/>
          </p:nvSpPr>
          <p:spPr>
            <a:xfrm>
              <a:off x="2486645" y="1386849"/>
              <a:ext cx="48260" cy="82550"/>
            </a:xfrm>
            <a:custGeom>
              <a:avLst/>
              <a:gdLst/>
              <a:ahLst/>
              <a:cxnLst/>
              <a:rect l="l" t="t" r="r" b="b"/>
              <a:pathLst>
                <a:path w="48260" h="82550">
                  <a:moveTo>
                    <a:pt x="0" y="82270"/>
                  </a:moveTo>
                  <a:lnTo>
                    <a:pt x="24320" y="0"/>
                  </a:lnTo>
                  <a:lnTo>
                    <a:pt x="48120" y="82270"/>
                  </a:lnTo>
                </a:path>
              </a:pathLst>
            </a:custGeom>
            <a:ln w="14490">
              <a:solidFill>
                <a:srgbClr val="231F20"/>
              </a:solidFill>
            </a:ln>
          </p:spPr>
          <p:txBody>
            <a:bodyPr wrap="square" lIns="0" tIns="0" rIns="0" bIns="0" rtlCol="0"/>
            <a:lstStyle/>
            <a:p/>
          </p:txBody>
        </p:sp>
        <p:sp>
          <p:nvSpPr>
            <p:cNvPr id="33" name="object 33" descr=""/>
            <p:cNvSpPr/>
            <p:nvPr/>
          </p:nvSpPr>
          <p:spPr>
            <a:xfrm>
              <a:off x="2495445" y="1441697"/>
              <a:ext cx="31115" cy="0"/>
            </a:xfrm>
            <a:custGeom>
              <a:avLst/>
              <a:gdLst/>
              <a:ahLst/>
              <a:cxnLst/>
              <a:rect l="l" t="t" r="r" b="b"/>
              <a:pathLst>
                <a:path w="31114" h="0">
                  <a:moveTo>
                    <a:pt x="0" y="0"/>
                  </a:moveTo>
                  <a:lnTo>
                    <a:pt x="30530" y="0"/>
                  </a:lnTo>
                </a:path>
              </a:pathLst>
            </a:custGeom>
            <a:ln w="14490">
              <a:solidFill>
                <a:srgbClr val="231F20"/>
              </a:solidFill>
            </a:ln>
          </p:spPr>
          <p:txBody>
            <a:bodyPr wrap="square" lIns="0" tIns="0" rIns="0" bIns="0" rtlCol="0"/>
            <a:lstStyle/>
            <a:p/>
          </p:txBody>
        </p:sp>
        <p:sp>
          <p:nvSpPr>
            <p:cNvPr id="34" name="object 34" descr=""/>
            <p:cNvSpPr/>
            <p:nvPr/>
          </p:nvSpPr>
          <p:spPr>
            <a:xfrm>
              <a:off x="2486645" y="3619420"/>
              <a:ext cx="48260" cy="82550"/>
            </a:xfrm>
            <a:custGeom>
              <a:avLst/>
              <a:gdLst/>
              <a:ahLst/>
              <a:cxnLst/>
              <a:rect l="l" t="t" r="r" b="b"/>
              <a:pathLst>
                <a:path w="48260" h="82550">
                  <a:moveTo>
                    <a:pt x="0" y="82270"/>
                  </a:moveTo>
                  <a:lnTo>
                    <a:pt x="24320" y="0"/>
                  </a:lnTo>
                  <a:lnTo>
                    <a:pt x="48120" y="82270"/>
                  </a:lnTo>
                </a:path>
              </a:pathLst>
            </a:custGeom>
            <a:ln w="14490">
              <a:solidFill>
                <a:srgbClr val="231F20"/>
              </a:solidFill>
            </a:ln>
          </p:spPr>
          <p:txBody>
            <a:bodyPr wrap="square" lIns="0" tIns="0" rIns="0" bIns="0" rtlCol="0"/>
            <a:lstStyle/>
            <a:p/>
          </p:txBody>
        </p:sp>
        <p:sp>
          <p:nvSpPr>
            <p:cNvPr id="35" name="object 35" descr=""/>
            <p:cNvSpPr/>
            <p:nvPr/>
          </p:nvSpPr>
          <p:spPr>
            <a:xfrm>
              <a:off x="2495445" y="3674269"/>
              <a:ext cx="31115" cy="0"/>
            </a:xfrm>
            <a:custGeom>
              <a:avLst/>
              <a:gdLst/>
              <a:ahLst/>
              <a:cxnLst/>
              <a:rect l="l" t="t" r="r" b="b"/>
              <a:pathLst>
                <a:path w="31114" h="0">
                  <a:moveTo>
                    <a:pt x="0" y="0"/>
                  </a:moveTo>
                  <a:lnTo>
                    <a:pt x="30530" y="0"/>
                  </a:lnTo>
                </a:path>
              </a:pathLst>
            </a:custGeom>
            <a:ln w="14490">
              <a:solidFill>
                <a:srgbClr val="231F20"/>
              </a:solidFill>
            </a:ln>
          </p:spPr>
          <p:txBody>
            <a:bodyPr wrap="square" lIns="0" tIns="0" rIns="0" bIns="0" rtlCol="0"/>
            <a:lstStyle/>
            <a:p/>
          </p:txBody>
        </p:sp>
        <p:sp>
          <p:nvSpPr>
            <p:cNvPr id="36" name="object 36" descr=""/>
            <p:cNvSpPr/>
            <p:nvPr/>
          </p:nvSpPr>
          <p:spPr>
            <a:xfrm>
              <a:off x="2874690" y="1416342"/>
              <a:ext cx="94615" cy="25400"/>
            </a:xfrm>
            <a:custGeom>
              <a:avLst/>
              <a:gdLst/>
              <a:ahLst/>
              <a:cxnLst/>
              <a:rect l="l" t="t" r="r" b="b"/>
              <a:pathLst>
                <a:path w="94614" h="25400">
                  <a:moveTo>
                    <a:pt x="0" y="0"/>
                  </a:moveTo>
                  <a:lnTo>
                    <a:pt x="0" y="24853"/>
                  </a:lnTo>
                  <a:lnTo>
                    <a:pt x="94170" y="12420"/>
                  </a:lnTo>
                  <a:lnTo>
                    <a:pt x="0" y="0"/>
                  </a:lnTo>
                  <a:close/>
                </a:path>
              </a:pathLst>
            </a:custGeom>
            <a:solidFill>
              <a:srgbClr val="661A1C"/>
            </a:solidFill>
          </p:spPr>
          <p:txBody>
            <a:bodyPr wrap="square" lIns="0" tIns="0" rIns="0" bIns="0" rtlCol="0"/>
            <a:lstStyle/>
            <a:p/>
          </p:txBody>
        </p:sp>
        <p:sp>
          <p:nvSpPr>
            <p:cNvPr id="37" name="object 37" descr=""/>
            <p:cNvSpPr/>
            <p:nvPr/>
          </p:nvSpPr>
          <p:spPr>
            <a:xfrm>
              <a:off x="2874690" y="1416342"/>
              <a:ext cx="94615" cy="25400"/>
            </a:xfrm>
            <a:custGeom>
              <a:avLst/>
              <a:gdLst/>
              <a:ahLst/>
              <a:cxnLst/>
              <a:rect l="l" t="t" r="r" b="b"/>
              <a:pathLst>
                <a:path w="94614" h="25400">
                  <a:moveTo>
                    <a:pt x="94170" y="12420"/>
                  </a:moveTo>
                  <a:lnTo>
                    <a:pt x="0" y="0"/>
                  </a:lnTo>
                  <a:lnTo>
                    <a:pt x="0" y="24853"/>
                  </a:lnTo>
                  <a:lnTo>
                    <a:pt x="94170" y="12420"/>
                  </a:lnTo>
                  <a:close/>
                </a:path>
                <a:path w="94614" h="25400">
                  <a:moveTo>
                    <a:pt x="0" y="0"/>
                  </a:moveTo>
                  <a:lnTo>
                    <a:pt x="0" y="24853"/>
                  </a:lnTo>
                  <a:lnTo>
                    <a:pt x="94170" y="12420"/>
                  </a:lnTo>
                  <a:lnTo>
                    <a:pt x="0" y="0"/>
                  </a:lnTo>
                  <a:close/>
                </a:path>
              </a:pathLst>
            </a:custGeom>
            <a:ln w="3175">
              <a:solidFill>
                <a:srgbClr val="661A1C"/>
              </a:solidFill>
            </a:ln>
          </p:spPr>
          <p:txBody>
            <a:bodyPr wrap="square" lIns="0" tIns="0" rIns="0" bIns="0" rtlCol="0"/>
            <a:lstStyle/>
            <a:p/>
          </p:txBody>
        </p:sp>
        <p:sp>
          <p:nvSpPr>
            <p:cNvPr id="38" name="object 38" descr=""/>
            <p:cNvSpPr/>
            <p:nvPr/>
          </p:nvSpPr>
          <p:spPr>
            <a:xfrm>
              <a:off x="2874690" y="3648912"/>
              <a:ext cx="94615" cy="25400"/>
            </a:xfrm>
            <a:custGeom>
              <a:avLst/>
              <a:gdLst/>
              <a:ahLst/>
              <a:cxnLst/>
              <a:rect l="l" t="t" r="r" b="b"/>
              <a:pathLst>
                <a:path w="94614" h="25400">
                  <a:moveTo>
                    <a:pt x="0" y="0"/>
                  </a:moveTo>
                  <a:lnTo>
                    <a:pt x="0" y="24853"/>
                  </a:lnTo>
                  <a:lnTo>
                    <a:pt x="94170" y="12420"/>
                  </a:lnTo>
                  <a:lnTo>
                    <a:pt x="0" y="0"/>
                  </a:lnTo>
                  <a:close/>
                </a:path>
              </a:pathLst>
            </a:custGeom>
            <a:solidFill>
              <a:srgbClr val="661A1C"/>
            </a:solidFill>
          </p:spPr>
          <p:txBody>
            <a:bodyPr wrap="square" lIns="0" tIns="0" rIns="0" bIns="0" rtlCol="0"/>
            <a:lstStyle/>
            <a:p/>
          </p:txBody>
        </p:sp>
        <p:sp>
          <p:nvSpPr>
            <p:cNvPr id="39" name="object 39" descr=""/>
            <p:cNvSpPr/>
            <p:nvPr/>
          </p:nvSpPr>
          <p:spPr>
            <a:xfrm>
              <a:off x="2874690" y="3648912"/>
              <a:ext cx="94615" cy="25400"/>
            </a:xfrm>
            <a:custGeom>
              <a:avLst/>
              <a:gdLst/>
              <a:ahLst/>
              <a:cxnLst/>
              <a:rect l="l" t="t" r="r" b="b"/>
              <a:pathLst>
                <a:path w="94614" h="25400">
                  <a:moveTo>
                    <a:pt x="94170" y="12420"/>
                  </a:moveTo>
                  <a:lnTo>
                    <a:pt x="0" y="0"/>
                  </a:lnTo>
                  <a:lnTo>
                    <a:pt x="0" y="24853"/>
                  </a:lnTo>
                  <a:lnTo>
                    <a:pt x="94170" y="12420"/>
                  </a:lnTo>
                  <a:close/>
                </a:path>
                <a:path w="94614" h="25400">
                  <a:moveTo>
                    <a:pt x="0" y="0"/>
                  </a:moveTo>
                  <a:lnTo>
                    <a:pt x="0" y="24853"/>
                  </a:lnTo>
                  <a:lnTo>
                    <a:pt x="94170" y="12420"/>
                  </a:lnTo>
                  <a:lnTo>
                    <a:pt x="0" y="0"/>
                  </a:lnTo>
                  <a:close/>
                </a:path>
              </a:pathLst>
            </a:custGeom>
            <a:ln w="3175">
              <a:solidFill>
                <a:srgbClr val="661A1C"/>
              </a:solidFill>
            </a:ln>
          </p:spPr>
          <p:txBody>
            <a:bodyPr wrap="square" lIns="0" tIns="0" rIns="0" bIns="0" rtlCol="0"/>
            <a:lstStyle/>
            <a:p/>
          </p:txBody>
        </p:sp>
        <p:sp>
          <p:nvSpPr>
            <p:cNvPr id="40" name="object 40" descr=""/>
            <p:cNvSpPr/>
            <p:nvPr/>
          </p:nvSpPr>
          <p:spPr>
            <a:xfrm>
              <a:off x="2263656" y="2074474"/>
              <a:ext cx="940435" cy="940435"/>
            </a:xfrm>
            <a:custGeom>
              <a:avLst/>
              <a:gdLst/>
              <a:ahLst/>
              <a:cxnLst/>
              <a:rect l="l" t="t" r="r" b="b"/>
              <a:pathLst>
                <a:path w="940435" h="940435">
                  <a:moveTo>
                    <a:pt x="940104" y="470065"/>
                  </a:moveTo>
                  <a:lnTo>
                    <a:pt x="937677" y="422005"/>
                  </a:lnTo>
                  <a:lnTo>
                    <a:pt x="930554" y="375333"/>
                  </a:lnTo>
                  <a:lnTo>
                    <a:pt x="918971" y="330285"/>
                  </a:lnTo>
                  <a:lnTo>
                    <a:pt x="903165" y="287098"/>
                  </a:lnTo>
                  <a:lnTo>
                    <a:pt x="883371" y="246008"/>
                  </a:lnTo>
                  <a:lnTo>
                    <a:pt x="859826" y="207251"/>
                  </a:lnTo>
                  <a:lnTo>
                    <a:pt x="832767" y="171063"/>
                  </a:lnTo>
                  <a:lnTo>
                    <a:pt x="802428" y="137682"/>
                  </a:lnTo>
                  <a:lnTo>
                    <a:pt x="769048" y="107342"/>
                  </a:lnTo>
                  <a:lnTo>
                    <a:pt x="732862" y="80282"/>
                  </a:lnTo>
                  <a:lnTo>
                    <a:pt x="694106" y="56736"/>
                  </a:lnTo>
                  <a:lnTo>
                    <a:pt x="653017" y="36941"/>
                  </a:lnTo>
                  <a:lnTo>
                    <a:pt x="609830" y="21133"/>
                  </a:lnTo>
                  <a:lnTo>
                    <a:pt x="564783" y="9550"/>
                  </a:lnTo>
                  <a:lnTo>
                    <a:pt x="518112" y="2426"/>
                  </a:lnTo>
                  <a:lnTo>
                    <a:pt x="470052" y="0"/>
                  </a:lnTo>
                  <a:lnTo>
                    <a:pt x="421990" y="2426"/>
                  </a:lnTo>
                  <a:lnTo>
                    <a:pt x="375317" y="9550"/>
                  </a:lnTo>
                  <a:lnTo>
                    <a:pt x="330269" y="21133"/>
                  </a:lnTo>
                  <a:lnTo>
                    <a:pt x="287082" y="36941"/>
                  </a:lnTo>
                  <a:lnTo>
                    <a:pt x="245992" y="56736"/>
                  </a:lnTo>
                  <a:lnTo>
                    <a:pt x="207236" y="80282"/>
                  </a:lnTo>
                  <a:lnTo>
                    <a:pt x="171051" y="107342"/>
                  </a:lnTo>
                  <a:lnTo>
                    <a:pt x="137671" y="137682"/>
                  </a:lnTo>
                  <a:lnTo>
                    <a:pt x="107333" y="171063"/>
                  </a:lnTo>
                  <a:lnTo>
                    <a:pt x="80274" y="207251"/>
                  </a:lnTo>
                  <a:lnTo>
                    <a:pt x="56730" y="246008"/>
                  </a:lnTo>
                  <a:lnTo>
                    <a:pt x="36937" y="287098"/>
                  </a:lnTo>
                  <a:lnTo>
                    <a:pt x="21131" y="330285"/>
                  </a:lnTo>
                  <a:lnTo>
                    <a:pt x="9549" y="375333"/>
                  </a:lnTo>
                  <a:lnTo>
                    <a:pt x="2426" y="422005"/>
                  </a:lnTo>
                  <a:lnTo>
                    <a:pt x="0" y="470065"/>
                  </a:lnTo>
                  <a:lnTo>
                    <a:pt x="2426" y="518124"/>
                  </a:lnTo>
                  <a:lnTo>
                    <a:pt x="9549" y="564796"/>
                  </a:lnTo>
                  <a:lnTo>
                    <a:pt x="21131" y="609843"/>
                  </a:lnTo>
                  <a:lnTo>
                    <a:pt x="36937" y="653029"/>
                  </a:lnTo>
                  <a:lnTo>
                    <a:pt x="56730" y="694119"/>
                  </a:lnTo>
                  <a:lnTo>
                    <a:pt x="80274" y="732874"/>
                  </a:lnTo>
                  <a:lnTo>
                    <a:pt x="107333" y="769061"/>
                  </a:lnTo>
                  <a:lnTo>
                    <a:pt x="137671" y="802441"/>
                  </a:lnTo>
                  <a:lnTo>
                    <a:pt x="171051" y="832779"/>
                  </a:lnTo>
                  <a:lnTo>
                    <a:pt x="207236" y="859839"/>
                  </a:lnTo>
                  <a:lnTo>
                    <a:pt x="245992" y="883384"/>
                  </a:lnTo>
                  <a:lnTo>
                    <a:pt x="287082" y="903178"/>
                  </a:lnTo>
                  <a:lnTo>
                    <a:pt x="330269" y="918984"/>
                  </a:lnTo>
                  <a:lnTo>
                    <a:pt x="375317" y="930567"/>
                  </a:lnTo>
                  <a:lnTo>
                    <a:pt x="421990" y="937690"/>
                  </a:lnTo>
                  <a:lnTo>
                    <a:pt x="470052" y="940117"/>
                  </a:lnTo>
                  <a:lnTo>
                    <a:pt x="518112" y="937690"/>
                  </a:lnTo>
                  <a:lnTo>
                    <a:pt x="564783" y="930567"/>
                  </a:lnTo>
                  <a:lnTo>
                    <a:pt x="609830" y="918984"/>
                  </a:lnTo>
                  <a:lnTo>
                    <a:pt x="653017" y="903178"/>
                  </a:lnTo>
                  <a:lnTo>
                    <a:pt x="694106" y="883384"/>
                  </a:lnTo>
                  <a:lnTo>
                    <a:pt x="732862" y="859839"/>
                  </a:lnTo>
                  <a:lnTo>
                    <a:pt x="769048" y="832779"/>
                  </a:lnTo>
                  <a:lnTo>
                    <a:pt x="802428" y="802441"/>
                  </a:lnTo>
                  <a:lnTo>
                    <a:pt x="832767" y="769061"/>
                  </a:lnTo>
                  <a:lnTo>
                    <a:pt x="859826" y="732874"/>
                  </a:lnTo>
                  <a:lnTo>
                    <a:pt x="883371" y="694119"/>
                  </a:lnTo>
                  <a:lnTo>
                    <a:pt x="903165" y="653029"/>
                  </a:lnTo>
                  <a:lnTo>
                    <a:pt x="918971" y="609843"/>
                  </a:lnTo>
                  <a:lnTo>
                    <a:pt x="930554" y="564796"/>
                  </a:lnTo>
                  <a:lnTo>
                    <a:pt x="937677" y="518124"/>
                  </a:lnTo>
                  <a:lnTo>
                    <a:pt x="940104" y="470065"/>
                  </a:lnTo>
                </a:path>
              </a:pathLst>
            </a:custGeom>
            <a:ln w="14490">
              <a:solidFill>
                <a:srgbClr val="231F20"/>
              </a:solidFill>
            </a:ln>
          </p:spPr>
          <p:txBody>
            <a:bodyPr wrap="square" lIns="0" tIns="0" rIns="0" bIns="0" rtlCol="0"/>
            <a:lstStyle/>
            <a:p/>
          </p:txBody>
        </p:sp>
        <p:sp>
          <p:nvSpPr>
            <p:cNvPr id="41" name="object 41" descr=""/>
            <p:cNvSpPr/>
            <p:nvPr/>
          </p:nvSpPr>
          <p:spPr>
            <a:xfrm>
              <a:off x="793205" y="1828191"/>
              <a:ext cx="1483995" cy="290830"/>
            </a:xfrm>
            <a:custGeom>
              <a:avLst/>
              <a:gdLst/>
              <a:ahLst/>
              <a:cxnLst/>
              <a:rect l="l" t="t" r="r" b="b"/>
              <a:pathLst>
                <a:path w="1483995" h="290830">
                  <a:moveTo>
                    <a:pt x="0" y="0"/>
                  </a:moveTo>
                  <a:lnTo>
                    <a:pt x="1098956" y="0"/>
                  </a:lnTo>
                  <a:lnTo>
                    <a:pt x="1483385" y="290258"/>
                  </a:lnTo>
                </a:path>
              </a:pathLst>
            </a:custGeom>
            <a:ln w="14490">
              <a:solidFill>
                <a:srgbClr val="231F20"/>
              </a:solidFill>
            </a:ln>
          </p:spPr>
          <p:txBody>
            <a:bodyPr wrap="square" lIns="0" tIns="0" rIns="0" bIns="0" rtlCol="0"/>
            <a:lstStyle/>
            <a:p/>
          </p:txBody>
        </p:sp>
        <p:sp>
          <p:nvSpPr>
            <p:cNvPr id="42" name="object 42" descr=""/>
            <p:cNvSpPr/>
            <p:nvPr/>
          </p:nvSpPr>
          <p:spPr>
            <a:xfrm>
              <a:off x="2525974" y="2306786"/>
              <a:ext cx="67945" cy="51435"/>
            </a:xfrm>
            <a:custGeom>
              <a:avLst/>
              <a:gdLst/>
              <a:ahLst/>
              <a:cxnLst/>
              <a:rect l="l" t="t" r="r" b="b"/>
              <a:pathLst>
                <a:path w="67944" h="51435">
                  <a:moveTo>
                    <a:pt x="0" y="0"/>
                  </a:moveTo>
                  <a:lnTo>
                    <a:pt x="67779" y="51219"/>
                  </a:lnTo>
                </a:path>
              </a:pathLst>
            </a:custGeom>
            <a:ln w="14490">
              <a:solidFill>
                <a:srgbClr val="231F20"/>
              </a:solidFill>
            </a:ln>
          </p:spPr>
          <p:txBody>
            <a:bodyPr wrap="square" lIns="0" tIns="0" rIns="0" bIns="0" rtlCol="0"/>
            <a:lstStyle/>
            <a:p/>
          </p:txBody>
        </p:sp>
        <p:sp>
          <p:nvSpPr>
            <p:cNvPr id="43" name="object 43" descr=""/>
            <p:cNvSpPr/>
            <p:nvPr/>
          </p:nvSpPr>
          <p:spPr>
            <a:xfrm>
              <a:off x="793205" y="1666254"/>
              <a:ext cx="57785" cy="85725"/>
            </a:xfrm>
            <a:custGeom>
              <a:avLst/>
              <a:gdLst/>
              <a:ahLst/>
              <a:cxnLst/>
              <a:rect l="l" t="t" r="r" b="b"/>
              <a:pathLst>
                <a:path w="57784" h="85725">
                  <a:moveTo>
                    <a:pt x="0" y="0"/>
                  </a:moveTo>
                  <a:lnTo>
                    <a:pt x="57429" y="0"/>
                  </a:lnTo>
                  <a:lnTo>
                    <a:pt x="16560" y="85369"/>
                  </a:lnTo>
                </a:path>
              </a:pathLst>
            </a:custGeom>
            <a:ln w="14490">
              <a:solidFill>
                <a:srgbClr val="231F20"/>
              </a:solidFill>
            </a:ln>
          </p:spPr>
          <p:txBody>
            <a:bodyPr wrap="square" lIns="0" tIns="0" rIns="0" bIns="0" rtlCol="0"/>
            <a:lstStyle/>
            <a:p/>
          </p:txBody>
        </p:sp>
        <p:sp>
          <p:nvSpPr>
            <p:cNvPr id="44" name="object 44" descr=""/>
            <p:cNvSpPr/>
            <p:nvPr/>
          </p:nvSpPr>
          <p:spPr>
            <a:xfrm>
              <a:off x="874955" y="1714885"/>
              <a:ext cx="73025" cy="0"/>
            </a:xfrm>
            <a:custGeom>
              <a:avLst/>
              <a:gdLst/>
              <a:ahLst/>
              <a:cxnLst/>
              <a:rect l="l" t="t" r="r" b="b"/>
              <a:pathLst>
                <a:path w="73025" h="0">
                  <a:moveTo>
                    <a:pt x="0" y="0"/>
                  </a:moveTo>
                  <a:lnTo>
                    <a:pt x="72948" y="0"/>
                  </a:lnTo>
                </a:path>
              </a:pathLst>
            </a:custGeom>
            <a:ln w="14490">
              <a:solidFill>
                <a:srgbClr val="231F20"/>
              </a:solidFill>
            </a:ln>
          </p:spPr>
          <p:txBody>
            <a:bodyPr wrap="square" lIns="0" tIns="0" rIns="0" bIns="0" rtlCol="0"/>
            <a:lstStyle/>
            <a:p/>
          </p:txBody>
        </p:sp>
        <p:pic>
          <p:nvPicPr>
            <p:cNvPr id="45" name="object 45" descr=""/>
            <p:cNvPicPr/>
            <p:nvPr/>
          </p:nvPicPr>
          <p:blipFill>
            <a:blip r:embed="rId3" cstate="print"/>
            <a:stretch>
              <a:fillRect/>
            </a:stretch>
          </p:blipFill>
          <p:spPr>
            <a:xfrm>
              <a:off x="973259" y="1659003"/>
              <a:ext cx="393222" cy="99865"/>
            </a:xfrm>
            <a:prstGeom prst="rect">
              <a:avLst/>
            </a:prstGeom>
          </p:spPr>
        </p:pic>
        <p:sp>
          <p:nvSpPr>
            <p:cNvPr id="46" name="object 46" descr=""/>
            <p:cNvSpPr/>
            <p:nvPr/>
          </p:nvSpPr>
          <p:spPr>
            <a:xfrm>
              <a:off x="1398563" y="1666254"/>
              <a:ext cx="74295" cy="0"/>
            </a:xfrm>
            <a:custGeom>
              <a:avLst/>
              <a:gdLst/>
              <a:ahLst/>
              <a:cxnLst/>
              <a:rect l="l" t="t" r="r" b="b"/>
              <a:pathLst>
                <a:path w="74294" h="0">
                  <a:moveTo>
                    <a:pt x="0" y="0"/>
                  </a:moveTo>
                  <a:lnTo>
                    <a:pt x="73990" y="0"/>
                  </a:lnTo>
                </a:path>
              </a:pathLst>
            </a:custGeom>
            <a:ln w="14490">
              <a:solidFill>
                <a:srgbClr val="231F20"/>
              </a:solidFill>
            </a:ln>
          </p:spPr>
          <p:txBody>
            <a:bodyPr wrap="square" lIns="0" tIns="0" rIns="0" bIns="0" rtlCol="0"/>
            <a:lstStyle/>
            <a:p/>
          </p:txBody>
        </p:sp>
        <p:sp>
          <p:nvSpPr>
            <p:cNvPr id="47" name="object 47" descr=""/>
            <p:cNvSpPr/>
            <p:nvPr/>
          </p:nvSpPr>
          <p:spPr>
            <a:xfrm>
              <a:off x="1410464" y="1666254"/>
              <a:ext cx="25400" cy="85725"/>
            </a:xfrm>
            <a:custGeom>
              <a:avLst/>
              <a:gdLst/>
              <a:ahLst/>
              <a:cxnLst/>
              <a:rect l="l" t="t" r="r" b="b"/>
              <a:pathLst>
                <a:path w="25400" h="85725">
                  <a:moveTo>
                    <a:pt x="25349" y="0"/>
                  </a:moveTo>
                  <a:lnTo>
                    <a:pt x="25349" y="85369"/>
                  </a:lnTo>
                  <a:lnTo>
                    <a:pt x="0" y="34137"/>
                  </a:lnTo>
                </a:path>
              </a:pathLst>
            </a:custGeom>
            <a:ln w="14490">
              <a:solidFill>
                <a:srgbClr val="231F20"/>
              </a:solidFill>
            </a:ln>
          </p:spPr>
          <p:txBody>
            <a:bodyPr wrap="square" lIns="0" tIns="0" rIns="0" bIns="0" rtlCol="0"/>
            <a:lstStyle/>
            <a:p/>
          </p:txBody>
        </p:sp>
        <p:sp>
          <p:nvSpPr>
            <p:cNvPr id="48" name="object 48" descr=""/>
            <p:cNvSpPr/>
            <p:nvPr/>
          </p:nvSpPr>
          <p:spPr>
            <a:xfrm>
              <a:off x="1435813" y="1700400"/>
              <a:ext cx="25400" cy="51435"/>
            </a:xfrm>
            <a:custGeom>
              <a:avLst/>
              <a:gdLst/>
              <a:ahLst/>
              <a:cxnLst/>
              <a:rect l="l" t="t" r="r" b="b"/>
              <a:pathLst>
                <a:path w="25400" h="51435">
                  <a:moveTo>
                    <a:pt x="0" y="51219"/>
                  </a:moveTo>
                  <a:lnTo>
                    <a:pt x="24841" y="0"/>
                  </a:lnTo>
                </a:path>
              </a:pathLst>
            </a:custGeom>
            <a:ln w="14490">
              <a:solidFill>
                <a:srgbClr val="231F20"/>
              </a:solidFill>
            </a:ln>
          </p:spPr>
          <p:txBody>
            <a:bodyPr wrap="square" lIns="0" tIns="0" rIns="0" bIns="0" rtlCol="0"/>
            <a:lstStyle/>
            <a:p/>
          </p:txBody>
        </p:sp>
        <p:sp>
          <p:nvSpPr>
            <p:cNvPr id="49" name="object 49" descr=""/>
            <p:cNvSpPr/>
            <p:nvPr/>
          </p:nvSpPr>
          <p:spPr>
            <a:xfrm>
              <a:off x="1500485" y="1666250"/>
              <a:ext cx="17780" cy="85725"/>
            </a:xfrm>
            <a:custGeom>
              <a:avLst/>
              <a:gdLst/>
              <a:ahLst/>
              <a:cxnLst/>
              <a:rect l="l" t="t" r="r" b="b"/>
              <a:pathLst>
                <a:path w="17780" h="85725">
                  <a:moveTo>
                    <a:pt x="0" y="16040"/>
                  </a:moveTo>
                  <a:lnTo>
                    <a:pt x="7251" y="11899"/>
                  </a:lnTo>
                  <a:lnTo>
                    <a:pt x="17589" y="0"/>
                  </a:lnTo>
                  <a:lnTo>
                    <a:pt x="17589" y="85369"/>
                  </a:lnTo>
                </a:path>
              </a:pathLst>
            </a:custGeom>
            <a:ln w="14490">
              <a:solidFill>
                <a:srgbClr val="231F20"/>
              </a:solidFill>
            </a:ln>
          </p:spPr>
          <p:txBody>
            <a:bodyPr wrap="square" lIns="0" tIns="0" rIns="0" bIns="0" rtlCol="0"/>
            <a:lstStyle/>
            <a:p/>
          </p:txBody>
        </p:sp>
        <p:pic>
          <p:nvPicPr>
            <p:cNvPr id="50" name="object 50" descr=""/>
            <p:cNvPicPr/>
            <p:nvPr/>
          </p:nvPicPr>
          <p:blipFill>
            <a:blip r:embed="rId4" cstate="print"/>
            <a:stretch>
              <a:fillRect/>
            </a:stretch>
          </p:blipFill>
          <p:spPr>
            <a:xfrm>
              <a:off x="1553267" y="1659003"/>
              <a:ext cx="277322" cy="108145"/>
            </a:xfrm>
            <a:prstGeom prst="rect">
              <a:avLst/>
            </a:prstGeom>
          </p:spPr>
        </p:pic>
        <p:sp>
          <p:nvSpPr>
            <p:cNvPr id="51" name="object 51" descr=""/>
            <p:cNvSpPr/>
            <p:nvPr/>
          </p:nvSpPr>
          <p:spPr>
            <a:xfrm>
              <a:off x="2344884" y="2170195"/>
              <a:ext cx="113030" cy="85090"/>
            </a:xfrm>
            <a:custGeom>
              <a:avLst/>
              <a:gdLst/>
              <a:ahLst/>
              <a:cxnLst/>
              <a:rect l="l" t="t" r="r" b="b"/>
              <a:pathLst>
                <a:path w="113030" h="85089">
                  <a:moveTo>
                    <a:pt x="112788" y="84861"/>
                  </a:moveTo>
                  <a:lnTo>
                    <a:pt x="0" y="0"/>
                  </a:lnTo>
                </a:path>
              </a:pathLst>
            </a:custGeom>
            <a:ln w="14490">
              <a:solidFill>
                <a:srgbClr val="231F20"/>
              </a:solidFill>
            </a:ln>
          </p:spPr>
          <p:txBody>
            <a:bodyPr wrap="square" lIns="0" tIns="0" rIns="0" bIns="0" rtlCol="0"/>
            <a:lstStyle/>
            <a:p/>
          </p:txBody>
        </p:sp>
        <p:sp>
          <p:nvSpPr>
            <p:cNvPr id="52" name="object 52" descr=""/>
            <p:cNvSpPr/>
            <p:nvPr/>
          </p:nvSpPr>
          <p:spPr>
            <a:xfrm>
              <a:off x="2457677" y="2255052"/>
              <a:ext cx="76835" cy="63500"/>
            </a:xfrm>
            <a:custGeom>
              <a:avLst/>
              <a:gdLst/>
              <a:ahLst/>
              <a:cxnLst/>
              <a:rect l="l" t="t" r="r" b="b"/>
              <a:pathLst>
                <a:path w="76835" h="63500">
                  <a:moveTo>
                    <a:pt x="0" y="0"/>
                  </a:moveTo>
                  <a:lnTo>
                    <a:pt x="59499" y="63118"/>
                  </a:lnTo>
                  <a:lnTo>
                    <a:pt x="76568" y="40360"/>
                  </a:lnTo>
                  <a:lnTo>
                    <a:pt x="0" y="0"/>
                  </a:lnTo>
                  <a:close/>
                </a:path>
              </a:pathLst>
            </a:custGeom>
            <a:solidFill>
              <a:srgbClr val="050100"/>
            </a:solidFill>
          </p:spPr>
          <p:txBody>
            <a:bodyPr wrap="square" lIns="0" tIns="0" rIns="0" bIns="0" rtlCol="0"/>
            <a:lstStyle/>
            <a:p/>
          </p:txBody>
        </p:sp>
        <p:sp>
          <p:nvSpPr>
            <p:cNvPr id="53" name="object 53" descr=""/>
            <p:cNvSpPr/>
            <p:nvPr/>
          </p:nvSpPr>
          <p:spPr>
            <a:xfrm>
              <a:off x="2457677" y="2255052"/>
              <a:ext cx="76835" cy="63500"/>
            </a:xfrm>
            <a:custGeom>
              <a:avLst/>
              <a:gdLst/>
              <a:ahLst/>
              <a:cxnLst/>
              <a:rect l="l" t="t" r="r" b="b"/>
              <a:pathLst>
                <a:path w="76835" h="63500">
                  <a:moveTo>
                    <a:pt x="76568" y="40360"/>
                  </a:moveTo>
                  <a:lnTo>
                    <a:pt x="59499" y="63118"/>
                  </a:lnTo>
                  <a:lnTo>
                    <a:pt x="0" y="0"/>
                  </a:lnTo>
                  <a:lnTo>
                    <a:pt x="76568" y="40360"/>
                  </a:lnTo>
                  <a:close/>
                </a:path>
              </a:pathLst>
            </a:custGeom>
            <a:ln w="3175">
              <a:solidFill>
                <a:srgbClr val="231F20"/>
              </a:solidFill>
            </a:ln>
          </p:spPr>
          <p:txBody>
            <a:bodyPr wrap="square" lIns="0" tIns="0" rIns="0" bIns="0" rtlCol="0"/>
            <a:lstStyle/>
            <a:p/>
          </p:txBody>
        </p:sp>
        <p:sp>
          <p:nvSpPr>
            <p:cNvPr id="54" name="object 54" descr=""/>
            <p:cNvSpPr/>
            <p:nvPr/>
          </p:nvSpPr>
          <p:spPr>
            <a:xfrm>
              <a:off x="2268311" y="2107071"/>
              <a:ext cx="76835" cy="63500"/>
            </a:xfrm>
            <a:custGeom>
              <a:avLst/>
              <a:gdLst/>
              <a:ahLst/>
              <a:cxnLst/>
              <a:rect l="l" t="t" r="r" b="b"/>
              <a:pathLst>
                <a:path w="76835" h="63500">
                  <a:moveTo>
                    <a:pt x="17068" y="0"/>
                  </a:moveTo>
                  <a:lnTo>
                    <a:pt x="0" y="22771"/>
                  </a:lnTo>
                  <a:lnTo>
                    <a:pt x="76568" y="63131"/>
                  </a:lnTo>
                  <a:lnTo>
                    <a:pt x="17068" y="0"/>
                  </a:lnTo>
                  <a:close/>
                </a:path>
              </a:pathLst>
            </a:custGeom>
            <a:solidFill>
              <a:srgbClr val="050100"/>
            </a:solidFill>
          </p:spPr>
          <p:txBody>
            <a:bodyPr wrap="square" lIns="0" tIns="0" rIns="0" bIns="0" rtlCol="0"/>
            <a:lstStyle/>
            <a:p/>
          </p:txBody>
        </p:sp>
        <p:sp>
          <p:nvSpPr>
            <p:cNvPr id="55" name="object 55" descr=""/>
            <p:cNvSpPr/>
            <p:nvPr/>
          </p:nvSpPr>
          <p:spPr>
            <a:xfrm>
              <a:off x="2268311" y="2107071"/>
              <a:ext cx="76835" cy="63500"/>
            </a:xfrm>
            <a:custGeom>
              <a:avLst/>
              <a:gdLst/>
              <a:ahLst/>
              <a:cxnLst/>
              <a:rect l="l" t="t" r="r" b="b"/>
              <a:pathLst>
                <a:path w="76835" h="63500">
                  <a:moveTo>
                    <a:pt x="17068" y="0"/>
                  </a:moveTo>
                  <a:lnTo>
                    <a:pt x="0" y="22771"/>
                  </a:lnTo>
                  <a:lnTo>
                    <a:pt x="76568" y="63131"/>
                  </a:lnTo>
                  <a:lnTo>
                    <a:pt x="17068" y="0"/>
                  </a:lnTo>
                  <a:close/>
                </a:path>
              </a:pathLst>
            </a:custGeom>
            <a:ln w="3175">
              <a:solidFill>
                <a:srgbClr val="231F20"/>
              </a:solidFill>
            </a:ln>
          </p:spPr>
          <p:txBody>
            <a:bodyPr wrap="square" lIns="0" tIns="0" rIns="0" bIns="0" rtlCol="0"/>
            <a:lstStyle/>
            <a:p/>
          </p:txBody>
        </p:sp>
        <p:sp>
          <p:nvSpPr>
            <p:cNvPr id="56" name="object 56" descr=""/>
            <p:cNvSpPr/>
            <p:nvPr/>
          </p:nvSpPr>
          <p:spPr>
            <a:xfrm>
              <a:off x="2970936" y="1483097"/>
              <a:ext cx="927100" cy="559435"/>
            </a:xfrm>
            <a:custGeom>
              <a:avLst/>
              <a:gdLst/>
              <a:ahLst/>
              <a:cxnLst/>
              <a:rect l="l" t="t" r="r" b="b"/>
              <a:pathLst>
                <a:path w="927100" h="559435">
                  <a:moveTo>
                    <a:pt x="926655" y="0"/>
                  </a:moveTo>
                  <a:lnTo>
                    <a:pt x="263867" y="0"/>
                  </a:lnTo>
                  <a:lnTo>
                    <a:pt x="0" y="559308"/>
                  </a:lnTo>
                </a:path>
              </a:pathLst>
            </a:custGeom>
            <a:ln w="14490">
              <a:solidFill>
                <a:srgbClr val="231F20"/>
              </a:solidFill>
            </a:ln>
          </p:spPr>
          <p:txBody>
            <a:bodyPr wrap="square" lIns="0" tIns="0" rIns="0" bIns="0" rtlCol="0"/>
            <a:lstStyle/>
            <a:p/>
          </p:txBody>
        </p:sp>
        <p:sp>
          <p:nvSpPr>
            <p:cNvPr id="57" name="object 57" descr=""/>
            <p:cNvSpPr/>
            <p:nvPr/>
          </p:nvSpPr>
          <p:spPr>
            <a:xfrm>
              <a:off x="2459739" y="3047181"/>
              <a:ext cx="36830" cy="77470"/>
            </a:xfrm>
            <a:custGeom>
              <a:avLst/>
              <a:gdLst/>
              <a:ahLst/>
              <a:cxnLst/>
              <a:rect l="l" t="t" r="r" b="b"/>
              <a:pathLst>
                <a:path w="36830" h="77469">
                  <a:moveTo>
                    <a:pt x="36741" y="0"/>
                  </a:moveTo>
                  <a:lnTo>
                    <a:pt x="0" y="77089"/>
                  </a:lnTo>
                </a:path>
              </a:pathLst>
            </a:custGeom>
            <a:ln w="14490">
              <a:solidFill>
                <a:srgbClr val="231F20"/>
              </a:solidFill>
            </a:ln>
          </p:spPr>
          <p:txBody>
            <a:bodyPr wrap="square" lIns="0" tIns="0" rIns="0" bIns="0" rtlCol="0"/>
            <a:lstStyle/>
            <a:p/>
          </p:txBody>
        </p:sp>
        <p:sp>
          <p:nvSpPr>
            <p:cNvPr id="58" name="object 58" descr=""/>
            <p:cNvSpPr/>
            <p:nvPr/>
          </p:nvSpPr>
          <p:spPr>
            <a:xfrm>
              <a:off x="3303104" y="1329427"/>
              <a:ext cx="57785" cy="85725"/>
            </a:xfrm>
            <a:custGeom>
              <a:avLst/>
              <a:gdLst/>
              <a:ahLst/>
              <a:cxnLst/>
              <a:rect l="l" t="t" r="r" b="b"/>
              <a:pathLst>
                <a:path w="57785" h="85725">
                  <a:moveTo>
                    <a:pt x="0" y="85369"/>
                  </a:moveTo>
                  <a:lnTo>
                    <a:pt x="0" y="0"/>
                  </a:lnTo>
                  <a:lnTo>
                    <a:pt x="36741" y="0"/>
                  </a:lnTo>
                  <a:lnTo>
                    <a:pt x="49149" y="4140"/>
                  </a:lnTo>
                  <a:lnTo>
                    <a:pt x="53289" y="8280"/>
                  </a:lnTo>
                  <a:lnTo>
                    <a:pt x="57429" y="16560"/>
                  </a:lnTo>
                  <a:lnTo>
                    <a:pt x="57429" y="28460"/>
                  </a:lnTo>
                  <a:lnTo>
                    <a:pt x="53289" y="36741"/>
                  </a:lnTo>
                  <a:lnTo>
                    <a:pt x="49149" y="40868"/>
                  </a:lnTo>
                  <a:lnTo>
                    <a:pt x="36741" y="45008"/>
                  </a:lnTo>
                  <a:lnTo>
                    <a:pt x="0" y="45008"/>
                  </a:lnTo>
                </a:path>
              </a:pathLst>
            </a:custGeom>
            <a:ln w="14490">
              <a:solidFill>
                <a:srgbClr val="231F20"/>
              </a:solidFill>
            </a:ln>
          </p:spPr>
          <p:txBody>
            <a:bodyPr wrap="square" lIns="0" tIns="0" rIns="0" bIns="0" rtlCol="0"/>
            <a:lstStyle/>
            <a:p/>
          </p:txBody>
        </p:sp>
        <p:sp>
          <p:nvSpPr>
            <p:cNvPr id="59" name="object 59" descr=""/>
            <p:cNvSpPr/>
            <p:nvPr/>
          </p:nvSpPr>
          <p:spPr>
            <a:xfrm>
              <a:off x="3388987" y="1407033"/>
              <a:ext cx="8255" cy="8255"/>
            </a:xfrm>
            <a:custGeom>
              <a:avLst/>
              <a:gdLst/>
              <a:ahLst/>
              <a:cxnLst/>
              <a:rect l="l" t="t" r="r" b="b"/>
              <a:pathLst>
                <a:path w="8254" h="8255">
                  <a:moveTo>
                    <a:pt x="4140" y="0"/>
                  </a:moveTo>
                  <a:lnTo>
                    <a:pt x="0" y="3619"/>
                  </a:lnTo>
                  <a:lnTo>
                    <a:pt x="4140" y="7759"/>
                  </a:lnTo>
                  <a:lnTo>
                    <a:pt x="7759" y="3619"/>
                  </a:lnTo>
                </a:path>
              </a:pathLst>
            </a:custGeom>
            <a:ln w="14490">
              <a:solidFill>
                <a:srgbClr val="231F20"/>
              </a:solidFill>
            </a:ln>
          </p:spPr>
          <p:txBody>
            <a:bodyPr wrap="square" lIns="0" tIns="0" rIns="0" bIns="0" rtlCol="0"/>
            <a:lstStyle/>
            <a:p/>
          </p:txBody>
        </p:sp>
        <p:sp>
          <p:nvSpPr>
            <p:cNvPr id="60" name="object 60" descr=""/>
            <p:cNvSpPr/>
            <p:nvPr/>
          </p:nvSpPr>
          <p:spPr>
            <a:xfrm>
              <a:off x="3429349" y="1329429"/>
              <a:ext cx="61594" cy="85725"/>
            </a:xfrm>
            <a:custGeom>
              <a:avLst/>
              <a:gdLst/>
              <a:ahLst/>
              <a:cxnLst/>
              <a:rect l="l" t="t" r="r" b="b"/>
              <a:pathLst>
                <a:path w="61595" h="85725">
                  <a:moveTo>
                    <a:pt x="61048" y="20180"/>
                  </a:moveTo>
                  <a:lnTo>
                    <a:pt x="56908" y="12420"/>
                  </a:lnTo>
                  <a:lnTo>
                    <a:pt x="49149" y="4127"/>
                  </a:lnTo>
                  <a:lnTo>
                    <a:pt x="40868" y="0"/>
                  </a:lnTo>
                  <a:lnTo>
                    <a:pt x="24828" y="0"/>
                  </a:lnTo>
                  <a:lnTo>
                    <a:pt x="16560" y="4127"/>
                  </a:lnTo>
                  <a:lnTo>
                    <a:pt x="8280" y="12420"/>
                  </a:lnTo>
                  <a:lnTo>
                    <a:pt x="4140" y="20180"/>
                  </a:lnTo>
                  <a:lnTo>
                    <a:pt x="0" y="32600"/>
                  </a:lnTo>
                  <a:lnTo>
                    <a:pt x="0" y="52768"/>
                  </a:lnTo>
                  <a:lnTo>
                    <a:pt x="4140" y="65189"/>
                  </a:lnTo>
                  <a:lnTo>
                    <a:pt x="8280" y="73456"/>
                  </a:lnTo>
                  <a:lnTo>
                    <a:pt x="16560" y="81229"/>
                  </a:lnTo>
                  <a:lnTo>
                    <a:pt x="24828" y="85369"/>
                  </a:lnTo>
                  <a:lnTo>
                    <a:pt x="40868" y="85369"/>
                  </a:lnTo>
                  <a:lnTo>
                    <a:pt x="49149" y="81229"/>
                  </a:lnTo>
                  <a:lnTo>
                    <a:pt x="56908" y="73456"/>
                  </a:lnTo>
                  <a:lnTo>
                    <a:pt x="61048" y="65189"/>
                  </a:lnTo>
                </a:path>
              </a:pathLst>
            </a:custGeom>
            <a:ln w="14490">
              <a:solidFill>
                <a:srgbClr val="231F20"/>
              </a:solidFill>
            </a:ln>
          </p:spPr>
          <p:txBody>
            <a:bodyPr wrap="square" lIns="0" tIns="0" rIns="0" bIns="0" rtlCol="0"/>
            <a:lstStyle/>
            <a:p/>
          </p:txBody>
        </p:sp>
        <p:sp>
          <p:nvSpPr>
            <p:cNvPr id="61" name="object 61" descr=""/>
            <p:cNvSpPr/>
            <p:nvPr/>
          </p:nvSpPr>
          <p:spPr>
            <a:xfrm>
              <a:off x="3515236" y="1407033"/>
              <a:ext cx="8255" cy="8255"/>
            </a:xfrm>
            <a:custGeom>
              <a:avLst/>
              <a:gdLst/>
              <a:ahLst/>
              <a:cxnLst/>
              <a:rect l="l" t="t" r="r" b="b"/>
              <a:pathLst>
                <a:path w="8254" h="8255">
                  <a:moveTo>
                    <a:pt x="3619" y="0"/>
                  </a:moveTo>
                  <a:lnTo>
                    <a:pt x="0" y="3619"/>
                  </a:lnTo>
                  <a:lnTo>
                    <a:pt x="3619" y="7759"/>
                  </a:lnTo>
                  <a:lnTo>
                    <a:pt x="7759" y="3619"/>
                  </a:lnTo>
                </a:path>
              </a:pathLst>
            </a:custGeom>
            <a:ln w="14490">
              <a:solidFill>
                <a:srgbClr val="231F20"/>
              </a:solidFill>
            </a:ln>
          </p:spPr>
          <p:txBody>
            <a:bodyPr wrap="square" lIns="0" tIns="0" rIns="0" bIns="0" rtlCol="0"/>
            <a:lstStyle/>
            <a:p/>
          </p:txBody>
        </p:sp>
        <p:sp>
          <p:nvSpPr>
            <p:cNvPr id="62" name="object 62" descr=""/>
            <p:cNvSpPr/>
            <p:nvPr/>
          </p:nvSpPr>
          <p:spPr>
            <a:xfrm>
              <a:off x="3555591" y="1329427"/>
              <a:ext cx="57150" cy="85725"/>
            </a:xfrm>
            <a:custGeom>
              <a:avLst/>
              <a:gdLst/>
              <a:ahLst/>
              <a:cxnLst/>
              <a:rect l="l" t="t" r="r" b="b"/>
              <a:pathLst>
                <a:path w="57150" h="85725">
                  <a:moveTo>
                    <a:pt x="0" y="85369"/>
                  </a:moveTo>
                  <a:lnTo>
                    <a:pt x="0" y="0"/>
                  </a:lnTo>
                  <a:lnTo>
                    <a:pt x="28460" y="0"/>
                  </a:lnTo>
                  <a:lnTo>
                    <a:pt x="40881" y="4140"/>
                  </a:lnTo>
                  <a:lnTo>
                    <a:pt x="49149" y="12420"/>
                  </a:lnTo>
                  <a:lnTo>
                    <a:pt x="52781" y="20180"/>
                  </a:lnTo>
                  <a:lnTo>
                    <a:pt x="56908" y="32600"/>
                  </a:lnTo>
                  <a:lnTo>
                    <a:pt x="56908" y="52781"/>
                  </a:lnTo>
                  <a:lnTo>
                    <a:pt x="52781" y="65189"/>
                  </a:lnTo>
                  <a:lnTo>
                    <a:pt x="49149" y="73469"/>
                  </a:lnTo>
                  <a:lnTo>
                    <a:pt x="40881" y="81229"/>
                  </a:lnTo>
                  <a:lnTo>
                    <a:pt x="28460" y="85369"/>
                  </a:lnTo>
                  <a:lnTo>
                    <a:pt x="0" y="85369"/>
                  </a:lnTo>
                </a:path>
              </a:pathLst>
            </a:custGeom>
            <a:ln w="14490">
              <a:solidFill>
                <a:srgbClr val="231F20"/>
              </a:solidFill>
            </a:ln>
          </p:spPr>
          <p:txBody>
            <a:bodyPr wrap="square" lIns="0" tIns="0" rIns="0" bIns="0" rtlCol="0"/>
            <a:lstStyle/>
            <a:p/>
          </p:txBody>
        </p:sp>
        <p:sp>
          <p:nvSpPr>
            <p:cNvPr id="63" name="object 63" descr=""/>
            <p:cNvSpPr/>
            <p:nvPr/>
          </p:nvSpPr>
          <p:spPr>
            <a:xfrm>
              <a:off x="3640959" y="1407033"/>
              <a:ext cx="8890" cy="8255"/>
            </a:xfrm>
            <a:custGeom>
              <a:avLst/>
              <a:gdLst/>
              <a:ahLst/>
              <a:cxnLst/>
              <a:rect l="l" t="t" r="r" b="b"/>
              <a:pathLst>
                <a:path w="8889" h="8255">
                  <a:moveTo>
                    <a:pt x="4140" y="0"/>
                  </a:moveTo>
                  <a:lnTo>
                    <a:pt x="0" y="3619"/>
                  </a:lnTo>
                  <a:lnTo>
                    <a:pt x="4140" y="7759"/>
                  </a:lnTo>
                  <a:lnTo>
                    <a:pt x="8280" y="3619"/>
                  </a:lnTo>
                </a:path>
              </a:pathLst>
            </a:custGeom>
            <a:ln w="14490">
              <a:solidFill>
                <a:srgbClr val="231F20"/>
              </a:solidFill>
            </a:ln>
          </p:spPr>
          <p:txBody>
            <a:bodyPr wrap="square" lIns="0" tIns="0" rIns="0" bIns="0" rtlCol="0"/>
            <a:lstStyle/>
            <a:p/>
          </p:txBody>
        </p:sp>
        <p:sp>
          <p:nvSpPr>
            <p:cNvPr id="64" name="object 64" descr=""/>
            <p:cNvSpPr/>
            <p:nvPr/>
          </p:nvSpPr>
          <p:spPr>
            <a:xfrm>
              <a:off x="3681832" y="1345989"/>
              <a:ext cx="53340" cy="57150"/>
            </a:xfrm>
            <a:custGeom>
              <a:avLst/>
              <a:gdLst/>
              <a:ahLst/>
              <a:cxnLst/>
              <a:rect l="l" t="t" r="r" b="b"/>
              <a:pathLst>
                <a:path w="53339" h="57150">
                  <a:moveTo>
                    <a:pt x="20180" y="0"/>
                  </a:moveTo>
                  <a:lnTo>
                    <a:pt x="12420" y="3619"/>
                  </a:lnTo>
                  <a:lnTo>
                    <a:pt x="4140" y="11899"/>
                  </a:lnTo>
                  <a:lnTo>
                    <a:pt x="0" y="24307"/>
                  </a:lnTo>
                  <a:lnTo>
                    <a:pt x="0" y="32588"/>
                  </a:lnTo>
                  <a:lnTo>
                    <a:pt x="4140" y="44488"/>
                  </a:lnTo>
                  <a:lnTo>
                    <a:pt x="12420" y="52768"/>
                  </a:lnTo>
                  <a:lnTo>
                    <a:pt x="20180" y="56896"/>
                  </a:lnTo>
                  <a:lnTo>
                    <a:pt x="32600" y="56896"/>
                  </a:lnTo>
                  <a:lnTo>
                    <a:pt x="40881" y="52768"/>
                  </a:lnTo>
                  <a:lnTo>
                    <a:pt x="48640" y="44488"/>
                  </a:lnTo>
                  <a:lnTo>
                    <a:pt x="52781" y="32588"/>
                  </a:lnTo>
                  <a:lnTo>
                    <a:pt x="52781" y="24307"/>
                  </a:lnTo>
                  <a:lnTo>
                    <a:pt x="48640" y="11899"/>
                  </a:lnTo>
                  <a:lnTo>
                    <a:pt x="40881" y="3619"/>
                  </a:lnTo>
                  <a:lnTo>
                    <a:pt x="32600" y="0"/>
                  </a:lnTo>
                  <a:lnTo>
                    <a:pt x="20180" y="0"/>
                  </a:lnTo>
                </a:path>
              </a:pathLst>
            </a:custGeom>
            <a:ln w="14490">
              <a:solidFill>
                <a:srgbClr val="231F20"/>
              </a:solidFill>
            </a:ln>
          </p:spPr>
          <p:txBody>
            <a:bodyPr wrap="square" lIns="0" tIns="0" rIns="0" bIns="0" rtlCol="0"/>
            <a:lstStyle/>
            <a:p/>
          </p:txBody>
        </p:sp>
        <p:sp>
          <p:nvSpPr>
            <p:cNvPr id="65" name="object 65" descr=""/>
            <p:cNvSpPr/>
            <p:nvPr/>
          </p:nvSpPr>
          <p:spPr>
            <a:xfrm>
              <a:off x="3690108" y="1333562"/>
              <a:ext cx="36830" cy="81280"/>
            </a:xfrm>
            <a:custGeom>
              <a:avLst/>
              <a:gdLst/>
              <a:ahLst/>
              <a:cxnLst/>
              <a:rect l="l" t="t" r="r" b="b"/>
              <a:pathLst>
                <a:path w="36829" h="81280">
                  <a:moveTo>
                    <a:pt x="36741" y="0"/>
                  </a:moveTo>
                  <a:lnTo>
                    <a:pt x="0" y="81229"/>
                  </a:lnTo>
                </a:path>
              </a:pathLst>
            </a:custGeom>
            <a:ln w="14490">
              <a:solidFill>
                <a:srgbClr val="231F20"/>
              </a:solidFill>
            </a:ln>
          </p:spPr>
          <p:txBody>
            <a:bodyPr wrap="square" lIns="0" tIns="0" rIns="0" bIns="0" rtlCol="0"/>
            <a:lstStyle/>
            <a:p/>
          </p:txBody>
        </p:sp>
        <p:sp>
          <p:nvSpPr>
            <p:cNvPr id="66" name="object 66" descr=""/>
            <p:cNvSpPr/>
            <p:nvPr/>
          </p:nvSpPr>
          <p:spPr>
            <a:xfrm>
              <a:off x="3758924" y="1329427"/>
              <a:ext cx="61594" cy="85725"/>
            </a:xfrm>
            <a:custGeom>
              <a:avLst/>
              <a:gdLst/>
              <a:ahLst/>
              <a:cxnLst/>
              <a:rect l="l" t="t" r="r" b="b"/>
              <a:pathLst>
                <a:path w="61595" h="85725">
                  <a:moveTo>
                    <a:pt x="40881" y="85369"/>
                  </a:moveTo>
                  <a:lnTo>
                    <a:pt x="40881" y="0"/>
                  </a:lnTo>
                  <a:lnTo>
                    <a:pt x="0" y="56921"/>
                  </a:lnTo>
                  <a:lnTo>
                    <a:pt x="61061" y="56921"/>
                  </a:lnTo>
                </a:path>
              </a:pathLst>
            </a:custGeom>
            <a:ln w="14490">
              <a:solidFill>
                <a:srgbClr val="231F20"/>
              </a:solidFill>
            </a:ln>
          </p:spPr>
          <p:txBody>
            <a:bodyPr wrap="square" lIns="0" tIns="0" rIns="0" bIns="0" rtlCol="0"/>
            <a:lstStyle/>
            <a:p/>
          </p:txBody>
        </p:sp>
        <p:sp>
          <p:nvSpPr>
            <p:cNvPr id="67" name="object 67" descr=""/>
            <p:cNvSpPr/>
            <p:nvPr/>
          </p:nvSpPr>
          <p:spPr>
            <a:xfrm>
              <a:off x="3840678" y="1329432"/>
              <a:ext cx="57150" cy="85725"/>
            </a:xfrm>
            <a:custGeom>
              <a:avLst/>
              <a:gdLst/>
              <a:ahLst/>
              <a:cxnLst/>
              <a:rect l="l" t="t" r="r" b="b"/>
              <a:pathLst>
                <a:path w="57150" h="85725">
                  <a:moveTo>
                    <a:pt x="24320" y="0"/>
                  </a:moveTo>
                  <a:lnTo>
                    <a:pt x="11899" y="4127"/>
                  </a:lnTo>
                  <a:lnTo>
                    <a:pt x="4140" y="16560"/>
                  </a:lnTo>
                  <a:lnTo>
                    <a:pt x="0" y="36741"/>
                  </a:lnTo>
                  <a:lnTo>
                    <a:pt x="0" y="49149"/>
                  </a:lnTo>
                  <a:lnTo>
                    <a:pt x="4140" y="69329"/>
                  </a:lnTo>
                  <a:lnTo>
                    <a:pt x="11899" y="81229"/>
                  </a:lnTo>
                  <a:lnTo>
                    <a:pt x="24320" y="85369"/>
                  </a:lnTo>
                  <a:lnTo>
                    <a:pt x="32588" y="85369"/>
                  </a:lnTo>
                  <a:lnTo>
                    <a:pt x="44488" y="81229"/>
                  </a:lnTo>
                  <a:lnTo>
                    <a:pt x="52768" y="69329"/>
                  </a:lnTo>
                  <a:lnTo>
                    <a:pt x="56908" y="49149"/>
                  </a:lnTo>
                  <a:lnTo>
                    <a:pt x="56908" y="36741"/>
                  </a:lnTo>
                  <a:lnTo>
                    <a:pt x="52768" y="16560"/>
                  </a:lnTo>
                  <a:lnTo>
                    <a:pt x="44488" y="4127"/>
                  </a:lnTo>
                  <a:lnTo>
                    <a:pt x="32588" y="0"/>
                  </a:lnTo>
                  <a:lnTo>
                    <a:pt x="24320" y="0"/>
                  </a:lnTo>
                </a:path>
              </a:pathLst>
            </a:custGeom>
            <a:ln w="14490">
              <a:solidFill>
                <a:srgbClr val="231F20"/>
              </a:solidFill>
            </a:ln>
          </p:spPr>
          <p:txBody>
            <a:bodyPr wrap="square" lIns="0" tIns="0" rIns="0" bIns="0" rtlCol="0"/>
            <a:lstStyle/>
            <a:p/>
          </p:txBody>
        </p:sp>
        <p:sp>
          <p:nvSpPr>
            <p:cNvPr id="68" name="object 68" descr=""/>
            <p:cNvSpPr/>
            <p:nvPr/>
          </p:nvSpPr>
          <p:spPr>
            <a:xfrm>
              <a:off x="2532696" y="2120001"/>
              <a:ext cx="401955" cy="850265"/>
            </a:xfrm>
            <a:custGeom>
              <a:avLst/>
              <a:gdLst/>
              <a:ahLst/>
              <a:cxnLst/>
              <a:rect l="l" t="t" r="r" b="b"/>
              <a:pathLst>
                <a:path w="401955" h="850264">
                  <a:moveTo>
                    <a:pt x="0" y="850099"/>
                  </a:moveTo>
                  <a:lnTo>
                    <a:pt x="401497" y="0"/>
                  </a:lnTo>
                </a:path>
              </a:pathLst>
            </a:custGeom>
            <a:ln w="14490">
              <a:solidFill>
                <a:srgbClr val="231F20"/>
              </a:solidFill>
            </a:ln>
          </p:spPr>
          <p:txBody>
            <a:bodyPr wrap="square" lIns="0" tIns="0" rIns="0" bIns="0" rtlCol="0"/>
            <a:lstStyle/>
            <a:p/>
          </p:txBody>
        </p:sp>
        <p:sp>
          <p:nvSpPr>
            <p:cNvPr id="69" name="object 69" descr=""/>
            <p:cNvSpPr/>
            <p:nvPr/>
          </p:nvSpPr>
          <p:spPr>
            <a:xfrm>
              <a:off x="2483544" y="2970101"/>
              <a:ext cx="49530" cy="83820"/>
            </a:xfrm>
            <a:custGeom>
              <a:avLst/>
              <a:gdLst/>
              <a:ahLst/>
              <a:cxnLst/>
              <a:rect l="l" t="t" r="r" b="b"/>
              <a:pathLst>
                <a:path w="49530" h="83819">
                  <a:moveTo>
                    <a:pt x="49149" y="0"/>
                  </a:moveTo>
                  <a:lnTo>
                    <a:pt x="0" y="70878"/>
                  </a:lnTo>
                  <a:lnTo>
                    <a:pt x="25869" y="83299"/>
                  </a:lnTo>
                  <a:lnTo>
                    <a:pt x="49149" y="0"/>
                  </a:lnTo>
                  <a:close/>
                </a:path>
              </a:pathLst>
            </a:custGeom>
            <a:solidFill>
              <a:srgbClr val="050100"/>
            </a:solidFill>
          </p:spPr>
          <p:txBody>
            <a:bodyPr wrap="square" lIns="0" tIns="0" rIns="0" bIns="0" rtlCol="0"/>
            <a:lstStyle/>
            <a:p/>
          </p:txBody>
        </p:sp>
        <p:sp>
          <p:nvSpPr>
            <p:cNvPr id="70" name="object 70" descr=""/>
            <p:cNvSpPr/>
            <p:nvPr/>
          </p:nvSpPr>
          <p:spPr>
            <a:xfrm>
              <a:off x="2483544" y="2970101"/>
              <a:ext cx="49530" cy="83820"/>
            </a:xfrm>
            <a:custGeom>
              <a:avLst/>
              <a:gdLst/>
              <a:ahLst/>
              <a:cxnLst/>
              <a:rect l="l" t="t" r="r" b="b"/>
              <a:pathLst>
                <a:path w="49530" h="83819">
                  <a:moveTo>
                    <a:pt x="0" y="70878"/>
                  </a:moveTo>
                  <a:lnTo>
                    <a:pt x="25869" y="83299"/>
                  </a:lnTo>
                  <a:lnTo>
                    <a:pt x="49149" y="0"/>
                  </a:lnTo>
                  <a:lnTo>
                    <a:pt x="0" y="70878"/>
                  </a:lnTo>
                  <a:close/>
                </a:path>
              </a:pathLst>
            </a:custGeom>
            <a:ln w="3175">
              <a:solidFill>
                <a:srgbClr val="231F20"/>
              </a:solidFill>
            </a:ln>
          </p:spPr>
          <p:txBody>
            <a:bodyPr wrap="square" lIns="0" tIns="0" rIns="0" bIns="0" rtlCol="0"/>
            <a:lstStyle/>
            <a:p/>
          </p:txBody>
        </p:sp>
        <p:pic>
          <p:nvPicPr>
            <p:cNvPr id="71" name="object 71" descr=""/>
            <p:cNvPicPr/>
            <p:nvPr/>
          </p:nvPicPr>
          <p:blipFill>
            <a:blip r:embed="rId5" cstate="print"/>
            <a:stretch>
              <a:fillRect/>
            </a:stretch>
          </p:blipFill>
          <p:spPr>
            <a:xfrm>
              <a:off x="2910746" y="2036713"/>
              <a:ext cx="73120" cy="91680"/>
            </a:xfrm>
            <a:prstGeom prst="rect">
              <a:avLst/>
            </a:prstGeom>
          </p:spPr>
        </p:pic>
        <p:sp>
          <p:nvSpPr>
            <p:cNvPr id="72" name="object 72" descr=""/>
            <p:cNvSpPr/>
            <p:nvPr/>
          </p:nvSpPr>
          <p:spPr>
            <a:xfrm>
              <a:off x="2733446" y="3251559"/>
              <a:ext cx="0" cy="359410"/>
            </a:xfrm>
            <a:custGeom>
              <a:avLst/>
              <a:gdLst/>
              <a:ahLst/>
              <a:cxnLst/>
              <a:rect l="l" t="t" r="r" b="b"/>
              <a:pathLst>
                <a:path w="0" h="359410">
                  <a:moveTo>
                    <a:pt x="0" y="0"/>
                  </a:moveTo>
                  <a:lnTo>
                    <a:pt x="0" y="359067"/>
                  </a:lnTo>
                </a:path>
              </a:pathLst>
            </a:custGeom>
            <a:ln w="14490">
              <a:solidFill>
                <a:srgbClr val="231F20"/>
              </a:solidFill>
            </a:ln>
          </p:spPr>
          <p:txBody>
            <a:bodyPr wrap="square" lIns="0" tIns="0" rIns="0" bIns="0" rtlCol="0"/>
            <a:lstStyle/>
            <a:p/>
          </p:txBody>
        </p:sp>
        <p:sp>
          <p:nvSpPr>
            <p:cNvPr id="73" name="object 73" descr=""/>
            <p:cNvSpPr/>
            <p:nvPr/>
          </p:nvSpPr>
          <p:spPr>
            <a:xfrm>
              <a:off x="3200140" y="3010967"/>
              <a:ext cx="287655" cy="288290"/>
            </a:xfrm>
            <a:custGeom>
              <a:avLst/>
              <a:gdLst/>
              <a:ahLst/>
              <a:cxnLst/>
              <a:rect l="l" t="t" r="r" b="b"/>
              <a:pathLst>
                <a:path w="287654" h="288289">
                  <a:moveTo>
                    <a:pt x="0" y="0"/>
                  </a:moveTo>
                  <a:lnTo>
                    <a:pt x="287159" y="287667"/>
                  </a:lnTo>
                </a:path>
              </a:pathLst>
            </a:custGeom>
            <a:ln w="14490">
              <a:solidFill>
                <a:srgbClr val="231F20"/>
              </a:solidFill>
            </a:ln>
          </p:spPr>
          <p:txBody>
            <a:bodyPr wrap="square" lIns="0" tIns="0" rIns="0" bIns="0" rtlCol="0"/>
            <a:lstStyle/>
            <a:p/>
          </p:txBody>
        </p:sp>
        <p:sp>
          <p:nvSpPr>
            <p:cNvPr id="74" name="object 74" descr=""/>
            <p:cNvSpPr/>
            <p:nvPr/>
          </p:nvSpPr>
          <p:spPr>
            <a:xfrm>
              <a:off x="2819140" y="3353436"/>
              <a:ext cx="603250" cy="250190"/>
            </a:xfrm>
            <a:custGeom>
              <a:avLst/>
              <a:gdLst/>
              <a:ahLst/>
              <a:cxnLst/>
              <a:rect l="l" t="t" r="r" b="b"/>
              <a:pathLst>
                <a:path w="603250" h="250189">
                  <a:moveTo>
                    <a:pt x="0" y="249618"/>
                  </a:moveTo>
                  <a:lnTo>
                    <a:pt x="51037" y="244256"/>
                  </a:lnTo>
                  <a:lnTo>
                    <a:pt x="101593" y="236463"/>
                  </a:lnTo>
                  <a:lnTo>
                    <a:pt x="151586" y="226274"/>
                  </a:lnTo>
                  <a:lnTo>
                    <a:pt x="200935" y="213721"/>
                  </a:lnTo>
                  <a:lnTo>
                    <a:pt x="249559" y="198840"/>
                  </a:lnTo>
                  <a:lnTo>
                    <a:pt x="297375" y="181663"/>
                  </a:lnTo>
                  <a:lnTo>
                    <a:pt x="344303" y="162224"/>
                  </a:lnTo>
                  <a:lnTo>
                    <a:pt x="390261" y="140558"/>
                  </a:lnTo>
                  <a:lnTo>
                    <a:pt x="435166" y="116699"/>
                  </a:lnTo>
                  <a:lnTo>
                    <a:pt x="478939" y="90679"/>
                  </a:lnTo>
                  <a:lnTo>
                    <a:pt x="521496" y="62534"/>
                  </a:lnTo>
                  <a:lnTo>
                    <a:pt x="562757" y="32296"/>
                  </a:lnTo>
                  <a:lnTo>
                    <a:pt x="602640" y="0"/>
                  </a:lnTo>
                </a:path>
              </a:pathLst>
            </a:custGeom>
            <a:ln w="14490">
              <a:solidFill>
                <a:srgbClr val="231F20"/>
              </a:solidFill>
            </a:ln>
          </p:spPr>
          <p:txBody>
            <a:bodyPr wrap="square" lIns="0" tIns="0" rIns="0" bIns="0" rtlCol="0"/>
            <a:lstStyle/>
            <a:p/>
          </p:txBody>
        </p:sp>
        <p:sp>
          <p:nvSpPr>
            <p:cNvPr id="75" name="object 75" descr=""/>
            <p:cNvSpPr/>
            <p:nvPr/>
          </p:nvSpPr>
          <p:spPr>
            <a:xfrm>
              <a:off x="2733442" y="3589426"/>
              <a:ext cx="86995" cy="28575"/>
            </a:xfrm>
            <a:custGeom>
              <a:avLst/>
              <a:gdLst/>
              <a:ahLst/>
              <a:cxnLst/>
              <a:rect l="l" t="t" r="r" b="b"/>
              <a:pathLst>
                <a:path w="86994" h="28575">
                  <a:moveTo>
                    <a:pt x="84861" y="0"/>
                  </a:moveTo>
                  <a:lnTo>
                    <a:pt x="0" y="17589"/>
                  </a:lnTo>
                  <a:lnTo>
                    <a:pt x="86410" y="28448"/>
                  </a:lnTo>
                  <a:lnTo>
                    <a:pt x="84861" y="0"/>
                  </a:lnTo>
                  <a:close/>
                </a:path>
              </a:pathLst>
            </a:custGeom>
            <a:solidFill>
              <a:srgbClr val="050100"/>
            </a:solidFill>
          </p:spPr>
          <p:txBody>
            <a:bodyPr wrap="square" lIns="0" tIns="0" rIns="0" bIns="0" rtlCol="0"/>
            <a:lstStyle/>
            <a:p/>
          </p:txBody>
        </p:sp>
        <p:sp>
          <p:nvSpPr>
            <p:cNvPr id="76" name="object 76" descr=""/>
            <p:cNvSpPr/>
            <p:nvPr/>
          </p:nvSpPr>
          <p:spPr>
            <a:xfrm>
              <a:off x="2733442" y="3589426"/>
              <a:ext cx="86995" cy="28575"/>
            </a:xfrm>
            <a:custGeom>
              <a:avLst/>
              <a:gdLst/>
              <a:ahLst/>
              <a:cxnLst/>
              <a:rect l="l" t="t" r="r" b="b"/>
              <a:pathLst>
                <a:path w="86994" h="28575">
                  <a:moveTo>
                    <a:pt x="86410" y="28448"/>
                  </a:moveTo>
                  <a:lnTo>
                    <a:pt x="84861" y="0"/>
                  </a:lnTo>
                  <a:lnTo>
                    <a:pt x="0" y="17589"/>
                  </a:lnTo>
                  <a:lnTo>
                    <a:pt x="86410" y="28448"/>
                  </a:lnTo>
                  <a:close/>
                </a:path>
              </a:pathLst>
            </a:custGeom>
            <a:ln w="3175">
              <a:solidFill>
                <a:srgbClr val="231F20"/>
              </a:solidFill>
            </a:ln>
          </p:spPr>
          <p:txBody>
            <a:bodyPr wrap="square" lIns="0" tIns="0" rIns="0" bIns="0" rtlCol="0"/>
            <a:lstStyle/>
            <a:p/>
          </p:txBody>
        </p:sp>
        <p:pic>
          <p:nvPicPr>
            <p:cNvPr id="77" name="object 77" descr=""/>
            <p:cNvPicPr/>
            <p:nvPr/>
          </p:nvPicPr>
          <p:blipFill>
            <a:blip r:embed="rId6" cstate="print"/>
            <a:stretch>
              <a:fillRect/>
            </a:stretch>
          </p:blipFill>
          <p:spPr>
            <a:xfrm>
              <a:off x="3412270" y="3296059"/>
              <a:ext cx="72440" cy="68287"/>
            </a:xfrm>
            <a:prstGeom prst="rect">
              <a:avLst/>
            </a:prstGeom>
          </p:spPr>
        </p:pic>
        <p:pic>
          <p:nvPicPr>
            <p:cNvPr id="78" name="object 78" descr=""/>
            <p:cNvPicPr/>
            <p:nvPr/>
          </p:nvPicPr>
          <p:blipFill>
            <a:blip r:embed="rId7" cstate="print"/>
            <a:stretch>
              <a:fillRect/>
            </a:stretch>
          </p:blipFill>
          <p:spPr>
            <a:xfrm>
              <a:off x="3012832" y="3343603"/>
              <a:ext cx="163034" cy="144931"/>
            </a:xfrm>
            <a:prstGeom prst="rect">
              <a:avLst/>
            </a:prstGeom>
          </p:spPr>
        </p:pic>
      </p:grpSp>
      <p:pic>
        <p:nvPicPr>
          <p:cNvPr id="79" name="object 79" descr=""/>
          <p:cNvPicPr/>
          <p:nvPr/>
        </p:nvPicPr>
        <p:blipFill>
          <a:blip r:embed="rId8" cstate="print"/>
          <a:stretch>
            <a:fillRect/>
          </a:stretch>
        </p:blipFill>
        <p:spPr>
          <a:xfrm>
            <a:off x="5036422" y="1425355"/>
            <a:ext cx="189372" cy="96774"/>
          </a:xfrm>
          <a:prstGeom prst="rect">
            <a:avLst/>
          </a:prstGeom>
        </p:spPr>
      </p:pic>
      <p:pic>
        <p:nvPicPr>
          <p:cNvPr id="80" name="object 80" descr=""/>
          <p:cNvPicPr/>
          <p:nvPr/>
        </p:nvPicPr>
        <p:blipFill>
          <a:blip r:embed="rId9" cstate="print"/>
          <a:stretch>
            <a:fillRect/>
          </a:stretch>
        </p:blipFill>
        <p:spPr>
          <a:xfrm>
            <a:off x="4887414" y="1606964"/>
            <a:ext cx="1596177" cy="1902994"/>
          </a:xfrm>
          <a:prstGeom prst="rect">
            <a:avLst/>
          </a:prstGeom>
        </p:spPr>
      </p:pic>
      <p:sp>
        <p:nvSpPr>
          <p:cNvPr id="81" name="object 81"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37</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3734219"/>
          </a:xfrm>
          <a:prstGeom prst="rect">
            <a:avLst/>
          </a:prstGeom>
        </p:spPr>
      </p:pic>
      <p:grpSp>
        <p:nvGrpSpPr>
          <p:cNvPr id="3" name="object 3" descr=""/>
          <p:cNvGrpSpPr/>
          <p:nvPr/>
        </p:nvGrpSpPr>
        <p:grpSpPr>
          <a:xfrm>
            <a:off x="0" y="7503286"/>
            <a:ext cx="7560309" cy="1603375"/>
            <a:chOff x="0" y="7503286"/>
            <a:chExt cx="7560309" cy="1603375"/>
          </a:xfrm>
        </p:grpSpPr>
        <p:sp>
          <p:nvSpPr>
            <p:cNvPr id="4" name="object 4" descr=""/>
            <p:cNvSpPr/>
            <p:nvPr/>
          </p:nvSpPr>
          <p:spPr>
            <a:xfrm>
              <a:off x="0" y="7503286"/>
              <a:ext cx="7560309" cy="1603375"/>
            </a:xfrm>
            <a:custGeom>
              <a:avLst/>
              <a:gdLst/>
              <a:ahLst/>
              <a:cxnLst/>
              <a:rect l="l" t="t" r="r" b="b"/>
              <a:pathLst>
                <a:path w="7560309" h="1603375">
                  <a:moveTo>
                    <a:pt x="7559992" y="0"/>
                  </a:moveTo>
                  <a:lnTo>
                    <a:pt x="0" y="0"/>
                  </a:lnTo>
                  <a:lnTo>
                    <a:pt x="0" y="1603044"/>
                  </a:lnTo>
                  <a:lnTo>
                    <a:pt x="7559992" y="1603044"/>
                  </a:lnTo>
                  <a:lnTo>
                    <a:pt x="7559992" y="0"/>
                  </a:lnTo>
                  <a:close/>
                </a:path>
              </a:pathLst>
            </a:custGeom>
            <a:solidFill>
              <a:srgbClr val="F1F2F2"/>
            </a:solidFill>
          </p:spPr>
          <p:txBody>
            <a:bodyPr wrap="square" lIns="0" tIns="0" rIns="0" bIns="0" rtlCol="0"/>
            <a:lstStyle/>
            <a:p/>
          </p:txBody>
        </p:sp>
        <p:sp>
          <p:nvSpPr>
            <p:cNvPr id="5" name="object 5" descr=""/>
            <p:cNvSpPr/>
            <p:nvPr/>
          </p:nvSpPr>
          <p:spPr>
            <a:xfrm>
              <a:off x="2067397" y="8623435"/>
              <a:ext cx="3439795" cy="0"/>
            </a:xfrm>
            <a:custGeom>
              <a:avLst/>
              <a:gdLst/>
              <a:ahLst/>
              <a:cxnLst/>
              <a:rect l="l" t="t" r="r" b="b"/>
              <a:pathLst>
                <a:path w="3439795" h="0">
                  <a:moveTo>
                    <a:pt x="0" y="0"/>
                  </a:moveTo>
                  <a:lnTo>
                    <a:pt x="3439464" y="0"/>
                  </a:lnTo>
                </a:path>
              </a:pathLst>
            </a:custGeom>
            <a:ln w="3416">
              <a:solidFill>
                <a:srgbClr val="A7A9AC"/>
              </a:solidFill>
            </a:ln>
          </p:spPr>
          <p:txBody>
            <a:bodyPr wrap="square" lIns="0" tIns="0" rIns="0" bIns="0" rtlCol="0"/>
            <a:lstStyle/>
            <a:p/>
          </p:txBody>
        </p:sp>
        <p:sp>
          <p:nvSpPr>
            <p:cNvPr id="6" name="object 6" descr=""/>
            <p:cNvSpPr/>
            <p:nvPr/>
          </p:nvSpPr>
          <p:spPr>
            <a:xfrm>
              <a:off x="2296579" y="8598661"/>
              <a:ext cx="2981325" cy="50165"/>
            </a:xfrm>
            <a:custGeom>
              <a:avLst/>
              <a:gdLst/>
              <a:ahLst/>
              <a:cxnLst/>
              <a:rect l="l" t="t" r="r" b="b"/>
              <a:pathLst>
                <a:path w="2981325" h="50165">
                  <a:moveTo>
                    <a:pt x="49568" y="24777"/>
                  </a:moveTo>
                  <a:lnTo>
                    <a:pt x="47625" y="15138"/>
                  </a:lnTo>
                  <a:lnTo>
                    <a:pt x="42303" y="7264"/>
                  </a:lnTo>
                  <a:lnTo>
                    <a:pt x="34429" y="1955"/>
                  </a:lnTo>
                  <a:lnTo>
                    <a:pt x="24790" y="0"/>
                  </a:lnTo>
                  <a:lnTo>
                    <a:pt x="15138" y="1955"/>
                  </a:lnTo>
                  <a:lnTo>
                    <a:pt x="7264" y="7264"/>
                  </a:lnTo>
                  <a:lnTo>
                    <a:pt x="1943" y="15138"/>
                  </a:lnTo>
                  <a:lnTo>
                    <a:pt x="0" y="24777"/>
                  </a:lnTo>
                  <a:lnTo>
                    <a:pt x="1943" y="34429"/>
                  </a:lnTo>
                  <a:lnTo>
                    <a:pt x="7264" y="42303"/>
                  </a:lnTo>
                  <a:lnTo>
                    <a:pt x="15138" y="47625"/>
                  </a:lnTo>
                  <a:lnTo>
                    <a:pt x="24790" y="49568"/>
                  </a:lnTo>
                  <a:lnTo>
                    <a:pt x="34429" y="47625"/>
                  </a:lnTo>
                  <a:lnTo>
                    <a:pt x="42303" y="42303"/>
                  </a:lnTo>
                  <a:lnTo>
                    <a:pt x="47625" y="34429"/>
                  </a:lnTo>
                  <a:lnTo>
                    <a:pt x="49568" y="24777"/>
                  </a:lnTo>
                  <a:close/>
                </a:path>
                <a:path w="2981325" h="50165">
                  <a:moveTo>
                    <a:pt x="1482877" y="24777"/>
                  </a:moveTo>
                  <a:lnTo>
                    <a:pt x="1480934" y="15138"/>
                  </a:lnTo>
                  <a:lnTo>
                    <a:pt x="1475625" y="7264"/>
                  </a:lnTo>
                  <a:lnTo>
                    <a:pt x="1467739" y="1955"/>
                  </a:lnTo>
                  <a:lnTo>
                    <a:pt x="1458099" y="0"/>
                  </a:lnTo>
                  <a:lnTo>
                    <a:pt x="1448447" y="1955"/>
                  </a:lnTo>
                  <a:lnTo>
                    <a:pt x="1440573" y="7264"/>
                  </a:lnTo>
                  <a:lnTo>
                    <a:pt x="1435265" y="15138"/>
                  </a:lnTo>
                  <a:lnTo>
                    <a:pt x="1433309" y="24777"/>
                  </a:lnTo>
                  <a:lnTo>
                    <a:pt x="1435265" y="34429"/>
                  </a:lnTo>
                  <a:lnTo>
                    <a:pt x="1440573" y="42303"/>
                  </a:lnTo>
                  <a:lnTo>
                    <a:pt x="1448447" y="47625"/>
                  </a:lnTo>
                  <a:lnTo>
                    <a:pt x="1458099" y="49568"/>
                  </a:lnTo>
                  <a:lnTo>
                    <a:pt x="1467739" y="47625"/>
                  </a:lnTo>
                  <a:lnTo>
                    <a:pt x="1475625" y="42303"/>
                  </a:lnTo>
                  <a:lnTo>
                    <a:pt x="1480934" y="34429"/>
                  </a:lnTo>
                  <a:lnTo>
                    <a:pt x="1482877" y="24777"/>
                  </a:lnTo>
                  <a:close/>
                </a:path>
                <a:path w="2981325" h="50165">
                  <a:moveTo>
                    <a:pt x="2235873" y="24777"/>
                  </a:moveTo>
                  <a:lnTo>
                    <a:pt x="2233917" y="15138"/>
                  </a:lnTo>
                  <a:lnTo>
                    <a:pt x="2228608" y="7264"/>
                  </a:lnTo>
                  <a:lnTo>
                    <a:pt x="2220734" y="1955"/>
                  </a:lnTo>
                  <a:lnTo>
                    <a:pt x="2211082" y="0"/>
                  </a:lnTo>
                  <a:lnTo>
                    <a:pt x="2201443" y="1955"/>
                  </a:lnTo>
                  <a:lnTo>
                    <a:pt x="2193556" y="7264"/>
                  </a:lnTo>
                  <a:lnTo>
                    <a:pt x="2188248" y="15138"/>
                  </a:lnTo>
                  <a:lnTo>
                    <a:pt x="2186305" y="24777"/>
                  </a:lnTo>
                  <a:lnTo>
                    <a:pt x="2188248" y="34429"/>
                  </a:lnTo>
                  <a:lnTo>
                    <a:pt x="2193556" y="42303"/>
                  </a:lnTo>
                  <a:lnTo>
                    <a:pt x="2201443" y="47625"/>
                  </a:lnTo>
                  <a:lnTo>
                    <a:pt x="2211082" y="49568"/>
                  </a:lnTo>
                  <a:lnTo>
                    <a:pt x="2220734" y="47625"/>
                  </a:lnTo>
                  <a:lnTo>
                    <a:pt x="2228608" y="42303"/>
                  </a:lnTo>
                  <a:lnTo>
                    <a:pt x="2233917" y="34429"/>
                  </a:lnTo>
                  <a:lnTo>
                    <a:pt x="2235873" y="24777"/>
                  </a:lnTo>
                  <a:close/>
                </a:path>
                <a:path w="2981325" h="50165">
                  <a:moveTo>
                    <a:pt x="2981045" y="24777"/>
                  </a:moveTo>
                  <a:lnTo>
                    <a:pt x="2979102" y="15138"/>
                  </a:lnTo>
                  <a:lnTo>
                    <a:pt x="2973781" y="7264"/>
                  </a:lnTo>
                  <a:lnTo>
                    <a:pt x="2965907" y="1955"/>
                  </a:lnTo>
                  <a:lnTo>
                    <a:pt x="2956255" y="0"/>
                  </a:lnTo>
                  <a:lnTo>
                    <a:pt x="2946616" y="1955"/>
                  </a:lnTo>
                  <a:lnTo>
                    <a:pt x="2938742" y="7264"/>
                  </a:lnTo>
                  <a:lnTo>
                    <a:pt x="2933420" y="15138"/>
                  </a:lnTo>
                  <a:lnTo>
                    <a:pt x="2931477" y="24777"/>
                  </a:lnTo>
                  <a:lnTo>
                    <a:pt x="2933420" y="34429"/>
                  </a:lnTo>
                  <a:lnTo>
                    <a:pt x="2938742" y="42303"/>
                  </a:lnTo>
                  <a:lnTo>
                    <a:pt x="2946616" y="47625"/>
                  </a:lnTo>
                  <a:lnTo>
                    <a:pt x="2956255" y="49568"/>
                  </a:lnTo>
                  <a:lnTo>
                    <a:pt x="2965907" y="47625"/>
                  </a:lnTo>
                  <a:lnTo>
                    <a:pt x="2973781" y="42303"/>
                  </a:lnTo>
                  <a:lnTo>
                    <a:pt x="2979102" y="34429"/>
                  </a:lnTo>
                  <a:lnTo>
                    <a:pt x="2981045" y="24777"/>
                  </a:lnTo>
                  <a:close/>
                </a:path>
              </a:pathLst>
            </a:custGeom>
            <a:solidFill>
              <a:srgbClr val="DA2128"/>
            </a:solidFill>
          </p:spPr>
          <p:txBody>
            <a:bodyPr wrap="square" lIns="0" tIns="0" rIns="0" bIns="0" rtlCol="0"/>
            <a:lstStyle/>
            <a:p/>
          </p:txBody>
        </p:sp>
      </p:grpSp>
      <p:sp>
        <p:nvSpPr>
          <p:cNvPr id="7" name="object 7"/>
          <p:cNvSpPr txBox="1">
            <a:spLocks noGrp="1"/>
          </p:cNvSpPr>
          <p:nvPr>
            <p:ph type="title"/>
          </p:nvPr>
        </p:nvSpPr>
        <p:spPr>
          <a:prstGeom prst="rect"/>
        </p:spPr>
        <p:txBody>
          <a:bodyPr wrap="square" lIns="0" tIns="11430" rIns="0" bIns="0" rtlCol="0" vert="horz">
            <a:spAutoFit/>
          </a:bodyPr>
          <a:lstStyle/>
          <a:p>
            <a:pPr marL="12700">
              <a:lnSpc>
                <a:spcPct val="100000"/>
              </a:lnSpc>
              <a:spcBef>
                <a:spcPts val="90"/>
              </a:spcBef>
            </a:pPr>
            <a:r>
              <a:rPr dirty="0" spc="-45"/>
              <a:t>NB80</a:t>
            </a:r>
            <a:r>
              <a:rPr dirty="0" spc="-750"/>
              <a:t> </a:t>
            </a:r>
            <a:r>
              <a:rPr dirty="0" baseline="5050" sz="4125" spc="-37">
                <a:latin typeface="Microsoft JhengHei"/>
                <a:cs typeface="Microsoft JhengHei"/>
              </a:rPr>
              <a:t>系列</a:t>
            </a:r>
            <a:endParaRPr baseline="5050" sz="4125">
              <a:latin typeface="Microsoft JhengHei"/>
              <a:cs typeface="Microsoft JhengHei"/>
            </a:endParaRPr>
          </a:p>
        </p:txBody>
      </p:sp>
      <p:sp>
        <p:nvSpPr>
          <p:cNvPr id="8" name="object 8" descr=""/>
          <p:cNvSpPr/>
          <p:nvPr/>
        </p:nvSpPr>
        <p:spPr>
          <a:xfrm>
            <a:off x="653924" y="5116303"/>
            <a:ext cx="50165" cy="50165"/>
          </a:xfrm>
          <a:custGeom>
            <a:avLst/>
            <a:gdLst/>
            <a:ahLst/>
            <a:cxnLst/>
            <a:rect l="l" t="t" r="r" b="b"/>
            <a:pathLst>
              <a:path w="50165" h="50164">
                <a:moveTo>
                  <a:pt x="24777" y="0"/>
                </a:moveTo>
                <a:lnTo>
                  <a:pt x="15135" y="1946"/>
                </a:lnTo>
                <a:lnTo>
                  <a:pt x="7259" y="7254"/>
                </a:lnTo>
                <a:lnTo>
                  <a:pt x="1948" y="15130"/>
                </a:lnTo>
                <a:lnTo>
                  <a:pt x="0" y="24777"/>
                </a:lnTo>
                <a:lnTo>
                  <a:pt x="1948" y="34424"/>
                </a:lnTo>
                <a:lnTo>
                  <a:pt x="7259" y="42300"/>
                </a:lnTo>
                <a:lnTo>
                  <a:pt x="15135" y="47609"/>
                </a:lnTo>
                <a:lnTo>
                  <a:pt x="24777" y="49555"/>
                </a:lnTo>
                <a:lnTo>
                  <a:pt x="34426" y="47609"/>
                </a:lnTo>
                <a:lnTo>
                  <a:pt x="42306" y="42300"/>
                </a:lnTo>
                <a:lnTo>
                  <a:pt x="47619" y="34424"/>
                </a:lnTo>
                <a:lnTo>
                  <a:pt x="49568" y="24777"/>
                </a:lnTo>
                <a:lnTo>
                  <a:pt x="47619" y="15130"/>
                </a:lnTo>
                <a:lnTo>
                  <a:pt x="42306" y="7254"/>
                </a:lnTo>
                <a:lnTo>
                  <a:pt x="34426" y="1946"/>
                </a:lnTo>
                <a:lnTo>
                  <a:pt x="24777" y="0"/>
                </a:lnTo>
                <a:close/>
              </a:path>
            </a:pathLst>
          </a:custGeom>
          <a:solidFill>
            <a:srgbClr val="DA2128"/>
          </a:solidFill>
        </p:spPr>
        <p:txBody>
          <a:bodyPr wrap="square" lIns="0" tIns="0" rIns="0" bIns="0" rtlCol="0"/>
          <a:lstStyle/>
          <a:p/>
        </p:txBody>
      </p:sp>
      <p:sp>
        <p:nvSpPr>
          <p:cNvPr id="9" name="object 9" descr=""/>
          <p:cNvSpPr/>
          <p:nvPr/>
        </p:nvSpPr>
        <p:spPr>
          <a:xfrm>
            <a:off x="653924" y="5651377"/>
            <a:ext cx="50165" cy="50165"/>
          </a:xfrm>
          <a:custGeom>
            <a:avLst/>
            <a:gdLst/>
            <a:ahLst/>
            <a:cxnLst/>
            <a:rect l="l" t="t" r="r" b="b"/>
            <a:pathLst>
              <a:path w="50165" h="50164">
                <a:moveTo>
                  <a:pt x="24777" y="0"/>
                </a:moveTo>
                <a:lnTo>
                  <a:pt x="15135" y="1948"/>
                </a:lnTo>
                <a:lnTo>
                  <a:pt x="7259" y="7261"/>
                </a:lnTo>
                <a:lnTo>
                  <a:pt x="1948" y="15141"/>
                </a:lnTo>
                <a:lnTo>
                  <a:pt x="0" y="24790"/>
                </a:lnTo>
                <a:lnTo>
                  <a:pt x="1948" y="34432"/>
                </a:lnTo>
                <a:lnTo>
                  <a:pt x="7259" y="42308"/>
                </a:lnTo>
                <a:lnTo>
                  <a:pt x="15135" y="47620"/>
                </a:lnTo>
                <a:lnTo>
                  <a:pt x="24777" y="49568"/>
                </a:lnTo>
                <a:lnTo>
                  <a:pt x="34426" y="47620"/>
                </a:lnTo>
                <a:lnTo>
                  <a:pt x="42306" y="42308"/>
                </a:lnTo>
                <a:lnTo>
                  <a:pt x="47619" y="34432"/>
                </a:lnTo>
                <a:lnTo>
                  <a:pt x="49568" y="24790"/>
                </a:lnTo>
                <a:lnTo>
                  <a:pt x="47619" y="15141"/>
                </a:lnTo>
                <a:lnTo>
                  <a:pt x="42306" y="7261"/>
                </a:lnTo>
                <a:lnTo>
                  <a:pt x="34426" y="1948"/>
                </a:lnTo>
                <a:lnTo>
                  <a:pt x="24777" y="0"/>
                </a:lnTo>
                <a:close/>
              </a:path>
            </a:pathLst>
          </a:custGeom>
          <a:solidFill>
            <a:srgbClr val="DA2128"/>
          </a:solidFill>
        </p:spPr>
        <p:txBody>
          <a:bodyPr wrap="square" lIns="0" tIns="0" rIns="0" bIns="0" rtlCol="0"/>
          <a:lstStyle/>
          <a:p/>
        </p:txBody>
      </p:sp>
      <p:sp>
        <p:nvSpPr>
          <p:cNvPr id="10" name="object 10" descr=""/>
          <p:cNvSpPr/>
          <p:nvPr/>
        </p:nvSpPr>
        <p:spPr>
          <a:xfrm>
            <a:off x="653924" y="6183376"/>
            <a:ext cx="50165" cy="50165"/>
          </a:xfrm>
          <a:custGeom>
            <a:avLst/>
            <a:gdLst/>
            <a:ahLst/>
            <a:cxnLst/>
            <a:rect l="l" t="t" r="r" b="b"/>
            <a:pathLst>
              <a:path w="50165" h="50164">
                <a:moveTo>
                  <a:pt x="24777" y="0"/>
                </a:moveTo>
                <a:lnTo>
                  <a:pt x="15135" y="1948"/>
                </a:lnTo>
                <a:lnTo>
                  <a:pt x="7259" y="7259"/>
                </a:lnTo>
                <a:lnTo>
                  <a:pt x="1948" y="15135"/>
                </a:lnTo>
                <a:lnTo>
                  <a:pt x="0" y="24777"/>
                </a:lnTo>
                <a:lnTo>
                  <a:pt x="1948" y="34426"/>
                </a:lnTo>
                <a:lnTo>
                  <a:pt x="7259" y="42306"/>
                </a:lnTo>
                <a:lnTo>
                  <a:pt x="15135" y="47619"/>
                </a:lnTo>
                <a:lnTo>
                  <a:pt x="24777" y="49568"/>
                </a:lnTo>
                <a:lnTo>
                  <a:pt x="34426" y="47619"/>
                </a:lnTo>
                <a:lnTo>
                  <a:pt x="42306" y="42306"/>
                </a:lnTo>
                <a:lnTo>
                  <a:pt x="47619" y="34426"/>
                </a:lnTo>
                <a:lnTo>
                  <a:pt x="49568" y="24777"/>
                </a:lnTo>
                <a:lnTo>
                  <a:pt x="47619" y="15135"/>
                </a:lnTo>
                <a:lnTo>
                  <a:pt x="42306" y="7259"/>
                </a:lnTo>
                <a:lnTo>
                  <a:pt x="34426" y="1948"/>
                </a:lnTo>
                <a:lnTo>
                  <a:pt x="24777" y="0"/>
                </a:lnTo>
                <a:close/>
              </a:path>
            </a:pathLst>
          </a:custGeom>
          <a:solidFill>
            <a:srgbClr val="DA2128"/>
          </a:solidFill>
        </p:spPr>
        <p:txBody>
          <a:bodyPr wrap="square" lIns="0" tIns="0" rIns="0" bIns="0" rtlCol="0"/>
          <a:lstStyle/>
          <a:p/>
        </p:txBody>
      </p:sp>
      <p:sp>
        <p:nvSpPr>
          <p:cNvPr id="11" name="object 11" descr=""/>
          <p:cNvSpPr/>
          <p:nvPr/>
        </p:nvSpPr>
        <p:spPr>
          <a:xfrm>
            <a:off x="653920" y="4793119"/>
            <a:ext cx="789305" cy="227329"/>
          </a:xfrm>
          <a:custGeom>
            <a:avLst/>
            <a:gdLst/>
            <a:ahLst/>
            <a:cxnLst/>
            <a:rect l="l" t="t" r="r" b="b"/>
            <a:pathLst>
              <a:path w="789305" h="227329">
                <a:moveTo>
                  <a:pt x="753287" y="0"/>
                </a:moveTo>
                <a:lnTo>
                  <a:pt x="36004" y="0"/>
                </a:lnTo>
                <a:lnTo>
                  <a:pt x="21988" y="2830"/>
                </a:lnTo>
                <a:lnTo>
                  <a:pt x="10544" y="10548"/>
                </a:lnTo>
                <a:lnTo>
                  <a:pt x="2828" y="21993"/>
                </a:lnTo>
                <a:lnTo>
                  <a:pt x="0" y="36004"/>
                </a:lnTo>
                <a:lnTo>
                  <a:pt x="0" y="191033"/>
                </a:lnTo>
                <a:lnTo>
                  <a:pt x="2828" y="205044"/>
                </a:lnTo>
                <a:lnTo>
                  <a:pt x="10544" y="216488"/>
                </a:lnTo>
                <a:lnTo>
                  <a:pt x="21988" y="224207"/>
                </a:lnTo>
                <a:lnTo>
                  <a:pt x="36004" y="227037"/>
                </a:lnTo>
                <a:lnTo>
                  <a:pt x="753287" y="227037"/>
                </a:lnTo>
                <a:lnTo>
                  <a:pt x="767296" y="224207"/>
                </a:lnTo>
                <a:lnTo>
                  <a:pt x="778737" y="216488"/>
                </a:lnTo>
                <a:lnTo>
                  <a:pt x="786450" y="205044"/>
                </a:lnTo>
                <a:lnTo>
                  <a:pt x="789279" y="191033"/>
                </a:lnTo>
                <a:lnTo>
                  <a:pt x="789279" y="36004"/>
                </a:lnTo>
                <a:lnTo>
                  <a:pt x="786450" y="21993"/>
                </a:lnTo>
                <a:lnTo>
                  <a:pt x="778737" y="10548"/>
                </a:lnTo>
                <a:lnTo>
                  <a:pt x="767296" y="2830"/>
                </a:lnTo>
                <a:lnTo>
                  <a:pt x="753287" y="0"/>
                </a:lnTo>
                <a:close/>
              </a:path>
            </a:pathLst>
          </a:custGeom>
          <a:solidFill>
            <a:srgbClr val="DA2128"/>
          </a:solidFill>
        </p:spPr>
        <p:txBody>
          <a:bodyPr wrap="square" lIns="0" tIns="0" rIns="0" bIns="0" rtlCol="0"/>
          <a:lstStyle/>
          <a:p/>
        </p:txBody>
      </p:sp>
      <p:sp>
        <p:nvSpPr>
          <p:cNvPr id="12" name="object 12" descr=""/>
          <p:cNvSpPr/>
          <p:nvPr/>
        </p:nvSpPr>
        <p:spPr>
          <a:xfrm>
            <a:off x="653920" y="5322514"/>
            <a:ext cx="789305" cy="227329"/>
          </a:xfrm>
          <a:custGeom>
            <a:avLst/>
            <a:gdLst/>
            <a:ahLst/>
            <a:cxnLst/>
            <a:rect l="l" t="t" r="r" b="b"/>
            <a:pathLst>
              <a:path w="789305" h="227329">
                <a:moveTo>
                  <a:pt x="753287" y="0"/>
                </a:moveTo>
                <a:lnTo>
                  <a:pt x="36004" y="0"/>
                </a:lnTo>
                <a:lnTo>
                  <a:pt x="21988" y="2828"/>
                </a:lnTo>
                <a:lnTo>
                  <a:pt x="10544" y="10542"/>
                </a:lnTo>
                <a:lnTo>
                  <a:pt x="2828" y="21983"/>
                </a:lnTo>
                <a:lnTo>
                  <a:pt x="0" y="35991"/>
                </a:lnTo>
                <a:lnTo>
                  <a:pt x="0" y="191020"/>
                </a:lnTo>
                <a:lnTo>
                  <a:pt x="2828" y="205036"/>
                </a:lnTo>
                <a:lnTo>
                  <a:pt x="10544" y="216481"/>
                </a:lnTo>
                <a:lnTo>
                  <a:pt x="21988" y="224196"/>
                </a:lnTo>
                <a:lnTo>
                  <a:pt x="36004" y="227025"/>
                </a:lnTo>
                <a:lnTo>
                  <a:pt x="753287" y="227025"/>
                </a:lnTo>
                <a:lnTo>
                  <a:pt x="767296" y="224196"/>
                </a:lnTo>
                <a:lnTo>
                  <a:pt x="778737" y="216481"/>
                </a:lnTo>
                <a:lnTo>
                  <a:pt x="786450" y="205036"/>
                </a:lnTo>
                <a:lnTo>
                  <a:pt x="789279" y="191020"/>
                </a:lnTo>
                <a:lnTo>
                  <a:pt x="789279" y="35991"/>
                </a:lnTo>
                <a:lnTo>
                  <a:pt x="786450" y="21983"/>
                </a:lnTo>
                <a:lnTo>
                  <a:pt x="778737" y="10542"/>
                </a:lnTo>
                <a:lnTo>
                  <a:pt x="767296" y="2828"/>
                </a:lnTo>
                <a:lnTo>
                  <a:pt x="753287" y="0"/>
                </a:lnTo>
                <a:close/>
              </a:path>
            </a:pathLst>
          </a:custGeom>
          <a:solidFill>
            <a:srgbClr val="DA2128"/>
          </a:solidFill>
        </p:spPr>
        <p:txBody>
          <a:bodyPr wrap="square" lIns="0" tIns="0" rIns="0" bIns="0" rtlCol="0"/>
          <a:lstStyle/>
          <a:p/>
        </p:txBody>
      </p:sp>
      <p:sp>
        <p:nvSpPr>
          <p:cNvPr id="13" name="object 13" descr=""/>
          <p:cNvSpPr/>
          <p:nvPr/>
        </p:nvSpPr>
        <p:spPr>
          <a:xfrm>
            <a:off x="653920" y="5865104"/>
            <a:ext cx="789305" cy="227329"/>
          </a:xfrm>
          <a:custGeom>
            <a:avLst/>
            <a:gdLst/>
            <a:ahLst/>
            <a:cxnLst/>
            <a:rect l="l" t="t" r="r" b="b"/>
            <a:pathLst>
              <a:path w="789305" h="227329">
                <a:moveTo>
                  <a:pt x="753287" y="0"/>
                </a:moveTo>
                <a:lnTo>
                  <a:pt x="36004" y="0"/>
                </a:lnTo>
                <a:lnTo>
                  <a:pt x="21988" y="2830"/>
                </a:lnTo>
                <a:lnTo>
                  <a:pt x="10544" y="10548"/>
                </a:lnTo>
                <a:lnTo>
                  <a:pt x="2828" y="21993"/>
                </a:lnTo>
                <a:lnTo>
                  <a:pt x="0" y="36004"/>
                </a:lnTo>
                <a:lnTo>
                  <a:pt x="0" y="191033"/>
                </a:lnTo>
                <a:lnTo>
                  <a:pt x="2828" y="205044"/>
                </a:lnTo>
                <a:lnTo>
                  <a:pt x="10544" y="216488"/>
                </a:lnTo>
                <a:lnTo>
                  <a:pt x="21988" y="224207"/>
                </a:lnTo>
                <a:lnTo>
                  <a:pt x="36004" y="227037"/>
                </a:lnTo>
                <a:lnTo>
                  <a:pt x="753287" y="227037"/>
                </a:lnTo>
                <a:lnTo>
                  <a:pt x="767296" y="224207"/>
                </a:lnTo>
                <a:lnTo>
                  <a:pt x="778737" y="216488"/>
                </a:lnTo>
                <a:lnTo>
                  <a:pt x="786450" y="205044"/>
                </a:lnTo>
                <a:lnTo>
                  <a:pt x="789279" y="191033"/>
                </a:lnTo>
                <a:lnTo>
                  <a:pt x="789279" y="36004"/>
                </a:lnTo>
                <a:lnTo>
                  <a:pt x="786450" y="21993"/>
                </a:lnTo>
                <a:lnTo>
                  <a:pt x="778737" y="10548"/>
                </a:lnTo>
                <a:lnTo>
                  <a:pt x="767296" y="2830"/>
                </a:lnTo>
                <a:lnTo>
                  <a:pt x="753287" y="0"/>
                </a:lnTo>
                <a:close/>
              </a:path>
            </a:pathLst>
          </a:custGeom>
          <a:solidFill>
            <a:srgbClr val="DA2128"/>
          </a:solidFill>
        </p:spPr>
        <p:txBody>
          <a:bodyPr wrap="square" lIns="0" tIns="0" rIns="0" bIns="0" rtlCol="0"/>
          <a:lstStyle/>
          <a:p/>
        </p:txBody>
      </p:sp>
      <p:sp>
        <p:nvSpPr>
          <p:cNvPr id="14" name="object 14" descr=""/>
          <p:cNvSpPr txBox="1"/>
          <p:nvPr/>
        </p:nvSpPr>
        <p:spPr>
          <a:xfrm>
            <a:off x="734181" y="4698923"/>
            <a:ext cx="3369945" cy="1590040"/>
          </a:xfrm>
          <a:prstGeom prst="rect">
            <a:avLst/>
          </a:prstGeom>
        </p:spPr>
        <p:txBody>
          <a:bodyPr wrap="square" lIns="0" tIns="113664" rIns="0" bIns="0" rtlCol="0" vert="horz">
            <a:spAutoFit/>
          </a:bodyPr>
          <a:lstStyle/>
          <a:p>
            <a:pPr marL="12700">
              <a:lnSpc>
                <a:spcPct val="100000"/>
              </a:lnSpc>
              <a:spcBef>
                <a:spcPts val="894"/>
              </a:spcBef>
            </a:pPr>
            <a:r>
              <a:rPr dirty="0" sz="1200" spc="-15" b="1">
                <a:solidFill>
                  <a:srgbClr val="FFFFFF"/>
                </a:solidFill>
                <a:latin typeface="Microsoft JhengHei"/>
                <a:cs typeface="Microsoft JhengHei"/>
              </a:rPr>
              <a:t>应用更广</a:t>
            </a:r>
            <a:endParaRPr sz="1200">
              <a:latin typeface="Microsoft JhengHei"/>
              <a:cs typeface="Microsoft JhengHei"/>
            </a:endParaRPr>
          </a:p>
          <a:p>
            <a:pPr marL="41910">
              <a:lnSpc>
                <a:spcPct val="100000"/>
              </a:lnSpc>
              <a:spcBef>
                <a:spcPts val="595"/>
              </a:spcBef>
            </a:pPr>
            <a:r>
              <a:rPr dirty="0" sz="900" spc="-5">
                <a:solidFill>
                  <a:srgbClr val="6D6F71"/>
                </a:solidFill>
                <a:latin typeface="SimSun"/>
                <a:cs typeface="SimSun"/>
              </a:rPr>
              <a:t>同级别机器人中最大负载和最长臂展，轻松应对更广泛的应用需求</a:t>
            </a:r>
            <a:endParaRPr sz="900">
              <a:latin typeface="SimSun"/>
              <a:cs typeface="SimSun"/>
            </a:endParaRPr>
          </a:p>
          <a:p>
            <a:pPr marL="12700">
              <a:lnSpc>
                <a:spcPct val="100000"/>
              </a:lnSpc>
              <a:spcBef>
                <a:spcPts val="1050"/>
              </a:spcBef>
            </a:pPr>
            <a:r>
              <a:rPr dirty="0" sz="1200" spc="-15" b="1">
                <a:solidFill>
                  <a:srgbClr val="FFFFFF"/>
                </a:solidFill>
                <a:latin typeface="Microsoft JhengHei"/>
                <a:cs typeface="Microsoft JhengHei"/>
              </a:rPr>
              <a:t>负载更大</a:t>
            </a:r>
            <a:endParaRPr sz="1200">
              <a:latin typeface="Microsoft JhengHei"/>
              <a:cs typeface="Microsoft JhengHei"/>
            </a:endParaRPr>
          </a:p>
          <a:p>
            <a:pPr marL="41910">
              <a:lnSpc>
                <a:spcPct val="100000"/>
              </a:lnSpc>
              <a:spcBef>
                <a:spcPts val="645"/>
              </a:spcBef>
            </a:pPr>
            <a:r>
              <a:rPr dirty="0" sz="900" spc="-5">
                <a:solidFill>
                  <a:srgbClr val="6D6F71"/>
                </a:solidFill>
                <a:latin typeface="SimSun"/>
                <a:cs typeface="SimSun"/>
              </a:rPr>
              <a:t>高惯量运动特性，完美适用于大惯量作业场景</a:t>
            </a:r>
            <a:endParaRPr sz="900">
              <a:latin typeface="SimSun"/>
              <a:cs typeface="SimSun"/>
            </a:endParaRPr>
          </a:p>
          <a:p>
            <a:pPr marL="12700">
              <a:lnSpc>
                <a:spcPct val="100000"/>
              </a:lnSpc>
              <a:spcBef>
                <a:spcPts val="1110"/>
              </a:spcBef>
            </a:pPr>
            <a:r>
              <a:rPr dirty="0" sz="1200" spc="-15" b="1">
                <a:solidFill>
                  <a:srgbClr val="FFFFFF"/>
                </a:solidFill>
                <a:latin typeface="Microsoft JhengHei"/>
                <a:cs typeface="Microsoft JhengHei"/>
              </a:rPr>
              <a:t>防护更强</a:t>
            </a:r>
            <a:endParaRPr sz="1200">
              <a:latin typeface="Microsoft JhengHei"/>
              <a:cs typeface="Microsoft JhengHei"/>
            </a:endParaRPr>
          </a:p>
          <a:p>
            <a:pPr marL="41910">
              <a:lnSpc>
                <a:spcPct val="100000"/>
              </a:lnSpc>
              <a:spcBef>
                <a:spcPts val="560"/>
              </a:spcBef>
            </a:pPr>
            <a:r>
              <a:rPr dirty="0" sz="900" spc="-5">
                <a:solidFill>
                  <a:srgbClr val="6D6F71"/>
                </a:solidFill>
                <a:latin typeface="SimSun"/>
                <a:cs typeface="SimSun"/>
              </a:rPr>
              <a:t>更高防护等级，恶劣环境应对自如</a:t>
            </a:r>
            <a:endParaRPr sz="900">
              <a:latin typeface="SimSun"/>
              <a:cs typeface="SimSun"/>
            </a:endParaRPr>
          </a:p>
        </p:txBody>
      </p:sp>
      <p:sp>
        <p:nvSpPr>
          <p:cNvPr id="15" name="object 15" descr=""/>
          <p:cNvSpPr txBox="1"/>
          <p:nvPr/>
        </p:nvSpPr>
        <p:spPr>
          <a:xfrm>
            <a:off x="2194346" y="8392566"/>
            <a:ext cx="254000"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6D6E71"/>
                </a:solidFill>
                <a:latin typeface="Microsoft JhengHei"/>
                <a:cs typeface="Microsoft JhengHei"/>
              </a:rPr>
              <a:t>焊接</a:t>
            </a:r>
            <a:endParaRPr sz="900">
              <a:latin typeface="Microsoft JhengHei"/>
              <a:cs typeface="Microsoft JhengHei"/>
            </a:endParaRPr>
          </a:p>
        </p:txBody>
      </p:sp>
      <p:sp>
        <p:nvSpPr>
          <p:cNvPr id="16" name="object 16" descr=""/>
          <p:cNvSpPr/>
          <p:nvPr/>
        </p:nvSpPr>
        <p:spPr>
          <a:xfrm>
            <a:off x="2067392" y="7852420"/>
            <a:ext cx="508000" cy="508000"/>
          </a:xfrm>
          <a:custGeom>
            <a:avLst/>
            <a:gdLst/>
            <a:ahLst/>
            <a:cxnLst/>
            <a:rect l="l" t="t" r="r" b="b"/>
            <a:pathLst>
              <a:path w="508000" h="508000">
                <a:moveTo>
                  <a:pt x="253974" y="0"/>
                </a:moveTo>
                <a:lnTo>
                  <a:pt x="208324" y="4091"/>
                </a:lnTo>
                <a:lnTo>
                  <a:pt x="165357" y="15888"/>
                </a:lnTo>
                <a:lnTo>
                  <a:pt x="125792" y="34673"/>
                </a:lnTo>
                <a:lnTo>
                  <a:pt x="90345" y="59729"/>
                </a:lnTo>
                <a:lnTo>
                  <a:pt x="59734" y="90339"/>
                </a:lnTo>
                <a:lnTo>
                  <a:pt x="34676" y="125786"/>
                </a:lnTo>
                <a:lnTo>
                  <a:pt x="15890" y="165352"/>
                </a:lnTo>
                <a:lnTo>
                  <a:pt x="4092" y="208320"/>
                </a:lnTo>
                <a:lnTo>
                  <a:pt x="0" y="253974"/>
                </a:lnTo>
                <a:lnTo>
                  <a:pt x="4092" y="299624"/>
                </a:lnTo>
                <a:lnTo>
                  <a:pt x="15890" y="342589"/>
                </a:lnTo>
                <a:lnTo>
                  <a:pt x="34676" y="382153"/>
                </a:lnTo>
                <a:lnTo>
                  <a:pt x="59734" y="417598"/>
                </a:lnTo>
                <a:lnTo>
                  <a:pt x="90345" y="448207"/>
                </a:lnTo>
                <a:lnTo>
                  <a:pt x="125792" y="473263"/>
                </a:lnTo>
                <a:lnTo>
                  <a:pt x="165357" y="492047"/>
                </a:lnTo>
                <a:lnTo>
                  <a:pt x="208324" y="503844"/>
                </a:lnTo>
                <a:lnTo>
                  <a:pt x="253974" y="507936"/>
                </a:lnTo>
                <a:lnTo>
                  <a:pt x="299628" y="503844"/>
                </a:lnTo>
                <a:lnTo>
                  <a:pt x="342596" y="492047"/>
                </a:lnTo>
                <a:lnTo>
                  <a:pt x="382162" y="473263"/>
                </a:lnTo>
                <a:lnTo>
                  <a:pt x="417609" y="448207"/>
                </a:lnTo>
                <a:lnTo>
                  <a:pt x="448219" y="417598"/>
                </a:lnTo>
                <a:lnTo>
                  <a:pt x="473275" y="382153"/>
                </a:lnTo>
                <a:lnTo>
                  <a:pt x="492060" y="342589"/>
                </a:lnTo>
                <a:lnTo>
                  <a:pt x="503857" y="299624"/>
                </a:lnTo>
                <a:lnTo>
                  <a:pt x="507949" y="253974"/>
                </a:lnTo>
                <a:lnTo>
                  <a:pt x="503857" y="208320"/>
                </a:lnTo>
                <a:lnTo>
                  <a:pt x="492060" y="165352"/>
                </a:lnTo>
                <a:lnTo>
                  <a:pt x="473275" y="125786"/>
                </a:lnTo>
                <a:lnTo>
                  <a:pt x="448219" y="90339"/>
                </a:lnTo>
                <a:lnTo>
                  <a:pt x="417609" y="59729"/>
                </a:lnTo>
                <a:lnTo>
                  <a:pt x="382162" y="34673"/>
                </a:lnTo>
                <a:lnTo>
                  <a:pt x="342596" y="15888"/>
                </a:lnTo>
                <a:lnTo>
                  <a:pt x="299628" y="4091"/>
                </a:lnTo>
                <a:lnTo>
                  <a:pt x="253974" y="0"/>
                </a:lnTo>
                <a:close/>
              </a:path>
            </a:pathLst>
          </a:custGeom>
          <a:solidFill>
            <a:srgbClr val="BCBEC0"/>
          </a:solidFill>
        </p:spPr>
        <p:txBody>
          <a:bodyPr wrap="square" lIns="0" tIns="0" rIns="0" bIns="0" rtlCol="0"/>
          <a:lstStyle/>
          <a:p/>
        </p:txBody>
      </p:sp>
      <p:sp>
        <p:nvSpPr>
          <p:cNvPr id="17" name="object 17" descr=""/>
          <p:cNvSpPr txBox="1"/>
          <p:nvPr/>
        </p:nvSpPr>
        <p:spPr>
          <a:xfrm>
            <a:off x="4392997" y="8394197"/>
            <a:ext cx="254000"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6D6E71"/>
                </a:solidFill>
                <a:latin typeface="Microsoft JhengHei"/>
                <a:cs typeface="Microsoft JhengHei"/>
              </a:rPr>
              <a:t>搬运</a:t>
            </a:r>
            <a:endParaRPr sz="900">
              <a:latin typeface="Microsoft JhengHei"/>
              <a:cs typeface="Microsoft JhengHei"/>
            </a:endParaRPr>
          </a:p>
        </p:txBody>
      </p:sp>
      <p:grpSp>
        <p:nvGrpSpPr>
          <p:cNvPr id="18" name="object 18" descr=""/>
          <p:cNvGrpSpPr/>
          <p:nvPr/>
        </p:nvGrpSpPr>
        <p:grpSpPr>
          <a:xfrm>
            <a:off x="2800271" y="7850783"/>
            <a:ext cx="1974214" cy="797560"/>
            <a:chOff x="2800271" y="7850783"/>
            <a:chExt cx="1974214" cy="797560"/>
          </a:xfrm>
        </p:grpSpPr>
        <p:sp>
          <p:nvSpPr>
            <p:cNvPr id="19" name="object 19" descr=""/>
            <p:cNvSpPr/>
            <p:nvPr/>
          </p:nvSpPr>
          <p:spPr>
            <a:xfrm>
              <a:off x="4266041" y="7850783"/>
              <a:ext cx="508000" cy="508000"/>
            </a:xfrm>
            <a:custGeom>
              <a:avLst/>
              <a:gdLst/>
              <a:ahLst/>
              <a:cxnLst/>
              <a:rect l="l" t="t" r="r" b="b"/>
              <a:pathLst>
                <a:path w="508000" h="508000">
                  <a:moveTo>
                    <a:pt x="253961" y="0"/>
                  </a:moveTo>
                  <a:lnTo>
                    <a:pt x="208312" y="4091"/>
                  </a:lnTo>
                  <a:lnTo>
                    <a:pt x="165346" y="15888"/>
                  </a:lnTo>
                  <a:lnTo>
                    <a:pt x="125782" y="34673"/>
                  </a:lnTo>
                  <a:lnTo>
                    <a:pt x="90337" y="59728"/>
                  </a:lnTo>
                  <a:lnTo>
                    <a:pt x="59728" y="90337"/>
                  </a:lnTo>
                  <a:lnTo>
                    <a:pt x="34673" y="125782"/>
                  </a:lnTo>
                  <a:lnTo>
                    <a:pt x="15888" y="165346"/>
                  </a:lnTo>
                  <a:lnTo>
                    <a:pt x="4091" y="208312"/>
                  </a:lnTo>
                  <a:lnTo>
                    <a:pt x="0" y="253961"/>
                  </a:lnTo>
                  <a:lnTo>
                    <a:pt x="4091" y="299615"/>
                  </a:lnTo>
                  <a:lnTo>
                    <a:pt x="15888" y="342583"/>
                  </a:lnTo>
                  <a:lnTo>
                    <a:pt x="34673" y="382150"/>
                  </a:lnTo>
                  <a:lnTo>
                    <a:pt x="59728" y="417596"/>
                  </a:lnTo>
                  <a:lnTo>
                    <a:pt x="90337" y="448206"/>
                  </a:lnTo>
                  <a:lnTo>
                    <a:pt x="125782" y="473262"/>
                  </a:lnTo>
                  <a:lnTo>
                    <a:pt x="165346" y="492047"/>
                  </a:lnTo>
                  <a:lnTo>
                    <a:pt x="208312" y="503844"/>
                  </a:lnTo>
                  <a:lnTo>
                    <a:pt x="253961" y="507936"/>
                  </a:lnTo>
                  <a:lnTo>
                    <a:pt x="299615" y="503844"/>
                  </a:lnTo>
                  <a:lnTo>
                    <a:pt x="342583" y="492047"/>
                  </a:lnTo>
                  <a:lnTo>
                    <a:pt x="382150" y="473262"/>
                  </a:lnTo>
                  <a:lnTo>
                    <a:pt x="417596" y="448206"/>
                  </a:lnTo>
                  <a:lnTo>
                    <a:pt x="448206" y="417596"/>
                  </a:lnTo>
                  <a:lnTo>
                    <a:pt x="473262" y="382150"/>
                  </a:lnTo>
                  <a:lnTo>
                    <a:pt x="492047" y="342583"/>
                  </a:lnTo>
                  <a:lnTo>
                    <a:pt x="503844" y="299615"/>
                  </a:lnTo>
                  <a:lnTo>
                    <a:pt x="507936" y="253961"/>
                  </a:lnTo>
                  <a:lnTo>
                    <a:pt x="503844" y="208312"/>
                  </a:lnTo>
                  <a:lnTo>
                    <a:pt x="492047" y="165346"/>
                  </a:lnTo>
                  <a:lnTo>
                    <a:pt x="473262" y="125782"/>
                  </a:lnTo>
                  <a:lnTo>
                    <a:pt x="448206" y="90337"/>
                  </a:lnTo>
                  <a:lnTo>
                    <a:pt x="417596" y="59728"/>
                  </a:lnTo>
                  <a:lnTo>
                    <a:pt x="382150" y="34673"/>
                  </a:lnTo>
                  <a:lnTo>
                    <a:pt x="342583" y="15888"/>
                  </a:lnTo>
                  <a:lnTo>
                    <a:pt x="299615" y="4091"/>
                  </a:lnTo>
                  <a:lnTo>
                    <a:pt x="253961" y="0"/>
                  </a:lnTo>
                  <a:close/>
                </a:path>
              </a:pathLst>
            </a:custGeom>
            <a:solidFill>
              <a:srgbClr val="BCBEC0"/>
            </a:solidFill>
          </p:spPr>
          <p:txBody>
            <a:bodyPr wrap="square" lIns="0" tIns="0" rIns="0" bIns="0" rtlCol="0"/>
            <a:lstStyle/>
            <a:p/>
          </p:txBody>
        </p:sp>
        <p:sp>
          <p:nvSpPr>
            <p:cNvPr id="20" name="object 20" descr=""/>
            <p:cNvSpPr/>
            <p:nvPr/>
          </p:nvSpPr>
          <p:spPr>
            <a:xfrm>
              <a:off x="4405849" y="7958822"/>
              <a:ext cx="198755" cy="296545"/>
            </a:xfrm>
            <a:custGeom>
              <a:avLst/>
              <a:gdLst/>
              <a:ahLst/>
              <a:cxnLst/>
              <a:rect l="l" t="t" r="r" b="b"/>
              <a:pathLst>
                <a:path w="198754" h="296545">
                  <a:moveTo>
                    <a:pt x="10172" y="79883"/>
                  </a:moveTo>
                  <a:lnTo>
                    <a:pt x="0" y="104927"/>
                  </a:lnTo>
                  <a:lnTo>
                    <a:pt x="26644" y="115824"/>
                  </a:lnTo>
                  <a:lnTo>
                    <a:pt x="26644" y="265645"/>
                  </a:lnTo>
                  <a:lnTo>
                    <a:pt x="34264" y="265645"/>
                  </a:lnTo>
                  <a:lnTo>
                    <a:pt x="34343" y="268351"/>
                  </a:lnTo>
                  <a:lnTo>
                    <a:pt x="34439" y="271614"/>
                  </a:lnTo>
                  <a:lnTo>
                    <a:pt x="34505" y="273888"/>
                  </a:lnTo>
                  <a:lnTo>
                    <a:pt x="37947" y="281343"/>
                  </a:lnTo>
                  <a:lnTo>
                    <a:pt x="49047" y="292442"/>
                  </a:lnTo>
                  <a:lnTo>
                    <a:pt x="56845" y="295948"/>
                  </a:lnTo>
                  <a:lnTo>
                    <a:pt x="74066" y="295948"/>
                  </a:lnTo>
                  <a:lnTo>
                    <a:pt x="81876" y="292442"/>
                  </a:lnTo>
                  <a:lnTo>
                    <a:pt x="92976" y="281343"/>
                  </a:lnTo>
                  <a:lnTo>
                    <a:pt x="94594" y="277837"/>
                  </a:lnTo>
                  <a:lnTo>
                    <a:pt x="61836" y="277837"/>
                  </a:lnTo>
                  <a:lnTo>
                    <a:pt x="58572" y="276377"/>
                  </a:lnTo>
                  <a:lnTo>
                    <a:pt x="53822" y="271614"/>
                  </a:lnTo>
                  <a:lnTo>
                    <a:pt x="52362" y="268351"/>
                  </a:lnTo>
                  <a:lnTo>
                    <a:pt x="52362" y="261112"/>
                  </a:lnTo>
                  <a:lnTo>
                    <a:pt x="53822" y="257835"/>
                  </a:lnTo>
                  <a:lnTo>
                    <a:pt x="58572" y="253098"/>
                  </a:lnTo>
                  <a:lnTo>
                    <a:pt x="61836" y="251625"/>
                  </a:lnTo>
                  <a:lnTo>
                    <a:pt x="169138" y="251625"/>
                  </a:lnTo>
                  <a:lnTo>
                    <a:pt x="169138" y="238493"/>
                  </a:lnTo>
                  <a:lnTo>
                    <a:pt x="82359" y="238493"/>
                  </a:lnTo>
                  <a:lnTo>
                    <a:pt x="78160" y="235788"/>
                  </a:lnTo>
                  <a:lnTo>
                    <a:pt x="53797" y="235788"/>
                  </a:lnTo>
                  <a:lnTo>
                    <a:pt x="53797" y="97726"/>
                  </a:lnTo>
                  <a:lnTo>
                    <a:pt x="10172" y="79883"/>
                  </a:lnTo>
                  <a:close/>
                </a:path>
                <a:path w="198754" h="296545">
                  <a:moveTo>
                    <a:pt x="169138" y="251625"/>
                  </a:moveTo>
                  <a:lnTo>
                    <a:pt x="69088" y="251625"/>
                  </a:lnTo>
                  <a:lnTo>
                    <a:pt x="72351" y="253098"/>
                  </a:lnTo>
                  <a:lnTo>
                    <a:pt x="77101" y="257835"/>
                  </a:lnTo>
                  <a:lnTo>
                    <a:pt x="78562" y="261112"/>
                  </a:lnTo>
                  <a:lnTo>
                    <a:pt x="78562" y="268351"/>
                  </a:lnTo>
                  <a:lnTo>
                    <a:pt x="77101" y="271614"/>
                  </a:lnTo>
                  <a:lnTo>
                    <a:pt x="72351" y="276377"/>
                  </a:lnTo>
                  <a:lnTo>
                    <a:pt x="69088" y="277837"/>
                  </a:lnTo>
                  <a:lnTo>
                    <a:pt x="94594" y="277837"/>
                  </a:lnTo>
                  <a:lnTo>
                    <a:pt x="96418" y="273888"/>
                  </a:lnTo>
                  <a:lnTo>
                    <a:pt x="96481" y="271614"/>
                  </a:lnTo>
                  <a:lnTo>
                    <a:pt x="96571" y="268351"/>
                  </a:lnTo>
                  <a:lnTo>
                    <a:pt x="96647" y="265645"/>
                  </a:lnTo>
                  <a:lnTo>
                    <a:pt x="169138" y="265645"/>
                  </a:lnTo>
                  <a:lnTo>
                    <a:pt x="169138" y="251625"/>
                  </a:lnTo>
                  <a:close/>
                </a:path>
                <a:path w="198754" h="296545">
                  <a:moveTo>
                    <a:pt x="71678" y="233514"/>
                  </a:moveTo>
                  <a:lnTo>
                    <a:pt x="61328" y="233514"/>
                  </a:lnTo>
                  <a:lnTo>
                    <a:pt x="57404" y="234327"/>
                  </a:lnTo>
                  <a:lnTo>
                    <a:pt x="53797" y="235788"/>
                  </a:lnTo>
                  <a:lnTo>
                    <a:pt x="78160" y="235788"/>
                  </a:lnTo>
                  <a:lnTo>
                    <a:pt x="77470" y="235343"/>
                  </a:lnTo>
                  <a:lnTo>
                    <a:pt x="71678" y="233514"/>
                  </a:lnTo>
                  <a:close/>
                </a:path>
                <a:path w="198754" h="296545">
                  <a:moveTo>
                    <a:pt x="198145" y="143814"/>
                  </a:moveTo>
                  <a:lnTo>
                    <a:pt x="68084" y="143814"/>
                  </a:lnTo>
                  <a:lnTo>
                    <a:pt x="68084" y="226961"/>
                  </a:lnTo>
                  <a:lnTo>
                    <a:pt x="198145" y="226961"/>
                  </a:lnTo>
                  <a:lnTo>
                    <a:pt x="198145" y="212953"/>
                  </a:lnTo>
                  <a:lnTo>
                    <a:pt x="82080" y="212953"/>
                  </a:lnTo>
                  <a:lnTo>
                    <a:pt x="82080" y="157822"/>
                  </a:lnTo>
                  <a:lnTo>
                    <a:pt x="198145" y="157822"/>
                  </a:lnTo>
                  <a:lnTo>
                    <a:pt x="198145" y="143814"/>
                  </a:lnTo>
                  <a:close/>
                </a:path>
                <a:path w="198754" h="296545">
                  <a:moveTo>
                    <a:pt x="198145" y="157822"/>
                  </a:moveTo>
                  <a:lnTo>
                    <a:pt x="184137" y="157822"/>
                  </a:lnTo>
                  <a:lnTo>
                    <a:pt x="184137" y="212953"/>
                  </a:lnTo>
                  <a:lnTo>
                    <a:pt x="198145" y="212953"/>
                  </a:lnTo>
                  <a:lnTo>
                    <a:pt x="198145" y="157822"/>
                  </a:lnTo>
                  <a:close/>
                </a:path>
                <a:path w="198754" h="296545">
                  <a:moveTo>
                    <a:pt x="139674" y="157822"/>
                  </a:moveTo>
                  <a:lnTo>
                    <a:pt x="126085" y="157822"/>
                  </a:lnTo>
                  <a:lnTo>
                    <a:pt x="126085" y="175463"/>
                  </a:lnTo>
                  <a:lnTo>
                    <a:pt x="139674" y="175463"/>
                  </a:lnTo>
                  <a:lnTo>
                    <a:pt x="139674" y="157822"/>
                  </a:lnTo>
                  <a:close/>
                </a:path>
                <a:path w="198754" h="296545">
                  <a:moveTo>
                    <a:pt x="177863" y="0"/>
                  </a:moveTo>
                  <a:lnTo>
                    <a:pt x="92252" y="0"/>
                  </a:lnTo>
                  <a:lnTo>
                    <a:pt x="92252" y="54102"/>
                  </a:lnTo>
                  <a:lnTo>
                    <a:pt x="70548" y="54102"/>
                  </a:lnTo>
                  <a:lnTo>
                    <a:pt x="70548" y="143814"/>
                  </a:lnTo>
                  <a:lnTo>
                    <a:pt x="164388" y="143814"/>
                  </a:lnTo>
                  <a:lnTo>
                    <a:pt x="164388" y="134759"/>
                  </a:lnTo>
                  <a:lnTo>
                    <a:pt x="84543" y="134759"/>
                  </a:lnTo>
                  <a:lnTo>
                    <a:pt x="84543" y="68097"/>
                  </a:lnTo>
                  <a:lnTo>
                    <a:pt x="164388" y="68097"/>
                  </a:lnTo>
                  <a:lnTo>
                    <a:pt x="164388" y="58026"/>
                  </a:lnTo>
                  <a:lnTo>
                    <a:pt x="177863" y="58026"/>
                  </a:lnTo>
                  <a:lnTo>
                    <a:pt x="177863" y="44030"/>
                  </a:lnTo>
                  <a:lnTo>
                    <a:pt x="106260" y="44030"/>
                  </a:lnTo>
                  <a:lnTo>
                    <a:pt x="106260" y="13995"/>
                  </a:lnTo>
                  <a:lnTo>
                    <a:pt x="177863" y="13995"/>
                  </a:lnTo>
                  <a:lnTo>
                    <a:pt x="177863" y="0"/>
                  </a:lnTo>
                  <a:close/>
                </a:path>
                <a:path w="198754" h="296545">
                  <a:moveTo>
                    <a:pt x="164388" y="68097"/>
                  </a:moveTo>
                  <a:lnTo>
                    <a:pt x="150393" y="68097"/>
                  </a:lnTo>
                  <a:lnTo>
                    <a:pt x="150393" y="134759"/>
                  </a:lnTo>
                  <a:lnTo>
                    <a:pt x="164388" y="134759"/>
                  </a:lnTo>
                  <a:lnTo>
                    <a:pt x="164388" y="68097"/>
                  </a:lnTo>
                  <a:close/>
                </a:path>
                <a:path w="198754" h="296545">
                  <a:moveTo>
                    <a:pt x="123926" y="68097"/>
                  </a:moveTo>
                  <a:lnTo>
                    <a:pt x="110337" y="68097"/>
                  </a:lnTo>
                  <a:lnTo>
                    <a:pt x="110337" y="86982"/>
                  </a:lnTo>
                  <a:lnTo>
                    <a:pt x="123926" y="86982"/>
                  </a:lnTo>
                  <a:lnTo>
                    <a:pt x="123926" y="68097"/>
                  </a:lnTo>
                  <a:close/>
                </a:path>
                <a:path w="198754" h="296545">
                  <a:moveTo>
                    <a:pt x="177863" y="13995"/>
                  </a:moveTo>
                  <a:lnTo>
                    <a:pt x="163868" y="13995"/>
                  </a:lnTo>
                  <a:lnTo>
                    <a:pt x="163868" y="44030"/>
                  </a:lnTo>
                  <a:lnTo>
                    <a:pt x="177863" y="44030"/>
                  </a:lnTo>
                  <a:lnTo>
                    <a:pt x="177863" y="13995"/>
                  </a:lnTo>
                  <a:close/>
                </a:path>
                <a:path w="198754" h="296545">
                  <a:moveTo>
                    <a:pt x="141617" y="13995"/>
                  </a:moveTo>
                  <a:lnTo>
                    <a:pt x="128041" y="13995"/>
                  </a:lnTo>
                  <a:lnTo>
                    <a:pt x="128041" y="30391"/>
                  </a:lnTo>
                  <a:lnTo>
                    <a:pt x="141617" y="30391"/>
                  </a:lnTo>
                  <a:lnTo>
                    <a:pt x="141617" y="13995"/>
                  </a:lnTo>
                  <a:close/>
                </a:path>
              </a:pathLst>
            </a:custGeom>
            <a:solidFill>
              <a:srgbClr val="FFFFFF"/>
            </a:solidFill>
          </p:spPr>
          <p:txBody>
            <a:bodyPr wrap="square" lIns="0" tIns="0" rIns="0" bIns="0" rtlCol="0"/>
            <a:lstStyle/>
            <a:p/>
          </p:txBody>
        </p:sp>
        <p:sp>
          <p:nvSpPr>
            <p:cNvPr id="21" name="object 21" descr=""/>
            <p:cNvSpPr/>
            <p:nvPr/>
          </p:nvSpPr>
          <p:spPr>
            <a:xfrm>
              <a:off x="3029463" y="8598658"/>
              <a:ext cx="50165" cy="50165"/>
            </a:xfrm>
            <a:custGeom>
              <a:avLst/>
              <a:gdLst/>
              <a:ahLst/>
              <a:cxnLst/>
              <a:rect l="l" t="t" r="r" b="b"/>
              <a:pathLst>
                <a:path w="50164" h="50165">
                  <a:moveTo>
                    <a:pt x="24790" y="0"/>
                  </a:moveTo>
                  <a:lnTo>
                    <a:pt x="15141" y="1948"/>
                  </a:lnTo>
                  <a:lnTo>
                    <a:pt x="7261" y="7259"/>
                  </a:lnTo>
                  <a:lnTo>
                    <a:pt x="1948" y="15135"/>
                  </a:lnTo>
                  <a:lnTo>
                    <a:pt x="0" y="24777"/>
                  </a:lnTo>
                  <a:lnTo>
                    <a:pt x="1948" y="34426"/>
                  </a:lnTo>
                  <a:lnTo>
                    <a:pt x="7261" y="42306"/>
                  </a:lnTo>
                  <a:lnTo>
                    <a:pt x="15141" y="47619"/>
                  </a:lnTo>
                  <a:lnTo>
                    <a:pt x="24790" y="49568"/>
                  </a:lnTo>
                  <a:lnTo>
                    <a:pt x="34432" y="47619"/>
                  </a:lnTo>
                  <a:lnTo>
                    <a:pt x="42308" y="42306"/>
                  </a:lnTo>
                  <a:lnTo>
                    <a:pt x="47620" y="34426"/>
                  </a:lnTo>
                  <a:lnTo>
                    <a:pt x="49568" y="24777"/>
                  </a:lnTo>
                  <a:lnTo>
                    <a:pt x="47620" y="15135"/>
                  </a:lnTo>
                  <a:lnTo>
                    <a:pt x="42308" y="7259"/>
                  </a:lnTo>
                  <a:lnTo>
                    <a:pt x="34432" y="1948"/>
                  </a:lnTo>
                  <a:lnTo>
                    <a:pt x="24790" y="0"/>
                  </a:lnTo>
                  <a:close/>
                </a:path>
              </a:pathLst>
            </a:custGeom>
            <a:solidFill>
              <a:srgbClr val="DA2128"/>
            </a:solidFill>
          </p:spPr>
          <p:txBody>
            <a:bodyPr wrap="square" lIns="0" tIns="0" rIns="0" bIns="0" rtlCol="0"/>
            <a:lstStyle/>
            <a:p/>
          </p:txBody>
        </p:sp>
        <p:sp>
          <p:nvSpPr>
            <p:cNvPr id="22" name="object 22" descr=""/>
            <p:cNvSpPr/>
            <p:nvPr/>
          </p:nvSpPr>
          <p:spPr>
            <a:xfrm>
              <a:off x="2800271" y="7861014"/>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8"/>
                  </a:lnTo>
                  <a:lnTo>
                    <a:pt x="15890" y="342596"/>
                  </a:lnTo>
                  <a:lnTo>
                    <a:pt x="34676" y="382162"/>
                  </a:lnTo>
                  <a:lnTo>
                    <a:pt x="59734" y="417609"/>
                  </a:lnTo>
                  <a:lnTo>
                    <a:pt x="90345" y="448219"/>
                  </a:lnTo>
                  <a:lnTo>
                    <a:pt x="125792" y="473275"/>
                  </a:lnTo>
                  <a:lnTo>
                    <a:pt x="165357" y="492060"/>
                  </a:lnTo>
                  <a:lnTo>
                    <a:pt x="208324" y="503857"/>
                  </a:lnTo>
                  <a:lnTo>
                    <a:pt x="253974" y="507949"/>
                  </a:lnTo>
                  <a:lnTo>
                    <a:pt x="299628" y="503857"/>
                  </a:lnTo>
                  <a:lnTo>
                    <a:pt x="342596" y="492060"/>
                  </a:lnTo>
                  <a:lnTo>
                    <a:pt x="382162" y="473275"/>
                  </a:lnTo>
                  <a:lnTo>
                    <a:pt x="417609" y="448219"/>
                  </a:lnTo>
                  <a:lnTo>
                    <a:pt x="448219" y="417609"/>
                  </a:lnTo>
                  <a:lnTo>
                    <a:pt x="473275" y="382162"/>
                  </a:lnTo>
                  <a:lnTo>
                    <a:pt x="492060" y="342596"/>
                  </a:lnTo>
                  <a:lnTo>
                    <a:pt x="503857" y="299628"/>
                  </a:lnTo>
                  <a:lnTo>
                    <a:pt x="507949" y="253974"/>
                  </a:lnTo>
                  <a:lnTo>
                    <a:pt x="503857" y="208324"/>
                  </a:lnTo>
                  <a:lnTo>
                    <a:pt x="492060" y="165357"/>
                  </a:lnTo>
                  <a:lnTo>
                    <a:pt x="473275" y="125792"/>
                  </a:lnTo>
                  <a:lnTo>
                    <a:pt x="448219" y="90345"/>
                  </a:lnTo>
                  <a:lnTo>
                    <a:pt x="417609" y="59734"/>
                  </a:lnTo>
                  <a:lnTo>
                    <a:pt x="382162" y="34676"/>
                  </a:lnTo>
                  <a:lnTo>
                    <a:pt x="342596" y="15890"/>
                  </a:lnTo>
                  <a:lnTo>
                    <a:pt x="299628" y="4092"/>
                  </a:lnTo>
                  <a:lnTo>
                    <a:pt x="253974" y="0"/>
                  </a:lnTo>
                  <a:close/>
                </a:path>
              </a:pathLst>
            </a:custGeom>
            <a:solidFill>
              <a:srgbClr val="BCBEC0"/>
            </a:solidFill>
          </p:spPr>
          <p:txBody>
            <a:bodyPr wrap="square" lIns="0" tIns="0" rIns="0" bIns="0" rtlCol="0"/>
            <a:lstStyle/>
            <a:p/>
          </p:txBody>
        </p:sp>
        <p:sp>
          <p:nvSpPr>
            <p:cNvPr id="23" name="object 23" descr=""/>
            <p:cNvSpPr/>
            <p:nvPr/>
          </p:nvSpPr>
          <p:spPr>
            <a:xfrm>
              <a:off x="2912059" y="7971853"/>
              <a:ext cx="284480" cy="285750"/>
            </a:xfrm>
            <a:custGeom>
              <a:avLst/>
              <a:gdLst/>
              <a:ahLst/>
              <a:cxnLst/>
              <a:rect l="l" t="t" r="r" b="b"/>
              <a:pathLst>
                <a:path w="284480" h="285750">
                  <a:moveTo>
                    <a:pt x="60375" y="135775"/>
                  </a:moveTo>
                  <a:lnTo>
                    <a:pt x="10261" y="85661"/>
                  </a:lnTo>
                  <a:lnTo>
                    <a:pt x="0" y="95935"/>
                  </a:lnTo>
                  <a:lnTo>
                    <a:pt x="50126" y="146050"/>
                  </a:lnTo>
                  <a:lnTo>
                    <a:pt x="60375" y="135775"/>
                  </a:lnTo>
                  <a:close/>
                </a:path>
                <a:path w="284480" h="285750">
                  <a:moveTo>
                    <a:pt x="60921" y="117741"/>
                  </a:moveTo>
                  <a:lnTo>
                    <a:pt x="19646" y="76479"/>
                  </a:lnTo>
                  <a:lnTo>
                    <a:pt x="19443" y="76479"/>
                  </a:lnTo>
                  <a:lnTo>
                    <a:pt x="14427" y="81508"/>
                  </a:lnTo>
                  <a:lnTo>
                    <a:pt x="55791" y="122872"/>
                  </a:lnTo>
                  <a:lnTo>
                    <a:pt x="60921" y="117741"/>
                  </a:lnTo>
                  <a:close/>
                </a:path>
                <a:path w="284480" h="285750">
                  <a:moveTo>
                    <a:pt x="73812" y="104838"/>
                  </a:moveTo>
                  <a:lnTo>
                    <a:pt x="32448" y="63487"/>
                  </a:lnTo>
                  <a:lnTo>
                    <a:pt x="23012" y="72898"/>
                  </a:lnTo>
                  <a:lnTo>
                    <a:pt x="64389" y="114274"/>
                  </a:lnTo>
                  <a:lnTo>
                    <a:pt x="73812" y="104838"/>
                  </a:lnTo>
                  <a:close/>
                </a:path>
                <a:path w="284480" h="285750">
                  <a:moveTo>
                    <a:pt x="86347" y="162204"/>
                  </a:moveTo>
                  <a:lnTo>
                    <a:pt x="32512" y="152400"/>
                  </a:lnTo>
                  <a:lnTo>
                    <a:pt x="28714" y="156197"/>
                  </a:lnTo>
                  <a:lnTo>
                    <a:pt x="75272" y="173304"/>
                  </a:lnTo>
                  <a:lnTo>
                    <a:pt x="86347" y="162204"/>
                  </a:lnTo>
                  <a:close/>
                </a:path>
                <a:path w="284480" h="285750">
                  <a:moveTo>
                    <a:pt x="95034" y="83629"/>
                  </a:moveTo>
                  <a:lnTo>
                    <a:pt x="53670" y="42252"/>
                  </a:lnTo>
                  <a:lnTo>
                    <a:pt x="48539" y="47383"/>
                  </a:lnTo>
                  <a:lnTo>
                    <a:pt x="89903" y="88760"/>
                  </a:lnTo>
                  <a:lnTo>
                    <a:pt x="95034" y="83629"/>
                  </a:lnTo>
                  <a:close/>
                </a:path>
                <a:path w="284480" h="285750">
                  <a:moveTo>
                    <a:pt x="95745" y="100431"/>
                  </a:moveTo>
                  <a:lnTo>
                    <a:pt x="45618" y="50304"/>
                  </a:lnTo>
                  <a:lnTo>
                    <a:pt x="35344" y="60566"/>
                  </a:lnTo>
                  <a:lnTo>
                    <a:pt x="85471" y="110693"/>
                  </a:lnTo>
                  <a:lnTo>
                    <a:pt x="95745" y="100431"/>
                  </a:lnTo>
                  <a:close/>
                </a:path>
                <a:path w="284480" h="285750">
                  <a:moveTo>
                    <a:pt x="107924" y="70726"/>
                  </a:moveTo>
                  <a:lnTo>
                    <a:pt x="66548" y="29375"/>
                  </a:lnTo>
                  <a:lnTo>
                    <a:pt x="57124" y="38798"/>
                  </a:lnTo>
                  <a:lnTo>
                    <a:pt x="98501" y="80162"/>
                  </a:lnTo>
                  <a:lnTo>
                    <a:pt x="107924" y="70726"/>
                  </a:lnTo>
                  <a:close/>
                </a:path>
                <a:path w="284480" h="285750">
                  <a:moveTo>
                    <a:pt x="119849" y="58813"/>
                  </a:moveTo>
                  <a:lnTo>
                    <a:pt x="78486" y="17437"/>
                  </a:lnTo>
                  <a:lnTo>
                    <a:pt x="69049" y="26860"/>
                  </a:lnTo>
                  <a:lnTo>
                    <a:pt x="110426" y="68237"/>
                  </a:lnTo>
                  <a:lnTo>
                    <a:pt x="119849" y="58813"/>
                  </a:lnTo>
                  <a:close/>
                </a:path>
                <a:path w="284480" h="285750">
                  <a:moveTo>
                    <a:pt x="136436" y="172834"/>
                  </a:moveTo>
                  <a:lnTo>
                    <a:pt x="132194" y="172834"/>
                  </a:lnTo>
                  <a:lnTo>
                    <a:pt x="132372" y="172389"/>
                  </a:lnTo>
                  <a:lnTo>
                    <a:pt x="132461" y="171919"/>
                  </a:lnTo>
                  <a:lnTo>
                    <a:pt x="132461" y="171437"/>
                  </a:lnTo>
                  <a:lnTo>
                    <a:pt x="132461" y="170408"/>
                  </a:lnTo>
                  <a:lnTo>
                    <a:pt x="132080" y="169494"/>
                  </a:lnTo>
                  <a:lnTo>
                    <a:pt x="130632" y="168046"/>
                  </a:lnTo>
                  <a:lnTo>
                    <a:pt x="129717" y="167665"/>
                  </a:lnTo>
                  <a:lnTo>
                    <a:pt x="127673" y="167665"/>
                  </a:lnTo>
                  <a:lnTo>
                    <a:pt x="126758" y="168046"/>
                  </a:lnTo>
                  <a:lnTo>
                    <a:pt x="119557" y="175260"/>
                  </a:lnTo>
                  <a:lnTo>
                    <a:pt x="126784" y="182486"/>
                  </a:lnTo>
                  <a:lnTo>
                    <a:pt x="128282" y="180987"/>
                  </a:lnTo>
                  <a:lnTo>
                    <a:pt x="122555" y="175260"/>
                  </a:lnTo>
                  <a:lnTo>
                    <a:pt x="127863" y="169951"/>
                  </a:lnTo>
                  <a:lnTo>
                    <a:pt x="128231" y="169786"/>
                  </a:lnTo>
                  <a:lnTo>
                    <a:pt x="129159" y="169786"/>
                  </a:lnTo>
                  <a:lnTo>
                    <a:pt x="129540" y="169951"/>
                  </a:lnTo>
                  <a:lnTo>
                    <a:pt x="130187" y="170599"/>
                  </a:lnTo>
                  <a:lnTo>
                    <a:pt x="130340" y="170967"/>
                  </a:lnTo>
                  <a:lnTo>
                    <a:pt x="130340" y="171894"/>
                  </a:lnTo>
                  <a:lnTo>
                    <a:pt x="130187" y="172262"/>
                  </a:lnTo>
                  <a:lnTo>
                    <a:pt x="125730" y="176733"/>
                  </a:lnTo>
                  <a:lnTo>
                    <a:pt x="127215" y="178219"/>
                  </a:lnTo>
                  <a:lnTo>
                    <a:pt x="130505" y="174942"/>
                  </a:lnTo>
                  <a:lnTo>
                    <a:pt x="134315" y="174942"/>
                  </a:lnTo>
                  <a:lnTo>
                    <a:pt x="136436" y="172834"/>
                  </a:lnTo>
                  <a:close/>
                </a:path>
                <a:path w="284480" h="285750">
                  <a:moveTo>
                    <a:pt x="144500" y="161112"/>
                  </a:moveTo>
                  <a:lnTo>
                    <a:pt x="144195" y="160096"/>
                  </a:lnTo>
                  <a:lnTo>
                    <a:pt x="143789" y="159689"/>
                  </a:lnTo>
                  <a:lnTo>
                    <a:pt x="142240" y="158140"/>
                  </a:lnTo>
                  <a:lnTo>
                    <a:pt x="142240" y="161112"/>
                  </a:lnTo>
                  <a:lnTo>
                    <a:pt x="142138" y="164084"/>
                  </a:lnTo>
                  <a:lnTo>
                    <a:pt x="141592" y="165112"/>
                  </a:lnTo>
                  <a:lnTo>
                    <a:pt x="139763" y="166928"/>
                  </a:lnTo>
                  <a:lnTo>
                    <a:pt x="138544" y="167589"/>
                  </a:lnTo>
                  <a:lnTo>
                    <a:pt x="138049" y="167589"/>
                  </a:lnTo>
                  <a:lnTo>
                    <a:pt x="136575" y="167805"/>
                  </a:lnTo>
                  <a:lnTo>
                    <a:pt x="135775" y="167589"/>
                  </a:lnTo>
                  <a:lnTo>
                    <a:pt x="134569" y="166370"/>
                  </a:lnTo>
                  <a:lnTo>
                    <a:pt x="134658" y="163410"/>
                  </a:lnTo>
                  <a:lnTo>
                    <a:pt x="135216" y="162394"/>
                  </a:lnTo>
                  <a:lnTo>
                    <a:pt x="137045" y="160553"/>
                  </a:lnTo>
                  <a:lnTo>
                    <a:pt x="137896" y="160096"/>
                  </a:lnTo>
                  <a:lnTo>
                    <a:pt x="137452" y="160096"/>
                  </a:lnTo>
                  <a:lnTo>
                    <a:pt x="140233" y="159689"/>
                  </a:lnTo>
                  <a:lnTo>
                    <a:pt x="141655" y="160096"/>
                  </a:lnTo>
                  <a:lnTo>
                    <a:pt x="141211" y="160096"/>
                  </a:lnTo>
                  <a:lnTo>
                    <a:pt x="142240" y="161112"/>
                  </a:lnTo>
                  <a:lnTo>
                    <a:pt x="142240" y="158140"/>
                  </a:lnTo>
                  <a:lnTo>
                    <a:pt x="142087" y="157975"/>
                  </a:lnTo>
                  <a:lnTo>
                    <a:pt x="140652" y="157530"/>
                  </a:lnTo>
                  <a:lnTo>
                    <a:pt x="137337" y="157975"/>
                  </a:lnTo>
                  <a:lnTo>
                    <a:pt x="132283" y="166370"/>
                  </a:lnTo>
                  <a:lnTo>
                    <a:pt x="132664" y="167589"/>
                  </a:lnTo>
                  <a:lnTo>
                    <a:pt x="132791" y="167589"/>
                  </a:lnTo>
                  <a:lnTo>
                    <a:pt x="134747" y="169557"/>
                  </a:lnTo>
                  <a:lnTo>
                    <a:pt x="136169" y="169989"/>
                  </a:lnTo>
                  <a:lnTo>
                    <a:pt x="139280" y="169557"/>
                  </a:lnTo>
                  <a:lnTo>
                    <a:pt x="139407" y="169557"/>
                  </a:lnTo>
                  <a:lnTo>
                    <a:pt x="140906" y="168795"/>
                  </a:lnTo>
                  <a:lnTo>
                    <a:pt x="141897" y="167805"/>
                  </a:lnTo>
                  <a:lnTo>
                    <a:pt x="143332" y="166370"/>
                  </a:lnTo>
                  <a:lnTo>
                    <a:pt x="143560" y="166027"/>
                  </a:lnTo>
                  <a:lnTo>
                    <a:pt x="144195" y="164807"/>
                  </a:lnTo>
                  <a:lnTo>
                    <a:pt x="144297" y="164084"/>
                  </a:lnTo>
                  <a:lnTo>
                    <a:pt x="144386" y="163410"/>
                  </a:lnTo>
                  <a:lnTo>
                    <a:pt x="144500" y="161112"/>
                  </a:lnTo>
                  <a:close/>
                </a:path>
                <a:path w="284480" h="285750">
                  <a:moveTo>
                    <a:pt x="146050" y="50114"/>
                  </a:moveTo>
                  <a:lnTo>
                    <a:pt x="95923" y="0"/>
                  </a:lnTo>
                  <a:lnTo>
                    <a:pt x="85674" y="10261"/>
                  </a:lnTo>
                  <a:lnTo>
                    <a:pt x="135788" y="60375"/>
                  </a:lnTo>
                  <a:lnTo>
                    <a:pt x="146050" y="50114"/>
                  </a:lnTo>
                  <a:close/>
                </a:path>
                <a:path w="284480" h="285750">
                  <a:moveTo>
                    <a:pt x="149834" y="159435"/>
                  </a:moveTo>
                  <a:lnTo>
                    <a:pt x="142608" y="152209"/>
                  </a:lnTo>
                  <a:lnTo>
                    <a:pt x="141109" y="153708"/>
                  </a:lnTo>
                  <a:lnTo>
                    <a:pt x="148336" y="160934"/>
                  </a:lnTo>
                  <a:lnTo>
                    <a:pt x="149834" y="159435"/>
                  </a:lnTo>
                  <a:close/>
                </a:path>
                <a:path w="284480" h="285750">
                  <a:moveTo>
                    <a:pt x="157784" y="151485"/>
                  </a:moveTo>
                  <a:lnTo>
                    <a:pt x="149390" y="151485"/>
                  </a:lnTo>
                  <a:lnTo>
                    <a:pt x="150545" y="145008"/>
                  </a:lnTo>
                  <a:lnTo>
                    <a:pt x="150685" y="144119"/>
                  </a:lnTo>
                  <a:lnTo>
                    <a:pt x="148094" y="146710"/>
                  </a:lnTo>
                  <a:lnTo>
                    <a:pt x="146697" y="154584"/>
                  </a:lnTo>
                  <a:lnTo>
                    <a:pt x="148526" y="156413"/>
                  </a:lnTo>
                  <a:lnTo>
                    <a:pt x="149021" y="153593"/>
                  </a:lnTo>
                  <a:lnTo>
                    <a:pt x="155663" y="153606"/>
                  </a:lnTo>
                  <a:lnTo>
                    <a:pt x="157784" y="151485"/>
                  </a:lnTo>
                  <a:close/>
                </a:path>
                <a:path w="284480" h="285750">
                  <a:moveTo>
                    <a:pt x="170891" y="138379"/>
                  </a:moveTo>
                  <a:lnTo>
                    <a:pt x="156972" y="137020"/>
                  </a:lnTo>
                  <a:lnTo>
                    <a:pt x="158318" y="150952"/>
                  </a:lnTo>
                  <a:lnTo>
                    <a:pt x="160248" y="149021"/>
                  </a:lnTo>
                  <a:lnTo>
                    <a:pt x="159321" y="139369"/>
                  </a:lnTo>
                  <a:lnTo>
                    <a:pt x="162788" y="139661"/>
                  </a:lnTo>
                  <a:lnTo>
                    <a:pt x="160616" y="141846"/>
                  </a:lnTo>
                  <a:lnTo>
                    <a:pt x="160883" y="144576"/>
                  </a:lnTo>
                  <a:lnTo>
                    <a:pt x="165341" y="140106"/>
                  </a:lnTo>
                  <a:lnTo>
                    <a:pt x="168960" y="140309"/>
                  </a:lnTo>
                  <a:lnTo>
                    <a:pt x="170891" y="138379"/>
                  </a:lnTo>
                  <a:close/>
                </a:path>
                <a:path w="284480" h="285750">
                  <a:moveTo>
                    <a:pt x="172085" y="76479"/>
                  </a:moveTo>
                  <a:lnTo>
                    <a:pt x="154978" y="29921"/>
                  </a:lnTo>
                  <a:lnTo>
                    <a:pt x="151193" y="33731"/>
                  </a:lnTo>
                  <a:lnTo>
                    <a:pt x="160997" y="87579"/>
                  </a:lnTo>
                  <a:lnTo>
                    <a:pt x="172085" y="76479"/>
                  </a:lnTo>
                  <a:close/>
                </a:path>
                <a:path w="284480" h="285750">
                  <a:moveTo>
                    <a:pt x="177863" y="125679"/>
                  </a:moveTo>
                  <a:lnTo>
                    <a:pt x="176364" y="124180"/>
                  </a:lnTo>
                  <a:lnTo>
                    <a:pt x="169570" y="130975"/>
                  </a:lnTo>
                  <a:lnTo>
                    <a:pt x="171069" y="132473"/>
                  </a:lnTo>
                  <a:lnTo>
                    <a:pt x="177863" y="125679"/>
                  </a:lnTo>
                  <a:close/>
                </a:path>
                <a:path w="284480" h="285750">
                  <a:moveTo>
                    <a:pt x="180733" y="128549"/>
                  </a:moveTo>
                  <a:lnTo>
                    <a:pt x="179222" y="127050"/>
                  </a:lnTo>
                  <a:lnTo>
                    <a:pt x="171577" y="134696"/>
                  </a:lnTo>
                  <a:lnTo>
                    <a:pt x="167347" y="130467"/>
                  </a:lnTo>
                  <a:lnTo>
                    <a:pt x="174993" y="122809"/>
                  </a:lnTo>
                  <a:lnTo>
                    <a:pt x="173494" y="121310"/>
                  </a:lnTo>
                  <a:lnTo>
                    <a:pt x="164350" y="130467"/>
                  </a:lnTo>
                  <a:lnTo>
                    <a:pt x="171577" y="137693"/>
                  </a:lnTo>
                  <a:lnTo>
                    <a:pt x="180733" y="128549"/>
                  </a:lnTo>
                  <a:close/>
                </a:path>
                <a:path w="284480" h="285750">
                  <a:moveTo>
                    <a:pt x="284226" y="241211"/>
                  </a:moveTo>
                  <a:lnTo>
                    <a:pt x="268935" y="217043"/>
                  </a:lnTo>
                  <a:lnTo>
                    <a:pt x="266903" y="216090"/>
                  </a:lnTo>
                  <a:lnTo>
                    <a:pt x="247523" y="206959"/>
                  </a:lnTo>
                  <a:lnTo>
                    <a:pt x="235648" y="197878"/>
                  </a:lnTo>
                  <a:lnTo>
                    <a:pt x="226796" y="191122"/>
                  </a:lnTo>
                  <a:lnTo>
                    <a:pt x="213550" y="164045"/>
                  </a:lnTo>
                  <a:lnTo>
                    <a:pt x="214388" y="127546"/>
                  </a:lnTo>
                  <a:lnTo>
                    <a:pt x="214503" y="122872"/>
                  </a:lnTo>
                  <a:lnTo>
                    <a:pt x="214566" y="120230"/>
                  </a:lnTo>
                  <a:lnTo>
                    <a:pt x="198056" y="103720"/>
                  </a:lnTo>
                  <a:lnTo>
                    <a:pt x="196278" y="101942"/>
                  </a:lnTo>
                  <a:lnTo>
                    <a:pt x="196278" y="127546"/>
                  </a:lnTo>
                  <a:lnTo>
                    <a:pt x="125945" y="197878"/>
                  </a:lnTo>
                  <a:lnTo>
                    <a:pt x="102108" y="174040"/>
                  </a:lnTo>
                  <a:lnTo>
                    <a:pt x="172440" y="103720"/>
                  </a:lnTo>
                  <a:lnTo>
                    <a:pt x="196278" y="127546"/>
                  </a:lnTo>
                  <a:lnTo>
                    <a:pt x="196278" y="101942"/>
                  </a:lnTo>
                  <a:lnTo>
                    <a:pt x="175679" y="81343"/>
                  </a:lnTo>
                  <a:lnTo>
                    <a:pt x="79235" y="177787"/>
                  </a:lnTo>
                  <a:lnTo>
                    <a:pt x="118110" y="216687"/>
                  </a:lnTo>
                  <a:lnTo>
                    <a:pt x="163741" y="216090"/>
                  </a:lnTo>
                  <a:lnTo>
                    <a:pt x="191135" y="230911"/>
                  </a:lnTo>
                  <a:lnTo>
                    <a:pt x="206692" y="253212"/>
                  </a:lnTo>
                  <a:lnTo>
                    <a:pt x="216852" y="275056"/>
                  </a:lnTo>
                  <a:lnTo>
                    <a:pt x="240233" y="285750"/>
                  </a:lnTo>
                  <a:lnTo>
                    <a:pt x="268668" y="269278"/>
                  </a:lnTo>
                  <a:lnTo>
                    <a:pt x="284226" y="241211"/>
                  </a:lnTo>
                  <a:close/>
                </a:path>
              </a:pathLst>
            </a:custGeom>
            <a:solidFill>
              <a:srgbClr val="FFFFFF"/>
            </a:solidFill>
          </p:spPr>
          <p:txBody>
            <a:bodyPr wrap="square" lIns="0" tIns="0" rIns="0" bIns="0" rtlCol="0"/>
            <a:lstStyle/>
            <a:p/>
          </p:txBody>
        </p:sp>
      </p:grpSp>
      <p:sp>
        <p:nvSpPr>
          <p:cNvPr id="24" name="object 24" descr=""/>
          <p:cNvSpPr txBox="1"/>
          <p:nvPr/>
        </p:nvSpPr>
        <p:spPr>
          <a:xfrm>
            <a:off x="2930810" y="8402631"/>
            <a:ext cx="254000"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6D6E71"/>
                </a:solidFill>
                <a:latin typeface="Microsoft JhengHei"/>
                <a:cs typeface="Microsoft JhengHei"/>
              </a:rPr>
              <a:t>涂胶</a:t>
            </a:r>
            <a:endParaRPr sz="900">
              <a:latin typeface="Microsoft JhengHei"/>
              <a:cs typeface="Microsoft JhengHei"/>
            </a:endParaRPr>
          </a:p>
        </p:txBody>
      </p:sp>
      <p:sp>
        <p:nvSpPr>
          <p:cNvPr id="25" name="object 25" descr=""/>
          <p:cNvSpPr txBox="1"/>
          <p:nvPr/>
        </p:nvSpPr>
        <p:spPr>
          <a:xfrm>
            <a:off x="3660159" y="8402859"/>
            <a:ext cx="254000"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6D6E71"/>
                </a:solidFill>
                <a:latin typeface="Microsoft JhengHei"/>
                <a:cs typeface="Microsoft JhengHei"/>
              </a:rPr>
              <a:t>打磨</a:t>
            </a:r>
            <a:endParaRPr sz="900">
              <a:latin typeface="Microsoft JhengHei"/>
              <a:cs typeface="Microsoft JhengHei"/>
            </a:endParaRPr>
          </a:p>
        </p:txBody>
      </p:sp>
      <p:grpSp>
        <p:nvGrpSpPr>
          <p:cNvPr id="26" name="object 26" descr=""/>
          <p:cNvGrpSpPr/>
          <p:nvPr/>
        </p:nvGrpSpPr>
        <p:grpSpPr>
          <a:xfrm>
            <a:off x="3533150" y="7862664"/>
            <a:ext cx="508000" cy="508000"/>
            <a:chOff x="3533150" y="7862664"/>
            <a:chExt cx="508000" cy="508000"/>
          </a:xfrm>
        </p:grpSpPr>
        <p:sp>
          <p:nvSpPr>
            <p:cNvPr id="27" name="object 27" descr=""/>
            <p:cNvSpPr/>
            <p:nvPr/>
          </p:nvSpPr>
          <p:spPr>
            <a:xfrm>
              <a:off x="3533150" y="7862664"/>
              <a:ext cx="508000" cy="508000"/>
            </a:xfrm>
            <a:custGeom>
              <a:avLst/>
              <a:gdLst/>
              <a:ahLst/>
              <a:cxnLst/>
              <a:rect l="l" t="t" r="r" b="b"/>
              <a:pathLst>
                <a:path w="508000" h="508000">
                  <a:moveTo>
                    <a:pt x="253974" y="0"/>
                  </a:moveTo>
                  <a:lnTo>
                    <a:pt x="208324" y="4091"/>
                  </a:lnTo>
                  <a:lnTo>
                    <a:pt x="165357" y="15888"/>
                  </a:lnTo>
                  <a:lnTo>
                    <a:pt x="125792" y="34673"/>
                  </a:lnTo>
                  <a:lnTo>
                    <a:pt x="90345" y="59728"/>
                  </a:lnTo>
                  <a:lnTo>
                    <a:pt x="59734" y="90337"/>
                  </a:lnTo>
                  <a:lnTo>
                    <a:pt x="34676" y="125782"/>
                  </a:lnTo>
                  <a:lnTo>
                    <a:pt x="15890" y="165346"/>
                  </a:lnTo>
                  <a:lnTo>
                    <a:pt x="4092" y="208312"/>
                  </a:lnTo>
                  <a:lnTo>
                    <a:pt x="0" y="253961"/>
                  </a:lnTo>
                  <a:lnTo>
                    <a:pt x="4092" y="299615"/>
                  </a:lnTo>
                  <a:lnTo>
                    <a:pt x="15890" y="342583"/>
                  </a:lnTo>
                  <a:lnTo>
                    <a:pt x="34676" y="382150"/>
                  </a:lnTo>
                  <a:lnTo>
                    <a:pt x="59734" y="417596"/>
                  </a:lnTo>
                  <a:lnTo>
                    <a:pt x="90345" y="448206"/>
                  </a:lnTo>
                  <a:lnTo>
                    <a:pt x="125792" y="473262"/>
                  </a:lnTo>
                  <a:lnTo>
                    <a:pt x="165357" y="492047"/>
                  </a:lnTo>
                  <a:lnTo>
                    <a:pt x="208324" y="503844"/>
                  </a:lnTo>
                  <a:lnTo>
                    <a:pt x="253974" y="507936"/>
                  </a:lnTo>
                  <a:lnTo>
                    <a:pt x="299628" y="503844"/>
                  </a:lnTo>
                  <a:lnTo>
                    <a:pt x="342596" y="492047"/>
                  </a:lnTo>
                  <a:lnTo>
                    <a:pt x="382162" y="473262"/>
                  </a:lnTo>
                  <a:lnTo>
                    <a:pt x="417609" y="448206"/>
                  </a:lnTo>
                  <a:lnTo>
                    <a:pt x="448219" y="417596"/>
                  </a:lnTo>
                  <a:lnTo>
                    <a:pt x="473275" y="382150"/>
                  </a:lnTo>
                  <a:lnTo>
                    <a:pt x="492060" y="342583"/>
                  </a:lnTo>
                  <a:lnTo>
                    <a:pt x="503857" y="299615"/>
                  </a:lnTo>
                  <a:lnTo>
                    <a:pt x="507949" y="253961"/>
                  </a:lnTo>
                  <a:lnTo>
                    <a:pt x="503857" y="208312"/>
                  </a:lnTo>
                  <a:lnTo>
                    <a:pt x="492060" y="165346"/>
                  </a:lnTo>
                  <a:lnTo>
                    <a:pt x="473275" y="125782"/>
                  </a:lnTo>
                  <a:lnTo>
                    <a:pt x="448219" y="90337"/>
                  </a:lnTo>
                  <a:lnTo>
                    <a:pt x="417609" y="59728"/>
                  </a:lnTo>
                  <a:lnTo>
                    <a:pt x="382162" y="34673"/>
                  </a:lnTo>
                  <a:lnTo>
                    <a:pt x="342596" y="15888"/>
                  </a:lnTo>
                  <a:lnTo>
                    <a:pt x="299628" y="4091"/>
                  </a:lnTo>
                  <a:lnTo>
                    <a:pt x="253974" y="0"/>
                  </a:lnTo>
                  <a:close/>
                </a:path>
              </a:pathLst>
            </a:custGeom>
            <a:solidFill>
              <a:srgbClr val="BCBEC0"/>
            </a:solidFill>
          </p:spPr>
          <p:txBody>
            <a:bodyPr wrap="square" lIns="0" tIns="0" rIns="0" bIns="0" rtlCol="0"/>
            <a:lstStyle/>
            <a:p/>
          </p:txBody>
        </p:sp>
        <p:pic>
          <p:nvPicPr>
            <p:cNvPr id="28" name="object 28" descr=""/>
            <p:cNvPicPr/>
            <p:nvPr/>
          </p:nvPicPr>
          <p:blipFill>
            <a:blip r:embed="rId3" cstate="print"/>
            <a:stretch>
              <a:fillRect/>
            </a:stretch>
          </p:blipFill>
          <p:spPr>
            <a:xfrm>
              <a:off x="3747488" y="8061758"/>
              <a:ext cx="79286" cy="79286"/>
            </a:xfrm>
            <a:prstGeom prst="rect">
              <a:avLst/>
            </a:prstGeom>
          </p:spPr>
        </p:pic>
        <p:sp>
          <p:nvSpPr>
            <p:cNvPr id="29" name="object 29" descr=""/>
            <p:cNvSpPr/>
            <p:nvPr/>
          </p:nvSpPr>
          <p:spPr>
            <a:xfrm>
              <a:off x="3630854" y="7964436"/>
              <a:ext cx="313055" cy="297815"/>
            </a:xfrm>
            <a:custGeom>
              <a:avLst/>
              <a:gdLst/>
              <a:ahLst/>
              <a:cxnLst/>
              <a:rect l="l" t="t" r="r" b="b"/>
              <a:pathLst>
                <a:path w="313054" h="297815">
                  <a:moveTo>
                    <a:pt x="312534" y="257581"/>
                  </a:moveTo>
                  <a:lnTo>
                    <a:pt x="309397" y="242062"/>
                  </a:lnTo>
                  <a:lnTo>
                    <a:pt x="301523" y="230390"/>
                  </a:lnTo>
                  <a:lnTo>
                    <a:pt x="300837" y="229387"/>
                  </a:lnTo>
                  <a:lnTo>
                    <a:pt x="299834" y="228714"/>
                  </a:lnTo>
                  <a:lnTo>
                    <a:pt x="299834" y="257581"/>
                  </a:lnTo>
                  <a:lnTo>
                    <a:pt x="297700" y="268147"/>
                  </a:lnTo>
                  <a:lnTo>
                    <a:pt x="291871" y="276796"/>
                  </a:lnTo>
                  <a:lnTo>
                    <a:pt x="283222" y="282625"/>
                  </a:lnTo>
                  <a:lnTo>
                    <a:pt x="272643" y="284759"/>
                  </a:lnTo>
                  <a:lnTo>
                    <a:pt x="39890" y="284759"/>
                  </a:lnTo>
                  <a:lnTo>
                    <a:pt x="29311" y="282625"/>
                  </a:lnTo>
                  <a:lnTo>
                    <a:pt x="20675" y="276796"/>
                  </a:lnTo>
                  <a:lnTo>
                    <a:pt x="14846" y="268147"/>
                  </a:lnTo>
                  <a:lnTo>
                    <a:pt x="12700" y="257581"/>
                  </a:lnTo>
                  <a:lnTo>
                    <a:pt x="14846" y="247002"/>
                  </a:lnTo>
                  <a:lnTo>
                    <a:pt x="20675" y="238366"/>
                  </a:lnTo>
                  <a:lnTo>
                    <a:pt x="29311" y="232537"/>
                  </a:lnTo>
                  <a:lnTo>
                    <a:pt x="39890" y="230390"/>
                  </a:lnTo>
                  <a:lnTo>
                    <a:pt x="60769" y="230390"/>
                  </a:lnTo>
                  <a:lnTo>
                    <a:pt x="251764" y="230390"/>
                  </a:lnTo>
                  <a:lnTo>
                    <a:pt x="272643" y="230390"/>
                  </a:lnTo>
                  <a:lnTo>
                    <a:pt x="283222" y="232537"/>
                  </a:lnTo>
                  <a:lnTo>
                    <a:pt x="291871" y="238366"/>
                  </a:lnTo>
                  <a:lnTo>
                    <a:pt x="297700" y="247002"/>
                  </a:lnTo>
                  <a:lnTo>
                    <a:pt x="299834" y="257581"/>
                  </a:lnTo>
                  <a:lnTo>
                    <a:pt x="299834" y="228714"/>
                  </a:lnTo>
                  <a:lnTo>
                    <a:pt x="288163" y="220827"/>
                  </a:lnTo>
                  <a:lnTo>
                    <a:pt x="272643" y="217690"/>
                  </a:lnTo>
                  <a:lnTo>
                    <a:pt x="256374" y="217690"/>
                  </a:lnTo>
                  <a:lnTo>
                    <a:pt x="268770" y="215290"/>
                  </a:lnTo>
                  <a:lnTo>
                    <a:pt x="271005" y="211950"/>
                  </a:lnTo>
                  <a:lnTo>
                    <a:pt x="270090" y="207149"/>
                  </a:lnTo>
                  <a:lnTo>
                    <a:pt x="268135" y="197078"/>
                  </a:lnTo>
                  <a:lnTo>
                    <a:pt x="282117" y="191274"/>
                  </a:lnTo>
                  <a:lnTo>
                    <a:pt x="283629" y="187629"/>
                  </a:lnTo>
                  <a:lnTo>
                    <a:pt x="282956" y="185877"/>
                  </a:lnTo>
                  <a:lnTo>
                    <a:pt x="278142" y="174231"/>
                  </a:lnTo>
                  <a:lnTo>
                    <a:pt x="290169" y="166268"/>
                  </a:lnTo>
                  <a:lnTo>
                    <a:pt x="290982" y="162331"/>
                  </a:lnTo>
                  <a:lnTo>
                    <a:pt x="282727" y="149860"/>
                  </a:lnTo>
                  <a:lnTo>
                    <a:pt x="282613" y="149694"/>
                  </a:lnTo>
                  <a:lnTo>
                    <a:pt x="293331" y="138988"/>
                  </a:lnTo>
                  <a:lnTo>
                    <a:pt x="293331" y="134962"/>
                  </a:lnTo>
                  <a:lnTo>
                    <a:pt x="283121" y="124764"/>
                  </a:lnTo>
                  <a:lnTo>
                    <a:pt x="291172" y="112826"/>
                  </a:lnTo>
                  <a:lnTo>
                    <a:pt x="290931" y="111429"/>
                  </a:lnTo>
                  <a:lnTo>
                    <a:pt x="290436" y="108851"/>
                  </a:lnTo>
                  <a:lnTo>
                    <a:pt x="277863" y="100380"/>
                  </a:lnTo>
                  <a:lnTo>
                    <a:pt x="282981" y="88061"/>
                  </a:lnTo>
                  <a:lnTo>
                    <a:pt x="282981" y="86309"/>
                  </a:lnTo>
                  <a:lnTo>
                    <a:pt x="281686" y="83197"/>
                  </a:lnTo>
                  <a:lnTo>
                    <a:pt x="280454" y="81965"/>
                  </a:lnTo>
                  <a:lnTo>
                    <a:pt x="277380" y="80695"/>
                  </a:lnTo>
                  <a:lnTo>
                    <a:pt x="277380" y="136982"/>
                  </a:lnTo>
                  <a:lnTo>
                    <a:pt x="267830" y="146519"/>
                  </a:lnTo>
                  <a:lnTo>
                    <a:pt x="267563" y="149186"/>
                  </a:lnTo>
                  <a:lnTo>
                    <a:pt x="267500" y="149860"/>
                  </a:lnTo>
                  <a:lnTo>
                    <a:pt x="274256" y="160083"/>
                  </a:lnTo>
                  <a:lnTo>
                    <a:pt x="274904" y="161150"/>
                  </a:lnTo>
                  <a:lnTo>
                    <a:pt x="264236" y="168211"/>
                  </a:lnTo>
                  <a:lnTo>
                    <a:pt x="263245" y="171450"/>
                  </a:lnTo>
                  <a:lnTo>
                    <a:pt x="268160" y="183324"/>
                  </a:lnTo>
                  <a:lnTo>
                    <a:pt x="255689" y="188480"/>
                  </a:lnTo>
                  <a:lnTo>
                    <a:pt x="254203" y="191274"/>
                  </a:lnTo>
                  <a:lnTo>
                    <a:pt x="254203" y="191985"/>
                  </a:lnTo>
                  <a:lnTo>
                    <a:pt x="256667" y="204698"/>
                  </a:lnTo>
                  <a:lnTo>
                    <a:pt x="244055" y="207149"/>
                  </a:lnTo>
                  <a:lnTo>
                    <a:pt x="241896" y="209765"/>
                  </a:lnTo>
                  <a:lnTo>
                    <a:pt x="241896" y="217690"/>
                  </a:lnTo>
                  <a:lnTo>
                    <a:pt x="70624" y="217690"/>
                  </a:lnTo>
                  <a:lnTo>
                    <a:pt x="70624" y="209156"/>
                  </a:lnTo>
                  <a:lnTo>
                    <a:pt x="70142" y="208508"/>
                  </a:lnTo>
                  <a:lnTo>
                    <a:pt x="68503" y="206514"/>
                  </a:lnTo>
                  <a:lnTo>
                    <a:pt x="55270" y="203822"/>
                  </a:lnTo>
                  <a:lnTo>
                    <a:pt x="57683" y="191985"/>
                  </a:lnTo>
                  <a:lnTo>
                    <a:pt x="57797" y="191452"/>
                  </a:lnTo>
                  <a:lnTo>
                    <a:pt x="57823" y="191274"/>
                  </a:lnTo>
                  <a:lnTo>
                    <a:pt x="57569" y="190741"/>
                  </a:lnTo>
                  <a:lnTo>
                    <a:pt x="56362" y="188480"/>
                  </a:lnTo>
                  <a:lnTo>
                    <a:pt x="56235" y="188252"/>
                  </a:lnTo>
                  <a:lnTo>
                    <a:pt x="44373" y="183324"/>
                  </a:lnTo>
                  <a:lnTo>
                    <a:pt x="49542" y="170853"/>
                  </a:lnTo>
                  <a:lnTo>
                    <a:pt x="48577" y="167640"/>
                  </a:lnTo>
                  <a:lnTo>
                    <a:pt x="37388" y="160083"/>
                  </a:lnTo>
                  <a:lnTo>
                    <a:pt x="44551" y="149428"/>
                  </a:lnTo>
                  <a:lnTo>
                    <a:pt x="44272" y="146519"/>
                  </a:lnTo>
                  <a:lnTo>
                    <a:pt x="44234" y="146062"/>
                  </a:lnTo>
                  <a:lnTo>
                    <a:pt x="35153" y="136982"/>
                  </a:lnTo>
                  <a:lnTo>
                    <a:pt x="44691" y="127431"/>
                  </a:lnTo>
                  <a:lnTo>
                    <a:pt x="44958" y="124764"/>
                  </a:lnTo>
                  <a:lnTo>
                    <a:pt x="45021" y="124091"/>
                  </a:lnTo>
                  <a:lnTo>
                    <a:pt x="37579" y="112826"/>
                  </a:lnTo>
                  <a:lnTo>
                    <a:pt x="48298" y="105752"/>
                  </a:lnTo>
                  <a:lnTo>
                    <a:pt x="49288" y="102501"/>
                  </a:lnTo>
                  <a:lnTo>
                    <a:pt x="44373" y="90627"/>
                  </a:lnTo>
                  <a:lnTo>
                    <a:pt x="56845" y="85458"/>
                  </a:lnTo>
                  <a:lnTo>
                    <a:pt x="58305" y="82715"/>
                  </a:lnTo>
                  <a:lnTo>
                    <a:pt x="58331" y="81965"/>
                  </a:lnTo>
                  <a:lnTo>
                    <a:pt x="55854" y="69253"/>
                  </a:lnTo>
                  <a:lnTo>
                    <a:pt x="68465" y="66802"/>
                  </a:lnTo>
                  <a:lnTo>
                    <a:pt x="70624" y="64185"/>
                  </a:lnTo>
                  <a:lnTo>
                    <a:pt x="70624" y="51333"/>
                  </a:lnTo>
                  <a:lnTo>
                    <a:pt x="84112" y="51333"/>
                  </a:lnTo>
                  <a:lnTo>
                    <a:pt x="86728" y="49199"/>
                  </a:lnTo>
                  <a:lnTo>
                    <a:pt x="89027" y="37934"/>
                  </a:lnTo>
                  <a:lnTo>
                    <a:pt x="89103" y="37541"/>
                  </a:lnTo>
                  <a:lnTo>
                    <a:pt x="89217" y="36957"/>
                  </a:lnTo>
                  <a:lnTo>
                    <a:pt x="89306" y="36563"/>
                  </a:lnTo>
                  <a:lnTo>
                    <a:pt x="89420" y="35966"/>
                  </a:lnTo>
                  <a:lnTo>
                    <a:pt x="102019" y="38519"/>
                  </a:lnTo>
                  <a:lnTo>
                    <a:pt x="105016" y="36957"/>
                  </a:lnTo>
                  <a:lnTo>
                    <a:pt x="105422" y="35966"/>
                  </a:lnTo>
                  <a:lnTo>
                    <a:pt x="109791" y="25400"/>
                  </a:lnTo>
                  <a:lnTo>
                    <a:pt x="109905" y="25107"/>
                  </a:lnTo>
                  <a:lnTo>
                    <a:pt x="122402" y="30251"/>
                  </a:lnTo>
                  <a:lnTo>
                    <a:pt x="125615" y="29286"/>
                  </a:lnTo>
                  <a:lnTo>
                    <a:pt x="128435" y="25107"/>
                  </a:lnTo>
                  <a:lnTo>
                    <a:pt x="128879" y="24434"/>
                  </a:lnTo>
                  <a:lnTo>
                    <a:pt x="133159" y="18084"/>
                  </a:lnTo>
                  <a:lnTo>
                    <a:pt x="143827" y="25285"/>
                  </a:lnTo>
                  <a:lnTo>
                    <a:pt x="147180" y="24942"/>
                  </a:lnTo>
                  <a:lnTo>
                    <a:pt x="154025" y="18084"/>
                  </a:lnTo>
                  <a:lnTo>
                    <a:pt x="156260" y="15849"/>
                  </a:lnTo>
                  <a:lnTo>
                    <a:pt x="165823" y="25400"/>
                  </a:lnTo>
                  <a:lnTo>
                    <a:pt x="169151" y="25742"/>
                  </a:lnTo>
                  <a:lnTo>
                    <a:pt x="180416" y="18288"/>
                  </a:lnTo>
                  <a:lnTo>
                    <a:pt x="187502" y="29019"/>
                  </a:lnTo>
                  <a:lnTo>
                    <a:pt x="190766" y="29972"/>
                  </a:lnTo>
                  <a:lnTo>
                    <a:pt x="202552" y="25107"/>
                  </a:lnTo>
                  <a:lnTo>
                    <a:pt x="207797" y="37541"/>
                  </a:lnTo>
                  <a:lnTo>
                    <a:pt x="210667" y="39141"/>
                  </a:lnTo>
                  <a:lnTo>
                    <a:pt x="223989" y="36563"/>
                  </a:lnTo>
                  <a:lnTo>
                    <a:pt x="224942" y="41478"/>
                  </a:lnTo>
                  <a:lnTo>
                    <a:pt x="226491" y="49199"/>
                  </a:lnTo>
                  <a:lnTo>
                    <a:pt x="229069" y="51333"/>
                  </a:lnTo>
                  <a:lnTo>
                    <a:pt x="241896" y="51333"/>
                  </a:lnTo>
                  <a:lnTo>
                    <a:pt x="241896" y="64833"/>
                  </a:lnTo>
                  <a:lnTo>
                    <a:pt x="244017" y="67437"/>
                  </a:lnTo>
                  <a:lnTo>
                    <a:pt x="257263" y="70129"/>
                  </a:lnTo>
                  <a:lnTo>
                    <a:pt x="254850" y="81965"/>
                  </a:lnTo>
                  <a:lnTo>
                    <a:pt x="254749" y="82486"/>
                  </a:lnTo>
                  <a:lnTo>
                    <a:pt x="254698" y="82715"/>
                  </a:lnTo>
                  <a:lnTo>
                    <a:pt x="256298" y="85699"/>
                  </a:lnTo>
                  <a:lnTo>
                    <a:pt x="268173" y="90627"/>
                  </a:lnTo>
                  <a:lnTo>
                    <a:pt x="262991" y="103098"/>
                  </a:lnTo>
                  <a:lnTo>
                    <a:pt x="263969" y="106299"/>
                  </a:lnTo>
                  <a:lnTo>
                    <a:pt x="275145" y="113855"/>
                  </a:lnTo>
                  <a:lnTo>
                    <a:pt x="267982" y="124510"/>
                  </a:lnTo>
                  <a:lnTo>
                    <a:pt x="268262" y="127431"/>
                  </a:lnTo>
                  <a:lnTo>
                    <a:pt x="268300" y="127889"/>
                  </a:lnTo>
                  <a:lnTo>
                    <a:pt x="277380" y="136982"/>
                  </a:lnTo>
                  <a:lnTo>
                    <a:pt x="277380" y="80695"/>
                  </a:lnTo>
                  <a:lnTo>
                    <a:pt x="268795" y="77139"/>
                  </a:lnTo>
                  <a:lnTo>
                    <a:pt x="271310" y="64833"/>
                  </a:lnTo>
                  <a:lnTo>
                    <a:pt x="254596" y="56616"/>
                  </a:lnTo>
                  <a:lnTo>
                    <a:pt x="254596" y="41478"/>
                  </a:lnTo>
                  <a:lnTo>
                    <a:pt x="251777" y="38633"/>
                  </a:lnTo>
                  <a:lnTo>
                    <a:pt x="237324" y="38633"/>
                  </a:lnTo>
                  <a:lnTo>
                    <a:pt x="237197" y="37934"/>
                  </a:lnTo>
                  <a:lnTo>
                    <a:pt x="237121" y="37541"/>
                  </a:lnTo>
                  <a:lnTo>
                    <a:pt x="237007" y="36957"/>
                  </a:lnTo>
                  <a:lnTo>
                    <a:pt x="236931" y="36563"/>
                  </a:lnTo>
                  <a:lnTo>
                    <a:pt x="234937" y="26263"/>
                  </a:lnTo>
                  <a:lnTo>
                    <a:pt x="234162" y="25107"/>
                  </a:lnTo>
                  <a:lnTo>
                    <a:pt x="234048" y="24942"/>
                  </a:lnTo>
                  <a:lnTo>
                    <a:pt x="233959" y="24803"/>
                  </a:lnTo>
                  <a:lnTo>
                    <a:pt x="231165" y="22898"/>
                  </a:lnTo>
                  <a:lnTo>
                    <a:pt x="229450" y="22542"/>
                  </a:lnTo>
                  <a:lnTo>
                    <a:pt x="227736" y="22898"/>
                  </a:lnTo>
                  <a:lnTo>
                    <a:pt x="216382" y="25107"/>
                  </a:lnTo>
                  <a:lnTo>
                    <a:pt x="213550" y="18288"/>
                  </a:lnTo>
                  <a:lnTo>
                    <a:pt x="212534" y="15849"/>
                  </a:lnTo>
                  <a:lnTo>
                    <a:pt x="212344" y="15367"/>
                  </a:lnTo>
                  <a:lnTo>
                    <a:pt x="212229" y="15100"/>
                  </a:lnTo>
                  <a:lnTo>
                    <a:pt x="210566" y="11099"/>
                  </a:lnTo>
                  <a:lnTo>
                    <a:pt x="206844" y="9575"/>
                  </a:lnTo>
                  <a:lnTo>
                    <a:pt x="193535" y="15100"/>
                  </a:lnTo>
                  <a:lnTo>
                    <a:pt x="190563" y="10617"/>
                  </a:lnTo>
                  <a:lnTo>
                    <a:pt x="185547" y="3060"/>
                  </a:lnTo>
                  <a:lnTo>
                    <a:pt x="181559" y="2260"/>
                  </a:lnTo>
                  <a:lnTo>
                    <a:pt x="178689" y="4191"/>
                  </a:lnTo>
                  <a:lnTo>
                    <a:pt x="168986" y="10617"/>
                  </a:lnTo>
                  <a:lnTo>
                    <a:pt x="168478" y="10109"/>
                  </a:lnTo>
                  <a:lnTo>
                    <a:pt x="158369" y="0"/>
                  </a:lnTo>
                  <a:lnTo>
                    <a:pt x="154152" y="0"/>
                  </a:lnTo>
                  <a:lnTo>
                    <a:pt x="144043" y="10109"/>
                  </a:lnTo>
                  <a:lnTo>
                    <a:pt x="133591" y="3060"/>
                  </a:lnTo>
                  <a:lnTo>
                    <a:pt x="131889" y="2692"/>
                  </a:lnTo>
                  <a:lnTo>
                    <a:pt x="128574" y="3352"/>
                  </a:lnTo>
                  <a:lnTo>
                    <a:pt x="127114" y="4318"/>
                  </a:lnTo>
                  <a:lnTo>
                    <a:pt x="119659" y="15367"/>
                  </a:lnTo>
                  <a:lnTo>
                    <a:pt x="107353" y="10274"/>
                  </a:lnTo>
                  <a:lnTo>
                    <a:pt x="105613" y="10274"/>
                  </a:lnTo>
                  <a:lnTo>
                    <a:pt x="102501" y="11569"/>
                  </a:lnTo>
                  <a:lnTo>
                    <a:pt x="101257" y="12788"/>
                  </a:lnTo>
                  <a:lnTo>
                    <a:pt x="96431" y="24434"/>
                  </a:lnTo>
                  <a:lnTo>
                    <a:pt x="82397" y="21564"/>
                  </a:lnTo>
                  <a:lnTo>
                    <a:pt x="78943" y="23774"/>
                  </a:lnTo>
                  <a:lnTo>
                    <a:pt x="75920" y="38633"/>
                  </a:lnTo>
                  <a:lnTo>
                    <a:pt x="60769" y="38633"/>
                  </a:lnTo>
                  <a:lnTo>
                    <a:pt x="57924" y="41478"/>
                  </a:lnTo>
                  <a:lnTo>
                    <a:pt x="57924" y="55918"/>
                  </a:lnTo>
                  <a:lnTo>
                    <a:pt x="45542" y="58318"/>
                  </a:lnTo>
                  <a:lnTo>
                    <a:pt x="44069" y="59283"/>
                  </a:lnTo>
                  <a:lnTo>
                    <a:pt x="42214" y="62077"/>
                  </a:lnTo>
                  <a:lnTo>
                    <a:pt x="41998" y="63068"/>
                  </a:lnTo>
                  <a:lnTo>
                    <a:pt x="41922" y="64185"/>
                  </a:lnTo>
                  <a:lnTo>
                    <a:pt x="44411" y="76860"/>
                  </a:lnTo>
                  <a:lnTo>
                    <a:pt x="32092" y="81965"/>
                  </a:lnTo>
                  <a:lnTo>
                    <a:pt x="30848" y="83197"/>
                  </a:lnTo>
                  <a:lnTo>
                    <a:pt x="29565" y="86309"/>
                  </a:lnTo>
                  <a:lnTo>
                    <a:pt x="29565" y="88061"/>
                  </a:lnTo>
                  <a:lnTo>
                    <a:pt x="34378" y="99720"/>
                  </a:lnTo>
                  <a:lnTo>
                    <a:pt x="23863" y="106680"/>
                  </a:lnTo>
                  <a:lnTo>
                    <a:pt x="22885" y="108127"/>
                  </a:lnTo>
                  <a:lnTo>
                    <a:pt x="22212" y="111429"/>
                  </a:lnTo>
                  <a:lnTo>
                    <a:pt x="22491" y="112826"/>
                  </a:lnTo>
                  <a:lnTo>
                    <a:pt x="22555" y="113144"/>
                  </a:lnTo>
                  <a:lnTo>
                    <a:pt x="29794" y="124091"/>
                  </a:lnTo>
                  <a:lnTo>
                    <a:pt x="29908" y="124256"/>
                  </a:lnTo>
                  <a:lnTo>
                    <a:pt x="19202" y="134962"/>
                  </a:lnTo>
                  <a:lnTo>
                    <a:pt x="19202" y="138988"/>
                  </a:lnTo>
                  <a:lnTo>
                    <a:pt x="29413" y="149186"/>
                  </a:lnTo>
                  <a:lnTo>
                    <a:pt x="21336" y="161150"/>
                  </a:lnTo>
                  <a:lnTo>
                    <a:pt x="22110" y="165100"/>
                  </a:lnTo>
                  <a:lnTo>
                    <a:pt x="34671" y="173570"/>
                  </a:lnTo>
                  <a:lnTo>
                    <a:pt x="29565" y="185877"/>
                  </a:lnTo>
                  <a:lnTo>
                    <a:pt x="29565" y="187629"/>
                  </a:lnTo>
                  <a:lnTo>
                    <a:pt x="30848" y="190741"/>
                  </a:lnTo>
                  <a:lnTo>
                    <a:pt x="32092" y="191985"/>
                  </a:lnTo>
                  <a:lnTo>
                    <a:pt x="43738" y="196799"/>
                  </a:lnTo>
                  <a:lnTo>
                    <a:pt x="41351" y="208508"/>
                  </a:lnTo>
                  <a:lnTo>
                    <a:pt x="57924" y="217322"/>
                  </a:lnTo>
                  <a:lnTo>
                    <a:pt x="57924" y="217690"/>
                  </a:lnTo>
                  <a:lnTo>
                    <a:pt x="39890" y="217690"/>
                  </a:lnTo>
                  <a:lnTo>
                    <a:pt x="24384" y="220827"/>
                  </a:lnTo>
                  <a:lnTo>
                    <a:pt x="11709" y="229387"/>
                  </a:lnTo>
                  <a:lnTo>
                    <a:pt x="3149" y="242062"/>
                  </a:lnTo>
                  <a:lnTo>
                    <a:pt x="0" y="257581"/>
                  </a:lnTo>
                  <a:lnTo>
                    <a:pt x="3149" y="273088"/>
                  </a:lnTo>
                  <a:lnTo>
                    <a:pt x="11709" y="285762"/>
                  </a:lnTo>
                  <a:lnTo>
                    <a:pt x="24384" y="294322"/>
                  </a:lnTo>
                  <a:lnTo>
                    <a:pt x="39890" y="297459"/>
                  </a:lnTo>
                  <a:lnTo>
                    <a:pt x="272643" y="297459"/>
                  </a:lnTo>
                  <a:lnTo>
                    <a:pt x="288163" y="294322"/>
                  </a:lnTo>
                  <a:lnTo>
                    <a:pt x="300837" y="285762"/>
                  </a:lnTo>
                  <a:lnTo>
                    <a:pt x="301523" y="284759"/>
                  </a:lnTo>
                  <a:lnTo>
                    <a:pt x="309397" y="273088"/>
                  </a:lnTo>
                  <a:lnTo>
                    <a:pt x="312534" y="257581"/>
                  </a:lnTo>
                  <a:close/>
                </a:path>
              </a:pathLst>
            </a:custGeom>
            <a:solidFill>
              <a:srgbClr val="FFFFFF"/>
            </a:solidFill>
          </p:spPr>
          <p:txBody>
            <a:bodyPr wrap="square" lIns="0" tIns="0" rIns="0" bIns="0" rtlCol="0"/>
            <a:lstStyle/>
            <a:p/>
          </p:txBody>
        </p:sp>
      </p:grpSp>
      <p:sp>
        <p:nvSpPr>
          <p:cNvPr id="30" name="object 30" descr=""/>
          <p:cNvSpPr txBox="1"/>
          <p:nvPr/>
        </p:nvSpPr>
        <p:spPr>
          <a:xfrm>
            <a:off x="5068713" y="8404435"/>
            <a:ext cx="368300" cy="162560"/>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6D6E71"/>
                </a:solidFill>
                <a:latin typeface="Microsoft JhengHei"/>
                <a:cs typeface="Microsoft JhengHei"/>
              </a:rPr>
              <a:t>上下料</a:t>
            </a:r>
            <a:endParaRPr sz="900">
              <a:latin typeface="Microsoft JhengHei"/>
              <a:cs typeface="Microsoft JhengHei"/>
            </a:endParaRPr>
          </a:p>
        </p:txBody>
      </p:sp>
      <p:grpSp>
        <p:nvGrpSpPr>
          <p:cNvPr id="31" name="object 31" descr=""/>
          <p:cNvGrpSpPr/>
          <p:nvPr/>
        </p:nvGrpSpPr>
        <p:grpSpPr>
          <a:xfrm>
            <a:off x="2031222" y="7861014"/>
            <a:ext cx="3475990" cy="508000"/>
            <a:chOff x="2031222" y="7861014"/>
            <a:chExt cx="3475990" cy="508000"/>
          </a:xfrm>
        </p:grpSpPr>
        <p:pic>
          <p:nvPicPr>
            <p:cNvPr id="32" name="object 32" descr=""/>
            <p:cNvPicPr/>
            <p:nvPr/>
          </p:nvPicPr>
          <p:blipFill>
            <a:blip r:embed="rId4" cstate="print"/>
            <a:stretch>
              <a:fillRect/>
            </a:stretch>
          </p:blipFill>
          <p:spPr>
            <a:xfrm>
              <a:off x="4998921" y="7861014"/>
              <a:ext cx="507936" cy="507949"/>
            </a:xfrm>
            <a:prstGeom prst="rect">
              <a:avLst/>
            </a:prstGeom>
          </p:spPr>
        </p:pic>
        <p:sp>
          <p:nvSpPr>
            <p:cNvPr id="33" name="object 33" descr=""/>
            <p:cNvSpPr/>
            <p:nvPr/>
          </p:nvSpPr>
          <p:spPr>
            <a:xfrm>
              <a:off x="2031222" y="7958624"/>
              <a:ext cx="437515" cy="252729"/>
            </a:xfrm>
            <a:custGeom>
              <a:avLst/>
              <a:gdLst/>
              <a:ahLst/>
              <a:cxnLst/>
              <a:rect l="l" t="t" r="r" b="b"/>
              <a:pathLst>
                <a:path w="437514" h="252729">
                  <a:moveTo>
                    <a:pt x="302082" y="50"/>
                  </a:moveTo>
                  <a:lnTo>
                    <a:pt x="300037" y="0"/>
                  </a:lnTo>
                  <a:lnTo>
                    <a:pt x="264642" y="35445"/>
                  </a:lnTo>
                  <a:lnTo>
                    <a:pt x="263664" y="37122"/>
                  </a:lnTo>
                  <a:lnTo>
                    <a:pt x="264858" y="40347"/>
                  </a:lnTo>
                  <a:lnTo>
                    <a:pt x="263385" y="41389"/>
                  </a:lnTo>
                  <a:lnTo>
                    <a:pt x="200748" y="103962"/>
                  </a:lnTo>
                  <a:lnTo>
                    <a:pt x="199212" y="106845"/>
                  </a:lnTo>
                  <a:lnTo>
                    <a:pt x="194868" y="105448"/>
                  </a:lnTo>
                  <a:lnTo>
                    <a:pt x="191541" y="108356"/>
                  </a:lnTo>
                  <a:lnTo>
                    <a:pt x="190334" y="110007"/>
                  </a:lnTo>
                  <a:lnTo>
                    <a:pt x="185635" y="113080"/>
                  </a:lnTo>
                  <a:lnTo>
                    <a:pt x="178015" y="113804"/>
                  </a:lnTo>
                  <a:lnTo>
                    <a:pt x="173812" y="118071"/>
                  </a:lnTo>
                  <a:lnTo>
                    <a:pt x="173380" y="127584"/>
                  </a:lnTo>
                  <a:lnTo>
                    <a:pt x="171958" y="128993"/>
                  </a:lnTo>
                  <a:lnTo>
                    <a:pt x="162433" y="129298"/>
                  </a:lnTo>
                  <a:lnTo>
                    <a:pt x="158076" y="133616"/>
                  </a:lnTo>
                  <a:lnTo>
                    <a:pt x="157607" y="143319"/>
                  </a:lnTo>
                  <a:lnTo>
                    <a:pt x="156197" y="144729"/>
                  </a:lnTo>
                  <a:lnTo>
                    <a:pt x="146558" y="145262"/>
                  </a:lnTo>
                  <a:lnTo>
                    <a:pt x="142227" y="149529"/>
                  </a:lnTo>
                  <a:lnTo>
                    <a:pt x="141782" y="159257"/>
                  </a:lnTo>
                  <a:lnTo>
                    <a:pt x="140500" y="160540"/>
                  </a:lnTo>
                  <a:lnTo>
                    <a:pt x="130873" y="160997"/>
                  </a:lnTo>
                  <a:lnTo>
                    <a:pt x="126606" y="165328"/>
                  </a:lnTo>
                  <a:lnTo>
                    <a:pt x="125882" y="172821"/>
                  </a:lnTo>
                  <a:lnTo>
                    <a:pt x="123075" y="177291"/>
                  </a:lnTo>
                  <a:lnTo>
                    <a:pt x="121678" y="178295"/>
                  </a:lnTo>
                  <a:lnTo>
                    <a:pt x="117665" y="182498"/>
                  </a:lnTo>
                  <a:lnTo>
                    <a:pt x="117652" y="183718"/>
                  </a:lnTo>
                  <a:lnTo>
                    <a:pt x="127520" y="193725"/>
                  </a:lnTo>
                  <a:lnTo>
                    <a:pt x="127025" y="194411"/>
                  </a:lnTo>
                  <a:lnTo>
                    <a:pt x="76568" y="245071"/>
                  </a:lnTo>
                  <a:lnTo>
                    <a:pt x="73482" y="246214"/>
                  </a:lnTo>
                  <a:lnTo>
                    <a:pt x="0" y="246164"/>
                  </a:lnTo>
                  <a:lnTo>
                    <a:pt x="0" y="252107"/>
                  </a:lnTo>
                  <a:lnTo>
                    <a:pt x="75603" y="252323"/>
                  </a:lnTo>
                  <a:lnTo>
                    <a:pt x="79984" y="250342"/>
                  </a:lnTo>
                  <a:lnTo>
                    <a:pt x="129349" y="200901"/>
                  </a:lnTo>
                  <a:lnTo>
                    <a:pt x="132676" y="197815"/>
                  </a:lnTo>
                  <a:lnTo>
                    <a:pt x="135305" y="201396"/>
                  </a:lnTo>
                  <a:lnTo>
                    <a:pt x="142849" y="209080"/>
                  </a:lnTo>
                  <a:lnTo>
                    <a:pt x="150863" y="200901"/>
                  </a:lnTo>
                  <a:lnTo>
                    <a:pt x="152679" y="199618"/>
                  </a:lnTo>
                  <a:lnTo>
                    <a:pt x="160883" y="199478"/>
                  </a:lnTo>
                  <a:lnTo>
                    <a:pt x="164858" y="194894"/>
                  </a:lnTo>
                  <a:lnTo>
                    <a:pt x="165315" y="185458"/>
                  </a:lnTo>
                  <a:lnTo>
                    <a:pt x="166573" y="184175"/>
                  </a:lnTo>
                  <a:lnTo>
                    <a:pt x="176364" y="183705"/>
                  </a:lnTo>
                  <a:lnTo>
                    <a:pt x="180771" y="179260"/>
                  </a:lnTo>
                  <a:lnTo>
                    <a:pt x="181178" y="169633"/>
                  </a:lnTo>
                  <a:lnTo>
                    <a:pt x="182486" y="168376"/>
                  </a:lnTo>
                  <a:lnTo>
                    <a:pt x="192201" y="167843"/>
                  </a:lnTo>
                  <a:lnTo>
                    <a:pt x="196494" y="163525"/>
                  </a:lnTo>
                  <a:lnTo>
                    <a:pt x="196964" y="153708"/>
                  </a:lnTo>
                  <a:lnTo>
                    <a:pt x="198196" y="152476"/>
                  </a:lnTo>
                  <a:lnTo>
                    <a:pt x="207492" y="152069"/>
                  </a:lnTo>
                  <a:lnTo>
                    <a:pt x="212204" y="148247"/>
                  </a:lnTo>
                  <a:lnTo>
                    <a:pt x="212369" y="139877"/>
                  </a:lnTo>
                  <a:lnTo>
                    <a:pt x="213829" y="137794"/>
                  </a:lnTo>
                  <a:lnTo>
                    <a:pt x="218262" y="133896"/>
                  </a:lnTo>
                  <a:lnTo>
                    <a:pt x="219684" y="131698"/>
                  </a:lnTo>
                  <a:lnTo>
                    <a:pt x="219862" y="130365"/>
                  </a:lnTo>
                  <a:lnTo>
                    <a:pt x="220687" y="127977"/>
                  </a:lnTo>
                  <a:lnTo>
                    <a:pt x="220776" y="126453"/>
                  </a:lnTo>
                  <a:lnTo>
                    <a:pt x="284162" y="63004"/>
                  </a:lnTo>
                  <a:lnTo>
                    <a:pt x="285940" y="61607"/>
                  </a:lnTo>
                  <a:lnTo>
                    <a:pt x="289179" y="62661"/>
                  </a:lnTo>
                  <a:lnTo>
                    <a:pt x="307848" y="43776"/>
                  </a:lnTo>
                  <a:lnTo>
                    <a:pt x="417830" y="157784"/>
                  </a:lnTo>
                  <a:lnTo>
                    <a:pt x="418884" y="165988"/>
                  </a:lnTo>
                  <a:lnTo>
                    <a:pt x="423837" y="169202"/>
                  </a:lnTo>
                  <a:lnTo>
                    <a:pt x="433666" y="167995"/>
                  </a:lnTo>
                  <a:lnTo>
                    <a:pt x="437464" y="163614"/>
                  </a:lnTo>
                  <a:lnTo>
                    <a:pt x="437235" y="153771"/>
                  </a:lnTo>
                  <a:lnTo>
                    <a:pt x="433578" y="149974"/>
                  </a:lnTo>
                  <a:lnTo>
                    <a:pt x="427088" y="149047"/>
                  </a:lnTo>
                  <a:lnTo>
                    <a:pt x="425437" y="148310"/>
                  </a:lnTo>
                  <a:lnTo>
                    <a:pt x="401256" y="124358"/>
                  </a:lnTo>
                  <a:lnTo>
                    <a:pt x="315899" y="35471"/>
                  </a:lnTo>
                  <a:lnTo>
                    <a:pt x="326072" y="25958"/>
                  </a:lnTo>
                  <a:lnTo>
                    <a:pt x="325932" y="23875"/>
                  </a:lnTo>
                  <a:lnTo>
                    <a:pt x="302082" y="50"/>
                  </a:lnTo>
                  <a:close/>
                </a:path>
              </a:pathLst>
            </a:custGeom>
            <a:solidFill>
              <a:srgbClr val="FFFFFF"/>
            </a:solidFill>
          </p:spPr>
          <p:txBody>
            <a:bodyPr wrap="square" lIns="0" tIns="0" rIns="0" bIns="0" rtlCol="0"/>
            <a:lstStyle/>
            <a:p/>
          </p:txBody>
        </p:sp>
        <p:pic>
          <p:nvPicPr>
            <p:cNvPr id="34" name="object 34" descr=""/>
            <p:cNvPicPr/>
            <p:nvPr/>
          </p:nvPicPr>
          <p:blipFill>
            <a:blip r:embed="rId5" cstate="print"/>
            <a:stretch>
              <a:fillRect/>
            </a:stretch>
          </p:blipFill>
          <p:spPr>
            <a:xfrm>
              <a:off x="2406080" y="8064905"/>
              <a:ext cx="105460" cy="105333"/>
            </a:xfrm>
            <a:prstGeom prst="rect">
              <a:avLst/>
            </a:prstGeom>
          </p:spPr>
        </p:pic>
      </p:grpSp>
      <p:sp>
        <p:nvSpPr>
          <p:cNvPr id="35" name="object 35"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38</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p:nvPr/>
        </p:nvSpPr>
        <p:spPr>
          <a:xfrm>
            <a:off x="1901261" y="4830191"/>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3" name="object 3" descr=""/>
          <p:cNvSpPr/>
          <p:nvPr/>
        </p:nvSpPr>
        <p:spPr>
          <a:xfrm>
            <a:off x="1901261" y="4984280"/>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4" name="object 4" descr=""/>
          <p:cNvSpPr/>
          <p:nvPr/>
        </p:nvSpPr>
        <p:spPr>
          <a:xfrm>
            <a:off x="1901261" y="5138369"/>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5" name="object 5" descr=""/>
          <p:cNvSpPr/>
          <p:nvPr/>
        </p:nvSpPr>
        <p:spPr>
          <a:xfrm>
            <a:off x="1901261" y="5292445"/>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6" name="object 6" descr=""/>
          <p:cNvSpPr/>
          <p:nvPr/>
        </p:nvSpPr>
        <p:spPr>
          <a:xfrm>
            <a:off x="1901261" y="5446547"/>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7" name="object 7" descr=""/>
          <p:cNvSpPr/>
          <p:nvPr/>
        </p:nvSpPr>
        <p:spPr>
          <a:xfrm>
            <a:off x="1901261" y="5600636"/>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8" name="object 8" descr=""/>
          <p:cNvSpPr/>
          <p:nvPr/>
        </p:nvSpPr>
        <p:spPr>
          <a:xfrm>
            <a:off x="1901261" y="5754725"/>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9" name="object 9" descr=""/>
          <p:cNvSpPr/>
          <p:nvPr/>
        </p:nvSpPr>
        <p:spPr>
          <a:xfrm>
            <a:off x="1901261" y="5908814"/>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10" name="object 10" descr=""/>
          <p:cNvSpPr/>
          <p:nvPr/>
        </p:nvSpPr>
        <p:spPr>
          <a:xfrm>
            <a:off x="1901261" y="6062891"/>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11" name="object 11" descr=""/>
          <p:cNvSpPr/>
          <p:nvPr/>
        </p:nvSpPr>
        <p:spPr>
          <a:xfrm>
            <a:off x="1901261" y="6216993"/>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12" name="object 12" descr=""/>
          <p:cNvSpPr/>
          <p:nvPr/>
        </p:nvSpPr>
        <p:spPr>
          <a:xfrm>
            <a:off x="1901261" y="6371082"/>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13" name="object 13" descr=""/>
          <p:cNvSpPr/>
          <p:nvPr/>
        </p:nvSpPr>
        <p:spPr>
          <a:xfrm>
            <a:off x="1901261" y="6525171"/>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grpSp>
        <p:nvGrpSpPr>
          <p:cNvPr id="14" name="object 14" descr=""/>
          <p:cNvGrpSpPr/>
          <p:nvPr/>
        </p:nvGrpSpPr>
        <p:grpSpPr>
          <a:xfrm>
            <a:off x="1897057" y="4828089"/>
            <a:ext cx="1718945" cy="2007870"/>
            <a:chOff x="1897057" y="4828089"/>
            <a:chExt cx="1718945" cy="2007870"/>
          </a:xfrm>
        </p:grpSpPr>
        <p:sp>
          <p:nvSpPr>
            <p:cNvPr id="15" name="object 15" descr=""/>
            <p:cNvSpPr/>
            <p:nvPr/>
          </p:nvSpPr>
          <p:spPr>
            <a:xfrm>
              <a:off x="1901261" y="6679260"/>
              <a:ext cx="1712595" cy="0"/>
            </a:xfrm>
            <a:custGeom>
              <a:avLst/>
              <a:gdLst/>
              <a:ahLst/>
              <a:cxnLst/>
              <a:rect l="l" t="t" r="r" b="b"/>
              <a:pathLst>
                <a:path w="1712595" h="0">
                  <a:moveTo>
                    <a:pt x="0" y="0"/>
                  </a:moveTo>
                  <a:lnTo>
                    <a:pt x="1712277" y="0"/>
                  </a:lnTo>
                </a:path>
              </a:pathLst>
            </a:custGeom>
            <a:ln w="4203">
              <a:solidFill>
                <a:srgbClr val="050100"/>
              </a:solidFill>
            </a:ln>
          </p:spPr>
          <p:txBody>
            <a:bodyPr wrap="square" lIns="0" tIns="0" rIns="0" bIns="0" rtlCol="0"/>
            <a:lstStyle/>
            <a:p/>
          </p:txBody>
        </p:sp>
        <p:sp>
          <p:nvSpPr>
            <p:cNvPr id="16" name="object 16" descr=""/>
            <p:cNvSpPr/>
            <p:nvPr/>
          </p:nvSpPr>
          <p:spPr>
            <a:xfrm>
              <a:off x="2072491" y="4830191"/>
              <a:ext cx="1541145" cy="2003425"/>
            </a:xfrm>
            <a:custGeom>
              <a:avLst/>
              <a:gdLst/>
              <a:ahLst/>
              <a:cxnLst/>
              <a:rect l="l" t="t" r="r" b="b"/>
              <a:pathLst>
                <a:path w="1541145" h="2003425">
                  <a:moveTo>
                    <a:pt x="1541043" y="0"/>
                  </a:moveTo>
                  <a:lnTo>
                    <a:pt x="1541043" y="2003158"/>
                  </a:lnTo>
                </a:path>
                <a:path w="1541145" h="2003425">
                  <a:moveTo>
                    <a:pt x="1369821" y="0"/>
                  </a:moveTo>
                  <a:lnTo>
                    <a:pt x="1369821" y="2003158"/>
                  </a:lnTo>
                </a:path>
                <a:path w="1541145" h="2003425">
                  <a:moveTo>
                    <a:pt x="1198587" y="0"/>
                  </a:moveTo>
                  <a:lnTo>
                    <a:pt x="1198587" y="2003158"/>
                  </a:lnTo>
                </a:path>
                <a:path w="1541145" h="2003425">
                  <a:moveTo>
                    <a:pt x="1027366" y="0"/>
                  </a:moveTo>
                  <a:lnTo>
                    <a:pt x="1027366" y="2003158"/>
                  </a:lnTo>
                </a:path>
                <a:path w="1541145" h="2003425">
                  <a:moveTo>
                    <a:pt x="856132" y="0"/>
                  </a:moveTo>
                  <a:lnTo>
                    <a:pt x="856132" y="2003158"/>
                  </a:lnTo>
                </a:path>
                <a:path w="1541145" h="2003425">
                  <a:moveTo>
                    <a:pt x="684910" y="0"/>
                  </a:moveTo>
                  <a:lnTo>
                    <a:pt x="684910" y="2003158"/>
                  </a:lnTo>
                </a:path>
                <a:path w="1541145" h="2003425">
                  <a:moveTo>
                    <a:pt x="513676" y="0"/>
                  </a:moveTo>
                  <a:lnTo>
                    <a:pt x="513676" y="2003158"/>
                  </a:lnTo>
                </a:path>
                <a:path w="1541145" h="2003425">
                  <a:moveTo>
                    <a:pt x="342455" y="0"/>
                  </a:moveTo>
                  <a:lnTo>
                    <a:pt x="342455" y="2003158"/>
                  </a:lnTo>
                </a:path>
                <a:path w="1541145" h="2003425">
                  <a:moveTo>
                    <a:pt x="171234" y="0"/>
                  </a:moveTo>
                  <a:lnTo>
                    <a:pt x="171234" y="2003158"/>
                  </a:lnTo>
                </a:path>
                <a:path w="1541145" h="2003425">
                  <a:moveTo>
                    <a:pt x="0" y="0"/>
                  </a:moveTo>
                  <a:lnTo>
                    <a:pt x="0" y="2003158"/>
                  </a:lnTo>
                </a:path>
              </a:pathLst>
            </a:custGeom>
            <a:ln w="4203">
              <a:solidFill>
                <a:srgbClr val="050100"/>
              </a:solidFill>
            </a:ln>
          </p:spPr>
          <p:txBody>
            <a:bodyPr wrap="square" lIns="0" tIns="0" rIns="0" bIns="0" rtlCol="0"/>
            <a:lstStyle/>
            <a:p/>
          </p:txBody>
        </p:sp>
        <p:sp>
          <p:nvSpPr>
            <p:cNvPr id="17" name="object 17" descr=""/>
            <p:cNvSpPr/>
            <p:nvPr/>
          </p:nvSpPr>
          <p:spPr>
            <a:xfrm>
              <a:off x="1901261" y="4830184"/>
              <a:ext cx="0" cy="2003425"/>
            </a:xfrm>
            <a:custGeom>
              <a:avLst/>
              <a:gdLst/>
              <a:ahLst/>
              <a:cxnLst/>
              <a:rect l="l" t="t" r="r" b="b"/>
              <a:pathLst>
                <a:path w="0" h="2003425">
                  <a:moveTo>
                    <a:pt x="0" y="2003158"/>
                  </a:moveTo>
                  <a:lnTo>
                    <a:pt x="0" y="0"/>
                  </a:lnTo>
                </a:path>
              </a:pathLst>
            </a:custGeom>
            <a:ln w="4203">
              <a:solidFill>
                <a:srgbClr val="050100"/>
              </a:solidFill>
            </a:ln>
          </p:spPr>
          <p:txBody>
            <a:bodyPr wrap="square" lIns="0" tIns="0" rIns="0" bIns="0" rtlCol="0"/>
            <a:lstStyle/>
            <a:p/>
          </p:txBody>
        </p:sp>
        <p:sp>
          <p:nvSpPr>
            <p:cNvPr id="18" name="object 18" descr=""/>
            <p:cNvSpPr/>
            <p:nvPr/>
          </p:nvSpPr>
          <p:spPr>
            <a:xfrm>
              <a:off x="1901261" y="4830191"/>
              <a:ext cx="20320" cy="1972945"/>
            </a:xfrm>
            <a:custGeom>
              <a:avLst/>
              <a:gdLst/>
              <a:ahLst/>
              <a:cxnLst/>
              <a:rect l="l" t="t" r="r" b="b"/>
              <a:pathLst>
                <a:path w="20319" h="1972945">
                  <a:moveTo>
                    <a:pt x="0" y="0"/>
                  </a:moveTo>
                  <a:lnTo>
                    <a:pt x="13627" y="0"/>
                  </a:lnTo>
                </a:path>
                <a:path w="20319" h="1972945">
                  <a:moveTo>
                    <a:pt x="0" y="30822"/>
                  </a:moveTo>
                  <a:lnTo>
                    <a:pt x="13627" y="30822"/>
                  </a:lnTo>
                </a:path>
                <a:path w="20319" h="1972945">
                  <a:moveTo>
                    <a:pt x="0" y="61645"/>
                  </a:moveTo>
                  <a:lnTo>
                    <a:pt x="13627" y="61645"/>
                  </a:lnTo>
                </a:path>
                <a:path w="20319" h="1972945">
                  <a:moveTo>
                    <a:pt x="0" y="123266"/>
                  </a:moveTo>
                  <a:lnTo>
                    <a:pt x="13627" y="123266"/>
                  </a:lnTo>
                </a:path>
                <a:path w="20319" h="1972945">
                  <a:moveTo>
                    <a:pt x="0" y="154089"/>
                  </a:moveTo>
                  <a:lnTo>
                    <a:pt x="13627" y="154089"/>
                  </a:lnTo>
                </a:path>
                <a:path w="20319" h="1972945">
                  <a:moveTo>
                    <a:pt x="0" y="184912"/>
                  </a:moveTo>
                  <a:lnTo>
                    <a:pt x="13627" y="184912"/>
                  </a:lnTo>
                </a:path>
                <a:path w="20319" h="1972945">
                  <a:moveTo>
                    <a:pt x="0" y="215722"/>
                  </a:moveTo>
                  <a:lnTo>
                    <a:pt x="13627" y="215722"/>
                  </a:lnTo>
                </a:path>
                <a:path w="20319" h="1972945">
                  <a:moveTo>
                    <a:pt x="0" y="246545"/>
                  </a:moveTo>
                  <a:lnTo>
                    <a:pt x="13627" y="246545"/>
                  </a:lnTo>
                </a:path>
                <a:path w="20319" h="1972945">
                  <a:moveTo>
                    <a:pt x="0" y="277355"/>
                  </a:moveTo>
                  <a:lnTo>
                    <a:pt x="13627" y="277355"/>
                  </a:lnTo>
                </a:path>
                <a:path w="20319" h="1972945">
                  <a:moveTo>
                    <a:pt x="0" y="308178"/>
                  </a:moveTo>
                  <a:lnTo>
                    <a:pt x="13627" y="308178"/>
                  </a:lnTo>
                </a:path>
                <a:path w="20319" h="1972945">
                  <a:moveTo>
                    <a:pt x="0" y="338988"/>
                  </a:moveTo>
                  <a:lnTo>
                    <a:pt x="13627" y="338988"/>
                  </a:lnTo>
                </a:path>
                <a:path w="20319" h="1972945">
                  <a:moveTo>
                    <a:pt x="0" y="369811"/>
                  </a:moveTo>
                  <a:lnTo>
                    <a:pt x="13627" y="369811"/>
                  </a:lnTo>
                </a:path>
                <a:path w="20319" h="1972945">
                  <a:moveTo>
                    <a:pt x="0" y="400634"/>
                  </a:moveTo>
                  <a:lnTo>
                    <a:pt x="13627" y="400634"/>
                  </a:lnTo>
                </a:path>
                <a:path w="20319" h="1972945">
                  <a:moveTo>
                    <a:pt x="0" y="431457"/>
                  </a:moveTo>
                  <a:lnTo>
                    <a:pt x="13627" y="431457"/>
                  </a:lnTo>
                </a:path>
                <a:path w="20319" h="1972945">
                  <a:moveTo>
                    <a:pt x="0" y="462254"/>
                  </a:moveTo>
                  <a:lnTo>
                    <a:pt x="13627" y="462254"/>
                  </a:lnTo>
                </a:path>
                <a:path w="20319" h="1972945">
                  <a:moveTo>
                    <a:pt x="0" y="493077"/>
                  </a:moveTo>
                  <a:lnTo>
                    <a:pt x="13627" y="493077"/>
                  </a:lnTo>
                </a:path>
                <a:path w="20319" h="1972945">
                  <a:moveTo>
                    <a:pt x="0" y="523900"/>
                  </a:moveTo>
                  <a:lnTo>
                    <a:pt x="13627" y="523900"/>
                  </a:lnTo>
                </a:path>
                <a:path w="20319" h="1972945">
                  <a:moveTo>
                    <a:pt x="0" y="554723"/>
                  </a:moveTo>
                  <a:lnTo>
                    <a:pt x="13627" y="554723"/>
                  </a:lnTo>
                </a:path>
                <a:path w="20319" h="1972945">
                  <a:moveTo>
                    <a:pt x="0" y="585533"/>
                  </a:moveTo>
                  <a:lnTo>
                    <a:pt x="13627" y="585533"/>
                  </a:lnTo>
                </a:path>
                <a:path w="20319" h="1972945">
                  <a:moveTo>
                    <a:pt x="0" y="616356"/>
                  </a:moveTo>
                  <a:lnTo>
                    <a:pt x="13627" y="616356"/>
                  </a:lnTo>
                </a:path>
                <a:path w="20319" h="1972945">
                  <a:moveTo>
                    <a:pt x="0" y="647179"/>
                  </a:moveTo>
                  <a:lnTo>
                    <a:pt x="13627" y="647179"/>
                  </a:lnTo>
                </a:path>
                <a:path w="20319" h="1972945">
                  <a:moveTo>
                    <a:pt x="0" y="677989"/>
                  </a:moveTo>
                  <a:lnTo>
                    <a:pt x="13627" y="677989"/>
                  </a:lnTo>
                </a:path>
                <a:path w="20319" h="1972945">
                  <a:moveTo>
                    <a:pt x="0" y="708812"/>
                  </a:moveTo>
                  <a:lnTo>
                    <a:pt x="13627" y="708812"/>
                  </a:lnTo>
                </a:path>
                <a:path w="20319" h="1972945">
                  <a:moveTo>
                    <a:pt x="0" y="739622"/>
                  </a:moveTo>
                  <a:lnTo>
                    <a:pt x="13627" y="739622"/>
                  </a:lnTo>
                </a:path>
                <a:path w="20319" h="1972945">
                  <a:moveTo>
                    <a:pt x="0" y="770445"/>
                  </a:moveTo>
                  <a:lnTo>
                    <a:pt x="13627" y="770445"/>
                  </a:lnTo>
                </a:path>
                <a:path w="20319" h="1972945">
                  <a:moveTo>
                    <a:pt x="0" y="801268"/>
                  </a:moveTo>
                  <a:lnTo>
                    <a:pt x="13627" y="801268"/>
                  </a:lnTo>
                </a:path>
                <a:path w="20319" h="1972945">
                  <a:moveTo>
                    <a:pt x="0" y="832091"/>
                  </a:moveTo>
                  <a:lnTo>
                    <a:pt x="13627" y="832091"/>
                  </a:lnTo>
                </a:path>
                <a:path w="20319" h="1972945">
                  <a:moveTo>
                    <a:pt x="0" y="862888"/>
                  </a:moveTo>
                  <a:lnTo>
                    <a:pt x="13627" y="862888"/>
                  </a:lnTo>
                </a:path>
                <a:path w="20319" h="1972945">
                  <a:moveTo>
                    <a:pt x="0" y="893711"/>
                  </a:moveTo>
                  <a:lnTo>
                    <a:pt x="13627" y="893711"/>
                  </a:lnTo>
                </a:path>
                <a:path w="20319" h="1972945">
                  <a:moveTo>
                    <a:pt x="0" y="924534"/>
                  </a:moveTo>
                  <a:lnTo>
                    <a:pt x="13627" y="924534"/>
                  </a:lnTo>
                </a:path>
                <a:path w="20319" h="1972945">
                  <a:moveTo>
                    <a:pt x="0" y="955357"/>
                  </a:moveTo>
                  <a:lnTo>
                    <a:pt x="13627" y="955357"/>
                  </a:lnTo>
                </a:path>
                <a:path w="20319" h="1972945">
                  <a:moveTo>
                    <a:pt x="0" y="986167"/>
                  </a:moveTo>
                  <a:lnTo>
                    <a:pt x="13627" y="986167"/>
                  </a:lnTo>
                </a:path>
                <a:path w="20319" h="1972945">
                  <a:moveTo>
                    <a:pt x="0" y="1016990"/>
                  </a:moveTo>
                  <a:lnTo>
                    <a:pt x="13627" y="1016990"/>
                  </a:lnTo>
                </a:path>
                <a:path w="20319" h="1972945">
                  <a:moveTo>
                    <a:pt x="0" y="1047800"/>
                  </a:moveTo>
                  <a:lnTo>
                    <a:pt x="13627" y="1047800"/>
                  </a:lnTo>
                </a:path>
                <a:path w="20319" h="1972945">
                  <a:moveTo>
                    <a:pt x="0" y="1078623"/>
                  </a:moveTo>
                  <a:lnTo>
                    <a:pt x="13627" y="1078623"/>
                  </a:lnTo>
                </a:path>
                <a:path w="20319" h="1972945">
                  <a:moveTo>
                    <a:pt x="0" y="1109433"/>
                  </a:moveTo>
                  <a:lnTo>
                    <a:pt x="13627" y="1109433"/>
                  </a:lnTo>
                </a:path>
                <a:path w="20319" h="1972945">
                  <a:moveTo>
                    <a:pt x="0" y="1140256"/>
                  </a:moveTo>
                  <a:lnTo>
                    <a:pt x="13627" y="1140256"/>
                  </a:lnTo>
                </a:path>
                <a:path w="20319" h="1972945">
                  <a:moveTo>
                    <a:pt x="0" y="1171079"/>
                  </a:moveTo>
                  <a:lnTo>
                    <a:pt x="13627" y="1171079"/>
                  </a:lnTo>
                </a:path>
                <a:path w="20319" h="1972945">
                  <a:moveTo>
                    <a:pt x="0" y="1201902"/>
                  </a:moveTo>
                  <a:lnTo>
                    <a:pt x="13627" y="1201902"/>
                  </a:lnTo>
                </a:path>
                <a:path w="20319" h="1972945">
                  <a:moveTo>
                    <a:pt x="0" y="1263523"/>
                  </a:moveTo>
                  <a:lnTo>
                    <a:pt x="13627" y="1263523"/>
                  </a:lnTo>
                </a:path>
                <a:path w="20319" h="1972945">
                  <a:moveTo>
                    <a:pt x="0" y="1294345"/>
                  </a:moveTo>
                  <a:lnTo>
                    <a:pt x="13627" y="1294345"/>
                  </a:lnTo>
                </a:path>
                <a:path w="20319" h="1972945">
                  <a:moveTo>
                    <a:pt x="0" y="1325168"/>
                  </a:moveTo>
                  <a:lnTo>
                    <a:pt x="13627" y="1325168"/>
                  </a:lnTo>
                </a:path>
                <a:path w="20319" h="1972945">
                  <a:moveTo>
                    <a:pt x="0" y="1355991"/>
                  </a:moveTo>
                  <a:lnTo>
                    <a:pt x="13627" y="1355991"/>
                  </a:lnTo>
                </a:path>
                <a:path w="20319" h="1972945">
                  <a:moveTo>
                    <a:pt x="0" y="1386801"/>
                  </a:moveTo>
                  <a:lnTo>
                    <a:pt x="13627" y="1386801"/>
                  </a:lnTo>
                </a:path>
                <a:path w="20319" h="1972945">
                  <a:moveTo>
                    <a:pt x="0" y="1417612"/>
                  </a:moveTo>
                  <a:lnTo>
                    <a:pt x="13627" y="1417612"/>
                  </a:lnTo>
                </a:path>
                <a:path w="20319" h="1972945">
                  <a:moveTo>
                    <a:pt x="0" y="1448435"/>
                  </a:moveTo>
                  <a:lnTo>
                    <a:pt x="13627" y="1448435"/>
                  </a:lnTo>
                </a:path>
                <a:path w="20319" h="1972945">
                  <a:moveTo>
                    <a:pt x="0" y="1479257"/>
                  </a:moveTo>
                  <a:lnTo>
                    <a:pt x="13627" y="1479257"/>
                  </a:lnTo>
                </a:path>
                <a:path w="20319" h="1972945">
                  <a:moveTo>
                    <a:pt x="0" y="1510068"/>
                  </a:moveTo>
                  <a:lnTo>
                    <a:pt x="13627" y="1510068"/>
                  </a:lnTo>
                </a:path>
                <a:path w="20319" h="1972945">
                  <a:moveTo>
                    <a:pt x="0" y="1540891"/>
                  </a:moveTo>
                  <a:lnTo>
                    <a:pt x="13627" y="1540891"/>
                  </a:lnTo>
                </a:path>
                <a:path w="20319" h="1972945">
                  <a:moveTo>
                    <a:pt x="0" y="1571713"/>
                  </a:moveTo>
                  <a:lnTo>
                    <a:pt x="13627" y="1571713"/>
                  </a:lnTo>
                </a:path>
                <a:path w="20319" h="1972945">
                  <a:moveTo>
                    <a:pt x="0" y="1602536"/>
                  </a:moveTo>
                  <a:lnTo>
                    <a:pt x="13627" y="1602536"/>
                  </a:lnTo>
                </a:path>
                <a:path w="20319" h="1972945">
                  <a:moveTo>
                    <a:pt x="0" y="1633334"/>
                  </a:moveTo>
                  <a:lnTo>
                    <a:pt x="13627" y="1633334"/>
                  </a:lnTo>
                </a:path>
                <a:path w="20319" h="1972945">
                  <a:moveTo>
                    <a:pt x="0" y="1664157"/>
                  </a:moveTo>
                  <a:lnTo>
                    <a:pt x="13627" y="1664157"/>
                  </a:lnTo>
                </a:path>
                <a:path w="20319" h="1972945">
                  <a:moveTo>
                    <a:pt x="0" y="1694980"/>
                  </a:moveTo>
                  <a:lnTo>
                    <a:pt x="13627" y="1694980"/>
                  </a:lnTo>
                </a:path>
                <a:path w="20319" h="1972945">
                  <a:moveTo>
                    <a:pt x="0" y="1725802"/>
                  </a:moveTo>
                  <a:lnTo>
                    <a:pt x="13627" y="1725802"/>
                  </a:lnTo>
                </a:path>
                <a:path w="20319" h="1972945">
                  <a:moveTo>
                    <a:pt x="0" y="1756613"/>
                  </a:moveTo>
                  <a:lnTo>
                    <a:pt x="13627" y="1756613"/>
                  </a:lnTo>
                </a:path>
                <a:path w="20319" h="1972945">
                  <a:moveTo>
                    <a:pt x="0" y="1787436"/>
                  </a:moveTo>
                  <a:lnTo>
                    <a:pt x="13627" y="1787436"/>
                  </a:lnTo>
                </a:path>
                <a:path w="20319" h="1972945">
                  <a:moveTo>
                    <a:pt x="0" y="1818246"/>
                  </a:moveTo>
                  <a:lnTo>
                    <a:pt x="13627" y="1818246"/>
                  </a:lnTo>
                </a:path>
                <a:path w="20319" h="1972945">
                  <a:moveTo>
                    <a:pt x="0" y="1849069"/>
                  </a:moveTo>
                  <a:lnTo>
                    <a:pt x="13627" y="1849069"/>
                  </a:lnTo>
                </a:path>
                <a:path w="20319" h="1972945">
                  <a:moveTo>
                    <a:pt x="0" y="1879879"/>
                  </a:moveTo>
                  <a:lnTo>
                    <a:pt x="13627" y="1879879"/>
                  </a:lnTo>
                </a:path>
                <a:path w="20319" h="1972945">
                  <a:moveTo>
                    <a:pt x="0" y="1910702"/>
                  </a:moveTo>
                  <a:lnTo>
                    <a:pt x="13627" y="1910702"/>
                  </a:lnTo>
                </a:path>
                <a:path w="20319" h="1972945">
                  <a:moveTo>
                    <a:pt x="0" y="1941525"/>
                  </a:moveTo>
                  <a:lnTo>
                    <a:pt x="13627" y="1941525"/>
                  </a:lnTo>
                </a:path>
                <a:path w="20319" h="1972945">
                  <a:moveTo>
                    <a:pt x="0" y="1972348"/>
                  </a:moveTo>
                  <a:lnTo>
                    <a:pt x="13627" y="1972348"/>
                  </a:lnTo>
                </a:path>
                <a:path w="20319" h="1972945">
                  <a:moveTo>
                    <a:pt x="0" y="0"/>
                  </a:moveTo>
                  <a:lnTo>
                    <a:pt x="20193" y="0"/>
                  </a:lnTo>
                </a:path>
                <a:path w="20319" h="1972945">
                  <a:moveTo>
                    <a:pt x="0" y="154089"/>
                  </a:moveTo>
                  <a:lnTo>
                    <a:pt x="20193" y="154089"/>
                  </a:lnTo>
                </a:path>
                <a:path w="20319" h="1972945">
                  <a:moveTo>
                    <a:pt x="0" y="308178"/>
                  </a:moveTo>
                  <a:lnTo>
                    <a:pt x="20193" y="308178"/>
                  </a:lnTo>
                </a:path>
                <a:path w="20319" h="1972945">
                  <a:moveTo>
                    <a:pt x="0" y="462254"/>
                  </a:moveTo>
                  <a:lnTo>
                    <a:pt x="20193" y="462254"/>
                  </a:lnTo>
                </a:path>
                <a:path w="20319" h="1972945">
                  <a:moveTo>
                    <a:pt x="0" y="616356"/>
                  </a:moveTo>
                  <a:lnTo>
                    <a:pt x="20193" y="616356"/>
                  </a:lnTo>
                </a:path>
                <a:path w="20319" h="1972945">
                  <a:moveTo>
                    <a:pt x="0" y="770445"/>
                  </a:moveTo>
                  <a:lnTo>
                    <a:pt x="20193" y="770445"/>
                  </a:lnTo>
                </a:path>
                <a:path w="20319" h="1972945">
                  <a:moveTo>
                    <a:pt x="0" y="924534"/>
                  </a:moveTo>
                  <a:lnTo>
                    <a:pt x="20193" y="924534"/>
                  </a:lnTo>
                </a:path>
                <a:path w="20319" h="1972945">
                  <a:moveTo>
                    <a:pt x="0" y="1078623"/>
                  </a:moveTo>
                  <a:lnTo>
                    <a:pt x="20193" y="1078623"/>
                  </a:lnTo>
                </a:path>
                <a:path w="20319" h="1972945">
                  <a:moveTo>
                    <a:pt x="0" y="1386801"/>
                  </a:moveTo>
                  <a:lnTo>
                    <a:pt x="20193" y="1386801"/>
                  </a:lnTo>
                </a:path>
                <a:path w="20319" h="1972945">
                  <a:moveTo>
                    <a:pt x="0" y="1540891"/>
                  </a:moveTo>
                  <a:lnTo>
                    <a:pt x="20193" y="1540891"/>
                  </a:lnTo>
                </a:path>
                <a:path w="20319" h="1972945">
                  <a:moveTo>
                    <a:pt x="0" y="1694980"/>
                  </a:moveTo>
                  <a:lnTo>
                    <a:pt x="20193" y="1694980"/>
                  </a:lnTo>
                </a:path>
                <a:path w="20319" h="1972945">
                  <a:moveTo>
                    <a:pt x="0" y="1849069"/>
                  </a:moveTo>
                  <a:lnTo>
                    <a:pt x="20193" y="1849069"/>
                  </a:lnTo>
                </a:path>
              </a:pathLst>
            </a:custGeom>
            <a:ln w="4203">
              <a:solidFill>
                <a:srgbClr val="050100"/>
              </a:solidFill>
            </a:ln>
          </p:spPr>
          <p:txBody>
            <a:bodyPr wrap="square" lIns="0" tIns="0" rIns="0" bIns="0" rtlCol="0"/>
            <a:lstStyle/>
            <a:p/>
          </p:txBody>
        </p:sp>
        <p:pic>
          <p:nvPicPr>
            <p:cNvPr id="19" name="object 19" descr=""/>
            <p:cNvPicPr/>
            <p:nvPr/>
          </p:nvPicPr>
          <p:blipFill>
            <a:blip r:embed="rId2" cstate="print"/>
            <a:stretch>
              <a:fillRect/>
            </a:stretch>
          </p:blipFill>
          <p:spPr>
            <a:xfrm>
              <a:off x="1897057" y="4915805"/>
              <a:ext cx="1718579" cy="1919645"/>
            </a:xfrm>
            <a:prstGeom prst="rect">
              <a:avLst/>
            </a:prstGeom>
          </p:spPr>
        </p:pic>
      </p:grpSp>
      <p:sp>
        <p:nvSpPr>
          <p:cNvPr id="20" name="object 20" descr=""/>
          <p:cNvSpPr txBox="1"/>
          <p:nvPr/>
        </p:nvSpPr>
        <p:spPr>
          <a:xfrm>
            <a:off x="1791388" y="4780876"/>
            <a:ext cx="90170" cy="1934845"/>
          </a:xfrm>
          <a:prstGeom prst="rect">
            <a:avLst/>
          </a:prstGeom>
        </p:spPr>
        <p:txBody>
          <a:bodyPr wrap="square" lIns="0" tIns="12065" rIns="0" bIns="0" rtlCol="0" vert="horz">
            <a:spAutoFit/>
          </a:bodyPr>
          <a:lstStyle/>
          <a:p>
            <a:pPr marL="12700">
              <a:lnSpc>
                <a:spcPct val="100000"/>
              </a:lnSpc>
              <a:spcBef>
                <a:spcPts val="95"/>
              </a:spcBef>
            </a:pPr>
            <a:r>
              <a:rPr dirty="0" sz="400" spc="-25">
                <a:solidFill>
                  <a:srgbClr val="050100"/>
                </a:solidFill>
                <a:latin typeface="Yu Gothic Light"/>
                <a:cs typeface="Yu Gothic Light"/>
              </a:rPr>
              <a:t>1.3</a:t>
            </a:r>
            <a:endParaRPr sz="400">
              <a:latin typeface="Yu Gothic Light"/>
              <a:cs typeface="Yu Gothic Light"/>
            </a:endParaRPr>
          </a:p>
          <a:p>
            <a:pPr marL="12700">
              <a:lnSpc>
                <a:spcPct val="100000"/>
              </a:lnSpc>
              <a:spcBef>
                <a:spcPts val="735"/>
              </a:spcBef>
            </a:pPr>
            <a:r>
              <a:rPr dirty="0" sz="400" spc="-25">
                <a:solidFill>
                  <a:srgbClr val="050100"/>
                </a:solidFill>
                <a:latin typeface="Yu Gothic Light"/>
                <a:cs typeface="Yu Gothic Light"/>
              </a:rPr>
              <a:t>1.2</a:t>
            </a:r>
            <a:endParaRPr sz="400">
              <a:latin typeface="Yu Gothic Light"/>
              <a:cs typeface="Yu Gothic Light"/>
            </a:endParaRPr>
          </a:p>
          <a:p>
            <a:pPr marL="12700">
              <a:lnSpc>
                <a:spcPct val="100000"/>
              </a:lnSpc>
              <a:spcBef>
                <a:spcPts val="730"/>
              </a:spcBef>
            </a:pPr>
            <a:r>
              <a:rPr dirty="0" sz="400" spc="-25">
                <a:solidFill>
                  <a:srgbClr val="050100"/>
                </a:solidFill>
                <a:latin typeface="Yu Gothic Light"/>
                <a:cs typeface="Yu Gothic Light"/>
              </a:rPr>
              <a:t>1.1</a:t>
            </a:r>
            <a:endParaRPr sz="400">
              <a:latin typeface="Yu Gothic Light"/>
              <a:cs typeface="Yu Gothic Light"/>
            </a:endParaRPr>
          </a:p>
          <a:p>
            <a:pPr marL="12700">
              <a:lnSpc>
                <a:spcPct val="100000"/>
              </a:lnSpc>
              <a:spcBef>
                <a:spcPts val="735"/>
              </a:spcBef>
            </a:pPr>
            <a:r>
              <a:rPr dirty="0" sz="400" spc="-25">
                <a:solidFill>
                  <a:srgbClr val="050100"/>
                </a:solidFill>
                <a:latin typeface="Yu Gothic Light"/>
                <a:cs typeface="Yu Gothic Light"/>
              </a:rPr>
              <a:t>1.0</a:t>
            </a:r>
            <a:endParaRPr sz="400">
              <a:latin typeface="Yu Gothic Light"/>
              <a:cs typeface="Yu Gothic Light"/>
            </a:endParaRPr>
          </a:p>
          <a:p>
            <a:pPr marL="12700">
              <a:lnSpc>
                <a:spcPct val="100000"/>
              </a:lnSpc>
              <a:spcBef>
                <a:spcPts val="730"/>
              </a:spcBef>
            </a:pPr>
            <a:r>
              <a:rPr dirty="0" sz="400" spc="-25">
                <a:solidFill>
                  <a:srgbClr val="050100"/>
                </a:solidFill>
                <a:latin typeface="Yu Gothic Light"/>
                <a:cs typeface="Yu Gothic Light"/>
              </a:rPr>
              <a:t>0.9</a:t>
            </a:r>
            <a:endParaRPr sz="400">
              <a:latin typeface="Yu Gothic Light"/>
              <a:cs typeface="Yu Gothic Light"/>
            </a:endParaRPr>
          </a:p>
          <a:p>
            <a:pPr marL="12700">
              <a:lnSpc>
                <a:spcPct val="100000"/>
              </a:lnSpc>
              <a:spcBef>
                <a:spcPts val="735"/>
              </a:spcBef>
            </a:pPr>
            <a:r>
              <a:rPr dirty="0" sz="400" spc="-25">
                <a:solidFill>
                  <a:srgbClr val="050100"/>
                </a:solidFill>
                <a:latin typeface="Yu Gothic Light"/>
                <a:cs typeface="Yu Gothic Light"/>
              </a:rPr>
              <a:t>0.8</a:t>
            </a:r>
            <a:endParaRPr sz="400">
              <a:latin typeface="Yu Gothic Light"/>
              <a:cs typeface="Yu Gothic Light"/>
            </a:endParaRPr>
          </a:p>
          <a:p>
            <a:pPr marL="12700">
              <a:lnSpc>
                <a:spcPct val="100000"/>
              </a:lnSpc>
              <a:spcBef>
                <a:spcPts val="735"/>
              </a:spcBef>
            </a:pPr>
            <a:r>
              <a:rPr dirty="0" sz="400" spc="-25">
                <a:solidFill>
                  <a:srgbClr val="050100"/>
                </a:solidFill>
                <a:latin typeface="Yu Gothic Light"/>
                <a:cs typeface="Yu Gothic Light"/>
              </a:rPr>
              <a:t>0.7</a:t>
            </a:r>
            <a:endParaRPr sz="400">
              <a:latin typeface="Yu Gothic Light"/>
              <a:cs typeface="Yu Gothic Light"/>
            </a:endParaRPr>
          </a:p>
          <a:p>
            <a:pPr marL="12700">
              <a:lnSpc>
                <a:spcPct val="100000"/>
              </a:lnSpc>
              <a:spcBef>
                <a:spcPts val="730"/>
              </a:spcBef>
            </a:pPr>
            <a:r>
              <a:rPr dirty="0" sz="400" spc="-25">
                <a:solidFill>
                  <a:srgbClr val="050100"/>
                </a:solidFill>
                <a:latin typeface="Yu Gothic Light"/>
                <a:cs typeface="Yu Gothic Light"/>
              </a:rPr>
              <a:t>0.6</a:t>
            </a:r>
            <a:endParaRPr sz="400">
              <a:latin typeface="Yu Gothic Light"/>
              <a:cs typeface="Yu Gothic Light"/>
            </a:endParaRPr>
          </a:p>
          <a:p>
            <a:pPr marL="12700">
              <a:lnSpc>
                <a:spcPct val="100000"/>
              </a:lnSpc>
              <a:spcBef>
                <a:spcPts val="735"/>
              </a:spcBef>
            </a:pPr>
            <a:r>
              <a:rPr dirty="0" sz="400" spc="-25">
                <a:solidFill>
                  <a:srgbClr val="050100"/>
                </a:solidFill>
                <a:latin typeface="Yu Gothic Light"/>
                <a:cs typeface="Yu Gothic Light"/>
              </a:rPr>
              <a:t>0.5</a:t>
            </a:r>
            <a:endParaRPr sz="400">
              <a:latin typeface="Yu Gothic Light"/>
              <a:cs typeface="Yu Gothic Light"/>
            </a:endParaRPr>
          </a:p>
          <a:p>
            <a:pPr marL="12700">
              <a:lnSpc>
                <a:spcPct val="100000"/>
              </a:lnSpc>
              <a:spcBef>
                <a:spcPts val="735"/>
              </a:spcBef>
            </a:pPr>
            <a:r>
              <a:rPr dirty="0" sz="400" spc="-25">
                <a:solidFill>
                  <a:srgbClr val="050100"/>
                </a:solidFill>
                <a:latin typeface="Yu Gothic Light"/>
                <a:cs typeface="Yu Gothic Light"/>
              </a:rPr>
              <a:t>0.4</a:t>
            </a:r>
            <a:endParaRPr sz="400">
              <a:latin typeface="Yu Gothic Light"/>
              <a:cs typeface="Yu Gothic Light"/>
            </a:endParaRPr>
          </a:p>
          <a:p>
            <a:pPr marL="12700">
              <a:lnSpc>
                <a:spcPct val="100000"/>
              </a:lnSpc>
              <a:spcBef>
                <a:spcPts val="730"/>
              </a:spcBef>
            </a:pPr>
            <a:r>
              <a:rPr dirty="0" sz="400" spc="-25">
                <a:solidFill>
                  <a:srgbClr val="050100"/>
                </a:solidFill>
                <a:latin typeface="Yu Gothic Light"/>
                <a:cs typeface="Yu Gothic Light"/>
              </a:rPr>
              <a:t>0.3</a:t>
            </a:r>
            <a:endParaRPr sz="400">
              <a:latin typeface="Yu Gothic Light"/>
              <a:cs typeface="Yu Gothic Light"/>
            </a:endParaRPr>
          </a:p>
          <a:p>
            <a:pPr marL="12700">
              <a:lnSpc>
                <a:spcPct val="100000"/>
              </a:lnSpc>
              <a:spcBef>
                <a:spcPts val="735"/>
              </a:spcBef>
            </a:pPr>
            <a:r>
              <a:rPr dirty="0" sz="400" spc="-25">
                <a:solidFill>
                  <a:srgbClr val="050100"/>
                </a:solidFill>
                <a:latin typeface="Yu Gothic Light"/>
                <a:cs typeface="Yu Gothic Light"/>
              </a:rPr>
              <a:t>0.2</a:t>
            </a:r>
            <a:endParaRPr sz="400">
              <a:latin typeface="Yu Gothic Light"/>
              <a:cs typeface="Yu Gothic Light"/>
            </a:endParaRPr>
          </a:p>
          <a:p>
            <a:pPr marL="12700">
              <a:lnSpc>
                <a:spcPct val="100000"/>
              </a:lnSpc>
              <a:spcBef>
                <a:spcPts val="730"/>
              </a:spcBef>
            </a:pPr>
            <a:r>
              <a:rPr dirty="0" sz="400" spc="-25">
                <a:solidFill>
                  <a:srgbClr val="050100"/>
                </a:solidFill>
                <a:latin typeface="Yu Gothic Light"/>
                <a:cs typeface="Yu Gothic Light"/>
              </a:rPr>
              <a:t>0.1</a:t>
            </a:r>
            <a:endParaRPr sz="400">
              <a:latin typeface="Yu Gothic Light"/>
              <a:cs typeface="Yu Gothic Light"/>
            </a:endParaRPr>
          </a:p>
        </p:txBody>
      </p:sp>
      <p:sp>
        <p:nvSpPr>
          <p:cNvPr id="21" name="object 21" descr=""/>
          <p:cNvSpPr txBox="1"/>
          <p:nvPr/>
        </p:nvSpPr>
        <p:spPr>
          <a:xfrm>
            <a:off x="2027643" y="6847098"/>
            <a:ext cx="432434" cy="86360"/>
          </a:xfrm>
          <a:prstGeom prst="rect">
            <a:avLst/>
          </a:prstGeom>
        </p:spPr>
        <p:txBody>
          <a:bodyPr wrap="square" lIns="0" tIns="12065" rIns="0" bIns="0" rtlCol="0" vert="horz">
            <a:spAutoFit/>
          </a:bodyPr>
          <a:lstStyle/>
          <a:p>
            <a:pPr marL="12700">
              <a:lnSpc>
                <a:spcPct val="100000"/>
              </a:lnSpc>
              <a:spcBef>
                <a:spcPts val="95"/>
              </a:spcBef>
            </a:pPr>
            <a:r>
              <a:rPr dirty="0" sz="400">
                <a:solidFill>
                  <a:srgbClr val="050100"/>
                </a:solidFill>
                <a:latin typeface="Yu Gothic Light"/>
                <a:cs typeface="Yu Gothic Light"/>
              </a:rPr>
              <a:t>0.1</a:t>
            </a:r>
            <a:r>
              <a:rPr dirty="0" sz="400" spc="290">
                <a:solidFill>
                  <a:srgbClr val="050100"/>
                </a:solidFill>
                <a:latin typeface="Yu Gothic Light"/>
                <a:cs typeface="Yu Gothic Light"/>
              </a:rPr>
              <a:t>  </a:t>
            </a:r>
            <a:r>
              <a:rPr dirty="0" sz="400">
                <a:solidFill>
                  <a:srgbClr val="050100"/>
                </a:solidFill>
                <a:latin typeface="Yu Gothic Light"/>
                <a:cs typeface="Yu Gothic Light"/>
              </a:rPr>
              <a:t>0.2</a:t>
            </a:r>
            <a:r>
              <a:rPr dirty="0" sz="400" spc="300">
                <a:solidFill>
                  <a:srgbClr val="050100"/>
                </a:solidFill>
                <a:latin typeface="Yu Gothic Light"/>
                <a:cs typeface="Yu Gothic Light"/>
              </a:rPr>
              <a:t>  </a:t>
            </a:r>
            <a:r>
              <a:rPr dirty="0" sz="400" spc="-25">
                <a:solidFill>
                  <a:srgbClr val="050100"/>
                </a:solidFill>
                <a:latin typeface="Yu Gothic Light"/>
                <a:cs typeface="Yu Gothic Light"/>
              </a:rPr>
              <a:t>0.3</a:t>
            </a:r>
            <a:endParaRPr sz="400">
              <a:latin typeface="Yu Gothic Light"/>
              <a:cs typeface="Yu Gothic Light"/>
            </a:endParaRPr>
          </a:p>
        </p:txBody>
      </p:sp>
      <p:sp>
        <p:nvSpPr>
          <p:cNvPr id="22" name="object 22" descr=""/>
          <p:cNvSpPr txBox="1"/>
          <p:nvPr/>
        </p:nvSpPr>
        <p:spPr>
          <a:xfrm>
            <a:off x="2511071" y="6821447"/>
            <a:ext cx="290830" cy="212725"/>
          </a:xfrm>
          <a:prstGeom prst="rect">
            <a:avLst/>
          </a:prstGeom>
        </p:spPr>
        <p:txBody>
          <a:bodyPr wrap="square" lIns="0" tIns="38100" rIns="0" bIns="0" rtlCol="0" vert="horz">
            <a:spAutoFit/>
          </a:bodyPr>
          <a:lstStyle/>
          <a:p>
            <a:pPr marL="42545">
              <a:lnSpc>
                <a:spcPct val="100000"/>
              </a:lnSpc>
              <a:spcBef>
                <a:spcPts val="300"/>
              </a:spcBef>
            </a:pPr>
            <a:r>
              <a:rPr dirty="0" sz="400">
                <a:solidFill>
                  <a:srgbClr val="050100"/>
                </a:solidFill>
                <a:latin typeface="Yu Gothic Light"/>
                <a:cs typeface="Yu Gothic Light"/>
              </a:rPr>
              <a:t>0.4</a:t>
            </a:r>
            <a:r>
              <a:rPr dirty="0" sz="400" spc="290">
                <a:solidFill>
                  <a:srgbClr val="050100"/>
                </a:solidFill>
                <a:latin typeface="Yu Gothic Light"/>
                <a:cs typeface="Yu Gothic Light"/>
              </a:rPr>
              <a:t>  </a:t>
            </a:r>
            <a:r>
              <a:rPr dirty="0" sz="400" spc="-25">
                <a:solidFill>
                  <a:srgbClr val="050100"/>
                </a:solidFill>
                <a:latin typeface="Yu Gothic Light"/>
                <a:cs typeface="Yu Gothic Light"/>
              </a:rPr>
              <a:t>0.5</a:t>
            </a:r>
            <a:endParaRPr sz="400">
              <a:latin typeface="Yu Gothic Light"/>
              <a:cs typeface="Yu Gothic Light"/>
            </a:endParaRPr>
          </a:p>
          <a:p>
            <a:pPr marL="12700">
              <a:lnSpc>
                <a:spcPct val="100000"/>
              </a:lnSpc>
              <a:spcBef>
                <a:spcPts val="245"/>
              </a:spcBef>
            </a:pPr>
            <a:r>
              <a:rPr dirty="0" sz="450" spc="-10" b="1">
                <a:solidFill>
                  <a:srgbClr val="050100"/>
                </a:solidFill>
                <a:latin typeface="Yu Gothic UI"/>
                <a:cs typeface="Yu Gothic UI"/>
              </a:rPr>
              <a:t>Lxy/m</a:t>
            </a:r>
            <a:endParaRPr sz="450">
              <a:latin typeface="Yu Gothic UI"/>
              <a:cs typeface="Yu Gothic UI"/>
            </a:endParaRPr>
          </a:p>
        </p:txBody>
      </p:sp>
      <p:sp>
        <p:nvSpPr>
          <p:cNvPr id="23" name="object 23" descr=""/>
          <p:cNvSpPr txBox="1"/>
          <p:nvPr/>
        </p:nvSpPr>
        <p:spPr>
          <a:xfrm>
            <a:off x="2883632" y="6847098"/>
            <a:ext cx="90170" cy="86360"/>
          </a:xfrm>
          <a:prstGeom prst="rect">
            <a:avLst/>
          </a:prstGeom>
        </p:spPr>
        <p:txBody>
          <a:bodyPr wrap="square" lIns="0" tIns="12065" rIns="0" bIns="0" rtlCol="0" vert="horz">
            <a:spAutoFit/>
          </a:bodyPr>
          <a:lstStyle/>
          <a:p>
            <a:pPr marL="12700">
              <a:lnSpc>
                <a:spcPct val="100000"/>
              </a:lnSpc>
              <a:spcBef>
                <a:spcPts val="95"/>
              </a:spcBef>
            </a:pPr>
            <a:r>
              <a:rPr dirty="0" sz="400" spc="-25">
                <a:solidFill>
                  <a:srgbClr val="050100"/>
                </a:solidFill>
                <a:latin typeface="Yu Gothic Light"/>
                <a:cs typeface="Yu Gothic Light"/>
              </a:rPr>
              <a:t>0.6</a:t>
            </a:r>
            <a:endParaRPr sz="400">
              <a:latin typeface="Yu Gothic Light"/>
              <a:cs typeface="Yu Gothic Light"/>
            </a:endParaRPr>
          </a:p>
        </p:txBody>
      </p:sp>
      <p:sp>
        <p:nvSpPr>
          <p:cNvPr id="24" name="object 24" descr=""/>
          <p:cNvSpPr txBox="1"/>
          <p:nvPr/>
        </p:nvSpPr>
        <p:spPr>
          <a:xfrm>
            <a:off x="3054982" y="6847098"/>
            <a:ext cx="90170" cy="86360"/>
          </a:xfrm>
          <a:prstGeom prst="rect">
            <a:avLst/>
          </a:prstGeom>
        </p:spPr>
        <p:txBody>
          <a:bodyPr wrap="square" lIns="0" tIns="12065" rIns="0" bIns="0" rtlCol="0" vert="horz">
            <a:spAutoFit/>
          </a:bodyPr>
          <a:lstStyle/>
          <a:p>
            <a:pPr marL="12700">
              <a:lnSpc>
                <a:spcPct val="100000"/>
              </a:lnSpc>
              <a:spcBef>
                <a:spcPts val="95"/>
              </a:spcBef>
            </a:pPr>
            <a:r>
              <a:rPr dirty="0" sz="400" spc="-25">
                <a:solidFill>
                  <a:srgbClr val="050100"/>
                </a:solidFill>
                <a:latin typeface="Yu Gothic Light"/>
                <a:cs typeface="Yu Gothic Light"/>
              </a:rPr>
              <a:t>0.7</a:t>
            </a:r>
            <a:endParaRPr sz="400">
              <a:latin typeface="Yu Gothic Light"/>
              <a:cs typeface="Yu Gothic Light"/>
            </a:endParaRPr>
          </a:p>
        </p:txBody>
      </p:sp>
      <p:sp>
        <p:nvSpPr>
          <p:cNvPr id="25" name="object 25" descr=""/>
          <p:cNvSpPr txBox="1"/>
          <p:nvPr/>
        </p:nvSpPr>
        <p:spPr>
          <a:xfrm>
            <a:off x="3226028" y="6847098"/>
            <a:ext cx="90170" cy="86360"/>
          </a:xfrm>
          <a:prstGeom prst="rect">
            <a:avLst/>
          </a:prstGeom>
        </p:spPr>
        <p:txBody>
          <a:bodyPr wrap="square" lIns="0" tIns="12065" rIns="0" bIns="0" rtlCol="0" vert="horz">
            <a:spAutoFit/>
          </a:bodyPr>
          <a:lstStyle/>
          <a:p>
            <a:pPr marL="12700">
              <a:lnSpc>
                <a:spcPct val="100000"/>
              </a:lnSpc>
              <a:spcBef>
                <a:spcPts val="95"/>
              </a:spcBef>
            </a:pPr>
            <a:r>
              <a:rPr dirty="0" sz="400" spc="-25">
                <a:solidFill>
                  <a:srgbClr val="050100"/>
                </a:solidFill>
                <a:latin typeface="Yu Gothic Light"/>
                <a:cs typeface="Yu Gothic Light"/>
              </a:rPr>
              <a:t>0.8</a:t>
            </a:r>
            <a:endParaRPr sz="400">
              <a:latin typeface="Yu Gothic Light"/>
              <a:cs typeface="Yu Gothic Light"/>
            </a:endParaRPr>
          </a:p>
        </p:txBody>
      </p:sp>
      <p:sp>
        <p:nvSpPr>
          <p:cNvPr id="26" name="object 26" descr=""/>
          <p:cNvSpPr txBox="1"/>
          <p:nvPr/>
        </p:nvSpPr>
        <p:spPr>
          <a:xfrm>
            <a:off x="3397327" y="6847098"/>
            <a:ext cx="90170" cy="86360"/>
          </a:xfrm>
          <a:prstGeom prst="rect">
            <a:avLst/>
          </a:prstGeom>
        </p:spPr>
        <p:txBody>
          <a:bodyPr wrap="square" lIns="0" tIns="12065" rIns="0" bIns="0" rtlCol="0" vert="horz">
            <a:spAutoFit/>
          </a:bodyPr>
          <a:lstStyle/>
          <a:p>
            <a:pPr marL="12700">
              <a:lnSpc>
                <a:spcPct val="100000"/>
              </a:lnSpc>
              <a:spcBef>
                <a:spcPts val="95"/>
              </a:spcBef>
            </a:pPr>
            <a:r>
              <a:rPr dirty="0" sz="400" spc="-25">
                <a:solidFill>
                  <a:srgbClr val="050100"/>
                </a:solidFill>
                <a:latin typeface="Yu Gothic Light"/>
                <a:cs typeface="Yu Gothic Light"/>
              </a:rPr>
              <a:t>0.9</a:t>
            </a:r>
            <a:endParaRPr sz="400">
              <a:latin typeface="Yu Gothic Light"/>
              <a:cs typeface="Yu Gothic Light"/>
            </a:endParaRPr>
          </a:p>
        </p:txBody>
      </p:sp>
      <p:sp>
        <p:nvSpPr>
          <p:cNvPr id="27" name="object 27" descr=""/>
          <p:cNvSpPr txBox="1"/>
          <p:nvPr/>
        </p:nvSpPr>
        <p:spPr>
          <a:xfrm>
            <a:off x="3568676" y="6847098"/>
            <a:ext cx="90170" cy="86360"/>
          </a:xfrm>
          <a:prstGeom prst="rect">
            <a:avLst/>
          </a:prstGeom>
        </p:spPr>
        <p:txBody>
          <a:bodyPr wrap="square" lIns="0" tIns="12065" rIns="0" bIns="0" rtlCol="0" vert="horz">
            <a:spAutoFit/>
          </a:bodyPr>
          <a:lstStyle/>
          <a:p>
            <a:pPr marL="12700">
              <a:lnSpc>
                <a:spcPct val="100000"/>
              </a:lnSpc>
              <a:spcBef>
                <a:spcPts val="95"/>
              </a:spcBef>
            </a:pPr>
            <a:r>
              <a:rPr dirty="0" sz="400" spc="-25">
                <a:solidFill>
                  <a:srgbClr val="050100"/>
                </a:solidFill>
                <a:latin typeface="Yu Gothic Light"/>
                <a:cs typeface="Yu Gothic Light"/>
              </a:rPr>
              <a:t>1.0</a:t>
            </a:r>
            <a:endParaRPr sz="400">
              <a:latin typeface="Yu Gothic Light"/>
              <a:cs typeface="Yu Gothic Light"/>
            </a:endParaRPr>
          </a:p>
        </p:txBody>
      </p:sp>
      <p:sp>
        <p:nvSpPr>
          <p:cNvPr id="28" name="object 28" descr=""/>
          <p:cNvSpPr txBox="1"/>
          <p:nvPr/>
        </p:nvSpPr>
        <p:spPr>
          <a:xfrm>
            <a:off x="1566417" y="5601984"/>
            <a:ext cx="86995" cy="158750"/>
          </a:xfrm>
          <a:prstGeom prst="rect">
            <a:avLst/>
          </a:prstGeom>
        </p:spPr>
        <p:txBody>
          <a:bodyPr wrap="square" lIns="0" tIns="3175" rIns="0" bIns="0" rtlCol="0" vert="vert270">
            <a:spAutoFit/>
          </a:bodyPr>
          <a:lstStyle/>
          <a:p>
            <a:pPr marL="12700">
              <a:lnSpc>
                <a:spcPct val="100000"/>
              </a:lnSpc>
              <a:spcBef>
                <a:spcPts val="25"/>
              </a:spcBef>
            </a:pPr>
            <a:r>
              <a:rPr dirty="0" sz="450" spc="-20" b="1">
                <a:solidFill>
                  <a:srgbClr val="050100"/>
                </a:solidFill>
                <a:latin typeface="Yu Gothic UI"/>
                <a:cs typeface="Yu Gothic UI"/>
              </a:rPr>
              <a:t>Lz/m</a:t>
            </a:r>
            <a:endParaRPr sz="450">
              <a:latin typeface="Yu Gothic UI"/>
              <a:cs typeface="Yu Gothic UI"/>
            </a:endParaRPr>
          </a:p>
        </p:txBody>
      </p:sp>
      <p:grpSp>
        <p:nvGrpSpPr>
          <p:cNvPr id="29" name="object 29" descr=""/>
          <p:cNvGrpSpPr/>
          <p:nvPr/>
        </p:nvGrpSpPr>
        <p:grpSpPr>
          <a:xfrm>
            <a:off x="4032463" y="4815220"/>
            <a:ext cx="1929764" cy="2232025"/>
            <a:chOff x="4032463" y="4815220"/>
            <a:chExt cx="1929764" cy="2232025"/>
          </a:xfrm>
        </p:grpSpPr>
        <p:pic>
          <p:nvPicPr>
            <p:cNvPr id="30" name="object 30" descr=""/>
            <p:cNvPicPr/>
            <p:nvPr/>
          </p:nvPicPr>
          <p:blipFill>
            <a:blip r:embed="rId3" cstate="print"/>
            <a:stretch>
              <a:fillRect/>
            </a:stretch>
          </p:blipFill>
          <p:spPr>
            <a:xfrm>
              <a:off x="4032463" y="4815220"/>
              <a:ext cx="1929260" cy="2231408"/>
            </a:xfrm>
            <a:prstGeom prst="rect">
              <a:avLst/>
            </a:prstGeom>
          </p:spPr>
        </p:pic>
        <p:pic>
          <p:nvPicPr>
            <p:cNvPr id="31" name="object 31" descr=""/>
            <p:cNvPicPr/>
            <p:nvPr/>
          </p:nvPicPr>
          <p:blipFill>
            <a:blip r:embed="rId4" cstate="print"/>
            <a:stretch>
              <a:fillRect/>
            </a:stretch>
          </p:blipFill>
          <p:spPr>
            <a:xfrm>
              <a:off x="4067929" y="4816474"/>
              <a:ext cx="108038" cy="108000"/>
            </a:xfrm>
            <a:prstGeom prst="rect">
              <a:avLst/>
            </a:prstGeom>
          </p:spPr>
        </p:pic>
      </p:grpSp>
      <p:grpSp>
        <p:nvGrpSpPr>
          <p:cNvPr id="32" name="object 32" descr=""/>
          <p:cNvGrpSpPr/>
          <p:nvPr/>
        </p:nvGrpSpPr>
        <p:grpSpPr>
          <a:xfrm>
            <a:off x="4470266" y="1386738"/>
            <a:ext cx="2192020" cy="2191385"/>
            <a:chOff x="4470266" y="1386738"/>
            <a:chExt cx="2192020" cy="2191385"/>
          </a:xfrm>
        </p:grpSpPr>
        <p:sp>
          <p:nvSpPr>
            <p:cNvPr id="33" name="object 33" descr=""/>
            <p:cNvSpPr/>
            <p:nvPr/>
          </p:nvSpPr>
          <p:spPr>
            <a:xfrm>
              <a:off x="4471810" y="1387734"/>
              <a:ext cx="2188845" cy="2189480"/>
            </a:xfrm>
            <a:custGeom>
              <a:avLst/>
              <a:gdLst/>
              <a:ahLst/>
              <a:cxnLst/>
              <a:rect l="l" t="t" r="r" b="b"/>
              <a:pathLst>
                <a:path w="2188845" h="2189479">
                  <a:moveTo>
                    <a:pt x="1094409" y="0"/>
                  </a:moveTo>
                  <a:lnTo>
                    <a:pt x="1025639" y="2171"/>
                  </a:lnTo>
                  <a:lnTo>
                    <a:pt x="957135" y="8674"/>
                  </a:lnTo>
                  <a:lnTo>
                    <a:pt x="889444" y="19494"/>
                  </a:lnTo>
                  <a:lnTo>
                    <a:pt x="822299" y="34391"/>
                  </a:lnTo>
                  <a:lnTo>
                    <a:pt x="756234" y="53619"/>
                  </a:lnTo>
                  <a:lnTo>
                    <a:pt x="691515" y="76911"/>
                  </a:lnTo>
                  <a:lnTo>
                    <a:pt x="628434" y="104254"/>
                  </a:lnTo>
                  <a:lnTo>
                    <a:pt x="567245" y="135382"/>
                  </a:lnTo>
                  <a:lnTo>
                    <a:pt x="507949" y="170586"/>
                  </a:lnTo>
                  <a:lnTo>
                    <a:pt x="451091" y="209029"/>
                  </a:lnTo>
                  <a:lnTo>
                    <a:pt x="396938" y="251269"/>
                  </a:lnTo>
                  <a:lnTo>
                    <a:pt x="345224" y="296760"/>
                  </a:lnTo>
                  <a:lnTo>
                    <a:pt x="296748" y="345224"/>
                  </a:lnTo>
                  <a:lnTo>
                    <a:pt x="251269" y="396938"/>
                  </a:lnTo>
                  <a:lnTo>
                    <a:pt x="209029" y="451358"/>
                  </a:lnTo>
                  <a:lnTo>
                    <a:pt x="170307" y="508228"/>
                  </a:lnTo>
                  <a:lnTo>
                    <a:pt x="135382" y="567245"/>
                  </a:lnTo>
                  <a:lnTo>
                    <a:pt x="104241" y="628446"/>
                  </a:lnTo>
                  <a:lnTo>
                    <a:pt x="76898" y="691527"/>
                  </a:lnTo>
                  <a:lnTo>
                    <a:pt x="53606" y="756246"/>
                  </a:lnTo>
                  <a:lnTo>
                    <a:pt x="34391" y="822299"/>
                  </a:lnTo>
                  <a:lnTo>
                    <a:pt x="19494" y="889457"/>
                  </a:lnTo>
                  <a:lnTo>
                    <a:pt x="8661" y="957414"/>
                  </a:lnTo>
                  <a:lnTo>
                    <a:pt x="2171" y="1025918"/>
                  </a:lnTo>
                  <a:lnTo>
                    <a:pt x="0" y="1094689"/>
                  </a:lnTo>
                  <a:lnTo>
                    <a:pt x="546" y="1128814"/>
                  </a:lnTo>
                  <a:lnTo>
                    <a:pt x="4876" y="1197584"/>
                  </a:lnTo>
                  <a:lnTo>
                    <a:pt x="13538" y="1265809"/>
                  </a:lnTo>
                  <a:lnTo>
                    <a:pt x="26263" y="1333233"/>
                  </a:lnTo>
                  <a:lnTo>
                    <a:pt x="43586" y="1399844"/>
                  </a:lnTo>
                  <a:lnTo>
                    <a:pt x="64706" y="1465364"/>
                  </a:lnTo>
                  <a:lnTo>
                    <a:pt x="90157" y="1529257"/>
                  </a:lnTo>
                  <a:lnTo>
                    <a:pt x="119405" y="1591525"/>
                  </a:lnTo>
                  <a:lnTo>
                    <a:pt x="152438" y="1651647"/>
                  </a:lnTo>
                  <a:lnTo>
                    <a:pt x="189268" y="1709864"/>
                  </a:lnTo>
                  <a:lnTo>
                    <a:pt x="229603" y="1765363"/>
                  </a:lnTo>
                  <a:lnTo>
                    <a:pt x="273469" y="1818436"/>
                  </a:lnTo>
                  <a:lnTo>
                    <a:pt x="320573" y="1868525"/>
                  </a:lnTo>
                  <a:lnTo>
                    <a:pt x="370674" y="1915629"/>
                  </a:lnTo>
                  <a:lnTo>
                    <a:pt x="423735" y="1959495"/>
                  </a:lnTo>
                  <a:lnTo>
                    <a:pt x="479247" y="1999843"/>
                  </a:lnTo>
                  <a:lnTo>
                    <a:pt x="537464" y="2036660"/>
                  </a:lnTo>
                  <a:lnTo>
                    <a:pt x="597560" y="2069706"/>
                  </a:lnTo>
                  <a:lnTo>
                    <a:pt x="659841" y="2098941"/>
                  </a:lnTo>
                  <a:lnTo>
                    <a:pt x="723747" y="2124392"/>
                  </a:lnTo>
                  <a:lnTo>
                    <a:pt x="789000" y="2145512"/>
                  </a:lnTo>
                  <a:lnTo>
                    <a:pt x="855599" y="2162568"/>
                  </a:lnTo>
                  <a:lnTo>
                    <a:pt x="923290" y="2175573"/>
                  </a:lnTo>
                  <a:lnTo>
                    <a:pt x="991527" y="2184222"/>
                  </a:lnTo>
                  <a:lnTo>
                    <a:pt x="1060030" y="2188565"/>
                  </a:lnTo>
                  <a:lnTo>
                    <a:pt x="1094409" y="2189099"/>
                  </a:lnTo>
                  <a:lnTo>
                    <a:pt x="1128801" y="2188565"/>
                  </a:lnTo>
                  <a:lnTo>
                    <a:pt x="1197305" y="2184222"/>
                  </a:lnTo>
                  <a:lnTo>
                    <a:pt x="1265529" y="2175573"/>
                  </a:lnTo>
                  <a:lnTo>
                    <a:pt x="1333220" y="2162568"/>
                  </a:lnTo>
                  <a:lnTo>
                    <a:pt x="1399832" y="2145512"/>
                  </a:lnTo>
                  <a:lnTo>
                    <a:pt x="1465084" y="2124392"/>
                  </a:lnTo>
                  <a:lnTo>
                    <a:pt x="1528978" y="2098941"/>
                  </a:lnTo>
                  <a:lnTo>
                    <a:pt x="1591259" y="2069706"/>
                  </a:lnTo>
                  <a:lnTo>
                    <a:pt x="1651635" y="2036660"/>
                  </a:lnTo>
                  <a:lnTo>
                    <a:pt x="1709585" y="1999843"/>
                  </a:lnTo>
                  <a:lnTo>
                    <a:pt x="1765084" y="1959495"/>
                  </a:lnTo>
                  <a:lnTo>
                    <a:pt x="1818157" y="1915629"/>
                  </a:lnTo>
                  <a:lnTo>
                    <a:pt x="1868246" y="1868525"/>
                  </a:lnTo>
                  <a:lnTo>
                    <a:pt x="1915363" y="1818436"/>
                  </a:lnTo>
                  <a:lnTo>
                    <a:pt x="1959216" y="1765363"/>
                  </a:lnTo>
                  <a:lnTo>
                    <a:pt x="1999564" y="1709864"/>
                  </a:lnTo>
                  <a:lnTo>
                    <a:pt x="2036381" y="1651647"/>
                  </a:lnTo>
                  <a:lnTo>
                    <a:pt x="2069693" y="1591525"/>
                  </a:lnTo>
                  <a:lnTo>
                    <a:pt x="2098929" y="1529257"/>
                  </a:lnTo>
                  <a:lnTo>
                    <a:pt x="2124113" y="1465364"/>
                  </a:lnTo>
                  <a:lnTo>
                    <a:pt x="2145499" y="1399844"/>
                  </a:lnTo>
                  <a:lnTo>
                    <a:pt x="2162568" y="1333233"/>
                  </a:lnTo>
                  <a:lnTo>
                    <a:pt x="2175281" y="1265809"/>
                  </a:lnTo>
                  <a:lnTo>
                    <a:pt x="2183955" y="1197584"/>
                  </a:lnTo>
                  <a:lnTo>
                    <a:pt x="2188286" y="1128814"/>
                  </a:lnTo>
                  <a:lnTo>
                    <a:pt x="2188819" y="1094689"/>
                  </a:lnTo>
                  <a:lnTo>
                    <a:pt x="2188286" y="1060297"/>
                  </a:lnTo>
                  <a:lnTo>
                    <a:pt x="2183955" y="991527"/>
                  </a:lnTo>
                  <a:lnTo>
                    <a:pt x="2175281" y="923302"/>
                  </a:lnTo>
                  <a:lnTo>
                    <a:pt x="2162568" y="855891"/>
                  </a:lnTo>
                  <a:lnTo>
                    <a:pt x="2145499" y="789279"/>
                  </a:lnTo>
                  <a:lnTo>
                    <a:pt x="2124113" y="723747"/>
                  </a:lnTo>
                  <a:lnTo>
                    <a:pt x="2098929" y="659853"/>
                  </a:lnTo>
                  <a:lnTo>
                    <a:pt x="2069693" y="597573"/>
                  </a:lnTo>
                  <a:lnTo>
                    <a:pt x="2036381" y="537464"/>
                  </a:lnTo>
                  <a:lnTo>
                    <a:pt x="1999564" y="479247"/>
                  </a:lnTo>
                  <a:lnTo>
                    <a:pt x="1959216" y="423748"/>
                  </a:lnTo>
                  <a:lnTo>
                    <a:pt x="1915363" y="370687"/>
                  </a:lnTo>
                  <a:lnTo>
                    <a:pt x="1868246" y="320586"/>
                  </a:lnTo>
                  <a:lnTo>
                    <a:pt x="1818157" y="273469"/>
                  </a:lnTo>
                  <a:lnTo>
                    <a:pt x="1765084" y="229882"/>
                  </a:lnTo>
                  <a:lnTo>
                    <a:pt x="1709585" y="189268"/>
                  </a:lnTo>
                  <a:lnTo>
                    <a:pt x="1651635" y="152450"/>
                  </a:lnTo>
                  <a:lnTo>
                    <a:pt x="1591259" y="119405"/>
                  </a:lnTo>
                  <a:lnTo>
                    <a:pt x="1528978" y="90170"/>
                  </a:lnTo>
                  <a:lnTo>
                    <a:pt x="1465084" y="64719"/>
                  </a:lnTo>
                  <a:lnTo>
                    <a:pt x="1399832" y="43599"/>
                  </a:lnTo>
                  <a:lnTo>
                    <a:pt x="1333220" y="26543"/>
                  </a:lnTo>
                  <a:lnTo>
                    <a:pt x="1265529" y="13550"/>
                  </a:lnTo>
                  <a:lnTo>
                    <a:pt x="1197305" y="4876"/>
                  </a:lnTo>
                  <a:lnTo>
                    <a:pt x="1128801" y="546"/>
                  </a:lnTo>
                  <a:lnTo>
                    <a:pt x="1094409" y="0"/>
                  </a:lnTo>
                  <a:close/>
                </a:path>
              </a:pathLst>
            </a:custGeom>
            <a:solidFill>
              <a:srgbClr val="D1D3D4"/>
            </a:solidFill>
          </p:spPr>
          <p:txBody>
            <a:bodyPr wrap="square" lIns="0" tIns="0" rIns="0" bIns="0" rtlCol="0"/>
            <a:lstStyle/>
            <a:p/>
          </p:txBody>
        </p:sp>
        <p:sp>
          <p:nvSpPr>
            <p:cNvPr id="34" name="object 34" descr=""/>
            <p:cNvSpPr/>
            <p:nvPr/>
          </p:nvSpPr>
          <p:spPr>
            <a:xfrm>
              <a:off x="4471536" y="1388008"/>
              <a:ext cx="2189480" cy="2188845"/>
            </a:xfrm>
            <a:custGeom>
              <a:avLst/>
              <a:gdLst/>
              <a:ahLst/>
              <a:cxnLst/>
              <a:rect l="l" t="t" r="r" b="b"/>
              <a:pathLst>
                <a:path w="2189479" h="2188845">
                  <a:moveTo>
                    <a:pt x="2189099" y="1094282"/>
                  </a:moveTo>
                  <a:lnTo>
                    <a:pt x="2188032" y="1045539"/>
                  </a:lnTo>
                  <a:lnTo>
                    <a:pt x="2184862" y="997341"/>
                  </a:lnTo>
                  <a:lnTo>
                    <a:pt x="2179634" y="949734"/>
                  </a:lnTo>
                  <a:lnTo>
                    <a:pt x="2172391" y="902762"/>
                  </a:lnTo>
                  <a:lnTo>
                    <a:pt x="2163179" y="856469"/>
                  </a:lnTo>
                  <a:lnTo>
                    <a:pt x="2152041" y="810900"/>
                  </a:lnTo>
                  <a:lnTo>
                    <a:pt x="2139022" y="766100"/>
                  </a:lnTo>
                  <a:lnTo>
                    <a:pt x="2124167" y="722112"/>
                  </a:lnTo>
                  <a:lnTo>
                    <a:pt x="2107520" y="678982"/>
                  </a:lnTo>
                  <a:lnTo>
                    <a:pt x="2089126" y="636753"/>
                  </a:lnTo>
                  <a:lnTo>
                    <a:pt x="2069029" y="595471"/>
                  </a:lnTo>
                  <a:lnTo>
                    <a:pt x="2047274" y="555180"/>
                  </a:lnTo>
                  <a:lnTo>
                    <a:pt x="2023905" y="515924"/>
                  </a:lnTo>
                  <a:lnTo>
                    <a:pt x="1998966" y="477747"/>
                  </a:lnTo>
                  <a:lnTo>
                    <a:pt x="1972503" y="440695"/>
                  </a:lnTo>
                  <a:lnTo>
                    <a:pt x="1944559" y="404812"/>
                  </a:lnTo>
                  <a:lnTo>
                    <a:pt x="1915179" y="370141"/>
                  </a:lnTo>
                  <a:lnTo>
                    <a:pt x="1884408" y="336729"/>
                  </a:lnTo>
                  <a:lnTo>
                    <a:pt x="1852289" y="304618"/>
                  </a:lnTo>
                  <a:lnTo>
                    <a:pt x="1818869" y="273854"/>
                  </a:lnTo>
                  <a:lnTo>
                    <a:pt x="1784190" y="244481"/>
                  </a:lnTo>
                  <a:lnTo>
                    <a:pt x="1748298" y="216544"/>
                  </a:lnTo>
                  <a:lnTo>
                    <a:pt x="1711237" y="190087"/>
                  </a:lnTo>
                  <a:lnTo>
                    <a:pt x="1673051" y="165154"/>
                  </a:lnTo>
                  <a:lnTo>
                    <a:pt x="1633785" y="141791"/>
                  </a:lnTo>
                  <a:lnTo>
                    <a:pt x="1593484" y="120040"/>
                  </a:lnTo>
                  <a:lnTo>
                    <a:pt x="1552192" y="99948"/>
                  </a:lnTo>
                  <a:lnTo>
                    <a:pt x="1509953" y="81558"/>
                  </a:lnTo>
                  <a:lnTo>
                    <a:pt x="1466812" y="64916"/>
                  </a:lnTo>
                  <a:lnTo>
                    <a:pt x="1422814" y="50064"/>
                  </a:lnTo>
                  <a:lnTo>
                    <a:pt x="1378002" y="37049"/>
                  </a:lnTo>
                  <a:lnTo>
                    <a:pt x="1332422" y="25913"/>
                  </a:lnTo>
                  <a:lnTo>
                    <a:pt x="1286117" y="16703"/>
                  </a:lnTo>
                  <a:lnTo>
                    <a:pt x="1239134" y="9462"/>
                  </a:lnTo>
                  <a:lnTo>
                    <a:pt x="1191515" y="4235"/>
                  </a:lnTo>
                  <a:lnTo>
                    <a:pt x="1143305" y="1066"/>
                  </a:lnTo>
                  <a:lnTo>
                    <a:pt x="1094549" y="0"/>
                  </a:lnTo>
                  <a:lnTo>
                    <a:pt x="1045794" y="1066"/>
                  </a:lnTo>
                  <a:lnTo>
                    <a:pt x="997585" y="4235"/>
                  </a:lnTo>
                  <a:lnTo>
                    <a:pt x="949967" y="9462"/>
                  </a:lnTo>
                  <a:lnTo>
                    <a:pt x="902984" y="16703"/>
                  </a:lnTo>
                  <a:lnTo>
                    <a:pt x="856680" y="25913"/>
                  </a:lnTo>
                  <a:lnTo>
                    <a:pt x="811100" y="37049"/>
                  </a:lnTo>
                  <a:lnTo>
                    <a:pt x="766289" y="50064"/>
                  </a:lnTo>
                  <a:lnTo>
                    <a:pt x="722291" y="64916"/>
                  </a:lnTo>
                  <a:lnTo>
                    <a:pt x="679150" y="81558"/>
                  </a:lnTo>
                  <a:lnTo>
                    <a:pt x="636912" y="99948"/>
                  </a:lnTo>
                  <a:lnTo>
                    <a:pt x="595620" y="120040"/>
                  </a:lnTo>
                  <a:lnTo>
                    <a:pt x="555318" y="141791"/>
                  </a:lnTo>
                  <a:lnTo>
                    <a:pt x="516053" y="165154"/>
                  </a:lnTo>
                  <a:lnTo>
                    <a:pt x="477867" y="190087"/>
                  </a:lnTo>
                  <a:lnTo>
                    <a:pt x="440806" y="216544"/>
                  </a:lnTo>
                  <a:lnTo>
                    <a:pt x="404913" y="244481"/>
                  </a:lnTo>
                  <a:lnTo>
                    <a:pt x="370235" y="273854"/>
                  </a:lnTo>
                  <a:lnTo>
                    <a:pt x="336814" y="304618"/>
                  </a:lnTo>
                  <a:lnTo>
                    <a:pt x="304695" y="336729"/>
                  </a:lnTo>
                  <a:lnTo>
                    <a:pt x="273924" y="370141"/>
                  </a:lnTo>
                  <a:lnTo>
                    <a:pt x="244543" y="404812"/>
                  </a:lnTo>
                  <a:lnTo>
                    <a:pt x="216599" y="440695"/>
                  </a:lnTo>
                  <a:lnTo>
                    <a:pt x="190135" y="477747"/>
                  </a:lnTo>
                  <a:lnTo>
                    <a:pt x="165196" y="515924"/>
                  </a:lnTo>
                  <a:lnTo>
                    <a:pt x="141827" y="555180"/>
                  </a:lnTo>
                  <a:lnTo>
                    <a:pt x="120071" y="595471"/>
                  </a:lnTo>
                  <a:lnTo>
                    <a:pt x="99974" y="636753"/>
                  </a:lnTo>
                  <a:lnTo>
                    <a:pt x="81579" y="678982"/>
                  </a:lnTo>
                  <a:lnTo>
                    <a:pt x="64932" y="722112"/>
                  </a:lnTo>
                  <a:lnTo>
                    <a:pt x="50077" y="766100"/>
                  </a:lnTo>
                  <a:lnTo>
                    <a:pt x="37058" y="810900"/>
                  </a:lnTo>
                  <a:lnTo>
                    <a:pt x="25920" y="856469"/>
                  </a:lnTo>
                  <a:lnTo>
                    <a:pt x="16707" y="902762"/>
                  </a:lnTo>
                  <a:lnTo>
                    <a:pt x="9464" y="949734"/>
                  </a:lnTo>
                  <a:lnTo>
                    <a:pt x="4236" y="997341"/>
                  </a:lnTo>
                  <a:lnTo>
                    <a:pt x="1066" y="1045539"/>
                  </a:lnTo>
                  <a:lnTo>
                    <a:pt x="0" y="1094282"/>
                  </a:lnTo>
                  <a:lnTo>
                    <a:pt x="1066" y="1143026"/>
                  </a:lnTo>
                  <a:lnTo>
                    <a:pt x="4236" y="1191223"/>
                  </a:lnTo>
                  <a:lnTo>
                    <a:pt x="9464" y="1238830"/>
                  </a:lnTo>
                  <a:lnTo>
                    <a:pt x="16707" y="1285802"/>
                  </a:lnTo>
                  <a:lnTo>
                    <a:pt x="25920" y="1332095"/>
                  </a:lnTo>
                  <a:lnTo>
                    <a:pt x="37058" y="1377664"/>
                  </a:lnTo>
                  <a:lnTo>
                    <a:pt x="50077" y="1422464"/>
                  </a:lnTo>
                  <a:lnTo>
                    <a:pt x="64932" y="1466451"/>
                  </a:lnTo>
                  <a:lnTo>
                    <a:pt x="81579" y="1509581"/>
                  </a:lnTo>
                  <a:lnTo>
                    <a:pt x="99974" y="1551809"/>
                  </a:lnTo>
                  <a:lnTo>
                    <a:pt x="120071" y="1593091"/>
                  </a:lnTo>
                  <a:lnTo>
                    <a:pt x="141827" y="1633382"/>
                  </a:lnTo>
                  <a:lnTo>
                    <a:pt x="165196" y="1672637"/>
                  </a:lnTo>
                  <a:lnTo>
                    <a:pt x="190135" y="1710813"/>
                  </a:lnTo>
                  <a:lnTo>
                    <a:pt x="216599" y="1747865"/>
                  </a:lnTo>
                  <a:lnTo>
                    <a:pt x="244543" y="1783748"/>
                  </a:lnTo>
                  <a:lnTo>
                    <a:pt x="273924" y="1818418"/>
                  </a:lnTo>
                  <a:lnTo>
                    <a:pt x="304695" y="1851830"/>
                  </a:lnTo>
                  <a:lnTo>
                    <a:pt x="336814" y="1883940"/>
                  </a:lnTo>
                  <a:lnTo>
                    <a:pt x="370235" y="1914703"/>
                  </a:lnTo>
                  <a:lnTo>
                    <a:pt x="404913" y="1944076"/>
                  </a:lnTo>
                  <a:lnTo>
                    <a:pt x="440806" y="1972012"/>
                  </a:lnTo>
                  <a:lnTo>
                    <a:pt x="477867" y="1998469"/>
                  </a:lnTo>
                  <a:lnTo>
                    <a:pt x="516053" y="2023401"/>
                  </a:lnTo>
                  <a:lnTo>
                    <a:pt x="555318" y="2046764"/>
                  </a:lnTo>
                  <a:lnTo>
                    <a:pt x="595620" y="2068514"/>
                  </a:lnTo>
                  <a:lnTo>
                    <a:pt x="636912" y="2088606"/>
                  </a:lnTo>
                  <a:lnTo>
                    <a:pt x="679150" y="2106995"/>
                  </a:lnTo>
                  <a:lnTo>
                    <a:pt x="722291" y="2123638"/>
                  </a:lnTo>
                  <a:lnTo>
                    <a:pt x="766289" y="2138489"/>
                  </a:lnTo>
                  <a:lnTo>
                    <a:pt x="811100" y="2151504"/>
                  </a:lnTo>
                  <a:lnTo>
                    <a:pt x="856680" y="2162639"/>
                  </a:lnTo>
                  <a:lnTo>
                    <a:pt x="902984" y="2171849"/>
                  </a:lnTo>
                  <a:lnTo>
                    <a:pt x="949967" y="2179090"/>
                  </a:lnTo>
                  <a:lnTo>
                    <a:pt x="997585" y="2184317"/>
                  </a:lnTo>
                  <a:lnTo>
                    <a:pt x="1045794" y="2187486"/>
                  </a:lnTo>
                  <a:lnTo>
                    <a:pt x="1094549" y="2188552"/>
                  </a:lnTo>
                  <a:lnTo>
                    <a:pt x="1143305" y="2187486"/>
                  </a:lnTo>
                  <a:lnTo>
                    <a:pt x="1191515" y="2184317"/>
                  </a:lnTo>
                  <a:lnTo>
                    <a:pt x="1239134" y="2179090"/>
                  </a:lnTo>
                  <a:lnTo>
                    <a:pt x="1286117" y="2171849"/>
                  </a:lnTo>
                  <a:lnTo>
                    <a:pt x="1332422" y="2162639"/>
                  </a:lnTo>
                  <a:lnTo>
                    <a:pt x="1378002" y="2151504"/>
                  </a:lnTo>
                  <a:lnTo>
                    <a:pt x="1422814" y="2138489"/>
                  </a:lnTo>
                  <a:lnTo>
                    <a:pt x="1466812" y="2123638"/>
                  </a:lnTo>
                  <a:lnTo>
                    <a:pt x="1509953" y="2106995"/>
                  </a:lnTo>
                  <a:lnTo>
                    <a:pt x="1552192" y="2088606"/>
                  </a:lnTo>
                  <a:lnTo>
                    <a:pt x="1593484" y="2068514"/>
                  </a:lnTo>
                  <a:lnTo>
                    <a:pt x="1633785" y="2046764"/>
                  </a:lnTo>
                  <a:lnTo>
                    <a:pt x="1673051" y="2023401"/>
                  </a:lnTo>
                  <a:lnTo>
                    <a:pt x="1711237" y="1998469"/>
                  </a:lnTo>
                  <a:lnTo>
                    <a:pt x="1748298" y="1972012"/>
                  </a:lnTo>
                  <a:lnTo>
                    <a:pt x="1784190" y="1944076"/>
                  </a:lnTo>
                  <a:lnTo>
                    <a:pt x="1818869" y="1914703"/>
                  </a:lnTo>
                  <a:lnTo>
                    <a:pt x="1852289" y="1883940"/>
                  </a:lnTo>
                  <a:lnTo>
                    <a:pt x="1884408" y="1851830"/>
                  </a:lnTo>
                  <a:lnTo>
                    <a:pt x="1915179" y="1818418"/>
                  </a:lnTo>
                  <a:lnTo>
                    <a:pt x="1944559" y="1783748"/>
                  </a:lnTo>
                  <a:lnTo>
                    <a:pt x="1972503" y="1747865"/>
                  </a:lnTo>
                  <a:lnTo>
                    <a:pt x="1998966" y="1710813"/>
                  </a:lnTo>
                  <a:lnTo>
                    <a:pt x="2023905" y="1672637"/>
                  </a:lnTo>
                  <a:lnTo>
                    <a:pt x="2047274" y="1633382"/>
                  </a:lnTo>
                  <a:lnTo>
                    <a:pt x="2069029" y="1593091"/>
                  </a:lnTo>
                  <a:lnTo>
                    <a:pt x="2089126" y="1551809"/>
                  </a:lnTo>
                  <a:lnTo>
                    <a:pt x="2107520" y="1509581"/>
                  </a:lnTo>
                  <a:lnTo>
                    <a:pt x="2124167" y="1466451"/>
                  </a:lnTo>
                  <a:lnTo>
                    <a:pt x="2139022" y="1422464"/>
                  </a:lnTo>
                  <a:lnTo>
                    <a:pt x="2152041" y="1377664"/>
                  </a:lnTo>
                  <a:lnTo>
                    <a:pt x="2163179" y="1332095"/>
                  </a:lnTo>
                  <a:lnTo>
                    <a:pt x="2172391" y="1285802"/>
                  </a:lnTo>
                  <a:lnTo>
                    <a:pt x="2179634" y="1238830"/>
                  </a:lnTo>
                  <a:lnTo>
                    <a:pt x="2184862" y="1191223"/>
                  </a:lnTo>
                  <a:lnTo>
                    <a:pt x="2188032" y="1143026"/>
                  </a:lnTo>
                  <a:lnTo>
                    <a:pt x="2189099" y="1094282"/>
                  </a:lnTo>
                </a:path>
              </a:pathLst>
            </a:custGeom>
            <a:ln w="3175">
              <a:solidFill>
                <a:srgbClr val="EE2E2A"/>
              </a:solidFill>
            </a:ln>
          </p:spPr>
          <p:txBody>
            <a:bodyPr wrap="square" lIns="0" tIns="0" rIns="0" bIns="0" rtlCol="0"/>
            <a:lstStyle/>
            <a:p/>
          </p:txBody>
        </p:sp>
        <p:sp>
          <p:nvSpPr>
            <p:cNvPr id="35" name="object 35" descr=""/>
            <p:cNvSpPr/>
            <p:nvPr/>
          </p:nvSpPr>
          <p:spPr>
            <a:xfrm>
              <a:off x="5303856" y="2402551"/>
              <a:ext cx="0" cy="10795"/>
            </a:xfrm>
            <a:custGeom>
              <a:avLst/>
              <a:gdLst/>
              <a:ahLst/>
              <a:cxnLst/>
              <a:rect l="l" t="t" r="r" b="b"/>
              <a:pathLst>
                <a:path w="0" h="10794">
                  <a:moveTo>
                    <a:pt x="0" y="10286"/>
                  </a:moveTo>
                  <a:lnTo>
                    <a:pt x="0" y="0"/>
                  </a:lnTo>
                </a:path>
              </a:pathLst>
            </a:custGeom>
            <a:ln w="3175">
              <a:solidFill>
                <a:srgbClr val="231F20"/>
              </a:solidFill>
            </a:ln>
          </p:spPr>
          <p:txBody>
            <a:bodyPr wrap="square" lIns="0" tIns="0" rIns="0" bIns="0" rtlCol="0"/>
            <a:lstStyle/>
            <a:p/>
          </p:txBody>
        </p:sp>
        <p:sp>
          <p:nvSpPr>
            <p:cNvPr id="36" name="object 36" descr=""/>
            <p:cNvSpPr/>
            <p:nvPr/>
          </p:nvSpPr>
          <p:spPr>
            <a:xfrm>
              <a:off x="5305753" y="2437483"/>
              <a:ext cx="0" cy="10160"/>
            </a:xfrm>
            <a:custGeom>
              <a:avLst/>
              <a:gdLst/>
              <a:ahLst/>
              <a:cxnLst/>
              <a:rect l="l" t="t" r="r" b="b"/>
              <a:pathLst>
                <a:path w="0" h="10160">
                  <a:moveTo>
                    <a:pt x="0" y="10007"/>
                  </a:moveTo>
                  <a:lnTo>
                    <a:pt x="0" y="0"/>
                  </a:lnTo>
                </a:path>
              </a:pathLst>
            </a:custGeom>
            <a:ln w="3175">
              <a:solidFill>
                <a:srgbClr val="231F20"/>
              </a:solidFill>
            </a:ln>
          </p:spPr>
          <p:txBody>
            <a:bodyPr wrap="square" lIns="0" tIns="0" rIns="0" bIns="0" rtlCol="0"/>
            <a:lstStyle/>
            <a:p/>
          </p:txBody>
        </p:sp>
        <p:sp>
          <p:nvSpPr>
            <p:cNvPr id="37" name="object 37" descr=""/>
            <p:cNvSpPr/>
            <p:nvPr/>
          </p:nvSpPr>
          <p:spPr>
            <a:xfrm>
              <a:off x="5303856" y="2392257"/>
              <a:ext cx="0" cy="10795"/>
            </a:xfrm>
            <a:custGeom>
              <a:avLst/>
              <a:gdLst/>
              <a:ahLst/>
              <a:cxnLst/>
              <a:rect l="l" t="t" r="r" b="b"/>
              <a:pathLst>
                <a:path w="0" h="10794">
                  <a:moveTo>
                    <a:pt x="0" y="10299"/>
                  </a:moveTo>
                  <a:lnTo>
                    <a:pt x="0" y="0"/>
                  </a:lnTo>
                </a:path>
              </a:pathLst>
            </a:custGeom>
            <a:ln w="3175">
              <a:solidFill>
                <a:srgbClr val="231F20"/>
              </a:solidFill>
            </a:ln>
          </p:spPr>
          <p:txBody>
            <a:bodyPr wrap="square" lIns="0" tIns="0" rIns="0" bIns="0" rtlCol="0"/>
            <a:lstStyle/>
            <a:p/>
          </p:txBody>
        </p:sp>
        <p:sp>
          <p:nvSpPr>
            <p:cNvPr id="38" name="object 38" descr=""/>
            <p:cNvSpPr/>
            <p:nvPr/>
          </p:nvSpPr>
          <p:spPr>
            <a:xfrm>
              <a:off x="5305753" y="2427182"/>
              <a:ext cx="0" cy="10795"/>
            </a:xfrm>
            <a:custGeom>
              <a:avLst/>
              <a:gdLst/>
              <a:ahLst/>
              <a:cxnLst/>
              <a:rect l="l" t="t" r="r" b="b"/>
              <a:pathLst>
                <a:path w="0" h="10794">
                  <a:moveTo>
                    <a:pt x="0" y="10299"/>
                  </a:moveTo>
                  <a:lnTo>
                    <a:pt x="0" y="0"/>
                  </a:lnTo>
                </a:path>
              </a:pathLst>
            </a:custGeom>
            <a:ln w="3175">
              <a:solidFill>
                <a:srgbClr val="231F20"/>
              </a:solidFill>
            </a:ln>
          </p:spPr>
          <p:txBody>
            <a:bodyPr wrap="square" lIns="0" tIns="0" rIns="0" bIns="0" rtlCol="0"/>
            <a:lstStyle/>
            <a:p/>
          </p:txBody>
        </p:sp>
        <p:sp>
          <p:nvSpPr>
            <p:cNvPr id="39" name="object 39" descr=""/>
            <p:cNvSpPr/>
            <p:nvPr/>
          </p:nvSpPr>
          <p:spPr>
            <a:xfrm>
              <a:off x="5336349" y="2413380"/>
              <a:ext cx="1905" cy="38735"/>
            </a:xfrm>
            <a:custGeom>
              <a:avLst/>
              <a:gdLst/>
              <a:ahLst/>
              <a:cxnLst/>
              <a:rect l="l" t="t" r="r" b="b"/>
              <a:pathLst>
                <a:path w="1904" h="38735">
                  <a:moveTo>
                    <a:pt x="1625" y="37909"/>
                  </a:moveTo>
                  <a:lnTo>
                    <a:pt x="1384" y="37338"/>
                  </a:lnTo>
                  <a:lnTo>
                    <a:pt x="812" y="37096"/>
                  </a:lnTo>
                  <a:lnTo>
                    <a:pt x="228" y="37338"/>
                  </a:lnTo>
                  <a:lnTo>
                    <a:pt x="0" y="37909"/>
                  </a:lnTo>
                  <a:lnTo>
                    <a:pt x="228" y="38481"/>
                  </a:lnTo>
                  <a:lnTo>
                    <a:pt x="812" y="38722"/>
                  </a:lnTo>
                  <a:lnTo>
                    <a:pt x="1384" y="38481"/>
                  </a:lnTo>
                  <a:lnTo>
                    <a:pt x="1625" y="37909"/>
                  </a:lnTo>
                  <a:close/>
                </a:path>
                <a:path w="1904" h="38735">
                  <a:moveTo>
                    <a:pt x="1625" y="35750"/>
                  </a:moveTo>
                  <a:lnTo>
                    <a:pt x="1384" y="35179"/>
                  </a:lnTo>
                  <a:lnTo>
                    <a:pt x="812" y="34937"/>
                  </a:lnTo>
                  <a:lnTo>
                    <a:pt x="228" y="35179"/>
                  </a:lnTo>
                  <a:lnTo>
                    <a:pt x="0" y="35750"/>
                  </a:lnTo>
                  <a:lnTo>
                    <a:pt x="228" y="36322"/>
                  </a:lnTo>
                  <a:lnTo>
                    <a:pt x="812" y="36563"/>
                  </a:lnTo>
                  <a:lnTo>
                    <a:pt x="1384" y="36322"/>
                  </a:lnTo>
                  <a:lnTo>
                    <a:pt x="1625" y="35750"/>
                  </a:lnTo>
                  <a:close/>
                </a:path>
                <a:path w="1904" h="38735">
                  <a:moveTo>
                    <a:pt x="1625" y="812"/>
                  </a:moveTo>
                  <a:lnTo>
                    <a:pt x="1384" y="241"/>
                  </a:lnTo>
                  <a:lnTo>
                    <a:pt x="812" y="0"/>
                  </a:lnTo>
                  <a:lnTo>
                    <a:pt x="228" y="241"/>
                  </a:lnTo>
                  <a:lnTo>
                    <a:pt x="0" y="812"/>
                  </a:lnTo>
                  <a:lnTo>
                    <a:pt x="228" y="1384"/>
                  </a:lnTo>
                  <a:lnTo>
                    <a:pt x="812" y="1625"/>
                  </a:lnTo>
                  <a:lnTo>
                    <a:pt x="1384" y="1384"/>
                  </a:lnTo>
                  <a:lnTo>
                    <a:pt x="1625" y="812"/>
                  </a:lnTo>
                  <a:close/>
                </a:path>
              </a:pathLst>
            </a:custGeom>
            <a:solidFill>
              <a:srgbClr val="231F20"/>
            </a:solidFill>
          </p:spPr>
          <p:txBody>
            <a:bodyPr wrap="square" lIns="0" tIns="0" rIns="0" bIns="0" rtlCol="0"/>
            <a:lstStyle/>
            <a:p/>
          </p:txBody>
        </p:sp>
        <p:sp>
          <p:nvSpPr>
            <p:cNvPr id="40" name="object 40" descr=""/>
            <p:cNvSpPr/>
            <p:nvPr/>
          </p:nvSpPr>
          <p:spPr>
            <a:xfrm>
              <a:off x="5337163" y="24163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1" name="object 41" descr=""/>
            <p:cNvSpPr/>
            <p:nvPr/>
          </p:nvSpPr>
          <p:spPr>
            <a:xfrm>
              <a:off x="5339866" y="242339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2" name="object 42" descr=""/>
            <p:cNvSpPr/>
            <p:nvPr/>
          </p:nvSpPr>
          <p:spPr>
            <a:xfrm>
              <a:off x="5339053" y="23879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 name="object 43" descr=""/>
            <p:cNvSpPr/>
            <p:nvPr/>
          </p:nvSpPr>
          <p:spPr>
            <a:xfrm>
              <a:off x="5332827" y="2414190"/>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44" name="object 44" descr=""/>
            <p:cNvSpPr/>
            <p:nvPr/>
          </p:nvSpPr>
          <p:spPr>
            <a:xfrm>
              <a:off x="5332827" y="2390098"/>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45" name="object 45" descr=""/>
            <p:cNvSpPr/>
            <p:nvPr/>
          </p:nvSpPr>
          <p:spPr>
            <a:xfrm>
              <a:off x="5332827" y="2449128"/>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46" name="object 46" descr=""/>
            <p:cNvSpPr/>
            <p:nvPr/>
          </p:nvSpPr>
          <p:spPr>
            <a:xfrm>
              <a:off x="5332827" y="2425029"/>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47" name="object 47" descr=""/>
            <p:cNvSpPr/>
            <p:nvPr/>
          </p:nvSpPr>
          <p:spPr>
            <a:xfrm>
              <a:off x="5333100" y="2389286"/>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48" name="object 48" descr=""/>
            <p:cNvSpPr/>
            <p:nvPr/>
          </p:nvSpPr>
          <p:spPr>
            <a:xfrm>
              <a:off x="5333100" y="2415015"/>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49" name="object 49" descr=""/>
            <p:cNvSpPr/>
            <p:nvPr/>
          </p:nvSpPr>
          <p:spPr>
            <a:xfrm>
              <a:off x="5333100" y="2424211"/>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50" name="object 50" descr=""/>
            <p:cNvSpPr/>
            <p:nvPr/>
          </p:nvSpPr>
          <p:spPr>
            <a:xfrm>
              <a:off x="5333100" y="2449940"/>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51" name="object 51" descr=""/>
            <p:cNvSpPr/>
            <p:nvPr/>
          </p:nvSpPr>
          <p:spPr>
            <a:xfrm>
              <a:off x="5333367" y="2388740"/>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52" name="object 52" descr=""/>
            <p:cNvSpPr/>
            <p:nvPr/>
          </p:nvSpPr>
          <p:spPr>
            <a:xfrm>
              <a:off x="5333367" y="2415814"/>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53" name="object 53" descr=""/>
            <p:cNvSpPr/>
            <p:nvPr/>
          </p:nvSpPr>
          <p:spPr>
            <a:xfrm>
              <a:off x="5333640" y="242366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54" name="object 54" descr=""/>
            <p:cNvSpPr/>
            <p:nvPr/>
          </p:nvSpPr>
          <p:spPr>
            <a:xfrm>
              <a:off x="5333640" y="2450739"/>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55" name="object 55" descr=""/>
            <p:cNvSpPr/>
            <p:nvPr/>
          </p:nvSpPr>
          <p:spPr>
            <a:xfrm>
              <a:off x="5333640" y="23909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6" name="object 56" descr=""/>
            <p:cNvSpPr/>
            <p:nvPr/>
          </p:nvSpPr>
          <p:spPr>
            <a:xfrm>
              <a:off x="5333640" y="241392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7" name="object 57" descr=""/>
            <p:cNvSpPr/>
            <p:nvPr/>
          </p:nvSpPr>
          <p:spPr>
            <a:xfrm>
              <a:off x="5333640" y="24258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8" name="object 58" descr=""/>
            <p:cNvSpPr/>
            <p:nvPr/>
          </p:nvSpPr>
          <p:spPr>
            <a:xfrm>
              <a:off x="5333640" y="244886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9" name="object 59" descr=""/>
            <p:cNvSpPr/>
            <p:nvPr/>
          </p:nvSpPr>
          <p:spPr>
            <a:xfrm>
              <a:off x="5333365" y="2390101"/>
              <a:ext cx="1905" cy="25400"/>
            </a:xfrm>
            <a:custGeom>
              <a:avLst/>
              <a:gdLst/>
              <a:ahLst/>
              <a:cxnLst/>
              <a:rect l="l" t="t" r="r" b="b"/>
              <a:pathLst>
                <a:path w="1904" h="25400">
                  <a:moveTo>
                    <a:pt x="1625" y="24091"/>
                  </a:moveTo>
                  <a:lnTo>
                    <a:pt x="1384" y="23520"/>
                  </a:lnTo>
                  <a:lnTo>
                    <a:pt x="812" y="23279"/>
                  </a:lnTo>
                  <a:lnTo>
                    <a:pt x="228" y="23520"/>
                  </a:lnTo>
                  <a:lnTo>
                    <a:pt x="0" y="24091"/>
                  </a:lnTo>
                  <a:lnTo>
                    <a:pt x="228" y="24663"/>
                  </a:lnTo>
                  <a:lnTo>
                    <a:pt x="812" y="24904"/>
                  </a:lnTo>
                  <a:lnTo>
                    <a:pt x="1384" y="24663"/>
                  </a:lnTo>
                  <a:lnTo>
                    <a:pt x="1625" y="24091"/>
                  </a:lnTo>
                  <a:close/>
                </a:path>
                <a:path w="1904" h="25400">
                  <a:moveTo>
                    <a:pt x="1625" y="812"/>
                  </a:moveTo>
                  <a:lnTo>
                    <a:pt x="1384" y="241"/>
                  </a:lnTo>
                  <a:lnTo>
                    <a:pt x="812" y="0"/>
                  </a:lnTo>
                  <a:lnTo>
                    <a:pt x="228" y="241"/>
                  </a:lnTo>
                  <a:lnTo>
                    <a:pt x="0" y="812"/>
                  </a:lnTo>
                  <a:lnTo>
                    <a:pt x="228" y="1384"/>
                  </a:lnTo>
                  <a:lnTo>
                    <a:pt x="812" y="1625"/>
                  </a:lnTo>
                  <a:lnTo>
                    <a:pt x="1384" y="1384"/>
                  </a:lnTo>
                  <a:lnTo>
                    <a:pt x="1625" y="812"/>
                  </a:lnTo>
                  <a:close/>
                </a:path>
              </a:pathLst>
            </a:custGeom>
            <a:solidFill>
              <a:srgbClr val="231F20"/>
            </a:solidFill>
          </p:spPr>
          <p:txBody>
            <a:bodyPr wrap="square" lIns="0" tIns="0" rIns="0" bIns="0" rtlCol="0"/>
            <a:lstStyle/>
            <a:p/>
          </p:txBody>
        </p:sp>
        <p:sp>
          <p:nvSpPr>
            <p:cNvPr id="60" name="object 60" descr=""/>
            <p:cNvSpPr/>
            <p:nvPr/>
          </p:nvSpPr>
          <p:spPr>
            <a:xfrm>
              <a:off x="5334180" y="242556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1" name="object 61" descr=""/>
            <p:cNvSpPr/>
            <p:nvPr/>
          </p:nvSpPr>
          <p:spPr>
            <a:xfrm>
              <a:off x="5333367" y="244831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2" name="object 62" descr=""/>
            <p:cNvSpPr/>
            <p:nvPr/>
          </p:nvSpPr>
          <p:spPr>
            <a:xfrm>
              <a:off x="5334726" y="238819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63" name="object 63" descr=""/>
            <p:cNvSpPr/>
            <p:nvPr/>
          </p:nvSpPr>
          <p:spPr>
            <a:xfrm>
              <a:off x="5334726" y="2416360"/>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64" name="object 64" descr=""/>
            <p:cNvSpPr/>
            <p:nvPr/>
          </p:nvSpPr>
          <p:spPr>
            <a:xfrm>
              <a:off x="5334726" y="2451285"/>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65" name="object 65" descr=""/>
            <p:cNvSpPr/>
            <p:nvPr/>
          </p:nvSpPr>
          <p:spPr>
            <a:xfrm>
              <a:off x="5334726" y="2423132"/>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66" name="object 66" descr=""/>
            <p:cNvSpPr/>
            <p:nvPr/>
          </p:nvSpPr>
          <p:spPr>
            <a:xfrm>
              <a:off x="5334726" y="245129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7" name="object 67" descr=""/>
            <p:cNvSpPr/>
            <p:nvPr/>
          </p:nvSpPr>
          <p:spPr>
            <a:xfrm>
              <a:off x="5336077" y="238819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68" name="object 68" descr=""/>
            <p:cNvSpPr/>
            <p:nvPr/>
          </p:nvSpPr>
          <p:spPr>
            <a:xfrm>
              <a:off x="5336077" y="2416360"/>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69" name="object 69" descr=""/>
            <p:cNvSpPr/>
            <p:nvPr/>
          </p:nvSpPr>
          <p:spPr>
            <a:xfrm>
              <a:off x="5336077" y="2423132"/>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70" name="object 70" descr=""/>
            <p:cNvSpPr/>
            <p:nvPr/>
          </p:nvSpPr>
          <p:spPr>
            <a:xfrm>
              <a:off x="5336077" y="2451292"/>
              <a:ext cx="0" cy="635"/>
            </a:xfrm>
            <a:custGeom>
              <a:avLst/>
              <a:gdLst/>
              <a:ahLst/>
              <a:cxnLst/>
              <a:rect l="l" t="t" r="r" b="b"/>
              <a:pathLst>
                <a:path w="0" h="635">
                  <a:moveTo>
                    <a:pt x="0" y="266"/>
                  </a:moveTo>
                  <a:lnTo>
                    <a:pt x="0" y="0"/>
                  </a:lnTo>
                  <a:lnTo>
                    <a:pt x="0" y="533"/>
                  </a:lnTo>
                </a:path>
              </a:pathLst>
            </a:custGeom>
            <a:ln w="3175">
              <a:solidFill>
                <a:srgbClr val="231F20"/>
              </a:solidFill>
            </a:ln>
          </p:spPr>
          <p:txBody>
            <a:bodyPr wrap="square" lIns="0" tIns="0" rIns="0" bIns="0" rtlCol="0"/>
            <a:lstStyle/>
            <a:p/>
          </p:txBody>
        </p:sp>
        <p:sp>
          <p:nvSpPr>
            <p:cNvPr id="71" name="object 71" descr=""/>
            <p:cNvSpPr/>
            <p:nvPr/>
          </p:nvSpPr>
          <p:spPr>
            <a:xfrm>
              <a:off x="5336350" y="2395512"/>
              <a:ext cx="0" cy="14604"/>
            </a:xfrm>
            <a:custGeom>
              <a:avLst/>
              <a:gdLst/>
              <a:ahLst/>
              <a:cxnLst/>
              <a:rect l="l" t="t" r="r" b="b"/>
              <a:pathLst>
                <a:path w="0" h="14605">
                  <a:moveTo>
                    <a:pt x="0" y="0"/>
                  </a:moveTo>
                  <a:lnTo>
                    <a:pt x="0" y="14071"/>
                  </a:lnTo>
                </a:path>
              </a:pathLst>
            </a:custGeom>
            <a:ln w="3175">
              <a:solidFill>
                <a:srgbClr val="231F20"/>
              </a:solidFill>
            </a:ln>
          </p:spPr>
          <p:txBody>
            <a:bodyPr wrap="square" lIns="0" tIns="0" rIns="0" bIns="0" rtlCol="0"/>
            <a:lstStyle/>
            <a:p/>
          </p:txBody>
        </p:sp>
        <p:sp>
          <p:nvSpPr>
            <p:cNvPr id="72" name="object 72" descr=""/>
            <p:cNvSpPr/>
            <p:nvPr/>
          </p:nvSpPr>
          <p:spPr>
            <a:xfrm>
              <a:off x="5336350" y="2430164"/>
              <a:ext cx="0" cy="14604"/>
            </a:xfrm>
            <a:custGeom>
              <a:avLst/>
              <a:gdLst/>
              <a:ahLst/>
              <a:cxnLst/>
              <a:rect l="l" t="t" r="r" b="b"/>
              <a:pathLst>
                <a:path w="0" h="14605">
                  <a:moveTo>
                    <a:pt x="0" y="0"/>
                  </a:moveTo>
                  <a:lnTo>
                    <a:pt x="0" y="14350"/>
                  </a:lnTo>
                </a:path>
              </a:pathLst>
            </a:custGeom>
            <a:ln w="3175">
              <a:solidFill>
                <a:srgbClr val="231F20"/>
              </a:solidFill>
            </a:ln>
          </p:spPr>
          <p:txBody>
            <a:bodyPr wrap="square" lIns="0" tIns="0" rIns="0" bIns="0" rtlCol="0"/>
            <a:lstStyle/>
            <a:p/>
          </p:txBody>
        </p:sp>
        <p:sp>
          <p:nvSpPr>
            <p:cNvPr id="73" name="object 73" descr=""/>
            <p:cNvSpPr/>
            <p:nvPr/>
          </p:nvSpPr>
          <p:spPr>
            <a:xfrm>
              <a:off x="5336350" y="2397137"/>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74" name="object 74" descr=""/>
            <p:cNvSpPr/>
            <p:nvPr/>
          </p:nvSpPr>
          <p:spPr>
            <a:xfrm>
              <a:off x="5336350" y="2398489"/>
              <a:ext cx="0" cy="3810"/>
            </a:xfrm>
            <a:custGeom>
              <a:avLst/>
              <a:gdLst/>
              <a:ahLst/>
              <a:cxnLst/>
              <a:rect l="l" t="t" r="r" b="b"/>
              <a:pathLst>
                <a:path w="0" h="3810">
                  <a:moveTo>
                    <a:pt x="0" y="0"/>
                  </a:moveTo>
                  <a:lnTo>
                    <a:pt x="0" y="266"/>
                  </a:lnTo>
                  <a:lnTo>
                    <a:pt x="0" y="3517"/>
                  </a:lnTo>
                </a:path>
              </a:pathLst>
            </a:custGeom>
            <a:ln w="3175">
              <a:solidFill>
                <a:srgbClr val="231F20"/>
              </a:solidFill>
            </a:ln>
          </p:spPr>
          <p:txBody>
            <a:bodyPr wrap="square" lIns="0" tIns="0" rIns="0" bIns="0" rtlCol="0"/>
            <a:lstStyle/>
            <a:p/>
          </p:txBody>
        </p:sp>
        <p:sp>
          <p:nvSpPr>
            <p:cNvPr id="75" name="object 75" descr=""/>
            <p:cNvSpPr/>
            <p:nvPr/>
          </p:nvSpPr>
          <p:spPr>
            <a:xfrm>
              <a:off x="5336350" y="2389286"/>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6" name="object 76" descr=""/>
            <p:cNvSpPr/>
            <p:nvPr/>
          </p:nvSpPr>
          <p:spPr>
            <a:xfrm>
              <a:off x="5336350" y="2415009"/>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7" name="object 77" descr=""/>
            <p:cNvSpPr/>
            <p:nvPr/>
          </p:nvSpPr>
          <p:spPr>
            <a:xfrm>
              <a:off x="5335537" y="24326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8" name="object 78" descr=""/>
            <p:cNvSpPr/>
            <p:nvPr/>
          </p:nvSpPr>
          <p:spPr>
            <a:xfrm>
              <a:off x="5336350" y="2433684"/>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79" name="object 79" descr=""/>
            <p:cNvSpPr/>
            <p:nvPr/>
          </p:nvSpPr>
          <p:spPr>
            <a:xfrm>
              <a:off x="5336350" y="2431795"/>
              <a:ext cx="0" cy="1905"/>
            </a:xfrm>
            <a:custGeom>
              <a:avLst/>
              <a:gdLst/>
              <a:ahLst/>
              <a:cxnLst/>
              <a:rect l="l" t="t" r="r" b="b"/>
              <a:pathLst>
                <a:path w="0" h="1905">
                  <a:moveTo>
                    <a:pt x="0" y="1346"/>
                  </a:moveTo>
                  <a:lnTo>
                    <a:pt x="0" y="0"/>
                  </a:lnTo>
                </a:path>
              </a:pathLst>
            </a:custGeom>
            <a:ln w="3175">
              <a:solidFill>
                <a:srgbClr val="231F20"/>
              </a:solidFill>
            </a:ln>
          </p:spPr>
          <p:txBody>
            <a:bodyPr wrap="square" lIns="0" tIns="0" rIns="0" bIns="0" rtlCol="0"/>
            <a:lstStyle/>
            <a:p/>
          </p:txBody>
        </p:sp>
        <p:sp>
          <p:nvSpPr>
            <p:cNvPr id="80" name="object 80" descr=""/>
            <p:cNvSpPr/>
            <p:nvPr/>
          </p:nvSpPr>
          <p:spPr>
            <a:xfrm>
              <a:off x="5336617" y="242421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1" name="object 81" descr=""/>
            <p:cNvSpPr/>
            <p:nvPr/>
          </p:nvSpPr>
          <p:spPr>
            <a:xfrm>
              <a:off x="5336350" y="2449934"/>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82" name="object 82" descr=""/>
            <p:cNvSpPr/>
            <p:nvPr/>
          </p:nvSpPr>
          <p:spPr>
            <a:xfrm>
              <a:off x="5335803" y="2390101"/>
              <a:ext cx="1905" cy="25400"/>
            </a:xfrm>
            <a:custGeom>
              <a:avLst/>
              <a:gdLst/>
              <a:ahLst/>
              <a:cxnLst/>
              <a:rect l="l" t="t" r="r" b="b"/>
              <a:pathLst>
                <a:path w="1904" h="25400">
                  <a:moveTo>
                    <a:pt x="1625" y="24091"/>
                  </a:moveTo>
                  <a:lnTo>
                    <a:pt x="1384" y="23520"/>
                  </a:lnTo>
                  <a:lnTo>
                    <a:pt x="812" y="23279"/>
                  </a:lnTo>
                  <a:lnTo>
                    <a:pt x="228" y="23520"/>
                  </a:lnTo>
                  <a:lnTo>
                    <a:pt x="0" y="24091"/>
                  </a:lnTo>
                  <a:lnTo>
                    <a:pt x="228" y="24663"/>
                  </a:lnTo>
                  <a:lnTo>
                    <a:pt x="812" y="24904"/>
                  </a:lnTo>
                  <a:lnTo>
                    <a:pt x="1384" y="24663"/>
                  </a:lnTo>
                  <a:lnTo>
                    <a:pt x="1625" y="24091"/>
                  </a:lnTo>
                  <a:close/>
                </a:path>
                <a:path w="1904" h="25400">
                  <a:moveTo>
                    <a:pt x="1625" y="812"/>
                  </a:moveTo>
                  <a:lnTo>
                    <a:pt x="1384" y="241"/>
                  </a:lnTo>
                  <a:lnTo>
                    <a:pt x="812" y="0"/>
                  </a:lnTo>
                  <a:lnTo>
                    <a:pt x="228" y="241"/>
                  </a:lnTo>
                  <a:lnTo>
                    <a:pt x="0" y="812"/>
                  </a:lnTo>
                  <a:lnTo>
                    <a:pt x="228" y="1384"/>
                  </a:lnTo>
                  <a:lnTo>
                    <a:pt x="812" y="1625"/>
                  </a:lnTo>
                  <a:lnTo>
                    <a:pt x="1384" y="1384"/>
                  </a:lnTo>
                  <a:lnTo>
                    <a:pt x="1625" y="812"/>
                  </a:lnTo>
                  <a:close/>
                </a:path>
              </a:pathLst>
            </a:custGeom>
            <a:solidFill>
              <a:srgbClr val="231F20"/>
            </a:solidFill>
          </p:spPr>
          <p:txBody>
            <a:bodyPr wrap="square" lIns="0" tIns="0" rIns="0" bIns="0" rtlCol="0"/>
            <a:lstStyle/>
            <a:p/>
          </p:txBody>
        </p:sp>
        <p:sp>
          <p:nvSpPr>
            <p:cNvPr id="83" name="object 83" descr=""/>
            <p:cNvSpPr/>
            <p:nvPr/>
          </p:nvSpPr>
          <p:spPr>
            <a:xfrm>
              <a:off x="5336617" y="242556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4" name="object 84" descr=""/>
            <p:cNvSpPr/>
            <p:nvPr/>
          </p:nvSpPr>
          <p:spPr>
            <a:xfrm>
              <a:off x="5335804" y="244831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 name="object 85" descr=""/>
            <p:cNvSpPr/>
            <p:nvPr/>
          </p:nvSpPr>
          <p:spPr>
            <a:xfrm>
              <a:off x="5336617" y="2394971"/>
              <a:ext cx="0" cy="15240"/>
            </a:xfrm>
            <a:custGeom>
              <a:avLst/>
              <a:gdLst/>
              <a:ahLst/>
              <a:cxnLst/>
              <a:rect l="l" t="t" r="r" b="b"/>
              <a:pathLst>
                <a:path w="0" h="15239">
                  <a:moveTo>
                    <a:pt x="0" y="15163"/>
                  </a:moveTo>
                  <a:lnTo>
                    <a:pt x="0" y="0"/>
                  </a:lnTo>
                </a:path>
              </a:pathLst>
            </a:custGeom>
            <a:ln w="3175">
              <a:solidFill>
                <a:srgbClr val="231F20"/>
              </a:solidFill>
            </a:ln>
          </p:spPr>
          <p:txBody>
            <a:bodyPr wrap="square" lIns="0" tIns="0" rIns="0" bIns="0" rtlCol="0"/>
            <a:lstStyle/>
            <a:p/>
          </p:txBody>
        </p:sp>
        <p:sp>
          <p:nvSpPr>
            <p:cNvPr id="86" name="object 86" descr=""/>
            <p:cNvSpPr/>
            <p:nvPr/>
          </p:nvSpPr>
          <p:spPr>
            <a:xfrm>
              <a:off x="5336617" y="2429896"/>
              <a:ext cx="0" cy="15240"/>
            </a:xfrm>
            <a:custGeom>
              <a:avLst/>
              <a:gdLst/>
              <a:ahLst/>
              <a:cxnLst/>
              <a:rect l="l" t="t" r="r" b="b"/>
              <a:pathLst>
                <a:path w="0" h="15239">
                  <a:moveTo>
                    <a:pt x="0" y="15163"/>
                  </a:moveTo>
                  <a:lnTo>
                    <a:pt x="0" y="0"/>
                  </a:lnTo>
                </a:path>
              </a:pathLst>
            </a:custGeom>
            <a:ln w="3175">
              <a:solidFill>
                <a:srgbClr val="231F20"/>
              </a:solidFill>
            </a:ln>
          </p:spPr>
          <p:txBody>
            <a:bodyPr wrap="square" lIns="0" tIns="0" rIns="0" bIns="0" rtlCol="0"/>
            <a:lstStyle/>
            <a:p/>
          </p:txBody>
        </p:sp>
        <p:sp>
          <p:nvSpPr>
            <p:cNvPr id="87" name="object 87" descr=""/>
            <p:cNvSpPr/>
            <p:nvPr/>
          </p:nvSpPr>
          <p:spPr>
            <a:xfrm>
              <a:off x="5336070" y="2415552"/>
              <a:ext cx="1905" cy="36830"/>
            </a:xfrm>
            <a:custGeom>
              <a:avLst/>
              <a:gdLst/>
              <a:ahLst/>
              <a:cxnLst/>
              <a:rect l="l" t="t" r="r" b="b"/>
              <a:pathLst>
                <a:path w="1904" h="36830">
                  <a:moveTo>
                    <a:pt x="1625" y="35737"/>
                  </a:moveTo>
                  <a:lnTo>
                    <a:pt x="1384" y="35166"/>
                  </a:lnTo>
                  <a:lnTo>
                    <a:pt x="812" y="34925"/>
                  </a:lnTo>
                  <a:lnTo>
                    <a:pt x="241" y="35166"/>
                  </a:lnTo>
                  <a:lnTo>
                    <a:pt x="0" y="35737"/>
                  </a:lnTo>
                  <a:lnTo>
                    <a:pt x="241" y="36309"/>
                  </a:lnTo>
                  <a:lnTo>
                    <a:pt x="812" y="36550"/>
                  </a:lnTo>
                  <a:lnTo>
                    <a:pt x="1384" y="36309"/>
                  </a:lnTo>
                  <a:lnTo>
                    <a:pt x="1625" y="35737"/>
                  </a:lnTo>
                  <a:close/>
                </a:path>
                <a:path w="1904" h="36830">
                  <a:moveTo>
                    <a:pt x="1625" y="812"/>
                  </a:moveTo>
                  <a:lnTo>
                    <a:pt x="1384" y="241"/>
                  </a:lnTo>
                  <a:lnTo>
                    <a:pt x="812" y="0"/>
                  </a:lnTo>
                  <a:lnTo>
                    <a:pt x="241" y="241"/>
                  </a:lnTo>
                  <a:lnTo>
                    <a:pt x="0" y="812"/>
                  </a:lnTo>
                  <a:lnTo>
                    <a:pt x="241" y="1384"/>
                  </a:lnTo>
                  <a:lnTo>
                    <a:pt x="812" y="1625"/>
                  </a:lnTo>
                  <a:lnTo>
                    <a:pt x="1384" y="1384"/>
                  </a:lnTo>
                  <a:lnTo>
                    <a:pt x="1625" y="812"/>
                  </a:lnTo>
                  <a:close/>
                </a:path>
              </a:pathLst>
            </a:custGeom>
            <a:solidFill>
              <a:srgbClr val="231F20"/>
            </a:solidFill>
          </p:spPr>
          <p:txBody>
            <a:bodyPr wrap="square" lIns="0" tIns="0" rIns="0" bIns="0" rtlCol="0"/>
            <a:lstStyle/>
            <a:p/>
          </p:txBody>
        </p:sp>
        <p:sp>
          <p:nvSpPr>
            <p:cNvPr id="88" name="object 88" descr=""/>
            <p:cNvSpPr/>
            <p:nvPr/>
          </p:nvSpPr>
          <p:spPr>
            <a:xfrm>
              <a:off x="5337163" y="23909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9" name="object 89" descr=""/>
            <p:cNvSpPr/>
            <p:nvPr/>
          </p:nvSpPr>
          <p:spPr>
            <a:xfrm>
              <a:off x="5337163" y="241392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0" name="object 90" descr=""/>
            <p:cNvSpPr/>
            <p:nvPr/>
          </p:nvSpPr>
          <p:spPr>
            <a:xfrm>
              <a:off x="5337163" y="24258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1" name="object 91" descr=""/>
            <p:cNvSpPr/>
            <p:nvPr/>
          </p:nvSpPr>
          <p:spPr>
            <a:xfrm>
              <a:off x="5337163" y="244886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2" name="object 92" descr=""/>
            <p:cNvSpPr/>
            <p:nvPr/>
          </p:nvSpPr>
          <p:spPr>
            <a:xfrm>
              <a:off x="5337975" y="239361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93" name="object 93" descr=""/>
            <p:cNvSpPr/>
            <p:nvPr/>
          </p:nvSpPr>
          <p:spPr>
            <a:xfrm>
              <a:off x="5337975" y="241094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94" name="object 94" descr=""/>
            <p:cNvSpPr/>
            <p:nvPr/>
          </p:nvSpPr>
          <p:spPr>
            <a:xfrm>
              <a:off x="5337975" y="2428266"/>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95" name="object 95" descr=""/>
            <p:cNvSpPr/>
            <p:nvPr/>
          </p:nvSpPr>
          <p:spPr>
            <a:xfrm>
              <a:off x="5337975" y="2445878"/>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96" name="object 96" descr=""/>
            <p:cNvSpPr/>
            <p:nvPr/>
          </p:nvSpPr>
          <p:spPr>
            <a:xfrm>
              <a:off x="5338514" y="2394971"/>
              <a:ext cx="0" cy="15240"/>
            </a:xfrm>
            <a:custGeom>
              <a:avLst/>
              <a:gdLst/>
              <a:ahLst/>
              <a:cxnLst/>
              <a:rect l="l" t="t" r="r" b="b"/>
              <a:pathLst>
                <a:path w="0" h="15239">
                  <a:moveTo>
                    <a:pt x="0" y="15163"/>
                  </a:moveTo>
                  <a:lnTo>
                    <a:pt x="0" y="0"/>
                  </a:lnTo>
                </a:path>
              </a:pathLst>
            </a:custGeom>
            <a:ln w="3175">
              <a:solidFill>
                <a:srgbClr val="231F20"/>
              </a:solidFill>
            </a:ln>
          </p:spPr>
          <p:txBody>
            <a:bodyPr wrap="square" lIns="0" tIns="0" rIns="0" bIns="0" rtlCol="0"/>
            <a:lstStyle/>
            <a:p/>
          </p:txBody>
        </p:sp>
        <p:sp>
          <p:nvSpPr>
            <p:cNvPr id="97" name="object 97" descr=""/>
            <p:cNvSpPr/>
            <p:nvPr/>
          </p:nvSpPr>
          <p:spPr>
            <a:xfrm>
              <a:off x="5338514" y="2429896"/>
              <a:ext cx="0" cy="15240"/>
            </a:xfrm>
            <a:custGeom>
              <a:avLst/>
              <a:gdLst/>
              <a:ahLst/>
              <a:cxnLst/>
              <a:rect l="l" t="t" r="r" b="b"/>
              <a:pathLst>
                <a:path w="0" h="15239">
                  <a:moveTo>
                    <a:pt x="0" y="15163"/>
                  </a:moveTo>
                  <a:lnTo>
                    <a:pt x="0" y="0"/>
                  </a:lnTo>
                </a:path>
              </a:pathLst>
            </a:custGeom>
            <a:ln w="3175">
              <a:solidFill>
                <a:srgbClr val="231F20"/>
              </a:solidFill>
            </a:ln>
          </p:spPr>
          <p:txBody>
            <a:bodyPr wrap="square" lIns="0" tIns="0" rIns="0" bIns="0" rtlCol="0"/>
            <a:lstStyle/>
            <a:p/>
          </p:txBody>
        </p:sp>
        <p:sp>
          <p:nvSpPr>
            <p:cNvPr id="98" name="object 98" descr=""/>
            <p:cNvSpPr/>
            <p:nvPr/>
          </p:nvSpPr>
          <p:spPr>
            <a:xfrm>
              <a:off x="5338787" y="2395785"/>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99" name="object 99" descr=""/>
            <p:cNvSpPr/>
            <p:nvPr/>
          </p:nvSpPr>
          <p:spPr>
            <a:xfrm>
              <a:off x="5338787" y="2397137"/>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100" name="object 100" descr=""/>
            <p:cNvSpPr/>
            <p:nvPr/>
          </p:nvSpPr>
          <p:spPr>
            <a:xfrm>
              <a:off x="5338787" y="2400386"/>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101" name="object 101" descr=""/>
            <p:cNvSpPr/>
            <p:nvPr/>
          </p:nvSpPr>
          <p:spPr>
            <a:xfrm>
              <a:off x="5338787" y="2401464"/>
              <a:ext cx="0" cy="1905"/>
            </a:xfrm>
            <a:custGeom>
              <a:avLst/>
              <a:gdLst/>
              <a:ahLst/>
              <a:cxnLst/>
              <a:rect l="l" t="t" r="r" b="b"/>
              <a:pathLst>
                <a:path w="0" h="1905">
                  <a:moveTo>
                    <a:pt x="0" y="1625"/>
                  </a:moveTo>
                  <a:lnTo>
                    <a:pt x="0" y="825"/>
                  </a:lnTo>
                  <a:lnTo>
                    <a:pt x="0" y="0"/>
                  </a:lnTo>
                </a:path>
              </a:pathLst>
            </a:custGeom>
            <a:ln w="3175">
              <a:solidFill>
                <a:srgbClr val="231F20"/>
              </a:solidFill>
            </a:ln>
          </p:spPr>
          <p:txBody>
            <a:bodyPr wrap="square" lIns="0" tIns="0" rIns="0" bIns="0" rtlCol="0"/>
            <a:lstStyle/>
            <a:p/>
          </p:txBody>
        </p:sp>
        <p:sp>
          <p:nvSpPr>
            <p:cNvPr id="102" name="object 102" descr=""/>
            <p:cNvSpPr/>
            <p:nvPr/>
          </p:nvSpPr>
          <p:spPr>
            <a:xfrm>
              <a:off x="5338787" y="2398761"/>
              <a:ext cx="0" cy="1905"/>
            </a:xfrm>
            <a:custGeom>
              <a:avLst/>
              <a:gdLst/>
              <a:ahLst/>
              <a:cxnLst/>
              <a:rect l="l" t="t" r="r" b="b"/>
              <a:pathLst>
                <a:path w="0" h="1905">
                  <a:moveTo>
                    <a:pt x="0" y="1625"/>
                  </a:moveTo>
                  <a:lnTo>
                    <a:pt x="0" y="1079"/>
                  </a:lnTo>
                  <a:lnTo>
                    <a:pt x="0" y="0"/>
                  </a:lnTo>
                </a:path>
              </a:pathLst>
            </a:custGeom>
            <a:ln w="3175">
              <a:solidFill>
                <a:srgbClr val="231F20"/>
              </a:solidFill>
            </a:ln>
          </p:spPr>
          <p:txBody>
            <a:bodyPr wrap="square" lIns="0" tIns="0" rIns="0" bIns="0" rtlCol="0"/>
            <a:lstStyle/>
            <a:p/>
          </p:txBody>
        </p:sp>
        <p:sp>
          <p:nvSpPr>
            <p:cNvPr id="103" name="object 103" descr=""/>
            <p:cNvSpPr/>
            <p:nvPr/>
          </p:nvSpPr>
          <p:spPr>
            <a:xfrm>
              <a:off x="5338787" y="2397943"/>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04" name="object 104" descr=""/>
            <p:cNvSpPr/>
            <p:nvPr/>
          </p:nvSpPr>
          <p:spPr>
            <a:xfrm>
              <a:off x="5338787" y="2430710"/>
              <a:ext cx="0" cy="3175"/>
            </a:xfrm>
            <a:custGeom>
              <a:avLst/>
              <a:gdLst/>
              <a:ahLst/>
              <a:cxnLst/>
              <a:rect l="l" t="t" r="r" b="b"/>
              <a:pathLst>
                <a:path w="0" h="3175">
                  <a:moveTo>
                    <a:pt x="0" y="0"/>
                  </a:moveTo>
                  <a:lnTo>
                    <a:pt x="0" y="1079"/>
                  </a:lnTo>
                  <a:lnTo>
                    <a:pt x="0" y="2171"/>
                  </a:lnTo>
                  <a:lnTo>
                    <a:pt x="0" y="2705"/>
                  </a:lnTo>
                </a:path>
              </a:pathLst>
            </a:custGeom>
            <a:ln w="3175">
              <a:solidFill>
                <a:srgbClr val="231F20"/>
              </a:solidFill>
            </a:ln>
          </p:spPr>
          <p:txBody>
            <a:bodyPr wrap="square" lIns="0" tIns="0" rIns="0" bIns="0" rtlCol="0"/>
            <a:lstStyle/>
            <a:p/>
          </p:txBody>
        </p:sp>
        <p:sp>
          <p:nvSpPr>
            <p:cNvPr id="105" name="object 105" descr=""/>
            <p:cNvSpPr/>
            <p:nvPr/>
          </p:nvSpPr>
          <p:spPr>
            <a:xfrm>
              <a:off x="5338787" y="2433687"/>
              <a:ext cx="0" cy="1905"/>
            </a:xfrm>
            <a:custGeom>
              <a:avLst/>
              <a:gdLst/>
              <a:ahLst/>
              <a:cxnLst/>
              <a:rect l="l" t="t" r="r" b="b"/>
              <a:pathLst>
                <a:path w="0" h="1905">
                  <a:moveTo>
                    <a:pt x="0" y="0"/>
                  </a:moveTo>
                  <a:lnTo>
                    <a:pt x="0" y="1079"/>
                  </a:lnTo>
                  <a:lnTo>
                    <a:pt x="0" y="1625"/>
                  </a:lnTo>
                </a:path>
              </a:pathLst>
            </a:custGeom>
            <a:ln w="3175">
              <a:solidFill>
                <a:srgbClr val="231F20"/>
              </a:solidFill>
            </a:ln>
          </p:spPr>
          <p:txBody>
            <a:bodyPr wrap="square" lIns="0" tIns="0" rIns="0" bIns="0" rtlCol="0"/>
            <a:lstStyle/>
            <a:p/>
          </p:txBody>
        </p:sp>
        <p:sp>
          <p:nvSpPr>
            <p:cNvPr id="106" name="object 106" descr=""/>
            <p:cNvSpPr/>
            <p:nvPr/>
          </p:nvSpPr>
          <p:spPr>
            <a:xfrm>
              <a:off x="5338787" y="2435311"/>
              <a:ext cx="0" cy="3175"/>
            </a:xfrm>
            <a:custGeom>
              <a:avLst/>
              <a:gdLst/>
              <a:ahLst/>
              <a:cxnLst/>
              <a:rect l="l" t="t" r="r" b="b"/>
              <a:pathLst>
                <a:path w="0" h="3175">
                  <a:moveTo>
                    <a:pt x="0" y="0"/>
                  </a:moveTo>
                  <a:lnTo>
                    <a:pt x="0" y="1079"/>
                  </a:lnTo>
                  <a:lnTo>
                    <a:pt x="0" y="1892"/>
                  </a:lnTo>
                  <a:lnTo>
                    <a:pt x="0" y="2705"/>
                  </a:lnTo>
                </a:path>
              </a:pathLst>
            </a:custGeom>
            <a:ln w="3175">
              <a:solidFill>
                <a:srgbClr val="231F20"/>
              </a:solidFill>
            </a:ln>
          </p:spPr>
          <p:txBody>
            <a:bodyPr wrap="square" lIns="0" tIns="0" rIns="0" bIns="0" rtlCol="0"/>
            <a:lstStyle/>
            <a:p/>
          </p:txBody>
        </p:sp>
        <p:sp>
          <p:nvSpPr>
            <p:cNvPr id="107" name="object 107" descr=""/>
            <p:cNvSpPr/>
            <p:nvPr/>
          </p:nvSpPr>
          <p:spPr>
            <a:xfrm>
              <a:off x="5338787" y="2395517"/>
              <a:ext cx="0" cy="14604"/>
            </a:xfrm>
            <a:custGeom>
              <a:avLst/>
              <a:gdLst/>
              <a:ahLst/>
              <a:cxnLst/>
              <a:rect l="l" t="t" r="r" b="b"/>
              <a:pathLst>
                <a:path w="0" h="14605">
                  <a:moveTo>
                    <a:pt x="0" y="14071"/>
                  </a:moveTo>
                  <a:lnTo>
                    <a:pt x="0" y="0"/>
                  </a:lnTo>
                </a:path>
              </a:pathLst>
            </a:custGeom>
            <a:ln w="3175">
              <a:solidFill>
                <a:srgbClr val="231F20"/>
              </a:solidFill>
            </a:ln>
          </p:spPr>
          <p:txBody>
            <a:bodyPr wrap="square" lIns="0" tIns="0" rIns="0" bIns="0" rtlCol="0"/>
            <a:lstStyle/>
            <a:p/>
          </p:txBody>
        </p:sp>
        <p:sp>
          <p:nvSpPr>
            <p:cNvPr id="108" name="object 108" descr=""/>
            <p:cNvSpPr/>
            <p:nvPr/>
          </p:nvSpPr>
          <p:spPr>
            <a:xfrm>
              <a:off x="5338787" y="2430163"/>
              <a:ext cx="0" cy="14604"/>
            </a:xfrm>
            <a:custGeom>
              <a:avLst/>
              <a:gdLst/>
              <a:ahLst/>
              <a:cxnLst/>
              <a:rect l="l" t="t" r="r" b="b"/>
              <a:pathLst>
                <a:path w="0" h="14605">
                  <a:moveTo>
                    <a:pt x="0" y="14350"/>
                  </a:moveTo>
                  <a:lnTo>
                    <a:pt x="0" y="0"/>
                  </a:lnTo>
                </a:path>
              </a:pathLst>
            </a:custGeom>
            <a:ln w="3175">
              <a:solidFill>
                <a:srgbClr val="231F20"/>
              </a:solidFill>
            </a:ln>
          </p:spPr>
          <p:txBody>
            <a:bodyPr wrap="square" lIns="0" tIns="0" rIns="0" bIns="0" rtlCol="0"/>
            <a:lstStyle/>
            <a:p/>
          </p:txBody>
        </p:sp>
        <p:sp>
          <p:nvSpPr>
            <p:cNvPr id="109" name="object 109" descr=""/>
            <p:cNvSpPr/>
            <p:nvPr/>
          </p:nvSpPr>
          <p:spPr>
            <a:xfrm>
              <a:off x="5342572" y="2415552"/>
              <a:ext cx="1905" cy="36830"/>
            </a:xfrm>
            <a:custGeom>
              <a:avLst/>
              <a:gdLst/>
              <a:ahLst/>
              <a:cxnLst/>
              <a:rect l="l" t="t" r="r" b="b"/>
              <a:pathLst>
                <a:path w="1904" h="36830">
                  <a:moveTo>
                    <a:pt x="1625" y="35737"/>
                  </a:moveTo>
                  <a:lnTo>
                    <a:pt x="1384" y="35166"/>
                  </a:lnTo>
                  <a:lnTo>
                    <a:pt x="812" y="34925"/>
                  </a:lnTo>
                  <a:lnTo>
                    <a:pt x="241" y="35166"/>
                  </a:lnTo>
                  <a:lnTo>
                    <a:pt x="0" y="35737"/>
                  </a:lnTo>
                  <a:lnTo>
                    <a:pt x="241" y="36309"/>
                  </a:lnTo>
                  <a:lnTo>
                    <a:pt x="812" y="36550"/>
                  </a:lnTo>
                  <a:lnTo>
                    <a:pt x="1384" y="36309"/>
                  </a:lnTo>
                  <a:lnTo>
                    <a:pt x="1625" y="35737"/>
                  </a:lnTo>
                  <a:close/>
                </a:path>
                <a:path w="1904" h="36830">
                  <a:moveTo>
                    <a:pt x="1625" y="812"/>
                  </a:moveTo>
                  <a:lnTo>
                    <a:pt x="1384" y="241"/>
                  </a:lnTo>
                  <a:lnTo>
                    <a:pt x="812" y="0"/>
                  </a:lnTo>
                  <a:lnTo>
                    <a:pt x="241" y="241"/>
                  </a:lnTo>
                  <a:lnTo>
                    <a:pt x="0" y="812"/>
                  </a:lnTo>
                  <a:lnTo>
                    <a:pt x="241" y="1384"/>
                  </a:lnTo>
                  <a:lnTo>
                    <a:pt x="812" y="1625"/>
                  </a:lnTo>
                  <a:lnTo>
                    <a:pt x="1384" y="1384"/>
                  </a:lnTo>
                  <a:lnTo>
                    <a:pt x="1625" y="812"/>
                  </a:lnTo>
                  <a:close/>
                </a:path>
              </a:pathLst>
            </a:custGeom>
            <a:solidFill>
              <a:srgbClr val="231F20"/>
            </a:solidFill>
          </p:spPr>
          <p:txBody>
            <a:bodyPr wrap="square" lIns="0" tIns="0" rIns="0" bIns="0" rtlCol="0"/>
            <a:lstStyle/>
            <a:p/>
          </p:txBody>
        </p:sp>
        <p:sp>
          <p:nvSpPr>
            <p:cNvPr id="110" name="object 110" descr=""/>
            <p:cNvSpPr/>
            <p:nvPr/>
          </p:nvSpPr>
          <p:spPr>
            <a:xfrm>
              <a:off x="5343662" y="2391718"/>
              <a:ext cx="0" cy="22225"/>
            </a:xfrm>
            <a:custGeom>
              <a:avLst/>
              <a:gdLst/>
              <a:ahLst/>
              <a:cxnLst/>
              <a:rect l="l" t="t" r="r" b="b"/>
              <a:pathLst>
                <a:path w="0" h="22225">
                  <a:moveTo>
                    <a:pt x="0" y="21666"/>
                  </a:moveTo>
                  <a:lnTo>
                    <a:pt x="0" y="0"/>
                  </a:lnTo>
                </a:path>
              </a:pathLst>
            </a:custGeom>
            <a:ln w="3175">
              <a:solidFill>
                <a:srgbClr val="231F20"/>
              </a:solidFill>
            </a:ln>
          </p:spPr>
          <p:txBody>
            <a:bodyPr wrap="square" lIns="0" tIns="0" rIns="0" bIns="0" rtlCol="0"/>
            <a:lstStyle/>
            <a:p/>
          </p:txBody>
        </p:sp>
        <p:sp>
          <p:nvSpPr>
            <p:cNvPr id="111" name="object 111" descr=""/>
            <p:cNvSpPr/>
            <p:nvPr/>
          </p:nvSpPr>
          <p:spPr>
            <a:xfrm>
              <a:off x="5343662" y="2426656"/>
              <a:ext cx="0" cy="22225"/>
            </a:xfrm>
            <a:custGeom>
              <a:avLst/>
              <a:gdLst/>
              <a:ahLst/>
              <a:cxnLst/>
              <a:rect l="l" t="t" r="r" b="b"/>
              <a:pathLst>
                <a:path w="0" h="22225">
                  <a:moveTo>
                    <a:pt x="0" y="21653"/>
                  </a:moveTo>
                  <a:lnTo>
                    <a:pt x="0" y="0"/>
                  </a:lnTo>
                </a:path>
              </a:pathLst>
            </a:custGeom>
            <a:ln w="3175">
              <a:solidFill>
                <a:srgbClr val="231F20"/>
              </a:solidFill>
            </a:ln>
          </p:spPr>
          <p:txBody>
            <a:bodyPr wrap="square" lIns="0" tIns="0" rIns="0" bIns="0" rtlCol="0"/>
            <a:lstStyle/>
            <a:p/>
          </p:txBody>
        </p:sp>
        <p:sp>
          <p:nvSpPr>
            <p:cNvPr id="112" name="object 112" descr=""/>
            <p:cNvSpPr/>
            <p:nvPr/>
          </p:nvSpPr>
          <p:spPr>
            <a:xfrm>
              <a:off x="5343662" y="238846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3" name="object 113" descr=""/>
            <p:cNvSpPr/>
            <p:nvPr/>
          </p:nvSpPr>
          <p:spPr>
            <a:xfrm>
              <a:off x="5343662"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4" name="object 114" descr=""/>
            <p:cNvSpPr/>
            <p:nvPr/>
          </p:nvSpPr>
          <p:spPr>
            <a:xfrm>
              <a:off x="5343662" y="2423132"/>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115" name="object 115" descr=""/>
            <p:cNvSpPr/>
            <p:nvPr/>
          </p:nvSpPr>
          <p:spPr>
            <a:xfrm>
              <a:off x="5343662" y="245129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6" name="object 116" descr=""/>
            <p:cNvSpPr/>
            <p:nvPr/>
          </p:nvSpPr>
          <p:spPr>
            <a:xfrm>
              <a:off x="5344201" y="2426655"/>
              <a:ext cx="0" cy="21590"/>
            </a:xfrm>
            <a:custGeom>
              <a:avLst/>
              <a:gdLst/>
              <a:ahLst/>
              <a:cxnLst/>
              <a:rect l="l" t="t" r="r" b="b"/>
              <a:pathLst>
                <a:path w="0" h="21589">
                  <a:moveTo>
                    <a:pt x="0" y="0"/>
                  </a:moveTo>
                  <a:lnTo>
                    <a:pt x="0" y="21386"/>
                  </a:lnTo>
                </a:path>
              </a:pathLst>
            </a:custGeom>
            <a:ln w="3175">
              <a:solidFill>
                <a:srgbClr val="231F20"/>
              </a:solidFill>
            </a:ln>
          </p:spPr>
          <p:txBody>
            <a:bodyPr wrap="square" lIns="0" tIns="0" rIns="0" bIns="0" rtlCol="0"/>
            <a:lstStyle/>
            <a:p/>
          </p:txBody>
        </p:sp>
        <p:sp>
          <p:nvSpPr>
            <p:cNvPr id="117" name="object 117" descr=""/>
            <p:cNvSpPr/>
            <p:nvPr/>
          </p:nvSpPr>
          <p:spPr>
            <a:xfrm>
              <a:off x="5344201" y="2391985"/>
              <a:ext cx="0" cy="21590"/>
            </a:xfrm>
            <a:custGeom>
              <a:avLst/>
              <a:gdLst/>
              <a:ahLst/>
              <a:cxnLst/>
              <a:rect l="l" t="t" r="r" b="b"/>
              <a:pathLst>
                <a:path w="0" h="21589">
                  <a:moveTo>
                    <a:pt x="0" y="21399"/>
                  </a:moveTo>
                  <a:lnTo>
                    <a:pt x="0" y="0"/>
                  </a:lnTo>
                </a:path>
              </a:pathLst>
            </a:custGeom>
            <a:ln w="3175">
              <a:solidFill>
                <a:srgbClr val="231F20"/>
              </a:solidFill>
            </a:ln>
          </p:spPr>
          <p:txBody>
            <a:bodyPr wrap="square" lIns="0" tIns="0" rIns="0" bIns="0" rtlCol="0"/>
            <a:lstStyle/>
            <a:p/>
          </p:txBody>
        </p:sp>
        <p:sp>
          <p:nvSpPr>
            <p:cNvPr id="118" name="object 118" descr=""/>
            <p:cNvSpPr/>
            <p:nvPr/>
          </p:nvSpPr>
          <p:spPr>
            <a:xfrm>
              <a:off x="5344201" y="2415015"/>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119" name="object 119" descr=""/>
            <p:cNvSpPr/>
            <p:nvPr/>
          </p:nvSpPr>
          <p:spPr>
            <a:xfrm>
              <a:off x="5344201" y="2389293"/>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120" name="object 120" descr=""/>
            <p:cNvSpPr/>
            <p:nvPr/>
          </p:nvSpPr>
          <p:spPr>
            <a:xfrm>
              <a:off x="5344201" y="2449940"/>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121" name="object 121" descr=""/>
            <p:cNvSpPr/>
            <p:nvPr/>
          </p:nvSpPr>
          <p:spPr>
            <a:xfrm>
              <a:off x="5344201" y="2424211"/>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22" name="object 122" descr=""/>
            <p:cNvSpPr/>
            <p:nvPr/>
          </p:nvSpPr>
          <p:spPr>
            <a:xfrm>
              <a:off x="5344473" y="2390093"/>
              <a:ext cx="0" cy="1905"/>
            </a:xfrm>
            <a:custGeom>
              <a:avLst/>
              <a:gdLst/>
              <a:ahLst/>
              <a:cxnLst/>
              <a:rect l="l" t="t" r="r" b="b"/>
              <a:pathLst>
                <a:path w="0" h="1905">
                  <a:moveTo>
                    <a:pt x="0" y="0"/>
                  </a:moveTo>
                  <a:lnTo>
                    <a:pt x="0" y="1625"/>
                  </a:lnTo>
                </a:path>
              </a:pathLst>
            </a:custGeom>
            <a:ln w="3175">
              <a:solidFill>
                <a:srgbClr val="231F20"/>
              </a:solidFill>
            </a:ln>
          </p:spPr>
          <p:txBody>
            <a:bodyPr wrap="square" lIns="0" tIns="0" rIns="0" bIns="0" rtlCol="0"/>
            <a:lstStyle/>
            <a:p/>
          </p:txBody>
        </p:sp>
        <p:sp>
          <p:nvSpPr>
            <p:cNvPr id="123" name="object 123" descr=""/>
            <p:cNvSpPr/>
            <p:nvPr/>
          </p:nvSpPr>
          <p:spPr>
            <a:xfrm>
              <a:off x="5343660"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4" name="object 124" descr=""/>
            <p:cNvSpPr/>
            <p:nvPr/>
          </p:nvSpPr>
          <p:spPr>
            <a:xfrm>
              <a:off x="5344473" y="2413383"/>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125" name="object 125" descr=""/>
            <p:cNvSpPr/>
            <p:nvPr/>
          </p:nvSpPr>
          <p:spPr>
            <a:xfrm>
              <a:off x="5344473" y="2424758"/>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26" name="object 126" descr=""/>
            <p:cNvSpPr/>
            <p:nvPr/>
          </p:nvSpPr>
          <p:spPr>
            <a:xfrm>
              <a:off x="5343660" y="24504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7" name="object 127" descr=""/>
            <p:cNvSpPr/>
            <p:nvPr/>
          </p:nvSpPr>
          <p:spPr>
            <a:xfrm>
              <a:off x="5344473" y="2448308"/>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128" name="object 128" descr=""/>
            <p:cNvSpPr/>
            <p:nvPr/>
          </p:nvSpPr>
          <p:spPr>
            <a:xfrm>
              <a:off x="5336349" y="2387930"/>
              <a:ext cx="9525" cy="59055"/>
            </a:xfrm>
            <a:custGeom>
              <a:avLst/>
              <a:gdLst/>
              <a:ahLst/>
              <a:cxnLst/>
              <a:rect l="l" t="t" r="r" b="b"/>
              <a:pathLst>
                <a:path w="9525" h="59055">
                  <a:moveTo>
                    <a:pt x="1625" y="2984"/>
                  </a:moveTo>
                  <a:lnTo>
                    <a:pt x="1384" y="2413"/>
                  </a:lnTo>
                  <a:lnTo>
                    <a:pt x="812" y="2171"/>
                  </a:lnTo>
                  <a:lnTo>
                    <a:pt x="228" y="2413"/>
                  </a:lnTo>
                  <a:lnTo>
                    <a:pt x="0" y="2984"/>
                  </a:lnTo>
                  <a:lnTo>
                    <a:pt x="228" y="3556"/>
                  </a:lnTo>
                  <a:lnTo>
                    <a:pt x="812" y="3797"/>
                  </a:lnTo>
                  <a:lnTo>
                    <a:pt x="1384" y="3556"/>
                  </a:lnTo>
                  <a:lnTo>
                    <a:pt x="1625" y="2984"/>
                  </a:lnTo>
                  <a:close/>
                </a:path>
                <a:path w="9525" h="59055">
                  <a:moveTo>
                    <a:pt x="1625" y="812"/>
                  </a:moveTo>
                  <a:lnTo>
                    <a:pt x="1384" y="241"/>
                  </a:lnTo>
                  <a:lnTo>
                    <a:pt x="812" y="0"/>
                  </a:lnTo>
                  <a:lnTo>
                    <a:pt x="228" y="241"/>
                  </a:lnTo>
                  <a:lnTo>
                    <a:pt x="0" y="812"/>
                  </a:lnTo>
                  <a:lnTo>
                    <a:pt x="228" y="1397"/>
                  </a:lnTo>
                  <a:lnTo>
                    <a:pt x="812" y="1625"/>
                  </a:lnTo>
                  <a:lnTo>
                    <a:pt x="1384" y="1397"/>
                  </a:lnTo>
                  <a:lnTo>
                    <a:pt x="1625" y="812"/>
                  </a:lnTo>
                  <a:close/>
                </a:path>
                <a:path w="9525" h="59055">
                  <a:moveTo>
                    <a:pt x="2438" y="57950"/>
                  </a:moveTo>
                  <a:lnTo>
                    <a:pt x="2197" y="57378"/>
                  </a:lnTo>
                  <a:lnTo>
                    <a:pt x="1625" y="57137"/>
                  </a:lnTo>
                  <a:lnTo>
                    <a:pt x="1041" y="57378"/>
                  </a:lnTo>
                  <a:lnTo>
                    <a:pt x="812" y="57950"/>
                  </a:lnTo>
                  <a:lnTo>
                    <a:pt x="1041" y="58534"/>
                  </a:lnTo>
                  <a:lnTo>
                    <a:pt x="1625" y="58762"/>
                  </a:lnTo>
                  <a:lnTo>
                    <a:pt x="2197" y="58534"/>
                  </a:lnTo>
                  <a:lnTo>
                    <a:pt x="2438" y="57950"/>
                  </a:lnTo>
                  <a:close/>
                </a:path>
                <a:path w="9525" h="59055">
                  <a:moveTo>
                    <a:pt x="8661" y="37363"/>
                  </a:moveTo>
                  <a:lnTo>
                    <a:pt x="8420" y="36791"/>
                  </a:lnTo>
                  <a:lnTo>
                    <a:pt x="7848" y="36550"/>
                  </a:lnTo>
                  <a:lnTo>
                    <a:pt x="7277" y="36791"/>
                  </a:lnTo>
                  <a:lnTo>
                    <a:pt x="7035" y="37363"/>
                  </a:lnTo>
                  <a:lnTo>
                    <a:pt x="7277" y="37947"/>
                  </a:lnTo>
                  <a:lnTo>
                    <a:pt x="7848" y="38176"/>
                  </a:lnTo>
                  <a:lnTo>
                    <a:pt x="8420" y="37947"/>
                  </a:lnTo>
                  <a:lnTo>
                    <a:pt x="8661" y="37363"/>
                  </a:lnTo>
                  <a:close/>
                </a:path>
                <a:path w="9525" h="59055">
                  <a:moveTo>
                    <a:pt x="9194" y="4064"/>
                  </a:moveTo>
                  <a:lnTo>
                    <a:pt x="8953" y="3492"/>
                  </a:lnTo>
                  <a:lnTo>
                    <a:pt x="8420" y="3276"/>
                  </a:lnTo>
                  <a:lnTo>
                    <a:pt x="8661" y="2717"/>
                  </a:lnTo>
                  <a:lnTo>
                    <a:pt x="8420" y="2133"/>
                  </a:lnTo>
                  <a:lnTo>
                    <a:pt x="7848" y="1905"/>
                  </a:lnTo>
                  <a:lnTo>
                    <a:pt x="7277" y="2133"/>
                  </a:lnTo>
                  <a:lnTo>
                    <a:pt x="7035" y="2717"/>
                  </a:lnTo>
                  <a:lnTo>
                    <a:pt x="7277" y="3289"/>
                  </a:lnTo>
                  <a:lnTo>
                    <a:pt x="7797" y="3517"/>
                  </a:lnTo>
                  <a:lnTo>
                    <a:pt x="7569" y="4064"/>
                  </a:lnTo>
                  <a:lnTo>
                    <a:pt x="7810" y="4635"/>
                  </a:lnTo>
                  <a:lnTo>
                    <a:pt x="8382" y="4876"/>
                  </a:lnTo>
                  <a:lnTo>
                    <a:pt x="8953" y="4635"/>
                  </a:lnTo>
                  <a:lnTo>
                    <a:pt x="9194" y="4064"/>
                  </a:lnTo>
                  <a:close/>
                </a:path>
              </a:pathLst>
            </a:custGeom>
            <a:solidFill>
              <a:srgbClr val="231F20"/>
            </a:solidFill>
          </p:spPr>
          <p:txBody>
            <a:bodyPr wrap="square" lIns="0" tIns="0" rIns="0" bIns="0" rtlCol="0"/>
            <a:lstStyle/>
            <a:p/>
          </p:txBody>
        </p:sp>
        <p:sp>
          <p:nvSpPr>
            <p:cNvPr id="129" name="object 129" descr=""/>
            <p:cNvSpPr/>
            <p:nvPr/>
          </p:nvSpPr>
          <p:spPr>
            <a:xfrm>
              <a:off x="5337163" y="242556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30" name="object 130" descr=""/>
            <p:cNvSpPr/>
            <p:nvPr/>
          </p:nvSpPr>
          <p:spPr>
            <a:xfrm>
              <a:off x="5337163" y="242339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31" name="object 131" descr=""/>
            <p:cNvSpPr/>
            <p:nvPr/>
          </p:nvSpPr>
          <p:spPr>
            <a:xfrm>
              <a:off x="5339866"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32" name="object 132" descr=""/>
            <p:cNvSpPr/>
            <p:nvPr/>
          </p:nvSpPr>
          <p:spPr>
            <a:xfrm>
              <a:off x="5339053" y="24504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3" name="object 133" descr=""/>
            <p:cNvSpPr/>
            <p:nvPr/>
          </p:nvSpPr>
          <p:spPr>
            <a:xfrm>
              <a:off x="5337975" y="23941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4" name="object 134" descr=""/>
            <p:cNvSpPr/>
            <p:nvPr/>
          </p:nvSpPr>
          <p:spPr>
            <a:xfrm>
              <a:off x="5337975" y="24290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5" name="object 135" descr=""/>
            <p:cNvSpPr/>
            <p:nvPr/>
          </p:nvSpPr>
          <p:spPr>
            <a:xfrm>
              <a:off x="5336883" y="2391181"/>
              <a:ext cx="10795" cy="59690"/>
            </a:xfrm>
            <a:custGeom>
              <a:avLst/>
              <a:gdLst/>
              <a:ahLst/>
              <a:cxnLst/>
              <a:rect l="l" t="t" r="r" b="b"/>
              <a:pathLst>
                <a:path w="10795" h="59689">
                  <a:moveTo>
                    <a:pt x="1625" y="23558"/>
                  </a:moveTo>
                  <a:lnTo>
                    <a:pt x="1384" y="22987"/>
                  </a:lnTo>
                  <a:lnTo>
                    <a:pt x="812" y="22745"/>
                  </a:lnTo>
                  <a:lnTo>
                    <a:pt x="241" y="22987"/>
                  </a:lnTo>
                  <a:lnTo>
                    <a:pt x="0" y="23558"/>
                  </a:lnTo>
                  <a:lnTo>
                    <a:pt x="241" y="24130"/>
                  </a:lnTo>
                  <a:lnTo>
                    <a:pt x="812" y="24371"/>
                  </a:lnTo>
                  <a:lnTo>
                    <a:pt x="1384" y="24130"/>
                  </a:lnTo>
                  <a:lnTo>
                    <a:pt x="1625" y="23558"/>
                  </a:lnTo>
                  <a:close/>
                </a:path>
                <a:path w="10795" h="59689">
                  <a:moveTo>
                    <a:pt x="1905" y="58483"/>
                  </a:moveTo>
                  <a:lnTo>
                    <a:pt x="1663" y="57912"/>
                  </a:lnTo>
                  <a:lnTo>
                    <a:pt x="1092" y="57670"/>
                  </a:lnTo>
                  <a:lnTo>
                    <a:pt x="508" y="57912"/>
                  </a:lnTo>
                  <a:lnTo>
                    <a:pt x="279" y="58483"/>
                  </a:lnTo>
                  <a:lnTo>
                    <a:pt x="508" y="59055"/>
                  </a:lnTo>
                  <a:lnTo>
                    <a:pt x="1092" y="59296"/>
                  </a:lnTo>
                  <a:lnTo>
                    <a:pt x="1663" y="59055"/>
                  </a:lnTo>
                  <a:lnTo>
                    <a:pt x="1905" y="58483"/>
                  </a:lnTo>
                  <a:close/>
                </a:path>
                <a:path w="10795" h="59689">
                  <a:moveTo>
                    <a:pt x="10566" y="812"/>
                  </a:moveTo>
                  <a:lnTo>
                    <a:pt x="10325" y="241"/>
                  </a:lnTo>
                  <a:lnTo>
                    <a:pt x="9753" y="0"/>
                  </a:lnTo>
                  <a:lnTo>
                    <a:pt x="9169" y="241"/>
                  </a:lnTo>
                  <a:lnTo>
                    <a:pt x="8940" y="812"/>
                  </a:lnTo>
                  <a:lnTo>
                    <a:pt x="9169" y="1384"/>
                  </a:lnTo>
                  <a:lnTo>
                    <a:pt x="9753" y="1625"/>
                  </a:lnTo>
                  <a:lnTo>
                    <a:pt x="10325" y="1384"/>
                  </a:lnTo>
                  <a:lnTo>
                    <a:pt x="10566" y="812"/>
                  </a:lnTo>
                  <a:close/>
                </a:path>
              </a:pathLst>
            </a:custGeom>
            <a:solidFill>
              <a:srgbClr val="231F20"/>
            </a:solidFill>
          </p:spPr>
          <p:txBody>
            <a:bodyPr wrap="square" lIns="0" tIns="0" rIns="0" bIns="0" rtlCol="0"/>
            <a:lstStyle/>
            <a:p/>
          </p:txBody>
        </p:sp>
        <p:sp>
          <p:nvSpPr>
            <p:cNvPr id="136" name="object 136" descr=""/>
            <p:cNvSpPr/>
            <p:nvPr/>
          </p:nvSpPr>
          <p:spPr>
            <a:xfrm>
              <a:off x="5346910" y="2390093"/>
              <a:ext cx="0" cy="1905"/>
            </a:xfrm>
            <a:custGeom>
              <a:avLst/>
              <a:gdLst/>
              <a:ahLst/>
              <a:cxnLst/>
              <a:rect l="l" t="t" r="r" b="b"/>
              <a:pathLst>
                <a:path w="0" h="1905">
                  <a:moveTo>
                    <a:pt x="0" y="0"/>
                  </a:moveTo>
                  <a:lnTo>
                    <a:pt x="0" y="1625"/>
                  </a:lnTo>
                </a:path>
              </a:pathLst>
            </a:custGeom>
            <a:ln w="3175">
              <a:solidFill>
                <a:srgbClr val="231F20"/>
              </a:solidFill>
            </a:ln>
          </p:spPr>
          <p:txBody>
            <a:bodyPr wrap="square" lIns="0" tIns="0" rIns="0" bIns="0" rtlCol="0"/>
            <a:lstStyle/>
            <a:p/>
          </p:txBody>
        </p:sp>
        <p:sp>
          <p:nvSpPr>
            <p:cNvPr id="137" name="object 137" descr=""/>
            <p:cNvSpPr/>
            <p:nvPr/>
          </p:nvSpPr>
          <p:spPr>
            <a:xfrm>
              <a:off x="5346098"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8" name="object 138" descr=""/>
            <p:cNvSpPr/>
            <p:nvPr/>
          </p:nvSpPr>
          <p:spPr>
            <a:xfrm>
              <a:off x="5346910" y="2413383"/>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139" name="object 139" descr=""/>
            <p:cNvSpPr/>
            <p:nvPr/>
          </p:nvSpPr>
          <p:spPr>
            <a:xfrm>
              <a:off x="5346910" y="2424758"/>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40" name="object 140" descr=""/>
            <p:cNvSpPr/>
            <p:nvPr/>
          </p:nvSpPr>
          <p:spPr>
            <a:xfrm>
              <a:off x="5346098" y="24504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1" name="object 141" descr=""/>
            <p:cNvSpPr/>
            <p:nvPr/>
          </p:nvSpPr>
          <p:spPr>
            <a:xfrm>
              <a:off x="5346910" y="2448308"/>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142" name="object 142" descr=""/>
            <p:cNvSpPr/>
            <p:nvPr/>
          </p:nvSpPr>
          <p:spPr>
            <a:xfrm>
              <a:off x="5347723" y="238846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3" name="object 143" descr=""/>
            <p:cNvSpPr/>
            <p:nvPr/>
          </p:nvSpPr>
          <p:spPr>
            <a:xfrm>
              <a:off x="5347723"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44" name="object 144" descr=""/>
            <p:cNvSpPr/>
            <p:nvPr/>
          </p:nvSpPr>
          <p:spPr>
            <a:xfrm>
              <a:off x="5347723" y="2423132"/>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145" name="object 145" descr=""/>
            <p:cNvSpPr/>
            <p:nvPr/>
          </p:nvSpPr>
          <p:spPr>
            <a:xfrm>
              <a:off x="5347723" y="245129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46" name="object 146" descr=""/>
            <p:cNvSpPr/>
            <p:nvPr/>
          </p:nvSpPr>
          <p:spPr>
            <a:xfrm>
              <a:off x="5347990" y="2388740"/>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47" name="object 147" descr=""/>
            <p:cNvSpPr/>
            <p:nvPr/>
          </p:nvSpPr>
          <p:spPr>
            <a:xfrm>
              <a:off x="5347990" y="2415814"/>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48" name="object 148" descr=""/>
            <p:cNvSpPr/>
            <p:nvPr/>
          </p:nvSpPr>
          <p:spPr>
            <a:xfrm>
              <a:off x="5347990" y="242366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49" name="object 149" descr=""/>
            <p:cNvSpPr/>
            <p:nvPr/>
          </p:nvSpPr>
          <p:spPr>
            <a:xfrm>
              <a:off x="5347990" y="2450739"/>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50" name="object 150" descr=""/>
            <p:cNvSpPr/>
            <p:nvPr/>
          </p:nvSpPr>
          <p:spPr>
            <a:xfrm>
              <a:off x="5349887" y="2389286"/>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151" name="object 151" descr=""/>
            <p:cNvSpPr/>
            <p:nvPr/>
          </p:nvSpPr>
          <p:spPr>
            <a:xfrm>
              <a:off x="5349887" y="2415015"/>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152" name="object 152" descr=""/>
            <p:cNvSpPr/>
            <p:nvPr/>
          </p:nvSpPr>
          <p:spPr>
            <a:xfrm>
              <a:off x="5349887" y="2424211"/>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153" name="object 153" descr=""/>
            <p:cNvSpPr/>
            <p:nvPr/>
          </p:nvSpPr>
          <p:spPr>
            <a:xfrm>
              <a:off x="5349887" y="2449940"/>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154" name="object 154" descr=""/>
            <p:cNvSpPr/>
            <p:nvPr/>
          </p:nvSpPr>
          <p:spPr>
            <a:xfrm>
              <a:off x="5350154" y="2550118"/>
              <a:ext cx="0" cy="14604"/>
            </a:xfrm>
            <a:custGeom>
              <a:avLst/>
              <a:gdLst/>
              <a:ahLst/>
              <a:cxnLst/>
              <a:rect l="l" t="t" r="r" b="b"/>
              <a:pathLst>
                <a:path w="0" h="14605">
                  <a:moveTo>
                    <a:pt x="0" y="14350"/>
                  </a:moveTo>
                  <a:lnTo>
                    <a:pt x="0" y="0"/>
                  </a:lnTo>
                </a:path>
              </a:pathLst>
            </a:custGeom>
            <a:ln w="3175">
              <a:solidFill>
                <a:srgbClr val="231F20"/>
              </a:solidFill>
            </a:ln>
          </p:spPr>
          <p:txBody>
            <a:bodyPr wrap="square" lIns="0" tIns="0" rIns="0" bIns="0" rtlCol="0"/>
            <a:lstStyle/>
            <a:p/>
          </p:txBody>
        </p:sp>
        <p:sp>
          <p:nvSpPr>
            <p:cNvPr id="155" name="object 155" descr=""/>
            <p:cNvSpPr/>
            <p:nvPr/>
          </p:nvSpPr>
          <p:spPr>
            <a:xfrm>
              <a:off x="5350154" y="2520328"/>
              <a:ext cx="0" cy="14604"/>
            </a:xfrm>
            <a:custGeom>
              <a:avLst/>
              <a:gdLst/>
              <a:ahLst/>
              <a:cxnLst/>
              <a:rect l="l" t="t" r="r" b="b"/>
              <a:pathLst>
                <a:path w="0" h="14605">
                  <a:moveTo>
                    <a:pt x="0" y="14350"/>
                  </a:moveTo>
                  <a:lnTo>
                    <a:pt x="0" y="0"/>
                  </a:lnTo>
                </a:path>
              </a:pathLst>
            </a:custGeom>
            <a:ln w="3175">
              <a:solidFill>
                <a:srgbClr val="231F20"/>
              </a:solidFill>
            </a:ln>
          </p:spPr>
          <p:txBody>
            <a:bodyPr wrap="square" lIns="0" tIns="0" rIns="0" bIns="0" rtlCol="0"/>
            <a:lstStyle/>
            <a:p/>
          </p:txBody>
        </p:sp>
        <p:sp>
          <p:nvSpPr>
            <p:cNvPr id="156" name="object 156" descr=""/>
            <p:cNvSpPr/>
            <p:nvPr/>
          </p:nvSpPr>
          <p:spPr>
            <a:xfrm>
              <a:off x="5350427" y="2450479"/>
              <a:ext cx="0" cy="13970"/>
            </a:xfrm>
            <a:custGeom>
              <a:avLst/>
              <a:gdLst/>
              <a:ahLst/>
              <a:cxnLst/>
              <a:rect l="l" t="t" r="r" b="b"/>
              <a:pathLst>
                <a:path w="0" h="13969">
                  <a:moveTo>
                    <a:pt x="0" y="13804"/>
                  </a:moveTo>
                  <a:lnTo>
                    <a:pt x="0" y="0"/>
                  </a:lnTo>
                </a:path>
              </a:pathLst>
            </a:custGeom>
            <a:ln w="3175">
              <a:solidFill>
                <a:srgbClr val="231F20"/>
              </a:solidFill>
            </a:ln>
          </p:spPr>
          <p:txBody>
            <a:bodyPr wrap="square" lIns="0" tIns="0" rIns="0" bIns="0" rtlCol="0"/>
            <a:lstStyle/>
            <a:p/>
          </p:txBody>
        </p:sp>
        <p:sp>
          <p:nvSpPr>
            <p:cNvPr id="157" name="object 157" descr=""/>
            <p:cNvSpPr/>
            <p:nvPr/>
          </p:nvSpPr>
          <p:spPr>
            <a:xfrm>
              <a:off x="5350427" y="2430436"/>
              <a:ext cx="0" cy="13970"/>
            </a:xfrm>
            <a:custGeom>
              <a:avLst/>
              <a:gdLst/>
              <a:ahLst/>
              <a:cxnLst/>
              <a:rect l="l" t="t" r="r" b="b"/>
              <a:pathLst>
                <a:path w="0" h="13969">
                  <a:moveTo>
                    <a:pt x="0" y="13817"/>
                  </a:moveTo>
                  <a:lnTo>
                    <a:pt x="0" y="0"/>
                  </a:lnTo>
                </a:path>
              </a:pathLst>
            </a:custGeom>
            <a:ln w="3175">
              <a:solidFill>
                <a:srgbClr val="231F20"/>
              </a:solidFill>
            </a:ln>
          </p:spPr>
          <p:txBody>
            <a:bodyPr wrap="square" lIns="0" tIns="0" rIns="0" bIns="0" rtlCol="0"/>
            <a:lstStyle/>
            <a:p/>
          </p:txBody>
        </p:sp>
        <p:sp>
          <p:nvSpPr>
            <p:cNvPr id="158" name="object 158" descr=""/>
            <p:cNvSpPr/>
            <p:nvPr/>
          </p:nvSpPr>
          <p:spPr>
            <a:xfrm>
              <a:off x="5350427" y="2549845"/>
              <a:ext cx="0" cy="15240"/>
            </a:xfrm>
            <a:custGeom>
              <a:avLst/>
              <a:gdLst/>
              <a:ahLst/>
              <a:cxnLst/>
              <a:rect l="l" t="t" r="r" b="b"/>
              <a:pathLst>
                <a:path w="0" h="15239">
                  <a:moveTo>
                    <a:pt x="0" y="14884"/>
                  </a:moveTo>
                  <a:lnTo>
                    <a:pt x="0" y="0"/>
                  </a:lnTo>
                </a:path>
              </a:pathLst>
            </a:custGeom>
            <a:ln w="3175">
              <a:solidFill>
                <a:srgbClr val="231F20"/>
              </a:solidFill>
            </a:ln>
          </p:spPr>
          <p:txBody>
            <a:bodyPr wrap="square" lIns="0" tIns="0" rIns="0" bIns="0" rtlCol="0"/>
            <a:lstStyle/>
            <a:p/>
          </p:txBody>
        </p:sp>
        <p:sp>
          <p:nvSpPr>
            <p:cNvPr id="159" name="object 159" descr=""/>
            <p:cNvSpPr/>
            <p:nvPr/>
          </p:nvSpPr>
          <p:spPr>
            <a:xfrm>
              <a:off x="5350427" y="2520054"/>
              <a:ext cx="0" cy="15240"/>
            </a:xfrm>
            <a:custGeom>
              <a:avLst/>
              <a:gdLst/>
              <a:ahLst/>
              <a:cxnLst/>
              <a:rect l="l" t="t" r="r" b="b"/>
              <a:pathLst>
                <a:path w="0" h="15239">
                  <a:moveTo>
                    <a:pt x="0" y="14897"/>
                  </a:moveTo>
                  <a:lnTo>
                    <a:pt x="0" y="0"/>
                  </a:lnTo>
                </a:path>
              </a:pathLst>
            </a:custGeom>
            <a:ln w="3175">
              <a:solidFill>
                <a:srgbClr val="231F20"/>
              </a:solidFill>
            </a:ln>
          </p:spPr>
          <p:txBody>
            <a:bodyPr wrap="square" lIns="0" tIns="0" rIns="0" bIns="0" rtlCol="0"/>
            <a:lstStyle/>
            <a:p/>
          </p:txBody>
        </p:sp>
        <p:sp>
          <p:nvSpPr>
            <p:cNvPr id="160" name="object 160" descr=""/>
            <p:cNvSpPr/>
            <p:nvPr/>
          </p:nvSpPr>
          <p:spPr>
            <a:xfrm>
              <a:off x="5351512" y="2444252"/>
              <a:ext cx="0" cy="3175"/>
            </a:xfrm>
            <a:custGeom>
              <a:avLst/>
              <a:gdLst/>
              <a:ahLst/>
              <a:cxnLst/>
              <a:rect l="l" t="t" r="r" b="b"/>
              <a:pathLst>
                <a:path w="0" h="3175">
                  <a:moveTo>
                    <a:pt x="0" y="2705"/>
                  </a:moveTo>
                  <a:lnTo>
                    <a:pt x="0" y="0"/>
                  </a:lnTo>
                </a:path>
              </a:pathLst>
            </a:custGeom>
            <a:ln w="3175">
              <a:solidFill>
                <a:srgbClr val="231F20"/>
              </a:solidFill>
            </a:ln>
          </p:spPr>
          <p:txBody>
            <a:bodyPr wrap="square" lIns="0" tIns="0" rIns="0" bIns="0" rtlCol="0"/>
            <a:lstStyle/>
            <a:p/>
          </p:txBody>
        </p:sp>
        <p:sp>
          <p:nvSpPr>
            <p:cNvPr id="161" name="object 161" descr=""/>
            <p:cNvSpPr/>
            <p:nvPr/>
          </p:nvSpPr>
          <p:spPr>
            <a:xfrm>
              <a:off x="5351512" y="2428011"/>
              <a:ext cx="0" cy="2540"/>
            </a:xfrm>
            <a:custGeom>
              <a:avLst/>
              <a:gdLst/>
              <a:ahLst/>
              <a:cxnLst/>
              <a:rect l="l" t="t" r="r" b="b"/>
              <a:pathLst>
                <a:path w="0" h="2539">
                  <a:moveTo>
                    <a:pt x="0" y="2425"/>
                  </a:moveTo>
                  <a:lnTo>
                    <a:pt x="0" y="0"/>
                  </a:lnTo>
                </a:path>
              </a:pathLst>
            </a:custGeom>
            <a:ln w="3175">
              <a:solidFill>
                <a:srgbClr val="231F20"/>
              </a:solidFill>
            </a:ln>
          </p:spPr>
          <p:txBody>
            <a:bodyPr wrap="square" lIns="0" tIns="0" rIns="0" bIns="0" rtlCol="0"/>
            <a:lstStyle/>
            <a:p/>
          </p:txBody>
        </p:sp>
        <p:sp>
          <p:nvSpPr>
            <p:cNvPr id="162" name="object 162" descr=""/>
            <p:cNvSpPr/>
            <p:nvPr/>
          </p:nvSpPr>
          <p:spPr>
            <a:xfrm>
              <a:off x="5351512" y="2409048"/>
              <a:ext cx="0" cy="3175"/>
            </a:xfrm>
            <a:custGeom>
              <a:avLst/>
              <a:gdLst/>
              <a:ahLst/>
              <a:cxnLst/>
              <a:rect l="l" t="t" r="r" b="b"/>
              <a:pathLst>
                <a:path w="0" h="3175">
                  <a:moveTo>
                    <a:pt x="0" y="2984"/>
                  </a:moveTo>
                  <a:lnTo>
                    <a:pt x="0" y="0"/>
                  </a:lnTo>
                </a:path>
              </a:pathLst>
            </a:custGeom>
            <a:ln w="3175">
              <a:solidFill>
                <a:srgbClr val="231F20"/>
              </a:solidFill>
            </a:ln>
          </p:spPr>
          <p:txBody>
            <a:bodyPr wrap="square" lIns="0" tIns="0" rIns="0" bIns="0" rtlCol="0"/>
            <a:lstStyle/>
            <a:p/>
          </p:txBody>
        </p:sp>
        <p:sp>
          <p:nvSpPr>
            <p:cNvPr id="163" name="object 163" descr=""/>
            <p:cNvSpPr/>
            <p:nvPr/>
          </p:nvSpPr>
          <p:spPr>
            <a:xfrm>
              <a:off x="5351512" y="2393067"/>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164" name="object 164" descr=""/>
            <p:cNvSpPr/>
            <p:nvPr/>
          </p:nvSpPr>
          <p:spPr>
            <a:xfrm>
              <a:off x="5352864" y="24011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5" name="object 165" descr=""/>
            <p:cNvSpPr/>
            <p:nvPr/>
          </p:nvSpPr>
          <p:spPr>
            <a:xfrm>
              <a:off x="5352864" y="2404181"/>
              <a:ext cx="0" cy="2540"/>
            </a:xfrm>
            <a:custGeom>
              <a:avLst/>
              <a:gdLst/>
              <a:ahLst/>
              <a:cxnLst/>
              <a:rect l="l" t="t" r="r" b="b"/>
              <a:pathLst>
                <a:path w="0" h="2539">
                  <a:moveTo>
                    <a:pt x="0" y="2158"/>
                  </a:moveTo>
                  <a:lnTo>
                    <a:pt x="0" y="0"/>
                  </a:lnTo>
                </a:path>
              </a:pathLst>
            </a:custGeom>
            <a:ln w="3175">
              <a:solidFill>
                <a:srgbClr val="231F20"/>
              </a:solidFill>
            </a:ln>
          </p:spPr>
          <p:txBody>
            <a:bodyPr wrap="square" lIns="0" tIns="0" rIns="0" bIns="0" rtlCol="0"/>
            <a:lstStyle/>
            <a:p/>
          </p:txBody>
        </p:sp>
        <p:sp>
          <p:nvSpPr>
            <p:cNvPr id="166" name="object 166" descr=""/>
            <p:cNvSpPr/>
            <p:nvPr/>
          </p:nvSpPr>
          <p:spPr>
            <a:xfrm>
              <a:off x="5352864" y="2401744"/>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167" name="object 167" descr=""/>
            <p:cNvSpPr/>
            <p:nvPr/>
          </p:nvSpPr>
          <p:spPr>
            <a:xfrm>
              <a:off x="5352864" y="2399034"/>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168" name="object 168" descr=""/>
            <p:cNvSpPr/>
            <p:nvPr/>
          </p:nvSpPr>
          <p:spPr>
            <a:xfrm>
              <a:off x="5353137" y="2397682"/>
              <a:ext cx="0" cy="10160"/>
            </a:xfrm>
            <a:custGeom>
              <a:avLst/>
              <a:gdLst/>
              <a:ahLst/>
              <a:cxnLst/>
              <a:rect l="l" t="t" r="r" b="b"/>
              <a:pathLst>
                <a:path w="0" h="10160">
                  <a:moveTo>
                    <a:pt x="0" y="0"/>
                  </a:moveTo>
                  <a:lnTo>
                    <a:pt x="0" y="10007"/>
                  </a:lnTo>
                </a:path>
              </a:pathLst>
            </a:custGeom>
            <a:ln w="3175">
              <a:solidFill>
                <a:srgbClr val="231F20"/>
              </a:solidFill>
            </a:ln>
          </p:spPr>
          <p:txBody>
            <a:bodyPr wrap="square" lIns="0" tIns="0" rIns="0" bIns="0" rtlCol="0"/>
            <a:lstStyle/>
            <a:p/>
          </p:txBody>
        </p:sp>
        <p:sp>
          <p:nvSpPr>
            <p:cNvPr id="169" name="object 169" descr=""/>
            <p:cNvSpPr/>
            <p:nvPr/>
          </p:nvSpPr>
          <p:spPr>
            <a:xfrm>
              <a:off x="5353404" y="2444251"/>
              <a:ext cx="0" cy="5080"/>
            </a:xfrm>
            <a:custGeom>
              <a:avLst/>
              <a:gdLst/>
              <a:ahLst/>
              <a:cxnLst/>
              <a:rect l="l" t="t" r="r" b="b"/>
              <a:pathLst>
                <a:path w="0" h="5080">
                  <a:moveTo>
                    <a:pt x="0" y="4876"/>
                  </a:moveTo>
                  <a:lnTo>
                    <a:pt x="0" y="0"/>
                  </a:lnTo>
                </a:path>
              </a:pathLst>
            </a:custGeom>
            <a:ln w="3175">
              <a:solidFill>
                <a:srgbClr val="231F20"/>
              </a:solidFill>
            </a:ln>
          </p:spPr>
          <p:txBody>
            <a:bodyPr wrap="square" lIns="0" tIns="0" rIns="0" bIns="0" rtlCol="0"/>
            <a:lstStyle/>
            <a:p/>
          </p:txBody>
        </p:sp>
        <p:sp>
          <p:nvSpPr>
            <p:cNvPr id="170" name="object 170" descr=""/>
            <p:cNvSpPr/>
            <p:nvPr/>
          </p:nvSpPr>
          <p:spPr>
            <a:xfrm>
              <a:off x="5353676" y="2425840"/>
              <a:ext cx="0" cy="5080"/>
            </a:xfrm>
            <a:custGeom>
              <a:avLst/>
              <a:gdLst/>
              <a:ahLst/>
              <a:cxnLst/>
              <a:rect l="l" t="t" r="r" b="b"/>
              <a:pathLst>
                <a:path w="0" h="5080">
                  <a:moveTo>
                    <a:pt x="0" y="4597"/>
                  </a:moveTo>
                  <a:lnTo>
                    <a:pt x="0" y="0"/>
                  </a:lnTo>
                </a:path>
              </a:pathLst>
            </a:custGeom>
            <a:ln w="3175">
              <a:solidFill>
                <a:srgbClr val="231F20"/>
              </a:solidFill>
            </a:ln>
          </p:spPr>
          <p:txBody>
            <a:bodyPr wrap="square" lIns="0" tIns="0" rIns="0" bIns="0" rtlCol="0"/>
            <a:lstStyle/>
            <a:p/>
          </p:txBody>
        </p:sp>
        <p:sp>
          <p:nvSpPr>
            <p:cNvPr id="171" name="object 171" descr=""/>
            <p:cNvSpPr/>
            <p:nvPr/>
          </p:nvSpPr>
          <p:spPr>
            <a:xfrm>
              <a:off x="5353676" y="2408513"/>
              <a:ext cx="0" cy="5715"/>
            </a:xfrm>
            <a:custGeom>
              <a:avLst/>
              <a:gdLst/>
              <a:ahLst/>
              <a:cxnLst/>
              <a:rect l="l" t="t" r="r" b="b"/>
              <a:pathLst>
                <a:path w="0" h="5714">
                  <a:moveTo>
                    <a:pt x="0" y="5676"/>
                  </a:moveTo>
                  <a:lnTo>
                    <a:pt x="0" y="0"/>
                  </a:lnTo>
                </a:path>
              </a:pathLst>
            </a:custGeom>
            <a:ln w="3175">
              <a:solidFill>
                <a:srgbClr val="231F20"/>
              </a:solidFill>
            </a:ln>
          </p:spPr>
          <p:txBody>
            <a:bodyPr wrap="square" lIns="0" tIns="0" rIns="0" bIns="0" rtlCol="0"/>
            <a:lstStyle/>
            <a:p/>
          </p:txBody>
        </p:sp>
        <p:sp>
          <p:nvSpPr>
            <p:cNvPr id="172" name="object 172" descr=""/>
            <p:cNvSpPr/>
            <p:nvPr/>
          </p:nvSpPr>
          <p:spPr>
            <a:xfrm>
              <a:off x="5353676" y="2390908"/>
              <a:ext cx="0" cy="6350"/>
            </a:xfrm>
            <a:custGeom>
              <a:avLst/>
              <a:gdLst/>
              <a:ahLst/>
              <a:cxnLst/>
              <a:rect l="l" t="t" r="r" b="b"/>
              <a:pathLst>
                <a:path w="0" h="6350">
                  <a:moveTo>
                    <a:pt x="0" y="5956"/>
                  </a:moveTo>
                  <a:lnTo>
                    <a:pt x="0" y="0"/>
                  </a:lnTo>
                </a:path>
              </a:pathLst>
            </a:custGeom>
            <a:ln w="3175">
              <a:solidFill>
                <a:srgbClr val="231F20"/>
              </a:solidFill>
            </a:ln>
          </p:spPr>
          <p:txBody>
            <a:bodyPr wrap="square" lIns="0" tIns="0" rIns="0" bIns="0" rtlCol="0"/>
            <a:lstStyle/>
            <a:p/>
          </p:txBody>
        </p:sp>
        <p:sp>
          <p:nvSpPr>
            <p:cNvPr id="173" name="object 173" descr=""/>
            <p:cNvSpPr/>
            <p:nvPr/>
          </p:nvSpPr>
          <p:spPr>
            <a:xfrm>
              <a:off x="5353949" y="2518978"/>
              <a:ext cx="0" cy="2540"/>
            </a:xfrm>
            <a:custGeom>
              <a:avLst/>
              <a:gdLst/>
              <a:ahLst/>
              <a:cxnLst/>
              <a:rect l="l" t="t" r="r" b="b"/>
              <a:pathLst>
                <a:path w="0" h="2539">
                  <a:moveTo>
                    <a:pt x="0" y="0"/>
                  </a:moveTo>
                  <a:lnTo>
                    <a:pt x="0" y="2438"/>
                  </a:lnTo>
                </a:path>
              </a:pathLst>
            </a:custGeom>
            <a:ln w="3175">
              <a:solidFill>
                <a:srgbClr val="231F20"/>
              </a:solidFill>
            </a:ln>
          </p:spPr>
          <p:txBody>
            <a:bodyPr wrap="square" lIns="0" tIns="0" rIns="0" bIns="0" rtlCol="0"/>
            <a:lstStyle/>
            <a:p/>
          </p:txBody>
        </p:sp>
        <p:sp>
          <p:nvSpPr>
            <p:cNvPr id="174" name="object 174" descr=""/>
            <p:cNvSpPr/>
            <p:nvPr/>
          </p:nvSpPr>
          <p:spPr>
            <a:xfrm>
              <a:off x="5353949" y="2549028"/>
              <a:ext cx="0" cy="2540"/>
            </a:xfrm>
            <a:custGeom>
              <a:avLst/>
              <a:gdLst/>
              <a:ahLst/>
              <a:cxnLst/>
              <a:rect l="l" t="t" r="r" b="b"/>
              <a:pathLst>
                <a:path w="0" h="2539">
                  <a:moveTo>
                    <a:pt x="0" y="0"/>
                  </a:moveTo>
                  <a:lnTo>
                    <a:pt x="0" y="2438"/>
                  </a:lnTo>
                </a:path>
              </a:pathLst>
            </a:custGeom>
            <a:ln w="3175">
              <a:solidFill>
                <a:srgbClr val="231F20"/>
              </a:solidFill>
            </a:ln>
          </p:spPr>
          <p:txBody>
            <a:bodyPr wrap="square" lIns="0" tIns="0" rIns="0" bIns="0" rtlCol="0"/>
            <a:lstStyle/>
            <a:p/>
          </p:txBody>
        </p:sp>
        <p:sp>
          <p:nvSpPr>
            <p:cNvPr id="175" name="object 175" descr=""/>
            <p:cNvSpPr/>
            <p:nvPr/>
          </p:nvSpPr>
          <p:spPr>
            <a:xfrm>
              <a:off x="5353949" y="2533600"/>
              <a:ext cx="0" cy="2540"/>
            </a:xfrm>
            <a:custGeom>
              <a:avLst/>
              <a:gdLst/>
              <a:ahLst/>
              <a:cxnLst/>
              <a:rect l="l" t="t" r="r" b="b"/>
              <a:pathLst>
                <a:path w="0" h="2539">
                  <a:moveTo>
                    <a:pt x="0" y="0"/>
                  </a:moveTo>
                  <a:lnTo>
                    <a:pt x="0" y="2425"/>
                  </a:lnTo>
                </a:path>
              </a:pathLst>
            </a:custGeom>
            <a:ln w="3175">
              <a:solidFill>
                <a:srgbClr val="231F20"/>
              </a:solidFill>
            </a:ln>
          </p:spPr>
          <p:txBody>
            <a:bodyPr wrap="square" lIns="0" tIns="0" rIns="0" bIns="0" rtlCol="0"/>
            <a:lstStyle/>
            <a:p/>
          </p:txBody>
        </p:sp>
        <p:sp>
          <p:nvSpPr>
            <p:cNvPr id="176" name="object 176" descr=""/>
            <p:cNvSpPr/>
            <p:nvPr/>
          </p:nvSpPr>
          <p:spPr>
            <a:xfrm>
              <a:off x="5353949" y="2563378"/>
              <a:ext cx="0" cy="2540"/>
            </a:xfrm>
            <a:custGeom>
              <a:avLst/>
              <a:gdLst/>
              <a:ahLst/>
              <a:cxnLst/>
              <a:rect l="l" t="t" r="r" b="b"/>
              <a:pathLst>
                <a:path w="0" h="2539">
                  <a:moveTo>
                    <a:pt x="0" y="0"/>
                  </a:moveTo>
                  <a:lnTo>
                    <a:pt x="0" y="2438"/>
                  </a:lnTo>
                </a:path>
              </a:pathLst>
            </a:custGeom>
            <a:ln w="3175">
              <a:solidFill>
                <a:srgbClr val="231F20"/>
              </a:solidFill>
            </a:ln>
          </p:spPr>
          <p:txBody>
            <a:bodyPr wrap="square" lIns="0" tIns="0" rIns="0" bIns="0" rtlCol="0"/>
            <a:lstStyle/>
            <a:p/>
          </p:txBody>
        </p:sp>
        <p:sp>
          <p:nvSpPr>
            <p:cNvPr id="177" name="object 177" descr=""/>
            <p:cNvSpPr/>
            <p:nvPr/>
          </p:nvSpPr>
          <p:spPr>
            <a:xfrm>
              <a:off x="5354222" y="2500562"/>
              <a:ext cx="0" cy="6350"/>
            </a:xfrm>
            <a:custGeom>
              <a:avLst/>
              <a:gdLst/>
              <a:ahLst/>
              <a:cxnLst/>
              <a:rect l="l" t="t" r="r" b="b"/>
              <a:pathLst>
                <a:path w="0" h="6350">
                  <a:moveTo>
                    <a:pt x="0" y="6235"/>
                  </a:moveTo>
                  <a:lnTo>
                    <a:pt x="0" y="0"/>
                  </a:lnTo>
                </a:path>
              </a:pathLst>
            </a:custGeom>
            <a:ln w="3175">
              <a:solidFill>
                <a:srgbClr val="231F20"/>
              </a:solidFill>
            </a:ln>
          </p:spPr>
          <p:txBody>
            <a:bodyPr wrap="square" lIns="0" tIns="0" rIns="0" bIns="0" rtlCol="0"/>
            <a:lstStyle/>
            <a:p/>
          </p:txBody>
        </p:sp>
        <p:sp>
          <p:nvSpPr>
            <p:cNvPr id="178" name="object 178" descr=""/>
            <p:cNvSpPr/>
            <p:nvPr/>
          </p:nvSpPr>
          <p:spPr>
            <a:xfrm>
              <a:off x="5354222" y="2490550"/>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179" name="object 179" descr=""/>
            <p:cNvSpPr/>
            <p:nvPr/>
          </p:nvSpPr>
          <p:spPr>
            <a:xfrm>
              <a:off x="5354222" y="2470786"/>
              <a:ext cx="0" cy="3810"/>
            </a:xfrm>
            <a:custGeom>
              <a:avLst/>
              <a:gdLst/>
              <a:ahLst/>
              <a:cxnLst/>
              <a:rect l="l" t="t" r="r" b="b"/>
              <a:pathLst>
                <a:path w="0" h="3810">
                  <a:moveTo>
                    <a:pt x="0" y="3517"/>
                  </a:moveTo>
                  <a:lnTo>
                    <a:pt x="0" y="0"/>
                  </a:lnTo>
                </a:path>
              </a:pathLst>
            </a:custGeom>
            <a:ln w="3175">
              <a:solidFill>
                <a:srgbClr val="231F20"/>
              </a:solidFill>
            </a:ln>
          </p:spPr>
          <p:txBody>
            <a:bodyPr wrap="square" lIns="0" tIns="0" rIns="0" bIns="0" rtlCol="0"/>
            <a:lstStyle/>
            <a:p/>
          </p:txBody>
        </p:sp>
        <p:sp>
          <p:nvSpPr>
            <p:cNvPr id="180" name="object 180" descr=""/>
            <p:cNvSpPr/>
            <p:nvPr/>
          </p:nvSpPr>
          <p:spPr>
            <a:xfrm>
              <a:off x="5353409" y="24634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1" name="object 181" descr=""/>
            <p:cNvSpPr/>
            <p:nvPr/>
          </p:nvSpPr>
          <p:spPr>
            <a:xfrm>
              <a:off x="5354222" y="2521420"/>
              <a:ext cx="0" cy="3810"/>
            </a:xfrm>
            <a:custGeom>
              <a:avLst/>
              <a:gdLst/>
              <a:ahLst/>
              <a:cxnLst/>
              <a:rect l="l" t="t" r="r" b="b"/>
              <a:pathLst>
                <a:path w="0" h="3810">
                  <a:moveTo>
                    <a:pt x="0" y="3238"/>
                  </a:moveTo>
                  <a:lnTo>
                    <a:pt x="0" y="0"/>
                  </a:lnTo>
                </a:path>
              </a:pathLst>
            </a:custGeom>
            <a:ln w="3175">
              <a:solidFill>
                <a:srgbClr val="231F20"/>
              </a:solidFill>
            </a:ln>
          </p:spPr>
          <p:txBody>
            <a:bodyPr wrap="square" lIns="0" tIns="0" rIns="0" bIns="0" rtlCol="0"/>
            <a:lstStyle/>
            <a:p/>
          </p:txBody>
        </p:sp>
        <p:sp>
          <p:nvSpPr>
            <p:cNvPr id="182" name="object 182" descr=""/>
            <p:cNvSpPr/>
            <p:nvPr/>
          </p:nvSpPr>
          <p:spPr>
            <a:xfrm>
              <a:off x="5354222" y="2493806"/>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183" name="object 183" descr=""/>
            <p:cNvSpPr/>
            <p:nvPr/>
          </p:nvSpPr>
          <p:spPr>
            <a:xfrm>
              <a:off x="5354222" y="2539278"/>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184" name="object 184" descr=""/>
            <p:cNvSpPr/>
            <p:nvPr/>
          </p:nvSpPr>
          <p:spPr>
            <a:xfrm>
              <a:off x="5354222" y="2515726"/>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185" name="object 185" descr=""/>
            <p:cNvSpPr/>
            <p:nvPr/>
          </p:nvSpPr>
          <p:spPr>
            <a:xfrm>
              <a:off x="5354222" y="2557155"/>
              <a:ext cx="0" cy="6350"/>
            </a:xfrm>
            <a:custGeom>
              <a:avLst/>
              <a:gdLst/>
              <a:ahLst/>
              <a:cxnLst/>
              <a:rect l="l" t="t" r="r" b="b"/>
              <a:pathLst>
                <a:path w="0" h="6350">
                  <a:moveTo>
                    <a:pt x="0" y="6223"/>
                  </a:moveTo>
                  <a:lnTo>
                    <a:pt x="0" y="3251"/>
                  </a:lnTo>
                  <a:lnTo>
                    <a:pt x="0" y="0"/>
                  </a:lnTo>
                </a:path>
              </a:pathLst>
            </a:custGeom>
            <a:ln w="3175">
              <a:solidFill>
                <a:srgbClr val="231F20"/>
              </a:solidFill>
            </a:ln>
          </p:spPr>
          <p:txBody>
            <a:bodyPr wrap="square" lIns="0" tIns="0" rIns="0" bIns="0" rtlCol="0"/>
            <a:lstStyle/>
            <a:p/>
          </p:txBody>
        </p:sp>
        <p:sp>
          <p:nvSpPr>
            <p:cNvPr id="186" name="object 186" descr=""/>
            <p:cNvSpPr/>
            <p:nvPr/>
          </p:nvSpPr>
          <p:spPr>
            <a:xfrm>
              <a:off x="5354222" y="2538200"/>
              <a:ext cx="0" cy="1270"/>
            </a:xfrm>
            <a:custGeom>
              <a:avLst/>
              <a:gdLst/>
              <a:ahLst/>
              <a:cxnLst/>
              <a:rect l="l" t="t" r="r" b="b"/>
              <a:pathLst>
                <a:path w="0" h="1269">
                  <a:moveTo>
                    <a:pt x="0" y="1079"/>
                  </a:moveTo>
                  <a:lnTo>
                    <a:pt x="0" y="0"/>
                  </a:lnTo>
                </a:path>
              </a:pathLst>
            </a:custGeom>
            <a:ln w="3175">
              <a:solidFill>
                <a:srgbClr val="231F20"/>
              </a:solidFill>
            </a:ln>
          </p:spPr>
          <p:txBody>
            <a:bodyPr wrap="square" lIns="0" tIns="0" rIns="0" bIns="0" rtlCol="0"/>
            <a:lstStyle/>
            <a:p/>
          </p:txBody>
        </p:sp>
        <p:sp>
          <p:nvSpPr>
            <p:cNvPr id="187" name="object 187" descr=""/>
            <p:cNvSpPr/>
            <p:nvPr/>
          </p:nvSpPr>
          <p:spPr>
            <a:xfrm>
              <a:off x="5354222" y="2563378"/>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88" name="object 188" descr=""/>
            <p:cNvSpPr/>
            <p:nvPr/>
          </p:nvSpPr>
          <p:spPr>
            <a:xfrm>
              <a:off x="5354222" y="2570700"/>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189" name="object 189" descr=""/>
            <p:cNvSpPr/>
            <p:nvPr/>
          </p:nvSpPr>
          <p:spPr>
            <a:xfrm>
              <a:off x="5355301" y="2578551"/>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190" name="object 190" descr=""/>
            <p:cNvSpPr/>
            <p:nvPr/>
          </p:nvSpPr>
          <p:spPr>
            <a:xfrm>
              <a:off x="5355301" y="2567716"/>
              <a:ext cx="0" cy="5080"/>
            </a:xfrm>
            <a:custGeom>
              <a:avLst/>
              <a:gdLst/>
              <a:ahLst/>
              <a:cxnLst/>
              <a:rect l="l" t="t" r="r" b="b"/>
              <a:pathLst>
                <a:path w="0" h="5080">
                  <a:moveTo>
                    <a:pt x="0" y="4876"/>
                  </a:moveTo>
                  <a:lnTo>
                    <a:pt x="0" y="0"/>
                  </a:lnTo>
                </a:path>
              </a:pathLst>
            </a:custGeom>
            <a:ln w="3175">
              <a:solidFill>
                <a:srgbClr val="231F20"/>
              </a:solidFill>
            </a:ln>
          </p:spPr>
          <p:txBody>
            <a:bodyPr wrap="square" lIns="0" tIns="0" rIns="0" bIns="0" rtlCol="0"/>
            <a:lstStyle/>
            <a:p/>
          </p:txBody>
        </p:sp>
        <p:sp>
          <p:nvSpPr>
            <p:cNvPr id="191" name="object 191" descr=""/>
            <p:cNvSpPr/>
            <p:nvPr/>
          </p:nvSpPr>
          <p:spPr>
            <a:xfrm>
              <a:off x="5355301" y="2563923"/>
              <a:ext cx="0" cy="2540"/>
            </a:xfrm>
            <a:custGeom>
              <a:avLst/>
              <a:gdLst/>
              <a:ahLst/>
              <a:cxnLst/>
              <a:rect l="l" t="t" r="r" b="b"/>
              <a:pathLst>
                <a:path w="0" h="2539">
                  <a:moveTo>
                    <a:pt x="0" y="2171"/>
                  </a:moveTo>
                  <a:lnTo>
                    <a:pt x="0" y="0"/>
                  </a:lnTo>
                </a:path>
              </a:pathLst>
            </a:custGeom>
            <a:ln w="3175">
              <a:solidFill>
                <a:srgbClr val="231F20"/>
              </a:solidFill>
            </a:ln>
          </p:spPr>
          <p:txBody>
            <a:bodyPr wrap="square" lIns="0" tIns="0" rIns="0" bIns="0" rtlCol="0"/>
            <a:lstStyle/>
            <a:p/>
          </p:txBody>
        </p:sp>
        <p:sp>
          <p:nvSpPr>
            <p:cNvPr id="192" name="object 192" descr=""/>
            <p:cNvSpPr/>
            <p:nvPr/>
          </p:nvSpPr>
          <p:spPr>
            <a:xfrm>
              <a:off x="5355301" y="2548491"/>
              <a:ext cx="0" cy="8890"/>
            </a:xfrm>
            <a:custGeom>
              <a:avLst/>
              <a:gdLst/>
              <a:ahLst/>
              <a:cxnLst/>
              <a:rect l="l" t="t" r="r" b="b"/>
              <a:pathLst>
                <a:path w="0" h="8889">
                  <a:moveTo>
                    <a:pt x="0" y="8661"/>
                  </a:moveTo>
                  <a:lnTo>
                    <a:pt x="0" y="0"/>
                  </a:lnTo>
                </a:path>
              </a:pathLst>
            </a:custGeom>
            <a:ln w="3175">
              <a:solidFill>
                <a:srgbClr val="231F20"/>
              </a:solidFill>
            </a:ln>
          </p:spPr>
          <p:txBody>
            <a:bodyPr wrap="square" lIns="0" tIns="0" rIns="0" bIns="0" rtlCol="0"/>
            <a:lstStyle/>
            <a:p/>
          </p:txBody>
        </p:sp>
        <p:sp>
          <p:nvSpPr>
            <p:cNvPr id="193" name="object 193" descr=""/>
            <p:cNvSpPr/>
            <p:nvPr/>
          </p:nvSpPr>
          <p:spPr>
            <a:xfrm>
              <a:off x="5355301" y="2542800"/>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194" name="object 194" descr=""/>
            <p:cNvSpPr/>
            <p:nvPr/>
          </p:nvSpPr>
          <p:spPr>
            <a:xfrm>
              <a:off x="5355301" y="2524658"/>
              <a:ext cx="0" cy="12065"/>
            </a:xfrm>
            <a:custGeom>
              <a:avLst/>
              <a:gdLst/>
              <a:ahLst/>
              <a:cxnLst/>
              <a:rect l="l" t="t" r="r" b="b"/>
              <a:pathLst>
                <a:path w="0" h="12064">
                  <a:moveTo>
                    <a:pt x="0" y="11645"/>
                  </a:moveTo>
                  <a:lnTo>
                    <a:pt x="0" y="0"/>
                  </a:lnTo>
                </a:path>
              </a:pathLst>
            </a:custGeom>
            <a:ln w="3175">
              <a:solidFill>
                <a:srgbClr val="231F20"/>
              </a:solidFill>
            </a:ln>
          </p:spPr>
          <p:txBody>
            <a:bodyPr wrap="square" lIns="0" tIns="0" rIns="0" bIns="0" rtlCol="0"/>
            <a:lstStyle/>
            <a:p/>
          </p:txBody>
        </p:sp>
        <p:sp>
          <p:nvSpPr>
            <p:cNvPr id="195" name="object 195" descr=""/>
            <p:cNvSpPr/>
            <p:nvPr/>
          </p:nvSpPr>
          <p:spPr>
            <a:xfrm>
              <a:off x="5355301" y="2517897"/>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196" name="object 196" descr=""/>
            <p:cNvSpPr/>
            <p:nvPr/>
          </p:nvSpPr>
          <p:spPr>
            <a:xfrm>
              <a:off x="5355301" y="2492981"/>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197" name="object 197" descr=""/>
            <p:cNvSpPr/>
            <p:nvPr/>
          </p:nvSpPr>
          <p:spPr>
            <a:xfrm>
              <a:off x="5355301" y="2468357"/>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198" name="object 198" descr=""/>
            <p:cNvSpPr/>
            <p:nvPr/>
          </p:nvSpPr>
          <p:spPr>
            <a:xfrm>
              <a:off x="5355301" y="2443439"/>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199" name="object 199" descr=""/>
            <p:cNvSpPr/>
            <p:nvPr/>
          </p:nvSpPr>
          <p:spPr>
            <a:xfrm>
              <a:off x="5355301" y="2418536"/>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200" name="object 200" descr=""/>
            <p:cNvSpPr/>
            <p:nvPr/>
          </p:nvSpPr>
          <p:spPr>
            <a:xfrm>
              <a:off x="5355301" y="2391995"/>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201" name="object 201" descr=""/>
            <p:cNvSpPr/>
            <p:nvPr/>
          </p:nvSpPr>
          <p:spPr>
            <a:xfrm>
              <a:off x="5355301" y="2383065"/>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202" name="object 202" descr=""/>
            <p:cNvSpPr/>
            <p:nvPr/>
          </p:nvSpPr>
          <p:spPr>
            <a:xfrm>
              <a:off x="5356386" y="2572852"/>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203" name="object 203" descr=""/>
            <p:cNvSpPr/>
            <p:nvPr/>
          </p:nvSpPr>
          <p:spPr>
            <a:xfrm>
              <a:off x="5356386" y="2546051"/>
              <a:ext cx="0" cy="23495"/>
            </a:xfrm>
            <a:custGeom>
              <a:avLst/>
              <a:gdLst/>
              <a:ahLst/>
              <a:cxnLst/>
              <a:rect l="l" t="t" r="r" b="b"/>
              <a:pathLst>
                <a:path w="0" h="23494">
                  <a:moveTo>
                    <a:pt x="0" y="23291"/>
                  </a:moveTo>
                  <a:lnTo>
                    <a:pt x="0" y="0"/>
                  </a:lnTo>
                </a:path>
              </a:pathLst>
            </a:custGeom>
            <a:ln w="3175">
              <a:solidFill>
                <a:srgbClr val="231F20"/>
              </a:solidFill>
            </a:ln>
          </p:spPr>
          <p:txBody>
            <a:bodyPr wrap="square" lIns="0" tIns="0" rIns="0" bIns="0" rtlCol="0"/>
            <a:lstStyle/>
            <a:p/>
          </p:txBody>
        </p:sp>
        <p:sp>
          <p:nvSpPr>
            <p:cNvPr id="204" name="object 204" descr=""/>
            <p:cNvSpPr/>
            <p:nvPr/>
          </p:nvSpPr>
          <p:spPr>
            <a:xfrm>
              <a:off x="5356386" y="2521143"/>
              <a:ext cx="0" cy="21590"/>
            </a:xfrm>
            <a:custGeom>
              <a:avLst/>
              <a:gdLst/>
              <a:ahLst/>
              <a:cxnLst/>
              <a:rect l="l" t="t" r="r" b="b"/>
              <a:pathLst>
                <a:path w="0" h="21589">
                  <a:moveTo>
                    <a:pt x="0" y="21386"/>
                  </a:moveTo>
                  <a:lnTo>
                    <a:pt x="0" y="0"/>
                  </a:lnTo>
                </a:path>
              </a:pathLst>
            </a:custGeom>
            <a:ln w="3175">
              <a:solidFill>
                <a:srgbClr val="231F20"/>
              </a:solidFill>
            </a:ln>
          </p:spPr>
          <p:txBody>
            <a:bodyPr wrap="square" lIns="0" tIns="0" rIns="0" bIns="0" rtlCol="0"/>
            <a:lstStyle/>
            <a:p/>
          </p:txBody>
        </p:sp>
        <p:sp>
          <p:nvSpPr>
            <p:cNvPr id="205" name="object 205" descr=""/>
            <p:cNvSpPr/>
            <p:nvPr/>
          </p:nvSpPr>
          <p:spPr>
            <a:xfrm>
              <a:off x="5356386" y="2496498"/>
              <a:ext cx="0" cy="21590"/>
            </a:xfrm>
            <a:custGeom>
              <a:avLst/>
              <a:gdLst/>
              <a:ahLst/>
              <a:cxnLst/>
              <a:rect l="l" t="t" r="r" b="b"/>
              <a:pathLst>
                <a:path w="0" h="21589">
                  <a:moveTo>
                    <a:pt x="0" y="21399"/>
                  </a:moveTo>
                  <a:lnTo>
                    <a:pt x="0" y="0"/>
                  </a:lnTo>
                </a:path>
              </a:pathLst>
            </a:custGeom>
            <a:ln w="3175">
              <a:solidFill>
                <a:srgbClr val="231F20"/>
              </a:solidFill>
            </a:ln>
          </p:spPr>
          <p:txBody>
            <a:bodyPr wrap="square" lIns="0" tIns="0" rIns="0" bIns="0" rtlCol="0"/>
            <a:lstStyle/>
            <a:p/>
          </p:txBody>
        </p:sp>
        <p:sp>
          <p:nvSpPr>
            <p:cNvPr id="206" name="object 206" descr=""/>
            <p:cNvSpPr/>
            <p:nvPr/>
          </p:nvSpPr>
          <p:spPr>
            <a:xfrm>
              <a:off x="5356386" y="2471595"/>
              <a:ext cx="0" cy="21590"/>
            </a:xfrm>
            <a:custGeom>
              <a:avLst/>
              <a:gdLst/>
              <a:ahLst/>
              <a:cxnLst/>
              <a:rect l="l" t="t" r="r" b="b"/>
              <a:pathLst>
                <a:path w="0" h="21589">
                  <a:moveTo>
                    <a:pt x="0" y="21386"/>
                  </a:moveTo>
                  <a:lnTo>
                    <a:pt x="0" y="0"/>
                  </a:lnTo>
                </a:path>
              </a:pathLst>
            </a:custGeom>
            <a:ln w="3175">
              <a:solidFill>
                <a:srgbClr val="231F20"/>
              </a:solidFill>
            </a:ln>
          </p:spPr>
          <p:txBody>
            <a:bodyPr wrap="square" lIns="0" tIns="0" rIns="0" bIns="0" rtlCol="0"/>
            <a:lstStyle/>
            <a:p/>
          </p:txBody>
        </p:sp>
        <p:sp>
          <p:nvSpPr>
            <p:cNvPr id="207" name="object 207" descr=""/>
            <p:cNvSpPr/>
            <p:nvPr/>
          </p:nvSpPr>
          <p:spPr>
            <a:xfrm>
              <a:off x="5356386" y="2464281"/>
              <a:ext cx="0" cy="3810"/>
            </a:xfrm>
            <a:custGeom>
              <a:avLst/>
              <a:gdLst/>
              <a:ahLst/>
              <a:cxnLst/>
              <a:rect l="l" t="t" r="r" b="b"/>
              <a:pathLst>
                <a:path w="0" h="3810">
                  <a:moveTo>
                    <a:pt x="0" y="3797"/>
                  </a:moveTo>
                  <a:lnTo>
                    <a:pt x="0" y="0"/>
                  </a:lnTo>
                </a:path>
              </a:pathLst>
            </a:custGeom>
            <a:ln w="3175">
              <a:solidFill>
                <a:srgbClr val="231F20"/>
              </a:solidFill>
            </a:ln>
          </p:spPr>
          <p:txBody>
            <a:bodyPr wrap="square" lIns="0" tIns="0" rIns="0" bIns="0" rtlCol="0"/>
            <a:lstStyle/>
            <a:p/>
          </p:txBody>
        </p:sp>
        <p:sp>
          <p:nvSpPr>
            <p:cNvPr id="208" name="object 208" descr=""/>
            <p:cNvSpPr/>
            <p:nvPr/>
          </p:nvSpPr>
          <p:spPr>
            <a:xfrm>
              <a:off x="5356659" y="2464284"/>
              <a:ext cx="0" cy="3810"/>
            </a:xfrm>
            <a:custGeom>
              <a:avLst/>
              <a:gdLst/>
              <a:ahLst/>
              <a:cxnLst/>
              <a:rect l="l" t="t" r="r" b="b"/>
              <a:pathLst>
                <a:path w="0" h="3810">
                  <a:moveTo>
                    <a:pt x="0" y="0"/>
                  </a:moveTo>
                  <a:lnTo>
                    <a:pt x="0" y="3797"/>
                  </a:lnTo>
                </a:path>
              </a:pathLst>
            </a:custGeom>
            <a:ln w="3175">
              <a:solidFill>
                <a:srgbClr val="231F20"/>
              </a:solidFill>
            </a:ln>
          </p:spPr>
          <p:txBody>
            <a:bodyPr wrap="square" lIns="0" tIns="0" rIns="0" bIns="0" rtlCol="0"/>
            <a:lstStyle/>
            <a:p/>
          </p:txBody>
        </p:sp>
        <p:sp>
          <p:nvSpPr>
            <p:cNvPr id="209" name="object 209" descr=""/>
            <p:cNvSpPr/>
            <p:nvPr/>
          </p:nvSpPr>
          <p:spPr>
            <a:xfrm>
              <a:off x="5356659" y="2521148"/>
              <a:ext cx="0" cy="21590"/>
            </a:xfrm>
            <a:custGeom>
              <a:avLst/>
              <a:gdLst/>
              <a:ahLst/>
              <a:cxnLst/>
              <a:rect l="l" t="t" r="r" b="b"/>
              <a:pathLst>
                <a:path w="0" h="21589">
                  <a:moveTo>
                    <a:pt x="0" y="0"/>
                  </a:moveTo>
                  <a:lnTo>
                    <a:pt x="0" y="21386"/>
                  </a:lnTo>
                </a:path>
              </a:pathLst>
            </a:custGeom>
            <a:ln w="3175">
              <a:solidFill>
                <a:srgbClr val="231F20"/>
              </a:solidFill>
            </a:ln>
          </p:spPr>
          <p:txBody>
            <a:bodyPr wrap="square" lIns="0" tIns="0" rIns="0" bIns="0" rtlCol="0"/>
            <a:lstStyle/>
            <a:p/>
          </p:txBody>
        </p:sp>
        <p:sp>
          <p:nvSpPr>
            <p:cNvPr id="210" name="object 210" descr=""/>
            <p:cNvSpPr/>
            <p:nvPr/>
          </p:nvSpPr>
          <p:spPr>
            <a:xfrm>
              <a:off x="5356659" y="2572859"/>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211" name="object 211" descr=""/>
            <p:cNvSpPr/>
            <p:nvPr/>
          </p:nvSpPr>
          <p:spPr>
            <a:xfrm>
              <a:off x="5356659" y="2546051"/>
              <a:ext cx="0" cy="23495"/>
            </a:xfrm>
            <a:custGeom>
              <a:avLst/>
              <a:gdLst/>
              <a:ahLst/>
              <a:cxnLst/>
              <a:rect l="l" t="t" r="r" b="b"/>
              <a:pathLst>
                <a:path w="0" h="23494">
                  <a:moveTo>
                    <a:pt x="0" y="23291"/>
                  </a:moveTo>
                  <a:lnTo>
                    <a:pt x="0" y="0"/>
                  </a:lnTo>
                </a:path>
              </a:pathLst>
            </a:custGeom>
            <a:ln w="3175">
              <a:solidFill>
                <a:srgbClr val="231F20"/>
              </a:solidFill>
            </a:ln>
          </p:spPr>
          <p:txBody>
            <a:bodyPr wrap="square" lIns="0" tIns="0" rIns="0" bIns="0" rtlCol="0"/>
            <a:lstStyle/>
            <a:p/>
          </p:txBody>
        </p:sp>
        <p:sp>
          <p:nvSpPr>
            <p:cNvPr id="212" name="object 212" descr=""/>
            <p:cNvSpPr/>
            <p:nvPr/>
          </p:nvSpPr>
          <p:spPr>
            <a:xfrm>
              <a:off x="5356659" y="2496498"/>
              <a:ext cx="0" cy="21590"/>
            </a:xfrm>
            <a:custGeom>
              <a:avLst/>
              <a:gdLst/>
              <a:ahLst/>
              <a:cxnLst/>
              <a:rect l="l" t="t" r="r" b="b"/>
              <a:pathLst>
                <a:path w="0" h="21589">
                  <a:moveTo>
                    <a:pt x="0" y="21399"/>
                  </a:moveTo>
                  <a:lnTo>
                    <a:pt x="0" y="0"/>
                  </a:lnTo>
                </a:path>
              </a:pathLst>
            </a:custGeom>
            <a:ln w="3175">
              <a:solidFill>
                <a:srgbClr val="231F20"/>
              </a:solidFill>
            </a:ln>
          </p:spPr>
          <p:txBody>
            <a:bodyPr wrap="square" lIns="0" tIns="0" rIns="0" bIns="0" rtlCol="0"/>
            <a:lstStyle/>
            <a:p/>
          </p:txBody>
        </p:sp>
        <p:sp>
          <p:nvSpPr>
            <p:cNvPr id="213" name="object 213" descr=""/>
            <p:cNvSpPr/>
            <p:nvPr/>
          </p:nvSpPr>
          <p:spPr>
            <a:xfrm>
              <a:off x="5356659" y="2471595"/>
              <a:ext cx="0" cy="21590"/>
            </a:xfrm>
            <a:custGeom>
              <a:avLst/>
              <a:gdLst/>
              <a:ahLst/>
              <a:cxnLst/>
              <a:rect l="l" t="t" r="r" b="b"/>
              <a:pathLst>
                <a:path w="0" h="21589">
                  <a:moveTo>
                    <a:pt x="0" y="21386"/>
                  </a:moveTo>
                  <a:lnTo>
                    <a:pt x="0" y="0"/>
                  </a:lnTo>
                </a:path>
              </a:pathLst>
            </a:custGeom>
            <a:ln w="3175">
              <a:solidFill>
                <a:srgbClr val="231F20"/>
              </a:solidFill>
            </a:ln>
          </p:spPr>
          <p:txBody>
            <a:bodyPr wrap="square" lIns="0" tIns="0" rIns="0" bIns="0" rtlCol="0"/>
            <a:lstStyle/>
            <a:p/>
          </p:txBody>
        </p:sp>
        <p:sp>
          <p:nvSpPr>
            <p:cNvPr id="214" name="object 214" descr=""/>
            <p:cNvSpPr/>
            <p:nvPr/>
          </p:nvSpPr>
          <p:spPr>
            <a:xfrm>
              <a:off x="5356926" y="2390911"/>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215" name="object 215" descr=""/>
            <p:cNvSpPr/>
            <p:nvPr/>
          </p:nvSpPr>
          <p:spPr>
            <a:xfrm>
              <a:off x="5356659" y="2446683"/>
              <a:ext cx="0" cy="3175"/>
            </a:xfrm>
            <a:custGeom>
              <a:avLst/>
              <a:gdLst/>
              <a:ahLst/>
              <a:cxnLst/>
              <a:rect l="l" t="t" r="r" b="b"/>
              <a:pathLst>
                <a:path w="0" h="3175">
                  <a:moveTo>
                    <a:pt x="0" y="2705"/>
                  </a:moveTo>
                  <a:lnTo>
                    <a:pt x="0" y="0"/>
                  </a:lnTo>
                </a:path>
              </a:pathLst>
            </a:custGeom>
            <a:ln w="3175">
              <a:solidFill>
                <a:srgbClr val="231F20"/>
              </a:solidFill>
            </a:ln>
          </p:spPr>
          <p:txBody>
            <a:bodyPr wrap="square" lIns="0" tIns="0" rIns="0" bIns="0" rtlCol="0"/>
            <a:lstStyle/>
            <a:p/>
          </p:txBody>
        </p:sp>
        <p:sp>
          <p:nvSpPr>
            <p:cNvPr id="216" name="object 216" descr=""/>
            <p:cNvSpPr/>
            <p:nvPr/>
          </p:nvSpPr>
          <p:spPr>
            <a:xfrm>
              <a:off x="5356659" y="2425560"/>
              <a:ext cx="0" cy="5080"/>
            </a:xfrm>
            <a:custGeom>
              <a:avLst/>
              <a:gdLst/>
              <a:ahLst/>
              <a:cxnLst/>
              <a:rect l="l" t="t" r="r" b="b"/>
              <a:pathLst>
                <a:path w="0" h="5080">
                  <a:moveTo>
                    <a:pt x="0" y="4876"/>
                  </a:moveTo>
                  <a:lnTo>
                    <a:pt x="0" y="0"/>
                  </a:lnTo>
                </a:path>
              </a:pathLst>
            </a:custGeom>
            <a:ln w="3175">
              <a:solidFill>
                <a:srgbClr val="231F20"/>
              </a:solidFill>
            </a:ln>
          </p:spPr>
          <p:txBody>
            <a:bodyPr wrap="square" lIns="0" tIns="0" rIns="0" bIns="0" rtlCol="0"/>
            <a:lstStyle/>
            <a:p/>
          </p:txBody>
        </p:sp>
        <p:sp>
          <p:nvSpPr>
            <p:cNvPr id="217" name="object 217" descr=""/>
            <p:cNvSpPr/>
            <p:nvPr/>
          </p:nvSpPr>
          <p:spPr>
            <a:xfrm>
              <a:off x="5356659" y="2395235"/>
              <a:ext cx="635" cy="19685"/>
            </a:xfrm>
            <a:custGeom>
              <a:avLst/>
              <a:gdLst/>
              <a:ahLst/>
              <a:cxnLst/>
              <a:rect l="l" t="t" r="r" b="b"/>
              <a:pathLst>
                <a:path w="635" h="19685">
                  <a:moveTo>
                    <a:pt x="0" y="19227"/>
                  </a:moveTo>
                  <a:lnTo>
                    <a:pt x="266" y="0"/>
                  </a:lnTo>
                </a:path>
              </a:pathLst>
            </a:custGeom>
            <a:ln w="3175">
              <a:solidFill>
                <a:srgbClr val="231F20"/>
              </a:solidFill>
            </a:ln>
          </p:spPr>
          <p:txBody>
            <a:bodyPr wrap="square" lIns="0" tIns="0" rIns="0" bIns="0" rtlCol="0"/>
            <a:lstStyle/>
            <a:p/>
          </p:txBody>
        </p:sp>
        <p:sp>
          <p:nvSpPr>
            <p:cNvPr id="218" name="object 218" descr=""/>
            <p:cNvSpPr/>
            <p:nvPr/>
          </p:nvSpPr>
          <p:spPr>
            <a:xfrm>
              <a:off x="5356926" y="2546054"/>
              <a:ext cx="0" cy="18415"/>
            </a:xfrm>
            <a:custGeom>
              <a:avLst/>
              <a:gdLst/>
              <a:ahLst/>
              <a:cxnLst/>
              <a:rect l="l" t="t" r="r" b="b"/>
              <a:pathLst>
                <a:path w="0" h="18414">
                  <a:moveTo>
                    <a:pt x="0" y="18415"/>
                  </a:moveTo>
                  <a:lnTo>
                    <a:pt x="0" y="0"/>
                  </a:lnTo>
                </a:path>
              </a:pathLst>
            </a:custGeom>
            <a:ln w="3175">
              <a:solidFill>
                <a:srgbClr val="231F20"/>
              </a:solidFill>
            </a:ln>
          </p:spPr>
          <p:txBody>
            <a:bodyPr wrap="square" lIns="0" tIns="0" rIns="0" bIns="0" rtlCol="0"/>
            <a:lstStyle/>
            <a:p/>
          </p:txBody>
        </p:sp>
        <p:sp>
          <p:nvSpPr>
            <p:cNvPr id="219" name="object 219" descr=""/>
            <p:cNvSpPr/>
            <p:nvPr/>
          </p:nvSpPr>
          <p:spPr>
            <a:xfrm>
              <a:off x="5356926" y="2521143"/>
              <a:ext cx="0" cy="21590"/>
            </a:xfrm>
            <a:custGeom>
              <a:avLst/>
              <a:gdLst/>
              <a:ahLst/>
              <a:cxnLst/>
              <a:rect l="l" t="t" r="r" b="b"/>
              <a:pathLst>
                <a:path w="0" h="21589">
                  <a:moveTo>
                    <a:pt x="0" y="21386"/>
                  </a:moveTo>
                  <a:lnTo>
                    <a:pt x="0" y="0"/>
                  </a:lnTo>
                </a:path>
              </a:pathLst>
            </a:custGeom>
            <a:ln w="3175">
              <a:solidFill>
                <a:srgbClr val="231F20"/>
              </a:solidFill>
            </a:ln>
          </p:spPr>
          <p:txBody>
            <a:bodyPr wrap="square" lIns="0" tIns="0" rIns="0" bIns="0" rtlCol="0"/>
            <a:lstStyle/>
            <a:p/>
          </p:txBody>
        </p:sp>
        <p:sp>
          <p:nvSpPr>
            <p:cNvPr id="220" name="object 220" descr=""/>
            <p:cNvSpPr/>
            <p:nvPr/>
          </p:nvSpPr>
          <p:spPr>
            <a:xfrm>
              <a:off x="5356926" y="2499750"/>
              <a:ext cx="0" cy="18415"/>
            </a:xfrm>
            <a:custGeom>
              <a:avLst/>
              <a:gdLst/>
              <a:ahLst/>
              <a:cxnLst/>
              <a:rect l="l" t="t" r="r" b="b"/>
              <a:pathLst>
                <a:path w="0" h="18414">
                  <a:moveTo>
                    <a:pt x="0" y="18148"/>
                  </a:moveTo>
                  <a:lnTo>
                    <a:pt x="0" y="0"/>
                  </a:lnTo>
                </a:path>
              </a:pathLst>
            </a:custGeom>
            <a:ln w="3175">
              <a:solidFill>
                <a:srgbClr val="231F20"/>
              </a:solidFill>
            </a:ln>
          </p:spPr>
          <p:txBody>
            <a:bodyPr wrap="square" lIns="0" tIns="0" rIns="0" bIns="0" rtlCol="0"/>
            <a:lstStyle/>
            <a:p/>
          </p:txBody>
        </p:sp>
        <p:sp>
          <p:nvSpPr>
            <p:cNvPr id="221" name="object 221" descr=""/>
            <p:cNvSpPr/>
            <p:nvPr/>
          </p:nvSpPr>
          <p:spPr>
            <a:xfrm>
              <a:off x="5357199" y="2380340"/>
              <a:ext cx="635" cy="204470"/>
            </a:xfrm>
            <a:custGeom>
              <a:avLst/>
              <a:gdLst/>
              <a:ahLst/>
              <a:cxnLst/>
              <a:rect l="l" t="t" r="r" b="b"/>
              <a:pathLst>
                <a:path w="635" h="204469">
                  <a:moveTo>
                    <a:pt x="0" y="203885"/>
                  </a:moveTo>
                  <a:lnTo>
                    <a:pt x="266" y="0"/>
                  </a:lnTo>
                </a:path>
              </a:pathLst>
            </a:custGeom>
            <a:ln w="3175">
              <a:solidFill>
                <a:srgbClr val="231F20"/>
              </a:solidFill>
            </a:ln>
          </p:spPr>
          <p:txBody>
            <a:bodyPr wrap="square" lIns="0" tIns="0" rIns="0" bIns="0" rtlCol="0"/>
            <a:lstStyle/>
            <a:p/>
          </p:txBody>
        </p:sp>
        <p:sp>
          <p:nvSpPr>
            <p:cNvPr id="222" name="object 222" descr=""/>
            <p:cNvSpPr/>
            <p:nvPr/>
          </p:nvSpPr>
          <p:spPr>
            <a:xfrm>
              <a:off x="5320376" y="241257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223" name="object 223" descr=""/>
            <p:cNvSpPr/>
            <p:nvPr/>
          </p:nvSpPr>
          <p:spPr>
            <a:xfrm>
              <a:off x="5336883" y="2389555"/>
              <a:ext cx="1905" cy="36830"/>
            </a:xfrm>
            <a:custGeom>
              <a:avLst/>
              <a:gdLst/>
              <a:ahLst/>
              <a:cxnLst/>
              <a:rect l="l" t="t" r="r" b="b"/>
              <a:pathLst>
                <a:path w="1904" h="36830">
                  <a:moveTo>
                    <a:pt x="1625" y="812"/>
                  </a:moveTo>
                  <a:lnTo>
                    <a:pt x="1384" y="241"/>
                  </a:lnTo>
                  <a:lnTo>
                    <a:pt x="812" y="0"/>
                  </a:lnTo>
                  <a:lnTo>
                    <a:pt x="241" y="241"/>
                  </a:lnTo>
                  <a:lnTo>
                    <a:pt x="0" y="812"/>
                  </a:lnTo>
                  <a:lnTo>
                    <a:pt x="241" y="1397"/>
                  </a:lnTo>
                  <a:lnTo>
                    <a:pt x="812" y="1625"/>
                  </a:lnTo>
                  <a:lnTo>
                    <a:pt x="1384" y="1397"/>
                  </a:lnTo>
                  <a:lnTo>
                    <a:pt x="1625" y="812"/>
                  </a:lnTo>
                  <a:close/>
                </a:path>
                <a:path w="1904" h="36830">
                  <a:moveTo>
                    <a:pt x="1905" y="35737"/>
                  </a:moveTo>
                  <a:lnTo>
                    <a:pt x="1663" y="35166"/>
                  </a:lnTo>
                  <a:lnTo>
                    <a:pt x="1092" y="34925"/>
                  </a:lnTo>
                  <a:lnTo>
                    <a:pt x="508" y="35166"/>
                  </a:lnTo>
                  <a:lnTo>
                    <a:pt x="279" y="35737"/>
                  </a:lnTo>
                  <a:lnTo>
                    <a:pt x="508" y="36322"/>
                  </a:lnTo>
                  <a:lnTo>
                    <a:pt x="1092" y="36550"/>
                  </a:lnTo>
                  <a:lnTo>
                    <a:pt x="1663" y="36322"/>
                  </a:lnTo>
                  <a:lnTo>
                    <a:pt x="1905" y="35737"/>
                  </a:lnTo>
                  <a:close/>
                </a:path>
              </a:pathLst>
            </a:custGeom>
            <a:solidFill>
              <a:srgbClr val="231F20"/>
            </a:solidFill>
          </p:spPr>
          <p:txBody>
            <a:bodyPr wrap="square" lIns="0" tIns="0" rIns="0" bIns="0" rtlCol="0"/>
            <a:lstStyle/>
            <a:p/>
          </p:txBody>
        </p:sp>
        <p:sp>
          <p:nvSpPr>
            <p:cNvPr id="224" name="object 224" descr=""/>
            <p:cNvSpPr/>
            <p:nvPr/>
          </p:nvSpPr>
          <p:spPr>
            <a:xfrm>
              <a:off x="5323625" y="2446963"/>
              <a:ext cx="635" cy="1270"/>
            </a:xfrm>
            <a:custGeom>
              <a:avLst/>
              <a:gdLst/>
              <a:ahLst/>
              <a:cxnLst/>
              <a:rect l="l" t="t" r="r" b="b"/>
              <a:pathLst>
                <a:path w="635" h="1269">
                  <a:moveTo>
                    <a:pt x="0" y="800"/>
                  </a:moveTo>
                  <a:lnTo>
                    <a:pt x="533" y="0"/>
                  </a:lnTo>
                </a:path>
              </a:pathLst>
            </a:custGeom>
            <a:ln w="3175">
              <a:solidFill>
                <a:srgbClr val="231F20"/>
              </a:solidFill>
            </a:ln>
          </p:spPr>
          <p:txBody>
            <a:bodyPr wrap="square" lIns="0" tIns="0" rIns="0" bIns="0" rtlCol="0"/>
            <a:lstStyle/>
            <a:p/>
          </p:txBody>
        </p:sp>
        <p:sp>
          <p:nvSpPr>
            <p:cNvPr id="225" name="object 225" descr=""/>
            <p:cNvSpPr/>
            <p:nvPr/>
          </p:nvSpPr>
          <p:spPr>
            <a:xfrm>
              <a:off x="5333367" y="23892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26" name="object 226" descr=""/>
            <p:cNvSpPr/>
            <p:nvPr/>
          </p:nvSpPr>
          <p:spPr>
            <a:xfrm>
              <a:off x="5336896" y="2391184"/>
              <a:ext cx="635" cy="635"/>
            </a:xfrm>
            <a:custGeom>
              <a:avLst/>
              <a:gdLst/>
              <a:ahLst/>
              <a:cxnLst/>
              <a:rect l="l" t="t" r="r" b="b"/>
              <a:pathLst>
                <a:path w="635" h="635">
                  <a:moveTo>
                    <a:pt x="266" y="0"/>
                  </a:moveTo>
                  <a:lnTo>
                    <a:pt x="0" y="266"/>
                  </a:lnTo>
                  <a:lnTo>
                    <a:pt x="266" y="0"/>
                  </a:lnTo>
                </a:path>
              </a:pathLst>
            </a:custGeom>
            <a:ln w="3175">
              <a:solidFill>
                <a:srgbClr val="231F20"/>
              </a:solidFill>
            </a:ln>
          </p:spPr>
          <p:txBody>
            <a:bodyPr wrap="square" lIns="0" tIns="0" rIns="0" bIns="0" rtlCol="0"/>
            <a:lstStyle/>
            <a:p/>
          </p:txBody>
        </p:sp>
        <p:sp>
          <p:nvSpPr>
            <p:cNvPr id="227" name="object 227" descr=""/>
            <p:cNvSpPr/>
            <p:nvPr/>
          </p:nvSpPr>
          <p:spPr>
            <a:xfrm>
              <a:off x="5343662" y="238819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228" name="object 228" descr=""/>
            <p:cNvSpPr/>
            <p:nvPr/>
          </p:nvSpPr>
          <p:spPr>
            <a:xfrm>
              <a:off x="5346910" y="239172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29" name="object 229" descr=""/>
            <p:cNvSpPr/>
            <p:nvPr/>
          </p:nvSpPr>
          <p:spPr>
            <a:xfrm>
              <a:off x="5333640" y="241365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0" name="object 230" descr=""/>
            <p:cNvSpPr/>
            <p:nvPr/>
          </p:nvSpPr>
          <p:spPr>
            <a:xfrm>
              <a:off x="5336617" y="2391450"/>
              <a:ext cx="635" cy="635"/>
            </a:xfrm>
            <a:custGeom>
              <a:avLst/>
              <a:gdLst/>
              <a:ahLst/>
              <a:cxnLst/>
              <a:rect l="l" t="t" r="r" b="b"/>
              <a:pathLst>
                <a:path w="635" h="635">
                  <a:moveTo>
                    <a:pt x="0" y="266"/>
                  </a:moveTo>
                  <a:lnTo>
                    <a:pt x="546" y="0"/>
                  </a:lnTo>
                </a:path>
              </a:pathLst>
            </a:custGeom>
            <a:ln w="3175">
              <a:solidFill>
                <a:srgbClr val="231F20"/>
              </a:solidFill>
            </a:ln>
          </p:spPr>
          <p:txBody>
            <a:bodyPr wrap="square" lIns="0" tIns="0" rIns="0" bIns="0" rtlCol="0"/>
            <a:lstStyle/>
            <a:p/>
          </p:txBody>
        </p:sp>
        <p:sp>
          <p:nvSpPr>
            <p:cNvPr id="231" name="object 231" descr=""/>
            <p:cNvSpPr/>
            <p:nvPr/>
          </p:nvSpPr>
          <p:spPr>
            <a:xfrm>
              <a:off x="5337162" y="23936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2" name="object 232" descr=""/>
            <p:cNvSpPr/>
            <p:nvPr/>
          </p:nvSpPr>
          <p:spPr>
            <a:xfrm>
              <a:off x="5427595" y="2594248"/>
              <a:ext cx="0" cy="5080"/>
            </a:xfrm>
            <a:custGeom>
              <a:avLst/>
              <a:gdLst/>
              <a:ahLst/>
              <a:cxnLst/>
              <a:rect l="l" t="t" r="r" b="b"/>
              <a:pathLst>
                <a:path w="0" h="5080">
                  <a:moveTo>
                    <a:pt x="0" y="0"/>
                  </a:moveTo>
                  <a:lnTo>
                    <a:pt x="0" y="4876"/>
                  </a:lnTo>
                </a:path>
              </a:pathLst>
            </a:custGeom>
            <a:ln w="3175">
              <a:solidFill>
                <a:srgbClr val="231F20"/>
              </a:solidFill>
            </a:ln>
          </p:spPr>
          <p:txBody>
            <a:bodyPr wrap="square" lIns="0" tIns="0" rIns="0" bIns="0" rtlCol="0"/>
            <a:lstStyle/>
            <a:p/>
          </p:txBody>
        </p:sp>
        <p:sp>
          <p:nvSpPr>
            <p:cNvPr id="233" name="object 233" descr=""/>
            <p:cNvSpPr/>
            <p:nvPr/>
          </p:nvSpPr>
          <p:spPr>
            <a:xfrm>
              <a:off x="5435991" y="2594245"/>
              <a:ext cx="0" cy="5080"/>
            </a:xfrm>
            <a:custGeom>
              <a:avLst/>
              <a:gdLst/>
              <a:ahLst/>
              <a:cxnLst/>
              <a:rect l="l" t="t" r="r" b="b"/>
              <a:pathLst>
                <a:path w="0" h="5080">
                  <a:moveTo>
                    <a:pt x="0" y="4876"/>
                  </a:moveTo>
                  <a:lnTo>
                    <a:pt x="0" y="0"/>
                  </a:lnTo>
                </a:path>
              </a:pathLst>
            </a:custGeom>
            <a:ln w="3175">
              <a:solidFill>
                <a:srgbClr val="231F20"/>
              </a:solidFill>
            </a:ln>
          </p:spPr>
          <p:txBody>
            <a:bodyPr wrap="square" lIns="0" tIns="0" rIns="0" bIns="0" rtlCol="0"/>
            <a:lstStyle/>
            <a:p/>
          </p:txBody>
        </p:sp>
        <p:sp>
          <p:nvSpPr>
            <p:cNvPr id="234" name="object 234" descr=""/>
            <p:cNvSpPr/>
            <p:nvPr/>
          </p:nvSpPr>
          <p:spPr>
            <a:xfrm>
              <a:off x="5426242" y="2468889"/>
              <a:ext cx="0" cy="27305"/>
            </a:xfrm>
            <a:custGeom>
              <a:avLst/>
              <a:gdLst/>
              <a:ahLst/>
              <a:cxnLst/>
              <a:rect l="l" t="t" r="r" b="b"/>
              <a:pathLst>
                <a:path w="0" h="27305">
                  <a:moveTo>
                    <a:pt x="0" y="26797"/>
                  </a:moveTo>
                  <a:lnTo>
                    <a:pt x="0" y="0"/>
                  </a:lnTo>
                </a:path>
              </a:pathLst>
            </a:custGeom>
            <a:ln w="3175">
              <a:solidFill>
                <a:srgbClr val="231F20"/>
              </a:solidFill>
            </a:ln>
          </p:spPr>
          <p:txBody>
            <a:bodyPr wrap="square" lIns="0" tIns="0" rIns="0" bIns="0" rtlCol="0"/>
            <a:lstStyle/>
            <a:p/>
          </p:txBody>
        </p:sp>
        <p:sp>
          <p:nvSpPr>
            <p:cNvPr id="235" name="object 235" descr=""/>
            <p:cNvSpPr/>
            <p:nvPr/>
          </p:nvSpPr>
          <p:spPr>
            <a:xfrm>
              <a:off x="5427595" y="2364913"/>
              <a:ext cx="635" cy="5080"/>
            </a:xfrm>
            <a:custGeom>
              <a:avLst/>
              <a:gdLst/>
              <a:ahLst/>
              <a:cxnLst/>
              <a:rect l="l" t="t" r="r" b="b"/>
              <a:pathLst>
                <a:path w="635" h="5080">
                  <a:moveTo>
                    <a:pt x="0" y="4876"/>
                  </a:moveTo>
                  <a:lnTo>
                    <a:pt x="533" y="0"/>
                  </a:lnTo>
                </a:path>
              </a:pathLst>
            </a:custGeom>
            <a:ln w="3175">
              <a:solidFill>
                <a:srgbClr val="231F20"/>
              </a:solidFill>
            </a:ln>
          </p:spPr>
          <p:txBody>
            <a:bodyPr wrap="square" lIns="0" tIns="0" rIns="0" bIns="0" rtlCol="0"/>
            <a:lstStyle/>
            <a:p/>
          </p:txBody>
        </p:sp>
        <p:sp>
          <p:nvSpPr>
            <p:cNvPr id="236" name="object 236" descr=""/>
            <p:cNvSpPr/>
            <p:nvPr/>
          </p:nvSpPr>
          <p:spPr>
            <a:xfrm>
              <a:off x="5435718" y="2365995"/>
              <a:ext cx="1270" cy="5080"/>
            </a:xfrm>
            <a:custGeom>
              <a:avLst/>
              <a:gdLst/>
              <a:ahLst/>
              <a:cxnLst/>
              <a:rect l="l" t="t" r="r" b="b"/>
              <a:pathLst>
                <a:path w="1270" h="5080">
                  <a:moveTo>
                    <a:pt x="812" y="0"/>
                  </a:moveTo>
                  <a:lnTo>
                    <a:pt x="0" y="4876"/>
                  </a:lnTo>
                </a:path>
              </a:pathLst>
            </a:custGeom>
            <a:ln w="3175">
              <a:solidFill>
                <a:srgbClr val="231F20"/>
              </a:solidFill>
            </a:ln>
          </p:spPr>
          <p:txBody>
            <a:bodyPr wrap="square" lIns="0" tIns="0" rIns="0" bIns="0" rtlCol="0"/>
            <a:lstStyle/>
            <a:p/>
          </p:txBody>
        </p:sp>
        <p:sp>
          <p:nvSpPr>
            <p:cNvPr id="237" name="object 237" descr=""/>
            <p:cNvSpPr/>
            <p:nvPr/>
          </p:nvSpPr>
          <p:spPr>
            <a:xfrm>
              <a:off x="5461167" y="2364096"/>
              <a:ext cx="1270" cy="1270"/>
            </a:xfrm>
            <a:custGeom>
              <a:avLst/>
              <a:gdLst/>
              <a:ahLst/>
              <a:cxnLst/>
              <a:rect l="l" t="t" r="r" b="b"/>
              <a:pathLst>
                <a:path w="1270" h="1269">
                  <a:moveTo>
                    <a:pt x="0" y="1092"/>
                  </a:moveTo>
                  <a:lnTo>
                    <a:pt x="266" y="825"/>
                  </a:lnTo>
                  <a:lnTo>
                    <a:pt x="546" y="546"/>
                  </a:lnTo>
                  <a:lnTo>
                    <a:pt x="812" y="0"/>
                  </a:lnTo>
                </a:path>
              </a:pathLst>
            </a:custGeom>
            <a:ln w="3175">
              <a:solidFill>
                <a:srgbClr val="231F20"/>
              </a:solidFill>
            </a:ln>
          </p:spPr>
          <p:txBody>
            <a:bodyPr wrap="square" lIns="0" tIns="0" rIns="0" bIns="0" rtlCol="0"/>
            <a:lstStyle/>
            <a:p/>
          </p:txBody>
        </p:sp>
        <p:sp>
          <p:nvSpPr>
            <p:cNvPr id="238" name="object 238" descr=""/>
            <p:cNvSpPr/>
            <p:nvPr/>
          </p:nvSpPr>
          <p:spPr>
            <a:xfrm>
              <a:off x="5441950" y="2370335"/>
              <a:ext cx="635" cy="1270"/>
            </a:xfrm>
            <a:custGeom>
              <a:avLst/>
              <a:gdLst/>
              <a:ahLst/>
              <a:cxnLst/>
              <a:rect l="l" t="t" r="r" b="b"/>
              <a:pathLst>
                <a:path w="635" h="1269">
                  <a:moveTo>
                    <a:pt x="533" y="0"/>
                  </a:moveTo>
                  <a:lnTo>
                    <a:pt x="533" y="266"/>
                  </a:lnTo>
                  <a:lnTo>
                    <a:pt x="533" y="533"/>
                  </a:lnTo>
                  <a:lnTo>
                    <a:pt x="266" y="800"/>
                  </a:lnTo>
                  <a:lnTo>
                    <a:pt x="0" y="1079"/>
                  </a:lnTo>
                </a:path>
              </a:pathLst>
            </a:custGeom>
            <a:ln w="3175">
              <a:solidFill>
                <a:srgbClr val="231F20"/>
              </a:solidFill>
            </a:ln>
          </p:spPr>
          <p:txBody>
            <a:bodyPr wrap="square" lIns="0" tIns="0" rIns="0" bIns="0" rtlCol="0"/>
            <a:lstStyle/>
            <a:p/>
          </p:txBody>
        </p:sp>
        <p:sp>
          <p:nvSpPr>
            <p:cNvPr id="239" name="object 239" descr=""/>
            <p:cNvSpPr/>
            <p:nvPr/>
          </p:nvSpPr>
          <p:spPr>
            <a:xfrm>
              <a:off x="5427050" y="2446957"/>
              <a:ext cx="8255" cy="19050"/>
            </a:xfrm>
            <a:custGeom>
              <a:avLst/>
              <a:gdLst/>
              <a:ahLst/>
              <a:cxnLst/>
              <a:rect l="l" t="t" r="r" b="b"/>
              <a:pathLst>
                <a:path w="8254" h="19050">
                  <a:moveTo>
                    <a:pt x="8127" y="0"/>
                  </a:moveTo>
                  <a:lnTo>
                    <a:pt x="0" y="18948"/>
                  </a:lnTo>
                </a:path>
              </a:pathLst>
            </a:custGeom>
            <a:ln w="3175">
              <a:solidFill>
                <a:srgbClr val="231F20"/>
              </a:solidFill>
            </a:ln>
          </p:spPr>
          <p:txBody>
            <a:bodyPr wrap="square" lIns="0" tIns="0" rIns="0" bIns="0" rtlCol="0"/>
            <a:lstStyle/>
            <a:p/>
          </p:txBody>
        </p:sp>
        <p:sp>
          <p:nvSpPr>
            <p:cNvPr id="240" name="object 240" descr=""/>
            <p:cNvSpPr/>
            <p:nvPr/>
          </p:nvSpPr>
          <p:spPr>
            <a:xfrm>
              <a:off x="5447090" y="2343799"/>
              <a:ext cx="2540" cy="4445"/>
            </a:xfrm>
            <a:custGeom>
              <a:avLst/>
              <a:gdLst/>
              <a:ahLst/>
              <a:cxnLst/>
              <a:rect l="l" t="t" r="r" b="b"/>
              <a:pathLst>
                <a:path w="2539" h="4444">
                  <a:moveTo>
                    <a:pt x="0" y="4064"/>
                  </a:moveTo>
                  <a:lnTo>
                    <a:pt x="2438" y="0"/>
                  </a:lnTo>
                </a:path>
              </a:pathLst>
            </a:custGeom>
            <a:ln w="3175">
              <a:solidFill>
                <a:srgbClr val="231F20"/>
              </a:solidFill>
            </a:ln>
          </p:spPr>
          <p:txBody>
            <a:bodyPr wrap="square" lIns="0" tIns="0" rIns="0" bIns="0" rtlCol="0"/>
            <a:lstStyle/>
            <a:p/>
          </p:txBody>
        </p:sp>
        <p:sp>
          <p:nvSpPr>
            <p:cNvPr id="241" name="object 241" descr=""/>
            <p:cNvSpPr/>
            <p:nvPr/>
          </p:nvSpPr>
          <p:spPr>
            <a:xfrm>
              <a:off x="5454401" y="2347863"/>
              <a:ext cx="2540" cy="4445"/>
            </a:xfrm>
            <a:custGeom>
              <a:avLst/>
              <a:gdLst/>
              <a:ahLst/>
              <a:cxnLst/>
              <a:rect l="l" t="t" r="r" b="b"/>
              <a:pathLst>
                <a:path w="2539" h="4444">
                  <a:moveTo>
                    <a:pt x="2438" y="0"/>
                  </a:moveTo>
                  <a:lnTo>
                    <a:pt x="0" y="4330"/>
                  </a:lnTo>
                </a:path>
              </a:pathLst>
            </a:custGeom>
            <a:ln w="3175">
              <a:solidFill>
                <a:srgbClr val="231F20"/>
              </a:solidFill>
            </a:ln>
          </p:spPr>
          <p:txBody>
            <a:bodyPr wrap="square" lIns="0" tIns="0" rIns="0" bIns="0" rtlCol="0"/>
            <a:lstStyle/>
            <a:p/>
          </p:txBody>
        </p:sp>
        <p:sp>
          <p:nvSpPr>
            <p:cNvPr id="242" name="object 242" descr=""/>
            <p:cNvSpPr/>
            <p:nvPr/>
          </p:nvSpPr>
          <p:spPr>
            <a:xfrm>
              <a:off x="5343660" y="24125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3" name="object 243" descr=""/>
            <p:cNvSpPr/>
            <p:nvPr/>
          </p:nvSpPr>
          <p:spPr>
            <a:xfrm>
              <a:off x="5334180"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4" name="object 244" descr=""/>
            <p:cNvSpPr/>
            <p:nvPr/>
          </p:nvSpPr>
          <p:spPr>
            <a:xfrm>
              <a:off x="5336890" y="24261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45" name="object 245" descr=""/>
            <p:cNvSpPr/>
            <p:nvPr/>
          </p:nvSpPr>
          <p:spPr>
            <a:xfrm>
              <a:off x="5347450" y="241664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246" name="object 246" descr=""/>
            <p:cNvSpPr/>
            <p:nvPr/>
          </p:nvSpPr>
          <p:spPr>
            <a:xfrm>
              <a:off x="5343662" y="242313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47" name="object 247" descr=""/>
            <p:cNvSpPr/>
            <p:nvPr/>
          </p:nvSpPr>
          <p:spPr>
            <a:xfrm>
              <a:off x="5346098" y="242584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8" name="object 248" descr=""/>
            <p:cNvSpPr/>
            <p:nvPr/>
          </p:nvSpPr>
          <p:spPr>
            <a:xfrm>
              <a:off x="5333646" y="244858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249" name="object 249" descr=""/>
            <p:cNvSpPr/>
            <p:nvPr/>
          </p:nvSpPr>
          <p:spPr>
            <a:xfrm>
              <a:off x="5344473" y="24480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50" name="object 250" descr=""/>
            <p:cNvSpPr/>
            <p:nvPr/>
          </p:nvSpPr>
          <p:spPr>
            <a:xfrm>
              <a:off x="5347723" y="245156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51" name="object 251" descr=""/>
            <p:cNvSpPr/>
            <p:nvPr/>
          </p:nvSpPr>
          <p:spPr>
            <a:xfrm>
              <a:off x="5336617" y="2426109"/>
              <a:ext cx="635" cy="635"/>
            </a:xfrm>
            <a:custGeom>
              <a:avLst/>
              <a:gdLst/>
              <a:ahLst/>
              <a:cxnLst/>
              <a:rect l="l" t="t" r="r" b="b"/>
              <a:pathLst>
                <a:path w="635" h="635">
                  <a:moveTo>
                    <a:pt x="546" y="0"/>
                  </a:moveTo>
                  <a:lnTo>
                    <a:pt x="0" y="546"/>
                  </a:lnTo>
                </a:path>
              </a:pathLst>
            </a:custGeom>
            <a:ln w="3175">
              <a:solidFill>
                <a:srgbClr val="231F20"/>
              </a:solidFill>
            </a:ln>
          </p:spPr>
          <p:txBody>
            <a:bodyPr wrap="square" lIns="0" tIns="0" rIns="0" bIns="0" rtlCol="0"/>
            <a:lstStyle/>
            <a:p/>
          </p:txBody>
        </p:sp>
        <p:sp>
          <p:nvSpPr>
            <p:cNvPr id="252" name="object 252" descr=""/>
            <p:cNvSpPr/>
            <p:nvPr/>
          </p:nvSpPr>
          <p:spPr>
            <a:xfrm>
              <a:off x="5342303" y="24152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53" name="object 253" descr=""/>
            <p:cNvSpPr/>
            <p:nvPr/>
          </p:nvSpPr>
          <p:spPr>
            <a:xfrm>
              <a:off x="5356386" y="257447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54" name="object 254" descr=""/>
            <p:cNvSpPr/>
            <p:nvPr/>
          </p:nvSpPr>
          <p:spPr>
            <a:xfrm>
              <a:off x="5350154" y="256446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55" name="object 255" descr=""/>
            <p:cNvSpPr/>
            <p:nvPr/>
          </p:nvSpPr>
          <p:spPr>
            <a:xfrm>
              <a:off x="5356386" y="256419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56" name="object 256" descr=""/>
            <p:cNvSpPr/>
            <p:nvPr/>
          </p:nvSpPr>
          <p:spPr>
            <a:xfrm>
              <a:off x="5350154" y="253467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57" name="object 257" descr=""/>
            <p:cNvSpPr/>
            <p:nvPr/>
          </p:nvSpPr>
          <p:spPr>
            <a:xfrm>
              <a:off x="5337975" y="244560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58" name="object 258" descr=""/>
            <p:cNvSpPr/>
            <p:nvPr/>
          </p:nvSpPr>
          <p:spPr>
            <a:xfrm>
              <a:off x="5447090" y="2615914"/>
              <a:ext cx="1905" cy="5080"/>
            </a:xfrm>
            <a:custGeom>
              <a:avLst/>
              <a:gdLst/>
              <a:ahLst/>
              <a:cxnLst/>
              <a:rect l="l" t="t" r="r" b="b"/>
              <a:pathLst>
                <a:path w="1904" h="5080">
                  <a:moveTo>
                    <a:pt x="0" y="0"/>
                  </a:moveTo>
                  <a:lnTo>
                    <a:pt x="1625" y="4597"/>
                  </a:lnTo>
                </a:path>
              </a:pathLst>
            </a:custGeom>
            <a:ln w="3175">
              <a:solidFill>
                <a:srgbClr val="231F20"/>
              </a:solidFill>
            </a:ln>
          </p:spPr>
          <p:txBody>
            <a:bodyPr wrap="square" lIns="0" tIns="0" rIns="0" bIns="0" rtlCol="0"/>
            <a:lstStyle/>
            <a:p/>
          </p:txBody>
        </p:sp>
        <p:sp>
          <p:nvSpPr>
            <p:cNvPr id="259" name="object 259" descr=""/>
            <p:cNvSpPr/>
            <p:nvPr/>
          </p:nvSpPr>
          <p:spPr>
            <a:xfrm>
              <a:off x="5454674" y="2612669"/>
              <a:ext cx="1905" cy="5080"/>
            </a:xfrm>
            <a:custGeom>
              <a:avLst/>
              <a:gdLst/>
              <a:ahLst/>
              <a:cxnLst/>
              <a:rect l="l" t="t" r="r" b="b"/>
              <a:pathLst>
                <a:path w="1904" h="5080">
                  <a:moveTo>
                    <a:pt x="1892" y="4597"/>
                  </a:moveTo>
                  <a:lnTo>
                    <a:pt x="0" y="0"/>
                  </a:lnTo>
                </a:path>
              </a:pathLst>
            </a:custGeom>
            <a:ln w="3175">
              <a:solidFill>
                <a:srgbClr val="231F20"/>
              </a:solidFill>
            </a:ln>
          </p:spPr>
          <p:txBody>
            <a:bodyPr wrap="square" lIns="0" tIns="0" rIns="0" bIns="0" rtlCol="0"/>
            <a:lstStyle/>
            <a:p/>
          </p:txBody>
        </p:sp>
        <p:sp>
          <p:nvSpPr>
            <p:cNvPr id="260" name="object 260" descr=""/>
            <p:cNvSpPr/>
            <p:nvPr/>
          </p:nvSpPr>
          <p:spPr>
            <a:xfrm>
              <a:off x="5459816" y="2501111"/>
              <a:ext cx="635" cy="3175"/>
            </a:xfrm>
            <a:custGeom>
              <a:avLst/>
              <a:gdLst/>
              <a:ahLst/>
              <a:cxnLst/>
              <a:rect l="l" t="t" r="r" b="b"/>
              <a:pathLst>
                <a:path w="635" h="3175">
                  <a:moveTo>
                    <a:pt x="0" y="2971"/>
                  </a:moveTo>
                  <a:lnTo>
                    <a:pt x="533" y="0"/>
                  </a:lnTo>
                </a:path>
              </a:pathLst>
            </a:custGeom>
            <a:ln w="3175">
              <a:solidFill>
                <a:srgbClr val="231F20"/>
              </a:solidFill>
            </a:ln>
          </p:spPr>
          <p:txBody>
            <a:bodyPr wrap="square" lIns="0" tIns="0" rIns="0" bIns="0" rtlCol="0"/>
            <a:lstStyle/>
            <a:p/>
          </p:txBody>
        </p:sp>
        <p:sp>
          <p:nvSpPr>
            <p:cNvPr id="261" name="object 261" descr=""/>
            <p:cNvSpPr/>
            <p:nvPr/>
          </p:nvSpPr>
          <p:spPr>
            <a:xfrm>
              <a:off x="5464962" y="2501924"/>
              <a:ext cx="635" cy="3175"/>
            </a:xfrm>
            <a:custGeom>
              <a:avLst/>
              <a:gdLst/>
              <a:ahLst/>
              <a:cxnLst/>
              <a:rect l="l" t="t" r="r" b="b"/>
              <a:pathLst>
                <a:path w="635" h="3175">
                  <a:moveTo>
                    <a:pt x="266" y="0"/>
                  </a:moveTo>
                  <a:lnTo>
                    <a:pt x="0" y="2705"/>
                  </a:lnTo>
                </a:path>
              </a:pathLst>
            </a:custGeom>
            <a:ln w="3175">
              <a:solidFill>
                <a:srgbClr val="231F20"/>
              </a:solidFill>
            </a:ln>
          </p:spPr>
          <p:txBody>
            <a:bodyPr wrap="square" lIns="0" tIns="0" rIns="0" bIns="0" rtlCol="0"/>
            <a:lstStyle/>
            <a:p/>
          </p:txBody>
        </p:sp>
        <p:sp>
          <p:nvSpPr>
            <p:cNvPr id="262" name="object 262" descr=""/>
            <p:cNvSpPr/>
            <p:nvPr/>
          </p:nvSpPr>
          <p:spPr>
            <a:xfrm>
              <a:off x="5444653" y="2452905"/>
              <a:ext cx="4445" cy="10160"/>
            </a:xfrm>
            <a:custGeom>
              <a:avLst/>
              <a:gdLst/>
              <a:ahLst/>
              <a:cxnLst/>
              <a:rect l="l" t="t" r="r" b="b"/>
              <a:pathLst>
                <a:path w="4445" h="10160">
                  <a:moveTo>
                    <a:pt x="0" y="9753"/>
                  </a:moveTo>
                  <a:lnTo>
                    <a:pt x="4064" y="0"/>
                  </a:lnTo>
                </a:path>
              </a:pathLst>
            </a:custGeom>
            <a:ln w="3175">
              <a:solidFill>
                <a:srgbClr val="231F20"/>
              </a:solidFill>
            </a:ln>
          </p:spPr>
          <p:txBody>
            <a:bodyPr wrap="square" lIns="0" tIns="0" rIns="0" bIns="0" rtlCol="0"/>
            <a:lstStyle/>
            <a:p/>
          </p:txBody>
        </p:sp>
        <p:sp>
          <p:nvSpPr>
            <p:cNvPr id="263" name="object 263" descr=""/>
            <p:cNvSpPr/>
            <p:nvPr/>
          </p:nvSpPr>
          <p:spPr>
            <a:xfrm>
              <a:off x="5437342" y="2374664"/>
              <a:ext cx="1905" cy="6350"/>
            </a:xfrm>
            <a:custGeom>
              <a:avLst/>
              <a:gdLst/>
              <a:ahLst/>
              <a:cxnLst/>
              <a:rect l="l" t="t" r="r" b="b"/>
              <a:pathLst>
                <a:path w="1904" h="6350">
                  <a:moveTo>
                    <a:pt x="1625" y="0"/>
                  </a:moveTo>
                  <a:lnTo>
                    <a:pt x="1358" y="0"/>
                  </a:lnTo>
                  <a:lnTo>
                    <a:pt x="1358" y="266"/>
                  </a:lnTo>
                  <a:lnTo>
                    <a:pt x="1092" y="546"/>
                  </a:lnTo>
                  <a:lnTo>
                    <a:pt x="812" y="800"/>
                  </a:lnTo>
                  <a:lnTo>
                    <a:pt x="546" y="1079"/>
                  </a:lnTo>
                  <a:lnTo>
                    <a:pt x="546" y="1625"/>
                  </a:lnTo>
                  <a:lnTo>
                    <a:pt x="279" y="1892"/>
                  </a:lnTo>
                  <a:lnTo>
                    <a:pt x="279" y="2171"/>
                  </a:lnTo>
                  <a:lnTo>
                    <a:pt x="279" y="2705"/>
                  </a:lnTo>
                  <a:lnTo>
                    <a:pt x="0" y="3251"/>
                  </a:lnTo>
                  <a:lnTo>
                    <a:pt x="279" y="3784"/>
                  </a:lnTo>
                  <a:lnTo>
                    <a:pt x="279" y="4330"/>
                  </a:lnTo>
                  <a:lnTo>
                    <a:pt x="546" y="5143"/>
                  </a:lnTo>
                  <a:lnTo>
                    <a:pt x="812" y="5676"/>
                  </a:lnTo>
                  <a:lnTo>
                    <a:pt x="1358" y="6223"/>
                  </a:lnTo>
                </a:path>
              </a:pathLst>
            </a:custGeom>
            <a:ln w="3175">
              <a:solidFill>
                <a:srgbClr val="231F20"/>
              </a:solidFill>
            </a:ln>
          </p:spPr>
          <p:txBody>
            <a:bodyPr wrap="square" lIns="0" tIns="0" rIns="0" bIns="0" rtlCol="0"/>
            <a:lstStyle/>
            <a:p/>
          </p:txBody>
        </p:sp>
        <p:sp>
          <p:nvSpPr>
            <p:cNvPr id="264" name="object 264" descr=""/>
            <p:cNvSpPr/>
            <p:nvPr/>
          </p:nvSpPr>
          <p:spPr>
            <a:xfrm>
              <a:off x="5464690" y="2354618"/>
              <a:ext cx="1905" cy="6985"/>
            </a:xfrm>
            <a:custGeom>
              <a:avLst/>
              <a:gdLst/>
              <a:ahLst/>
              <a:cxnLst/>
              <a:rect l="l" t="t" r="r" b="b"/>
              <a:pathLst>
                <a:path w="1904" h="6985">
                  <a:moveTo>
                    <a:pt x="0" y="6502"/>
                  </a:moveTo>
                  <a:lnTo>
                    <a:pt x="266" y="6502"/>
                  </a:lnTo>
                  <a:lnTo>
                    <a:pt x="266" y="6235"/>
                  </a:lnTo>
                  <a:lnTo>
                    <a:pt x="533" y="6235"/>
                  </a:lnTo>
                  <a:lnTo>
                    <a:pt x="533" y="5968"/>
                  </a:lnTo>
                  <a:lnTo>
                    <a:pt x="812" y="5702"/>
                  </a:lnTo>
                  <a:lnTo>
                    <a:pt x="812" y="5422"/>
                  </a:lnTo>
                  <a:lnTo>
                    <a:pt x="1079" y="5156"/>
                  </a:lnTo>
                  <a:lnTo>
                    <a:pt x="1346" y="4876"/>
                  </a:lnTo>
                  <a:lnTo>
                    <a:pt x="1346" y="4610"/>
                  </a:lnTo>
                  <a:lnTo>
                    <a:pt x="1625" y="4076"/>
                  </a:lnTo>
                  <a:lnTo>
                    <a:pt x="1625" y="3530"/>
                  </a:lnTo>
                  <a:lnTo>
                    <a:pt x="1625" y="2997"/>
                  </a:lnTo>
                  <a:lnTo>
                    <a:pt x="1625" y="2451"/>
                  </a:lnTo>
                  <a:lnTo>
                    <a:pt x="1346" y="1904"/>
                  </a:lnTo>
                  <a:lnTo>
                    <a:pt x="1346" y="1358"/>
                  </a:lnTo>
                  <a:lnTo>
                    <a:pt x="812" y="546"/>
                  </a:lnTo>
                  <a:lnTo>
                    <a:pt x="266" y="0"/>
                  </a:lnTo>
                </a:path>
              </a:pathLst>
            </a:custGeom>
            <a:ln w="3175">
              <a:solidFill>
                <a:srgbClr val="231F20"/>
              </a:solidFill>
            </a:ln>
          </p:spPr>
          <p:txBody>
            <a:bodyPr wrap="square" lIns="0" tIns="0" rIns="0" bIns="0" rtlCol="0"/>
            <a:lstStyle/>
            <a:p/>
          </p:txBody>
        </p:sp>
        <p:sp>
          <p:nvSpPr>
            <p:cNvPr id="265" name="object 265" descr=""/>
            <p:cNvSpPr/>
            <p:nvPr/>
          </p:nvSpPr>
          <p:spPr>
            <a:xfrm>
              <a:off x="5445193" y="2378192"/>
              <a:ext cx="2540" cy="2540"/>
            </a:xfrm>
            <a:custGeom>
              <a:avLst/>
              <a:gdLst/>
              <a:ahLst/>
              <a:cxnLst/>
              <a:rect l="l" t="t" r="r" b="b"/>
              <a:pathLst>
                <a:path w="2539" h="2539">
                  <a:moveTo>
                    <a:pt x="0" y="2425"/>
                  </a:moveTo>
                  <a:lnTo>
                    <a:pt x="266" y="2159"/>
                  </a:lnTo>
                  <a:lnTo>
                    <a:pt x="533" y="1892"/>
                  </a:lnTo>
                  <a:lnTo>
                    <a:pt x="812" y="1625"/>
                  </a:lnTo>
                  <a:lnTo>
                    <a:pt x="1079" y="1346"/>
                  </a:lnTo>
                  <a:lnTo>
                    <a:pt x="1358" y="1079"/>
                  </a:lnTo>
                  <a:lnTo>
                    <a:pt x="1625" y="800"/>
                  </a:lnTo>
                  <a:lnTo>
                    <a:pt x="1892" y="533"/>
                  </a:lnTo>
                  <a:lnTo>
                    <a:pt x="2159" y="254"/>
                  </a:lnTo>
                  <a:lnTo>
                    <a:pt x="2438" y="0"/>
                  </a:lnTo>
                </a:path>
              </a:pathLst>
            </a:custGeom>
            <a:ln w="3175">
              <a:solidFill>
                <a:srgbClr val="231F20"/>
              </a:solidFill>
            </a:ln>
          </p:spPr>
          <p:txBody>
            <a:bodyPr wrap="square" lIns="0" tIns="0" rIns="0" bIns="0" rtlCol="0"/>
            <a:lstStyle/>
            <a:p/>
          </p:txBody>
        </p:sp>
        <p:sp>
          <p:nvSpPr>
            <p:cNvPr id="266" name="object 266" descr=""/>
            <p:cNvSpPr/>
            <p:nvPr/>
          </p:nvSpPr>
          <p:spPr>
            <a:xfrm>
              <a:off x="5456025" y="2354895"/>
              <a:ext cx="3175" cy="3175"/>
            </a:xfrm>
            <a:custGeom>
              <a:avLst/>
              <a:gdLst/>
              <a:ahLst/>
              <a:cxnLst/>
              <a:rect l="l" t="t" r="r" b="b"/>
              <a:pathLst>
                <a:path w="3175" h="3175">
                  <a:moveTo>
                    <a:pt x="2705" y="0"/>
                  </a:moveTo>
                  <a:lnTo>
                    <a:pt x="2438" y="266"/>
                  </a:lnTo>
                  <a:lnTo>
                    <a:pt x="2171" y="546"/>
                  </a:lnTo>
                  <a:lnTo>
                    <a:pt x="1892" y="812"/>
                  </a:lnTo>
                  <a:lnTo>
                    <a:pt x="1625" y="1079"/>
                  </a:lnTo>
                  <a:lnTo>
                    <a:pt x="1358" y="1346"/>
                  </a:lnTo>
                  <a:lnTo>
                    <a:pt x="1079" y="1625"/>
                  </a:lnTo>
                  <a:lnTo>
                    <a:pt x="812" y="1892"/>
                  </a:lnTo>
                  <a:lnTo>
                    <a:pt x="546" y="2171"/>
                  </a:lnTo>
                  <a:lnTo>
                    <a:pt x="266" y="2438"/>
                  </a:lnTo>
                  <a:lnTo>
                    <a:pt x="0" y="2717"/>
                  </a:lnTo>
                </a:path>
              </a:pathLst>
            </a:custGeom>
            <a:ln w="3175">
              <a:solidFill>
                <a:srgbClr val="231F20"/>
              </a:solidFill>
            </a:ln>
          </p:spPr>
          <p:txBody>
            <a:bodyPr wrap="square" lIns="0" tIns="0" rIns="0" bIns="0" rtlCol="0"/>
            <a:lstStyle/>
            <a:p/>
          </p:txBody>
        </p:sp>
        <p:sp>
          <p:nvSpPr>
            <p:cNvPr id="267" name="object 267" descr=""/>
            <p:cNvSpPr/>
            <p:nvPr/>
          </p:nvSpPr>
          <p:spPr>
            <a:xfrm>
              <a:off x="5438971" y="2371960"/>
              <a:ext cx="3175" cy="3175"/>
            </a:xfrm>
            <a:custGeom>
              <a:avLst/>
              <a:gdLst/>
              <a:ahLst/>
              <a:cxnLst/>
              <a:rect l="l" t="t" r="r" b="b"/>
              <a:pathLst>
                <a:path w="3175" h="3175">
                  <a:moveTo>
                    <a:pt x="2705" y="0"/>
                  </a:moveTo>
                  <a:lnTo>
                    <a:pt x="2159" y="266"/>
                  </a:lnTo>
                  <a:lnTo>
                    <a:pt x="1892" y="533"/>
                  </a:lnTo>
                  <a:lnTo>
                    <a:pt x="1625" y="800"/>
                  </a:lnTo>
                  <a:lnTo>
                    <a:pt x="1625" y="1079"/>
                  </a:lnTo>
                  <a:lnTo>
                    <a:pt x="1346" y="1346"/>
                  </a:lnTo>
                  <a:lnTo>
                    <a:pt x="1079" y="1346"/>
                  </a:lnTo>
                  <a:lnTo>
                    <a:pt x="812" y="1625"/>
                  </a:lnTo>
                  <a:lnTo>
                    <a:pt x="812" y="1879"/>
                  </a:lnTo>
                  <a:lnTo>
                    <a:pt x="533" y="2159"/>
                  </a:lnTo>
                  <a:lnTo>
                    <a:pt x="266" y="2159"/>
                  </a:lnTo>
                  <a:lnTo>
                    <a:pt x="266" y="2425"/>
                  </a:lnTo>
                  <a:lnTo>
                    <a:pt x="0" y="2705"/>
                  </a:lnTo>
                </a:path>
              </a:pathLst>
            </a:custGeom>
            <a:ln w="3175">
              <a:solidFill>
                <a:srgbClr val="231F20"/>
              </a:solidFill>
            </a:ln>
          </p:spPr>
          <p:txBody>
            <a:bodyPr wrap="square" lIns="0" tIns="0" rIns="0" bIns="0" rtlCol="0"/>
            <a:lstStyle/>
            <a:p/>
          </p:txBody>
        </p:sp>
        <p:sp>
          <p:nvSpPr>
            <p:cNvPr id="268" name="object 268" descr=""/>
            <p:cNvSpPr/>
            <p:nvPr/>
          </p:nvSpPr>
          <p:spPr>
            <a:xfrm>
              <a:off x="5462253" y="2361119"/>
              <a:ext cx="2540" cy="3175"/>
            </a:xfrm>
            <a:custGeom>
              <a:avLst/>
              <a:gdLst/>
              <a:ahLst/>
              <a:cxnLst/>
              <a:rect l="l" t="t" r="r" b="b"/>
              <a:pathLst>
                <a:path w="2539" h="3175">
                  <a:moveTo>
                    <a:pt x="0" y="2717"/>
                  </a:moveTo>
                  <a:lnTo>
                    <a:pt x="266" y="2451"/>
                  </a:lnTo>
                  <a:lnTo>
                    <a:pt x="533" y="2171"/>
                  </a:lnTo>
                  <a:lnTo>
                    <a:pt x="812" y="1905"/>
                  </a:lnTo>
                  <a:lnTo>
                    <a:pt x="1079" y="1625"/>
                  </a:lnTo>
                  <a:lnTo>
                    <a:pt x="1346" y="1358"/>
                  </a:lnTo>
                  <a:lnTo>
                    <a:pt x="1625" y="1092"/>
                  </a:lnTo>
                  <a:lnTo>
                    <a:pt x="1625" y="825"/>
                  </a:lnTo>
                  <a:lnTo>
                    <a:pt x="1892" y="825"/>
                  </a:lnTo>
                  <a:lnTo>
                    <a:pt x="1892" y="546"/>
                  </a:lnTo>
                  <a:lnTo>
                    <a:pt x="2159" y="279"/>
                  </a:lnTo>
                  <a:lnTo>
                    <a:pt x="2438" y="0"/>
                  </a:lnTo>
                </a:path>
              </a:pathLst>
            </a:custGeom>
            <a:ln w="3175">
              <a:solidFill>
                <a:srgbClr val="231F20"/>
              </a:solidFill>
            </a:ln>
          </p:spPr>
          <p:txBody>
            <a:bodyPr wrap="square" lIns="0" tIns="0" rIns="0" bIns="0" rtlCol="0"/>
            <a:lstStyle/>
            <a:p/>
          </p:txBody>
        </p:sp>
        <p:sp>
          <p:nvSpPr>
            <p:cNvPr id="269" name="object 269" descr=""/>
            <p:cNvSpPr/>
            <p:nvPr/>
          </p:nvSpPr>
          <p:spPr>
            <a:xfrm>
              <a:off x="5441676" y="2371415"/>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270" name="object 270" descr=""/>
            <p:cNvSpPr/>
            <p:nvPr/>
          </p:nvSpPr>
          <p:spPr>
            <a:xfrm>
              <a:off x="5461980" y="2363831"/>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271" name="object 271" descr=""/>
            <p:cNvSpPr/>
            <p:nvPr/>
          </p:nvSpPr>
          <p:spPr>
            <a:xfrm>
              <a:off x="5447357" y="23771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2" name="object 272" descr=""/>
            <p:cNvSpPr/>
            <p:nvPr/>
          </p:nvSpPr>
          <p:spPr>
            <a:xfrm>
              <a:off x="5446276" y="2364643"/>
              <a:ext cx="2540" cy="3175"/>
            </a:xfrm>
            <a:custGeom>
              <a:avLst/>
              <a:gdLst/>
              <a:ahLst/>
              <a:cxnLst/>
              <a:rect l="l" t="t" r="r" b="b"/>
              <a:pathLst>
                <a:path w="2539" h="3175">
                  <a:moveTo>
                    <a:pt x="2438" y="0"/>
                  </a:moveTo>
                  <a:lnTo>
                    <a:pt x="2171" y="546"/>
                  </a:lnTo>
                  <a:lnTo>
                    <a:pt x="1625" y="1079"/>
                  </a:lnTo>
                  <a:lnTo>
                    <a:pt x="1079" y="1625"/>
                  </a:lnTo>
                  <a:lnTo>
                    <a:pt x="546" y="2171"/>
                  </a:lnTo>
                  <a:lnTo>
                    <a:pt x="0" y="2705"/>
                  </a:lnTo>
                </a:path>
              </a:pathLst>
            </a:custGeom>
            <a:ln w="3175">
              <a:solidFill>
                <a:srgbClr val="231F20"/>
              </a:solidFill>
            </a:ln>
          </p:spPr>
          <p:txBody>
            <a:bodyPr wrap="square" lIns="0" tIns="0" rIns="0" bIns="0" rtlCol="0"/>
            <a:lstStyle/>
            <a:p/>
          </p:txBody>
        </p:sp>
        <p:sp>
          <p:nvSpPr>
            <p:cNvPr id="273" name="object 273" descr=""/>
            <p:cNvSpPr/>
            <p:nvPr/>
          </p:nvSpPr>
          <p:spPr>
            <a:xfrm>
              <a:off x="5454942" y="2368164"/>
              <a:ext cx="3175" cy="3175"/>
            </a:xfrm>
            <a:custGeom>
              <a:avLst/>
              <a:gdLst/>
              <a:ahLst/>
              <a:cxnLst/>
              <a:rect l="l" t="t" r="r" b="b"/>
              <a:pathLst>
                <a:path w="3175" h="3175">
                  <a:moveTo>
                    <a:pt x="0" y="2705"/>
                  </a:moveTo>
                  <a:lnTo>
                    <a:pt x="533" y="2171"/>
                  </a:lnTo>
                  <a:lnTo>
                    <a:pt x="1079" y="1625"/>
                  </a:lnTo>
                  <a:lnTo>
                    <a:pt x="1625" y="1079"/>
                  </a:lnTo>
                  <a:lnTo>
                    <a:pt x="2159" y="546"/>
                  </a:lnTo>
                  <a:lnTo>
                    <a:pt x="2705" y="0"/>
                  </a:lnTo>
                </a:path>
              </a:pathLst>
            </a:custGeom>
            <a:ln w="3175">
              <a:solidFill>
                <a:srgbClr val="231F20"/>
              </a:solidFill>
            </a:ln>
          </p:spPr>
          <p:txBody>
            <a:bodyPr wrap="square" lIns="0" tIns="0" rIns="0" bIns="0" rtlCol="0"/>
            <a:lstStyle/>
            <a:p/>
          </p:txBody>
        </p:sp>
        <p:sp>
          <p:nvSpPr>
            <p:cNvPr id="274" name="object 274" descr=""/>
            <p:cNvSpPr/>
            <p:nvPr/>
          </p:nvSpPr>
          <p:spPr>
            <a:xfrm>
              <a:off x="5444653" y="2367347"/>
              <a:ext cx="1905" cy="1905"/>
            </a:xfrm>
            <a:custGeom>
              <a:avLst/>
              <a:gdLst/>
              <a:ahLst/>
              <a:cxnLst/>
              <a:rect l="l" t="t" r="r" b="b"/>
              <a:pathLst>
                <a:path w="1904" h="1905">
                  <a:moveTo>
                    <a:pt x="1625" y="0"/>
                  </a:moveTo>
                  <a:lnTo>
                    <a:pt x="0" y="1625"/>
                  </a:lnTo>
                </a:path>
              </a:pathLst>
            </a:custGeom>
            <a:ln w="3175">
              <a:solidFill>
                <a:srgbClr val="231F20"/>
              </a:solidFill>
            </a:ln>
          </p:spPr>
          <p:txBody>
            <a:bodyPr wrap="square" lIns="0" tIns="0" rIns="0" bIns="0" rtlCol="0"/>
            <a:lstStyle/>
            <a:p/>
          </p:txBody>
        </p:sp>
        <p:sp>
          <p:nvSpPr>
            <p:cNvPr id="275" name="object 275" descr=""/>
            <p:cNvSpPr/>
            <p:nvPr/>
          </p:nvSpPr>
          <p:spPr>
            <a:xfrm>
              <a:off x="5457652" y="2366819"/>
              <a:ext cx="1905" cy="1905"/>
            </a:xfrm>
            <a:custGeom>
              <a:avLst/>
              <a:gdLst/>
              <a:ahLst/>
              <a:cxnLst/>
              <a:rect l="l" t="t" r="r" b="b"/>
              <a:pathLst>
                <a:path w="1904" h="1905">
                  <a:moveTo>
                    <a:pt x="0" y="1346"/>
                  </a:moveTo>
                  <a:lnTo>
                    <a:pt x="1346" y="0"/>
                  </a:lnTo>
                </a:path>
              </a:pathLst>
            </a:custGeom>
            <a:ln w="3175">
              <a:solidFill>
                <a:srgbClr val="231F20"/>
              </a:solidFill>
            </a:ln>
          </p:spPr>
          <p:txBody>
            <a:bodyPr wrap="square" lIns="0" tIns="0" rIns="0" bIns="0" rtlCol="0"/>
            <a:lstStyle/>
            <a:p/>
          </p:txBody>
        </p:sp>
        <p:sp>
          <p:nvSpPr>
            <p:cNvPr id="276" name="object 276" descr=""/>
            <p:cNvSpPr/>
            <p:nvPr/>
          </p:nvSpPr>
          <p:spPr>
            <a:xfrm>
              <a:off x="5443841" y="2368971"/>
              <a:ext cx="1270" cy="1270"/>
            </a:xfrm>
            <a:custGeom>
              <a:avLst/>
              <a:gdLst/>
              <a:ahLst/>
              <a:cxnLst/>
              <a:rect l="l" t="t" r="r" b="b"/>
              <a:pathLst>
                <a:path w="1270" h="1269">
                  <a:moveTo>
                    <a:pt x="812" y="0"/>
                  </a:moveTo>
                  <a:lnTo>
                    <a:pt x="0" y="812"/>
                  </a:lnTo>
                </a:path>
              </a:pathLst>
            </a:custGeom>
            <a:ln w="3175">
              <a:solidFill>
                <a:srgbClr val="231F20"/>
              </a:solidFill>
            </a:ln>
          </p:spPr>
          <p:txBody>
            <a:bodyPr wrap="square" lIns="0" tIns="0" rIns="0" bIns="0" rtlCol="0"/>
            <a:lstStyle/>
            <a:p/>
          </p:txBody>
        </p:sp>
        <p:sp>
          <p:nvSpPr>
            <p:cNvPr id="277" name="object 277" descr=""/>
            <p:cNvSpPr/>
            <p:nvPr/>
          </p:nvSpPr>
          <p:spPr>
            <a:xfrm>
              <a:off x="5459003" y="2366001"/>
              <a:ext cx="1270" cy="1270"/>
            </a:xfrm>
            <a:custGeom>
              <a:avLst/>
              <a:gdLst/>
              <a:ahLst/>
              <a:cxnLst/>
              <a:rect l="l" t="t" r="r" b="b"/>
              <a:pathLst>
                <a:path w="1270" h="1269">
                  <a:moveTo>
                    <a:pt x="0" y="812"/>
                  </a:moveTo>
                  <a:lnTo>
                    <a:pt x="812" y="0"/>
                  </a:lnTo>
                </a:path>
              </a:pathLst>
            </a:custGeom>
            <a:ln w="3175">
              <a:solidFill>
                <a:srgbClr val="231F20"/>
              </a:solidFill>
            </a:ln>
          </p:spPr>
          <p:txBody>
            <a:bodyPr wrap="square" lIns="0" tIns="0" rIns="0" bIns="0" rtlCol="0"/>
            <a:lstStyle/>
            <a:p/>
          </p:txBody>
        </p:sp>
        <p:sp>
          <p:nvSpPr>
            <p:cNvPr id="278" name="object 278" descr=""/>
            <p:cNvSpPr/>
            <p:nvPr/>
          </p:nvSpPr>
          <p:spPr>
            <a:xfrm>
              <a:off x="5443029" y="2369789"/>
              <a:ext cx="1270" cy="1270"/>
            </a:xfrm>
            <a:custGeom>
              <a:avLst/>
              <a:gdLst/>
              <a:ahLst/>
              <a:cxnLst/>
              <a:rect l="l" t="t" r="r" b="b"/>
              <a:pathLst>
                <a:path w="1270" h="1269">
                  <a:moveTo>
                    <a:pt x="812" y="0"/>
                  </a:moveTo>
                  <a:lnTo>
                    <a:pt x="0" y="800"/>
                  </a:lnTo>
                </a:path>
              </a:pathLst>
            </a:custGeom>
            <a:ln w="3175">
              <a:solidFill>
                <a:srgbClr val="231F20"/>
              </a:solidFill>
            </a:ln>
          </p:spPr>
          <p:txBody>
            <a:bodyPr wrap="square" lIns="0" tIns="0" rIns="0" bIns="0" rtlCol="0"/>
            <a:lstStyle/>
            <a:p/>
          </p:txBody>
        </p:sp>
        <p:sp>
          <p:nvSpPr>
            <p:cNvPr id="279" name="object 279" descr=""/>
            <p:cNvSpPr/>
            <p:nvPr/>
          </p:nvSpPr>
          <p:spPr>
            <a:xfrm>
              <a:off x="5459816" y="2364915"/>
              <a:ext cx="1270" cy="1270"/>
            </a:xfrm>
            <a:custGeom>
              <a:avLst/>
              <a:gdLst/>
              <a:ahLst/>
              <a:cxnLst/>
              <a:rect l="l" t="t" r="r" b="b"/>
              <a:pathLst>
                <a:path w="1270" h="1269">
                  <a:moveTo>
                    <a:pt x="0" y="1079"/>
                  </a:moveTo>
                  <a:lnTo>
                    <a:pt x="812" y="0"/>
                  </a:lnTo>
                </a:path>
              </a:pathLst>
            </a:custGeom>
            <a:ln w="3175">
              <a:solidFill>
                <a:srgbClr val="231F20"/>
              </a:solidFill>
            </a:ln>
          </p:spPr>
          <p:txBody>
            <a:bodyPr wrap="square" lIns="0" tIns="0" rIns="0" bIns="0" rtlCol="0"/>
            <a:lstStyle/>
            <a:p/>
          </p:txBody>
        </p:sp>
        <p:sp>
          <p:nvSpPr>
            <p:cNvPr id="280" name="object 280" descr=""/>
            <p:cNvSpPr/>
            <p:nvPr/>
          </p:nvSpPr>
          <p:spPr>
            <a:xfrm>
              <a:off x="5442216" y="2370596"/>
              <a:ext cx="1270" cy="1270"/>
            </a:xfrm>
            <a:custGeom>
              <a:avLst/>
              <a:gdLst/>
              <a:ahLst/>
              <a:cxnLst/>
              <a:rect l="l" t="t" r="r" b="b"/>
              <a:pathLst>
                <a:path w="1270" h="1269">
                  <a:moveTo>
                    <a:pt x="812" y="0"/>
                  </a:moveTo>
                  <a:lnTo>
                    <a:pt x="0" y="812"/>
                  </a:lnTo>
                </a:path>
              </a:pathLst>
            </a:custGeom>
            <a:ln w="3175">
              <a:solidFill>
                <a:srgbClr val="231F20"/>
              </a:solidFill>
            </a:ln>
          </p:spPr>
          <p:txBody>
            <a:bodyPr wrap="square" lIns="0" tIns="0" rIns="0" bIns="0" rtlCol="0"/>
            <a:lstStyle/>
            <a:p/>
          </p:txBody>
        </p:sp>
        <p:sp>
          <p:nvSpPr>
            <p:cNvPr id="281" name="object 281" descr=""/>
            <p:cNvSpPr/>
            <p:nvPr/>
          </p:nvSpPr>
          <p:spPr>
            <a:xfrm>
              <a:off x="5460627" y="2364369"/>
              <a:ext cx="1270" cy="635"/>
            </a:xfrm>
            <a:custGeom>
              <a:avLst/>
              <a:gdLst/>
              <a:ahLst/>
              <a:cxnLst/>
              <a:rect l="l" t="t" r="r" b="b"/>
              <a:pathLst>
                <a:path w="1270" h="635">
                  <a:moveTo>
                    <a:pt x="0" y="546"/>
                  </a:moveTo>
                  <a:lnTo>
                    <a:pt x="812" y="0"/>
                  </a:lnTo>
                </a:path>
              </a:pathLst>
            </a:custGeom>
            <a:ln w="3175">
              <a:solidFill>
                <a:srgbClr val="231F20"/>
              </a:solidFill>
            </a:ln>
          </p:spPr>
          <p:txBody>
            <a:bodyPr wrap="square" lIns="0" tIns="0" rIns="0" bIns="0" rtlCol="0"/>
            <a:lstStyle/>
            <a:p/>
          </p:txBody>
        </p:sp>
        <p:sp>
          <p:nvSpPr>
            <p:cNvPr id="282" name="object 282" descr=""/>
            <p:cNvSpPr/>
            <p:nvPr/>
          </p:nvSpPr>
          <p:spPr>
            <a:xfrm>
              <a:off x="5438965" y="2371415"/>
              <a:ext cx="3810" cy="3810"/>
            </a:xfrm>
            <a:custGeom>
              <a:avLst/>
              <a:gdLst/>
              <a:ahLst/>
              <a:cxnLst/>
              <a:rect l="l" t="t" r="r" b="b"/>
              <a:pathLst>
                <a:path w="3810" h="3810">
                  <a:moveTo>
                    <a:pt x="3251" y="0"/>
                  </a:moveTo>
                  <a:lnTo>
                    <a:pt x="2717" y="546"/>
                  </a:lnTo>
                  <a:lnTo>
                    <a:pt x="2438" y="800"/>
                  </a:lnTo>
                  <a:lnTo>
                    <a:pt x="2171" y="1079"/>
                  </a:lnTo>
                  <a:lnTo>
                    <a:pt x="1904" y="1346"/>
                  </a:lnTo>
                  <a:lnTo>
                    <a:pt x="1625" y="1625"/>
                  </a:lnTo>
                  <a:lnTo>
                    <a:pt x="1358" y="1892"/>
                  </a:lnTo>
                  <a:lnTo>
                    <a:pt x="1092" y="2171"/>
                  </a:lnTo>
                  <a:lnTo>
                    <a:pt x="1092" y="2425"/>
                  </a:lnTo>
                  <a:lnTo>
                    <a:pt x="812" y="2425"/>
                  </a:lnTo>
                  <a:lnTo>
                    <a:pt x="546" y="2705"/>
                  </a:lnTo>
                  <a:lnTo>
                    <a:pt x="279" y="2971"/>
                  </a:lnTo>
                  <a:lnTo>
                    <a:pt x="0" y="3251"/>
                  </a:lnTo>
                </a:path>
              </a:pathLst>
            </a:custGeom>
            <a:ln w="3175">
              <a:solidFill>
                <a:srgbClr val="231F20"/>
              </a:solidFill>
            </a:ln>
          </p:spPr>
          <p:txBody>
            <a:bodyPr wrap="square" lIns="0" tIns="0" rIns="0" bIns="0" rtlCol="0"/>
            <a:lstStyle/>
            <a:p/>
          </p:txBody>
        </p:sp>
        <p:sp>
          <p:nvSpPr>
            <p:cNvPr id="283" name="object 283" descr=""/>
            <p:cNvSpPr/>
            <p:nvPr/>
          </p:nvSpPr>
          <p:spPr>
            <a:xfrm>
              <a:off x="5461440" y="2361119"/>
              <a:ext cx="3810" cy="3810"/>
            </a:xfrm>
            <a:custGeom>
              <a:avLst/>
              <a:gdLst/>
              <a:ahLst/>
              <a:cxnLst/>
              <a:rect l="l" t="t" r="r" b="b"/>
              <a:pathLst>
                <a:path w="3810" h="3810">
                  <a:moveTo>
                    <a:pt x="0" y="3251"/>
                  </a:moveTo>
                  <a:lnTo>
                    <a:pt x="812" y="2451"/>
                  </a:lnTo>
                  <a:lnTo>
                    <a:pt x="1079" y="2171"/>
                  </a:lnTo>
                  <a:lnTo>
                    <a:pt x="1346" y="1904"/>
                  </a:lnTo>
                  <a:lnTo>
                    <a:pt x="1625" y="1625"/>
                  </a:lnTo>
                  <a:lnTo>
                    <a:pt x="1892" y="1358"/>
                  </a:lnTo>
                  <a:lnTo>
                    <a:pt x="1892" y="1092"/>
                  </a:lnTo>
                  <a:lnTo>
                    <a:pt x="2159" y="1092"/>
                  </a:lnTo>
                  <a:lnTo>
                    <a:pt x="2438" y="825"/>
                  </a:lnTo>
                  <a:lnTo>
                    <a:pt x="2705" y="546"/>
                  </a:lnTo>
                  <a:lnTo>
                    <a:pt x="2971" y="279"/>
                  </a:lnTo>
                  <a:lnTo>
                    <a:pt x="3251" y="0"/>
                  </a:lnTo>
                </a:path>
              </a:pathLst>
            </a:custGeom>
            <a:ln w="3175">
              <a:solidFill>
                <a:srgbClr val="231F20"/>
              </a:solidFill>
            </a:ln>
          </p:spPr>
          <p:txBody>
            <a:bodyPr wrap="square" lIns="0" tIns="0" rIns="0" bIns="0" rtlCol="0"/>
            <a:lstStyle/>
            <a:p/>
          </p:txBody>
        </p:sp>
        <p:sp>
          <p:nvSpPr>
            <p:cNvPr id="284" name="object 284" descr=""/>
            <p:cNvSpPr/>
            <p:nvPr/>
          </p:nvSpPr>
          <p:spPr>
            <a:xfrm>
              <a:off x="5455480" y="2357610"/>
              <a:ext cx="635" cy="635"/>
            </a:xfrm>
            <a:custGeom>
              <a:avLst/>
              <a:gdLst/>
              <a:ahLst/>
              <a:cxnLst/>
              <a:rect l="l" t="t" r="r" b="b"/>
              <a:pathLst>
                <a:path w="635" h="635">
                  <a:moveTo>
                    <a:pt x="546" y="0"/>
                  </a:moveTo>
                  <a:lnTo>
                    <a:pt x="0" y="533"/>
                  </a:lnTo>
                </a:path>
              </a:pathLst>
            </a:custGeom>
            <a:ln w="3175">
              <a:solidFill>
                <a:srgbClr val="231F20"/>
              </a:solidFill>
            </a:ln>
          </p:spPr>
          <p:txBody>
            <a:bodyPr wrap="square" lIns="0" tIns="0" rIns="0" bIns="0" rtlCol="0"/>
            <a:lstStyle/>
            <a:p/>
          </p:txBody>
        </p:sp>
        <p:sp>
          <p:nvSpPr>
            <p:cNvPr id="285" name="object 285" descr=""/>
            <p:cNvSpPr/>
            <p:nvPr/>
          </p:nvSpPr>
          <p:spPr>
            <a:xfrm>
              <a:off x="5447630" y="2377374"/>
              <a:ext cx="1270" cy="1270"/>
            </a:xfrm>
            <a:custGeom>
              <a:avLst/>
              <a:gdLst/>
              <a:ahLst/>
              <a:cxnLst/>
              <a:rect l="l" t="t" r="r" b="b"/>
              <a:pathLst>
                <a:path w="1270" h="1269">
                  <a:moveTo>
                    <a:pt x="0" y="812"/>
                  </a:moveTo>
                  <a:lnTo>
                    <a:pt x="812" y="0"/>
                  </a:lnTo>
                </a:path>
              </a:pathLst>
            </a:custGeom>
            <a:ln w="3175">
              <a:solidFill>
                <a:srgbClr val="231F20"/>
              </a:solidFill>
            </a:ln>
          </p:spPr>
          <p:txBody>
            <a:bodyPr wrap="square" lIns="0" tIns="0" rIns="0" bIns="0" rtlCol="0"/>
            <a:lstStyle/>
            <a:p/>
          </p:txBody>
        </p:sp>
        <p:sp>
          <p:nvSpPr>
            <p:cNvPr id="286" name="object 286" descr=""/>
            <p:cNvSpPr/>
            <p:nvPr/>
          </p:nvSpPr>
          <p:spPr>
            <a:xfrm>
              <a:off x="5454669" y="2358143"/>
              <a:ext cx="1270" cy="1270"/>
            </a:xfrm>
            <a:custGeom>
              <a:avLst/>
              <a:gdLst/>
              <a:ahLst/>
              <a:cxnLst/>
              <a:rect l="l" t="t" r="r" b="b"/>
              <a:pathLst>
                <a:path w="1270" h="1269">
                  <a:moveTo>
                    <a:pt x="812" y="0"/>
                  </a:moveTo>
                  <a:lnTo>
                    <a:pt x="0" y="812"/>
                  </a:lnTo>
                </a:path>
              </a:pathLst>
            </a:custGeom>
            <a:ln w="3175">
              <a:solidFill>
                <a:srgbClr val="231F20"/>
              </a:solidFill>
            </a:ln>
          </p:spPr>
          <p:txBody>
            <a:bodyPr wrap="square" lIns="0" tIns="0" rIns="0" bIns="0" rtlCol="0"/>
            <a:lstStyle/>
            <a:p/>
          </p:txBody>
        </p:sp>
        <p:sp>
          <p:nvSpPr>
            <p:cNvPr id="287" name="object 287" descr=""/>
            <p:cNvSpPr/>
            <p:nvPr/>
          </p:nvSpPr>
          <p:spPr>
            <a:xfrm>
              <a:off x="5448443" y="2376834"/>
              <a:ext cx="635" cy="635"/>
            </a:xfrm>
            <a:custGeom>
              <a:avLst/>
              <a:gdLst/>
              <a:ahLst/>
              <a:cxnLst/>
              <a:rect l="l" t="t" r="r" b="b"/>
              <a:pathLst>
                <a:path w="635" h="635">
                  <a:moveTo>
                    <a:pt x="0" y="533"/>
                  </a:moveTo>
                  <a:lnTo>
                    <a:pt x="533" y="0"/>
                  </a:lnTo>
                </a:path>
              </a:pathLst>
            </a:custGeom>
            <a:ln w="3175">
              <a:solidFill>
                <a:srgbClr val="231F20"/>
              </a:solidFill>
            </a:ln>
          </p:spPr>
          <p:txBody>
            <a:bodyPr wrap="square" lIns="0" tIns="0" rIns="0" bIns="0" rtlCol="0"/>
            <a:lstStyle/>
            <a:p/>
          </p:txBody>
        </p:sp>
        <p:sp>
          <p:nvSpPr>
            <p:cNvPr id="288" name="object 288" descr=""/>
            <p:cNvSpPr/>
            <p:nvPr/>
          </p:nvSpPr>
          <p:spPr>
            <a:xfrm>
              <a:off x="5453856" y="2358963"/>
              <a:ext cx="1270" cy="1270"/>
            </a:xfrm>
            <a:custGeom>
              <a:avLst/>
              <a:gdLst/>
              <a:ahLst/>
              <a:cxnLst/>
              <a:rect l="l" t="t" r="r" b="b"/>
              <a:pathLst>
                <a:path w="1270" h="1269">
                  <a:moveTo>
                    <a:pt x="812" y="0"/>
                  </a:moveTo>
                  <a:lnTo>
                    <a:pt x="0" y="800"/>
                  </a:lnTo>
                </a:path>
              </a:pathLst>
            </a:custGeom>
            <a:ln w="3175">
              <a:solidFill>
                <a:srgbClr val="231F20"/>
              </a:solidFill>
            </a:ln>
          </p:spPr>
          <p:txBody>
            <a:bodyPr wrap="square" lIns="0" tIns="0" rIns="0" bIns="0" rtlCol="0"/>
            <a:lstStyle/>
            <a:p/>
          </p:txBody>
        </p:sp>
        <p:sp>
          <p:nvSpPr>
            <p:cNvPr id="289" name="object 289" descr=""/>
            <p:cNvSpPr/>
            <p:nvPr/>
          </p:nvSpPr>
          <p:spPr>
            <a:xfrm>
              <a:off x="5448982" y="2376021"/>
              <a:ext cx="1270" cy="1270"/>
            </a:xfrm>
            <a:custGeom>
              <a:avLst/>
              <a:gdLst/>
              <a:ahLst/>
              <a:cxnLst/>
              <a:rect l="l" t="t" r="r" b="b"/>
              <a:pathLst>
                <a:path w="1270" h="1269">
                  <a:moveTo>
                    <a:pt x="0" y="812"/>
                  </a:moveTo>
                  <a:lnTo>
                    <a:pt x="812" y="0"/>
                  </a:lnTo>
                </a:path>
              </a:pathLst>
            </a:custGeom>
            <a:ln w="3175">
              <a:solidFill>
                <a:srgbClr val="231F20"/>
              </a:solidFill>
            </a:ln>
          </p:spPr>
          <p:txBody>
            <a:bodyPr wrap="square" lIns="0" tIns="0" rIns="0" bIns="0" rtlCol="0"/>
            <a:lstStyle/>
            <a:p/>
          </p:txBody>
        </p:sp>
        <p:sp>
          <p:nvSpPr>
            <p:cNvPr id="290" name="object 290" descr=""/>
            <p:cNvSpPr/>
            <p:nvPr/>
          </p:nvSpPr>
          <p:spPr>
            <a:xfrm>
              <a:off x="5453043" y="2359769"/>
              <a:ext cx="1270" cy="1270"/>
            </a:xfrm>
            <a:custGeom>
              <a:avLst/>
              <a:gdLst/>
              <a:ahLst/>
              <a:cxnLst/>
              <a:rect l="l" t="t" r="r" b="b"/>
              <a:pathLst>
                <a:path w="1270" h="1269">
                  <a:moveTo>
                    <a:pt x="812" y="0"/>
                  </a:moveTo>
                  <a:lnTo>
                    <a:pt x="0" y="812"/>
                  </a:lnTo>
                </a:path>
              </a:pathLst>
            </a:custGeom>
            <a:ln w="3175">
              <a:solidFill>
                <a:srgbClr val="231F20"/>
              </a:solidFill>
            </a:ln>
          </p:spPr>
          <p:txBody>
            <a:bodyPr wrap="square" lIns="0" tIns="0" rIns="0" bIns="0" rtlCol="0"/>
            <a:lstStyle/>
            <a:p/>
          </p:txBody>
        </p:sp>
        <p:sp>
          <p:nvSpPr>
            <p:cNvPr id="291" name="object 291" descr=""/>
            <p:cNvSpPr/>
            <p:nvPr/>
          </p:nvSpPr>
          <p:spPr>
            <a:xfrm>
              <a:off x="5449794" y="2374937"/>
              <a:ext cx="1270" cy="1270"/>
            </a:xfrm>
            <a:custGeom>
              <a:avLst/>
              <a:gdLst/>
              <a:ahLst/>
              <a:cxnLst/>
              <a:rect l="l" t="t" r="r" b="b"/>
              <a:pathLst>
                <a:path w="1270" h="1269">
                  <a:moveTo>
                    <a:pt x="0" y="1079"/>
                  </a:moveTo>
                  <a:lnTo>
                    <a:pt x="1079" y="0"/>
                  </a:lnTo>
                </a:path>
              </a:pathLst>
            </a:custGeom>
            <a:ln w="3175">
              <a:solidFill>
                <a:srgbClr val="231F20"/>
              </a:solidFill>
            </a:ln>
          </p:spPr>
          <p:txBody>
            <a:bodyPr wrap="square" lIns="0" tIns="0" rIns="0" bIns="0" rtlCol="0"/>
            <a:lstStyle/>
            <a:p/>
          </p:txBody>
        </p:sp>
        <p:sp>
          <p:nvSpPr>
            <p:cNvPr id="292" name="object 292" descr=""/>
            <p:cNvSpPr/>
            <p:nvPr/>
          </p:nvSpPr>
          <p:spPr>
            <a:xfrm>
              <a:off x="5451419" y="2360587"/>
              <a:ext cx="1905" cy="1905"/>
            </a:xfrm>
            <a:custGeom>
              <a:avLst/>
              <a:gdLst/>
              <a:ahLst/>
              <a:cxnLst/>
              <a:rect l="l" t="t" r="r" b="b"/>
              <a:pathLst>
                <a:path w="1904" h="1905">
                  <a:moveTo>
                    <a:pt x="1625" y="0"/>
                  </a:moveTo>
                  <a:lnTo>
                    <a:pt x="546" y="1079"/>
                  </a:lnTo>
                  <a:lnTo>
                    <a:pt x="0" y="1625"/>
                  </a:lnTo>
                </a:path>
              </a:pathLst>
            </a:custGeom>
            <a:ln w="3175">
              <a:solidFill>
                <a:srgbClr val="231F20"/>
              </a:solidFill>
            </a:ln>
          </p:spPr>
          <p:txBody>
            <a:bodyPr wrap="square" lIns="0" tIns="0" rIns="0" bIns="0" rtlCol="0"/>
            <a:lstStyle/>
            <a:p/>
          </p:txBody>
        </p:sp>
        <p:sp>
          <p:nvSpPr>
            <p:cNvPr id="293" name="object 293" descr=""/>
            <p:cNvSpPr/>
            <p:nvPr/>
          </p:nvSpPr>
          <p:spPr>
            <a:xfrm>
              <a:off x="5450880" y="2373590"/>
              <a:ext cx="1905" cy="1905"/>
            </a:xfrm>
            <a:custGeom>
              <a:avLst/>
              <a:gdLst/>
              <a:ahLst/>
              <a:cxnLst/>
              <a:rect l="l" t="t" r="r" b="b"/>
              <a:pathLst>
                <a:path w="1904" h="1905">
                  <a:moveTo>
                    <a:pt x="0" y="1346"/>
                  </a:moveTo>
                  <a:lnTo>
                    <a:pt x="812" y="533"/>
                  </a:lnTo>
                  <a:lnTo>
                    <a:pt x="1346" y="0"/>
                  </a:lnTo>
                </a:path>
              </a:pathLst>
            </a:custGeom>
            <a:ln w="3175">
              <a:solidFill>
                <a:srgbClr val="231F20"/>
              </a:solidFill>
            </a:ln>
          </p:spPr>
          <p:txBody>
            <a:bodyPr wrap="square" lIns="0" tIns="0" rIns="0" bIns="0" rtlCol="0"/>
            <a:lstStyle/>
            <a:p/>
          </p:txBody>
        </p:sp>
        <p:sp>
          <p:nvSpPr>
            <p:cNvPr id="294" name="object 294" descr=""/>
            <p:cNvSpPr/>
            <p:nvPr/>
          </p:nvSpPr>
          <p:spPr>
            <a:xfrm>
              <a:off x="5448714" y="2362212"/>
              <a:ext cx="3175" cy="2540"/>
            </a:xfrm>
            <a:custGeom>
              <a:avLst/>
              <a:gdLst/>
              <a:ahLst/>
              <a:cxnLst/>
              <a:rect l="l" t="t" r="r" b="b"/>
              <a:pathLst>
                <a:path w="3175" h="2539">
                  <a:moveTo>
                    <a:pt x="2705" y="0"/>
                  </a:moveTo>
                  <a:lnTo>
                    <a:pt x="1625" y="1079"/>
                  </a:lnTo>
                  <a:lnTo>
                    <a:pt x="1079" y="1625"/>
                  </a:lnTo>
                  <a:lnTo>
                    <a:pt x="0" y="2425"/>
                  </a:lnTo>
                </a:path>
              </a:pathLst>
            </a:custGeom>
            <a:ln w="3175">
              <a:solidFill>
                <a:srgbClr val="231F20"/>
              </a:solidFill>
            </a:ln>
          </p:spPr>
          <p:txBody>
            <a:bodyPr wrap="square" lIns="0" tIns="0" rIns="0" bIns="0" rtlCol="0"/>
            <a:lstStyle/>
            <a:p/>
          </p:txBody>
        </p:sp>
        <p:sp>
          <p:nvSpPr>
            <p:cNvPr id="295" name="object 295" descr=""/>
            <p:cNvSpPr/>
            <p:nvPr/>
          </p:nvSpPr>
          <p:spPr>
            <a:xfrm>
              <a:off x="5452231" y="2370868"/>
              <a:ext cx="3175" cy="3175"/>
            </a:xfrm>
            <a:custGeom>
              <a:avLst/>
              <a:gdLst/>
              <a:ahLst/>
              <a:cxnLst/>
              <a:rect l="l" t="t" r="r" b="b"/>
              <a:pathLst>
                <a:path w="3175" h="3175">
                  <a:moveTo>
                    <a:pt x="0" y="2717"/>
                  </a:moveTo>
                  <a:lnTo>
                    <a:pt x="1079" y="1625"/>
                  </a:lnTo>
                  <a:lnTo>
                    <a:pt x="1625" y="1092"/>
                  </a:lnTo>
                  <a:lnTo>
                    <a:pt x="2705" y="0"/>
                  </a:lnTo>
                </a:path>
              </a:pathLst>
            </a:custGeom>
            <a:ln w="3175">
              <a:solidFill>
                <a:srgbClr val="231F20"/>
              </a:solidFill>
            </a:ln>
          </p:spPr>
          <p:txBody>
            <a:bodyPr wrap="square" lIns="0" tIns="0" rIns="0" bIns="0" rtlCol="0"/>
            <a:lstStyle/>
            <a:p/>
          </p:txBody>
        </p:sp>
        <p:sp>
          <p:nvSpPr>
            <p:cNvPr id="296" name="object 296" descr=""/>
            <p:cNvSpPr/>
            <p:nvPr/>
          </p:nvSpPr>
          <p:spPr>
            <a:xfrm>
              <a:off x="5455479" y="2354895"/>
              <a:ext cx="3175" cy="3175"/>
            </a:xfrm>
            <a:custGeom>
              <a:avLst/>
              <a:gdLst/>
              <a:ahLst/>
              <a:cxnLst/>
              <a:rect l="l" t="t" r="r" b="b"/>
              <a:pathLst>
                <a:path w="3175" h="3175">
                  <a:moveTo>
                    <a:pt x="2984" y="0"/>
                  </a:moveTo>
                  <a:lnTo>
                    <a:pt x="2984" y="266"/>
                  </a:lnTo>
                  <a:lnTo>
                    <a:pt x="2717" y="546"/>
                  </a:lnTo>
                  <a:lnTo>
                    <a:pt x="2438" y="546"/>
                  </a:lnTo>
                  <a:lnTo>
                    <a:pt x="2438" y="812"/>
                  </a:lnTo>
                  <a:lnTo>
                    <a:pt x="2171" y="812"/>
                  </a:lnTo>
                  <a:lnTo>
                    <a:pt x="1905" y="1079"/>
                  </a:lnTo>
                  <a:lnTo>
                    <a:pt x="1905" y="1346"/>
                  </a:lnTo>
                  <a:lnTo>
                    <a:pt x="1625" y="1625"/>
                  </a:lnTo>
                  <a:lnTo>
                    <a:pt x="1358" y="1625"/>
                  </a:lnTo>
                  <a:lnTo>
                    <a:pt x="1092" y="1892"/>
                  </a:lnTo>
                  <a:lnTo>
                    <a:pt x="812" y="2171"/>
                  </a:lnTo>
                  <a:lnTo>
                    <a:pt x="279" y="2717"/>
                  </a:lnTo>
                  <a:lnTo>
                    <a:pt x="0" y="2971"/>
                  </a:lnTo>
                </a:path>
              </a:pathLst>
            </a:custGeom>
            <a:ln w="3175">
              <a:solidFill>
                <a:srgbClr val="231F20"/>
              </a:solidFill>
            </a:ln>
          </p:spPr>
          <p:txBody>
            <a:bodyPr wrap="square" lIns="0" tIns="0" rIns="0" bIns="0" rtlCol="0"/>
            <a:lstStyle/>
            <a:p/>
          </p:txBody>
        </p:sp>
        <p:sp>
          <p:nvSpPr>
            <p:cNvPr id="297" name="object 297" descr=""/>
            <p:cNvSpPr/>
            <p:nvPr/>
          </p:nvSpPr>
          <p:spPr>
            <a:xfrm>
              <a:off x="5445193" y="2377912"/>
              <a:ext cx="3175" cy="3175"/>
            </a:xfrm>
            <a:custGeom>
              <a:avLst/>
              <a:gdLst/>
              <a:ahLst/>
              <a:cxnLst/>
              <a:rect l="l" t="t" r="r" b="b"/>
              <a:pathLst>
                <a:path w="3175" h="3175">
                  <a:moveTo>
                    <a:pt x="0" y="2705"/>
                  </a:moveTo>
                  <a:lnTo>
                    <a:pt x="266" y="2705"/>
                  </a:lnTo>
                  <a:lnTo>
                    <a:pt x="266" y="2438"/>
                  </a:lnTo>
                  <a:lnTo>
                    <a:pt x="533" y="2438"/>
                  </a:lnTo>
                  <a:lnTo>
                    <a:pt x="812" y="2171"/>
                  </a:lnTo>
                  <a:lnTo>
                    <a:pt x="812" y="1904"/>
                  </a:lnTo>
                  <a:lnTo>
                    <a:pt x="1079" y="1904"/>
                  </a:lnTo>
                  <a:lnTo>
                    <a:pt x="1358" y="1625"/>
                  </a:lnTo>
                  <a:lnTo>
                    <a:pt x="1625" y="1358"/>
                  </a:lnTo>
                  <a:lnTo>
                    <a:pt x="1892" y="1079"/>
                  </a:lnTo>
                  <a:lnTo>
                    <a:pt x="2159" y="812"/>
                  </a:lnTo>
                  <a:lnTo>
                    <a:pt x="2438" y="533"/>
                  </a:lnTo>
                  <a:lnTo>
                    <a:pt x="2705" y="279"/>
                  </a:lnTo>
                  <a:lnTo>
                    <a:pt x="2971" y="0"/>
                  </a:lnTo>
                </a:path>
              </a:pathLst>
            </a:custGeom>
            <a:ln w="3175">
              <a:solidFill>
                <a:srgbClr val="231F20"/>
              </a:solidFill>
            </a:ln>
          </p:spPr>
          <p:txBody>
            <a:bodyPr wrap="square" lIns="0" tIns="0" rIns="0" bIns="0" rtlCol="0"/>
            <a:lstStyle/>
            <a:p/>
          </p:txBody>
        </p:sp>
        <p:sp>
          <p:nvSpPr>
            <p:cNvPr id="298" name="object 298" descr=""/>
            <p:cNvSpPr/>
            <p:nvPr/>
          </p:nvSpPr>
          <p:spPr>
            <a:xfrm>
              <a:off x="5342303" y="24501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9" name="object 299" descr=""/>
            <p:cNvSpPr/>
            <p:nvPr/>
          </p:nvSpPr>
          <p:spPr>
            <a:xfrm>
              <a:off x="5454402" y="2357872"/>
              <a:ext cx="1270" cy="635"/>
            </a:xfrm>
            <a:custGeom>
              <a:avLst/>
              <a:gdLst/>
              <a:ahLst/>
              <a:cxnLst/>
              <a:rect l="l" t="t" r="r" b="b"/>
              <a:pathLst>
                <a:path w="1270" h="635">
                  <a:moveTo>
                    <a:pt x="1079" y="0"/>
                  </a:moveTo>
                  <a:lnTo>
                    <a:pt x="812" y="266"/>
                  </a:lnTo>
                  <a:lnTo>
                    <a:pt x="266" y="546"/>
                  </a:lnTo>
                  <a:lnTo>
                    <a:pt x="0" y="546"/>
                  </a:lnTo>
                </a:path>
              </a:pathLst>
            </a:custGeom>
            <a:ln w="3175">
              <a:solidFill>
                <a:srgbClr val="231F20"/>
              </a:solidFill>
            </a:ln>
          </p:spPr>
          <p:txBody>
            <a:bodyPr wrap="square" lIns="0" tIns="0" rIns="0" bIns="0" rtlCol="0"/>
            <a:lstStyle/>
            <a:p/>
          </p:txBody>
        </p:sp>
        <p:sp>
          <p:nvSpPr>
            <p:cNvPr id="300" name="object 300" descr=""/>
            <p:cNvSpPr/>
            <p:nvPr/>
          </p:nvSpPr>
          <p:spPr>
            <a:xfrm>
              <a:off x="5337162" y="2393632"/>
              <a:ext cx="1905" cy="36830"/>
            </a:xfrm>
            <a:custGeom>
              <a:avLst/>
              <a:gdLst/>
              <a:ahLst/>
              <a:cxnLst/>
              <a:rect l="l" t="t" r="r" b="b"/>
              <a:pathLst>
                <a:path w="1904" h="36830">
                  <a:moveTo>
                    <a:pt x="1625" y="35737"/>
                  </a:moveTo>
                  <a:lnTo>
                    <a:pt x="1384" y="35153"/>
                  </a:lnTo>
                  <a:lnTo>
                    <a:pt x="812" y="34925"/>
                  </a:lnTo>
                  <a:lnTo>
                    <a:pt x="228" y="35153"/>
                  </a:lnTo>
                  <a:lnTo>
                    <a:pt x="0" y="35737"/>
                  </a:lnTo>
                  <a:lnTo>
                    <a:pt x="228" y="36309"/>
                  </a:lnTo>
                  <a:lnTo>
                    <a:pt x="812" y="36550"/>
                  </a:lnTo>
                  <a:lnTo>
                    <a:pt x="1384" y="36309"/>
                  </a:lnTo>
                  <a:lnTo>
                    <a:pt x="1625" y="35737"/>
                  </a:lnTo>
                  <a:close/>
                </a:path>
                <a:path w="1904" h="36830">
                  <a:moveTo>
                    <a:pt x="1625" y="812"/>
                  </a:moveTo>
                  <a:lnTo>
                    <a:pt x="1384" y="228"/>
                  </a:lnTo>
                  <a:lnTo>
                    <a:pt x="812" y="0"/>
                  </a:lnTo>
                  <a:lnTo>
                    <a:pt x="228" y="228"/>
                  </a:lnTo>
                  <a:lnTo>
                    <a:pt x="0" y="812"/>
                  </a:lnTo>
                  <a:lnTo>
                    <a:pt x="228" y="1384"/>
                  </a:lnTo>
                  <a:lnTo>
                    <a:pt x="812" y="1625"/>
                  </a:lnTo>
                  <a:lnTo>
                    <a:pt x="1384" y="1384"/>
                  </a:lnTo>
                  <a:lnTo>
                    <a:pt x="1625" y="812"/>
                  </a:lnTo>
                  <a:close/>
                </a:path>
              </a:pathLst>
            </a:custGeom>
            <a:solidFill>
              <a:srgbClr val="231F20"/>
            </a:solidFill>
          </p:spPr>
          <p:txBody>
            <a:bodyPr wrap="square" lIns="0" tIns="0" rIns="0" bIns="0" rtlCol="0"/>
            <a:lstStyle/>
            <a:p/>
          </p:txBody>
        </p:sp>
        <p:sp>
          <p:nvSpPr>
            <p:cNvPr id="301" name="object 301" descr=""/>
            <p:cNvSpPr/>
            <p:nvPr/>
          </p:nvSpPr>
          <p:spPr>
            <a:xfrm>
              <a:off x="5333639" y="2391990"/>
              <a:ext cx="1905" cy="1270"/>
            </a:xfrm>
            <a:custGeom>
              <a:avLst/>
              <a:gdLst/>
              <a:ahLst/>
              <a:cxnLst/>
              <a:rect l="l" t="t" r="r" b="b"/>
              <a:pathLst>
                <a:path w="1904" h="1269">
                  <a:moveTo>
                    <a:pt x="1625" y="0"/>
                  </a:moveTo>
                  <a:lnTo>
                    <a:pt x="0" y="812"/>
                  </a:lnTo>
                </a:path>
              </a:pathLst>
            </a:custGeom>
            <a:ln w="3175">
              <a:solidFill>
                <a:srgbClr val="231F20"/>
              </a:solidFill>
            </a:ln>
          </p:spPr>
          <p:txBody>
            <a:bodyPr wrap="square" lIns="0" tIns="0" rIns="0" bIns="0" rtlCol="0"/>
            <a:lstStyle/>
            <a:p/>
          </p:txBody>
        </p:sp>
        <p:sp>
          <p:nvSpPr>
            <p:cNvPr id="302" name="object 302" descr=""/>
            <p:cNvSpPr/>
            <p:nvPr/>
          </p:nvSpPr>
          <p:spPr>
            <a:xfrm>
              <a:off x="5458463" y="2609676"/>
              <a:ext cx="6985" cy="1905"/>
            </a:xfrm>
            <a:custGeom>
              <a:avLst/>
              <a:gdLst/>
              <a:ahLst/>
              <a:cxnLst/>
              <a:rect l="l" t="t" r="r" b="b"/>
              <a:pathLst>
                <a:path w="6985" h="1905">
                  <a:moveTo>
                    <a:pt x="0" y="0"/>
                  </a:moveTo>
                  <a:lnTo>
                    <a:pt x="266" y="0"/>
                  </a:lnTo>
                  <a:lnTo>
                    <a:pt x="533" y="266"/>
                  </a:lnTo>
                  <a:lnTo>
                    <a:pt x="812" y="546"/>
                  </a:lnTo>
                  <a:lnTo>
                    <a:pt x="1079" y="812"/>
                  </a:lnTo>
                  <a:lnTo>
                    <a:pt x="1346" y="812"/>
                  </a:lnTo>
                  <a:lnTo>
                    <a:pt x="1625" y="1092"/>
                  </a:lnTo>
                  <a:lnTo>
                    <a:pt x="2159" y="1092"/>
                  </a:lnTo>
                  <a:lnTo>
                    <a:pt x="2438" y="1358"/>
                  </a:lnTo>
                  <a:lnTo>
                    <a:pt x="2971" y="1358"/>
                  </a:lnTo>
                  <a:lnTo>
                    <a:pt x="3517" y="1358"/>
                  </a:lnTo>
                  <a:lnTo>
                    <a:pt x="4064" y="1358"/>
                  </a:lnTo>
                  <a:lnTo>
                    <a:pt x="4597" y="1358"/>
                  </a:lnTo>
                  <a:lnTo>
                    <a:pt x="5143" y="1092"/>
                  </a:lnTo>
                  <a:lnTo>
                    <a:pt x="5956" y="546"/>
                  </a:lnTo>
                  <a:lnTo>
                    <a:pt x="6502" y="266"/>
                  </a:lnTo>
                </a:path>
              </a:pathLst>
            </a:custGeom>
            <a:ln w="3175">
              <a:solidFill>
                <a:srgbClr val="231F20"/>
              </a:solidFill>
            </a:ln>
          </p:spPr>
          <p:txBody>
            <a:bodyPr wrap="square" lIns="0" tIns="0" rIns="0" bIns="0" rtlCol="0"/>
            <a:lstStyle/>
            <a:p/>
          </p:txBody>
        </p:sp>
        <p:sp>
          <p:nvSpPr>
            <p:cNvPr id="303" name="object 303" descr=""/>
            <p:cNvSpPr/>
            <p:nvPr/>
          </p:nvSpPr>
          <p:spPr>
            <a:xfrm>
              <a:off x="5438968" y="2589918"/>
              <a:ext cx="2540" cy="2540"/>
            </a:xfrm>
            <a:custGeom>
              <a:avLst/>
              <a:gdLst/>
              <a:ahLst/>
              <a:cxnLst/>
              <a:rect l="l" t="t" r="r" b="b"/>
              <a:pathLst>
                <a:path w="2539" h="2539">
                  <a:moveTo>
                    <a:pt x="0" y="0"/>
                  </a:moveTo>
                  <a:lnTo>
                    <a:pt x="266" y="266"/>
                  </a:lnTo>
                  <a:lnTo>
                    <a:pt x="533" y="533"/>
                  </a:lnTo>
                  <a:lnTo>
                    <a:pt x="812" y="800"/>
                  </a:lnTo>
                  <a:lnTo>
                    <a:pt x="1079" y="1079"/>
                  </a:lnTo>
                  <a:lnTo>
                    <a:pt x="1346" y="1346"/>
                  </a:lnTo>
                  <a:lnTo>
                    <a:pt x="1625" y="1625"/>
                  </a:lnTo>
                  <a:lnTo>
                    <a:pt x="1892" y="1892"/>
                  </a:lnTo>
                  <a:lnTo>
                    <a:pt x="2159" y="2159"/>
                  </a:lnTo>
                  <a:lnTo>
                    <a:pt x="2438" y="2425"/>
                  </a:lnTo>
                </a:path>
              </a:pathLst>
            </a:custGeom>
            <a:ln w="3175">
              <a:solidFill>
                <a:srgbClr val="231F20"/>
              </a:solidFill>
            </a:ln>
          </p:spPr>
          <p:txBody>
            <a:bodyPr wrap="square" lIns="0" tIns="0" rIns="0" bIns="0" rtlCol="0"/>
            <a:lstStyle/>
            <a:p/>
          </p:txBody>
        </p:sp>
        <p:sp>
          <p:nvSpPr>
            <p:cNvPr id="304" name="object 304" descr=""/>
            <p:cNvSpPr/>
            <p:nvPr/>
          </p:nvSpPr>
          <p:spPr>
            <a:xfrm>
              <a:off x="5455481" y="2606699"/>
              <a:ext cx="3175" cy="3175"/>
            </a:xfrm>
            <a:custGeom>
              <a:avLst/>
              <a:gdLst/>
              <a:ahLst/>
              <a:cxnLst/>
              <a:rect l="l" t="t" r="r" b="b"/>
              <a:pathLst>
                <a:path w="3175" h="3175">
                  <a:moveTo>
                    <a:pt x="0" y="0"/>
                  </a:moveTo>
                  <a:lnTo>
                    <a:pt x="266" y="266"/>
                  </a:lnTo>
                  <a:lnTo>
                    <a:pt x="546" y="546"/>
                  </a:lnTo>
                  <a:lnTo>
                    <a:pt x="812" y="812"/>
                  </a:lnTo>
                  <a:lnTo>
                    <a:pt x="1079" y="1092"/>
                  </a:lnTo>
                  <a:lnTo>
                    <a:pt x="1358" y="1358"/>
                  </a:lnTo>
                  <a:lnTo>
                    <a:pt x="1625" y="1625"/>
                  </a:lnTo>
                  <a:lnTo>
                    <a:pt x="1892" y="1892"/>
                  </a:lnTo>
                  <a:lnTo>
                    <a:pt x="2171" y="1892"/>
                  </a:lnTo>
                  <a:lnTo>
                    <a:pt x="2438" y="2171"/>
                  </a:lnTo>
                  <a:lnTo>
                    <a:pt x="2438" y="2438"/>
                  </a:lnTo>
                  <a:lnTo>
                    <a:pt x="2705" y="2438"/>
                  </a:lnTo>
                  <a:lnTo>
                    <a:pt x="2705" y="2717"/>
                  </a:lnTo>
                  <a:lnTo>
                    <a:pt x="2984" y="2717"/>
                  </a:lnTo>
                  <a:lnTo>
                    <a:pt x="2984" y="2971"/>
                  </a:lnTo>
                </a:path>
              </a:pathLst>
            </a:custGeom>
            <a:ln w="3175">
              <a:solidFill>
                <a:srgbClr val="231F20"/>
              </a:solidFill>
            </a:ln>
          </p:spPr>
          <p:txBody>
            <a:bodyPr wrap="square" lIns="0" tIns="0" rIns="0" bIns="0" rtlCol="0"/>
            <a:lstStyle/>
            <a:p/>
          </p:txBody>
        </p:sp>
        <p:sp>
          <p:nvSpPr>
            <p:cNvPr id="305" name="object 305" descr=""/>
            <p:cNvSpPr/>
            <p:nvPr/>
          </p:nvSpPr>
          <p:spPr>
            <a:xfrm>
              <a:off x="5460900" y="259938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06" name="object 306" descr=""/>
            <p:cNvSpPr/>
            <p:nvPr/>
          </p:nvSpPr>
          <p:spPr>
            <a:xfrm>
              <a:off x="5448715" y="2599667"/>
              <a:ext cx="1270" cy="1270"/>
            </a:xfrm>
            <a:custGeom>
              <a:avLst/>
              <a:gdLst/>
              <a:ahLst/>
              <a:cxnLst/>
              <a:rect l="l" t="t" r="r" b="b"/>
              <a:pathLst>
                <a:path w="1270" h="1269">
                  <a:moveTo>
                    <a:pt x="0" y="0"/>
                  </a:moveTo>
                  <a:lnTo>
                    <a:pt x="533" y="533"/>
                  </a:lnTo>
                  <a:lnTo>
                    <a:pt x="1079" y="1079"/>
                  </a:lnTo>
                </a:path>
              </a:pathLst>
            </a:custGeom>
            <a:ln w="3175">
              <a:solidFill>
                <a:srgbClr val="231F20"/>
              </a:solidFill>
            </a:ln>
          </p:spPr>
          <p:txBody>
            <a:bodyPr wrap="square" lIns="0" tIns="0" rIns="0" bIns="0" rtlCol="0"/>
            <a:lstStyle/>
            <a:p/>
          </p:txBody>
        </p:sp>
        <p:sp>
          <p:nvSpPr>
            <p:cNvPr id="307" name="object 307" descr=""/>
            <p:cNvSpPr/>
            <p:nvPr/>
          </p:nvSpPr>
          <p:spPr>
            <a:xfrm>
              <a:off x="5453862" y="2592622"/>
              <a:ext cx="1270" cy="1270"/>
            </a:xfrm>
            <a:custGeom>
              <a:avLst/>
              <a:gdLst/>
              <a:ahLst/>
              <a:cxnLst/>
              <a:rect l="l" t="t" r="r" b="b"/>
              <a:pathLst>
                <a:path w="1270" h="1269">
                  <a:moveTo>
                    <a:pt x="1079" y="1079"/>
                  </a:moveTo>
                  <a:lnTo>
                    <a:pt x="546" y="546"/>
                  </a:lnTo>
                  <a:lnTo>
                    <a:pt x="0" y="0"/>
                  </a:lnTo>
                </a:path>
              </a:pathLst>
            </a:custGeom>
            <a:ln w="3175">
              <a:solidFill>
                <a:srgbClr val="231F20"/>
              </a:solidFill>
            </a:ln>
          </p:spPr>
          <p:txBody>
            <a:bodyPr wrap="square" lIns="0" tIns="0" rIns="0" bIns="0" rtlCol="0"/>
            <a:lstStyle/>
            <a:p/>
          </p:txBody>
        </p:sp>
        <p:sp>
          <p:nvSpPr>
            <p:cNvPr id="308" name="object 308" descr=""/>
            <p:cNvSpPr/>
            <p:nvPr/>
          </p:nvSpPr>
          <p:spPr>
            <a:xfrm>
              <a:off x="5449794" y="2600746"/>
              <a:ext cx="3175" cy="3175"/>
            </a:xfrm>
            <a:custGeom>
              <a:avLst/>
              <a:gdLst/>
              <a:ahLst/>
              <a:cxnLst/>
              <a:rect l="l" t="t" r="r" b="b"/>
              <a:pathLst>
                <a:path w="3175" h="3175">
                  <a:moveTo>
                    <a:pt x="0" y="0"/>
                  </a:moveTo>
                  <a:lnTo>
                    <a:pt x="2705" y="2705"/>
                  </a:lnTo>
                </a:path>
              </a:pathLst>
            </a:custGeom>
            <a:ln w="3175">
              <a:solidFill>
                <a:srgbClr val="231F20"/>
              </a:solidFill>
            </a:ln>
          </p:spPr>
          <p:txBody>
            <a:bodyPr wrap="square" lIns="0" tIns="0" rIns="0" bIns="0" rtlCol="0"/>
            <a:lstStyle/>
            <a:p/>
          </p:txBody>
        </p:sp>
        <p:sp>
          <p:nvSpPr>
            <p:cNvPr id="309" name="object 309" descr=""/>
            <p:cNvSpPr/>
            <p:nvPr/>
          </p:nvSpPr>
          <p:spPr>
            <a:xfrm>
              <a:off x="5451151" y="2589917"/>
              <a:ext cx="3175" cy="3175"/>
            </a:xfrm>
            <a:custGeom>
              <a:avLst/>
              <a:gdLst/>
              <a:ahLst/>
              <a:cxnLst/>
              <a:rect l="l" t="t" r="r" b="b"/>
              <a:pathLst>
                <a:path w="3175" h="3175">
                  <a:moveTo>
                    <a:pt x="2705" y="2705"/>
                  </a:moveTo>
                  <a:lnTo>
                    <a:pt x="0" y="0"/>
                  </a:lnTo>
                </a:path>
              </a:pathLst>
            </a:custGeom>
            <a:ln w="3175">
              <a:solidFill>
                <a:srgbClr val="231F20"/>
              </a:solidFill>
            </a:ln>
          </p:spPr>
          <p:txBody>
            <a:bodyPr wrap="square" lIns="0" tIns="0" rIns="0" bIns="0" rtlCol="0"/>
            <a:lstStyle/>
            <a:p/>
          </p:txBody>
        </p:sp>
        <p:sp>
          <p:nvSpPr>
            <p:cNvPr id="310" name="object 310" descr=""/>
            <p:cNvSpPr/>
            <p:nvPr/>
          </p:nvSpPr>
          <p:spPr>
            <a:xfrm>
              <a:off x="5452504" y="2603450"/>
              <a:ext cx="1905" cy="1905"/>
            </a:xfrm>
            <a:custGeom>
              <a:avLst/>
              <a:gdLst/>
              <a:ahLst/>
              <a:cxnLst/>
              <a:rect l="l" t="t" r="r" b="b"/>
              <a:pathLst>
                <a:path w="1904" h="1905">
                  <a:moveTo>
                    <a:pt x="0" y="0"/>
                  </a:moveTo>
                  <a:lnTo>
                    <a:pt x="1346" y="1358"/>
                  </a:lnTo>
                </a:path>
              </a:pathLst>
            </a:custGeom>
            <a:ln w="3175">
              <a:solidFill>
                <a:srgbClr val="231F20"/>
              </a:solidFill>
            </a:ln>
          </p:spPr>
          <p:txBody>
            <a:bodyPr wrap="square" lIns="0" tIns="0" rIns="0" bIns="0" rtlCol="0"/>
            <a:lstStyle/>
            <a:p/>
          </p:txBody>
        </p:sp>
        <p:sp>
          <p:nvSpPr>
            <p:cNvPr id="311" name="object 311" descr=""/>
            <p:cNvSpPr/>
            <p:nvPr/>
          </p:nvSpPr>
          <p:spPr>
            <a:xfrm>
              <a:off x="5449793" y="2588572"/>
              <a:ext cx="1905" cy="1905"/>
            </a:xfrm>
            <a:custGeom>
              <a:avLst/>
              <a:gdLst/>
              <a:ahLst/>
              <a:cxnLst/>
              <a:rect l="l" t="t" r="r" b="b"/>
              <a:pathLst>
                <a:path w="1904" h="1905">
                  <a:moveTo>
                    <a:pt x="1358" y="1346"/>
                  </a:moveTo>
                  <a:lnTo>
                    <a:pt x="0" y="0"/>
                  </a:lnTo>
                </a:path>
              </a:pathLst>
            </a:custGeom>
            <a:ln w="3175">
              <a:solidFill>
                <a:srgbClr val="231F20"/>
              </a:solidFill>
            </a:ln>
          </p:spPr>
          <p:txBody>
            <a:bodyPr wrap="square" lIns="0" tIns="0" rIns="0" bIns="0" rtlCol="0"/>
            <a:lstStyle/>
            <a:p/>
          </p:txBody>
        </p:sp>
        <p:sp>
          <p:nvSpPr>
            <p:cNvPr id="312" name="object 312" descr=""/>
            <p:cNvSpPr/>
            <p:nvPr/>
          </p:nvSpPr>
          <p:spPr>
            <a:xfrm>
              <a:off x="5453856" y="2604814"/>
              <a:ext cx="1270" cy="1270"/>
            </a:xfrm>
            <a:custGeom>
              <a:avLst/>
              <a:gdLst/>
              <a:ahLst/>
              <a:cxnLst/>
              <a:rect l="l" t="t" r="r" b="b"/>
              <a:pathLst>
                <a:path w="1270" h="1269">
                  <a:moveTo>
                    <a:pt x="0" y="0"/>
                  </a:moveTo>
                  <a:lnTo>
                    <a:pt x="812" y="800"/>
                  </a:lnTo>
                </a:path>
              </a:pathLst>
            </a:custGeom>
            <a:ln w="3175">
              <a:solidFill>
                <a:srgbClr val="231F20"/>
              </a:solidFill>
            </a:ln>
          </p:spPr>
          <p:txBody>
            <a:bodyPr wrap="square" lIns="0" tIns="0" rIns="0" bIns="0" rtlCol="0"/>
            <a:lstStyle/>
            <a:p/>
          </p:txBody>
        </p:sp>
        <p:sp>
          <p:nvSpPr>
            <p:cNvPr id="313" name="object 313" descr=""/>
            <p:cNvSpPr/>
            <p:nvPr/>
          </p:nvSpPr>
          <p:spPr>
            <a:xfrm>
              <a:off x="5448982" y="2587754"/>
              <a:ext cx="1270" cy="1270"/>
            </a:xfrm>
            <a:custGeom>
              <a:avLst/>
              <a:gdLst/>
              <a:ahLst/>
              <a:cxnLst/>
              <a:rect l="l" t="t" r="r" b="b"/>
              <a:pathLst>
                <a:path w="1270" h="1269">
                  <a:moveTo>
                    <a:pt x="812" y="812"/>
                  </a:moveTo>
                  <a:lnTo>
                    <a:pt x="0" y="0"/>
                  </a:lnTo>
                </a:path>
              </a:pathLst>
            </a:custGeom>
            <a:ln w="3175">
              <a:solidFill>
                <a:srgbClr val="231F20"/>
              </a:solidFill>
            </a:ln>
          </p:spPr>
          <p:txBody>
            <a:bodyPr wrap="square" lIns="0" tIns="0" rIns="0" bIns="0" rtlCol="0"/>
            <a:lstStyle/>
            <a:p/>
          </p:txBody>
        </p:sp>
        <p:sp>
          <p:nvSpPr>
            <p:cNvPr id="314" name="object 314" descr=""/>
            <p:cNvSpPr/>
            <p:nvPr/>
          </p:nvSpPr>
          <p:spPr>
            <a:xfrm>
              <a:off x="5454669" y="2605621"/>
              <a:ext cx="635" cy="635"/>
            </a:xfrm>
            <a:custGeom>
              <a:avLst/>
              <a:gdLst/>
              <a:ahLst/>
              <a:cxnLst/>
              <a:rect l="l" t="t" r="r" b="b"/>
              <a:pathLst>
                <a:path w="635" h="635">
                  <a:moveTo>
                    <a:pt x="0" y="0"/>
                  </a:moveTo>
                  <a:lnTo>
                    <a:pt x="546" y="546"/>
                  </a:lnTo>
                </a:path>
              </a:pathLst>
            </a:custGeom>
            <a:ln w="3175">
              <a:solidFill>
                <a:srgbClr val="231F20"/>
              </a:solidFill>
            </a:ln>
          </p:spPr>
          <p:txBody>
            <a:bodyPr wrap="square" lIns="0" tIns="0" rIns="0" bIns="0" rtlCol="0"/>
            <a:lstStyle/>
            <a:p/>
          </p:txBody>
        </p:sp>
        <p:sp>
          <p:nvSpPr>
            <p:cNvPr id="315" name="object 315" descr=""/>
            <p:cNvSpPr/>
            <p:nvPr/>
          </p:nvSpPr>
          <p:spPr>
            <a:xfrm>
              <a:off x="5448169" y="2586948"/>
              <a:ext cx="1270" cy="1270"/>
            </a:xfrm>
            <a:custGeom>
              <a:avLst/>
              <a:gdLst/>
              <a:ahLst/>
              <a:cxnLst/>
              <a:rect l="l" t="t" r="r" b="b"/>
              <a:pathLst>
                <a:path w="1270" h="1269">
                  <a:moveTo>
                    <a:pt x="812" y="800"/>
                  </a:moveTo>
                  <a:lnTo>
                    <a:pt x="0" y="0"/>
                  </a:lnTo>
                </a:path>
              </a:pathLst>
            </a:custGeom>
            <a:ln w="3175">
              <a:solidFill>
                <a:srgbClr val="231F20"/>
              </a:solidFill>
            </a:ln>
          </p:spPr>
          <p:txBody>
            <a:bodyPr wrap="square" lIns="0" tIns="0" rIns="0" bIns="0" rtlCol="0"/>
            <a:lstStyle/>
            <a:p/>
          </p:txBody>
        </p:sp>
        <p:sp>
          <p:nvSpPr>
            <p:cNvPr id="316" name="object 316" descr=""/>
            <p:cNvSpPr/>
            <p:nvPr/>
          </p:nvSpPr>
          <p:spPr>
            <a:xfrm>
              <a:off x="5455215" y="2606166"/>
              <a:ext cx="3810" cy="3810"/>
            </a:xfrm>
            <a:custGeom>
              <a:avLst/>
              <a:gdLst/>
              <a:ahLst/>
              <a:cxnLst/>
              <a:rect l="l" t="t" r="r" b="b"/>
              <a:pathLst>
                <a:path w="3810" h="3810">
                  <a:moveTo>
                    <a:pt x="0" y="0"/>
                  </a:moveTo>
                  <a:lnTo>
                    <a:pt x="812" y="800"/>
                  </a:lnTo>
                  <a:lnTo>
                    <a:pt x="1079" y="1079"/>
                  </a:lnTo>
                  <a:lnTo>
                    <a:pt x="1346" y="1346"/>
                  </a:lnTo>
                  <a:lnTo>
                    <a:pt x="1625" y="1625"/>
                  </a:lnTo>
                  <a:lnTo>
                    <a:pt x="1892" y="1892"/>
                  </a:lnTo>
                  <a:lnTo>
                    <a:pt x="2159" y="2159"/>
                  </a:lnTo>
                  <a:lnTo>
                    <a:pt x="2438" y="2425"/>
                  </a:lnTo>
                  <a:lnTo>
                    <a:pt x="2705" y="2705"/>
                  </a:lnTo>
                  <a:lnTo>
                    <a:pt x="2971" y="2971"/>
                  </a:lnTo>
                  <a:lnTo>
                    <a:pt x="3251" y="3251"/>
                  </a:lnTo>
                  <a:lnTo>
                    <a:pt x="3251" y="3505"/>
                  </a:lnTo>
                  <a:lnTo>
                    <a:pt x="3517" y="3505"/>
                  </a:lnTo>
                </a:path>
              </a:pathLst>
            </a:custGeom>
            <a:ln w="3175">
              <a:solidFill>
                <a:srgbClr val="231F20"/>
              </a:solidFill>
            </a:ln>
          </p:spPr>
          <p:txBody>
            <a:bodyPr wrap="square" lIns="0" tIns="0" rIns="0" bIns="0" rtlCol="0"/>
            <a:lstStyle/>
            <a:p/>
          </p:txBody>
        </p:sp>
        <p:sp>
          <p:nvSpPr>
            <p:cNvPr id="317" name="object 317" descr=""/>
            <p:cNvSpPr/>
            <p:nvPr/>
          </p:nvSpPr>
          <p:spPr>
            <a:xfrm>
              <a:off x="5444919" y="2583692"/>
              <a:ext cx="3810" cy="3810"/>
            </a:xfrm>
            <a:custGeom>
              <a:avLst/>
              <a:gdLst/>
              <a:ahLst/>
              <a:cxnLst/>
              <a:rect l="l" t="t" r="r" b="b"/>
              <a:pathLst>
                <a:path w="3810" h="3810">
                  <a:moveTo>
                    <a:pt x="3251" y="3251"/>
                  </a:moveTo>
                  <a:lnTo>
                    <a:pt x="2717" y="2705"/>
                  </a:lnTo>
                  <a:lnTo>
                    <a:pt x="2438" y="2438"/>
                  </a:lnTo>
                  <a:lnTo>
                    <a:pt x="2171" y="2158"/>
                  </a:lnTo>
                  <a:lnTo>
                    <a:pt x="1904" y="1904"/>
                  </a:lnTo>
                  <a:lnTo>
                    <a:pt x="1638" y="1625"/>
                  </a:lnTo>
                  <a:lnTo>
                    <a:pt x="1358" y="1358"/>
                  </a:lnTo>
                  <a:lnTo>
                    <a:pt x="1092" y="1079"/>
                  </a:lnTo>
                  <a:lnTo>
                    <a:pt x="812" y="812"/>
                  </a:lnTo>
                  <a:lnTo>
                    <a:pt x="546" y="812"/>
                  </a:lnTo>
                  <a:lnTo>
                    <a:pt x="546" y="533"/>
                  </a:lnTo>
                  <a:lnTo>
                    <a:pt x="279" y="279"/>
                  </a:lnTo>
                  <a:lnTo>
                    <a:pt x="0" y="0"/>
                  </a:lnTo>
                </a:path>
              </a:pathLst>
            </a:custGeom>
            <a:ln w="3175">
              <a:solidFill>
                <a:srgbClr val="231F20"/>
              </a:solidFill>
            </a:ln>
          </p:spPr>
          <p:txBody>
            <a:bodyPr wrap="square" lIns="0" tIns="0" rIns="0" bIns="0" rtlCol="0"/>
            <a:lstStyle/>
            <a:p/>
          </p:txBody>
        </p:sp>
        <p:sp>
          <p:nvSpPr>
            <p:cNvPr id="318" name="object 318" descr=""/>
            <p:cNvSpPr/>
            <p:nvPr/>
          </p:nvSpPr>
          <p:spPr>
            <a:xfrm>
              <a:off x="5441405" y="2592349"/>
              <a:ext cx="1270" cy="1270"/>
            </a:xfrm>
            <a:custGeom>
              <a:avLst/>
              <a:gdLst/>
              <a:ahLst/>
              <a:cxnLst/>
              <a:rect l="l" t="t" r="r" b="b"/>
              <a:pathLst>
                <a:path w="1270" h="1269">
                  <a:moveTo>
                    <a:pt x="0" y="0"/>
                  </a:moveTo>
                  <a:lnTo>
                    <a:pt x="812" y="812"/>
                  </a:lnTo>
                </a:path>
              </a:pathLst>
            </a:custGeom>
            <a:ln w="3175">
              <a:solidFill>
                <a:srgbClr val="231F20"/>
              </a:solidFill>
            </a:ln>
          </p:spPr>
          <p:txBody>
            <a:bodyPr wrap="square" lIns="0" tIns="0" rIns="0" bIns="0" rtlCol="0"/>
            <a:lstStyle/>
            <a:p/>
          </p:txBody>
        </p:sp>
        <p:sp>
          <p:nvSpPr>
            <p:cNvPr id="319" name="object 319" descr=""/>
            <p:cNvSpPr/>
            <p:nvPr/>
          </p:nvSpPr>
          <p:spPr>
            <a:xfrm>
              <a:off x="5461447" y="2600200"/>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320" name="object 320" descr=""/>
            <p:cNvSpPr/>
            <p:nvPr/>
          </p:nvSpPr>
          <p:spPr>
            <a:xfrm>
              <a:off x="5442216" y="2593168"/>
              <a:ext cx="1270" cy="1270"/>
            </a:xfrm>
            <a:custGeom>
              <a:avLst/>
              <a:gdLst/>
              <a:ahLst/>
              <a:cxnLst/>
              <a:rect l="l" t="t" r="r" b="b"/>
              <a:pathLst>
                <a:path w="1270" h="1269">
                  <a:moveTo>
                    <a:pt x="0" y="0"/>
                  </a:moveTo>
                  <a:lnTo>
                    <a:pt x="812" y="800"/>
                  </a:lnTo>
                </a:path>
              </a:pathLst>
            </a:custGeom>
            <a:ln w="3175">
              <a:solidFill>
                <a:srgbClr val="231F20"/>
              </a:solidFill>
            </a:ln>
          </p:spPr>
          <p:txBody>
            <a:bodyPr wrap="square" lIns="0" tIns="0" rIns="0" bIns="0" rtlCol="0"/>
            <a:lstStyle/>
            <a:p/>
          </p:txBody>
        </p:sp>
        <p:sp>
          <p:nvSpPr>
            <p:cNvPr id="321" name="object 321" descr=""/>
            <p:cNvSpPr/>
            <p:nvPr/>
          </p:nvSpPr>
          <p:spPr>
            <a:xfrm>
              <a:off x="5460627" y="2599400"/>
              <a:ext cx="1270" cy="1270"/>
            </a:xfrm>
            <a:custGeom>
              <a:avLst/>
              <a:gdLst/>
              <a:ahLst/>
              <a:cxnLst/>
              <a:rect l="l" t="t" r="r" b="b"/>
              <a:pathLst>
                <a:path w="1270" h="1269">
                  <a:moveTo>
                    <a:pt x="812" y="800"/>
                  </a:moveTo>
                  <a:lnTo>
                    <a:pt x="0" y="0"/>
                  </a:lnTo>
                </a:path>
              </a:pathLst>
            </a:custGeom>
            <a:ln w="3175">
              <a:solidFill>
                <a:srgbClr val="231F20"/>
              </a:solidFill>
            </a:ln>
          </p:spPr>
          <p:txBody>
            <a:bodyPr wrap="square" lIns="0" tIns="0" rIns="0" bIns="0" rtlCol="0"/>
            <a:lstStyle/>
            <a:p/>
          </p:txBody>
        </p:sp>
        <p:sp>
          <p:nvSpPr>
            <p:cNvPr id="322" name="object 322" descr=""/>
            <p:cNvSpPr/>
            <p:nvPr/>
          </p:nvSpPr>
          <p:spPr>
            <a:xfrm>
              <a:off x="5443029" y="2593975"/>
              <a:ext cx="1270" cy="1270"/>
            </a:xfrm>
            <a:custGeom>
              <a:avLst/>
              <a:gdLst/>
              <a:ahLst/>
              <a:cxnLst/>
              <a:rect l="l" t="t" r="r" b="b"/>
              <a:pathLst>
                <a:path w="1270" h="1269">
                  <a:moveTo>
                    <a:pt x="0" y="0"/>
                  </a:moveTo>
                  <a:lnTo>
                    <a:pt x="812" y="812"/>
                  </a:lnTo>
                </a:path>
              </a:pathLst>
            </a:custGeom>
            <a:ln w="3175">
              <a:solidFill>
                <a:srgbClr val="231F20"/>
              </a:solidFill>
            </a:ln>
          </p:spPr>
          <p:txBody>
            <a:bodyPr wrap="square" lIns="0" tIns="0" rIns="0" bIns="0" rtlCol="0"/>
            <a:lstStyle/>
            <a:p/>
          </p:txBody>
        </p:sp>
        <p:sp>
          <p:nvSpPr>
            <p:cNvPr id="323" name="object 323" descr=""/>
            <p:cNvSpPr/>
            <p:nvPr/>
          </p:nvSpPr>
          <p:spPr>
            <a:xfrm>
              <a:off x="5459815" y="2598581"/>
              <a:ext cx="1270" cy="1270"/>
            </a:xfrm>
            <a:custGeom>
              <a:avLst/>
              <a:gdLst/>
              <a:ahLst/>
              <a:cxnLst/>
              <a:rect l="l" t="t" r="r" b="b"/>
              <a:pathLst>
                <a:path w="1270" h="1269">
                  <a:moveTo>
                    <a:pt x="812" y="812"/>
                  </a:moveTo>
                  <a:lnTo>
                    <a:pt x="0" y="0"/>
                  </a:lnTo>
                </a:path>
              </a:pathLst>
            </a:custGeom>
            <a:ln w="3175">
              <a:solidFill>
                <a:srgbClr val="231F20"/>
              </a:solidFill>
            </a:ln>
          </p:spPr>
          <p:txBody>
            <a:bodyPr wrap="square" lIns="0" tIns="0" rIns="0" bIns="0" rtlCol="0"/>
            <a:lstStyle/>
            <a:p/>
          </p:txBody>
        </p:sp>
        <p:sp>
          <p:nvSpPr>
            <p:cNvPr id="324" name="object 324" descr=""/>
            <p:cNvSpPr/>
            <p:nvPr/>
          </p:nvSpPr>
          <p:spPr>
            <a:xfrm>
              <a:off x="5443842" y="2594793"/>
              <a:ext cx="1270" cy="1270"/>
            </a:xfrm>
            <a:custGeom>
              <a:avLst/>
              <a:gdLst/>
              <a:ahLst/>
              <a:cxnLst/>
              <a:rect l="l" t="t" r="r" b="b"/>
              <a:pathLst>
                <a:path w="1270" h="1269">
                  <a:moveTo>
                    <a:pt x="0" y="0"/>
                  </a:moveTo>
                  <a:lnTo>
                    <a:pt x="812" y="800"/>
                  </a:lnTo>
                </a:path>
              </a:pathLst>
            </a:custGeom>
            <a:ln w="3175">
              <a:solidFill>
                <a:srgbClr val="231F20"/>
              </a:solidFill>
            </a:ln>
          </p:spPr>
          <p:txBody>
            <a:bodyPr wrap="square" lIns="0" tIns="0" rIns="0" bIns="0" rtlCol="0"/>
            <a:lstStyle/>
            <a:p/>
          </p:txBody>
        </p:sp>
        <p:sp>
          <p:nvSpPr>
            <p:cNvPr id="325" name="object 325" descr=""/>
            <p:cNvSpPr/>
            <p:nvPr/>
          </p:nvSpPr>
          <p:spPr>
            <a:xfrm>
              <a:off x="5459003" y="2597776"/>
              <a:ext cx="1270" cy="1270"/>
            </a:xfrm>
            <a:custGeom>
              <a:avLst/>
              <a:gdLst/>
              <a:ahLst/>
              <a:cxnLst/>
              <a:rect l="l" t="t" r="r" b="b"/>
              <a:pathLst>
                <a:path w="1270" h="1269">
                  <a:moveTo>
                    <a:pt x="812" y="800"/>
                  </a:moveTo>
                  <a:lnTo>
                    <a:pt x="0" y="0"/>
                  </a:lnTo>
                </a:path>
              </a:pathLst>
            </a:custGeom>
            <a:ln w="3175">
              <a:solidFill>
                <a:srgbClr val="231F20"/>
              </a:solidFill>
            </a:ln>
          </p:spPr>
          <p:txBody>
            <a:bodyPr wrap="square" lIns="0" tIns="0" rIns="0" bIns="0" rtlCol="0"/>
            <a:lstStyle/>
            <a:p/>
          </p:txBody>
        </p:sp>
        <p:sp>
          <p:nvSpPr>
            <p:cNvPr id="326" name="object 326" descr=""/>
            <p:cNvSpPr/>
            <p:nvPr/>
          </p:nvSpPr>
          <p:spPr>
            <a:xfrm>
              <a:off x="5444653" y="2595599"/>
              <a:ext cx="4445" cy="4445"/>
            </a:xfrm>
            <a:custGeom>
              <a:avLst/>
              <a:gdLst/>
              <a:ahLst/>
              <a:cxnLst/>
              <a:rect l="l" t="t" r="r" b="b"/>
              <a:pathLst>
                <a:path w="4445" h="4444">
                  <a:moveTo>
                    <a:pt x="0" y="0"/>
                  </a:moveTo>
                  <a:lnTo>
                    <a:pt x="2438" y="2438"/>
                  </a:lnTo>
                  <a:lnTo>
                    <a:pt x="2971" y="2971"/>
                  </a:lnTo>
                  <a:lnTo>
                    <a:pt x="4064" y="4064"/>
                  </a:lnTo>
                </a:path>
              </a:pathLst>
            </a:custGeom>
            <a:ln w="3175">
              <a:solidFill>
                <a:srgbClr val="231F20"/>
              </a:solidFill>
            </a:ln>
          </p:spPr>
          <p:txBody>
            <a:bodyPr wrap="square" lIns="0" tIns="0" rIns="0" bIns="0" rtlCol="0"/>
            <a:lstStyle/>
            <a:p/>
          </p:txBody>
        </p:sp>
        <p:sp>
          <p:nvSpPr>
            <p:cNvPr id="327" name="object 327" descr=""/>
            <p:cNvSpPr/>
            <p:nvPr/>
          </p:nvSpPr>
          <p:spPr>
            <a:xfrm>
              <a:off x="5454939" y="2593706"/>
              <a:ext cx="4445" cy="4445"/>
            </a:xfrm>
            <a:custGeom>
              <a:avLst/>
              <a:gdLst/>
              <a:ahLst/>
              <a:cxnLst/>
              <a:rect l="l" t="t" r="r" b="b"/>
              <a:pathLst>
                <a:path w="4445" h="4444">
                  <a:moveTo>
                    <a:pt x="4063" y="4064"/>
                  </a:moveTo>
                  <a:lnTo>
                    <a:pt x="1625" y="1625"/>
                  </a:lnTo>
                  <a:lnTo>
                    <a:pt x="1092" y="1092"/>
                  </a:lnTo>
                  <a:lnTo>
                    <a:pt x="0" y="0"/>
                  </a:lnTo>
                </a:path>
              </a:pathLst>
            </a:custGeom>
            <a:ln w="3175">
              <a:solidFill>
                <a:srgbClr val="231F20"/>
              </a:solidFill>
            </a:ln>
          </p:spPr>
          <p:txBody>
            <a:bodyPr wrap="square" lIns="0" tIns="0" rIns="0" bIns="0" rtlCol="0"/>
            <a:lstStyle/>
            <a:p/>
          </p:txBody>
        </p:sp>
        <p:sp>
          <p:nvSpPr>
            <p:cNvPr id="328" name="object 328" descr=""/>
            <p:cNvSpPr/>
            <p:nvPr/>
          </p:nvSpPr>
          <p:spPr>
            <a:xfrm>
              <a:off x="5438968" y="2589918"/>
              <a:ext cx="3175" cy="3810"/>
            </a:xfrm>
            <a:custGeom>
              <a:avLst/>
              <a:gdLst/>
              <a:ahLst/>
              <a:cxnLst/>
              <a:rect l="l" t="t" r="r" b="b"/>
              <a:pathLst>
                <a:path w="3175" h="3810">
                  <a:moveTo>
                    <a:pt x="0" y="0"/>
                  </a:moveTo>
                  <a:lnTo>
                    <a:pt x="0" y="266"/>
                  </a:lnTo>
                  <a:lnTo>
                    <a:pt x="266" y="266"/>
                  </a:lnTo>
                  <a:lnTo>
                    <a:pt x="266" y="533"/>
                  </a:lnTo>
                  <a:lnTo>
                    <a:pt x="533" y="533"/>
                  </a:lnTo>
                  <a:lnTo>
                    <a:pt x="533" y="800"/>
                  </a:lnTo>
                  <a:lnTo>
                    <a:pt x="812" y="800"/>
                  </a:lnTo>
                  <a:lnTo>
                    <a:pt x="1079" y="1079"/>
                  </a:lnTo>
                  <a:lnTo>
                    <a:pt x="1079" y="1346"/>
                  </a:lnTo>
                  <a:lnTo>
                    <a:pt x="1346" y="1625"/>
                  </a:lnTo>
                  <a:lnTo>
                    <a:pt x="1625" y="1892"/>
                  </a:lnTo>
                  <a:lnTo>
                    <a:pt x="1892" y="2159"/>
                  </a:lnTo>
                  <a:lnTo>
                    <a:pt x="2159" y="2425"/>
                  </a:lnTo>
                  <a:lnTo>
                    <a:pt x="2438" y="2705"/>
                  </a:lnTo>
                  <a:lnTo>
                    <a:pt x="2971" y="3251"/>
                  </a:lnTo>
                </a:path>
              </a:pathLst>
            </a:custGeom>
            <a:ln w="3175">
              <a:solidFill>
                <a:srgbClr val="231F20"/>
              </a:solidFill>
            </a:ln>
          </p:spPr>
          <p:txBody>
            <a:bodyPr wrap="square" lIns="0" tIns="0" rIns="0" bIns="0" rtlCol="0"/>
            <a:lstStyle/>
            <a:p/>
          </p:txBody>
        </p:sp>
        <p:sp>
          <p:nvSpPr>
            <p:cNvPr id="329" name="object 329" descr=""/>
            <p:cNvSpPr/>
            <p:nvPr/>
          </p:nvSpPr>
          <p:spPr>
            <a:xfrm>
              <a:off x="5461172" y="2599120"/>
              <a:ext cx="3810" cy="4445"/>
            </a:xfrm>
            <a:custGeom>
              <a:avLst/>
              <a:gdLst/>
              <a:ahLst/>
              <a:cxnLst/>
              <a:rect l="l" t="t" r="r" b="b"/>
              <a:pathLst>
                <a:path w="3810" h="4444">
                  <a:moveTo>
                    <a:pt x="3517" y="4330"/>
                  </a:moveTo>
                  <a:lnTo>
                    <a:pt x="3517" y="4064"/>
                  </a:lnTo>
                  <a:lnTo>
                    <a:pt x="3251" y="4064"/>
                  </a:lnTo>
                  <a:lnTo>
                    <a:pt x="3251" y="3797"/>
                  </a:lnTo>
                  <a:lnTo>
                    <a:pt x="2984" y="3797"/>
                  </a:lnTo>
                  <a:lnTo>
                    <a:pt x="2984" y="3530"/>
                  </a:lnTo>
                  <a:lnTo>
                    <a:pt x="2705" y="3251"/>
                  </a:lnTo>
                  <a:lnTo>
                    <a:pt x="2438" y="3251"/>
                  </a:lnTo>
                  <a:lnTo>
                    <a:pt x="2171" y="2984"/>
                  </a:lnTo>
                  <a:lnTo>
                    <a:pt x="2171" y="2705"/>
                  </a:lnTo>
                  <a:lnTo>
                    <a:pt x="1892" y="2451"/>
                  </a:lnTo>
                  <a:lnTo>
                    <a:pt x="1625" y="2171"/>
                  </a:lnTo>
                  <a:lnTo>
                    <a:pt x="1358" y="1905"/>
                  </a:lnTo>
                  <a:lnTo>
                    <a:pt x="1079" y="1625"/>
                  </a:lnTo>
                  <a:lnTo>
                    <a:pt x="546" y="1079"/>
                  </a:lnTo>
                  <a:lnTo>
                    <a:pt x="266" y="825"/>
                  </a:lnTo>
                  <a:lnTo>
                    <a:pt x="0" y="546"/>
                  </a:lnTo>
                  <a:lnTo>
                    <a:pt x="0" y="279"/>
                  </a:lnTo>
                  <a:lnTo>
                    <a:pt x="0" y="0"/>
                  </a:lnTo>
                </a:path>
              </a:pathLst>
            </a:custGeom>
            <a:ln w="3175">
              <a:solidFill>
                <a:srgbClr val="231F20"/>
              </a:solidFill>
            </a:ln>
          </p:spPr>
          <p:txBody>
            <a:bodyPr wrap="square" lIns="0" tIns="0" rIns="0" bIns="0" rtlCol="0"/>
            <a:lstStyle/>
            <a:p/>
          </p:txBody>
        </p:sp>
        <p:sp>
          <p:nvSpPr>
            <p:cNvPr id="330" name="object 330" descr=""/>
            <p:cNvSpPr/>
            <p:nvPr/>
          </p:nvSpPr>
          <p:spPr>
            <a:xfrm>
              <a:off x="5441943" y="2593168"/>
              <a:ext cx="635" cy="1270"/>
            </a:xfrm>
            <a:custGeom>
              <a:avLst/>
              <a:gdLst/>
              <a:ahLst/>
              <a:cxnLst/>
              <a:rect l="l" t="t" r="r" b="b"/>
              <a:pathLst>
                <a:path w="635" h="1269">
                  <a:moveTo>
                    <a:pt x="0" y="0"/>
                  </a:moveTo>
                  <a:lnTo>
                    <a:pt x="266" y="266"/>
                  </a:lnTo>
                  <a:lnTo>
                    <a:pt x="266" y="533"/>
                  </a:lnTo>
                  <a:lnTo>
                    <a:pt x="533" y="800"/>
                  </a:lnTo>
                </a:path>
              </a:pathLst>
            </a:custGeom>
            <a:ln w="3175">
              <a:solidFill>
                <a:srgbClr val="231F20"/>
              </a:solidFill>
            </a:ln>
          </p:spPr>
          <p:txBody>
            <a:bodyPr wrap="square" lIns="0" tIns="0" rIns="0" bIns="0" rtlCol="0"/>
            <a:lstStyle/>
            <a:p/>
          </p:txBody>
        </p:sp>
        <p:sp>
          <p:nvSpPr>
            <p:cNvPr id="331" name="object 331" descr=""/>
            <p:cNvSpPr/>
            <p:nvPr/>
          </p:nvSpPr>
          <p:spPr>
            <a:xfrm>
              <a:off x="5323631" y="2427187"/>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332" name="object 332" descr=""/>
            <p:cNvSpPr/>
            <p:nvPr/>
          </p:nvSpPr>
          <p:spPr>
            <a:xfrm>
              <a:off x="5450340" y="2545246"/>
              <a:ext cx="635" cy="1270"/>
            </a:xfrm>
            <a:custGeom>
              <a:avLst/>
              <a:gdLst/>
              <a:ahLst/>
              <a:cxnLst/>
              <a:rect l="l" t="t" r="r" b="b"/>
              <a:pathLst>
                <a:path w="635" h="1269">
                  <a:moveTo>
                    <a:pt x="0" y="0"/>
                  </a:moveTo>
                  <a:lnTo>
                    <a:pt x="533" y="1079"/>
                  </a:lnTo>
                </a:path>
              </a:pathLst>
            </a:custGeom>
            <a:ln w="3175">
              <a:solidFill>
                <a:srgbClr val="231F20"/>
              </a:solidFill>
            </a:ln>
          </p:spPr>
          <p:txBody>
            <a:bodyPr wrap="square" lIns="0" tIns="0" rIns="0" bIns="0" rtlCol="0"/>
            <a:lstStyle/>
            <a:p/>
          </p:txBody>
        </p:sp>
        <p:sp>
          <p:nvSpPr>
            <p:cNvPr id="333" name="object 333" descr=""/>
            <p:cNvSpPr/>
            <p:nvPr/>
          </p:nvSpPr>
          <p:spPr>
            <a:xfrm>
              <a:off x="5451692" y="2547404"/>
              <a:ext cx="1905" cy="2540"/>
            </a:xfrm>
            <a:custGeom>
              <a:avLst/>
              <a:gdLst/>
              <a:ahLst/>
              <a:cxnLst/>
              <a:rect l="l" t="t" r="r" b="b"/>
              <a:pathLst>
                <a:path w="1904" h="2539">
                  <a:moveTo>
                    <a:pt x="0" y="0"/>
                  </a:moveTo>
                  <a:lnTo>
                    <a:pt x="1346" y="2171"/>
                  </a:lnTo>
                </a:path>
              </a:pathLst>
            </a:custGeom>
            <a:ln w="3175">
              <a:solidFill>
                <a:srgbClr val="231F20"/>
              </a:solidFill>
            </a:ln>
          </p:spPr>
          <p:txBody>
            <a:bodyPr wrap="square" lIns="0" tIns="0" rIns="0" bIns="0" rtlCol="0"/>
            <a:lstStyle/>
            <a:p/>
          </p:txBody>
        </p:sp>
        <p:sp>
          <p:nvSpPr>
            <p:cNvPr id="334" name="object 334" descr=""/>
            <p:cNvSpPr/>
            <p:nvPr/>
          </p:nvSpPr>
          <p:spPr>
            <a:xfrm>
              <a:off x="5453317" y="2550120"/>
              <a:ext cx="635" cy="1270"/>
            </a:xfrm>
            <a:custGeom>
              <a:avLst/>
              <a:gdLst/>
              <a:ahLst/>
              <a:cxnLst/>
              <a:rect l="l" t="t" r="r" b="b"/>
              <a:pathLst>
                <a:path w="635" h="1269">
                  <a:moveTo>
                    <a:pt x="0" y="0"/>
                  </a:moveTo>
                  <a:lnTo>
                    <a:pt x="533" y="1079"/>
                  </a:lnTo>
                </a:path>
              </a:pathLst>
            </a:custGeom>
            <a:ln w="3175">
              <a:solidFill>
                <a:srgbClr val="231F20"/>
              </a:solidFill>
            </a:ln>
          </p:spPr>
          <p:txBody>
            <a:bodyPr wrap="square" lIns="0" tIns="0" rIns="0" bIns="0" rtlCol="0"/>
            <a:lstStyle/>
            <a:p/>
          </p:txBody>
        </p:sp>
        <p:sp>
          <p:nvSpPr>
            <p:cNvPr id="335" name="object 335" descr=""/>
            <p:cNvSpPr/>
            <p:nvPr/>
          </p:nvSpPr>
          <p:spPr>
            <a:xfrm>
              <a:off x="5426782" y="2498675"/>
              <a:ext cx="8255" cy="19050"/>
            </a:xfrm>
            <a:custGeom>
              <a:avLst/>
              <a:gdLst/>
              <a:ahLst/>
              <a:cxnLst/>
              <a:rect l="l" t="t" r="r" b="b"/>
              <a:pathLst>
                <a:path w="8254" h="19050">
                  <a:moveTo>
                    <a:pt x="0" y="0"/>
                  </a:moveTo>
                  <a:lnTo>
                    <a:pt x="8128" y="18948"/>
                  </a:lnTo>
                </a:path>
              </a:pathLst>
            </a:custGeom>
            <a:ln w="3175">
              <a:solidFill>
                <a:srgbClr val="231F20"/>
              </a:solidFill>
            </a:ln>
          </p:spPr>
          <p:txBody>
            <a:bodyPr wrap="square" lIns="0" tIns="0" rIns="0" bIns="0" rtlCol="0"/>
            <a:lstStyle/>
            <a:p/>
          </p:txBody>
        </p:sp>
        <p:sp>
          <p:nvSpPr>
            <p:cNvPr id="336" name="object 336" descr=""/>
            <p:cNvSpPr/>
            <p:nvPr/>
          </p:nvSpPr>
          <p:spPr>
            <a:xfrm>
              <a:off x="5444651" y="2501919"/>
              <a:ext cx="4445" cy="10160"/>
            </a:xfrm>
            <a:custGeom>
              <a:avLst/>
              <a:gdLst/>
              <a:ahLst/>
              <a:cxnLst/>
              <a:rect l="l" t="t" r="r" b="b"/>
              <a:pathLst>
                <a:path w="4445" h="10160">
                  <a:moveTo>
                    <a:pt x="4063" y="9753"/>
                  </a:moveTo>
                  <a:lnTo>
                    <a:pt x="0" y="0"/>
                  </a:lnTo>
                </a:path>
              </a:pathLst>
            </a:custGeom>
            <a:ln w="3175">
              <a:solidFill>
                <a:srgbClr val="231F20"/>
              </a:solidFill>
            </a:ln>
          </p:spPr>
          <p:txBody>
            <a:bodyPr wrap="square" lIns="0" tIns="0" rIns="0" bIns="0" rtlCol="0"/>
            <a:lstStyle/>
            <a:p/>
          </p:txBody>
        </p:sp>
        <p:sp>
          <p:nvSpPr>
            <p:cNvPr id="337" name="object 337" descr=""/>
            <p:cNvSpPr/>
            <p:nvPr/>
          </p:nvSpPr>
          <p:spPr>
            <a:xfrm>
              <a:off x="5475517" y="2540371"/>
              <a:ext cx="1270" cy="3175"/>
            </a:xfrm>
            <a:custGeom>
              <a:avLst/>
              <a:gdLst/>
              <a:ahLst/>
              <a:cxnLst/>
              <a:rect l="l" t="t" r="r" b="b"/>
              <a:pathLst>
                <a:path w="1270" h="3175">
                  <a:moveTo>
                    <a:pt x="812" y="2705"/>
                  </a:moveTo>
                  <a:lnTo>
                    <a:pt x="0" y="0"/>
                  </a:lnTo>
                </a:path>
              </a:pathLst>
            </a:custGeom>
            <a:ln w="3175">
              <a:solidFill>
                <a:srgbClr val="231F20"/>
              </a:solidFill>
            </a:ln>
          </p:spPr>
          <p:txBody>
            <a:bodyPr wrap="square" lIns="0" tIns="0" rIns="0" bIns="0" rtlCol="0"/>
            <a:lstStyle/>
            <a:p/>
          </p:txBody>
        </p:sp>
        <p:sp>
          <p:nvSpPr>
            <p:cNvPr id="338" name="object 338" descr=""/>
            <p:cNvSpPr/>
            <p:nvPr/>
          </p:nvSpPr>
          <p:spPr>
            <a:xfrm>
              <a:off x="5480391" y="2539019"/>
              <a:ext cx="1270" cy="3175"/>
            </a:xfrm>
            <a:custGeom>
              <a:avLst/>
              <a:gdLst/>
              <a:ahLst/>
              <a:cxnLst/>
              <a:rect l="l" t="t" r="r" b="b"/>
              <a:pathLst>
                <a:path w="1270" h="3175">
                  <a:moveTo>
                    <a:pt x="0" y="0"/>
                  </a:moveTo>
                  <a:lnTo>
                    <a:pt x="812" y="2705"/>
                  </a:lnTo>
                </a:path>
              </a:pathLst>
            </a:custGeom>
            <a:ln w="3175">
              <a:solidFill>
                <a:srgbClr val="231F20"/>
              </a:solidFill>
            </a:ln>
          </p:spPr>
          <p:txBody>
            <a:bodyPr wrap="square" lIns="0" tIns="0" rIns="0" bIns="0" rtlCol="0"/>
            <a:lstStyle/>
            <a:p/>
          </p:txBody>
        </p:sp>
        <p:sp>
          <p:nvSpPr>
            <p:cNvPr id="339" name="object 339" descr=""/>
            <p:cNvSpPr/>
            <p:nvPr/>
          </p:nvSpPr>
          <p:spPr>
            <a:xfrm>
              <a:off x="5491764" y="241527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40" name="object 340" descr=""/>
            <p:cNvSpPr/>
            <p:nvPr/>
          </p:nvSpPr>
          <p:spPr>
            <a:xfrm>
              <a:off x="5487163" y="2472134"/>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341" name="object 341" descr=""/>
            <p:cNvSpPr/>
            <p:nvPr/>
          </p:nvSpPr>
          <p:spPr>
            <a:xfrm>
              <a:off x="5487163" y="2474031"/>
              <a:ext cx="0" cy="26034"/>
            </a:xfrm>
            <a:custGeom>
              <a:avLst/>
              <a:gdLst/>
              <a:ahLst/>
              <a:cxnLst/>
              <a:rect l="l" t="t" r="r" b="b"/>
              <a:pathLst>
                <a:path w="0" h="26035">
                  <a:moveTo>
                    <a:pt x="0" y="0"/>
                  </a:moveTo>
                  <a:lnTo>
                    <a:pt x="0" y="16522"/>
                  </a:lnTo>
                  <a:lnTo>
                    <a:pt x="0" y="18415"/>
                  </a:lnTo>
                  <a:lnTo>
                    <a:pt x="0" y="25450"/>
                  </a:lnTo>
                </a:path>
              </a:pathLst>
            </a:custGeom>
            <a:ln w="3175">
              <a:solidFill>
                <a:srgbClr val="231F20"/>
              </a:solidFill>
            </a:ln>
          </p:spPr>
          <p:txBody>
            <a:bodyPr wrap="square" lIns="0" tIns="0" rIns="0" bIns="0" rtlCol="0"/>
            <a:lstStyle/>
            <a:p/>
          </p:txBody>
        </p:sp>
        <p:sp>
          <p:nvSpPr>
            <p:cNvPr id="342" name="object 342" descr=""/>
            <p:cNvSpPr/>
            <p:nvPr/>
          </p:nvSpPr>
          <p:spPr>
            <a:xfrm>
              <a:off x="5487163" y="2465098"/>
              <a:ext cx="0" cy="7620"/>
            </a:xfrm>
            <a:custGeom>
              <a:avLst/>
              <a:gdLst/>
              <a:ahLst/>
              <a:cxnLst/>
              <a:rect l="l" t="t" r="r" b="b"/>
              <a:pathLst>
                <a:path w="0" h="7619">
                  <a:moveTo>
                    <a:pt x="0" y="7035"/>
                  </a:moveTo>
                  <a:lnTo>
                    <a:pt x="0" y="0"/>
                  </a:lnTo>
                </a:path>
              </a:pathLst>
            </a:custGeom>
            <a:ln w="3175">
              <a:solidFill>
                <a:srgbClr val="231F20"/>
              </a:solidFill>
            </a:ln>
          </p:spPr>
          <p:txBody>
            <a:bodyPr wrap="square" lIns="0" tIns="0" rIns="0" bIns="0" rtlCol="0"/>
            <a:lstStyle/>
            <a:p/>
          </p:txBody>
        </p:sp>
        <p:sp>
          <p:nvSpPr>
            <p:cNvPr id="343" name="object 343" descr=""/>
            <p:cNvSpPr/>
            <p:nvPr/>
          </p:nvSpPr>
          <p:spPr>
            <a:xfrm>
              <a:off x="5487976" y="2492445"/>
              <a:ext cx="0" cy="7620"/>
            </a:xfrm>
            <a:custGeom>
              <a:avLst/>
              <a:gdLst/>
              <a:ahLst/>
              <a:cxnLst/>
              <a:rect l="l" t="t" r="r" b="b"/>
              <a:pathLst>
                <a:path w="0" h="7619">
                  <a:moveTo>
                    <a:pt x="0" y="7035"/>
                  </a:moveTo>
                  <a:lnTo>
                    <a:pt x="0" y="0"/>
                  </a:lnTo>
                </a:path>
              </a:pathLst>
            </a:custGeom>
            <a:ln w="3175">
              <a:solidFill>
                <a:srgbClr val="231F20"/>
              </a:solidFill>
            </a:ln>
          </p:spPr>
          <p:txBody>
            <a:bodyPr wrap="square" lIns="0" tIns="0" rIns="0" bIns="0" rtlCol="0"/>
            <a:lstStyle/>
            <a:p/>
          </p:txBody>
        </p:sp>
        <p:sp>
          <p:nvSpPr>
            <p:cNvPr id="344" name="object 344" descr=""/>
            <p:cNvSpPr/>
            <p:nvPr/>
          </p:nvSpPr>
          <p:spPr>
            <a:xfrm>
              <a:off x="5487976" y="2474028"/>
              <a:ext cx="0" cy="17145"/>
            </a:xfrm>
            <a:custGeom>
              <a:avLst/>
              <a:gdLst/>
              <a:ahLst/>
              <a:cxnLst/>
              <a:rect l="l" t="t" r="r" b="b"/>
              <a:pathLst>
                <a:path w="0" h="17144">
                  <a:moveTo>
                    <a:pt x="0" y="16522"/>
                  </a:moveTo>
                  <a:lnTo>
                    <a:pt x="0" y="0"/>
                  </a:lnTo>
                </a:path>
              </a:pathLst>
            </a:custGeom>
            <a:ln w="3175">
              <a:solidFill>
                <a:srgbClr val="231F20"/>
              </a:solidFill>
            </a:ln>
          </p:spPr>
          <p:txBody>
            <a:bodyPr wrap="square" lIns="0" tIns="0" rIns="0" bIns="0" rtlCol="0"/>
            <a:lstStyle/>
            <a:p/>
          </p:txBody>
        </p:sp>
        <p:sp>
          <p:nvSpPr>
            <p:cNvPr id="345" name="object 345" descr=""/>
            <p:cNvSpPr/>
            <p:nvPr/>
          </p:nvSpPr>
          <p:spPr>
            <a:xfrm>
              <a:off x="5487976" y="2465098"/>
              <a:ext cx="0" cy="7620"/>
            </a:xfrm>
            <a:custGeom>
              <a:avLst/>
              <a:gdLst/>
              <a:ahLst/>
              <a:cxnLst/>
              <a:rect l="l" t="t" r="r" b="b"/>
              <a:pathLst>
                <a:path w="0" h="7619">
                  <a:moveTo>
                    <a:pt x="0" y="7035"/>
                  </a:moveTo>
                  <a:lnTo>
                    <a:pt x="0" y="0"/>
                  </a:lnTo>
                </a:path>
              </a:pathLst>
            </a:custGeom>
            <a:ln w="3175">
              <a:solidFill>
                <a:srgbClr val="231F20"/>
              </a:solidFill>
            </a:ln>
          </p:spPr>
          <p:txBody>
            <a:bodyPr wrap="square" lIns="0" tIns="0" rIns="0" bIns="0" rtlCol="0"/>
            <a:lstStyle/>
            <a:p/>
          </p:txBody>
        </p:sp>
        <p:sp>
          <p:nvSpPr>
            <p:cNvPr id="346" name="object 346" descr=""/>
            <p:cNvSpPr/>
            <p:nvPr/>
          </p:nvSpPr>
          <p:spPr>
            <a:xfrm>
              <a:off x="5489054" y="2492446"/>
              <a:ext cx="0" cy="6985"/>
            </a:xfrm>
            <a:custGeom>
              <a:avLst/>
              <a:gdLst/>
              <a:ahLst/>
              <a:cxnLst/>
              <a:rect l="l" t="t" r="r" b="b"/>
              <a:pathLst>
                <a:path w="0" h="6985">
                  <a:moveTo>
                    <a:pt x="0" y="6502"/>
                  </a:moveTo>
                  <a:lnTo>
                    <a:pt x="0" y="0"/>
                  </a:lnTo>
                </a:path>
              </a:pathLst>
            </a:custGeom>
            <a:ln w="3175">
              <a:solidFill>
                <a:srgbClr val="231F20"/>
              </a:solidFill>
            </a:ln>
          </p:spPr>
          <p:txBody>
            <a:bodyPr wrap="square" lIns="0" tIns="0" rIns="0" bIns="0" rtlCol="0"/>
            <a:lstStyle/>
            <a:p/>
          </p:txBody>
        </p:sp>
        <p:sp>
          <p:nvSpPr>
            <p:cNvPr id="347" name="object 347" descr=""/>
            <p:cNvSpPr/>
            <p:nvPr/>
          </p:nvSpPr>
          <p:spPr>
            <a:xfrm>
              <a:off x="5489054" y="2465631"/>
              <a:ext cx="0" cy="6985"/>
            </a:xfrm>
            <a:custGeom>
              <a:avLst/>
              <a:gdLst/>
              <a:ahLst/>
              <a:cxnLst/>
              <a:rect l="l" t="t" r="r" b="b"/>
              <a:pathLst>
                <a:path w="0" h="6985">
                  <a:moveTo>
                    <a:pt x="0" y="6502"/>
                  </a:moveTo>
                  <a:lnTo>
                    <a:pt x="0" y="0"/>
                  </a:lnTo>
                </a:path>
              </a:pathLst>
            </a:custGeom>
            <a:ln w="3175">
              <a:solidFill>
                <a:srgbClr val="231F20"/>
              </a:solidFill>
            </a:ln>
          </p:spPr>
          <p:txBody>
            <a:bodyPr wrap="square" lIns="0" tIns="0" rIns="0" bIns="0" rtlCol="0"/>
            <a:lstStyle/>
            <a:p/>
          </p:txBody>
        </p:sp>
        <p:sp>
          <p:nvSpPr>
            <p:cNvPr id="348" name="object 348" descr=""/>
            <p:cNvSpPr/>
            <p:nvPr/>
          </p:nvSpPr>
          <p:spPr>
            <a:xfrm>
              <a:off x="5489600" y="2465635"/>
              <a:ext cx="0" cy="6985"/>
            </a:xfrm>
            <a:custGeom>
              <a:avLst/>
              <a:gdLst/>
              <a:ahLst/>
              <a:cxnLst/>
              <a:rect l="l" t="t" r="r" b="b"/>
              <a:pathLst>
                <a:path w="0" h="6985">
                  <a:moveTo>
                    <a:pt x="0" y="0"/>
                  </a:moveTo>
                  <a:lnTo>
                    <a:pt x="0" y="6502"/>
                  </a:lnTo>
                </a:path>
              </a:pathLst>
            </a:custGeom>
            <a:ln w="3175">
              <a:solidFill>
                <a:srgbClr val="231F20"/>
              </a:solidFill>
            </a:ln>
          </p:spPr>
          <p:txBody>
            <a:bodyPr wrap="square" lIns="0" tIns="0" rIns="0" bIns="0" rtlCol="0"/>
            <a:lstStyle/>
            <a:p/>
          </p:txBody>
        </p:sp>
        <p:sp>
          <p:nvSpPr>
            <p:cNvPr id="349" name="object 349" descr=""/>
            <p:cNvSpPr/>
            <p:nvPr/>
          </p:nvSpPr>
          <p:spPr>
            <a:xfrm>
              <a:off x="5489600" y="2492448"/>
              <a:ext cx="0" cy="6985"/>
            </a:xfrm>
            <a:custGeom>
              <a:avLst/>
              <a:gdLst/>
              <a:ahLst/>
              <a:cxnLst/>
              <a:rect l="l" t="t" r="r" b="b"/>
              <a:pathLst>
                <a:path w="0" h="6985">
                  <a:moveTo>
                    <a:pt x="0" y="0"/>
                  </a:moveTo>
                  <a:lnTo>
                    <a:pt x="0" y="6502"/>
                  </a:lnTo>
                </a:path>
              </a:pathLst>
            </a:custGeom>
            <a:ln w="3175">
              <a:solidFill>
                <a:srgbClr val="231F20"/>
              </a:solidFill>
            </a:ln>
          </p:spPr>
          <p:txBody>
            <a:bodyPr wrap="square" lIns="0" tIns="0" rIns="0" bIns="0" rtlCol="0"/>
            <a:lstStyle/>
            <a:p/>
          </p:txBody>
        </p:sp>
        <p:sp>
          <p:nvSpPr>
            <p:cNvPr id="350" name="object 350" descr=""/>
            <p:cNvSpPr/>
            <p:nvPr/>
          </p:nvSpPr>
          <p:spPr>
            <a:xfrm>
              <a:off x="5491764" y="2549301"/>
              <a:ext cx="0" cy="24130"/>
            </a:xfrm>
            <a:custGeom>
              <a:avLst/>
              <a:gdLst/>
              <a:ahLst/>
              <a:cxnLst/>
              <a:rect l="l" t="t" r="r" b="b"/>
              <a:pathLst>
                <a:path w="0" h="24130">
                  <a:moveTo>
                    <a:pt x="0" y="0"/>
                  </a:moveTo>
                  <a:lnTo>
                    <a:pt x="0" y="24091"/>
                  </a:lnTo>
                </a:path>
              </a:pathLst>
            </a:custGeom>
            <a:ln w="3175">
              <a:solidFill>
                <a:srgbClr val="231F20"/>
              </a:solidFill>
            </a:ln>
          </p:spPr>
          <p:txBody>
            <a:bodyPr wrap="square" lIns="0" tIns="0" rIns="0" bIns="0" rtlCol="0"/>
            <a:lstStyle/>
            <a:p/>
          </p:txBody>
        </p:sp>
        <p:sp>
          <p:nvSpPr>
            <p:cNvPr id="351" name="object 351" descr=""/>
            <p:cNvSpPr/>
            <p:nvPr/>
          </p:nvSpPr>
          <p:spPr>
            <a:xfrm>
              <a:off x="5491764" y="2367898"/>
              <a:ext cx="0" cy="47625"/>
            </a:xfrm>
            <a:custGeom>
              <a:avLst/>
              <a:gdLst/>
              <a:ahLst/>
              <a:cxnLst/>
              <a:rect l="l" t="t" r="r" b="b"/>
              <a:pathLst>
                <a:path w="0" h="47625">
                  <a:moveTo>
                    <a:pt x="0" y="47383"/>
                  </a:moveTo>
                  <a:lnTo>
                    <a:pt x="0" y="0"/>
                  </a:lnTo>
                </a:path>
              </a:pathLst>
            </a:custGeom>
            <a:ln w="3175">
              <a:solidFill>
                <a:srgbClr val="231F20"/>
              </a:solidFill>
            </a:ln>
          </p:spPr>
          <p:txBody>
            <a:bodyPr wrap="square" lIns="0" tIns="0" rIns="0" bIns="0" rtlCol="0"/>
            <a:lstStyle/>
            <a:p/>
          </p:txBody>
        </p:sp>
        <p:sp>
          <p:nvSpPr>
            <p:cNvPr id="352" name="object 352" descr=""/>
            <p:cNvSpPr/>
            <p:nvPr/>
          </p:nvSpPr>
          <p:spPr>
            <a:xfrm>
              <a:off x="5496099" y="2465635"/>
              <a:ext cx="0" cy="6985"/>
            </a:xfrm>
            <a:custGeom>
              <a:avLst/>
              <a:gdLst/>
              <a:ahLst/>
              <a:cxnLst/>
              <a:rect l="l" t="t" r="r" b="b"/>
              <a:pathLst>
                <a:path w="0" h="6985">
                  <a:moveTo>
                    <a:pt x="0" y="0"/>
                  </a:moveTo>
                  <a:lnTo>
                    <a:pt x="0" y="6502"/>
                  </a:lnTo>
                </a:path>
              </a:pathLst>
            </a:custGeom>
            <a:ln w="3175">
              <a:solidFill>
                <a:srgbClr val="231F20"/>
              </a:solidFill>
            </a:ln>
          </p:spPr>
          <p:txBody>
            <a:bodyPr wrap="square" lIns="0" tIns="0" rIns="0" bIns="0" rtlCol="0"/>
            <a:lstStyle/>
            <a:p/>
          </p:txBody>
        </p:sp>
        <p:sp>
          <p:nvSpPr>
            <p:cNvPr id="353" name="object 353" descr=""/>
            <p:cNvSpPr/>
            <p:nvPr/>
          </p:nvSpPr>
          <p:spPr>
            <a:xfrm>
              <a:off x="5496099" y="2492448"/>
              <a:ext cx="0" cy="6985"/>
            </a:xfrm>
            <a:custGeom>
              <a:avLst/>
              <a:gdLst/>
              <a:ahLst/>
              <a:cxnLst/>
              <a:rect l="l" t="t" r="r" b="b"/>
              <a:pathLst>
                <a:path w="0" h="6985">
                  <a:moveTo>
                    <a:pt x="0" y="0"/>
                  </a:moveTo>
                  <a:lnTo>
                    <a:pt x="0" y="6502"/>
                  </a:lnTo>
                </a:path>
              </a:pathLst>
            </a:custGeom>
            <a:ln w="3175">
              <a:solidFill>
                <a:srgbClr val="231F20"/>
              </a:solidFill>
            </a:ln>
          </p:spPr>
          <p:txBody>
            <a:bodyPr wrap="square" lIns="0" tIns="0" rIns="0" bIns="0" rtlCol="0"/>
            <a:lstStyle/>
            <a:p/>
          </p:txBody>
        </p:sp>
        <p:sp>
          <p:nvSpPr>
            <p:cNvPr id="354" name="object 354" descr=""/>
            <p:cNvSpPr/>
            <p:nvPr/>
          </p:nvSpPr>
          <p:spPr>
            <a:xfrm>
              <a:off x="5496638" y="2465102"/>
              <a:ext cx="0" cy="7620"/>
            </a:xfrm>
            <a:custGeom>
              <a:avLst/>
              <a:gdLst/>
              <a:ahLst/>
              <a:cxnLst/>
              <a:rect l="l" t="t" r="r" b="b"/>
              <a:pathLst>
                <a:path w="0" h="7619">
                  <a:moveTo>
                    <a:pt x="0" y="0"/>
                  </a:moveTo>
                  <a:lnTo>
                    <a:pt x="0" y="7035"/>
                  </a:lnTo>
                </a:path>
              </a:pathLst>
            </a:custGeom>
            <a:ln w="3175">
              <a:solidFill>
                <a:srgbClr val="231F20"/>
              </a:solidFill>
            </a:ln>
          </p:spPr>
          <p:txBody>
            <a:bodyPr wrap="square" lIns="0" tIns="0" rIns="0" bIns="0" rtlCol="0"/>
            <a:lstStyle/>
            <a:p/>
          </p:txBody>
        </p:sp>
        <p:sp>
          <p:nvSpPr>
            <p:cNvPr id="355" name="object 355" descr=""/>
            <p:cNvSpPr/>
            <p:nvPr/>
          </p:nvSpPr>
          <p:spPr>
            <a:xfrm>
              <a:off x="5496638" y="2492448"/>
              <a:ext cx="0" cy="7620"/>
            </a:xfrm>
            <a:custGeom>
              <a:avLst/>
              <a:gdLst/>
              <a:ahLst/>
              <a:cxnLst/>
              <a:rect l="l" t="t" r="r" b="b"/>
              <a:pathLst>
                <a:path w="0" h="7619">
                  <a:moveTo>
                    <a:pt x="0" y="0"/>
                  </a:moveTo>
                  <a:lnTo>
                    <a:pt x="0" y="7035"/>
                  </a:lnTo>
                </a:path>
              </a:pathLst>
            </a:custGeom>
            <a:ln w="3175">
              <a:solidFill>
                <a:srgbClr val="231F20"/>
              </a:solidFill>
            </a:ln>
          </p:spPr>
          <p:txBody>
            <a:bodyPr wrap="square" lIns="0" tIns="0" rIns="0" bIns="0" rtlCol="0"/>
            <a:lstStyle/>
            <a:p/>
          </p:txBody>
        </p:sp>
        <p:sp>
          <p:nvSpPr>
            <p:cNvPr id="356" name="object 356" descr=""/>
            <p:cNvSpPr/>
            <p:nvPr/>
          </p:nvSpPr>
          <p:spPr>
            <a:xfrm>
              <a:off x="5497990" y="2590190"/>
              <a:ext cx="0" cy="2540"/>
            </a:xfrm>
            <a:custGeom>
              <a:avLst/>
              <a:gdLst/>
              <a:ahLst/>
              <a:cxnLst/>
              <a:rect l="l" t="t" r="r" b="b"/>
              <a:pathLst>
                <a:path w="0" h="2539">
                  <a:moveTo>
                    <a:pt x="0" y="2158"/>
                  </a:moveTo>
                  <a:lnTo>
                    <a:pt x="0" y="0"/>
                  </a:lnTo>
                </a:path>
              </a:pathLst>
            </a:custGeom>
            <a:ln w="3175">
              <a:solidFill>
                <a:srgbClr val="231F20"/>
              </a:solidFill>
            </a:ln>
          </p:spPr>
          <p:txBody>
            <a:bodyPr wrap="square" lIns="0" tIns="0" rIns="0" bIns="0" rtlCol="0"/>
            <a:lstStyle/>
            <a:p/>
          </p:txBody>
        </p:sp>
        <p:sp>
          <p:nvSpPr>
            <p:cNvPr id="357" name="object 357" descr=""/>
            <p:cNvSpPr/>
            <p:nvPr/>
          </p:nvSpPr>
          <p:spPr>
            <a:xfrm>
              <a:off x="5503410" y="2494606"/>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358" name="object 358" descr=""/>
            <p:cNvSpPr/>
            <p:nvPr/>
          </p:nvSpPr>
          <p:spPr>
            <a:xfrm>
              <a:off x="5503410" y="2468350"/>
              <a:ext cx="0" cy="1905"/>
            </a:xfrm>
            <a:custGeom>
              <a:avLst/>
              <a:gdLst/>
              <a:ahLst/>
              <a:cxnLst/>
              <a:rect l="l" t="t" r="r" b="b"/>
              <a:pathLst>
                <a:path w="0" h="1905">
                  <a:moveTo>
                    <a:pt x="0" y="1612"/>
                  </a:moveTo>
                  <a:lnTo>
                    <a:pt x="0" y="0"/>
                  </a:lnTo>
                </a:path>
              </a:pathLst>
            </a:custGeom>
            <a:ln w="3175">
              <a:solidFill>
                <a:srgbClr val="231F20"/>
              </a:solidFill>
            </a:ln>
          </p:spPr>
          <p:txBody>
            <a:bodyPr wrap="square" lIns="0" tIns="0" rIns="0" bIns="0" rtlCol="0"/>
            <a:lstStyle/>
            <a:p/>
          </p:txBody>
        </p:sp>
        <p:sp>
          <p:nvSpPr>
            <p:cNvPr id="359" name="object 359" descr=""/>
            <p:cNvSpPr/>
            <p:nvPr/>
          </p:nvSpPr>
          <p:spPr>
            <a:xfrm>
              <a:off x="5505847" y="2488113"/>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360" name="object 360" descr=""/>
            <p:cNvSpPr/>
            <p:nvPr/>
          </p:nvSpPr>
          <p:spPr>
            <a:xfrm>
              <a:off x="5505847" y="2473490"/>
              <a:ext cx="0" cy="3175"/>
            </a:xfrm>
            <a:custGeom>
              <a:avLst/>
              <a:gdLst/>
              <a:ahLst/>
              <a:cxnLst/>
              <a:rect l="l" t="t" r="r" b="b"/>
              <a:pathLst>
                <a:path w="0" h="3175">
                  <a:moveTo>
                    <a:pt x="0" y="2984"/>
                  </a:moveTo>
                  <a:lnTo>
                    <a:pt x="0" y="0"/>
                  </a:lnTo>
                </a:path>
              </a:pathLst>
            </a:custGeom>
            <a:ln w="3175">
              <a:solidFill>
                <a:srgbClr val="231F20"/>
              </a:solidFill>
            </a:ln>
          </p:spPr>
          <p:txBody>
            <a:bodyPr wrap="square" lIns="0" tIns="0" rIns="0" bIns="0" rtlCol="0"/>
            <a:lstStyle/>
            <a:p/>
          </p:txBody>
        </p:sp>
        <p:sp>
          <p:nvSpPr>
            <p:cNvPr id="361" name="object 361" descr=""/>
            <p:cNvSpPr/>
            <p:nvPr/>
          </p:nvSpPr>
          <p:spPr>
            <a:xfrm>
              <a:off x="5505847" y="2487833"/>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362" name="object 362" descr=""/>
            <p:cNvSpPr/>
            <p:nvPr/>
          </p:nvSpPr>
          <p:spPr>
            <a:xfrm>
              <a:off x="5505847" y="2473484"/>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363" name="object 363" descr=""/>
            <p:cNvSpPr/>
            <p:nvPr/>
          </p:nvSpPr>
          <p:spPr>
            <a:xfrm>
              <a:off x="5511533" y="2501110"/>
              <a:ext cx="0" cy="15240"/>
            </a:xfrm>
            <a:custGeom>
              <a:avLst/>
              <a:gdLst/>
              <a:ahLst/>
              <a:cxnLst/>
              <a:rect l="l" t="t" r="r" b="b"/>
              <a:pathLst>
                <a:path w="0" h="15239">
                  <a:moveTo>
                    <a:pt x="0" y="15163"/>
                  </a:moveTo>
                  <a:lnTo>
                    <a:pt x="0" y="0"/>
                  </a:lnTo>
                </a:path>
              </a:pathLst>
            </a:custGeom>
            <a:ln w="3175">
              <a:solidFill>
                <a:srgbClr val="231F20"/>
              </a:solidFill>
            </a:ln>
          </p:spPr>
          <p:txBody>
            <a:bodyPr wrap="square" lIns="0" tIns="0" rIns="0" bIns="0" rtlCol="0"/>
            <a:lstStyle/>
            <a:p/>
          </p:txBody>
        </p:sp>
        <p:sp>
          <p:nvSpPr>
            <p:cNvPr id="364" name="object 364" descr=""/>
            <p:cNvSpPr/>
            <p:nvPr/>
          </p:nvSpPr>
          <p:spPr>
            <a:xfrm>
              <a:off x="5511533" y="2448860"/>
              <a:ext cx="0" cy="15240"/>
            </a:xfrm>
            <a:custGeom>
              <a:avLst/>
              <a:gdLst/>
              <a:ahLst/>
              <a:cxnLst/>
              <a:rect l="l" t="t" r="r" b="b"/>
              <a:pathLst>
                <a:path w="0" h="15239">
                  <a:moveTo>
                    <a:pt x="0" y="14617"/>
                  </a:moveTo>
                  <a:lnTo>
                    <a:pt x="0" y="0"/>
                  </a:lnTo>
                </a:path>
              </a:pathLst>
            </a:custGeom>
            <a:ln w="3175">
              <a:solidFill>
                <a:srgbClr val="231F20"/>
              </a:solidFill>
            </a:ln>
          </p:spPr>
          <p:txBody>
            <a:bodyPr wrap="square" lIns="0" tIns="0" rIns="0" bIns="0" rtlCol="0"/>
            <a:lstStyle/>
            <a:p/>
          </p:txBody>
        </p:sp>
        <p:sp>
          <p:nvSpPr>
            <p:cNvPr id="365" name="object 365" descr=""/>
            <p:cNvSpPr/>
            <p:nvPr/>
          </p:nvSpPr>
          <p:spPr>
            <a:xfrm>
              <a:off x="5491231" y="2410941"/>
              <a:ext cx="635" cy="1270"/>
            </a:xfrm>
            <a:custGeom>
              <a:avLst/>
              <a:gdLst/>
              <a:ahLst/>
              <a:cxnLst/>
              <a:rect l="l" t="t" r="r" b="b"/>
              <a:pathLst>
                <a:path w="635" h="1269">
                  <a:moveTo>
                    <a:pt x="533" y="0"/>
                  </a:moveTo>
                  <a:lnTo>
                    <a:pt x="266" y="546"/>
                  </a:lnTo>
                  <a:lnTo>
                    <a:pt x="0" y="1092"/>
                  </a:lnTo>
                </a:path>
              </a:pathLst>
            </a:custGeom>
            <a:ln w="3175">
              <a:solidFill>
                <a:srgbClr val="231F20"/>
              </a:solidFill>
            </a:ln>
          </p:spPr>
          <p:txBody>
            <a:bodyPr wrap="square" lIns="0" tIns="0" rIns="0" bIns="0" rtlCol="0"/>
            <a:lstStyle/>
            <a:p/>
          </p:txBody>
        </p:sp>
        <p:sp>
          <p:nvSpPr>
            <p:cNvPr id="366" name="object 366" descr=""/>
            <p:cNvSpPr/>
            <p:nvPr/>
          </p:nvSpPr>
          <p:spPr>
            <a:xfrm>
              <a:off x="5459816" y="2459141"/>
              <a:ext cx="1905" cy="2540"/>
            </a:xfrm>
            <a:custGeom>
              <a:avLst/>
              <a:gdLst/>
              <a:ahLst/>
              <a:cxnLst/>
              <a:rect l="l" t="t" r="r" b="b"/>
              <a:pathLst>
                <a:path w="1904" h="2539">
                  <a:moveTo>
                    <a:pt x="0" y="2438"/>
                  </a:moveTo>
                  <a:lnTo>
                    <a:pt x="1346" y="0"/>
                  </a:lnTo>
                </a:path>
              </a:pathLst>
            </a:custGeom>
            <a:ln w="3175">
              <a:solidFill>
                <a:srgbClr val="231F20"/>
              </a:solidFill>
            </a:ln>
          </p:spPr>
          <p:txBody>
            <a:bodyPr wrap="square" lIns="0" tIns="0" rIns="0" bIns="0" rtlCol="0"/>
            <a:lstStyle/>
            <a:p/>
          </p:txBody>
        </p:sp>
        <p:sp>
          <p:nvSpPr>
            <p:cNvPr id="367" name="object 367" descr=""/>
            <p:cNvSpPr/>
            <p:nvPr/>
          </p:nvSpPr>
          <p:spPr>
            <a:xfrm>
              <a:off x="5463876" y="2461580"/>
              <a:ext cx="1905" cy="2540"/>
            </a:xfrm>
            <a:custGeom>
              <a:avLst/>
              <a:gdLst/>
              <a:ahLst/>
              <a:cxnLst/>
              <a:rect l="l" t="t" r="r" b="b"/>
              <a:pathLst>
                <a:path w="1904" h="2539">
                  <a:moveTo>
                    <a:pt x="1625" y="0"/>
                  </a:moveTo>
                  <a:lnTo>
                    <a:pt x="0" y="2425"/>
                  </a:lnTo>
                </a:path>
              </a:pathLst>
            </a:custGeom>
            <a:ln w="3175">
              <a:solidFill>
                <a:srgbClr val="231F20"/>
              </a:solidFill>
            </a:ln>
          </p:spPr>
          <p:txBody>
            <a:bodyPr wrap="square" lIns="0" tIns="0" rIns="0" bIns="0" rtlCol="0"/>
            <a:lstStyle/>
            <a:p/>
          </p:txBody>
        </p:sp>
        <p:sp>
          <p:nvSpPr>
            <p:cNvPr id="368" name="object 368" descr=""/>
            <p:cNvSpPr/>
            <p:nvPr/>
          </p:nvSpPr>
          <p:spPr>
            <a:xfrm>
              <a:off x="5356386" y="249975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9" name="object 369" descr=""/>
            <p:cNvSpPr/>
            <p:nvPr/>
          </p:nvSpPr>
          <p:spPr>
            <a:xfrm>
              <a:off x="5350154" y="252006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370" name="object 370" descr=""/>
            <p:cNvSpPr/>
            <p:nvPr/>
          </p:nvSpPr>
          <p:spPr>
            <a:xfrm>
              <a:off x="5448170" y="2377101"/>
              <a:ext cx="1270" cy="1270"/>
            </a:xfrm>
            <a:custGeom>
              <a:avLst/>
              <a:gdLst/>
              <a:ahLst/>
              <a:cxnLst/>
              <a:rect l="l" t="t" r="r" b="b"/>
              <a:pathLst>
                <a:path w="1270" h="1269">
                  <a:moveTo>
                    <a:pt x="0" y="812"/>
                  </a:moveTo>
                  <a:lnTo>
                    <a:pt x="546" y="546"/>
                  </a:lnTo>
                  <a:lnTo>
                    <a:pt x="812" y="266"/>
                  </a:lnTo>
                  <a:lnTo>
                    <a:pt x="1079" y="0"/>
                  </a:lnTo>
                </a:path>
              </a:pathLst>
            </a:custGeom>
            <a:ln w="3175">
              <a:solidFill>
                <a:srgbClr val="231F20"/>
              </a:solidFill>
            </a:ln>
          </p:spPr>
          <p:txBody>
            <a:bodyPr wrap="square" lIns="0" tIns="0" rIns="0" bIns="0" rtlCol="0"/>
            <a:lstStyle/>
            <a:p/>
          </p:txBody>
        </p:sp>
        <p:sp>
          <p:nvSpPr>
            <p:cNvPr id="371" name="object 371" descr=""/>
            <p:cNvSpPr/>
            <p:nvPr/>
          </p:nvSpPr>
          <p:spPr>
            <a:xfrm>
              <a:off x="5327141" y="2448037"/>
              <a:ext cx="1270" cy="635"/>
            </a:xfrm>
            <a:custGeom>
              <a:avLst/>
              <a:gdLst/>
              <a:ahLst/>
              <a:cxnLst/>
              <a:rect l="l" t="t" r="r" b="b"/>
              <a:pathLst>
                <a:path w="1270" h="635">
                  <a:moveTo>
                    <a:pt x="812" y="0"/>
                  </a:moveTo>
                  <a:lnTo>
                    <a:pt x="0" y="546"/>
                  </a:lnTo>
                </a:path>
              </a:pathLst>
            </a:custGeom>
            <a:ln w="3175">
              <a:solidFill>
                <a:srgbClr val="231F20"/>
              </a:solidFill>
            </a:ln>
          </p:spPr>
          <p:txBody>
            <a:bodyPr wrap="square" lIns="0" tIns="0" rIns="0" bIns="0" rtlCol="0"/>
            <a:lstStyle/>
            <a:p/>
          </p:txBody>
        </p:sp>
        <p:sp>
          <p:nvSpPr>
            <p:cNvPr id="372" name="object 372" descr=""/>
            <p:cNvSpPr/>
            <p:nvPr/>
          </p:nvSpPr>
          <p:spPr>
            <a:xfrm>
              <a:off x="5337162" y="242854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3" name="object 373" descr=""/>
            <p:cNvSpPr/>
            <p:nvPr/>
          </p:nvSpPr>
          <p:spPr>
            <a:xfrm>
              <a:off x="5326056" y="2413383"/>
              <a:ext cx="1270" cy="635"/>
            </a:xfrm>
            <a:custGeom>
              <a:avLst/>
              <a:gdLst/>
              <a:ahLst/>
              <a:cxnLst/>
              <a:rect l="l" t="t" r="r" b="b"/>
              <a:pathLst>
                <a:path w="1270" h="635">
                  <a:moveTo>
                    <a:pt x="0" y="533"/>
                  </a:moveTo>
                  <a:lnTo>
                    <a:pt x="1079" y="0"/>
                  </a:lnTo>
                </a:path>
              </a:pathLst>
            </a:custGeom>
            <a:ln w="3175">
              <a:solidFill>
                <a:srgbClr val="231F20"/>
              </a:solidFill>
            </a:ln>
          </p:spPr>
          <p:txBody>
            <a:bodyPr wrap="square" lIns="0" tIns="0" rIns="0" bIns="0" rtlCol="0"/>
            <a:lstStyle/>
            <a:p/>
          </p:txBody>
        </p:sp>
        <p:sp>
          <p:nvSpPr>
            <p:cNvPr id="374" name="object 374" descr=""/>
            <p:cNvSpPr/>
            <p:nvPr/>
          </p:nvSpPr>
          <p:spPr>
            <a:xfrm>
              <a:off x="5333918" y="2426655"/>
              <a:ext cx="1905" cy="1270"/>
            </a:xfrm>
            <a:custGeom>
              <a:avLst/>
              <a:gdLst/>
              <a:ahLst/>
              <a:cxnLst/>
              <a:rect l="l" t="t" r="r" b="b"/>
              <a:pathLst>
                <a:path w="1904" h="1269">
                  <a:moveTo>
                    <a:pt x="1346" y="0"/>
                  </a:moveTo>
                  <a:lnTo>
                    <a:pt x="0" y="800"/>
                  </a:lnTo>
                </a:path>
              </a:pathLst>
            </a:custGeom>
            <a:ln w="3175">
              <a:solidFill>
                <a:srgbClr val="231F20"/>
              </a:solidFill>
            </a:ln>
          </p:spPr>
          <p:txBody>
            <a:bodyPr wrap="square" lIns="0" tIns="0" rIns="0" bIns="0" rtlCol="0"/>
            <a:lstStyle/>
            <a:p/>
          </p:txBody>
        </p:sp>
        <p:sp>
          <p:nvSpPr>
            <p:cNvPr id="375" name="object 375" descr=""/>
            <p:cNvSpPr/>
            <p:nvPr/>
          </p:nvSpPr>
          <p:spPr>
            <a:xfrm>
              <a:off x="5337162" y="242854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6" name="object 376" descr=""/>
            <p:cNvSpPr/>
            <p:nvPr/>
          </p:nvSpPr>
          <p:spPr>
            <a:xfrm>
              <a:off x="5337708" y="23944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7" name="object 377" descr=""/>
            <p:cNvSpPr/>
            <p:nvPr/>
          </p:nvSpPr>
          <p:spPr>
            <a:xfrm>
              <a:off x="5427599" y="2599126"/>
              <a:ext cx="4445" cy="2540"/>
            </a:xfrm>
            <a:custGeom>
              <a:avLst/>
              <a:gdLst/>
              <a:ahLst/>
              <a:cxnLst/>
              <a:rect l="l" t="t" r="r" b="b"/>
              <a:pathLst>
                <a:path w="4445" h="2539">
                  <a:moveTo>
                    <a:pt x="4330" y="2438"/>
                  </a:moveTo>
                  <a:lnTo>
                    <a:pt x="0" y="0"/>
                  </a:lnTo>
                </a:path>
              </a:pathLst>
            </a:custGeom>
            <a:ln w="3175">
              <a:solidFill>
                <a:srgbClr val="231F20"/>
              </a:solidFill>
            </a:ln>
          </p:spPr>
          <p:txBody>
            <a:bodyPr wrap="square" lIns="0" tIns="0" rIns="0" bIns="0" rtlCol="0"/>
            <a:lstStyle/>
            <a:p/>
          </p:txBody>
        </p:sp>
        <p:sp>
          <p:nvSpPr>
            <p:cNvPr id="378" name="object 378" descr=""/>
            <p:cNvSpPr/>
            <p:nvPr/>
          </p:nvSpPr>
          <p:spPr>
            <a:xfrm>
              <a:off x="5438691" y="2582347"/>
              <a:ext cx="6985" cy="1905"/>
            </a:xfrm>
            <a:custGeom>
              <a:avLst/>
              <a:gdLst/>
              <a:ahLst/>
              <a:cxnLst/>
              <a:rect l="l" t="t" r="r" b="b"/>
              <a:pathLst>
                <a:path w="6985" h="1905">
                  <a:moveTo>
                    <a:pt x="6502" y="1346"/>
                  </a:moveTo>
                  <a:lnTo>
                    <a:pt x="6235" y="1346"/>
                  </a:lnTo>
                  <a:lnTo>
                    <a:pt x="6235" y="1079"/>
                  </a:lnTo>
                  <a:lnTo>
                    <a:pt x="5969" y="1079"/>
                  </a:lnTo>
                  <a:lnTo>
                    <a:pt x="5689" y="800"/>
                  </a:lnTo>
                  <a:lnTo>
                    <a:pt x="5422" y="533"/>
                  </a:lnTo>
                  <a:lnTo>
                    <a:pt x="5156" y="533"/>
                  </a:lnTo>
                  <a:lnTo>
                    <a:pt x="4876" y="253"/>
                  </a:lnTo>
                  <a:lnTo>
                    <a:pt x="4343" y="253"/>
                  </a:lnTo>
                  <a:lnTo>
                    <a:pt x="4064" y="0"/>
                  </a:lnTo>
                  <a:lnTo>
                    <a:pt x="3530" y="0"/>
                  </a:lnTo>
                  <a:lnTo>
                    <a:pt x="2984" y="0"/>
                  </a:lnTo>
                  <a:lnTo>
                    <a:pt x="2438" y="0"/>
                  </a:lnTo>
                  <a:lnTo>
                    <a:pt x="1905" y="0"/>
                  </a:lnTo>
                  <a:lnTo>
                    <a:pt x="1092" y="253"/>
                  </a:lnTo>
                  <a:lnTo>
                    <a:pt x="546" y="800"/>
                  </a:lnTo>
                  <a:lnTo>
                    <a:pt x="0" y="1079"/>
                  </a:lnTo>
                </a:path>
              </a:pathLst>
            </a:custGeom>
            <a:ln w="3175">
              <a:solidFill>
                <a:srgbClr val="231F20"/>
              </a:solidFill>
            </a:ln>
          </p:spPr>
          <p:txBody>
            <a:bodyPr wrap="square" lIns="0" tIns="0" rIns="0" bIns="0" rtlCol="0"/>
            <a:lstStyle/>
            <a:p/>
          </p:txBody>
        </p:sp>
        <p:sp>
          <p:nvSpPr>
            <p:cNvPr id="379" name="object 379" descr=""/>
            <p:cNvSpPr/>
            <p:nvPr/>
          </p:nvSpPr>
          <p:spPr>
            <a:xfrm>
              <a:off x="5461985" y="2600745"/>
              <a:ext cx="3175" cy="3175"/>
            </a:xfrm>
            <a:custGeom>
              <a:avLst/>
              <a:gdLst/>
              <a:ahLst/>
              <a:cxnLst/>
              <a:rect l="l" t="t" r="r" b="b"/>
              <a:pathLst>
                <a:path w="3175" h="3175">
                  <a:moveTo>
                    <a:pt x="2705" y="2705"/>
                  </a:moveTo>
                  <a:lnTo>
                    <a:pt x="2438" y="2438"/>
                  </a:lnTo>
                  <a:lnTo>
                    <a:pt x="2171" y="2171"/>
                  </a:lnTo>
                  <a:lnTo>
                    <a:pt x="1892" y="1904"/>
                  </a:lnTo>
                  <a:lnTo>
                    <a:pt x="1625" y="1625"/>
                  </a:lnTo>
                  <a:lnTo>
                    <a:pt x="1358" y="1358"/>
                  </a:lnTo>
                  <a:lnTo>
                    <a:pt x="1079" y="1079"/>
                  </a:lnTo>
                  <a:lnTo>
                    <a:pt x="812" y="1079"/>
                  </a:lnTo>
                  <a:lnTo>
                    <a:pt x="546" y="825"/>
                  </a:lnTo>
                  <a:lnTo>
                    <a:pt x="266" y="546"/>
                  </a:lnTo>
                  <a:lnTo>
                    <a:pt x="0" y="0"/>
                  </a:lnTo>
                </a:path>
              </a:pathLst>
            </a:custGeom>
            <a:ln w="3175">
              <a:solidFill>
                <a:srgbClr val="231F20"/>
              </a:solidFill>
            </a:ln>
          </p:spPr>
          <p:txBody>
            <a:bodyPr wrap="square" lIns="0" tIns="0" rIns="0" bIns="0" rtlCol="0"/>
            <a:lstStyle/>
            <a:p/>
          </p:txBody>
        </p:sp>
        <p:sp>
          <p:nvSpPr>
            <p:cNvPr id="380" name="object 380" descr=""/>
            <p:cNvSpPr/>
            <p:nvPr/>
          </p:nvSpPr>
          <p:spPr>
            <a:xfrm>
              <a:off x="5445198" y="2583698"/>
              <a:ext cx="3175" cy="3175"/>
            </a:xfrm>
            <a:custGeom>
              <a:avLst/>
              <a:gdLst/>
              <a:ahLst/>
              <a:cxnLst/>
              <a:rect l="l" t="t" r="r" b="b"/>
              <a:pathLst>
                <a:path w="3175" h="3175">
                  <a:moveTo>
                    <a:pt x="2971" y="2971"/>
                  </a:moveTo>
                  <a:lnTo>
                    <a:pt x="2705" y="2705"/>
                  </a:lnTo>
                  <a:lnTo>
                    <a:pt x="2158" y="2425"/>
                  </a:lnTo>
                  <a:lnTo>
                    <a:pt x="1892" y="2159"/>
                  </a:lnTo>
                  <a:lnTo>
                    <a:pt x="1625" y="1892"/>
                  </a:lnTo>
                  <a:lnTo>
                    <a:pt x="1358" y="1625"/>
                  </a:lnTo>
                  <a:lnTo>
                    <a:pt x="1079" y="1346"/>
                  </a:lnTo>
                  <a:lnTo>
                    <a:pt x="1079" y="1079"/>
                  </a:lnTo>
                  <a:lnTo>
                    <a:pt x="812" y="800"/>
                  </a:lnTo>
                  <a:lnTo>
                    <a:pt x="533" y="800"/>
                  </a:lnTo>
                  <a:lnTo>
                    <a:pt x="533" y="533"/>
                  </a:lnTo>
                  <a:lnTo>
                    <a:pt x="266" y="533"/>
                  </a:lnTo>
                  <a:lnTo>
                    <a:pt x="266" y="266"/>
                  </a:lnTo>
                  <a:lnTo>
                    <a:pt x="0" y="266"/>
                  </a:lnTo>
                  <a:lnTo>
                    <a:pt x="0" y="0"/>
                  </a:lnTo>
                </a:path>
              </a:pathLst>
            </a:custGeom>
            <a:ln w="3175">
              <a:solidFill>
                <a:srgbClr val="231F20"/>
              </a:solidFill>
            </a:ln>
          </p:spPr>
          <p:txBody>
            <a:bodyPr wrap="square" lIns="0" tIns="0" rIns="0" bIns="0" rtlCol="0"/>
            <a:lstStyle/>
            <a:p/>
          </p:txBody>
        </p:sp>
        <p:sp>
          <p:nvSpPr>
            <p:cNvPr id="381" name="object 381" descr=""/>
            <p:cNvSpPr/>
            <p:nvPr/>
          </p:nvSpPr>
          <p:spPr>
            <a:xfrm>
              <a:off x="5336617" y="2448310"/>
              <a:ext cx="635" cy="635"/>
            </a:xfrm>
            <a:custGeom>
              <a:avLst/>
              <a:gdLst/>
              <a:ahLst/>
              <a:cxnLst/>
              <a:rect l="l" t="t" r="r" b="b"/>
              <a:pathLst>
                <a:path w="635" h="635">
                  <a:moveTo>
                    <a:pt x="0" y="0"/>
                  </a:moveTo>
                  <a:lnTo>
                    <a:pt x="546" y="546"/>
                  </a:lnTo>
                </a:path>
              </a:pathLst>
            </a:custGeom>
            <a:ln w="3175">
              <a:solidFill>
                <a:srgbClr val="231F20"/>
              </a:solidFill>
            </a:ln>
          </p:spPr>
          <p:txBody>
            <a:bodyPr wrap="square" lIns="0" tIns="0" rIns="0" bIns="0" rtlCol="0"/>
            <a:lstStyle/>
            <a:p/>
          </p:txBody>
        </p:sp>
        <p:sp>
          <p:nvSpPr>
            <p:cNvPr id="382" name="object 382" descr=""/>
            <p:cNvSpPr/>
            <p:nvPr/>
          </p:nvSpPr>
          <p:spPr>
            <a:xfrm>
              <a:off x="5333367" y="24491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3" name="object 383" descr=""/>
            <p:cNvSpPr/>
            <p:nvPr/>
          </p:nvSpPr>
          <p:spPr>
            <a:xfrm>
              <a:off x="5343662" y="245156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84" name="object 384" descr=""/>
            <p:cNvSpPr/>
            <p:nvPr/>
          </p:nvSpPr>
          <p:spPr>
            <a:xfrm>
              <a:off x="5346910" y="24480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85" name="object 385" descr=""/>
            <p:cNvSpPr/>
            <p:nvPr/>
          </p:nvSpPr>
          <p:spPr>
            <a:xfrm>
              <a:off x="5333646" y="2426115"/>
              <a:ext cx="635" cy="635"/>
            </a:xfrm>
            <a:custGeom>
              <a:avLst/>
              <a:gdLst/>
              <a:ahLst/>
              <a:cxnLst/>
              <a:rect l="l" t="t" r="r" b="b"/>
              <a:pathLst>
                <a:path w="635" h="635">
                  <a:moveTo>
                    <a:pt x="266" y="266"/>
                  </a:moveTo>
                  <a:lnTo>
                    <a:pt x="0" y="0"/>
                  </a:lnTo>
                  <a:lnTo>
                    <a:pt x="266" y="0"/>
                  </a:lnTo>
                </a:path>
              </a:pathLst>
            </a:custGeom>
            <a:ln w="3175">
              <a:solidFill>
                <a:srgbClr val="231F20"/>
              </a:solidFill>
            </a:ln>
          </p:spPr>
          <p:txBody>
            <a:bodyPr wrap="square" lIns="0" tIns="0" rIns="0" bIns="0" rtlCol="0"/>
            <a:lstStyle/>
            <a:p/>
          </p:txBody>
        </p:sp>
        <p:sp>
          <p:nvSpPr>
            <p:cNvPr id="386" name="object 386" descr=""/>
            <p:cNvSpPr/>
            <p:nvPr/>
          </p:nvSpPr>
          <p:spPr>
            <a:xfrm>
              <a:off x="5320376" y="239254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87" name="object 387" descr=""/>
            <p:cNvSpPr/>
            <p:nvPr/>
          </p:nvSpPr>
          <p:spPr>
            <a:xfrm>
              <a:off x="5491224" y="2552551"/>
              <a:ext cx="635" cy="1270"/>
            </a:xfrm>
            <a:custGeom>
              <a:avLst/>
              <a:gdLst/>
              <a:ahLst/>
              <a:cxnLst/>
              <a:rect l="l" t="t" r="r" b="b"/>
              <a:pathLst>
                <a:path w="635" h="1269">
                  <a:moveTo>
                    <a:pt x="0" y="0"/>
                  </a:moveTo>
                  <a:lnTo>
                    <a:pt x="266" y="546"/>
                  </a:lnTo>
                  <a:lnTo>
                    <a:pt x="533" y="1079"/>
                  </a:lnTo>
                </a:path>
              </a:pathLst>
            </a:custGeom>
            <a:ln w="3175">
              <a:solidFill>
                <a:srgbClr val="231F20"/>
              </a:solidFill>
            </a:ln>
          </p:spPr>
          <p:txBody>
            <a:bodyPr wrap="square" lIns="0" tIns="0" rIns="0" bIns="0" rtlCol="0"/>
            <a:lstStyle/>
            <a:p/>
          </p:txBody>
        </p:sp>
        <p:sp>
          <p:nvSpPr>
            <p:cNvPr id="388" name="object 388" descr=""/>
            <p:cNvSpPr/>
            <p:nvPr/>
          </p:nvSpPr>
          <p:spPr>
            <a:xfrm>
              <a:off x="5483373" y="2527646"/>
              <a:ext cx="2540" cy="3810"/>
            </a:xfrm>
            <a:custGeom>
              <a:avLst/>
              <a:gdLst/>
              <a:ahLst/>
              <a:cxnLst/>
              <a:rect l="l" t="t" r="r" b="b"/>
              <a:pathLst>
                <a:path w="2539" h="3810">
                  <a:moveTo>
                    <a:pt x="0" y="0"/>
                  </a:moveTo>
                  <a:lnTo>
                    <a:pt x="2159" y="3784"/>
                  </a:lnTo>
                </a:path>
              </a:pathLst>
            </a:custGeom>
            <a:ln w="3175">
              <a:solidFill>
                <a:srgbClr val="231F20"/>
              </a:solidFill>
            </a:ln>
          </p:spPr>
          <p:txBody>
            <a:bodyPr wrap="square" lIns="0" tIns="0" rIns="0" bIns="0" rtlCol="0"/>
            <a:lstStyle/>
            <a:p/>
          </p:txBody>
        </p:sp>
        <p:sp>
          <p:nvSpPr>
            <p:cNvPr id="389" name="object 389" descr=""/>
            <p:cNvSpPr/>
            <p:nvPr/>
          </p:nvSpPr>
          <p:spPr>
            <a:xfrm>
              <a:off x="5463065" y="2536031"/>
              <a:ext cx="5080" cy="8890"/>
            </a:xfrm>
            <a:custGeom>
              <a:avLst/>
              <a:gdLst/>
              <a:ahLst/>
              <a:cxnLst/>
              <a:rect l="l" t="t" r="r" b="b"/>
              <a:pathLst>
                <a:path w="5079" h="8889">
                  <a:moveTo>
                    <a:pt x="0" y="0"/>
                  </a:moveTo>
                  <a:lnTo>
                    <a:pt x="4876" y="8674"/>
                  </a:lnTo>
                </a:path>
              </a:pathLst>
            </a:custGeom>
            <a:ln w="3175">
              <a:solidFill>
                <a:srgbClr val="231F20"/>
              </a:solidFill>
            </a:ln>
          </p:spPr>
          <p:txBody>
            <a:bodyPr wrap="square" lIns="0" tIns="0" rIns="0" bIns="0" rtlCol="0"/>
            <a:lstStyle/>
            <a:p/>
          </p:txBody>
        </p:sp>
        <p:sp>
          <p:nvSpPr>
            <p:cNvPr id="390" name="object 390" descr=""/>
            <p:cNvSpPr/>
            <p:nvPr/>
          </p:nvSpPr>
          <p:spPr>
            <a:xfrm>
              <a:off x="5475796" y="2422319"/>
              <a:ext cx="635" cy="3175"/>
            </a:xfrm>
            <a:custGeom>
              <a:avLst/>
              <a:gdLst/>
              <a:ahLst/>
              <a:cxnLst/>
              <a:rect l="l" t="t" r="r" b="b"/>
              <a:pathLst>
                <a:path w="635" h="3175">
                  <a:moveTo>
                    <a:pt x="266" y="2971"/>
                  </a:moveTo>
                  <a:lnTo>
                    <a:pt x="0" y="0"/>
                  </a:lnTo>
                </a:path>
              </a:pathLst>
            </a:custGeom>
            <a:ln w="3175">
              <a:solidFill>
                <a:srgbClr val="231F20"/>
              </a:solidFill>
            </a:ln>
          </p:spPr>
          <p:txBody>
            <a:bodyPr wrap="square" lIns="0" tIns="0" rIns="0" bIns="0" rtlCol="0"/>
            <a:lstStyle/>
            <a:p/>
          </p:txBody>
        </p:sp>
        <p:sp>
          <p:nvSpPr>
            <p:cNvPr id="391" name="object 391" descr=""/>
            <p:cNvSpPr/>
            <p:nvPr/>
          </p:nvSpPr>
          <p:spPr>
            <a:xfrm>
              <a:off x="5480664" y="2421781"/>
              <a:ext cx="635" cy="3175"/>
            </a:xfrm>
            <a:custGeom>
              <a:avLst/>
              <a:gdLst/>
              <a:ahLst/>
              <a:cxnLst/>
              <a:rect l="l" t="t" r="r" b="b"/>
              <a:pathLst>
                <a:path w="635" h="3175">
                  <a:moveTo>
                    <a:pt x="0" y="0"/>
                  </a:moveTo>
                  <a:lnTo>
                    <a:pt x="266" y="2971"/>
                  </a:lnTo>
                </a:path>
              </a:pathLst>
            </a:custGeom>
            <a:ln w="3175">
              <a:solidFill>
                <a:srgbClr val="231F20"/>
              </a:solidFill>
            </a:ln>
          </p:spPr>
          <p:txBody>
            <a:bodyPr wrap="square" lIns="0" tIns="0" rIns="0" bIns="0" rtlCol="0"/>
            <a:lstStyle/>
            <a:p/>
          </p:txBody>
        </p:sp>
        <p:sp>
          <p:nvSpPr>
            <p:cNvPr id="392" name="object 392" descr=""/>
            <p:cNvSpPr/>
            <p:nvPr/>
          </p:nvSpPr>
          <p:spPr>
            <a:xfrm>
              <a:off x="5539148" y="241446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93" name="object 393" descr=""/>
            <p:cNvSpPr/>
            <p:nvPr/>
          </p:nvSpPr>
          <p:spPr>
            <a:xfrm>
              <a:off x="5537249" y="241501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94" name="object 394" descr=""/>
            <p:cNvSpPr/>
            <p:nvPr/>
          </p:nvSpPr>
          <p:spPr>
            <a:xfrm>
              <a:off x="5536436" y="23995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5" name="object 395" descr=""/>
            <p:cNvSpPr/>
            <p:nvPr/>
          </p:nvSpPr>
          <p:spPr>
            <a:xfrm>
              <a:off x="5540232" y="23930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96" name="object 396" descr=""/>
            <p:cNvSpPr/>
            <p:nvPr/>
          </p:nvSpPr>
          <p:spPr>
            <a:xfrm>
              <a:off x="5537249" y="24150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97" name="object 397" descr=""/>
            <p:cNvSpPr/>
            <p:nvPr/>
          </p:nvSpPr>
          <p:spPr>
            <a:xfrm>
              <a:off x="5540499" y="240688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398" name="object 398" descr=""/>
            <p:cNvSpPr/>
            <p:nvPr/>
          </p:nvSpPr>
          <p:spPr>
            <a:xfrm>
              <a:off x="5536170" y="24076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9" name="object 399" descr=""/>
            <p:cNvSpPr/>
            <p:nvPr/>
          </p:nvSpPr>
          <p:spPr>
            <a:xfrm>
              <a:off x="5521548" y="2573399"/>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400" name="object 400" descr=""/>
            <p:cNvSpPr/>
            <p:nvPr/>
          </p:nvSpPr>
          <p:spPr>
            <a:xfrm>
              <a:off x="5516947" y="2584767"/>
              <a:ext cx="0" cy="7620"/>
            </a:xfrm>
            <a:custGeom>
              <a:avLst/>
              <a:gdLst/>
              <a:ahLst/>
              <a:cxnLst/>
              <a:rect l="l" t="t" r="r" b="b"/>
              <a:pathLst>
                <a:path w="0" h="7619">
                  <a:moveTo>
                    <a:pt x="0" y="7581"/>
                  </a:moveTo>
                  <a:lnTo>
                    <a:pt x="0" y="0"/>
                  </a:lnTo>
                </a:path>
              </a:pathLst>
            </a:custGeom>
            <a:ln w="3175">
              <a:solidFill>
                <a:srgbClr val="231F20"/>
              </a:solidFill>
            </a:ln>
          </p:spPr>
          <p:txBody>
            <a:bodyPr wrap="square" lIns="0" tIns="0" rIns="0" bIns="0" rtlCol="0"/>
            <a:lstStyle/>
            <a:p/>
          </p:txBody>
        </p:sp>
        <p:sp>
          <p:nvSpPr>
            <p:cNvPr id="401" name="object 401" descr=""/>
            <p:cNvSpPr/>
            <p:nvPr/>
          </p:nvSpPr>
          <p:spPr>
            <a:xfrm>
              <a:off x="5519111" y="2430166"/>
              <a:ext cx="0" cy="7620"/>
            </a:xfrm>
            <a:custGeom>
              <a:avLst/>
              <a:gdLst/>
              <a:ahLst/>
              <a:cxnLst/>
              <a:rect l="l" t="t" r="r" b="b"/>
              <a:pathLst>
                <a:path w="0" h="7619">
                  <a:moveTo>
                    <a:pt x="0" y="7315"/>
                  </a:moveTo>
                  <a:lnTo>
                    <a:pt x="0" y="0"/>
                  </a:lnTo>
                </a:path>
              </a:pathLst>
            </a:custGeom>
            <a:ln w="3175">
              <a:solidFill>
                <a:srgbClr val="231F20"/>
              </a:solidFill>
            </a:ln>
          </p:spPr>
          <p:txBody>
            <a:bodyPr wrap="square" lIns="0" tIns="0" rIns="0" bIns="0" rtlCol="0"/>
            <a:lstStyle/>
            <a:p/>
          </p:txBody>
        </p:sp>
        <p:sp>
          <p:nvSpPr>
            <p:cNvPr id="402" name="object 402" descr=""/>
            <p:cNvSpPr/>
            <p:nvPr/>
          </p:nvSpPr>
          <p:spPr>
            <a:xfrm>
              <a:off x="5521548" y="2367892"/>
              <a:ext cx="0" cy="17780"/>
            </a:xfrm>
            <a:custGeom>
              <a:avLst/>
              <a:gdLst/>
              <a:ahLst/>
              <a:cxnLst/>
              <a:rect l="l" t="t" r="r" b="b"/>
              <a:pathLst>
                <a:path w="0" h="17780">
                  <a:moveTo>
                    <a:pt x="0" y="0"/>
                  </a:moveTo>
                  <a:lnTo>
                    <a:pt x="0" y="17322"/>
                  </a:lnTo>
                </a:path>
              </a:pathLst>
            </a:custGeom>
            <a:ln w="3175">
              <a:solidFill>
                <a:srgbClr val="231F20"/>
              </a:solidFill>
            </a:ln>
          </p:spPr>
          <p:txBody>
            <a:bodyPr wrap="square" lIns="0" tIns="0" rIns="0" bIns="0" rtlCol="0"/>
            <a:lstStyle/>
            <a:p/>
          </p:txBody>
        </p:sp>
        <p:sp>
          <p:nvSpPr>
            <p:cNvPr id="403" name="object 403" descr=""/>
            <p:cNvSpPr/>
            <p:nvPr/>
          </p:nvSpPr>
          <p:spPr>
            <a:xfrm>
              <a:off x="5526422" y="2509779"/>
              <a:ext cx="0" cy="15875"/>
            </a:xfrm>
            <a:custGeom>
              <a:avLst/>
              <a:gdLst/>
              <a:ahLst/>
              <a:cxnLst/>
              <a:rect l="l" t="t" r="r" b="b"/>
              <a:pathLst>
                <a:path w="0" h="15875">
                  <a:moveTo>
                    <a:pt x="0" y="15697"/>
                  </a:moveTo>
                  <a:lnTo>
                    <a:pt x="0" y="0"/>
                  </a:lnTo>
                </a:path>
              </a:pathLst>
            </a:custGeom>
            <a:ln w="3175">
              <a:solidFill>
                <a:srgbClr val="231F20"/>
              </a:solidFill>
            </a:ln>
          </p:spPr>
          <p:txBody>
            <a:bodyPr wrap="square" lIns="0" tIns="0" rIns="0" bIns="0" rtlCol="0"/>
            <a:lstStyle/>
            <a:p/>
          </p:txBody>
        </p:sp>
        <p:sp>
          <p:nvSpPr>
            <p:cNvPr id="404" name="object 404" descr=""/>
            <p:cNvSpPr/>
            <p:nvPr/>
          </p:nvSpPr>
          <p:spPr>
            <a:xfrm>
              <a:off x="5534000" y="2384685"/>
              <a:ext cx="0" cy="8255"/>
            </a:xfrm>
            <a:custGeom>
              <a:avLst/>
              <a:gdLst/>
              <a:ahLst/>
              <a:cxnLst/>
              <a:rect l="l" t="t" r="r" b="b"/>
              <a:pathLst>
                <a:path w="0" h="8255">
                  <a:moveTo>
                    <a:pt x="0" y="0"/>
                  </a:moveTo>
                  <a:lnTo>
                    <a:pt x="0" y="8128"/>
                  </a:lnTo>
                </a:path>
              </a:pathLst>
            </a:custGeom>
            <a:ln w="3175">
              <a:solidFill>
                <a:srgbClr val="231F20"/>
              </a:solidFill>
            </a:ln>
          </p:spPr>
          <p:txBody>
            <a:bodyPr wrap="square" lIns="0" tIns="0" rIns="0" bIns="0" rtlCol="0"/>
            <a:lstStyle/>
            <a:p/>
          </p:txBody>
        </p:sp>
        <p:sp>
          <p:nvSpPr>
            <p:cNvPr id="405" name="object 405" descr=""/>
            <p:cNvSpPr/>
            <p:nvPr/>
          </p:nvSpPr>
          <p:spPr>
            <a:xfrm>
              <a:off x="5534000" y="2393068"/>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406" name="object 406" descr=""/>
            <p:cNvSpPr/>
            <p:nvPr/>
          </p:nvSpPr>
          <p:spPr>
            <a:xfrm>
              <a:off x="5534000" y="2395512"/>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407" name="object 407" descr=""/>
            <p:cNvSpPr/>
            <p:nvPr/>
          </p:nvSpPr>
          <p:spPr>
            <a:xfrm>
              <a:off x="5534000" y="2397943"/>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408" name="object 408" descr=""/>
            <p:cNvSpPr/>
            <p:nvPr/>
          </p:nvSpPr>
          <p:spPr>
            <a:xfrm>
              <a:off x="5534000" y="2400386"/>
              <a:ext cx="0" cy="17145"/>
            </a:xfrm>
            <a:custGeom>
              <a:avLst/>
              <a:gdLst/>
              <a:ahLst/>
              <a:cxnLst/>
              <a:rect l="l" t="t" r="r" b="b"/>
              <a:pathLst>
                <a:path w="0" h="17144">
                  <a:moveTo>
                    <a:pt x="0" y="0"/>
                  </a:moveTo>
                  <a:lnTo>
                    <a:pt x="0" y="14617"/>
                  </a:lnTo>
                  <a:lnTo>
                    <a:pt x="0" y="17056"/>
                  </a:lnTo>
                </a:path>
              </a:pathLst>
            </a:custGeom>
            <a:ln w="3175">
              <a:solidFill>
                <a:srgbClr val="231F20"/>
              </a:solidFill>
            </a:ln>
          </p:spPr>
          <p:txBody>
            <a:bodyPr wrap="square" lIns="0" tIns="0" rIns="0" bIns="0" rtlCol="0"/>
            <a:lstStyle/>
            <a:p/>
          </p:txBody>
        </p:sp>
        <p:sp>
          <p:nvSpPr>
            <p:cNvPr id="409" name="object 409" descr=""/>
            <p:cNvSpPr/>
            <p:nvPr/>
          </p:nvSpPr>
          <p:spPr>
            <a:xfrm>
              <a:off x="5534000" y="2417713"/>
              <a:ext cx="0" cy="13335"/>
            </a:xfrm>
            <a:custGeom>
              <a:avLst/>
              <a:gdLst/>
              <a:ahLst/>
              <a:cxnLst/>
              <a:rect l="l" t="t" r="r" b="b"/>
              <a:pathLst>
                <a:path w="0" h="13335">
                  <a:moveTo>
                    <a:pt x="0" y="0"/>
                  </a:moveTo>
                  <a:lnTo>
                    <a:pt x="0" y="2171"/>
                  </a:lnTo>
                  <a:lnTo>
                    <a:pt x="0" y="12992"/>
                  </a:lnTo>
                </a:path>
              </a:pathLst>
            </a:custGeom>
            <a:ln w="3175">
              <a:solidFill>
                <a:srgbClr val="231F20"/>
              </a:solidFill>
            </a:ln>
          </p:spPr>
          <p:txBody>
            <a:bodyPr wrap="square" lIns="0" tIns="0" rIns="0" bIns="0" rtlCol="0"/>
            <a:lstStyle/>
            <a:p/>
          </p:txBody>
        </p:sp>
        <p:sp>
          <p:nvSpPr>
            <p:cNvPr id="410" name="object 410" descr=""/>
            <p:cNvSpPr/>
            <p:nvPr/>
          </p:nvSpPr>
          <p:spPr>
            <a:xfrm>
              <a:off x="5534000" y="2377916"/>
              <a:ext cx="0" cy="6985"/>
            </a:xfrm>
            <a:custGeom>
              <a:avLst/>
              <a:gdLst/>
              <a:ahLst/>
              <a:cxnLst/>
              <a:rect l="l" t="t" r="r" b="b"/>
              <a:pathLst>
                <a:path w="0" h="6985">
                  <a:moveTo>
                    <a:pt x="0" y="6769"/>
                  </a:moveTo>
                  <a:lnTo>
                    <a:pt x="0" y="0"/>
                  </a:lnTo>
                </a:path>
              </a:pathLst>
            </a:custGeom>
            <a:ln w="3175">
              <a:solidFill>
                <a:srgbClr val="231F20"/>
              </a:solidFill>
            </a:ln>
          </p:spPr>
          <p:txBody>
            <a:bodyPr wrap="square" lIns="0" tIns="0" rIns="0" bIns="0" rtlCol="0"/>
            <a:lstStyle/>
            <a:p/>
          </p:txBody>
        </p:sp>
        <p:sp>
          <p:nvSpPr>
            <p:cNvPr id="411" name="object 411" descr=""/>
            <p:cNvSpPr/>
            <p:nvPr/>
          </p:nvSpPr>
          <p:spPr>
            <a:xfrm>
              <a:off x="5534273" y="2390638"/>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412" name="object 412" descr=""/>
            <p:cNvSpPr/>
            <p:nvPr/>
          </p:nvSpPr>
          <p:spPr>
            <a:xfrm>
              <a:off x="5534273" y="2400386"/>
              <a:ext cx="0" cy="15240"/>
            </a:xfrm>
            <a:custGeom>
              <a:avLst/>
              <a:gdLst/>
              <a:ahLst/>
              <a:cxnLst/>
              <a:rect l="l" t="t" r="r" b="b"/>
              <a:pathLst>
                <a:path w="0" h="15239">
                  <a:moveTo>
                    <a:pt x="0" y="0"/>
                  </a:moveTo>
                  <a:lnTo>
                    <a:pt x="0" y="14617"/>
                  </a:lnTo>
                </a:path>
              </a:pathLst>
            </a:custGeom>
            <a:ln w="3175">
              <a:solidFill>
                <a:srgbClr val="231F20"/>
              </a:solidFill>
            </a:ln>
          </p:spPr>
          <p:txBody>
            <a:bodyPr wrap="square" lIns="0" tIns="0" rIns="0" bIns="0" rtlCol="0"/>
            <a:lstStyle/>
            <a:p/>
          </p:txBody>
        </p:sp>
        <p:sp>
          <p:nvSpPr>
            <p:cNvPr id="413" name="object 413" descr=""/>
            <p:cNvSpPr/>
            <p:nvPr/>
          </p:nvSpPr>
          <p:spPr>
            <a:xfrm>
              <a:off x="5534273" y="2419883"/>
              <a:ext cx="0" cy="2540"/>
            </a:xfrm>
            <a:custGeom>
              <a:avLst/>
              <a:gdLst/>
              <a:ahLst/>
              <a:cxnLst/>
              <a:rect l="l" t="t" r="r" b="b"/>
              <a:pathLst>
                <a:path w="0" h="2539">
                  <a:moveTo>
                    <a:pt x="0" y="0"/>
                  </a:moveTo>
                  <a:lnTo>
                    <a:pt x="0" y="2159"/>
                  </a:lnTo>
                </a:path>
              </a:pathLst>
            </a:custGeom>
            <a:ln w="3175">
              <a:solidFill>
                <a:srgbClr val="231F20"/>
              </a:solidFill>
            </a:ln>
          </p:spPr>
          <p:txBody>
            <a:bodyPr wrap="square" lIns="0" tIns="0" rIns="0" bIns="0" rtlCol="0"/>
            <a:lstStyle/>
            <a:p/>
          </p:txBody>
        </p:sp>
        <p:sp>
          <p:nvSpPr>
            <p:cNvPr id="414" name="object 414" descr=""/>
            <p:cNvSpPr/>
            <p:nvPr/>
          </p:nvSpPr>
          <p:spPr>
            <a:xfrm>
              <a:off x="5534545" y="2422587"/>
              <a:ext cx="0" cy="3175"/>
            </a:xfrm>
            <a:custGeom>
              <a:avLst/>
              <a:gdLst/>
              <a:ahLst/>
              <a:cxnLst/>
              <a:rect l="l" t="t" r="r" b="b"/>
              <a:pathLst>
                <a:path w="0" h="3175">
                  <a:moveTo>
                    <a:pt x="0" y="0"/>
                  </a:moveTo>
                  <a:lnTo>
                    <a:pt x="0" y="2705"/>
                  </a:lnTo>
                </a:path>
              </a:pathLst>
            </a:custGeom>
            <a:ln w="3175">
              <a:solidFill>
                <a:srgbClr val="231F20"/>
              </a:solidFill>
            </a:ln>
          </p:spPr>
          <p:txBody>
            <a:bodyPr wrap="square" lIns="0" tIns="0" rIns="0" bIns="0" rtlCol="0"/>
            <a:lstStyle/>
            <a:p/>
          </p:txBody>
        </p:sp>
        <p:sp>
          <p:nvSpPr>
            <p:cNvPr id="415" name="object 415" descr=""/>
            <p:cNvSpPr/>
            <p:nvPr/>
          </p:nvSpPr>
          <p:spPr>
            <a:xfrm>
              <a:off x="5535898" y="2406067"/>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16" name="object 416" descr=""/>
            <p:cNvSpPr/>
            <p:nvPr/>
          </p:nvSpPr>
          <p:spPr>
            <a:xfrm>
              <a:off x="5536171" y="2424758"/>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417" name="object 417" descr=""/>
            <p:cNvSpPr/>
            <p:nvPr/>
          </p:nvSpPr>
          <p:spPr>
            <a:xfrm>
              <a:off x="5536438" y="2407431"/>
              <a:ext cx="0" cy="635"/>
            </a:xfrm>
            <a:custGeom>
              <a:avLst/>
              <a:gdLst/>
              <a:ahLst/>
              <a:cxnLst/>
              <a:rect l="l" t="t" r="r" b="b"/>
              <a:pathLst>
                <a:path w="0" h="635">
                  <a:moveTo>
                    <a:pt x="0" y="533"/>
                  </a:moveTo>
                  <a:lnTo>
                    <a:pt x="0" y="0"/>
                  </a:lnTo>
                  <a:lnTo>
                    <a:pt x="0" y="533"/>
                  </a:lnTo>
                </a:path>
              </a:pathLst>
            </a:custGeom>
            <a:ln w="3175">
              <a:solidFill>
                <a:srgbClr val="231F20"/>
              </a:solidFill>
            </a:ln>
          </p:spPr>
          <p:txBody>
            <a:bodyPr wrap="square" lIns="0" tIns="0" rIns="0" bIns="0" rtlCol="0"/>
            <a:lstStyle/>
            <a:p/>
          </p:txBody>
        </p:sp>
        <p:sp>
          <p:nvSpPr>
            <p:cNvPr id="418" name="object 418" descr=""/>
            <p:cNvSpPr/>
            <p:nvPr/>
          </p:nvSpPr>
          <p:spPr>
            <a:xfrm>
              <a:off x="5537522" y="242204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419" name="object 419" descr=""/>
            <p:cNvSpPr/>
            <p:nvPr/>
          </p:nvSpPr>
          <p:spPr>
            <a:xfrm>
              <a:off x="5538335" y="2407431"/>
              <a:ext cx="0" cy="635"/>
            </a:xfrm>
            <a:custGeom>
              <a:avLst/>
              <a:gdLst/>
              <a:ahLst/>
              <a:cxnLst/>
              <a:rect l="l" t="t" r="r" b="b"/>
              <a:pathLst>
                <a:path w="0" h="635">
                  <a:moveTo>
                    <a:pt x="0" y="533"/>
                  </a:moveTo>
                  <a:lnTo>
                    <a:pt x="0" y="0"/>
                  </a:lnTo>
                  <a:lnTo>
                    <a:pt x="0" y="533"/>
                  </a:lnTo>
                </a:path>
              </a:pathLst>
            </a:custGeom>
            <a:ln w="3175">
              <a:solidFill>
                <a:srgbClr val="231F20"/>
              </a:solidFill>
            </a:ln>
          </p:spPr>
          <p:txBody>
            <a:bodyPr wrap="square" lIns="0" tIns="0" rIns="0" bIns="0" rtlCol="0"/>
            <a:lstStyle/>
            <a:p/>
          </p:txBody>
        </p:sp>
        <p:sp>
          <p:nvSpPr>
            <p:cNvPr id="420" name="object 420" descr=""/>
            <p:cNvSpPr/>
            <p:nvPr/>
          </p:nvSpPr>
          <p:spPr>
            <a:xfrm>
              <a:off x="5538608" y="2424758"/>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421" name="object 421" descr=""/>
            <p:cNvSpPr/>
            <p:nvPr/>
          </p:nvSpPr>
          <p:spPr>
            <a:xfrm>
              <a:off x="5539686" y="2407431"/>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422" name="object 422" descr=""/>
            <p:cNvSpPr/>
            <p:nvPr/>
          </p:nvSpPr>
          <p:spPr>
            <a:xfrm>
              <a:off x="5539959" y="238738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23" name="object 423" descr=""/>
            <p:cNvSpPr/>
            <p:nvPr/>
          </p:nvSpPr>
          <p:spPr>
            <a:xfrm>
              <a:off x="5539959" y="2427460"/>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424" name="object 424" descr=""/>
            <p:cNvSpPr/>
            <p:nvPr/>
          </p:nvSpPr>
          <p:spPr>
            <a:xfrm>
              <a:off x="5540232" y="2425029"/>
              <a:ext cx="0" cy="3175"/>
            </a:xfrm>
            <a:custGeom>
              <a:avLst/>
              <a:gdLst/>
              <a:ahLst/>
              <a:cxnLst/>
              <a:rect l="l" t="t" r="r" b="b"/>
              <a:pathLst>
                <a:path w="0" h="3175">
                  <a:moveTo>
                    <a:pt x="0" y="0"/>
                  </a:moveTo>
                  <a:lnTo>
                    <a:pt x="0" y="2971"/>
                  </a:lnTo>
                </a:path>
              </a:pathLst>
            </a:custGeom>
            <a:ln w="3175">
              <a:solidFill>
                <a:srgbClr val="231F20"/>
              </a:solidFill>
            </a:ln>
          </p:spPr>
          <p:txBody>
            <a:bodyPr wrap="square" lIns="0" tIns="0" rIns="0" bIns="0" rtlCol="0"/>
            <a:lstStyle/>
            <a:p/>
          </p:txBody>
        </p:sp>
        <p:sp>
          <p:nvSpPr>
            <p:cNvPr id="425" name="object 425" descr=""/>
            <p:cNvSpPr/>
            <p:nvPr/>
          </p:nvSpPr>
          <p:spPr>
            <a:xfrm>
              <a:off x="5540499" y="2407431"/>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426" name="object 426" descr=""/>
            <p:cNvSpPr/>
            <p:nvPr/>
          </p:nvSpPr>
          <p:spPr>
            <a:xfrm>
              <a:off x="5540499" y="2425029"/>
              <a:ext cx="0" cy="3175"/>
            </a:xfrm>
            <a:custGeom>
              <a:avLst/>
              <a:gdLst/>
              <a:ahLst/>
              <a:cxnLst/>
              <a:rect l="l" t="t" r="r" b="b"/>
              <a:pathLst>
                <a:path w="0" h="3175">
                  <a:moveTo>
                    <a:pt x="0" y="0"/>
                  </a:moveTo>
                  <a:lnTo>
                    <a:pt x="0" y="2705"/>
                  </a:lnTo>
                </a:path>
              </a:pathLst>
            </a:custGeom>
            <a:ln w="3175">
              <a:solidFill>
                <a:srgbClr val="231F20"/>
              </a:solidFill>
            </a:ln>
          </p:spPr>
          <p:txBody>
            <a:bodyPr wrap="square" lIns="0" tIns="0" rIns="0" bIns="0" rtlCol="0"/>
            <a:lstStyle/>
            <a:p/>
          </p:txBody>
        </p:sp>
        <p:sp>
          <p:nvSpPr>
            <p:cNvPr id="427" name="object 427" descr=""/>
            <p:cNvSpPr/>
            <p:nvPr/>
          </p:nvSpPr>
          <p:spPr>
            <a:xfrm>
              <a:off x="5542936" y="2468351"/>
              <a:ext cx="0" cy="27940"/>
            </a:xfrm>
            <a:custGeom>
              <a:avLst/>
              <a:gdLst/>
              <a:ahLst/>
              <a:cxnLst/>
              <a:rect l="l" t="t" r="r" b="b"/>
              <a:pathLst>
                <a:path w="0" h="27939">
                  <a:moveTo>
                    <a:pt x="0" y="0"/>
                  </a:moveTo>
                  <a:lnTo>
                    <a:pt x="0" y="27876"/>
                  </a:lnTo>
                </a:path>
              </a:pathLst>
            </a:custGeom>
            <a:ln w="3175">
              <a:solidFill>
                <a:srgbClr val="231F20"/>
              </a:solidFill>
            </a:ln>
          </p:spPr>
          <p:txBody>
            <a:bodyPr wrap="square" lIns="0" tIns="0" rIns="0" bIns="0" rtlCol="0"/>
            <a:lstStyle/>
            <a:p/>
          </p:txBody>
        </p:sp>
        <p:sp>
          <p:nvSpPr>
            <p:cNvPr id="428" name="object 428" descr=""/>
            <p:cNvSpPr/>
            <p:nvPr/>
          </p:nvSpPr>
          <p:spPr>
            <a:xfrm>
              <a:off x="5543209" y="2584499"/>
              <a:ext cx="0" cy="3175"/>
            </a:xfrm>
            <a:custGeom>
              <a:avLst/>
              <a:gdLst/>
              <a:ahLst/>
              <a:cxnLst/>
              <a:rect l="l" t="t" r="r" b="b"/>
              <a:pathLst>
                <a:path w="0" h="3175">
                  <a:moveTo>
                    <a:pt x="0" y="0"/>
                  </a:moveTo>
                  <a:lnTo>
                    <a:pt x="0" y="2971"/>
                  </a:lnTo>
                </a:path>
              </a:pathLst>
            </a:custGeom>
            <a:ln w="3175">
              <a:solidFill>
                <a:srgbClr val="231F20"/>
              </a:solidFill>
            </a:ln>
          </p:spPr>
          <p:txBody>
            <a:bodyPr wrap="square" lIns="0" tIns="0" rIns="0" bIns="0" rtlCol="0"/>
            <a:lstStyle/>
            <a:p/>
          </p:txBody>
        </p:sp>
        <p:sp>
          <p:nvSpPr>
            <p:cNvPr id="429" name="object 429" descr=""/>
            <p:cNvSpPr/>
            <p:nvPr/>
          </p:nvSpPr>
          <p:spPr>
            <a:xfrm>
              <a:off x="5543482" y="2468355"/>
              <a:ext cx="0" cy="27940"/>
            </a:xfrm>
            <a:custGeom>
              <a:avLst/>
              <a:gdLst/>
              <a:ahLst/>
              <a:cxnLst/>
              <a:rect l="l" t="t" r="r" b="b"/>
              <a:pathLst>
                <a:path w="0" h="27939">
                  <a:moveTo>
                    <a:pt x="0" y="27876"/>
                  </a:moveTo>
                  <a:lnTo>
                    <a:pt x="0" y="0"/>
                  </a:lnTo>
                </a:path>
              </a:pathLst>
            </a:custGeom>
            <a:ln w="3175">
              <a:solidFill>
                <a:srgbClr val="231F20"/>
              </a:solidFill>
            </a:ln>
          </p:spPr>
          <p:txBody>
            <a:bodyPr wrap="square" lIns="0" tIns="0" rIns="0" bIns="0" rtlCol="0"/>
            <a:lstStyle/>
            <a:p/>
          </p:txBody>
        </p:sp>
        <p:sp>
          <p:nvSpPr>
            <p:cNvPr id="430" name="object 430" descr=""/>
            <p:cNvSpPr/>
            <p:nvPr/>
          </p:nvSpPr>
          <p:spPr>
            <a:xfrm>
              <a:off x="5545373" y="2468351"/>
              <a:ext cx="0" cy="27940"/>
            </a:xfrm>
            <a:custGeom>
              <a:avLst/>
              <a:gdLst/>
              <a:ahLst/>
              <a:cxnLst/>
              <a:rect l="l" t="t" r="r" b="b"/>
              <a:pathLst>
                <a:path w="0" h="27939">
                  <a:moveTo>
                    <a:pt x="0" y="0"/>
                  </a:moveTo>
                  <a:lnTo>
                    <a:pt x="0" y="27876"/>
                  </a:lnTo>
                </a:path>
              </a:pathLst>
            </a:custGeom>
            <a:ln w="3175">
              <a:solidFill>
                <a:srgbClr val="231F20"/>
              </a:solidFill>
            </a:ln>
          </p:spPr>
          <p:txBody>
            <a:bodyPr wrap="square" lIns="0" tIns="0" rIns="0" bIns="0" rtlCol="0"/>
            <a:lstStyle/>
            <a:p/>
          </p:txBody>
        </p:sp>
        <p:sp>
          <p:nvSpPr>
            <p:cNvPr id="431" name="object 431" descr=""/>
            <p:cNvSpPr/>
            <p:nvPr/>
          </p:nvSpPr>
          <p:spPr>
            <a:xfrm>
              <a:off x="5545646" y="2468355"/>
              <a:ext cx="0" cy="27940"/>
            </a:xfrm>
            <a:custGeom>
              <a:avLst/>
              <a:gdLst/>
              <a:ahLst/>
              <a:cxnLst/>
              <a:rect l="l" t="t" r="r" b="b"/>
              <a:pathLst>
                <a:path w="0" h="27939">
                  <a:moveTo>
                    <a:pt x="0" y="27876"/>
                  </a:moveTo>
                  <a:lnTo>
                    <a:pt x="0" y="0"/>
                  </a:lnTo>
                </a:path>
              </a:pathLst>
            </a:custGeom>
            <a:ln w="3175">
              <a:solidFill>
                <a:srgbClr val="231F20"/>
              </a:solidFill>
            </a:ln>
          </p:spPr>
          <p:txBody>
            <a:bodyPr wrap="square" lIns="0" tIns="0" rIns="0" bIns="0" rtlCol="0"/>
            <a:lstStyle/>
            <a:p/>
          </p:txBody>
        </p:sp>
        <p:sp>
          <p:nvSpPr>
            <p:cNvPr id="432" name="object 432" descr=""/>
            <p:cNvSpPr/>
            <p:nvPr/>
          </p:nvSpPr>
          <p:spPr>
            <a:xfrm>
              <a:off x="5545646" y="2465908"/>
              <a:ext cx="0" cy="33020"/>
            </a:xfrm>
            <a:custGeom>
              <a:avLst/>
              <a:gdLst/>
              <a:ahLst/>
              <a:cxnLst/>
              <a:rect l="l" t="t" r="r" b="b"/>
              <a:pathLst>
                <a:path w="0" h="33019">
                  <a:moveTo>
                    <a:pt x="0" y="0"/>
                  </a:moveTo>
                  <a:lnTo>
                    <a:pt x="0" y="32766"/>
                  </a:lnTo>
                </a:path>
              </a:pathLst>
            </a:custGeom>
            <a:ln w="3175">
              <a:solidFill>
                <a:srgbClr val="231F20"/>
              </a:solidFill>
            </a:ln>
          </p:spPr>
          <p:txBody>
            <a:bodyPr wrap="square" lIns="0" tIns="0" rIns="0" bIns="0" rtlCol="0"/>
            <a:lstStyle/>
            <a:p/>
          </p:txBody>
        </p:sp>
        <p:sp>
          <p:nvSpPr>
            <p:cNvPr id="433" name="object 433" descr=""/>
            <p:cNvSpPr/>
            <p:nvPr/>
          </p:nvSpPr>
          <p:spPr>
            <a:xfrm>
              <a:off x="5545919" y="2377094"/>
              <a:ext cx="0" cy="4445"/>
            </a:xfrm>
            <a:custGeom>
              <a:avLst/>
              <a:gdLst/>
              <a:ahLst/>
              <a:cxnLst/>
              <a:rect l="l" t="t" r="r" b="b"/>
              <a:pathLst>
                <a:path w="0" h="4444">
                  <a:moveTo>
                    <a:pt x="0" y="0"/>
                  </a:moveTo>
                  <a:lnTo>
                    <a:pt x="0" y="4343"/>
                  </a:lnTo>
                </a:path>
              </a:pathLst>
            </a:custGeom>
            <a:ln w="3175">
              <a:solidFill>
                <a:srgbClr val="231F20"/>
              </a:solidFill>
            </a:ln>
          </p:spPr>
          <p:txBody>
            <a:bodyPr wrap="square" lIns="0" tIns="0" rIns="0" bIns="0" rtlCol="0"/>
            <a:lstStyle/>
            <a:p/>
          </p:txBody>
        </p:sp>
        <p:sp>
          <p:nvSpPr>
            <p:cNvPr id="434" name="object 434" descr=""/>
            <p:cNvSpPr/>
            <p:nvPr/>
          </p:nvSpPr>
          <p:spPr>
            <a:xfrm>
              <a:off x="5545919" y="2433960"/>
              <a:ext cx="0" cy="4445"/>
            </a:xfrm>
            <a:custGeom>
              <a:avLst/>
              <a:gdLst/>
              <a:ahLst/>
              <a:cxnLst/>
              <a:rect l="l" t="t" r="r" b="b"/>
              <a:pathLst>
                <a:path w="0" h="4444">
                  <a:moveTo>
                    <a:pt x="0" y="0"/>
                  </a:moveTo>
                  <a:lnTo>
                    <a:pt x="0" y="4330"/>
                  </a:lnTo>
                </a:path>
              </a:pathLst>
            </a:custGeom>
            <a:ln w="3175">
              <a:solidFill>
                <a:srgbClr val="231F20"/>
              </a:solidFill>
            </a:ln>
          </p:spPr>
          <p:txBody>
            <a:bodyPr wrap="square" lIns="0" tIns="0" rIns="0" bIns="0" rtlCol="0"/>
            <a:lstStyle/>
            <a:p/>
          </p:txBody>
        </p:sp>
        <p:sp>
          <p:nvSpPr>
            <p:cNvPr id="435" name="object 435" descr=""/>
            <p:cNvSpPr/>
            <p:nvPr/>
          </p:nvSpPr>
          <p:spPr>
            <a:xfrm>
              <a:off x="5545645" y="237655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6" name="object 436" descr=""/>
            <p:cNvSpPr/>
            <p:nvPr/>
          </p:nvSpPr>
          <p:spPr>
            <a:xfrm>
              <a:off x="5546458" y="2380084"/>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437" name="object 437" descr=""/>
            <p:cNvSpPr/>
            <p:nvPr/>
          </p:nvSpPr>
          <p:spPr>
            <a:xfrm>
              <a:off x="5546458" y="2433960"/>
              <a:ext cx="0" cy="4445"/>
            </a:xfrm>
            <a:custGeom>
              <a:avLst/>
              <a:gdLst/>
              <a:ahLst/>
              <a:cxnLst/>
              <a:rect l="l" t="t" r="r" b="b"/>
              <a:pathLst>
                <a:path w="0" h="4444">
                  <a:moveTo>
                    <a:pt x="0" y="0"/>
                  </a:moveTo>
                  <a:lnTo>
                    <a:pt x="0" y="4051"/>
                  </a:lnTo>
                </a:path>
              </a:pathLst>
            </a:custGeom>
            <a:ln w="3175">
              <a:solidFill>
                <a:srgbClr val="231F20"/>
              </a:solidFill>
            </a:ln>
          </p:spPr>
          <p:txBody>
            <a:bodyPr wrap="square" lIns="0" tIns="0" rIns="0" bIns="0" rtlCol="0"/>
            <a:lstStyle/>
            <a:p/>
          </p:txBody>
        </p:sp>
        <p:sp>
          <p:nvSpPr>
            <p:cNvPr id="438" name="object 438" descr=""/>
            <p:cNvSpPr/>
            <p:nvPr/>
          </p:nvSpPr>
          <p:spPr>
            <a:xfrm>
              <a:off x="5547271" y="2378187"/>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439" name="object 439" descr=""/>
            <p:cNvSpPr/>
            <p:nvPr/>
          </p:nvSpPr>
          <p:spPr>
            <a:xfrm>
              <a:off x="5547544" y="2402011"/>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440" name="object 440" descr=""/>
            <p:cNvSpPr/>
            <p:nvPr/>
          </p:nvSpPr>
          <p:spPr>
            <a:xfrm>
              <a:off x="5547544" y="2407158"/>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441" name="object 441" descr=""/>
            <p:cNvSpPr/>
            <p:nvPr/>
          </p:nvSpPr>
          <p:spPr>
            <a:xfrm>
              <a:off x="5547544" y="2412292"/>
              <a:ext cx="0" cy="1270"/>
            </a:xfrm>
            <a:custGeom>
              <a:avLst/>
              <a:gdLst/>
              <a:ahLst/>
              <a:cxnLst/>
              <a:rect l="l" t="t" r="r" b="b"/>
              <a:pathLst>
                <a:path w="0" h="1269">
                  <a:moveTo>
                    <a:pt x="0" y="0"/>
                  </a:moveTo>
                  <a:lnTo>
                    <a:pt x="0" y="1092"/>
                  </a:lnTo>
                </a:path>
              </a:pathLst>
            </a:custGeom>
            <a:ln w="3175">
              <a:solidFill>
                <a:srgbClr val="231F20"/>
              </a:solidFill>
            </a:ln>
          </p:spPr>
          <p:txBody>
            <a:bodyPr wrap="square" lIns="0" tIns="0" rIns="0" bIns="0" rtlCol="0"/>
            <a:lstStyle/>
            <a:p/>
          </p:txBody>
        </p:sp>
        <p:sp>
          <p:nvSpPr>
            <p:cNvPr id="442" name="object 442" descr=""/>
            <p:cNvSpPr/>
            <p:nvPr/>
          </p:nvSpPr>
          <p:spPr>
            <a:xfrm>
              <a:off x="5548083" y="2584504"/>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443" name="object 443" descr=""/>
            <p:cNvSpPr/>
            <p:nvPr/>
          </p:nvSpPr>
          <p:spPr>
            <a:xfrm>
              <a:off x="5548355" y="2402284"/>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444" name="object 444" descr=""/>
            <p:cNvSpPr/>
            <p:nvPr/>
          </p:nvSpPr>
          <p:spPr>
            <a:xfrm>
              <a:off x="5548355" y="2407158"/>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445" name="object 445" descr=""/>
            <p:cNvSpPr/>
            <p:nvPr/>
          </p:nvSpPr>
          <p:spPr>
            <a:xfrm>
              <a:off x="5548355" y="2412032"/>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446" name="object 446" descr=""/>
            <p:cNvSpPr/>
            <p:nvPr/>
          </p:nvSpPr>
          <p:spPr>
            <a:xfrm>
              <a:off x="5516401" y="2612664"/>
              <a:ext cx="0" cy="13970"/>
            </a:xfrm>
            <a:custGeom>
              <a:avLst/>
              <a:gdLst/>
              <a:ahLst/>
              <a:cxnLst/>
              <a:rect l="l" t="t" r="r" b="b"/>
              <a:pathLst>
                <a:path w="0" h="13969">
                  <a:moveTo>
                    <a:pt x="0" y="13804"/>
                  </a:moveTo>
                  <a:lnTo>
                    <a:pt x="0" y="0"/>
                  </a:lnTo>
                </a:path>
              </a:pathLst>
            </a:custGeom>
            <a:ln w="3175">
              <a:solidFill>
                <a:srgbClr val="231F20"/>
              </a:solidFill>
            </a:ln>
          </p:spPr>
          <p:txBody>
            <a:bodyPr wrap="square" lIns="0" tIns="0" rIns="0" bIns="0" rtlCol="0"/>
            <a:lstStyle/>
            <a:p/>
          </p:txBody>
        </p:sp>
        <p:sp>
          <p:nvSpPr>
            <p:cNvPr id="447" name="object 447" descr=""/>
            <p:cNvSpPr/>
            <p:nvPr/>
          </p:nvSpPr>
          <p:spPr>
            <a:xfrm>
              <a:off x="5518298" y="2612670"/>
              <a:ext cx="0" cy="14604"/>
            </a:xfrm>
            <a:custGeom>
              <a:avLst/>
              <a:gdLst/>
              <a:ahLst/>
              <a:cxnLst/>
              <a:rect l="l" t="t" r="r" b="b"/>
              <a:pathLst>
                <a:path w="0" h="14605">
                  <a:moveTo>
                    <a:pt x="0" y="14071"/>
                  </a:moveTo>
                  <a:lnTo>
                    <a:pt x="0" y="0"/>
                  </a:lnTo>
                </a:path>
              </a:pathLst>
            </a:custGeom>
            <a:ln w="3175">
              <a:solidFill>
                <a:srgbClr val="231F20"/>
              </a:solidFill>
            </a:ln>
          </p:spPr>
          <p:txBody>
            <a:bodyPr wrap="square" lIns="0" tIns="0" rIns="0" bIns="0" rtlCol="0"/>
            <a:lstStyle/>
            <a:p/>
          </p:txBody>
        </p:sp>
        <p:sp>
          <p:nvSpPr>
            <p:cNvPr id="448" name="object 448" descr=""/>
            <p:cNvSpPr/>
            <p:nvPr/>
          </p:nvSpPr>
          <p:spPr>
            <a:xfrm>
              <a:off x="5518571" y="2612392"/>
              <a:ext cx="0" cy="14604"/>
            </a:xfrm>
            <a:custGeom>
              <a:avLst/>
              <a:gdLst/>
              <a:ahLst/>
              <a:cxnLst/>
              <a:rect l="l" t="t" r="r" b="b"/>
              <a:pathLst>
                <a:path w="0" h="14605">
                  <a:moveTo>
                    <a:pt x="0" y="0"/>
                  </a:moveTo>
                  <a:lnTo>
                    <a:pt x="0" y="14071"/>
                  </a:lnTo>
                </a:path>
              </a:pathLst>
            </a:custGeom>
            <a:ln w="3175">
              <a:solidFill>
                <a:srgbClr val="231F20"/>
              </a:solidFill>
            </a:ln>
          </p:spPr>
          <p:txBody>
            <a:bodyPr wrap="square" lIns="0" tIns="0" rIns="0" bIns="0" rtlCol="0"/>
            <a:lstStyle/>
            <a:p/>
          </p:txBody>
        </p:sp>
        <p:sp>
          <p:nvSpPr>
            <p:cNvPr id="449" name="object 449" descr=""/>
            <p:cNvSpPr/>
            <p:nvPr/>
          </p:nvSpPr>
          <p:spPr>
            <a:xfrm>
              <a:off x="5518571" y="2612665"/>
              <a:ext cx="0" cy="14604"/>
            </a:xfrm>
            <a:custGeom>
              <a:avLst/>
              <a:gdLst/>
              <a:ahLst/>
              <a:cxnLst/>
              <a:rect l="l" t="t" r="r" b="b"/>
              <a:pathLst>
                <a:path w="0" h="14605">
                  <a:moveTo>
                    <a:pt x="0" y="0"/>
                  </a:moveTo>
                  <a:lnTo>
                    <a:pt x="0" y="14071"/>
                  </a:lnTo>
                </a:path>
              </a:pathLst>
            </a:custGeom>
            <a:ln w="3175">
              <a:solidFill>
                <a:srgbClr val="231F20"/>
              </a:solidFill>
            </a:ln>
          </p:spPr>
          <p:txBody>
            <a:bodyPr wrap="square" lIns="0" tIns="0" rIns="0" bIns="0" rtlCol="0"/>
            <a:lstStyle/>
            <a:p/>
          </p:txBody>
        </p:sp>
        <p:sp>
          <p:nvSpPr>
            <p:cNvPr id="450" name="object 450" descr=""/>
            <p:cNvSpPr/>
            <p:nvPr/>
          </p:nvSpPr>
          <p:spPr>
            <a:xfrm>
              <a:off x="5519111" y="2625388"/>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451" name="object 451" descr=""/>
            <p:cNvSpPr/>
            <p:nvPr/>
          </p:nvSpPr>
          <p:spPr>
            <a:xfrm>
              <a:off x="5519111" y="2614015"/>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452" name="object 452" descr=""/>
            <p:cNvSpPr/>
            <p:nvPr/>
          </p:nvSpPr>
          <p:spPr>
            <a:xfrm>
              <a:off x="5521008" y="2627014"/>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453" name="object 453" descr=""/>
            <p:cNvSpPr/>
            <p:nvPr/>
          </p:nvSpPr>
          <p:spPr>
            <a:xfrm>
              <a:off x="5521008" y="2615641"/>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454" name="object 454" descr=""/>
            <p:cNvSpPr/>
            <p:nvPr/>
          </p:nvSpPr>
          <p:spPr>
            <a:xfrm>
              <a:off x="5521548" y="262702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55" name="object 455" descr=""/>
            <p:cNvSpPr/>
            <p:nvPr/>
          </p:nvSpPr>
          <p:spPr>
            <a:xfrm>
              <a:off x="5521548" y="261564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56" name="object 456" descr=""/>
            <p:cNvSpPr/>
            <p:nvPr/>
          </p:nvSpPr>
          <p:spPr>
            <a:xfrm>
              <a:off x="5522634" y="2625388"/>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457" name="object 457" descr=""/>
            <p:cNvSpPr/>
            <p:nvPr/>
          </p:nvSpPr>
          <p:spPr>
            <a:xfrm>
              <a:off x="5522634" y="2614015"/>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458" name="object 458" descr=""/>
            <p:cNvSpPr/>
            <p:nvPr/>
          </p:nvSpPr>
          <p:spPr>
            <a:xfrm>
              <a:off x="5534545" y="2629989"/>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459" name="object 459" descr=""/>
            <p:cNvSpPr/>
            <p:nvPr/>
          </p:nvSpPr>
          <p:spPr>
            <a:xfrm>
              <a:off x="5534545" y="2609414"/>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460" name="object 460" descr=""/>
            <p:cNvSpPr/>
            <p:nvPr/>
          </p:nvSpPr>
          <p:spPr>
            <a:xfrm>
              <a:off x="5536438" y="2631348"/>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461" name="object 461" descr=""/>
            <p:cNvSpPr/>
            <p:nvPr/>
          </p:nvSpPr>
          <p:spPr>
            <a:xfrm>
              <a:off x="5536438" y="2611040"/>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462" name="object 462" descr=""/>
            <p:cNvSpPr/>
            <p:nvPr/>
          </p:nvSpPr>
          <p:spPr>
            <a:xfrm>
              <a:off x="5536982" y="263162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63" name="object 463" descr=""/>
            <p:cNvSpPr/>
            <p:nvPr/>
          </p:nvSpPr>
          <p:spPr>
            <a:xfrm>
              <a:off x="5536982" y="2611040"/>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464" name="object 464" descr=""/>
            <p:cNvSpPr/>
            <p:nvPr/>
          </p:nvSpPr>
          <p:spPr>
            <a:xfrm>
              <a:off x="5538062" y="2629989"/>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465" name="object 465" descr=""/>
            <p:cNvSpPr/>
            <p:nvPr/>
          </p:nvSpPr>
          <p:spPr>
            <a:xfrm>
              <a:off x="5538062" y="2609414"/>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466" name="object 466" descr=""/>
            <p:cNvSpPr/>
            <p:nvPr/>
          </p:nvSpPr>
          <p:spPr>
            <a:xfrm>
              <a:off x="5521548" y="2573944"/>
              <a:ext cx="0" cy="22860"/>
            </a:xfrm>
            <a:custGeom>
              <a:avLst/>
              <a:gdLst/>
              <a:ahLst/>
              <a:cxnLst/>
              <a:rect l="l" t="t" r="r" b="b"/>
              <a:pathLst>
                <a:path w="0" h="22860">
                  <a:moveTo>
                    <a:pt x="0" y="0"/>
                  </a:moveTo>
                  <a:lnTo>
                    <a:pt x="0" y="22745"/>
                  </a:lnTo>
                </a:path>
              </a:pathLst>
            </a:custGeom>
            <a:ln w="3175">
              <a:solidFill>
                <a:srgbClr val="231F20"/>
              </a:solidFill>
            </a:ln>
          </p:spPr>
          <p:txBody>
            <a:bodyPr wrap="square" lIns="0" tIns="0" rIns="0" bIns="0" rtlCol="0"/>
            <a:lstStyle/>
            <a:p/>
          </p:txBody>
        </p:sp>
        <p:sp>
          <p:nvSpPr>
            <p:cNvPr id="467" name="object 467" descr=""/>
            <p:cNvSpPr/>
            <p:nvPr/>
          </p:nvSpPr>
          <p:spPr>
            <a:xfrm>
              <a:off x="5521548" y="2387389"/>
              <a:ext cx="0" cy="3810"/>
            </a:xfrm>
            <a:custGeom>
              <a:avLst/>
              <a:gdLst/>
              <a:ahLst/>
              <a:cxnLst/>
              <a:rect l="l" t="t" r="r" b="b"/>
              <a:pathLst>
                <a:path w="0" h="3810">
                  <a:moveTo>
                    <a:pt x="0" y="0"/>
                  </a:moveTo>
                  <a:lnTo>
                    <a:pt x="0" y="3517"/>
                  </a:lnTo>
                  <a:lnTo>
                    <a:pt x="0" y="3797"/>
                  </a:lnTo>
                </a:path>
              </a:pathLst>
            </a:custGeom>
            <a:ln w="3175">
              <a:solidFill>
                <a:srgbClr val="231F20"/>
              </a:solidFill>
            </a:ln>
          </p:spPr>
          <p:txBody>
            <a:bodyPr wrap="square" lIns="0" tIns="0" rIns="0" bIns="0" rtlCol="0"/>
            <a:lstStyle/>
            <a:p/>
          </p:txBody>
        </p:sp>
        <p:sp>
          <p:nvSpPr>
            <p:cNvPr id="468" name="object 468" descr=""/>
            <p:cNvSpPr/>
            <p:nvPr/>
          </p:nvSpPr>
          <p:spPr>
            <a:xfrm>
              <a:off x="5536158" y="2380627"/>
              <a:ext cx="14604" cy="27305"/>
            </a:xfrm>
            <a:custGeom>
              <a:avLst/>
              <a:gdLst/>
              <a:ahLst/>
              <a:cxnLst/>
              <a:rect l="l" t="t" r="r" b="b"/>
              <a:pathLst>
                <a:path w="14604" h="27305">
                  <a:moveTo>
                    <a:pt x="1625" y="26263"/>
                  </a:moveTo>
                  <a:lnTo>
                    <a:pt x="1397" y="25692"/>
                  </a:lnTo>
                  <a:lnTo>
                    <a:pt x="812" y="25450"/>
                  </a:lnTo>
                  <a:lnTo>
                    <a:pt x="241" y="25692"/>
                  </a:lnTo>
                  <a:lnTo>
                    <a:pt x="0" y="26263"/>
                  </a:lnTo>
                  <a:lnTo>
                    <a:pt x="241" y="26835"/>
                  </a:lnTo>
                  <a:lnTo>
                    <a:pt x="812" y="27076"/>
                  </a:lnTo>
                  <a:lnTo>
                    <a:pt x="1397" y="26835"/>
                  </a:lnTo>
                  <a:lnTo>
                    <a:pt x="1625" y="26263"/>
                  </a:lnTo>
                  <a:close/>
                </a:path>
                <a:path w="14604" h="27305">
                  <a:moveTo>
                    <a:pt x="11112" y="812"/>
                  </a:moveTo>
                  <a:lnTo>
                    <a:pt x="10871" y="241"/>
                  </a:lnTo>
                  <a:lnTo>
                    <a:pt x="10299" y="0"/>
                  </a:lnTo>
                  <a:lnTo>
                    <a:pt x="9715" y="241"/>
                  </a:lnTo>
                  <a:lnTo>
                    <a:pt x="9486" y="812"/>
                  </a:lnTo>
                  <a:lnTo>
                    <a:pt x="9715" y="1384"/>
                  </a:lnTo>
                  <a:lnTo>
                    <a:pt x="10299" y="1625"/>
                  </a:lnTo>
                  <a:lnTo>
                    <a:pt x="10871" y="1384"/>
                  </a:lnTo>
                  <a:lnTo>
                    <a:pt x="11112" y="812"/>
                  </a:lnTo>
                  <a:close/>
                </a:path>
                <a:path w="14604" h="27305">
                  <a:moveTo>
                    <a:pt x="14084" y="16510"/>
                  </a:moveTo>
                  <a:lnTo>
                    <a:pt x="13843" y="15938"/>
                  </a:lnTo>
                  <a:lnTo>
                    <a:pt x="13271" y="15697"/>
                  </a:lnTo>
                  <a:lnTo>
                    <a:pt x="12700" y="15938"/>
                  </a:lnTo>
                  <a:lnTo>
                    <a:pt x="12458" y="16510"/>
                  </a:lnTo>
                  <a:lnTo>
                    <a:pt x="12700" y="17094"/>
                  </a:lnTo>
                  <a:lnTo>
                    <a:pt x="13271" y="17322"/>
                  </a:lnTo>
                  <a:lnTo>
                    <a:pt x="13843" y="17094"/>
                  </a:lnTo>
                  <a:lnTo>
                    <a:pt x="14084" y="16510"/>
                  </a:lnTo>
                  <a:close/>
                </a:path>
              </a:pathLst>
            </a:custGeom>
            <a:solidFill>
              <a:srgbClr val="231F20"/>
            </a:solidFill>
          </p:spPr>
          <p:txBody>
            <a:bodyPr wrap="square" lIns="0" tIns="0" rIns="0" bIns="0" rtlCol="0"/>
            <a:lstStyle/>
            <a:p/>
          </p:txBody>
        </p:sp>
        <p:sp>
          <p:nvSpPr>
            <p:cNvPr id="469" name="object 469" descr=""/>
            <p:cNvSpPr/>
            <p:nvPr/>
          </p:nvSpPr>
          <p:spPr>
            <a:xfrm>
              <a:off x="5540499" y="2407964"/>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470" name="object 470" descr=""/>
            <p:cNvSpPr/>
            <p:nvPr/>
          </p:nvSpPr>
          <p:spPr>
            <a:xfrm>
              <a:off x="5547271" y="2408236"/>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471" name="object 471" descr=""/>
            <p:cNvSpPr/>
            <p:nvPr/>
          </p:nvSpPr>
          <p:spPr>
            <a:xfrm>
              <a:off x="5549708" y="2408236"/>
              <a:ext cx="0" cy="1905"/>
            </a:xfrm>
            <a:custGeom>
              <a:avLst/>
              <a:gdLst/>
              <a:ahLst/>
              <a:cxnLst/>
              <a:rect l="l" t="t" r="r" b="b"/>
              <a:pathLst>
                <a:path w="0" h="1905">
                  <a:moveTo>
                    <a:pt x="0" y="1625"/>
                  </a:moveTo>
                  <a:lnTo>
                    <a:pt x="0" y="0"/>
                  </a:lnTo>
                  <a:lnTo>
                    <a:pt x="0" y="546"/>
                  </a:lnTo>
                </a:path>
              </a:pathLst>
            </a:custGeom>
            <a:ln w="3175">
              <a:solidFill>
                <a:srgbClr val="231F20"/>
              </a:solidFill>
            </a:ln>
          </p:spPr>
          <p:txBody>
            <a:bodyPr wrap="square" lIns="0" tIns="0" rIns="0" bIns="0" rtlCol="0"/>
            <a:lstStyle/>
            <a:p/>
          </p:txBody>
        </p:sp>
        <p:sp>
          <p:nvSpPr>
            <p:cNvPr id="472" name="object 472" descr=""/>
            <p:cNvSpPr/>
            <p:nvPr/>
          </p:nvSpPr>
          <p:spPr>
            <a:xfrm>
              <a:off x="5549168" y="24128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73" name="object 473" descr=""/>
            <p:cNvSpPr/>
            <p:nvPr/>
          </p:nvSpPr>
          <p:spPr>
            <a:xfrm>
              <a:off x="554862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74" name="object 474" descr=""/>
            <p:cNvSpPr/>
            <p:nvPr/>
          </p:nvSpPr>
          <p:spPr>
            <a:xfrm>
              <a:off x="5549168" y="24128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5" name="object 475" descr=""/>
            <p:cNvSpPr/>
            <p:nvPr/>
          </p:nvSpPr>
          <p:spPr>
            <a:xfrm>
              <a:off x="5548350" y="2402827"/>
              <a:ext cx="1905" cy="6350"/>
            </a:xfrm>
            <a:custGeom>
              <a:avLst/>
              <a:gdLst/>
              <a:ahLst/>
              <a:cxnLst/>
              <a:rect l="l" t="t" r="r" b="b"/>
              <a:pathLst>
                <a:path w="1904" h="6350">
                  <a:moveTo>
                    <a:pt x="1625" y="5410"/>
                  </a:moveTo>
                  <a:lnTo>
                    <a:pt x="1384" y="4838"/>
                  </a:lnTo>
                  <a:lnTo>
                    <a:pt x="812" y="4597"/>
                  </a:lnTo>
                  <a:lnTo>
                    <a:pt x="241" y="4838"/>
                  </a:lnTo>
                  <a:lnTo>
                    <a:pt x="0" y="5410"/>
                  </a:lnTo>
                  <a:lnTo>
                    <a:pt x="241" y="5994"/>
                  </a:lnTo>
                  <a:lnTo>
                    <a:pt x="812" y="6223"/>
                  </a:lnTo>
                  <a:lnTo>
                    <a:pt x="1384" y="5994"/>
                  </a:lnTo>
                  <a:lnTo>
                    <a:pt x="1625" y="5410"/>
                  </a:lnTo>
                  <a:close/>
                </a:path>
                <a:path w="1904" h="6350">
                  <a:moveTo>
                    <a:pt x="1625" y="812"/>
                  </a:moveTo>
                  <a:lnTo>
                    <a:pt x="1384" y="241"/>
                  </a:lnTo>
                  <a:lnTo>
                    <a:pt x="812" y="0"/>
                  </a:lnTo>
                  <a:lnTo>
                    <a:pt x="241" y="241"/>
                  </a:lnTo>
                  <a:lnTo>
                    <a:pt x="0" y="812"/>
                  </a:lnTo>
                  <a:lnTo>
                    <a:pt x="241" y="1384"/>
                  </a:lnTo>
                  <a:lnTo>
                    <a:pt x="812" y="1625"/>
                  </a:lnTo>
                  <a:lnTo>
                    <a:pt x="1384" y="1384"/>
                  </a:lnTo>
                  <a:lnTo>
                    <a:pt x="1625" y="812"/>
                  </a:lnTo>
                  <a:close/>
                </a:path>
              </a:pathLst>
            </a:custGeom>
            <a:solidFill>
              <a:srgbClr val="231F20"/>
            </a:solidFill>
          </p:spPr>
          <p:txBody>
            <a:bodyPr wrap="square" lIns="0" tIns="0" rIns="0" bIns="0" rtlCol="0"/>
            <a:lstStyle/>
            <a:p/>
          </p:txBody>
        </p:sp>
        <p:sp>
          <p:nvSpPr>
            <p:cNvPr id="476" name="object 476" descr=""/>
            <p:cNvSpPr/>
            <p:nvPr/>
          </p:nvSpPr>
          <p:spPr>
            <a:xfrm>
              <a:off x="5539148" y="24006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77" name="object 477" descr=""/>
            <p:cNvSpPr/>
            <p:nvPr/>
          </p:nvSpPr>
          <p:spPr>
            <a:xfrm>
              <a:off x="5548617" y="2392260"/>
              <a:ext cx="5715" cy="5715"/>
            </a:xfrm>
            <a:custGeom>
              <a:avLst/>
              <a:gdLst/>
              <a:ahLst/>
              <a:cxnLst/>
              <a:rect l="l" t="t" r="r" b="b"/>
              <a:pathLst>
                <a:path w="5714" h="5714">
                  <a:moveTo>
                    <a:pt x="1625" y="4876"/>
                  </a:moveTo>
                  <a:lnTo>
                    <a:pt x="1384" y="4305"/>
                  </a:lnTo>
                  <a:lnTo>
                    <a:pt x="812" y="4064"/>
                  </a:lnTo>
                  <a:lnTo>
                    <a:pt x="241" y="4305"/>
                  </a:lnTo>
                  <a:lnTo>
                    <a:pt x="0" y="4876"/>
                  </a:lnTo>
                  <a:lnTo>
                    <a:pt x="241" y="5461"/>
                  </a:lnTo>
                  <a:lnTo>
                    <a:pt x="812" y="5689"/>
                  </a:lnTo>
                  <a:lnTo>
                    <a:pt x="1384" y="5461"/>
                  </a:lnTo>
                  <a:lnTo>
                    <a:pt x="1625" y="4876"/>
                  </a:lnTo>
                  <a:close/>
                </a:path>
                <a:path w="5714" h="5714">
                  <a:moveTo>
                    <a:pt x="5143" y="812"/>
                  </a:moveTo>
                  <a:lnTo>
                    <a:pt x="4914" y="241"/>
                  </a:lnTo>
                  <a:lnTo>
                    <a:pt x="4330" y="0"/>
                  </a:lnTo>
                  <a:lnTo>
                    <a:pt x="3759" y="241"/>
                  </a:lnTo>
                  <a:lnTo>
                    <a:pt x="3517" y="812"/>
                  </a:lnTo>
                  <a:lnTo>
                    <a:pt x="3759" y="1384"/>
                  </a:lnTo>
                  <a:lnTo>
                    <a:pt x="4330" y="1625"/>
                  </a:lnTo>
                  <a:lnTo>
                    <a:pt x="4914" y="1384"/>
                  </a:lnTo>
                  <a:lnTo>
                    <a:pt x="5143" y="812"/>
                  </a:lnTo>
                  <a:close/>
                </a:path>
              </a:pathLst>
            </a:custGeom>
            <a:solidFill>
              <a:srgbClr val="231F20"/>
            </a:solidFill>
          </p:spPr>
          <p:txBody>
            <a:bodyPr wrap="square" lIns="0" tIns="0" rIns="0" bIns="0" rtlCol="0"/>
            <a:lstStyle/>
            <a:p/>
          </p:txBody>
        </p:sp>
        <p:sp>
          <p:nvSpPr>
            <p:cNvPr id="478" name="object 478" descr=""/>
            <p:cNvSpPr/>
            <p:nvPr/>
          </p:nvSpPr>
          <p:spPr>
            <a:xfrm>
              <a:off x="5552958" y="23930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9" name="object 479" descr=""/>
            <p:cNvSpPr/>
            <p:nvPr/>
          </p:nvSpPr>
          <p:spPr>
            <a:xfrm>
              <a:off x="5544834" y="24280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80" name="object 480" descr=""/>
            <p:cNvSpPr/>
            <p:nvPr/>
          </p:nvSpPr>
          <p:spPr>
            <a:xfrm>
              <a:off x="5548617" y="2392260"/>
              <a:ext cx="5715" cy="27305"/>
            </a:xfrm>
            <a:custGeom>
              <a:avLst/>
              <a:gdLst/>
              <a:ahLst/>
              <a:cxnLst/>
              <a:rect l="l" t="t" r="r" b="b"/>
              <a:pathLst>
                <a:path w="5714" h="27305">
                  <a:moveTo>
                    <a:pt x="1625" y="25996"/>
                  </a:moveTo>
                  <a:lnTo>
                    <a:pt x="1384" y="25425"/>
                  </a:lnTo>
                  <a:lnTo>
                    <a:pt x="812" y="25184"/>
                  </a:lnTo>
                  <a:lnTo>
                    <a:pt x="241" y="25425"/>
                  </a:lnTo>
                  <a:lnTo>
                    <a:pt x="0" y="25996"/>
                  </a:lnTo>
                  <a:lnTo>
                    <a:pt x="241" y="26581"/>
                  </a:lnTo>
                  <a:lnTo>
                    <a:pt x="812" y="26809"/>
                  </a:lnTo>
                  <a:lnTo>
                    <a:pt x="1384" y="26581"/>
                  </a:lnTo>
                  <a:lnTo>
                    <a:pt x="1625" y="25996"/>
                  </a:lnTo>
                  <a:close/>
                </a:path>
                <a:path w="5714" h="27305">
                  <a:moveTo>
                    <a:pt x="5143" y="812"/>
                  </a:moveTo>
                  <a:lnTo>
                    <a:pt x="4914" y="241"/>
                  </a:lnTo>
                  <a:lnTo>
                    <a:pt x="4330" y="0"/>
                  </a:lnTo>
                  <a:lnTo>
                    <a:pt x="3759" y="241"/>
                  </a:lnTo>
                  <a:lnTo>
                    <a:pt x="3517" y="812"/>
                  </a:lnTo>
                  <a:lnTo>
                    <a:pt x="3759" y="1384"/>
                  </a:lnTo>
                  <a:lnTo>
                    <a:pt x="4330" y="1625"/>
                  </a:lnTo>
                  <a:lnTo>
                    <a:pt x="4914" y="1384"/>
                  </a:lnTo>
                  <a:lnTo>
                    <a:pt x="5143" y="812"/>
                  </a:lnTo>
                  <a:close/>
                </a:path>
              </a:pathLst>
            </a:custGeom>
            <a:solidFill>
              <a:srgbClr val="231F20"/>
            </a:solidFill>
          </p:spPr>
          <p:txBody>
            <a:bodyPr wrap="square" lIns="0" tIns="0" rIns="0" bIns="0" rtlCol="0"/>
            <a:lstStyle/>
            <a:p/>
          </p:txBody>
        </p:sp>
        <p:sp>
          <p:nvSpPr>
            <p:cNvPr id="481" name="object 481" descr=""/>
            <p:cNvSpPr/>
            <p:nvPr/>
          </p:nvSpPr>
          <p:spPr>
            <a:xfrm>
              <a:off x="5557559" y="235679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82" name="object 482" descr=""/>
            <p:cNvSpPr/>
            <p:nvPr/>
          </p:nvSpPr>
          <p:spPr>
            <a:xfrm>
              <a:off x="5558370" y="235543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83" name="object 483" descr=""/>
            <p:cNvSpPr/>
            <p:nvPr/>
          </p:nvSpPr>
          <p:spPr>
            <a:xfrm>
              <a:off x="5540232" y="239307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84" name="object 484" descr=""/>
            <p:cNvSpPr/>
            <p:nvPr/>
          </p:nvSpPr>
          <p:spPr>
            <a:xfrm>
              <a:off x="5536425" y="2392260"/>
              <a:ext cx="17780" cy="24130"/>
            </a:xfrm>
            <a:custGeom>
              <a:avLst/>
              <a:gdLst/>
              <a:ahLst/>
              <a:cxnLst/>
              <a:rect l="l" t="t" r="r" b="b"/>
              <a:pathLst>
                <a:path w="17779" h="24130">
                  <a:moveTo>
                    <a:pt x="1625" y="22758"/>
                  </a:moveTo>
                  <a:lnTo>
                    <a:pt x="1397" y="22174"/>
                  </a:lnTo>
                  <a:lnTo>
                    <a:pt x="812" y="21945"/>
                  </a:lnTo>
                  <a:lnTo>
                    <a:pt x="241" y="22174"/>
                  </a:lnTo>
                  <a:lnTo>
                    <a:pt x="0" y="22758"/>
                  </a:lnTo>
                  <a:lnTo>
                    <a:pt x="241" y="23329"/>
                  </a:lnTo>
                  <a:lnTo>
                    <a:pt x="812" y="23571"/>
                  </a:lnTo>
                  <a:lnTo>
                    <a:pt x="1397" y="23329"/>
                  </a:lnTo>
                  <a:lnTo>
                    <a:pt x="1625" y="22758"/>
                  </a:lnTo>
                  <a:close/>
                </a:path>
                <a:path w="17779" h="24130">
                  <a:moveTo>
                    <a:pt x="4876" y="8940"/>
                  </a:moveTo>
                  <a:lnTo>
                    <a:pt x="4648" y="8369"/>
                  </a:lnTo>
                  <a:lnTo>
                    <a:pt x="4064" y="8128"/>
                  </a:lnTo>
                  <a:lnTo>
                    <a:pt x="3492" y="8369"/>
                  </a:lnTo>
                  <a:lnTo>
                    <a:pt x="3251" y="8940"/>
                  </a:lnTo>
                  <a:lnTo>
                    <a:pt x="3492" y="9512"/>
                  </a:lnTo>
                  <a:lnTo>
                    <a:pt x="4064" y="9753"/>
                  </a:lnTo>
                  <a:lnTo>
                    <a:pt x="4648" y="9512"/>
                  </a:lnTo>
                  <a:lnTo>
                    <a:pt x="4876" y="8940"/>
                  </a:lnTo>
                  <a:close/>
                </a:path>
                <a:path w="17779" h="24130">
                  <a:moveTo>
                    <a:pt x="17335" y="812"/>
                  </a:moveTo>
                  <a:lnTo>
                    <a:pt x="17106" y="241"/>
                  </a:lnTo>
                  <a:lnTo>
                    <a:pt x="16522" y="0"/>
                  </a:lnTo>
                  <a:lnTo>
                    <a:pt x="15951" y="241"/>
                  </a:lnTo>
                  <a:lnTo>
                    <a:pt x="15709" y="812"/>
                  </a:lnTo>
                  <a:lnTo>
                    <a:pt x="15951" y="1384"/>
                  </a:lnTo>
                  <a:lnTo>
                    <a:pt x="16522" y="1625"/>
                  </a:lnTo>
                  <a:lnTo>
                    <a:pt x="17106" y="1384"/>
                  </a:lnTo>
                  <a:lnTo>
                    <a:pt x="17335" y="812"/>
                  </a:lnTo>
                  <a:close/>
                </a:path>
              </a:pathLst>
            </a:custGeom>
            <a:solidFill>
              <a:srgbClr val="231F20"/>
            </a:solidFill>
          </p:spPr>
          <p:txBody>
            <a:bodyPr wrap="square" lIns="0" tIns="0" rIns="0" bIns="0" rtlCol="0"/>
            <a:lstStyle/>
            <a:p/>
          </p:txBody>
        </p:sp>
        <p:sp>
          <p:nvSpPr>
            <p:cNvPr id="485" name="object 485" descr=""/>
            <p:cNvSpPr/>
            <p:nvPr/>
          </p:nvSpPr>
          <p:spPr>
            <a:xfrm>
              <a:off x="5536438" y="2374937"/>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486" name="object 486" descr=""/>
            <p:cNvSpPr/>
            <p:nvPr/>
          </p:nvSpPr>
          <p:spPr>
            <a:xfrm>
              <a:off x="5534273" y="23930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87" name="object 487" descr=""/>
            <p:cNvSpPr/>
            <p:nvPr/>
          </p:nvSpPr>
          <p:spPr>
            <a:xfrm>
              <a:off x="5536171" y="239334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488" name="object 488" descr=""/>
            <p:cNvSpPr/>
            <p:nvPr/>
          </p:nvSpPr>
          <p:spPr>
            <a:xfrm>
              <a:off x="5548617" y="2392260"/>
              <a:ext cx="5715" cy="5715"/>
            </a:xfrm>
            <a:custGeom>
              <a:avLst/>
              <a:gdLst/>
              <a:ahLst/>
              <a:cxnLst/>
              <a:rect l="l" t="t" r="r" b="b"/>
              <a:pathLst>
                <a:path w="5714" h="5714">
                  <a:moveTo>
                    <a:pt x="1625" y="4876"/>
                  </a:moveTo>
                  <a:lnTo>
                    <a:pt x="1384" y="4305"/>
                  </a:lnTo>
                  <a:lnTo>
                    <a:pt x="812" y="4064"/>
                  </a:lnTo>
                  <a:lnTo>
                    <a:pt x="241" y="4305"/>
                  </a:lnTo>
                  <a:lnTo>
                    <a:pt x="0" y="4876"/>
                  </a:lnTo>
                  <a:lnTo>
                    <a:pt x="241" y="5461"/>
                  </a:lnTo>
                  <a:lnTo>
                    <a:pt x="812" y="5689"/>
                  </a:lnTo>
                  <a:lnTo>
                    <a:pt x="1384" y="5461"/>
                  </a:lnTo>
                  <a:lnTo>
                    <a:pt x="1625" y="4876"/>
                  </a:lnTo>
                  <a:close/>
                </a:path>
                <a:path w="5714" h="5714">
                  <a:moveTo>
                    <a:pt x="5143" y="812"/>
                  </a:moveTo>
                  <a:lnTo>
                    <a:pt x="4914" y="241"/>
                  </a:lnTo>
                  <a:lnTo>
                    <a:pt x="4330" y="0"/>
                  </a:lnTo>
                  <a:lnTo>
                    <a:pt x="3759" y="241"/>
                  </a:lnTo>
                  <a:lnTo>
                    <a:pt x="3517" y="812"/>
                  </a:lnTo>
                  <a:lnTo>
                    <a:pt x="3759" y="1384"/>
                  </a:lnTo>
                  <a:lnTo>
                    <a:pt x="4330" y="1625"/>
                  </a:lnTo>
                  <a:lnTo>
                    <a:pt x="4914" y="1384"/>
                  </a:lnTo>
                  <a:lnTo>
                    <a:pt x="5143" y="812"/>
                  </a:lnTo>
                  <a:close/>
                </a:path>
              </a:pathLst>
            </a:custGeom>
            <a:solidFill>
              <a:srgbClr val="231F20"/>
            </a:solidFill>
          </p:spPr>
          <p:txBody>
            <a:bodyPr wrap="square" lIns="0" tIns="0" rIns="0" bIns="0" rtlCol="0"/>
            <a:lstStyle/>
            <a:p/>
          </p:txBody>
        </p:sp>
        <p:sp>
          <p:nvSpPr>
            <p:cNvPr id="489" name="object 489" descr=""/>
            <p:cNvSpPr/>
            <p:nvPr/>
          </p:nvSpPr>
          <p:spPr>
            <a:xfrm>
              <a:off x="5552958" y="23930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90" name="object 490" descr=""/>
            <p:cNvSpPr/>
            <p:nvPr/>
          </p:nvSpPr>
          <p:spPr>
            <a:xfrm>
              <a:off x="5548350" y="2392260"/>
              <a:ext cx="5715" cy="27305"/>
            </a:xfrm>
            <a:custGeom>
              <a:avLst/>
              <a:gdLst/>
              <a:ahLst/>
              <a:cxnLst/>
              <a:rect l="l" t="t" r="r" b="b"/>
              <a:pathLst>
                <a:path w="5714" h="27305">
                  <a:moveTo>
                    <a:pt x="1625" y="11379"/>
                  </a:moveTo>
                  <a:lnTo>
                    <a:pt x="1384" y="10807"/>
                  </a:lnTo>
                  <a:lnTo>
                    <a:pt x="812" y="10566"/>
                  </a:lnTo>
                  <a:lnTo>
                    <a:pt x="241" y="10807"/>
                  </a:lnTo>
                  <a:lnTo>
                    <a:pt x="0" y="11379"/>
                  </a:lnTo>
                  <a:lnTo>
                    <a:pt x="241" y="11950"/>
                  </a:lnTo>
                  <a:lnTo>
                    <a:pt x="812" y="12192"/>
                  </a:lnTo>
                  <a:lnTo>
                    <a:pt x="1384" y="11950"/>
                  </a:lnTo>
                  <a:lnTo>
                    <a:pt x="1625" y="11379"/>
                  </a:lnTo>
                  <a:close/>
                </a:path>
                <a:path w="5714" h="27305">
                  <a:moveTo>
                    <a:pt x="1892" y="25996"/>
                  </a:moveTo>
                  <a:lnTo>
                    <a:pt x="1651" y="25425"/>
                  </a:lnTo>
                  <a:lnTo>
                    <a:pt x="1079" y="25184"/>
                  </a:lnTo>
                  <a:lnTo>
                    <a:pt x="508" y="25425"/>
                  </a:lnTo>
                  <a:lnTo>
                    <a:pt x="266" y="25996"/>
                  </a:lnTo>
                  <a:lnTo>
                    <a:pt x="508" y="26581"/>
                  </a:lnTo>
                  <a:lnTo>
                    <a:pt x="1079" y="26809"/>
                  </a:lnTo>
                  <a:lnTo>
                    <a:pt x="1651" y="26581"/>
                  </a:lnTo>
                  <a:lnTo>
                    <a:pt x="1892" y="25996"/>
                  </a:lnTo>
                  <a:close/>
                </a:path>
                <a:path w="5714" h="27305">
                  <a:moveTo>
                    <a:pt x="5143" y="23558"/>
                  </a:moveTo>
                  <a:lnTo>
                    <a:pt x="4902" y="22987"/>
                  </a:lnTo>
                  <a:lnTo>
                    <a:pt x="4330" y="22745"/>
                  </a:lnTo>
                  <a:lnTo>
                    <a:pt x="3759" y="22987"/>
                  </a:lnTo>
                  <a:lnTo>
                    <a:pt x="3517" y="23558"/>
                  </a:lnTo>
                  <a:lnTo>
                    <a:pt x="3568" y="23710"/>
                  </a:lnTo>
                  <a:lnTo>
                    <a:pt x="3251" y="24384"/>
                  </a:lnTo>
                  <a:lnTo>
                    <a:pt x="3302" y="24523"/>
                  </a:lnTo>
                  <a:lnTo>
                    <a:pt x="3251" y="24650"/>
                  </a:lnTo>
                  <a:lnTo>
                    <a:pt x="3492" y="25222"/>
                  </a:lnTo>
                  <a:lnTo>
                    <a:pt x="4064" y="25463"/>
                  </a:lnTo>
                  <a:lnTo>
                    <a:pt x="4635" y="25222"/>
                  </a:lnTo>
                  <a:lnTo>
                    <a:pt x="4876" y="24650"/>
                  </a:lnTo>
                  <a:lnTo>
                    <a:pt x="4813" y="24523"/>
                  </a:lnTo>
                  <a:lnTo>
                    <a:pt x="5143" y="23837"/>
                  </a:lnTo>
                  <a:lnTo>
                    <a:pt x="5080" y="23698"/>
                  </a:lnTo>
                  <a:lnTo>
                    <a:pt x="5143" y="23558"/>
                  </a:lnTo>
                  <a:close/>
                </a:path>
                <a:path w="5714" h="27305">
                  <a:moveTo>
                    <a:pt x="5143" y="6235"/>
                  </a:moveTo>
                  <a:lnTo>
                    <a:pt x="4902" y="5664"/>
                  </a:lnTo>
                  <a:lnTo>
                    <a:pt x="4330" y="5422"/>
                  </a:lnTo>
                  <a:lnTo>
                    <a:pt x="3759" y="5664"/>
                  </a:lnTo>
                  <a:lnTo>
                    <a:pt x="3517" y="6235"/>
                  </a:lnTo>
                  <a:lnTo>
                    <a:pt x="3568" y="6388"/>
                  </a:lnTo>
                  <a:lnTo>
                    <a:pt x="3251" y="7048"/>
                  </a:lnTo>
                  <a:lnTo>
                    <a:pt x="3302" y="7188"/>
                  </a:lnTo>
                  <a:lnTo>
                    <a:pt x="3251" y="7315"/>
                  </a:lnTo>
                  <a:lnTo>
                    <a:pt x="3492" y="7886"/>
                  </a:lnTo>
                  <a:lnTo>
                    <a:pt x="4064" y="8128"/>
                  </a:lnTo>
                  <a:lnTo>
                    <a:pt x="4635" y="7886"/>
                  </a:lnTo>
                  <a:lnTo>
                    <a:pt x="4876" y="7315"/>
                  </a:lnTo>
                  <a:lnTo>
                    <a:pt x="4813" y="7188"/>
                  </a:lnTo>
                  <a:lnTo>
                    <a:pt x="5143" y="6502"/>
                  </a:lnTo>
                  <a:lnTo>
                    <a:pt x="5080" y="6375"/>
                  </a:lnTo>
                  <a:lnTo>
                    <a:pt x="5143" y="6235"/>
                  </a:lnTo>
                  <a:close/>
                </a:path>
                <a:path w="5714" h="27305">
                  <a:moveTo>
                    <a:pt x="5410" y="812"/>
                  </a:moveTo>
                  <a:lnTo>
                    <a:pt x="5181" y="241"/>
                  </a:lnTo>
                  <a:lnTo>
                    <a:pt x="4597" y="0"/>
                  </a:lnTo>
                  <a:lnTo>
                    <a:pt x="4025" y="241"/>
                  </a:lnTo>
                  <a:lnTo>
                    <a:pt x="3784" y="812"/>
                  </a:lnTo>
                  <a:lnTo>
                    <a:pt x="4025" y="1384"/>
                  </a:lnTo>
                  <a:lnTo>
                    <a:pt x="4597" y="1625"/>
                  </a:lnTo>
                  <a:lnTo>
                    <a:pt x="5181" y="1384"/>
                  </a:lnTo>
                  <a:lnTo>
                    <a:pt x="5410" y="812"/>
                  </a:lnTo>
                  <a:close/>
                </a:path>
              </a:pathLst>
            </a:custGeom>
            <a:solidFill>
              <a:srgbClr val="231F20"/>
            </a:solidFill>
          </p:spPr>
          <p:txBody>
            <a:bodyPr wrap="square" lIns="0" tIns="0" rIns="0" bIns="0" rtlCol="0"/>
            <a:lstStyle/>
            <a:p/>
          </p:txBody>
        </p:sp>
        <p:sp>
          <p:nvSpPr>
            <p:cNvPr id="491" name="object 491" descr=""/>
            <p:cNvSpPr/>
            <p:nvPr/>
          </p:nvSpPr>
          <p:spPr>
            <a:xfrm>
              <a:off x="5537249" y="24001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92" name="object 492" descr=""/>
            <p:cNvSpPr/>
            <p:nvPr/>
          </p:nvSpPr>
          <p:spPr>
            <a:xfrm>
              <a:off x="5562160" y="23841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93" name="object 493" descr=""/>
            <p:cNvSpPr/>
            <p:nvPr/>
          </p:nvSpPr>
          <p:spPr>
            <a:xfrm>
              <a:off x="5540222" y="2402827"/>
              <a:ext cx="10160" cy="19685"/>
            </a:xfrm>
            <a:custGeom>
              <a:avLst/>
              <a:gdLst/>
              <a:ahLst/>
              <a:cxnLst/>
              <a:rect l="l" t="t" r="r" b="b"/>
              <a:pathLst>
                <a:path w="10160" h="19685">
                  <a:moveTo>
                    <a:pt x="1625" y="18681"/>
                  </a:moveTo>
                  <a:lnTo>
                    <a:pt x="1397" y="18110"/>
                  </a:lnTo>
                  <a:lnTo>
                    <a:pt x="812" y="17868"/>
                  </a:lnTo>
                  <a:lnTo>
                    <a:pt x="241" y="18110"/>
                  </a:lnTo>
                  <a:lnTo>
                    <a:pt x="0" y="18681"/>
                  </a:lnTo>
                  <a:lnTo>
                    <a:pt x="241" y="19265"/>
                  </a:lnTo>
                  <a:lnTo>
                    <a:pt x="812" y="19494"/>
                  </a:lnTo>
                  <a:lnTo>
                    <a:pt x="1397" y="19265"/>
                  </a:lnTo>
                  <a:lnTo>
                    <a:pt x="1625" y="18681"/>
                  </a:lnTo>
                  <a:close/>
                </a:path>
                <a:path w="10160" h="19685">
                  <a:moveTo>
                    <a:pt x="9753" y="812"/>
                  </a:moveTo>
                  <a:lnTo>
                    <a:pt x="9512" y="241"/>
                  </a:lnTo>
                  <a:lnTo>
                    <a:pt x="8940" y="0"/>
                  </a:lnTo>
                  <a:lnTo>
                    <a:pt x="8369" y="241"/>
                  </a:lnTo>
                  <a:lnTo>
                    <a:pt x="8128" y="812"/>
                  </a:lnTo>
                  <a:lnTo>
                    <a:pt x="8369" y="1384"/>
                  </a:lnTo>
                  <a:lnTo>
                    <a:pt x="8940" y="1625"/>
                  </a:lnTo>
                  <a:lnTo>
                    <a:pt x="9512" y="1384"/>
                  </a:lnTo>
                  <a:lnTo>
                    <a:pt x="9753" y="812"/>
                  </a:lnTo>
                  <a:close/>
                </a:path>
                <a:path w="10160" h="19685">
                  <a:moveTo>
                    <a:pt x="10020" y="15430"/>
                  </a:moveTo>
                  <a:lnTo>
                    <a:pt x="9779" y="14859"/>
                  </a:lnTo>
                  <a:lnTo>
                    <a:pt x="9207" y="14617"/>
                  </a:lnTo>
                  <a:lnTo>
                    <a:pt x="8636" y="14859"/>
                  </a:lnTo>
                  <a:lnTo>
                    <a:pt x="8394" y="15430"/>
                  </a:lnTo>
                  <a:lnTo>
                    <a:pt x="8636" y="16014"/>
                  </a:lnTo>
                  <a:lnTo>
                    <a:pt x="9207" y="16243"/>
                  </a:lnTo>
                  <a:lnTo>
                    <a:pt x="9779" y="16014"/>
                  </a:lnTo>
                  <a:lnTo>
                    <a:pt x="10020" y="15430"/>
                  </a:lnTo>
                  <a:close/>
                </a:path>
              </a:pathLst>
            </a:custGeom>
            <a:solidFill>
              <a:srgbClr val="231F20"/>
            </a:solidFill>
          </p:spPr>
          <p:txBody>
            <a:bodyPr wrap="square" lIns="0" tIns="0" rIns="0" bIns="0" rtlCol="0"/>
            <a:lstStyle/>
            <a:p/>
          </p:txBody>
        </p:sp>
        <p:sp>
          <p:nvSpPr>
            <p:cNvPr id="494" name="object 494" descr=""/>
            <p:cNvSpPr/>
            <p:nvPr/>
          </p:nvSpPr>
          <p:spPr>
            <a:xfrm>
              <a:off x="5534273" y="240011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95" name="object 495" descr=""/>
            <p:cNvSpPr/>
            <p:nvPr/>
          </p:nvSpPr>
          <p:spPr>
            <a:xfrm>
              <a:off x="5533453" y="2392260"/>
              <a:ext cx="20320" cy="22225"/>
            </a:xfrm>
            <a:custGeom>
              <a:avLst/>
              <a:gdLst/>
              <a:ahLst/>
              <a:cxnLst/>
              <a:rect l="l" t="t" r="r" b="b"/>
              <a:pathLst>
                <a:path w="20320" h="22225">
                  <a:moveTo>
                    <a:pt x="1625" y="2984"/>
                  </a:moveTo>
                  <a:lnTo>
                    <a:pt x="1384" y="2413"/>
                  </a:lnTo>
                  <a:lnTo>
                    <a:pt x="812" y="2171"/>
                  </a:lnTo>
                  <a:lnTo>
                    <a:pt x="241" y="2413"/>
                  </a:lnTo>
                  <a:lnTo>
                    <a:pt x="0" y="2984"/>
                  </a:lnTo>
                  <a:lnTo>
                    <a:pt x="241" y="3556"/>
                  </a:lnTo>
                  <a:lnTo>
                    <a:pt x="812" y="3797"/>
                  </a:lnTo>
                  <a:lnTo>
                    <a:pt x="1384" y="3556"/>
                  </a:lnTo>
                  <a:lnTo>
                    <a:pt x="1625" y="2984"/>
                  </a:lnTo>
                  <a:close/>
                </a:path>
                <a:path w="20320" h="22225">
                  <a:moveTo>
                    <a:pt x="3797" y="14897"/>
                  </a:moveTo>
                  <a:lnTo>
                    <a:pt x="3556" y="14325"/>
                  </a:lnTo>
                  <a:lnTo>
                    <a:pt x="2984" y="14084"/>
                  </a:lnTo>
                  <a:lnTo>
                    <a:pt x="2400" y="14325"/>
                  </a:lnTo>
                  <a:lnTo>
                    <a:pt x="2171" y="14897"/>
                  </a:lnTo>
                  <a:lnTo>
                    <a:pt x="2400" y="15481"/>
                  </a:lnTo>
                  <a:lnTo>
                    <a:pt x="2984" y="15709"/>
                  </a:lnTo>
                  <a:lnTo>
                    <a:pt x="3556" y="15481"/>
                  </a:lnTo>
                  <a:lnTo>
                    <a:pt x="3797" y="14897"/>
                  </a:lnTo>
                  <a:close/>
                </a:path>
                <a:path w="20320" h="22225">
                  <a:moveTo>
                    <a:pt x="16522" y="20853"/>
                  </a:moveTo>
                  <a:lnTo>
                    <a:pt x="16281" y="20281"/>
                  </a:lnTo>
                  <a:lnTo>
                    <a:pt x="15709" y="20040"/>
                  </a:lnTo>
                  <a:lnTo>
                    <a:pt x="15138" y="20281"/>
                  </a:lnTo>
                  <a:lnTo>
                    <a:pt x="14897" y="20853"/>
                  </a:lnTo>
                  <a:lnTo>
                    <a:pt x="15138" y="21437"/>
                  </a:lnTo>
                  <a:lnTo>
                    <a:pt x="15709" y="21666"/>
                  </a:lnTo>
                  <a:lnTo>
                    <a:pt x="16281" y="21437"/>
                  </a:lnTo>
                  <a:lnTo>
                    <a:pt x="16522" y="20853"/>
                  </a:lnTo>
                  <a:close/>
                </a:path>
                <a:path w="20320" h="22225">
                  <a:moveTo>
                    <a:pt x="16522" y="15976"/>
                  </a:moveTo>
                  <a:lnTo>
                    <a:pt x="16281" y="15405"/>
                  </a:lnTo>
                  <a:lnTo>
                    <a:pt x="15709" y="15163"/>
                  </a:lnTo>
                  <a:lnTo>
                    <a:pt x="15138" y="15405"/>
                  </a:lnTo>
                  <a:lnTo>
                    <a:pt x="14897" y="15976"/>
                  </a:lnTo>
                  <a:lnTo>
                    <a:pt x="15138" y="16560"/>
                  </a:lnTo>
                  <a:lnTo>
                    <a:pt x="15709" y="16789"/>
                  </a:lnTo>
                  <a:lnTo>
                    <a:pt x="16281" y="16560"/>
                  </a:lnTo>
                  <a:lnTo>
                    <a:pt x="16522" y="15976"/>
                  </a:lnTo>
                  <a:close/>
                </a:path>
                <a:path w="20320" h="22225">
                  <a:moveTo>
                    <a:pt x="20307" y="812"/>
                  </a:moveTo>
                  <a:lnTo>
                    <a:pt x="20078" y="241"/>
                  </a:lnTo>
                  <a:lnTo>
                    <a:pt x="19494" y="0"/>
                  </a:lnTo>
                  <a:lnTo>
                    <a:pt x="18923" y="241"/>
                  </a:lnTo>
                  <a:lnTo>
                    <a:pt x="18681" y="812"/>
                  </a:lnTo>
                  <a:lnTo>
                    <a:pt x="18923" y="1384"/>
                  </a:lnTo>
                  <a:lnTo>
                    <a:pt x="19494" y="1625"/>
                  </a:lnTo>
                  <a:lnTo>
                    <a:pt x="20078" y="1384"/>
                  </a:lnTo>
                  <a:lnTo>
                    <a:pt x="20307" y="812"/>
                  </a:lnTo>
                  <a:close/>
                </a:path>
              </a:pathLst>
            </a:custGeom>
            <a:solidFill>
              <a:srgbClr val="231F20"/>
            </a:solidFill>
          </p:spPr>
          <p:txBody>
            <a:bodyPr wrap="square" lIns="0" tIns="0" rIns="0" bIns="0" rtlCol="0"/>
            <a:lstStyle/>
            <a:p/>
          </p:txBody>
        </p:sp>
        <p:sp>
          <p:nvSpPr>
            <p:cNvPr id="496" name="object 496" descr=""/>
            <p:cNvSpPr/>
            <p:nvPr/>
          </p:nvSpPr>
          <p:spPr>
            <a:xfrm>
              <a:off x="5549168" y="24128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97" name="object 497" descr=""/>
            <p:cNvSpPr/>
            <p:nvPr/>
          </p:nvSpPr>
          <p:spPr>
            <a:xfrm>
              <a:off x="5552958" y="2393068"/>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498" name="object 498" descr=""/>
            <p:cNvSpPr/>
            <p:nvPr/>
          </p:nvSpPr>
          <p:spPr>
            <a:xfrm>
              <a:off x="5539420" y="23922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99" name="object 499" descr=""/>
            <p:cNvSpPr/>
            <p:nvPr/>
          </p:nvSpPr>
          <p:spPr>
            <a:xfrm>
              <a:off x="5549435" y="23971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00" name="object 500" descr=""/>
            <p:cNvSpPr/>
            <p:nvPr/>
          </p:nvSpPr>
          <p:spPr>
            <a:xfrm>
              <a:off x="554862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01" name="object 501" descr=""/>
            <p:cNvSpPr/>
            <p:nvPr/>
          </p:nvSpPr>
          <p:spPr>
            <a:xfrm>
              <a:off x="5552958" y="239307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02" name="object 502" descr=""/>
            <p:cNvSpPr/>
            <p:nvPr/>
          </p:nvSpPr>
          <p:spPr>
            <a:xfrm>
              <a:off x="5544834" y="238684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03" name="object 503" descr=""/>
            <p:cNvSpPr/>
            <p:nvPr/>
          </p:nvSpPr>
          <p:spPr>
            <a:xfrm>
              <a:off x="5521548" y="2576648"/>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504" name="object 504" descr=""/>
            <p:cNvSpPr/>
            <p:nvPr/>
          </p:nvSpPr>
          <p:spPr>
            <a:xfrm>
              <a:off x="5549435" y="23971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05" name="object 505" descr=""/>
            <p:cNvSpPr/>
            <p:nvPr/>
          </p:nvSpPr>
          <p:spPr>
            <a:xfrm>
              <a:off x="554862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06" name="object 506" descr=""/>
            <p:cNvSpPr/>
            <p:nvPr/>
          </p:nvSpPr>
          <p:spPr>
            <a:xfrm>
              <a:off x="5552958" y="239307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07" name="object 507" descr=""/>
            <p:cNvSpPr/>
            <p:nvPr/>
          </p:nvSpPr>
          <p:spPr>
            <a:xfrm>
              <a:off x="5549435" y="23971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08" name="object 508" descr=""/>
            <p:cNvSpPr/>
            <p:nvPr/>
          </p:nvSpPr>
          <p:spPr>
            <a:xfrm>
              <a:off x="554862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09" name="object 509" descr=""/>
            <p:cNvSpPr/>
            <p:nvPr/>
          </p:nvSpPr>
          <p:spPr>
            <a:xfrm>
              <a:off x="5537249" y="24001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10" name="object 510" descr=""/>
            <p:cNvSpPr/>
            <p:nvPr/>
          </p:nvSpPr>
          <p:spPr>
            <a:xfrm>
              <a:off x="5548622" y="23965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11" name="object 511" descr=""/>
            <p:cNvSpPr/>
            <p:nvPr/>
          </p:nvSpPr>
          <p:spPr>
            <a:xfrm>
              <a:off x="5534273" y="239767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12" name="object 512" descr=""/>
            <p:cNvSpPr/>
            <p:nvPr/>
          </p:nvSpPr>
          <p:spPr>
            <a:xfrm>
              <a:off x="5533461" y="241907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13" name="object 513" descr=""/>
            <p:cNvSpPr/>
            <p:nvPr/>
          </p:nvSpPr>
          <p:spPr>
            <a:xfrm>
              <a:off x="5549168" y="240824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14" name="object 514" descr=""/>
            <p:cNvSpPr/>
            <p:nvPr/>
          </p:nvSpPr>
          <p:spPr>
            <a:xfrm>
              <a:off x="5552958" y="23930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15" name="object 515" descr=""/>
            <p:cNvSpPr/>
            <p:nvPr/>
          </p:nvSpPr>
          <p:spPr>
            <a:xfrm>
              <a:off x="5544834" y="242800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16" name="object 516" descr=""/>
            <p:cNvSpPr/>
            <p:nvPr/>
          </p:nvSpPr>
          <p:spPr>
            <a:xfrm>
              <a:off x="5534273" y="23955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17" name="object 517" descr=""/>
            <p:cNvSpPr/>
            <p:nvPr/>
          </p:nvSpPr>
          <p:spPr>
            <a:xfrm>
              <a:off x="5535358" y="239578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18" name="object 518" descr=""/>
            <p:cNvSpPr/>
            <p:nvPr/>
          </p:nvSpPr>
          <p:spPr>
            <a:xfrm>
              <a:off x="5534273" y="24177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19" name="object 519" descr=""/>
            <p:cNvSpPr/>
            <p:nvPr/>
          </p:nvSpPr>
          <p:spPr>
            <a:xfrm>
              <a:off x="5539148" y="240065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20" name="object 520" descr=""/>
            <p:cNvSpPr/>
            <p:nvPr/>
          </p:nvSpPr>
          <p:spPr>
            <a:xfrm>
              <a:off x="5535358" y="24179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21" name="object 521" descr=""/>
            <p:cNvSpPr/>
            <p:nvPr/>
          </p:nvSpPr>
          <p:spPr>
            <a:xfrm>
              <a:off x="5541584" y="2400113"/>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522" name="object 522" descr=""/>
            <p:cNvSpPr/>
            <p:nvPr/>
          </p:nvSpPr>
          <p:spPr>
            <a:xfrm>
              <a:off x="5547544" y="24017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23" name="object 523" descr=""/>
            <p:cNvSpPr/>
            <p:nvPr/>
          </p:nvSpPr>
          <p:spPr>
            <a:xfrm>
              <a:off x="5549435" y="2401198"/>
              <a:ext cx="635" cy="1270"/>
            </a:xfrm>
            <a:custGeom>
              <a:avLst/>
              <a:gdLst/>
              <a:ahLst/>
              <a:cxnLst/>
              <a:rect l="l" t="t" r="r" b="b"/>
              <a:pathLst>
                <a:path w="635" h="1269">
                  <a:moveTo>
                    <a:pt x="0" y="812"/>
                  </a:moveTo>
                  <a:lnTo>
                    <a:pt x="266" y="0"/>
                  </a:lnTo>
                </a:path>
              </a:pathLst>
            </a:custGeom>
            <a:ln w="3175">
              <a:solidFill>
                <a:srgbClr val="231F20"/>
              </a:solidFill>
            </a:ln>
          </p:spPr>
          <p:txBody>
            <a:bodyPr wrap="square" lIns="0" tIns="0" rIns="0" bIns="0" rtlCol="0"/>
            <a:lstStyle/>
            <a:p/>
          </p:txBody>
        </p:sp>
        <p:sp>
          <p:nvSpPr>
            <p:cNvPr id="524" name="object 524" descr=""/>
            <p:cNvSpPr/>
            <p:nvPr/>
          </p:nvSpPr>
          <p:spPr>
            <a:xfrm>
              <a:off x="5533453" y="2383599"/>
              <a:ext cx="24130" cy="20955"/>
            </a:xfrm>
            <a:custGeom>
              <a:avLst/>
              <a:gdLst/>
              <a:ahLst/>
              <a:cxnLst/>
              <a:rect l="l" t="t" r="r" b="b"/>
              <a:pathLst>
                <a:path w="24129" h="20955">
                  <a:moveTo>
                    <a:pt x="1625" y="11645"/>
                  </a:moveTo>
                  <a:lnTo>
                    <a:pt x="1384" y="11074"/>
                  </a:lnTo>
                  <a:lnTo>
                    <a:pt x="812" y="10833"/>
                  </a:lnTo>
                  <a:lnTo>
                    <a:pt x="241" y="11074"/>
                  </a:lnTo>
                  <a:lnTo>
                    <a:pt x="0" y="11645"/>
                  </a:lnTo>
                  <a:lnTo>
                    <a:pt x="241" y="12217"/>
                  </a:lnTo>
                  <a:lnTo>
                    <a:pt x="812" y="12458"/>
                  </a:lnTo>
                  <a:lnTo>
                    <a:pt x="1384" y="12217"/>
                  </a:lnTo>
                  <a:lnTo>
                    <a:pt x="1625" y="11645"/>
                  </a:lnTo>
                  <a:close/>
                </a:path>
                <a:path w="24129" h="20955">
                  <a:moveTo>
                    <a:pt x="5143" y="17322"/>
                  </a:moveTo>
                  <a:lnTo>
                    <a:pt x="4914" y="16751"/>
                  </a:lnTo>
                  <a:lnTo>
                    <a:pt x="4330" y="16510"/>
                  </a:lnTo>
                  <a:lnTo>
                    <a:pt x="3759" y="16751"/>
                  </a:lnTo>
                  <a:lnTo>
                    <a:pt x="3517" y="17322"/>
                  </a:lnTo>
                  <a:lnTo>
                    <a:pt x="3759" y="17907"/>
                  </a:lnTo>
                  <a:lnTo>
                    <a:pt x="4330" y="18135"/>
                  </a:lnTo>
                  <a:lnTo>
                    <a:pt x="4914" y="17907"/>
                  </a:lnTo>
                  <a:lnTo>
                    <a:pt x="5143" y="17322"/>
                  </a:lnTo>
                  <a:close/>
                </a:path>
                <a:path w="24129" h="20955">
                  <a:moveTo>
                    <a:pt x="16522" y="20040"/>
                  </a:moveTo>
                  <a:lnTo>
                    <a:pt x="16281" y="19469"/>
                  </a:lnTo>
                  <a:lnTo>
                    <a:pt x="15709" y="19227"/>
                  </a:lnTo>
                  <a:lnTo>
                    <a:pt x="15138" y="19469"/>
                  </a:lnTo>
                  <a:lnTo>
                    <a:pt x="14897" y="20040"/>
                  </a:lnTo>
                  <a:lnTo>
                    <a:pt x="15138" y="20612"/>
                  </a:lnTo>
                  <a:lnTo>
                    <a:pt x="15709" y="20853"/>
                  </a:lnTo>
                  <a:lnTo>
                    <a:pt x="16281" y="20612"/>
                  </a:lnTo>
                  <a:lnTo>
                    <a:pt x="16522" y="20040"/>
                  </a:lnTo>
                  <a:close/>
                </a:path>
                <a:path w="24129" h="20955">
                  <a:moveTo>
                    <a:pt x="23825" y="812"/>
                  </a:moveTo>
                  <a:lnTo>
                    <a:pt x="23583" y="241"/>
                  </a:lnTo>
                  <a:lnTo>
                    <a:pt x="23012" y="0"/>
                  </a:lnTo>
                  <a:lnTo>
                    <a:pt x="22440" y="241"/>
                  </a:lnTo>
                  <a:lnTo>
                    <a:pt x="22199" y="812"/>
                  </a:lnTo>
                  <a:lnTo>
                    <a:pt x="22440" y="1397"/>
                  </a:lnTo>
                  <a:lnTo>
                    <a:pt x="23012" y="1625"/>
                  </a:lnTo>
                  <a:lnTo>
                    <a:pt x="23583" y="1397"/>
                  </a:lnTo>
                  <a:lnTo>
                    <a:pt x="23825" y="812"/>
                  </a:lnTo>
                  <a:close/>
                </a:path>
              </a:pathLst>
            </a:custGeom>
            <a:solidFill>
              <a:srgbClr val="231F20"/>
            </a:solidFill>
          </p:spPr>
          <p:txBody>
            <a:bodyPr wrap="square" lIns="0" tIns="0" rIns="0" bIns="0" rtlCol="0"/>
            <a:lstStyle/>
            <a:p/>
          </p:txBody>
        </p:sp>
        <p:sp>
          <p:nvSpPr>
            <p:cNvPr id="525" name="object 525" descr=""/>
            <p:cNvSpPr/>
            <p:nvPr/>
          </p:nvSpPr>
          <p:spPr>
            <a:xfrm>
              <a:off x="5552958" y="239307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26" name="object 526" descr=""/>
            <p:cNvSpPr/>
            <p:nvPr/>
          </p:nvSpPr>
          <p:spPr>
            <a:xfrm>
              <a:off x="5547809" y="243017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27" name="object 527" descr=""/>
            <p:cNvSpPr/>
            <p:nvPr/>
          </p:nvSpPr>
          <p:spPr>
            <a:xfrm>
              <a:off x="5549168" y="24082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28" name="object 528" descr=""/>
            <p:cNvSpPr/>
            <p:nvPr/>
          </p:nvSpPr>
          <p:spPr>
            <a:xfrm>
              <a:off x="5536443" y="2398216"/>
              <a:ext cx="1270" cy="3810"/>
            </a:xfrm>
            <a:custGeom>
              <a:avLst/>
              <a:gdLst/>
              <a:ahLst/>
              <a:cxnLst/>
              <a:rect l="l" t="t" r="r" b="b"/>
              <a:pathLst>
                <a:path w="1270" h="3810">
                  <a:moveTo>
                    <a:pt x="1079" y="0"/>
                  </a:moveTo>
                  <a:lnTo>
                    <a:pt x="0" y="3251"/>
                  </a:lnTo>
                </a:path>
              </a:pathLst>
            </a:custGeom>
            <a:ln w="3175">
              <a:solidFill>
                <a:srgbClr val="231F20"/>
              </a:solidFill>
            </a:ln>
          </p:spPr>
          <p:txBody>
            <a:bodyPr wrap="square" lIns="0" tIns="0" rIns="0" bIns="0" rtlCol="0"/>
            <a:lstStyle/>
            <a:p/>
          </p:txBody>
        </p:sp>
        <p:sp>
          <p:nvSpPr>
            <p:cNvPr id="529" name="object 529" descr=""/>
            <p:cNvSpPr/>
            <p:nvPr/>
          </p:nvSpPr>
          <p:spPr>
            <a:xfrm>
              <a:off x="5536709" y="23987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30" name="object 530" descr=""/>
            <p:cNvSpPr/>
            <p:nvPr/>
          </p:nvSpPr>
          <p:spPr>
            <a:xfrm>
              <a:off x="5537255" y="2399568"/>
              <a:ext cx="635" cy="1270"/>
            </a:xfrm>
            <a:custGeom>
              <a:avLst/>
              <a:gdLst/>
              <a:ahLst/>
              <a:cxnLst/>
              <a:rect l="l" t="t" r="r" b="b"/>
              <a:pathLst>
                <a:path w="635" h="1269">
                  <a:moveTo>
                    <a:pt x="266" y="0"/>
                  </a:moveTo>
                  <a:lnTo>
                    <a:pt x="0" y="546"/>
                  </a:lnTo>
                  <a:lnTo>
                    <a:pt x="0" y="812"/>
                  </a:lnTo>
                </a:path>
              </a:pathLst>
            </a:custGeom>
            <a:ln w="3175">
              <a:solidFill>
                <a:srgbClr val="231F20"/>
              </a:solidFill>
            </a:ln>
          </p:spPr>
          <p:txBody>
            <a:bodyPr wrap="square" lIns="0" tIns="0" rIns="0" bIns="0" rtlCol="0"/>
            <a:lstStyle/>
            <a:p/>
          </p:txBody>
        </p:sp>
        <p:sp>
          <p:nvSpPr>
            <p:cNvPr id="531" name="object 531" descr=""/>
            <p:cNvSpPr/>
            <p:nvPr/>
          </p:nvSpPr>
          <p:spPr>
            <a:xfrm>
              <a:off x="5537255" y="239984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532" name="object 532" descr=""/>
            <p:cNvSpPr/>
            <p:nvPr/>
          </p:nvSpPr>
          <p:spPr>
            <a:xfrm>
              <a:off x="5539148" y="2400113"/>
              <a:ext cx="635" cy="635"/>
            </a:xfrm>
            <a:custGeom>
              <a:avLst/>
              <a:gdLst/>
              <a:ahLst/>
              <a:cxnLst/>
              <a:rect l="l" t="t" r="r" b="b"/>
              <a:pathLst>
                <a:path w="635" h="635">
                  <a:moveTo>
                    <a:pt x="0" y="0"/>
                  </a:moveTo>
                  <a:lnTo>
                    <a:pt x="0" y="546"/>
                  </a:lnTo>
                  <a:lnTo>
                    <a:pt x="266" y="0"/>
                  </a:lnTo>
                </a:path>
              </a:pathLst>
            </a:custGeom>
            <a:ln w="3175">
              <a:solidFill>
                <a:srgbClr val="231F20"/>
              </a:solidFill>
            </a:ln>
          </p:spPr>
          <p:txBody>
            <a:bodyPr wrap="square" lIns="0" tIns="0" rIns="0" bIns="0" rtlCol="0"/>
            <a:lstStyle/>
            <a:p/>
          </p:txBody>
        </p:sp>
        <p:sp>
          <p:nvSpPr>
            <p:cNvPr id="533" name="object 533" descr=""/>
            <p:cNvSpPr/>
            <p:nvPr/>
          </p:nvSpPr>
          <p:spPr>
            <a:xfrm>
              <a:off x="5540505" y="2400386"/>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534" name="object 534" descr=""/>
            <p:cNvSpPr/>
            <p:nvPr/>
          </p:nvSpPr>
          <p:spPr>
            <a:xfrm>
              <a:off x="5541317" y="2400659"/>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535" name="object 535" descr=""/>
            <p:cNvSpPr/>
            <p:nvPr/>
          </p:nvSpPr>
          <p:spPr>
            <a:xfrm>
              <a:off x="5548350" y="2402827"/>
              <a:ext cx="1905" cy="16510"/>
            </a:xfrm>
            <a:custGeom>
              <a:avLst/>
              <a:gdLst/>
              <a:ahLst/>
              <a:cxnLst/>
              <a:rect l="l" t="t" r="r" b="b"/>
              <a:pathLst>
                <a:path w="1904" h="16510">
                  <a:moveTo>
                    <a:pt x="1625" y="10287"/>
                  </a:moveTo>
                  <a:lnTo>
                    <a:pt x="1384" y="9715"/>
                  </a:lnTo>
                  <a:lnTo>
                    <a:pt x="812" y="9474"/>
                  </a:lnTo>
                  <a:lnTo>
                    <a:pt x="241" y="9715"/>
                  </a:lnTo>
                  <a:lnTo>
                    <a:pt x="0" y="10287"/>
                  </a:lnTo>
                  <a:lnTo>
                    <a:pt x="241" y="10871"/>
                  </a:lnTo>
                  <a:lnTo>
                    <a:pt x="812" y="11099"/>
                  </a:lnTo>
                  <a:lnTo>
                    <a:pt x="1384" y="10871"/>
                  </a:lnTo>
                  <a:lnTo>
                    <a:pt x="1625" y="10287"/>
                  </a:lnTo>
                  <a:close/>
                </a:path>
                <a:path w="1904" h="16510">
                  <a:moveTo>
                    <a:pt x="1625" y="812"/>
                  </a:moveTo>
                  <a:lnTo>
                    <a:pt x="1384" y="241"/>
                  </a:lnTo>
                  <a:lnTo>
                    <a:pt x="812" y="0"/>
                  </a:lnTo>
                  <a:lnTo>
                    <a:pt x="241" y="241"/>
                  </a:lnTo>
                  <a:lnTo>
                    <a:pt x="0" y="812"/>
                  </a:lnTo>
                  <a:lnTo>
                    <a:pt x="241" y="1384"/>
                  </a:lnTo>
                  <a:lnTo>
                    <a:pt x="812" y="1625"/>
                  </a:lnTo>
                  <a:lnTo>
                    <a:pt x="1384" y="1384"/>
                  </a:lnTo>
                  <a:lnTo>
                    <a:pt x="1625" y="812"/>
                  </a:lnTo>
                  <a:close/>
                </a:path>
                <a:path w="1904" h="16510">
                  <a:moveTo>
                    <a:pt x="1892" y="15430"/>
                  </a:moveTo>
                  <a:lnTo>
                    <a:pt x="1651" y="14859"/>
                  </a:lnTo>
                  <a:lnTo>
                    <a:pt x="1079" y="14617"/>
                  </a:lnTo>
                  <a:lnTo>
                    <a:pt x="508" y="14859"/>
                  </a:lnTo>
                  <a:lnTo>
                    <a:pt x="266" y="15430"/>
                  </a:lnTo>
                  <a:lnTo>
                    <a:pt x="508" y="16014"/>
                  </a:lnTo>
                  <a:lnTo>
                    <a:pt x="1079" y="16243"/>
                  </a:lnTo>
                  <a:lnTo>
                    <a:pt x="1651" y="16014"/>
                  </a:lnTo>
                  <a:lnTo>
                    <a:pt x="1892" y="15430"/>
                  </a:lnTo>
                  <a:close/>
                </a:path>
              </a:pathLst>
            </a:custGeom>
            <a:solidFill>
              <a:srgbClr val="231F20"/>
            </a:solidFill>
          </p:spPr>
          <p:txBody>
            <a:bodyPr wrap="square" lIns="0" tIns="0" rIns="0" bIns="0" rtlCol="0"/>
            <a:lstStyle/>
            <a:p/>
          </p:txBody>
        </p:sp>
        <p:sp>
          <p:nvSpPr>
            <p:cNvPr id="536" name="object 536" descr=""/>
            <p:cNvSpPr/>
            <p:nvPr/>
          </p:nvSpPr>
          <p:spPr>
            <a:xfrm>
              <a:off x="5548622" y="24396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37" name="object 537" descr=""/>
            <p:cNvSpPr/>
            <p:nvPr/>
          </p:nvSpPr>
          <p:spPr>
            <a:xfrm>
              <a:off x="5537238" y="2398496"/>
              <a:ext cx="13335" cy="20955"/>
            </a:xfrm>
            <a:custGeom>
              <a:avLst/>
              <a:gdLst/>
              <a:ahLst/>
              <a:cxnLst/>
              <a:rect l="l" t="t" r="r" b="b"/>
              <a:pathLst>
                <a:path w="13335" h="20955">
                  <a:moveTo>
                    <a:pt x="1625" y="812"/>
                  </a:moveTo>
                  <a:lnTo>
                    <a:pt x="1397" y="241"/>
                  </a:lnTo>
                  <a:lnTo>
                    <a:pt x="812" y="0"/>
                  </a:lnTo>
                  <a:lnTo>
                    <a:pt x="241" y="241"/>
                  </a:lnTo>
                  <a:lnTo>
                    <a:pt x="0" y="812"/>
                  </a:lnTo>
                  <a:lnTo>
                    <a:pt x="241" y="1397"/>
                  </a:lnTo>
                  <a:lnTo>
                    <a:pt x="812" y="1625"/>
                  </a:lnTo>
                  <a:lnTo>
                    <a:pt x="1397" y="1397"/>
                  </a:lnTo>
                  <a:lnTo>
                    <a:pt x="1625" y="812"/>
                  </a:lnTo>
                  <a:close/>
                </a:path>
                <a:path w="13335" h="20955">
                  <a:moveTo>
                    <a:pt x="13004" y="19761"/>
                  </a:moveTo>
                  <a:lnTo>
                    <a:pt x="12763" y="19189"/>
                  </a:lnTo>
                  <a:lnTo>
                    <a:pt x="12192" y="18948"/>
                  </a:lnTo>
                  <a:lnTo>
                    <a:pt x="11620" y="19189"/>
                  </a:lnTo>
                  <a:lnTo>
                    <a:pt x="11379" y="19761"/>
                  </a:lnTo>
                  <a:lnTo>
                    <a:pt x="11620" y="20345"/>
                  </a:lnTo>
                  <a:lnTo>
                    <a:pt x="12192" y="20574"/>
                  </a:lnTo>
                  <a:lnTo>
                    <a:pt x="12763" y="20345"/>
                  </a:lnTo>
                  <a:lnTo>
                    <a:pt x="13004" y="19761"/>
                  </a:lnTo>
                  <a:close/>
                </a:path>
              </a:pathLst>
            </a:custGeom>
            <a:solidFill>
              <a:srgbClr val="231F20"/>
            </a:solidFill>
          </p:spPr>
          <p:txBody>
            <a:bodyPr wrap="square" lIns="0" tIns="0" rIns="0" bIns="0" rtlCol="0"/>
            <a:lstStyle/>
            <a:p/>
          </p:txBody>
        </p:sp>
        <p:sp>
          <p:nvSpPr>
            <p:cNvPr id="538" name="object 538" descr=""/>
            <p:cNvSpPr/>
            <p:nvPr/>
          </p:nvSpPr>
          <p:spPr>
            <a:xfrm>
              <a:off x="5541312" y="24014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39" name="object 539" descr=""/>
            <p:cNvSpPr/>
            <p:nvPr/>
          </p:nvSpPr>
          <p:spPr>
            <a:xfrm>
              <a:off x="5547277" y="2403090"/>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540" name="object 540" descr=""/>
            <p:cNvSpPr/>
            <p:nvPr/>
          </p:nvSpPr>
          <p:spPr>
            <a:xfrm>
              <a:off x="5549441" y="2403909"/>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541" name="object 541" descr=""/>
            <p:cNvSpPr/>
            <p:nvPr/>
          </p:nvSpPr>
          <p:spPr>
            <a:xfrm>
              <a:off x="5549708" y="2403908"/>
              <a:ext cx="635" cy="1905"/>
            </a:xfrm>
            <a:custGeom>
              <a:avLst/>
              <a:gdLst/>
              <a:ahLst/>
              <a:cxnLst/>
              <a:rect l="l" t="t" r="r" b="b"/>
              <a:pathLst>
                <a:path w="635" h="1905">
                  <a:moveTo>
                    <a:pt x="0" y="1625"/>
                  </a:moveTo>
                  <a:lnTo>
                    <a:pt x="533" y="0"/>
                  </a:lnTo>
                </a:path>
              </a:pathLst>
            </a:custGeom>
            <a:ln w="3175">
              <a:solidFill>
                <a:srgbClr val="231F20"/>
              </a:solidFill>
            </a:ln>
          </p:spPr>
          <p:txBody>
            <a:bodyPr wrap="square" lIns="0" tIns="0" rIns="0" bIns="0" rtlCol="0"/>
            <a:lstStyle/>
            <a:p/>
          </p:txBody>
        </p:sp>
        <p:sp>
          <p:nvSpPr>
            <p:cNvPr id="542" name="object 542" descr=""/>
            <p:cNvSpPr/>
            <p:nvPr/>
          </p:nvSpPr>
          <p:spPr>
            <a:xfrm>
              <a:off x="5548350" y="2407704"/>
              <a:ext cx="1905" cy="11430"/>
            </a:xfrm>
            <a:custGeom>
              <a:avLst/>
              <a:gdLst/>
              <a:ahLst/>
              <a:cxnLst/>
              <a:rect l="l" t="t" r="r" b="b"/>
              <a:pathLst>
                <a:path w="1904" h="11430">
                  <a:moveTo>
                    <a:pt x="1625" y="5410"/>
                  </a:moveTo>
                  <a:lnTo>
                    <a:pt x="1384" y="4838"/>
                  </a:lnTo>
                  <a:lnTo>
                    <a:pt x="812" y="4597"/>
                  </a:lnTo>
                  <a:lnTo>
                    <a:pt x="241" y="4838"/>
                  </a:lnTo>
                  <a:lnTo>
                    <a:pt x="0" y="5410"/>
                  </a:lnTo>
                  <a:lnTo>
                    <a:pt x="241" y="5994"/>
                  </a:lnTo>
                  <a:lnTo>
                    <a:pt x="812" y="6223"/>
                  </a:lnTo>
                  <a:lnTo>
                    <a:pt x="1384" y="5994"/>
                  </a:lnTo>
                  <a:lnTo>
                    <a:pt x="1625" y="5410"/>
                  </a:lnTo>
                  <a:close/>
                </a:path>
                <a:path w="1904" h="11430">
                  <a:moveTo>
                    <a:pt x="1625" y="812"/>
                  </a:moveTo>
                  <a:lnTo>
                    <a:pt x="1384" y="241"/>
                  </a:lnTo>
                  <a:lnTo>
                    <a:pt x="812" y="0"/>
                  </a:lnTo>
                  <a:lnTo>
                    <a:pt x="241" y="241"/>
                  </a:lnTo>
                  <a:lnTo>
                    <a:pt x="0" y="812"/>
                  </a:lnTo>
                  <a:lnTo>
                    <a:pt x="241" y="1384"/>
                  </a:lnTo>
                  <a:lnTo>
                    <a:pt x="812" y="1625"/>
                  </a:lnTo>
                  <a:lnTo>
                    <a:pt x="1384" y="1384"/>
                  </a:lnTo>
                  <a:lnTo>
                    <a:pt x="1625" y="812"/>
                  </a:lnTo>
                  <a:close/>
                </a:path>
                <a:path w="1904" h="11430">
                  <a:moveTo>
                    <a:pt x="1892" y="10553"/>
                  </a:moveTo>
                  <a:lnTo>
                    <a:pt x="1651" y="9982"/>
                  </a:lnTo>
                  <a:lnTo>
                    <a:pt x="1079" y="9740"/>
                  </a:lnTo>
                  <a:lnTo>
                    <a:pt x="508" y="9982"/>
                  </a:lnTo>
                  <a:lnTo>
                    <a:pt x="266" y="10553"/>
                  </a:lnTo>
                  <a:lnTo>
                    <a:pt x="508" y="11137"/>
                  </a:lnTo>
                  <a:lnTo>
                    <a:pt x="1079" y="11366"/>
                  </a:lnTo>
                  <a:lnTo>
                    <a:pt x="1651" y="11137"/>
                  </a:lnTo>
                  <a:lnTo>
                    <a:pt x="1892" y="10553"/>
                  </a:lnTo>
                  <a:close/>
                </a:path>
              </a:pathLst>
            </a:custGeom>
            <a:solidFill>
              <a:srgbClr val="231F20"/>
            </a:solidFill>
          </p:spPr>
          <p:txBody>
            <a:bodyPr wrap="square" lIns="0" tIns="0" rIns="0" bIns="0" rtlCol="0"/>
            <a:lstStyle/>
            <a:p/>
          </p:txBody>
        </p:sp>
        <p:sp>
          <p:nvSpPr>
            <p:cNvPr id="543" name="object 543" descr=""/>
            <p:cNvSpPr/>
            <p:nvPr/>
          </p:nvSpPr>
          <p:spPr>
            <a:xfrm>
              <a:off x="5541045" y="24212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44" name="object 544" descr=""/>
            <p:cNvSpPr/>
            <p:nvPr/>
          </p:nvSpPr>
          <p:spPr>
            <a:xfrm>
              <a:off x="5536438" y="24071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45" name="object 545" descr=""/>
            <p:cNvSpPr/>
            <p:nvPr/>
          </p:nvSpPr>
          <p:spPr>
            <a:xfrm>
              <a:off x="5536709" y="23987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46" name="object 546" descr=""/>
            <p:cNvSpPr/>
            <p:nvPr/>
          </p:nvSpPr>
          <p:spPr>
            <a:xfrm>
              <a:off x="5559996" y="239388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47" name="object 547" descr=""/>
            <p:cNvSpPr/>
            <p:nvPr/>
          </p:nvSpPr>
          <p:spPr>
            <a:xfrm>
              <a:off x="5548350" y="2396604"/>
              <a:ext cx="1905" cy="17780"/>
            </a:xfrm>
            <a:custGeom>
              <a:avLst/>
              <a:gdLst/>
              <a:ahLst/>
              <a:cxnLst/>
              <a:rect l="l" t="t" r="r" b="b"/>
              <a:pathLst>
                <a:path w="1904" h="17780">
                  <a:moveTo>
                    <a:pt x="1625" y="16510"/>
                  </a:moveTo>
                  <a:lnTo>
                    <a:pt x="1384" y="15938"/>
                  </a:lnTo>
                  <a:lnTo>
                    <a:pt x="812" y="15697"/>
                  </a:lnTo>
                  <a:lnTo>
                    <a:pt x="241" y="15938"/>
                  </a:lnTo>
                  <a:lnTo>
                    <a:pt x="0" y="16510"/>
                  </a:lnTo>
                  <a:lnTo>
                    <a:pt x="241" y="17094"/>
                  </a:lnTo>
                  <a:lnTo>
                    <a:pt x="812" y="17322"/>
                  </a:lnTo>
                  <a:lnTo>
                    <a:pt x="1384" y="17094"/>
                  </a:lnTo>
                  <a:lnTo>
                    <a:pt x="1625" y="16510"/>
                  </a:lnTo>
                  <a:close/>
                </a:path>
                <a:path w="1904" h="17780">
                  <a:moveTo>
                    <a:pt x="1892" y="812"/>
                  </a:moveTo>
                  <a:lnTo>
                    <a:pt x="1651" y="241"/>
                  </a:lnTo>
                  <a:lnTo>
                    <a:pt x="1079" y="0"/>
                  </a:lnTo>
                  <a:lnTo>
                    <a:pt x="508" y="241"/>
                  </a:lnTo>
                  <a:lnTo>
                    <a:pt x="266" y="812"/>
                  </a:lnTo>
                  <a:lnTo>
                    <a:pt x="508" y="1384"/>
                  </a:lnTo>
                  <a:lnTo>
                    <a:pt x="1079" y="1625"/>
                  </a:lnTo>
                  <a:lnTo>
                    <a:pt x="1651" y="1384"/>
                  </a:lnTo>
                  <a:lnTo>
                    <a:pt x="1892" y="812"/>
                  </a:lnTo>
                  <a:close/>
                </a:path>
              </a:pathLst>
            </a:custGeom>
            <a:solidFill>
              <a:srgbClr val="231F20"/>
            </a:solidFill>
          </p:spPr>
          <p:txBody>
            <a:bodyPr wrap="square" lIns="0" tIns="0" rIns="0" bIns="0" rtlCol="0"/>
            <a:lstStyle/>
            <a:p/>
          </p:txBody>
        </p:sp>
        <p:sp>
          <p:nvSpPr>
            <p:cNvPr id="548" name="object 548" descr=""/>
            <p:cNvSpPr/>
            <p:nvPr/>
          </p:nvSpPr>
          <p:spPr>
            <a:xfrm>
              <a:off x="5549435" y="241826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49" name="object 549" descr=""/>
            <p:cNvSpPr/>
            <p:nvPr/>
          </p:nvSpPr>
          <p:spPr>
            <a:xfrm>
              <a:off x="5552418" y="23993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550" name="object 550" descr=""/>
            <p:cNvSpPr/>
            <p:nvPr/>
          </p:nvSpPr>
          <p:spPr>
            <a:xfrm>
              <a:off x="5552418" y="2416633"/>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551" name="object 551" descr=""/>
            <p:cNvSpPr/>
            <p:nvPr/>
          </p:nvSpPr>
          <p:spPr>
            <a:xfrm>
              <a:off x="5539420" y="23922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52" name="object 552" descr=""/>
            <p:cNvSpPr/>
            <p:nvPr/>
          </p:nvSpPr>
          <p:spPr>
            <a:xfrm>
              <a:off x="5549435" y="24182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53" name="object 553" descr=""/>
            <p:cNvSpPr/>
            <p:nvPr/>
          </p:nvSpPr>
          <p:spPr>
            <a:xfrm>
              <a:off x="5551602" y="2397950"/>
              <a:ext cx="1905" cy="19050"/>
            </a:xfrm>
            <a:custGeom>
              <a:avLst/>
              <a:gdLst/>
              <a:ahLst/>
              <a:cxnLst/>
              <a:rect l="l" t="t" r="r" b="b"/>
              <a:pathLst>
                <a:path w="1904" h="19050">
                  <a:moveTo>
                    <a:pt x="1625" y="18148"/>
                  </a:moveTo>
                  <a:lnTo>
                    <a:pt x="1384" y="17564"/>
                  </a:lnTo>
                  <a:lnTo>
                    <a:pt x="812" y="17335"/>
                  </a:lnTo>
                  <a:lnTo>
                    <a:pt x="241" y="17564"/>
                  </a:lnTo>
                  <a:lnTo>
                    <a:pt x="0" y="18148"/>
                  </a:lnTo>
                  <a:lnTo>
                    <a:pt x="241" y="18719"/>
                  </a:lnTo>
                  <a:lnTo>
                    <a:pt x="812" y="18961"/>
                  </a:lnTo>
                  <a:lnTo>
                    <a:pt x="1384" y="18719"/>
                  </a:lnTo>
                  <a:lnTo>
                    <a:pt x="1625" y="18148"/>
                  </a:lnTo>
                  <a:close/>
                </a:path>
                <a:path w="1904" h="19050">
                  <a:moveTo>
                    <a:pt x="1625" y="812"/>
                  </a:moveTo>
                  <a:lnTo>
                    <a:pt x="1384" y="241"/>
                  </a:lnTo>
                  <a:lnTo>
                    <a:pt x="812" y="0"/>
                  </a:lnTo>
                  <a:lnTo>
                    <a:pt x="241" y="241"/>
                  </a:lnTo>
                  <a:lnTo>
                    <a:pt x="0" y="812"/>
                  </a:lnTo>
                  <a:lnTo>
                    <a:pt x="241" y="1397"/>
                  </a:lnTo>
                  <a:lnTo>
                    <a:pt x="812" y="1625"/>
                  </a:lnTo>
                  <a:lnTo>
                    <a:pt x="1384" y="1397"/>
                  </a:lnTo>
                  <a:lnTo>
                    <a:pt x="1625" y="812"/>
                  </a:lnTo>
                  <a:close/>
                </a:path>
              </a:pathLst>
            </a:custGeom>
            <a:solidFill>
              <a:srgbClr val="231F20"/>
            </a:solidFill>
          </p:spPr>
          <p:txBody>
            <a:bodyPr wrap="square" lIns="0" tIns="0" rIns="0" bIns="0" rtlCol="0"/>
            <a:lstStyle/>
            <a:p/>
          </p:txBody>
        </p:sp>
        <p:sp>
          <p:nvSpPr>
            <p:cNvPr id="554" name="object 554" descr=""/>
            <p:cNvSpPr/>
            <p:nvPr/>
          </p:nvSpPr>
          <p:spPr>
            <a:xfrm>
              <a:off x="5552685"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55" name="object 555" descr=""/>
            <p:cNvSpPr/>
            <p:nvPr/>
          </p:nvSpPr>
          <p:spPr>
            <a:xfrm>
              <a:off x="5551872"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56" name="object 556" descr=""/>
            <p:cNvSpPr/>
            <p:nvPr/>
          </p:nvSpPr>
          <p:spPr>
            <a:xfrm>
              <a:off x="5537255" y="2414736"/>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557" name="object 557" descr=""/>
            <p:cNvSpPr/>
            <p:nvPr/>
          </p:nvSpPr>
          <p:spPr>
            <a:xfrm>
              <a:off x="5548350" y="2397950"/>
              <a:ext cx="5715" cy="19685"/>
            </a:xfrm>
            <a:custGeom>
              <a:avLst/>
              <a:gdLst/>
              <a:ahLst/>
              <a:cxnLst/>
              <a:rect l="l" t="t" r="r" b="b"/>
              <a:pathLst>
                <a:path w="5714" h="19685">
                  <a:moveTo>
                    <a:pt x="1625" y="15163"/>
                  </a:moveTo>
                  <a:lnTo>
                    <a:pt x="1384" y="14592"/>
                  </a:lnTo>
                  <a:lnTo>
                    <a:pt x="812" y="14351"/>
                  </a:lnTo>
                  <a:lnTo>
                    <a:pt x="241" y="14592"/>
                  </a:lnTo>
                  <a:lnTo>
                    <a:pt x="0" y="15163"/>
                  </a:lnTo>
                  <a:lnTo>
                    <a:pt x="241" y="15748"/>
                  </a:lnTo>
                  <a:lnTo>
                    <a:pt x="812" y="15976"/>
                  </a:lnTo>
                  <a:lnTo>
                    <a:pt x="1384" y="15748"/>
                  </a:lnTo>
                  <a:lnTo>
                    <a:pt x="1625" y="15163"/>
                  </a:lnTo>
                  <a:close/>
                </a:path>
                <a:path w="5714" h="19685">
                  <a:moveTo>
                    <a:pt x="1625" y="10566"/>
                  </a:moveTo>
                  <a:lnTo>
                    <a:pt x="1384" y="9994"/>
                  </a:lnTo>
                  <a:lnTo>
                    <a:pt x="812" y="9753"/>
                  </a:lnTo>
                  <a:lnTo>
                    <a:pt x="241" y="9994"/>
                  </a:lnTo>
                  <a:lnTo>
                    <a:pt x="0" y="10566"/>
                  </a:lnTo>
                  <a:lnTo>
                    <a:pt x="241" y="11137"/>
                  </a:lnTo>
                  <a:lnTo>
                    <a:pt x="812" y="11379"/>
                  </a:lnTo>
                  <a:lnTo>
                    <a:pt x="1384" y="11137"/>
                  </a:lnTo>
                  <a:lnTo>
                    <a:pt x="1625" y="10566"/>
                  </a:lnTo>
                  <a:close/>
                </a:path>
                <a:path w="5714" h="19685">
                  <a:moveTo>
                    <a:pt x="5143" y="18694"/>
                  </a:moveTo>
                  <a:lnTo>
                    <a:pt x="4902" y="18110"/>
                  </a:lnTo>
                  <a:lnTo>
                    <a:pt x="4635" y="17564"/>
                  </a:lnTo>
                  <a:lnTo>
                    <a:pt x="4064" y="17335"/>
                  </a:lnTo>
                  <a:lnTo>
                    <a:pt x="3492" y="17564"/>
                  </a:lnTo>
                  <a:lnTo>
                    <a:pt x="3251" y="18148"/>
                  </a:lnTo>
                  <a:lnTo>
                    <a:pt x="3492" y="18719"/>
                  </a:lnTo>
                  <a:lnTo>
                    <a:pt x="3759" y="19265"/>
                  </a:lnTo>
                  <a:lnTo>
                    <a:pt x="4330" y="19507"/>
                  </a:lnTo>
                  <a:lnTo>
                    <a:pt x="4902" y="19265"/>
                  </a:lnTo>
                  <a:lnTo>
                    <a:pt x="5143" y="18694"/>
                  </a:lnTo>
                  <a:close/>
                </a:path>
                <a:path w="5714" h="19685">
                  <a:moveTo>
                    <a:pt x="5143" y="1358"/>
                  </a:moveTo>
                  <a:lnTo>
                    <a:pt x="4902" y="787"/>
                  </a:lnTo>
                  <a:lnTo>
                    <a:pt x="4635" y="241"/>
                  </a:lnTo>
                  <a:lnTo>
                    <a:pt x="4064" y="0"/>
                  </a:lnTo>
                  <a:lnTo>
                    <a:pt x="3492" y="241"/>
                  </a:lnTo>
                  <a:lnTo>
                    <a:pt x="3251" y="812"/>
                  </a:lnTo>
                  <a:lnTo>
                    <a:pt x="3492" y="1397"/>
                  </a:lnTo>
                  <a:lnTo>
                    <a:pt x="3759" y="1943"/>
                  </a:lnTo>
                  <a:lnTo>
                    <a:pt x="4330" y="2171"/>
                  </a:lnTo>
                  <a:lnTo>
                    <a:pt x="4902" y="1943"/>
                  </a:lnTo>
                  <a:lnTo>
                    <a:pt x="5143" y="1358"/>
                  </a:lnTo>
                  <a:close/>
                </a:path>
              </a:pathLst>
            </a:custGeom>
            <a:solidFill>
              <a:srgbClr val="231F20"/>
            </a:solidFill>
          </p:spPr>
          <p:txBody>
            <a:bodyPr wrap="square" lIns="0" tIns="0" rIns="0" bIns="0" rtlCol="0"/>
            <a:lstStyle/>
            <a:p/>
          </p:txBody>
        </p:sp>
        <p:sp>
          <p:nvSpPr>
            <p:cNvPr id="558" name="object 558" descr=""/>
            <p:cNvSpPr/>
            <p:nvPr/>
          </p:nvSpPr>
          <p:spPr>
            <a:xfrm>
              <a:off x="5552685"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59" name="object 559" descr=""/>
            <p:cNvSpPr/>
            <p:nvPr/>
          </p:nvSpPr>
          <p:spPr>
            <a:xfrm>
              <a:off x="5536704" y="2386037"/>
              <a:ext cx="17145" cy="31750"/>
            </a:xfrm>
            <a:custGeom>
              <a:avLst/>
              <a:gdLst/>
              <a:ahLst/>
              <a:cxnLst/>
              <a:rect l="l" t="t" r="r" b="b"/>
              <a:pathLst>
                <a:path w="17145" h="31750">
                  <a:moveTo>
                    <a:pt x="1625" y="13538"/>
                  </a:moveTo>
                  <a:lnTo>
                    <a:pt x="1384" y="12966"/>
                  </a:lnTo>
                  <a:lnTo>
                    <a:pt x="812" y="12725"/>
                  </a:lnTo>
                  <a:lnTo>
                    <a:pt x="241" y="12966"/>
                  </a:lnTo>
                  <a:lnTo>
                    <a:pt x="0" y="13538"/>
                  </a:lnTo>
                  <a:lnTo>
                    <a:pt x="241" y="14109"/>
                  </a:lnTo>
                  <a:lnTo>
                    <a:pt x="812" y="14351"/>
                  </a:lnTo>
                  <a:lnTo>
                    <a:pt x="1384" y="14109"/>
                  </a:lnTo>
                  <a:lnTo>
                    <a:pt x="1625" y="13538"/>
                  </a:lnTo>
                  <a:close/>
                </a:path>
                <a:path w="17145" h="31750">
                  <a:moveTo>
                    <a:pt x="8940" y="812"/>
                  </a:moveTo>
                  <a:lnTo>
                    <a:pt x="8699" y="241"/>
                  </a:lnTo>
                  <a:lnTo>
                    <a:pt x="8128" y="0"/>
                  </a:lnTo>
                  <a:lnTo>
                    <a:pt x="7543" y="241"/>
                  </a:lnTo>
                  <a:lnTo>
                    <a:pt x="7315" y="812"/>
                  </a:lnTo>
                  <a:lnTo>
                    <a:pt x="7543" y="1384"/>
                  </a:lnTo>
                  <a:lnTo>
                    <a:pt x="8128" y="1625"/>
                  </a:lnTo>
                  <a:lnTo>
                    <a:pt x="8699" y="1384"/>
                  </a:lnTo>
                  <a:lnTo>
                    <a:pt x="8940" y="812"/>
                  </a:lnTo>
                  <a:close/>
                </a:path>
                <a:path w="17145" h="31750">
                  <a:moveTo>
                    <a:pt x="13271" y="22479"/>
                  </a:moveTo>
                  <a:lnTo>
                    <a:pt x="13030" y="21907"/>
                  </a:lnTo>
                  <a:lnTo>
                    <a:pt x="12458" y="21666"/>
                  </a:lnTo>
                  <a:lnTo>
                    <a:pt x="11887" y="21907"/>
                  </a:lnTo>
                  <a:lnTo>
                    <a:pt x="11645" y="22479"/>
                  </a:lnTo>
                  <a:lnTo>
                    <a:pt x="11887" y="23050"/>
                  </a:lnTo>
                  <a:lnTo>
                    <a:pt x="12458" y="23291"/>
                  </a:lnTo>
                  <a:lnTo>
                    <a:pt x="13030" y="23050"/>
                  </a:lnTo>
                  <a:lnTo>
                    <a:pt x="13271" y="22479"/>
                  </a:lnTo>
                  <a:close/>
                </a:path>
                <a:path w="17145" h="31750">
                  <a:moveTo>
                    <a:pt x="16789" y="30607"/>
                  </a:moveTo>
                  <a:lnTo>
                    <a:pt x="16548" y="30022"/>
                  </a:lnTo>
                  <a:lnTo>
                    <a:pt x="15976" y="29794"/>
                  </a:lnTo>
                  <a:lnTo>
                    <a:pt x="15405" y="30022"/>
                  </a:lnTo>
                  <a:lnTo>
                    <a:pt x="15163" y="30607"/>
                  </a:lnTo>
                  <a:lnTo>
                    <a:pt x="15405" y="31178"/>
                  </a:lnTo>
                  <a:lnTo>
                    <a:pt x="15976" y="31419"/>
                  </a:lnTo>
                  <a:lnTo>
                    <a:pt x="16548" y="31178"/>
                  </a:lnTo>
                  <a:lnTo>
                    <a:pt x="16789" y="30607"/>
                  </a:lnTo>
                  <a:close/>
                </a:path>
              </a:pathLst>
            </a:custGeom>
            <a:solidFill>
              <a:srgbClr val="231F20"/>
            </a:solidFill>
          </p:spPr>
          <p:txBody>
            <a:bodyPr wrap="square" lIns="0" tIns="0" rIns="0" bIns="0" rtlCol="0"/>
            <a:lstStyle/>
            <a:p/>
          </p:txBody>
        </p:sp>
        <p:sp>
          <p:nvSpPr>
            <p:cNvPr id="560" name="object 560" descr=""/>
            <p:cNvSpPr/>
            <p:nvPr/>
          </p:nvSpPr>
          <p:spPr>
            <a:xfrm>
              <a:off x="5549168" y="24036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61" name="object 561" descr=""/>
            <p:cNvSpPr/>
            <p:nvPr/>
          </p:nvSpPr>
          <p:spPr>
            <a:xfrm>
              <a:off x="5552685" y="2393075"/>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562" name="object 562" descr=""/>
            <p:cNvSpPr/>
            <p:nvPr/>
          </p:nvSpPr>
          <p:spPr>
            <a:xfrm>
              <a:off x="5548355" y="24076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63" name="object 563" descr=""/>
            <p:cNvSpPr/>
            <p:nvPr/>
          </p:nvSpPr>
          <p:spPr>
            <a:xfrm>
              <a:off x="5549168" y="240364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64" name="object 564" descr=""/>
            <p:cNvSpPr/>
            <p:nvPr/>
          </p:nvSpPr>
          <p:spPr>
            <a:xfrm>
              <a:off x="5548355" y="24076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65" name="object 565" descr=""/>
            <p:cNvSpPr/>
            <p:nvPr/>
          </p:nvSpPr>
          <p:spPr>
            <a:xfrm>
              <a:off x="5512884" y="2462931"/>
              <a:ext cx="1270" cy="635"/>
            </a:xfrm>
            <a:custGeom>
              <a:avLst/>
              <a:gdLst/>
              <a:ahLst/>
              <a:cxnLst/>
              <a:rect l="l" t="t" r="r" b="b"/>
              <a:pathLst>
                <a:path w="1270" h="635">
                  <a:moveTo>
                    <a:pt x="1079" y="0"/>
                  </a:moveTo>
                  <a:lnTo>
                    <a:pt x="812" y="266"/>
                  </a:lnTo>
                  <a:lnTo>
                    <a:pt x="279" y="546"/>
                  </a:lnTo>
                  <a:lnTo>
                    <a:pt x="0" y="546"/>
                  </a:lnTo>
                </a:path>
              </a:pathLst>
            </a:custGeom>
            <a:ln w="3175">
              <a:solidFill>
                <a:srgbClr val="231F20"/>
              </a:solidFill>
            </a:ln>
          </p:spPr>
          <p:txBody>
            <a:bodyPr wrap="square" lIns="0" tIns="0" rIns="0" bIns="0" rtlCol="0"/>
            <a:lstStyle/>
            <a:p/>
          </p:txBody>
        </p:sp>
        <p:sp>
          <p:nvSpPr>
            <p:cNvPr id="566" name="object 566" descr=""/>
            <p:cNvSpPr/>
            <p:nvPr/>
          </p:nvSpPr>
          <p:spPr>
            <a:xfrm>
              <a:off x="5548622" y="23965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67" name="object 567" descr=""/>
            <p:cNvSpPr/>
            <p:nvPr/>
          </p:nvSpPr>
          <p:spPr>
            <a:xfrm>
              <a:off x="5549168" y="2403636"/>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568" name="object 568" descr=""/>
            <p:cNvSpPr/>
            <p:nvPr/>
          </p:nvSpPr>
          <p:spPr>
            <a:xfrm>
              <a:off x="5541045" y="24212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69" name="object 569" descr=""/>
            <p:cNvSpPr/>
            <p:nvPr/>
          </p:nvSpPr>
          <p:spPr>
            <a:xfrm>
              <a:off x="5544294" y="23941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70" name="object 570" descr=""/>
            <p:cNvSpPr/>
            <p:nvPr/>
          </p:nvSpPr>
          <p:spPr>
            <a:xfrm>
              <a:off x="5547810" y="2396058"/>
              <a:ext cx="635" cy="635"/>
            </a:xfrm>
            <a:custGeom>
              <a:avLst/>
              <a:gdLst/>
              <a:ahLst/>
              <a:cxnLst/>
              <a:rect l="l" t="t" r="r" b="b"/>
              <a:pathLst>
                <a:path w="635" h="635">
                  <a:moveTo>
                    <a:pt x="0" y="533"/>
                  </a:moveTo>
                  <a:lnTo>
                    <a:pt x="266" y="0"/>
                  </a:lnTo>
                </a:path>
              </a:pathLst>
            </a:custGeom>
            <a:ln w="3175">
              <a:solidFill>
                <a:srgbClr val="231F20"/>
              </a:solidFill>
            </a:ln>
          </p:spPr>
          <p:txBody>
            <a:bodyPr wrap="square" lIns="0" tIns="0" rIns="0" bIns="0" rtlCol="0"/>
            <a:lstStyle/>
            <a:p/>
          </p:txBody>
        </p:sp>
        <p:sp>
          <p:nvSpPr>
            <p:cNvPr id="571" name="object 571" descr=""/>
            <p:cNvSpPr/>
            <p:nvPr/>
          </p:nvSpPr>
          <p:spPr>
            <a:xfrm>
              <a:off x="5549980" y="2396318"/>
              <a:ext cx="1270" cy="1905"/>
            </a:xfrm>
            <a:custGeom>
              <a:avLst/>
              <a:gdLst/>
              <a:ahLst/>
              <a:cxnLst/>
              <a:rect l="l" t="t" r="r" b="b"/>
              <a:pathLst>
                <a:path w="1270" h="1905">
                  <a:moveTo>
                    <a:pt x="812" y="0"/>
                  </a:moveTo>
                  <a:lnTo>
                    <a:pt x="266" y="812"/>
                  </a:lnTo>
                  <a:lnTo>
                    <a:pt x="0" y="1358"/>
                  </a:lnTo>
                  <a:lnTo>
                    <a:pt x="266" y="1092"/>
                  </a:lnTo>
                </a:path>
              </a:pathLst>
            </a:custGeom>
            <a:ln w="3175">
              <a:solidFill>
                <a:srgbClr val="231F20"/>
              </a:solidFill>
            </a:ln>
          </p:spPr>
          <p:txBody>
            <a:bodyPr wrap="square" lIns="0" tIns="0" rIns="0" bIns="0" rtlCol="0"/>
            <a:lstStyle/>
            <a:p/>
          </p:txBody>
        </p:sp>
        <p:sp>
          <p:nvSpPr>
            <p:cNvPr id="572" name="object 572" descr=""/>
            <p:cNvSpPr/>
            <p:nvPr/>
          </p:nvSpPr>
          <p:spPr>
            <a:xfrm>
              <a:off x="5549168" y="240364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73" name="object 573" descr=""/>
            <p:cNvSpPr/>
            <p:nvPr/>
          </p:nvSpPr>
          <p:spPr>
            <a:xfrm>
              <a:off x="5577873" y="2371687"/>
              <a:ext cx="2540" cy="3810"/>
            </a:xfrm>
            <a:custGeom>
              <a:avLst/>
              <a:gdLst/>
              <a:ahLst/>
              <a:cxnLst/>
              <a:rect l="l" t="t" r="r" b="b"/>
              <a:pathLst>
                <a:path w="2539" h="3810">
                  <a:moveTo>
                    <a:pt x="2159" y="0"/>
                  </a:moveTo>
                  <a:lnTo>
                    <a:pt x="0" y="3784"/>
                  </a:lnTo>
                </a:path>
              </a:pathLst>
            </a:custGeom>
            <a:ln w="3175">
              <a:solidFill>
                <a:srgbClr val="231F20"/>
              </a:solidFill>
            </a:ln>
          </p:spPr>
          <p:txBody>
            <a:bodyPr wrap="square" lIns="0" tIns="0" rIns="0" bIns="0" rtlCol="0"/>
            <a:lstStyle/>
            <a:p/>
          </p:txBody>
        </p:sp>
        <p:sp>
          <p:nvSpPr>
            <p:cNvPr id="574" name="object 574" descr=""/>
            <p:cNvSpPr/>
            <p:nvPr/>
          </p:nvSpPr>
          <p:spPr>
            <a:xfrm>
              <a:off x="5539686" y="23928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75" name="object 575" descr=""/>
            <p:cNvSpPr/>
            <p:nvPr/>
          </p:nvSpPr>
          <p:spPr>
            <a:xfrm>
              <a:off x="5535631" y="2427460"/>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576" name="object 576" descr=""/>
            <p:cNvSpPr/>
            <p:nvPr/>
          </p:nvSpPr>
          <p:spPr>
            <a:xfrm>
              <a:off x="5549168" y="240364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577" name="object 577" descr=""/>
            <p:cNvSpPr/>
            <p:nvPr/>
          </p:nvSpPr>
          <p:spPr>
            <a:xfrm>
              <a:off x="5539146" y="2390911"/>
              <a:ext cx="1905" cy="3175"/>
            </a:xfrm>
            <a:custGeom>
              <a:avLst/>
              <a:gdLst/>
              <a:ahLst/>
              <a:cxnLst/>
              <a:rect l="l" t="t" r="r" b="b"/>
              <a:pathLst>
                <a:path w="1904" h="3175">
                  <a:moveTo>
                    <a:pt x="1625" y="0"/>
                  </a:moveTo>
                  <a:lnTo>
                    <a:pt x="0" y="2971"/>
                  </a:lnTo>
                </a:path>
              </a:pathLst>
            </a:custGeom>
            <a:ln w="3175">
              <a:solidFill>
                <a:srgbClr val="231F20"/>
              </a:solidFill>
            </a:ln>
          </p:spPr>
          <p:txBody>
            <a:bodyPr wrap="square" lIns="0" tIns="0" rIns="0" bIns="0" rtlCol="0"/>
            <a:lstStyle/>
            <a:p/>
          </p:txBody>
        </p:sp>
        <p:sp>
          <p:nvSpPr>
            <p:cNvPr id="578" name="object 578" descr=""/>
            <p:cNvSpPr/>
            <p:nvPr/>
          </p:nvSpPr>
          <p:spPr>
            <a:xfrm>
              <a:off x="5539686" y="23917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79" name="object 579" descr=""/>
            <p:cNvSpPr/>
            <p:nvPr/>
          </p:nvSpPr>
          <p:spPr>
            <a:xfrm>
              <a:off x="5540232" y="2392535"/>
              <a:ext cx="635" cy="635"/>
            </a:xfrm>
            <a:custGeom>
              <a:avLst/>
              <a:gdLst/>
              <a:ahLst/>
              <a:cxnLst/>
              <a:rect l="l" t="t" r="r" b="b"/>
              <a:pathLst>
                <a:path w="635" h="635">
                  <a:moveTo>
                    <a:pt x="0" y="533"/>
                  </a:moveTo>
                  <a:lnTo>
                    <a:pt x="266" y="0"/>
                  </a:lnTo>
                  <a:lnTo>
                    <a:pt x="0" y="533"/>
                  </a:lnTo>
                </a:path>
              </a:pathLst>
            </a:custGeom>
            <a:ln w="3175">
              <a:solidFill>
                <a:srgbClr val="231F20"/>
              </a:solidFill>
            </a:ln>
          </p:spPr>
          <p:txBody>
            <a:bodyPr wrap="square" lIns="0" tIns="0" rIns="0" bIns="0" rtlCol="0"/>
            <a:lstStyle/>
            <a:p/>
          </p:txBody>
        </p:sp>
        <p:sp>
          <p:nvSpPr>
            <p:cNvPr id="580" name="object 580" descr=""/>
            <p:cNvSpPr/>
            <p:nvPr/>
          </p:nvSpPr>
          <p:spPr>
            <a:xfrm>
              <a:off x="5541857" y="2393341"/>
              <a:ext cx="635" cy="635"/>
            </a:xfrm>
            <a:custGeom>
              <a:avLst/>
              <a:gdLst/>
              <a:ahLst/>
              <a:cxnLst/>
              <a:rect l="l" t="t" r="r" b="b"/>
              <a:pathLst>
                <a:path w="635" h="635">
                  <a:moveTo>
                    <a:pt x="0" y="546"/>
                  </a:moveTo>
                  <a:lnTo>
                    <a:pt x="266" y="0"/>
                  </a:lnTo>
                  <a:lnTo>
                    <a:pt x="0" y="546"/>
                  </a:lnTo>
                </a:path>
              </a:pathLst>
            </a:custGeom>
            <a:ln w="3175">
              <a:solidFill>
                <a:srgbClr val="231F20"/>
              </a:solidFill>
            </a:ln>
          </p:spPr>
          <p:txBody>
            <a:bodyPr wrap="square" lIns="0" tIns="0" rIns="0" bIns="0" rtlCol="0"/>
            <a:lstStyle/>
            <a:p/>
          </p:txBody>
        </p:sp>
        <p:sp>
          <p:nvSpPr>
            <p:cNvPr id="581" name="object 581" descr=""/>
            <p:cNvSpPr/>
            <p:nvPr/>
          </p:nvSpPr>
          <p:spPr>
            <a:xfrm>
              <a:off x="5543216" y="2394161"/>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582" name="object 582" descr=""/>
            <p:cNvSpPr/>
            <p:nvPr/>
          </p:nvSpPr>
          <p:spPr>
            <a:xfrm>
              <a:off x="5543748" y="2394434"/>
              <a:ext cx="635" cy="1270"/>
            </a:xfrm>
            <a:custGeom>
              <a:avLst/>
              <a:gdLst/>
              <a:ahLst/>
              <a:cxnLst/>
              <a:rect l="l" t="t" r="r" b="b"/>
              <a:pathLst>
                <a:path w="635" h="1269">
                  <a:moveTo>
                    <a:pt x="546" y="0"/>
                  </a:moveTo>
                  <a:lnTo>
                    <a:pt x="0" y="800"/>
                  </a:lnTo>
                </a:path>
              </a:pathLst>
            </a:custGeom>
            <a:ln w="3175">
              <a:solidFill>
                <a:srgbClr val="231F20"/>
              </a:solidFill>
            </a:ln>
          </p:spPr>
          <p:txBody>
            <a:bodyPr wrap="square" lIns="0" tIns="0" rIns="0" bIns="0" rtlCol="0"/>
            <a:lstStyle/>
            <a:p/>
          </p:txBody>
        </p:sp>
        <p:sp>
          <p:nvSpPr>
            <p:cNvPr id="583" name="object 583" descr=""/>
            <p:cNvSpPr/>
            <p:nvPr/>
          </p:nvSpPr>
          <p:spPr>
            <a:xfrm>
              <a:off x="5547544" y="2396591"/>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584" name="object 584" descr=""/>
            <p:cNvSpPr/>
            <p:nvPr/>
          </p:nvSpPr>
          <p:spPr>
            <a:xfrm>
              <a:off x="5548362" y="2397137"/>
              <a:ext cx="635" cy="1270"/>
            </a:xfrm>
            <a:custGeom>
              <a:avLst/>
              <a:gdLst/>
              <a:ahLst/>
              <a:cxnLst/>
              <a:rect l="l" t="t" r="r" b="b"/>
              <a:pathLst>
                <a:path w="635" h="1269">
                  <a:moveTo>
                    <a:pt x="533" y="0"/>
                  </a:moveTo>
                  <a:lnTo>
                    <a:pt x="0" y="800"/>
                  </a:lnTo>
                </a:path>
              </a:pathLst>
            </a:custGeom>
            <a:ln w="3175">
              <a:solidFill>
                <a:srgbClr val="231F20"/>
              </a:solidFill>
            </a:ln>
          </p:spPr>
          <p:txBody>
            <a:bodyPr wrap="square" lIns="0" tIns="0" rIns="0" bIns="0" rtlCol="0"/>
            <a:lstStyle/>
            <a:p/>
          </p:txBody>
        </p:sp>
        <p:sp>
          <p:nvSpPr>
            <p:cNvPr id="585" name="object 585" descr=""/>
            <p:cNvSpPr/>
            <p:nvPr/>
          </p:nvSpPr>
          <p:spPr>
            <a:xfrm>
              <a:off x="5548895" y="2397416"/>
              <a:ext cx="635" cy="1270"/>
            </a:xfrm>
            <a:custGeom>
              <a:avLst/>
              <a:gdLst/>
              <a:ahLst/>
              <a:cxnLst/>
              <a:rect l="l" t="t" r="r" b="b"/>
              <a:pathLst>
                <a:path w="635" h="1269">
                  <a:moveTo>
                    <a:pt x="0" y="800"/>
                  </a:moveTo>
                  <a:lnTo>
                    <a:pt x="533" y="0"/>
                  </a:lnTo>
                  <a:lnTo>
                    <a:pt x="0" y="800"/>
                  </a:lnTo>
                </a:path>
              </a:pathLst>
            </a:custGeom>
            <a:ln w="3175">
              <a:solidFill>
                <a:srgbClr val="231F20"/>
              </a:solidFill>
            </a:ln>
          </p:spPr>
          <p:txBody>
            <a:bodyPr wrap="square" lIns="0" tIns="0" rIns="0" bIns="0" rtlCol="0"/>
            <a:lstStyle/>
            <a:p/>
          </p:txBody>
        </p:sp>
        <p:sp>
          <p:nvSpPr>
            <p:cNvPr id="586" name="object 586" descr=""/>
            <p:cNvSpPr/>
            <p:nvPr/>
          </p:nvSpPr>
          <p:spPr>
            <a:xfrm>
              <a:off x="5549435" y="2397682"/>
              <a:ext cx="635" cy="1270"/>
            </a:xfrm>
            <a:custGeom>
              <a:avLst/>
              <a:gdLst/>
              <a:ahLst/>
              <a:cxnLst/>
              <a:rect l="l" t="t" r="r" b="b"/>
              <a:pathLst>
                <a:path w="635" h="1269">
                  <a:moveTo>
                    <a:pt x="546" y="0"/>
                  </a:moveTo>
                  <a:lnTo>
                    <a:pt x="0" y="800"/>
                  </a:lnTo>
                </a:path>
              </a:pathLst>
            </a:custGeom>
            <a:ln w="3175">
              <a:solidFill>
                <a:srgbClr val="231F20"/>
              </a:solidFill>
            </a:ln>
          </p:spPr>
          <p:txBody>
            <a:bodyPr wrap="square" lIns="0" tIns="0" rIns="0" bIns="0" rtlCol="0"/>
            <a:lstStyle/>
            <a:p/>
          </p:txBody>
        </p:sp>
        <p:sp>
          <p:nvSpPr>
            <p:cNvPr id="587" name="object 587" descr=""/>
            <p:cNvSpPr/>
            <p:nvPr/>
          </p:nvSpPr>
          <p:spPr>
            <a:xfrm>
              <a:off x="5540499" y="239145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88" name="object 588" descr=""/>
            <p:cNvSpPr/>
            <p:nvPr/>
          </p:nvSpPr>
          <p:spPr>
            <a:xfrm>
              <a:off x="5534007" y="2397943"/>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589" name="object 589" descr=""/>
            <p:cNvSpPr/>
            <p:nvPr/>
          </p:nvSpPr>
          <p:spPr>
            <a:xfrm>
              <a:off x="5534818"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90" name="object 590" descr=""/>
            <p:cNvSpPr/>
            <p:nvPr/>
          </p:nvSpPr>
          <p:spPr>
            <a:xfrm>
              <a:off x="5534007" y="241500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591" name="object 591" descr=""/>
            <p:cNvSpPr/>
            <p:nvPr/>
          </p:nvSpPr>
          <p:spPr>
            <a:xfrm>
              <a:off x="5534818" y="241554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592" name="object 592" descr=""/>
            <p:cNvSpPr/>
            <p:nvPr/>
          </p:nvSpPr>
          <p:spPr>
            <a:xfrm>
              <a:off x="5548355"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93" name="object 593" descr=""/>
            <p:cNvSpPr/>
            <p:nvPr/>
          </p:nvSpPr>
          <p:spPr>
            <a:xfrm>
              <a:off x="5534006" y="2387389"/>
              <a:ext cx="1905" cy="3175"/>
            </a:xfrm>
            <a:custGeom>
              <a:avLst/>
              <a:gdLst/>
              <a:ahLst/>
              <a:cxnLst/>
              <a:rect l="l" t="t" r="r" b="b"/>
              <a:pathLst>
                <a:path w="1904" h="3175">
                  <a:moveTo>
                    <a:pt x="1625" y="0"/>
                  </a:moveTo>
                  <a:lnTo>
                    <a:pt x="0" y="2705"/>
                  </a:lnTo>
                </a:path>
              </a:pathLst>
            </a:custGeom>
            <a:ln w="3175">
              <a:solidFill>
                <a:srgbClr val="231F20"/>
              </a:solidFill>
            </a:ln>
          </p:spPr>
          <p:txBody>
            <a:bodyPr wrap="square" lIns="0" tIns="0" rIns="0" bIns="0" rtlCol="0"/>
            <a:lstStyle/>
            <a:p/>
          </p:txBody>
        </p:sp>
        <p:sp>
          <p:nvSpPr>
            <p:cNvPr id="594" name="object 594" descr=""/>
            <p:cNvSpPr/>
            <p:nvPr/>
          </p:nvSpPr>
          <p:spPr>
            <a:xfrm>
              <a:off x="5534272" y="2387662"/>
              <a:ext cx="1905" cy="3175"/>
            </a:xfrm>
            <a:custGeom>
              <a:avLst/>
              <a:gdLst/>
              <a:ahLst/>
              <a:cxnLst/>
              <a:rect l="l" t="t" r="r" b="b"/>
              <a:pathLst>
                <a:path w="1904" h="3175">
                  <a:moveTo>
                    <a:pt x="1625" y="0"/>
                  </a:moveTo>
                  <a:lnTo>
                    <a:pt x="0" y="2971"/>
                  </a:lnTo>
                </a:path>
              </a:pathLst>
            </a:custGeom>
            <a:ln w="3175">
              <a:solidFill>
                <a:srgbClr val="231F20"/>
              </a:solidFill>
            </a:ln>
          </p:spPr>
          <p:txBody>
            <a:bodyPr wrap="square" lIns="0" tIns="0" rIns="0" bIns="0" rtlCol="0"/>
            <a:lstStyle/>
            <a:p/>
          </p:txBody>
        </p:sp>
        <p:sp>
          <p:nvSpPr>
            <p:cNvPr id="595" name="object 595" descr=""/>
            <p:cNvSpPr/>
            <p:nvPr/>
          </p:nvSpPr>
          <p:spPr>
            <a:xfrm>
              <a:off x="5543482" y="239523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596" name="object 596" descr=""/>
            <p:cNvSpPr/>
            <p:nvPr/>
          </p:nvSpPr>
          <p:spPr>
            <a:xfrm>
              <a:off x="5547277" y="239740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597" name="object 597" descr=""/>
            <p:cNvSpPr/>
            <p:nvPr/>
          </p:nvSpPr>
          <p:spPr>
            <a:xfrm>
              <a:off x="5549168" y="2398489"/>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598" name="object 598" descr=""/>
            <p:cNvSpPr/>
            <p:nvPr/>
          </p:nvSpPr>
          <p:spPr>
            <a:xfrm>
              <a:off x="5550254" y="239930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599" name="object 599" descr=""/>
            <p:cNvSpPr/>
            <p:nvPr/>
          </p:nvSpPr>
          <p:spPr>
            <a:xfrm>
              <a:off x="5549708" y="2399840"/>
              <a:ext cx="635" cy="635"/>
            </a:xfrm>
            <a:custGeom>
              <a:avLst/>
              <a:gdLst/>
              <a:ahLst/>
              <a:cxnLst/>
              <a:rect l="l" t="t" r="r" b="b"/>
              <a:pathLst>
                <a:path w="635" h="635">
                  <a:moveTo>
                    <a:pt x="0" y="546"/>
                  </a:moveTo>
                  <a:lnTo>
                    <a:pt x="533" y="0"/>
                  </a:lnTo>
                </a:path>
              </a:pathLst>
            </a:custGeom>
            <a:ln w="3175">
              <a:solidFill>
                <a:srgbClr val="231F20"/>
              </a:solidFill>
            </a:ln>
          </p:spPr>
          <p:txBody>
            <a:bodyPr wrap="square" lIns="0" tIns="0" rIns="0" bIns="0" rtlCol="0"/>
            <a:lstStyle/>
            <a:p/>
          </p:txBody>
        </p:sp>
        <p:sp>
          <p:nvSpPr>
            <p:cNvPr id="600" name="object 600" descr=""/>
            <p:cNvSpPr/>
            <p:nvPr/>
          </p:nvSpPr>
          <p:spPr>
            <a:xfrm>
              <a:off x="5548071" y="2397404"/>
              <a:ext cx="1905" cy="12065"/>
            </a:xfrm>
            <a:custGeom>
              <a:avLst/>
              <a:gdLst/>
              <a:ahLst/>
              <a:cxnLst/>
              <a:rect l="l" t="t" r="r" b="b"/>
              <a:pathLst>
                <a:path w="1904" h="12064">
                  <a:moveTo>
                    <a:pt x="1625" y="812"/>
                  </a:moveTo>
                  <a:lnTo>
                    <a:pt x="1397" y="241"/>
                  </a:lnTo>
                  <a:lnTo>
                    <a:pt x="812" y="0"/>
                  </a:lnTo>
                  <a:lnTo>
                    <a:pt x="241" y="241"/>
                  </a:lnTo>
                  <a:lnTo>
                    <a:pt x="0" y="812"/>
                  </a:lnTo>
                  <a:lnTo>
                    <a:pt x="241" y="1397"/>
                  </a:lnTo>
                  <a:lnTo>
                    <a:pt x="812" y="1625"/>
                  </a:lnTo>
                  <a:lnTo>
                    <a:pt x="1397" y="1397"/>
                  </a:lnTo>
                  <a:lnTo>
                    <a:pt x="1625" y="812"/>
                  </a:lnTo>
                  <a:close/>
                </a:path>
                <a:path w="1904" h="12064">
                  <a:moveTo>
                    <a:pt x="1905" y="11112"/>
                  </a:moveTo>
                  <a:lnTo>
                    <a:pt x="1663" y="10541"/>
                  </a:lnTo>
                  <a:lnTo>
                    <a:pt x="1092" y="10299"/>
                  </a:lnTo>
                  <a:lnTo>
                    <a:pt x="520" y="10541"/>
                  </a:lnTo>
                  <a:lnTo>
                    <a:pt x="279" y="11112"/>
                  </a:lnTo>
                  <a:lnTo>
                    <a:pt x="520" y="11684"/>
                  </a:lnTo>
                  <a:lnTo>
                    <a:pt x="1092" y="11925"/>
                  </a:lnTo>
                  <a:lnTo>
                    <a:pt x="1663" y="11684"/>
                  </a:lnTo>
                  <a:lnTo>
                    <a:pt x="1905" y="11112"/>
                  </a:lnTo>
                  <a:close/>
                </a:path>
                <a:path w="1904" h="12064">
                  <a:moveTo>
                    <a:pt x="1905" y="6515"/>
                  </a:moveTo>
                  <a:lnTo>
                    <a:pt x="1663" y="5930"/>
                  </a:lnTo>
                  <a:lnTo>
                    <a:pt x="1092" y="5702"/>
                  </a:lnTo>
                  <a:lnTo>
                    <a:pt x="520" y="5930"/>
                  </a:lnTo>
                  <a:lnTo>
                    <a:pt x="279" y="6515"/>
                  </a:lnTo>
                  <a:lnTo>
                    <a:pt x="520" y="7086"/>
                  </a:lnTo>
                  <a:lnTo>
                    <a:pt x="1092" y="7327"/>
                  </a:lnTo>
                  <a:lnTo>
                    <a:pt x="1663" y="7086"/>
                  </a:lnTo>
                  <a:lnTo>
                    <a:pt x="1905" y="6515"/>
                  </a:lnTo>
                  <a:close/>
                </a:path>
              </a:pathLst>
            </a:custGeom>
            <a:solidFill>
              <a:srgbClr val="231F20"/>
            </a:solidFill>
          </p:spPr>
          <p:txBody>
            <a:bodyPr wrap="square" lIns="0" tIns="0" rIns="0" bIns="0" rtlCol="0"/>
            <a:lstStyle/>
            <a:p/>
          </p:txBody>
        </p:sp>
        <p:sp>
          <p:nvSpPr>
            <p:cNvPr id="601" name="object 601" descr=""/>
            <p:cNvSpPr/>
            <p:nvPr/>
          </p:nvSpPr>
          <p:spPr>
            <a:xfrm>
              <a:off x="5549168" y="24131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02" name="object 602" descr=""/>
            <p:cNvSpPr/>
            <p:nvPr/>
          </p:nvSpPr>
          <p:spPr>
            <a:xfrm>
              <a:off x="5535625" y="2386037"/>
              <a:ext cx="18415" cy="29845"/>
            </a:xfrm>
            <a:custGeom>
              <a:avLst/>
              <a:gdLst/>
              <a:ahLst/>
              <a:cxnLst/>
              <a:rect l="l" t="t" r="r" b="b"/>
              <a:pathLst>
                <a:path w="18414" h="29844">
                  <a:moveTo>
                    <a:pt x="1625" y="21120"/>
                  </a:moveTo>
                  <a:lnTo>
                    <a:pt x="1384" y="20548"/>
                  </a:lnTo>
                  <a:lnTo>
                    <a:pt x="812" y="20307"/>
                  </a:lnTo>
                  <a:lnTo>
                    <a:pt x="228" y="20548"/>
                  </a:lnTo>
                  <a:lnTo>
                    <a:pt x="0" y="21120"/>
                  </a:lnTo>
                  <a:lnTo>
                    <a:pt x="228" y="21704"/>
                  </a:lnTo>
                  <a:lnTo>
                    <a:pt x="812" y="21932"/>
                  </a:lnTo>
                  <a:lnTo>
                    <a:pt x="1384" y="21704"/>
                  </a:lnTo>
                  <a:lnTo>
                    <a:pt x="1625" y="21120"/>
                  </a:lnTo>
                  <a:close/>
                </a:path>
                <a:path w="18414" h="29844">
                  <a:moveTo>
                    <a:pt x="2705" y="28702"/>
                  </a:moveTo>
                  <a:lnTo>
                    <a:pt x="2463" y="28130"/>
                  </a:lnTo>
                  <a:lnTo>
                    <a:pt x="1892" y="27889"/>
                  </a:lnTo>
                  <a:lnTo>
                    <a:pt x="1320" y="28130"/>
                  </a:lnTo>
                  <a:lnTo>
                    <a:pt x="1079" y="28702"/>
                  </a:lnTo>
                  <a:lnTo>
                    <a:pt x="1320" y="29273"/>
                  </a:lnTo>
                  <a:lnTo>
                    <a:pt x="1892" y="29514"/>
                  </a:lnTo>
                  <a:lnTo>
                    <a:pt x="2463" y="29273"/>
                  </a:lnTo>
                  <a:lnTo>
                    <a:pt x="2705" y="28702"/>
                  </a:lnTo>
                  <a:close/>
                </a:path>
                <a:path w="18414" h="29844">
                  <a:moveTo>
                    <a:pt x="2705" y="13538"/>
                  </a:moveTo>
                  <a:lnTo>
                    <a:pt x="2463" y="12966"/>
                  </a:lnTo>
                  <a:lnTo>
                    <a:pt x="1892" y="12725"/>
                  </a:lnTo>
                  <a:lnTo>
                    <a:pt x="1320" y="12966"/>
                  </a:lnTo>
                  <a:lnTo>
                    <a:pt x="1079" y="13538"/>
                  </a:lnTo>
                  <a:lnTo>
                    <a:pt x="1320" y="14109"/>
                  </a:lnTo>
                  <a:lnTo>
                    <a:pt x="1892" y="14351"/>
                  </a:lnTo>
                  <a:lnTo>
                    <a:pt x="2463" y="14109"/>
                  </a:lnTo>
                  <a:lnTo>
                    <a:pt x="2705" y="13538"/>
                  </a:lnTo>
                  <a:close/>
                </a:path>
                <a:path w="18414" h="29844">
                  <a:moveTo>
                    <a:pt x="10020" y="812"/>
                  </a:moveTo>
                  <a:lnTo>
                    <a:pt x="9779" y="241"/>
                  </a:lnTo>
                  <a:lnTo>
                    <a:pt x="9207" y="0"/>
                  </a:lnTo>
                  <a:lnTo>
                    <a:pt x="8623" y="241"/>
                  </a:lnTo>
                  <a:lnTo>
                    <a:pt x="8394" y="812"/>
                  </a:lnTo>
                  <a:lnTo>
                    <a:pt x="8623" y="1384"/>
                  </a:lnTo>
                  <a:lnTo>
                    <a:pt x="9207" y="1625"/>
                  </a:lnTo>
                  <a:lnTo>
                    <a:pt x="9779" y="1384"/>
                  </a:lnTo>
                  <a:lnTo>
                    <a:pt x="10020" y="812"/>
                  </a:lnTo>
                  <a:close/>
                </a:path>
                <a:path w="18414" h="29844">
                  <a:moveTo>
                    <a:pt x="14351" y="22479"/>
                  </a:moveTo>
                  <a:lnTo>
                    <a:pt x="14109" y="21907"/>
                  </a:lnTo>
                  <a:lnTo>
                    <a:pt x="13538" y="21666"/>
                  </a:lnTo>
                  <a:lnTo>
                    <a:pt x="12966" y="21907"/>
                  </a:lnTo>
                  <a:lnTo>
                    <a:pt x="12725" y="22479"/>
                  </a:lnTo>
                  <a:lnTo>
                    <a:pt x="12966" y="23050"/>
                  </a:lnTo>
                  <a:lnTo>
                    <a:pt x="13538" y="23291"/>
                  </a:lnTo>
                  <a:lnTo>
                    <a:pt x="14109" y="23050"/>
                  </a:lnTo>
                  <a:lnTo>
                    <a:pt x="14351" y="22479"/>
                  </a:lnTo>
                  <a:close/>
                </a:path>
                <a:path w="18414" h="29844">
                  <a:moveTo>
                    <a:pt x="14351" y="17881"/>
                  </a:moveTo>
                  <a:lnTo>
                    <a:pt x="14109" y="17297"/>
                  </a:lnTo>
                  <a:lnTo>
                    <a:pt x="13538" y="17068"/>
                  </a:lnTo>
                  <a:lnTo>
                    <a:pt x="12966" y="17297"/>
                  </a:lnTo>
                  <a:lnTo>
                    <a:pt x="12725" y="17881"/>
                  </a:lnTo>
                  <a:lnTo>
                    <a:pt x="12966" y="18453"/>
                  </a:lnTo>
                  <a:lnTo>
                    <a:pt x="13538" y="18694"/>
                  </a:lnTo>
                  <a:lnTo>
                    <a:pt x="14109" y="18453"/>
                  </a:lnTo>
                  <a:lnTo>
                    <a:pt x="14351" y="17881"/>
                  </a:lnTo>
                  <a:close/>
                </a:path>
                <a:path w="18414" h="29844">
                  <a:moveTo>
                    <a:pt x="17868" y="7315"/>
                  </a:moveTo>
                  <a:lnTo>
                    <a:pt x="17627" y="6731"/>
                  </a:lnTo>
                  <a:lnTo>
                    <a:pt x="17056" y="6502"/>
                  </a:lnTo>
                  <a:lnTo>
                    <a:pt x="16484" y="6731"/>
                  </a:lnTo>
                  <a:lnTo>
                    <a:pt x="16243" y="7315"/>
                  </a:lnTo>
                  <a:lnTo>
                    <a:pt x="16484" y="7886"/>
                  </a:lnTo>
                  <a:lnTo>
                    <a:pt x="17056" y="8128"/>
                  </a:lnTo>
                  <a:lnTo>
                    <a:pt x="17627" y="7886"/>
                  </a:lnTo>
                  <a:lnTo>
                    <a:pt x="17868" y="7315"/>
                  </a:lnTo>
                  <a:close/>
                </a:path>
              </a:pathLst>
            </a:custGeom>
            <a:solidFill>
              <a:srgbClr val="231F20"/>
            </a:solidFill>
          </p:spPr>
          <p:txBody>
            <a:bodyPr wrap="square" lIns="0" tIns="0" rIns="0" bIns="0" rtlCol="0"/>
            <a:lstStyle/>
            <a:p/>
          </p:txBody>
        </p:sp>
        <p:sp>
          <p:nvSpPr>
            <p:cNvPr id="603" name="object 603" descr=""/>
            <p:cNvSpPr/>
            <p:nvPr/>
          </p:nvSpPr>
          <p:spPr>
            <a:xfrm>
              <a:off x="5548901" y="2403909"/>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604" name="object 604" descr=""/>
            <p:cNvSpPr/>
            <p:nvPr/>
          </p:nvSpPr>
          <p:spPr>
            <a:xfrm>
              <a:off x="5548895"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05" name="object 605" descr=""/>
            <p:cNvSpPr/>
            <p:nvPr/>
          </p:nvSpPr>
          <p:spPr>
            <a:xfrm>
              <a:off x="5539676" y="2391727"/>
              <a:ext cx="13970" cy="2540"/>
            </a:xfrm>
            <a:custGeom>
              <a:avLst/>
              <a:gdLst/>
              <a:ahLst/>
              <a:cxnLst/>
              <a:rect l="l" t="t" r="r" b="b"/>
              <a:pathLst>
                <a:path w="13970" h="2539">
                  <a:moveTo>
                    <a:pt x="1625" y="812"/>
                  </a:moveTo>
                  <a:lnTo>
                    <a:pt x="1397" y="241"/>
                  </a:lnTo>
                  <a:lnTo>
                    <a:pt x="812" y="0"/>
                  </a:lnTo>
                  <a:lnTo>
                    <a:pt x="241" y="241"/>
                  </a:lnTo>
                  <a:lnTo>
                    <a:pt x="0" y="812"/>
                  </a:lnTo>
                  <a:lnTo>
                    <a:pt x="241" y="1384"/>
                  </a:lnTo>
                  <a:lnTo>
                    <a:pt x="812" y="1625"/>
                  </a:lnTo>
                  <a:lnTo>
                    <a:pt x="1397" y="1384"/>
                  </a:lnTo>
                  <a:lnTo>
                    <a:pt x="1625" y="812"/>
                  </a:lnTo>
                  <a:close/>
                </a:path>
                <a:path w="13970" h="2539">
                  <a:moveTo>
                    <a:pt x="13817" y="1625"/>
                  </a:moveTo>
                  <a:lnTo>
                    <a:pt x="13576" y="1041"/>
                  </a:lnTo>
                  <a:lnTo>
                    <a:pt x="13004" y="812"/>
                  </a:lnTo>
                  <a:lnTo>
                    <a:pt x="12433" y="1041"/>
                  </a:lnTo>
                  <a:lnTo>
                    <a:pt x="12192" y="1625"/>
                  </a:lnTo>
                  <a:lnTo>
                    <a:pt x="12433" y="2197"/>
                  </a:lnTo>
                  <a:lnTo>
                    <a:pt x="13004" y="2438"/>
                  </a:lnTo>
                  <a:lnTo>
                    <a:pt x="13576" y="2197"/>
                  </a:lnTo>
                  <a:lnTo>
                    <a:pt x="13817" y="1625"/>
                  </a:lnTo>
                  <a:close/>
                </a:path>
              </a:pathLst>
            </a:custGeom>
            <a:solidFill>
              <a:srgbClr val="231F20"/>
            </a:solidFill>
          </p:spPr>
          <p:txBody>
            <a:bodyPr wrap="square" lIns="0" tIns="0" rIns="0" bIns="0" rtlCol="0"/>
            <a:lstStyle/>
            <a:p/>
          </p:txBody>
        </p:sp>
        <p:sp>
          <p:nvSpPr>
            <p:cNvPr id="606" name="object 606" descr=""/>
            <p:cNvSpPr/>
            <p:nvPr/>
          </p:nvSpPr>
          <p:spPr>
            <a:xfrm>
              <a:off x="5548895" y="239822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07" name="object 607" descr=""/>
            <p:cNvSpPr/>
            <p:nvPr/>
          </p:nvSpPr>
          <p:spPr>
            <a:xfrm>
              <a:off x="5548355" y="238902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608" name="object 608" descr=""/>
            <p:cNvSpPr/>
            <p:nvPr/>
          </p:nvSpPr>
          <p:spPr>
            <a:xfrm>
              <a:off x="5551332" y="2391717"/>
              <a:ext cx="635" cy="635"/>
            </a:xfrm>
            <a:custGeom>
              <a:avLst/>
              <a:gdLst/>
              <a:ahLst/>
              <a:cxnLst/>
              <a:rect l="l" t="t" r="r" b="b"/>
              <a:pathLst>
                <a:path w="635" h="635">
                  <a:moveTo>
                    <a:pt x="0" y="546"/>
                  </a:moveTo>
                  <a:lnTo>
                    <a:pt x="533" y="0"/>
                  </a:lnTo>
                </a:path>
              </a:pathLst>
            </a:custGeom>
            <a:ln w="3175">
              <a:solidFill>
                <a:srgbClr val="231F20"/>
              </a:solidFill>
            </a:ln>
          </p:spPr>
          <p:txBody>
            <a:bodyPr wrap="square" lIns="0" tIns="0" rIns="0" bIns="0" rtlCol="0"/>
            <a:lstStyle/>
            <a:p/>
          </p:txBody>
        </p:sp>
        <p:sp>
          <p:nvSpPr>
            <p:cNvPr id="609" name="object 609" descr=""/>
            <p:cNvSpPr/>
            <p:nvPr/>
          </p:nvSpPr>
          <p:spPr>
            <a:xfrm>
              <a:off x="5544021" y="23865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10" name="object 610" descr=""/>
            <p:cNvSpPr/>
            <p:nvPr/>
          </p:nvSpPr>
          <p:spPr>
            <a:xfrm>
              <a:off x="5543481" y="2384958"/>
              <a:ext cx="2540" cy="2540"/>
            </a:xfrm>
            <a:custGeom>
              <a:avLst/>
              <a:gdLst/>
              <a:ahLst/>
              <a:cxnLst/>
              <a:rect l="l" t="t" r="r" b="b"/>
              <a:pathLst>
                <a:path w="2539" h="2539">
                  <a:moveTo>
                    <a:pt x="2438" y="0"/>
                  </a:moveTo>
                  <a:lnTo>
                    <a:pt x="0" y="2425"/>
                  </a:lnTo>
                </a:path>
              </a:pathLst>
            </a:custGeom>
            <a:ln w="3175">
              <a:solidFill>
                <a:srgbClr val="231F20"/>
              </a:solidFill>
            </a:ln>
          </p:spPr>
          <p:txBody>
            <a:bodyPr wrap="square" lIns="0" tIns="0" rIns="0" bIns="0" rtlCol="0"/>
            <a:lstStyle/>
            <a:p/>
          </p:txBody>
        </p:sp>
        <p:sp>
          <p:nvSpPr>
            <p:cNvPr id="611" name="object 611" descr=""/>
            <p:cNvSpPr/>
            <p:nvPr/>
          </p:nvSpPr>
          <p:spPr>
            <a:xfrm>
              <a:off x="5544840" y="2386309"/>
              <a:ext cx="635" cy="635"/>
            </a:xfrm>
            <a:custGeom>
              <a:avLst/>
              <a:gdLst/>
              <a:ahLst/>
              <a:cxnLst/>
              <a:rect l="l" t="t" r="r" b="b"/>
              <a:pathLst>
                <a:path w="635" h="635">
                  <a:moveTo>
                    <a:pt x="266" y="533"/>
                  </a:moveTo>
                  <a:lnTo>
                    <a:pt x="533" y="0"/>
                  </a:lnTo>
                  <a:lnTo>
                    <a:pt x="0" y="533"/>
                  </a:lnTo>
                </a:path>
              </a:pathLst>
            </a:custGeom>
            <a:ln w="3175">
              <a:solidFill>
                <a:srgbClr val="231F20"/>
              </a:solidFill>
            </a:ln>
          </p:spPr>
          <p:txBody>
            <a:bodyPr wrap="square" lIns="0" tIns="0" rIns="0" bIns="0" rtlCol="0"/>
            <a:lstStyle/>
            <a:p/>
          </p:txBody>
        </p:sp>
        <p:sp>
          <p:nvSpPr>
            <p:cNvPr id="612" name="object 612" descr=""/>
            <p:cNvSpPr/>
            <p:nvPr/>
          </p:nvSpPr>
          <p:spPr>
            <a:xfrm>
              <a:off x="5546186" y="2387662"/>
              <a:ext cx="635" cy="635"/>
            </a:xfrm>
            <a:custGeom>
              <a:avLst/>
              <a:gdLst/>
              <a:ahLst/>
              <a:cxnLst/>
              <a:rect l="l" t="t" r="r" b="b"/>
              <a:pathLst>
                <a:path w="635" h="635">
                  <a:moveTo>
                    <a:pt x="0" y="533"/>
                  </a:moveTo>
                  <a:lnTo>
                    <a:pt x="546" y="0"/>
                  </a:lnTo>
                  <a:lnTo>
                    <a:pt x="0" y="533"/>
                  </a:lnTo>
                </a:path>
              </a:pathLst>
            </a:custGeom>
            <a:ln w="3175">
              <a:solidFill>
                <a:srgbClr val="231F20"/>
              </a:solidFill>
            </a:ln>
          </p:spPr>
          <p:txBody>
            <a:bodyPr wrap="square" lIns="0" tIns="0" rIns="0" bIns="0" rtlCol="0"/>
            <a:lstStyle/>
            <a:p/>
          </p:txBody>
        </p:sp>
        <p:sp>
          <p:nvSpPr>
            <p:cNvPr id="613" name="object 613" descr=""/>
            <p:cNvSpPr/>
            <p:nvPr/>
          </p:nvSpPr>
          <p:spPr>
            <a:xfrm>
              <a:off x="5547277" y="2388740"/>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614" name="object 614" descr=""/>
            <p:cNvSpPr/>
            <p:nvPr/>
          </p:nvSpPr>
          <p:spPr>
            <a:xfrm>
              <a:off x="5547809" y="2389286"/>
              <a:ext cx="635" cy="635"/>
            </a:xfrm>
            <a:custGeom>
              <a:avLst/>
              <a:gdLst/>
              <a:ahLst/>
              <a:cxnLst/>
              <a:rect l="l" t="t" r="r" b="b"/>
              <a:pathLst>
                <a:path w="635" h="635">
                  <a:moveTo>
                    <a:pt x="546" y="0"/>
                  </a:moveTo>
                  <a:lnTo>
                    <a:pt x="0" y="533"/>
                  </a:lnTo>
                </a:path>
              </a:pathLst>
            </a:custGeom>
            <a:ln w="3175">
              <a:solidFill>
                <a:srgbClr val="231F20"/>
              </a:solidFill>
            </a:ln>
          </p:spPr>
          <p:txBody>
            <a:bodyPr wrap="square" lIns="0" tIns="0" rIns="0" bIns="0" rtlCol="0"/>
            <a:lstStyle/>
            <a:p/>
          </p:txBody>
        </p:sp>
        <p:sp>
          <p:nvSpPr>
            <p:cNvPr id="615" name="object 615" descr=""/>
            <p:cNvSpPr/>
            <p:nvPr/>
          </p:nvSpPr>
          <p:spPr>
            <a:xfrm>
              <a:off x="5350154" y="2549854"/>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616" name="object 616" descr=""/>
            <p:cNvSpPr/>
            <p:nvPr/>
          </p:nvSpPr>
          <p:spPr>
            <a:xfrm>
              <a:off x="5545919" y="23863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617" name="object 617" descr=""/>
            <p:cNvSpPr/>
            <p:nvPr/>
          </p:nvSpPr>
          <p:spPr>
            <a:xfrm>
              <a:off x="5547544" y="238982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618" name="object 618" descr=""/>
            <p:cNvSpPr/>
            <p:nvPr/>
          </p:nvSpPr>
          <p:spPr>
            <a:xfrm>
              <a:off x="5475790" y="2420688"/>
              <a:ext cx="2540" cy="1905"/>
            </a:xfrm>
            <a:custGeom>
              <a:avLst/>
              <a:gdLst/>
              <a:ahLst/>
              <a:cxnLst/>
              <a:rect l="l" t="t" r="r" b="b"/>
              <a:pathLst>
                <a:path w="2539" h="1905">
                  <a:moveTo>
                    <a:pt x="0" y="1625"/>
                  </a:moveTo>
                  <a:lnTo>
                    <a:pt x="2159" y="0"/>
                  </a:lnTo>
                </a:path>
              </a:pathLst>
            </a:custGeom>
            <a:ln w="3175">
              <a:solidFill>
                <a:srgbClr val="231F20"/>
              </a:solidFill>
            </a:ln>
          </p:spPr>
          <p:txBody>
            <a:bodyPr wrap="square" lIns="0" tIns="0" rIns="0" bIns="0" rtlCol="0"/>
            <a:lstStyle/>
            <a:p/>
          </p:txBody>
        </p:sp>
        <p:sp>
          <p:nvSpPr>
            <p:cNvPr id="619" name="object 619" descr=""/>
            <p:cNvSpPr/>
            <p:nvPr/>
          </p:nvSpPr>
          <p:spPr>
            <a:xfrm>
              <a:off x="5478766" y="2424758"/>
              <a:ext cx="2540" cy="1905"/>
            </a:xfrm>
            <a:custGeom>
              <a:avLst/>
              <a:gdLst/>
              <a:ahLst/>
              <a:cxnLst/>
              <a:rect l="l" t="t" r="r" b="b"/>
              <a:pathLst>
                <a:path w="2539" h="1905">
                  <a:moveTo>
                    <a:pt x="2171" y="0"/>
                  </a:moveTo>
                  <a:lnTo>
                    <a:pt x="0" y="1625"/>
                  </a:lnTo>
                </a:path>
              </a:pathLst>
            </a:custGeom>
            <a:ln w="3175">
              <a:solidFill>
                <a:srgbClr val="231F20"/>
              </a:solidFill>
            </a:ln>
          </p:spPr>
          <p:txBody>
            <a:bodyPr wrap="square" lIns="0" tIns="0" rIns="0" bIns="0" rtlCol="0"/>
            <a:lstStyle/>
            <a:p/>
          </p:txBody>
        </p:sp>
        <p:sp>
          <p:nvSpPr>
            <p:cNvPr id="620" name="object 620" descr=""/>
            <p:cNvSpPr/>
            <p:nvPr/>
          </p:nvSpPr>
          <p:spPr>
            <a:xfrm>
              <a:off x="5557831" y="2348395"/>
              <a:ext cx="635" cy="635"/>
            </a:xfrm>
            <a:custGeom>
              <a:avLst/>
              <a:gdLst/>
              <a:ahLst/>
              <a:cxnLst/>
              <a:rect l="l" t="t" r="r" b="b"/>
              <a:pathLst>
                <a:path w="635" h="635">
                  <a:moveTo>
                    <a:pt x="0" y="546"/>
                  </a:moveTo>
                  <a:lnTo>
                    <a:pt x="266" y="279"/>
                  </a:lnTo>
                  <a:lnTo>
                    <a:pt x="533" y="0"/>
                  </a:lnTo>
                </a:path>
              </a:pathLst>
            </a:custGeom>
            <a:ln w="3175">
              <a:solidFill>
                <a:srgbClr val="231F20"/>
              </a:solidFill>
            </a:ln>
          </p:spPr>
          <p:txBody>
            <a:bodyPr wrap="square" lIns="0" tIns="0" rIns="0" bIns="0" rtlCol="0"/>
            <a:lstStyle/>
            <a:p/>
          </p:txBody>
        </p:sp>
        <p:sp>
          <p:nvSpPr>
            <p:cNvPr id="621" name="object 621" descr=""/>
            <p:cNvSpPr/>
            <p:nvPr/>
          </p:nvSpPr>
          <p:spPr>
            <a:xfrm>
              <a:off x="5557564" y="234866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622" name="object 622" descr=""/>
            <p:cNvSpPr/>
            <p:nvPr/>
          </p:nvSpPr>
          <p:spPr>
            <a:xfrm>
              <a:off x="5557564" y="235137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623" name="object 623" descr=""/>
            <p:cNvSpPr/>
            <p:nvPr/>
          </p:nvSpPr>
          <p:spPr>
            <a:xfrm>
              <a:off x="5428131" y="2363018"/>
              <a:ext cx="5080" cy="1905"/>
            </a:xfrm>
            <a:custGeom>
              <a:avLst/>
              <a:gdLst/>
              <a:ahLst/>
              <a:cxnLst/>
              <a:rect l="l" t="t" r="r" b="b"/>
              <a:pathLst>
                <a:path w="5079" h="1905">
                  <a:moveTo>
                    <a:pt x="4610" y="0"/>
                  </a:moveTo>
                  <a:lnTo>
                    <a:pt x="0" y="1892"/>
                  </a:lnTo>
                </a:path>
              </a:pathLst>
            </a:custGeom>
            <a:ln w="3175">
              <a:solidFill>
                <a:srgbClr val="231F20"/>
              </a:solidFill>
            </a:ln>
          </p:spPr>
          <p:txBody>
            <a:bodyPr wrap="square" lIns="0" tIns="0" rIns="0" bIns="0" rtlCol="0"/>
            <a:lstStyle/>
            <a:p/>
          </p:txBody>
        </p:sp>
        <p:sp>
          <p:nvSpPr>
            <p:cNvPr id="624" name="object 624" descr=""/>
            <p:cNvSpPr/>
            <p:nvPr/>
          </p:nvSpPr>
          <p:spPr>
            <a:xfrm>
              <a:off x="5431383" y="2370868"/>
              <a:ext cx="4445" cy="1905"/>
            </a:xfrm>
            <a:custGeom>
              <a:avLst/>
              <a:gdLst/>
              <a:ahLst/>
              <a:cxnLst/>
              <a:rect l="l" t="t" r="r" b="b"/>
              <a:pathLst>
                <a:path w="4445" h="1905">
                  <a:moveTo>
                    <a:pt x="0" y="1625"/>
                  </a:moveTo>
                  <a:lnTo>
                    <a:pt x="4330" y="0"/>
                  </a:lnTo>
                </a:path>
              </a:pathLst>
            </a:custGeom>
            <a:ln w="3175">
              <a:solidFill>
                <a:srgbClr val="231F20"/>
              </a:solidFill>
            </a:ln>
          </p:spPr>
          <p:txBody>
            <a:bodyPr wrap="square" lIns="0" tIns="0" rIns="0" bIns="0" rtlCol="0"/>
            <a:lstStyle/>
            <a:p/>
          </p:txBody>
        </p:sp>
        <p:sp>
          <p:nvSpPr>
            <p:cNvPr id="625" name="object 625" descr=""/>
            <p:cNvSpPr/>
            <p:nvPr/>
          </p:nvSpPr>
          <p:spPr>
            <a:xfrm>
              <a:off x="5431929" y="2591817"/>
              <a:ext cx="4445" cy="2540"/>
            </a:xfrm>
            <a:custGeom>
              <a:avLst/>
              <a:gdLst/>
              <a:ahLst/>
              <a:cxnLst/>
              <a:rect l="l" t="t" r="r" b="b"/>
              <a:pathLst>
                <a:path w="4445" h="2539">
                  <a:moveTo>
                    <a:pt x="0" y="0"/>
                  </a:moveTo>
                  <a:lnTo>
                    <a:pt x="4064" y="2425"/>
                  </a:lnTo>
                </a:path>
              </a:pathLst>
            </a:custGeom>
            <a:ln w="3175">
              <a:solidFill>
                <a:srgbClr val="231F20"/>
              </a:solidFill>
            </a:ln>
          </p:spPr>
          <p:txBody>
            <a:bodyPr wrap="square" lIns="0" tIns="0" rIns="0" bIns="0" rtlCol="0"/>
            <a:lstStyle/>
            <a:p/>
          </p:txBody>
        </p:sp>
        <p:sp>
          <p:nvSpPr>
            <p:cNvPr id="626" name="object 626" descr=""/>
            <p:cNvSpPr/>
            <p:nvPr/>
          </p:nvSpPr>
          <p:spPr>
            <a:xfrm>
              <a:off x="5481204" y="2592625"/>
              <a:ext cx="11430" cy="8255"/>
            </a:xfrm>
            <a:custGeom>
              <a:avLst/>
              <a:gdLst/>
              <a:ahLst/>
              <a:cxnLst/>
              <a:rect l="l" t="t" r="r" b="b"/>
              <a:pathLst>
                <a:path w="11429" h="8255">
                  <a:moveTo>
                    <a:pt x="11099" y="7848"/>
                  </a:moveTo>
                  <a:lnTo>
                    <a:pt x="0" y="0"/>
                  </a:lnTo>
                </a:path>
              </a:pathLst>
            </a:custGeom>
            <a:ln w="3175">
              <a:solidFill>
                <a:srgbClr val="231F20"/>
              </a:solidFill>
            </a:ln>
          </p:spPr>
          <p:txBody>
            <a:bodyPr wrap="square" lIns="0" tIns="0" rIns="0" bIns="0" rtlCol="0"/>
            <a:lstStyle/>
            <a:p/>
          </p:txBody>
        </p:sp>
        <p:sp>
          <p:nvSpPr>
            <p:cNvPr id="627" name="object 627" descr=""/>
            <p:cNvSpPr/>
            <p:nvPr/>
          </p:nvSpPr>
          <p:spPr>
            <a:xfrm>
              <a:off x="5496099" y="2590998"/>
              <a:ext cx="1905" cy="1905"/>
            </a:xfrm>
            <a:custGeom>
              <a:avLst/>
              <a:gdLst/>
              <a:ahLst/>
              <a:cxnLst/>
              <a:rect l="l" t="t" r="r" b="b"/>
              <a:pathLst>
                <a:path w="1904" h="1905">
                  <a:moveTo>
                    <a:pt x="0" y="0"/>
                  </a:moveTo>
                  <a:lnTo>
                    <a:pt x="1892" y="1346"/>
                  </a:lnTo>
                </a:path>
              </a:pathLst>
            </a:custGeom>
            <a:ln w="3175">
              <a:solidFill>
                <a:srgbClr val="231F20"/>
              </a:solidFill>
            </a:ln>
          </p:spPr>
          <p:txBody>
            <a:bodyPr wrap="square" lIns="0" tIns="0" rIns="0" bIns="0" rtlCol="0"/>
            <a:lstStyle/>
            <a:p/>
          </p:txBody>
        </p:sp>
        <p:sp>
          <p:nvSpPr>
            <p:cNvPr id="628" name="object 628" descr=""/>
            <p:cNvSpPr/>
            <p:nvPr/>
          </p:nvSpPr>
          <p:spPr>
            <a:xfrm>
              <a:off x="5337162" y="2422855"/>
              <a:ext cx="6985" cy="24130"/>
            </a:xfrm>
            <a:custGeom>
              <a:avLst/>
              <a:gdLst/>
              <a:ahLst/>
              <a:cxnLst/>
              <a:rect l="l" t="t" r="r" b="b"/>
              <a:pathLst>
                <a:path w="6985" h="24130">
                  <a:moveTo>
                    <a:pt x="1625" y="22758"/>
                  </a:moveTo>
                  <a:lnTo>
                    <a:pt x="1384" y="22186"/>
                  </a:lnTo>
                  <a:lnTo>
                    <a:pt x="812" y="21945"/>
                  </a:lnTo>
                  <a:lnTo>
                    <a:pt x="228" y="22186"/>
                  </a:lnTo>
                  <a:lnTo>
                    <a:pt x="0" y="22758"/>
                  </a:lnTo>
                  <a:lnTo>
                    <a:pt x="228" y="23329"/>
                  </a:lnTo>
                  <a:lnTo>
                    <a:pt x="812" y="23571"/>
                  </a:lnTo>
                  <a:lnTo>
                    <a:pt x="1384" y="23329"/>
                  </a:lnTo>
                  <a:lnTo>
                    <a:pt x="1625" y="22758"/>
                  </a:lnTo>
                  <a:close/>
                </a:path>
                <a:path w="6985" h="24130">
                  <a:moveTo>
                    <a:pt x="6756" y="812"/>
                  </a:moveTo>
                  <a:lnTo>
                    <a:pt x="6527" y="241"/>
                  </a:lnTo>
                  <a:lnTo>
                    <a:pt x="5943" y="0"/>
                  </a:lnTo>
                  <a:lnTo>
                    <a:pt x="5372" y="241"/>
                  </a:lnTo>
                  <a:lnTo>
                    <a:pt x="5130" y="812"/>
                  </a:lnTo>
                  <a:lnTo>
                    <a:pt x="5372" y="1397"/>
                  </a:lnTo>
                  <a:lnTo>
                    <a:pt x="5943" y="1625"/>
                  </a:lnTo>
                  <a:lnTo>
                    <a:pt x="6527" y="1397"/>
                  </a:lnTo>
                  <a:lnTo>
                    <a:pt x="6756" y="812"/>
                  </a:lnTo>
                  <a:close/>
                </a:path>
              </a:pathLst>
            </a:custGeom>
            <a:solidFill>
              <a:srgbClr val="231F20"/>
            </a:solidFill>
          </p:spPr>
          <p:txBody>
            <a:bodyPr wrap="square" lIns="0" tIns="0" rIns="0" bIns="0" rtlCol="0"/>
            <a:lstStyle/>
            <a:p/>
          </p:txBody>
        </p:sp>
        <p:sp>
          <p:nvSpPr>
            <p:cNvPr id="629" name="object 629" descr=""/>
            <p:cNvSpPr/>
            <p:nvPr/>
          </p:nvSpPr>
          <p:spPr>
            <a:xfrm>
              <a:off x="5336617" y="2413385"/>
              <a:ext cx="635" cy="635"/>
            </a:xfrm>
            <a:custGeom>
              <a:avLst/>
              <a:gdLst/>
              <a:ahLst/>
              <a:cxnLst/>
              <a:rect l="l" t="t" r="r" b="b"/>
              <a:pathLst>
                <a:path w="635" h="635">
                  <a:moveTo>
                    <a:pt x="0" y="0"/>
                  </a:moveTo>
                  <a:lnTo>
                    <a:pt x="546" y="533"/>
                  </a:lnTo>
                </a:path>
              </a:pathLst>
            </a:custGeom>
            <a:ln w="3175">
              <a:solidFill>
                <a:srgbClr val="231F20"/>
              </a:solidFill>
            </a:ln>
          </p:spPr>
          <p:txBody>
            <a:bodyPr wrap="square" lIns="0" tIns="0" rIns="0" bIns="0" rtlCol="0"/>
            <a:lstStyle/>
            <a:p/>
          </p:txBody>
        </p:sp>
        <p:sp>
          <p:nvSpPr>
            <p:cNvPr id="630" name="object 630" descr=""/>
            <p:cNvSpPr/>
            <p:nvPr/>
          </p:nvSpPr>
          <p:spPr>
            <a:xfrm>
              <a:off x="5344473" y="242665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631" name="object 631" descr=""/>
            <p:cNvSpPr/>
            <p:nvPr/>
          </p:nvSpPr>
          <p:spPr>
            <a:xfrm>
              <a:off x="5333365" y="2414206"/>
              <a:ext cx="15240" cy="10160"/>
            </a:xfrm>
            <a:custGeom>
              <a:avLst/>
              <a:gdLst/>
              <a:ahLst/>
              <a:cxnLst/>
              <a:rect l="l" t="t" r="r" b="b"/>
              <a:pathLst>
                <a:path w="15239" h="10160">
                  <a:moveTo>
                    <a:pt x="1625" y="812"/>
                  </a:moveTo>
                  <a:lnTo>
                    <a:pt x="1384" y="228"/>
                  </a:lnTo>
                  <a:lnTo>
                    <a:pt x="812" y="0"/>
                  </a:lnTo>
                  <a:lnTo>
                    <a:pt x="228" y="228"/>
                  </a:lnTo>
                  <a:lnTo>
                    <a:pt x="0" y="812"/>
                  </a:lnTo>
                  <a:lnTo>
                    <a:pt x="228" y="1384"/>
                  </a:lnTo>
                  <a:lnTo>
                    <a:pt x="812" y="1625"/>
                  </a:lnTo>
                  <a:lnTo>
                    <a:pt x="1384" y="1384"/>
                  </a:lnTo>
                  <a:lnTo>
                    <a:pt x="1625" y="812"/>
                  </a:lnTo>
                  <a:close/>
                </a:path>
                <a:path w="15239" h="10160">
                  <a:moveTo>
                    <a:pt x="15163" y="8928"/>
                  </a:moveTo>
                  <a:lnTo>
                    <a:pt x="14922" y="8356"/>
                  </a:lnTo>
                  <a:lnTo>
                    <a:pt x="14351" y="8115"/>
                  </a:lnTo>
                  <a:lnTo>
                    <a:pt x="13779" y="8356"/>
                  </a:lnTo>
                  <a:lnTo>
                    <a:pt x="13538" y="8928"/>
                  </a:lnTo>
                  <a:lnTo>
                    <a:pt x="13779" y="9512"/>
                  </a:lnTo>
                  <a:lnTo>
                    <a:pt x="14351" y="9740"/>
                  </a:lnTo>
                  <a:lnTo>
                    <a:pt x="14922" y="9512"/>
                  </a:lnTo>
                  <a:lnTo>
                    <a:pt x="15163" y="8928"/>
                  </a:lnTo>
                  <a:close/>
                </a:path>
              </a:pathLst>
            </a:custGeom>
            <a:solidFill>
              <a:srgbClr val="231F20"/>
            </a:solidFill>
          </p:spPr>
          <p:txBody>
            <a:bodyPr wrap="square" lIns="0" tIns="0" rIns="0" bIns="0" rtlCol="0"/>
            <a:lstStyle/>
            <a:p/>
          </p:txBody>
        </p:sp>
        <p:sp>
          <p:nvSpPr>
            <p:cNvPr id="632" name="object 632" descr=""/>
            <p:cNvSpPr/>
            <p:nvPr/>
          </p:nvSpPr>
          <p:spPr>
            <a:xfrm>
              <a:off x="5343662" y="2416640"/>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633" name="object 633" descr=""/>
            <p:cNvSpPr/>
            <p:nvPr/>
          </p:nvSpPr>
          <p:spPr>
            <a:xfrm>
              <a:off x="5346098" y="24125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34" name="object 634" descr=""/>
            <p:cNvSpPr/>
            <p:nvPr/>
          </p:nvSpPr>
          <p:spPr>
            <a:xfrm>
              <a:off x="5333640" y="2391184"/>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635" name="object 635" descr=""/>
            <p:cNvSpPr/>
            <p:nvPr/>
          </p:nvSpPr>
          <p:spPr>
            <a:xfrm>
              <a:off x="5344473" y="239172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36" name="object 636" descr=""/>
            <p:cNvSpPr/>
            <p:nvPr/>
          </p:nvSpPr>
          <p:spPr>
            <a:xfrm>
              <a:off x="5347723" y="238819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37" name="object 637" descr=""/>
            <p:cNvSpPr/>
            <p:nvPr/>
          </p:nvSpPr>
          <p:spPr>
            <a:xfrm>
              <a:off x="5337975" y="24106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38" name="object 638" descr=""/>
            <p:cNvSpPr/>
            <p:nvPr/>
          </p:nvSpPr>
          <p:spPr>
            <a:xfrm>
              <a:off x="5586803" y="2626196"/>
              <a:ext cx="29845" cy="33655"/>
            </a:xfrm>
            <a:custGeom>
              <a:avLst/>
              <a:gdLst/>
              <a:ahLst/>
              <a:cxnLst/>
              <a:rect l="l" t="t" r="r" b="b"/>
              <a:pathLst>
                <a:path w="29845" h="33655">
                  <a:moveTo>
                    <a:pt x="0" y="0"/>
                  </a:moveTo>
                  <a:lnTo>
                    <a:pt x="10287" y="14350"/>
                  </a:lnTo>
                  <a:lnTo>
                    <a:pt x="18681" y="24917"/>
                  </a:lnTo>
                  <a:lnTo>
                    <a:pt x="25450" y="31419"/>
                  </a:lnTo>
                  <a:lnTo>
                    <a:pt x="29781" y="33578"/>
                  </a:lnTo>
                </a:path>
              </a:pathLst>
            </a:custGeom>
            <a:ln w="3175">
              <a:solidFill>
                <a:srgbClr val="231F20"/>
              </a:solidFill>
            </a:ln>
          </p:spPr>
          <p:txBody>
            <a:bodyPr wrap="square" lIns="0" tIns="0" rIns="0" bIns="0" rtlCol="0"/>
            <a:lstStyle/>
            <a:p/>
          </p:txBody>
        </p:sp>
        <p:sp>
          <p:nvSpPr>
            <p:cNvPr id="639" name="object 639" descr=""/>
            <p:cNvSpPr/>
            <p:nvPr/>
          </p:nvSpPr>
          <p:spPr>
            <a:xfrm>
              <a:off x="5569470" y="26004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40" name="object 640" descr=""/>
            <p:cNvSpPr/>
            <p:nvPr/>
          </p:nvSpPr>
          <p:spPr>
            <a:xfrm>
              <a:off x="5459821" y="2461585"/>
              <a:ext cx="1905" cy="2540"/>
            </a:xfrm>
            <a:custGeom>
              <a:avLst/>
              <a:gdLst/>
              <a:ahLst/>
              <a:cxnLst/>
              <a:rect l="l" t="t" r="r" b="b"/>
              <a:pathLst>
                <a:path w="1904" h="2539">
                  <a:moveTo>
                    <a:pt x="1346" y="2425"/>
                  </a:moveTo>
                  <a:lnTo>
                    <a:pt x="0" y="0"/>
                  </a:lnTo>
                </a:path>
              </a:pathLst>
            </a:custGeom>
            <a:ln w="3175">
              <a:solidFill>
                <a:srgbClr val="231F20"/>
              </a:solidFill>
            </a:ln>
          </p:spPr>
          <p:txBody>
            <a:bodyPr wrap="square" lIns="0" tIns="0" rIns="0" bIns="0" rtlCol="0"/>
            <a:lstStyle/>
            <a:p/>
          </p:txBody>
        </p:sp>
        <p:sp>
          <p:nvSpPr>
            <p:cNvPr id="641" name="object 641" descr=""/>
            <p:cNvSpPr/>
            <p:nvPr/>
          </p:nvSpPr>
          <p:spPr>
            <a:xfrm>
              <a:off x="5496097" y="2520061"/>
              <a:ext cx="2540" cy="4445"/>
            </a:xfrm>
            <a:custGeom>
              <a:avLst/>
              <a:gdLst/>
              <a:ahLst/>
              <a:cxnLst/>
              <a:rect l="l" t="t" r="r" b="b"/>
              <a:pathLst>
                <a:path w="2539" h="4444">
                  <a:moveTo>
                    <a:pt x="2438" y="4064"/>
                  </a:moveTo>
                  <a:lnTo>
                    <a:pt x="0" y="0"/>
                  </a:lnTo>
                </a:path>
              </a:pathLst>
            </a:custGeom>
            <a:ln w="3175">
              <a:solidFill>
                <a:srgbClr val="231F20"/>
              </a:solidFill>
            </a:ln>
          </p:spPr>
          <p:txBody>
            <a:bodyPr wrap="square" lIns="0" tIns="0" rIns="0" bIns="0" rtlCol="0"/>
            <a:lstStyle/>
            <a:p/>
          </p:txBody>
        </p:sp>
        <p:sp>
          <p:nvSpPr>
            <p:cNvPr id="642" name="object 642" descr=""/>
            <p:cNvSpPr/>
            <p:nvPr/>
          </p:nvSpPr>
          <p:spPr>
            <a:xfrm>
              <a:off x="5463877" y="2459136"/>
              <a:ext cx="1905" cy="2540"/>
            </a:xfrm>
            <a:custGeom>
              <a:avLst/>
              <a:gdLst/>
              <a:ahLst/>
              <a:cxnLst/>
              <a:rect l="l" t="t" r="r" b="b"/>
              <a:pathLst>
                <a:path w="1904" h="2539">
                  <a:moveTo>
                    <a:pt x="0" y="0"/>
                  </a:moveTo>
                  <a:lnTo>
                    <a:pt x="1625" y="2438"/>
                  </a:lnTo>
                </a:path>
              </a:pathLst>
            </a:custGeom>
            <a:ln w="3175">
              <a:solidFill>
                <a:srgbClr val="231F20"/>
              </a:solidFill>
            </a:ln>
          </p:spPr>
          <p:txBody>
            <a:bodyPr wrap="square" lIns="0" tIns="0" rIns="0" bIns="0" rtlCol="0"/>
            <a:lstStyle/>
            <a:p/>
          </p:txBody>
        </p:sp>
        <p:sp>
          <p:nvSpPr>
            <p:cNvPr id="643" name="object 643" descr=""/>
            <p:cNvSpPr/>
            <p:nvPr/>
          </p:nvSpPr>
          <p:spPr>
            <a:xfrm>
              <a:off x="5534273" y="239496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44" name="object 644" descr=""/>
            <p:cNvSpPr/>
            <p:nvPr/>
          </p:nvSpPr>
          <p:spPr>
            <a:xfrm>
              <a:off x="5535631" y="2582875"/>
              <a:ext cx="1270" cy="6985"/>
            </a:xfrm>
            <a:custGeom>
              <a:avLst/>
              <a:gdLst/>
              <a:ahLst/>
              <a:cxnLst/>
              <a:rect l="l" t="t" r="r" b="b"/>
              <a:pathLst>
                <a:path w="1270" h="6985">
                  <a:moveTo>
                    <a:pt x="0" y="0"/>
                  </a:moveTo>
                  <a:lnTo>
                    <a:pt x="800" y="6769"/>
                  </a:lnTo>
                </a:path>
              </a:pathLst>
            </a:custGeom>
            <a:ln w="3175">
              <a:solidFill>
                <a:srgbClr val="231F20"/>
              </a:solidFill>
            </a:ln>
          </p:spPr>
          <p:txBody>
            <a:bodyPr wrap="square" lIns="0" tIns="0" rIns="0" bIns="0" rtlCol="0"/>
            <a:lstStyle/>
            <a:p/>
          </p:txBody>
        </p:sp>
        <p:sp>
          <p:nvSpPr>
            <p:cNvPr id="645" name="object 645" descr=""/>
            <p:cNvSpPr/>
            <p:nvPr/>
          </p:nvSpPr>
          <p:spPr>
            <a:xfrm>
              <a:off x="5535625" y="240715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46" name="object 646" descr=""/>
            <p:cNvSpPr/>
            <p:nvPr/>
          </p:nvSpPr>
          <p:spPr>
            <a:xfrm>
              <a:off x="5559183" y="2420688"/>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647" name="object 647" descr=""/>
            <p:cNvSpPr/>
            <p:nvPr/>
          </p:nvSpPr>
          <p:spPr>
            <a:xfrm>
              <a:off x="5544020" y="2386304"/>
              <a:ext cx="1905" cy="43180"/>
            </a:xfrm>
            <a:custGeom>
              <a:avLst/>
              <a:gdLst/>
              <a:ahLst/>
              <a:cxnLst/>
              <a:rect l="l" t="t" r="r" b="b"/>
              <a:pathLst>
                <a:path w="1904" h="43180">
                  <a:moveTo>
                    <a:pt x="1625" y="41973"/>
                  </a:moveTo>
                  <a:lnTo>
                    <a:pt x="1384" y="41389"/>
                  </a:lnTo>
                  <a:lnTo>
                    <a:pt x="812" y="41160"/>
                  </a:lnTo>
                  <a:lnTo>
                    <a:pt x="228" y="41389"/>
                  </a:lnTo>
                  <a:lnTo>
                    <a:pt x="0" y="41973"/>
                  </a:lnTo>
                  <a:lnTo>
                    <a:pt x="228" y="42545"/>
                  </a:lnTo>
                  <a:lnTo>
                    <a:pt x="812" y="42786"/>
                  </a:lnTo>
                  <a:lnTo>
                    <a:pt x="1384" y="42545"/>
                  </a:lnTo>
                  <a:lnTo>
                    <a:pt x="1625" y="41973"/>
                  </a:lnTo>
                  <a:close/>
                </a:path>
                <a:path w="1904" h="43180">
                  <a:moveTo>
                    <a:pt x="1625" y="812"/>
                  </a:moveTo>
                  <a:lnTo>
                    <a:pt x="1384" y="241"/>
                  </a:lnTo>
                  <a:lnTo>
                    <a:pt x="812" y="0"/>
                  </a:lnTo>
                  <a:lnTo>
                    <a:pt x="228" y="241"/>
                  </a:lnTo>
                  <a:lnTo>
                    <a:pt x="0" y="812"/>
                  </a:lnTo>
                  <a:lnTo>
                    <a:pt x="228" y="1397"/>
                  </a:lnTo>
                  <a:lnTo>
                    <a:pt x="812" y="1625"/>
                  </a:lnTo>
                  <a:lnTo>
                    <a:pt x="1384" y="1397"/>
                  </a:lnTo>
                  <a:lnTo>
                    <a:pt x="1625" y="812"/>
                  </a:lnTo>
                  <a:close/>
                </a:path>
              </a:pathLst>
            </a:custGeom>
            <a:solidFill>
              <a:srgbClr val="231F20"/>
            </a:solidFill>
          </p:spPr>
          <p:txBody>
            <a:bodyPr wrap="square" lIns="0" tIns="0" rIns="0" bIns="0" rtlCol="0"/>
            <a:lstStyle/>
            <a:p/>
          </p:txBody>
        </p:sp>
        <p:sp>
          <p:nvSpPr>
            <p:cNvPr id="648" name="object 648" descr=""/>
            <p:cNvSpPr/>
            <p:nvPr/>
          </p:nvSpPr>
          <p:spPr>
            <a:xfrm>
              <a:off x="5549435" y="24179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49" name="object 649" descr=""/>
            <p:cNvSpPr/>
            <p:nvPr/>
          </p:nvSpPr>
          <p:spPr>
            <a:xfrm>
              <a:off x="5557831" y="235543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50" name="object 650" descr=""/>
            <p:cNvSpPr/>
            <p:nvPr/>
          </p:nvSpPr>
          <p:spPr>
            <a:xfrm>
              <a:off x="5560268" y="235679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51" name="object 651" descr=""/>
            <p:cNvSpPr/>
            <p:nvPr/>
          </p:nvSpPr>
          <p:spPr>
            <a:xfrm>
              <a:off x="5563245" y="2384685"/>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652" name="object 652" descr=""/>
            <p:cNvSpPr/>
            <p:nvPr/>
          </p:nvSpPr>
          <p:spPr>
            <a:xfrm>
              <a:off x="5571907" y="2384685"/>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653" name="object 653" descr=""/>
            <p:cNvSpPr/>
            <p:nvPr/>
          </p:nvSpPr>
          <p:spPr>
            <a:xfrm>
              <a:off x="5548617" y="2392260"/>
              <a:ext cx="5715" cy="5715"/>
            </a:xfrm>
            <a:custGeom>
              <a:avLst/>
              <a:gdLst/>
              <a:ahLst/>
              <a:cxnLst/>
              <a:rect l="l" t="t" r="r" b="b"/>
              <a:pathLst>
                <a:path w="5714" h="5714">
                  <a:moveTo>
                    <a:pt x="1625" y="4876"/>
                  </a:moveTo>
                  <a:lnTo>
                    <a:pt x="1384" y="4305"/>
                  </a:lnTo>
                  <a:lnTo>
                    <a:pt x="812" y="4064"/>
                  </a:lnTo>
                  <a:lnTo>
                    <a:pt x="241" y="4305"/>
                  </a:lnTo>
                  <a:lnTo>
                    <a:pt x="0" y="4876"/>
                  </a:lnTo>
                  <a:lnTo>
                    <a:pt x="241" y="5461"/>
                  </a:lnTo>
                  <a:lnTo>
                    <a:pt x="812" y="5689"/>
                  </a:lnTo>
                  <a:lnTo>
                    <a:pt x="1384" y="5461"/>
                  </a:lnTo>
                  <a:lnTo>
                    <a:pt x="1625" y="4876"/>
                  </a:lnTo>
                  <a:close/>
                </a:path>
                <a:path w="5714" h="5714">
                  <a:moveTo>
                    <a:pt x="5143" y="812"/>
                  </a:moveTo>
                  <a:lnTo>
                    <a:pt x="4914" y="241"/>
                  </a:lnTo>
                  <a:lnTo>
                    <a:pt x="4330" y="0"/>
                  </a:lnTo>
                  <a:lnTo>
                    <a:pt x="3759" y="241"/>
                  </a:lnTo>
                  <a:lnTo>
                    <a:pt x="3517" y="812"/>
                  </a:lnTo>
                  <a:lnTo>
                    <a:pt x="3759" y="1384"/>
                  </a:lnTo>
                  <a:lnTo>
                    <a:pt x="4330" y="1625"/>
                  </a:lnTo>
                  <a:lnTo>
                    <a:pt x="4914" y="1384"/>
                  </a:lnTo>
                  <a:lnTo>
                    <a:pt x="5143" y="812"/>
                  </a:lnTo>
                  <a:close/>
                </a:path>
              </a:pathLst>
            </a:custGeom>
            <a:solidFill>
              <a:srgbClr val="231F20"/>
            </a:solidFill>
          </p:spPr>
          <p:txBody>
            <a:bodyPr wrap="square" lIns="0" tIns="0" rIns="0" bIns="0" rtlCol="0"/>
            <a:lstStyle/>
            <a:p/>
          </p:txBody>
        </p:sp>
        <p:sp>
          <p:nvSpPr>
            <p:cNvPr id="654" name="object 654" descr=""/>
            <p:cNvSpPr/>
            <p:nvPr/>
          </p:nvSpPr>
          <p:spPr>
            <a:xfrm>
              <a:off x="5584906" y="2621049"/>
              <a:ext cx="1905" cy="5715"/>
            </a:xfrm>
            <a:custGeom>
              <a:avLst/>
              <a:gdLst/>
              <a:ahLst/>
              <a:cxnLst/>
              <a:rect l="l" t="t" r="r" b="b"/>
              <a:pathLst>
                <a:path w="1904" h="5714">
                  <a:moveTo>
                    <a:pt x="0" y="0"/>
                  </a:moveTo>
                  <a:lnTo>
                    <a:pt x="0" y="812"/>
                  </a:lnTo>
                  <a:lnTo>
                    <a:pt x="1892" y="5143"/>
                  </a:lnTo>
                </a:path>
              </a:pathLst>
            </a:custGeom>
            <a:ln w="3175">
              <a:solidFill>
                <a:srgbClr val="231F20"/>
              </a:solidFill>
            </a:ln>
          </p:spPr>
          <p:txBody>
            <a:bodyPr wrap="square" lIns="0" tIns="0" rIns="0" bIns="0" rtlCol="0"/>
            <a:lstStyle/>
            <a:p/>
          </p:txBody>
        </p:sp>
        <p:sp>
          <p:nvSpPr>
            <p:cNvPr id="655" name="object 655" descr=""/>
            <p:cNvSpPr/>
            <p:nvPr/>
          </p:nvSpPr>
          <p:spPr>
            <a:xfrm>
              <a:off x="5567306" y="242502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56" name="object 656" descr=""/>
            <p:cNvSpPr/>
            <p:nvPr/>
          </p:nvSpPr>
          <p:spPr>
            <a:xfrm>
              <a:off x="5548355" y="24014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57" name="object 657" descr=""/>
            <p:cNvSpPr/>
            <p:nvPr/>
          </p:nvSpPr>
          <p:spPr>
            <a:xfrm>
              <a:off x="5562705" y="242502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58" name="object 658" descr=""/>
            <p:cNvSpPr/>
            <p:nvPr/>
          </p:nvSpPr>
          <p:spPr>
            <a:xfrm>
              <a:off x="5557831" y="243585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59" name="object 659" descr=""/>
            <p:cNvSpPr/>
            <p:nvPr/>
          </p:nvSpPr>
          <p:spPr>
            <a:xfrm>
              <a:off x="5554307" y="2383599"/>
              <a:ext cx="16510" cy="38735"/>
            </a:xfrm>
            <a:custGeom>
              <a:avLst/>
              <a:gdLst/>
              <a:ahLst/>
              <a:cxnLst/>
              <a:rect l="l" t="t" r="r" b="b"/>
              <a:pathLst>
                <a:path w="16510" h="38735">
                  <a:moveTo>
                    <a:pt x="1625" y="37642"/>
                  </a:moveTo>
                  <a:lnTo>
                    <a:pt x="1384" y="37071"/>
                  </a:lnTo>
                  <a:lnTo>
                    <a:pt x="812" y="36830"/>
                  </a:lnTo>
                  <a:lnTo>
                    <a:pt x="228" y="37071"/>
                  </a:lnTo>
                  <a:lnTo>
                    <a:pt x="0" y="37642"/>
                  </a:lnTo>
                  <a:lnTo>
                    <a:pt x="228" y="38214"/>
                  </a:lnTo>
                  <a:lnTo>
                    <a:pt x="812" y="38455"/>
                  </a:lnTo>
                  <a:lnTo>
                    <a:pt x="1384" y="38214"/>
                  </a:lnTo>
                  <a:lnTo>
                    <a:pt x="1625" y="37642"/>
                  </a:lnTo>
                  <a:close/>
                </a:path>
                <a:path w="16510" h="38735">
                  <a:moveTo>
                    <a:pt x="15976" y="812"/>
                  </a:moveTo>
                  <a:lnTo>
                    <a:pt x="15735" y="241"/>
                  </a:lnTo>
                  <a:lnTo>
                    <a:pt x="15163" y="0"/>
                  </a:lnTo>
                  <a:lnTo>
                    <a:pt x="14579" y="241"/>
                  </a:lnTo>
                  <a:lnTo>
                    <a:pt x="14351" y="812"/>
                  </a:lnTo>
                  <a:lnTo>
                    <a:pt x="14579" y="1397"/>
                  </a:lnTo>
                  <a:lnTo>
                    <a:pt x="15163" y="1625"/>
                  </a:lnTo>
                  <a:lnTo>
                    <a:pt x="15735" y="1397"/>
                  </a:lnTo>
                  <a:lnTo>
                    <a:pt x="15976" y="812"/>
                  </a:lnTo>
                  <a:close/>
                </a:path>
              </a:pathLst>
            </a:custGeom>
            <a:solidFill>
              <a:srgbClr val="231F20"/>
            </a:solidFill>
          </p:spPr>
          <p:txBody>
            <a:bodyPr wrap="square" lIns="0" tIns="0" rIns="0" bIns="0" rtlCol="0"/>
            <a:lstStyle/>
            <a:p/>
          </p:txBody>
        </p:sp>
        <p:sp>
          <p:nvSpPr>
            <p:cNvPr id="660" name="object 660" descr=""/>
            <p:cNvSpPr/>
            <p:nvPr/>
          </p:nvSpPr>
          <p:spPr>
            <a:xfrm>
              <a:off x="5555122" y="23941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61" name="object 661" descr=""/>
            <p:cNvSpPr/>
            <p:nvPr/>
          </p:nvSpPr>
          <p:spPr>
            <a:xfrm>
              <a:off x="5565682" y="2424211"/>
              <a:ext cx="0" cy="635"/>
            </a:xfrm>
            <a:custGeom>
              <a:avLst/>
              <a:gdLst/>
              <a:ahLst/>
              <a:cxnLst/>
              <a:rect l="l" t="t" r="r" b="b"/>
              <a:pathLst>
                <a:path w="0" h="635">
                  <a:moveTo>
                    <a:pt x="0" y="0"/>
                  </a:moveTo>
                  <a:lnTo>
                    <a:pt x="0" y="546"/>
                  </a:lnTo>
                  <a:lnTo>
                    <a:pt x="0" y="266"/>
                  </a:lnTo>
                </a:path>
              </a:pathLst>
            </a:custGeom>
            <a:ln w="3175">
              <a:solidFill>
                <a:srgbClr val="231F20"/>
              </a:solidFill>
            </a:ln>
          </p:spPr>
          <p:txBody>
            <a:bodyPr wrap="square" lIns="0" tIns="0" rIns="0" bIns="0" rtlCol="0"/>
            <a:lstStyle/>
            <a:p/>
          </p:txBody>
        </p:sp>
        <p:sp>
          <p:nvSpPr>
            <p:cNvPr id="662" name="object 662" descr=""/>
            <p:cNvSpPr/>
            <p:nvPr/>
          </p:nvSpPr>
          <p:spPr>
            <a:xfrm>
              <a:off x="5573532" y="24204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63" name="object 663" descr=""/>
            <p:cNvSpPr/>
            <p:nvPr/>
          </p:nvSpPr>
          <p:spPr>
            <a:xfrm>
              <a:off x="5574345" y="23941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64" name="object 664" descr=""/>
            <p:cNvSpPr/>
            <p:nvPr/>
          </p:nvSpPr>
          <p:spPr>
            <a:xfrm>
              <a:off x="5548617" y="2417444"/>
              <a:ext cx="24130" cy="7620"/>
            </a:xfrm>
            <a:custGeom>
              <a:avLst/>
              <a:gdLst/>
              <a:ahLst/>
              <a:cxnLst/>
              <a:rect l="l" t="t" r="r" b="b"/>
              <a:pathLst>
                <a:path w="24129" h="7619">
                  <a:moveTo>
                    <a:pt x="1625" y="812"/>
                  </a:moveTo>
                  <a:lnTo>
                    <a:pt x="1384" y="241"/>
                  </a:lnTo>
                  <a:lnTo>
                    <a:pt x="812" y="0"/>
                  </a:lnTo>
                  <a:lnTo>
                    <a:pt x="241" y="241"/>
                  </a:lnTo>
                  <a:lnTo>
                    <a:pt x="0" y="812"/>
                  </a:lnTo>
                  <a:lnTo>
                    <a:pt x="241" y="1397"/>
                  </a:lnTo>
                  <a:lnTo>
                    <a:pt x="812" y="1625"/>
                  </a:lnTo>
                  <a:lnTo>
                    <a:pt x="1384" y="1397"/>
                  </a:lnTo>
                  <a:lnTo>
                    <a:pt x="1625" y="812"/>
                  </a:lnTo>
                  <a:close/>
                </a:path>
                <a:path w="24129" h="7619">
                  <a:moveTo>
                    <a:pt x="24091" y="6769"/>
                  </a:moveTo>
                  <a:lnTo>
                    <a:pt x="23863" y="6197"/>
                  </a:lnTo>
                  <a:lnTo>
                    <a:pt x="23279" y="5956"/>
                  </a:lnTo>
                  <a:lnTo>
                    <a:pt x="22707" y="6197"/>
                  </a:lnTo>
                  <a:lnTo>
                    <a:pt x="22466" y="6769"/>
                  </a:lnTo>
                  <a:lnTo>
                    <a:pt x="22707" y="7353"/>
                  </a:lnTo>
                  <a:lnTo>
                    <a:pt x="23279" y="7581"/>
                  </a:lnTo>
                  <a:lnTo>
                    <a:pt x="23863" y="7353"/>
                  </a:lnTo>
                  <a:lnTo>
                    <a:pt x="24091" y="6769"/>
                  </a:lnTo>
                  <a:close/>
                </a:path>
              </a:pathLst>
            </a:custGeom>
            <a:solidFill>
              <a:srgbClr val="231F20"/>
            </a:solidFill>
          </p:spPr>
          <p:txBody>
            <a:bodyPr wrap="square" lIns="0" tIns="0" rIns="0" bIns="0" rtlCol="0"/>
            <a:lstStyle/>
            <a:p/>
          </p:txBody>
        </p:sp>
        <p:sp>
          <p:nvSpPr>
            <p:cNvPr id="665" name="object 665" descr=""/>
            <p:cNvSpPr/>
            <p:nvPr/>
          </p:nvSpPr>
          <p:spPr>
            <a:xfrm>
              <a:off x="5549435" y="24179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66" name="object 666" descr=""/>
            <p:cNvSpPr/>
            <p:nvPr/>
          </p:nvSpPr>
          <p:spPr>
            <a:xfrm>
              <a:off x="5569743" y="24252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667" name="object 667" descr=""/>
            <p:cNvSpPr/>
            <p:nvPr/>
          </p:nvSpPr>
          <p:spPr>
            <a:xfrm>
              <a:off x="5575430" y="242529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68" name="object 668" descr=""/>
            <p:cNvSpPr/>
            <p:nvPr/>
          </p:nvSpPr>
          <p:spPr>
            <a:xfrm>
              <a:off x="5583553" y="2591539"/>
              <a:ext cx="1270" cy="19685"/>
            </a:xfrm>
            <a:custGeom>
              <a:avLst/>
              <a:gdLst/>
              <a:ahLst/>
              <a:cxnLst/>
              <a:rect l="l" t="t" r="r" b="b"/>
              <a:pathLst>
                <a:path w="1270" h="19685">
                  <a:moveTo>
                    <a:pt x="812" y="19227"/>
                  </a:moveTo>
                  <a:lnTo>
                    <a:pt x="546" y="7581"/>
                  </a:lnTo>
                  <a:lnTo>
                    <a:pt x="0" y="0"/>
                  </a:lnTo>
                </a:path>
              </a:pathLst>
            </a:custGeom>
            <a:ln w="3175">
              <a:solidFill>
                <a:srgbClr val="231F20"/>
              </a:solidFill>
            </a:ln>
          </p:spPr>
          <p:txBody>
            <a:bodyPr wrap="square" lIns="0" tIns="0" rIns="0" bIns="0" rtlCol="0"/>
            <a:lstStyle/>
            <a:p/>
          </p:txBody>
        </p:sp>
        <p:sp>
          <p:nvSpPr>
            <p:cNvPr id="669" name="object 669" descr=""/>
            <p:cNvSpPr/>
            <p:nvPr/>
          </p:nvSpPr>
          <p:spPr>
            <a:xfrm>
              <a:off x="5548355" y="24063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70" name="object 670" descr=""/>
            <p:cNvSpPr/>
            <p:nvPr/>
          </p:nvSpPr>
          <p:spPr>
            <a:xfrm>
              <a:off x="5584366" y="2610767"/>
              <a:ext cx="635" cy="10795"/>
            </a:xfrm>
            <a:custGeom>
              <a:avLst/>
              <a:gdLst/>
              <a:ahLst/>
              <a:cxnLst/>
              <a:rect l="l" t="t" r="r" b="b"/>
              <a:pathLst>
                <a:path w="635" h="10794">
                  <a:moveTo>
                    <a:pt x="0" y="0"/>
                  </a:moveTo>
                  <a:lnTo>
                    <a:pt x="533" y="10287"/>
                  </a:lnTo>
                </a:path>
              </a:pathLst>
            </a:custGeom>
            <a:ln w="3175">
              <a:solidFill>
                <a:srgbClr val="231F20"/>
              </a:solidFill>
            </a:ln>
          </p:spPr>
          <p:txBody>
            <a:bodyPr wrap="square" lIns="0" tIns="0" rIns="0" bIns="0" rtlCol="0"/>
            <a:lstStyle/>
            <a:p/>
          </p:txBody>
        </p:sp>
        <p:sp>
          <p:nvSpPr>
            <p:cNvPr id="671" name="object 671" descr=""/>
            <p:cNvSpPr/>
            <p:nvPr/>
          </p:nvSpPr>
          <p:spPr>
            <a:xfrm>
              <a:off x="5548350" y="2396324"/>
              <a:ext cx="1905" cy="16510"/>
            </a:xfrm>
            <a:custGeom>
              <a:avLst/>
              <a:gdLst/>
              <a:ahLst/>
              <a:cxnLst/>
              <a:rect l="l" t="t" r="r" b="b"/>
              <a:pathLst>
                <a:path w="1904" h="16510">
                  <a:moveTo>
                    <a:pt x="1625" y="15443"/>
                  </a:moveTo>
                  <a:lnTo>
                    <a:pt x="1384" y="14871"/>
                  </a:lnTo>
                  <a:lnTo>
                    <a:pt x="812" y="14630"/>
                  </a:lnTo>
                  <a:lnTo>
                    <a:pt x="241" y="14871"/>
                  </a:lnTo>
                  <a:lnTo>
                    <a:pt x="0" y="15443"/>
                  </a:lnTo>
                  <a:lnTo>
                    <a:pt x="241" y="16014"/>
                  </a:lnTo>
                  <a:lnTo>
                    <a:pt x="812" y="16256"/>
                  </a:lnTo>
                  <a:lnTo>
                    <a:pt x="1384" y="16014"/>
                  </a:lnTo>
                  <a:lnTo>
                    <a:pt x="1625" y="15443"/>
                  </a:lnTo>
                  <a:close/>
                </a:path>
                <a:path w="1904" h="16510">
                  <a:moveTo>
                    <a:pt x="1892" y="812"/>
                  </a:moveTo>
                  <a:lnTo>
                    <a:pt x="1651" y="241"/>
                  </a:lnTo>
                  <a:lnTo>
                    <a:pt x="1079" y="0"/>
                  </a:lnTo>
                  <a:lnTo>
                    <a:pt x="508" y="241"/>
                  </a:lnTo>
                  <a:lnTo>
                    <a:pt x="266" y="812"/>
                  </a:lnTo>
                  <a:lnTo>
                    <a:pt x="508" y="1397"/>
                  </a:lnTo>
                  <a:lnTo>
                    <a:pt x="1079" y="1625"/>
                  </a:lnTo>
                  <a:lnTo>
                    <a:pt x="1651" y="1397"/>
                  </a:lnTo>
                  <a:lnTo>
                    <a:pt x="1892" y="812"/>
                  </a:lnTo>
                  <a:close/>
                </a:path>
              </a:pathLst>
            </a:custGeom>
            <a:solidFill>
              <a:srgbClr val="231F20"/>
            </a:solidFill>
          </p:spPr>
          <p:txBody>
            <a:bodyPr wrap="square" lIns="0" tIns="0" rIns="0" bIns="0" rtlCol="0"/>
            <a:lstStyle/>
            <a:p/>
          </p:txBody>
        </p:sp>
        <p:sp>
          <p:nvSpPr>
            <p:cNvPr id="672" name="object 672" descr=""/>
            <p:cNvSpPr/>
            <p:nvPr/>
          </p:nvSpPr>
          <p:spPr>
            <a:xfrm>
              <a:off x="5552418" y="241663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73" name="object 673" descr=""/>
            <p:cNvSpPr/>
            <p:nvPr/>
          </p:nvSpPr>
          <p:spPr>
            <a:xfrm>
              <a:off x="5552685" y="241582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74" name="object 674" descr=""/>
            <p:cNvSpPr/>
            <p:nvPr/>
          </p:nvSpPr>
          <p:spPr>
            <a:xfrm>
              <a:off x="5552418" y="23993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75" name="object 675" descr=""/>
            <p:cNvSpPr/>
            <p:nvPr/>
          </p:nvSpPr>
          <p:spPr>
            <a:xfrm>
              <a:off x="5552685" y="239849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676" name="object 676" descr=""/>
            <p:cNvSpPr/>
            <p:nvPr/>
          </p:nvSpPr>
          <p:spPr>
            <a:xfrm>
              <a:off x="5579765" y="241663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77" name="object 677" descr=""/>
            <p:cNvSpPr/>
            <p:nvPr/>
          </p:nvSpPr>
          <p:spPr>
            <a:xfrm>
              <a:off x="5547271" y="2406612"/>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678" name="object 678" descr=""/>
            <p:cNvSpPr/>
            <p:nvPr/>
          </p:nvSpPr>
          <p:spPr>
            <a:xfrm>
              <a:off x="5549708" y="2405532"/>
              <a:ext cx="0" cy="1905"/>
            </a:xfrm>
            <a:custGeom>
              <a:avLst/>
              <a:gdLst/>
              <a:ahLst/>
              <a:cxnLst/>
              <a:rect l="l" t="t" r="r" b="b"/>
              <a:pathLst>
                <a:path w="0" h="1905">
                  <a:moveTo>
                    <a:pt x="0" y="1079"/>
                  </a:moveTo>
                  <a:lnTo>
                    <a:pt x="0" y="1625"/>
                  </a:lnTo>
                  <a:lnTo>
                    <a:pt x="0" y="0"/>
                  </a:lnTo>
                </a:path>
              </a:pathLst>
            </a:custGeom>
            <a:ln w="3175">
              <a:solidFill>
                <a:srgbClr val="231F20"/>
              </a:solidFill>
            </a:ln>
          </p:spPr>
          <p:txBody>
            <a:bodyPr wrap="square" lIns="0" tIns="0" rIns="0" bIns="0" rtlCol="0"/>
            <a:lstStyle/>
            <a:p/>
          </p:txBody>
        </p:sp>
        <p:sp>
          <p:nvSpPr>
            <p:cNvPr id="679" name="object 679" descr=""/>
            <p:cNvSpPr/>
            <p:nvPr/>
          </p:nvSpPr>
          <p:spPr>
            <a:xfrm>
              <a:off x="5564057" y="2424211"/>
              <a:ext cx="635" cy="13970"/>
            </a:xfrm>
            <a:custGeom>
              <a:avLst/>
              <a:gdLst/>
              <a:ahLst/>
              <a:cxnLst/>
              <a:rect l="l" t="t" r="r" b="b"/>
              <a:pathLst>
                <a:path w="635" h="13969">
                  <a:moveTo>
                    <a:pt x="0" y="0"/>
                  </a:moveTo>
                  <a:lnTo>
                    <a:pt x="533" y="13804"/>
                  </a:lnTo>
                </a:path>
              </a:pathLst>
            </a:custGeom>
            <a:ln w="3175">
              <a:solidFill>
                <a:srgbClr val="231F20"/>
              </a:solidFill>
            </a:ln>
          </p:spPr>
          <p:txBody>
            <a:bodyPr wrap="square" lIns="0" tIns="0" rIns="0" bIns="0" rtlCol="0"/>
            <a:lstStyle/>
            <a:p/>
          </p:txBody>
        </p:sp>
        <p:sp>
          <p:nvSpPr>
            <p:cNvPr id="680" name="object 680" descr=""/>
            <p:cNvSpPr/>
            <p:nvPr/>
          </p:nvSpPr>
          <p:spPr>
            <a:xfrm>
              <a:off x="5565142" y="2424210"/>
              <a:ext cx="635" cy="13335"/>
            </a:xfrm>
            <a:custGeom>
              <a:avLst/>
              <a:gdLst/>
              <a:ahLst/>
              <a:cxnLst/>
              <a:rect l="l" t="t" r="r" b="b"/>
              <a:pathLst>
                <a:path w="635" h="13335">
                  <a:moveTo>
                    <a:pt x="266" y="12725"/>
                  </a:moveTo>
                  <a:lnTo>
                    <a:pt x="0" y="0"/>
                  </a:lnTo>
                </a:path>
              </a:pathLst>
            </a:custGeom>
            <a:ln w="3175">
              <a:solidFill>
                <a:srgbClr val="231F20"/>
              </a:solidFill>
            </a:ln>
          </p:spPr>
          <p:txBody>
            <a:bodyPr wrap="square" lIns="0" tIns="0" rIns="0" bIns="0" rtlCol="0"/>
            <a:lstStyle/>
            <a:p/>
          </p:txBody>
        </p:sp>
        <p:sp>
          <p:nvSpPr>
            <p:cNvPr id="681" name="object 681" descr=""/>
            <p:cNvSpPr/>
            <p:nvPr/>
          </p:nvSpPr>
          <p:spPr>
            <a:xfrm>
              <a:off x="5565955" y="2434233"/>
              <a:ext cx="0" cy="3810"/>
            </a:xfrm>
            <a:custGeom>
              <a:avLst/>
              <a:gdLst/>
              <a:ahLst/>
              <a:cxnLst/>
              <a:rect l="l" t="t" r="r" b="b"/>
              <a:pathLst>
                <a:path w="0" h="3810">
                  <a:moveTo>
                    <a:pt x="0" y="0"/>
                  </a:moveTo>
                  <a:lnTo>
                    <a:pt x="0" y="1346"/>
                  </a:lnTo>
                  <a:lnTo>
                    <a:pt x="0" y="3251"/>
                  </a:lnTo>
                </a:path>
              </a:pathLst>
            </a:custGeom>
            <a:ln w="3175">
              <a:solidFill>
                <a:srgbClr val="231F20"/>
              </a:solidFill>
            </a:ln>
          </p:spPr>
          <p:txBody>
            <a:bodyPr wrap="square" lIns="0" tIns="0" rIns="0" bIns="0" rtlCol="0"/>
            <a:lstStyle/>
            <a:p/>
          </p:txBody>
        </p:sp>
        <p:sp>
          <p:nvSpPr>
            <p:cNvPr id="682" name="object 682" descr=""/>
            <p:cNvSpPr/>
            <p:nvPr/>
          </p:nvSpPr>
          <p:spPr>
            <a:xfrm>
              <a:off x="5564869"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83" name="object 683" descr=""/>
            <p:cNvSpPr/>
            <p:nvPr/>
          </p:nvSpPr>
          <p:spPr>
            <a:xfrm>
              <a:off x="5565682" y="2426655"/>
              <a:ext cx="635" cy="6985"/>
            </a:xfrm>
            <a:custGeom>
              <a:avLst/>
              <a:gdLst/>
              <a:ahLst/>
              <a:cxnLst/>
              <a:rect l="l" t="t" r="r" b="b"/>
              <a:pathLst>
                <a:path w="635" h="6985">
                  <a:moveTo>
                    <a:pt x="0" y="0"/>
                  </a:moveTo>
                  <a:lnTo>
                    <a:pt x="266" y="6756"/>
                  </a:lnTo>
                </a:path>
              </a:pathLst>
            </a:custGeom>
            <a:ln w="3175">
              <a:solidFill>
                <a:srgbClr val="231F20"/>
              </a:solidFill>
            </a:ln>
          </p:spPr>
          <p:txBody>
            <a:bodyPr wrap="square" lIns="0" tIns="0" rIns="0" bIns="0" rtlCol="0"/>
            <a:lstStyle/>
            <a:p/>
          </p:txBody>
        </p:sp>
        <p:sp>
          <p:nvSpPr>
            <p:cNvPr id="684" name="object 684" descr=""/>
            <p:cNvSpPr/>
            <p:nvPr/>
          </p:nvSpPr>
          <p:spPr>
            <a:xfrm>
              <a:off x="5565682" y="2424758"/>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685" name="object 685" descr=""/>
            <p:cNvSpPr/>
            <p:nvPr/>
          </p:nvSpPr>
          <p:spPr>
            <a:xfrm>
              <a:off x="5552135" y="2392260"/>
              <a:ext cx="28575" cy="46355"/>
            </a:xfrm>
            <a:custGeom>
              <a:avLst/>
              <a:gdLst/>
              <a:ahLst/>
              <a:cxnLst/>
              <a:rect l="l" t="t" r="r" b="b"/>
              <a:pathLst>
                <a:path w="28575" h="46355">
                  <a:moveTo>
                    <a:pt x="1625" y="812"/>
                  </a:moveTo>
                  <a:lnTo>
                    <a:pt x="1397" y="241"/>
                  </a:lnTo>
                  <a:lnTo>
                    <a:pt x="812" y="0"/>
                  </a:lnTo>
                  <a:lnTo>
                    <a:pt x="241" y="241"/>
                  </a:lnTo>
                  <a:lnTo>
                    <a:pt x="0" y="812"/>
                  </a:lnTo>
                  <a:lnTo>
                    <a:pt x="241" y="1384"/>
                  </a:lnTo>
                  <a:lnTo>
                    <a:pt x="812" y="1625"/>
                  </a:lnTo>
                  <a:lnTo>
                    <a:pt x="1397" y="1384"/>
                  </a:lnTo>
                  <a:lnTo>
                    <a:pt x="1625" y="812"/>
                  </a:lnTo>
                  <a:close/>
                </a:path>
                <a:path w="28575" h="46355">
                  <a:moveTo>
                    <a:pt x="14630" y="45224"/>
                  </a:moveTo>
                  <a:lnTo>
                    <a:pt x="14389" y="44653"/>
                  </a:lnTo>
                  <a:lnTo>
                    <a:pt x="13817" y="44411"/>
                  </a:lnTo>
                  <a:lnTo>
                    <a:pt x="13233" y="44653"/>
                  </a:lnTo>
                  <a:lnTo>
                    <a:pt x="13004" y="45224"/>
                  </a:lnTo>
                  <a:lnTo>
                    <a:pt x="13233" y="45796"/>
                  </a:lnTo>
                  <a:lnTo>
                    <a:pt x="13817" y="46037"/>
                  </a:lnTo>
                  <a:lnTo>
                    <a:pt x="14389" y="45796"/>
                  </a:lnTo>
                  <a:lnTo>
                    <a:pt x="14630" y="45224"/>
                  </a:lnTo>
                  <a:close/>
                </a:path>
                <a:path w="28575" h="46355">
                  <a:moveTo>
                    <a:pt x="14630" y="43332"/>
                  </a:moveTo>
                  <a:lnTo>
                    <a:pt x="14389" y="42760"/>
                  </a:lnTo>
                  <a:lnTo>
                    <a:pt x="13817" y="42519"/>
                  </a:lnTo>
                  <a:lnTo>
                    <a:pt x="13233" y="42760"/>
                  </a:lnTo>
                  <a:lnTo>
                    <a:pt x="13004" y="43332"/>
                  </a:lnTo>
                  <a:lnTo>
                    <a:pt x="13233" y="43903"/>
                  </a:lnTo>
                  <a:lnTo>
                    <a:pt x="13817" y="44145"/>
                  </a:lnTo>
                  <a:lnTo>
                    <a:pt x="14389" y="43903"/>
                  </a:lnTo>
                  <a:lnTo>
                    <a:pt x="14630" y="43332"/>
                  </a:lnTo>
                  <a:close/>
                </a:path>
                <a:path w="28575" h="46355">
                  <a:moveTo>
                    <a:pt x="15976" y="33032"/>
                  </a:moveTo>
                  <a:lnTo>
                    <a:pt x="15735" y="32461"/>
                  </a:lnTo>
                  <a:lnTo>
                    <a:pt x="15163" y="32219"/>
                  </a:lnTo>
                  <a:lnTo>
                    <a:pt x="14592" y="32461"/>
                  </a:lnTo>
                  <a:lnTo>
                    <a:pt x="14351" y="33032"/>
                  </a:lnTo>
                  <a:lnTo>
                    <a:pt x="14592" y="33616"/>
                  </a:lnTo>
                  <a:lnTo>
                    <a:pt x="15163" y="33845"/>
                  </a:lnTo>
                  <a:lnTo>
                    <a:pt x="15735" y="33616"/>
                  </a:lnTo>
                  <a:lnTo>
                    <a:pt x="15976" y="33032"/>
                  </a:lnTo>
                  <a:close/>
                </a:path>
                <a:path w="28575" h="46355">
                  <a:moveTo>
                    <a:pt x="28168" y="30060"/>
                  </a:moveTo>
                  <a:lnTo>
                    <a:pt x="27927" y="29489"/>
                  </a:lnTo>
                  <a:lnTo>
                    <a:pt x="27355" y="29248"/>
                  </a:lnTo>
                  <a:lnTo>
                    <a:pt x="26771" y="29489"/>
                  </a:lnTo>
                  <a:lnTo>
                    <a:pt x="26543" y="30060"/>
                  </a:lnTo>
                  <a:lnTo>
                    <a:pt x="26771" y="30632"/>
                  </a:lnTo>
                  <a:lnTo>
                    <a:pt x="27355" y="30873"/>
                  </a:lnTo>
                  <a:lnTo>
                    <a:pt x="27927" y="30632"/>
                  </a:lnTo>
                  <a:lnTo>
                    <a:pt x="28168" y="30060"/>
                  </a:lnTo>
                  <a:close/>
                </a:path>
                <a:path w="28575" h="46355">
                  <a:moveTo>
                    <a:pt x="28435" y="812"/>
                  </a:moveTo>
                  <a:lnTo>
                    <a:pt x="28194" y="241"/>
                  </a:lnTo>
                  <a:lnTo>
                    <a:pt x="27622" y="0"/>
                  </a:lnTo>
                  <a:lnTo>
                    <a:pt x="27051" y="241"/>
                  </a:lnTo>
                  <a:lnTo>
                    <a:pt x="26809" y="812"/>
                  </a:lnTo>
                  <a:lnTo>
                    <a:pt x="27051" y="1384"/>
                  </a:lnTo>
                  <a:lnTo>
                    <a:pt x="27622" y="1625"/>
                  </a:lnTo>
                  <a:lnTo>
                    <a:pt x="28194" y="1384"/>
                  </a:lnTo>
                  <a:lnTo>
                    <a:pt x="28435" y="812"/>
                  </a:lnTo>
                  <a:close/>
                </a:path>
              </a:pathLst>
            </a:custGeom>
            <a:solidFill>
              <a:srgbClr val="231F20"/>
            </a:solidFill>
          </p:spPr>
          <p:txBody>
            <a:bodyPr wrap="square" lIns="0" tIns="0" rIns="0" bIns="0" rtlCol="0"/>
            <a:lstStyle/>
            <a:p/>
          </p:txBody>
        </p:sp>
        <p:sp>
          <p:nvSpPr>
            <p:cNvPr id="686" name="object 686" descr=""/>
            <p:cNvSpPr/>
            <p:nvPr/>
          </p:nvSpPr>
          <p:spPr>
            <a:xfrm>
              <a:off x="5565682" y="2425563"/>
              <a:ext cx="0" cy="1270"/>
            </a:xfrm>
            <a:custGeom>
              <a:avLst/>
              <a:gdLst/>
              <a:ahLst/>
              <a:cxnLst/>
              <a:rect l="l" t="t" r="r" b="b"/>
              <a:pathLst>
                <a:path w="0" h="1269">
                  <a:moveTo>
                    <a:pt x="0" y="1092"/>
                  </a:moveTo>
                  <a:lnTo>
                    <a:pt x="0" y="0"/>
                  </a:lnTo>
                </a:path>
              </a:pathLst>
            </a:custGeom>
            <a:ln w="3175">
              <a:solidFill>
                <a:srgbClr val="231F20"/>
              </a:solidFill>
            </a:ln>
          </p:spPr>
          <p:txBody>
            <a:bodyPr wrap="square" lIns="0" tIns="0" rIns="0" bIns="0" rtlCol="0"/>
            <a:lstStyle/>
            <a:p/>
          </p:txBody>
        </p:sp>
        <p:sp>
          <p:nvSpPr>
            <p:cNvPr id="687" name="object 687" descr=""/>
            <p:cNvSpPr/>
            <p:nvPr/>
          </p:nvSpPr>
          <p:spPr>
            <a:xfrm>
              <a:off x="5565955" y="2433420"/>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688" name="object 688" descr=""/>
            <p:cNvSpPr/>
            <p:nvPr/>
          </p:nvSpPr>
          <p:spPr>
            <a:xfrm>
              <a:off x="5565682" y="242638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689" name="object 689" descr=""/>
            <p:cNvSpPr/>
            <p:nvPr/>
          </p:nvSpPr>
          <p:spPr>
            <a:xfrm>
              <a:off x="5548617" y="2389289"/>
              <a:ext cx="33020" cy="27940"/>
            </a:xfrm>
            <a:custGeom>
              <a:avLst/>
              <a:gdLst/>
              <a:ahLst/>
              <a:cxnLst/>
              <a:rect l="l" t="t" r="r" b="b"/>
              <a:pathLst>
                <a:path w="33020" h="27939">
                  <a:moveTo>
                    <a:pt x="1625" y="7848"/>
                  </a:moveTo>
                  <a:lnTo>
                    <a:pt x="1384" y="7277"/>
                  </a:lnTo>
                  <a:lnTo>
                    <a:pt x="812" y="7035"/>
                  </a:lnTo>
                  <a:lnTo>
                    <a:pt x="241" y="7277"/>
                  </a:lnTo>
                  <a:lnTo>
                    <a:pt x="0" y="7848"/>
                  </a:lnTo>
                  <a:lnTo>
                    <a:pt x="241" y="8432"/>
                  </a:lnTo>
                  <a:lnTo>
                    <a:pt x="812" y="8661"/>
                  </a:lnTo>
                  <a:lnTo>
                    <a:pt x="1384" y="8432"/>
                  </a:lnTo>
                  <a:lnTo>
                    <a:pt x="1625" y="7848"/>
                  </a:lnTo>
                  <a:close/>
                </a:path>
                <a:path w="33020" h="27939">
                  <a:moveTo>
                    <a:pt x="5143" y="27076"/>
                  </a:moveTo>
                  <a:lnTo>
                    <a:pt x="4914" y="26504"/>
                  </a:lnTo>
                  <a:lnTo>
                    <a:pt x="4330" y="26263"/>
                  </a:lnTo>
                  <a:lnTo>
                    <a:pt x="3759" y="26504"/>
                  </a:lnTo>
                  <a:lnTo>
                    <a:pt x="3517" y="27076"/>
                  </a:lnTo>
                  <a:lnTo>
                    <a:pt x="3759" y="27647"/>
                  </a:lnTo>
                  <a:lnTo>
                    <a:pt x="4330" y="27889"/>
                  </a:lnTo>
                  <a:lnTo>
                    <a:pt x="4914" y="27647"/>
                  </a:lnTo>
                  <a:lnTo>
                    <a:pt x="5143" y="27076"/>
                  </a:lnTo>
                  <a:close/>
                </a:path>
                <a:path w="33020" h="27939">
                  <a:moveTo>
                    <a:pt x="27622" y="812"/>
                  </a:moveTo>
                  <a:lnTo>
                    <a:pt x="27381" y="241"/>
                  </a:lnTo>
                  <a:lnTo>
                    <a:pt x="26809" y="0"/>
                  </a:lnTo>
                  <a:lnTo>
                    <a:pt x="26238" y="241"/>
                  </a:lnTo>
                  <a:lnTo>
                    <a:pt x="25996" y="812"/>
                  </a:lnTo>
                  <a:lnTo>
                    <a:pt x="26238" y="1384"/>
                  </a:lnTo>
                  <a:lnTo>
                    <a:pt x="26809" y="1625"/>
                  </a:lnTo>
                  <a:lnTo>
                    <a:pt x="27381" y="1384"/>
                  </a:lnTo>
                  <a:lnTo>
                    <a:pt x="27622" y="812"/>
                  </a:lnTo>
                  <a:close/>
                </a:path>
                <a:path w="33020" h="27939">
                  <a:moveTo>
                    <a:pt x="32499" y="9753"/>
                  </a:moveTo>
                  <a:lnTo>
                    <a:pt x="32258" y="9182"/>
                  </a:lnTo>
                  <a:lnTo>
                    <a:pt x="31686" y="8940"/>
                  </a:lnTo>
                  <a:lnTo>
                    <a:pt x="31267" y="9118"/>
                  </a:lnTo>
                  <a:lnTo>
                    <a:pt x="30873" y="8940"/>
                  </a:lnTo>
                  <a:lnTo>
                    <a:pt x="30289" y="9182"/>
                  </a:lnTo>
                  <a:lnTo>
                    <a:pt x="30060" y="9753"/>
                  </a:lnTo>
                  <a:lnTo>
                    <a:pt x="30289" y="10325"/>
                  </a:lnTo>
                  <a:lnTo>
                    <a:pt x="30873" y="10566"/>
                  </a:lnTo>
                  <a:lnTo>
                    <a:pt x="31267" y="10401"/>
                  </a:lnTo>
                  <a:lnTo>
                    <a:pt x="31686" y="10566"/>
                  </a:lnTo>
                  <a:lnTo>
                    <a:pt x="32258" y="10325"/>
                  </a:lnTo>
                  <a:lnTo>
                    <a:pt x="32499" y="9753"/>
                  </a:lnTo>
                  <a:close/>
                </a:path>
              </a:pathLst>
            </a:custGeom>
            <a:solidFill>
              <a:srgbClr val="231F20"/>
            </a:solidFill>
          </p:spPr>
          <p:txBody>
            <a:bodyPr wrap="square" lIns="0" tIns="0" rIns="0" bIns="0" rtlCol="0"/>
            <a:lstStyle/>
            <a:p/>
          </p:txBody>
        </p:sp>
        <p:sp>
          <p:nvSpPr>
            <p:cNvPr id="690" name="object 690" descr=""/>
            <p:cNvSpPr/>
            <p:nvPr/>
          </p:nvSpPr>
          <p:spPr>
            <a:xfrm>
              <a:off x="5551332" y="2407691"/>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691" name="object 691" descr=""/>
            <p:cNvSpPr/>
            <p:nvPr/>
          </p:nvSpPr>
          <p:spPr>
            <a:xfrm>
              <a:off x="5581116" y="2399309"/>
              <a:ext cx="0" cy="8890"/>
            </a:xfrm>
            <a:custGeom>
              <a:avLst/>
              <a:gdLst/>
              <a:ahLst/>
              <a:cxnLst/>
              <a:rect l="l" t="t" r="r" b="b"/>
              <a:pathLst>
                <a:path w="0" h="8889">
                  <a:moveTo>
                    <a:pt x="0" y="8381"/>
                  </a:moveTo>
                  <a:lnTo>
                    <a:pt x="0" y="0"/>
                  </a:lnTo>
                </a:path>
              </a:pathLst>
            </a:custGeom>
            <a:ln w="3175">
              <a:solidFill>
                <a:srgbClr val="231F20"/>
              </a:solidFill>
            </a:ln>
          </p:spPr>
          <p:txBody>
            <a:bodyPr wrap="square" lIns="0" tIns="0" rIns="0" bIns="0" rtlCol="0"/>
            <a:lstStyle/>
            <a:p/>
          </p:txBody>
        </p:sp>
        <p:sp>
          <p:nvSpPr>
            <p:cNvPr id="692" name="object 692" descr=""/>
            <p:cNvSpPr/>
            <p:nvPr/>
          </p:nvSpPr>
          <p:spPr>
            <a:xfrm>
              <a:off x="5548895" y="2381435"/>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693" name="object 693" descr=""/>
            <p:cNvSpPr/>
            <p:nvPr/>
          </p:nvSpPr>
          <p:spPr>
            <a:xfrm>
              <a:off x="5549168" y="2402284"/>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694" name="object 694" descr=""/>
            <p:cNvSpPr/>
            <p:nvPr/>
          </p:nvSpPr>
          <p:spPr>
            <a:xfrm>
              <a:off x="5549168" y="2407158"/>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695" name="object 695" descr=""/>
            <p:cNvSpPr/>
            <p:nvPr/>
          </p:nvSpPr>
          <p:spPr>
            <a:xfrm>
              <a:off x="5549168" y="2411759"/>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696" name="object 696" descr=""/>
            <p:cNvSpPr/>
            <p:nvPr/>
          </p:nvSpPr>
          <p:spPr>
            <a:xfrm>
              <a:off x="5549168" y="2402284"/>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697" name="object 697" descr=""/>
            <p:cNvSpPr/>
            <p:nvPr/>
          </p:nvSpPr>
          <p:spPr>
            <a:xfrm>
              <a:off x="5549168" y="2407158"/>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698" name="object 698" descr=""/>
            <p:cNvSpPr/>
            <p:nvPr/>
          </p:nvSpPr>
          <p:spPr>
            <a:xfrm>
              <a:off x="5549168" y="2411759"/>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699" name="object 699" descr=""/>
            <p:cNvSpPr/>
            <p:nvPr/>
          </p:nvSpPr>
          <p:spPr>
            <a:xfrm>
              <a:off x="5549708" y="240201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700" name="object 700" descr=""/>
            <p:cNvSpPr/>
            <p:nvPr/>
          </p:nvSpPr>
          <p:spPr>
            <a:xfrm>
              <a:off x="5548895" y="24047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01" name="object 701" descr=""/>
            <p:cNvSpPr/>
            <p:nvPr/>
          </p:nvSpPr>
          <p:spPr>
            <a:xfrm>
              <a:off x="5549708" y="2407158"/>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702" name="object 702" descr=""/>
            <p:cNvSpPr/>
            <p:nvPr/>
          </p:nvSpPr>
          <p:spPr>
            <a:xfrm>
              <a:off x="5548895" y="24090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03" name="object 703" descr=""/>
            <p:cNvSpPr/>
            <p:nvPr/>
          </p:nvSpPr>
          <p:spPr>
            <a:xfrm>
              <a:off x="5549708" y="2411486"/>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704" name="object 704" descr=""/>
            <p:cNvSpPr/>
            <p:nvPr/>
          </p:nvSpPr>
          <p:spPr>
            <a:xfrm>
              <a:off x="5549708" y="2400391"/>
              <a:ext cx="0" cy="3810"/>
            </a:xfrm>
            <a:custGeom>
              <a:avLst/>
              <a:gdLst/>
              <a:ahLst/>
              <a:cxnLst/>
              <a:rect l="l" t="t" r="r" b="b"/>
              <a:pathLst>
                <a:path w="0" h="3810">
                  <a:moveTo>
                    <a:pt x="0" y="3517"/>
                  </a:moveTo>
                  <a:lnTo>
                    <a:pt x="0" y="0"/>
                  </a:lnTo>
                </a:path>
              </a:pathLst>
            </a:custGeom>
            <a:ln w="3175">
              <a:solidFill>
                <a:srgbClr val="231F20"/>
              </a:solidFill>
            </a:ln>
          </p:spPr>
          <p:txBody>
            <a:bodyPr wrap="square" lIns="0" tIns="0" rIns="0" bIns="0" rtlCol="0"/>
            <a:lstStyle/>
            <a:p/>
          </p:txBody>
        </p:sp>
        <p:sp>
          <p:nvSpPr>
            <p:cNvPr id="705" name="object 705" descr=""/>
            <p:cNvSpPr/>
            <p:nvPr/>
          </p:nvSpPr>
          <p:spPr>
            <a:xfrm>
              <a:off x="5549708" y="2378187"/>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706" name="object 706" descr=""/>
            <p:cNvSpPr/>
            <p:nvPr/>
          </p:nvSpPr>
          <p:spPr>
            <a:xfrm>
              <a:off x="5550521" y="2400386"/>
              <a:ext cx="0" cy="15240"/>
            </a:xfrm>
            <a:custGeom>
              <a:avLst/>
              <a:gdLst/>
              <a:ahLst/>
              <a:cxnLst/>
              <a:rect l="l" t="t" r="r" b="b"/>
              <a:pathLst>
                <a:path w="0" h="15239">
                  <a:moveTo>
                    <a:pt x="0" y="0"/>
                  </a:moveTo>
                  <a:lnTo>
                    <a:pt x="0" y="14617"/>
                  </a:lnTo>
                </a:path>
              </a:pathLst>
            </a:custGeom>
            <a:ln w="3175">
              <a:solidFill>
                <a:srgbClr val="231F20"/>
              </a:solidFill>
            </a:ln>
          </p:spPr>
          <p:txBody>
            <a:bodyPr wrap="square" lIns="0" tIns="0" rIns="0" bIns="0" rtlCol="0"/>
            <a:lstStyle/>
            <a:p/>
          </p:txBody>
        </p:sp>
        <p:sp>
          <p:nvSpPr>
            <p:cNvPr id="707" name="object 707" descr=""/>
            <p:cNvSpPr/>
            <p:nvPr/>
          </p:nvSpPr>
          <p:spPr>
            <a:xfrm>
              <a:off x="5550792" y="2400386"/>
              <a:ext cx="0" cy="15240"/>
            </a:xfrm>
            <a:custGeom>
              <a:avLst/>
              <a:gdLst/>
              <a:ahLst/>
              <a:cxnLst/>
              <a:rect l="l" t="t" r="r" b="b"/>
              <a:pathLst>
                <a:path w="0" h="15239">
                  <a:moveTo>
                    <a:pt x="0" y="0"/>
                  </a:moveTo>
                  <a:lnTo>
                    <a:pt x="0" y="14617"/>
                  </a:lnTo>
                </a:path>
              </a:pathLst>
            </a:custGeom>
            <a:ln w="3175">
              <a:solidFill>
                <a:srgbClr val="231F20"/>
              </a:solidFill>
            </a:ln>
          </p:spPr>
          <p:txBody>
            <a:bodyPr wrap="square" lIns="0" tIns="0" rIns="0" bIns="0" rtlCol="0"/>
            <a:lstStyle/>
            <a:p/>
          </p:txBody>
        </p:sp>
        <p:sp>
          <p:nvSpPr>
            <p:cNvPr id="708" name="object 708" descr=""/>
            <p:cNvSpPr/>
            <p:nvPr/>
          </p:nvSpPr>
          <p:spPr>
            <a:xfrm>
              <a:off x="5551332" y="2375470"/>
              <a:ext cx="0" cy="3810"/>
            </a:xfrm>
            <a:custGeom>
              <a:avLst/>
              <a:gdLst/>
              <a:ahLst/>
              <a:cxnLst/>
              <a:rect l="l" t="t" r="r" b="b"/>
              <a:pathLst>
                <a:path w="0" h="3810">
                  <a:moveTo>
                    <a:pt x="0" y="0"/>
                  </a:moveTo>
                  <a:lnTo>
                    <a:pt x="0" y="3517"/>
                  </a:lnTo>
                </a:path>
              </a:pathLst>
            </a:custGeom>
            <a:ln w="3175">
              <a:solidFill>
                <a:srgbClr val="231F20"/>
              </a:solidFill>
            </a:ln>
          </p:spPr>
          <p:txBody>
            <a:bodyPr wrap="square" lIns="0" tIns="0" rIns="0" bIns="0" rtlCol="0"/>
            <a:lstStyle/>
            <a:p/>
          </p:txBody>
        </p:sp>
        <p:sp>
          <p:nvSpPr>
            <p:cNvPr id="709" name="object 709" descr=""/>
            <p:cNvSpPr/>
            <p:nvPr/>
          </p:nvSpPr>
          <p:spPr>
            <a:xfrm>
              <a:off x="5551332" y="2399031"/>
              <a:ext cx="0" cy="17145"/>
            </a:xfrm>
            <a:custGeom>
              <a:avLst/>
              <a:gdLst/>
              <a:ahLst/>
              <a:cxnLst/>
              <a:rect l="l" t="t" r="r" b="b"/>
              <a:pathLst>
                <a:path w="0" h="17144">
                  <a:moveTo>
                    <a:pt x="0" y="17056"/>
                  </a:moveTo>
                  <a:lnTo>
                    <a:pt x="0" y="0"/>
                  </a:lnTo>
                </a:path>
              </a:pathLst>
            </a:custGeom>
            <a:ln w="3175">
              <a:solidFill>
                <a:srgbClr val="231F20"/>
              </a:solidFill>
            </a:ln>
          </p:spPr>
          <p:txBody>
            <a:bodyPr wrap="square" lIns="0" tIns="0" rIns="0" bIns="0" rtlCol="0"/>
            <a:lstStyle/>
            <a:p/>
          </p:txBody>
        </p:sp>
        <p:sp>
          <p:nvSpPr>
            <p:cNvPr id="710" name="object 710" descr=""/>
            <p:cNvSpPr/>
            <p:nvPr/>
          </p:nvSpPr>
          <p:spPr>
            <a:xfrm>
              <a:off x="5551872" y="2375743"/>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711" name="object 711" descr=""/>
            <p:cNvSpPr/>
            <p:nvPr/>
          </p:nvSpPr>
          <p:spPr>
            <a:xfrm>
              <a:off x="5555933" y="2393888"/>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12" name="object 712" descr=""/>
            <p:cNvSpPr/>
            <p:nvPr/>
          </p:nvSpPr>
          <p:spPr>
            <a:xfrm>
              <a:off x="5555933" y="2420688"/>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13" name="object 713" descr=""/>
            <p:cNvSpPr/>
            <p:nvPr/>
          </p:nvSpPr>
          <p:spPr>
            <a:xfrm>
              <a:off x="5556206" y="2360042"/>
              <a:ext cx="0" cy="15875"/>
            </a:xfrm>
            <a:custGeom>
              <a:avLst/>
              <a:gdLst/>
              <a:ahLst/>
              <a:cxnLst/>
              <a:rect l="l" t="t" r="r" b="b"/>
              <a:pathLst>
                <a:path w="0" h="15875">
                  <a:moveTo>
                    <a:pt x="0" y="0"/>
                  </a:moveTo>
                  <a:lnTo>
                    <a:pt x="0" y="15430"/>
                  </a:lnTo>
                </a:path>
              </a:pathLst>
            </a:custGeom>
            <a:ln w="3175">
              <a:solidFill>
                <a:srgbClr val="231F20"/>
              </a:solidFill>
            </a:ln>
          </p:spPr>
          <p:txBody>
            <a:bodyPr wrap="square" lIns="0" tIns="0" rIns="0" bIns="0" rtlCol="0"/>
            <a:lstStyle/>
            <a:p/>
          </p:txBody>
        </p:sp>
        <p:sp>
          <p:nvSpPr>
            <p:cNvPr id="714" name="object 714" descr=""/>
            <p:cNvSpPr/>
            <p:nvPr/>
          </p:nvSpPr>
          <p:spPr>
            <a:xfrm>
              <a:off x="5556746" y="2357610"/>
              <a:ext cx="0" cy="1905"/>
            </a:xfrm>
            <a:custGeom>
              <a:avLst/>
              <a:gdLst/>
              <a:ahLst/>
              <a:cxnLst/>
              <a:rect l="l" t="t" r="r" b="b"/>
              <a:pathLst>
                <a:path w="0" h="1905">
                  <a:moveTo>
                    <a:pt x="0" y="0"/>
                  </a:moveTo>
                  <a:lnTo>
                    <a:pt x="0" y="1612"/>
                  </a:lnTo>
                </a:path>
              </a:pathLst>
            </a:custGeom>
            <a:ln w="3175">
              <a:solidFill>
                <a:srgbClr val="231F20"/>
              </a:solidFill>
            </a:ln>
          </p:spPr>
          <p:txBody>
            <a:bodyPr wrap="square" lIns="0" tIns="0" rIns="0" bIns="0" rtlCol="0"/>
            <a:lstStyle/>
            <a:p/>
          </p:txBody>
        </p:sp>
        <p:sp>
          <p:nvSpPr>
            <p:cNvPr id="715" name="object 715" descr=""/>
            <p:cNvSpPr/>
            <p:nvPr/>
          </p:nvSpPr>
          <p:spPr>
            <a:xfrm>
              <a:off x="5556746" y="235462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16" name="object 716" descr=""/>
            <p:cNvSpPr/>
            <p:nvPr/>
          </p:nvSpPr>
          <p:spPr>
            <a:xfrm>
              <a:off x="5556746" y="2351918"/>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17" name="object 717" descr=""/>
            <p:cNvSpPr/>
            <p:nvPr/>
          </p:nvSpPr>
          <p:spPr>
            <a:xfrm>
              <a:off x="5556746" y="2349487"/>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18" name="object 718" descr=""/>
            <p:cNvSpPr/>
            <p:nvPr/>
          </p:nvSpPr>
          <p:spPr>
            <a:xfrm>
              <a:off x="5556746" y="2359223"/>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19" name="object 719" descr=""/>
            <p:cNvSpPr/>
            <p:nvPr/>
          </p:nvSpPr>
          <p:spPr>
            <a:xfrm>
              <a:off x="5557292" y="2393888"/>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20" name="object 720" descr=""/>
            <p:cNvSpPr/>
            <p:nvPr/>
          </p:nvSpPr>
          <p:spPr>
            <a:xfrm>
              <a:off x="5557292" y="2420688"/>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21" name="object 721" descr=""/>
            <p:cNvSpPr/>
            <p:nvPr/>
          </p:nvSpPr>
          <p:spPr>
            <a:xfrm>
              <a:off x="5557559" y="23573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722" name="object 722" descr=""/>
            <p:cNvSpPr/>
            <p:nvPr/>
          </p:nvSpPr>
          <p:spPr>
            <a:xfrm>
              <a:off x="5557559" y="2347863"/>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723" name="object 723" descr=""/>
            <p:cNvSpPr/>
            <p:nvPr/>
          </p:nvSpPr>
          <p:spPr>
            <a:xfrm>
              <a:off x="5557559" y="2350838"/>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724" name="object 724" descr=""/>
            <p:cNvSpPr/>
            <p:nvPr/>
          </p:nvSpPr>
          <p:spPr>
            <a:xfrm>
              <a:off x="5557559" y="2353270"/>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25" name="object 725" descr=""/>
            <p:cNvSpPr/>
            <p:nvPr/>
          </p:nvSpPr>
          <p:spPr>
            <a:xfrm>
              <a:off x="5557559" y="2355713"/>
              <a:ext cx="0" cy="1905"/>
            </a:xfrm>
            <a:custGeom>
              <a:avLst/>
              <a:gdLst/>
              <a:ahLst/>
              <a:cxnLst/>
              <a:rect l="l" t="t" r="r" b="b"/>
              <a:pathLst>
                <a:path w="0" h="1905">
                  <a:moveTo>
                    <a:pt x="0" y="0"/>
                  </a:moveTo>
                  <a:lnTo>
                    <a:pt x="0" y="1625"/>
                  </a:lnTo>
                  <a:lnTo>
                    <a:pt x="0" y="1346"/>
                  </a:lnTo>
                </a:path>
              </a:pathLst>
            </a:custGeom>
            <a:ln w="3175">
              <a:solidFill>
                <a:srgbClr val="231F20"/>
              </a:solidFill>
            </a:ln>
          </p:spPr>
          <p:txBody>
            <a:bodyPr wrap="square" lIns="0" tIns="0" rIns="0" bIns="0" rtlCol="0"/>
            <a:lstStyle/>
            <a:p/>
          </p:txBody>
        </p:sp>
        <p:sp>
          <p:nvSpPr>
            <p:cNvPr id="726" name="object 726" descr=""/>
            <p:cNvSpPr/>
            <p:nvPr/>
          </p:nvSpPr>
          <p:spPr>
            <a:xfrm>
              <a:off x="5557831" y="2360042"/>
              <a:ext cx="0" cy="15875"/>
            </a:xfrm>
            <a:custGeom>
              <a:avLst/>
              <a:gdLst/>
              <a:ahLst/>
              <a:cxnLst/>
              <a:rect l="l" t="t" r="r" b="b"/>
              <a:pathLst>
                <a:path w="0" h="15875">
                  <a:moveTo>
                    <a:pt x="0" y="0"/>
                  </a:moveTo>
                  <a:lnTo>
                    <a:pt x="0" y="15430"/>
                  </a:lnTo>
                </a:path>
              </a:pathLst>
            </a:custGeom>
            <a:ln w="3175">
              <a:solidFill>
                <a:srgbClr val="231F20"/>
              </a:solidFill>
            </a:ln>
          </p:spPr>
          <p:txBody>
            <a:bodyPr wrap="square" lIns="0" tIns="0" rIns="0" bIns="0" rtlCol="0"/>
            <a:lstStyle/>
            <a:p/>
          </p:txBody>
        </p:sp>
        <p:sp>
          <p:nvSpPr>
            <p:cNvPr id="727" name="object 727" descr=""/>
            <p:cNvSpPr/>
            <p:nvPr/>
          </p:nvSpPr>
          <p:spPr>
            <a:xfrm>
              <a:off x="5558370" y="2357610"/>
              <a:ext cx="0" cy="2540"/>
            </a:xfrm>
            <a:custGeom>
              <a:avLst/>
              <a:gdLst/>
              <a:ahLst/>
              <a:cxnLst/>
              <a:rect l="l" t="t" r="r" b="b"/>
              <a:pathLst>
                <a:path w="0" h="2539">
                  <a:moveTo>
                    <a:pt x="0" y="0"/>
                  </a:moveTo>
                  <a:lnTo>
                    <a:pt x="0" y="1612"/>
                  </a:lnTo>
                  <a:lnTo>
                    <a:pt x="0" y="2425"/>
                  </a:lnTo>
                </a:path>
              </a:pathLst>
            </a:custGeom>
            <a:ln w="3175">
              <a:solidFill>
                <a:srgbClr val="231F20"/>
              </a:solidFill>
            </a:ln>
          </p:spPr>
          <p:txBody>
            <a:bodyPr wrap="square" lIns="0" tIns="0" rIns="0" bIns="0" rtlCol="0"/>
            <a:lstStyle/>
            <a:p/>
          </p:txBody>
        </p:sp>
        <p:sp>
          <p:nvSpPr>
            <p:cNvPr id="728" name="object 728" descr=""/>
            <p:cNvSpPr/>
            <p:nvPr/>
          </p:nvSpPr>
          <p:spPr>
            <a:xfrm>
              <a:off x="5558910" y="239199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29" name="object 729" descr=""/>
            <p:cNvSpPr/>
            <p:nvPr/>
          </p:nvSpPr>
          <p:spPr>
            <a:xfrm>
              <a:off x="5558910" y="242313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30" name="object 730" descr=""/>
            <p:cNvSpPr/>
            <p:nvPr/>
          </p:nvSpPr>
          <p:spPr>
            <a:xfrm>
              <a:off x="5558910" y="2391184"/>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31" name="object 731" descr=""/>
            <p:cNvSpPr/>
            <p:nvPr/>
          </p:nvSpPr>
          <p:spPr>
            <a:xfrm>
              <a:off x="5558910" y="242339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32" name="object 732" descr=""/>
            <p:cNvSpPr/>
            <p:nvPr/>
          </p:nvSpPr>
          <p:spPr>
            <a:xfrm>
              <a:off x="5558910" y="235679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33" name="object 733" descr=""/>
            <p:cNvSpPr/>
            <p:nvPr/>
          </p:nvSpPr>
          <p:spPr>
            <a:xfrm>
              <a:off x="5559183" y="24212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34" name="object 734" descr=""/>
            <p:cNvSpPr/>
            <p:nvPr/>
          </p:nvSpPr>
          <p:spPr>
            <a:xfrm>
              <a:off x="5558370" y="235543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35" name="object 735" descr=""/>
            <p:cNvSpPr/>
            <p:nvPr/>
          </p:nvSpPr>
          <p:spPr>
            <a:xfrm>
              <a:off x="5559723" y="242339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36" name="object 736" descr=""/>
            <p:cNvSpPr/>
            <p:nvPr/>
          </p:nvSpPr>
          <p:spPr>
            <a:xfrm>
              <a:off x="5559996" y="2387662"/>
              <a:ext cx="0" cy="5715"/>
            </a:xfrm>
            <a:custGeom>
              <a:avLst/>
              <a:gdLst/>
              <a:ahLst/>
              <a:cxnLst/>
              <a:rect l="l" t="t" r="r" b="b"/>
              <a:pathLst>
                <a:path w="0" h="5714">
                  <a:moveTo>
                    <a:pt x="0" y="0"/>
                  </a:moveTo>
                  <a:lnTo>
                    <a:pt x="0" y="5676"/>
                  </a:lnTo>
                </a:path>
              </a:pathLst>
            </a:custGeom>
            <a:ln w="3175">
              <a:solidFill>
                <a:srgbClr val="231F20"/>
              </a:solidFill>
            </a:ln>
          </p:spPr>
          <p:txBody>
            <a:bodyPr wrap="square" lIns="0" tIns="0" rIns="0" bIns="0" rtlCol="0"/>
            <a:lstStyle/>
            <a:p/>
          </p:txBody>
        </p:sp>
        <p:sp>
          <p:nvSpPr>
            <p:cNvPr id="737" name="object 737" descr=""/>
            <p:cNvSpPr/>
            <p:nvPr/>
          </p:nvSpPr>
          <p:spPr>
            <a:xfrm>
              <a:off x="5560268" y="235706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38" name="object 738" descr=""/>
            <p:cNvSpPr/>
            <p:nvPr/>
          </p:nvSpPr>
          <p:spPr>
            <a:xfrm>
              <a:off x="5560541" y="2385763"/>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739" name="object 739" descr=""/>
            <p:cNvSpPr/>
            <p:nvPr/>
          </p:nvSpPr>
          <p:spPr>
            <a:xfrm>
              <a:off x="5560541" y="23573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740" name="object 740" descr=""/>
            <p:cNvSpPr/>
            <p:nvPr/>
          </p:nvSpPr>
          <p:spPr>
            <a:xfrm>
              <a:off x="5560541" y="2385219"/>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741" name="object 741" descr=""/>
            <p:cNvSpPr/>
            <p:nvPr/>
          </p:nvSpPr>
          <p:spPr>
            <a:xfrm>
              <a:off x="5560808" y="2387662"/>
              <a:ext cx="0" cy="5715"/>
            </a:xfrm>
            <a:custGeom>
              <a:avLst/>
              <a:gdLst/>
              <a:ahLst/>
              <a:cxnLst/>
              <a:rect l="l" t="t" r="r" b="b"/>
              <a:pathLst>
                <a:path w="0" h="5714">
                  <a:moveTo>
                    <a:pt x="0" y="0"/>
                  </a:moveTo>
                  <a:lnTo>
                    <a:pt x="0" y="5676"/>
                  </a:lnTo>
                </a:path>
              </a:pathLst>
            </a:custGeom>
            <a:ln w="3175">
              <a:solidFill>
                <a:srgbClr val="231F20"/>
              </a:solidFill>
            </a:ln>
          </p:spPr>
          <p:txBody>
            <a:bodyPr wrap="square" lIns="0" tIns="0" rIns="0" bIns="0" rtlCol="0"/>
            <a:lstStyle/>
            <a:p/>
          </p:txBody>
        </p:sp>
        <p:sp>
          <p:nvSpPr>
            <p:cNvPr id="742" name="object 742" descr=""/>
            <p:cNvSpPr/>
            <p:nvPr/>
          </p:nvSpPr>
          <p:spPr>
            <a:xfrm>
              <a:off x="5560268"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43" name="object 743" descr=""/>
            <p:cNvSpPr/>
            <p:nvPr/>
          </p:nvSpPr>
          <p:spPr>
            <a:xfrm>
              <a:off x="5561893" y="2385763"/>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744" name="object 744" descr=""/>
            <p:cNvSpPr/>
            <p:nvPr/>
          </p:nvSpPr>
          <p:spPr>
            <a:xfrm>
              <a:off x="5561893" y="23844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45" name="object 745" descr=""/>
            <p:cNvSpPr/>
            <p:nvPr/>
          </p:nvSpPr>
          <p:spPr>
            <a:xfrm>
              <a:off x="5561347"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46" name="object 746" descr=""/>
            <p:cNvSpPr/>
            <p:nvPr/>
          </p:nvSpPr>
          <p:spPr>
            <a:xfrm>
              <a:off x="5562705" y="238387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747" name="object 747" descr=""/>
            <p:cNvSpPr/>
            <p:nvPr/>
          </p:nvSpPr>
          <p:spPr>
            <a:xfrm>
              <a:off x="5563245" y="238521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48" name="object 748" descr=""/>
            <p:cNvSpPr/>
            <p:nvPr/>
          </p:nvSpPr>
          <p:spPr>
            <a:xfrm>
              <a:off x="5563518" y="238549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49" name="object 749" descr=""/>
            <p:cNvSpPr/>
            <p:nvPr/>
          </p:nvSpPr>
          <p:spPr>
            <a:xfrm>
              <a:off x="5564057" y="2423399"/>
              <a:ext cx="0" cy="1270"/>
            </a:xfrm>
            <a:custGeom>
              <a:avLst/>
              <a:gdLst/>
              <a:ahLst/>
              <a:cxnLst/>
              <a:rect l="l" t="t" r="r" b="b"/>
              <a:pathLst>
                <a:path w="0" h="1269">
                  <a:moveTo>
                    <a:pt x="0" y="812"/>
                  </a:moveTo>
                  <a:lnTo>
                    <a:pt x="0" y="0"/>
                  </a:lnTo>
                  <a:lnTo>
                    <a:pt x="0" y="812"/>
                  </a:lnTo>
                </a:path>
              </a:pathLst>
            </a:custGeom>
            <a:ln w="3175">
              <a:solidFill>
                <a:srgbClr val="231F20"/>
              </a:solidFill>
            </a:ln>
          </p:spPr>
          <p:txBody>
            <a:bodyPr wrap="square" lIns="0" tIns="0" rIns="0" bIns="0" rtlCol="0"/>
            <a:lstStyle/>
            <a:p/>
          </p:txBody>
        </p:sp>
        <p:sp>
          <p:nvSpPr>
            <p:cNvPr id="750" name="object 750" descr=""/>
            <p:cNvSpPr/>
            <p:nvPr/>
          </p:nvSpPr>
          <p:spPr>
            <a:xfrm>
              <a:off x="5564869"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51" name="object 751" descr=""/>
            <p:cNvSpPr/>
            <p:nvPr/>
          </p:nvSpPr>
          <p:spPr>
            <a:xfrm>
              <a:off x="5566222" y="2347863"/>
              <a:ext cx="0" cy="1905"/>
            </a:xfrm>
            <a:custGeom>
              <a:avLst/>
              <a:gdLst/>
              <a:ahLst/>
              <a:cxnLst/>
              <a:rect l="l" t="t" r="r" b="b"/>
              <a:pathLst>
                <a:path w="0" h="1905">
                  <a:moveTo>
                    <a:pt x="0" y="0"/>
                  </a:moveTo>
                  <a:lnTo>
                    <a:pt x="0" y="1879"/>
                  </a:lnTo>
                </a:path>
              </a:pathLst>
            </a:custGeom>
            <a:ln w="3175">
              <a:solidFill>
                <a:srgbClr val="231F20"/>
              </a:solidFill>
            </a:ln>
          </p:spPr>
          <p:txBody>
            <a:bodyPr wrap="square" lIns="0" tIns="0" rIns="0" bIns="0" rtlCol="0"/>
            <a:lstStyle/>
            <a:p/>
          </p:txBody>
        </p:sp>
        <p:sp>
          <p:nvSpPr>
            <p:cNvPr id="752" name="object 752" descr=""/>
            <p:cNvSpPr/>
            <p:nvPr/>
          </p:nvSpPr>
          <p:spPr>
            <a:xfrm>
              <a:off x="5566222" y="235137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53" name="object 753" descr=""/>
            <p:cNvSpPr/>
            <p:nvPr/>
          </p:nvSpPr>
          <p:spPr>
            <a:xfrm>
              <a:off x="5566222" y="2353815"/>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54" name="object 754" descr=""/>
            <p:cNvSpPr/>
            <p:nvPr/>
          </p:nvSpPr>
          <p:spPr>
            <a:xfrm>
              <a:off x="5566222" y="2356519"/>
              <a:ext cx="0" cy="1270"/>
            </a:xfrm>
            <a:custGeom>
              <a:avLst/>
              <a:gdLst/>
              <a:ahLst/>
              <a:cxnLst/>
              <a:rect l="l" t="t" r="r" b="b"/>
              <a:pathLst>
                <a:path w="0" h="1269">
                  <a:moveTo>
                    <a:pt x="0" y="0"/>
                  </a:moveTo>
                  <a:lnTo>
                    <a:pt x="0" y="1092"/>
                  </a:lnTo>
                </a:path>
              </a:pathLst>
            </a:custGeom>
            <a:ln w="3175">
              <a:solidFill>
                <a:srgbClr val="231F20"/>
              </a:solidFill>
            </a:ln>
          </p:spPr>
          <p:txBody>
            <a:bodyPr wrap="square" lIns="0" tIns="0" rIns="0" bIns="0" rtlCol="0"/>
            <a:lstStyle/>
            <a:p/>
          </p:txBody>
        </p:sp>
        <p:sp>
          <p:nvSpPr>
            <p:cNvPr id="755" name="object 755" descr=""/>
            <p:cNvSpPr/>
            <p:nvPr/>
          </p:nvSpPr>
          <p:spPr>
            <a:xfrm>
              <a:off x="5565955"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56" name="object 756" descr=""/>
            <p:cNvSpPr/>
            <p:nvPr/>
          </p:nvSpPr>
          <p:spPr>
            <a:xfrm>
              <a:off x="5567846" y="238251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57" name="object 757" descr=""/>
            <p:cNvSpPr/>
            <p:nvPr/>
          </p:nvSpPr>
          <p:spPr>
            <a:xfrm>
              <a:off x="5568392" y="2423399"/>
              <a:ext cx="0" cy="1270"/>
            </a:xfrm>
            <a:custGeom>
              <a:avLst/>
              <a:gdLst/>
              <a:ahLst/>
              <a:cxnLst/>
              <a:rect l="l" t="t" r="r" b="b"/>
              <a:pathLst>
                <a:path w="0" h="1269">
                  <a:moveTo>
                    <a:pt x="0" y="812"/>
                  </a:moveTo>
                  <a:lnTo>
                    <a:pt x="0" y="0"/>
                  </a:lnTo>
                  <a:lnTo>
                    <a:pt x="0" y="812"/>
                  </a:lnTo>
                </a:path>
              </a:pathLst>
            </a:custGeom>
            <a:ln w="3175">
              <a:solidFill>
                <a:srgbClr val="231F20"/>
              </a:solidFill>
            </a:ln>
          </p:spPr>
          <p:txBody>
            <a:bodyPr wrap="square" lIns="0" tIns="0" rIns="0" bIns="0" rtlCol="0"/>
            <a:lstStyle/>
            <a:p/>
          </p:txBody>
        </p:sp>
        <p:sp>
          <p:nvSpPr>
            <p:cNvPr id="758" name="object 758" descr=""/>
            <p:cNvSpPr/>
            <p:nvPr/>
          </p:nvSpPr>
          <p:spPr>
            <a:xfrm>
              <a:off x="5568932" y="238549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59" name="object 759" descr=""/>
            <p:cNvSpPr/>
            <p:nvPr/>
          </p:nvSpPr>
          <p:spPr>
            <a:xfrm>
              <a:off x="5569205" y="238521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60" name="object 760" descr=""/>
            <p:cNvSpPr/>
            <p:nvPr/>
          </p:nvSpPr>
          <p:spPr>
            <a:xfrm>
              <a:off x="5569470" y="2382520"/>
              <a:ext cx="0" cy="1905"/>
            </a:xfrm>
            <a:custGeom>
              <a:avLst/>
              <a:gdLst/>
              <a:ahLst/>
              <a:cxnLst/>
              <a:rect l="l" t="t" r="r" b="b"/>
              <a:pathLst>
                <a:path w="0" h="1905">
                  <a:moveTo>
                    <a:pt x="0" y="1346"/>
                  </a:moveTo>
                  <a:lnTo>
                    <a:pt x="0" y="0"/>
                  </a:lnTo>
                </a:path>
              </a:pathLst>
            </a:custGeom>
            <a:ln w="3175">
              <a:solidFill>
                <a:srgbClr val="231F20"/>
              </a:solidFill>
            </a:ln>
          </p:spPr>
          <p:txBody>
            <a:bodyPr wrap="square" lIns="0" tIns="0" rIns="0" bIns="0" rtlCol="0"/>
            <a:lstStyle/>
            <a:p/>
          </p:txBody>
        </p:sp>
        <p:sp>
          <p:nvSpPr>
            <p:cNvPr id="761" name="object 761" descr=""/>
            <p:cNvSpPr/>
            <p:nvPr/>
          </p:nvSpPr>
          <p:spPr>
            <a:xfrm>
              <a:off x="5569470"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62" name="object 762" descr=""/>
            <p:cNvSpPr/>
            <p:nvPr/>
          </p:nvSpPr>
          <p:spPr>
            <a:xfrm>
              <a:off x="5570556" y="2385763"/>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763" name="object 763" descr=""/>
            <p:cNvSpPr/>
            <p:nvPr/>
          </p:nvSpPr>
          <p:spPr>
            <a:xfrm>
              <a:off x="5571369" y="2507878"/>
              <a:ext cx="0" cy="29845"/>
            </a:xfrm>
            <a:custGeom>
              <a:avLst/>
              <a:gdLst/>
              <a:ahLst/>
              <a:cxnLst/>
              <a:rect l="l" t="t" r="r" b="b"/>
              <a:pathLst>
                <a:path w="0" h="29844">
                  <a:moveTo>
                    <a:pt x="0" y="0"/>
                  </a:moveTo>
                  <a:lnTo>
                    <a:pt x="0" y="29248"/>
                  </a:lnTo>
                </a:path>
              </a:pathLst>
            </a:custGeom>
            <a:ln w="3175">
              <a:solidFill>
                <a:srgbClr val="231F20"/>
              </a:solidFill>
            </a:ln>
          </p:spPr>
          <p:txBody>
            <a:bodyPr wrap="square" lIns="0" tIns="0" rIns="0" bIns="0" rtlCol="0"/>
            <a:lstStyle/>
            <a:p/>
          </p:txBody>
        </p:sp>
        <p:sp>
          <p:nvSpPr>
            <p:cNvPr id="764" name="object 764" descr=""/>
            <p:cNvSpPr/>
            <p:nvPr/>
          </p:nvSpPr>
          <p:spPr>
            <a:xfrm>
              <a:off x="5570828"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65" name="object 765" descr=""/>
            <p:cNvSpPr/>
            <p:nvPr/>
          </p:nvSpPr>
          <p:spPr>
            <a:xfrm>
              <a:off x="5571641" y="2387662"/>
              <a:ext cx="0" cy="5715"/>
            </a:xfrm>
            <a:custGeom>
              <a:avLst/>
              <a:gdLst/>
              <a:ahLst/>
              <a:cxnLst/>
              <a:rect l="l" t="t" r="r" b="b"/>
              <a:pathLst>
                <a:path w="0" h="5714">
                  <a:moveTo>
                    <a:pt x="0" y="0"/>
                  </a:moveTo>
                  <a:lnTo>
                    <a:pt x="0" y="5676"/>
                  </a:lnTo>
                </a:path>
              </a:pathLst>
            </a:custGeom>
            <a:ln w="3175">
              <a:solidFill>
                <a:srgbClr val="231F20"/>
              </a:solidFill>
            </a:ln>
          </p:spPr>
          <p:txBody>
            <a:bodyPr wrap="square" lIns="0" tIns="0" rIns="0" bIns="0" rtlCol="0"/>
            <a:lstStyle/>
            <a:p/>
          </p:txBody>
        </p:sp>
        <p:sp>
          <p:nvSpPr>
            <p:cNvPr id="766" name="object 766" descr=""/>
            <p:cNvSpPr/>
            <p:nvPr/>
          </p:nvSpPr>
          <p:spPr>
            <a:xfrm>
              <a:off x="5571907" y="2385219"/>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767" name="object 767" descr=""/>
            <p:cNvSpPr/>
            <p:nvPr/>
          </p:nvSpPr>
          <p:spPr>
            <a:xfrm>
              <a:off x="5572180" y="235733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68" name="object 768" descr=""/>
            <p:cNvSpPr/>
            <p:nvPr/>
          </p:nvSpPr>
          <p:spPr>
            <a:xfrm>
              <a:off x="5572180" y="2385763"/>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769" name="object 769" descr=""/>
            <p:cNvSpPr/>
            <p:nvPr/>
          </p:nvSpPr>
          <p:spPr>
            <a:xfrm>
              <a:off x="5572180" y="235706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70" name="object 770" descr=""/>
            <p:cNvSpPr/>
            <p:nvPr/>
          </p:nvSpPr>
          <p:spPr>
            <a:xfrm>
              <a:off x="5572453" y="2387662"/>
              <a:ext cx="0" cy="5715"/>
            </a:xfrm>
            <a:custGeom>
              <a:avLst/>
              <a:gdLst/>
              <a:ahLst/>
              <a:cxnLst/>
              <a:rect l="l" t="t" r="r" b="b"/>
              <a:pathLst>
                <a:path w="0" h="5714">
                  <a:moveTo>
                    <a:pt x="0" y="0"/>
                  </a:moveTo>
                  <a:lnTo>
                    <a:pt x="0" y="5676"/>
                  </a:lnTo>
                </a:path>
              </a:pathLst>
            </a:custGeom>
            <a:ln w="3175">
              <a:solidFill>
                <a:srgbClr val="231F20"/>
              </a:solidFill>
            </a:ln>
          </p:spPr>
          <p:txBody>
            <a:bodyPr wrap="square" lIns="0" tIns="0" rIns="0" bIns="0" rtlCol="0"/>
            <a:lstStyle/>
            <a:p/>
          </p:txBody>
        </p:sp>
        <p:sp>
          <p:nvSpPr>
            <p:cNvPr id="771" name="object 771" descr=""/>
            <p:cNvSpPr/>
            <p:nvPr/>
          </p:nvSpPr>
          <p:spPr>
            <a:xfrm>
              <a:off x="5572720" y="242339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72" name="object 772" descr=""/>
            <p:cNvSpPr/>
            <p:nvPr/>
          </p:nvSpPr>
          <p:spPr>
            <a:xfrm>
              <a:off x="5573266" y="24212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73" name="object 773" descr=""/>
            <p:cNvSpPr/>
            <p:nvPr/>
          </p:nvSpPr>
          <p:spPr>
            <a:xfrm>
              <a:off x="5573533" y="242339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74" name="object 774" descr=""/>
            <p:cNvSpPr/>
            <p:nvPr/>
          </p:nvSpPr>
          <p:spPr>
            <a:xfrm>
              <a:off x="5573533" y="2391190"/>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775" name="object 775" descr=""/>
            <p:cNvSpPr/>
            <p:nvPr/>
          </p:nvSpPr>
          <p:spPr>
            <a:xfrm>
              <a:off x="5573533" y="2356246"/>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76" name="object 776" descr=""/>
            <p:cNvSpPr/>
            <p:nvPr/>
          </p:nvSpPr>
          <p:spPr>
            <a:xfrm>
              <a:off x="5573533" y="239199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77" name="object 777" descr=""/>
            <p:cNvSpPr/>
            <p:nvPr/>
          </p:nvSpPr>
          <p:spPr>
            <a:xfrm>
              <a:off x="5573533" y="242313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78" name="object 778" descr=""/>
            <p:cNvSpPr/>
            <p:nvPr/>
          </p:nvSpPr>
          <p:spPr>
            <a:xfrm>
              <a:off x="5574078" y="2359223"/>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79" name="object 779" descr=""/>
            <p:cNvSpPr/>
            <p:nvPr/>
          </p:nvSpPr>
          <p:spPr>
            <a:xfrm>
              <a:off x="5574345" y="2357610"/>
              <a:ext cx="0" cy="1905"/>
            </a:xfrm>
            <a:custGeom>
              <a:avLst/>
              <a:gdLst/>
              <a:ahLst/>
              <a:cxnLst/>
              <a:rect l="l" t="t" r="r" b="b"/>
              <a:pathLst>
                <a:path w="0" h="1905">
                  <a:moveTo>
                    <a:pt x="0" y="0"/>
                  </a:moveTo>
                  <a:lnTo>
                    <a:pt x="0" y="1612"/>
                  </a:lnTo>
                </a:path>
              </a:pathLst>
            </a:custGeom>
            <a:ln w="3175">
              <a:solidFill>
                <a:srgbClr val="231F20"/>
              </a:solidFill>
            </a:ln>
          </p:spPr>
          <p:txBody>
            <a:bodyPr wrap="square" lIns="0" tIns="0" rIns="0" bIns="0" rtlCol="0"/>
            <a:lstStyle/>
            <a:p/>
          </p:txBody>
        </p:sp>
        <p:sp>
          <p:nvSpPr>
            <p:cNvPr id="780" name="object 780" descr=""/>
            <p:cNvSpPr/>
            <p:nvPr/>
          </p:nvSpPr>
          <p:spPr>
            <a:xfrm>
              <a:off x="5574618" y="2360042"/>
              <a:ext cx="0" cy="15875"/>
            </a:xfrm>
            <a:custGeom>
              <a:avLst/>
              <a:gdLst/>
              <a:ahLst/>
              <a:cxnLst/>
              <a:rect l="l" t="t" r="r" b="b"/>
              <a:pathLst>
                <a:path w="0" h="15875">
                  <a:moveTo>
                    <a:pt x="0" y="0"/>
                  </a:moveTo>
                  <a:lnTo>
                    <a:pt x="0" y="15430"/>
                  </a:lnTo>
                </a:path>
              </a:pathLst>
            </a:custGeom>
            <a:ln w="3175">
              <a:solidFill>
                <a:srgbClr val="231F20"/>
              </a:solidFill>
            </a:ln>
          </p:spPr>
          <p:txBody>
            <a:bodyPr wrap="square" lIns="0" tIns="0" rIns="0" bIns="0" rtlCol="0"/>
            <a:lstStyle/>
            <a:p/>
          </p:txBody>
        </p:sp>
        <p:sp>
          <p:nvSpPr>
            <p:cNvPr id="781" name="object 781" descr=""/>
            <p:cNvSpPr/>
            <p:nvPr/>
          </p:nvSpPr>
          <p:spPr>
            <a:xfrm>
              <a:off x="5574891" y="235706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82" name="object 782" descr=""/>
            <p:cNvSpPr/>
            <p:nvPr/>
          </p:nvSpPr>
          <p:spPr>
            <a:xfrm>
              <a:off x="5574891" y="2347863"/>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783" name="object 783" descr=""/>
            <p:cNvSpPr/>
            <p:nvPr/>
          </p:nvSpPr>
          <p:spPr>
            <a:xfrm>
              <a:off x="5574891" y="2349487"/>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84" name="object 784" descr=""/>
            <p:cNvSpPr/>
            <p:nvPr/>
          </p:nvSpPr>
          <p:spPr>
            <a:xfrm>
              <a:off x="5574891" y="235219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785" name="object 785" descr=""/>
            <p:cNvSpPr/>
            <p:nvPr/>
          </p:nvSpPr>
          <p:spPr>
            <a:xfrm>
              <a:off x="5574891" y="235462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86" name="object 786" descr=""/>
            <p:cNvSpPr/>
            <p:nvPr/>
          </p:nvSpPr>
          <p:spPr>
            <a:xfrm>
              <a:off x="5574891" y="2356519"/>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87" name="object 787" descr=""/>
            <p:cNvSpPr/>
            <p:nvPr/>
          </p:nvSpPr>
          <p:spPr>
            <a:xfrm>
              <a:off x="5575157" y="235733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788" name="object 788" descr=""/>
            <p:cNvSpPr/>
            <p:nvPr/>
          </p:nvSpPr>
          <p:spPr>
            <a:xfrm>
              <a:off x="5575430" y="2393888"/>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89" name="object 789" descr=""/>
            <p:cNvSpPr/>
            <p:nvPr/>
          </p:nvSpPr>
          <p:spPr>
            <a:xfrm>
              <a:off x="5575430" y="2420688"/>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90" name="object 790" descr=""/>
            <p:cNvSpPr/>
            <p:nvPr/>
          </p:nvSpPr>
          <p:spPr>
            <a:xfrm>
              <a:off x="5575703" y="2359223"/>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91" name="object 791" descr=""/>
            <p:cNvSpPr/>
            <p:nvPr/>
          </p:nvSpPr>
          <p:spPr>
            <a:xfrm>
              <a:off x="5575703" y="2350845"/>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792" name="object 792" descr=""/>
            <p:cNvSpPr/>
            <p:nvPr/>
          </p:nvSpPr>
          <p:spPr>
            <a:xfrm>
              <a:off x="5574891" y="23481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93" name="object 793" descr=""/>
            <p:cNvSpPr/>
            <p:nvPr/>
          </p:nvSpPr>
          <p:spPr>
            <a:xfrm>
              <a:off x="5575703" y="2353276"/>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794" name="object 794" descr=""/>
            <p:cNvSpPr/>
            <p:nvPr/>
          </p:nvSpPr>
          <p:spPr>
            <a:xfrm>
              <a:off x="5575703" y="2355719"/>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795" name="object 795" descr=""/>
            <p:cNvSpPr/>
            <p:nvPr/>
          </p:nvSpPr>
          <p:spPr>
            <a:xfrm>
              <a:off x="5575703" y="2357610"/>
              <a:ext cx="0" cy="1905"/>
            </a:xfrm>
            <a:custGeom>
              <a:avLst/>
              <a:gdLst/>
              <a:ahLst/>
              <a:cxnLst/>
              <a:rect l="l" t="t" r="r" b="b"/>
              <a:pathLst>
                <a:path w="0" h="1905">
                  <a:moveTo>
                    <a:pt x="0" y="0"/>
                  </a:moveTo>
                  <a:lnTo>
                    <a:pt x="0" y="1612"/>
                  </a:lnTo>
                </a:path>
              </a:pathLst>
            </a:custGeom>
            <a:ln w="3175">
              <a:solidFill>
                <a:srgbClr val="231F20"/>
              </a:solidFill>
            </a:ln>
          </p:spPr>
          <p:txBody>
            <a:bodyPr wrap="square" lIns="0" tIns="0" rIns="0" bIns="0" rtlCol="0"/>
            <a:lstStyle/>
            <a:p/>
          </p:txBody>
        </p:sp>
        <p:sp>
          <p:nvSpPr>
            <p:cNvPr id="796" name="object 796" descr=""/>
            <p:cNvSpPr/>
            <p:nvPr/>
          </p:nvSpPr>
          <p:spPr>
            <a:xfrm>
              <a:off x="5576242" y="2360042"/>
              <a:ext cx="0" cy="15875"/>
            </a:xfrm>
            <a:custGeom>
              <a:avLst/>
              <a:gdLst/>
              <a:ahLst/>
              <a:cxnLst/>
              <a:rect l="l" t="t" r="r" b="b"/>
              <a:pathLst>
                <a:path w="0" h="15875">
                  <a:moveTo>
                    <a:pt x="0" y="0"/>
                  </a:moveTo>
                  <a:lnTo>
                    <a:pt x="0" y="15430"/>
                  </a:lnTo>
                </a:path>
              </a:pathLst>
            </a:custGeom>
            <a:ln w="3175">
              <a:solidFill>
                <a:srgbClr val="231F20"/>
              </a:solidFill>
            </a:ln>
          </p:spPr>
          <p:txBody>
            <a:bodyPr wrap="square" lIns="0" tIns="0" rIns="0" bIns="0" rtlCol="0"/>
            <a:lstStyle/>
            <a:p/>
          </p:txBody>
        </p:sp>
        <p:sp>
          <p:nvSpPr>
            <p:cNvPr id="797" name="object 797" descr=""/>
            <p:cNvSpPr/>
            <p:nvPr/>
          </p:nvSpPr>
          <p:spPr>
            <a:xfrm>
              <a:off x="5576509" y="2393888"/>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798" name="object 798" descr=""/>
            <p:cNvSpPr/>
            <p:nvPr/>
          </p:nvSpPr>
          <p:spPr>
            <a:xfrm>
              <a:off x="5576509" y="2420688"/>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799" name="object 799" descr=""/>
            <p:cNvSpPr/>
            <p:nvPr/>
          </p:nvSpPr>
          <p:spPr>
            <a:xfrm>
              <a:off x="5580578" y="2436391"/>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800" name="object 800" descr=""/>
            <p:cNvSpPr/>
            <p:nvPr/>
          </p:nvSpPr>
          <p:spPr>
            <a:xfrm>
              <a:off x="5581116" y="2399308"/>
              <a:ext cx="0" cy="17145"/>
            </a:xfrm>
            <a:custGeom>
              <a:avLst/>
              <a:gdLst/>
              <a:ahLst/>
              <a:cxnLst/>
              <a:rect l="l" t="t" r="r" b="b"/>
              <a:pathLst>
                <a:path w="0" h="17144">
                  <a:moveTo>
                    <a:pt x="0" y="0"/>
                  </a:moveTo>
                  <a:lnTo>
                    <a:pt x="0" y="17056"/>
                  </a:lnTo>
                </a:path>
              </a:pathLst>
            </a:custGeom>
            <a:ln w="3175">
              <a:solidFill>
                <a:srgbClr val="231F20"/>
              </a:solidFill>
            </a:ln>
          </p:spPr>
          <p:txBody>
            <a:bodyPr wrap="square" lIns="0" tIns="0" rIns="0" bIns="0" rtlCol="0"/>
            <a:lstStyle/>
            <a:p/>
          </p:txBody>
        </p:sp>
        <p:sp>
          <p:nvSpPr>
            <p:cNvPr id="801" name="object 801" descr=""/>
            <p:cNvSpPr/>
            <p:nvPr/>
          </p:nvSpPr>
          <p:spPr>
            <a:xfrm>
              <a:off x="5581116" y="2436391"/>
              <a:ext cx="0" cy="3810"/>
            </a:xfrm>
            <a:custGeom>
              <a:avLst/>
              <a:gdLst/>
              <a:ahLst/>
              <a:cxnLst/>
              <a:rect l="l" t="t" r="r" b="b"/>
              <a:pathLst>
                <a:path w="0" h="3810">
                  <a:moveTo>
                    <a:pt x="0" y="0"/>
                  </a:moveTo>
                  <a:lnTo>
                    <a:pt x="0" y="3517"/>
                  </a:lnTo>
                </a:path>
              </a:pathLst>
            </a:custGeom>
            <a:ln w="3175">
              <a:solidFill>
                <a:srgbClr val="231F20"/>
              </a:solidFill>
            </a:ln>
          </p:spPr>
          <p:txBody>
            <a:bodyPr wrap="square" lIns="0" tIns="0" rIns="0" bIns="0" rtlCol="0"/>
            <a:lstStyle/>
            <a:p/>
          </p:txBody>
        </p:sp>
        <p:sp>
          <p:nvSpPr>
            <p:cNvPr id="802" name="object 802" descr=""/>
            <p:cNvSpPr/>
            <p:nvPr/>
          </p:nvSpPr>
          <p:spPr>
            <a:xfrm>
              <a:off x="5581656" y="2400386"/>
              <a:ext cx="0" cy="15240"/>
            </a:xfrm>
            <a:custGeom>
              <a:avLst/>
              <a:gdLst/>
              <a:ahLst/>
              <a:cxnLst/>
              <a:rect l="l" t="t" r="r" b="b"/>
              <a:pathLst>
                <a:path w="0" h="15239">
                  <a:moveTo>
                    <a:pt x="0" y="0"/>
                  </a:moveTo>
                  <a:lnTo>
                    <a:pt x="0" y="14617"/>
                  </a:lnTo>
                </a:path>
              </a:pathLst>
            </a:custGeom>
            <a:ln w="3175">
              <a:solidFill>
                <a:srgbClr val="231F20"/>
              </a:solidFill>
            </a:ln>
          </p:spPr>
          <p:txBody>
            <a:bodyPr wrap="square" lIns="0" tIns="0" rIns="0" bIns="0" rtlCol="0"/>
            <a:lstStyle/>
            <a:p/>
          </p:txBody>
        </p:sp>
        <p:sp>
          <p:nvSpPr>
            <p:cNvPr id="803" name="object 803" descr=""/>
            <p:cNvSpPr/>
            <p:nvPr/>
          </p:nvSpPr>
          <p:spPr>
            <a:xfrm>
              <a:off x="5581929" y="2400386"/>
              <a:ext cx="0" cy="15240"/>
            </a:xfrm>
            <a:custGeom>
              <a:avLst/>
              <a:gdLst/>
              <a:ahLst/>
              <a:cxnLst/>
              <a:rect l="l" t="t" r="r" b="b"/>
              <a:pathLst>
                <a:path w="0" h="15239">
                  <a:moveTo>
                    <a:pt x="0" y="0"/>
                  </a:moveTo>
                  <a:lnTo>
                    <a:pt x="0" y="14617"/>
                  </a:lnTo>
                </a:path>
              </a:pathLst>
            </a:custGeom>
            <a:ln w="3175">
              <a:solidFill>
                <a:srgbClr val="231F20"/>
              </a:solidFill>
            </a:ln>
          </p:spPr>
          <p:txBody>
            <a:bodyPr wrap="square" lIns="0" tIns="0" rIns="0" bIns="0" rtlCol="0"/>
            <a:lstStyle/>
            <a:p/>
          </p:txBody>
        </p:sp>
        <p:sp>
          <p:nvSpPr>
            <p:cNvPr id="804" name="object 804" descr=""/>
            <p:cNvSpPr/>
            <p:nvPr/>
          </p:nvSpPr>
          <p:spPr>
            <a:xfrm>
              <a:off x="5564330" y="2629989"/>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805" name="object 805" descr=""/>
            <p:cNvSpPr/>
            <p:nvPr/>
          </p:nvSpPr>
          <p:spPr>
            <a:xfrm>
              <a:off x="5564330" y="2609414"/>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806" name="object 806" descr=""/>
            <p:cNvSpPr/>
            <p:nvPr/>
          </p:nvSpPr>
          <p:spPr>
            <a:xfrm>
              <a:off x="5566222" y="2631348"/>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807" name="object 807" descr=""/>
            <p:cNvSpPr/>
            <p:nvPr/>
          </p:nvSpPr>
          <p:spPr>
            <a:xfrm>
              <a:off x="5566222" y="2611040"/>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808" name="object 808" descr=""/>
            <p:cNvSpPr/>
            <p:nvPr/>
          </p:nvSpPr>
          <p:spPr>
            <a:xfrm>
              <a:off x="5567034" y="263162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09" name="object 809" descr=""/>
            <p:cNvSpPr/>
            <p:nvPr/>
          </p:nvSpPr>
          <p:spPr>
            <a:xfrm>
              <a:off x="5567034" y="2611040"/>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810" name="object 810" descr=""/>
            <p:cNvSpPr/>
            <p:nvPr/>
          </p:nvSpPr>
          <p:spPr>
            <a:xfrm>
              <a:off x="5567846" y="2629989"/>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811" name="object 811" descr=""/>
            <p:cNvSpPr/>
            <p:nvPr/>
          </p:nvSpPr>
          <p:spPr>
            <a:xfrm>
              <a:off x="5567846" y="2609414"/>
              <a:ext cx="0" cy="1905"/>
            </a:xfrm>
            <a:custGeom>
              <a:avLst/>
              <a:gdLst/>
              <a:ahLst/>
              <a:cxnLst/>
              <a:rect l="l" t="t" r="r" b="b"/>
              <a:pathLst>
                <a:path w="0" h="1905">
                  <a:moveTo>
                    <a:pt x="0" y="1625"/>
                  </a:moveTo>
                  <a:lnTo>
                    <a:pt x="0" y="0"/>
                  </a:lnTo>
                </a:path>
              </a:pathLst>
            </a:custGeom>
            <a:ln w="3175">
              <a:solidFill>
                <a:srgbClr val="231F20"/>
              </a:solidFill>
            </a:ln>
          </p:spPr>
          <p:txBody>
            <a:bodyPr wrap="square" lIns="0" tIns="0" rIns="0" bIns="0" rtlCol="0"/>
            <a:lstStyle/>
            <a:p/>
          </p:txBody>
        </p:sp>
        <p:sp>
          <p:nvSpPr>
            <p:cNvPr id="812" name="object 812" descr=""/>
            <p:cNvSpPr/>
            <p:nvPr/>
          </p:nvSpPr>
          <p:spPr>
            <a:xfrm>
              <a:off x="5551332" y="2399035"/>
              <a:ext cx="0" cy="8890"/>
            </a:xfrm>
            <a:custGeom>
              <a:avLst/>
              <a:gdLst/>
              <a:ahLst/>
              <a:cxnLst/>
              <a:rect l="l" t="t" r="r" b="b"/>
              <a:pathLst>
                <a:path w="0" h="8889">
                  <a:moveTo>
                    <a:pt x="0" y="0"/>
                  </a:moveTo>
                  <a:lnTo>
                    <a:pt x="0" y="8661"/>
                  </a:lnTo>
                </a:path>
              </a:pathLst>
            </a:custGeom>
            <a:ln w="3175">
              <a:solidFill>
                <a:srgbClr val="231F20"/>
              </a:solidFill>
            </a:ln>
          </p:spPr>
          <p:txBody>
            <a:bodyPr wrap="square" lIns="0" tIns="0" rIns="0" bIns="0" rtlCol="0"/>
            <a:lstStyle/>
            <a:p/>
          </p:txBody>
        </p:sp>
        <p:sp>
          <p:nvSpPr>
            <p:cNvPr id="813" name="object 813" descr=""/>
            <p:cNvSpPr/>
            <p:nvPr/>
          </p:nvSpPr>
          <p:spPr>
            <a:xfrm>
              <a:off x="5581116" y="2407686"/>
              <a:ext cx="0" cy="8890"/>
            </a:xfrm>
            <a:custGeom>
              <a:avLst/>
              <a:gdLst/>
              <a:ahLst/>
              <a:cxnLst/>
              <a:rect l="l" t="t" r="r" b="b"/>
              <a:pathLst>
                <a:path w="0" h="8889">
                  <a:moveTo>
                    <a:pt x="0" y="8674"/>
                  </a:moveTo>
                  <a:lnTo>
                    <a:pt x="0" y="0"/>
                  </a:lnTo>
                </a:path>
              </a:pathLst>
            </a:custGeom>
            <a:ln w="3175">
              <a:solidFill>
                <a:srgbClr val="231F20"/>
              </a:solidFill>
            </a:ln>
          </p:spPr>
          <p:txBody>
            <a:bodyPr wrap="square" lIns="0" tIns="0" rIns="0" bIns="0" rtlCol="0"/>
            <a:lstStyle/>
            <a:p/>
          </p:txBody>
        </p:sp>
        <p:sp>
          <p:nvSpPr>
            <p:cNvPr id="814" name="object 814" descr=""/>
            <p:cNvSpPr/>
            <p:nvPr/>
          </p:nvSpPr>
          <p:spPr>
            <a:xfrm>
              <a:off x="5548350" y="2392260"/>
              <a:ext cx="32384" cy="210185"/>
            </a:xfrm>
            <a:custGeom>
              <a:avLst/>
              <a:gdLst/>
              <a:ahLst/>
              <a:cxnLst/>
              <a:rect l="l" t="t" r="r" b="b"/>
              <a:pathLst>
                <a:path w="32385" h="210185">
                  <a:moveTo>
                    <a:pt x="1625" y="20586"/>
                  </a:moveTo>
                  <a:lnTo>
                    <a:pt x="1384" y="20015"/>
                  </a:lnTo>
                  <a:lnTo>
                    <a:pt x="812" y="19773"/>
                  </a:lnTo>
                  <a:lnTo>
                    <a:pt x="241" y="20015"/>
                  </a:lnTo>
                  <a:lnTo>
                    <a:pt x="0" y="20586"/>
                  </a:lnTo>
                  <a:lnTo>
                    <a:pt x="241" y="21158"/>
                  </a:lnTo>
                  <a:lnTo>
                    <a:pt x="812" y="21399"/>
                  </a:lnTo>
                  <a:lnTo>
                    <a:pt x="1384" y="21158"/>
                  </a:lnTo>
                  <a:lnTo>
                    <a:pt x="1625" y="20586"/>
                  </a:lnTo>
                  <a:close/>
                </a:path>
                <a:path w="32385" h="210185">
                  <a:moveTo>
                    <a:pt x="5410" y="812"/>
                  </a:moveTo>
                  <a:lnTo>
                    <a:pt x="5181" y="241"/>
                  </a:lnTo>
                  <a:lnTo>
                    <a:pt x="4597" y="0"/>
                  </a:lnTo>
                  <a:lnTo>
                    <a:pt x="4025" y="241"/>
                  </a:lnTo>
                  <a:lnTo>
                    <a:pt x="3784" y="812"/>
                  </a:lnTo>
                  <a:lnTo>
                    <a:pt x="4025" y="1384"/>
                  </a:lnTo>
                  <a:lnTo>
                    <a:pt x="4597" y="1625"/>
                  </a:lnTo>
                  <a:lnTo>
                    <a:pt x="5181" y="1384"/>
                  </a:lnTo>
                  <a:lnTo>
                    <a:pt x="5410" y="812"/>
                  </a:lnTo>
                  <a:close/>
                </a:path>
                <a:path w="32385" h="210185">
                  <a:moveTo>
                    <a:pt x="14617" y="209042"/>
                  </a:moveTo>
                  <a:lnTo>
                    <a:pt x="14376" y="208457"/>
                  </a:lnTo>
                  <a:lnTo>
                    <a:pt x="13804" y="208229"/>
                  </a:lnTo>
                  <a:lnTo>
                    <a:pt x="13233" y="208457"/>
                  </a:lnTo>
                  <a:lnTo>
                    <a:pt x="12992" y="209042"/>
                  </a:lnTo>
                  <a:lnTo>
                    <a:pt x="13233" y="209613"/>
                  </a:lnTo>
                  <a:lnTo>
                    <a:pt x="13804" y="209854"/>
                  </a:lnTo>
                  <a:lnTo>
                    <a:pt x="14376" y="209613"/>
                  </a:lnTo>
                  <a:lnTo>
                    <a:pt x="14617" y="209042"/>
                  </a:lnTo>
                  <a:close/>
                </a:path>
                <a:path w="32385" h="210185">
                  <a:moveTo>
                    <a:pt x="18948" y="45224"/>
                  </a:moveTo>
                  <a:lnTo>
                    <a:pt x="18707" y="44653"/>
                  </a:lnTo>
                  <a:lnTo>
                    <a:pt x="18135" y="44411"/>
                  </a:lnTo>
                  <a:lnTo>
                    <a:pt x="17564" y="44653"/>
                  </a:lnTo>
                  <a:lnTo>
                    <a:pt x="17322" y="45224"/>
                  </a:lnTo>
                  <a:lnTo>
                    <a:pt x="17564" y="45796"/>
                  </a:lnTo>
                  <a:lnTo>
                    <a:pt x="18135" y="46037"/>
                  </a:lnTo>
                  <a:lnTo>
                    <a:pt x="18707" y="45796"/>
                  </a:lnTo>
                  <a:lnTo>
                    <a:pt x="18948" y="45224"/>
                  </a:lnTo>
                  <a:close/>
                </a:path>
                <a:path w="32385" h="210185">
                  <a:moveTo>
                    <a:pt x="18948" y="43332"/>
                  </a:moveTo>
                  <a:lnTo>
                    <a:pt x="18707" y="42760"/>
                  </a:lnTo>
                  <a:lnTo>
                    <a:pt x="18135" y="42519"/>
                  </a:lnTo>
                  <a:lnTo>
                    <a:pt x="17564" y="42760"/>
                  </a:lnTo>
                  <a:lnTo>
                    <a:pt x="17322" y="43332"/>
                  </a:lnTo>
                  <a:lnTo>
                    <a:pt x="17564" y="43903"/>
                  </a:lnTo>
                  <a:lnTo>
                    <a:pt x="18135" y="44145"/>
                  </a:lnTo>
                  <a:lnTo>
                    <a:pt x="18707" y="43903"/>
                  </a:lnTo>
                  <a:lnTo>
                    <a:pt x="18948" y="43332"/>
                  </a:lnTo>
                  <a:close/>
                </a:path>
                <a:path w="32385" h="210185">
                  <a:moveTo>
                    <a:pt x="32219" y="30060"/>
                  </a:moveTo>
                  <a:lnTo>
                    <a:pt x="31978" y="29489"/>
                  </a:lnTo>
                  <a:lnTo>
                    <a:pt x="31407" y="29248"/>
                  </a:lnTo>
                  <a:lnTo>
                    <a:pt x="30835" y="29489"/>
                  </a:lnTo>
                  <a:lnTo>
                    <a:pt x="30594" y="30060"/>
                  </a:lnTo>
                  <a:lnTo>
                    <a:pt x="30835" y="30632"/>
                  </a:lnTo>
                  <a:lnTo>
                    <a:pt x="31407" y="30873"/>
                  </a:lnTo>
                  <a:lnTo>
                    <a:pt x="31978" y="30632"/>
                  </a:lnTo>
                  <a:lnTo>
                    <a:pt x="32219" y="30060"/>
                  </a:lnTo>
                  <a:close/>
                </a:path>
              </a:pathLst>
            </a:custGeom>
            <a:solidFill>
              <a:srgbClr val="231F20"/>
            </a:solidFill>
          </p:spPr>
          <p:txBody>
            <a:bodyPr wrap="square" lIns="0" tIns="0" rIns="0" bIns="0" rtlCol="0"/>
            <a:lstStyle/>
            <a:p/>
          </p:txBody>
        </p:sp>
        <p:sp>
          <p:nvSpPr>
            <p:cNvPr id="815" name="object 815" descr=""/>
            <p:cNvSpPr/>
            <p:nvPr/>
          </p:nvSpPr>
          <p:spPr>
            <a:xfrm>
              <a:off x="5566495" y="2433414"/>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816" name="object 816" descr=""/>
            <p:cNvSpPr/>
            <p:nvPr/>
          </p:nvSpPr>
          <p:spPr>
            <a:xfrm>
              <a:off x="5566768" y="2425563"/>
              <a:ext cx="0" cy="1270"/>
            </a:xfrm>
            <a:custGeom>
              <a:avLst/>
              <a:gdLst/>
              <a:ahLst/>
              <a:cxnLst/>
              <a:rect l="l" t="t" r="r" b="b"/>
              <a:pathLst>
                <a:path w="0" h="1269">
                  <a:moveTo>
                    <a:pt x="0" y="0"/>
                  </a:moveTo>
                  <a:lnTo>
                    <a:pt x="0" y="1092"/>
                  </a:lnTo>
                </a:path>
              </a:pathLst>
            </a:custGeom>
            <a:ln w="3175">
              <a:solidFill>
                <a:srgbClr val="231F20"/>
              </a:solidFill>
            </a:ln>
          </p:spPr>
          <p:txBody>
            <a:bodyPr wrap="square" lIns="0" tIns="0" rIns="0" bIns="0" rtlCol="0"/>
            <a:lstStyle/>
            <a:p/>
          </p:txBody>
        </p:sp>
        <p:sp>
          <p:nvSpPr>
            <p:cNvPr id="817" name="object 817" descr=""/>
            <p:cNvSpPr/>
            <p:nvPr/>
          </p:nvSpPr>
          <p:spPr>
            <a:xfrm>
              <a:off x="5548617" y="2392260"/>
              <a:ext cx="35560" cy="31115"/>
            </a:xfrm>
            <a:custGeom>
              <a:avLst/>
              <a:gdLst/>
              <a:ahLst/>
              <a:cxnLst/>
              <a:rect l="l" t="t" r="r" b="b"/>
              <a:pathLst>
                <a:path w="35560" h="31114">
                  <a:moveTo>
                    <a:pt x="1625" y="25996"/>
                  </a:moveTo>
                  <a:lnTo>
                    <a:pt x="1384" y="25425"/>
                  </a:lnTo>
                  <a:lnTo>
                    <a:pt x="812" y="25184"/>
                  </a:lnTo>
                  <a:lnTo>
                    <a:pt x="241" y="25425"/>
                  </a:lnTo>
                  <a:lnTo>
                    <a:pt x="0" y="25996"/>
                  </a:lnTo>
                  <a:lnTo>
                    <a:pt x="241" y="26581"/>
                  </a:lnTo>
                  <a:lnTo>
                    <a:pt x="812" y="26809"/>
                  </a:lnTo>
                  <a:lnTo>
                    <a:pt x="1384" y="26581"/>
                  </a:lnTo>
                  <a:lnTo>
                    <a:pt x="1625" y="25996"/>
                  </a:lnTo>
                  <a:close/>
                </a:path>
                <a:path w="35560" h="31114">
                  <a:moveTo>
                    <a:pt x="5143" y="812"/>
                  </a:moveTo>
                  <a:lnTo>
                    <a:pt x="4914" y="241"/>
                  </a:lnTo>
                  <a:lnTo>
                    <a:pt x="4330" y="0"/>
                  </a:lnTo>
                  <a:lnTo>
                    <a:pt x="3759" y="241"/>
                  </a:lnTo>
                  <a:lnTo>
                    <a:pt x="3517" y="812"/>
                  </a:lnTo>
                  <a:lnTo>
                    <a:pt x="3759" y="1384"/>
                  </a:lnTo>
                  <a:lnTo>
                    <a:pt x="4330" y="1625"/>
                  </a:lnTo>
                  <a:lnTo>
                    <a:pt x="4914" y="1384"/>
                  </a:lnTo>
                  <a:lnTo>
                    <a:pt x="5143" y="812"/>
                  </a:lnTo>
                  <a:close/>
                </a:path>
                <a:path w="35560" h="31114">
                  <a:moveTo>
                    <a:pt x="31953" y="30060"/>
                  </a:moveTo>
                  <a:lnTo>
                    <a:pt x="31711" y="29489"/>
                  </a:lnTo>
                  <a:lnTo>
                    <a:pt x="31140" y="29248"/>
                  </a:lnTo>
                  <a:lnTo>
                    <a:pt x="30568" y="29489"/>
                  </a:lnTo>
                  <a:lnTo>
                    <a:pt x="30327" y="30060"/>
                  </a:lnTo>
                  <a:lnTo>
                    <a:pt x="30568" y="30632"/>
                  </a:lnTo>
                  <a:lnTo>
                    <a:pt x="31140" y="30873"/>
                  </a:lnTo>
                  <a:lnTo>
                    <a:pt x="31711" y="30632"/>
                  </a:lnTo>
                  <a:lnTo>
                    <a:pt x="31953" y="30060"/>
                  </a:lnTo>
                  <a:close/>
                </a:path>
                <a:path w="35560" h="31114">
                  <a:moveTo>
                    <a:pt x="35204" y="4876"/>
                  </a:moveTo>
                  <a:lnTo>
                    <a:pt x="34963" y="4305"/>
                  </a:lnTo>
                  <a:lnTo>
                    <a:pt x="34391" y="4064"/>
                  </a:lnTo>
                  <a:lnTo>
                    <a:pt x="33820" y="4305"/>
                  </a:lnTo>
                  <a:lnTo>
                    <a:pt x="33578" y="4876"/>
                  </a:lnTo>
                  <a:lnTo>
                    <a:pt x="33820" y="5461"/>
                  </a:lnTo>
                  <a:lnTo>
                    <a:pt x="34391" y="5689"/>
                  </a:lnTo>
                  <a:lnTo>
                    <a:pt x="34963" y="5461"/>
                  </a:lnTo>
                  <a:lnTo>
                    <a:pt x="35204" y="4876"/>
                  </a:lnTo>
                  <a:close/>
                </a:path>
              </a:pathLst>
            </a:custGeom>
            <a:solidFill>
              <a:srgbClr val="231F20"/>
            </a:solidFill>
          </p:spPr>
          <p:txBody>
            <a:bodyPr wrap="square" lIns="0" tIns="0" rIns="0" bIns="0" rtlCol="0"/>
            <a:lstStyle/>
            <a:p/>
          </p:txBody>
        </p:sp>
        <p:sp>
          <p:nvSpPr>
            <p:cNvPr id="818" name="object 818" descr=""/>
            <p:cNvSpPr/>
            <p:nvPr/>
          </p:nvSpPr>
          <p:spPr>
            <a:xfrm>
              <a:off x="5559996" y="2393341"/>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819" name="object 819" descr=""/>
            <p:cNvSpPr/>
            <p:nvPr/>
          </p:nvSpPr>
          <p:spPr>
            <a:xfrm>
              <a:off x="5566768" y="2424758"/>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820" name="object 820" descr=""/>
            <p:cNvSpPr/>
            <p:nvPr/>
          </p:nvSpPr>
          <p:spPr>
            <a:xfrm>
              <a:off x="5565955"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21" name="object 821" descr=""/>
            <p:cNvSpPr/>
            <p:nvPr/>
          </p:nvSpPr>
          <p:spPr>
            <a:xfrm>
              <a:off x="5566501" y="2426655"/>
              <a:ext cx="635" cy="6985"/>
            </a:xfrm>
            <a:custGeom>
              <a:avLst/>
              <a:gdLst/>
              <a:ahLst/>
              <a:cxnLst/>
              <a:rect l="l" t="t" r="r" b="b"/>
              <a:pathLst>
                <a:path w="635" h="6985">
                  <a:moveTo>
                    <a:pt x="266" y="0"/>
                  </a:moveTo>
                  <a:lnTo>
                    <a:pt x="0" y="6756"/>
                  </a:lnTo>
                </a:path>
              </a:pathLst>
            </a:custGeom>
            <a:ln w="3175">
              <a:solidFill>
                <a:srgbClr val="231F20"/>
              </a:solidFill>
            </a:ln>
          </p:spPr>
          <p:txBody>
            <a:bodyPr wrap="square" lIns="0" tIns="0" rIns="0" bIns="0" rtlCol="0"/>
            <a:lstStyle/>
            <a:p/>
          </p:txBody>
        </p:sp>
        <p:sp>
          <p:nvSpPr>
            <p:cNvPr id="822" name="object 822" descr=""/>
            <p:cNvSpPr/>
            <p:nvPr/>
          </p:nvSpPr>
          <p:spPr>
            <a:xfrm>
              <a:off x="5566495" y="2434233"/>
              <a:ext cx="0" cy="3810"/>
            </a:xfrm>
            <a:custGeom>
              <a:avLst/>
              <a:gdLst/>
              <a:ahLst/>
              <a:cxnLst/>
              <a:rect l="l" t="t" r="r" b="b"/>
              <a:pathLst>
                <a:path w="0" h="3810">
                  <a:moveTo>
                    <a:pt x="0" y="0"/>
                  </a:moveTo>
                  <a:lnTo>
                    <a:pt x="0" y="1346"/>
                  </a:lnTo>
                  <a:lnTo>
                    <a:pt x="0" y="3251"/>
                  </a:lnTo>
                </a:path>
              </a:pathLst>
            </a:custGeom>
            <a:ln w="3175">
              <a:solidFill>
                <a:srgbClr val="231F20"/>
              </a:solidFill>
            </a:ln>
          </p:spPr>
          <p:txBody>
            <a:bodyPr wrap="square" lIns="0" tIns="0" rIns="0" bIns="0" rtlCol="0"/>
            <a:lstStyle/>
            <a:p/>
          </p:txBody>
        </p:sp>
        <p:sp>
          <p:nvSpPr>
            <p:cNvPr id="823" name="object 823" descr=""/>
            <p:cNvSpPr/>
            <p:nvPr/>
          </p:nvSpPr>
          <p:spPr>
            <a:xfrm>
              <a:off x="5567039" y="2424211"/>
              <a:ext cx="635" cy="13335"/>
            </a:xfrm>
            <a:custGeom>
              <a:avLst/>
              <a:gdLst/>
              <a:ahLst/>
              <a:cxnLst/>
              <a:rect l="l" t="t" r="r" b="b"/>
              <a:pathLst>
                <a:path w="635" h="13335">
                  <a:moveTo>
                    <a:pt x="266" y="0"/>
                  </a:moveTo>
                  <a:lnTo>
                    <a:pt x="266" y="1079"/>
                  </a:lnTo>
                  <a:lnTo>
                    <a:pt x="0" y="12725"/>
                  </a:lnTo>
                </a:path>
              </a:pathLst>
            </a:custGeom>
            <a:ln w="3175">
              <a:solidFill>
                <a:srgbClr val="231F20"/>
              </a:solidFill>
            </a:ln>
          </p:spPr>
          <p:txBody>
            <a:bodyPr wrap="square" lIns="0" tIns="0" rIns="0" bIns="0" rtlCol="0"/>
            <a:lstStyle/>
            <a:p/>
          </p:txBody>
        </p:sp>
        <p:sp>
          <p:nvSpPr>
            <p:cNvPr id="824" name="object 824" descr=""/>
            <p:cNvSpPr/>
            <p:nvPr/>
          </p:nvSpPr>
          <p:spPr>
            <a:xfrm>
              <a:off x="5567846" y="2424211"/>
              <a:ext cx="635" cy="13970"/>
            </a:xfrm>
            <a:custGeom>
              <a:avLst/>
              <a:gdLst/>
              <a:ahLst/>
              <a:cxnLst/>
              <a:rect l="l" t="t" r="r" b="b"/>
              <a:pathLst>
                <a:path w="635" h="13969">
                  <a:moveTo>
                    <a:pt x="546" y="0"/>
                  </a:moveTo>
                  <a:lnTo>
                    <a:pt x="0" y="13804"/>
                  </a:lnTo>
                </a:path>
              </a:pathLst>
            </a:custGeom>
            <a:ln w="3175">
              <a:solidFill>
                <a:srgbClr val="231F20"/>
              </a:solidFill>
            </a:ln>
          </p:spPr>
          <p:txBody>
            <a:bodyPr wrap="square" lIns="0" tIns="0" rIns="0" bIns="0" rtlCol="0"/>
            <a:lstStyle/>
            <a:p/>
          </p:txBody>
        </p:sp>
        <p:sp>
          <p:nvSpPr>
            <p:cNvPr id="825" name="object 825" descr=""/>
            <p:cNvSpPr/>
            <p:nvPr/>
          </p:nvSpPr>
          <p:spPr>
            <a:xfrm>
              <a:off x="5554309"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26" name="object 826" descr=""/>
            <p:cNvSpPr/>
            <p:nvPr/>
          </p:nvSpPr>
          <p:spPr>
            <a:xfrm>
              <a:off x="5555122" y="24209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27" name="object 827" descr=""/>
            <p:cNvSpPr/>
            <p:nvPr/>
          </p:nvSpPr>
          <p:spPr>
            <a:xfrm>
              <a:off x="5573532"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28" name="object 828" descr=""/>
            <p:cNvSpPr/>
            <p:nvPr/>
          </p:nvSpPr>
          <p:spPr>
            <a:xfrm>
              <a:off x="5574345" y="24209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29" name="object 829" descr=""/>
            <p:cNvSpPr/>
            <p:nvPr/>
          </p:nvSpPr>
          <p:spPr>
            <a:xfrm>
              <a:off x="5552418" y="239848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30" name="object 830" descr=""/>
            <p:cNvSpPr/>
            <p:nvPr/>
          </p:nvSpPr>
          <p:spPr>
            <a:xfrm>
              <a:off x="5552685" y="23993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31" name="object 831" descr=""/>
            <p:cNvSpPr/>
            <p:nvPr/>
          </p:nvSpPr>
          <p:spPr>
            <a:xfrm>
              <a:off x="5552418" y="241581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32" name="object 832" descr=""/>
            <p:cNvSpPr/>
            <p:nvPr/>
          </p:nvSpPr>
          <p:spPr>
            <a:xfrm>
              <a:off x="5552685" y="241664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33" name="object 833" descr=""/>
            <p:cNvSpPr/>
            <p:nvPr/>
          </p:nvSpPr>
          <p:spPr>
            <a:xfrm>
              <a:off x="5579765" y="239848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34" name="object 834" descr=""/>
            <p:cNvSpPr/>
            <p:nvPr/>
          </p:nvSpPr>
          <p:spPr>
            <a:xfrm>
              <a:off x="5580032" y="23993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35" name="object 835" descr=""/>
            <p:cNvSpPr/>
            <p:nvPr/>
          </p:nvSpPr>
          <p:spPr>
            <a:xfrm>
              <a:off x="5579765" y="241581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36" name="object 836" descr=""/>
            <p:cNvSpPr/>
            <p:nvPr/>
          </p:nvSpPr>
          <p:spPr>
            <a:xfrm>
              <a:off x="5580032" y="241664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37" name="object 837" descr=""/>
            <p:cNvSpPr/>
            <p:nvPr/>
          </p:nvSpPr>
          <p:spPr>
            <a:xfrm>
              <a:off x="5583280" y="240228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38" name="object 838" descr=""/>
            <p:cNvSpPr/>
            <p:nvPr/>
          </p:nvSpPr>
          <p:spPr>
            <a:xfrm>
              <a:off x="5552135" y="2383599"/>
              <a:ext cx="31750" cy="42545"/>
            </a:xfrm>
            <a:custGeom>
              <a:avLst/>
              <a:gdLst/>
              <a:ahLst/>
              <a:cxnLst/>
              <a:rect l="l" t="t" r="r" b="b"/>
              <a:pathLst>
                <a:path w="31750" h="42544">
                  <a:moveTo>
                    <a:pt x="1625" y="9474"/>
                  </a:moveTo>
                  <a:lnTo>
                    <a:pt x="1397" y="8902"/>
                  </a:lnTo>
                  <a:lnTo>
                    <a:pt x="812" y="8661"/>
                  </a:lnTo>
                  <a:lnTo>
                    <a:pt x="241" y="8902"/>
                  </a:lnTo>
                  <a:lnTo>
                    <a:pt x="0" y="9474"/>
                  </a:lnTo>
                  <a:lnTo>
                    <a:pt x="241" y="10045"/>
                  </a:lnTo>
                  <a:lnTo>
                    <a:pt x="812" y="10287"/>
                  </a:lnTo>
                  <a:lnTo>
                    <a:pt x="1397" y="10045"/>
                  </a:lnTo>
                  <a:lnTo>
                    <a:pt x="1625" y="9474"/>
                  </a:lnTo>
                  <a:close/>
                </a:path>
                <a:path w="31750" h="42544">
                  <a:moveTo>
                    <a:pt x="13817" y="41694"/>
                  </a:moveTo>
                  <a:lnTo>
                    <a:pt x="13576" y="41122"/>
                  </a:lnTo>
                  <a:lnTo>
                    <a:pt x="13004" y="40881"/>
                  </a:lnTo>
                  <a:lnTo>
                    <a:pt x="12420" y="41122"/>
                  </a:lnTo>
                  <a:lnTo>
                    <a:pt x="12192" y="41694"/>
                  </a:lnTo>
                  <a:lnTo>
                    <a:pt x="12420" y="42278"/>
                  </a:lnTo>
                  <a:lnTo>
                    <a:pt x="13004" y="42506"/>
                  </a:lnTo>
                  <a:lnTo>
                    <a:pt x="13576" y="42278"/>
                  </a:lnTo>
                  <a:lnTo>
                    <a:pt x="13817" y="41694"/>
                  </a:lnTo>
                  <a:close/>
                </a:path>
                <a:path w="31750" h="42544">
                  <a:moveTo>
                    <a:pt x="18148" y="812"/>
                  </a:moveTo>
                  <a:lnTo>
                    <a:pt x="17907" y="241"/>
                  </a:lnTo>
                  <a:lnTo>
                    <a:pt x="17335" y="0"/>
                  </a:lnTo>
                  <a:lnTo>
                    <a:pt x="16751" y="241"/>
                  </a:lnTo>
                  <a:lnTo>
                    <a:pt x="16522" y="812"/>
                  </a:lnTo>
                  <a:lnTo>
                    <a:pt x="16751" y="1397"/>
                  </a:lnTo>
                  <a:lnTo>
                    <a:pt x="17335" y="1625"/>
                  </a:lnTo>
                  <a:lnTo>
                    <a:pt x="17907" y="1397"/>
                  </a:lnTo>
                  <a:lnTo>
                    <a:pt x="18148" y="812"/>
                  </a:lnTo>
                  <a:close/>
                </a:path>
                <a:path w="31750" h="42544">
                  <a:moveTo>
                    <a:pt x="28435" y="38722"/>
                  </a:moveTo>
                  <a:lnTo>
                    <a:pt x="28194" y="38150"/>
                  </a:lnTo>
                  <a:lnTo>
                    <a:pt x="27622" y="37909"/>
                  </a:lnTo>
                  <a:lnTo>
                    <a:pt x="27051" y="38150"/>
                  </a:lnTo>
                  <a:lnTo>
                    <a:pt x="26809" y="38722"/>
                  </a:lnTo>
                  <a:lnTo>
                    <a:pt x="27051" y="39293"/>
                  </a:lnTo>
                  <a:lnTo>
                    <a:pt x="27622" y="39535"/>
                  </a:lnTo>
                  <a:lnTo>
                    <a:pt x="28194" y="39293"/>
                  </a:lnTo>
                  <a:lnTo>
                    <a:pt x="28435" y="38722"/>
                  </a:lnTo>
                  <a:close/>
                </a:path>
                <a:path w="31750" h="42544">
                  <a:moveTo>
                    <a:pt x="31686" y="13538"/>
                  </a:moveTo>
                  <a:lnTo>
                    <a:pt x="31445" y="12966"/>
                  </a:lnTo>
                  <a:lnTo>
                    <a:pt x="30873" y="12725"/>
                  </a:lnTo>
                  <a:lnTo>
                    <a:pt x="30302" y="12966"/>
                  </a:lnTo>
                  <a:lnTo>
                    <a:pt x="30060" y="13538"/>
                  </a:lnTo>
                  <a:lnTo>
                    <a:pt x="30302" y="14122"/>
                  </a:lnTo>
                  <a:lnTo>
                    <a:pt x="30873" y="14351"/>
                  </a:lnTo>
                  <a:lnTo>
                    <a:pt x="31445" y="14122"/>
                  </a:lnTo>
                  <a:lnTo>
                    <a:pt x="31686" y="13538"/>
                  </a:lnTo>
                  <a:close/>
                </a:path>
              </a:pathLst>
            </a:custGeom>
            <a:solidFill>
              <a:srgbClr val="231F20"/>
            </a:solidFill>
          </p:spPr>
          <p:txBody>
            <a:bodyPr wrap="square" lIns="0" tIns="0" rIns="0" bIns="0" rtlCol="0"/>
            <a:lstStyle/>
            <a:p/>
          </p:txBody>
        </p:sp>
        <p:sp>
          <p:nvSpPr>
            <p:cNvPr id="839" name="object 839" descr=""/>
            <p:cNvSpPr/>
            <p:nvPr/>
          </p:nvSpPr>
          <p:spPr>
            <a:xfrm>
              <a:off x="5565142" y="242502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40" name="object 840" descr=""/>
            <p:cNvSpPr/>
            <p:nvPr/>
          </p:nvSpPr>
          <p:spPr>
            <a:xfrm>
              <a:off x="5560541" y="242421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41" name="object 841" descr=""/>
            <p:cNvSpPr/>
            <p:nvPr/>
          </p:nvSpPr>
          <p:spPr>
            <a:xfrm>
              <a:off x="5568657"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42" name="object 842" descr=""/>
            <p:cNvSpPr/>
            <p:nvPr/>
          </p:nvSpPr>
          <p:spPr>
            <a:xfrm>
              <a:off x="5566768" y="242421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43" name="object 843" descr=""/>
            <p:cNvSpPr/>
            <p:nvPr/>
          </p:nvSpPr>
          <p:spPr>
            <a:xfrm>
              <a:off x="5561343" y="2383599"/>
              <a:ext cx="22860" cy="42545"/>
            </a:xfrm>
            <a:custGeom>
              <a:avLst/>
              <a:gdLst/>
              <a:ahLst/>
              <a:cxnLst/>
              <a:rect l="l" t="t" r="r" b="b"/>
              <a:pathLst>
                <a:path w="22860" h="42544">
                  <a:moveTo>
                    <a:pt x="1625" y="812"/>
                  </a:moveTo>
                  <a:lnTo>
                    <a:pt x="1384" y="241"/>
                  </a:lnTo>
                  <a:lnTo>
                    <a:pt x="812" y="0"/>
                  </a:lnTo>
                  <a:lnTo>
                    <a:pt x="241" y="241"/>
                  </a:lnTo>
                  <a:lnTo>
                    <a:pt x="0" y="812"/>
                  </a:lnTo>
                  <a:lnTo>
                    <a:pt x="241" y="1397"/>
                  </a:lnTo>
                  <a:lnTo>
                    <a:pt x="812" y="1625"/>
                  </a:lnTo>
                  <a:lnTo>
                    <a:pt x="1384" y="1397"/>
                  </a:lnTo>
                  <a:lnTo>
                    <a:pt x="1625" y="812"/>
                  </a:lnTo>
                  <a:close/>
                </a:path>
                <a:path w="22860" h="42544">
                  <a:moveTo>
                    <a:pt x="2171" y="41694"/>
                  </a:moveTo>
                  <a:lnTo>
                    <a:pt x="1930" y="41122"/>
                  </a:lnTo>
                  <a:lnTo>
                    <a:pt x="1358" y="40881"/>
                  </a:lnTo>
                  <a:lnTo>
                    <a:pt x="787" y="41122"/>
                  </a:lnTo>
                  <a:lnTo>
                    <a:pt x="546" y="41694"/>
                  </a:lnTo>
                  <a:lnTo>
                    <a:pt x="787" y="42278"/>
                  </a:lnTo>
                  <a:lnTo>
                    <a:pt x="1358" y="42506"/>
                  </a:lnTo>
                  <a:lnTo>
                    <a:pt x="1930" y="42278"/>
                  </a:lnTo>
                  <a:lnTo>
                    <a:pt x="2171" y="41694"/>
                  </a:lnTo>
                  <a:close/>
                </a:path>
                <a:path w="22860" h="42544">
                  <a:moveTo>
                    <a:pt x="10299" y="812"/>
                  </a:moveTo>
                  <a:lnTo>
                    <a:pt x="10058" y="241"/>
                  </a:lnTo>
                  <a:lnTo>
                    <a:pt x="9486" y="0"/>
                  </a:lnTo>
                  <a:lnTo>
                    <a:pt x="8902" y="241"/>
                  </a:lnTo>
                  <a:lnTo>
                    <a:pt x="8674" y="812"/>
                  </a:lnTo>
                  <a:lnTo>
                    <a:pt x="8902" y="1397"/>
                  </a:lnTo>
                  <a:lnTo>
                    <a:pt x="9486" y="1625"/>
                  </a:lnTo>
                  <a:lnTo>
                    <a:pt x="10058" y="1397"/>
                  </a:lnTo>
                  <a:lnTo>
                    <a:pt x="10299" y="812"/>
                  </a:lnTo>
                  <a:close/>
                </a:path>
                <a:path w="22860" h="42544">
                  <a:moveTo>
                    <a:pt x="14897" y="41694"/>
                  </a:moveTo>
                  <a:lnTo>
                    <a:pt x="14655" y="41122"/>
                  </a:lnTo>
                  <a:lnTo>
                    <a:pt x="14084" y="40881"/>
                  </a:lnTo>
                  <a:lnTo>
                    <a:pt x="13512" y="41122"/>
                  </a:lnTo>
                  <a:lnTo>
                    <a:pt x="13271" y="41694"/>
                  </a:lnTo>
                  <a:lnTo>
                    <a:pt x="13512" y="42278"/>
                  </a:lnTo>
                  <a:lnTo>
                    <a:pt x="14084" y="42506"/>
                  </a:lnTo>
                  <a:lnTo>
                    <a:pt x="14655" y="42278"/>
                  </a:lnTo>
                  <a:lnTo>
                    <a:pt x="14897" y="41694"/>
                  </a:lnTo>
                  <a:close/>
                </a:path>
                <a:path w="22860" h="42544">
                  <a:moveTo>
                    <a:pt x="19227" y="38722"/>
                  </a:moveTo>
                  <a:lnTo>
                    <a:pt x="18986" y="38150"/>
                  </a:lnTo>
                  <a:lnTo>
                    <a:pt x="18415" y="37909"/>
                  </a:lnTo>
                  <a:lnTo>
                    <a:pt x="17843" y="38150"/>
                  </a:lnTo>
                  <a:lnTo>
                    <a:pt x="17602" y="38722"/>
                  </a:lnTo>
                  <a:lnTo>
                    <a:pt x="17843" y="39293"/>
                  </a:lnTo>
                  <a:lnTo>
                    <a:pt x="18415" y="39535"/>
                  </a:lnTo>
                  <a:lnTo>
                    <a:pt x="18986" y="39293"/>
                  </a:lnTo>
                  <a:lnTo>
                    <a:pt x="19227" y="38722"/>
                  </a:lnTo>
                  <a:close/>
                </a:path>
                <a:path w="22860" h="42544">
                  <a:moveTo>
                    <a:pt x="22745" y="28168"/>
                  </a:moveTo>
                  <a:lnTo>
                    <a:pt x="22504" y="27597"/>
                  </a:lnTo>
                  <a:lnTo>
                    <a:pt x="21932" y="27355"/>
                  </a:lnTo>
                  <a:lnTo>
                    <a:pt x="21361" y="27597"/>
                  </a:lnTo>
                  <a:lnTo>
                    <a:pt x="21120" y="28168"/>
                  </a:lnTo>
                  <a:lnTo>
                    <a:pt x="21361" y="28740"/>
                  </a:lnTo>
                  <a:lnTo>
                    <a:pt x="21932" y="28981"/>
                  </a:lnTo>
                  <a:lnTo>
                    <a:pt x="22504" y="28740"/>
                  </a:lnTo>
                  <a:lnTo>
                    <a:pt x="22745" y="28168"/>
                  </a:lnTo>
                  <a:close/>
                </a:path>
                <a:path w="22860" h="42544">
                  <a:moveTo>
                    <a:pt x="22745" y="18694"/>
                  </a:moveTo>
                  <a:lnTo>
                    <a:pt x="22504" y="18110"/>
                  </a:lnTo>
                  <a:lnTo>
                    <a:pt x="21932" y="17881"/>
                  </a:lnTo>
                  <a:lnTo>
                    <a:pt x="21361" y="18110"/>
                  </a:lnTo>
                  <a:lnTo>
                    <a:pt x="21120" y="18694"/>
                  </a:lnTo>
                  <a:lnTo>
                    <a:pt x="21361" y="19265"/>
                  </a:lnTo>
                  <a:lnTo>
                    <a:pt x="21932" y="19507"/>
                  </a:lnTo>
                  <a:lnTo>
                    <a:pt x="22504" y="19265"/>
                  </a:lnTo>
                  <a:lnTo>
                    <a:pt x="22745" y="18694"/>
                  </a:lnTo>
                  <a:close/>
                </a:path>
              </a:pathLst>
            </a:custGeom>
            <a:solidFill>
              <a:srgbClr val="231F20"/>
            </a:solidFill>
          </p:spPr>
          <p:txBody>
            <a:bodyPr wrap="square" lIns="0" tIns="0" rIns="0" bIns="0" rtlCol="0"/>
            <a:lstStyle/>
            <a:p/>
          </p:txBody>
        </p:sp>
        <p:sp>
          <p:nvSpPr>
            <p:cNvPr id="844" name="object 844" descr=""/>
            <p:cNvSpPr/>
            <p:nvPr/>
          </p:nvSpPr>
          <p:spPr>
            <a:xfrm>
              <a:off x="5579498" y="2393068"/>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845" name="object 845" descr=""/>
            <p:cNvSpPr/>
            <p:nvPr/>
          </p:nvSpPr>
          <p:spPr>
            <a:xfrm>
              <a:off x="558220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46" name="object 846" descr=""/>
            <p:cNvSpPr/>
            <p:nvPr/>
          </p:nvSpPr>
          <p:spPr>
            <a:xfrm>
              <a:off x="5579765" y="242204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47" name="object 847" descr=""/>
            <p:cNvSpPr/>
            <p:nvPr/>
          </p:nvSpPr>
          <p:spPr>
            <a:xfrm>
              <a:off x="5579498" y="239306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48" name="object 848" descr=""/>
            <p:cNvSpPr/>
            <p:nvPr/>
          </p:nvSpPr>
          <p:spPr>
            <a:xfrm>
              <a:off x="5569743" y="242502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49" name="object 849" descr=""/>
            <p:cNvSpPr/>
            <p:nvPr/>
          </p:nvSpPr>
          <p:spPr>
            <a:xfrm>
              <a:off x="5575430" y="2389826"/>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850" name="object 850" descr=""/>
            <p:cNvSpPr/>
            <p:nvPr/>
          </p:nvSpPr>
          <p:spPr>
            <a:xfrm>
              <a:off x="5579492" y="239306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51" name="object 851" descr=""/>
            <p:cNvSpPr/>
            <p:nvPr/>
          </p:nvSpPr>
          <p:spPr>
            <a:xfrm>
              <a:off x="5578952" y="24215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2" name="object 852" descr=""/>
            <p:cNvSpPr/>
            <p:nvPr/>
          </p:nvSpPr>
          <p:spPr>
            <a:xfrm>
              <a:off x="5575430" y="238982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53" name="object 853" descr=""/>
            <p:cNvSpPr/>
            <p:nvPr/>
          </p:nvSpPr>
          <p:spPr>
            <a:xfrm>
              <a:off x="5582202" y="23963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4" name="object 854" descr=""/>
            <p:cNvSpPr/>
            <p:nvPr/>
          </p:nvSpPr>
          <p:spPr>
            <a:xfrm>
              <a:off x="5560541" y="2384685"/>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855" name="object 855" descr=""/>
            <p:cNvSpPr/>
            <p:nvPr/>
          </p:nvSpPr>
          <p:spPr>
            <a:xfrm>
              <a:off x="5569205" y="2384685"/>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856" name="object 856" descr=""/>
            <p:cNvSpPr/>
            <p:nvPr/>
          </p:nvSpPr>
          <p:spPr>
            <a:xfrm>
              <a:off x="5572180" y="235679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57" name="object 857" descr=""/>
            <p:cNvSpPr/>
            <p:nvPr/>
          </p:nvSpPr>
          <p:spPr>
            <a:xfrm>
              <a:off x="5572993" y="235543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8" name="object 858" descr=""/>
            <p:cNvSpPr/>
            <p:nvPr/>
          </p:nvSpPr>
          <p:spPr>
            <a:xfrm>
              <a:off x="5569750" y="242502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59" name="object 859" descr=""/>
            <p:cNvSpPr/>
            <p:nvPr/>
          </p:nvSpPr>
          <p:spPr>
            <a:xfrm>
              <a:off x="5579498" y="242204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60" name="object 860" descr=""/>
            <p:cNvSpPr/>
            <p:nvPr/>
          </p:nvSpPr>
          <p:spPr>
            <a:xfrm>
              <a:off x="5573266" y="2420688"/>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861" name="object 861" descr=""/>
            <p:cNvSpPr/>
            <p:nvPr/>
          </p:nvSpPr>
          <p:spPr>
            <a:xfrm>
              <a:off x="5557018" y="24350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2" name="object 862" descr=""/>
            <p:cNvSpPr/>
            <p:nvPr/>
          </p:nvSpPr>
          <p:spPr>
            <a:xfrm>
              <a:off x="5560541" y="2426109"/>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863" name="object 863" descr=""/>
            <p:cNvSpPr/>
            <p:nvPr/>
          </p:nvSpPr>
          <p:spPr>
            <a:xfrm>
              <a:off x="5586803" y="238630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4" name="object 864" descr=""/>
            <p:cNvSpPr/>
            <p:nvPr/>
          </p:nvSpPr>
          <p:spPr>
            <a:xfrm>
              <a:off x="5565142" y="242502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65" name="object 865" descr=""/>
            <p:cNvSpPr/>
            <p:nvPr/>
          </p:nvSpPr>
          <p:spPr>
            <a:xfrm>
              <a:off x="5560541" y="2425563"/>
              <a:ext cx="635" cy="1270"/>
            </a:xfrm>
            <a:custGeom>
              <a:avLst/>
              <a:gdLst/>
              <a:ahLst/>
              <a:cxnLst/>
              <a:rect l="l" t="t" r="r" b="b"/>
              <a:pathLst>
                <a:path w="635" h="1269">
                  <a:moveTo>
                    <a:pt x="0" y="1092"/>
                  </a:moveTo>
                  <a:lnTo>
                    <a:pt x="266" y="0"/>
                  </a:lnTo>
                </a:path>
              </a:pathLst>
            </a:custGeom>
            <a:ln w="3175">
              <a:solidFill>
                <a:srgbClr val="231F20"/>
              </a:solidFill>
            </a:ln>
          </p:spPr>
          <p:txBody>
            <a:bodyPr wrap="square" lIns="0" tIns="0" rIns="0" bIns="0" rtlCol="0"/>
            <a:lstStyle/>
            <a:p/>
          </p:txBody>
        </p:sp>
        <p:sp>
          <p:nvSpPr>
            <p:cNvPr id="866" name="object 866" descr=""/>
            <p:cNvSpPr/>
            <p:nvPr/>
          </p:nvSpPr>
          <p:spPr>
            <a:xfrm>
              <a:off x="5578952" y="24215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7" name="object 867" descr=""/>
            <p:cNvSpPr/>
            <p:nvPr/>
          </p:nvSpPr>
          <p:spPr>
            <a:xfrm>
              <a:off x="5583015" y="24179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68" name="object 868" descr=""/>
            <p:cNvSpPr/>
            <p:nvPr/>
          </p:nvSpPr>
          <p:spPr>
            <a:xfrm>
              <a:off x="5579765" y="242204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69" name="object 869" descr=""/>
            <p:cNvSpPr/>
            <p:nvPr/>
          </p:nvSpPr>
          <p:spPr>
            <a:xfrm>
              <a:off x="5578945" y="2396324"/>
              <a:ext cx="5080" cy="21590"/>
            </a:xfrm>
            <a:custGeom>
              <a:avLst/>
              <a:gdLst/>
              <a:ahLst/>
              <a:cxnLst/>
              <a:rect l="l" t="t" r="r" b="b"/>
              <a:pathLst>
                <a:path w="5079" h="21589">
                  <a:moveTo>
                    <a:pt x="1625" y="20320"/>
                  </a:moveTo>
                  <a:lnTo>
                    <a:pt x="1384" y="19735"/>
                  </a:lnTo>
                  <a:lnTo>
                    <a:pt x="812" y="19507"/>
                  </a:lnTo>
                  <a:lnTo>
                    <a:pt x="241" y="19735"/>
                  </a:lnTo>
                  <a:lnTo>
                    <a:pt x="0" y="20320"/>
                  </a:lnTo>
                  <a:lnTo>
                    <a:pt x="50" y="20459"/>
                  </a:lnTo>
                  <a:lnTo>
                    <a:pt x="0" y="20586"/>
                  </a:lnTo>
                  <a:lnTo>
                    <a:pt x="241" y="21158"/>
                  </a:lnTo>
                  <a:lnTo>
                    <a:pt x="812" y="21399"/>
                  </a:lnTo>
                  <a:lnTo>
                    <a:pt x="1384" y="21158"/>
                  </a:lnTo>
                  <a:lnTo>
                    <a:pt x="1625" y="20586"/>
                  </a:lnTo>
                  <a:lnTo>
                    <a:pt x="1562" y="20459"/>
                  </a:lnTo>
                  <a:lnTo>
                    <a:pt x="1625" y="20320"/>
                  </a:lnTo>
                  <a:close/>
                </a:path>
                <a:path w="5079" h="21589">
                  <a:moveTo>
                    <a:pt x="1625" y="2984"/>
                  </a:moveTo>
                  <a:lnTo>
                    <a:pt x="1384" y="2413"/>
                  </a:lnTo>
                  <a:lnTo>
                    <a:pt x="812" y="2171"/>
                  </a:lnTo>
                  <a:lnTo>
                    <a:pt x="241" y="2413"/>
                  </a:lnTo>
                  <a:lnTo>
                    <a:pt x="0" y="2984"/>
                  </a:lnTo>
                  <a:lnTo>
                    <a:pt x="50" y="3124"/>
                  </a:lnTo>
                  <a:lnTo>
                    <a:pt x="0" y="3251"/>
                  </a:lnTo>
                  <a:lnTo>
                    <a:pt x="241" y="3822"/>
                  </a:lnTo>
                  <a:lnTo>
                    <a:pt x="812" y="4064"/>
                  </a:lnTo>
                  <a:lnTo>
                    <a:pt x="1384" y="3822"/>
                  </a:lnTo>
                  <a:lnTo>
                    <a:pt x="1625" y="3251"/>
                  </a:lnTo>
                  <a:lnTo>
                    <a:pt x="1562" y="3124"/>
                  </a:lnTo>
                  <a:lnTo>
                    <a:pt x="1625" y="2984"/>
                  </a:lnTo>
                  <a:close/>
                </a:path>
                <a:path w="5079" h="21589">
                  <a:moveTo>
                    <a:pt x="4876" y="812"/>
                  </a:moveTo>
                  <a:lnTo>
                    <a:pt x="4635" y="241"/>
                  </a:lnTo>
                  <a:lnTo>
                    <a:pt x="4064" y="0"/>
                  </a:lnTo>
                  <a:lnTo>
                    <a:pt x="3492" y="241"/>
                  </a:lnTo>
                  <a:lnTo>
                    <a:pt x="3251" y="812"/>
                  </a:lnTo>
                  <a:lnTo>
                    <a:pt x="3492" y="1397"/>
                  </a:lnTo>
                  <a:lnTo>
                    <a:pt x="4064" y="1625"/>
                  </a:lnTo>
                  <a:lnTo>
                    <a:pt x="4635" y="1397"/>
                  </a:lnTo>
                  <a:lnTo>
                    <a:pt x="4876" y="812"/>
                  </a:lnTo>
                  <a:close/>
                </a:path>
              </a:pathLst>
            </a:custGeom>
            <a:solidFill>
              <a:srgbClr val="231F20"/>
            </a:solidFill>
          </p:spPr>
          <p:txBody>
            <a:bodyPr wrap="square" lIns="0" tIns="0" rIns="0" bIns="0" rtlCol="0"/>
            <a:lstStyle/>
            <a:p/>
          </p:txBody>
        </p:sp>
        <p:sp>
          <p:nvSpPr>
            <p:cNvPr id="870" name="object 870" descr=""/>
            <p:cNvSpPr/>
            <p:nvPr/>
          </p:nvSpPr>
          <p:spPr>
            <a:xfrm>
              <a:off x="5569750" y="242502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71" name="object 871" descr=""/>
            <p:cNvSpPr/>
            <p:nvPr/>
          </p:nvSpPr>
          <p:spPr>
            <a:xfrm>
              <a:off x="5574614" y="2397683"/>
              <a:ext cx="6350" cy="28575"/>
            </a:xfrm>
            <a:custGeom>
              <a:avLst/>
              <a:gdLst/>
              <a:ahLst/>
              <a:cxnLst/>
              <a:rect l="l" t="t" r="r" b="b"/>
              <a:pathLst>
                <a:path w="6350" h="28575">
                  <a:moveTo>
                    <a:pt x="1625" y="27609"/>
                  </a:moveTo>
                  <a:lnTo>
                    <a:pt x="1384" y="27038"/>
                  </a:lnTo>
                  <a:lnTo>
                    <a:pt x="812" y="26797"/>
                  </a:lnTo>
                  <a:lnTo>
                    <a:pt x="241" y="27038"/>
                  </a:lnTo>
                  <a:lnTo>
                    <a:pt x="0" y="27609"/>
                  </a:lnTo>
                  <a:lnTo>
                    <a:pt x="241" y="28194"/>
                  </a:lnTo>
                  <a:lnTo>
                    <a:pt x="812" y="28422"/>
                  </a:lnTo>
                  <a:lnTo>
                    <a:pt x="1384" y="28194"/>
                  </a:lnTo>
                  <a:lnTo>
                    <a:pt x="1625" y="27609"/>
                  </a:lnTo>
                  <a:close/>
                </a:path>
                <a:path w="6350" h="28575">
                  <a:moveTo>
                    <a:pt x="6223" y="18135"/>
                  </a:moveTo>
                  <a:lnTo>
                    <a:pt x="5981" y="17564"/>
                  </a:lnTo>
                  <a:lnTo>
                    <a:pt x="5410" y="17322"/>
                  </a:lnTo>
                  <a:lnTo>
                    <a:pt x="4838" y="17564"/>
                  </a:lnTo>
                  <a:lnTo>
                    <a:pt x="4597" y="18135"/>
                  </a:lnTo>
                  <a:lnTo>
                    <a:pt x="4648" y="18288"/>
                  </a:lnTo>
                  <a:lnTo>
                    <a:pt x="4330" y="18961"/>
                  </a:lnTo>
                  <a:lnTo>
                    <a:pt x="4572" y="19532"/>
                  </a:lnTo>
                  <a:lnTo>
                    <a:pt x="5143" y="19773"/>
                  </a:lnTo>
                  <a:lnTo>
                    <a:pt x="5715" y="19532"/>
                  </a:lnTo>
                  <a:lnTo>
                    <a:pt x="5930" y="19011"/>
                  </a:lnTo>
                  <a:lnTo>
                    <a:pt x="6223" y="18415"/>
                  </a:lnTo>
                  <a:lnTo>
                    <a:pt x="6159" y="18275"/>
                  </a:lnTo>
                  <a:lnTo>
                    <a:pt x="6223" y="18135"/>
                  </a:lnTo>
                  <a:close/>
                </a:path>
                <a:path w="6350" h="28575">
                  <a:moveTo>
                    <a:pt x="6223" y="812"/>
                  </a:moveTo>
                  <a:lnTo>
                    <a:pt x="5981" y="241"/>
                  </a:lnTo>
                  <a:lnTo>
                    <a:pt x="5410" y="0"/>
                  </a:lnTo>
                  <a:lnTo>
                    <a:pt x="4838" y="241"/>
                  </a:lnTo>
                  <a:lnTo>
                    <a:pt x="4597" y="812"/>
                  </a:lnTo>
                  <a:lnTo>
                    <a:pt x="4648" y="965"/>
                  </a:lnTo>
                  <a:lnTo>
                    <a:pt x="4330" y="1625"/>
                  </a:lnTo>
                  <a:lnTo>
                    <a:pt x="4572" y="2209"/>
                  </a:lnTo>
                  <a:lnTo>
                    <a:pt x="5143" y="2438"/>
                  </a:lnTo>
                  <a:lnTo>
                    <a:pt x="5715" y="2209"/>
                  </a:lnTo>
                  <a:lnTo>
                    <a:pt x="5930" y="1689"/>
                  </a:lnTo>
                  <a:lnTo>
                    <a:pt x="6223" y="1079"/>
                  </a:lnTo>
                  <a:lnTo>
                    <a:pt x="6159" y="952"/>
                  </a:lnTo>
                  <a:lnTo>
                    <a:pt x="6223" y="812"/>
                  </a:lnTo>
                  <a:close/>
                </a:path>
              </a:pathLst>
            </a:custGeom>
            <a:solidFill>
              <a:srgbClr val="231F20"/>
            </a:solidFill>
          </p:spPr>
          <p:txBody>
            <a:bodyPr wrap="square" lIns="0" tIns="0" rIns="0" bIns="0" rtlCol="0"/>
            <a:lstStyle/>
            <a:p/>
          </p:txBody>
        </p:sp>
        <p:sp>
          <p:nvSpPr>
            <p:cNvPr id="872" name="object 872" descr=""/>
            <p:cNvSpPr/>
            <p:nvPr/>
          </p:nvSpPr>
          <p:spPr>
            <a:xfrm>
              <a:off x="5561627" y="2425836"/>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873" name="object 873" descr=""/>
            <p:cNvSpPr/>
            <p:nvPr/>
          </p:nvSpPr>
          <p:spPr>
            <a:xfrm>
              <a:off x="5561076" y="2410955"/>
              <a:ext cx="23495" cy="15875"/>
            </a:xfrm>
            <a:custGeom>
              <a:avLst/>
              <a:gdLst/>
              <a:ahLst/>
              <a:cxnLst/>
              <a:rect l="l" t="t" r="r" b="b"/>
              <a:pathLst>
                <a:path w="23495" h="15875">
                  <a:moveTo>
                    <a:pt x="1625" y="14617"/>
                  </a:moveTo>
                  <a:lnTo>
                    <a:pt x="1384" y="14033"/>
                  </a:lnTo>
                  <a:lnTo>
                    <a:pt x="812" y="13804"/>
                  </a:lnTo>
                  <a:lnTo>
                    <a:pt x="241" y="14033"/>
                  </a:lnTo>
                  <a:lnTo>
                    <a:pt x="0" y="14617"/>
                  </a:lnTo>
                  <a:lnTo>
                    <a:pt x="241" y="15189"/>
                  </a:lnTo>
                  <a:lnTo>
                    <a:pt x="812" y="15430"/>
                  </a:lnTo>
                  <a:lnTo>
                    <a:pt x="1384" y="15189"/>
                  </a:lnTo>
                  <a:lnTo>
                    <a:pt x="1625" y="14617"/>
                  </a:lnTo>
                  <a:close/>
                </a:path>
                <a:path w="23495" h="15875">
                  <a:moveTo>
                    <a:pt x="23012" y="812"/>
                  </a:moveTo>
                  <a:lnTo>
                    <a:pt x="22771" y="241"/>
                  </a:lnTo>
                  <a:lnTo>
                    <a:pt x="22199" y="0"/>
                  </a:lnTo>
                  <a:lnTo>
                    <a:pt x="21628" y="241"/>
                  </a:lnTo>
                  <a:lnTo>
                    <a:pt x="21386" y="812"/>
                  </a:lnTo>
                  <a:lnTo>
                    <a:pt x="21628" y="1384"/>
                  </a:lnTo>
                  <a:lnTo>
                    <a:pt x="22199" y="1625"/>
                  </a:lnTo>
                  <a:lnTo>
                    <a:pt x="22771" y="1384"/>
                  </a:lnTo>
                  <a:lnTo>
                    <a:pt x="23012" y="812"/>
                  </a:lnTo>
                  <a:close/>
                </a:path>
              </a:pathLst>
            </a:custGeom>
            <a:solidFill>
              <a:srgbClr val="231F20"/>
            </a:solidFill>
          </p:spPr>
          <p:txBody>
            <a:bodyPr wrap="square" lIns="0" tIns="0" rIns="0" bIns="0" rtlCol="0"/>
            <a:lstStyle/>
            <a:p/>
          </p:txBody>
        </p:sp>
        <p:sp>
          <p:nvSpPr>
            <p:cNvPr id="874" name="object 874" descr=""/>
            <p:cNvSpPr/>
            <p:nvPr/>
          </p:nvSpPr>
          <p:spPr>
            <a:xfrm>
              <a:off x="5570829" y="23841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75" name="object 875" descr=""/>
            <p:cNvSpPr/>
            <p:nvPr/>
          </p:nvSpPr>
          <p:spPr>
            <a:xfrm>
              <a:off x="5591404" y="239362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76" name="object 876" descr=""/>
            <p:cNvSpPr/>
            <p:nvPr/>
          </p:nvSpPr>
          <p:spPr>
            <a:xfrm>
              <a:off x="5583015" y="239687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77" name="object 877" descr=""/>
            <p:cNvSpPr/>
            <p:nvPr/>
          </p:nvSpPr>
          <p:spPr>
            <a:xfrm>
              <a:off x="5583280" y="241149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78" name="object 878" descr=""/>
            <p:cNvSpPr/>
            <p:nvPr/>
          </p:nvSpPr>
          <p:spPr>
            <a:xfrm>
              <a:off x="5567034" y="243694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79" name="object 879" descr=""/>
            <p:cNvSpPr/>
            <p:nvPr/>
          </p:nvSpPr>
          <p:spPr>
            <a:xfrm>
              <a:off x="5561892" y="24244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80" name="object 880" descr=""/>
            <p:cNvSpPr/>
            <p:nvPr/>
          </p:nvSpPr>
          <p:spPr>
            <a:xfrm>
              <a:off x="5579498" y="2422041"/>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881" name="object 881" descr=""/>
            <p:cNvSpPr/>
            <p:nvPr/>
          </p:nvSpPr>
          <p:spPr>
            <a:xfrm>
              <a:off x="5582467" y="24014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82" name="object 882" descr=""/>
            <p:cNvSpPr/>
            <p:nvPr/>
          </p:nvSpPr>
          <p:spPr>
            <a:xfrm>
              <a:off x="5565142" y="242502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83" name="object 883" descr=""/>
            <p:cNvSpPr/>
            <p:nvPr/>
          </p:nvSpPr>
          <p:spPr>
            <a:xfrm>
              <a:off x="5579498" y="2422047"/>
              <a:ext cx="635" cy="635"/>
            </a:xfrm>
            <a:custGeom>
              <a:avLst/>
              <a:gdLst/>
              <a:ahLst/>
              <a:cxnLst/>
              <a:rect l="l" t="t" r="r" b="b"/>
              <a:pathLst>
                <a:path w="635" h="635">
                  <a:moveTo>
                    <a:pt x="266" y="266"/>
                  </a:moveTo>
                  <a:lnTo>
                    <a:pt x="0" y="266"/>
                  </a:lnTo>
                  <a:lnTo>
                    <a:pt x="266" y="266"/>
                  </a:lnTo>
                  <a:lnTo>
                    <a:pt x="266" y="0"/>
                  </a:lnTo>
                </a:path>
              </a:pathLst>
            </a:custGeom>
            <a:ln w="3175">
              <a:solidFill>
                <a:srgbClr val="231F20"/>
              </a:solidFill>
            </a:ln>
          </p:spPr>
          <p:txBody>
            <a:bodyPr wrap="square" lIns="0" tIns="0" rIns="0" bIns="0" rtlCol="0"/>
            <a:lstStyle/>
            <a:p/>
          </p:txBody>
        </p:sp>
        <p:sp>
          <p:nvSpPr>
            <p:cNvPr id="884" name="object 884" descr=""/>
            <p:cNvSpPr/>
            <p:nvPr/>
          </p:nvSpPr>
          <p:spPr>
            <a:xfrm>
              <a:off x="5583015" y="24179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85" name="object 885" descr=""/>
            <p:cNvSpPr/>
            <p:nvPr/>
          </p:nvSpPr>
          <p:spPr>
            <a:xfrm>
              <a:off x="5564327" y="2396324"/>
              <a:ext cx="24130" cy="33020"/>
            </a:xfrm>
            <a:custGeom>
              <a:avLst/>
              <a:gdLst/>
              <a:ahLst/>
              <a:cxnLst/>
              <a:rect l="l" t="t" r="r" b="b"/>
              <a:pathLst>
                <a:path w="24129" h="33019">
                  <a:moveTo>
                    <a:pt x="1625" y="28714"/>
                  </a:moveTo>
                  <a:lnTo>
                    <a:pt x="1384" y="28130"/>
                  </a:lnTo>
                  <a:lnTo>
                    <a:pt x="812" y="27901"/>
                  </a:lnTo>
                  <a:lnTo>
                    <a:pt x="228" y="28130"/>
                  </a:lnTo>
                  <a:lnTo>
                    <a:pt x="0" y="28714"/>
                  </a:lnTo>
                  <a:lnTo>
                    <a:pt x="228" y="29286"/>
                  </a:lnTo>
                  <a:lnTo>
                    <a:pt x="812" y="29527"/>
                  </a:lnTo>
                  <a:lnTo>
                    <a:pt x="1384" y="29286"/>
                  </a:lnTo>
                  <a:lnTo>
                    <a:pt x="1625" y="28714"/>
                  </a:lnTo>
                  <a:close/>
                </a:path>
                <a:path w="24129" h="33019">
                  <a:moveTo>
                    <a:pt x="16243" y="25717"/>
                  </a:moveTo>
                  <a:lnTo>
                    <a:pt x="16002" y="25146"/>
                  </a:lnTo>
                  <a:lnTo>
                    <a:pt x="15430" y="24904"/>
                  </a:lnTo>
                  <a:lnTo>
                    <a:pt x="14859" y="25146"/>
                  </a:lnTo>
                  <a:lnTo>
                    <a:pt x="14617" y="25717"/>
                  </a:lnTo>
                  <a:lnTo>
                    <a:pt x="14668" y="25869"/>
                  </a:lnTo>
                  <a:lnTo>
                    <a:pt x="14617" y="25996"/>
                  </a:lnTo>
                  <a:lnTo>
                    <a:pt x="14859" y="26568"/>
                  </a:lnTo>
                  <a:lnTo>
                    <a:pt x="15430" y="26809"/>
                  </a:lnTo>
                  <a:lnTo>
                    <a:pt x="16002" y="26568"/>
                  </a:lnTo>
                  <a:lnTo>
                    <a:pt x="16243" y="25996"/>
                  </a:lnTo>
                  <a:lnTo>
                    <a:pt x="16179" y="25869"/>
                  </a:lnTo>
                  <a:lnTo>
                    <a:pt x="16243" y="25717"/>
                  </a:lnTo>
                  <a:close/>
                </a:path>
                <a:path w="24129" h="33019">
                  <a:moveTo>
                    <a:pt x="19494" y="812"/>
                  </a:moveTo>
                  <a:lnTo>
                    <a:pt x="19253" y="241"/>
                  </a:lnTo>
                  <a:lnTo>
                    <a:pt x="18681" y="0"/>
                  </a:lnTo>
                  <a:lnTo>
                    <a:pt x="18110" y="241"/>
                  </a:lnTo>
                  <a:lnTo>
                    <a:pt x="17868" y="812"/>
                  </a:lnTo>
                  <a:lnTo>
                    <a:pt x="18110" y="1397"/>
                  </a:lnTo>
                  <a:lnTo>
                    <a:pt x="18681" y="1625"/>
                  </a:lnTo>
                  <a:lnTo>
                    <a:pt x="19253" y="1397"/>
                  </a:lnTo>
                  <a:lnTo>
                    <a:pt x="19494" y="812"/>
                  </a:lnTo>
                  <a:close/>
                </a:path>
                <a:path w="24129" h="33019">
                  <a:moveTo>
                    <a:pt x="24091" y="31953"/>
                  </a:moveTo>
                  <a:lnTo>
                    <a:pt x="23863" y="31369"/>
                  </a:lnTo>
                  <a:lnTo>
                    <a:pt x="23279" y="31140"/>
                  </a:lnTo>
                  <a:lnTo>
                    <a:pt x="22707" y="31369"/>
                  </a:lnTo>
                  <a:lnTo>
                    <a:pt x="22466" y="31953"/>
                  </a:lnTo>
                  <a:lnTo>
                    <a:pt x="22707" y="32524"/>
                  </a:lnTo>
                  <a:lnTo>
                    <a:pt x="23279" y="32766"/>
                  </a:lnTo>
                  <a:lnTo>
                    <a:pt x="23863" y="32524"/>
                  </a:lnTo>
                  <a:lnTo>
                    <a:pt x="24091" y="31953"/>
                  </a:lnTo>
                  <a:close/>
                </a:path>
              </a:pathLst>
            </a:custGeom>
            <a:solidFill>
              <a:srgbClr val="231F20"/>
            </a:solidFill>
          </p:spPr>
          <p:txBody>
            <a:bodyPr wrap="square" lIns="0" tIns="0" rIns="0" bIns="0" rtlCol="0"/>
            <a:lstStyle/>
            <a:p/>
          </p:txBody>
        </p:sp>
        <p:sp>
          <p:nvSpPr>
            <p:cNvPr id="886" name="object 886" descr=""/>
            <p:cNvSpPr/>
            <p:nvPr/>
          </p:nvSpPr>
          <p:spPr>
            <a:xfrm>
              <a:off x="5569743" y="242502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87" name="object 887" descr=""/>
            <p:cNvSpPr/>
            <p:nvPr/>
          </p:nvSpPr>
          <p:spPr>
            <a:xfrm>
              <a:off x="5579765" y="242204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88" name="object 888" descr=""/>
            <p:cNvSpPr/>
            <p:nvPr/>
          </p:nvSpPr>
          <p:spPr>
            <a:xfrm>
              <a:off x="5581116" y="24320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89" name="object 889" descr=""/>
            <p:cNvSpPr/>
            <p:nvPr/>
          </p:nvSpPr>
          <p:spPr>
            <a:xfrm>
              <a:off x="5583015" y="24179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90" name="object 890" descr=""/>
            <p:cNvSpPr/>
            <p:nvPr/>
          </p:nvSpPr>
          <p:spPr>
            <a:xfrm>
              <a:off x="5582202" y="23963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91" name="object 891" descr=""/>
            <p:cNvSpPr/>
            <p:nvPr/>
          </p:nvSpPr>
          <p:spPr>
            <a:xfrm>
              <a:off x="5579765" y="242204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92" name="object 892" descr=""/>
            <p:cNvSpPr/>
            <p:nvPr/>
          </p:nvSpPr>
          <p:spPr>
            <a:xfrm>
              <a:off x="5561889" y="2396324"/>
              <a:ext cx="22225" cy="29845"/>
            </a:xfrm>
            <a:custGeom>
              <a:avLst/>
              <a:gdLst/>
              <a:ahLst/>
              <a:cxnLst/>
              <a:rect l="l" t="t" r="r" b="b"/>
              <a:pathLst>
                <a:path w="22225" h="29844">
                  <a:moveTo>
                    <a:pt x="1625" y="28968"/>
                  </a:moveTo>
                  <a:lnTo>
                    <a:pt x="1384" y="28397"/>
                  </a:lnTo>
                  <a:lnTo>
                    <a:pt x="812" y="28155"/>
                  </a:lnTo>
                  <a:lnTo>
                    <a:pt x="241" y="28397"/>
                  </a:lnTo>
                  <a:lnTo>
                    <a:pt x="0" y="28968"/>
                  </a:lnTo>
                  <a:lnTo>
                    <a:pt x="241" y="29552"/>
                  </a:lnTo>
                  <a:lnTo>
                    <a:pt x="812" y="29781"/>
                  </a:lnTo>
                  <a:lnTo>
                    <a:pt x="1384" y="29552"/>
                  </a:lnTo>
                  <a:lnTo>
                    <a:pt x="1625" y="28968"/>
                  </a:lnTo>
                  <a:close/>
                </a:path>
                <a:path w="22225" h="29844">
                  <a:moveTo>
                    <a:pt x="21932" y="21666"/>
                  </a:moveTo>
                  <a:lnTo>
                    <a:pt x="21691" y="21094"/>
                  </a:lnTo>
                  <a:lnTo>
                    <a:pt x="21120" y="20853"/>
                  </a:lnTo>
                  <a:lnTo>
                    <a:pt x="20548" y="21094"/>
                  </a:lnTo>
                  <a:lnTo>
                    <a:pt x="20307" y="21666"/>
                  </a:lnTo>
                  <a:lnTo>
                    <a:pt x="20548" y="22237"/>
                  </a:lnTo>
                  <a:lnTo>
                    <a:pt x="21120" y="22479"/>
                  </a:lnTo>
                  <a:lnTo>
                    <a:pt x="21691" y="22237"/>
                  </a:lnTo>
                  <a:lnTo>
                    <a:pt x="21932" y="21666"/>
                  </a:lnTo>
                  <a:close/>
                </a:path>
                <a:path w="22225" h="29844">
                  <a:moveTo>
                    <a:pt x="21932" y="812"/>
                  </a:moveTo>
                  <a:lnTo>
                    <a:pt x="21691" y="241"/>
                  </a:lnTo>
                  <a:lnTo>
                    <a:pt x="21120" y="0"/>
                  </a:lnTo>
                  <a:lnTo>
                    <a:pt x="20548" y="241"/>
                  </a:lnTo>
                  <a:lnTo>
                    <a:pt x="20307" y="812"/>
                  </a:lnTo>
                  <a:lnTo>
                    <a:pt x="20548" y="1397"/>
                  </a:lnTo>
                  <a:lnTo>
                    <a:pt x="21120" y="1625"/>
                  </a:lnTo>
                  <a:lnTo>
                    <a:pt x="21691" y="1397"/>
                  </a:lnTo>
                  <a:lnTo>
                    <a:pt x="21932" y="812"/>
                  </a:lnTo>
                  <a:close/>
                </a:path>
                <a:path w="22225" h="29844">
                  <a:moveTo>
                    <a:pt x="22199" y="5969"/>
                  </a:moveTo>
                  <a:lnTo>
                    <a:pt x="21958" y="5384"/>
                  </a:lnTo>
                  <a:lnTo>
                    <a:pt x="21386" y="5156"/>
                  </a:lnTo>
                  <a:lnTo>
                    <a:pt x="20815" y="5384"/>
                  </a:lnTo>
                  <a:lnTo>
                    <a:pt x="20574" y="5969"/>
                  </a:lnTo>
                  <a:lnTo>
                    <a:pt x="20815" y="6540"/>
                  </a:lnTo>
                  <a:lnTo>
                    <a:pt x="21386" y="6781"/>
                  </a:lnTo>
                  <a:lnTo>
                    <a:pt x="21958" y="6540"/>
                  </a:lnTo>
                  <a:lnTo>
                    <a:pt x="22199" y="5969"/>
                  </a:lnTo>
                  <a:close/>
                </a:path>
              </a:pathLst>
            </a:custGeom>
            <a:solidFill>
              <a:srgbClr val="231F20"/>
            </a:solidFill>
          </p:spPr>
          <p:txBody>
            <a:bodyPr wrap="square" lIns="0" tIns="0" rIns="0" bIns="0" rtlCol="0"/>
            <a:lstStyle/>
            <a:p/>
          </p:txBody>
        </p:sp>
        <p:sp>
          <p:nvSpPr>
            <p:cNvPr id="893" name="object 893" descr=""/>
            <p:cNvSpPr/>
            <p:nvPr/>
          </p:nvSpPr>
          <p:spPr>
            <a:xfrm>
              <a:off x="5598176" y="2395239"/>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894" name="object 894" descr=""/>
            <p:cNvSpPr/>
            <p:nvPr/>
          </p:nvSpPr>
          <p:spPr>
            <a:xfrm>
              <a:off x="5560268"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95" name="object 895" descr=""/>
            <p:cNvSpPr/>
            <p:nvPr/>
          </p:nvSpPr>
          <p:spPr>
            <a:xfrm>
              <a:off x="5587616" y="2386843"/>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896" name="object 896" descr=""/>
            <p:cNvSpPr/>
            <p:nvPr/>
          </p:nvSpPr>
          <p:spPr>
            <a:xfrm>
              <a:off x="5578952"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97" name="object 897" descr=""/>
            <p:cNvSpPr/>
            <p:nvPr/>
          </p:nvSpPr>
          <p:spPr>
            <a:xfrm>
              <a:off x="5556751" y="2424211"/>
              <a:ext cx="3175" cy="12700"/>
            </a:xfrm>
            <a:custGeom>
              <a:avLst/>
              <a:gdLst/>
              <a:ahLst/>
              <a:cxnLst/>
              <a:rect l="l" t="t" r="r" b="b"/>
              <a:pathLst>
                <a:path w="3175" h="12700">
                  <a:moveTo>
                    <a:pt x="2971" y="0"/>
                  </a:moveTo>
                  <a:lnTo>
                    <a:pt x="0" y="12446"/>
                  </a:lnTo>
                </a:path>
              </a:pathLst>
            </a:custGeom>
            <a:ln w="3175">
              <a:solidFill>
                <a:srgbClr val="231F20"/>
              </a:solidFill>
            </a:ln>
          </p:spPr>
          <p:txBody>
            <a:bodyPr wrap="square" lIns="0" tIns="0" rIns="0" bIns="0" rtlCol="0"/>
            <a:lstStyle/>
            <a:p/>
          </p:txBody>
        </p:sp>
        <p:sp>
          <p:nvSpPr>
            <p:cNvPr id="898" name="object 898" descr=""/>
            <p:cNvSpPr/>
            <p:nvPr/>
          </p:nvSpPr>
          <p:spPr>
            <a:xfrm>
              <a:off x="5557831" y="2424478"/>
              <a:ext cx="3175" cy="11430"/>
            </a:xfrm>
            <a:custGeom>
              <a:avLst/>
              <a:gdLst/>
              <a:ahLst/>
              <a:cxnLst/>
              <a:rect l="l" t="t" r="r" b="b"/>
              <a:pathLst>
                <a:path w="3175" h="11430">
                  <a:moveTo>
                    <a:pt x="0" y="11379"/>
                  </a:moveTo>
                  <a:lnTo>
                    <a:pt x="2705" y="0"/>
                  </a:lnTo>
                </a:path>
              </a:pathLst>
            </a:custGeom>
            <a:ln w="3175">
              <a:solidFill>
                <a:srgbClr val="231F20"/>
              </a:solidFill>
            </a:ln>
          </p:spPr>
          <p:txBody>
            <a:bodyPr wrap="square" lIns="0" tIns="0" rIns="0" bIns="0" rtlCol="0"/>
            <a:lstStyle/>
            <a:p/>
          </p:txBody>
        </p:sp>
        <p:sp>
          <p:nvSpPr>
            <p:cNvPr id="899" name="object 899" descr=""/>
            <p:cNvSpPr/>
            <p:nvPr/>
          </p:nvSpPr>
          <p:spPr>
            <a:xfrm>
              <a:off x="5560814" y="2424758"/>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900" name="object 900" descr=""/>
            <p:cNvSpPr/>
            <p:nvPr/>
          </p:nvSpPr>
          <p:spPr>
            <a:xfrm>
              <a:off x="5558377" y="2434765"/>
              <a:ext cx="635" cy="1905"/>
            </a:xfrm>
            <a:custGeom>
              <a:avLst/>
              <a:gdLst/>
              <a:ahLst/>
              <a:cxnLst/>
              <a:rect l="l" t="t" r="r" b="b"/>
              <a:pathLst>
                <a:path w="635" h="1905">
                  <a:moveTo>
                    <a:pt x="266" y="0"/>
                  </a:moveTo>
                  <a:lnTo>
                    <a:pt x="0" y="1625"/>
                  </a:lnTo>
                </a:path>
              </a:pathLst>
            </a:custGeom>
            <a:ln w="3175">
              <a:solidFill>
                <a:srgbClr val="231F20"/>
              </a:solidFill>
            </a:ln>
          </p:spPr>
          <p:txBody>
            <a:bodyPr wrap="square" lIns="0" tIns="0" rIns="0" bIns="0" rtlCol="0"/>
            <a:lstStyle/>
            <a:p/>
          </p:txBody>
        </p:sp>
        <p:sp>
          <p:nvSpPr>
            <p:cNvPr id="901" name="object 901" descr=""/>
            <p:cNvSpPr/>
            <p:nvPr/>
          </p:nvSpPr>
          <p:spPr>
            <a:xfrm>
              <a:off x="5558643" y="2433141"/>
              <a:ext cx="635" cy="1905"/>
            </a:xfrm>
            <a:custGeom>
              <a:avLst/>
              <a:gdLst/>
              <a:ahLst/>
              <a:cxnLst/>
              <a:rect l="l" t="t" r="r" b="b"/>
              <a:pathLst>
                <a:path w="635" h="1905">
                  <a:moveTo>
                    <a:pt x="266" y="0"/>
                  </a:moveTo>
                  <a:lnTo>
                    <a:pt x="0" y="1358"/>
                  </a:lnTo>
                </a:path>
              </a:pathLst>
            </a:custGeom>
            <a:ln w="3175">
              <a:solidFill>
                <a:srgbClr val="231F20"/>
              </a:solidFill>
            </a:ln>
          </p:spPr>
          <p:txBody>
            <a:bodyPr wrap="square" lIns="0" tIns="0" rIns="0" bIns="0" rtlCol="0"/>
            <a:lstStyle/>
            <a:p/>
          </p:txBody>
        </p:sp>
        <p:sp>
          <p:nvSpPr>
            <p:cNvPr id="902" name="object 902" descr=""/>
            <p:cNvSpPr/>
            <p:nvPr/>
          </p:nvSpPr>
          <p:spPr>
            <a:xfrm>
              <a:off x="5559182" y="2426655"/>
              <a:ext cx="1905" cy="5715"/>
            </a:xfrm>
            <a:custGeom>
              <a:avLst/>
              <a:gdLst/>
              <a:ahLst/>
              <a:cxnLst/>
              <a:rect l="l" t="t" r="r" b="b"/>
              <a:pathLst>
                <a:path w="1904" h="5714">
                  <a:moveTo>
                    <a:pt x="1358" y="0"/>
                  </a:moveTo>
                  <a:lnTo>
                    <a:pt x="0" y="5676"/>
                  </a:lnTo>
                </a:path>
              </a:pathLst>
            </a:custGeom>
            <a:ln w="3175">
              <a:solidFill>
                <a:srgbClr val="231F20"/>
              </a:solidFill>
            </a:ln>
          </p:spPr>
          <p:txBody>
            <a:bodyPr wrap="square" lIns="0" tIns="0" rIns="0" bIns="0" rtlCol="0"/>
            <a:lstStyle/>
            <a:p/>
          </p:txBody>
        </p:sp>
        <p:sp>
          <p:nvSpPr>
            <p:cNvPr id="903" name="object 903" descr=""/>
            <p:cNvSpPr/>
            <p:nvPr/>
          </p:nvSpPr>
          <p:spPr>
            <a:xfrm>
              <a:off x="5582748" y="2413385"/>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904" name="object 904" descr=""/>
            <p:cNvSpPr/>
            <p:nvPr/>
          </p:nvSpPr>
          <p:spPr>
            <a:xfrm>
              <a:off x="5584912" y="241338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05" name="object 905" descr=""/>
            <p:cNvSpPr/>
            <p:nvPr/>
          </p:nvSpPr>
          <p:spPr>
            <a:xfrm>
              <a:off x="5590865" y="241473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906" name="object 906" descr=""/>
            <p:cNvSpPr/>
            <p:nvPr/>
          </p:nvSpPr>
          <p:spPr>
            <a:xfrm>
              <a:off x="5597091" y="23971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07" name="object 907" descr=""/>
            <p:cNvSpPr/>
            <p:nvPr/>
          </p:nvSpPr>
          <p:spPr>
            <a:xfrm>
              <a:off x="5593302" y="241446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08" name="object 908" descr=""/>
            <p:cNvSpPr/>
            <p:nvPr/>
          </p:nvSpPr>
          <p:spPr>
            <a:xfrm>
              <a:off x="5598176" y="23974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09" name="object 909" descr=""/>
            <p:cNvSpPr/>
            <p:nvPr/>
          </p:nvSpPr>
          <p:spPr>
            <a:xfrm>
              <a:off x="5582467" y="241094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10" name="object 910" descr=""/>
            <p:cNvSpPr/>
            <p:nvPr/>
          </p:nvSpPr>
          <p:spPr>
            <a:xfrm>
              <a:off x="5561081" y="24242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11" name="object 911" descr=""/>
            <p:cNvSpPr/>
            <p:nvPr/>
          </p:nvSpPr>
          <p:spPr>
            <a:xfrm>
              <a:off x="5559728" y="242421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12" name="object 912" descr=""/>
            <p:cNvSpPr/>
            <p:nvPr/>
          </p:nvSpPr>
          <p:spPr>
            <a:xfrm>
              <a:off x="5558643" y="243449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13" name="object 913" descr=""/>
            <p:cNvSpPr/>
            <p:nvPr/>
          </p:nvSpPr>
          <p:spPr>
            <a:xfrm>
              <a:off x="5557558" y="2413660"/>
              <a:ext cx="38735" cy="24130"/>
            </a:xfrm>
            <a:custGeom>
              <a:avLst/>
              <a:gdLst/>
              <a:ahLst/>
              <a:cxnLst/>
              <a:rect l="l" t="t" r="r" b="b"/>
              <a:pathLst>
                <a:path w="38735" h="24130">
                  <a:moveTo>
                    <a:pt x="1625" y="22733"/>
                  </a:moveTo>
                  <a:lnTo>
                    <a:pt x="1384" y="22161"/>
                  </a:lnTo>
                  <a:lnTo>
                    <a:pt x="812" y="21920"/>
                  </a:lnTo>
                  <a:lnTo>
                    <a:pt x="228" y="22161"/>
                  </a:lnTo>
                  <a:lnTo>
                    <a:pt x="0" y="22733"/>
                  </a:lnTo>
                  <a:lnTo>
                    <a:pt x="228" y="23317"/>
                  </a:lnTo>
                  <a:lnTo>
                    <a:pt x="812" y="23545"/>
                  </a:lnTo>
                  <a:lnTo>
                    <a:pt x="1384" y="23317"/>
                  </a:lnTo>
                  <a:lnTo>
                    <a:pt x="1625" y="22733"/>
                  </a:lnTo>
                  <a:close/>
                </a:path>
                <a:path w="38735" h="24130">
                  <a:moveTo>
                    <a:pt x="38176" y="812"/>
                  </a:moveTo>
                  <a:lnTo>
                    <a:pt x="37934" y="228"/>
                  </a:lnTo>
                  <a:lnTo>
                    <a:pt x="37363" y="0"/>
                  </a:lnTo>
                  <a:lnTo>
                    <a:pt x="36791" y="228"/>
                  </a:lnTo>
                  <a:lnTo>
                    <a:pt x="36550" y="812"/>
                  </a:lnTo>
                  <a:lnTo>
                    <a:pt x="36791" y="1384"/>
                  </a:lnTo>
                  <a:lnTo>
                    <a:pt x="37363" y="1625"/>
                  </a:lnTo>
                  <a:lnTo>
                    <a:pt x="37934" y="1384"/>
                  </a:lnTo>
                  <a:lnTo>
                    <a:pt x="38176" y="812"/>
                  </a:lnTo>
                  <a:close/>
                </a:path>
              </a:pathLst>
            </a:custGeom>
            <a:solidFill>
              <a:srgbClr val="231F20"/>
            </a:solidFill>
          </p:spPr>
          <p:txBody>
            <a:bodyPr wrap="square" lIns="0" tIns="0" rIns="0" bIns="0" rtlCol="0"/>
            <a:lstStyle/>
            <a:p/>
          </p:txBody>
        </p:sp>
        <p:sp>
          <p:nvSpPr>
            <p:cNvPr id="914" name="object 914" descr=""/>
            <p:cNvSpPr/>
            <p:nvPr/>
          </p:nvSpPr>
          <p:spPr>
            <a:xfrm>
              <a:off x="5558910" y="2432341"/>
              <a:ext cx="635" cy="1270"/>
            </a:xfrm>
            <a:custGeom>
              <a:avLst/>
              <a:gdLst/>
              <a:ahLst/>
              <a:cxnLst/>
              <a:rect l="l" t="t" r="r" b="b"/>
              <a:pathLst>
                <a:path w="635" h="1269">
                  <a:moveTo>
                    <a:pt x="0" y="800"/>
                  </a:moveTo>
                  <a:lnTo>
                    <a:pt x="266" y="0"/>
                  </a:lnTo>
                </a:path>
              </a:pathLst>
            </a:custGeom>
            <a:ln w="3175">
              <a:solidFill>
                <a:srgbClr val="231F20"/>
              </a:solidFill>
            </a:ln>
          </p:spPr>
          <p:txBody>
            <a:bodyPr wrap="square" lIns="0" tIns="0" rIns="0" bIns="0" rtlCol="0"/>
            <a:lstStyle/>
            <a:p/>
          </p:txBody>
        </p:sp>
        <p:sp>
          <p:nvSpPr>
            <p:cNvPr id="915" name="object 915" descr=""/>
            <p:cNvSpPr/>
            <p:nvPr/>
          </p:nvSpPr>
          <p:spPr>
            <a:xfrm>
              <a:off x="5579765" y="242204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16" name="object 916" descr=""/>
            <p:cNvSpPr/>
            <p:nvPr/>
          </p:nvSpPr>
          <p:spPr>
            <a:xfrm>
              <a:off x="5559717" y="2389009"/>
              <a:ext cx="17145" cy="37465"/>
            </a:xfrm>
            <a:custGeom>
              <a:avLst/>
              <a:gdLst/>
              <a:ahLst/>
              <a:cxnLst/>
              <a:rect l="l" t="t" r="r" b="b"/>
              <a:pathLst>
                <a:path w="17145" h="37464">
                  <a:moveTo>
                    <a:pt x="1625" y="36029"/>
                  </a:moveTo>
                  <a:lnTo>
                    <a:pt x="1397" y="35445"/>
                  </a:lnTo>
                  <a:lnTo>
                    <a:pt x="812" y="35217"/>
                  </a:lnTo>
                  <a:lnTo>
                    <a:pt x="241" y="35445"/>
                  </a:lnTo>
                  <a:lnTo>
                    <a:pt x="0" y="36029"/>
                  </a:lnTo>
                  <a:lnTo>
                    <a:pt x="241" y="36601"/>
                  </a:lnTo>
                  <a:lnTo>
                    <a:pt x="812" y="36842"/>
                  </a:lnTo>
                  <a:lnTo>
                    <a:pt x="1397" y="36601"/>
                  </a:lnTo>
                  <a:lnTo>
                    <a:pt x="1625" y="36029"/>
                  </a:lnTo>
                  <a:close/>
                </a:path>
                <a:path w="17145" h="37464">
                  <a:moveTo>
                    <a:pt x="16522" y="812"/>
                  </a:moveTo>
                  <a:lnTo>
                    <a:pt x="16281" y="241"/>
                  </a:lnTo>
                  <a:lnTo>
                    <a:pt x="15709" y="0"/>
                  </a:lnTo>
                  <a:lnTo>
                    <a:pt x="15138" y="241"/>
                  </a:lnTo>
                  <a:lnTo>
                    <a:pt x="14897" y="812"/>
                  </a:lnTo>
                  <a:lnTo>
                    <a:pt x="15138" y="1397"/>
                  </a:lnTo>
                  <a:lnTo>
                    <a:pt x="15709" y="1625"/>
                  </a:lnTo>
                  <a:lnTo>
                    <a:pt x="16281" y="1397"/>
                  </a:lnTo>
                  <a:lnTo>
                    <a:pt x="16522" y="812"/>
                  </a:lnTo>
                  <a:close/>
                </a:path>
              </a:pathLst>
            </a:custGeom>
            <a:solidFill>
              <a:srgbClr val="231F20"/>
            </a:solidFill>
          </p:spPr>
          <p:txBody>
            <a:bodyPr wrap="square" lIns="0" tIns="0" rIns="0" bIns="0" rtlCol="0"/>
            <a:lstStyle/>
            <a:p/>
          </p:txBody>
        </p:sp>
        <p:sp>
          <p:nvSpPr>
            <p:cNvPr id="917" name="object 917" descr=""/>
            <p:cNvSpPr/>
            <p:nvPr/>
          </p:nvSpPr>
          <p:spPr>
            <a:xfrm>
              <a:off x="5590865" y="2413917"/>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918" name="object 918" descr=""/>
            <p:cNvSpPr/>
            <p:nvPr/>
          </p:nvSpPr>
          <p:spPr>
            <a:xfrm>
              <a:off x="5591677" y="2414190"/>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919" name="object 919" descr=""/>
            <p:cNvSpPr/>
            <p:nvPr/>
          </p:nvSpPr>
          <p:spPr>
            <a:xfrm>
              <a:off x="5593035" y="2414736"/>
              <a:ext cx="635" cy="635"/>
            </a:xfrm>
            <a:custGeom>
              <a:avLst/>
              <a:gdLst/>
              <a:ahLst/>
              <a:cxnLst/>
              <a:rect l="l" t="t" r="r" b="b"/>
              <a:pathLst>
                <a:path w="635" h="635">
                  <a:moveTo>
                    <a:pt x="266" y="546"/>
                  </a:moveTo>
                  <a:lnTo>
                    <a:pt x="266" y="0"/>
                  </a:lnTo>
                  <a:lnTo>
                    <a:pt x="0" y="546"/>
                  </a:lnTo>
                </a:path>
              </a:pathLst>
            </a:custGeom>
            <a:ln w="3175">
              <a:solidFill>
                <a:srgbClr val="231F20"/>
              </a:solidFill>
            </a:ln>
          </p:spPr>
          <p:txBody>
            <a:bodyPr wrap="square" lIns="0" tIns="0" rIns="0" bIns="0" rtlCol="0"/>
            <a:lstStyle/>
            <a:p/>
          </p:txBody>
        </p:sp>
        <p:sp>
          <p:nvSpPr>
            <p:cNvPr id="920" name="object 920" descr=""/>
            <p:cNvSpPr/>
            <p:nvPr/>
          </p:nvSpPr>
          <p:spPr>
            <a:xfrm>
              <a:off x="5594926" y="2415009"/>
              <a:ext cx="635" cy="635"/>
            </a:xfrm>
            <a:custGeom>
              <a:avLst/>
              <a:gdLst/>
              <a:ahLst/>
              <a:cxnLst/>
              <a:rect l="l" t="t" r="r" b="b"/>
              <a:pathLst>
                <a:path w="635" h="635">
                  <a:moveTo>
                    <a:pt x="266" y="0"/>
                  </a:moveTo>
                  <a:lnTo>
                    <a:pt x="266" y="266"/>
                  </a:lnTo>
                  <a:lnTo>
                    <a:pt x="0" y="533"/>
                  </a:lnTo>
                </a:path>
              </a:pathLst>
            </a:custGeom>
            <a:ln w="3175">
              <a:solidFill>
                <a:srgbClr val="231F20"/>
              </a:solidFill>
            </a:ln>
          </p:spPr>
          <p:txBody>
            <a:bodyPr wrap="square" lIns="0" tIns="0" rIns="0" bIns="0" rtlCol="0"/>
            <a:lstStyle/>
            <a:p/>
          </p:txBody>
        </p:sp>
        <p:sp>
          <p:nvSpPr>
            <p:cNvPr id="921" name="object 921" descr=""/>
            <p:cNvSpPr/>
            <p:nvPr/>
          </p:nvSpPr>
          <p:spPr>
            <a:xfrm>
              <a:off x="5594926" y="2415282"/>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922" name="object 922" descr=""/>
            <p:cNvSpPr/>
            <p:nvPr/>
          </p:nvSpPr>
          <p:spPr>
            <a:xfrm>
              <a:off x="5579765" y="23928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23" name="object 923" descr=""/>
            <p:cNvSpPr/>
            <p:nvPr/>
          </p:nvSpPr>
          <p:spPr>
            <a:xfrm>
              <a:off x="5564327" y="2396324"/>
              <a:ext cx="20320" cy="29845"/>
            </a:xfrm>
            <a:custGeom>
              <a:avLst/>
              <a:gdLst/>
              <a:ahLst/>
              <a:cxnLst/>
              <a:rect l="l" t="t" r="r" b="b"/>
              <a:pathLst>
                <a:path w="20320" h="29844">
                  <a:moveTo>
                    <a:pt x="1625" y="28714"/>
                  </a:moveTo>
                  <a:lnTo>
                    <a:pt x="1384" y="28130"/>
                  </a:lnTo>
                  <a:lnTo>
                    <a:pt x="812" y="27901"/>
                  </a:lnTo>
                  <a:lnTo>
                    <a:pt x="228" y="28130"/>
                  </a:lnTo>
                  <a:lnTo>
                    <a:pt x="0" y="28714"/>
                  </a:lnTo>
                  <a:lnTo>
                    <a:pt x="228" y="29286"/>
                  </a:lnTo>
                  <a:lnTo>
                    <a:pt x="812" y="29527"/>
                  </a:lnTo>
                  <a:lnTo>
                    <a:pt x="1384" y="29286"/>
                  </a:lnTo>
                  <a:lnTo>
                    <a:pt x="1625" y="28714"/>
                  </a:lnTo>
                  <a:close/>
                </a:path>
                <a:path w="20320" h="29844">
                  <a:moveTo>
                    <a:pt x="11912" y="28968"/>
                  </a:moveTo>
                  <a:lnTo>
                    <a:pt x="11671" y="28397"/>
                  </a:lnTo>
                  <a:lnTo>
                    <a:pt x="11099" y="28155"/>
                  </a:lnTo>
                  <a:lnTo>
                    <a:pt x="10528" y="28397"/>
                  </a:lnTo>
                  <a:lnTo>
                    <a:pt x="10287" y="28968"/>
                  </a:lnTo>
                  <a:lnTo>
                    <a:pt x="10528" y="29552"/>
                  </a:lnTo>
                  <a:lnTo>
                    <a:pt x="11099" y="29781"/>
                  </a:lnTo>
                  <a:lnTo>
                    <a:pt x="11671" y="29552"/>
                  </a:lnTo>
                  <a:lnTo>
                    <a:pt x="11912" y="28968"/>
                  </a:lnTo>
                  <a:close/>
                </a:path>
                <a:path w="20320" h="29844">
                  <a:moveTo>
                    <a:pt x="19494" y="812"/>
                  </a:moveTo>
                  <a:lnTo>
                    <a:pt x="19253" y="241"/>
                  </a:lnTo>
                  <a:lnTo>
                    <a:pt x="18681" y="0"/>
                  </a:lnTo>
                  <a:lnTo>
                    <a:pt x="18110" y="241"/>
                  </a:lnTo>
                  <a:lnTo>
                    <a:pt x="17868" y="812"/>
                  </a:lnTo>
                  <a:lnTo>
                    <a:pt x="18110" y="1397"/>
                  </a:lnTo>
                  <a:lnTo>
                    <a:pt x="18681" y="1625"/>
                  </a:lnTo>
                  <a:lnTo>
                    <a:pt x="19253" y="1397"/>
                  </a:lnTo>
                  <a:lnTo>
                    <a:pt x="19494" y="812"/>
                  </a:lnTo>
                  <a:close/>
                </a:path>
                <a:path w="20320" h="29844">
                  <a:moveTo>
                    <a:pt x="19761" y="5969"/>
                  </a:moveTo>
                  <a:lnTo>
                    <a:pt x="19519" y="5384"/>
                  </a:lnTo>
                  <a:lnTo>
                    <a:pt x="18948" y="5156"/>
                  </a:lnTo>
                  <a:lnTo>
                    <a:pt x="18376" y="5384"/>
                  </a:lnTo>
                  <a:lnTo>
                    <a:pt x="18135" y="5969"/>
                  </a:lnTo>
                  <a:lnTo>
                    <a:pt x="18376" y="6540"/>
                  </a:lnTo>
                  <a:lnTo>
                    <a:pt x="18948" y="6781"/>
                  </a:lnTo>
                  <a:lnTo>
                    <a:pt x="19519" y="6540"/>
                  </a:lnTo>
                  <a:lnTo>
                    <a:pt x="19761" y="5969"/>
                  </a:lnTo>
                  <a:close/>
                </a:path>
              </a:pathLst>
            </a:custGeom>
            <a:solidFill>
              <a:srgbClr val="231F20"/>
            </a:solidFill>
          </p:spPr>
          <p:txBody>
            <a:bodyPr wrap="square" lIns="0" tIns="0" rIns="0" bIns="0" rtlCol="0"/>
            <a:lstStyle/>
            <a:p/>
          </p:txBody>
        </p:sp>
        <p:sp>
          <p:nvSpPr>
            <p:cNvPr id="924" name="object 924" descr=""/>
            <p:cNvSpPr/>
            <p:nvPr/>
          </p:nvSpPr>
          <p:spPr>
            <a:xfrm>
              <a:off x="5579765" y="23928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25" name="object 925" descr=""/>
            <p:cNvSpPr/>
            <p:nvPr/>
          </p:nvSpPr>
          <p:spPr>
            <a:xfrm>
              <a:off x="5574618" y="24244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6" name="object 926" descr=""/>
            <p:cNvSpPr/>
            <p:nvPr/>
          </p:nvSpPr>
          <p:spPr>
            <a:xfrm>
              <a:off x="5583820" y="237547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27" name="object 927" descr=""/>
            <p:cNvSpPr/>
            <p:nvPr/>
          </p:nvSpPr>
          <p:spPr>
            <a:xfrm>
              <a:off x="5558097" y="243585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8" name="object 928" descr=""/>
            <p:cNvSpPr/>
            <p:nvPr/>
          </p:nvSpPr>
          <p:spPr>
            <a:xfrm>
              <a:off x="5559190" y="243476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29" name="object 929" descr=""/>
            <p:cNvSpPr/>
            <p:nvPr/>
          </p:nvSpPr>
          <p:spPr>
            <a:xfrm>
              <a:off x="5559729" y="2432607"/>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930" name="object 930" descr=""/>
            <p:cNvSpPr/>
            <p:nvPr/>
          </p:nvSpPr>
          <p:spPr>
            <a:xfrm>
              <a:off x="5582196" y="2396324"/>
              <a:ext cx="13335" cy="20955"/>
            </a:xfrm>
            <a:custGeom>
              <a:avLst/>
              <a:gdLst/>
              <a:ahLst/>
              <a:cxnLst/>
              <a:rect l="l" t="t" r="r" b="b"/>
              <a:pathLst>
                <a:path w="13335" h="20955">
                  <a:moveTo>
                    <a:pt x="1625" y="812"/>
                  </a:moveTo>
                  <a:lnTo>
                    <a:pt x="1384" y="241"/>
                  </a:lnTo>
                  <a:lnTo>
                    <a:pt x="812" y="0"/>
                  </a:lnTo>
                  <a:lnTo>
                    <a:pt x="241" y="241"/>
                  </a:lnTo>
                  <a:lnTo>
                    <a:pt x="0" y="812"/>
                  </a:lnTo>
                  <a:lnTo>
                    <a:pt x="241" y="1397"/>
                  </a:lnTo>
                  <a:lnTo>
                    <a:pt x="812" y="1625"/>
                  </a:lnTo>
                  <a:lnTo>
                    <a:pt x="1384" y="1397"/>
                  </a:lnTo>
                  <a:lnTo>
                    <a:pt x="1625" y="812"/>
                  </a:lnTo>
                  <a:close/>
                </a:path>
                <a:path w="13335" h="20955">
                  <a:moveTo>
                    <a:pt x="12992" y="19773"/>
                  </a:moveTo>
                  <a:lnTo>
                    <a:pt x="12750" y="19189"/>
                  </a:lnTo>
                  <a:lnTo>
                    <a:pt x="12179" y="18961"/>
                  </a:lnTo>
                  <a:lnTo>
                    <a:pt x="11607" y="19189"/>
                  </a:lnTo>
                  <a:lnTo>
                    <a:pt x="11366" y="19773"/>
                  </a:lnTo>
                  <a:lnTo>
                    <a:pt x="11607" y="20345"/>
                  </a:lnTo>
                  <a:lnTo>
                    <a:pt x="12179" y="20586"/>
                  </a:lnTo>
                  <a:lnTo>
                    <a:pt x="12750" y="20345"/>
                  </a:lnTo>
                  <a:lnTo>
                    <a:pt x="12992" y="19773"/>
                  </a:lnTo>
                  <a:close/>
                </a:path>
              </a:pathLst>
            </a:custGeom>
            <a:solidFill>
              <a:srgbClr val="231F20"/>
            </a:solidFill>
          </p:spPr>
          <p:txBody>
            <a:bodyPr wrap="square" lIns="0" tIns="0" rIns="0" bIns="0" rtlCol="0"/>
            <a:lstStyle/>
            <a:p/>
          </p:txBody>
        </p:sp>
        <p:sp>
          <p:nvSpPr>
            <p:cNvPr id="931" name="object 931" descr=""/>
            <p:cNvSpPr/>
            <p:nvPr/>
          </p:nvSpPr>
          <p:spPr>
            <a:xfrm>
              <a:off x="5561893" y="2424758"/>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932" name="object 932" descr=""/>
            <p:cNvSpPr/>
            <p:nvPr/>
          </p:nvSpPr>
          <p:spPr>
            <a:xfrm>
              <a:off x="5562432" y="242366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933" name="object 933" descr=""/>
            <p:cNvSpPr/>
            <p:nvPr/>
          </p:nvSpPr>
          <p:spPr>
            <a:xfrm>
              <a:off x="5559995" y="2426655"/>
              <a:ext cx="1905" cy="6350"/>
            </a:xfrm>
            <a:custGeom>
              <a:avLst/>
              <a:gdLst/>
              <a:ahLst/>
              <a:cxnLst/>
              <a:rect l="l" t="t" r="r" b="b"/>
              <a:pathLst>
                <a:path w="1904" h="6350">
                  <a:moveTo>
                    <a:pt x="1625" y="0"/>
                  </a:moveTo>
                  <a:lnTo>
                    <a:pt x="0" y="5956"/>
                  </a:lnTo>
                </a:path>
              </a:pathLst>
            </a:custGeom>
            <a:ln w="3175">
              <a:solidFill>
                <a:srgbClr val="231F20"/>
              </a:solidFill>
            </a:ln>
          </p:spPr>
          <p:txBody>
            <a:bodyPr wrap="square" lIns="0" tIns="0" rIns="0" bIns="0" rtlCol="0"/>
            <a:lstStyle/>
            <a:p/>
          </p:txBody>
        </p:sp>
        <p:sp>
          <p:nvSpPr>
            <p:cNvPr id="934" name="object 934" descr=""/>
            <p:cNvSpPr/>
            <p:nvPr/>
          </p:nvSpPr>
          <p:spPr>
            <a:xfrm>
              <a:off x="5559456" y="2433414"/>
              <a:ext cx="635" cy="1905"/>
            </a:xfrm>
            <a:custGeom>
              <a:avLst/>
              <a:gdLst/>
              <a:ahLst/>
              <a:cxnLst/>
              <a:rect l="l" t="t" r="r" b="b"/>
              <a:pathLst>
                <a:path w="635" h="1905">
                  <a:moveTo>
                    <a:pt x="266" y="0"/>
                  </a:moveTo>
                  <a:lnTo>
                    <a:pt x="0" y="1346"/>
                  </a:lnTo>
                </a:path>
              </a:pathLst>
            </a:custGeom>
            <a:ln w="3175">
              <a:solidFill>
                <a:srgbClr val="231F20"/>
              </a:solidFill>
            </a:ln>
          </p:spPr>
          <p:txBody>
            <a:bodyPr wrap="square" lIns="0" tIns="0" rIns="0" bIns="0" rtlCol="0"/>
            <a:lstStyle/>
            <a:p/>
          </p:txBody>
        </p:sp>
        <p:sp>
          <p:nvSpPr>
            <p:cNvPr id="935" name="object 935" descr=""/>
            <p:cNvSpPr/>
            <p:nvPr/>
          </p:nvSpPr>
          <p:spPr>
            <a:xfrm>
              <a:off x="5558916" y="2434765"/>
              <a:ext cx="635" cy="1905"/>
            </a:xfrm>
            <a:custGeom>
              <a:avLst/>
              <a:gdLst/>
              <a:ahLst/>
              <a:cxnLst/>
              <a:rect l="l" t="t" r="r" b="b"/>
              <a:pathLst>
                <a:path w="635" h="1905">
                  <a:moveTo>
                    <a:pt x="266" y="0"/>
                  </a:moveTo>
                  <a:lnTo>
                    <a:pt x="0" y="1892"/>
                  </a:lnTo>
                </a:path>
              </a:pathLst>
            </a:custGeom>
            <a:ln w="3175">
              <a:solidFill>
                <a:srgbClr val="231F20"/>
              </a:solidFill>
            </a:ln>
          </p:spPr>
          <p:txBody>
            <a:bodyPr wrap="square" lIns="0" tIns="0" rIns="0" bIns="0" rtlCol="0"/>
            <a:lstStyle/>
            <a:p/>
          </p:txBody>
        </p:sp>
        <p:sp>
          <p:nvSpPr>
            <p:cNvPr id="936" name="object 936" descr=""/>
            <p:cNvSpPr/>
            <p:nvPr/>
          </p:nvSpPr>
          <p:spPr>
            <a:xfrm>
              <a:off x="5559454" y="2423938"/>
              <a:ext cx="3810" cy="12700"/>
            </a:xfrm>
            <a:custGeom>
              <a:avLst/>
              <a:gdLst/>
              <a:ahLst/>
              <a:cxnLst/>
              <a:rect l="l" t="t" r="r" b="b"/>
              <a:pathLst>
                <a:path w="3810" h="12700">
                  <a:moveTo>
                    <a:pt x="3517" y="0"/>
                  </a:moveTo>
                  <a:lnTo>
                    <a:pt x="0" y="12192"/>
                  </a:lnTo>
                </a:path>
              </a:pathLst>
            </a:custGeom>
            <a:ln w="3175">
              <a:solidFill>
                <a:srgbClr val="231F20"/>
              </a:solidFill>
            </a:ln>
          </p:spPr>
          <p:txBody>
            <a:bodyPr wrap="square" lIns="0" tIns="0" rIns="0" bIns="0" rtlCol="0"/>
            <a:lstStyle/>
            <a:p/>
          </p:txBody>
        </p:sp>
        <p:sp>
          <p:nvSpPr>
            <p:cNvPr id="937" name="object 937" descr=""/>
            <p:cNvSpPr/>
            <p:nvPr/>
          </p:nvSpPr>
          <p:spPr>
            <a:xfrm>
              <a:off x="5559993" y="2424211"/>
              <a:ext cx="4445" cy="13335"/>
            </a:xfrm>
            <a:custGeom>
              <a:avLst/>
              <a:gdLst/>
              <a:ahLst/>
              <a:cxnLst/>
              <a:rect l="l" t="t" r="r" b="b"/>
              <a:pathLst>
                <a:path w="4445" h="13335">
                  <a:moveTo>
                    <a:pt x="4063" y="0"/>
                  </a:moveTo>
                  <a:lnTo>
                    <a:pt x="0" y="13271"/>
                  </a:lnTo>
                </a:path>
              </a:pathLst>
            </a:custGeom>
            <a:ln w="3175">
              <a:solidFill>
                <a:srgbClr val="231F20"/>
              </a:solidFill>
            </a:ln>
          </p:spPr>
          <p:txBody>
            <a:bodyPr wrap="square" lIns="0" tIns="0" rIns="0" bIns="0" rtlCol="0"/>
            <a:lstStyle/>
            <a:p/>
          </p:txBody>
        </p:sp>
        <p:sp>
          <p:nvSpPr>
            <p:cNvPr id="938" name="object 938" descr=""/>
            <p:cNvSpPr/>
            <p:nvPr/>
          </p:nvSpPr>
          <p:spPr>
            <a:xfrm>
              <a:off x="5582475" y="2409862"/>
              <a:ext cx="635" cy="1905"/>
            </a:xfrm>
            <a:custGeom>
              <a:avLst/>
              <a:gdLst/>
              <a:ahLst/>
              <a:cxnLst/>
              <a:rect l="l" t="t" r="r" b="b"/>
              <a:pathLst>
                <a:path w="635" h="1905">
                  <a:moveTo>
                    <a:pt x="266" y="0"/>
                  </a:moveTo>
                  <a:lnTo>
                    <a:pt x="0" y="1625"/>
                  </a:lnTo>
                </a:path>
              </a:pathLst>
            </a:custGeom>
            <a:ln w="3175">
              <a:solidFill>
                <a:srgbClr val="231F20"/>
              </a:solidFill>
            </a:ln>
          </p:spPr>
          <p:txBody>
            <a:bodyPr wrap="square" lIns="0" tIns="0" rIns="0" bIns="0" rtlCol="0"/>
            <a:lstStyle/>
            <a:p/>
          </p:txBody>
        </p:sp>
        <p:sp>
          <p:nvSpPr>
            <p:cNvPr id="939" name="object 939" descr=""/>
            <p:cNvSpPr/>
            <p:nvPr/>
          </p:nvSpPr>
          <p:spPr>
            <a:xfrm>
              <a:off x="5582748" y="2410941"/>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940" name="object 940" descr=""/>
            <p:cNvSpPr/>
            <p:nvPr/>
          </p:nvSpPr>
          <p:spPr>
            <a:xfrm>
              <a:off x="5585179" y="2411759"/>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941" name="object 941" descr=""/>
            <p:cNvSpPr/>
            <p:nvPr/>
          </p:nvSpPr>
          <p:spPr>
            <a:xfrm>
              <a:off x="5591138" y="2413385"/>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942" name="object 942" descr=""/>
            <p:cNvSpPr/>
            <p:nvPr/>
          </p:nvSpPr>
          <p:spPr>
            <a:xfrm>
              <a:off x="5583015" y="23968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3" name="object 943" descr=""/>
            <p:cNvSpPr/>
            <p:nvPr/>
          </p:nvSpPr>
          <p:spPr>
            <a:xfrm>
              <a:off x="5574614" y="2401481"/>
              <a:ext cx="9525" cy="24765"/>
            </a:xfrm>
            <a:custGeom>
              <a:avLst/>
              <a:gdLst/>
              <a:ahLst/>
              <a:cxnLst/>
              <a:rect l="l" t="t" r="r" b="b"/>
              <a:pathLst>
                <a:path w="9525" h="24764">
                  <a:moveTo>
                    <a:pt x="1625" y="23812"/>
                  </a:moveTo>
                  <a:lnTo>
                    <a:pt x="1384" y="23241"/>
                  </a:lnTo>
                  <a:lnTo>
                    <a:pt x="812" y="22999"/>
                  </a:lnTo>
                  <a:lnTo>
                    <a:pt x="241" y="23241"/>
                  </a:lnTo>
                  <a:lnTo>
                    <a:pt x="0" y="23812"/>
                  </a:lnTo>
                  <a:lnTo>
                    <a:pt x="241" y="24396"/>
                  </a:lnTo>
                  <a:lnTo>
                    <a:pt x="812" y="24625"/>
                  </a:lnTo>
                  <a:lnTo>
                    <a:pt x="1384" y="24396"/>
                  </a:lnTo>
                  <a:lnTo>
                    <a:pt x="1625" y="23812"/>
                  </a:lnTo>
                  <a:close/>
                </a:path>
                <a:path w="9525" h="24764">
                  <a:moveTo>
                    <a:pt x="9474" y="812"/>
                  </a:moveTo>
                  <a:lnTo>
                    <a:pt x="9232" y="228"/>
                  </a:lnTo>
                  <a:lnTo>
                    <a:pt x="8661" y="0"/>
                  </a:lnTo>
                  <a:lnTo>
                    <a:pt x="8089" y="228"/>
                  </a:lnTo>
                  <a:lnTo>
                    <a:pt x="7848" y="812"/>
                  </a:lnTo>
                  <a:lnTo>
                    <a:pt x="8089" y="1384"/>
                  </a:lnTo>
                  <a:lnTo>
                    <a:pt x="8661" y="1625"/>
                  </a:lnTo>
                  <a:lnTo>
                    <a:pt x="9232" y="1384"/>
                  </a:lnTo>
                  <a:lnTo>
                    <a:pt x="9474" y="812"/>
                  </a:lnTo>
                  <a:close/>
                </a:path>
              </a:pathLst>
            </a:custGeom>
            <a:solidFill>
              <a:srgbClr val="231F20"/>
            </a:solidFill>
          </p:spPr>
          <p:txBody>
            <a:bodyPr wrap="square" lIns="0" tIns="0" rIns="0" bIns="0" rtlCol="0"/>
            <a:lstStyle/>
            <a:p/>
          </p:txBody>
        </p:sp>
        <p:sp>
          <p:nvSpPr>
            <p:cNvPr id="944" name="object 944" descr=""/>
            <p:cNvSpPr/>
            <p:nvPr/>
          </p:nvSpPr>
          <p:spPr>
            <a:xfrm>
              <a:off x="5583015" y="239687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45" name="object 945" descr=""/>
            <p:cNvSpPr/>
            <p:nvPr/>
          </p:nvSpPr>
          <p:spPr>
            <a:xfrm>
              <a:off x="5574614" y="2381707"/>
              <a:ext cx="8255" cy="44450"/>
            </a:xfrm>
            <a:custGeom>
              <a:avLst/>
              <a:gdLst/>
              <a:ahLst/>
              <a:cxnLst/>
              <a:rect l="l" t="t" r="r" b="b"/>
              <a:pathLst>
                <a:path w="8254" h="44450">
                  <a:moveTo>
                    <a:pt x="1625" y="43586"/>
                  </a:moveTo>
                  <a:lnTo>
                    <a:pt x="1384" y="43014"/>
                  </a:lnTo>
                  <a:lnTo>
                    <a:pt x="812" y="42773"/>
                  </a:lnTo>
                  <a:lnTo>
                    <a:pt x="241" y="43014"/>
                  </a:lnTo>
                  <a:lnTo>
                    <a:pt x="0" y="43586"/>
                  </a:lnTo>
                  <a:lnTo>
                    <a:pt x="241" y="44170"/>
                  </a:lnTo>
                  <a:lnTo>
                    <a:pt x="812" y="44399"/>
                  </a:lnTo>
                  <a:lnTo>
                    <a:pt x="1384" y="44170"/>
                  </a:lnTo>
                  <a:lnTo>
                    <a:pt x="1625" y="43586"/>
                  </a:lnTo>
                  <a:close/>
                </a:path>
                <a:path w="8254" h="44450">
                  <a:moveTo>
                    <a:pt x="7848" y="812"/>
                  </a:moveTo>
                  <a:lnTo>
                    <a:pt x="7607" y="241"/>
                  </a:lnTo>
                  <a:lnTo>
                    <a:pt x="7035" y="0"/>
                  </a:lnTo>
                  <a:lnTo>
                    <a:pt x="6464" y="241"/>
                  </a:lnTo>
                  <a:lnTo>
                    <a:pt x="6223" y="812"/>
                  </a:lnTo>
                  <a:lnTo>
                    <a:pt x="6464" y="1384"/>
                  </a:lnTo>
                  <a:lnTo>
                    <a:pt x="7035" y="1625"/>
                  </a:lnTo>
                  <a:lnTo>
                    <a:pt x="7607" y="1384"/>
                  </a:lnTo>
                  <a:lnTo>
                    <a:pt x="7848" y="812"/>
                  </a:lnTo>
                  <a:close/>
                </a:path>
              </a:pathLst>
            </a:custGeom>
            <a:solidFill>
              <a:srgbClr val="231F20"/>
            </a:solidFill>
          </p:spPr>
          <p:txBody>
            <a:bodyPr wrap="square" lIns="0" tIns="0" rIns="0" bIns="0" rtlCol="0"/>
            <a:lstStyle/>
            <a:p/>
          </p:txBody>
        </p:sp>
        <p:sp>
          <p:nvSpPr>
            <p:cNvPr id="946" name="object 946" descr=""/>
            <p:cNvSpPr/>
            <p:nvPr/>
          </p:nvSpPr>
          <p:spPr>
            <a:xfrm>
              <a:off x="5583015" y="23968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7" name="object 947" descr=""/>
            <p:cNvSpPr/>
            <p:nvPr/>
          </p:nvSpPr>
          <p:spPr>
            <a:xfrm>
              <a:off x="5559717" y="2401481"/>
              <a:ext cx="24765" cy="24765"/>
            </a:xfrm>
            <a:custGeom>
              <a:avLst/>
              <a:gdLst/>
              <a:ahLst/>
              <a:cxnLst/>
              <a:rect l="l" t="t" r="r" b="b"/>
              <a:pathLst>
                <a:path w="24764" h="24764">
                  <a:moveTo>
                    <a:pt x="1625" y="23558"/>
                  </a:moveTo>
                  <a:lnTo>
                    <a:pt x="1397" y="22974"/>
                  </a:lnTo>
                  <a:lnTo>
                    <a:pt x="812" y="22745"/>
                  </a:lnTo>
                  <a:lnTo>
                    <a:pt x="241" y="22974"/>
                  </a:lnTo>
                  <a:lnTo>
                    <a:pt x="0" y="23558"/>
                  </a:lnTo>
                  <a:lnTo>
                    <a:pt x="241" y="24130"/>
                  </a:lnTo>
                  <a:lnTo>
                    <a:pt x="812" y="24371"/>
                  </a:lnTo>
                  <a:lnTo>
                    <a:pt x="1397" y="24130"/>
                  </a:lnTo>
                  <a:lnTo>
                    <a:pt x="1625" y="23558"/>
                  </a:lnTo>
                  <a:close/>
                </a:path>
                <a:path w="24764" h="24764">
                  <a:moveTo>
                    <a:pt x="6235" y="23558"/>
                  </a:moveTo>
                  <a:lnTo>
                    <a:pt x="5994" y="22974"/>
                  </a:lnTo>
                  <a:lnTo>
                    <a:pt x="5422" y="22745"/>
                  </a:lnTo>
                  <a:lnTo>
                    <a:pt x="4838" y="22974"/>
                  </a:lnTo>
                  <a:lnTo>
                    <a:pt x="4610" y="23558"/>
                  </a:lnTo>
                  <a:lnTo>
                    <a:pt x="4838" y="24130"/>
                  </a:lnTo>
                  <a:lnTo>
                    <a:pt x="5422" y="24371"/>
                  </a:lnTo>
                  <a:lnTo>
                    <a:pt x="5994" y="24130"/>
                  </a:lnTo>
                  <a:lnTo>
                    <a:pt x="6235" y="23558"/>
                  </a:lnTo>
                  <a:close/>
                </a:path>
                <a:path w="24764" h="24764">
                  <a:moveTo>
                    <a:pt x="24371" y="812"/>
                  </a:moveTo>
                  <a:lnTo>
                    <a:pt x="24130" y="228"/>
                  </a:lnTo>
                  <a:lnTo>
                    <a:pt x="23558" y="0"/>
                  </a:lnTo>
                  <a:lnTo>
                    <a:pt x="22987" y="228"/>
                  </a:lnTo>
                  <a:lnTo>
                    <a:pt x="22745" y="812"/>
                  </a:lnTo>
                  <a:lnTo>
                    <a:pt x="22987" y="1384"/>
                  </a:lnTo>
                  <a:lnTo>
                    <a:pt x="23558" y="1625"/>
                  </a:lnTo>
                  <a:lnTo>
                    <a:pt x="24130" y="1384"/>
                  </a:lnTo>
                  <a:lnTo>
                    <a:pt x="24371" y="812"/>
                  </a:lnTo>
                  <a:close/>
                </a:path>
              </a:pathLst>
            </a:custGeom>
            <a:solidFill>
              <a:srgbClr val="231F20"/>
            </a:solidFill>
          </p:spPr>
          <p:txBody>
            <a:bodyPr wrap="square" lIns="0" tIns="0" rIns="0" bIns="0" rtlCol="0"/>
            <a:lstStyle/>
            <a:p/>
          </p:txBody>
        </p:sp>
        <p:sp>
          <p:nvSpPr>
            <p:cNvPr id="948" name="object 948" descr=""/>
            <p:cNvSpPr/>
            <p:nvPr/>
          </p:nvSpPr>
          <p:spPr>
            <a:xfrm>
              <a:off x="5575430" y="242502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49" name="object 949" descr=""/>
            <p:cNvSpPr/>
            <p:nvPr/>
          </p:nvSpPr>
          <p:spPr>
            <a:xfrm>
              <a:off x="5574618" y="243613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50" name="object 950" descr=""/>
            <p:cNvSpPr/>
            <p:nvPr/>
          </p:nvSpPr>
          <p:spPr>
            <a:xfrm>
              <a:off x="5575430" y="242502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51" name="object 951" descr=""/>
            <p:cNvSpPr/>
            <p:nvPr/>
          </p:nvSpPr>
          <p:spPr>
            <a:xfrm>
              <a:off x="5564329" y="242421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2" name="object 952" descr=""/>
            <p:cNvSpPr/>
            <p:nvPr/>
          </p:nvSpPr>
          <p:spPr>
            <a:xfrm>
              <a:off x="5594926" y="241554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53" name="object 953" descr=""/>
            <p:cNvSpPr/>
            <p:nvPr/>
          </p:nvSpPr>
          <p:spPr>
            <a:xfrm>
              <a:off x="5559717" y="2401481"/>
              <a:ext cx="24765" cy="24765"/>
            </a:xfrm>
            <a:custGeom>
              <a:avLst/>
              <a:gdLst/>
              <a:ahLst/>
              <a:cxnLst/>
              <a:rect l="l" t="t" r="r" b="b"/>
              <a:pathLst>
                <a:path w="24764" h="24764">
                  <a:moveTo>
                    <a:pt x="1625" y="23558"/>
                  </a:moveTo>
                  <a:lnTo>
                    <a:pt x="1397" y="22974"/>
                  </a:lnTo>
                  <a:lnTo>
                    <a:pt x="812" y="22745"/>
                  </a:lnTo>
                  <a:lnTo>
                    <a:pt x="241" y="22974"/>
                  </a:lnTo>
                  <a:lnTo>
                    <a:pt x="0" y="23558"/>
                  </a:lnTo>
                  <a:lnTo>
                    <a:pt x="241" y="24130"/>
                  </a:lnTo>
                  <a:lnTo>
                    <a:pt x="812" y="24371"/>
                  </a:lnTo>
                  <a:lnTo>
                    <a:pt x="1397" y="24130"/>
                  </a:lnTo>
                  <a:lnTo>
                    <a:pt x="1625" y="23558"/>
                  </a:lnTo>
                  <a:close/>
                </a:path>
                <a:path w="24764" h="24764">
                  <a:moveTo>
                    <a:pt x="24371" y="812"/>
                  </a:moveTo>
                  <a:lnTo>
                    <a:pt x="24130" y="228"/>
                  </a:lnTo>
                  <a:lnTo>
                    <a:pt x="23558" y="0"/>
                  </a:lnTo>
                  <a:lnTo>
                    <a:pt x="22987" y="228"/>
                  </a:lnTo>
                  <a:lnTo>
                    <a:pt x="22745" y="812"/>
                  </a:lnTo>
                  <a:lnTo>
                    <a:pt x="22987" y="1384"/>
                  </a:lnTo>
                  <a:lnTo>
                    <a:pt x="23558" y="1625"/>
                  </a:lnTo>
                  <a:lnTo>
                    <a:pt x="24130" y="1384"/>
                  </a:lnTo>
                  <a:lnTo>
                    <a:pt x="24371" y="812"/>
                  </a:lnTo>
                  <a:close/>
                </a:path>
              </a:pathLst>
            </a:custGeom>
            <a:solidFill>
              <a:srgbClr val="231F20"/>
            </a:solidFill>
          </p:spPr>
          <p:txBody>
            <a:bodyPr wrap="square" lIns="0" tIns="0" rIns="0" bIns="0" rtlCol="0"/>
            <a:lstStyle/>
            <a:p/>
          </p:txBody>
        </p:sp>
        <p:sp>
          <p:nvSpPr>
            <p:cNvPr id="954" name="object 954" descr=""/>
            <p:cNvSpPr/>
            <p:nvPr/>
          </p:nvSpPr>
          <p:spPr>
            <a:xfrm>
              <a:off x="5575430" y="2425024"/>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55" name="object 955" descr=""/>
            <p:cNvSpPr/>
            <p:nvPr/>
          </p:nvSpPr>
          <p:spPr>
            <a:xfrm>
              <a:off x="5583015" y="23968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56" name="object 956" descr=""/>
            <p:cNvSpPr/>
            <p:nvPr/>
          </p:nvSpPr>
          <p:spPr>
            <a:xfrm>
              <a:off x="5574618" y="23890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7" name="object 957" descr=""/>
            <p:cNvSpPr/>
            <p:nvPr/>
          </p:nvSpPr>
          <p:spPr>
            <a:xfrm>
              <a:off x="5579765" y="2399308"/>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958" name="object 958" descr=""/>
            <p:cNvSpPr/>
            <p:nvPr/>
          </p:nvSpPr>
          <p:spPr>
            <a:xfrm>
              <a:off x="5579765" y="2416633"/>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959" name="object 959" descr=""/>
            <p:cNvSpPr/>
            <p:nvPr/>
          </p:nvSpPr>
          <p:spPr>
            <a:xfrm>
              <a:off x="5591404" y="24215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0" name="object 960" descr=""/>
            <p:cNvSpPr/>
            <p:nvPr/>
          </p:nvSpPr>
          <p:spPr>
            <a:xfrm>
              <a:off x="5583015" y="239687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1" name="object 961" descr=""/>
            <p:cNvSpPr/>
            <p:nvPr/>
          </p:nvSpPr>
          <p:spPr>
            <a:xfrm>
              <a:off x="5578945" y="2397950"/>
              <a:ext cx="1905" cy="19050"/>
            </a:xfrm>
            <a:custGeom>
              <a:avLst/>
              <a:gdLst/>
              <a:ahLst/>
              <a:cxnLst/>
              <a:rect l="l" t="t" r="r" b="b"/>
              <a:pathLst>
                <a:path w="1904" h="19050">
                  <a:moveTo>
                    <a:pt x="1625" y="18148"/>
                  </a:moveTo>
                  <a:lnTo>
                    <a:pt x="1384" y="17564"/>
                  </a:lnTo>
                  <a:lnTo>
                    <a:pt x="812" y="17335"/>
                  </a:lnTo>
                  <a:lnTo>
                    <a:pt x="241" y="17564"/>
                  </a:lnTo>
                  <a:lnTo>
                    <a:pt x="0" y="18148"/>
                  </a:lnTo>
                  <a:lnTo>
                    <a:pt x="241" y="18719"/>
                  </a:lnTo>
                  <a:lnTo>
                    <a:pt x="812" y="18961"/>
                  </a:lnTo>
                  <a:lnTo>
                    <a:pt x="1384" y="18719"/>
                  </a:lnTo>
                  <a:lnTo>
                    <a:pt x="1625" y="18148"/>
                  </a:lnTo>
                  <a:close/>
                </a:path>
                <a:path w="1904" h="19050">
                  <a:moveTo>
                    <a:pt x="1625" y="812"/>
                  </a:moveTo>
                  <a:lnTo>
                    <a:pt x="1384" y="241"/>
                  </a:lnTo>
                  <a:lnTo>
                    <a:pt x="812" y="0"/>
                  </a:lnTo>
                  <a:lnTo>
                    <a:pt x="241" y="241"/>
                  </a:lnTo>
                  <a:lnTo>
                    <a:pt x="0" y="812"/>
                  </a:lnTo>
                  <a:lnTo>
                    <a:pt x="241" y="1397"/>
                  </a:lnTo>
                  <a:lnTo>
                    <a:pt x="812" y="1625"/>
                  </a:lnTo>
                  <a:lnTo>
                    <a:pt x="1384" y="1397"/>
                  </a:lnTo>
                  <a:lnTo>
                    <a:pt x="1625" y="812"/>
                  </a:lnTo>
                  <a:close/>
                </a:path>
              </a:pathLst>
            </a:custGeom>
            <a:solidFill>
              <a:srgbClr val="231F20"/>
            </a:solidFill>
          </p:spPr>
          <p:txBody>
            <a:bodyPr wrap="square" lIns="0" tIns="0" rIns="0" bIns="0" rtlCol="0"/>
            <a:lstStyle/>
            <a:p/>
          </p:txBody>
        </p:sp>
        <p:sp>
          <p:nvSpPr>
            <p:cNvPr id="962" name="object 962" descr=""/>
            <p:cNvSpPr/>
            <p:nvPr/>
          </p:nvSpPr>
          <p:spPr>
            <a:xfrm>
              <a:off x="5580032"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3" name="object 963" descr=""/>
            <p:cNvSpPr/>
            <p:nvPr/>
          </p:nvSpPr>
          <p:spPr>
            <a:xfrm>
              <a:off x="5579219"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4" name="object 964" descr=""/>
            <p:cNvSpPr/>
            <p:nvPr/>
          </p:nvSpPr>
          <p:spPr>
            <a:xfrm>
              <a:off x="5595193" y="24003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5" name="object 965" descr=""/>
            <p:cNvSpPr/>
            <p:nvPr/>
          </p:nvSpPr>
          <p:spPr>
            <a:xfrm>
              <a:off x="5578945" y="2397950"/>
              <a:ext cx="5715" cy="20955"/>
            </a:xfrm>
            <a:custGeom>
              <a:avLst/>
              <a:gdLst/>
              <a:ahLst/>
              <a:cxnLst/>
              <a:rect l="l" t="t" r="r" b="b"/>
              <a:pathLst>
                <a:path w="5714" h="20955">
                  <a:moveTo>
                    <a:pt x="1892" y="18694"/>
                  </a:moveTo>
                  <a:lnTo>
                    <a:pt x="1651" y="18110"/>
                  </a:lnTo>
                  <a:lnTo>
                    <a:pt x="1384" y="17564"/>
                  </a:lnTo>
                  <a:lnTo>
                    <a:pt x="812" y="17335"/>
                  </a:lnTo>
                  <a:lnTo>
                    <a:pt x="241" y="17564"/>
                  </a:lnTo>
                  <a:lnTo>
                    <a:pt x="0" y="18148"/>
                  </a:lnTo>
                  <a:lnTo>
                    <a:pt x="241" y="18719"/>
                  </a:lnTo>
                  <a:lnTo>
                    <a:pt x="508" y="19265"/>
                  </a:lnTo>
                  <a:lnTo>
                    <a:pt x="1079" y="19507"/>
                  </a:lnTo>
                  <a:lnTo>
                    <a:pt x="1651" y="19265"/>
                  </a:lnTo>
                  <a:lnTo>
                    <a:pt x="1892" y="18694"/>
                  </a:lnTo>
                  <a:close/>
                </a:path>
                <a:path w="5714" h="20955">
                  <a:moveTo>
                    <a:pt x="1892" y="1358"/>
                  </a:moveTo>
                  <a:lnTo>
                    <a:pt x="1651" y="787"/>
                  </a:lnTo>
                  <a:lnTo>
                    <a:pt x="1384" y="241"/>
                  </a:lnTo>
                  <a:lnTo>
                    <a:pt x="812" y="0"/>
                  </a:lnTo>
                  <a:lnTo>
                    <a:pt x="241" y="241"/>
                  </a:lnTo>
                  <a:lnTo>
                    <a:pt x="0" y="812"/>
                  </a:lnTo>
                  <a:lnTo>
                    <a:pt x="241" y="1397"/>
                  </a:lnTo>
                  <a:lnTo>
                    <a:pt x="508" y="1943"/>
                  </a:lnTo>
                  <a:lnTo>
                    <a:pt x="1079" y="2171"/>
                  </a:lnTo>
                  <a:lnTo>
                    <a:pt x="1651" y="1943"/>
                  </a:lnTo>
                  <a:lnTo>
                    <a:pt x="1892" y="1358"/>
                  </a:lnTo>
                  <a:close/>
                </a:path>
                <a:path w="5714" h="20955">
                  <a:moveTo>
                    <a:pt x="4876" y="20040"/>
                  </a:moveTo>
                  <a:lnTo>
                    <a:pt x="4635" y="19469"/>
                  </a:lnTo>
                  <a:lnTo>
                    <a:pt x="4064" y="19227"/>
                  </a:lnTo>
                  <a:lnTo>
                    <a:pt x="3492" y="19469"/>
                  </a:lnTo>
                  <a:lnTo>
                    <a:pt x="3251" y="20040"/>
                  </a:lnTo>
                  <a:lnTo>
                    <a:pt x="3492" y="20612"/>
                  </a:lnTo>
                  <a:lnTo>
                    <a:pt x="4064" y="20853"/>
                  </a:lnTo>
                  <a:lnTo>
                    <a:pt x="4635" y="20612"/>
                  </a:lnTo>
                  <a:lnTo>
                    <a:pt x="4876" y="20040"/>
                  </a:lnTo>
                  <a:close/>
                </a:path>
                <a:path w="5714" h="20955">
                  <a:moveTo>
                    <a:pt x="5143" y="4343"/>
                  </a:moveTo>
                  <a:lnTo>
                    <a:pt x="4902" y="3759"/>
                  </a:lnTo>
                  <a:lnTo>
                    <a:pt x="4330" y="3530"/>
                  </a:lnTo>
                  <a:lnTo>
                    <a:pt x="3759" y="3759"/>
                  </a:lnTo>
                  <a:lnTo>
                    <a:pt x="3517" y="4343"/>
                  </a:lnTo>
                  <a:lnTo>
                    <a:pt x="3759" y="4914"/>
                  </a:lnTo>
                  <a:lnTo>
                    <a:pt x="4330" y="5156"/>
                  </a:lnTo>
                  <a:lnTo>
                    <a:pt x="4902" y="4914"/>
                  </a:lnTo>
                  <a:lnTo>
                    <a:pt x="5143" y="4343"/>
                  </a:lnTo>
                  <a:close/>
                </a:path>
              </a:pathLst>
            </a:custGeom>
            <a:solidFill>
              <a:srgbClr val="231F20"/>
            </a:solidFill>
          </p:spPr>
          <p:txBody>
            <a:bodyPr wrap="square" lIns="0" tIns="0" rIns="0" bIns="0" rtlCol="0"/>
            <a:lstStyle/>
            <a:p/>
          </p:txBody>
        </p:sp>
        <p:sp>
          <p:nvSpPr>
            <p:cNvPr id="966" name="object 966" descr=""/>
            <p:cNvSpPr/>
            <p:nvPr/>
          </p:nvSpPr>
          <p:spPr>
            <a:xfrm>
              <a:off x="5583015" y="23968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7" name="object 967" descr=""/>
            <p:cNvSpPr/>
            <p:nvPr/>
          </p:nvSpPr>
          <p:spPr>
            <a:xfrm>
              <a:off x="5580032"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8" name="object 968" descr=""/>
            <p:cNvSpPr/>
            <p:nvPr/>
          </p:nvSpPr>
          <p:spPr>
            <a:xfrm>
              <a:off x="5579219"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9" name="object 969" descr=""/>
            <p:cNvSpPr/>
            <p:nvPr/>
          </p:nvSpPr>
          <p:spPr>
            <a:xfrm>
              <a:off x="5559456" y="243612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70" name="object 970" descr=""/>
            <p:cNvSpPr/>
            <p:nvPr/>
          </p:nvSpPr>
          <p:spPr>
            <a:xfrm>
              <a:off x="5575430" y="2425024"/>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71" name="object 971" descr=""/>
            <p:cNvSpPr/>
            <p:nvPr/>
          </p:nvSpPr>
          <p:spPr>
            <a:xfrm>
              <a:off x="5594113" y="241500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2" name="object 972" descr=""/>
            <p:cNvSpPr/>
            <p:nvPr/>
          </p:nvSpPr>
          <p:spPr>
            <a:xfrm>
              <a:off x="5587616" y="24282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73" name="object 973" descr=""/>
            <p:cNvSpPr/>
            <p:nvPr/>
          </p:nvSpPr>
          <p:spPr>
            <a:xfrm>
              <a:off x="5561081" y="24244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74" name="object 974" descr=""/>
            <p:cNvSpPr/>
            <p:nvPr/>
          </p:nvSpPr>
          <p:spPr>
            <a:xfrm>
              <a:off x="5566219" y="2410675"/>
              <a:ext cx="18415" cy="27940"/>
            </a:xfrm>
            <a:custGeom>
              <a:avLst/>
              <a:gdLst/>
              <a:ahLst/>
              <a:cxnLst/>
              <a:rect l="l" t="t" r="r" b="b"/>
              <a:pathLst>
                <a:path w="18414" h="27939">
                  <a:moveTo>
                    <a:pt x="1625" y="26543"/>
                  </a:moveTo>
                  <a:lnTo>
                    <a:pt x="1384" y="25958"/>
                  </a:lnTo>
                  <a:lnTo>
                    <a:pt x="812" y="25730"/>
                  </a:lnTo>
                  <a:lnTo>
                    <a:pt x="228" y="25958"/>
                  </a:lnTo>
                  <a:lnTo>
                    <a:pt x="0" y="26543"/>
                  </a:lnTo>
                  <a:lnTo>
                    <a:pt x="228" y="27114"/>
                  </a:lnTo>
                  <a:lnTo>
                    <a:pt x="812" y="27355"/>
                  </a:lnTo>
                  <a:lnTo>
                    <a:pt x="1384" y="27114"/>
                  </a:lnTo>
                  <a:lnTo>
                    <a:pt x="1625" y="26543"/>
                  </a:lnTo>
                  <a:close/>
                </a:path>
                <a:path w="18414" h="27939">
                  <a:moveTo>
                    <a:pt x="17868" y="812"/>
                  </a:moveTo>
                  <a:lnTo>
                    <a:pt x="17627" y="241"/>
                  </a:lnTo>
                  <a:lnTo>
                    <a:pt x="17056" y="0"/>
                  </a:lnTo>
                  <a:lnTo>
                    <a:pt x="16484" y="241"/>
                  </a:lnTo>
                  <a:lnTo>
                    <a:pt x="16243" y="812"/>
                  </a:lnTo>
                  <a:lnTo>
                    <a:pt x="16484" y="1397"/>
                  </a:lnTo>
                  <a:lnTo>
                    <a:pt x="17056" y="1625"/>
                  </a:lnTo>
                  <a:lnTo>
                    <a:pt x="17627" y="1397"/>
                  </a:lnTo>
                  <a:lnTo>
                    <a:pt x="17868" y="812"/>
                  </a:lnTo>
                  <a:close/>
                </a:path>
              </a:pathLst>
            </a:custGeom>
            <a:solidFill>
              <a:srgbClr val="231F20"/>
            </a:solidFill>
          </p:spPr>
          <p:txBody>
            <a:bodyPr wrap="square" lIns="0" tIns="0" rIns="0" bIns="0" rtlCol="0"/>
            <a:lstStyle/>
            <a:p/>
          </p:txBody>
        </p:sp>
        <p:sp>
          <p:nvSpPr>
            <p:cNvPr id="975" name="object 975" descr=""/>
            <p:cNvSpPr/>
            <p:nvPr/>
          </p:nvSpPr>
          <p:spPr>
            <a:xfrm>
              <a:off x="5629037" y="2323491"/>
              <a:ext cx="5080" cy="10160"/>
            </a:xfrm>
            <a:custGeom>
              <a:avLst/>
              <a:gdLst/>
              <a:ahLst/>
              <a:cxnLst/>
              <a:rect l="l" t="t" r="r" b="b"/>
              <a:pathLst>
                <a:path w="5079" h="10160">
                  <a:moveTo>
                    <a:pt x="4876" y="0"/>
                  </a:moveTo>
                  <a:lnTo>
                    <a:pt x="0" y="10007"/>
                  </a:lnTo>
                </a:path>
              </a:pathLst>
            </a:custGeom>
            <a:ln w="3175">
              <a:solidFill>
                <a:srgbClr val="231F20"/>
              </a:solidFill>
            </a:ln>
          </p:spPr>
          <p:txBody>
            <a:bodyPr wrap="square" lIns="0" tIns="0" rIns="0" bIns="0" rtlCol="0"/>
            <a:lstStyle/>
            <a:p/>
          </p:txBody>
        </p:sp>
        <p:sp>
          <p:nvSpPr>
            <p:cNvPr id="976" name="object 976" descr=""/>
            <p:cNvSpPr/>
            <p:nvPr/>
          </p:nvSpPr>
          <p:spPr>
            <a:xfrm>
              <a:off x="5580303" y="24315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7" name="object 977" descr=""/>
            <p:cNvSpPr/>
            <p:nvPr/>
          </p:nvSpPr>
          <p:spPr>
            <a:xfrm>
              <a:off x="5572460" y="2394434"/>
              <a:ext cx="635" cy="1270"/>
            </a:xfrm>
            <a:custGeom>
              <a:avLst/>
              <a:gdLst/>
              <a:ahLst/>
              <a:cxnLst/>
              <a:rect l="l" t="t" r="r" b="b"/>
              <a:pathLst>
                <a:path w="635" h="1269">
                  <a:moveTo>
                    <a:pt x="533" y="0"/>
                  </a:moveTo>
                  <a:lnTo>
                    <a:pt x="0" y="800"/>
                  </a:lnTo>
                </a:path>
              </a:pathLst>
            </a:custGeom>
            <a:ln w="3175">
              <a:solidFill>
                <a:srgbClr val="231F20"/>
              </a:solidFill>
            </a:ln>
          </p:spPr>
          <p:txBody>
            <a:bodyPr wrap="square" lIns="0" tIns="0" rIns="0" bIns="0" rtlCol="0"/>
            <a:lstStyle/>
            <a:p/>
          </p:txBody>
        </p:sp>
        <p:sp>
          <p:nvSpPr>
            <p:cNvPr id="978" name="object 978" descr=""/>
            <p:cNvSpPr/>
            <p:nvPr/>
          </p:nvSpPr>
          <p:spPr>
            <a:xfrm>
              <a:off x="5574618" y="243586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79" name="object 979" descr=""/>
            <p:cNvSpPr/>
            <p:nvPr/>
          </p:nvSpPr>
          <p:spPr>
            <a:xfrm>
              <a:off x="5629849" y="2323491"/>
              <a:ext cx="5080" cy="10160"/>
            </a:xfrm>
            <a:custGeom>
              <a:avLst/>
              <a:gdLst/>
              <a:ahLst/>
              <a:cxnLst/>
              <a:rect l="l" t="t" r="r" b="b"/>
              <a:pathLst>
                <a:path w="5079" h="10160">
                  <a:moveTo>
                    <a:pt x="4876" y="0"/>
                  </a:moveTo>
                  <a:lnTo>
                    <a:pt x="0" y="10007"/>
                  </a:lnTo>
                </a:path>
              </a:pathLst>
            </a:custGeom>
            <a:ln w="3175">
              <a:solidFill>
                <a:srgbClr val="231F20"/>
              </a:solidFill>
            </a:ln>
          </p:spPr>
          <p:txBody>
            <a:bodyPr wrap="square" lIns="0" tIns="0" rIns="0" bIns="0" rtlCol="0"/>
            <a:lstStyle/>
            <a:p/>
          </p:txBody>
        </p:sp>
        <p:sp>
          <p:nvSpPr>
            <p:cNvPr id="980" name="object 980" descr=""/>
            <p:cNvSpPr/>
            <p:nvPr/>
          </p:nvSpPr>
          <p:spPr>
            <a:xfrm>
              <a:off x="5578952"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1" name="object 981" descr=""/>
            <p:cNvSpPr/>
            <p:nvPr/>
          </p:nvSpPr>
          <p:spPr>
            <a:xfrm>
              <a:off x="5576242" y="2390911"/>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982" name="object 982" descr=""/>
            <p:cNvSpPr/>
            <p:nvPr/>
          </p:nvSpPr>
          <p:spPr>
            <a:xfrm>
              <a:off x="5583280" y="2411486"/>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83" name="object 983" descr=""/>
            <p:cNvSpPr/>
            <p:nvPr/>
          </p:nvSpPr>
          <p:spPr>
            <a:xfrm>
              <a:off x="5575430" y="242502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4" name="object 984" descr=""/>
            <p:cNvSpPr/>
            <p:nvPr/>
          </p:nvSpPr>
          <p:spPr>
            <a:xfrm>
              <a:off x="5591404" y="239389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5" name="object 985" descr=""/>
            <p:cNvSpPr/>
            <p:nvPr/>
          </p:nvSpPr>
          <p:spPr>
            <a:xfrm>
              <a:off x="5576515" y="2390093"/>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986" name="object 986" descr=""/>
            <p:cNvSpPr/>
            <p:nvPr/>
          </p:nvSpPr>
          <p:spPr>
            <a:xfrm>
              <a:off x="5577333" y="2385492"/>
              <a:ext cx="2540" cy="3810"/>
            </a:xfrm>
            <a:custGeom>
              <a:avLst/>
              <a:gdLst/>
              <a:ahLst/>
              <a:cxnLst/>
              <a:rect l="l" t="t" r="r" b="b"/>
              <a:pathLst>
                <a:path w="2539" h="3810">
                  <a:moveTo>
                    <a:pt x="2159" y="0"/>
                  </a:moveTo>
                  <a:lnTo>
                    <a:pt x="0" y="3797"/>
                  </a:lnTo>
                </a:path>
              </a:pathLst>
            </a:custGeom>
            <a:ln w="3175">
              <a:solidFill>
                <a:srgbClr val="231F20"/>
              </a:solidFill>
            </a:ln>
          </p:spPr>
          <p:txBody>
            <a:bodyPr wrap="square" lIns="0" tIns="0" rIns="0" bIns="0" rtlCol="0"/>
            <a:lstStyle/>
            <a:p/>
          </p:txBody>
        </p:sp>
        <p:sp>
          <p:nvSpPr>
            <p:cNvPr id="987" name="object 987" descr=""/>
            <p:cNvSpPr/>
            <p:nvPr/>
          </p:nvSpPr>
          <p:spPr>
            <a:xfrm>
              <a:off x="5575429" y="239063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8" name="object 988" descr=""/>
            <p:cNvSpPr/>
            <p:nvPr/>
          </p:nvSpPr>
          <p:spPr>
            <a:xfrm>
              <a:off x="5579770" y="2381969"/>
              <a:ext cx="1905" cy="3175"/>
            </a:xfrm>
            <a:custGeom>
              <a:avLst/>
              <a:gdLst/>
              <a:ahLst/>
              <a:cxnLst/>
              <a:rect l="l" t="t" r="r" b="b"/>
              <a:pathLst>
                <a:path w="1904" h="3175">
                  <a:moveTo>
                    <a:pt x="1612" y="0"/>
                  </a:moveTo>
                  <a:lnTo>
                    <a:pt x="812" y="1625"/>
                  </a:lnTo>
                  <a:lnTo>
                    <a:pt x="0" y="2984"/>
                  </a:lnTo>
                </a:path>
              </a:pathLst>
            </a:custGeom>
            <a:ln w="3175">
              <a:solidFill>
                <a:srgbClr val="231F20"/>
              </a:solidFill>
            </a:ln>
          </p:spPr>
          <p:txBody>
            <a:bodyPr wrap="square" lIns="0" tIns="0" rIns="0" bIns="0" rtlCol="0"/>
            <a:lstStyle/>
            <a:p/>
          </p:txBody>
        </p:sp>
        <p:sp>
          <p:nvSpPr>
            <p:cNvPr id="989" name="object 989" descr=""/>
            <p:cNvSpPr/>
            <p:nvPr/>
          </p:nvSpPr>
          <p:spPr>
            <a:xfrm>
              <a:off x="5577325" y="2382515"/>
              <a:ext cx="4445" cy="8255"/>
            </a:xfrm>
            <a:custGeom>
              <a:avLst/>
              <a:gdLst/>
              <a:ahLst/>
              <a:cxnLst/>
              <a:rect l="l" t="t" r="r" b="b"/>
              <a:pathLst>
                <a:path w="4445" h="8255">
                  <a:moveTo>
                    <a:pt x="4330" y="0"/>
                  </a:moveTo>
                  <a:lnTo>
                    <a:pt x="0" y="8128"/>
                  </a:lnTo>
                </a:path>
              </a:pathLst>
            </a:custGeom>
            <a:ln w="3175">
              <a:solidFill>
                <a:srgbClr val="231F20"/>
              </a:solidFill>
            </a:ln>
          </p:spPr>
          <p:txBody>
            <a:bodyPr wrap="square" lIns="0" tIns="0" rIns="0" bIns="0" rtlCol="0"/>
            <a:lstStyle/>
            <a:p/>
          </p:txBody>
        </p:sp>
        <p:sp>
          <p:nvSpPr>
            <p:cNvPr id="990" name="object 990" descr=""/>
            <p:cNvSpPr/>
            <p:nvPr/>
          </p:nvSpPr>
          <p:spPr>
            <a:xfrm>
              <a:off x="5576509" y="2390638"/>
              <a:ext cx="635" cy="1270"/>
            </a:xfrm>
            <a:custGeom>
              <a:avLst/>
              <a:gdLst/>
              <a:ahLst/>
              <a:cxnLst/>
              <a:rect l="l" t="t" r="r" b="b"/>
              <a:pathLst>
                <a:path w="635" h="1269">
                  <a:moveTo>
                    <a:pt x="546" y="0"/>
                  </a:moveTo>
                  <a:lnTo>
                    <a:pt x="0" y="1079"/>
                  </a:lnTo>
                </a:path>
              </a:pathLst>
            </a:custGeom>
            <a:ln w="3175">
              <a:solidFill>
                <a:srgbClr val="231F20"/>
              </a:solidFill>
            </a:ln>
          </p:spPr>
          <p:txBody>
            <a:bodyPr wrap="square" lIns="0" tIns="0" rIns="0" bIns="0" rtlCol="0"/>
            <a:lstStyle/>
            <a:p/>
          </p:txBody>
        </p:sp>
        <p:sp>
          <p:nvSpPr>
            <p:cNvPr id="991" name="object 991" descr=""/>
            <p:cNvSpPr/>
            <p:nvPr/>
          </p:nvSpPr>
          <p:spPr>
            <a:xfrm>
              <a:off x="5577592" y="2382242"/>
              <a:ext cx="5715" cy="10160"/>
            </a:xfrm>
            <a:custGeom>
              <a:avLst/>
              <a:gdLst/>
              <a:ahLst/>
              <a:cxnLst/>
              <a:rect l="l" t="t" r="r" b="b"/>
              <a:pathLst>
                <a:path w="5714" h="10160">
                  <a:moveTo>
                    <a:pt x="5422" y="0"/>
                  </a:moveTo>
                  <a:lnTo>
                    <a:pt x="0" y="10020"/>
                  </a:lnTo>
                </a:path>
              </a:pathLst>
            </a:custGeom>
            <a:ln w="3175">
              <a:solidFill>
                <a:srgbClr val="231F20"/>
              </a:solidFill>
            </a:ln>
          </p:spPr>
          <p:txBody>
            <a:bodyPr wrap="square" lIns="0" tIns="0" rIns="0" bIns="0" rtlCol="0"/>
            <a:lstStyle/>
            <a:p/>
          </p:txBody>
        </p:sp>
        <p:sp>
          <p:nvSpPr>
            <p:cNvPr id="992" name="object 992" descr=""/>
            <p:cNvSpPr/>
            <p:nvPr/>
          </p:nvSpPr>
          <p:spPr>
            <a:xfrm>
              <a:off x="5582202" y="2417713"/>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93" name="object 993" descr=""/>
            <p:cNvSpPr/>
            <p:nvPr/>
          </p:nvSpPr>
          <p:spPr>
            <a:xfrm>
              <a:off x="5581656" y="2418258"/>
              <a:ext cx="635" cy="1270"/>
            </a:xfrm>
            <a:custGeom>
              <a:avLst/>
              <a:gdLst/>
              <a:ahLst/>
              <a:cxnLst/>
              <a:rect l="l" t="t" r="r" b="b"/>
              <a:pathLst>
                <a:path w="635" h="1269">
                  <a:moveTo>
                    <a:pt x="546" y="0"/>
                  </a:moveTo>
                  <a:lnTo>
                    <a:pt x="0" y="800"/>
                  </a:lnTo>
                </a:path>
              </a:pathLst>
            </a:custGeom>
            <a:ln w="3175">
              <a:solidFill>
                <a:srgbClr val="231F20"/>
              </a:solidFill>
            </a:ln>
          </p:spPr>
          <p:txBody>
            <a:bodyPr wrap="square" lIns="0" tIns="0" rIns="0" bIns="0" rtlCol="0"/>
            <a:lstStyle/>
            <a:p/>
          </p:txBody>
        </p:sp>
        <p:sp>
          <p:nvSpPr>
            <p:cNvPr id="994" name="object 994" descr=""/>
            <p:cNvSpPr/>
            <p:nvPr/>
          </p:nvSpPr>
          <p:spPr>
            <a:xfrm>
              <a:off x="5582469" y="2417712"/>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95" name="object 995" descr=""/>
            <p:cNvSpPr/>
            <p:nvPr/>
          </p:nvSpPr>
          <p:spPr>
            <a:xfrm>
              <a:off x="5584366" y="2418791"/>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996" name="object 996" descr=""/>
            <p:cNvSpPr/>
            <p:nvPr/>
          </p:nvSpPr>
          <p:spPr>
            <a:xfrm>
              <a:off x="5588161" y="242096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97" name="object 997" descr=""/>
            <p:cNvSpPr/>
            <p:nvPr/>
          </p:nvSpPr>
          <p:spPr>
            <a:xfrm>
              <a:off x="5569204" y="2392006"/>
              <a:ext cx="11430" cy="34290"/>
            </a:xfrm>
            <a:custGeom>
              <a:avLst/>
              <a:gdLst/>
              <a:ahLst/>
              <a:cxnLst/>
              <a:rect l="l" t="t" r="r" b="b"/>
              <a:pathLst>
                <a:path w="11429" h="34289">
                  <a:moveTo>
                    <a:pt x="1625" y="33032"/>
                  </a:moveTo>
                  <a:lnTo>
                    <a:pt x="1384" y="32448"/>
                  </a:lnTo>
                  <a:lnTo>
                    <a:pt x="812" y="32219"/>
                  </a:lnTo>
                  <a:lnTo>
                    <a:pt x="228" y="32448"/>
                  </a:lnTo>
                  <a:lnTo>
                    <a:pt x="0" y="33032"/>
                  </a:lnTo>
                  <a:lnTo>
                    <a:pt x="228" y="33604"/>
                  </a:lnTo>
                  <a:lnTo>
                    <a:pt x="812" y="33845"/>
                  </a:lnTo>
                  <a:lnTo>
                    <a:pt x="1384" y="33604"/>
                  </a:lnTo>
                  <a:lnTo>
                    <a:pt x="1625" y="33032"/>
                  </a:lnTo>
                  <a:close/>
                </a:path>
                <a:path w="11429" h="34289">
                  <a:moveTo>
                    <a:pt x="11366" y="812"/>
                  </a:moveTo>
                  <a:lnTo>
                    <a:pt x="11125" y="228"/>
                  </a:lnTo>
                  <a:lnTo>
                    <a:pt x="10553" y="0"/>
                  </a:lnTo>
                  <a:lnTo>
                    <a:pt x="9982" y="228"/>
                  </a:lnTo>
                  <a:lnTo>
                    <a:pt x="9740" y="812"/>
                  </a:lnTo>
                  <a:lnTo>
                    <a:pt x="9982" y="1384"/>
                  </a:lnTo>
                  <a:lnTo>
                    <a:pt x="10553" y="1625"/>
                  </a:lnTo>
                  <a:lnTo>
                    <a:pt x="11125" y="1384"/>
                  </a:lnTo>
                  <a:lnTo>
                    <a:pt x="11366" y="812"/>
                  </a:lnTo>
                  <a:close/>
                </a:path>
              </a:pathLst>
            </a:custGeom>
            <a:solidFill>
              <a:srgbClr val="231F20"/>
            </a:solidFill>
          </p:spPr>
          <p:txBody>
            <a:bodyPr wrap="square" lIns="0" tIns="0" rIns="0" bIns="0" rtlCol="0"/>
            <a:lstStyle/>
            <a:p/>
          </p:txBody>
        </p:sp>
        <p:sp>
          <p:nvSpPr>
            <p:cNvPr id="998" name="object 998" descr=""/>
            <p:cNvSpPr/>
            <p:nvPr/>
          </p:nvSpPr>
          <p:spPr>
            <a:xfrm>
              <a:off x="5583280" y="24114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99" name="object 999" descr=""/>
            <p:cNvSpPr/>
            <p:nvPr/>
          </p:nvSpPr>
          <p:spPr>
            <a:xfrm>
              <a:off x="5559717" y="2392006"/>
              <a:ext cx="20955" cy="34290"/>
            </a:xfrm>
            <a:custGeom>
              <a:avLst/>
              <a:gdLst/>
              <a:ahLst/>
              <a:cxnLst/>
              <a:rect l="l" t="t" r="r" b="b"/>
              <a:pathLst>
                <a:path w="20954" h="34289">
                  <a:moveTo>
                    <a:pt x="1625" y="33032"/>
                  </a:moveTo>
                  <a:lnTo>
                    <a:pt x="1397" y="32448"/>
                  </a:lnTo>
                  <a:lnTo>
                    <a:pt x="812" y="32219"/>
                  </a:lnTo>
                  <a:lnTo>
                    <a:pt x="241" y="32448"/>
                  </a:lnTo>
                  <a:lnTo>
                    <a:pt x="0" y="33032"/>
                  </a:lnTo>
                  <a:lnTo>
                    <a:pt x="241" y="33604"/>
                  </a:lnTo>
                  <a:lnTo>
                    <a:pt x="812" y="33845"/>
                  </a:lnTo>
                  <a:lnTo>
                    <a:pt x="1397" y="33604"/>
                  </a:lnTo>
                  <a:lnTo>
                    <a:pt x="1625" y="33032"/>
                  </a:lnTo>
                  <a:close/>
                </a:path>
                <a:path w="20954" h="34289">
                  <a:moveTo>
                    <a:pt x="20853" y="812"/>
                  </a:moveTo>
                  <a:lnTo>
                    <a:pt x="20612" y="228"/>
                  </a:lnTo>
                  <a:lnTo>
                    <a:pt x="20040" y="0"/>
                  </a:lnTo>
                  <a:lnTo>
                    <a:pt x="19469" y="228"/>
                  </a:lnTo>
                  <a:lnTo>
                    <a:pt x="19227" y="812"/>
                  </a:lnTo>
                  <a:lnTo>
                    <a:pt x="19469" y="1384"/>
                  </a:lnTo>
                  <a:lnTo>
                    <a:pt x="20040" y="1625"/>
                  </a:lnTo>
                  <a:lnTo>
                    <a:pt x="20612" y="1384"/>
                  </a:lnTo>
                  <a:lnTo>
                    <a:pt x="20853" y="812"/>
                  </a:lnTo>
                  <a:close/>
                </a:path>
              </a:pathLst>
            </a:custGeom>
            <a:solidFill>
              <a:srgbClr val="231F20"/>
            </a:solidFill>
          </p:spPr>
          <p:txBody>
            <a:bodyPr wrap="square" lIns="0" tIns="0" rIns="0" bIns="0" rtlCol="0"/>
            <a:lstStyle/>
            <a:p/>
          </p:txBody>
        </p:sp>
        <p:sp>
          <p:nvSpPr>
            <p:cNvPr id="1000" name="object 1000" descr=""/>
            <p:cNvSpPr/>
            <p:nvPr/>
          </p:nvSpPr>
          <p:spPr>
            <a:xfrm>
              <a:off x="5575430" y="242502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01" name="object 1001" descr=""/>
            <p:cNvSpPr/>
            <p:nvPr/>
          </p:nvSpPr>
          <p:spPr>
            <a:xfrm>
              <a:off x="5624974" y="2323491"/>
              <a:ext cx="5715" cy="10160"/>
            </a:xfrm>
            <a:custGeom>
              <a:avLst/>
              <a:gdLst/>
              <a:ahLst/>
              <a:cxnLst/>
              <a:rect l="l" t="t" r="r" b="b"/>
              <a:pathLst>
                <a:path w="5714" h="10160">
                  <a:moveTo>
                    <a:pt x="5689" y="0"/>
                  </a:moveTo>
                  <a:lnTo>
                    <a:pt x="0" y="10007"/>
                  </a:lnTo>
                </a:path>
              </a:pathLst>
            </a:custGeom>
            <a:ln w="3175">
              <a:solidFill>
                <a:srgbClr val="231F20"/>
              </a:solidFill>
            </a:ln>
          </p:spPr>
          <p:txBody>
            <a:bodyPr wrap="square" lIns="0" tIns="0" rIns="0" bIns="0" rtlCol="0"/>
            <a:lstStyle/>
            <a:p/>
          </p:txBody>
        </p:sp>
        <p:sp>
          <p:nvSpPr>
            <p:cNvPr id="1002" name="object 1002" descr=""/>
            <p:cNvSpPr/>
            <p:nvPr/>
          </p:nvSpPr>
          <p:spPr>
            <a:xfrm>
              <a:off x="5574614" y="2381161"/>
              <a:ext cx="7620" cy="9525"/>
            </a:xfrm>
            <a:custGeom>
              <a:avLst/>
              <a:gdLst/>
              <a:ahLst/>
              <a:cxnLst/>
              <a:rect l="l" t="t" r="r" b="b"/>
              <a:pathLst>
                <a:path w="7620" h="9525">
                  <a:moveTo>
                    <a:pt x="1625" y="8661"/>
                  </a:moveTo>
                  <a:lnTo>
                    <a:pt x="1384" y="8089"/>
                  </a:lnTo>
                  <a:lnTo>
                    <a:pt x="812" y="7848"/>
                  </a:lnTo>
                  <a:lnTo>
                    <a:pt x="241" y="8089"/>
                  </a:lnTo>
                  <a:lnTo>
                    <a:pt x="0" y="8661"/>
                  </a:lnTo>
                  <a:lnTo>
                    <a:pt x="241" y="9245"/>
                  </a:lnTo>
                  <a:lnTo>
                    <a:pt x="812" y="9474"/>
                  </a:lnTo>
                  <a:lnTo>
                    <a:pt x="1384" y="9245"/>
                  </a:lnTo>
                  <a:lnTo>
                    <a:pt x="1625" y="8661"/>
                  </a:lnTo>
                  <a:close/>
                </a:path>
                <a:path w="7620" h="9525">
                  <a:moveTo>
                    <a:pt x="6769" y="2438"/>
                  </a:moveTo>
                  <a:lnTo>
                    <a:pt x="6527" y="1866"/>
                  </a:lnTo>
                  <a:lnTo>
                    <a:pt x="5956" y="1625"/>
                  </a:lnTo>
                  <a:lnTo>
                    <a:pt x="5384" y="1866"/>
                  </a:lnTo>
                  <a:lnTo>
                    <a:pt x="5143" y="2438"/>
                  </a:lnTo>
                  <a:lnTo>
                    <a:pt x="5384" y="3009"/>
                  </a:lnTo>
                  <a:lnTo>
                    <a:pt x="5956" y="3251"/>
                  </a:lnTo>
                  <a:lnTo>
                    <a:pt x="6527" y="3009"/>
                  </a:lnTo>
                  <a:lnTo>
                    <a:pt x="6769" y="2438"/>
                  </a:lnTo>
                  <a:close/>
                </a:path>
                <a:path w="7620" h="9525">
                  <a:moveTo>
                    <a:pt x="7581" y="812"/>
                  </a:moveTo>
                  <a:lnTo>
                    <a:pt x="7340" y="241"/>
                  </a:lnTo>
                  <a:lnTo>
                    <a:pt x="6769" y="0"/>
                  </a:lnTo>
                  <a:lnTo>
                    <a:pt x="6184" y="241"/>
                  </a:lnTo>
                  <a:lnTo>
                    <a:pt x="5956" y="812"/>
                  </a:lnTo>
                  <a:lnTo>
                    <a:pt x="6184" y="1384"/>
                  </a:lnTo>
                  <a:lnTo>
                    <a:pt x="6769" y="1625"/>
                  </a:lnTo>
                  <a:lnTo>
                    <a:pt x="7340" y="1384"/>
                  </a:lnTo>
                  <a:lnTo>
                    <a:pt x="7581" y="812"/>
                  </a:lnTo>
                  <a:close/>
                </a:path>
              </a:pathLst>
            </a:custGeom>
            <a:solidFill>
              <a:srgbClr val="231F20"/>
            </a:solidFill>
          </p:spPr>
          <p:txBody>
            <a:bodyPr wrap="square" lIns="0" tIns="0" rIns="0" bIns="0" rtlCol="0"/>
            <a:lstStyle/>
            <a:p/>
          </p:txBody>
        </p:sp>
        <p:sp>
          <p:nvSpPr>
            <p:cNvPr id="1003" name="object 1003" descr=""/>
            <p:cNvSpPr/>
            <p:nvPr/>
          </p:nvSpPr>
          <p:spPr>
            <a:xfrm>
              <a:off x="5625527" y="2323491"/>
              <a:ext cx="5715" cy="10160"/>
            </a:xfrm>
            <a:custGeom>
              <a:avLst/>
              <a:gdLst/>
              <a:ahLst/>
              <a:cxnLst/>
              <a:rect l="l" t="t" r="r" b="b"/>
              <a:pathLst>
                <a:path w="5714" h="10160">
                  <a:moveTo>
                    <a:pt x="5410" y="0"/>
                  </a:moveTo>
                  <a:lnTo>
                    <a:pt x="0" y="10007"/>
                  </a:lnTo>
                </a:path>
              </a:pathLst>
            </a:custGeom>
            <a:ln w="3175">
              <a:solidFill>
                <a:srgbClr val="231F20"/>
              </a:solidFill>
            </a:ln>
          </p:spPr>
          <p:txBody>
            <a:bodyPr wrap="square" lIns="0" tIns="0" rIns="0" bIns="0" rtlCol="0"/>
            <a:lstStyle/>
            <a:p/>
          </p:txBody>
        </p:sp>
        <p:sp>
          <p:nvSpPr>
            <p:cNvPr id="1004" name="object 1004" descr=""/>
            <p:cNvSpPr/>
            <p:nvPr/>
          </p:nvSpPr>
          <p:spPr>
            <a:xfrm>
              <a:off x="5591951" y="242178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5" name="object 1005" descr=""/>
            <p:cNvSpPr/>
            <p:nvPr/>
          </p:nvSpPr>
          <p:spPr>
            <a:xfrm>
              <a:off x="5579498" y="2384958"/>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1006" name="object 1006" descr=""/>
            <p:cNvSpPr/>
            <p:nvPr/>
          </p:nvSpPr>
          <p:spPr>
            <a:xfrm>
              <a:off x="5576782" y="2389286"/>
              <a:ext cx="635" cy="1270"/>
            </a:xfrm>
            <a:custGeom>
              <a:avLst/>
              <a:gdLst/>
              <a:ahLst/>
              <a:cxnLst/>
              <a:rect l="l" t="t" r="r" b="b"/>
              <a:pathLst>
                <a:path w="635" h="1269">
                  <a:moveTo>
                    <a:pt x="546" y="0"/>
                  </a:moveTo>
                  <a:lnTo>
                    <a:pt x="0" y="800"/>
                  </a:lnTo>
                </a:path>
              </a:pathLst>
            </a:custGeom>
            <a:ln w="3175">
              <a:solidFill>
                <a:srgbClr val="231F20"/>
              </a:solidFill>
            </a:ln>
          </p:spPr>
          <p:txBody>
            <a:bodyPr wrap="square" lIns="0" tIns="0" rIns="0" bIns="0" rtlCol="0"/>
            <a:lstStyle/>
            <a:p/>
          </p:txBody>
        </p:sp>
        <p:sp>
          <p:nvSpPr>
            <p:cNvPr id="1007" name="object 1007" descr=""/>
            <p:cNvSpPr/>
            <p:nvPr/>
          </p:nvSpPr>
          <p:spPr>
            <a:xfrm>
              <a:off x="5596552" y="238738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08" name="object 1008" descr=""/>
            <p:cNvSpPr/>
            <p:nvPr/>
          </p:nvSpPr>
          <p:spPr>
            <a:xfrm>
              <a:off x="5577328" y="23892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09" name="object 1009" descr=""/>
            <p:cNvSpPr/>
            <p:nvPr/>
          </p:nvSpPr>
          <p:spPr>
            <a:xfrm>
              <a:off x="5575430" y="2425029"/>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1010" name="object 1010" descr=""/>
            <p:cNvSpPr/>
            <p:nvPr/>
          </p:nvSpPr>
          <p:spPr>
            <a:xfrm>
              <a:off x="5574881" y="2389555"/>
              <a:ext cx="9525" cy="22860"/>
            </a:xfrm>
            <a:custGeom>
              <a:avLst/>
              <a:gdLst/>
              <a:ahLst/>
              <a:cxnLst/>
              <a:rect l="l" t="t" r="r" b="b"/>
              <a:pathLst>
                <a:path w="9525" h="22860">
                  <a:moveTo>
                    <a:pt x="2438" y="1358"/>
                  </a:moveTo>
                  <a:lnTo>
                    <a:pt x="2197" y="787"/>
                  </a:lnTo>
                  <a:lnTo>
                    <a:pt x="1625" y="546"/>
                  </a:lnTo>
                  <a:lnTo>
                    <a:pt x="1397" y="241"/>
                  </a:lnTo>
                  <a:lnTo>
                    <a:pt x="812" y="0"/>
                  </a:lnTo>
                  <a:lnTo>
                    <a:pt x="241" y="241"/>
                  </a:lnTo>
                  <a:lnTo>
                    <a:pt x="0" y="812"/>
                  </a:lnTo>
                  <a:lnTo>
                    <a:pt x="241" y="1397"/>
                  </a:lnTo>
                  <a:lnTo>
                    <a:pt x="812" y="1625"/>
                  </a:lnTo>
                  <a:lnTo>
                    <a:pt x="1041" y="1930"/>
                  </a:lnTo>
                  <a:lnTo>
                    <a:pt x="1625" y="2171"/>
                  </a:lnTo>
                  <a:lnTo>
                    <a:pt x="2197" y="1930"/>
                  </a:lnTo>
                  <a:lnTo>
                    <a:pt x="2438" y="1358"/>
                  </a:lnTo>
                  <a:close/>
                </a:path>
                <a:path w="9525" h="22860">
                  <a:moveTo>
                    <a:pt x="9207" y="21932"/>
                  </a:moveTo>
                  <a:lnTo>
                    <a:pt x="8966" y="21361"/>
                  </a:lnTo>
                  <a:lnTo>
                    <a:pt x="8394" y="21120"/>
                  </a:lnTo>
                  <a:lnTo>
                    <a:pt x="7823" y="21361"/>
                  </a:lnTo>
                  <a:lnTo>
                    <a:pt x="7581" y="21932"/>
                  </a:lnTo>
                  <a:lnTo>
                    <a:pt x="7823" y="22517"/>
                  </a:lnTo>
                  <a:lnTo>
                    <a:pt x="8394" y="22745"/>
                  </a:lnTo>
                  <a:lnTo>
                    <a:pt x="8966" y="22517"/>
                  </a:lnTo>
                  <a:lnTo>
                    <a:pt x="9207" y="21932"/>
                  </a:lnTo>
                  <a:close/>
                </a:path>
              </a:pathLst>
            </a:custGeom>
            <a:solidFill>
              <a:srgbClr val="231F20"/>
            </a:solidFill>
          </p:spPr>
          <p:txBody>
            <a:bodyPr wrap="square" lIns="0" tIns="0" rIns="0" bIns="0" rtlCol="0"/>
            <a:lstStyle/>
            <a:p/>
          </p:txBody>
        </p:sp>
        <p:sp>
          <p:nvSpPr>
            <p:cNvPr id="1011" name="object 1011" descr=""/>
            <p:cNvSpPr/>
            <p:nvPr/>
          </p:nvSpPr>
          <p:spPr>
            <a:xfrm>
              <a:off x="5623895" y="2323491"/>
              <a:ext cx="5715" cy="10160"/>
            </a:xfrm>
            <a:custGeom>
              <a:avLst/>
              <a:gdLst/>
              <a:ahLst/>
              <a:cxnLst/>
              <a:rect l="l" t="t" r="r" b="b"/>
              <a:pathLst>
                <a:path w="5714" h="10160">
                  <a:moveTo>
                    <a:pt x="5689" y="0"/>
                  </a:moveTo>
                  <a:lnTo>
                    <a:pt x="0" y="10007"/>
                  </a:lnTo>
                </a:path>
              </a:pathLst>
            </a:custGeom>
            <a:ln w="3175">
              <a:solidFill>
                <a:srgbClr val="231F20"/>
              </a:solidFill>
            </a:ln>
          </p:spPr>
          <p:txBody>
            <a:bodyPr wrap="square" lIns="0" tIns="0" rIns="0" bIns="0" rtlCol="0"/>
            <a:lstStyle/>
            <a:p/>
          </p:txBody>
        </p:sp>
        <p:sp>
          <p:nvSpPr>
            <p:cNvPr id="1012" name="object 1012" descr=""/>
            <p:cNvSpPr/>
            <p:nvPr/>
          </p:nvSpPr>
          <p:spPr>
            <a:xfrm>
              <a:off x="5582469" y="2416906"/>
              <a:ext cx="635" cy="1270"/>
            </a:xfrm>
            <a:custGeom>
              <a:avLst/>
              <a:gdLst/>
              <a:ahLst/>
              <a:cxnLst/>
              <a:rect l="l" t="t" r="r" b="b"/>
              <a:pathLst>
                <a:path w="635" h="1269">
                  <a:moveTo>
                    <a:pt x="546" y="0"/>
                  </a:moveTo>
                  <a:lnTo>
                    <a:pt x="0" y="800"/>
                  </a:lnTo>
                </a:path>
              </a:pathLst>
            </a:custGeom>
            <a:ln w="3175">
              <a:solidFill>
                <a:srgbClr val="231F20"/>
              </a:solidFill>
            </a:ln>
          </p:spPr>
          <p:txBody>
            <a:bodyPr wrap="square" lIns="0" tIns="0" rIns="0" bIns="0" rtlCol="0"/>
            <a:lstStyle/>
            <a:p/>
          </p:txBody>
        </p:sp>
        <p:sp>
          <p:nvSpPr>
            <p:cNvPr id="1013" name="object 1013" descr=""/>
            <p:cNvSpPr/>
            <p:nvPr/>
          </p:nvSpPr>
          <p:spPr>
            <a:xfrm>
              <a:off x="5583015" y="2417173"/>
              <a:ext cx="635" cy="1270"/>
            </a:xfrm>
            <a:custGeom>
              <a:avLst/>
              <a:gdLst/>
              <a:ahLst/>
              <a:cxnLst/>
              <a:rect l="l" t="t" r="r" b="b"/>
              <a:pathLst>
                <a:path w="635" h="1269">
                  <a:moveTo>
                    <a:pt x="0" y="812"/>
                  </a:moveTo>
                  <a:lnTo>
                    <a:pt x="533" y="0"/>
                  </a:lnTo>
                  <a:lnTo>
                    <a:pt x="0" y="812"/>
                  </a:lnTo>
                </a:path>
              </a:pathLst>
            </a:custGeom>
            <a:ln w="3175">
              <a:solidFill>
                <a:srgbClr val="231F20"/>
              </a:solidFill>
            </a:ln>
          </p:spPr>
          <p:txBody>
            <a:bodyPr wrap="square" lIns="0" tIns="0" rIns="0" bIns="0" rtlCol="0"/>
            <a:lstStyle/>
            <a:p/>
          </p:txBody>
        </p:sp>
        <p:sp>
          <p:nvSpPr>
            <p:cNvPr id="1014" name="object 1014" descr=""/>
            <p:cNvSpPr/>
            <p:nvPr/>
          </p:nvSpPr>
          <p:spPr>
            <a:xfrm>
              <a:off x="5583826" y="2417440"/>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015" name="object 1015" descr=""/>
            <p:cNvSpPr/>
            <p:nvPr/>
          </p:nvSpPr>
          <p:spPr>
            <a:xfrm>
              <a:off x="5584633" y="2417986"/>
              <a:ext cx="635" cy="1270"/>
            </a:xfrm>
            <a:custGeom>
              <a:avLst/>
              <a:gdLst/>
              <a:ahLst/>
              <a:cxnLst/>
              <a:rect l="l" t="t" r="r" b="b"/>
              <a:pathLst>
                <a:path w="635" h="1269">
                  <a:moveTo>
                    <a:pt x="546" y="0"/>
                  </a:moveTo>
                  <a:lnTo>
                    <a:pt x="0" y="800"/>
                  </a:lnTo>
                </a:path>
              </a:pathLst>
            </a:custGeom>
            <a:ln w="3175">
              <a:solidFill>
                <a:srgbClr val="231F20"/>
              </a:solidFill>
            </a:ln>
          </p:spPr>
          <p:txBody>
            <a:bodyPr wrap="square" lIns="0" tIns="0" rIns="0" bIns="0" rtlCol="0"/>
            <a:lstStyle/>
            <a:p/>
          </p:txBody>
        </p:sp>
        <p:sp>
          <p:nvSpPr>
            <p:cNvPr id="1016" name="object 1016" descr=""/>
            <p:cNvSpPr/>
            <p:nvPr/>
          </p:nvSpPr>
          <p:spPr>
            <a:xfrm>
              <a:off x="5588427" y="2420156"/>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1017" name="object 1017" descr=""/>
            <p:cNvSpPr/>
            <p:nvPr/>
          </p:nvSpPr>
          <p:spPr>
            <a:xfrm>
              <a:off x="5588974" y="2420688"/>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018" name="object 1018" descr=""/>
            <p:cNvSpPr/>
            <p:nvPr/>
          </p:nvSpPr>
          <p:spPr>
            <a:xfrm>
              <a:off x="5590325" y="2421234"/>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019" name="object 1019" descr=""/>
            <p:cNvSpPr/>
            <p:nvPr/>
          </p:nvSpPr>
          <p:spPr>
            <a:xfrm>
              <a:off x="5590325" y="2421508"/>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1020" name="object 1020" descr=""/>
            <p:cNvSpPr/>
            <p:nvPr/>
          </p:nvSpPr>
          <p:spPr>
            <a:xfrm>
              <a:off x="5562165" y="2424211"/>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021" name="object 1021" descr=""/>
            <p:cNvSpPr/>
            <p:nvPr/>
          </p:nvSpPr>
          <p:spPr>
            <a:xfrm>
              <a:off x="5575970" y="2388740"/>
              <a:ext cx="635" cy="1270"/>
            </a:xfrm>
            <a:custGeom>
              <a:avLst/>
              <a:gdLst/>
              <a:ahLst/>
              <a:cxnLst/>
              <a:rect l="l" t="t" r="r" b="b"/>
              <a:pathLst>
                <a:path w="635" h="1269">
                  <a:moveTo>
                    <a:pt x="0" y="1079"/>
                  </a:moveTo>
                  <a:lnTo>
                    <a:pt x="533" y="0"/>
                  </a:lnTo>
                </a:path>
              </a:pathLst>
            </a:custGeom>
            <a:ln w="3175">
              <a:solidFill>
                <a:srgbClr val="231F20"/>
              </a:solidFill>
            </a:ln>
          </p:spPr>
          <p:txBody>
            <a:bodyPr wrap="square" lIns="0" tIns="0" rIns="0" bIns="0" rtlCol="0"/>
            <a:lstStyle/>
            <a:p/>
          </p:txBody>
        </p:sp>
        <p:sp>
          <p:nvSpPr>
            <p:cNvPr id="1022" name="object 1022" descr=""/>
            <p:cNvSpPr/>
            <p:nvPr/>
          </p:nvSpPr>
          <p:spPr>
            <a:xfrm>
              <a:off x="5578679" y="2384418"/>
              <a:ext cx="635" cy="1270"/>
            </a:xfrm>
            <a:custGeom>
              <a:avLst/>
              <a:gdLst/>
              <a:ahLst/>
              <a:cxnLst/>
              <a:rect l="l" t="t" r="r" b="b"/>
              <a:pathLst>
                <a:path w="635" h="1269">
                  <a:moveTo>
                    <a:pt x="0" y="800"/>
                  </a:moveTo>
                  <a:lnTo>
                    <a:pt x="533" y="0"/>
                  </a:lnTo>
                </a:path>
              </a:pathLst>
            </a:custGeom>
            <a:ln w="3175">
              <a:solidFill>
                <a:srgbClr val="231F20"/>
              </a:solidFill>
            </a:ln>
          </p:spPr>
          <p:txBody>
            <a:bodyPr wrap="square" lIns="0" tIns="0" rIns="0" bIns="0" rtlCol="0"/>
            <a:lstStyle/>
            <a:p/>
          </p:txBody>
        </p:sp>
        <p:sp>
          <p:nvSpPr>
            <p:cNvPr id="1023" name="object 1023" descr=""/>
            <p:cNvSpPr/>
            <p:nvPr/>
          </p:nvSpPr>
          <p:spPr>
            <a:xfrm>
              <a:off x="5579211" y="2380906"/>
              <a:ext cx="2540" cy="3810"/>
            </a:xfrm>
            <a:custGeom>
              <a:avLst/>
              <a:gdLst/>
              <a:ahLst/>
              <a:cxnLst/>
              <a:rect l="l" t="t" r="r" b="b"/>
              <a:pathLst>
                <a:path w="2539" h="3810">
                  <a:moveTo>
                    <a:pt x="1625" y="2425"/>
                  </a:moveTo>
                  <a:lnTo>
                    <a:pt x="1384" y="1841"/>
                  </a:lnTo>
                  <a:lnTo>
                    <a:pt x="812" y="1612"/>
                  </a:lnTo>
                  <a:lnTo>
                    <a:pt x="241" y="1841"/>
                  </a:lnTo>
                  <a:lnTo>
                    <a:pt x="0" y="2425"/>
                  </a:lnTo>
                  <a:lnTo>
                    <a:pt x="241" y="2997"/>
                  </a:lnTo>
                  <a:lnTo>
                    <a:pt x="812" y="3238"/>
                  </a:lnTo>
                  <a:lnTo>
                    <a:pt x="1384" y="2997"/>
                  </a:lnTo>
                  <a:lnTo>
                    <a:pt x="1625" y="2425"/>
                  </a:lnTo>
                  <a:close/>
                </a:path>
                <a:path w="2539" h="3810">
                  <a:moveTo>
                    <a:pt x="2438" y="812"/>
                  </a:moveTo>
                  <a:lnTo>
                    <a:pt x="2197" y="228"/>
                  </a:lnTo>
                  <a:lnTo>
                    <a:pt x="1625" y="0"/>
                  </a:lnTo>
                  <a:lnTo>
                    <a:pt x="1054" y="228"/>
                  </a:lnTo>
                  <a:lnTo>
                    <a:pt x="812" y="812"/>
                  </a:lnTo>
                  <a:lnTo>
                    <a:pt x="1054" y="1384"/>
                  </a:lnTo>
                  <a:lnTo>
                    <a:pt x="1625" y="1625"/>
                  </a:lnTo>
                  <a:lnTo>
                    <a:pt x="2197" y="1384"/>
                  </a:lnTo>
                  <a:lnTo>
                    <a:pt x="2438" y="812"/>
                  </a:lnTo>
                  <a:close/>
                </a:path>
              </a:pathLst>
            </a:custGeom>
            <a:solidFill>
              <a:srgbClr val="231F20"/>
            </a:solidFill>
          </p:spPr>
          <p:txBody>
            <a:bodyPr wrap="square" lIns="0" tIns="0" rIns="0" bIns="0" rtlCol="0"/>
            <a:lstStyle/>
            <a:p/>
          </p:txBody>
        </p:sp>
        <p:sp>
          <p:nvSpPr>
            <p:cNvPr id="1024" name="object 1024" descr=""/>
            <p:cNvSpPr/>
            <p:nvPr/>
          </p:nvSpPr>
          <p:spPr>
            <a:xfrm>
              <a:off x="5597630" y="23995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25" name="object 1025" descr=""/>
            <p:cNvSpPr/>
            <p:nvPr/>
          </p:nvSpPr>
          <p:spPr>
            <a:xfrm>
              <a:off x="5598176" y="240011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26" name="object 1026" descr=""/>
            <p:cNvSpPr/>
            <p:nvPr/>
          </p:nvSpPr>
          <p:spPr>
            <a:xfrm>
              <a:off x="5582467"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7" name="object 1027" descr=""/>
            <p:cNvSpPr/>
            <p:nvPr/>
          </p:nvSpPr>
          <p:spPr>
            <a:xfrm>
              <a:off x="5577061" y="2392263"/>
              <a:ext cx="635" cy="1270"/>
            </a:xfrm>
            <a:custGeom>
              <a:avLst/>
              <a:gdLst/>
              <a:ahLst/>
              <a:cxnLst/>
              <a:rect l="l" t="t" r="r" b="b"/>
              <a:pathLst>
                <a:path w="635" h="1269">
                  <a:moveTo>
                    <a:pt x="533" y="0"/>
                  </a:moveTo>
                  <a:lnTo>
                    <a:pt x="0" y="800"/>
                  </a:lnTo>
                </a:path>
              </a:pathLst>
            </a:custGeom>
            <a:ln w="3175">
              <a:solidFill>
                <a:srgbClr val="231F20"/>
              </a:solidFill>
            </a:ln>
          </p:spPr>
          <p:txBody>
            <a:bodyPr wrap="square" lIns="0" tIns="0" rIns="0" bIns="0" rtlCol="0"/>
            <a:lstStyle/>
            <a:p/>
          </p:txBody>
        </p:sp>
        <p:sp>
          <p:nvSpPr>
            <p:cNvPr id="1028" name="object 1028" descr=""/>
            <p:cNvSpPr/>
            <p:nvPr/>
          </p:nvSpPr>
          <p:spPr>
            <a:xfrm>
              <a:off x="5573529" y="2380617"/>
              <a:ext cx="6985" cy="10795"/>
            </a:xfrm>
            <a:custGeom>
              <a:avLst/>
              <a:gdLst/>
              <a:ahLst/>
              <a:cxnLst/>
              <a:rect l="l" t="t" r="r" b="b"/>
              <a:pathLst>
                <a:path w="6985" h="10794">
                  <a:moveTo>
                    <a:pt x="6502" y="0"/>
                  </a:moveTo>
                  <a:lnTo>
                    <a:pt x="0" y="10566"/>
                  </a:lnTo>
                </a:path>
              </a:pathLst>
            </a:custGeom>
            <a:ln w="3175">
              <a:solidFill>
                <a:srgbClr val="231F20"/>
              </a:solidFill>
            </a:ln>
          </p:spPr>
          <p:txBody>
            <a:bodyPr wrap="square" lIns="0" tIns="0" rIns="0" bIns="0" rtlCol="0"/>
            <a:lstStyle/>
            <a:p/>
          </p:txBody>
        </p:sp>
        <p:sp>
          <p:nvSpPr>
            <p:cNvPr id="1029" name="object 1029" descr=""/>
            <p:cNvSpPr/>
            <p:nvPr/>
          </p:nvSpPr>
          <p:spPr>
            <a:xfrm>
              <a:off x="5574348" y="2381969"/>
              <a:ext cx="6350" cy="10160"/>
            </a:xfrm>
            <a:custGeom>
              <a:avLst/>
              <a:gdLst/>
              <a:ahLst/>
              <a:cxnLst/>
              <a:rect l="l" t="t" r="r" b="b"/>
              <a:pathLst>
                <a:path w="6350" h="10160">
                  <a:moveTo>
                    <a:pt x="5956" y="0"/>
                  </a:moveTo>
                  <a:lnTo>
                    <a:pt x="1079" y="7848"/>
                  </a:lnTo>
                  <a:lnTo>
                    <a:pt x="0" y="9753"/>
                  </a:lnTo>
                </a:path>
              </a:pathLst>
            </a:custGeom>
            <a:ln w="3175">
              <a:solidFill>
                <a:srgbClr val="231F20"/>
              </a:solidFill>
            </a:ln>
          </p:spPr>
          <p:txBody>
            <a:bodyPr wrap="square" lIns="0" tIns="0" rIns="0" bIns="0" rtlCol="0"/>
            <a:lstStyle/>
            <a:p/>
          </p:txBody>
        </p:sp>
        <p:sp>
          <p:nvSpPr>
            <p:cNvPr id="1030" name="object 1030" descr=""/>
            <p:cNvSpPr/>
            <p:nvPr/>
          </p:nvSpPr>
          <p:spPr>
            <a:xfrm>
              <a:off x="5579219" y="2381708"/>
              <a:ext cx="1905" cy="3175"/>
            </a:xfrm>
            <a:custGeom>
              <a:avLst/>
              <a:gdLst/>
              <a:ahLst/>
              <a:cxnLst/>
              <a:rect l="l" t="t" r="r" b="b"/>
              <a:pathLst>
                <a:path w="1904" h="3175">
                  <a:moveTo>
                    <a:pt x="1625" y="0"/>
                  </a:moveTo>
                  <a:lnTo>
                    <a:pt x="812" y="1612"/>
                  </a:lnTo>
                  <a:lnTo>
                    <a:pt x="0" y="2705"/>
                  </a:lnTo>
                </a:path>
              </a:pathLst>
            </a:custGeom>
            <a:ln w="3175">
              <a:solidFill>
                <a:srgbClr val="231F20"/>
              </a:solidFill>
            </a:ln>
          </p:spPr>
          <p:txBody>
            <a:bodyPr wrap="square" lIns="0" tIns="0" rIns="0" bIns="0" rtlCol="0"/>
            <a:lstStyle/>
            <a:p/>
          </p:txBody>
        </p:sp>
        <p:sp>
          <p:nvSpPr>
            <p:cNvPr id="1031" name="object 1031" descr=""/>
            <p:cNvSpPr/>
            <p:nvPr/>
          </p:nvSpPr>
          <p:spPr>
            <a:xfrm>
              <a:off x="5574618" y="2390911"/>
              <a:ext cx="1270" cy="1270"/>
            </a:xfrm>
            <a:custGeom>
              <a:avLst/>
              <a:gdLst/>
              <a:ahLst/>
              <a:cxnLst/>
              <a:rect l="l" t="t" r="r" b="b"/>
              <a:pathLst>
                <a:path w="1270" h="1269">
                  <a:moveTo>
                    <a:pt x="812" y="0"/>
                  </a:moveTo>
                  <a:lnTo>
                    <a:pt x="0" y="1079"/>
                  </a:lnTo>
                </a:path>
              </a:pathLst>
            </a:custGeom>
            <a:ln w="3175">
              <a:solidFill>
                <a:srgbClr val="231F20"/>
              </a:solidFill>
            </a:ln>
          </p:spPr>
          <p:txBody>
            <a:bodyPr wrap="square" lIns="0" tIns="0" rIns="0" bIns="0" rtlCol="0"/>
            <a:lstStyle/>
            <a:p/>
          </p:txBody>
        </p:sp>
        <p:sp>
          <p:nvSpPr>
            <p:cNvPr id="1032" name="object 1032" descr=""/>
            <p:cNvSpPr/>
            <p:nvPr/>
          </p:nvSpPr>
          <p:spPr>
            <a:xfrm>
              <a:off x="5576507" y="2385219"/>
              <a:ext cx="2540" cy="3810"/>
            </a:xfrm>
            <a:custGeom>
              <a:avLst/>
              <a:gdLst/>
              <a:ahLst/>
              <a:cxnLst/>
              <a:rect l="l" t="t" r="r" b="b"/>
              <a:pathLst>
                <a:path w="2539" h="3810">
                  <a:moveTo>
                    <a:pt x="2171" y="0"/>
                  </a:moveTo>
                  <a:lnTo>
                    <a:pt x="0" y="3517"/>
                  </a:lnTo>
                </a:path>
              </a:pathLst>
            </a:custGeom>
            <a:ln w="3175">
              <a:solidFill>
                <a:srgbClr val="231F20"/>
              </a:solidFill>
            </a:ln>
          </p:spPr>
          <p:txBody>
            <a:bodyPr wrap="square" lIns="0" tIns="0" rIns="0" bIns="0" rtlCol="0"/>
            <a:lstStyle/>
            <a:p/>
          </p:txBody>
        </p:sp>
        <p:sp>
          <p:nvSpPr>
            <p:cNvPr id="1033" name="object 1033" descr=""/>
            <p:cNvSpPr/>
            <p:nvPr/>
          </p:nvSpPr>
          <p:spPr>
            <a:xfrm>
              <a:off x="5575703" y="2389820"/>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034" name="object 1034" descr=""/>
            <p:cNvSpPr/>
            <p:nvPr/>
          </p:nvSpPr>
          <p:spPr>
            <a:xfrm>
              <a:off x="5582208" y="2414736"/>
              <a:ext cx="635" cy="1270"/>
            </a:xfrm>
            <a:custGeom>
              <a:avLst/>
              <a:gdLst/>
              <a:ahLst/>
              <a:cxnLst/>
              <a:rect l="l" t="t" r="r" b="b"/>
              <a:pathLst>
                <a:path w="635" h="1269">
                  <a:moveTo>
                    <a:pt x="533" y="0"/>
                  </a:moveTo>
                  <a:lnTo>
                    <a:pt x="0" y="800"/>
                  </a:lnTo>
                </a:path>
              </a:pathLst>
            </a:custGeom>
            <a:ln w="3175">
              <a:solidFill>
                <a:srgbClr val="231F20"/>
              </a:solidFill>
            </a:ln>
          </p:spPr>
          <p:txBody>
            <a:bodyPr wrap="square" lIns="0" tIns="0" rIns="0" bIns="0" rtlCol="0"/>
            <a:lstStyle/>
            <a:p/>
          </p:txBody>
        </p:sp>
        <p:sp>
          <p:nvSpPr>
            <p:cNvPr id="1035" name="object 1035" descr=""/>
            <p:cNvSpPr/>
            <p:nvPr/>
          </p:nvSpPr>
          <p:spPr>
            <a:xfrm>
              <a:off x="5581935" y="241581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36" name="object 1036" descr=""/>
            <p:cNvSpPr/>
            <p:nvPr/>
          </p:nvSpPr>
          <p:spPr>
            <a:xfrm>
              <a:off x="5583015" y="2416360"/>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1037" name="object 1037" descr=""/>
            <p:cNvSpPr/>
            <p:nvPr/>
          </p:nvSpPr>
          <p:spPr>
            <a:xfrm>
              <a:off x="5585184" y="2417440"/>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038" name="object 1038" descr=""/>
            <p:cNvSpPr/>
            <p:nvPr/>
          </p:nvSpPr>
          <p:spPr>
            <a:xfrm>
              <a:off x="5588694" y="241989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39" name="object 1039" descr=""/>
            <p:cNvSpPr/>
            <p:nvPr/>
          </p:nvSpPr>
          <p:spPr>
            <a:xfrm>
              <a:off x="5582467"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0" name="object 1040" descr=""/>
            <p:cNvSpPr/>
            <p:nvPr/>
          </p:nvSpPr>
          <p:spPr>
            <a:xfrm>
              <a:off x="5577055" y="2390638"/>
              <a:ext cx="635" cy="635"/>
            </a:xfrm>
            <a:custGeom>
              <a:avLst/>
              <a:gdLst/>
              <a:ahLst/>
              <a:cxnLst/>
              <a:rect l="l" t="t" r="r" b="b"/>
              <a:pathLst>
                <a:path w="635" h="635">
                  <a:moveTo>
                    <a:pt x="0" y="0"/>
                  </a:moveTo>
                  <a:lnTo>
                    <a:pt x="266" y="0"/>
                  </a:lnTo>
                  <a:lnTo>
                    <a:pt x="0" y="266"/>
                  </a:lnTo>
                </a:path>
              </a:pathLst>
            </a:custGeom>
            <a:ln w="3175">
              <a:solidFill>
                <a:srgbClr val="231F20"/>
              </a:solidFill>
            </a:ln>
          </p:spPr>
          <p:txBody>
            <a:bodyPr wrap="square" lIns="0" tIns="0" rIns="0" bIns="0" rtlCol="0"/>
            <a:lstStyle/>
            <a:p/>
          </p:txBody>
        </p:sp>
        <p:sp>
          <p:nvSpPr>
            <p:cNvPr id="1041" name="object 1041" descr=""/>
            <p:cNvSpPr/>
            <p:nvPr/>
          </p:nvSpPr>
          <p:spPr>
            <a:xfrm>
              <a:off x="5565142" y="242502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42" name="object 1042" descr=""/>
            <p:cNvSpPr/>
            <p:nvPr/>
          </p:nvSpPr>
          <p:spPr>
            <a:xfrm>
              <a:off x="5575430" y="2390365"/>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1043" name="object 1043" descr=""/>
            <p:cNvSpPr/>
            <p:nvPr/>
          </p:nvSpPr>
          <p:spPr>
            <a:xfrm>
              <a:off x="5544020" y="2386583"/>
              <a:ext cx="44450" cy="42545"/>
            </a:xfrm>
            <a:custGeom>
              <a:avLst/>
              <a:gdLst/>
              <a:ahLst/>
              <a:cxnLst/>
              <a:rect l="l" t="t" r="r" b="b"/>
              <a:pathLst>
                <a:path w="44450" h="42544">
                  <a:moveTo>
                    <a:pt x="1625" y="41427"/>
                  </a:moveTo>
                  <a:lnTo>
                    <a:pt x="1384" y="40855"/>
                  </a:lnTo>
                  <a:lnTo>
                    <a:pt x="812" y="40614"/>
                  </a:lnTo>
                  <a:lnTo>
                    <a:pt x="228" y="40855"/>
                  </a:lnTo>
                  <a:lnTo>
                    <a:pt x="0" y="41427"/>
                  </a:lnTo>
                  <a:lnTo>
                    <a:pt x="228" y="41998"/>
                  </a:lnTo>
                  <a:lnTo>
                    <a:pt x="812" y="42240"/>
                  </a:lnTo>
                  <a:lnTo>
                    <a:pt x="1384" y="41998"/>
                  </a:lnTo>
                  <a:lnTo>
                    <a:pt x="1625" y="41427"/>
                  </a:lnTo>
                  <a:close/>
                </a:path>
                <a:path w="44450" h="42544">
                  <a:moveTo>
                    <a:pt x="44399" y="812"/>
                  </a:moveTo>
                  <a:lnTo>
                    <a:pt x="44170" y="241"/>
                  </a:lnTo>
                  <a:lnTo>
                    <a:pt x="43586" y="0"/>
                  </a:lnTo>
                  <a:lnTo>
                    <a:pt x="43014" y="241"/>
                  </a:lnTo>
                  <a:lnTo>
                    <a:pt x="42773" y="812"/>
                  </a:lnTo>
                  <a:lnTo>
                    <a:pt x="43014" y="1384"/>
                  </a:lnTo>
                  <a:lnTo>
                    <a:pt x="43586" y="1625"/>
                  </a:lnTo>
                  <a:lnTo>
                    <a:pt x="44170" y="1384"/>
                  </a:lnTo>
                  <a:lnTo>
                    <a:pt x="44399" y="812"/>
                  </a:lnTo>
                  <a:close/>
                </a:path>
              </a:pathLst>
            </a:custGeom>
            <a:solidFill>
              <a:srgbClr val="231F20"/>
            </a:solidFill>
          </p:spPr>
          <p:txBody>
            <a:bodyPr wrap="square" lIns="0" tIns="0" rIns="0" bIns="0" rtlCol="0"/>
            <a:lstStyle/>
            <a:p/>
          </p:txBody>
        </p:sp>
        <p:sp>
          <p:nvSpPr>
            <p:cNvPr id="1044" name="object 1044" descr=""/>
            <p:cNvSpPr/>
            <p:nvPr/>
          </p:nvSpPr>
          <p:spPr>
            <a:xfrm>
              <a:off x="5583553" y="24169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45" name="object 1045" descr=""/>
            <p:cNvSpPr/>
            <p:nvPr/>
          </p:nvSpPr>
          <p:spPr>
            <a:xfrm>
              <a:off x="5569204" y="2410675"/>
              <a:ext cx="15240" cy="15240"/>
            </a:xfrm>
            <a:custGeom>
              <a:avLst/>
              <a:gdLst/>
              <a:ahLst/>
              <a:cxnLst/>
              <a:rect l="l" t="t" r="r" b="b"/>
              <a:pathLst>
                <a:path w="15239" h="15239">
                  <a:moveTo>
                    <a:pt x="1625" y="14363"/>
                  </a:moveTo>
                  <a:lnTo>
                    <a:pt x="1384" y="13779"/>
                  </a:lnTo>
                  <a:lnTo>
                    <a:pt x="812" y="13550"/>
                  </a:lnTo>
                  <a:lnTo>
                    <a:pt x="228" y="13779"/>
                  </a:lnTo>
                  <a:lnTo>
                    <a:pt x="0" y="14363"/>
                  </a:lnTo>
                  <a:lnTo>
                    <a:pt x="228" y="14935"/>
                  </a:lnTo>
                  <a:lnTo>
                    <a:pt x="812" y="15176"/>
                  </a:lnTo>
                  <a:lnTo>
                    <a:pt x="1384" y="14935"/>
                  </a:lnTo>
                  <a:lnTo>
                    <a:pt x="1625" y="14363"/>
                  </a:lnTo>
                  <a:close/>
                </a:path>
                <a:path w="15239" h="15239">
                  <a:moveTo>
                    <a:pt x="14884" y="812"/>
                  </a:moveTo>
                  <a:lnTo>
                    <a:pt x="14643" y="241"/>
                  </a:lnTo>
                  <a:lnTo>
                    <a:pt x="14071" y="0"/>
                  </a:lnTo>
                  <a:lnTo>
                    <a:pt x="13500" y="241"/>
                  </a:lnTo>
                  <a:lnTo>
                    <a:pt x="13258" y="812"/>
                  </a:lnTo>
                  <a:lnTo>
                    <a:pt x="13500" y="1397"/>
                  </a:lnTo>
                  <a:lnTo>
                    <a:pt x="14071" y="1625"/>
                  </a:lnTo>
                  <a:lnTo>
                    <a:pt x="14643" y="1397"/>
                  </a:lnTo>
                  <a:lnTo>
                    <a:pt x="14884" y="812"/>
                  </a:lnTo>
                  <a:close/>
                </a:path>
              </a:pathLst>
            </a:custGeom>
            <a:solidFill>
              <a:srgbClr val="231F20"/>
            </a:solidFill>
          </p:spPr>
          <p:txBody>
            <a:bodyPr wrap="square" lIns="0" tIns="0" rIns="0" bIns="0" rtlCol="0"/>
            <a:lstStyle/>
            <a:p/>
          </p:txBody>
        </p:sp>
        <p:sp>
          <p:nvSpPr>
            <p:cNvPr id="1046" name="object 1046" descr=""/>
            <p:cNvSpPr/>
            <p:nvPr/>
          </p:nvSpPr>
          <p:spPr>
            <a:xfrm>
              <a:off x="5583280" y="24020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47" name="object 1047" descr=""/>
            <p:cNvSpPr/>
            <p:nvPr/>
          </p:nvSpPr>
          <p:spPr>
            <a:xfrm>
              <a:off x="5549435" y="24182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48" name="object 1048" descr=""/>
            <p:cNvSpPr/>
            <p:nvPr/>
          </p:nvSpPr>
          <p:spPr>
            <a:xfrm>
              <a:off x="5582202" y="239605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9" name="object 1049" descr=""/>
            <p:cNvSpPr/>
            <p:nvPr/>
          </p:nvSpPr>
          <p:spPr>
            <a:xfrm>
              <a:off x="5594926" y="240065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50" name="object 1050" descr=""/>
            <p:cNvSpPr/>
            <p:nvPr/>
          </p:nvSpPr>
          <p:spPr>
            <a:xfrm>
              <a:off x="5582467"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1" name="object 1051" descr=""/>
            <p:cNvSpPr/>
            <p:nvPr/>
          </p:nvSpPr>
          <p:spPr>
            <a:xfrm>
              <a:off x="5577055" y="239063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52" name="object 1052" descr=""/>
            <p:cNvSpPr/>
            <p:nvPr/>
          </p:nvSpPr>
          <p:spPr>
            <a:xfrm>
              <a:off x="5578952"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3" name="object 1053" descr=""/>
            <p:cNvSpPr/>
            <p:nvPr/>
          </p:nvSpPr>
          <p:spPr>
            <a:xfrm>
              <a:off x="5577061" y="239334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54" name="object 1054" descr=""/>
            <p:cNvSpPr/>
            <p:nvPr/>
          </p:nvSpPr>
          <p:spPr>
            <a:xfrm>
              <a:off x="5554573" y="2410675"/>
              <a:ext cx="29845" cy="15240"/>
            </a:xfrm>
            <a:custGeom>
              <a:avLst/>
              <a:gdLst/>
              <a:ahLst/>
              <a:cxnLst/>
              <a:rect l="l" t="t" r="r" b="b"/>
              <a:pathLst>
                <a:path w="29845" h="15239">
                  <a:moveTo>
                    <a:pt x="1625" y="11366"/>
                  </a:moveTo>
                  <a:lnTo>
                    <a:pt x="1384" y="10795"/>
                  </a:lnTo>
                  <a:lnTo>
                    <a:pt x="812" y="10553"/>
                  </a:lnTo>
                  <a:lnTo>
                    <a:pt x="241" y="10795"/>
                  </a:lnTo>
                  <a:lnTo>
                    <a:pt x="0" y="11366"/>
                  </a:lnTo>
                  <a:lnTo>
                    <a:pt x="241" y="11950"/>
                  </a:lnTo>
                  <a:lnTo>
                    <a:pt x="812" y="12179"/>
                  </a:lnTo>
                  <a:lnTo>
                    <a:pt x="1384" y="11950"/>
                  </a:lnTo>
                  <a:lnTo>
                    <a:pt x="1625" y="11366"/>
                  </a:lnTo>
                  <a:close/>
                </a:path>
                <a:path w="29845" h="15239">
                  <a:moveTo>
                    <a:pt x="16256" y="14363"/>
                  </a:moveTo>
                  <a:lnTo>
                    <a:pt x="16014" y="13779"/>
                  </a:lnTo>
                  <a:lnTo>
                    <a:pt x="15443" y="13550"/>
                  </a:lnTo>
                  <a:lnTo>
                    <a:pt x="14859" y="13779"/>
                  </a:lnTo>
                  <a:lnTo>
                    <a:pt x="14630" y="14363"/>
                  </a:lnTo>
                  <a:lnTo>
                    <a:pt x="14859" y="14935"/>
                  </a:lnTo>
                  <a:lnTo>
                    <a:pt x="15443" y="15176"/>
                  </a:lnTo>
                  <a:lnTo>
                    <a:pt x="16014" y="14935"/>
                  </a:lnTo>
                  <a:lnTo>
                    <a:pt x="16256" y="14363"/>
                  </a:lnTo>
                  <a:close/>
                </a:path>
                <a:path w="29845" h="15239">
                  <a:moveTo>
                    <a:pt x="29514" y="812"/>
                  </a:moveTo>
                  <a:lnTo>
                    <a:pt x="29273" y="241"/>
                  </a:lnTo>
                  <a:lnTo>
                    <a:pt x="28702" y="0"/>
                  </a:lnTo>
                  <a:lnTo>
                    <a:pt x="28130" y="241"/>
                  </a:lnTo>
                  <a:lnTo>
                    <a:pt x="27889" y="812"/>
                  </a:lnTo>
                  <a:lnTo>
                    <a:pt x="28130" y="1397"/>
                  </a:lnTo>
                  <a:lnTo>
                    <a:pt x="28702" y="1625"/>
                  </a:lnTo>
                  <a:lnTo>
                    <a:pt x="29273" y="1397"/>
                  </a:lnTo>
                  <a:lnTo>
                    <a:pt x="29514" y="812"/>
                  </a:lnTo>
                  <a:close/>
                </a:path>
              </a:pathLst>
            </a:custGeom>
            <a:solidFill>
              <a:srgbClr val="231F20"/>
            </a:solidFill>
          </p:spPr>
          <p:txBody>
            <a:bodyPr wrap="square" lIns="0" tIns="0" rIns="0" bIns="0" rtlCol="0"/>
            <a:lstStyle/>
            <a:p/>
          </p:txBody>
        </p:sp>
        <p:sp>
          <p:nvSpPr>
            <p:cNvPr id="1055" name="object 1055" descr=""/>
            <p:cNvSpPr/>
            <p:nvPr/>
          </p:nvSpPr>
          <p:spPr>
            <a:xfrm>
              <a:off x="5570016"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56" name="object 1056" descr=""/>
            <p:cNvSpPr/>
            <p:nvPr/>
          </p:nvSpPr>
          <p:spPr>
            <a:xfrm>
              <a:off x="5560541"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57" name="object 1057" descr=""/>
            <p:cNvSpPr/>
            <p:nvPr/>
          </p:nvSpPr>
          <p:spPr>
            <a:xfrm>
              <a:off x="5583280" y="24114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58" name="object 1058" descr=""/>
            <p:cNvSpPr/>
            <p:nvPr/>
          </p:nvSpPr>
          <p:spPr>
            <a:xfrm>
              <a:off x="5578952" y="23919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9" name="object 1059" descr=""/>
            <p:cNvSpPr/>
            <p:nvPr/>
          </p:nvSpPr>
          <p:spPr>
            <a:xfrm>
              <a:off x="5469289" y="2531975"/>
              <a:ext cx="4445" cy="5715"/>
            </a:xfrm>
            <a:custGeom>
              <a:avLst/>
              <a:gdLst/>
              <a:ahLst/>
              <a:cxnLst/>
              <a:rect l="l" t="t" r="r" b="b"/>
              <a:pathLst>
                <a:path w="4445" h="5714">
                  <a:moveTo>
                    <a:pt x="4063" y="0"/>
                  </a:moveTo>
                  <a:lnTo>
                    <a:pt x="0" y="5143"/>
                  </a:lnTo>
                </a:path>
              </a:pathLst>
            </a:custGeom>
            <a:ln w="3175">
              <a:solidFill>
                <a:srgbClr val="231F20"/>
              </a:solidFill>
            </a:ln>
          </p:spPr>
          <p:txBody>
            <a:bodyPr wrap="square" lIns="0" tIns="0" rIns="0" bIns="0" rtlCol="0"/>
            <a:lstStyle/>
            <a:p/>
          </p:txBody>
        </p:sp>
        <p:sp>
          <p:nvSpPr>
            <p:cNvPr id="1060" name="object 1060" descr=""/>
            <p:cNvSpPr/>
            <p:nvPr/>
          </p:nvSpPr>
          <p:spPr>
            <a:xfrm>
              <a:off x="5565142" y="24247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61" name="object 1061" descr=""/>
            <p:cNvSpPr/>
            <p:nvPr/>
          </p:nvSpPr>
          <p:spPr>
            <a:xfrm>
              <a:off x="5570016"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2" name="object 1062" descr=""/>
            <p:cNvSpPr/>
            <p:nvPr/>
          </p:nvSpPr>
          <p:spPr>
            <a:xfrm>
              <a:off x="5554309" y="2421781"/>
              <a:ext cx="635" cy="1270"/>
            </a:xfrm>
            <a:custGeom>
              <a:avLst/>
              <a:gdLst/>
              <a:ahLst/>
              <a:cxnLst/>
              <a:rect l="l" t="t" r="r" b="b"/>
              <a:pathLst>
                <a:path w="635" h="1269">
                  <a:moveTo>
                    <a:pt x="546" y="0"/>
                  </a:moveTo>
                  <a:lnTo>
                    <a:pt x="0" y="800"/>
                  </a:lnTo>
                </a:path>
              </a:pathLst>
            </a:custGeom>
            <a:ln w="3175">
              <a:solidFill>
                <a:srgbClr val="231F20"/>
              </a:solidFill>
            </a:ln>
          </p:spPr>
          <p:txBody>
            <a:bodyPr wrap="square" lIns="0" tIns="0" rIns="0" bIns="0" rtlCol="0"/>
            <a:lstStyle/>
            <a:p/>
          </p:txBody>
        </p:sp>
        <p:sp>
          <p:nvSpPr>
            <p:cNvPr id="1063" name="object 1063" descr=""/>
            <p:cNvSpPr/>
            <p:nvPr/>
          </p:nvSpPr>
          <p:spPr>
            <a:xfrm>
              <a:off x="5577594" y="2392814"/>
              <a:ext cx="1270" cy="1270"/>
            </a:xfrm>
            <a:custGeom>
              <a:avLst/>
              <a:gdLst/>
              <a:ahLst/>
              <a:cxnLst/>
              <a:rect l="l" t="t" r="r" b="b"/>
              <a:pathLst>
                <a:path w="1270" h="1269">
                  <a:moveTo>
                    <a:pt x="0" y="800"/>
                  </a:moveTo>
                  <a:lnTo>
                    <a:pt x="812" y="0"/>
                  </a:lnTo>
                </a:path>
              </a:pathLst>
            </a:custGeom>
            <a:ln w="3175">
              <a:solidFill>
                <a:srgbClr val="231F20"/>
              </a:solidFill>
            </a:ln>
          </p:spPr>
          <p:txBody>
            <a:bodyPr wrap="square" lIns="0" tIns="0" rIns="0" bIns="0" rtlCol="0"/>
            <a:lstStyle/>
            <a:p/>
          </p:txBody>
        </p:sp>
        <p:sp>
          <p:nvSpPr>
            <p:cNvPr id="1064" name="object 1064" descr=""/>
            <p:cNvSpPr/>
            <p:nvPr/>
          </p:nvSpPr>
          <p:spPr>
            <a:xfrm>
              <a:off x="5583287" y="2411486"/>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1065" name="object 1065" descr=""/>
            <p:cNvSpPr/>
            <p:nvPr/>
          </p:nvSpPr>
          <p:spPr>
            <a:xfrm>
              <a:off x="5548350" y="2407704"/>
              <a:ext cx="22860" cy="18415"/>
            </a:xfrm>
            <a:custGeom>
              <a:avLst/>
              <a:gdLst/>
              <a:ahLst/>
              <a:cxnLst/>
              <a:rect l="l" t="t" r="r" b="b"/>
              <a:pathLst>
                <a:path w="22860" h="18414">
                  <a:moveTo>
                    <a:pt x="1625" y="812"/>
                  </a:moveTo>
                  <a:lnTo>
                    <a:pt x="1384" y="241"/>
                  </a:lnTo>
                  <a:lnTo>
                    <a:pt x="812" y="0"/>
                  </a:lnTo>
                  <a:lnTo>
                    <a:pt x="241" y="241"/>
                  </a:lnTo>
                  <a:lnTo>
                    <a:pt x="0" y="812"/>
                  </a:lnTo>
                  <a:lnTo>
                    <a:pt x="241" y="1384"/>
                  </a:lnTo>
                  <a:lnTo>
                    <a:pt x="812" y="1625"/>
                  </a:lnTo>
                  <a:lnTo>
                    <a:pt x="1384" y="1384"/>
                  </a:lnTo>
                  <a:lnTo>
                    <a:pt x="1625" y="812"/>
                  </a:lnTo>
                  <a:close/>
                </a:path>
                <a:path w="22860" h="18414">
                  <a:moveTo>
                    <a:pt x="22479" y="17335"/>
                  </a:moveTo>
                  <a:lnTo>
                    <a:pt x="22237" y="16751"/>
                  </a:lnTo>
                  <a:lnTo>
                    <a:pt x="21666" y="16522"/>
                  </a:lnTo>
                  <a:lnTo>
                    <a:pt x="21082" y="16751"/>
                  </a:lnTo>
                  <a:lnTo>
                    <a:pt x="20853" y="17335"/>
                  </a:lnTo>
                  <a:lnTo>
                    <a:pt x="21082" y="17907"/>
                  </a:lnTo>
                  <a:lnTo>
                    <a:pt x="21666" y="18148"/>
                  </a:lnTo>
                  <a:lnTo>
                    <a:pt x="22237" y="17907"/>
                  </a:lnTo>
                  <a:lnTo>
                    <a:pt x="22479" y="17335"/>
                  </a:lnTo>
                  <a:close/>
                </a:path>
              </a:pathLst>
            </a:custGeom>
            <a:solidFill>
              <a:srgbClr val="231F20"/>
            </a:solidFill>
          </p:spPr>
          <p:txBody>
            <a:bodyPr wrap="square" lIns="0" tIns="0" rIns="0" bIns="0" rtlCol="0"/>
            <a:lstStyle/>
            <a:p/>
          </p:txBody>
        </p:sp>
        <p:sp>
          <p:nvSpPr>
            <p:cNvPr id="1066" name="object 1066" descr=""/>
            <p:cNvSpPr/>
            <p:nvPr/>
          </p:nvSpPr>
          <p:spPr>
            <a:xfrm>
              <a:off x="5580305"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7" name="object 1067" descr=""/>
            <p:cNvSpPr/>
            <p:nvPr/>
          </p:nvSpPr>
          <p:spPr>
            <a:xfrm>
              <a:off x="5437348" y="2583420"/>
              <a:ext cx="1905" cy="6985"/>
            </a:xfrm>
            <a:custGeom>
              <a:avLst/>
              <a:gdLst/>
              <a:ahLst/>
              <a:cxnLst/>
              <a:rect l="l" t="t" r="r" b="b"/>
              <a:pathLst>
                <a:path w="1904" h="6985">
                  <a:moveTo>
                    <a:pt x="1346" y="0"/>
                  </a:moveTo>
                  <a:lnTo>
                    <a:pt x="812" y="800"/>
                  </a:lnTo>
                  <a:lnTo>
                    <a:pt x="533" y="1346"/>
                  </a:lnTo>
                  <a:lnTo>
                    <a:pt x="266" y="1892"/>
                  </a:lnTo>
                  <a:lnTo>
                    <a:pt x="0" y="2705"/>
                  </a:lnTo>
                  <a:lnTo>
                    <a:pt x="0" y="3251"/>
                  </a:lnTo>
                  <a:lnTo>
                    <a:pt x="0" y="3517"/>
                  </a:lnTo>
                  <a:lnTo>
                    <a:pt x="266" y="4051"/>
                  </a:lnTo>
                  <a:lnTo>
                    <a:pt x="266" y="4597"/>
                  </a:lnTo>
                  <a:lnTo>
                    <a:pt x="533" y="4876"/>
                  </a:lnTo>
                  <a:lnTo>
                    <a:pt x="533" y="5143"/>
                  </a:lnTo>
                  <a:lnTo>
                    <a:pt x="812" y="5422"/>
                  </a:lnTo>
                  <a:lnTo>
                    <a:pt x="812" y="5676"/>
                  </a:lnTo>
                  <a:lnTo>
                    <a:pt x="1079" y="5956"/>
                  </a:lnTo>
                  <a:lnTo>
                    <a:pt x="1346" y="6223"/>
                  </a:lnTo>
                  <a:lnTo>
                    <a:pt x="1346" y="6502"/>
                  </a:lnTo>
                  <a:lnTo>
                    <a:pt x="1612" y="6502"/>
                  </a:lnTo>
                </a:path>
              </a:pathLst>
            </a:custGeom>
            <a:ln w="3175">
              <a:solidFill>
                <a:srgbClr val="231F20"/>
              </a:solidFill>
            </a:ln>
          </p:spPr>
          <p:txBody>
            <a:bodyPr wrap="square" lIns="0" tIns="0" rIns="0" bIns="0" rtlCol="0"/>
            <a:lstStyle/>
            <a:p/>
          </p:txBody>
        </p:sp>
        <p:sp>
          <p:nvSpPr>
            <p:cNvPr id="1068" name="object 1068" descr=""/>
            <p:cNvSpPr/>
            <p:nvPr/>
          </p:nvSpPr>
          <p:spPr>
            <a:xfrm>
              <a:off x="5570016"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9" name="object 1069" descr=""/>
            <p:cNvSpPr/>
            <p:nvPr/>
          </p:nvSpPr>
          <p:spPr>
            <a:xfrm>
              <a:off x="5559463" y="2394161"/>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070" name="object 1070" descr=""/>
            <p:cNvSpPr/>
            <p:nvPr/>
          </p:nvSpPr>
          <p:spPr>
            <a:xfrm>
              <a:off x="5565409"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71" name="object 1071" descr=""/>
            <p:cNvSpPr/>
            <p:nvPr/>
          </p:nvSpPr>
          <p:spPr>
            <a:xfrm>
              <a:off x="5583287"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2" name="object 1072" descr=""/>
            <p:cNvSpPr/>
            <p:nvPr/>
          </p:nvSpPr>
          <p:spPr>
            <a:xfrm>
              <a:off x="5582740"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3" name="object 1073" descr=""/>
            <p:cNvSpPr/>
            <p:nvPr/>
          </p:nvSpPr>
          <p:spPr>
            <a:xfrm>
              <a:off x="5577055" y="239064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74" name="object 1074" descr=""/>
            <p:cNvSpPr/>
            <p:nvPr/>
          </p:nvSpPr>
          <p:spPr>
            <a:xfrm>
              <a:off x="5548350" y="2392006"/>
              <a:ext cx="32384" cy="17780"/>
            </a:xfrm>
            <a:custGeom>
              <a:avLst/>
              <a:gdLst/>
              <a:ahLst/>
              <a:cxnLst/>
              <a:rect l="l" t="t" r="r" b="b"/>
              <a:pathLst>
                <a:path w="32385" h="17780">
                  <a:moveTo>
                    <a:pt x="1625" y="16510"/>
                  </a:moveTo>
                  <a:lnTo>
                    <a:pt x="1384" y="15938"/>
                  </a:lnTo>
                  <a:lnTo>
                    <a:pt x="812" y="15697"/>
                  </a:lnTo>
                  <a:lnTo>
                    <a:pt x="241" y="15938"/>
                  </a:lnTo>
                  <a:lnTo>
                    <a:pt x="0" y="16510"/>
                  </a:lnTo>
                  <a:lnTo>
                    <a:pt x="241" y="17081"/>
                  </a:lnTo>
                  <a:lnTo>
                    <a:pt x="812" y="17322"/>
                  </a:lnTo>
                  <a:lnTo>
                    <a:pt x="1384" y="17081"/>
                  </a:lnTo>
                  <a:lnTo>
                    <a:pt x="1625" y="16510"/>
                  </a:lnTo>
                  <a:close/>
                </a:path>
                <a:path w="32385" h="17780">
                  <a:moveTo>
                    <a:pt x="32219" y="812"/>
                  </a:moveTo>
                  <a:lnTo>
                    <a:pt x="31978" y="228"/>
                  </a:lnTo>
                  <a:lnTo>
                    <a:pt x="31407" y="0"/>
                  </a:lnTo>
                  <a:lnTo>
                    <a:pt x="30835" y="228"/>
                  </a:lnTo>
                  <a:lnTo>
                    <a:pt x="30594" y="812"/>
                  </a:lnTo>
                  <a:lnTo>
                    <a:pt x="30835" y="1384"/>
                  </a:lnTo>
                  <a:lnTo>
                    <a:pt x="31407" y="1625"/>
                  </a:lnTo>
                  <a:lnTo>
                    <a:pt x="31978" y="1384"/>
                  </a:lnTo>
                  <a:lnTo>
                    <a:pt x="32219" y="812"/>
                  </a:lnTo>
                  <a:close/>
                </a:path>
              </a:pathLst>
            </a:custGeom>
            <a:solidFill>
              <a:srgbClr val="231F20"/>
            </a:solidFill>
          </p:spPr>
          <p:txBody>
            <a:bodyPr wrap="square" lIns="0" tIns="0" rIns="0" bIns="0" rtlCol="0"/>
            <a:lstStyle/>
            <a:p/>
          </p:txBody>
        </p:sp>
        <p:sp>
          <p:nvSpPr>
            <p:cNvPr id="1075" name="object 1075" descr=""/>
            <p:cNvSpPr/>
            <p:nvPr/>
          </p:nvSpPr>
          <p:spPr>
            <a:xfrm>
              <a:off x="5587070" y="2383321"/>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1076" name="object 1076" descr=""/>
            <p:cNvSpPr/>
            <p:nvPr/>
          </p:nvSpPr>
          <p:spPr>
            <a:xfrm>
              <a:off x="5545107" y="2431796"/>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77" name="object 1077" descr=""/>
            <p:cNvSpPr/>
            <p:nvPr/>
          </p:nvSpPr>
          <p:spPr>
            <a:xfrm>
              <a:off x="5559183" y="24363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78" name="object 1078" descr=""/>
            <p:cNvSpPr/>
            <p:nvPr/>
          </p:nvSpPr>
          <p:spPr>
            <a:xfrm>
              <a:off x="5576242"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9" name="object 1079" descr=""/>
            <p:cNvSpPr/>
            <p:nvPr/>
          </p:nvSpPr>
          <p:spPr>
            <a:xfrm>
              <a:off x="5552151" y="2420961"/>
              <a:ext cx="635" cy="635"/>
            </a:xfrm>
            <a:custGeom>
              <a:avLst/>
              <a:gdLst/>
              <a:ahLst/>
              <a:cxnLst/>
              <a:rect l="l" t="t" r="r" b="b"/>
              <a:pathLst>
                <a:path w="635" h="635">
                  <a:moveTo>
                    <a:pt x="266" y="0"/>
                  </a:moveTo>
                  <a:lnTo>
                    <a:pt x="0" y="266"/>
                  </a:lnTo>
                  <a:lnTo>
                    <a:pt x="0" y="0"/>
                  </a:lnTo>
                </a:path>
              </a:pathLst>
            </a:custGeom>
            <a:ln w="3175">
              <a:solidFill>
                <a:srgbClr val="231F20"/>
              </a:solidFill>
            </a:ln>
          </p:spPr>
          <p:txBody>
            <a:bodyPr wrap="square" lIns="0" tIns="0" rIns="0" bIns="0" rtlCol="0"/>
            <a:lstStyle/>
            <a:p/>
          </p:txBody>
        </p:sp>
        <p:sp>
          <p:nvSpPr>
            <p:cNvPr id="1080" name="object 1080" descr=""/>
            <p:cNvSpPr/>
            <p:nvPr/>
          </p:nvSpPr>
          <p:spPr>
            <a:xfrm>
              <a:off x="5580038" y="2394167"/>
              <a:ext cx="635" cy="635"/>
            </a:xfrm>
            <a:custGeom>
              <a:avLst/>
              <a:gdLst/>
              <a:ahLst/>
              <a:cxnLst/>
              <a:rect l="l" t="t" r="r" b="b"/>
              <a:pathLst>
                <a:path w="635" h="635">
                  <a:moveTo>
                    <a:pt x="266" y="266"/>
                  </a:moveTo>
                  <a:lnTo>
                    <a:pt x="266" y="0"/>
                  </a:lnTo>
                  <a:lnTo>
                    <a:pt x="0" y="266"/>
                  </a:lnTo>
                </a:path>
              </a:pathLst>
            </a:custGeom>
            <a:ln w="3175">
              <a:solidFill>
                <a:srgbClr val="231F20"/>
              </a:solidFill>
            </a:ln>
          </p:spPr>
          <p:txBody>
            <a:bodyPr wrap="square" lIns="0" tIns="0" rIns="0" bIns="0" rtlCol="0"/>
            <a:lstStyle/>
            <a:p/>
          </p:txBody>
        </p:sp>
        <p:sp>
          <p:nvSpPr>
            <p:cNvPr id="1081" name="object 1081" descr=""/>
            <p:cNvSpPr/>
            <p:nvPr/>
          </p:nvSpPr>
          <p:spPr>
            <a:xfrm>
              <a:off x="5548350" y="2407704"/>
              <a:ext cx="1905" cy="6985"/>
            </a:xfrm>
            <a:custGeom>
              <a:avLst/>
              <a:gdLst/>
              <a:ahLst/>
              <a:cxnLst/>
              <a:rect l="l" t="t" r="r" b="b"/>
              <a:pathLst>
                <a:path w="1904" h="6985">
                  <a:moveTo>
                    <a:pt x="1625" y="5689"/>
                  </a:moveTo>
                  <a:lnTo>
                    <a:pt x="1384" y="5118"/>
                  </a:lnTo>
                  <a:lnTo>
                    <a:pt x="812" y="4876"/>
                  </a:lnTo>
                  <a:lnTo>
                    <a:pt x="241" y="5118"/>
                  </a:lnTo>
                  <a:lnTo>
                    <a:pt x="0" y="5689"/>
                  </a:lnTo>
                  <a:lnTo>
                    <a:pt x="241" y="6261"/>
                  </a:lnTo>
                  <a:lnTo>
                    <a:pt x="812" y="6502"/>
                  </a:lnTo>
                  <a:lnTo>
                    <a:pt x="1384" y="6261"/>
                  </a:lnTo>
                  <a:lnTo>
                    <a:pt x="1625" y="5689"/>
                  </a:lnTo>
                  <a:close/>
                </a:path>
                <a:path w="1904" h="6985">
                  <a:moveTo>
                    <a:pt x="1625" y="812"/>
                  </a:moveTo>
                  <a:lnTo>
                    <a:pt x="1384" y="241"/>
                  </a:lnTo>
                  <a:lnTo>
                    <a:pt x="812" y="0"/>
                  </a:lnTo>
                  <a:lnTo>
                    <a:pt x="241" y="241"/>
                  </a:lnTo>
                  <a:lnTo>
                    <a:pt x="0" y="812"/>
                  </a:lnTo>
                  <a:lnTo>
                    <a:pt x="241" y="1384"/>
                  </a:lnTo>
                  <a:lnTo>
                    <a:pt x="812" y="1625"/>
                  </a:lnTo>
                  <a:lnTo>
                    <a:pt x="1384" y="1384"/>
                  </a:lnTo>
                  <a:lnTo>
                    <a:pt x="1625" y="812"/>
                  </a:lnTo>
                  <a:close/>
                </a:path>
              </a:pathLst>
            </a:custGeom>
            <a:solidFill>
              <a:srgbClr val="231F20"/>
            </a:solidFill>
          </p:spPr>
          <p:txBody>
            <a:bodyPr wrap="square" lIns="0" tIns="0" rIns="0" bIns="0" rtlCol="0"/>
            <a:lstStyle/>
            <a:p/>
          </p:txBody>
        </p:sp>
        <p:sp>
          <p:nvSpPr>
            <p:cNvPr id="1082" name="object 1082" descr=""/>
            <p:cNvSpPr/>
            <p:nvPr/>
          </p:nvSpPr>
          <p:spPr>
            <a:xfrm>
              <a:off x="5583280" y="24020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83" name="object 1083" descr=""/>
            <p:cNvSpPr/>
            <p:nvPr/>
          </p:nvSpPr>
          <p:spPr>
            <a:xfrm>
              <a:off x="5560541"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4" name="object 1084" descr=""/>
            <p:cNvSpPr/>
            <p:nvPr/>
          </p:nvSpPr>
          <p:spPr>
            <a:xfrm>
              <a:off x="5548350" y="2398229"/>
              <a:ext cx="32384" cy="19685"/>
            </a:xfrm>
            <a:custGeom>
              <a:avLst/>
              <a:gdLst/>
              <a:ahLst/>
              <a:cxnLst/>
              <a:rect l="l" t="t" r="r" b="b"/>
              <a:pathLst>
                <a:path w="32385" h="19685">
                  <a:moveTo>
                    <a:pt x="1625" y="10287"/>
                  </a:moveTo>
                  <a:lnTo>
                    <a:pt x="1384" y="9715"/>
                  </a:lnTo>
                  <a:lnTo>
                    <a:pt x="812" y="9474"/>
                  </a:lnTo>
                  <a:lnTo>
                    <a:pt x="241" y="9715"/>
                  </a:lnTo>
                  <a:lnTo>
                    <a:pt x="0" y="10287"/>
                  </a:lnTo>
                  <a:lnTo>
                    <a:pt x="241" y="10858"/>
                  </a:lnTo>
                  <a:lnTo>
                    <a:pt x="812" y="11099"/>
                  </a:lnTo>
                  <a:lnTo>
                    <a:pt x="1384" y="10858"/>
                  </a:lnTo>
                  <a:lnTo>
                    <a:pt x="1625" y="10287"/>
                  </a:lnTo>
                  <a:close/>
                </a:path>
                <a:path w="32385" h="19685">
                  <a:moveTo>
                    <a:pt x="4876" y="18415"/>
                  </a:moveTo>
                  <a:lnTo>
                    <a:pt x="4635" y="17830"/>
                  </a:lnTo>
                  <a:lnTo>
                    <a:pt x="4064" y="17602"/>
                  </a:lnTo>
                  <a:lnTo>
                    <a:pt x="3924" y="17665"/>
                  </a:lnTo>
                  <a:lnTo>
                    <a:pt x="3784" y="17602"/>
                  </a:lnTo>
                  <a:lnTo>
                    <a:pt x="3213" y="17830"/>
                  </a:lnTo>
                  <a:lnTo>
                    <a:pt x="2971" y="18415"/>
                  </a:lnTo>
                  <a:lnTo>
                    <a:pt x="3213" y="18986"/>
                  </a:lnTo>
                  <a:lnTo>
                    <a:pt x="3784" y="19227"/>
                  </a:lnTo>
                  <a:lnTo>
                    <a:pt x="3924" y="19177"/>
                  </a:lnTo>
                  <a:lnTo>
                    <a:pt x="4064" y="19227"/>
                  </a:lnTo>
                  <a:lnTo>
                    <a:pt x="4635" y="18986"/>
                  </a:lnTo>
                  <a:lnTo>
                    <a:pt x="4876" y="18415"/>
                  </a:lnTo>
                  <a:close/>
                </a:path>
                <a:path w="32385" h="19685">
                  <a:moveTo>
                    <a:pt x="4876" y="812"/>
                  </a:moveTo>
                  <a:lnTo>
                    <a:pt x="4635" y="241"/>
                  </a:lnTo>
                  <a:lnTo>
                    <a:pt x="4064" y="0"/>
                  </a:lnTo>
                  <a:lnTo>
                    <a:pt x="3924" y="63"/>
                  </a:lnTo>
                  <a:lnTo>
                    <a:pt x="3784" y="0"/>
                  </a:lnTo>
                  <a:lnTo>
                    <a:pt x="3213" y="241"/>
                  </a:lnTo>
                  <a:lnTo>
                    <a:pt x="2971" y="812"/>
                  </a:lnTo>
                  <a:lnTo>
                    <a:pt x="3213" y="1384"/>
                  </a:lnTo>
                  <a:lnTo>
                    <a:pt x="3784" y="1625"/>
                  </a:lnTo>
                  <a:lnTo>
                    <a:pt x="3924" y="1574"/>
                  </a:lnTo>
                  <a:lnTo>
                    <a:pt x="4064" y="1625"/>
                  </a:lnTo>
                  <a:lnTo>
                    <a:pt x="4635" y="1384"/>
                  </a:lnTo>
                  <a:lnTo>
                    <a:pt x="4876" y="812"/>
                  </a:lnTo>
                  <a:close/>
                </a:path>
                <a:path w="32385" h="19685">
                  <a:moveTo>
                    <a:pt x="32219" y="812"/>
                  </a:moveTo>
                  <a:lnTo>
                    <a:pt x="31978" y="241"/>
                  </a:lnTo>
                  <a:lnTo>
                    <a:pt x="31407" y="0"/>
                  </a:lnTo>
                  <a:lnTo>
                    <a:pt x="31267" y="63"/>
                  </a:lnTo>
                  <a:lnTo>
                    <a:pt x="31140" y="0"/>
                  </a:lnTo>
                  <a:lnTo>
                    <a:pt x="30556" y="241"/>
                  </a:lnTo>
                  <a:lnTo>
                    <a:pt x="30327" y="812"/>
                  </a:lnTo>
                  <a:lnTo>
                    <a:pt x="30556" y="1384"/>
                  </a:lnTo>
                  <a:lnTo>
                    <a:pt x="31140" y="1625"/>
                  </a:lnTo>
                  <a:lnTo>
                    <a:pt x="31267" y="1574"/>
                  </a:lnTo>
                  <a:lnTo>
                    <a:pt x="31407" y="1625"/>
                  </a:lnTo>
                  <a:lnTo>
                    <a:pt x="31978" y="1384"/>
                  </a:lnTo>
                  <a:lnTo>
                    <a:pt x="32219" y="812"/>
                  </a:lnTo>
                  <a:close/>
                </a:path>
              </a:pathLst>
            </a:custGeom>
            <a:solidFill>
              <a:srgbClr val="231F20"/>
            </a:solidFill>
          </p:spPr>
          <p:txBody>
            <a:bodyPr wrap="square" lIns="0" tIns="0" rIns="0" bIns="0" rtlCol="0"/>
            <a:lstStyle/>
            <a:p/>
          </p:txBody>
        </p:sp>
        <p:sp>
          <p:nvSpPr>
            <p:cNvPr id="1085" name="object 1085" descr=""/>
            <p:cNvSpPr/>
            <p:nvPr/>
          </p:nvSpPr>
          <p:spPr>
            <a:xfrm>
              <a:off x="5570016"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86" name="object 1086" descr=""/>
            <p:cNvSpPr/>
            <p:nvPr/>
          </p:nvSpPr>
          <p:spPr>
            <a:xfrm>
              <a:off x="5536709" y="24139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7" name="object 1087" descr=""/>
            <p:cNvSpPr/>
            <p:nvPr/>
          </p:nvSpPr>
          <p:spPr>
            <a:xfrm>
              <a:off x="5553229" y="2392808"/>
              <a:ext cx="1270" cy="1270"/>
            </a:xfrm>
            <a:custGeom>
              <a:avLst/>
              <a:gdLst/>
              <a:ahLst/>
              <a:cxnLst/>
              <a:rect l="l" t="t" r="r" b="b"/>
              <a:pathLst>
                <a:path w="1270" h="1269">
                  <a:moveTo>
                    <a:pt x="1079" y="0"/>
                  </a:moveTo>
                  <a:lnTo>
                    <a:pt x="266" y="533"/>
                  </a:lnTo>
                  <a:lnTo>
                    <a:pt x="0" y="1079"/>
                  </a:lnTo>
                  <a:lnTo>
                    <a:pt x="266" y="800"/>
                  </a:lnTo>
                </a:path>
              </a:pathLst>
            </a:custGeom>
            <a:ln w="3175">
              <a:solidFill>
                <a:srgbClr val="231F20"/>
              </a:solidFill>
            </a:ln>
          </p:spPr>
          <p:txBody>
            <a:bodyPr wrap="square" lIns="0" tIns="0" rIns="0" bIns="0" rtlCol="0"/>
            <a:lstStyle/>
            <a:p/>
          </p:txBody>
        </p:sp>
        <p:sp>
          <p:nvSpPr>
            <p:cNvPr id="1088" name="object 1088" descr=""/>
            <p:cNvSpPr/>
            <p:nvPr/>
          </p:nvSpPr>
          <p:spPr>
            <a:xfrm>
              <a:off x="5543484" y="2419610"/>
              <a:ext cx="8255" cy="8890"/>
            </a:xfrm>
            <a:custGeom>
              <a:avLst/>
              <a:gdLst/>
              <a:ahLst/>
              <a:cxnLst/>
              <a:rect l="l" t="t" r="r" b="b"/>
              <a:pathLst>
                <a:path w="8254" h="8889">
                  <a:moveTo>
                    <a:pt x="7848" y="0"/>
                  </a:moveTo>
                  <a:lnTo>
                    <a:pt x="0" y="8394"/>
                  </a:lnTo>
                </a:path>
              </a:pathLst>
            </a:custGeom>
            <a:ln w="3175">
              <a:solidFill>
                <a:srgbClr val="231F20"/>
              </a:solidFill>
            </a:ln>
          </p:spPr>
          <p:txBody>
            <a:bodyPr wrap="square" lIns="0" tIns="0" rIns="0" bIns="0" rtlCol="0"/>
            <a:lstStyle/>
            <a:p/>
          </p:txBody>
        </p:sp>
        <p:sp>
          <p:nvSpPr>
            <p:cNvPr id="1089" name="object 1089" descr=""/>
            <p:cNvSpPr/>
            <p:nvPr/>
          </p:nvSpPr>
          <p:spPr>
            <a:xfrm>
              <a:off x="5544830" y="2420417"/>
              <a:ext cx="7620" cy="7620"/>
            </a:xfrm>
            <a:custGeom>
              <a:avLst/>
              <a:gdLst/>
              <a:ahLst/>
              <a:cxnLst/>
              <a:rect l="l" t="t" r="r" b="b"/>
              <a:pathLst>
                <a:path w="7620" h="7619">
                  <a:moveTo>
                    <a:pt x="7315" y="0"/>
                  </a:moveTo>
                  <a:lnTo>
                    <a:pt x="0" y="7594"/>
                  </a:lnTo>
                </a:path>
              </a:pathLst>
            </a:custGeom>
            <a:ln w="3175">
              <a:solidFill>
                <a:srgbClr val="231F20"/>
              </a:solidFill>
            </a:ln>
          </p:spPr>
          <p:txBody>
            <a:bodyPr wrap="square" lIns="0" tIns="0" rIns="0" bIns="0" rtlCol="0"/>
            <a:lstStyle/>
            <a:p/>
          </p:txBody>
        </p:sp>
        <p:sp>
          <p:nvSpPr>
            <p:cNvPr id="1090" name="object 1090" descr=""/>
            <p:cNvSpPr/>
            <p:nvPr/>
          </p:nvSpPr>
          <p:spPr>
            <a:xfrm>
              <a:off x="5545112" y="2426109"/>
              <a:ext cx="2540" cy="2540"/>
            </a:xfrm>
            <a:custGeom>
              <a:avLst/>
              <a:gdLst/>
              <a:ahLst/>
              <a:cxnLst/>
              <a:rect l="l" t="t" r="r" b="b"/>
              <a:pathLst>
                <a:path w="2539" h="2539">
                  <a:moveTo>
                    <a:pt x="2159" y="0"/>
                  </a:moveTo>
                  <a:lnTo>
                    <a:pt x="1079" y="1079"/>
                  </a:lnTo>
                  <a:lnTo>
                    <a:pt x="0" y="2425"/>
                  </a:lnTo>
                </a:path>
              </a:pathLst>
            </a:custGeom>
            <a:ln w="3175">
              <a:solidFill>
                <a:srgbClr val="231F20"/>
              </a:solidFill>
            </a:ln>
          </p:spPr>
          <p:txBody>
            <a:bodyPr wrap="square" lIns="0" tIns="0" rIns="0" bIns="0" rtlCol="0"/>
            <a:lstStyle/>
            <a:p/>
          </p:txBody>
        </p:sp>
        <p:sp>
          <p:nvSpPr>
            <p:cNvPr id="1091" name="object 1091" descr=""/>
            <p:cNvSpPr/>
            <p:nvPr/>
          </p:nvSpPr>
          <p:spPr>
            <a:xfrm>
              <a:off x="5552418" y="242068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92" name="object 1092" descr=""/>
            <p:cNvSpPr/>
            <p:nvPr/>
          </p:nvSpPr>
          <p:spPr>
            <a:xfrm>
              <a:off x="5547809" y="2423132"/>
              <a:ext cx="2540" cy="2540"/>
            </a:xfrm>
            <a:custGeom>
              <a:avLst/>
              <a:gdLst/>
              <a:ahLst/>
              <a:cxnLst/>
              <a:rect l="l" t="t" r="r" b="b"/>
              <a:pathLst>
                <a:path w="2539" h="2539">
                  <a:moveTo>
                    <a:pt x="2438" y="0"/>
                  </a:moveTo>
                  <a:lnTo>
                    <a:pt x="0" y="2425"/>
                  </a:lnTo>
                </a:path>
              </a:pathLst>
            </a:custGeom>
            <a:ln w="3175">
              <a:solidFill>
                <a:srgbClr val="231F20"/>
              </a:solidFill>
            </a:ln>
          </p:spPr>
          <p:txBody>
            <a:bodyPr wrap="square" lIns="0" tIns="0" rIns="0" bIns="0" rtlCol="0"/>
            <a:lstStyle/>
            <a:p/>
          </p:txBody>
        </p:sp>
        <p:sp>
          <p:nvSpPr>
            <p:cNvPr id="1093" name="object 1093" descr=""/>
            <p:cNvSpPr/>
            <p:nvPr/>
          </p:nvSpPr>
          <p:spPr>
            <a:xfrm>
              <a:off x="5550792" y="2421234"/>
              <a:ext cx="1270" cy="1905"/>
            </a:xfrm>
            <a:custGeom>
              <a:avLst/>
              <a:gdLst/>
              <a:ahLst/>
              <a:cxnLst/>
              <a:rect l="l" t="t" r="r" b="b"/>
              <a:pathLst>
                <a:path w="1270" h="1905">
                  <a:moveTo>
                    <a:pt x="1079" y="0"/>
                  </a:moveTo>
                  <a:lnTo>
                    <a:pt x="0" y="1346"/>
                  </a:lnTo>
                </a:path>
              </a:pathLst>
            </a:custGeom>
            <a:ln w="3175">
              <a:solidFill>
                <a:srgbClr val="231F20"/>
              </a:solidFill>
            </a:ln>
          </p:spPr>
          <p:txBody>
            <a:bodyPr wrap="square" lIns="0" tIns="0" rIns="0" bIns="0" rtlCol="0"/>
            <a:lstStyle/>
            <a:p/>
          </p:txBody>
        </p:sp>
        <p:sp>
          <p:nvSpPr>
            <p:cNvPr id="1094" name="object 1094" descr=""/>
            <p:cNvSpPr/>
            <p:nvPr/>
          </p:nvSpPr>
          <p:spPr>
            <a:xfrm>
              <a:off x="5580583" y="2393615"/>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095" name="object 1095" descr=""/>
            <p:cNvSpPr/>
            <p:nvPr/>
          </p:nvSpPr>
          <p:spPr>
            <a:xfrm>
              <a:off x="5581661" y="2389820"/>
              <a:ext cx="3175" cy="3175"/>
            </a:xfrm>
            <a:custGeom>
              <a:avLst/>
              <a:gdLst/>
              <a:ahLst/>
              <a:cxnLst/>
              <a:rect l="l" t="t" r="r" b="b"/>
              <a:pathLst>
                <a:path w="3175" h="3175">
                  <a:moveTo>
                    <a:pt x="2971" y="0"/>
                  </a:moveTo>
                  <a:lnTo>
                    <a:pt x="0" y="2984"/>
                  </a:lnTo>
                </a:path>
              </a:pathLst>
            </a:custGeom>
            <a:ln w="3175">
              <a:solidFill>
                <a:srgbClr val="231F20"/>
              </a:solidFill>
            </a:ln>
          </p:spPr>
          <p:txBody>
            <a:bodyPr wrap="square" lIns="0" tIns="0" rIns="0" bIns="0" rtlCol="0"/>
            <a:lstStyle/>
            <a:p/>
          </p:txBody>
        </p:sp>
        <p:sp>
          <p:nvSpPr>
            <p:cNvPr id="1096" name="object 1096" descr=""/>
            <p:cNvSpPr/>
            <p:nvPr/>
          </p:nvSpPr>
          <p:spPr>
            <a:xfrm>
              <a:off x="5580032" y="23944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97" name="object 1097" descr=""/>
            <p:cNvSpPr/>
            <p:nvPr/>
          </p:nvSpPr>
          <p:spPr>
            <a:xfrm>
              <a:off x="5585178" y="2386843"/>
              <a:ext cx="2540" cy="2540"/>
            </a:xfrm>
            <a:custGeom>
              <a:avLst/>
              <a:gdLst/>
              <a:ahLst/>
              <a:cxnLst/>
              <a:rect l="l" t="t" r="r" b="b"/>
              <a:pathLst>
                <a:path w="2539" h="2539">
                  <a:moveTo>
                    <a:pt x="2438" y="0"/>
                  </a:moveTo>
                  <a:lnTo>
                    <a:pt x="1079" y="1346"/>
                  </a:lnTo>
                  <a:lnTo>
                    <a:pt x="0" y="2438"/>
                  </a:lnTo>
                </a:path>
              </a:pathLst>
            </a:custGeom>
            <a:ln w="3175">
              <a:solidFill>
                <a:srgbClr val="231F20"/>
              </a:solidFill>
            </a:ln>
          </p:spPr>
          <p:txBody>
            <a:bodyPr wrap="square" lIns="0" tIns="0" rIns="0" bIns="0" rtlCol="0"/>
            <a:lstStyle/>
            <a:p/>
          </p:txBody>
        </p:sp>
        <p:sp>
          <p:nvSpPr>
            <p:cNvPr id="1098" name="object 1098" descr=""/>
            <p:cNvSpPr/>
            <p:nvPr/>
          </p:nvSpPr>
          <p:spPr>
            <a:xfrm>
              <a:off x="5580301" y="2387389"/>
              <a:ext cx="7620" cy="7620"/>
            </a:xfrm>
            <a:custGeom>
              <a:avLst/>
              <a:gdLst/>
              <a:ahLst/>
              <a:cxnLst/>
              <a:rect l="l" t="t" r="r" b="b"/>
              <a:pathLst>
                <a:path w="7620" h="7619">
                  <a:moveTo>
                    <a:pt x="7315" y="0"/>
                  </a:moveTo>
                  <a:lnTo>
                    <a:pt x="812" y="6769"/>
                  </a:lnTo>
                  <a:lnTo>
                    <a:pt x="0" y="7581"/>
                  </a:lnTo>
                </a:path>
              </a:pathLst>
            </a:custGeom>
            <a:ln w="3175">
              <a:solidFill>
                <a:srgbClr val="231F20"/>
              </a:solidFill>
            </a:ln>
          </p:spPr>
          <p:txBody>
            <a:bodyPr wrap="square" lIns="0" tIns="0" rIns="0" bIns="0" rtlCol="0"/>
            <a:lstStyle/>
            <a:p/>
          </p:txBody>
        </p:sp>
        <p:sp>
          <p:nvSpPr>
            <p:cNvPr id="1099" name="object 1099" descr=""/>
            <p:cNvSpPr/>
            <p:nvPr/>
          </p:nvSpPr>
          <p:spPr>
            <a:xfrm>
              <a:off x="5581119" y="2387389"/>
              <a:ext cx="8255" cy="8255"/>
            </a:xfrm>
            <a:custGeom>
              <a:avLst/>
              <a:gdLst/>
              <a:ahLst/>
              <a:cxnLst/>
              <a:rect l="l" t="t" r="r" b="b"/>
              <a:pathLst>
                <a:path w="8254" h="8255">
                  <a:moveTo>
                    <a:pt x="7848" y="0"/>
                  </a:moveTo>
                  <a:lnTo>
                    <a:pt x="0" y="8128"/>
                  </a:lnTo>
                </a:path>
              </a:pathLst>
            </a:custGeom>
            <a:ln w="3175">
              <a:solidFill>
                <a:srgbClr val="231F20"/>
              </a:solidFill>
            </a:ln>
          </p:spPr>
          <p:txBody>
            <a:bodyPr wrap="square" lIns="0" tIns="0" rIns="0" bIns="0" rtlCol="0"/>
            <a:lstStyle/>
            <a:p/>
          </p:txBody>
        </p:sp>
        <p:sp>
          <p:nvSpPr>
            <p:cNvPr id="1100" name="object 1100" descr=""/>
            <p:cNvSpPr/>
            <p:nvPr/>
          </p:nvSpPr>
          <p:spPr>
            <a:xfrm>
              <a:off x="5545366" y="2392006"/>
              <a:ext cx="35560" cy="36195"/>
            </a:xfrm>
            <a:custGeom>
              <a:avLst/>
              <a:gdLst/>
              <a:ahLst/>
              <a:cxnLst/>
              <a:rect l="l" t="t" r="r" b="b"/>
              <a:pathLst>
                <a:path w="35560" h="36194">
                  <a:moveTo>
                    <a:pt x="1625" y="35191"/>
                  </a:moveTo>
                  <a:lnTo>
                    <a:pt x="1384" y="34607"/>
                  </a:lnTo>
                  <a:lnTo>
                    <a:pt x="812" y="34378"/>
                  </a:lnTo>
                  <a:lnTo>
                    <a:pt x="241" y="34607"/>
                  </a:lnTo>
                  <a:lnTo>
                    <a:pt x="0" y="35191"/>
                  </a:lnTo>
                  <a:lnTo>
                    <a:pt x="241" y="35763"/>
                  </a:lnTo>
                  <a:lnTo>
                    <a:pt x="812" y="36004"/>
                  </a:lnTo>
                  <a:lnTo>
                    <a:pt x="1384" y="35763"/>
                  </a:lnTo>
                  <a:lnTo>
                    <a:pt x="1625" y="35191"/>
                  </a:lnTo>
                  <a:close/>
                </a:path>
                <a:path w="35560" h="36194">
                  <a:moveTo>
                    <a:pt x="7861" y="24638"/>
                  </a:moveTo>
                  <a:lnTo>
                    <a:pt x="7620" y="24053"/>
                  </a:lnTo>
                  <a:lnTo>
                    <a:pt x="7048" y="23825"/>
                  </a:lnTo>
                  <a:lnTo>
                    <a:pt x="6477" y="24053"/>
                  </a:lnTo>
                  <a:lnTo>
                    <a:pt x="6235" y="24638"/>
                  </a:lnTo>
                  <a:lnTo>
                    <a:pt x="6477" y="25209"/>
                  </a:lnTo>
                  <a:lnTo>
                    <a:pt x="7048" y="25450"/>
                  </a:lnTo>
                  <a:lnTo>
                    <a:pt x="7620" y="25209"/>
                  </a:lnTo>
                  <a:lnTo>
                    <a:pt x="7861" y="24638"/>
                  </a:lnTo>
                  <a:close/>
                </a:path>
                <a:path w="35560" h="36194">
                  <a:moveTo>
                    <a:pt x="7861" y="7302"/>
                  </a:moveTo>
                  <a:lnTo>
                    <a:pt x="7620" y="6731"/>
                  </a:lnTo>
                  <a:lnTo>
                    <a:pt x="7048" y="6489"/>
                  </a:lnTo>
                  <a:lnTo>
                    <a:pt x="6477" y="6731"/>
                  </a:lnTo>
                  <a:lnTo>
                    <a:pt x="6235" y="7302"/>
                  </a:lnTo>
                  <a:lnTo>
                    <a:pt x="6477" y="7886"/>
                  </a:lnTo>
                  <a:lnTo>
                    <a:pt x="7048" y="8115"/>
                  </a:lnTo>
                  <a:lnTo>
                    <a:pt x="7620" y="7886"/>
                  </a:lnTo>
                  <a:lnTo>
                    <a:pt x="7861" y="7302"/>
                  </a:lnTo>
                  <a:close/>
                </a:path>
                <a:path w="35560" h="36194">
                  <a:moveTo>
                    <a:pt x="16243" y="32753"/>
                  </a:moveTo>
                  <a:lnTo>
                    <a:pt x="16014" y="32181"/>
                  </a:lnTo>
                  <a:lnTo>
                    <a:pt x="15430" y="31940"/>
                  </a:lnTo>
                  <a:lnTo>
                    <a:pt x="14859" y="32181"/>
                  </a:lnTo>
                  <a:lnTo>
                    <a:pt x="14617" y="32753"/>
                  </a:lnTo>
                  <a:lnTo>
                    <a:pt x="14859" y="33337"/>
                  </a:lnTo>
                  <a:lnTo>
                    <a:pt x="15430" y="33566"/>
                  </a:lnTo>
                  <a:lnTo>
                    <a:pt x="16014" y="33337"/>
                  </a:lnTo>
                  <a:lnTo>
                    <a:pt x="16243" y="32753"/>
                  </a:lnTo>
                  <a:close/>
                </a:path>
                <a:path w="35560" h="36194">
                  <a:moveTo>
                    <a:pt x="20853" y="32753"/>
                  </a:moveTo>
                  <a:lnTo>
                    <a:pt x="20612" y="32181"/>
                  </a:lnTo>
                  <a:lnTo>
                    <a:pt x="20040" y="31940"/>
                  </a:lnTo>
                  <a:lnTo>
                    <a:pt x="19456" y="32181"/>
                  </a:lnTo>
                  <a:lnTo>
                    <a:pt x="19227" y="32753"/>
                  </a:lnTo>
                  <a:lnTo>
                    <a:pt x="19456" y="33337"/>
                  </a:lnTo>
                  <a:lnTo>
                    <a:pt x="20040" y="33566"/>
                  </a:lnTo>
                  <a:lnTo>
                    <a:pt x="20612" y="33337"/>
                  </a:lnTo>
                  <a:lnTo>
                    <a:pt x="20853" y="32753"/>
                  </a:lnTo>
                  <a:close/>
                </a:path>
                <a:path w="35560" h="36194">
                  <a:moveTo>
                    <a:pt x="35204" y="7302"/>
                  </a:moveTo>
                  <a:lnTo>
                    <a:pt x="34963" y="6731"/>
                  </a:lnTo>
                  <a:lnTo>
                    <a:pt x="34391" y="6489"/>
                  </a:lnTo>
                  <a:lnTo>
                    <a:pt x="33820" y="6731"/>
                  </a:lnTo>
                  <a:lnTo>
                    <a:pt x="33578" y="7302"/>
                  </a:lnTo>
                  <a:lnTo>
                    <a:pt x="33820" y="7886"/>
                  </a:lnTo>
                  <a:lnTo>
                    <a:pt x="34391" y="8115"/>
                  </a:lnTo>
                  <a:lnTo>
                    <a:pt x="34963" y="7886"/>
                  </a:lnTo>
                  <a:lnTo>
                    <a:pt x="35204" y="7302"/>
                  </a:lnTo>
                  <a:close/>
                </a:path>
                <a:path w="35560" h="36194">
                  <a:moveTo>
                    <a:pt x="35204" y="812"/>
                  </a:moveTo>
                  <a:lnTo>
                    <a:pt x="34963" y="228"/>
                  </a:lnTo>
                  <a:lnTo>
                    <a:pt x="34391" y="0"/>
                  </a:lnTo>
                  <a:lnTo>
                    <a:pt x="33820" y="228"/>
                  </a:lnTo>
                  <a:lnTo>
                    <a:pt x="33578" y="812"/>
                  </a:lnTo>
                  <a:lnTo>
                    <a:pt x="33820" y="1384"/>
                  </a:lnTo>
                  <a:lnTo>
                    <a:pt x="34391" y="1625"/>
                  </a:lnTo>
                  <a:lnTo>
                    <a:pt x="34963" y="1384"/>
                  </a:lnTo>
                  <a:lnTo>
                    <a:pt x="35204" y="812"/>
                  </a:lnTo>
                  <a:close/>
                </a:path>
              </a:pathLst>
            </a:custGeom>
            <a:solidFill>
              <a:srgbClr val="231F20"/>
            </a:solidFill>
          </p:spPr>
          <p:txBody>
            <a:bodyPr wrap="square" lIns="0" tIns="0" rIns="0" bIns="0" rtlCol="0"/>
            <a:lstStyle/>
            <a:p/>
          </p:txBody>
        </p:sp>
        <p:sp>
          <p:nvSpPr>
            <p:cNvPr id="1101" name="object 1101" descr=""/>
            <p:cNvSpPr/>
            <p:nvPr/>
          </p:nvSpPr>
          <p:spPr>
            <a:xfrm>
              <a:off x="5544834" y="24285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02" name="object 1102" descr=""/>
            <p:cNvSpPr/>
            <p:nvPr/>
          </p:nvSpPr>
          <p:spPr>
            <a:xfrm>
              <a:off x="5585434" y="2386037"/>
              <a:ext cx="3175" cy="3175"/>
            </a:xfrm>
            <a:custGeom>
              <a:avLst/>
              <a:gdLst/>
              <a:ahLst/>
              <a:cxnLst/>
              <a:rect l="l" t="t" r="r" b="b"/>
              <a:pathLst>
                <a:path w="3175" h="3175">
                  <a:moveTo>
                    <a:pt x="1625" y="2159"/>
                  </a:moveTo>
                  <a:lnTo>
                    <a:pt x="1397" y="1587"/>
                  </a:lnTo>
                  <a:lnTo>
                    <a:pt x="812" y="1346"/>
                  </a:lnTo>
                  <a:lnTo>
                    <a:pt x="241" y="1587"/>
                  </a:lnTo>
                  <a:lnTo>
                    <a:pt x="0" y="2159"/>
                  </a:lnTo>
                  <a:lnTo>
                    <a:pt x="241" y="2743"/>
                  </a:lnTo>
                  <a:lnTo>
                    <a:pt x="812" y="2971"/>
                  </a:lnTo>
                  <a:lnTo>
                    <a:pt x="1397" y="2743"/>
                  </a:lnTo>
                  <a:lnTo>
                    <a:pt x="1625" y="2159"/>
                  </a:lnTo>
                  <a:close/>
                </a:path>
                <a:path w="3175" h="3175">
                  <a:moveTo>
                    <a:pt x="2984" y="812"/>
                  </a:moveTo>
                  <a:lnTo>
                    <a:pt x="2755" y="241"/>
                  </a:lnTo>
                  <a:lnTo>
                    <a:pt x="2171" y="0"/>
                  </a:lnTo>
                  <a:lnTo>
                    <a:pt x="1600" y="241"/>
                  </a:lnTo>
                  <a:lnTo>
                    <a:pt x="1358" y="812"/>
                  </a:lnTo>
                  <a:lnTo>
                    <a:pt x="1600" y="1384"/>
                  </a:lnTo>
                  <a:lnTo>
                    <a:pt x="2171" y="1625"/>
                  </a:lnTo>
                  <a:lnTo>
                    <a:pt x="2755" y="1384"/>
                  </a:lnTo>
                  <a:lnTo>
                    <a:pt x="2984" y="812"/>
                  </a:lnTo>
                  <a:close/>
                </a:path>
              </a:pathLst>
            </a:custGeom>
            <a:solidFill>
              <a:srgbClr val="231F20"/>
            </a:solidFill>
          </p:spPr>
          <p:txBody>
            <a:bodyPr wrap="square" lIns="0" tIns="0" rIns="0" bIns="0" rtlCol="0"/>
            <a:lstStyle/>
            <a:p/>
          </p:txBody>
        </p:sp>
        <p:sp>
          <p:nvSpPr>
            <p:cNvPr id="1103" name="object 1103" descr=""/>
            <p:cNvSpPr/>
            <p:nvPr/>
          </p:nvSpPr>
          <p:spPr>
            <a:xfrm>
              <a:off x="5550248" y="2422586"/>
              <a:ext cx="635" cy="635"/>
            </a:xfrm>
            <a:custGeom>
              <a:avLst/>
              <a:gdLst/>
              <a:ahLst/>
              <a:cxnLst/>
              <a:rect l="l" t="t" r="r" b="b"/>
              <a:pathLst>
                <a:path w="635" h="635">
                  <a:moveTo>
                    <a:pt x="0" y="546"/>
                  </a:moveTo>
                  <a:lnTo>
                    <a:pt x="266" y="279"/>
                  </a:lnTo>
                  <a:lnTo>
                    <a:pt x="546" y="0"/>
                  </a:lnTo>
                </a:path>
              </a:pathLst>
            </a:custGeom>
            <a:ln w="3175">
              <a:solidFill>
                <a:srgbClr val="231F20"/>
              </a:solidFill>
            </a:ln>
          </p:spPr>
          <p:txBody>
            <a:bodyPr wrap="square" lIns="0" tIns="0" rIns="0" bIns="0" rtlCol="0"/>
            <a:lstStyle/>
            <a:p/>
          </p:txBody>
        </p:sp>
        <p:sp>
          <p:nvSpPr>
            <p:cNvPr id="1104" name="object 1104" descr=""/>
            <p:cNvSpPr/>
            <p:nvPr/>
          </p:nvSpPr>
          <p:spPr>
            <a:xfrm>
              <a:off x="5547271" y="2425563"/>
              <a:ext cx="635" cy="635"/>
            </a:xfrm>
            <a:custGeom>
              <a:avLst/>
              <a:gdLst/>
              <a:ahLst/>
              <a:cxnLst/>
              <a:rect l="l" t="t" r="r" b="b"/>
              <a:pathLst>
                <a:path w="635" h="635">
                  <a:moveTo>
                    <a:pt x="0" y="546"/>
                  </a:moveTo>
                  <a:lnTo>
                    <a:pt x="533" y="0"/>
                  </a:lnTo>
                </a:path>
              </a:pathLst>
            </a:custGeom>
            <a:ln w="3175">
              <a:solidFill>
                <a:srgbClr val="231F20"/>
              </a:solidFill>
            </a:ln>
          </p:spPr>
          <p:txBody>
            <a:bodyPr wrap="square" lIns="0" tIns="0" rIns="0" bIns="0" rtlCol="0"/>
            <a:lstStyle/>
            <a:p/>
          </p:txBody>
        </p:sp>
        <p:sp>
          <p:nvSpPr>
            <p:cNvPr id="1105" name="object 1105" descr=""/>
            <p:cNvSpPr/>
            <p:nvPr/>
          </p:nvSpPr>
          <p:spPr>
            <a:xfrm>
              <a:off x="5584633" y="2389286"/>
              <a:ext cx="635" cy="635"/>
            </a:xfrm>
            <a:custGeom>
              <a:avLst/>
              <a:gdLst/>
              <a:ahLst/>
              <a:cxnLst/>
              <a:rect l="l" t="t" r="r" b="b"/>
              <a:pathLst>
                <a:path w="635" h="635">
                  <a:moveTo>
                    <a:pt x="546" y="0"/>
                  </a:moveTo>
                  <a:lnTo>
                    <a:pt x="0" y="533"/>
                  </a:lnTo>
                </a:path>
              </a:pathLst>
            </a:custGeom>
            <a:ln w="3175">
              <a:solidFill>
                <a:srgbClr val="231F20"/>
              </a:solidFill>
            </a:ln>
          </p:spPr>
          <p:txBody>
            <a:bodyPr wrap="square" lIns="0" tIns="0" rIns="0" bIns="0" rtlCol="0"/>
            <a:lstStyle/>
            <a:p/>
          </p:txBody>
        </p:sp>
        <p:sp>
          <p:nvSpPr>
            <p:cNvPr id="1106" name="object 1106" descr=""/>
            <p:cNvSpPr/>
            <p:nvPr/>
          </p:nvSpPr>
          <p:spPr>
            <a:xfrm>
              <a:off x="5581122" y="2392802"/>
              <a:ext cx="635" cy="1270"/>
            </a:xfrm>
            <a:custGeom>
              <a:avLst/>
              <a:gdLst/>
              <a:ahLst/>
              <a:cxnLst/>
              <a:rect l="l" t="t" r="r" b="b"/>
              <a:pathLst>
                <a:path w="635" h="1269">
                  <a:moveTo>
                    <a:pt x="533" y="266"/>
                  </a:moveTo>
                  <a:lnTo>
                    <a:pt x="533" y="0"/>
                  </a:lnTo>
                  <a:lnTo>
                    <a:pt x="266" y="266"/>
                  </a:lnTo>
                  <a:lnTo>
                    <a:pt x="0" y="812"/>
                  </a:lnTo>
                </a:path>
              </a:pathLst>
            </a:custGeom>
            <a:ln w="3175">
              <a:solidFill>
                <a:srgbClr val="231F20"/>
              </a:solidFill>
            </a:ln>
          </p:spPr>
          <p:txBody>
            <a:bodyPr wrap="square" lIns="0" tIns="0" rIns="0" bIns="0" rtlCol="0"/>
            <a:lstStyle/>
            <a:p/>
          </p:txBody>
        </p:sp>
        <p:sp>
          <p:nvSpPr>
            <p:cNvPr id="1107" name="object 1107" descr=""/>
            <p:cNvSpPr/>
            <p:nvPr/>
          </p:nvSpPr>
          <p:spPr>
            <a:xfrm>
              <a:off x="5548617" y="2396058"/>
              <a:ext cx="35560" cy="23495"/>
            </a:xfrm>
            <a:custGeom>
              <a:avLst/>
              <a:gdLst/>
              <a:ahLst/>
              <a:cxnLst/>
              <a:rect l="l" t="t" r="r" b="b"/>
              <a:pathLst>
                <a:path w="35560" h="23494">
                  <a:moveTo>
                    <a:pt x="1625" y="22479"/>
                  </a:moveTo>
                  <a:lnTo>
                    <a:pt x="1384" y="21907"/>
                  </a:lnTo>
                  <a:lnTo>
                    <a:pt x="812" y="21666"/>
                  </a:lnTo>
                  <a:lnTo>
                    <a:pt x="241" y="21907"/>
                  </a:lnTo>
                  <a:lnTo>
                    <a:pt x="0" y="22479"/>
                  </a:lnTo>
                  <a:lnTo>
                    <a:pt x="241" y="23050"/>
                  </a:lnTo>
                  <a:lnTo>
                    <a:pt x="812" y="23291"/>
                  </a:lnTo>
                  <a:lnTo>
                    <a:pt x="1384" y="23050"/>
                  </a:lnTo>
                  <a:lnTo>
                    <a:pt x="1625" y="22479"/>
                  </a:lnTo>
                  <a:close/>
                </a:path>
                <a:path w="35560" h="23494">
                  <a:moveTo>
                    <a:pt x="4610" y="20586"/>
                  </a:moveTo>
                  <a:lnTo>
                    <a:pt x="4368" y="20002"/>
                  </a:lnTo>
                  <a:lnTo>
                    <a:pt x="3797" y="19773"/>
                  </a:lnTo>
                  <a:lnTo>
                    <a:pt x="3225" y="20002"/>
                  </a:lnTo>
                  <a:lnTo>
                    <a:pt x="2984" y="20586"/>
                  </a:lnTo>
                  <a:lnTo>
                    <a:pt x="3225" y="21158"/>
                  </a:lnTo>
                  <a:lnTo>
                    <a:pt x="3797" y="21399"/>
                  </a:lnTo>
                  <a:lnTo>
                    <a:pt x="4368" y="21158"/>
                  </a:lnTo>
                  <a:lnTo>
                    <a:pt x="4610" y="20586"/>
                  </a:lnTo>
                  <a:close/>
                </a:path>
                <a:path w="35560" h="23494">
                  <a:moveTo>
                    <a:pt x="4610" y="2984"/>
                  </a:moveTo>
                  <a:lnTo>
                    <a:pt x="4368" y="2413"/>
                  </a:lnTo>
                  <a:lnTo>
                    <a:pt x="3797" y="2171"/>
                  </a:lnTo>
                  <a:lnTo>
                    <a:pt x="3225" y="2413"/>
                  </a:lnTo>
                  <a:lnTo>
                    <a:pt x="2984" y="2984"/>
                  </a:lnTo>
                  <a:lnTo>
                    <a:pt x="3225" y="3556"/>
                  </a:lnTo>
                  <a:lnTo>
                    <a:pt x="3797" y="3797"/>
                  </a:lnTo>
                  <a:lnTo>
                    <a:pt x="4368" y="3556"/>
                  </a:lnTo>
                  <a:lnTo>
                    <a:pt x="4610" y="2984"/>
                  </a:lnTo>
                  <a:close/>
                </a:path>
                <a:path w="35560" h="23494">
                  <a:moveTo>
                    <a:pt x="31953" y="2984"/>
                  </a:moveTo>
                  <a:lnTo>
                    <a:pt x="31711" y="2413"/>
                  </a:lnTo>
                  <a:lnTo>
                    <a:pt x="31140" y="2171"/>
                  </a:lnTo>
                  <a:lnTo>
                    <a:pt x="30568" y="2413"/>
                  </a:lnTo>
                  <a:lnTo>
                    <a:pt x="30327" y="2984"/>
                  </a:lnTo>
                  <a:lnTo>
                    <a:pt x="30568" y="3556"/>
                  </a:lnTo>
                  <a:lnTo>
                    <a:pt x="31140" y="3797"/>
                  </a:lnTo>
                  <a:lnTo>
                    <a:pt x="31711" y="3556"/>
                  </a:lnTo>
                  <a:lnTo>
                    <a:pt x="31953" y="2984"/>
                  </a:lnTo>
                  <a:close/>
                </a:path>
                <a:path w="35560" h="23494">
                  <a:moveTo>
                    <a:pt x="35204" y="812"/>
                  </a:moveTo>
                  <a:lnTo>
                    <a:pt x="34963" y="241"/>
                  </a:lnTo>
                  <a:lnTo>
                    <a:pt x="34391" y="0"/>
                  </a:lnTo>
                  <a:lnTo>
                    <a:pt x="33820" y="241"/>
                  </a:lnTo>
                  <a:lnTo>
                    <a:pt x="33578" y="812"/>
                  </a:lnTo>
                  <a:lnTo>
                    <a:pt x="33820" y="1384"/>
                  </a:lnTo>
                  <a:lnTo>
                    <a:pt x="34391" y="1625"/>
                  </a:lnTo>
                  <a:lnTo>
                    <a:pt x="34963" y="1384"/>
                  </a:lnTo>
                  <a:lnTo>
                    <a:pt x="35204" y="812"/>
                  </a:lnTo>
                  <a:close/>
                </a:path>
              </a:pathLst>
            </a:custGeom>
            <a:solidFill>
              <a:srgbClr val="231F20"/>
            </a:solidFill>
          </p:spPr>
          <p:txBody>
            <a:bodyPr wrap="square" lIns="0" tIns="0" rIns="0" bIns="0" rtlCol="0"/>
            <a:lstStyle/>
            <a:p/>
          </p:txBody>
        </p:sp>
        <p:sp>
          <p:nvSpPr>
            <p:cNvPr id="1108" name="object 1108" descr=""/>
            <p:cNvSpPr/>
            <p:nvPr/>
          </p:nvSpPr>
          <p:spPr>
            <a:xfrm>
              <a:off x="5553229" y="2397949"/>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09" name="object 1109" descr=""/>
            <p:cNvSpPr/>
            <p:nvPr/>
          </p:nvSpPr>
          <p:spPr>
            <a:xfrm>
              <a:off x="5553229" y="241554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10" name="object 1110" descr=""/>
            <p:cNvSpPr/>
            <p:nvPr/>
          </p:nvSpPr>
          <p:spPr>
            <a:xfrm>
              <a:off x="5580578" y="2397949"/>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11" name="object 1111" descr=""/>
            <p:cNvSpPr/>
            <p:nvPr/>
          </p:nvSpPr>
          <p:spPr>
            <a:xfrm>
              <a:off x="5550799" y="2392263"/>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112" name="object 1112" descr=""/>
            <p:cNvSpPr/>
            <p:nvPr/>
          </p:nvSpPr>
          <p:spPr>
            <a:xfrm>
              <a:off x="5551332" y="2392808"/>
              <a:ext cx="1270" cy="1270"/>
            </a:xfrm>
            <a:custGeom>
              <a:avLst/>
              <a:gdLst/>
              <a:ahLst/>
              <a:cxnLst/>
              <a:rect l="l" t="t" r="r" b="b"/>
              <a:pathLst>
                <a:path w="1270" h="1269">
                  <a:moveTo>
                    <a:pt x="812" y="0"/>
                  </a:moveTo>
                  <a:lnTo>
                    <a:pt x="0" y="800"/>
                  </a:lnTo>
                </a:path>
              </a:pathLst>
            </a:custGeom>
            <a:ln w="3175">
              <a:solidFill>
                <a:srgbClr val="231F20"/>
              </a:solidFill>
            </a:ln>
          </p:spPr>
          <p:txBody>
            <a:bodyPr wrap="square" lIns="0" tIns="0" rIns="0" bIns="0" rtlCol="0"/>
            <a:lstStyle/>
            <a:p/>
          </p:txBody>
        </p:sp>
        <p:sp>
          <p:nvSpPr>
            <p:cNvPr id="1113" name="object 1113" descr=""/>
            <p:cNvSpPr/>
            <p:nvPr/>
          </p:nvSpPr>
          <p:spPr>
            <a:xfrm>
              <a:off x="5552145" y="2393348"/>
              <a:ext cx="635" cy="1270"/>
            </a:xfrm>
            <a:custGeom>
              <a:avLst/>
              <a:gdLst/>
              <a:ahLst/>
              <a:cxnLst/>
              <a:rect l="l" t="t" r="r" b="b"/>
              <a:pathLst>
                <a:path w="635" h="1269">
                  <a:moveTo>
                    <a:pt x="0" y="812"/>
                  </a:moveTo>
                  <a:lnTo>
                    <a:pt x="533" y="0"/>
                  </a:lnTo>
                  <a:lnTo>
                    <a:pt x="0" y="812"/>
                  </a:lnTo>
                </a:path>
              </a:pathLst>
            </a:custGeom>
            <a:ln w="3175">
              <a:solidFill>
                <a:srgbClr val="231F20"/>
              </a:solidFill>
            </a:ln>
          </p:spPr>
          <p:txBody>
            <a:bodyPr wrap="square" lIns="0" tIns="0" rIns="0" bIns="0" rtlCol="0"/>
            <a:lstStyle/>
            <a:p/>
          </p:txBody>
        </p:sp>
        <p:sp>
          <p:nvSpPr>
            <p:cNvPr id="1114" name="object 1114" descr=""/>
            <p:cNvSpPr/>
            <p:nvPr/>
          </p:nvSpPr>
          <p:spPr>
            <a:xfrm>
              <a:off x="5552417" y="2393888"/>
              <a:ext cx="1270" cy="635"/>
            </a:xfrm>
            <a:custGeom>
              <a:avLst/>
              <a:gdLst/>
              <a:ahLst/>
              <a:cxnLst/>
              <a:rect l="l" t="t" r="r" b="b"/>
              <a:pathLst>
                <a:path w="1270" h="635">
                  <a:moveTo>
                    <a:pt x="812" y="0"/>
                  </a:moveTo>
                  <a:lnTo>
                    <a:pt x="0" y="546"/>
                  </a:lnTo>
                </a:path>
              </a:pathLst>
            </a:custGeom>
            <a:ln w="3175">
              <a:solidFill>
                <a:srgbClr val="231F20"/>
              </a:solidFill>
            </a:ln>
          </p:spPr>
          <p:txBody>
            <a:bodyPr wrap="square" lIns="0" tIns="0" rIns="0" bIns="0" rtlCol="0"/>
            <a:lstStyle/>
            <a:p/>
          </p:txBody>
        </p:sp>
        <p:sp>
          <p:nvSpPr>
            <p:cNvPr id="1115" name="object 1115" descr=""/>
            <p:cNvSpPr/>
            <p:nvPr/>
          </p:nvSpPr>
          <p:spPr>
            <a:xfrm>
              <a:off x="5552418"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6" name="object 1116" descr=""/>
            <p:cNvSpPr/>
            <p:nvPr/>
          </p:nvSpPr>
          <p:spPr>
            <a:xfrm>
              <a:off x="5553229" y="239821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17" name="object 1117" descr=""/>
            <p:cNvSpPr/>
            <p:nvPr/>
          </p:nvSpPr>
          <p:spPr>
            <a:xfrm>
              <a:off x="5551868" y="2397404"/>
              <a:ext cx="2540" cy="2540"/>
            </a:xfrm>
            <a:custGeom>
              <a:avLst/>
              <a:gdLst/>
              <a:ahLst/>
              <a:cxnLst/>
              <a:rect l="l" t="t" r="r" b="b"/>
              <a:pathLst>
                <a:path w="2539" h="2539">
                  <a:moveTo>
                    <a:pt x="2438" y="812"/>
                  </a:moveTo>
                  <a:lnTo>
                    <a:pt x="2197" y="241"/>
                  </a:lnTo>
                  <a:lnTo>
                    <a:pt x="1625" y="0"/>
                  </a:lnTo>
                  <a:lnTo>
                    <a:pt x="1041" y="241"/>
                  </a:lnTo>
                  <a:lnTo>
                    <a:pt x="901" y="596"/>
                  </a:lnTo>
                  <a:lnTo>
                    <a:pt x="241" y="787"/>
                  </a:lnTo>
                  <a:lnTo>
                    <a:pt x="0" y="1358"/>
                  </a:lnTo>
                  <a:lnTo>
                    <a:pt x="241" y="1943"/>
                  </a:lnTo>
                  <a:lnTo>
                    <a:pt x="812" y="2171"/>
                  </a:lnTo>
                  <a:lnTo>
                    <a:pt x="1384" y="1943"/>
                  </a:lnTo>
                  <a:lnTo>
                    <a:pt x="1524" y="1600"/>
                  </a:lnTo>
                  <a:lnTo>
                    <a:pt x="2197" y="1397"/>
                  </a:lnTo>
                  <a:lnTo>
                    <a:pt x="2438" y="812"/>
                  </a:lnTo>
                  <a:close/>
                </a:path>
              </a:pathLst>
            </a:custGeom>
            <a:solidFill>
              <a:srgbClr val="231F20"/>
            </a:solidFill>
          </p:spPr>
          <p:txBody>
            <a:bodyPr wrap="square" lIns="0" tIns="0" rIns="0" bIns="0" rtlCol="0"/>
            <a:lstStyle/>
            <a:p/>
          </p:txBody>
        </p:sp>
        <p:sp>
          <p:nvSpPr>
            <p:cNvPr id="1118" name="object 1118" descr=""/>
            <p:cNvSpPr/>
            <p:nvPr/>
          </p:nvSpPr>
          <p:spPr>
            <a:xfrm>
              <a:off x="5534007" y="242204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19" name="object 1119" descr=""/>
            <p:cNvSpPr/>
            <p:nvPr/>
          </p:nvSpPr>
          <p:spPr>
            <a:xfrm>
              <a:off x="5551605"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0" name="object 1120" descr=""/>
            <p:cNvSpPr/>
            <p:nvPr/>
          </p:nvSpPr>
          <p:spPr>
            <a:xfrm>
              <a:off x="5553229" y="241554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21" name="object 1121" descr=""/>
            <p:cNvSpPr/>
            <p:nvPr/>
          </p:nvSpPr>
          <p:spPr>
            <a:xfrm>
              <a:off x="5551868" y="2392540"/>
              <a:ext cx="29845" cy="24765"/>
            </a:xfrm>
            <a:custGeom>
              <a:avLst/>
              <a:gdLst/>
              <a:ahLst/>
              <a:cxnLst/>
              <a:rect l="l" t="t" r="r" b="b"/>
              <a:pathLst>
                <a:path w="29845" h="24764">
                  <a:moveTo>
                    <a:pt x="2438" y="23012"/>
                  </a:moveTo>
                  <a:lnTo>
                    <a:pt x="2197" y="22428"/>
                  </a:lnTo>
                  <a:lnTo>
                    <a:pt x="1625" y="22199"/>
                  </a:lnTo>
                  <a:lnTo>
                    <a:pt x="1041" y="22428"/>
                  </a:lnTo>
                  <a:lnTo>
                    <a:pt x="901" y="22783"/>
                  </a:lnTo>
                  <a:lnTo>
                    <a:pt x="241" y="22974"/>
                  </a:lnTo>
                  <a:lnTo>
                    <a:pt x="0" y="23558"/>
                  </a:lnTo>
                  <a:lnTo>
                    <a:pt x="241" y="24130"/>
                  </a:lnTo>
                  <a:lnTo>
                    <a:pt x="812" y="24371"/>
                  </a:lnTo>
                  <a:lnTo>
                    <a:pt x="1384" y="24130"/>
                  </a:lnTo>
                  <a:lnTo>
                    <a:pt x="1524" y="23787"/>
                  </a:lnTo>
                  <a:lnTo>
                    <a:pt x="2197" y="23583"/>
                  </a:lnTo>
                  <a:lnTo>
                    <a:pt x="2438" y="23012"/>
                  </a:lnTo>
                  <a:close/>
                </a:path>
                <a:path w="29845" h="24764">
                  <a:moveTo>
                    <a:pt x="29514" y="1625"/>
                  </a:moveTo>
                  <a:lnTo>
                    <a:pt x="29273" y="1054"/>
                  </a:lnTo>
                  <a:lnTo>
                    <a:pt x="28702" y="812"/>
                  </a:lnTo>
                  <a:lnTo>
                    <a:pt x="28460" y="228"/>
                  </a:lnTo>
                  <a:lnTo>
                    <a:pt x="27889" y="0"/>
                  </a:lnTo>
                  <a:lnTo>
                    <a:pt x="27317" y="228"/>
                  </a:lnTo>
                  <a:lnTo>
                    <a:pt x="27076" y="812"/>
                  </a:lnTo>
                  <a:lnTo>
                    <a:pt x="27317" y="1384"/>
                  </a:lnTo>
                  <a:lnTo>
                    <a:pt x="27889" y="1625"/>
                  </a:lnTo>
                  <a:lnTo>
                    <a:pt x="28130" y="2197"/>
                  </a:lnTo>
                  <a:lnTo>
                    <a:pt x="28702" y="2438"/>
                  </a:lnTo>
                  <a:lnTo>
                    <a:pt x="29273" y="2197"/>
                  </a:lnTo>
                  <a:lnTo>
                    <a:pt x="29514" y="1625"/>
                  </a:lnTo>
                  <a:close/>
                </a:path>
                <a:path w="29845" h="24764">
                  <a:moveTo>
                    <a:pt x="29781" y="5676"/>
                  </a:moveTo>
                  <a:lnTo>
                    <a:pt x="29540" y="5105"/>
                  </a:lnTo>
                  <a:lnTo>
                    <a:pt x="28968" y="4864"/>
                  </a:lnTo>
                  <a:lnTo>
                    <a:pt x="28397" y="5105"/>
                  </a:lnTo>
                  <a:lnTo>
                    <a:pt x="28155" y="5676"/>
                  </a:lnTo>
                  <a:lnTo>
                    <a:pt x="28397" y="6261"/>
                  </a:lnTo>
                  <a:lnTo>
                    <a:pt x="28968" y="6489"/>
                  </a:lnTo>
                  <a:lnTo>
                    <a:pt x="29540" y="6261"/>
                  </a:lnTo>
                  <a:lnTo>
                    <a:pt x="29781" y="5676"/>
                  </a:lnTo>
                  <a:close/>
                </a:path>
              </a:pathLst>
            </a:custGeom>
            <a:solidFill>
              <a:srgbClr val="231F20"/>
            </a:solidFill>
          </p:spPr>
          <p:txBody>
            <a:bodyPr wrap="square" lIns="0" tIns="0" rIns="0" bIns="0" rtlCol="0"/>
            <a:lstStyle/>
            <a:p/>
          </p:txBody>
        </p:sp>
        <p:sp>
          <p:nvSpPr>
            <p:cNvPr id="1122" name="object 1122" descr=""/>
            <p:cNvSpPr/>
            <p:nvPr/>
          </p:nvSpPr>
          <p:spPr>
            <a:xfrm>
              <a:off x="5579765"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23" name="object 1123" descr=""/>
            <p:cNvSpPr/>
            <p:nvPr/>
          </p:nvSpPr>
          <p:spPr>
            <a:xfrm>
              <a:off x="5579211" y="2397404"/>
              <a:ext cx="2540" cy="2540"/>
            </a:xfrm>
            <a:custGeom>
              <a:avLst/>
              <a:gdLst/>
              <a:ahLst/>
              <a:cxnLst/>
              <a:rect l="l" t="t" r="r" b="b"/>
              <a:pathLst>
                <a:path w="2539" h="2539">
                  <a:moveTo>
                    <a:pt x="2438" y="812"/>
                  </a:moveTo>
                  <a:lnTo>
                    <a:pt x="2197" y="241"/>
                  </a:lnTo>
                  <a:lnTo>
                    <a:pt x="1625" y="0"/>
                  </a:lnTo>
                  <a:lnTo>
                    <a:pt x="1054" y="241"/>
                  </a:lnTo>
                  <a:lnTo>
                    <a:pt x="901" y="596"/>
                  </a:lnTo>
                  <a:lnTo>
                    <a:pt x="241" y="787"/>
                  </a:lnTo>
                  <a:lnTo>
                    <a:pt x="0" y="1358"/>
                  </a:lnTo>
                  <a:lnTo>
                    <a:pt x="241" y="1943"/>
                  </a:lnTo>
                  <a:lnTo>
                    <a:pt x="812" y="2171"/>
                  </a:lnTo>
                  <a:lnTo>
                    <a:pt x="1384" y="1943"/>
                  </a:lnTo>
                  <a:lnTo>
                    <a:pt x="1524" y="1600"/>
                  </a:lnTo>
                  <a:lnTo>
                    <a:pt x="2197" y="1397"/>
                  </a:lnTo>
                  <a:lnTo>
                    <a:pt x="2438" y="812"/>
                  </a:lnTo>
                  <a:close/>
                </a:path>
              </a:pathLst>
            </a:custGeom>
            <a:solidFill>
              <a:srgbClr val="231F20"/>
            </a:solidFill>
          </p:spPr>
          <p:txBody>
            <a:bodyPr wrap="square" lIns="0" tIns="0" rIns="0" bIns="0" rtlCol="0"/>
            <a:lstStyle/>
            <a:p/>
          </p:txBody>
        </p:sp>
        <p:sp>
          <p:nvSpPr>
            <p:cNvPr id="1124" name="object 1124" descr=""/>
            <p:cNvSpPr/>
            <p:nvPr/>
          </p:nvSpPr>
          <p:spPr>
            <a:xfrm>
              <a:off x="5548895" y="24039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25" name="object 1125" descr=""/>
            <p:cNvSpPr/>
            <p:nvPr/>
          </p:nvSpPr>
          <p:spPr>
            <a:xfrm>
              <a:off x="5548082"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6" name="object 1126" descr=""/>
            <p:cNvSpPr/>
            <p:nvPr/>
          </p:nvSpPr>
          <p:spPr>
            <a:xfrm>
              <a:off x="5548895" y="24039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27" name="object 1127" descr=""/>
            <p:cNvSpPr/>
            <p:nvPr/>
          </p:nvSpPr>
          <p:spPr>
            <a:xfrm>
              <a:off x="5551868" y="2390101"/>
              <a:ext cx="29209" cy="35560"/>
            </a:xfrm>
            <a:custGeom>
              <a:avLst/>
              <a:gdLst/>
              <a:ahLst/>
              <a:cxnLst/>
              <a:rect l="l" t="t" r="r" b="b"/>
              <a:pathLst>
                <a:path w="29210" h="35560">
                  <a:moveTo>
                    <a:pt x="1625" y="25996"/>
                  </a:moveTo>
                  <a:lnTo>
                    <a:pt x="1384" y="25412"/>
                  </a:lnTo>
                  <a:lnTo>
                    <a:pt x="812" y="25184"/>
                  </a:lnTo>
                  <a:lnTo>
                    <a:pt x="241" y="25412"/>
                  </a:lnTo>
                  <a:lnTo>
                    <a:pt x="0" y="25996"/>
                  </a:lnTo>
                  <a:lnTo>
                    <a:pt x="241" y="26568"/>
                  </a:lnTo>
                  <a:lnTo>
                    <a:pt x="812" y="26809"/>
                  </a:lnTo>
                  <a:lnTo>
                    <a:pt x="1384" y="26568"/>
                  </a:lnTo>
                  <a:lnTo>
                    <a:pt x="1625" y="25996"/>
                  </a:lnTo>
                  <a:close/>
                </a:path>
                <a:path w="29210" h="35560">
                  <a:moveTo>
                    <a:pt x="1625" y="8661"/>
                  </a:moveTo>
                  <a:lnTo>
                    <a:pt x="1384" y="8089"/>
                  </a:lnTo>
                  <a:lnTo>
                    <a:pt x="812" y="7848"/>
                  </a:lnTo>
                  <a:lnTo>
                    <a:pt x="241" y="8089"/>
                  </a:lnTo>
                  <a:lnTo>
                    <a:pt x="0" y="8661"/>
                  </a:lnTo>
                  <a:lnTo>
                    <a:pt x="241" y="9245"/>
                  </a:lnTo>
                  <a:lnTo>
                    <a:pt x="812" y="9474"/>
                  </a:lnTo>
                  <a:lnTo>
                    <a:pt x="1384" y="9245"/>
                  </a:lnTo>
                  <a:lnTo>
                    <a:pt x="1625" y="8661"/>
                  </a:lnTo>
                  <a:close/>
                </a:path>
                <a:path w="29210" h="35560">
                  <a:moveTo>
                    <a:pt x="14351" y="34658"/>
                  </a:moveTo>
                  <a:lnTo>
                    <a:pt x="14109" y="34086"/>
                  </a:lnTo>
                  <a:lnTo>
                    <a:pt x="13538" y="33845"/>
                  </a:lnTo>
                  <a:lnTo>
                    <a:pt x="12954" y="34086"/>
                  </a:lnTo>
                  <a:lnTo>
                    <a:pt x="12725" y="34658"/>
                  </a:lnTo>
                  <a:lnTo>
                    <a:pt x="12954" y="35242"/>
                  </a:lnTo>
                  <a:lnTo>
                    <a:pt x="13538" y="35471"/>
                  </a:lnTo>
                  <a:lnTo>
                    <a:pt x="14109" y="35242"/>
                  </a:lnTo>
                  <a:lnTo>
                    <a:pt x="14351" y="34658"/>
                  </a:lnTo>
                  <a:close/>
                </a:path>
                <a:path w="29210" h="35560">
                  <a:moveTo>
                    <a:pt x="25996" y="812"/>
                  </a:moveTo>
                  <a:lnTo>
                    <a:pt x="25755" y="241"/>
                  </a:lnTo>
                  <a:lnTo>
                    <a:pt x="25184" y="0"/>
                  </a:lnTo>
                  <a:lnTo>
                    <a:pt x="24599" y="241"/>
                  </a:lnTo>
                  <a:lnTo>
                    <a:pt x="24371" y="812"/>
                  </a:lnTo>
                  <a:lnTo>
                    <a:pt x="24599" y="1384"/>
                  </a:lnTo>
                  <a:lnTo>
                    <a:pt x="25184" y="1625"/>
                  </a:lnTo>
                  <a:lnTo>
                    <a:pt x="25755" y="1384"/>
                  </a:lnTo>
                  <a:lnTo>
                    <a:pt x="25996" y="812"/>
                  </a:lnTo>
                  <a:close/>
                </a:path>
                <a:path w="29210" h="35560">
                  <a:moveTo>
                    <a:pt x="28968" y="8661"/>
                  </a:moveTo>
                  <a:lnTo>
                    <a:pt x="28727" y="8089"/>
                  </a:lnTo>
                  <a:lnTo>
                    <a:pt x="28155" y="7848"/>
                  </a:lnTo>
                  <a:lnTo>
                    <a:pt x="27584" y="8089"/>
                  </a:lnTo>
                  <a:lnTo>
                    <a:pt x="27343" y="8661"/>
                  </a:lnTo>
                  <a:lnTo>
                    <a:pt x="27584" y="9245"/>
                  </a:lnTo>
                  <a:lnTo>
                    <a:pt x="28155" y="9474"/>
                  </a:lnTo>
                  <a:lnTo>
                    <a:pt x="28727" y="9245"/>
                  </a:lnTo>
                  <a:lnTo>
                    <a:pt x="28968" y="8661"/>
                  </a:lnTo>
                  <a:close/>
                </a:path>
              </a:pathLst>
            </a:custGeom>
            <a:solidFill>
              <a:srgbClr val="231F20"/>
            </a:solidFill>
          </p:spPr>
          <p:txBody>
            <a:bodyPr wrap="square" lIns="0" tIns="0" rIns="0" bIns="0" rtlCol="0"/>
            <a:lstStyle/>
            <a:p/>
          </p:txBody>
        </p:sp>
        <p:sp>
          <p:nvSpPr>
            <p:cNvPr id="1128" name="object 1128" descr=""/>
            <p:cNvSpPr/>
            <p:nvPr/>
          </p:nvSpPr>
          <p:spPr>
            <a:xfrm>
              <a:off x="5580305" y="2392262"/>
              <a:ext cx="1270" cy="635"/>
            </a:xfrm>
            <a:custGeom>
              <a:avLst/>
              <a:gdLst/>
              <a:ahLst/>
              <a:cxnLst/>
              <a:rect l="l" t="t" r="r" b="b"/>
              <a:pathLst>
                <a:path w="1270" h="635">
                  <a:moveTo>
                    <a:pt x="0" y="546"/>
                  </a:moveTo>
                  <a:lnTo>
                    <a:pt x="812" y="0"/>
                  </a:lnTo>
                </a:path>
              </a:pathLst>
            </a:custGeom>
            <a:ln w="3175">
              <a:solidFill>
                <a:srgbClr val="231F20"/>
              </a:solidFill>
            </a:ln>
          </p:spPr>
          <p:txBody>
            <a:bodyPr wrap="square" lIns="0" tIns="0" rIns="0" bIns="0" rtlCol="0"/>
            <a:lstStyle/>
            <a:p/>
          </p:txBody>
        </p:sp>
        <p:sp>
          <p:nvSpPr>
            <p:cNvPr id="1129" name="object 1129" descr=""/>
            <p:cNvSpPr/>
            <p:nvPr/>
          </p:nvSpPr>
          <p:spPr>
            <a:xfrm>
              <a:off x="5584093" y="2388740"/>
              <a:ext cx="1270" cy="635"/>
            </a:xfrm>
            <a:custGeom>
              <a:avLst/>
              <a:gdLst/>
              <a:ahLst/>
              <a:cxnLst/>
              <a:rect l="l" t="t" r="r" b="b"/>
              <a:pathLst>
                <a:path w="1270" h="635">
                  <a:moveTo>
                    <a:pt x="0" y="546"/>
                  </a:moveTo>
                  <a:lnTo>
                    <a:pt x="533" y="0"/>
                  </a:lnTo>
                  <a:lnTo>
                    <a:pt x="812" y="0"/>
                  </a:lnTo>
                </a:path>
              </a:pathLst>
            </a:custGeom>
            <a:ln w="3175">
              <a:solidFill>
                <a:srgbClr val="231F20"/>
              </a:solidFill>
            </a:ln>
          </p:spPr>
          <p:txBody>
            <a:bodyPr wrap="square" lIns="0" tIns="0" rIns="0" bIns="0" rtlCol="0"/>
            <a:lstStyle/>
            <a:p/>
          </p:txBody>
        </p:sp>
        <p:sp>
          <p:nvSpPr>
            <p:cNvPr id="1130" name="object 1130" descr=""/>
            <p:cNvSpPr/>
            <p:nvPr/>
          </p:nvSpPr>
          <p:spPr>
            <a:xfrm>
              <a:off x="5584901" y="2385504"/>
              <a:ext cx="3175" cy="3175"/>
            </a:xfrm>
            <a:custGeom>
              <a:avLst/>
              <a:gdLst/>
              <a:ahLst/>
              <a:cxnLst/>
              <a:rect l="l" t="t" r="r" b="b"/>
              <a:pathLst>
                <a:path w="3175" h="3175">
                  <a:moveTo>
                    <a:pt x="1625" y="2159"/>
                  </a:moveTo>
                  <a:lnTo>
                    <a:pt x="1384" y="1587"/>
                  </a:lnTo>
                  <a:lnTo>
                    <a:pt x="812" y="1346"/>
                  </a:lnTo>
                  <a:lnTo>
                    <a:pt x="241" y="1587"/>
                  </a:lnTo>
                  <a:lnTo>
                    <a:pt x="0" y="2159"/>
                  </a:lnTo>
                  <a:lnTo>
                    <a:pt x="241" y="2743"/>
                  </a:lnTo>
                  <a:lnTo>
                    <a:pt x="812" y="2971"/>
                  </a:lnTo>
                  <a:lnTo>
                    <a:pt x="1384" y="2743"/>
                  </a:lnTo>
                  <a:lnTo>
                    <a:pt x="1625" y="2159"/>
                  </a:lnTo>
                  <a:close/>
                </a:path>
                <a:path w="3175" h="3175">
                  <a:moveTo>
                    <a:pt x="2971" y="812"/>
                  </a:moveTo>
                  <a:lnTo>
                    <a:pt x="2743" y="241"/>
                  </a:lnTo>
                  <a:lnTo>
                    <a:pt x="2159" y="0"/>
                  </a:lnTo>
                  <a:lnTo>
                    <a:pt x="1587" y="241"/>
                  </a:lnTo>
                  <a:lnTo>
                    <a:pt x="1346" y="812"/>
                  </a:lnTo>
                  <a:lnTo>
                    <a:pt x="1587" y="1384"/>
                  </a:lnTo>
                  <a:lnTo>
                    <a:pt x="2159" y="1625"/>
                  </a:lnTo>
                  <a:lnTo>
                    <a:pt x="2743" y="1384"/>
                  </a:lnTo>
                  <a:lnTo>
                    <a:pt x="2971" y="812"/>
                  </a:lnTo>
                  <a:close/>
                </a:path>
              </a:pathLst>
            </a:custGeom>
            <a:solidFill>
              <a:srgbClr val="231F20"/>
            </a:solidFill>
          </p:spPr>
          <p:txBody>
            <a:bodyPr wrap="square" lIns="0" tIns="0" rIns="0" bIns="0" rtlCol="0"/>
            <a:lstStyle/>
            <a:p/>
          </p:txBody>
        </p:sp>
        <p:sp>
          <p:nvSpPr>
            <p:cNvPr id="1131" name="object 1131" descr=""/>
            <p:cNvSpPr/>
            <p:nvPr/>
          </p:nvSpPr>
          <p:spPr>
            <a:xfrm>
              <a:off x="5545373" y="24288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32" name="object 1132" descr=""/>
            <p:cNvSpPr/>
            <p:nvPr/>
          </p:nvSpPr>
          <p:spPr>
            <a:xfrm>
              <a:off x="5545918" y="24269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3" name="object 1133" descr=""/>
            <p:cNvSpPr/>
            <p:nvPr/>
          </p:nvSpPr>
          <p:spPr>
            <a:xfrm>
              <a:off x="5547809" y="2426109"/>
              <a:ext cx="635" cy="635"/>
            </a:xfrm>
            <a:custGeom>
              <a:avLst/>
              <a:gdLst/>
              <a:ahLst/>
              <a:cxnLst/>
              <a:rect l="l" t="t" r="r" b="b"/>
              <a:pathLst>
                <a:path w="635" h="635">
                  <a:moveTo>
                    <a:pt x="546" y="0"/>
                  </a:moveTo>
                  <a:lnTo>
                    <a:pt x="0" y="546"/>
                  </a:lnTo>
                </a:path>
              </a:pathLst>
            </a:custGeom>
            <a:ln w="3175">
              <a:solidFill>
                <a:srgbClr val="231F20"/>
              </a:solidFill>
            </a:ln>
          </p:spPr>
          <p:txBody>
            <a:bodyPr wrap="square" lIns="0" tIns="0" rIns="0" bIns="0" rtlCol="0"/>
            <a:lstStyle/>
            <a:p/>
          </p:txBody>
        </p:sp>
        <p:sp>
          <p:nvSpPr>
            <p:cNvPr id="1134" name="object 1134" descr=""/>
            <p:cNvSpPr/>
            <p:nvPr/>
          </p:nvSpPr>
          <p:spPr>
            <a:xfrm>
              <a:off x="5550792" y="2423132"/>
              <a:ext cx="1270" cy="635"/>
            </a:xfrm>
            <a:custGeom>
              <a:avLst/>
              <a:gdLst/>
              <a:ahLst/>
              <a:cxnLst/>
              <a:rect l="l" t="t" r="r" b="b"/>
              <a:pathLst>
                <a:path w="1270" h="635">
                  <a:moveTo>
                    <a:pt x="812" y="0"/>
                  </a:moveTo>
                  <a:lnTo>
                    <a:pt x="0" y="533"/>
                  </a:lnTo>
                </a:path>
              </a:pathLst>
            </a:custGeom>
            <a:ln w="3175">
              <a:solidFill>
                <a:srgbClr val="231F20"/>
              </a:solidFill>
            </a:ln>
          </p:spPr>
          <p:txBody>
            <a:bodyPr wrap="square" lIns="0" tIns="0" rIns="0" bIns="0" rtlCol="0"/>
            <a:lstStyle/>
            <a:p/>
          </p:txBody>
        </p:sp>
        <p:sp>
          <p:nvSpPr>
            <p:cNvPr id="1135" name="object 1135" descr=""/>
            <p:cNvSpPr/>
            <p:nvPr/>
          </p:nvSpPr>
          <p:spPr>
            <a:xfrm>
              <a:off x="5548350" y="2397950"/>
              <a:ext cx="33020" cy="19685"/>
            </a:xfrm>
            <a:custGeom>
              <a:avLst/>
              <a:gdLst/>
              <a:ahLst/>
              <a:cxnLst/>
              <a:rect l="l" t="t" r="r" b="b"/>
              <a:pathLst>
                <a:path w="33020" h="19685">
                  <a:moveTo>
                    <a:pt x="1625" y="10566"/>
                  </a:moveTo>
                  <a:lnTo>
                    <a:pt x="1384" y="9994"/>
                  </a:lnTo>
                  <a:lnTo>
                    <a:pt x="812" y="9753"/>
                  </a:lnTo>
                  <a:lnTo>
                    <a:pt x="241" y="9994"/>
                  </a:lnTo>
                  <a:lnTo>
                    <a:pt x="0" y="10566"/>
                  </a:lnTo>
                  <a:lnTo>
                    <a:pt x="241" y="11137"/>
                  </a:lnTo>
                  <a:lnTo>
                    <a:pt x="812" y="11379"/>
                  </a:lnTo>
                  <a:lnTo>
                    <a:pt x="1384" y="11137"/>
                  </a:lnTo>
                  <a:lnTo>
                    <a:pt x="1625" y="10566"/>
                  </a:lnTo>
                  <a:close/>
                </a:path>
                <a:path w="33020" h="19685">
                  <a:moveTo>
                    <a:pt x="5410" y="18415"/>
                  </a:moveTo>
                  <a:lnTo>
                    <a:pt x="5181" y="17843"/>
                  </a:lnTo>
                  <a:lnTo>
                    <a:pt x="4597" y="17602"/>
                  </a:lnTo>
                  <a:lnTo>
                    <a:pt x="4025" y="17843"/>
                  </a:lnTo>
                  <a:lnTo>
                    <a:pt x="3784" y="18415"/>
                  </a:lnTo>
                  <a:lnTo>
                    <a:pt x="4025" y="18986"/>
                  </a:lnTo>
                  <a:lnTo>
                    <a:pt x="4597" y="19227"/>
                  </a:lnTo>
                  <a:lnTo>
                    <a:pt x="5181" y="18986"/>
                  </a:lnTo>
                  <a:lnTo>
                    <a:pt x="5410" y="18415"/>
                  </a:lnTo>
                  <a:close/>
                </a:path>
                <a:path w="33020" h="19685">
                  <a:moveTo>
                    <a:pt x="5410" y="812"/>
                  </a:moveTo>
                  <a:lnTo>
                    <a:pt x="5181" y="241"/>
                  </a:lnTo>
                  <a:lnTo>
                    <a:pt x="4597" y="0"/>
                  </a:lnTo>
                  <a:lnTo>
                    <a:pt x="4025" y="241"/>
                  </a:lnTo>
                  <a:lnTo>
                    <a:pt x="3784" y="812"/>
                  </a:lnTo>
                  <a:lnTo>
                    <a:pt x="4025" y="1397"/>
                  </a:lnTo>
                  <a:lnTo>
                    <a:pt x="4597" y="1625"/>
                  </a:lnTo>
                  <a:lnTo>
                    <a:pt x="5181" y="1397"/>
                  </a:lnTo>
                  <a:lnTo>
                    <a:pt x="5410" y="812"/>
                  </a:lnTo>
                  <a:close/>
                </a:path>
                <a:path w="33020" h="19685">
                  <a:moveTo>
                    <a:pt x="32766" y="812"/>
                  </a:moveTo>
                  <a:lnTo>
                    <a:pt x="32524" y="241"/>
                  </a:lnTo>
                  <a:lnTo>
                    <a:pt x="31953" y="0"/>
                  </a:lnTo>
                  <a:lnTo>
                    <a:pt x="31369" y="241"/>
                  </a:lnTo>
                  <a:lnTo>
                    <a:pt x="31140" y="812"/>
                  </a:lnTo>
                  <a:lnTo>
                    <a:pt x="31369" y="1397"/>
                  </a:lnTo>
                  <a:lnTo>
                    <a:pt x="31953" y="1625"/>
                  </a:lnTo>
                  <a:lnTo>
                    <a:pt x="32524" y="1397"/>
                  </a:lnTo>
                  <a:lnTo>
                    <a:pt x="32766" y="812"/>
                  </a:lnTo>
                  <a:close/>
                </a:path>
              </a:pathLst>
            </a:custGeom>
            <a:solidFill>
              <a:srgbClr val="231F20"/>
            </a:solidFill>
          </p:spPr>
          <p:txBody>
            <a:bodyPr wrap="square" lIns="0" tIns="0" rIns="0" bIns="0" rtlCol="0"/>
            <a:lstStyle/>
            <a:p/>
          </p:txBody>
        </p:sp>
        <p:sp>
          <p:nvSpPr>
            <p:cNvPr id="1136" name="object 1136" descr=""/>
            <p:cNvSpPr/>
            <p:nvPr/>
          </p:nvSpPr>
          <p:spPr>
            <a:xfrm>
              <a:off x="5550526" y="239280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37" name="object 1137" descr=""/>
            <p:cNvSpPr/>
            <p:nvPr/>
          </p:nvSpPr>
          <p:spPr>
            <a:xfrm>
              <a:off x="5551872" y="2394434"/>
              <a:ext cx="635" cy="635"/>
            </a:xfrm>
            <a:custGeom>
              <a:avLst/>
              <a:gdLst/>
              <a:ahLst/>
              <a:cxnLst/>
              <a:rect l="l" t="t" r="r" b="b"/>
              <a:pathLst>
                <a:path w="635" h="635">
                  <a:moveTo>
                    <a:pt x="546" y="0"/>
                  </a:moveTo>
                  <a:lnTo>
                    <a:pt x="0" y="533"/>
                  </a:lnTo>
                </a:path>
              </a:pathLst>
            </a:custGeom>
            <a:ln w="3175">
              <a:solidFill>
                <a:srgbClr val="231F20"/>
              </a:solidFill>
            </a:ln>
          </p:spPr>
          <p:txBody>
            <a:bodyPr wrap="square" lIns="0" tIns="0" rIns="0" bIns="0" rtlCol="0"/>
            <a:lstStyle/>
            <a:p/>
          </p:txBody>
        </p:sp>
        <p:sp>
          <p:nvSpPr>
            <p:cNvPr id="1138" name="object 1138" descr=""/>
            <p:cNvSpPr/>
            <p:nvPr/>
          </p:nvSpPr>
          <p:spPr>
            <a:xfrm>
              <a:off x="5551338" y="2394694"/>
              <a:ext cx="1270" cy="1270"/>
            </a:xfrm>
            <a:custGeom>
              <a:avLst/>
              <a:gdLst/>
              <a:ahLst/>
              <a:cxnLst/>
              <a:rect l="l" t="t" r="r" b="b"/>
              <a:pathLst>
                <a:path w="1270" h="1269">
                  <a:moveTo>
                    <a:pt x="1079" y="0"/>
                  </a:moveTo>
                  <a:lnTo>
                    <a:pt x="812" y="266"/>
                  </a:lnTo>
                  <a:lnTo>
                    <a:pt x="0" y="812"/>
                  </a:lnTo>
                </a:path>
              </a:pathLst>
            </a:custGeom>
            <a:ln w="3175">
              <a:solidFill>
                <a:srgbClr val="231F20"/>
              </a:solidFill>
            </a:ln>
          </p:spPr>
          <p:txBody>
            <a:bodyPr wrap="square" lIns="0" tIns="0" rIns="0" bIns="0" rtlCol="0"/>
            <a:lstStyle/>
            <a:p/>
          </p:txBody>
        </p:sp>
        <p:sp>
          <p:nvSpPr>
            <p:cNvPr id="1139" name="object 1139" descr=""/>
            <p:cNvSpPr/>
            <p:nvPr/>
          </p:nvSpPr>
          <p:spPr>
            <a:xfrm>
              <a:off x="5578402" y="2384958"/>
              <a:ext cx="8255" cy="8255"/>
            </a:xfrm>
            <a:custGeom>
              <a:avLst/>
              <a:gdLst/>
              <a:ahLst/>
              <a:cxnLst/>
              <a:rect l="l" t="t" r="r" b="b"/>
              <a:pathLst>
                <a:path w="8254" h="8255">
                  <a:moveTo>
                    <a:pt x="8127" y="0"/>
                  </a:moveTo>
                  <a:lnTo>
                    <a:pt x="0" y="7848"/>
                  </a:lnTo>
                </a:path>
              </a:pathLst>
            </a:custGeom>
            <a:ln w="3175">
              <a:solidFill>
                <a:srgbClr val="231F20"/>
              </a:solidFill>
            </a:ln>
          </p:spPr>
          <p:txBody>
            <a:bodyPr wrap="square" lIns="0" tIns="0" rIns="0" bIns="0" rtlCol="0"/>
            <a:lstStyle/>
            <a:p/>
          </p:txBody>
        </p:sp>
        <p:sp>
          <p:nvSpPr>
            <p:cNvPr id="1140" name="object 1140" descr=""/>
            <p:cNvSpPr/>
            <p:nvPr/>
          </p:nvSpPr>
          <p:spPr>
            <a:xfrm>
              <a:off x="5578948" y="2386309"/>
              <a:ext cx="7620" cy="7620"/>
            </a:xfrm>
            <a:custGeom>
              <a:avLst/>
              <a:gdLst/>
              <a:ahLst/>
              <a:cxnLst/>
              <a:rect l="l" t="t" r="r" b="b"/>
              <a:pathLst>
                <a:path w="7620" h="7619">
                  <a:moveTo>
                    <a:pt x="7581" y="0"/>
                  </a:moveTo>
                  <a:lnTo>
                    <a:pt x="812" y="6502"/>
                  </a:lnTo>
                  <a:lnTo>
                    <a:pt x="0" y="7302"/>
                  </a:lnTo>
                </a:path>
              </a:pathLst>
            </a:custGeom>
            <a:ln w="3175">
              <a:solidFill>
                <a:srgbClr val="231F20"/>
              </a:solidFill>
            </a:ln>
          </p:spPr>
          <p:txBody>
            <a:bodyPr wrap="square" lIns="0" tIns="0" rIns="0" bIns="0" rtlCol="0"/>
            <a:lstStyle/>
            <a:p/>
          </p:txBody>
        </p:sp>
        <p:sp>
          <p:nvSpPr>
            <p:cNvPr id="1141" name="object 1141" descr=""/>
            <p:cNvSpPr/>
            <p:nvPr/>
          </p:nvSpPr>
          <p:spPr>
            <a:xfrm>
              <a:off x="5584911" y="2386309"/>
              <a:ext cx="2540" cy="2540"/>
            </a:xfrm>
            <a:custGeom>
              <a:avLst/>
              <a:gdLst/>
              <a:ahLst/>
              <a:cxnLst/>
              <a:rect l="l" t="t" r="r" b="b"/>
              <a:pathLst>
                <a:path w="2539" h="2539">
                  <a:moveTo>
                    <a:pt x="2159" y="0"/>
                  </a:moveTo>
                  <a:lnTo>
                    <a:pt x="812" y="1346"/>
                  </a:lnTo>
                  <a:lnTo>
                    <a:pt x="0" y="2425"/>
                  </a:lnTo>
                </a:path>
              </a:pathLst>
            </a:custGeom>
            <a:ln w="3175">
              <a:solidFill>
                <a:srgbClr val="231F20"/>
              </a:solidFill>
            </a:ln>
          </p:spPr>
          <p:txBody>
            <a:bodyPr wrap="square" lIns="0" tIns="0" rIns="0" bIns="0" rtlCol="0"/>
            <a:lstStyle/>
            <a:p/>
          </p:txBody>
        </p:sp>
        <p:sp>
          <p:nvSpPr>
            <p:cNvPr id="1142" name="object 1142" descr=""/>
            <p:cNvSpPr/>
            <p:nvPr/>
          </p:nvSpPr>
          <p:spPr>
            <a:xfrm>
              <a:off x="5581121" y="2389286"/>
              <a:ext cx="3175" cy="3175"/>
            </a:xfrm>
            <a:custGeom>
              <a:avLst/>
              <a:gdLst/>
              <a:ahLst/>
              <a:cxnLst/>
              <a:rect l="l" t="t" r="r" b="b"/>
              <a:pathLst>
                <a:path w="3175" h="3175">
                  <a:moveTo>
                    <a:pt x="2971" y="0"/>
                  </a:moveTo>
                  <a:lnTo>
                    <a:pt x="0" y="2971"/>
                  </a:lnTo>
                </a:path>
              </a:pathLst>
            </a:custGeom>
            <a:ln w="3175">
              <a:solidFill>
                <a:srgbClr val="231F20"/>
              </a:solidFill>
            </a:ln>
          </p:spPr>
          <p:txBody>
            <a:bodyPr wrap="square" lIns="0" tIns="0" rIns="0" bIns="0" rtlCol="0"/>
            <a:lstStyle/>
            <a:p/>
          </p:txBody>
        </p:sp>
        <p:sp>
          <p:nvSpPr>
            <p:cNvPr id="1143" name="object 1143" descr=""/>
            <p:cNvSpPr/>
            <p:nvPr/>
          </p:nvSpPr>
          <p:spPr>
            <a:xfrm>
              <a:off x="5579225" y="239388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44" name="object 1144" descr=""/>
            <p:cNvSpPr/>
            <p:nvPr/>
          </p:nvSpPr>
          <p:spPr>
            <a:xfrm>
              <a:off x="5579771" y="2392808"/>
              <a:ext cx="635" cy="635"/>
            </a:xfrm>
            <a:custGeom>
              <a:avLst/>
              <a:gdLst/>
              <a:ahLst/>
              <a:cxnLst/>
              <a:rect l="l" t="t" r="r" b="b"/>
              <a:pathLst>
                <a:path w="635" h="635">
                  <a:moveTo>
                    <a:pt x="533" y="0"/>
                  </a:moveTo>
                  <a:lnTo>
                    <a:pt x="0" y="533"/>
                  </a:lnTo>
                </a:path>
              </a:pathLst>
            </a:custGeom>
            <a:ln w="3175">
              <a:solidFill>
                <a:srgbClr val="231F20"/>
              </a:solidFill>
            </a:ln>
          </p:spPr>
          <p:txBody>
            <a:bodyPr wrap="square" lIns="0" tIns="0" rIns="0" bIns="0" rtlCol="0"/>
            <a:lstStyle/>
            <a:p/>
          </p:txBody>
        </p:sp>
        <p:sp>
          <p:nvSpPr>
            <p:cNvPr id="1145" name="object 1145" descr=""/>
            <p:cNvSpPr/>
            <p:nvPr/>
          </p:nvSpPr>
          <p:spPr>
            <a:xfrm>
              <a:off x="5551605" y="2422041"/>
              <a:ext cx="1270" cy="1270"/>
            </a:xfrm>
            <a:custGeom>
              <a:avLst/>
              <a:gdLst/>
              <a:ahLst/>
              <a:cxnLst/>
              <a:rect l="l" t="t" r="r" b="b"/>
              <a:pathLst>
                <a:path w="1270" h="1269">
                  <a:moveTo>
                    <a:pt x="1079" y="0"/>
                  </a:moveTo>
                  <a:lnTo>
                    <a:pt x="0" y="1092"/>
                  </a:lnTo>
                </a:path>
              </a:pathLst>
            </a:custGeom>
            <a:ln w="3175">
              <a:solidFill>
                <a:srgbClr val="231F20"/>
              </a:solidFill>
            </a:ln>
          </p:spPr>
          <p:txBody>
            <a:bodyPr wrap="square" lIns="0" tIns="0" rIns="0" bIns="0" rtlCol="0"/>
            <a:lstStyle/>
            <a:p/>
          </p:txBody>
        </p:sp>
        <p:sp>
          <p:nvSpPr>
            <p:cNvPr id="1146" name="object 1146" descr=""/>
            <p:cNvSpPr/>
            <p:nvPr/>
          </p:nvSpPr>
          <p:spPr>
            <a:xfrm>
              <a:off x="5552417" y="24206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7" name="object 1147" descr=""/>
            <p:cNvSpPr/>
            <p:nvPr/>
          </p:nvSpPr>
          <p:spPr>
            <a:xfrm>
              <a:off x="5548354" y="2423665"/>
              <a:ext cx="2540" cy="2540"/>
            </a:xfrm>
            <a:custGeom>
              <a:avLst/>
              <a:gdLst/>
              <a:ahLst/>
              <a:cxnLst/>
              <a:rect l="l" t="t" r="r" b="b"/>
              <a:pathLst>
                <a:path w="2539" h="2539">
                  <a:moveTo>
                    <a:pt x="2438" y="0"/>
                  </a:moveTo>
                  <a:lnTo>
                    <a:pt x="0" y="2438"/>
                  </a:lnTo>
                </a:path>
              </a:pathLst>
            </a:custGeom>
            <a:ln w="3175">
              <a:solidFill>
                <a:srgbClr val="231F20"/>
              </a:solidFill>
            </a:ln>
          </p:spPr>
          <p:txBody>
            <a:bodyPr wrap="square" lIns="0" tIns="0" rIns="0" bIns="0" rtlCol="0"/>
            <a:lstStyle/>
            <a:p/>
          </p:txBody>
        </p:sp>
        <p:sp>
          <p:nvSpPr>
            <p:cNvPr id="1148" name="object 1148" descr=""/>
            <p:cNvSpPr/>
            <p:nvPr/>
          </p:nvSpPr>
          <p:spPr>
            <a:xfrm>
              <a:off x="5545372" y="2426655"/>
              <a:ext cx="2540" cy="2540"/>
            </a:xfrm>
            <a:custGeom>
              <a:avLst/>
              <a:gdLst/>
              <a:ahLst/>
              <a:cxnLst/>
              <a:rect l="l" t="t" r="r" b="b"/>
              <a:pathLst>
                <a:path w="2539" h="2539">
                  <a:moveTo>
                    <a:pt x="2438" y="0"/>
                  </a:moveTo>
                  <a:lnTo>
                    <a:pt x="1358" y="1079"/>
                  </a:lnTo>
                  <a:lnTo>
                    <a:pt x="0" y="2159"/>
                  </a:lnTo>
                </a:path>
              </a:pathLst>
            </a:custGeom>
            <a:ln w="3175">
              <a:solidFill>
                <a:srgbClr val="231F20"/>
              </a:solidFill>
            </a:ln>
          </p:spPr>
          <p:txBody>
            <a:bodyPr wrap="square" lIns="0" tIns="0" rIns="0" bIns="0" rtlCol="0"/>
            <a:lstStyle/>
            <a:p/>
          </p:txBody>
        </p:sp>
        <p:sp>
          <p:nvSpPr>
            <p:cNvPr id="1149" name="object 1149" descr=""/>
            <p:cNvSpPr/>
            <p:nvPr/>
          </p:nvSpPr>
          <p:spPr>
            <a:xfrm>
              <a:off x="5545919" y="2421783"/>
              <a:ext cx="7620" cy="7620"/>
            </a:xfrm>
            <a:custGeom>
              <a:avLst/>
              <a:gdLst/>
              <a:ahLst/>
              <a:cxnLst/>
              <a:rect l="l" t="t" r="r" b="b"/>
              <a:pathLst>
                <a:path w="7620" h="7619">
                  <a:moveTo>
                    <a:pt x="0" y="7302"/>
                  </a:moveTo>
                  <a:lnTo>
                    <a:pt x="7581" y="0"/>
                  </a:lnTo>
                </a:path>
              </a:pathLst>
            </a:custGeom>
            <a:ln w="3175">
              <a:solidFill>
                <a:srgbClr val="231F20"/>
              </a:solidFill>
            </a:ln>
          </p:spPr>
          <p:txBody>
            <a:bodyPr wrap="square" lIns="0" tIns="0" rIns="0" bIns="0" rtlCol="0"/>
            <a:lstStyle/>
            <a:p/>
          </p:txBody>
        </p:sp>
        <p:sp>
          <p:nvSpPr>
            <p:cNvPr id="1150" name="object 1150" descr=""/>
            <p:cNvSpPr/>
            <p:nvPr/>
          </p:nvSpPr>
          <p:spPr>
            <a:xfrm>
              <a:off x="5545914" y="2422587"/>
              <a:ext cx="8890" cy="8255"/>
            </a:xfrm>
            <a:custGeom>
              <a:avLst/>
              <a:gdLst/>
              <a:ahLst/>
              <a:cxnLst/>
              <a:rect l="l" t="t" r="r" b="b"/>
              <a:pathLst>
                <a:path w="8889" h="8255">
                  <a:moveTo>
                    <a:pt x="8394" y="0"/>
                  </a:moveTo>
                  <a:lnTo>
                    <a:pt x="0" y="7848"/>
                  </a:lnTo>
                </a:path>
              </a:pathLst>
            </a:custGeom>
            <a:ln w="3175">
              <a:solidFill>
                <a:srgbClr val="231F20"/>
              </a:solidFill>
            </a:ln>
          </p:spPr>
          <p:txBody>
            <a:bodyPr wrap="square" lIns="0" tIns="0" rIns="0" bIns="0" rtlCol="0"/>
            <a:lstStyle/>
            <a:p/>
          </p:txBody>
        </p:sp>
        <p:sp>
          <p:nvSpPr>
            <p:cNvPr id="1151" name="object 1151" descr=""/>
            <p:cNvSpPr/>
            <p:nvPr/>
          </p:nvSpPr>
          <p:spPr>
            <a:xfrm>
              <a:off x="5548350" y="2393353"/>
              <a:ext cx="33655" cy="24130"/>
            </a:xfrm>
            <a:custGeom>
              <a:avLst/>
              <a:gdLst/>
              <a:ahLst/>
              <a:cxnLst/>
              <a:rect l="l" t="t" r="r" b="b"/>
              <a:pathLst>
                <a:path w="33654" h="24130">
                  <a:moveTo>
                    <a:pt x="1625" y="15163"/>
                  </a:moveTo>
                  <a:lnTo>
                    <a:pt x="1384" y="14592"/>
                  </a:lnTo>
                  <a:lnTo>
                    <a:pt x="812" y="14351"/>
                  </a:lnTo>
                  <a:lnTo>
                    <a:pt x="241" y="14592"/>
                  </a:lnTo>
                  <a:lnTo>
                    <a:pt x="0" y="15163"/>
                  </a:lnTo>
                  <a:lnTo>
                    <a:pt x="241" y="15735"/>
                  </a:lnTo>
                  <a:lnTo>
                    <a:pt x="812" y="15976"/>
                  </a:lnTo>
                  <a:lnTo>
                    <a:pt x="1384" y="15735"/>
                  </a:lnTo>
                  <a:lnTo>
                    <a:pt x="1625" y="15163"/>
                  </a:lnTo>
                  <a:close/>
                </a:path>
                <a:path w="33654" h="24130">
                  <a:moveTo>
                    <a:pt x="5143" y="22745"/>
                  </a:moveTo>
                  <a:lnTo>
                    <a:pt x="4902" y="22161"/>
                  </a:lnTo>
                  <a:lnTo>
                    <a:pt x="4330" y="21932"/>
                  </a:lnTo>
                  <a:lnTo>
                    <a:pt x="3759" y="22161"/>
                  </a:lnTo>
                  <a:lnTo>
                    <a:pt x="3517" y="22745"/>
                  </a:lnTo>
                  <a:lnTo>
                    <a:pt x="3759" y="23317"/>
                  </a:lnTo>
                  <a:lnTo>
                    <a:pt x="4330" y="23558"/>
                  </a:lnTo>
                  <a:lnTo>
                    <a:pt x="4902" y="23317"/>
                  </a:lnTo>
                  <a:lnTo>
                    <a:pt x="5143" y="22745"/>
                  </a:lnTo>
                  <a:close/>
                </a:path>
                <a:path w="33654" h="24130">
                  <a:moveTo>
                    <a:pt x="5143" y="5410"/>
                  </a:moveTo>
                  <a:lnTo>
                    <a:pt x="4902" y="4838"/>
                  </a:lnTo>
                  <a:lnTo>
                    <a:pt x="4330" y="4597"/>
                  </a:lnTo>
                  <a:lnTo>
                    <a:pt x="3759" y="4838"/>
                  </a:lnTo>
                  <a:lnTo>
                    <a:pt x="3517" y="5410"/>
                  </a:lnTo>
                  <a:lnTo>
                    <a:pt x="3759" y="5994"/>
                  </a:lnTo>
                  <a:lnTo>
                    <a:pt x="4330" y="6223"/>
                  </a:lnTo>
                  <a:lnTo>
                    <a:pt x="4902" y="5994"/>
                  </a:lnTo>
                  <a:lnTo>
                    <a:pt x="5143" y="5410"/>
                  </a:lnTo>
                  <a:close/>
                </a:path>
                <a:path w="33654" h="24130">
                  <a:moveTo>
                    <a:pt x="32486" y="5410"/>
                  </a:moveTo>
                  <a:lnTo>
                    <a:pt x="32245" y="4838"/>
                  </a:lnTo>
                  <a:lnTo>
                    <a:pt x="31673" y="4597"/>
                  </a:lnTo>
                  <a:lnTo>
                    <a:pt x="31102" y="4838"/>
                  </a:lnTo>
                  <a:lnTo>
                    <a:pt x="30861" y="5410"/>
                  </a:lnTo>
                  <a:lnTo>
                    <a:pt x="31102" y="5994"/>
                  </a:lnTo>
                  <a:lnTo>
                    <a:pt x="31673" y="6223"/>
                  </a:lnTo>
                  <a:lnTo>
                    <a:pt x="32245" y="5994"/>
                  </a:lnTo>
                  <a:lnTo>
                    <a:pt x="32486" y="5410"/>
                  </a:lnTo>
                  <a:close/>
                </a:path>
                <a:path w="33654" h="24130">
                  <a:moveTo>
                    <a:pt x="33578" y="812"/>
                  </a:moveTo>
                  <a:lnTo>
                    <a:pt x="33337" y="241"/>
                  </a:lnTo>
                  <a:lnTo>
                    <a:pt x="32766" y="0"/>
                  </a:lnTo>
                  <a:lnTo>
                    <a:pt x="32181" y="241"/>
                  </a:lnTo>
                  <a:lnTo>
                    <a:pt x="31953" y="812"/>
                  </a:lnTo>
                  <a:lnTo>
                    <a:pt x="32181" y="1384"/>
                  </a:lnTo>
                  <a:lnTo>
                    <a:pt x="32766" y="1625"/>
                  </a:lnTo>
                  <a:lnTo>
                    <a:pt x="33337" y="1384"/>
                  </a:lnTo>
                  <a:lnTo>
                    <a:pt x="33578" y="812"/>
                  </a:lnTo>
                  <a:close/>
                </a:path>
              </a:pathLst>
            </a:custGeom>
            <a:solidFill>
              <a:srgbClr val="231F20"/>
            </a:solidFill>
          </p:spPr>
          <p:txBody>
            <a:bodyPr wrap="square" lIns="0" tIns="0" rIns="0" bIns="0" rtlCol="0"/>
            <a:lstStyle/>
            <a:p/>
          </p:txBody>
        </p:sp>
        <p:sp>
          <p:nvSpPr>
            <p:cNvPr id="1152" name="object 1152" descr=""/>
            <p:cNvSpPr/>
            <p:nvPr/>
          </p:nvSpPr>
          <p:spPr>
            <a:xfrm>
              <a:off x="5548895" y="24039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53" name="object 1153" descr=""/>
            <p:cNvSpPr/>
            <p:nvPr/>
          </p:nvSpPr>
          <p:spPr>
            <a:xfrm>
              <a:off x="5580303"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4" name="object 1154" descr=""/>
            <p:cNvSpPr/>
            <p:nvPr/>
          </p:nvSpPr>
          <p:spPr>
            <a:xfrm>
              <a:off x="5548901" y="24085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55" name="object 1155" descr=""/>
            <p:cNvSpPr/>
            <p:nvPr/>
          </p:nvSpPr>
          <p:spPr>
            <a:xfrm>
              <a:off x="5579492" y="2393341"/>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1156" name="object 1156" descr=""/>
            <p:cNvSpPr/>
            <p:nvPr/>
          </p:nvSpPr>
          <p:spPr>
            <a:xfrm>
              <a:off x="5552683" y="2421508"/>
              <a:ext cx="635" cy="635"/>
            </a:xfrm>
            <a:custGeom>
              <a:avLst/>
              <a:gdLst/>
              <a:ahLst/>
              <a:cxnLst/>
              <a:rect l="l" t="t" r="r" b="b"/>
              <a:pathLst>
                <a:path w="635" h="635">
                  <a:moveTo>
                    <a:pt x="546" y="0"/>
                  </a:moveTo>
                  <a:lnTo>
                    <a:pt x="0" y="533"/>
                  </a:lnTo>
                  <a:lnTo>
                    <a:pt x="0" y="266"/>
                  </a:lnTo>
                </a:path>
              </a:pathLst>
            </a:custGeom>
            <a:ln w="3175">
              <a:solidFill>
                <a:srgbClr val="231F20"/>
              </a:solidFill>
            </a:ln>
          </p:spPr>
          <p:txBody>
            <a:bodyPr wrap="square" lIns="0" tIns="0" rIns="0" bIns="0" rtlCol="0"/>
            <a:lstStyle/>
            <a:p/>
          </p:txBody>
        </p:sp>
        <p:sp>
          <p:nvSpPr>
            <p:cNvPr id="1157" name="object 1157" descr=""/>
            <p:cNvSpPr/>
            <p:nvPr/>
          </p:nvSpPr>
          <p:spPr>
            <a:xfrm>
              <a:off x="5541045" y="24212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58" name="object 1158" descr=""/>
            <p:cNvSpPr/>
            <p:nvPr/>
          </p:nvSpPr>
          <p:spPr>
            <a:xfrm>
              <a:off x="5591131" y="239416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59" name="object 1159" descr=""/>
            <p:cNvSpPr/>
            <p:nvPr/>
          </p:nvSpPr>
          <p:spPr>
            <a:xfrm>
              <a:off x="5548355" y="24076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0" name="object 1160" descr=""/>
            <p:cNvSpPr/>
            <p:nvPr/>
          </p:nvSpPr>
          <p:spPr>
            <a:xfrm>
              <a:off x="5551878"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61" name="object 1161" descr=""/>
            <p:cNvSpPr/>
            <p:nvPr/>
          </p:nvSpPr>
          <p:spPr>
            <a:xfrm>
              <a:off x="5540232" y="2427739"/>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62" name="object 1162" descr=""/>
            <p:cNvSpPr/>
            <p:nvPr/>
          </p:nvSpPr>
          <p:spPr>
            <a:xfrm>
              <a:off x="5591943" y="2387389"/>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1163" name="object 1163" descr=""/>
            <p:cNvSpPr/>
            <p:nvPr/>
          </p:nvSpPr>
          <p:spPr>
            <a:xfrm>
              <a:off x="5590325" y="2386309"/>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1164" name="object 1164" descr=""/>
            <p:cNvSpPr/>
            <p:nvPr/>
          </p:nvSpPr>
          <p:spPr>
            <a:xfrm>
              <a:off x="5541857" y="242854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65" name="object 1165" descr=""/>
            <p:cNvSpPr/>
            <p:nvPr/>
          </p:nvSpPr>
          <p:spPr>
            <a:xfrm>
              <a:off x="5576242"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6" name="object 1166" descr=""/>
            <p:cNvSpPr/>
            <p:nvPr/>
          </p:nvSpPr>
          <p:spPr>
            <a:xfrm>
              <a:off x="5548895" y="24039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67" name="object 1167" descr=""/>
            <p:cNvSpPr/>
            <p:nvPr/>
          </p:nvSpPr>
          <p:spPr>
            <a:xfrm>
              <a:off x="5534273" y="24001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68" name="object 1168" descr=""/>
            <p:cNvSpPr/>
            <p:nvPr/>
          </p:nvSpPr>
          <p:spPr>
            <a:xfrm>
              <a:off x="5576242"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9" name="object 1169" descr=""/>
            <p:cNvSpPr/>
            <p:nvPr/>
          </p:nvSpPr>
          <p:spPr>
            <a:xfrm>
              <a:off x="5540505" y="2392263"/>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70" name="object 1170" descr=""/>
            <p:cNvSpPr/>
            <p:nvPr/>
          </p:nvSpPr>
          <p:spPr>
            <a:xfrm>
              <a:off x="5544560" y="23854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1" name="object 1171" descr=""/>
            <p:cNvSpPr/>
            <p:nvPr/>
          </p:nvSpPr>
          <p:spPr>
            <a:xfrm>
              <a:off x="5580303" y="2395512"/>
              <a:ext cx="1270" cy="1270"/>
            </a:xfrm>
            <a:custGeom>
              <a:avLst/>
              <a:gdLst/>
              <a:ahLst/>
              <a:cxnLst/>
              <a:rect l="l" t="t" r="r" b="b"/>
              <a:pathLst>
                <a:path w="1270" h="1269">
                  <a:moveTo>
                    <a:pt x="812" y="0"/>
                  </a:moveTo>
                  <a:lnTo>
                    <a:pt x="0" y="800"/>
                  </a:lnTo>
                </a:path>
              </a:pathLst>
            </a:custGeom>
            <a:ln w="3175">
              <a:solidFill>
                <a:srgbClr val="231F20"/>
              </a:solidFill>
            </a:ln>
          </p:spPr>
          <p:txBody>
            <a:bodyPr wrap="square" lIns="0" tIns="0" rIns="0" bIns="0" rtlCol="0"/>
            <a:lstStyle/>
            <a:p/>
          </p:txBody>
        </p:sp>
        <p:sp>
          <p:nvSpPr>
            <p:cNvPr id="1172" name="object 1172" descr=""/>
            <p:cNvSpPr/>
            <p:nvPr/>
          </p:nvSpPr>
          <p:spPr>
            <a:xfrm>
              <a:off x="5551332" y="2419064"/>
              <a:ext cx="1270" cy="635"/>
            </a:xfrm>
            <a:custGeom>
              <a:avLst/>
              <a:gdLst/>
              <a:ahLst/>
              <a:cxnLst/>
              <a:rect l="l" t="t" r="r" b="b"/>
              <a:pathLst>
                <a:path w="1270" h="635">
                  <a:moveTo>
                    <a:pt x="0" y="546"/>
                  </a:moveTo>
                  <a:lnTo>
                    <a:pt x="812" y="0"/>
                  </a:lnTo>
                </a:path>
              </a:pathLst>
            </a:custGeom>
            <a:ln w="3175">
              <a:solidFill>
                <a:srgbClr val="231F20"/>
              </a:solidFill>
            </a:ln>
          </p:spPr>
          <p:txBody>
            <a:bodyPr wrap="square" lIns="0" tIns="0" rIns="0" bIns="0" rtlCol="0"/>
            <a:lstStyle/>
            <a:p/>
          </p:txBody>
        </p:sp>
        <p:sp>
          <p:nvSpPr>
            <p:cNvPr id="1173" name="object 1173" descr=""/>
            <p:cNvSpPr/>
            <p:nvPr/>
          </p:nvSpPr>
          <p:spPr>
            <a:xfrm>
              <a:off x="5548082"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4" name="object 1174" descr=""/>
            <p:cNvSpPr/>
            <p:nvPr/>
          </p:nvSpPr>
          <p:spPr>
            <a:xfrm>
              <a:off x="5548901" y="24133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75" name="object 1175" descr=""/>
            <p:cNvSpPr/>
            <p:nvPr/>
          </p:nvSpPr>
          <p:spPr>
            <a:xfrm>
              <a:off x="5548901" y="24039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76" name="object 1176" descr=""/>
            <p:cNvSpPr/>
            <p:nvPr/>
          </p:nvSpPr>
          <p:spPr>
            <a:xfrm>
              <a:off x="5580303"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7" name="object 1177" descr=""/>
            <p:cNvSpPr/>
            <p:nvPr/>
          </p:nvSpPr>
          <p:spPr>
            <a:xfrm>
              <a:off x="5548895" y="24039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78" name="object 1178" descr=""/>
            <p:cNvSpPr/>
            <p:nvPr/>
          </p:nvSpPr>
          <p:spPr>
            <a:xfrm>
              <a:off x="5548895" y="2408515"/>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79" name="object 1179" descr=""/>
            <p:cNvSpPr/>
            <p:nvPr/>
          </p:nvSpPr>
          <p:spPr>
            <a:xfrm>
              <a:off x="5548082"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0" name="object 1180" descr=""/>
            <p:cNvSpPr/>
            <p:nvPr/>
          </p:nvSpPr>
          <p:spPr>
            <a:xfrm>
              <a:off x="5548901" y="240851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81" name="object 1181" descr=""/>
            <p:cNvSpPr/>
            <p:nvPr/>
          </p:nvSpPr>
          <p:spPr>
            <a:xfrm>
              <a:off x="5537528" y="239930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82" name="object 1182" descr=""/>
            <p:cNvSpPr/>
            <p:nvPr/>
          </p:nvSpPr>
          <p:spPr>
            <a:xfrm>
              <a:off x="5552685"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3" name="object 1183" descr=""/>
            <p:cNvSpPr/>
            <p:nvPr/>
          </p:nvSpPr>
          <p:spPr>
            <a:xfrm>
              <a:off x="5548071" y="2393353"/>
              <a:ext cx="5080" cy="11430"/>
            </a:xfrm>
            <a:custGeom>
              <a:avLst/>
              <a:gdLst/>
              <a:ahLst/>
              <a:cxnLst/>
              <a:rect l="l" t="t" r="r" b="b"/>
              <a:pathLst>
                <a:path w="5079" h="11430">
                  <a:moveTo>
                    <a:pt x="1625" y="10566"/>
                  </a:moveTo>
                  <a:lnTo>
                    <a:pt x="1397" y="9982"/>
                  </a:lnTo>
                  <a:lnTo>
                    <a:pt x="812" y="9753"/>
                  </a:lnTo>
                  <a:lnTo>
                    <a:pt x="241" y="9982"/>
                  </a:lnTo>
                  <a:lnTo>
                    <a:pt x="0" y="10566"/>
                  </a:lnTo>
                  <a:lnTo>
                    <a:pt x="241" y="11137"/>
                  </a:lnTo>
                  <a:lnTo>
                    <a:pt x="812" y="11379"/>
                  </a:lnTo>
                  <a:lnTo>
                    <a:pt x="1397" y="11137"/>
                  </a:lnTo>
                  <a:lnTo>
                    <a:pt x="1625" y="10566"/>
                  </a:lnTo>
                  <a:close/>
                </a:path>
                <a:path w="5079" h="11430">
                  <a:moveTo>
                    <a:pt x="1625" y="5143"/>
                  </a:moveTo>
                  <a:lnTo>
                    <a:pt x="1397" y="4572"/>
                  </a:lnTo>
                  <a:lnTo>
                    <a:pt x="812" y="4330"/>
                  </a:lnTo>
                  <a:lnTo>
                    <a:pt x="241" y="4572"/>
                  </a:lnTo>
                  <a:lnTo>
                    <a:pt x="0" y="5143"/>
                  </a:lnTo>
                  <a:lnTo>
                    <a:pt x="241" y="5715"/>
                  </a:lnTo>
                  <a:lnTo>
                    <a:pt x="812" y="5956"/>
                  </a:lnTo>
                  <a:lnTo>
                    <a:pt x="1397" y="5715"/>
                  </a:lnTo>
                  <a:lnTo>
                    <a:pt x="1625" y="5143"/>
                  </a:lnTo>
                  <a:close/>
                </a:path>
                <a:path w="5079" h="11430">
                  <a:moveTo>
                    <a:pt x="4610" y="812"/>
                  </a:moveTo>
                  <a:lnTo>
                    <a:pt x="4368" y="241"/>
                  </a:lnTo>
                  <a:lnTo>
                    <a:pt x="3797" y="0"/>
                  </a:lnTo>
                  <a:lnTo>
                    <a:pt x="3225" y="241"/>
                  </a:lnTo>
                  <a:lnTo>
                    <a:pt x="2984" y="812"/>
                  </a:lnTo>
                  <a:lnTo>
                    <a:pt x="3225" y="1384"/>
                  </a:lnTo>
                  <a:lnTo>
                    <a:pt x="3797" y="1625"/>
                  </a:lnTo>
                  <a:lnTo>
                    <a:pt x="4368" y="1384"/>
                  </a:lnTo>
                  <a:lnTo>
                    <a:pt x="4610" y="812"/>
                  </a:lnTo>
                  <a:close/>
                </a:path>
              </a:pathLst>
            </a:custGeom>
            <a:solidFill>
              <a:srgbClr val="231F20"/>
            </a:solidFill>
          </p:spPr>
          <p:txBody>
            <a:bodyPr wrap="square" lIns="0" tIns="0" rIns="0" bIns="0" rtlCol="0"/>
            <a:lstStyle/>
            <a:p/>
          </p:txBody>
        </p:sp>
        <p:sp>
          <p:nvSpPr>
            <p:cNvPr id="1184" name="object 1184" descr=""/>
            <p:cNvSpPr/>
            <p:nvPr/>
          </p:nvSpPr>
          <p:spPr>
            <a:xfrm>
              <a:off x="5580311" y="23817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85" name="object 1185" descr=""/>
            <p:cNvSpPr/>
            <p:nvPr/>
          </p:nvSpPr>
          <p:spPr>
            <a:xfrm>
              <a:off x="5548071" y="2393353"/>
              <a:ext cx="5080" cy="6350"/>
            </a:xfrm>
            <a:custGeom>
              <a:avLst/>
              <a:gdLst/>
              <a:ahLst/>
              <a:cxnLst/>
              <a:rect l="l" t="t" r="r" b="b"/>
              <a:pathLst>
                <a:path w="5079" h="6350">
                  <a:moveTo>
                    <a:pt x="1625" y="5143"/>
                  </a:moveTo>
                  <a:lnTo>
                    <a:pt x="1397" y="4572"/>
                  </a:lnTo>
                  <a:lnTo>
                    <a:pt x="812" y="4330"/>
                  </a:lnTo>
                  <a:lnTo>
                    <a:pt x="241" y="4572"/>
                  </a:lnTo>
                  <a:lnTo>
                    <a:pt x="0" y="5143"/>
                  </a:lnTo>
                  <a:lnTo>
                    <a:pt x="241" y="5715"/>
                  </a:lnTo>
                  <a:lnTo>
                    <a:pt x="812" y="5956"/>
                  </a:lnTo>
                  <a:lnTo>
                    <a:pt x="1397" y="5715"/>
                  </a:lnTo>
                  <a:lnTo>
                    <a:pt x="1625" y="5143"/>
                  </a:lnTo>
                  <a:close/>
                </a:path>
                <a:path w="5079" h="6350">
                  <a:moveTo>
                    <a:pt x="4610" y="812"/>
                  </a:moveTo>
                  <a:lnTo>
                    <a:pt x="4368" y="241"/>
                  </a:lnTo>
                  <a:lnTo>
                    <a:pt x="3797" y="0"/>
                  </a:lnTo>
                  <a:lnTo>
                    <a:pt x="3225" y="241"/>
                  </a:lnTo>
                  <a:lnTo>
                    <a:pt x="2984" y="812"/>
                  </a:lnTo>
                  <a:lnTo>
                    <a:pt x="3225" y="1384"/>
                  </a:lnTo>
                  <a:lnTo>
                    <a:pt x="3797" y="1625"/>
                  </a:lnTo>
                  <a:lnTo>
                    <a:pt x="4368" y="1384"/>
                  </a:lnTo>
                  <a:lnTo>
                    <a:pt x="4610" y="812"/>
                  </a:lnTo>
                  <a:close/>
                </a:path>
              </a:pathLst>
            </a:custGeom>
            <a:solidFill>
              <a:srgbClr val="231F20"/>
            </a:solidFill>
          </p:spPr>
          <p:txBody>
            <a:bodyPr wrap="square" lIns="0" tIns="0" rIns="0" bIns="0" rtlCol="0"/>
            <a:lstStyle/>
            <a:p/>
          </p:txBody>
        </p:sp>
        <p:sp>
          <p:nvSpPr>
            <p:cNvPr id="1186" name="object 1186" descr=""/>
            <p:cNvSpPr/>
            <p:nvPr/>
          </p:nvSpPr>
          <p:spPr>
            <a:xfrm>
              <a:off x="5536444" y="240688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87" name="object 1187" descr=""/>
            <p:cNvSpPr/>
            <p:nvPr/>
          </p:nvSpPr>
          <p:spPr>
            <a:xfrm>
              <a:off x="5545917" y="2375470"/>
              <a:ext cx="3175" cy="1905"/>
            </a:xfrm>
            <a:custGeom>
              <a:avLst/>
              <a:gdLst/>
              <a:ahLst/>
              <a:cxnLst/>
              <a:rect l="l" t="t" r="r" b="b"/>
              <a:pathLst>
                <a:path w="3175" h="1905">
                  <a:moveTo>
                    <a:pt x="2705" y="0"/>
                  </a:moveTo>
                  <a:lnTo>
                    <a:pt x="0" y="1625"/>
                  </a:lnTo>
                </a:path>
              </a:pathLst>
            </a:custGeom>
            <a:ln w="3175">
              <a:solidFill>
                <a:srgbClr val="231F20"/>
              </a:solidFill>
            </a:ln>
          </p:spPr>
          <p:txBody>
            <a:bodyPr wrap="square" lIns="0" tIns="0" rIns="0" bIns="0" rtlCol="0"/>
            <a:lstStyle/>
            <a:p/>
          </p:txBody>
        </p:sp>
        <p:sp>
          <p:nvSpPr>
            <p:cNvPr id="1188" name="object 1188" descr=""/>
            <p:cNvSpPr/>
            <p:nvPr/>
          </p:nvSpPr>
          <p:spPr>
            <a:xfrm>
              <a:off x="5548088" y="2375743"/>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189" name="object 1189" descr=""/>
            <p:cNvSpPr/>
            <p:nvPr/>
          </p:nvSpPr>
          <p:spPr>
            <a:xfrm>
              <a:off x="5546464" y="2377094"/>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90" name="object 1190" descr=""/>
            <p:cNvSpPr/>
            <p:nvPr/>
          </p:nvSpPr>
          <p:spPr>
            <a:xfrm>
              <a:off x="5534006" y="2399568"/>
              <a:ext cx="1270" cy="635"/>
            </a:xfrm>
            <a:custGeom>
              <a:avLst/>
              <a:gdLst/>
              <a:ahLst/>
              <a:cxnLst/>
              <a:rect l="l" t="t" r="r" b="b"/>
              <a:pathLst>
                <a:path w="1270" h="635">
                  <a:moveTo>
                    <a:pt x="812" y="0"/>
                  </a:moveTo>
                  <a:lnTo>
                    <a:pt x="0" y="546"/>
                  </a:lnTo>
                </a:path>
              </a:pathLst>
            </a:custGeom>
            <a:ln w="3175">
              <a:solidFill>
                <a:srgbClr val="231F20"/>
              </a:solidFill>
            </a:ln>
          </p:spPr>
          <p:txBody>
            <a:bodyPr wrap="square" lIns="0" tIns="0" rIns="0" bIns="0" rtlCol="0"/>
            <a:lstStyle/>
            <a:p/>
          </p:txBody>
        </p:sp>
        <p:sp>
          <p:nvSpPr>
            <p:cNvPr id="1191" name="object 1191" descr=""/>
            <p:cNvSpPr/>
            <p:nvPr/>
          </p:nvSpPr>
          <p:spPr>
            <a:xfrm>
              <a:off x="5534272" y="2399840"/>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1192" name="object 1192" descr=""/>
            <p:cNvSpPr/>
            <p:nvPr/>
          </p:nvSpPr>
          <p:spPr>
            <a:xfrm>
              <a:off x="5557564" y="2356246"/>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93" name="object 1193" descr=""/>
            <p:cNvSpPr/>
            <p:nvPr/>
          </p:nvSpPr>
          <p:spPr>
            <a:xfrm>
              <a:off x="5574891" y="2349481"/>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194" name="object 1194" descr=""/>
            <p:cNvSpPr/>
            <p:nvPr/>
          </p:nvSpPr>
          <p:spPr>
            <a:xfrm>
              <a:off x="5574891" y="2351924"/>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195" name="object 1195" descr=""/>
            <p:cNvSpPr/>
            <p:nvPr/>
          </p:nvSpPr>
          <p:spPr>
            <a:xfrm>
              <a:off x="5574891" y="2354361"/>
              <a:ext cx="635" cy="635"/>
            </a:xfrm>
            <a:custGeom>
              <a:avLst/>
              <a:gdLst/>
              <a:ahLst/>
              <a:cxnLst/>
              <a:rect l="l" t="t" r="r" b="b"/>
              <a:pathLst>
                <a:path w="635" h="635">
                  <a:moveTo>
                    <a:pt x="0" y="533"/>
                  </a:moveTo>
                  <a:lnTo>
                    <a:pt x="533" y="0"/>
                  </a:lnTo>
                </a:path>
              </a:pathLst>
            </a:custGeom>
            <a:ln w="3175">
              <a:solidFill>
                <a:srgbClr val="231F20"/>
              </a:solidFill>
            </a:ln>
          </p:spPr>
          <p:txBody>
            <a:bodyPr wrap="square" lIns="0" tIns="0" rIns="0" bIns="0" rtlCol="0"/>
            <a:lstStyle/>
            <a:p/>
          </p:txBody>
        </p:sp>
        <p:sp>
          <p:nvSpPr>
            <p:cNvPr id="1196" name="object 1196" descr=""/>
            <p:cNvSpPr/>
            <p:nvPr/>
          </p:nvSpPr>
          <p:spPr>
            <a:xfrm>
              <a:off x="5557564" y="235381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97" name="object 1197" descr=""/>
            <p:cNvSpPr/>
            <p:nvPr/>
          </p:nvSpPr>
          <p:spPr>
            <a:xfrm>
              <a:off x="5547276" y="2377367"/>
              <a:ext cx="1905" cy="1270"/>
            </a:xfrm>
            <a:custGeom>
              <a:avLst/>
              <a:gdLst/>
              <a:ahLst/>
              <a:cxnLst/>
              <a:rect l="l" t="t" r="r" b="b"/>
              <a:pathLst>
                <a:path w="1904" h="1269">
                  <a:moveTo>
                    <a:pt x="1346" y="0"/>
                  </a:moveTo>
                  <a:lnTo>
                    <a:pt x="0" y="812"/>
                  </a:lnTo>
                </a:path>
              </a:pathLst>
            </a:custGeom>
            <a:ln w="3175">
              <a:solidFill>
                <a:srgbClr val="231F20"/>
              </a:solidFill>
            </a:ln>
          </p:spPr>
          <p:txBody>
            <a:bodyPr wrap="square" lIns="0" tIns="0" rIns="0" bIns="0" rtlCol="0"/>
            <a:lstStyle/>
            <a:p/>
          </p:txBody>
        </p:sp>
        <p:sp>
          <p:nvSpPr>
            <p:cNvPr id="1198" name="object 1198" descr=""/>
            <p:cNvSpPr/>
            <p:nvPr/>
          </p:nvSpPr>
          <p:spPr>
            <a:xfrm>
              <a:off x="5548628" y="2379538"/>
              <a:ext cx="1270" cy="1270"/>
            </a:xfrm>
            <a:custGeom>
              <a:avLst/>
              <a:gdLst/>
              <a:ahLst/>
              <a:cxnLst/>
              <a:rect l="l" t="t" r="r" b="b"/>
              <a:pathLst>
                <a:path w="1270" h="1269">
                  <a:moveTo>
                    <a:pt x="1079" y="0"/>
                  </a:moveTo>
                  <a:lnTo>
                    <a:pt x="0" y="800"/>
                  </a:lnTo>
                </a:path>
              </a:pathLst>
            </a:custGeom>
            <a:ln w="3175">
              <a:solidFill>
                <a:srgbClr val="231F20"/>
              </a:solidFill>
            </a:ln>
          </p:spPr>
          <p:txBody>
            <a:bodyPr wrap="square" lIns="0" tIns="0" rIns="0" bIns="0" rtlCol="0"/>
            <a:lstStyle/>
            <a:p/>
          </p:txBody>
        </p:sp>
        <p:sp>
          <p:nvSpPr>
            <p:cNvPr id="1199" name="object 1199" descr=""/>
            <p:cNvSpPr/>
            <p:nvPr/>
          </p:nvSpPr>
          <p:spPr>
            <a:xfrm>
              <a:off x="5622008" y="2352191"/>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200" name="object 1200" descr=""/>
            <p:cNvSpPr/>
            <p:nvPr/>
          </p:nvSpPr>
          <p:spPr>
            <a:xfrm>
              <a:off x="5557837" y="2348396"/>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201" name="object 1201" descr=""/>
            <p:cNvSpPr/>
            <p:nvPr/>
          </p:nvSpPr>
          <p:spPr>
            <a:xfrm>
              <a:off x="5543208" y="2587481"/>
              <a:ext cx="2540" cy="1905"/>
            </a:xfrm>
            <a:custGeom>
              <a:avLst/>
              <a:gdLst/>
              <a:ahLst/>
              <a:cxnLst/>
              <a:rect l="l" t="t" r="r" b="b"/>
              <a:pathLst>
                <a:path w="2539" h="1905">
                  <a:moveTo>
                    <a:pt x="2438" y="1358"/>
                  </a:moveTo>
                  <a:lnTo>
                    <a:pt x="0" y="0"/>
                  </a:lnTo>
                </a:path>
              </a:pathLst>
            </a:custGeom>
            <a:ln w="3175">
              <a:solidFill>
                <a:srgbClr val="231F20"/>
              </a:solidFill>
            </a:ln>
          </p:spPr>
          <p:txBody>
            <a:bodyPr wrap="square" lIns="0" tIns="0" rIns="0" bIns="0" rtlCol="0"/>
            <a:lstStyle/>
            <a:p/>
          </p:txBody>
        </p:sp>
        <p:sp>
          <p:nvSpPr>
            <p:cNvPr id="1202" name="object 1202" descr=""/>
            <p:cNvSpPr/>
            <p:nvPr/>
          </p:nvSpPr>
          <p:spPr>
            <a:xfrm>
              <a:off x="5501239" y="2564197"/>
              <a:ext cx="7620" cy="5715"/>
            </a:xfrm>
            <a:custGeom>
              <a:avLst/>
              <a:gdLst/>
              <a:ahLst/>
              <a:cxnLst/>
              <a:rect l="l" t="t" r="r" b="b"/>
              <a:pathLst>
                <a:path w="7620" h="5714">
                  <a:moveTo>
                    <a:pt x="0" y="0"/>
                  </a:moveTo>
                  <a:lnTo>
                    <a:pt x="7315" y="5143"/>
                  </a:lnTo>
                </a:path>
              </a:pathLst>
            </a:custGeom>
            <a:ln w="3175">
              <a:solidFill>
                <a:srgbClr val="231F20"/>
              </a:solidFill>
            </a:ln>
          </p:spPr>
          <p:txBody>
            <a:bodyPr wrap="square" lIns="0" tIns="0" rIns="0" bIns="0" rtlCol="0"/>
            <a:lstStyle/>
            <a:p/>
          </p:txBody>
        </p:sp>
        <p:sp>
          <p:nvSpPr>
            <p:cNvPr id="1203" name="object 1203" descr=""/>
            <p:cNvSpPr/>
            <p:nvPr/>
          </p:nvSpPr>
          <p:spPr>
            <a:xfrm>
              <a:off x="5646098" y="2654362"/>
              <a:ext cx="1270" cy="1905"/>
            </a:xfrm>
            <a:custGeom>
              <a:avLst/>
              <a:gdLst/>
              <a:ahLst/>
              <a:cxnLst/>
              <a:rect l="l" t="t" r="r" b="b"/>
              <a:pathLst>
                <a:path w="1270" h="1905">
                  <a:moveTo>
                    <a:pt x="0" y="0"/>
                  </a:moveTo>
                  <a:lnTo>
                    <a:pt x="266" y="266"/>
                  </a:lnTo>
                  <a:lnTo>
                    <a:pt x="533" y="533"/>
                  </a:lnTo>
                  <a:lnTo>
                    <a:pt x="812" y="1079"/>
                  </a:lnTo>
                  <a:lnTo>
                    <a:pt x="1079" y="1879"/>
                  </a:lnTo>
                </a:path>
              </a:pathLst>
            </a:custGeom>
            <a:ln w="3175">
              <a:solidFill>
                <a:srgbClr val="231F20"/>
              </a:solidFill>
            </a:ln>
          </p:spPr>
          <p:txBody>
            <a:bodyPr wrap="square" lIns="0" tIns="0" rIns="0" bIns="0" rtlCol="0"/>
            <a:lstStyle/>
            <a:p/>
          </p:txBody>
        </p:sp>
        <p:sp>
          <p:nvSpPr>
            <p:cNvPr id="1204" name="object 1204" descr=""/>
            <p:cNvSpPr/>
            <p:nvPr/>
          </p:nvSpPr>
          <p:spPr>
            <a:xfrm>
              <a:off x="5342849" y="242366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05" name="object 1205" descr=""/>
            <p:cNvSpPr/>
            <p:nvPr/>
          </p:nvSpPr>
          <p:spPr>
            <a:xfrm>
              <a:off x="5459815" y="2504082"/>
              <a:ext cx="2540" cy="1905"/>
            </a:xfrm>
            <a:custGeom>
              <a:avLst/>
              <a:gdLst/>
              <a:ahLst/>
              <a:cxnLst/>
              <a:rect l="l" t="t" r="r" b="b"/>
              <a:pathLst>
                <a:path w="2539" h="1905">
                  <a:moveTo>
                    <a:pt x="2438" y="1625"/>
                  </a:moveTo>
                  <a:lnTo>
                    <a:pt x="0" y="0"/>
                  </a:lnTo>
                </a:path>
              </a:pathLst>
            </a:custGeom>
            <a:ln w="3175">
              <a:solidFill>
                <a:srgbClr val="231F20"/>
              </a:solidFill>
            </a:ln>
          </p:spPr>
          <p:txBody>
            <a:bodyPr wrap="square" lIns="0" tIns="0" rIns="0" bIns="0" rtlCol="0"/>
            <a:lstStyle/>
            <a:p/>
          </p:txBody>
        </p:sp>
        <p:sp>
          <p:nvSpPr>
            <p:cNvPr id="1206" name="object 1206" descr=""/>
            <p:cNvSpPr/>
            <p:nvPr/>
          </p:nvSpPr>
          <p:spPr>
            <a:xfrm>
              <a:off x="5463065" y="2500027"/>
              <a:ext cx="2540" cy="1905"/>
            </a:xfrm>
            <a:custGeom>
              <a:avLst/>
              <a:gdLst/>
              <a:ahLst/>
              <a:cxnLst/>
              <a:rect l="l" t="t" r="r" b="b"/>
              <a:pathLst>
                <a:path w="2539" h="1905">
                  <a:moveTo>
                    <a:pt x="0" y="0"/>
                  </a:moveTo>
                  <a:lnTo>
                    <a:pt x="2159" y="1892"/>
                  </a:lnTo>
                </a:path>
              </a:pathLst>
            </a:custGeom>
            <a:ln w="3175">
              <a:solidFill>
                <a:srgbClr val="231F20"/>
              </a:solidFill>
            </a:ln>
          </p:spPr>
          <p:txBody>
            <a:bodyPr wrap="square" lIns="0" tIns="0" rIns="0" bIns="0" rtlCol="0"/>
            <a:lstStyle/>
            <a:p/>
          </p:txBody>
        </p:sp>
        <p:sp>
          <p:nvSpPr>
            <p:cNvPr id="1207" name="object 1207" descr=""/>
            <p:cNvSpPr/>
            <p:nvPr/>
          </p:nvSpPr>
          <p:spPr>
            <a:xfrm>
              <a:off x="5342303" y="23882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8" name="object 1208" descr=""/>
            <p:cNvSpPr/>
            <p:nvPr/>
          </p:nvSpPr>
          <p:spPr>
            <a:xfrm>
              <a:off x="5618478" y="2627014"/>
              <a:ext cx="10160" cy="11430"/>
            </a:xfrm>
            <a:custGeom>
              <a:avLst/>
              <a:gdLst/>
              <a:ahLst/>
              <a:cxnLst/>
              <a:rect l="l" t="t" r="r" b="b"/>
              <a:pathLst>
                <a:path w="10160" h="11430">
                  <a:moveTo>
                    <a:pt x="0" y="0"/>
                  </a:moveTo>
                  <a:lnTo>
                    <a:pt x="3251" y="3784"/>
                  </a:lnTo>
                  <a:lnTo>
                    <a:pt x="6502" y="7581"/>
                  </a:lnTo>
                  <a:lnTo>
                    <a:pt x="9753" y="10833"/>
                  </a:lnTo>
                </a:path>
              </a:pathLst>
            </a:custGeom>
            <a:ln w="3175">
              <a:solidFill>
                <a:srgbClr val="231F20"/>
              </a:solidFill>
            </a:ln>
          </p:spPr>
          <p:txBody>
            <a:bodyPr wrap="square" lIns="0" tIns="0" rIns="0" bIns="0" rtlCol="0"/>
            <a:lstStyle/>
            <a:p/>
          </p:txBody>
        </p:sp>
        <p:sp>
          <p:nvSpPr>
            <p:cNvPr id="1209" name="object 1209" descr=""/>
            <p:cNvSpPr/>
            <p:nvPr/>
          </p:nvSpPr>
          <p:spPr>
            <a:xfrm>
              <a:off x="5469291" y="2427460"/>
              <a:ext cx="4445" cy="5715"/>
            </a:xfrm>
            <a:custGeom>
              <a:avLst/>
              <a:gdLst/>
              <a:ahLst/>
              <a:cxnLst/>
              <a:rect l="l" t="t" r="r" b="b"/>
              <a:pathLst>
                <a:path w="4445" h="5714">
                  <a:moveTo>
                    <a:pt x="0" y="0"/>
                  </a:moveTo>
                  <a:lnTo>
                    <a:pt x="4064" y="5143"/>
                  </a:lnTo>
                </a:path>
              </a:pathLst>
            </a:custGeom>
            <a:ln w="3175">
              <a:solidFill>
                <a:srgbClr val="231F20"/>
              </a:solidFill>
            </a:ln>
          </p:spPr>
          <p:txBody>
            <a:bodyPr wrap="square" lIns="0" tIns="0" rIns="0" bIns="0" rtlCol="0"/>
            <a:lstStyle/>
            <a:p/>
          </p:txBody>
        </p:sp>
        <p:sp>
          <p:nvSpPr>
            <p:cNvPr id="1210" name="object 1210" descr=""/>
            <p:cNvSpPr/>
            <p:nvPr/>
          </p:nvSpPr>
          <p:spPr>
            <a:xfrm>
              <a:off x="5615227" y="2622137"/>
              <a:ext cx="3810" cy="5080"/>
            </a:xfrm>
            <a:custGeom>
              <a:avLst/>
              <a:gdLst/>
              <a:ahLst/>
              <a:cxnLst/>
              <a:rect l="l" t="t" r="r" b="b"/>
              <a:pathLst>
                <a:path w="3810" h="5080">
                  <a:moveTo>
                    <a:pt x="3251" y="4876"/>
                  </a:moveTo>
                  <a:lnTo>
                    <a:pt x="2717" y="4064"/>
                  </a:lnTo>
                  <a:lnTo>
                    <a:pt x="1904" y="2984"/>
                  </a:lnTo>
                  <a:lnTo>
                    <a:pt x="1358" y="2159"/>
                  </a:lnTo>
                  <a:lnTo>
                    <a:pt x="812" y="1358"/>
                  </a:lnTo>
                  <a:lnTo>
                    <a:pt x="279" y="533"/>
                  </a:lnTo>
                  <a:lnTo>
                    <a:pt x="0" y="0"/>
                  </a:lnTo>
                </a:path>
              </a:pathLst>
            </a:custGeom>
            <a:ln w="3175">
              <a:solidFill>
                <a:srgbClr val="231F20"/>
              </a:solidFill>
            </a:ln>
          </p:spPr>
          <p:txBody>
            <a:bodyPr wrap="square" lIns="0" tIns="0" rIns="0" bIns="0" rtlCol="0"/>
            <a:lstStyle/>
            <a:p/>
          </p:txBody>
        </p:sp>
        <p:sp>
          <p:nvSpPr>
            <p:cNvPr id="1211" name="object 1211" descr=""/>
            <p:cNvSpPr/>
            <p:nvPr/>
          </p:nvSpPr>
          <p:spPr>
            <a:xfrm>
              <a:off x="5447089" y="2347860"/>
              <a:ext cx="2540" cy="4445"/>
            </a:xfrm>
            <a:custGeom>
              <a:avLst/>
              <a:gdLst/>
              <a:ahLst/>
              <a:cxnLst/>
              <a:rect l="l" t="t" r="r" b="b"/>
              <a:pathLst>
                <a:path w="2539" h="4444">
                  <a:moveTo>
                    <a:pt x="2438" y="4330"/>
                  </a:moveTo>
                  <a:lnTo>
                    <a:pt x="0" y="0"/>
                  </a:lnTo>
                </a:path>
              </a:pathLst>
            </a:custGeom>
            <a:ln w="3175">
              <a:solidFill>
                <a:srgbClr val="231F20"/>
              </a:solidFill>
            </a:ln>
          </p:spPr>
          <p:txBody>
            <a:bodyPr wrap="square" lIns="0" tIns="0" rIns="0" bIns="0" rtlCol="0"/>
            <a:lstStyle/>
            <a:p/>
          </p:txBody>
        </p:sp>
        <p:sp>
          <p:nvSpPr>
            <p:cNvPr id="1212" name="object 1212" descr=""/>
            <p:cNvSpPr/>
            <p:nvPr/>
          </p:nvSpPr>
          <p:spPr>
            <a:xfrm>
              <a:off x="5454402" y="2343795"/>
              <a:ext cx="2540" cy="4445"/>
            </a:xfrm>
            <a:custGeom>
              <a:avLst/>
              <a:gdLst/>
              <a:ahLst/>
              <a:cxnLst/>
              <a:rect l="l" t="t" r="r" b="b"/>
              <a:pathLst>
                <a:path w="2539" h="4444">
                  <a:moveTo>
                    <a:pt x="0" y="0"/>
                  </a:moveTo>
                  <a:lnTo>
                    <a:pt x="2438" y="4064"/>
                  </a:lnTo>
                </a:path>
              </a:pathLst>
            </a:custGeom>
            <a:ln w="3175">
              <a:solidFill>
                <a:srgbClr val="231F20"/>
              </a:solidFill>
            </a:ln>
          </p:spPr>
          <p:txBody>
            <a:bodyPr wrap="square" lIns="0" tIns="0" rIns="0" bIns="0" rtlCol="0"/>
            <a:lstStyle/>
            <a:p/>
          </p:txBody>
        </p:sp>
        <p:sp>
          <p:nvSpPr>
            <p:cNvPr id="1213" name="object 1213" descr=""/>
            <p:cNvSpPr/>
            <p:nvPr/>
          </p:nvSpPr>
          <p:spPr>
            <a:xfrm>
              <a:off x="5576509" y="2586943"/>
              <a:ext cx="3810" cy="6350"/>
            </a:xfrm>
            <a:custGeom>
              <a:avLst/>
              <a:gdLst/>
              <a:ahLst/>
              <a:cxnLst/>
              <a:rect l="l" t="t" r="r" b="b"/>
              <a:pathLst>
                <a:path w="3810" h="6350">
                  <a:moveTo>
                    <a:pt x="0" y="0"/>
                  </a:moveTo>
                  <a:lnTo>
                    <a:pt x="3251" y="5956"/>
                  </a:lnTo>
                </a:path>
              </a:pathLst>
            </a:custGeom>
            <a:ln w="3175">
              <a:solidFill>
                <a:srgbClr val="231F20"/>
              </a:solidFill>
            </a:ln>
          </p:spPr>
          <p:txBody>
            <a:bodyPr wrap="square" lIns="0" tIns="0" rIns="0" bIns="0" rtlCol="0"/>
            <a:lstStyle/>
            <a:p/>
          </p:txBody>
        </p:sp>
        <p:sp>
          <p:nvSpPr>
            <p:cNvPr id="1214" name="object 1214" descr=""/>
            <p:cNvSpPr/>
            <p:nvPr/>
          </p:nvSpPr>
          <p:spPr>
            <a:xfrm>
              <a:off x="5614963" y="2621595"/>
              <a:ext cx="635" cy="635"/>
            </a:xfrm>
            <a:custGeom>
              <a:avLst/>
              <a:gdLst/>
              <a:ahLst/>
              <a:cxnLst/>
              <a:rect l="l" t="t" r="r" b="b"/>
              <a:pathLst>
                <a:path w="635" h="635">
                  <a:moveTo>
                    <a:pt x="0" y="0"/>
                  </a:moveTo>
                  <a:lnTo>
                    <a:pt x="0" y="546"/>
                  </a:lnTo>
                  <a:lnTo>
                    <a:pt x="266" y="546"/>
                  </a:lnTo>
                </a:path>
              </a:pathLst>
            </a:custGeom>
            <a:ln w="3175">
              <a:solidFill>
                <a:srgbClr val="231F20"/>
              </a:solidFill>
            </a:ln>
          </p:spPr>
          <p:txBody>
            <a:bodyPr wrap="square" lIns="0" tIns="0" rIns="0" bIns="0" rtlCol="0"/>
            <a:lstStyle/>
            <a:p/>
          </p:txBody>
        </p:sp>
        <p:sp>
          <p:nvSpPr>
            <p:cNvPr id="1215" name="object 1215" descr=""/>
            <p:cNvSpPr/>
            <p:nvPr/>
          </p:nvSpPr>
          <p:spPr>
            <a:xfrm>
              <a:off x="5584093" y="2585590"/>
              <a:ext cx="635" cy="1270"/>
            </a:xfrm>
            <a:custGeom>
              <a:avLst/>
              <a:gdLst/>
              <a:ahLst/>
              <a:cxnLst/>
              <a:rect l="l" t="t" r="r" b="b"/>
              <a:pathLst>
                <a:path w="635" h="1269">
                  <a:moveTo>
                    <a:pt x="0" y="0"/>
                  </a:moveTo>
                  <a:lnTo>
                    <a:pt x="266" y="1079"/>
                  </a:lnTo>
                </a:path>
              </a:pathLst>
            </a:custGeom>
            <a:ln w="3175">
              <a:solidFill>
                <a:srgbClr val="231F20"/>
              </a:solidFill>
            </a:ln>
          </p:spPr>
          <p:txBody>
            <a:bodyPr wrap="square" lIns="0" tIns="0" rIns="0" bIns="0" rtlCol="0"/>
            <a:lstStyle/>
            <a:p/>
          </p:txBody>
        </p:sp>
        <p:sp>
          <p:nvSpPr>
            <p:cNvPr id="1216" name="object 1216" descr=""/>
            <p:cNvSpPr/>
            <p:nvPr/>
          </p:nvSpPr>
          <p:spPr>
            <a:xfrm>
              <a:off x="5537522" y="241554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17" name="object 1217" descr=""/>
            <p:cNvSpPr/>
            <p:nvPr/>
          </p:nvSpPr>
          <p:spPr>
            <a:xfrm>
              <a:off x="5540232" y="24209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8" name="object 1218" descr=""/>
            <p:cNvSpPr/>
            <p:nvPr/>
          </p:nvSpPr>
          <p:spPr>
            <a:xfrm>
              <a:off x="5536438" y="24079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19" name="object 1219" descr=""/>
            <p:cNvSpPr/>
            <p:nvPr/>
          </p:nvSpPr>
          <p:spPr>
            <a:xfrm>
              <a:off x="5537249" y="24003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20" name="object 1220" descr=""/>
            <p:cNvSpPr/>
            <p:nvPr/>
          </p:nvSpPr>
          <p:spPr>
            <a:xfrm>
              <a:off x="5610089" y="2624038"/>
              <a:ext cx="7620" cy="27305"/>
            </a:xfrm>
            <a:custGeom>
              <a:avLst/>
              <a:gdLst/>
              <a:ahLst/>
              <a:cxnLst/>
              <a:rect l="l" t="t" r="r" b="b"/>
              <a:pathLst>
                <a:path w="7620" h="27305">
                  <a:moveTo>
                    <a:pt x="0" y="0"/>
                  </a:moveTo>
                  <a:lnTo>
                    <a:pt x="2705" y="7848"/>
                  </a:lnTo>
                  <a:lnTo>
                    <a:pt x="5143" y="15976"/>
                  </a:lnTo>
                  <a:lnTo>
                    <a:pt x="7035" y="23545"/>
                  </a:lnTo>
                  <a:lnTo>
                    <a:pt x="7581" y="27076"/>
                  </a:lnTo>
                </a:path>
              </a:pathLst>
            </a:custGeom>
            <a:ln w="3175">
              <a:solidFill>
                <a:srgbClr val="231F20"/>
              </a:solidFill>
            </a:ln>
          </p:spPr>
          <p:txBody>
            <a:bodyPr wrap="square" lIns="0" tIns="0" rIns="0" bIns="0" rtlCol="0"/>
            <a:lstStyle/>
            <a:p/>
          </p:txBody>
        </p:sp>
        <p:sp>
          <p:nvSpPr>
            <p:cNvPr id="1221" name="object 1221" descr=""/>
            <p:cNvSpPr/>
            <p:nvPr/>
          </p:nvSpPr>
          <p:spPr>
            <a:xfrm>
              <a:off x="5548622" y="24171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22" name="object 1222" descr=""/>
            <p:cNvSpPr/>
            <p:nvPr/>
          </p:nvSpPr>
          <p:spPr>
            <a:xfrm>
              <a:off x="5541312" y="2413385"/>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1223" name="object 1223" descr=""/>
            <p:cNvSpPr/>
            <p:nvPr/>
          </p:nvSpPr>
          <p:spPr>
            <a:xfrm>
              <a:off x="5547277" y="2411759"/>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1224" name="object 1224" descr=""/>
            <p:cNvSpPr/>
            <p:nvPr/>
          </p:nvSpPr>
          <p:spPr>
            <a:xfrm>
              <a:off x="5549435" y="2410941"/>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1225" name="object 1225" descr=""/>
            <p:cNvSpPr/>
            <p:nvPr/>
          </p:nvSpPr>
          <p:spPr>
            <a:xfrm>
              <a:off x="5537238" y="2415285"/>
              <a:ext cx="13335" cy="3810"/>
            </a:xfrm>
            <a:custGeom>
              <a:avLst/>
              <a:gdLst/>
              <a:ahLst/>
              <a:cxnLst/>
              <a:rect l="l" t="t" r="r" b="b"/>
              <a:pathLst>
                <a:path w="13335" h="3810">
                  <a:moveTo>
                    <a:pt x="1625" y="812"/>
                  </a:moveTo>
                  <a:lnTo>
                    <a:pt x="1397" y="228"/>
                  </a:lnTo>
                  <a:lnTo>
                    <a:pt x="812" y="0"/>
                  </a:lnTo>
                  <a:lnTo>
                    <a:pt x="241" y="228"/>
                  </a:lnTo>
                  <a:lnTo>
                    <a:pt x="0" y="812"/>
                  </a:lnTo>
                  <a:lnTo>
                    <a:pt x="241" y="1384"/>
                  </a:lnTo>
                  <a:lnTo>
                    <a:pt x="812" y="1625"/>
                  </a:lnTo>
                  <a:lnTo>
                    <a:pt x="1397" y="1384"/>
                  </a:lnTo>
                  <a:lnTo>
                    <a:pt x="1625" y="812"/>
                  </a:lnTo>
                  <a:close/>
                </a:path>
                <a:path w="13335" h="3810">
                  <a:moveTo>
                    <a:pt x="13004" y="2705"/>
                  </a:moveTo>
                  <a:lnTo>
                    <a:pt x="12763" y="2133"/>
                  </a:lnTo>
                  <a:lnTo>
                    <a:pt x="12192" y="1892"/>
                  </a:lnTo>
                  <a:lnTo>
                    <a:pt x="11620" y="2133"/>
                  </a:lnTo>
                  <a:lnTo>
                    <a:pt x="11379" y="2705"/>
                  </a:lnTo>
                  <a:lnTo>
                    <a:pt x="11620" y="3276"/>
                  </a:lnTo>
                  <a:lnTo>
                    <a:pt x="12192" y="3517"/>
                  </a:lnTo>
                  <a:lnTo>
                    <a:pt x="12763" y="3276"/>
                  </a:lnTo>
                  <a:lnTo>
                    <a:pt x="13004" y="2705"/>
                  </a:lnTo>
                  <a:close/>
                </a:path>
              </a:pathLst>
            </a:custGeom>
            <a:solidFill>
              <a:srgbClr val="231F20"/>
            </a:solidFill>
          </p:spPr>
          <p:txBody>
            <a:bodyPr wrap="square" lIns="0" tIns="0" rIns="0" bIns="0" rtlCol="0"/>
            <a:lstStyle/>
            <a:p/>
          </p:txBody>
        </p:sp>
        <p:sp>
          <p:nvSpPr>
            <p:cNvPr id="1226" name="object 1226" descr=""/>
            <p:cNvSpPr/>
            <p:nvPr/>
          </p:nvSpPr>
          <p:spPr>
            <a:xfrm>
              <a:off x="5536438" y="2413917"/>
              <a:ext cx="1270" cy="3810"/>
            </a:xfrm>
            <a:custGeom>
              <a:avLst/>
              <a:gdLst/>
              <a:ahLst/>
              <a:cxnLst/>
              <a:rect l="l" t="t" r="r" b="b"/>
              <a:pathLst>
                <a:path w="1270" h="3810">
                  <a:moveTo>
                    <a:pt x="0" y="0"/>
                  </a:moveTo>
                  <a:lnTo>
                    <a:pt x="1079" y="3251"/>
                  </a:lnTo>
                </a:path>
              </a:pathLst>
            </a:custGeom>
            <a:ln w="3175">
              <a:solidFill>
                <a:srgbClr val="231F20"/>
              </a:solidFill>
            </a:ln>
          </p:spPr>
          <p:txBody>
            <a:bodyPr wrap="square" lIns="0" tIns="0" rIns="0" bIns="0" rtlCol="0"/>
            <a:lstStyle/>
            <a:p/>
          </p:txBody>
        </p:sp>
        <p:sp>
          <p:nvSpPr>
            <p:cNvPr id="1227" name="object 1227" descr=""/>
            <p:cNvSpPr/>
            <p:nvPr/>
          </p:nvSpPr>
          <p:spPr>
            <a:xfrm>
              <a:off x="5537249" y="2415009"/>
              <a:ext cx="635" cy="1270"/>
            </a:xfrm>
            <a:custGeom>
              <a:avLst/>
              <a:gdLst/>
              <a:ahLst/>
              <a:cxnLst/>
              <a:rect l="l" t="t" r="r" b="b"/>
              <a:pathLst>
                <a:path w="635" h="1269">
                  <a:moveTo>
                    <a:pt x="0" y="0"/>
                  </a:moveTo>
                  <a:lnTo>
                    <a:pt x="266" y="800"/>
                  </a:lnTo>
                </a:path>
              </a:pathLst>
            </a:custGeom>
            <a:ln w="3175">
              <a:solidFill>
                <a:srgbClr val="231F20"/>
              </a:solidFill>
            </a:ln>
          </p:spPr>
          <p:txBody>
            <a:bodyPr wrap="square" lIns="0" tIns="0" rIns="0" bIns="0" rtlCol="0"/>
            <a:lstStyle/>
            <a:p/>
          </p:txBody>
        </p:sp>
        <p:sp>
          <p:nvSpPr>
            <p:cNvPr id="1228" name="object 1228" descr=""/>
            <p:cNvSpPr/>
            <p:nvPr/>
          </p:nvSpPr>
          <p:spPr>
            <a:xfrm>
              <a:off x="5537249" y="2415282"/>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229" name="object 1229" descr=""/>
            <p:cNvSpPr/>
            <p:nvPr/>
          </p:nvSpPr>
          <p:spPr>
            <a:xfrm>
              <a:off x="5539153" y="2414736"/>
              <a:ext cx="635" cy="635"/>
            </a:xfrm>
            <a:custGeom>
              <a:avLst/>
              <a:gdLst/>
              <a:ahLst/>
              <a:cxnLst/>
              <a:rect l="l" t="t" r="r" b="b"/>
              <a:pathLst>
                <a:path w="635" h="635">
                  <a:moveTo>
                    <a:pt x="266" y="546"/>
                  </a:moveTo>
                  <a:lnTo>
                    <a:pt x="0" y="0"/>
                  </a:lnTo>
                  <a:lnTo>
                    <a:pt x="0" y="546"/>
                  </a:lnTo>
                </a:path>
              </a:pathLst>
            </a:custGeom>
            <a:ln w="3175">
              <a:solidFill>
                <a:srgbClr val="231F20"/>
              </a:solidFill>
            </a:ln>
          </p:spPr>
          <p:txBody>
            <a:bodyPr wrap="square" lIns="0" tIns="0" rIns="0" bIns="0" rtlCol="0"/>
            <a:lstStyle/>
            <a:p/>
          </p:txBody>
        </p:sp>
        <p:sp>
          <p:nvSpPr>
            <p:cNvPr id="1230" name="object 1230" descr=""/>
            <p:cNvSpPr/>
            <p:nvPr/>
          </p:nvSpPr>
          <p:spPr>
            <a:xfrm>
              <a:off x="5540499" y="2414190"/>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231" name="object 1231" descr=""/>
            <p:cNvSpPr/>
            <p:nvPr/>
          </p:nvSpPr>
          <p:spPr>
            <a:xfrm>
              <a:off x="5541312" y="2413917"/>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232" name="object 1232" descr=""/>
            <p:cNvSpPr/>
            <p:nvPr/>
          </p:nvSpPr>
          <p:spPr>
            <a:xfrm>
              <a:off x="5533453" y="2392006"/>
              <a:ext cx="17145" cy="23495"/>
            </a:xfrm>
            <a:custGeom>
              <a:avLst/>
              <a:gdLst/>
              <a:ahLst/>
              <a:cxnLst/>
              <a:rect l="l" t="t" r="r" b="b"/>
              <a:pathLst>
                <a:path w="17145" h="23494">
                  <a:moveTo>
                    <a:pt x="1625" y="812"/>
                  </a:moveTo>
                  <a:lnTo>
                    <a:pt x="1384" y="228"/>
                  </a:lnTo>
                  <a:lnTo>
                    <a:pt x="812" y="0"/>
                  </a:lnTo>
                  <a:lnTo>
                    <a:pt x="241" y="228"/>
                  </a:lnTo>
                  <a:lnTo>
                    <a:pt x="0" y="812"/>
                  </a:lnTo>
                  <a:lnTo>
                    <a:pt x="241" y="1384"/>
                  </a:lnTo>
                  <a:lnTo>
                    <a:pt x="812" y="1625"/>
                  </a:lnTo>
                  <a:lnTo>
                    <a:pt x="1384" y="1384"/>
                  </a:lnTo>
                  <a:lnTo>
                    <a:pt x="1625" y="812"/>
                  </a:lnTo>
                  <a:close/>
                </a:path>
                <a:path w="17145" h="23494">
                  <a:moveTo>
                    <a:pt x="5143" y="22466"/>
                  </a:moveTo>
                  <a:lnTo>
                    <a:pt x="4914" y="21882"/>
                  </a:lnTo>
                  <a:lnTo>
                    <a:pt x="4330" y="21653"/>
                  </a:lnTo>
                  <a:lnTo>
                    <a:pt x="3759" y="21882"/>
                  </a:lnTo>
                  <a:lnTo>
                    <a:pt x="3517" y="22466"/>
                  </a:lnTo>
                  <a:lnTo>
                    <a:pt x="3759" y="23037"/>
                  </a:lnTo>
                  <a:lnTo>
                    <a:pt x="4330" y="23279"/>
                  </a:lnTo>
                  <a:lnTo>
                    <a:pt x="4914" y="23037"/>
                  </a:lnTo>
                  <a:lnTo>
                    <a:pt x="5143" y="22466"/>
                  </a:lnTo>
                  <a:close/>
                </a:path>
                <a:path w="17145" h="23494">
                  <a:moveTo>
                    <a:pt x="16522" y="10287"/>
                  </a:moveTo>
                  <a:lnTo>
                    <a:pt x="16281" y="9702"/>
                  </a:lnTo>
                  <a:lnTo>
                    <a:pt x="15709" y="9474"/>
                  </a:lnTo>
                  <a:lnTo>
                    <a:pt x="15138" y="9702"/>
                  </a:lnTo>
                  <a:lnTo>
                    <a:pt x="14897" y="10287"/>
                  </a:lnTo>
                  <a:lnTo>
                    <a:pt x="15138" y="10858"/>
                  </a:lnTo>
                  <a:lnTo>
                    <a:pt x="15709" y="11099"/>
                  </a:lnTo>
                  <a:lnTo>
                    <a:pt x="16281" y="10858"/>
                  </a:lnTo>
                  <a:lnTo>
                    <a:pt x="16522" y="10287"/>
                  </a:lnTo>
                  <a:close/>
                </a:path>
                <a:path w="17145" h="23494">
                  <a:moveTo>
                    <a:pt x="16789" y="5130"/>
                  </a:moveTo>
                  <a:lnTo>
                    <a:pt x="16548" y="4559"/>
                  </a:lnTo>
                  <a:lnTo>
                    <a:pt x="15976" y="4318"/>
                  </a:lnTo>
                  <a:lnTo>
                    <a:pt x="15405" y="4559"/>
                  </a:lnTo>
                  <a:lnTo>
                    <a:pt x="15163" y="5130"/>
                  </a:lnTo>
                  <a:lnTo>
                    <a:pt x="15405" y="5715"/>
                  </a:lnTo>
                  <a:lnTo>
                    <a:pt x="15976" y="5943"/>
                  </a:lnTo>
                  <a:lnTo>
                    <a:pt x="16548" y="5715"/>
                  </a:lnTo>
                  <a:lnTo>
                    <a:pt x="16789" y="5130"/>
                  </a:lnTo>
                  <a:close/>
                </a:path>
              </a:pathLst>
            </a:custGeom>
            <a:solidFill>
              <a:srgbClr val="231F20"/>
            </a:solidFill>
          </p:spPr>
          <p:txBody>
            <a:bodyPr wrap="square" lIns="0" tIns="0" rIns="0" bIns="0" rtlCol="0"/>
            <a:lstStyle/>
            <a:p/>
          </p:txBody>
        </p:sp>
        <p:sp>
          <p:nvSpPr>
            <p:cNvPr id="1233" name="object 1233" descr=""/>
            <p:cNvSpPr/>
            <p:nvPr/>
          </p:nvSpPr>
          <p:spPr>
            <a:xfrm>
              <a:off x="5534273" y="241961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34" name="object 1234" descr=""/>
            <p:cNvSpPr/>
            <p:nvPr/>
          </p:nvSpPr>
          <p:spPr>
            <a:xfrm>
              <a:off x="5535358" y="24193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35" name="object 1235" descr=""/>
            <p:cNvSpPr/>
            <p:nvPr/>
          </p:nvSpPr>
          <p:spPr>
            <a:xfrm>
              <a:off x="5534273" y="23974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36" name="object 1236" descr=""/>
            <p:cNvSpPr/>
            <p:nvPr/>
          </p:nvSpPr>
          <p:spPr>
            <a:xfrm>
              <a:off x="5535358" y="23971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37" name="object 1237" descr=""/>
            <p:cNvSpPr/>
            <p:nvPr/>
          </p:nvSpPr>
          <p:spPr>
            <a:xfrm>
              <a:off x="5541584" y="241473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238" name="object 1238" descr=""/>
            <p:cNvSpPr/>
            <p:nvPr/>
          </p:nvSpPr>
          <p:spPr>
            <a:xfrm>
              <a:off x="5547544" y="241338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39" name="object 1239" descr=""/>
            <p:cNvSpPr/>
            <p:nvPr/>
          </p:nvSpPr>
          <p:spPr>
            <a:xfrm>
              <a:off x="5549441" y="2413390"/>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1240" name="object 1240" descr=""/>
            <p:cNvSpPr/>
            <p:nvPr/>
          </p:nvSpPr>
          <p:spPr>
            <a:xfrm>
              <a:off x="5539676" y="2396324"/>
              <a:ext cx="10795" cy="19050"/>
            </a:xfrm>
            <a:custGeom>
              <a:avLst/>
              <a:gdLst/>
              <a:ahLst/>
              <a:cxnLst/>
              <a:rect l="l" t="t" r="r" b="b"/>
              <a:pathLst>
                <a:path w="10795" h="19050">
                  <a:moveTo>
                    <a:pt x="1625" y="17868"/>
                  </a:moveTo>
                  <a:lnTo>
                    <a:pt x="1397" y="17297"/>
                  </a:lnTo>
                  <a:lnTo>
                    <a:pt x="812" y="17056"/>
                  </a:lnTo>
                  <a:lnTo>
                    <a:pt x="241" y="17297"/>
                  </a:lnTo>
                  <a:lnTo>
                    <a:pt x="0" y="17868"/>
                  </a:lnTo>
                  <a:lnTo>
                    <a:pt x="241" y="18440"/>
                  </a:lnTo>
                  <a:lnTo>
                    <a:pt x="812" y="18681"/>
                  </a:lnTo>
                  <a:lnTo>
                    <a:pt x="1397" y="18440"/>
                  </a:lnTo>
                  <a:lnTo>
                    <a:pt x="1625" y="17868"/>
                  </a:lnTo>
                  <a:close/>
                </a:path>
                <a:path w="10795" h="19050">
                  <a:moveTo>
                    <a:pt x="10566" y="812"/>
                  </a:moveTo>
                  <a:lnTo>
                    <a:pt x="10325" y="241"/>
                  </a:lnTo>
                  <a:lnTo>
                    <a:pt x="9753" y="0"/>
                  </a:lnTo>
                  <a:lnTo>
                    <a:pt x="9182" y="241"/>
                  </a:lnTo>
                  <a:lnTo>
                    <a:pt x="8940" y="812"/>
                  </a:lnTo>
                  <a:lnTo>
                    <a:pt x="9182" y="1397"/>
                  </a:lnTo>
                  <a:lnTo>
                    <a:pt x="9753" y="1625"/>
                  </a:lnTo>
                  <a:lnTo>
                    <a:pt x="10325" y="1397"/>
                  </a:lnTo>
                  <a:lnTo>
                    <a:pt x="10566" y="812"/>
                  </a:lnTo>
                  <a:close/>
                </a:path>
              </a:pathLst>
            </a:custGeom>
            <a:solidFill>
              <a:srgbClr val="231F20"/>
            </a:solidFill>
          </p:spPr>
          <p:txBody>
            <a:bodyPr wrap="square" lIns="0" tIns="0" rIns="0" bIns="0" rtlCol="0"/>
            <a:lstStyle/>
            <a:p/>
          </p:txBody>
        </p:sp>
        <p:sp>
          <p:nvSpPr>
            <p:cNvPr id="1241" name="object 1241" descr=""/>
            <p:cNvSpPr/>
            <p:nvPr/>
          </p:nvSpPr>
          <p:spPr>
            <a:xfrm>
              <a:off x="5539148" y="241446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42" name="object 1242" descr=""/>
            <p:cNvSpPr/>
            <p:nvPr/>
          </p:nvSpPr>
          <p:spPr>
            <a:xfrm>
              <a:off x="5521548" y="2387388"/>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243" name="object 1243" descr=""/>
            <p:cNvSpPr/>
            <p:nvPr/>
          </p:nvSpPr>
          <p:spPr>
            <a:xfrm>
              <a:off x="5565409" y="24369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44" name="object 1244" descr=""/>
            <p:cNvSpPr/>
            <p:nvPr/>
          </p:nvSpPr>
          <p:spPr>
            <a:xfrm>
              <a:off x="5534273" y="23928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45" name="object 1245" descr=""/>
            <p:cNvSpPr/>
            <p:nvPr/>
          </p:nvSpPr>
          <p:spPr>
            <a:xfrm>
              <a:off x="5548622" y="24171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46" name="object 1246" descr=""/>
            <p:cNvSpPr/>
            <p:nvPr/>
          </p:nvSpPr>
          <p:spPr>
            <a:xfrm>
              <a:off x="5534273" y="23952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47" name="object 1247" descr=""/>
            <p:cNvSpPr/>
            <p:nvPr/>
          </p:nvSpPr>
          <p:spPr>
            <a:xfrm>
              <a:off x="5536425" y="2396324"/>
              <a:ext cx="13970" cy="5080"/>
            </a:xfrm>
            <a:custGeom>
              <a:avLst/>
              <a:gdLst/>
              <a:ahLst/>
              <a:cxnLst/>
              <a:rect l="l" t="t" r="r" b="b"/>
              <a:pathLst>
                <a:path w="13970" h="5080">
                  <a:moveTo>
                    <a:pt x="1625" y="4064"/>
                  </a:moveTo>
                  <a:lnTo>
                    <a:pt x="1397" y="3492"/>
                  </a:lnTo>
                  <a:lnTo>
                    <a:pt x="812" y="3251"/>
                  </a:lnTo>
                  <a:lnTo>
                    <a:pt x="241" y="3492"/>
                  </a:lnTo>
                  <a:lnTo>
                    <a:pt x="0" y="4064"/>
                  </a:lnTo>
                  <a:lnTo>
                    <a:pt x="241" y="4648"/>
                  </a:lnTo>
                  <a:lnTo>
                    <a:pt x="812" y="4876"/>
                  </a:lnTo>
                  <a:lnTo>
                    <a:pt x="1397" y="4648"/>
                  </a:lnTo>
                  <a:lnTo>
                    <a:pt x="1625" y="4064"/>
                  </a:lnTo>
                  <a:close/>
                </a:path>
                <a:path w="13970" h="5080">
                  <a:moveTo>
                    <a:pt x="13817" y="812"/>
                  </a:moveTo>
                  <a:lnTo>
                    <a:pt x="13576" y="241"/>
                  </a:lnTo>
                  <a:lnTo>
                    <a:pt x="13004" y="0"/>
                  </a:lnTo>
                  <a:lnTo>
                    <a:pt x="12433" y="241"/>
                  </a:lnTo>
                  <a:lnTo>
                    <a:pt x="12192" y="812"/>
                  </a:lnTo>
                  <a:lnTo>
                    <a:pt x="12433" y="1397"/>
                  </a:lnTo>
                  <a:lnTo>
                    <a:pt x="13004" y="1625"/>
                  </a:lnTo>
                  <a:lnTo>
                    <a:pt x="13576" y="1397"/>
                  </a:lnTo>
                  <a:lnTo>
                    <a:pt x="13817" y="812"/>
                  </a:lnTo>
                  <a:close/>
                </a:path>
              </a:pathLst>
            </a:custGeom>
            <a:solidFill>
              <a:srgbClr val="231F20"/>
            </a:solidFill>
          </p:spPr>
          <p:txBody>
            <a:bodyPr wrap="square" lIns="0" tIns="0" rIns="0" bIns="0" rtlCol="0"/>
            <a:lstStyle/>
            <a:p/>
          </p:txBody>
        </p:sp>
        <p:sp>
          <p:nvSpPr>
            <p:cNvPr id="1248" name="object 1248" descr=""/>
            <p:cNvSpPr/>
            <p:nvPr/>
          </p:nvSpPr>
          <p:spPr>
            <a:xfrm>
              <a:off x="5549435" y="24179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49" name="object 1249" descr=""/>
            <p:cNvSpPr/>
            <p:nvPr/>
          </p:nvSpPr>
          <p:spPr>
            <a:xfrm>
              <a:off x="5561620" y="238413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250" name="object 1250" descr=""/>
            <p:cNvSpPr/>
            <p:nvPr/>
          </p:nvSpPr>
          <p:spPr>
            <a:xfrm>
              <a:off x="5541045" y="24215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51" name="object 1251" descr=""/>
            <p:cNvSpPr/>
            <p:nvPr/>
          </p:nvSpPr>
          <p:spPr>
            <a:xfrm>
              <a:off x="5537249" y="24150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52" name="object 1252" descr=""/>
            <p:cNvSpPr/>
            <p:nvPr/>
          </p:nvSpPr>
          <p:spPr>
            <a:xfrm>
              <a:off x="5533453" y="2396324"/>
              <a:ext cx="17145" cy="19685"/>
            </a:xfrm>
            <a:custGeom>
              <a:avLst/>
              <a:gdLst/>
              <a:ahLst/>
              <a:cxnLst/>
              <a:rect l="l" t="t" r="r" b="b"/>
              <a:pathLst>
                <a:path w="17145" h="19685">
                  <a:moveTo>
                    <a:pt x="1625" y="18694"/>
                  </a:moveTo>
                  <a:lnTo>
                    <a:pt x="1384" y="18110"/>
                  </a:lnTo>
                  <a:lnTo>
                    <a:pt x="812" y="17881"/>
                  </a:lnTo>
                  <a:lnTo>
                    <a:pt x="241" y="18110"/>
                  </a:lnTo>
                  <a:lnTo>
                    <a:pt x="0" y="18694"/>
                  </a:lnTo>
                  <a:lnTo>
                    <a:pt x="241" y="19265"/>
                  </a:lnTo>
                  <a:lnTo>
                    <a:pt x="812" y="19507"/>
                  </a:lnTo>
                  <a:lnTo>
                    <a:pt x="1384" y="19265"/>
                  </a:lnTo>
                  <a:lnTo>
                    <a:pt x="1625" y="18694"/>
                  </a:lnTo>
                  <a:close/>
                </a:path>
                <a:path w="17145" h="19685">
                  <a:moveTo>
                    <a:pt x="1625" y="1625"/>
                  </a:moveTo>
                  <a:lnTo>
                    <a:pt x="1384" y="1054"/>
                  </a:lnTo>
                  <a:lnTo>
                    <a:pt x="812" y="812"/>
                  </a:lnTo>
                  <a:lnTo>
                    <a:pt x="241" y="1054"/>
                  </a:lnTo>
                  <a:lnTo>
                    <a:pt x="0" y="1625"/>
                  </a:lnTo>
                  <a:lnTo>
                    <a:pt x="241" y="2197"/>
                  </a:lnTo>
                  <a:lnTo>
                    <a:pt x="812" y="2438"/>
                  </a:lnTo>
                  <a:lnTo>
                    <a:pt x="1384" y="2197"/>
                  </a:lnTo>
                  <a:lnTo>
                    <a:pt x="1625" y="1625"/>
                  </a:lnTo>
                  <a:close/>
                </a:path>
                <a:path w="17145" h="19685">
                  <a:moveTo>
                    <a:pt x="16789" y="812"/>
                  </a:moveTo>
                  <a:lnTo>
                    <a:pt x="16548" y="241"/>
                  </a:lnTo>
                  <a:lnTo>
                    <a:pt x="15976" y="0"/>
                  </a:lnTo>
                  <a:lnTo>
                    <a:pt x="15405" y="241"/>
                  </a:lnTo>
                  <a:lnTo>
                    <a:pt x="15163" y="812"/>
                  </a:lnTo>
                  <a:lnTo>
                    <a:pt x="15405" y="1397"/>
                  </a:lnTo>
                  <a:lnTo>
                    <a:pt x="15976" y="1625"/>
                  </a:lnTo>
                  <a:lnTo>
                    <a:pt x="16548" y="1397"/>
                  </a:lnTo>
                  <a:lnTo>
                    <a:pt x="16789" y="812"/>
                  </a:lnTo>
                  <a:close/>
                </a:path>
              </a:pathLst>
            </a:custGeom>
            <a:solidFill>
              <a:srgbClr val="231F20"/>
            </a:solidFill>
          </p:spPr>
          <p:txBody>
            <a:bodyPr wrap="square" lIns="0" tIns="0" rIns="0" bIns="0" rtlCol="0"/>
            <a:lstStyle/>
            <a:p/>
          </p:txBody>
        </p:sp>
        <p:sp>
          <p:nvSpPr>
            <p:cNvPr id="1253" name="object 1253" descr=""/>
            <p:cNvSpPr/>
            <p:nvPr/>
          </p:nvSpPr>
          <p:spPr>
            <a:xfrm>
              <a:off x="5549168" y="24068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54" name="object 1254" descr=""/>
            <p:cNvSpPr/>
            <p:nvPr/>
          </p:nvSpPr>
          <p:spPr>
            <a:xfrm>
              <a:off x="5551602" y="2397683"/>
              <a:ext cx="1905" cy="20320"/>
            </a:xfrm>
            <a:custGeom>
              <a:avLst/>
              <a:gdLst/>
              <a:ahLst/>
              <a:cxnLst/>
              <a:rect l="l" t="t" r="r" b="b"/>
              <a:pathLst>
                <a:path w="1904" h="20319">
                  <a:moveTo>
                    <a:pt x="1892" y="18961"/>
                  </a:moveTo>
                  <a:lnTo>
                    <a:pt x="1651" y="18376"/>
                  </a:lnTo>
                  <a:lnTo>
                    <a:pt x="1625" y="18135"/>
                  </a:lnTo>
                  <a:lnTo>
                    <a:pt x="1384" y="17564"/>
                  </a:lnTo>
                  <a:lnTo>
                    <a:pt x="812" y="17322"/>
                  </a:lnTo>
                  <a:lnTo>
                    <a:pt x="241" y="17564"/>
                  </a:lnTo>
                  <a:lnTo>
                    <a:pt x="0" y="18135"/>
                  </a:lnTo>
                  <a:lnTo>
                    <a:pt x="50" y="18275"/>
                  </a:lnTo>
                  <a:lnTo>
                    <a:pt x="0" y="18415"/>
                  </a:lnTo>
                  <a:lnTo>
                    <a:pt x="241" y="18986"/>
                  </a:lnTo>
                  <a:lnTo>
                    <a:pt x="266" y="19227"/>
                  </a:lnTo>
                  <a:lnTo>
                    <a:pt x="508" y="19799"/>
                  </a:lnTo>
                  <a:lnTo>
                    <a:pt x="1079" y="20040"/>
                  </a:lnTo>
                  <a:lnTo>
                    <a:pt x="1651" y="19799"/>
                  </a:lnTo>
                  <a:lnTo>
                    <a:pt x="1892" y="19227"/>
                  </a:lnTo>
                  <a:lnTo>
                    <a:pt x="1828" y="19100"/>
                  </a:lnTo>
                  <a:lnTo>
                    <a:pt x="1892" y="18961"/>
                  </a:lnTo>
                  <a:close/>
                </a:path>
                <a:path w="1904" h="20319">
                  <a:moveTo>
                    <a:pt x="1892" y="1625"/>
                  </a:moveTo>
                  <a:lnTo>
                    <a:pt x="1651" y="1054"/>
                  </a:lnTo>
                  <a:lnTo>
                    <a:pt x="1625" y="812"/>
                  </a:lnTo>
                  <a:lnTo>
                    <a:pt x="1384" y="241"/>
                  </a:lnTo>
                  <a:lnTo>
                    <a:pt x="812" y="0"/>
                  </a:lnTo>
                  <a:lnTo>
                    <a:pt x="241" y="241"/>
                  </a:lnTo>
                  <a:lnTo>
                    <a:pt x="0" y="812"/>
                  </a:lnTo>
                  <a:lnTo>
                    <a:pt x="50" y="952"/>
                  </a:lnTo>
                  <a:lnTo>
                    <a:pt x="0" y="1079"/>
                  </a:lnTo>
                  <a:lnTo>
                    <a:pt x="241" y="1663"/>
                  </a:lnTo>
                  <a:lnTo>
                    <a:pt x="266" y="1892"/>
                  </a:lnTo>
                  <a:lnTo>
                    <a:pt x="508" y="2463"/>
                  </a:lnTo>
                  <a:lnTo>
                    <a:pt x="1079" y="2705"/>
                  </a:lnTo>
                  <a:lnTo>
                    <a:pt x="1651" y="2463"/>
                  </a:lnTo>
                  <a:lnTo>
                    <a:pt x="1892" y="1892"/>
                  </a:lnTo>
                  <a:lnTo>
                    <a:pt x="1828" y="1765"/>
                  </a:lnTo>
                  <a:lnTo>
                    <a:pt x="1892" y="1625"/>
                  </a:lnTo>
                  <a:close/>
                </a:path>
              </a:pathLst>
            </a:custGeom>
            <a:solidFill>
              <a:srgbClr val="231F20"/>
            </a:solidFill>
          </p:spPr>
          <p:txBody>
            <a:bodyPr wrap="square" lIns="0" tIns="0" rIns="0" bIns="0" rtlCol="0"/>
            <a:lstStyle/>
            <a:p/>
          </p:txBody>
        </p:sp>
        <p:sp>
          <p:nvSpPr>
            <p:cNvPr id="1255" name="object 1255" descr=""/>
            <p:cNvSpPr/>
            <p:nvPr/>
          </p:nvSpPr>
          <p:spPr>
            <a:xfrm>
              <a:off x="5536171" y="2394694"/>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256" name="object 1256" descr=""/>
            <p:cNvSpPr/>
            <p:nvPr/>
          </p:nvSpPr>
          <p:spPr>
            <a:xfrm>
              <a:off x="5548355" y="241094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57" name="object 1257" descr=""/>
            <p:cNvSpPr/>
            <p:nvPr/>
          </p:nvSpPr>
          <p:spPr>
            <a:xfrm>
              <a:off x="5571641" y="2425563"/>
              <a:ext cx="635" cy="1270"/>
            </a:xfrm>
            <a:custGeom>
              <a:avLst/>
              <a:gdLst/>
              <a:ahLst/>
              <a:cxnLst/>
              <a:rect l="l" t="t" r="r" b="b"/>
              <a:pathLst>
                <a:path w="635" h="1269">
                  <a:moveTo>
                    <a:pt x="0" y="0"/>
                  </a:moveTo>
                  <a:lnTo>
                    <a:pt x="266" y="1092"/>
                  </a:lnTo>
                </a:path>
              </a:pathLst>
            </a:custGeom>
            <a:ln w="3175">
              <a:solidFill>
                <a:srgbClr val="231F20"/>
              </a:solidFill>
            </a:ln>
          </p:spPr>
          <p:txBody>
            <a:bodyPr wrap="square" lIns="0" tIns="0" rIns="0" bIns="0" rtlCol="0"/>
            <a:lstStyle/>
            <a:p/>
          </p:txBody>
        </p:sp>
        <p:sp>
          <p:nvSpPr>
            <p:cNvPr id="1258" name="object 1258" descr=""/>
            <p:cNvSpPr/>
            <p:nvPr/>
          </p:nvSpPr>
          <p:spPr>
            <a:xfrm>
              <a:off x="5567306" y="242502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59" name="object 1259" descr=""/>
            <p:cNvSpPr/>
            <p:nvPr/>
          </p:nvSpPr>
          <p:spPr>
            <a:xfrm>
              <a:off x="5552145" y="23922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60" name="object 1260" descr=""/>
            <p:cNvSpPr/>
            <p:nvPr/>
          </p:nvSpPr>
          <p:spPr>
            <a:xfrm>
              <a:off x="5593302" y="24006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61" name="object 1261" descr=""/>
            <p:cNvSpPr/>
            <p:nvPr/>
          </p:nvSpPr>
          <p:spPr>
            <a:xfrm>
              <a:off x="5581656" y="238224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62" name="object 1262" descr=""/>
            <p:cNvSpPr/>
            <p:nvPr/>
          </p:nvSpPr>
          <p:spPr>
            <a:xfrm>
              <a:off x="5572442" y="2355443"/>
              <a:ext cx="16510" cy="73660"/>
            </a:xfrm>
            <a:custGeom>
              <a:avLst/>
              <a:gdLst/>
              <a:ahLst/>
              <a:cxnLst/>
              <a:rect l="l" t="t" r="r" b="b"/>
              <a:pathLst>
                <a:path w="16510" h="73660">
                  <a:moveTo>
                    <a:pt x="1625" y="812"/>
                  </a:moveTo>
                  <a:lnTo>
                    <a:pt x="1397" y="228"/>
                  </a:lnTo>
                  <a:lnTo>
                    <a:pt x="812" y="0"/>
                  </a:lnTo>
                  <a:lnTo>
                    <a:pt x="241" y="228"/>
                  </a:lnTo>
                  <a:lnTo>
                    <a:pt x="0" y="812"/>
                  </a:lnTo>
                  <a:lnTo>
                    <a:pt x="241" y="1384"/>
                  </a:lnTo>
                  <a:lnTo>
                    <a:pt x="812" y="1625"/>
                  </a:lnTo>
                  <a:lnTo>
                    <a:pt x="1397" y="1384"/>
                  </a:lnTo>
                  <a:lnTo>
                    <a:pt x="1625" y="812"/>
                  </a:lnTo>
                  <a:close/>
                </a:path>
                <a:path w="16510" h="73660">
                  <a:moveTo>
                    <a:pt x="3797" y="34658"/>
                  </a:moveTo>
                  <a:lnTo>
                    <a:pt x="3556" y="34086"/>
                  </a:lnTo>
                  <a:lnTo>
                    <a:pt x="2984" y="33845"/>
                  </a:lnTo>
                  <a:lnTo>
                    <a:pt x="2413" y="34086"/>
                  </a:lnTo>
                  <a:lnTo>
                    <a:pt x="2171" y="34658"/>
                  </a:lnTo>
                  <a:lnTo>
                    <a:pt x="2413" y="35229"/>
                  </a:lnTo>
                  <a:lnTo>
                    <a:pt x="2984" y="35471"/>
                  </a:lnTo>
                  <a:lnTo>
                    <a:pt x="3556" y="35229"/>
                  </a:lnTo>
                  <a:lnTo>
                    <a:pt x="3797" y="34658"/>
                  </a:lnTo>
                  <a:close/>
                </a:path>
                <a:path w="16510" h="73660">
                  <a:moveTo>
                    <a:pt x="11379" y="41694"/>
                  </a:moveTo>
                  <a:lnTo>
                    <a:pt x="11137" y="41122"/>
                  </a:lnTo>
                  <a:lnTo>
                    <a:pt x="10566" y="40881"/>
                  </a:lnTo>
                  <a:lnTo>
                    <a:pt x="9994" y="41122"/>
                  </a:lnTo>
                  <a:lnTo>
                    <a:pt x="9753" y="41694"/>
                  </a:lnTo>
                  <a:lnTo>
                    <a:pt x="9994" y="42278"/>
                  </a:lnTo>
                  <a:lnTo>
                    <a:pt x="10566" y="42506"/>
                  </a:lnTo>
                  <a:lnTo>
                    <a:pt x="11137" y="42278"/>
                  </a:lnTo>
                  <a:lnTo>
                    <a:pt x="11379" y="41694"/>
                  </a:lnTo>
                  <a:close/>
                </a:path>
                <a:path w="16510" h="73660">
                  <a:moveTo>
                    <a:pt x="15976" y="72834"/>
                  </a:moveTo>
                  <a:lnTo>
                    <a:pt x="15748" y="72250"/>
                  </a:lnTo>
                  <a:lnTo>
                    <a:pt x="15163" y="72021"/>
                  </a:lnTo>
                  <a:lnTo>
                    <a:pt x="14592" y="72250"/>
                  </a:lnTo>
                  <a:lnTo>
                    <a:pt x="14351" y="72834"/>
                  </a:lnTo>
                  <a:lnTo>
                    <a:pt x="14592" y="73406"/>
                  </a:lnTo>
                  <a:lnTo>
                    <a:pt x="15163" y="73647"/>
                  </a:lnTo>
                  <a:lnTo>
                    <a:pt x="15748" y="73406"/>
                  </a:lnTo>
                  <a:lnTo>
                    <a:pt x="15976" y="72834"/>
                  </a:lnTo>
                  <a:close/>
                </a:path>
              </a:pathLst>
            </a:custGeom>
            <a:solidFill>
              <a:srgbClr val="231F20"/>
            </a:solidFill>
          </p:spPr>
          <p:txBody>
            <a:bodyPr wrap="square" lIns="0" tIns="0" rIns="0" bIns="0" rtlCol="0"/>
            <a:lstStyle/>
            <a:p/>
          </p:txBody>
        </p:sp>
        <p:sp>
          <p:nvSpPr>
            <p:cNvPr id="1263" name="object 1263" descr=""/>
            <p:cNvSpPr/>
            <p:nvPr/>
          </p:nvSpPr>
          <p:spPr>
            <a:xfrm>
              <a:off x="5574891" y="235679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64" name="object 1264" descr=""/>
            <p:cNvSpPr/>
            <p:nvPr/>
          </p:nvSpPr>
          <p:spPr>
            <a:xfrm>
              <a:off x="5579498" y="242231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65" name="object 1265" descr=""/>
            <p:cNvSpPr/>
            <p:nvPr/>
          </p:nvSpPr>
          <p:spPr>
            <a:xfrm>
              <a:off x="5594380" y="24141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66" name="object 1266" descr=""/>
            <p:cNvSpPr/>
            <p:nvPr/>
          </p:nvSpPr>
          <p:spPr>
            <a:xfrm>
              <a:off x="5583280" y="24128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67" name="object 1267" descr=""/>
            <p:cNvSpPr/>
            <p:nvPr/>
          </p:nvSpPr>
          <p:spPr>
            <a:xfrm>
              <a:off x="5598176" y="242015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68" name="object 1268" descr=""/>
            <p:cNvSpPr/>
            <p:nvPr/>
          </p:nvSpPr>
          <p:spPr>
            <a:xfrm>
              <a:off x="5580304" y="2421229"/>
              <a:ext cx="13335" cy="12065"/>
            </a:xfrm>
            <a:custGeom>
              <a:avLst/>
              <a:gdLst/>
              <a:ahLst/>
              <a:cxnLst/>
              <a:rect l="l" t="t" r="r" b="b"/>
              <a:pathLst>
                <a:path w="13335" h="12064">
                  <a:moveTo>
                    <a:pt x="1625" y="10833"/>
                  </a:moveTo>
                  <a:lnTo>
                    <a:pt x="1384" y="10261"/>
                  </a:lnTo>
                  <a:lnTo>
                    <a:pt x="812" y="10020"/>
                  </a:lnTo>
                  <a:lnTo>
                    <a:pt x="228" y="10261"/>
                  </a:lnTo>
                  <a:lnTo>
                    <a:pt x="0" y="10833"/>
                  </a:lnTo>
                  <a:lnTo>
                    <a:pt x="228" y="11417"/>
                  </a:lnTo>
                  <a:lnTo>
                    <a:pt x="812" y="11645"/>
                  </a:lnTo>
                  <a:lnTo>
                    <a:pt x="1384" y="11417"/>
                  </a:lnTo>
                  <a:lnTo>
                    <a:pt x="1625" y="10833"/>
                  </a:lnTo>
                  <a:close/>
                </a:path>
                <a:path w="13335" h="12064">
                  <a:moveTo>
                    <a:pt x="12725" y="812"/>
                  </a:moveTo>
                  <a:lnTo>
                    <a:pt x="12484" y="241"/>
                  </a:lnTo>
                  <a:lnTo>
                    <a:pt x="11912" y="0"/>
                  </a:lnTo>
                  <a:lnTo>
                    <a:pt x="11328" y="241"/>
                  </a:lnTo>
                  <a:lnTo>
                    <a:pt x="11099" y="812"/>
                  </a:lnTo>
                  <a:lnTo>
                    <a:pt x="11328" y="1397"/>
                  </a:lnTo>
                  <a:lnTo>
                    <a:pt x="11912" y="1625"/>
                  </a:lnTo>
                  <a:lnTo>
                    <a:pt x="12484" y="1397"/>
                  </a:lnTo>
                  <a:lnTo>
                    <a:pt x="12725" y="812"/>
                  </a:lnTo>
                  <a:close/>
                </a:path>
              </a:pathLst>
            </a:custGeom>
            <a:solidFill>
              <a:srgbClr val="231F20"/>
            </a:solidFill>
          </p:spPr>
          <p:txBody>
            <a:bodyPr wrap="square" lIns="0" tIns="0" rIns="0" bIns="0" rtlCol="0"/>
            <a:lstStyle/>
            <a:p/>
          </p:txBody>
        </p:sp>
        <p:sp>
          <p:nvSpPr>
            <p:cNvPr id="1269" name="object 1269" descr=""/>
            <p:cNvSpPr/>
            <p:nvPr/>
          </p:nvSpPr>
          <p:spPr>
            <a:xfrm>
              <a:off x="5595193" y="240011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70" name="object 1270" descr=""/>
            <p:cNvSpPr/>
            <p:nvPr/>
          </p:nvSpPr>
          <p:spPr>
            <a:xfrm>
              <a:off x="5578678" y="2392260"/>
              <a:ext cx="5715" cy="5715"/>
            </a:xfrm>
            <a:custGeom>
              <a:avLst/>
              <a:gdLst/>
              <a:ahLst/>
              <a:cxnLst/>
              <a:rect l="l" t="t" r="r" b="b"/>
              <a:pathLst>
                <a:path w="5714" h="5714">
                  <a:moveTo>
                    <a:pt x="1625" y="812"/>
                  </a:moveTo>
                  <a:lnTo>
                    <a:pt x="1384" y="241"/>
                  </a:lnTo>
                  <a:lnTo>
                    <a:pt x="812" y="0"/>
                  </a:lnTo>
                  <a:lnTo>
                    <a:pt x="228" y="241"/>
                  </a:lnTo>
                  <a:lnTo>
                    <a:pt x="0" y="812"/>
                  </a:lnTo>
                  <a:lnTo>
                    <a:pt x="228" y="1384"/>
                  </a:lnTo>
                  <a:lnTo>
                    <a:pt x="812" y="1625"/>
                  </a:lnTo>
                  <a:lnTo>
                    <a:pt x="1384" y="1384"/>
                  </a:lnTo>
                  <a:lnTo>
                    <a:pt x="1625" y="812"/>
                  </a:lnTo>
                  <a:close/>
                </a:path>
                <a:path w="5714" h="5714">
                  <a:moveTo>
                    <a:pt x="5143" y="4876"/>
                  </a:moveTo>
                  <a:lnTo>
                    <a:pt x="4902" y="4305"/>
                  </a:lnTo>
                  <a:lnTo>
                    <a:pt x="4330" y="4064"/>
                  </a:lnTo>
                  <a:lnTo>
                    <a:pt x="3759" y="4305"/>
                  </a:lnTo>
                  <a:lnTo>
                    <a:pt x="3517" y="4876"/>
                  </a:lnTo>
                  <a:lnTo>
                    <a:pt x="3759" y="5461"/>
                  </a:lnTo>
                  <a:lnTo>
                    <a:pt x="4330" y="5689"/>
                  </a:lnTo>
                  <a:lnTo>
                    <a:pt x="4902" y="5461"/>
                  </a:lnTo>
                  <a:lnTo>
                    <a:pt x="5143" y="4876"/>
                  </a:lnTo>
                  <a:close/>
                </a:path>
              </a:pathLst>
            </a:custGeom>
            <a:solidFill>
              <a:srgbClr val="231F20"/>
            </a:solidFill>
          </p:spPr>
          <p:txBody>
            <a:bodyPr wrap="square" lIns="0" tIns="0" rIns="0" bIns="0" rtlCol="0"/>
            <a:lstStyle/>
            <a:p/>
          </p:txBody>
        </p:sp>
        <p:sp>
          <p:nvSpPr>
            <p:cNvPr id="1271" name="object 1271" descr=""/>
            <p:cNvSpPr/>
            <p:nvPr/>
          </p:nvSpPr>
          <p:spPr>
            <a:xfrm>
              <a:off x="5579492" y="2393068"/>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272" name="object 1272" descr=""/>
            <p:cNvSpPr/>
            <p:nvPr/>
          </p:nvSpPr>
          <p:spPr>
            <a:xfrm>
              <a:off x="5608464" y="2590725"/>
              <a:ext cx="1905" cy="31750"/>
            </a:xfrm>
            <a:custGeom>
              <a:avLst/>
              <a:gdLst/>
              <a:ahLst/>
              <a:cxnLst/>
              <a:rect l="l" t="t" r="r" b="b"/>
              <a:pathLst>
                <a:path w="1904" h="31750">
                  <a:moveTo>
                    <a:pt x="0" y="0"/>
                  </a:moveTo>
                  <a:lnTo>
                    <a:pt x="533" y="8674"/>
                  </a:lnTo>
                  <a:lnTo>
                    <a:pt x="812" y="20320"/>
                  </a:lnTo>
                  <a:lnTo>
                    <a:pt x="1346" y="31419"/>
                  </a:lnTo>
                </a:path>
              </a:pathLst>
            </a:custGeom>
            <a:ln w="3175">
              <a:solidFill>
                <a:srgbClr val="231F20"/>
              </a:solidFill>
            </a:ln>
          </p:spPr>
          <p:txBody>
            <a:bodyPr wrap="square" lIns="0" tIns="0" rIns="0" bIns="0" rtlCol="0"/>
            <a:lstStyle/>
            <a:p/>
          </p:txBody>
        </p:sp>
        <p:sp>
          <p:nvSpPr>
            <p:cNvPr id="1273" name="object 1273" descr=""/>
            <p:cNvSpPr/>
            <p:nvPr/>
          </p:nvSpPr>
          <p:spPr>
            <a:xfrm>
              <a:off x="5594115" y="2482428"/>
              <a:ext cx="11430" cy="50800"/>
            </a:xfrm>
            <a:custGeom>
              <a:avLst/>
              <a:gdLst/>
              <a:ahLst/>
              <a:cxnLst/>
              <a:rect l="l" t="t" r="r" b="b"/>
              <a:pathLst>
                <a:path w="11429" h="50800">
                  <a:moveTo>
                    <a:pt x="0" y="0"/>
                  </a:moveTo>
                  <a:lnTo>
                    <a:pt x="266" y="10020"/>
                  </a:lnTo>
                  <a:lnTo>
                    <a:pt x="1346" y="20853"/>
                  </a:lnTo>
                  <a:lnTo>
                    <a:pt x="3784" y="31953"/>
                  </a:lnTo>
                  <a:lnTo>
                    <a:pt x="7035" y="41973"/>
                  </a:lnTo>
                  <a:lnTo>
                    <a:pt x="10833" y="50355"/>
                  </a:lnTo>
                </a:path>
              </a:pathLst>
            </a:custGeom>
            <a:ln w="3175">
              <a:solidFill>
                <a:srgbClr val="231F20"/>
              </a:solidFill>
            </a:ln>
          </p:spPr>
          <p:txBody>
            <a:bodyPr wrap="square" lIns="0" tIns="0" rIns="0" bIns="0" rtlCol="0"/>
            <a:lstStyle/>
            <a:p/>
          </p:txBody>
        </p:sp>
        <p:sp>
          <p:nvSpPr>
            <p:cNvPr id="1274" name="object 1274" descr=""/>
            <p:cNvSpPr/>
            <p:nvPr/>
          </p:nvSpPr>
          <p:spPr>
            <a:xfrm>
              <a:off x="5582196" y="2402827"/>
              <a:ext cx="1905" cy="16510"/>
            </a:xfrm>
            <a:custGeom>
              <a:avLst/>
              <a:gdLst/>
              <a:ahLst/>
              <a:cxnLst/>
              <a:rect l="l" t="t" r="r" b="b"/>
              <a:pathLst>
                <a:path w="1904" h="16510">
                  <a:moveTo>
                    <a:pt x="1625" y="15430"/>
                  </a:moveTo>
                  <a:lnTo>
                    <a:pt x="1384" y="14859"/>
                  </a:lnTo>
                  <a:lnTo>
                    <a:pt x="812" y="14617"/>
                  </a:lnTo>
                  <a:lnTo>
                    <a:pt x="241" y="14859"/>
                  </a:lnTo>
                  <a:lnTo>
                    <a:pt x="0" y="15430"/>
                  </a:lnTo>
                  <a:lnTo>
                    <a:pt x="241" y="16014"/>
                  </a:lnTo>
                  <a:lnTo>
                    <a:pt x="812" y="16243"/>
                  </a:lnTo>
                  <a:lnTo>
                    <a:pt x="1384" y="16014"/>
                  </a:lnTo>
                  <a:lnTo>
                    <a:pt x="1625" y="15430"/>
                  </a:lnTo>
                  <a:close/>
                </a:path>
                <a:path w="1904" h="16510">
                  <a:moveTo>
                    <a:pt x="1892" y="812"/>
                  </a:moveTo>
                  <a:lnTo>
                    <a:pt x="1651" y="241"/>
                  </a:lnTo>
                  <a:lnTo>
                    <a:pt x="1079" y="0"/>
                  </a:lnTo>
                  <a:lnTo>
                    <a:pt x="508" y="241"/>
                  </a:lnTo>
                  <a:lnTo>
                    <a:pt x="266" y="812"/>
                  </a:lnTo>
                  <a:lnTo>
                    <a:pt x="508" y="1384"/>
                  </a:lnTo>
                  <a:lnTo>
                    <a:pt x="1079" y="1625"/>
                  </a:lnTo>
                  <a:lnTo>
                    <a:pt x="1651" y="1384"/>
                  </a:lnTo>
                  <a:lnTo>
                    <a:pt x="1892" y="812"/>
                  </a:lnTo>
                  <a:close/>
                </a:path>
              </a:pathLst>
            </a:custGeom>
            <a:solidFill>
              <a:srgbClr val="231F20"/>
            </a:solidFill>
          </p:spPr>
          <p:txBody>
            <a:bodyPr wrap="square" lIns="0" tIns="0" rIns="0" bIns="0" rtlCol="0"/>
            <a:lstStyle/>
            <a:p/>
          </p:txBody>
        </p:sp>
        <p:sp>
          <p:nvSpPr>
            <p:cNvPr id="1275" name="object 1275" descr=""/>
            <p:cNvSpPr/>
            <p:nvPr/>
          </p:nvSpPr>
          <p:spPr>
            <a:xfrm>
              <a:off x="5580032" y="241582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76" name="object 1276" descr=""/>
            <p:cNvSpPr/>
            <p:nvPr/>
          </p:nvSpPr>
          <p:spPr>
            <a:xfrm>
              <a:off x="5579765" y="23993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77" name="object 1277" descr=""/>
            <p:cNvSpPr/>
            <p:nvPr/>
          </p:nvSpPr>
          <p:spPr>
            <a:xfrm>
              <a:off x="5580032" y="239849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78" name="object 1278" descr=""/>
            <p:cNvSpPr/>
            <p:nvPr/>
          </p:nvSpPr>
          <p:spPr>
            <a:xfrm>
              <a:off x="558220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79" name="object 1279" descr=""/>
            <p:cNvSpPr/>
            <p:nvPr/>
          </p:nvSpPr>
          <p:spPr>
            <a:xfrm>
              <a:off x="5583553" y="2590998"/>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280" name="object 1280" descr=""/>
            <p:cNvSpPr/>
            <p:nvPr/>
          </p:nvSpPr>
          <p:spPr>
            <a:xfrm>
              <a:off x="5610901" y="2390638"/>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281" name="object 1281" descr=""/>
            <p:cNvSpPr/>
            <p:nvPr/>
          </p:nvSpPr>
          <p:spPr>
            <a:xfrm>
              <a:off x="5582742" y="2435857"/>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1282" name="object 1282" descr=""/>
            <p:cNvSpPr/>
            <p:nvPr/>
          </p:nvSpPr>
          <p:spPr>
            <a:xfrm>
              <a:off x="5582742" y="2400386"/>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1283" name="object 1283" descr=""/>
            <p:cNvSpPr/>
            <p:nvPr/>
          </p:nvSpPr>
          <p:spPr>
            <a:xfrm>
              <a:off x="5582742" y="2402011"/>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284" name="object 1284" descr=""/>
            <p:cNvSpPr/>
            <p:nvPr/>
          </p:nvSpPr>
          <p:spPr>
            <a:xfrm>
              <a:off x="5582742" y="2405533"/>
              <a:ext cx="0" cy="4445"/>
            </a:xfrm>
            <a:custGeom>
              <a:avLst/>
              <a:gdLst/>
              <a:ahLst/>
              <a:cxnLst/>
              <a:rect l="l" t="t" r="r" b="b"/>
              <a:pathLst>
                <a:path w="0" h="4444">
                  <a:moveTo>
                    <a:pt x="0" y="0"/>
                  </a:moveTo>
                  <a:lnTo>
                    <a:pt x="0" y="4330"/>
                  </a:lnTo>
                </a:path>
              </a:pathLst>
            </a:custGeom>
            <a:ln w="3175">
              <a:solidFill>
                <a:srgbClr val="231F20"/>
              </a:solidFill>
            </a:ln>
          </p:spPr>
          <p:txBody>
            <a:bodyPr wrap="square" lIns="0" tIns="0" rIns="0" bIns="0" rtlCol="0"/>
            <a:lstStyle/>
            <a:p/>
          </p:txBody>
        </p:sp>
        <p:sp>
          <p:nvSpPr>
            <p:cNvPr id="1285" name="object 1285" descr=""/>
            <p:cNvSpPr/>
            <p:nvPr/>
          </p:nvSpPr>
          <p:spPr>
            <a:xfrm>
              <a:off x="5582742" y="2411486"/>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1286" name="object 1286" descr=""/>
            <p:cNvSpPr/>
            <p:nvPr/>
          </p:nvSpPr>
          <p:spPr>
            <a:xfrm>
              <a:off x="5583280" y="2402284"/>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1287" name="object 1287" descr=""/>
            <p:cNvSpPr/>
            <p:nvPr/>
          </p:nvSpPr>
          <p:spPr>
            <a:xfrm>
              <a:off x="5583280" y="2411759"/>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1288" name="object 1288" descr=""/>
            <p:cNvSpPr/>
            <p:nvPr/>
          </p:nvSpPr>
          <p:spPr>
            <a:xfrm>
              <a:off x="5583280" y="2402284"/>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1289" name="object 1289" descr=""/>
            <p:cNvSpPr/>
            <p:nvPr/>
          </p:nvSpPr>
          <p:spPr>
            <a:xfrm>
              <a:off x="5583280" y="2411759"/>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1290" name="object 1290" descr=""/>
            <p:cNvSpPr/>
            <p:nvPr/>
          </p:nvSpPr>
          <p:spPr>
            <a:xfrm>
              <a:off x="5583553" y="243341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91" name="object 1291" descr=""/>
            <p:cNvSpPr/>
            <p:nvPr/>
          </p:nvSpPr>
          <p:spPr>
            <a:xfrm>
              <a:off x="5584093" y="2402284"/>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1292" name="object 1292" descr=""/>
            <p:cNvSpPr/>
            <p:nvPr/>
          </p:nvSpPr>
          <p:spPr>
            <a:xfrm>
              <a:off x="5584093" y="2412032"/>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1293" name="object 1293" descr=""/>
            <p:cNvSpPr/>
            <p:nvPr/>
          </p:nvSpPr>
          <p:spPr>
            <a:xfrm>
              <a:off x="5585179" y="2402011"/>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1294" name="object 1294" descr=""/>
            <p:cNvSpPr/>
            <p:nvPr/>
          </p:nvSpPr>
          <p:spPr>
            <a:xfrm>
              <a:off x="5585179" y="2412292"/>
              <a:ext cx="0" cy="1270"/>
            </a:xfrm>
            <a:custGeom>
              <a:avLst/>
              <a:gdLst/>
              <a:ahLst/>
              <a:cxnLst/>
              <a:rect l="l" t="t" r="r" b="b"/>
              <a:pathLst>
                <a:path w="0" h="1269">
                  <a:moveTo>
                    <a:pt x="0" y="0"/>
                  </a:moveTo>
                  <a:lnTo>
                    <a:pt x="0" y="1092"/>
                  </a:lnTo>
                </a:path>
              </a:pathLst>
            </a:custGeom>
            <a:ln w="3175">
              <a:solidFill>
                <a:srgbClr val="231F20"/>
              </a:solidFill>
            </a:ln>
          </p:spPr>
          <p:txBody>
            <a:bodyPr wrap="square" lIns="0" tIns="0" rIns="0" bIns="0" rtlCol="0"/>
            <a:lstStyle/>
            <a:p/>
          </p:txBody>
        </p:sp>
        <p:sp>
          <p:nvSpPr>
            <p:cNvPr id="1295" name="object 1295" descr=""/>
            <p:cNvSpPr/>
            <p:nvPr/>
          </p:nvSpPr>
          <p:spPr>
            <a:xfrm>
              <a:off x="5585179" y="2435857"/>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1296" name="object 1296" descr=""/>
            <p:cNvSpPr/>
            <p:nvPr/>
          </p:nvSpPr>
          <p:spPr>
            <a:xfrm>
              <a:off x="5586257" y="2377367"/>
              <a:ext cx="0" cy="4445"/>
            </a:xfrm>
            <a:custGeom>
              <a:avLst/>
              <a:gdLst/>
              <a:ahLst/>
              <a:cxnLst/>
              <a:rect l="l" t="t" r="r" b="b"/>
              <a:pathLst>
                <a:path w="0" h="4444">
                  <a:moveTo>
                    <a:pt x="0" y="0"/>
                  </a:moveTo>
                  <a:lnTo>
                    <a:pt x="0" y="4064"/>
                  </a:lnTo>
                </a:path>
              </a:pathLst>
            </a:custGeom>
            <a:ln w="3175">
              <a:solidFill>
                <a:srgbClr val="231F20"/>
              </a:solidFill>
            </a:ln>
          </p:spPr>
          <p:txBody>
            <a:bodyPr wrap="square" lIns="0" tIns="0" rIns="0" bIns="0" rtlCol="0"/>
            <a:lstStyle/>
            <a:p/>
          </p:txBody>
        </p:sp>
        <p:sp>
          <p:nvSpPr>
            <p:cNvPr id="1297" name="object 1297" descr=""/>
            <p:cNvSpPr/>
            <p:nvPr/>
          </p:nvSpPr>
          <p:spPr>
            <a:xfrm>
              <a:off x="5586257" y="2433960"/>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1298" name="object 1298" descr=""/>
            <p:cNvSpPr/>
            <p:nvPr/>
          </p:nvSpPr>
          <p:spPr>
            <a:xfrm>
              <a:off x="5586257" y="243775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99" name="object 1299" descr=""/>
            <p:cNvSpPr/>
            <p:nvPr/>
          </p:nvSpPr>
          <p:spPr>
            <a:xfrm>
              <a:off x="5586530" y="2377094"/>
              <a:ext cx="0" cy="4445"/>
            </a:xfrm>
            <a:custGeom>
              <a:avLst/>
              <a:gdLst/>
              <a:ahLst/>
              <a:cxnLst/>
              <a:rect l="l" t="t" r="r" b="b"/>
              <a:pathLst>
                <a:path w="0" h="4444">
                  <a:moveTo>
                    <a:pt x="0" y="0"/>
                  </a:moveTo>
                  <a:lnTo>
                    <a:pt x="0" y="4343"/>
                  </a:lnTo>
                </a:path>
              </a:pathLst>
            </a:custGeom>
            <a:ln w="3175">
              <a:solidFill>
                <a:srgbClr val="231F20"/>
              </a:solidFill>
            </a:ln>
          </p:spPr>
          <p:txBody>
            <a:bodyPr wrap="square" lIns="0" tIns="0" rIns="0" bIns="0" rtlCol="0"/>
            <a:lstStyle/>
            <a:p/>
          </p:txBody>
        </p:sp>
        <p:sp>
          <p:nvSpPr>
            <p:cNvPr id="1300" name="object 1300" descr=""/>
            <p:cNvSpPr/>
            <p:nvPr/>
          </p:nvSpPr>
          <p:spPr>
            <a:xfrm>
              <a:off x="5586530" y="2433960"/>
              <a:ext cx="0" cy="4445"/>
            </a:xfrm>
            <a:custGeom>
              <a:avLst/>
              <a:gdLst/>
              <a:ahLst/>
              <a:cxnLst/>
              <a:rect l="l" t="t" r="r" b="b"/>
              <a:pathLst>
                <a:path w="0" h="4444">
                  <a:moveTo>
                    <a:pt x="0" y="0"/>
                  </a:moveTo>
                  <a:lnTo>
                    <a:pt x="0" y="4330"/>
                  </a:lnTo>
                </a:path>
              </a:pathLst>
            </a:custGeom>
            <a:ln w="3175">
              <a:solidFill>
                <a:srgbClr val="231F20"/>
              </a:solidFill>
            </a:ln>
          </p:spPr>
          <p:txBody>
            <a:bodyPr wrap="square" lIns="0" tIns="0" rIns="0" bIns="0" rtlCol="0"/>
            <a:lstStyle/>
            <a:p/>
          </p:txBody>
        </p:sp>
        <p:sp>
          <p:nvSpPr>
            <p:cNvPr id="1301" name="object 1301" descr=""/>
            <p:cNvSpPr/>
            <p:nvPr/>
          </p:nvSpPr>
          <p:spPr>
            <a:xfrm>
              <a:off x="5588154" y="2543894"/>
              <a:ext cx="0" cy="22860"/>
            </a:xfrm>
            <a:custGeom>
              <a:avLst/>
              <a:gdLst/>
              <a:ahLst/>
              <a:cxnLst/>
              <a:rect l="l" t="t" r="r" b="b"/>
              <a:pathLst>
                <a:path w="0" h="22860">
                  <a:moveTo>
                    <a:pt x="0" y="0"/>
                  </a:moveTo>
                  <a:lnTo>
                    <a:pt x="0" y="22479"/>
                  </a:lnTo>
                </a:path>
              </a:pathLst>
            </a:custGeom>
            <a:ln w="3175">
              <a:solidFill>
                <a:srgbClr val="231F20"/>
              </a:solidFill>
            </a:ln>
          </p:spPr>
          <p:txBody>
            <a:bodyPr wrap="square" lIns="0" tIns="0" rIns="0" bIns="0" rtlCol="0"/>
            <a:lstStyle/>
            <a:p/>
          </p:txBody>
        </p:sp>
        <p:sp>
          <p:nvSpPr>
            <p:cNvPr id="1302" name="object 1302" descr=""/>
            <p:cNvSpPr/>
            <p:nvPr/>
          </p:nvSpPr>
          <p:spPr>
            <a:xfrm>
              <a:off x="5591944" y="2387662"/>
              <a:ext cx="0" cy="3175"/>
            </a:xfrm>
            <a:custGeom>
              <a:avLst/>
              <a:gdLst/>
              <a:ahLst/>
              <a:cxnLst/>
              <a:rect l="l" t="t" r="r" b="b"/>
              <a:pathLst>
                <a:path w="0" h="3175">
                  <a:moveTo>
                    <a:pt x="0" y="0"/>
                  </a:moveTo>
                  <a:lnTo>
                    <a:pt x="0" y="2705"/>
                  </a:lnTo>
                </a:path>
              </a:pathLst>
            </a:custGeom>
            <a:ln w="3175">
              <a:solidFill>
                <a:srgbClr val="231F20"/>
              </a:solidFill>
            </a:ln>
          </p:spPr>
          <p:txBody>
            <a:bodyPr wrap="square" lIns="0" tIns="0" rIns="0" bIns="0" rtlCol="0"/>
            <a:lstStyle/>
            <a:p/>
          </p:txBody>
        </p:sp>
        <p:sp>
          <p:nvSpPr>
            <p:cNvPr id="1303" name="object 1303" descr=""/>
            <p:cNvSpPr/>
            <p:nvPr/>
          </p:nvSpPr>
          <p:spPr>
            <a:xfrm>
              <a:off x="5592489" y="2387395"/>
              <a:ext cx="0" cy="3175"/>
            </a:xfrm>
            <a:custGeom>
              <a:avLst/>
              <a:gdLst/>
              <a:ahLst/>
              <a:cxnLst/>
              <a:rect l="l" t="t" r="r" b="b"/>
              <a:pathLst>
                <a:path w="0" h="3175">
                  <a:moveTo>
                    <a:pt x="0" y="266"/>
                  </a:moveTo>
                  <a:lnTo>
                    <a:pt x="0" y="0"/>
                  </a:lnTo>
                  <a:lnTo>
                    <a:pt x="0" y="2971"/>
                  </a:lnTo>
                </a:path>
              </a:pathLst>
            </a:custGeom>
            <a:ln w="3175">
              <a:solidFill>
                <a:srgbClr val="231F20"/>
              </a:solidFill>
            </a:ln>
          </p:spPr>
          <p:txBody>
            <a:bodyPr wrap="square" lIns="0" tIns="0" rIns="0" bIns="0" rtlCol="0"/>
            <a:lstStyle/>
            <a:p/>
          </p:txBody>
        </p:sp>
        <p:sp>
          <p:nvSpPr>
            <p:cNvPr id="1304" name="object 1304" descr=""/>
            <p:cNvSpPr/>
            <p:nvPr/>
          </p:nvSpPr>
          <p:spPr>
            <a:xfrm>
              <a:off x="5592489" y="2427460"/>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305" name="object 1305" descr=""/>
            <p:cNvSpPr/>
            <p:nvPr/>
          </p:nvSpPr>
          <p:spPr>
            <a:xfrm>
              <a:off x="5593568" y="2509229"/>
              <a:ext cx="0" cy="27940"/>
            </a:xfrm>
            <a:custGeom>
              <a:avLst/>
              <a:gdLst/>
              <a:ahLst/>
              <a:cxnLst/>
              <a:rect l="l" t="t" r="r" b="b"/>
              <a:pathLst>
                <a:path w="0" h="27939">
                  <a:moveTo>
                    <a:pt x="0" y="0"/>
                  </a:moveTo>
                  <a:lnTo>
                    <a:pt x="0" y="27889"/>
                  </a:lnTo>
                </a:path>
              </a:pathLst>
            </a:custGeom>
            <a:ln w="3175">
              <a:solidFill>
                <a:srgbClr val="231F20"/>
              </a:solidFill>
            </a:ln>
          </p:spPr>
          <p:txBody>
            <a:bodyPr wrap="square" lIns="0" tIns="0" rIns="0" bIns="0" rtlCol="0"/>
            <a:lstStyle/>
            <a:p/>
          </p:txBody>
        </p:sp>
        <p:sp>
          <p:nvSpPr>
            <p:cNvPr id="1306" name="object 1306" descr=""/>
            <p:cNvSpPr/>
            <p:nvPr/>
          </p:nvSpPr>
          <p:spPr>
            <a:xfrm>
              <a:off x="5593841" y="2389286"/>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1307" name="object 1307" descr=""/>
            <p:cNvSpPr/>
            <p:nvPr/>
          </p:nvSpPr>
          <p:spPr>
            <a:xfrm>
              <a:off x="5594926" y="2392808"/>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1308" name="object 1308" descr=""/>
            <p:cNvSpPr/>
            <p:nvPr/>
          </p:nvSpPr>
          <p:spPr>
            <a:xfrm>
              <a:off x="5595193" y="2504628"/>
              <a:ext cx="0" cy="34925"/>
            </a:xfrm>
            <a:custGeom>
              <a:avLst/>
              <a:gdLst/>
              <a:ahLst/>
              <a:cxnLst/>
              <a:rect l="l" t="t" r="r" b="b"/>
              <a:pathLst>
                <a:path w="0" h="34925">
                  <a:moveTo>
                    <a:pt x="0" y="0"/>
                  </a:moveTo>
                  <a:lnTo>
                    <a:pt x="0" y="10020"/>
                  </a:lnTo>
                  <a:lnTo>
                    <a:pt x="0" y="34391"/>
                  </a:lnTo>
                </a:path>
              </a:pathLst>
            </a:custGeom>
            <a:ln w="3175">
              <a:solidFill>
                <a:srgbClr val="231F20"/>
              </a:solidFill>
            </a:ln>
          </p:spPr>
          <p:txBody>
            <a:bodyPr wrap="square" lIns="0" tIns="0" rIns="0" bIns="0" rtlCol="0"/>
            <a:lstStyle/>
            <a:p/>
          </p:txBody>
        </p:sp>
        <p:sp>
          <p:nvSpPr>
            <p:cNvPr id="1309" name="object 1309" descr=""/>
            <p:cNvSpPr/>
            <p:nvPr/>
          </p:nvSpPr>
          <p:spPr>
            <a:xfrm>
              <a:off x="5596279" y="2389286"/>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1310" name="object 1310" descr=""/>
            <p:cNvSpPr/>
            <p:nvPr/>
          </p:nvSpPr>
          <p:spPr>
            <a:xfrm>
              <a:off x="5598176" y="2390093"/>
              <a:ext cx="0" cy="3175"/>
            </a:xfrm>
            <a:custGeom>
              <a:avLst/>
              <a:gdLst/>
              <a:ahLst/>
              <a:cxnLst/>
              <a:rect l="l" t="t" r="r" b="b"/>
              <a:pathLst>
                <a:path w="0" h="3175">
                  <a:moveTo>
                    <a:pt x="0" y="0"/>
                  </a:moveTo>
                  <a:lnTo>
                    <a:pt x="0" y="2717"/>
                  </a:lnTo>
                </a:path>
              </a:pathLst>
            </a:custGeom>
            <a:ln w="3175">
              <a:solidFill>
                <a:srgbClr val="231F20"/>
              </a:solidFill>
            </a:ln>
          </p:spPr>
          <p:txBody>
            <a:bodyPr wrap="square" lIns="0" tIns="0" rIns="0" bIns="0" rtlCol="0"/>
            <a:lstStyle/>
            <a:p/>
          </p:txBody>
        </p:sp>
        <p:sp>
          <p:nvSpPr>
            <p:cNvPr id="1311" name="object 1311" descr=""/>
            <p:cNvSpPr/>
            <p:nvPr/>
          </p:nvSpPr>
          <p:spPr>
            <a:xfrm>
              <a:off x="5598443" y="2393341"/>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312" name="object 1312" descr=""/>
            <p:cNvSpPr/>
            <p:nvPr/>
          </p:nvSpPr>
          <p:spPr>
            <a:xfrm>
              <a:off x="5598443" y="2400386"/>
              <a:ext cx="0" cy="15240"/>
            </a:xfrm>
            <a:custGeom>
              <a:avLst/>
              <a:gdLst/>
              <a:ahLst/>
              <a:cxnLst/>
              <a:rect l="l" t="t" r="r" b="b"/>
              <a:pathLst>
                <a:path w="0" h="15239">
                  <a:moveTo>
                    <a:pt x="0" y="0"/>
                  </a:moveTo>
                  <a:lnTo>
                    <a:pt x="0" y="14617"/>
                  </a:lnTo>
                </a:path>
              </a:pathLst>
            </a:custGeom>
            <a:ln w="3175">
              <a:solidFill>
                <a:srgbClr val="231F20"/>
              </a:solidFill>
            </a:ln>
          </p:spPr>
          <p:txBody>
            <a:bodyPr wrap="square" lIns="0" tIns="0" rIns="0" bIns="0" rtlCol="0"/>
            <a:lstStyle/>
            <a:p/>
          </p:txBody>
        </p:sp>
        <p:sp>
          <p:nvSpPr>
            <p:cNvPr id="1313" name="object 1313" descr=""/>
            <p:cNvSpPr/>
            <p:nvPr/>
          </p:nvSpPr>
          <p:spPr>
            <a:xfrm>
              <a:off x="5598443" y="2422587"/>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1314" name="object 1314" descr=""/>
            <p:cNvSpPr/>
            <p:nvPr/>
          </p:nvSpPr>
          <p:spPr>
            <a:xfrm>
              <a:off x="5598716" y="2384685"/>
              <a:ext cx="0" cy="10795"/>
            </a:xfrm>
            <a:custGeom>
              <a:avLst/>
              <a:gdLst/>
              <a:ahLst/>
              <a:cxnLst/>
              <a:rect l="l" t="t" r="r" b="b"/>
              <a:pathLst>
                <a:path w="0" h="10794">
                  <a:moveTo>
                    <a:pt x="0" y="0"/>
                  </a:moveTo>
                  <a:lnTo>
                    <a:pt x="0" y="10553"/>
                  </a:lnTo>
                </a:path>
              </a:pathLst>
            </a:custGeom>
            <a:ln w="3175">
              <a:solidFill>
                <a:srgbClr val="231F20"/>
              </a:solidFill>
            </a:ln>
          </p:spPr>
          <p:txBody>
            <a:bodyPr wrap="square" lIns="0" tIns="0" rIns="0" bIns="0" rtlCol="0"/>
            <a:lstStyle/>
            <a:p/>
          </p:txBody>
        </p:sp>
        <p:sp>
          <p:nvSpPr>
            <p:cNvPr id="1315" name="object 1315" descr=""/>
            <p:cNvSpPr/>
            <p:nvPr/>
          </p:nvSpPr>
          <p:spPr>
            <a:xfrm>
              <a:off x="5598716" y="2395512"/>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1316" name="object 1316" descr=""/>
            <p:cNvSpPr/>
            <p:nvPr/>
          </p:nvSpPr>
          <p:spPr>
            <a:xfrm>
              <a:off x="5598716" y="2400386"/>
              <a:ext cx="0" cy="15240"/>
            </a:xfrm>
            <a:custGeom>
              <a:avLst/>
              <a:gdLst/>
              <a:ahLst/>
              <a:cxnLst/>
              <a:rect l="l" t="t" r="r" b="b"/>
              <a:pathLst>
                <a:path w="0" h="15239">
                  <a:moveTo>
                    <a:pt x="0" y="0"/>
                  </a:moveTo>
                  <a:lnTo>
                    <a:pt x="0" y="14617"/>
                  </a:lnTo>
                </a:path>
              </a:pathLst>
            </a:custGeom>
            <a:ln w="3175">
              <a:solidFill>
                <a:srgbClr val="231F20"/>
              </a:solidFill>
            </a:ln>
          </p:spPr>
          <p:txBody>
            <a:bodyPr wrap="square" lIns="0" tIns="0" rIns="0" bIns="0" rtlCol="0"/>
            <a:lstStyle/>
            <a:p/>
          </p:txBody>
        </p:sp>
        <p:sp>
          <p:nvSpPr>
            <p:cNvPr id="1317" name="object 1317" descr=""/>
            <p:cNvSpPr/>
            <p:nvPr/>
          </p:nvSpPr>
          <p:spPr>
            <a:xfrm>
              <a:off x="5598716" y="2397943"/>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1318" name="object 1318" descr=""/>
            <p:cNvSpPr/>
            <p:nvPr/>
          </p:nvSpPr>
          <p:spPr>
            <a:xfrm>
              <a:off x="5598716" y="2415009"/>
              <a:ext cx="0" cy="2540"/>
            </a:xfrm>
            <a:custGeom>
              <a:avLst/>
              <a:gdLst/>
              <a:ahLst/>
              <a:cxnLst/>
              <a:rect l="l" t="t" r="r" b="b"/>
              <a:pathLst>
                <a:path w="0" h="2539">
                  <a:moveTo>
                    <a:pt x="0" y="0"/>
                  </a:moveTo>
                  <a:lnTo>
                    <a:pt x="0" y="2425"/>
                  </a:lnTo>
                </a:path>
              </a:pathLst>
            </a:custGeom>
            <a:ln w="3175">
              <a:solidFill>
                <a:srgbClr val="231F20"/>
              </a:solidFill>
            </a:ln>
          </p:spPr>
          <p:txBody>
            <a:bodyPr wrap="square" lIns="0" tIns="0" rIns="0" bIns="0" rtlCol="0"/>
            <a:lstStyle/>
            <a:p/>
          </p:txBody>
        </p:sp>
        <p:sp>
          <p:nvSpPr>
            <p:cNvPr id="1319" name="object 1319" descr=""/>
            <p:cNvSpPr/>
            <p:nvPr/>
          </p:nvSpPr>
          <p:spPr>
            <a:xfrm>
              <a:off x="5598716" y="2417713"/>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1320" name="object 1320" descr=""/>
            <p:cNvSpPr/>
            <p:nvPr/>
          </p:nvSpPr>
          <p:spPr>
            <a:xfrm>
              <a:off x="5598716" y="2420156"/>
              <a:ext cx="0" cy="2540"/>
            </a:xfrm>
            <a:custGeom>
              <a:avLst/>
              <a:gdLst/>
              <a:ahLst/>
              <a:cxnLst/>
              <a:rect l="l" t="t" r="r" b="b"/>
              <a:pathLst>
                <a:path w="0" h="2539">
                  <a:moveTo>
                    <a:pt x="0" y="0"/>
                  </a:moveTo>
                  <a:lnTo>
                    <a:pt x="0" y="2159"/>
                  </a:lnTo>
                </a:path>
              </a:pathLst>
            </a:custGeom>
            <a:ln w="3175">
              <a:solidFill>
                <a:srgbClr val="231F20"/>
              </a:solidFill>
            </a:ln>
          </p:spPr>
          <p:txBody>
            <a:bodyPr wrap="square" lIns="0" tIns="0" rIns="0" bIns="0" rtlCol="0"/>
            <a:lstStyle/>
            <a:p/>
          </p:txBody>
        </p:sp>
        <p:sp>
          <p:nvSpPr>
            <p:cNvPr id="1321" name="object 1321" descr=""/>
            <p:cNvSpPr/>
            <p:nvPr/>
          </p:nvSpPr>
          <p:spPr>
            <a:xfrm>
              <a:off x="5598716" y="2422587"/>
              <a:ext cx="0" cy="15240"/>
            </a:xfrm>
            <a:custGeom>
              <a:avLst/>
              <a:gdLst/>
              <a:ahLst/>
              <a:cxnLst/>
              <a:rect l="l" t="t" r="r" b="b"/>
              <a:pathLst>
                <a:path w="0" h="15239">
                  <a:moveTo>
                    <a:pt x="0" y="0"/>
                  </a:moveTo>
                  <a:lnTo>
                    <a:pt x="0" y="8128"/>
                  </a:lnTo>
                  <a:lnTo>
                    <a:pt x="0" y="14897"/>
                  </a:lnTo>
                </a:path>
              </a:pathLst>
            </a:custGeom>
            <a:ln w="3175">
              <a:solidFill>
                <a:srgbClr val="231F20"/>
              </a:solidFill>
            </a:ln>
          </p:spPr>
          <p:txBody>
            <a:bodyPr wrap="square" lIns="0" tIns="0" rIns="0" bIns="0" rtlCol="0"/>
            <a:lstStyle/>
            <a:p/>
          </p:txBody>
        </p:sp>
        <p:sp>
          <p:nvSpPr>
            <p:cNvPr id="1322" name="object 1322" descr=""/>
            <p:cNvSpPr/>
            <p:nvPr/>
          </p:nvSpPr>
          <p:spPr>
            <a:xfrm>
              <a:off x="5603050" y="2529270"/>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1323" name="object 1323" descr=""/>
            <p:cNvSpPr/>
            <p:nvPr/>
          </p:nvSpPr>
          <p:spPr>
            <a:xfrm>
              <a:off x="5606566" y="2537122"/>
              <a:ext cx="0" cy="10160"/>
            </a:xfrm>
            <a:custGeom>
              <a:avLst/>
              <a:gdLst/>
              <a:ahLst/>
              <a:cxnLst/>
              <a:rect l="l" t="t" r="r" b="b"/>
              <a:pathLst>
                <a:path w="0" h="10160">
                  <a:moveTo>
                    <a:pt x="0" y="0"/>
                  </a:moveTo>
                  <a:lnTo>
                    <a:pt x="0" y="9753"/>
                  </a:lnTo>
                </a:path>
              </a:pathLst>
            </a:custGeom>
            <a:ln w="3175">
              <a:solidFill>
                <a:srgbClr val="231F20"/>
              </a:solidFill>
            </a:ln>
          </p:spPr>
          <p:txBody>
            <a:bodyPr wrap="square" lIns="0" tIns="0" rIns="0" bIns="0" rtlCol="0"/>
            <a:lstStyle/>
            <a:p/>
          </p:txBody>
        </p:sp>
        <p:sp>
          <p:nvSpPr>
            <p:cNvPr id="1324" name="object 1324" descr=""/>
            <p:cNvSpPr/>
            <p:nvPr/>
          </p:nvSpPr>
          <p:spPr>
            <a:xfrm>
              <a:off x="5610901" y="2367892"/>
              <a:ext cx="0" cy="7620"/>
            </a:xfrm>
            <a:custGeom>
              <a:avLst/>
              <a:gdLst/>
              <a:ahLst/>
              <a:cxnLst/>
              <a:rect l="l" t="t" r="r" b="b"/>
              <a:pathLst>
                <a:path w="0" h="7619">
                  <a:moveTo>
                    <a:pt x="0" y="0"/>
                  </a:moveTo>
                  <a:lnTo>
                    <a:pt x="0" y="7581"/>
                  </a:lnTo>
                </a:path>
              </a:pathLst>
            </a:custGeom>
            <a:ln w="3175">
              <a:solidFill>
                <a:srgbClr val="231F20"/>
              </a:solidFill>
            </a:ln>
          </p:spPr>
          <p:txBody>
            <a:bodyPr wrap="square" lIns="0" tIns="0" rIns="0" bIns="0" rtlCol="0"/>
            <a:lstStyle/>
            <a:p/>
          </p:txBody>
        </p:sp>
        <p:sp>
          <p:nvSpPr>
            <p:cNvPr id="1325" name="object 1325" descr=""/>
            <p:cNvSpPr/>
            <p:nvPr/>
          </p:nvSpPr>
          <p:spPr>
            <a:xfrm>
              <a:off x="5610901" y="2387666"/>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1326" name="object 1326" descr=""/>
            <p:cNvSpPr/>
            <p:nvPr/>
          </p:nvSpPr>
          <p:spPr>
            <a:xfrm>
              <a:off x="5613604" y="2377914"/>
              <a:ext cx="0" cy="7620"/>
            </a:xfrm>
            <a:custGeom>
              <a:avLst/>
              <a:gdLst/>
              <a:ahLst/>
              <a:cxnLst/>
              <a:rect l="l" t="t" r="r" b="b"/>
              <a:pathLst>
                <a:path w="0" h="7619">
                  <a:moveTo>
                    <a:pt x="0" y="0"/>
                  </a:moveTo>
                  <a:lnTo>
                    <a:pt x="0" y="7302"/>
                  </a:lnTo>
                </a:path>
              </a:pathLst>
            </a:custGeom>
            <a:ln w="3175">
              <a:solidFill>
                <a:srgbClr val="231F20"/>
              </a:solidFill>
            </a:ln>
          </p:spPr>
          <p:txBody>
            <a:bodyPr wrap="square" lIns="0" tIns="0" rIns="0" bIns="0" rtlCol="0"/>
            <a:lstStyle/>
            <a:p/>
          </p:txBody>
        </p:sp>
        <p:sp>
          <p:nvSpPr>
            <p:cNvPr id="1327" name="object 1327" descr=""/>
            <p:cNvSpPr/>
            <p:nvPr/>
          </p:nvSpPr>
          <p:spPr>
            <a:xfrm>
              <a:off x="5615503" y="2552278"/>
              <a:ext cx="0" cy="10795"/>
            </a:xfrm>
            <a:custGeom>
              <a:avLst/>
              <a:gdLst/>
              <a:ahLst/>
              <a:cxnLst/>
              <a:rect l="l" t="t" r="r" b="b"/>
              <a:pathLst>
                <a:path w="0" h="10794">
                  <a:moveTo>
                    <a:pt x="0" y="0"/>
                  </a:moveTo>
                  <a:lnTo>
                    <a:pt x="0" y="10566"/>
                  </a:lnTo>
                </a:path>
              </a:pathLst>
            </a:custGeom>
            <a:ln w="3175">
              <a:solidFill>
                <a:srgbClr val="231F20"/>
              </a:solidFill>
            </a:ln>
          </p:spPr>
          <p:txBody>
            <a:bodyPr wrap="square" lIns="0" tIns="0" rIns="0" bIns="0" rtlCol="0"/>
            <a:lstStyle/>
            <a:p/>
          </p:txBody>
        </p:sp>
        <p:sp>
          <p:nvSpPr>
            <p:cNvPr id="1328" name="object 1328" descr=""/>
            <p:cNvSpPr/>
            <p:nvPr/>
          </p:nvSpPr>
          <p:spPr>
            <a:xfrm>
              <a:off x="5582467" y="24014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29" name="object 1329" descr=""/>
            <p:cNvSpPr/>
            <p:nvPr/>
          </p:nvSpPr>
          <p:spPr>
            <a:xfrm>
              <a:off x="5586257" y="24336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330" name="object 1330" descr=""/>
            <p:cNvSpPr/>
            <p:nvPr/>
          </p:nvSpPr>
          <p:spPr>
            <a:xfrm>
              <a:off x="5582740" y="259018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31" name="object 1331" descr=""/>
            <p:cNvSpPr/>
            <p:nvPr/>
          </p:nvSpPr>
          <p:spPr>
            <a:xfrm>
              <a:off x="5593302" y="241446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32" name="object 1332" descr=""/>
            <p:cNvSpPr/>
            <p:nvPr/>
          </p:nvSpPr>
          <p:spPr>
            <a:xfrm>
              <a:off x="5588154" y="2566366"/>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1333" name="object 1333" descr=""/>
            <p:cNvSpPr/>
            <p:nvPr/>
          </p:nvSpPr>
          <p:spPr>
            <a:xfrm>
              <a:off x="5591124" y="2399576"/>
              <a:ext cx="5080" cy="15875"/>
            </a:xfrm>
            <a:custGeom>
              <a:avLst/>
              <a:gdLst/>
              <a:ahLst/>
              <a:cxnLst/>
              <a:rect l="l" t="t" r="r" b="b"/>
              <a:pathLst>
                <a:path w="5079" h="15875">
                  <a:moveTo>
                    <a:pt x="1625" y="14617"/>
                  </a:moveTo>
                  <a:lnTo>
                    <a:pt x="1384" y="14046"/>
                  </a:lnTo>
                  <a:lnTo>
                    <a:pt x="812" y="13804"/>
                  </a:lnTo>
                  <a:lnTo>
                    <a:pt x="241" y="14046"/>
                  </a:lnTo>
                  <a:lnTo>
                    <a:pt x="0" y="14617"/>
                  </a:lnTo>
                  <a:lnTo>
                    <a:pt x="241" y="15189"/>
                  </a:lnTo>
                  <a:lnTo>
                    <a:pt x="812" y="15430"/>
                  </a:lnTo>
                  <a:lnTo>
                    <a:pt x="1384" y="15189"/>
                  </a:lnTo>
                  <a:lnTo>
                    <a:pt x="1625" y="14617"/>
                  </a:lnTo>
                  <a:close/>
                </a:path>
                <a:path w="5079" h="15875">
                  <a:moveTo>
                    <a:pt x="4876" y="812"/>
                  </a:moveTo>
                  <a:lnTo>
                    <a:pt x="4635" y="241"/>
                  </a:lnTo>
                  <a:lnTo>
                    <a:pt x="4064" y="0"/>
                  </a:lnTo>
                  <a:lnTo>
                    <a:pt x="3492" y="241"/>
                  </a:lnTo>
                  <a:lnTo>
                    <a:pt x="3251" y="812"/>
                  </a:lnTo>
                  <a:lnTo>
                    <a:pt x="3492" y="1397"/>
                  </a:lnTo>
                  <a:lnTo>
                    <a:pt x="4064" y="1625"/>
                  </a:lnTo>
                  <a:lnTo>
                    <a:pt x="4635" y="1397"/>
                  </a:lnTo>
                  <a:lnTo>
                    <a:pt x="4876" y="812"/>
                  </a:lnTo>
                  <a:close/>
                </a:path>
              </a:pathLst>
            </a:custGeom>
            <a:solidFill>
              <a:srgbClr val="231F20"/>
            </a:solidFill>
          </p:spPr>
          <p:txBody>
            <a:bodyPr wrap="square" lIns="0" tIns="0" rIns="0" bIns="0" rtlCol="0"/>
            <a:lstStyle/>
            <a:p/>
          </p:txBody>
        </p:sp>
        <p:sp>
          <p:nvSpPr>
            <p:cNvPr id="1334" name="object 1334" descr=""/>
            <p:cNvSpPr/>
            <p:nvPr/>
          </p:nvSpPr>
          <p:spPr>
            <a:xfrm>
              <a:off x="5596279" y="242178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35" name="object 1335" descr=""/>
            <p:cNvSpPr/>
            <p:nvPr/>
          </p:nvSpPr>
          <p:spPr>
            <a:xfrm>
              <a:off x="5598176" y="242204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36" name="object 1336" descr=""/>
            <p:cNvSpPr/>
            <p:nvPr/>
          </p:nvSpPr>
          <p:spPr>
            <a:xfrm>
              <a:off x="5583553" y="2590191"/>
              <a:ext cx="635" cy="1270"/>
            </a:xfrm>
            <a:custGeom>
              <a:avLst/>
              <a:gdLst/>
              <a:ahLst/>
              <a:cxnLst/>
              <a:rect l="l" t="t" r="r" b="b"/>
              <a:pathLst>
                <a:path w="635" h="1269">
                  <a:moveTo>
                    <a:pt x="266" y="0"/>
                  </a:moveTo>
                  <a:lnTo>
                    <a:pt x="266" y="533"/>
                  </a:lnTo>
                  <a:lnTo>
                    <a:pt x="0" y="800"/>
                  </a:lnTo>
                </a:path>
              </a:pathLst>
            </a:custGeom>
            <a:ln w="3175">
              <a:solidFill>
                <a:srgbClr val="231F20"/>
              </a:solidFill>
            </a:ln>
          </p:spPr>
          <p:txBody>
            <a:bodyPr wrap="square" lIns="0" tIns="0" rIns="0" bIns="0" rtlCol="0"/>
            <a:lstStyle/>
            <a:p/>
          </p:txBody>
        </p:sp>
        <p:sp>
          <p:nvSpPr>
            <p:cNvPr id="1337" name="object 1337" descr=""/>
            <p:cNvSpPr/>
            <p:nvPr/>
          </p:nvSpPr>
          <p:spPr>
            <a:xfrm>
              <a:off x="5595193" y="241501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338" name="object 1338" descr=""/>
            <p:cNvSpPr/>
            <p:nvPr/>
          </p:nvSpPr>
          <p:spPr>
            <a:xfrm>
              <a:off x="5593568" y="2507603"/>
              <a:ext cx="635" cy="1905"/>
            </a:xfrm>
            <a:custGeom>
              <a:avLst/>
              <a:gdLst/>
              <a:ahLst/>
              <a:cxnLst/>
              <a:rect l="l" t="t" r="r" b="b"/>
              <a:pathLst>
                <a:path w="635" h="1905">
                  <a:moveTo>
                    <a:pt x="0" y="1625"/>
                  </a:moveTo>
                  <a:lnTo>
                    <a:pt x="0" y="825"/>
                  </a:lnTo>
                  <a:lnTo>
                    <a:pt x="546" y="0"/>
                  </a:lnTo>
                </a:path>
              </a:pathLst>
            </a:custGeom>
            <a:ln w="3175">
              <a:solidFill>
                <a:srgbClr val="231F20"/>
              </a:solidFill>
            </a:ln>
          </p:spPr>
          <p:txBody>
            <a:bodyPr wrap="square" lIns="0" tIns="0" rIns="0" bIns="0" rtlCol="0"/>
            <a:lstStyle/>
            <a:p/>
          </p:txBody>
        </p:sp>
        <p:sp>
          <p:nvSpPr>
            <p:cNvPr id="1339" name="object 1339" descr=""/>
            <p:cNvSpPr/>
            <p:nvPr/>
          </p:nvSpPr>
          <p:spPr>
            <a:xfrm>
              <a:off x="5598176" y="24150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340" name="object 1340" descr=""/>
            <p:cNvSpPr/>
            <p:nvPr/>
          </p:nvSpPr>
          <p:spPr>
            <a:xfrm>
              <a:off x="5583824" y="2567173"/>
              <a:ext cx="4445" cy="23495"/>
            </a:xfrm>
            <a:custGeom>
              <a:avLst/>
              <a:gdLst/>
              <a:ahLst/>
              <a:cxnLst/>
              <a:rect l="l" t="t" r="r" b="b"/>
              <a:pathLst>
                <a:path w="4445" h="23494">
                  <a:moveTo>
                    <a:pt x="4330" y="0"/>
                  </a:moveTo>
                  <a:lnTo>
                    <a:pt x="2984" y="7581"/>
                  </a:lnTo>
                  <a:lnTo>
                    <a:pt x="1358" y="15976"/>
                  </a:lnTo>
                  <a:lnTo>
                    <a:pt x="0" y="23012"/>
                  </a:lnTo>
                </a:path>
              </a:pathLst>
            </a:custGeom>
            <a:ln w="3175">
              <a:solidFill>
                <a:srgbClr val="231F20"/>
              </a:solidFill>
            </a:ln>
          </p:spPr>
          <p:txBody>
            <a:bodyPr wrap="square" lIns="0" tIns="0" rIns="0" bIns="0" rtlCol="0"/>
            <a:lstStyle/>
            <a:p/>
          </p:txBody>
        </p:sp>
        <p:sp>
          <p:nvSpPr>
            <p:cNvPr id="1341" name="object 1341" descr=""/>
            <p:cNvSpPr/>
            <p:nvPr/>
          </p:nvSpPr>
          <p:spPr>
            <a:xfrm>
              <a:off x="5592217" y="242204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342" name="object 1342" descr=""/>
            <p:cNvSpPr/>
            <p:nvPr/>
          </p:nvSpPr>
          <p:spPr>
            <a:xfrm>
              <a:off x="5562160" y="2600199"/>
              <a:ext cx="7620" cy="1270"/>
            </a:xfrm>
            <a:custGeom>
              <a:avLst/>
              <a:gdLst/>
              <a:ahLst/>
              <a:cxnLst/>
              <a:rect l="l" t="t" r="r" b="b"/>
              <a:pathLst>
                <a:path w="7620" h="1269">
                  <a:moveTo>
                    <a:pt x="0" y="1092"/>
                  </a:moveTo>
                  <a:lnTo>
                    <a:pt x="266" y="825"/>
                  </a:lnTo>
                  <a:lnTo>
                    <a:pt x="812" y="546"/>
                  </a:lnTo>
                  <a:lnTo>
                    <a:pt x="1625" y="279"/>
                  </a:lnTo>
                  <a:lnTo>
                    <a:pt x="2705" y="279"/>
                  </a:lnTo>
                  <a:lnTo>
                    <a:pt x="4064" y="0"/>
                  </a:lnTo>
                  <a:lnTo>
                    <a:pt x="5422" y="279"/>
                  </a:lnTo>
                  <a:lnTo>
                    <a:pt x="6769" y="279"/>
                  </a:lnTo>
                  <a:lnTo>
                    <a:pt x="7048" y="546"/>
                  </a:lnTo>
                </a:path>
              </a:pathLst>
            </a:custGeom>
            <a:ln w="3175">
              <a:solidFill>
                <a:srgbClr val="231F20"/>
              </a:solidFill>
            </a:ln>
          </p:spPr>
          <p:txBody>
            <a:bodyPr wrap="square" lIns="0" tIns="0" rIns="0" bIns="0" rtlCol="0"/>
            <a:lstStyle/>
            <a:p/>
          </p:txBody>
        </p:sp>
        <p:sp>
          <p:nvSpPr>
            <p:cNvPr id="1343" name="object 1343" descr=""/>
            <p:cNvSpPr/>
            <p:nvPr/>
          </p:nvSpPr>
          <p:spPr>
            <a:xfrm>
              <a:off x="5583007" y="25893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44" name="object 1344" descr=""/>
            <p:cNvSpPr/>
            <p:nvPr/>
          </p:nvSpPr>
          <p:spPr>
            <a:xfrm>
              <a:off x="5610901" y="23876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45" name="object 1345" descr=""/>
            <p:cNvSpPr/>
            <p:nvPr/>
          </p:nvSpPr>
          <p:spPr>
            <a:xfrm>
              <a:off x="5595193" y="241501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346" name="object 1346" descr=""/>
            <p:cNvSpPr/>
            <p:nvPr/>
          </p:nvSpPr>
          <p:spPr>
            <a:xfrm>
              <a:off x="5597091" y="24193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47" name="object 1347" descr=""/>
            <p:cNvSpPr/>
            <p:nvPr/>
          </p:nvSpPr>
          <p:spPr>
            <a:xfrm>
              <a:off x="5598176" y="241961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48" name="object 1348" descr=""/>
            <p:cNvSpPr/>
            <p:nvPr/>
          </p:nvSpPr>
          <p:spPr>
            <a:xfrm>
              <a:off x="5636896" y="2375210"/>
              <a:ext cx="1905" cy="6985"/>
            </a:xfrm>
            <a:custGeom>
              <a:avLst/>
              <a:gdLst/>
              <a:ahLst/>
              <a:cxnLst/>
              <a:rect l="l" t="t" r="r" b="b"/>
              <a:pathLst>
                <a:path w="1904" h="6985">
                  <a:moveTo>
                    <a:pt x="1892" y="0"/>
                  </a:moveTo>
                  <a:lnTo>
                    <a:pt x="0" y="6502"/>
                  </a:lnTo>
                  <a:lnTo>
                    <a:pt x="1625" y="0"/>
                  </a:lnTo>
                  <a:lnTo>
                    <a:pt x="0" y="6756"/>
                  </a:lnTo>
                </a:path>
              </a:pathLst>
            </a:custGeom>
            <a:ln w="3175">
              <a:solidFill>
                <a:srgbClr val="231F20"/>
              </a:solidFill>
            </a:ln>
          </p:spPr>
          <p:txBody>
            <a:bodyPr wrap="square" lIns="0" tIns="0" rIns="0" bIns="0" rtlCol="0"/>
            <a:lstStyle/>
            <a:p/>
          </p:txBody>
        </p:sp>
        <p:sp>
          <p:nvSpPr>
            <p:cNvPr id="1349" name="object 1349" descr=""/>
            <p:cNvSpPr/>
            <p:nvPr/>
          </p:nvSpPr>
          <p:spPr>
            <a:xfrm>
              <a:off x="5637701" y="2375210"/>
              <a:ext cx="1905" cy="6985"/>
            </a:xfrm>
            <a:custGeom>
              <a:avLst/>
              <a:gdLst/>
              <a:ahLst/>
              <a:cxnLst/>
              <a:rect l="l" t="t" r="r" b="b"/>
              <a:pathLst>
                <a:path w="1904" h="6985">
                  <a:moveTo>
                    <a:pt x="1625" y="0"/>
                  </a:moveTo>
                  <a:lnTo>
                    <a:pt x="0" y="6756"/>
                  </a:lnTo>
                </a:path>
              </a:pathLst>
            </a:custGeom>
            <a:ln w="3175">
              <a:solidFill>
                <a:srgbClr val="231F20"/>
              </a:solidFill>
            </a:ln>
          </p:spPr>
          <p:txBody>
            <a:bodyPr wrap="square" lIns="0" tIns="0" rIns="0" bIns="0" rtlCol="0"/>
            <a:lstStyle/>
            <a:p/>
          </p:txBody>
        </p:sp>
        <p:sp>
          <p:nvSpPr>
            <p:cNvPr id="1350" name="object 1350" descr=""/>
            <p:cNvSpPr/>
            <p:nvPr/>
          </p:nvSpPr>
          <p:spPr>
            <a:xfrm>
              <a:off x="5595193" y="2413917"/>
              <a:ext cx="1270" cy="3810"/>
            </a:xfrm>
            <a:custGeom>
              <a:avLst/>
              <a:gdLst/>
              <a:ahLst/>
              <a:cxnLst/>
              <a:rect l="l" t="t" r="r" b="b"/>
              <a:pathLst>
                <a:path w="1270" h="3810">
                  <a:moveTo>
                    <a:pt x="812" y="0"/>
                  </a:moveTo>
                  <a:lnTo>
                    <a:pt x="0" y="3251"/>
                  </a:lnTo>
                </a:path>
              </a:pathLst>
            </a:custGeom>
            <a:ln w="3175">
              <a:solidFill>
                <a:srgbClr val="231F20"/>
              </a:solidFill>
            </a:ln>
          </p:spPr>
          <p:txBody>
            <a:bodyPr wrap="square" lIns="0" tIns="0" rIns="0" bIns="0" rtlCol="0"/>
            <a:lstStyle/>
            <a:p/>
          </p:txBody>
        </p:sp>
        <p:sp>
          <p:nvSpPr>
            <p:cNvPr id="1351" name="object 1351" descr=""/>
            <p:cNvSpPr/>
            <p:nvPr/>
          </p:nvSpPr>
          <p:spPr>
            <a:xfrm>
              <a:off x="5635810" y="2375210"/>
              <a:ext cx="1905" cy="6985"/>
            </a:xfrm>
            <a:custGeom>
              <a:avLst/>
              <a:gdLst/>
              <a:ahLst/>
              <a:cxnLst/>
              <a:rect l="l" t="t" r="r" b="b"/>
              <a:pathLst>
                <a:path w="1904" h="6985">
                  <a:moveTo>
                    <a:pt x="1892" y="0"/>
                  </a:moveTo>
                  <a:lnTo>
                    <a:pt x="0" y="6502"/>
                  </a:lnTo>
                </a:path>
              </a:pathLst>
            </a:custGeom>
            <a:ln w="3175">
              <a:solidFill>
                <a:srgbClr val="231F20"/>
              </a:solidFill>
            </a:ln>
          </p:spPr>
          <p:txBody>
            <a:bodyPr wrap="square" lIns="0" tIns="0" rIns="0" bIns="0" rtlCol="0"/>
            <a:lstStyle/>
            <a:p/>
          </p:txBody>
        </p:sp>
        <p:sp>
          <p:nvSpPr>
            <p:cNvPr id="1352" name="object 1352" descr=""/>
            <p:cNvSpPr/>
            <p:nvPr/>
          </p:nvSpPr>
          <p:spPr>
            <a:xfrm>
              <a:off x="5636356" y="2375210"/>
              <a:ext cx="1905" cy="6985"/>
            </a:xfrm>
            <a:custGeom>
              <a:avLst/>
              <a:gdLst/>
              <a:ahLst/>
              <a:cxnLst/>
              <a:rect l="l" t="t" r="r" b="b"/>
              <a:pathLst>
                <a:path w="1904" h="6985">
                  <a:moveTo>
                    <a:pt x="1892" y="0"/>
                  </a:moveTo>
                  <a:lnTo>
                    <a:pt x="0" y="6756"/>
                  </a:lnTo>
                </a:path>
              </a:pathLst>
            </a:custGeom>
            <a:ln w="3175">
              <a:solidFill>
                <a:srgbClr val="231F20"/>
              </a:solidFill>
            </a:ln>
          </p:spPr>
          <p:txBody>
            <a:bodyPr wrap="square" lIns="0" tIns="0" rIns="0" bIns="0" rtlCol="0"/>
            <a:lstStyle/>
            <a:p/>
          </p:txBody>
        </p:sp>
        <p:sp>
          <p:nvSpPr>
            <p:cNvPr id="1353" name="object 1353" descr=""/>
            <p:cNvSpPr/>
            <p:nvPr/>
          </p:nvSpPr>
          <p:spPr>
            <a:xfrm>
              <a:off x="5636623" y="238441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354" name="object 1354" descr=""/>
            <p:cNvSpPr/>
            <p:nvPr/>
          </p:nvSpPr>
          <p:spPr>
            <a:xfrm>
              <a:off x="5639600" y="2374404"/>
              <a:ext cx="4445" cy="11430"/>
            </a:xfrm>
            <a:custGeom>
              <a:avLst/>
              <a:gdLst/>
              <a:ahLst/>
              <a:cxnLst/>
              <a:rect l="l" t="t" r="r" b="b"/>
              <a:pathLst>
                <a:path w="4445" h="11430">
                  <a:moveTo>
                    <a:pt x="1625" y="10007"/>
                  </a:moveTo>
                  <a:lnTo>
                    <a:pt x="1384" y="9436"/>
                  </a:lnTo>
                  <a:lnTo>
                    <a:pt x="812" y="9194"/>
                  </a:lnTo>
                  <a:lnTo>
                    <a:pt x="228" y="9436"/>
                  </a:lnTo>
                  <a:lnTo>
                    <a:pt x="0" y="10007"/>
                  </a:lnTo>
                  <a:lnTo>
                    <a:pt x="228" y="10591"/>
                  </a:lnTo>
                  <a:lnTo>
                    <a:pt x="812" y="10820"/>
                  </a:lnTo>
                  <a:lnTo>
                    <a:pt x="1384" y="10591"/>
                  </a:lnTo>
                  <a:lnTo>
                    <a:pt x="1625" y="10007"/>
                  </a:lnTo>
                  <a:close/>
                </a:path>
                <a:path w="4445" h="11430">
                  <a:moveTo>
                    <a:pt x="4330" y="812"/>
                  </a:moveTo>
                  <a:lnTo>
                    <a:pt x="4089" y="241"/>
                  </a:lnTo>
                  <a:lnTo>
                    <a:pt x="3517" y="0"/>
                  </a:lnTo>
                  <a:lnTo>
                    <a:pt x="2946" y="241"/>
                  </a:lnTo>
                  <a:lnTo>
                    <a:pt x="2705" y="812"/>
                  </a:lnTo>
                  <a:lnTo>
                    <a:pt x="2946" y="1384"/>
                  </a:lnTo>
                  <a:lnTo>
                    <a:pt x="3517" y="1625"/>
                  </a:lnTo>
                  <a:lnTo>
                    <a:pt x="4089" y="1384"/>
                  </a:lnTo>
                  <a:lnTo>
                    <a:pt x="4330" y="812"/>
                  </a:lnTo>
                  <a:close/>
                </a:path>
              </a:pathLst>
            </a:custGeom>
            <a:solidFill>
              <a:srgbClr val="231F20"/>
            </a:solidFill>
          </p:spPr>
          <p:txBody>
            <a:bodyPr wrap="square" lIns="0" tIns="0" rIns="0" bIns="0" rtlCol="0"/>
            <a:lstStyle/>
            <a:p/>
          </p:txBody>
        </p:sp>
        <p:sp>
          <p:nvSpPr>
            <p:cNvPr id="1355" name="object 1355" descr=""/>
            <p:cNvSpPr/>
            <p:nvPr/>
          </p:nvSpPr>
          <p:spPr>
            <a:xfrm>
              <a:off x="5635811" y="23844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56" name="object 1356" descr=""/>
            <p:cNvSpPr/>
            <p:nvPr/>
          </p:nvSpPr>
          <p:spPr>
            <a:xfrm>
              <a:off x="5642043" y="237493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357" name="object 1357" descr=""/>
            <p:cNvSpPr/>
            <p:nvPr/>
          </p:nvSpPr>
          <p:spPr>
            <a:xfrm>
              <a:off x="5644747"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58" name="object 1358" descr=""/>
            <p:cNvSpPr/>
            <p:nvPr/>
          </p:nvSpPr>
          <p:spPr>
            <a:xfrm>
              <a:off x="5643934" y="238441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359" name="object 1359" descr=""/>
            <p:cNvSpPr/>
            <p:nvPr/>
          </p:nvSpPr>
          <p:spPr>
            <a:xfrm>
              <a:off x="5638521" y="237493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360" name="object 1360" descr=""/>
            <p:cNvSpPr/>
            <p:nvPr/>
          </p:nvSpPr>
          <p:spPr>
            <a:xfrm>
              <a:off x="5645560" y="2372498"/>
              <a:ext cx="1270" cy="2540"/>
            </a:xfrm>
            <a:custGeom>
              <a:avLst/>
              <a:gdLst/>
              <a:ahLst/>
              <a:cxnLst/>
              <a:rect l="l" t="t" r="r" b="b"/>
              <a:pathLst>
                <a:path w="1270" h="2539">
                  <a:moveTo>
                    <a:pt x="266" y="2438"/>
                  </a:moveTo>
                  <a:lnTo>
                    <a:pt x="1079" y="0"/>
                  </a:lnTo>
                  <a:lnTo>
                    <a:pt x="0" y="2438"/>
                  </a:lnTo>
                </a:path>
              </a:pathLst>
            </a:custGeom>
            <a:ln w="3175">
              <a:solidFill>
                <a:srgbClr val="231F20"/>
              </a:solidFill>
            </a:ln>
          </p:spPr>
          <p:txBody>
            <a:bodyPr wrap="square" lIns="0" tIns="0" rIns="0" bIns="0" rtlCol="0"/>
            <a:lstStyle/>
            <a:p/>
          </p:txBody>
        </p:sp>
        <p:sp>
          <p:nvSpPr>
            <p:cNvPr id="1361" name="object 1361" descr=""/>
            <p:cNvSpPr/>
            <p:nvPr/>
          </p:nvSpPr>
          <p:spPr>
            <a:xfrm>
              <a:off x="5635536" y="2323491"/>
              <a:ext cx="4445" cy="10160"/>
            </a:xfrm>
            <a:custGeom>
              <a:avLst/>
              <a:gdLst/>
              <a:ahLst/>
              <a:cxnLst/>
              <a:rect l="l" t="t" r="r" b="b"/>
              <a:pathLst>
                <a:path w="4445" h="10160">
                  <a:moveTo>
                    <a:pt x="4063" y="0"/>
                  </a:moveTo>
                  <a:lnTo>
                    <a:pt x="0" y="10007"/>
                  </a:lnTo>
                </a:path>
              </a:pathLst>
            </a:custGeom>
            <a:ln w="3175">
              <a:solidFill>
                <a:srgbClr val="231F20"/>
              </a:solidFill>
            </a:ln>
          </p:spPr>
          <p:txBody>
            <a:bodyPr wrap="square" lIns="0" tIns="0" rIns="0" bIns="0" rtlCol="0"/>
            <a:lstStyle/>
            <a:p/>
          </p:txBody>
        </p:sp>
        <p:sp>
          <p:nvSpPr>
            <p:cNvPr id="1362" name="object 1362" descr=""/>
            <p:cNvSpPr/>
            <p:nvPr/>
          </p:nvSpPr>
          <p:spPr>
            <a:xfrm>
              <a:off x="5638514"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63" name="object 1363" descr=""/>
            <p:cNvSpPr/>
            <p:nvPr/>
          </p:nvSpPr>
          <p:spPr>
            <a:xfrm>
              <a:off x="5637702" y="23749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64" name="object 1364" descr=""/>
            <p:cNvSpPr/>
            <p:nvPr/>
          </p:nvSpPr>
          <p:spPr>
            <a:xfrm>
              <a:off x="5637436"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65" name="object 1365" descr=""/>
            <p:cNvSpPr/>
            <p:nvPr/>
          </p:nvSpPr>
          <p:spPr>
            <a:xfrm>
              <a:off x="5636621" y="2323491"/>
              <a:ext cx="4445" cy="10160"/>
            </a:xfrm>
            <a:custGeom>
              <a:avLst/>
              <a:gdLst/>
              <a:ahLst/>
              <a:cxnLst/>
              <a:rect l="l" t="t" r="r" b="b"/>
              <a:pathLst>
                <a:path w="4445" h="10160">
                  <a:moveTo>
                    <a:pt x="4063" y="0"/>
                  </a:moveTo>
                  <a:lnTo>
                    <a:pt x="0" y="10007"/>
                  </a:lnTo>
                </a:path>
              </a:pathLst>
            </a:custGeom>
            <a:ln w="3175">
              <a:solidFill>
                <a:srgbClr val="231F20"/>
              </a:solidFill>
            </a:ln>
          </p:spPr>
          <p:txBody>
            <a:bodyPr wrap="square" lIns="0" tIns="0" rIns="0" bIns="0" rtlCol="0"/>
            <a:lstStyle/>
            <a:p/>
          </p:txBody>
        </p:sp>
        <p:sp>
          <p:nvSpPr>
            <p:cNvPr id="1366" name="object 1366" descr=""/>
            <p:cNvSpPr/>
            <p:nvPr/>
          </p:nvSpPr>
          <p:spPr>
            <a:xfrm>
              <a:off x="5646105" y="2372493"/>
              <a:ext cx="1270" cy="2540"/>
            </a:xfrm>
            <a:custGeom>
              <a:avLst/>
              <a:gdLst/>
              <a:ahLst/>
              <a:cxnLst/>
              <a:rect l="l" t="t" r="r" b="b"/>
              <a:pathLst>
                <a:path w="1270" h="2539">
                  <a:moveTo>
                    <a:pt x="1079" y="0"/>
                  </a:moveTo>
                  <a:lnTo>
                    <a:pt x="0" y="2438"/>
                  </a:lnTo>
                </a:path>
              </a:pathLst>
            </a:custGeom>
            <a:ln w="3175">
              <a:solidFill>
                <a:srgbClr val="231F20"/>
              </a:solidFill>
            </a:ln>
          </p:spPr>
          <p:txBody>
            <a:bodyPr wrap="square" lIns="0" tIns="0" rIns="0" bIns="0" rtlCol="0"/>
            <a:lstStyle/>
            <a:p/>
          </p:txBody>
        </p:sp>
        <p:sp>
          <p:nvSpPr>
            <p:cNvPr id="1367" name="object 1367" descr=""/>
            <p:cNvSpPr/>
            <p:nvPr/>
          </p:nvSpPr>
          <p:spPr>
            <a:xfrm>
              <a:off x="5646917" y="2372766"/>
              <a:ext cx="1270" cy="2540"/>
            </a:xfrm>
            <a:custGeom>
              <a:avLst/>
              <a:gdLst/>
              <a:ahLst/>
              <a:cxnLst/>
              <a:rect l="l" t="t" r="r" b="b"/>
              <a:pathLst>
                <a:path w="1270" h="2539">
                  <a:moveTo>
                    <a:pt x="1079" y="0"/>
                  </a:moveTo>
                  <a:lnTo>
                    <a:pt x="0" y="2438"/>
                  </a:lnTo>
                </a:path>
              </a:pathLst>
            </a:custGeom>
            <a:ln w="3175">
              <a:solidFill>
                <a:srgbClr val="231F20"/>
              </a:solidFill>
            </a:ln>
          </p:spPr>
          <p:txBody>
            <a:bodyPr wrap="square" lIns="0" tIns="0" rIns="0" bIns="0" rtlCol="0"/>
            <a:lstStyle/>
            <a:p/>
          </p:txBody>
        </p:sp>
        <p:sp>
          <p:nvSpPr>
            <p:cNvPr id="1368" name="object 1368" descr=""/>
            <p:cNvSpPr/>
            <p:nvPr/>
          </p:nvSpPr>
          <p:spPr>
            <a:xfrm>
              <a:off x="5594108" y="2431789"/>
              <a:ext cx="11430" cy="50800"/>
            </a:xfrm>
            <a:custGeom>
              <a:avLst/>
              <a:gdLst/>
              <a:ahLst/>
              <a:cxnLst/>
              <a:rect l="l" t="t" r="r" b="b"/>
              <a:pathLst>
                <a:path w="11429" h="50800">
                  <a:moveTo>
                    <a:pt x="10833" y="0"/>
                  </a:moveTo>
                  <a:lnTo>
                    <a:pt x="7048" y="8394"/>
                  </a:lnTo>
                  <a:lnTo>
                    <a:pt x="3797" y="18415"/>
                  </a:lnTo>
                  <a:lnTo>
                    <a:pt x="1358" y="29514"/>
                  </a:lnTo>
                  <a:lnTo>
                    <a:pt x="266" y="40347"/>
                  </a:lnTo>
                  <a:lnTo>
                    <a:pt x="0" y="50634"/>
                  </a:lnTo>
                </a:path>
              </a:pathLst>
            </a:custGeom>
            <a:ln w="3175">
              <a:solidFill>
                <a:srgbClr val="231F20"/>
              </a:solidFill>
            </a:ln>
          </p:spPr>
          <p:txBody>
            <a:bodyPr wrap="square" lIns="0" tIns="0" rIns="0" bIns="0" rtlCol="0"/>
            <a:lstStyle/>
            <a:p/>
          </p:txBody>
        </p:sp>
        <p:sp>
          <p:nvSpPr>
            <p:cNvPr id="1369" name="object 1369" descr=""/>
            <p:cNvSpPr/>
            <p:nvPr/>
          </p:nvSpPr>
          <p:spPr>
            <a:xfrm>
              <a:off x="5642310" y="2372498"/>
              <a:ext cx="1270" cy="2540"/>
            </a:xfrm>
            <a:custGeom>
              <a:avLst/>
              <a:gdLst/>
              <a:ahLst/>
              <a:cxnLst/>
              <a:rect l="l" t="t" r="r" b="b"/>
              <a:pathLst>
                <a:path w="1270" h="2539">
                  <a:moveTo>
                    <a:pt x="0" y="2438"/>
                  </a:moveTo>
                  <a:lnTo>
                    <a:pt x="1079" y="0"/>
                  </a:lnTo>
                  <a:lnTo>
                    <a:pt x="0" y="2438"/>
                  </a:lnTo>
                </a:path>
              </a:pathLst>
            </a:custGeom>
            <a:ln w="3175">
              <a:solidFill>
                <a:srgbClr val="231F20"/>
              </a:solidFill>
            </a:ln>
          </p:spPr>
          <p:txBody>
            <a:bodyPr wrap="square" lIns="0" tIns="0" rIns="0" bIns="0" rtlCol="0"/>
            <a:lstStyle/>
            <a:p/>
          </p:txBody>
        </p:sp>
        <p:sp>
          <p:nvSpPr>
            <p:cNvPr id="1370" name="object 1370" descr=""/>
            <p:cNvSpPr/>
            <p:nvPr/>
          </p:nvSpPr>
          <p:spPr>
            <a:xfrm>
              <a:off x="5642575" y="2372493"/>
              <a:ext cx="1905" cy="2540"/>
            </a:xfrm>
            <a:custGeom>
              <a:avLst/>
              <a:gdLst/>
              <a:ahLst/>
              <a:cxnLst/>
              <a:rect l="l" t="t" r="r" b="b"/>
              <a:pathLst>
                <a:path w="1904" h="2539">
                  <a:moveTo>
                    <a:pt x="1358" y="0"/>
                  </a:moveTo>
                  <a:lnTo>
                    <a:pt x="0" y="2438"/>
                  </a:lnTo>
                </a:path>
              </a:pathLst>
            </a:custGeom>
            <a:ln w="3175">
              <a:solidFill>
                <a:srgbClr val="231F20"/>
              </a:solidFill>
            </a:ln>
          </p:spPr>
          <p:txBody>
            <a:bodyPr wrap="square" lIns="0" tIns="0" rIns="0" bIns="0" rtlCol="0"/>
            <a:lstStyle/>
            <a:p/>
          </p:txBody>
        </p:sp>
        <p:sp>
          <p:nvSpPr>
            <p:cNvPr id="1371" name="object 1371" descr=""/>
            <p:cNvSpPr/>
            <p:nvPr/>
          </p:nvSpPr>
          <p:spPr>
            <a:xfrm>
              <a:off x="5643128" y="2372766"/>
              <a:ext cx="1905" cy="2540"/>
            </a:xfrm>
            <a:custGeom>
              <a:avLst/>
              <a:gdLst/>
              <a:ahLst/>
              <a:cxnLst/>
              <a:rect l="l" t="t" r="r" b="b"/>
              <a:pathLst>
                <a:path w="1904" h="2539">
                  <a:moveTo>
                    <a:pt x="1346" y="0"/>
                  </a:moveTo>
                  <a:lnTo>
                    <a:pt x="0" y="2438"/>
                  </a:lnTo>
                </a:path>
              </a:pathLst>
            </a:custGeom>
            <a:ln w="3175">
              <a:solidFill>
                <a:srgbClr val="231F20"/>
              </a:solidFill>
            </a:ln>
          </p:spPr>
          <p:txBody>
            <a:bodyPr wrap="square" lIns="0" tIns="0" rIns="0" bIns="0" rtlCol="0"/>
            <a:lstStyle/>
            <a:p/>
          </p:txBody>
        </p:sp>
        <p:sp>
          <p:nvSpPr>
            <p:cNvPr id="1372" name="object 1372" descr=""/>
            <p:cNvSpPr/>
            <p:nvPr/>
          </p:nvSpPr>
          <p:spPr>
            <a:xfrm>
              <a:off x="5645825"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73" name="object 1373" descr=""/>
            <p:cNvSpPr/>
            <p:nvPr/>
          </p:nvSpPr>
          <p:spPr>
            <a:xfrm>
              <a:off x="5604941" y="243125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374" name="object 1374" descr=""/>
            <p:cNvSpPr/>
            <p:nvPr/>
          </p:nvSpPr>
          <p:spPr>
            <a:xfrm>
              <a:off x="5642576"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75" name="object 1375" descr=""/>
            <p:cNvSpPr/>
            <p:nvPr/>
          </p:nvSpPr>
          <p:spPr>
            <a:xfrm>
              <a:off x="5604941" y="24315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76" name="object 1376" descr=""/>
            <p:cNvSpPr/>
            <p:nvPr/>
          </p:nvSpPr>
          <p:spPr>
            <a:xfrm>
              <a:off x="5638793" y="2372493"/>
              <a:ext cx="1905" cy="2540"/>
            </a:xfrm>
            <a:custGeom>
              <a:avLst/>
              <a:gdLst/>
              <a:ahLst/>
              <a:cxnLst/>
              <a:rect l="l" t="t" r="r" b="b"/>
              <a:pathLst>
                <a:path w="1904" h="2539">
                  <a:moveTo>
                    <a:pt x="1079" y="0"/>
                  </a:moveTo>
                  <a:lnTo>
                    <a:pt x="0" y="2438"/>
                  </a:lnTo>
                  <a:lnTo>
                    <a:pt x="1346" y="0"/>
                  </a:lnTo>
                  <a:lnTo>
                    <a:pt x="0" y="2438"/>
                  </a:lnTo>
                </a:path>
              </a:pathLst>
            </a:custGeom>
            <a:ln w="3175">
              <a:solidFill>
                <a:srgbClr val="231F20"/>
              </a:solidFill>
            </a:ln>
          </p:spPr>
          <p:txBody>
            <a:bodyPr wrap="square" lIns="0" tIns="0" rIns="0" bIns="0" rtlCol="0"/>
            <a:lstStyle/>
            <a:p/>
          </p:txBody>
        </p:sp>
        <p:sp>
          <p:nvSpPr>
            <p:cNvPr id="1377" name="object 1377" descr=""/>
            <p:cNvSpPr/>
            <p:nvPr/>
          </p:nvSpPr>
          <p:spPr>
            <a:xfrm>
              <a:off x="5639327" y="2372766"/>
              <a:ext cx="1905" cy="2540"/>
            </a:xfrm>
            <a:custGeom>
              <a:avLst/>
              <a:gdLst/>
              <a:ahLst/>
              <a:cxnLst/>
              <a:rect l="l" t="t" r="r" b="b"/>
              <a:pathLst>
                <a:path w="1904" h="2539">
                  <a:moveTo>
                    <a:pt x="1358" y="0"/>
                  </a:moveTo>
                  <a:lnTo>
                    <a:pt x="0" y="2438"/>
                  </a:lnTo>
                </a:path>
              </a:pathLst>
            </a:custGeom>
            <a:ln w="3175">
              <a:solidFill>
                <a:srgbClr val="231F20"/>
              </a:solidFill>
            </a:ln>
          </p:spPr>
          <p:txBody>
            <a:bodyPr wrap="square" lIns="0" tIns="0" rIns="0" bIns="0" rtlCol="0"/>
            <a:lstStyle/>
            <a:p/>
          </p:txBody>
        </p:sp>
        <p:sp>
          <p:nvSpPr>
            <p:cNvPr id="1378" name="object 1378" descr=""/>
            <p:cNvSpPr/>
            <p:nvPr/>
          </p:nvSpPr>
          <p:spPr>
            <a:xfrm>
              <a:off x="5591944" y="2422313"/>
              <a:ext cx="635" cy="635"/>
            </a:xfrm>
            <a:custGeom>
              <a:avLst/>
              <a:gdLst/>
              <a:ahLst/>
              <a:cxnLst/>
              <a:rect l="l" t="t" r="r" b="b"/>
              <a:pathLst>
                <a:path w="635" h="635">
                  <a:moveTo>
                    <a:pt x="0" y="546"/>
                  </a:moveTo>
                  <a:lnTo>
                    <a:pt x="266" y="0"/>
                  </a:lnTo>
                  <a:lnTo>
                    <a:pt x="0" y="546"/>
                  </a:lnTo>
                </a:path>
              </a:pathLst>
            </a:custGeom>
            <a:ln w="3175">
              <a:solidFill>
                <a:srgbClr val="231F20"/>
              </a:solidFill>
            </a:ln>
          </p:spPr>
          <p:txBody>
            <a:bodyPr wrap="square" lIns="0" tIns="0" rIns="0" bIns="0" rtlCol="0"/>
            <a:lstStyle/>
            <a:p/>
          </p:txBody>
        </p:sp>
        <p:sp>
          <p:nvSpPr>
            <p:cNvPr id="1379" name="object 1379" descr=""/>
            <p:cNvSpPr/>
            <p:nvPr/>
          </p:nvSpPr>
          <p:spPr>
            <a:xfrm>
              <a:off x="5591676" y="2421234"/>
              <a:ext cx="1905" cy="3810"/>
            </a:xfrm>
            <a:custGeom>
              <a:avLst/>
              <a:gdLst/>
              <a:ahLst/>
              <a:cxnLst/>
              <a:rect l="l" t="t" r="r" b="b"/>
              <a:pathLst>
                <a:path w="1904" h="3810">
                  <a:moveTo>
                    <a:pt x="1625" y="0"/>
                  </a:moveTo>
                  <a:lnTo>
                    <a:pt x="0" y="3251"/>
                  </a:lnTo>
                </a:path>
              </a:pathLst>
            </a:custGeom>
            <a:ln w="3175">
              <a:solidFill>
                <a:srgbClr val="231F20"/>
              </a:solidFill>
            </a:ln>
          </p:spPr>
          <p:txBody>
            <a:bodyPr wrap="square" lIns="0" tIns="0" rIns="0" bIns="0" rtlCol="0"/>
            <a:lstStyle/>
            <a:p/>
          </p:txBody>
        </p:sp>
        <p:sp>
          <p:nvSpPr>
            <p:cNvPr id="1380" name="object 1380" descr=""/>
            <p:cNvSpPr/>
            <p:nvPr/>
          </p:nvSpPr>
          <p:spPr>
            <a:xfrm>
              <a:off x="5637701" y="2372493"/>
              <a:ext cx="1905" cy="2540"/>
            </a:xfrm>
            <a:custGeom>
              <a:avLst/>
              <a:gdLst/>
              <a:ahLst/>
              <a:cxnLst/>
              <a:rect l="l" t="t" r="r" b="b"/>
              <a:pathLst>
                <a:path w="1904" h="2539">
                  <a:moveTo>
                    <a:pt x="1358" y="0"/>
                  </a:moveTo>
                  <a:lnTo>
                    <a:pt x="0" y="2438"/>
                  </a:lnTo>
                </a:path>
              </a:pathLst>
            </a:custGeom>
            <a:ln w="3175">
              <a:solidFill>
                <a:srgbClr val="231F20"/>
              </a:solidFill>
            </a:ln>
          </p:spPr>
          <p:txBody>
            <a:bodyPr wrap="square" lIns="0" tIns="0" rIns="0" bIns="0" rtlCol="0"/>
            <a:lstStyle/>
            <a:p/>
          </p:txBody>
        </p:sp>
        <p:sp>
          <p:nvSpPr>
            <p:cNvPr id="1381" name="object 1381" descr=""/>
            <p:cNvSpPr/>
            <p:nvPr/>
          </p:nvSpPr>
          <p:spPr>
            <a:xfrm>
              <a:off x="5638253" y="2372766"/>
              <a:ext cx="1905" cy="2540"/>
            </a:xfrm>
            <a:custGeom>
              <a:avLst/>
              <a:gdLst/>
              <a:ahLst/>
              <a:cxnLst/>
              <a:rect l="l" t="t" r="r" b="b"/>
              <a:pathLst>
                <a:path w="1904" h="2539">
                  <a:moveTo>
                    <a:pt x="1346" y="0"/>
                  </a:moveTo>
                  <a:lnTo>
                    <a:pt x="0" y="2438"/>
                  </a:lnTo>
                </a:path>
              </a:pathLst>
            </a:custGeom>
            <a:ln w="3175">
              <a:solidFill>
                <a:srgbClr val="231F20"/>
              </a:solidFill>
            </a:ln>
          </p:spPr>
          <p:txBody>
            <a:bodyPr wrap="square" lIns="0" tIns="0" rIns="0" bIns="0" rtlCol="0"/>
            <a:lstStyle/>
            <a:p/>
          </p:txBody>
        </p:sp>
        <p:sp>
          <p:nvSpPr>
            <p:cNvPr id="1382" name="object 1382" descr=""/>
            <p:cNvSpPr/>
            <p:nvPr/>
          </p:nvSpPr>
          <p:spPr>
            <a:xfrm>
              <a:off x="5652058" y="237222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383" name="object 1383" descr=""/>
            <p:cNvSpPr/>
            <p:nvPr/>
          </p:nvSpPr>
          <p:spPr>
            <a:xfrm>
              <a:off x="5590591" y="2416098"/>
              <a:ext cx="8255" cy="8255"/>
            </a:xfrm>
            <a:custGeom>
              <a:avLst/>
              <a:gdLst/>
              <a:ahLst/>
              <a:cxnLst/>
              <a:rect l="l" t="t" r="r" b="b"/>
              <a:pathLst>
                <a:path w="8254" h="8255">
                  <a:moveTo>
                    <a:pt x="1625" y="7035"/>
                  </a:moveTo>
                  <a:lnTo>
                    <a:pt x="1384" y="6464"/>
                  </a:lnTo>
                  <a:lnTo>
                    <a:pt x="812" y="6223"/>
                  </a:lnTo>
                  <a:lnTo>
                    <a:pt x="228" y="6464"/>
                  </a:lnTo>
                  <a:lnTo>
                    <a:pt x="0" y="7035"/>
                  </a:lnTo>
                  <a:lnTo>
                    <a:pt x="228" y="7620"/>
                  </a:lnTo>
                  <a:lnTo>
                    <a:pt x="812" y="7848"/>
                  </a:lnTo>
                  <a:lnTo>
                    <a:pt x="1384" y="7620"/>
                  </a:lnTo>
                  <a:lnTo>
                    <a:pt x="1625" y="7035"/>
                  </a:lnTo>
                  <a:close/>
                </a:path>
                <a:path w="8254" h="8255">
                  <a:moveTo>
                    <a:pt x="7848" y="812"/>
                  </a:moveTo>
                  <a:lnTo>
                    <a:pt x="7607" y="241"/>
                  </a:lnTo>
                  <a:lnTo>
                    <a:pt x="7035" y="0"/>
                  </a:lnTo>
                  <a:lnTo>
                    <a:pt x="6464" y="241"/>
                  </a:lnTo>
                  <a:lnTo>
                    <a:pt x="6223" y="812"/>
                  </a:lnTo>
                  <a:lnTo>
                    <a:pt x="6464" y="1384"/>
                  </a:lnTo>
                  <a:lnTo>
                    <a:pt x="7035" y="1625"/>
                  </a:lnTo>
                  <a:lnTo>
                    <a:pt x="7607" y="1384"/>
                  </a:lnTo>
                  <a:lnTo>
                    <a:pt x="7848" y="812"/>
                  </a:lnTo>
                  <a:close/>
                </a:path>
              </a:pathLst>
            </a:custGeom>
            <a:solidFill>
              <a:srgbClr val="231F20"/>
            </a:solidFill>
          </p:spPr>
          <p:txBody>
            <a:bodyPr wrap="square" lIns="0" tIns="0" rIns="0" bIns="0" rtlCol="0"/>
            <a:lstStyle/>
            <a:p/>
          </p:txBody>
        </p:sp>
        <p:sp>
          <p:nvSpPr>
            <p:cNvPr id="1384" name="object 1384" descr=""/>
            <p:cNvSpPr/>
            <p:nvPr/>
          </p:nvSpPr>
          <p:spPr>
            <a:xfrm>
              <a:off x="5598176" y="241716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385" name="object 1385" descr=""/>
            <p:cNvSpPr/>
            <p:nvPr/>
          </p:nvSpPr>
          <p:spPr>
            <a:xfrm>
              <a:off x="5596550" y="2424758"/>
              <a:ext cx="1905" cy="3175"/>
            </a:xfrm>
            <a:custGeom>
              <a:avLst/>
              <a:gdLst/>
              <a:ahLst/>
              <a:cxnLst/>
              <a:rect l="l" t="t" r="r" b="b"/>
              <a:pathLst>
                <a:path w="1904" h="3175">
                  <a:moveTo>
                    <a:pt x="1892" y="0"/>
                  </a:moveTo>
                  <a:lnTo>
                    <a:pt x="0" y="2705"/>
                  </a:lnTo>
                </a:path>
              </a:pathLst>
            </a:custGeom>
            <a:ln w="3175">
              <a:solidFill>
                <a:srgbClr val="231F20"/>
              </a:solidFill>
            </a:ln>
          </p:spPr>
          <p:txBody>
            <a:bodyPr wrap="square" lIns="0" tIns="0" rIns="0" bIns="0" rtlCol="0"/>
            <a:lstStyle/>
            <a:p/>
          </p:txBody>
        </p:sp>
        <p:sp>
          <p:nvSpPr>
            <p:cNvPr id="1386" name="object 1386" descr=""/>
            <p:cNvSpPr/>
            <p:nvPr/>
          </p:nvSpPr>
          <p:spPr>
            <a:xfrm>
              <a:off x="5596823" y="2425291"/>
              <a:ext cx="1905" cy="3175"/>
            </a:xfrm>
            <a:custGeom>
              <a:avLst/>
              <a:gdLst/>
              <a:ahLst/>
              <a:cxnLst/>
              <a:rect l="l" t="t" r="r" b="b"/>
              <a:pathLst>
                <a:path w="1904" h="3175">
                  <a:moveTo>
                    <a:pt x="1892" y="0"/>
                  </a:moveTo>
                  <a:lnTo>
                    <a:pt x="0" y="2717"/>
                  </a:lnTo>
                </a:path>
              </a:pathLst>
            </a:custGeom>
            <a:ln w="3175">
              <a:solidFill>
                <a:srgbClr val="231F20"/>
              </a:solidFill>
            </a:ln>
          </p:spPr>
          <p:txBody>
            <a:bodyPr wrap="square" lIns="0" tIns="0" rIns="0" bIns="0" rtlCol="0"/>
            <a:lstStyle/>
            <a:p/>
          </p:txBody>
        </p:sp>
        <p:sp>
          <p:nvSpPr>
            <p:cNvPr id="1387" name="object 1387" descr=""/>
            <p:cNvSpPr/>
            <p:nvPr/>
          </p:nvSpPr>
          <p:spPr>
            <a:xfrm>
              <a:off x="5634998" y="23838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88" name="object 1388" descr=""/>
            <p:cNvSpPr/>
            <p:nvPr/>
          </p:nvSpPr>
          <p:spPr>
            <a:xfrm>
              <a:off x="5644480" y="2384958"/>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1389" name="object 1389" descr=""/>
            <p:cNvSpPr/>
            <p:nvPr/>
          </p:nvSpPr>
          <p:spPr>
            <a:xfrm>
              <a:off x="5480664" y="2564729"/>
              <a:ext cx="17145" cy="24765"/>
            </a:xfrm>
            <a:custGeom>
              <a:avLst/>
              <a:gdLst/>
              <a:ahLst/>
              <a:cxnLst/>
              <a:rect l="l" t="t" r="r" b="b"/>
              <a:pathLst>
                <a:path w="17145" h="24764">
                  <a:moveTo>
                    <a:pt x="0" y="24371"/>
                  </a:moveTo>
                  <a:lnTo>
                    <a:pt x="17056" y="0"/>
                  </a:lnTo>
                </a:path>
              </a:pathLst>
            </a:custGeom>
            <a:ln w="3175">
              <a:solidFill>
                <a:srgbClr val="231F20"/>
              </a:solidFill>
            </a:ln>
          </p:spPr>
          <p:txBody>
            <a:bodyPr wrap="square" lIns="0" tIns="0" rIns="0" bIns="0" rtlCol="0"/>
            <a:lstStyle/>
            <a:p/>
          </p:txBody>
        </p:sp>
        <p:sp>
          <p:nvSpPr>
            <p:cNvPr id="1390" name="object 1390" descr=""/>
            <p:cNvSpPr/>
            <p:nvPr/>
          </p:nvSpPr>
          <p:spPr>
            <a:xfrm>
              <a:off x="5480933" y="2565002"/>
              <a:ext cx="17145" cy="24765"/>
            </a:xfrm>
            <a:custGeom>
              <a:avLst/>
              <a:gdLst/>
              <a:ahLst/>
              <a:cxnLst/>
              <a:rect l="l" t="t" r="r" b="b"/>
              <a:pathLst>
                <a:path w="17145" h="24764">
                  <a:moveTo>
                    <a:pt x="17056" y="0"/>
                  </a:moveTo>
                  <a:lnTo>
                    <a:pt x="0" y="24371"/>
                  </a:lnTo>
                </a:path>
              </a:pathLst>
            </a:custGeom>
            <a:ln w="3175">
              <a:solidFill>
                <a:srgbClr val="231F20"/>
              </a:solidFill>
            </a:ln>
          </p:spPr>
          <p:txBody>
            <a:bodyPr wrap="square" lIns="0" tIns="0" rIns="0" bIns="0" rtlCol="0"/>
            <a:lstStyle/>
            <a:p/>
          </p:txBody>
        </p:sp>
        <p:sp>
          <p:nvSpPr>
            <p:cNvPr id="1391" name="object 1391" descr=""/>
            <p:cNvSpPr/>
            <p:nvPr/>
          </p:nvSpPr>
          <p:spPr>
            <a:xfrm>
              <a:off x="5496099" y="2572596"/>
              <a:ext cx="13335" cy="18415"/>
            </a:xfrm>
            <a:custGeom>
              <a:avLst/>
              <a:gdLst/>
              <a:ahLst/>
              <a:cxnLst/>
              <a:rect l="l" t="t" r="r" b="b"/>
              <a:pathLst>
                <a:path w="13335" h="18414">
                  <a:moveTo>
                    <a:pt x="0" y="18402"/>
                  </a:moveTo>
                  <a:lnTo>
                    <a:pt x="12992" y="0"/>
                  </a:lnTo>
                </a:path>
              </a:pathLst>
            </a:custGeom>
            <a:ln w="3175">
              <a:solidFill>
                <a:srgbClr val="231F20"/>
              </a:solidFill>
            </a:ln>
          </p:spPr>
          <p:txBody>
            <a:bodyPr wrap="square" lIns="0" tIns="0" rIns="0" bIns="0" rtlCol="0"/>
            <a:lstStyle/>
            <a:p/>
          </p:txBody>
        </p:sp>
        <p:sp>
          <p:nvSpPr>
            <p:cNvPr id="1392" name="object 1392" descr=""/>
            <p:cNvSpPr/>
            <p:nvPr/>
          </p:nvSpPr>
          <p:spPr>
            <a:xfrm>
              <a:off x="5492304" y="2592345"/>
              <a:ext cx="5715" cy="8255"/>
            </a:xfrm>
            <a:custGeom>
              <a:avLst/>
              <a:gdLst/>
              <a:ahLst/>
              <a:cxnLst/>
              <a:rect l="l" t="t" r="r" b="b"/>
              <a:pathLst>
                <a:path w="5714" h="8255">
                  <a:moveTo>
                    <a:pt x="0" y="8127"/>
                  </a:moveTo>
                  <a:lnTo>
                    <a:pt x="5689" y="0"/>
                  </a:lnTo>
                </a:path>
              </a:pathLst>
            </a:custGeom>
            <a:ln w="3175">
              <a:solidFill>
                <a:srgbClr val="231F20"/>
              </a:solidFill>
            </a:ln>
          </p:spPr>
          <p:txBody>
            <a:bodyPr wrap="square" lIns="0" tIns="0" rIns="0" bIns="0" rtlCol="0"/>
            <a:lstStyle/>
            <a:p/>
          </p:txBody>
        </p:sp>
        <p:sp>
          <p:nvSpPr>
            <p:cNvPr id="1393" name="object 1393" descr=""/>
            <p:cNvSpPr/>
            <p:nvPr/>
          </p:nvSpPr>
          <p:spPr>
            <a:xfrm>
              <a:off x="5580303" y="24315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94" name="object 1394" descr=""/>
            <p:cNvSpPr/>
            <p:nvPr/>
          </p:nvSpPr>
          <p:spPr>
            <a:xfrm>
              <a:off x="5609009" y="2387934"/>
              <a:ext cx="1905" cy="1270"/>
            </a:xfrm>
            <a:custGeom>
              <a:avLst/>
              <a:gdLst/>
              <a:ahLst/>
              <a:cxnLst/>
              <a:rect l="l" t="t" r="r" b="b"/>
              <a:pathLst>
                <a:path w="1904" h="1269">
                  <a:moveTo>
                    <a:pt x="1892" y="0"/>
                  </a:moveTo>
                  <a:lnTo>
                    <a:pt x="1625" y="533"/>
                  </a:lnTo>
                  <a:lnTo>
                    <a:pt x="1079" y="800"/>
                  </a:lnTo>
                  <a:lnTo>
                    <a:pt x="533" y="1079"/>
                  </a:lnTo>
                  <a:lnTo>
                    <a:pt x="0" y="800"/>
                  </a:lnTo>
                </a:path>
              </a:pathLst>
            </a:custGeom>
            <a:ln w="3175">
              <a:solidFill>
                <a:srgbClr val="231F20"/>
              </a:solidFill>
            </a:ln>
          </p:spPr>
          <p:txBody>
            <a:bodyPr wrap="square" lIns="0" tIns="0" rIns="0" bIns="0" rtlCol="0"/>
            <a:lstStyle/>
            <a:p/>
          </p:txBody>
        </p:sp>
        <p:sp>
          <p:nvSpPr>
            <p:cNvPr id="1395" name="object 1395" descr=""/>
            <p:cNvSpPr/>
            <p:nvPr/>
          </p:nvSpPr>
          <p:spPr>
            <a:xfrm>
              <a:off x="5594113" y="241500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396" name="object 1396" descr=""/>
            <p:cNvSpPr/>
            <p:nvPr/>
          </p:nvSpPr>
          <p:spPr>
            <a:xfrm>
              <a:off x="5641497" y="2384958"/>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1397" name="object 1397" descr=""/>
            <p:cNvSpPr/>
            <p:nvPr/>
          </p:nvSpPr>
          <p:spPr>
            <a:xfrm>
              <a:off x="5661801" y="2372766"/>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1398" name="object 1398" descr=""/>
            <p:cNvSpPr/>
            <p:nvPr/>
          </p:nvSpPr>
          <p:spPr>
            <a:xfrm>
              <a:off x="5447090" y="2612117"/>
              <a:ext cx="3175" cy="3810"/>
            </a:xfrm>
            <a:custGeom>
              <a:avLst/>
              <a:gdLst/>
              <a:ahLst/>
              <a:cxnLst/>
              <a:rect l="l" t="t" r="r" b="b"/>
              <a:pathLst>
                <a:path w="3175" h="3810">
                  <a:moveTo>
                    <a:pt x="0" y="3797"/>
                  </a:moveTo>
                  <a:lnTo>
                    <a:pt x="2971" y="0"/>
                  </a:lnTo>
                </a:path>
              </a:pathLst>
            </a:custGeom>
            <a:ln w="3175">
              <a:solidFill>
                <a:srgbClr val="231F20"/>
              </a:solidFill>
            </a:ln>
          </p:spPr>
          <p:txBody>
            <a:bodyPr wrap="square" lIns="0" tIns="0" rIns="0" bIns="0" rtlCol="0"/>
            <a:lstStyle/>
            <a:p/>
          </p:txBody>
        </p:sp>
        <p:sp>
          <p:nvSpPr>
            <p:cNvPr id="1399" name="object 1399" descr=""/>
            <p:cNvSpPr/>
            <p:nvPr/>
          </p:nvSpPr>
          <p:spPr>
            <a:xfrm>
              <a:off x="5453594" y="2617267"/>
              <a:ext cx="3175" cy="3810"/>
            </a:xfrm>
            <a:custGeom>
              <a:avLst/>
              <a:gdLst/>
              <a:ahLst/>
              <a:cxnLst/>
              <a:rect l="l" t="t" r="r" b="b"/>
              <a:pathLst>
                <a:path w="3175" h="3810">
                  <a:moveTo>
                    <a:pt x="2971" y="0"/>
                  </a:moveTo>
                  <a:lnTo>
                    <a:pt x="0" y="3784"/>
                  </a:lnTo>
                </a:path>
              </a:pathLst>
            </a:custGeom>
            <a:ln w="3175">
              <a:solidFill>
                <a:srgbClr val="231F20"/>
              </a:solidFill>
            </a:ln>
          </p:spPr>
          <p:txBody>
            <a:bodyPr wrap="square" lIns="0" tIns="0" rIns="0" bIns="0" rtlCol="0"/>
            <a:lstStyle/>
            <a:p/>
          </p:txBody>
        </p:sp>
        <p:sp>
          <p:nvSpPr>
            <p:cNvPr id="1400" name="object 1400" descr=""/>
            <p:cNvSpPr/>
            <p:nvPr/>
          </p:nvSpPr>
          <p:spPr>
            <a:xfrm>
              <a:off x="5640412" y="23844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01" name="object 1401" descr=""/>
            <p:cNvSpPr/>
            <p:nvPr/>
          </p:nvSpPr>
          <p:spPr>
            <a:xfrm>
              <a:off x="5586803" y="24277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02" name="object 1402" descr=""/>
            <p:cNvSpPr/>
            <p:nvPr/>
          </p:nvSpPr>
          <p:spPr>
            <a:xfrm>
              <a:off x="5464695" y="2603446"/>
              <a:ext cx="1905" cy="6985"/>
            </a:xfrm>
            <a:custGeom>
              <a:avLst/>
              <a:gdLst/>
              <a:ahLst/>
              <a:cxnLst/>
              <a:rect l="l" t="t" r="r" b="b"/>
              <a:pathLst>
                <a:path w="1904" h="6985">
                  <a:moveTo>
                    <a:pt x="266" y="6502"/>
                  </a:moveTo>
                  <a:lnTo>
                    <a:pt x="800" y="5702"/>
                  </a:lnTo>
                  <a:lnTo>
                    <a:pt x="1079" y="5156"/>
                  </a:lnTo>
                  <a:lnTo>
                    <a:pt x="1346" y="4622"/>
                  </a:lnTo>
                  <a:lnTo>
                    <a:pt x="1612" y="3797"/>
                  </a:lnTo>
                  <a:lnTo>
                    <a:pt x="1612" y="3251"/>
                  </a:lnTo>
                  <a:lnTo>
                    <a:pt x="1612" y="2717"/>
                  </a:lnTo>
                  <a:lnTo>
                    <a:pt x="1346" y="2451"/>
                  </a:lnTo>
                  <a:lnTo>
                    <a:pt x="1346" y="1904"/>
                  </a:lnTo>
                  <a:lnTo>
                    <a:pt x="1079" y="1625"/>
                  </a:lnTo>
                  <a:lnTo>
                    <a:pt x="1079" y="1092"/>
                  </a:lnTo>
                  <a:lnTo>
                    <a:pt x="800" y="825"/>
                  </a:lnTo>
                  <a:lnTo>
                    <a:pt x="533" y="825"/>
                  </a:lnTo>
                  <a:lnTo>
                    <a:pt x="533" y="546"/>
                  </a:lnTo>
                  <a:lnTo>
                    <a:pt x="266" y="279"/>
                  </a:lnTo>
                  <a:lnTo>
                    <a:pt x="266" y="0"/>
                  </a:lnTo>
                  <a:lnTo>
                    <a:pt x="0" y="0"/>
                  </a:lnTo>
                </a:path>
              </a:pathLst>
            </a:custGeom>
            <a:ln w="3175">
              <a:solidFill>
                <a:srgbClr val="231F20"/>
              </a:solidFill>
            </a:ln>
          </p:spPr>
          <p:txBody>
            <a:bodyPr wrap="square" lIns="0" tIns="0" rIns="0" bIns="0" rtlCol="0"/>
            <a:lstStyle/>
            <a:p/>
          </p:txBody>
        </p:sp>
        <p:sp>
          <p:nvSpPr>
            <p:cNvPr id="1403" name="object 1403" descr=""/>
            <p:cNvSpPr/>
            <p:nvPr/>
          </p:nvSpPr>
          <p:spPr>
            <a:xfrm>
              <a:off x="5650161" y="23844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04" name="object 1404" descr=""/>
            <p:cNvSpPr/>
            <p:nvPr/>
          </p:nvSpPr>
          <p:spPr>
            <a:xfrm>
              <a:off x="5639060" y="237222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05" name="object 1405" descr=""/>
            <p:cNvSpPr/>
            <p:nvPr/>
          </p:nvSpPr>
          <p:spPr>
            <a:xfrm>
              <a:off x="5580304" y="2422055"/>
              <a:ext cx="12700" cy="11430"/>
            </a:xfrm>
            <a:custGeom>
              <a:avLst/>
              <a:gdLst/>
              <a:ahLst/>
              <a:cxnLst/>
              <a:rect l="l" t="t" r="r" b="b"/>
              <a:pathLst>
                <a:path w="12700" h="11430">
                  <a:moveTo>
                    <a:pt x="1625" y="10287"/>
                  </a:moveTo>
                  <a:lnTo>
                    <a:pt x="1384" y="9715"/>
                  </a:lnTo>
                  <a:lnTo>
                    <a:pt x="812" y="9474"/>
                  </a:lnTo>
                  <a:lnTo>
                    <a:pt x="228" y="9715"/>
                  </a:lnTo>
                  <a:lnTo>
                    <a:pt x="0" y="10287"/>
                  </a:lnTo>
                  <a:lnTo>
                    <a:pt x="228" y="10858"/>
                  </a:lnTo>
                  <a:lnTo>
                    <a:pt x="812" y="11099"/>
                  </a:lnTo>
                  <a:lnTo>
                    <a:pt x="1384" y="10858"/>
                  </a:lnTo>
                  <a:lnTo>
                    <a:pt x="1625" y="10287"/>
                  </a:lnTo>
                  <a:close/>
                </a:path>
                <a:path w="12700" h="11430">
                  <a:moveTo>
                    <a:pt x="12446" y="812"/>
                  </a:moveTo>
                  <a:lnTo>
                    <a:pt x="12204" y="241"/>
                  </a:lnTo>
                  <a:lnTo>
                    <a:pt x="11633" y="0"/>
                  </a:lnTo>
                  <a:lnTo>
                    <a:pt x="11061" y="241"/>
                  </a:lnTo>
                  <a:lnTo>
                    <a:pt x="10820" y="812"/>
                  </a:lnTo>
                  <a:lnTo>
                    <a:pt x="11061" y="1384"/>
                  </a:lnTo>
                  <a:lnTo>
                    <a:pt x="11633" y="1625"/>
                  </a:lnTo>
                  <a:lnTo>
                    <a:pt x="12204" y="1384"/>
                  </a:lnTo>
                  <a:lnTo>
                    <a:pt x="12446" y="812"/>
                  </a:lnTo>
                  <a:close/>
                </a:path>
              </a:pathLst>
            </a:custGeom>
            <a:solidFill>
              <a:srgbClr val="231F20"/>
            </a:solidFill>
          </p:spPr>
          <p:txBody>
            <a:bodyPr wrap="square" lIns="0" tIns="0" rIns="0" bIns="0" rtlCol="0"/>
            <a:lstStyle/>
            <a:p/>
          </p:txBody>
        </p:sp>
        <p:sp>
          <p:nvSpPr>
            <p:cNvPr id="1406" name="object 1406" descr=""/>
            <p:cNvSpPr/>
            <p:nvPr/>
          </p:nvSpPr>
          <p:spPr>
            <a:xfrm>
              <a:off x="5639873" y="237222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07" name="object 1407" descr=""/>
            <p:cNvSpPr/>
            <p:nvPr/>
          </p:nvSpPr>
          <p:spPr>
            <a:xfrm>
              <a:off x="5635811" y="238468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08" name="object 1408" descr=""/>
            <p:cNvSpPr/>
            <p:nvPr/>
          </p:nvSpPr>
          <p:spPr>
            <a:xfrm>
              <a:off x="5574345" y="2436124"/>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409" name="object 1409" descr=""/>
            <p:cNvSpPr/>
            <p:nvPr/>
          </p:nvSpPr>
          <p:spPr>
            <a:xfrm>
              <a:off x="5566768" y="2437215"/>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410" name="object 1410" descr=""/>
            <p:cNvSpPr/>
            <p:nvPr/>
          </p:nvSpPr>
          <p:spPr>
            <a:xfrm>
              <a:off x="5574618" y="242421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11" name="object 1411" descr=""/>
            <p:cNvSpPr/>
            <p:nvPr/>
          </p:nvSpPr>
          <p:spPr>
            <a:xfrm>
              <a:off x="5646644" y="237222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12" name="object 1412" descr=""/>
            <p:cNvSpPr/>
            <p:nvPr/>
          </p:nvSpPr>
          <p:spPr>
            <a:xfrm>
              <a:off x="5578952"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13" name="object 1413" descr=""/>
            <p:cNvSpPr/>
            <p:nvPr/>
          </p:nvSpPr>
          <p:spPr>
            <a:xfrm>
              <a:off x="5583553" y="241690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14" name="object 1414" descr=""/>
            <p:cNvSpPr/>
            <p:nvPr/>
          </p:nvSpPr>
          <p:spPr>
            <a:xfrm>
              <a:off x="5578678" y="2415831"/>
              <a:ext cx="1905" cy="1905"/>
            </a:xfrm>
            <a:custGeom>
              <a:avLst/>
              <a:gdLst/>
              <a:ahLst/>
              <a:cxnLst/>
              <a:rect l="l" t="t" r="r" b="b"/>
              <a:pathLst>
                <a:path w="1904" h="1905">
                  <a:moveTo>
                    <a:pt x="1892" y="812"/>
                  </a:moveTo>
                  <a:lnTo>
                    <a:pt x="1651" y="228"/>
                  </a:lnTo>
                  <a:lnTo>
                    <a:pt x="1079" y="0"/>
                  </a:lnTo>
                  <a:lnTo>
                    <a:pt x="939" y="63"/>
                  </a:lnTo>
                  <a:lnTo>
                    <a:pt x="812" y="0"/>
                  </a:lnTo>
                  <a:lnTo>
                    <a:pt x="228" y="228"/>
                  </a:lnTo>
                  <a:lnTo>
                    <a:pt x="0" y="812"/>
                  </a:lnTo>
                  <a:lnTo>
                    <a:pt x="228"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1415" name="object 1415" descr=""/>
            <p:cNvSpPr/>
            <p:nvPr/>
          </p:nvSpPr>
          <p:spPr>
            <a:xfrm>
              <a:off x="5594926" y="240065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416" name="object 1416" descr=""/>
            <p:cNvSpPr/>
            <p:nvPr/>
          </p:nvSpPr>
          <p:spPr>
            <a:xfrm>
              <a:off x="5643394" y="237222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17" name="object 1417" descr=""/>
            <p:cNvSpPr/>
            <p:nvPr/>
          </p:nvSpPr>
          <p:spPr>
            <a:xfrm>
              <a:off x="5578412" y="2422041"/>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418" name="object 1418" descr=""/>
            <p:cNvSpPr/>
            <p:nvPr/>
          </p:nvSpPr>
          <p:spPr>
            <a:xfrm>
              <a:off x="5578952" y="242150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19" name="object 1419" descr=""/>
            <p:cNvSpPr/>
            <p:nvPr/>
          </p:nvSpPr>
          <p:spPr>
            <a:xfrm>
              <a:off x="5578946" y="2421508"/>
              <a:ext cx="635" cy="635"/>
            </a:xfrm>
            <a:custGeom>
              <a:avLst/>
              <a:gdLst/>
              <a:ahLst/>
              <a:cxnLst/>
              <a:rect l="l" t="t" r="r" b="b"/>
              <a:pathLst>
                <a:path w="635" h="635">
                  <a:moveTo>
                    <a:pt x="0" y="533"/>
                  </a:moveTo>
                  <a:lnTo>
                    <a:pt x="546" y="0"/>
                  </a:lnTo>
                </a:path>
              </a:pathLst>
            </a:custGeom>
            <a:ln w="3175">
              <a:solidFill>
                <a:srgbClr val="231F20"/>
              </a:solidFill>
            </a:ln>
          </p:spPr>
          <p:txBody>
            <a:bodyPr wrap="square" lIns="0" tIns="0" rIns="0" bIns="0" rtlCol="0"/>
            <a:lstStyle/>
            <a:p/>
          </p:txBody>
        </p:sp>
        <p:sp>
          <p:nvSpPr>
            <p:cNvPr id="1420" name="object 1420" descr=""/>
            <p:cNvSpPr/>
            <p:nvPr/>
          </p:nvSpPr>
          <p:spPr>
            <a:xfrm>
              <a:off x="5580849" y="242313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21" name="object 1421" descr=""/>
            <p:cNvSpPr/>
            <p:nvPr/>
          </p:nvSpPr>
          <p:spPr>
            <a:xfrm>
              <a:off x="5583826" y="242610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22" name="object 1422" descr=""/>
            <p:cNvSpPr/>
            <p:nvPr/>
          </p:nvSpPr>
          <p:spPr>
            <a:xfrm>
              <a:off x="5578952"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23" name="object 1423" descr=""/>
            <p:cNvSpPr/>
            <p:nvPr/>
          </p:nvSpPr>
          <p:spPr>
            <a:xfrm>
              <a:off x="5605209" y="2418258"/>
              <a:ext cx="10160" cy="13335"/>
            </a:xfrm>
            <a:custGeom>
              <a:avLst/>
              <a:gdLst/>
              <a:ahLst/>
              <a:cxnLst/>
              <a:rect l="l" t="t" r="r" b="b"/>
              <a:pathLst>
                <a:path w="10160" h="13335">
                  <a:moveTo>
                    <a:pt x="9753" y="0"/>
                  </a:moveTo>
                  <a:lnTo>
                    <a:pt x="6502" y="3517"/>
                  </a:lnTo>
                  <a:lnTo>
                    <a:pt x="2984" y="7848"/>
                  </a:lnTo>
                  <a:lnTo>
                    <a:pt x="0" y="12992"/>
                  </a:lnTo>
                </a:path>
              </a:pathLst>
            </a:custGeom>
            <a:ln w="3175">
              <a:solidFill>
                <a:srgbClr val="231F20"/>
              </a:solidFill>
            </a:ln>
          </p:spPr>
          <p:txBody>
            <a:bodyPr wrap="square" lIns="0" tIns="0" rIns="0" bIns="0" rtlCol="0"/>
            <a:lstStyle/>
            <a:p/>
          </p:txBody>
        </p:sp>
        <p:sp>
          <p:nvSpPr>
            <p:cNvPr id="1424" name="object 1424" descr=""/>
            <p:cNvSpPr/>
            <p:nvPr/>
          </p:nvSpPr>
          <p:spPr>
            <a:xfrm>
              <a:off x="5578945" y="2374125"/>
              <a:ext cx="60960" cy="43815"/>
            </a:xfrm>
            <a:custGeom>
              <a:avLst/>
              <a:gdLst/>
              <a:ahLst/>
              <a:cxnLst/>
              <a:rect l="l" t="t" r="r" b="b"/>
              <a:pathLst>
                <a:path w="60960" h="43814">
                  <a:moveTo>
                    <a:pt x="1625" y="42519"/>
                  </a:moveTo>
                  <a:lnTo>
                    <a:pt x="1384" y="41935"/>
                  </a:lnTo>
                  <a:lnTo>
                    <a:pt x="812" y="41706"/>
                  </a:lnTo>
                  <a:lnTo>
                    <a:pt x="241" y="41935"/>
                  </a:lnTo>
                  <a:lnTo>
                    <a:pt x="0" y="42519"/>
                  </a:lnTo>
                  <a:lnTo>
                    <a:pt x="241" y="43091"/>
                  </a:lnTo>
                  <a:lnTo>
                    <a:pt x="812" y="43332"/>
                  </a:lnTo>
                  <a:lnTo>
                    <a:pt x="1384" y="43091"/>
                  </a:lnTo>
                  <a:lnTo>
                    <a:pt x="1625" y="42519"/>
                  </a:lnTo>
                  <a:close/>
                </a:path>
                <a:path w="60960" h="43814">
                  <a:moveTo>
                    <a:pt x="60655" y="812"/>
                  </a:moveTo>
                  <a:lnTo>
                    <a:pt x="60413" y="241"/>
                  </a:lnTo>
                  <a:lnTo>
                    <a:pt x="59842" y="0"/>
                  </a:lnTo>
                  <a:lnTo>
                    <a:pt x="59258" y="241"/>
                  </a:lnTo>
                  <a:lnTo>
                    <a:pt x="59029" y="812"/>
                  </a:lnTo>
                  <a:lnTo>
                    <a:pt x="59258" y="1397"/>
                  </a:lnTo>
                  <a:lnTo>
                    <a:pt x="59842" y="1625"/>
                  </a:lnTo>
                  <a:lnTo>
                    <a:pt x="60413" y="1397"/>
                  </a:lnTo>
                  <a:lnTo>
                    <a:pt x="60655" y="812"/>
                  </a:lnTo>
                  <a:close/>
                </a:path>
              </a:pathLst>
            </a:custGeom>
            <a:solidFill>
              <a:srgbClr val="231F20"/>
            </a:solidFill>
          </p:spPr>
          <p:txBody>
            <a:bodyPr wrap="square" lIns="0" tIns="0" rIns="0" bIns="0" rtlCol="0"/>
            <a:lstStyle/>
            <a:p/>
          </p:txBody>
        </p:sp>
        <p:sp>
          <p:nvSpPr>
            <p:cNvPr id="1425" name="object 1425" descr=""/>
            <p:cNvSpPr/>
            <p:nvPr/>
          </p:nvSpPr>
          <p:spPr>
            <a:xfrm>
              <a:off x="5587616" y="242773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26" name="object 1426" descr=""/>
            <p:cNvSpPr/>
            <p:nvPr/>
          </p:nvSpPr>
          <p:spPr>
            <a:xfrm>
              <a:off x="5636889" y="23817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427" name="object 1427" descr=""/>
            <p:cNvSpPr/>
            <p:nvPr/>
          </p:nvSpPr>
          <p:spPr>
            <a:xfrm>
              <a:off x="5583287"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28" name="object 1428" descr=""/>
            <p:cNvSpPr/>
            <p:nvPr/>
          </p:nvSpPr>
          <p:spPr>
            <a:xfrm>
              <a:off x="5578952"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29" name="object 1429" descr=""/>
            <p:cNvSpPr/>
            <p:nvPr/>
          </p:nvSpPr>
          <p:spPr>
            <a:xfrm>
              <a:off x="5652870"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30" name="object 1430" descr=""/>
            <p:cNvSpPr/>
            <p:nvPr/>
          </p:nvSpPr>
          <p:spPr>
            <a:xfrm>
              <a:off x="5653143"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31" name="object 1431" descr=""/>
            <p:cNvSpPr/>
            <p:nvPr/>
          </p:nvSpPr>
          <p:spPr>
            <a:xfrm>
              <a:off x="5580578" y="241554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432" name="object 1432" descr=""/>
            <p:cNvSpPr/>
            <p:nvPr/>
          </p:nvSpPr>
          <p:spPr>
            <a:xfrm>
              <a:off x="5598449" y="239306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33" name="object 1433" descr=""/>
            <p:cNvSpPr/>
            <p:nvPr/>
          </p:nvSpPr>
          <p:spPr>
            <a:xfrm>
              <a:off x="5578945" y="2414739"/>
              <a:ext cx="3175" cy="3175"/>
            </a:xfrm>
            <a:custGeom>
              <a:avLst/>
              <a:gdLst/>
              <a:ahLst/>
              <a:cxnLst/>
              <a:rect l="l" t="t" r="r" b="b"/>
              <a:pathLst>
                <a:path w="3175" h="3175">
                  <a:moveTo>
                    <a:pt x="2705" y="812"/>
                  </a:moveTo>
                  <a:lnTo>
                    <a:pt x="2463" y="228"/>
                  </a:lnTo>
                  <a:lnTo>
                    <a:pt x="1892" y="0"/>
                  </a:lnTo>
                  <a:lnTo>
                    <a:pt x="1320" y="228"/>
                  </a:lnTo>
                  <a:lnTo>
                    <a:pt x="1168" y="584"/>
                  </a:lnTo>
                  <a:lnTo>
                    <a:pt x="508" y="774"/>
                  </a:lnTo>
                  <a:lnTo>
                    <a:pt x="279" y="1308"/>
                  </a:lnTo>
                  <a:lnTo>
                    <a:pt x="0" y="1905"/>
                  </a:lnTo>
                  <a:lnTo>
                    <a:pt x="241" y="2476"/>
                  </a:lnTo>
                  <a:lnTo>
                    <a:pt x="812" y="2717"/>
                  </a:lnTo>
                  <a:lnTo>
                    <a:pt x="1384" y="2476"/>
                  </a:lnTo>
                  <a:lnTo>
                    <a:pt x="1600" y="1955"/>
                  </a:lnTo>
                  <a:lnTo>
                    <a:pt x="1790" y="1587"/>
                  </a:lnTo>
                  <a:lnTo>
                    <a:pt x="2463" y="1384"/>
                  </a:lnTo>
                  <a:lnTo>
                    <a:pt x="2705" y="812"/>
                  </a:lnTo>
                  <a:close/>
                </a:path>
              </a:pathLst>
            </a:custGeom>
            <a:solidFill>
              <a:srgbClr val="231F20"/>
            </a:solidFill>
          </p:spPr>
          <p:txBody>
            <a:bodyPr wrap="square" lIns="0" tIns="0" rIns="0" bIns="0" rtlCol="0"/>
            <a:lstStyle/>
            <a:p/>
          </p:txBody>
        </p:sp>
        <p:sp>
          <p:nvSpPr>
            <p:cNvPr id="1434" name="object 1434" descr=""/>
            <p:cNvSpPr/>
            <p:nvPr/>
          </p:nvSpPr>
          <p:spPr>
            <a:xfrm>
              <a:off x="5579498" y="2420961"/>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435" name="object 1435" descr=""/>
            <p:cNvSpPr/>
            <p:nvPr/>
          </p:nvSpPr>
          <p:spPr>
            <a:xfrm>
              <a:off x="5579765" y="2421241"/>
              <a:ext cx="1270" cy="1270"/>
            </a:xfrm>
            <a:custGeom>
              <a:avLst/>
              <a:gdLst/>
              <a:ahLst/>
              <a:cxnLst/>
              <a:rect l="l" t="t" r="r" b="b"/>
              <a:pathLst>
                <a:path w="1270" h="1269">
                  <a:moveTo>
                    <a:pt x="0" y="800"/>
                  </a:moveTo>
                  <a:lnTo>
                    <a:pt x="812" y="0"/>
                  </a:lnTo>
                  <a:lnTo>
                    <a:pt x="0" y="800"/>
                  </a:lnTo>
                </a:path>
              </a:pathLst>
            </a:custGeom>
            <a:ln w="3175">
              <a:solidFill>
                <a:srgbClr val="231F20"/>
              </a:solidFill>
            </a:ln>
          </p:spPr>
          <p:txBody>
            <a:bodyPr wrap="square" lIns="0" tIns="0" rIns="0" bIns="0" rtlCol="0"/>
            <a:lstStyle/>
            <a:p/>
          </p:txBody>
        </p:sp>
        <p:sp>
          <p:nvSpPr>
            <p:cNvPr id="1436" name="object 1436" descr=""/>
            <p:cNvSpPr/>
            <p:nvPr/>
          </p:nvSpPr>
          <p:spPr>
            <a:xfrm>
              <a:off x="5580303" y="2421781"/>
              <a:ext cx="1270" cy="1270"/>
            </a:xfrm>
            <a:custGeom>
              <a:avLst/>
              <a:gdLst/>
              <a:ahLst/>
              <a:cxnLst/>
              <a:rect l="l" t="t" r="r" b="b"/>
              <a:pathLst>
                <a:path w="1270" h="1269">
                  <a:moveTo>
                    <a:pt x="812" y="0"/>
                  </a:moveTo>
                  <a:lnTo>
                    <a:pt x="0" y="800"/>
                  </a:lnTo>
                </a:path>
              </a:pathLst>
            </a:custGeom>
            <a:ln w="3175">
              <a:solidFill>
                <a:srgbClr val="231F20"/>
              </a:solidFill>
            </a:ln>
          </p:spPr>
          <p:txBody>
            <a:bodyPr wrap="square" lIns="0" tIns="0" rIns="0" bIns="0" rtlCol="0"/>
            <a:lstStyle/>
            <a:p/>
          </p:txBody>
        </p:sp>
        <p:sp>
          <p:nvSpPr>
            <p:cNvPr id="1437" name="object 1437" descr=""/>
            <p:cNvSpPr/>
            <p:nvPr/>
          </p:nvSpPr>
          <p:spPr>
            <a:xfrm>
              <a:off x="5581122" y="2422587"/>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438" name="object 1438" descr=""/>
            <p:cNvSpPr/>
            <p:nvPr/>
          </p:nvSpPr>
          <p:spPr>
            <a:xfrm>
              <a:off x="5584099" y="2425563"/>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439" name="object 1439" descr=""/>
            <p:cNvSpPr/>
            <p:nvPr/>
          </p:nvSpPr>
          <p:spPr>
            <a:xfrm>
              <a:off x="5584912" y="2426109"/>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440" name="object 1440" descr=""/>
            <p:cNvSpPr/>
            <p:nvPr/>
          </p:nvSpPr>
          <p:spPr>
            <a:xfrm>
              <a:off x="5585717" y="2427187"/>
              <a:ext cx="635" cy="635"/>
            </a:xfrm>
            <a:custGeom>
              <a:avLst/>
              <a:gdLst/>
              <a:ahLst/>
              <a:cxnLst/>
              <a:rect l="l" t="t" r="r" b="b"/>
              <a:pathLst>
                <a:path w="635" h="635">
                  <a:moveTo>
                    <a:pt x="0" y="546"/>
                  </a:moveTo>
                  <a:lnTo>
                    <a:pt x="533" y="0"/>
                  </a:lnTo>
                  <a:lnTo>
                    <a:pt x="0" y="546"/>
                  </a:lnTo>
                </a:path>
              </a:pathLst>
            </a:custGeom>
            <a:ln w="3175">
              <a:solidFill>
                <a:srgbClr val="231F20"/>
              </a:solidFill>
            </a:ln>
          </p:spPr>
          <p:txBody>
            <a:bodyPr wrap="square" lIns="0" tIns="0" rIns="0" bIns="0" rtlCol="0"/>
            <a:lstStyle/>
            <a:p/>
          </p:txBody>
        </p:sp>
        <p:sp>
          <p:nvSpPr>
            <p:cNvPr id="1441" name="object 1441" descr=""/>
            <p:cNvSpPr/>
            <p:nvPr/>
          </p:nvSpPr>
          <p:spPr>
            <a:xfrm>
              <a:off x="5475516" y="2538201"/>
              <a:ext cx="2540" cy="2540"/>
            </a:xfrm>
            <a:custGeom>
              <a:avLst/>
              <a:gdLst/>
              <a:ahLst/>
              <a:cxnLst/>
              <a:rect l="l" t="t" r="r" b="b"/>
              <a:pathLst>
                <a:path w="2539" h="2539">
                  <a:moveTo>
                    <a:pt x="2171" y="0"/>
                  </a:moveTo>
                  <a:lnTo>
                    <a:pt x="0" y="2171"/>
                  </a:lnTo>
                </a:path>
              </a:pathLst>
            </a:custGeom>
            <a:ln w="3175">
              <a:solidFill>
                <a:srgbClr val="231F20"/>
              </a:solidFill>
            </a:ln>
          </p:spPr>
          <p:txBody>
            <a:bodyPr wrap="square" lIns="0" tIns="0" rIns="0" bIns="0" rtlCol="0"/>
            <a:lstStyle/>
            <a:p/>
          </p:txBody>
        </p:sp>
        <p:sp>
          <p:nvSpPr>
            <p:cNvPr id="1442" name="object 1442" descr=""/>
            <p:cNvSpPr/>
            <p:nvPr/>
          </p:nvSpPr>
          <p:spPr>
            <a:xfrm>
              <a:off x="5587070" y="2428540"/>
              <a:ext cx="635" cy="635"/>
            </a:xfrm>
            <a:custGeom>
              <a:avLst/>
              <a:gdLst/>
              <a:ahLst/>
              <a:cxnLst/>
              <a:rect l="l" t="t" r="r" b="b"/>
              <a:pathLst>
                <a:path w="635" h="635">
                  <a:moveTo>
                    <a:pt x="0" y="546"/>
                  </a:moveTo>
                  <a:lnTo>
                    <a:pt x="546" y="0"/>
                  </a:lnTo>
                  <a:lnTo>
                    <a:pt x="0" y="279"/>
                  </a:lnTo>
                </a:path>
              </a:pathLst>
            </a:custGeom>
            <a:ln w="3175">
              <a:solidFill>
                <a:srgbClr val="231F20"/>
              </a:solidFill>
            </a:ln>
          </p:spPr>
          <p:txBody>
            <a:bodyPr wrap="square" lIns="0" tIns="0" rIns="0" bIns="0" rtlCol="0"/>
            <a:lstStyle/>
            <a:p/>
          </p:txBody>
        </p:sp>
        <p:sp>
          <p:nvSpPr>
            <p:cNvPr id="1443" name="object 1443" descr=""/>
            <p:cNvSpPr/>
            <p:nvPr/>
          </p:nvSpPr>
          <p:spPr>
            <a:xfrm>
              <a:off x="5586529" y="2428006"/>
              <a:ext cx="2540" cy="2540"/>
            </a:xfrm>
            <a:custGeom>
              <a:avLst/>
              <a:gdLst/>
              <a:ahLst/>
              <a:cxnLst/>
              <a:rect l="l" t="t" r="r" b="b"/>
              <a:pathLst>
                <a:path w="2539" h="2539">
                  <a:moveTo>
                    <a:pt x="2438" y="0"/>
                  </a:moveTo>
                  <a:lnTo>
                    <a:pt x="0" y="2425"/>
                  </a:lnTo>
                </a:path>
              </a:pathLst>
            </a:custGeom>
            <a:ln w="3175">
              <a:solidFill>
                <a:srgbClr val="231F20"/>
              </a:solidFill>
            </a:ln>
          </p:spPr>
          <p:txBody>
            <a:bodyPr wrap="square" lIns="0" tIns="0" rIns="0" bIns="0" rtlCol="0"/>
            <a:lstStyle/>
            <a:p/>
          </p:txBody>
        </p:sp>
        <p:sp>
          <p:nvSpPr>
            <p:cNvPr id="1444" name="object 1444" descr=""/>
            <p:cNvSpPr/>
            <p:nvPr/>
          </p:nvSpPr>
          <p:spPr>
            <a:xfrm>
              <a:off x="5633380" y="2384958"/>
              <a:ext cx="635" cy="635"/>
            </a:xfrm>
            <a:custGeom>
              <a:avLst/>
              <a:gdLst/>
              <a:ahLst/>
              <a:cxnLst/>
              <a:rect l="l" t="t" r="r" b="b"/>
              <a:pathLst>
                <a:path w="635" h="635">
                  <a:moveTo>
                    <a:pt x="533" y="0"/>
                  </a:moveTo>
                  <a:lnTo>
                    <a:pt x="0" y="533"/>
                  </a:lnTo>
                </a:path>
              </a:pathLst>
            </a:custGeom>
            <a:ln w="3175">
              <a:solidFill>
                <a:srgbClr val="231F20"/>
              </a:solidFill>
            </a:ln>
          </p:spPr>
          <p:txBody>
            <a:bodyPr wrap="square" lIns="0" tIns="0" rIns="0" bIns="0" rtlCol="0"/>
            <a:lstStyle/>
            <a:p/>
          </p:txBody>
        </p:sp>
        <p:sp>
          <p:nvSpPr>
            <p:cNvPr id="1445" name="object 1445" descr=""/>
            <p:cNvSpPr/>
            <p:nvPr/>
          </p:nvSpPr>
          <p:spPr>
            <a:xfrm>
              <a:off x="5479039" y="2541728"/>
              <a:ext cx="2540" cy="1905"/>
            </a:xfrm>
            <a:custGeom>
              <a:avLst/>
              <a:gdLst/>
              <a:ahLst/>
              <a:cxnLst/>
              <a:rect l="l" t="t" r="r" b="b"/>
              <a:pathLst>
                <a:path w="2539" h="1905">
                  <a:moveTo>
                    <a:pt x="0" y="1892"/>
                  </a:moveTo>
                  <a:lnTo>
                    <a:pt x="2159" y="0"/>
                  </a:lnTo>
                </a:path>
              </a:pathLst>
            </a:custGeom>
            <a:ln w="3175">
              <a:solidFill>
                <a:srgbClr val="231F20"/>
              </a:solidFill>
            </a:ln>
          </p:spPr>
          <p:txBody>
            <a:bodyPr wrap="square" lIns="0" tIns="0" rIns="0" bIns="0" rtlCol="0"/>
            <a:lstStyle/>
            <a:p/>
          </p:txBody>
        </p:sp>
        <p:sp>
          <p:nvSpPr>
            <p:cNvPr id="1446" name="object 1446" descr=""/>
            <p:cNvSpPr/>
            <p:nvPr/>
          </p:nvSpPr>
          <p:spPr>
            <a:xfrm>
              <a:off x="5639600" y="2384958"/>
              <a:ext cx="635" cy="635"/>
            </a:xfrm>
            <a:custGeom>
              <a:avLst/>
              <a:gdLst/>
              <a:ahLst/>
              <a:cxnLst/>
              <a:rect l="l" t="t" r="r" b="b"/>
              <a:pathLst>
                <a:path w="635" h="635">
                  <a:moveTo>
                    <a:pt x="0" y="533"/>
                  </a:moveTo>
                  <a:lnTo>
                    <a:pt x="533" y="0"/>
                  </a:lnTo>
                </a:path>
              </a:pathLst>
            </a:custGeom>
            <a:ln w="3175">
              <a:solidFill>
                <a:srgbClr val="231F20"/>
              </a:solidFill>
            </a:ln>
          </p:spPr>
          <p:txBody>
            <a:bodyPr wrap="square" lIns="0" tIns="0" rIns="0" bIns="0" rtlCol="0"/>
            <a:lstStyle/>
            <a:p/>
          </p:txBody>
        </p:sp>
        <p:sp>
          <p:nvSpPr>
            <p:cNvPr id="1447" name="object 1447" descr=""/>
            <p:cNvSpPr/>
            <p:nvPr/>
          </p:nvSpPr>
          <p:spPr>
            <a:xfrm>
              <a:off x="5645293" y="2384958"/>
              <a:ext cx="635" cy="635"/>
            </a:xfrm>
            <a:custGeom>
              <a:avLst/>
              <a:gdLst/>
              <a:ahLst/>
              <a:cxnLst/>
              <a:rect l="l" t="t" r="r" b="b"/>
              <a:pathLst>
                <a:path w="635" h="635">
                  <a:moveTo>
                    <a:pt x="533" y="0"/>
                  </a:moveTo>
                  <a:lnTo>
                    <a:pt x="0" y="533"/>
                  </a:lnTo>
                </a:path>
              </a:pathLst>
            </a:custGeom>
            <a:ln w="3175">
              <a:solidFill>
                <a:srgbClr val="231F20"/>
              </a:solidFill>
            </a:ln>
          </p:spPr>
          <p:txBody>
            <a:bodyPr wrap="square" lIns="0" tIns="0" rIns="0" bIns="0" rtlCol="0"/>
            <a:lstStyle/>
            <a:p/>
          </p:txBody>
        </p:sp>
        <p:sp>
          <p:nvSpPr>
            <p:cNvPr id="1448" name="object 1448" descr=""/>
            <p:cNvSpPr/>
            <p:nvPr/>
          </p:nvSpPr>
          <p:spPr>
            <a:xfrm>
              <a:off x="5583280" y="2411486"/>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1449" name="object 1449" descr=""/>
            <p:cNvSpPr/>
            <p:nvPr/>
          </p:nvSpPr>
          <p:spPr>
            <a:xfrm>
              <a:off x="5579219" y="24152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50" name="object 1450" descr=""/>
            <p:cNvSpPr/>
            <p:nvPr/>
          </p:nvSpPr>
          <p:spPr>
            <a:xfrm>
              <a:off x="5565409"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451" name="object 1451" descr=""/>
            <p:cNvSpPr/>
            <p:nvPr/>
          </p:nvSpPr>
          <p:spPr>
            <a:xfrm>
              <a:off x="5579491" y="2383878"/>
              <a:ext cx="58419" cy="46355"/>
            </a:xfrm>
            <a:custGeom>
              <a:avLst/>
              <a:gdLst/>
              <a:ahLst/>
              <a:cxnLst/>
              <a:rect l="l" t="t" r="r" b="b"/>
              <a:pathLst>
                <a:path w="58420" h="46355">
                  <a:moveTo>
                    <a:pt x="1625" y="32486"/>
                  </a:moveTo>
                  <a:lnTo>
                    <a:pt x="1384" y="31915"/>
                  </a:lnTo>
                  <a:lnTo>
                    <a:pt x="812" y="31673"/>
                  </a:lnTo>
                  <a:lnTo>
                    <a:pt x="228" y="31915"/>
                  </a:lnTo>
                  <a:lnTo>
                    <a:pt x="0" y="32486"/>
                  </a:lnTo>
                  <a:lnTo>
                    <a:pt x="228" y="33058"/>
                  </a:lnTo>
                  <a:lnTo>
                    <a:pt x="812" y="33299"/>
                  </a:lnTo>
                  <a:lnTo>
                    <a:pt x="1384" y="33058"/>
                  </a:lnTo>
                  <a:lnTo>
                    <a:pt x="1625" y="32486"/>
                  </a:lnTo>
                  <a:close/>
                </a:path>
                <a:path w="58420" h="46355">
                  <a:moveTo>
                    <a:pt x="7848" y="45212"/>
                  </a:moveTo>
                  <a:lnTo>
                    <a:pt x="7607" y="44640"/>
                  </a:lnTo>
                  <a:lnTo>
                    <a:pt x="7035" y="44399"/>
                  </a:lnTo>
                  <a:lnTo>
                    <a:pt x="6464" y="44640"/>
                  </a:lnTo>
                  <a:lnTo>
                    <a:pt x="6223" y="45212"/>
                  </a:lnTo>
                  <a:lnTo>
                    <a:pt x="6464" y="45783"/>
                  </a:lnTo>
                  <a:lnTo>
                    <a:pt x="7035" y="46024"/>
                  </a:lnTo>
                  <a:lnTo>
                    <a:pt x="7607" y="45783"/>
                  </a:lnTo>
                  <a:lnTo>
                    <a:pt x="7848" y="45212"/>
                  </a:lnTo>
                  <a:close/>
                </a:path>
                <a:path w="58420" h="46355">
                  <a:moveTo>
                    <a:pt x="57937" y="812"/>
                  </a:moveTo>
                  <a:lnTo>
                    <a:pt x="57696" y="241"/>
                  </a:lnTo>
                  <a:lnTo>
                    <a:pt x="57124" y="0"/>
                  </a:lnTo>
                  <a:lnTo>
                    <a:pt x="56553" y="241"/>
                  </a:lnTo>
                  <a:lnTo>
                    <a:pt x="56311" y="812"/>
                  </a:lnTo>
                  <a:lnTo>
                    <a:pt x="56553" y="1384"/>
                  </a:lnTo>
                  <a:lnTo>
                    <a:pt x="57124" y="1625"/>
                  </a:lnTo>
                  <a:lnTo>
                    <a:pt x="57696" y="1384"/>
                  </a:lnTo>
                  <a:lnTo>
                    <a:pt x="57937" y="812"/>
                  </a:lnTo>
                  <a:close/>
                </a:path>
              </a:pathLst>
            </a:custGeom>
            <a:solidFill>
              <a:srgbClr val="231F20"/>
            </a:solidFill>
          </p:spPr>
          <p:txBody>
            <a:bodyPr wrap="square" lIns="0" tIns="0" rIns="0" bIns="0" rtlCol="0"/>
            <a:lstStyle/>
            <a:p/>
          </p:txBody>
        </p:sp>
        <p:sp>
          <p:nvSpPr>
            <p:cNvPr id="1452" name="object 1452" descr=""/>
            <p:cNvSpPr/>
            <p:nvPr/>
          </p:nvSpPr>
          <p:spPr>
            <a:xfrm>
              <a:off x="5580038" y="242041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53" name="object 1453" descr=""/>
            <p:cNvSpPr/>
            <p:nvPr/>
          </p:nvSpPr>
          <p:spPr>
            <a:xfrm>
              <a:off x="5580037" y="2419610"/>
              <a:ext cx="1270" cy="1905"/>
            </a:xfrm>
            <a:custGeom>
              <a:avLst/>
              <a:gdLst/>
              <a:ahLst/>
              <a:cxnLst/>
              <a:rect l="l" t="t" r="r" b="b"/>
              <a:pathLst>
                <a:path w="1270" h="1905">
                  <a:moveTo>
                    <a:pt x="1079" y="0"/>
                  </a:moveTo>
                  <a:lnTo>
                    <a:pt x="546" y="800"/>
                  </a:lnTo>
                  <a:lnTo>
                    <a:pt x="0" y="1346"/>
                  </a:lnTo>
                </a:path>
              </a:pathLst>
            </a:custGeom>
            <a:ln w="3175">
              <a:solidFill>
                <a:srgbClr val="231F20"/>
              </a:solidFill>
            </a:ln>
          </p:spPr>
          <p:txBody>
            <a:bodyPr wrap="square" lIns="0" tIns="0" rIns="0" bIns="0" rtlCol="0"/>
            <a:lstStyle/>
            <a:p/>
          </p:txBody>
        </p:sp>
        <p:sp>
          <p:nvSpPr>
            <p:cNvPr id="1454" name="object 1454" descr=""/>
            <p:cNvSpPr/>
            <p:nvPr/>
          </p:nvSpPr>
          <p:spPr>
            <a:xfrm>
              <a:off x="5581656" y="2422041"/>
              <a:ext cx="635" cy="635"/>
            </a:xfrm>
            <a:custGeom>
              <a:avLst/>
              <a:gdLst/>
              <a:ahLst/>
              <a:cxnLst/>
              <a:rect l="l" t="t" r="r" b="b"/>
              <a:pathLst>
                <a:path w="635" h="635">
                  <a:moveTo>
                    <a:pt x="0" y="546"/>
                  </a:moveTo>
                  <a:lnTo>
                    <a:pt x="546" y="0"/>
                  </a:lnTo>
                </a:path>
              </a:pathLst>
            </a:custGeom>
            <a:ln w="3175">
              <a:solidFill>
                <a:srgbClr val="231F20"/>
              </a:solidFill>
            </a:ln>
          </p:spPr>
          <p:txBody>
            <a:bodyPr wrap="square" lIns="0" tIns="0" rIns="0" bIns="0" rtlCol="0"/>
            <a:lstStyle/>
            <a:p/>
          </p:txBody>
        </p:sp>
        <p:sp>
          <p:nvSpPr>
            <p:cNvPr id="1455" name="object 1455" descr=""/>
            <p:cNvSpPr/>
            <p:nvPr/>
          </p:nvSpPr>
          <p:spPr>
            <a:xfrm>
              <a:off x="5584633" y="2425296"/>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456" name="object 1456" descr=""/>
            <p:cNvSpPr/>
            <p:nvPr/>
          </p:nvSpPr>
          <p:spPr>
            <a:xfrm>
              <a:off x="5579219" y="24152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57" name="object 1457" descr=""/>
            <p:cNvSpPr/>
            <p:nvPr/>
          </p:nvSpPr>
          <p:spPr>
            <a:xfrm>
              <a:off x="5565409"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58" name="object 1458" descr=""/>
            <p:cNvSpPr/>
            <p:nvPr/>
          </p:nvSpPr>
          <p:spPr>
            <a:xfrm>
              <a:off x="5582729" y="2410675"/>
              <a:ext cx="33655" cy="8890"/>
            </a:xfrm>
            <a:custGeom>
              <a:avLst/>
              <a:gdLst/>
              <a:ahLst/>
              <a:cxnLst/>
              <a:rect l="l" t="t" r="r" b="b"/>
              <a:pathLst>
                <a:path w="33654" h="8889">
                  <a:moveTo>
                    <a:pt x="1625" y="812"/>
                  </a:moveTo>
                  <a:lnTo>
                    <a:pt x="1397" y="241"/>
                  </a:lnTo>
                  <a:lnTo>
                    <a:pt x="812" y="0"/>
                  </a:lnTo>
                  <a:lnTo>
                    <a:pt x="241" y="241"/>
                  </a:lnTo>
                  <a:lnTo>
                    <a:pt x="0" y="812"/>
                  </a:lnTo>
                  <a:lnTo>
                    <a:pt x="241" y="1397"/>
                  </a:lnTo>
                  <a:lnTo>
                    <a:pt x="812" y="1625"/>
                  </a:lnTo>
                  <a:lnTo>
                    <a:pt x="1397" y="1397"/>
                  </a:lnTo>
                  <a:lnTo>
                    <a:pt x="1625" y="812"/>
                  </a:lnTo>
                  <a:close/>
                </a:path>
                <a:path w="33654" h="8889">
                  <a:moveTo>
                    <a:pt x="33045" y="7581"/>
                  </a:moveTo>
                  <a:lnTo>
                    <a:pt x="32804" y="7010"/>
                  </a:lnTo>
                  <a:lnTo>
                    <a:pt x="32232" y="6769"/>
                  </a:lnTo>
                  <a:lnTo>
                    <a:pt x="31648" y="7010"/>
                  </a:lnTo>
                  <a:lnTo>
                    <a:pt x="31419" y="7581"/>
                  </a:lnTo>
                  <a:lnTo>
                    <a:pt x="31648" y="8166"/>
                  </a:lnTo>
                  <a:lnTo>
                    <a:pt x="32232" y="8394"/>
                  </a:lnTo>
                  <a:lnTo>
                    <a:pt x="32804" y="8166"/>
                  </a:lnTo>
                  <a:lnTo>
                    <a:pt x="33045" y="7581"/>
                  </a:lnTo>
                  <a:close/>
                </a:path>
              </a:pathLst>
            </a:custGeom>
            <a:solidFill>
              <a:srgbClr val="231F20"/>
            </a:solidFill>
          </p:spPr>
          <p:txBody>
            <a:bodyPr wrap="square" lIns="0" tIns="0" rIns="0" bIns="0" rtlCol="0"/>
            <a:lstStyle/>
            <a:p/>
          </p:txBody>
        </p:sp>
        <p:sp>
          <p:nvSpPr>
            <p:cNvPr id="1459" name="object 1459" descr=""/>
            <p:cNvSpPr/>
            <p:nvPr/>
          </p:nvSpPr>
          <p:spPr>
            <a:xfrm>
              <a:off x="5570016"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60" name="object 1460" descr=""/>
            <p:cNvSpPr/>
            <p:nvPr/>
          </p:nvSpPr>
          <p:spPr>
            <a:xfrm>
              <a:off x="5579765" y="24204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61" name="object 1461" descr=""/>
            <p:cNvSpPr/>
            <p:nvPr/>
          </p:nvSpPr>
          <p:spPr>
            <a:xfrm>
              <a:off x="5560541"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462" name="object 1462" descr=""/>
            <p:cNvSpPr/>
            <p:nvPr/>
          </p:nvSpPr>
          <p:spPr>
            <a:xfrm>
              <a:off x="5559717" y="2410675"/>
              <a:ext cx="24765" cy="15240"/>
            </a:xfrm>
            <a:custGeom>
              <a:avLst/>
              <a:gdLst/>
              <a:ahLst/>
              <a:cxnLst/>
              <a:rect l="l" t="t" r="r" b="b"/>
              <a:pathLst>
                <a:path w="24764" h="15239">
                  <a:moveTo>
                    <a:pt x="1625" y="14084"/>
                  </a:moveTo>
                  <a:lnTo>
                    <a:pt x="1397" y="13512"/>
                  </a:lnTo>
                  <a:lnTo>
                    <a:pt x="812" y="13271"/>
                  </a:lnTo>
                  <a:lnTo>
                    <a:pt x="241" y="13512"/>
                  </a:lnTo>
                  <a:lnTo>
                    <a:pt x="0" y="14084"/>
                  </a:lnTo>
                  <a:lnTo>
                    <a:pt x="241" y="14668"/>
                  </a:lnTo>
                  <a:lnTo>
                    <a:pt x="812" y="14897"/>
                  </a:lnTo>
                  <a:lnTo>
                    <a:pt x="1397" y="14668"/>
                  </a:lnTo>
                  <a:lnTo>
                    <a:pt x="1625" y="14084"/>
                  </a:lnTo>
                  <a:close/>
                </a:path>
                <a:path w="24764" h="15239">
                  <a:moveTo>
                    <a:pt x="6502" y="14084"/>
                  </a:moveTo>
                  <a:lnTo>
                    <a:pt x="6261" y="13512"/>
                  </a:lnTo>
                  <a:lnTo>
                    <a:pt x="5689" y="13271"/>
                  </a:lnTo>
                  <a:lnTo>
                    <a:pt x="5105" y="13512"/>
                  </a:lnTo>
                  <a:lnTo>
                    <a:pt x="4876" y="14084"/>
                  </a:lnTo>
                  <a:lnTo>
                    <a:pt x="5105" y="14668"/>
                  </a:lnTo>
                  <a:lnTo>
                    <a:pt x="5689" y="14897"/>
                  </a:lnTo>
                  <a:lnTo>
                    <a:pt x="6261" y="14668"/>
                  </a:lnTo>
                  <a:lnTo>
                    <a:pt x="6502" y="14084"/>
                  </a:lnTo>
                  <a:close/>
                </a:path>
                <a:path w="24764" h="15239">
                  <a:moveTo>
                    <a:pt x="24638" y="812"/>
                  </a:moveTo>
                  <a:lnTo>
                    <a:pt x="24409" y="241"/>
                  </a:lnTo>
                  <a:lnTo>
                    <a:pt x="23825" y="0"/>
                  </a:lnTo>
                  <a:lnTo>
                    <a:pt x="23253" y="241"/>
                  </a:lnTo>
                  <a:lnTo>
                    <a:pt x="23012" y="812"/>
                  </a:lnTo>
                  <a:lnTo>
                    <a:pt x="23253" y="1397"/>
                  </a:lnTo>
                  <a:lnTo>
                    <a:pt x="23825" y="1625"/>
                  </a:lnTo>
                  <a:lnTo>
                    <a:pt x="24409" y="1397"/>
                  </a:lnTo>
                  <a:lnTo>
                    <a:pt x="24638" y="812"/>
                  </a:lnTo>
                  <a:close/>
                </a:path>
              </a:pathLst>
            </a:custGeom>
            <a:solidFill>
              <a:srgbClr val="231F20"/>
            </a:solidFill>
          </p:spPr>
          <p:txBody>
            <a:bodyPr wrap="square" lIns="0" tIns="0" rIns="0" bIns="0" rtlCol="0"/>
            <a:lstStyle/>
            <a:p/>
          </p:txBody>
        </p:sp>
        <p:sp>
          <p:nvSpPr>
            <p:cNvPr id="1463" name="object 1463" descr=""/>
            <p:cNvSpPr/>
            <p:nvPr/>
          </p:nvSpPr>
          <p:spPr>
            <a:xfrm>
              <a:off x="5598176" y="24150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464" name="object 1464" descr=""/>
            <p:cNvSpPr/>
            <p:nvPr/>
          </p:nvSpPr>
          <p:spPr>
            <a:xfrm>
              <a:off x="5564594" y="2416098"/>
              <a:ext cx="20320" cy="9525"/>
            </a:xfrm>
            <a:custGeom>
              <a:avLst/>
              <a:gdLst/>
              <a:ahLst/>
              <a:cxnLst/>
              <a:rect l="l" t="t" r="r" b="b"/>
              <a:pathLst>
                <a:path w="20320" h="9525">
                  <a:moveTo>
                    <a:pt x="1625" y="8661"/>
                  </a:moveTo>
                  <a:lnTo>
                    <a:pt x="1384" y="8089"/>
                  </a:lnTo>
                  <a:lnTo>
                    <a:pt x="812" y="7848"/>
                  </a:lnTo>
                  <a:lnTo>
                    <a:pt x="228" y="8089"/>
                  </a:lnTo>
                  <a:lnTo>
                    <a:pt x="0" y="8661"/>
                  </a:lnTo>
                  <a:lnTo>
                    <a:pt x="228" y="9245"/>
                  </a:lnTo>
                  <a:lnTo>
                    <a:pt x="812" y="9474"/>
                  </a:lnTo>
                  <a:lnTo>
                    <a:pt x="1384" y="9245"/>
                  </a:lnTo>
                  <a:lnTo>
                    <a:pt x="1625" y="8661"/>
                  </a:lnTo>
                  <a:close/>
                </a:path>
                <a:path w="20320" h="9525">
                  <a:moveTo>
                    <a:pt x="19761" y="812"/>
                  </a:moveTo>
                  <a:lnTo>
                    <a:pt x="19532" y="241"/>
                  </a:lnTo>
                  <a:lnTo>
                    <a:pt x="18948" y="0"/>
                  </a:lnTo>
                  <a:lnTo>
                    <a:pt x="18376" y="241"/>
                  </a:lnTo>
                  <a:lnTo>
                    <a:pt x="18135" y="812"/>
                  </a:lnTo>
                  <a:lnTo>
                    <a:pt x="18376" y="1384"/>
                  </a:lnTo>
                  <a:lnTo>
                    <a:pt x="18948" y="1625"/>
                  </a:lnTo>
                  <a:lnTo>
                    <a:pt x="19532" y="1384"/>
                  </a:lnTo>
                  <a:lnTo>
                    <a:pt x="19761" y="812"/>
                  </a:lnTo>
                  <a:close/>
                </a:path>
              </a:pathLst>
            </a:custGeom>
            <a:solidFill>
              <a:srgbClr val="231F20"/>
            </a:solidFill>
          </p:spPr>
          <p:txBody>
            <a:bodyPr wrap="square" lIns="0" tIns="0" rIns="0" bIns="0" rtlCol="0"/>
            <a:lstStyle/>
            <a:p/>
          </p:txBody>
        </p:sp>
        <p:sp>
          <p:nvSpPr>
            <p:cNvPr id="1465" name="object 1465" descr=""/>
            <p:cNvSpPr/>
            <p:nvPr/>
          </p:nvSpPr>
          <p:spPr>
            <a:xfrm>
              <a:off x="5591677" y="2422865"/>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466" name="object 1466" descr=""/>
            <p:cNvSpPr/>
            <p:nvPr/>
          </p:nvSpPr>
          <p:spPr>
            <a:xfrm>
              <a:off x="5582729" y="2401201"/>
              <a:ext cx="1905" cy="11430"/>
            </a:xfrm>
            <a:custGeom>
              <a:avLst/>
              <a:gdLst/>
              <a:ahLst/>
              <a:cxnLst/>
              <a:rect l="l" t="t" r="r" b="b"/>
              <a:pathLst>
                <a:path w="1904" h="11430">
                  <a:moveTo>
                    <a:pt x="1625" y="10287"/>
                  </a:moveTo>
                  <a:lnTo>
                    <a:pt x="1397" y="9715"/>
                  </a:lnTo>
                  <a:lnTo>
                    <a:pt x="812" y="9474"/>
                  </a:lnTo>
                  <a:lnTo>
                    <a:pt x="241" y="9715"/>
                  </a:lnTo>
                  <a:lnTo>
                    <a:pt x="0" y="10287"/>
                  </a:lnTo>
                  <a:lnTo>
                    <a:pt x="241" y="10871"/>
                  </a:lnTo>
                  <a:lnTo>
                    <a:pt x="812" y="11099"/>
                  </a:lnTo>
                  <a:lnTo>
                    <a:pt x="1397" y="10871"/>
                  </a:lnTo>
                  <a:lnTo>
                    <a:pt x="1625" y="10287"/>
                  </a:lnTo>
                  <a:close/>
                </a:path>
                <a:path w="1904" h="11430">
                  <a:moveTo>
                    <a:pt x="1625" y="812"/>
                  </a:moveTo>
                  <a:lnTo>
                    <a:pt x="1397" y="241"/>
                  </a:lnTo>
                  <a:lnTo>
                    <a:pt x="812" y="0"/>
                  </a:lnTo>
                  <a:lnTo>
                    <a:pt x="241" y="241"/>
                  </a:lnTo>
                  <a:lnTo>
                    <a:pt x="0" y="812"/>
                  </a:lnTo>
                  <a:lnTo>
                    <a:pt x="241" y="1384"/>
                  </a:lnTo>
                  <a:lnTo>
                    <a:pt x="812" y="1625"/>
                  </a:lnTo>
                  <a:lnTo>
                    <a:pt x="1397" y="1384"/>
                  </a:lnTo>
                  <a:lnTo>
                    <a:pt x="1625" y="812"/>
                  </a:lnTo>
                  <a:close/>
                </a:path>
              </a:pathLst>
            </a:custGeom>
            <a:solidFill>
              <a:srgbClr val="231F20"/>
            </a:solidFill>
          </p:spPr>
          <p:txBody>
            <a:bodyPr wrap="square" lIns="0" tIns="0" rIns="0" bIns="0" rtlCol="0"/>
            <a:lstStyle/>
            <a:p/>
          </p:txBody>
        </p:sp>
        <p:sp>
          <p:nvSpPr>
            <p:cNvPr id="1467" name="object 1467" descr=""/>
            <p:cNvSpPr/>
            <p:nvPr/>
          </p:nvSpPr>
          <p:spPr>
            <a:xfrm>
              <a:off x="5583287" y="24020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68" name="object 1468" descr=""/>
            <p:cNvSpPr/>
            <p:nvPr/>
          </p:nvSpPr>
          <p:spPr>
            <a:xfrm>
              <a:off x="5559717" y="2423947"/>
              <a:ext cx="6985" cy="1905"/>
            </a:xfrm>
            <a:custGeom>
              <a:avLst/>
              <a:gdLst/>
              <a:ahLst/>
              <a:cxnLst/>
              <a:rect l="l" t="t" r="r" b="b"/>
              <a:pathLst>
                <a:path w="6985" h="1905">
                  <a:moveTo>
                    <a:pt x="1625" y="812"/>
                  </a:moveTo>
                  <a:lnTo>
                    <a:pt x="1397" y="241"/>
                  </a:lnTo>
                  <a:lnTo>
                    <a:pt x="812" y="0"/>
                  </a:lnTo>
                  <a:lnTo>
                    <a:pt x="241" y="241"/>
                  </a:lnTo>
                  <a:lnTo>
                    <a:pt x="0" y="812"/>
                  </a:lnTo>
                  <a:lnTo>
                    <a:pt x="241" y="1397"/>
                  </a:lnTo>
                  <a:lnTo>
                    <a:pt x="812" y="1625"/>
                  </a:lnTo>
                  <a:lnTo>
                    <a:pt x="1397" y="1397"/>
                  </a:lnTo>
                  <a:lnTo>
                    <a:pt x="1625" y="812"/>
                  </a:lnTo>
                  <a:close/>
                </a:path>
                <a:path w="6985" h="1905">
                  <a:moveTo>
                    <a:pt x="6502" y="812"/>
                  </a:moveTo>
                  <a:lnTo>
                    <a:pt x="6261" y="241"/>
                  </a:lnTo>
                  <a:lnTo>
                    <a:pt x="5689" y="0"/>
                  </a:lnTo>
                  <a:lnTo>
                    <a:pt x="5105" y="241"/>
                  </a:lnTo>
                  <a:lnTo>
                    <a:pt x="4876" y="812"/>
                  </a:lnTo>
                  <a:lnTo>
                    <a:pt x="5105" y="1397"/>
                  </a:lnTo>
                  <a:lnTo>
                    <a:pt x="5689" y="1625"/>
                  </a:lnTo>
                  <a:lnTo>
                    <a:pt x="6261" y="1397"/>
                  </a:lnTo>
                  <a:lnTo>
                    <a:pt x="6502" y="812"/>
                  </a:lnTo>
                  <a:close/>
                </a:path>
              </a:pathLst>
            </a:custGeom>
            <a:solidFill>
              <a:srgbClr val="231F20"/>
            </a:solidFill>
          </p:spPr>
          <p:txBody>
            <a:bodyPr wrap="square" lIns="0" tIns="0" rIns="0" bIns="0" rtlCol="0"/>
            <a:lstStyle/>
            <a:p/>
          </p:txBody>
        </p:sp>
        <p:sp>
          <p:nvSpPr>
            <p:cNvPr id="1469" name="object 1469" descr=""/>
            <p:cNvSpPr/>
            <p:nvPr/>
          </p:nvSpPr>
          <p:spPr>
            <a:xfrm>
              <a:off x="5575437" y="242502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70" name="object 1470" descr=""/>
            <p:cNvSpPr/>
            <p:nvPr/>
          </p:nvSpPr>
          <p:spPr>
            <a:xfrm>
              <a:off x="5582740"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71" name="object 1471" descr=""/>
            <p:cNvSpPr/>
            <p:nvPr/>
          </p:nvSpPr>
          <p:spPr>
            <a:xfrm>
              <a:off x="5580578" y="239659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72" name="object 1472" descr=""/>
            <p:cNvSpPr/>
            <p:nvPr/>
          </p:nvSpPr>
          <p:spPr>
            <a:xfrm>
              <a:off x="5551872" y="241853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73" name="object 1473" descr=""/>
            <p:cNvSpPr/>
            <p:nvPr/>
          </p:nvSpPr>
          <p:spPr>
            <a:xfrm>
              <a:off x="5548617" y="2416098"/>
              <a:ext cx="36195" cy="9525"/>
            </a:xfrm>
            <a:custGeom>
              <a:avLst/>
              <a:gdLst/>
              <a:ahLst/>
              <a:cxnLst/>
              <a:rect l="l" t="t" r="r" b="b"/>
              <a:pathLst>
                <a:path w="36195" h="9525">
                  <a:moveTo>
                    <a:pt x="1625" y="2438"/>
                  </a:moveTo>
                  <a:lnTo>
                    <a:pt x="1384" y="1866"/>
                  </a:lnTo>
                  <a:lnTo>
                    <a:pt x="812" y="1625"/>
                  </a:lnTo>
                  <a:lnTo>
                    <a:pt x="241" y="1866"/>
                  </a:lnTo>
                  <a:lnTo>
                    <a:pt x="0" y="2438"/>
                  </a:lnTo>
                  <a:lnTo>
                    <a:pt x="241" y="3009"/>
                  </a:lnTo>
                  <a:lnTo>
                    <a:pt x="812" y="3251"/>
                  </a:lnTo>
                  <a:lnTo>
                    <a:pt x="1384" y="3009"/>
                  </a:lnTo>
                  <a:lnTo>
                    <a:pt x="1625" y="2438"/>
                  </a:lnTo>
                  <a:close/>
                </a:path>
                <a:path w="36195" h="9525">
                  <a:moveTo>
                    <a:pt x="22212" y="8661"/>
                  </a:moveTo>
                  <a:lnTo>
                    <a:pt x="21971" y="8089"/>
                  </a:lnTo>
                  <a:lnTo>
                    <a:pt x="21399" y="7848"/>
                  </a:lnTo>
                  <a:lnTo>
                    <a:pt x="20815" y="8089"/>
                  </a:lnTo>
                  <a:lnTo>
                    <a:pt x="20586" y="8661"/>
                  </a:lnTo>
                  <a:lnTo>
                    <a:pt x="20815" y="9245"/>
                  </a:lnTo>
                  <a:lnTo>
                    <a:pt x="21399" y="9474"/>
                  </a:lnTo>
                  <a:lnTo>
                    <a:pt x="21971" y="9245"/>
                  </a:lnTo>
                  <a:lnTo>
                    <a:pt x="22212" y="8661"/>
                  </a:lnTo>
                  <a:close/>
                </a:path>
                <a:path w="36195" h="9525">
                  <a:moveTo>
                    <a:pt x="35737" y="812"/>
                  </a:moveTo>
                  <a:lnTo>
                    <a:pt x="35509" y="241"/>
                  </a:lnTo>
                  <a:lnTo>
                    <a:pt x="34925" y="0"/>
                  </a:lnTo>
                  <a:lnTo>
                    <a:pt x="34353" y="241"/>
                  </a:lnTo>
                  <a:lnTo>
                    <a:pt x="34112" y="812"/>
                  </a:lnTo>
                  <a:lnTo>
                    <a:pt x="34353" y="1384"/>
                  </a:lnTo>
                  <a:lnTo>
                    <a:pt x="34925" y="1625"/>
                  </a:lnTo>
                  <a:lnTo>
                    <a:pt x="35509" y="1384"/>
                  </a:lnTo>
                  <a:lnTo>
                    <a:pt x="35737" y="812"/>
                  </a:lnTo>
                  <a:close/>
                </a:path>
              </a:pathLst>
            </a:custGeom>
            <a:solidFill>
              <a:srgbClr val="231F20"/>
            </a:solidFill>
          </p:spPr>
          <p:txBody>
            <a:bodyPr wrap="square" lIns="0" tIns="0" rIns="0" bIns="0" rtlCol="0"/>
            <a:lstStyle/>
            <a:p/>
          </p:txBody>
        </p:sp>
        <p:sp>
          <p:nvSpPr>
            <p:cNvPr id="1474" name="object 1474" descr=""/>
            <p:cNvSpPr/>
            <p:nvPr/>
          </p:nvSpPr>
          <p:spPr>
            <a:xfrm>
              <a:off x="5583013" y="23968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75" name="object 1475" descr=""/>
            <p:cNvSpPr/>
            <p:nvPr/>
          </p:nvSpPr>
          <p:spPr>
            <a:xfrm>
              <a:off x="5569204"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76" name="object 1476" descr=""/>
            <p:cNvSpPr/>
            <p:nvPr/>
          </p:nvSpPr>
          <p:spPr>
            <a:xfrm>
              <a:off x="5652058" y="237196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477" name="object 1477" descr=""/>
            <p:cNvSpPr/>
            <p:nvPr/>
          </p:nvSpPr>
          <p:spPr>
            <a:xfrm>
              <a:off x="5580844" y="2432341"/>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478" name="object 1478" descr=""/>
            <p:cNvSpPr/>
            <p:nvPr/>
          </p:nvSpPr>
          <p:spPr>
            <a:xfrm>
              <a:off x="5594654" y="241582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479" name="object 1479" descr=""/>
            <p:cNvSpPr/>
            <p:nvPr/>
          </p:nvSpPr>
          <p:spPr>
            <a:xfrm>
              <a:off x="5551872"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80" name="object 1480" descr=""/>
            <p:cNvSpPr/>
            <p:nvPr/>
          </p:nvSpPr>
          <p:spPr>
            <a:xfrm>
              <a:off x="5580032"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481" name="object 1481" descr=""/>
            <p:cNvSpPr/>
            <p:nvPr/>
          </p:nvSpPr>
          <p:spPr>
            <a:xfrm>
              <a:off x="5579219"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82" name="object 1482" descr=""/>
            <p:cNvSpPr/>
            <p:nvPr/>
          </p:nvSpPr>
          <p:spPr>
            <a:xfrm>
              <a:off x="5560541"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83" name="object 1483" descr=""/>
            <p:cNvSpPr/>
            <p:nvPr/>
          </p:nvSpPr>
          <p:spPr>
            <a:xfrm>
              <a:off x="5583553"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484" name="object 1484" descr=""/>
            <p:cNvSpPr/>
            <p:nvPr/>
          </p:nvSpPr>
          <p:spPr>
            <a:xfrm>
              <a:off x="5560541"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85" name="object 1485" descr=""/>
            <p:cNvSpPr/>
            <p:nvPr/>
          </p:nvSpPr>
          <p:spPr>
            <a:xfrm>
              <a:off x="5545099" y="2410675"/>
              <a:ext cx="39370" cy="19685"/>
            </a:xfrm>
            <a:custGeom>
              <a:avLst/>
              <a:gdLst/>
              <a:ahLst/>
              <a:cxnLst/>
              <a:rect l="l" t="t" r="r" b="b"/>
              <a:pathLst>
                <a:path w="39370" h="19685">
                  <a:moveTo>
                    <a:pt x="1625" y="18415"/>
                  </a:moveTo>
                  <a:lnTo>
                    <a:pt x="1384" y="17843"/>
                  </a:lnTo>
                  <a:lnTo>
                    <a:pt x="812" y="17602"/>
                  </a:lnTo>
                  <a:lnTo>
                    <a:pt x="241" y="17843"/>
                  </a:lnTo>
                  <a:lnTo>
                    <a:pt x="0" y="18415"/>
                  </a:lnTo>
                  <a:lnTo>
                    <a:pt x="241" y="18986"/>
                  </a:lnTo>
                  <a:lnTo>
                    <a:pt x="812" y="19227"/>
                  </a:lnTo>
                  <a:lnTo>
                    <a:pt x="1384" y="18986"/>
                  </a:lnTo>
                  <a:lnTo>
                    <a:pt x="1625" y="18415"/>
                  </a:lnTo>
                  <a:close/>
                </a:path>
                <a:path w="39370" h="19685">
                  <a:moveTo>
                    <a:pt x="21120" y="14084"/>
                  </a:moveTo>
                  <a:lnTo>
                    <a:pt x="20878" y="13512"/>
                  </a:lnTo>
                  <a:lnTo>
                    <a:pt x="20307" y="13271"/>
                  </a:lnTo>
                  <a:lnTo>
                    <a:pt x="19723" y="13512"/>
                  </a:lnTo>
                  <a:lnTo>
                    <a:pt x="19494" y="14084"/>
                  </a:lnTo>
                  <a:lnTo>
                    <a:pt x="19723" y="14668"/>
                  </a:lnTo>
                  <a:lnTo>
                    <a:pt x="20307" y="14897"/>
                  </a:lnTo>
                  <a:lnTo>
                    <a:pt x="20878" y="14668"/>
                  </a:lnTo>
                  <a:lnTo>
                    <a:pt x="21120" y="14084"/>
                  </a:lnTo>
                  <a:close/>
                </a:path>
                <a:path w="39370" h="19685">
                  <a:moveTo>
                    <a:pt x="36283" y="10566"/>
                  </a:moveTo>
                  <a:lnTo>
                    <a:pt x="36042" y="9994"/>
                  </a:lnTo>
                  <a:lnTo>
                    <a:pt x="35471" y="9753"/>
                  </a:lnTo>
                  <a:lnTo>
                    <a:pt x="34899" y="9994"/>
                  </a:lnTo>
                  <a:lnTo>
                    <a:pt x="34658" y="10566"/>
                  </a:lnTo>
                  <a:lnTo>
                    <a:pt x="34899" y="11137"/>
                  </a:lnTo>
                  <a:lnTo>
                    <a:pt x="35471" y="11379"/>
                  </a:lnTo>
                  <a:lnTo>
                    <a:pt x="36042" y="11137"/>
                  </a:lnTo>
                  <a:lnTo>
                    <a:pt x="36283" y="10566"/>
                  </a:lnTo>
                  <a:close/>
                </a:path>
                <a:path w="39370" h="19685">
                  <a:moveTo>
                    <a:pt x="39255" y="812"/>
                  </a:moveTo>
                  <a:lnTo>
                    <a:pt x="39027" y="241"/>
                  </a:lnTo>
                  <a:lnTo>
                    <a:pt x="38442" y="0"/>
                  </a:lnTo>
                  <a:lnTo>
                    <a:pt x="37871" y="241"/>
                  </a:lnTo>
                  <a:lnTo>
                    <a:pt x="37630" y="812"/>
                  </a:lnTo>
                  <a:lnTo>
                    <a:pt x="37871" y="1397"/>
                  </a:lnTo>
                  <a:lnTo>
                    <a:pt x="38442" y="1625"/>
                  </a:lnTo>
                  <a:lnTo>
                    <a:pt x="39027" y="1397"/>
                  </a:lnTo>
                  <a:lnTo>
                    <a:pt x="39255" y="812"/>
                  </a:lnTo>
                  <a:close/>
                </a:path>
              </a:pathLst>
            </a:custGeom>
            <a:solidFill>
              <a:srgbClr val="231F20"/>
            </a:solidFill>
          </p:spPr>
          <p:txBody>
            <a:bodyPr wrap="square" lIns="0" tIns="0" rIns="0" bIns="0" rtlCol="0"/>
            <a:lstStyle/>
            <a:p/>
          </p:txBody>
        </p:sp>
        <p:sp>
          <p:nvSpPr>
            <p:cNvPr id="1486" name="object 1486" descr=""/>
            <p:cNvSpPr/>
            <p:nvPr/>
          </p:nvSpPr>
          <p:spPr>
            <a:xfrm>
              <a:off x="5639333"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87" name="object 1487" descr=""/>
            <p:cNvSpPr/>
            <p:nvPr/>
          </p:nvSpPr>
          <p:spPr>
            <a:xfrm>
              <a:off x="5580303"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488" name="object 1488" descr=""/>
            <p:cNvSpPr/>
            <p:nvPr/>
          </p:nvSpPr>
          <p:spPr>
            <a:xfrm>
              <a:off x="5549168" y="241853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489" name="object 1489" descr=""/>
            <p:cNvSpPr/>
            <p:nvPr/>
          </p:nvSpPr>
          <p:spPr>
            <a:xfrm>
              <a:off x="5583013" y="23968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90" name="object 1490" descr=""/>
            <p:cNvSpPr/>
            <p:nvPr/>
          </p:nvSpPr>
          <p:spPr>
            <a:xfrm>
              <a:off x="5583553" y="241690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91" name="object 1491" descr=""/>
            <p:cNvSpPr/>
            <p:nvPr/>
          </p:nvSpPr>
          <p:spPr>
            <a:xfrm>
              <a:off x="5639333"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92" name="object 1492" descr=""/>
            <p:cNvSpPr/>
            <p:nvPr/>
          </p:nvSpPr>
          <p:spPr>
            <a:xfrm>
              <a:off x="5569204" y="2393353"/>
              <a:ext cx="13335" cy="32384"/>
            </a:xfrm>
            <a:custGeom>
              <a:avLst/>
              <a:gdLst/>
              <a:ahLst/>
              <a:cxnLst/>
              <a:rect l="l" t="t" r="r" b="b"/>
              <a:pathLst>
                <a:path w="13335" h="32385">
                  <a:moveTo>
                    <a:pt x="1625" y="31407"/>
                  </a:moveTo>
                  <a:lnTo>
                    <a:pt x="1384" y="30835"/>
                  </a:lnTo>
                  <a:lnTo>
                    <a:pt x="812" y="30594"/>
                  </a:lnTo>
                  <a:lnTo>
                    <a:pt x="228" y="30835"/>
                  </a:lnTo>
                  <a:lnTo>
                    <a:pt x="0" y="31407"/>
                  </a:lnTo>
                  <a:lnTo>
                    <a:pt x="228" y="31991"/>
                  </a:lnTo>
                  <a:lnTo>
                    <a:pt x="812" y="32219"/>
                  </a:lnTo>
                  <a:lnTo>
                    <a:pt x="1384" y="31991"/>
                  </a:lnTo>
                  <a:lnTo>
                    <a:pt x="1625" y="31407"/>
                  </a:lnTo>
                  <a:close/>
                </a:path>
                <a:path w="13335" h="32385">
                  <a:moveTo>
                    <a:pt x="12725" y="812"/>
                  </a:moveTo>
                  <a:lnTo>
                    <a:pt x="12484" y="241"/>
                  </a:lnTo>
                  <a:lnTo>
                    <a:pt x="11912" y="0"/>
                  </a:lnTo>
                  <a:lnTo>
                    <a:pt x="11328" y="241"/>
                  </a:lnTo>
                  <a:lnTo>
                    <a:pt x="11099" y="812"/>
                  </a:lnTo>
                  <a:lnTo>
                    <a:pt x="11328" y="1384"/>
                  </a:lnTo>
                  <a:lnTo>
                    <a:pt x="11912" y="1625"/>
                  </a:lnTo>
                  <a:lnTo>
                    <a:pt x="12484" y="1384"/>
                  </a:lnTo>
                  <a:lnTo>
                    <a:pt x="12725" y="812"/>
                  </a:lnTo>
                  <a:close/>
                </a:path>
              </a:pathLst>
            </a:custGeom>
            <a:solidFill>
              <a:srgbClr val="231F20"/>
            </a:solidFill>
          </p:spPr>
          <p:txBody>
            <a:bodyPr wrap="square" lIns="0" tIns="0" rIns="0" bIns="0" rtlCol="0"/>
            <a:lstStyle/>
            <a:p/>
          </p:txBody>
        </p:sp>
        <p:sp>
          <p:nvSpPr>
            <p:cNvPr id="1493" name="object 1493" descr=""/>
            <p:cNvSpPr/>
            <p:nvPr/>
          </p:nvSpPr>
          <p:spPr>
            <a:xfrm>
              <a:off x="5560541" y="2424758"/>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494" name="object 1494" descr=""/>
            <p:cNvSpPr/>
            <p:nvPr/>
          </p:nvSpPr>
          <p:spPr>
            <a:xfrm>
              <a:off x="5559183" y="243639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495" name="object 1495" descr=""/>
            <p:cNvSpPr/>
            <p:nvPr/>
          </p:nvSpPr>
          <p:spPr>
            <a:xfrm>
              <a:off x="5640146"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496" name="object 1496" descr=""/>
            <p:cNvSpPr/>
            <p:nvPr/>
          </p:nvSpPr>
          <p:spPr>
            <a:xfrm>
              <a:off x="5549168" y="241690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497" name="object 1497" descr=""/>
            <p:cNvSpPr/>
            <p:nvPr/>
          </p:nvSpPr>
          <p:spPr>
            <a:xfrm>
              <a:off x="5583013" y="2398222"/>
              <a:ext cx="635" cy="635"/>
            </a:xfrm>
            <a:custGeom>
              <a:avLst/>
              <a:gdLst/>
              <a:ahLst/>
              <a:cxnLst/>
              <a:rect l="l" t="t" r="r" b="b"/>
              <a:pathLst>
                <a:path w="635" h="635">
                  <a:moveTo>
                    <a:pt x="266" y="266"/>
                  </a:moveTo>
                  <a:lnTo>
                    <a:pt x="533" y="0"/>
                  </a:lnTo>
                  <a:lnTo>
                    <a:pt x="0" y="266"/>
                  </a:lnTo>
                </a:path>
              </a:pathLst>
            </a:custGeom>
            <a:ln w="3175">
              <a:solidFill>
                <a:srgbClr val="231F20"/>
              </a:solidFill>
            </a:ln>
          </p:spPr>
          <p:txBody>
            <a:bodyPr wrap="square" lIns="0" tIns="0" rIns="0" bIns="0" rtlCol="0"/>
            <a:lstStyle/>
            <a:p/>
          </p:txBody>
        </p:sp>
        <p:sp>
          <p:nvSpPr>
            <p:cNvPr id="1498" name="object 1498" descr=""/>
            <p:cNvSpPr/>
            <p:nvPr/>
          </p:nvSpPr>
          <p:spPr>
            <a:xfrm>
              <a:off x="5583553" y="2416906"/>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1499" name="object 1499" descr=""/>
            <p:cNvSpPr/>
            <p:nvPr/>
          </p:nvSpPr>
          <p:spPr>
            <a:xfrm>
              <a:off x="5548071" y="2403106"/>
              <a:ext cx="36830" cy="22860"/>
            </a:xfrm>
            <a:custGeom>
              <a:avLst/>
              <a:gdLst/>
              <a:ahLst/>
              <a:cxnLst/>
              <a:rect l="l" t="t" r="r" b="b"/>
              <a:pathLst>
                <a:path w="36829" h="22860">
                  <a:moveTo>
                    <a:pt x="1625" y="812"/>
                  </a:moveTo>
                  <a:lnTo>
                    <a:pt x="1397" y="228"/>
                  </a:lnTo>
                  <a:lnTo>
                    <a:pt x="812" y="0"/>
                  </a:lnTo>
                  <a:lnTo>
                    <a:pt x="241" y="228"/>
                  </a:lnTo>
                  <a:lnTo>
                    <a:pt x="0" y="812"/>
                  </a:lnTo>
                  <a:lnTo>
                    <a:pt x="241" y="1384"/>
                  </a:lnTo>
                  <a:lnTo>
                    <a:pt x="812" y="1625"/>
                  </a:lnTo>
                  <a:lnTo>
                    <a:pt x="1397" y="1384"/>
                  </a:lnTo>
                  <a:lnTo>
                    <a:pt x="1625" y="812"/>
                  </a:lnTo>
                  <a:close/>
                </a:path>
                <a:path w="36829" h="22860">
                  <a:moveTo>
                    <a:pt x="18148" y="21653"/>
                  </a:moveTo>
                  <a:lnTo>
                    <a:pt x="17907" y="21082"/>
                  </a:lnTo>
                  <a:lnTo>
                    <a:pt x="17335" y="20840"/>
                  </a:lnTo>
                  <a:lnTo>
                    <a:pt x="16751" y="21082"/>
                  </a:lnTo>
                  <a:lnTo>
                    <a:pt x="16522" y="21653"/>
                  </a:lnTo>
                  <a:lnTo>
                    <a:pt x="16751" y="22237"/>
                  </a:lnTo>
                  <a:lnTo>
                    <a:pt x="17335" y="22466"/>
                  </a:lnTo>
                  <a:lnTo>
                    <a:pt x="17907" y="22237"/>
                  </a:lnTo>
                  <a:lnTo>
                    <a:pt x="18148" y="21653"/>
                  </a:lnTo>
                  <a:close/>
                </a:path>
                <a:path w="36829" h="22860">
                  <a:moveTo>
                    <a:pt x="28435" y="21932"/>
                  </a:moveTo>
                  <a:lnTo>
                    <a:pt x="28206" y="21348"/>
                  </a:lnTo>
                  <a:lnTo>
                    <a:pt x="27622" y="21120"/>
                  </a:lnTo>
                  <a:lnTo>
                    <a:pt x="27051" y="21348"/>
                  </a:lnTo>
                  <a:lnTo>
                    <a:pt x="26809" y="21932"/>
                  </a:lnTo>
                  <a:lnTo>
                    <a:pt x="27051" y="22504"/>
                  </a:lnTo>
                  <a:lnTo>
                    <a:pt x="27622" y="22745"/>
                  </a:lnTo>
                  <a:lnTo>
                    <a:pt x="28206" y="22504"/>
                  </a:lnTo>
                  <a:lnTo>
                    <a:pt x="28435" y="21932"/>
                  </a:lnTo>
                  <a:close/>
                </a:path>
                <a:path w="36829" h="22860">
                  <a:moveTo>
                    <a:pt x="33312" y="18135"/>
                  </a:moveTo>
                  <a:lnTo>
                    <a:pt x="33070" y="17564"/>
                  </a:lnTo>
                  <a:lnTo>
                    <a:pt x="32499" y="17322"/>
                  </a:lnTo>
                  <a:lnTo>
                    <a:pt x="31927" y="17564"/>
                  </a:lnTo>
                  <a:lnTo>
                    <a:pt x="31686" y="18135"/>
                  </a:lnTo>
                  <a:lnTo>
                    <a:pt x="31927" y="18707"/>
                  </a:lnTo>
                  <a:lnTo>
                    <a:pt x="32499" y="18948"/>
                  </a:lnTo>
                  <a:lnTo>
                    <a:pt x="33070" y="18707"/>
                  </a:lnTo>
                  <a:lnTo>
                    <a:pt x="33312" y="18135"/>
                  </a:lnTo>
                  <a:close/>
                </a:path>
                <a:path w="36829" h="22860">
                  <a:moveTo>
                    <a:pt x="36283" y="8382"/>
                  </a:moveTo>
                  <a:lnTo>
                    <a:pt x="36055" y="7810"/>
                  </a:lnTo>
                  <a:lnTo>
                    <a:pt x="35471" y="7569"/>
                  </a:lnTo>
                  <a:lnTo>
                    <a:pt x="34899" y="7810"/>
                  </a:lnTo>
                  <a:lnTo>
                    <a:pt x="34658" y="8382"/>
                  </a:lnTo>
                  <a:lnTo>
                    <a:pt x="34899" y="8966"/>
                  </a:lnTo>
                  <a:lnTo>
                    <a:pt x="35471" y="9194"/>
                  </a:lnTo>
                  <a:lnTo>
                    <a:pt x="36055" y="8966"/>
                  </a:lnTo>
                  <a:lnTo>
                    <a:pt x="36283" y="8382"/>
                  </a:lnTo>
                  <a:close/>
                </a:path>
              </a:pathLst>
            </a:custGeom>
            <a:solidFill>
              <a:srgbClr val="231F20"/>
            </a:solidFill>
          </p:spPr>
          <p:txBody>
            <a:bodyPr wrap="square" lIns="0" tIns="0" rIns="0" bIns="0" rtlCol="0"/>
            <a:lstStyle/>
            <a:p/>
          </p:txBody>
        </p:sp>
        <p:sp>
          <p:nvSpPr>
            <p:cNvPr id="1500" name="object 1500" descr=""/>
            <p:cNvSpPr/>
            <p:nvPr/>
          </p:nvSpPr>
          <p:spPr>
            <a:xfrm>
              <a:off x="5548895" y="24133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501" name="object 1501" descr=""/>
            <p:cNvSpPr/>
            <p:nvPr/>
          </p:nvSpPr>
          <p:spPr>
            <a:xfrm>
              <a:off x="5646911" y="23719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502" name="object 1502" descr=""/>
            <p:cNvSpPr/>
            <p:nvPr/>
          </p:nvSpPr>
          <p:spPr>
            <a:xfrm>
              <a:off x="5539954" y="2414736"/>
              <a:ext cx="10160" cy="6350"/>
            </a:xfrm>
            <a:custGeom>
              <a:avLst/>
              <a:gdLst/>
              <a:ahLst/>
              <a:cxnLst/>
              <a:rect l="l" t="t" r="r" b="b"/>
              <a:pathLst>
                <a:path w="10160" h="6350">
                  <a:moveTo>
                    <a:pt x="9753" y="0"/>
                  </a:moveTo>
                  <a:lnTo>
                    <a:pt x="0" y="6223"/>
                  </a:lnTo>
                </a:path>
              </a:pathLst>
            </a:custGeom>
            <a:ln w="3175">
              <a:solidFill>
                <a:srgbClr val="231F20"/>
              </a:solidFill>
            </a:ln>
          </p:spPr>
          <p:txBody>
            <a:bodyPr wrap="square" lIns="0" tIns="0" rIns="0" bIns="0" rtlCol="0"/>
            <a:lstStyle/>
            <a:p/>
          </p:txBody>
        </p:sp>
        <p:sp>
          <p:nvSpPr>
            <p:cNvPr id="1503" name="object 1503" descr=""/>
            <p:cNvSpPr/>
            <p:nvPr/>
          </p:nvSpPr>
          <p:spPr>
            <a:xfrm>
              <a:off x="5541312" y="2415812"/>
              <a:ext cx="9525" cy="5715"/>
            </a:xfrm>
            <a:custGeom>
              <a:avLst/>
              <a:gdLst/>
              <a:ahLst/>
              <a:cxnLst/>
              <a:rect l="l" t="t" r="r" b="b"/>
              <a:pathLst>
                <a:path w="9525" h="5714">
                  <a:moveTo>
                    <a:pt x="0" y="5422"/>
                  </a:moveTo>
                  <a:lnTo>
                    <a:pt x="8940" y="0"/>
                  </a:lnTo>
                </a:path>
              </a:pathLst>
            </a:custGeom>
            <a:ln w="3175">
              <a:solidFill>
                <a:srgbClr val="231F20"/>
              </a:solidFill>
            </a:ln>
          </p:spPr>
          <p:txBody>
            <a:bodyPr wrap="square" lIns="0" tIns="0" rIns="0" bIns="0" rtlCol="0"/>
            <a:lstStyle/>
            <a:p/>
          </p:txBody>
        </p:sp>
        <p:sp>
          <p:nvSpPr>
            <p:cNvPr id="1504" name="object 1504" descr=""/>
            <p:cNvSpPr/>
            <p:nvPr/>
          </p:nvSpPr>
          <p:spPr>
            <a:xfrm>
              <a:off x="5541049" y="2420156"/>
              <a:ext cx="3175" cy="1905"/>
            </a:xfrm>
            <a:custGeom>
              <a:avLst/>
              <a:gdLst/>
              <a:ahLst/>
              <a:cxnLst/>
              <a:rect l="l" t="t" r="r" b="b"/>
              <a:pathLst>
                <a:path w="3175" h="1905">
                  <a:moveTo>
                    <a:pt x="2971" y="0"/>
                  </a:moveTo>
                  <a:lnTo>
                    <a:pt x="1625" y="800"/>
                  </a:lnTo>
                  <a:lnTo>
                    <a:pt x="0" y="1625"/>
                  </a:lnTo>
                </a:path>
              </a:pathLst>
            </a:custGeom>
            <a:ln w="3175">
              <a:solidFill>
                <a:srgbClr val="231F20"/>
              </a:solidFill>
            </a:ln>
          </p:spPr>
          <p:txBody>
            <a:bodyPr wrap="square" lIns="0" tIns="0" rIns="0" bIns="0" rtlCol="0"/>
            <a:lstStyle/>
            <a:p/>
          </p:txBody>
        </p:sp>
        <p:sp>
          <p:nvSpPr>
            <p:cNvPr id="1505" name="object 1505" descr=""/>
            <p:cNvSpPr/>
            <p:nvPr/>
          </p:nvSpPr>
          <p:spPr>
            <a:xfrm>
              <a:off x="5544559" y="2417986"/>
              <a:ext cx="3175" cy="1905"/>
            </a:xfrm>
            <a:custGeom>
              <a:avLst/>
              <a:gdLst/>
              <a:ahLst/>
              <a:cxnLst/>
              <a:rect l="l" t="t" r="r" b="b"/>
              <a:pathLst>
                <a:path w="3175" h="1905">
                  <a:moveTo>
                    <a:pt x="2984" y="0"/>
                  </a:moveTo>
                  <a:lnTo>
                    <a:pt x="0" y="1625"/>
                  </a:lnTo>
                </a:path>
              </a:pathLst>
            </a:custGeom>
            <a:ln w="3175">
              <a:solidFill>
                <a:srgbClr val="231F20"/>
              </a:solidFill>
            </a:ln>
          </p:spPr>
          <p:txBody>
            <a:bodyPr wrap="square" lIns="0" tIns="0" rIns="0" bIns="0" rtlCol="0"/>
            <a:lstStyle/>
            <a:p/>
          </p:txBody>
        </p:sp>
        <p:sp>
          <p:nvSpPr>
            <p:cNvPr id="1506" name="object 1506" descr=""/>
            <p:cNvSpPr/>
            <p:nvPr/>
          </p:nvSpPr>
          <p:spPr>
            <a:xfrm>
              <a:off x="5549435" y="2416093"/>
              <a:ext cx="1270" cy="1270"/>
            </a:xfrm>
            <a:custGeom>
              <a:avLst/>
              <a:gdLst/>
              <a:ahLst/>
              <a:cxnLst/>
              <a:rect l="l" t="t" r="r" b="b"/>
              <a:pathLst>
                <a:path w="1270" h="1269">
                  <a:moveTo>
                    <a:pt x="0" y="812"/>
                  </a:moveTo>
                  <a:lnTo>
                    <a:pt x="1079" y="0"/>
                  </a:lnTo>
                </a:path>
              </a:pathLst>
            </a:custGeom>
            <a:ln w="3175">
              <a:solidFill>
                <a:srgbClr val="231F20"/>
              </a:solidFill>
            </a:ln>
          </p:spPr>
          <p:txBody>
            <a:bodyPr wrap="square" lIns="0" tIns="0" rIns="0" bIns="0" rtlCol="0"/>
            <a:lstStyle/>
            <a:p/>
          </p:txBody>
        </p:sp>
        <p:sp>
          <p:nvSpPr>
            <p:cNvPr id="1507" name="object 1507" descr=""/>
            <p:cNvSpPr/>
            <p:nvPr/>
          </p:nvSpPr>
          <p:spPr>
            <a:xfrm>
              <a:off x="5548362" y="2417167"/>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08" name="object 1508" descr=""/>
            <p:cNvSpPr/>
            <p:nvPr/>
          </p:nvSpPr>
          <p:spPr>
            <a:xfrm>
              <a:off x="5583560" y="2397943"/>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09" name="object 1509" descr=""/>
            <p:cNvSpPr/>
            <p:nvPr/>
          </p:nvSpPr>
          <p:spPr>
            <a:xfrm>
              <a:off x="5585178" y="2395785"/>
              <a:ext cx="3175" cy="1905"/>
            </a:xfrm>
            <a:custGeom>
              <a:avLst/>
              <a:gdLst/>
              <a:ahLst/>
              <a:cxnLst/>
              <a:rect l="l" t="t" r="r" b="b"/>
              <a:pathLst>
                <a:path w="3175" h="1905">
                  <a:moveTo>
                    <a:pt x="2705" y="0"/>
                  </a:moveTo>
                  <a:lnTo>
                    <a:pt x="0" y="1625"/>
                  </a:lnTo>
                </a:path>
              </a:pathLst>
            </a:custGeom>
            <a:ln w="3175">
              <a:solidFill>
                <a:srgbClr val="231F20"/>
              </a:solidFill>
            </a:ln>
          </p:spPr>
          <p:txBody>
            <a:bodyPr wrap="square" lIns="0" tIns="0" rIns="0" bIns="0" rtlCol="0"/>
            <a:lstStyle/>
            <a:p/>
          </p:txBody>
        </p:sp>
        <p:sp>
          <p:nvSpPr>
            <p:cNvPr id="1510" name="object 1510" descr=""/>
            <p:cNvSpPr/>
            <p:nvPr/>
          </p:nvSpPr>
          <p:spPr>
            <a:xfrm>
              <a:off x="5581935" y="2398489"/>
              <a:ext cx="1270" cy="1270"/>
            </a:xfrm>
            <a:custGeom>
              <a:avLst/>
              <a:gdLst/>
              <a:ahLst/>
              <a:cxnLst/>
              <a:rect l="l" t="t" r="r" b="b"/>
              <a:pathLst>
                <a:path w="1270" h="1269">
                  <a:moveTo>
                    <a:pt x="1079" y="0"/>
                  </a:moveTo>
                  <a:lnTo>
                    <a:pt x="0" y="812"/>
                  </a:lnTo>
                </a:path>
              </a:pathLst>
            </a:custGeom>
            <a:ln w="3175">
              <a:solidFill>
                <a:srgbClr val="231F20"/>
              </a:solidFill>
            </a:ln>
          </p:spPr>
          <p:txBody>
            <a:bodyPr wrap="square" lIns="0" tIns="0" rIns="0" bIns="0" rtlCol="0"/>
            <a:lstStyle/>
            <a:p/>
          </p:txBody>
        </p:sp>
        <p:sp>
          <p:nvSpPr>
            <p:cNvPr id="1511" name="object 1511" descr=""/>
            <p:cNvSpPr/>
            <p:nvPr/>
          </p:nvSpPr>
          <p:spPr>
            <a:xfrm>
              <a:off x="5588699" y="2393615"/>
              <a:ext cx="3175" cy="1905"/>
            </a:xfrm>
            <a:custGeom>
              <a:avLst/>
              <a:gdLst/>
              <a:ahLst/>
              <a:cxnLst/>
              <a:rect l="l" t="t" r="r" b="b"/>
              <a:pathLst>
                <a:path w="3175" h="1905">
                  <a:moveTo>
                    <a:pt x="2705" y="0"/>
                  </a:moveTo>
                  <a:lnTo>
                    <a:pt x="1079" y="812"/>
                  </a:lnTo>
                  <a:lnTo>
                    <a:pt x="0" y="1625"/>
                  </a:lnTo>
                </a:path>
              </a:pathLst>
            </a:custGeom>
            <a:ln w="3175">
              <a:solidFill>
                <a:srgbClr val="231F20"/>
              </a:solidFill>
            </a:ln>
          </p:spPr>
          <p:txBody>
            <a:bodyPr wrap="square" lIns="0" tIns="0" rIns="0" bIns="0" rtlCol="0"/>
            <a:lstStyle/>
            <a:p/>
          </p:txBody>
        </p:sp>
        <p:sp>
          <p:nvSpPr>
            <p:cNvPr id="1512" name="object 1512" descr=""/>
            <p:cNvSpPr/>
            <p:nvPr/>
          </p:nvSpPr>
          <p:spPr>
            <a:xfrm>
              <a:off x="5582203" y="2394161"/>
              <a:ext cx="9525" cy="5715"/>
            </a:xfrm>
            <a:custGeom>
              <a:avLst/>
              <a:gdLst/>
              <a:ahLst/>
              <a:cxnLst/>
              <a:rect l="l" t="t" r="r" b="b"/>
              <a:pathLst>
                <a:path w="9525" h="5714">
                  <a:moveTo>
                    <a:pt x="8928" y="0"/>
                  </a:moveTo>
                  <a:lnTo>
                    <a:pt x="0" y="5410"/>
                  </a:lnTo>
                </a:path>
              </a:pathLst>
            </a:custGeom>
            <a:ln w="3175">
              <a:solidFill>
                <a:srgbClr val="231F20"/>
              </a:solidFill>
            </a:ln>
          </p:spPr>
          <p:txBody>
            <a:bodyPr wrap="square" lIns="0" tIns="0" rIns="0" bIns="0" rtlCol="0"/>
            <a:lstStyle/>
            <a:p/>
          </p:txBody>
        </p:sp>
        <p:sp>
          <p:nvSpPr>
            <p:cNvPr id="1513" name="object 1513" descr=""/>
            <p:cNvSpPr/>
            <p:nvPr/>
          </p:nvSpPr>
          <p:spPr>
            <a:xfrm>
              <a:off x="5582735" y="2394434"/>
              <a:ext cx="10160" cy="6350"/>
            </a:xfrm>
            <a:custGeom>
              <a:avLst/>
              <a:gdLst/>
              <a:ahLst/>
              <a:cxnLst/>
              <a:rect l="l" t="t" r="r" b="b"/>
              <a:pathLst>
                <a:path w="10160" h="6350">
                  <a:moveTo>
                    <a:pt x="9753" y="0"/>
                  </a:moveTo>
                  <a:lnTo>
                    <a:pt x="0" y="5956"/>
                  </a:lnTo>
                </a:path>
              </a:pathLst>
            </a:custGeom>
            <a:ln w="3175">
              <a:solidFill>
                <a:srgbClr val="231F20"/>
              </a:solidFill>
            </a:ln>
          </p:spPr>
          <p:txBody>
            <a:bodyPr wrap="square" lIns="0" tIns="0" rIns="0" bIns="0" rtlCol="0"/>
            <a:lstStyle/>
            <a:p/>
          </p:txBody>
        </p:sp>
        <p:sp>
          <p:nvSpPr>
            <p:cNvPr id="1514" name="object 1514" descr=""/>
            <p:cNvSpPr/>
            <p:nvPr/>
          </p:nvSpPr>
          <p:spPr>
            <a:xfrm>
              <a:off x="5574351" y="242339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515" name="object 1515" descr=""/>
            <p:cNvSpPr/>
            <p:nvPr/>
          </p:nvSpPr>
          <p:spPr>
            <a:xfrm>
              <a:off x="5573532" y="2423665"/>
              <a:ext cx="635" cy="635"/>
            </a:xfrm>
            <a:custGeom>
              <a:avLst/>
              <a:gdLst/>
              <a:ahLst/>
              <a:cxnLst/>
              <a:rect l="l" t="t" r="r" b="b"/>
              <a:pathLst>
                <a:path w="635" h="635">
                  <a:moveTo>
                    <a:pt x="546" y="0"/>
                  </a:moveTo>
                  <a:lnTo>
                    <a:pt x="0" y="546"/>
                  </a:lnTo>
                </a:path>
              </a:pathLst>
            </a:custGeom>
            <a:ln w="3175">
              <a:solidFill>
                <a:srgbClr val="231F20"/>
              </a:solidFill>
            </a:ln>
          </p:spPr>
          <p:txBody>
            <a:bodyPr wrap="square" lIns="0" tIns="0" rIns="0" bIns="0" rtlCol="0"/>
            <a:lstStyle/>
            <a:p/>
          </p:txBody>
        </p:sp>
        <p:sp>
          <p:nvSpPr>
            <p:cNvPr id="1516" name="object 1516" descr=""/>
            <p:cNvSpPr/>
            <p:nvPr/>
          </p:nvSpPr>
          <p:spPr>
            <a:xfrm>
              <a:off x="5580844" y="2396318"/>
              <a:ext cx="1270" cy="635"/>
            </a:xfrm>
            <a:custGeom>
              <a:avLst/>
              <a:gdLst/>
              <a:ahLst/>
              <a:cxnLst/>
              <a:rect l="l" t="t" r="r" b="b"/>
              <a:pathLst>
                <a:path w="1270" h="635">
                  <a:moveTo>
                    <a:pt x="0" y="546"/>
                  </a:moveTo>
                  <a:lnTo>
                    <a:pt x="812" y="0"/>
                  </a:lnTo>
                </a:path>
              </a:pathLst>
            </a:custGeom>
            <a:ln w="3175">
              <a:solidFill>
                <a:srgbClr val="231F20"/>
              </a:solidFill>
            </a:ln>
          </p:spPr>
          <p:txBody>
            <a:bodyPr wrap="square" lIns="0" tIns="0" rIns="0" bIns="0" rtlCol="0"/>
            <a:lstStyle/>
            <a:p/>
          </p:txBody>
        </p:sp>
        <p:sp>
          <p:nvSpPr>
            <p:cNvPr id="1517" name="object 1517" descr=""/>
            <p:cNvSpPr/>
            <p:nvPr/>
          </p:nvSpPr>
          <p:spPr>
            <a:xfrm>
              <a:off x="5550792" y="2418531"/>
              <a:ext cx="1270" cy="635"/>
            </a:xfrm>
            <a:custGeom>
              <a:avLst/>
              <a:gdLst/>
              <a:ahLst/>
              <a:cxnLst/>
              <a:rect l="l" t="t" r="r" b="b"/>
              <a:pathLst>
                <a:path w="1270" h="635">
                  <a:moveTo>
                    <a:pt x="812" y="0"/>
                  </a:moveTo>
                  <a:lnTo>
                    <a:pt x="0" y="533"/>
                  </a:lnTo>
                </a:path>
              </a:pathLst>
            </a:custGeom>
            <a:ln w="3175">
              <a:solidFill>
                <a:srgbClr val="231F20"/>
              </a:solidFill>
            </a:ln>
          </p:spPr>
          <p:txBody>
            <a:bodyPr wrap="square" lIns="0" tIns="0" rIns="0" bIns="0" rtlCol="0"/>
            <a:lstStyle/>
            <a:p/>
          </p:txBody>
        </p:sp>
        <p:sp>
          <p:nvSpPr>
            <p:cNvPr id="1518" name="object 1518" descr=""/>
            <p:cNvSpPr/>
            <p:nvPr/>
          </p:nvSpPr>
          <p:spPr>
            <a:xfrm>
              <a:off x="5564594" y="2390101"/>
              <a:ext cx="13335" cy="35560"/>
            </a:xfrm>
            <a:custGeom>
              <a:avLst/>
              <a:gdLst/>
              <a:ahLst/>
              <a:cxnLst/>
              <a:rect l="l" t="t" r="r" b="b"/>
              <a:pathLst>
                <a:path w="13335" h="35560">
                  <a:moveTo>
                    <a:pt x="1625" y="34658"/>
                  </a:moveTo>
                  <a:lnTo>
                    <a:pt x="1384" y="34086"/>
                  </a:lnTo>
                  <a:lnTo>
                    <a:pt x="812" y="33845"/>
                  </a:lnTo>
                  <a:lnTo>
                    <a:pt x="228" y="34086"/>
                  </a:lnTo>
                  <a:lnTo>
                    <a:pt x="0" y="34658"/>
                  </a:lnTo>
                  <a:lnTo>
                    <a:pt x="228" y="35242"/>
                  </a:lnTo>
                  <a:lnTo>
                    <a:pt x="812" y="35471"/>
                  </a:lnTo>
                  <a:lnTo>
                    <a:pt x="1384" y="35242"/>
                  </a:lnTo>
                  <a:lnTo>
                    <a:pt x="1625" y="34658"/>
                  </a:lnTo>
                  <a:close/>
                </a:path>
                <a:path w="13335" h="35560">
                  <a:moveTo>
                    <a:pt x="10287" y="33566"/>
                  </a:moveTo>
                  <a:lnTo>
                    <a:pt x="10058" y="32994"/>
                  </a:lnTo>
                  <a:lnTo>
                    <a:pt x="9474" y="32753"/>
                  </a:lnTo>
                  <a:lnTo>
                    <a:pt x="8902" y="32994"/>
                  </a:lnTo>
                  <a:lnTo>
                    <a:pt x="8661" y="33566"/>
                  </a:lnTo>
                  <a:lnTo>
                    <a:pt x="8902" y="34150"/>
                  </a:lnTo>
                  <a:lnTo>
                    <a:pt x="9474" y="34378"/>
                  </a:lnTo>
                  <a:lnTo>
                    <a:pt x="10058" y="34150"/>
                  </a:lnTo>
                  <a:lnTo>
                    <a:pt x="10287" y="33566"/>
                  </a:lnTo>
                  <a:close/>
                </a:path>
                <a:path w="13335" h="35560">
                  <a:moveTo>
                    <a:pt x="13271" y="812"/>
                  </a:moveTo>
                  <a:lnTo>
                    <a:pt x="13030" y="241"/>
                  </a:lnTo>
                  <a:lnTo>
                    <a:pt x="12458" y="0"/>
                  </a:lnTo>
                  <a:lnTo>
                    <a:pt x="11874" y="241"/>
                  </a:lnTo>
                  <a:lnTo>
                    <a:pt x="11645" y="812"/>
                  </a:lnTo>
                  <a:lnTo>
                    <a:pt x="11874" y="1384"/>
                  </a:lnTo>
                  <a:lnTo>
                    <a:pt x="12458" y="1625"/>
                  </a:lnTo>
                  <a:lnTo>
                    <a:pt x="13030" y="1384"/>
                  </a:lnTo>
                  <a:lnTo>
                    <a:pt x="13271" y="812"/>
                  </a:lnTo>
                  <a:close/>
                </a:path>
              </a:pathLst>
            </a:custGeom>
            <a:solidFill>
              <a:srgbClr val="231F20"/>
            </a:solidFill>
          </p:spPr>
          <p:txBody>
            <a:bodyPr wrap="square" lIns="0" tIns="0" rIns="0" bIns="0" rtlCol="0"/>
            <a:lstStyle/>
            <a:p/>
          </p:txBody>
        </p:sp>
        <p:sp>
          <p:nvSpPr>
            <p:cNvPr id="1519" name="object 1519" descr=""/>
            <p:cNvSpPr/>
            <p:nvPr/>
          </p:nvSpPr>
          <p:spPr>
            <a:xfrm>
              <a:off x="5534007" y="2416906"/>
              <a:ext cx="1270" cy="635"/>
            </a:xfrm>
            <a:custGeom>
              <a:avLst/>
              <a:gdLst/>
              <a:ahLst/>
              <a:cxnLst/>
              <a:rect l="l" t="t" r="r" b="b"/>
              <a:pathLst>
                <a:path w="1270" h="635">
                  <a:moveTo>
                    <a:pt x="266" y="533"/>
                  </a:moveTo>
                  <a:lnTo>
                    <a:pt x="812" y="0"/>
                  </a:lnTo>
                  <a:lnTo>
                    <a:pt x="0" y="266"/>
                  </a:lnTo>
                </a:path>
              </a:pathLst>
            </a:custGeom>
            <a:ln w="3175">
              <a:solidFill>
                <a:srgbClr val="231F20"/>
              </a:solidFill>
            </a:ln>
          </p:spPr>
          <p:txBody>
            <a:bodyPr wrap="square" lIns="0" tIns="0" rIns="0" bIns="0" rtlCol="0"/>
            <a:lstStyle/>
            <a:p/>
          </p:txBody>
        </p:sp>
        <p:sp>
          <p:nvSpPr>
            <p:cNvPr id="1520" name="object 1520" descr=""/>
            <p:cNvSpPr/>
            <p:nvPr/>
          </p:nvSpPr>
          <p:spPr>
            <a:xfrm>
              <a:off x="5549168" y="241853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521" name="object 1521" descr=""/>
            <p:cNvSpPr/>
            <p:nvPr/>
          </p:nvSpPr>
          <p:spPr>
            <a:xfrm>
              <a:off x="5597630" y="2397943"/>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1522" name="object 1522" descr=""/>
            <p:cNvSpPr/>
            <p:nvPr/>
          </p:nvSpPr>
          <p:spPr>
            <a:xfrm>
              <a:off x="5597630" y="2398216"/>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523" name="object 1523" descr=""/>
            <p:cNvSpPr/>
            <p:nvPr/>
          </p:nvSpPr>
          <p:spPr>
            <a:xfrm>
              <a:off x="5570016"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24" name="object 1524" descr=""/>
            <p:cNvSpPr/>
            <p:nvPr/>
          </p:nvSpPr>
          <p:spPr>
            <a:xfrm>
              <a:off x="5582467" y="239605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25" name="object 1525" descr=""/>
            <p:cNvSpPr/>
            <p:nvPr/>
          </p:nvSpPr>
          <p:spPr>
            <a:xfrm>
              <a:off x="5544021" y="241988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526" name="object 1526" descr=""/>
            <p:cNvSpPr/>
            <p:nvPr/>
          </p:nvSpPr>
          <p:spPr>
            <a:xfrm>
              <a:off x="5588427" y="23952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27" name="object 1527" descr=""/>
            <p:cNvSpPr/>
            <p:nvPr/>
          </p:nvSpPr>
          <p:spPr>
            <a:xfrm>
              <a:off x="5540222" y="2392806"/>
              <a:ext cx="52069" cy="29845"/>
            </a:xfrm>
            <a:custGeom>
              <a:avLst/>
              <a:gdLst/>
              <a:ahLst/>
              <a:cxnLst/>
              <a:rect l="l" t="t" r="r" b="b"/>
              <a:pathLst>
                <a:path w="52070" h="29844">
                  <a:moveTo>
                    <a:pt x="1625" y="28981"/>
                  </a:moveTo>
                  <a:lnTo>
                    <a:pt x="1397" y="28409"/>
                  </a:lnTo>
                  <a:lnTo>
                    <a:pt x="812" y="28168"/>
                  </a:lnTo>
                  <a:lnTo>
                    <a:pt x="241" y="28409"/>
                  </a:lnTo>
                  <a:lnTo>
                    <a:pt x="0" y="28981"/>
                  </a:lnTo>
                  <a:lnTo>
                    <a:pt x="241" y="29552"/>
                  </a:lnTo>
                  <a:lnTo>
                    <a:pt x="812" y="29794"/>
                  </a:lnTo>
                  <a:lnTo>
                    <a:pt x="1397" y="29552"/>
                  </a:lnTo>
                  <a:lnTo>
                    <a:pt x="1625" y="28981"/>
                  </a:lnTo>
                  <a:close/>
                </a:path>
                <a:path w="52070" h="29844">
                  <a:moveTo>
                    <a:pt x="3251" y="28155"/>
                  </a:moveTo>
                  <a:lnTo>
                    <a:pt x="3009" y="27584"/>
                  </a:lnTo>
                  <a:lnTo>
                    <a:pt x="2438" y="27343"/>
                  </a:lnTo>
                  <a:lnTo>
                    <a:pt x="1866" y="27584"/>
                  </a:lnTo>
                  <a:lnTo>
                    <a:pt x="1625" y="28155"/>
                  </a:lnTo>
                  <a:lnTo>
                    <a:pt x="1866" y="28740"/>
                  </a:lnTo>
                  <a:lnTo>
                    <a:pt x="2438" y="28968"/>
                  </a:lnTo>
                  <a:lnTo>
                    <a:pt x="3009" y="28740"/>
                  </a:lnTo>
                  <a:lnTo>
                    <a:pt x="3251" y="28155"/>
                  </a:lnTo>
                  <a:close/>
                </a:path>
                <a:path w="52070" h="29844">
                  <a:moveTo>
                    <a:pt x="50368" y="1638"/>
                  </a:moveTo>
                  <a:lnTo>
                    <a:pt x="50126" y="1054"/>
                  </a:lnTo>
                  <a:lnTo>
                    <a:pt x="49555" y="825"/>
                  </a:lnTo>
                  <a:lnTo>
                    <a:pt x="48971" y="1054"/>
                  </a:lnTo>
                  <a:lnTo>
                    <a:pt x="48742" y="1638"/>
                  </a:lnTo>
                  <a:lnTo>
                    <a:pt x="48971" y="2209"/>
                  </a:lnTo>
                  <a:lnTo>
                    <a:pt x="49555" y="2451"/>
                  </a:lnTo>
                  <a:lnTo>
                    <a:pt x="50126" y="2209"/>
                  </a:lnTo>
                  <a:lnTo>
                    <a:pt x="50368" y="1638"/>
                  </a:lnTo>
                  <a:close/>
                </a:path>
                <a:path w="52070" h="29844">
                  <a:moveTo>
                    <a:pt x="51993" y="812"/>
                  </a:moveTo>
                  <a:lnTo>
                    <a:pt x="51752" y="241"/>
                  </a:lnTo>
                  <a:lnTo>
                    <a:pt x="51181" y="0"/>
                  </a:lnTo>
                  <a:lnTo>
                    <a:pt x="50596" y="241"/>
                  </a:lnTo>
                  <a:lnTo>
                    <a:pt x="50368" y="812"/>
                  </a:lnTo>
                  <a:lnTo>
                    <a:pt x="50596" y="1384"/>
                  </a:lnTo>
                  <a:lnTo>
                    <a:pt x="51181" y="1625"/>
                  </a:lnTo>
                  <a:lnTo>
                    <a:pt x="51752" y="1384"/>
                  </a:lnTo>
                  <a:lnTo>
                    <a:pt x="51993" y="812"/>
                  </a:lnTo>
                  <a:close/>
                </a:path>
              </a:pathLst>
            </a:custGeom>
            <a:solidFill>
              <a:srgbClr val="231F20"/>
            </a:solidFill>
          </p:spPr>
          <p:txBody>
            <a:bodyPr wrap="square" lIns="0" tIns="0" rIns="0" bIns="0" rtlCol="0"/>
            <a:lstStyle/>
            <a:p/>
          </p:txBody>
        </p:sp>
        <p:sp>
          <p:nvSpPr>
            <p:cNvPr id="1528" name="object 1528" descr=""/>
            <p:cNvSpPr/>
            <p:nvPr/>
          </p:nvSpPr>
          <p:spPr>
            <a:xfrm>
              <a:off x="5547542" y="2417440"/>
              <a:ext cx="1270" cy="635"/>
            </a:xfrm>
            <a:custGeom>
              <a:avLst/>
              <a:gdLst/>
              <a:ahLst/>
              <a:cxnLst/>
              <a:rect l="l" t="t" r="r" b="b"/>
              <a:pathLst>
                <a:path w="1270" h="635">
                  <a:moveTo>
                    <a:pt x="812" y="0"/>
                  </a:moveTo>
                  <a:lnTo>
                    <a:pt x="266" y="266"/>
                  </a:lnTo>
                  <a:lnTo>
                    <a:pt x="0" y="546"/>
                  </a:lnTo>
                </a:path>
              </a:pathLst>
            </a:custGeom>
            <a:ln w="3175">
              <a:solidFill>
                <a:srgbClr val="231F20"/>
              </a:solidFill>
            </a:ln>
          </p:spPr>
          <p:txBody>
            <a:bodyPr wrap="square" lIns="0" tIns="0" rIns="0" bIns="0" rtlCol="0"/>
            <a:lstStyle/>
            <a:p/>
          </p:txBody>
        </p:sp>
        <p:sp>
          <p:nvSpPr>
            <p:cNvPr id="1529" name="object 1529" descr=""/>
            <p:cNvSpPr/>
            <p:nvPr/>
          </p:nvSpPr>
          <p:spPr>
            <a:xfrm>
              <a:off x="5544021" y="2419617"/>
              <a:ext cx="635" cy="635"/>
            </a:xfrm>
            <a:custGeom>
              <a:avLst/>
              <a:gdLst/>
              <a:ahLst/>
              <a:cxnLst/>
              <a:rect l="l" t="t" r="r" b="b"/>
              <a:pathLst>
                <a:path w="635" h="635">
                  <a:moveTo>
                    <a:pt x="0" y="266"/>
                  </a:moveTo>
                  <a:lnTo>
                    <a:pt x="533" y="266"/>
                  </a:lnTo>
                  <a:lnTo>
                    <a:pt x="533" y="0"/>
                  </a:lnTo>
                </a:path>
              </a:pathLst>
            </a:custGeom>
            <a:ln w="3175">
              <a:solidFill>
                <a:srgbClr val="231F20"/>
              </a:solidFill>
            </a:ln>
          </p:spPr>
          <p:txBody>
            <a:bodyPr wrap="square" lIns="0" tIns="0" rIns="0" bIns="0" rtlCol="0"/>
            <a:lstStyle/>
            <a:p/>
          </p:txBody>
        </p:sp>
        <p:sp>
          <p:nvSpPr>
            <p:cNvPr id="1530" name="object 1530" descr=""/>
            <p:cNvSpPr/>
            <p:nvPr/>
          </p:nvSpPr>
          <p:spPr>
            <a:xfrm>
              <a:off x="5587881" y="2395239"/>
              <a:ext cx="635" cy="635"/>
            </a:xfrm>
            <a:custGeom>
              <a:avLst/>
              <a:gdLst/>
              <a:ahLst/>
              <a:cxnLst/>
              <a:rect l="l" t="t" r="r" b="b"/>
              <a:pathLst>
                <a:path w="635" h="635">
                  <a:moveTo>
                    <a:pt x="546" y="0"/>
                  </a:moveTo>
                  <a:lnTo>
                    <a:pt x="0" y="546"/>
                  </a:lnTo>
                </a:path>
              </a:pathLst>
            </a:custGeom>
            <a:ln w="3175">
              <a:solidFill>
                <a:srgbClr val="231F20"/>
              </a:solidFill>
            </a:ln>
          </p:spPr>
          <p:txBody>
            <a:bodyPr wrap="square" lIns="0" tIns="0" rIns="0" bIns="0" rtlCol="0"/>
            <a:lstStyle/>
            <a:p/>
          </p:txBody>
        </p:sp>
        <p:sp>
          <p:nvSpPr>
            <p:cNvPr id="1531" name="object 1531" descr=""/>
            <p:cNvSpPr/>
            <p:nvPr/>
          </p:nvSpPr>
          <p:spPr>
            <a:xfrm>
              <a:off x="5584099" y="2397409"/>
              <a:ext cx="1270" cy="635"/>
            </a:xfrm>
            <a:custGeom>
              <a:avLst/>
              <a:gdLst/>
              <a:ahLst/>
              <a:cxnLst/>
              <a:rect l="l" t="t" r="r" b="b"/>
              <a:pathLst>
                <a:path w="1270" h="635">
                  <a:moveTo>
                    <a:pt x="1079" y="0"/>
                  </a:moveTo>
                  <a:lnTo>
                    <a:pt x="812" y="0"/>
                  </a:lnTo>
                  <a:lnTo>
                    <a:pt x="533" y="266"/>
                  </a:lnTo>
                  <a:lnTo>
                    <a:pt x="0" y="533"/>
                  </a:lnTo>
                </a:path>
              </a:pathLst>
            </a:custGeom>
            <a:ln w="3175">
              <a:solidFill>
                <a:srgbClr val="231F20"/>
              </a:solidFill>
            </a:ln>
          </p:spPr>
          <p:txBody>
            <a:bodyPr wrap="square" lIns="0" tIns="0" rIns="0" bIns="0" rtlCol="0"/>
            <a:lstStyle/>
            <a:p/>
          </p:txBody>
        </p:sp>
        <p:sp>
          <p:nvSpPr>
            <p:cNvPr id="1532" name="object 1532" descr=""/>
            <p:cNvSpPr/>
            <p:nvPr/>
          </p:nvSpPr>
          <p:spPr>
            <a:xfrm>
              <a:off x="5546725" y="2403106"/>
              <a:ext cx="3175" cy="15875"/>
            </a:xfrm>
            <a:custGeom>
              <a:avLst/>
              <a:gdLst/>
              <a:ahLst/>
              <a:cxnLst/>
              <a:rect l="l" t="t" r="r" b="b"/>
              <a:pathLst>
                <a:path w="3175" h="15875">
                  <a:moveTo>
                    <a:pt x="1625" y="14884"/>
                  </a:moveTo>
                  <a:lnTo>
                    <a:pt x="1384" y="14312"/>
                  </a:lnTo>
                  <a:lnTo>
                    <a:pt x="812" y="14071"/>
                  </a:lnTo>
                  <a:lnTo>
                    <a:pt x="241" y="14312"/>
                  </a:lnTo>
                  <a:lnTo>
                    <a:pt x="0" y="14884"/>
                  </a:lnTo>
                  <a:lnTo>
                    <a:pt x="241" y="15455"/>
                  </a:lnTo>
                  <a:lnTo>
                    <a:pt x="812" y="15697"/>
                  </a:lnTo>
                  <a:lnTo>
                    <a:pt x="1384" y="15455"/>
                  </a:lnTo>
                  <a:lnTo>
                    <a:pt x="1625" y="14884"/>
                  </a:lnTo>
                  <a:close/>
                </a:path>
                <a:path w="3175" h="15875">
                  <a:moveTo>
                    <a:pt x="2971" y="812"/>
                  </a:moveTo>
                  <a:lnTo>
                    <a:pt x="2743" y="228"/>
                  </a:lnTo>
                  <a:lnTo>
                    <a:pt x="2159" y="0"/>
                  </a:lnTo>
                  <a:lnTo>
                    <a:pt x="1587" y="228"/>
                  </a:lnTo>
                  <a:lnTo>
                    <a:pt x="1346" y="812"/>
                  </a:lnTo>
                  <a:lnTo>
                    <a:pt x="1587" y="1384"/>
                  </a:lnTo>
                  <a:lnTo>
                    <a:pt x="2159" y="1625"/>
                  </a:lnTo>
                  <a:lnTo>
                    <a:pt x="2743" y="1384"/>
                  </a:lnTo>
                  <a:lnTo>
                    <a:pt x="2971" y="812"/>
                  </a:lnTo>
                  <a:close/>
                </a:path>
              </a:pathLst>
            </a:custGeom>
            <a:solidFill>
              <a:srgbClr val="231F20"/>
            </a:solidFill>
          </p:spPr>
          <p:txBody>
            <a:bodyPr wrap="square" lIns="0" tIns="0" rIns="0" bIns="0" rtlCol="0"/>
            <a:lstStyle/>
            <a:p/>
          </p:txBody>
        </p:sp>
        <p:sp>
          <p:nvSpPr>
            <p:cNvPr id="1533" name="object 1533" descr=""/>
            <p:cNvSpPr/>
            <p:nvPr/>
          </p:nvSpPr>
          <p:spPr>
            <a:xfrm>
              <a:off x="5584906" y="23974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534" name="object 1534" descr=""/>
            <p:cNvSpPr/>
            <p:nvPr/>
          </p:nvSpPr>
          <p:spPr>
            <a:xfrm>
              <a:off x="5549168" y="2411492"/>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535" name="object 1535" descr=""/>
            <p:cNvSpPr/>
            <p:nvPr/>
          </p:nvSpPr>
          <p:spPr>
            <a:xfrm>
              <a:off x="5582747" y="2403636"/>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36" name="object 1536" descr=""/>
            <p:cNvSpPr/>
            <p:nvPr/>
          </p:nvSpPr>
          <p:spPr>
            <a:xfrm>
              <a:off x="5555940" y="2393615"/>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37" name="object 1537" descr=""/>
            <p:cNvSpPr/>
            <p:nvPr/>
          </p:nvSpPr>
          <p:spPr>
            <a:xfrm>
              <a:off x="5556479" y="2394694"/>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538" name="object 1538" descr=""/>
            <p:cNvSpPr/>
            <p:nvPr/>
          </p:nvSpPr>
          <p:spPr>
            <a:xfrm>
              <a:off x="5575437" y="2393615"/>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39" name="object 1539" descr=""/>
            <p:cNvSpPr/>
            <p:nvPr/>
          </p:nvSpPr>
          <p:spPr>
            <a:xfrm>
              <a:off x="5575975" y="2394694"/>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40" name="object 1540" descr=""/>
            <p:cNvSpPr/>
            <p:nvPr/>
          </p:nvSpPr>
          <p:spPr>
            <a:xfrm>
              <a:off x="5593847" y="2388467"/>
              <a:ext cx="1905" cy="1270"/>
            </a:xfrm>
            <a:custGeom>
              <a:avLst/>
              <a:gdLst/>
              <a:ahLst/>
              <a:cxnLst/>
              <a:rect l="l" t="t" r="r" b="b"/>
              <a:pathLst>
                <a:path w="1904" h="1269">
                  <a:moveTo>
                    <a:pt x="1346" y="0"/>
                  </a:moveTo>
                  <a:lnTo>
                    <a:pt x="0" y="812"/>
                  </a:lnTo>
                </a:path>
              </a:pathLst>
            </a:custGeom>
            <a:ln w="3175">
              <a:solidFill>
                <a:srgbClr val="231F20"/>
              </a:solidFill>
            </a:ln>
          </p:spPr>
          <p:txBody>
            <a:bodyPr wrap="square" lIns="0" tIns="0" rIns="0" bIns="0" rtlCol="0"/>
            <a:lstStyle/>
            <a:p/>
          </p:txBody>
        </p:sp>
        <p:sp>
          <p:nvSpPr>
            <p:cNvPr id="1541" name="object 1541" descr=""/>
            <p:cNvSpPr/>
            <p:nvPr/>
          </p:nvSpPr>
          <p:spPr>
            <a:xfrm>
              <a:off x="5548071" y="2396604"/>
              <a:ext cx="36195" cy="21590"/>
            </a:xfrm>
            <a:custGeom>
              <a:avLst/>
              <a:gdLst/>
              <a:ahLst/>
              <a:cxnLst/>
              <a:rect l="l" t="t" r="r" b="b"/>
              <a:pathLst>
                <a:path w="36195" h="21589">
                  <a:moveTo>
                    <a:pt x="1625" y="20574"/>
                  </a:moveTo>
                  <a:lnTo>
                    <a:pt x="1397" y="19989"/>
                  </a:lnTo>
                  <a:lnTo>
                    <a:pt x="812" y="19761"/>
                  </a:lnTo>
                  <a:lnTo>
                    <a:pt x="241" y="19989"/>
                  </a:lnTo>
                  <a:lnTo>
                    <a:pt x="0" y="20574"/>
                  </a:lnTo>
                  <a:lnTo>
                    <a:pt x="241" y="21145"/>
                  </a:lnTo>
                  <a:lnTo>
                    <a:pt x="812" y="21386"/>
                  </a:lnTo>
                  <a:lnTo>
                    <a:pt x="1397" y="21145"/>
                  </a:lnTo>
                  <a:lnTo>
                    <a:pt x="1625" y="20574"/>
                  </a:lnTo>
                  <a:close/>
                </a:path>
                <a:path w="36195" h="21589">
                  <a:moveTo>
                    <a:pt x="35750" y="812"/>
                  </a:moveTo>
                  <a:lnTo>
                    <a:pt x="35509" y="241"/>
                  </a:lnTo>
                  <a:lnTo>
                    <a:pt x="34937" y="0"/>
                  </a:lnTo>
                  <a:lnTo>
                    <a:pt x="34366" y="241"/>
                  </a:lnTo>
                  <a:lnTo>
                    <a:pt x="34124" y="812"/>
                  </a:lnTo>
                  <a:lnTo>
                    <a:pt x="34366" y="1384"/>
                  </a:lnTo>
                  <a:lnTo>
                    <a:pt x="34937" y="1625"/>
                  </a:lnTo>
                  <a:lnTo>
                    <a:pt x="35509" y="1384"/>
                  </a:lnTo>
                  <a:lnTo>
                    <a:pt x="35750" y="812"/>
                  </a:lnTo>
                  <a:close/>
                </a:path>
              </a:pathLst>
            </a:custGeom>
            <a:solidFill>
              <a:srgbClr val="231F20"/>
            </a:solidFill>
          </p:spPr>
          <p:txBody>
            <a:bodyPr wrap="square" lIns="0" tIns="0" rIns="0" bIns="0" rtlCol="0"/>
            <a:lstStyle/>
            <a:p/>
          </p:txBody>
        </p:sp>
        <p:sp>
          <p:nvSpPr>
            <p:cNvPr id="1542" name="object 1542" descr=""/>
            <p:cNvSpPr/>
            <p:nvPr/>
          </p:nvSpPr>
          <p:spPr>
            <a:xfrm>
              <a:off x="5536176" y="2423938"/>
              <a:ext cx="1905" cy="1270"/>
            </a:xfrm>
            <a:custGeom>
              <a:avLst/>
              <a:gdLst/>
              <a:ahLst/>
              <a:cxnLst/>
              <a:rect l="l" t="t" r="r" b="b"/>
              <a:pathLst>
                <a:path w="1904" h="1269">
                  <a:moveTo>
                    <a:pt x="1346" y="0"/>
                  </a:moveTo>
                  <a:lnTo>
                    <a:pt x="0" y="812"/>
                  </a:lnTo>
                </a:path>
              </a:pathLst>
            </a:custGeom>
            <a:ln w="3175">
              <a:solidFill>
                <a:srgbClr val="231F20"/>
              </a:solidFill>
            </a:ln>
          </p:spPr>
          <p:txBody>
            <a:bodyPr wrap="square" lIns="0" tIns="0" rIns="0" bIns="0" rtlCol="0"/>
            <a:lstStyle/>
            <a:p/>
          </p:txBody>
        </p:sp>
        <p:sp>
          <p:nvSpPr>
            <p:cNvPr id="1543" name="object 1543" descr=""/>
            <p:cNvSpPr/>
            <p:nvPr/>
          </p:nvSpPr>
          <p:spPr>
            <a:xfrm>
              <a:off x="5595199" y="2390638"/>
              <a:ext cx="1270" cy="1270"/>
            </a:xfrm>
            <a:custGeom>
              <a:avLst/>
              <a:gdLst/>
              <a:ahLst/>
              <a:cxnLst/>
              <a:rect l="l" t="t" r="r" b="b"/>
              <a:pathLst>
                <a:path w="1270" h="1269">
                  <a:moveTo>
                    <a:pt x="1079" y="0"/>
                  </a:moveTo>
                  <a:lnTo>
                    <a:pt x="0" y="800"/>
                  </a:lnTo>
                </a:path>
              </a:pathLst>
            </a:custGeom>
            <a:ln w="3175">
              <a:solidFill>
                <a:srgbClr val="231F20"/>
              </a:solidFill>
            </a:ln>
          </p:spPr>
          <p:txBody>
            <a:bodyPr wrap="square" lIns="0" tIns="0" rIns="0" bIns="0" rtlCol="0"/>
            <a:lstStyle/>
            <a:p/>
          </p:txBody>
        </p:sp>
        <p:sp>
          <p:nvSpPr>
            <p:cNvPr id="1544" name="object 1544" descr=""/>
            <p:cNvSpPr/>
            <p:nvPr/>
          </p:nvSpPr>
          <p:spPr>
            <a:xfrm>
              <a:off x="5548617" y="2397404"/>
              <a:ext cx="36195" cy="21590"/>
            </a:xfrm>
            <a:custGeom>
              <a:avLst/>
              <a:gdLst/>
              <a:ahLst/>
              <a:cxnLst/>
              <a:rect l="l" t="t" r="r" b="b"/>
              <a:pathLst>
                <a:path w="36195" h="21589">
                  <a:moveTo>
                    <a:pt x="1625" y="20586"/>
                  </a:moveTo>
                  <a:lnTo>
                    <a:pt x="1384" y="20015"/>
                  </a:lnTo>
                  <a:lnTo>
                    <a:pt x="812" y="19773"/>
                  </a:lnTo>
                  <a:lnTo>
                    <a:pt x="241" y="20015"/>
                  </a:lnTo>
                  <a:lnTo>
                    <a:pt x="0" y="20586"/>
                  </a:lnTo>
                  <a:lnTo>
                    <a:pt x="241" y="21158"/>
                  </a:lnTo>
                  <a:lnTo>
                    <a:pt x="812" y="21399"/>
                  </a:lnTo>
                  <a:lnTo>
                    <a:pt x="1384" y="21158"/>
                  </a:lnTo>
                  <a:lnTo>
                    <a:pt x="1625" y="20586"/>
                  </a:lnTo>
                  <a:close/>
                </a:path>
                <a:path w="36195" h="21589">
                  <a:moveTo>
                    <a:pt x="35737" y="812"/>
                  </a:moveTo>
                  <a:lnTo>
                    <a:pt x="35509" y="241"/>
                  </a:lnTo>
                  <a:lnTo>
                    <a:pt x="34925" y="0"/>
                  </a:lnTo>
                  <a:lnTo>
                    <a:pt x="34353" y="241"/>
                  </a:lnTo>
                  <a:lnTo>
                    <a:pt x="34112" y="812"/>
                  </a:lnTo>
                  <a:lnTo>
                    <a:pt x="34353" y="1397"/>
                  </a:lnTo>
                  <a:lnTo>
                    <a:pt x="34925" y="1625"/>
                  </a:lnTo>
                  <a:lnTo>
                    <a:pt x="35509" y="1397"/>
                  </a:lnTo>
                  <a:lnTo>
                    <a:pt x="35737" y="812"/>
                  </a:lnTo>
                  <a:close/>
                </a:path>
              </a:pathLst>
            </a:custGeom>
            <a:solidFill>
              <a:srgbClr val="231F20"/>
            </a:solidFill>
          </p:spPr>
          <p:txBody>
            <a:bodyPr wrap="square" lIns="0" tIns="0" rIns="0" bIns="0" rtlCol="0"/>
            <a:lstStyle/>
            <a:p/>
          </p:txBody>
        </p:sp>
        <p:sp>
          <p:nvSpPr>
            <p:cNvPr id="1545" name="object 1545" descr=""/>
            <p:cNvSpPr/>
            <p:nvPr/>
          </p:nvSpPr>
          <p:spPr>
            <a:xfrm>
              <a:off x="5537528" y="2426109"/>
              <a:ext cx="1270" cy="635"/>
            </a:xfrm>
            <a:custGeom>
              <a:avLst/>
              <a:gdLst/>
              <a:ahLst/>
              <a:cxnLst/>
              <a:rect l="l" t="t" r="r" b="b"/>
              <a:pathLst>
                <a:path w="1270" h="635">
                  <a:moveTo>
                    <a:pt x="1079" y="0"/>
                  </a:moveTo>
                  <a:lnTo>
                    <a:pt x="0" y="546"/>
                  </a:lnTo>
                </a:path>
              </a:pathLst>
            </a:custGeom>
            <a:ln w="3175">
              <a:solidFill>
                <a:srgbClr val="231F20"/>
              </a:solidFill>
            </a:ln>
          </p:spPr>
          <p:txBody>
            <a:bodyPr wrap="square" lIns="0" tIns="0" rIns="0" bIns="0" rtlCol="0"/>
            <a:lstStyle/>
            <a:p/>
          </p:txBody>
        </p:sp>
        <p:sp>
          <p:nvSpPr>
            <p:cNvPr id="1546" name="object 1546" descr=""/>
            <p:cNvSpPr/>
            <p:nvPr/>
          </p:nvSpPr>
          <p:spPr>
            <a:xfrm>
              <a:off x="5555940" y="2420417"/>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47" name="object 1547" descr=""/>
            <p:cNvSpPr/>
            <p:nvPr/>
          </p:nvSpPr>
          <p:spPr>
            <a:xfrm>
              <a:off x="5556479" y="2421508"/>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548" name="object 1548" descr=""/>
            <p:cNvSpPr/>
            <p:nvPr/>
          </p:nvSpPr>
          <p:spPr>
            <a:xfrm>
              <a:off x="5685897" y="2352191"/>
              <a:ext cx="635" cy="635"/>
            </a:xfrm>
            <a:custGeom>
              <a:avLst/>
              <a:gdLst/>
              <a:ahLst/>
              <a:cxnLst/>
              <a:rect l="l" t="t" r="r" b="b"/>
              <a:pathLst>
                <a:path w="635" h="635">
                  <a:moveTo>
                    <a:pt x="546" y="0"/>
                  </a:moveTo>
                  <a:lnTo>
                    <a:pt x="0" y="546"/>
                  </a:lnTo>
                </a:path>
              </a:pathLst>
            </a:custGeom>
            <a:ln w="3175">
              <a:solidFill>
                <a:srgbClr val="231F20"/>
              </a:solidFill>
            </a:ln>
          </p:spPr>
          <p:txBody>
            <a:bodyPr wrap="square" lIns="0" tIns="0" rIns="0" bIns="0" rtlCol="0"/>
            <a:lstStyle/>
            <a:p/>
          </p:txBody>
        </p:sp>
        <p:sp>
          <p:nvSpPr>
            <p:cNvPr id="1549" name="object 1549" descr=""/>
            <p:cNvSpPr/>
            <p:nvPr/>
          </p:nvSpPr>
          <p:spPr>
            <a:xfrm>
              <a:off x="5559995"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50" name="object 1550" descr=""/>
            <p:cNvSpPr/>
            <p:nvPr/>
          </p:nvSpPr>
          <p:spPr>
            <a:xfrm>
              <a:off x="5548628" y="2398489"/>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1551" name="object 1551" descr=""/>
            <p:cNvSpPr/>
            <p:nvPr/>
          </p:nvSpPr>
          <p:spPr>
            <a:xfrm>
              <a:off x="5548071" y="2393353"/>
              <a:ext cx="36830" cy="19050"/>
            </a:xfrm>
            <a:custGeom>
              <a:avLst/>
              <a:gdLst/>
              <a:ahLst/>
              <a:cxnLst/>
              <a:rect l="l" t="t" r="r" b="b"/>
              <a:pathLst>
                <a:path w="36829" h="19050">
                  <a:moveTo>
                    <a:pt x="1625" y="10566"/>
                  </a:moveTo>
                  <a:lnTo>
                    <a:pt x="1397" y="9982"/>
                  </a:lnTo>
                  <a:lnTo>
                    <a:pt x="812" y="9753"/>
                  </a:lnTo>
                  <a:lnTo>
                    <a:pt x="241" y="9982"/>
                  </a:lnTo>
                  <a:lnTo>
                    <a:pt x="0" y="10566"/>
                  </a:lnTo>
                  <a:lnTo>
                    <a:pt x="241" y="11137"/>
                  </a:lnTo>
                  <a:lnTo>
                    <a:pt x="812" y="11379"/>
                  </a:lnTo>
                  <a:lnTo>
                    <a:pt x="1397" y="11137"/>
                  </a:lnTo>
                  <a:lnTo>
                    <a:pt x="1625" y="10566"/>
                  </a:lnTo>
                  <a:close/>
                </a:path>
                <a:path w="36829" h="19050">
                  <a:moveTo>
                    <a:pt x="33858" y="812"/>
                  </a:moveTo>
                  <a:lnTo>
                    <a:pt x="33616" y="241"/>
                  </a:lnTo>
                  <a:lnTo>
                    <a:pt x="33045" y="0"/>
                  </a:lnTo>
                  <a:lnTo>
                    <a:pt x="32461" y="241"/>
                  </a:lnTo>
                  <a:lnTo>
                    <a:pt x="32232" y="812"/>
                  </a:lnTo>
                  <a:lnTo>
                    <a:pt x="32461" y="1384"/>
                  </a:lnTo>
                  <a:lnTo>
                    <a:pt x="33045" y="1625"/>
                  </a:lnTo>
                  <a:lnTo>
                    <a:pt x="33616" y="1384"/>
                  </a:lnTo>
                  <a:lnTo>
                    <a:pt x="33858" y="812"/>
                  </a:lnTo>
                  <a:close/>
                </a:path>
                <a:path w="36829" h="19050">
                  <a:moveTo>
                    <a:pt x="36283" y="18135"/>
                  </a:moveTo>
                  <a:lnTo>
                    <a:pt x="36055" y="17564"/>
                  </a:lnTo>
                  <a:lnTo>
                    <a:pt x="35471" y="17322"/>
                  </a:lnTo>
                  <a:lnTo>
                    <a:pt x="34899" y="17564"/>
                  </a:lnTo>
                  <a:lnTo>
                    <a:pt x="34658" y="18135"/>
                  </a:lnTo>
                  <a:lnTo>
                    <a:pt x="34899" y="18719"/>
                  </a:lnTo>
                  <a:lnTo>
                    <a:pt x="35471" y="18948"/>
                  </a:lnTo>
                  <a:lnTo>
                    <a:pt x="36055" y="18719"/>
                  </a:lnTo>
                  <a:lnTo>
                    <a:pt x="36283" y="18135"/>
                  </a:lnTo>
                  <a:close/>
                </a:path>
              </a:pathLst>
            </a:custGeom>
            <a:solidFill>
              <a:srgbClr val="231F20"/>
            </a:solidFill>
          </p:spPr>
          <p:txBody>
            <a:bodyPr wrap="square" lIns="0" tIns="0" rIns="0" bIns="0" rtlCol="0"/>
            <a:lstStyle/>
            <a:p/>
          </p:txBody>
        </p:sp>
        <p:sp>
          <p:nvSpPr>
            <p:cNvPr id="1552" name="object 1552" descr=""/>
            <p:cNvSpPr/>
            <p:nvPr/>
          </p:nvSpPr>
          <p:spPr>
            <a:xfrm>
              <a:off x="5586263" y="2377094"/>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553" name="object 1553" descr=""/>
            <p:cNvSpPr/>
            <p:nvPr/>
          </p:nvSpPr>
          <p:spPr>
            <a:xfrm>
              <a:off x="5547809" y="2418531"/>
              <a:ext cx="635" cy="635"/>
            </a:xfrm>
            <a:custGeom>
              <a:avLst/>
              <a:gdLst/>
              <a:ahLst/>
              <a:cxnLst/>
              <a:rect l="l" t="t" r="r" b="b"/>
              <a:pathLst>
                <a:path w="635" h="635">
                  <a:moveTo>
                    <a:pt x="546" y="0"/>
                  </a:moveTo>
                  <a:lnTo>
                    <a:pt x="279" y="266"/>
                  </a:lnTo>
                  <a:lnTo>
                    <a:pt x="0" y="266"/>
                  </a:lnTo>
                </a:path>
              </a:pathLst>
            </a:custGeom>
            <a:ln w="3175">
              <a:solidFill>
                <a:srgbClr val="231F20"/>
              </a:solidFill>
            </a:ln>
          </p:spPr>
          <p:txBody>
            <a:bodyPr wrap="square" lIns="0" tIns="0" rIns="0" bIns="0" rtlCol="0"/>
            <a:lstStyle/>
            <a:p/>
          </p:txBody>
        </p:sp>
        <p:sp>
          <p:nvSpPr>
            <p:cNvPr id="1554" name="object 1554" descr=""/>
            <p:cNvSpPr/>
            <p:nvPr/>
          </p:nvSpPr>
          <p:spPr>
            <a:xfrm>
              <a:off x="5587343" y="2394700"/>
              <a:ext cx="1270" cy="635"/>
            </a:xfrm>
            <a:custGeom>
              <a:avLst/>
              <a:gdLst/>
              <a:ahLst/>
              <a:cxnLst/>
              <a:rect l="l" t="t" r="r" b="b"/>
              <a:pathLst>
                <a:path w="1270" h="635">
                  <a:moveTo>
                    <a:pt x="0" y="266"/>
                  </a:moveTo>
                  <a:lnTo>
                    <a:pt x="533" y="0"/>
                  </a:lnTo>
                  <a:lnTo>
                    <a:pt x="812" y="0"/>
                  </a:lnTo>
                </a:path>
              </a:pathLst>
            </a:custGeom>
            <a:ln w="3175">
              <a:solidFill>
                <a:srgbClr val="231F20"/>
              </a:solidFill>
            </a:ln>
          </p:spPr>
          <p:txBody>
            <a:bodyPr wrap="square" lIns="0" tIns="0" rIns="0" bIns="0" rtlCol="0"/>
            <a:lstStyle/>
            <a:p/>
          </p:txBody>
        </p:sp>
        <p:sp>
          <p:nvSpPr>
            <p:cNvPr id="1555" name="object 1555" descr=""/>
            <p:cNvSpPr/>
            <p:nvPr/>
          </p:nvSpPr>
          <p:spPr>
            <a:xfrm>
              <a:off x="5540489" y="2392260"/>
              <a:ext cx="52069" cy="31115"/>
            </a:xfrm>
            <a:custGeom>
              <a:avLst/>
              <a:gdLst/>
              <a:ahLst/>
              <a:cxnLst/>
              <a:rect l="l" t="t" r="r" b="b"/>
              <a:pathLst>
                <a:path w="52070" h="31114">
                  <a:moveTo>
                    <a:pt x="1625" y="30060"/>
                  </a:moveTo>
                  <a:lnTo>
                    <a:pt x="1397" y="29489"/>
                  </a:lnTo>
                  <a:lnTo>
                    <a:pt x="812" y="29248"/>
                  </a:lnTo>
                  <a:lnTo>
                    <a:pt x="241" y="29489"/>
                  </a:lnTo>
                  <a:lnTo>
                    <a:pt x="0" y="30060"/>
                  </a:lnTo>
                  <a:lnTo>
                    <a:pt x="241" y="30632"/>
                  </a:lnTo>
                  <a:lnTo>
                    <a:pt x="812" y="30873"/>
                  </a:lnTo>
                  <a:lnTo>
                    <a:pt x="1397" y="30632"/>
                  </a:lnTo>
                  <a:lnTo>
                    <a:pt x="1625" y="30060"/>
                  </a:lnTo>
                  <a:close/>
                </a:path>
                <a:path w="52070" h="31114">
                  <a:moveTo>
                    <a:pt x="49822" y="1638"/>
                  </a:moveTo>
                  <a:lnTo>
                    <a:pt x="49580" y="1054"/>
                  </a:lnTo>
                  <a:lnTo>
                    <a:pt x="49009" y="825"/>
                  </a:lnTo>
                  <a:lnTo>
                    <a:pt x="48437" y="1054"/>
                  </a:lnTo>
                  <a:lnTo>
                    <a:pt x="48196" y="1638"/>
                  </a:lnTo>
                  <a:lnTo>
                    <a:pt x="48437" y="2209"/>
                  </a:lnTo>
                  <a:lnTo>
                    <a:pt x="49009" y="2451"/>
                  </a:lnTo>
                  <a:lnTo>
                    <a:pt x="49580" y="2209"/>
                  </a:lnTo>
                  <a:lnTo>
                    <a:pt x="49822" y="1638"/>
                  </a:lnTo>
                  <a:close/>
                </a:path>
                <a:path w="52070" h="31114">
                  <a:moveTo>
                    <a:pt x="51447" y="812"/>
                  </a:moveTo>
                  <a:lnTo>
                    <a:pt x="51206" y="241"/>
                  </a:lnTo>
                  <a:lnTo>
                    <a:pt x="50634" y="0"/>
                  </a:lnTo>
                  <a:lnTo>
                    <a:pt x="50063" y="241"/>
                  </a:lnTo>
                  <a:lnTo>
                    <a:pt x="49822" y="812"/>
                  </a:lnTo>
                  <a:lnTo>
                    <a:pt x="50063" y="1384"/>
                  </a:lnTo>
                  <a:lnTo>
                    <a:pt x="50634" y="1625"/>
                  </a:lnTo>
                  <a:lnTo>
                    <a:pt x="51206" y="1384"/>
                  </a:lnTo>
                  <a:lnTo>
                    <a:pt x="51447" y="812"/>
                  </a:lnTo>
                  <a:close/>
                </a:path>
              </a:pathLst>
            </a:custGeom>
            <a:solidFill>
              <a:srgbClr val="231F20"/>
            </a:solidFill>
          </p:spPr>
          <p:txBody>
            <a:bodyPr wrap="square" lIns="0" tIns="0" rIns="0" bIns="0" rtlCol="0"/>
            <a:lstStyle/>
            <a:p/>
          </p:txBody>
        </p:sp>
        <p:sp>
          <p:nvSpPr>
            <p:cNvPr id="1556" name="object 1556" descr=""/>
            <p:cNvSpPr/>
            <p:nvPr/>
          </p:nvSpPr>
          <p:spPr>
            <a:xfrm>
              <a:off x="5542942" y="24215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57" name="object 1557" descr=""/>
            <p:cNvSpPr/>
            <p:nvPr/>
          </p:nvSpPr>
          <p:spPr>
            <a:xfrm>
              <a:off x="5544294" y="2420417"/>
              <a:ext cx="1270" cy="635"/>
            </a:xfrm>
            <a:custGeom>
              <a:avLst/>
              <a:gdLst/>
              <a:ahLst/>
              <a:cxnLst/>
              <a:rect l="l" t="t" r="r" b="b"/>
              <a:pathLst>
                <a:path w="1270" h="635">
                  <a:moveTo>
                    <a:pt x="812" y="0"/>
                  </a:moveTo>
                  <a:lnTo>
                    <a:pt x="266" y="266"/>
                  </a:lnTo>
                  <a:lnTo>
                    <a:pt x="0" y="266"/>
                  </a:lnTo>
                </a:path>
              </a:pathLst>
            </a:custGeom>
            <a:ln w="3175">
              <a:solidFill>
                <a:srgbClr val="231F20"/>
              </a:solidFill>
            </a:ln>
          </p:spPr>
          <p:txBody>
            <a:bodyPr wrap="square" lIns="0" tIns="0" rIns="0" bIns="0" rtlCol="0"/>
            <a:lstStyle/>
            <a:p/>
          </p:txBody>
        </p:sp>
        <p:sp>
          <p:nvSpPr>
            <p:cNvPr id="1558" name="object 1558" descr=""/>
            <p:cNvSpPr/>
            <p:nvPr/>
          </p:nvSpPr>
          <p:spPr>
            <a:xfrm>
              <a:off x="5583820" y="2396591"/>
              <a:ext cx="1270" cy="635"/>
            </a:xfrm>
            <a:custGeom>
              <a:avLst/>
              <a:gdLst/>
              <a:ahLst/>
              <a:cxnLst/>
              <a:rect l="l" t="t" r="r" b="b"/>
              <a:pathLst>
                <a:path w="1270" h="635">
                  <a:moveTo>
                    <a:pt x="0" y="546"/>
                  </a:moveTo>
                  <a:lnTo>
                    <a:pt x="812" y="0"/>
                  </a:lnTo>
                </a:path>
              </a:pathLst>
            </a:custGeom>
            <a:ln w="3175">
              <a:solidFill>
                <a:srgbClr val="231F20"/>
              </a:solidFill>
            </a:ln>
          </p:spPr>
          <p:txBody>
            <a:bodyPr wrap="square" lIns="0" tIns="0" rIns="0" bIns="0" rtlCol="0"/>
            <a:lstStyle/>
            <a:p/>
          </p:txBody>
        </p:sp>
        <p:sp>
          <p:nvSpPr>
            <p:cNvPr id="1559" name="object 1559" descr=""/>
            <p:cNvSpPr/>
            <p:nvPr/>
          </p:nvSpPr>
          <p:spPr>
            <a:xfrm>
              <a:off x="5548362" y="2418258"/>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60" name="object 1560" descr=""/>
            <p:cNvSpPr/>
            <p:nvPr/>
          </p:nvSpPr>
          <p:spPr>
            <a:xfrm>
              <a:off x="5581657" y="2391444"/>
              <a:ext cx="9525" cy="5080"/>
            </a:xfrm>
            <a:custGeom>
              <a:avLst/>
              <a:gdLst/>
              <a:ahLst/>
              <a:cxnLst/>
              <a:rect l="l" t="t" r="r" b="b"/>
              <a:pathLst>
                <a:path w="9525" h="5080">
                  <a:moveTo>
                    <a:pt x="9207" y="0"/>
                  </a:moveTo>
                  <a:lnTo>
                    <a:pt x="0" y="4876"/>
                  </a:lnTo>
                </a:path>
              </a:pathLst>
            </a:custGeom>
            <a:ln w="3175">
              <a:solidFill>
                <a:srgbClr val="231F20"/>
              </a:solidFill>
            </a:ln>
          </p:spPr>
          <p:txBody>
            <a:bodyPr wrap="square" lIns="0" tIns="0" rIns="0" bIns="0" rtlCol="0"/>
            <a:lstStyle/>
            <a:p/>
          </p:txBody>
        </p:sp>
        <p:sp>
          <p:nvSpPr>
            <p:cNvPr id="1561" name="object 1561" descr=""/>
            <p:cNvSpPr/>
            <p:nvPr/>
          </p:nvSpPr>
          <p:spPr>
            <a:xfrm>
              <a:off x="5582203" y="2392808"/>
              <a:ext cx="8255" cy="5080"/>
            </a:xfrm>
            <a:custGeom>
              <a:avLst/>
              <a:gdLst/>
              <a:ahLst/>
              <a:cxnLst/>
              <a:rect l="l" t="t" r="r" b="b"/>
              <a:pathLst>
                <a:path w="8254" h="5080">
                  <a:moveTo>
                    <a:pt x="8115" y="0"/>
                  </a:moveTo>
                  <a:lnTo>
                    <a:pt x="1079" y="4051"/>
                  </a:lnTo>
                  <a:lnTo>
                    <a:pt x="0" y="4597"/>
                  </a:lnTo>
                </a:path>
              </a:pathLst>
            </a:custGeom>
            <a:ln w="3175">
              <a:solidFill>
                <a:srgbClr val="231F20"/>
              </a:solidFill>
            </a:ln>
          </p:spPr>
          <p:txBody>
            <a:bodyPr wrap="square" lIns="0" tIns="0" rIns="0" bIns="0" rtlCol="0"/>
            <a:lstStyle/>
            <a:p/>
          </p:txBody>
        </p:sp>
        <p:sp>
          <p:nvSpPr>
            <p:cNvPr id="1562" name="object 1562" descr=""/>
            <p:cNvSpPr/>
            <p:nvPr/>
          </p:nvSpPr>
          <p:spPr>
            <a:xfrm>
              <a:off x="5588160" y="2393068"/>
              <a:ext cx="3175" cy="1905"/>
            </a:xfrm>
            <a:custGeom>
              <a:avLst/>
              <a:gdLst/>
              <a:ahLst/>
              <a:cxnLst/>
              <a:rect l="l" t="t" r="r" b="b"/>
              <a:pathLst>
                <a:path w="3175" h="1905">
                  <a:moveTo>
                    <a:pt x="2971" y="0"/>
                  </a:moveTo>
                  <a:lnTo>
                    <a:pt x="1346" y="812"/>
                  </a:lnTo>
                  <a:lnTo>
                    <a:pt x="0" y="1625"/>
                  </a:lnTo>
                </a:path>
              </a:pathLst>
            </a:custGeom>
            <a:ln w="3175">
              <a:solidFill>
                <a:srgbClr val="231F20"/>
              </a:solidFill>
            </a:ln>
          </p:spPr>
          <p:txBody>
            <a:bodyPr wrap="square" lIns="0" tIns="0" rIns="0" bIns="0" rtlCol="0"/>
            <a:lstStyle/>
            <a:p/>
          </p:txBody>
        </p:sp>
        <p:sp>
          <p:nvSpPr>
            <p:cNvPr id="1563" name="object 1563" descr=""/>
            <p:cNvSpPr/>
            <p:nvPr/>
          </p:nvSpPr>
          <p:spPr>
            <a:xfrm>
              <a:off x="5584638" y="2394967"/>
              <a:ext cx="3175" cy="1905"/>
            </a:xfrm>
            <a:custGeom>
              <a:avLst/>
              <a:gdLst/>
              <a:ahLst/>
              <a:cxnLst/>
              <a:rect l="l" t="t" r="r" b="b"/>
              <a:pathLst>
                <a:path w="3175" h="1905">
                  <a:moveTo>
                    <a:pt x="2705" y="0"/>
                  </a:moveTo>
                  <a:lnTo>
                    <a:pt x="0" y="1625"/>
                  </a:lnTo>
                </a:path>
              </a:pathLst>
            </a:custGeom>
            <a:ln w="3175">
              <a:solidFill>
                <a:srgbClr val="231F20"/>
              </a:solidFill>
            </a:ln>
          </p:spPr>
          <p:txBody>
            <a:bodyPr wrap="square" lIns="0" tIns="0" rIns="0" bIns="0" rtlCol="0"/>
            <a:lstStyle/>
            <a:p/>
          </p:txBody>
        </p:sp>
        <p:sp>
          <p:nvSpPr>
            <p:cNvPr id="1564" name="object 1564" descr=""/>
            <p:cNvSpPr/>
            <p:nvPr/>
          </p:nvSpPr>
          <p:spPr>
            <a:xfrm>
              <a:off x="5581656" y="239687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65" name="object 1565" descr=""/>
            <p:cNvSpPr/>
            <p:nvPr/>
          </p:nvSpPr>
          <p:spPr>
            <a:xfrm>
              <a:off x="5583020" y="2397137"/>
              <a:ext cx="1270" cy="635"/>
            </a:xfrm>
            <a:custGeom>
              <a:avLst/>
              <a:gdLst/>
              <a:ahLst/>
              <a:cxnLst/>
              <a:rect l="l" t="t" r="r" b="b"/>
              <a:pathLst>
                <a:path w="1270" h="635">
                  <a:moveTo>
                    <a:pt x="800" y="0"/>
                  </a:moveTo>
                  <a:lnTo>
                    <a:pt x="0" y="266"/>
                  </a:lnTo>
                </a:path>
              </a:pathLst>
            </a:custGeom>
            <a:ln w="3175">
              <a:solidFill>
                <a:srgbClr val="231F20"/>
              </a:solidFill>
            </a:ln>
          </p:spPr>
          <p:txBody>
            <a:bodyPr wrap="square" lIns="0" tIns="0" rIns="0" bIns="0" rtlCol="0"/>
            <a:lstStyle/>
            <a:p/>
          </p:txBody>
        </p:sp>
        <p:sp>
          <p:nvSpPr>
            <p:cNvPr id="1566" name="object 1566" descr=""/>
            <p:cNvSpPr/>
            <p:nvPr/>
          </p:nvSpPr>
          <p:spPr>
            <a:xfrm>
              <a:off x="5548901" y="2417986"/>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567" name="object 1567" descr=""/>
            <p:cNvSpPr/>
            <p:nvPr/>
          </p:nvSpPr>
          <p:spPr>
            <a:xfrm>
              <a:off x="5549168" y="241690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68" name="object 1568" descr=""/>
            <p:cNvSpPr/>
            <p:nvPr/>
          </p:nvSpPr>
          <p:spPr>
            <a:xfrm>
              <a:off x="5545105" y="2418791"/>
              <a:ext cx="3175" cy="1905"/>
            </a:xfrm>
            <a:custGeom>
              <a:avLst/>
              <a:gdLst/>
              <a:ahLst/>
              <a:cxnLst/>
              <a:rect l="l" t="t" r="r" b="b"/>
              <a:pathLst>
                <a:path w="3175" h="1905">
                  <a:moveTo>
                    <a:pt x="2705" y="0"/>
                  </a:moveTo>
                  <a:lnTo>
                    <a:pt x="0" y="1625"/>
                  </a:lnTo>
                </a:path>
              </a:pathLst>
            </a:custGeom>
            <a:ln w="3175">
              <a:solidFill>
                <a:srgbClr val="231F20"/>
              </a:solidFill>
            </a:ln>
          </p:spPr>
          <p:txBody>
            <a:bodyPr wrap="square" lIns="0" tIns="0" rIns="0" bIns="0" rtlCol="0"/>
            <a:lstStyle/>
            <a:p/>
          </p:txBody>
        </p:sp>
        <p:sp>
          <p:nvSpPr>
            <p:cNvPr id="1569" name="object 1569" descr=""/>
            <p:cNvSpPr/>
            <p:nvPr/>
          </p:nvSpPr>
          <p:spPr>
            <a:xfrm>
              <a:off x="5543214" y="2420688"/>
              <a:ext cx="1270" cy="1270"/>
            </a:xfrm>
            <a:custGeom>
              <a:avLst/>
              <a:gdLst/>
              <a:ahLst/>
              <a:cxnLst/>
              <a:rect l="l" t="t" r="r" b="b"/>
              <a:pathLst>
                <a:path w="1270" h="1269">
                  <a:moveTo>
                    <a:pt x="1079" y="0"/>
                  </a:moveTo>
                  <a:lnTo>
                    <a:pt x="0" y="812"/>
                  </a:lnTo>
                </a:path>
              </a:pathLst>
            </a:custGeom>
            <a:ln w="3175">
              <a:solidFill>
                <a:srgbClr val="231F20"/>
              </a:solidFill>
            </a:ln>
          </p:spPr>
          <p:txBody>
            <a:bodyPr wrap="square" lIns="0" tIns="0" rIns="0" bIns="0" rtlCol="0"/>
            <a:lstStyle/>
            <a:p/>
          </p:txBody>
        </p:sp>
        <p:sp>
          <p:nvSpPr>
            <p:cNvPr id="1570" name="object 1570" descr=""/>
            <p:cNvSpPr/>
            <p:nvPr/>
          </p:nvSpPr>
          <p:spPr>
            <a:xfrm>
              <a:off x="5541310" y="2421508"/>
              <a:ext cx="1905" cy="1270"/>
            </a:xfrm>
            <a:custGeom>
              <a:avLst/>
              <a:gdLst/>
              <a:ahLst/>
              <a:cxnLst/>
              <a:rect l="l" t="t" r="r" b="b"/>
              <a:pathLst>
                <a:path w="1904" h="1269">
                  <a:moveTo>
                    <a:pt x="1625" y="0"/>
                  </a:moveTo>
                  <a:lnTo>
                    <a:pt x="0" y="800"/>
                  </a:lnTo>
                </a:path>
              </a:pathLst>
            </a:custGeom>
            <a:ln w="3175">
              <a:solidFill>
                <a:srgbClr val="231F20"/>
              </a:solidFill>
            </a:ln>
          </p:spPr>
          <p:txBody>
            <a:bodyPr wrap="square" lIns="0" tIns="0" rIns="0" bIns="0" rtlCol="0"/>
            <a:lstStyle/>
            <a:p/>
          </p:txBody>
        </p:sp>
        <p:sp>
          <p:nvSpPr>
            <p:cNvPr id="1571" name="object 1571" descr=""/>
            <p:cNvSpPr/>
            <p:nvPr/>
          </p:nvSpPr>
          <p:spPr>
            <a:xfrm>
              <a:off x="5549435" y="2417986"/>
              <a:ext cx="1270" cy="635"/>
            </a:xfrm>
            <a:custGeom>
              <a:avLst/>
              <a:gdLst/>
              <a:ahLst/>
              <a:cxnLst/>
              <a:rect l="l" t="t" r="r" b="b"/>
              <a:pathLst>
                <a:path w="1270" h="635">
                  <a:moveTo>
                    <a:pt x="812" y="0"/>
                  </a:moveTo>
                  <a:lnTo>
                    <a:pt x="0" y="546"/>
                  </a:lnTo>
                </a:path>
              </a:pathLst>
            </a:custGeom>
            <a:ln w="3175">
              <a:solidFill>
                <a:srgbClr val="231F20"/>
              </a:solidFill>
            </a:ln>
          </p:spPr>
          <p:txBody>
            <a:bodyPr wrap="square" lIns="0" tIns="0" rIns="0" bIns="0" rtlCol="0"/>
            <a:lstStyle/>
            <a:p/>
          </p:txBody>
        </p:sp>
        <p:sp>
          <p:nvSpPr>
            <p:cNvPr id="1572" name="object 1572" descr=""/>
            <p:cNvSpPr/>
            <p:nvPr/>
          </p:nvSpPr>
          <p:spPr>
            <a:xfrm>
              <a:off x="5542120" y="2418531"/>
              <a:ext cx="7620" cy="4445"/>
            </a:xfrm>
            <a:custGeom>
              <a:avLst/>
              <a:gdLst/>
              <a:ahLst/>
              <a:cxnLst/>
              <a:rect l="l" t="t" r="r" b="b"/>
              <a:pathLst>
                <a:path w="7620" h="4444">
                  <a:moveTo>
                    <a:pt x="7048" y="0"/>
                  </a:moveTo>
                  <a:lnTo>
                    <a:pt x="0" y="4051"/>
                  </a:lnTo>
                </a:path>
              </a:pathLst>
            </a:custGeom>
            <a:ln w="3175">
              <a:solidFill>
                <a:srgbClr val="231F20"/>
              </a:solidFill>
            </a:ln>
          </p:spPr>
          <p:txBody>
            <a:bodyPr wrap="square" lIns="0" tIns="0" rIns="0" bIns="0" rtlCol="0"/>
            <a:lstStyle/>
            <a:p/>
          </p:txBody>
        </p:sp>
        <p:sp>
          <p:nvSpPr>
            <p:cNvPr id="1573" name="object 1573" descr=""/>
            <p:cNvSpPr/>
            <p:nvPr/>
          </p:nvSpPr>
          <p:spPr>
            <a:xfrm>
              <a:off x="5548622" y="24177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74" name="object 1574" descr=""/>
            <p:cNvSpPr/>
            <p:nvPr/>
          </p:nvSpPr>
          <p:spPr>
            <a:xfrm>
              <a:off x="5541585" y="2419064"/>
              <a:ext cx="9525" cy="5080"/>
            </a:xfrm>
            <a:custGeom>
              <a:avLst/>
              <a:gdLst/>
              <a:ahLst/>
              <a:cxnLst/>
              <a:rect l="l" t="t" r="r" b="b"/>
              <a:pathLst>
                <a:path w="9525" h="5080">
                  <a:moveTo>
                    <a:pt x="9207" y="0"/>
                  </a:moveTo>
                  <a:lnTo>
                    <a:pt x="0" y="4876"/>
                  </a:lnTo>
                </a:path>
              </a:pathLst>
            </a:custGeom>
            <a:ln w="3175">
              <a:solidFill>
                <a:srgbClr val="231F20"/>
              </a:solidFill>
            </a:ln>
          </p:spPr>
          <p:txBody>
            <a:bodyPr wrap="square" lIns="0" tIns="0" rIns="0" bIns="0" rtlCol="0"/>
            <a:lstStyle/>
            <a:p/>
          </p:txBody>
        </p:sp>
        <p:sp>
          <p:nvSpPr>
            <p:cNvPr id="1575" name="object 1575" descr=""/>
            <p:cNvSpPr/>
            <p:nvPr/>
          </p:nvSpPr>
          <p:spPr>
            <a:xfrm>
              <a:off x="5548622" y="23984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576" name="object 1576" descr=""/>
            <p:cNvSpPr/>
            <p:nvPr/>
          </p:nvSpPr>
          <p:spPr>
            <a:xfrm>
              <a:off x="5547538" y="2390101"/>
              <a:ext cx="37465" cy="27940"/>
            </a:xfrm>
            <a:custGeom>
              <a:avLst/>
              <a:gdLst/>
              <a:ahLst/>
              <a:cxnLst/>
              <a:rect l="l" t="t" r="r" b="b"/>
              <a:pathLst>
                <a:path w="37464" h="27939">
                  <a:moveTo>
                    <a:pt x="1625" y="26809"/>
                  </a:moveTo>
                  <a:lnTo>
                    <a:pt x="1384" y="26238"/>
                  </a:lnTo>
                  <a:lnTo>
                    <a:pt x="812" y="25996"/>
                  </a:lnTo>
                  <a:lnTo>
                    <a:pt x="241" y="26238"/>
                  </a:lnTo>
                  <a:lnTo>
                    <a:pt x="0" y="26809"/>
                  </a:lnTo>
                  <a:lnTo>
                    <a:pt x="241" y="27381"/>
                  </a:lnTo>
                  <a:lnTo>
                    <a:pt x="812" y="27622"/>
                  </a:lnTo>
                  <a:lnTo>
                    <a:pt x="1384" y="27381"/>
                  </a:lnTo>
                  <a:lnTo>
                    <a:pt x="1625" y="26809"/>
                  </a:lnTo>
                  <a:close/>
                </a:path>
                <a:path w="37464" h="27939">
                  <a:moveTo>
                    <a:pt x="30327" y="812"/>
                  </a:moveTo>
                  <a:lnTo>
                    <a:pt x="30086" y="241"/>
                  </a:lnTo>
                  <a:lnTo>
                    <a:pt x="29514" y="0"/>
                  </a:lnTo>
                  <a:lnTo>
                    <a:pt x="28930" y="241"/>
                  </a:lnTo>
                  <a:lnTo>
                    <a:pt x="28702" y="812"/>
                  </a:lnTo>
                  <a:lnTo>
                    <a:pt x="28930" y="1384"/>
                  </a:lnTo>
                  <a:lnTo>
                    <a:pt x="29514" y="1625"/>
                  </a:lnTo>
                  <a:lnTo>
                    <a:pt x="30086" y="1384"/>
                  </a:lnTo>
                  <a:lnTo>
                    <a:pt x="30327" y="812"/>
                  </a:lnTo>
                  <a:close/>
                </a:path>
                <a:path w="37464" h="27939">
                  <a:moveTo>
                    <a:pt x="37363" y="8394"/>
                  </a:moveTo>
                  <a:lnTo>
                    <a:pt x="37122" y="7823"/>
                  </a:lnTo>
                  <a:lnTo>
                    <a:pt x="36550" y="7581"/>
                  </a:lnTo>
                  <a:lnTo>
                    <a:pt x="35979" y="7823"/>
                  </a:lnTo>
                  <a:lnTo>
                    <a:pt x="35737" y="8394"/>
                  </a:lnTo>
                  <a:lnTo>
                    <a:pt x="35979" y="8966"/>
                  </a:lnTo>
                  <a:lnTo>
                    <a:pt x="36550" y="9207"/>
                  </a:lnTo>
                  <a:lnTo>
                    <a:pt x="37122" y="8966"/>
                  </a:lnTo>
                  <a:lnTo>
                    <a:pt x="37363" y="8394"/>
                  </a:lnTo>
                  <a:close/>
                </a:path>
              </a:pathLst>
            </a:custGeom>
            <a:solidFill>
              <a:srgbClr val="231F20"/>
            </a:solidFill>
          </p:spPr>
          <p:txBody>
            <a:bodyPr wrap="square" lIns="0" tIns="0" rIns="0" bIns="0" rtlCol="0"/>
            <a:lstStyle/>
            <a:p/>
          </p:txBody>
        </p:sp>
        <p:sp>
          <p:nvSpPr>
            <p:cNvPr id="1577" name="object 1577" descr=""/>
            <p:cNvSpPr/>
            <p:nvPr/>
          </p:nvSpPr>
          <p:spPr>
            <a:xfrm>
              <a:off x="5582469" y="2397416"/>
              <a:ext cx="635" cy="635"/>
            </a:xfrm>
            <a:custGeom>
              <a:avLst/>
              <a:gdLst/>
              <a:ahLst/>
              <a:cxnLst/>
              <a:rect l="l" t="t" r="r" b="b"/>
              <a:pathLst>
                <a:path w="635" h="635">
                  <a:moveTo>
                    <a:pt x="0" y="266"/>
                  </a:moveTo>
                  <a:lnTo>
                    <a:pt x="546" y="0"/>
                  </a:lnTo>
                </a:path>
              </a:pathLst>
            </a:custGeom>
            <a:ln w="3175">
              <a:solidFill>
                <a:srgbClr val="231F20"/>
              </a:solidFill>
            </a:ln>
          </p:spPr>
          <p:txBody>
            <a:bodyPr wrap="square" lIns="0" tIns="0" rIns="0" bIns="0" rtlCol="0"/>
            <a:lstStyle/>
            <a:p/>
          </p:txBody>
        </p:sp>
        <p:sp>
          <p:nvSpPr>
            <p:cNvPr id="1578" name="object 1578" descr=""/>
            <p:cNvSpPr/>
            <p:nvPr/>
          </p:nvSpPr>
          <p:spPr>
            <a:xfrm>
              <a:off x="5549435" y="2417713"/>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1579" name="object 1579" descr=""/>
            <p:cNvSpPr/>
            <p:nvPr/>
          </p:nvSpPr>
          <p:spPr>
            <a:xfrm>
              <a:off x="5551605"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80" name="object 1580" descr=""/>
            <p:cNvSpPr/>
            <p:nvPr/>
          </p:nvSpPr>
          <p:spPr>
            <a:xfrm>
              <a:off x="5552691"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81" name="object 1581" descr=""/>
            <p:cNvSpPr/>
            <p:nvPr/>
          </p:nvSpPr>
          <p:spPr>
            <a:xfrm>
              <a:off x="5578952"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82" name="object 1582" descr=""/>
            <p:cNvSpPr/>
            <p:nvPr/>
          </p:nvSpPr>
          <p:spPr>
            <a:xfrm>
              <a:off x="5580038"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83" name="object 1583" descr=""/>
            <p:cNvSpPr/>
            <p:nvPr/>
          </p:nvSpPr>
          <p:spPr>
            <a:xfrm>
              <a:off x="5552418"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584" name="object 1584" descr=""/>
            <p:cNvSpPr/>
            <p:nvPr/>
          </p:nvSpPr>
          <p:spPr>
            <a:xfrm>
              <a:off x="5552691"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85" name="object 1585" descr=""/>
            <p:cNvSpPr/>
            <p:nvPr/>
          </p:nvSpPr>
          <p:spPr>
            <a:xfrm>
              <a:off x="5537528" y="2414463"/>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586" name="object 1586" descr=""/>
            <p:cNvSpPr/>
            <p:nvPr/>
          </p:nvSpPr>
          <p:spPr>
            <a:xfrm>
              <a:off x="5548071" y="2398229"/>
              <a:ext cx="36830" cy="16510"/>
            </a:xfrm>
            <a:custGeom>
              <a:avLst/>
              <a:gdLst/>
              <a:ahLst/>
              <a:cxnLst/>
              <a:rect l="l" t="t" r="r" b="b"/>
              <a:pathLst>
                <a:path w="36829" h="16510">
                  <a:moveTo>
                    <a:pt x="1625" y="15163"/>
                  </a:moveTo>
                  <a:lnTo>
                    <a:pt x="1397" y="14592"/>
                  </a:lnTo>
                  <a:lnTo>
                    <a:pt x="812" y="14351"/>
                  </a:lnTo>
                  <a:lnTo>
                    <a:pt x="241" y="14592"/>
                  </a:lnTo>
                  <a:lnTo>
                    <a:pt x="0" y="15163"/>
                  </a:lnTo>
                  <a:lnTo>
                    <a:pt x="241" y="15735"/>
                  </a:lnTo>
                  <a:lnTo>
                    <a:pt x="812" y="15976"/>
                  </a:lnTo>
                  <a:lnTo>
                    <a:pt x="1397" y="15735"/>
                  </a:lnTo>
                  <a:lnTo>
                    <a:pt x="1625" y="15163"/>
                  </a:lnTo>
                  <a:close/>
                </a:path>
                <a:path w="36829" h="16510">
                  <a:moveTo>
                    <a:pt x="5156" y="812"/>
                  </a:moveTo>
                  <a:lnTo>
                    <a:pt x="4914" y="241"/>
                  </a:lnTo>
                  <a:lnTo>
                    <a:pt x="4343" y="0"/>
                  </a:lnTo>
                  <a:lnTo>
                    <a:pt x="3771" y="241"/>
                  </a:lnTo>
                  <a:lnTo>
                    <a:pt x="3530" y="812"/>
                  </a:lnTo>
                  <a:lnTo>
                    <a:pt x="3771" y="1384"/>
                  </a:lnTo>
                  <a:lnTo>
                    <a:pt x="4343" y="1625"/>
                  </a:lnTo>
                  <a:lnTo>
                    <a:pt x="4914" y="1384"/>
                  </a:lnTo>
                  <a:lnTo>
                    <a:pt x="5156" y="812"/>
                  </a:lnTo>
                  <a:close/>
                </a:path>
                <a:path w="36829" h="16510">
                  <a:moveTo>
                    <a:pt x="36283" y="3784"/>
                  </a:moveTo>
                  <a:lnTo>
                    <a:pt x="36055" y="3213"/>
                  </a:lnTo>
                  <a:lnTo>
                    <a:pt x="35471" y="2971"/>
                  </a:lnTo>
                  <a:lnTo>
                    <a:pt x="34899" y="3213"/>
                  </a:lnTo>
                  <a:lnTo>
                    <a:pt x="34658" y="3784"/>
                  </a:lnTo>
                  <a:lnTo>
                    <a:pt x="34899" y="4356"/>
                  </a:lnTo>
                  <a:lnTo>
                    <a:pt x="35471" y="4597"/>
                  </a:lnTo>
                  <a:lnTo>
                    <a:pt x="36055" y="4356"/>
                  </a:lnTo>
                  <a:lnTo>
                    <a:pt x="36283" y="3784"/>
                  </a:lnTo>
                  <a:close/>
                </a:path>
              </a:pathLst>
            </a:custGeom>
            <a:solidFill>
              <a:srgbClr val="231F20"/>
            </a:solidFill>
          </p:spPr>
          <p:txBody>
            <a:bodyPr wrap="square" lIns="0" tIns="0" rIns="0" bIns="0" rtlCol="0"/>
            <a:lstStyle/>
            <a:p/>
          </p:txBody>
        </p:sp>
        <p:sp>
          <p:nvSpPr>
            <p:cNvPr id="1587" name="object 1587" descr=""/>
            <p:cNvSpPr/>
            <p:nvPr/>
          </p:nvSpPr>
          <p:spPr>
            <a:xfrm>
              <a:off x="5552685"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588" name="object 1588" descr=""/>
            <p:cNvSpPr/>
            <p:nvPr/>
          </p:nvSpPr>
          <p:spPr>
            <a:xfrm>
              <a:off x="5578952"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89" name="object 1589" descr=""/>
            <p:cNvSpPr/>
            <p:nvPr/>
          </p:nvSpPr>
          <p:spPr>
            <a:xfrm>
              <a:off x="5580032"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590" name="object 1590" descr=""/>
            <p:cNvSpPr/>
            <p:nvPr/>
          </p:nvSpPr>
          <p:spPr>
            <a:xfrm>
              <a:off x="5551602" y="2415552"/>
              <a:ext cx="1905" cy="1905"/>
            </a:xfrm>
            <a:custGeom>
              <a:avLst/>
              <a:gdLst/>
              <a:ahLst/>
              <a:cxnLst/>
              <a:rect l="l" t="t" r="r" b="b"/>
              <a:pathLst>
                <a:path w="1904" h="1905">
                  <a:moveTo>
                    <a:pt x="1892" y="812"/>
                  </a:moveTo>
                  <a:lnTo>
                    <a:pt x="1651" y="241"/>
                  </a:lnTo>
                  <a:lnTo>
                    <a:pt x="1079" y="0"/>
                  </a:lnTo>
                  <a:lnTo>
                    <a:pt x="939" y="63"/>
                  </a:lnTo>
                  <a:lnTo>
                    <a:pt x="812" y="0"/>
                  </a:lnTo>
                  <a:lnTo>
                    <a:pt x="241" y="241"/>
                  </a:lnTo>
                  <a:lnTo>
                    <a:pt x="0" y="812"/>
                  </a:lnTo>
                  <a:lnTo>
                    <a:pt x="241"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1591" name="object 1591" descr=""/>
            <p:cNvSpPr/>
            <p:nvPr/>
          </p:nvSpPr>
          <p:spPr>
            <a:xfrm>
              <a:off x="5580849"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92" name="object 1592" descr=""/>
            <p:cNvSpPr/>
            <p:nvPr/>
          </p:nvSpPr>
          <p:spPr>
            <a:xfrm>
              <a:off x="5548082" y="240796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593" name="object 1593" descr=""/>
            <p:cNvSpPr/>
            <p:nvPr/>
          </p:nvSpPr>
          <p:spPr>
            <a:xfrm>
              <a:off x="5549168" y="24128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94" name="object 1594" descr=""/>
            <p:cNvSpPr/>
            <p:nvPr/>
          </p:nvSpPr>
          <p:spPr>
            <a:xfrm>
              <a:off x="5583015" y="240255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595" name="object 1595" descr=""/>
            <p:cNvSpPr/>
            <p:nvPr/>
          </p:nvSpPr>
          <p:spPr>
            <a:xfrm>
              <a:off x="5548895" y="2408515"/>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596" name="object 1596" descr=""/>
            <p:cNvSpPr/>
            <p:nvPr/>
          </p:nvSpPr>
          <p:spPr>
            <a:xfrm>
              <a:off x="5548622" y="2398489"/>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597" name="object 1597" descr=""/>
            <p:cNvSpPr/>
            <p:nvPr/>
          </p:nvSpPr>
          <p:spPr>
            <a:xfrm>
              <a:off x="5548071" y="2380906"/>
              <a:ext cx="34290" cy="33655"/>
            </a:xfrm>
            <a:custGeom>
              <a:avLst/>
              <a:gdLst/>
              <a:ahLst/>
              <a:cxnLst/>
              <a:rect l="l" t="t" r="r" b="b"/>
              <a:pathLst>
                <a:path w="34289" h="33655">
                  <a:moveTo>
                    <a:pt x="1625" y="32486"/>
                  </a:moveTo>
                  <a:lnTo>
                    <a:pt x="1397" y="31915"/>
                  </a:lnTo>
                  <a:lnTo>
                    <a:pt x="812" y="31673"/>
                  </a:lnTo>
                  <a:lnTo>
                    <a:pt x="241" y="31915"/>
                  </a:lnTo>
                  <a:lnTo>
                    <a:pt x="0" y="32486"/>
                  </a:lnTo>
                  <a:lnTo>
                    <a:pt x="241" y="33058"/>
                  </a:lnTo>
                  <a:lnTo>
                    <a:pt x="812" y="33299"/>
                  </a:lnTo>
                  <a:lnTo>
                    <a:pt x="1397" y="33058"/>
                  </a:lnTo>
                  <a:lnTo>
                    <a:pt x="1625" y="32486"/>
                  </a:lnTo>
                  <a:close/>
                </a:path>
                <a:path w="34289" h="33655">
                  <a:moveTo>
                    <a:pt x="33312" y="812"/>
                  </a:moveTo>
                  <a:lnTo>
                    <a:pt x="33070" y="228"/>
                  </a:lnTo>
                  <a:lnTo>
                    <a:pt x="32499" y="0"/>
                  </a:lnTo>
                  <a:lnTo>
                    <a:pt x="31927" y="228"/>
                  </a:lnTo>
                  <a:lnTo>
                    <a:pt x="31686" y="812"/>
                  </a:lnTo>
                  <a:lnTo>
                    <a:pt x="31927" y="1384"/>
                  </a:lnTo>
                  <a:lnTo>
                    <a:pt x="32499" y="1625"/>
                  </a:lnTo>
                  <a:lnTo>
                    <a:pt x="33070" y="1384"/>
                  </a:lnTo>
                  <a:lnTo>
                    <a:pt x="33312" y="812"/>
                  </a:lnTo>
                  <a:close/>
                </a:path>
                <a:path w="34289" h="33655">
                  <a:moveTo>
                    <a:pt x="33858" y="13258"/>
                  </a:moveTo>
                  <a:lnTo>
                    <a:pt x="33616" y="12687"/>
                  </a:lnTo>
                  <a:lnTo>
                    <a:pt x="33045" y="12446"/>
                  </a:lnTo>
                  <a:lnTo>
                    <a:pt x="32461" y="12687"/>
                  </a:lnTo>
                  <a:lnTo>
                    <a:pt x="32232" y="13258"/>
                  </a:lnTo>
                  <a:lnTo>
                    <a:pt x="32461" y="13830"/>
                  </a:lnTo>
                  <a:lnTo>
                    <a:pt x="33045" y="14071"/>
                  </a:lnTo>
                  <a:lnTo>
                    <a:pt x="33616" y="13830"/>
                  </a:lnTo>
                  <a:lnTo>
                    <a:pt x="33858" y="13258"/>
                  </a:lnTo>
                  <a:close/>
                </a:path>
              </a:pathLst>
            </a:custGeom>
            <a:solidFill>
              <a:srgbClr val="231F20"/>
            </a:solidFill>
          </p:spPr>
          <p:txBody>
            <a:bodyPr wrap="square" lIns="0" tIns="0" rIns="0" bIns="0" rtlCol="0"/>
            <a:lstStyle/>
            <a:p/>
          </p:txBody>
        </p:sp>
        <p:sp>
          <p:nvSpPr>
            <p:cNvPr id="1598" name="object 1598" descr=""/>
            <p:cNvSpPr/>
            <p:nvPr/>
          </p:nvSpPr>
          <p:spPr>
            <a:xfrm>
              <a:off x="5552151"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599" name="object 1599" descr=""/>
            <p:cNvSpPr/>
            <p:nvPr/>
          </p:nvSpPr>
          <p:spPr>
            <a:xfrm>
              <a:off x="5552691" y="239903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600" name="object 1600" descr=""/>
            <p:cNvSpPr/>
            <p:nvPr/>
          </p:nvSpPr>
          <p:spPr>
            <a:xfrm>
              <a:off x="5579498"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601" name="object 1601" descr=""/>
            <p:cNvSpPr/>
            <p:nvPr/>
          </p:nvSpPr>
          <p:spPr>
            <a:xfrm>
              <a:off x="5580038" y="239903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602" name="object 1602" descr=""/>
            <p:cNvSpPr/>
            <p:nvPr/>
          </p:nvSpPr>
          <p:spPr>
            <a:xfrm>
              <a:off x="5534273" y="239768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03" name="object 1603" descr=""/>
            <p:cNvSpPr/>
            <p:nvPr/>
          </p:nvSpPr>
          <p:spPr>
            <a:xfrm>
              <a:off x="5533453" y="2393353"/>
              <a:ext cx="19685" cy="27940"/>
            </a:xfrm>
            <a:custGeom>
              <a:avLst/>
              <a:gdLst/>
              <a:ahLst/>
              <a:cxnLst/>
              <a:rect l="l" t="t" r="r" b="b"/>
              <a:pathLst>
                <a:path w="19685" h="27939">
                  <a:moveTo>
                    <a:pt x="1625" y="26530"/>
                  </a:moveTo>
                  <a:lnTo>
                    <a:pt x="1384" y="25958"/>
                  </a:lnTo>
                  <a:lnTo>
                    <a:pt x="812" y="25717"/>
                  </a:lnTo>
                  <a:lnTo>
                    <a:pt x="241" y="25958"/>
                  </a:lnTo>
                  <a:lnTo>
                    <a:pt x="0" y="26530"/>
                  </a:lnTo>
                  <a:lnTo>
                    <a:pt x="241" y="27114"/>
                  </a:lnTo>
                  <a:lnTo>
                    <a:pt x="812" y="27343"/>
                  </a:lnTo>
                  <a:lnTo>
                    <a:pt x="1384" y="27114"/>
                  </a:lnTo>
                  <a:lnTo>
                    <a:pt x="1625" y="26530"/>
                  </a:lnTo>
                  <a:close/>
                </a:path>
                <a:path w="19685" h="27939">
                  <a:moveTo>
                    <a:pt x="19227" y="812"/>
                  </a:moveTo>
                  <a:lnTo>
                    <a:pt x="18986" y="241"/>
                  </a:lnTo>
                  <a:lnTo>
                    <a:pt x="18415" y="0"/>
                  </a:lnTo>
                  <a:lnTo>
                    <a:pt x="17843" y="241"/>
                  </a:lnTo>
                  <a:lnTo>
                    <a:pt x="17602" y="812"/>
                  </a:lnTo>
                  <a:lnTo>
                    <a:pt x="17843" y="1384"/>
                  </a:lnTo>
                  <a:lnTo>
                    <a:pt x="18415" y="1625"/>
                  </a:lnTo>
                  <a:lnTo>
                    <a:pt x="18986" y="1384"/>
                  </a:lnTo>
                  <a:lnTo>
                    <a:pt x="19227" y="812"/>
                  </a:lnTo>
                  <a:close/>
                </a:path>
              </a:pathLst>
            </a:custGeom>
            <a:solidFill>
              <a:srgbClr val="231F20"/>
            </a:solidFill>
          </p:spPr>
          <p:txBody>
            <a:bodyPr wrap="square" lIns="0" tIns="0" rIns="0" bIns="0" rtlCol="0"/>
            <a:lstStyle/>
            <a:p/>
          </p:txBody>
        </p:sp>
        <p:sp>
          <p:nvSpPr>
            <p:cNvPr id="1604" name="object 1604" descr=""/>
            <p:cNvSpPr/>
            <p:nvPr/>
          </p:nvSpPr>
          <p:spPr>
            <a:xfrm>
              <a:off x="5552691" y="23990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605" name="object 1605" descr=""/>
            <p:cNvSpPr/>
            <p:nvPr/>
          </p:nvSpPr>
          <p:spPr>
            <a:xfrm>
              <a:off x="5580038" y="23990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606" name="object 1606" descr=""/>
            <p:cNvSpPr/>
            <p:nvPr/>
          </p:nvSpPr>
          <p:spPr>
            <a:xfrm>
              <a:off x="5551602" y="2397950"/>
              <a:ext cx="29209" cy="1905"/>
            </a:xfrm>
            <a:custGeom>
              <a:avLst/>
              <a:gdLst/>
              <a:ahLst/>
              <a:cxnLst/>
              <a:rect l="l" t="t" r="r" b="b"/>
              <a:pathLst>
                <a:path w="29210" h="1905">
                  <a:moveTo>
                    <a:pt x="1625" y="812"/>
                  </a:moveTo>
                  <a:lnTo>
                    <a:pt x="1384" y="241"/>
                  </a:lnTo>
                  <a:lnTo>
                    <a:pt x="812" y="0"/>
                  </a:lnTo>
                  <a:lnTo>
                    <a:pt x="241" y="241"/>
                  </a:lnTo>
                  <a:lnTo>
                    <a:pt x="0" y="812"/>
                  </a:lnTo>
                  <a:lnTo>
                    <a:pt x="241" y="1397"/>
                  </a:lnTo>
                  <a:lnTo>
                    <a:pt x="812" y="1625"/>
                  </a:lnTo>
                  <a:lnTo>
                    <a:pt x="1384" y="1397"/>
                  </a:lnTo>
                  <a:lnTo>
                    <a:pt x="1625" y="812"/>
                  </a:lnTo>
                  <a:close/>
                </a:path>
                <a:path w="29210" h="1905">
                  <a:moveTo>
                    <a:pt x="28968" y="812"/>
                  </a:moveTo>
                  <a:lnTo>
                    <a:pt x="28727" y="241"/>
                  </a:lnTo>
                  <a:lnTo>
                    <a:pt x="28155" y="0"/>
                  </a:lnTo>
                  <a:lnTo>
                    <a:pt x="27584" y="241"/>
                  </a:lnTo>
                  <a:lnTo>
                    <a:pt x="27343" y="812"/>
                  </a:lnTo>
                  <a:lnTo>
                    <a:pt x="27584" y="1397"/>
                  </a:lnTo>
                  <a:lnTo>
                    <a:pt x="28155" y="1625"/>
                  </a:lnTo>
                  <a:lnTo>
                    <a:pt x="28727" y="1397"/>
                  </a:lnTo>
                  <a:lnTo>
                    <a:pt x="28968" y="812"/>
                  </a:lnTo>
                  <a:close/>
                </a:path>
              </a:pathLst>
            </a:custGeom>
            <a:solidFill>
              <a:srgbClr val="231F20"/>
            </a:solidFill>
          </p:spPr>
          <p:txBody>
            <a:bodyPr wrap="square" lIns="0" tIns="0" rIns="0" bIns="0" rtlCol="0"/>
            <a:lstStyle/>
            <a:p/>
          </p:txBody>
        </p:sp>
        <p:sp>
          <p:nvSpPr>
            <p:cNvPr id="1607" name="object 1607" descr=""/>
            <p:cNvSpPr/>
            <p:nvPr/>
          </p:nvSpPr>
          <p:spPr>
            <a:xfrm>
              <a:off x="5545380" y="23863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608" name="object 1608" descr=""/>
            <p:cNvSpPr/>
            <p:nvPr/>
          </p:nvSpPr>
          <p:spPr>
            <a:xfrm>
              <a:off x="5548622" y="23984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609" name="object 1609" descr=""/>
            <p:cNvSpPr/>
            <p:nvPr/>
          </p:nvSpPr>
          <p:spPr>
            <a:xfrm>
              <a:off x="5551059"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10" name="object 1610" descr=""/>
            <p:cNvSpPr/>
            <p:nvPr/>
          </p:nvSpPr>
          <p:spPr>
            <a:xfrm>
              <a:off x="5576782" y="23909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611" name="object 1611" descr=""/>
            <p:cNvSpPr/>
            <p:nvPr/>
          </p:nvSpPr>
          <p:spPr>
            <a:xfrm>
              <a:off x="5533453" y="2380906"/>
              <a:ext cx="48260" cy="18415"/>
            </a:xfrm>
            <a:custGeom>
              <a:avLst/>
              <a:gdLst/>
              <a:ahLst/>
              <a:cxnLst/>
              <a:rect l="l" t="t" r="r" b="b"/>
              <a:pathLst>
                <a:path w="48260" h="18414">
                  <a:moveTo>
                    <a:pt x="1625" y="14338"/>
                  </a:moveTo>
                  <a:lnTo>
                    <a:pt x="1384" y="13766"/>
                  </a:lnTo>
                  <a:lnTo>
                    <a:pt x="812" y="13525"/>
                  </a:lnTo>
                  <a:lnTo>
                    <a:pt x="241" y="13766"/>
                  </a:lnTo>
                  <a:lnTo>
                    <a:pt x="0" y="14338"/>
                  </a:lnTo>
                  <a:lnTo>
                    <a:pt x="241" y="14909"/>
                  </a:lnTo>
                  <a:lnTo>
                    <a:pt x="812" y="15151"/>
                  </a:lnTo>
                  <a:lnTo>
                    <a:pt x="1384" y="14909"/>
                  </a:lnTo>
                  <a:lnTo>
                    <a:pt x="1625" y="14338"/>
                  </a:lnTo>
                  <a:close/>
                </a:path>
                <a:path w="48260" h="18414">
                  <a:moveTo>
                    <a:pt x="8128" y="11366"/>
                  </a:moveTo>
                  <a:lnTo>
                    <a:pt x="7886" y="10782"/>
                  </a:lnTo>
                  <a:lnTo>
                    <a:pt x="7315" y="10553"/>
                  </a:lnTo>
                  <a:lnTo>
                    <a:pt x="6743" y="10782"/>
                  </a:lnTo>
                  <a:lnTo>
                    <a:pt x="6502" y="11366"/>
                  </a:lnTo>
                  <a:lnTo>
                    <a:pt x="6743" y="11938"/>
                  </a:lnTo>
                  <a:lnTo>
                    <a:pt x="7315" y="12179"/>
                  </a:lnTo>
                  <a:lnTo>
                    <a:pt x="7886" y="11938"/>
                  </a:lnTo>
                  <a:lnTo>
                    <a:pt x="8128" y="11366"/>
                  </a:lnTo>
                  <a:close/>
                </a:path>
                <a:path w="48260" h="18414">
                  <a:moveTo>
                    <a:pt x="15976" y="17589"/>
                  </a:moveTo>
                  <a:lnTo>
                    <a:pt x="15735" y="17018"/>
                  </a:lnTo>
                  <a:lnTo>
                    <a:pt x="15163" y="16776"/>
                  </a:lnTo>
                  <a:lnTo>
                    <a:pt x="14592" y="17018"/>
                  </a:lnTo>
                  <a:lnTo>
                    <a:pt x="14351" y="17589"/>
                  </a:lnTo>
                  <a:lnTo>
                    <a:pt x="14592" y="18161"/>
                  </a:lnTo>
                  <a:lnTo>
                    <a:pt x="15163" y="18402"/>
                  </a:lnTo>
                  <a:lnTo>
                    <a:pt x="15735" y="18161"/>
                  </a:lnTo>
                  <a:lnTo>
                    <a:pt x="15976" y="17589"/>
                  </a:lnTo>
                  <a:close/>
                </a:path>
                <a:path w="48260" h="18414">
                  <a:moveTo>
                    <a:pt x="19227" y="13258"/>
                  </a:moveTo>
                  <a:lnTo>
                    <a:pt x="18986" y="12687"/>
                  </a:lnTo>
                  <a:lnTo>
                    <a:pt x="18415" y="12446"/>
                  </a:lnTo>
                  <a:lnTo>
                    <a:pt x="17843" y="12687"/>
                  </a:lnTo>
                  <a:lnTo>
                    <a:pt x="17602" y="13258"/>
                  </a:lnTo>
                  <a:lnTo>
                    <a:pt x="17843" y="13830"/>
                  </a:lnTo>
                  <a:lnTo>
                    <a:pt x="18415" y="14071"/>
                  </a:lnTo>
                  <a:lnTo>
                    <a:pt x="18986" y="13830"/>
                  </a:lnTo>
                  <a:lnTo>
                    <a:pt x="19227" y="13258"/>
                  </a:lnTo>
                  <a:close/>
                </a:path>
                <a:path w="48260" h="18414">
                  <a:moveTo>
                    <a:pt x="47929" y="812"/>
                  </a:moveTo>
                  <a:lnTo>
                    <a:pt x="47688" y="228"/>
                  </a:lnTo>
                  <a:lnTo>
                    <a:pt x="47117" y="0"/>
                  </a:lnTo>
                  <a:lnTo>
                    <a:pt x="46545" y="228"/>
                  </a:lnTo>
                  <a:lnTo>
                    <a:pt x="46304" y="812"/>
                  </a:lnTo>
                  <a:lnTo>
                    <a:pt x="46545" y="1384"/>
                  </a:lnTo>
                  <a:lnTo>
                    <a:pt x="47117" y="1625"/>
                  </a:lnTo>
                  <a:lnTo>
                    <a:pt x="47688" y="1384"/>
                  </a:lnTo>
                  <a:lnTo>
                    <a:pt x="47929" y="812"/>
                  </a:lnTo>
                  <a:close/>
                </a:path>
              </a:pathLst>
            </a:custGeom>
            <a:solidFill>
              <a:srgbClr val="231F20"/>
            </a:solidFill>
          </p:spPr>
          <p:txBody>
            <a:bodyPr wrap="square" lIns="0" tIns="0" rIns="0" bIns="0" rtlCol="0"/>
            <a:lstStyle/>
            <a:p/>
          </p:txBody>
        </p:sp>
        <p:sp>
          <p:nvSpPr>
            <p:cNvPr id="1612" name="object 1612" descr=""/>
            <p:cNvSpPr/>
            <p:nvPr/>
          </p:nvSpPr>
          <p:spPr>
            <a:xfrm>
              <a:off x="5337708" y="242935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613" name="object 1613" descr=""/>
            <p:cNvSpPr/>
            <p:nvPr/>
          </p:nvSpPr>
          <p:spPr>
            <a:xfrm>
              <a:off x="5684273" y="2661393"/>
              <a:ext cx="17145" cy="1270"/>
            </a:xfrm>
            <a:custGeom>
              <a:avLst/>
              <a:gdLst/>
              <a:ahLst/>
              <a:cxnLst/>
              <a:rect l="l" t="t" r="r" b="b"/>
              <a:pathLst>
                <a:path w="17145" h="1269">
                  <a:moveTo>
                    <a:pt x="0" y="1092"/>
                  </a:moveTo>
                  <a:lnTo>
                    <a:pt x="16789" y="0"/>
                  </a:lnTo>
                </a:path>
              </a:pathLst>
            </a:custGeom>
            <a:ln w="3175">
              <a:solidFill>
                <a:srgbClr val="231F20"/>
              </a:solidFill>
            </a:ln>
          </p:spPr>
          <p:txBody>
            <a:bodyPr wrap="square" lIns="0" tIns="0" rIns="0" bIns="0" rtlCol="0"/>
            <a:lstStyle/>
            <a:p/>
          </p:txBody>
        </p:sp>
        <p:sp>
          <p:nvSpPr>
            <p:cNvPr id="1614" name="object 1614" descr=""/>
            <p:cNvSpPr/>
            <p:nvPr/>
          </p:nvSpPr>
          <p:spPr>
            <a:xfrm>
              <a:off x="5647184" y="2663291"/>
              <a:ext cx="37465" cy="0"/>
            </a:xfrm>
            <a:custGeom>
              <a:avLst/>
              <a:gdLst/>
              <a:ahLst/>
              <a:cxnLst/>
              <a:rect l="l" t="t" r="r" b="b"/>
              <a:pathLst>
                <a:path w="37464" h="0">
                  <a:moveTo>
                    <a:pt x="0" y="0"/>
                  </a:moveTo>
                  <a:lnTo>
                    <a:pt x="37084" y="0"/>
                  </a:lnTo>
                </a:path>
              </a:pathLst>
            </a:custGeom>
            <a:ln w="3175">
              <a:solidFill>
                <a:srgbClr val="231F20"/>
              </a:solidFill>
            </a:ln>
          </p:spPr>
          <p:txBody>
            <a:bodyPr wrap="square" lIns="0" tIns="0" rIns="0" bIns="0" rtlCol="0"/>
            <a:lstStyle/>
            <a:p/>
          </p:txBody>
        </p:sp>
        <p:sp>
          <p:nvSpPr>
            <p:cNvPr id="1615" name="object 1615" descr=""/>
            <p:cNvSpPr/>
            <p:nvPr/>
          </p:nvSpPr>
          <p:spPr>
            <a:xfrm>
              <a:off x="5448712" y="2620515"/>
              <a:ext cx="5080" cy="635"/>
            </a:xfrm>
            <a:custGeom>
              <a:avLst/>
              <a:gdLst/>
              <a:ahLst/>
              <a:cxnLst/>
              <a:rect l="l" t="t" r="r" b="b"/>
              <a:pathLst>
                <a:path w="5079" h="635">
                  <a:moveTo>
                    <a:pt x="4876" y="533"/>
                  </a:moveTo>
                  <a:lnTo>
                    <a:pt x="0" y="0"/>
                  </a:lnTo>
                </a:path>
              </a:pathLst>
            </a:custGeom>
            <a:ln w="3175">
              <a:solidFill>
                <a:srgbClr val="231F20"/>
              </a:solidFill>
            </a:ln>
          </p:spPr>
          <p:txBody>
            <a:bodyPr wrap="square" lIns="0" tIns="0" rIns="0" bIns="0" rtlCol="0"/>
            <a:lstStyle/>
            <a:p/>
          </p:txBody>
        </p:sp>
        <p:sp>
          <p:nvSpPr>
            <p:cNvPr id="1616" name="object 1616" descr=""/>
            <p:cNvSpPr/>
            <p:nvPr/>
          </p:nvSpPr>
          <p:spPr>
            <a:xfrm>
              <a:off x="5616587" y="2659768"/>
              <a:ext cx="31115" cy="2540"/>
            </a:xfrm>
            <a:custGeom>
              <a:avLst/>
              <a:gdLst/>
              <a:ahLst/>
              <a:cxnLst/>
              <a:rect l="l" t="t" r="r" b="b"/>
              <a:pathLst>
                <a:path w="31114" h="2539">
                  <a:moveTo>
                    <a:pt x="0" y="0"/>
                  </a:moveTo>
                  <a:lnTo>
                    <a:pt x="8394" y="1092"/>
                  </a:lnTo>
                  <a:lnTo>
                    <a:pt x="30594" y="2438"/>
                  </a:lnTo>
                </a:path>
              </a:pathLst>
            </a:custGeom>
            <a:ln w="3175">
              <a:solidFill>
                <a:srgbClr val="231F20"/>
              </a:solidFill>
            </a:ln>
          </p:spPr>
          <p:txBody>
            <a:bodyPr wrap="square" lIns="0" tIns="0" rIns="0" bIns="0" rtlCol="0"/>
            <a:lstStyle/>
            <a:p/>
          </p:txBody>
        </p:sp>
        <p:sp>
          <p:nvSpPr>
            <p:cNvPr id="1617" name="object 1617" descr=""/>
            <p:cNvSpPr/>
            <p:nvPr/>
          </p:nvSpPr>
          <p:spPr>
            <a:xfrm>
              <a:off x="5569204" y="2600745"/>
              <a:ext cx="1270" cy="635"/>
            </a:xfrm>
            <a:custGeom>
              <a:avLst/>
              <a:gdLst/>
              <a:ahLst/>
              <a:cxnLst/>
              <a:rect l="l" t="t" r="r" b="b"/>
              <a:pathLst>
                <a:path w="1270" h="635">
                  <a:moveTo>
                    <a:pt x="1079" y="546"/>
                  </a:moveTo>
                  <a:lnTo>
                    <a:pt x="812" y="279"/>
                  </a:lnTo>
                  <a:lnTo>
                    <a:pt x="266" y="0"/>
                  </a:lnTo>
                  <a:lnTo>
                    <a:pt x="0" y="0"/>
                  </a:lnTo>
                </a:path>
              </a:pathLst>
            </a:custGeom>
            <a:ln w="3175">
              <a:solidFill>
                <a:srgbClr val="231F20"/>
              </a:solidFill>
            </a:ln>
          </p:spPr>
          <p:txBody>
            <a:bodyPr wrap="square" lIns="0" tIns="0" rIns="0" bIns="0" rtlCol="0"/>
            <a:lstStyle/>
            <a:p/>
          </p:txBody>
        </p:sp>
        <p:sp>
          <p:nvSpPr>
            <p:cNvPr id="1618" name="object 1618" descr=""/>
            <p:cNvSpPr/>
            <p:nvPr/>
          </p:nvSpPr>
          <p:spPr>
            <a:xfrm>
              <a:off x="5545646" y="2583147"/>
              <a:ext cx="2540" cy="1905"/>
            </a:xfrm>
            <a:custGeom>
              <a:avLst/>
              <a:gdLst/>
              <a:ahLst/>
              <a:cxnLst/>
              <a:rect l="l" t="t" r="r" b="b"/>
              <a:pathLst>
                <a:path w="2539" h="1905">
                  <a:moveTo>
                    <a:pt x="0" y="0"/>
                  </a:moveTo>
                  <a:lnTo>
                    <a:pt x="2438" y="1346"/>
                  </a:lnTo>
                </a:path>
              </a:pathLst>
            </a:custGeom>
            <a:ln w="3175">
              <a:solidFill>
                <a:srgbClr val="231F20"/>
              </a:solidFill>
            </a:ln>
          </p:spPr>
          <p:txBody>
            <a:bodyPr wrap="square" lIns="0" tIns="0" rIns="0" bIns="0" rtlCol="0"/>
            <a:lstStyle/>
            <a:p/>
          </p:txBody>
        </p:sp>
        <p:sp>
          <p:nvSpPr>
            <p:cNvPr id="1619" name="object 1619" descr=""/>
            <p:cNvSpPr/>
            <p:nvPr/>
          </p:nvSpPr>
          <p:spPr>
            <a:xfrm>
              <a:off x="5333913" y="2447491"/>
              <a:ext cx="1905" cy="635"/>
            </a:xfrm>
            <a:custGeom>
              <a:avLst/>
              <a:gdLst/>
              <a:ahLst/>
              <a:cxnLst/>
              <a:rect l="l" t="t" r="r" b="b"/>
              <a:pathLst>
                <a:path w="1904" h="635">
                  <a:moveTo>
                    <a:pt x="0" y="0"/>
                  </a:moveTo>
                  <a:lnTo>
                    <a:pt x="1346" y="546"/>
                  </a:lnTo>
                </a:path>
              </a:pathLst>
            </a:custGeom>
            <a:ln w="3175">
              <a:solidFill>
                <a:srgbClr val="231F20"/>
              </a:solidFill>
            </a:ln>
          </p:spPr>
          <p:txBody>
            <a:bodyPr wrap="square" lIns="0" tIns="0" rIns="0" bIns="0" rtlCol="0"/>
            <a:lstStyle/>
            <a:p/>
          </p:txBody>
        </p:sp>
        <p:sp>
          <p:nvSpPr>
            <p:cNvPr id="1620" name="object 1620" descr=""/>
            <p:cNvSpPr/>
            <p:nvPr/>
          </p:nvSpPr>
          <p:spPr>
            <a:xfrm>
              <a:off x="5337162" y="24447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21" name="object 1621" descr=""/>
            <p:cNvSpPr/>
            <p:nvPr/>
          </p:nvSpPr>
          <p:spPr>
            <a:xfrm>
              <a:off x="5327141" y="2426109"/>
              <a:ext cx="1270" cy="635"/>
            </a:xfrm>
            <a:custGeom>
              <a:avLst/>
              <a:gdLst/>
              <a:ahLst/>
              <a:cxnLst/>
              <a:rect l="l" t="t" r="r" b="b"/>
              <a:pathLst>
                <a:path w="1270" h="635">
                  <a:moveTo>
                    <a:pt x="812" y="546"/>
                  </a:moveTo>
                  <a:lnTo>
                    <a:pt x="0" y="0"/>
                  </a:lnTo>
                </a:path>
              </a:pathLst>
            </a:custGeom>
            <a:ln w="3175">
              <a:solidFill>
                <a:srgbClr val="231F20"/>
              </a:solidFill>
            </a:ln>
          </p:spPr>
          <p:txBody>
            <a:bodyPr wrap="square" lIns="0" tIns="0" rIns="0" bIns="0" rtlCol="0"/>
            <a:lstStyle/>
            <a:p/>
          </p:txBody>
        </p:sp>
        <p:sp>
          <p:nvSpPr>
            <p:cNvPr id="1622" name="object 1622" descr=""/>
            <p:cNvSpPr/>
            <p:nvPr/>
          </p:nvSpPr>
          <p:spPr>
            <a:xfrm>
              <a:off x="5337162" y="240985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23" name="object 1623" descr=""/>
            <p:cNvSpPr/>
            <p:nvPr/>
          </p:nvSpPr>
          <p:spPr>
            <a:xfrm>
              <a:off x="5342849" y="2388747"/>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624" name="object 1624" descr=""/>
            <p:cNvSpPr/>
            <p:nvPr/>
          </p:nvSpPr>
          <p:spPr>
            <a:xfrm>
              <a:off x="5534006" y="2425288"/>
              <a:ext cx="1905" cy="3175"/>
            </a:xfrm>
            <a:custGeom>
              <a:avLst/>
              <a:gdLst/>
              <a:ahLst/>
              <a:cxnLst/>
              <a:rect l="l" t="t" r="r" b="b"/>
              <a:pathLst>
                <a:path w="1904" h="3175">
                  <a:moveTo>
                    <a:pt x="1625" y="2717"/>
                  </a:moveTo>
                  <a:lnTo>
                    <a:pt x="0" y="0"/>
                  </a:lnTo>
                </a:path>
              </a:pathLst>
            </a:custGeom>
            <a:ln w="3175">
              <a:solidFill>
                <a:srgbClr val="231F20"/>
              </a:solidFill>
            </a:ln>
          </p:spPr>
          <p:txBody>
            <a:bodyPr wrap="square" lIns="0" tIns="0" rIns="0" bIns="0" rtlCol="0"/>
            <a:lstStyle/>
            <a:p/>
          </p:txBody>
        </p:sp>
        <p:sp>
          <p:nvSpPr>
            <p:cNvPr id="1625" name="object 1625" descr=""/>
            <p:cNvSpPr/>
            <p:nvPr/>
          </p:nvSpPr>
          <p:spPr>
            <a:xfrm>
              <a:off x="5535631" y="242719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626" name="object 1626" descr=""/>
            <p:cNvSpPr/>
            <p:nvPr/>
          </p:nvSpPr>
          <p:spPr>
            <a:xfrm>
              <a:off x="5534552" y="2425290"/>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1627" name="object 1627" descr=""/>
            <p:cNvSpPr/>
            <p:nvPr/>
          </p:nvSpPr>
          <p:spPr>
            <a:xfrm>
              <a:off x="5534007" y="241717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628" name="object 1628" descr=""/>
            <p:cNvSpPr/>
            <p:nvPr/>
          </p:nvSpPr>
          <p:spPr>
            <a:xfrm>
              <a:off x="5534006"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29" name="object 1629" descr=""/>
            <p:cNvSpPr/>
            <p:nvPr/>
          </p:nvSpPr>
          <p:spPr>
            <a:xfrm>
              <a:off x="5534007" y="240011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630" name="object 1630" descr=""/>
            <p:cNvSpPr/>
            <p:nvPr/>
          </p:nvSpPr>
          <p:spPr>
            <a:xfrm>
              <a:off x="5541310" y="24217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31" name="object 1631" descr=""/>
            <p:cNvSpPr/>
            <p:nvPr/>
          </p:nvSpPr>
          <p:spPr>
            <a:xfrm>
              <a:off x="5605214" y="2533327"/>
              <a:ext cx="10160" cy="13335"/>
            </a:xfrm>
            <a:custGeom>
              <a:avLst/>
              <a:gdLst/>
              <a:ahLst/>
              <a:cxnLst/>
              <a:rect l="l" t="t" r="r" b="b"/>
              <a:pathLst>
                <a:path w="10160" h="13335">
                  <a:moveTo>
                    <a:pt x="0" y="0"/>
                  </a:moveTo>
                  <a:lnTo>
                    <a:pt x="2971" y="5143"/>
                  </a:lnTo>
                  <a:lnTo>
                    <a:pt x="6502" y="9753"/>
                  </a:lnTo>
                  <a:lnTo>
                    <a:pt x="9753" y="12992"/>
                  </a:lnTo>
                </a:path>
              </a:pathLst>
            </a:custGeom>
            <a:ln w="3175">
              <a:solidFill>
                <a:srgbClr val="231F20"/>
              </a:solidFill>
            </a:ln>
          </p:spPr>
          <p:txBody>
            <a:bodyPr wrap="square" lIns="0" tIns="0" rIns="0" bIns="0" rtlCol="0"/>
            <a:lstStyle/>
            <a:p/>
          </p:txBody>
        </p:sp>
        <p:sp>
          <p:nvSpPr>
            <p:cNvPr id="1632" name="object 1632" descr=""/>
            <p:cNvSpPr/>
            <p:nvPr/>
          </p:nvSpPr>
          <p:spPr>
            <a:xfrm>
              <a:off x="5615508" y="2562845"/>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1633" name="object 1633" descr=""/>
            <p:cNvSpPr/>
            <p:nvPr/>
          </p:nvSpPr>
          <p:spPr>
            <a:xfrm>
              <a:off x="5539958" y="2420967"/>
              <a:ext cx="1905" cy="3175"/>
            </a:xfrm>
            <a:custGeom>
              <a:avLst/>
              <a:gdLst/>
              <a:ahLst/>
              <a:cxnLst/>
              <a:rect l="l" t="t" r="r" b="b"/>
              <a:pathLst>
                <a:path w="1904" h="3175">
                  <a:moveTo>
                    <a:pt x="1625" y="2971"/>
                  </a:moveTo>
                  <a:lnTo>
                    <a:pt x="0" y="0"/>
                  </a:lnTo>
                </a:path>
              </a:pathLst>
            </a:custGeom>
            <a:ln w="3175">
              <a:solidFill>
                <a:srgbClr val="231F20"/>
              </a:solidFill>
            </a:ln>
          </p:spPr>
          <p:txBody>
            <a:bodyPr wrap="square" lIns="0" tIns="0" rIns="0" bIns="0" rtlCol="0"/>
            <a:lstStyle/>
            <a:p/>
          </p:txBody>
        </p:sp>
        <p:sp>
          <p:nvSpPr>
            <p:cNvPr id="1634" name="object 1634" descr=""/>
            <p:cNvSpPr/>
            <p:nvPr/>
          </p:nvSpPr>
          <p:spPr>
            <a:xfrm>
              <a:off x="5541050" y="2421781"/>
              <a:ext cx="635" cy="635"/>
            </a:xfrm>
            <a:custGeom>
              <a:avLst/>
              <a:gdLst/>
              <a:ahLst/>
              <a:cxnLst/>
              <a:rect l="l" t="t" r="r" b="b"/>
              <a:pathLst>
                <a:path w="635" h="635">
                  <a:moveTo>
                    <a:pt x="533" y="533"/>
                  </a:moveTo>
                  <a:lnTo>
                    <a:pt x="0" y="0"/>
                  </a:lnTo>
                  <a:lnTo>
                    <a:pt x="266" y="533"/>
                  </a:lnTo>
                </a:path>
              </a:pathLst>
            </a:custGeom>
            <a:ln w="3175">
              <a:solidFill>
                <a:srgbClr val="231F20"/>
              </a:solidFill>
            </a:ln>
          </p:spPr>
          <p:txBody>
            <a:bodyPr wrap="square" lIns="0" tIns="0" rIns="0" bIns="0" rtlCol="0"/>
            <a:lstStyle/>
            <a:p/>
          </p:txBody>
        </p:sp>
        <p:sp>
          <p:nvSpPr>
            <p:cNvPr id="1635" name="object 1635" descr=""/>
            <p:cNvSpPr/>
            <p:nvPr/>
          </p:nvSpPr>
          <p:spPr>
            <a:xfrm>
              <a:off x="5542669" y="2420961"/>
              <a:ext cx="635" cy="635"/>
            </a:xfrm>
            <a:custGeom>
              <a:avLst/>
              <a:gdLst/>
              <a:ahLst/>
              <a:cxnLst/>
              <a:rect l="l" t="t" r="r" b="b"/>
              <a:pathLst>
                <a:path w="635" h="635">
                  <a:moveTo>
                    <a:pt x="266" y="546"/>
                  </a:moveTo>
                  <a:lnTo>
                    <a:pt x="0" y="0"/>
                  </a:lnTo>
                  <a:lnTo>
                    <a:pt x="533" y="546"/>
                  </a:lnTo>
                </a:path>
              </a:pathLst>
            </a:custGeom>
            <a:ln w="3175">
              <a:solidFill>
                <a:srgbClr val="231F20"/>
              </a:solidFill>
            </a:ln>
          </p:spPr>
          <p:txBody>
            <a:bodyPr wrap="square" lIns="0" tIns="0" rIns="0" bIns="0" rtlCol="0"/>
            <a:lstStyle/>
            <a:p/>
          </p:txBody>
        </p:sp>
        <p:sp>
          <p:nvSpPr>
            <p:cNvPr id="1636" name="object 1636" descr=""/>
            <p:cNvSpPr/>
            <p:nvPr/>
          </p:nvSpPr>
          <p:spPr>
            <a:xfrm>
              <a:off x="5544027" y="2420155"/>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1637" name="object 1637" descr=""/>
            <p:cNvSpPr/>
            <p:nvPr/>
          </p:nvSpPr>
          <p:spPr>
            <a:xfrm>
              <a:off x="5544560" y="2419617"/>
              <a:ext cx="635" cy="1270"/>
            </a:xfrm>
            <a:custGeom>
              <a:avLst/>
              <a:gdLst/>
              <a:ahLst/>
              <a:cxnLst/>
              <a:rect l="l" t="t" r="r" b="b"/>
              <a:pathLst>
                <a:path w="635" h="1269">
                  <a:moveTo>
                    <a:pt x="546" y="800"/>
                  </a:moveTo>
                  <a:lnTo>
                    <a:pt x="0" y="0"/>
                  </a:lnTo>
                </a:path>
              </a:pathLst>
            </a:custGeom>
            <a:ln w="3175">
              <a:solidFill>
                <a:srgbClr val="231F20"/>
              </a:solidFill>
            </a:ln>
          </p:spPr>
          <p:txBody>
            <a:bodyPr wrap="square" lIns="0" tIns="0" rIns="0" bIns="0" rtlCol="0"/>
            <a:lstStyle/>
            <a:p/>
          </p:txBody>
        </p:sp>
        <p:sp>
          <p:nvSpPr>
            <p:cNvPr id="1638" name="object 1638" descr=""/>
            <p:cNvSpPr/>
            <p:nvPr/>
          </p:nvSpPr>
          <p:spPr>
            <a:xfrm>
              <a:off x="5547544" y="2417991"/>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1639" name="object 1639" descr=""/>
            <p:cNvSpPr/>
            <p:nvPr/>
          </p:nvSpPr>
          <p:spPr>
            <a:xfrm>
              <a:off x="5540499" y="24204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40" name="object 1640" descr=""/>
            <p:cNvSpPr/>
            <p:nvPr/>
          </p:nvSpPr>
          <p:spPr>
            <a:xfrm>
              <a:off x="5545107" y="242042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641" name="object 1641" descr=""/>
            <p:cNvSpPr/>
            <p:nvPr/>
          </p:nvSpPr>
          <p:spPr>
            <a:xfrm>
              <a:off x="5547817" y="2418791"/>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1642" name="object 1642" descr=""/>
            <p:cNvSpPr/>
            <p:nvPr/>
          </p:nvSpPr>
          <p:spPr>
            <a:xfrm>
              <a:off x="5549980" y="2417718"/>
              <a:ext cx="1270" cy="1905"/>
            </a:xfrm>
            <a:custGeom>
              <a:avLst/>
              <a:gdLst/>
              <a:ahLst/>
              <a:cxnLst/>
              <a:rect l="l" t="t" r="r" b="b"/>
              <a:pathLst>
                <a:path w="1270" h="1905">
                  <a:moveTo>
                    <a:pt x="812" y="1346"/>
                  </a:moveTo>
                  <a:lnTo>
                    <a:pt x="0" y="0"/>
                  </a:lnTo>
                  <a:lnTo>
                    <a:pt x="266" y="546"/>
                  </a:lnTo>
                </a:path>
              </a:pathLst>
            </a:custGeom>
            <a:ln w="3175">
              <a:solidFill>
                <a:srgbClr val="231F20"/>
              </a:solidFill>
            </a:ln>
          </p:spPr>
          <p:txBody>
            <a:bodyPr wrap="square" lIns="0" tIns="0" rIns="0" bIns="0" rtlCol="0"/>
            <a:lstStyle/>
            <a:p/>
          </p:txBody>
        </p:sp>
        <p:sp>
          <p:nvSpPr>
            <p:cNvPr id="1643" name="object 1643" descr=""/>
            <p:cNvSpPr/>
            <p:nvPr/>
          </p:nvSpPr>
          <p:spPr>
            <a:xfrm>
              <a:off x="5604948" y="2532781"/>
              <a:ext cx="635" cy="635"/>
            </a:xfrm>
            <a:custGeom>
              <a:avLst/>
              <a:gdLst/>
              <a:ahLst/>
              <a:cxnLst/>
              <a:rect l="l" t="t" r="r" b="b"/>
              <a:pathLst>
                <a:path w="635" h="635">
                  <a:moveTo>
                    <a:pt x="266" y="546"/>
                  </a:moveTo>
                  <a:lnTo>
                    <a:pt x="0" y="279"/>
                  </a:lnTo>
                  <a:lnTo>
                    <a:pt x="0" y="0"/>
                  </a:lnTo>
                </a:path>
              </a:pathLst>
            </a:custGeom>
            <a:ln w="3175">
              <a:solidFill>
                <a:srgbClr val="231F20"/>
              </a:solidFill>
            </a:ln>
          </p:spPr>
          <p:txBody>
            <a:bodyPr wrap="square" lIns="0" tIns="0" rIns="0" bIns="0" rtlCol="0"/>
            <a:lstStyle/>
            <a:p/>
          </p:txBody>
        </p:sp>
        <p:sp>
          <p:nvSpPr>
            <p:cNvPr id="1644" name="object 1644" descr=""/>
            <p:cNvSpPr/>
            <p:nvPr/>
          </p:nvSpPr>
          <p:spPr>
            <a:xfrm>
              <a:off x="5539410" y="2392540"/>
              <a:ext cx="29209" cy="33655"/>
            </a:xfrm>
            <a:custGeom>
              <a:avLst/>
              <a:gdLst/>
              <a:ahLst/>
              <a:cxnLst/>
              <a:rect l="l" t="t" r="r" b="b"/>
              <a:pathLst>
                <a:path w="29210" h="33655">
                  <a:moveTo>
                    <a:pt x="1625" y="812"/>
                  </a:moveTo>
                  <a:lnTo>
                    <a:pt x="1397" y="228"/>
                  </a:lnTo>
                  <a:lnTo>
                    <a:pt x="812" y="0"/>
                  </a:lnTo>
                  <a:lnTo>
                    <a:pt x="241" y="228"/>
                  </a:lnTo>
                  <a:lnTo>
                    <a:pt x="0" y="812"/>
                  </a:lnTo>
                  <a:lnTo>
                    <a:pt x="241" y="1384"/>
                  </a:lnTo>
                  <a:lnTo>
                    <a:pt x="812" y="1625"/>
                  </a:lnTo>
                  <a:lnTo>
                    <a:pt x="1397" y="1384"/>
                  </a:lnTo>
                  <a:lnTo>
                    <a:pt x="1625" y="812"/>
                  </a:lnTo>
                  <a:close/>
                </a:path>
                <a:path w="29210" h="33655">
                  <a:moveTo>
                    <a:pt x="10566" y="9753"/>
                  </a:moveTo>
                  <a:lnTo>
                    <a:pt x="10325" y="9169"/>
                  </a:lnTo>
                  <a:lnTo>
                    <a:pt x="9753" y="8940"/>
                  </a:lnTo>
                  <a:lnTo>
                    <a:pt x="9182" y="9169"/>
                  </a:lnTo>
                  <a:lnTo>
                    <a:pt x="8940" y="9753"/>
                  </a:lnTo>
                  <a:lnTo>
                    <a:pt x="9182" y="10325"/>
                  </a:lnTo>
                  <a:lnTo>
                    <a:pt x="9753" y="10566"/>
                  </a:lnTo>
                  <a:lnTo>
                    <a:pt x="10325" y="10325"/>
                  </a:lnTo>
                  <a:lnTo>
                    <a:pt x="10566" y="9753"/>
                  </a:lnTo>
                  <a:close/>
                </a:path>
                <a:path w="29210" h="33655">
                  <a:moveTo>
                    <a:pt x="10833" y="25450"/>
                  </a:moveTo>
                  <a:lnTo>
                    <a:pt x="10591" y="24879"/>
                  </a:lnTo>
                  <a:lnTo>
                    <a:pt x="10020" y="24638"/>
                  </a:lnTo>
                  <a:lnTo>
                    <a:pt x="9448" y="24879"/>
                  </a:lnTo>
                  <a:lnTo>
                    <a:pt x="9207" y="25450"/>
                  </a:lnTo>
                  <a:lnTo>
                    <a:pt x="9448" y="26022"/>
                  </a:lnTo>
                  <a:lnTo>
                    <a:pt x="10020" y="26263"/>
                  </a:lnTo>
                  <a:lnTo>
                    <a:pt x="10591" y="26022"/>
                  </a:lnTo>
                  <a:lnTo>
                    <a:pt x="10833" y="25450"/>
                  </a:lnTo>
                  <a:close/>
                </a:path>
                <a:path w="29210" h="33655">
                  <a:moveTo>
                    <a:pt x="14084" y="24104"/>
                  </a:moveTo>
                  <a:lnTo>
                    <a:pt x="13843" y="23520"/>
                  </a:lnTo>
                  <a:lnTo>
                    <a:pt x="13271" y="23291"/>
                  </a:lnTo>
                  <a:lnTo>
                    <a:pt x="12700" y="23520"/>
                  </a:lnTo>
                  <a:lnTo>
                    <a:pt x="12458" y="24104"/>
                  </a:lnTo>
                  <a:lnTo>
                    <a:pt x="12700" y="24676"/>
                  </a:lnTo>
                  <a:lnTo>
                    <a:pt x="13271" y="24917"/>
                  </a:lnTo>
                  <a:lnTo>
                    <a:pt x="13843" y="24676"/>
                  </a:lnTo>
                  <a:lnTo>
                    <a:pt x="14084" y="24104"/>
                  </a:lnTo>
                  <a:close/>
                </a:path>
                <a:path w="29210" h="33655">
                  <a:moveTo>
                    <a:pt x="24104" y="32499"/>
                  </a:moveTo>
                  <a:lnTo>
                    <a:pt x="23863" y="31915"/>
                  </a:lnTo>
                  <a:lnTo>
                    <a:pt x="23291" y="31686"/>
                  </a:lnTo>
                  <a:lnTo>
                    <a:pt x="22720" y="31915"/>
                  </a:lnTo>
                  <a:lnTo>
                    <a:pt x="22479" y="32499"/>
                  </a:lnTo>
                  <a:lnTo>
                    <a:pt x="22720" y="33070"/>
                  </a:lnTo>
                  <a:lnTo>
                    <a:pt x="23291" y="33312"/>
                  </a:lnTo>
                  <a:lnTo>
                    <a:pt x="23863" y="33070"/>
                  </a:lnTo>
                  <a:lnTo>
                    <a:pt x="24104" y="32499"/>
                  </a:lnTo>
                  <a:close/>
                </a:path>
                <a:path w="29210" h="33655">
                  <a:moveTo>
                    <a:pt x="28702" y="32499"/>
                  </a:moveTo>
                  <a:lnTo>
                    <a:pt x="28460" y="31915"/>
                  </a:lnTo>
                  <a:lnTo>
                    <a:pt x="27889" y="31686"/>
                  </a:lnTo>
                  <a:lnTo>
                    <a:pt x="27317" y="31915"/>
                  </a:lnTo>
                  <a:lnTo>
                    <a:pt x="27076" y="32499"/>
                  </a:lnTo>
                  <a:lnTo>
                    <a:pt x="27317" y="33070"/>
                  </a:lnTo>
                  <a:lnTo>
                    <a:pt x="27889" y="33312"/>
                  </a:lnTo>
                  <a:lnTo>
                    <a:pt x="28460" y="33070"/>
                  </a:lnTo>
                  <a:lnTo>
                    <a:pt x="28702" y="32499"/>
                  </a:lnTo>
                  <a:close/>
                </a:path>
              </a:pathLst>
            </a:custGeom>
            <a:solidFill>
              <a:srgbClr val="231F20"/>
            </a:solidFill>
          </p:spPr>
          <p:txBody>
            <a:bodyPr wrap="square" lIns="0" tIns="0" rIns="0" bIns="0" rtlCol="0"/>
            <a:lstStyle/>
            <a:p/>
          </p:txBody>
        </p:sp>
        <p:sp>
          <p:nvSpPr>
            <p:cNvPr id="1645" name="object 1645" descr=""/>
            <p:cNvSpPr/>
            <p:nvPr/>
          </p:nvSpPr>
          <p:spPr>
            <a:xfrm>
              <a:off x="5552691" y="23928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646" name="object 1646" descr=""/>
            <p:cNvSpPr/>
            <p:nvPr/>
          </p:nvSpPr>
          <p:spPr>
            <a:xfrm>
              <a:off x="5551602" y="2397950"/>
              <a:ext cx="1905" cy="19685"/>
            </a:xfrm>
            <a:custGeom>
              <a:avLst/>
              <a:gdLst/>
              <a:ahLst/>
              <a:cxnLst/>
              <a:rect l="l" t="t" r="r" b="b"/>
              <a:pathLst>
                <a:path w="1904" h="19685">
                  <a:moveTo>
                    <a:pt x="1892" y="18148"/>
                  </a:moveTo>
                  <a:lnTo>
                    <a:pt x="1651" y="17564"/>
                  </a:lnTo>
                  <a:lnTo>
                    <a:pt x="1079" y="17335"/>
                  </a:lnTo>
                  <a:lnTo>
                    <a:pt x="508" y="17564"/>
                  </a:lnTo>
                  <a:lnTo>
                    <a:pt x="279" y="18097"/>
                  </a:lnTo>
                  <a:lnTo>
                    <a:pt x="0" y="18694"/>
                  </a:lnTo>
                  <a:lnTo>
                    <a:pt x="241" y="19265"/>
                  </a:lnTo>
                  <a:lnTo>
                    <a:pt x="812" y="19507"/>
                  </a:lnTo>
                  <a:lnTo>
                    <a:pt x="1384" y="19265"/>
                  </a:lnTo>
                  <a:lnTo>
                    <a:pt x="1600" y="18745"/>
                  </a:lnTo>
                  <a:lnTo>
                    <a:pt x="1892" y="18148"/>
                  </a:lnTo>
                  <a:close/>
                </a:path>
                <a:path w="1904" h="19685">
                  <a:moveTo>
                    <a:pt x="1892" y="812"/>
                  </a:moveTo>
                  <a:lnTo>
                    <a:pt x="1651" y="241"/>
                  </a:lnTo>
                  <a:lnTo>
                    <a:pt x="1079" y="0"/>
                  </a:lnTo>
                  <a:lnTo>
                    <a:pt x="508" y="241"/>
                  </a:lnTo>
                  <a:lnTo>
                    <a:pt x="279" y="774"/>
                  </a:lnTo>
                  <a:lnTo>
                    <a:pt x="0" y="1358"/>
                  </a:lnTo>
                  <a:lnTo>
                    <a:pt x="241" y="1943"/>
                  </a:lnTo>
                  <a:lnTo>
                    <a:pt x="812" y="2171"/>
                  </a:lnTo>
                  <a:lnTo>
                    <a:pt x="1384" y="1943"/>
                  </a:lnTo>
                  <a:lnTo>
                    <a:pt x="1600" y="1422"/>
                  </a:lnTo>
                  <a:lnTo>
                    <a:pt x="1892" y="812"/>
                  </a:lnTo>
                  <a:close/>
                </a:path>
              </a:pathLst>
            </a:custGeom>
            <a:solidFill>
              <a:srgbClr val="231F20"/>
            </a:solidFill>
          </p:spPr>
          <p:txBody>
            <a:bodyPr wrap="square" lIns="0" tIns="0" rIns="0" bIns="0" rtlCol="0"/>
            <a:lstStyle/>
            <a:p/>
          </p:txBody>
        </p:sp>
        <p:sp>
          <p:nvSpPr>
            <p:cNvPr id="1647" name="object 1647" descr=""/>
            <p:cNvSpPr/>
            <p:nvPr/>
          </p:nvSpPr>
          <p:spPr>
            <a:xfrm>
              <a:off x="5549168" y="240201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48" name="object 1648" descr=""/>
            <p:cNvSpPr/>
            <p:nvPr/>
          </p:nvSpPr>
          <p:spPr>
            <a:xfrm>
              <a:off x="5551602" y="2397950"/>
              <a:ext cx="1905" cy="19685"/>
            </a:xfrm>
            <a:custGeom>
              <a:avLst/>
              <a:gdLst/>
              <a:ahLst/>
              <a:cxnLst/>
              <a:rect l="l" t="t" r="r" b="b"/>
              <a:pathLst>
                <a:path w="1904" h="19685">
                  <a:moveTo>
                    <a:pt x="1892" y="18148"/>
                  </a:moveTo>
                  <a:lnTo>
                    <a:pt x="1651" y="17564"/>
                  </a:lnTo>
                  <a:lnTo>
                    <a:pt x="1079" y="17335"/>
                  </a:lnTo>
                  <a:lnTo>
                    <a:pt x="508" y="17564"/>
                  </a:lnTo>
                  <a:lnTo>
                    <a:pt x="279" y="18097"/>
                  </a:lnTo>
                  <a:lnTo>
                    <a:pt x="0" y="18694"/>
                  </a:lnTo>
                  <a:lnTo>
                    <a:pt x="241" y="19265"/>
                  </a:lnTo>
                  <a:lnTo>
                    <a:pt x="812" y="19507"/>
                  </a:lnTo>
                  <a:lnTo>
                    <a:pt x="1384" y="19265"/>
                  </a:lnTo>
                  <a:lnTo>
                    <a:pt x="1600" y="18745"/>
                  </a:lnTo>
                  <a:lnTo>
                    <a:pt x="1892" y="18148"/>
                  </a:lnTo>
                  <a:close/>
                </a:path>
                <a:path w="1904" h="19685">
                  <a:moveTo>
                    <a:pt x="1892" y="812"/>
                  </a:moveTo>
                  <a:lnTo>
                    <a:pt x="1651" y="241"/>
                  </a:lnTo>
                  <a:lnTo>
                    <a:pt x="1079" y="0"/>
                  </a:lnTo>
                  <a:lnTo>
                    <a:pt x="508" y="241"/>
                  </a:lnTo>
                  <a:lnTo>
                    <a:pt x="266" y="812"/>
                  </a:lnTo>
                  <a:lnTo>
                    <a:pt x="508" y="1397"/>
                  </a:lnTo>
                  <a:lnTo>
                    <a:pt x="1079" y="1625"/>
                  </a:lnTo>
                  <a:lnTo>
                    <a:pt x="1651" y="1397"/>
                  </a:lnTo>
                  <a:lnTo>
                    <a:pt x="1892" y="812"/>
                  </a:lnTo>
                  <a:close/>
                </a:path>
              </a:pathLst>
            </a:custGeom>
            <a:solidFill>
              <a:srgbClr val="231F20"/>
            </a:solidFill>
          </p:spPr>
          <p:txBody>
            <a:bodyPr wrap="square" lIns="0" tIns="0" rIns="0" bIns="0" rtlCol="0"/>
            <a:lstStyle/>
            <a:p/>
          </p:txBody>
        </p:sp>
        <p:sp>
          <p:nvSpPr>
            <p:cNvPr id="1649" name="object 1649" descr=""/>
            <p:cNvSpPr/>
            <p:nvPr/>
          </p:nvSpPr>
          <p:spPr>
            <a:xfrm>
              <a:off x="5552418"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50" name="object 1650" descr=""/>
            <p:cNvSpPr/>
            <p:nvPr/>
          </p:nvSpPr>
          <p:spPr>
            <a:xfrm>
              <a:off x="5544834" y="24282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51" name="object 1651" descr=""/>
            <p:cNvSpPr/>
            <p:nvPr/>
          </p:nvSpPr>
          <p:spPr>
            <a:xfrm>
              <a:off x="5548355" y="24014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52" name="object 1652" descr=""/>
            <p:cNvSpPr/>
            <p:nvPr/>
          </p:nvSpPr>
          <p:spPr>
            <a:xfrm>
              <a:off x="5549435" y="239687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53" name="object 1653" descr=""/>
            <p:cNvSpPr/>
            <p:nvPr/>
          </p:nvSpPr>
          <p:spPr>
            <a:xfrm>
              <a:off x="5581116" y="243179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54" name="object 1654" descr=""/>
            <p:cNvSpPr/>
            <p:nvPr/>
          </p:nvSpPr>
          <p:spPr>
            <a:xfrm>
              <a:off x="5549435" y="23968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55" name="object 1655" descr=""/>
            <p:cNvSpPr/>
            <p:nvPr/>
          </p:nvSpPr>
          <p:spPr>
            <a:xfrm>
              <a:off x="5548617" y="2417178"/>
              <a:ext cx="15240" cy="8890"/>
            </a:xfrm>
            <a:custGeom>
              <a:avLst/>
              <a:gdLst/>
              <a:ahLst/>
              <a:cxnLst/>
              <a:rect l="l" t="t" r="r" b="b"/>
              <a:pathLst>
                <a:path w="15239" h="8889">
                  <a:moveTo>
                    <a:pt x="1625" y="812"/>
                  </a:moveTo>
                  <a:lnTo>
                    <a:pt x="1384" y="241"/>
                  </a:lnTo>
                  <a:lnTo>
                    <a:pt x="812" y="0"/>
                  </a:lnTo>
                  <a:lnTo>
                    <a:pt x="241" y="241"/>
                  </a:lnTo>
                  <a:lnTo>
                    <a:pt x="0" y="812"/>
                  </a:lnTo>
                  <a:lnTo>
                    <a:pt x="241" y="1384"/>
                  </a:lnTo>
                  <a:lnTo>
                    <a:pt x="812" y="1625"/>
                  </a:lnTo>
                  <a:lnTo>
                    <a:pt x="1384" y="1384"/>
                  </a:lnTo>
                  <a:lnTo>
                    <a:pt x="1625" y="812"/>
                  </a:lnTo>
                  <a:close/>
                </a:path>
                <a:path w="15239" h="8889">
                  <a:moveTo>
                    <a:pt x="14897" y="7861"/>
                  </a:moveTo>
                  <a:lnTo>
                    <a:pt x="14655" y="7277"/>
                  </a:lnTo>
                  <a:lnTo>
                    <a:pt x="14084" y="7048"/>
                  </a:lnTo>
                  <a:lnTo>
                    <a:pt x="13512" y="7277"/>
                  </a:lnTo>
                  <a:lnTo>
                    <a:pt x="13271" y="7861"/>
                  </a:lnTo>
                  <a:lnTo>
                    <a:pt x="13512" y="8432"/>
                  </a:lnTo>
                  <a:lnTo>
                    <a:pt x="14084" y="8674"/>
                  </a:lnTo>
                  <a:lnTo>
                    <a:pt x="14655" y="8432"/>
                  </a:lnTo>
                  <a:lnTo>
                    <a:pt x="14897" y="7861"/>
                  </a:lnTo>
                  <a:close/>
                </a:path>
              </a:pathLst>
            </a:custGeom>
            <a:solidFill>
              <a:srgbClr val="231F20"/>
            </a:solidFill>
          </p:spPr>
          <p:txBody>
            <a:bodyPr wrap="square" lIns="0" tIns="0" rIns="0" bIns="0" rtlCol="0"/>
            <a:lstStyle/>
            <a:p/>
          </p:txBody>
        </p:sp>
        <p:sp>
          <p:nvSpPr>
            <p:cNvPr id="1656" name="object 1656" descr=""/>
            <p:cNvSpPr/>
            <p:nvPr/>
          </p:nvSpPr>
          <p:spPr>
            <a:xfrm>
              <a:off x="5552958" y="23928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57" name="object 1657" descr=""/>
            <p:cNvSpPr/>
            <p:nvPr/>
          </p:nvSpPr>
          <p:spPr>
            <a:xfrm>
              <a:off x="5548355" y="241094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58" name="object 1658" descr=""/>
            <p:cNvSpPr/>
            <p:nvPr/>
          </p:nvSpPr>
          <p:spPr>
            <a:xfrm>
              <a:off x="5544834" y="23871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59" name="object 1659" descr=""/>
            <p:cNvSpPr/>
            <p:nvPr/>
          </p:nvSpPr>
          <p:spPr>
            <a:xfrm>
              <a:off x="5539410" y="2392540"/>
              <a:ext cx="36830" cy="34290"/>
            </a:xfrm>
            <a:custGeom>
              <a:avLst/>
              <a:gdLst/>
              <a:ahLst/>
              <a:cxnLst/>
              <a:rect l="l" t="t" r="r" b="b"/>
              <a:pathLst>
                <a:path w="36829" h="34289">
                  <a:moveTo>
                    <a:pt x="1625" y="812"/>
                  </a:moveTo>
                  <a:lnTo>
                    <a:pt x="1397" y="228"/>
                  </a:lnTo>
                  <a:lnTo>
                    <a:pt x="812" y="0"/>
                  </a:lnTo>
                  <a:lnTo>
                    <a:pt x="241" y="228"/>
                  </a:lnTo>
                  <a:lnTo>
                    <a:pt x="0" y="812"/>
                  </a:lnTo>
                  <a:lnTo>
                    <a:pt x="241" y="1384"/>
                  </a:lnTo>
                  <a:lnTo>
                    <a:pt x="812" y="1625"/>
                  </a:lnTo>
                  <a:lnTo>
                    <a:pt x="1397" y="1384"/>
                  </a:lnTo>
                  <a:lnTo>
                    <a:pt x="1625" y="812"/>
                  </a:lnTo>
                  <a:close/>
                </a:path>
                <a:path w="36829" h="34289">
                  <a:moveTo>
                    <a:pt x="10566" y="14351"/>
                  </a:moveTo>
                  <a:lnTo>
                    <a:pt x="10325" y="13779"/>
                  </a:lnTo>
                  <a:lnTo>
                    <a:pt x="9753" y="13538"/>
                  </a:lnTo>
                  <a:lnTo>
                    <a:pt x="9182" y="13779"/>
                  </a:lnTo>
                  <a:lnTo>
                    <a:pt x="8940" y="14351"/>
                  </a:lnTo>
                  <a:lnTo>
                    <a:pt x="9182" y="14922"/>
                  </a:lnTo>
                  <a:lnTo>
                    <a:pt x="9753" y="15163"/>
                  </a:lnTo>
                  <a:lnTo>
                    <a:pt x="10325" y="14922"/>
                  </a:lnTo>
                  <a:lnTo>
                    <a:pt x="10566" y="14351"/>
                  </a:lnTo>
                  <a:close/>
                </a:path>
                <a:path w="36829" h="34289">
                  <a:moveTo>
                    <a:pt x="10566" y="9753"/>
                  </a:moveTo>
                  <a:lnTo>
                    <a:pt x="10325" y="9169"/>
                  </a:lnTo>
                  <a:lnTo>
                    <a:pt x="9753" y="8940"/>
                  </a:lnTo>
                  <a:lnTo>
                    <a:pt x="9182" y="9169"/>
                  </a:lnTo>
                  <a:lnTo>
                    <a:pt x="8940" y="9753"/>
                  </a:lnTo>
                  <a:lnTo>
                    <a:pt x="9182" y="10325"/>
                  </a:lnTo>
                  <a:lnTo>
                    <a:pt x="9753" y="10566"/>
                  </a:lnTo>
                  <a:lnTo>
                    <a:pt x="10325" y="10325"/>
                  </a:lnTo>
                  <a:lnTo>
                    <a:pt x="10566" y="9753"/>
                  </a:lnTo>
                  <a:close/>
                </a:path>
                <a:path w="36829" h="34289">
                  <a:moveTo>
                    <a:pt x="33299" y="32499"/>
                  </a:moveTo>
                  <a:lnTo>
                    <a:pt x="33070" y="31915"/>
                  </a:lnTo>
                  <a:lnTo>
                    <a:pt x="32486" y="31686"/>
                  </a:lnTo>
                  <a:lnTo>
                    <a:pt x="31915" y="31915"/>
                  </a:lnTo>
                  <a:lnTo>
                    <a:pt x="31673" y="32499"/>
                  </a:lnTo>
                  <a:lnTo>
                    <a:pt x="31915" y="33070"/>
                  </a:lnTo>
                  <a:lnTo>
                    <a:pt x="32486" y="33312"/>
                  </a:lnTo>
                  <a:lnTo>
                    <a:pt x="33070" y="33070"/>
                  </a:lnTo>
                  <a:lnTo>
                    <a:pt x="33299" y="32499"/>
                  </a:lnTo>
                  <a:close/>
                </a:path>
                <a:path w="36829" h="34289">
                  <a:moveTo>
                    <a:pt x="36830" y="33032"/>
                  </a:moveTo>
                  <a:lnTo>
                    <a:pt x="36588" y="32448"/>
                  </a:lnTo>
                  <a:lnTo>
                    <a:pt x="36017" y="32219"/>
                  </a:lnTo>
                  <a:lnTo>
                    <a:pt x="35445" y="32448"/>
                  </a:lnTo>
                  <a:lnTo>
                    <a:pt x="35204" y="33032"/>
                  </a:lnTo>
                  <a:lnTo>
                    <a:pt x="35445" y="33604"/>
                  </a:lnTo>
                  <a:lnTo>
                    <a:pt x="36017" y="33845"/>
                  </a:lnTo>
                  <a:lnTo>
                    <a:pt x="36588" y="33604"/>
                  </a:lnTo>
                  <a:lnTo>
                    <a:pt x="36830" y="33032"/>
                  </a:lnTo>
                  <a:close/>
                </a:path>
              </a:pathLst>
            </a:custGeom>
            <a:solidFill>
              <a:srgbClr val="231F20"/>
            </a:solidFill>
          </p:spPr>
          <p:txBody>
            <a:bodyPr wrap="square" lIns="0" tIns="0" rIns="0" bIns="0" rtlCol="0"/>
            <a:lstStyle/>
            <a:p/>
          </p:txBody>
        </p:sp>
        <p:sp>
          <p:nvSpPr>
            <p:cNvPr id="1660" name="object 1660" descr=""/>
            <p:cNvSpPr/>
            <p:nvPr/>
          </p:nvSpPr>
          <p:spPr>
            <a:xfrm>
              <a:off x="5549168" y="241149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61" name="object 1661" descr=""/>
            <p:cNvSpPr/>
            <p:nvPr/>
          </p:nvSpPr>
          <p:spPr>
            <a:xfrm>
              <a:off x="5561889" y="2389289"/>
              <a:ext cx="14604" cy="36830"/>
            </a:xfrm>
            <a:custGeom>
              <a:avLst/>
              <a:gdLst/>
              <a:ahLst/>
              <a:cxnLst/>
              <a:rect l="l" t="t" r="r" b="b"/>
              <a:pathLst>
                <a:path w="14604" h="36830">
                  <a:moveTo>
                    <a:pt x="1625" y="35750"/>
                  </a:moveTo>
                  <a:lnTo>
                    <a:pt x="1384" y="35166"/>
                  </a:lnTo>
                  <a:lnTo>
                    <a:pt x="812" y="34937"/>
                  </a:lnTo>
                  <a:lnTo>
                    <a:pt x="241" y="35166"/>
                  </a:lnTo>
                  <a:lnTo>
                    <a:pt x="0" y="35750"/>
                  </a:lnTo>
                  <a:lnTo>
                    <a:pt x="241" y="36322"/>
                  </a:lnTo>
                  <a:lnTo>
                    <a:pt x="812" y="36563"/>
                  </a:lnTo>
                  <a:lnTo>
                    <a:pt x="1384" y="36322"/>
                  </a:lnTo>
                  <a:lnTo>
                    <a:pt x="1625" y="35750"/>
                  </a:lnTo>
                  <a:close/>
                </a:path>
                <a:path w="14604" h="36830">
                  <a:moveTo>
                    <a:pt x="10820" y="35750"/>
                  </a:moveTo>
                  <a:lnTo>
                    <a:pt x="10591" y="35166"/>
                  </a:lnTo>
                  <a:lnTo>
                    <a:pt x="10007" y="34937"/>
                  </a:lnTo>
                  <a:lnTo>
                    <a:pt x="9436" y="35166"/>
                  </a:lnTo>
                  <a:lnTo>
                    <a:pt x="9194" y="35750"/>
                  </a:lnTo>
                  <a:lnTo>
                    <a:pt x="9436" y="36322"/>
                  </a:lnTo>
                  <a:lnTo>
                    <a:pt x="10007" y="36563"/>
                  </a:lnTo>
                  <a:lnTo>
                    <a:pt x="10591" y="36322"/>
                  </a:lnTo>
                  <a:lnTo>
                    <a:pt x="10820" y="35750"/>
                  </a:lnTo>
                  <a:close/>
                </a:path>
                <a:path w="14604" h="36830">
                  <a:moveTo>
                    <a:pt x="14351" y="812"/>
                  </a:moveTo>
                  <a:lnTo>
                    <a:pt x="14109" y="241"/>
                  </a:lnTo>
                  <a:lnTo>
                    <a:pt x="13538" y="0"/>
                  </a:lnTo>
                  <a:lnTo>
                    <a:pt x="12966" y="241"/>
                  </a:lnTo>
                  <a:lnTo>
                    <a:pt x="12725" y="812"/>
                  </a:lnTo>
                  <a:lnTo>
                    <a:pt x="12966" y="1384"/>
                  </a:lnTo>
                  <a:lnTo>
                    <a:pt x="13538" y="1625"/>
                  </a:lnTo>
                  <a:lnTo>
                    <a:pt x="14109" y="1384"/>
                  </a:lnTo>
                  <a:lnTo>
                    <a:pt x="14351" y="812"/>
                  </a:lnTo>
                  <a:close/>
                </a:path>
              </a:pathLst>
            </a:custGeom>
            <a:solidFill>
              <a:srgbClr val="231F20"/>
            </a:solidFill>
          </p:spPr>
          <p:txBody>
            <a:bodyPr wrap="square" lIns="0" tIns="0" rIns="0" bIns="0" rtlCol="0"/>
            <a:lstStyle/>
            <a:p/>
          </p:txBody>
        </p:sp>
        <p:sp>
          <p:nvSpPr>
            <p:cNvPr id="1662" name="object 1662" descr=""/>
            <p:cNvSpPr/>
            <p:nvPr/>
          </p:nvSpPr>
          <p:spPr>
            <a:xfrm>
              <a:off x="5557831" y="243613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663" name="object 1663" descr=""/>
            <p:cNvSpPr/>
            <p:nvPr/>
          </p:nvSpPr>
          <p:spPr>
            <a:xfrm>
              <a:off x="5549708" y="2409862"/>
              <a:ext cx="635" cy="1905"/>
            </a:xfrm>
            <a:custGeom>
              <a:avLst/>
              <a:gdLst/>
              <a:ahLst/>
              <a:cxnLst/>
              <a:rect l="l" t="t" r="r" b="b"/>
              <a:pathLst>
                <a:path w="635" h="1905">
                  <a:moveTo>
                    <a:pt x="0" y="0"/>
                  </a:moveTo>
                  <a:lnTo>
                    <a:pt x="533" y="1625"/>
                  </a:lnTo>
                </a:path>
              </a:pathLst>
            </a:custGeom>
            <a:ln w="3175">
              <a:solidFill>
                <a:srgbClr val="231F20"/>
              </a:solidFill>
            </a:ln>
          </p:spPr>
          <p:txBody>
            <a:bodyPr wrap="square" lIns="0" tIns="0" rIns="0" bIns="0" rtlCol="0"/>
            <a:lstStyle/>
            <a:p/>
          </p:txBody>
        </p:sp>
        <p:sp>
          <p:nvSpPr>
            <p:cNvPr id="1664" name="object 1664" descr=""/>
            <p:cNvSpPr/>
            <p:nvPr/>
          </p:nvSpPr>
          <p:spPr>
            <a:xfrm>
              <a:off x="5568392" y="2424211"/>
              <a:ext cx="4445" cy="13335"/>
            </a:xfrm>
            <a:custGeom>
              <a:avLst/>
              <a:gdLst/>
              <a:ahLst/>
              <a:cxnLst/>
              <a:rect l="l" t="t" r="r" b="b"/>
              <a:pathLst>
                <a:path w="4445" h="13335">
                  <a:moveTo>
                    <a:pt x="0" y="0"/>
                  </a:moveTo>
                  <a:lnTo>
                    <a:pt x="4064" y="13271"/>
                  </a:lnTo>
                </a:path>
              </a:pathLst>
            </a:custGeom>
            <a:ln w="3175">
              <a:solidFill>
                <a:srgbClr val="231F20"/>
              </a:solidFill>
            </a:ln>
          </p:spPr>
          <p:txBody>
            <a:bodyPr wrap="square" lIns="0" tIns="0" rIns="0" bIns="0" rtlCol="0"/>
            <a:lstStyle/>
            <a:p/>
          </p:txBody>
        </p:sp>
        <p:sp>
          <p:nvSpPr>
            <p:cNvPr id="1665" name="object 1665" descr=""/>
            <p:cNvSpPr/>
            <p:nvPr/>
          </p:nvSpPr>
          <p:spPr>
            <a:xfrm>
              <a:off x="5569470" y="2423938"/>
              <a:ext cx="3810" cy="12700"/>
            </a:xfrm>
            <a:custGeom>
              <a:avLst/>
              <a:gdLst/>
              <a:ahLst/>
              <a:cxnLst/>
              <a:rect l="l" t="t" r="r" b="b"/>
              <a:pathLst>
                <a:path w="3810" h="12700">
                  <a:moveTo>
                    <a:pt x="0" y="0"/>
                  </a:moveTo>
                  <a:lnTo>
                    <a:pt x="3517" y="12192"/>
                  </a:lnTo>
                </a:path>
              </a:pathLst>
            </a:custGeom>
            <a:ln w="3175">
              <a:solidFill>
                <a:srgbClr val="231F20"/>
              </a:solidFill>
            </a:ln>
          </p:spPr>
          <p:txBody>
            <a:bodyPr wrap="square" lIns="0" tIns="0" rIns="0" bIns="0" rtlCol="0"/>
            <a:lstStyle/>
            <a:p/>
          </p:txBody>
        </p:sp>
        <p:sp>
          <p:nvSpPr>
            <p:cNvPr id="1666" name="object 1666" descr=""/>
            <p:cNvSpPr/>
            <p:nvPr/>
          </p:nvSpPr>
          <p:spPr>
            <a:xfrm>
              <a:off x="5572720" y="2433414"/>
              <a:ext cx="1270" cy="3810"/>
            </a:xfrm>
            <a:custGeom>
              <a:avLst/>
              <a:gdLst/>
              <a:ahLst/>
              <a:cxnLst/>
              <a:rect l="l" t="t" r="r" b="b"/>
              <a:pathLst>
                <a:path w="1270" h="3810">
                  <a:moveTo>
                    <a:pt x="0" y="0"/>
                  </a:moveTo>
                  <a:lnTo>
                    <a:pt x="546" y="1346"/>
                  </a:lnTo>
                  <a:lnTo>
                    <a:pt x="1079" y="3251"/>
                  </a:lnTo>
                </a:path>
              </a:pathLst>
            </a:custGeom>
            <a:ln w="3175">
              <a:solidFill>
                <a:srgbClr val="231F20"/>
              </a:solidFill>
            </a:ln>
          </p:spPr>
          <p:txBody>
            <a:bodyPr wrap="square" lIns="0" tIns="0" rIns="0" bIns="0" rtlCol="0"/>
            <a:lstStyle/>
            <a:p/>
          </p:txBody>
        </p:sp>
        <p:sp>
          <p:nvSpPr>
            <p:cNvPr id="1667" name="object 1667" descr=""/>
            <p:cNvSpPr/>
            <p:nvPr/>
          </p:nvSpPr>
          <p:spPr>
            <a:xfrm>
              <a:off x="5570016" y="242366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668" name="object 1668" descr=""/>
            <p:cNvSpPr/>
            <p:nvPr/>
          </p:nvSpPr>
          <p:spPr>
            <a:xfrm>
              <a:off x="5570829" y="2426655"/>
              <a:ext cx="1905" cy="6350"/>
            </a:xfrm>
            <a:custGeom>
              <a:avLst/>
              <a:gdLst/>
              <a:ahLst/>
              <a:cxnLst/>
              <a:rect l="l" t="t" r="r" b="b"/>
              <a:pathLst>
                <a:path w="1904" h="6350">
                  <a:moveTo>
                    <a:pt x="0" y="0"/>
                  </a:moveTo>
                  <a:lnTo>
                    <a:pt x="1625" y="5956"/>
                  </a:lnTo>
                </a:path>
              </a:pathLst>
            </a:custGeom>
            <a:ln w="3175">
              <a:solidFill>
                <a:srgbClr val="231F20"/>
              </a:solidFill>
            </a:ln>
          </p:spPr>
          <p:txBody>
            <a:bodyPr wrap="square" lIns="0" tIns="0" rIns="0" bIns="0" rtlCol="0"/>
            <a:lstStyle/>
            <a:p/>
          </p:txBody>
        </p:sp>
        <p:sp>
          <p:nvSpPr>
            <p:cNvPr id="1669" name="object 1669" descr=""/>
            <p:cNvSpPr/>
            <p:nvPr/>
          </p:nvSpPr>
          <p:spPr>
            <a:xfrm>
              <a:off x="5570283" y="2424758"/>
              <a:ext cx="635" cy="1270"/>
            </a:xfrm>
            <a:custGeom>
              <a:avLst/>
              <a:gdLst/>
              <a:ahLst/>
              <a:cxnLst/>
              <a:rect l="l" t="t" r="r" b="b"/>
              <a:pathLst>
                <a:path w="635" h="1269">
                  <a:moveTo>
                    <a:pt x="0" y="0"/>
                  </a:moveTo>
                  <a:lnTo>
                    <a:pt x="266" y="800"/>
                  </a:lnTo>
                </a:path>
              </a:pathLst>
            </a:custGeom>
            <a:ln w="3175">
              <a:solidFill>
                <a:srgbClr val="231F20"/>
              </a:solidFill>
            </a:ln>
          </p:spPr>
          <p:txBody>
            <a:bodyPr wrap="square" lIns="0" tIns="0" rIns="0" bIns="0" rtlCol="0"/>
            <a:lstStyle/>
            <a:p/>
          </p:txBody>
        </p:sp>
        <p:sp>
          <p:nvSpPr>
            <p:cNvPr id="1670" name="object 1670" descr=""/>
            <p:cNvSpPr/>
            <p:nvPr/>
          </p:nvSpPr>
          <p:spPr>
            <a:xfrm>
              <a:off x="5582469" y="2403909"/>
              <a:ext cx="635" cy="1905"/>
            </a:xfrm>
            <a:custGeom>
              <a:avLst/>
              <a:gdLst/>
              <a:ahLst/>
              <a:cxnLst/>
              <a:rect l="l" t="t" r="r" b="b"/>
              <a:pathLst>
                <a:path w="635" h="1905">
                  <a:moveTo>
                    <a:pt x="0" y="0"/>
                  </a:moveTo>
                  <a:lnTo>
                    <a:pt x="266" y="1625"/>
                  </a:lnTo>
                </a:path>
              </a:pathLst>
            </a:custGeom>
            <a:ln w="3175">
              <a:solidFill>
                <a:srgbClr val="231F20"/>
              </a:solidFill>
            </a:ln>
          </p:spPr>
          <p:txBody>
            <a:bodyPr wrap="square" lIns="0" tIns="0" rIns="0" bIns="0" rtlCol="0"/>
            <a:lstStyle/>
            <a:p/>
          </p:txBody>
        </p:sp>
        <p:sp>
          <p:nvSpPr>
            <p:cNvPr id="1671" name="object 1671" descr=""/>
            <p:cNvSpPr/>
            <p:nvPr/>
          </p:nvSpPr>
          <p:spPr>
            <a:xfrm>
              <a:off x="5582748" y="2403908"/>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1672" name="object 1672" descr=""/>
            <p:cNvSpPr/>
            <p:nvPr/>
          </p:nvSpPr>
          <p:spPr>
            <a:xfrm>
              <a:off x="5552145" y="241636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673" name="object 1673" descr=""/>
            <p:cNvSpPr/>
            <p:nvPr/>
          </p:nvSpPr>
          <p:spPr>
            <a:xfrm>
              <a:off x="5552145"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74" name="object 1674" descr=""/>
            <p:cNvSpPr/>
            <p:nvPr/>
          </p:nvSpPr>
          <p:spPr>
            <a:xfrm>
              <a:off x="5552145"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675" name="object 1675" descr=""/>
            <p:cNvSpPr/>
            <p:nvPr/>
          </p:nvSpPr>
          <p:spPr>
            <a:xfrm>
              <a:off x="5552958" y="23987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76" name="object 1676" descr=""/>
            <p:cNvSpPr/>
            <p:nvPr/>
          </p:nvSpPr>
          <p:spPr>
            <a:xfrm>
              <a:off x="5579492" y="241636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677" name="object 1677" descr=""/>
            <p:cNvSpPr/>
            <p:nvPr/>
          </p:nvSpPr>
          <p:spPr>
            <a:xfrm>
              <a:off x="5579492"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78" name="object 1678" descr=""/>
            <p:cNvSpPr/>
            <p:nvPr/>
          </p:nvSpPr>
          <p:spPr>
            <a:xfrm>
              <a:off x="5579492"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679" name="object 1679" descr=""/>
            <p:cNvSpPr/>
            <p:nvPr/>
          </p:nvSpPr>
          <p:spPr>
            <a:xfrm>
              <a:off x="5580305" y="23987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80" name="object 1680" descr=""/>
            <p:cNvSpPr/>
            <p:nvPr/>
          </p:nvSpPr>
          <p:spPr>
            <a:xfrm>
              <a:off x="5578952" y="24215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81" name="object 1681" descr=""/>
            <p:cNvSpPr/>
            <p:nvPr/>
          </p:nvSpPr>
          <p:spPr>
            <a:xfrm>
              <a:off x="5614963" y="262132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82" name="object 1682" descr=""/>
            <p:cNvSpPr/>
            <p:nvPr/>
          </p:nvSpPr>
          <p:spPr>
            <a:xfrm>
              <a:off x="5552958" y="23928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83" name="object 1683" descr=""/>
            <p:cNvSpPr/>
            <p:nvPr/>
          </p:nvSpPr>
          <p:spPr>
            <a:xfrm>
              <a:off x="5548617" y="2396324"/>
              <a:ext cx="35560" cy="41275"/>
            </a:xfrm>
            <a:custGeom>
              <a:avLst/>
              <a:gdLst/>
              <a:ahLst/>
              <a:cxnLst/>
              <a:rect l="l" t="t" r="r" b="b"/>
              <a:pathLst>
                <a:path w="35560" h="41275">
                  <a:moveTo>
                    <a:pt x="1625" y="812"/>
                  </a:moveTo>
                  <a:lnTo>
                    <a:pt x="1384" y="241"/>
                  </a:lnTo>
                  <a:lnTo>
                    <a:pt x="812" y="0"/>
                  </a:lnTo>
                  <a:lnTo>
                    <a:pt x="241" y="241"/>
                  </a:lnTo>
                  <a:lnTo>
                    <a:pt x="0" y="812"/>
                  </a:lnTo>
                  <a:lnTo>
                    <a:pt x="241" y="1397"/>
                  </a:lnTo>
                  <a:lnTo>
                    <a:pt x="812" y="1625"/>
                  </a:lnTo>
                  <a:lnTo>
                    <a:pt x="1384" y="1397"/>
                  </a:lnTo>
                  <a:lnTo>
                    <a:pt x="1625" y="812"/>
                  </a:lnTo>
                  <a:close/>
                </a:path>
                <a:path w="35560" h="41275">
                  <a:moveTo>
                    <a:pt x="25450" y="38442"/>
                  </a:moveTo>
                  <a:lnTo>
                    <a:pt x="25222" y="37871"/>
                  </a:lnTo>
                  <a:lnTo>
                    <a:pt x="24638" y="37630"/>
                  </a:lnTo>
                  <a:lnTo>
                    <a:pt x="24066" y="37871"/>
                  </a:lnTo>
                  <a:lnTo>
                    <a:pt x="23825" y="38442"/>
                  </a:lnTo>
                  <a:lnTo>
                    <a:pt x="24066" y="39027"/>
                  </a:lnTo>
                  <a:lnTo>
                    <a:pt x="24638" y="39255"/>
                  </a:lnTo>
                  <a:lnTo>
                    <a:pt x="25222" y="39027"/>
                  </a:lnTo>
                  <a:lnTo>
                    <a:pt x="25450" y="38442"/>
                  </a:lnTo>
                  <a:close/>
                </a:path>
                <a:path w="35560" h="41275">
                  <a:moveTo>
                    <a:pt x="25996" y="40347"/>
                  </a:moveTo>
                  <a:lnTo>
                    <a:pt x="25755" y="39776"/>
                  </a:lnTo>
                  <a:lnTo>
                    <a:pt x="25184" y="39535"/>
                  </a:lnTo>
                  <a:lnTo>
                    <a:pt x="24612" y="39776"/>
                  </a:lnTo>
                  <a:lnTo>
                    <a:pt x="24371" y="40347"/>
                  </a:lnTo>
                  <a:lnTo>
                    <a:pt x="24612" y="40919"/>
                  </a:lnTo>
                  <a:lnTo>
                    <a:pt x="25184" y="41160"/>
                  </a:lnTo>
                  <a:lnTo>
                    <a:pt x="25755" y="40919"/>
                  </a:lnTo>
                  <a:lnTo>
                    <a:pt x="25996" y="40347"/>
                  </a:lnTo>
                  <a:close/>
                </a:path>
                <a:path w="35560" h="41275">
                  <a:moveTo>
                    <a:pt x="35204" y="21932"/>
                  </a:moveTo>
                  <a:lnTo>
                    <a:pt x="34963" y="21361"/>
                  </a:lnTo>
                  <a:lnTo>
                    <a:pt x="34391" y="21120"/>
                  </a:lnTo>
                  <a:lnTo>
                    <a:pt x="33820" y="21361"/>
                  </a:lnTo>
                  <a:lnTo>
                    <a:pt x="33578" y="21932"/>
                  </a:lnTo>
                  <a:lnTo>
                    <a:pt x="33820" y="22517"/>
                  </a:lnTo>
                  <a:lnTo>
                    <a:pt x="34391" y="22745"/>
                  </a:lnTo>
                  <a:lnTo>
                    <a:pt x="34963" y="22517"/>
                  </a:lnTo>
                  <a:lnTo>
                    <a:pt x="35204" y="21932"/>
                  </a:lnTo>
                  <a:close/>
                </a:path>
              </a:pathLst>
            </a:custGeom>
            <a:solidFill>
              <a:srgbClr val="231F20"/>
            </a:solidFill>
          </p:spPr>
          <p:txBody>
            <a:bodyPr wrap="square" lIns="0" tIns="0" rIns="0" bIns="0" rtlCol="0"/>
            <a:lstStyle/>
            <a:p/>
          </p:txBody>
        </p:sp>
        <p:sp>
          <p:nvSpPr>
            <p:cNvPr id="1684" name="object 1684" descr=""/>
            <p:cNvSpPr/>
            <p:nvPr/>
          </p:nvSpPr>
          <p:spPr>
            <a:xfrm>
              <a:off x="5572453" y="2432614"/>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1685" name="object 1685" descr=""/>
            <p:cNvSpPr/>
            <p:nvPr/>
          </p:nvSpPr>
          <p:spPr>
            <a:xfrm>
              <a:off x="5548622" y="237547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86" name="object 1686" descr=""/>
            <p:cNvSpPr/>
            <p:nvPr/>
          </p:nvSpPr>
          <p:spPr>
            <a:xfrm>
              <a:off x="5583820" y="24396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87" name="object 1687" descr=""/>
            <p:cNvSpPr/>
            <p:nvPr/>
          </p:nvSpPr>
          <p:spPr>
            <a:xfrm>
              <a:off x="5566486" y="2424226"/>
              <a:ext cx="6350" cy="1905"/>
            </a:xfrm>
            <a:custGeom>
              <a:avLst/>
              <a:gdLst/>
              <a:ahLst/>
              <a:cxnLst/>
              <a:rect l="l" t="t" r="r" b="b"/>
              <a:pathLst>
                <a:path w="6350" h="1905">
                  <a:moveTo>
                    <a:pt x="1625" y="812"/>
                  </a:moveTo>
                  <a:lnTo>
                    <a:pt x="1384" y="228"/>
                  </a:lnTo>
                  <a:lnTo>
                    <a:pt x="812" y="0"/>
                  </a:lnTo>
                  <a:lnTo>
                    <a:pt x="241" y="228"/>
                  </a:lnTo>
                  <a:lnTo>
                    <a:pt x="0" y="812"/>
                  </a:lnTo>
                  <a:lnTo>
                    <a:pt x="241" y="1384"/>
                  </a:lnTo>
                  <a:lnTo>
                    <a:pt x="812" y="1625"/>
                  </a:lnTo>
                  <a:lnTo>
                    <a:pt x="1384" y="1384"/>
                  </a:lnTo>
                  <a:lnTo>
                    <a:pt x="1625" y="812"/>
                  </a:lnTo>
                  <a:close/>
                </a:path>
                <a:path w="6350" h="1905">
                  <a:moveTo>
                    <a:pt x="6223" y="812"/>
                  </a:moveTo>
                  <a:lnTo>
                    <a:pt x="5994" y="228"/>
                  </a:lnTo>
                  <a:lnTo>
                    <a:pt x="5410" y="0"/>
                  </a:lnTo>
                  <a:lnTo>
                    <a:pt x="4838" y="228"/>
                  </a:lnTo>
                  <a:lnTo>
                    <a:pt x="4597" y="812"/>
                  </a:lnTo>
                  <a:lnTo>
                    <a:pt x="4838" y="1384"/>
                  </a:lnTo>
                  <a:lnTo>
                    <a:pt x="5410" y="1625"/>
                  </a:lnTo>
                  <a:lnTo>
                    <a:pt x="5994" y="1384"/>
                  </a:lnTo>
                  <a:lnTo>
                    <a:pt x="6223" y="812"/>
                  </a:lnTo>
                  <a:close/>
                </a:path>
              </a:pathLst>
            </a:custGeom>
            <a:solidFill>
              <a:srgbClr val="231F20"/>
            </a:solidFill>
          </p:spPr>
          <p:txBody>
            <a:bodyPr wrap="square" lIns="0" tIns="0" rIns="0" bIns="0" rtlCol="0"/>
            <a:lstStyle/>
            <a:p/>
          </p:txBody>
        </p:sp>
        <p:sp>
          <p:nvSpPr>
            <p:cNvPr id="1688" name="object 1688" descr=""/>
            <p:cNvSpPr/>
            <p:nvPr/>
          </p:nvSpPr>
          <p:spPr>
            <a:xfrm>
              <a:off x="5583015" y="23971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89" name="object 1689" descr=""/>
            <p:cNvSpPr/>
            <p:nvPr/>
          </p:nvSpPr>
          <p:spPr>
            <a:xfrm>
              <a:off x="558220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690" name="object 1690" descr=""/>
            <p:cNvSpPr/>
            <p:nvPr/>
          </p:nvSpPr>
          <p:spPr>
            <a:xfrm>
              <a:off x="5579765" y="2393075"/>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1691" name="object 1691" descr=""/>
            <p:cNvSpPr/>
            <p:nvPr/>
          </p:nvSpPr>
          <p:spPr>
            <a:xfrm>
              <a:off x="5573522" y="2417444"/>
              <a:ext cx="10795" cy="20320"/>
            </a:xfrm>
            <a:custGeom>
              <a:avLst/>
              <a:gdLst/>
              <a:ahLst/>
              <a:cxnLst/>
              <a:rect l="l" t="t" r="r" b="b"/>
              <a:pathLst>
                <a:path w="10795" h="20319">
                  <a:moveTo>
                    <a:pt x="1625" y="18948"/>
                  </a:moveTo>
                  <a:lnTo>
                    <a:pt x="1397" y="18376"/>
                  </a:lnTo>
                  <a:lnTo>
                    <a:pt x="812" y="18135"/>
                  </a:lnTo>
                  <a:lnTo>
                    <a:pt x="241" y="18376"/>
                  </a:lnTo>
                  <a:lnTo>
                    <a:pt x="0" y="18948"/>
                  </a:lnTo>
                  <a:lnTo>
                    <a:pt x="241" y="19532"/>
                  </a:lnTo>
                  <a:lnTo>
                    <a:pt x="812" y="19761"/>
                  </a:lnTo>
                  <a:lnTo>
                    <a:pt x="1397" y="19532"/>
                  </a:lnTo>
                  <a:lnTo>
                    <a:pt x="1625" y="18948"/>
                  </a:lnTo>
                  <a:close/>
                </a:path>
                <a:path w="10795" h="20319">
                  <a:moveTo>
                    <a:pt x="2717" y="8128"/>
                  </a:moveTo>
                  <a:lnTo>
                    <a:pt x="2476" y="7543"/>
                  </a:lnTo>
                  <a:lnTo>
                    <a:pt x="1905" y="7315"/>
                  </a:lnTo>
                  <a:lnTo>
                    <a:pt x="1333" y="7543"/>
                  </a:lnTo>
                  <a:lnTo>
                    <a:pt x="1092" y="8128"/>
                  </a:lnTo>
                  <a:lnTo>
                    <a:pt x="1333" y="8699"/>
                  </a:lnTo>
                  <a:lnTo>
                    <a:pt x="1905" y="8940"/>
                  </a:lnTo>
                  <a:lnTo>
                    <a:pt x="2476" y="8699"/>
                  </a:lnTo>
                  <a:lnTo>
                    <a:pt x="2717" y="8128"/>
                  </a:lnTo>
                  <a:close/>
                </a:path>
                <a:path w="10795" h="20319">
                  <a:moveTo>
                    <a:pt x="10299" y="812"/>
                  </a:moveTo>
                  <a:lnTo>
                    <a:pt x="10058" y="241"/>
                  </a:lnTo>
                  <a:lnTo>
                    <a:pt x="9486" y="0"/>
                  </a:lnTo>
                  <a:lnTo>
                    <a:pt x="8915" y="241"/>
                  </a:lnTo>
                  <a:lnTo>
                    <a:pt x="8674" y="812"/>
                  </a:lnTo>
                  <a:lnTo>
                    <a:pt x="8915" y="1397"/>
                  </a:lnTo>
                  <a:lnTo>
                    <a:pt x="9486" y="1625"/>
                  </a:lnTo>
                  <a:lnTo>
                    <a:pt x="10058" y="1397"/>
                  </a:lnTo>
                  <a:lnTo>
                    <a:pt x="10299" y="812"/>
                  </a:lnTo>
                  <a:close/>
                </a:path>
              </a:pathLst>
            </a:custGeom>
            <a:solidFill>
              <a:srgbClr val="231F20"/>
            </a:solidFill>
          </p:spPr>
          <p:txBody>
            <a:bodyPr wrap="square" lIns="0" tIns="0" rIns="0" bIns="0" rtlCol="0"/>
            <a:lstStyle/>
            <a:p/>
          </p:txBody>
        </p:sp>
        <p:sp>
          <p:nvSpPr>
            <p:cNvPr id="1692" name="object 1692" descr=""/>
            <p:cNvSpPr/>
            <p:nvPr/>
          </p:nvSpPr>
          <p:spPr>
            <a:xfrm>
              <a:off x="5573806" y="243450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693" name="object 1693" descr=""/>
            <p:cNvSpPr/>
            <p:nvPr/>
          </p:nvSpPr>
          <p:spPr>
            <a:xfrm>
              <a:off x="5573266" y="2432341"/>
              <a:ext cx="635" cy="1270"/>
            </a:xfrm>
            <a:custGeom>
              <a:avLst/>
              <a:gdLst/>
              <a:ahLst/>
              <a:cxnLst/>
              <a:rect l="l" t="t" r="r" b="b"/>
              <a:pathLst>
                <a:path w="635" h="1269">
                  <a:moveTo>
                    <a:pt x="266" y="800"/>
                  </a:moveTo>
                  <a:lnTo>
                    <a:pt x="0" y="533"/>
                  </a:lnTo>
                  <a:lnTo>
                    <a:pt x="0" y="0"/>
                  </a:lnTo>
                </a:path>
              </a:pathLst>
            </a:custGeom>
            <a:ln w="3175">
              <a:solidFill>
                <a:srgbClr val="231F20"/>
              </a:solidFill>
            </a:ln>
          </p:spPr>
          <p:txBody>
            <a:bodyPr wrap="square" lIns="0" tIns="0" rIns="0" bIns="0" rtlCol="0"/>
            <a:lstStyle/>
            <a:p/>
          </p:txBody>
        </p:sp>
        <p:sp>
          <p:nvSpPr>
            <p:cNvPr id="1694" name="object 1694" descr=""/>
            <p:cNvSpPr/>
            <p:nvPr/>
          </p:nvSpPr>
          <p:spPr>
            <a:xfrm>
              <a:off x="5582463" y="2412301"/>
              <a:ext cx="33655" cy="210185"/>
            </a:xfrm>
            <a:custGeom>
              <a:avLst/>
              <a:gdLst/>
              <a:ahLst/>
              <a:cxnLst/>
              <a:rect l="l" t="t" r="r" b="b"/>
              <a:pathLst>
                <a:path w="33654" h="210185">
                  <a:moveTo>
                    <a:pt x="1625" y="812"/>
                  </a:moveTo>
                  <a:lnTo>
                    <a:pt x="1384" y="241"/>
                  </a:lnTo>
                  <a:lnTo>
                    <a:pt x="812" y="0"/>
                  </a:lnTo>
                  <a:lnTo>
                    <a:pt x="241" y="241"/>
                  </a:lnTo>
                  <a:lnTo>
                    <a:pt x="0" y="812"/>
                  </a:lnTo>
                  <a:lnTo>
                    <a:pt x="241" y="1397"/>
                  </a:lnTo>
                  <a:lnTo>
                    <a:pt x="812" y="1625"/>
                  </a:lnTo>
                  <a:lnTo>
                    <a:pt x="1384" y="1397"/>
                  </a:lnTo>
                  <a:lnTo>
                    <a:pt x="1625" y="812"/>
                  </a:lnTo>
                  <a:close/>
                </a:path>
                <a:path w="33654" h="210185">
                  <a:moveTo>
                    <a:pt x="33312" y="209029"/>
                  </a:moveTo>
                  <a:lnTo>
                    <a:pt x="33070" y="208457"/>
                  </a:lnTo>
                  <a:lnTo>
                    <a:pt x="32499" y="208216"/>
                  </a:lnTo>
                  <a:lnTo>
                    <a:pt x="31915" y="208457"/>
                  </a:lnTo>
                  <a:lnTo>
                    <a:pt x="31686" y="209029"/>
                  </a:lnTo>
                  <a:lnTo>
                    <a:pt x="31915" y="209600"/>
                  </a:lnTo>
                  <a:lnTo>
                    <a:pt x="32499" y="209842"/>
                  </a:lnTo>
                  <a:lnTo>
                    <a:pt x="33070" y="209600"/>
                  </a:lnTo>
                  <a:lnTo>
                    <a:pt x="33312" y="209029"/>
                  </a:lnTo>
                  <a:close/>
                </a:path>
              </a:pathLst>
            </a:custGeom>
            <a:solidFill>
              <a:srgbClr val="231F20"/>
            </a:solidFill>
          </p:spPr>
          <p:txBody>
            <a:bodyPr wrap="square" lIns="0" tIns="0" rIns="0" bIns="0" rtlCol="0"/>
            <a:lstStyle/>
            <a:p/>
          </p:txBody>
        </p:sp>
        <p:sp>
          <p:nvSpPr>
            <p:cNvPr id="1695" name="object 1695" descr=""/>
            <p:cNvSpPr/>
            <p:nvPr/>
          </p:nvSpPr>
          <p:spPr>
            <a:xfrm>
              <a:off x="5571369" y="24242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696" name="object 1696" descr=""/>
            <p:cNvSpPr/>
            <p:nvPr/>
          </p:nvSpPr>
          <p:spPr>
            <a:xfrm>
              <a:off x="5571907" y="2426655"/>
              <a:ext cx="1905" cy="5715"/>
            </a:xfrm>
            <a:custGeom>
              <a:avLst/>
              <a:gdLst/>
              <a:ahLst/>
              <a:cxnLst/>
              <a:rect l="l" t="t" r="r" b="b"/>
              <a:pathLst>
                <a:path w="1904" h="5714">
                  <a:moveTo>
                    <a:pt x="0" y="0"/>
                  </a:moveTo>
                  <a:lnTo>
                    <a:pt x="1358" y="5676"/>
                  </a:lnTo>
                </a:path>
              </a:pathLst>
            </a:custGeom>
            <a:ln w="3175">
              <a:solidFill>
                <a:srgbClr val="231F20"/>
              </a:solidFill>
            </a:ln>
          </p:spPr>
          <p:txBody>
            <a:bodyPr wrap="square" lIns="0" tIns="0" rIns="0" bIns="0" rtlCol="0"/>
            <a:lstStyle/>
            <a:p/>
          </p:txBody>
        </p:sp>
        <p:sp>
          <p:nvSpPr>
            <p:cNvPr id="1697" name="object 1697" descr=""/>
            <p:cNvSpPr/>
            <p:nvPr/>
          </p:nvSpPr>
          <p:spPr>
            <a:xfrm>
              <a:off x="5573533" y="2433141"/>
              <a:ext cx="635" cy="1905"/>
            </a:xfrm>
            <a:custGeom>
              <a:avLst/>
              <a:gdLst/>
              <a:ahLst/>
              <a:cxnLst/>
              <a:rect l="l" t="t" r="r" b="b"/>
              <a:pathLst>
                <a:path w="635" h="1905">
                  <a:moveTo>
                    <a:pt x="0" y="0"/>
                  </a:moveTo>
                  <a:lnTo>
                    <a:pt x="266" y="1358"/>
                  </a:lnTo>
                </a:path>
              </a:pathLst>
            </a:custGeom>
            <a:ln w="3175">
              <a:solidFill>
                <a:srgbClr val="231F20"/>
              </a:solidFill>
            </a:ln>
          </p:spPr>
          <p:txBody>
            <a:bodyPr wrap="square" lIns="0" tIns="0" rIns="0" bIns="0" rtlCol="0"/>
            <a:lstStyle/>
            <a:p/>
          </p:txBody>
        </p:sp>
        <p:sp>
          <p:nvSpPr>
            <p:cNvPr id="1698" name="object 1698" descr=""/>
            <p:cNvSpPr/>
            <p:nvPr/>
          </p:nvSpPr>
          <p:spPr>
            <a:xfrm>
              <a:off x="5573806" y="2434765"/>
              <a:ext cx="635" cy="1905"/>
            </a:xfrm>
            <a:custGeom>
              <a:avLst/>
              <a:gdLst/>
              <a:ahLst/>
              <a:cxnLst/>
              <a:rect l="l" t="t" r="r" b="b"/>
              <a:pathLst>
                <a:path w="635" h="1905">
                  <a:moveTo>
                    <a:pt x="0" y="0"/>
                  </a:moveTo>
                  <a:lnTo>
                    <a:pt x="533" y="1625"/>
                  </a:lnTo>
                </a:path>
              </a:pathLst>
            </a:custGeom>
            <a:ln w="3175">
              <a:solidFill>
                <a:srgbClr val="231F20"/>
              </a:solidFill>
            </a:ln>
          </p:spPr>
          <p:txBody>
            <a:bodyPr wrap="square" lIns="0" tIns="0" rIns="0" bIns="0" rtlCol="0"/>
            <a:lstStyle/>
            <a:p/>
          </p:txBody>
        </p:sp>
        <p:sp>
          <p:nvSpPr>
            <p:cNvPr id="1699" name="object 1699" descr=""/>
            <p:cNvSpPr/>
            <p:nvPr/>
          </p:nvSpPr>
          <p:spPr>
            <a:xfrm>
              <a:off x="5571641" y="2424758"/>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1700" name="object 1700" descr=""/>
            <p:cNvSpPr/>
            <p:nvPr/>
          </p:nvSpPr>
          <p:spPr>
            <a:xfrm>
              <a:off x="5571368" y="24250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01" name="object 1701" descr=""/>
            <p:cNvSpPr/>
            <p:nvPr/>
          </p:nvSpPr>
          <p:spPr>
            <a:xfrm>
              <a:off x="5571907" y="2424484"/>
              <a:ext cx="3175" cy="11430"/>
            </a:xfrm>
            <a:custGeom>
              <a:avLst/>
              <a:gdLst/>
              <a:ahLst/>
              <a:cxnLst/>
              <a:rect l="l" t="t" r="r" b="b"/>
              <a:pathLst>
                <a:path w="3175" h="11430">
                  <a:moveTo>
                    <a:pt x="0" y="0"/>
                  </a:moveTo>
                  <a:lnTo>
                    <a:pt x="0" y="546"/>
                  </a:lnTo>
                  <a:lnTo>
                    <a:pt x="2705" y="11379"/>
                  </a:lnTo>
                </a:path>
              </a:pathLst>
            </a:custGeom>
            <a:ln w="3175">
              <a:solidFill>
                <a:srgbClr val="231F20"/>
              </a:solidFill>
            </a:ln>
          </p:spPr>
          <p:txBody>
            <a:bodyPr wrap="square" lIns="0" tIns="0" rIns="0" bIns="0" rtlCol="0"/>
            <a:lstStyle/>
            <a:p/>
          </p:txBody>
        </p:sp>
        <p:sp>
          <p:nvSpPr>
            <p:cNvPr id="1702" name="object 1702" descr=""/>
            <p:cNvSpPr/>
            <p:nvPr/>
          </p:nvSpPr>
          <p:spPr>
            <a:xfrm>
              <a:off x="5571368" y="24250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03" name="object 1703" descr=""/>
            <p:cNvSpPr/>
            <p:nvPr/>
          </p:nvSpPr>
          <p:spPr>
            <a:xfrm>
              <a:off x="5572720" y="2423392"/>
              <a:ext cx="3175" cy="13335"/>
            </a:xfrm>
            <a:custGeom>
              <a:avLst/>
              <a:gdLst/>
              <a:ahLst/>
              <a:cxnLst/>
              <a:rect l="l" t="t" r="r" b="b"/>
              <a:pathLst>
                <a:path w="3175" h="13335">
                  <a:moveTo>
                    <a:pt x="0" y="0"/>
                  </a:moveTo>
                  <a:lnTo>
                    <a:pt x="2984" y="13271"/>
                  </a:lnTo>
                </a:path>
              </a:pathLst>
            </a:custGeom>
            <a:ln w="3175">
              <a:solidFill>
                <a:srgbClr val="231F20"/>
              </a:solidFill>
            </a:ln>
          </p:spPr>
          <p:txBody>
            <a:bodyPr wrap="square" lIns="0" tIns="0" rIns="0" bIns="0" rtlCol="0"/>
            <a:lstStyle/>
            <a:p/>
          </p:txBody>
        </p:sp>
        <p:sp>
          <p:nvSpPr>
            <p:cNvPr id="1704" name="object 1704" descr=""/>
            <p:cNvSpPr/>
            <p:nvPr/>
          </p:nvSpPr>
          <p:spPr>
            <a:xfrm>
              <a:off x="5582742" y="2401193"/>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705" name="object 1705" descr=""/>
            <p:cNvSpPr/>
            <p:nvPr/>
          </p:nvSpPr>
          <p:spPr>
            <a:xfrm>
              <a:off x="5584906" y="240173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706" name="object 1706" descr=""/>
            <p:cNvSpPr/>
            <p:nvPr/>
          </p:nvSpPr>
          <p:spPr>
            <a:xfrm>
              <a:off x="5574618" y="23892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07" name="object 1707" descr=""/>
            <p:cNvSpPr/>
            <p:nvPr/>
          </p:nvSpPr>
          <p:spPr>
            <a:xfrm>
              <a:off x="5579765" y="239307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708" name="object 1708" descr=""/>
            <p:cNvSpPr/>
            <p:nvPr/>
          </p:nvSpPr>
          <p:spPr>
            <a:xfrm>
              <a:off x="5570556"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09" name="object 1709" descr=""/>
            <p:cNvSpPr/>
            <p:nvPr/>
          </p:nvSpPr>
          <p:spPr>
            <a:xfrm>
              <a:off x="5579765" y="239307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710" name="object 1710" descr=""/>
            <p:cNvSpPr/>
            <p:nvPr/>
          </p:nvSpPr>
          <p:spPr>
            <a:xfrm>
              <a:off x="558220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11" name="object 1711" descr=""/>
            <p:cNvSpPr/>
            <p:nvPr/>
          </p:nvSpPr>
          <p:spPr>
            <a:xfrm>
              <a:off x="5562705" y="242502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712" name="object 1712" descr=""/>
            <p:cNvSpPr/>
            <p:nvPr/>
          </p:nvSpPr>
          <p:spPr>
            <a:xfrm>
              <a:off x="5571907" y="24242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713" name="object 1713" descr=""/>
            <p:cNvSpPr/>
            <p:nvPr/>
          </p:nvSpPr>
          <p:spPr>
            <a:xfrm>
              <a:off x="5579765" y="23930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714" name="object 1714" descr=""/>
            <p:cNvSpPr/>
            <p:nvPr/>
          </p:nvSpPr>
          <p:spPr>
            <a:xfrm>
              <a:off x="5574614" y="2389289"/>
              <a:ext cx="6350" cy="34290"/>
            </a:xfrm>
            <a:custGeom>
              <a:avLst/>
              <a:gdLst/>
              <a:ahLst/>
              <a:cxnLst/>
              <a:rect l="l" t="t" r="r" b="b"/>
              <a:pathLst>
                <a:path w="6350" h="34289">
                  <a:moveTo>
                    <a:pt x="1625" y="812"/>
                  </a:moveTo>
                  <a:lnTo>
                    <a:pt x="1384" y="241"/>
                  </a:lnTo>
                  <a:lnTo>
                    <a:pt x="812" y="0"/>
                  </a:lnTo>
                  <a:lnTo>
                    <a:pt x="241" y="241"/>
                  </a:lnTo>
                  <a:lnTo>
                    <a:pt x="0" y="812"/>
                  </a:lnTo>
                  <a:lnTo>
                    <a:pt x="241" y="1384"/>
                  </a:lnTo>
                  <a:lnTo>
                    <a:pt x="812" y="1625"/>
                  </a:lnTo>
                  <a:lnTo>
                    <a:pt x="1384" y="1384"/>
                  </a:lnTo>
                  <a:lnTo>
                    <a:pt x="1625" y="812"/>
                  </a:lnTo>
                  <a:close/>
                </a:path>
                <a:path w="6350" h="34289">
                  <a:moveTo>
                    <a:pt x="5956" y="33032"/>
                  </a:moveTo>
                  <a:lnTo>
                    <a:pt x="5715" y="32461"/>
                  </a:lnTo>
                  <a:lnTo>
                    <a:pt x="5143" y="32219"/>
                  </a:lnTo>
                  <a:lnTo>
                    <a:pt x="4572" y="32461"/>
                  </a:lnTo>
                  <a:lnTo>
                    <a:pt x="4330" y="33032"/>
                  </a:lnTo>
                  <a:lnTo>
                    <a:pt x="4572" y="33604"/>
                  </a:lnTo>
                  <a:lnTo>
                    <a:pt x="5143" y="33845"/>
                  </a:lnTo>
                  <a:lnTo>
                    <a:pt x="5715" y="33604"/>
                  </a:lnTo>
                  <a:lnTo>
                    <a:pt x="5956" y="33032"/>
                  </a:lnTo>
                  <a:close/>
                </a:path>
                <a:path w="6350" h="34289">
                  <a:moveTo>
                    <a:pt x="5956" y="3784"/>
                  </a:moveTo>
                  <a:lnTo>
                    <a:pt x="5715" y="3213"/>
                  </a:lnTo>
                  <a:lnTo>
                    <a:pt x="5143" y="2971"/>
                  </a:lnTo>
                  <a:lnTo>
                    <a:pt x="4572" y="3213"/>
                  </a:lnTo>
                  <a:lnTo>
                    <a:pt x="4330" y="3784"/>
                  </a:lnTo>
                  <a:lnTo>
                    <a:pt x="4572" y="4356"/>
                  </a:lnTo>
                  <a:lnTo>
                    <a:pt x="5143" y="4597"/>
                  </a:lnTo>
                  <a:lnTo>
                    <a:pt x="5715" y="4356"/>
                  </a:lnTo>
                  <a:lnTo>
                    <a:pt x="5956" y="3784"/>
                  </a:lnTo>
                  <a:close/>
                </a:path>
              </a:pathLst>
            </a:custGeom>
            <a:solidFill>
              <a:srgbClr val="231F20"/>
            </a:solidFill>
          </p:spPr>
          <p:txBody>
            <a:bodyPr wrap="square" lIns="0" tIns="0" rIns="0" bIns="0" rtlCol="0"/>
            <a:lstStyle/>
            <a:p/>
          </p:txBody>
        </p:sp>
        <p:sp>
          <p:nvSpPr>
            <p:cNvPr id="1715" name="object 1715" descr=""/>
            <p:cNvSpPr/>
            <p:nvPr/>
          </p:nvSpPr>
          <p:spPr>
            <a:xfrm>
              <a:off x="5598176" y="2422320"/>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716" name="object 1716" descr=""/>
            <p:cNvSpPr/>
            <p:nvPr/>
          </p:nvSpPr>
          <p:spPr>
            <a:xfrm>
              <a:off x="5578945" y="2392260"/>
              <a:ext cx="5080" cy="27305"/>
            </a:xfrm>
            <a:custGeom>
              <a:avLst/>
              <a:gdLst/>
              <a:ahLst/>
              <a:cxnLst/>
              <a:rect l="l" t="t" r="r" b="b"/>
              <a:pathLst>
                <a:path w="5079" h="27305">
                  <a:moveTo>
                    <a:pt x="1625" y="812"/>
                  </a:moveTo>
                  <a:lnTo>
                    <a:pt x="1384" y="241"/>
                  </a:lnTo>
                  <a:lnTo>
                    <a:pt x="812" y="0"/>
                  </a:lnTo>
                  <a:lnTo>
                    <a:pt x="241" y="241"/>
                  </a:lnTo>
                  <a:lnTo>
                    <a:pt x="0" y="812"/>
                  </a:lnTo>
                  <a:lnTo>
                    <a:pt x="241" y="1384"/>
                  </a:lnTo>
                  <a:lnTo>
                    <a:pt x="812" y="1625"/>
                  </a:lnTo>
                  <a:lnTo>
                    <a:pt x="1384" y="1384"/>
                  </a:lnTo>
                  <a:lnTo>
                    <a:pt x="1625" y="812"/>
                  </a:lnTo>
                  <a:close/>
                </a:path>
                <a:path w="5079" h="27305">
                  <a:moveTo>
                    <a:pt x="4876" y="25996"/>
                  </a:moveTo>
                  <a:lnTo>
                    <a:pt x="4635" y="25425"/>
                  </a:lnTo>
                  <a:lnTo>
                    <a:pt x="4064" y="25184"/>
                  </a:lnTo>
                  <a:lnTo>
                    <a:pt x="3492" y="25425"/>
                  </a:lnTo>
                  <a:lnTo>
                    <a:pt x="3251" y="25996"/>
                  </a:lnTo>
                  <a:lnTo>
                    <a:pt x="3492" y="26581"/>
                  </a:lnTo>
                  <a:lnTo>
                    <a:pt x="4064" y="26809"/>
                  </a:lnTo>
                  <a:lnTo>
                    <a:pt x="4635" y="26581"/>
                  </a:lnTo>
                  <a:lnTo>
                    <a:pt x="4876" y="25996"/>
                  </a:lnTo>
                  <a:close/>
                </a:path>
              </a:pathLst>
            </a:custGeom>
            <a:solidFill>
              <a:srgbClr val="231F20"/>
            </a:solidFill>
          </p:spPr>
          <p:txBody>
            <a:bodyPr wrap="square" lIns="0" tIns="0" rIns="0" bIns="0" rtlCol="0"/>
            <a:lstStyle/>
            <a:p/>
          </p:txBody>
        </p:sp>
        <p:sp>
          <p:nvSpPr>
            <p:cNvPr id="1717" name="object 1717" descr=""/>
            <p:cNvSpPr/>
            <p:nvPr/>
          </p:nvSpPr>
          <p:spPr>
            <a:xfrm>
              <a:off x="5575430" y="242529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718" name="object 1718" descr=""/>
            <p:cNvSpPr/>
            <p:nvPr/>
          </p:nvSpPr>
          <p:spPr>
            <a:xfrm>
              <a:off x="558220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19" name="object 1719" descr=""/>
            <p:cNvSpPr/>
            <p:nvPr/>
          </p:nvSpPr>
          <p:spPr>
            <a:xfrm>
              <a:off x="5579498" y="239306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720" name="object 1720" descr=""/>
            <p:cNvSpPr/>
            <p:nvPr/>
          </p:nvSpPr>
          <p:spPr>
            <a:xfrm>
              <a:off x="5609816" y="2621868"/>
              <a:ext cx="635" cy="2540"/>
            </a:xfrm>
            <a:custGeom>
              <a:avLst/>
              <a:gdLst/>
              <a:ahLst/>
              <a:cxnLst/>
              <a:rect l="l" t="t" r="r" b="b"/>
              <a:pathLst>
                <a:path w="635" h="2539">
                  <a:moveTo>
                    <a:pt x="0" y="0"/>
                  </a:moveTo>
                  <a:lnTo>
                    <a:pt x="266" y="2171"/>
                  </a:lnTo>
                </a:path>
              </a:pathLst>
            </a:custGeom>
            <a:ln w="3175">
              <a:solidFill>
                <a:srgbClr val="231F20"/>
              </a:solidFill>
            </a:ln>
          </p:spPr>
          <p:txBody>
            <a:bodyPr wrap="square" lIns="0" tIns="0" rIns="0" bIns="0" rtlCol="0"/>
            <a:lstStyle/>
            <a:p/>
          </p:txBody>
        </p:sp>
        <p:sp>
          <p:nvSpPr>
            <p:cNvPr id="1721" name="object 1721" descr=""/>
            <p:cNvSpPr/>
            <p:nvPr/>
          </p:nvSpPr>
          <p:spPr>
            <a:xfrm>
              <a:off x="5574618" y="23892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22" name="object 1722" descr=""/>
            <p:cNvSpPr/>
            <p:nvPr/>
          </p:nvSpPr>
          <p:spPr>
            <a:xfrm>
              <a:off x="5570283" y="23841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723" name="object 1723" descr=""/>
            <p:cNvSpPr/>
            <p:nvPr/>
          </p:nvSpPr>
          <p:spPr>
            <a:xfrm>
              <a:off x="5595193" y="240011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724" name="object 1724" descr=""/>
            <p:cNvSpPr/>
            <p:nvPr/>
          </p:nvSpPr>
          <p:spPr>
            <a:xfrm>
              <a:off x="5598176" y="2400119"/>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725" name="object 1725" descr=""/>
            <p:cNvSpPr/>
            <p:nvPr/>
          </p:nvSpPr>
          <p:spPr>
            <a:xfrm>
              <a:off x="5569743" y="242475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26" name="object 1726" descr=""/>
            <p:cNvSpPr/>
            <p:nvPr/>
          </p:nvSpPr>
          <p:spPr>
            <a:xfrm>
              <a:off x="5570562" y="2425842"/>
              <a:ext cx="635" cy="1270"/>
            </a:xfrm>
            <a:custGeom>
              <a:avLst/>
              <a:gdLst/>
              <a:ahLst/>
              <a:cxnLst/>
              <a:rect l="l" t="t" r="r" b="b"/>
              <a:pathLst>
                <a:path w="635" h="1269">
                  <a:moveTo>
                    <a:pt x="266" y="812"/>
                  </a:moveTo>
                  <a:lnTo>
                    <a:pt x="266" y="266"/>
                  </a:lnTo>
                  <a:lnTo>
                    <a:pt x="0" y="0"/>
                  </a:lnTo>
                </a:path>
              </a:pathLst>
            </a:custGeom>
            <a:ln w="3175">
              <a:solidFill>
                <a:srgbClr val="231F20"/>
              </a:solidFill>
            </a:ln>
          </p:spPr>
          <p:txBody>
            <a:bodyPr wrap="square" lIns="0" tIns="0" rIns="0" bIns="0" rtlCol="0"/>
            <a:lstStyle/>
            <a:p/>
          </p:txBody>
        </p:sp>
        <p:sp>
          <p:nvSpPr>
            <p:cNvPr id="1727" name="object 1727" descr=""/>
            <p:cNvSpPr/>
            <p:nvPr/>
          </p:nvSpPr>
          <p:spPr>
            <a:xfrm>
              <a:off x="5578952" y="23922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28" name="object 1728" descr=""/>
            <p:cNvSpPr/>
            <p:nvPr/>
          </p:nvSpPr>
          <p:spPr>
            <a:xfrm>
              <a:off x="5617667" y="26508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729" name="object 1729" descr=""/>
            <p:cNvSpPr/>
            <p:nvPr/>
          </p:nvSpPr>
          <p:spPr>
            <a:xfrm>
              <a:off x="5616853" y="2617535"/>
              <a:ext cx="1905" cy="8890"/>
            </a:xfrm>
            <a:custGeom>
              <a:avLst/>
              <a:gdLst/>
              <a:ahLst/>
              <a:cxnLst/>
              <a:rect l="l" t="t" r="r" b="b"/>
              <a:pathLst>
                <a:path w="1904" h="8889">
                  <a:moveTo>
                    <a:pt x="1358" y="8661"/>
                  </a:moveTo>
                  <a:lnTo>
                    <a:pt x="1358" y="8394"/>
                  </a:lnTo>
                  <a:lnTo>
                    <a:pt x="279" y="266"/>
                  </a:lnTo>
                  <a:lnTo>
                    <a:pt x="0" y="0"/>
                  </a:lnTo>
                </a:path>
              </a:pathLst>
            </a:custGeom>
            <a:ln w="3175">
              <a:solidFill>
                <a:srgbClr val="231F20"/>
              </a:solidFill>
            </a:ln>
          </p:spPr>
          <p:txBody>
            <a:bodyPr wrap="square" lIns="0" tIns="0" rIns="0" bIns="0" rtlCol="0"/>
            <a:lstStyle/>
            <a:p/>
          </p:txBody>
        </p:sp>
        <p:sp>
          <p:nvSpPr>
            <p:cNvPr id="1730" name="object 1730" descr=""/>
            <p:cNvSpPr/>
            <p:nvPr/>
          </p:nvSpPr>
          <p:spPr>
            <a:xfrm>
              <a:off x="558220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731" name="object 1731" descr=""/>
            <p:cNvSpPr/>
            <p:nvPr/>
          </p:nvSpPr>
          <p:spPr>
            <a:xfrm>
              <a:off x="5618212" y="262619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732" name="object 1732" descr=""/>
            <p:cNvSpPr/>
            <p:nvPr/>
          </p:nvSpPr>
          <p:spPr>
            <a:xfrm>
              <a:off x="5578945" y="2397683"/>
              <a:ext cx="1905" cy="20320"/>
            </a:xfrm>
            <a:custGeom>
              <a:avLst/>
              <a:gdLst/>
              <a:ahLst/>
              <a:cxnLst/>
              <a:rect l="l" t="t" r="r" b="b"/>
              <a:pathLst>
                <a:path w="1904" h="20319">
                  <a:moveTo>
                    <a:pt x="1892" y="18961"/>
                  </a:moveTo>
                  <a:lnTo>
                    <a:pt x="1651" y="18376"/>
                  </a:lnTo>
                  <a:lnTo>
                    <a:pt x="1625" y="18135"/>
                  </a:lnTo>
                  <a:lnTo>
                    <a:pt x="1384" y="17564"/>
                  </a:lnTo>
                  <a:lnTo>
                    <a:pt x="812" y="17322"/>
                  </a:lnTo>
                  <a:lnTo>
                    <a:pt x="241" y="17564"/>
                  </a:lnTo>
                  <a:lnTo>
                    <a:pt x="0" y="18135"/>
                  </a:lnTo>
                  <a:lnTo>
                    <a:pt x="50" y="18275"/>
                  </a:lnTo>
                  <a:lnTo>
                    <a:pt x="0" y="18415"/>
                  </a:lnTo>
                  <a:lnTo>
                    <a:pt x="241" y="18986"/>
                  </a:lnTo>
                  <a:lnTo>
                    <a:pt x="266" y="19227"/>
                  </a:lnTo>
                  <a:lnTo>
                    <a:pt x="508" y="19799"/>
                  </a:lnTo>
                  <a:lnTo>
                    <a:pt x="1079" y="20040"/>
                  </a:lnTo>
                  <a:lnTo>
                    <a:pt x="1651" y="19799"/>
                  </a:lnTo>
                  <a:lnTo>
                    <a:pt x="1892" y="19227"/>
                  </a:lnTo>
                  <a:lnTo>
                    <a:pt x="1828" y="19100"/>
                  </a:lnTo>
                  <a:lnTo>
                    <a:pt x="1892" y="18961"/>
                  </a:lnTo>
                  <a:close/>
                </a:path>
                <a:path w="1904" h="20319">
                  <a:moveTo>
                    <a:pt x="1892" y="1625"/>
                  </a:moveTo>
                  <a:lnTo>
                    <a:pt x="1651" y="1054"/>
                  </a:lnTo>
                  <a:lnTo>
                    <a:pt x="1625" y="812"/>
                  </a:lnTo>
                  <a:lnTo>
                    <a:pt x="1384" y="241"/>
                  </a:lnTo>
                  <a:lnTo>
                    <a:pt x="812" y="0"/>
                  </a:lnTo>
                  <a:lnTo>
                    <a:pt x="241" y="241"/>
                  </a:lnTo>
                  <a:lnTo>
                    <a:pt x="0" y="812"/>
                  </a:lnTo>
                  <a:lnTo>
                    <a:pt x="50" y="952"/>
                  </a:lnTo>
                  <a:lnTo>
                    <a:pt x="0" y="1079"/>
                  </a:lnTo>
                  <a:lnTo>
                    <a:pt x="241" y="1663"/>
                  </a:lnTo>
                  <a:lnTo>
                    <a:pt x="266" y="1892"/>
                  </a:lnTo>
                  <a:lnTo>
                    <a:pt x="508" y="2463"/>
                  </a:lnTo>
                  <a:lnTo>
                    <a:pt x="1079" y="2705"/>
                  </a:lnTo>
                  <a:lnTo>
                    <a:pt x="1651" y="2463"/>
                  </a:lnTo>
                  <a:lnTo>
                    <a:pt x="1892" y="1892"/>
                  </a:lnTo>
                  <a:lnTo>
                    <a:pt x="1828" y="1765"/>
                  </a:lnTo>
                  <a:lnTo>
                    <a:pt x="1892" y="1625"/>
                  </a:lnTo>
                  <a:close/>
                </a:path>
              </a:pathLst>
            </a:custGeom>
            <a:solidFill>
              <a:srgbClr val="231F20"/>
            </a:solidFill>
          </p:spPr>
          <p:txBody>
            <a:bodyPr wrap="square" lIns="0" tIns="0" rIns="0" bIns="0" rtlCol="0"/>
            <a:lstStyle/>
            <a:p/>
          </p:txBody>
        </p:sp>
        <p:sp>
          <p:nvSpPr>
            <p:cNvPr id="1733" name="object 1733" descr=""/>
            <p:cNvSpPr/>
            <p:nvPr/>
          </p:nvSpPr>
          <p:spPr>
            <a:xfrm>
              <a:off x="5583015" y="23971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734" name="object 1734" descr=""/>
            <p:cNvSpPr/>
            <p:nvPr/>
          </p:nvSpPr>
          <p:spPr>
            <a:xfrm>
              <a:off x="5596279" y="242041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735" name="object 1735" descr=""/>
            <p:cNvSpPr/>
            <p:nvPr/>
          </p:nvSpPr>
          <p:spPr>
            <a:xfrm>
              <a:off x="5598176" y="242015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736" name="object 1736" descr=""/>
            <p:cNvSpPr/>
            <p:nvPr/>
          </p:nvSpPr>
          <p:spPr>
            <a:xfrm>
              <a:off x="5573801" y="2389289"/>
              <a:ext cx="10795" cy="47625"/>
            </a:xfrm>
            <a:custGeom>
              <a:avLst/>
              <a:gdLst/>
              <a:ahLst/>
              <a:cxnLst/>
              <a:rect l="l" t="t" r="r" b="b"/>
              <a:pathLst>
                <a:path w="10795" h="47625">
                  <a:moveTo>
                    <a:pt x="1625" y="46570"/>
                  </a:moveTo>
                  <a:lnTo>
                    <a:pt x="1384" y="45999"/>
                  </a:lnTo>
                  <a:lnTo>
                    <a:pt x="812" y="45758"/>
                  </a:lnTo>
                  <a:lnTo>
                    <a:pt x="241" y="45999"/>
                  </a:lnTo>
                  <a:lnTo>
                    <a:pt x="0" y="46570"/>
                  </a:lnTo>
                  <a:lnTo>
                    <a:pt x="241" y="47155"/>
                  </a:lnTo>
                  <a:lnTo>
                    <a:pt x="812" y="47383"/>
                  </a:lnTo>
                  <a:lnTo>
                    <a:pt x="1384" y="47155"/>
                  </a:lnTo>
                  <a:lnTo>
                    <a:pt x="1625" y="46570"/>
                  </a:lnTo>
                  <a:close/>
                </a:path>
                <a:path w="10795" h="47625">
                  <a:moveTo>
                    <a:pt x="2438" y="812"/>
                  </a:moveTo>
                  <a:lnTo>
                    <a:pt x="2197" y="241"/>
                  </a:lnTo>
                  <a:lnTo>
                    <a:pt x="1625" y="0"/>
                  </a:lnTo>
                  <a:lnTo>
                    <a:pt x="1054" y="241"/>
                  </a:lnTo>
                  <a:lnTo>
                    <a:pt x="812" y="812"/>
                  </a:lnTo>
                  <a:lnTo>
                    <a:pt x="1054" y="1384"/>
                  </a:lnTo>
                  <a:lnTo>
                    <a:pt x="1625" y="1625"/>
                  </a:lnTo>
                  <a:lnTo>
                    <a:pt x="2197" y="1384"/>
                  </a:lnTo>
                  <a:lnTo>
                    <a:pt x="2438" y="812"/>
                  </a:lnTo>
                  <a:close/>
                </a:path>
                <a:path w="10795" h="47625">
                  <a:moveTo>
                    <a:pt x="10287" y="14351"/>
                  </a:moveTo>
                  <a:lnTo>
                    <a:pt x="10045" y="13779"/>
                  </a:lnTo>
                  <a:lnTo>
                    <a:pt x="9474" y="13538"/>
                  </a:lnTo>
                  <a:lnTo>
                    <a:pt x="8902" y="13779"/>
                  </a:lnTo>
                  <a:lnTo>
                    <a:pt x="8661" y="14351"/>
                  </a:lnTo>
                  <a:lnTo>
                    <a:pt x="8902" y="14922"/>
                  </a:lnTo>
                  <a:lnTo>
                    <a:pt x="9474" y="15163"/>
                  </a:lnTo>
                  <a:lnTo>
                    <a:pt x="10045" y="14922"/>
                  </a:lnTo>
                  <a:lnTo>
                    <a:pt x="10287" y="14351"/>
                  </a:lnTo>
                  <a:close/>
                </a:path>
              </a:pathLst>
            </a:custGeom>
            <a:solidFill>
              <a:srgbClr val="231F20"/>
            </a:solidFill>
          </p:spPr>
          <p:txBody>
            <a:bodyPr wrap="square" lIns="0" tIns="0" rIns="0" bIns="0" rtlCol="0"/>
            <a:lstStyle/>
            <a:p/>
          </p:txBody>
        </p:sp>
        <p:sp>
          <p:nvSpPr>
            <p:cNvPr id="1737" name="object 1737" descr=""/>
            <p:cNvSpPr/>
            <p:nvPr/>
          </p:nvSpPr>
          <p:spPr>
            <a:xfrm>
              <a:off x="5596006" y="2374937"/>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1738" name="object 1738" descr=""/>
            <p:cNvSpPr/>
            <p:nvPr/>
          </p:nvSpPr>
          <p:spPr>
            <a:xfrm>
              <a:off x="5579492" y="24223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739" name="object 1739" descr=""/>
            <p:cNvSpPr/>
            <p:nvPr/>
          </p:nvSpPr>
          <p:spPr>
            <a:xfrm>
              <a:off x="5645287" y="2385492"/>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1740" name="object 1740" descr=""/>
            <p:cNvSpPr/>
            <p:nvPr/>
          </p:nvSpPr>
          <p:spPr>
            <a:xfrm>
              <a:off x="5620915" y="2336490"/>
              <a:ext cx="0" cy="68580"/>
            </a:xfrm>
            <a:custGeom>
              <a:avLst/>
              <a:gdLst/>
              <a:ahLst/>
              <a:cxnLst/>
              <a:rect l="l" t="t" r="r" b="b"/>
              <a:pathLst>
                <a:path w="0" h="68580">
                  <a:moveTo>
                    <a:pt x="0" y="0"/>
                  </a:moveTo>
                  <a:lnTo>
                    <a:pt x="0" y="68503"/>
                  </a:lnTo>
                </a:path>
              </a:pathLst>
            </a:custGeom>
            <a:ln w="3175">
              <a:solidFill>
                <a:srgbClr val="231F20"/>
              </a:solidFill>
            </a:ln>
          </p:spPr>
          <p:txBody>
            <a:bodyPr wrap="square" lIns="0" tIns="0" rIns="0" bIns="0" rtlCol="0"/>
            <a:lstStyle/>
            <a:p/>
          </p:txBody>
        </p:sp>
        <p:sp>
          <p:nvSpPr>
            <p:cNvPr id="1741" name="object 1741" descr=""/>
            <p:cNvSpPr/>
            <p:nvPr/>
          </p:nvSpPr>
          <p:spPr>
            <a:xfrm>
              <a:off x="5621188" y="2563378"/>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742" name="object 1742" descr=""/>
            <p:cNvSpPr/>
            <p:nvPr/>
          </p:nvSpPr>
          <p:spPr>
            <a:xfrm>
              <a:off x="5621728" y="235624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743" name="object 1743" descr=""/>
            <p:cNvSpPr/>
            <p:nvPr/>
          </p:nvSpPr>
          <p:spPr>
            <a:xfrm>
              <a:off x="5622001" y="2352737"/>
              <a:ext cx="0" cy="3810"/>
            </a:xfrm>
            <a:custGeom>
              <a:avLst/>
              <a:gdLst/>
              <a:ahLst/>
              <a:cxnLst/>
              <a:rect l="l" t="t" r="r" b="b"/>
              <a:pathLst>
                <a:path w="0" h="3810">
                  <a:moveTo>
                    <a:pt x="0" y="0"/>
                  </a:moveTo>
                  <a:lnTo>
                    <a:pt x="0" y="3505"/>
                  </a:lnTo>
                </a:path>
              </a:pathLst>
            </a:custGeom>
            <a:ln w="3175">
              <a:solidFill>
                <a:srgbClr val="231F20"/>
              </a:solidFill>
            </a:ln>
          </p:spPr>
          <p:txBody>
            <a:bodyPr wrap="square" lIns="0" tIns="0" rIns="0" bIns="0" rtlCol="0"/>
            <a:lstStyle/>
            <a:p/>
          </p:txBody>
        </p:sp>
        <p:sp>
          <p:nvSpPr>
            <p:cNvPr id="1744" name="object 1744" descr=""/>
            <p:cNvSpPr/>
            <p:nvPr/>
          </p:nvSpPr>
          <p:spPr>
            <a:xfrm>
              <a:off x="5623892"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745" name="object 1745" descr=""/>
            <p:cNvSpPr/>
            <p:nvPr/>
          </p:nvSpPr>
          <p:spPr>
            <a:xfrm>
              <a:off x="5624978" y="2356792"/>
              <a:ext cx="0" cy="43815"/>
            </a:xfrm>
            <a:custGeom>
              <a:avLst/>
              <a:gdLst/>
              <a:ahLst/>
              <a:cxnLst/>
              <a:rect l="l" t="t" r="r" b="b"/>
              <a:pathLst>
                <a:path w="0" h="43814">
                  <a:moveTo>
                    <a:pt x="0" y="0"/>
                  </a:moveTo>
                  <a:lnTo>
                    <a:pt x="0" y="43599"/>
                  </a:lnTo>
                </a:path>
              </a:pathLst>
            </a:custGeom>
            <a:ln w="3175">
              <a:solidFill>
                <a:srgbClr val="231F20"/>
              </a:solidFill>
            </a:ln>
          </p:spPr>
          <p:txBody>
            <a:bodyPr wrap="square" lIns="0" tIns="0" rIns="0" bIns="0" rtlCol="0"/>
            <a:lstStyle/>
            <a:p/>
          </p:txBody>
        </p:sp>
        <p:sp>
          <p:nvSpPr>
            <p:cNvPr id="1746" name="object 1746" descr=""/>
            <p:cNvSpPr/>
            <p:nvPr/>
          </p:nvSpPr>
          <p:spPr>
            <a:xfrm>
              <a:off x="5624978"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747" name="object 1747" descr=""/>
            <p:cNvSpPr/>
            <p:nvPr/>
          </p:nvSpPr>
          <p:spPr>
            <a:xfrm>
              <a:off x="5625250" y="2336490"/>
              <a:ext cx="0" cy="15875"/>
            </a:xfrm>
            <a:custGeom>
              <a:avLst/>
              <a:gdLst/>
              <a:ahLst/>
              <a:cxnLst/>
              <a:rect l="l" t="t" r="r" b="b"/>
              <a:pathLst>
                <a:path w="0" h="15875">
                  <a:moveTo>
                    <a:pt x="0" y="0"/>
                  </a:moveTo>
                  <a:lnTo>
                    <a:pt x="0" y="15697"/>
                  </a:lnTo>
                </a:path>
              </a:pathLst>
            </a:custGeom>
            <a:ln w="3175">
              <a:solidFill>
                <a:srgbClr val="231F20"/>
              </a:solidFill>
            </a:ln>
          </p:spPr>
          <p:txBody>
            <a:bodyPr wrap="square" lIns="0" tIns="0" rIns="0" bIns="0" rtlCol="0"/>
            <a:lstStyle/>
            <a:p/>
          </p:txBody>
        </p:sp>
        <p:sp>
          <p:nvSpPr>
            <p:cNvPr id="1748" name="object 1748" descr=""/>
            <p:cNvSpPr/>
            <p:nvPr/>
          </p:nvSpPr>
          <p:spPr>
            <a:xfrm>
              <a:off x="5625250" y="2352737"/>
              <a:ext cx="0" cy="3810"/>
            </a:xfrm>
            <a:custGeom>
              <a:avLst/>
              <a:gdLst/>
              <a:ahLst/>
              <a:cxnLst/>
              <a:rect l="l" t="t" r="r" b="b"/>
              <a:pathLst>
                <a:path w="0" h="3810">
                  <a:moveTo>
                    <a:pt x="0" y="0"/>
                  </a:moveTo>
                  <a:lnTo>
                    <a:pt x="0" y="3505"/>
                  </a:lnTo>
                </a:path>
              </a:pathLst>
            </a:custGeom>
            <a:ln w="3175">
              <a:solidFill>
                <a:srgbClr val="231F20"/>
              </a:solidFill>
            </a:ln>
          </p:spPr>
          <p:txBody>
            <a:bodyPr wrap="square" lIns="0" tIns="0" rIns="0" bIns="0" rtlCol="0"/>
            <a:lstStyle/>
            <a:p/>
          </p:txBody>
        </p:sp>
        <p:sp>
          <p:nvSpPr>
            <p:cNvPr id="1749" name="object 1749" descr=""/>
            <p:cNvSpPr/>
            <p:nvPr/>
          </p:nvSpPr>
          <p:spPr>
            <a:xfrm>
              <a:off x="5625250" y="2361666"/>
              <a:ext cx="0" cy="38735"/>
            </a:xfrm>
            <a:custGeom>
              <a:avLst/>
              <a:gdLst/>
              <a:ahLst/>
              <a:cxnLst/>
              <a:rect l="l" t="t" r="r" b="b"/>
              <a:pathLst>
                <a:path w="0" h="38735">
                  <a:moveTo>
                    <a:pt x="0" y="0"/>
                  </a:moveTo>
                  <a:lnTo>
                    <a:pt x="0" y="38442"/>
                  </a:lnTo>
                </a:path>
              </a:pathLst>
            </a:custGeom>
            <a:ln w="3175">
              <a:solidFill>
                <a:srgbClr val="231F20"/>
              </a:solidFill>
            </a:ln>
          </p:spPr>
          <p:txBody>
            <a:bodyPr wrap="square" lIns="0" tIns="0" rIns="0" bIns="0" rtlCol="0"/>
            <a:lstStyle/>
            <a:p/>
          </p:txBody>
        </p:sp>
        <p:sp>
          <p:nvSpPr>
            <p:cNvPr id="1750" name="object 1750" descr=""/>
            <p:cNvSpPr/>
            <p:nvPr/>
          </p:nvSpPr>
          <p:spPr>
            <a:xfrm>
              <a:off x="5625523"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751" name="object 1751" descr=""/>
            <p:cNvSpPr/>
            <p:nvPr/>
          </p:nvSpPr>
          <p:spPr>
            <a:xfrm>
              <a:off x="5625790" y="2361666"/>
              <a:ext cx="0" cy="38100"/>
            </a:xfrm>
            <a:custGeom>
              <a:avLst/>
              <a:gdLst/>
              <a:ahLst/>
              <a:cxnLst/>
              <a:rect l="l" t="t" r="r" b="b"/>
              <a:pathLst>
                <a:path w="0" h="38100">
                  <a:moveTo>
                    <a:pt x="0" y="0"/>
                  </a:moveTo>
                  <a:lnTo>
                    <a:pt x="0" y="37896"/>
                  </a:lnTo>
                </a:path>
              </a:pathLst>
            </a:custGeom>
            <a:ln w="3175">
              <a:solidFill>
                <a:srgbClr val="231F20"/>
              </a:solidFill>
            </a:ln>
          </p:spPr>
          <p:txBody>
            <a:bodyPr wrap="square" lIns="0" tIns="0" rIns="0" bIns="0" rtlCol="0"/>
            <a:lstStyle/>
            <a:p/>
          </p:txBody>
        </p:sp>
        <p:sp>
          <p:nvSpPr>
            <p:cNvPr id="1752" name="object 1752" descr=""/>
            <p:cNvSpPr/>
            <p:nvPr/>
          </p:nvSpPr>
          <p:spPr>
            <a:xfrm>
              <a:off x="5626063" y="2361666"/>
              <a:ext cx="0" cy="38100"/>
            </a:xfrm>
            <a:custGeom>
              <a:avLst/>
              <a:gdLst/>
              <a:ahLst/>
              <a:cxnLst/>
              <a:rect l="l" t="t" r="r" b="b"/>
              <a:pathLst>
                <a:path w="0" h="38100">
                  <a:moveTo>
                    <a:pt x="0" y="0"/>
                  </a:moveTo>
                  <a:lnTo>
                    <a:pt x="0" y="37642"/>
                  </a:lnTo>
                </a:path>
              </a:pathLst>
            </a:custGeom>
            <a:ln w="3175">
              <a:solidFill>
                <a:srgbClr val="231F20"/>
              </a:solidFill>
            </a:ln>
          </p:spPr>
          <p:txBody>
            <a:bodyPr wrap="square" lIns="0" tIns="0" rIns="0" bIns="0" rtlCol="0"/>
            <a:lstStyle/>
            <a:p/>
          </p:txBody>
        </p:sp>
        <p:sp>
          <p:nvSpPr>
            <p:cNvPr id="1753" name="object 1753" descr=""/>
            <p:cNvSpPr/>
            <p:nvPr/>
          </p:nvSpPr>
          <p:spPr>
            <a:xfrm>
              <a:off x="5626329" y="2361666"/>
              <a:ext cx="0" cy="37465"/>
            </a:xfrm>
            <a:custGeom>
              <a:avLst/>
              <a:gdLst/>
              <a:ahLst/>
              <a:cxnLst/>
              <a:rect l="l" t="t" r="r" b="b"/>
              <a:pathLst>
                <a:path w="0" h="37464">
                  <a:moveTo>
                    <a:pt x="0" y="0"/>
                  </a:moveTo>
                  <a:lnTo>
                    <a:pt x="0" y="37363"/>
                  </a:lnTo>
                </a:path>
              </a:pathLst>
            </a:custGeom>
            <a:ln w="3175">
              <a:solidFill>
                <a:srgbClr val="231F20"/>
              </a:solidFill>
            </a:ln>
          </p:spPr>
          <p:txBody>
            <a:bodyPr wrap="square" lIns="0" tIns="0" rIns="0" bIns="0" rtlCol="0"/>
            <a:lstStyle/>
            <a:p/>
          </p:txBody>
        </p:sp>
        <p:sp>
          <p:nvSpPr>
            <p:cNvPr id="1754" name="object 1754" descr=""/>
            <p:cNvSpPr/>
            <p:nvPr/>
          </p:nvSpPr>
          <p:spPr>
            <a:xfrm>
              <a:off x="5626876" y="2361666"/>
              <a:ext cx="0" cy="36830"/>
            </a:xfrm>
            <a:custGeom>
              <a:avLst/>
              <a:gdLst/>
              <a:ahLst/>
              <a:cxnLst/>
              <a:rect l="l" t="t" r="r" b="b"/>
              <a:pathLst>
                <a:path w="0" h="36830">
                  <a:moveTo>
                    <a:pt x="0" y="0"/>
                  </a:moveTo>
                  <a:lnTo>
                    <a:pt x="0" y="36817"/>
                  </a:lnTo>
                </a:path>
              </a:pathLst>
            </a:custGeom>
            <a:ln w="3175">
              <a:solidFill>
                <a:srgbClr val="231F20"/>
              </a:solidFill>
            </a:ln>
          </p:spPr>
          <p:txBody>
            <a:bodyPr wrap="square" lIns="0" tIns="0" rIns="0" bIns="0" rtlCol="0"/>
            <a:lstStyle/>
            <a:p/>
          </p:txBody>
        </p:sp>
        <p:sp>
          <p:nvSpPr>
            <p:cNvPr id="1755" name="object 1755" descr=""/>
            <p:cNvSpPr/>
            <p:nvPr/>
          </p:nvSpPr>
          <p:spPr>
            <a:xfrm>
              <a:off x="5627149" y="2361666"/>
              <a:ext cx="0" cy="36830"/>
            </a:xfrm>
            <a:custGeom>
              <a:avLst/>
              <a:gdLst/>
              <a:ahLst/>
              <a:cxnLst/>
              <a:rect l="l" t="t" r="r" b="b"/>
              <a:pathLst>
                <a:path w="0" h="36830">
                  <a:moveTo>
                    <a:pt x="0" y="0"/>
                  </a:moveTo>
                  <a:lnTo>
                    <a:pt x="0" y="36550"/>
                  </a:lnTo>
                </a:path>
              </a:pathLst>
            </a:custGeom>
            <a:ln w="3175">
              <a:solidFill>
                <a:srgbClr val="231F20"/>
              </a:solidFill>
            </a:ln>
          </p:spPr>
          <p:txBody>
            <a:bodyPr wrap="square" lIns="0" tIns="0" rIns="0" bIns="0" rtlCol="0"/>
            <a:lstStyle/>
            <a:p/>
          </p:txBody>
        </p:sp>
        <p:sp>
          <p:nvSpPr>
            <p:cNvPr id="1756" name="object 1756" descr=""/>
            <p:cNvSpPr/>
            <p:nvPr/>
          </p:nvSpPr>
          <p:spPr>
            <a:xfrm>
              <a:off x="5627414" y="2361666"/>
              <a:ext cx="0" cy="36830"/>
            </a:xfrm>
            <a:custGeom>
              <a:avLst/>
              <a:gdLst/>
              <a:ahLst/>
              <a:cxnLst/>
              <a:rect l="l" t="t" r="r" b="b"/>
              <a:pathLst>
                <a:path w="0" h="36830">
                  <a:moveTo>
                    <a:pt x="0" y="0"/>
                  </a:moveTo>
                  <a:lnTo>
                    <a:pt x="0" y="36271"/>
                  </a:lnTo>
                </a:path>
              </a:pathLst>
            </a:custGeom>
            <a:ln w="3175">
              <a:solidFill>
                <a:srgbClr val="231F20"/>
              </a:solidFill>
            </a:ln>
          </p:spPr>
          <p:txBody>
            <a:bodyPr wrap="square" lIns="0" tIns="0" rIns="0" bIns="0" rtlCol="0"/>
            <a:lstStyle/>
            <a:p/>
          </p:txBody>
        </p:sp>
        <p:sp>
          <p:nvSpPr>
            <p:cNvPr id="1757" name="object 1757" descr=""/>
            <p:cNvSpPr/>
            <p:nvPr/>
          </p:nvSpPr>
          <p:spPr>
            <a:xfrm>
              <a:off x="5627960" y="2356792"/>
              <a:ext cx="0" cy="5080"/>
            </a:xfrm>
            <a:custGeom>
              <a:avLst/>
              <a:gdLst/>
              <a:ahLst/>
              <a:cxnLst/>
              <a:rect l="l" t="t" r="r" b="b"/>
              <a:pathLst>
                <a:path w="0" h="5080">
                  <a:moveTo>
                    <a:pt x="0" y="0"/>
                  </a:moveTo>
                  <a:lnTo>
                    <a:pt x="0" y="4876"/>
                  </a:lnTo>
                </a:path>
              </a:pathLst>
            </a:custGeom>
            <a:ln w="3175">
              <a:solidFill>
                <a:srgbClr val="231F20"/>
              </a:solidFill>
            </a:ln>
          </p:spPr>
          <p:txBody>
            <a:bodyPr wrap="square" lIns="0" tIns="0" rIns="0" bIns="0" rtlCol="0"/>
            <a:lstStyle/>
            <a:p/>
          </p:txBody>
        </p:sp>
        <p:sp>
          <p:nvSpPr>
            <p:cNvPr id="1758" name="object 1758" descr=""/>
            <p:cNvSpPr/>
            <p:nvPr/>
          </p:nvSpPr>
          <p:spPr>
            <a:xfrm>
              <a:off x="5628500" y="2352737"/>
              <a:ext cx="0" cy="4445"/>
            </a:xfrm>
            <a:custGeom>
              <a:avLst/>
              <a:gdLst/>
              <a:ahLst/>
              <a:cxnLst/>
              <a:rect l="l" t="t" r="r" b="b"/>
              <a:pathLst>
                <a:path w="0" h="4444">
                  <a:moveTo>
                    <a:pt x="0" y="0"/>
                  </a:moveTo>
                  <a:lnTo>
                    <a:pt x="0" y="3505"/>
                  </a:lnTo>
                  <a:lnTo>
                    <a:pt x="0" y="4051"/>
                  </a:lnTo>
                </a:path>
              </a:pathLst>
            </a:custGeom>
            <a:ln w="3175">
              <a:solidFill>
                <a:srgbClr val="231F20"/>
              </a:solidFill>
            </a:ln>
          </p:spPr>
          <p:txBody>
            <a:bodyPr wrap="square" lIns="0" tIns="0" rIns="0" bIns="0" rtlCol="0"/>
            <a:lstStyle/>
            <a:p/>
          </p:txBody>
        </p:sp>
        <p:sp>
          <p:nvSpPr>
            <p:cNvPr id="1759" name="object 1759" descr=""/>
            <p:cNvSpPr/>
            <p:nvPr/>
          </p:nvSpPr>
          <p:spPr>
            <a:xfrm>
              <a:off x="5628766" y="2336490"/>
              <a:ext cx="0" cy="20320"/>
            </a:xfrm>
            <a:custGeom>
              <a:avLst/>
              <a:gdLst/>
              <a:ahLst/>
              <a:cxnLst/>
              <a:rect l="l" t="t" r="r" b="b"/>
              <a:pathLst>
                <a:path w="0" h="20319">
                  <a:moveTo>
                    <a:pt x="0" y="0"/>
                  </a:moveTo>
                  <a:lnTo>
                    <a:pt x="0" y="20307"/>
                  </a:lnTo>
                </a:path>
              </a:pathLst>
            </a:custGeom>
            <a:ln w="3175">
              <a:solidFill>
                <a:srgbClr val="231F20"/>
              </a:solidFill>
            </a:ln>
          </p:spPr>
          <p:txBody>
            <a:bodyPr wrap="square" lIns="0" tIns="0" rIns="0" bIns="0" rtlCol="0"/>
            <a:lstStyle/>
            <a:p/>
          </p:txBody>
        </p:sp>
        <p:sp>
          <p:nvSpPr>
            <p:cNvPr id="1760" name="object 1760" descr=""/>
            <p:cNvSpPr/>
            <p:nvPr/>
          </p:nvSpPr>
          <p:spPr>
            <a:xfrm>
              <a:off x="5629040"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761" name="object 1761" descr=""/>
            <p:cNvSpPr/>
            <p:nvPr/>
          </p:nvSpPr>
          <p:spPr>
            <a:xfrm>
              <a:off x="5629851"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762" name="object 1762" descr=""/>
            <p:cNvSpPr/>
            <p:nvPr/>
          </p:nvSpPr>
          <p:spPr>
            <a:xfrm>
              <a:off x="5631204" y="2361666"/>
              <a:ext cx="0" cy="33655"/>
            </a:xfrm>
            <a:custGeom>
              <a:avLst/>
              <a:gdLst/>
              <a:ahLst/>
              <a:cxnLst/>
              <a:rect l="l" t="t" r="r" b="b"/>
              <a:pathLst>
                <a:path w="0" h="33655">
                  <a:moveTo>
                    <a:pt x="0" y="0"/>
                  </a:moveTo>
                  <a:lnTo>
                    <a:pt x="0" y="33578"/>
                  </a:lnTo>
                </a:path>
              </a:pathLst>
            </a:custGeom>
            <a:ln w="3175">
              <a:solidFill>
                <a:srgbClr val="231F20"/>
              </a:solidFill>
            </a:ln>
          </p:spPr>
          <p:txBody>
            <a:bodyPr wrap="square" lIns="0" tIns="0" rIns="0" bIns="0" rtlCol="0"/>
            <a:lstStyle/>
            <a:p/>
          </p:txBody>
        </p:sp>
        <p:sp>
          <p:nvSpPr>
            <p:cNvPr id="1763" name="object 1763" descr=""/>
            <p:cNvSpPr/>
            <p:nvPr/>
          </p:nvSpPr>
          <p:spPr>
            <a:xfrm>
              <a:off x="5631750" y="2336490"/>
              <a:ext cx="0" cy="25400"/>
            </a:xfrm>
            <a:custGeom>
              <a:avLst/>
              <a:gdLst/>
              <a:ahLst/>
              <a:cxnLst/>
              <a:rect l="l" t="t" r="r" b="b"/>
              <a:pathLst>
                <a:path w="0" h="25400">
                  <a:moveTo>
                    <a:pt x="0" y="0"/>
                  </a:moveTo>
                  <a:lnTo>
                    <a:pt x="0" y="25171"/>
                  </a:lnTo>
                </a:path>
              </a:pathLst>
            </a:custGeom>
            <a:ln w="3175">
              <a:solidFill>
                <a:srgbClr val="231F20"/>
              </a:solidFill>
            </a:ln>
          </p:spPr>
          <p:txBody>
            <a:bodyPr wrap="square" lIns="0" tIns="0" rIns="0" bIns="0" rtlCol="0"/>
            <a:lstStyle/>
            <a:p/>
          </p:txBody>
        </p:sp>
        <p:sp>
          <p:nvSpPr>
            <p:cNvPr id="1764" name="object 1764" descr=""/>
            <p:cNvSpPr/>
            <p:nvPr/>
          </p:nvSpPr>
          <p:spPr>
            <a:xfrm>
              <a:off x="5633374" y="2385492"/>
              <a:ext cx="0" cy="9525"/>
            </a:xfrm>
            <a:custGeom>
              <a:avLst/>
              <a:gdLst/>
              <a:ahLst/>
              <a:cxnLst/>
              <a:rect l="l" t="t" r="r" b="b"/>
              <a:pathLst>
                <a:path w="0" h="9525">
                  <a:moveTo>
                    <a:pt x="0" y="0"/>
                  </a:moveTo>
                  <a:lnTo>
                    <a:pt x="0" y="9474"/>
                  </a:lnTo>
                </a:path>
              </a:pathLst>
            </a:custGeom>
            <a:ln w="3175">
              <a:solidFill>
                <a:srgbClr val="231F20"/>
              </a:solidFill>
            </a:ln>
          </p:spPr>
          <p:txBody>
            <a:bodyPr wrap="square" lIns="0" tIns="0" rIns="0" bIns="0" rtlCol="0"/>
            <a:lstStyle/>
            <a:p/>
          </p:txBody>
        </p:sp>
        <p:sp>
          <p:nvSpPr>
            <p:cNvPr id="1765" name="object 1765" descr=""/>
            <p:cNvSpPr/>
            <p:nvPr/>
          </p:nvSpPr>
          <p:spPr>
            <a:xfrm>
              <a:off x="5635538"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766" name="object 1766" descr=""/>
            <p:cNvSpPr/>
            <p:nvPr/>
          </p:nvSpPr>
          <p:spPr>
            <a:xfrm>
              <a:off x="5635811" y="2381969"/>
              <a:ext cx="0" cy="2540"/>
            </a:xfrm>
            <a:custGeom>
              <a:avLst/>
              <a:gdLst/>
              <a:ahLst/>
              <a:cxnLst/>
              <a:rect l="l" t="t" r="r" b="b"/>
              <a:pathLst>
                <a:path w="0" h="2539">
                  <a:moveTo>
                    <a:pt x="0" y="0"/>
                  </a:moveTo>
                  <a:lnTo>
                    <a:pt x="0" y="2438"/>
                  </a:lnTo>
                </a:path>
              </a:pathLst>
            </a:custGeom>
            <a:ln w="3175">
              <a:solidFill>
                <a:srgbClr val="231F20"/>
              </a:solidFill>
            </a:ln>
          </p:spPr>
          <p:txBody>
            <a:bodyPr wrap="square" lIns="0" tIns="0" rIns="0" bIns="0" rtlCol="0"/>
            <a:lstStyle/>
            <a:p/>
          </p:txBody>
        </p:sp>
        <p:sp>
          <p:nvSpPr>
            <p:cNvPr id="1767" name="object 1767" descr=""/>
            <p:cNvSpPr/>
            <p:nvPr/>
          </p:nvSpPr>
          <p:spPr>
            <a:xfrm>
              <a:off x="5636351"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68" name="object 1768" descr=""/>
            <p:cNvSpPr/>
            <p:nvPr/>
          </p:nvSpPr>
          <p:spPr>
            <a:xfrm>
              <a:off x="5636623"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769" name="object 1769" descr=""/>
            <p:cNvSpPr/>
            <p:nvPr/>
          </p:nvSpPr>
          <p:spPr>
            <a:xfrm>
              <a:off x="5636889" y="2381974"/>
              <a:ext cx="0" cy="1905"/>
            </a:xfrm>
            <a:custGeom>
              <a:avLst/>
              <a:gdLst/>
              <a:ahLst/>
              <a:cxnLst/>
              <a:rect l="l" t="t" r="r" b="b"/>
              <a:pathLst>
                <a:path w="0" h="1905">
                  <a:moveTo>
                    <a:pt x="0" y="1892"/>
                  </a:moveTo>
                  <a:lnTo>
                    <a:pt x="0" y="0"/>
                  </a:lnTo>
                  <a:lnTo>
                    <a:pt x="0" y="1892"/>
                  </a:lnTo>
                </a:path>
              </a:pathLst>
            </a:custGeom>
            <a:ln w="3175">
              <a:solidFill>
                <a:srgbClr val="231F20"/>
              </a:solidFill>
            </a:ln>
          </p:spPr>
          <p:txBody>
            <a:bodyPr wrap="square" lIns="0" tIns="0" rIns="0" bIns="0" rtlCol="0"/>
            <a:lstStyle/>
            <a:p/>
          </p:txBody>
        </p:sp>
        <p:sp>
          <p:nvSpPr>
            <p:cNvPr id="1770" name="object 1770" descr=""/>
            <p:cNvSpPr/>
            <p:nvPr/>
          </p:nvSpPr>
          <p:spPr>
            <a:xfrm>
              <a:off x="5637162" y="2336490"/>
              <a:ext cx="0" cy="41275"/>
            </a:xfrm>
            <a:custGeom>
              <a:avLst/>
              <a:gdLst/>
              <a:ahLst/>
              <a:cxnLst/>
              <a:rect l="l" t="t" r="r" b="b"/>
              <a:pathLst>
                <a:path w="0" h="41275">
                  <a:moveTo>
                    <a:pt x="0" y="0"/>
                  </a:moveTo>
                  <a:lnTo>
                    <a:pt x="0" y="25171"/>
                  </a:lnTo>
                  <a:lnTo>
                    <a:pt x="0" y="40881"/>
                  </a:lnTo>
                </a:path>
              </a:pathLst>
            </a:custGeom>
            <a:ln w="3175">
              <a:solidFill>
                <a:srgbClr val="231F20"/>
              </a:solidFill>
            </a:ln>
          </p:spPr>
          <p:txBody>
            <a:bodyPr wrap="square" lIns="0" tIns="0" rIns="0" bIns="0" rtlCol="0"/>
            <a:lstStyle/>
            <a:p/>
          </p:txBody>
        </p:sp>
        <p:sp>
          <p:nvSpPr>
            <p:cNvPr id="1771" name="object 1771" descr=""/>
            <p:cNvSpPr/>
            <p:nvPr/>
          </p:nvSpPr>
          <p:spPr>
            <a:xfrm>
              <a:off x="5637162" y="2384958"/>
              <a:ext cx="0" cy="9525"/>
            </a:xfrm>
            <a:custGeom>
              <a:avLst/>
              <a:gdLst/>
              <a:ahLst/>
              <a:cxnLst/>
              <a:rect l="l" t="t" r="r" b="b"/>
              <a:pathLst>
                <a:path w="0" h="9525">
                  <a:moveTo>
                    <a:pt x="0" y="0"/>
                  </a:moveTo>
                  <a:lnTo>
                    <a:pt x="0" y="9474"/>
                  </a:lnTo>
                </a:path>
              </a:pathLst>
            </a:custGeom>
            <a:ln w="3175">
              <a:solidFill>
                <a:srgbClr val="231F20"/>
              </a:solidFill>
            </a:ln>
          </p:spPr>
          <p:txBody>
            <a:bodyPr wrap="square" lIns="0" tIns="0" rIns="0" bIns="0" rtlCol="0"/>
            <a:lstStyle/>
            <a:p/>
          </p:txBody>
        </p:sp>
        <p:sp>
          <p:nvSpPr>
            <p:cNvPr id="1772" name="object 1772" descr=""/>
            <p:cNvSpPr/>
            <p:nvPr/>
          </p:nvSpPr>
          <p:spPr>
            <a:xfrm>
              <a:off x="5637702"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73" name="object 1773" descr=""/>
            <p:cNvSpPr/>
            <p:nvPr/>
          </p:nvSpPr>
          <p:spPr>
            <a:xfrm>
              <a:off x="5638788" y="2336490"/>
              <a:ext cx="0" cy="36830"/>
            </a:xfrm>
            <a:custGeom>
              <a:avLst/>
              <a:gdLst/>
              <a:ahLst/>
              <a:cxnLst/>
              <a:rect l="l" t="t" r="r" b="b"/>
              <a:pathLst>
                <a:path w="0" h="36830">
                  <a:moveTo>
                    <a:pt x="0" y="0"/>
                  </a:moveTo>
                  <a:lnTo>
                    <a:pt x="0" y="36550"/>
                  </a:lnTo>
                </a:path>
              </a:pathLst>
            </a:custGeom>
            <a:ln w="3175">
              <a:solidFill>
                <a:srgbClr val="231F20"/>
              </a:solidFill>
            </a:ln>
          </p:spPr>
          <p:txBody>
            <a:bodyPr wrap="square" lIns="0" tIns="0" rIns="0" bIns="0" rtlCol="0"/>
            <a:lstStyle/>
            <a:p/>
          </p:txBody>
        </p:sp>
        <p:sp>
          <p:nvSpPr>
            <p:cNvPr id="1774" name="object 1774" descr=""/>
            <p:cNvSpPr/>
            <p:nvPr/>
          </p:nvSpPr>
          <p:spPr>
            <a:xfrm>
              <a:off x="5639600" y="2385492"/>
              <a:ext cx="0" cy="8890"/>
            </a:xfrm>
            <a:custGeom>
              <a:avLst/>
              <a:gdLst/>
              <a:ahLst/>
              <a:cxnLst/>
              <a:rect l="l" t="t" r="r" b="b"/>
              <a:pathLst>
                <a:path w="0" h="8889">
                  <a:moveTo>
                    <a:pt x="0" y="0"/>
                  </a:moveTo>
                  <a:lnTo>
                    <a:pt x="0" y="8674"/>
                  </a:lnTo>
                </a:path>
              </a:pathLst>
            </a:custGeom>
            <a:ln w="3175">
              <a:solidFill>
                <a:srgbClr val="231F20"/>
              </a:solidFill>
            </a:ln>
          </p:spPr>
          <p:txBody>
            <a:bodyPr wrap="square" lIns="0" tIns="0" rIns="0" bIns="0" rtlCol="0"/>
            <a:lstStyle/>
            <a:p/>
          </p:txBody>
        </p:sp>
        <p:sp>
          <p:nvSpPr>
            <p:cNvPr id="1775" name="object 1775" descr=""/>
            <p:cNvSpPr/>
            <p:nvPr/>
          </p:nvSpPr>
          <p:spPr>
            <a:xfrm>
              <a:off x="5640412" y="2381974"/>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1776" name="object 1776" descr=""/>
            <p:cNvSpPr/>
            <p:nvPr/>
          </p:nvSpPr>
          <p:spPr>
            <a:xfrm>
              <a:off x="5640685"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77" name="object 1777" descr=""/>
            <p:cNvSpPr/>
            <p:nvPr/>
          </p:nvSpPr>
          <p:spPr>
            <a:xfrm>
              <a:off x="5640952"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78" name="object 1778" descr=""/>
            <p:cNvSpPr/>
            <p:nvPr/>
          </p:nvSpPr>
          <p:spPr>
            <a:xfrm>
              <a:off x="5641497" y="2385492"/>
              <a:ext cx="0" cy="8890"/>
            </a:xfrm>
            <a:custGeom>
              <a:avLst/>
              <a:gdLst/>
              <a:ahLst/>
              <a:cxnLst/>
              <a:rect l="l" t="t" r="r" b="b"/>
              <a:pathLst>
                <a:path w="0" h="8889">
                  <a:moveTo>
                    <a:pt x="0" y="0"/>
                  </a:moveTo>
                  <a:lnTo>
                    <a:pt x="0" y="8674"/>
                  </a:lnTo>
                </a:path>
              </a:pathLst>
            </a:custGeom>
            <a:ln w="3175">
              <a:solidFill>
                <a:srgbClr val="231F20"/>
              </a:solidFill>
            </a:ln>
          </p:spPr>
          <p:txBody>
            <a:bodyPr wrap="square" lIns="0" tIns="0" rIns="0" bIns="0" rtlCol="0"/>
            <a:lstStyle/>
            <a:p/>
          </p:txBody>
        </p:sp>
        <p:sp>
          <p:nvSpPr>
            <p:cNvPr id="1779" name="object 1779" descr=""/>
            <p:cNvSpPr/>
            <p:nvPr/>
          </p:nvSpPr>
          <p:spPr>
            <a:xfrm>
              <a:off x="5641497"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80" name="object 1780" descr=""/>
            <p:cNvSpPr/>
            <p:nvPr/>
          </p:nvSpPr>
          <p:spPr>
            <a:xfrm>
              <a:off x="5642850" y="2336490"/>
              <a:ext cx="0" cy="35560"/>
            </a:xfrm>
            <a:custGeom>
              <a:avLst/>
              <a:gdLst/>
              <a:ahLst/>
              <a:cxnLst/>
              <a:rect l="l" t="t" r="r" b="b"/>
              <a:pathLst>
                <a:path w="0" h="35560">
                  <a:moveTo>
                    <a:pt x="0" y="0"/>
                  </a:moveTo>
                  <a:lnTo>
                    <a:pt x="0" y="35471"/>
                  </a:lnTo>
                </a:path>
              </a:pathLst>
            </a:custGeom>
            <a:ln w="3175">
              <a:solidFill>
                <a:srgbClr val="231F20"/>
              </a:solidFill>
            </a:ln>
          </p:spPr>
          <p:txBody>
            <a:bodyPr wrap="square" lIns="0" tIns="0" rIns="0" bIns="0" rtlCol="0"/>
            <a:lstStyle/>
            <a:p/>
          </p:txBody>
        </p:sp>
        <p:sp>
          <p:nvSpPr>
            <p:cNvPr id="1781" name="object 1781" descr=""/>
            <p:cNvSpPr/>
            <p:nvPr/>
          </p:nvSpPr>
          <p:spPr>
            <a:xfrm>
              <a:off x="5643123"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782" name="object 1782" descr=""/>
            <p:cNvSpPr/>
            <p:nvPr/>
          </p:nvSpPr>
          <p:spPr>
            <a:xfrm>
              <a:off x="5643389"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1783" name="object 1783" descr=""/>
            <p:cNvSpPr/>
            <p:nvPr/>
          </p:nvSpPr>
          <p:spPr>
            <a:xfrm>
              <a:off x="5643661"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784" name="object 1784" descr=""/>
            <p:cNvSpPr/>
            <p:nvPr/>
          </p:nvSpPr>
          <p:spPr>
            <a:xfrm>
              <a:off x="5643934"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785" name="object 1785" descr=""/>
            <p:cNvSpPr/>
            <p:nvPr/>
          </p:nvSpPr>
          <p:spPr>
            <a:xfrm>
              <a:off x="5644201" y="2381974"/>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1786" name="object 1786" descr=""/>
            <p:cNvSpPr/>
            <p:nvPr/>
          </p:nvSpPr>
          <p:spPr>
            <a:xfrm>
              <a:off x="5644474"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787" name="object 1787" descr=""/>
            <p:cNvSpPr/>
            <p:nvPr/>
          </p:nvSpPr>
          <p:spPr>
            <a:xfrm>
              <a:off x="5644474"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88" name="object 1788" descr=""/>
            <p:cNvSpPr/>
            <p:nvPr/>
          </p:nvSpPr>
          <p:spPr>
            <a:xfrm>
              <a:off x="5644474" y="2385492"/>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1789" name="object 1789" descr=""/>
            <p:cNvSpPr/>
            <p:nvPr/>
          </p:nvSpPr>
          <p:spPr>
            <a:xfrm>
              <a:off x="5644747"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790" name="object 1790" descr=""/>
            <p:cNvSpPr/>
            <p:nvPr/>
          </p:nvSpPr>
          <p:spPr>
            <a:xfrm>
              <a:off x="5644747"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91" name="object 1791" descr=""/>
            <p:cNvSpPr/>
            <p:nvPr/>
          </p:nvSpPr>
          <p:spPr>
            <a:xfrm>
              <a:off x="5644747"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1792" name="object 1792" descr=""/>
            <p:cNvSpPr/>
            <p:nvPr/>
          </p:nvSpPr>
          <p:spPr>
            <a:xfrm>
              <a:off x="5645014"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793" name="object 1793" descr=""/>
            <p:cNvSpPr/>
            <p:nvPr/>
          </p:nvSpPr>
          <p:spPr>
            <a:xfrm>
              <a:off x="5645287"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94" name="object 1794" descr=""/>
            <p:cNvSpPr/>
            <p:nvPr/>
          </p:nvSpPr>
          <p:spPr>
            <a:xfrm>
              <a:off x="5645287" y="2385493"/>
              <a:ext cx="0" cy="8890"/>
            </a:xfrm>
            <a:custGeom>
              <a:avLst/>
              <a:gdLst/>
              <a:ahLst/>
              <a:cxnLst/>
              <a:rect l="l" t="t" r="r" b="b"/>
              <a:pathLst>
                <a:path w="0" h="8889">
                  <a:moveTo>
                    <a:pt x="0" y="8394"/>
                  </a:moveTo>
                  <a:lnTo>
                    <a:pt x="0" y="0"/>
                  </a:lnTo>
                </a:path>
              </a:pathLst>
            </a:custGeom>
            <a:ln w="3175">
              <a:solidFill>
                <a:srgbClr val="231F20"/>
              </a:solidFill>
            </a:ln>
          </p:spPr>
          <p:txBody>
            <a:bodyPr wrap="square" lIns="0" tIns="0" rIns="0" bIns="0" rtlCol="0"/>
            <a:lstStyle/>
            <a:p/>
          </p:txBody>
        </p:sp>
        <p:sp>
          <p:nvSpPr>
            <p:cNvPr id="1795" name="object 1795" descr=""/>
            <p:cNvSpPr/>
            <p:nvPr/>
          </p:nvSpPr>
          <p:spPr>
            <a:xfrm>
              <a:off x="5645560"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1796" name="object 1796" descr=""/>
            <p:cNvSpPr/>
            <p:nvPr/>
          </p:nvSpPr>
          <p:spPr>
            <a:xfrm>
              <a:off x="5645826"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797" name="object 1797" descr=""/>
            <p:cNvSpPr/>
            <p:nvPr/>
          </p:nvSpPr>
          <p:spPr>
            <a:xfrm>
              <a:off x="5646371"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798" name="object 1798" descr=""/>
            <p:cNvSpPr/>
            <p:nvPr/>
          </p:nvSpPr>
          <p:spPr>
            <a:xfrm>
              <a:off x="5646371"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1799" name="object 1799" descr=""/>
            <p:cNvSpPr/>
            <p:nvPr/>
          </p:nvSpPr>
          <p:spPr>
            <a:xfrm>
              <a:off x="5646371" y="2361660"/>
              <a:ext cx="0" cy="10795"/>
            </a:xfrm>
            <a:custGeom>
              <a:avLst/>
              <a:gdLst/>
              <a:ahLst/>
              <a:cxnLst/>
              <a:rect l="l" t="t" r="r" b="b"/>
              <a:pathLst>
                <a:path w="0" h="10794">
                  <a:moveTo>
                    <a:pt x="0" y="10299"/>
                  </a:moveTo>
                  <a:lnTo>
                    <a:pt x="0" y="0"/>
                  </a:lnTo>
                  <a:lnTo>
                    <a:pt x="0" y="10299"/>
                  </a:lnTo>
                </a:path>
              </a:pathLst>
            </a:custGeom>
            <a:ln w="3175">
              <a:solidFill>
                <a:srgbClr val="231F20"/>
              </a:solidFill>
            </a:ln>
          </p:spPr>
          <p:txBody>
            <a:bodyPr wrap="square" lIns="0" tIns="0" rIns="0" bIns="0" rtlCol="0"/>
            <a:lstStyle/>
            <a:p/>
          </p:txBody>
        </p:sp>
        <p:sp>
          <p:nvSpPr>
            <p:cNvPr id="1800" name="object 1800" descr=""/>
            <p:cNvSpPr/>
            <p:nvPr/>
          </p:nvSpPr>
          <p:spPr>
            <a:xfrm>
              <a:off x="5646638" y="2361660"/>
              <a:ext cx="0" cy="10795"/>
            </a:xfrm>
            <a:custGeom>
              <a:avLst/>
              <a:gdLst/>
              <a:ahLst/>
              <a:cxnLst/>
              <a:rect l="l" t="t" r="r" b="b"/>
              <a:pathLst>
                <a:path w="0" h="10794">
                  <a:moveTo>
                    <a:pt x="0" y="10299"/>
                  </a:moveTo>
                  <a:lnTo>
                    <a:pt x="0" y="0"/>
                  </a:lnTo>
                  <a:lnTo>
                    <a:pt x="0" y="10299"/>
                  </a:lnTo>
                </a:path>
              </a:pathLst>
            </a:custGeom>
            <a:ln w="3175">
              <a:solidFill>
                <a:srgbClr val="231F20"/>
              </a:solidFill>
            </a:ln>
          </p:spPr>
          <p:txBody>
            <a:bodyPr wrap="square" lIns="0" tIns="0" rIns="0" bIns="0" rtlCol="0"/>
            <a:lstStyle/>
            <a:p/>
          </p:txBody>
        </p:sp>
        <p:sp>
          <p:nvSpPr>
            <p:cNvPr id="1801" name="object 1801" descr=""/>
            <p:cNvSpPr/>
            <p:nvPr/>
          </p:nvSpPr>
          <p:spPr>
            <a:xfrm>
              <a:off x="5647184" y="2656247"/>
              <a:ext cx="0" cy="7620"/>
            </a:xfrm>
            <a:custGeom>
              <a:avLst/>
              <a:gdLst/>
              <a:ahLst/>
              <a:cxnLst/>
              <a:rect l="l" t="t" r="r" b="b"/>
              <a:pathLst>
                <a:path w="0" h="7619">
                  <a:moveTo>
                    <a:pt x="0" y="0"/>
                  </a:moveTo>
                  <a:lnTo>
                    <a:pt x="0" y="7048"/>
                  </a:lnTo>
                </a:path>
              </a:pathLst>
            </a:custGeom>
            <a:ln w="3175">
              <a:solidFill>
                <a:srgbClr val="231F20"/>
              </a:solidFill>
            </a:ln>
          </p:spPr>
          <p:txBody>
            <a:bodyPr wrap="square" lIns="0" tIns="0" rIns="0" bIns="0" rtlCol="0"/>
            <a:lstStyle/>
            <a:p/>
          </p:txBody>
        </p:sp>
        <p:sp>
          <p:nvSpPr>
            <p:cNvPr id="1802" name="object 1802" descr=""/>
            <p:cNvSpPr/>
            <p:nvPr/>
          </p:nvSpPr>
          <p:spPr>
            <a:xfrm>
              <a:off x="5647724"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1803" name="object 1803" descr=""/>
            <p:cNvSpPr/>
            <p:nvPr/>
          </p:nvSpPr>
          <p:spPr>
            <a:xfrm>
              <a:off x="5647997" y="2385492"/>
              <a:ext cx="0" cy="8255"/>
            </a:xfrm>
            <a:custGeom>
              <a:avLst/>
              <a:gdLst/>
              <a:ahLst/>
              <a:cxnLst/>
              <a:rect l="l" t="t" r="r" b="b"/>
              <a:pathLst>
                <a:path w="0" h="8255">
                  <a:moveTo>
                    <a:pt x="0" y="0"/>
                  </a:moveTo>
                  <a:lnTo>
                    <a:pt x="0" y="8128"/>
                  </a:lnTo>
                </a:path>
              </a:pathLst>
            </a:custGeom>
            <a:ln w="3175">
              <a:solidFill>
                <a:srgbClr val="231F20"/>
              </a:solidFill>
            </a:ln>
          </p:spPr>
          <p:txBody>
            <a:bodyPr wrap="square" lIns="0" tIns="0" rIns="0" bIns="0" rtlCol="0"/>
            <a:lstStyle/>
            <a:p/>
          </p:txBody>
        </p:sp>
        <p:sp>
          <p:nvSpPr>
            <p:cNvPr id="1804" name="object 1804" descr=""/>
            <p:cNvSpPr/>
            <p:nvPr/>
          </p:nvSpPr>
          <p:spPr>
            <a:xfrm>
              <a:off x="5647997" y="2361660"/>
              <a:ext cx="0" cy="10795"/>
            </a:xfrm>
            <a:custGeom>
              <a:avLst/>
              <a:gdLst/>
              <a:ahLst/>
              <a:cxnLst/>
              <a:rect l="l" t="t" r="r" b="b"/>
              <a:pathLst>
                <a:path w="0" h="10794">
                  <a:moveTo>
                    <a:pt x="0" y="10299"/>
                  </a:moveTo>
                  <a:lnTo>
                    <a:pt x="0" y="0"/>
                  </a:lnTo>
                  <a:lnTo>
                    <a:pt x="0" y="10299"/>
                  </a:lnTo>
                </a:path>
              </a:pathLst>
            </a:custGeom>
            <a:ln w="3175">
              <a:solidFill>
                <a:srgbClr val="231F20"/>
              </a:solidFill>
            </a:ln>
          </p:spPr>
          <p:txBody>
            <a:bodyPr wrap="square" lIns="0" tIns="0" rIns="0" bIns="0" rtlCol="0"/>
            <a:lstStyle/>
            <a:p/>
          </p:txBody>
        </p:sp>
        <p:sp>
          <p:nvSpPr>
            <p:cNvPr id="1805" name="object 1805" descr=""/>
            <p:cNvSpPr/>
            <p:nvPr/>
          </p:nvSpPr>
          <p:spPr>
            <a:xfrm>
              <a:off x="5648262" y="2361660"/>
              <a:ext cx="0" cy="10795"/>
            </a:xfrm>
            <a:custGeom>
              <a:avLst/>
              <a:gdLst/>
              <a:ahLst/>
              <a:cxnLst/>
              <a:rect l="l" t="t" r="r" b="b"/>
              <a:pathLst>
                <a:path w="0" h="10794">
                  <a:moveTo>
                    <a:pt x="0" y="10299"/>
                  </a:moveTo>
                  <a:lnTo>
                    <a:pt x="0" y="0"/>
                  </a:lnTo>
                  <a:lnTo>
                    <a:pt x="0" y="10299"/>
                  </a:lnTo>
                  <a:lnTo>
                    <a:pt x="0" y="0"/>
                  </a:lnTo>
                </a:path>
              </a:pathLst>
            </a:custGeom>
            <a:ln w="3175">
              <a:solidFill>
                <a:srgbClr val="231F20"/>
              </a:solidFill>
            </a:ln>
          </p:spPr>
          <p:txBody>
            <a:bodyPr wrap="square" lIns="0" tIns="0" rIns="0" bIns="0" rtlCol="0"/>
            <a:lstStyle/>
            <a:p/>
          </p:txBody>
        </p:sp>
        <p:sp>
          <p:nvSpPr>
            <p:cNvPr id="1806" name="object 1806" descr=""/>
            <p:cNvSpPr/>
            <p:nvPr/>
          </p:nvSpPr>
          <p:spPr>
            <a:xfrm>
              <a:off x="5648802"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1807" name="object 1807" descr=""/>
            <p:cNvSpPr/>
            <p:nvPr/>
          </p:nvSpPr>
          <p:spPr>
            <a:xfrm>
              <a:off x="5649348"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808" name="object 1808" descr=""/>
            <p:cNvSpPr/>
            <p:nvPr/>
          </p:nvSpPr>
          <p:spPr>
            <a:xfrm>
              <a:off x="5649348"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1809" name="object 1809" descr=""/>
            <p:cNvSpPr/>
            <p:nvPr/>
          </p:nvSpPr>
          <p:spPr>
            <a:xfrm>
              <a:off x="5649348"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810" name="object 1810" descr=""/>
            <p:cNvSpPr/>
            <p:nvPr/>
          </p:nvSpPr>
          <p:spPr>
            <a:xfrm>
              <a:off x="5649621"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1811" name="object 1811" descr=""/>
            <p:cNvSpPr/>
            <p:nvPr/>
          </p:nvSpPr>
          <p:spPr>
            <a:xfrm>
              <a:off x="5636889" y="2381969"/>
              <a:ext cx="0" cy="2540"/>
            </a:xfrm>
            <a:custGeom>
              <a:avLst/>
              <a:gdLst/>
              <a:ahLst/>
              <a:cxnLst/>
              <a:rect l="l" t="t" r="r" b="b"/>
              <a:pathLst>
                <a:path w="0" h="2539">
                  <a:moveTo>
                    <a:pt x="0" y="0"/>
                  </a:moveTo>
                  <a:lnTo>
                    <a:pt x="0" y="1892"/>
                  </a:lnTo>
                  <a:lnTo>
                    <a:pt x="0" y="2171"/>
                  </a:lnTo>
                </a:path>
              </a:pathLst>
            </a:custGeom>
            <a:ln w="3175">
              <a:solidFill>
                <a:srgbClr val="231F20"/>
              </a:solidFill>
            </a:ln>
          </p:spPr>
          <p:txBody>
            <a:bodyPr wrap="square" lIns="0" tIns="0" rIns="0" bIns="0" rtlCol="0"/>
            <a:lstStyle/>
            <a:p/>
          </p:txBody>
        </p:sp>
        <p:sp>
          <p:nvSpPr>
            <p:cNvPr id="1812" name="object 1812" descr=""/>
            <p:cNvSpPr/>
            <p:nvPr/>
          </p:nvSpPr>
          <p:spPr>
            <a:xfrm>
              <a:off x="5640412" y="2383866"/>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813" name="object 1813" descr=""/>
            <p:cNvSpPr/>
            <p:nvPr/>
          </p:nvSpPr>
          <p:spPr>
            <a:xfrm>
              <a:off x="5650161" y="2383866"/>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1814" name="object 1814" descr=""/>
            <p:cNvSpPr/>
            <p:nvPr/>
          </p:nvSpPr>
          <p:spPr>
            <a:xfrm>
              <a:off x="5644201" y="23838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15" name="object 1815" descr=""/>
            <p:cNvSpPr/>
            <p:nvPr/>
          </p:nvSpPr>
          <p:spPr>
            <a:xfrm>
              <a:off x="5649607" y="2370061"/>
              <a:ext cx="8890" cy="13335"/>
            </a:xfrm>
            <a:custGeom>
              <a:avLst/>
              <a:gdLst/>
              <a:ahLst/>
              <a:cxnLst/>
              <a:rect l="l" t="t" r="r" b="b"/>
              <a:pathLst>
                <a:path w="8889" h="13335">
                  <a:moveTo>
                    <a:pt x="2984" y="11912"/>
                  </a:moveTo>
                  <a:lnTo>
                    <a:pt x="2743" y="11341"/>
                  </a:lnTo>
                  <a:lnTo>
                    <a:pt x="2171" y="11099"/>
                  </a:lnTo>
                  <a:lnTo>
                    <a:pt x="1600" y="11341"/>
                  </a:lnTo>
                  <a:lnTo>
                    <a:pt x="1485" y="11607"/>
                  </a:lnTo>
                  <a:lnTo>
                    <a:pt x="1384" y="11341"/>
                  </a:lnTo>
                  <a:lnTo>
                    <a:pt x="812" y="11099"/>
                  </a:lnTo>
                  <a:lnTo>
                    <a:pt x="241" y="11341"/>
                  </a:lnTo>
                  <a:lnTo>
                    <a:pt x="0" y="11912"/>
                  </a:lnTo>
                  <a:lnTo>
                    <a:pt x="241" y="12484"/>
                  </a:lnTo>
                  <a:lnTo>
                    <a:pt x="812" y="12725"/>
                  </a:lnTo>
                  <a:lnTo>
                    <a:pt x="1384" y="12484"/>
                  </a:lnTo>
                  <a:lnTo>
                    <a:pt x="1485" y="12230"/>
                  </a:lnTo>
                  <a:lnTo>
                    <a:pt x="1600" y="12484"/>
                  </a:lnTo>
                  <a:lnTo>
                    <a:pt x="2171" y="12725"/>
                  </a:lnTo>
                  <a:lnTo>
                    <a:pt x="2743" y="12484"/>
                  </a:lnTo>
                  <a:lnTo>
                    <a:pt x="2984" y="11912"/>
                  </a:lnTo>
                  <a:close/>
                </a:path>
                <a:path w="8889" h="13335">
                  <a:moveTo>
                    <a:pt x="8394" y="812"/>
                  </a:moveTo>
                  <a:lnTo>
                    <a:pt x="8166" y="241"/>
                  </a:lnTo>
                  <a:lnTo>
                    <a:pt x="7581" y="0"/>
                  </a:lnTo>
                  <a:lnTo>
                    <a:pt x="7010" y="241"/>
                  </a:lnTo>
                  <a:lnTo>
                    <a:pt x="6769" y="812"/>
                  </a:lnTo>
                  <a:lnTo>
                    <a:pt x="7010" y="1384"/>
                  </a:lnTo>
                  <a:lnTo>
                    <a:pt x="7581" y="1625"/>
                  </a:lnTo>
                  <a:lnTo>
                    <a:pt x="8166" y="1384"/>
                  </a:lnTo>
                  <a:lnTo>
                    <a:pt x="8394" y="812"/>
                  </a:lnTo>
                  <a:close/>
                </a:path>
              </a:pathLst>
            </a:custGeom>
            <a:solidFill>
              <a:srgbClr val="231F20"/>
            </a:solidFill>
          </p:spPr>
          <p:txBody>
            <a:bodyPr wrap="square" lIns="0" tIns="0" rIns="0" bIns="0" rtlCol="0"/>
            <a:lstStyle/>
            <a:p/>
          </p:txBody>
        </p:sp>
        <p:sp>
          <p:nvSpPr>
            <p:cNvPr id="1816" name="object 1816" descr=""/>
            <p:cNvSpPr/>
            <p:nvPr/>
          </p:nvSpPr>
          <p:spPr>
            <a:xfrm>
              <a:off x="5636889" y="23841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17" name="object 1817" descr=""/>
            <p:cNvSpPr/>
            <p:nvPr/>
          </p:nvSpPr>
          <p:spPr>
            <a:xfrm>
              <a:off x="5655847" y="237114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818" name="object 1818" descr=""/>
            <p:cNvSpPr/>
            <p:nvPr/>
          </p:nvSpPr>
          <p:spPr>
            <a:xfrm>
              <a:off x="5634990" y="2381161"/>
              <a:ext cx="11430" cy="4445"/>
            </a:xfrm>
            <a:custGeom>
              <a:avLst/>
              <a:gdLst/>
              <a:ahLst/>
              <a:cxnLst/>
              <a:rect l="l" t="t" r="r" b="b"/>
              <a:pathLst>
                <a:path w="11429" h="4444">
                  <a:moveTo>
                    <a:pt x="1625" y="3251"/>
                  </a:moveTo>
                  <a:lnTo>
                    <a:pt x="1384" y="2679"/>
                  </a:lnTo>
                  <a:lnTo>
                    <a:pt x="812" y="2438"/>
                  </a:lnTo>
                  <a:lnTo>
                    <a:pt x="241" y="2679"/>
                  </a:lnTo>
                  <a:lnTo>
                    <a:pt x="0" y="3251"/>
                  </a:lnTo>
                  <a:lnTo>
                    <a:pt x="241" y="3835"/>
                  </a:lnTo>
                  <a:lnTo>
                    <a:pt x="812" y="4064"/>
                  </a:lnTo>
                  <a:lnTo>
                    <a:pt x="1384" y="3835"/>
                  </a:lnTo>
                  <a:lnTo>
                    <a:pt x="1625" y="3251"/>
                  </a:lnTo>
                  <a:close/>
                </a:path>
                <a:path w="11429" h="4444">
                  <a:moveTo>
                    <a:pt x="11379" y="812"/>
                  </a:moveTo>
                  <a:lnTo>
                    <a:pt x="11137" y="241"/>
                  </a:lnTo>
                  <a:lnTo>
                    <a:pt x="10566" y="0"/>
                  </a:lnTo>
                  <a:lnTo>
                    <a:pt x="9994" y="241"/>
                  </a:lnTo>
                  <a:lnTo>
                    <a:pt x="9880" y="508"/>
                  </a:lnTo>
                  <a:lnTo>
                    <a:pt x="9779" y="241"/>
                  </a:lnTo>
                  <a:lnTo>
                    <a:pt x="9207" y="0"/>
                  </a:lnTo>
                  <a:lnTo>
                    <a:pt x="8636" y="241"/>
                  </a:lnTo>
                  <a:lnTo>
                    <a:pt x="8394" y="812"/>
                  </a:lnTo>
                  <a:lnTo>
                    <a:pt x="8636" y="1384"/>
                  </a:lnTo>
                  <a:lnTo>
                    <a:pt x="9207" y="1625"/>
                  </a:lnTo>
                  <a:lnTo>
                    <a:pt x="9779" y="1384"/>
                  </a:lnTo>
                  <a:lnTo>
                    <a:pt x="9880" y="1130"/>
                  </a:lnTo>
                  <a:lnTo>
                    <a:pt x="9994" y="1384"/>
                  </a:lnTo>
                  <a:lnTo>
                    <a:pt x="10566" y="1625"/>
                  </a:lnTo>
                  <a:lnTo>
                    <a:pt x="11137" y="1384"/>
                  </a:lnTo>
                  <a:lnTo>
                    <a:pt x="11379" y="812"/>
                  </a:lnTo>
                  <a:close/>
                </a:path>
              </a:pathLst>
            </a:custGeom>
            <a:solidFill>
              <a:srgbClr val="231F20"/>
            </a:solidFill>
          </p:spPr>
          <p:txBody>
            <a:bodyPr wrap="square" lIns="0" tIns="0" rIns="0" bIns="0" rtlCol="0"/>
            <a:lstStyle/>
            <a:p/>
          </p:txBody>
        </p:sp>
        <p:sp>
          <p:nvSpPr>
            <p:cNvPr id="1819" name="object 1819" descr=""/>
            <p:cNvSpPr/>
            <p:nvPr/>
          </p:nvSpPr>
          <p:spPr>
            <a:xfrm>
              <a:off x="5608464" y="2589918"/>
              <a:ext cx="0" cy="1270"/>
            </a:xfrm>
            <a:custGeom>
              <a:avLst/>
              <a:gdLst/>
              <a:ahLst/>
              <a:cxnLst/>
              <a:rect l="l" t="t" r="r" b="b"/>
              <a:pathLst>
                <a:path w="0" h="1269">
                  <a:moveTo>
                    <a:pt x="0" y="0"/>
                  </a:moveTo>
                  <a:lnTo>
                    <a:pt x="0" y="533"/>
                  </a:lnTo>
                  <a:lnTo>
                    <a:pt x="0" y="800"/>
                  </a:lnTo>
                </a:path>
              </a:pathLst>
            </a:custGeom>
            <a:ln w="3175">
              <a:solidFill>
                <a:srgbClr val="231F20"/>
              </a:solidFill>
            </a:ln>
          </p:spPr>
          <p:txBody>
            <a:bodyPr wrap="square" lIns="0" tIns="0" rIns="0" bIns="0" rtlCol="0"/>
            <a:lstStyle/>
            <a:p/>
          </p:txBody>
        </p:sp>
        <p:sp>
          <p:nvSpPr>
            <p:cNvPr id="1820" name="object 1820" descr=""/>
            <p:cNvSpPr/>
            <p:nvPr/>
          </p:nvSpPr>
          <p:spPr>
            <a:xfrm>
              <a:off x="5657738" y="23749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21" name="object 1821" descr=""/>
            <p:cNvSpPr/>
            <p:nvPr/>
          </p:nvSpPr>
          <p:spPr>
            <a:xfrm>
              <a:off x="5640419" y="23819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822" name="object 1822" descr=""/>
            <p:cNvSpPr/>
            <p:nvPr/>
          </p:nvSpPr>
          <p:spPr>
            <a:xfrm>
              <a:off x="5636069" y="2374404"/>
              <a:ext cx="24130" cy="8890"/>
            </a:xfrm>
            <a:custGeom>
              <a:avLst/>
              <a:gdLst/>
              <a:ahLst/>
              <a:cxnLst/>
              <a:rect l="l" t="t" r="r" b="b"/>
              <a:pathLst>
                <a:path w="24129" h="8889">
                  <a:moveTo>
                    <a:pt x="1625" y="7569"/>
                  </a:moveTo>
                  <a:lnTo>
                    <a:pt x="1384" y="6997"/>
                  </a:lnTo>
                  <a:lnTo>
                    <a:pt x="812" y="6756"/>
                  </a:lnTo>
                  <a:lnTo>
                    <a:pt x="241" y="6997"/>
                  </a:lnTo>
                  <a:lnTo>
                    <a:pt x="0" y="7569"/>
                  </a:lnTo>
                  <a:lnTo>
                    <a:pt x="241" y="8140"/>
                  </a:lnTo>
                  <a:lnTo>
                    <a:pt x="812" y="8382"/>
                  </a:lnTo>
                  <a:lnTo>
                    <a:pt x="1384" y="8140"/>
                  </a:lnTo>
                  <a:lnTo>
                    <a:pt x="1625" y="7569"/>
                  </a:lnTo>
                  <a:close/>
                </a:path>
                <a:path w="24129" h="8889">
                  <a:moveTo>
                    <a:pt x="6235" y="7569"/>
                  </a:moveTo>
                  <a:lnTo>
                    <a:pt x="5994" y="6997"/>
                  </a:lnTo>
                  <a:lnTo>
                    <a:pt x="5422" y="6756"/>
                  </a:lnTo>
                  <a:lnTo>
                    <a:pt x="4851" y="6997"/>
                  </a:lnTo>
                  <a:lnTo>
                    <a:pt x="4610" y="7569"/>
                  </a:lnTo>
                  <a:lnTo>
                    <a:pt x="4851" y="8140"/>
                  </a:lnTo>
                  <a:lnTo>
                    <a:pt x="5422" y="8382"/>
                  </a:lnTo>
                  <a:lnTo>
                    <a:pt x="5994" y="8140"/>
                  </a:lnTo>
                  <a:lnTo>
                    <a:pt x="6235" y="7569"/>
                  </a:lnTo>
                  <a:close/>
                </a:path>
                <a:path w="24129" h="8889">
                  <a:moveTo>
                    <a:pt x="24104" y="812"/>
                  </a:moveTo>
                  <a:lnTo>
                    <a:pt x="23863" y="241"/>
                  </a:lnTo>
                  <a:lnTo>
                    <a:pt x="23291" y="0"/>
                  </a:lnTo>
                  <a:lnTo>
                    <a:pt x="22707" y="241"/>
                  </a:lnTo>
                  <a:lnTo>
                    <a:pt x="22479" y="812"/>
                  </a:lnTo>
                  <a:lnTo>
                    <a:pt x="22707" y="1384"/>
                  </a:lnTo>
                  <a:lnTo>
                    <a:pt x="23291" y="1625"/>
                  </a:lnTo>
                  <a:lnTo>
                    <a:pt x="23863" y="1384"/>
                  </a:lnTo>
                  <a:lnTo>
                    <a:pt x="24104" y="812"/>
                  </a:lnTo>
                  <a:close/>
                </a:path>
              </a:pathLst>
            </a:custGeom>
            <a:solidFill>
              <a:srgbClr val="231F20"/>
            </a:solidFill>
          </p:spPr>
          <p:txBody>
            <a:bodyPr wrap="square" lIns="0" tIns="0" rIns="0" bIns="0" rtlCol="0"/>
            <a:lstStyle/>
            <a:p/>
          </p:txBody>
        </p:sp>
        <p:sp>
          <p:nvSpPr>
            <p:cNvPr id="1823" name="object 1823" descr=""/>
            <p:cNvSpPr/>
            <p:nvPr/>
          </p:nvSpPr>
          <p:spPr>
            <a:xfrm>
              <a:off x="5650428" y="2375206"/>
              <a:ext cx="1270" cy="6985"/>
            </a:xfrm>
            <a:custGeom>
              <a:avLst/>
              <a:gdLst/>
              <a:ahLst/>
              <a:cxnLst/>
              <a:rect l="l" t="t" r="r" b="b"/>
              <a:pathLst>
                <a:path w="1270" h="6985">
                  <a:moveTo>
                    <a:pt x="0" y="6502"/>
                  </a:moveTo>
                  <a:lnTo>
                    <a:pt x="812" y="0"/>
                  </a:lnTo>
                  <a:lnTo>
                    <a:pt x="0" y="6769"/>
                  </a:lnTo>
                </a:path>
              </a:pathLst>
            </a:custGeom>
            <a:ln w="3175">
              <a:solidFill>
                <a:srgbClr val="231F20"/>
              </a:solidFill>
            </a:ln>
          </p:spPr>
          <p:txBody>
            <a:bodyPr wrap="square" lIns="0" tIns="0" rIns="0" bIns="0" rtlCol="0"/>
            <a:lstStyle/>
            <a:p/>
          </p:txBody>
        </p:sp>
        <p:sp>
          <p:nvSpPr>
            <p:cNvPr id="1824" name="object 1824" descr=""/>
            <p:cNvSpPr/>
            <p:nvPr/>
          </p:nvSpPr>
          <p:spPr>
            <a:xfrm>
              <a:off x="5650699" y="2375210"/>
              <a:ext cx="1270" cy="6985"/>
            </a:xfrm>
            <a:custGeom>
              <a:avLst/>
              <a:gdLst/>
              <a:ahLst/>
              <a:cxnLst/>
              <a:rect l="l" t="t" r="r" b="b"/>
              <a:pathLst>
                <a:path w="1270" h="6985">
                  <a:moveTo>
                    <a:pt x="812" y="0"/>
                  </a:moveTo>
                  <a:lnTo>
                    <a:pt x="0" y="6502"/>
                  </a:lnTo>
                </a:path>
              </a:pathLst>
            </a:custGeom>
            <a:ln w="3175">
              <a:solidFill>
                <a:srgbClr val="231F20"/>
              </a:solidFill>
            </a:ln>
          </p:spPr>
          <p:txBody>
            <a:bodyPr wrap="square" lIns="0" tIns="0" rIns="0" bIns="0" rtlCol="0"/>
            <a:lstStyle/>
            <a:p/>
          </p:txBody>
        </p:sp>
        <p:sp>
          <p:nvSpPr>
            <p:cNvPr id="1825" name="object 1825" descr=""/>
            <p:cNvSpPr/>
            <p:nvPr/>
          </p:nvSpPr>
          <p:spPr>
            <a:xfrm>
              <a:off x="5636889"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26" name="object 1826" descr=""/>
            <p:cNvSpPr/>
            <p:nvPr/>
          </p:nvSpPr>
          <p:spPr>
            <a:xfrm>
              <a:off x="5648802" y="2323493"/>
              <a:ext cx="1905" cy="10160"/>
            </a:xfrm>
            <a:custGeom>
              <a:avLst/>
              <a:gdLst/>
              <a:ahLst/>
              <a:cxnLst/>
              <a:rect l="l" t="t" r="r" b="b"/>
              <a:pathLst>
                <a:path w="1904" h="10160">
                  <a:moveTo>
                    <a:pt x="0" y="10007"/>
                  </a:moveTo>
                  <a:lnTo>
                    <a:pt x="0" y="10007"/>
                  </a:lnTo>
                  <a:lnTo>
                    <a:pt x="1358" y="0"/>
                  </a:lnTo>
                </a:path>
              </a:pathLst>
            </a:custGeom>
            <a:ln w="3175">
              <a:solidFill>
                <a:srgbClr val="231F20"/>
              </a:solidFill>
            </a:ln>
          </p:spPr>
          <p:txBody>
            <a:bodyPr wrap="square" lIns="0" tIns="0" rIns="0" bIns="0" rtlCol="0"/>
            <a:lstStyle/>
            <a:p/>
          </p:txBody>
        </p:sp>
        <p:sp>
          <p:nvSpPr>
            <p:cNvPr id="1827" name="object 1827" descr=""/>
            <p:cNvSpPr/>
            <p:nvPr/>
          </p:nvSpPr>
          <p:spPr>
            <a:xfrm>
              <a:off x="5635811"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28" name="object 1828" descr=""/>
            <p:cNvSpPr/>
            <p:nvPr/>
          </p:nvSpPr>
          <p:spPr>
            <a:xfrm>
              <a:off x="5635536" y="2376563"/>
              <a:ext cx="22225" cy="6350"/>
            </a:xfrm>
            <a:custGeom>
              <a:avLst/>
              <a:gdLst/>
              <a:ahLst/>
              <a:cxnLst/>
              <a:rect l="l" t="t" r="r" b="b"/>
              <a:pathLst>
                <a:path w="22225" h="6350">
                  <a:moveTo>
                    <a:pt x="1625" y="5410"/>
                  </a:moveTo>
                  <a:lnTo>
                    <a:pt x="1384" y="4838"/>
                  </a:lnTo>
                  <a:lnTo>
                    <a:pt x="812" y="4597"/>
                  </a:lnTo>
                  <a:lnTo>
                    <a:pt x="228" y="4838"/>
                  </a:lnTo>
                  <a:lnTo>
                    <a:pt x="0" y="5410"/>
                  </a:lnTo>
                  <a:lnTo>
                    <a:pt x="228" y="5981"/>
                  </a:lnTo>
                  <a:lnTo>
                    <a:pt x="812" y="6223"/>
                  </a:lnTo>
                  <a:lnTo>
                    <a:pt x="1384" y="5981"/>
                  </a:lnTo>
                  <a:lnTo>
                    <a:pt x="1625" y="5410"/>
                  </a:lnTo>
                  <a:close/>
                </a:path>
                <a:path w="22225" h="6350">
                  <a:moveTo>
                    <a:pt x="21932" y="812"/>
                  </a:moveTo>
                  <a:lnTo>
                    <a:pt x="21691" y="241"/>
                  </a:lnTo>
                  <a:lnTo>
                    <a:pt x="21120" y="0"/>
                  </a:lnTo>
                  <a:lnTo>
                    <a:pt x="20548" y="241"/>
                  </a:lnTo>
                  <a:lnTo>
                    <a:pt x="20307" y="812"/>
                  </a:lnTo>
                  <a:lnTo>
                    <a:pt x="20548" y="1384"/>
                  </a:lnTo>
                  <a:lnTo>
                    <a:pt x="21120" y="1625"/>
                  </a:lnTo>
                  <a:lnTo>
                    <a:pt x="21691" y="1384"/>
                  </a:lnTo>
                  <a:lnTo>
                    <a:pt x="21932" y="812"/>
                  </a:lnTo>
                  <a:close/>
                </a:path>
              </a:pathLst>
            </a:custGeom>
            <a:solidFill>
              <a:srgbClr val="231F20"/>
            </a:solidFill>
          </p:spPr>
          <p:txBody>
            <a:bodyPr wrap="square" lIns="0" tIns="0" rIns="0" bIns="0" rtlCol="0"/>
            <a:lstStyle/>
            <a:p/>
          </p:txBody>
        </p:sp>
        <p:sp>
          <p:nvSpPr>
            <p:cNvPr id="1829" name="object 1829" descr=""/>
            <p:cNvSpPr/>
            <p:nvPr/>
          </p:nvSpPr>
          <p:spPr>
            <a:xfrm>
              <a:off x="5657738" y="2372765"/>
              <a:ext cx="635" cy="2540"/>
            </a:xfrm>
            <a:custGeom>
              <a:avLst/>
              <a:gdLst/>
              <a:ahLst/>
              <a:cxnLst/>
              <a:rect l="l" t="t" r="r" b="b"/>
              <a:pathLst>
                <a:path w="635" h="2539">
                  <a:moveTo>
                    <a:pt x="0" y="2171"/>
                  </a:moveTo>
                  <a:lnTo>
                    <a:pt x="546" y="0"/>
                  </a:lnTo>
                  <a:lnTo>
                    <a:pt x="0" y="2171"/>
                  </a:lnTo>
                </a:path>
              </a:pathLst>
            </a:custGeom>
            <a:ln w="3175">
              <a:solidFill>
                <a:srgbClr val="231F20"/>
              </a:solidFill>
            </a:ln>
          </p:spPr>
          <p:txBody>
            <a:bodyPr wrap="square" lIns="0" tIns="0" rIns="0" bIns="0" rtlCol="0"/>
            <a:lstStyle/>
            <a:p/>
          </p:txBody>
        </p:sp>
        <p:sp>
          <p:nvSpPr>
            <p:cNvPr id="1830" name="object 1830" descr=""/>
            <p:cNvSpPr/>
            <p:nvPr/>
          </p:nvSpPr>
          <p:spPr>
            <a:xfrm>
              <a:off x="5658284" y="2372493"/>
              <a:ext cx="635" cy="2540"/>
            </a:xfrm>
            <a:custGeom>
              <a:avLst/>
              <a:gdLst/>
              <a:ahLst/>
              <a:cxnLst/>
              <a:rect l="l" t="t" r="r" b="b"/>
              <a:pathLst>
                <a:path w="635" h="2539">
                  <a:moveTo>
                    <a:pt x="266" y="0"/>
                  </a:moveTo>
                  <a:lnTo>
                    <a:pt x="0" y="2438"/>
                  </a:lnTo>
                </a:path>
              </a:pathLst>
            </a:custGeom>
            <a:ln w="3175">
              <a:solidFill>
                <a:srgbClr val="231F20"/>
              </a:solidFill>
            </a:ln>
          </p:spPr>
          <p:txBody>
            <a:bodyPr wrap="square" lIns="0" tIns="0" rIns="0" bIns="0" rtlCol="0"/>
            <a:lstStyle/>
            <a:p/>
          </p:txBody>
        </p:sp>
        <p:sp>
          <p:nvSpPr>
            <p:cNvPr id="1831" name="object 1831" descr=""/>
            <p:cNvSpPr/>
            <p:nvPr/>
          </p:nvSpPr>
          <p:spPr>
            <a:xfrm>
              <a:off x="5609541" y="2566366"/>
              <a:ext cx="2540" cy="16510"/>
            </a:xfrm>
            <a:custGeom>
              <a:avLst/>
              <a:gdLst/>
              <a:ahLst/>
              <a:cxnLst/>
              <a:rect l="l" t="t" r="r" b="b"/>
              <a:pathLst>
                <a:path w="2539" h="16510">
                  <a:moveTo>
                    <a:pt x="2438" y="0"/>
                  </a:moveTo>
                  <a:lnTo>
                    <a:pt x="1358" y="8115"/>
                  </a:lnTo>
                  <a:lnTo>
                    <a:pt x="0" y="16510"/>
                  </a:lnTo>
                </a:path>
              </a:pathLst>
            </a:custGeom>
            <a:ln w="3175">
              <a:solidFill>
                <a:srgbClr val="231F20"/>
              </a:solidFill>
            </a:ln>
          </p:spPr>
          <p:txBody>
            <a:bodyPr wrap="square" lIns="0" tIns="0" rIns="0" bIns="0" rtlCol="0"/>
            <a:lstStyle/>
            <a:p/>
          </p:txBody>
        </p:sp>
        <p:sp>
          <p:nvSpPr>
            <p:cNvPr id="1832" name="object 1832" descr=""/>
            <p:cNvSpPr/>
            <p:nvPr/>
          </p:nvSpPr>
          <p:spPr>
            <a:xfrm>
              <a:off x="5650426" y="2323491"/>
              <a:ext cx="1905" cy="10160"/>
            </a:xfrm>
            <a:custGeom>
              <a:avLst/>
              <a:gdLst/>
              <a:ahLst/>
              <a:cxnLst/>
              <a:rect l="l" t="t" r="r" b="b"/>
              <a:pathLst>
                <a:path w="1904" h="10160">
                  <a:moveTo>
                    <a:pt x="1358" y="0"/>
                  </a:moveTo>
                  <a:lnTo>
                    <a:pt x="0" y="10007"/>
                  </a:lnTo>
                  <a:lnTo>
                    <a:pt x="0" y="9753"/>
                  </a:lnTo>
                </a:path>
              </a:pathLst>
            </a:custGeom>
            <a:ln w="3175">
              <a:solidFill>
                <a:srgbClr val="231F20"/>
              </a:solidFill>
            </a:ln>
          </p:spPr>
          <p:txBody>
            <a:bodyPr wrap="square" lIns="0" tIns="0" rIns="0" bIns="0" rtlCol="0"/>
            <a:lstStyle/>
            <a:p/>
          </p:txBody>
        </p:sp>
        <p:sp>
          <p:nvSpPr>
            <p:cNvPr id="1833" name="object 1833" descr=""/>
            <p:cNvSpPr/>
            <p:nvPr/>
          </p:nvSpPr>
          <p:spPr>
            <a:xfrm>
              <a:off x="5647989" y="233268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34" name="object 1834" descr=""/>
            <p:cNvSpPr/>
            <p:nvPr/>
          </p:nvSpPr>
          <p:spPr>
            <a:xfrm>
              <a:off x="5650979" y="2375210"/>
              <a:ext cx="1270" cy="6985"/>
            </a:xfrm>
            <a:custGeom>
              <a:avLst/>
              <a:gdLst/>
              <a:ahLst/>
              <a:cxnLst/>
              <a:rect l="l" t="t" r="r" b="b"/>
              <a:pathLst>
                <a:path w="1270" h="6985">
                  <a:moveTo>
                    <a:pt x="1079" y="0"/>
                  </a:moveTo>
                  <a:lnTo>
                    <a:pt x="0" y="6502"/>
                  </a:lnTo>
                </a:path>
              </a:pathLst>
            </a:custGeom>
            <a:ln w="3175">
              <a:solidFill>
                <a:srgbClr val="231F20"/>
              </a:solidFill>
            </a:ln>
          </p:spPr>
          <p:txBody>
            <a:bodyPr wrap="square" lIns="0" tIns="0" rIns="0" bIns="0" rtlCol="0"/>
            <a:lstStyle/>
            <a:p/>
          </p:txBody>
        </p:sp>
        <p:sp>
          <p:nvSpPr>
            <p:cNvPr id="1835" name="object 1835" descr=""/>
            <p:cNvSpPr/>
            <p:nvPr/>
          </p:nvSpPr>
          <p:spPr>
            <a:xfrm>
              <a:off x="5651785" y="2375210"/>
              <a:ext cx="1270" cy="6985"/>
            </a:xfrm>
            <a:custGeom>
              <a:avLst/>
              <a:gdLst/>
              <a:ahLst/>
              <a:cxnLst/>
              <a:rect l="l" t="t" r="r" b="b"/>
              <a:pathLst>
                <a:path w="1270" h="6985">
                  <a:moveTo>
                    <a:pt x="812" y="0"/>
                  </a:moveTo>
                  <a:lnTo>
                    <a:pt x="0" y="6756"/>
                  </a:lnTo>
                </a:path>
              </a:pathLst>
            </a:custGeom>
            <a:ln w="3175">
              <a:solidFill>
                <a:srgbClr val="231F20"/>
              </a:solidFill>
            </a:ln>
          </p:spPr>
          <p:txBody>
            <a:bodyPr wrap="square" lIns="0" tIns="0" rIns="0" bIns="0" rtlCol="0"/>
            <a:lstStyle/>
            <a:p/>
          </p:txBody>
        </p:sp>
        <p:sp>
          <p:nvSpPr>
            <p:cNvPr id="1836" name="object 1836" descr=""/>
            <p:cNvSpPr/>
            <p:nvPr/>
          </p:nvSpPr>
          <p:spPr>
            <a:xfrm>
              <a:off x="5654228" y="2323491"/>
              <a:ext cx="1905" cy="10160"/>
            </a:xfrm>
            <a:custGeom>
              <a:avLst/>
              <a:gdLst/>
              <a:ahLst/>
              <a:cxnLst/>
              <a:rect l="l" t="t" r="r" b="b"/>
              <a:pathLst>
                <a:path w="1904" h="10160">
                  <a:moveTo>
                    <a:pt x="1346" y="0"/>
                  </a:moveTo>
                  <a:lnTo>
                    <a:pt x="0" y="10007"/>
                  </a:lnTo>
                </a:path>
              </a:pathLst>
            </a:custGeom>
            <a:ln w="3175">
              <a:solidFill>
                <a:srgbClr val="231F20"/>
              </a:solidFill>
            </a:ln>
          </p:spPr>
          <p:txBody>
            <a:bodyPr wrap="square" lIns="0" tIns="0" rIns="0" bIns="0" rtlCol="0"/>
            <a:lstStyle/>
            <a:p/>
          </p:txBody>
        </p:sp>
        <p:sp>
          <p:nvSpPr>
            <p:cNvPr id="1837" name="object 1837" descr=""/>
            <p:cNvSpPr/>
            <p:nvPr/>
          </p:nvSpPr>
          <p:spPr>
            <a:xfrm>
              <a:off x="5614690" y="2620795"/>
              <a:ext cx="635" cy="1905"/>
            </a:xfrm>
            <a:custGeom>
              <a:avLst/>
              <a:gdLst/>
              <a:ahLst/>
              <a:cxnLst/>
              <a:rect l="l" t="t" r="r" b="b"/>
              <a:pathLst>
                <a:path w="635" h="1905">
                  <a:moveTo>
                    <a:pt x="0" y="1346"/>
                  </a:moveTo>
                  <a:lnTo>
                    <a:pt x="266" y="0"/>
                  </a:lnTo>
                </a:path>
              </a:pathLst>
            </a:custGeom>
            <a:ln w="3175">
              <a:solidFill>
                <a:srgbClr val="231F20"/>
              </a:solidFill>
            </a:ln>
          </p:spPr>
          <p:txBody>
            <a:bodyPr wrap="square" lIns="0" tIns="0" rIns="0" bIns="0" rtlCol="0"/>
            <a:lstStyle/>
            <a:p/>
          </p:txBody>
        </p:sp>
        <p:sp>
          <p:nvSpPr>
            <p:cNvPr id="1838" name="object 1838" descr=""/>
            <p:cNvSpPr/>
            <p:nvPr/>
          </p:nvSpPr>
          <p:spPr>
            <a:xfrm>
              <a:off x="5608464" y="2582870"/>
              <a:ext cx="1270" cy="7620"/>
            </a:xfrm>
            <a:custGeom>
              <a:avLst/>
              <a:gdLst/>
              <a:ahLst/>
              <a:cxnLst/>
              <a:rect l="l" t="t" r="r" b="b"/>
              <a:pathLst>
                <a:path w="1270" h="7619">
                  <a:moveTo>
                    <a:pt x="0" y="7048"/>
                  </a:moveTo>
                  <a:lnTo>
                    <a:pt x="1079" y="0"/>
                  </a:lnTo>
                </a:path>
              </a:pathLst>
            </a:custGeom>
            <a:ln w="3175">
              <a:solidFill>
                <a:srgbClr val="231F20"/>
              </a:solidFill>
            </a:ln>
          </p:spPr>
          <p:txBody>
            <a:bodyPr wrap="square" lIns="0" tIns="0" rIns="0" bIns="0" rtlCol="0"/>
            <a:lstStyle/>
            <a:p/>
          </p:txBody>
        </p:sp>
        <p:sp>
          <p:nvSpPr>
            <p:cNvPr id="1839" name="object 1839" descr=""/>
            <p:cNvSpPr/>
            <p:nvPr/>
          </p:nvSpPr>
          <p:spPr>
            <a:xfrm>
              <a:off x="5655574" y="2323491"/>
              <a:ext cx="1905" cy="10160"/>
            </a:xfrm>
            <a:custGeom>
              <a:avLst/>
              <a:gdLst/>
              <a:ahLst/>
              <a:cxnLst/>
              <a:rect l="l" t="t" r="r" b="b"/>
              <a:pathLst>
                <a:path w="1904" h="10160">
                  <a:moveTo>
                    <a:pt x="1625" y="0"/>
                  </a:moveTo>
                  <a:lnTo>
                    <a:pt x="0" y="10007"/>
                  </a:lnTo>
                </a:path>
              </a:pathLst>
            </a:custGeom>
            <a:ln w="3175">
              <a:solidFill>
                <a:srgbClr val="231F20"/>
              </a:solidFill>
            </a:ln>
          </p:spPr>
          <p:txBody>
            <a:bodyPr wrap="square" lIns="0" tIns="0" rIns="0" bIns="0" rtlCol="0"/>
            <a:lstStyle/>
            <a:p/>
          </p:txBody>
        </p:sp>
        <p:sp>
          <p:nvSpPr>
            <p:cNvPr id="1840" name="object 1840" descr=""/>
            <p:cNvSpPr/>
            <p:nvPr/>
          </p:nvSpPr>
          <p:spPr>
            <a:xfrm>
              <a:off x="5650426"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41" name="object 1841" descr=""/>
            <p:cNvSpPr/>
            <p:nvPr/>
          </p:nvSpPr>
          <p:spPr>
            <a:xfrm>
              <a:off x="5635811" y="23844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42" name="object 1842" descr=""/>
            <p:cNvSpPr/>
            <p:nvPr/>
          </p:nvSpPr>
          <p:spPr>
            <a:xfrm>
              <a:off x="5658830" y="2372493"/>
              <a:ext cx="635" cy="2540"/>
            </a:xfrm>
            <a:custGeom>
              <a:avLst/>
              <a:gdLst/>
              <a:ahLst/>
              <a:cxnLst/>
              <a:rect l="l" t="t" r="r" b="b"/>
              <a:pathLst>
                <a:path w="635" h="2539">
                  <a:moveTo>
                    <a:pt x="266" y="0"/>
                  </a:moveTo>
                  <a:lnTo>
                    <a:pt x="0" y="2438"/>
                  </a:lnTo>
                </a:path>
              </a:pathLst>
            </a:custGeom>
            <a:ln w="3175">
              <a:solidFill>
                <a:srgbClr val="231F20"/>
              </a:solidFill>
            </a:ln>
          </p:spPr>
          <p:txBody>
            <a:bodyPr wrap="square" lIns="0" tIns="0" rIns="0" bIns="0" rtlCol="0"/>
            <a:lstStyle/>
            <a:p/>
          </p:txBody>
        </p:sp>
        <p:sp>
          <p:nvSpPr>
            <p:cNvPr id="1843" name="object 1843" descr=""/>
            <p:cNvSpPr/>
            <p:nvPr/>
          </p:nvSpPr>
          <p:spPr>
            <a:xfrm>
              <a:off x="5659362" y="2372766"/>
              <a:ext cx="635" cy="2540"/>
            </a:xfrm>
            <a:custGeom>
              <a:avLst/>
              <a:gdLst/>
              <a:ahLst/>
              <a:cxnLst/>
              <a:rect l="l" t="t" r="r" b="b"/>
              <a:pathLst>
                <a:path w="635" h="2539">
                  <a:moveTo>
                    <a:pt x="546" y="0"/>
                  </a:moveTo>
                  <a:lnTo>
                    <a:pt x="0" y="2438"/>
                  </a:lnTo>
                </a:path>
              </a:pathLst>
            </a:custGeom>
            <a:ln w="3175">
              <a:solidFill>
                <a:srgbClr val="231F20"/>
              </a:solidFill>
            </a:ln>
          </p:spPr>
          <p:txBody>
            <a:bodyPr wrap="square" lIns="0" tIns="0" rIns="0" bIns="0" rtlCol="0"/>
            <a:lstStyle/>
            <a:p/>
          </p:txBody>
        </p:sp>
        <p:sp>
          <p:nvSpPr>
            <p:cNvPr id="1844" name="object 1844" descr=""/>
            <p:cNvSpPr/>
            <p:nvPr/>
          </p:nvSpPr>
          <p:spPr>
            <a:xfrm>
              <a:off x="5644201" y="2375210"/>
              <a:ext cx="1905" cy="6985"/>
            </a:xfrm>
            <a:custGeom>
              <a:avLst/>
              <a:gdLst/>
              <a:ahLst/>
              <a:cxnLst/>
              <a:rect l="l" t="t" r="r" b="b"/>
              <a:pathLst>
                <a:path w="1904" h="6985">
                  <a:moveTo>
                    <a:pt x="1358" y="0"/>
                  </a:moveTo>
                  <a:lnTo>
                    <a:pt x="0" y="6756"/>
                  </a:lnTo>
                </a:path>
              </a:pathLst>
            </a:custGeom>
            <a:ln w="3175">
              <a:solidFill>
                <a:srgbClr val="231F20"/>
              </a:solidFill>
            </a:ln>
          </p:spPr>
          <p:txBody>
            <a:bodyPr wrap="square" lIns="0" tIns="0" rIns="0" bIns="0" rtlCol="0"/>
            <a:lstStyle/>
            <a:p/>
          </p:txBody>
        </p:sp>
        <p:sp>
          <p:nvSpPr>
            <p:cNvPr id="1845" name="object 1845" descr=""/>
            <p:cNvSpPr/>
            <p:nvPr/>
          </p:nvSpPr>
          <p:spPr>
            <a:xfrm>
              <a:off x="5644480" y="2375210"/>
              <a:ext cx="1905" cy="6985"/>
            </a:xfrm>
            <a:custGeom>
              <a:avLst/>
              <a:gdLst/>
              <a:ahLst/>
              <a:cxnLst/>
              <a:rect l="l" t="t" r="r" b="b"/>
              <a:pathLst>
                <a:path w="1904" h="6985">
                  <a:moveTo>
                    <a:pt x="1346" y="0"/>
                  </a:moveTo>
                  <a:lnTo>
                    <a:pt x="0" y="6502"/>
                  </a:lnTo>
                </a:path>
              </a:pathLst>
            </a:custGeom>
            <a:ln w="3175">
              <a:solidFill>
                <a:srgbClr val="231F20"/>
              </a:solidFill>
            </a:ln>
          </p:spPr>
          <p:txBody>
            <a:bodyPr wrap="square" lIns="0" tIns="0" rIns="0" bIns="0" rtlCol="0"/>
            <a:lstStyle/>
            <a:p/>
          </p:txBody>
        </p:sp>
        <p:sp>
          <p:nvSpPr>
            <p:cNvPr id="1846" name="object 1846" descr=""/>
            <p:cNvSpPr/>
            <p:nvPr/>
          </p:nvSpPr>
          <p:spPr>
            <a:xfrm>
              <a:off x="5676422" y="2323491"/>
              <a:ext cx="635" cy="3175"/>
            </a:xfrm>
            <a:custGeom>
              <a:avLst/>
              <a:gdLst/>
              <a:ahLst/>
              <a:cxnLst/>
              <a:rect l="l" t="t" r="r" b="b"/>
              <a:pathLst>
                <a:path w="635" h="3175">
                  <a:moveTo>
                    <a:pt x="546" y="0"/>
                  </a:moveTo>
                  <a:lnTo>
                    <a:pt x="0" y="2971"/>
                  </a:lnTo>
                </a:path>
              </a:pathLst>
            </a:custGeom>
            <a:ln w="3175">
              <a:solidFill>
                <a:srgbClr val="231F20"/>
              </a:solidFill>
            </a:ln>
          </p:spPr>
          <p:txBody>
            <a:bodyPr wrap="square" lIns="0" tIns="0" rIns="0" bIns="0" rtlCol="0"/>
            <a:lstStyle/>
            <a:p/>
          </p:txBody>
        </p:sp>
        <p:sp>
          <p:nvSpPr>
            <p:cNvPr id="1847" name="object 1847" descr=""/>
            <p:cNvSpPr/>
            <p:nvPr/>
          </p:nvSpPr>
          <p:spPr>
            <a:xfrm>
              <a:off x="5649607" y="2332697"/>
              <a:ext cx="8890" cy="39370"/>
            </a:xfrm>
            <a:custGeom>
              <a:avLst/>
              <a:gdLst/>
              <a:ahLst/>
              <a:cxnLst/>
              <a:rect l="l" t="t" r="r" b="b"/>
              <a:pathLst>
                <a:path w="8889" h="39369">
                  <a:moveTo>
                    <a:pt x="1625" y="812"/>
                  </a:moveTo>
                  <a:lnTo>
                    <a:pt x="1384" y="228"/>
                  </a:lnTo>
                  <a:lnTo>
                    <a:pt x="812" y="0"/>
                  </a:lnTo>
                  <a:lnTo>
                    <a:pt x="241" y="228"/>
                  </a:lnTo>
                  <a:lnTo>
                    <a:pt x="0" y="812"/>
                  </a:lnTo>
                  <a:lnTo>
                    <a:pt x="241" y="1384"/>
                  </a:lnTo>
                  <a:lnTo>
                    <a:pt x="812" y="1625"/>
                  </a:lnTo>
                  <a:lnTo>
                    <a:pt x="1384" y="1384"/>
                  </a:lnTo>
                  <a:lnTo>
                    <a:pt x="1625" y="812"/>
                  </a:lnTo>
                  <a:close/>
                </a:path>
                <a:path w="8889" h="39369">
                  <a:moveTo>
                    <a:pt x="8394" y="38176"/>
                  </a:moveTo>
                  <a:lnTo>
                    <a:pt x="8166" y="37604"/>
                  </a:lnTo>
                  <a:lnTo>
                    <a:pt x="7581" y="37363"/>
                  </a:lnTo>
                  <a:lnTo>
                    <a:pt x="7010" y="37604"/>
                  </a:lnTo>
                  <a:lnTo>
                    <a:pt x="6769" y="38176"/>
                  </a:lnTo>
                  <a:lnTo>
                    <a:pt x="7010" y="38747"/>
                  </a:lnTo>
                  <a:lnTo>
                    <a:pt x="7581" y="38989"/>
                  </a:lnTo>
                  <a:lnTo>
                    <a:pt x="8166" y="38747"/>
                  </a:lnTo>
                  <a:lnTo>
                    <a:pt x="8394" y="38176"/>
                  </a:lnTo>
                  <a:close/>
                </a:path>
              </a:pathLst>
            </a:custGeom>
            <a:solidFill>
              <a:srgbClr val="231F20"/>
            </a:solidFill>
          </p:spPr>
          <p:txBody>
            <a:bodyPr wrap="square" lIns="0" tIns="0" rIns="0" bIns="0" rtlCol="0"/>
            <a:lstStyle/>
            <a:p/>
          </p:txBody>
        </p:sp>
        <p:sp>
          <p:nvSpPr>
            <p:cNvPr id="1848" name="object 1848" descr=""/>
            <p:cNvSpPr/>
            <p:nvPr/>
          </p:nvSpPr>
          <p:spPr>
            <a:xfrm>
              <a:off x="5644752" y="2375210"/>
              <a:ext cx="1905" cy="6985"/>
            </a:xfrm>
            <a:custGeom>
              <a:avLst/>
              <a:gdLst/>
              <a:ahLst/>
              <a:cxnLst/>
              <a:rect l="l" t="t" r="r" b="b"/>
              <a:pathLst>
                <a:path w="1904" h="6985">
                  <a:moveTo>
                    <a:pt x="1346" y="0"/>
                  </a:moveTo>
                  <a:lnTo>
                    <a:pt x="0" y="6502"/>
                  </a:lnTo>
                </a:path>
              </a:pathLst>
            </a:custGeom>
            <a:ln w="3175">
              <a:solidFill>
                <a:srgbClr val="231F20"/>
              </a:solidFill>
            </a:ln>
          </p:spPr>
          <p:txBody>
            <a:bodyPr wrap="square" lIns="0" tIns="0" rIns="0" bIns="0" rtlCol="0"/>
            <a:lstStyle/>
            <a:p/>
          </p:txBody>
        </p:sp>
        <p:sp>
          <p:nvSpPr>
            <p:cNvPr id="1849" name="object 1849" descr=""/>
            <p:cNvSpPr/>
            <p:nvPr/>
          </p:nvSpPr>
          <p:spPr>
            <a:xfrm>
              <a:off x="5645565" y="2375210"/>
              <a:ext cx="1905" cy="6985"/>
            </a:xfrm>
            <a:custGeom>
              <a:avLst/>
              <a:gdLst/>
              <a:ahLst/>
              <a:cxnLst/>
              <a:rect l="l" t="t" r="r" b="b"/>
              <a:pathLst>
                <a:path w="1904" h="6985">
                  <a:moveTo>
                    <a:pt x="1346" y="0"/>
                  </a:moveTo>
                  <a:lnTo>
                    <a:pt x="0" y="6756"/>
                  </a:lnTo>
                </a:path>
              </a:pathLst>
            </a:custGeom>
            <a:ln w="3175">
              <a:solidFill>
                <a:srgbClr val="231F20"/>
              </a:solidFill>
            </a:ln>
          </p:spPr>
          <p:txBody>
            <a:bodyPr wrap="square" lIns="0" tIns="0" rIns="0" bIns="0" rtlCol="0"/>
            <a:lstStyle/>
            <a:p/>
          </p:txBody>
        </p:sp>
        <p:sp>
          <p:nvSpPr>
            <p:cNvPr id="1850" name="object 1850" descr=""/>
            <p:cNvSpPr/>
            <p:nvPr/>
          </p:nvSpPr>
          <p:spPr>
            <a:xfrm>
              <a:off x="5658284"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51" name="object 1851" descr=""/>
            <p:cNvSpPr/>
            <p:nvPr/>
          </p:nvSpPr>
          <p:spPr>
            <a:xfrm>
              <a:off x="5651779" y="2374404"/>
              <a:ext cx="6985" cy="10795"/>
            </a:xfrm>
            <a:custGeom>
              <a:avLst/>
              <a:gdLst/>
              <a:ahLst/>
              <a:cxnLst/>
              <a:rect l="l" t="t" r="r" b="b"/>
              <a:pathLst>
                <a:path w="6985" h="10794">
                  <a:moveTo>
                    <a:pt x="1625" y="812"/>
                  </a:moveTo>
                  <a:lnTo>
                    <a:pt x="1384" y="241"/>
                  </a:lnTo>
                  <a:lnTo>
                    <a:pt x="812" y="0"/>
                  </a:lnTo>
                  <a:lnTo>
                    <a:pt x="241" y="241"/>
                  </a:lnTo>
                  <a:lnTo>
                    <a:pt x="0" y="812"/>
                  </a:lnTo>
                  <a:lnTo>
                    <a:pt x="241" y="1384"/>
                  </a:lnTo>
                  <a:lnTo>
                    <a:pt x="812" y="1625"/>
                  </a:lnTo>
                  <a:lnTo>
                    <a:pt x="1384" y="1384"/>
                  </a:lnTo>
                  <a:lnTo>
                    <a:pt x="1625" y="812"/>
                  </a:lnTo>
                  <a:close/>
                </a:path>
                <a:path w="6985" h="10794">
                  <a:moveTo>
                    <a:pt x="6502" y="9740"/>
                  </a:moveTo>
                  <a:lnTo>
                    <a:pt x="6261" y="9169"/>
                  </a:lnTo>
                  <a:lnTo>
                    <a:pt x="5689" y="8928"/>
                  </a:lnTo>
                  <a:lnTo>
                    <a:pt x="5105" y="9169"/>
                  </a:lnTo>
                  <a:lnTo>
                    <a:pt x="4876" y="9740"/>
                  </a:lnTo>
                  <a:lnTo>
                    <a:pt x="5105" y="10312"/>
                  </a:lnTo>
                  <a:lnTo>
                    <a:pt x="5689" y="10553"/>
                  </a:lnTo>
                  <a:lnTo>
                    <a:pt x="6261" y="10312"/>
                  </a:lnTo>
                  <a:lnTo>
                    <a:pt x="6502" y="9740"/>
                  </a:lnTo>
                  <a:close/>
                </a:path>
              </a:pathLst>
            </a:custGeom>
            <a:solidFill>
              <a:srgbClr val="231F20"/>
            </a:solidFill>
          </p:spPr>
          <p:txBody>
            <a:bodyPr wrap="square" lIns="0" tIns="0" rIns="0" bIns="0" rtlCol="0"/>
            <a:lstStyle/>
            <a:p/>
          </p:txBody>
        </p:sp>
        <p:sp>
          <p:nvSpPr>
            <p:cNvPr id="1852" name="object 1852" descr=""/>
            <p:cNvSpPr/>
            <p:nvPr/>
          </p:nvSpPr>
          <p:spPr>
            <a:xfrm>
              <a:off x="5644201" y="23841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53" name="object 1853" descr=""/>
            <p:cNvSpPr/>
            <p:nvPr/>
          </p:nvSpPr>
          <p:spPr>
            <a:xfrm>
              <a:off x="5640685" y="2375206"/>
              <a:ext cx="1905" cy="6985"/>
            </a:xfrm>
            <a:custGeom>
              <a:avLst/>
              <a:gdLst/>
              <a:ahLst/>
              <a:cxnLst/>
              <a:rect l="l" t="t" r="r" b="b"/>
              <a:pathLst>
                <a:path w="1904" h="6985">
                  <a:moveTo>
                    <a:pt x="0" y="6502"/>
                  </a:moveTo>
                  <a:lnTo>
                    <a:pt x="1346" y="0"/>
                  </a:lnTo>
                  <a:lnTo>
                    <a:pt x="0" y="6769"/>
                  </a:lnTo>
                </a:path>
              </a:pathLst>
            </a:custGeom>
            <a:ln w="3175">
              <a:solidFill>
                <a:srgbClr val="231F20"/>
              </a:solidFill>
            </a:ln>
          </p:spPr>
          <p:txBody>
            <a:bodyPr wrap="square" lIns="0" tIns="0" rIns="0" bIns="0" rtlCol="0"/>
            <a:lstStyle/>
            <a:p/>
          </p:txBody>
        </p:sp>
        <p:sp>
          <p:nvSpPr>
            <p:cNvPr id="1854" name="object 1854" descr=""/>
            <p:cNvSpPr/>
            <p:nvPr/>
          </p:nvSpPr>
          <p:spPr>
            <a:xfrm>
              <a:off x="5640951" y="2375210"/>
              <a:ext cx="1905" cy="6985"/>
            </a:xfrm>
            <a:custGeom>
              <a:avLst/>
              <a:gdLst/>
              <a:ahLst/>
              <a:cxnLst/>
              <a:rect l="l" t="t" r="r" b="b"/>
              <a:pathLst>
                <a:path w="1904" h="6985">
                  <a:moveTo>
                    <a:pt x="1625" y="0"/>
                  </a:moveTo>
                  <a:lnTo>
                    <a:pt x="0" y="6502"/>
                  </a:lnTo>
                </a:path>
              </a:pathLst>
            </a:custGeom>
            <a:ln w="3175">
              <a:solidFill>
                <a:srgbClr val="231F20"/>
              </a:solidFill>
            </a:ln>
          </p:spPr>
          <p:txBody>
            <a:bodyPr wrap="square" lIns="0" tIns="0" rIns="0" bIns="0" rtlCol="0"/>
            <a:lstStyle/>
            <a:p/>
          </p:txBody>
        </p:sp>
        <p:sp>
          <p:nvSpPr>
            <p:cNvPr id="1855" name="object 1855" descr=""/>
            <p:cNvSpPr/>
            <p:nvPr/>
          </p:nvSpPr>
          <p:spPr>
            <a:xfrm>
              <a:off x="5641497" y="2375210"/>
              <a:ext cx="1905" cy="6985"/>
            </a:xfrm>
            <a:custGeom>
              <a:avLst/>
              <a:gdLst/>
              <a:ahLst/>
              <a:cxnLst/>
              <a:rect l="l" t="t" r="r" b="b"/>
              <a:pathLst>
                <a:path w="1904" h="6985">
                  <a:moveTo>
                    <a:pt x="1625" y="0"/>
                  </a:moveTo>
                  <a:lnTo>
                    <a:pt x="0" y="6756"/>
                  </a:lnTo>
                </a:path>
              </a:pathLst>
            </a:custGeom>
            <a:ln w="3175">
              <a:solidFill>
                <a:srgbClr val="231F20"/>
              </a:solidFill>
            </a:ln>
          </p:spPr>
          <p:txBody>
            <a:bodyPr wrap="square" lIns="0" tIns="0" rIns="0" bIns="0" rtlCol="0"/>
            <a:lstStyle/>
            <a:p/>
          </p:txBody>
        </p:sp>
        <p:sp>
          <p:nvSpPr>
            <p:cNvPr id="1856" name="object 1856" descr=""/>
            <p:cNvSpPr/>
            <p:nvPr/>
          </p:nvSpPr>
          <p:spPr>
            <a:xfrm>
              <a:off x="5645560" y="23749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57" name="object 1857" descr=""/>
            <p:cNvSpPr/>
            <p:nvPr/>
          </p:nvSpPr>
          <p:spPr>
            <a:xfrm>
              <a:off x="5668844"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58" name="object 1858" descr=""/>
            <p:cNvSpPr/>
            <p:nvPr/>
          </p:nvSpPr>
          <p:spPr>
            <a:xfrm>
              <a:off x="5651239" y="2372493"/>
              <a:ext cx="1270" cy="2540"/>
            </a:xfrm>
            <a:custGeom>
              <a:avLst/>
              <a:gdLst/>
              <a:ahLst/>
              <a:cxnLst/>
              <a:rect l="l" t="t" r="r" b="b"/>
              <a:pathLst>
                <a:path w="1270" h="2539">
                  <a:moveTo>
                    <a:pt x="546" y="0"/>
                  </a:moveTo>
                  <a:lnTo>
                    <a:pt x="0" y="2438"/>
                  </a:lnTo>
                  <a:lnTo>
                    <a:pt x="812" y="266"/>
                  </a:lnTo>
                </a:path>
              </a:pathLst>
            </a:custGeom>
            <a:ln w="3175">
              <a:solidFill>
                <a:srgbClr val="231F20"/>
              </a:solidFill>
            </a:ln>
          </p:spPr>
          <p:txBody>
            <a:bodyPr wrap="square" lIns="0" tIns="0" rIns="0" bIns="0" rtlCol="0"/>
            <a:lstStyle/>
            <a:p/>
          </p:txBody>
        </p:sp>
        <p:sp>
          <p:nvSpPr>
            <p:cNvPr id="1859" name="object 1859" descr=""/>
            <p:cNvSpPr/>
            <p:nvPr/>
          </p:nvSpPr>
          <p:spPr>
            <a:xfrm>
              <a:off x="5651512" y="2372493"/>
              <a:ext cx="635" cy="2540"/>
            </a:xfrm>
            <a:custGeom>
              <a:avLst/>
              <a:gdLst/>
              <a:ahLst/>
              <a:cxnLst/>
              <a:rect l="l" t="t" r="r" b="b"/>
              <a:pathLst>
                <a:path w="635" h="2539">
                  <a:moveTo>
                    <a:pt x="546" y="0"/>
                  </a:moveTo>
                  <a:lnTo>
                    <a:pt x="0" y="2438"/>
                  </a:lnTo>
                </a:path>
              </a:pathLst>
            </a:custGeom>
            <a:ln w="3175">
              <a:solidFill>
                <a:srgbClr val="231F20"/>
              </a:solidFill>
            </a:ln>
          </p:spPr>
          <p:txBody>
            <a:bodyPr wrap="square" lIns="0" tIns="0" rIns="0" bIns="0" rtlCol="0"/>
            <a:lstStyle/>
            <a:p/>
          </p:txBody>
        </p:sp>
        <p:sp>
          <p:nvSpPr>
            <p:cNvPr id="1860" name="object 1860" descr=""/>
            <p:cNvSpPr/>
            <p:nvPr/>
          </p:nvSpPr>
          <p:spPr>
            <a:xfrm>
              <a:off x="5648535" y="23849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61" name="object 1861" descr=""/>
            <p:cNvSpPr/>
            <p:nvPr/>
          </p:nvSpPr>
          <p:spPr>
            <a:xfrm>
              <a:off x="5646090" y="2374404"/>
              <a:ext cx="24130" cy="5715"/>
            </a:xfrm>
            <a:custGeom>
              <a:avLst/>
              <a:gdLst/>
              <a:ahLst/>
              <a:cxnLst/>
              <a:rect l="l" t="t" r="r" b="b"/>
              <a:pathLst>
                <a:path w="24129" h="5714">
                  <a:moveTo>
                    <a:pt x="1625" y="812"/>
                  </a:moveTo>
                  <a:lnTo>
                    <a:pt x="1384" y="241"/>
                  </a:lnTo>
                  <a:lnTo>
                    <a:pt x="812" y="0"/>
                  </a:lnTo>
                  <a:lnTo>
                    <a:pt x="241" y="241"/>
                  </a:lnTo>
                  <a:lnTo>
                    <a:pt x="0" y="812"/>
                  </a:lnTo>
                  <a:lnTo>
                    <a:pt x="241" y="1384"/>
                  </a:lnTo>
                  <a:lnTo>
                    <a:pt x="812" y="1625"/>
                  </a:lnTo>
                  <a:lnTo>
                    <a:pt x="1384" y="1384"/>
                  </a:lnTo>
                  <a:lnTo>
                    <a:pt x="1625" y="812"/>
                  </a:lnTo>
                  <a:close/>
                </a:path>
                <a:path w="24129" h="5714">
                  <a:moveTo>
                    <a:pt x="24104" y="4597"/>
                  </a:moveTo>
                  <a:lnTo>
                    <a:pt x="23863" y="4013"/>
                  </a:lnTo>
                  <a:lnTo>
                    <a:pt x="23291" y="3784"/>
                  </a:lnTo>
                  <a:lnTo>
                    <a:pt x="22707" y="4013"/>
                  </a:lnTo>
                  <a:lnTo>
                    <a:pt x="22479" y="4597"/>
                  </a:lnTo>
                  <a:lnTo>
                    <a:pt x="22707" y="5168"/>
                  </a:lnTo>
                  <a:lnTo>
                    <a:pt x="23291" y="5410"/>
                  </a:lnTo>
                  <a:lnTo>
                    <a:pt x="23863" y="5168"/>
                  </a:lnTo>
                  <a:lnTo>
                    <a:pt x="24104" y="4597"/>
                  </a:lnTo>
                  <a:close/>
                </a:path>
              </a:pathLst>
            </a:custGeom>
            <a:solidFill>
              <a:srgbClr val="231F20"/>
            </a:solidFill>
          </p:spPr>
          <p:txBody>
            <a:bodyPr wrap="square" lIns="0" tIns="0" rIns="0" bIns="0" rtlCol="0"/>
            <a:lstStyle/>
            <a:p/>
          </p:txBody>
        </p:sp>
        <p:sp>
          <p:nvSpPr>
            <p:cNvPr id="1862" name="object 1862" descr=""/>
            <p:cNvSpPr/>
            <p:nvPr/>
          </p:nvSpPr>
          <p:spPr>
            <a:xfrm>
              <a:off x="5652057" y="2372493"/>
              <a:ext cx="1270" cy="2540"/>
            </a:xfrm>
            <a:custGeom>
              <a:avLst/>
              <a:gdLst/>
              <a:ahLst/>
              <a:cxnLst/>
              <a:rect l="l" t="t" r="r" b="b"/>
              <a:pathLst>
                <a:path w="1270" h="2539">
                  <a:moveTo>
                    <a:pt x="812" y="0"/>
                  </a:moveTo>
                  <a:lnTo>
                    <a:pt x="0" y="2438"/>
                  </a:lnTo>
                </a:path>
              </a:pathLst>
            </a:custGeom>
            <a:ln w="3175">
              <a:solidFill>
                <a:srgbClr val="231F20"/>
              </a:solidFill>
            </a:ln>
          </p:spPr>
          <p:txBody>
            <a:bodyPr wrap="square" lIns="0" tIns="0" rIns="0" bIns="0" rtlCol="0"/>
            <a:lstStyle/>
            <a:p/>
          </p:txBody>
        </p:sp>
        <p:sp>
          <p:nvSpPr>
            <p:cNvPr id="1863" name="object 1863" descr=""/>
            <p:cNvSpPr/>
            <p:nvPr/>
          </p:nvSpPr>
          <p:spPr>
            <a:xfrm>
              <a:off x="5652597" y="2372766"/>
              <a:ext cx="1270" cy="2540"/>
            </a:xfrm>
            <a:custGeom>
              <a:avLst/>
              <a:gdLst/>
              <a:ahLst/>
              <a:cxnLst/>
              <a:rect l="l" t="t" r="r" b="b"/>
              <a:pathLst>
                <a:path w="1270" h="2539">
                  <a:moveTo>
                    <a:pt x="812" y="0"/>
                  </a:moveTo>
                  <a:lnTo>
                    <a:pt x="0" y="2438"/>
                  </a:lnTo>
                </a:path>
              </a:pathLst>
            </a:custGeom>
            <a:ln w="3175">
              <a:solidFill>
                <a:srgbClr val="231F20"/>
              </a:solidFill>
            </a:ln>
          </p:spPr>
          <p:txBody>
            <a:bodyPr wrap="square" lIns="0" tIns="0" rIns="0" bIns="0" rtlCol="0"/>
            <a:lstStyle/>
            <a:p/>
          </p:txBody>
        </p:sp>
        <p:sp>
          <p:nvSpPr>
            <p:cNvPr id="1864" name="object 1864" descr=""/>
            <p:cNvSpPr/>
            <p:nvPr/>
          </p:nvSpPr>
          <p:spPr>
            <a:xfrm>
              <a:off x="5657471" y="23841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65" name="object 1865" descr=""/>
            <p:cNvSpPr/>
            <p:nvPr/>
          </p:nvSpPr>
          <p:spPr>
            <a:xfrm>
              <a:off x="5651792"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866" name="object 1866" descr=""/>
            <p:cNvSpPr/>
            <p:nvPr/>
          </p:nvSpPr>
          <p:spPr>
            <a:xfrm>
              <a:off x="5657471"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67" name="object 1867" descr=""/>
            <p:cNvSpPr/>
            <p:nvPr/>
          </p:nvSpPr>
          <p:spPr>
            <a:xfrm>
              <a:off x="5674798" y="237872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68" name="object 1868" descr=""/>
            <p:cNvSpPr/>
            <p:nvPr/>
          </p:nvSpPr>
          <p:spPr>
            <a:xfrm>
              <a:off x="5657204"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869" name="object 1869" descr=""/>
            <p:cNvSpPr/>
            <p:nvPr/>
          </p:nvSpPr>
          <p:spPr>
            <a:xfrm>
              <a:off x="5649341" y="2371686"/>
              <a:ext cx="27305" cy="13970"/>
            </a:xfrm>
            <a:custGeom>
              <a:avLst/>
              <a:gdLst/>
              <a:ahLst/>
              <a:cxnLst/>
              <a:rect l="l" t="t" r="r" b="b"/>
              <a:pathLst>
                <a:path w="27304" h="13969">
                  <a:moveTo>
                    <a:pt x="1625" y="12725"/>
                  </a:moveTo>
                  <a:lnTo>
                    <a:pt x="1384" y="12153"/>
                  </a:lnTo>
                  <a:lnTo>
                    <a:pt x="812" y="11912"/>
                  </a:lnTo>
                  <a:lnTo>
                    <a:pt x="241" y="12153"/>
                  </a:lnTo>
                  <a:lnTo>
                    <a:pt x="0" y="12725"/>
                  </a:lnTo>
                  <a:lnTo>
                    <a:pt x="241" y="13309"/>
                  </a:lnTo>
                  <a:lnTo>
                    <a:pt x="812" y="13538"/>
                  </a:lnTo>
                  <a:lnTo>
                    <a:pt x="1384" y="13309"/>
                  </a:lnTo>
                  <a:lnTo>
                    <a:pt x="1625" y="12725"/>
                  </a:lnTo>
                  <a:close/>
                </a:path>
                <a:path w="27304" h="13969">
                  <a:moveTo>
                    <a:pt x="20853" y="7315"/>
                  </a:moveTo>
                  <a:lnTo>
                    <a:pt x="20612" y="6731"/>
                  </a:lnTo>
                  <a:lnTo>
                    <a:pt x="20040" y="6502"/>
                  </a:lnTo>
                  <a:lnTo>
                    <a:pt x="19456" y="6731"/>
                  </a:lnTo>
                  <a:lnTo>
                    <a:pt x="19227" y="7315"/>
                  </a:lnTo>
                  <a:lnTo>
                    <a:pt x="19456" y="7886"/>
                  </a:lnTo>
                  <a:lnTo>
                    <a:pt x="20040" y="8128"/>
                  </a:lnTo>
                  <a:lnTo>
                    <a:pt x="20612" y="7886"/>
                  </a:lnTo>
                  <a:lnTo>
                    <a:pt x="20853" y="7315"/>
                  </a:lnTo>
                  <a:close/>
                </a:path>
                <a:path w="27304" h="13969">
                  <a:moveTo>
                    <a:pt x="25184" y="3530"/>
                  </a:moveTo>
                  <a:lnTo>
                    <a:pt x="24942" y="2959"/>
                  </a:lnTo>
                  <a:lnTo>
                    <a:pt x="24371" y="2717"/>
                  </a:lnTo>
                  <a:lnTo>
                    <a:pt x="23787" y="2959"/>
                  </a:lnTo>
                  <a:lnTo>
                    <a:pt x="23558" y="3530"/>
                  </a:lnTo>
                  <a:lnTo>
                    <a:pt x="23787" y="4102"/>
                  </a:lnTo>
                  <a:lnTo>
                    <a:pt x="24371" y="4343"/>
                  </a:lnTo>
                  <a:lnTo>
                    <a:pt x="24942" y="4102"/>
                  </a:lnTo>
                  <a:lnTo>
                    <a:pt x="25184" y="3530"/>
                  </a:lnTo>
                  <a:close/>
                </a:path>
                <a:path w="27304" h="13969">
                  <a:moveTo>
                    <a:pt x="25450" y="10287"/>
                  </a:moveTo>
                  <a:lnTo>
                    <a:pt x="25209" y="9715"/>
                  </a:lnTo>
                  <a:lnTo>
                    <a:pt x="24638" y="9474"/>
                  </a:lnTo>
                  <a:lnTo>
                    <a:pt x="24066" y="9715"/>
                  </a:lnTo>
                  <a:lnTo>
                    <a:pt x="23825" y="10287"/>
                  </a:lnTo>
                  <a:lnTo>
                    <a:pt x="24066" y="10858"/>
                  </a:lnTo>
                  <a:lnTo>
                    <a:pt x="24638" y="11099"/>
                  </a:lnTo>
                  <a:lnTo>
                    <a:pt x="25209" y="10858"/>
                  </a:lnTo>
                  <a:lnTo>
                    <a:pt x="25450" y="10287"/>
                  </a:lnTo>
                  <a:close/>
                </a:path>
                <a:path w="27304" h="13969">
                  <a:moveTo>
                    <a:pt x="26809" y="812"/>
                  </a:moveTo>
                  <a:lnTo>
                    <a:pt x="26568" y="241"/>
                  </a:lnTo>
                  <a:lnTo>
                    <a:pt x="25996" y="0"/>
                  </a:lnTo>
                  <a:lnTo>
                    <a:pt x="25425" y="241"/>
                  </a:lnTo>
                  <a:lnTo>
                    <a:pt x="25184" y="812"/>
                  </a:lnTo>
                  <a:lnTo>
                    <a:pt x="25425" y="1384"/>
                  </a:lnTo>
                  <a:lnTo>
                    <a:pt x="25996" y="1625"/>
                  </a:lnTo>
                  <a:lnTo>
                    <a:pt x="26568" y="1384"/>
                  </a:lnTo>
                  <a:lnTo>
                    <a:pt x="26809" y="812"/>
                  </a:lnTo>
                  <a:close/>
                </a:path>
              </a:pathLst>
            </a:custGeom>
            <a:solidFill>
              <a:srgbClr val="231F20"/>
            </a:solidFill>
          </p:spPr>
          <p:txBody>
            <a:bodyPr wrap="square" lIns="0" tIns="0" rIns="0" bIns="0" rtlCol="0"/>
            <a:lstStyle/>
            <a:p/>
          </p:txBody>
        </p:sp>
        <p:sp>
          <p:nvSpPr>
            <p:cNvPr id="1870" name="object 1870" descr=""/>
            <p:cNvSpPr/>
            <p:nvPr/>
          </p:nvSpPr>
          <p:spPr>
            <a:xfrm>
              <a:off x="5669657" y="237222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71" name="object 1871" descr=""/>
            <p:cNvSpPr/>
            <p:nvPr/>
          </p:nvSpPr>
          <p:spPr>
            <a:xfrm>
              <a:off x="5673985" y="23781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72" name="object 1872" descr=""/>
            <p:cNvSpPr/>
            <p:nvPr/>
          </p:nvSpPr>
          <p:spPr>
            <a:xfrm>
              <a:off x="5658284" y="237222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73" name="object 1873" descr=""/>
            <p:cNvSpPr/>
            <p:nvPr/>
          </p:nvSpPr>
          <p:spPr>
            <a:xfrm>
              <a:off x="5552685" y="2586939"/>
              <a:ext cx="3810" cy="6350"/>
            </a:xfrm>
            <a:custGeom>
              <a:avLst/>
              <a:gdLst/>
              <a:ahLst/>
              <a:cxnLst/>
              <a:rect l="l" t="t" r="r" b="b"/>
              <a:pathLst>
                <a:path w="3810" h="6350">
                  <a:moveTo>
                    <a:pt x="0" y="5956"/>
                  </a:moveTo>
                  <a:lnTo>
                    <a:pt x="3251" y="0"/>
                  </a:lnTo>
                </a:path>
              </a:pathLst>
            </a:custGeom>
            <a:ln w="3175">
              <a:solidFill>
                <a:srgbClr val="231F20"/>
              </a:solidFill>
            </a:ln>
          </p:spPr>
          <p:txBody>
            <a:bodyPr wrap="square" lIns="0" tIns="0" rIns="0" bIns="0" rtlCol="0"/>
            <a:lstStyle/>
            <a:p/>
          </p:txBody>
        </p:sp>
        <p:sp>
          <p:nvSpPr>
            <p:cNvPr id="1874" name="object 1874" descr=""/>
            <p:cNvSpPr/>
            <p:nvPr/>
          </p:nvSpPr>
          <p:spPr>
            <a:xfrm>
              <a:off x="5679678" y="237222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75" name="object 1875" descr=""/>
            <p:cNvSpPr/>
            <p:nvPr/>
          </p:nvSpPr>
          <p:spPr>
            <a:xfrm>
              <a:off x="5656387"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76" name="object 1876" descr=""/>
            <p:cNvSpPr/>
            <p:nvPr/>
          </p:nvSpPr>
          <p:spPr>
            <a:xfrm>
              <a:off x="5521548" y="2575569"/>
              <a:ext cx="2540" cy="1270"/>
            </a:xfrm>
            <a:custGeom>
              <a:avLst/>
              <a:gdLst/>
              <a:ahLst/>
              <a:cxnLst/>
              <a:rect l="l" t="t" r="r" b="b"/>
              <a:pathLst>
                <a:path w="2539" h="1269">
                  <a:moveTo>
                    <a:pt x="0" y="1079"/>
                  </a:moveTo>
                  <a:lnTo>
                    <a:pt x="266" y="533"/>
                  </a:lnTo>
                  <a:lnTo>
                    <a:pt x="812" y="279"/>
                  </a:lnTo>
                  <a:lnTo>
                    <a:pt x="1346" y="0"/>
                  </a:lnTo>
                  <a:lnTo>
                    <a:pt x="2159" y="279"/>
                  </a:lnTo>
                </a:path>
              </a:pathLst>
            </a:custGeom>
            <a:ln w="3175">
              <a:solidFill>
                <a:srgbClr val="231F20"/>
              </a:solidFill>
            </a:ln>
          </p:spPr>
          <p:txBody>
            <a:bodyPr wrap="square" lIns="0" tIns="0" rIns="0" bIns="0" rtlCol="0"/>
            <a:lstStyle/>
            <a:p/>
          </p:txBody>
        </p:sp>
        <p:sp>
          <p:nvSpPr>
            <p:cNvPr id="1877" name="object 1877" descr=""/>
            <p:cNvSpPr/>
            <p:nvPr/>
          </p:nvSpPr>
          <p:spPr>
            <a:xfrm>
              <a:off x="5662074" y="237737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878" name="object 1878" descr=""/>
            <p:cNvSpPr/>
            <p:nvPr/>
          </p:nvSpPr>
          <p:spPr>
            <a:xfrm>
              <a:off x="5675344" y="237222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79" name="object 1879" descr=""/>
            <p:cNvSpPr/>
            <p:nvPr/>
          </p:nvSpPr>
          <p:spPr>
            <a:xfrm>
              <a:off x="5657744"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80" name="object 1880" descr=""/>
            <p:cNvSpPr/>
            <p:nvPr/>
          </p:nvSpPr>
          <p:spPr>
            <a:xfrm>
              <a:off x="5658017"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81" name="object 1881" descr=""/>
            <p:cNvSpPr/>
            <p:nvPr/>
          </p:nvSpPr>
          <p:spPr>
            <a:xfrm>
              <a:off x="5674804"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82" name="object 1882" descr=""/>
            <p:cNvSpPr/>
            <p:nvPr/>
          </p:nvSpPr>
          <p:spPr>
            <a:xfrm>
              <a:off x="5675344" y="23849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883" name="object 1883" descr=""/>
            <p:cNvSpPr/>
            <p:nvPr/>
          </p:nvSpPr>
          <p:spPr>
            <a:xfrm>
              <a:off x="5668569" y="2378189"/>
              <a:ext cx="7620" cy="1905"/>
            </a:xfrm>
            <a:custGeom>
              <a:avLst/>
              <a:gdLst/>
              <a:ahLst/>
              <a:cxnLst/>
              <a:rect l="l" t="t" r="r" b="b"/>
              <a:pathLst>
                <a:path w="7620" h="1905">
                  <a:moveTo>
                    <a:pt x="1625" y="812"/>
                  </a:moveTo>
                  <a:lnTo>
                    <a:pt x="1384" y="228"/>
                  </a:lnTo>
                  <a:lnTo>
                    <a:pt x="812" y="0"/>
                  </a:lnTo>
                  <a:lnTo>
                    <a:pt x="228" y="228"/>
                  </a:lnTo>
                  <a:lnTo>
                    <a:pt x="0" y="812"/>
                  </a:lnTo>
                  <a:lnTo>
                    <a:pt x="228" y="1384"/>
                  </a:lnTo>
                  <a:lnTo>
                    <a:pt x="812" y="1625"/>
                  </a:lnTo>
                  <a:lnTo>
                    <a:pt x="1384" y="1384"/>
                  </a:lnTo>
                  <a:lnTo>
                    <a:pt x="1625" y="812"/>
                  </a:lnTo>
                  <a:close/>
                </a:path>
                <a:path w="7620" h="1905">
                  <a:moveTo>
                    <a:pt x="7035" y="812"/>
                  </a:moveTo>
                  <a:lnTo>
                    <a:pt x="6794" y="228"/>
                  </a:lnTo>
                  <a:lnTo>
                    <a:pt x="6223" y="0"/>
                  </a:lnTo>
                  <a:lnTo>
                    <a:pt x="5651" y="228"/>
                  </a:lnTo>
                  <a:lnTo>
                    <a:pt x="5410" y="812"/>
                  </a:lnTo>
                  <a:lnTo>
                    <a:pt x="5651" y="1384"/>
                  </a:lnTo>
                  <a:lnTo>
                    <a:pt x="6223" y="1625"/>
                  </a:lnTo>
                  <a:lnTo>
                    <a:pt x="6794" y="1384"/>
                  </a:lnTo>
                  <a:lnTo>
                    <a:pt x="7035" y="812"/>
                  </a:lnTo>
                  <a:close/>
                </a:path>
              </a:pathLst>
            </a:custGeom>
            <a:solidFill>
              <a:srgbClr val="231F20"/>
            </a:solidFill>
          </p:spPr>
          <p:txBody>
            <a:bodyPr wrap="square" lIns="0" tIns="0" rIns="0" bIns="0" rtlCol="0"/>
            <a:lstStyle/>
            <a:p/>
          </p:txBody>
        </p:sp>
        <p:sp>
          <p:nvSpPr>
            <p:cNvPr id="1884" name="object 1884" descr=""/>
            <p:cNvSpPr/>
            <p:nvPr/>
          </p:nvSpPr>
          <p:spPr>
            <a:xfrm>
              <a:off x="5655307"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85" name="object 1885" descr=""/>
            <p:cNvSpPr/>
            <p:nvPr/>
          </p:nvSpPr>
          <p:spPr>
            <a:xfrm>
              <a:off x="5655580"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86" name="object 1886" descr=""/>
            <p:cNvSpPr/>
            <p:nvPr/>
          </p:nvSpPr>
          <p:spPr>
            <a:xfrm>
              <a:off x="5677508"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87" name="object 1887" descr=""/>
            <p:cNvSpPr/>
            <p:nvPr/>
          </p:nvSpPr>
          <p:spPr>
            <a:xfrm>
              <a:off x="5677781" y="238495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88" name="object 1888" descr=""/>
            <p:cNvSpPr/>
            <p:nvPr/>
          </p:nvSpPr>
          <p:spPr>
            <a:xfrm>
              <a:off x="5673985" y="237655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889" name="object 1889" descr=""/>
            <p:cNvSpPr/>
            <p:nvPr/>
          </p:nvSpPr>
          <p:spPr>
            <a:xfrm>
              <a:off x="5656933" y="238441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90" name="object 1890" descr=""/>
            <p:cNvSpPr/>
            <p:nvPr/>
          </p:nvSpPr>
          <p:spPr>
            <a:xfrm>
              <a:off x="5668569" y="2376563"/>
              <a:ext cx="7620" cy="3810"/>
            </a:xfrm>
            <a:custGeom>
              <a:avLst/>
              <a:gdLst/>
              <a:ahLst/>
              <a:cxnLst/>
              <a:rect l="l" t="t" r="r" b="b"/>
              <a:pathLst>
                <a:path w="7620" h="3810">
                  <a:moveTo>
                    <a:pt x="1625" y="2438"/>
                  </a:moveTo>
                  <a:lnTo>
                    <a:pt x="1384" y="1854"/>
                  </a:lnTo>
                  <a:lnTo>
                    <a:pt x="812" y="1625"/>
                  </a:lnTo>
                  <a:lnTo>
                    <a:pt x="228" y="1854"/>
                  </a:lnTo>
                  <a:lnTo>
                    <a:pt x="0" y="2438"/>
                  </a:lnTo>
                  <a:lnTo>
                    <a:pt x="228" y="3009"/>
                  </a:lnTo>
                  <a:lnTo>
                    <a:pt x="812" y="3251"/>
                  </a:lnTo>
                  <a:lnTo>
                    <a:pt x="1384" y="3009"/>
                  </a:lnTo>
                  <a:lnTo>
                    <a:pt x="1625" y="2438"/>
                  </a:lnTo>
                  <a:close/>
                </a:path>
                <a:path w="7620" h="3810">
                  <a:moveTo>
                    <a:pt x="7035" y="812"/>
                  </a:moveTo>
                  <a:lnTo>
                    <a:pt x="6794" y="241"/>
                  </a:lnTo>
                  <a:lnTo>
                    <a:pt x="6223" y="0"/>
                  </a:lnTo>
                  <a:lnTo>
                    <a:pt x="5651" y="241"/>
                  </a:lnTo>
                  <a:lnTo>
                    <a:pt x="5410" y="812"/>
                  </a:lnTo>
                  <a:lnTo>
                    <a:pt x="5651" y="1384"/>
                  </a:lnTo>
                  <a:lnTo>
                    <a:pt x="6223" y="1625"/>
                  </a:lnTo>
                  <a:lnTo>
                    <a:pt x="6794" y="1384"/>
                  </a:lnTo>
                  <a:lnTo>
                    <a:pt x="7035" y="812"/>
                  </a:lnTo>
                  <a:close/>
                </a:path>
              </a:pathLst>
            </a:custGeom>
            <a:solidFill>
              <a:srgbClr val="231F20"/>
            </a:solidFill>
          </p:spPr>
          <p:txBody>
            <a:bodyPr wrap="square" lIns="0" tIns="0" rIns="0" bIns="0" rtlCol="0"/>
            <a:lstStyle/>
            <a:p/>
          </p:txBody>
        </p:sp>
        <p:sp>
          <p:nvSpPr>
            <p:cNvPr id="1891" name="object 1891" descr=""/>
            <p:cNvSpPr/>
            <p:nvPr/>
          </p:nvSpPr>
          <p:spPr>
            <a:xfrm>
              <a:off x="5679945"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892" name="object 1892" descr=""/>
            <p:cNvSpPr/>
            <p:nvPr/>
          </p:nvSpPr>
          <p:spPr>
            <a:xfrm>
              <a:off x="5565953" y="2428278"/>
              <a:ext cx="22225" cy="10160"/>
            </a:xfrm>
            <a:custGeom>
              <a:avLst/>
              <a:gdLst/>
              <a:ahLst/>
              <a:cxnLst/>
              <a:rect l="l" t="t" r="r" b="b"/>
              <a:pathLst>
                <a:path w="22225" h="10160">
                  <a:moveTo>
                    <a:pt x="1625" y="9207"/>
                  </a:moveTo>
                  <a:lnTo>
                    <a:pt x="1384" y="8636"/>
                  </a:lnTo>
                  <a:lnTo>
                    <a:pt x="812" y="8394"/>
                  </a:lnTo>
                  <a:lnTo>
                    <a:pt x="228" y="8636"/>
                  </a:lnTo>
                  <a:lnTo>
                    <a:pt x="0" y="9207"/>
                  </a:lnTo>
                  <a:lnTo>
                    <a:pt x="228" y="9779"/>
                  </a:lnTo>
                  <a:lnTo>
                    <a:pt x="812" y="10020"/>
                  </a:lnTo>
                  <a:lnTo>
                    <a:pt x="1384" y="9779"/>
                  </a:lnTo>
                  <a:lnTo>
                    <a:pt x="1625" y="9207"/>
                  </a:lnTo>
                  <a:close/>
                </a:path>
                <a:path w="22225" h="10160">
                  <a:moveTo>
                    <a:pt x="9194" y="8115"/>
                  </a:moveTo>
                  <a:lnTo>
                    <a:pt x="8966" y="7543"/>
                  </a:lnTo>
                  <a:lnTo>
                    <a:pt x="8382" y="7302"/>
                  </a:lnTo>
                  <a:lnTo>
                    <a:pt x="7810" y="7543"/>
                  </a:lnTo>
                  <a:lnTo>
                    <a:pt x="7569" y="8115"/>
                  </a:lnTo>
                  <a:lnTo>
                    <a:pt x="7810" y="8699"/>
                  </a:lnTo>
                  <a:lnTo>
                    <a:pt x="8382" y="8928"/>
                  </a:lnTo>
                  <a:lnTo>
                    <a:pt x="8966" y="8699"/>
                  </a:lnTo>
                  <a:lnTo>
                    <a:pt x="9194" y="8115"/>
                  </a:lnTo>
                  <a:close/>
                </a:path>
                <a:path w="22225" h="10160">
                  <a:moveTo>
                    <a:pt x="21920" y="812"/>
                  </a:moveTo>
                  <a:lnTo>
                    <a:pt x="21691" y="241"/>
                  </a:lnTo>
                  <a:lnTo>
                    <a:pt x="21107" y="0"/>
                  </a:lnTo>
                  <a:lnTo>
                    <a:pt x="20535" y="241"/>
                  </a:lnTo>
                  <a:lnTo>
                    <a:pt x="20294" y="812"/>
                  </a:lnTo>
                  <a:lnTo>
                    <a:pt x="20535" y="1384"/>
                  </a:lnTo>
                  <a:lnTo>
                    <a:pt x="21107" y="1625"/>
                  </a:lnTo>
                  <a:lnTo>
                    <a:pt x="21691" y="1384"/>
                  </a:lnTo>
                  <a:lnTo>
                    <a:pt x="21920" y="812"/>
                  </a:lnTo>
                  <a:close/>
                </a:path>
              </a:pathLst>
            </a:custGeom>
            <a:solidFill>
              <a:srgbClr val="231F20"/>
            </a:solidFill>
          </p:spPr>
          <p:txBody>
            <a:bodyPr wrap="square" lIns="0" tIns="0" rIns="0" bIns="0" rtlCol="0"/>
            <a:lstStyle/>
            <a:p/>
          </p:txBody>
        </p:sp>
        <p:sp>
          <p:nvSpPr>
            <p:cNvPr id="1893" name="object 1893" descr=""/>
            <p:cNvSpPr/>
            <p:nvPr/>
          </p:nvSpPr>
          <p:spPr>
            <a:xfrm>
              <a:off x="5627960" y="2394163"/>
              <a:ext cx="28575" cy="18415"/>
            </a:xfrm>
            <a:custGeom>
              <a:avLst/>
              <a:gdLst/>
              <a:ahLst/>
              <a:cxnLst/>
              <a:rect l="l" t="t" r="r" b="b"/>
              <a:pathLst>
                <a:path w="28575" h="18414">
                  <a:moveTo>
                    <a:pt x="0" y="18402"/>
                  </a:moveTo>
                  <a:lnTo>
                    <a:pt x="28422" y="0"/>
                  </a:lnTo>
                </a:path>
              </a:pathLst>
            </a:custGeom>
            <a:ln w="3175">
              <a:solidFill>
                <a:srgbClr val="231F20"/>
              </a:solidFill>
            </a:ln>
          </p:spPr>
          <p:txBody>
            <a:bodyPr wrap="square" lIns="0" tIns="0" rIns="0" bIns="0" rtlCol="0"/>
            <a:lstStyle/>
            <a:p/>
          </p:txBody>
        </p:sp>
        <p:sp>
          <p:nvSpPr>
            <p:cNvPr id="1894" name="object 1894" descr=""/>
            <p:cNvSpPr/>
            <p:nvPr/>
          </p:nvSpPr>
          <p:spPr>
            <a:xfrm>
              <a:off x="5574891" y="2424491"/>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895" name="object 1895" descr=""/>
            <p:cNvSpPr/>
            <p:nvPr/>
          </p:nvSpPr>
          <p:spPr>
            <a:xfrm>
              <a:off x="5576242" y="242638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96" name="object 1896" descr=""/>
            <p:cNvSpPr/>
            <p:nvPr/>
          </p:nvSpPr>
          <p:spPr>
            <a:xfrm>
              <a:off x="5577874" y="242935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97" name="object 1897" descr=""/>
            <p:cNvSpPr/>
            <p:nvPr/>
          </p:nvSpPr>
          <p:spPr>
            <a:xfrm>
              <a:off x="5585990" y="243801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898" name="object 1898" descr=""/>
            <p:cNvSpPr/>
            <p:nvPr/>
          </p:nvSpPr>
          <p:spPr>
            <a:xfrm>
              <a:off x="5583820" y="2439106"/>
              <a:ext cx="1270" cy="635"/>
            </a:xfrm>
            <a:custGeom>
              <a:avLst/>
              <a:gdLst/>
              <a:ahLst/>
              <a:cxnLst/>
              <a:rect l="l" t="t" r="r" b="b"/>
              <a:pathLst>
                <a:path w="1270" h="635">
                  <a:moveTo>
                    <a:pt x="812" y="0"/>
                  </a:moveTo>
                  <a:lnTo>
                    <a:pt x="0" y="533"/>
                  </a:lnTo>
                </a:path>
              </a:pathLst>
            </a:custGeom>
            <a:ln w="3175">
              <a:solidFill>
                <a:srgbClr val="231F20"/>
              </a:solidFill>
            </a:ln>
          </p:spPr>
          <p:txBody>
            <a:bodyPr wrap="square" lIns="0" tIns="0" rIns="0" bIns="0" rtlCol="0"/>
            <a:lstStyle/>
            <a:p/>
          </p:txBody>
        </p:sp>
        <p:sp>
          <p:nvSpPr>
            <p:cNvPr id="1899" name="object 1899" descr=""/>
            <p:cNvSpPr/>
            <p:nvPr/>
          </p:nvSpPr>
          <p:spPr>
            <a:xfrm>
              <a:off x="5583825" y="2438288"/>
              <a:ext cx="3175" cy="1905"/>
            </a:xfrm>
            <a:custGeom>
              <a:avLst/>
              <a:gdLst/>
              <a:ahLst/>
              <a:cxnLst/>
              <a:rect l="l" t="t" r="r" b="b"/>
              <a:pathLst>
                <a:path w="3175" h="1905">
                  <a:moveTo>
                    <a:pt x="2705" y="0"/>
                  </a:moveTo>
                  <a:lnTo>
                    <a:pt x="0" y="1625"/>
                  </a:lnTo>
                </a:path>
              </a:pathLst>
            </a:custGeom>
            <a:ln w="3175">
              <a:solidFill>
                <a:srgbClr val="231F20"/>
              </a:solidFill>
            </a:ln>
          </p:spPr>
          <p:txBody>
            <a:bodyPr wrap="square" lIns="0" tIns="0" rIns="0" bIns="0" rtlCol="0"/>
            <a:lstStyle/>
            <a:p/>
          </p:txBody>
        </p:sp>
        <p:sp>
          <p:nvSpPr>
            <p:cNvPr id="1900" name="object 1900" descr=""/>
            <p:cNvSpPr/>
            <p:nvPr/>
          </p:nvSpPr>
          <p:spPr>
            <a:xfrm>
              <a:off x="5597630" y="2415009"/>
              <a:ext cx="635" cy="635"/>
            </a:xfrm>
            <a:custGeom>
              <a:avLst/>
              <a:gdLst/>
              <a:ahLst/>
              <a:cxnLst/>
              <a:rect l="l" t="t" r="r" b="b"/>
              <a:pathLst>
                <a:path w="635" h="635">
                  <a:moveTo>
                    <a:pt x="546" y="0"/>
                  </a:moveTo>
                  <a:lnTo>
                    <a:pt x="0" y="533"/>
                  </a:lnTo>
                </a:path>
              </a:pathLst>
            </a:custGeom>
            <a:ln w="3175">
              <a:solidFill>
                <a:srgbClr val="231F20"/>
              </a:solidFill>
            </a:ln>
          </p:spPr>
          <p:txBody>
            <a:bodyPr wrap="square" lIns="0" tIns="0" rIns="0" bIns="0" rtlCol="0"/>
            <a:lstStyle/>
            <a:p/>
          </p:txBody>
        </p:sp>
        <p:sp>
          <p:nvSpPr>
            <p:cNvPr id="1901" name="object 1901" descr=""/>
            <p:cNvSpPr/>
            <p:nvPr/>
          </p:nvSpPr>
          <p:spPr>
            <a:xfrm>
              <a:off x="5597630" y="2415282"/>
              <a:ext cx="1270" cy="635"/>
            </a:xfrm>
            <a:custGeom>
              <a:avLst/>
              <a:gdLst/>
              <a:ahLst/>
              <a:cxnLst/>
              <a:rect l="l" t="t" r="r" b="b"/>
              <a:pathLst>
                <a:path w="1270" h="635">
                  <a:moveTo>
                    <a:pt x="812" y="0"/>
                  </a:moveTo>
                  <a:lnTo>
                    <a:pt x="0" y="533"/>
                  </a:lnTo>
                </a:path>
              </a:pathLst>
            </a:custGeom>
            <a:ln w="3175">
              <a:solidFill>
                <a:srgbClr val="231F20"/>
              </a:solidFill>
            </a:ln>
          </p:spPr>
          <p:txBody>
            <a:bodyPr wrap="square" lIns="0" tIns="0" rIns="0" bIns="0" rtlCol="0"/>
            <a:lstStyle/>
            <a:p/>
          </p:txBody>
        </p:sp>
        <p:sp>
          <p:nvSpPr>
            <p:cNvPr id="1902" name="object 1902" descr=""/>
            <p:cNvSpPr/>
            <p:nvPr/>
          </p:nvSpPr>
          <p:spPr>
            <a:xfrm>
              <a:off x="5580303" y="243097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03" name="object 1903" descr=""/>
            <p:cNvSpPr/>
            <p:nvPr/>
          </p:nvSpPr>
          <p:spPr>
            <a:xfrm>
              <a:off x="5649628" y="2384685"/>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904" name="object 1904" descr=""/>
            <p:cNvSpPr/>
            <p:nvPr/>
          </p:nvSpPr>
          <p:spPr>
            <a:xfrm>
              <a:off x="5575437" y="2420417"/>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905" name="object 1905" descr=""/>
            <p:cNvSpPr/>
            <p:nvPr/>
          </p:nvSpPr>
          <p:spPr>
            <a:xfrm>
              <a:off x="5575975" y="2421508"/>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906" name="object 1906" descr=""/>
            <p:cNvSpPr/>
            <p:nvPr/>
          </p:nvSpPr>
          <p:spPr>
            <a:xfrm>
              <a:off x="5580578" y="24209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907" name="object 1907" descr=""/>
            <p:cNvSpPr/>
            <p:nvPr/>
          </p:nvSpPr>
          <p:spPr>
            <a:xfrm>
              <a:off x="5575429" y="2423938"/>
              <a:ext cx="1270" cy="635"/>
            </a:xfrm>
            <a:custGeom>
              <a:avLst/>
              <a:gdLst/>
              <a:ahLst/>
              <a:cxnLst/>
              <a:rect l="l" t="t" r="r" b="b"/>
              <a:pathLst>
                <a:path w="1270" h="635">
                  <a:moveTo>
                    <a:pt x="812" y="0"/>
                  </a:moveTo>
                  <a:lnTo>
                    <a:pt x="0" y="546"/>
                  </a:lnTo>
                </a:path>
              </a:pathLst>
            </a:custGeom>
            <a:ln w="3175">
              <a:solidFill>
                <a:srgbClr val="231F20"/>
              </a:solidFill>
            </a:ln>
          </p:spPr>
          <p:txBody>
            <a:bodyPr wrap="square" lIns="0" tIns="0" rIns="0" bIns="0" rtlCol="0"/>
            <a:lstStyle/>
            <a:p/>
          </p:txBody>
        </p:sp>
        <p:sp>
          <p:nvSpPr>
            <p:cNvPr id="1908" name="object 1908" descr=""/>
            <p:cNvSpPr/>
            <p:nvPr/>
          </p:nvSpPr>
          <p:spPr>
            <a:xfrm>
              <a:off x="5575703" y="2424483"/>
              <a:ext cx="1270" cy="635"/>
            </a:xfrm>
            <a:custGeom>
              <a:avLst/>
              <a:gdLst/>
              <a:ahLst/>
              <a:cxnLst/>
              <a:rect l="l" t="t" r="r" b="b"/>
              <a:pathLst>
                <a:path w="1270" h="635">
                  <a:moveTo>
                    <a:pt x="0" y="546"/>
                  </a:moveTo>
                  <a:lnTo>
                    <a:pt x="800" y="0"/>
                  </a:lnTo>
                  <a:lnTo>
                    <a:pt x="0" y="546"/>
                  </a:lnTo>
                </a:path>
              </a:pathLst>
            </a:custGeom>
            <a:ln w="3175">
              <a:solidFill>
                <a:srgbClr val="231F20"/>
              </a:solidFill>
            </a:ln>
          </p:spPr>
          <p:txBody>
            <a:bodyPr wrap="square" lIns="0" tIns="0" rIns="0" bIns="0" rtlCol="0"/>
            <a:lstStyle/>
            <a:p/>
          </p:txBody>
        </p:sp>
        <p:sp>
          <p:nvSpPr>
            <p:cNvPr id="1909" name="object 1909" descr=""/>
            <p:cNvSpPr/>
            <p:nvPr/>
          </p:nvSpPr>
          <p:spPr>
            <a:xfrm>
              <a:off x="5575969" y="2425291"/>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910" name="object 1910" descr=""/>
            <p:cNvSpPr/>
            <p:nvPr/>
          </p:nvSpPr>
          <p:spPr>
            <a:xfrm>
              <a:off x="5576515" y="2426109"/>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911" name="object 1911" descr=""/>
            <p:cNvSpPr/>
            <p:nvPr/>
          </p:nvSpPr>
          <p:spPr>
            <a:xfrm>
              <a:off x="5578146" y="2428813"/>
              <a:ext cx="1270" cy="635"/>
            </a:xfrm>
            <a:custGeom>
              <a:avLst/>
              <a:gdLst/>
              <a:ahLst/>
              <a:cxnLst/>
              <a:rect l="l" t="t" r="r" b="b"/>
              <a:pathLst>
                <a:path w="1270" h="635">
                  <a:moveTo>
                    <a:pt x="800" y="0"/>
                  </a:moveTo>
                  <a:lnTo>
                    <a:pt x="0" y="546"/>
                  </a:lnTo>
                </a:path>
              </a:pathLst>
            </a:custGeom>
            <a:ln w="3175">
              <a:solidFill>
                <a:srgbClr val="231F20"/>
              </a:solidFill>
            </a:ln>
          </p:spPr>
          <p:txBody>
            <a:bodyPr wrap="square" lIns="0" tIns="0" rIns="0" bIns="0" rtlCol="0"/>
            <a:lstStyle/>
            <a:p/>
          </p:txBody>
        </p:sp>
        <p:sp>
          <p:nvSpPr>
            <p:cNvPr id="1912" name="object 1912" descr=""/>
            <p:cNvSpPr/>
            <p:nvPr/>
          </p:nvSpPr>
          <p:spPr>
            <a:xfrm>
              <a:off x="5578685" y="2429630"/>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913" name="object 1913" descr=""/>
            <p:cNvSpPr/>
            <p:nvPr/>
          </p:nvSpPr>
          <p:spPr>
            <a:xfrm>
              <a:off x="5579498" y="2430710"/>
              <a:ext cx="635" cy="635"/>
            </a:xfrm>
            <a:custGeom>
              <a:avLst/>
              <a:gdLst/>
              <a:ahLst/>
              <a:cxnLst/>
              <a:rect l="l" t="t" r="r" b="b"/>
              <a:pathLst>
                <a:path w="635" h="635">
                  <a:moveTo>
                    <a:pt x="533" y="0"/>
                  </a:moveTo>
                  <a:lnTo>
                    <a:pt x="0" y="546"/>
                  </a:lnTo>
                  <a:lnTo>
                    <a:pt x="533" y="266"/>
                  </a:lnTo>
                </a:path>
              </a:pathLst>
            </a:custGeom>
            <a:ln w="3175">
              <a:solidFill>
                <a:srgbClr val="231F20"/>
              </a:solidFill>
            </a:ln>
          </p:spPr>
          <p:txBody>
            <a:bodyPr wrap="square" lIns="0" tIns="0" rIns="0" bIns="0" rtlCol="0"/>
            <a:lstStyle/>
            <a:p/>
          </p:txBody>
        </p:sp>
        <p:sp>
          <p:nvSpPr>
            <p:cNvPr id="1914" name="object 1914" descr=""/>
            <p:cNvSpPr/>
            <p:nvPr/>
          </p:nvSpPr>
          <p:spPr>
            <a:xfrm>
              <a:off x="5580303" y="2432607"/>
              <a:ext cx="1270" cy="635"/>
            </a:xfrm>
            <a:custGeom>
              <a:avLst/>
              <a:gdLst/>
              <a:ahLst/>
              <a:cxnLst/>
              <a:rect l="l" t="t" r="r" b="b"/>
              <a:pathLst>
                <a:path w="1270" h="635">
                  <a:moveTo>
                    <a:pt x="812" y="0"/>
                  </a:moveTo>
                  <a:lnTo>
                    <a:pt x="546" y="0"/>
                  </a:lnTo>
                  <a:lnTo>
                    <a:pt x="0" y="266"/>
                  </a:lnTo>
                  <a:lnTo>
                    <a:pt x="546" y="0"/>
                  </a:lnTo>
                </a:path>
              </a:pathLst>
            </a:custGeom>
            <a:ln w="3175">
              <a:solidFill>
                <a:srgbClr val="231F20"/>
              </a:solidFill>
            </a:ln>
          </p:spPr>
          <p:txBody>
            <a:bodyPr wrap="square" lIns="0" tIns="0" rIns="0" bIns="0" rtlCol="0"/>
            <a:lstStyle/>
            <a:p/>
          </p:txBody>
        </p:sp>
        <p:sp>
          <p:nvSpPr>
            <p:cNvPr id="1915" name="object 1915" descr=""/>
            <p:cNvSpPr/>
            <p:nvPr/>
          </p:nvSpPr>
          <p:spPr>
            <a:xfrm>
              <a:off x="5579492"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16" name="object 1916" descr=""/>
            <p:cNvSpPr/>
            <p:nvPr/>
          </p:nvSpPr>
          <p:spPr>
            <a:xfrm>
              <a:off x="5579497" y="2432334"/>
              <a:ext cx="3175" cy="1905"/>
            </a:xfrm>
            <a:custGeom>
              <a:avLst/>
              <a:gdLst/>
              <a:ahLst/>
              <a:cxnLst/>
              <a:rect l="l" t="t" r="r" b="b"/>
              <a:pathLst>
                <a:path w="3175" h="1905">
                  <a:moveTo>
                    <a:pt x="2971" y="0"/>
                  </a:moveTo>
                  <a:lnTo>
                    <a:pt x="0" y="1625"/>
                  </a:lnTo>
                </a:path>
              </a:pathLst>
            </a:custGeom>
            <a:ln w="3175">
              <a:solidFill>
                <a:srgbClr val="231F20"/>
              </a:solidFill>
            </a:ln>
          </p:spPr>
          <p:txBody>
            <a:bodyPr wrap="square" lIns="0" tIns="0" rIns="0" bIns="0" rtlCol="0"/>
            <a:lstStyle/>
            <a:p/>
          </p:txBody>
        </p:sp>
        <p:sp>
          <p:nvSpPr>
            <p:cNvPr id="1917" name="object 1917" descr=""/>
            <p:cNvSpPr/>
            <p:nvPr/>
          </p:nvSpPr>
          <p:spPr>
            <a:xfrm>
              <a:off x="5582740" y="2435038"/>
              <a:ext cx="1270" cy="1270"/>
            </a:xfrm>
            <a:custGeom>
              <a:avLst/>
              <a:gdLst/>
              <a:ahLst/>
              <a:cxnLst/>
              <a:rect l="l" t="t" r="r" b="b"/>
              <a:pathLst>
                <a:path w="1270" h="1269">
                  <a:moveTo>
                    <a:pt x="1079" y="0"/>
                  </a:moveTo>
                  <a:lnTo>
                    <a:pt x="0" y="812"/>
                  </a:lnTo>
                </a:path>
              </a:pathLst>
            </a:custGeom>
            <a:ln w="3175">
              <a:solidFill>
                <a:srgbClr val="231F20"/>
              </a:solidFill>
            </a:ln>
          </p:spPr>
          <p:txBody>
            <a:bodyPr wrap="square" lIns="0" tIns="0" rIns="0" bIns="0" rtlCol="0"/>
            <a:lstStyle/>
            <a:p/>
          </p:txBody>
        </p:sp>
        <p:sp>
          <p:nvSpPr>
            <p:cNvPr id="1918" name="object 1918" descr=""/>
            <p:cNvSpPr/>
            <p:nvPr/>
          </p:nvSpPr>
          <p:spPr>
            <a:xfrm>
              <a:off x="5583820" y="2437209"/>
              <a:ext cx="1905" cy="1270"/>
            </a:xfrm>
            <a:custGeom>
              <a:avLst/>
              <a:gdLst/>
              <a:ahLst/>
              <a:cxnLst/>
              <a:rect l="l" t="t" r="r" b="b"/>
              <a:pathLst>
                <a:path w="1904" h="1269">
                  <a:moveTo>
                    <a:pt x="1358" y="0"/>
                  </a:moveTo>
                  <a:lnTo>
                    <a:pt x="0" y="800"/>
                  </a:lnTo>
                </a:path>
              </a:pathLst>
            </a:custGeom>
            <a:ln w="3175">
              <a:solidFill>
                <a:srgbClr val="231F20"/>
              </a:solidFill>
            </a:ln>
          </p:spPr>
          <p:txBody>
            <a:bodyPr wrap="square" lIns="0" tIns="0" rIns="0" bIns="0" rtlCol="0"/>
            <a:lstStyle/>
            <a:p/>
          </p:txBody>
        </p:sp>
        <p:sp>
          <p:nvSpPr>
            <p:cNvPr id="1919" name="object 1919" descr=""/>
            <p:cNvSpPr/>
            <p:nvPr/>
          </p:nvSpPr>
          <p:spPr>
            <a:xfrm>
              <a:off x="5673985" y="23781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20" name="object 1920" descr=""/>
            <p:cNvSpPr/>
            <p:nvPr/>
          </p:nvSpPr>
          <p:spPr>
            <a:xfrm>
              <a:off x="5656660" y="238468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921" name="object 1921" descr=""/>
            <p:cNvSpPr/>
            <p:nvPr/>
          </p:nvSpPr>
          <p:spPr>
            <a:xfrm>
              <a:off x="5583007"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22" name="object 1922" descr=""/>
            <p:cNvSpPr/>
            <p:nvPr/>
          </p:nvSpPr>
          <p:spPr>
            <a:xfrm>
              <a:off x="5639879" y="2384685"/>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923" name="object 1923" descr=""/>
            <p:cNvSpPr/>
            <p:nvPr/>
          </p:nvSpPr>
          <p:spPr>
            <a:xfrm>
              <a:off x="5545924" y="2438015"/>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924" name="object 1924" descr=""/>
            <p:cNvSpPr/>
            <p:nvPr/>
          </p:nvSpPr>
          <p:spPr>
            <a:xfrm>
              <a:off x="5578952" y="24317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25" name="object 1925" descr=""/>
            <p:cNvSpPr/>
            <p:nvPr/>
          </p:nvSpPr>
          <p:spPr>
            <a:xfrm>
              <a:off x="5633914" y="2396861"/>
              <a:ext cx="31750" cy="17780"/>
            </a:xfrm>
            <a:custGeom>
              <a:avLst/>
              <a:gdLst/>
              <a:ahLst/>
              <a:cxnLst/>
              <a:rect l="l" t="t" r="r" b="b"/>
              <a:pathLst>
                <a:path w="31750" h="17780">
                  <a:moveTo>
                    <a:pt x="0" y="17602"/>
                  </a:moveTo>
                  <a:lnTo>
                    <a:pt x="31140" y="0"/>
                  </a:lnTo>
                </a:path>
              </a:pathLst>
            </a:custGeom>
            <a:ln w="3175">
              <a:solidFill>
                <a:srgbClr val="231F20"/>
              </a:solidFill>
            </a:ln>
          </p:spPr>
          <p:txBody>
            <a:bodyPr wrap="square" lIns="0" tIns="0" rIns="0" bIns="0" rtlCol="0"/>
            <a:lstStyle/>
            <a:p/>
          </p:txBody>
        </p:sp>
        <p:sp>
          <p:nvSpPr>
            <p:cNvPr id="1926" name="object 1926" descr=""/>
            <p:cNvSpPr/>
            <p:nvPr/>
          </p:nvSpPr>
          <p:spPr>
            <a:xfrm>
              <a:off x="5455751" y="2492709"/>
              <a:ext cx="5715" cy="3810"/>
            </a:xfrm>
            <a:custGeom>
              <a:avLst/>
              <a:gdLst/>
              <a:ahLst/>
              <a:cxnLst/>
              <a:rect l="l" t="t" r="r" b="b"/>
              <a:pathLst>
                <a:path w="5714" h="3810">
                  <a:moveTo>
                    <a:pt x="5689" y="0"/>
                  </a:moveTo>
                  <a:lnTo>
                    <a:pt x="0" y="3251"/>
                  </a:lnTo>
                </a:path>
              </a:pathLst>
            </a:custGeom>
            <a:ln w="3175">
              <a:solidFill>
                <a:srgbClr val="231F20"/>
              </a:solidFill>
            </a:ln>
          </p:spPr>
          <p:txBody>
            <a:bodyPr wrap="square" lIns="0" tIns="0" rIns="0" bIns="0" rtlCol="0"/>
            <a:lstStyle/>
            <a:p/>
          </p:txBody>
        </p:sp>
        <p:sp>
          <p:nvSpPr>
            <p:cNvPr id="1927" name="object 1927" descr=""/>
            <p:cNvSpPr/>
            <p:nvPr/>
          </p:nvSpPr>
          <p:spPr>
            <a:xfrm>
              <a:off x="5643667" y="238468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928" name="object 1928" descr=""/>
            <p:cNvSpPr/>
            <p:nvPr/>
          </p:nvSpPr>
          <p:spPr>
            <a:xfrm>
              <a:off x="5576782" y="2423132"/>
              <a:ext cx="1270" cy="635"/>
            </a:xfrm>
            <a:custGeom>
              <a:avLst/>
              <a:gdLst/>
              <a:ahLst/>
              <a:cxnLst/>
              <a:rect l="l" t="t" r="r" b="b"/>
              <a:pathLst>
                <a:path w="1270" h="635">
                  <a:moveTo>
                    <a:pt x="812" y="0"/>
                  </a:moveTo>
                  <a:lnTo>
                    <a:pt x="0" y="533"/>
                  </a:lnTo>
                </a:path>
              </a:pathLst>
            </a:custGeom>
            <a:ln w="3175">
              <a:solidFill>
                <a:srgbClr val="231F20"/>
              </a:solidFill>
            </a:ln>
          </p:spPr>
          <p:txBody>
            <a:bodyPr wrap="square" lIns="0" tIns="0" rIns="0" bIns="0" rtlCol="0"/>
            <a:lstStyle/>
            <a:p/>
          </p:txBody>
        </p:sp>
        <p:sp>
          <p:nvSpPr>
            <p:cNvPr id="1929" name="object 1929" descr=""/>
            <p:cNvSpPr/>
            <p:nvPr/>
          </p:nvSpPr>
          <p:spPr>
            <a:xfrm>
              <a:off x="5576242" y="2423665"/>
              <a:ext cx="635" cy="635"/>
            </a:xfrm>
            <a:custGeom>
              <a:avLst/>
              <a:gdLst/>
              <a:ahLst/>
              <a:cxnLst/>
              <a:rect l="l" t="t" r="r" b="b"/>
              <a:pathLst>
                <a:path w="635" h="635">
                  <a:moveTo>
                    <a:pt x="266" y="0"/>
                  </a:moveTo>
                  <a:lnTo>
                    <a:pt x="0" y="266"/>
                  </a:lnTo>
                  <a:lnTo>
                    <a:pt x="533" y="0"/>
                  </a:lnTo>
                </a:path>
              </a:pathLst>
            </a:custGeom>
            <a:ln w="3175">
              <a:solidFill>
                <a:srgbClr val="231F20"/>
              </a:solidFill>
            </a:ln>
          </p:spPr>
          <p:txBody>
            <a:bodyPr wrap="square" lIns="0" tIns="0" rIns="0" bIns="0" rtlCol="0"/>
            <a:lstStyle/>
            <a:p/>
          </p:txBody>
        </p:sp>
        <p:sp>
          <p:nvSpPr>
            <p:cNvPr id="1930" name="object 1930" descr=""/>
            <p:cNvSpPr/>
            <p:nvPr/>
          </p:nvSpPr>
          <p:spPr>
            <a:xfrm>
              <a:off x="5577328" y="2425842"/>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931" name="object 1931" descr=""/>
            <p:cNvSpPr/>
            <p:nvPr/>
          </p:nvSpPr>
          <p:spPr>
            <a:xfrm>
              <a:off x="5578946" y="2428546"/>
              <a:ext cx="635" cy="635"/>
            </a:xfrm>
            <a:custGeom>
              <a:avLst/>
              <a:gdLst/>
              <a:ahLst/>
              <a:cxnLst/>
              <a:rect l="l" t="t" r="r" b="b"/>
              <a:pathLst>
                <a:path w="635" h="635">
                  <a:moveTo>
                    <a:pt x="0" y="266"/>
                  </a:moveTo>
                  <a:lnTo>
                    <a:pt x="546" y="0"/>
                  </a:lnTo>
                </a:path>
              </a:pathLst>
            </a:custGeom>
            <a:ln w="3175">
              <a:solidFill>
                <a:srgbClr val="231F20"/>
              </a:solidFill>
            </a:ln>
          </p:spPr>
          <p:txBody>
            <a:bodyPr wrap="square" lIns="0" tIns="0" rIns="0" bIns="0" rtlCol="0"/>
            <a:lstStyle/>
            <a:p/>
          </p:txBody>
        </p:sp>
        <p:sp>
          <p:nvSpPr>
            <p:cNvPr id="1932" name="object 1932" descr=""/>
            <p:cNvSpPr/>
            <p:nvPr/>
          </p:nvSpPr>
          <p:spPr>
            <a:xfrm>
              <a:off x="5583007"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33" name="object 1933" descr=""/>
            <p:cNvSpPr/>
            <p:nvPr/>
          </p:nvSpPr>
          <p:spPr>
            <a:xfrm>
              <a:off x="5648002" y="2385219"/>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934" name="object 1934" descr=""/>
            <p:cNvSpPr/>
            <p:nvPr/>
          </p:nvSpPr>
          <p:spPr>
            <a:xfrm>
              <a:off x="5559995"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35" name="object 1935" descr=""/>
            <p:cNvSpPr/>
            <p:nvPr/>
          </p:nvSpPr>
          <p:spPr>
            <a:xfrm>
              <a:off x="5579765"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936" name="object 1936" descr=""/>
            <p:cNvSpPr/>
            <p:nvPr/>
          </p:nvSpPr>
          <p:spPr>
            <a:xfrm>
              <a:off x="5580038"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37" name="object 1937" descr=""/>
            <p:cNvSpPr/>
            <p:nvPr/>
          </p:nvSpPr>
          <p:spPr>
            <a:xfrm>
              <a:off x="5594926" y="24006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938" name="object 1938" descr=""/>
            <p:cNvSpPr/>
            <p:nvPr/>
          </p:nvSpPr>
          <p:spPr>
            <a:xfrm>
              <a:off x="5559984" y="2415552"/>
              <a:ext cx="20955" cy="10160"/>
            </a:xfrm>
            <a:custGeom>
              <a:avLst/>
              <a:gdLst/>
              <a:ahLst/>
              <a:cxnLst/>
              <a:rect l="l" t="t" r="r" b="b"/>
              <a:pathLst>
                <a:path w="20954" h="10160">
                  <a:moveTo>
                    <a:pt x="1625" y="9207"/>
                  </a:moveTo>
                  <a:lnTo>
                    <a:pt x="1397" y="8636"/>
                  </a:lnTo>
                  <a:lnTo>
                    <a:pt x="812" y="8394"/>
                  </a:lnTo>
                  <a:lnTo>
                    <a:pt x="241" y="8636"/>
                  </a:lnTo>
                  <a:lnTo>
                    <a:pt x="0" y="9207"/>
                  </a:lnTo>
                  <a:lnTo>
                    <a:pt x="241" y="9791"/>
                  </a:lnTo>
                  <a:lnTo>
                    <a:pt x="812" y="10020"/>
                  </a:lnTo>
                  <a:lnTo>
                    <a:pt x="1397" y="9791"/>
                  </a:lnTo>
                  <a:lnTo>
                    <a:pt x="1625" y="9207"/>
                  </a:lnTo>
                  <a:close/>
                </a:path>
                <a:path w="20954" h="10160">
                  <a:moveTo>
                    <a:pt x="17335" y="8940"/>
                  </a:moveTo>
                  <a:lnTo>
                    <a:pt x="17094" y="8369"/>
                  </a:lnTo>
                  <a:lnTo>
                    <a:pt x="16522" y="8128"/>
                  </a:lnTo>
                  <a:lnTo>
                    <a:pt x="15938" y="8369"/>
                  </a:lnTo>
                  <a:lnTo>
                    <a:pt x="15709" y="8940"/>
                  </a:lnTo>
                  <a:lnTo>
                    <a:pt x="15938" y="9512"/>
                  </a:lnTo>
                  <a:lnTo>
                    <a:pt x="16522" y="9753"/>
                  </a:lnTo>
                  <a:lnTo>
                    <a:pt x="17094" y="9512"/>
                  </a:lnTo>
                  <a:lnTo>
                    <a:pt x="17335" y="8940"/>
                  </a:lnTo>
                  <a:close/>
                </a:path>
                <a:path w="20954" h="10160">
                  <a:moveTo>
                    <a:pt x="20853" y="812"/>
                  </a:moveTo>
                  <a:lnTo>
                    <a:pt x="20612" y="241"/>
                  </a:lnTo>
                  <a:lnTo>
                    <a:pt x="20040" y="0"/>
                  </a:lnTo>
                  <a:lnTo>
                    <a:pt x="19900" y="63"/>
                  </a:lnTo>
                  <a:lnTo>
                    <a:pt x="19773" y="0"/>
                  </a:lnTo>
                  <a:lnTo>
                    <a:pt x="19202" y="241"/>
                  </a:lnTo>
                  <a:lnTo>
                    <a:pt x="18961" y="812"/>
                  </a:lnTo>
                  <a:lnTo>
                    <a:pt x="19202" y="1384"/>
                  </a:lnTo>
                  <a:lnTo>
                    <a:pt x="19773" y="1625"/>
                  </a:lnTo>
                  <a:lnTo>
                    <a:pt x="19900" y="1574"/>
                  </a:lnTo>
                  <a:lnTo>
                    <a:pt x="20040" y="1625"/>
                  </a:lnTo>
                  <a:lnTo>
                    <a:pt x="20612" y="1384"/>
                  </a:lnTo>
                  <a:lnTo>
                    <a:pt x="20853" y="812"/>
                  </a:lnTo>
                  <a:close/>
                </a:path>
              </a:pathLst>
            </a:custGeom>
            <a:solidFill>
              <a:srgbClr val="231F20"/>
            </a:solidFill>
          </p:spPr>
          <p:txBody>
            <a:bodyPr wrap="square" lIns="0" tIns="0" rIns="0" bIns="0" rtlCol="0"/>
            <a:lstStyle/>
            <a:p/>
          </p:txBody>
        </p:sp>
        <p:sp>
          <p:nvSpPr>
            <p:cNvPr id="1939" name="object 1939" descr=""/>
            <p:cNvSpPr/>
            <p:nvPr/>
          </p:nvSpPr>
          <p:spPr>
            <a:xfrm>
              <a:off x="5658284" y="2371960"/>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940" name="object 1940" descr=""/>
            <p:cNvSpPr/>
            <p:nvPr/>
          </p:nvSpPr>
          <p:spPr>
            <a:xfrm>
              <a:off x="5583553" y="241121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941" name="object 1941" descr=""/>
            <p:cNvSpPr/>
            <p:nvPr/>
          </p:nvSpPr>
          <p:spPr>
            <a:xfrm>
              <a:off x="5559984" y="2416098"/>
              <a:ext cx="24765" cy="9525"/>
            </a:xfrm>
            <a:custGeom>
              <a:avLst/>
              <a:gdLst/>
              <a:ahLst/>
              <a:cxnLst/>
              <a:rect l="l" t="t" r="r" b="b"/>
              <a:pathLst>
                <a:path w="24764" h="9525">
                  <a:moveTo>
                    <a:pt x="1625" y="8661"/>
                  </a:moveTo>
                  <a:lnTo>
                    <a:pt x="1397" y="8089"/>
                  </a:lnTo>
                  <a:lnTo>
                    <a:pt x="812" y="7848"/>
                  </a:lnTo>
                  <a:lnTo>
                    <a:pt x="241" y="8089"/>
                  </a:lnTo>
                  <a:lnTo>
                    <a:pt x="0" y="8661"/>
                  </a:lnTo>
                  <a:lnTo>
                    <a:pt x="241" y="9245"/>
                  </a:lnTo>
                  <a:lnTo>
                    <a:pt x="812" y="9474"/>
                  </a:lnTo>
                  <a:lnTo>
                    <a:pt x="1397" y="9245"/>
                  </a:lnTo>
                  <a:lnTo>
                    <a:pt x="1625" y="8661"/>
                  </a:lnTo>
                  <a:close/>
                </a:path>
                <a:path w="24764" h="9525">
                  <a:moveTo>
                    <a:pt x="24638" y="812"/>
                  </a:moveTo>
                  <a:lnTo>
                    <a:pt x="24409" y="241"/>
                  </a:lnTo>
                  <a:lnTo>
                    <a:pt x="23825" y="0"/>
                  </a:lnTo>
                  <a:lnTo>
                    <a:pt x="23253" y="241"/>
                  </a:lnTo>
                  <a:lnTo>
                    <a:pt x="23012" y="812"/>
                  </a:lnTo>
                  <a:lnTo>
                    <a:pt x="23253" y="1384"/>
                  </a:lnTo>
                  <a:lnTo>
                    <a:pt x="23825" y="1625"/>
                  </a:lnTo>
                  <a:lnTo>
                    <a:pt x="24409" y="1384"/>
                  </a:lnTo>
                  <a:lnTo>
                    <a:pt x="24638" y="812"/>
                  </a:lnTo>
                  <a:close/>
                </a:path>
              </a:pathLst>
            </a:custGeom>
            <a:solidFill>
              <a:srgbClr val="231F20"/>
            </a:solidFill>
          </p:spPr>
          <p:txBody>
            <a:bodyPr wrap="square" lIns="0" tIns="0" rIns="0" bIns="0" rtlCol="0"/>
            <a:lstStyle/>
            <a:p/>
          </p:txBody>
        </p:sp>
        <p:sp>
          <p:nvSpPr>
            <p:cNvPr id="1942" name="object 1942" descr=""/>
            <p:cNvSpPr/>
            <p:nvPr/>
          </p:nvSpPr>
          <p:spPr>
            <a:xfrm>
              <a:off x="5570016"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943" name="object 1943" descr=""/>
            <p:cNvSpPr/>
            <p:nvPr/>
          </p:nvSpPr>
          <p:spPr>
            <a:xfrm>
              <a:off x="5582740" y="24011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44" name="object 1944" descr=""/>
            <p:cNvSpPr/>
            <p:nvPr/>
          </p:nvSpPr>
          <p:spPr>
            <a:xfrm>
              <a:off x="5552151"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45" name="object 1945" descr=""/>
            <p:cNvSpPr/>
            <p:nvPr/>
          </p:nvSpPr>
          <p:spPr>
            <a:xfrm>
              <a:off x="5552691" y="241663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46" name="object 1946" descr=""/>
            <p:cNvSpPr/>
            <p:nvPr/>
          </p:nvSpPr>
          <p:spPr>
            <a:xfrm>
              <a:off x="5579498"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47" name="object 1947" descr=""/>
            <p:cNvSpPr/>
            <p:nvPr/>
          </p:nvSpPr>
          <p:spPr>
            <a:xfrm>
              <a:off x="5580038" y="241663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48" name="object 1948" descr=""/>
            <p:cNvSpPr/>
            <p:nvPr/>
          </p:nvSpPr>
          <p:spPr>
            <a:xfrm>
              <a:off x="5598176" y="2395245"/>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949" name="object 1949" descr=""/>
            <p:cNvSpPr/>
            <p:nvPr/>
          </p:nvSpPr>
          <p:spPr>
            <a:xfrm>
              <a:off x="5552691" y="241663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50" name="object 1950" descr=""/>
            <p:cNvSpPr/>
            <p:nvPr/>
          </p:nvSpPr>
          <p:spPr>
            <a:xfrm>
              <a:off x="5580038" y="241663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51" name="object 1951" descr=""/>
            <p:cNvSpPr/>
            <p:nvPr/>
          </p:nvSpPr>
          <p:spPr>
            <a:xfrm>
              <a:off x="5552418" y="24160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952" name="object 1952" descr=""/>
            <p:cNvSpPr/>
            <p:nvPr/>
          </p:nvSpPr>
          <p:spPr>
            <a:xfrm>
              <a:off x="5579765" y="24160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953" name="object 1953" descr=""/>
            <p:cNvSpPr/>
            <p:nvPr/>
          </p:nvSpPr>
          <p:spPr>
            <a:xfrm>
              <a:off x="5547538" y="2397683"/>
              <a:ext cx="40640" cy="36195"/>
            </a:xfrm>
            <a:custGeom>
              <a:avLst/>
              <a:gdLst/>
              <a:ahLst/>
              <a:cxnLst/>
              <a:rect l="l" t="t" r="r" b="b"/>
              <a:pathLst>
                <a:path w="40639" h="36194">
                  <a:moveTo>
                    <a:pt x="1625" y="19227"/>
                  </a:moveTo>
                  <a:lnTo>
                    <a:pt x="1384" y="18656"/>
                  </a:lnTo>
                  <a:lnTo>
                    <a:pt x="812" y="18415"/>
                  </a:lnTo>
                  <a:lnTo>
                    <a:pt x="241" y="18656"/>
                  </a:lnTo>
                  <a:lnTo>
                    <a:pt x="0" y="19227"/>
                  </a:lnTo>
                  <a:lnTo>
                    <a:pt x="241" y="19799"/>
                  </a:lnTo>
                  <a:lnTo>
                    <a:pt x="812" y="20040"/>
                  </a:lnTo>
                  <a:lnTo>
                    <a:pt x="1384" y="19799"/>
                  </a:lnTo>
                  <a:lnTo>
                    <a:pt x="1625" y="19227"/>
                  </a:lnTo>
                  <a:close/>
                </a:path>
                <a:path w="40639" h="36194">
                  <a:moveTo>
                    <a:pt x="14071" y="27076"/>
                  </a:moveTo>
                  <a:lnTo>
                    <a:pt x="13843" y="26504"/>
                  </a:lnTo>
                  <a:lnTo>
                    <a:pt x="13258" y="26263"/>
                  </a:lnTo>
                  <a:lnTo>
                    <a:pt x="12687" y="26504"/>
                  </a:lnTo>
                  <a:lnTo>
                    <a:pt x="12446" y="27076"/>
                  </a:lnTo>
                  <a:lnTo>
                    <a:pt x="12687" y="27660"/>
                  </a:lnTo>
                  <a:lnTo>
                    <a:pt x="13258" y="27889"/>
                  </a:lnTo>
                  <a:lnTo>
                    <a:pt x="13843" y="27660"/>
                  </a:lnTo>
                  <a:lnTo>
                    <a:pt x="14071" y="27076"/>
                  </a:lnTo>
                  <a:close/>
                </a:path>
                <a:path w="40639" h="36194">
                  <a:moveTo>
                    <a:pt x="33578" y="35204"/>
                  </a:moveTo>
                  <a:lnTo>
                    <a:pt x="33337" y="34632"/>
                  </a:lnTo>
                  <a:lnTo>
                    <a:pt x="32766" y="34391"/>
                  </a:lnTo>
                  <a:lnTo>
                    <a:pt x="32181" y="34632"/>
                  </a:lnTo>
                  <a:lnTo>
                    <a:pt x="31953" y="35204"/>
                  </a:lnTo>
                  <a:lnTo>
                    <a:pt x="32181" y="35775"/>
                  </a:lnTo>
                  <a:lnTo>
                    <a:pt x="32766" y="36017"/>
                  </a:lnTo>
                  <a:lnTo>
                    <a:pt x="33337" y="35775"/>
                  </a:lnTo>
                  <a:lnTo>
                    <a:pt x="33578" y="35204"/>
                  </a:lnTo>
                  <a:close/>
                </a:path>
                <a:path w="40639" h="36194">
                  <a:moveTo>
                    <a:pt x="37084" y="19227"/>
                  </a:moveTo>
                  <a:lnTo>
                    <a:pt x="36855" y="18656"/>
                  </a:lnTo>
                  <a:lnTo>
                    <a:pt x="36271" y="18415"/>
                  </a:lnTo>
                  <a:lnTo>
                    <a:pt x="35699" y="18656"/>
                  </a:lnTo>
                  <a:lnTo>
                    <a:pt x="35458" y="19227"/>
                  </a:lnTo>
                  <a:lnTo>
                    <a:pt x="35699" y="19799"/>
                  </a:lnTo>
                  <a:lnTo>
                    <a:pt x="36271" y="20040"/>
                  </a:lnTo>
                  <a:lnTo>
                    <a:pt x="36855" y="19799"/>
                  </a:lnTo>
                  <a:lnTo>
                    <a:pt x="37084" y="19227"/>
                  </a:lnTo>
                  <a:close/>
                </a:path>
                <a:path w="40639" h="36194">
                  <a:moveTo>
                    <a:pt x="37363" y="812"/>
                  </a:moveTo>
                  <a:lnTo>
                    <a:pt x="37122" y="241"/>
                  </a:lnTo>
                  <a:lnTo>
                    <a:pt x="36550" y="0"/>
                  </a:lnTo>
                  <a:lnTo>
                    <a:pt x="35979" y="241"/>
                  </a:lnTo>
                  <a:lnTo>
                    <a:pt x="35737" y="812"/>
                  </a:lnTo>
                  <a:lnTo>
                    <a:pt x="35979" y="1384"/>
                  </a:lnTo>
                  <a:lnTo>
                    <a:pt x="36550" y="1625"/>
                  </a:lnTo>
                  <a:lnTo>
                    <a:pt x="37122" y="1384"/>
                  </a:lnTo>
                  <a:lnTo>
                    <a:pt x="37363" y="812"/>
                  </a:lnTo>
                  <a:close/>
                </a:path>
                <a:path w="40639" h="36194">
                  <a:moveTo>
                    <a:pt x="40335" y="31407"/>
                  </a:moveTo>
                  <a:lnTo>
                    <a:pt x="40106" y="30835"/>
                  </a:lnTo>
                  <a:lnTo>
                    <a:pt x="39522" y="30594"/>
                  </a:lnTo>
                  <a:lnTo>
                    <a:pt x="38950" y="30835"/>
                  </a:lnTo>
                  <a:lnTo>
                    <a:pt x="38709" y="31407"/>
                  </a:lnTo>
                  <a:lnTo>
                    <a:pt x="38950" y="31978"/>
                  </a:lnTo>
                  <a:lnTo>
                    <a:pt x="39522" y="32219"/>
                  </a:lnTo>
                  <a:lnTo>
                    <a:pt x="40106" y="31978"/>
                  </a:lnTo>
                  <a:lnTo>
                    <a:pt x="40335" y="31407"/>
                  </a:lnTo>
                  <a:close/>
                </a:path>
              </a:pathLst>
            </a:custGeom>
            <a:solidFill>
              <a:srgbClr val="231F20"/>
            </a:solidFill>
          </p:spPr>
          <p:txBody>
            <a:bodyPr wrap="square" lIns="0" tIns="0" rIns="0" bIns="0" rtlCol="0"/>
            <a:lstStyle/>
            <a:p/>
          </p:txBody>
        </p:sp>
        <p:sp>
          <p:nvSpPr>
            <p:cNvPr id="1954" name="object 1954" descr=""/>
            <p:cNvSpPr/>
            <p:nvPr/>
          </p:nvSpPr>
          <p:spPr>
            <a:xfrm>
              <a:off x="5635265" y="2384685"/>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1955" name="object 1955" descr=""/>
            <p:cNvSpPr/>
            <p:nvPr/>
          </p:nvSpPr>
          <p:spPr>
            <a:xfrm>
              <a:off x="5580578" y="24209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956" name="object 1956" descr=""/>
            <p:cNvSpPr/>
            <p:nvPr/>
          </p:nvSpPr>
          <p:spPr>
            <a:xfrm>
              <a:off x="5590857" y="2374125"/>
              <a:ext cx="48895" cy="50165"/>
            </a:xfrm>
            <a:custGeom>
              <a:avLst/>
              <a:gdLst/>
              <a:ahLst/>
              <a:cxnLst/>
              <a:rect l="l" t="t" r="r" b="b"/>
              <a:pathLst>
                <a:path w="48895" h="50164">
                  <a:moveTo>
                    <a:pt x="1625" y="49009"/>
                  </a:moveTo>
                  <a:lnTo>
                    <a:pt x="1384" y="48437"/>
                  </a:lnTo>
                  <a:lnTo>
                    <a:pt x="812" y="48196"/>
                  </a:lnTo>
                  <a:lnTo>
                    <a:pt x="241" y="48437"/>
                  </a:lnTo>
                  <a:lnTo>
                    <a:pt x="0" y="49009"/>
                  </a:lnTo>
                  <a:lnTo>
                    <a:pt x="241" y="49593"/>
                  </a:lnTo>
                  <a:lnTo>
                    <a:pt x="812" y="49822"/>
                  </a:lnTo>
                  <a:lnTo>
                    <a:pt x="1384" y="49593"/>
                  </a:lnTo>
                  <a:lnTo>
                    <a:pt x="1625" y="49009"/>
                  </a:lnTo>
                  <a:close/>
                </a:path>
                <a:path w="48895" h="50164">
                  <a:moveTo>
                    <a:pt x="48742" y="812"/>
                  </a:moveTo>
                  <a:lnTo>
                    <a:pt x="48501" y="241"/>
                  </a:lnTo>
                  <a:lnTo>
                    <a:pt x="47929" y="0"/>
                  </a:lnTo>
                  <a:lnTo>
                    <a:pt x="47345" y="241"/>
                  </a:lnTo>
                  <a:lnTo>
                    <a:pt x="47117" y="812"/>
                  </a:lnTo>
                  <a:lnTo>
                    <a:pt x="47345" y="1397"/>
                  </a:lnTo>
                  <a:lnTo>
                    <a:pt x="47929" y="1625"/>
                  </a:lnTo>
                  <a:lnTo>
                    <a:pt x="48501" y="1397"/>
                  </a:lnTo>
                  <a:lnTo>
                    <a:pt x="48742" y="812"/>
                  </a:lnTo>
                  <a:close/>
                </a:path>
              </a:pathLst>
            </a:custGeom>
            <a:solidFill>
              <a:srgbClr val="231F20"/>
            </a:solidFill>
          </p:spPr>
          <p:txBody>
            <a:bodyPr wrap="square" lIns="0" tIns="0" rIns="0" bIns="0" rtlCol="0"/>
            <a:lstStyle/>
            <a:p/>
          </p:txBody>
        </p:sp>
        <p:sp>
          <p:nvSpPr>
            <p:cNvPr id="1957" name="object 1957" descr=""/>
            <p:cNvSpPr/>
            <p:nvPr/>
          </p:nvSpPr>
          <p:spPr>
            <a:xfrm>
              <a:off x="5580578" y="2420968"/>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958" name="object 1958" descr=""/>
            <p:cNvSpPr/>
            <p:nvPr/>
          </p:nvSpPr>
          <p:spPr>
            <a:xfrm>
              <a:off x="5583007"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59" name="object 1959" descr=""/>
            <p:cNvSpPr/>
            <p:nvPr/>
          </p:nvSpPr>
          <p:spPr>
            <a:xfrm>
              <a:off x="5643667" y="237196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960" name="object 1960" descr=""/>
            <p:cNvSpPr/>
            <p:nvPr/>
          </p:nvSpPr>
          <p:spPr>
            <a:xfrm>
              <a:off x="5590325" y="23928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61" name="object 1961" descr=""/>
            <p:cNvSpPr/>
            <p:nvPr/>
          </p:nvSpPr>
          <p:spPr>
            <a:xfrm>
              <a:off x="5576788" y="23909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62" name="object 1962" descr=""/>
            <p:cNvSpPr/>
            <p:nvPr/>
          </p:nvSpPr>
          <p:spPr>
            <a:xfrm>
              <a:off x="5575696"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63" name="object 1963" descr=""/>
            <p:cNvSpPr/>
            <p:nvPr/>
          </p:nvSpPr>
          <p:spPr>
            <a:xfrm>
              <a:off x="5548895" y="240391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964" name="object 1964" descr=""/>
            <p:cNvSpPr/>
            <p:nvPr/>
          </p:nvSpPr>
          <p:spPr>
            <a:xfrm>
              <a:off x="5583553" y="241121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965" name="object 1965" descr=""/>
            <p:cNvSpPr/>
            <p:nvPr/>
          </p:nvSpPr>
          <p:spPr>
            <a:xfrm>
              <a:off x="5547542"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66" name="object 1966" descr=""/>
            <p:cNvSpPr/>
            <p:nvPr/>
          </p:nvSpPr>
          <p:spPr>
            <a:xfrm>
              <a:off x="5669663" y="2371960"/>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967" name="object 1967" descr=""/>
            <p:cNvSpPr/>
            <p:nvPr/>
          </p:nvSpPr>
          <p:spPr>
            <a:xfrm>
              <a:off x="5580578" y="242096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968" name="object 1968" descr=""/>
            <p:cNvSpPr/>
            <p:nvPr/>
          </p:nvSpPr>
          <p:spPr>
            <a:xfrm>
              <a:off x="5547804" y="2383599"/>
              <a:ext cx="110489" cy="34290"/>
            </a:xfrm>
            <a:custGeom>
              <a:avLst/>
              <a:gdLst/>
              <a:ahLst/>
              <a:cxnLst/>
              <a:rect l="l" t="t" r="r" b="b"/>
              <a:pathLst>
                <a:path w="110489" h="34289">
                  <a:moveTo>
                    <a:pt x="1625" y="14897"/>
                  </a:moveTo>
                  <a:lnTo>
                    <a:pt x="1384" y="14325"/>
                  </a:lnTo>
                  <a:lnTo>
                    <a:pt x="812" y="14084"/>
                  </a:lnTo>
                  <a:lnTo>
                    <a:pt x="241" y="14325"/>
                  </a:lnTo>
                  <a:lnTo>
                    <a:pt x="0" y="14897"/>
                  </a:lnTo>
                  <a:lnTo>
                    <a:pt x="241" y="15468"/>
                  </a:lnTo>
                  <a:lnTo>
                    <a:pt x="812" y="15709"/>
                  </a:lnTo>
                  <a:lnTo>
                    <a:pt x="1384" y="15468"/>
                  </a:lnTo>
                  <a:lnTo>
                    <a:pt x="1625" y="14897"/>
                  </a:lnTo>
                  <a:close/>
                </a:path>
                <a:path w="110489" h="34289">
                  <a:moveTo>
                    <a:pt x="36817" y="33312"/>
                  </a:moveTo>
                  <a:lnTo>
                    <a:pt x="36588" y="32740"/>
                  </a:lnTo>
                  <a:lnTo>
                    <a:pt x="36004" y="32499"/>
                  </a:lnTo>
                  <a:lnTo>
                    <a:pt x="35433" y="32740"/>
                  </a:lnTo>
                  <a:lnTo>
                    <a:pt x="35191" y="33312"/>
                  </a:lnTo>
                  <a:lnTo>
                    <a:pt x="35433" y="33883"/>
                  </a:lnTo>
                  <a:lnTo>
                    <a:pt x="36004" y="34124"/>
                  </a:lnTo>
                  <a:lnTo>
                    <a:pt x="36588" y="33883"/>
                  </a:lnTo>
                  <a:lnTo>
                    <a:pt x="36817" y="33312"/>
                  </a:lnTo>
                  <a:close/>
                </a:path>
                <a:path w="110489" h="34289">
                  <a:moveTo>
                    <a:pt x="110477" y="812"/>
                  </a:moveTo>
                  <a:lnTo>
                    <a:pt x="110236" y="241"/>
                  </a:lnTo>
                  <a:lnTo>
                    <a:pt x="109664" y="0"/>
                  </a:lnTo>
                  <a:lnTo>
                    <a:pt x="109080" y="241"/>
                  </a:lnTo>
                  <a:lnTo>
                    <a:pt x="108851" y="812"/>
                  </a:lnTo>
                  <a:lnTo>
                    <a:pt x="109080" y="1397"/>
                  </a:lnTo>
                  <a:lnTo>
                    <a:pt x="109664" y="1625"/>
                  </a:lnTo>
                  <a:lnTo>
                    <a:pt x="110236" y="1397"/>
                  </a:lnTo>
                  <a:lnTo>
                    <a:pt x="110477" y="812"/>
                  </a:lnTo>
                  <a:close/>
                </a:path>
              </a:pathLst>
            </a:custGeom>
            <a:solidFill>
              <a:srgbClr val="231F20"/>
            </a:solidFill>
          </p:spPr>
          <p:txBody>
            <a:bodyPr wrap="square" lIns="0" tIns="0" rIns="0" bIns="0" rtlCol="0"/>
            <a:lstStyle/>
            <a:p/>
          </p:txBody>
        </p:sp>
        <p:sp>
          <p:nvSpPr>
            <p:cNvPr id="1969" name="object 1969" descr=""/>
            <p:cNvSpPr/>
            <p:nvPr/>
          </p:nvSpPr>
          <p:spPr>
            <a:xfrm>
              <a:off x="5586537" y="23863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70" name="object 1970" descr=""/>
            <p:cNvSpPr/>
            <p:nvPr/>
          </p:nvSpPr>
          <p:spPr>
            <a:xfrm>
              <a:off x="5545646" y="24290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971" name="object 1971" descr=""/>
            <p:cNvSpPr/>
            <p:nvPr/>
          </p:nvSpPr>
          <p:spPr>
            <a:xfrm>
              <a:off x="5547538" y="2371153"/>
              <a:ext cx="111125" cy="46990"/>
            </a:xfrm>
            <a:custGeom>
              <a:avLst/>
              <a:gdLst/>
              <a:ahLst/>
              <a:cxnLst/>
              <a:rect l="l" t="t" r="r" b="b"/>
              <a:pathLst>
                <a:path w="111125" h="46989">
                  <a:moveTo>
                    <a:pt x="1625" y="45758"/>
                  </a:moveTo>
                  <a:lnTo>
                    <a:pt x="1384" y="45186"/>
                  </a:lnTo>
                  <a:lnTo>
                    <a:pt x="812" y="44945"/>
                  </a:lnTo>
                  <a:lnTo>
                    <a:pt x="241" y="45186"/>
                  </a:lnTo>
                  <a:lnTo>
                    <a:pt x="0" y="45758"/>
                  </a:lnTo>
                  <a:lnTo>
                    <a:pt x="241" y="46329"/>
                  </a:lnTo>
                  <a:lnTo>
                    <a:pt x="812" y="46570"/>
                  </a:lnTo>
                  <a:lnTo>
                    <a:pt x="1384" y="46329"/>
                  </a:lnTo>
                  <a:lnTo>
                    <a:pt x="1625" y="45758"/>
                  </a:lnTo>
                  <a:close/>
                </a:path>
                <a:path w="111125" h="46989">
                  <a:moveTo>
                    <a:pt x="1892" y="27343"/>
                  </a:moveTo>
                  <a:lnTo>
                    <a:pt x="1651" y="26771"/>
                  </a:lnTo>
                  <a:lnTo>
                    <a:pt x="1079" y="26530"/>
                  </a:lnTo>
                  <a:lnTo>
                    <a:pt x="508" y="26771"/>
                  </a:lnTo>
                  <a:lnTo>
                    <a:pt x="266" y="27343"/>
                  </a:lnTo>
                  <a:lnTo>
                    <a:pt x="508" y="27914"/>
                  </a:lnTo>
                  <a:lnTo>
                    <a:pt x="1079" y="28155"/>
                  </a:lnTo>
                  <a:lnTo>
                    <a:pt x="1651" y="27914"/>
                  </a:lnTo>
                  <a:lnTo>
                    <a:pt x="1892" y="27343"/>
                  </a:lnTo>
                  <a:close/>
                </a:path>
                <a:path w="111125" h="46989">
                  <a:moveTo>
                    <a:pt x="2159" y="42240"/>
                  </a:moveTo>
                  <a:lnTo>
                    <a:pt x="1930" y="41668"/>
                  </a:lnTo>
                  <a:lnTo>
                    <a:pt x="1346" y="41427"/>
                  </a:lnTo>
                  <a:lnTo>
                    <a:pt x="774" y="41668"/>
                  </a:lnTo>
                  <a:lnTo>
                    <a:pt x="533" y="42240"/>
                  </a:lnTo>
                  <a:lnTo>
                    <a:pt x="774" y="42811"/>
                  </a:lnTo>
                  <a:lnTo>
                    <a:pt x="1346" y="43053"/>
                  </a:lnTo>
                  <a:lnTo>
                    <a:pt x="1930" y="42811"/>
                  </a:lnTo>
                  <a:lnTo>
                    <a:pt x="2159" y="42240"/>
                  </a:lnTo>
                  <a:close/>
                </a:path>
                <a:path w="111125" h="46989">
                  <a:moveTo>
                    <a:pt x="36817" y="30861"/>
                  </a:moveTo>
                  <a:lnTo>
                    <a:pt x="36588" y="30289"/>
                  </a:lnTo>
                  <a:lnTo>
                    <a:pt x="36004" y="30048"/>
                  </a:lnTo>
                  <a:lnTo>
                    <a:pt x="35433" y="30289"/>
                  </a:lnTo>
                  <a:lnTo>
                    <a:pt x="35191" y="30861"/>
                  </a:lnTo>
                  <a:lnTo>
                    <a:pt x="35433" y="31432"/>
                  </a:lnTo>
                  <a:lnTo>
                    <a:pt x="36004" y="31673"/>
                  </a:lnTo>
                  <a:lnTo>
                    <a:pt x="36588" y="31432"/>
                  </a:lnTo>
                  <a:lnTo>
                    <a:pt x="36817" y="30861"/>
                  </a:lnTo>
                  <a:close/>
                </a:path>
                <a:path w="111125" h="46989">
                  <a:moveTo>
                    <a:pt x="37084" y="45758"/>
                  </a:moveTo>
                  <a:lnTo>
                    <a:pt x="36855" y="45186"/>
                  </a:lnTo>
                  <a:lnTo>
                    <a:pt x="36271" y="44945"/>
                  </a:lnTo>
                  <a:lnTo>
                    <a:pt x="35699" y="45186"/>
                  </a:lnTo>
                  <a:lnTo>
                    <a:pt x="35458" y="45758"/>
                  </a:lnTo>
                  <a:lnTo>
                    <a:pt x="35699" y="46329"/>
                  </a:lnTo>
                  <a:lnTo>
                    <a:pt x="36271" y="46570"/>
                  </a:lnTo>
                  <a:lnTo>
                    <a:pt x="36855" y="46329"/>
                  </a:lnTo>
                  <a:lnTo>
                    <a:pt x="37084" y="45758"/>
                  </a:lnTo>
                  <a:close/>
                </a:path>
                <a:path w="111125" h="46989">
                  <a:moveTo>
                    <a:pt x="37363" y="27343"/>
                  </a:moveTo>
                  <a:lnTo>
                    <a:pt x="37122" y="26771"/>
                  </a:lnTo>
                  <a:lnTo>
                    <a:pt x="36550" y="26530"/>
                  </a:lnTo>
                  <a:lnTo>
                    <a:pt x="35979" y="26771"/>
                  </a:lnTo>
                  <a:lnTo>
                    <a:pt x="35737" y="27343"/>
                  </a:lnTo>
                  <a:lnTo>
                    <a:pt x="35979" y="27914"/>
                  </a:lnTo>
                  <a:lnTo>
                    <a:pt x="36550" y="28155"/>
                  </a:lnTo>
                  <a:lnTo>
                    <a:pt x="37122" y="27914"/>
                  </a:lnTo>
                  <a:lnTo>
                    <a:pt x="37363" y="27343"/>
                  </a:lnTo>
                  <a:close/>
                </a:path>
                <a:path w="111125" h="46989">
                  <a:moveTo>
                    <a:pt x="93141" y="812"/>
                  </a:moveTo>
                  <a:lnTo>
                    <a:pt x="92900" y="241"/>
                  </a:lnTo>
                  <a:lnTo>
                    <a:pt x="92329" y="0"/>
                  </a:lnTo>
                  <a:lnTo>
                    <a:pt x="91757" y="241"/>
                  </a:lnTo>
                  <a:lnTo>
                    <a:pt x="91516" y="812"/>
                  </a:lnTo>
                  <a:lnTo>
                    <a:pt x="91757" y="1384"/>
                  </a:lnTo>
                  <a:lnTo>
                    <a:pt x="92329" y="1625"/>
                  </a:lnTo>
                  <a:lnTo>
                    <a:pt x="92900" y="1384"/>
                  </a:lnTo>
                  <a:lnTo>
                    <a:pt x="93141" y="812"/>
                  </a:lnTo>
                  <a:close/>
                </a:path>
                <a:path w="111125" h="46989">
                  <a:moveTo>
                    <a:pt x="110744" y="13258"/>
                  </a:moveTo>
                  <a:lnTo>
                    <a:pt x="110502" y="12687"/>
                  </a:lnTo>
                  <a:lnTo>
                    <a:pt x="109931" y="12446"/>
                  </a:lnTo>
                  <a:lnTo>
                    <a:pt x="109347" y="12687"/>
                  </a:lnTo>
                  <a:lnTo>
                    <a:pt x="109118" y="13258"/>
                  </a:lnTo>
                  <a:lnTo>
                    <a:pt x="109347" y="13843"/>
                  </a:lnTo>
                  <a:lnTo>
                    <a:pt x="109931" y="14071"/>
                  </a:lnTo>
                  <a:lnTo>
                    <a:pt x="110502" y="13843"/>
                  </a:lnTo>
                  <a:lnTo>
                    <a:pt x="110744" y="13258"/>
                  </a:lnTo>
                  <a:close/>
                </a:path>
              </a:pathLst>
            </a:custGeom>
            <a:solidFill>
              <a:srgbClr val="231F20"/>
            </a:solidFill>
          </p:spPr>
          <p:txBody>
            <a:bodyPr wrap="square" lIns="0" tIns="0" rIns="0" bIns="0" rtlCol="0"/>
            <a:lstStyle/>
            <a:p/>
          </p:txBody>
        </p:sp>
        <p:sp>
          <p:nvSpPr>
            <p:cNvPr id="1972" name="object 1972" descr=""/>
            <p:cNvSpPr/>
            <p:nvPr/>
          </p:nvSpPr>
          <p:spPr>
            <a:xfrm>
              <a:off x="5640419" y="237196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973" name="object 1973" descr=""/>
            <p:cNvSpPr/>
            <p:nvPr/>
          </p:nvSpPr>
          <p:spPr>
            <a:xfrm>
              <a:off x="5548071" y="2393353"/>
              <a:ext cx="36830" cy="20955"/>
            </a:xfrm>
            <a:custGeom>
              <a:avLst/>
              <a:gdLst/>
              <a:ahLst/>
              <a:cxnLst/>
              <a:rect l="l" t="t" r="r" b="b"/>
              <a:pathLst>
                <a:path w="36829" h="20955">
                  <a:moveTo>
                    <a:pt x="1625" y="20040"/>
                  </a:moveTo>
                  <a:lnTo>
                    <a:pt x="1397" y="19469"/>
                  </a:lnTo>
                  <a:lnTo>
                    <a:pt x="812" y="19227"/>
                  </a:lnTo>
                  <a:lnTo>
                    <a:pt x="241" y="19469"/>
                  </a:lnTo>
                  <a:lnTo>
                    <a:pt x="0" y="20040"/>
                  </a:lnTo>
                  <a:lnTo>
                    <a:pt x="241" y="20612"/>
                  </a:lnTo>
                  <a:lnTo>
                    <a:pt x="812" y="20853"/>
                  </a:lnTo>
                  <a:lnTo>
                    <a:pt x="1397" y="20612"/>
                  </a:lnTo>
                  <a:lnTo>
                    <a:pt x="1625" y="20040"/>
                  </a:lnTo>
                  <a:close/>
                </a:path>
                <a:path w="36829" h="20955">
                  <a:moveTo>
                    <a:pt x="4610" y="812"/>
                  </a:moveTo>
                  <a:lnTo>
                    <a:pt x="4368" y="241"/>
                  </a:lnTo>
                  <a:lnTo>
                    <a:pt x="3797" y="0"/>
                  </a:lnTo>
                  <a:lnTo>
                    <a:pt x="3225" y="241"/>
                  </a:lnTo>
                  <a:lnTo>
                    <a:pt x="2984" y="812"/>
                  </a:lnTo>
                  <a:lnTo>
                    <a:pt x="3225" y="1384"/>
                  </a:lnTo>
                  <a:lnTo>
                    <a:pt x="3797" y="1625"/>
                  </a:lnTo>
                  <a:lnTo>
                    <a:pt x="4368" y="1384"/>
                  </a:lnTo>
                  <a:lnTo>
                    <a:pt x="4610" y="812"/>
                  </a:lnTo>
                  <a:close/>
                </a:path>
                <a:path w="36829" h="20955">
                  <a:moveTo>
                    <a:pt x="36283" y="8661"/>
                  </a:moveTo>
                  <a:lnTo>
                    <a:pt x="36055" y="8089"/>
                  </a:lnTo>
                  <a:lnTo>
                    <a:pt x="35471" y="7848"/>
                  </a:lnTo>
                  <a:lnTo>
                    <a:pt x="34899" y="8089"/>
                  </a:lnTo>
                  <a:lnTo>
                    <a:pt x="34658" y="8661"/>
                  </a:lnTo>
                  <a:lnTo>
                    <a:pt x="34899" y="9232"/>
                  </a:lnTo>
                  <a:lnTo>
                    <a:pt x="35471" y="9474"/>
                  </a:lnTo>
                  <a:lnTo>
                    <a:pt x="36055" y="9232"/>
                  </a:lnTo>
                  <a:lnTo>
                    <a:pt x="36283" y="8661"/>
                  </a:lnTo>
                  <a:close/>
                </a:path>
              </a:pathLst>
            </a:custGeom>
            <a:solidFill>
              <a:srgbClr val="231F20"/>
            </a:solidFill>
          </p:spPr>
          <p:txBody>
            <a:bodyPr wrap="square" lIns="0" tIns="0" rIns="0" bIns="0" rtlCol="0"/>
            <a:lstStyle/>
            <a:p/>
          </p:txBody>
        </p:sp>
        <p:sp>
          <p:nvSpPr>
            <p:cNvPr id="1974" name="object 1974" descr=""/>
            <p:cNvSpPr/>
            <p:nvPr/>
          </p:nvSpPr>
          <p:spPr>
            <a:xfrm>
              <a:off x="5639606" y="237196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975" name="object 1975" descr=""/>
            <p:cNvSpPr/>
            <p:nvPr/>
          </p:nvSpPr>
          <p:spPr>
            <a:xfrm>
              <a:off x="5547809"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76" name="object 1976" descr=""/>
            <p:cNvSpPr/>
            <p:nvPr/>
          </p:nvSpPr>
          <p:spPr>
            <a:xfrm>
              <a:off x="5548895" y="24039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977" name="object 1977" descr=""/>
            <p:cNvSpPr/>
            <p:nvPr/>
          </p:nvSpPr>
          <p:spPr>
            <a:xfrm>
              <a:off x="5536971" y="2398496"/>
              <a:ext cx="47625" cy="13970"/>
            </a:xfrm>
            <a:custGeom>
              <a:avLst/>
              <a:gdLst/>
              <a:ahLst/>
              <a:cxnLst/>
              <a:rect l="l" t="t" r="r" b="b"/>
              <a:pathLst>
                <a:path w="47625" h="13969">
                  <a:moveTo>
                    <a:pt x="1625" y="812"/>
                  </a:moveTo>
                  <a:lnTo>
                    <a:pt x="1397" y="241"/>
                  </a:lnTo>
                  <a:lnTo>
                    <a:pt x="812" y="0"/>
                  </a:lnTo>
                  <a:lnTo>
                    <a:pt x="241" y="241"/>
                  </a:lnTo>
                  <a:lnTo>
                    <a:pt x="0" y="812"/>
                  </a:lnTo>
                  <a:lnTo>
                    <a:pt x="241" y="1397"/>
                  </a:lnTo>
                  <a:lnTo>
                    <a:pt x="812" y="1625"/>
                  </a:lnTo>
                  <a:lnTo>
                    <a:pt x="1397" y="1397"/>
                  </a:lnTo>
                  <a:lnTo>
                    <a:pt x="1625" y="812"/>
                  </a:lnTo>
                  <a:close/>
                </a:path>
                <a:path w="47625" h="13969">
                  <a:moveTo>
                    <a:pt x="47383" y="12725"/>
                  </a:moveTo>
                  <a:lnTo>
                    <a:pt x="47155" y="12153"/>
                  </a:lnTo>
                  <a:lnTo>
                    <a:pt x="46570" y="11912"/>
                  </a:lnTo>
                  <a:lnTo>
                    <a:pt x="45999" y="12153"/>
                  </a:lnTo>
                  <a:lnTo>
                    <a:pt x="45758" y="12725"/>
                  </a:lnTo>
                  <a:lnTo>
                    <a:pt x="45999" y="13296"/>
                  </a:lnTo>
                  <a:lnTo>
                    <a:pt x="46570" y="13538"/>
                  </a:lnTo>
                  <a:lnTo>
                    <a:pt x="47155" y="13296"/>
                  </a:lnTo>
                  <a:lnTo>
                    <a:pt x="47383" y="12725"/>
                  </a:lnTo>
                  <a:close/>
                </a:path>
              </a:pathLst>
            </a:custGeom>
            <a:solidFill>
              <a:srgbClr val="231F20"/>
            </a:solidFill>
          </p:spPr>
          <p:txBody>
            <a:bodyPr wrap="square" lIns="0" tIns="0" rIns="0" bIns="0" rtlCol="0"/>
            <a:lstStyle/>
            <a:p/>
          </p:txBody>
        </p:sp>
        <p:sp>
          <p:nvSpPr>
            <p:cNvPr id="1978" name="object 1978" descr=""/>
            <p:cNvSpPr/>
            <p:nvPr/>
          </p:nvSpPr>
          <p:spPr>
            <a:xfrm>
              <a:off x="5536436" y="2409862"/>
              <a:ext cx="13335" cy="4445"/>
            </a:xfrm>
            <a:custGeom>
              <a:avLst/>
              <a:gdLst/>
              <a:ahLst/>
              <a:cxnLst/>
              <a:rect l="l" t="t" r="r" b="b"/>
              <a:pathLst>
                <a:path w="13335" h="4444">
                  <a:moveTo>
                    <a:pt x="13271" y="0"/>
                  </a:moveTo>
                  <a:lnTo>
                    <a:pt x="0" y="4051"/>
                  </a:lnTo>
                </a:path>
              </a:pathLst>
            </a:custGeom>
            <a:ln w="3175">
              <a:solidFill>
                <a:srgbClr val="231F20"/>
              </a:solidFill>
            </a:ln>
          </p:spPr>
          <p:txBody>
            <a:bodyPr wrap="square" lIns="0" tIns="0" rIns="0" bIns="0" rtlCol="0"/>
            <a:lstStyle/>
            <a:p/>
          </p:txBody>
        </p:sp>
        <p:sp>
          <p:nvSpPr>
            <p:cNvPr id="1979" name="object 1979" descr=""/>
            <p:cNvSpPr/>
            <p:nvPr/>
          </p:nvSpPr>
          <p:spPr>
            <a:xfrm>
              <a:off x="5537795" y="2410945"/>
              <a:ext cx="12700" cy="3810"/>
            </a:xfrm>
            <a:custGeom>
              <a:avLst/>
              <a:gdLst/>
              <a:ahLst/>
              <a:cxnLst/>
              <a:rect l="l" t="t" r="r" b="b"/>
              <a:pathLst>
                <a:path w="12700" h="3810">
                  <a:moveTo>
                    <a:pt x="0" y="3517"/>
                  </a:moveTo>
                  <a:lnTo>
                    <a:pt x="12179" y="0"/>
                  </a:lnTo>
                </a:path>
              </a:pathLst>
            </a:custGeom>
            <a:ln w="3175">
              <a:solidFill>
                <a:srgbClr val="231F20"/>
              </a:solidFill>
            </a:ln>
          </p:spPr>
          <p:txBody>
            <a:bodyPr wrap="square" lIns="0" tIns="0" rIns="0" bIns="0" rtlCol="0"/>
            <a:lstStyle/>
            <a:p/>
          </p:txBody>
        </p:sp>
        <p:sp>
          <p:nvSpPr>
            <p:cNvPr id="1980" name="object 1980" descr=""/>
            <p:cNvSpPr/>
            <p:nvPr/>
          </p:nvSpPr>
          <p:spPr>
            <a:xfrm>
              <a:off x="5537248" y="2414190"/>
              <a:ext cx="3810" cy="1270"/>
            </a:xfrm>
            <a:custGeom>
              <a:avLst/>
              <a:gdLst/>
              <a:ahLst/>
              <a:cxnLst/>
              <a:rect l="l" t="t" r="r" b="b"/>
              <a:pathLst>
                <a:path w="3810" h="1269">
                  <a:moveTo>
                    <a:pt x="3251" y="0"/>
                  </a:moveTo>
                  <a:lnTo>
                    <a:pt x="1904" y="546"/>
                  </a:lnTo>
                  <a:lnTo>
                    <a:pt x="0" y="1092"/>
                  </a:lnTo>
                </a:path>
              </a:pathLst>
            </a:custGeom>
            <a:ln w="3175">
              <a:solidFill>
                <a:srgbClr val="231F20"/>
              </a:solidFill>
            </a:ln>
          </p:spPr>
          <p:txBody>
            <a:bodyPr wrap="square" lIns="0" tIns="0" rIns="0" bIns="0" rtlCol="0"/>
            <a:lstStyle/>
            <a:p/>
          </p:txBody>
        </p:sp>
        <p:sp>
          <p:nvSpPr>
            <p:cNvPr id="1981" name="object 1981" descr=""/>
            <p:cNvSpPr/>
            <p:nvPr/>
          </p:nvSpPr>
          <p:spPr>
            <a:xfrm>
              <a:off x="5549714" y="2411486"/>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982" name="object 1982" descr=""/>
            <p:cNvSpPr/>
            <p:nvPr/>
          </p:nvSpPr>
          <p:spPr>
            <a:xfrm>
              <a:off x="5541308" y="2412292"/>
              <a:ext cx="6350" cy="1905"/>
            </a:xfrm>
            <a:custGeom>
              <a:avLst/>
              <a:gdLst/>
              <a:ahLst/>
              <a:cxnLst/>
              <a:rect l="l" t="t" r="r" b="b"/>
              <a:pathLst>
                <a:path w="6350" h="1905">
                  <a:moveTo>
                    <a:pt x="6235" y="0"/>
                  </a:moveTo>
                  <a:lnTo>
                    <a:pt x="0" y="1625"/>
                  </a:lnTo>
                </a:path>
              </a:pathLst>
            </a:custGeom>
            <a:ln w="3175">
              <a:solidFill>
                <a:srgbClr val="231F20"/>
              </a:solidFill>
            </a:ln>
          </p:spPr>
          <p:txBody>
            <a:bodyPr wrap="square" lIns="0" tIns="0" rIns="0" bIns="0" rtlCol="0"/>
            <a:lstStyle/>
            <a:p/>
          </p:txBody>
        </p:sp>
        <p:sp>
          <p:nvSpPr>
            <p:cNvPr id="1983" name="object 1983" descr=""/>
            <p:cNvSpPr/>
            <p:nvPr/>
          </p:nvSpPr>
          <p:spPr>
            <a:xfrm>
              <a:off x="5548355" y="2411759"/>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984" name="object 1984" descr=""/>
            <p:cNvSpPr/>
            <p:nvPr/>
          </p:nvSpPr>
          <p:spPr>
            <a:xfrm>
              <a:off x="5583280" y="2403363"/>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985" name="object 1985" descr=""/>
            <p:cNvSpPr/>
            <p:nvPr/>
          </p:nvSpPr>
          <p:spPr>
            <a:xfrm>
              <a:off x="5585175" y="2401466"/>
              <a:ext cx="6350" cy="1905"/>
            </a:xfrm>
            <a:custGeom>
              <a:avLst/>
              <a:gdLst/>
              <a:ahLst/>
              <a:cxnLst/>
              <a:rect l="l" t="t" r="r" b="b"/>
              <a:pathLst>
                <a:path w="6350" h="1905">
                  <a:moveTo>
                    <a:pt x="5956" y="0"/>
                  </a:moveTo>
                  <a:lnTo>
                    <a:pt x="0" y="1625"/>
                  </a:lnTo>
                </a:path>
              </a:pathLst>
            </a:custGeom>
            <a:ln w="3175">
              <a:solidFill>
                <a:srgbClr val="231F20"/>
              </a:solidFill>
            </a:ln>
          </p:spPr>
          <p:txBody>
            <a:bodyPr wrap="square" lIns="0" tIns="0" rIns="0" bIns="0" rtlCol="0"/>
            <a:lstStyle/>
            <a:p/>
          </p:txBody>
        </p:sp>
        <p:sp>
          <p:nvSpPr>
            <p:cNvPr id="1986" name="object 1986" descr=""/>
            <p:cNvSpPr/>
            <p:nvPr/>
          </p:nvSpPr>
          <p:spPr>
            <a:xfrm>
              <a:off x="5582475" y="24039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87" name="object 1987" descr=""/>
            <p:cNvSpPr/>
            <p:nvPr/>
          </p:nvSpPr>
          <p:spPr>
            <a:xfrm>
              <a:off x="5591942" y="2400113"/>
              <a:ext cx="3810" cy="1270"/>
            </a:xfrm>
            <a:custGeom>
              <a:avLst/>
              <a:gdLst/>
              <a:ahLst/>
              <a:cxnLst/>
              <a:rect l="l" t="t" r="r" b="b"/>
              <a:pathLst>
                <a:path w="3810" h="1269">
                  <a:moveTo>
                    <a:pt x="3251" y="0"/>
                  </a:moveTo>
                  <a:lnTo>
                    <a:pt x="1358" y="546"/>
                  </a:lnTo>
                  <a:lnTo>
                    <a:pt x="0" y="1079"/>
                  </a:lnTo>
                </a:path>
              </a:pathLst>
            </a:custGeom>
            <a:ln w="3175">
              <a:solidFill>
                <a:srgbClr val="231F20"/>
              </a:solidFill>
            </a:ln>
          </p:spPr>
          <p:txBody>
            <a:bodyPr wrap="square" lIns="0" tIns="0" rIns="0" bIns="0" rtlCol="0"/>
            <a:lstStyle/>
            <a:p/>
          </p:txBody>
        </p:sp>
        <p:sp>
          <p:nvSpPr>
            <p:cNvPr id="1988" name="object 1988" descr=""/>
            <p:cNvSpPr/>
            <p:nvPr/>
          </p:nvSpPr>
          <p:spPr>
            <a:xfrm>
              <a:off x="5582467" y="2400920"/>
              <a:ext cx="12700" cy="3810"/>
            </a:xfrm>
            <a:custGeom>
              <a:avLst/>
              <a:gdLst/>
              <a:ahLst/>
              <a:cxnLst/>
              <a:rect l="l" t="t" r="r" b="b"/>
              <a:pathLst>
                <a:path w="12700" h="3810">
                  <a:moveTo>
                    <a:pt x="12458" y="0"/>
                  </a:moveTo>
                  <a:lnTo>
                    <a:pt x="0" y="3517"/>
                  </a:lnTo>
                </a:path>
              </a:pathLst>
            </a:custGeom>
            <a:ln w="3175">
              <a:solidFill>
                <a:srgbClr val="231F20"/>
              </a:solidFill>
            </a:ln>
          </p:spPr>
          <p:txBody>
            <a:bodyPr wrap="square" lIns="0" tIns="0" rIns="0" bIns="0" rtlCol="0"/>
            <a:lstStyle/>
            <a:p/>
          </p:txBody>
        </p:sp>
        <p:sp>
          <p:nvSpPr>
            <p:cNvPr id="1989" name="object 1989" descr=""/>
            <p:cNvSpPr/>
            <p:nvPr/>
          </p:nvSpPr>
          <p:spPr>
            <a:xfrm>
              <a:off x="5582747" y="2401466"/>
              <a:ext cx="13335" cy="4445"/>
            </a:xfrm>
            <a:custGeom>
              <a:avLst/>
              <a:gdLst/>
              <a:ahLst/>
              <a:cxnLst/>
              <a:rect l="l" t="t" r="r" b="b"/>
              <a:pathLst>
                <a:path w="13335" h="4444">
                  <a:moveTo>
                    <a:pt x="13258" y="0"/>
                  </a:moveTo>
                  <a:lnTo>
                    <a:pt x="0" y="4064"/>
                  </a:lnTo>
                </a:path>
              </a:pathLst>
            </a:custGeom>
            <a:ln w="3175">
              <a:solidFill>
                <a:srgbClr val="231F20"/>
              </a:solidFill>
            </a:ln>
          </p:spPr>
          <p:txBody>
            <a:bodyPr wrap="square" lIns="0" tIns="0" rIns="0" bIns="0" rtlCol="0"/>
            <a:lstStyle/>
            <a:p/>
          </p:txBody>
        </p:sp>
        <p:sp>
          <p:nvSpPr>
            <p:cNvPr id="1990" name="object 1990" descr=""/>
            <p:cNvSpPr/>
            <p:nvPr/>
          </p:nvSpPr>
          <p:spPr>
            <a:xfrm>
              <a:off x="5551868" y="2371407"/>
              <a:ext cx="92710" cy="46355"/>
            </a:xfrm>
            <a:custGeom>
              <a:avLst/>
              <a:gdLst/>
              <a:ahLst/>
              <a:cxnLst/>
              <a:rect l="l" t="t" r="r" b="b"/>
              <a:pathLst>
                <a:path w="92710" h="46355">
                  <a:moveTo>
                    <a:pt x="1625" y="45237"/>
                  </a:moveTo>
                  <a:lnTo>
                    <a:pt x="1384" y="44653"/>
                  </a:lnTo>
                  <a:lnTo>
                    <a:pt x="812" y="44424"/>
                  </a:lnTo>
                  <a:lnTo>
                    <a:pt x="241" y="44653"/>
                  </a:lnTo>
                  <a:lnTo>
                    <a:pt x="0" y="45237"/>
                  </a:lnTo>
                  <a:lnTo>
                    <a:pt x="241" y="45808"/>
                  </a:lnTo>
                  <a:lnTo>
                    <a:pt x="812" y="46050"/>
                  </a:lnTo>
                  <a:lnTo>
                    <a:pt x="1384" y="45808"/>
                  </a:lnTo>
                  <a:lnTo>
                    <a:pt x="1625" y="45237"/>
                  </a:lnTo>
                  <a:close/>
                </a:path>
                <a:path w="92710" h="46355">
                  <a:moveTo>
                    <a:pt x="1625" y="27901"/>
                  </a:moveTo>
                  <a:lnTo>
                    <a:pt x="1384" y="27330"/>
                  </a:lnTo>
                  <a:lnTo>
                    <a:pt x="812" y="27089"/>
                  </a:lnTo>
                  <a:lnTo>
                    <a:pt x="241" y="27330"/>
                  </a:lnTo>
                  <a:lnTo>
                    <a:pt x="0" y="27901"/>
                  </a:lnTo>
                  <a:lnTo>
                    <a:pt x="241" y="28486"/>
                  </a:lnTo>
                  <a:lnTo>
                    <a:pt x="812" y="28714"/>
                  </a:lnTo>
                  <a:lnTo>
                    <a:pt x="1384" y="28486"/>
                  </a:lnTo>
                  <a:lnTo>
                    <a:pt x="1625" y="27901"/>
                  </a:lnTo>
                  <a:close/>
                </a:path>
                <a:path w="92710" h="46355">
                  <a:moveTo>
                    <a:pt x="28968" y="27901"/>
                  </a:moveTo>
                  <a:lnTo>
                    <a:pt x="28727" y="27330"/>
                  </a:lnTo>
                  <a:lnTo>
                    <a:pt x="28155" y="27089"/>
                  </a:lnTo>
                  <a:lnTo>
                    <a:pt x="27584" y="27330"/>
                  </a:lnTo>
                  <a:lnTo>
                    <a:pt x="27343" y="27901"/>
                  </a:lnTo>
                  <a:lnTo>
                    <a:pt x="27584" y="28486"/>
                  </a:lnTo>
                  <a:lnTo>
                    <a:pt x="28155" y="28714"/>
                  </a:lnTo>
                  <a:lnTo>
                    <a:pt x="28727" y="28486"/>
                  </a:lnTo>
                  <a:lnTo>
                    <a:pt x="28968" y="27901"/>
                  </a:lnTo>
                  <a:close/>
                </a:path>
                <a:path w="92710" h="46355">
                  <a:moveTo>
                    <a:pt x="92595" y="812"/>
                  </a:moveTo>
                  <a:lnTo>
                    <a:pt x="92367" y="241"/>
                  </a:lnTo>
                  <a:lnTo>
                    <a:pt x="91782" y="0"/>
                  </a:lnTo>
                  <a:lnTo>
                    <a:pt x="91211" y="241"/>
                  </a:lnTo>
                  <a:lnTo>
                    <a:pt x="90970" y="812"/>
                  </a:lnTo>
                  <a:lnTo>
                    <a:pt x="91211" y="1397"/>
                  </a:lnTo>
                  <a:lnTo>
                    <a:pt x="91782" y="1625"/>
                  </a:lnTo>
                  <a:lnTo>
                    <a:pt x="92367" y="1397"/>
                  </a:lnTo>
                  <a:lnTo>
                    <a:pt x="92595" y="812"/>
                  </a:lnTo>
                  <a:close/>
                </a:path>
              </a:pathLst>
            </a:custGeom>
            <a:solidFill>
              <a:srgbClr val="231F20"/>
            </a:solidFill>
          </p:spPr>
          <p:txBody>
            <a:bodyPr wrap="square" lIns="0" tIns="0" rIns="0" bIns="0" rtlCol="0"/>
            <a:lstStyle/>
            <a:p/>
          </p:txBody>
        </p:sp>
        <p:sp>
          <p:nvSpPr>
            <p:cNvPr id="1991" name="object 1991" descr=""/>
            <p:cNvSpPr/>
            <p:nvPr/>
          </p:nvSpPr>
          <p:spPr>
            <a:xfrm>
              <a:off x="5580844" y="2394167"/>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992" name="object 1992" descr=""/>
            <p:cNvSpPr/>
            <p:nvPr/>
          </p:nvSpPr>
          <p:spPr>
            <a:xfrm>
              <a:off x="5575969"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993" name="object 1993" descr=""/>
            <p:cNvSpPr/>
            <p:nvPr/>
          </p:nvSpPr>
          <p:spPr>
            <a:xfrm>
              <a:off x="6216867" y="2528453"/>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1994" name="object 1994" descr=""/>
            <p:cNvSpPr/>
            <p:nvPr/>
          </p:nvSpPr>
          <p:spPr>
            <a:xfrm>
              <a:off x="5701066" y="266139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995" name="object 1995" descr=""/>
            <p:cNvSpPr/>
            <p:nvPr/>
          </p:nvSpPr>
          <p:spPr>
            <a:xfrm>
              <a:off x="5431929" y="2631615"/>
              <a:ext cx="102870" cy="0"/>
            </a:xfrm>
            <a:custGeom>
              <a:avLst/>
              <a:gdLst/>
              <a:ahLst/>
              <a:cxnLst/>
              <a:rect l="l" t="t" r="r" b="b"/>
              <a:pathLst>
                <a:path w="102870" h="0">
                  <a:moveTo>
                    <a:pt x="0" y="0"/>
                  </a:moveTo>
                  <a:lnTo>
                    <a:pt x="102616" y="0"/>
                  </a:lnTo>
                </a:path>
              </a:pathLst>
            </a:custGeom>
            <a:ln w="3175">
              <a:solidFill>
                <a:srgbClr val="231F20"/>
              </a:solidFill>
            </a:ln>
          </p:spPr>
          <p:txBody>
            <a:bodyPr wrap="square" lIns="0" tIns="0" rIns="0" bIns="0" rtlCol="0"/>
            <a:lstStyle/>
            <a:p/>
          </p:txBody>
        </p:sp>
        <p:sp>
          <p:nvSpPr>
            <p:cNvPr id="1996" name="object 1996" descr=""/>
            <p:cNvSpPr/>
            <p:nvPr/>
          </p:nvSpPr>
          <p:spPr>
            <a:xfrm>
              <a:off x="5538062" y="2631615"/>
              <a:ext cx="26670" cy="0"/>
            </a:xfrm>
            <a:custGeom>
              <a:avLst/>
              <a:gdLst/>
              <a:ahLst/>
              <a:cxnLst/>
              <a:rect l="l" t="t" r="r" b="b"/>
              <a:pathLst>
                <a:path w="26670" h="0">
                  <a:moveTo>
                    <a:pt x="0" y="0"/>
                  </a:moveTo>
                  <a:lnTo>
                    <a:pt x="26263" y="0"/>
                  </a:lnTo>
                </a:path>
              </a:pathLst>
            </a:custGeom>
            <a:ln w="3175">
              <a:solidFill>
                <a:srgbClr val="231F20"/>
              </a:solidFill>
            </a:ln>
          </p:spPr>
          <p:txBody>
            <a:bodyPr wrap="square" lIns="0" tIns="0" rIns="0" bIns="0" rtlCol="0"/>
            <a:lstStyle/>
            <a:p/>
          </p:txBody>
        </p:sp>
        <p:sp>
          <p:nvSpPr>
            <p:cNvPr id="1997" name="object 1997" descr=""/>
            <p:cNvSpPr/>
            <p:nvPr/>
          </p:nvSpPr>
          <p:spPr>
            <a:xfrm>
              <a:off x="5567846" y="2631615"/>
              <a:ext cx="22860" cy="0"/>
            </a:xfrm>
            <a:custGeom>
              <a:avLst/>
              <a:gdLst/>
              <a:ahLst/>
              <a:cxnLst/>
              <a:rect l="l" t="t" r="r" b="b"/>
              <a:pathLst>
                <a:path w="22860" h="0">
                  <a:moveTo>
                    <a:pt x="0" y="0"/>
                  </a:moveTo>
                  <a:lnTo>
                    <a:pt x="22745" y="0"/>
                  </a:lnTo>
                </a:path>
              </a:pathLst>
            </a:custGeom>
            <a:ln w="3175">
              <a:solidFill>
                <a:srgbClr val="231F20"/>
              </a:solidFill>
            </a:ln>
          </p:spPr>
          <p:txBody>
            <a:bodyPr wrap="square" lIns="0" tIns="0" rIns="0" bIns="0" rtlCol="0"/>
            <a:lstStyle/>
            <a:p/>
          </p:txBody>
        </p:sp>
        <p:sp>
          <p:nvSpPr>
            <p:cNvPr id="1998" name="object 1998" descr=""/>
            <p:cNvSpPr/>
            <p:nvPr/>
          </p:nvSpPr>
          <p:spPr>
            <a:xfrm>
              <a:off x="5622274" y="2631615"/>
              <a:ext cx="78740" cy="0"/>
            </a:xfrm>
            <a:custGeom>
              <a:avLst/>
              <a:gdLst/>
              <a:ahLst/>
              <a:cxnLst/>
              <a:rect l="l" t="t" r="r" b="b"/>
              <a:pathLst>
                <a:path w="78739" h="0">
                  <a:moveTo>
                    <a:pt x="0" y="0"/>
                  </a:moveTo>
                  <a:lnTo>
                    <a:pt x="78244" y="0"/>
                  </a:lnTo>
                </a:path>
              </a:pathLst>
            </a:custGeom>
            <a:ln w="3175">
              <a:solidFill>
                <a:srgbClr val="231F20"/>
              </a:solidFill>
            </a:ln>
          </p:spPr>
          <p:txBody>
            <a:bodyPr wrap="square" lIns="0" tIns="0" rIns="0" bIns="0" rtlCol="0"/>
            <a:lstStyle/>
            <a:p/>
          </p:txBody>
        </p:sp>
        <p:sp>
          <p:nvSpPr>
            <p:cNvPr id="1999" name="object 1999" descr=""/>
            <p:cNvSpPr/>
            <p:nvPr/>
          </p:nvSpPr>
          <p:spPr>
            <a:xfrm>
              <a:off x="5567841" y="2630797"/>
              <a:ext cx="22225" cy="0"/>
            </a:xfrm>
            <a:custGeom>
              <a:avLst/>
              <a:gdLst/>
              <a:ahLst/>
              <a:cxnLst/>
              <a:rect l="l" t="t" r="r" b="b"/>
              <a:pathLst>
                <a:path w="22225" h="0">
                  <a:moveTo>
                    <a:pt x="22212" y="0"/>
                  </a:moveTo>
                  <a:lnTo>
                    <a:pt x="0" y="0"/>
                  </a:lnTo>
                </a:path>
              </a:pathLst>
            </a:custGeom>
            <a:ln w="3175">
              <a:solidFill>
                <a:srgbClr val="231F20"/>
              </a:solidFill>
            </a:ln>
          </p:spPr>
          <p:txBody>
            <a:bodyPr wrap="square" lIns="0" tIns="0" rIns="0" bIns="0" rtlCol="0"/>
            <a:lstStyle/>
            <a:p/>
          </p:txBody>
        </p:sp>
        <p:sp>
          <p:nvSpPr>
            <p:cNvPr id="2000" name="object 2000" descr=""/>
            <p:cNvSpPr/>
            <p:nvPr/>
          </p:nvSpPr>
          <p:spPr>
            <a:xfrm>
              <a:off x="5538067" y="2630797"/>
              <a:ext cx="26670" cy="0"/>
            </a:xfrm>
            <a:custGeom>
              <a:avLst/>
              <a:gdLst/>
              <a:ahLst/>
              <a:cxnLst/>
              <a:rect l="l" t="t" r="r" b="b"/>
              <a:pathLst>
                <a:path w="26670" h="0">
                  <a:moveTo>
                    <a:pt x="26263" y="0"/>
                  </a:moveTo>
                  <a:lnTo>
                    <a:pt x="0" y="0"/>
                  </a:lnTo>
                </a:path>
              </a:pathLst>
            </a:custGeom>
            <a:ln w="3175">
              <a:solidFill>
                <a:srgbClr val="231F20"/>
              </a:solidFill>
            </a:ln>
          </p:spPr>
          <p:txBody>
            <a:bodyPr wrap="square" lIns="0" tIns="0" rIns="0" bIns="0" rtlCol="0"/>
            <a:lstStyle/>
            <a:p/>
          </p:txBody>
        </p:sp>
        <p:sp>
          <p:nvSpPr>
            <p:cNvPr id="2001" name="object 2001" descr=""/>
            <p:cNvSpPr/>
            <p:nvPr/>
          </p:nvSpPr>
          <p:spPr>
            <a:xfrm>
              <a:off x="5528856" y="2630797"/>
              <a:ext cx="5715" cy="0"/>
            </a:xfrm>
            <a:custGeom>
              <a:avLst/>
              <a:gdLst/>
              <a:ahLst/>
              <a:cxnLst/>
              <a:rect l="l" t="t" r="r" b="b"/>
              <a:pathLst>
                <a:path w="5714" h="0">
                  <a:moveTo>
                    <a:pt x="5689" y="0"/>
                  </a:moveTo>
                  <a:lnTo>
                    <a:pt x="0" y="0"/>
                  </a:lnTo>
                  <a:lnTo>
                    <a:pt x="5689" y="0"/>
                  </a:lnTo>
                </a:path>
              </a:pathLst>
            </a:custGeom>
            <a:ln w="3175">
              <a:solidFill>
                <a:srgbClr val="231F20"/>
              </a:solidFill>
            </a:ln>
          </p:spPr>
          <p:txBody>
            <a:bodyPr wrap="square" lIns="0" tIns="0" rIns="0" bIns="0" rtlCol="0"/>
            <a:lstStyle/>
            <a:p/>
          </p:txBody>
        </p:sp>
        <p:sp>
          <p:nvSpPr>
            <p:cNvPr id="2002" name="object 2002" descr=""/>
            <p:cNvSpPr/>
            <p:nvPr/>
          </p:nvSpPr>
          <p:spPr>
            <a:xfrm>
              <a:off x="5538062" y="2630797"/>
              <a:ext cx="26670" cy="0"/>
            </a:xfrm>
            <a:custGeom>
              <a:avLst/>
              <a:gdLst/>
              <a:ahLst/>
              <a:cxnLst/>
              <a:rect l="l" t="t" r="r" b="b"/>
              <a:pathLst>
                <a:path w="26670" h="0">
                  <a:moveTo>
                    <a:pt x="0" y="0"/>
                  </a:moveTo>
                  <a:lnTo>
                    <a:pt x="26263" y="0"/>
                  </a:lnTo>
                </a:path>
              </a:pathLst>
            </a:custGeom>
            <a:ln w="3175">
              <a:solidFill>
                <a:srgbClr val="231F20"/>
              </a:solidFill>
            </a:ln>
          </p:spPr>
          <p:txBody>
            <a:bodyPr wrap="square" lIns="0" tIns="0" rIns="0" bIns="0" rtlCol="0"/>
            <a:lstStyle/>
            <a:p/>
          </p:txBody>
        </p:sp>
        <p:sp>
          <p:nvSpPr>
            <p:cNvPr id="2003" name="object 2003" descr=""/>
            <p:cNvSpPr/>
            <p:nvPr/>
          </p:nvSpPr>
          <p:spPr>
            <a:xfrm>
              <a:off x="5567846" y="2630797"/>
              <a:ext cx="22225" cy="0"/>
            </a:xfrm>
            <a:custGeom>
              <a:avLst/>
              <a:gdLst/>
              <a:ahLst/>
              <a:cxnLst/>
              <a:rect l="l" t="t" r="r" b="b"/>
              <a:pathLst>
                <a:path w="22225" h="0">
                  <a:moveTo>
                    <a:pt x="0" y="0"/>
                  </a:moveTo>
                  <a:lnTo>
                    <a:pt x="22212" y="0"/>
                  </a:lnTo>
                </a:path>
              </a:pathLst>
            </a:custGeom>
            <a:ln w="3175">
              <a:solidFill>
                <a:srgbClr val="231F20"/>
              </a:solidFill>
            </a:ln>
          </p:spPr>
          <p:txBody>
            <a:bodyPr wrap="square" lIns="0" tIns="0" rIns="0" bIns="0" rtlCol="0"/>
            <a:lstStyle/>
            <a:p/>
          </p:txBody>
        </p:sp>
        <p:sp>
          <p:nvSpPr>
            <p:cNvPr id="2004" name="object 2004" descr=""/>
            <p:cNvSpPr/>
            <p:nvPr/>
          </p:nvSpPr>
          <p:spPr>
            <a:xfrm>
              <a:off x="5450067" y="2612119"/>
              <a:ext cx="5080" cy="635"/>
            </a:xfrm>
            <a:custGeom>
              <a:avLst/>
              <a:gdLst/>
              <a:ahLst/>
              <a:cxnLst/>
              <a:rect l="l" t="t" r="r" b="b"/>
              <a:pathLst>
                <a:path w="5079" h="635">
                  <a:moveTo>
                    <a:pt x="0" y="0"/>
                  </a:moveTo>
                  <a:lnTo>
                    <a:pt x="4597" y="546"/>
                  </a:lnTo>
                </a:path>
              </a:pathLst>
            </a:custGeom>
            <a:ln w="3175">
              <a:solidFill>
                <a:srgbClr val="231F20"/>
              </a:solidFill>
            </a:ln>
          </p:spPr>
          <p:txBody>
            <a:bodyPr wrap="square" lIns="0" tIns="0" rIns="0" bIns="0" rtlCol="0"/>
            <a:lstStyle/>
            <a:p/>
          </p:txBody>
        </p:sp>
        <p:sp>
          <p:nvSpPr>
            <p:cNvPr id="2005" name="object 2005" descr=""/>
            <p:cNvSpPr/>
            <p:nvPr/>
          </p:nvSpPr>
          <p:spPr>
            <a:xfrm>
              <a:off x="5448175" y="2586670"/>
              <a:ext cx="1270" cy="635"/>
            </a:xfrm>
            <a:custGeom>
              <a:avLst/>
              <a:gdLst/>
              <a:ahLst/>
              <a:cxnLst/>
              <a:rect l="l" t="t" r="r" b="b"/>
              <a:pathLst>
                <a:path w="1270" h="635">
                  <a:moveTo>
                    <a:pt x="1079" y="533"/>
                  </a:moveTo>
                  <a:lnTo>
                    <a:pt x="812" y="533"/>
                  </a:lnTo>
                  <a:lnTo>
                    <a:pt x="546" y="533"/>
                  </a:lnTo>
                  <a:lnTo>
                    <a:pt x="266" y="266"/>
                  </a:lnTo>
                  <a:lnTo>
                    <a:pt x="0" y="0"/>
                  </a:lnTo>
                </a:path>
              </a:pathLst>
            </a:custGeom>
            <a:ln w="3175">
              <a:solidFill>
                <a:srgbClr val="231F20"/>
              </a:solidFill>
            </a:ln>
          </p:spPr>
          <p:txBody>
            <a:bodyPr wrap="square" lIns="0" tIns="0" rIns="0" bIns="0" rtlCol="0"/>
            <a:lstStyle/>
            <a:p/>
          </p:txBody>
        </p:sp>
        <p:sp>
          <p:nvSpPr>
            <p:cNvPr id="2006" name="object 2006" descr=""/>
            <p:cNvSpPr/>
            <p:nvPr/>
          </p:nvSpPr>
          <p:spPr>
            <a:xfrm>
              <a:off x="5454402" y="2605894"/>
              <a:ext cx="1270" cy="1270"/>
            </a:xfrm>
            <a:custGeom>
              <a:avLst/>
              <a:gdLst/>
              <a:ahLst/>
              <a:cxnLst/>
              <a:rect l="l" t="t" r="r" b="b"/>
              <a:pathLst>
                <a:path w="1270" h="1269">
                  <a:moveTo>
                    <a:pt x="0" y="0"/>
                  </a:moveTo>
                  <a:lnTo>
                    <a:pt x="0" y="266"/>
                  </a:lnTo>
                  <a:lnTo>
                    <a:pt x="266" y="266"/>
                  </a:lnTo>
                  <a:lnTo>
                    <a:pt x="812" y="546"/>
                  </a:lnTo>
                  <a:lnTo>
                    <a:pt x="1079" y="800"/>
                  </a:lnTo>
                </a:path>
              </a:pathLst>
            </a:custGeom>
            <a:ln w="3175">
              <a:solidFill>
                <a:srgbClr val="231F20"/>
              </a:solidFill>
            </a:ln>
          </p:spPr>
          <p:txBody>
            <a:bodyPr wrap="square" lIns="0" tIns="0" rIns="0" bIns="0" rtlCol="0"/>
            <a:lstStyle/>
            <a:p/>
          </p:txBody>
        </p:sp>
        <p:sp>
          <p:nvSpPr>
            <p:cNvPr id="2007" name="object 2007" descr=""/>
            <p:cNvSpPr/>
            <p:nvPr/>
          </p:nvSpPr>
          <p:spPr>
            <a:xfrm>
              <a:off x="5337162" y="24447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08" name="object 2008" descr=""/>
            <p:cNvSpPr/>
            <p:nvPr/>
          </p:nvSpPr>
          <p:spPr>
            <a:xfrm>
              <a:off x="5526149" y="2518704"/>
              <a:ext cx="635" cy="635"/>
            </a:xfrm>
            <a:custGeom>
              <a:avLst/>
              <a:gdLst/>
              <a:ahLst/>
              <a:cxnLst/>
              <a:rect l="l" t="t" r="r" b="b"/>
              <a:pathLst>
                <a:path w="635" h="635">
                  <a:moveTo>
                    <a:pt x="0" y="0"/>
                  </a:moveTo>
                  <a:lnTo>
                    <a:pt x="266" y="266"/>
                  </a:lnTo>
                  <a:lnTo>
                    <a:pt x="266" y="546"/>
                  </a:lnTo>
                </a:path>
              </a:pathLst>
            </a:custGeom>
            <a:ln w="3175">
              <a:solidFill>
                <a:srgbClr val="231F20"/>
              </a:solidFill>
            </a:ln>
          </p:spPr>
          <p:txBody>
            <a:bodyPr wrap="square" lIns="0" tIns="0" rIns="0" bIns="0" rtlCol="0"/>
            <a:lstStyle/>
            <a:p/>
          </p:txBody>
        </p:sp>
        <p:sp>
          <p:nvSpPr>
            <p:cNvPr id="2009" name="object 2009" descr=""/>
            <p:cNvSpPr/>
            <p:nvPr/>
          </p:nvSpPr>
          <p:spPr>
            <a:xfrm>
              <a:off x="5455753" y="2468612"/>
              <a:ext cx="5715" cy="3810"/>
            </a:xfrm>
            <a:custGeom>
              <a:avLst/>
              <a:gdLst/>
              <a:ahLst/>
              <a:cxnLst/>
              <a:rect l="l" t="t" r="r" b="b"/>
              <a:pathLst>
                <a:path w="5714" h="3810">
                  <a:moveTo>
                    <a:pt x="0" y="0"/>
                  </a:moveTo>
                  <a:lnTo>
                    <a:pt x="5689" y="3251"/>
                  </a:lnTo>
                </a:path>
              </a:pathLst>
            </a:custGeom>
            <a:ln w="3175">
              <a:solidFill>
                <a:srgbClr val="231F20"/>
              </a:solidFill>
            </a:ln>
          </p:spPr>
          <p:txBody>
            <a:bodyPr wrap="square" lIns="0" tIns="0" rIns="0" bIns="0" rtlCol="0"/>
            <a:lstStyle/>
            <a:p/>
          </p:txBody>
        </p:sp>
        <p:sp>
          <p:nvSpPr>
            <p:cNvPr id="2010" name="object 2010" descr=""/>
            <p:cNvSpPr/>
            <p:nvPr/>
          </p:nvSpPr>
          <p:spPr>
            <a:xfrm>
              <a:off x="5333640" y="2412566"/>
              <a:ext cx="1905" cy="1270"/>
            </a:xfrm>
            <a:custGeom>
              <a:avLst/>
              <a:gdLst/>
              <a:ahLst/>
              <a:cxnLst/>
              <a:rect l="l" t="t" r="r" b="b"/>
              <a:pathLst>
                <a:path w="1904" h="1269">
                  <a:moveTo>
                    <a:pt x="0" y="0"/>
                  </a:moveTo>
                  <a:lnTo>
                    <a:pt x="1625" y="812"/>
                  </a:lnTo>
                </a:path>
              </a:pathLst>
            </a:custGeom>
            <a:ln w="3175">
              <a:solidFill>
                <a:srgbClr val="231F20"/>
              </a:solidFill>
            </a:ln>
          </p:spPr>
          <p:txBody>
            <a:bodyPr wrap="square" lIns="0" tIns="0" rIns="0" bIns="0" rtlCol="0"/>
            <a:lstStyle/>
            <a:p/>
          </p:txBody>
        </p:sp>
        <p:sp>
          <p:nvSpPr>
            <p:cNvPr id="2011" name="object 2011" descr=""/>
            <p:cNvSpPr/>
            <p:nvPr/>
          </p:nvSpPr>
          <p:spPr>
            <a:xfrm>
              <a:off x="5326329" y="2391444"/>
              <a:ext cx="1270" cy="635"/>
            </a:xfrm>
            <a:custGeom>
              <a:avLst/>
              <a:gdLst/>
              <a:ahLst/>
              <a:cxnLst/>
              <a:rect l="l" t="t" r="r" b="b"/>
              <a:pathLst>
                <a:path w="1270" h="635">
                  <a:moveTo>
                    <a:pt x="0" y="0"/>
                  </a:moveTo>
                  <a:lnTo>
                    <a:pt x="812" y="546"/>
                  </a:lnTo>
                </a:path>
              </a:pathLst>
            </a:custGeom>
            <a:ln w="3175">
              <a:solidFill>
                <a:srgbClr val="231F20"/>
              </a:solidFill>
            </a:ln>
          </p:spPr>
          <p:txBody>
            <a:bodyPr wrap="square" lIns="0" tIns="0" rIns="0" bIns="0" rtlCol="0"/>
            <a:lstStyle/>
            <a:p/>
          </p:txBody>
        </p:sp>
        <p:sp>
          <p:nvSpPr>
            <p:cNvPr id="2012" name="object 2012" descr=""/>
            <p:cNvSpPr/>
            <p:nvPr/>
          </p:nvSpPr>
          <p:spPr>
            <a:xfrm>
              <a:off x="5337162" y="240985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13" name="object 2013" descr=""/>
            <p:cNvSpPr/>
            <p:nvPr/>
          </p:nvSpPr>
          <p:spPr>
            <a:xfrm>
              <a:off x="5627960" y="2552005"/>
              <a:ext cx="28575" cy="18415"/>
            </a:xfrm>
            <a:custGeom>
              <a:avLst/>
              <a:gdLst/>
              <a:ahLst/>
              <a:cxnLst/>
              <a:rect l="l" t="t" r="r" b="b"/>
              <a:pathLst>
                <a:path w="28575" h="18414">
                  <a:moveTo>
                    <a:pt x="0" y="0"/>
                  </a:moveTo>
                  <a:lnTo>
                    <a:pt x="0" y="0"/>
                  </a:lnTo>
                  <a:lnTo>
                    <a:pt x="28422" y="18415"/>
                  </a:lnTo>
                </a:path>
              </a:pathLst>
            </a:custGeom>
            <a:ln w="3175">
              <a:solidFill>
                <a:srgbClr val="231F20"/>
              </a:solidFill>
            </a:ln>
          </p:spPr>
          <p:txBody>
            <a:bodyPr wrap="square" lIns="0" tIns="0" rIns="0" bIns="0" rtlCol="0"/>
            <a:lstStyle/>
            <a:p/>
          </p:txBody>
        </p:sp>
        <p:sp>
          <p:nvSpPr>
            <p:cNvPr id="2014" name="object 2014" descr=""/>
            <p:cNvSpPr/>
            <p:nvPr/>
          </p:nvSpPr>
          <p:spPr>
            <a:xfrm>
              <a:off x="5667486" y="2609682"/>
              <a:ext cx="6985" cy="1905"/>
            </a:xfrm>
            <a:custGeom>
              <a:avLst/>
              <a:gdLst/>
              <a:ahLst/>
              <a:cxnLst/>
              <a:rect l="l" t="t" r="r" b="b"/>
              <a:pathLst>
                <a:path w="6985" h="1905">
                  <a:moveTo>
                    <a:pt x="0" y="266"/>
                  </a:moveTo>
                  <a:lnTo>
                    <a:pt x="546" y="812"/>
                  </a:lnTo>
                  <a:lnTo>
                    <a:pt x="1358" y="1079"/>
                  </a:lnTo>
                  <a:lnTo>
                    <a:pt x="1892" y="1358"/>
                  </a:lnTo>
                  <a:lnTo>
                    <a:pt x="2438" y="1358"/>
                  </a:lnTo>
                  <a:lnTo>
                    <a:pt x="2984" y="1612"/>
                  </a:lnTo>
                  <a:lnTo>
                    <a:pt x="3517" y="1358"/>
                  </a:lnTo>
                  <a:lnTo>
                    <a:pt x="4064" y="1358"/>
                  </a:lnTo>
                  <a:lnTo>
                    <a:pt x="4330" y="1358"/>
                  </a:lnTo>
                  <a:lnTo>
                    <a:pt x="4876" y="1079"/>
                  </a:lnTo>
                  <a:lnTo>
                    <a:pt x="5143" y="1079"/>
                  </a:lnTo>
                  <a:lnTo>
                    <a:pt x="5422" y="812"/>
                  </a:lnTo>
                  <a:lnTo>
                    <a:pt x="5689" y="533"/>
                  </a:lnTo>
                  <a:lnTo>
                    <a:pt x="5956" y="533"/>
                  </a:lnTo>
                  <a:lnTo>
                    <a:pt x="5956" y="266"/>
                  </a:lnTo>
                  <a:lnTo>
                    <a:pt x="6223" y="266"/>
                  </a:lnTo>
                  <a:lnTo>
                    <a:pt x="6223" y="0"/>
                  </a:lnTo>
                  <a:lnTo>
                    <a:pt x="6502" y="0"/>
                  </a:lnTo>
                </a:path>
              </a:pathLst>
            </a:custGeom>
            <a:ln w="3175">
              <a:solidFill>
                <a:srgbClr val="231F20"/>
              </a:solidFill>
            </a:ln>
          </p:spPr>
          <p:txBody>
            <a:bodyPr wrap="square" lIns="0" tIns="0" rIns="0" bIns="0" rtlCol="0"/>
            <a:lstStyle/>
            <a:p/>
          </p:txBody>
        </p:sp>
        <p:sp>
          <p:nvSpPr>
            <p:cNvPr id="2015" name="object 2015" descr=""/>
            <p:cNvSpPr/>
            <p:nvPr/>
          </p:nvSpPr>
          <p:spPr>
            <a:xfrm>
              <a:off x="5438695" y="2380624"/>
              <a:ext cx="6985" cy="1905"/>
            </a:xfrm>
            <a:custGeom>
              <a:avLst/>
              <a:gdLst/>
              <a:ahLst/>
              <a:cxnLst/>
              <a:rect l="l" t="t" r="r" b="b"/>
              <a:pathLst>
                <a:path w="6985" h="1905">
                  <a:moveTo>
                    <a:pt x="0" y="266"/>
                  </a:moveTo>
                  <a:lnTo>
                    <a:pt x="546" y="812"/>
                  </a:lnTo>
                  <a:lnTo>
                    <a:pt x="1358" y="1346"/>
                  </a:lnTo>
                  <a:lnTo>
                    <a:pt x="1892" y="1346"/>
                  </a:lnTo>
                  <a:lnTo>
                    <a:pt x="2438" y="1612"/>
                  </a:lnTo>
                  <a:lnTo>
                    <a:pt x="2984" y="1612"/>
                  </a:lnTo>
                  <a:lnTo>
                    <a:pt x="3517" y="1612"/>
                  </a:lnTo>
                  <a:lnTo>
                    <a:pt x="4064" y="1612"/>
                  </a:lnTo>
                  <a:lnTo>
                    <a:pt x="4597" y="1346"/>
                  </a:lnTo>
                  <a:lnTo>
                    <a:pt x="4876" y="1346"/>
                  </a:lnTo>
                  <a:lnTo>
                    <a:pt x="5143" y="1079"/>
                  </a:lnTo>
                  <a:lnTo>
                    <a:pt x="5422" y="812"/>
                  </a:lnTo>
                  <a:lnTo>
                    <a:pt x="5689" y="812"/>
                  </a:lnTo>
                  <a:lnTo>
                    <a:pt x="5956" y="533"/>
                  </a:lnTo>
                  <a:lnTo>
                    <a:pt x="6223" y="533"/>
                  </a:lnTo>
                  <a:lnTo>
                    <a:pt x="6223" y="266"/>
                  </a:lnTo>
                  <a:lnTo>
                    <a:pt x="6502" y="266"/>
                  </a:lnTo>
                  <a:lnTo>
                    <a:pt x="6502" y="0"/>
                  </a:lnTo>
                </a:path>
              </a:pathLst>
            </a:custGeom>
            <a:ln w="3175">
              <a:solidFill>
                <a:srgbClr val="231F20"/>
              </a:solidFill>
            </a:ln>
          </p:spPr>
          <p:txBody>
            <a:bodyPr wrap="square" lIns="0" tIns="0" rIns="0" bIns="0" rtlCol="0"/>
            <a:lstStyle/>
            <a:p/>
          </p:txBody>
        </p:sp>
        <p:sp>
          <p:nvSpPr>
            <p:cNvPr id="2016" name="object 2016" descr=""/>
            <p:cNvSpPr/>
            <p:nvPr/>
          </p:nvSpPr>
          <p:spPr>
            <a:xfrm>
              <a:off x="5614150" y="254551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17" name="object 2017" descr=""/>
            <p:cNvSpPr/>
            <p:nvPr/>
          </p:nvSpPr>
          <p:spPr>
            <a:xfrm>
              <a:off x="5606566" y="2546870"/>
              <a:ext cx="635" cy="635"/>
            </a:xfrm>
            <a:custGeom>
              <a:avLst/>
              <a:gdLst/>
              <a:ahLst/>
              <a:cxnLst/>
              <a:rect l="l" t="t" r="r" b="b"/>
              <a:pathLst>
                <a:path w="635" h="635">
                  <a:moveTo>
                    <a:pt x="0" y="0"/>
                  </a:moveTo>
                  <a:lnTo>
                    <a:pt x="533" y="533"/>
                  </a:lnTo>
                </a:path>
              </a:pathLst>
            </a:custGeom>
            <a:ln w="3175">
              <a:solidFill>
                <a:srgbClr val="231F20"/>
              </a:solidFill>
            </a:ln>
          </p:spPr>
          <p:txBody>
            <a:bodyPr wrap="square" lIns="0" tIns="0" rIns="0" bIns="0" rtlCol="0"/>
            <a:lstStyle/>
            <a:p/>
          </p:txBody>
        </p:sp>
        <p:sp>
          <p:nvSpPr>
            <p:cNvPr id="2018" name="object 2018" descr=""/>
            <p:cNvSpPr/>
            <p:nvPr/>
          </p:nvSpPr>
          <p:spPr>
            <a:xfrm>
              <a:off x="5548071" y="2406078"/>
              <a:ext cx="15240" cy="20320"/>
            </a:xfrm>
            <a:custGeom>
              <a:avLst/>
              <a:gdLst/>
              <a:ahLst/>
              <a:cxnLst/>
              <a:rect l="l" t="t" r="r" b="b"/>
              <a:pathLst>
                <a:path w="15239" h="20319">
                  <a:moveTo>
                    <a:pt x="1625" y="10833"/>
                  </a:moveTo>
                  <a:lnTo>
                    <a:pt x="1397" y="10261"/>
                  </a:lnTo>
                  <a:lnTo>
                    <a:pt x="812" y="10020"/>
                  </a:lnTo>
                  <a:lnTo>
                    <a:pt x="241" y="10261"/>
                  </a:lnTo>
                  <a:lnTo>
                    <a:pt x="0" y="10833"/>
                  </a:lnTo>
                  <a:lnTo>
                    <a:pt x="241" y="11404"/>
                  </a:lnTo>
                  <a:lnTo>
                    <a:pt x="812" y="11645"/>
                  </a:lnTo>
                  <a:lnTo>
                    <a:pt x="1397" y="11404"/>
                  </a:lnTo>
                  <a:lnTo>
                    <a:pt x="1625" y="10833"/>
                  </a:lnTo>
                  <a:close/>
                </a:path>
                <a:path w="15239" h="20319">
                  <a:moveTo>
                    <a:pt x="1905" y="5410"/>
                  </a:moveTo>
                  <a:lnTo>
                    <a:pt x="1663" y="4838"/>
                  </a:lnTo>
                  <a:lnTo>
                    <a:pt x="1092" y="4597"/>
                  </a:lnTo>
                  <a:lnTo>
                    <a:pt x="520" y="4838"/>
                  </a:lnTo>
                  <a:lnTo>
                    <a:pt x="279" y="5410"/>
                  </a:lnTo>
                  <a:lnTo>
                    <a:pt x="520" y="5994"/>
                  </a:lnTo>
                  <a:lnTo>
                    <a:pt x="1092" y="6223"/>
                  </a:lnTo>
                  <a:lnTo>
                    <a:pt x="1663" y="5994"/>
                  </a:lnTo>
                  <a:lnTo>
                    <a:pt x="1905" y="5410"/>
                  </a:lnTo>
                  <a:close/>
                </a:path>
                <a:path w="15239" h="20319">
                  <a:moveTo>
                    <a:pt x="1905" y="812"/>
                  </a:moveTo>
                  <a:lnTo>
                    <a:pt x="1663" y="241"/>
                  </a:lnTo>
                  <a:lnTo>
                    <a:pt x="1092" y="0"/>
                  </a:lnTo>
                  <a:lnTo>
                    <a:pt x="520" y="241"/>
                  </a:lnTo>
                  <a:lnTo>
                    <a:pt x="279" y="812"/>
                  </a:lnTo>
                  <a:lnTo>
                    <a:pt x="520" y="1384"/>
                  </a:lnTo>
                  <a:lnTo>
                    <a:pt x="1092" y="1625"/>
                  </a:lnTo>
                  <a:lnTo>
                    <a:pt x="1663" y="1384"/>
                  </a:lnTo>
                  <a:lnTo>
                    <a:pt x="1905" y="812"/>
                  </a:lnTo>
                  <a:close/>
                </a:path>
                <a:path w="15239" h="20319">
                  <a:moveTo>
                    <a:pt x="4610" y="15163"/>
                  </a:moveTo>
                  <a:lnTo>
                    <a:pt x="4368" y="14592"/>
                  </a:lnTo>
                  <a:lnTo>
                    <a:pt x="3797" y="14351"/>
                  </a:lnTo>
                  <a:lnTo>
                    <a:pt x="3225" y="14592"/>
                  </a:lnTo>
                  <a:lnTo>
                    <a:pt x="2984" y="15163"/>
                  </a:lnTo>
                  <a:lnTo>
                    <a:pt x="3225" y="15735"/>
                  </a:lnTo>
                  <a:lnTo>
                    <a:pt x="3797" y="15976"/>
                  </a:lnTo>
                  <a:lnTo>
                    <a:pt x="4368" y="15735"/>
                  </a:lnTo>
                  <a:lnTo>
                    <a:pt x="4610" y="15163"/>
                  </a:lnTo>
                  <a:close/>
                </a:path>
                <a:path w="15239" h="20319">
                  <a:moveTo>
                    <a:pt x="15163" y="18961"/>
                  </a:moveTo>
                  <a:lnTo>
                    <a:pt x="14935" y="18376"/>
                  </a:lnTo>
                  <a:lnTo>
                    <a:pt x="14351" y="18148"/>
                  </a:lnTo>
                  <a:lnTo>
                    <a:pt x="13779" y="18376"/>
                  </a:lnTo>
                  <a:lnTo>
                    <a:pt x="13538" y="18961"/>
                  </a:lnTo>
                  <a:lnTo>
                    <a:pt x="13779" y="19532"/>
                  </a:lnTo>
                  <a:lnTo>
                    <a:pt x="14351" y="19773"/>
                  </a:lnTo>
                  <a:lnTo>
                    <a:pt x="14935" y="19532"/>
                  </a:lnTo>
                  <a:lnTo>
                    <a:pt x="15163" y="18961"/>
                  </a:lnTo>
                  <a:close/>
                </a:path>
              </a:pathLst>
            </a:custGeom>
            <a:solidFill>
              <a:srgbClr val="231F20"/>
            </a:solidFill>
          </p:spPr>
          <p:txBody>
            <a:bodyPr wrap="square" lIns="0" tIns="0" rIns="0" bIns="0" rtlCol="0"/>
            <a:lstStyle/>
            <a:p/>
          </p:txBody>
        </p:sp>
        <p:sp>
          <p:nvSpPr>
            <p:cNvPr id="2019" name="object 2019" descr=""/>
            <p:cNvSpPr/>
            <p:nvPr/>
          </p:nvSpPr>
          <p:spPr>
            <a:xfrm>
              <a:off x="5541312" y="24223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020" name="object 2020" descr=""/>
            <p:cNvSpPr/>
            <p:nvPr/>
          </p:nvSpPr>
          <p:spPr>
            <a:xfrm>
              <a:off x="5567306"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021" name="object 2021" descr=""/>
            <p:cNvSpPr/>
            <p:nvPr/>
          </p:nvSpPr>
          <p:spPr>
            <a:xfrm>
              <a:off x="5544020" y="2386583"/>
              <a:ext cx="9525" cy="31115"/>
            </a:xfrm>
            <a:custGeom>
              <a:avLst/>
              <a:gdLst/>
              <a:ahLst/>
              <a:cxnLst/>
              <a:rect l="l" t="t" r="r" b="b"/>
              <a:pathLst>
                <a:path w="9525" h="31114">
                  <a:moveTo>
                    <a:pt x="1625" y="812"/>
                  </a:moveTo>
                  <a:lnTo>
                    <a:pt x="1384" y="241"/>
                  </a:lnTo>
                  <a:lnTo>
                    <a:pt x="812" y="0"/>
                  </a:lnTo>
                  <a:lnTo>
                    <a:pt x="228" y="241"/>
                  </a:lnTo>
                  <a:lnTo>
                    <a:pt x="0" y="812"/>
                  </a:lnTo>
                  <a:lnTo>
                    <a:pt x="228" y="1384"/>
                  </a:lnTo>
                  <a:lnTo>
                    <a:pt x="812" y="1625"/>
                  </a:lnTo>
                  <a:lnTo>
                    <a:pt x="1384" y="1384"/>
                  </a:lnTo>
                  <a:lnTo>
                    <a:pt x="1625" y="812"/>
                  </a:lnTo>
                  <a:close/>
                </a:path>
                <a:path w="9525" h="31114">
                  <a:moveTo>
                    <a:pt x="5956" y="15430"/>
                  </a:moveTo>
                  <a:lnTo>
                    <a:pt x="5715" y="14859"/>
                  </a:lnTo>
                  <a:lnTo>
                    <a:pt x="5143" y="14617"/>
                  </a:lnTo>
                  <a:lnTo>
                    <a:pt x="4572" y="14859"/>
                  </a:lnTo>
                  <a:lnTo>
                    <a:pt x="4330" y="15430"/>
                  </a:lnTo>
                  <a:lnTo>
                    <a:pt x="4572" y="16002"/>
                  </a:lnTo>
                  <a:lnTo>
                    <a:pt x="5143" y="16243"/>
                  </a:lnTo>
                  <a:lnTo>
                    <a:pt x="5715" y="16002"/>
                  </a:lnTo>
                  <a:lnTo>
                    <a:pt x="5956" y="15430"/>
                  </a:lnTo>
                  <a:close/>
                </a:path>
                <a:path w="9525" h="31114">
                  <a:moveTo>
                    <a:pt x="9474" y="29781"/>
                  </a:moveTo>
                  <a:lnTo>
                    <a:pt x="9232" y="29210"/>
                  </a:lnTo>
                  <a:lnTo>
                    <a:pt x="8661" y="28968"/>
                  </a:lnTo>
                  <a:lnTo>
                    <a:pt x="8521" y="29032"/>
                  </a:lnTo>
                  <a:lnTo>
                    <a:pt x="8394" y="28968"/>
                  </a:lnTo>
                  <a:lnTo>
                    <a:pt x="7823" y="29210"/>
                  </a:lnTo>
                  <a:lnTo>
                    <a:pt x="7581" y="29781"/>
                  </a:lnTo>
                  <a:lnTo>
                    <a:pt x="7823" y="30353"/>
                  </a:lnTo>
                  <a:lnTo>
                    <a:pt x="8394" y="30594"/>
                  </a:lnTo>
                  <a:lnTo>
                    <a:pt x="8521" y="30543"/>
                  </a:lnTo>
                  <a:lnTo>
                    <a:pt x="8661" y="30594"/>
                  </a:lnTo>
                  <a:lnTo>
                    <a:pt x="9232" y="30353"/>
                  </a:lnTo>
                  <a:lnTo>
                    <a:pt x="9474" y="29781"/>
                  </a:lnTo>
                  <a:close/>
                </a:path>
                <a:path w="9525" h="31114">
                  <a:moveTo>
                    <a:pt x="9474" y="12458"/>
                  </a:moveTo>
                  <a:lnTo>
                    <a:pt x="9232" y="11887"/>
                  </a:lnTo>
                  <a:lnTo>
                    <a:pt x="8661" y="11645"/>
                  </a:lnTo>
                  <a:lnTo>
                    <a:pt x="8521" y="11709"/>
                  </a:lnTo>
                  <a:lnTo>
                    <a:pt x="8394" y="11645"/>
                  </a:lnTo>
                  <a:lnTo>
                    <a:pt x="7823" y="11887"/>
                  </a:lnTo>
                  <a:lnTo>
                    <a:pt x="7581" y="12458"/>
                  </a:lnTo>
                  <a:lnTo>
                    <a:pt x="7823" y="13030"/>
                  </a:lnTo>
                  <a:lnTo>
                    <a:pt x="8394" y="13271"/>
                  </a:lnTo>
                  <a:lnTo>
                    <a:pt x="8521" y="13220"/>
                  </a:lnTo>
                  <a:lnTo>
                    <a:pt x="8661" y="13271"/>
                  </a:lnTo>
                  <a:lnTo>
                    <a:pt x="9232" y="13030"/>
                  </a:lnTo>
                  <a:lnTo>
                    <a:pt x="9474" y="12458"/>
                  </a:lnTo>
                  <a:close/>
                </a:path>
              </a:pathLst>
            </a:custGeom>
            <a:solidFill>
              <a:srgbClr val="231F20"/>
            </a:solidFill>
          </p:spPr>
          <p:txBody>
            <a:bodyPr wrap="square" lIns="0" tIns="0" rIns="0" bIns="0" rtlCol="0"/>
            <a:lstStyle/>
            <a:p/>
          </p:txBody>
        </p:sp>
        <p:sp>
          <p:nvSpPr>
            <p:cNvPr id="2022" name="object 2022" descr=""/>
            <p:cNvSpPr/>
            <p:nvPr/>
          </p:nvSpPr>
          <p:spPr>
            <a:xfrm>
              <a:off x="5562432" y="242502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023" name="object 2023" descr=""/>
            <p:cNvSpPr/>
            <p:nvPr/>
          </p:nvSpPr>
          <p:spPr>
            <a:xfrm>
              <a:off x="5536704" y="2392006"/>
              <a:ext cx="17145" cy="37465"/>
            </a:xfrm>
            <a:custGeom>
              <a:avLst/>
              <a:gdLst/>
              <a:ahLst/>
              <a:cxnLst/>
              <a:rect l="l" t="t" r="r" b="b"/>
              <a:pathLst>
                <a:path w="17145" h="37464">
                  <a:moveTo>
                    <a:pt x="1625" y="23812"/>
                  </a:moveTo>
                  <a:lnTo>
                    <a:pt x="1384" y="23241"/>
                  </a:lnTo>
                  <a:lnTo>
                    <a:pt x="812" y="22999"/>
                  </a:lnTo>
                  <a:lnTo>
                    <a:pt x="241" y="23241"/>
                  </a:lnTo>
                  <a:lnTo>
                    <a:pt x="0" y="23812"/>
                  </a:lnTo>
                  <a:lnTo>
                    <a:pt x="241" y="24384"/>
                  </a:lnTo>
                  <a:lnTo>
                    <a:pt x="812" y="24625"/>
                  </a:lnTo>
                  <a:lnTo>
                    <a:pt x="1384" y="24384"/>
                  </a:lnTo>
                  <a:lnTo>
                    <a:pt x="1625" y="23812"/>
                  </a:lnTo>
                  <a:close/>
                </a:path>
                <a:path w="17145" h="37464">
                  <a:moveTo>
                    <a:pt x="8940" y="36537"/>
                  </a:moveTo>
                  <a:lnTo>
                    <a:pt x="8699" y="35966"/>
                  </a:lnTo>
                  <a:lnTo>
                    <a:pt x="8128" y="35725"/>
                  </a:lnTo>
                  <a:lnTo>
                    <a:pt x="7543" y="35966"/>
                  </a:lnTo>
                  <a:lnTo>
                    <a:pt x="7315" y="36537"/>
                  </a:lnTo>
                  <a:lnTo>
                    <a:pt x="7543" y="37109"/>
                  </a:lnTo>
                  <a:lnTo>
                    <a:pt x="8128" y="37350"/>
                  </a:lnTo>
                  <a:lnTo>
                    <a:pt x="8699" y="37109"/>
                  </a:lnTo>
                  <a:lnTo>
                    <a:pt x="8940" y="36537"/>
                  </a:lnTo>
                  <a:close/>
                </a:path>
                <a:path w="17145" h="37464">
                  <a:moveTo>
                    <a:pt x="13271" y="14884"/>
                  </a:moveTo>
                  <a:lnTo>
                    <a:pt x="13030" y="14312"/>
                  </a:lnTo>
                  <a:lnTo>
                    <a:pt x="12458" y="14071"/>
                  </a:lnTo>
                  <a:lnTo>
                    <a:pt x="11887" y="14312"/>
                  </a:lnTo>
                  <a:lnTo>
                    <a:pt x="11645" y="14884"/>
                  </a:lnTo>
                  <a:lnTo>
                    <a:pt x="11887" y="15455"/>
                  </a:lnTo>
                  <a:lnTo>
                    <a:pt x="12458" y="15697"/>
                  </a:lnTo>
                  <a:lnTo>
                    <a:pt x="13030" y="15455"/>
                  </a:lnTo>
                  <a:lnTo>
                    <a:pt x="13271" y="14884"/>
                  </a:lnTo>
                  <a:close/>
                </a:path>
                <a:path w="17145" h="37464">
                  <a:moveTo>
                    <a:pt x="13538" y="4864"/>
                  </a:moveTo>
                  <a:lnTo>
                    <a:pt x="13296" y="4292"/>
                  </a:lnTo>
                  <a:lnTo>
                    <a:pt x="12725" y="4051"/>
                  </a:lnTo>
                  <a:lnTo>
                    <a:pt x="12153" y="4292"/>
                  </a:lnTo>
                  <a:lnTo>
                    <a:pt x="11912" y="4864"/>
                  </a:lnTo>
                  <a:lnTo>
                    <a:pt x="12153" y="5435"/>
                  </a:lnTo>
                  <a:lnTo>
                    <a:pt x="12725" y="5676"/>
                  </a:lnTo>
                  <a:lnTo>
                    <a:pt x="13296" y="5435"/>
                  </a:lnTo>
                  <a:lnTo>
                    <a:pt x="13538" y="4864"/>
                  </a:lnTo>
                  <a:close/>
                </a:path>
                <a:path w="17145" h="37464">
                  <a:moveTo>
                    <a:pt x="16789" y="812"/>
                  </a:moveTo>
                  <a:lnTo>
                    <a:pt x="16548" y="228"/>
                  </a:lnTo>
                  <a:lnTo>
                    <a:pt x="15976" y="0"/>
                  </a:lnTo>
                  <a:lnTo>
                    <a:pt x="15405" y="228"/>
                  </a:lnTo>
                  <a:lnTo>
                    <a:pt x="15163" y="812"/>
                  </a:lnTo>
                  <a:lnTo>
                    <a:pt x="15405" y="1384"/>
                  </a:lnTo>
                  <a:lnTo>
                    <a:pt x="15976" y="1625"/>
                  </a:lnTo>
                  <a:lnTo>
                    <a:pt x="16548" y="1384"/>
                  </a:lnTo>
                  <a:lnTo>
                    <a:pt x="16789" y="812"/>
                  </a:lnTo>
                  <a:close/>
                </a:path>
              </a:pathLst>
            </a:custGeom>
            <a:solidFill>
              <a:srgbClr val="231F20"/>
            </a:solidFill>
          </p:spPr>
          <p:txBody>
            <a:bodyPr wrap="square" lIns="0" tIns="0" rIns="0" bIns="0" rtlCol="0"/>
            <a:lstStyle/>
            <a:p/>
          </p:txBody>
        </p:sp>
        <p:sp>
          <p:nvSpPr>
            <p:cNvPr id="2024" name="object 2024" descr=""/>
            <p:cNvSpPr/>
            <p:nvPr/>
          </p:nvSpPr>
          <p:spPr>
            <a:xfrm>
              <a:off x="5549168" y="24114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025" name="object 2025" descr=""/>
            <p:cNvSpPr/>
            <p:nvPr/>
          </p:nvSpPr>
          <p:spPr>
            <a:xfrm>
              <a:off x="5540232" y="239334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026" name="object 2026" descr=""/>
            <p:cNvSpPr/>
            <p:nvPr/>
          </p:nvSpPr>
          <p:spPr>
            <a:xfrm>
              <a:off x="5535625" y="2392006"/>
              <a:ext cx="18415" cy="17145"/>
            </a:xfrm>
            <a:custGeom>
              <a:avLst/>
              <a:gdLst/>
              <a:ahLst/>
              <a:cxnLst/>
              <a:rect l="l" t="t" r="r" b="b"/>
              <a:pathLst>
                <a:path w="18414" h="17144">
                  <a:moveTo>
                    <a:pt x="1625" y="16230"/>
                  </a:moveTo>
                  <a:lnTo>
                    <a:pt x="1384" y="15659"/>
                  </a:lnTo>
                  <a:lnTo>
                    <a:pt x="812" y="15417"/>
                  </a:lnTo>
                  <a:lnTo>
                    <a:pt x="228" y="15659"/>
                  </a:lnTo>
                  <a:lnTo>
                    <a:pt x="0" y="16230"/>
                  </a:lnTo>
                  <a:lnTo>
                    <a:pt x="228" y="16814"/>
                  </a:lnTo>
                  <a:lnTo>
                    <a:pt x="812" y="17043"/>
                  </a:lnTo>
                  <a:lnTo>
                    <a:pt x="1384" y="16814"/>
                  </a:lnTo>
                  <a:lnTo>
                    <a:pt x="1625" y="16230"/>
                  </a:lnTo>
                  <a:close/>
                </a:path>
                <a:path w="18414" h="17144">
                  <a:moveTo>
                    <a:pt x="17868" y="812"/>
                  </a:moveTo>
                  <a:lnTo>
                    <a:pt x="17627" y="228"/>
                  </a:lnTo>
                  <a:lnTo>
                    <a:pt x="17056" y="0"/>
                  </a:lnTo>
                  <a:lnTo>
                    <a:pt x="16484" y="228"/>
                  </a:lnTo>
                  <a:lnTo>
                    <a:pt x="16243" y="812"/>
                  </a:lnTo>
                  <a:lnTo>
                    <a:pt x="16484" y="1384"/>
                  </a:lnTo>
                  <a:lnTo>
                    <a:pt x="17056" y="1625"/>
                  </a:lnTo>
                  <a:lnTo>
                    <a:pt x="17627" y="1384"/>
                  </a:lnTo>
                  <a:lnTo>
                    <a:pt x="17868" y="812"/>
                  </a:lnTo>
                  <a:close/>
                </a:path>
              </a:pathLst>
            </a:custGeom>
            <a:solidFill>
              <a:srgbClr val="231F20"/>
            </a:solidFill>
          </p:spPr>
          <p:txBody>
            <a:bodyPr wrap="square" lIns="0" tIns="0" rIns="0" bIns="0" rtlCol="0"/>
            <a:lstStyle/>
            <a:p/>
          </p:txBody>
        </p:sp>
        <p:sp>
          <p:nvSpPr>
            <p:cNvPr id="2027" name="object 2027" descr=""/>
            <p:cNvSpPr/>
            <p:nvPr/>
          </p:nvSpPr>
          <p:spPr>
            <a:xfrm>
              <a:off x="5549168" y="24020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028" name="object 2028" descr=""/>
            <p:cNvSpPr/>
            <p:nvPr/>
          </p:nvSpPr>
          <p:spPr>
            <a:xfrm>
              <a:off x="5537249" y="240065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029" name="object 2029" descr=""/>
            <p:cNvSpPr/>
            <p:nvPr/>
          </p:nvSpPr>
          <p:spPr>
            <a:xfrm>
              <a:off x="5575430" y="2424484"/>
              <a:ext cx="635" cy="635"/>
            </a:xfrm>
            <a:custGeom>
              <a:avLst/>
              <a:gdLst/>
              <a:ahLst/>
              <a:cxnLst/>
              <a:rect l="l" t="t" r="r" b="b"/>
              <a:pathLst>
                <a:path w="635" h="635">
                  <a:moveTo>
                    <a:pt x="0" y="0"/>
                  </a:moveTo>
                  <a:lnTo>
                    <a:pt x="266" y="546"/>
                  </a:lnTo>
                  <a:lnTo>
                    <a:pt x="0" y="266"/>
                  </a:lnTo>
                </a:path>
              </a:pathLst>
            </a:custGeom>
            <a:ln w="3175">
              <a:solidFill>
                <a:srgbClr val="231F20"/>
              </a:solidFill>
            </a:ln>
          </p:spPr>
          <p:txBody>
            <a:bodyPr wrap="square" lIns="0" tIns="0" rIns="0" bIns="0" rtlCol="0"/>
            <a:lstStyle/>
            <a:p/>
          </p:txBody>
        </p:sp>
        <p:sp>
          <p:nvSpPr>
            <p:cNvPr id="2030" name="object 2030" descr=""/>
            <p:cNvSpPr/>
            <p:nvPr/>
          </p:nvSpPr>
          <p:spPr>
            <a:xfrm>
              <a:off x="5562438" y="242502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031" name="object 2031" descr=""/>
            <p:cNvSpPr/>
            <p:nvPr/>
          </p:nvSpPr>
          <p:spPr>
            <a:xfrm>
              <a:off x="5548895" y="24169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32" name="object 2032" descr=""/>
            <p:cNvSpPr/>
            <p:nvPr/>
          </p:nvSpPr>
          <p:spPr>
            <a:xfrm>
              <a:off x="5548355" y="24060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33" name="object 2033" descr=""/>
            <p:cNvSpPr/>
            <p:nvPr/>
          </p:nvSpPr>
          <p:spPr>
            <a:xfrm>
              <a:off x="5565409" y="243720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034" name="object 2034" descr=""/>
            <p:cNvSpPr/>
            <p:nvPr/>
          </p:nvSpPr>
          <p:spPr>
            <a:xfrm>
              <a:off x="5571907"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35" name="object 2035" descr=""/>
            <p:cNvSpPr/>
            <p:nvPr/>
          </p:nvSpPr>
          <p:spPr>
            <a:xfrm>
              <a:off x="5544294" y="241933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036" name="object 2036" descr=""/>
            <p:cNvSpPr/>
            <p:nvPr/>
          </p:nvSpPr>
          <p:spPr>
            <a:xfrm>
              <a:off x="5547271" y="2417440"/>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2037" name="object 2037" descr=""/>
            <p:cNvSpPr/>
            <p:nvPr/>
          </p:nvSpPr>
          <p:spPr>
            <a:xfrm>
              <a:off x="5549168" y="2416360"/>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2038" name="object 2038" descr=""/>
            <p:cNvSpPr/>
            <p:nvPr/>
          </p:nvSpPr>
          <p:spPr>
            <a:xfrm>
              <a:off x="5550254" y="2415820"/>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039" name="object 2039" descr=""/>
            <p:cNvSpPr/>
            <p:nvPr/>
          </p:nvSpPr>
          <p:spPr>
            <a:xfrm>
              <a:off x="5549714" y="2414742"/>
              <a:ext cx="635" cy="1270"/>
            </a:xfrm>
            <a:custGeom>
              <a:avLst/>
              <a:gdLst/>
              <a:ahLst/>
              <a:cxnLst/>
              <a:rect l="l" t="t" r="r" b="b"/>
              <a:pathLst>
                <a:path w="635" h="1269">
                  <a:moveTo>
                    <a:pt x="533" y="800"/>
                  </a:moveTo>
                  <a:lnTo>
                    <a:pt x="0" y="0"/>
                  </a:lnTo>
                </a:path>
              </a:pathLst>
            </a:custGeom>
            <a:ln w="3175">
              <a:solidFill>
                <a:srgbClr val="231F20"/>
              </a:solidFill>
            </a:ln>
          </p:spPr>
          <p:txBody>
            <a:bodyPr wrap="square" lIns="0" tIns="0" rIns="0" bIns="0" rtlCol="0"/>
            <a:lstStyle/>
            <a:p/>
          </p:txBody>
        </p:sp>
        <p:sp>
          <p:nvSpPr>
            <p:cNvPr id="2040" name="object 2040" descr=""/>
            <p:cNvSpPr/>
            <p:nvPr/>
          </p:nvSpPr>
          <p:spPr>
            <a:xfrm>
              <a:off x="5573535" y="2424206"/>
              <a:ext cx="6350" cy="10160"/>
            </a:xfrm>
            <a:custGeom>
              <a:avLst/>
              <a:gdLst/>
              <a:ahLst/>
              <a:cxnLst/>
              <a:rect l="l" t="t" r="r" b="b"/>
              <a:pathLst>
                <a:path w="6350" h="10160">
                  <a:moveTo>
                    <a:pt x="5956" y="9753"/>
                  </a:moveTo>
                  <a:lnTo>
                    <a:pt x="0" y="0"/>
                  </a:lnTo>
                </a:path>
              </a:pathLst>
            </a:custGeom>
            <a:ln w="3175">
              <a:solidFill>
                <a:srgbClr val="231F20"/>
              </a:solidFill>
            </a:ln>
          </p:spPr>
          <p:txBody>
            <a:bodyPr wrap="square" lIns="0" tIns="0" rIns="0" bIns="0" rtlCol="0"/>
            <a:lstStyle/>
            <a:p/>
          </p:txBody>
        </p:sp>
        <p:sp>
          <p:nvSpPr>
            <p:cNvPr id="2041" name="object 2041" descr=""/>
            <p:cNvSpPr/>
            <p:nvPr/>
          </p:nvSpPr>
          <p:spPr>
            <a:xfrm>
              <a:off x="5574342" y="2423667"/>
              <a:ext cx="5715" cy="9525"/>
            </a:xfrm>
            <a:custGeom>
              <a:avLst/>
              <a:gdLst/>
              <a:ahLst/>
              <a:cxnLst/>
              <a:rect l="l" t="t" r="r" b="b"/>
              <a:pathLst>
                <a:path w="5714" h="9525">
                  <a:moveTo>
                    <a:pt x="5422" y="8940"/>
                  </a:moveTo>
                  <a:lnTo>
                    <a:pt x="0" y="0"/>
                  </a:lnTo>
                </a:path>
              </a:pathLst>
            </a:custGeom>
            <a:ln w="3175">
              <a:solidFill>
                <a:srgbClr val="231F20"/>
              </a:solidFill>
            </a:ln>
          </p:spPr>
          <p:txBody>
            <a:bodyPr wrap="square" lIns="0" tIns="0" rIns="0" bIns="0" rtlCol="0"/>
            <a:lstStyle/>
            <a:p/>
          </p:txBody>
        </p:sp>
        <p:sp>
          <p:nvSpPr>
            <p:cNvPr id="2042" name="object 2042" descr=""/>
            <p:cNvSpPr/>
            <p:nvPr/>
          </p:nvSpPr>
          <p:spPr>
            <a:xfrm>
              <a:off x="5578679" y="2429896"/>
              <a:ext cx="1905" cy="3175"/>
            </a:xfrm>
            <a:custGeom>
              <a:avLst/>
              <a:gdLst/>
              <a:ahLst/>
              <a:cxnLst/>
              <a:rect l="l" t="t" r="r" b="b"/>
              <a:pathLst>
                <a:path w="1904" h="3175">
                  <a:moveTo>
                    <a:pt x="1625" y="2984"/>
                  </a:moveTo>
                  <a:lnTo>
                    <a:pt x="812" y="1358"/>
                  </a:lnTo>
                  <a:lnTo>
                    <a:pt x="0" y="0"/>
                  </a:lnTo>
                </a:path>
              </a:pathLst>
            </a:custGeom>
            <a:ln w="3175">
              <a:solidFill>
                <a:srgbClr val="231F20"/>
              </a:solidFill>
            </a:ln>
          </p:spPr>
          <p:txBody>
            <a:bodyPr wrap="square" lIns="0" tIns="0" rIns="0" bIns="0" rtlCol="0"/>
            <a:lstStyle/>
            <a:p/>
          </p:txBody>
        </p:sp>
        <p:sp>
          <p:nvSpPr>
            <p:cNvPr id="2043" name="object 2043" descr=""/>
            <p:cNvSpPr/>
            <p:nvPr/>
          </p:nvSpPr>
          <p:spPr>
            <a:xfrm>
              <a:off x="5576515" y="2426387"/>
              <a:ext cx="1905" cy="3175"/>
            </a:xfrm>
            <a:custGeom>
              <a:avLst/>
              <a:gdLst/>
              <a:ahLst/>
              <a:cxnLst/>
              <a:rect l="l" t="t" r="r" b="b"/>
              <a:pathLst>
                <a:path w="1904" h="3175">
                  <a:moveTo>
                    <a:pt x="1625" y="2971"/>
                  </a:moveTo>
                  <a:lnTo>
                    <a:pt x="0" y="0"/>
                  </a:lnTo>
                </a:path>
              </a:pathLst>
            </a:custGeom>
            <a:ln w="3175">
              <a:solidFill>
                <a:srgbClr val="231F20"/>
              </a:solidFill>
            </a:ln>
          </p:spPr>
          <p:txBody>
            <a:bodyPr wrap="square" lIns="0" tIns="0" rIns="0" bIns="0" rtlCol="0"/>
            <a:lstStyle/>
            <a:p/>
          </p:txBody>
        </p:sp>
        <p:sp>
          <p:nvSpPr>
            <p:cNvPr id="2044" name="object 2044" descr=""/>
            <p:cNvSpPr/>
            <p:nvPr/>
          </p:nvSpPr>
          <p:spPr>
            <a:xfrm>
              <a:off x="5574618" y="2423392"/>
              <a:ext cx="1270" cy="1270"/>
            </a:xfrm>
            <a:custGeom>
              <a:avLst/>
              <a:gdLst/>
              <a:ahLst/>
              <a:cxnLst/>
              <a:rect l="l" t="t" r="r" b="b"/>
              <a:pathLst>
                <a:path w="1270" h="1269">
                  <a:moveTo>
                    <a:pt x="812" y="1092"/>
                  </a:moveTo>
                  <a:lnTo>
                    <a:pt x="0" y="0"/>
                  </a:lnTo>
                </a:path>
              </a:pathLst>
            </a:custGeom>
            <a:ln w="3175">
              <a:solidFill>
                <a:srgbClr val="231F20"/>
              </a:solidFill>
            </a:ln>
          </p:spPr>
          <p:txBody>
            <a:bodyPr wrap="square" lIns="0" tIns="0" rIns="0" bIns="0" rtlCol="0"/>
            <a:lstStyle/>
            <a:p/>
          </p:txBody>
        </p:sp>
        <p:sp>
          <p:nvSpPr>
            <p:cNvPr id="2045" name="object 2045" descr=""/>
            <p:cNvSpPr/>
            <p:nvPr/>
          </p:nvSpPr>
          <p:spPr>
            <a:xfrm>
              <a:off x="5575703" y="2425029"/>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2046" name="object 2046" descr=""/>
            <p:cNvSpPr/>
            <p:nvPr/>
          </p:nvSpPr>
          <p:spPr>
            <a:xfrm>
              <a:off x="5577055" y="2422314"/>
              <a:ext cx="635" cy="1270"/>
            </a:xfrm>
            <a:custGeom>
              <a:avLst/>
              <a:gdLst/>
              <a:ahLst/>
              <a:cxnLst/>
              <a:rect l="l" t="t" r="r" b="b"/>
              <a:pathLst>
                <a:path w="635" h="1269">
                  <a:moveTo>
                    <a:pt x="0" y="0"/>
                  </a:moveTo>
                  <a:lnTo>
                    <a:pt x="533" y="812"/>
                  </a:lnTo>
                </a:path>
              </a:pathLst>
            </a:custGeom>
            <a:ln w="3175">
              <a:solidFill>
                <a:srgbClr val="231F20"/>
              </a:solidFill>
            </a:ln>
          </p:spPr>
          <p:txBody>
            <a:bodyPr wrap="square" lIns="0" tIns="0" rIns="0" bIns="0" rtlCol="0"/>
            <a:lstStyle/>
            <a:p/>
          </p:txBody>
        </p:sp>
        <p:sp>
          <p:nvSpPr>
            <p:cNvPr id="2047" name="object 2047" descr=""/>
            <p:cNvSpPr/>
            <p:nvPr/>
          </p:nvSpPr>
          <p:spPr>
            <a:xfrm>
              <a:off x="5548350" y="2383599"/>
              <a:ext cx="35560" cy="40005"/>
            </a:xfrm>
            <a:custGeom>
              <a:avLst/>
              <a:gdLst/>
              <a:ahLst/>
              <a:cxnLst/>
              <a:rect l="l" t="t" r="r" b="b"/>
              <a:pathLst>
                <a:path w="35560" h="40005">
                  <a:moveTo>
                    <a:pt x="1625" y="23291"/>
                  </a:moveTo>
                  <a:lnTo>
                    <a:pt x="1384" y="22720"/>
                  </a:lnTo>
                  <a:lnTo>
                    <a:pt x="812" y="22479"/>
                  </a:lnTo>
                  <a:lnTo>
                    <a:pt x="241" y="22720"/>
                  </a:lnTo>
                  <a:lnTo>
                    <a:pt x="0" y="23291"/>
                  </a:lnTo>
                  <a:lnTo>
                    <a:pt x="241" y="23863"/>
                  </a:lnTo>
                  <a:lnTo>
                    <a:pt x="812" y="24104"/>
                  </a:lnTo>
                  <a:lnTo>
                    <a:pt x="1384" y="23863"/>
                  </a:lnTo>
                  <a:lnTo>
                    <a:pt x="1625" y="23291"/>
                  </a:lnTo>
                  <a:close/>
                </a:path>
                <a:path w="35560" h="40005">
                  <a:moveTo>
                    <a:pt x="1625" y="812"/>
                  </a:moveTo>
                  <a:lnTo>
                    <a:pt x="1384" y="241"/>
                  </a:lnTo>
                  <a:lnTo>
                    <a:pt x="812" y="0"/>
                  </a:lnTo>
                  <a:lnTo>
                    <a:pt x="241" y="241"/>
                  </a:lnTo>
                  <a:lnTo>
                    <a:pt x="0" y="812"/>
                  </a:lnTo>
                  <a:lnTo>
                    <a:pt x="241" y="1397"/>
                  </a:lnTo>
                  <a:lnTo>
                    <a:pt x="812" y="1625"/>
                  </a:lnTo>
                  <a:lnTo>
                    <a:pt x="1384" y="1397"/>
                  </a:lnTo>
                  <a:lnTo>
                    <a:pt x="1625" y="812"/>
                  </a:lnTo>
                  <a:close/>
                </a:path>
                <a:path w="35560" h="40005">
                  <a:moveTo>
                    <a:pt x="1892" y="13271"/>
                  </a:moveTo>
                  <a:lnTo>
                    <a:pt x="1651" y="12700"/>
                  </a:lnTo>
                  <a:lnTo>
                    <a:pt x="1079" y="12458"/>
                  </a:lnTo>
                  <a:lnTo>
                    <a:pt x="508" y="12700"/>
                  </a:lnTo>
                  <a:lnTo>
                    <a:pt x="266" y="13271"/>
                  </a:lnTo>
                  <a:lnTo>
                    <a:pt x="508" y="13843"/>
                  </a:lnTo>
                  <a:lnTo>
                    <a:pt x="1079" y="14084"/>
                  </a:lnTo>
                  <a:lnTo>
                    <a:pt x="1651" y="13843"/>
                  </a:lnTo>
                  <a:lnTo>
                    <a:pt x="1892" y="13271"/>
                  </a:lnTo>
                  <a:close/>
                </a:path>
                <a:path w="35560" h="40005">
                  <a:moveTo>
                    <a:pt x="2705" y="31953"/>
                  </a:moveTo>
                  <a:lnTo>
                    <a:pt x="2463" y="31369"/>
                  </a:lnTo>
                  <a:lnTo>
                    <a:pt x="1892" y="31140"/>
                  </a:lnTo>
                  <a:lnTo>
                    <a:pt x="1320" y="31369"/>
                  </a:lnTo>
                  <a:lnTo>
                    <a:pt x="1079" y="31953"/>
                  </a:lnTo>
                  <a:lnTo>
                    <a:pt x="1320" y="32524"/>
                  </a:lnTo>
                  <a:lnTo>
                    <a:pt x="1892" y="32766"/>
                  </a:lnTo>
                  <a:lnTo>
                    <a:pt x="2463" y="32524"/>
                  </a:lnTo>
                  <a:lnTo>
                    <a:pt x="2705" y="31953"/>
                  </a:lnTo>
                  <a:close/>
                </a:path>
                <a:path w="35560" h="40005">
                  <a:moveTo>
                    <a:pt x="29514" y="38722"/>
                  </a:moveTo>
                  <a:lnTo>
                    <a:pt x="29273" y="38150"/>
                  </a:lnTo>
                  <a:lnTo>
                    <a:pt x="28702" y="37909"/>
                  </a:lnTo>
                  <a:lnTo>
                    <a:pt x="28117" y="38150"/>
                  </a:lnTo>
                  <a:lnTo>
                    <a:pt x="27889" y="38722"/>
                  </a:lnTo>
                  <a:lnTo>
                    <a:pt x="28117" y="39293"/>
                  </a:lnTo>
                  <a:lnTo>
                    <a:pt x="28702" y="39535"/>
                  </a:lnTo>
                  <a:lnTo>
                    <a:pt x="29273" y="39293"/>
                  </a:lnTo>
                  <a:lnTo>
                    <a:pt x="29514" y="38722"/>
                  </a:lnTo>
                  <a:close/>
                </a:path>
                <a:path w="35560" h="40005">
                  <a:moveTo>
                    <a:pt x="35471" y="34937"/>
                  </a:moveTo>
                  <a:lnTo>
                    <a:pt x="35229" y="34366"/>
                  </a:lnTo>
                  <a:lnTo>
                    <a:pt x="34658" y="34124"/>
                  </a:lnTo>
                  <a:lnTo>
                    <a:pt x="34086" y="34366"/>
                  </a:lnTo>
                  <a:lnTo>
                    <a:pt x="33845" y="34937"/>
                  </a:lnTo>
                  <a:lnTo>
                    <a:pt x="34086" y="35509"/>
                  </a:lnTo>
                  <a:lnTo>
                    <a:pt x="34658" y="35750"/>
                  </a:lnTo>
                  <a:lnTo>
                    <a:pt x="35229" y="35509"/>
                  </a:lnTo>
                  <a:lnTo>
                    <a:pt x="35471" y="34937"/>
                  </a:lnTo>
                  <a:close/>
                </a:path>
              </a:pathLst>
            </a:custGeom>
            <a:solidFill>
              <a:srgbClr val="231F20"/>
            </a:solidFill>
          </p:spPr>
          <p:txBody>
            <a:bodyPr wrap="square" lIns="0" tIns="0" rIns="0" bIns="0" rtlCol="0"/>
            <a:lstStyle/>
            <a:p/>
          </p:txBody>
        </p:sp>
        <p:sp>
          <p:nvSpPr>
            <p:cNvPr id="2048" name="object 2048" descr=""/>
            <p:cNvSpPr/>
            <p:nvPr/>
          </p:nvSpPr>
          <p:spPr>
            <a:xfrm>
              <a:off x="5534818" y="23995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49" name="object 2049" descr=""/>
            <p:cNvSpPr/>
            <p:nvPr/>
          </p:nvSpPr>
          <p:spPr>
            <a:xfrm>
              <a:off x="5548355"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50" name="object 2050" descr=""/>
            <p:cNvSpPr/>
            <p:nvPr/>
          </p:nvSpPr>
          <p:spPr>
            <a:xfrm>
              <a:off x="5577061" y="242449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051" name="object 2051" descr=""/>
            <p:cNvSpPr/>
            <p:nvPr/>
          </p:nvSpPr>
          <p:spPr>
            <a:xfrm>
              <a:off x="5578678" y="2430449"/>
              <a:ext cx="2540" cy="3810"/>
            </a:xfrm>
            <a:custGeom>
              <a:avLst/>
              <a:gdLst/>
              <a:ahLst/>
              <a:cxnLst/>
              <a:rect l="l" t="t" r="r" b="b"/>
              <a:pathLst>
                <a:path w="2539" h="3810">
                  <a:moveTo>
                    <a:pt x="1625" y="812"/>
                  </a:moveTo>
                  <a:lnTo>
                    <a:pt x="1384" y="241"/>
                  </a:lnTo>
                  <a:lnTo>
                    <a:pt x="812" y="0"/>
                  </a:lnTo>
                  <a:lnTo>
                    <a:pt x="228" y="241"/>
                  </a:lnTo>
                  <a:lnTo>
                    <a:pt x="0" y="812"/>
                  </a:lnTo>
                  <a:lnTo>
                    <a:pt x="228" y="1384"/>
                  </a:lnTo>
                  <a:lnTo>
                    <a:pt x="812" y="1625"/>
                  </a:lnTo>
                  <a:lnTo>
                    <a:pt x="1384" y="1384"/>
                  </a:lnTo>
                  <a:lnTo>
                    <a:pt x="1625" y="812"/>
                  </a:lnTo>
                  <a:close/>
                </a:path>
                <a:path w="2539" h="3810">
                  <a:moveTo>
                    <a:pt x="2438" y="2438"/>
                  </a:moveTo>
                  <a:lnTo>
                    <a:pt x="2197" y="1866"/>
                  </a:lnTo>
                  <a:lnTo>
                    <a:pt x="1625" y="1625"/>
                  </a:lnTo>
                  <a:lnTo>
                    <a:pt x="1041" y="1866"/>
                  </a:lnTo>
                  <a:lnTo>
                    <a:pt x="812" y="2438"/>
                  </a:lnTo>
                  <a:lnTo>
                    <a:pt x="1041" y="3009"/>
                  </a:lnTo>
                  <a:lnTo>
                    <a:pt x="1625" y="3251"/>
                  </a:lnTo>
                  <a:lnTo>
                    <a:pt x="2197" y="3009"/>
                  </a:lnTo>
                  <a:lnTo>
                    <a:pt x="2438" y="2438"/>
                  </a:lnTo>
                  <a:close/>
                </a:path>
              </a:pathLst>
            </a:custGeom>
            <a:solidFill>
              <a:srgbClr val="231F20"/>
            </a:solidFill>
          </p:spPr>
          <p:txBody>
            <a:bodyPr wrap="square" lIns="0" tIns="0" rIns="0" bIns="0" rtlCol="0"/>
            <a:lstStyle/>
            <a:p/>
          </p:txBody>
        </p:sp>
        <p:sp>
          <p:nvSpPr>
            <p:cNvPr id="2052" name="object 2052" descr=""/>
            <p:cNvSpPr/>
            <p:nvPr/>
          </p:nvSpPr>
          <p:spPr>
            <a:xfrm>
              <a:off x="5575975" y="2425569"/>
              <a:ext cx="635" cy="1270"/>
            </a:xfrm>
            <a:custGeom>
              <a:avLst/>
              <a:gdLst/>
              <a:ahLst/>
              <a:cxnLst/>
              <a:rect l="l" t="t" r="r" b="b"/>
              <a:pathLst>
                <a:path w="635" h="1269">
                  <a:moveTo>
                    <a:pt x="533" y="812"/>
                  </a:moveTo>
                  <a:lnTo>
                    <a:pt x="266" y="546"/>
                  </a:lnTo>
                  <a:lnTo>
                    <a:pt x="0" y="0"/>
                  </a:lnTo>
                </a:path>
              </a:pathLst>
            </a:custGeom>
            <a:ln w="3175">
              <a:solidFill>
                <a:srgbClr val="231F20"/>
              </a:solidFill>
            </a:ln>
          </p:spPr>
          <p:txBody>
            <a:bodyPr wrap="square" lIns="0" tIns="0" rIns="0" bIns="0" rtlCol="0"/>
            <a:lstStyle/>
            <a:p/>
          </p:txBody>
        </p:sp>
        <p:sp>
          <p:nvSpPr>
            <p:cNvPr id="2053" name="object 2053" descr=""/>
            <p:cNvSpPr/>
            <p:nvPr/>
          </p:nvSpPr>
          <p:spPr>
            <a:xfrm>
              <a:off x="5578146" y="2429359"/>
              <a:ext cx="635" cy="635"/>
            </a:xfrm>
            <a:custGeom>
              <a:avLst/>
              <a:gdLst/>
              <a:ahLst/>
              <a:cxnLst/>
              <a:rect l="l" t="t" r="r" b="b"/>
              <a:pathLst>
                <a:path w="635" h="635">
                  <a:moveTo>
                    <a:pt x="533" y="533"/>
                  </a:moveTo>
                  <a:lnTo>
                    <a:pt x="266" y="0"/>
                  </a:lnTo>
                  <a:lnTo>
                    <a:pt x="0" y="0"/>
                  </a:lnTo>
                </a:path>
              </a:pathLst>
            </a:custGeom>
            <a:ln w="3175">
              <a:solidFill>
                <a:srgbClr val="231F20"/>
              </a:solidFill>
            </a:ln>
          </p:spPr>
          <p:txBody>
            <a:bodyPr wrap="square" lIns="0" tIns="0" rIns="0" bIns="0" rtlCol="0"/>
            <a:lstStyle/>
            <a:p/>
          </p:txBody>
        </p:sp>
        <p:sp>
          <p:nvSpPr>
            <p:cNvPr id="2054" name="object 2054" descr=""/>
            <p:cNvSpPr/>
            <p:nvPr/>
          </p:nvSpPr>
          <p:spPr>
            <a:xfrm>
              <a:off x="5575696" y="242556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55" name="object 2055" descr=""/>
            <p:cNvSpPr/>
            <p:nvPr/>
          </p:nvSpPr>
          <p:spPr>
            <a:xfrm>
              <a:off x="5570016" y="2424211"/>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2056" name="object 2056" descr=""/>
            <p:cNvSpPr/>
            <p:nvPr/>
          </p:nvSpPr>
          <p:spPr>
            <a:xfrm>
              <a:off x="5548362" y="2417445"/>
              <a:ext cx="635" cy="1270"/>
            </a:xfrm>
            <a:custGeom>
              <a:avLst/>
              <a:gdLst/>
              <a:ahLst/>
              <a:cxnLst/>
              <a:rect l="l" t="t" r="r" b="b"/>
              <a:pathLst>
                <a:path w="635" h="1269">
                  <a:moveTo>
                    <a:pt x="533" y="812"/>
                  </a:moveTo>
                  <a:lnTo>
                    <a:pt x="0" y="0"/>
                  </a:lnTo>
                </a:path>
              </a:pathLst>
            </a:custGeom>
            <a:ln w="3175">
              <a:solidFill>
                <a:srgbClr val="231F20"/>
              </a:solidFill>
            </a:ln>
          </p:spPr>
          <p:txBody>
            <a:bodyPr wrap="square" lIns="0" tIns="0" rIns="0" bIns="0" rtlCol="0"/>
            <a:lstStyle/>
            <a:p/>
          </p:txBody>
        </p:sp>
        <p:sp>
          <p:nvSpPr>
            <p:cNvPr id="2057" name="object 2057" descr=""/>
            <p:cNvSpPr/>
            <p:nvPr/>
          </p:nvSpPr>
          <p:spPr>
            <a:xfrm>
              <a:off x="5548895" y="2417167"/>
              <a:ext cx="635" cy="1270"/>
            </a:xfrm>
            <a:custGeom>
              <a:avLst/>
              <a:gdLst/>
              <a:ahLst/>
              <a:cxnLst/>
              <a:rect l="l" t="t" r="r" b="b"/>
              <a:pathLst>
                <a:path w="635" h="1269">
                  <a:moveTo>
                    <a:pt x="0" y="0"/>
                  </a:moveTo>
                  <a:lnTo>
                    <a:pt x="533" y="812"/>
                  </a:lnTo>
                  <a:lnTo>
                    <a:pt x="0" y="0"/>
                  </a:lnTo>
                </a:path>
              </a:pathLst>
            </a:custGeom>
            <a:ln w="3175">
              <a:solidFill>
                <a:srgbClr val="231F20"/>
              </a:solidFill>
            </a:ln>
          </p:spPr>
          <p:txBody>
            <a:bodyPr wrap="square" lIns="0" tIns="0" rIns="0" bIns="0" rtlCol="0"/>
            <a:lstStyle/>
            <a:p/>
          </p:txBody>
        </p:sp>
        <p:sp>
          <p:nvSpPr>
            <p:cNvPr id="2058" name="object 2058" descr=""/>
            <p:cNvSpPr/>
            <p:nvPr/>
          </p:nvSpPr>
          <p:spPr>
            <a:xfrm>
              <a:off x="5549435" y="2416913"/>
              <a:ext cx="635" cy="1270"/>
            </a:xfrm>
            <a:custGeom>
              <a:avLst/>
              <a:gdLst/>
              <a:ahLst/>
              <a:cxnLst/>
              <a:rect l="l" t="t" r="r" b="b"/>
              <a:pathLst>
                <a:path w="635" h="1269">
                  <a:moveTo>
                    <a:pt x="546" y="800"/>
                  </a:moveTo>
                  <a:lnTo>
                    <a:pt x="0" y="0"/>
                  </a:lnTo>
                </a:path>
              </a:pathLst>
            </a:custGeom>
            <a:ln w="3175">
              <a:solidFill>
                <a:srgbClr val="231F20"/>
              </a:solidFill>
            </a:ln>
          </p:spPr>
          <p:txBody>
            <a:bodyPr wrap="square" lIns="0" tIns="0" rIns="0" bIns="0" rtlCol="0"/>
            <a:lstStyle/>
            <a:p/>
          </p:txBody>
        </p:sp>
        <p:sp>
          <p:nvSpPr>
            <p:cNvPr id="2059" name="object 2059" descr=""/>
            <p:cNvSpPr/>
            <p:nvPr/>
          </p:nvSpPr>
          <p:spPr>
            <a:xfrm>
              <a:off x="5675881" y="2616724"/>
              <a:ext cx="2540" cy="4445"/>
            </a:xfrm>
            <a:custGeom>
              <a:avLst/>
              <a:gdLst/>
              <a:ahLst/>
              <a:cxnLst/>
              <a:rect l="l" t="t" r="r" b="b"/>
              <a:pathLst>
                <a:path w="2539" h="4444">
                  <a:moveTo>
                    <a:pt x="2438" y="4064"/>
                  </a:moveTo>
                  <a:lnTo>
                    <a:pt x="0" y="0"/>
                  </a:lnTo>
                </a:path>
              </a:pathLst>
            </a:custGeom>
            <a:ln w="3175">
              <a:solidFill>
                <a:srgbClr val="231F20"/>
              </a:solidFill>
            </a:ln>
          </p:spPr>
          <p:txBody>
            <a:bodyPr wrap="square" lIns="0" tIns="0" rIns="0" bIns="0" rtlCol="0"/>
            <a:lstStyle/>
            <a:p/>
          </p:txBody>
        </p:sp>
        <p:sp>
          <p:nvSpPr>
            <p:cNvPr id="2060" name="object 2060" descr=""/>
            <p:cNvSpPr/>
            <p:nvPr/>
          </p:nvSpPr>
          <p:spPr>
            <a:xfrm>
              <a:off x="5682922" y="2612392"/>
              <a:ext cx="2540" cy="4445"/>
            </a:xfrm>
            <a:custGeom>
              <a:avLst/>
              <a:gdLst/>
              <a:ahLst/>
              <a:cxnLst/>
              <a:rect l="l" t="t" r="r" b="b"/>
              <a:pathLst>
                <a:path w="2539" h="4444">
                  <a:moveTo>
                    <a:pt x="0" y="0"/>
                  </a:moveTo>
                  <a:lnTo>
                    <a:pt x="2438" y="4330"/>
                  </a:lnTo>
                </a:path>
              </a:pathLst>
            </a:custGeom>
            <a:ln w="3175">
              <a:solidFill>
                <a:srgbClr val="231F20"/>
              </a:solidFill>
            </a:ln>
          </p:spPr>
          <p:txBody>
            <a:bodyPr wrap="square" lIns="0" tIns="0" rIns="0" bIns="0" rtlCol="0"/>
            <a:lstStyle/>
            <a:p/>
          </p:txBody>
        </p:sp>
        <p:sp>
          <p:nvSpPr>
            <p:cNvPr id="2061" name="object 2061" descr=""/>
            <p:cNvSpPr/>
            <p:nvPr/>
          </p:nvSpPr>
          <p:spPr>
            <a:xfrm>
              <a:off x="5574881" y="2423680"/>
              <a:ext cx="2540" cy="2540"/>
            </a:xfrm>
            <a:custGeom>
              <a:avLst/>
              <a:gdLst/>
              <a:ahLst/>
              <a:cxnLst/>
              <a:rect l="l" t="t" r="r" b="b"/>
              <a:pathLst>
                <a:path w="2539" h="2539">
                  <a:moveTo>
                    <a:pt x="2438" y="812"/>
                  </a:moveTo>
                  <a:lnTo>
                    <a:pt x="2197" y="241"/>
                  </a:lnTo>
                  <a:lnTo>
                    <a:pt x="1625" y="0"/>
                  </a:lnTo>
                  <a:lnTo>
                    <a:pt x="1041" y="241"/>
                  </a:lnTo>
                  <a:lnTo>
                    <a:pt x="901" y="584"/>
                  </a:lnTo>
                  <a:lnTo>
                    <a:pt x="241" y="774"/>
                  </a:lnTo>
                  <a:lnTo>
                    <a:pt x="0" y="1358"/>
                  </a:lnTo>
                  <a:lnTo>
                    <a:pt x="241" y="1930"/>
                  </a:lnTo>
                  <a:lnTo>
                    <a:pt x="812" y="2171"/>
                  </a:lnTo>
                  <a:lnTo>
                    <a:pt x="1397" y="1930"/>
                  </a:lnTo>
                  <a:lnTo>
                    <a:pt x="1524" y="1600"/>
                  </a:lnTo>
                  <a:lnTo>
                    <a:pt x="2197" y="1384"/>
                  </a:lnTo>
                  <a:lnTo>
                    <a:pt x="2438" y="812"/>
                  </a:lnTo>
                  <a:close/>
                </a:path>
              </a:pathLst>
            </a:custGeom>
            <a:solidFill>
              <a:srgbClr val="231F20"/>
            </a:solidFill>
          </p:spPr>
          <p:txBody>
            <a:bodyPr wrap="square" lIns="0" tIns="0" rIns="0" bIns="0" rtlCol="0"/>
            <a:lstStyle/>
            <a:p/>
          </p:txBody>
        </p:sp>
        <p:sp>
          <p:nvSpPr>
            <p:cNvPr id="2062" name="object 2062" descr=""/>
            <p:cNvSpPr/>
            <p:nvPr/>
          </p:nvSpPr>
          <p:spPr>
            <a:xfrm>
              <a:off x="5549168" y="240201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63" name="object 2063" descr=""/>
            <p:cNvSpPr/>
            <p:nvPr/>
          </p:nvSpPr>
          <p:spPr>
            <a:xfrm>
              <a:off x="5551868" y="2383332"/>
              <a:ext cx="32384" cy="40640"/>
            </a:xfrm>
            <a:custGeom>
              <a:avLst/>
              <a:gdLst/>
              <a:ahLst/>
              <a:cxnLst/>
              <a:rect l="l" t="t" r="r" b="b"/>
              <a:pathLst>
                <a:path w="32385" h="40639">
                  <a:moveTo>
                    <a:pt x="1625" y="9486"/>
                  </a:moveTo>
                  <a:lnTo>
                    <a:pt x="1384" y="8902"/>
                  </a:lnTo>
                  <a:lnTo>
                    <a:pt x="812" y="8674"/>
                  </a:lnTo>
                  <a:lnTo>
                    <a:pt x="241" y="8902"/>
                  </a:lnTo>
                  <a:lnTo>
                    <a:pt x="0" y="9486"/>
                  </a:lnTo>
                  <a:lnTo>
                    <a:pt x="241" y="10058"/>
                  </a:lnTo>
                  <a:lnTo>
                    <a:pt x="812" y="10299"/>
                  </a:lnTo>
                  <a:lnTo>
                    <a:pt x="1384" y="10058"/>
                  </a:lnTo>
                  <a:lnTo>
                    <a:pt x="1625" y="9486"/>
                  </a:lnTo>
                  <a:close/>
                </a:path>
                <a:path w="32385" h="40639">
                  <a:moveTo>
                    <a:pt x="10553" y="812"/>
                  </a:moveTo>
                  <a:lnTo>
                    <a:pt x="10325" y="241"/>
                  </a:lnTo>
                  <a:lnTo>
                    <a:pt x="9740" y="0"/>
                  </a:lnTo>
                  <a:lnTo>
                    <a:pt x="9169" y="241"/>
                  </a:lnTo>
                  <a:lnTo>
                    <a:pt x="8928" y="812"/>
                  </a:lnTo>
                  <a:lnTo>
                    <a:pt x="9169" y="1384"/>
                  </a:lnTo>
                  <a:lnTo>
                    <a:pt x="9740" y="1625"/>
                  </a:lnTo>
                  <a:lnTo>
                    <a:pt x="10325" y="1384"/>
                  </a:lnTo>
                  <a:lnTo>
                    <a:pt x="10553" y="812"/>
                  </a:lnTo>
                  <a:close/>
                </a:path>
                <a:path w="32385" h="40639">
                  <a:moveTo>
                    <a:pt x="28702" y="39255"/>
                  </a:moveTo>
                  <a:lnTo>
                    <a:pt x="28460" y="38684"/>
                  </a:lnTo>
                  <a:lnTo>
                    <a:pt x="27889" y="38442"/>
                  </a:lnTo>
                  <a:lnTo>
                    <a:pt x="27317" y="38684"/>
                  </a:lnTo>
                  <a:lnTo>
                    <a:pt x="27076" y="39255"/>
                  </a:lnTo>
                  <a:lnTo>
                    <a:pt x="27317" y="39839"/>
                  </a:lnTo>
                  <a:lnTo>
                    <a:pt x="27889" y="40068"/>
                  </a:lnTo>
                  <a:lnTo>
                    <a:pt x="28460" y="39839"/>
                  </a:lnTo>
                  <a:lnTo>
                    <a:pt x="28702" y="39255"/>
                  </a:lnTo>
                  <a:close/>
                </a:path>
                <a:path w="32385" h="40639">
                  <a:moveTo>
                    <a:pt x="32219" y="29781"/>
                  </a:moveTo>
                  <a:lnTo>
                    <a:pt x="31978" y="29210"/>
                  </a:lnTo>
                  <a:lnTo>
                    <a:pt x="31407" y="28968"/>
                  </a:lnTo>
                  <a:lnTo>
                    <a:pt x="30835" y="29210"/>
                  </a:lnTo>
                  <a:lnTo>
                    <a:pt x="30594" y="29781"/>
                  </a:lnTo>
                  <a:lnTo>
                    <a:pt x="30835" y="30365"/>
                  </a:lnTo>
                  <a:lnTo>
                    <a:pt x="31407" y="30594"/>
                  </a:lnTo>
                  <a:lnTo>
                    <a:pt x="31978" y="30365"/>
                  </a:lnTo>
                  <a:lnTo>
                    <a:pt x="32219" y="29781"/>
                  </a:lnTo>
                  <a:close/>
                </a:path>
              </a:pathLst>
            </a:custGeom>
            <a:solidFill>
              <a:srgbClr val="231F20"/>
            </a:solidFill>
          </p:spPr>
          <p:txBody>
            <a:bodyPr wrap="square" lIns="0" tIns="0" rIns="0" bIns="0" rtlCol="0"/>
            <a:lstStyle/>
            <a:p/>
          </p:txBody>
        </p:sp>
        <p:sp>
          <p:nvSpPr>
            <p:cNvPr id="2064" name="object 2064" descr=""/>
            <p:cNvSpPr/>
            <p:nvPr/>
          </p:nvSpPr>
          <p:spPr>
            <a:xfrm>
              <a:off x="5562432" y="2425029"/>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2065" name="object 2065" descr=""/>
            <p:cNvSpPr/>
            <p:nvPr/>
          </p:nvSpPr>
          <p:spPr>
            <a:xfrm>
              <a:off x="5535631" y="238738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066" name="object 2066" descr=""/>
            <p:cNvSpPr/>
            <p:nvPr/>
          </p:nvSpPr>
          <p:spPr>
            <a:xfrm>
              <a:off x="5577328" y="24258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067" name="object 2067" descr=""/>
            <p:cNvSpPr/>
            <p:nvPr/>
          </p:nvSpPr>
          <p:spPr>
            <a:xfrm>
              <a:off x="5578399" y="2428824"/>
              <a:ext cx="3810" cy="5080"/>
            </a:xfrm>
            <a:custGeom>
              <a:avLst/>
              <a:gdLst/>
              <a:ahLst/>
              <a:cxnLst/>
              <a:rect l="l" t="t" r="r" b="b"/>
              <a:pathLst>
                <a:path w="3810" h="5080">
                  <a:moveTo>
                    <a:pt x="1625" y="812"/>
                  </a:moveTo>
                  <a:lnTo>
                    <a:pt x="1384" y="241"/>
                  </a:lnTo>
                  <a:lnTo>
                    <a:pt x="812" y="0"/>
                  </a:lnTo>
                  <a:lnTo>
                    <a:pt x="241" y="241"/>
                  </a:lnTo>
                  <a:lnTo>
                    <a:pt x="0" y="812"/>
                  </a:lnTo>
                  <a:lnTo>
                    <a:pt x="241" y="1384"/>
                  </a:lnTo>
                  <a:lnTo>
                    <a:pt x="812" y="1625"/>
                  </a:lnTo>
                  <a:lnTo>
                    <a:pt x="1384" y="1384"/>
                  </a:lnTo>
                  <a:lnTo>
                    <a:pt x="1625" y="812"/>
                  </a:lnTo>
                  <a:close/>
                </a:path>
                <a:path w="3810" h="5080">
                  <a:moveTo>
                    <a:pt x="3251" y="3784"/>
                  </a:moveTo>
                  <a:lnTo>
                    <a:pt x="3009" y="3213"/>
                  </a:lnTo>
                  <a:lnTo>
                    <a:pt x="2438" y="2971"/>
                  </a:lnTo>
                  <a:lnTo>
                    <a:pt x="1866" y="3213"/>
                  </a:lnTo>
                  <a:lnTo>
                    <a:pt x="1625" y="3784"/>
                  </a:lnTo>
                  <a:lnTo>
                    <a:pt x="1866" y="4368"/>
                  </a:lnTo>
                  <a:lnTo>
                    <a:pt x="2438" y="4597"/>
                  </a:lnTo>
                  <a:lnTo>
                    <a:pt x="3009" y="4368"/>
                  </a:lnTo>
                  <a:lnTo>
                    <a:pt x="3251" y="3784"/>
                  </a:lnTo>
                  <a:close/>
                </a:path>
              </a:pathLst>
            </a:custGeom>
            <a:solidFill>
              <a:srgbClr val="231F20"/>
            </a:solidFill>
          </p:spPr>
          <p:txBody>
            <a:bodyPr wrap="square" lIns="0" tIns="0" rIns="0" bIns="0" rtlCol="0"/>
            <a:lstStyle/>
            <a:p/>
          </p:txBody>
        </p:sp>
        <p:sp>
          <p:nvSpPr>
            <p:cNvPr id="2068" name="object 2068" descr=""/>
            <p:cNvSpPr/>
            <p:nvPr/>
          </p:nvSpPr>
          <p:spPr>
            <a:xfrm>
              <a:off x="5580032" y="243071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069" name="object 2069" descr=""/>
            <p:cNvSpPr/>
            <p:nvPr/>
          </p:nvSpPr>
          <p:spPr>
            <a:xfrm>
              <a:off x="5578946" y="2428813"/>
              <a:ext cx="635" cy="1270"/>
            </a:xfrm>
            <a:custGeom>
              <a:avLst/>
              <a:gdLst/>
              <a:ahLst/>
              <a:cxnLst/>
              <a:rect l="l" t="t" r="r" b="b"/>
              <a:pathLst>
                <a:path w="635" h="1269">
                  <a:moveTo>
                    <a:pt x="0" y="0"/>
                  </a:moveTo>
                  <a:lnTo>
                    <a:pt x="266" y="546"/>
                  </a:lnTo>
                  <a:lnTo>
                    <a:pt x="266" y="812"/>
                  </a:lnTo>
                </a:path>
              </a:pathLst>
            </a:custGeom>
            <a:ln w="3175">
              <a:solidFill>
                <a:srgbClr val="231F20"/>
              </a:solidFill>
            </a:ln>
          </p:spPr>
          <p:txBody>
            <a:bodyPr wrap="square" lIns="0" tIns="0" rIns="0" bIns="0" rtlCol="0"/>
            <a:lstStyle/>
            <a:p/>
          </p:txBody>
        </p:sp>
        <p:sp>
          <p:nvSpPr>
            <p:cNvPr id="2070" name="object 2070" descr=""/>
            <p:cNvSpPr/>
            <p:nvPr/>
          </p:nvSpPr>
          <p:spPr>
            <a:xfrm>
              <a:off x="5576782" y="2425291"/>
              <a:ext cx="635" cy="635"/>
            </a:xfrm>
            <a:custGeom>
              <a:avLst/>
              <a:gdLst/>
              <a:ahLst/>
              <a:cxnLst/>
              <a:rect l="l" t="t" r="r" b="b"/>
              <a:pathLst>
                <a:path w="635" h="635">
                  <a:moveTo>
                    <a:pt x="0" y="0"/>
                  </a:moveTo>
                  <a:lnTo>
                    <a:pt x="546" y="546"/>
                  </a:lnTo>
                </a:path>
              </a:pathLst>
            </a:custGeom>
            <a:ln w="3175">
              <a:solidFill>
                <a:srgbClr val="231F20"/>
              </a:solidFill>
            </a:ln>
          </p:spPr>
          <p:txBody>
            <a:bodyPr wrap="square" lIns="0" tIns="0" rIns="0" bIns="0" rtlCol="0"/>
            <a:lstStyle/>
            <a:p/>
          </p:txBody>
        </p:sp>
        <p:sp>
          <p:nvSpPr>
            <p:cNvPr id="2071" name="object 2071" descr=""/>
            <p:cNvSpPr/>
            <p:nvPr/>
          </p:nvSpPr>
          <p:spPr>
            <a:xfrm>
              <a:off x="5552690" y="2371685"/>
              <a:ext cx="1905" cy="3810"/>
            </a:xfrm>
            <a:custGeom>
              <a:avLst/>
              <a:gdLst/>
              <a:ahLst/>
              <a:cxnLst/>
              <a:rect l="l" t="t" r="r" b="b"/>
              <a:pathLst>
                <a:path w="1904" h="3810">
                  <a:moveTo>
                    <a:pt x="1892" y="3784"/>
                  </a:moveTo>
                  <a:lnTo>
                    <a:pt x="0" y="0"/>
                  </a:lnTo>
                </a:path>
              </a:pathLst>
            </a:custGeom>
            <a:ln w="3175">
              <a:solidFill>
                <a:srgbClr val="231F20"/>
              </a:solidFill>
            </a:ln>
          </p:spPr>
          <p:txBody>
            <a:bodyPr wrap="square" lIns="0" tIns="0" rIns="0" bIns="0" rtlCol="0"/>
            <a:lstStyle/>
            <a:p/>
          </p:txBody>
        </p:sp>
        <p:sp>
          <p:nvSpPr>
            <p:cNvPr id="2072" name="object 2072" descr=""/>
            <p:cNvSpPr/>
            <p:nvPr/>
          </p:nvSpPr>
          <p:spPr>
            <a:xfrm>
              <a:off x="5576515" y="2424491"/>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2073" name="object 2073" descr=""/>
            <p:cNvSpPr/>
            <p:nvPr/>
          </p:nvSpPr>
          <p:spPr>
            <a:xfrm>
              <a:off x="5577333" y="2426108"/>
              <a:ext cx="1905" cy="3175"/>
            </a:xfrm>
            <a:custGeom>
              <a:avLst/>
              <a:gdLst/>
              <a:ahLst/>
              <a:cxnLst/>
              <a:rect l="l" t="t" r="r" b="b"/>
              <a:pathLst>
                <a:path w="1904" h="3175">
                  <a:moveTo>
                    <a:pt x="1612" y="2705"/>
                  </a:moveTo>
                  <a:lnTo>
                    <a:pt x="0" y="0"/>
                  </a:lnTo>
                </a:path>
              </a:pathLst>
            </a:custGeom>
            <a:ln w="3175">
              <a:solidFill>
                <a:srgbClr val="231F20"/>
              </a:solidFill>
            </a:ln>
          </p:spPr>
          <p:txBody>
            <a:bodyPr wrap="square" lIns="0" tIns="0" rIns="0" bIns="0" rtlCol="0"/>
            <a:lstStyle/>
            <a:p/>
          </p:txBody>
        </p:sp>
        <p:sp>
          <p:nvSpPr>
            <p:cNvPr id="2074" name="object 2074" descr=""/>
            <p:cNvSpPr/>
            <p:nvPr/>
          </p:nvSpPr>
          <p:spPr>
            <a:xfrm>
              <a:off x="5575429" y="242312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75" name="object 2075" descr=""/>
            <p:cNvSpPr/>
            <p:nvPr/>
          </p:nvSpPr>
          <p:spPr>
            <a:xfrm>
              <a:off x="5579219" y="2429630"/>
              <a:ext cx="1270" cy="1270"/>
            </a:xfrm>
            <a:custGeom>
              <a:avLst/>
              <a:gdLst/>
              <a:ahLst/>
              <a:cxnLst/>
              <a:rect l="l" t="t" r="r" b="b"/>
              <a:pathLst>
                <a:path w="1270" h="1269">
                  <a:moveTo>
                    <a:pt x="812" y="1079"/>
                  </a:moveTo>
                  <a:lnTo>
                    <a:pt x="0" y="0"/>
                  </a:lnTo>
                </a:path>
              </a:pathLst>
            </a:custGeom>
            <a:ln w="3175">
              <a:solidFill>
                <a:srgbClr val="231F20"/>
              </a:solidFill>
            </a:ln>
          </p:spPr>
          <p:txBody>
            <a:bodyPr wrap="square" lIns="0" tIns="0" rIns="0" bIns="0" rtlCol="0"/>
            <a:lstStyle/>
            <a:p/>
          </p:txBody>
        </p:sp>
        <p:sp>
          <p:nvSpPr>
            <p:cNvPr id="2076" name="object 2076" descr=""/>
            <p:cNvSpPr/>
            <p:nvPr/>
          </p:nvSpPr>
          <p:spPr>
            <a:xfrm>
              <a:off x="5580032" y="2430982"/>
              <a:ext cx="1270" cy="1905"/>
            </a:xfrm>
            <a:custGeom>
              <a:avLst/>
              <a:gdLst/>
              <a:ahLst/>
              <a:cxnLst/>
              <a:rect l="l" t="t" r="r" b="b"/>
              <a:pathLst>
                <a:path w="1270" h="1905">
                  <a:moveTo>
                    <a:pt x="812" y="1625"/>
                  </a:moveTo>
                  <a:lnTo>
                    <a:pt x="0" y="0"/>
                  </a:lnTo>
                </a:path>
              </a:pathLst>
            </a:custGeom>
            <a:ln w="3175">
              <a:solidFill>
                <a:srgbClr val="231F20"/>
              </a:solidFill>
            </a:ln>
          </p:spPr>
          <p:txBody>
            <a:bodyPr wrap="square" lIns="0" tIns="0" rIns="0" bIns="0" rtlCol="0"/>
            <a:lstStyle/>
            <a:p/>
          </p:txBody>
        </p:sp>
        <p:sp>
          <p:nvSpPr>
            <p:cNvPr id="2077" name="object 2077" descr=""/>
            <p:cNvSpPr/>
            <p:nvPr/>
          </p:nvSpPr>
          <p:spPr>
            <a:xfrm>
              <a:off x="5577332" y="2424754"/>
              <a:ext cx="3810" cy="7620"/>
            </a:xfrm>
            <a:custGeom>
              <a:avLst/>
              <a:gdLst/>
              <a:ahLst/>
              <a:cxnLst/>
              <a:rect l="l" t="t" r="r" b="b"/>
              <a:pathLst>
                <a:path w="3810" h="7619">
                  <a:moveTo>
                    <a:pt x="3784" y="7035"/>
                  </a:moveTo>
                  <a:lnTo>
                    <a:pt x="0" y="0"/>
                  </a:lnTo>
                </a:path>
              </a:pathLst>
            </a:custGeom>
            <a:ln w="3175">
              <a:solidFill>
                <a:srgbClr val="231F20"/>
              </a:solidFill>
            </a:ln>
          </p:spPr>
          <p:txBody>
            <a:bodyPr wrap="square" lIns="0" tIns="0" rIns="0" bIns="0" rtlCol="0"/>
            <a:lstStyle/>
            <a:p/>
          </p:txBody>
        </p:sp>
        <p:sp>
          <p:nvSpPr>
            <p:cNvPr id="2078" name="object 2078" descr=""/>
            <p:cNvSpPr/>
            <p:nvPr/>
          </p:nvSpPr>
          <p:spPr>
            <a:xfrm>
              <a:off x="5576509" y="2423665"/>
              <a:ext cx="635" cy="1270"/>
            </a:xfrm>
            <a:custGeom>
              <a:avLst/>
              <a:gdLst/>
              <a:ahLst/>
              <a:cxnLst/>
              <a:rect l="l" t="t" r="r" b="b"/>
              <a:pathLst>
                <a:path w="635" h="1269">
                  <a:moveTo>
                    <a:pt x="0" y="0"/>
                  </a:moveTo>
                  <a:lnTo>
                    <a:pt x="546" y="812"/>
                  </a:lnTo>
                </a:path>
              </a:pathLst>
            </a:custGeom>
            <a:ln w="3175">
              <a:solidFill>
                <a:srgbClr val="231F20"/>
              </a:solidFill>
            </a:ln>
          </p:spPr>
          <p:txBody>
            <a:bodyPr wrap="square" lIns="0" tIns="0" rIns="0" bIns="0" rtlCol="0"/>
            <a:lstStyle/>
            <a:p/>
          </p:txBody>
        </p:sp>
        <p:sp>
          <p:nvSpPr>
            <p:cNvPr id="2079" name="object 2079" descr=""/>
            <p:cNvSpPr/>
            <p:nvPr/>
          </p:nvSpPr>
          <p:spPr>
            <a:xfrm>
              <a:off x="5577592" y="2423127"/>
              <a:ext cx="5080" cy="9525"/>
            </a:xfrm>
            <a:custGeom>
              <a:avLst/>
              <a:gdLst/>
              <a:ahLst/>
              <a:cxnLst/>
              <a:rect l="l" t="t" r="r" b="b"/>
              <a:pathLst>
                <a:path w="5079" h="9525">
                  <a:moveTo>
                    <a:pt x="4876" y="9207"/>
                  </a:moveTo>
                  <a:lnTo>
                    <a:pt x="0" y="0"/>
                  </a:lnTo>
                </a:path>
              </a:pathLst>
            </a:custGeom>
            <a:ln w="3175">
              <a:solidFill>
                <a:srgbClr val="231F20"/>
              </a:solidFill>
            </a:ln>
          </p:spPr>
          <p:txBody>
            <a:bodyPr wrap="square" lIns="0" tIns="0" rIns="0" bIns="0" rtlCol="0"/>
            <a:lstStyle/>
            <a:p/>
          </p:txBody>
        </p:sp>
        <p:sp>
          <p:nvSpPr>
            <p:cNvPr id="2080" name="object 2080" descr=""/>
            <p:cNvSpPr/>
            <p:nvPr/>
          </p:nvSpPr>
          <p:spPr>
            <a:xfrm>
              <a:off x="5574614" y="2389289"/>
              <a:ext cx="9525" cy="37465"/>
            </a:xfrm>
            <a:custGeom>
              <a:avLst/>
              <a:gdLst/>
              <a:ahLst/>
              <a:cxnLst/>
              <a:rect l="l" t="t" r="r" b="b"/>
              <a:pathLst>
                <a:path w="9525" h="37464">
                  <a:moveTo>
                    <a:pt x="1625" y="36283"/>
                  </a:moveTo>
                  <a:lnTo>
                    <a:pt x="1384" y="35699"/>
                  </a:lnTo>
                  <a:lnTo>
                    <a:pt x="812" y="35471"/>
                  </a:lnTo>
                  <a:lnTo>
                    <a:pt x="241" y="35699"/>
                  </a:lnTo>
                  <a:lnTo>
                    <a:pt x="0" y="36283"/>
                  </a:lnTo>
                  <a:lnTo>
                    <a:pt x="241" y="36855"/>
                  </a:lnTo>
                  <a:lnTo>
                    <a:pt x="812" y="37096"/>
                  </a:lnTo>
                  <a:lnTo>
                    <a:pt x="1384" y="36855"/>
                  </a:lnTo>
                  <a:lnTo>
                    <a:pt x="1625" y="36283"/>
                  </a:lnTo>
                  <a:close/>
                </a:path>
                <a:path w="9525" h="37464">
                  <a:moveTo>
                    <a:pt x="1625" y="812"/>
                  </a:moveTo>
                  <a:lnTo>
                    <a:pt x="1384" y="241"/>
                  </a:lnTo>
                  <a:lnTo>
                    <a:pt x="812" y="0"/>
                  </a:lnTo>
                  <a:lnTo>
                    <a:pt x="241" y="241"/>
                  </a:lnTo>
                  <a:lnTo>
                    <a:pt x="0" y="812"/>
                  </a:lnTo>
                  <a:lnTo>
                    <a:pt x="241" y="1384"/>
                  </a:lnTo>
                  <a:lnTo>
                    <a:pt x="812" y="1625"/>
                  </a:lnTo>
                  <a:lnTo>
                    <a:pt x="1384" y="1384"/>
                  </a:lnTo>
                  <a:lnTo>
                    <a:pt x="1625" y="812"/>
                  </a:lnTo>
                  <a:close/>
                </a:path>
                <a:path w="9525" h="37464">
                  <a:moveTo>
                    <a:pt x="9474" y="23825"/>
                  </a:moveTo>
                  <a:lnTo>
                    <a:pt x="9232" y="23253"/>
                  </a:lnTo>
                  <a:lnTo>
                    <a:pt x="8661" y="23012"/>
                  </a:lnTo>
                  <a:lnTo>
                    <a:pt x="8089" y="23253"/>
                  </a:lnTo>
                  <a:lnTo>
                    <a:pt x="7848" y="23825"/>
                  </a:lnTo>
                  <a:lnTo>
                    <a:pt x="8089" y="24409"/>
                  </a:lnTo>
                  <a:lnTo>
                    <a:pt x="8661" y="24638"/>
                  </a:lnTo>
                  <a:lnTo>
                    <a:pt x="9232" y="24409"/>
                  </a:lnTo>
                  <a:lnTo>
                    <a:pt x="9474" y="23825"/>
                  </a:lnTo>
                  <a:close/>
                </a:path>
              </a:pathLst>
            </a:custGeom>
            <a:solidFill>
              <a:srgbClr val="231F20"/>
            </a:solidFill>
          </p:spPr>
          <p:txBody>
            <a:bodyPr wrap="square" lIns="0" tIns="0" rIns="0" bIns="0" rtlCol="0"/>
            <a:lstStyle/>
            <a:p/>
          </p:txBody>
        </p:sp>
        <p:sp>
          <p:nvSpPr>
            <p:cNvPr id="2081" name="object 2081" descr=""/>
            <p:cNvSpPr/>
            <p:nvPr/>
          </p:nvSpPr>
          <p:spPr>
            <a:xfrm>
              <a:off x="5576242" y="2423938"/>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2082" name="object 2082" descr=""/>
            <p:cNvSpPr/>
            <p:nvPr/>
          </p:nvSpPr>
          <p:spPr>
            <a:xfrm>
              <a:off x="5551868" y="2398496"/>
              <a:ext cx="29209" cy="19050"/>
            </a:xfrm>
            <a:custGeom>
              <a:avLst/>
              <a:gdLst/>
              <a:ahLst/>
              <a:cxnLst/>
              <a:rect l="l" t="t" r="r" b="b"/>
              <a:pathLst>
                <a:path w="29210" h="19050">
                  <a:moveTo>
                    <a:pt x="1625" y="812"/>
                  </a:moveTo>
                  <a:lnTo>
                    <a:pt x="1384" y="241"/>
                  </a:lnTo>
                  <a:lnTo>
                    <a:pt x="812" y="0"/>
                  </a:lnTo>
                  <a:lnTo>
                    <a:pt x="241" y="241"/>
                  </a:lnTo>
                  <a:lnTo>
                    <a:pt x="0" y="812"/>
                  </a:lnTo>
                  <a:lnTo>
                    <a:pt x="241" y="1397"/>
                  </a:lnTo>
                  <a:lnTo>
                    <a:pt x="812" y="1625"/>
                  </a:lnTo>
                  <a:lnTo>
                    <a:pt x="1384" y="1397"/>
                  </a:lnTo>
                  <a:lnTo>
                    <a:pt x="1625" y="812"/>
                  </a:lnTo>
                  <a:close/>
                </a:path>
                <a:path w="29210" h="19050">
                  <a:moveTo>
                    <a:pt x="28968" y="18148"/>
                  </a:moveTo>
                  <a:lnTo>
                    <a:pt x="28727" y="17564"/>
                  </a:lnTo>
                  <a:lnTo>
                    <a:pt x="28155" y="17335"/>
                  </a:lnTo>
                  <a:lnTo>
                    <a:pt x="27584" y="17564"/>
                  </a:lnTo>
                  <a:lnTo>
                    <a:pt x="27343" y="18148"/>
                  </a:lnTo>
                  <a:lnTo>
                    <a:pt x="27584" y="18719"/>
                  </a:lnTo>
                  <a:lnTo>
                    <a:pt x="28155" y="18961"/>
                  </a:lnTo>
                  <a:lnTo>
                    <a:pt x="28727" y="18719"/>
                  </a:lnTo>
                  <a:lnTo>
                    <a:pt x="28968" y="18148"/>
                  </a:lnTo>
                  <a:close/>
                </a:path>
                <a:path w="29210" h="19050">
                  <a:moveTo>
                    <a:pt x="28968" y="812"/>
                  </a:moveTo>
                  <a:lnTo>
                    <a:pt x="28727" y="241"/>
                  </a:lnTo>
                  <a:lnTo>
                    <a:pt x="28155" y="0"/>
                  </a:lnTo>
                  <a:lnTo>
                    <a:pt x="27584" y="241"/>
                  </a:lnTo>
                  <a:lnTo>
                    <a:pt x="27343" y="812"/>
                  </a:lnTo>
                  <a:lnTo>
                    <a:pt x="27584" y="1397"/>
                  </a:lnTo>
                  <a:lnTo>
                    <a:pt x="28155" y="1625"/>
                  </a:lnTo>
                  <a:lnTo>
                    <a:pt x="28727" y="1397"/>
                  </a:lnTo>
                  <a:lnTo>
                    <a:pt x="28968" y="812"/>
                  </a:lnTo>
                  <a:close/>
                </a:path>
              </a:pathLst>
            </a:custGeom>
            <a:solidFill>
              <a:srgbClr val="231F20"/>
            </a:solidFill>
          </p:spPr>
          <p:txBody>
            <a:bodyPr wrap="square" lIns="0" tIns="0" rIns="0" bIns="0" rtlCol="0"/>
            <a:lstStyle/>
            <a:p/>
          </p:txBody>
        </p:sp>
        <p:sp>
          <p:nvSpPr>
            <p:cNvPr id="2083" name="object 2083" descr=""/>
            <p:cNvSpPr/>
            <p:nvPr/>
          </p:nvSpPr>
          <p:spPr>
            <a:xfrm>
              <a:off x="5572993" y="243613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084" name="object 2084" descr=""/>
            <p:cNvSpPr/>
            <p:nvPr/>
          </p:nvSpPr>
          <p:spPr>
            <a:xfrm>
              <a:off x="5571095" y="242421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85" name="object 2085" descr=""/>
            <p:cNvSpPr/>
            <p:nvPr/>
          </p:nvSpPr>
          <p:spPr>
            <a:xfrm>
              <a:off x="5559456" y="2394434"/>
              <a:ext cx="635" cy="1270"/>
            </a:xfrm>
            <a:custGeom>
              <a:avLst/>
              <a:gdLst/>
              <a:ahLst/>
              <a:cxnLst/>
              <a:rect l="l" t="t" r="r" b="b"/>
              <a:pathLst>
                <a:path w="635" h="1269">
                  <a:moveTo>
                    <a:pt x="0" y="0"/>
                  </a:moveTo>
                  <a:lnTo>
                    <a:pt x="533" y="800"/>
                  </a:lnTo>
                </a:path>
              </a:pathLst>
            </a:custGeom>
            <a:ln w="3175">
              <a:solidFill>
                <a:srgbClr val="231F20"/>
              </a:solidFill>
            </a:ln>
          </p:spPr>
          <p:txBody>
            <a:bodyPr wrap="square" lIns="0" tIns="0" rIns="0" bIns="0" rtlCol="0"/>
            <a:lstStyle/>
            <a:p/>
          </p:txBody>
        </p:sp>
        <p:sp>
          <p:nvSpPr>
            <p:cNvPr id="2086" name="object 2086" descr=""/>
            <p:cNvSpPr/>
            <p:nvPr/>
          </p:nvSpPr>
          <p:spPr>
            <a:xfrm>
              <a:off x="5582196" y="2396604"/>
              <a:ext cx="1905" cy="17780"/>
            </a:xfrm>
            <a:custGeom>
              <a:avLst/>
              <a:gdLst/>
              <a:ahLst/>
              <a:cxnLst/>
              <a:rect l="l" t="t" r="r" b="b"/>
              <a:pathLst>
                <a:path w="1904" h="17780">
                  <a:moveTo>
                    <a:pt x="1625" y="812"/>
                  </a:moveTo>
                  <a:lnTo>
                    <a:pt x="1384" y="241"/>
                  </a:lnTo>
                  <a:lnTo>
                    <a:pt x="812" y="0"/>
                  </a:lnTo>
                  <a:lnTo>
                    <a:pt x="241" y="241"/>
                  </a:lnTo>
                  <a:lnTo>
                    <a:pt x="0" y="812"/>
                  </a:lnTo>
                  <a:lnTo>
                    <a:pt x="241" y="1384"/>
                  </a:lnTo>
                  <a:lnTo>
                    <a:pt x="812" y="1625"/>
                  </a:lnTo>
                  <a:lnTo>
                    <a:pt x="1384" y="1384"/>
                  </a:lnTo>
                  <a:lnTo>
                    <a:pt x="1625" y="812"/>
                  </a:lnTo>
                  <a:close/>
                </a:path>
                <a:path w="1904" h="17780">
                  <a:moveTo>
                    <a:pt x="1892" y="16510"/>
                  </a:moveTo>
                  <a:lnTo>
                    <a:pt x="1651" y="15938"/>
                  </a:lnTo>
                  <a:lnTo>
                    <a:pt x="1079" y="15697"/>
                  </a:lnTo>
                  <a:lnTo>
                    <a:pt x="508" y="15938"/>
                  </a:lnTo>
                  <a:lnTo>
                    <a:pt x="266" y="16510"/>
                  </a:lnTo>
                  <a:lnTo>
                    <a:pt x="508" y="17094"/>
                  </a:lnTo>
                  <a:lnTo>
                    <a:pt x="1079" y="17322"/>
                  </a:lnTo>
                  <a:lnTo>
                    <a:pt x="1651" y="17094"/>
                  </a:lnTo>
                  <a:lnTo>
                    <a:pt x="1892" y="16510"/>
                  </a:lnTo>
                  <a:close/>
                </a:path>
              </a:pathLst>
            </a:custGeom>
            <a:solidFill>
              <a:srgbClr val="231F20"/>
            </a:solidFill>
          </p:spPr>
          <p:txBody>
            <a:bodyPr wrap="square" lIns="0" tIns="0" rIns="0" bIns="0" rtlCol="0"/>
            <a:lstStyle/>
            <a:p/>
          </p:txBody>
        </p:sp>
        <p:sp>
          <p:nvSpPr>
            <p:cNvPr id="2087" name="object 2087" descr=""/>
            <p:cNvSpPr/>
            <p:nvPr/>
          </p:nvSpPr>
          <p:spPr>
            <a:xfrm>
              <a:off x="5552685"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88" name="object 2088" descr=""/>
            <p:cNvSpPr/>
            <p:nvPr/>
          </p:nvSpPr>
          <p:spPr>
            <a:xfrm>
              <a:off x="5579219"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89" name="object 2089" descr=""/>
            <p:cNvSpPr/>
            <p:nvPr/>
          </p:nvSpPr>
          <p:spPr>
            <a:xfrm>
              <a:off x="5580032"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90" name="object 2090" descr=""/>
            <p:cNvSpPr/>
            <p:nvPr/>
          </p:nvSpPr>
          <p:spPr>
            <a:xfrm>
              <a:off x="5552685" y="23928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091" name="object 2091" descr=""/>
            <p:cNvSpPr/>
            <p:nvPr/>
          </p:nvSpPr>
          <p:spPr>
            <a:xfrm>
              <a:off x="5579765" y="242232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92" name="object 2092" descr=""/>
            <p:cNvSpPr/>
            <p:nvPr/>
          </p:nvSpPr>
          <p:spPr>
            <a:xfrm>
              <a:off x="5566493" y="242421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093" name="object 2093" descr=""/>
            <p:cNvSpPr/>
            <p:nvPr/>
          </p:nvSpPr>
          <p:spPr>
            <a:xfrm>
              <a:off x="5571369" y="242448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094" name="object 2094" descr=""/>
            <p:cNvSpPr/>
            <p:nvPr/>
          </p:nvSpPr>
          <p:spPr>
            <a:xfrm>
              <a:off x="5567306"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95" name="object 2095" descr=""/>
            <p:cNvSpPr/>
            <p:nvPr/>
          </p:nvSpPr>
          <p:spPr>
            <a:xfrm>
              <a:off x="5571083" y="2389289"/>
              <a:ext cx="5715" cy="36830"/>
            </a:xfrm>
            <a:custGeom>
              <a:avLst/>
              <a:gdLst/>
              <a:ahLst/>
              <a:cxnLst/>
              <a:rect l="l" t="t" r="r" b="b"/>
              <a:pathLst>
                <a:path w="5714" h="36830">
                  <a:moveTo>
                    <a:pt x="1625" y="35750"/>
                  </a:moveTo>
                  <a:lnTo>
                    <a:pt x="1397" y="35166"/>
                  </a:lnTo>
                  <a:lnTo>
                    <a:pt x="812" y="34937"/>
                  </a:lnTo>
                  <a:lnTo>
                    <a:pt x="241" y="35166"/>
                  </a:lnTo>
                  <a:lnTo>
                    <a:pt x="0" y="35750"/>
                  </a:lnTo>
                  <a:lnTo>
                    <a:pt x="241" y="36322"/>
                  </a:lnTo>
                  <a:lnTo>
                    <a:pt x="812" y="36563"/>
                  </a:lnTo>
                  <a:lnTo>
                    <a:pt x="1397" y="36322"/>
                  </a:lnTo>
                  <a:lnTo>
                    <a:pt x="1625" y="35750"/>
                  </a:lnTo>
                  <a:close/>
                </a:path>
                <a:path w="5714" h="36830">
                  <a:moveTo>
                    <a:pt x="5156" y="812"/>
                  </a:moveTo>
                  <a:lnTo>
                    <a:pt x="4914" y="241"/>
                  </a:lnTo>
                  <a:lnTo>
                    <a:pt x="4343" y="0"/>
                  </a:lnTo>
                  <a:lnTo>
                    <a:pt x="3771" y="241"/>
                  </a:lnTo>
                  <a:lnTo>
                    <a:pt x="3530" y="812"/>
                  </a:lnTo>
                  <a:lnTo>
                    <a:pt x="3771" y="1384"/>
                  </a:lnTo>
                  <a:lnTo>
                    <a:pt x="4343" y="1625"/>
                  </a:lnTo>
                  <a:lnTo>
                    <a:pt x="4914" y="1384"/>
                  </a:lnTo>
                  <a:lnTo>
                    <a:pt x="5156" y="812"/>
                  </a:lnTo>
                  <a:close/>
                </a:path>
              </a:pathLst>
            </a:custGeom>
            <a:solidFill>
              <a:srgbClr val="231F20"/>
            </a:solidFill>
          </p:spPr>
          <p:txBody>
            <a:bodyPr wrap="square" lIns="0" tIns="0" rIns="0" bIns="0" rtlCol="0"/>
            <a:lstStyle/>
            <a:p/>
          </p:txBody>
        </p:sp>
        <p:sp>
          <p:nvSpPr>
            <p:cNvPr id="2096" name="object 2096" descr=""/>
            <p:cNvSpPr/>
            <p:nvPr/>
          </p:nvSpPr>
          <p:spPr>
            <a:xfrm>
              <a:off x="5579765" y="242231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097" name="object 2097" descr=""/>
            <p:cNvSpPr/>
            <p:nvPr/>
          </p:nvSpPr>
          <p:spPr>
            <a:xfrm>
              <a:off x="5578945" y="2392540"/>
              <a:ext cx="1905" cy="25400"/>
            </a:xfrm>
            <a:custGeom>
              <a:avLst/>
              <a:gdLst/>
              <a:ahLst/>
              <a:cxnLst/>
              <a:rect l="l" t="t" r="r" b="b"/>
              <a:pathLst>
                <a:path w="1904" h="25400">
                  <a:moveTo>
                    <a:pt x="1625" y="812"/>
                  </a:moveTo>
                  <a:lnTo>
                    <a:pt x="1384" y="228"/>
                  </a:lnTo>
                  <a:lnTo>
                    <a:pt x="812" y="0"/>
                  </a:lnTo>
                  <a:lnTo>
                    <a:pt x="241" y="228"/>
                  </a:lnTo>
                  <a:lnTo>
                    <a:pt x="0" y="812"/>
                  </a:lnTo>
                  <a:lnTo>
                    <a:pt x="241" y="1384"/>
                  </a:lnTo>
                  <a:lnTo>
                    <a:pt x="812" y="1625"/>
                  </a:lnTo>
                  <a:lnTo>
                    <a:pt x="1384" y="1384"/>
                  </a:lnTo>
                  <a:lnTo>
                    <a:pt x="1625" y="812"/>
                  </a:lnTo>
                  <a:close/>
                </a:path>
                <a:path w="1904" h="25400">
                  <a:moveTo>
                    <a:pt x="1892" y="23558"/>
                  </a:moveTo>
                  <a:lnTo>
                    <a:pt x="1651" y="22974"/>
                  </a:lnTo>
                  <a:lnTo>
                    <a:pt x="1079" y="22745"/>
                  </a:lnTo>
                  <a:lnTo>
                    <a:pt x="508" y="22974"/>
                  </a:lnTo>
                  <a:lnTo>
                    <a:pt x="279" y="23507"/>
                  </a:lnTo>
                  <a:lnTo>
                    <a:pt x="0" y="24104"/>
                  </a:lnTo>
                  <a:lnTo>
                    <a:pt x="241" y="24676"/>
                  </a:lnTo>
                  <a:lnTo>
                    <a:pt x="812" y="24917"/>
                  </a:lnTo>
                  <a:lnTo>
                    <a:pt x="1384" y="24676"/>
                  </a:lnTo>
                  <a:lnTo>
                    <a:pt x="1600" y="24155"/>
                  </a:lnTo>
                  <a:lnTo>
                    <a:pt x="1892" y="23558"/>
                  </a:lnTo>
                  <a:close/>
                </a:path>
                <a:path w="1904" h="25400">
                  <a:moveTo>
                    <a:pt x="1892" y="6223"/>
                  </a:moveTo>
                  <a:lnTo>
                    <a:pt x="1651" y="5651"/>
                  </a:lnTo>
                  <a:lnTo>
                    <a:pt x="1079" y="5410"/>
                  </a:lnTo>
                  <a:lnTo>
                    <a:pt x="508" y="5651"/>
                  </a:lnTo>
                  <a:lnTo>
                    <a:pt x="279" y="6184"/>
                  </a:lnTo>
                  <a:lnTo>
                    <a:pt x="0" y="6769"/>
                  </a:lnTo>
                  <a:lnTo>
                    <a:pt x="241" y="7353"/>
                  </a:lnTo>
                  <a:lnTo>
                    <a:pt x="812" y="7581"/>
                  </a:lnTo>
                  <a:lnTo>
                    <a:pt x="1384" y="7353"/>
                  </a:lnTo>
                  <a:lnTo>
                    <a:pt x="1600" y="6832"/>
                  </a:lnTo>
                  <a:lnTo>
                    <a:pt x="1892" y="6223"/>
                  </a:lnTo>
                  <a:close/>
                </a:path>
              </a:pathLst>
            </a:custGeom>
            <a:solidFill>
              <a:srgbClr val="231F20"/>
            </a:solidFill>
          </p:spPr>
          <p:txBody>
            <a:bodyPr wrap="square" lIns="0" tIns="0" rIns="0" bIns="0" rtlCol="0"/>
            <a:lstStyle/>
            <a:p/>
          </p:txBody>
        </p:sp>
        <p:sp>
          <p:nvSpPr>
            <p:cNvPr id="2098" name="object 2098" descr=""/>
            <p:cNvSpPr/>
            <p:nvPr/>
          </p:nvSpPr>
          <p:spPr>
            <a:xfrm>
              <a:off x="5579765"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099" name="object 2099" descr=""/>
            <p:cNvSpPr/>
            <p:nvPr/>
          </p:nvSpPr>
          <p:spPr>
            <a:xfrm>
              <a:off x="5572453" y="2393341"/>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2100" name="object 2100" descr=""/>
            <p:cNvSpPr/>
            <p:nvPr/>
          </p:nvSpPr>
          <p:spPr>
            <a:xfrm>
              <a:off x="5574614" y="2348128"/>
              <a:ext cx="17780" cy="78740"/>
            </a:xfrm>
            <a:custGeom>
              <a:avLst/>
              <a:gdLst/>
              <a:ahLst/>
              <a:cxnLst/>
              <a:rect l="l" t="t" r="r" b="b"/>
              <a:pathLst>
                <a:path w="17779" h="78739">
                  <a:moveTo>
                    <a:pt x="1625" y="77444"/>
                  </a:moveTo>
                  <a:lnTo>
                    <a:pt x="1384" y="76860"/>
                  </a:lnTo>
                  <a:lnTo>
                    <a:pt x="812" y="76631"/>
                  </a:lnTo>
                  <a:lnTo>
                    <a:pt x="241" y="76860"/>
                  </a:lnTo>
                  <a:lnTo>
                    <a:pt x="0" y="77444"/>
                  </a:lnTo>
                  <a:lnTo>
                    <a:pt x="241" y="78016"/>
                  </a:lnTo>
                  <a:lnTo>
                    <a:pt x="812" y="78257"/>
                  </a:lnTo>
                  <a:lnTo>
                    <a:pt x="1384" y="78016"/>
                  </a:lnTo>
                  <a:lnTo>
                    <a:pt x="1625" y="77444"/>
                  </a:lnTo>
                  <a:close/>
                </a:path>
                <a:path w="17779" h="78739">
                  <a:moveTo>
                    <a:pt x="1625" y="41973"/>
                  </a:moveTo>
                  <a:lnTo>
                    <a:pt x="1384" y="41402"/>
                  </a:lnTo>
                  <a:lnTo>
                    <a:pt x="812" y="41160"/>
                  </a:lnTo>
                  <a:lnTo>
                    <a:pt x="241" y="41402"/>
                  </a:lnTo>
                  <a:lnTo>
                    <a:pt x="0" y="41973"/>
                  </a:lnTo>
                  <a:lnTo>
                    <a:pt x="241" y="42545"/>
                  </a:lnTo>
                  <a:lnTo>
                    <a:pt x="812" y="42786"/>
                  </a:lnTo>
                  <a:lnTo>
                    <a:pt x="1384" y="42545"/>
                  </a:lnTo>
                  <a:lnTo>
                    <a:pt x="1625" y="41973"/>
                  </a:lnTo>
                  <a:close/>
                </a:path>
                <a:path w="17779" h="78739">
                  <a:moveTo>
                    <a:pt x="1892" y="812"/>
                  </a:moveTo>
                  <a:lnTo>
                    <a:pt x="1663" y="241"/>
                  </a:lnTo>
                  <a:lnTo>
                    <a:pt x="1079" y="0"/>
                  </a:lnTo>
                  <a:lnTo>
                    <a:pt x="508" y="241"/>
                  </a:lnTo>
                  <a:lnTo>
                    <a:pt x="266" y="812"/>
                  </a:lnTo>
                  <a:lnTo>
                    <a:pt x="508" y="1397"/>
                  </a:lnTo>
                  <a:lnTo>
                    <a:pt x="1079" y="1625"/>
                  </a:lnTo>
                  <a:lnTo>
                    <a:pt x="1663" y="1397"/>
                  </a:lnTo>
                  <a:lnTo>
                    <a:pt x="1892" y="812"/>
                  </a:lnTo>
                  <a:close/>
                </a:path>
                <a:path w="17779" h="78739">
                  <a:moveTo>
                    <a:pt x="5956" y="45224"/>
                  </a:moveTo>
                  <a:lnTo>
                    <a:pt x="5715" y="44640"/>
                  </a:lnTo>
                  <a:lnTo>
                    <a:pt x="5143" y="44411"/>
                  </a:lnTo>
                  <a:lnTo>
                    <a:pt x="4572" y="44640"/>
                  </a:lnTo>
                  <a:lnTo>
                    <a:pt x="4330" y="45224"/>
                  </a:lnTo>
                  <a:lnTo>
                    <a:pt x="4572" y="45796"/>
                  </a:lnTo>
                  <a:lnTo>
                    <a:pt x="5143" y="46037"/>
                  </a:lnTo>
                  <a:lnTo>
                    <a:pt x="5715" y="45796"/>
                  </a:lnTo>
                  <a:lnTo>
                    <a:pt x="5956" y="45224"/>
                  </a:lnTo>
                  <a:close/>
                </a:path>
                <a:path w="17779" h="78739">
                  <a:moveTo>
                    <a:pt x="9474" y="64985"/>
                  </a:moveTo>
                  <a:lnTo>
                    <a:pt x="9232" y="64414"/>
                  </a:lnTo>
                  <a:lnTo>
                    <a:pt x="8661" y="64173"/>
                  </a:lnTo>
                  <a:lnTo>
                    <a:pt x="8089" y="64414"/>
                  </a:lnTo>
                  <a:lnTo>
                    <a:pt x="7848" y="64985"/>
                  </a:lnTo>
                  <a:lnTo>
                    <a:pt x="8089" y="65570"/>
                  </a:lnTo>
                  <a:lnTo>
                    <a:pt x="8661" y="65798"/>
                  </a:lnTo>
                  <a:lnTo>
                    <a:pt x="9232" y="65570"/>
                  </a:lnTo>
                  <a:lnTo>
                    <a:pt x="9474" y="64985"/>
                  </a:lnTo>
                  <a:close/>
                </a:path>
                <a:path w="17779" h="78739">
                  <a:moveTo>
                    <a:pt x="13804" y="38722"/>
                  </a:moveTo>
                  <a:lnTo>
                    <a:pt x="13576" y="38150"/>
                  </a:lnTo>
                  <a:lnTo>
                    <a:pt x="12992" y="37909"/>
                  </a:lnTo>
                  <a:lnTo>
                    <a:pt x="12420" y="38150"/>
                  </a:lnTo>
                  <a:lnTo>
                    <a:pt x="12179" y="38722"/>
                  </a:lnTo>
                  <a:lnTo>
                    <a:pt x="12420" y="39293"/>
                  </a:lnTo>
                  <a:lnTo>
                    <a:pt x="12992" y="39535"/>
                  </a:lnTo>
                  <a:lnTo>
                    <a:pt x="13576" y="39293"/>
                  </a:lnTo>
                  <a:lnTo>
                    <a:pt x="13804" y="38722"/>
                  </a:lnTo>
                  <a:close/>
                </a:path>
                <a:path w="17779" h="78739">
                  <a:moveTo>
                    <a:pt x="17602" y="45491"/>
                  </a:moveTo>
                  <a:lnTo>
                    <a:pt x="17360" y="44919"/>
                  </a:lnTo>
                  <a:lnTo>
                    <a:pt x="16789" y="44678"/>
                  </a:lnTo>
                  <a:lnTo>
                    <a:pt x="16205" y="44919"/>
                  </a:lnTo>
                  <a:lnTo>
                    <a:pt x="15976" y="45491"/>
                  </a:lnTo>
                  <a:lnTo>
                    <a:pt x="16205" y="46062"/>
                  </a:lnTo>
                  <a:lnTo>
                    <a:pt x="16789" y="46304"/>
                  </a:lnTo>
                  <a:lnTo>
                    <a:pt x="17360" y="46062"/>
                  </a:lnTo>
                  <a:lnTo>
                    <a:pt x="17602" y="45491"/>
                  </a:lnTo>
                  <a:close/>
                </a:path>
              </a:pathLst>
            </a:custGeom>
            <a:solidFill>
              <a:srgbClr val="231F20"/>
            </a:solidFill>
          </p:spPr>
          <p:txBody>
            <a:bodyPr wrap="square" lIns="0" tIns="0" rIns="0" bIns="0" rtlCol="0"/>
            <a:lstStyle/>
            <a:p/>
          </p:txBody>
        </p:sp>
        <p:sp>
          <p:nvSpPr>
            <p:cNvPr id="2101" name="object 2101" descr=""/>
            <p:cNvSpPr/>
            <p:nvPr/>
          </p:nvSpPr>
          <p:spPr>
            <a:xfrm>
              <a:off x="5583015" y="24182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02" name="object 2102" descr=""/>
            <p:cNvSpPr/>
            <p:nvPr/>
          </p:nvSpPr>
          <p:spPr>
            <a:xfrm>
              <a:off x="5574614" y="2381440"/>
              <a:ext cx="21590" cy="38100"/>
            </a:xfrm>
            <a:custGeom>
              <a:avLst/>
              <a:gdLst/>
              <a:ahLst/>
              <a:cxnLst/>
              <a:rect l="l" t="t" r="r" b="b"/>
              <a:pathLst>
                <a:path w="21589" h="38100">
                  <a:moveTo>
                    <a:pt x="1625" y="8661"/>
                  </a:moveTo>
                  <a:lnTo>
                    <a:pt x="1384" y="8089"/>
                  </a:lnTo>
                  <a:lnTo>
                    <a:pt x="812" y="7848"/>
                  </a:lnTo>
                  <a:lnTo>
                    <a:pt x="241" y="8089"/>
                  </a:lnTo>
                  <a:lnTo>
                    <a:pt x="0" y="8661"/>
                  </a:lnTo>
                  <a:lnTo>
                    <a:pt x="241" y="9232"/>
                  </a:lnTo>
                  <a:lnTo>
                    <a:pt x="812" y="9474"/>
                  </a:lnTo>
                  <a:lnTo>
                    <a:pt x="1384" y="9232"/>
                  </a:lnTo>
                  <a:lnTo>
                    <a:pt x="1625" y="8661"/>
                  </a:lnTo>
                  <a:close/>
                </a:path>
                <a:path w="21589" h="38100">
                  <a:moveTo>
                    <a:pt x="5956" y="11912"/>
                  </a:moveTo>
                  <a:lnTo>
                    <a:pt x="5715" y="11328"/>
                  </a:lnTo>
                  <a:lnTo>
                    <a:pt x="5143" y="11099"/>
                  </a:lnTo>
                  <a:lnTo>
                    <a:pt x="4572" y="11328"/>
                  </a:lnTo>
                  <a:lnTo>
                    <a:pt x="4330" y="11912"/>
                  </a:lnTo>
                  <a:lnTo>
                    <a:pt x="4572" y="12484"/>
                  </a:lnTo>
                  <a:lnTo>
                    <a:pt x="5143" y="12725"/>
                  </a:lnTo>
                  <a:lnTo>
                    <a:pt x="5715" y="12484"/>
                  </a:lnTo>
                  <a:lnTo>
                    <a:pt x="5956" y="11912"/>
                  </a:lnTo>
                  <a:close/>
                </a:path>
                <a:path w="21589" h="38100">
                  <a:moveTo>
                    <a:pt x="7848" y="812"/>
                  </a:moveTo>
                  <a:lnTo>
                    <a:pt x="7607" y="228"/>
                  </a:lnTo>
                  <a:lnTo>
                    <a:pt x="7035" y="0"/>
                  </a:lnTo>
                  <a:lnTo>
                    <a:pt x="6464" y="228"/>
                  </a:lnTo>
                  <a:lnTo>
                    <a:pt x="6223" y="812"/>
                  </a:lnTo>
                  <a:lnTo>
                    <a:pt x="6464" y="1384"/>
                  </a:lnTo>
                  <a:lnTo>
                    <a:pt x="7035" y="1625"/>
                  </a:lnTo>
                  <a:lnTo>
                    <a:pt x="7607" y="1384"/>
                  </a:lnTo>
                  <a:lnTo>
                    <a:pt x="7848" y="812"/>
                  </a:lnTo>
                  <a:close/>
                </a:path>
                <a:path w="21589" h="38100">
                  <a:moveTo>
                    <a:pt x="9207" y="36817"/>
                  </a:moveTo>
                  <a:lnTo>
                    <a:pt x="8966" y="36245"/>
                  </a:lnTo>
                  <a:lnTo>
                    <a:pt x="8394" y="36004"/>
                  </a:lnTo>
                  <a:lnTo>
                    <a:pt x="7823" y="36245"/>
                  </a:lnTo>
                  <a:lnTo>
                    <a:pt x="7581" y="36817"/>
                  </a:lnTo>
                  <a:lnTo>
                    <a:pt x="7823" y="37401"/>
                  </a:lnTo>
                  <a:lnTo>
                    <a:pt x="8394" y="37630"/>
                  </a:lnTo>
                  <a:lnTo>
                    <a:pt x="8966" y="37401"/>
                  </a:lnTo>
                  <a:lnTo>
                    <a:pt x="9207" y="36817"/>
                  </a:lnTo>
                  <a:close/>
                </a:path>
                <a:path w="21589" h="38100">
                  <a:moveTo>
                    <a:pt x="9207" y="15976"/>
                  </a:moveTo>
                  <a:lnTo>
                    <a:pt x="8966" y="15405"/>
                  </a:lnTo>
                  <a:lnTo>
                    <a:pt x="8394" y="15163"/>
                  </a:lnTo>
                  <a:lnTo>
                    <a:pt x="7823" y="15405"/>
                  </a:lnTo>
                  <a:lnTo>
                    <a:pt x="7581" y="15976"/>
                  </a:lnTo>
                  <a:lnTo>
                    <a:pt x="7823" y="16548"/>
                  </a:lnTo>
                  <a:lnTo>
                    <a:pt x="8394" y="16789"/>
                  </a:lnTo>
                  <a:lnTo>
                    <a:pt x="8966" y="16548"/>
                  </a:lnTo>
                  <a:lnTo>
                    <a:pt x="9207" y="15976"/>
                  </a:lnTo>
                  <a:close/>
                </a:path>
                <a:path w="21589" h="38100">
                  <a:moveTo>
                    <a:pt x="9474" y="22199"/>
                  </a:moveTo>
                  <a:lnTo>
                    <a:pt x="9232" y="21628"/>
                  </a:lnTo>
                  <a:lnTo>
                    <a:pt x="8661" y="21386"/>
                  </a:lnTo>
                  <a:lnTo>
                    <a:pt x="8089" y="21628"/>
                  </a:lnTo>
                  <a:lnTo>
                    <a:pt x="7848" y="22199"/>
                  </a:lnTo>
                  <a:lnTo>
                    <a:pt x="8089" y="22771"/>
                  </a:lnTo>
                  <a:lnTo>
                    <a:pt x="8661" y="23012"/>
                  </a:lnTo>
                  <a:lnTo>
                    <a:pt x="9232" y="22771"/>
                  </a:lnTo>
                  <a:lnTo>
                    <a:pt x="9474" y="22199"/>
                  </a:lnTo>
                  <a:close/>
                </a:path>
                <a:path w="21589" h="38100">
                  <a:moveTo>
                    <a:pt x="17602" y="12179"/>
                  </a:moveTo>
                  <a:lnTo>
                    <a:pt x="17360" y="11607"/>
                  </a:lnTo>
                  <a:lnTo>
                    <a:pt x="16789" y="11366"/>
                  </a:lnTo>
                  <a:lnTo>
                    <a:pt x="16205" y="11607"/>
                  </a:lnTo>
                  <a:lnTo>
                    <a:pt x="15976" y="12179"/>
                  </a:lnTo>
                  <a:lnTo>
                    <a:pt x="16205" y="12750"/>
                  </a:lnTo>
                  <a:lnTo>
                    <a:pt x="16789" y="12992"/>
                  </a:lnTo>
                  <a:lnTo>
                    <a:pt x="17360" y="12750"/>
                  </a:lnTo>
                  <a:lnTo>
                    <a:pt x="17602" y="12179"/>
                  </a:lnTo>
                  <a:close/>
                </a:path>
                <a:path w="21589" h="38100">
                  <a:moveTo>
                    <a:pt x="21120" y="18135"/>
                  </a:moveTo>
                  <a:lnTo>
                    <a:pt x="20878" y="17564"/>
                  </a:lnTo>
                  <a:lnTo>
                    <a:pt x="20307" y="17322"/>
                  </a:lnTo>
                  <a:lnTo>
                    <a:pt x="19735" y="17564"/>
                  </a:lnTo>
                  <a:lnTo>
                    <a:pt x="19494" y="18135"/>
                  </a:lnTo>
                  <a:lnTo>
                    <a:pt x="19735" y="18707"/>
                  </a:lnTo>
                  <a:lnTo>
                    <a:pt x="20307" y="18948"/>
                  </a:lnTo>
                  <a:lnTo>
                    <a:pt x="20878" y="18707"/>
                  </a:lnTo>
                  <a:lnTo>
                    <a:pt x="21120" y="18135"/>
                  </a:lnTo>
                  <a:close/>
                </a:path>
              </a:pathLst>
            </a:custGeom>
            <a:solidFill>
              <a:srgbClr val="231F20"/>
            </a:solidFill>
          </p:spPr>
          <p:txBody>
            <a:bodyPr wrap="square" lIns="0" tIns="0" rIns="0" bIns="0" rtlCol="0"/>
            <a:lstStyle/>
            <a:p/>
          </p:txBody>
        </p:sp>
        <p:sp>
          <p:nvSpPr>
            <p:cNvPr id="2103" name="object 2103" descr=""/>
            <p:cNvSpPr/>
            <p:nvPr/>
          </p:nvSpPr>
          <p:spPr>
            <a:xfrm>
              <a:off x="5587616" y="24280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104" name="object 2104" descr=""/>
            <p:cNvSpPr/>
            <p:nvPr/>
          </p:nvSpPr>
          <p:spPr>
            <a:xfrm>
              <a:off x="5595193" y="241474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105" name="object 2105" descr=""/>
            <p:cNvSpPr/>
            <p:nvPr/>
          </p:nvSpPr>
          <p:spPr>
            <a:xfrm>
              <a:off x="5574614" y="2389289"/>
              <a:ext cx="18415" cy="33655"/>
            </a:xfrm>
            <a:custGeom>
              <a:avLst/>
              <a:gdLst/>
              <a:ahLst/>
              <a:cxnLst/>
              <a:rect l="l" t="t" r="r" b="b"/>
              <a:pathLst>
                <a:path w="18414" h="33655">
                  <a:moveTo>
                    <a:pt x="1625" y="812"/>
                  </a:moveTo>
                  <a:lnTo>
                    <a:pt x="1384" y="241"/>
                  </a:lnTo>
                  <a:lnTo>
                    <a:pt x="812" y="0"/>
                  </a:lnTo>
                  <a:lnTo>
                    <a:pt x="241" y="241"/>
                  </a:lnTo>
                  <a:lnTo>
                    <a:pt x="0" y="812"/>
                  </a:lnTo>
                  <a:lnTo>
                    <a:pt x="241" y="1384"/>
                  </a:lnTo>
                  <a:lnTo>
                    <a:pt x="812" y="1625"/>
                  </a:lnTo>
                  <a:lnTo>
                    <a:pt x="1384" y="1384"/>
                  </a:lnTo>
                  <a:lnTo>
                    <a:pt x="1625" y="812"/>
                  </a:lnTo>
                  <a:close/>
                </a:path>
                <a:path w="18414" h="33655">
                  <a:moveTo>
                    <a:pt x="18415" y="32753"/>
                  </a:moveTo>
                  <a:lnTo>
                    <a:pt x="18173" y="32181"/>
                  </a:lnTo>
                  <a:lnTo>
                    <a:pt x="17602" y="31940"/>
                  </a:lnTo>
                  <a:lnTo>
                    <a:pt x="17018" y="32181"/>
                  </a:lnTo>
                  <a:lnTo>
                    <a:pt x="16789" y="32753"/>
                  </a:lnTo>
                  <a:lnTo>
                    <a:pt x="17018" y="33337"/>
                  </a:lnTo>
                  <a:lnTo>
                    <a:pt x="17602" y="33566"/>
                  </a:lnTo>
                  <a:lnTo>
                    <a:pt x="18173" y="33337"/>
                  </a:lnTo>
                  <a:lnTo>
                    <a:pt x="18415" y="32753"/>
                  </a:lnTo>
                  <a:close/>
                </a:path>
              </a:pathLst>
            </a:custGeom>
            <a:solidFill>
              <a:srgbClr val="231F20"/>
            </a:solidFill>
          </p:spPr>
          <p:txBody>
            <a:bodyPr wrap="square" lIns="0" tIns="0" rIns="0" bIns="0" rtlCol="0"/>
            <a:lstStyle/>
            <a:p/>
          </p:txBody>
        </p:sp>
        <p:sp>
          <p:nvSpPr>
            <p:cNvPr id="2106" name="object 2106" descr=""/>
            <p:cNvSpPr/>
            <p:nvPr/>
          </p:nvSpPr>
          <p:spPr>
            <a:xfrm>
              <a:off x="5579765" y="239307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107" name="object 2107" descr=""/>
            <p:cNvSpPr/>
            <p:nvPr/>
          </p:nvSpPr>
          <p:spPr>
            <a:xfrm>
              <a:off x="5578945" y="2392540"/>
              <a:ext cx="5715" cy="21590"/>
            </a:xfrm>
            <a:custGeom>
              <a:avLst/>
              <a:gdLst/>
              <a:ahLst/>
              <a:cxnLst/>
              <a:rect l="l" t="t" r="r" b="b"/>
              <a:pathLst>
                <a:path w="5714" h="21589">
                  <a:moveTo>
                    <a:pt x="1625" y="812"/>
                  </a:moveTo>
                  <a:lnTo>
                    <a:pt x="1384" y="228"/>
                  </a:lnTo>
                  <a:lnTo>
                    <a:pt x="812" y="0"/>
                  </a:lnTo>
                  <a:lnTo>
                    <a:pt x="241" y="228"/>
                  </a:lnTo>
                  <a:lnTo>
                    <a:pt x="0" y="812"/>
                  </a:lnTo>
                  <a:lnTo>
                    <a:pt x="241" y="1384"/>
                  </a:lnTo>
                  <a:lnTo>
                    <a:pt x="812" y="1625"/>
                  </a:lnTo>
                  <a:lnTo>
                    <a:pt x="1384" y="1384"/>
                  </a:lnTo>
                  <a:lnTo>
                    <a:pt x="1625" y="812"/>
                  </a:lnTo>
                  <a:close/>
                </a:path>
                <a:path w="5714" h="21589">
                  <a:moveTo>
                    <a:pt x="4876" y="4876"/>
                  </a:moveTo>
                  <a:lnTo>
                    <a:pt x="4635" y="4305"/>
                  </a:lnTo>
                  <a:lnTo>
                    <a:pt x="4064" y="4064"/>
                  </a:lnTo>
                  <a:lnTo>
                    <a:pt x="3492" y="4305"/>
                  </a:lnTo>
                  <a:lnTo>
                    <a:pt x="3251" y="4876"/>
                  </a:lnTo>
                  <a:lnTo>
                    <a:pt x="3492" y="5448"/>
                  </a:lnTo>
                  <a:lnTo>
                    <a:pt x="4064" y="5689"/>
                  </a:lnTo>
                  <a:lnTo>
                    <a:pt x="4635" y="5448"/>
                  </a:lnTo>
                  <a:lnTo>
                    <a:pt x="4876" y="4876"/>
                  </a:lnTo>
                  <a:close/>
                </a:path>
                <a:path w="5714" h="21589">
                  <a:moveTo>
                    <a:pt x="5143" y="20574"/>
                  </a:moveTo>
                  <a:lnTo>
                    <a:pt x="4902" y="20002"/>
                  </a:lnTo>
                  <a:lnTo>
                    <a:pt x="4330" y="19761"/>
                  </a:lnTo>
                  <a:lnTo>
                    <a:pt x="3759" y="20002"/>
                  </a:lnTo>
                  <a:lnTo>
                    <a:pt x="3517" y="20574"/>
                  </a:lnTo>
                  <a:lnTo>
                    <a:pt x="3759" y="21158"/>
                  </a:lnTo>
                  <a:lnTo>
                    <a:pt x="4330" y="21386"/>
                  </a:lnTo>
                  <a:lnTo>
                    <a:pt x="4902" y="21158"/>
                  </a:lnTo>
                  <a:lnTo>
                    <a:pt x="5143" y="20574"/>
                  </a:lnTo>
                  <a:close/>
                </a:path>
                <a:path w="5714" h="21589">
                  <a:moveTo>
                    <a:pt x="5143" y="11099"/>
                  </a:moveTo>
                  <a:lnTo>
                    <a:pt x="4902" y="10528"/>
                  </a:lnTo>
                  <a:lnTo>
                    <a:pt x="4330" y="10287"/>
                  </a:lnTo>
                  <a:lnTo>
                    <a:pt x="3759" y="10528"/>
                  </a:lnTo>
                  <a:lnTo>
                    <a:pt x="3517" y="11099"/>
                  </a:lnTo>
                  <a:lnTo>
                    <a:pt x="3759" y="11671"/>
                  </a:lnTo>
                  <a:lnTo>
                    <a:pt x="4330" y="11912"/>
                  </a:lnTo>
                  <a:lnTo>
                    <a:pt x="4902" y="11671"/>
                  </a:lnTo>
                  <a:lnTo>
                    <a:pt x="5143" y="11099"/>
                  </a:lnTo>
                  <a:close/>
                </a:path>
              </a:pathLst>
            </a:custGeom>
            <a:solidFill>
              <a:srgbClr val="231F20"/>
            </a:solidFill>
          </p:spPr>
          <p:txBody>
            <a:bodyPr wrap="square" lIns="0" tIns="0" rIns="0" bIns="0" rtlCol="0"/>
            <a:lstStyle/>
            <a:p/>
          </p:txBody>
        </p:sp>
        <p:sp>
          <p:nvSpPr>
            <p:cNvPr id="2108" name="object 2108" descr=""/>
            <p:cNvSpPr/>
            <p:nvPr/>
          </p:nvSpPr>
          <p:spPr>
            <a:xfrm>
              <a:off x="5585179" y="2403090"/>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109" name="object 2109" descr=""/>
            <p:cNvSpPr/>
            <p:nvPr/>
          </p:nvSpPr>
          <p:spPr>
            <a:xfrm>
              <a:off x="5591138" y="240147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110" name="object 2110" descr=""/>
            <p:cNvSpPr/>
            <p:nvPr/>
          </p:nvSpPr>
          <p:spPr>
            <a:xfrm>
              <a:off x="5593568" y="23984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111" name="object 2111" descr=""/>
            <p:cNvSpPr/>
            <p:nvPr/>
          </p:nvSpPr>
          <p:spPr>
            <a:xfrm>
              <a:off x="5590865" y="2400659"/>
              <a:ext cx="635" cy="1270"/>
            </a:xfrm>
            <a:custGeom>
              <a:avLst/>
              <a:gdLst/>
              <a:ahLst/>
              <a:cxnLst/>
              <a:rect l="l" t="t" r="r" b="b"/>
              <a:pathLst>
                <a:path w="635" h="1269">
                  <a:moveTo>
                    <a:pt x="0" y="0"/>
                  </a:moveTo>
                  <a:lnTo>
                    <a:pt x="266" y="800"/>
                  </a:lnTo>
                </a:path>
              </a:pathLst>
            </a:custGeom>
            <a:ln w="3175">
              <a:solidFill>
                <a:srgbClr val="231F20"/>
              </a:solidFill>
            </a:ln>
          </p:spPr>
          <p:txBody>
            <a:bodyPr wrap="square" lIns="0" tIns="0" rIns="0" bIns="0" rtlCol="0"/>
            <a:lstStyle/>
            <a:p/>
          </p:txBody>
        </p:sp>
        <p:sp>
          <p:nvSpPr>
            <p:cNvPr id="2112" name="object 2112" descr=""/>
            <p:cNvSpPr/>
            <p:nvPr/>
          </p:nvSpPr>
          <p:spPr>
            <a:xfrm>
              <a:off x="5591677" y="2400386"/>
              <a:ext cx="635" cy="1270"/>
            </a:xfrm>
            <a:custGeom>
              <a:avLst/>
              <a:gdLst/>
              <a:ahLst/>
              <a:cxnLst/>
              <a:rect l="l" t="t" r="r" b="b"/>
              <a:pathLst>
                <a:path w="635" h="1269">
                  <a:moveTo>
                    <a:pt x="0" y="0"/>
                  </a:moveTo>
                  <a:lnTo>
                    <a:pt x="266" y="800"/>
                  </a:lnTo>
                </a:path>
              </a:pathLst>
            </a:custGeom>
            <a:ln w="3175">
              <a:solidFill>
                <a:srgbClr val="231F20"/>
              </a:solidFill>
            </a:ln>
          </p:spPr>
          <p:txBody>
            <a:bodyPr wrap="square" lIns="0" tIns="0" rIns="0" bIns="0" rtlCol="0"/>
            <a:lstStyle/>
            <a:p/>
          </p:txBody>
        </p:sp>
        <p:sp>
          <p:nvSpPr>
            <p:cNvPr id="2113" name="object 2113" descr=""/>
            <p:cNvSpPr/>
            <p:nvPr/>
          </p:nvSpPr>
          <p:spPr>
            <a:xfrm>
              <a:off x="5593029" y="2400113"/>
              <a:ext cx="635" cy="635"/>
            </a:xfrm>
            <a:custGeom>
              <a:avLst/>
              <a:gdLst/>
              <a:ahLst/>
              <a:cxnLst/>
              <a:rect l="l" t="t" r="r" b="b"/>
              <a:pathLst>
                <a:path w="635" h="635">
                  <a:moveTo>
                    <a:pt x="0" y="0"/>
                  </a:moveTo>
                  <a:lnTo>
                    <a:pt x="266" y="546"/>
                  </a:lnTo>
                  <a:lnTo>
                    <a:pt x="266" y="0"/>
                  </a:lnTo>
                </a:path>
              </a:pathLst>
            </a:custGeom>
            <a:ln w="3175">
              <a:solidFill>
                <a:srgbClr val="231F20"/>
              </a:solidFill>
            </a:ln>
          </p:spPr>
          <p:txBody>
            <a:bodyPr wrap="square" lIns="0" tIns="0" rIns="0" bIns="0" rtlCol="0"/>
            <a:lstStyle/>
            <a:p/>
          </p:txBody>
        </p:sp>
        <p:sp>
          <p:nvSpPr>
            <p:cNvPr id="2114" name="object 2114" descr=""/>
            <p:cNvSpPr/>
            <p:nvPr/>
          </p:nvSpPr>
          <p:spPr>
            <a:xfrm>
              <a:off x="5594926" y="239984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115" name="object 2115" descr=""/>
            <p:cNvSpPr/>
            <p:nvPr/>
          </p:nvSpPr>
          <p:spPr>
            <a:xfrm>
              <a:off x="5594113" y="23987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116" name="object 2116" descr=""/>
            <p:cNvSpPr/>
            <p:nvPr/>
          </p:nvSpPr>
          <p:spPr>
            <a:xfrm>
              <a:off x="5594926" y="2399568"/>
              <a:ext cx="635" cy="1270"/>
            </a:xfrm>
            <a:custGeom>
              <a:avLst/>
              <a:gdLst/>
              <a:ahLst/>
              <a:cxnLst/>
              <a:rect l="l" t="t" r="r" b="b"/>
              <a:pathLst>
                <a:path w="635" h="1269">
                  <a:moveTo>
                    <a:pt x="0" y="0"/>
                  </a:moveTo>
                  <a:lnTo>
                    <a:pt x="266" y="546"/>
                  </a:lnTo>
                  <a:lnTo>
                    <a:pt x="266" y="812"/>
                  </a:lnTo>
                </a:path>
              </a:pathLst>
            </a:custGeom>
            <a:ln w="3175">
              <a:solidFill>
                <a:srgbClr val="231F20"/>
              </a:solidFill>
            </a:ln>
          </p:spPr>
          <p:txBody>
            <a:bodyPr wrap="square" lIns="0" tIns="0" rIns="0" bIns="0" rtlCol="0"/>
            <a:lstStyle/>
            <a:p/>
          </p:txBody>
        </p:sp>
        <p:sp>
          <p:nvSpPr>
            <p:cNvPr id="2117" name="object 2117" descr=""/>
            <p:cNvSpPr/>
            <p:nvPr/>
          </p:nvSpPr>
          <p:spPr>
            <a:xfrm>
              <a:off x="5595193" y="2398216"/>
              <a:ext cx="1270" cy="3810"/>
            </a:xfrm>
            <a:custGeom>
              <a:avLst/>
              <a:gdLst/>
              <a:ahLst/>
              <a:cxnLst/>
              <a:rect l="l" t="t" r="r" b="b"/>
              <a:pathLst>
                <a:path w="1270" h="3810">
                  <a:moveTo>
                    <a:pt x="0" y="0"/>
                  </a:moveTo>
                  <a:lnTo>
                    <a:pt x="812" y="3251"/>
                  </a:lnTo>
                </a:path>
              </a:pathLst>
            </a:custGeom>
            <a:ln w="3175">
              <a:solidFill>
                <a:srgbClr val="231F20"/>
              </a:solidFill>
            </a:ln>
          </p:spPr>
          <p:txBody>
            <a:bodyPr wrap="square" lIns="0" tIns="0" rIns="0" bIns="0" rtlCol="0"/>
            <a:lstStyle/>
            <a:p/>
          </p:txBody>
        </p:sp>
        <p:sp>
          <p:nvSpPr>
            <p:cNvPr id="2118" name="object 2118" descr=""/>
            <p:cNvSpPr/>
            <p:nvPr/>
          </p:nvSpPr>
          <p:spPr>
            <a:xfrm>
              <a:off x="5598443" y="242231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19" name="object 2119" descr=""/>
            <p:cNvSpPr/>
            <p:nvPr/>
          </p:nvSpPr>
          <p:spPr>
            <a:xfrm>
              <a:off x="5594113" y="24001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120" name="object 2120" descr=""/>
            <p:cNvSpPr/>
            <p:nvPr/>
          </p:nvSpPr>
          <p:spPr>
            <a:xfrm>
              <a:off x="5590865" y="2400113"/>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121" name="object 2121" descr=""/>
            <p:cNvSpPr/>
            <p:nvPr/>
          </p:nvSpPr>
          <p:spPr>
            <a:xfrm>
              <a:off x="5597091" y="24179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22" name="object 2122" descr=""/>
            <p:cNvSpPr/>
            <p:nvPr/>
          </p:nvSpPr>
          <p:spPr>
            <a:xfrm>
              <a:off x="5598176" y="24177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23" name="object 2123" descr=""/>
            <p:cNvSpPr/>
            <p:nvPr/>
          </p:nvSpPr>
          <p:spPr>
            <a:xfrm>
              <a:off x="5597091" y="239578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24" name="object 2124" descr=""/>
            <p:cNvSpPr/>
            <p:nvPr/>
          </p:nvSpPr>
          <p:spPr>
            <a:xfrm>
              <a:off x="5598176" y="23955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25" name="object 2125" descr=""/>
            <p:cNvSpPr/>
            <p:nvPr/>
          </p:nvSpPr>
          <p:spPr>
            <a:xfrm>
              <a:off x="5591131" y="24003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126" name="object 2126" descr=""/>
            <p:cNvSpPr/>
            <p:nvPr/>
          </p:nvSpPr>
          <p:spPr>
            <a:xfrm>
              <a:off x="5593302" y="240065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27" name="object 2127" descr=""/>
            <p:cNvSpPr/>
            <p:nvPr/>
          </p:nvSpPr>
          <p:spPr>
            <a:xfrm>
              <a:off x="5669657" y="2372500"/>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128" name="object 2128" descr=""/>
            <p:cNvSpPr/>
            <p:nvPr/>
          </p:nvSpPr>
          <p:spPr>
            <a:xfrm>
              <a:off x="5660721" y="2323491"/>
              <a:ext cx="1270" cy="9525"/>
            </a:xfrm>
            <a:custGeom>
              <a:avLst/>
              <a:gdLst/>
              <a:ahLst/>
              <a:cxnLst/>
              <a:rect l="l" t="t" r="r" b="b"/>
              <a:pathLst>
                <a:path w="1270" h="9525">
                  <a:moveTo>
                    <a:pt x="0" y="0"/>
                  </a:moveTo>
                  <a:lnTo>
                    <a:pt x="1079" y="9474"/>
                  </a:lnTo>
                </a:path>
              </a:pathLst>
            </a:custGeom>
            <a:ln w="3175">
              <a:solidFill>
                <a:srgbClr val="231F20"/>
              </a:solidFill>
            </a:ln>
          </p:spPr>
          <p:txBody>
            <a:bodyPr wrap="square" lIns="0" tIns="0" rIns="0" bIns="0" rtlCol="0"/>
            <a:lstStyle/>
            <a:p/>
          </p:txBody>
        </p:sp>
        <p:sp>
          <p:nvSpPr>
            <p:cNvPr id="2129" name="object 2129" descr=""/>
            <p:cNvSpPr/>
            <p:nvPr/>
          </p:nvSpPr>
          <p:spPr>
            <a:xfrm>
              <a:off x="5655307" y="2323491"/>
              <a:ext cx="0" cy="1905"/>
            </a:xfrm>
            <a:custGeom>
              <a:avLst/>
              <a:gdLst/>
              <a:ahLst/>
              <a:cxnLst/>
              <a:rect l="l" t="t" r="r" b="b"/>
              <a:pathLst>
                <a:path w="0" h="1905">
                  <a:moveTo>
                    <a:pt x="0" y="0"/>
                  </a:moveTo>
                  <a:lnTo>
                    <a:pt x="0" y="1625"/>
                  </a:lnTo>
                </a:path>
              </a:pathLst>
            </a:custGeom>
            <a:ln w="3175">
              <a:solidFill>
                <a:srgbClr val="231F20"/>
              </a:solidFill>
            </a:ln>
          </p:spPr>
          <p:txBody>
            <a:bodyPr wrap="square" lIns="0" tIns="0" rIns="0" bIns="0" rtlCol="0"/>
            <a:lstStyle/>
            <a:p/>
          </p:txBody>
        </p:sp>
        <p:sp>
          <p:nvSpPr>
            <p:cNvPr id="2130" name="object 2130" descr=""/>
            <p:cNvSpPr/>
            <p:nvPr/>
          </p:nvSpPr>
          <p:spPr>
            <a:xfrm>
              <a:off x="5656113" y="2373039"/>
              <a:ext cx="635" cy="5080"/>
            </a:xfrm>
            <a:custGeom>
              <a:avLst/>
              <a:gdLst/>
              <a:ahLst/>
              <a:cxnLst/>
              <a:rect l="l" t="t" r="r" b="b"/>
              <a:pathLst>
                <a:path w="635" h="5080">
                  <a:moveTo>
                    <a:pt x="0" y="0"/>
                  </a:moveTo>
                  <a:lnTo>
                    <a:pt x="546" y="4597"/>
                  </a:lnTo>
                </a:path>
              </a:pathLst>
            </a:custGeom>
            <a:ln w="3175">
              <a:solidFill>
                <a:srgbClr val="231F20"/>
              </a:solidFill>
            </a:ln>
          </p:spPr>
          <p:txBody>
            <a:bodyPr wrap="square" lIns="0" tIns="0" rIns="0" bIns="0" rtlCol="0"/>
            <a:lstStyle/>
            <a:p/>
          </p:txBody>
        </p:sp>
        <p:sp>
          <p:nvSpPr>
            <p:cNvPr id="2131" name="object 2131" descr=""/>
            <p:cNvSpPr/>
            <p:nvPr/>
          </p:nvSpPr>
          <p:spPr>
            <a:xfrm>
              <a:off x="5656113" y="2372766"/>
              <a:ext cx="635" cy="5080"/>
            </a:xfrm>
            <a:custGeom>
              <a:avLst/>
              <a:gdLst/>
              <a:ahLst/>
              <a:cxnLst/>
              <a:rect l="l" t="t" r="r" b="b"/>
              <a:pathLst>
                <a:path w="635" h="5080">
                  <a:moveTo>
                    <a:pt x="0" y="0"/>
                  </a:moveTo>
                  <a:lnTo>
                    <a:pt x="546" y="4597"/>
                  </a:lnTo>
                </a:path>
              </a:pathLst>
            </a:custGeom>
            <a:ln w="3175">
              <a:solidFill>
                <a:srgbClr val="231F20"/>
              </a:solidFill>
            </a:ln>
          </p:spPr>
          <p:txBody>
            <a:bodyPr wrap="square" lIns="0" tIns="0" rIns="0" bIns="0" rtlCol="0"/>
            <a:lstStyle/>
            <a:p/>
          </p:txBody>
        </p:sp>
        <p:sp>
          <p:nvSpPr>
            <p:cNvPr id="2132" name="object 2132" descr=""/>
            <p:cNvSpPr/>
            <p:nvPr/>
          </p:nvSpPr>
          <p:spPr>
            <a:xfrm>
              <a:off x="5658011" y="2371142"/>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2133" name="object 2133" descr=""/>
            <p:cNvSpPr/>
            <p:nvPr/>
          </p:nvSpPr>
          <p:spPr>
            <a:xfrm>
              <a:off x="5672094" y="2375210"/>
              <a:ext cx="635" cy="6985"/>
            </a:xfrm>
            <a:custGeom>
              <a:avLst/>
              <a:gdLst/>
              <a:ahLst/>
              <a:cxnLst/>
              <a:rect l="l" t="t" r="r" b="b"/>
              <a:pathLst>
                <a:path w="635" h="6985">
                  <a:moveTo>
                    <a:pt x="0" y="0"/>
                  </a:moveTo>
                  <a:lnTo>
                    <a:pt x="533" y="6756"/>
                  </a:lnTo>
                </a:path>
              </a:pathLst>
            </a:custGeom>
            <a:ln w="3175">
              <a:solidFill>
                <a:srgbClr val="231F20"/>
              </a:solidFill>
            </a:ln>
          </p:spPr>
          <p:txBody>
            <a:bodyPr wrap="square" lIns="0" tIns="0" rIns="0" bIns="0" rtlCol="0"/>
            <a:lstStyle/>
            <a:p/>
          </p:txBody>
        </p:sp>
        <p:sp>
          <p:nvSpPr>
            <p:cNvPr id="2134" name="object 2134" descr=""/>
            <p:cNvSpPr/>
            <p:nvPr/>
          </p:nvSpPr>
          <p:spPr>
            <a:xfrm>
              <a:off x="5672634" y="2375210"/>
              <a:ext cx="635" cy="6985"/>
            </a:xfrm>
            <a:custGeom>
              <a:avLst/>
              <a:gdLst/>
              <a:ahLst/>
              <a:cxnLst/>
              <a:rect l="l" t="t" r="r" b="b"/>
              <a:pathLst>
                <a:path w="635" h="6985">
                  <a:moveTo>
                    <a:pt x="0" y="0"/>
                  </a:moveTo>
                  <a:lnTo>
                    <a:pt x="533" y="6502"/>
                  </a:lnTo>
                </a:path>
              </a:pathLst>
            </a:custGeom>
            <a:ln w="3175">
              <a:solidFill>
                <a:srgbClr val="231F20"/>
              </a:solidFill>
            </a:ln>
          </p:spPr>
          <p:txBody>
            <a:bodyPr wrap="square" lIns="0" tIns="0" rIns="0" bIns="0" rtlCol="0"/>
            <a:lstStyle/>
            <a:p/>
          </p:txBody>
        </p:sp>
        <p:sp>
          <p:nvSpPr>
            <p:cNvPr id="2135" name="object 2135" descr=""/>
            <p:cNvSpPr/>
            <p:nvPr/>
          </p:nvSpPr>
          <p:spPr>
            <a:xfrm>
              <a:off x="5655847" y="237655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136" name="object 2136" descr=""/>
            <p:cNvSpPr/>
            <p:nvPr/>
          </p:nvSpPr>
          <p:spPr>
            <a:xfrm>
              <a:off x="5662079" y="2378998"/>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137" name="object 2137" descr=""/>
            <p:cNvSpPr/>
            <p:nvPr/>
          </p:nvSpPr>
          <p:spPr>
            <a:xfrm>
              <a:off x="5661261" y="23779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138" name="object 2138" descr=""/>
            <p:cNvSpPr/>
            <p:nvPr/>
          </p:nvSpPr>
          <p:spPr>
            <a:xfrm>
              <a:off x="5673173" y="2375210"/>
              <a:ext cx="635" cy="6985"/>
            </a:xfrm>
            <a:custGeom>
              <a:avLst/>
              <a:gdLst/>
              <a:ahLst/>
              <a:cxnLst/>
              <a:rect l="l" t="t" r="r" b="b"/>
              <a:pathLst>
                <a:path w="635" h="6985">
                  <a:moveTo>
                    <a:pt x="0" y="0"/>
                  </a:moveTo>
                  <a:lnTo>
                    <a:pt x="533" y="6502"/>
                  </a:lnTo>
                </a:path>
              </a:pathLst>
            </a:custGeom>
            <a:ln w="3175">
              <a:solidFill>
                <a:srgbClr val="231F20"/>
              </a:solidFill>
            </a:ln>
          </p:spPr>
          <p:txBody>
            <a:bodyPr wrap="square" lIns="0" tIns="0" rIns="0" bIns="0" rtlCol="0"/>
            <a:lstStyle/>
            <a:p/>
          </p:txBody>
        </p:sp>
        <p:sp>
          <p:nvSpPr>
            <p:cNvPr id="2139" name="object 2139" descr=""/>
            <p:cNvSpPr/>
            <p:nvPr/>
          </p:nvSpPr>
          <p:spPr>
            <a:xfrm>
              <a:off x="5673713" y="2375210"/>
              <a:ext cx="635" cy="6985"/>
            </a:xfrm>
            <a:custGeom>
              <a:avLst/>
              <a:gdLst/>
              <a:ahLst/>
              <a:cxnLst/>
              <a:rect l="l" t="t" r="r" b="b"/>
              <a:pathLst>
                <a:path w="635" h="6985">
                  <a:moveTo>
                    <a:pt x="0" y="0"/>
                  </a:moveTo>
                  <a:lnTo>
                    <a:pt x="266" y="6756"/>
                  </a:lnTo>
                  <a:lnTo>
                    <a:pt x="0" y="0"/>
                  </a:lnTo>
                </a:path>
              </a:pathLst>
            </a:custGeom>
            <a:ln w="3175">
              <a:solidFill>
                <a:srgbClr val="231F20"/>
              </a:solidFill>
            </a:ln>
          </p:spPr>
          <p:txBody>
            <a:bodyPr wrap="square" lIns="0" tIns="0" rIns="0" bIns="0" rtlCol="0"/>
            <a:lstStyle/>
            <a:p/>
          </p:txBody>
        </p:sp>
        <p:sp>
          <p:nvSpPr>
            <p:cNvPr id="2140" name="object 2140" descr=""/>
            <p:cNvSpPr/>
            <p:nvPr/>
          </p:nvSpPr>
          <p:spPr>
            <a:xfrm>
              <a:off x="5656110" y="2370061"/>
              <a:ext cx="19050" cy="1905"/>
            </a:xfrm>
            <a:custGeom>
              <a:avLst/>
              <a:gdLst/>
              <a:ahLst/>
              <a:cxnLst/>
              <a:rect l="l" t="t" r="r" b="b"/>
              <a:pathLst>
                <a:path w="19050" h="1905">
                  <a:moveTo>
                    <a:pt x="1625" y="812"/>
                  </a:moveTo>
                  <a:lnTo>
                    <a:pt x="1384" y="241"/>
                  </a:lnTo>
                  <a:lnTo>
                    <a:pt x="812" y="0"/>
                  </a:lnTo>
                  <a:lnTo>
                    <a:pt x="241" y="241"/>
                  </a:lnTo>
                  <a:lnTo>
                    <a:pt x="0" y="812"/>
                  </a:lnTo>
                  <a:lnTo>
                    <a:pt x="241" y="1384"/>
                  </a:lnTo>
                  <a:lnTo>
                    <a:pt x="812" y="1625"/>
                  </a:lnTo>
                  <a:lnTo>
                    <a:pt x="1384" y="1384"/>
                  </a:lnTo>
                  <a:lnTo>
                    <a:pt x="1625" y="812"/>
                  </a:lnTo>
                  <a:close/>
                </a:path>
                <a:path w="19050" h="1905">
                  <a:moveTo>
                    <a:pt x="18961" y="812"/>
                  </a:moveTo>
                  <a:lnTo>
                    <a:pt x="18719" y="241"/>
                  </a:lnTo>
                  <a:lnTo>
                    <a:pt x="18148" y="0"/>
                  </a:lnTo>
                  <a:lnTo>
                    <a:pt x="17564" y="241"/>
                  </a:lnTo>
                  <a:lnTo>
                    <a:pt x="17335" y="812"/>
                  </a:lnTo>
                  <a:lnTo>
                    <a:pt x="17564" y="1384"/>
                  </a:lnTo>
                  <a:lnTo>
                    <a:pt x="18148" y="1625"/>
                  </a:lnTo>
                  <a:lnTo>
                    <a:pt x="18719" y="1384"/>
                  </a:lnTo>
                  <a:lnTo>
                    <a:pt x="18961" y="812"/>
                  </a:lnTo>
                  <a:close/>
                </a:path>
              </a:pathLst>
            </a:custGeom>
            <a:solidFill>
              <a:srgbClr val="231F20"/>
            </a:solidFill>
          </p:spPr>
          <p:txBody>
            <a:bodyPr wrap="square" lIns="0" tIns="0" rIns="0" bIns="0" rtlCol="0"/>
            <a:lstStyle/>
            <a:p/>
          </p:txBody>
        </p:sp>
        <p:sp>
          <p:nvSpPr>
            <p:cNvPr id="2141" name="object 2141" descr=""/>
            <p:cNvSpPr/>
            <p:nvPr/>
          </p:nvSpPr>
          <p:spPr>
            <a:xfrm>
              <a:off x="5661801" y="2373039"/>
              <a:ext cx="635" cy="5080"/>
            </a:xfrm>
            <a:custGeom>
              <a:avLst/>
              <a:gdLst/>
              <a:ahLst/>
              <a:cxnLst/>
              <a:rect l="l" t="t" r="r" b="b"/>
              <a:pathLst>
                <a:path w="635" h="5080">
                  <a:moveTo>
                    <a:pt x="0" y="0"/>
                  </a:moveTo>
                  <a:lnTo>
                    <a:pt x="266" y="4597"/>
                  </a:lnTo>
                </a:path>
              </a:pathLst>
            </a:custGeom>
            <a:ln w="3175">
              <a:solidFill>
                <a:srgbClr val="231F20"/>
              </a:solidFill>
            </a:ln>
          </p:spPr>
          <p:txBody>
            <a:bodyPr wrap="square" lIns="0" tIns="0" rIns="0" bIns="0" rtlCol="0"/>
            <a:lstStyle/>
            <a:p/>
          </p:txBody>
        </p:sp>
        <p:sp>
          <p:nvSpPr>
            <p:cNvPr id="2142" name="object 2142" descr=""/>
            <p:cNvSpPr/>
            <p:nvPr/>
          </p:nvSpPr>
          <p:spPr>
            <a:xfrm>
              <a:off x="5661801" y="2372766"/>
              <a:ext cx="635" cy="5080"/>
            </a:xfrm>
            <a:custGeom>
              <a:avLst/>
              <a:gdLst/>
              <a:ahLst/>
              <a:cxnLst/>
              <a:rect l="l" t="t" r="r" b="b"/>
              <a:pathLst>
                <a:path w="635" h="5080">
                  <a:moveTo>
                    <a:pt x="0" y="0"/>
                  </a:moveTo>
                  <a:lnTo>
                    <a:pt x="266" y="4597"/>
                  </a:lnTo>
                </a:path>
              </a:pathLst>
            </a:custGeom>
            <a:ln w="3175">
              <a:solidFill>
                <a:srgbClr val="231F20"/>
              </a:solidFill>
            </a:ln>
          </p:spPr>
          <p:txBody>
            <a:bodyPr wrap="square" lIns="0" tIns="0" rIns="0" bIns="0" rtlCol="0"/>
            <a:lstStyle/>
            <a:p/>
          </p:txBody>
        </p:sp>
        <p:sp>
          <p:nvSpPr>
            <p:cNvPr id="2143" name="object 2143" descr=""/>
            <p:cNvSpPr/>
            <p:nvPr/>
          </p:nvSpPr>
          <p:spPr>
            <a:xfrm>
              <a:off x="5655843" y="2377643"/>
              <a:ext cx="19050" cy="5715"/>
            </a:xfrm>
            <a:custGeom>
              <a:avLst/>
              <a:gdLst/>
              <a:ahLst/>
              <a:cxnLst/>
              <a:rect l="l" t="t" r="r" b="b"/>
              <a:pathLst>
                <a:path w="19050" h="5714">
                  <a:moveTo>
                    <a:pt x="1625" y="812"/>
                  </a:moveTo>
                  <a:lnTo>
                    <a:pt x="1384" y="241"/>
                  </a:lnTo>
                  <a:lnTo>
                    <a:pt x="812" y="0"/>
                  </a:lnTo>
                  <a:lnTo>
                    <a:pt x="241" y="241"/>
                  </a:lnTo>
                  <a:lnTo>
                    <a:pt x="0" y="812"/>
                  </a:lnTo>
                  <a:lnTo>
                    <a:pt x="241" y="1384"/>
                  </a:lnTo>
                  <a:lnTo>
                    <a:pt x="812" y="1625"/>
                  </a:lnTo>
                  <a:lnTo>
                    <a:pt x="1384" y="1384"/>
                  </a:lnTo>
                  <a:lnTo>
                    <a:pt x="1625" y="812"/>
                  </a:lnTo>
                  <a:close/>
                </a:path>
                <a:path w="19050" h="5714">
                  <a:moveTo>
                    <a:pt x="18948" y="4330"/>
                  </a:moveTo>
                  <a:lnTo>
                    <a:pt x="18707" y="3759"/>
                  </a:lnTo>
                  <a:lnTo>
                    <a:pt x="18135" y="3517"/>
                  </a:lnTo>
                  <a:lnTo>
                    <a:pt x="17564" y="3759"/>
                  </a:lnTo>
                  <a:lnTo>
                    <a:pt x="17462" y="4000"/>
                  </a:lnTo>
                  <a:lnTo>
                    <a:pt x="17360" y="3759"/>
                  </a:lnTo>
                  <a:lnTo>
                    <a:pt x="16789" y="3517"/>
                  </a:lnTo>
                  <a:lnTo>
                    <a:pt x="16205" y="3759"/>
                  </a:lnTo>
                  <a:lnTo>
                    <a:pt x="15976" y="4330"/>
                  </a:lnTo>
                  <a:lnTo>
                    <a:pt x="16205" y="4902"/>
                  </a:lnTo>
                  <a:lnTo>
                    <a:pt x="16789" y="5143"/>
                  </a:lnTo>
                  <a:lnTo>
                    <a:pt x="17360" y="4902"/>
                  </a:lnTo>
                  <a:lnTo>
                    <a:pt x="17462" y="4673"/>
                  </a:lnTo>
                  <a:lnTo>
                    <a:pt x="17564" y="4902"/>
                  </a:lnTo>
                  <a:lnTo>
                    <a:pt x="18135" y="5143"/>
                  </a:lnTo>
                  <a:lnTo>
                    <a:pt x="18707" y="4902"/>
                  </a:lnTo>
                  <a:lnTo>
                    <a:pt x="18948" y="4330"/>
                  </a:lnTo>
                  <a:close/>
                </a:path>
              </a:pathLst>
            </a:custGeom>
            <a:solidFill>
              <a:srgbClr val="231F20"/>
            </a:solidFill>
          </p:spPr>
          <p:txBody>
            <a:bodyPr wrap="square" lIns="0" tIns="0" rIns="0" bIns="0" rtlCol="0"/>
            <a:lstStyle/>
            <a:p/>
          </p:txBody>
        </p:sp>
        <p:sp>
          <p:nvSpPr>
            <p:cNvPr id="2144" name="object 2144" descr=""/>
            <p:cNvSpPr/>
            <p:nvPr/>
          </p:nvSpPr>
          <p:spPr>
            <a:xfrm>
              <a:off x="5673985" y="238387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145" name="object 2145" descr=""/>
            <p:cNvSpPr/>
            <p:nvPr/>
          </p:nvSpPr>
          <p:spPr>
            <a:xfrm>
              <a:off x="5656660" y="237737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146" name="object 2146" descr=""/>
            <p:cNvSpPr/>
            <p:nvPr/>
          </p:nvSpPr>
          <p:spPr>
            <a:xfrm>
              <a:off x="5662074" y="23784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147" name="object 2147" descr=""/>
            <p:cNvSpPr/>
            <p:nvPr/>
          </p:nvSpPr>
          <p:spPr>
            <a:xfrm>
              <a:off x="5679944" y="23830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148" name="object 2148" descr=""/>
            <p:cNvSpPr/>
            <p:nvPr/>
          </p:nvSpPr>
          <p:spPr>
            <a:xfrm>
              <a:off x="5664782" y="2323491"/>
              <a:ext cx="635" cy="10160"/>
            </a:xfrm>
            <a:custGeom>
              <a:avLst/>
              <a:gdLst/>
              <a:ahLst/>
              <a:cxnLst/>
              <a:rect l="l" t="t" r="r" b="b"/>
              <a:pathLst>
                <a:path w="635" h="10160">
                  <a:moveTo>
                    <a:pt x="0" y="0"/>
                  </a:moveTo>
                  <a:lnTo>
                    <a:pt x="266" y="10007"/>
                  </a:lnTo>
                </a:path>
              </a:pathLst>
            </a:custGeom>
            <a:ln w="3175">
              <a:solidFill>
                <a:srgbClr val="231F20"/>
              </a:solidFill>
            </a:ln>
          </p:spPr>
          <p:txBody>
            <a:bodyPr wrap="square" lIns="0" tIns="0" rIns="0" bIns="0" rtlCol="0"/>
            <a:lstStyle/>
            <a:p/>
          </p:txBody>
        </p:sp>
        <p:sp>
          <p:nvSpPr>
            <p:cNvPr id="2149" name="object 2149" descr=""/>
            <p:cNvSpPr/>
            <p:nvPr/>
          </p:nvSpPr>
          <p:spPr>
            <a:xfrm>
              <a:off x="5658551" y="239063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150" name="object 2150" descr=""/>
            <p:cNvSpPr/>
            <p:nvPr/>
          </p:nvSpPr>
          <p:spPr>
            <a:xfrm>
              <a:off x="5666675" y="2323491"/>
              <a:ext cx="635" cy="9525"/>
            </a:xfrm>
            <a:custGeom>
              <a:avLst/>
              <a:gdLst/>
              <a:ahLst/>
              <a:cxnLst/>
              <a:rect l="l" t="t" r="r" b="b"/>
              <a:pathLst>
                <a:path w="635" h="9525">
                  <a:moveTo>
                    <a:pt x="0" y="0"/>
                  </a:moveTo>
                  <a:lnTo>
                    <a:pt x="266" y="9474"/>
                  </a:lnTo>
                </a:path>
              </a:pathLst>
            </a:custGeom>
            <a:ln w="3175">
              <a:solidFill>
                <a:srgbClr val="231F20"/>
              </a:solidFill>
            </a:ln>
          </p:spPr>
          <p:txBody>
            <a:bodyPr wrap="square" lIns="0" tIns="0" rIns="0" bIns="0" rtlCol="0"/>
            <a:lstStyle/>
            <a:p/>
          </p:txBody>
        </p:sp>
        <p:sp>
          <p:nvSpPr>
            <p:cNvPr id="2151" name="object 2151" descr=""/>
            <p:cNvSpPr/>
            <p:nvPr/>
          </p:nvSpPr>
          <p:spPr>
            <a:xfrm>
              <a:off x="5650428" y="2381974"/>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2152" name="object 2152" descr=""/>
            <p:cNvSpPr/>
            <p:nvPr/>
          </p:nvSpPr>
          <p:spPr>
            <a:xfrm>
              <a:off x="5650428"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153" name="object 2153" descr=""/>
            <p:cNvSpPr/>
            <p:nvPr/>
          </p:nvSpPr>
          <p:spPr>
            <a:xfrm>
              <a:off x="5650428"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154" name="object 2154" descr=""/>
            <p:cNvSpPr/>
            <p:nvPr/>
          </p:nvSpPr>
          <p:spPr>
            <a:xfrm>
              <a:off x="5650699" y="2381974"/>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2155" name="object 2155" descr=""/>
            <p:cNvSpPr/>
            <p:nvPr/>
          </p:nvSpPr>
          <p:spPr>
            <a:xfrm>
              <a:off x="5650699" y="2319970"/>
              <a:ext cx="0" cy="3810"/>
            </a:xfrm>
            <a:custGeom>
              <a:avLst/>
              <a:gdLst/>
              <a:ahLst/>
              <a:cxnLst/>
              <a:rect l="l" t="t" r="r" b="b"/>
              <a:pathLst>
                <a:path w="0" h="3810">
                  <a:moveTo>
                    <a:pt x="0" y="0"/>
                  </a:moveTo>
                  <a:lnTo>
                    <a:pt x="0" y="3517"/>
                  </a:lnTo>
                </a:path>
              </a:pathLst>
            </a:custGeom>
            <a:ln w="3175">
              <a:solidFill>
                <a:srgbClr val="231F20"/>
              </a:solidFill>
            </a:ln>
          </p:spPr>
          <p:txBody>
            <a:bodyPr wrap="square" lIns="0" tIns="0" rIns="0" bIns="0" rtlCol="0"/>
            <a:lstStyle/>
            <a:p/>
          </p:txBody>
        </p:sp>
        <p:sp>
          <p:nvSpPr>
            <p:cNvPr id="2156" name="object 2156" descr=""/>
            <p:cNvSpPr/>
            <p:nvPr/>
          </p:nvSpPr>
          <p:spPr>
            <a:xfrm>
              <a:off x="5650699" y="2363018"/>
              <a:ext cx="0" cy="9525"/>
            </a:xfrm>
            <a:custGeom>
              <a:avLst/>
              <a:gdLst/>
              <a:ahLst/>
              <a:cxnLst/>
              <a:rect l="l" t="t" r="r" b="b"/>
              <a:pathLst>
                <a:path w="0" h="9525">
                  <a:moveTo>
                    <a:pt x="0" y="0"/>
                  </a:moveTo>
                  <a:lnTo>
                    <a:pt x="0" y="8940"/>
                  </a:lnTo>
                </a:path>
              </a:pathLst>
            </a:custGeom>
            <a:ln w="3175">
              <a:solidFill>
                <a:srgbClr val="231F20"/>
              </a:solidFill>
            </a:ln>
          </p:spPr>
          <p:txBody>
            <a:bodyPr wrap="square" lIns="0" tIns="0" rIns="0" bIns="0" rtlCol="0"/>
            <a:lstStyle/>
            <a:p/>
          </p:txBody>
        </p:sp>
        <p:sp>
          <p:nvSpPr>
            <p:cNvPr id="2157" name="object 2157" descr=""/>
            <p:cNvSpPr/>
            <p:nvPr/>
          </p:nvSpPr>
          <p:spPr>
            <a:xfrm>
              <a:off x="5650699"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2158" name="object 2158" descr=""/>
            <p:cNvSpPr/>
            <p:nvPr/>
          </p:nvSpPr>
          <p:spPr>
            <a:xfrm>
              <a:off x="5650972" y="2384958"/>
              <a:ext cx="0" cy="8890"/>
            </a:xfrm>
            <a:custGeom>
              <a:avLst/>
              <a:gdLst/>
              <a:ahLst/>
              <a:cxnLst/>
              <a:rect l="l" t="t" r="r" b="b"/>
              <a:pathLst>
                <a:path w="0" h="8889">
                  <a:moveTo>
                    <a:pt x="0" y="0"/>
                  </a:moveTo>
                  <a:lnTo>
                    <a:pt x="0" y="8661"/>
                  </a:lnTo>
                </a:path>
              </a:pathLst>
            </a:custGeom>
            <a:ln w="3175">
              <a:solidFill>
                <a:srgbClr val="231F20"/>
              </a:solidFill>
            </a:ln>
          </p:spPr>
          <p:txBody>
            <a:bodyPr wrap="square" lIns="0" tIns="0" rIns="0" bIns="0" rtlCol="0"/>
            <a:lstStyle/>
            <a:p/>
          </p:txBody>
        </p:sp>
        <p:sp>
          <p:nvSpPr>
            <p:cNvPr id="2159" name="object 2159" descr=""/>
            <p:cNvSpPr/>
            <p:nvPr/>
          </p:nvSpPr>
          <p:spPr>
            <a:xfrm>
              <a:off x="5650972"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160" name="object 2160" descr=""/>
            <p:cNvSpPr/>
            <p:nvPr/>
          </p:nvSpPr>
          <p:spPr>
            <a:xfrm>
              <a:off x="5650972" y="236166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161" name="object 2161" descr=""/>
            <p:cNvSpPr/>
            <p:nvPr/>
          </p:nvSpPr>
          <p:spPr>
            <a:xfrm>
              <a:off x="5651239" y="236166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162" name="object 2162" descr=""/>
            <p:cNvSpPr/>
            <p:nvPr/>
          </p:nvSpPr>
          <p:spPr>
            <a:xfrm>
              <a:off x="5651239"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63" name="object 2163" descr=""/>
            <p:cNvSpPr/>
            <p:nvPr/>
          </p:nvSpPr>
          <p:spPr>
            <a:xfrm>
              <a:off x="5651239"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64" name="object 2164" descr=""/>
            <p:cNvSpPr/>
            <p:nvPr/>
          </p:nvSpPr>
          <p:spPr>
            <a:xfrm>
              <a:off x="5651512"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65" name="object 2165" descr=""/>
            <p:cNvSpPr/>
            <p:nvPr/>
          </p:nvSpPr>
          <p:spPr>
            <a:xfrm>
              <a:off x="5651785"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166" name="object 2166" descr=""/>
            <p:cNvSpPr/>
            <p:nvPr/>
          </p:nvSpPr>
          <p:spPr>
            <a:xfrm>
              <a:off x="5652325"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67" name="object 2167" descr=""/>
            <p:cNvSpPr/>
            <p:nvPr/>
          </p:nvSpPr>
          <p:spPr>
            <a:xfrm>
              <a:off x="5652325"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2168" name="object 2168" descr=""/>
            <p:cNvSpPr/>
            <p:nvPr/>
          </p:nvSpPr>
          <p:spPr>
            <a:xfrm>
              <a:off x="5652598"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169" name="object 2169" descr=""/>
            <p:cNvSpPr/>
            <p:nvPr/>
          </p:nvSpPr>
          <p:spPr>
            <a:xfrm>
              <a:off x="5652870"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70" name="object 2170" descr=""/>
            <p:cNvSpPr/>
            <p:nvPr/>
          </p:nvSpPr>
          <p:spPr>
            <a:xfrm>
              <a:off x="5653137"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71" name="object 2171" descr=""/>
            <p:cNvSpPr/>
            <p:nvPr/>
          </p:nvSpPr>
          <p:spPr>
            <a:xfrm>
              <a:off x="5653676"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72" name="object 2172" descr=""/>
            <p:cNvSpPr/>
            <p:nvPr/>
          </p:nvSpPr>
          <p:spPr>
            <a:xfrm>
              <a:off x="5653676"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2173" name="object 2173" descr=""/>
            <p:cNvSpPr/>
            <p:nvPr/>
          </p:nvSpPr>
          <p:spPr>
            <a:xfrm>
              <a:off x="5653949"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74" name="object 2174" descr=""/>
            <p:cNvSpPr/>
            <p:nvPr/>
          </p:nvSpPr>
          <p:spPr>
            <a:xfrm>
              <a:off x="5653949"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75" name="object 2175" descr=""/>
            <p:cNvSpPr/>
            <p:nvPr/>
          </p:nvSpPr>
          <p:spPr>
            <a:xfrm>
              <a:off x="5653949"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76" name="object 2176" descr=""/>
            <p:cNvSpPr/>
            <p:nvPr/>
          </p:nvSpPr>
          <p:spPr>
            <a:xfrm>
              <a:off x="5654222"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177" name="object 2177" descr=""/>
            <p:cNvSpPr/>
            <p:nvPr/>
          </p:nvSpPr>
          <p:spPr>
            <a:xfrm>
              <a:off x="5654222"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78" name="object 2178" descr=""/>
            <p:cNvSpPr/>
            <p:nvPr/>
          </p:nvSpPr>
          <p:spPr>
            <a:xfrm>
              <a:off x="5655035"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79" name="object 2179" descr=""/>
            <p:cNvSpPr/>
            <p:nvPr/>
          </p:nvSpPr>
          <p:spPr>
            <a:xfrm>
              <a:off x="5655307"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80" name="object 2180" descr=""/>
            <p:cNvSpPr/>
            <p:nvPr/>
          </p:nvSpPr>
          <p:spPr>
            <a:xfrm>
              <a:off x="5655307"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81" name="object 2181" descr=""/>
            <p:cNvSpPr/>
            <p:nvPr/>
          </p:nvSpPr>
          <p:spPr>
            <a:xfrm>
              <a:off x="5655307"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2182" name="object 2182" descr=""/>
            <p:cNvSpPr/>
            <p:nvPr/>
          </p:nvSpPr>
          <p:spPr>
            <a:xfrm>
              <a:off x="5655574"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83" name="object 2183" descr=""/>
            <p:cNvSpPr/>
            <p:nvPr/>
          </p:nvSpPr>
          <p:spPr>
            <a:xfrm>
              <a:off x="5655574"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184" name="object 2184" descr=""/>
            <p:cNvSpPr/>
            <p:nvPr/>
          </p:nvSpPr>
          <p:spPr>
            <a:xfrm>
              <a:off x="5655574"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85" name="object 2185" descr=""/>
            <p:cNvSpPr/>
            <p:nvPr/>
          </p:nvSpPr>
          <p:spPr>
            <a:xfrm>
              <a:off x="5655847"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86" name="object 2186" descr=""/>
            <p:cNvSpPr/>
            <p:nvPr/>
          </p:nvSpPr>
          <p:spPr>
            <a:xfrm>
              <a:off x="5655847" y="2371687"/>
              <a:ext cx="0" cy="635"/>
            </a:xfrm>
            <a:custGeom>
              <a:avLst/>
              <a:gdLst/>
              <a:ahLst/>
              <a:cxnLst/>
              <a:rect l="l" t="t" r="r" b="b"/>
              <a:pathLst>
                <a:path w="0" h="635">
                  <a:moveTo>
                    <a:pt x="0" y="0"/>
                  </a:moveTo>
                  <a:lnTo>
                    <a:pt x="0" y="266"/>
                  </a:lnTo>
                  <a:lnTo>
                    <a:pt x="0" y="533"/>
                  </a:lnTo>
                </a:path>
              </a:pathLst>
            </a:custGeom>
            <a:ln w="3175">
              <a:solidFill>
                <a:srgbClr val="231F20"/>
              </a:solidFill>
            </a:ln>
          </p:spPr>
          <p:txBody>
            <a:bodyPr wrap="square" lIns="0" tIns="0" rIns="0" bIns="0" rtlCol="0"/>
            <a:lstStyle/>
            <a:p/>
          </p:txBody>
        </p:sp>
        <p:sp>
          <p:nvSpPr>
            <p:cNvPr id="2187" name="object 2187" descr=""/>
            <p:cNvSpPr/>
            <p:nvPr/>
          </p:nvSpPr>
          <p:spPr>
            <a:xfrm>
              <a:off x="5655847"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88" name="object 2188" descr=""/>
            <p:cNvSpPr/>
            <p:nvPr/>
          </p:nvSpPr>
          <p:spPr>
            <a:xfrm>
              <a:off x="5656113"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89" name="object 2189" descr=""/>
            <p:cNvSpPr/>
            <p:nvPr/>
          </p:nvSpPr>
          <p:spPr>
            <a:xfrm>
              <a:off x="5656660" y="2377647"/>
              <a:ext cx="0" cy="1270"/>
            </a:xfrm>
            <a:custGeom>
              <a:avLst/>
              <a:gdLst/>
              <a:ahLst/>
              <a:cxnLst/>
              <a:rect l="l" t="t" r="r" b="b"/>
              <a:pathLst>
                <a:path w="0" h="1269">
                  <a:moveTo>
                    <a:pt x="0" y="800"/>
                  </a:moveTo>
                  <a:lnTo>
                    <a:pt x="0" y="0"/>
                  </a:lnTo>
                  <a:lnTo>
                    <a:pt x="0" y="800"/>
                  </a:lnTo>
                </a:path>
              </a:pathLst>
            </a:custGeom>
            <a:ln w="3175">
              <a:solidFill>
                <a:srgbClr val="231F20"/>
              </a:solidFill>
            </a:ln>
          </p:spPr>
          <p:txBody>
            <a:bodyPr wrap="square" lIns="0" tIns="0" rIns="0" bIns="0" rtlCol="0"/>
            <a:lstStyle/>
            <a:p/>
          </p:txBody>
        </p:sp>
        <p:sp>
          <p:nvSpPr>
            <p:cNvPr id="2190" name="object 2190" descr=""/>
            <p:cNvSpPr/>
            <p:nvPr/>
          </p:nvSpPr>
          <p:spPr>
            <a:xfrm>
              <a:off x="5656660"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191" name="object 2191" descr=""/>
            <p:cNvSpPr/>
            <p:nvPr/>
          </p:nvSpPr>
          <p:spPr>
            <a:xfrm>
              <a:off x="5656660" y="2372220"/>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192" name="object 2192" descr=""/>
            <p:cNvSpPr/>
            <p:nvPr/>
          </p:nvSpPr>
          <p:spPr>
            <a:xfrm>
              <a:off x="5656660"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2193" name="object 2193" descr=""/>
            <p:cNvSpPr/>
            <p:nvPr/>
          </p:nvSpPr>
          <p:spPr>
            <a:xfrm>
              <a:off x="5656926"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194" name="object 2194" descr=""/>
            <p:cNvSpPr/>
            <p:nvPr/>
          </p:nvSpPr>
          <p:spPr>
            <a:xfrm>
              <a:off x="5656926" y="2371142"/>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2195" name="object 2195" descr=""/>
            <p:cNvSpPr/>
            <p:nvPr/>
          </p:nvSpPr>
          <p:spPr>
            <a:xfrm>
              <a:off x="5657471"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96" name="object 2196" descr=""/>
            <p:cNvSpPr/>
            <p:nvPr/>
          </p:nvSpPr>
          <p:spPr>
            <a:xfrm>
              <a:off x="5657471" y="2381974"/>
              <a:ext cx="0" cy="1905"/>
            </a:xfrm>
            <a:custGeom>
              <a:avLst/>
              <a:gdLst/>
              <a:ahLst/>
              <a:cxnLst/>
              <a:rect l="l" t="t" r="r" b="b"/>
              <a:pathLst>
                <a:path w="0" h="1905">
                  <a:moveTo>
                    <a:pt x="0" y="1892"/>
                  </a:moveTo>
                  <a:lnTo>
                    <a:pt x="0" y="0"/>
                  </a:lnTo>
                  <a:lnTo>
                    <a:pt x="0" y="1892"/>
                  </a:lnTo>
                </a:path>
              </a:pathLst>
            </a:custGeom>
            <a:ln w="3175">
              <a:solidFill>
                <a:srgbClr val="231F20"/>
              </a:solidFill>
            </a:ln>
          </p:spPr>
          <p:txBody>
            <a:bodyPr wrap="square" lIns="0" tIns="0" rIns="0" bIns="0" rtlCol="0"/>
            <a:lstStyle/>
            <a:p/>
          </p:txBody>
        </p:sp>
        <p:sp>
          <p:nvSpPr>
            <p:cNvPr id="2197" name="object 2197" descr=""/>
            <p:cNvSpPr/>
            <p:nvPr/>
          </p:nvSpPr>
          <p:spPr>
            <a:xfrm>
              <a:off x="5657471"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198" name="object 2198" descr=""/>
            <p:cNvSpPr/>
            <p:nvPr/>
          </p:nvSpPr>
          <p:spPr>
            <a:xfrm>
              <a:off x="5657471" y="2336490"/>
              <a:ext cx="0" cy="20320"/>
            </a:xfrm>
            <a:custGeom>
              <a:avLst/>
              <a:gdLst/>
              <a:ahLst/>
              <a:cxnLst/>
              <a:rect l="l" t="t" r="r" b="b"/>
              <a:pathLst>
                <a:path w="0" h="20319">
                  <a:moveTo>
                    <a:pt x="0" y="0"/>
                  </a:moveTo>
                  <a:lnTo>
                    <a:pt x="0" y="19761"/>
                  </a:lnTo>
                </a:path>
              </a:pathLst>
            </a:custGeom>
            <a:ln w="3175">
              <a:solidFill>
                <a:srgbClr val="231F20"/>
              </a:solidFill>
            </a:ln>
          </p:spPr>
          <p:txBody>
            <a:bodyPr wrap="square" lIns="0" tIns="0" rIns="0" bIns="0" rtlCol="0"/>
            <a:lstStyle/>
            <a:p/>
          </p:txBody>
        </p:sp>
        <p:sp>
          <p:nvSpPr>
            <p:cNvPr id="2199" name="object 2199" descr=""/>
            <p:cNvSpPr/>
            <p:nvPr/>
          </p:nvSpPr>
          <p:spPr>
            <a:xfrm>
              <a:off x="5657738"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200" name="object 2200" descr=""/>
            <p:cNvSpPr/>
            <p:nvPr/>
          </p:nvSpPr>
          <p:spPr>
            <a:xfrm>
              <a:off x="5657738"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01" name="object 2201" descr=""/>
            <p:cNvSpPr/>
            <p:nvPr/>
          </p:nvSpPr>
          <p:spPr>
            <a:xfrm>
              <a:off x="5657738"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02" name="object 2202" descr=""/>
            <p:cNvSpPr/>
            <p:nvPr/>
          </p:nvSpPr>
          <p:spPr>
            <a:xfrm>
              <a:off x="5658011" y="2385219"/>
              <a:ext cx="0" cy="8890"/>
            </a:xfrm>
            <a:custGeom>
              <a:avLst/>
              <a:gdLst/>
              <a:ahLst/>
              <a:cxnLst/>
              <a:rect l="l" t="t" r="r" b="b"/>
              <a:pathLst>
                <a:path w="0" h="8889">
                  <a:moveTo>
                    <a:pt x="0" y="0"/>
                  </a:moveTo>
                  <a:lnTo>
                    <a:pt x="0" y="8394"/>
                  </a:lnTo>
                </a:path>
              </a:pathLst>
            </a:custGeom>
            <a:ln w="3175">
              <a:solidFill>
                <a:srgbClr val="231F20"/>
              </a:solidFill>
            </a:ln>
          </p:spPr>
          <p:txBody>
            <a:bodyPr wrap="square" lIns="0" tIns="0" rIns="0" bIns="0" rtlCol="0"/>
            <a:lstStyle/>
            <a:p/>
          </p:txBody>
        </p:sp>
        <p:sp>
          <p:nvSpPr>
            <p:cNvPr id="2203" name="object 2203" descr=""/>
            <p:cNvSpPr/>
            <p:nvPr/>
          </p:nvSpPr>
          <p:spPr>
            <a:xfrm>
              <a:off x="5658284" y="23719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04" name="object 2204" descr=""/>
            <p:cNvSpPr/>
            <p:nvPr/>
          </p:nvSpPr>
          <p:spPr>
            <a:xfrm>
              <a:off x="5658284"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05" name="object 2205" descr=""/>
            <p:cNvSpPr/>
            <p:nvPr/>
          </p:nvSpPr>
          <p:spPr>
            <a:xfrm>
              <a:off x="5658284" y="23716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06" name="object 2206" descr=""/>
            <p:cNvSpPr/>
            <p:nvPr/>
          </p:nvSpPr>
          <p:spPr>
            <a:xfrm>
              <a:off x="5658284" y="2384958"/>
              <a:ext cx="0" cy="8890"/>
            </a:xfrm>
            <a:custGeom>
              <a:avLst/>
              <a:gdLst/>
              <a:ahLst/>
              <a:cxnLst/>
              <a:rect l="l" t="t" r="r" b="b"/>
              <a:pathLst>
                <a:path w="0" h="8889">
                  <a:moveTo>
                    <a:pt x="0" y="0"/>
                  </a:moveTo>
                  <a:lnTo>
                    <a:pt x="0" y="8382"/>
                  </a:lnTo>
                </a:path>
              </a:pathLst>
            </a:custGeom>
            <a:ln w="3175">
              <a:solidFill>
                <a:srgbClr val="231F20"/>
              </a:solidFill>
            </a:ln>
          </p:spPr>
          <p:txBody>
            <a:bodyPr wrap="square" lIns="0" tIns="0" rIns="0" bIns="0" rtlCol="0"/>
            <a:lstStyle/>
            <a:p/>
          </p:txBody>
        </p:sp>
        <p:sp>
          <p:nvSpPr>
            <p:cNvPr id="2207" name="object 2207" descr=""/>
            <p:cNvSpPr/>
            <p:nvPr/>
          </p:nvSpPr>
          <p:spPr>
            <a:xfrm>
              <a:off x="5658824"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08" name="object 2208" descr=""/>
            <p:cNvSpPr/>
            <p:nvPr/>
          </p:nvSpPr>
          <p:spPr>
            <a:xfrm>
              <a:off x="5659363" y="2387393"/>
              <a:ext cx="0" cy="4445"/>
            </a:xfrm>
            <a:custGeom>
              <a:avLst/>
              <a:gdLst/>
              <a:ahLst/>
              <a:cxnLst/>
              <a:rect l="l" t="t" r="r" b="b"/>
              <a:pathLst>
                <a:path w="0" h="4444">
                  <a:moveTo>
                    <a:pt x="0" y="4051"/>
                  </a:moveTo>
                  <a:lnTo>
                    <a:pt x="0" y="0"/>
                  </a:lnTo>
                </a:path>
              </a:pathLst>
            </a:custGeom>
            <a:ln w="3175">
              <a:solidFill>
                <a:srgbClr val="231F20"/>
              </a:solidFill>
            </a:ln>
          </p:spPr>
          <p:txBody>
            <a:bodyPr wrap="square" lIns="0" tIns="0" rIns="0" bIns="0" rtlCol="0"/>
            <a:lstStyle/>
            <a:p/>
          </p:txBody>
        </p:sp>
        <p:sp>
          <p:nvSpPr>
            <p:cNvPr id="2209" name="object 2209" descr=""/>
            <p:cNvSpPr/>
            <p:nvPr/>
          </p:nvSpPr>
          <p:spPr>
            <a:xfrm>
              <a:off x="5661801" y="2332967"/>
              <a:ext cx="0" cy="3175"/>
            </a:xfrm>
            <a:custGeom>
              <a:avLst/>
              <a:gdLst/>
              <a:ahLst/>
              <a:cxnLst/>
              <a:rect l="l" t="t" r="r" b="b"/>
              <a:pathLst>
                <a:path w="0" h="3175">
                  <a:moveTo>
                    <a:pt x="0" y="0"/>
                  </a:moveTo>
                  <a:lnTo>
                    <a:pt x="0" y="2705"/>
                  </a:lnTo>
                </a:path>
              </a:pathLst>
            </a:custGeom>
            <a:ln w="3175">
              <a:solidFill>
                <a:srgbClr val="231F20"/>
              </a:solidFill>
            </a:ln>
          </p:spPr>
          <p:txBody>
            <a:bodyPr wrap="square" lIns="0" tIns="0" rIns="0" bIns="0" rtlCol="0"/>
            <a:lstStyle/>
            <a:p/>
          </p:txBody>
        </p:sp>
        <p:sp>
          <p:nvSpPr>
            <p:cNvPr id="2210" name="object 2210" descr=""/>
            <p:cNvSpPr/>
            <p:nvPr/>
          </p:nvSpPr>
          <p:spPr>
            <a:xfrm>
              <a:off x="5662074" y="2377647"/>
              <a:ext cx="0" cy="1270"/>
            </a:xfrm>
            <a:custGeom>
              <a:avLst/>
              <a:gdLst/>
              <a:ahLst/>
              <a:cxnLst/>
              <a:rect l="l" t="t" r="r" b="b"/>
              <a:pathLst>
                <a:path w="0" h="1269">
                  <a:moveTo>
                    <a:pt x="0" y="800"/>
                  </a:moveTo>
                  <a:lnTo>
                    <a:pt x="0" y="0"/>
                  </a:lnTo>
                  <a:lnTo>
                    <a:pt x="0" y="800"/>
                  </a:lnTo>
                </a:path>
              </a:pathLst>
            </a:custGeom>
            <a:ln w="3175">
              <a:solidFill>
                <a:srgbClr val="231F20"/>
              </a:solidFill>
            </a:ln>
          </p:spPr>
          <p:txBody>
            <a:bodyPr wrap="square" lIns="0" tIns="0" rIns="0" bIns="0" rtlCol="0"/>
            <a:lstStyle/>
            <a:p/>
          </p:txBody>
        </p:sp>
        <p:sp>
          <p:nvSpPr>
            <p:cNvPr id="2211" name="object 2211" descr=""/>
            <p:cNvSpPr/>
            <p:nvPr/>
          </p:nvSpPr>
          <p:spPr>
            <a:xfrm>
              <a:off x="5662074" y="2335671"/>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2212" name="object 2212" descr=""/>
            <p:cNvSpPr/>
            <p:nvPr/>
          </p:nvSpPr>
          <p:spPr>
            <a:xfrm>
              <a:off x="5662612" y="2379535"/>
              <a:ext cx="0" cy="4445"/>
            </a:xfrm>
            <a:custGeom>
              <a:avLst/>
              <a:gdLst/>
              <a:ahLst/>
              <a:cxnLst/>
              <a:rect l="l" t="t" r="r" b="b"/>
              <a:pathLst>
                <a:path w="0" h="4444">
                  <a:moveTo>
                    <a:pt x="0" y="4330"/>
                  </a:moveTo>
                  <a:lnTo>
                    <a:pt x="0" y="2438"/>
                  </a:lnTo>
                  <a:lnTo>
                    <a:pt x="0" y="0"/>
                  </a:lnTo>
                </a:path>
              </a:pathLst>
            </a:custGeom>
            <a:ln w="3175">
              <a:solidFill>
                <a:srgbClr val="231F20"/>
              </a:solidFill>
            </a:ln>
          </p:spPr>
          <p:txBody>
            <a:bodyPr wrap="square" lIns="0" tIns="0" rIns="0" bIns="0" rtlCol="0"/>
            <a:lstStyle/>
            <a:p/>
          </p:txBody>
        </p:sp>
        <p:sp>
          <p:nvSpPr>
            <p:cNvPr id="2213" name="object 2213" descr=""/>
            <p:cNvSpPr/>
            <p:nvPr/>
          </p:nvSpPr>
          <p:spPr>
            <a:xfrm>
              <a:off x="5663425" y="2379538"/>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14" name="object 2214" descr=""/>
            <p:cNvSpPr/>
            <p:nvPr/>
          </p:nvSpPr>
          <p:spPr>
            <a:xfrm>
              <a:off x="5664509" y="2335671"/>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2215" name="object 2215" descr=""/>
            <p:cNvSpPr/>
            <p:nvPr/>
          </p:nvSpPr>
          <p:spPr>
            <a:xfrm>
              <a:off x="5664782" y="2332967"/>
              <a:ext cx="0" cy="3175"/>
            </a:xfrm>
            <a:custGeom>
              <a:avLst/>
              <a:gdLst/>
              <a:ahLst/>
              <a:cxnLst/>
              <a:rect l="l" t="t" r="r" b="b"/>
              <a:pathLst>
                <a:path w="0" h="3175">
                  <a:moveTo>
                    <a:pt x="0" y="0"/>
                  </a:moveTo>
                  <a:lnTo>
                    <a:pt x="0" y="2705"/>
                  </a:lnTo>
                </a:path>
              </a:pathLst>
            </a:custGeom>
            <a:ln w="3175">
              <a:solidFill>
                <a:srgbClr val="231F20"/>
              </a:solidFill>
            </a:ln>
          </p:spPr>
          <p:txBody>
            <a:bodyPr wrap="square" lIns="0" tIns="0" rIns="0" bIns="0" rtlCol="0"/>
            <a:lstStyle/>
            <a:p/>
          </p:txBody>
        </p:sp>
        <p:sp>
          <p:nvSpPr>
            <p:cNvPr id="2216" name="object 2216" descr=""/>
            <p:cNvSpPr/>
            <p:nvPr/>
          </p:nvSpPr>
          <p:spPr>
            <a:xfrm>
              <a:off x="5665049"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217" name="object 2217" descr=""/>
            <p:cNvSpPr/>
            <p:nvPr/>
          </p:nvSpPr>
          <p:spPr>
            <a:xfrm>
              <a:off x="5665862" y="2361939"/>
              <a:ext cx="0" cy="10795"/>
            </a:xfrm>
            <a:custGeom>
              <a:avLst/>
              <a:gdLst/>
              <a:ahLst/>
              <a:cxnLst/>
              <a:rect l="l" t="t" r="r" b="b"/>
              <a:pathLst>
                <a:path w="0" h="10794">
                  <a:moveTo>
                    <a:pt x="0" y="0"/>
                  </a:moveTo>
                  <a:lnTo>
                    <a:pt x="0" y="10287"/>
                  </a:lnTo>
                </a:path>
              </a:pathLst>
            </a:custGeom>
            <a:ln w="3175">
              <a:solidFill>
                <a:srgbClr val="231F20"/>
              </a:solidFill>
            </a:ln>
          </p:spPr>
          <p:txBody>
            <a:bodyPr wrap="square" lIns="0" tIns="0" rIns="0" bIns="0" rtlCol="0"/>
            <a:lstStyle/>
            <a:p/>
          </p:txBody>
        </p:sp>
        <p:sp>
          <p:nvSpPr>
            <p:cNvPr id="2218" name="object 2218" descr=""/>
            <p:cNvSpPr/>
            <p:nvPr/>
          </p:nvSpPr>
          <p:spPr>
            <a:xfrm>
              <a:off x="5665862" y="2381708"/>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2219" name="object 2219" descr=""/>
            <p:cNvSpPr/>
            <p:nvPr/>
          </p:nvSpPr>
          <p:spPr>
            <a:xfrm>
              <a:off x="5666408"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220" name="object 2220" descr=""/>
            <p:cNvSpPr/>
            <p:nvPr/>
          </p:nvSpPr>
          <p:spPr>
            <a:xfrm>
              <a:off x="5666947" y="2332967"/>
              <a:ext cx="0" cy="3810"/>
            </a:xfrm>
            <a:custGeom>
              <a:avLst/>
              <a:gdLst/>
              <a:ahLst/>
              <a:cxnLst/>
              <a:rect l="l" t="t" r="r" b="b"/>
              <a:pathLst>
                <a:path w="0" h="3810">
                  <a:moveTo>
                    <a:pt x="0" y="0"/>
                  </a:moveTo>
                  <a:lnTo>
                    <a:pt x="0" y="2705"/>
                  </a:lnTo>
                  <a:lnTo>
                    <a:pt x="0" y="3517"/>
                  </a:lnTo>
                </a:path>
              </a:pathLst>
            </a:custGeom>
            <a:ln w="3175">
              <a:solidFill>
                <a:srgbClr val="231F20"/>
              </a:solidFill>
            </a:ln>
          </p:spPr>
          <p:txBody>
            <a:bodyPr wrap="square" lIns="0" tIns="0" rIns="0" bIns="0" rtlCol="0"/>
            <a:lstStyle/>
            <a:p/>
          </p:txBody>
        </p:sp>
        <p:sp>
          <p:nvSpPr>
            <p:cNvPr id="2221" name="object 2221" descr=""/>
            <p:cNvSpPr/>
            <p:nvPr/>
          </p:nvSpPr>
          <p:spPr>
            <a:xfrm>
              <a:off x="5668032" y="2379538"/>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22" name="object 2222" descr=""/>
            <p:cNvSpPr/>
            <p:nvPr/>
          </p:nvSpPr>
          <p:spPr>
            <a:xfrm>
              <a:off x="5668845" y="2379538"/>
              <a:ext cx="0" cy="4445"/>
            </a:xfrm>
            <a:custGeom>
              <a:avLst/>
              <a:gdLst/>
              <a:ahLst/>
              <a:cxnLst/>
              <a:rect l="l" t="t" r="r" b="b"/>
              <a:pathLst>
                <a:path w="0" h="4444">
                  <a:moveTo>
                    <a:pt x="0" y="0"/>
                  </a:moveTo>
                  <a:lnTo>
                    <a:pt x="0" y="2425"/>
                  </a:lnTo>
                  <a:lnTo>
                    <a:pt x="0" y="4330"/>
                  </a:lnTo>
                </a:path>
              </a:pathLst>
            </a:custGeom>
            <a:ln w="3175">
              <a:solidFill>
                <a:srgbClr val="231F20"/>
              </a:solidFill>
            </a:ln>
          </p:spPr>
          <p:txBody>
            <a:bodyPr wrap="square" lIns="0" tIns="0" rIns="0" bIns="0" rtlCol="0"/>
            <a:lstStyle/>
            <a:p/>
          </p:txBody>
        </p:sp>
        <p:sp>
          <p:nvSpPr>
            <p:cNvPr id="2223" name="object 2223" descr=""/>
            <p:cNvSpPr/>
            <p:nvPr/>
          </p:nvSpPr>
          <p:spPr>
            <a:xfrm>
              <a:off x="5669384" y="2335671"/>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2224" name="object 2224" descr=""/>
            <p:cNvSpPr/>
            <p:nvPr/>
          </p:nvSpPr>
          <p:spPr>
            <a:xfrm>
              <a:off x="5669384" y="2377647"/>
              <a:ext cx="0" cy="1270"/>
            </a:xfrm>
            <a:custGeom>
              <a:avLst/>
              <a:gdLst/>
              <a:ahLst/>
              <a:cxnLst/>
              <a:rect l="l" t="t" r="r" b="b"/>
              <a:pathLst>
                <a:path w="0" h="1269">
                  <a:moveTo>
                    <a:pt x="0" y="800"/>
                  </a:moveTo>
                  <a:lnTo>
                    <a:pt x="0" y="0"/>
                  </a:lnTo>
                  <a:lnTo>
                    <a:pt x="0" y="800"/>
                  </a:lnTo>
                </a:path>
              </a:pathLst>
            </a:custGeom>
            <a:ln w="3175">
              <a:solidFill>
                <a:srgbClr val="231F20"/>
              </a:solidFill>
            </a:ln>
          </p:spPr>
          <p:txBody>
            <a:bodyPr wrap="square" lIns="0" tIns="0" rIns="0" bIns="0" rtlCol="0"/>
            <a:lstStyle/>
            <a:p/>
          </p:txBody>
        </p:sp>
        <p:sp>
          <p:nvSpPr>
            <p:cNvPr id="2225" name="object 2225" descr=""/>
            <p:cNvSpPr/>
            <p:nvPr/>
          </p:nvSpPr>
          <p:spPr>
            <a:xfrm>
              <a:off x="5669657" y="2332967"/>
              <a:ext cx="0" cy="3175"/>
            </a:xfrm>
            <a:custGeom>
              <a:avLst/>
              <a:gdLst/>
              <a:ahLst/>
              <a:cxnLst/>
              <a:rect l="l" t="t" r="r" b="b"/>
              <a:pathLst>
                <a:path w="0" h="3175">
                  <a:moveTo>
                    <a:pt x="0" y="0"/>
                  </a:moveTo>
                  <a:lnTo>
                    <a:pt x="0" y="2705"/>
                  </a:lnTo>
                </a:path>
              </a:pathLst>
            </a:custGeom>
            <a:ln w="3175">
              <a:solidFill>
                <a:srgbClr val="231F20"/>
              </a:solidFill>
            </a:ln>
          </p:spPr>
          <p:txBody>
            <a:bodyPr wrap="square" lIns="0" tIns="0" rIns="0" bIns="0" rtlCol="0"/>
            <a:lstStyle/>
            <a:p/>
          </p:txBody>
        </p:sp>
        <p:sp>
          <p:nvSpPr>
            <p:cNvPr id="2226" name="object 2226" descr=""/>
            <p:cNvSpPr/>
            <p:nvPr/>
          </p:nvSpPr>
          <p:spPr>
            <a:xfrm>
              <a:off x="5672634"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27" name="object 2227" descr=""/>
            <p:cNvSpPr/>
            <p:nvPr/>
          </p:nvSpPr>
          <p:spPr>
            <a:xfrm>
              <a:off x="5673173" y="2384958"/>
              <a:ext cx="0" cy="2540"/>
            </a:xfrm>
            <a:custGeom>
              <a:avLst/>
              <a:gdLst/>
              <a:ahLst/>
              <a:cxnLst/>
              <a:rect l="l" t="t" r="r" b="b"/>
              <a:pathLst>
                <a:path w="0" h="2539">
                  <a:moveTo>
                    <a:pt x="0" y="0"/>
                  </a:moveTo>
                  <a:lnTo>
                    <a:pt x="0" y="2425"/>
                  </a:lnTo>
                </a:path>
              </a:pathLst>
            </a:custGeom>
            <a:ln w="3175">
              <a:solidFill>
                <a:srgbClr val="231F20"/>
              </a:solidFill>
            </a:ln>
          </p:spPr>
          <p:txBody>
            <a:bodyPr wrap="square" lIns="0" tIns="0" rIns="0" bIns="0" rtlCol="0"/>
            <a:lstStyle/>
            <a:p/>
          </p:txBody>
        </p:sp>
        <p:sp>
          <p:nvSpPr>
            <p:cNvPr id="2228" name="object 2228" descr=""/>
            <p:cNvSpPr/>
            <p:nvPr/>
          </p:nvSpPr>
          <p:spPr>
            <a:xfrm>
              <a:off x="5673173" y="23716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29" name="object 2229" descr=""/>
            <p:cNvSpPr/>
            <p:nvPr/>
          </p:nvSpPr>
          <p:spPr>
            <a:xfrm>
              <a:off x="5673173"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30" name="object 2230" descr=""/>
            <p:cNvSpPr/>
            <p:nvPr/>
          </p:nvSpPr>
          <p:spPr>
            <a:xfrm>
              <a:off x="5673173" y="23719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31" name="object 2231" descr=""/>
            <p:cNvSpPr/>
            <p:nvPr/>
          </p:nvSpPr>
          <p:spPr>
            <a:xfrm>
              <a:off x="5673446"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32" name="object 2232" descr=""/>
            <p:cNvSpPr/>
            <p:nvPr/>
          </p:nvSpPr>
          <p:spPr>
            <a:xfrm>
              <a:off x="5673713"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33" name="object 2233" descr=""/>
            <p:cNvSpPr/>
            <p:nvPr/>
          </p:nvSpPr>
          <p:spPr>
            <a:xfrm>
              <a:off x="5673713"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34" name="object 2234" descr=""/>
            <p:cNvSpPr/>
            <p:nvPr/>
          </p:nvSpPr>
          <p:spPr>
            <a:xfrm>
              <a:off x="5673713"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35" name="object 2235" descr=""/>
            <p:cNvSpPr/>
            <p:nvPr/>
          </p:nvSpPr>
          <p:spPr>
            <a:xfrm>
              <a:off x="5673985"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36" name="object 2236" descr=""/>
            <p:cNvSpPr/>
            <p:nvPr/>
          </p:nvSpPr>
          <p:spPr>
            <a:xfrm>
              <a:off x="5673985" y="2381969"/>
              <a:ext cx="0" cy="1905"/>
            </a:xfrm>
            <a:custGeom>
              <a:avLst/>
              <a:gdLst/>
              <a:ahLst/>
              <a:cxnLst/>
              <a:rect l="l" t="t" r="r" b="b"/>
              <a:pathLst>
                <a:path w="0" h="1905">
                  <a:moveTo>
                    <a:pt x="0" y="0"/>
                  </a:moveTo>
                  <a:lnTo>
                    <a:pt x="0" y="1892"/>
                  </a:lnTo>
                  <a:lnTo>
                    <a:pt x="0" y="0"/>
                  </a:lnTo>
                </a:path>
              </a:pathLst>
            </a:custGeom>
            <a:ln w="3175">
              <a:solidFill>
                <a:srgbClr val="231F20"/>
              </a:solidFill>
            </a:ln>
          </p:spPr>
          <p:txBody>
            <a:bodyPr wrap="square" lIns="0" tIns="0" rIns="0" bIns="0" rtlCol="0"/>
            <a:lstStyle/>
            <a:p/>
          </p:txBody>
        </p:sp>
        <p:sp>
          <p:nvSpPr>
            <p:cNvPr id="2237" name="object 2237" descr=""/>
            <p:cNvSpPr/>
            <p:nvPr/>
          </p:nvSpPr>
          <p:spPr>
            <a:xfrm>
              <a:off x="5674258"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38" name="object 2238" descr=""/>
            <p:cNvSpPr/>
            <p:nvPr/>
          </p:nvSpPr>
          <p:spPr>
            <a:xfrm>
              <a:off x="5674258"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39" name="object 2239" descr=""/>
            <p:cNvSpPr/>
            <p:nvPr/>
          </p:nvSpPr>
          <p:spPr>
            <a:xfrm>
              <a:off x="5674531" y="2371142"/>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2240" name="object 2240" descr=""/>
            <p:cNvSpPr/>
            <p:nvPr/>
          </p:nvSpPr>
          <p:spPr>
            <a:xfrm>
              <a:off x="5674531"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241" name="object 2241" descr=""/>
            <p:cNvSpPr/>
            <p:nvPr/>
          </p:nvSpPr>
          <p:spPr>
            <a:xfrm>
              <a:off x="5674798" y="2372220"/>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42" name="object 2242" descr=""/>
            <p:cNvSpPr/>
            <p:nvPr/>
          </p:nvSpPr>
          <p:spPr>
            <a:xfrm>
              <a:off x="5674798"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43" name="object 2243" descr=""/>
            <p:cNvSpPr/>
            <p:nvPr/>
          </p:nvSpPr>
          <p:spPr>
            <a:xfrm>
              <a:off x="5674798" y="2377647"/>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2244" name="object 2244" descr=""/>
            <p:cNvSpPr/>
            <p:nvPr/>
          </p:nvSpPr>
          <p:spPr>
            <a:xfrm>
              <a:off x="5675071" y="2377647"/>
              <a:ext cx="0" cy="1270"/>
            </a:xfrm>
            <a:custGeom>
              <a:avLst/>
              <a:gdLst/>
              <a:ahLst/>
              <a:cxnLst/>
              <a:rect l="l" t="t" r="r" b="b"/>
              <a:pathLst>
                <a:path w="0" h="1269">
                  <a:moveTo>
                    <a:pt x="0" y="800"/>
                  </a:moveTo>
                  <a:lnTo>
                    <a:pt x="0" y="0"/>
                  </a:lnTo>
                  <a:lnTo>
                    <a:pt x="0" y="800"/>
                  </a:lnTo>
                </a:path>
              </a:pathLst>
            </a:custGeom>
            <a:ln w="3175">
              <a:solidFill>
                <a:srgbClr val="231F20"/>
              </a:solidFill>
            </a:ln>
          </p:spPr>
          <p:txBody>
            <a:bodyPr wrap="square" lIns="0" tIns="0" rIns="0" bIns="0" rtlCol="0"/>
            <a:lstStyle/>
            <a:p/>
          </p:txBody>
        </p:sp>
        <p:sp>
          <p:nvSpPr>
            <p:cNvPr id="2245" name="object 2245" descr=""/>
            <p:cNvSpPr/>
            <p:nvPr/>
          </p:nvSpPr>
          <p:spPr>
            <a:xfrm>
              <a:off x="5675344"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46" name="object 2246" descr=""/>
            <p:cNvSpPr/>
            <p:nvPr/>
          </p:nvSpPr>
          <p:spPr>
            <a:xfrm>
              <a:off x="5675610" y="2371687"/>
              <a:ext cx="0" cy="635"/>
            </a:xfrm>
            <a:custGeom>
              <a:avLst/>
              <a:gdLst/>
              <a:ahLst/>
              <a:cxnLst/>
              <a:rect l="l" t="t" r="r" b="b"/>
              <a:pathLst>
                <a:path w="0" h="635">
                  <a:moveTo>
                    <a:pt x="0" y="0"/>
                  </a:moveTo>
                  <a:lnTo>
                    <a:pt x="0" y="266"/>
                  </a:lnTo>
                  <a:lnTo>
                    <a:pt x="0" y="533"/>
                  </a:lnTo>
                </a:path>
              </a:pathLst>
            </a:custGeom>
            <a:ln w="3175">
              <a:solidFill>
                <a:srgbClr val="231F20"/>
              </a:solidFill>
            </a:ln>
          </p:spPr>
          <p:txBody>
            <a:bodyPr wrap="square" lIns="0" tIns="0" rIns="0" bIns="0" rtlCol="0"/>
            <a:lstStyle/>
            <a:p/>
          </p:txBody>
        </p:sp>
        <p:sp>
          <p:nvSpPr>
            <p:cNvPr id="2247" name="object 2247" descr=""/>
            <p:cNvSpPr/>
            <p:nvPr/>
          </p:nvSpPr>
          <p:spPr>
            <a:xfrm>
              <a:off x="5675610"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48" name="object 2248" descr=""/>
            <p:cNvSpPr/>
            <p:nvPr/>
          </p:nvSpPr>
          <p:spPr>
            <a:xfrm>
              <a:off x="5675883"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49" name="object 2249" descr=""/>
            <p:cNvSpPr/>
            <p:nvPr/>
          </p:nvSpPr>
          <p:spPr>
            <a:xfrm>
              <a:off x="5675883"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250" name="object 2250" descr=""/>
            <p:cNvSpPr/>
            <p:nvPr/>
          </p:nvSpPr>
          <p:spPr>
            <a:xfrm>
              <a:off x="5675883"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51" name="object 2251" descr=""/>
            <p:cNvSpPr/>
            <p:nvPr/>
          </p:nvSpPr>
          <p:spPr>
            <a:xfrm>
              <a:off x="5676149"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52" name="object 2252" descr=""/>
            <p:cNvSpPr/>
            <p:nvPr/>
          </p:nvSpPr>
          <p:spPr>
            <a:xfrm>
              <a:off x="5676149"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53" name="object 2253" descr=""/>
            <p:cNvSpPr/>
            <p:nvPr/>
          </p:nvSpPr>
          <p:spPr>
            <a:xfrm>
              <a:off x="5676422"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54" name="object 2254" descr=""/>
            <p:cNvSpPr/>
            <p:nvPr/>
          </p:nvSpPr>
          <p:spPr>
            <a:xfrm>
              <a:off x="5676695"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55" name="object 2255" descr=""/>
            <p:cNvSpPr/>
            <p:nvPr/>
          </p:nvSpPr>
          <p:spPr>
            <a:xfrm>
              <a:off x="5677235"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56" name="object 2256" descr=""/>
            <p:cNvSpPr/>
            <p:nvPr/>
          </p:nvSpPr>
          <p:spPr>
            <a:xfrm>
              <a:off x="5677235"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257" name="object 2257" descr=""/>
            <p:cNvSpPr/>
            <p:nvPr/>
          </p:nvSpPr>
          <p:spPr>
            <a:xfrm>
              <a:off x="5677508"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58" name="object 2258" descr=""/>
            <p:cNvSpPr/>
            <p:nvPr/>
          </p:nvSpPr>
          <p:spPr>
            <a:xfrm>
              <a:off x="5677508"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59" name="object 2259" descr=""/>
            <p:cNvSpPr/>
            <p:nvPr/>
          </p:nvSpPr>
          <p:spPr>
            <a:xfrm>
              <a:off x="5677508"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60" name="object 2260" descr=""/>
            <p:cNvSpPr/>
            <p:nvPr/>
          </p:nvSpPr>
          <p:spPr>
            <a:xfrm>
              <a:off x="5677775" y="2385219"/>
              <a:ext cx="0" cy="2540"/>
            </a:xfrm>
            <a:custGeom>
              <a:avLst/>
              <a:gdLst/>
              <a:ahLst/>
              <a:cxnLst/>
              <a:rect l="l" t="t" r="r" b="b"/>
              <a:pathLst>
                <a:path w="0" h="2539">
                  <a:moveTo>
                    <a:pt x="0" y="0"/>
                  </a:moveTo>
                  <a:lnTo>
                    <a:pt x="0" y="2171"/>
                  </a:lnTo>
                </a:path>
              </a:pathLst>
            </a:custGeom>
            <a:ln w="3175">
              <a:solidFill>
                <a:srgbClr val="231F20"/>
              </a:solidFill>
            </a:ln>
          </p:spPr>
          <p:txBody>
            <a:bodyPr wrap="square" lIns="0" tIns="0" rIns="0" bIns="0" rtlCol="0"/>
            <a:lstStyle/>
            <a:p/>
          </p:txBody>
        </p:sp>
        <p:sp>
          <p:nvSpPr>
            <p:cNvPr id="2261" name="object 2261" descr=""/>
            <p:cNvSpPr/>
            <p:nvPr/>
          </p:nvSpPr>
          <p:spPr>
            <a:xfrm>
              <a:off x="5678048" y="2384958"/>
              <a:ext cx="0" cy="2540"/>
            </a:xfrm>
            <a:custGeom>
              <a:avLst/>
              <a:gdLst/>
              <a:ahLst/>
              <a:cxnLst/>
              <a:rect l="l" t="t" r="r" b="b"/>
              <a:pathLst>
                <a:path w="0" h="2539">
                  <a:moveTo>
                    <a:pt x="0" y="0"/>
                  </a:moveTo>
                  <a:lnTo>
                    <a:pt x="0" y="2425"/>
                  </a:lnTo>
                </a:path>
              </a:pathLst>
            </a:custGeom>
            <a:ln w="3175">
              <a:solidFill>
                <a:srgbClr val="231F20"/>
              </a:solidFill>
            </a:ln>
          </p:spPr>
          <p:txBody>
            <a:bodyPr wrap="square" lIns="0" tIns="0" rIns="0" bIns="0" rtlCol="0"/>
            <a:lstStyle/>
            <a:p/>
          </p:txBody>
        </p:sp>
        <p:sp>
          <p:nvSpPr>
            <p:cNvPr id="2262" name="object 2262" descr=""/>
            <p:cNvSpPr/>
            <p:nvPr/>
          </p:nvSpPr>
          <p:spPr>
            <a:xfrm>
              <a:off x="5678859"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263" name="object 2263" descr=""/>
            <p:cNvSpPr/>
            <p:nvPr/>
          </p:nvSpPr>
          <p:spPr>
            <a:xfrm>
              <a:off x="5679132" y="2363013"/>
              <a:ext cx="0" cy="10160"/>
            </a:xfrm>
            <a:custGeom>
              <a:avLst/>
              <a:gdLst/>
              <a:ahLst/>
              <a:cxnLst/>
              <a:rect l="l" t="t" r="r" b="b"/>
              <a:pathLst>
                <a:path w="0" h="10160">
                  <a:moveTo>
                    <a:pt x="0" y="9753"/>
                  </a:moveTo>
                  <a:lnTo>
                    <a:pt x="0" y="9207"/>
                  </a:lnTo>
                  <a:lnTo>
                    <a:pt x="0" y="0"/>
                  </a:lnTo>
                </a:path>
              </a:pathLst>
            </a:custGeom>
            <a:ln w="3175">
              <a:solidFill>
                <a:srgbClr val="231F20"/>
              </a:solidFill>
            </a:ln>
          </p:spPr>
          <p:txBody>
            <a:bodyPr wrap="square" lIns="0" tIns="0" rIns="0" bIns="0" rtlCol="0"/>
            <a:lstStyle/>
            <a:p/>
          </p:txBody>
        </p:sp>
        <p:sp>
          <p:nvSpPr>
            <p:cNvPr id="2264" name="object 2264" descr=""/>
            <p:cNvSpPr/>
            <p:nvPr/>
          </p:nvSpPr>
          <p:spPr>
            <a:xfrm>
              <a:off x="5679132"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65" name="object 2265" descr=""/>
            <p:cNvSpPr/>
            <p:nvPr/>
          </p:nvSpPr>
          <p:spPr>
            <a:xfrm>
              <a:off x="5679132"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66" name="object 2266" descr=""/>
            <p:cNvSpPr/>
            <p:nvPr/>
          </p:nvSpPr>
          <p:spPr>
            <a:xfrm>
              <a:off x="5679945"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67" name="object 2267" descr=""/>
            <p:cNvSpPr/>
            <p:nvPr/>
          </p:nvSpPr>
          <p:spPr>
            <a:xfrm>
              <a:off x="5679945" y="2361939"/>
              <a:ext cx="0" cy="10795"/>
            </a:xfrm>
            <a:custGeom>
              <a:avLst/>
              <a:gdLst/>
              <a:ahLst/>
              <a:cxnLst/>
              <a:rect l="l" t="t" r="r" b="b"/>
              <a:pathLst>
                <a:path w="0" h="10794">
                  <a:moveTo>
                    <a:pt x="0" y="0"/>
                  </a:moveTo>
                  <a:lnTo>
                    <a:pt x="0" y="10287"/>
                  </a:lnTo>
                </a:path>
              </a:pathLst>
            </a:custGeom>
            <a:ln w="3175">
              <a:solidFill>
                <a:srgbClr val="231F20"/>
              </a:solidFill>
            </a:ln>
          </p:spPr>
          <p:txBody>
            <a:bodyPr wrap="square" lIns="0" tIns="0" rIns="0" bIns="0" rtlCol="0"/>
            <a:lstStyle/>
            <a:p/>
          </p:txBody>
        </p:sp>
        <p:sp>
          <p:nvSpPr>
            <p:cNvPr id="2268" name="object 2268" descr=""/>
            <p:cNvSpPr/>
            <p:nvPr/>
          </p:nvSpPr>
          <p:spPr>
            <a:xfrm>
              <a:off x="5680212"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269" name="object 2269" descr=""/>
            <p:cNvSpPr/>
            <p:nvPr/>
          </p:nvSpPr>
          <p:spPr>
            <a:xfrm>
              <a:off x="5680485"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70" name="object 2270" descr=""/>
            <p:cNvSpPr/>
            <p:nvPr/>
          </p:nvSpPr>
          <p:spPr>
            <a:xfrm>
              <a:off x="5680485" y="2381969"/>
              <a:ext cx="0" cy="1905"/>
            </a:xfrm>
            <a:custGeom>
              <a:avLst/>
              <a:gdLst/>
              <a:ahLst/>
              <a:cxnLst/>
              <a:rect l="l" t="t" r="r" b="b"/>
              <a:pathLst>
                <a:path w="0" h="1905">
                  <a:moveTo>
                    <a:pt x="0" y="0"/>
                  </a:moveTo>
                  <a:lnTo>
                    <a:pt x="0" y="1892"/>
                  </a:lnTo>
                  <a:lnTo>
                    <a:pt x="0" y="0"/>
                  </a:lnTo>
                </a:path>
              </a:pathLst>
            </a:custGeom>
            <a:ln w="3175">
              <a:solidFill>
                <a:srgbClr val="231F20"/>
              </a:solidFill>
            </a:ln>
          </p:spPr>
          <p:txBody>
            <a:bodyPr wrap="square" lIns="0" tIns="0" rIns="0" bIns="0" rtlCol="0"/>
            <a:lstStyle/>
            <a:p/>
          </p:txBody>
        </p:sp>
        <p:sp>
          <p:nvSpPr>
            <p:cNvPr id="2271" name="object 2271" descr=""/>
            <p:cNvSpPr/>
            <p:nvPr/>
          </p:nvSpPr>
          <p:spPr>
            <a:xfrm>
              <a:off x="5680757" y="2319970"/>
              <a:ext cx="0" cy="3810"/>
            </a:xfrm>
            <a:custGeom>
              <a:avLst/>
              <a:gdLst/>
              <a:ahLst/>
              <a:cxnLst/>
              <a:rect l="l" t="t" r="r" b="b"/>
              <a:pathLst>
                <a:path w="0" h="3810">
                  <a:moveTo>
                    <a:pt x="0" y="0"/>
                  </a:moveTo>
                  <a:lnTo>
                    <a:pt x="0" y="3517"/>
                  </a:lnTo>
                </a:path>
              </a:pathLst>
            </a:custGeom>
            <a:ln w="3175">
              <a:solidFill>
                <a:srgbClr val="231F20"/>
              </a:solidFill>
            </a:ln>
          </p:spPr>
          <p:txBody>
            <a:bodyPr wrap="square" lIns="0" tIns="0" rIns="0" bIns="0" rtlCol="0"/>
            <a:lstStyle/>
            <a:p/>
          </p:txBody>
        </p:sp>
        <p:sp>
          <p:nvSpPr>
            <p:cNvPr id="2272" name="object 2272" descr=""/>
            <p:cNvSpPr/>
            <p:nvPr/>
          </p:nvSpPr>
          <p:spPr>
            <a:xfrm>
              <a:off x="5680757" y="2385492"/>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273" name="object 2273" descr=""/>
            <p:cNvSpPr/>
            <p:nvPr/>
          </p:nvSpPr>
          <p:spPr>
            <a:xfrm>
              <a:off x="5680757" y="2381974"/>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2274" name="object 2274" descr=""/>
            <p:cNvSpPr/>
            <p:nvPr/>
          </p:nvSpPr>
          <p:spPr>
            <a:xfrm>
              <a:off x="5681836"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75" name="object 2275" descr=""/>
            <p:cNvSpPr/>
            <p:nvPr/>
          </p:nvSpPr>
          <p:spPr>
            <a:xfrm>
              <a:off x="5682109"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276" name="object 2276" descr=""/>
            <p:cNvSpPr/>
            <p:nvPr/>
          </p:nvSpPr>
          <p:spPr>
            <a:xfrm>
              <a:off x="5683194" y="23616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77" name="object 2277" descr=""/>
            <p:cNvSpPr/>
            <p:nvPr/>
          </p:nvSpPr>
          <p:spPr>
            <a:xfrm>
              <a:off x="5683194" y="2384958"/>
              <a:ext cx="0" cy="2540"/>
            </a:xfrm>
            <a:custGeom>
              <a:avLst/>
              <a:gdLst/>
              <a:ahLst/>
              <a:cxnLst/>
              <a:rect l="l" t="t" r="r" b="b"/>
              <a:pathLst>
                <a:path w="0" h="2539">
                  <a:moveTo>
                    <a:pt x="0" y="0"/>
                  </a:moveTo>
                  <a:lnTo>
                    <a:pt x="0" y="2425"/>
                  </a:lnTo>
                </a:path>
              </a:pathLst>
            </a:custGeom>
            <a:ln w="3175">
              <a:solidFill>
                <a:srgbClr val="231F20"/>
              </a:solidFill>
            </a:ln>
          </p:spPr>
          <p:txBody>
            <a:bodyPr wrap="square" lIns="0" tIns="0" rIns="0" bIns="0" rtlCol="0"/>
            <a:lstStyle/>
            <a:p/>
          </p:txBody>
        </p:sp>
        <p:sp>
          <p:nvSpPr>
            <p:cNvPr id="2278" name="object 2278" descr=""/>
            <p:cNvSpPr/>
            <p:nvPr/>
          </p:nvSpPr>
          <p:spPr>
            <a:xfrm>
              <a:off x="5683194"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279" name="object 2279" descr=""/>
            <p:cNvSpPr/>
            <p:nvPr/>
          </p:nvSpPr>
          <p:spPr>
            <a:xfrm>
              <a:off x="5683460"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280" name="object 2280" descr=""/>
            <p:cNvSpPr/>
            <p:nvPr/>
          </p:nvSpPr>
          <p:spPr>
            <a:xfrm>
              <a:off x="5679132" y="2363018"/>
              <a:ext cx="0" cy="5715"/>
            </a:xfrm>
            <a:custGeom>
              <a:avLst/>
              <a:gdLst/>
              <a:ahLst/>
              <a:cxnLst/>
              <a:rect l="l" t="t" r="r" b="b"/>
              <a:pathLst>
                <a:path w="0" h="5714">
                  <a:moveTo>
                    <a:pt x="0" y="0"/>
                  </a:moveTo>
                  <a:lnTo>
                    <a:pt x="0" y="5422"/>
                  </a:lnTo>
                </a:path>
              </a:pathLst>
            </a:custGeom>
            <a:ln w="3175">
              <a:solidFill>
                <a:srgbClr val="231F20"/>
              </a:solidFill>
            </a:ln>
          </p:spPr>
          <p:txBody>
            <a:bodyPr wrap="square" lIns="0" tIns="0" rIns="0" bIns="0" rtlCol="0"/>
            <a:lstStyle/>
            <a:p/>
          </p:txBody>
        </p:sp>
        <p:sp>
          <p:nvSpPr>
            <p:cNvPr id="2281" name="object 2281" descr=""/>
            <p:cNvSpPr/>
            <p:nvPr/>
          </p:nvSpPr>
          <p:spPr>
            <a:xfrm>
              <a:off x="5664782" y="2323491"/>
              <a:ext cx="0" cy="9525"/>
            </a:xfrm>
            <a:custGeom>
              <a:avLst/>
              <a:gdLst/>
              <a:ahLst/>
              <a:cxnLst/>
              <a:rect l="l" t="t" r="r" b="b"/>
              <a:pathLst>
                <a:path w="0" h="9525">
                  <a:moveTo>
                    <a:pt x="0" y="0"/>
                  </a:moveTo>
                  <a:lnTo>
                    <a:pt x="0" y="9474"/>
                  </a:lnTo>
                </a:path>
              </a:pathLst>
            </a:custGeom>
            <a:ln w="3175">
              <a:solidFill>
                <a:srgbClr val="231F20"/>
              </a:solidFill>
            </a:ln>
          </p:spPr>
          <p:txBody>
            <a:bodyPr wrap="square" lIns="0" tIns="0" rIns="0" bIns="0" rtlCol="0"/>
            <a:lstStyle/>
            <a:p/>
          </p:txBody>
        </p:sp>
        <p:sp>
          <p:nvSpPr>
            <p:cNvPr id="2282" name="object 2282" descr=""/>
            <p:cNvSpPr/>
            <p:nvPr/>
          </p:nvSpPr>
          <p:spPr>
            <a:xfrm>
              <a:off x="5666408" y="2323491"/>
              <a:ext cx="635" cy="10160"/>
            </a:xfrm>
            <a:custGeom>
              <a:avLst/>
              <a:gdLst/>
              <a:ahLst/>
              <a:cxnLst/>
              <a:rect l="l" t="t" r="r" b="b"/>
              <a:pathLst>
                <a:path w="635" h="10160">
                  <a:moveTo>
                    <a:pt x="266" y="0"/>
                  </a:moveTo>
                  <a:lnTo>
                    <a:pt x="0" y="10007"/>
                  </a:lnTo>
                </a:path>
              </a:pathLst>
            </a:custGeom>
            <a:ln w="3175">
              <a:solidFill>
                <a:srgbClr val="231F20"/>
              </a:solidFill>
            </a:ln>
          </p:spPr>
          <p:txBody>
            <a:bodyPr wrap="square" lIns="0" tIns="0" rIns="0" bIns="0" rtlCol="0"/>
            <a:lstStyle/>
            <a:p/>
          </p:txBody>
        </p:sp>
        <p:sp>
          <p:nvSpPr>
            <p:cNvPr id="2283" name="object 2283" descr=""/>
            <p:cNvSpPr/>
            <p:nvPr/>
          </p:nvSpPr>
          <p:spPr>
            <a:xfrm>
              <a:off x="5668571" y="237763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284" name="object 2284" descr=""/>
            <p:cNvSpPr/>
            <p:nvPr/>
          </p:nvSpPr>
          <p:spPr>
            <a:xfrm>
              <a:off x="5674798" y="237844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85" name="object 2285" descr=""/>
            <p:cNvSpPr/>
            <p:nvPr/>
          </p:nvSpPr>
          <p:spPr>
            <a:xfrm>
              <a:off x="5656658"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286" name="object 2286" descr=""/>
            <p:cNvSpPr/>
            <p:nvPr/>
          </p:nvSpPr>
          <p:spPr>
            <a:xfrm>
              <a:off x="5657471" y="23838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87" name="object 2287" descr=""/>
            <p:cNvSpPr/>
            <p:nvPr/>
          </p:nvSpPr>
          <p:spPr>
            <a:xfrm>
              <a:off x="5658011"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288" name="object 2288" descr=""/>
            <p:cNvSpPr/>
            <p:nvPr/>
          </p:nvSpPr>
          <p:spPr>
            <a:xfrm>
              <a:off x="5669390" y="2372766"/>
              <a:ext cx="635" cy="5080"/>
            </a:xfrm>
            <a:custGeom>
              <a:avLst/>
              <a:gdLst/>
              <a:ahLst/>
              <a:cxnLst/>
              <a:rect l="l" t="t" r="r" b="b"/>
              <a:pathLst>
                <a:path w="635" h="5080">
                  <a:moveTo>
                    <a:pt x="266" y="0"/>
                  </a:moveTo>
                  <a:lnTo>
                    <a:pt x="0" y="4597"/>
                  </a:lnTo>
                </a:path>
              </a:pathLst>
            </a:custGeom>
            <a:ln w="3175">
              <a:solidFill>
                <a:srgbClr val="231F20"/>
              </a:solidFill>
            </a:ln>
          </p:spPr>
          <p:txBody>
            <a:bodyPr wrap="square" lIns="0" tIns="0" rIns="0" bIns="0" rtlCol="0"/>
            <a:lstStyle/>
            <a:p/>
          </p:txBody>
        </p:sp>
        <p:sp>
          <p:nvSpPr>
            <p:cNvPr id="2289" name="object 2289" descr=""/>
            <p:cNvSpPr/>
            <p:nvPr/>
          </p:nvSpPr>
          <p:spPr>
            <a:xfrm>
              <a:off x="5669390" y="2373039"/>
              <a:ext cx="635" cy="5080"/>
            </a:xfrm>
            <a:custGeom>
              <a:avLst/>
              <a:gdLst/>
              <a:ahLst/>
              <a:cxnLst/>
              <a:rect l="l" t="t" r="r" b="b"/>
              <a:pathLst>
                <a:path w="635" h="5080">
                  <a:moveTo>
                    <a:pt x="266" y="0"/>
                  </a:moveTo>
                  <a:lnTo>
                    <a:pt x="0" y="4597"/>
                  </a:lnTo>
                </a:path>
              </a:pathLst>
            </a:custGeom>
            <a:ln w="3175">
              <a:solidFill>
                <a:srgbClr val="231F20"/>
              </a:solidFill>
            </a:ln>
          </p:spPr>
          <p:txBody>
            <a:bodyPr wrap="square" lIns="0" tIns="0" rIns="0" bIns="0" rtlCol="0"/>
            <a:lstStyle/>
            <a:p/>
          </p:txBody>
        </p:sp>
        <p:sp>
          <p:nvSpPr>
            <p:cNvPr id="2290" name="object 2290" descr=""/>
            <p:cNvSpPr/>
            <p:nvPr/>
          </p:nvSpPr>
          <p:spPr>
            <a:xfrm>
              <a:off x="5658017" y="2391444"/>
              <a:ext cx="1905" cy="2540"/>
            </a:xfrm>
            <a:custGeom>
              <a:avLst/>
              <a:gdLst/>
              <a:ahLst/>
              <a:cxnLst/>
              <a:rect l="l" t="t" r="r" b="b"/>
              <a:pathLst>
                <a:path w="1904" h="2539">
                  <a:moveTo>
                    <a:pt x="1346" y="0"/>
                  </a:moveTo>
                  <a:lnTo>
                    <a:pt x="1346" y="266"/>
                  </a:lnTo>
                  <a:lnTo>
                    <a:pt x="1079" y="1092"/>
                  </a:lnTo>
                  <a:lnTo>
                    <a:pt x="533" y="1625"/>
                  </a:lnTo>
                  <a:lnTo>
                    <a:pt x="0" y="2171"/>
                  </a:lnTo>
                </a:path>
              </a:pathLst>
            </a:custGeom>
            <a:ln w="3175">
              <a:solidFill>
                <a:srgbClr val="231F20"/>
              </a:solidFill>
            </a:ln>
          </p:spPr>
          <p:txBody>
            <a:bodyPr wrap="square" lIns="0" tIns="0" rIns="0" bIns="0" rtlCol="0"/>
            <a:lstStyle/>
            <a:p/>
          </p:txBody>
        </p:sp>
        <p:sp>
          <p:nvSpPr>
            <p:cNvPr id="2291" name="object 2291" descr=""/>
            <p:cNvSpPr/>
            <p:nvPr/>
          </p:nvSpPr>
          <p:spPr>
            <a:xfrm>
              <a:off x="5669384" y="2378447"/>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2292" name="object 2292" descr=""/>
            <p:cNvSpPr/>
            <p:nvPr/>
          </p:nvSpPr>
          <p:spPr>
            <a:xfrm>
              <a:off x="5657471" y="2375212"/>
              <a:ext cx="635" cy="6985"/>
            </a:xfrm>
            <a:custGeom>
              <a:avLst/>
              <a:gdLst/>
              <a:ahLst/>
              <a:cxnLst/>
              <a:rect l="l" t="t" r="r" b="b"/>
              <a:pathLst>
                <a:path w="635" h="6985">
                  <a:moveTo>
                    <a:pt x="0" y="6756"/>
                  </a:moveTo>
                  <a:lnTo>
                    <a:pt x="266" y="0"/>
                  </a:lnTo>
                  <a:lnTo>
                    <a:pt x="0" y="6756"/>
                  </a:lnTo>
                </a:path>
              </a:pathLst>
            </a:custGeom>
            <a:ln w="3175">
              <a:solidFill>
                <a:srgbClr val="231F20"/>
              </a:solidFill>
            </a:ln>
          </p:spPr>
          <p:txBody>
            <a:bodyPr wrap="square" lIns="0" tIns="0" rIns="0" bIns="0" rtlCol="0"/>
            <a:lstStyle/>
            <a:p/>
          </p:txBody>
        </p:sp>
        <p:sp>
          <p:nvSpPr>
            <p:cNvPr id="2293" name="object 2293" descr=""/>
            <p:cNvSpPr/>
            <p:nvPr/>
          </p:nvSpPr>
          <p:spPr>
            <a:xfrm>
              <a:off x="5657738" y="2375210"/>
              <a:ext cx="635" cy="6985"/>
            </a:xfrm>
            <a:custGeom>
              <a:avLst/>
              <a:gdLst/>
              <a:ahLst/>
              <a:cxnLst/>
              <a:rect l="l" t="t" r="r" b="b"/>
              <a:pathLst>
                <a:path w="635" h="6985">
                  <a:moveTo>
                    <a:pt x="546" y="0"/>
                  </a:moveTo>
                  <a:lnTo>
                    <a:pt x="0" y="6502"/>
                  </a:lnTo>
                </a:path>
              </a:pathLst>
            </a:custGeom>
            <a:ln w="3175">
              <a:solidFill>
                <a:srgbClr val="231F20"/>
              </a:solidFill>
            </a:ln>
          </p:spPr>
          <p:txBody>
            <a:bodyPr wrap="square" lIns="0" tIns="0" rIns="0" bIns="0" rtlCol="0"/>
            <a:lstStyle/>
            <a:p/>
          </p:txBody>
        </p:sp>
        <p:sp>
          <p:nvSpPr>
            <p:cNvPr id="2294" name="object 2294" descr=""/>
            <p:cNvSpPr/>
            <p:nvPr/>
          </p:nvSpPr>
          <p:spPr>
            <a:xfrm>
              <a:off x="5673718"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295" name="object 2295" descr=""/>
            <p:cNvSpPr/>
            <p:nvPr/>
          </p:nvSpPr>
          <p:spPr>
            <a:xfrm>
              <a:off x="5658290" y="2375210"/>
              <a:ext cx="635" cy="6985"/>
            </a:xfrm>
            <a:custGeom>
              <a:avLst/>
              <a:gdLst/>
              <a:ahLst/>
              <a:cxnLst/>
              <a:rect l="l" t="t" r="r" b="b"/>
              <a:pathLst>
                <a:path w="635" h="6985">
                  <a:moveTo>
                    <a:pt x="533" y="0"/>
                  </a:moveTo>
                  <a:lnTo>
                    <a:pt x="0" y="6502"/>
                  </a:lnTo>
                </a:path>
              </a:pathLst>
            </a:custGeom>
            <a:ln w="3175">
              <a:solidFill>
                <a:srgbClr val="231F20"/>
              </a:solidFill>
            </a:ln>
          </p:spPr>
          <p:txBody>
            <a:bodyPr wrap="square" lIns="0" tIns="0" rIns="0" bIns="0" rtlCol="0"/>
            <a:lstStyle/>
            <a:p/>
          </p:txBody>
        </p:sp>
        <p:sp>
          <p:nvSpPr>
            <p:cNvPr id="2296" name="object 2296" descr=""/>
            <p:cNvSpPr/>
            <p:nvPr/>
          </p:nvSpPr>
          <p:spPr>
            <a:xfrm>
              <a:off x="5658830" y="2375210"/>
              <a:ext cx="635" cy="6985"/>
            </a:xfrm>
            <a:custGeom>
              <a:avLst/>
              <a:gdLst/>
              <a:ahLst/>
              <a:cxnLst/>
              <a:rect l="l" t="t" r="r" b="b"/>
              <a:pathLst>
                <a:path w="635" h="6985">
                  <a:moveTo>
                    <a:pt x="533" y="0"/>
                  </a:moveTo>
                  <a:lnTo>
                    <a:pt x="0" y="6756"/>
                  </a:lnTo>
                </a:path>
              </a:pathLst>
            </a:custGeom>
            <a:ln w="3175">
              <a:solidFill>
                <a:srgbClr val="231F20"/>
              </a:solidFill>
            </a:ln>
          </p:spPr>
          <p:txBody>
            <a:bodyPr wrap="square" lIns="0" tIns="0" rIns="0" bIns="0" rtlCol="0"/>
            <a:lstStyle/>
            <a:p/>
          </p:txBody>
        </p:sp>
        <p:sp>
          <p:nvSpPr>
            <p:cNvPr id="2297" name="object 2297" descr=""/>
            <p:cNvSpPr/>
            <p:nvPr/>
          </p:nvSpPr>
          <p:spPr>
            <a:xfrm>
              <a:off x="5674798" y="237736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98" name="object 2298" descr=""/>
            <p:cNvSpPr/>
            <p:nvPr/>
          </p:nvSpPr>
          <p:spPr>
            <a:xfrm>
              <a:off x="5689147" y="236409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299" name="object 2299" descr=""/>
            <p:cNvSpPr/>
            <p:nvPr/>
          </p:nvSpPr>
          <p:spPr>
            <a:xfrm>
              <a:off x="5688335"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00" name="object 2300" descr=""/>
            <p:cNvSpPr/>
            <p:nvPr/>
          </p:nvSpPr>
          <p:spPr>
            <a:xfrm>
              <a:off x="5673446" y="237114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301" name="object 2301" descr=""/>
            <p:cNvSpPr/>
            <p:nvPr/>
          </p:nvSpPr>
          <p:spPr>
            <a:xfrm>
              <a:off x="5668844"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02" name="object 2302" descr=""/>
            <p:cNvSpPr/>
            <p:nvPr/>
          </p:nvSpPr>
          <p:spPr>
            <a:xfrm>
              <a:off x="5674798" y="2372770"/>
              <a:ext cx="635" cy="5080"/>
            </a:xfrm>
            <a:custGeom>
              <a:avLst/>
              <a:gdLst/>
              <a:ahLst/>
              <a:cxnLst/>
              <a:rect l="l" t="t" r="r" b="b"/>
              <a:pathLst>
                <a:path w="635" h="5080">
                  <a:moveTo>
                    <a:pt x="0" y="4597"/>
                  </a:moveTo>
                  <a:lnTo>
                    <a:pt x="546" y="0"/>
                  </a:lnTo>
                </a:path>
              </a:pathLst>
            </a:custGeom>
            <a:ln w="3175">
              <a:solidFill>
                <a:srgbClr val="231F20"/>
              </a:solidFill>
            </a:ln>
          </p:spPr>
          <p:txBody>
            <a:bodyPr wrap="square" lIns="0" tIns="0" rIns="0" bIns="0" rtlCol="0"/>
            <a:lstStyle/>
            <a:p/>
          </p:txBody>
        </p:sp>
        <p:sp>
          <p:nvSpPr>
            <p:cNvPr id="2303" name="object 2303" descr=""/>
            <p:cNvSpPr/>
            <p:nvPr/>
          </p:nvSpPr>
          <p:spPr>
            <a:xfrm>
              <a:off x="5675077" y="2373039"/>
              <a:ext cx="635" cy="5080"/>
            </a:xfrm>
            <a:custGeom>
              <a:avLst/>
              <a:gdLst/>
              <a:ahLst/>
              <a:cxnLst/>
              <a:rect l="l" t="t" r="r" b="b"/>
              <a:pathLst>
                <a:path w="635" h="5080">
                  <a:moveTo>
                    <a:pt x="266" y="0"/>
                  </a:moveTo>
                  <a:lnTo>
                    <a:pt x="0" y="4597"/>
                  </a:lnTo>
                </a:path>
              </a:pathLst>
            </a:custGeom>
            <a:ln w="3175">
              <a:solidFill>
                <a:srgbClr val="231F20"/>
              </a:solidFill>
            </a:ln>
          </p:spPr>
          <p:txBody>
            <a:bodyPr wrap="square" lIns="0" tIns="0" rIns="0" bIns="0" rtlCol="0"/>
            <a:lstStyle/>
            <a:p/>
          </p:txBody>
        </p:sp>
        <p:sp>
          <p:nvSpPr>
            <p:cNvPr id="2304" name="object 2304" descr=""/>
            <p:cNvSpPr/>
            <p:nvPr/>
          </p:nvSpPr>
          <p:spPr>
            <a:xfrm>
              <a:off x="5669657" y="2323491"/>
              <a:ext cx="1270" cy="9525"/>
            </a:xfrm>
            <a:custGeom>
              <a:avLst/>
              <a:gdLst/>
              <a:ahLst/>
              <a:cxnLst/>
              <a:rect l="l" t="t" r="r" b="b"/>
              <a:pathLst>
                <a:path w="1270" h="9525">
                  <a:moveTo>
                    <a:pt x="1079" y="0"/>
                  </a:moveTo>
                  <a:lnTo>
                    <a:pt x="0" y="9474"/>
                  </a:lnTo>
                </a:path>
              </a:pathLst>
            </a:custGeom>
            <a:ln w="3175">
              <a:solidFill>
                <a:srgbClr val="231F20"/>
              </a:solidFill>
            </a:ln>
          </p:spPr>
          <p:txBody>
            <a:bodyPr wrap="square" lIns="0" tIns="0" rIns="0" bIns="0" rtlCol="0"/>
            <a:lstStyle/>
            <a:p/>
          </p:txBody>
        </p:sp>
        <p:sp>
          <p:nvSpPr>
            <p:cNvPr id="2305" name="object 2305" descr=""/>
            <p:cNvSpPr/>
            <p:nvPr/>
          </p:nvSpPr>
          <p:spPr>
            <a:xfrm>
              <a:off x="5661801"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06" name="object 2306" descr=""/>
            <p:cNvSpPr/>
            <p:nvPr/>
          </p:nvSpPr>
          <p:spPr>
            <a:xfrm>
              <a:off x="5679399" y="2372773"/>
              <a:ext cx="635" cy="1905"/>
            </a:xfrm>
            <a:custGeom>
              <a:avLst/>
              <a:gdLst/>
              <a:ahLst/>
              <a:cxnLst/>
              <a:rect l="l" t="t" r="r" b="b"/>
              <a:pathLst>
                <a:path w="635" h="1905">
                  <a:moveTo>
                    <a:pt x="0" y="1346"/>
                  </a:moveTo>
                  <a:lnTo>
                    <a:pt x="266" y="0"/>
                  </a:lnTo>
                </a:path>
              </a:pathLst>
            </a:custGeom>
            <a:ln w="3175">
              <a:solidFill>
                <a:srgbClr val="231F20"/>
              </a:solidFill>
            </a:ln>
          </p:spPr>
          <p:txBody>
            <a:bodyPr wrap="square" lIns="0" tIns="0" rIns="0" bIns="0" rtlCol="0"/>
            <a:lstStyle/>
            <a:p/>
          </p:txBody>
        </p:sp>
        <p:sp>
          <p:nvSpPr>
            <p:cNvPr id="2307" name="object 2307" descr=""/>
            <p:cNvSpPr/>
            <p:nvPr/>
          </p:nvSpPr>
          <p:spPr>
            <a:xfrm>
              <a:off x="5679678" y="2373039"/>
              <a:ext cx="635" cy="1905"/>
            </a:xfrm>
            <a:custGeom>
              <a:avLst/>
              <a:gdLst/>
              <a:ahLst/>
              <a:cxnLst/>
              <a:rect l="l" t="t" r="r" b="b"/>
              <a:pathLst>
                <a:path w="635" h="1905">
                  <a:moveTo>
                    <a:pt x="266" y="0"/>
                  </a:moveTo>
                  <a:lnTo>
                    <a:pt x="0" y="1625"/>
                  </a:lnTo>
                </a:path>
              </a:pathLst>
            </a:custGeom>
            <a:ln w="3175">
              <a:solidFill>
                <a:srgbClr val="231F20"/>
              </a:solidFill>
            </a:ln>
          </p:spPr>
          <p:txBody>
            <a:bodyPr wrap="square" lIns="0" tIns="0" rIns="0" bIns="0" rtlCol="0"/>
            <a:lstStyle/>
            <a:p/>
          </p:txBody>
        </p:sp>
        <p:sp>
          <p:nvSpPr>
            <p:cNvPr id="2308" name="object 2308" descr=""/>
            <p:cNvSpPr/>
            <p:nvPr/>
          </p:nvSpPr>
          <p:spPr>
            <a:xfrm>
              <a:off x="5673713"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309" name="object 2309" descr=""/>
            <p:cNvSpPr/>
            <p:nvPr/>
          </p:nvSpPr>
          <p:spPr>
            <a:xfrm>
              <a:off x="5672633" y="2362758"/>
              <a:ext cx="17780" cy="11430"/>
            </a:xfrm>
            <a:custGeom>
              <a:avLst/>
              <a:gdLst/>
              <a:ahLst/>
              <a:cxnLst/>
              <a:rect l="l" t="t" r="r" b="b"/>
              <a:pathLst>
                <a:path w="17779" h="11430">
                  <a:moveTo>
                    <a:pt x="1625" y="10007"/>
                  </a:moveTo>
                  <a:lnTo>
                    <a:pt x="1384" y="9436"/>
                  </a:lnTo>
                  <a:lnTo>
                    <a:pt x="812" y="9194"/>
                  </a:lnTo>
                  <a:lnTo>
                    <a:pt x="228" y="9436"/>
                  </a:lnTo>
                  <a:lnTo>
                    <a:pt x="0" y="10007"/>
                  </a:lnTo>
                  <a:lnTo>
                    <a:pt x="228" y="10591"/>
                  </a:lnTo>
                  <a:lnTo>
                    <a:pt x="812" y="10820"/>
                  </a:lnTo>
                  <a:lnTo>
                    <a:pt x="1384" y="10591"/>
                  </a:lnTo>
                  <a:lnTo>
                    <a:pt x="1625" y="10007"/>
                  </a:lnTo>
                  <a:close/>
                </a:path>
                <a:path w="17779" h="11430">
                  <a:moveTo>
                    <a:pt x="17322" y="812"/>
                  </a:moveTo>
                  <a:lnTo>
                    <a:pt x="17081" y="241"/>
                  </a:lnTo>
                  <a:lnTo>
                    <a:pt x="16510" y="0"/>
                  </a:lnTo>
                  <a:lnTo>
                    <a:pt x="15938" y="241"/>
                  </a:lnTo>
                  <a:lnTo>
                    <a:pt x="15697" y="812"/>
                  </a:lnTo>
                  <a:lnTo>
                    <a:pt x="15938" y="1384"/>
                  </a:lnTo>
                  <a:lnTo>
                    <a:pt x="16510" y="1625"/>
                  </a:lnTo>
                  <a:lnTo>
                    <a:pt x="17081" y="1384"/>
                  </a:lnTo>
                  <a:lnTo>
                    <a:pt x="17322" y="812"/>
                  </a:lnTo>
                  <a:close/>
                </a:path>
              </a:pathLst>
            </a:custGeom>
            <a:solidFill>
              <a:srgbClr val="231F20"/>
            </a:solidFill>
          </p:spPr>
          <p:txBody>
            <a:bodyPr wrap="square" lIns="0" tIns="0" rIns="0" bIns="0" rtlCol="0"/>
            <a:lstStyle/>
            <a:p/>
          </p:txBody>
        </p:sp>
        <p:sp>
          <p:nvSpPr>
            <p:cNvPr id="2310" name="object 2310" descr=""/>
            <p:cNvSpPr/>
            <p:nvPr/>
          </p:nvSpPr>
          <p:spPr>
            <a:xfrm>
              <a:off x="5689147" y="23719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11" name="object 2311" descr=""/>
            <p:cNvSpPr/>
            <p:nvPr/>
          </p:nvSpPr>
          <p:spPr>
            <a:xfrm>
              <a:off x="5669657"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12" name="object 2312" descr=""/>
            <p:cNvSpPr/>
            <p:nvPr/>
          </p:nvSpPr>
          <p:spPr>
            <a:xfrm>
              <a:off x="5689147" y="236437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13" name="object 2313" descr=""/>
            <p:cNvSpPr/>
            <p:nvPr/>
          </p:nvSpPr>
          <p:spPr>
            <a:xfrm>
              <a:off x="5673718"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14" name="object 2314" descr=""/>
            <p:cNvSpPr/>
            <p:nvPr/>
          </p:nvSpPr>
          <p:spPr>
            <a:xfrm>
              <a:off x="5675344"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15" name="object 2315" descr=""/>
            <p:cNvSpPr/>
            <p:nvPr/>
          </p:nvSpPr>
          <p:spPr>
            <a:xfrm>
              <a:off x="5679672"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16" name="object 2316" descr=""/>
            <p:cNvSpPr/>
            <p:nvPr/>
          </p:nvSpPr>
          <p:spPr>
            <a:xfrm>
              <a:off x="5688335" y="236383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17" name="object 2317" descr=""/>
            <p:cNvSpPr/>
            <p:nvPr/>
          </p:nvSpPr>
          <p:spPr>
            <a:xfrm>
              <a:off x="5584093" y="2584498"/>
              <a:ext cx="1270" cy="1270"/>
            </a:xfrm>
            <a:custGeom>
              <a:avLst/>
              <a:gdLst/>
              <a:ahLst/>
              <a:cxnLst/>
              <a:rect l="l" t="t" r="r" b="b"/>
              <a:pathLst>
                <a:path w="1270" h="1269">
                  <a:moveTo>
                    <a:pt x="0" y="1092"/>
                  </a:moveTo>
                  <a:lnTo>
                    <a:pt x="812" y="0"/>
                  </a:lnTo>
                </a:path>
              </a:pathLst>
            </a:custGeom>
            <a:ln w="3175">
              <a:solidFill>
                <a:srgbClr val="231F20"/>
              </a:solidFill>
            </a:ln>
          </p:spPr>
          <p:txBody>
            <a:bodyPr wrap="square" lIns="0" tIns="0" rIns="0" bIns="0" rtlCol="0"/>
            <a:lstStyle/>
            <a:p/>
          </p:txBody>
        </p:sp>
        <p:sp>
          <p:nvSpPr>
            <p:cNvPr id="2318" name="object 2318" descr=""/>
            <p:cNvSpPr/>
            <p:nvPr/>
          </p:nvSpPr>
          <p:spPr>
            <a:xfrm>
              <a:off x="5594121" y="2507059"/>
              <a:ext cx="635" cy="635"/>
            </a:xfrm>
            <a:custGeom>
              <a:avLst/>
              <a:gdLst/>
              <a:ahLst/>
              <a:cxnLst/>
              <a:rect l="l" t="t" r="r" b="b"/>
              <a:pathLst>
                <a:path w="635" h="635">
                  <a:moveTo>
                    <a:pt x="533" y="0"/>
                  </a:moveTo>
                  <a:lnTo>
                    <a:pt x="266" y="266"/>
                  </a:lnTo>
                  <a:lnTo>
                    <a:pt x="0" y="546"/>
                  </a:lnTo>
                  <a:lnTo>
                    <a:pt x="266" y="266"/>
                  </a:lnTo>
                </a:path>
              </a:pathLst>
            </a:custGeom>
            <a:ln w="3175">
              <a:solidFill>
                <a:srgbClr val="231F20"/>
              </a:solidFill>
            </a:ln>
          </p:spPr>
          <p:txBody>
            <a:bodyPr wrap="square" lIns="0" tIns="0" rIns="0" bIns="0" rtlCol="0"/>
            <a:lstStyle/>
            <a:p/>
          </p:txBody>
        </p:sp>
        <p:sp>
          <p:nvSpPr>
            <p:cNvPr id="2319" name="object 2319" descr=""/>
            <p:cNvSpPr/>
            <p:nvPr/>
          </p:nvSpPr>
          <p:spPr>
            <a:xfrm>
              <a:off x="5470108" y="2544973"/>
              <a:ext cx="3175" cy="1905"/>
            </a:xfrm>
            <a:custGeom>
              <a:avLst/>
              <a:gdLst/>
              <a:ahLst/>
              <a:cxnLst/>
              <a:rect l="l" t="t" r="r" b="b"/>
              <a:pathLst>
                <a:path w="3175" h="1905">
                  <a:moveTo>
                    <a:pt x="2971" y="0"/>
                  </a:moveTo>
                  <a:lnTo>
                    <a:pt x="0" y="1892"/>
                  </a:lnTo>
                </a:path>
              </a:pathLst>
            </a:custGeom>
            <a:ln w="3175">
              <a:solidFill>
                <a:srgbClr val="231F20"/>
              </a:solidFill>
            </a:ln>
          </p:spPr>
          <p:txBody>
            <a:bodyPr wrap="square" lIns="0" tIns="0" rIns="0" bIns="0" rtlCol="0"/>
            <a:lstStyle/>
            <a:p/>
          </p:txBody>
        </p:sp>
        <p:sp>
          <p:nvSpPr>
            <p:cNvPr id="2320" name="object 2320" descr=""/>
            <p:cNvSpPr/>
            <p:nvPr/>
          </p:nvSpPr>
          <p:spPr>
            <a:xfrm>
              <a:off x="5483914" y="2519524"/>
              <a:ext cx="10795" cy="6350"/>
            </a:xfrm>
            <a:custGeom>
              <a:avLst/>
              <a:gdLst/>
              <a:ahLst/>
              <a:cxnLst/>
              <a:rect l="l" t="t" r="r" b="b"/>
              <a:pathLst>
                <a:path w="10795" h="6350">
                  <a:moveTo>
                    <a:pt x="10287" y="0"/>
                  </a:moveTo>
                  <a:lnTo>
                    <a:pt x="0" y="5956"/>
                  </a:lnTo>
                </a:path>
              </a:pathLst>
            </a:custGeom>
            <a:ln w="3175">
              <a:solidFill>
                <a:srgbClr val="231F20"/>
              </a:solidFill>
            </a:ln>
          </p:spPr>
          <p:txBody>
            <a:bodyPr wrap="square" lIns="0" tIns="0" rIns="0" bIns="0" rtlCol="0"/>
            <a:lstStyle/>
            <a:p/>
          </p:txBody>
        </p:sp>
        <p:sp>
          <p:nvSpPr>
            <p:cNvPr id="2321" name="object 2321" descr=""/>
            <p:cNvSpPr/>
            <p:nvPr/>
          </p:nvSpPr>
          <p:spPr>
            <a:xfrm>
              <a:off x="5483913" y="2521150"/>
              <a:ext cx="13335" cy="7620"/>
            </a:xfrm>
            <a:custGeom>
              <a:avLst/>
              <a:gdLst/>
              <a:ahLst/>
              <a:cxnLst/>
              <a:rect l="l" t="t" r="r" b="b"/>
              <a:pathLst>
                <a:path w="13335" h="7619">
                  <a:moveTo>
                    <a:pt x="0" y="7302"/>
                  </a:moveTo>
                  <a:lnTo>
                    <a:pt x="12725" y="0"/>
                  </a:lnTo>
                </a:path>
              </a:pathLst>
            </a:custGeom>
            <a:ln w="3175">
              <a:solidFill>
                <a:srgbClr val="231F20"/>
              </a:solidFill>
            </a:ln>
          </p:spPr>
          <p:txBody>
            <a:bodyPr wrap="square" lIns="0" tIns="0" rIns="0" bIns="0" rtlCol="0"/>
            <a:lstStyle/>
            <a:p/>
          </p:txBody>
        </p:sp>
        <p:sp>
          <p:nvSpPr>
            <p:cNvPr id="2322" name="object 2322" descr=""/>
            <p:cNvSpPr/>
            <p:nvPr/>
          </p:nvSpPr>
          <p:spPr>
            <a:xfrm>
              <a:off x="5484997" y="2523033"/>
              <a:ext cx="13335" cy="7620"/>
            </a:xfrm>
            <a:custGeom>
              <a:avLst/>
              <a:gdLst/>
              <a:ahLst/>
              <a:cxnLst/>
              <a:rect l="l" t="t" r="r" b="b"/>
              <a:pathLst>
                <a:path w="13335" h="7619">
                  <a:moveTo>
                    <a:pt x="12992" y="0"/>
                  </a:moveTo>
                  <a:lnTo>
                    <a:pt x="0" y="7594"/>
                  </a:lnTo>
                </a:path>
              </a:pathLst>
            </a:custGeom>
            <a:ln w="3175">
              <a:solidFill>
                <a:srgbClr val="231F20"/>
              </a:solidFill>
            </a:ln>
          </p:spPr>
          <p:txBody>
            <a:bodyPr wrap="square" lIns="0" tIns="0" rIns="0" bIns="0" rtlCol="0"/>
            <a:lstStyle/>
            <a:p/>
          </p:txBody>
        </p:sp>
        <p:sp>
          <p:nvSpPr>
            <p:cNvPr id="2323" name="object 2323" descr=""/>
            <p:cNvSpPr/>
            <p:nvPr/>
          </p:nvSpPr>
          <p:spPr>
            <a:xfrm>
              <a:off x="5487436" y="2526018"/>
              <a:ext cx="10795" cy="6350"/>
            </a:xfrm>
            <a:custGeom>
              <a:avLst/>
              <a:gdLst/>
              <a:ahLst/>
              <a:cxnLst/>
              <a:rect l="l" t="t" r="r" b="b"/>
              <a:pathLst>
                <a:path w="10795" h="6350">
                  <a:moveTo>
                    <a:pt x="0" y="5956"/>
                  </a:moveTo>
                  <a:lnTo>
                    <a:pt x="10553" y="0"/>
                  </a:lnTo>
                </a:path>
              </a:pathLst>
            </a:custGeom>
            <a:ln w="3175">
              <a:solidFill>
                <a:srgbClr val="231F20"/>
              </a:solidFill>
            </a:ln>
          </p:spPr>
          <p:txBody>
            <a:bodyPr wrap="square" lIns="0" tIns="0" rIns="0" bIns="0" rtlCol="0"/>
            <a:lstStyle/>
            <a:p/>
          </p:txBody>
        </p:sp>
        <p:sp>
          <p:nvSpPr>
            <p:cNvPr id="2324" name="object 2324" descr=""/>
            <p:cNvSpPr/>
            <p:nvPr/>
          </p:nvSpPr>
          <p:spPr>
            <a:xfrm>
              <a:off x="5452231" y="2540374"/>
              <a:ext cx="11430" cy="6350"/>
            </a:xfrm>
            <a:custGeom>
              <a:avLst/>
              <a:gdLst/>
              <a:ahLst/>
              <a:cxnLst/>
              <a:rect l="l" t="t" r="r" b="b"/>
              <a:pathLst>
                <a:path w="11429" h="6350">
                  <a:moveTo>
                    <a:pt x="0" y="6223"/>
                  </a:moveTo>
                  <a:lnTo>
                    <a:pt x="11112" y="0"/>
                  </a:lnTo>
                </a:path>
              </a:pathLst>
            </a:custGeom>
            <a:ln w="3175">
              <a:solidFill>
                <a:srgbClr val="231F20"/>
              </a:solidFill>
            </a:ln>
          </p:spPr>
          <p:txBody>
            <a:bodyPr wrap="square" lIns="0" tIns="0" rIns="0" bIns="0" rtlCol="0"/>
            <a:lstStyle/>
            <a:p/>
          </p:txBody>
        </p:sp>
        <p:sp>
          <p:nvSpPr>
            <p:cNvPr id="2325" name="object 2325" descr=""/>
            <p:cNvSpPr/>
            <p:nvPr/>
          </p:nvSpPr>
          <p:spPr>
            <a:xfrm>
              <a:off x="5453584" y="2542530"/>
              <a:ext cx="11430" cy="6350"/>
            </a:xfrm>
            <a:custGeom>
              <a:avLst/>
              <a:gdLst/>
              <a:ahLst/>
              <a:cxnLst/>
              <a:rect l="l" t="t" r="r" b="b"/>
              <a:pathLst>
                <a:path w="11429" h="6350">
                  <a:moveTo>
                    <a:pt x="10833" y="0"/>
                  </a:moveTo>
                  <a:lnTo>
                    <a:pt x="0" y="6223"/>
                  </a:lnTo>
                </a:path>
              </a:pathLst>
            </a:custGeom>
            <a:ln w="3175">
              <a:solidFill>
                <a:srgbClr val="231F20"/>
              </a:solidFill>
            </a:ln>
          </p:spPr>
          <p:txBody>
            <a:bodyPr wrap="square" lIns="0" tIns="0" rIns="0" bIns="0" rtlCol="0"/>
            <a:lstStyle/>
            <a:p/>
          </p:txBody>
        </p:sp>
        <p:sp>
          <p:nvSpPr>
            <p:cNvPr id="2326" name="object 2326" descr=""/>
            <p:cNvSpPr/>
            <p:nvPr/>
          </p:nvSpPr>
          <p:spPr>
            <a:xfrm>
              <a:off x="5455753" y="2544150"/>
              <a:ext cx="13335" cy="7620"/>
            </a:xfrm>
            <a:custGeom>
              <a:avLst/>
              <a:gdLst/>
              <a:ahLst/>
              <a:cxnLst/>
              <a:rect l="l" t="t" r="r" b="b"/>
              <a:pathLst>
                <a:path w="13335" h="7619">
                  <a:moveTo>
                    <a:pt x="0" y="7594"/>
                  </a:moveTo>
                  <a:lnTo>
                    <a:pt x="12992" y="0"/>
                  </a:lnTo>
                </a:path>
              </a:pathLst>
            </a:custGeom>
            <a:ln w="3175">
              <a:solidFill>
                <a:srgbClr val="231F20"/>
              </a:solidFill>
            </a:ln>
          </p:spPr>
          <p:txBody>
            <a:bodyPr wrap="square" lIns="0" tIns="0" rIns="0" bIns="0" rtlCol="0"/>
            <a:lstStyle/>
            <a:p/>
          </p:txBody>
        </p:sp>
        <p:sp>
          <p:nvSpPr>
            <p:cNvPr id="2327" name="object 2327" descr=""/>
            <p:cNvSpPr/>
            <p:nvPr/>
          </p:nvSpPr>
          <p:spPr>
            <a:xfrm>
              <a:off x="5450885" y="2535498"/>
              <a:ext cx="13335" cy="7620"/>
            </a:xfrm>
            <a:custGeom>
              <a:avLst/>
              <a:gdLst/>
              <a:ahLst/>
              <a:cxnLst/>
              <a:rect l="l" t="t" r="r" b="b"/>
              <a:pathLst>
                <a:path w="13335" h="7619">
                  <a:moveTo>
                    <a:pt x="12992" y="0"/>
                  </a:moveTo>
                  <a:lnTo>
                    <a:pt x="0" y="7581"/>
                  </a:lnTo>
                </a:path>
              </a:pathLst>
            </a:custGeom>
            <a:ln w="3175">
              <a:solidFill>
                <a:srgbClr val="231F20"/>
              </a:solidFill>
            </a:ln>
          </p:spPr>
          <p:txBody>
            <a:bodyPr wrap="square" lIns="0" tIns="0" rIns="0" bIns="0" rtlCol="0"/>
            <a:lstStyle/>
            <a:p/>
          </p:txBody>
        </p:sp>
        <p:sp>
          <p:nvSpPr>
            <p:cNvPr id="2328" name="object 2328" descr=""/>
            <p:cNvSpPr/>
            <p:nvPr/>
          </p:nvSpPr>
          <p:spPr>
            <a:xfrm>
              <a:off x="5462253" y="2531435"/>
              <a:ext cx="3175" cy="1905"/>
            </a:xfrm>
            <a:custGeom>
              <a:avLst/>
              <a:gdLst/>
              <a:ahLst/>
              <a:cxnLst/>
              <a:rect l="l" t="t" r="r" b="b"/>
              <a:pathLst>
                <a:path w="3175" h="1905">
                  <a:moveTo>
                    <a:pt x="0" y="1892"/>
                  </a:moveTo>
                  <a:lnTo>
                    <a:pt x="2971" y="0"/>
                  </a:lnTo>
                </a:path>
              </a:pathLst>
            </a:custGeom>
            <a:ln w="3175">
              <a:solidFill>
                <a:srgbClr val="231F20"/>
              </a:solidFill>
            </a:ln>
          </p:spPr>
          <p:txBody>
            <a:bodyPr wrap="square" lIns="0" tIns="0" rIns="0" bIns="0" rtlCol="0"/>
            <a:lstStyle/>
            <a:p/>
          </p:txBody>
        </p:sp>
        <p:sp>
          <p:nvSpPr>
            <p:cNvPr id="2329" name="object 2329" descr=""/>
            <p:cNvSpPr/>
            <p:nvPr/>
          </p:nvSpPr>
          <p:spPr>
            <a:xfrm>
              <a:off x="5638788" y="2400389"/>
              <a:ext cx="34925" cy="18415"/>
            </a:xfrm>
            <a:custGeom>
              <a:avLst/>
              <a:gdLst/>
              <a:ahLst/>
              <a:cxnLst/>
              <a:rect l="l" t="t" r="r" b="b"/>
              <a:pathLst>
                <a:path w="34925" h="18414">
                  <a:moveTo>
                    <a:pt x="0" y="18402"/>
                  </a:moveTo>
                  <a:lnTo>
                    <a:pt x="34925" y="0"/>
                  </a:lnTo>
                </a:path>
              </a:pathLst>
            </a:custGeom>
            <a:ln w="3175">
              <a:solidFill>
                <a:srgbClr val="231F20"/>
              </a:solidFill>
            </a:ln>
          </p:spPr>
          <p:txBody>
            <a:bodyPr wrap="square" lIns="0" tIns="0" rIns="0" bIns="0" rtlCol="0"/>
            <a:lstStyle/>
            <a:p/>
          </p:txBody>
        </p:sp>
        <p:sp>
          <p:nvSpPr>
            <p:cNvPr id="2330" name="object 2330" descr=""/>
            <p:cNvSpPr/>
            <p:nvPr/>
          </p:nvSpPr>
          <p:spPr>
            <a:xfrm>
              <a:off x="5688335" y="2414741"/>
              <a:ext cx="3175" cy="1905"/>
            </a:xfrm>
            <a:custGeom>
              <a:avLst/>
              <a:gdLst/>
              <a:ahLst/>
              <a:cxnLst/>
              <a:rect l="l" t="t" r="r" b="b"/>
              <a:pathLst>
                <a:path w="3175" h="1905">
                  <a:moveTo>
                    <a:pt x="0" y="1346"/>
                  </a:moveTo>
                  <a:lnTo>
                    <a:pt x="2984" y="0"/>
                  </a:lnTo>
                  <a:lnTo>
                    <a:pt x="812" y="1079"/>
                  </a:lnTo>
                  <a:lnTo>
                    <a:pt x="0" y="1346"/>
                  </a:lnTo>
                </a:path>
              </a:pathLst>
            </a:custGeom>
            <a:ln w="3175">
              <a:solidFill>
                <a:srgbClr val="231F20"/>
              </a:solidFill>
            </a:ln>
          </p:spPr>
          <p:txBody>
            <a:bodyPr wrap="square" lIns="0" tIns="0" rIns="0" bIns="0" rtlCol="0"/>
            <a:lstStyle/>
            <a:p/>
          </p:txBody>
        </p:sp>
        <p:sp>
          <p:nvSpPr>
            <p:cNvPr id="2331" name="object 2331" descr=""/>
            <p:cNvSpPr/>
            <p:nvPr/>
          </p:nvSpPr>
          <p:spPr>
            <a:xfrm>
              <a:off x="5460359" y="2500027"/>
              <a:ext cx="3175" cy="1270"/>
            </a:xfrm>
            <a:custGeom>
              <a:avLst/>
              <a:gdLst/>
              <a:ahLst/>
              <a:cxnLst/>
              <a:rect l="l" t="t" r="r" b="b"/>
              <a:pathLst>
                <a:path w="3175" h="1269">
                  <a:moveTo>
                    <a:pt x="2705" y="0"/>
                  </a:moveTo>
                  <a:lnTo>
                    <a:pt x="0" y="1079"/>
                  </a:lnTo>
                </a:path>
              </a:pathLst>
            </a:custGeom>
            <a:ln w="3175">
              <a:solidFill>
                <a:srgbClr val="231F20"/>
              </a:solidFill>
            </a:ln>
          </p:spPr>
          <p:txBody>
            <a:bodyPr wrap="square" lIns="0" tIns="0" rIns="0" bIns="0" rtlCol="0"/>
            <a:lstStyle/>
            <a:p/>
          </p:txBody>
        </p:sp>
        <p:sp>
          <p:nvSpPr>
            <p:cNvPr id="2332" name="object 2332" descr=""/>
            <p:cNvSpPr/>
            <p:nvPr/>
          </p:nvSpPr>
          <p:spPr>
            <a:xfrm>
              <a:off x="5462253" y="2504628"/>
              <a:ext cx="3175" cy="1270"/>
            </a:xfrm>
            <a:custGeom>
              <a:avLst/>
              <a:gdLst/>
              <a:ahLst/>
              <a:cxnLst/>
              <a:rect l="l" t="t" r="r" b="b"/>
              <a:pathLst>
                <a:path w="3175" h="1269">
                  <a:moveTo>
                    <a:pt x="0" y="1079"/>
                  </a:moveTo>
                  <a:lnTo>
                    <a:pt x="2705" y="0"/>
                  </a:lnTo>
                </a:path>
              </a:pathLst>
            </a:custGeom>
            <a:ln w="3175">
              <a:solidFill>
                <a:srgbClr val="231F20"/>
              </a:solidFill>
            </a:ln>
          </p:spPr>
          <p:txBody>
            <a:bodyPr wrap="square" lIns="0" tIns="0" rIns="0" bIns="0" rtlCol="0"/>
            <a:lstStyle/>
            <a:p/>
          </p:txBody>
        </p:sp>
        <p:sp>
          <p:nvSpPr>
            <p:cNvPr id="2333" name="object 2333" descr=""/>
            <p:cNvSpPr/>
            <p:nvPr/>
          </p:nvSpPr>
          <p:spPr>
            <a:xfrm>
              <a:off x="5573522" y="2432075"/>
              <a:ext cx="7620" cy="5715"/>
            </a:xfrm>
            <a:custGeom>
              <a:avLst/>
              <a:gdLst/>
              <a:ahLst/>
              <a:cxnLst/>
              <a:rect l="l" t="t" r="r" b="b"/>
              <a:pathLst>
                <a:path w="7620" h="5714">
                  <a:moveTo>
                    <a:pt x="1625" y="4318"/>
                  </a:moveTo>
                  <a:lnTo>
                    <a:pt x="1397" y="3746"/>
                  </a:lnTo>
                  <a:lnTo>
                    <a:pt x="812" y="3505"/>
                  </a:lnTo>
                  <a:lnTo>
                    <a:pt x="241" y="3746"/>
                  </a:lnTo>
                  <a:lnTo>
                    <a:pt x="0" y="4318"/>
                  </a:lnTo>
                  <a:lnTo>
                    <a:pt x="241" y="4902"/>
                  </a:lnTo>
                  <a:lnTo>
                    <a:pt x="812" y="5130"/>
                  </a:lnTo>
                  <a:lnTo>
                    <a:pt x="1397" y="4902"/>
                  </a:lnTo>
                  <a:lnTo>
                    <a:pt x="1625" y="4318"/>
                  </a:lnTo>
                  <a:close/>
                </a:path>
                <a:path w="7620" h="5714">
                  <a:moveTo>
                    <a:pt x="7594" y="812"/>
                  </a:moveTo>
                  <a:lnTo>
                    <a:pt x="7353" y="241"/>
                  </a:lnTo>
                  <a:lnTo>
                    <a:pt x="6781" y="0"/>
                  </a:lnTo>
                  <a:lnTo>
                    <a:pt x="6197" y="241"/>
                  </a:lnTo>
                  <a:lnTo>
                    <a:pt x="5969" y="812"/>
                  </a:lnTo>
                  <a:lnTo>
                    <a:pt x="6197" y="1384"/>
                  </a:lnTo>
                  <a:lnTo>
                    <a:pt x="6781" y="1625"/>
                  </a:lnTo>
                  <a:lnTo>
                    <a:pt x="7353" y="1384"/>
                  </a:lnTo>
                  <a:lnTo>
                    <a:pt x="7594" y="812"/>
                  </a:lnTo>
                  <a:close/>
                </a:path>
              </a:pathLst>
            </a:custGeom>
            <a:solidFill>
              <a:srgbClr val="231F20"/>
            </a:solidFill>
          </p:spPr>
          <p:txBody>
            <a:bodyPr wrap="square" lIns="0" tIns="0" rIns="0" bIns="0" rtlCol="0"/>
            <a:lstStyle/>
            <a:p/>
          </p:txBody>
        </p:sp>
        <p:sp>
          <p:nvSpPr>
            <p:cNvPr id="2334" name="object 2334" descr=""/>
            <p:cNvSpPr/>
            <p:nvPr/>
          </p:nvSpPr>
          <p:spPr>
            <a:xfrm>
              <a:off x="5566495" y="24374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335" name="object 2335" descr=""/>
            <p:cNvSpPr/>
            <p:nvPr/>
          </p:nvSpPr>
          <p:spPr>
            <a:xfrm>
              <a:off x="5558910" y="243666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336" name="object 2336" descr=""/>
            <p:cNvSpPr/>
            <p:nvPr/>
          </p:nvSpPr>
          <p:spPr>
            <a:xfrm>
              <a:off x="5565415"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337" name="object 2337" descr=""/>
            <p:cNvSpPr/>
            <p:nvPr/>
          </p:nvSpPr>
          <p:spPr>
            <a:xfrm>
              <a:off x="5580578" y="242096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338" name="object 2338" descr=""/>
            <p:cNvSpPr/>
            <p:nvPr/>
          </p:nvSpPr>
          <p:spPr>
            <a:xfrm>
              <a:off x="5559995"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39" name="object 2339" descr=""/>
            <p:cNvSpPr/>
            <p:nvPr/>
          </p:nvSpPr>
          <p:spPr>
            <a:xfrm>
              <a:off x="5580578" y="24209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340" name="object 2340" descr=""/>
            <p:cNvSpPr/>
            <p:nvPr/>
          </p:nvSpPr>
          <p:spPr>
            <a:xfrm>
              <a:off x="5569470" y="2415285"/>
              <a:ext cx="26034" cy="10795"/>
            </a:xfrm>
            <a:custGeom>
              <a:avLst/>
              <a:gdLst/>
              <a:ahLst/>
              <a:cxnLst/>
              <a:rect l="l" t="t" r="r" b="b"/>
              <a:pathLst>
                <a:path w="26035" h="10794">
                  <a:moveTo>
                    <a:pt x="1625" y="9474"/>
                  </a:moveTo>
                  <a:lnTo>
                    <a:pt x="1384" y="8902"/>
                  </a:lnTo>
                  <a:lnTo>
                    <a:pt x="812" y="8661"/>
                  </a:lnTo>
                  <a:lnTo>
                    <a:pt x="228" y="8902"/>
                  </a:lnTo>
                  <a:lnTo>
                    <a:pt x="0" y="9474"/>
                  </a:lnTo>
                  <a:lnTo>
                    <a:pt x="228" y="10058"/>
                  </a:lnTo>
                  <a:lnTo>
                    <a:pt x="812" y="10287"/>
                  </a:lnTo>
                  <a:lnTo>
                    <a:pt x="1384" y="10058"/>
                  </a:lnTo>
                  <a:lnTo>
                    <a:pt x="1625" y="9474"/>
                  </a:lnTo>
                  <a:close/>
                </a:path>
                <a:path w="26035" h="10794">
                  <a:moveTo>
                    <a:pt x="7848" y="9207"/>
                  </a:moveTo>
                  <a:lnTo>
                    <a:pt x="7607" y="8636"/>
                  </a:lnTo>
                  <a:lnTo>
                    <a:pt x="7035" y="8394"/>
                  </a:lnTo>
                  <a:lnTo>
                    <a:pt x="6451" y="8636"/>
                  </a:lnTo>
                  <a:lnTo>
                    <a:pt x="6223" y="9207"/>
                  </a:lnTo>
                  <a:lnTo>
                    <a:pt x="6451" y="9779"/>
                  </a:lnTo>
                  <a:lnTo>
                    <a:pt x="7035" y="10020"/>
                  </a:lnTo>
                  <a:lnTo>
                    <a:pt x="7607" y="9779"/>
                  </a:lnTo>
                  <a:lnTo>
                    <a:pt x="7848" y="9207"/>
                  </a:lnTo>
                  <a:close/>
                </a:path>
                <a:path w="26035" h="10794">
                  <a:moveTo>
                    <a:pt x="15151" y="1625"/>
                  </a:moveTo>
                  <a:lnTo>
                    <a:pt x="14922" y="1054"/>
                  </a:lnTo>
                  <a:lnTo>
                    <a:pt x="14338" y="812"/>
                  </a:lnTo>
                  <a:lnTo>
                    <a:pt x="13766" y="1054"/>
                  </a:lnTo>
                  <a:lnTo>
                    <a:pt x="13525" y="1625"/>
                  </a:lnTo>
                  <a:lnTo>
                    <a:pt x="13766" y="2197"/>
                  </a:lnTo>
                  <a:lnTo>
                    <a:pt x="14338" y="2438"/>
                  </a:lnTo>
                  <a:lnTo>
                    <a:pt x="14922" y="2197"/>
                  </a:lnTo>
                  <a:lnTo>
                    <a:pt x="15151" y="1625"/>
                  </a:lnTo>
                  <a:close/>
                </a:path>
                <a:path w="26035" h="10794">
                  <a:moveTo>
                    <a:pt x="25996" y="812"/>
                  </a:moveTo>
                  <a:lnTo>
                    <a:pt x="25755" y="228"/>
                  </a:lnTo>
                  <a:lnTo>
                    <a:pt x="25184" y="0"/>
                  </a:lnTo>
                  <a:lnTo>
                    <a:pt x="24599" y="228"/>
                  </a:lnTo>
                  <a:lnTo>
                    <a:pt x="24371" y="812"/>
                  </a:lnTo>
                  <a:lnTo>
                    <a:pt x="24599" y="1384"/>
                  </a:lnTo>
                  <a:lnTo>
                    <a:pt x="25184" y="1625"/>
                  </a:lnTo>
                  <a:lnTo>
                    <a:pt x="25755" y="1384"/>
                  </a:lnTo>
                  <a:lnTo>
                    <a:pt x="25996" y="812"/>
                  </a:lnTo>
                  <a:close/>
                </a:path>
              </a:pathLst>
            </a:custGeom>
            <a:solidFill>
              <a:srgbClr val="231F20"/>
            </a:solidFill>
          </p:spPr>
          <p:txBody>
            <a:bodyPr wrap="square" lIns="0" tIns="0" rIns="0" bIns="0" rtlCol="0"/>
            <a:lstStyle/>
            <a:p/>
          </p:txBody>
        </p:sp>
        <p:sp>
          <p:nvSpPr>
            <p:cNvPr id="2341" name="object 2341" descr=""/>
            <p:cNvSpPr/>
            <p:nvPr/>
          </p:nvSpPr>
          <p:spPr>
            <a:xfrm>
              <a:off x="5568391" y="2423665"/>
              <a:ext cx="1905" cy="635"/>
            </a:xfrm>
            <a:custGeom>
              <a:avLst/>
              <a:gdLst/>
              <a:ahLst/>
              <a:cxnLst/>
              <a:rect l="l" t="t" r="r" b="b"/>
              <a:pathLst>
                <a:path w="1904" h="635">
                  <a:moveTo>
                    <a:pt x="1625" y="0"/>
                  </a:moveTo>
                  <a:lnTo>
                    <a:pt x="0" y="546"/>
                  </a:lnTo>
                </a:path>
              </a:pathLst>
            </a:custGeom>
            <a:ln w="3175">
              <a:solidFill>
                <a:srgbClr val="231F20"/>
              </a:solidFill>
            </a:ln>
          </p:spPr>
          <p:txBody>
            <a:bodyPr wrap="square" lIns="0" tIns="0" rIns="0" bIns="0" rtlCol="0"/>
            <a:lstStyle/>
            <a:p/>
          </p:txBody>
        </p:sp>
        <p:sp>
          <p:nvSpPr>
            <p:cNvPr id="2342" name="object 2342" descr=""/>
            <p:cNvSpPr/>
            <p:nvPr/>
          </p:nvSpPr>
          <p:spPr>
            <a:xfrm>
              <a:off x="5569470" y="2424211"/>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2343" name="object 2343" descr=""/>
            <p:cNvSpPr/>
            <p:nvPr/>
          </p:nvSpPr>
          <p:spPr>
            <a:xfrm>
              <a:off x="5570283" y="2426655"/>
              <a:ext cx="635" cy="0"/>
            </a:xfrm>
            <a:custGeom>
              <a:avLst/>
              <a:gdLst/>
              <a:ahLst/>
              <a:cxnLst/>
              <a:rect l="l" t="t" r="r" b="b"/>
              <a:pathLst>
                <a:path w="635" h="0">
                  <a:moveTo>
                    <a:pt x="0" y="0"/>
                  </a:moveTo>
                  <a:lnTo>
                    <a:pt x="546" y="0"/>
                  </a:lnTo>
                </a:path>
              </a:pathLst>
            </a:custGeom>
            <a:ln w="3175">
              <a:solidFill>
                <a:srgbClr val="231F20"/>
              </a:solidFill>
            </a:ln>
          </p:spPr>
          <p:txBody>
            <a:bodyPr wrap="square" lIns="0" tIns="0" rIns="0" bIns="0" rtlCol="0"/>
            <a:lstStyle/>
            <a:p/>
          </p:txBody>
        </p:sp>
        <p:sp>
          <p:nvSpPr>
            <p:cNvPr id="2344" name="object 2344" descr=""/>
            <p:cNvSpPr/>
            <p:nvPr/>
          </p:nvSpPr>
          <p:spPr>
            <a:xfrm>
              <a:off x="5572180" y="243260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345" name="object 2345" descr=""/>
            <p:cNvSpPr/>
            <p:nvPr/>
          </p:nvSpPr>
          <p:spPr>
            <a:xfrm>
              <a:off x="5579219"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46" name="object 2346" descr=""/>
            <p:cNvSpPr/>
            <p:nvPr/>
          </p:nvSpPr>
          <p:spPr>
            <a:xfrm>
              <a:off x="5678319" y="2620788"/>
              <a:ext cx="5080" cy="0"/>
            </a:xfrm>
            <a:custGeom>
              <a:avLst/>
              <a:gdLst/>
              <a:ahLst/>
              <a:cxnLst/>
              <a:rect l="l" t="t" r="r" b="b"/>
              <a:pathLst>
                <a:path w="5079" h="0">
                  <a:moveTo>
                    <a:pt x="0" y="0"/>
                  </a:moveTo>
                  <a:lnTo>
                    <a:pt x="4597" y="0"/>
                  </a:lnTo>
                </a:path>
              </a:pathLst>
            </a:custGeom>
            <a:ln w="3175">
              <a:solidFill>
                <a:srgbClr val="231F20"/>
              </a:solidFill>
            </a:ln>
          </p:spPr>
          <p:txBody>
            <a:bodyPr wrap="square" lIns="0" tIns="0" rIns="0" bIns="0" rtlCol="0"/>
            <a:lstStyle/>
            <a:p/>
          </p:txBody>
        </p:sp>
        <p:sp>
          <p:nvSpPr>
            <p:cNvPr id="2347" name="object 2347" descr=""/>
            <p:cNvSpPr/>
            <p:nvPr/>
          </p:nvSpPr>
          <p:spPr>
            <a:xfrm>
              <a:off x="5678325" y="2612392"/>
              <a:ext cx="5080" cy="0"/>
            </a:xfrm>
            <a:custGeom>
              <a:avLst/>
              <a:gdLst/>
              <a:ahLst/>
              <a:cxnLst/>
              <a:rect l="l" t="t" r="r" b="b"/>
              <a:pathLst>
                <a:path w="5079" h="0">
                  <a:moveTo>
                    <a:pt x="4597" y="0"/>
                  </a:moveTo>
                  <a:lnTo>
                    <a:pt x="0" y="0"/>
                  </a:lnTo>
                </a:path>
              </a:pathLst>
            </a:custGeom>
            <a:ln w="3175">
              <a:solidFill>
                <a:srgbClr val="231F20"/>
              </a:solidFill>
            </a:ln>
          </p:spPr>
          <p:txBody>
            <a:bodyPr wrap="square" lIns="0" tIns="0" rIns="0" bIns="0" rtlCol="0"/>
            <a:lstStyle/>
            <a:p/>
          </p:txBody>
        </p:sp>
        <p:sp>
          <p:nvSpPr>
            <p:cNvPr id="2348" name="object 2348" descr=""/>
            <p:cNvSpPr/>
            <p:nvPr/>
          </p:nvSpPr>
          <p:spPr>
            <a:xfrm>
              <a:off x="5494741" y="2596690"/>
              <a:ext cx="27305" cy="0"/>
            </a:xfrm>
            <a:custGeom>
              <a:avLst/>
              <a:gdLst/>
              <a:ahLst/>
              <a:cxnLst/>
              <a:rect l="l" t="t" r="r" b="b"/>
              <a:pathLst>
                <a:path w="27304" h="0">
                  <a:moveTo>
                    <a:pt x="0" y="0"/>
                  </a:moveTo>
                  <a:lnTo>
                    <a:pt x="26809" y="0"/>
                  </a:lnTo>
                </a:path>
              </a:pathLst>
            </a:custGeom>
            <a:ln w="3175">
              <a:solidFill>
                <a:srgbClr val="231F20"/>
              </a:solidFill>
            </a:ln>
          </p:spPr>
          <p:txBody>
            <a:bodyPr wrap="square" lIns="0" tIns="0" rIns="0" bIns="0" rtlCol="0"/>
            <a:lstStyle/>
            <a:p/>
          </p:txBody>
        </p:sp>
        <p:sp>
          <p:nvSpPr>
            <p:cNvPr id="2349" name="object 2349" descr=""/>
            <p:cNvSpPr/>
            <p:nvPr/>
          </p:nvSpPr>
          <p:spPr>
            <a:xfrm>
              <a:off x="5497990" y="2592349"/>
              <a:ext cx="19050" cy="0"/>
            </a:xfrm>
            <a:custGeom>
              <a:avLst/>
              <a:gdLst/>
              <a:ahLst/>
              <a:cxnLst/>
              <a:rect l="l" t="t" r="r" b="b"/>
              <a:pathLst>
                <a:path w="19050" h="0">
                  <a:moveTo>
                    <a:pt x="0" y="0"/>
                  </a:moveTo>
                  <a:lnTo>
                    <a:pt x="18961" y="0"/>
                  </a:lnTo>
                </a:path>
              </a:pathLst>
            </a:custGeom>
            <a:ln w="3175">
              <a:solidFill>
                <a:srgbClr val="231F20"/>
              </a:solidFill>
            </a:ln>
          </p:spPr>
          <p:txBody>
            <a:bodyPr wrap="square" lIns="0" tIns="0" rIns="0" bIns="0" rtlCol="0"/>
            <a:lstStyle/>
            <a:p/>
          </p:txBody>
        </p:sp>
        <p:sp>
          <p:nvSpPr>
            <p:cNvPr id="2350" name="object 2350" descr=""/>
            <p:cNvSpPr/>
            <p:nvPr/>
          </p:nvSpPr>
          <p:spPr>
            <a:xfrm>
              <a:off x="5497990" y="2590725"/>
              <a:ext cx="19050" cy="0"/>
            </a:xfrm>
            <a:custGeom>
              <a:avLst/>
              <a:gdLst/>
              <a:ahLst/>
              <a:cxnLst/>
              <a:rect l="l" t="t" r="r" b="b"/>
              <a:pathLst>
                <a:path w="19050" h="0">
                  <a:moveTo>
                    <a:pt x="0" y="0"/>
                  </a:moveTo>
                  <a:lnTo>
                    <a:pt x="18961" y="0"/>
                  </a:lnTo>
                </a:path>
              </a:pathLst>
            </a:custGeom>
            <a:ln w="3175">
              <a:solidFill>
                <a:srgbClr val="231F20"/>
              </a:solidFill>
            </a:ln>
          </p:spPr>
          <p:txBody>
            <a:bodyPr wrap="square" lIns="0" tIns="0" rIns="0" bIns="0" rtlCol="0"/>
            <a:lstStyle/>
            <a:p/>
          </p:txBody>
        </p:sp>
        <p:sp>
          <p:nvSpPr>
            <p:cNvPr id="2351" name="object 2351" descr=""/>
            <p:cNvSpPr/>
            <p:nvPr/>
          </p:nvSpPr>
          <p:spPr>
            <a:xfrm>
              <a:off x="5496638" y="2590191"/>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2352" name="object 2352" descr=""/>
            <p:cNvSpPr/>
            <p:nvPr/>
          </p:nvSpPr>
          <p:spPr>
            <a:xfrm>
              <a:off x="5528854" y="2608596"/>
              <a:ext cx="55880" cy="0"/>
            </a:xfrm>
            <a:custGeom>
              <a:avLst/>
              <a:gdLst/>
              <a:ahLst/>
              <a:cxnLst/>
              <a:rect l="l" t="t" r="r" b="b"/>
              <a:pathLst>
                <a:path w="55879" h="0">
                  <a:moveTo>
                    <a:pt x="55511" y="0"/>
                  </a:moveTo>
                  <a:lnTo>
                    <a:pt x="0" y="0"/>
                  </a:lnTo>
                  <a:lnTo>
                    <a:pt x="55511" y="0"/>
                  </a:lnTo>
                </a:path>
              </a:pathLst>
            </a:custGeom>
            <a:ln w="3175">
              <a:solidFill>
                <a:srgbClr val="231F20"/>
              </a:solidFill>
            </a:ln>
          </p:spPr>
          <p:txBody>
            <a:bodyPr wrap="square" lIns="0" tIns="0" rIns="0" bIns="0" rtlCol="0"/>
            <a:lstStyle/>
            <a:p/>
          </p:txBody>
        </p:sp>
        <p:sp>
          <p:nvSpPr>
            <p:cNvPr id="2353" name="object 2353" descr=""/>
            <p:cNvSpPr/>
            <p:nvPr/>
          </p:nvSpPr>
          <p:spPr>
            <a:xfrm>
              <a:off x="5529400" y="2607791"/>
              <a:ext cx="55244" cy="0"/>
            </a:xfrm>
            <a:custGeom>
              <a:avLst/>
              <a:gdLst/>
              <a:ahLst/>
              <a:cxnLst/>
              <a:rect l="l" t="t" r="r" b="b"/>
              <a:pathLst>
                <a:path w="55245" h="0">
                  <a:moveTo>
                    <a:pt x="54965" y="0"/>
                  </a:moveTo>
                  <a:lnTo>
                    <a:pt x="0" y="0"/>
                  </a:lnTo>
                </a:path>
              </a:pathLst>
            </a:custGeom>
            <a:ln w="3175">
              <a:solidFill>
                <a:srgbClr val="231F20"/>
              </a:solidFill>
            </a:ln>
          </p:spPr>
          <p:txBody>
            <a:bodyPr wrap="square" lIns="0" tIns="0" rIns="0" bIns="0" rtlCol="0"/>
            <a:lstStyle/>
            <a:p/>
          </p:txBody>
        </p:sp>
        <p:sp>
          <p:nvSpPr>
            <p:cNvPr id="2354" name="object 2354" descr=""/>
            <p:cNvSpPr/>
            <p:nvPr/>
          </p:nvSpPr>
          <p:spPr>
            <a:xfrm>
              <a:off x="5630937" y="2569343"/>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2355" name="object 2355" descr=""/>
            <p:cNvSpPr/>
            <p:nvPr/>
          </p:nvSpPr>
          <p:spPr>
            <a:xfrm>
              <a:off x="5476334" y="2543075"/>
              <a:ext cx="3175" cy="635"/>
            </a:xfrm>
            <a:custGeom>
              <a:avLst/>
              <a:gdLst/>
              <a:ahLst/>
              <a:cxnLst/>
              <a:rect l="l" t="t" r="r" b="b"/>
              <a:pathLst>
                <a:path w="3175" h="635">
                  <a:moveTo>
                    <a:pt x="2705" y="546"/>
                  </a:moveTo>
                  <a:lnTo>
                    <a:pt x="0" y="0"/>
                  </a:lnTo>
                </a:path>
              </a:pathLst>
            </a:custGeom>
            <a:ln w="3175">
              <a:solidFill>
                <a:srgbClr val="231F20"/>
              </a:solidFill>
            </a:ln>
          </p:spPr>
          <p:txBody>
            <a:bodyPr wrap="square" lIns="0" tIns="0" rIns="0" bIns="0" rtlCol="0"/>
            <a:lstStyle/>
            <a:p/>
          </p:txBody>
        </p:sp>
        <p:sp>
          <p:nvSpPr>
            <p:cNvPr id="2356" name="object 2356" descr=""/>
            <p:cNvSpPr/>
            <p:nvPr/>
          </p:nvSpPr>
          <p:spPr>
            <a:xfrm>
              <a:off x="5477687" y="2538201"/>
              <a:ext cx="3175" cy="1270"/>
            </a:xfrm>
            <a:custGeom>
              <a:avLst/>
              <a:gdLst/>
              <a:ahLst/>
              <a:cxnLst/>
              <a:rect l="l" t="t" r="r" b="b"/>
              <a:pathLst>
                <a:path w="3175" h="1269">
                  <a:moveTo>
                    <a:pt x="0" y="0"/>
                  </a:moveTo>
                  <a:lnTo>
                    <a:pt x="2705" y="812"/>
                  </a:lnTo>
                </a:path>
              </a:pathLst>
            </a:custGeom>
            <a:ln w="3175">
              <a:solidFill>
                <a:srgbClr val="231F20"/>
              </a:solidFill>
            </a:ln>
          </p:spPr>
          <p:txBody>
            <a:bodyPr wrap="square" lIns="0" tIns="0" rIns="0" bIns="0" rtlCol="0"/>
            <a:lstStyle/>
            <a:p/>
          </p:txBody>
        </p:sp>
        <p:sp>
          <p:nvSpPr>
            <p:cNvPr id="2357" name="object 2357" descr=""/>
            <p:cNvSpPr/>
            <p:nvPr/>
          </p:nvSpPr>
          <p:spPr>
            <a:xfrm>
              <a:off x="5337702" y="241066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358" name="object 2358" descr=""/>
            <p:cNvSpPr/>
            <p:nvPr/>
          </p:nvSpPr>
          <p:spPr>
            <a:xfrm>
              <a:off x="5427599" y="2369788"/>
              <a:ext cx="3810" cy="3175"/>
            </a:xfrm>
            <a:custGeom>
              <a:avLst/>
              <a:gdLst/>
              <a:ahLst/>
              <a:cxnLst/>
              <a:rect l="l" t="t" r="r" b="b"/>
              <a:pathLst>
                <a:path w="3810" h="3175">
                  <a:moveTo>
                    <a:pt x="3784" y="2705"/>
                  </a:moveTo>
                  <a:lnTo>
                    <a:pt x="0" y="0"/>
                  </a:lnTo>
                </a:path>
              </a:pathLst>
            </a:custGeom>
            <a:ln w="3175">
              <a:solidFill>
                <a:srgbClr val="231F20"/>
              </a:solidFill>
            </a:ln>
          </p:spPr>
          <p:txBody>
            <a:bodyPr wrap="square" lIns="0" tIns="0" rIns="0" bIns="0" rtlCol="0"/>
            <a:lstStyle/>
            <a:p/>
          </p:txBody>
        </p:sp>
        <p:sp>
          <p:nvSpPr>
            <p:cNvPr id="2359" name="object 2359" descr=""/>
            <p:cNvSpPr/>
            <p:nvPr/>
          </p:nvSpPr>
          <p:spPr>
            <a:xfrm>
              <a:off x="5432741" y="2363018"/>
              <a:ext cx="3810" cy="3175"/>
            </a:xfrm>
            <a:custGeom>
              <a:avLst/>
              <a:gdLst/>
              <a:ahLst/>
              <a:cxnLst/>
              <a:rect l="l" t="t" r="r" b="b"/>
              <a:pathLst>
                <a:path w="3810" h="3175">
                  <a:moveTo>
                    <a:pt x="0" y="0"/>
                  </a:moveTo>
                  <a:lnTo>
                    <a:pt x="3784" y="2971"/>
                  </a:lnTo>
                </a:path>
              </a:pathLst>
            </a:custGeom>
            <a:ln w="3175">
              <a:solidFill>
                <a:srgbClr val="231F20"/>
              </a:solidFill>
            </a:ln>
          </p:spPr>
          <p:txBody>
            <a:bodyPr wrap="square" lIns="0" tIns="0" rIns="0" bIns="0" rtlCol="0"/>
            <a:lstStyle/>
            <a:p/>
          </p:txBody>
        </p:sp>
        <p:sp>
          <p:nvSpPr>
            <p:cNvPr id="2360" name="object 2360" descr=""/>
            <p:cNvSpPr/>
            <p:nvPr/>
          </p:nvSpPr>
          <p:spPr>
            <a:xfrm>
              <a:off x="5544560" y="24282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61" name="object 2361" descr=""/>
            <p:cNvSpPr/>
            <p:nvPr/>
          </p:nvSpPr>
          <p:spPr>
            <a:xfrm>
              <a:off x="5458460" y="2353542"/>
              <a:ext cx="6985" cy="1905"/>
            </a:xfrm>
            <a:custGeom>
              <a:avLst/>
              <a:gdLst/>
              <a:ahLst/>
              <a:cxnLst/>
              <a:rect l="l" t="t" r="r" b="b"/>
              <a:pathLst>
                <a:path w="6985" h="1905">
                  <a:moveTo>
                    <a:pt x="6502" y="1079"/>
                  </a:moveTo>
                  <a:lnTo>
                    <a:pt x="5956" y="546"/>
                  </a:lnTo>
                  <a:lnTo>
                    <a:pt x="5422" y="279"/>
                  </a:lnTo>
                  <a:lnTo>
                    <a:pt x="4610" y="0"/>
                  </a:lnTo>
                  <a:lnTo>
                    <a:pt x="4064" y="0"/>
                  </a:lnTo>
                  <a:lnTo>
                    <a:pt x="3517" y="0"/>
                  </a:lnTo>
                  <a:lnTo>
                    <a:pt x="2984" y="0"/>
                  </a:lnTo>
                  <a:lnTo>
                    <a:pt x="2438" y="0"/>
                  </a:lnTo>
                  <a:lnTo>
                    <a:pt x="2171" y="0"/>
                  </a:lnTo>
                  <a:lnTo>
                    <a:pt x="1625" y="279"/>
                  </a:lnTo>
                  <a:lnTo>
                    <a:pt x="1358" y="546"/>
                  </a:lnTo>
                  <a:lnTo>
                    <a:pt x="1079" y="546"/>
                  </a:lnTo>
                  <a:lnTo>
                    <a:pt x="812" y="812"/>
                  </a:lnTo>
                  <a:lnTo>
                    <a:pt x="546" y="812"/>
                  </a:lnTo>
                  <a:lnTo>
                    <a:pt x="546" y="1079"/>
                  </a:lnTo>
                  <a:lnTo>
                    <a:pt x="266" y="1346"/>
                  </a:lnTo>
                  <a:lnTo>
                    <a:pt x="0" y="1346"/>
                  </a:lnTo>
                </a:path>
              </a:pathLst>
            </a:custGeom>
            <a:ln w="3175">
              <a:solidFill>
                <a:srgbClr val="231F20"/>
              </a:solidFill>
            </a:ln>
          </p:spPr>
          <p:txBody>
            <a:bodyPr wrap="square" lIns="0" tIns="0" rIns="0" bIns="0" rtlCol="0"/>
            <a:lstStyle/>
            <a:p/>
          </p:txBody>
        </p:sp>
        <p:sp>
          <p:nvSpPr>
            <p:cNvPr id="2362" name="object 2362" descr=""/>
            <p:cNvSpPr/>
            <p:nvPr/>
          </p:nvSpPr>
          <p:spPr>
            <a:xfrm>
              <a:off x="5541584" y="242231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63" name="object 2363" descr=""/>
            <p:cNvSpPr/>
            <p:nvPr/>
          </p:nvSpPr>
          <p:spPr>
            <a:xfrm>
              <a:off x="5533461" y="24141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64" name="object 2364" descr=""/>
            <p:cNvSpPr/>
            <p:nvPr/>
          </p:nvSpPr>
          <p:spPr>
            <a:xfrm>
              <a:off x="5537522" y="24158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365" name="object 2365" descr=""/>
            <p:cNvSpPr/>
            <p:nvPr/>
          </p:nvSpPr>
          <p:spPr>
            <a:xfrm>
              <a:off x="5536438" y="24082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366" name="object 2366" descr=""/>
            <p:cNvSpPr/>
            <p:nvPr/>
          </p:nvSpPr>
          <p:spPr>
            <a:xfrm>
              <a:off x="5548071" y="2410675"/>
              <a:ext cx="26034" cy="26670"/>
            </a:xfrm>
            <a:custGeom>
              <a:avLst/>
              <a:gdLst/>
              <a:ahLst/>
              <a:cxnLst/>
              <a:rect l="l" t="t" r="r" b="b"/>
              <a:pathLst>
                <a:path w="26035" h="26669">
                  <a:moveTo>
                    <a:pt x="1625" y="6235"/>
                  </a:moveTo>
                  <a:lnTo>
                    <a:pt x="1397" y="5664"/>
                  </a:lnTo>
                  <a:lnTo>
                    <a:pt x="812" y="5422"/>
                  </a:lnTo>
                  <a:lnTo>
                    <a:pt x="241" y="5664"/>
                  </a:lnTo>
                  <a:lnTo>
                    <a:pt x="0" y="6235"/>
                  </a:lnTo>
                  <a:lnTo>
                    <a:pt x="241" y="6807"/>
                  </a:lnTo>
                  <a:lnTo>
                    <a:pt x="812" y="7048"/>
                  </a:lnTo>
                  <a:lnTo>
                    <a:pt x="1397" y="6807"/>
                  </a:lnTo>
                  <a:lnTo>
                    <a:pt x="1625" y="6235"/>
                  </a:lnTo>
                  <a:close/>
                </a:path>
                <a:path w="26035" h="26669">
                  <a:moveTo>
                    <a:pt x="1905" y="812"/>
                  </a:moveTo>
                  <a:lnTo>
                    <a:pt x="1663" y="241"/>
                  </a:lnTo>
                  <a:lnTo>
                    <a:pt x="1092" y="0"/>
                  </a:lnTo>
                  <a:lnTo>
                    <a:pt x="520" y="241"/>
                  </a:lnTo>
                  <a:lnTo>
                    <a:pt x="279" y="812"/>
                  </a:lnTo>
                  <a:lnTo>
                    <a:pt x="520" y="1397"/>
                  </a:lnTo>
                  <a:lnTo>
                    <a:pt x="1092" y="1625"/>
                  </a:lnTo>
                  <a:lnTo>
                    <a:pt x="1663" y="1397"/>
                  </a:lnTo>
                  <a:lnTo>
                    <a:pt x="1905" y="812"/>
                  </a:lnTo>
                  <a:close/>
                </a:path>
                <a:path w="26035" h="26669">
                  <a:moveTo>
                    <a:pt x="5422" y="11366"/>
                  </a:moveTo>
                  <a:lnTo>
                    <a:pt x="5181" y="10795"/>
                  </a:lnTo>
                  <a:lnTo>
                    <a:pt x="4610" y="10553"/>
                  </a:lnTo>
                  <a:lnTo>
                    <a:pt x="4038" y="10795"/>
                  </a:lnTo>
                  <a:lnTo>
                    <a:pt x="3797" y="11366"/>
                  </a:lnTo>
                  <a:lnTo>
                    <a:pt x="4038" y="11950"/>
                  </a:lnTo>
                  <a:lnTo>
                    <a:pt x="4610" y="12179"/>
                  </a:lnTo>
                  <a:lnTo>
                    <a:pt x="5181" y="11950"/>
                  </a:lnTo>
                  <a:lnTo>
                    <a:pt x="5422" y="11366"/>
                  </a:lnTo>
                  <a:close/>
                </a:path>
                <a:path w="26035" h="26669">
                  <a:moveTo>
                    <a:pt x="25996" y="25717"/>
                  </a:moveTo>
                  <a:lnTo>
                    <a:pt x="25768" y="25146"/>
                  </a:lnTo>
                  <a:lnTo>
                    <a:pt x="25184" y="24904"/>
                  </a:lnTo>
                  <a:lnTo>
                    <a:pt x="24612" y="25146"/>
                  </a:lnTo>
                  <a:lnTo>
                    <a:pt x="24371" y="25717"/>
                  </a:lnTo>
                  <a:lnTo>
                    <a:pt x="24612" y="26301"/>
                  </a:lnTo>
                  <a:lnTo>
                    <a:pt x="25184" y="26530"/>
                  </a:lnTo>
                  <a:lnTo>
                    <a:pt x="25768" y="26301"/>
                  </a:lnTo>
                  <a:lnTo>
                    <a:pt x="25996" y="25717"/>
                  </a:lnTo>
                  <a:close/>
                </a:path>
              </a:pathLst>
            </a:custGeom>
            <a:solidFill>
              <a:srgbClr val="231F20"/>
            </a:solidFill>
          </p:spPr>
          <p:txBody>
            <a:bodyPr wrap="square" lIns="0" tIns="0" rIns="0" bIns="0" rtlCol="0"/>
            <a:lstStyle/>
            <a:p/>
          </p:txBody>
        </p:sp>
        <p:sp>
          <p:nvSpPr>
            <p:cNvPr id="2367" name="object 2367" descr=""/>
            <p:cNvSpPr/>
            <p:nvPr/>
          </p:nvSpPr>
          <p:spPr>
            <a:xfrm>
              <a:off x="5547544" y="2425291"/>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368" name="object 2368" descr=""/>
            <p:cNvSpPr/>
            <p:nvPr/>
          </p:nvSpPr>
          <p:spPr>
            <a:xfrm>
              <a:off x="5549714" y="2422865"/>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369" name="object 2369" descr=""/>
            <p:cNvSpPr/>
            <p:nvPr/>
          </p:nvSpPr>
          <p:spPr>
            <a:xfrm>
              <a:off x="5551872" y="2420415"/>
              <a:ext cx="635" cy="635"/>
            </a:xfrm>
            <a:custGeom>
              <a:avLst/>
              <a:gdLst/>
              <a:ahLst/>
              <a:cxnLst/>
              <a:rect l="l" t="t" r="r" b="b"/>
              <a:pathLst>
                <a:path w="635" h="635">
                  <a:moveTo>
                    <a:pt x="546" y="546"/>
                  </a:moveTo>
                  <a:lnTo>
                    <a:pt x="0" y="0"/>
                  </a:lnTo>
                </a:path>
              </a:pathLst>
            </a:custGeom>
            <a:ln w="3175">
              <a:solidFill>
                <a:srgbClr val="231F20"/>
              </a:solidFill>
            </a:ln>
          </p:spPr>
          <p:txBody>
            <a:bodyPr wrap="square" lIns="0" tIns="0" rIns="0" bIns="0" rtlCol="0"/>
            <a:lstStyle/>
            <a:p/>
          </p:txBody>
        </p:sp>
        <p:sp>
          <p:nvSpPr>
            <p:cNvPr id="2370" name="object 2370" descr=""/>
            <p:cNvSpPr/>
            <p:nvPr/>
          </p:nvSpPr>
          <p:spPr>
            <a:xfrm>
              <a:off x="5551338" y="2419609"/>
              <a:ext cx="1270" cy="1270"/>
            </a:xfrm>
            <a:custGeom>
              <a:avLst/>
              <a:gdLst/>
              <a:ahLst/>
              <a:cxnLst/>
              <a:rect l="l" t="t" r="r" b="b"/>
              <a:pathLst>
                <a:path w="1270" h="1269">
                  <a:moveTo>
                    <a:pt x="1079" y="1079"/>
                  </a:moveTo>
                  <a:lnTo>
                    <a:pt x="812" y="812"/>
                  </a:lnTo>
                  <a:lnTo>
                    <a:pt x="0" y="0"/>
                  </a:lnTo>
                </a:path>
              </a:pathLst>
            </a:custGeom>
            <a:ln w="3175">
              <a:solidFill>
                <a:srgbClr val="231F20"/>
              </a:solidFill>
            </a:ln>
          </p:spPr>
          <p:txBody>
            <a:bodyPr wrap="square" lIns="0" tIns="0" rIns="0" bIns="0" rtlCol="0"/>
            <a:lstStyle/>
            <a:p/>
          </p:txBody>
        </p:sp>
        <p:sp>
          <p:nvSpPr>
            <p:cNvPr id="2371" name="object 2371" descr=""/>
            <p:cNvSpPr/>
            <p:nvPr/>
          </p:nvSpPr>
          <p:spPr>
            <a:xfrm>
              <a:off x="5548350" y="2406078"/>
              <a:ext cx="5715" cy="11430"/>
            </a:xfrm>
            <a:custGeom>
              <a:avLst/>
              <a:gdLst/>
              <a:ahLst/>
              <a:cxnLst/>
              <a:rect l="l" t="t" r="r" b="b"/>
              <a:pathLst>
                <a:path w="5714" h="11430">
                  <a:moveTo>
                    <a:pt x="1625" y="812"/>
                  </a:moveTo>
                  <a:lnTo>
                    <a:pt x="1384" y="241"/>
                  </a:lnTo>
                  <a:lnTo>
                    <a:pt x="812" y="0"/>
                  </a:lnTo>
                  <a:lnTo>
                    <a:pt x="241" y="241"/>
                  </a:lnTo>
                  <a:lnTo>
                    <a:pt x="0" y="812"/>
                  </a:lnTo>
                  <a:lnTo>
                    <a:pt x="241" y="1384"/>
                  </a:lnTo>
                  <a:lnTo>
                    <a:pt x="812" y="1625"/>
                  </a:lnTo>
                  <a:lnTo>
                    <a:pt x="1384" y="1384"/>
                  </a:lnTo>
                  <a:lnTo>
                    <a:pt x="1625" y="812"/>
                  </a:lnTo>
                  <a:close/>
                </a:path>
                <a:path w="5714" h="11430">
                  <a:moveTo>
                    <a:pt x="5410" y="10566"/>
                  </a:moveTo>
                  <a:lnTo>
                    <a:pt x="5181" y="9982"/>
                  </a:lnTo>
                  <a:lnTo>
                    <a:pt x="4597" y="9753"/>
                  </a:lnTo>
                  <a:lnTo>
                    <a:pt x="4025" y="9982"/>
                  </a:lnTo>
                  <a:lnTo>
                    <a:pt x="3784" y="10566"/>
                  </a:lnTo>
                  <a:lnTo>
                    <a:pt x="4025" y="11137"/>
                  </a:lnTo>
                  <a:lnTo>
                    <a:pt x="4597" y="11379"/>
                  </a:lnTo>
                  <a:lnTo>
                    <a:pt x="5181" y="11137"/>
                  </a:lnTo>
                  <a:lnTo>
                    <a:pt x="5410" y="10566"/>
                  </a:lnTo>
                  <a:close/>
                </a:path>
              </a:pathLst>
            </a:custGeom>
            <a:solidFill>
              <a:srgbClr val="231F20"/>
            </a:solidFill>
          </p:spPr>
          <p:txBody>
            <a:bodyPr wrap="square" lIns="0" tIns="0" rIns="0" bIns="0" rtlCol="0"/>
            <a:lstStyle/>
            <a:p/>
          </p:txBody>
        </p:sp>
        <p:sp>
          <p:nvSpPr>
            <p:cNvPr id="2372" name="object 2372" descr=""/>
            <p:cNvSpPr/>
            <p:nvPr/>
          </p:nvSpPr>
          <p:spPr>
            <a:xfrm>
              <a:off x="5545919" y="24290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373" name="object 2373" descr=""/>
            <p:cNvSpPr/>
            <p:nvPr/>
          </p:nvSpPr>
          <p:spPr>
            <a:xfrm>
              <a:off x="5543481" y="2428011"/>
              <a:ext cx="2540" cy="2540"/>
            </a:xfrm>
            <a:custGeom>
              <a:avLst/>
              <a:gdLst/>
              <a:ahLst/>
              <a:cxnLst/>
              <a:rect l="l" t="t" r="r" b="b"/>
              <a:pathLst>
                <a:path w="2539" h="2539">
                  <a:moveTo>
                    <a:pt x="2438" y="2425"/>
                  </a:moveTo>
                  <a:lnTo>
                    <a:pt x="0" y="0"/>
                  </a:lnTo>
                </a:path>
              </a:pathLst>
            </a:custGeom>
            <a:ln w="3175">
              <a:solidFill>
                <a:srgbClr val="231F20"/>
              </a:solidFill>
            </a:ln>
          </p:spPr>
          <p:txBody>
            <a:bodyPr wrap="square" lIns="0" tIns="0" rIns="0" bIns="0" rtlCol="0"/>
            <a:lstStyle/>
            <a:p/>
          </p:txBody>
        </p:sp>
        <p:sp>
          <p:nvSpPr>
            <p:cNvPr id="2374" name="object 2374" descr=""/>
            <p:cNvSpPr/>
            <p:nvPr/>
          </p:nvSpPr>
          <p:spPr>
            <a:xfrm>
              <a:off x="5544840" y="2428540"/>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2375" name="object 2375" descr=""/>
            <p:cNvSpPr/>
            <p:nvPr/>
          </p:nvSpPr>
          <p:spPr>
            <a:xfrm>
              <a:off x="5545107" y="2428546"/>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376" name="object 2376" descr=""/>
            <p:cNvSpPr/>
            <p:nvPr/>
          </p:nvSpPr>
          <p:spPr>
            <a:xfrm>
              <a:off x="5546186" y="2427188"/>
              <a:ext cx="635" cy="635"/>
            </a:xfrm>
            <a:custGeom>
              <a:avLst/>
              <a:gdLst/>
              <a:ahLst/>
              <a:cxnLst/>
              <a:rect l="l" t="t" r="r" b="b"/>
              <a:pathLst>
                <a:path w="635" h="635">
                  <a:moveTo>
                    <a:pt x="0" y="0"/>
                  </a:moveTo>
                  <a:lnTo>
                    <a:pt x="546" y="546"/>
                  </a:lnTo>
                  <a:lnTo>
                    <a:pt x="0" y="0"/>
                  </a:lnTo>
                </a:path>
              </a:pathLst>
            </a:custGeom>
            <a:ln w="3175">
              <a:solidFill>
                <a:srgbClr val="231F20"/>
              </a:solidFill>
            </a:ln>
          </p:spPr>
          <p:txBody>
            <a:bodyPr wrap="square" lIns="0" tIns="0" rIns="0" bIns="0" rtlCol="0"/>
            <a:lstStyle/>
            <a:p/>
          </p:txBody>
        </p:sp>
        <p:sp>
          <p:nvSpPr>
            <p:cNvPr id="2377" name="object 2377" descr=""/>
            <p:cNvSpPr/>
            <p:nvPr/>
          </p:nvSpPr>
          <p:spPr>
            <a:xfrm>
              <a:off x="5547277" y="2426109"/>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2378" name="object 2378" descr=""/>
            <p:cNvSpPr/>
            <p:nvPr/>
          </p:nvSpPr>
          <p:spPr>
            <a:xfrm>
              <a:off x="5547809" y="2425563"/>
              <a:ext cx="635" cy="635"/>
            </a:xfrm>
            <a:custGeom>
              <a:avLst/>
              <a:gdLst/>
              <a:ahLst/>
              <a:cxnLst/>
              <a:rect l="l" t="t" r="r" b="b"/>
              <a:pathLst>
                <a:path w="635" h="635">
                  <a:moveTo>
                    <a:pt x="546" y="546"/>
                  </a:moveTo>
                  <a:lnTo>
                    <a:pt x="0" y="0"/>
                  </a:lnTo>
                </a:path>
              </a:pathLst>
            </a:custGeom>
            <a:ln w="3175">
              <a:solidFill>
                <a:srgbClr val="231F20"/>
              </a:solidFill>
            </a:ln>
          </p:spPr>
          <p:txBody>
            <a:bodyPr wrap="square" lIns="0" tIns="0" rIns="0" bIns="0" rtlCol="0"/>
            <a:lstStyle/>
            <a:p/>
          </p:txBody>
        </p:sp>
        <p:sp>
          <p:nvSpPr>
            <p:cNvPr id="2379" name="object 2379" descr=""/>
            <p:cNvSpPr/>
            <p:nvPr/>
          </p:nvSpPr>
          <p:spPr>
            <a:xfrm>
              <a:off x="5550246" y="2423132"/>
              <a:ext cx="635" cy="635"/>
            </a:xfrm>
            <a:custGeom>
              <a:avLst/>
              <a:gdLst/>
              <a:ahLst/>
              <a:cxnLst/>
              <a:rect l="l" t="t" r="r" b="b"/>
              <a:pathLst>
                <a:path w="635" h="635">
                  <a:moveTo>
                    <a:pt x="546" y="533"/>
                  </a:moveTo>
                  <a:lnTo>
                    <a:pt x="0" y="0"/>
                  </a:lnTo>
                </a:path>
              </a:pathLst>
            </a:custGeom>
            <a:ln w="3175">
              <a:solidFill>
                <a:srgbClr val="231F20"/>
              </a:solidFill>
            </a:ln>
          </p:spPr>
          <p:txBody>
            <a:bodyPr wrap="square" lIns="0" tIns="0" rIns="0" bIns="0" rtlCol="0"/>
            <a:lstStyle/>
            <a:p/>
          </p:txBody>
        </p:sp>
        <p:sp>
          <p:nvSpPr>
            <p:cNvPr id="2380" name="object 2380" descr=""/>
            <p:cNvSpPr/>
            <p:nvPr/>
          </p:nvSpPr>
          <p:spPr>
            <a:xfrm>
              <a:off x="5550792" y="2422586"/>
              <a:ext cx="1270" cy="635"/>
            </a:xfrm>
            <a:custGeom>
              <a:avLst/>
              <a:gdLst/>
              <a:ahLst/>
              <a:cxnLst/>
              <a:rect l="l" t="t" r="r" b="b"/>
              <a:pathLst>
                <a:path w="1270" h="635">
                  <a:moveTo>
                    <a:pt x="812" y="546"/>
                  </a:moveTo>
                  <a:lnTo>
                    <a:pt x="0" y="0"/>
                  </a:lnTo>
                </a:path>
              </a:pathLst>
            </a:custGeom>
            <a:ln w="3175">
              <a:solidFill>
                <a:srgbClr val="231F20"/>
              </a:solidFill>
            </a:ln>
          </p:spPr>
          <p:txBody>
            <a:bodyPr wrap="square" lIns="0" tIns="0" rIns="0" bIns="0" rtlCol="0"/>
            <a:lstStyle/>
            <a:p/>
          </p:txBody>
        </p:sp>
        <p:sp>
          <p:nvSpPr>
            <p:cNvPr id="2381" name="object 2381" descr=""/>
            <p:cNvSpPr/>
            <p:nvPr/>
          </p:nvSpPr>
          <p:spPr>
            <a:xfrm>
              <a:off x="5551878" y="2421234"/>
              <a:ext cx="1270" cy="1270"/>
            </a:xfrm>
            <a:custGeom>
              <a:avLst/>
              <a:gdLst/>
              <a:ahLst/>
              <a:cxnLst/>
              <a:rect l="l" t="t" r="r" b="b"/>
              <a:pathLst>
                <a:path w="1270" h="1269">
                  <a:moveTo>
                    <a:pt x="266" y="0"/>
                  </a:moveTo>
                  <a:lnTo>
                    <a:pt x="800" y="800"/>
                  </a:lnTo>
                  <a:lnTo>
                    <a:pt x="0" y="0"/>
                  </a:lnTo>
                </a:path>
              </a:pathLst>
            </a:custGeom>
            <a:ln w="3175">
              <a:solidFill>
                <a:srgbClr val="231F20"/>
              </a:solidFill>
            </a:ln>
          </p:spPr>
          <p:txBody>
            <a:bodyPr wrap="square" lIns="0" tIns="0" rIns="0" bIns="0" rtlCol="0"/>
            <a:lstStyle/>
            <a:p/>
          </p:txBody>
        </p:sp>
        <p:sp>
          <p:nvSpPr>
            <p:cNvPr id="2382" name="object 2382" descr=""/>
            <p:cNvSpPr/>
            <p:nvPr/>
          </p:nvSpPr>
          <p:spPr>
            <a:xfrm>
              <a:off x="5552417" y="2420961"/>
              <a:ext cx="1270" cy="635"/>
            </a:xfrm>
            <a:custGeom>
              <a:avLst/>
              <a:gdLst/>
              <a:ahLst/>
              <a:cxnLst/>
              <a:rect l="l" t="t" r="r" b="b"/>
              <a:pathLst>
                <a:path w="1270" h="635">
                  <a:moveTo>
                    <a:pt x="812" y="546"/>
                  </a:moveTo>
                  <a:lnTo>
                    <a:pt x="0" y="0"/>
                  </a:lnTo>
                </a:path>
              </a:pathLst>
            </a:custGeom>
            <a:ln w="3175">
              <a:solidFill>
                <a:srgbClr val="231F20"/>
              </a:solidFill>
            </a:ln>
          </p:spPr>
          <p:txBody>
            <a:bodyPr wrap="square" lIns="0" tIns="0" rIns="0" bIns="0" rtlCol="0"/>
            <a:lstStyle/>
            <a:p/>
          </p:txBody>
        </p:sp>
        <p:sp>
          <p:nvSpPr>
            <p:cNvPr id="2383" name="object 2383" descr=""/>
            <p:cNvSpPr/>
            <p:nvPr/>
          </p:nvSpPr>
          <p:spPr>
            <a:xfrm>
              <a:off x="5553229" y="24169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384" name="object 2384" descr=""/>
            <p:cNvSpPr/>
            <p:nvPr/>
          </p:nvSpPr>
          <p:spPr>
            <a:xfrm>
              <a:off x="5551602" y="2415285"/>
              <a:ext cx="1905" cy="2540"/>
            </a:xfrm>
            <a:custGeom>
              <a:avLst/>
              <a:gdLst/>
              <a:ahLst/>
              <a:cxnLst/>
              <a:rect l="l" t="t" r="r" b="b"/>
              <a:pathLst>
                <a:path w="1904" h="2539">
                  <a:moveTo>
                    <a:pt x="1892" y="1358"/>
                  </a:moveTo>
                  <a:lnTo>
                    <a:pt x="1651" y="774"/>
                  </a:lnTo>
                  <a:lnTo>
                    <a:pt x="1384" y="228"/>
                  </a:lnTo>
                  <a:lnTo>
                    <a:pt x="812" y="0"/>
                  </a:lnTo>
                  <a:lnTo>
                    <a:pt x="241" y="228"/>
                  </a:lnTo>
                  <a:lnTo>
                    <a:pt x="0" y="812"/>
                  </a:lnTo>
                  <a:lnTo>
                    <a:pt x="241" y="1384"/>
                  </a:lnTo>
                  <a:lnTo>
                    <a:pt x="508" y="1930"/>
                  </a:lnTo>
                  <a:lnTo>
                    <a:pt x="1079" y="2171"/>
                  </a:lnTo>
                  <a:lnTo>
                    <a:pt x="1651" y="1930"/>
                  </a:lnTo>
                  <a:lnTo>
                    <a:pt x="1892" y="1358"/>
                  </a:lnTo>
                  <a:close/>
                </a:path>
              </a:pathLst>
            </a:custGeom>
            <a:solidFill>
              <a:srgbClr val="231F20"/>
            </a:solidFill>
          </p:spPr>
          <p:txBody>
            <a:bodyPr wrap="square" lIns="0" tIns="0" rIns="0" bIns="0" rtlCol="0"/>
            <a:lstStyle/>
            <a:p/>
          </p:txBody>
        </p:sp>
        <p:sp>
          <p:nvSpPr>
            <p:cNvPr id="2385" name="object 2385" descr=""/>
            <p:cNvSpPr/>
            <p:nvPr/>
          </p:nvSpPr>
          <p:spPr>
            <a:xfrm>
              <a:off x="5551878" y="2415549"/>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386" name="object 2386" descr=""/>
            <p:cNvSpPr/>
            <p:nvPr/>
          </p:nvSpPr>
          <p:spPr>
            <a:xfrm>
              <a:off x="5551605" y="24152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387" name="object 2387" descr=""/>
            <p:cNvSpPr/>
            <p:nvPr/>
          </p:nvSpPr>
          <p:spPr>
            <a:xfrm>
              <a:off x="5553229" y="241554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388" name="object 2388" descr=""/>
            <p:cNvSpPr/>
            <p:nvPr/>
          </p:nvSpPr>
          <p:spPr>
            <a:xfrm>
              <a:off x="5580583" y="2439646"/>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389" name="object 2389" descr=""/>
            <p:cNvSpPr/>
            <p:nvPr/>
          </p:nvSpPr>
          <p:spPr>
            <a:xfrm>
              <a:off x="5562432" y="2424758"/>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2390" name="object 2390" descr=""/>
            <p:cNvSpPr/>
            <p:nvPr/>
          </p:nvSpPr>
          <p:spPr>
            <a:xfrm>
              <a:off x="5548350" y="2396058"/>
              <a:ext cx="5080" cy="21590"/>
            </a:xfrm>
            <a:custGeom>
              <a:avLst/>
              <a:gdLst/>
              <a:ahLst/>
              <a:cxnLst/>
              <a:rect l="l" t="t" r="r" b="b"/>
              <a:pathLst>
                <a:path w="5079" h="21589">
                  <a:moveTo>
                    <a:pt x="1625" y="10833"/>
                  </a:moveTo>
                  <a:lnTo>
                    <a:pt x="1384" y="10261"/>
                  </a:lnTo>
                  <a:lnTo>
                    <a:pt x="812" y="10020"/>
                  </a:lnTo>
                  <a:lnTo>
                    <a:pt x="241" y="10261"/>
                  </a:lnTo>
                  <a:lnTo>
                    <a:pt x="0" y="10833"/>
                  </a:lnTo>
                  <a:lnTo>
                    <a:pt x="241" y="11404"/>
                  </a:lnTo>
                  <a:lnTo>
                    <a:pt x="812" y="11645"/>
                  </a:lnTo>
                  <a:lnTo>
                    <a:pt x="1384" y="11404"/>
                  </a:lnTo>
                  <a:lnTo>
                    <a:pt x="1625" y="10833"/>
                  </a:lnTo>
                  <a:close/>
                </a:path>
                <a:path w="5079" h="21589">
                  <a:moveTo>
                    <a:pt x="1892" y="812"/>
                  </a:moveTo>
                  <a:lnTo>
                    <a:pt x="1651" y="241"/>
                  </a:lnTo>
                  <a:lnTo>
                    <a:pt x="1079" y="0"/>
                  </a:lnTo>
                  <a:lnTo>
                    <a:pt x="508" y="241"/>
                  </a:lnTo>
                  <a:lnTo>
                    <a:pt x="266" y="812"/>
                  </a:lnTo>
                  <a:lnTo>
                    <a:pt x="508" y="1384"/>
                  </a:lnTo>
                  <a:lnTo>
                    <a:pt x="1079" y="1625"/>
                  </a:lnTo>
                  <a:lnTo>
                    <a:pt x="1651" y="1384"/>
                  </a:lnTo>
                  <a:lnTo>
                    <a:pt x="1892" y="812"/>
                  </a:lnTo>
                  <a:close/>
                </a:path>
                <a:path w="5079" h="21589">
                  <a:moveTo>
                    <a:pt x="4876" y="20307"/>
                  </a:moveTo>
                  <a:lnTo>
                    <a:pt x="4635" y="19735"/>
                  </a:lnTo>
                  <a:lnTo>
                    <a:pt x="4064" y="19494"/>
                  </a:lnTo>
                  <a:lnTo>
                    <a:pt x="3492" y="19735"/>
                  </a:lnTo>
                  <a:lnTo>
                    <a:pt x="3251" y="20307"/>
                  </a:lnTo>
                  <a:lnTo>
                    <a:pt x="3492" y="20878"/>
                  </a:lnTo>
                  <a:lnTo>
                    <a:pt x="4064" y="21120"/>
                  </a:lnTo>
                  <a:lnTo>
                    <a:pt x="4635" y="20878"/>
                  </a:lnTo>
                  <a:lnTo>
                    <a:pt x="4876" y="20307"/>
                  </a:lnTo>
                  <a:close/>
                </a:path>
                <a:path w="5079" h="21589">
                  <a:moveTo>
                    <a:pt x="4876" y="2705"/>
                  </a:moveTo>
                  <a:lnTo>
                    <a:pt x="4635" y="2133"/>
                  </a:lnTo>
                  <a:lnTo>
                    <a:pt x="4064" y="1892"/>
                  </a:lnTo>
                  <a:lnTo>
                    <a:pt x="3492" y="2133"/>
                  </a:lnTo>
                  <a:lnTo>
                    <a:pt x="3251" y="2705"/>
                  </a:lnTo>
                  <a:lnTo>
                    <a:pt x="3492" y="3289"/>
                  </a:lnTo>
                  <a:lnTo>
                    <a:pt x="4064" y="3517"/>
                  </a:lnTo>
                  <a:lnTo>
                    <a:pt x="4635" y="3289"/>
                  </a:lnTo>
                  <a:lnTo>
                    <a:pt x="4876" y="2705"/>
                  </a:lnTo>
                  <a:close/>
                </a:path>
              </a:pathLst>
            </a:custGeom>
            <a:solidFill>
              <a:srgbClr val="231F20"/>
            </a:solidFill>
          </p:spPr>
          <p:txBody>
            <a:bodyPr wrap="square" lIns="0" tIns="0" rIns="0" bIns="0" rtlCol="0"/>
            <a:lstStyle/>
            <a:p/>
          </p:txBody>
        </p:sp>
        <p:sp>
          <p:nvSpPr>
            <p:cNvPr id="2391" name="object 2391" descr=""/>
            <p:cNvSpPr/>
            <p:nvPr/>
          </p:nvSpPr>
          <p:spPr>
            <a:xfrm>
              <a:off x="5549168" y="24066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392" name="object 2392" descr=""/>
            <p:cNvSpPr/>
            <p:nvPr/>
          </p:nvSpPr>
          <p:spPr>
            <a:xfrm>
              <a:off x="5544834" y="242773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393" name="object 2393" descr=""/>
            <p:cNvSpPr/>
            <p:nvPr/>
          </p:nvSpPr>
          <p:spPr>
            <a:xfrm>
              <a:off x="5551602" y="2397950"/>
              <a:ext cx="16510" cy="27940"/>
            </a:xfrm>
            <a:custGeom>
              <a:avLst/>
              <a:gdLst/>
              <a:ahLst/>
              <a:cxnLst/>
              <a:rect l="l" t="t" r="r" b="b"/>
              <a:pathLst>
                <a:path w="16510" h="27939">
                  <a:moveTo>
                    <a:pt x="1892" y="18694"/>
                  </a:moveTo>
                  <a:lnTo>
                    <a:pt x="1651" y="18110"/>
                  </a:lnTo>
                  <a:lnTo>
                    <a:pt x="1384" y="17564"/>
                  </a:lnTo>
                  <a:lnTo>
                    <a:pt x="812" y="17335"/>
                  </a:lnTo>
                  <a:lnTo>
                    <a:pt x="241" y="17564"/>
                  </a:lnTo>
                  <a:lnTo>
                    <a:pt x="0" y="18148"/>
                  </a:lnTo>
                  <a:lnTo>
                    <a:pt x="241" y="18719"/>
                  </a:lnTo>
                  <a:lnTo>
                    <a:pt x="508" y="19265"/>
                  </a:lnTo>
                  <a:lnTo>
                    <a:pt x="1079" y="19507"/>
                  </a:lnTo>
                  <a:lnTo>
                    <a:pt x="1651" y="19265"/>
                  </a:lnTo>
                  <a:lnTo>
                    <a:pt x="1892" y="18694"/>
                  </a:lnTo>
                  <a:close/>
                </a:path>
                <a:path w="16510" h="27939">
                  <a:moveTo>
                    <a:pt x="1892" y="1358"/>
                  </a:moveTo>
                  <a:lnTo>
                    <a:pt x="1651" y="787"/>
                  </a:lnTo>
                  <a:lnTo>
                    <a:pt x="1384" y="241"/>
                  </a:lnTo>
                  <a:lnTo>
                    <a:pt x="812" y="0"/>
                  </a:lnTo>
                  <a:lnTo>
                    <a:pt x="241" y="241"/>
                  </a:lnTo>
                  <a:lnTo>
                    <a:pt x="0" y="812"/>
                  </a:lnTo>
                  <a:lnTo>
                    <a:pt x="241" y="1397"/>
                  </a:lnTo>
                  <a:lnTo>
                    <a:pt x="508" y="1943"/>
                  </a:lnTo>
                  <a:lnTo>
                    <a:pt x="1079" y="2171"/>
                  </a:lnTo>
                  <a:lnTo>
                    <a:pt x="1651" y="1943"/>
                  </a:lnTo>
                  <a:lnTo>
                    <a:pt x="1892" y="1358"/>
                  </a:lnTo>
                  <a:close/>
                </a:path>
                <a:path w="16510" h="27939">
                  <a:moveTo>
                    <a:pt x="16510" y="26809"/>
                  </a:moveTo>
                  <a:lnTo>
                    <a:pt x="16268" y="26238"/>
                  </a:lnTo>
                  <a:lnTo>
                    <a:pt x="15697" y="25996"/>
                  </a:lnTo>
                  <a:lnTo>
                    <a:pt x="15125" y="26238"/>
                  </a:lnTo>
                  <a:lnTo>
                    <a:pt x="14884" y="26809"/>
                  </a:lnTo>
                  <a:lnTo>
                    <a:pt x="15125" y="27393"/>
                  </a:lnTo>
                  <a:lnTo>
                    <a:pt x="15697" y="27622"/>
                  </a:lnTo>
                  <a:lnTo>
                    <a:pt x="16268" y="27393"/>
                  </a:lnTo>
                  <a:lnTo>
                    <a:pt x="16510" y="26809"/>
                  </a:lnTo>
                  <a:close/>
                </a:path>
              </a:pathLst>
            </a:custGeom>
            <a:solidFill>
              <a:srgbClr val="231F20"/>
            </a:solidFill>
          </p:spPr>
          <p:txBody>
            <a:bodyPr wrap="square" lIns="0" tIns="0" rIns="0" bIns="0" rtlCol="0"/>
            <a:lstStyle/>
            <a:p/>
          </p:txBody>
        </p:sp>
        <p:sp>
          <p:nvSpPr>
            <p:cNvPr id="2394" name="object 2394" descr=""/>
            <p:cNvSpPr/>
            <p:nvPr/>
          </p:nvSpPr>
          <p:spPr>
            <a:xfrm>
              <a:off x="5548355" y="242611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395" name="object 2395" descr=""/>
            <p:cNvSpPr/>
            <p:nvPr/>
          </p:nvSpPr>
          <p:spPr>
            <a:xfrm>
              <a:off x="5550792" y="2423665"/>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2396" name="object 2396" descr=""/>
            <p:cNvSpPr/>
            <p:nvPr/>
          </p:nvSpPr>
          <p:spPr>
            <a:xfrm>
              <a:off x="5553229" y="2421508"/>
              <a:ext cx="1270" cy="1270"/>
            </a:xfrm>
            <a:custGeom>
              <a:avLst/>
              <a:gdLst/>
              <a:ahLst/>
              <a:cxnLst/>
              <a:rect l="l" t="t" r="r" b="b"/>
              <a:pathLst>
                <a:path w="1270" h="1269">
                  <a:moveTo>
                    <a:pt x="1079" y="1079"/>
                  </a:moveTo>
                  <a:lnTo>
                    <a:pt x="0" y="0"/>
                  </a:lnTo>
                  <a:lnTo>
                    <a:pt x="266" y="533"/>
                  </a:lnTo>
                </a:path>
              </a:pathLst>
            </a:custGeom>
            <a:ln w="3175">
              <a:solidFill>
                <a:srgbClr val="231F20"/>
              </a:solidFill>
            </a:ln>
          </p:spPr>
          <p:txBody>
            <a:bodyPr wrap="square" lIns="0" tIns="0" rIns="0" bIns="0" rtlCol="0"/>
            <a:lstStyle/>
            <a:p/>
          </p:txBody>
        </p:sp>
        <p:sp>
          <p:nvSpPr>
            <p:cNvPr id="2397" name="object 2397" descr=""/>
            <p:cNvSpPr/>
            <p:nvPr/>
          </p:nvSpPr>
          <p:spPr>
            <a:xfrm>
              <a:off x="5543484" y="2387384"/>
              <a:ext cx="8255" cy="8255"/>
            </a:xfrm>
            <a:custGeom>
              <a:avLst/>
              <a:gdLst/>
              <a:ahLst/>
              <a:cxnLst/>
              <a:rect l="l" t="t" r="r" b="b"/>
              <a:pathLst>
                <a:path w="8254" h="8255">
                  <a:moveTo>
                    <a:pt x="7848" y="8127"/>
                  </a:moveTo>
                  <a:lnTo>
                    <a:pt x="0" y="0"/>
                  </a:lnTo>
                </a:path>
              </a:pathLst>
            </a:custGeom>
            <a:ln w="3175">
              <a:solidFill>
                <a:srgbClr val="231F20"/>
              </a:solidFill>
            </a:ln>
          </p:spPr>
          <p:txBody>
            <a:bodyPr wrap="square" lIns="0" tIns="0" rIns="0" bIns="0" rtlCol="0"/>
            <a:lstStyle/>
            <a:p/>
          </p:txBody>
        </p:sp>
        <p:sp>
          <p:nvSpPr>
            <p:cNvPr id="2398" name="object 2398" descr=""/>
            <p:cNvSpPr/>
            <p:nvPr/>
          </p:nvSpPr>
          <p:spPr>
            <a:xfrm>
              <a:off x="5551332" y="2394167"/>
              <a:ext cx="1270" cy="1270"/>
            </a:xfrm>
            <a:custGeom>
              <a:avLst/>
              <a:gdLst/>
              <a:ahLst/>
              <a:cxnLst/>
              <a:rect l="l" t="t" r="r" b="b"/>
              <a:pathLst>
                <a:path w="1270" h="1269">
                  <a:moveTo>
                    <a:pt x="812" y="800"/>
                  </a:moveTo>
                  <a:lnTo>
                    <a:pt x="0" y="0"/>
                  </a:lnTo>
                  <a:lnTo>
                    <a:pt x="279" y="266"/>
                  </a:lnTo>
                </a:path>
              </a:pathLst>
            </a:custGeom>
            <a:ln w="3175">
              <a:solidFill>
                <a:srgbClr val="231F20"/>
              </a:solidFill>
            </a:ln>
          </p:spPr>
          <p:txBody>
            <a:bodyPr wrap="square" lIns="0" tIns="0" rIns="0" bIns="0" rtlCol="0"/>
            <a:lstStyle/>
            <a:p/>
          </p:txBody>
        </p:sp>
        <p:sp>
          <p:nvSpPr>
            <p:cNvPr id="2399" name="object 2399" descr=""/>
            <p:cNvSpPr/>
            <p:nvPr/>
          </p:nvSpPr>
          <p:spPr>
            <a:xfrm>
              <a:off x="5544830" y="2387392"/>
              <a:ext cx="6985" cy="6985"/>
            </a:xfrm>
            <a:custGeom>
              <a:avLst/>
              <a:gdLst/>
              <a:ahLst/>
              <a:cxnLst/>
              <a:rect l="l" t="t" r="r" b="b"/>
              <a:pathLst>
                <a:path w="6985" h="6985">
                  <a:moveTo>
                    <a:pt x="6502" y="6769"/>
                  </a:moveTo>
                  <a:lnTo>
                    <a:pt x="0" y="0"/>
                  </a:lnTo>
                </a:path>
              </a:pathLst>
            </a:custGeom>
            <a:ln w="3175">
              <a:solidFill>
                <a:srgbClr val="231F20"/>
              </a:solidFill>
            </a:ln>
          </p:spPr>
          <p:txBody>
            <a:bodyPr wrap="square" lIns="0" tIns="0" rIns="0" bIns="0" rtlCol="0"/>
            <a:lstStyle/>
            <a:p/>
          </p:txBody>
        </p:sp>
        <p:sp>
          <p:nvSpPr>
            <p:cNvPr id="2400" name="object 2400" descr=""/>
            <p:cNvSpPr/>
            <p:nvPr/>
          </p:nvSpPr>
          <p:spPr>
            <a:xfrm>
              <a:off x="5545112" y="2386848"/>
              <a:ext cx="2540" cy="2540"/>
            </a:xfrm>
            <a:custGeom>
              <a:avLst/>
              <a:gdLst/>
              <a:ahLst/>
              <a:cxnLst/>
              <a:rect l="l" t="t" r="r" b="b"/>
              <a:pathLst>
                <a:path w="2539" h="2539">
                  <a:moveTo>
                    <a:pt x="2159" y="2438"/>
                  </a:moveTo>
                  <a:lnTo>
                    <a:pt x="1079" y="1346"/>
                  </a:lnTo>
                  <a:lnTo>
                    <a:pt x="0" y="0"/>
                  </a:lnTo>
                </a:path>
              </a:pathLst>
            </a:custGeom>
            <a:ln w="3175">
              <a:solidFill>
                <a:srgbClr val="231F20"/>
              </a:solidFill>
            </a:ln>
          </p:spPr>
          <p:txBody>
            <a:bodyPr wrap="square" lIns="0" tIns="0" rIns="0" bIns="0" rtlCol="0"/>
            <a:lstStyle/>
            <a:p/>
          </p:txBody>
        </p:sp>
        <p:sp>
          <p:nvSpPr>
            <p:cNvPr id="2401" name="object 2401" descr=""/>
            <p:cNvSpPr/>
            <p:nvPr/>
          </p:nvSpPr>
          <p:spPr>
            <a:xfrm>
              <a:off x="5552418" y="23944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02" name="object 2402" descr=""/>
            <p:cNvSpPr/>
            <p:nvPr/>
          </p:nvSpPr>
          <p:spPr>
            <a:xfrm>
              <a:off x="5547808" y="2389824"/>
              <a:ext cx="3175" cy="3175"/>
            </a:xfrm>
            <a:custGeom>
              <a:avLst/>
              <a:gdLst/>
              <a:ahLst/>
              <a:cxnLst/>
              <a:rect l="l" t="t" r="r" b="b"/>
              <a:pathLst>
                <a:path w="3175" h="3175">
                  <a:moveTo>
                    <a:pt x="2984" y="2984"/>
                  </a:moveTo>
                  <a:lnTo>
                    <a:pt x="0" y="0"/>
                  </a:lnTo>
                </a:path>
              </a:pathLst>
            </a:custGeom>
            <a:ln w="3175">
              <a:solidFill>
                <a:srgbClr val="231F20"/>
              </a:solidFill>
            </a:ln>
          </p:spPr>
          <p:txBody>
            <a:bodyPr wrap="square" lIns="0" tIns="0" rIns="0" bIns="0" rtlCol="0"/>
            <a:lstStyle/>
            <a:p/>
          </p:txBody>
        </p:sp>
        <p:sp>
          <p:nvSpPr>
            <p:cNvPr id="2403" name="object 2403" descr=""/>
            <p:cNvSpPr/>
            <p:nvPr/>
          </p:nvSpPr>
          <p:spPr>
            <a:xfrm>
              <a:off x="5551332" y="2393615"/>
              <a:ext cx="1270" cy="635"/>
            </a:xfrm>
            <a:custGeom>
              <a:avLst/>
              <a:gdLst/>
              <a:ahLst/>
              <a:cxnLst/>
              <a:rect l="l" t="t" r="r" b="b"/>
              <a:pathLst>
                <a:path w="1270" h="635">
                  <a:moveTo>
                    <a:pt x="812" y="546"/>
                  </a:moveTo>
                  <a:lnTo>
                    <a:pt x="0" y="0"/>
                  </a:lnTo>
                </a:path>
              </a:pathLst>
            </a:custGeom>
            <a:ln w="3175">
              <a:solidFill>
                <a:srgbClr val="231F20"/>
              </a:solidFill>
            </a:ln>
          </p:spPr>
          <p:txBody>
            <a:bodyPr wrap="square" lIns="0" tIns="0" rIns="0" bIns="0" rtlCol="0"/>
            <a:lstStyle/>
            <a:p/>
          </p:txBody>
        </p:sp>
        <p:sp>
          <p:nvSpPr>
            <p:cNvPr id="2404" name="object 2404" descr=""/>
            <p:cNvSpPr/>
            <p:nvPr/>
          </p:nvSpPr>
          <p:spPr>
            <a:xfrm>
              <a:off x="5580583" y="2421234"/>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2405" name="object 2405" descr=""/>
            <p:cNvSpPr/>
            <p:nvPr/>
          </p:nvSpPr>
          <p:spPr>
            <a:xfrm>
              <a:off x="5581661" y="2422591"/>
              <a:ext cx="3175" cy="3175"/>
            </a:xfrm>
            <a:custGeom>
              <a:avLst/>
              <a:gdLst/>
              <a:ahLst/>
              <a:cxnLst/>
              <a:rect l="l" t="t" r="r" b="b"/>
              <a:pathLst>
                <a:path w="3175" h="3175">
                  <a:moveTo>
                    <a:pt x="2971" y="2971"/>
                  </a:moveTo>
                  <a:lnTo>
                    <a:pt x="0" y="0"/>
                  </a:lnTo>
                </a:path>
              </a:pathLst>
            </a:custGeom>
            <a:ln w="3175">
              <a:solidFill>
                <a:srgbClr val="231F20"/>
              </a:solidFill>
            </a:ln>
          </p:spPr>
          <p:txBody>
            <a:bodyPr wrap="square" lIns="0" tIns="0" rIns="0" bIns="0" rtlCol="0"/>
            <a:lstStyle/>
            <a:p/>
          </p:txBody>
        </p:sp>
        <p:sp>
          <p:nvSpPr>
            <p:cNvPr id="2406" name="object 2406" descr=""/>
            <p:cNvSpPr/>
            <p:nvPr/>
          </p:nvSpPr>
          <p:spPr>
            <a:xfrm>
              <a:off x="5580032" y="242069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07" name="object 2407" descr=""/>
            <p:cNvSpPr/>
            <p:nvPr/>
          </p:nvSpPr>
          <p:spPr>
            <a:xfrm>
              <a:off x="5585178" y="2426114"/>
              <a:ext cx="2540" cy="2540"/>
            </a:xfrm>
            <a:custGeom>
              <a:avLst/>
              <a:gdLst/>
              <a:ahLst/>
              <a:cxnLst/>
              <a:rect l="l" t="t" r="r" b="b"/>
              <a:pathLst>
                <a:path w="2539" h="2539">
                  <a:moveTo>
                    <a:pt x="2438" y="2425"/>
                  </a:moveTo>
                  <a:lnTo>
                    <a:pt x="1079" y="1079"/>
                  </a:lnTo>
                  <a:lnTo>
                    <a:pt x="0" y="0"/>
                  </a:lnTo>
                </a:path>
              </a:pathLst>
            </a:custGeom>
            <a:ln w="3175">
              <a:solidFill>
                <a:srgbClr val="231F20"/>
              </a:solidFill>
            </a:ln>
          </p:spPr>
          <p:txBody>
            <a:bodyPr wrap="square" lIns="0" tIns="0" rIns="0" bIns="0" rtlCol="0"/>
            <a:lstStyle/>
            <a:p/>
          </p:txBody>
        </p:sp>
        <p:sp>
          <p:nvSpPr>
            <p:cNvPr id="2408" name="object 2408" descr=""/>
            <p:cNvSpPr/>
            <p:nvPr/>
          </p:nvSpPr>
          <p:spPr>
            <a:xfrm>
              <a:off x="5567039" y="242476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09" name="object 2409" descr=""/>
            <p:cNvSpPr/>
            <p:nvPr/>
          </p:nvSpPr>
          <p:spPr>
            <a:xfrm>
              <a:off x="5552145" y="24160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10" name="object 2410" descr=""/>
            <p:cNvSpPr/>
            <p:nvPr/>
          </p:nvSpPr>
          <p:spPr>
            <a:xfrm>
              <a:off x="5551322" y="2392006"/>
              <a:ext cx="29845" cy="31750"/>
            </a:xfrm>
            <a:custGeom>
              <a:avLst/>
              <a:gdLst/>
              <a:ahLst/>
              <a:cxnLst/>
              <a:rect l="l" t="t" r="r" b="b"/>
              <a:pathLst>
                <a:path w="29845" h="31750">
                  <a:moveTo>
                    <a:pt x="2171" y="812"/>
                  </a:moveTo>
                  <a:lnTo>
                    <a:pt x="1930" y="228"/>
                  </a:lnTo>
                  <a:lnTo>
                    <a:pt x="1358" y="0"/>
                  </a:lnTo>
                  <a:lnTo>
                    <a:pt x="787" y="228"/>
                  </a:lnTo>
                  <a:lnTo>
                    <a:pt x="546" y="812"/>
                  </a:lnTo>
                  <a:lnTo>
                    <a:pt x="787" y="1384"/>
                  </a:lnTo>
                  <a:lnTo>
                    <a:pt x="1358" y="1625"/>
                  </a:lnTo>
                  <a:lnTo>
                    <a:pt x="1930" y="1384"/>
                  </a:lnTo>
                  <a:lnTo>
                    <a:pt x="2171" y="812"/>
                  </a:lnTo>
                  <a:close/>
                </a:path>
                <a:path w="29845" h="31750">
                  <a:moveTo>
                    <a:pt x="2984" y="23545"/>
                  </a:moveTo>
                  <a:lnTo>
                    <a:pt x="2743" y="22961"/>
                  </a:lnTo>
                  <a:lnTo>
                    <a:pt x="2171" y="22733"/>
                  </a:lnTo>
                  <a:lnTo>
                    <a:pt x="1587" y="22961"/>
                  </a:lnTo>
                  <a:lnTo>
                    <a:pt x="1358" y="23545"/>
                  </a:lnTo>
                  <a:lnTo>
                    <a:pt x="1409" y="23685"/>
                  </a:lnTo>
                  <a:lnTo>
                    <a:pt x="1092" y="23545"/>
                  </a:lnTo>
                  <a:lnTo>
                    <a:pt x="520" y="23787"/>
                  </a:lnTo>
                  <a:lnTo>
                    <a:pt x="279" y="24358"/>
                  </a:lnTo>
                  <a:lnTo>
                    <a:pt x="520" y="24930"/>
                  </a:lnTo>
                  <a:lnTo>
                    <a:pt x="1092" y="25171"/>
                  </a:lnTo>
                  <a:lnTo>
                    <a:pt x="1663" y="24930"/>
                  </a:lnTo>
                  <a:lnTo>
                    <a:pt x="1905" y="24358"/>
                  </a:lnTo>
                  <a:lnTo>
                    <a:pt x="1841" y="24231"/>
                  </a:lnTo>
                  <a:lnTo>
                    <a:pt x="2171" y="24358"/>
                  </a:lnTo>
                  <a:lnTo>
                    <a:pt x="2743" y="24117"/>
                  </a:lnTo>
                  <a:lnTo>
                    <a:pt x="2984" y="23545"/>
                  </a:lnTo>
                  <a:close/>
                </a:path>
                <a:path w="29845" h="31750">
                  <a:moveTo>
                    <a:pt x="2984" y="6210"/>
                  </a:moveTo>
                  <a:lnTo>
                    <a:pt x="2743" y="5638"/>
                  </a:lnTo>
                  <a:lnTo>
                    <a:pt x="2171" y="5397"/>
                  </a:lnTo>
                  <a:lnTo>
                    <a:pt x="1587" y="5638"/>
                  </a:lnTo>
                  <a:lnTo>
                    <a:pt x="1409" y="6083"/>
                  </a:lnTo>
                  <a:lnTo>
                    <a:pt x="1092" y="5943"/>
                  </a:lnTo>
                  <a:lnTo>
                    <a:pt x="952" y="6007"/>
                  </a:lnTo>
                  <a:lnTo>
                    <a:pt x="812" y="5943"/>
                  </a:lnTo>
                  <a:lnTo>
                    <a:pt x="241" y="6184"/>
                  </a:lnTo>
                  <a:lnTo>
                    <a:pt x="0" y="6756"/>
                  </a:lnTo>
                  <a:lnTo>
                    <a:pt x="241" y="7340"/>
                  </a:lnTo>
                  <a:lnTo>
                    <a:pt x="812" y="7569"/>
                  </a:lnTo>
                  <a:lnTo>
                    <a:pt x="952" y="7518"/>
                  </a:lnTo>
                  <a:lnTo>
                    <a:pt x="1092" y="7569"/>
                  </a:lnTo>
                  <a:lnTo>
                    <a:pt x="1663" y="7340"/>
                  </a:lnTo>
                  <a:lnTo>
                    <a:pt x="1841" y="6908"/>
                  </a:lnTo>
                  <a:lnTo>
                    <a:pt x="2171" y="7023"/>
                  </a:lnTo>
                  <a:lnTo>
                    <a:pt x="2743" y="6794"/>
                  </a:lnTo>
                  <a:lnTo>
                    <a:pt x="2984" y="6210"/>
                  </a:lnTo>
                  <a:close/>
                </a:path>
                <a:path w="29845" h="31750">
                  <a:moveTo>
                    <a:pt x="29248" y="30581"/>
                  </a:moveTo>
                  <a:lnTo>
                    <a:pt x="29006" y="30010"/>
                  </a:lnTo>
                  <a:lnTo>
                    <a:pt x="28435" y="29768"/>
                  </a:lnTo>
                  <a:lnTo>
                    <a:pt x="27863" y="30010"/>
                  </a:lnTo>
                  <a:lnTo>
                    <a:pt x="27622" y="30581"/>
                  </a:lnTo>
                  <a:lnTo>
                    <a:pt x="27863" y="31165"/>
                  </a:lnTo>
                  <a:lnTo>
                    <a:pt x="28435" y="31394"/>
                  </a:lnTo>
                  <a:lnTo>
                    <a:pt x="29006" y="31165"/>
                  </a:lnTo>
                  <a:lnTo>
                    <a:pt x="29248" y="30581"/>
                  </a:lnTo>
                  <a:close/>
                </a:path>
              </a:pathLst>
            </a:custGeom>
            <a:solidFill>
              <a:srgbClr val="231F20"/>
            </a:solidFill>
          </p:spPr>
          <p:txBody>
            <a:bodyPr wrap="square" lIns="0" tIns="0" rIns="0" bIns="0" rtlCol="0"/>
            <a:lstStyle/>
            <a:p/>
          </p:txBody>
        </p:sp>
        <p:sp>
          <p:nvSpPr>
            <p:cNvPr id="2411" name="object 2411" descr=""/>
            <p:cNvSpPr/>
            <p:nvPr/>
          </p:nvSpPr>
          <p:spPr>
            <a:xfrm>
              <a:off x="5549168" y="24066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12" name="object 2412" descr=""/>
            <p:cNvSpPr/>
            <p:nvPr/>
          </p:nvSpPr>
          <p:spPr>
            <a:xfrm>
              <a:off x="5562432" y="242476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413" name="object 2413" descr=""/>
            <p:cNvSpPr/>
            <p:nvPr/>
          </p:nvSpPr>
          <p:spPr>
            <a:xfrm>
              <a:off x="5551868" y="2392006"/>
              <a:ext cx="29209" cy="31750"/>
            </a:xfrm>
            <a:custGeom>
              <a:avLst/>
              <a:gdLst/>
              <a:ahLst/>
              <a:cxnLst/>
              <a:rect l="l" t="t" r="r" b="b"/>
              <a:pathLst>
                <a:path w="29210" h="31750">
                  <a:moveTo>
                    <a:pt x="1625" y="812"/>
                  </a:moveTo>
                  <a:lnTo>
                    <a:pt x="1384" y="228"/>
                  </a:lnTo>
                  <a:lnTo>
                    <a:pt x="812" y="0"/>
                  </a:lnTo>
                  <a:lnTo>
                    <a:pt x="241" y="228"/>
                  </a:lnTo>
                  <a:lnTo>
                    <a:pt x="0" y="812"/>
                  </a:lnTo>
                  <a:lnTo>
                    <a:pt x="241" y="1384"/>
                  </a:lnTo>
                  <a:lnTo>
                    <a:pt x="812" y="1625"/>
                  </a:lnTo>
                  <a:lnTo>
                    <a:pt x="1384" y="1384"/>
                  </a:lnTo>
                  <a:lnTo>
                    <a:pt x="1625" y="812"/>
                  </a:lnTo>
                  <a:close/>
                </a:path>
                <a:path w="29210" h="31750">
                  <a:moveTo>
                    <a:pt x="28702" y="30581"/>
                  </a:moveTo>
                  <a:lnTo>
                    <a:pt x="28460" y="30010"/>
                  </a:lnTo>
                  <a:lnTo>
                    <a:pt x="27889" y="29768"/>
                  </a:lnTo>
                  <a:lnTo>
                    <a:pt x="27317" y="30010"/>
                  </a:lnTo>
                  <a:lnTo>
                    <a:pt x="27076" y="30581"/>
                  </a:lnTo>
                  <a:lnTo>
                    <a:pt x="27317" y="31165"/>
                  </a:lnTo>
                  <a:lnTo>
                    <a:pt x="27889" y="31394"/>
                  </a:lnTo>
                  <a:lnTo>
                    <a:pt x="28460" y="31165"/>
                  </a:lnTo>
                  <a:lnTo>
                    <a:pt x="28702" y="30581"/>
                  </a:lnTo>
                  <a:close/>
                </a:path>
              </a:pathLst>
            </a:custGeom>
            <a:solidFill>
              <a:srgbClr val="231F20"/>
            </a:solidFill>
          </p:spPr>
          <p:txBody>
            <a:bodyPr wrap="square" lIns="0" tIns="0" rIns="0" bIns="0" rtlCol="0"/>
            <a:lstStyle/>
            <a:p/>
          </p:txBody>
        </p:sp>
        <p:sp>
          <p:nvSpPr>
            <p:cNvPr id="2414" name="object 2414" descr=""/>
            <p:cNvSpPr/>
            <p:nvPr/>
          </p:nvSpPr>
          <p:spPr>
            <a:xfrm>
              <a:off x="5567306"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15" name="object 2415" descr=""/>
            <p:cNvSpPr/>
            <p:nvPr/>
          </p:nvSpPr>
          <p:spPr>
            <a:xfrm>
              <a:off x="5548355"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16" name="object 2416" descr=""/>
            <p:cNvSpPr/>
            <p:nvPr/>
          </p:nvSpPr>
          <p:spPr>
            <a:xfrm>
              <a:off x="5552151" y="239416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17" name="object 2417" descr=""/>
            <p:cNvSpPr/>
            <p:nvPr/>
          </p:nvSpPr>
          <p:spPr>
            <a:xfrm>
              <a:off x="5580032" y="2420961"/>
              <a:ext cx="635" cy="635"/>
            </a:xfrm>
            <a:custGeom>
              <a:avLst/>
              <a:gdLst/>
              <a:ahLst/>
              <a:cxnLst/>
              <a:rect l="l" t="t" r="r" b="b"/>
              <a:pathLst>
                <a:path w="635" h="635">
                  <a:moveTo>
                    <a:pt x="0" y="0"/>
                  </a:moveTo>
                  <a:lnTo>
                    <a:pt x="546" y="266"/>
                  </a:lnTo>
                </a:path>
              </a:pathLst>
            </a:custGeom>
            <a:ln w="3175">
              <a:solidFill>
                <a:srgbClr val="231F20"/>
              </a:solidFill>
            </a:ln>
          </p:spPr>
          <p:txBody>
            <a:bodyPr wrap="square" lIns="0" tIns="0" rIns="0" bIns="0" rtlCol="0"/>
            <a:lstStyle/>
            <a:p/>
          </p:txBody>
        </p:sp>
        <p:sp>
          <p:nvSpPr>
            <p:cNvPr id="2418" name="object 2418" descr=""/>
            <p:cNvSpPr/>
            <p:nvPr/>
          </p:nvSpPr>
          <p:spPr>
            <a:xfrm>
              <a:off x="5579765" y="243260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19" name="object 2419" descr=""/>
            <p:cNvSpPr/>
            <p:nvPr/>
          </p:nvSpPr>
          <p:spPr>
            <a:xfrm>
              <a:off x="5548901"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420" name="object 2420" descr=""/>
            <p:cNvSpPr/>
            <p:nvPr/>
          </p:nvSpPr>
          <p:spPr>
            <a:xfrm>
              <a:off x="5567306"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21" name="object 2421" descr=""/>
            <p:cNvSpPr/>
            <p:nvPr/>
          </p:nvSpPr>
          <p:spPr>
            <a:xfrm>
              <a:off x="5548355" y="24011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22" name="object 2422" descr=""/>
            <p:cNvSpPr/>
            <p:nvPr/>
          </p:nvSpPr>
          <p:spPr>
            <a:xfrm>
              <a:off x="5586263" y="2433420"/>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23" name="object 2423" descr=""/>
            <p:cNvSpPr/>
            <p:nvPr/>
          </p:nvSpPr>
          <p:spPr>
            <a:xfrm>
              <a:off x="5545919" y="2381435"/>
              <a:ext cx="635" cy="635"/>
            </a:xfrm>
            <a:custGeom>
              <a:avLst/>
              <a:gdLst/>
              <a:ahLst/>
              <a:cxnLst/>
              <a:rect l="l" t="t" r="r" b="b"/>
              <a:pathLst>
                <a:path w="635" h="635">
                  <a:moveTo>
                    <a:pt x="0" y="0"/>
                  </a:moveTo>
                  <a:lnTo>
                    <a:pt x="266" y="533"/>
                  </a:lnTo>
                </a:path>
              </a:pathLst>
            </a:custGeom>
            <a:ln w="3175">
              <a:solidFill>
                <a:srgbClr val="231F20"/>
              </a:solidFill>
            </a:ln>
          </p:spPr>
          <p:txBody>
            <a:bodyPr wrap="square" lIns="0" tIns="0" rIns="0" bIns="0" rtlCol="0"/>
            <a:lstStyle/>
            <a:p/>
          </p:txBody>
        </p:sp>
        <p:sp>
          <p:nvSpPr>
            <p:cNvPr id="2424" name="object 2424" descr=""/>
            <p:cNvSpPr/>
            <p:nvPr/>
          </p:nvSpPr>
          <p:spPr>
            <a:xfrm>
              <a:off x="5587070" y="2431796"/>
              <a:ext cx="635" cy="635"/>
            </a:xfrm>
            <a:custGeom>
              <a:avLst/>
              <a:gdLst/>
              <a:ahLst/>
              <a:cxnLst/>
              <a:rect l="l" t="t" r="r" b="b"/>
              <a:pathLst>
                <a:path w="635" h="635">
                  <a:moveTo>
                    <a:pt x="546" y="266"/>
                  </a:moveTo>
                  <a:lnTo>
                    <a:pt x="0" y="0"/>
                  </a:lnTo>
                </a:path>
              </a:pathLst>
            </a:custGeom>
            <a:ln w="3175">
              <a:solidFill>
                <a:srgbClr val="231F20"/>
              </a:solidFill>
            </a:ln>
          </p:spPr>
          <p:txBody>
            <a:bodyPr wrap="square" lIns="0" tIns="0" rIns="0" bIns="0" rtlCol="0"/>
            <a:lstStyle/>
            <a:p/>
          </p:txBody>
        </p:sp>
        <p:sp>
          <p:nvSpPr>
            <p:cNvPr id="2425" name="object 2425" descr=""/>
            <p:cNvSpPr/>
            <p:nvPr/>
          </p:nvSpPr>
          <p:spPr>
            <a:xfrm>
              <a:off x="5545107" y="2383326"/>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26" name="object 2426" descr=""/>
            <p:cNvSpPr/>
            <p:nvPr/>
          </p:nvSpPr>
          <p:spPr>
            <a:xfrm>
              <a:off x="5548350" y="2396058"/>
              <a:ext cx="35560" cy="27305"/>
            </a:xfrm>
            <a:custGeom>
              <a:avLst/>
              <a:gdLst/>
              <a:ahLst/>
              <a:cxnLst/>
              <a:rect l="l" t="t" r="r" b="b"/>
              <a:pathLst>
                <a:path w="35560" h="27305">
                  <a:moveTo>
                    <a:pt x="1625" y="10833"/>
                  </a:moveTo>
                  <a:lnTo>
                    <a:pt x="1384" y="10261"/>
                  </a:lnTo>
                  <a:lnTo>
                    <a:pt x="812" y="10020"/>
                  </a:lnTo>
                  <a:lnTo>
                    <a:pt x="241" y="10261"/>
                  </a:lnTo>
                  <a:lnTo>
                    <a:pt x="0" y="10833"/>
                  </a:lnTo>
                  <a:lnTo>
                    <a:pt x="241" y="11404"/>
                  </a:lnTo>
                  <a:lnTo>
                    <a:pt x="812" y="11645"/>
                  </a:lnTo>
                  <a:lnTo>
                    <a:pt x="1384" y="11404"/>
                  </a:lnTo>
                  <a:lnTo>
                    <a:pt x="1625" y="10833"/>
                  </a:lnTo>
                  <a:close/>
                </a:path>
                <a:path w="35560" h="27305">
                  <a:moveTo>
                    <a:pt x="1892" y="812"/>
                  </a:moveTo>
                  <a:lnTo>
                    <a:pt x="1651" y="241"/>
                  </a:lnTo>
                  <a:lnTo>
                    <a:pt x="1079" y="0"/>
                  </a:lnTo>
                  <a:lnTo>
                    <a:pt x="508" y="241"/>
                  </a:lnTo>
                  <a:lnTo>
                    <a:pt x="266" y="812"/>
                  </a:lnTo>
                  <a:lnTo>
                    <a:pt x="508" y="1384"/>
                  </a:lnTo>
                  <a:lnTo>
                    <a:pt x="1079" y="1625"/>
                  </a:lnTo>
                  <a:lnTo>
                    <a:pt x="1651" y="1384"/>
                  </a:lnTo>
                  <a:lnTo>
                    <a:pt x="1892" y="812"/>
                  </a:lnTo>
                  <a:close/>
                </a:path>
                <a:path w="35560" h="27305">
                  <a:moveTo>
                    <a:pt x="5143" y="25984"/>
                  </a:moveTo>
                  <a:lnTo>
                    <a:pt x="4902" y="25412"/>
                  </a:lnTo>
                  <a:lnTo>
                    <a:pt x="4330" y="25184"/>
                  </a:lnTo>
                  <a:lnTo>
                    <a:pt x="4089" y="24612"/>
                  </a:lnTo>
                  <a:lnTo>
                    <a:pt x="3517" y="24371"/>
                  </a:lnTo>
                  <a:lnTo>
                    <a:pt x="2946" y="24612"/>
                  </a:lnTo>
                  <a:lnTo>
                    <a:pt x="2705" y="25184"/>
                  </a:lnTo>
                  <a:lnTo>
                    <a:pt x="2946" y="25755"/>
                  </a:lnTo>
                  <a:lnTo>
                    <a:pt x="3517" y="25996"/>
                  </a:lnTo>
                  <a:lnTo>
                    <a:pt x="3759" y="26568"/>
                  </a:lnTo>
                  <a:lnTo>
                    <a:pt x="4330" y="26797"/>
                  </a:lnTo>
                  <a:lnTo>
                    <a:pt x="4902" y="26568"/>
                  </a:lnTo>
                  <a:lnTo>
                    <a:pt x="5143" y="25984"/>
                  </a:lnTo>
                  <a:close/>
                </a:path>
                <a:path w="35560" h="27305">
                  <a:moveTo>
                    <a:pt x="35471" y="22479"/>
                  </a:moveTo>
                  <a:lnTo>
                    <a:pt x="35229" y="21907"/>
                  </a:lnTo>
                  <a:lnTo>
                    <a:pt x="34658" y="21666"/>
                  </a:lnTo>
                  <a:lnTo>
                    <a:pt x="34086" y="21907"/>
                  </a:lnTo>
                  <a:lnTo>
                    <a:pt x="33845" y="22479"/>
                  </a:lnTo>
                  <a:lnTo>
                    <a:pt x="34086" y="23050"/>
                  </a:lnTo>
                  <a:lnTo>
                    <a:pt x="34658" y="23291"/>
                  </a:lnTo>
                  <a:lnTo>
                    <a:pt x="35229" y="23050"/>
                  </a:lnTo>
                  <a:lnTo>
                    <a:pt x="35471" y="22479"/>
                  </a:lnTo>
                  <a:close/>
                </a:path>
              </a:pathLst>
            </a:custGeom>
            <a:solidFill>
              <a:srgbClr val="231F20"/>
            </a:solidFill>
          </p:spPr>
          <p:txBody>
            <a:bodyPr wrap="square" lIns="0" tIns="0" rIns="0" bIns="0" rtlCol="0"/>
            <a:lstStyle/>
            <a:p/>
          </p:txBody>
        </p:sp>
        <p:sp>
          <p:nvSpPr>
            <p:cNvPr id="2427" name="object 2427" descr=""/>
            <p:cNvSpPr/>
            <p:nvPr/>
          </p:nvSpPr>
          <p:spPr>
            <a:xfrm>
              <a:off x="5562432"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28" name="object 2428" descr=""/>
            <p:cNvSpPr/>
            <p:nvPr/>
          </p:nvSpPr>
          <p:spPr>
            <a:xfrm>
              <a:off x="5548350" y="2396058"/>
              <a:ext cx="36195" cy="23495"/>
            </a:xfrm>
            <a:custGeom>
              <a:avLst/>
              <a:gdLst/>
              <a:ahLst/>
              <a:cxnLst/>
              <a:rect l="l" t="t" r="r" b="b"/>
              <a:pathLst>
                <a:path w="36195" h="23494">
                  <a:moveTo>
                    <a:pt x="1625" y="10833"/>
                  </a:moveTo>
                  <a:lnTo>
                    <a:pt x="1384" y="10261"/>
                  </a:lnTo>
                  <a:lnTo>
                    <a:pt x="812" y="10020"/>
                  </a:lnTo>
                  <a:lnTo>
                    <a:pt x="241" y="10261"/>
                  </a:lnTo>
                  <a:lnTo>
                    <a:pt x="0" y="10833"/>
                  </a:lnTo>
                  <a:lnTo>
                    <a:pt x="241" y="11404"/>
                  </a:lnTo>
                  <a:lnTo>
                    <a:pt x="812" y="11645"/>
                  </a:lnTo>
                  <a:lnTo>
                    <a:pt x="1384" y="11404"/>
                  </a:lnTo>
                  <a:lnTo>
                    <a:pt x="1625" y="10833"/>
                  </a:lnTo>
                  <a:close/>
                </a:path>
                <a:path w="36195" h="23494">
                  <a:moveTo>
                    <a:pt x="1625" y="5956"/>
                  </a:moveTo>
                  <a:lnTo>
                    <a:pt x="1384" y="5384"/>
                  </a:lnTo>
                  <a:lnTo>
                    <a:pt x="812" y="5143"/>
                  </a:lnTo>
                  <a:lnTo>
                    <a:pt x="241" y="5384"/>
                  </a:lnTo>
                  <a:lnTo>
                    <a:pt x="0" y="5956"/>
                  </a:lnTo>
                  <a:lnTo>
                    <a:pt x="241" y="6527"/>
                  </a:lnTo>
                  <a:lnTo>
                    <a:pt x="812" y="6769"/>
                  </a:lnTo>
                  <a:lnTo>
                    <a:pt x="1384" y="6527"/>
                  </a:lnTo>
                  <a:lnTo>
                    <a:pt x="1625" y="5956"/>
                  </a:lnTo>
                  <a:close/>
                </a:path>
                <a:path w="36195" h="23494">
                  <a:moveTo>
                    <a:pt x="1892" y="812"/>
                  </a:moveTo>
                  <a:lnTo>
                    <a:pt x="1651" y="241"/>
                  </a:lnTo>
                  <a:lnTo>
                    <a:pt x="1079" y="0"/>
                  </a:lnTo>
                  <a:lnTo>
                    <a:pt x="508" y="241"/>
                  </a:lnTo>
                  <a:lnTo>
                    <a:pt x="266" y="812"/>
                  </a:lnTo>
                  <a:lnTo>
                    <a:pt x="508" y="1384"/>
                  </a:lnTo>
                  <a:lnTo>
                    <a:pt x="1079" y="1625"/>
                  </a:lnTo>
                  <a:lnTo>
                    <a:pt x="1651" y="1384"/>
                  </a:lnTo>
                  <a:lnTo>
                    <a:pt x="1892" y="812"/>
                  </a:lnTo>
                  <a:close/>
                </a:path>
                <a:path w="36195" h="23494">
                  <a:moveTo>
                    <a:pt x="35471" y="22479"/>
                  </a:moveTo>
                  <a:lnTo>
                    <a:pt x="35229" y="21907"/>
                  </a:lnTo>
                  <a:lnTo>
                    <a:pt x="34658" y="21666"/>
                  </a:lnTo>
                  <a:lnTo>
                    <a:pt x="34086" y="21907"/>
                  </a:lnTo>
                  <a:lnTo>
                    <a:pt x="33845" y="22479"/>
                  </a:lnTo>
                  <a:lnTo>
                    <a:pt x="34086" y="23050"/>
                  </a:lnTo>
                  <a:lnTo>
                    <a:pt x="34658" y="23291"/>
                  </a:lnTo>
                  <a:lnTo>
                    <a:pt x="35229" y="23050"/>
                  </a:lnTo>
                  <a:lnTo>
                    <a:pt x="35471" y="22479"/>
                  </a:lnTo>
                  <a:close/>
                </a:path>
                <a:path w="36195" h="23494">
                  <a:moveTo>
                    <a:pt x="35737" y="17335"/>
                  </a:moveTo>
                  <a:lnTo>
                    <a:pt x="35496" y="16764"/>
                  </a:lnTo>
                  <a:lnTo>
                    <a:pt x="34925" y="16522"/>
                  </a:lnTo>
                  <a:lnTo>
                    <a:pt x="34353" y="16764"/>
                  </a:lnTo>
                  <a:lnTo>
                    <a:pt x="34112" y="17335"/>
                  </a:lnTo>
                  <a:lnTo>
                    <a:pt x="34353" y="17907"/>
                  </a:lnTo>
                  <a:lnTo>
                    <a:pt x="34925" y="18148"/>
                  </a:lnTo>
                  <a:lnTo>
                    <a:pt x="35496" y="17907"/>
                  </a:lnTo>
                  <a:lnTo>
                    <a:pt x="35737" y="17335"/>
                  </a:lnTo>
                  <a:close/>
                </a:path>
              </a:pathLst>
            </a:custGeom>
            <a:solidFill>
              <a:srgbClr val="231F20"/>
            </a:solidFill>
          </p:spPr>
          <p:txBody>
            <a:bodyPr wrap="square" lIns="0" tIns="0" rIns="0" bIns="0" rtlCol="0"/>
            <a:lstStyle/>
            <a:p/>
          </p:txBody>
        </p:sp>
        <p:sp>
          <p:nvSpPr>
            <p:cNvPr id="2429" name="object 2429" descr=""/>
            <p:cNvSpPr/>
            <p:nvPr/>
          </p:nvSpPr>
          <p:spPr>
            <a:xfrm>
              <a:off x="5554309" y="2392808"/>
              <a:ext cx="635" cy="1270"/>
            </a:xfrm>
            <a:custGeom>
              <a:avLst/>
              <a:gdLst/>
              <a:ahLst/>
              <a:cxnLst/>
              <a:rect l="l" t="t" r="r" b="b"/>
              <a:pathLst>
                <a:path w="635" h="1269">
                  <a:moveTo>
                    <a:pt x="0" y="0"/>
                  </a:moveTo>
                  <a:lnTo>
                    <a:pt x="546" y="800"/>
                  </a:lnTo>
                </a:path>
              </a:pathLst>
            </a:custGeom>
            <a:ln w="3175">
              <a:solidFill>
                <a:srgbClr val="231F20"/>
              </a:solidFill>
            </a:ln>
          </p:spPr>
          <p:txBody>
            <a:bodyPr wrap="square" lIns="0" tIns="0" rIns="0" bIns="0" rtlCol="0"/>
            <a:lstStyle/>
            <a:p/>
          </p:txBody>
        </p:sp>
        <p:sp>
          <p:nvSpPr>
            <p:cNvPr id="2430" name="object 2430" descr=""/>
            <p:cNvSpPr/>
            <p:nvPr/>
          </p:nvSpPr>
          <p:spPr>
            <a:xfrm>
              <a:off x="5577594" y="2421787"/>
              <a:ext cx="1270" cy="1270"/>
            </a:xfrm>
            <a:custGeom>
              <a:avLst/>
              <a:gdLst/>
              <a:ahLst/>
              <a:cxnLst/>
              <a:rect l="l" t="t" r="r" b="b"/>
              <a:pathLst>
                <a:path w="1270" h="1269">
                  <a:moveTo>
                    <a:pt x="812" y="800"/>
                  </a:moveTo>
                  <a:lnTo>
                    <a:pt x="0" y="0"/>
                  </a:lnTo>
                </a:path>
              </a:pathLst>
            </a:custGeom>
            <a:ln w="3175">
              <a:solidFill>
                <a:srgbClr val="231F20"/>
              </a:solidFill>
            </a:ln>
          </p:spPr>
          <p:txBody>
            <a:bodyPr wrap="square" lIns="0" tIns="0" rIns="0" bIns="0" rtlCol="0"/>
            <a:lstStyle/>
            <a:p/>
          </p:txBody>
        </p:sp>
        <p:sp>
          <p:nvSpPr>
            <p:cNvPr id="2431" name="object 2431" descr=""/>
            <p:cNvSpPr/>
            <p:nvPr/>
          </p:nvSpPr>
          <p:spPr>
            <a:xfrm>
              <a:off x="5571907"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32" name="object 2432" descr=""/>
            <p:cNvSpPr/>
            <p:nvPr/>
          </p:nvSpPr>
          <p:spPr>
            <a:xfrm>
              <a:off x="5548350" y="2392006"/>
              <a:ext cx="36195" cy="31750"/>
            </a:xfrm>
            <a:custGeom>
              <a:avLst/>
              <a:gdLst/>
              <a:ahLst/>
              <a:cxnLst/>
              <a:rect l="l" t="t" r="r" b="b"/>
              <a:pathLst>
                <a:path w="36195" h="31750">
                  <a:moveTo>
                    <a:pt x="1625" y="10007"/>
                  </a:moveTo>
                  <a:lnTo>
                    <a:pt x="1384" y="9436"/>
                  </a:lnTo>
                  <a:lnTo>
                    <a:pt x="812" y="9194"/>
                  </a:lnTo>
                  <a:lnTo>
                    <a:pt x="241" y="9436"/>
                  </a:lnTo>
                  <a:lnTo>
                    <a:pt x="0" y="10007"/>
                  </a:lnTo>
                  <a:lnTo>
                    <a:pt x="241" y="10579"/>
                  </a:lnTo>
                  <a:lnTo>
                    <a:pt x="812" y="10820"/>
                  </a:lnTo>
                  <a:lnTo>
                    <a:pt x="1384" y="10579"/>
                  </a:lnTo>
                  <a:lnTo>
                    <a:pt x="1625" y="10007"/>
                  </a:lnTo>
                  <a:close/>
                </a:path>
                <a:path w="36195" h="31750">
                  <a:moveTo>
                    <a:pt x="5143" y="812"/>
                  </a:moveTo>
                  <a:lnTo>
                    <a:pt x="4902" y="228"/>
                  </a:lnTo>
                  <a:lnTo>
                    <a:pt x="4330" y="0"/>
                  </a:lnTo>
                  <a:lnTo>
                    <a:pt x="3759" y="228"/>
                  </a:lnTo>
                  <a:lnTo>
                    <a:pt x="3517" y="812"/>
                  </a:lnTo>
                  <a:lnTo>
                    <a:pt x="3759" y="1384"/>
                  </a:lnTo>
                  <a:lnTo>
                    <a:pt x="4330" y="1625"/>
                  </a:lnTo>
                  <a:lnTo>
                    <a:pt x="4902" y="1384"/>
                  </a:lnTo>
                  <a:lnTo>
                    <a:pt x="5143" y="812"/>
                  </a:lnTo>
                  <a:close/>
                </a:path>
                <a:path w="36195" h="31750">
                  <a:moveTo>
                    <a:pt x="32219" y="30581"/>
                  </a:moveTo>
                  <a:lnTo>
                    <a:pt x="31978" y="30010"/>
                  </a:lnTo>
                  <a:lnTo>
                    <a:pt x="31407" y="29768"/>
                  </a:lnTo>
                  <a:lnTo>
                    <a:pt x="30835" y="30010"/>
                  </a:lnTo>
                  <a:lnTo>
                    <a:pt x="30594" y="30581"/>
                  </a:lnTo>
                  <a:lnTo>
                    <a:pt x="30835" y="31165"/>
                  </a:lnTo>
                  <a:lnTo>
                    <a:pt x="31407" y="31394"/>
                  </a:lnTo>
                  <a:lnTo>
                    <a:pt x="31978" y="31165"/>
                  </a:lnTo>
                  <a:lnTo>
                    <a:pt x="32219" y="30581"/>
                  </a:lnTo>
                  <a:close/>
                </a:path>
                <a:path w="36195" h="31750">
                  <a:moveTo>
                    <a:pt x="35737" y="21386"/>
                  </a:moveTo>
                  <a:lnTo>
                    <a:pt x="35496" y="20815"/>
                  </a:lnTo>
                  <a:lnTo>
                    <a:pt x="34925" y="20574"/>
                  </a:lnTo>
                  <a:lnTo>
                    <a:pt x="34353" y="20815"/>
                  </a:lnTo>
                  <a:lnTo>
                    <a:pt x="34112" y="21386"/>
                  </a:lnTo>
                  <a:lnTo>
                    <a:pt x="34353" y="21958"/>
                  </a:lnTo>
                  <a:lnTo>
                    <a:pt x="34925" y="22199"/>
                  </a:lnTo>
                  <a:lnTo>
                    <a:pt x="35496" y="21958"/>
                  </a:lnTo>
                  <a:lnTo>
                    <a:pt x="35737" y="21386"/>
                  </a:lnTo>
                  <a:close/>
                </a:path>
              </a:pathLst>
            </a:custGeom>
            <a:solidFill>
              <a:srgbClr val="231F20"/>
            </a:solidFill>
          </p:spPr>
          <p:txBody>
            <a:bodyPr wrap="square" lIns="0" tIns="0" rIns="0" bIns="0" rtlCol="0"/>
            <a:lstStyle/>
            <a:p/>
          </p:txBody>
        </p:sp>
        <p:sp>
          <p:nvSpPr>
            <p:cNvPr id="2433" name="object 2433" descr=""/>
            <p:cNvSpPr/>
            <p:nvPr/>
          </p:nvSpPr>
          <p:spPr>
            <a:xfrm>
              <a:off x="5583553"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34" name="object 2434" descr=""/>
            <p:cNvSpPr/>
            <p:nvPr/>
          </p:nvSpPr>
          <p:spPr>
            <a:xfrm>
              <a:off x="5567306"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35" name="object 2435" descr=""/>
            <p:cNvSpPr/>
            <p:nvPr/>
          </p:nvSpPr>
          <p:spPr>
            <a:xfrm>
              <a:off x="5577061" y="242204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436" name="object 2436" descr=""/>
            <p:cNvSpPr/>
            <p:nvPr/>
          </p:nvSpPr>
          <p:spPr>
            <a:xfrm>
              <a:off x="5554573" y="2389555"/>
              <a:ext cx="29845" cy="36195"/>
            </a:xfrm>
            <a:custGeom>
              <a:avLst/>
              <a:gdLst/>
              <a:ahLst/>
              <a:cxnLst/>
              <a:rect l="l" t="t" r="r" b="b"/>
              <a:pathLst>
                <a:path w="29845" h="36194">
                  <a:moveTo>
                    <a:pt x="1625" y="3797"/>
                  </a:moveTo>
                  <a:lnTo>
                    <a:pt x="1384" y="3213"/>
                  </a:lnTo>
                  <a:lnTo>
                    <a:pt x="812" y="2984"/>
                  </a:lnTo>
                  <a:lnTo>
                    <a:pt x="241" y="3213"/>
                  </a:lnTo>
                  <a:lnTo>
                    <a:pt x="0" y="3797"/>
                  </a:lnTo>
                  <a:lnTo>
                    <a:pt x="241" y="4368"/>
                  </a:lnTo>
                  <a:lnTo>
                    <a:pt x="812" y="4610"/>
                  </a:lnTo>
                  <a:lnTo>
                    <a:pt x="1384" y="4368"/>
                  </a:lnTo>
                  <a:lnTo>
                    <a:pt x="1625" y="3797"/>
                  </a:lnTo>
                  <a:close/>
                </a:path>
                <a:path w="29845" h="36194">
                  <a:moveTo>
                    <a:pt x="21666" y="812"/>
                  </a:moveTo>
                  <a:lnTo>
                    <a:pt x="21424" y="241"/>
                  </a:lnTo>
                  <a:lnTo>
                    <a:pt x="20853" y="0"/>
                  </a:lnTo>
                  <a:lnTo>
                    <a:pt x="20281" y="241"/>
                  </a:lnTo>
                  <a:lnTo>
                    <a:pt x="20040" y="812"/>
                  </a:lnTo>
                  <a:lnTo>
                    <a:pt x="20281" y="1397"/>
                  </a:lnTo>
                  <a:lnTo>
                    <a:pt x="20853" y="1625"/>
                  </a:lnTo>
                  <a:lnTo>
                    <a:pt x="21424" y="1397"/>
                  </a:lnTo>
                  <a:lnTo>
                    <a:pt x="21666" y="812"/>
                  </a:lnTo>
                  <a:close/>
                </a:path>
                <a:path w="29845" h="36194">
                  <a:moveTo>
                    <a:pt x="23291" y="34937"/>
                  </a:moveTo>
                  <a:lnTo>
                    <a:pt x="23050" y="34366"/>
                  </a:lnTo>
                  <a:lnTo>
                    <a:pt x="22479" y="34124"/>
                  </a:lnTo>
                  <a:lnTo>
                    <a:pt x="21894" y="34366"/>
                  </a:lnTo>
                  <a:lnTo>
                    <a:pt x="21666" y="34937"/>
                  </a:lnTo>
                  <a:lnTo>
                    <a:pt x="21894" y="35509"/>
                  </a:lnTo>
                  <a:lnTo>
                    <a:pt x="22479" y="35750"/>
                  </a:lnTo>
                  <a:lnTo>
                    <a:pt x="23050" y="35509"/>
                  </a:lnTo>
                  <a:lnTo>
                    <a:pt x="23291" y="34937"/>
                  </a:lnTo>
                  <a:close/>
                </a:path>
                <a:path w="29845" h="36194">
                  <a:moveTo>
                    <a:pt x="26263" y="26809"/>
                  </a:moveTo>
                  <a:lnTo>
                    <a:pt x="26022" y="26238"/>
                  </a:lnTo>
                  <a:lnTo>
                    <a:pt x="25450" y="25996"/>
                  </a:lnTo>
                  <a:lnTo>
                    <a:pt x="25311" y="26060"/>
                  </a:lnTo>
                  <a:lnTo>
                    <a:pt x="25184" y="25996"/>
                  </a:lnTo>
                  <a:lnTo>
                    <a:pt x="24612" y="26238"/>
                  </a:lnTo>
                  <a:lnTo>
                    <a:pt x="24371" y="26809"/>
                  </a:lnTo>
                  <a:lnTo>
                    <a:pt x="24612" y="27381"/>
                  </a:lnTo>
                  <a:lnTo>
                    <a:pt x="25184" y="27622"/>
                  </a:lnTo>
                  <a:lnTo>
                    <a:pt x="25311" y="27571"/>
                  </a:lnTo>
                  <a:lnTo>
                    <a:pt x="25450" y="27622"/>
                  </a:lnTo>
                  <a:lnTo>
                    <a:pt x="26022" y="27381"/>
                  </a:lnTo>
                  <a:lnTo>
                    <a:pt x="26263" y="26809"/>
                  </a:lnTo>
                  <a:close/>
                </a:path>
                <a:path w="29845" h="36194">
                  <a:moveTo>
                    <a:pt x="26263" y="9486"/>
                  </a:moveTo>
                  <a:lnTo>
                    <a:pt x="26022" y="8915"/>
                  </a:lnTo>
                  <a:lnTo>
                    <a:pt x="25450" y="8674"/>
                  </a:lnTo>
                  <a:lnTo>
                    <a:pt x="25311" y="8737"/>
                  </a:lnTo>
                  <a:lnTo>
                    <a:pt x="25184" y="8674"/>
                  </a:lnTo>
                  <a:lnTo>
                    <a:pt x="24612" y="8915"/>
                  </a:lnTo>
                  <a:lnTo>
                    <a:pt x="24371" y="9486"/>
                  </a:lnTo>
                  <a:lnTo>
                    <a:pt x="24612" y="10058"/>
                  </a:lnTo>
                  <a:lnTo>
                    <a:pt x="25184" y="10299"/>
                  </a:lnTo>
                  <a:lnTo>
                    <a:pt x="25311" y="10248"/>
                  </a:lnTo>
                  <a:lnTo>
                    <a:pt x="25450" y="10299"/>
                  </a:lnTo>
                  <a:lnTo>
                    <a:pt x="26022" y="10058"/>
                  </a:lnTo>
                  <a:lnTo>
                    <a:pt x="26263" y="9486"/>
                  </a:lnTo>
                  <a:close/>
                </a:path>
                <a:path w="29845" h="36194">
                  <a:moveTo>
                    <a:pt x="29514" y="14363"/>
                  </a:moveTo>
                  <a:lnTo>
                    <a:pt x="29273" y="13779"/>
                  </a:lnTo>
                  <a:lnTo>
                    <a:pt x="28702" y="13550"/>
                  </a:lnTo>
                  <a:lnTo>
                    <a:pt x="28130" y="13779"/>
                  </a:lnTo>
                  <a:lnTo>
                    <a:pt x="27889" y="14363"/>
                  </a:lnTo>
                  <a:lnTo>
                    <a:pt x="28130" y="14935"/>
                  </a:lnTo>
                  <a:lnTo>
                    <a:pt x="28702" y="15176"/>
                  </a:lnTo>
                  <a:lnTo>
                    <a:pt x="29273" y="14935"/>
                  </a:lnTo>
                  <a:lnTo>
                    <a:pt x="29514" y="14363"/>
                  </a:lnTo>
                  <a:close/>
                </a:path>
              </a:pathLst>
            </a:custGeom>
            <a:solidFill>
              <a:srgbClr val="231F20"/>
            </a:solidFill>
          </p:spPr>
          <p:txBody>
            <a:bodyPr wrap="square" lIns="0" tIns="0" rIns="0" bIns="0" rtlCol="0"/>
            <a:lstStyle/>
            <a:p/>
          </p:txBody>
        </p:sp>
        <p:sp>
          <p:nvSpPr>
            <p:cNvPr id="2437" name="object 2437" descr=""/>
            <p:cNvSpPr/>
            <p:nvPr/>
          </p:nvSpPr>
          <p:spPr>
            <a:xfrm>
              <a:off x="5575430" y="239009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38" name="object 2438" descr=""/>
            <p:cNvSpPr/>
            <p:nvPr/>
          </p:nvSpPr>
          <p:spPr>
            <a:xfrm>
              <a:off x="5583280" y="24131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39" name="object 2439" descr=""/>
            <p:cNvSpPr/>
            <p:nvPr/>
          </p:nvSpPr>
          <p:spPr>
            <a:xfrm>
              <a:off x="5578945" y="2386037"/>
              <a:ext cx="17145" cy="37465"/>
            </a:xfrm>
            <a:custGeom>
              <a:avLst/>
              <a:gdLst/>
              <a:ahLst/>
              <a:cxnLst/>
              <a:rect l="l" t="t" r="r" b="b"/>
              <a:pathLst>
                <a:path w="17145" h="37464">
                  <a:moveTo>
                    <a:pt x="1625" y="36550"/>
                  </a:moveTo>
                  <a:lnTo>
                    <a:pt x="1384" y="35979"/>
                  </a:lnTo>
                  <a:lnTo>
                    <a:pt x="812" y="35737"/>
                  </a:lnTo>
                  <a:lnTo>
                    <a:pt x="241" y="35979"/>
                  </a:lnTo>
                  <a:lnTo>
                    <a:pt x="0" y="36550"/>
                  </a:lnTo>
                  <a:lnTo>
                    <a:pt x="241" y="37134"/>
                  </a:lnTo>
                  <a:lnTo>
                    <a:pt x="812" y="37363"/>
                  </a:lnTo>
                  <a:lnTo>
                    <a:pt x="1384" y="37134"/>
                  </a:lnTo>
                  <a:lnTo>
                    <a:pt x="1625" y="36550"/>
                  </a:lnTo>
                  <a:close/>
                </a:path>
                <a:path w="17145" h="37464">
                  <a:moveTo>
                    <a:pt x="1625" y="7315"/>
                  </a:moveTo>
                  <a:lnTo>
                    <a:pt x="1384" y="6731"/>
                  </a:lnTo>
                  <a:lnTo>
                    <a:pt x="812" y="6502"/>
                  </a:lnTo>
                  <a:lnTo>
                    <a:pt x="241" y="6731"/>
                  </a:lnTo>
                  <a:lnTo>
                    <a:pt x="0" y="7315"/>
                  </a:lnTo>
                  <a:lnTo>
                    <a:pt x="241" y="7886"/>
                  </a:lnTo>
                  <a:lnTo>
                    <a:pt x="812" y="8128"/>
                  </a:lnTo>
                  <a:lnTo>
                    <a:pt x="1384" y="7886"/>
                  </a:lnTo>
                  <a:lnTo>
                    <a:pt x="1625" y="7315"/>
                  </a:lnTo>
                  <a:close/>
                </a:path>
                <a:path w="17145" h="37464">
                  <a:moveTo>
                    <a:pt x="9474" y="812"/>
                  </a:moveTo>
                  <a:lnTo>
                    <a:pt x="9245" y="241"/>
                  </a:lnTo>
                  <a:lnTo>
                    <a:pt x="8661" y="0"/>
                  </a:lnTo>
                  <a:lnTo>
                    <a:pt x="8089" y="241"/>
                  </a:lnTo>
                  <a:lnTo>
                    <a:pt x="7848" y="812"/>
                  </a:lnTo>
                  <a:lnTo>
                    <a:pt x="8089" y="1384"/>
                  </a:lnTo>
                  <a:lnTo>
                    <a:pt x="8661" y="1625"/>
                  </a:lnTo>
                  <a:lnTo>
                    <a:pt x="9245" y="1384"/>
                  </a:lnTo>
                  <a:lnTo>
                    <a:pt x="9474" y="812"/>
                  </a:lnTo>
                  <a:close/>
                </a:path>
                <a:path w="17145" h="37464">
                  <a:moveTo>
                    <a:pt x="16789" y="13538"/>
                  </a:moveTo>
                  <a:lnTo>
                    <a:pt x="16548" y="12966"/>
                  </a:lnTo>
                  <a:lnTo>
                    <a:pt x="15976" y="12725"/>
                  </a:lnTo>
                  <a:lnTo>
                    <a:pt x="15405" y="12966"/>
                  </a:lnTo>
                  <a:lnTo>
                    <a:pt x="15163" y="13538"/>
                  </a:lnTo>
                  <a:lnTo>
                    <a:pt x="15405" y="14109"/>
                  </a:lnTo>
                  <a:lnTo>
                    <a:pt x="15976" y="14351"/>
                  </a:lnTo>
                  <a:lnTo>
                    <a:pt x="16548" y="14109"/>
                  </a:lnTo>
                  <a:lnTo>
                    <a:pt x="16789" y="13538"/>
                  </a:lnTo>
                  <a:close/>
                </a:path>
              </a:pathLst>
            </a:custGeom>
            <a:solidFill>
              <a:srgbClr val="231F20"/>
            </a:solidFill>
          </p:spPr>
          <p:txBody>
            <a:bodyPr wrap="square" lIns="0" tIns="0" rIns="0" bIns="0" rtlCol="0"/>
            <a:lstStyle/>
            <a:p/>
          </p:txBody>
        </p:sp>
        <p:sp>
          <p:nvSpPr>
            <p:cNvPr id="2440" name="object 2440" descr=""/>
            <p:cNvSpPr/>
            <p:nvPr/>
          </p:nvSpPr>
          <p:spPr>
            <a:xfrm>
              <a:off x="5583015" y="241826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41" name="object 2441" descr=""/>
            <p:cNvSpPr/>
            <p:nvPr/>
          </p:nvSpPr>
          <p:spPr>
            <a:xfrm>
              <a:off x="5577061" y="242449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42" name="object 2442" descr=""/>
            <p:cNvSpPr/>
            <p:nvPr/>
          </p:nvSpPr>
          <p:spPr>
            <a:xfrm>
              <a:off x="5575430" y="23900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43" name="object 2443" descr=""/>
            <p:cNvSpPr/>
            <p:nvPr/>
          </p:nvSpPr>
          <p:spPr>
            <a:xfrm>
              <a:off x="5583280" y="240364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44" name="object 2444" descr=""/>
            <p:cNvSpPr/>
            <p:nvPr/>
          </p:nvSpPr>
          <p:spPr>
            <a:xfrm>
              <a:off x="5592217" y="242177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45" name="object 2445" descr=""/>
            <p:cNvSpPr/>
            <p:nvPr/>
          </p:nvSpPr>
          <p:spPr>
            <a:xfrm>
              <a:off x="5578952" y="24217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46" name="object 2446" descr=""/>
            <p:cNvSpPr/>
            <p:nvPr/>
          </p:nvSpPr>
          <p:spPr>
            <a:xfrm>
              <a:off x="5583280" y="2413112"/>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2447" name="object 2447" descr=""/>
            <p:cNvSpPr/>
            <p:nvPr/>
          </p:nvSpPr>
          <p:spPr>
            <a:xfrm>
              <a:off x="5594926" y="241473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448" name="object 2448" descr=""/>
            <p:cNvSpPr/>
            <p:nvPr/>
          </p:nvSpPr>
          <p:spPr>
            <a:xfrm>
              <a:off x="5575430" y="239009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49" name="object 2449" descr=""/>
            <p:cNvSpPr/>
            <p:nvPr/>
          </p:nvSpPr>
          <p:spPr>
            <a:xfrm>
              <a:off x="5561347" y="23841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450" name="object 2450" descr=""/>
            <p:cNvSpPr/>
            <p:nvPr/>
          </p:nvSpPr>
          <p:spPr>
            <a:xfrm>
              <a:off x="5575430" y="23900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51" name="object 2451" descr=""/>
            <p:cNvSpPr/>
            <p:nvPr/>
          </p:nvSpPr>
          <p:spPr>
            <a:xfrm>
              <a:off x="5578945" y="2392540"/>
              <a:ext cx="5715" cy="6985"/>
            </a:xfrm>
            <a:custGeom>
              <a:avLst/>
              <a:gdLst/>
              <a:ahLst/>
              <a:cxnLst/>
              <a:rect l="l" t="t" r="r" b="b"/>
              <a:pathLst>
                <a:path w="5714" h="6985">
                  <a:moveTo>
                    <a:pt x="1625" y="812"/>
                  </a:moveTo>
                  <a:lnTo>
                    <a:pt x="1384" y="228"/>
                  </a:lnTo>
                  <a:lnTo>
                    <a:pt x="812" y="0"/>
                  </a:lnTo>
                  <a:lnTo>
                    <a:pt x="241" y="228"/>
                  </a:lnTo>
                  <a:lnTo>
                    <a:pt x="0" y="812"/>
                  </a:lnTo>
                  <a:lnTo>
                    <a:pt x="241" y="1384"/>
                  </a:lnTo>
                  <a:lnTo>
                    <a:pt x="812" y="1625"/>
                  </a:lnTo>
                  <a:lnTo>
                    <a:pt x="1384" y="1384"/>
                  </a:lnTo>
                  <a:lnTo>
                    <a:pt x="1625" y="812"/>
                  </a:lnTo>
                  <a:close/>
                </a:path>
                <a:path w="5714" h="6985">
                  <a:moveTo>
                    <a:pt x="5410" y="5676"/>
                  </a:moveTo>
                  <a:lnTo>
                    <a:pt x="5181" y="5105"/>
                  </a:lnTo>
                  <a:lnTo>
                    <a:pt x="4597" y="4864"/>
                  </a:lnTo>
                  <a:lnTo>
                    <a:pt x="4025" y="5105"/>
                  </a:lnTo>
                  <a:lnTo>
                    <a:pt x="3784" y="5676"/>
                  </a:lnTo>
                  <a:lnTo>
                    <a:pt x="4025" y="6261"/>
                  </a:lnTo>
                  <a:lnTo>
                    <a:pt x="4597" y="6489"/>
                  </a:lnTo>
                  <a:lnTo>
                    <a:pt x="5181" y="6261"/>
                  </a:lnTo>
                  <a:lnTo>
                    <a:pt x="5410" y="5676"/>
                  </a:lnTo>
                  <a:close/>
                </a:path>
              </a:pathLst>
            </a:custGeom>
            <a:solidFill>
              <a:srgbClr val="231F20"/>
            </a:solidFill>
          </p:spPr>
          <p:txBody>
            <a:bodyPr wrap="square" lIns="0" tIns="0" rIns="0" bIns="0" rtlCol="0"/>
            <a:lstStyle/>
            <a:p/>
          </p:txBody>
        </p:sp>
        <p:sp>
          <p:nvSpPr>
            <p:cNvPr id="2452" name="object 2452" descr=""/>
            <p:cNvSpPr/>
            <p:nvPr/>
          </p:nvSpPr>
          <p:spPr>
            <a:xfrm>
              <a:off x="5582208" y="2399840"/>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2453" name="object 2453" descr=""/>
            <p:cNvSpPr/>
            <p:nvPr/>
          </p:nvSpPr>
          <p:spPr>
            <a:xfrm>
              <a:off x="5581935" y="239930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54" name="object 2454" descr=""/>
            <p:cNvSpPr/>
            <p:nvPr/>
          </p:nvSpPr>
          <p:spPr>
            <a:xfrm>
              <a:off x="5583015" y="2398489"/>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2455" name="object 2455" descr=""/>
            <p:cNvSpPr/>
            <p:nvPr/>
          </p:nvSpPr>
          <p:spPr>
            <a:xfrm>
              <a:off x="5585184" y="2397416"/>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56" name="object 2456" descr=""/>
            <p:cNvSpPr/>
            <p:nvPr/>
          </p:nvSpPr>
          <p:spPr>
            <a:xfrm>
              <a:off x="5587888" y="239579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57" name="object 2457" descr=""/>
            <p:cNvSpPr/>
            <p:nvPr/>
          </p:nvSpPr>
          <p:spPr>
            <a:xfrm>
              <a:off x="5597630" y="2389293"/>
              <a:ext cx="635" cy="1270"/>
            </a:xfrm>
            <a:custGeom>
              <a:avLst/>
              <a:gdLst/>
              <a:ahLst/>
              <a:cxnLst/>
              <a:rect l="l" t="t" r="r" b="b"/>
              <a:pathLst>
                <a:path w="635" h="1269">
                  <a:moveTo>
                    <a:pt x="546" y="800"/>
                  </a:moveTo>
                  <a:lnTo>
                    <a:pt x="0" y="0"/>
                  </a:lnTo>
                </a:path>
              </a:pathLst>
            </a:custGeom>
            <a:ln w="3175">
              <a:solidFill>
                <a:srgbClr val="231F20"/>
              </a:solidFill>
            </a:ln>
          </p:spPr>
          <p:txBody>
            <a:bodyPr wrap="square" lIns="0" tIns="0" rIns="0" bIns="0" rtlCol="0"/>
            <a:lstStyle/>
            <a:p/>
          </p:txBody>
        </p:sp>
        <p:sp>
          <p:nvSpPr>
            <p:cNvPr id="2458" name="object 2458" descr=""/>
            <p:cNvSpPr/>
            <p:nvPr/>
          </p:nvSpPr>
          <p:spPr>
            <a:xfrm>
              <a:off x="5596552" y="238766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59" name="object 2459" descr=""/>
            <p:cNvSpPr/>
            <p:nvPr/>
          </p:nvSpPr>
          <p:spPr>
            <a:xfrm>
              <a:off x="5596823" y="2387388"/>
              <a:ext cx="1905" cy="3175"/>
            </a:xfrm>
            <a:custGeom>
              <a:avLst/>
              <a:gdLst/>
              <a:ahLst/>
              <a:cxnLst/>
              <a:rect l="l" t="t" r="r" b="b"/>
              <a:pathLst>
                <a:path w="1904" h="3175">
                  <a:moveTo>
                    <a:pt x="1892" y="2705"/>
                  </a:moveTo>
                  <a:lnTo>
                    <a:pt x="0" y="0"/>
                  </a:lnTo>
                </a:path>
              </a:pathLst>
            </a:custGeom>
            <a:ln w="3175">
              <a:solidFill>
                <a:srgbClr val="231F20"/>
              </a:solidFill>
            </a:ln>
          </p:spPr>
          <p:txBody>
            <a:bodyPr wrap="square" lIns="0" tIns="0" rIns="0" bIns="0" rtlCol="0"/>
            <a:lstStyle/>
            <a:p/>
          </p:txBody>
        </p:sp>
        <p:sp>
          <p:nvSpPr>
            <p:cNvPr id="2460" name="object 2460" descr=""/>
            <p:cNvSpPr/>
            <p:nvPr/>
          </p:nvSpPr>
          <p:spPr>
            <a:xfrm>
              <a:off x="5583280" y="24036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61" name="object 2461" descr=""/>
            <p:cNvSpPr/>
            <p:nvPr/>
          </p:nvSpPr>
          <p:spPr>
            <a:xfrm>
              <a:off x="5597630" y="241554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62" name="object 2462" descr=""/>
            <p:cNvSpPr/>
            <p:nvPr/>
          </p:nvSpPr>
          <p:spPr>
            <a:xfrm>
              <a:off x="5598176" y="241501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63" name="object 2463" descr=""/>
            <p:cNvSpPr/>
            <p:nvPr/>
          </p:nvSpPr>
          <p:spPr>
            <a:xfrm>
              <a:off x="5597630" y="239822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64" name="object 2464" descr=""/>
            <p:cNvSpPr/>
            <p:nvPr/>
          </p:nvSpPr>
          <p:spPr>
            <a:xfrm>
              <a:off x="5598176" y="2397949"/>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465" name="object 2465" descr=""/>
            <p:cNvSpPr/>
            <p:nvPr/>
          </p:nvSpPr>
          <p:spPr>
            <a:xfrm>
              <a:off x="5589506" y="23919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66" name="object 2466" descr=""/>
            <p:cNvSpPr/>
            <p:nvPr/>
          </p:nvSpPr>
          <p:spPr>
            <a:xfrm>
              <a:off x="5582469" y="2397689"/>
              <a:ext cx="635" cy="1270"/>
            </a:xfrm>
            <a:custGeom>
              <a:avLst/>
              <a:gdLst/>
              <a:ahLst/>
              <a:cxnLst/>
              <a:rect l="l" t="t" r="r" b="b"/>
              <a:pathLst>
                <a:path w="635" h="1269">
                  <a:moveTo>
                    <a:pt x="546" y="800"/>
                  </a:moveTo>
                  <a:lnTo>
                    <a:pt x="0" y="0"/>
                  </a:lnTo>
                </a:path>
              </a:pathLst>
            </a:custGeom>
            <a:ln w="3175">
              <a:solidFill>
                <a:srgbClr val="231F20"/>
              </a:solidFill>
            </a:ln>
          </p:spPr>
          <p:txBody>
            <a:bodyPr wrap="square" lIns="0" tIns="0" rIns="0" bIns="0" rtlCol="0"/>
            <a:lstStyle/>
            <a:p/>
          </p:txBody>
        </p:sp>
        <p:sp>
          <p:nvSpPr>
            <p:cNvPr id="2467" name="object 2467" descr=""/>
            <p:cNvSpPr/>
            <p:nvPr/>
          </p:nvSpPr>
          <p:spPr>
            <a:xfrm>
              <a:off x="5583015" y="2397409"/>
              <a:ext cx="635" cy="1270"/>
            </a:xfrm>
            <a:custGeom>
              <a:avLst/>
              <a:gdLst/>
              <a:ahLst/>
              <a:cxnLst/>
              <a:rect l="l" t="t" r="r" b="b"/>
              <a:pathLst>
                <a:path w="635" h="1269">
                  <a:moveTo>
                    <a:pt x="0" y="0"/>
                  </a:moveTo>
                  <a:lnTo>
                    <a:pt x="533" y="800"/>
                  </a:lnTo>
                  <a:lnTo>
                    <a:pt x="0" y="0"/>
                  </a:lnTo>
                </a:path>
              </a:pathLst>
            </a:custGeom>
            <a:ln w="3175">
              <a:solidFill>
                <a:srgbClr val="231F20"/>
              </a:solidFill>
            </a:ln>
          </p:spPr>
          <p:txBody>
            <a:bodyPr wrap="square" lIns="0" tIns="0" rIns="0" bIns="0" rtlCol="0"/>
            <a:lstStyle/>
            <a:p/>
          </p:txBody>
        </p:sp>
        <p:sp>
          <p:nvSpPr>
            <p:cNvPr id="2468" name="object 2468" descr=""/>
            <p:cNvSpPr/>
            <p:nvPr/>
          </p:nvSpPr>
          <p:spPr>
            <a:xfrm>
              <a:off x="5583826" y="2397143"/>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2469" name="object 2469" descr=""/>
            <p:cNvSpPr/>
            <p:nvPr/>
          </p:nvSpPr>
          <p:spPr>
            <a:xfrm>
              <a:off x="5584633" y="2396597"/>
              <a:ext cx="635" cy="1270"/>
            </a:xfrm>
            <a:custGeom>
              <a:avLst/>
              <a:gdLst/>
              <a:ahLst/>
              <a:cxnLst/>
              <a:rect l="l" t="t" r="r" b="b"/>
              <a:pathLst>
                <a:path w="635" h="1269">
                  <a:moveTo>
                    <a:pt x="546" y="812"/>
                  </a:moveTo>
                  <a:lnTo>
                    <a:pt x="0" y="0"/>
                  </a:lnTo>
                </a:path>
              </a:pathLst>
            </a:custGeom>
            <a:ln w="3175">
              <a:solidFill>
                <a:srgbClr val="231F20"/>
              </a:solidFill>
            </a:ln>
          </p:spPr>
          <p:txBody>
            <a:bodyPr wrap="square" lIns="0" tIns="0" rIns="0" bIns="0" rtlCol="0"/>
            <a:lstStyle/>
            <a:p/>
          </p:txBody>
        </p:sp>
        <p:sp>
          <p:nvSpPr>
            <p:cNvPr id="2470" name="object 2470" descr=""/>
            <p:cNvSpPr/>
            <p:nvPr/>
          </p:nvSpPr>
          <p:spPr>
            <a:xfrm>
              <a:off x="5587349" y="2394972"/>
              <a:ext cx="635" cy="1270"/>
            </a:xfrm>
            <a:custGeom>
              <a:avLst/>
              <a:gdLst/>
              <a:ahLst/>
              <a:cxnLst/>
              <a:rect l="l" t="t" r="r" b="b"/>
              <a:pathLst>
                <a:path w="635" h="1269">
                  <a:moveTo>
                    <a:pt x="533" y="812"/>
                  </a:moveTo>
                  <a:lnTo>
                    <a:pt x="0" y="0"/>
                  </a:lnTo>
                </a:path>
              </a:pathLst>
            </a:custGeom>
            <a:ln w="3175">
              <a:solidFill>
                <a:srgbClr val="231F20"/>
              </a:solidFill>
            </a:ln>
          </p:spPr>
          <p:txBody>
            <a:bodyPr wrap="square" lIns="0" tIns="0" rIns="0" bIns="0" rtlCol="0"/>
            <a:lstStyle/>
            <a:p/>
          </p:txBody>
        </p:sp>
        <p:sp>
          <p:nvSpPr>
            <p:cNvPr id="2471" name="object 2471" descr=""/>
            <p:cNvSpPr/>
            <p:nvPr/>
          </p:nvSpPr>
          <p:spPr>
            <a:xfrm>
              <a:off x="5588161" y="2394693"/>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2472" name="object 2472" descr=""/>
            <p:cNvSpPr/>
            <p:nvPr/>
          </p:nvSpPr>
          <p:spPr>
            <a:xfrm>
              <a:off x="5589507" y="2393888"/>
              <a:ext cx="635" cy="635"/>
            </a:xfrm>
            <a:custGeom>
              <a:avLst/>
              <a:gdLst/>
              <a:ahLst/>
              <a:cxnLst/>
              <a:rect l="l" t="t" r="r" b="b"/>
              <a:pathLst>
                <a:path w="635" h="635">
                  <a:moveTo>
                    <a:pt x="0" y="0"/>
                  </a:moveTo>
                  <a:lnTo>
                    <a:pt x="266" y="546"/>
                  </a:lnTo>
                  <a:lnTo>
                    <a:pt x="0" y="0"/>
                  </a:lnTo>
                </a:path>
              </a:pathLst>
            </a:custGeom>
            <a:ln w="3175">
              <a:solidFill>
                <a:srgbClr val="231F20"/>
              </a:solidFill>
            </a:ln>
          </p:spPr>
          <p:txBody>
            <a:bodyPr wrap="square" lIns="0" tIns="0" rIns="0" bIns="0" rtlCol="0"/>
            <a:lstStyle/>
            <a:p/>
          </p:txBody>
        </p:sp>
        <p:sp>
          <p:nvSpPr>
            <p:cNvPr id="2473" name="object 2473" descr=""/>
            <p:cNvSpPr/>
            <p:nvPr/>
          </p:nvSpPr>
          <p:spPr>
            <a:xfrm>
              <a:off x="5591131" y="2392802"/>
              <a:ext cx="635" cy="1270"/>
            </a:xfrm>
            <a:custGeom>
              <a:avLst/>
              <a:gdLst/>
              <a:ahLst/>
              <a:cxnLst/>
              <a:rect l="l" t="t" r="r" b="b"/>
              <a:pathLst>
                <a:path w="635" h="1269">
                  <a:moveTo>
                    <a:pt x="0" y="266"/>
                  </a:moveTo>
                  <a:lnTo>
                    <a:pt x="266" y="812"/>
                  </a:lnTo>
                  <a:lnTo>
                    <a:pt x="0" y="266"/>
                  </a:lnTo>
                  <a:lnTo>
                    <a:pt x="0" y="0"/>
                  </a:lnTo>
                </a:path>
              </a:pathLst>
            </a:custGeom>
            <a:ln w="3175">
              <a:solidFill>
                <a:srgbClr val="231F20"/>
              </a:solidFill>
            </a:ln>
          </p:spPr>
          <p:txBody>
            <a:bodyPr wrap="square" lIns="0" tIns="0" rIns="0" bIns="0" rtlCol="0"/>
            <a:lstStyle/>
            <a:p/>
          </p:txBody>
        </p:sp>
        <p:sp>
          <p:nvSpPr>
            <p:cNvPr id="2474" name="object 2474" descr=""/>
            <p:cNvSpPr/>
            <p:nvPr/>
          </p:nvSpPr>
          <p:spPr>
            <a:xfrm>
              <a:off x="5590863" y="2391449"/>
              <a:ext cx="1905" cy="3175"/>
            </a:xfrm>
            <a:custGeom>
              <a:avLst/>
              <a:gdLst/>
              <a:ahLst/>
              <a:cxnLst/>
              <a:rect l="l" t="t" r="r" b="b"/>
              <a:pathLst>
                <a:path w="1904" h="3175">
                  <a:moveTo>
                    <a:pt x="1625" y="2984"/>
                  </a:moveTo>
                  <a:lnTo>
                    <a:pt x="0" y="0"/>
                  </a:lnTo>
                </a:path>
              </a:pathLst>
            </a:custGeom>
            <a:ln w="3175">
              <a:solidFill>
                <a:srgbClr val="231F20"/>
              </a:solidFill>
            </a:ln>
          </p:spPr>
          <p:txBody>
            <a:bodyPr wrap="square" lIns="0" tIns="0" rIns="0" bIns="0" rtlCol="0"/>
            <a:lstStyle/>
            <a:p/>
          </p:txBody>
        </p:sp>
        <p:sp>
          <p:nvSpPr>
            <p:cNvPr id="2475" name="object 2475" descr=""/>
            <p:cNvSpPr/>
            <p:nvPr/>
          </p:nvSpPr>
          <p:spPr>
            <a:xfrm>
              <a:off x="5574618" y="23892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76" name="object 2476" descr=""/>
            <p:cNvSpPr/>
            <p:nvPr/>
          </p:nvSpPr>
          <p:spPr>
            <a:xfrm>
              <a:off x="5596552" y="2427460"/>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2477" name="object 2477" descr=""/>
            <p:cNvSpPr/>
            <p:nvPr/>
          </p:nvSpPr>
          <p:spPr>
            <a:xfrm>
              <a:off x="5590319"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78" name="object 2478" descr=""/>
            <p:cNvSpPr/>
            <p:nvPr/>
          </p:nvSpPr>
          <p:spPr>
            <a:xfrm>
              <a:off x="5581656" y="2396318"/>
              <a:ext cx="1270" cy="1905"/>
            </a:xfrm>
            <a:custGeom>
              <a:avLst/>
              <a:gdLst/>
              <a:ahLst/>
              <a:cxnLst/>
              <a:rect l="l" t="t" r="r" b="b"/>
              <a:pathLst>
                <a:path w="1270" h="1905">
                  <a:moveTo>
                    <a:pt x="0" y="0"/>
                  </a:moveTo>
                  <a:lnTo>
                    <a:pt x="812" y="1358"/>
                  </a:lnTo>
                  <a:lnTo>
                    <a:pt x="812" y="812"/>
                  </a:lnTo>
                </a:path>
              </a:pathLst>
            </a:custGeom>
            <a:ln w="3175">
              <a:solidFill>
                <a:srgbClr val="231F20"/>
              </a:solidFill>
            </a:ln>
          </p:spPr>
          <p:txBody>
            <a:bodyPr wrap="square" lIns="0" tIns="0" rIns="0" bIns="0" rtlCol="0"/>
            <a:lstStyle/>
            <a:p/>
          </p:txBody>
        </p:sp>
        <p:sp>
          <p:nvSpPr>
            <p:cNvPr id="2479" name="object 2479" descr=""/>
            <p:cNvSpPr/>
            <p:nvPr/>
          </p:nvSpPr>
          <p:spPr>
            <a:xfrm>
              <a:off x="5584366" y="2396058"/>
              <a:ext cx="635" cy="635"/>
            </a:xfrm>
            <a:custGeom>
              <a:avLst/>
              <a:gdLst/>
              <a:ahLst/>
              <a:cxnLst/>
              <a:rect l="l" t="t" r="r" b="b"/>
              <a:pathLst>
                <a:path w="635" h="635">
                  <a:moveTo>
                    <a:pt x="0" y="0"/>
                  </a:moveTo>
                  <a:lnTo>
                    <a:pt x="266" y="533"/>
                  </a:lnTo>
                </a:path>
              </a:pathLst>
            </a:custGeom>
            <a:ln w="3175">
              <a:solidFill>
                <a:srgbClr val="231F20"/>
              </a:solidFill>
            </a:ln>
          </p:spPr>
          <p:txBody>
            <a:bodyPr wrap="square" lIns="0" tIns="0" rIns="0" bIns="0" rtlCol="0"/>
            <a:lstStyle/>
            <a:p/>
          </p:txBody>
        </p:sp>
        <p:sp>
          <p:nvSpPr>
            <p:cNvPr id="2480" name="object 2480" descr=""/>
            <p:cNvSpPr/>
            <p:nvPr/>
          </p:nvSpPr>
          <p:spPr>
            <a:xfrm>
              <a:off x="5587070" y="2394694"/>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481" name="object 2481" descr=""/>
            <p:cNvSpPr/>
            <p:nvPr/>
          </p:nvSpPr>
          <p:spPr>
            <a:xfrm>
              <a:off x="5636077"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82" name="object 2482" descr=""/>
            <p:cNvSpPr/>
            <p:nvPr/>
          </p:nvSpPr>
          <p:spPr>
            <a:xfrm>
              <a:off x="5651785"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83" name="object 2483" descr=""/>
            <p:cNvSpPr/>
            <p:nvPr/>
          </p:nvSpPr>
          <p:spPr>
            <a:xfrm>
              <a:off x="5655847" y="23779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84" name="object 2484" descr=""/>
            <p:cNvSpPr/>
            <p:nvPr/>
          </p:nvSpPr>
          <p:spPr>
            <a:xfrm>
              <a:off x="5656113"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85" name="object 2485" descr=""/>
            <p:cNvSpPr/>
            <p:nvPr/>
          </p:nvSpPr>
          <p:spPr>
            <a:xfrm>
              <a:off x="5657738" y="237168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486" name="object 2486" descr=""/>
            <p:cNvSpPr/>
            <p:nvPr/>
          </p:nvSpPr>
          <p:spPr>
            <a:xfrm>
              <a:off x="5656113"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87" name="object 2487" descr=""/>
            <p:cNvSpPr/>
            <p:nvPr/>
          </p:nvSpPr>
          <p:spPr>
            <a:xfrm>
              <a:off x="5658011" y="23716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88" name="object 2488" descr=""/>
            <p:cNvSpPr/>
            <p:nvPr/>
          </p:nvSpPr>
          <p:spPr>
            <a:xfrm>
              <a:off x="5657738"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89" name="object 2489" descr=""/>
            <p:cNvSpPr/>
            <p:nvPr/>
          </p:nvSpPr>
          <p:spPr>
            <a:xfrm>
              <a:off x="5657471"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90" name="object 2490" descr=""/>
            <p:cNvSpPr/>
            <p:nvPr/>
          </p:nvSpPr>
          <p:spPr>
            <a:xfrm>
              <a:off x="5651512" y="237303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491" name="object 2491" descr=""/>
            <p:cNvSpPr/>
            <p:nvPr/>
          </p:nvSpPr>
          <p:spPr>
            <a:xfrm>
              <a:off x="5661801"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92" name="object 2492" descr=""/>
            <p:cNvSpPr/>
            <p:nvPr/>
          </p:nvSpPr>
          <p:spPr>
            <a:xfrm>
              <a:off x="5656660" y="23784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93" name="object 2493" descr=""/>
            <p:cNvSpPr/>
            <p:nvPr/>
          </p:nvSpPr>
          <p:spPr>
            <a:xfrm>
              <a:off x="5673166" y="2383332"/>
              <a:ext cx="15240" cy="1905"/>
            </a:xfrm>
            <a:custGeom>
              <a:avLst/>
              <a:gdLst/>
              <a:ahLst/>
              <a:cxnLst/>
              <a:rect l="l" t="t" r="r" b="b"/>
              <a:pathLst>
                <a:path w="15239" h="1905">
                  <a:moveTo>
                    <a:pt x="1625" y="812"/>
                  </a:moveTo>
                  <a:lnTo>
                    <a:pt x="1384" y="241"/>
                  </a:lnTo>
                  <a:lnTo>
                    <a:pt x="812" y="0"/>
                  </a:lnTo>
                  <a:lnTo>
                    <a:pt x="241" y="241"/>
                  </a:lnTo>
                  <a:lnTo>
                    <a:pt x="0" y="812"/>
                  </a:lnTo>
                  <a:lnTo>
                    <a:pt x="241" y="1384"/>
                  </a:lnTo>
                  <a:lnTo>
                    <a:pt x="812" y="1625"/>
                  </a:lnTo>
                  <a:lnTo>
                    <a:pt x="1384" y="1384"/>
                  </a:lnTo>
                  <a:lnTo>
                    <a:pt x="1625" y="812"/>
                  </a:lnTo>
                  <a:close/>
                </a:path>
                <a:path w="15239" h="1905">
                  <a:moveTo>
                    <a:pt x="14897" y="812"/>
                  </a:moveTo>
                  <a:lnTo>
                    <a:pt x="14655" y="241"/>
                  </a:lnTo>
                  <a:lnTo>
                    <a:pt x="14084" y="0"/>
                  </a:lnTo>
                  <a:lnTo>
                    <a:pt x="13512" y="241"/>
                  </a:lnTo>
                  <a:lnTo>
                    <a:pt x="13271" y="812"/>
                  </a:lnTo>
                  <a:lnTo>
                    <a:pt x="13512" y="1384"/>
                  </a:lnTo>
                  <a:lnTo>
                    <a:pt x="14084" y="1625"/>
                  </a:lnTo>
                  <a:lnTo>
                    <a:pt x="14655" y="1384"/>
                  </a:lnTo>
                  <a:lnTo>
                    <a:pt x="14897" y="812"/>
                  </a:lnTo>
                  <a:close/>
                </a:path>
              </a:pathLst>
            </a:custGeom>
            <a:solidFill>
              <a:srgbClr val="231F20"/>
            </a:solidFill>
          </p:spPr>
          <p:txBody>
            <a:bodyPr wrap="square" lIns="0" tIns="0" rIns="0" bIns="0" rtlCol="0"/>
            <a:lstStyle/>
            <a:p/>
          </p:txBody>
        </p:sp>
        <p:sp>
          <p:nvSpPr>
            <p:cNvPr id="2494" name="object 2494" descr=""/>
            <p:cNvSpPr/>
            <p:nvPr/>
          </p:nvSpPr>
          <p:spPr>
            <a:xfrm>
              <a:off x="5673713"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495" name="object 2495" descr=""/>
            <p:cNvSpPr/>
            <p:nvPr/>
          </p:nvSpPr>
          <p:spPr>
            <a:xfrm>
              <a:off x="5685079" y="2381161"/>
              <a:ext cx="3175" cy="1905"/>
            </a:xfrm>
            <a:custGeom>
              <a:avLst/>
              <a:gdLst/>
              <a:ahLst/>
              <a:cxnLst/>
              <a:rect l="l" t="t" r="r" b="b"/>
              <a:pathLst>
                <a:path w="3175" h="1905">
                  <a:moveTo>
                    <a:pt x="2984" y="812"/>
                  </a:moveTo>
                  <a:lnTo>
                    <a:pt x="2743" y="241"/>
                  </a:lnTo>
                  <a:lnTo>
                    <a:pt x="2171" y="0"/>
                  </a:lnTo>
                  <a:lnTo>
                    <a:pt x="1600" y="241"/>
                  </a:lnTo>
                  <a:lnTo>
                    <a:pt x="1485" y="508"/>
                  </a:lnTo>
                  <a:lnTo>
                    <a:pt x="1384" y="241"/>
                  </a:lnTo>
                  <a:lnTo>
                    <a:pt x="812" y="0"/>
                  </a:lnTo>
                  <a:lnTo>
                    <a:pt x="241" y="241"/>
                  </a:lnTo>
                  <a:lnTo>
                    <a:pt x="0" y="812"/>
                  </a:lnTo>
                  <a:lnTo>
                    <a:pt x="241" y="1384"/>
                  </a:lnTo>
                  <a:lnTo>
                    <a:pt x="812" y="1625"/>
                  </a:lnTo>
                  <a:lnTo>
                    <a:pt x="1384" y="1384"/>
                  </a:lnTo>
                  <a:lnTo>
                    <a:pt x="1485" y="1130"/>
                  </a:lnTo>
                  <a:lnTo>
                    <a:pt x="1600" y="1384"/>
                  </a:lnTo>
                  <a:lnTo>
                    <a:pt x="2171" y="1625"/>
                  </a:lnTo>
                  <a:lnTo>
                    <a:pt x="2743" y="1384"/>
                  </a:lnTo>
                  <a:lnTo>
                    <a:pt x="2984" y="812"/>
                  </a:lnTo>
                  <a:close/>
                </a:path>
              </a:pathLst>
            </a:custGeom>
            <a:solidFill>
              <a:srgbClr val="231F20"/>
            </a:solidFill>
          </p:spPr>
          <p:txBody>
            <a:bodyPr wrap="square" lIns="0" tIns="0" rIns="0" bIns="0" rtlCol="0"/>
            <a:lstStyle/>
            <a:p/>
          </p:txBody>
        </p:sp>
        <p:sp>
          <p:nvSpPr>
            <p:cNvPr id="2496" name="object 2496" descr=""/>
            <p:cNvSpPr/>
            <p:nvPr/>
          </p:nvSpPr>
          <p:spPr>
            <a:xfrm>
              <a:off x="5675610" y="237114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497" name="object 2497" descr=""/>
            <p:cNvSpPr/>
            <p:nvPr/>
          </p:nvSpPr>
          <p:spPr>
            <a:xfrm>
              <a:off x="5688335" y="23711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498" name="object 2498" descr=""/>
            <p:cNvSpPr/>
            <p:nvPr/>
          </p:nvSpPr>
          <p:spPr>
            <a:xfrm>
              <a:off x="5689147" y="236329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499" name="object 2499" descr=""/>
            <p:cNvSpPr/>
            <p:nvPr/>
          </p:nvSpPr>
          <p:spPr>
            <a:xfrm>
              <a:off x="5678319"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500" name="object 2500" descr=""/>
            <p:cNvSpPr/>
            <p:nvPr/>
          </p:nvSpPr>
          <p:spPr>
            <a:xfrm>
              <a:off x="5680757" y="238387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501" name="object 2501" descr=""/>
            <p:cNvSpPr/>
            <p:nvPr/>
          </p:nvSpPr>
          <p:spPr>
            <a:xfrm>
              <a:off x="5679935" y="2381161"/>
              <a:ext cx="13335" cy="3810"/>
            </a:xfrm>
            <a:custGeom>
              <a:avLst/>
              <a:gdLst/>
              <a:ahLst/>
              <a:cxnLst/>
              <a:rect l="l" t="t" r="r" b="b"/>
              <a:pathLst>
                <a:path w="13335" h="3810">
                  <a:moveTo>
                    <a:pt x="1625" y="812"/>
                  </a:moveTo>
                  <a:lnTo>
                    <a:pt x="1384" y="241"/>
                  </a:lnTo>
                  <a:lnTo>
                    <a:pt x="812" y="0"/>
                  </a:lnTo>
                  <a:lnTo>
                    <a:pt x="241" y="241"/>
                  </a:lnTo>
                  <a:lnTo>
                    <a:pt x="0" y="812"/>
                  </a:lnTo>
                  <a:lnTo>
                    <a:pt x="241" y="1384"/>
                  </a:lnTo>
                  <a:lnTo>
                    <a:pt x="812" y="1625"/>
                  </a:lnTo>
                  <a:lnTo>
                    <a:pt x="1384" y="1384"/>
                  </a:lnTo>
                  <a:lnTo>
                    <a:pt x="1625" y="812"/>
                  </a:lnTo>
                  <a:close/>
                </a:path>
                <a:path w="13335" h="3810">
                  <a:moveTo>
                    <a:pt x="12725" y="2984"/>
                  </a:moveTo>
                  <a:lnTo>
                    <a:pt x="12496" y="2413"/>
                  </a:lnTo>
                  <a:lnTo>
                    <a:pt x="11912" y="2171"/>
                  </a:lnTo>
                  <a:lnTo>
                    <a:pt x="11341" y="2413"/>
                  </a:lnTo>
                  <a:lnTo>
                    <a:pt x="11099" y="2984"/>
                  </a:lnTo>
                  <a:lnTo>
                    <a:pt x="11341" y="3556"/>
                  </a:lnTo>
                  <a:lnTo>
                    <a:pt x="11912" y="3797"/>
                  </a:lnTo>
                  <a:lnTo>
                    <a:pt x="12496" y="3556"/>
                  </a:lnTo>
                  <a:lnTo>
                    <a:pt x="12725" y="2984"/>
                  </a:lnTo>
                  <a:close/>
                </a:path>
              </a:pathLst>
            </a:custGeom>
            <a:solidFill>
              <a:srgbClr val="231F20"/>
            </a:solidFill>
          </p:spPr>
          <p:txBody>
            <a:bodyPr wrap="square" lIns="0" tIns="0" rIns="0" bIns="0" rtlCol="0"/>
            <a:lstStyle/>
            <a:p/>
          </p:txBody>
        </p:sp>
        <p:sp>
          <p:nvSpPr>
            <p:cNvPr id="2502" name="object 2502" descr=""/>
            <p:cNvSpPr/>
            <p:nvPr/>
          </p:nvSpPr>
          <p:spPr>
            <a:xfrm>
              <a:off x="5687256" y="238387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503" name="object 2503" descr=""/>
            <p:cNvSpPr/>
            <p:nvPr/>
          </p:nvSpPr>
          <p:spPr>
            <a:xfrm>
              <a:off x="5691858" y="238387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504" name="object 2504" descr=""/>
            <p:cNvSpPr/>
            <p:nvPr/>
          </p:nvSpPr>
          <p:spPr>
            <a:xfrm>
              <a:off x="5688330" y="2361933"/>
              <a:ext cx="1905" cy="10795"/>
            </a:xfrm>
            <a:custGeom>
              <a:avLst/>
              <a:gdLst/>
              <a:ahLst/>
              <a:cxnLst/>
              <a:rect l="l" t="t" r="r" b="b"/>
              <a:pathLst>
                <a:path w="1904" h="10794">
                  <a:moveTo>
                    <a:pt x="1625" y="9486"/>
                  </a:moveTo>
                  <a:lnTo>
                    <a:pt x="1384" y="8915"/>
                  </a:lnTo>
                  <a:lnTo>
                    <a:pt x="812" y="8674"/>
                  </a:lnTo>
                  <a:lnTo>
                    <a:pt x="241" y="8915"/>
                  </a:lnTo>
                  <a:lnTo>
                    <a:pt x="0" y="9486"/>
                  </a:lnTo>
                  <a:lnTo>
                    <a:pt x="241" y="10058"/>
                  </a:lnTo>
                  <a:lnTo>
                    <a:pt x="812" y="10299"/>
                  </a:lnTo>
                  <a:lnTo>
                    <a:pt x="1384" y="10058"/>
                  </a:lnTo>
                  <a:lnTo>
                    <a:pt x="1625" y="9486"/>
                  </a:lnTo>
                  <a:close/>
                </a:path>
                <a:path w="1904" h="10794">
                  <a:moveTo>
                    <a:pt x="1625" y="812"/>
                  </a:moveTo>
                  <a:lnTo>
                    <a:pt x="1384" y="241"/>
                  </a:lnTo>
                  <a:lnTo>
                    <a:pt x="812" y="0"/>
                  </a:lnTo>
                  <a:lnTo>
                    <a:pt x="241" y="241"/>
                  </a:lnTo>
                  <a:lnTo>
                    <a:pt x="0" y="812"/>
                  </a:lnTo>
                  <a:lnTo>
                    <a:pt x="241" y="1397"/>
                  </a:lnTo>
                  <a:lnTo>
                    <a:pt x="812" y="1625"/>
                  </a:lnTo>
                  <a:lnTo>
                    <a:pt x="1384" y="1397"/>
                  </a:lnTo>
                  <a:lnTo>
                    <a:pt x="1625" y="812"/>
                  </a:lnTo>
                  <a:close/>
                </a:path>
              </a:pathLst>
            </a:custGeom>
            <a:solidFill>
              <a:srgbClr val="231F20"/>
            </a:solidFill>
          </p:spPr>
          <p:txBody>
            <a:bodyPr wrap="square" lIns="0" tIns="0" rIns="0" bIns="0" rtlCol="0"/>
            <a:lstStyle/>
            <a:p/>
          </p:txBody>
        </p:sp>
        <p:sp>
          <p:nvSpPr>
            <p:cNvPr id="2505" name="object 2505" descr=""/>
            <p:cNvSpPr/>
            <p:nvPr/>
          </p:nvSpPr>
          <p:spPr>
            <a:xfrm>
              <a:off x="5689147" y="23716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506" name="object 2506" descr=""/>
            <p:cNvSpPr/>
            <p:nvPr/>
          </p:nvSpPr>
          <p:spPr>
            <a:xfrm>
              <a:off x="5689147" y="236301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507" name="object 2507" descr=""/>
            <p:cNvSpPr/>
            <p:nvPr/>
          </p:nvSpPr>
          <p:spPr>
            <a:xfrm>
              <a:off x="5689147" y="2364377"/>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2508" name="object 2508" descr=""/>
            <p:cNvSpPr/>
            <p:nvPr/>
          </p:nvSpPr>
          <p:spPr>
            <a:xfrm>
              <a:off x="5696459" y="2385487"/>
              <a:ext cx="0" cy="8255"/>
            </a:xfrm>
            <a:custGeom>
              <a:avLst/>
              <a:gdLst/>
              <a:ahLst/>
              <a:cxnLst/>
              <a:rect l="l" t="t" r="r" b="b"/>
              <a:pathLst>
                <a:path w="0" h="8255">
                  <a:moveTo>
                    <a:pt x="0" y="8127"/>
                  </a:moveTo>
                  <a:lnTo>
                    <a:pt x="0" y="0"/>
                  </a:lnTo>
                </a:path>
              </a:pathLst>
            </a:custGeom>
            <a:ln w="3175">
              <a:solidFill>
                <a:srgbClr val="231F20"/>
              </a:solidFill>
            </a:ln>
          </p:spPr>
          <p:txBody>
            <a:bodyPr wrap="square" lIns="0" tIns="0" rIns="0" bIns="0" rtlCol="0"/>
            <a:lstStyle/>
            <a:p/>
          </p:txBody>
        </p:sp>
        <p:sp>
          <p:nvSpPr>
            <p:cNvPr id="2509" name="object 2509" descr=""/>
            <p:cNvSpPr/>
            <p:nvPr/>
          </p:nvSpPr>
          <p:spPr>
            <a:xfrm>
              <a:off x="5684273" y="2656247"/>
              <a:ext cx="0" cy="7620"/>
            </a:xfrm>
            <a:custGeom>
              <a:avLst/>
              <a:gdLst/>
              <a:ahLst/>
              <a:cxnLst/>
              <a:rect l="l" t="t" r="r" b="b"/>
              <a:pathLst>
                <a:path w="0" h="7619">
                  <a:moveTo>
                    <a:pt x="0" y="0"/>
                  </a:moveTo>
                  <a:lnTo>
                    <a:pt x="0" y="7048"/>
                  </a:lnTo>
                </a:path>
              </a:pathLst>
            </a:custGeom>
            <a:ln w="3175">
              <a:solidFill>
                <a:srgbClr val="231F20"/>
              </a:solidFill>
            </a:ln>
          </p:spPr>
          <p:txBody>
            <a:bodyPr wrap="square" lIns="0" tIns="0" rIns="0" bIns="0" rtlCol="0"/>
            <a:lstStyle/>
            <a:p/>
          </p:txBody>
        </p:sp>
        <p:sp>
          <p:nvSpPr>
            <p:cNvPr id="2510" name="object 2510" descr=""/>
            <p:cNvSpPr/>
            <p:nvPr/>
          </p:nvSpPr>
          <p:spPr>
            <a:xfrm>
              <a:off x="5684819" y="236167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2511" name="object 2511" descr=""/>
            <p:cNvSpPr/>
            <p:nvPr/>
          </p:nvSpPr>
          <p:spPr>
            <a:xfrm>
              <a:off x="5685086" y="2361673"/>
              <a:ext cx="0" cy="635"/>
            </a:xfrm>
            <a:custGeom>
              <a:avLst/>
              <a:gdLst/>
              <a:ahLst/>
              <a:cxnLst/>
              <a:rect l="l" t="t" r="r" b="b"/>
              <a:pathLst>
                <a:path w="0" h="635">
                  <a:moveTo>
                    <a:pt x="0" y="266"/>
                  </a:moveTo>
                  <a:lnTo>
                    <a:pt x="0" y="0"/>
                  </a:lnTo>
                  <a:lnTo>
                    <a:pt x="0" y="266"/>
                  </a:lnTo>
                  <a:lnTo>
                    <a:pt x="0" y="0"/>
                  </a:lnTo>
                </a:path>
              </a:pathLst>
            </a:custGeom>
            <a:ln w="3175">
              <a:solidFill>
                <a:srgbClr val="231F20"/>
              </a:solidFill>
            </a:ln>
          </p:spPr>
          <p:txBody>
            <a:bodyPr wrap="square" lIns="0" tIns="0" rIns="0" bIns="0" rtlCol="0"/>
            <a:lstStyle/>
            <a:p/>
          </p:txBody>
        </p:sp>
        <p:sp>
          <p:nvSpPr>
            <p:cNvPr id="2512" name="object 2512" descr=""/>
            <p:cNvSpPr/>
            <p:nvPr/>
          </p:nvSpPr>
          <p:spPr>
            <a:xfrm>
              <a:off x="5685631" y="2336490"/>
              <a:ext cx="0" cy="20320"/>
            </a:xfrm>
            <a:custGeom>
              <a:avLst/>
              <a:gdLst/>
              <a:ahLst/>
              <a:cxnLst/>
              <a:rect l="l" t="t" r="r" b="b"/>
              <a:pathLst>
                <a:path w="0" h="20319">
                  <a:moveTo>
                    <a:pt x="0" y="0"/>
                  </a:moveTo>
                  <a:lnTo>
                    <a:pt x="0" y="20307"/>
                  </a:lnTo>
                </a:path>
              </a:pathLst>
            </a:custGeom>
            <a:ln w="3175">
              <a:solidFill>
                <a:srgbClr val="231F20"/>
              </a:solidFill>
            </a:ln>
          </p:spPr>
          <p:txBody>
            <a:bodyPr wrap="square" lIns="0" tIns="0" rIns="0" bIns="0" rtlCol="0"/>
            <a:lstStyle/>
            <a:p/>
          </p:txBody>
        </p:sp>
        <p:sp>
          <p:nvSpPr>
            <p:cNvPr id="2513" name="object 2513" descr=""/>
            <p:cNvSpPr/>
            <p:nvPr/>
          </p:nvSpPr>
          <p:spPr>
            <a:xfrm>
              <a:off x="5685631" y="2361666"/>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2514" name="object 2514" descr=""/>
            <p:cNvSpPr/>
            <p:nvPr/>
          </p:nvSpPr>
          <p:spPr>
            <a:xfrm>
              <a:off x="5685631" y="235624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515" name="object 2515" descr=""/>
            <p:cNvSpPr/>
            <p:nvPr/>
          </p:nvSpPr>
          <p:spPr>
            <a:xfrm>
              <a:off x="5685897" y="2352737"/>
              <a:ext cx="0" cy="3810"/>
            </a:xfrm>
            <a:custGeom>
              <a:avLst/>
              <a:gdLst/>
              <a:ahLst/>
              <a:cxnLst/>
              <a:rect l="l" t="t" r="r" b="b"/>
              <a:pathLst>
                <a:path w="0" h="3810">
                  <a:moveTo>
                    <a:pt x="0" y="0"/>
                  </a:moveTo>
                  <a:lnTo>
                    <a:pt x="0" y="3505"/>
                  </a:lnTo>
                </a:path>
              </a:pathLst>
            </a:custGeom>
            <a:ln w="3175">
              <a:solidFill>
                <a:srgbClr val="231F20"/>
              </a:solidFill>
            </a:ln>
          </p:spPr>
          <p:txBody>
            <a:bodyPr wrap="square" lIns="0" tIns="0" rIns="0" bIns="0" rtlCol="0"/>
            <a:lstStyle/>
            <a:p/>
          </p:txBody>
        </p:sp>
        <p:sp>
          <p:nvSpPr>
            <p:cNvPr id="2516" name="object 2516" descr=""/>
            <p:cNvSpPr/>
            <p:nvPr/>
          </p:nvSpPr>
          <p:spPr>
            <a:xfrm>
              <a:off x="5685897"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517" name="object 2517" descr=""/>
            <p:cNvSpPr/>
            <p:nvPr/>
          </p:nvSpPr>
          <p:spPr>
            <a:xfrm>
              <a:off x="5686171" y="2333500"/>
              <a:ext cx="0" cy="3175"/>
            </a:xfrm>
            <a:custGeom>
              <a:avLst/>
              <a:gdLst/>
              <a:ahLst/>
              <a:cxnLst/>
              <a:rect l="l" t="t" r="r" b="b"/>
              <a:pathLst>
                <a:path w="0" h="3175">
                  <a:moveTo>
                    <a:pt x="0" y="0"/>
                  </a:moveTo>
                  <a:lnTo>
                    <a:pt x="0" y="2984"/>
                  </a:lnTo>
                  <a:lnTo>
                    <a:pt x="0" y="0"/>
                  </a:lnTo>
                </a:path>
              </a:pathLst>
            </a:custGeom>
            <a:ln w="3175">
              <a:solidFill>
                <a:srgbClr val="231F20"/>
              </a:solidFill>
            </a:ln>
          </p:spPr>
          <p:txBody>
            <a:bodyPr wrap="square" lIns="0" tIns="0" rIns="0" bIns="0" rtlCol="0"/>
            <a:lstStyle/>
            <a:p/>
          </p:txBody>
        </p:sp>
        <p:sp>
          <p:nvSpPr>
            <p:cNvPr id="2518" name="object 2518" descr=""/>
            <p:cNvSpPr/>
            <p:nvPr/>
          </p:nvSpPr>
          <p:spPr>
            <a:xfrm>
              <a:off x="5686171" y="2385492"/>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519" name="object 2519" descr=""/>
            <p:cNvSpPr/>
            <p:nvPr/>
          </p:nvSpPr>
          <p:spPr>
            <a:xfrm>
              <a:off x="5686444" y="236166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520" name="object 2520" descr=""/>
            <p:cNvSpPr/>
            <p:nvPr/>
          </p:nvSpPr>
          <p:spPr>
            <a:xfrm>
              <a:off x="5686710"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521" name="object 2521" descr=""/>
            <p:cNvSpPr/>
            <p:nvPr/>
          </p:nvSpPr>
          <p:spPr>
            <a:xfrm>
              <a:off x="5686710" y="236166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522" name="object 2522" descr=""/>
            <p:cNvSpPr/>
            <p:nvPr/>
          </p:nvSpPr>
          <p:spPr>
            <a:xfrm>
              <a:off x="5686983" y="2385492"/>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523" name="object 2523" descr=""/>
            <p:cNvSpPr/>
            <p:nvPr/>
          </p:nvSpPr>
          <p:spPr>
            <a:xfrm>
              <a:off x="5686983" y="2381974"/>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2524" name="object 2524" descr=""/>
            <p:cNvSpPr/>
            <p:nvPr/>
          </p:nvSpPr>
          <p:spPr>
            <a:xfrm>
              <a:off x="5687256" y="236166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525" name="object 2525" descr=""/>
            <p:cNvSpPr/>
            <p:nvPr/>
          </p:nvSpPr>
          <p:spPr>
            <a:xfrm>
              <a:off x="5687256" y="2381974"/>
              <a:ext cx="0" cy="1905"/>
            </a:xfrm>
            <a:custGeom>
              <a:avLst/>
              <a:gdLst/>
              <a:ahLst/>
              <a:cxnLst/>
              <a:rect l="l" t="t" r="r" b="b"/>
              <a:pathLst>
                <a:path w="0" h="1905">
                  <a:moveTo>
                    <a:pt x="0" y="1892"/>
                  </a:moveTo>
                  <a:lnTo>
                    <a:pt x="0" y="0"/>
                  </a:lnTo>
                </a:path>
              </a:pathLst>
            </a:custGeom>
            <a:ln w="3175">
              <a:solidFill>
                <a:srgbClr val="231F20"/>
              </a:solidFill>
            </a:ln>
          </p:spPr>
          <p:txBody>
            <a:bodyPr wrap="square" lIns="0" tIns="0" rIns="0" bIns="0" rtlCol="0"/>
            <a:lstStyle/>
            <a:p/>
          </p:txBody>
        </p:sp>
        <p:sp>
          <p:nvSpPr>
            <p:cNvPr id="2526" name="object 2526" descr=""/>
            <p:cNvSpPr/>
            <p:nvPr/>
          </p:nvSpPr>
          <p:spPr>
            <a:xfrm>
              <a:off x="5687256"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527" name="object 2527" descr=""/>
            <p:cNvSpPr/>
            <p:nvPr/>
          </p:nvSpPr>
          <p:spPr>
            <a:xfrm>
              <a:off x="5687523" y="2361666"/>
              <a:ext cx="0" cy="10795"/>
            </a:xfrm>
            <a:custGeom>
              <a:avLst/>
              <a:gdLst/>
              <a:ahLst/>
              <a:cxnLst/>
              <a:rect l="l" t="t" r="r" b="b"/>
              <a:pathLst>
                <a:path w="0" h="10794">
                  <a:moveTo>
                    <a:pt x="0" y="0"/>
                  </a:moveTo>
                  <a:lnTo>
                    <a:pt x="0" y="546"/>
                  </a:lnTo>
                  <a:lnTo>
                    <a:pt x="0" y="10299"/>
                  </a:lnTo>
                </a:path>
              </a:pathLst>
            </a:custGeom>
            <a:ln w="3175">
              <a:solidFill>
                <a:srgbClr val="231F20"/>
              </a:solidFill>
            </a:ln>
          </p:spPr>
          <p:txBody>
            <a:bodyPr wrap="square" lIns="0" tIns="0" rIns="0" bIns="0" rtlCol="0"/>
            <a:lstStyle/>
            <a:p/>
          </p:txBody>
        </p:sp>
        <p:sp>
          <p:nvSpPr>
            <p:cNvPr id="2528" name="object 2528" descr=""/>
            <p:cNvSpPr/>
            <p:nvPr/>
          </p:nvSpPr>
          <p:spPr>
            <a:xfrm>
              <a:off x="5687795" y="2365188"/>
              <a:ext cx="0" cy="5715"/>
            </a:xfrm>
            <a:custGeom>
              <a:avLst/>
              <a:gdLst/>
              <a:ahLst/>
              <a:cxnLst/>
              <a:rect l="l" t="t" r="r" b="b"/>
              <a:pathLst>
                <a:path w="0" h="5714">
                  <a:moveTo>
                    <a:pt x="0" y="0"/>
                  </a:moveTo>
                  <a:lnTo>
                    <a:pt x="0" y="5676"/>
                  </a:lnTo>
                </a:path>
              </a:pathLst>
            </a:custGeom>
            <a:ln w="3175">
              <a:solidFill>
                <a:srgbClr val="231F20"/>
              </a:solidFill>
            </a:ln>
          </p:spPr>
          <p:txBody>
            <a:bodyPr wrap="square" lIns="0" tIns="0" rIns="0" bIns="0" rtlCol="0"/>
            <a:lstStyle/>
            <a:p/>
          </p:txBody>
        </p:sp>
        <p:sp>
          <p:nvSpPr>
            <p:cNvPr id="2529" name="object 2529" descr=""/>
            <p:cNvSpPr/>
            <p:nvPr/>
          </p:nvSpPr>
          <p:spPr>
            <a:xfrm>
              <a:off x="5687795" y="2361666"/>
              <a:ext cx="0" cy="3810"/>
            </a:xfrm>
            <a:custGeom>
              <a:avLst/>
              <a:gdLst/>
              <a:ahLst/>
              <a:cxnLst/>
              <a:rect l="l" t="t" r="r" b="b"/>
              <a:pathLst>
                <a:path w="0" h="3810">
                  <a:moveTo>
                    <a:pt x="0" y="0"/>
                  </a:moveTo>
                  <a:lnTo>
                    <a:pt x="0" y="546"/>
                  </a:lnTo>
                  <a:lnTo>
                    <a:pt x="0" y="3517"/>
                  </a:lnTo>
                </a:path>
              </a:pathLst>
            </a:custGeom>
            <a:ln w="3175">
              <a:solidFill>
                <a:srgbClr val="231F20"/>
              </a:solidFill>
            </a:ln>
          </p:spPr>
          <p:txBody>
            <a:bodyPr wrap="square" lIns="0" tIns="0" rIns="0" bIns="0" rtlCol="0"/>
            <a:lstStyle/>
            <a:p/>
          </p:txBody>
        </p:sp>
        <p:sp>
          <p:nvSpPr>
            <p:cNvPr id="2530" name="object 2530" descr=""/>
            <p:cNvSpPr/>
            <p:nvPr/>
          </p:nvSpPr>
          <p:spPr>
            <a:xfrm>
              <a:off x="5687795" y="2370869"/>
              <a:ext cx="0" cy="1270"/>
            </a:xfrm>
            <a:custGeom>
              <a:avLst/>
              <a:gdLst/>
              <a:ahLst/>
              <a:cxnLst/>
              <a:rect l="l" t="t" r="r" b="b"/>
              <a:pathLst>
                <a:path w="0" h="1269">
                  <a:moveTo>
                    <a:pt x="0" y="0"/>
                  </a:moveTo>
                  <a:lnTo>
                    <a:pt x="0" y="1092"/>
                  </a:lnTo>
                </a:path>
              </a:pathLst>
            </a:custGeom>
            <a:ln w="3175">
              <a:solidFill>
                <a:srgbClr val="231F20"/>
              </a:solidFill>
            </a:ln>
          </p:spPr>
          <p:txBody>
            <a:bodyPr wrap="square" lIns="0" tIns="0" rIns="0" bIns="0" rtlCol="0"/>
            <a:lstStyle/>
            <a:p/>
          </p:txBody>
        </p:sp>
        <p:sp>
          <p:nvSpPr>
            <p:cNvPr id="2531" name="object 2531" descr=""/>
            <p:cNvSpPr/>
            <p:nvPr/>
          </p:nvSpPr>
          <p:spPr>
            <a:xfrm>
              <a:off x="5688068" y="23662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532" name="object 2532" descr=""/>
            <p:cNvSpPr/>
            <p:nvPr/>
          </p:nvSpPr>
          <p:spPr>
            <a:xfrm>
              <a:off x="5688335" y="2362473"/>
              <a:ext cx="0" cy="3175"/>
            </a:xfrm>
            <a:custGeom>
              <a:avLst/>
              <a:gdLst/>
              <a:ahLst/>
              <a:cxnLst/>
              <a:rect l="l" t="t" r="r" b="b"/>
              <a:pathLst>
                <a:path w="0" h="3175">
                  <a:moveTo>
                    <a:pt x="0" y="0"/>
                  </a:moveTo>
                  <a:lnTo>
                    <a:pt x="0" y="2717"/>
                  </a:lnTo>
                </a:path>
              </a:pathLst>
            </a:custGeom>
            <a:ln w="3175">
              <a:solidFill>
                <a:srgbClr val="231F20"/>
              </a:solidFill>
            </a:ln>
          </p:spPr>
          <p:txBody>
            <a:bodyPr wrap="square" lIns="0" tIns="0" rIns="0" bIns="0" rtlCol="0"/>
            <a:lstStyle/>
            <a:p/>
          </p:txBody>
        </p:sp>
        <p:sp>
          <p:nvSpPr>
            <p:cNvPr id="2533" name="object 2533" descr=""/>
            <p:cNvSpPr/>
            <p:nvPr/>
          </p:nvSpPr>
          <p:spPr>
            <a:xfrm>
              <a:off x="5688335" y="2370868"/>
              <a:ext cx="0" cy="1270"/>
            </a:xfrm>
            <a:custGeom>
              <a:avLst/>
              <a:gdLst/>
              <a:ahLst/>
              <a:cxnLst/>
              <a:rect l="l" t="t" r="r" b="b"/>
              <a:pathLst>
                <a:path w="0" h="1269">
                  <a:moveTo>
                    <a:pt x="0" y="1092"/>
                  </a:moveTo>
                  <a:lnTo>
                    <a:pt x="0" y="0"/>
                  </a:lnTo>
                </a:path>
              </a:pathLst>
            </a:custGeom>
            <a:ln w="3175">
              <a:solidFill>
                <a:srgbClr val="231F20"/>
              </a:solidFill>
            </a:ln>
          </p:spPr>
          <p:txBody>
            <a:bodyPr wrap="square" lIns="0" tIns="0" rIns="0" bIns="0" rtlCol="0"/>
            <a:lstStyle/>
            <a:p/>
          </p:txBody>
        </p:sp>
        <p:sp>
          <p:nvSpPr>
            <p:cNvPr id="2534" name="object 2534" descr=""/>
            <p:cNvSpPr/>
            <p:nvPr/>
          </p:nvSpPr>
          <p:spPr>
            <a:xfrm>
              <a:off x="5688335" y="2361666"/>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2535" name="object 2535" descr=""/>
            <p:cNvSpPr/>
            <p:nvPr/>
          </p:nvSpPr>
          <p:spPr>
            <a:xfrm>
              <a:off x="5688608" y="2356792"/>
              <a:ext cx="0" cy="8890"/>
            </a:xfrm>
            <a:custGeom>
              <a:avLst/>
              <a:gdLst/>
              <a:ahLst/>
              <a:cxnLst/>
              <a:rect l="l" t="t" r="r" b="b"/>
              <a:pathLst>
                <a:path w="0" h="8889">
                  <a:moveTo>
                    <a:pt x="0" y="0"/>
                  </a:moveTo>
                  <a:lnTo>
                    <a:pt x="0" y="5676"/>
                  </a:lnTo>
                  <a:lnTo>
                    <a:pt x="0" y="8394"/>
                  </a:lnTo>
                </a:path>
              </a:pathLst>
            </a:custGeom>
            <a:ln w="3175">
              <a:solidFill>
                <a:srgbClr val="231F20"/>
              </a:solidFill>
            </a:ln>
          </p:spPr>
          <p:txBody>
            <a:bodyPr wrap="square" lIns="0" tIns="0" rIns="0" bIns="0" rtlCol="0"/>
            <a:lstStyle/>
            <a:p/>
          </p:txBody>
        </p:sp>
        <p:sp>
          <p:nvSpPr>
            <p:cNvPr id="2536" name="object 2536" descr=""/>
            <p:cNvSpPr/>
            <p:nvPr/>
          </p:nvSpPr>
          <p:spPr>
            <a:xfrm>
              <a:off x="5688608" y="2371142"/>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2537" name="object 2537" descr=""/>
            <p:cNvSpPr/>
            <p:nvPr/>
          </p:nvSpPr>
          <p:spPr>
            <a:xfrm>
              <a:off x="5688881" y="2367619"/>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538" name="object 2538" descr=""/>
            <p:cNvSpPr/>
            <p:nvPr/>
          </p:nvSpPr>
          <p:spPr>
            <a:xfrm>
              <a:off x="5689147" y="2371414"/>
              <a:ext cx="0" cy="1270"/>
            </a:xfrm>
            <a:custGeom>
              <a:avLst/>
              <a:gdLst/>
              <a:ahLst/>
              <a:cxnLst/>
              <a:rect l="l" t="t" r="r" b="b"/>
              <a:pathLst>
                <a:path w="0" h="1269">
                  <a:moveTo>
                    <a:pt x="0" y="1079"/>
                  </a:moveTo>
                  <a:lnTo>
                    <a:pt x="0" y="812"/>
                  </a:lnTo>
                  <a:lnTo>
                    <a:pt x="0" y="0"/>
                  </a:lnTo>
                </a:path>
              </a:pathLst>
            </a:custGeom>
            <a:ln w="3175">
              <a:solidFill>
                <a:srgbClr val="231F20"/>
              </a:solidFill>
            </a:ln>
          </p:spPr>
          <p:txBody>
            <a:bodyPr wrap="square" lIns="0" tIns="0" rIns="0" bIns="0" rtlCol="0"/>
            <a:lstStyle/>
            <a:p/>
          </p:txBody>
        </p:sp>
        <p:sp>
          <p:nvSpPr>
            <p:cNvPr id="2539" name="object 2539" descr=""/>
            <p:cNvSpPr/>
            <p:nvPr/>
          </p:nvSpPr>
          <p:spPr>
            <a:xfrm>
              <a:off x="5689147" y="2362745"/>
              <a:ext cx="0" cy="1270"/>
            </a:xfrm>
            <a:custGeom>
              <a:avLst/>
              <a:gdLst/>
              <a:ahLst/>
              <a:cxnLst/>
              <a:rect l="l" t="t" r="r" b="b"/>
              <a:pathLst>
                <a:path w="0" h="1269">
                  <a:moveTo>
                    <a:pt x="0" y="1092"/>
                  </a:moveTo>
                  <a:lnTo>
                    <a:pt x="0" y="0"/>
                  </a:lnTo>
                </a:path>
              </a:pathLst>
            </a:custGeom>
            <a:ln w="3175">
              <a:solidFill>
                <a:srgbClr val="231F20"/>
              </a:solidFill>
            </a:ln>
          </p:spPr>
          <p:txBody>
            <a:bodyPr wrap="square" lIns="0" tIns="0" rIns="0" bIns="0" rtlCol="0"/>
            <a:lstStyle/>
            <a:p/>
          </p:txBody>
        </p:sp>
        <p:sp>
          <p:nvSpPr>
            <p:cNvPr id="2540" name="object 2540" descr=""/>
            <p:cNvSpPr/>
            <p:nvPr/>
          </p:nvSpPr>
          <p:spPr>
            <a:xfrm>
              <a:off x="5688330" y="2370607"/>
              <a:ext cx="1905" cy="2540"/>
            </a:xfrm>
            <a:custGeom>
              <a:avLst/>
              <a:gdLst/>
              <a:ahLst/>
              <a:cxnLst/>
              <a:rect l="l" t="t" r="r" b="b"/>
              <a:pathLst>
                <a:path w="1904" h="2539">
                  <a:moveTo>
                    <a:pt x="1625" y="812"/>
                  </a:moveTo>
                  <a:lnTo>
                    <a:pt x="1384" y="241"/>
                  </a:lnTo>
                  <a:lnTo>
                    <a:pt x="812" y="0"/>
                  </a:lnTo>
                  <a:lnTo>
                    <a:pt x="241" y="241"/>
                  </a:lnTo>
                  <a:lnTo>
                    <a:pt x="0" y="812"/>
                  </a:lnTo>
                  <a:lnTo>
                    <a:pt x="165" y="1219"/>
                  </a:lnTo>
                  <a:lnTo>
                    <a:pt x="0" y="1612"/>
                  </a:lnTo>
                  <a:lnTo>
                    <a:pt x="241" y="2197"/>
                  </a:lnTo>
                  <a:lnTo>
                    <a:pt x="812" y="2425"/>
                  </a:lnTo>
                  <a:lnTo>
                    <a:pt x="1384" y="2197"/>
                  </a:lnTo>
                  <a:lnTo>
                    <a:pt x="1625" y="1612"/>
                  </a:lnTo>
                  <a:lnTo>
                    <a:pt x="1447" y="1219"/>
                  </a:lnTo>
                  <a:lnTo>
                    <a:pt x="1625" y="812"/>
                  </a:lnTo>
                  <a:close/>
                </a:path>
              </a:pathLst>
            </a:custGeom>
            <a:solidFill>
              <a:srgbClr val="231F20"/>
            </a:solidFill>
          </p:spPr>
          <p:txBody>
            <a:bodyPr wrap="square" lIns="0" tIns="0" rIns="0" bIns="0" rtlCol="0"/>
            <a:lstStyle/>
            <a:p/>
          </p:txBody>
        </p:sp>
        <p:sp>
          <p:nvSpPr>
            <p:cNvPr id="2541" name="object 2541" descr=""/>
            <p:cNvSpPr/>
            <p:nvPr/>
          </p:nvSpPr>
          <p:spPr>
            <a:xfrm>
              <a:off x="5689147" y="2336490"/>
              <a:ext cx="0" cy="15875"/>
            </a:xfrm>
            <a:custGeom>
              <a:avLst/>
              <a:gdLst/>
              <a:ahLst/>
              <a:cxnLst/>
              <a:rect l="l" t="t" r="r" b="b"/>
              <a:pathLst>
                <a:path w="0" h="15875">
                  <a:moveTo>
                    <a:pt x="0" y="0"/>
                  </a:moveTo>
                  <a:lnTo>
                    <a:pt x="0" y="15697"/>
                  </a:lnTo>
                </a:path>
              </a:pathLst>
            </a:custGeom>
            <a:ln w="3175">
              <a:solidFill>
                <a:srgbClr val="231F20"/>
              </a:solidFill>
            </a:ln>
          </p:spPr>
          <p:txBody>
            <a:bodyPr wrap="square" lIns="0" tIns="0" rIns="0" bIns="0" rtlCol="0"/>
            <a:lstStyle/>
            <a:p/>
          </p:txBody>
        </p:sp>
        <p:sp>
          <p:nvSpPr>
            <p:cNvPr id="2542" name="object 2542" descr=""/>
            <p:cNvSpPr/>
            <p:nvPr/>
          </p:nvSpPr>
          <p:spPr>
            <a:xfrm>
              <a:off x="5688335" y="236220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543" name="object 2543" descr=""/>
            <p:cNvSpPr/>
            <p:nvPr/>
          </p:nvSpPr>
          <p:spPr>
            <a:xfrm>
              <a:off x="5690232" y="2385492"/>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544" name="object 2544" descr=""/>
            <p:cNvSpPr/>
            <p:nvPr/>
          </p:nvSpPr>
          <p:spPr>
            <a:xfrm>
              <a:off x="5690772" y="2364643"/>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545" name="object 2545" descr=""/>
            <p:cNvSpPr/>
            <p:nvPr/>
          </p:nvSpPr>
          <p:spPr>
            <a:xfrm>
              <a:off x="5690772"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546" name="object 2546" descr=""/>
            <p:cNvSpPr/>
            <p:nvPr/>
          </p:nvSpPr>
          <p:spPr>
            <a:xfrm>
              <a:off x="5690772" y="2364370"/>
              <a:ext cx="0" cy="7620"/>
            </a:xfrm>
            <a:custGeom>
              <a:avLst/>
              <a:gdLst/>
              <a:ahLst/>
              <a:cxnLst/>
              <a:rect l="l" t="t" r="r" b="b"/>
              <a:pathLst>
                <a:path w="0" h="7619">
                  <a:moveTo>
                    <a:pt x="0" y="0"/>
                  </a:moveTo>
                  <a:lnTo>
                    <a:pt x="0" y="7315"/>
                  </a:lnTo>
                </a:path>
              </a:pathLst>
            </a:custGeom>
            <a:ln w="3175">
              <a:solidFill>
                <a:srgbClr val="231F20"/>
              </a:solidFill>
            </a:ln>
          </p:spPr>
          <p:txBody>
            <a:bodyPr wrap="square" lIns="0" tIns="0" rIns="0" bIns="0" rtlCol="0"/>
            <a:lstStyle/>
            <a:p/>
          </p:txBody>
        </p:sp>
        <p:sp>
          <p:nvSpPr>
            <p:cNvPr id="2547" name="object 2547" descr=""/>
            <p:cNvSpPr/>
            <p:nvPr/>
          </p:nvSpPr>
          <p:spPr>
            <a:xfrm>
              <a:off x="5691045"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548" name="object 2548" descr=""/>
            <p:cNvSpPr/>
            <p:nvPr/>
          </p:nvSpPr>
          <p:spPr>
            <a:xfrm>
              <a:off x="5691585" y="2381974"/>
              <a:ext cx="0" cy="1905"/>
            </a:xfrm>
            <a:custGeom>
              <a:avLst/>
              <a:gdLst/>
              <a:ahLst/>
              <a:cxnLst/>
              <a:rect l="l" t="t" r="r" b="b"/>
              <a:pathLst>
                <a:path w="0" h="1905">
                  <a:moveTo>
                    <a:pt x="0" y="1892"/>
                  </a:moveTo>
                  <a:lnTo>
                    <a:pt x="0" y="0"/>
                  </a:lnTo>
                  <a:lnTo>
                    <a:pt x="0" y="1892"/>
                  </a:lnTo>
                </a:path>
              </a:pathLst>
            </a:custGeom>
            <a:ln w="3175">
              <a:solidFill>
                <a:srgbClr val="231F20"/>
              </a:solidFill>
            </a:ln>
          </p:spPr>
          <p:txBody>
            <a:bodyPr wrap="square" lIns="0" tIns="0" rIns="0" bIns="0" rtlCol="0"/>
            <a:lstStyle/>
            <a:p/>
          </p:txBody>
        </p:sp>
        <p:sp>
          <p:nvSpPr>
            <p:cNvPr id="2549" name="object 2549" descr=""/>
            <p:cNvSpPr/>
            <p:nvPr/>
          </p:nvSpPr>
          <p:spPr>
            <a:xfrm>
              <a:off x="5691858" y="2381969"/>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2550" name="object 2550" descr=""/>
            <p:cNvSpPr/>
            <p:nvPr/>
          </p:nvSpPr>
          <p:spPr>
            <a:xfrm>
              <a:off x="5691858" y="2384958"/>
              <a:ext cx="0" cy="2540"/>
            </a:xfrm>
            <a:custGeom>
              <a:avLst/>
              <a:gdLst/>
              <a:ahLst/>
              <a:cxnLst/>
              <a:rect l="l" t="t" r="r" b="b"/>
              <a:pathLst>
                <a:path w="0" h="2539">
                  <a:moveTo>
                    <a:pt x="0" y="0"/>
                  </a:moveTo>
                  <a:lnTo>
                    <a:pt x="0" y="2425"/>
                  </a:lnTo>
                </a:path>
              </a:pathLst>
            </a:custGeom>
            <a:ln w="3175">
              <a:solidFill>
                <a:srgbClr val="231F20"/>
              </a:solidFill>
            </a:ln>
          </p:spPr>
          <p:txBody>
            <a:bodyPr wrap="square" lIns="0" tIns="0" rIns="0" bIns="0" rtlCol="0"/>
            <a:lstStyle/>
            <a:p/>
          </p:txBody>
        </p:sp>
        <p:sp>
          <p:nvSpPr>
            <p:cNvPr id="2551" name="object 2551" descr=""/>
            <p:cNvSpPr/>
            <p:nvPr/>
          </p:nvSpPr>
          <p:spPr>
            <a:xfrm>
              <a:off x="5692129" y="2387393"/>
              <a:ext cx="0" cy="4445"/>
            </a:xfrm>
            <a:custGeom>
              <a:avLst/>
              <a:gdLst/>
              <a:ahLst/>
              <a:cxnLst/>
              <a:rect l="l" t="t" r="r" b="b"/>
              <a:pathLst>
                <a:path w="0" h="4444">
                  <a:moveTo>
                    <a:pt x="0" y="4051"/>
                  </a:moveTo>
                  <a:lnTo>
                    <a:pt x="0" y="0"/>
                  </a:lnTo>
                </a:path>
              </a:pathLst>
            </a:custGeom>
            <a:ln w="3175">
              <a:solidFill>
                <a:srgbClr val="231F20"/>
              </a:solidFill>
            </a:ln>
          </p:spPr>
          <p:txBody>
            <a:bodyPr wrap="square" lIns="0" tIns="0" rIns="0" bIns="0" rtlCol="0"/>
            <a:lstStyle/>
            <a:p/>
          </p:txBody>
        </p:sp>
        <p:sp>
          <p:nvSpPr>
            <p:cNvPr id="2552" name="object 2552" descr=""/>
            <p:cNvSpPr/>
            <p:nvPr/>
          </p:nvSpPr>
          <p:spPr>
            <a:xfrm>
              <a:off x="5692129" y="2381967"/>
              <a:ext cx="0" cy="3175"/>
            </a:xfrm>
            <a:custGeom>
              <a:avLst/>
              <a:gdLst/>
              <a:ahLst/>
              <a:cxnLst/>
              <a:rect l="l" t="t" r="r" b="b"/>
              <a:pathLst>
                <a:path w="0" h="3175">
                  <a:moveTo>
                    <a:pt x="0" y="2717"/>
                  </a:moveTo>
                  <a:lnTo>
                    <a:pt x="0" y="0"/>
                  </a:lnTo>
                </a:path>
              </a:pathLst>
            </a:custGeom>
            <a:ln w="3175">
              <a:solidFill>
                <a:srgbClr val="231F20"/>
              </a:solidFill>
            </a:ln>
          </p:spPr>
          <p:txBody>
            <a:bodyPr wrap="square" lIns="0" tIns="0" rIns="0" bIns="0" rtlCol="0"/>
            <a:lstStyle/>
            <a:p/>
          </p:txBody>
        </p:sp>
        <p:sp>
          <p:nvSpPr>
            <p:cNvPr id="2553" name="object 2553" descr=""/>
            <p:cNvSpPr/>
            <p:nvPr/>
          </p:nvSpPr>
          <p:spPr>
            <a:xfrm>
              <a:off x="5692396" y="2352737"/>
              <a:ext cx="0" cy="4445"/>
            </a:xfrm>
            <a:custGeom>
              <a:avLst/>
              <a:gdLst/>
              <a:ahLst/>
              <a:cxnLst/>
              <a:rect l="l" t="t" r="r" b="b"/>
              <a:pathLst>
                <a:path w="0" h="4444">
                  <a:moveTo>
                    <a:pt x="0" y="0"/>
                  </a:moveTo>
                  <a:lnTo>
                    <a:pt x="0" y="3505"/>
                  </a:lnTo>
                  <a:lnTo>
                    <a:pt x="0" y="4051"/>
                  </a:lnTo>
                </a:path>
              </a:pathLst>
            </a:custGeom>
            <a:ln w="3175">
              <a:solidFill>
                <a:srgbClr val="231F20"/>
              </a:solidFill>
            </a:ln>
          </p:spPr>
          <p:txBody>
            <a:bodyPr wrap="square" lIns="0" tIns="0" rIns="0" bIns="0" rtlCol="0"/>
            <a:lstStyle/>
            <a:p/>
          </p:txBody>
        </p:sp>
        <p:sp>
          <p:nvSpPr>
            <p:cNvPr id="2554" name="object 2554" descr=""/>
            <p:cNvSpPr/>
            <p:nvPr/>
          </p:nvSpPr>
          <p:spPr>
            <a:xfrm>
              <a:off x="5692669" y="2336490"/>
              <a:ext cx="0" cy="48895"/>
            </a:xfrm>
            <a:custGeom>
              <a:avLst/>
              <a:gdLst/>
              <a:ahLst/>
              <a:cxnLst/>
              <a:rect l="l" t="t" r="r" b="b"/>
              <a:pathLst>
                <a:path w="0" h="48894">
                  <a:moveTo>
                    <a:pt x="0" y="0"/>
                  </a:moveTo>
                  <a:lnTo>
                    <a:pt x="0" y="20307"/>
                  </a:lnTo>
                  <a:lnTo>
                    <a:pt x="0" y="48463"/>
                  </a:lnTo>
                </a:path>
              </a:pathLst>
            </a:custGeom>
            <a:ln w="3175">
              <a:solidFill>
                <a:srgbClr val="231F20"/>
              </a:solidFill>
            </a:ln>
          </p:spPr>
          <p:txBody>
            <a:bodyPr wrap="square" lIns="0" tIns="0" rIns="0" bIns="0" rtlCol="0"/>
            <a:lstStyle/>
            <a:p/>
          </p:txBody>
        </p:sp>
        <p:sp>
          <p:nvSpPr>
            <p:cNvPr id="2555" name="object 2555" descr=""/>
            <p:cNvSpPr/>
            <p:nvPr/>
          </p:nvSpPr>
          <p:spPr>
            <a:xfrm>
              <a:off x="5694295" y="2336490"/>
              <a:ext cx="0" cy="48895"/>
            </a:xfrm>
            <a:custGeom>
              <a:avLst/>
              <a:gdLst/>
              <a:ahLst/>
              <a:cxnLst/>
              <a:rect l="l" t="t" r="r" b="b"/>
              <a:pathLst>
                <a:path w="0" h="48894">
                  <a:moveTo>
                    <a:pt x="0" y="0"/>
                  </a:moveTo>
                  <a:lnTo>
                    <a:pt x="0" y="25171"/>
                  </a:lnTo>
                  <a:lnTo>
                    <a:pt x="0" y="48463"/>
                  </a:lnTo>
                </a:path>
              </a:pathLst>
            </a:custGeom>
            <a:ln w="3175">
              <a:solidFill>
                <a:srgbClr val="231F20"/>
              </a:solidFill>
            </a:ln>
          </p:spPr>
          <p:txBody>
            <a:bodyPr wrap="square" lIns="0" tIns="0" rIns="0" bIns="0" rtlCol="0"/>
            <a:lstStyle/>
            <a:p/>
          </p:txBody>
        </p:sp>
        <p:sp>
          <p:nvSpPr>
            <p:cNvPr id="2556" name="object 2556" descr=""/>
            <p:cNvSpPr/>
            <p:nvPr/>
          </p:nvSpPr>
          <p:spPr>
            <a:xfrm>
              <a:off x="5694833"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557" name="object 2557" descr=""/>
            <p:cNvSpPr/>
            <p:nvPr/>
          </p:nvSpPr>
          <p:spPr>
            <a:xfrm>
              <a:off x="5695919"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558" name="object 2558" descr=""/>
            <p:cNvSpPr/>
            <p:nvPr/>
          </p:nvSpPr>
          <p:spPr>
            <a:xfrm>
              <a:off x="5696459" y="2385492"/>
              <a:ext cx="0" cy="8255"/>
            </a:xfrm>
            <a:custGeom>
              <a:avLst/>
              <a:gdLst/>
              <a:ahLst/>
              <a:cxnLst/>
              <a:rect l="l" t="t" r="r" b="b"/>
              <a:pathLst>
                <a:path w="0" h="8255">
                  <a:moveTo>
                    <a:pt x="0" y="0"/>
                  </a:moveTo>
                  <a:lnTo>
                    <a:pt x="0" y="8128"/>
                  </a:lnTo>
                </a:path>
              </a:pathLst>
            </a:custGeom>
            <a:ln w="3175">
              <a:solidFill>
                <a:srgbClr val="231F20"/>
              </a:solidFill>
            </a:ln>
          </p:spPr>
          <p:txBody>
            <a:bodyPr wrap="square" lIns="0" tIns="0" rIns="0" bIns="0" rtlCol="0"/>
            <a:lstStyle/>
            <a:p/>
          </p:txBody>
        </p:sp>
        <p:sp>
          <p:nvSpPr>
            <p:cNvPr id="2559" name="object 2559" descr=""/>
            <p:cNvSpPr/>
            <p:nvPr/>
          </p:nvSpPr>
          <p:spPr>
            <a:xfrm>
              <a:off x="5698083" y="2385492"/>
              <a:ext cx="0" cy="8255"/>
            </a:xfrm>
            <a:custGeom>
              <a:avLst/>
              <a:gdLst/>
              <a:ahLst/>
              <a:cxnLst/>
              <a:rect l="l" t="t" r="r" b="b"/>
              <a:pathLst>
                <a:path w="0" h="8255">
                  <a:moveTo>
                    <a:pt x="0" y="0"/>
                  </a:moveTo>
                  <a:lnTo>
                    <a:pt x="0" y="8128"/>
                  </a:lnTo>
                </a:path>
              </a:pathLst>
            </a:custGeom>
            <a:ln w="3175">
              <a:solidFill>
                <a:srgbClr val="231F20"/>
              </a:solidFill>
            </a:ln>
          </p:spPr>
          <p:txBody>
            <a:bodyPr wrap="square" lIns="0" tIns="0" rIns="0" bIns="0" rtlCol="0"/>
            <a:lstStyle/>
            <a:p/>
          </p:txBody>
        </p:sp>
        <p:sp>
          <p:nvSpPr>
            <p:cNvPr id="2560" name="object 2560" descr=""/>
            <p:cNvSpPr/>
            <p:nvPr/>
          </p:nvSpPr>
          <p:spPr>
            <a:xfrm>
              <a:off x="5699441" y="2375470"/>
              <a:ext cx="0" cy="31115"/>
            </a:xfrm>
            <a:custGeom>
              <a:avLst/>
              <a:gdLst/>
              <a:ahLst/>
              <a:cxnLst/>
              <a:rect l="l" t="t" r="r" b="b"/>
              <a:pathLst>
                <a:path w="0" h="31114">
                  <a:moveTo>
                    <a:pt x="0" y="0"/>
                  </a:moveTo>
                  <a:lnTo>
                    <a:pt x="0" y="30873"/>
                  </a:lnTo>
                </a:path>
              </a:pathLst>
            </a:custGeom>
            <a:ln w="3175">
              <a:solidFill>
                <a:srgbClr val="231F20"/>
              </a:solidFill>
            </a:ln>
          </p:spPr>
          <p:txBody>
            <a:bodyPr wrap="square" lIns="0" tIns="0" rIns="0" bIns="0" rtlCol="0"/>
            <a:lstStyle/>
            <a:p/>
          </p:txBody>
        </p:sp>
        <p:sp>
          <p:nvSpPr>
            <p:cNvPr id="2561" name="object 2561" descr=""/>
            <p:cNvSpPr/>
            <p:nvPr/>
          </p:nvSpPr>
          <p:spPr>
            <a:xfrm>
              <a:off x="5699707" y="2336490"/>
              <a:ext cx="0" cy="25400"/>
            </a:xfrm>
            <a:custGeom>
              <a:avLst/>
              <a:gdLst/>
              <a:ahLst/>
              <a:cxnLst/>
              <a:rect l="l" t="t" r="r" b="b"/>
              <a:pathLst>
                <a:path w="0" h="25400">
                  <a:moveTo>
                    <a:pt x="0" y="0"/>
                  </a:moveTo>
                  <a:lnTo>
                    <a:pt x="0" y="25171"/>
                  </a:lnTo>
                </a:path>
              </a:pathLst>
            </a:custGeom>
            <a:ln w="3175">
              <a:solidFill>
                <a:srgbClr val="231F20"/>
              </a:solidFill>
            </a:ln>
          </p:spPr>
          <p:txBody>
            <a:bodyPr wrap="square" lIns="0" tIns="0" rIns="0" bIns="0" rtlCol="0"/>
            <a:lstStyle/>
            <a:p/>
          </p:txBody>
        </p:sp>
        <p:sp>
          <p:nvSpPr>
            <p:cNvPr id="2562" name="object 2562" descr=""/>
            <p:cNvSpPr/>
            <p:nvPr/>
          </p:nvSpPr>
          <p:spPr>
            <a:xfrm>
              <a:off x="5700247" y="2361666"/>
              <a:ext cx="0" cy="13970"/>
            </a:xfrm>
            <a:custGeom>
              <a:avLst/>
              <a:gdLst/>
              <a:ahLst/>
              <a:cxnLst/>
              <a:rect l="l" t="t" r="r" b="b"/>
              <a:pathLst>
                <a:path w="0" h="13969">
                  <a:moveTo>
                    <a:pt x="0" y="0"/>
                  </a:moveTo>
                  <a:lnTo>
                    <a:pt x="0" y="13804"/>
                  </a:lnTo>
                </a:path>
              </a:pathLst>
            </a:custGeom>
            <a:ln w="3175">
              <a:solidFill>
                <a:srgbClr val="231F20"/>
              </a:solidFill>
            </a:ln>
          </p:spPr>
          <p:txBody>
            <a:bodyPr wrap="square" lIns="0" tIns="0" rIns="0" bIns="0" rtlCol="0"/>
            <a:lstStyle/>
            <a:p/>
          </p:txBody>
        </p:sp>
        <p:sp>
          <p:nvSpPr>
            <p:cNvPr id="2563" name="object 2563" descr=""/>
            <p:cNvSpPr/>
            <p:nvPr/>
          </p:nvSpPr>
          <p:spPr>
            <a:xfrm>
              <a:off x="5701605"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564" name="object 2564" descr=""/>
            <p:cNvSpPr/>
            <p:nvPr/>
          </p:nvSpPr>
          <p:spPr>
            <a:xfrm>
              <a:off x="5702418"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565" name="object 2565" descr=""/>
            <p:cNvSpPr/>
            <p:nvPr/>
          </p:nvSpPr>
          <p:spPr>
            <a:xfrm>
              <a:off x="5703497" y="2336490"/>
              <a:ext cx="0" cy="25400"/>
            </a:xfrm>
            <a:custGeom>
              <a:avLst/>
              <a:gdLst/>
              <a:ahLst/>
              <a:cxnLst/>
              <a:rect l="l" t="t" r="r" b="b"/>
              <a:pathLst>
                <a:path w="0" h="25400">
                  <a:moveTo>
                    <a:pt x="0" y="0"/>
                  </a:moveTo>
                  <a:lnTo>
                    <a:pt x="0" y="25171"/>
                  </a:lnTo>
                </a:path>
              </a:pathLst>
            </a:custGeom>
            <a:ln w="3175">
              <a:solidFill>
                <a:srgbClr val="231F20"/>
              </a:solidFill>
            </a:ln>
          </p:spPr>
          <p:txBody>
            <a:bodyPr wrap="square" lIns="0" tIns="0" rIns="0" bIns="0" rtlCol="0"/>
            <a:lstStyle/>
            <a:p/>
          </p:txBody>
        </p:sp>
        <p:sp>
          <p:nvSpPr>
            <p:cNvPr id="2566" name="object 2566" descr=""/>
            <p:cNvSpPr/>
            <p:nvPr/>
          </p:nvSpPr>
          <p:spPr>
            <a:xfrm>
              <a:off x="5704042" y="2361666"/>
              <a:ext cx="0" cy="13970"/>
            </a:xfrm>
            <a:custGeom>
              <a:avLst/>
              <a:gdLst/>
              <a:ahLst/>
              <a:cxnLst/>
              <a:rect l="l" t="t" r="r" b="b"/>
              <a:pathLst>
                <a:path w="0" h="13969">
                  <a:moveTo>
                    <a:pt x="0" y="0"/>
                  </a:moveTo>
                  <a:lnTo>
                    <a:pt x="0" y="13804"/>
                  </a:lnTo>
                </a:path>
              </a:pathLst>
            </a:custGeom>
            <a:ln w="3175">
              <a:solidFill>
                <a:srgbClr val="231F20"/>
              </a:solidFill>
            </a:ln>
          </p:spPr>
          <p:txBody>
            <a:bodyPr wrap="square" lIns="0" tIns="0" rIns="0" bIns="0" rtlCol="0"/>
            <a:lstStyle/>
            <a:p/>
          </p:txBody>
        </p:sp>
        <p:sp>
          <p:nvSpPr>
            <p:cNvPr id="2567" name="object 2567" descr=""/>
            <p:cNvSpPr/>
            <p:nvPr/>
          </p:nvSpPr>
          <p:spPr>
            <a:xfrm>
              <a:off x="5704309" y="2361666"/>
              <a:ext cx="0" cy="13970"/>
            </a:xfrm>
            <a:custGeom>
              <a:avLst/>
              <a:gdLst/>
              <a:ahLst/>
              <a:cxnLst/>
              <a:rect l="l" t="t" r="r" b="b"/>
              <a:pathLst>
                <a:path w="0" h="13969">
                  <a:moveTo>
                    <a:pt x="0" y="0"/>
                  </a:moveTo>
                  <a:lnTo>
                    <a:pt x="0" y="13804"/>
                  </a:lnTo>
                </a:path>
              </a:pathLst>
            </a:custGeom>
            <a:ln w="3175">
              <a:solidFill>
                <a:srgbClr val="231F20"/>
              </a:solidFill>
            </a:ln>
          </p:spPr>
          <p:txBody>
            <a:bodyPr wrap="square" lIns="0" tIns="0" rIns="0" bIns="0" rtlCol="0"/>
            <a:lstStyle/>
            <a:p/>
          </p:txBody>
        </p:sp>
        <p:sp>
          <p:nvSpPr>
            <p:cNvPr id="2568" name="object 2568" descr=""/>
            <p:cNvSpPr/>
            <p:nvPr/>
          </p:nvSpPr>
          <p:spPr>
            <a:xfrm>
              <a:off x="5704582" y="2361666"/>
              <a:ext cx="0" cy="13970"/>
            </a:xfrm>
            <a:custGeom>
              <a:avLst/>
              <a:gdLst/>
              <a:ahLst/>
              <a:cxnLst/>
              <a:rect l="l" t="t" r="r" b="b"/>
              <a:pathLst>
                <a:path w="0" h="13969">
                  <a:moveTo>
                    <a:pt x="0" y="0"/>
                  </a:moveTo>
                  <a:lnTo>
                    <a:pt x="0" y="13804"/>
                  </a:lnTo>
                </a:path>
              </a:pathLst>
            </a:custGeom>
            <a:ln w="3175">
              <a:solidFill>
                <a:srgbClr val="231F20"/>
              </a:solidFill>
            </a:ln>
          </p:spPr>
          <p:txBody>
            <a:bodyPr wrap="square" lIns="0" tIns="0" rIns="0" bIns="0" rtlCol="0"/>
            <a:lstStyle/>
            <a:p/>
          </p:txBody>
        </p:sp>
        <p:sp>
          <p:nvSpPr>
            <p:cNvPr id="2569" name="object 2569" descr=""/>
            <p:cNvSpPr/>
            <p:nvPr/>
          </p:nvSpPr>
          <p:spPr>
            <a:xfrm>
              <a:off x="5705121" y="2361666"/>
              <a:ext cx="0" cy="13970"/>
            </a:xfrm>
            <a:custGeom>
              <a:avLst/>
              <a:gdLst/>
              <a:ahLst/>
              <a:cxnLst/>
              <a:rect l="l" t="t" r="r" b="b"/>
              <a:pathLst>
                <a:path w="0" h="13969">
                  <a:moveTo>
                    <a:pt x="0" y="0"/>
                  </a:moveTo>
                  <a:lnTo>
                    <a:pt x="0" y="13804"/>
                  </a:lnTo>
                </a:path>
              </a:pathLst>
            </a:custGeom>
            <a:ln w="3175">
              <a:solidFill>
                <a:srgbClr val="231F20"/>
              </a:solidFill>
            </a:ln>
          </p:spPr>
          <p:txBody>
            <a:bodyPr wrap="square" lIns="0" tIns="0" rIns="0" bIns="0" rtlCol="0"/>
            <a:lstStyle/>
            <a:p/>
          </p:txBody>
        </p:sp>
        <p:sp>
          <p:nvSpPr>
            <p:cNvPr id="2570" name="object 2570" descr=""/>
            <p:cNvSpPr/>
            <p:nvPr/>
          </p:nvSpPr>
          <p:spPr>
            <a:xfrm>
              <a:off x="5705395" y="2361666"/>
              <a:ext cx="0" cy="13970"/>
            </a:xfrm>
            <a:custGeom>
              <a:avLst/>
              <a:gdLst/>
              <a:ahLst/>
              <a:cxnLst/>
              <a:rect l="l" t="t" r="r" b="b"/>
              <a:pathLst>
                <a:path w="0" h="13969">
                  <a:moveTo>
                    <a:pt x="0" y="0"/>
                  </a:moveTo>
                  <a:lnTo>
                    <a:pt x="0" y="13804"/>
                  </a:lnTo>
                </a:path>
              </a:pathLst>
            </a:custGeom>
            <a:ln w="3175">
              <a:solidFill>
                <a:srgbClr val="231F20"/>
              </a:solidFill>
            </a:ln>
          </p:spPr>
          <p:txBody>
            <a:bodyPr wrap="square" lIns="0" tIns="0" rIns="0" bIns="0" rtlCol="0"/>
            <a:lstStyle/>
            <a:p/>
          </p:txBody>
        </p:sp>
        <p:sp>
          <p:nvSpPr>
            <p:cNvPr id="2571" name="object 2571" descr=""/>
            <p:cNvSpPr/>
            <p:nvPr/>
          </p:nvSpPr>
          <p:spPr>
            <a:xfrm>
              <a:off x="5705668" y="2361666"/>
              <a:ext cx="0" cy="13970"/>
            </a:xfrm>
            <a:custGeom>
              <a:avLst/>
              <a:gdLst/>
              <a:ahLst/>
              <a:cxnLst/>
              <a:rect l="l" t="t" r="r" b="b"/>
              <a:pathLst>
                <a:path w="0" h="13969">
                  <a:moveTo>
                    <a:pt x="0" y="0"/>
                  </a:moveTo>
                  <a:lnTo>
                    <a:pt x="0" y="13804"/>
                  </a:lnTo>
                </a:path>
              </a:pathLst>
            </a:custGeom>
            <a:ln w="3175">
              <a:solidFill>
                <a:srgbClr val="231F20"/>
              </a:solidFill>
            </a:ln>
          </p:spPr>
          <p:txBody>
            <a:bodyPr wrap="square" lIns="0" tIns="0" rIns="0" bIns="0" rtlCol="0"/>
            <a:lstStyle/>
            <a:p/>
          </p:txBody>
        </p:sp>
        <p:sp>
          <p:nvSpPr>
            <p:cNvPr id="2572" name="object 2572" descr=""/>
            <p:cNvSpPr/>
            <p:nvPr/>
          </p:nvSpPr>
          <p:spPr>
            <a:xfrm>
              <a:off x="5705934" y="2333500"/>
              <a:ext cx="0" cy="3175"/>
            </a:xfrm>
            <a:custGeom>
              <a:avLst/>
              <a:gdLst/>
              <a:ahLst/>
              <a:cxnLst/>
              <a:rect l="l" t="t" r="r" b="b"/>
              <a:pathLst>
                <a:path w="0" h="3175">
                  <a:moveTo>
                    <a:pt x="0" y="0"/>
                  </a:moveTo>
                  <a:lnTo>
                    <a:pt x="0" y="2984"/>
                  </a:lnTo>
                </a:path>
              </a:pathLst>
            </a:custGeom>
            <a:ln w="3175">
              <a:solidFill>
                <a:srgbClr val="231F20"/>
              </a:solidFill>
            </a:ln>
          </p:spPr>
          <p:txBody>
            <a:bodyPr wrap="square" lIns="0" tIns="0" rIns="0" bIns="0" rtlCol="0"/>
            <a:lstStyle/>
            <a:p/>
          </p:txBody>
        </p:sp>
        <p:sp>
          <p:nvSpPr>
            <p:cNvPr id="2573" name="object 2573" descr=""/>
            <p:cNvSpPr/>
            <p:nvPr/>
          </p:nvSpPr>
          <p:spPr>
            <a:xfrm>
              <a:off x="5706206" y="2361666"/>
              <a:ext cx="0" cy="13970"/>
            </a:xfrm>
            <a:custGeom>
              <a:avLst/>
              <a:gdLst/>
              <a:ahLst/>
              <a:cxnLst/>
              <a:rect l="l" t="t" r="r" b="b"/>
              <a:pathLst>
                <a:path w="0" h="13969">
                  <a:moveTo>
                    <a:pt x="0" y="0"/>
                  </a:moveTo>
                  <a:lnTo>
                    <a:pt x="0" y="13804"/>
                  </a:lnTo>
                </a:path>
              </a:pathLst>
            </a:custGeom>
            <a:ln w="3175">
              <a:solidFill>
                <a:srgbClr val="231F20"/>
              </a:solidFill>
            </a:ln>
          </p:spPr>
          <p:txBody>
            <a:bodyPr wrap="square" lIns="0" tIns="0" rIns="0" bIns="0" rtlCol="0"/>
            <a:lstStyle/>
            <a:p/>
          </p:txBody>
        </p:sp>
        <p:sp>
          <p:nvSpPr>
            <p:cNvPr id="2574" name="object 2574" descr=""/>
            <p:cNvSpPr/>
            <p:nvPr/>
          </p:nvSpPr>
          <p:spPr>
            <a:xfrm>
              <a:off x="5706479" y="2333500"/>
              <a:ext cx="0" cy="42545"/>
            </a:xfrm>
            <a:custGeom>
              <a:avLst/>
              <a:gdLst/>
              <a:ahLst/>
              <a:cxnLst/>
              <a:rect l="l" t="t" r="r" b="b"/>
              <a:pathLst>
                <a:path w="0" h="42544">
                  <a:moveTo>
                    <a:pt x="0" y="0"/>
                  </a:moveTo>
                  <a:lnTo>
                    <a:pt x="0" y="2984"/>
                  </a:lnTo>
                  <a:lnTo>
                    <a:pt x="0" y="41973"/>
                  </a:lnTo>
                </a:path>
              </a:pathLst>
            </a:custGeom>
            <a:ln w="3175">
              <a:solidFill>
                <a:srgbClr val="231F20"/>
              </a:solidFill>
            </a:ln>
          </p:spPr>
          <p:txBody>
            <a:bodyPr wrap="square" lIns="0" tIns="0" rIns="0" bIns="0" rtlCol="0"/>
            <a:lstStyle/>
            <a:p/>
          </p:txBody>
        </p:sp>
        <p:sp>
          <p:nvSpPr>
            <p:cNvPr id="2575" name="object 2575" descr=""/>
            <p:cNvSpPr/>
            <p:nvPr/>
          </p:nvSpPr>
          <p:spPr>
            <a:xfrm>
              <a:off x="5710542" y="2336490"/>
              <a:ext cx="0" cy="39370"/>
            </a:xfrm>
            <a:custGeom>
              <a:avLst/>
              <a:gdLst/>
              <a:ahLst/>
              <a:cxnLst/>
              <a:rect l="l" t="t" r="r" b="b"/>
              <a:pathLst>
                <a:path w="0" h="39369">
                  <a:moveTo>
                    <a:pt x="0" y="0"/>
                  </a:moveTo>
                  <a:lnTo>
                    <a:pt x="0" y="38976"/>
                  </a:lnTo>
                </a:path>
              </a:pathLst>
            </a:custGeom>
            <a:ln w="3175">
              <a:solidFill>
                <a:srgbClr val="231F20"/>
              </a:solidFill>
            </a:ln>
          </p:spPr>
          <p:txBody>
            <a:bodyPr wrap="square" lIns="0" tIns="0" rIns="0" bIns="0" rtlCol="0"/>
            <a:lstStyle/>
            <a:p/>
          </p:txBody>
        </p:sp>
        <p:sp>
          <p:nvSpPr>
            <p:cNvPr id="2576" name="object 2576" descr=""/>
            <p:cNvSpPr/>
            <p:nvPr/>
          </p:nvSpPr>
          <p:spPr>
            <a:xfrm>
              <a:off x="5688335"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577" name="object 2577" descr=""/>
            <p:cNvSpPr/>
            <p:nvPr/>
          </p:nvSpPr>
          <p:spPr>
            <a:xfrm>
              <a:off x="5689147" y="23635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578" name="object 2578" descr=""/>
            <p:cNvSpPr/>
            <p:nvPr/>
          </p:nvSpPr>
          <p:spPr>
            <a:xfrm>
              <a:off x="5689147" y="237222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579" name="object 2579" descr=""/>
            <p:cNvSpPr/>
            <p:nvPr/>
          </p:nvSpPr>
          <p:spPr>
            <a:xfrm>
              <a:off x="5715410" y="2348127"/>
              <a:ext cx="0" cy="27940"/>
            </a:xfrm>
            <a:custGeom>
              <a:avLst/>
              <a:gdLst/>
              <a:ahLst/>
              <a:cxnLst/>
              <a:rect l="l" t="t" r="r" b="b"/>
              <a:pathLst>
                <a:path w="0" h="27939">
                  <a:moveTo>
                    <a:pt x="0" y="27343"/>
                  </a:moveTo>
                  <a:lnTo>
                    <a:pt x="0" y="0"/>
                  </a:lnTo>
                </a:path>
              </a:pathLst>
            </a:custGeom>
            <a:ln w="3175">
              <a:solidFill>
                <a:srgbClr val="231F20"/>
              </a:solidFill>
            </a:ln>
          </p:spPr>
          <p:txBody>
            <a:bodyPr wrap="square" lIns="0" tIns="0" rIns="0" bIns="0" rtlCol="0"/>
            <a:lstStyle/>
            <a:p/>
          </p:txBody>
        </p:sp>
        <p:sp>
          <p:nvSpPr>
            <p:cNvPr id="2580" name="object 2580" descr=""/>
            <p:cNvSpPr/>
            <p:nvPr/>
          </p:nvSpPr>
          <p:spPr>
            <a:xfrm>
              <a:off x="5688330" y="2363838"/>
              <a:ext cx="1905" cy="9525"/>
            </a:xfrm>
            <a:custGeom>
              <a:avLst/>
              <a:gdLst/>
              <a:ahLst/>
              <a:cxnLst/>
              <a:rect l="l" t="t" r="r" b="b"/>
              <a:pathLst>
                <a:path w="1904" h="9525">
                  <a:moveTo>
                    <a:pt x="1625" y="7581"/>
                  </a:moveTo>
                  <a:lnTo>
                    <a:pt x="1384" y="7010"/>
                  </a:lnTo>
                  <a:lnTo>
                    <a:pt x="812" y="6769"/>
                  </a:lnTo>
                  <a:lnTo>
                    <a:pt x="241" y="7010"/>
                  </a:lnTo>
                  <a:lnTo>
                    <a:pt x="0" y="7581"/>
                  </a:lnTo>
                  <a:lnTo>
                    <a:pt x="215" y="8128"/>
                  </a:lnTo>
                  <a:lnTo>
                    <a:pt x="0" y="8661"/>
                  </a:lnTo>
                  <a:lnTo>
                    <a:pt x="241" y="9232"/>
                  </a:lnTo>
                  <a:lnTo>
                    <a:pt x="812" y="9474"/>
                  </a:lnTo>
                  <a:lnTo>
                    <a:pt x="1384" y="9232"/>
                  </a:lnTo>
                  <a:lnTo>
                    <a:pt x="1625" y="8661"/>
                  </a:lnTo>
                  <a:lnTo>
                    <a:pt x="1397" y="8128"/>
                  </a:lnTo>
                  <a:lnTo>
                    <a:pt x="1625" y="7581"/>
                  </a:lnTo>
                  <a:close/>
                </a:path>
                <a:path w="1904" h="9525">
                  <a:moveTo>
                    <a:pt x="1625" y="812"/>
                  </a:moveTo>
                  <a:lnTo>
                    <a:pt x="1384" y="241"/>
                  </a:lnTo>
                  <a:lnTo>
                    <a:pt x="812" y="0"/>
                  </a:lnTo>
                  <a:lnTo>
                    <a:pt x="241" y="241"/>
                  </a:lnTo>
                  <a:lnTo>
                    <a:pt x="0" y="812"/>
                  </a:lnTo>
                  <a:lnTo>
                    <a:pt x="241" y="1384"/>
                  </a:lnTo>
                  <a:lnTo>
                    <a:pt x="812" y="1625"/>
                  </a:lnTo>
                  <a:lnTo>
                    <a:pt x="1384" y="1384"/>
                  </a:lnTo>
                  <a:lnTo>
                    <a:pt x="1625" y="812"/>
                  </a:lnTo>
                  <a:close/>
                </a:path>
              </a:pathLst>
            </a:custGeom>
            <a:solidFill>
              <a:srgbClr val="231F20"/>
            </a:solidFill>
          </p:spPr>
          <p:txBody>
            <a:bodyPr wrap="square" lIns="0" tIns="0" rIns="0" bIns="0" rtlCol="0"/>
            <a:lstStyle/>
            <a:p/>
          </p:txBody>
        </p:sp>
        <p:sp>
          <p:nvSpPr>
            <p:cNvPr id="2581" name="object 2581" descr=""/>
            <p:cNvSpPr/>
            <p:nvPr/>
          </p:nvSpPr>
          <p:spPr>
            <a:xfrm>
              <a:off x="5684273" y="2654367"/>
              <a:ext cx="1270" cy="1905"/>
            </a:xfrm>
            <a:custGeom>
              <a:avLst/>
              <a:gdLst/>
              <a:ahLst/>
              <a:cxnLst/>
              <a:rect l="l" t="t" r="r" b="b"/>
              <a:pathLst>
                <a:path w="1270" h="1905">
                  <a:moveTo>
                    <a:pt x="0" y="1879"/>
                  </a:moveTo>
                  <a:lnTo>
                    <a:pt x="266" y="1079"/>
                  </a:lnTo>
                  <a:lnTo>
                    <a:pt x="546" y="533"/>
                  </a:lnTo>
                  <a:lnTo>
                    <a:pt x="812" y="266"/>
                  </a:lnTo>
                  <a:lnTo>
                    <a:pt x="1079" y="0"/>
                  </a:lnTo>
                </a:path>
              </a:pathLst>
            </a:custGeom>
            <a:ln w="3175">
              <a:solidFill>
                <a:srgbClr val="231F20"/>
              </a:solidFill>
            </a:ln>
          </p:spPr>
          <p:txBody>
            <a:bodyPr wrap="square" lIns="0" tIns="0" rIns="0" bIns="0" rtlCol="0"/>
            <a:lstStyle/>
            <a:p/>
          </p:txBody>
        </p:sp>
        <p:sp>
          <p:nvSpPr>
            <p:cNvPr id="2582" name="object 2582" descr=""/>
            <p:cNvSpPr/>
            <p:nvPr/>
          </p:nvSpPr>
          <p:spPr>
            <a:xfrm>
              <a:off x="5614963" y="2602640"/>
              <a:ext cx="101600" cy="18415"/>
            </a:xfrm>
            <a:custGeom>
              <a:avLst/>
              <a:gdLst/>
              <a:ahLst/>
              <a:cxnLst/>
              <a:rect l="l" t="t" r="r" b="b"/>
              <a:pathLst>
                <a:path w="101600" h="18414">
                  <a:moveTo>
                    <a:pt x="0" y="18148"/>
                  </a:moveTo>
                  <a:lnTo>
                    <a:pt x="36271" y="812"/>
                  </a:lnTo>
                  <a:lnTo>
                    <a:pt x="45491" y="0"/>
                  </a:lnTo>
                  <a:lnTo>
                    <a:pt x="55232" y="0"/>
                  </a:lnTo>
                  <a:lnTo>
                    <a:pt x="95300" y="11379"/>
                  </a:lnTo>
                  <a:lnTo>
                    <a:pt x="99364" y="14630"/>
                  </a:lnTo>
                  <a:lnTo>
                    <a:pt x="101536" y="17881"/>
                  </a:lnTo>
                </a:path>
              </a:pathLst>
            </a:custGeom>
            <a:ln w="3175">
              <a:solidFill>
                <a:srgbClr val="231F20"/>
              </a:solidFill>
            </a:ln>
          </p:spPr>
          <p:txBody>
            <a:bodyPr wrap="square" lIns="0" tIns="0" rIns="0" bIns="0" rtlCol="0"/>
            <a:lstStyle/>
            <a:p/>
          </p:txBody>
        </p:sp>
        <p:sp>
          <p:nvSpPr>
            <p:cNvPr id="2583" name="object 2583" descr=""/>
            <p:cNvSpPr/>
            <p:nvPr/>
          </p:nvSpPr>
          <p:spPr>
            <a:xfrm>
              <a:off x="5427595" y="2591822"/>
              <a:ext cx="4445" cy="2540"/>
            </a:xfrm>
            <a:custGeom>
              <a:avLst/>
              <a:gdLst/>
              <a:ahLst/>
              <a:cxnLst/>
              <a:rect l="l" t="t" r="r" b="b"/>
              <a:pathLst>
                <a:path w="4445" h="2539">
                  <a:moveTo>
                    <a:pt x="0" y="2425"/>
                  </a:moveTo>
                  <a:lnTo>
                    <a:pt x="4330" y="0"/>
                  </a:lnTo>
                </a:path>
              </a:pathLst>
            </a:custGeom>
            <a:ln w="3175">
              <a:solidFill>
                <a:srgbClr val="231F20"/>
              </a:solidFill>
            </a:ln>
          </p:spPr>
          <p:txBody>
            <a:bodyPr wrap="square" lIns="0" tIns="0" rIns="0" bIns="0" rtlCol="0"/>
            <a:lstStyle/>
            <a:p/>
          </p:txBody>
        </p:sp>
        <p:sp>
          <p:nvSpPr>
            <p:cNvPr id="2584" name="object 2584" descr=""/>
            <p:cNvSpPr/>
            <p:nvPr/>
          </p:nvSpPr>
          <p:spPr>
            <a:xfrm>
              <a:off x="5431927" y="2599122"/>
              <a:ext cx="4445" cy="2540"/>
            </a:xfrm>
            <a:custGeom>
              <a:avLst/>
              <a:gdLst/>
              <a:ahLst/>
              <a:cxnLst/>
              <a:rect l="l" t="t" r="r" b="b"/>
              <a:pathLst>
                <a:path w="4445" h="2539">
                  <a:moveTo>
                    <a:pt x="4063" y="0"/>
                  </a:moveTo>
                  <a:lnTo>
                    <a:pt x="0" y="2438"/>
                  </a:lnTo>
                </a:path>
              </a:pathLst>
            </a:custGeom>
            <a:ln w="3175">
              <a:solidFill>
                <a:srgbClr val="231F20"/>
              </a:solidFill>
            </a:ln>
          </p:spPr>
          <p:txBody>
            <a:bodyPr wrap="square" lIns="0" tIns="0" rIns="0" bIns="0" rtlCol="0"/>
            <a:lstStyle/>
            <a:p/>
          </p:txBody>
        </p:sp>
        <p:sp>
          <p:nvSpPr>
            <p:cNvPr id="2585" name="object 2585" descr=""/>
            <p:cNvSpPr/>
            <p:nvPr/>
          </p:nvSpPr>
          <p:spPr>
            <a:xfrm>
              <a:off x="5421908" y="2566905"/>
              <a:ext cx="27940" cy="15240"/>
            </a:xfrm>
            <a:custGeom>
              <a:avLst/>
              <a:gdLst/>
              <a:ahLst/>
              <a:cxnLst/>
              <a:rect l="l" t="t" r="r" b="b"/>
              <a:pathLst>
                <a:path w="27939" h="15239">
                  <a:moveTo>
                    <a:pt x="0" y="14617"/>
                  </a:moveTo>
                  <a:lnTo>
                    <a:pt x="27343" y="0"/>
                  </a:lnTo>
                </a:path>
              </a:pathLst>
            </a:custGeom>
            <a:ln w="3175">
              <a:solidFill>
                <a:srgbClr val="231F20"/>
              </a:solidFill>
            </a:ln>
          </p:spPr>
          <p:txBody>
            <a:bodyPr wrap="square" lIns="0" tIns="0" rIns="0" bIns="0" rtlCol="0"/>
            <a:lstStyle/>
            <a:p/>
          </p:txBody>
        </p:sp>
        <p:sp>
          <p:nvSpPr>
            <p:cNvPr id="2586" name="object 2586" descr=""/>
            <p:cNvSpPr/>
            <p:nvPr/>
          </p:nvSpPr>
          <p:spPr>
            <a:xfrm>
              <a:off x="5647184" y="2570969"/>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2587" name="object 2587" descr=""/>
            <p:cNvSpPr/>
            <p:nvPr/>
          </p:nvSpPr>
          <p:spPr>
            <a:xfrm>
              <a:off x="5502330" y="2582342"/>
              <a:ext cx="12700" cy="0"/>
            </a:xfrm>
            <a:custGeom>
              <a:avLst/>
              <a:gdLst/>
              <a:ahLst/>
              <a:cxnLst/>
              <a:rect l="l" t="t" r="r" b="b"/>
              <a:pathLst>
                <a:path w="12700" h="0">
                  <a:moveTo>
                    <a:pt x="12179" y="0"/>
                  </a:moveTo>
                  <a:lnTo>
                    <a:pt x="0" y="0"/>
                  </a:lnTo>
                </a:path>
              </a:pathLst>
            </a:custGeom>
            <a:ln w="3175">
              <a:solidFill>
                <a:srgbClr val="231F20"/>
              </a:solidFill>
            </a:ln>
          </p:spPr>
          <p:txBody>
            <a:bodyPr wrap="square" lIns="0" tIns="0" rIns="0" bIns="0" rtlCol="0"/>
            <a:lstStyle/>
            <a:p/>
          </p:txBody>
        </p:sp>
        <p:sp>
          <p:nvSpPr>
            <p:cNvPr id="2588" name="object 2588" descr=""/>
            <p:cNvSpPr/>
            <p:nvPr/>
          </p:nvSpPr>
          <p:spPr>
            <a:xfrm>
              <a:off x="5718661" y="2578273"/>
              <a:ext cx="31115" cy="0"/>
            </a:xfrm>
            <a:custGeom>
              <a:avLst/>
              <a:gdLst/>
              <a:ahLst/>
              <a:cxnLst/>
              <a:rect l="l" t="t" r="r" b="b"/>
              <a:pathLst>
                <a:path w="31114" h="0">
                  <a:moveTo>
                    <a:pt x="30594" y="0"/>
                  </a:moveTo>
                  <a:lnTo>
                    <a:pt x="0" y="0"/>
                  </a:lnTo>
                </a:path>
              </a:pathLst>
            </a:custGeom>
            <a:ln w="3175">
              <a:solidFill>
                <a:srgbClr val="231F20"/>
              </a:solidFill>
            </a:ln>
          </p:spPr>
          <p:txBody>
            <a:bodyPr wrap="square" lIns="0" tIns="0" rIns="0" bIns="0" rtlCol="0"/>
            <a:lstStyle/>
            <a:p/>
          </p:txBody>
        </p:sp>
        <p:sp>
          <p:nvSpPr>
            <p:cNvPr id="2589" name="object 2589" descr=""/>
            <p:cNvSpPr/>
            <p:nvPr/>
          </p:nvSpPr>
          <p:spPr>
            <a:xfrm>
              <a:off x="5506114" y="2576921"/>
              <a:ext cx="13335" cy="0"/>
            </a:xfrm>
            <a:custGeom>
              <a:avLst/>
              <a:gdLst/>
              <a:ahLst/>
              <a:cxnLst/>
              <a:rect l="l" t="t" r="r" b="b"/>
              <a:pathLst>
                <a:path w="13335" h="0">
                  <a:moveTo>
                    <a:pt x="0" y="0"/>
                  </a:moveTo>
                  <a:lnTo>
                    <a:pt x="12992" y="0"/>
                  </a:lnTo>
                </a:path>
              </a:pathLst>
            </a:custGeom>
            <a:ln w="3175">
              <a:solidFill>
                <a:srgbClr val="231F20"/>
              </a:solidFill>
            </a:ln>
          </p:spPr>
          <p:txBody>
            <a:bodyPr wrap="square" lIns="0" tIns="0" rIns="0" bIns="0" rtlCol="0"/>
            <a:lstStyle/>
            <a:p/>
          </p:txBody>
        </p:sp>
        <p:sp>
          <p:nvSpPr>
            <p:cNvPr id="2590" name="object 2590" descr=""/>
            <p:cNvSpPr/>
            <p:nvPr/>
          </p:nvSpPr>
          <p:spPr>
            <a:xfrm>
              <a:off x="5647184" y="2570969"/>
              <a:ext cx="100965" cy="0"/>
            </a:xfrm>
            <a:custGeom>
              <a:avLst/>
              <a:gdLst/>
              <a:ahLst/>
              <a:cxnLst/>
              <a:rect l="l" t="t" r="r" b="b"/>
              <a:pathLst>
                <a:path w="100964" h="0">
                  <a:moveTo>
                    <a:pt x="0" y="0"/>
                  </a:moveTo>
                  <a:lnTo>
                    <a:pt x="7581" y="0"/>
                  </a:lnTo>
                  <a:lnTo>
                    <a:pt x="100723" y="0"/>
                  </a:lnTo>
                </a:path>
              </a:pathLst>
            </a:custGeom>
            <a:ln w="3175">
              <a:solidFill>
                <a:srgbClr val="231F20"/>
              </a:solidFill>
            </a:ln>
          </p:spPr>
          <p:txBody>
            <a:bodyPr wrap="square" lIns="0" tIns="0" rIns="0" bIns="0" rtlCol="0"/>
            <a:lstStyle/>
            <a:p/>
          </p:txBody>
        </p:sp>
        <p:sp>
          <p:nvSpPr>
            <p:cNvPr id="2591" name="object 2591" descr=""/>
            <p:cNvSpPr/>
            <p:nvPr/>
          </p:nvSpPr>
          <p:spPr>
            <a:xfrm>
              <a:off x="5611980" y="2566366"/>
              <a:ext cx="15240" cy="0"/>
            </a:xfrm>
            <a:custGeom>
              <a:avLst/>
              <a:gdLst/>
              <a:ahLst/>
              <a:cxnLst/>
              <a:rect l="l" t="t" r="r" b="b"/>
              <a:pathLst>
                <a:path w="15239" h="0">
                  <a:moveTo>
                    <a:pt x="0" y="0"/>
                  </a:moveTo>
                  <a:lnTo>
                    <a:pt x="15163" y="0"/>
                  </a:lnTo>
                </a:path>
              </a:pathLst>
            </a:custGeom>
            <a:ln w="3175">
              <a:solidFill>
                <a:srgbClr val="231F20"/>
              </a:solidFill>
            </a:ln>
          </p:spPr>
          <p:txBody>
            <a:bodyPr wrap="square" lIns="0" tIns="0" rIns="0" bIns="0" rtlCol="0"/>
            <a:lstStyle/>
            <a:p/>
          </p:txBody>
        </p:sp>
        <p:sp>
          <p:nvSpPr>
            <p:cNvPr id="2592" name="object 2592" descr=""/>
            <p:cNvSpPr/>
            <p:nvPr/>
          </p:nvSpPr>
          <p:spPr>
            <a:xfrm>
              <a:off x="5615777" y="2563378"/>
              <a:ext cx="8890" cy="0"/>
            </a:xfrm>
            <a:custGeom>
              <a:avLst/>
              <a:gdLst/>
              <a:ahLst/>
              <a:cxnLst/>
              <a:rect l="l" t="t" r="r" b="b"/>
              <a:pathLst>
                <a:path w="8889" h="0">
                  <a:moveTo>
                    <a:pt x="8661" y="0"/>
                  </a:moveTo>
                  <a:lnTo>
                    <a:pt x="0" y="0"/>
                  </a:lnTo>
                </a:path>
              </a:pathLst>
            </a:custGeom>
            <a:ln w="3175">
              <a:solidFill>
                <a:srgbClr val="231F20"/>
              </a:solidFill>
            </a:ln>
          </p:spPr>
          <p:txBody>
            <a:bodyPr wrap="square" lIns="0" tIns="0" rIns="0" bIns="0" rtlCol="0"/>
            <a:lstStyle/>
            <a:p/>
          </p:txBody>
        </p:sp>
        <p:sp>
          <p:nvSpPr>
            <p:cNvPr id="2593" name="object 2593" descr=""/>
            <p:cNvSpPr/>
            <p:nvPr/>
          </p:nvSpPr>
          <p:spPr>
            <a:xfrm>
              <a:off x="5615498" y="2562845"/>
              <a:ext cx="8890" cy="0"/>
            </a:xfrm>
            <a:custGeom>
              <a:avLst/>
              <a:gdLst/>
              <a:ahLst/>
              <a:cxnLst/>
              <a:rect l="l" t="t" r="r" b="b"/>
              <a:pathLst>
                <a:path w="8889" h="0">
                  <a:moveTo>
                    <a:pt x="8394" y="0"/>
                  </a:moveTo>
                  <a:lnTo>
                    <a:pt x="0" y="0"/>
                  </a:lnTo>
                </a:path>
              </a:pathLst>
            </a:custGeom>
            <a:ln w="3175">
              <a:solidFill>
                <a:srgbClr val="231F20"/>
              </a:solidFill>
            </a:ln>
          </p:spPr>
          <p:txBody>
            <a:bodyPr wrap="square" lIns="0" tIns="0" rIns="0" bIns="0" rtlCol="0"/>
            <a:lstStyle/>
            <a:p/>
          </p:txBody>
        </p:sp>
        <p:sp>
          <p:nvSpPr>
            <p:cNvPr id="2594" name="object 2594" descr=""/>
            <p:cNvSpPr/>
            <p:nvPr/>
          </p:nvSpPr>
          <p:spPr>
            <a:xfrm>
              <a:off x="5753863" y="2557424"/>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2595" name="object 2595" descr=""/>
            <p:cNvSpPr/>
            <p:nvPr/>
          </p:nvSpPr>
          <p:spPr>
            <a:xfrm>
              <a:off x="5357199" y="2584226"/>
              <a:ext cx="54610" cy="0"/>
            </a:xfrm>
            <a:custGeom>
              <a:avLst/>
              <a:gdLst/>
              <a:ahLst/>
              <a:cxnLst/>
              <a:rect l="l" t="t" r="r" b="b"/>
              <a:pathLst>
                <a:path w="54610" h="0">
                  <a:moveTo>
                    <a:pt x="0" y="0"/>
                  </a:moveTo>
                  <a:lnTo>
                    <a:pt x="54152" y="0"/>
                  </a:lnTo>
                </a:path>
              </a:pathLst>
            </a:custGeom>
            <a:ln w="3175">
              <a:solidFill>
                <a:srgbClr val="231F20"/>
              </a:solidFill>
            </a:ln>
          </p:spPr>
          <p:txBody>
            <a:bodyPr wrap="square" lIns="0" tIns="0" rIns="0" bIns="0" rtlCol="0"/>
            <a:lstStyle/>
            <a:p/>
          </p:txBody>
        </p:sp>
        <p:sp>
          <p:nvSpPr>
            <p:cNvPr id="2596" name="object 2596" descr=""/>
            <p:cNvSpPr/>
            <p:nvPr/>
          </p:nvSpPr>
          <p:spPr>
            <a:xfrm>
              <a:off x="5355574" y="2581795"/>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2597" name="object 2597" descr=""/>
            <p:cNvSpPr/>
            <p:nvPr/>
          </p:nvSpPr>
          <p:spPr>
            <a:xfrm>
              <a:off x="5355574" y="2578273"/>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2598" name="object 2598" descr=""/>
            <p:cNvSpPr/>
            <p:nvPr/>
          </p:nvSpPr>
          <p:spPr>
            <a:xfrm>
              <a:off x="5356659" y="2574751"/>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2599" name="object 2599" descr=""/>
            <p:cNvSpPr/>
            <p:nvPr/>
          </p:nvSpPr>
          <p:spPr>
            <a:xfrm>
              <a:off x="5354488" y="2573944"/>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2600" name="object 2600" descr=""/>
            <p:cNvSpPr/>
            <p:nvPr/>
          </p:nvSpPr>
          <p:spPr>
            <a:xfrm>
              <a:off x="5355574" y="2572853"/>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2601" name="object 2601" descr=""/>
            <p:cNvSpPr/>
            <p:nvPr/>
          </p:nvSpPr>
          <p:spPr>
            <a:xfrm>
              <a:off x="5354488" y="2570423"/>
              <a:ext cx="1270" cy="0"/>
            </a:xfrm>
            <a:custGeom>
              <a:avLst/>
              <a:gdLst/>
              <a:ahLst/>
              <a:cxnLst/>
              <a:rect l="l" t="t" r="r" b="b"/>
              <a:pathLst>
                <a:path w="1270" h="0">
                  <a:moveTo>
                    <a:pt x="812" y="0"/>
                  </a:moveTo>
                  <a:lnTo>
                    <a:pt x="0" y="0"/>
                  </a:lnTo>
                  <a:lnTo>
                    <a:pt x="812" y="0"/>
                  </a:lnTo>
                  <a:lnTo>
                    <a:pt x="0" y="0"/>
                  </a:lnTo>
                </a:path>
              </a:pathLst>
            </a:custGeom>
            <a:ln w="3175">
              <a:solidFill>
                <a:srgbClr val="231F20"/>
              </a:solidFill>
            </a:ln>
          </p:spPr>
          <p:txBody>
            <a:bodyPr wrap="square" lIns="0" tIns="0" rIns="0" bIns="0" rtlCol="0"/>
            <a:lstStyle/>
            <a:p/>
          </p:txBody>
        </p:sp>
        <p:sp>
          <p:nvSpPr>
            <p:cNvPr id="2602" name="object 2602" descr=""/>
            <p:cNvSpPr/>
            <p:nvPr/>
          </p:nvSpPr>
          <p:spPr>
            <a:xfrm>
              <a:off x="5355574" y="2569343"/>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2603" name="object 2603" descr=""/>
            <p:cNvSpPr/>
            <p:nvPr/>
          </p:nvSpPr>
          <p:spPr>
            <a:xfrm>
              <a:off x="5355574" y="2567446"/>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2604" name="object 2604" descr=""/>
            <p:cNvSpPr/>
            <p:nvPr/>
          </p:nvSpPr>
          <p:spPr>
            <a:xfrm>
              <a:off x="5355301" y="2566095"/>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2605" name="object 2605" descr=""/>
            <p:cNvSpPr/>
            <p:nvPr/>
          </p:nvSpPr>
          <p:spPr>
            <a:xfrm>
              <a:off x="5353949" y="2565821"/>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2606" name="object 2606" descr=""/>
            <p:cNvSpPr/>
            <p:nvPr/>
          </p:nvSpPr>
          <p:spPr>
            <a:xfrm>
              <a:off x="5350427" y="2564729"/>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2607" name="object 2607" descr=""/>
            <p:cNvSpPr/>
            <p:nvPr/>
          </p:nvSpPr>
          <p:spPr>
            <a:xfrm>
              <a:off x="5356665" y="2564469"/>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2608" name="object 2608" descr=""/>
            <p:cNvSpPr/>
            <p:nvPr/>
          </p:nvSpPr>
          <p:spPr>
            <a:xfrm>
              <a:off x="5459816" y="2564469"/>
              <a:ext cx="13970" cy="0"/>
            </a:xfrm>
            <a:custGeom>
              <a:avLst/>
              <a:gdLst/>
              <a:ahLst/>
              <a:cxnLst/>
              <a:rect l="l" t="t" r="r" b="b"/>
              <a:pathLst>
                <a:path w="13970" h="0">
                  <a:moveTo>
                    <a:pt x="0" y="0"/>
                  </a:moveTo>
                  <a:lnTo>
                    <a:pt x="13538" y="0"/>
                  </a:lnTo>
                </a:path>
              </a:pathLst>
            </a:custGeom>
            <a:ln w="3175">
              <a:solidFill>
                <a:srgbClr val="231F20"/>
              </a:solidFill>
            </a:ln>
          </p:spPr>
          <p:txBody>
            <a:bodyPr wrap="square" lIns="0" tIns="0" rIns="0" bIns="0" rtlCol="0"/>
            <a:lstStyle/>
            <a:p/>
          </p:txBody>
        </p:sp>
        <p:sp>
          <p:nvSpPr>
            <p:cNvPr id="2609" name="object 2609" descr=""/>
            <p:cNvSpPr/>
            <p:nvPr/>
          </p:nvSpPr>
          <p:spPr>
            <a:xfrm>
              <a:off x="5354488" y="2563924"/>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2610" name="object 2610" descr=""/>
            <p:cNvSpPr/>
            <p:nvPr/>
          </p:nvSpPr>
          <p:spPr>
            <a:xfrm>
              <a:off x="5354488" y="2563651"/>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2611" name="object 2611" descr=""/>
            <p:cNvSpPr/>
            <p:nvPr/>
          </p:nvSpPr>
          <p:spPr>
            <a:xfrm>
              <a:off x="5353949" y="256311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12" name="object 2612" descr=""/>
            <p:cNvSpPr/>
            <p:nvPr/>
          </p:nvSpPr>
          <p:spPr>
            <a:xfrm>
              <a:off x="5354488" y="2560674"/>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2613" name="object 2613" descr=""/>
            <p:cNvSpPr/>
            <p:nvPr/>
          </p:nvSpPr>
          <p:spPr>
            <a:xfrm>
              <a:off x="5354494" y="2557152"/>
              <a:ext cx="1905" cy="0"/>
            </a:xfrm>
            <a:custGeom>
              <a:avLst/>
              <a:gdLst/>
              <a:ahLst/>
              <a:cxnLst/>
              <a:rect l="l" t="t" r="r" b="b"/>
              <a:pathLst>
                <a:path w="1904" h="0">
                  <a:moveTo>
                    <a:pt x="1892" y="0"/>
                  </a:moveTo>
                  <a:lnTo>
                    <a:pt x="0" y="0"/>
                  </a:lnTo>
                  <a:lnTo>
                    <a:pt x="1892" y="0"/>
                  </a:lnTo>
                </a:path>
              </a:pathLst>
            </a:custGeom>
            <a:ln w="3175">
              <a:solidFill>
                <a:srgbClr val="231F20"/>
              </a:solidFill>
            </a:ln>
          </p:spPr>
          <p:txBody>
            <a:bodyPr wrap="square" lIns="0" tIns="0" rIns="0" bIns="0" rtlCol="0"/>
            <a:lstStyle/>
            <a:p/>
          </p:txBody>
        </p:sp>
        <p:sp>
          <p:nvSpPr>
            <p:cNvPr id="2614" name="object 2614" descr=""/>
            <p:cNvSpPr/>
            <p:nvPr/>
          </p:nvSpPr>
          <p:spPr>
            <a:xfrm>
              <a:off x="5421905" y="2382792"/>
              <a:ext cx="27940" cy="15240"/>
            </a:xfrm>
            <a:custGeom>
              <a:avLst/>
              <a:gdLst/>
              <a:ahLst/>
              <a:cxnLst/>
              <a:rect l="l" t="t" r="r" b="b"/>
              <a:pathLst>
                <a:path w="27939" h="15239">
                  <a:moveTo>
                    <a:pt x="27622" y="14617"/>
                  </a:moveTo>
                  <a:lnTo>
                    <a:pt x="0" y="0"/>
                  </a:lnTo>
                </a:path>
              </a:pathLst>
            </a:custGeom>
            <a:ln w="3175">
              <a:solidFill>
                <a:srgbClr val="231F20"/>
              </a:solidFill>
            </a:ln>
          </p:spPr>
          <p:txBody>
            <a:bodyPr wrap="square" lIns="0" tIns="0" rIns="0" bIns="0" rtlCol="0"/>
            <a:lstStyle/>
            <a:p/>
          </p:txBody>
        </p:sp>
        <p:sp>
          <p:nvSpPr>
            <p:cNvPr id="2615" name="object 2615" descr=""/>
            <p:cNvSpPr/>
            <p:nvPr/>
          </p:nvSpPr>
          <p:spPr>
            <a:xfrm>
              <a:off x="5536176" y="2426109"/>
              <a:ext cx="1905" cy="635"/>
            </a:xfrm>
            <a:custGeom>
              <a:avLst/>
              <a:gdLst/>
              <a:ahLst/>
              <a:cxnLst/>
              <a:rect l="l" t="t" r="r" b="b"/>
              <a:pathLst>
                <a:path w="1904" h="635">
                  <a:moveTo>
                    <a:pt x="1346" y="546"/>
                  </a:moveTo>
                  <a:lnTo>
                    <a:pt x="0" y="0"/>
                  </a:lnTo>
                </a:path>
              </a:pathLst>
            </a:custGeom>
            <a:ln w="3175">
              <a:solidFill>
                <a:srgbClr val="231F20"/>
              </a:solidFill>
            </a:ln>
          </p:spPr>
          <p:txBody>
            <a:bodyPr wrap="square" lIns="0" tIns="0" rIns="0" bIns="0" rtlCol="0"/>
            <a:lstStyle/>
            <a:p/>
          </p:txBody>
        </p:sp>
        <p:sp>
          <p:nvSpPr>
            <p:cNvPr id="2616" name="object 2616" descr=""/>
            <p:cNvSpPr/>
            <p:nvPr/>
          </p:nvSpPr>
          <p:spPr>
            <a:xfrm>
              <a:off x="5537528" y="2423945"/>
              <a:ext cx="1270" cy="1270"/>
            </a:xfrm>
            <a:custGeom>
              <a:avLst/>
              <a:gdLst/>
              <a:ahLst/>
              <a:cxnLst/>
              <a:rect l="l" t="t" r="r" b="b"/>
              <a:pathLst>
                <a:path w="1270" h="1269">
                  <a:moveTo>
                    <a:pt x="1079" y="812"/>
                  </a:moveTo>
                  <a:lnTo>
                    <a:pt x="0" y="0"/>
                  </a:lnTo>
                </a:path>
              </a:pathLst>
            </a:custGeom>
            <a:ln w="3175">
              <a:solidFill>
                <a:srgbClr val="231F20"/>
              </a:solidFill>
            </a:ln>
          </p:spPr>
          <p:txBody>
            <a:bodyPr wrap="square" lIns="0" tIns="0" rIns="0" bIns="0" rtlCol="0"/>
            <a:lstStyle/>
            <a:p/>
          </p:txBody>
        </p:sp>
        <p:sp>
          <p:nvSpPr>
            <p:cNvPr id="2617" name="object 2617" descr=""/>
            <p:cNvSpPr/>
            <p:nvPr/>
          </p:nvSpPr>
          <p:spPr>
            <a:xfrm>
              <a:off x="5545917" y="2438287"/>
              <a:ext cx="3175" cy="1905"/>
            </a:xfrm>
            <a:custGeom>
              <a:avLst/>
              <a:gdLst/>
              <a:ahLst/>
              <a:cxnLst/>
              <a:rect l="l" t="t" r="r" b="b"/>
              <a:pathLst>
                <a:path w="3175" h="1905">
                  <a:moveTo>
                    <a:pt x="2705" y="1625"/>
                  </a:moveTo>
                  <a:lnTo>
                    <a:pt x="0" y="0"/>
                  </a:lnTo>
                </a:path>
              </a:pathLst>
            </a:custGeom>
            <a:ln w="3175">
              <a:solidFill>
                <a:srgbClr val="231F20"/>
              </a:solidFill>
            </a:ln>
          </p:spPr>
          <p:txBody>
            <a:bodyPr wrap="square" lIns="0" tIns="0" rIns="0" bIns="0" rtlCol="0"/>
            <a:lstStyle/>
            <a:p/>
          </p:txBody>
        </p:sp>
        <p:sp>
          <p:nvSpPr>
            <p:cNvPr id="2618" name="object 2618" descr=""/>
            <p:cNvSpPr/>
            <p:nvPr/>
          </p:nvSpPr>
          <p:spPr>
            <a:xfrm>
              <a:off x="5546463" y="2438014"/>
              <a:ext cx="2540" cy="1905"/>
            </a:xfrm>
            <a:custGeom>
              <a:avLst/>
              <a:gdLst/>
              <a:ahLst/>
              <a:cxnLst/>
              <a:rect l="l" t="t" r="r" b="b"/>
              <a:pathLst>
                <a:path w="2539" h="1905">
                  <a:moveTo>
                    <a:pt x="2159" y="1625"/>
                  </a:moveTo>
                  <a:lnTo>
                    <a:pt x="0" y="0"/>
                  </a:lnTo>
                </a:path>
              </a:pathLst>
            </a:custGeom>
            <a:ln w="3175">
              <a:solidFill>
                <a:srgbClr val="231F20"/>
              </a:solidFill>
            </a:ln>
          </p:spPr>
          <p:txBody>
            <a:bodyPr wrap="square" lIns="0" tIns="0" rIns="0" bIns="0" rtlCol="0"/>
            <a:lstStyle/>
            <a:p/>
          </p:txBody>
        </p:sp>
        <p:sp>
          <p:nvSpPr>
            <p:cNvPr id="2619" name="object 2619" descr=""/>
            <p:cNvSpPr/>
            <p:nvPr/>
          </p:nvSpPr>
          <p:spPr>
            <a:xfrm>
              <a:off x="5540768" y="2396058"/>
              <a:ext cx="37465" cy="41275"/>
            </a:xfrm>
            <a:custGeom>
              <a:avLst/>
              <a:gdLst/>
              <a:ahLst/>
              <a:cxnLst/>
              <a:rect l="l" t="t" r="r" b="b"/>
              <a:pathLst>
                <a:path w="37464" h="41275">
                  <a:moveTo>
                    <a:pt x="1625" y="26530"/>
                  </a:moveTo>
                  <a:lnTo>
                    <a:pt x="1384" y="25958"/>
                  </a:lnTo>
                  <a:lnTo>
                    <a:pt x="812" y="25717"/>
                  </a:lnTo>
                  <a:lnTo>
                    <a:pt x="228" y="25958"/>
                  </a:lnTo>
                  <a:lnTo>
                    <a:pt x="0" y="26530"/>
                  </a:lnTo>
                  <a:lnTo>
                    <a:pt x="228" y="27114"/>
                  </a:lnTo>
                  <a:lnTo>
                    <a:pt x="812" y="27343"/>
                  </a:lnTo>
                  <a:lnTo>
                    <a:pt x="1384" y="27114"/>
                  </a:lnTo>
                  <a:lnTo>
                    <a:pt x="1625" y="26530"/>
                  </a:lnTo>
                  <a:close/>
                </a:path>
                <a:path w="37464" h="41275">
                  <a:moveTo>
                    <a:pt x="8928" y="15430"/>
                  </a:moveTo>
                  <a:lnTo>
                    <a:pt x="8699" y="14859"/>
                  </a:lnTo>
                  <a:lnTo>
                    <a:pt x="8115" y="14617"/>
                  </a:lnTo>
                  <a:lnTo>
                    <a:pt x="7543" y="14859"/>
                  </a:lnTo>
                  <a:lnTo>
                    <a:pt x="7302" y="15430"/>
                  </a:lnTo>
                  <a:lnTo>
                    <a:pt x="7543" y="16014"/>
                  </a:lnTo>
                  <a:lnTo>
                    <a:pt x="8115" y="16243"/>
                  </a:lnTo>
                  <a:lnTo>
                    <a:pt x="8699" y="16014"/>
                  </a:lnTo>
                  <a:lnTo>
                    <a:pt x="8928" y="15430"/>
                  </a:lnTo>
                  <a:close/>
                </a:path>
                <a:path w="37464" h="41275">
                  <a:moveTo>
                    <a:pt x="9474" y="812"/>
                  </a:moveTo>
                  <a:lnTo>
                    <a:pt x="9232" y="241"/>
                  </a:lnTo>
                  <a:lnTo>
                    <a:pt x="8661" y="0"/>
                  </a:lnTo>
                  <a:lnTo>
                    <a:pt x="8089" y="241"/>
                  </a:lnTo>
                  <a:lnTo>
                    <a:pt x="7848" y="812"/>
                  </a:lnTo>
                  <a:lnTo>
                    <a:pt x="8089" y="1384"/>
                  </a:lnTo>
                  <a:lnTo>
                    <a:pt x="8661" y="1625"/>
                  </a:lnTo>
                  <a:lnTo>
                    <a:pt x="9232" y="1384"/>
                  </a:lnTo>
                  <a:lnTo>
                    <a:pt x="9474" y="812"/>
                  </a:lnTo>
                  <a:close/>
                </a:path>
                <a:path w="37464" h="41275">
                  <a:moveTo>
                    <a:pt x="18148" y="40335"/>
                  </a:moveTo>
                  <a:lnTo>
                    <a:pt x="17907" y="39763"/>
                  </a:lnTo>
                  <a:lnTo>
                    <a:pt x="17335" y="39522"/>
                  </a:lnTo>
                  <a:lnTo>
                    <a:pt x="16751" y="39763"/>
                  </a:lnTo>
                  <a:lnTo>
                    <a:pt x="16522" y="40335"/>
                  </a:lnTo>
                  <a:lnTo>
                    <a:pt x="16751" y="40919"/>
                  </a:lnTo>
                  <a:lnTo>
                    <a:pt x="17335" y="41148"/>
                  </a:lnTo>
                  <a:lnTo>
                    <a:pt x="17907" y="40919"/>
                  </a:lnTo>
                  <a:lnTo>
                    <a:pt x="18148" y="40335"/>
                  </a:lnTo>
                  <a:close/>
                </a:path>
                <a:path w="37464" h="41275">
                  <a:moveTo>
                    <a:pt x="22466" y="28702"/>
                  </a:moveTo>
                  <a:lnTo>
                    <a:pt x="22237" y="28130"/>
                  </a:lnTo>
                  <a:lnTo>
                    <a:pt x="21653" y="27889"/>
                  </a:lnTo>
                  <a:lnTo>
                    <a:pt x="21082" y="28130"/>
                  </a:lnTo>
                  <a:lnTo>
                    <a:pt x="20840" y="28702"/>
                  </a:lnTo>
                  <a:lnTo>
                    <a:pt x="21082" y="29286"/>
                  </a:lnTo>
                  <a:lnTo>
                    <a:pt x="21653" y="29514"/>
                  </a:lnTo>
                  <a:lnTo>
                    <a:pt x="22237" y="29286"/>
                  </a:lnTo>
                  <a:lnTo>
                    <a:pt x="22466" y="28702"/>
                  </a:lnTo>
                  <a:close/>
                </a:path>
                <a:path w="37464" h="41275">
                  <a:moveTo>
                    <a:pt x="27076" y="28702"/>
                  </a:moveTo>
                  <a:lnTo>
                    <a:pt x="26835" y="28130"/>
                  </a:lnTo>
                  <a:lnTo>
                    <a:pt x="26263" y="27889"/>
                  </a:lnTo>
                  <a:lnTo>
                    <a:pt x="25679" y="28130"/>
                  </a:lnTo>
                  <a:lnTo>
                    <a:pt x="25450" y="28702"/>
                  </a:lnTo>
                  <a:lnTo>
                    <a:pt x="25679" y="29286"/>
                  </a:lnTo>
                  <a:lnTo>
                    <a:pt x="26263" y="29514"/>
                  </a:lnTo>
                  <a:lnTo>
                    <a:pt x="26835" y="29286"/>
                  </a:lnTo>
                  <a:lnTo>
                    <a:pt x="27076" y="28702"/>
                  </a:lnTo>
                  <a:close/>
                </a:path>
                <a:path w="37464" h="41275">
                  <a:moveTo>
                    <a:pt x="31940" y="28702"/>
                  </a:moveTo>
                  <a:lnTo>
                    <a:pt x="31711" y="28130"/>
                  </a:lnTo>
                  <a:lnTo>
                    <a:pt x="31127" y="27889"/>
                  </a:lnTo>
                  <a:lnTo>
                    <a:pt x="30556" y="28130"/>
                  </a:lnTo>
                  <a:lnTo>
                    <a:pt x="30314" y="28702"/>
                  </a:lnTo>
                  <a:lnTo>
                    <a:pt x="30556" y="29286"/>
                  </a:lnTo>
                  <a:lnTo>
                    <a:pt x="31127" y="29514"/>
                  </a:lnTo>
                  <a:lnTo>
                    <a:pt x="31711" y="29286"/>
                  </a:lnTo>
                  <a:lnTo>
                    <a:pt x="31940" y="28702"/>
                  </a:lnTo>
                  <a:close/>
                </a:path>
                <a:path w="37464" h="41275">
                  <a:moveTo>
                    <a:pt x="33299" y="40335"/>
                  </a:moveTo>
                  <a:lnTo>
                    <a:pt x="33070" y="39763"/>
                  </a:lnTo>
                  <a:lnTo>
                    <a:pt x="32486" y="39522"/>
                  </a:lnTo>
                  <a:lnTo>
                    <a:pt x="31915" y="39763"/>
                  </a:lnTo>
                  <a:lnTo>
                    <a:pt x="31673" y="40335"/>
                  </a:lnTo>
                  <a:lnTo>
                    <a:pt x="31915" y="40919"/>
                  </a:lnTo>
                  <a:lnTo>
                    <a:pt x="32486" y="41148"/>
                  </a:lnTo>
                  <a:lnTo>
                    <a:pt x="33070" y="40919"/>
                  </a:lnTo>
                  <a:lnTo>
                    <a:pt x="33299" y="40335"/>
                  </a:lnTo>
                  <a:close/>
                </a:path>
                <a:path w="37464" h="41275">
                  <a:moveTo>
                    <a:pt x="37096" y="28435"/>
                  </a:moveTo>
                  <a:lnTo>
                    <a:pt x="36855" y="27863"/>
                  </a:lnTo>
                  <a:lnTo>
                    <a:pt x="36283" y="27622"/>
                  </a:lnTo>
                  <a:lnTo>
                    <a:pt x="35699" y="27863"/>
                  </a:lnTo>
                  <a:lnTo>
                    <a:pt x="35471" y="28435"/>
                  </a:lnTo>
                  <a:lnTo>
                    <a:pt x="35699" y="29006"/>
                  </a:lnTo>
                  <a:lnTo>
                    <a:pt x="36283" y="29248"/>
                  </a:lnTo>
                  <a:lnTo>
                    <a:pt x="36855" y="29006"/>
                  </a:lnTo>
                  <a:lnTo>
                    <a:pt x="37096" y="28435"/>
                  </a:lnTo>
                  <a:close/>
                </a:path>
              </a:pathLst>
            </a:custGeom>
            <a:solidFill>
              <a:srgbClr val="231F20"/>
            </a:solidFill>
          </p:spPr>
          <p:txBody>
            <a:bodyPr wrap="square" lIns="0" tIns="0" rIns="0" bIns="0" rtlCol="0"/>
            <a:lstStyle/>
            <a:p/>
          </p:txBody>
        </p:sp>
        <p:sp>
          <p:nvSpPr>
            <p:cNvPr id="2620" name="object 2620" descr=""/>
            <p:cNvSpPr/>
            <p:nvPr/>
          </p:nvSpPr>
          <p:spPr>
            <a:xfrm>
              <a:off x="5580578" y="241852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621" name="object 2621" descr=""/>
            <p:cNvSpPr/>
            <p:nvPr/>
          </p:nvSpPr>
          <p:spPr>
            <a:xfrm>
              <a:off x="5551872" y="239659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622" name="object 2622" descr=""/>
            <p:cNvSpPr/>
            <p:nvPr/>
          </p:nvSpPr>
          <p:spPr>
            <a:xfrm>
              <a:off x="5548895" y="24114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23" name="object 2623" descr=""/>
            <p:cNvSpPr/>
            <p:nvPr/>
          </p:nvSpPr>
          <p:spPr>
            <a:xfrm>
              <a:off x="5561619"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24" name="object 2624" descr=""/>
            <p:cNvSpPr/>
            <p:nvPr/>
          </p:nvSpPr>
          <p:spPr>
            <a:xfrm>
              <a:off x="5548895" y="24114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25" name="object 2625" descr=""/>
            <p:cNvSpPr/>
            <p:nvPr/>
          </p:nvSpPr>
          <p:spPr>
            <a:xfrm>
              <a:off x="5562432"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626" name="object 2626" descr=""/>
            <p:cNvSpPr/>
            <p:nvPr/>
          </p:nvSpPr>
          <p:spPr>
            <a:xfrm>
              <a:off x="5548895" y="24020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27" name="object 2627" descr=""/>
            <p:cNvSpPr/>
            <p:nvPr/>
          </p:nvSpPr>
          <p:spPr>
            <a:xfrm>
              <a:off x="5550519"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28" name="object 2628" descr=""/>
            <p:cNvSpPr/>
            <p:nvPr/>
          </p:nvSpPr>
          <p:spPr>
            <a:xfrm>
              <a:off x="5548901" y="2406618"/>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629" name="object 2629" descr=""/>
            <p:cNvSpPr/>
            <p:nvPr/>
          </p:nvSpPr>
          <p:spPr>
            <a:xfrm>
              <a:off x="5548901"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30" name="object 2630" descr=""/>
            <p:cNvSpPr/>
            <p:nvPr/>
          </p:nvSpPr>
          <p:spPr>
            <a:xfrm>
              <a:off x="5580305" y="2419064"/>
              <a:ext cx="1270" cy="635"/>
            </a:xfrm>
            <a:custGeom>
              <a:avLst/>
              <a:gdLst/>
              <a:ahLst/>
              <a:cxnLst/>
              <a:rect l="l" t="t" r="r" b="b"/>
              <a:pathLst>
                <a:path w="1270" h="635">
                  <a:moveTo>
                    <a:pt x="0" y="0"/>
                  </a:moveTo>
                  <a:lnTo>
                    <a:pt x="812" y="546"/>
                  </a:lnTo>
                </a:path>
              </a:pathLst>
            </a:custGeom>
            <a:ln w="3175">
              <a:solidFill>
                <a:srgbClr val="231F20"/>
              </a:solidFill>
            </a:ln>
          </p:spPr>
          <p:txBody>
            <a:bodyPr wrap="square" lIns="0" tIns="0" rIns="0" bIns="0" rtlCol="0"/>
            <a:lstStyle/>
            <a:p/>
          </p:txBody>
        </p:sp>
        <p:sp>
          <p:nvSpPr>
            <p:cNvPr id="2631" name="object 2631" descr=""/>
            <p:cNvSpPr/>
            <p:nvPr/>
          </p:nvSpPr>
          <p:spPr>
            <a:xfrm>
              <a:off x="5551332" y="2395518"/>
              <a:ext cx="1270" cy="1270"/>
            </a:xfrm>
            <a:custGeom>
              <a:avLst/>
              <a:gdLst/>
              <a:ahLst/>
              <a:cxnLst/>
              <a:rect l="l" t="t" r="r" b="b"/>
              <a:pathLst>
                <a:path w="1270" h="1269">
                  <a:moveTo>
                    <a:pt x="812" y="800"/>
                  </a:moveTo>
                  <a:lnTo>
                    <a:pt x="812" y="800"/>
                  </a:lnTo>
                  <a:lnTo>
                    <a:pt x="0" y="0"/>
                  </a:lnTo>
                </a:path>
              </a:pathLst>
            </a:custGeom>
            <a:ln w="3175">
              <a:solidFill>
                <a:srgbClr val="231F20"/>
              </a:solidFill>
            </a:ln>
          </p:spPr>
          <p:txBody>
            <a:bodyPr wrap="square" lIns="0" tIns="0" rIns="0" bIns="0" rtlCol="0"/>
            <a:lstStyle/>
            <a:p/>
          </p:txBody>
        </p:sp>
        <p:sp>
          <p:nvSpPr>
            <p:cNvPr id="2632" name="object 2632" descr=""/>
            <p:cNvSpPr/>
            <p:nvPr/>
          </p:nvSpPr>
          <p:spPr>
            <a:xfrm>
              <a:off x="5580311" y="24190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33" name="object 2633" descr=""/>
            <p:cNvSpPr/>
            <p:nvPr/>
          </p:nvSpPr>
          <p:spPr>
            <a:xfrm>
              <a:off x="5562432"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634" name="object 2634" descr=""/>
            <p:cNvSpPr/>
            <p:nvPr/>
          </p:nvSpPr>
          <p:spPr>
            <a:xfrm>
              <a:off x="5561609" y="2423947"/>
              <a:ext cx="5080" cy="14604"/>
            </a:xfrm>
            <a:custGeom>
              <a:avLst/>
              <a:gdLst/>
              <a:ahLst/>
              <a:cxnLst/>
              <a:rect l="l" t="t" r="r" b="b"/>
              <a:pathLst>
                <a:path w="5079" h="14605">
                  <a:moveTo>
                    <a:pt x="1625" y="812"/>
                  </a:moveTo>
                  <a:lnTo>
                    <a:pt x="1397" y="241"/>
                  </a:lnTo>
                  <a:lnTo>
                    <a:pt x="812" y="0"/>
                  </a:lnTo>
                  <a:lnTo>
                    <a:pt x="241" y="241"/>
                  </a:lnTo>
                  <a:lnTo>
                    <a:pt x="0" y="812"/>
                  </a:lnTo>
                  <a:lnTo>
                    <a:pt x="241" y="1397"/>
                  </a:lnTo>
                  <a:lnTo>
                    <a:pt x="812" y="1625"/>
                  </a:lnTo>
                  <a:lnTo>
                    <a:pt x="1397" y="1397"/>
                  </a:lnTo>
                  <a:lnTo>
                    <a:pt x="1625" y="812"/>
                  </a:lnTo>
                  <a:close/>
                </a:path>
                <a:path w="5079" h="14605">
                  <a:moveTo>
                    <a:pt x="4876" y="13538"/>
                  </a:moveTo>
                  <a:lnTo>
                    <a:pt x="4635" y="12966"/>
                  </a:lnTo>
                  <a:lnTo>
                    <a:pt x="4064" y="12725"/>
                  </a:lnTo>
                  <a:lnTo>
                    <a:pt x="3492" y="12966"/>
                  </a:lnTo>
                  <a:lnTo>
                    <a:pt x="3251" y="13538"/>
                  </a:lnTo>
                  <a:lnTo>
                    <a:pt x="3492" y="14109"/>
                  </a:lnTo>
                  <a:lnTo>
                    <a:pt x="4064" y="14351"/>
                  </a:lnTo>
                  <a:lnTo>
                    <a:pt x="4635" y="14109"/>
                  </a:lnTo>
                  <a:lnTo>
                    <a:pt x="4876" y="13538"/>
                  </a:lnTo>
                  <a:close/>
                </a:path>
              </a:pathLst>
            </a:custGeom>
            <a:solidFill>
              <a:srgbClr val="231F20"/>
            </a:solidFill>
          </p:spPr>
          <p:txBody>
            <a:bodyPr wrap="square" lIns="0" tIns="0" rIns="0" bIns="0" rtlCol="0"/>
            <a:lstStyle/>
            <a:p/>
          </p:txBody>
        </p:sp>
        <p:sp>
          <p:nvSpPr>
            <p:cNvPr id="2635" name="object 2635" descr=""/>
            <p:cNvSpPr/>
            <p:nvPr/>
          </p:nvSpPr>
          <p:spPr>
            <a:xfrm>
              <a:off x="5553229" y="241554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36" name="object 2636" descr=""/>
            <p:cNvSpPr/>
            <p:nvPr/>
          </p:nvSpPr>
          <p:spPr>
            <a:xfrm>
              <a:off x="5553229" y="239794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37" name="object 2637" descr=""/>
            <p:cNvSpPr/>
            <p:nvPr/>
          </p:nvSpPr>
          <p:spPr>
            <a:xfrm>
              <a:off x="5580578" y="241554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38" name="object 2638" descr=""/>
            <p:cNvSpPr/>
            <p:nvPr/>
          </p:nvSpPr>
          <p:spPr>
            <a:xfrm>
              <a:off x="5561619"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39" name="object 2639" descr=""/>
            <p:cNvSpPr/>
            <p:nvPr/>
          </p:nvSpPr>
          <p:spPr>
            <a:xfrm>
              <a:off x="5567034" y="242475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640" name="object 2640" descr=""/>
            <p:cNvSpPr/>
            <p:nvPr/>
          </p:nvSpPr>
          <p:spPr>
            <a:xfrm>
              <a:off x="5548901"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41" name="object 2641" descr=""/>
            <p:cNvSpPr/>
            <p:nvPr/>
          </p:nvSpPr>
          <p:spPr>
            <a:xfrm>
              <a:off x="5540232" y="23936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42" name="object 2642" descr=""/>
            <p:cNvSpPr/>
            <p:nvPr/>
          </p:nvSpPr>
          <p:spPr>
            <a:xfrm>
              <a:off x="5591951" y="242178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43" name="object 2643" descr=""/>
            <p:cNvSpPr/>
            <p:nvPr/>
          </p:nvSpPr>
          <p:spPr>
            <a:xfrm>
              <a:off x="5548901"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44" name="object 2644" descr=""/>
            <p:cNvSpPr/>
            <p:nvPr/>
          </p:nvSpPr>
          <p:spPr>
            <a:xfrm>
              <a:off x="5551878" y="24212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45" name="object 2645" descr=""/>
            <p:cNvSpPr/>
            <p:nvPr/>
          </p:nvSpPr>
          <p:spPr>
            <a:xfrm>
              <a:off x="5548895" y="2406612"/>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646" name="object 2646" descr=""/>
            <p:cNvSpPr/>
            <p:nvPr/>
          </p:nvSpPr>
          <p:spPr>
            <a:xfrm>
              <a:off x="5548617" y="2396058"/>
              <a:ext cx="15240" cy="29845"/>
            </a:xfrm>
            <a:custGeom>
              <a:avLst/>
              <a:gdLst/>
              <a:ahLst/>
              <a:cxnLst/>
              <a:rect l="l" t="t" r="r" b="b"/>
              <a:pathLst>
                <a:path w="15239" h="29844">
                  <a:moveTo>
                    <a:pt x="1625" y="812"/>
                  </a:moveTo>
                  <a:lnTo>
                    <a:pt x="1384" y="241"/>
                  </a:lnTo>
                  <a:lnTo>
                    <a:pt x="812" y="0"/>
                  </a:lnTo>
                  <a:lnTo>
                    <a:pt x="241" y="241"/>
                  </a:lnTo>
                  <a:lnTo>
                    <a:pt x="0" y="812"/>
                  </a:lnTo>
                  <a:lnTo>
                    <a:pt x="241" y="1384"/>
                  </a:lnTo>
                  <a:lnTo>
                    <a:pt x="812" y="1625"/>
                  </a:lnTo>
                  <a:lnTo>
                    <a:pt x="1384" y="1384"/>
                  </a:lnTo>
                  <a:lnTo>
                    <a:pt x="1625" y="812"/>
                  </a:lnTo>
                  <a:close/>
                </a:path>
                <a:path w="15239" h="29844">
                  <a:moveTo>
                    <a:pt x="4876" y="25984"/>
                  </a:moveTo>
                  <a:lnTo>
                    <a:pt x="4635" y="25412"/>
                  </a:lnTo>
                  <a:lnTo>
                    <a:pt x="4064" y="25171"/>
                  </a:lnTo>
                  <a:lnTo>
                    <a:pt x="3492" y="25412"/>
                  </a:lnTo>
                  <a:lnTo>
                    <a:pt x="3251" y="25984"/>
                  </a:lnTo>
                  <a:lnTo>
                    <a:pt x="3492" y="26568"/>
                  </a:lnTo>
                  <a:lnTo>
                    <a:pt x="4064" y="26797"/>
                  </a:lnTo>
                  <a:lnTo>
                    <a:pt x="4635" y="26568"/>
                  </a:lnTo>
                  <a:lnTo>
                    <a:pt x="4876" y="25984"/>
                  </a:lnTo>
                  <a:close/>
                </a:path>
                <a:path w="15239" h="29844">
                  <a:moveTo>
                    <a:pt x="14617" y="28702"/>
                  </a:moveTo>
                  <a:lnTo>
                    <a:pt x="14389" y="28130"/>
                  </a:lnTo>
                  <a:lnTo>
                    <a:pt x="13804" y="27889"/>
                  </a:lnTo>
                  <a:lnTo>
                    <a:pt x="13233" y="28130"/>
                  </a:lnTo>
                  <a:lnTo>
                    <a:pt x="12992" y="28702"/>
                  </a:lnTo>
                  <a:lnTo>
                    <a:pt x="13233" y="29286"/>
                  </a:lnTo>
                  <a:lnTo>
                    <a:pt x="13804" y="29514"/>
                  </a:lnTo>
                  <a:lnTo>
                    <a:pt x="14389" y="29286"/>
                  </a:lnTo>
                  <a:lnTo>
                    <a:pt x="14617" y="28702"/>
                  </a:lnTo>
                  <a:close/>
                </a:path>
              </a:pathLst>
            </a:custGeom>
            <a:solidFill>
              <a:srgbClr val="231F20"/>
            </a:solidFill>
          </p:spPr>
          <p:txBody>
            <a:bodyPr wrap="square" lIns="0" tIns="0" rIns="0" bIns="0" rtlCol="0"/>
            <a:lstStyle/>
            <a:p/>
          </p:txBody>
        </p:sp>
        <p:sp>
          <p:nvSpPr>
            <p:cNvPr id="2647" name="object 2647" descr=""/>
            <p:cNvSpPr/>
            <p:nvPr/>
          </p:nvSpPr>
          <p:spPr>
            <a:xfrm>
              <a:off x="5583015" y="241853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48" name="object 2648" descr=""/>
            <p:cNvSpPr/>
            <p:nvPr/>
          </p:nvSpPr>
          <p:spPr>
            <a:xfrm>
              <a:off x="5533453" y="2393353"/>
              <a:ext cx="48895" cy="29209"/>
            </a:xfrm>
            <a:custGeom>
              <a:avLst/>
              <a:gdLst/>
              <a:ahLst/>
              <a:cxnLst/>
              <a:rect l="l" t="t" r="r" b="b"/>
              <a:pathLst>
                <a:path w="48895" h="29210">
                  <a:moveTo>
                    <a:pt x="1625" y="4597"/>
                  </a:moveTo>
                  <a:lnTo>
                    <a:pt x="1384" y="4025"/>
                  </a:lnTo>
                  <a:lnTo>
                    <a:pt x="812" y="3784"/>
                  </a:lnTo>
                  <a:lnTo>
                    <a:pt x="241" y="4025"/>
                  </a:lnTo>
                  <a:lnTo>
                    <a:pt x="0" y="4597"/>
                  </a:lnTo>
                  <a:lnTo>
                    <a:pt x="241" y="5168"/>
                  </a:lnTo>
                  <a:lnTo>
                    <a:pt x="812" y="5410"/>
                  </a:lnTo>
                  <a:lnTo>
                    <a:pt x="1384" y="5168"/>
                  </a:lnTo>
                  <a:lnTo>
                    <a:pt x="1625" y="4597"/>
                  </a:lnTo>
                  <a:close/>
                </a:path>
                <a:path w="48895" h="29210">
                  <a:moveTo>
                    <a:pt x="18681" y="812"/>
                  </a:moveTo>
                  <a:lnTo>
                    <a:pt x="18453" y="241"/>
                  </a:lnTo>
                  <a:lnTo>
                    <a:pt x="17868" y="0"/>
                  </a:lnTo>
                  <a:lnTo>
                    <a:pt x="17297" y="241"/>
                  </a:lnTo>
                  <a:lnTo>
                    <a:pt x="17056" y="812"/>
                  </a:lnTo>
                  <a:lnTo>
                    <a:pt x="17297" y="1384"/>
                  </a:lnTo>
                  <a:lnTo>
                    <a:pt x="17868" y="1625"/>
                  </a:lnTo>
                  <a:lnTo>
                    <a:pt x="18453" y="1384"/>
                  </a:lnTo>
                  <a:lnTo>
                    <a:pt x="18681" y="812"/>
                  </a:lnTo>
                  <a:close/>
                </a:path>
                <a:path w="48895" h="29210">
                  <a:moveTo>
                    <a:pt x="48475" y="27889"/>
                  </a:moveTo>
                  <a:lnTo>
                    <a:pt x="48234" y="27317"/>
                  </a:lnTo>
                  <a:lnTo>
                    <a:pt x="47663" y="27076"/>
                  </a:lnTo>
                  <a:lnTo>
                    <a:pt x="47078" y="27317"/>
                  </a:lnTo>
                  <a:lnTo>
                    <a:pt x="46850" y="27889"/>
                  </a:lnTo>
                  <a:lnTo>
                    <a:pt x="47078" y="28460"/>
                  </a:lnTo>
                  <a:lnTo>
                    <a:pt x="47663" y="28702"/>
                  </a:lnTo>
                  <a:lnTo>
                    <a:pt x="48234" y="28460"/>
                  </a:lnTo>
                  <a:lnTo>
                    <a:pt x="48475" y="27889"/>
                  </a:lnTo>
                  <a:close/>
                </a:path>
              </a:pathLst>
            </a:custGeom>
            <a:solidFill>
              <a:srgbClr val="231F20"/>
            </a:solidFill>
          </p:spPr>
          <p:txBody>
            <a:bodyPr wrap="square" lIns="0" tIns="0" rIns="0" bIns="0" rtlCol="0"/>
            <a:lstStyle/>
            <a:p/>
          </p:txBody>
        </p:sp>
        <p:sp>
          <p:nvSpPr>
            <p:cNvPr id="2649" name="object 2649" descr=""/>
            <p:cNvSpPr/>
            <p:nvPr/>
          </p:nvSpPr>
          <p:spPr>
            <a:xfrm>
              <a:off x="5567034"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50" name="object 2650" descr=""/>
            <p:cNvSpPr/>
            <p:nvPr/>
          </p:nvSpPr>
          <p:spPr>
            <a:xfrm>
              <a:off x="5541857" y="2386309"/>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2651" name="object 2651" descr=""/>
            <p:cNvSpPr/>
            <p:nvPr/>
          </p:nvSpPr>
          <p:spPr>
            <a:xfrm>
              <a:off x="5590319" y="242854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652" name="object 2652" descr=""/>
            <p:cNvSpPr/>
            <p:nvPr/>
          </p:nvSpPr>
          <p:spPr>
            <a:xfrm>
              <a:off x="5536704" y="2399855"/>
              <a:ext cx="59055" cy="15875"/>
            </a:xfrm>
            <a:custGeom>
              <a:avLst/>
              <a:gdLst/>
              <a:ahLst/>
              <a:cxnLst/>
              <a:rect l="l" t="t" r="r" b="b"/>
              <a:pathLst>
                <a:path w="59054" h="15875">
                  <a:moveTo>
                    <a:pt x="1625" y="812"/>
                  </a:moveTo>
                  <a:lnTo>
                    <a:pt x="1384" y="241"/>
                  </a:lnTo>
                  <a:lnTo>
                    <a:pt x="812" y="0"/>
                  </a:lnTo>
                  <a:lnTo>
                    <a:pt x="241" y="241"/>
                  </a:lnTo>
                  <a:lnTo>
                    <a:pt x="0" y="812"/>
                  </a:lnTo>
                  <a:lnTo>
                    <a:pt x="241" y="1384"/>
                  </a:lnTo>
                  <a:lnTo>
                    <a:pt x="812" y="1625"/>
                  </a:lnTo>
                  <a:lnTo>
                    <a:pt x="1384" y="1384"/>
                  </a:lnTo>
                  <a:lnTo>
                    <a:pt x="1625" y="812"/>
                  </a:lnTo>
                  <a:close/>
                </a:path>
                <a:path w="59054" h="15875">
                  <a:moveTo>
                    <a:pt x="59029" y="14884"/>
                  </a:moveTo>
                  <a:lnTo>
                    <a:pt x="58788" y="14312"/>
                  </a:lnTo>
                  <a:lnTo>
                    <a:pt x="58216" y="14071"/>
                  </a:lnTo>
                  <a:lnTo>
                    <a:pt x="57645" y="14312"/>
                  </a:lnTo>
                  <a:lnTo>
                    <a:pt x="57404" y="14884"/>
                  </a:lnTo>
                  <a:lnTo>
                    <a:pt x="57645" y="15455"/>
                  </a:lnTo>
                  <a:lnTo>
                    <a:pt x="58216" y="15697"/>
                  </a:lnTo>
                  <a:lnTo>
                    <a:pt x="58788" y="15455"/>
                  </a:lnTo>
                  <a:lnTo>
                    <a:pt x="59029" y="14884"/>
                  </a:lnTo>
                  <a:close/>
                </a:path>
              </a:pathLst>
            </a:custGeom>
            <a:solidFill>
              <a:srgbClr val="231F20"/>
            </a:solidFill>
          </p:spPr>
          <p:txBody>
            <a:bodyPr wrap="square" lIns="0" tIns="0" rIns="0" bIns="0" rtlCol="0"/>
            <a:lstStyle/>
            <a:p/>
          </p:txBody>
        </p:sp>
        <p:sp>
          <p:nvSpPr>
            <p:cNvPr id="2653" name="object 2653" descr=""/>
            <p:cNvSpPr/>
            <p:nvPr/>
          </p:nvSpPr>
          <p:spPr>
            <a:xfrm>
              <a:off x="5583015" y="241853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54" name="object 2654" descr=""/>
            <p:cNvSpPr/>
            <p:nvPr/>
          </p:nvSpPr>
          <p:spPr>
            <a:xfrm>
              <a:off x="5548622" y="239605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55" name="object 2655" descr=""/>
            <p:cNvSpPr/>
            <p:nvPr/>
          </p:nvSpPr>
          <p:spPr>
            <a:xfrm>
              <a:off x="5579492" y="2421508"/>
              <a:ext cx="635" cy="635"/>
            </a:xfrm>
            <a:custGeom>
              <a:avLst/>
              <a:gdLst/>
              <a:ahLst/>
              <a:cxnLst/>
              <a:rect l="l" t="t" r="r" b="b"/>
              <a:pathLst>
                <a:path w="635" h="635">
                  <a:moveTo>
                    <a:pt x="0" y="0"/>
                  </a:moveTo>
                  <a:lnTo>
                    <a:pt x="266" y="266"/>
                  </a:lnTo>
                  <a:lnTo>
                    <a:pt x="0" y="266"/>
                  </a:lnTo>
                </a:path>
              </a:pathLst>
            </a:custGeom>
            <a:ln w="3175">
              <a:solidFill>
                <a:srgbClr val="231F20"/>
              </a:solidFill>
            </a:ln>
          </p:spPr>
          <p:txBody>
            <a:bodyPr wrap="square" lIns="0" tIns="0" rIns="0" bIns="0" rtlCol="0"/>
            <a:lstStyle/>
            <a:p/>
          </p:txBody>
        </p:sp>
        <p:sp>
          <p:nvSpPr>
            <p:cNvPr id="2656" name="object 2656" descr=""/>
            <p:cNvSpPr/>
            <p:nvPr/>
          </p:nvSpPr>
          <p:spPr>
            <a:xfrm>
              <a:off x="5552683" y="2393621"/>
              <a:ext cx="635" cy="635"/>
            </a:xfrm>
            <a:custGeom>
              <a:avLst/>
              <a:gdLst/>
              <a:ahLst/>
              <a:cxnLst/>
              <a:rect l="l" t="t" r="r" b="b"/>
              <a:pathLst>
                <a:path w="635" h="635">
                  <a:moveTo>
                    <a:pt x="546" y="266"/>
                  </a:moveTo>
                  <a:lnTo>
                    <a:pt x="0" y="0"/>
                  </a:lnTo>
                  <a:lnTo>
                    <a:pt x="279" y="0"/>
                  </a:lnTo>
                  <a:lnTo>
                    <a:pt x="546" y="266"/>
                  </a:lnTo>
                </a:path>
              </a:pathLst>
            </a:custGeom>
            <a:ln w="3175">
              <a:solidFill>
                <a:srgbClr val="231F20"/>
              </a:solidFill>
            </a:ln>
          </p:spPr>
          <p:txBody>
            <a:bodyPr wrap="square" lIns="0" tIns="0" rIns="0" bIns="0" rtlCol="0"/>
            <a:lstStyle/>
            <a:p/>
          </p:txBody>
        </p:sp>
        <p:sp>
          <p:nvSpPr>
            <p:cNvPr id="2657" name="object 2657" descr=""/>
            <p:cNvSpPr/>
            <p:nvPr/>
          </p:nvSpPr>
          <p:spPr>
            <a:xfrm>
              <a:off x="5567039"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58" name="object 2658" descr=""/>
            <p:cNvSpPr/>
            <p:nvPr/>
          </p:nvSpPr>
          <p:spPr>
            <a:xfrm>
              <a:off x="5571095"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59" name="object 2659" descr=""/>
            <p:cNvSpPr/>
            <p:nvPr/>
          </p:nvSpPr>
          <p:spPr>
            <a:xfrm>
              <a:off x="5548901" y="24020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60" name="object 2660" descr=""/>
            <p:cNvSpPr/>
            <p:nvPr/>
          </p:nvSpPr>
          <p:spPr>
            <a:xfrm>
              <a:off x="5583280" y="24133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61" name="object 2661" descr=""/>
            <p:cNvSpPr/>
            <p:nvPr/>
          </p:nvSpPr>
          <p:spPr>
            <a:xfrm>
              <a:off x="5567039"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62" name="object 2662" descr=""/>
            <p:cNvSpPr/>
            <p:nvPr/>
          </p:nvSpPr>
          <p:spPr>
            <a:xfrm>
              <a:off x="5579765"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63" name="object 2663" descr=""/>
            <p:cNvSpPr/>
            <p:nvPr/>
          </p:nvSpPr>
          <p:spPr>
            <a:xfrm>
              <a:off x="5575430" y="239036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64" name="object 2664" descr=""/>
            <p:cNvSpPr/>
            <p:nvPr/>
          </p:nvSpPr>
          <p:spPr>
            <a:xfrm>
              <a:off x="5583287" y="24039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65" name="object 2665" descr=""/>
            <p:cNvSpPr/>
            <p:nvPr/>
          </p:nvSpPr>
          <p:spPr>
            <a:xfrm>
              <a:off x="5578402" y="2422588"/>
              <a:ext cx="8255" cy="8255"/>
            </a:xfrm>
            <a:custGeom>
              <a:avLst/>
              <a:gdLst/>
              <a:ahLst/>
              <a:cxnLst/>
              <a:rect l="l" t="t" r="r" b="b"/>
              <a:pathLst>
                <a:path w="8254" h="8255">
                  <a:moveTo>
                    <a:pt x="8127" y="7848"/>
                  </a:moveTo>
                  <a:lnTo>
                    <a:pt x="0" y="0"/>
                  </a:lnTo>
                </a:path>
              </a:pathLst>
            </a:custGeom>
            <a:ln w="3175">
              <a:solidFill>
                <a:srgbClr val="231F20"/>
              </a:solidFill>
            </a:ln>
          </p:spPr>
          <p:txBody>
            <a:bodyPr wrap="square" lIns="0" tIns="0" rIns="0" bIns="0" rtlCol="0"/>
            <a:lstStyle/>
            <a:p/>
          </p:txBody>
        </p:sp>
        <p:sp>
          <p:nvSpPr>
            <p:cNvPr id="2666" name="object 2666" descr=""/>
            <p:cNvSpPr/>
            <p:nvPr/>
          </p:nvSpPr>
          <p:spPr>
            <a:xfrm>
              <a:off x="5578948" y="2421783"/>
              <a:ext cx="7620" cy="7620"/>
            </a:xfrm>
            <a:custGeom>
              <a:avLst/>
              <a:gdLst/>
              <a:ahLst/>
              <a:cxnLst/>
              <a:rect l="l" t="t" r="r" b="b"/>
              <a:pathLst>
                <a:path w="7620" h="7619">
                  <a:moveTo>
                    <a:pt x="7581" y="7302"/>
                  </a:moveTo>
                  <a:lnTo>
                    <a:pt x="812" y="800"/>
                  </a:lnTo>
                  <a:lnTo>
                    <a:pt x="0" y="0"/>
                  </a:lnTo>
                </a:path>
              </a:pathLst>
            </a:custGeom>
            <a:ln w="3175">
              <a:solidFill>
                <a:srgbClr val="231F20"/>
              </a:solidFill>
            </a:ln>
          </p:spPr>
          <p:txBody>
            <a:bodyPr wrap="square" lIns="0" tIns="0" rIns="0" bIns="0" rtlCol="0"/>
            <a:lstStyle/>
            <a:p/>
          </p:txBody>
        </p:sp>
        <p:sp>
          <p:nvSpPr>
            <p:cNvPr id="2667" name="object 2667" descr=""/>
            <p:cNvSpPr/>
            <p:nvPr/>
          </p:nvSpPr>
          <p:spPr>
            <a:xfrm>
              <a:off x="5584911" y="2426654"/>
              <a:ext cx="2540" cy="2540"/>
            </a:xfrm>
            <a:custGeom>
              <a:avLst/>
              <a:gdLst/>
              <a:ahLst/>
              <a:cxnLst/>
              <a:rect l="l" t="t" r="r" b="b"/>
              <a:pathLst>
                <a:path w="2539" h="2539">
                  <a:moveTo>
                    <a:pt x="2159" y="2158"/>
                  </a:moveTo>
                  <a:lnTo>
                    <a:pt x="812" y="1079"/>
                  </a:lnTo>
                  <a:lnTo>
                    <a:pt x="0" y="0"/>
                  </a:lnTo>
                </a:path>
              </a:pathLst>
            </a:custGeom>
            <a:ln w="3175">
              <a:solidFill>
                <a:srgbClr val="231F20"/>
              </a:solidFill>
            </a:ln>
          </p:spPr>
          <p:txBody>
            <a:bodyPr wrap="square" lIns="0" tIns="0" rIns="0" bIns="0" rtlCol="0"/>
            <a:lstStyle/>
            <a:p/>
          </p:txBody>
        </p:sp>
        <p:sp>
          <p:nvSpPr>
            <p:cNvPr id="2668" name="object 2668" descr=""/>
            <p:cNvSpPr/>
            <p:nvPr/>
          </p:nvSpPr>
          <p:spPr>
            <a:xfrm>
              <a:off x="5581121" y="2423137"/>
              <a:ext cx="3175" cy="3175"/>
            </a:xfrm>
            <a:custGeom>
              <a:avLst/>
              <a:gdLst/>
              <a:ahLst/>
              <a:cxnLst/>
              <a:rect l="l" t="t" r="r" b="b"/>
              <a:pathLst>
                <a:path w="3175" h="3175">
                  <a:moveTo>
                    <a:pt x="2971" y="2971"/>
                  </a:moveTo>
                  <a:lnTo>
                    <a:pt x="0" y="0"/>
                  </a:lnTo>
                </a:path>
              </a:pathLst>
            </a:custGeom>
            <a:ln w="3175">
              <a:solidFill>
                <a:srgbClr val="231F20"/>
              </a:solidFill>
            </a:ln>
          </p:spPr>
          <p:txBody>
            <a:bodyPr wrap="square" lIns="0" tIns="0" rIns="0" bIns="0" rtlCol="0"/>
            <a:lstStyle/>
            <a:p/>
          </p:txBody>
        </p:sp>
        <p:sp>
          <p:nvSpPr>
            <p:cNvPr id="2669" name="object 2669" descr=""/>
            <p:cNvSpPr/>
            <p:nvPr/>
          </p:nvSpPr>
          <p:spPr>
            <a:xfrm>
              <a:off x="5579225" y="24215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70" name="object 2670" descr=""/>
            <p:cNvSpPr/>
            <p:nvPr/>
          </p:nvSpPr>
          <p:spPr>
            <a:xfrm>
              <a:off x="5579771" y="2422041"/>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2671" name="object 2671" descr=""/>
            <p:cNvSpPr/>
            <p:nvPr/>
          </p:nvSpPr>
          <p:spPr>
            <a:xfrm>
              <a:off x="5552151" y="2392808"/>
              <a:ext cx="635" cy="635"/>
            </a:xfrm>
            <a:custGeom>
              <a:avLst/>
              <a:gdLst/>
              <a:ahLst/>
              <a:cxnLst/>
              <a:rect l="l" t="t" r="r" b="b"/>
              <a:pathLst>
                <a:path w="635" h="635">
                  <a:moveTo>
                    <a:pt x="533" y="533"/>
                  </a:moveTo>
                  <a:lnTo>
                    <a:pt x="0" y="0"/>
                  </a:lnTo>
                </a:path>
              </a:pathLst>
            </a:custGeom>
            <a:ln w="3175">
              <a:solidFill>
                <a:srgbClr val="231F20"/>
              </a:solidFill>
            </a:ln>
          </p:spPr>
          <p:txBody>
            <a:bodyPr wrap="square" lIns="0" tIns="0" rIns="0" bIns="0" rtlCol="0"/>
            <a:lstStyle/>
            <a:p/>
          </p:txBody>
        </p:sp>
        <p:sp>
          <p:nvSpPr>
            <p:cNvPr id="2672" name="object 2672" descr=""/>
            <p:cNvSpPr/>
            <p:nvPr/>
          </p:nvSpPr>
          <p:spPr>
            <a:xfrm>
              <a:off x="5552417" y="239307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73" name="object 2673" descr=""/>
            <p:cNvSpPr/>
            <p:nvPr/>
          </p:nvSpPr>
          <p:spPr>
            <a:xfrm>
              <a:off x="5548360" y="2389291"/>
              <a:ext cx="3175" cy="3175"/>
            </a:xfrm>
            <a:custGeom>
              <a:avLst/>
              <a:gdLst/>
              <a:ahLst/>
              <a:cxnLst/>
              <a:rect l="l" t="t" r="r" b="b"/>
              <a:pathLst>
                <a:path w="3175" h="3175">
                  <a:moveTo>
                    <a:pt x="2971" y="2971"/>
                  </a:moveTo>
                  <a:lnTo>
                    <a:pt x="0" y="0"/>
                  </a:lnTo>
                </a:path>
              </a:pathLst>
            </a:custGeom>
            <a:ln w="3175">
              <a:solidFill>
                <a:srgbClr val="231F20"/>
              </a:solidFill>
            </a:ln>
          </p:spPr>
          <p:txBody>
            <a:bodyPr wrap="square" lIns="0" tIns="0" rIns="0" bIns="0" rtlCol="0"/>
            <a:lstStyle/>
            <a:p/>
          </p:txBody>
        </p:sp>
        <p:sp>
          <p:nvSpPr>
            <p:cNvPr id="2674" name="object 2674" descr=""/>
            <p:cNvSpPr/>
            <p:nvPr/>
          </p:nvSpPr>
          <p:spPr>
            <a:xfrm>
              <a:off x="5545372" y="2386315"/>
              <a:ext cx="2540" cy="2540"/>
            </a:xfrm>
            <a:custGeom>
              <a:avLst/>
              <a:gdLst/>
              <a:ahLst/>
              <a:cxnLst/>
              <a:rect l="l" t="t" r="r" b="b"/>
              <a:pathLst>
                <a:path w="2539" h="2539">
                  <a:moveTo>
                    <a:pt x="2438" y="2425"/>
                  </a:moveTo>
                  <a:lnTo>
                    <a:pt x="1358" y="1346"/>
                  </a:lnTo>
                  <a:lnTo>
                    <a:pt x="0" y="0"/>
                  </a:lnTo>
                </a:path>
              </a:pathLst>
            </a:custGeom>
            <a:ln w="3175">
              <a:solidFill>
                <a:srgbClr val="231F20"/>
              </a:solidFill>
            </a:ln>
          </p:spPr>
          <p:txBody>
            <a:bodyPr wrap="square" lIns="0" tIns="0" rIns="0" bIns="0" rtlCol="0"/>
            <a:lstStyle/>
            <a:p/>
          </p:txBody>
        </p:sp>
        <p:sp>
          <p:nvSpPr>
            <p:cNvPr id="2675" name="object 2675" descr=""/>
            <p:cNvSpPr/>
            <p:nvPr/>
          </p:nvSpPr>
          <p:spPr>
            <a:xfrm>
              <a:off x="5545914" y="2386312"/>
              <a:ext cx="7620" cy="7620"/>
            </a:xfrm>
            <a:custGeom>
              <a:avLst/>
              <a:gdLst/>
              <a:ahLst/>
              <a:cxnLst/>
              <a:rect l="l" t="t" r="r" b="b"/>
              <a:pathLst>
                <a:path w="7620" h="7619">
                  <a:moveTo>
                    <a:pt x="7581" y="7302"/>
                  </a:moveTo>
                  <a:lnTo>
                    <a:pt x="6769" y="6502"/>
                  </a:lnTo>
                  <a:lnTo>
                    <a:pt x="0" y="0"/>
                  </a:lnTo>
                </a:path>
              </a:pathLst>
            </a:custGeom>
            <a:ln w="3175">
              <a:solidFill>
                <a:srgbClr val="231F20"/>
              </a:solidFill>
            </a:ln>
          </p:spPr>
          <p:txBody>
            <a:bodyPr wrap="square" lIns="0" tIns="0" rIns="0" bIns="0" rtlCol="0"/>
            <a:lstStyle/>
            <a:p/>
          </p:txBody>
        </p:sp>
        <p:sp>
          <p:nvSpPr>
            <p:cNvPr id="2676" name="object 2676" descr=""/>
            <p:cNvSpPr/>
            <p:nvPr/>
          </p:nvSpPr>
          <p:spPr>
            <a:xfrm>
              <a:off x="5545914" y="2384959"/>
              <a:ext cx="8890" cy="8255"/>
            </a:xfrm>
            <a:custGeom>
              <a:avLst/>
              <a:gdLst/>
              <a:ahLst/>
              <a:cxnLst/>
              <a:rect l="l" t="t" r="r" b="b"/>
              <a:pathLst>
                <a:path w="8889" h="8255">
                  <a:moveTo>
                    <a:pt x="8394" y="7848"/>
                  </a:moveTo>
                  <a:lnTo>
                    <a:pt x="0" y="0"/>
                  </a:lnTo>
                </a:path>
              </a:pathLst>
            </a:custGeom>
            <a:ln w="3175">
              <a:solidFill>
                <a:srgbClr val="231F20"/>
              </a:solidFill>
            </a:ln>
          </p:spPr>
          <p:txBody>
            <a:bodyPr wrap="square" lIns="0" tIns="0" rIns="0" bIns="0" rtlCol="0"/>
            <a:lstStyle/>
            <a:p/>
          </p:txBody>
        </p:sp>
        <p:sp>
          <p:nvSpPr>
            <p:cNvPr id="2677" name="object 2677" descr=""/>
            <p:cNvSpPr/>
            <p:nvPr/>
          </p:nvSpPr>
          <p:spPr>
            <a:xfrm>
              <a:off x="5580038" y="2394700"/>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678" name="object 2678" descr=""/>
            <p:cNvSpPr/>
            <p:nvPr/>
          </p:nvSpPr>
          <p:spPr>
            <a:xfrm>
              <a:off x="5580032" y="2394434"/>
              <a:ext cx="1270" cy="1270"/>
            </a:xfrm>
            <a:custGeom>
              <a:avLst/>
              <a:gdLst/>
              <a:ahLst/>
              <a:cxnLst/>
              <a:rect l="l" t="t" r="r" b="b"/>
              <a:pathLst>
                <a:path w="1270" h="1269">
                  <a:moveTo>
                    <a:pt x="0" y="0"/>
                  </a:moveTo>
                  <a:lnTo>
                    <a:pt x="546" y="533"/>
                  </a:lnTo>
                  <a:lnTo>
                    <a:pt x="1079" y="1079"/>
                  </a:lnTo>
                </a:path>
              </a:pathLst>
            </a:custGeom>
            <a:ln w="3175">
              <a:solidFill>
                <a:srgbClr val="231F20"/>
              </a:solidFill>
            </a:ln>
          </p:spPr>
          <p:txBody>
            <a:bodyPr wrap="square" lIns="0" tIns="0" rIns="0" bIns="0" rtlCol="0"/>
            <a:lstStyle/>
            <a:p/>
          </p:txBody>
        </p:sp>
        <p:sp>
          <p:nvSpPr>
            <p:cNvPr id="2679" name="object 2679" descr=""/>
            <p:cNvSpPr/>
            <p:nvPr/>
          </p:nvSpPr>
          <p:spPr>
            <a:xfrm>
              <a:off x="5581656" y="2392802"/>
              <a:ext cx="635" cy="635"/>
            </a:xfrm>
            <a:custGeom>
              <a:avLst/>
              <a:gdLst/>
              <a:ahLst/>
              <a:cxnLst/>
              <a:rect l="l" t="t" r="r" b="b"/>
              <a:pathLst>
                <a:path w="635" h="635">
                  <a:moveTo>
                    <a:pt x="546" y="266"/>
                  </a:moveTo>
                  <a:lnTo>
                    <a:pt x="0" y="0"/>
                  </a:lnTo>
                </a:path>
              </a:pathLst>
            </a:custGeom>
            <a:ln w="3175">
              <a:solidFill>
                <a:srgbClr val="231F20"/>
              </a:solidFill>
            </a:ln>
          </p:spPr>
          <p:txBody>
            <a:bodyPr wrap="square" lIns="0" tIns="0" rIns="0" bIns="0" rtlCol="0"/>
            <a:lstStyle/>
            <a:p/>
          </p:txBody>
        </p:sp>
        <p:sp>
          <p:nvSpPr>
            <p:cNvPr id="2680" name="object 2680" descr=""/>
            <p:cNvSpPr/>
            <p:nvPr/>
          </p:nvSpPr>
          <p:spPr>
            <a:xfrm>
              <a:off x="5552135" y="2383332"/>
              <a:ext cx="29209" cy="34290"/>
            </a:xfrm>
            <a:custGeom>
              <a:avLst/>
              <a:gdLst/>
              <a:ahLst/>
              <a:cxnLst/>
              <a:rect l="l" t="t" r="r" b="b"/>
              <a:pathLst>
                <a:path w="29210" h="34289">
                  <a:moveTo>
                    <a:pt x="1625" y="15709"/>
                  </a:moveTo>
                  <a:lnTo>
                    <a:pt x="1397" y="15138"/>
                  </a:lnTo>
                  <a:lnTo>
                    <a:pt x="812" y="14897"/>
                  </a:lnTo>
                  <a:lnTo>
                    <a:pt x="241" y="15138"/>
                  </a:lnTo>
                  <a:lnTo>
                    <a:pt x="0" y="15709"/>
                  </a:lnTo>
                  <a:lnTo>
                    <a:pt x="241" y="16281"/>
                  </a:lnTo>
                  <a:lnTo>
                    <a:pt x="812" y="16522"/>
                  </a:lnTo>
                  <a:lnTo>
                    <a:pt x="1397" y="16281"/>
                  </a:lnTo>
                  <a:lnTo>
                    <a:pt x="1625" y="15709"/>
                  </a:lnTo>
                  <a:close/>
                </a:path>
                <a:path w="29210" h="34289">
                  <a:moveTo>
                    <a:pt x="10020" y="812"/>
                  </a:moveTo>
                  <a:lnTo>
                    <a:pt x="9779" y="241"/>
                  </a:lnTo>
                  <a:lnTo>
                    <a:pt x="9207" y="0"/>
                  </a:lnTo>
                  <a:lnTo>
                    <a:pt x="8636" y="241"/>
                  </a:lnTo>
                  <a:lnTo>
                    <a:pt x="8394" y="812"/>
                  </a:lnTo>
                  <a:lnTo>
                    <a:pt x="8636" y="1384"/>
                  </a:lnTo>
                  <a:lnTo>
                    <a:pt x="9207" y="1625"/>
                  </a:lnTo>
                  <a:lnTo>
                    <a:pt x="9779" y="1384"/>
                  </a:lnTo>
                  <a:lnTo>
                    <a:pt x="10020" y="812"/>
                  </a:lnTo>
                  <a:close/>
                </a:path>
                <a:path w="29210" h="34289">
                  <a:moveTo>
                    <a:pt x="28981" y="33312"/>
                  </a:moveTo>
                  <a:lnTo>
                    <a:pt x="28740" y="32727"/>
                  </a:lnTo>
                  <a:lnTo>
                    <a:pt x="28168" y="32499"/>
                  </a:lnTo>
                  <a:lnTo>
                    <a:pt x="27584" y="32727"/>
                  </a:lnTo>
                  <a:lnTo>
                    <a:pt x="27355" y="33312"/>
                  </a:lnTo>
                  <a:lnTo>
                    <a:pt x="27584" y="33883"/>
                  </a:lnTo>
                  <a:lnTo>
                    <a:pt x="28168" y="34124"/>
                  </a:lnTo>
                  <a:lnTo>
                    <a:pt x="28740" y="33883"/>
                  </a:lnTo>
                  <a:lnTo>
                    <a:pt x="28981" y="33312"/>
                  </a:lnTo>
                  <a:close/>
                </a:path>
                <a:path w="29210" h="34289">
                  <a:moveTo>
                    <a:pt x="28981" y="15709"/>
                  </a:moveTo>
                  <a:lnTo>
                    <a:pt x="28740" y="15138"/>
                  </a:lnTo>
                  <a:lnTo>
                    <a:pt x="28168" y="14897"/>
                  </a:lnTo>
                  <a:lnTo>
                    <a:pt x="27584" y="15138"/>
                  </a:lnTo>
                  <a:lnTo>
                    <a:pt x="27355" y="15709"/>
                  </a:lnTo>
                  <a:lnTo>
                    <a:pt x="27584" y="16281"/>
                  </a:lnTo>
                  <a:lnTo>
                    <a:pt x="28168" y="16522"/>
                  </a:lnTo>
                  <a:lnTo>
                    <a:pt x="28740" y="16281"/>
                  </a:lnTo>
                  <a:lnTo>
                    <a:pt x="28981" y="15709"/>
                  </a:lnTo>
                  <a:close/>
                </a:path>
              </a:pathLst>
            </a:custGeom>
            <a:solidFill>
              <a:srgbClr val="231F20"/>
            </a:solidFill>
          </p:spPr>
          <p:txBody>
            <a:bodyPr wrap="square" lIns="0" tIns="0" rIns="0" bIns="0" rtlCol="0"/>
            <a:lstStyle/>
            <a:p/>
          </p:txBody>
        </p:sp>
        <p:sp>
          <p:nvSpPr>
            <p:cNvPr id="2681" name="object 2681" descr=""/>
            <p:cNvSpPr/>
            <p:nvPr/>
          </p:nvSpPr>
          <p:spPr>
            <a:xfrm>
              <a:off x="5549168" y="24020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682" name="object 2682" descr=""/>
            <p:cNvSpPr/>
            <p:nvPr/>
          </p:nvSpPr>
          <p:spPr>
            <a:xfrm>
              <a:off x="5583280" y="24131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683" name="object 2683" descr=""/>
            <p:cNvSpPr/>
            <p:nvPr/>
          </p:nvSpPr>
          <p:spPr>
            <a:xfrm>
              <a:off x="5550509" y="2393353"/>
              <a:ext cx="36195" cy="35560"/>
            </a:xfrm>
            <a:custGeom>
              <a:avLst/>
              <a:gdLst/>
              <a:ahLst/>
              <a:cxnLst/>
              <a:rect l="l" t="t" r="r" b="b"/>
              <a:pathLst>
                <a:path w="36195" h="35560">
                  <a:moveTo>
                    <a:pt x="1625" y="812"/>
                  </a:moveTo>
                  <a:lnTo>
                    <a:pt x="1397" y="241"/>
                  </a:lnTo>
                  <a:lnTo>
                    <a:pt x="812" y="0"/>
                  </a:lnTo>
                  <a:lnTo>
                    <a:pt x="241" y="241"/>
                  </a:lnTo>
                  <a:lnTo>
                    <a:pt x="0" y="812"/>
                  </a:lnTo>
                  <a:lnTo>
                    <a:pt x="241" y="1384"/>
                  </a:lnTo>
                  <a:lnTo>
                    <a:pt x="812" y="1625"/>
                  </a:lnTo>
                  <a:lnTo>
                    <a:pt x="1397" y="1384"/>
                  </a:lnTo>
                  <a:lnTo>
                    <a:pt x="1625" y="812"/>
                  </a:lnTo>
                  <a:close/>
                </a:path>
                <a:path w="36195" h="35560">
                  <a:moveTo>
                    <a:pt x="3251" y="5689"/>
                  </a:moveTo>
                  <a:lnTo>
                    <a:pt x="3022" y="5118"/>
                  </a:lnTo>
                  <a:lnTo>
                    <a:pt x="2438" y="4876"/>
                  </a:lnTo>
                  <a:lnTo>
                    <a:pt x="1866" y="5118"/>
                  </a:lnTo>
                  <a:lnTo>
                    <a:pt x="1625" y="5689"/>
                  </a:lnTo>
                  <a:lnTo>
                    <a:pt x="1866" y="6261"/>
                  </a:lnTo>
                  <a:lnTo>
                    <a:pt x="2438" y="6502"/>
                  </a:lnTo>
                  <a:lnTo>
                    <a:pt x="3022" y="6261"/>
                  </a:lnTo>
                  <a:lnTo>
                    <a:pt x="3251" y="5689"/>
                  </a:lnTo>
                  <a:close/>
                </a:path>
                <a:path w="36195" h="35560">
                  <a:moveTo>
                    <a:pt x="30607" y="23291"/>
                  </a:moveTo>
                  <a:lnTo>
                    <a:pt x="30365" y="22707"/>
                  </a:lnTo>
                  <a:lnTo>
                    <a:pt x="29794" y="22479"/>
                  </a:lnTo>
                  <a:lnTo>
                    <a:pt x="29210" y="22707"/>
                  </a:lnTo>
                  <a:lnTo>
                    <a:pt x="28981" y="23291"/>
                  </a:lnTo>
                  <a:lnTo>
                    <a:pt x="29210" y="23863"/>
                  </a:lnTo>
                  <a:lnTo>
                    <a:pt x="29794" y="24104"/>
                  </a:lnTo>
                  <a:lnTo>
                    <a:pt x="30365" y="23863"/>
                  </a:lnTo>
                  <a:lnTo>
                    <a:pt x="30607" y="23291"/>
                  </a:lnTo>
                  <a:close/>
                </a:path>
                <a:path w="36195" h="35560">
                  <a:moveTo>
                    <a:pt x="30607" y="5689"/>
                  </a:moveTo>
                  <a:lnTo>
                    <a:pt x="30365" y="5118"/>
                  </a:lnTo>
                  <a:lnTo>
                    <a:pt x="29794" y="4876"/>
                  </a:lnTo>
                  <a:lnTo>
                    <a:pt x="29210" y="5118"/>
                  </a:lnTo>
                  <a:lnTo>
                    <a:pt x="28981" y="5689"/>
                  </a:lnTo>
                  <a:lnTo>
                    <a:pt x="29210" y="6261"/>
                  </a:lnTo>
                  <a:lnTo>
                    <a:pt x="29794" y="6502"/>
                  </a:lnTo>
                  <a:lnTo>
                    <a:pt x="30365" y="6261"/>
                  </a:lnTo>
                  <a:lnTo>
                    <a:pt x="30607" y="5689"/>
                  </a:lnTo>
                  <a:close/>
                </a:path>
                <a:path w="36195" h="35560">
                  <a:moveTo>
                    <a:pt x="31419" y="27889"/>
                  </a:moveTo>
                  <a:lnTo>
                    <a:pt x="31178" y="27317"/>
                  </a:lnTo>
                  <a:lnTo>
                    <a:pt x="30607" y="27076"/>
                  </a:lnTo>
                  <a:lnTo>
                    <a:pt x="30022" y="27317"/>
                  </a:lnTo>
                  <a:lnTo>
                    <a:pt x="29794" y="27889"/>
                  </a:lnTo>
                  <a:lnTo>
                    <a:pt x="30022" y="28460"/>
                  </a:lnTo>
                  <a:lnTo>
                    <a:pt x="30607" y="28702"/>
                  </a:lnTo>
                  <a:lnTo>
                    <a:pt x="31178" y="28460"/>
                  </a:lnTo>
                  <a:lnTo>
                    <a:pt x="31419" y="27889"/>
                  </a:lnTo>
                  <a:close/>
                </a:path>
                <a:path w="36195" h="35560">
                  <a:moveTo>
                    <a:pt x="36017" y="34391"/>
                  </a:moveTo>
                  <a:lnTo>
                    <a:pt x="35775" y="33807"/>
                  </a:lnTo>
                  <a:lnTo>
                    <a:pt x="35204" y="33578"/>
                  </a:lnTo>
                  <a:lnTo>
                    <a:pt x="34632" y="33807"/>
                  </a:lnTo>
                  <a:lnTo>
                    <a:pt x="34391" y="34391"/>
                  </a:lnTo>
                  <a:lnTo>
                    <a:pt x="34632" y="34963"/>
                  </a:lnTo>
                  <a:lnTo>
                    <a:pt x="35204" y="35204"/>
                  </a:lnTo>
                  <a:lnTo>
                    <a:pt x="35775" y="34963"/>
                  </a:lnTo>
                  <a:lnTo>
                    <a:pt x="36017" y="34391"/>
                  </a:lnTo>
                  <a:close/>
                </a:path>
              </a:pathLst>
            </a:custGeom>
            <a:solidFill>
              <a:srgbClr val="231F20"/>
            </a:solidFill>
          </p:spPr>
          <p:txBody>
            <a:bodyPr wrap="square" lIns="0" tIns="0" rIns="0" bIns="0" rtlCol="0"/>
            <a:lstStyle/>
            <a:p/>
          </p:txBody>
        </p:sp>
        <p:sp>
          <p:nvSpPr>
            <p:cNvPr id="2684" name="object 2684" descr=""/>
            <p:cNvSpPr/>
            <p:nvPr/>
          </p:nvSpPr>
          <p:spPr>
            <a:xfrm>
              <a:off x="5587070" y="242881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685" name="object 2685" descr=""/>
            <p:cNvSpPr/>
            <p:nvPr/>
          </p:nvSpPr>
          <p:spPr>
            <a:xfrm>
              <a:off x="5544553" y="2385504"/>
              <a:ext cx="3175" cy="3175"/>
            </a:xfrm>
            <a:custGeom>
              <a:avLst/>
              <a:gdLst/>
              <a:ahLst/>
              <a:cxnLst/>
              <a:rect l="l" t="t" r="r" b="b"/>
              <a:pathLst>
                <a:path w="3175" h="3175">
                  <a:moveTo>
                    <a:pt x="1625" y="812"/>
                  </a:moveTo>
                  <a:lnTo>
                    <a:pt x="1384" y="241"/>
                  </a:lnTo>
                  <a:lnTo>
                    <a:pt x="812" y="0"/>
                  </a:lnTo>
                  <a:lnTo>
                    <a:pt x="241" y="241"/>
                  </a:lnTo>
                  <a:lnTo>
                    <a:pt x="0" y="812"/>
                  </a:lnTo>
                  <a:lnTo>
                    <a:pt x="241" y="1384"/>
                  </a:lnTo>
                  <a:lnTo>
                    <a:pt x="812" y="1625"/>
                  </a:lnTo>
                  <a:lnTo>
                    <a:pt x="1384" y="1384"/>
                  </a:lnTo>
                  <a:lnTo>
                    <a:pt x="1625" y="812"/>
                  </a:lnTo>
                  <a:close/>
                </a:path>
                <a:path w="3175" h="3175">
                  <a:moveTo>
                    <a:pt x="2984" y="2159"/>
                  </a:moveTo>
                  <a:lnTo>
                    <a:pt x="2743" y="1587"/>
                  </a:lnTo>
                  <a:lnTo>
                    <a:pt x="2171" y="1346"/>
                  </a:lnTo>
                  <a:lnTo>
                    <a:pt x="1600" y="1587"/>
                  </a:lnTo>
                  <a:lnTo>
                    <a:pt x="1358" y="2159"/>
                  </a:lnTo>
                  <a:lnTo>
                    <a:pt x="1600" y="2743"/>
                  </a:lnTo>
                  <a:lnTo>
                    <a:pt x="2171" y="2971"/>
                  </a:lnTo>
                  <a:lnTo>
                    <a:pt x="2743" y="2743"/>
                  </a:lnTo>
                  <a:lnTo>
                    <a:pt x="2984" y="2159"/>
                  </a:lnTo>
                  <a:close/>
                </a:path>
              </a:pathLst>
            </a:custGeom>
            <a:solidFill>
              <a:srgbClr val="231F20"/>
            </a:solidFill>
          </p:spPr>
          <p:txBody>
            <a:bodyPr wrap="square" lIns="0" tIns="0" rIns="0" bIns="0" rtlCol="0"/>
            <a:lstStyle/>
            <a:p/>
          </p:txBody>
        </p:sp>
        <p:sp>
          <p:nvSpPr>
            <p:cNvPr id="2686" name="object 2686" descr=""/>
            <p:cNvSpPr/>
            <p:nvPr/>
          </p:nvSpPr>
          <p:spPr>
            <a:xfrm>
              <a:off x="5580303" y="2422586"/>
              <a:ext cx="1270" cy="635"/>
            </a:xfrm>
            <a:custGeom>
              <a:avLst/>
              <a:gdLst/>
              <a:ahLst/>
              <a:cxnLst/>
              <a:rect l="l" t="t" r="r" b="b"/>
              <a:pathLst>
                <a:path w="1270" h="635">
                  <a:moveTo>
                    <a:pt x="812" y="546"/>
                  </a:moveTo>
                  <a:lnTo>
                    <a:pt x="546" y="279"/>
                  </a:lnTo>
                  <a:lnTo>
                    <a:pt x="0" y="0"/>
                  </a:lnTo>
                </a:path>
              </a:pathLst>
            </a:custGeom>
            <a:ln w="3175">
              <a:solidFill>
                <a:srgbClr val="231F20"/>
              </a:solidFill>
            </a:ln>
          </p:spPr>
          <p:txBody>
            <a:bodyPr wrap="square" lIns="0" tIns="0" rIns="0" bIns="0" rtlCol="0"/>
            <a:lstStyle/>
            <a:p/>
          </p:txBody>
        </p:sp>
        <p:sp>
          <p:nvSpPr>
            <p:cNvPr id="2687" name="object 2687" descr=""/>
            <p:cNvSpPr/>
            <p:nvPr/>
          </p:nvSpPr>
          <p:spPr>
            <a:xfrm>
              <a:off x="5584093" y="2426109"/>
              <a:ext cx="1270" cy="635"/>
            </a:xfrm>
            <a:custGeom>
              <a:avLst/>
              <a:gdLst/>
              <a:ahLst/>
              <a:cxnLst/>
              <a:rect l="l" t="t" r="r" b="b"/>
              <a:pathLst>
                <a:path w="1270" h="635">
                  <a:moveTo>
                    <a:pt x="812" y="546"/>
                  </a:moveTo>
                  <a:lnTo>
                    <a:pt x="279" y="0"/>
                  </a:lnTo>
                  <a:lnTo>
                    <a:pt x="0" y="0"/>
                  </a:lnTo>
                </a:path>
              </a:pathLst>
            </a:custGeom>
            <a:ln w="3175">
              <a:solidFill>
                <a:srgbClr val="231F20"/>
              </a:solidFill>
            </a:ln>
          </p:spPr>
          <p:txBody>
            <a:bodyPr wrap="square" lIns="0" tIns="0" rIns="0" bIns="0" rtlCol="0"/>
            <a:lstStyle/>
            <a:p/>
          </p:txBody>
        </p:sp>
        <p:sp>
          <p:nvSpPr>
            <p:cNvPr id="2688" name="object 2688" descr=""/>
            <p:cNvSpPr/>
            <p:nvPr/>
          </p:nvSpPr>
          <p:spPr>
            <a:xfrm>
              <a:off x="5547810" y="2388740"/>
              <a:ext cx="635" cy="635"/>
            </a:xfrm>
            <a:custGeom>
              <a:avLst/>
              <a:gdLst/>
              <a:ahLst/>
              <a:cxnLst/>
              <a:rect l="l" t="t" r="r" b="b"/>
              <a:pathLst>
                <a:path w="635" h="635">
                  <a:moveTo>
                    <a:pt x="0" y="0"/>
                  </a:moveTo>
                  <a:lnTo>
                    <a:pt x="546" y="266"/>
                  </a:lnTo>
                  <a:lnTo>
                    <a:pt x="546" y="546"/>
                  </a:lnTo>
                </a:path>
              </a:pathLst>
            </a:custGeom>
            <a:ln w="3175">
              <a:solidFill>
                <a:srgbClr val="231F20"/>
              </a:solidFill>
            </a:ln>
          </p:spPr>
          <p:txBody>
            <a:bodyPr wrap="square" lIns="0" tIns="0" rIns="0" bIns="0" rtlCol="0"/>
            <a:lstStyle/>
            <a:p/>
          </p:txBody>
        </p:sp>
        <p:sp>
          <p:nvSpPr>
            <p:cNvPr id="2689" name="object 2689" descr=""/>
            <p:cNvSpPr/>
            <p:nvPr/>
          </p:nvSpPr>
          <p:spPr>
            <a:xfrm>
              <a:off x="5551332" y="2392263"/>
              <a:ext cx="1270" cy="635"/>
            </a:xfrm>
            <a:custGeom>
              <a:avLst/>
              <a:gdLst/>
              <a:ahLst/>
              <a:cxnLst/>
              <a:rect l="l" t="t" r="r" b="b"/>
              <a:pathLst>
                <a:path w="1270" h="635">
                  <a:moveTo>
                    <a:pt x="0" y="0"/>
                  </a:moveTo>
                  <a:lnTo>
                    <a:pt x="533" y="266"/>
                  </a:lnTo>
                  <a:lnTo>
                    <a:pt x="812" y="546"/>
                  </a:lnTo>
                </a:path>
              </a:pathLst>
            </a:custGeom>
            <a:ln w="3175">
              <a:solidFill>
                <a:srgbClr val="231F20"/>
              </a:solidFill>
            </a:ln>
          </p:spPr>
          <p:txBody>
            <a:bodyPr wrap="square" lIns="0" tIns="0" rIns="0" bIns="0" rtlCol="0"/>
            <a:lstStyle/>
            <a:p/>
          </p:txBody>
        </p:sp>
        <p:sp>
          <p:nvSpPr>
            <p:cNvPr id="2690" name="object 2690" descr=""/>
            <p:cNvSpPr/>
            <p:nvPr/>
          </p:nvSpPr>
          <p:spPr>
            <a:xfrm>
              <a:off x="5580844" y="242313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91" name="object 2691" descr=""/>
            <p:cNvSpPr/>
            <p:nvPr/>
          </p:nvSpPr>
          <p:spPr>
            <a:xfrm>
              <a:off x="5551338" y="239226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692" name="object 2692" descr=""/>
            <p:cNvSpPr/>
            <p:nvPr/>
          </p:nvSpPr>
          <p:spPr>
            <a:xfrm>
              <a:off x="5576242"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93" name="object 2693" descr=""/>
            <p:cNvSpPr/>
            <p:nvPr/>
          </p:nvSpPr>
          <p:spPr>
            <a:xfrm>
              <a:off x="5572453" y="2393894"/>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694" name="object 2694" descr=""/>
            <p:cNvSpPr/>
            <p:nvPr/>
          </p:nvSpPr>
          <p:spPr>
            <a:xfrm>
              <a:off x="5553229" y="23995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695" name="object 2695" descr=""/>
            <p:cNvSpPr/>
            <p:nvPr/>
          </p:nvSpPr>
          <p:spPr>
            <a:xfrm>
              <a:off x="5551878" y="239822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696" name="object 2696" descr=""/>
            <p:cNvSpPr/>
            <p:nvPr/>
          </p:nvSpPr>
          <p:spPr>
            <a:xfrm>
              <a:off x="5551605" y="23979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697" name="object 2697" descr=""/>
            <p:cNvSpPr/>
            <p:nvPr/>
          </p:nvSpPr>
          <p:spPr>
            <a:xfrm>
              <a:off x="5552685"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698" name="object 2698" descr=""/>
            <p:cNvSpPr/>
            <p:nvPr/>
          </p:nvSpPr>
          <p:spPr>
            <a:xfrm>
              <a:off x="5553229" y="239821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699" name="object 2699" descr=""/>
            <p:cNvSpPr/>
            <p:nvPr/>
          </p:nvSpPr>
          <p:spPr>
            <a:xfrm>
              <a:off x="5551322" y="2392540"/>
              <a:ext cx="30480" cy="30480"/>
            </a:xfrm>
            <a:custGeom>
              <a:avLst/>
              <a:gdLst/>
              <a:ahLst/>
              <a:cxnLst/>
              <a:rect l="l" t="t" r="r" b="b"/>
              <a:pathLst>
                <a:path w="30479" h="30480">
                  <a:moveTo>
                    <a:pt x="2171" y="812"/>
                  </a:moveTo>
                  <a:lnTo>
                    <a:pt x="1930" y="228"/>
                  </a:lnTo>
                  <a:lnTo>
                    <a:pt x="1358" y="0"/>
                  </a:lnTo>
                  <a:lnTo>
                    <a:pt x="787" y="228"/>
                  </a:lnTo>
                  <a:lnTo>
                    <a:pt x="546" y="812"/>
                  </a:lnTo>
                  <a:lnTo>
                    <a:pt x="241" y="1054"/>
                  </a:lnTo>
                  <a:lnTo>
                    <a:pt x="0" y="1625"/>
                  </a:lnTo>
                  <a:lnTo>
                    <a:pt x="241" y="2197"/>
                  </a:lnTo>
                  <a:lnTo>
                    <a:pt x="812" y="2438"/>
                  </a:lnTo>
                  <a:lnTo>
                    <a:pt x="1397" y="2197"/>
                  </a:lnTo>
                  <a:lnTo>
                    <a:pt x="1625" y="1625"/>
                  </a:lnTo>
                  <a:lnTo>
                    <a:pt x="1930" y="1384"/>
                  </a:lnTo>
                  <a:lnTo>
                    <a:pt x="2171" y="812"/>
                  </a:lnTo>
                  <a:close/>
                </a:path>
                <a:path w="30479" h="30480">
                  <a:moveTo>
                    <a:pt x="30060" y="28702"/>
                  </a:moveTo>
                  <a:lnTo>
                    <a:pt x="29819" y="28130"/>
                  </a:lnTo>
                  <a:lnTo>
                    <a:pt x="29248" y="27889"/>
                  </a:lnTo>
                  <a:lnTo>
                    <a:pt x="28676" y="28130"/>
                  </a:lnTo>
                  <a:lnTo>
                    <a:pt x="28435" y="28689"/>
                  </a:lnTo>
                  <a:lnTo>
                    <a:pt x="27863" y="28930"/>
                  </a:lnTo>
                  <a:lnTo>
                    <a:pt x="27622" y="29502"/>
                  </a:lnTo>
                  <a:lnTo>
                    <a:pt x="27863" y="30086"/>
                  </a:lnTo>
                  <a:lnTo>
                    <a:pt x="28435" y="30314"/>
                  </a:lnTo>
                  <a:lnTo>
                    <a:pt x="29006" y="30086"/>
                  </a:lnTo>
                  <a:lnTo>
                    <a:pt x="29235" y="29514"/>
                  </a:lnTo>
                  <a:lnTo>
                    <a:pt x="29819" y="29273"/>
                  </a:lnTo>
                  <a:lnTo>
                    <a:pt x="30060" y="28702"/>
                  </a:lnTo>
                  <a:close/>
                </a:path>
              </a:pathLst>
            </a:custGeom>
            <a:solidFill>
              <a:srgbClr val="231F20"/>
            </a:solidFill>
          </p:spPr>
          <p:txBody>
            <a:bodyPr wrap="square" lIns="0" tIns="0" rIns="0" bIns="0" rtlCol="0"/>
            <a:lstStyle/>
            <a:p/>
          </p:txBody>
        </p:sp>
        <p:sp>
          <p:nvSpPr>
            <p:cNvPr id="2700" name="object 2700" descr=""/>
            <p:cNvSpPr/>
            <p:nvPr/>
          </p:nvSpPr>
          <p:spPr>
            <a:xfrm>
              <a:off x="5580578" y="24169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01" name="object 2701" descr=""/>
            <p:cNvSpPr/>
            <p:nvPr/>
          </p:nvSpPr>
          <p:spPr>
            <a:xfrm>
              <a:off x="5579219"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02" name="object 2702" descr=""/>
            <p:cNvSpPr/>
            <p:nvPr/>
          </p:nvSpPr>
          <p:spPr>
            <a:xfrm>
              <a:off x="5579225" y="2415549"/>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703" name="object 2703" descr=""/>
            <p:cNvSpPr/>
            <p:nvPr/>
          </p:nvSpPr>
          <p:spPr>
            <a:xfrm>
              <a:off x="5578945" y="2415285"/>
              <a:ext cx="1905" cy="2540"/>
            </a:xfrm>
            <a:custGeom>
              <a:avLst/>
              <a:gdLst/>
              <a:ahLst/>
              <a:cxnLst/>
              <a:rect l="l" t="t" r="r" b="b"/>
              <a:pathLst>
                <a:path w="1904" h="2539">
                  <a:moveTo>
                    <a:pt x="1892" y="1358"/>
                  </a:moveTo>
                  <a:lnTo>
                    <a:pt x="1651" y="774"/>
                  </a:lnTo>
                  <a:lnTo>
                    <a:pt x="1384" y="228"/>
                  </a:lnTo>
                  <a:lnTo>
                    <a:pt x="812" y="0"/>
                  </a:lnTo>
                  <a:lnTo>
                    <a:pt x="241" y="228"/>
                  </a:lnTo>
                  <a:lnTo>
                    <a:pt x="0" y="812"/>
                  </a:lnTo>
                  <a:lnTo>
                    <a:pt x="241" y="1384"/>
                  </a:lnTo>
                  <a:lnTo>
                    <a:pt x="508" y="1930"/>
                  </a:lnTo>
                  <a:lnTo>
                    <a:pt x="1079" y="2171"/>
                  </a:lnTo>
                  <a:lnTo>
                    <a:pt x="1651" y="1930"/>
                  </a:lnTo>
                  <a:lnTo>
                    <a:pt x="1892" y="1358"/>
                  </a:lnTo>
                  <a:close/>
                </a:path>
              </a:pathLst>
            </a:custGeom>
            <a:solidFill>
              <a:srgbClr val="231F20"/>
            </a:solidFill>
          </p:spPr>
          <p:txBody>
            <a:bodyPr wrap="square" lIns="0" tIns="0" rIns="0" bIns="0" rtlCol="0"/>
            <a:lstStyle/>
            <a:p/>
          </p:txBody>
        </p:sp>
        <p:sp>
          <p:nvSpPr>
            <p:cNvPr id="2704" name="object 2704" descr=""/>
            <p:cNvSpPr/>
            <p:nvPr/>
          </p:nvSpPr>
          <p:spPr>
            <a:xfrm>
              <a:off x="5580578" y="241554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705" name="object 2705" descr=""/>
            <p:cNvSpPr/>
            <p:nvPr/>
          </p:nvSpPr>
          <p:spPr>
            <a:xfrm>
              <a:off x="5551338" y="2375476"/>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706" name="object 2706" descr=""/>
            <p:cNvSpPr/>
            <p:nvPr/>
          </p:nvSpPr>
          <p:spPr>
            <a:xfrm>
              <a:off x="5580578" y="23995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07" name="object 2707" descr=""/>
            <p:cNvSpPr/>
            <p:nvPr/>
          </p:nvSpPr>
          <p:spPr>
            <a:xfrm>
              <a:off x="5578952" y="23979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08" name="object 2708" descr=""/>
            <p:cNvSpPr/>
            <p:nvPr/>
          </p:nvSpPr>
          <p:spPr>
            <a:xfrm>
              <a:off x="5580032"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709" name="object 2709" descr=""/>
            <p:cNvSpPr/>
            <p:nvPr/>
          </p:nvSpPr>
          <p:spPr>
            <a:xfrm>
              <a:off x="5579225" y="239822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710" name="object 2710" descr=""/>
            <p:cNvSpPr/>
            <p:nvPr/>
          </p:nvSpPr>
          <p:spPr>
            <a:xfrm>
              <a:off x="5580578" y="239821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711" name="object 2711" descr=""/>
            <p:cNvSpPr/>
            <p:nvPr/>
          </p:nvSpPr>
          <p:spPr>
            <a:xfrm>
              <a:off x="5579498" y="2393888"/>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2712" name="object 2712" descr=""/>
            <p:cNvSpPr/>
            <p:nvPr/>
          </p:nvSpPr>
          <p:spPr>
            <a:xfrm>
              <a:off x="5579765" y="2393341"/>
              <a:ext cx="1270" cy="1270"/>
            </a:xfrm>
            <a:custGeom>
              <a:avLst/>
              <a:gdLst/>
              <a:ahLst/>
              <a:cxnLst/>
              <a:rect l="l" t="t" r="r" b="b"/>
              <a:pathLst>
                <a:path w="1270" h="1269">
                  <a:moveTo>
                    <a:pt x="0" y="0"/>
                  </a:moveTo>
                  <a:lnTo>
                    <a:pt x="812" y="812"/>
                  </a:lnTo>
                  <a:lnTo>
                    <a:pt x="0" y="0"/>
                  </a:lnTo>
                </a:path>
              </a:pathLst>
            </a:custGeom>
            <a:ln w="3175">
              <a:solidFill>
                <a:srgbClr val="231F20"/>
              </a:solidFill>
            </a:ln>
          </p:spPr>
          <p:txBody>
            <a:bodyPr wrap="square" lIns="0" tIns="0" rIns="0" bIns="0" rtlCol="0"/>
            <a:lstStyle/>
            <a:p/>
          </p:txBody>
        </p:sp>
        <p:sp>
          <p:nvSpPr>
            <p:cNvPr id="2713" name="object 2713" descr=""/>
            <p:cNvSpPr/>
            <p:nvPr/>
          </p:nvSpPr>
          <p:spPr>
            <a:xfrm>
              <a:off x="5580303" y="2392814"/>
              <a:ext cx="1270" cy="1270"/>
            </a:xfrm>
            <a:custGeom>
              <a:avLst/>
              <a:gdLst/>
              <a:ahLst/>
              <a:cxnLst/>
              <a:rect l="l" t="t" r="r" b="b"/>
              <a:pathLst>
                <a:path w="1270" h="1269">
                  <a:moveTo>
                    <a:pt x="812" y="800"/>
                  </a:moveTo>
                  <a:lnTo>
                    <a:pt x="0" y="0"/>
                  </a:lnTo>
                </a:path>
              </a:pathLst>
            </a:custGeom>
            <a:ln w="3175">
              <a:solidFill>
                <a:srgbClr val="231F20"/>
              </a:solidFill>
            </a:ln>
          </p:spPr>
          <p:txBody>
            <a:bodyPr wrap="square" lIns="0" tIns="0" rIns="0" bIns="0" rtlCol="0"/>
            <a:lstStyle/>
            <a:p/>
          </p:txBody>
        </p:sp>
        <p:sp>
          <p:nvSpPr>
            <p:cNvPr id="2714" name="object 2714" descr=""/>
            <p:cNvSpPr/>
            <p:nvPr/>
          </p:nvSpPr>
          <p:spPr>
            <a:xfrm>
              <a:off x="5581122" y="2392262"/>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2715" name="object 2715" descr=""/>
            <p:cNvSpPr/>
            <p:nvPr/>
          </p:nvSpPr>
          <p:spPr>
            <a:xfrm>
              <a:off x="5584099" y="2389286"/>
              <a:ext cx="635" cy="635"/>
            </a:xfrm>
            <a:custGeom>
              <a:avLst/>
              <a:gdLst/>
              <a:ahLst/>
              <a:cxnLst/>
              <a:rect l="l" t="t" r="r" b="b"/>
              <a:pathLst>
                <a:path w="635" h="635">
                  <a:moveTo>
                    <a:pt x="533" y="533"/>
                  </a:moveTo>
                  <a:lnTo>
                    <a:pt x="0" y="0"/>
                  </a:lnTo>
                </a:path>
              </a:pathLst>
            </a:custGeom>
            <a:ln w="3175">
              <a:solidFill>
                <a:srgbClr val="231F20"/>
              </a:solidFill>
            </a:ln>
          </p:spPr>
          <p:txBody>
            <a:bodyPr wrap="square" lIns="0" tIns="0" rIns="0" bIns="0" rtlCol="0"/>
            <a:lstStyle/>
            <a:p/>
          </p:txBody>
        </p:sp>
        <p:sp>
          <p:nvSpPr>
            <p:cNvPr id="2716" name="object 2716" descr=""/>
            <p:cNvSpPr/>
            <p:nvPr/>
          </p:nvSpPr>
          <p:spPr>
            <a:xfrm>
              <a:off x="5584912" y="2388740"/>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2717" name="object 2717" descr=""/>
            <p:cNvSpPr/>
            <p:nvPr/>
          </p:nvSpPr>
          <p:spPr>
            <a:xfrm>
              <a:off x="5585717" y="2387662"/>
              <a:ext cx="635" cy="635"/>
            </a:xfrm>
            <a:custGeom>
              <a:avLst/>
              <a:gdLst/>
              <a:ahLst/>
              <a:cxnLst/>
              <a:rect l="l" t="t" r="r" b="b"/>
              <a:pathLst>
                <a:path w="635" h="635">
                  <a:moveTo>
                    <a:pt x="0" y="0"/>
                  </a:moveTo>
                  <a:lnTo>
                    <a:pt x="533" y="533"/>
                  </a:lnTo>
                  <a:lnTo>
                    <a:pt x="0" y="0"/>
                  </a:lnTo>
                </a:path>
              </a:pathLst>
            </a:custGeom>
            <a:ln w="3175">
              <a:solidFill>
                <a:srgbClr val="231F20"/>
              </a:solidFill>
            </a:ln>
          </p:spPr>
          <p:txBody>
            <a:bodyPr wrap="square" lIns="0" tIns="0" rIns="0" bIns="0" rtlCol="0"/>
            <a:lstStyle/>
            <a:p/>
          </p:txBody>
        </p:sp>
        <p:sp>
          <p:nvSpPr>
            <p:cNvPr id="2718" name="object 2718" descr=""/>
            <p:cNvSpPr/>
            <p:nvPr/>
          </p:nvSpPr>
          <p:spPr>
            <a:xfrm>
              <a:off x="5575437" y="239036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719" name="object 2719" descr=""/>
            <p:cNvSpPr/>
            <p:nvPr/>
          </p:nvSpPr>
          <p:spPr>
            <a:xfrm>
              <a:off x="5578945" y="2397950"/>
              <a:ext cx="5080" cy="21590"/>
            </a:xfrm>
            <a:custGeom>
              <a:avLst/>
              <a:gdLst/>
              <a:ahLst/>
              <a:cxnLst/>
              <a:rect l="l" t="t" r="r" b="b"/>
              <a:pathLst>
                <a:path w="5079" h="21589">
                  <a:moveTo>
                    <a:pt x="1625" y="18415"/>
                  </a:moveTo>
                  <a:lnTo>
                    <a:pt x="1384" y="17843"/>
                  </a:lnTo>
                  <a:lnTo>
                    <a:pt x="812" y="17602"/>
                  </a:lnTo>
                  <a:lnTo>
                    <a:pt x="241" y="17843"/>
                  </a:lnTo>
                  <a:lnTo>
                    <a:pt x="0" y="18415"/>
                  </a:lnTo>
                  <a:lnTo>
                    <a:pt x="241" y="18986"/>
                  </a:lnTo>
                  <a:lnTo>
                    <a:pt x="812" y="19227"/>
                  </a:lnTo>
                  <a:lnTo>
                    <a:pt x="1384" y="18986"/>
                  </a:lnTo>
                  <a:lnTo>
                    <a:pt x="1625" y="18415"/>
                  </a:lnTo>
                  <a:close/>
                </a:path>
                <a:path w="5079" h="21589">
                  <a:moveTo>
                    <a:pt x="1625" y="812"/>
                  </a:moveTo>
                  <a:lnTo>
                    <a:pt x="1384" y="241"/>
                  </a:lnTo>
                  <a:lnTo>
                    <a:pt x="812" y="0"/>
                  </a:lnTo>
                  <a:lnTo>
                    <a:pt x="241" y="241"/>
                  </a:lnTo>
                  <a:lnTo>
                    <a:pt x="0" y="812"/>
                  </a:lnTo>
                  <a:lnTo>
                    <a:pt x="241" y="1397"/>
                  </a:lnTo>
                  <a:lnTo>
                    <a:pt x="812" y="1625"/>
                  </a:lnTo>
                  <a:lnTo>
                    <a:pt x="1384" y="1397"/>
                  </a:lnTo>
                  <a:lnTo>
                    <a:pt x="1625" y="812"/>
                  </a:lnTo>
                  <a:close/>
                </a:path>
                <a:path w="5079" h="21589">
                  <a:moveTo>
                    <a:pt x="4876" y="20586"/>
                  </a:moveTo>
                  <a:lnTo>
                    <a:pt x="4635" y="20015"/>
                  </a:lnTo>
                  <a:lnTo>
                    <a:pt x="4064" y="19773"/>
                  </a:lnTo>
                  <a:lnTo>
                    <a:pt x="3492" y="20015"/>
                  </a:lnTo>
                  <a:lnTo>
                    <a:pt x="3251" y="20586"/>
                  </a:lnTo>
                  <a:lnTo>
                    <a:pt x="3492" y="21158"/>
                  </a:lnTo>
                  <a:lnTo>
                    <a:pt x="4064" y="21399"/>
                  </a:lnTo>
                  <a:lnTo>
                    <a:pt x="4635" y="21158"/>
                  </a:lnTo>
                  <a:lnTo>
                    <a:pt x="4876" y="20586"/>
                  </a:lnTo>
                  <a:close/>
                </a:path>
              </a:pathLst>
            </a:custGeom>
            <a:solidFill>
              <a:srgbClr val="231F20"/>
            </a:solidFill>
          </p:spPr>
          <p:txBody>
            <a:bodyPr wrap="square" lIns="0" tIns="0" rIns="0" bIns="0" rtlCol="0"/>
            <a:lstStyle/>
            <a:p/>
          </p:txBody>
        </p:sp>
        <p:sp>
          <p:nvSpPr>
            <p:cNvPr id="2720" name="object 2720" descr=""/>
            <p:cNvSpPr/>
            <p:nvPr/>
          </p:nvSpPr>
          <p:spPr>
            <a:xfrm>
              <a:off x="5547810" y="23895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21" name="object 2721" descr=""/>
            <p:cNvSpPr/>
            <p:nvPr/>
          </p:nvSpPr>
          <p:spPr>
            <a:xfrm>
              <a:off x="5584633" y="2425563"/>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722" name="object 2722" descr=""/>
            <p:cNvSpPr/>
            <p:nvPr/>
          </p:nvSpPr>
          <p:spPr>
            <a:xfrm>
              <a:off x="5550799" y="2392814"/>
              <a:ext cx="635" cy="1270"/>
            </a:xfrm>
            <a:custGeom>
              <a:avLst/>
              <a:gdLst/>
              <a:ahLst/>
              <a:cxnLst/>
              <a:rect l="l" t="t" r="r" b="b"/>
              <a:pathLst>
                <a:path w="635" h="1269">
                  <a:moveTo>
                    <a:pt x="533" y="800"/>
                  </a:moveTo>
                  <a:lnTo>
                    <a:pt x="0" y="0"/>
                  </a:lnTo>
                </a:path>
              </a:pathLst>
            </a:custGeom>
            <a:ln w="3175">
              <a:solidFill>
                <a:srgbClr val="231F20"/>
              </a:solidFill>
            </a:ln>
          </p:spPr>
          <p:txBody>
            <a:bodyPr wrap="square" lIns="0" tIns="0" rIns="0" bIns="0" rtlCol="0"/>
            <a:lstStyle/>
            <a:p/>
          </p:txBody>
        </p:sp>
        <p:sp>
          <p:nvSpPr>
            <p:cNvPr id="2723" name="object 2723" descr=""/>
            <p:cNvSpPr/>
            <p:nvPr/>
          </p:nvSpPr>
          <p:spPr>
            <a:xfrm>
              <a:off x="5547271" y="2389286"/>
              <a:ext cx="635" cy="635"/>
            </a:xfrm>
            <a:custGeom>
              <a:avLst/>
              <a:gdLst/>
              <a:ahLst/>
              <a:cxnLst/>
              <a:rect l="l" t="t" r="r" b="b"/>
              <a:pathLst>
                <a:path w="635" h="635">
                  <a:moveTo>
                    <a:pt x="0" y="0"/>
                  </a:moveTo>
                  <a:lnTo>
                    <a:pt x="0" y="0"/>
                  </a:lnTo>
                  <a:lnTo>
                    <a:pt x="533" y="266"/>
                  </a:lnTo>
                </a:path>
              </a:pathLst>
            </a:custGeom>
            <a:ln w="3175">
              <a:solidFill>
                <a:srgbClr val="231F20"/>
              </a:solidFill>
            </a:ln>
          </p:spPr>
          <p:txBody>
            <a:bodyPr wrap="square" lIns="0" tIns="0" rIns="0" bIns="0" rtlCol="0"/>
            <a:lstStyle/>
            <a:p/>
          </p:txBody>
        </p:sp>
        <p:sp>
          <p:nvSpPr>
            <p:cNvPr id="2724" name="object 2724" descr=""/>
            <p:cNvSpPr/>
            <p:nvPr/>
          </p:nvSpPr>
          <p:spPr>
            <a:xfrm>
              <a:off x="5545373" y="238738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25" name="object 2725" descr=""/>
            <p:cNvSpPr/>
            <p:nvPr/>
          </p:nvSpPr>
          <p:spPr>
            <a:xfrm>
              <a:off x="5544840" y="238684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726" name="object 2726" descr=""/>
            <p:cNvSpPr/>
            <p:nvPr/>
          </p:nvSpPr>
          <p:spPr>
            <a:xfrm>
              <a:off x="5584355" y="2425306"/>
              <a:ext cx="4445" cy="4445"/>
            </a:xfrm>
            <a:custGeom>
              <a:avLst/>
              <a:gdLst/>
              <a:ahLst/>
              <a:cxnLst/>
              <a:rect l="l" t="t" r="r" b="b"/>
              <a:pathLst>
                <a:path w="4445" h="4444">
                  <a:moveTo>
                    <a:pt x="2705" y="1892"/>
                  </a:moveTo>
                  <a:lnTo>
                    <a:pt x="2476" y="1308"/>
                  </a:lnTo>
                  <a:lnTo>
                    <a:pt x="1892" y="1079"/>
                  </a:lnTo>
                  <a:lnTo>
                    <a:pt x="1447" y="1257"/>
                  </a:lnTo>
                  <a:lnTo>
                    <a:pt x="1625" y="812"/>
                  </a:lnTo>
                  <a:lnTo>
                    <a:pt x="1397" y="228"/>
                  </a:lnTo>
                  <a:lnTo>
                    <a:pt x="812" y="0"/>
                  </a:lnTo>
                  <a:lnTo>
                    <a:pt x="241" y="228"/>
                  </a:lnTo>
                  <a:lnTo>
                    <a:pt x="0" y="812"/>
                  </a:lnTo>
                  <a:lnTo>
                    <a:pt x="241" y="1384"/>
                  </a:lnTo>
                  <a:lnTo>
                    <a:pt x="812" y="1625"/>
                  </a:lnTo>
                  <a:lnTo>
                    <a:pt x="1257" y="1447"/>
                  </a:lnTo>
                  <a:lnTo>
                    <a:pt x="1079" y="1892"/>
                  </a:lnTo>
                  <a:lnTo>
                    <a:pt x="1320" y="2463"/>
                  </a:lnTo>
                  <a:lnTo>
                    <a:pt x="1892" y="2705"/>
                  </a:lnTo>
                  <a:lnTo>
                    <a:pt x="2476" y="2463"/>
                  </a:lnTo>
                  <a:lnTo>
                    <a:pt x="2705" y="1892"/>
                  </a:lnTo>
                  <a:close/>
                </a:path>
                <a:path w="4445" h="4444">
                  <a:moveTo>
                    <a:pt x="4064" y="3238"/>
                  </a:moveTo>
                  <a:lnTo>
                    <a:pt x="3835" y="2667"/>
                  </a:lnTo>
                  <a:lnTo>
                    <a:pt x="3251" y="2425"/>
                  </a:lnTo>
                  <a:lnTo>
                    <a:pt x="2679" y="2667"/>
                  </a:lnTo>
                  <a:lnTo>
                    <a:pt x="2438" y="3238"/>
                  </a:lnTo>
                  <a:lnTo>
                    <a:pt x="2679" y="3810"/>
                  </a:lnTo>
                  <a:lnTo>
                    <a:pt x="3251" y="4051"/>
                  </a:lnTo>
                  <a:lnTo>
                    <a:pt x="3835" y="3810"/>
                  </a:lnTo>
                  <a:lnTo>
                    <a:pt x="4064" y="3238"/>
                  </a:lnTo>
                  <a:close/>
                </a:path>
              </a:pathLst>
            </a:custGeom>
            <a:solidFill>
              <a:srgbClr val="231F20"/>
            </a:solidFill>
          </p:spPr>
          <p:txBody>
            <a:bodyPr wrap="square" lIns="0" tIns="0" rIns="0" bIns="0" rtlCol="0"/>
            <a:lstStyle/>
            <a:p/>
          </p:txBody>
        </p:sp>
        <p:sp>
          <p:nvSpPr>
            <p:cNvPr id="2727" name="object 2727" descr=""/>
            <p:cNvSpPr/>
            <p:nvPr/>
          </p:nvSpPr>
          <p:spPr>
            <a:xfrm>
              <a:off x="5584906" y="2425836"/>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728" name="object 2728" descr=""/>
            <p:cNvSpPr/>
            <p:nvPr/>
          </p:nvSpPr>
          <p:spPr>
            <a:xfrm>
              <a:off x="5581116" y="2421781"/>
              <a:ext cx="635" cy="1270"/>
            </a:xfrm>
            <a:custGeom>
              <a:avLst/>
              <a:gdLst/>
              <a:ahLst/>
              <a:cxnLst/>
              <a:rect l="l" t="t" r="r" b="b"/>
              <a:pathLst>
                <a:path w="635" h="1269">
                  <a:moveTo>
                    <a:pt x="0" y="0"/>
                  </a:moveTo>
                  <a:lnTo>
                    <a:pt x="533" y="800"/>
                  </a:lnTo>
                </a:path>
              </a:pathLst>
            </a:custGeom>
            <a:ln w="3175">
              <a:solidFill>
                <a:srgbClr val="231F20"/>
              </a:solidFill>
            </a:ln>
          </p:spPr>
          <p:txBody>
            <a:bodyPr wrap="square" lIns="0" tIns="0" rIns="0" bIns="0" rtlCol="0"/>
            <a:lstStyle/>
            <a:p/>
          </p:txBody>
        </p:sp>
        <p:sp>
          <p:nvSpPr>
            <p:cNvPr id="2729" name="object 2729" descr=""/>
            <p:cNvSpPr/>
            <p:nvPr/>
          </p:nvSpPr>
          <p:spPr>
            <a:xfrm>
              <a:off x="5578945" y="2386583"/>
              <a:ext cx="9525" cy="31115"/>
            </a:xfrm>
            <a:custGeom>
              <a:avLst/>
              <a:gdLst/>
              <a:ahLst/>
              <a:cxnLst/>
              <a:rect l="l" t="t" r="r" b="b"/>
              <a:pathLst>
                <a:path w="9525" h="31114">
                  <a:moveTo>
                    <a:pt x="1892" y="30060"/>
                  </a:moveTo>
                  <a:lnTo>
                    <a:pt x="1651" y="29476"/>
                  </a:lnTo>
                  <a:lnTo>
                    <a:pt x="1384" y="28930"/>
                  </a:lnTo>
                  <a:lnTo>
                    <a:pt x="812" y="28702"/>
                  </a:lnTo>
                  <a:lnTo>
                    <a:pt x="241" y="28930"/>
                  </a:lnTo>
                  <a:lnTo>
                    <a:pt x="0" y="29514"/>
                  </a:lnTo>
                  <a:lnTo>
                    <a:pt x="241" y="30086"/>
                  </a:lnTo>
                  <a:lnTo>
                    <a:pt x="508" y="30632"/>
                  </a:lnTo>
                  <a:lnTo>
                    <a:pt x="1079" y="30873"/>
                  </a:lnTo>
                  <a:lnTo>
                    <a:pt x="1651" y="30632"/>
                  </a:lnTo>
                  <a:lnTo>
                    <a:pt x="1892" y="30060"/>
                  </a:lnTo>
                  <a:close/>
                </a:path>
                <a:path w="9525" h="31114">
                  <a:moveTo>
                    <a:pt x="1892" y="12725"/>
                  </a:moveTo>
                  <a:lnTo>
                    <a:pt x="1651" y="12153"/>
                  </a:lnTo>
                  <a:lnTo>
                    <a:pt x="1384" y="11607"/>
                  </a:lnTo>
                  <a:lnTo>
                    <a:pt x="812" y="11366"/>
                  </a:lnTo>
                  <a:lnTo>
                    <a:pt x="241" y="11607"/>
                  </a:lnTo>
                  <a:lnTo>
                    <a:pt x="0" y="12179"/>
                  </a:lnTo>
                  <a:lnTo>
                    <a:pt x="241" y="12763"/>
                  </a:lnTo>
                  <a:lnTo>
                    <a:pt x="508" y="13309"/>
                  </a:lnTo>
                  <a:lnTo>
                    <a:pt x="1079" y="13538"/>
                  </a:lnTo>
                  <a:lnTo>
                    <a:pt x="1651" y="13309"/>
                  </a:lnTo>
                  <a:lnTo>
                    <a:pt x="1892" y="12725"/>
                  </a:lnTo>
                  <a:close/>
                </a:path>
                <a:path w="9525" h="31114">
                  <a:moveTo>
                    <a:pt x="9474" y="812"/>
                  </a:moveTo>
                  <a:lnTo>
                    <a:pt x="9245" y="241"/>
                  </a:lnTo>
                  <a:lnTo>
                    <a:pt x="8661" y="0"/>
                  </a:lnTo>
                  <a:lnTo>
                    <a:pt x="8089" y="241"/>
                  </a:lnTo>
                  <a:lnTo>
                    <a:pt x="7848" y="812"/>
                  </a:lnTo>
                  <a:lnTo>
                    <a:pt x="8089" y="1384"/>
                  </a:lnTo>
                  <a:lnTo>
                    <a:pt x="8661" y="1625"/>
                  </a:lnTo>
                  <a:lnTo>
                    <a:pt x="9245" y="1384"/>
                  </a:lnTo>
                  <a:lnTo>
                    <a:pt x="9474" y="812"/>
                  </a:lnTo>
                  <a:close/>
                </a:path>
              </a:pathLst>
            </a:custGeom>
            <a:solidFill>
              <a:srgbClr val="231F20"/>
            </a:solidFill>
          </p:spPr>
          <p:txBody>
            <a:bodyPr wrap="square" lIns="0" tIns="0" rIns="0" bIns="0" rtlCol="0"/>
            <a:lstStyle/>
            <a:p/>
          </p:txBody>
        </p:sp>
        <p:sp>
          <p:nvSpPr>
            <p:cNvPr id="2730" name="object 2730" descr=""/>
            <p:cNvSpPr/>
            <p:nvPr/>
          </p:nvSpPr>
          <p:spPr>
            <a:xfrm>
              <a:off x="5583287" y="24039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731" name="object 2731" descr=""/>
            <p:cNvSpPr/>
            <p:nvPr/>
          </p:nvSpPr>
          <p:spPr>
            <a:xfrm>
              <a:off x="5578945" y="2397950"/>
              <a:ext cx="1905" cy="19685"/>
            </a:xfrm>
            <a:custGeom>
              <a:avLst/>
              <a:gdLst/>
              <a:ahLst/>
              <a:cxnLst/>
              <a:rect l="l" t="t" r="r" b="b"/>
              <a:pathLst>
                <a:path w="1904" h="19685">
                  <a:moveTo>
                    <a:pt x="1892" y="18694"/>
                  </a:moveTo>
                  <a:lnTo>
                    <a:pt x="1651" y="18110"/>
                  </a:lnTo>
                  <a:lnTo>
                    <a:pt x="1384" y="17564"/>
                  </a:lnTo>
                  <a:lnTo>
                    <a:pt x="812" y="17335"/>
                  </a:lnTo>
                  <a:lnTo>
                    <a:pt x="241" y="17564"/>
                  </a:lnTo>
                  <a:lnTo>
                    <a:pt x="0" y="18148"/>
                  </a:lnTo>
                  <a:lnTo>
                    <a:pt x="241" y="18719"/>
                  </a:lnTo>
                  <a:lnTo>
                    <a:pt x="508" y="19265"/>
                  </a:lnTo>
                  <a:lnTo>
                    <a:pt x="1079" y="19507"/>
                  </a:lnTo>
                  <a:lnTo>
                    <a:pt x="1651" y="19265"/>
                  </a:lnTo>
                  <a:lnTo>
                    <a:pt x="1892" y="18694"/>
                  </a:lnTo>
                  <a:close/>
                </a:path>
                <a:path w="1904" h="19685">
                  <a:moveTo>
                    <a:pt x="1892" y="1358"/>
                  </a:moveTo>
                  <a:lnTo>
                    <a:pt x="1651" y="787"/>
                  </a:lnTo>
                  <a:lnTo>
                    <a:pt x="1384" y="241"/>
                  </a:lnTo>
                  <a:lnTo>
                    <a:pt x="812" y="0"/>
                  </a:lnTo>
                  <a:lnTo>
                    <a:pt x="241" y="241"/>
                  </a:lnTo>
                  <a:lnTo>
                    <a:pt x="0" y="812"/>
                  </a:lnTo>
                  <a:lnTo>
                    <a:pt x="241" y="1397"/>
                  </a:lnTo>
                  <a:lnTo>
                    <a:pt x="508" y="1943"/>
                  </a:lnTo>
                  <a:lnTo>
                    <a:pt x="1079" y="2171"/>
                  </a:lnTo>
                  <a:lnTo>
                    <a:pt x="1651" y="1943"/>
                  </a:lnTo>
                  <a:lnTo>
                    <a:pt x="1892" y="1358"/>
                  </a:lnTo>
                  <a:close/>
                </a:path>
              </a:pathLst>
            </a:custGeom>
            <a:solidFill>
              <a:srgbClr val="231F20"/>
            </a:solidFill>
          </p:spPr>
          <p:txBody>
            <a:bodyPr wrap="square" lIns="0" tIns="0" rIns="0" bIns="0" rtlCol="0"/>
            <a:lstStyle/>
            <a:p/>
          </p:txBody>
        </p:sp>
        <p:sp>
          <p:nvSpPr>
            <p:cNvPr id="2732" name="object 2732" descr=""/>
            <p:cNvSpPr/>
            <p:nvPr/>
          </p:nvSpPr>
          <p:spPr>
            <a:xfrm>
              <a:off x="5581114" y="2420958"/>
              <a:ext cx="6985" cy="7620"/>
            </a:xfrm>
            <a:custGeom>
              <a:avLst/>
              <a:gdLst/>
              <a:ahLst/>
              <a:cxnLst/>
              <a:rect l="l" t="t" r="r" b="b"/>
              <a:pathLst>
                <a:path w="6985" h="7619">
                  <a:moveTo>
                    <a:pt x="6502" y="7048"/>
                  </a:moveTo>
                  <a:lnTo>
                    <a:pt x="0" y="279"/>
                  </a:lnTo>
                  <a:lnTo>
                    <a:pt x="0" y="0"/>
                  </a:lnTo>
                </a:path>
              </a:pathLst>
            </a:custGeom>
            <a:ln w="3175">
              <a:solidFill>
                <a:srgbClr val="231F20"/>
              </a:solidFill>
            </a:ln>
          </p:spPr>
          <p:txBody>
            <a:bodyPr wrap="square" lIns="0" tIns="0" rIns="0" bIns="0" rtlCol="0"/>
            <a:lstStyle/>
            <a:p/>
          </p:txBody>
        </p:sp>
        <p:sp>
          <p:nvSpPr>
            <p:cNvPr id="2733" name="object 2733" descr=""/>
            <p:cNvSpPr/>
            <p:nvPr/>
          </p:nvSpPr>
          <p:spPr>
            <a:xfrm>
              <a:off x="5580305" y="2420417"/>
              <a:ext cx="1270" cy="1270"/>
            </a:xfrm>
            <a:custGeom>
              <a:avLst/>
              <a:gdLst/>
              <a:ahLst/>
              <a:cxnLst/>
              <a:rect l="l" t="t" r="r" b="b"/>
              <a:pathLst>
                <a:path w="1270" h="1269">
                  <a:moveTo>
                    <a:pt x="0" y="0"/>
                  </a:moveTo>
                  <a:lnTo>
                    <a:pt x="812" y="812"/>
                  </a:lnTo>
                </a:path>
              </a:pathLst>
            </a:custGeom>
            <a:ln w="3175">
              <a:solidFill>
                <a:srgbClr val="231F20"/>
              </a:solidFill>
            </a:ln>
          </p:spPr>
          <p:txBody>
            <a:bodyPr wrap="square" lIns="0" tIns="0" rIns="0" bIns="0" rtlCol="0"/>
            <a:lstStyle/>
            <a:p/>
          </p:txBody>
        </p:sp>
        <p:sp>
          <p:nvSpPr>
            <p:cNvPr id="2734" name="object 2734" descr=""/>
            <p:cNvSpPr/>
            <p:nvPr/>
          </p:nvSpPr>
          <p:spPr>
            <a:xfrm>
              <a:off x="5581119" y="2419611"/>
              <a:ext cx="8255" cy="8890"/>
            </a:xfrm>
            <a:custGeom>
              <a:avLst/>
              <a:gdLst/>
              <a:ahLst/>
              <a:cxnLst/>
              <a:rect l="l" t="t" r="r" b="b"/>
              <a:pathLst>
                <a:path w="8254" h="8889">
                  <a:moveTo>
                    <a:pt x="7848" y="8394"/>
                  </a:moveTo>
                  <a:lnTo>
                    <a:pt x="0" y="0"/>
                  </a:lnTo>
                </a:path>
              </a:pathLst>
            </a:custGeom>
            <a:ln w="3175">
              <a:solidFill>
                <a:srgbClr val="231F20"/>
              </a:solidFill>
            </a:ln>
          </p:spPr>
          <p:txBody>
            <a:bodyPr wrap="square" lIns="0" tIns="0" rIns="0" bIns="0" rtlCol="0"/>
            <a:lstStyle/>
            <a:p/>
          </p:txBody>
        </p:sp>
        <p:sp>
          <p:nvSpPr>
            <p:cNvPr id="2735" name="object 2735" descr=""/>
            <p:cNvSpPr/>
            <p:nvPr/>
          </p:nvSpPr>
          <p:spPr>
            <a:xfrm>
              <a:off x="5578407" y="2392808"/>
              <a:ext cx="1270" cy="1270"/>
            </a:xfrm>
            <a:custGeom>
              <a:avLst/>
              <a:gdLst/>
              <a:ahLst/>
              <a:cxnLst/>
              <a:rect l="l" t="t" r="r" b="b"/>
              <a:pathLst>
                <a:path w="1270" h="1269">
                  <a:moveTo>
                    <a:pt x="0" y="0"/>
                  </a:moveTo>
                  <a:lnTo>
                    <a:pt x="812" y="1079"/>
                  </a:lnTo>
                </a:path>
              </a:pathLst>
            </a:custGeom>
            <a:ln w="3175">
              <a:solidFill>
                <a:srgbClr val="231F20"/>
              </a:solidFill>
            </a:ln>
          </p:spPr>
          <p:txBody>
            <a:bodyPr wrap="square" lIns="0" tIns="0" rIns="0" bIns="0" rtlCol="0"/>
            <a:lstStyle/>
            <a:p/>
          </p:txBody>
        </p:sp>
        <p:sp>
          <p:nvSpPr>
            <p:cNvPr id="2736" name="object 2736" descr=""/>
            <p:cNvSpPr/>
            <p:nvPr/>
          </p:nvSpPr>
          <p:spPr>
            <a:xfrm>
              <a:off x="5578946" y="2393341"/>
              <a:ext cx="635" cy="635"/>
            </a:xfrm>
            <a:custGeom>
              <a:avLst/>
              <a:gdLst/>
              <a:ahLst/>
              <a:cxnLst/>
              <a:rect l="l" t="t" r="r" b="b"/>
              <a:pathLst>
                <a:path w="635" h="635">
                  <a:moveTo>
                    <a:pt x="546" y="546"/>
                  </a:moveTo>
                  <a:lnTo>
                    <a:pt x="0" y="0"/>
                  </a:lnTo>
                </a:path>
              </a:pathLst>
            </a:custGeom>
            <a:ln w="3175">
              <a:solidFill>
                <a:srgbClr val="231F20"/>
              </a:solidFill>
            </a:ln>
          </p:spPr>
          <p:txBody>
            <a:bodyPr wrap="square" lIns="0" tIns="0" rIns="0" bIns="0" rtlCol="0"/>
            <a:lstStyle/>
            <a:p/>
          </p:txBody>
        </p:sp>
        <p:sp>
          <p:nvSpPr>
            <p:cNvPr id="2737" name="object 2737" descr=""/>
            <p:cNvSpPr/>
            <p:nvPr/>
          </p:nvSpPr>
          <p:spPr>
            <a:xfrm>
              <a:off x="5580844" y="2391717"/>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2738" name="object 2738" descr=""/>
            <p:cNvSpPr/>
            <p:nvPr/>
          </p:nvSpPr>
          <p:spPr>
            <a:xfrm>
              <a:off x="5583820" y="2389013"/>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739" name="object 2739" descr=""/>
            <p:cNvSpPr/>
            <p:nvPr/>
          </p:nvSpPr>
          <p:spPr>
            <a:xfrm>
              <a:off x="5579492" y="24160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740" name="object 2740" descr=""/>
            <p:cNvSpPr/>
            <p:nvPr/>
          </p:nvSpPr>
          <p:spPr>
            <a:xfrm>
              <a:off x="5578678" y="2397404"/>
              <a:ext cx="3175" cy="20320"/>
            </a:xfrm>
            <a:custGeom>
              <a:avLst/>
              <a:gdLst/>
              <a:ahLst/>
              <a:cxnLst/>
              <a:rect l="l" t="t" r="r" b="b"/>
              <a:pathLst>
                <a:path w="3175" h="20319">
                  <a:moveTo>
                    <a:pt x="2971" y="18148"/>
                  </a:moveTo>
                  <a:lnTo>
                    <a:pt x="2730" y="17564"/>
                  </a:lnTo>
                  <a:lnTo>
                    <a:pt x="2159" y="17335"/>
                  </a:lnTo>
                  <a:lnTo>
                    <a:pt x="1587" y="17564"/>
                  </a:lnTo>
                  <a:lnTo>
                    <a:pt x="1346" y="18148"/>
                  </a:lnTo>
                  <a:lnTo>
                    <a:pt x="1397" y="18288"/>
                  </a:lnTo>
                  <a:lnTo>
                    <a:pt x="1079" y="18148"/>
                  </a:lnTo>
                  <a:lnTo>
                    <a:pt x="508" y="18389"/>
                  </a:lnTo>
                  <a:lnTo>
                    <a:pt x="266" y="18961"/>
                  </a:lnTo>
                  <a:lnTo>
                    <a:pt x="508" y="19532"/>
                  </a:lnTo>
                  <a:lnTo>
                    <a:pt x="1079" y="19773"/>
                  </a:lnTo>
                  <a:lnTo>
                    <a:pt x="1651" y="19532"/>
                  </a:lnTo>
                  <a:lnTo>
                    <a:pt x="1892" y="18961"/>
                  </a:lnTo>
                  <a:lnTo>
                    <a:pt x="1828" y="18834"/>
                  </a:lnTo>
                  <a:lnTo>
                    <a:pt x="2159" y="18961"/>
                  </a:lnTo>
                  <a:lnTo>
                    <a:pt x="2730" y="18719"/>
                  </a:lnTo>
                  <a:lnTo>
                    <a:pt x="2971" y="18148"/>
                  </a:lnTo>
                  <a:close/>
                </a:path>
                <a:path w="3175" h="20319">
                  <a:moveTo>
                    <a:pt x="2971" y="812"/>
                  </a:moveTo>
                  <a:lnTo>
                    <a:pt x="2730" y="241"/>
                  </a:lnTo>
                  <a:lnTo>
                    <a:pt x="2159" y="0"/>
                  </a:lnTo>
                  <a:lnTo>
                    <a:pt x="1587" y="241"/>
                  </a:lnTo>
                  <a:lnTo>
                    <a:pt x="1397" y="685"/>
                  </a:lnTo>
                  <a:lnTo>
                    <a:pt x="1079" y="546"/>
                  </a:lnTo>
                  <a:lnTo>
                    <a:pt x="939" y="609"/>
                  </a:lnTo>
                  <a:lnTo>
                    <a:pt x="812" y="546"/>
                  </a:lnTo>
                  <a:lnTo>
                    <a:pt x="228" y="787"/>
                  </a:lnTo>
                  <a:lnTo>
                    <a:pt x="0" y="1358"/>
                  </a:lnTo>
                  <a:lnTo>
                    <a:pt x="228" y="1943"/>
                  </a:lnTo>
                  <a:lnTo>
                    <a:pt x="812" y="2171"/>
                  </a:lnTo>
                  <a:lnTo>
                    <a:pt x="939" y="2120"/>
                  </a:lnTo>
                  <a:lnTo>
                    <a:pt x="1079" y="2171"/>
                  </a:lnTo>
                  <a:lnTo>
                    <a:pt x="1651" y="1943"/>
                  </a:lnTo>
                  <a:lnTo>
                    <a:pt x="1828" y="1498"/>
                  </a:lnTo>
                  <a:lnTo>
                    <a:pt x="2159" y="1625"/>
                  </a:lnTo>
                  <a:lnTo>
                    <a:pt x="2730" y="1397"/>
                  </a:lnTo>
                  <a:lnTo>
                    <a:pt x="2971" y="812"/>
                  </a:lnTo>
                  <a:close/>
                </a:path>
              </a:pathLst>
            </a:custGeom>
            <a:solidFill>
              <a:srgbClr val="231F20"/>
            </a:solidFill>
          </p:spPr>
          <p:txBody>
            <a:bodyPr wrap="square" lIns="0" tIns="0" rIns="0" bIns="0" rtlCol="0"/>
            <a:lstStyle/>
            <a:p/>
          </p:txBody>
        </p:sp>
        <p:sp>
          <p:nvSpPr>
            <p:cNvPr id="2741" name="object 2741" descr=""/>
            <p:cNvSpPr/>
            <p:nvPr/>
          </p:nvSpPr>
          <p:spPr>
            <a:xfrm>
              <a:off x="5583287" y="2403909"/>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2742" name="object 2742" descr=""/>
            <p:cNvSpPr/>
            <p:nvPr/>
          </p:nvSpPr>
          <p:spPr>
            <a:xfrm>
              <a:off x="5578952" y="239252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43" name="object 2743" descr=""/>
            <p:cNvSpPr/>
            <p:nvPr/>
          </p:nvSpPr>
          <p:spPr>
            <a:xfrm>
              <a:off x="5583287" y="2413118"/>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744" name="object 2744" descr=""/>
            <p:cNvSpPr/>
            <p:nvPr/>
          </p:nvSpPr>
          <p:spPr>
            <a:xfrm>
              <a:off x="5581389" y="238197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745" name="object 2745" descr=""/>
            <p:cNvSpPr/>
            <p:nvPr/>
          </p:nvSpPr>
          <p:spPr>
            <a:xfrm>
              <a:off x="5586803" y="238603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46" name="object 2746" descr=""/>
            <p:cNvSpPr/>
            <p:nvPr/>
          </p:nvSpPr>
          <p:spPr>
            <a:xfrm>
              <a:off x="5591131" y="23928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47" name="object 2747" descr=""/>
            <p:cNvSpPr/>
            <p:nvPr/>
          </p:nvSpPr>
          <p:spPr>
            <a:xfrm>
              <a:off x="5656660" y="237872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48" name="object 2748" descr=""/>
            <p:cNvSpPr/>
            <p:nvPr/>
          </p:nvSpPr>
          <p:spPr>
            <a:xfrm>
              <a:off x="5655301"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49" name="object 2749" descr=""/>
            <p:cNvSpPr/>
            <p:nvPr/>
          </p:nvSpPr>
          <p:spPr>
            <a:xfrm>
              <a:off x="5662079" y="237899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750" name="object 2750" descr=""/>
            <p:cNvSpPr/>
            <p:nvPr/>
          </p:nvSpPr>
          <p:spPr>
            <a:xfrm>
              <a:off x="5656656" y="2374404"/>
              <a:ext cx="1905" cy="8890"/>
            </a:xfrm>
            <a:custGeom>
              <a:avLst/>
              <a:gdLst/>
              <a:ahLst/>
              <a:cxnLst/>
              <a:rect l="l" t="t" r="r" b="b"/>
              <a:pathLst>
                <a:path w="1904" h="8889">
                  <a:moveTo>
                    <a:pt x="1625" y="7569"/>
                  </a:moveTo>
                  <a:lnTo>
                    <a:pt x="1384" y="6997"/>
                  </a:lnTo>
                  <a:lnTo>
                    <a:pt x="812" y="6756"/>
                  </a:lnTo>
                  <a:lnTo>
                    <a:pt x="228" y="6997"/>
                  </a:lnTo>
                  <a:lnTo>
                    <a:pt x="0" y="7569"/>
                  </a:lnTo>
                  <a:lnTo>
                    <a:pt x="228" y="8140"/>
                  </a:lnTo>
                  <a:lnTo>
                    <a:pt x="812" y="8382"/>
                  </a:lnTo>
                  <a:lnTo>
                    <a:pt x="1384" y="8140"/>
                  </a:lnTo>
                  <a:lnTo>
                    <a:pt x="1625" y="7569"/>
                  </a:lnTo>
                  <a:close/>
                </a:path>
                <a:path w="1904" h="8889">
                  <a:moveTo>
                    <a:pt x="1892" y="812"/>
                  </a:moveTo>
                  <a:lnTo>
                    <a:pt x="1651" y="241"/>
                  </a:lnTo>
                  <a:lnTo>
                    <a:pt x="1079" y="0"/>
                  </a:lnTo>
                  <a:lnTo>
                    <a:pt x="495" y="241"/>
                  </a:lnTo>
                  <a:lnTo>
                    <a:pt x="266" y="812"/>
                  </a:lnTo>
                  <a:lnTo>
                    <a:pt x="495" y="1384"/>
                  </a:lnTo>
                  <a:lnTo>
                    <a:pt x="1079" y="1625"/>
                  </a:lnTo>
                  <a:lnTo>
                    <a:pt x="1651" y="1384"/>
                  </a:lnTo>
                  <a:lnTo>
                    <a:pt x="1892" y="812"/>
                  </a:lnTo>
                  <a:close/>
                </a:path>
              </a:pathLst>
            </a:custGeom>
            <a:solidFill>
              <a:srgbClr val="231F20"/>
            </a:solidFill>
          </p:spPr>
          <p:txBody>
            <a:bodyPr wrap="square" lIns="0" tIns="0" rIns="0" bIns="0" rtlCol="0"/>
            <a:lstStyle/>
            <a:p/>
          </p:txBody>
        </p:sp>
        <p:sp>
          <p:nvSpPr>
            <p:cNvPr id="2751" name="object 2751" descr=""/>
            <p:cNvSpPr/>
            <p:nvPr/>
          </p:nvSpPr>
          <p:spPr>
            <a:xfrm>
              <a:off x="5661801" y="23722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52" name="object 2752" descr=""/>
            <p:cNvSpPr/>
            <p:nvPr/>
          </p:nvSpPr>
          <p:spPr>
            <a:xfrm>
              <a:off x="5661261" y="23781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53" name="object 2753" descr=""/>
            <p:cNvSpPr/>
            <p:nvPr/>
          </p:nvSpPr>
          <p:spPr>
            <a:xfrm>
              <a:off x="5677508" y="2372766"/>
              <a:ext cx="1270" cy="2540"/>
            </a:xfrm>
            <a:custGeom>
              <a:avLst/>
              <a:gdLst/>
              <a:ahLst/>
              <a:cxnLst/>
              <a:rect l="l" t="t" r="r" b="b"/>
              <a:pathLst>
                <a:path w="1270" h="2539">
                  <a:moveTo>
                    <a:pt x="0" y="0"/>
                  </a:moveTo>
                  <a:lnTo>
                    <a:pt x="812" y="2438"/>
                  </a:lnTo>
                </a:path>
              </a:pathLst>
            </a:custGeom>
            <a:ln w="3175">
              <a:solidFill>
                <a:srgbClr val="231F20"/>
              </a:solidFill>
            </a:ln>
          </p:spPr>
          <p:txBody>
            <a:bodyPr wrap="square" lIns="0" tIns="0" rIns="0" bIns="0" rtlCol="0"/>
            <a:lstStyle/>
            <a:p/>
          </p:txBody>
        </p:sp>
        <p:sp>
          <p:nvSpPr>
            <p:cNvPr id="2754" name="object 2754" descr=""/>
            <p:cNvSpPr/>
            <p:nvPr/>
          </p:nvSpPr>
          <p:spPr>
            <a:xfrm>
              <a:off x="5678319" y="2372493"/>
              <a:ext cx="635" cy="2540"/>
            </a:xfrm>
            <a:custGeom>
              <a:avLst/>
              <a:gdLst/>
              <a:ahLst/>
              <a:cxnLst/>
              <a:rect l="l" t="t" r="r" b="b"/>
              <a:pathLst>
                <a:path w="635" h="2539">
                  <a:moveTo>
                    <a:pt x="0" y="0"/>
                  </a:moveTo>
                  <a:lnTo>
                    <a:pt x="533" y="2438"/>
                  </a:lnTo>
                </a:path>
              </a:pathLst>
            </a:custGeom>
            <a:ln w="3175">
              <a:solidFill>
                <a:srgbClr val="231F20"/>
              </a:solidFill>
            </a:ln>
          </p:spPr>
          <p:txBody>
            <a:bodyPr wrap="square" lIns="0" tIns="0" rIns="0" bIns="0" rtlCol="0"/>
            <a:lstStyle/>
            <a:p/>
          </p:txBody>
        </p:sp>
        <p:sp>
          <p:nvSpPr>
            <p:cNvPr id="2755" name="object 2755" descr=""/>
            <p:cNvSpPr/>
            <p:nvPr/>
          </p:nvSpPr>
          <p:spPr>
            <a:xfrm>
              <a:off x="5673991" y="238414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756" name="object 2756" descr=""/>
            <p:cNvSpPr/>
            <p:nvPr/>
          </p:nvSpPr>
          <p:spPr>
            <a:xfrm>
              <a:off x="5680757" y="23841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57" name="object 2757" descr=""/>
            <p:cNvSpPr/>
            <p:nvPr/>
          </p:nvSpPr>
          <p:spPr>
            <a:xfrm>
              <a:off x="5678859" y="2372493"/>
              <a:ext cx="635" cy="2540"/>
            </a:xfrm>
            <a:custGeom>
              <a:avLst/>
              <a:gdLst/>
              <a:ahLst/>
              <a:cxnLst/>
              <a:rect l="l" t="t" r="r" b="b"/>
              <a:pathLst>
                <a:path w="635" h="2539">
                  <a:moveTo>
                    <a:pt x="0" y="0"/>
                  </a:moveTo>
                  <a:lnTo>
                    <a:pt x="533" y="2438"/>
                  </a:lnTo>
                </a:path>
              </a:pathLst>
            </a:custGeom>
            <a:ln w="3175">
              <a:solidFill>
                <a:srgbClr val="231F20"/>
              </a:solidFill>
            </a:ln>
          </p:spPr>
          <p:txBody>
            <a:bodyPr wrap="square" lIns="0" tIns="0" rIns="0" bIns="0" rtlCol="0"/>
            <a:lstStyle/>
            <a:p/>
          </p:txBody>
        </p:sp>
        <p:sp>
          <p:nvSpPr>
            <p:cNvPr id="2758" name="object 2758" descr=""/>
            <p:cNvSpPr/>
            <p:nvPr/>
          </p:nvSpPr>
          <p:spPr>
            <a:xfrm>
              <a:off x="5679132" y="2372493"/>
              <a:ext cx="635" cy="2540"/>
            </a:xfrm>
            <a:custGeom>
              <a:avLst/>
              <a:gdLst/>
              <a:ahLst/>
              <a:cxnLst/>
              <a:rect l="l" t="t" r="r" b="b"/>
              <a:pathLst>
                <a:path w="635" h="2539">
                  <a:moveTo>
                    <a:pt x="0" y="0"/>
                  </a:moveTo>
                  <a:lnTo>
                    <a:pt x="533" y="2438"/>
                  </a:lnTo>
                  <a:lnTo>
                    <a:pt x="0" y="266"/>
                  </a:lnTo>
                </a:path>
              </a:pathLst>
            </a:custGeom>
            <a:ln w="3175">
              <a:solidFill>
                <a:srgbClr val="231F20"/>
              </a:solidFill>
            </a:ln>
          </p:spPr>
          <p:txBody>
            <a:bodyPr wrap="square" lIns="0" tIns="0" rIns="0" bIns="0" rtlCol="0"/>
            <a:lstStyle/>
            <a:p/>
          </p:txBody>
        </p:sp>
        <p:sp>
          <p:nvSpPr>
            <p:cNvPr id="2759" name="object 2759" descr=""/>
            <p:cNvSpPr/>
            <p:nvPr/>
          </p:nvSpPr>
          <p:spPr>
            <a:xfrm>
              <a:off x="5649348" y="2323491"/>
              <a:ext cx="635" cy="1905"/>
            </a:xfrm>
            <a:custGeom>
              <a:avLst/>
              <a:gdLst/>
              <a:ahLst/>
              <a:cxnLst/>
              <a:rect l="l" t="t" r="r" b="b"/>
              <a:pathLst>
                <a:path w="635" h="1905">
                  <a:moveTo>
                    <a:pt x="0" y="0"/>
                  </a:moveTo>
                  <a:lnTo>
                    <a:pt x="533" y="1625"/>
                  </a:lnTo>
                </a:path>
              </a:pathLst>
            </a:custGeom>
            <a:ln w="3175">
              <a:solidFill>
                <a:srgbClr val="231F20"/>
              </a:solidFill>
            </a:ln>
          </p:spPr>
          <p:txBody>
            <a:bodyPr wrap="square" lIns="0" tIns="0" rIns="0" bIns="0" rtlCol="0"/>
            <a:lstStyle/>
            <a:p/>
          </p:txBody>
        </p:sp>
        <p:sp>
          <p:nvSpPr>
            <p:cNvPr id="2760" name="object 2760" descr=""/>
            <p:cNvSpPr/>
            <p:nvPr/>
          </p:nvSpPr>
          <p:spPr>
            <a:xfrm>
              <a:off x="5662074" y="237872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61" name="object 2761" descr=""/>
            <p:cNvSpPr/>
            <p:nvPr/>
          </p:nvSpPr>
          <p:spPr>
            <a:xfrm>
              <a:off x="5660988"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62" name="object 2762" descr=""/>
            <p:cNvSpPr/>
            <p:nvPr/>
          </p:nvSpPr>
          <p:spPr>
            <a:xfrm>
              <a:off x="5687256" y="23841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63" name="object 2763" descr=""/>
            <p:cNvSpPr/>
            <p:nvPr/>
          </p:nvSpPr>
          <p:spPr>
            <a:xfrm>
              <a:off x="5677507"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64" name="object 2764" descr=""/>
            <p:cNvSpPr/>
            <p:nvPr/>
          </p:nvSpPr>
          <p:spPr>
            <a:xfrm>
              <a:off x="5675344" y="23716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765" name="object 2765" descr=""/>
            <p:cNvSpPr/>
            <p:nvPr/>
          </p:nvSpPr>
          <p:spPr>
            <a:xfrm>
              <a:off x="5684546" y="2375210"/>
              <a:ext cx="1905" cy="6985"/>
            </a:xfrm>
            <a:custGeom>
              <a:avLst/>
              <a:gdLst/>
              <a:ahLst/>
              <a:cxnLst/>
              <a:rect l="l" t="t" r="r" b="b"/>
              <a:pathLst>
                <a:path w="1904" h="6985">
                  <a:moveTo>
                    <a:pt x="0" y="0"/>
                  </a:moveTo>
                  <a:lnTo>
                    <a:pt x="1346" y="6756"/>
                  </a:lnTo>
                </a:path>
              </a:pathLst>
            </a:custGeom>
            <a:ln w="3175">
              <a:solidFill>
                <a:srgbClr val="231F20"/>
              </a:solidFill>
            </a:ln>
          </p:spPr>
          <p:txBody>
            <a:bodyPr wrap="square" lIns="0" tIns="0" rIns="0" bIns="0" rtlCol="0"/>
            <a:lstStyle/>
            <a:p/>
          </p:txBody>
        </p:sp>
        <p:sp>
          <p:nvSpPr>
            <p:cNvPr id="2766" name="object 2766" descr=""/>
            <p:cNvSpPr/>
            <p:nvPr/>
          </p:nvSpPr>
          <p:spPr>
            <a:xfrm>
              <a:off x="5685358" y="2375210"/>
              <a:ext cx="1905" cy="6985"/>
            </a:xfrm>
            <a:custGeom>
              <a:avLst/>
              <a:gdLst/>
              <a:ahLst/>
              <a:cxnLst/>
              <a:rect l="l" t="t" r="r" b="b"/>
              <a:pathLst>
                <a:path w="1904" h="6985">
                  <a:moveTo>
                    <a:pt x="0" y="0"/>
                  </a:moveTo>
                  <a:lnTo>
                    <a:pt x="1346" y="6502"/>
                  </a:lnTo>
                </a:path>
              </a:pathLst>
            </a:custGeom>
            <a:ln w="3175">
              <a:solidFill>
                <a:srgbClr val="231F20"/>
              </a:solidFill>
            </a:ln>
          </p:spPr>
          <p:txBody>
            <a:bodyPr wrap="square" lIns="0" tIns="0" rIns="0" bIns="0" rtlCol="0"/>
            <a:lstStyle/>
            <a:p/>
          </p:txBody>
        </p:sp>
        <p:sp>
          <p:nvSpPr>
            <p:cNvPr id="2767" name="object 2767" descr=""/>
            <p:cNvSpPr/>
            <p:nvPr/>
          </p:nvSpPr>
          <p:spPr>
            <a:xfrm>
              <a:off x="5673445"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68" name="object 2768" descr=""/>
            <p:cNvSpPr/>
            <p:nvPr/>
          </p:nvSpPr>
          <p:spPr>
            <a:xfrm>
              <a:off x="5689147" y="237141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2769" name="object 2769" descr=""/>
            <p:cNvSpPr/>
            <p:nvPr/>
          </p:nvSpPr>
          <p:spPr>
            <a:xfrm>
              <a:off x="5689147" y="236301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770" name="object 2770" descr=""/>
            <p:cNvSpPr/>
            <p:nvPr/>
          </p:nvSpPr>
          <p:spPr>
            <a:xfrm>
              <a:off x="5685631" y="2375210"/>
              <a:ext cx="1905" cy="6985"/>
            </a:xfrm>
            <a:custGeom>
              <a:avLst/>
              <a:gdLst/>
              <a:ahLst/>
              <a:cxnLst/>
              <a:rect l="l" t="t" r="r" b="b"/>
              <a:pathLst>
                <a:path w="1904" h="6985">
                  <a:moveTo>
                    <a:pt x="0" y="0"/>
                  </a:moveTo>
                  <a:lnTo>
                    <a:pt x="1346" y="6502"/>
                  </a:lnTo>
                </a:path>
              </a:pathLst>
            </a:custGeom>
            <a:ln w="3175">
              <a:solidFill>
                <a:srgbClr val="231F20"/>
              </a:solidFill>
            </a:ln>
          </p:spPr>
          <p:txBody>
            <a:bodyPr wrap="square" lIns="0" tIns="0" rIns="0" bIns="0" rtlCol="0"/>
            <a:lstStyle/>
            <a:p/>
          </p:txBody>
        </p:sp>
        <p:sp>
          <p:nvSpPr>
            <p:cNvPr id="2771" name="object 2771" descr=""/>
            <p:cNvSpPr/>
            <p:nvPr/>
          </p:nvSpPr>
          <p:spPr>
            <a:xfrm>
              <a:off x="5685897" y="2375212"/>
              <a:ext cx="1905" cy="6985"/>
            </a:xfrm>
            <a:custGeom>
              <a:avLst/>
              <a:gdLst/>
              <a:ahLst/>
              <a:cxnLst/>
              <a:rect l="l" t="t" r="r" b="b"/>
              <a:pathLst>
                <a:path w="1904" h="6985">
                  <a:moveTo>
                    <a:pt x="1358" y="6756"/>
                  </a:moveTo>
                  <a:lnTo>
                    <a:pt x="0" y="0"/>
                  </a:lnTo>
                </a:path>
              </a:pathLst>
            </a:custGeom>
            <a:ln w="3175">
              <a:solidFill>
                <a:srgbClr val="231F20"/>
              </a:solidFill>
            </a:ln>
          </p:spPr>
          <p:txBody>
            <a:bodyPr wrap="square" lIns="0" tIns="0" rIns="0" bIns="0" rtlCol="0"/>
            <a:lstStyle/>
            <a:p/>
          </p:txBody>
        </p:sp>
        <p:sp>
          <p:nvSpPr>
            <p:cNvPr id="2772" name="object 2772" descr=""/>
            <p:cNvSpPr/>
            <p:nvPr/>
          </p:nvSpPr>
          <p:spPr>
            <a:xfrm>
              <a:off x="5675344" y="23716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73" name="object 2773" descr=""/>
            <p:cNvSpPr/>
            <p:nvPr/>
          </p:nvSpPr>
          <p:spPr>
            <a:xfrm>
              <a:off x="5716494" y="2620515"/>
              <a:ext cx="635" cy="1905"/>
            </a:xfrm>
            <a:custGeom>
              <a:avLst/>
              <a:gdLst/>
              <a:ahLst/>
              <a:cxnLst/>
              <a:rect l="l" t="t" r="r" b="b"/>
              <a:pathLst>
                <a:path w="635" h="1905">
                  <a:moveTo>
                    <a:pt x="0" y="0"/>
                  </a:moveTo>
                  <a:lnTo>
                    <a:pt x="266" y="1625"/>
                  </a:lnTo>
                </a:path>
              </a:pathLst>
            </a:custGeom>
            <a:ln w="3175">
              <a:solidFill>
                <a:srgbClr val="231F20"/>
              </a:solidFill>
            </a:ln>
          </p:spPr>
          <p:txBody>
            <a:bodyPr wrap="square" lIns="0" tIns="0" rIns="0" bIns="0" rtlCol="0"/>
            <a:lstStyle/>
            <a:p/>
          </p:txBody>
        </p:sp>
        <p:sp>
          <p:nvSpPr>
            <p:cNvPr id="2774" name="object 2774" descr=""/>
            <p:cNvSpPr/>
            <p:nvPr/>
          </p:nvSpPr>
          <p:spPr>
            <a:xfrm>
              <a:off x="5691858" y="23841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775" name="object 2775" descr=""/>
            <p:cNvSpPr/>
            <p:nvPr/>
          </p:nvSpPr>
          <p:spPr>
            <a:xfrm>
              <a:off x="5678859"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76" name="object 2776" descr=""/>
            <p:cNvSpPr/>
            <p:nvPr/>
          </p:nvSpPr>
          <p:spPr>
            <a:xfrm>
              <a:off x="5671548" y="2372766"/>
              <a:ext cx="635" cy="2540"/>
            </a:xfrm>
            <a:custGeom>
              <a:avLst/>
              <a:gdLst/>
              <a:ahLst/>
              <a:cxnLst/>
              <a:rect l="l" t="t" r="r" b="b"/>
              <a:pathLst>
                <a:path w="635" h="2539">
                  <a:moveTo>
                    <a:pt x="0" y="0"/>
                  </a:moveTo>
                  <a:lnTo>
                    <a:pt x="546" y="2438"/>
                  </a:lnTo>
                </a:path>
              </a:pathLst>
            </a:custGeom>
            <a:ln w="3175">
              <a:solidFill>
                <a:srgbClr val="231F20"/>
              </a:solidFill>
            </a:ln>
          </p:spPr>
          <p:txBody>
            <a:bodyPr wrap="square" lIns="0" tIns="0" rIns="0" bIns="0" rtlCol="0"/>
            <a:lstStyle/>
            <a:p/>
          </p:txBody>
        </p:sp>
        <p:sp>
          <p:nvSpPr>
            <p:cNvPr id="2777" name="object 2777" descr=""/>
            <p:cNvSpPr/>
            <p:nvPr/>
          </p:nvSpPr>
          <p:spPr>
            <a:xfrm>
              <a:off x="5672361" y="2372493"/>
              <a:ext cx="635" cy="2540"/>
            </a:xfrm>
            <a:custGeom>
              <a:avLst/>
              <a:gdLst/>
              <a:ahLst/>
              <a:cxnLst/>
              <a:rect l="l" t="t" r="r" b="b"/>
              <a:pathLst>
                <a:path w="635" h="2539">
                  <a:moveTo>
                    <a:pt x="0" y="0"/>
                  </a:moveTo>
                  <a:lnTo>
                    <a:pt x="266" y="2438"/>
                  </a:lnTo>
                </a:path>
              </a:pathLst>
            </a:custGeom>
            <a:ln w="3175">
              <a:solidFill>
                <a:srgbClr val="231F20"/>
              </a:solidFill>
            </a:ln>
          </p:spPr>
          <p:txBody>
            <a:bodyPr wrap="square" lIns="0" tIns="0" rIns="0" bIns="0" rtlCol="0"/>
            <a:lstStyle/>
            <a:p/>
          </p:txBody>
        </p:sp>
        <p:sp>
          <p:nvSpPr>
            <p:cNvPr id="2778" name="object 2778" descr=""/>
            <p:cNvSpPr/>
            <p:nvPr/>
          </p:nvSpPr>
          <p:spPr>
            <a:xfrm>
              <a:off x="5689147"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779" name="object 2779" descr=""/>
            <p:cNvSpPr/>
            <p:nvPr/>
          </p:nvSpPr>
          <p:spPr>
            <a:xfrm>
              <a:off x="5688335" y="236328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80" name="object 2780" descr=""/>
            <p:cNvSpPr/>
            <p:nvPr/>
          </p:nvSpPr>
          <p:spPr>
            <a:xfrm>
              <a:off x="5674258" y="2323491"/>
              <a:ext cx="1905" cy="10160"/>
            </a:xfrm>
            <a:custGeom>
              <a:avLst/>
              <a:gdLst/>
              <a:ahLst/>
              <a:cxnLst/>
              <a:rect l="l" t="t" r="r" b="b"/>
              <a:pathLst>
                <a:path w="1904" h="10160">
                  <a:moveTo>
                    <a:pt x="0" y="0"/>
                  </a:moveTo>
                  <a:lnTo>
                    <a:pt x="1625" y="10007"/>
                  </a:lnTo>
                </a:path>
              </a:pathLst>
            </a:custGeom>
            <a:ln w="3175">
              <a:solidFill>
                <a:srgbClr val="231F20"/>
              </a:solidFill>
            </a:ln>
          </p:spPr>
          <p:txBody>
            <a:bodyPr wrap="square" lIns="0" tIns="0" rIns="0" bIns="0" rtlCol="0"/>
            <a:lstStyle/>
            <a:p/>
          </p:txBody>
        </p:sp>
        <p:sp>
          <p:nvSpPr>
            <p:cNvPr id="2781" name="object 2781" descr=""/>
            <p:cNvSpPr/>
            <p:nvPr/>
          </p:nvSpPr>
          <p:spPr>
            <a:xfrm>
              <a:off x="5721101" y="2578273"/>
              <a:ext cx="1905" cy="12065"/>
            </a:xfrm>
            <a:custGeom>
              <a:avLst/>
              <a:gdLst/>
              <a:ahLst/>
              <a:cxnLst/>
              <a:rect l="l" t="t" r="r" b="b"/>
              <a:pathLst>
                <a:path w="1904" h="12064">
                  <a:moveTo>
                    <a:pt x="1892" y="11645"/>
                  </a:moveTo>
                  <a:lnTo>
                    <a:pt x="1358" y="9207"/>
                  </a:lnTo>
                  <a:lnTo>
                    <a:pt x="812" y="5143"/>
                  </a:lnTo>
                  <a:lnTo>
                    <a:pt x="0" y="0"/>
                  </a:lnTo>
                </a:path>
              </a:pathLst>
            </a:custGeom>
            <a:ln w="3175">
              <a:solidFill>
                <a:srgbClr val="231F20"/>
              </a:solidFill>
            </a:ln>
          </p:spPr>
          <p:txBody>
            <a:bodyPr wrap="square" lIns="0" tIns="0" rIns="0" bIns="0" rtlCol="0"/>
            <a:lstStyle/>
            <a:p/>
          </p:txBody>
        </p:sp>
        <p:sp>
          <p:nvSpPr>
            <p:cNvPr id="2782" name="object 2782" descr=""/>
            <p:cNvSpPr/>
            <p:nvPr/>
          </p:nvSpPr>
          <p:spPr>
            <a:xfrm>
              <a:off x="5688335" y="236383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783" name="object 2783" descr=""/>
            <p:cNvSpPr/>
            <p:nvPr/>
          </p:nvSpPr>
          <p:spPr>
            <a:xfrm>
              <a:off x="5673180" y="2372500"/>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784" name="object 2784" descr=""/>
            <p:cNvSpPr/>
            <p:nvPr/>
          </p:nvSpPr>
          <p:spPr>
            <a:xfrm>
              <a:off x="5675883" y="2323491"/>
              <a:ext cx="1905" cy="10160"/>
            </a:xfrm>
            <a:custGeom>
              <a:avLst/>
              <a:gdLst/>
              <a:ahLst/>
              <a:cxnLst/>
              <a:rect l="l" t="t" r="r" b="b"/>
              <a:pathLst>
                <a:path w="1904" h="10160">
                  <a:moveTo>
                    <a:pt x="0" y="0"/>
                  </a:moveTo>
                  <a:lnTo>
                    <a:pt x="1346" y="10007"/>
                  </a:lnTo>
                </a:path>
              </a:pathLst>
            </a:custGeom>
            <a:ln w="3175">
              <a:solidFill>
                <a:srgbClr val="231F20"/>
              </a:solidFill>
            </a:ln>
          </p:spPr>
          <p:txBody>
            <a:bodyPr wrap="square" lIns="0" tIns="0" rIns="0" bIns="0" rtlCol="0"/>
            <a:lstStyle/>
            <a:p/>
          </p:txBody>
        </p:sp>
        <p:sp>
          <p:nvSpPr>
            <p:cNvPr id="2785" name="object 2785" descr=""/>
            <p:cNvSpPr/>
            <p:nvPr/>
          </p:nvSpPr>
          <p:spPr>
            <a:xfrm>
              <a:off x="5678319" y="2375210"/>
              <a:ext cx="1270" cy="6985"/>
            </a:xfrm>
            <a:custGeom>
              <a:avLst/>
              <a:gdLst/>
              <a:ahLst/>
              <a:cxnLst/>
              <a:rect l="l" t="t" r="r" b="b"/>
              <a:pathLst>
                <a:path w="1270" h="6985">
                  <a:moveTo>
                    <a:pt x="0" y="0"/>
                  </a:moveTo>
                  <a:lnTo>
                    <a:pt x="812" y="6756"/>
                  </a:lnTo>
                </a:path>
              </a:pathLst>
            </a:custGeom>
            <a:ln w="3175">
              <a:solidFill>
                <a:srgbClr val="231F20"/>
              </a:solidFill>
            </a:ln>
          </p:spPr>
          <p:txBody>
            <a:bodyPr wrap="square" lIns="0" tIns="0" rIns="0" bIns="0" rtlCol="0"/>
            <a:lstStyle/>
            <a:p/>
          </p:txBody>
        </p:sp>
        <p:sp>
          <p:nvSpPr>
            <p:cNvPr id="2786" name="object 2786" descr=""/>
            <p:cNvSpPr/>
            <p:nvPr/>
          </p:nvSpPr>
          <p:spPr>
            <a:xfrm>
              <a:off x="5678859" y="2375210"/>
              <a:ext cx="1270" cy="6985"/>
            </a:xfrm>
            <a:custGeom>
              <a:avLst/>
              <a:gdLst/>
              <a:ahLst/>
              <a:cxnLst/>
              <a:rect l="l" t="t" r="r" b="b"/>
              <a:pathLst>
                <a:path w="1270" h="6985">
                  <a:moveTo>
                    <a:pt x="0" y="0"/>
                  </a:moveTo>
                  <a:lnTo>
                    <a:pt x="1079" y="6502"/>
                  </a:lnTo>
                </a:path>
              </a:pathLst>
            </a:custGeom>
            <a:ln w="3175">
              <a:solidFill>
                <a:srgbClr val="231F20"/>
              </a:solidFill>
            </a:ln>
          </p:spPr>
          <p:txBody>
            <a:bodyPr wrap="square" lIns="0" tIns="0" rIns="0" bIns="0" rtlCol="0"/>
            <a:lstStyle/>
            <a:p/>
          </p:txBody>
        </p:sp>
        <p:sp>
          <p:nvSpPr>
            <p:cNvPr id="2787" name="object 2787" descr=""/>
            <p:cNvSpPr/>
            <p:nvPr/>
          </p:nvSpPr>
          <p:spPr>
            <a:xfrm>
              <a:off x="5672907" y="2372493"/>
              <a:ext cx="635" cy="2540"/>
            </a:xfrm>
            <a:custGeom>
              <a:avLst/>
              <a:gdLst/>
              <a:ahLst/>
              <a:cxnLst/>
              <a:rect l="l" t="t" r="r" b="b"/>
              <a:pathLst>
                <a:path w="635" h="2539">
                  <a:moveTo>
                    <a:pt x="0" y="0"/>
                  </a:moveTo>
                  <a:lnTo>
                    <a:pt x="266" y="2438"/>
                  </a:lnTo>
                </a:path>
              </a:pathLst>
            </a:custGeom>
            <a:ln w="3175">
              <a:solidFill>
                <a:srgbClr val="231F20"/>
              </a:solidFill>
            </a:ln>
          </p:spPr>
          <p:txBody>
            <a:bodyPr wrap="square" lIns="0" tIns="0" rIns="0" bIns="0" rtlCol="0"/>
            <a:lstStyle/>
            <a:p/>
          </p:txBody>
        </p:sp>
        <p:sp>
          <p:nvSpPr>
            <p:cNvPr id="2788" name="object 2788" descr=""/>
            <p:cNvSpPr/>
            <p:nvPr/>
          </p:nvSpPr>
          <p:spPr>
            <a:xfrm>
              <a:off x="5673446" y="2372766"/>
              <a:ext cx="635" cy="2540"/>
            </a:xfrm>
            <a:custGeom>
              <a:avLst/>
              <a:gdLst/>
              <a:ahLst/>
              <a:cxnLst/>
              <a:rect l="l" t="t" r="r" b="b"/>
              <a:pathLst>
                <a:path w="635" h="2539">
                  <a:moveTo>
                    <a:pt x="0" y="0"/>
                  </a:moveTo>
                  <a:lnTo>
                    <a:pt x="266" y="2171"/>
                  </a:lnTo>
                  <a:lnTo>
                    <a:pt x="0" y="0"/>
                  </a:lnTo>
                </a:path>
              </a:pathLst>
            </a:custGeom>
            <a:ln w="3175">
              <a:solidFill>
                <a:srgbClr val="231F20"/>
              </a:solidFill>
            </a:ln>
          </p:spPr>
          <p:txBody>
            <a:bodyPr wrap="square" lIns="0" tIns="0" rIns="0" bIns="0" rtlCol="0"/>
            <a:lstStyle/>
            <a:p/>
          </p:txBody>
        </p:sp>
        <p:sp>
          <p:nvSpPr>
            <p:cNvPr id="2789" name="object 2789" descr=""/>
            <p:cNvSpPr/>
            <p:nvPr/>
          </p:nvSpPr>
          <p:spPr>
            <a:xfrm>
              <a:off x="5679677" y="2375212"/>
              <a:ext cx="1270" cy="6985"/>
            </a:xfrm>
            <a:custGeom>
              <a:avLst/>
              <a:gdLst/>
              <a:ahLst/>
              <a:cxnLst/>
              <a:rect l="l" t="t" r="r" b="b"/>
              <a:pathLst>
                <a:path w="1270" h="6985">
                  <a:moveTo>
                    <a:pt x="1079" y="6756"/>
                  </a:moveTo>
                  <a:lnTo>
                    <a:pt x="0" y="0"/>
                  </a:lnTo>
                  <a:lnTo>
                    <a:pt x="812" y="6489"/>
                  </a:lnTo>
                  <a:lnTo>
                    <a:pt x="0" y="0"/>
                  </a:lnTo>
                </a:path>
              </a:pathLst>
            </a:custGeom>
            <a:ln w="3175">
              <a:solidFill>
                <a:srgbClr val="231F20"/>
              </a:solidFill>
            </a:ln>
          </p:spPr>
          <p:txBody>
            <a:bodyPr wrap="square" lIns="0" tIns="0" rIns="0" bIns="0" rtlCol="0"/>
            <a:lstStyle/>
            <a:p/>
          </p:txBody>
        </p:sp>
        <p:sp>
          <p:nvSpPr>
            <p:cNvPr id="2790" name="object 2790" descr=""/>
            <p:cNvSpPr/>
            <p:nvPr/>
          </p:nvSpPr>
          <p:spPr>
            <a:xfrm>
              <a:off x="5671274" y="2374404"/>
              <a:ext cx="21590" cy="8890"/>
            </a:xfrm>
            <a:custGeom>
              <a:avLst/>
              <a:gdLst/>
              <a:ahLst/>
              <a:cxnLst/>
              <a:rect l="l" t="t" r="r" b="b"/>
              <a:pathLst>
                <a:path w="21589" h="8889">
                  <a:moveTo>
                    <a:pt x="1625" y="812"/>
                  </a:moveTo>
                  <a:lnTo>
                    <a:pt x="1384" y="241"/>
                  </a:lnTo>
                  <a:lnTo>
                    <a:pt x="812" y="0"/>
                  </a:lnTo>
                  <a:lnTo>
                    <a:pt x="241" y="241"/>
                  </a:lnTo>
                  <a:lnTo>
                    <a:pt x="0" y="812"/>
                  </a:lnTo>
                  <a:lnTo>
                    <a:pt x="241" y="1384"/>
                  </a:lnTo>
                  <a:lnTo>
                    <a:pt x="812" y="1625"/>
                  </a:lnTo>
                  <a:lnTo>
                    <a:pt x="1384" y="1384"/>
                  </a:lnTo>
                  <a:lnTo>
                    <a:pt x="1625" y="812"/>
                  </a:lnTo>
                  <a:close/>
                </a:path>
                <a:path w="21589" h="8889">
                  <a:moveTo>
                    <a:pt x="21386" y="7569"/>
                  </a:moveTo>
                  <a:lnTo>
                    <a:pt x="21158" y="6997"/>
                  </a:lnTo>
                  <a:lnTo>
                    <a:pt x="20574" y="6756"/>
                  </a:lnTo>
                  <a:lnTo>
                    <a:pt x="20027" y="6985"/>
                  </a:lnTo>
                  <a:lnTo>
                    <a:pt x="19494" y="6756"/>
                  </a:lnTo>
                  <a:lnTo>
                    <a:pt x="18923" y="6997"/>
                  </a:lnTo>
                  <a:lnTo>
                    <a:pt x="18681" y="7569"/>
                  </a:lnTo>
                  <a:lnTo>
                    <a:pt x="18923" y="8140"/>
                  </a:lnTo>
                  <a:lnTo>
                    <a:pt x="19494" y="8382"/>
                  </a:lnTo>
                  <a:lnTo>
                    <a:pt x="20027" y="8166"/>
                  </a:lnTo>
                  <a:lnTo>
                    <a:pt x="20574" y="8382"/>
                  </a:lnTo>
                  <a:lnTo>
                    <a:pt x="21158" y="8140"/>
                  </a:lnTo>
                  <a:lnTo>
                    <a:pt x="21386" y="7569"/>
                  </a:lnTo>
                  <a:close/>
                </a:path>
              </a:pathLst>
            </a:custGeom>
            <a:solidFill>
              <a:srgbClr val="231F20"/>
            </a:solidFill>
          </p:spPr>
          <p:txBody>
            <a:bodyPr wrap="square" lIns="0" tIns="0" rIns="0" bIns="0" rtlCol="0"/>
            <a:lstStyle/>
            <a:p/>
          </p:txBody>
        </p:sp>
        <p:sp>
          <p:nvSpPr>
            <p:cNvPr id="2791" name="object 2791" descr=""/>
            <p:cNvSpPr/>
            <p:nvPr/>
          </p:nvSpPr>
          <p:spPr>
            <a:xfrm>
              <a:off x="5747637" y="2590198"/>
              <a:ext cx="635" cy="1905"/>
            </a:xfrm>
            <a:custGeom>
              <a:avLst/>
              <a:gdLst/>
              <a:ahLst/>
              <a:cxnLst/>
              <a:rect l="l" t="t" r="r" b="b"/>
              <a:pathLst>
                <a:path w="635" h="1905">
                  <a:moveTo>
                    <a:pt x="266" y="1346"/>
                  </a:moveTo>
                  <a:lnTo>
                    <a:pt x="0" y="253"/>
                  </a:lnTo>
                  <a:lnTo>
                    <a:pt x="0" y="0"/>
                  </a:lnTo>
                </a:path>
              </a:pathLst>
            </a:custGeom>
            <a:ln w="3175">
              <a:solidFill>
                <a:srgbClr val="231F20"/>
              </a:solidFill>
            </a:ln>
          </p:spPr>
          <p:txBody>
            <a:bodyPr wrap="square" lIns="0" tIns="0" rIns="0" bIns="0" rtlCol="0"/>
            <a:lstStyle/>
            <a:p/>
          </p:txBody>
        </p:sp>
        <p:sp>
          <p:nvSpPr>
            <p:cNvPr id="2792" name="object 2792" descr=""/>
            <p:cNvSpPr/>
            <p:nvPr/>
          </p:nvSpPr>
          <p:spPr>
            <a:xfrm>
              <a:off x="5718658" y="2570969"/>
              <a:ext cx="0" cy="7620"/>
            </a:xfrm>
            <a:custGeom>
              <a:avLst/>
              <a:gdLst/>
              <a:ahLst/>
              <a:cxnLst/>
              <a:rect l="l" t="t" r="r" b="b"/>
              <a:pathLst>
                <a:path w="0" h="7619">
                  <a:moveTo>
                    <a:pt x="0" y="0"/>
                  </a:moveTo>
                  <a:lnTo>
                    <a:pt x="0" y="7302"/>
                  </a:lnTo>
                </a:path>
              </a:pathLst>
            </a:custGeom>
            <a:ln w="3175">
              <a:solidFill>
                <a:srgbClr val="231F20"/>
              </a:solidFill>
            </a:ln>
          </p:spPr>
          <p:txBody>
            <a:bodyPr wrap="square" lIns="0" tIns="0" rIns="0" bIns="0" rtlCol="0"/>
            <a:lstStyle/>
            <a:p/>
          </p:txBody>
        </p:sp>
        <p:sp>
          <p:nvSpPr>
            <p:cNvPr id="2793" name="object 2793" descr=""/>
            <p:cNvSpPr/>
            <p:nvPr/>
          </p:nvSpPr>
          <p:spPr>
            <a:xfrm>
              <a:off x="5720556" y="2468616"/>
              <a:ext cx="0" cy="27940"/>
            </a:xfrm>
            <a:custGeom>
              <a:avLst/>
              <a:gdLst/>
              <a:ahLst/>
              <a:cxnLst/>
              <a:rect l="l" t="t" r="r" b="b"/>
              <a:pathLst>
                <a:path w="0" h="27939">
                  <a:moveTo>
                    <a:pt x="0" y="27343"/>
                  </a:moveTo>
                  <a:lnTo>
                    <a:pt x="0" y="0"/>
                  </a:lnTo>
                </a:path>
              </a:pathLst>
            </a:custGeom>
            <a:ln w="3175">
              <a:solidFill>
                <a:srgbClr val="231F20"/>
              </a:solidFill>
            </a:ln>
          </p:spPr>
          <p:txBody>
            <a:bodyPr wrap="square" lIns="0" tIns="0" rIns="0" bIns="0" rtlCol="0"/>
            <a:lstStyle/>
            <a:p/>
          </p:txBody>
        </p:sp>
        <p:sp>
          <p:nvSpPr>
            <p:cNvPr id="2794" name="object 2794" descr=""/>
            <p:cNvSpPr/>
            <p:nvPr/>
          </p:nvSpPr>
          <p:spPr>
            <a:xfrm>
              <a:off x="5730304" y="2468612"/>
              <a:ext cx="0" cy="27940"/>
            </a:xfrm>
            <a:custGeom>
              <a:avLst/>
              <a:gdLst/>
              <a:ahLst/>
              <a:cxnLst/>
              <a:rect l="l" t="t" r="r" b="b"/>
              <a:pathLst>
                <a:path w="0" h="27939">
                  <a:moveTo>
                    <a:pt x="0" y="0"/>
                  </a:moveTo>
                  <a:lnTo>
                    <a:pt x="0" y="27343"/>
                  </a:lnTo>
                </a:path>
              </a:pathLst>
            </a:custGeom>
            <a:ln w="3175">
              <a:solidFill>
                <a:srgbClr val="231F20"/>
              </a:solidFill>
            </a:ln>
          </p:spPr>
          <p:txBody>
            <a:bodyPr wrap="square" lIns="0" tIns="0" rIns="0" bIns="0" rtlCol="0"/>
            <a:lstStyle/>
            <a:p/>
          </p:txBody>
        </p:sp>
        <p:sp>
          <p:nvSpPr>
            <p:cNvPr id="2795" name="object 2795" descr=""/>
            <p:cNvSpPr/>
            <p:nvPr/>
          </p:nvSpPr>
          <p:spPr>
            <a:xfrm>
              <a:off x="5749255" y="2570696"/>
              <a:ext cx="0" cy="7620"/>
            </a:xfrm>
            <a:custGeom>
              <a:avLst/>
              <a:gdLst/>
              <a:ahLst/>
              <a:cxnLst/>
              <a:rect l="l" t="t" r="r" b="b"/>
              <a:pathLst>
                <a:path w="0" h="7619">
                  <a:moveTo>
                    <a:pt x="0" y="0"/>
                  </a:moveTo>
                  <a:lnTo>
                    <a:pt x="0" y="7581"/>
                  </a:lnTo>
                </a:path>
              </a:pathLst>
            </a:custGeom>
            <a:ln w="3175">
              <a:solidFill>
                <a:srgbClr val="231F20"/>
              </a:solidFill>
            </a:ln>
          </p:spPr>
          <p:txBody>
            <a:bodyPr wrap="square" lIns="0" tIns="0" rIns="0" bIns="0" rtlCol="0"/>
            <a:lstStyle/>
            <a:p/>
          </p:txBody>
        </p:sp>
        <p:sp>
          <p:nvSpPr>
            <p:cNvPr id="2796" name="object 2796" descr=""/>
            <p:cNvSpPr/>
            <p:nvPr/>
          </p:nvSpPr>
          <p:spPr>
            <a:xfrm>
              <a:off x="5721647" y="2589925"/>
              <a:ext cx="1905" cy="32384"/>
            </a:xfrm>
            <a:custGeom>
              <a:avLst/>
              <a:gdLst/>
              <a:ahLst/>
              <a:cxnLst/>
              <a:rect l="l" t="t" r="r" b="b"/>
              <a:pathLst>
                <a:path w="1904" h="32385">
                  <a:moveTo>
                    <a:pt x="1346" y="800"/>
                  </a:moveTo>
                  <a:lnTo>
                    <a:pt x="1346" y="533"/>
                  </a:lnTo>
                  <a:lnTo>
                    <a:pt x="1346" y="0"/>
                  </a:lnTo>
                </a:path>
                <a:path w="1904" h="32385">
                  <a:moveTo>
                    <a:pt x="1346" y="800"/>
                  </a:moveTo>
                  <a:lnTo>
                    <a:pt x="812" y="11645"/>
                  </a:lnTo>
                  <a:lnTo>
                    <a:pt x="533" y="23279"/>
                  </a:lnTo>
                  <a:lnTo>
                    <a:pt x="0" y="31940"/>
                  </a:lnTo>
                </a:path>
              </a:pathLst>
            </a:custGeom>
            <a:ln w="3175">
              <a:solidFill>
                <a:srgbClr val="231F20"/>
              </a:solidFill>
            </a:ln>
          </p:spPr>
          <p:txBody>
            <a:bodyPr wrap="square" lIns="0" tIns="0" rIns="0" bIns="0" rtlCol="0"/>
            <a:lstStyle/>
            <a:p/>
          </p:txBody>
        </p:sp>
        <p:sp>
          <p:nvSpPr>
            <p:cNvPr id="2797" name="object 2797" descr=""/>
            <p:cNvSpPr/>
            <p:nvPr/>
          </p:nvSpPr>
          <p:spPr>
            <a:xfrm>
              <a:off x="5700524" y="2610495"/>
              <a:ext cx="3810" cy="24765"/>
            </a:xfrm>
            <a:custGeom>
              <a:avLst/>
              <a:gdLst/>
              <a:ahLst/>
              <a:cxnLst/>
              <a:rect l="l" t="t" r="r" b="b"/>
              <a:pathLst>
                <a:path w="3810" h="24764">
                  <a:moveTo>
                    <a:pt x="3784" y="0"/>
                  </a:moveTo>
                  <a:lnTo>
                    <a:pt x="2159" y="11379"/>
                  </a:lnTo>
                  <a:lnTo>
                    <a:pt x="0" y="24371"/>
                  </a:lnTo>
                </a:path>
              </a:pathLst>
            </a:custGeom>
            <a:ln w="3175">
              <a:solidFill>
                <a:srgbClr val="231F20"/>
              </a:solidFill>
            </a:ln>
          </p:spPr>
          <p:txBody>
            <a:bodyPr wrap="square" lIns="0" tIns="0" rIns="0" bIns="0" rtlCol="0"/>
            <a:lstStyle/>
            <a:p/>
          </p:txBody>
        </p:sp>
        <p:sp>
          <p:nvSpPr>
            <p:cNvPr id="2798" name="object 2798" descr=""/>
            <p:cNvSpPr/>
            <p:nvPr/>
          </p:nvSpPr>
          <p:spPr>
            <a:xfrm>
              <a:off x="5700788" y="2626196"/>
              <a:ext cx="19685" cy="32384"/>
            </a:xfrm>
            <a:custGeom>
              <a:avLst/>
              <a:gdLst/>
              <a:ahLst/>
              <a:cxnLst/>
              <a:rect l="l" t="t" r="r" b="b"/>
              <a:pathLst>
                <a:path w="19685" h="32385">
                  <a:moveTo>
                    <a:pt x="19494" y="0"/>
                  </a:moveTo>
                  <a:lnTo>
                    <a:pt x="9753" y="14350"/>
                  </a:lnTo>
                  <a:lnTo>
                    <a:pt x="3251" y="24371"/>
                  </a:lnTo>
                  <a:lnTo>
                    <a:pt x="266" y="30873"/>
                  </a:lnTo>
                  <a:lnTo>
                    <a:pt x="0" y="31686"/>
                  </a:lnTo>
                  <a:lnTo>
                    <a:pt x="0" y="31953"/>
                  </a:lnTo>
                </a:path>
              </a:pathLst>
            </a:custGeom>
            <a:ln w="3175">
              <a:solidFill>
                <a:srgbClr val="231F20"/>
              </a:solidFill>
            </a:ln>
          </p:spPr>
          <p:txBody>
            <a:bodyPr wrap="square" lIns="0" tIns="0" rIns="0" bIns="0" rtlCol="0"/>
            <a:lstStyle/>
            <a:p/>
          </p:txBody>
        </p:sp>
        <p:sp>
          <p:nvSpPr>
            <p:cNvPr id="2799" name="object 2799" descr=""/>
            <p:cNvSpPr/>
            <p:nvPr/>
          </p:nvSpPr>
          <p:spPr>
            <a:xfrm>
              <a:off x="5788521" y="242692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2800" name="object 2800" descr=""/>
            <p:cNvSpPr/>
            <p:nvPr/>
          </p:nvSpPr>
          <p:spPr>
            <a:xfrm>
              <a:off x="5543209" y="2583153"/>
              <a:ext cx="2540" cy="1905"/>
            </a:xfrm>
            <a:custGeom>
              <a:avLst/>
              <a:gdLst/>
              <a:ahLst/>
              <a:cxnLst/>
              <a:rect l="l" t="t" r="r" b="b"/>
              <a:pathLst>
                <a:path w="2539" h="1905">
                  <a:moveTo>
                    <a:pt x="0" y="1346"/>
                  </a:moveTo>
                  <a:lnTo>
                    <a:pt x="2438" y="0"/>
                  </a:lnTo>
                </a:path>
              </a:pathLst>
            </a:custGeom>
            <a:ln w="3175">
              <a:solidFill>
                <a:srgbClr val="231F20"/>
              </a:solidFill>
            </a:ln>
          </p:spPr>
          <p:txBody>
            <a:bodyPr wrap="square" lIns="0" tIns="0" rIns="0" bIns="0" rtlCol="0"/>
            <a:lstStyle/>
            <a:p/>
          </p:txBody>
        </p:sp>
        <p:sp>
          <p:nvSpPr>
            <p:cNvPr id="2801" name="object 2801" descr=""/>
            <p:cNvSpPr/>
            <p:nvPr/>
          </p:nvSpPr>
          <p:spPr>
            <a:xfrm>
              <a:off x="5545645" y="2587476"/>
              <a:ext cx="2540" cy="1905"/>
            </a:xfrm>
            <a:custGeom>
              <a:avLst/>
              <a:gdLst/>
              <a:ahLst/>
              <a:cxnLst/>
              <a:rect l="l" t="t" r="r" b="b"/>
              <a:pathLst>
                <a:path w="2539" h="1905">
                  <a:moveTo>
                    <a:pt x="2438" y="0"/>
                  </a:moveTo>
                  <a:lnTo>
                    <a:pt x="0" y="1358"/>
                  </a:lnTo>
                </a:path>
              </a:pathLst>
            </a:custGeom>
            <a:ln w="3175">
              <a:solidFill>
                <a:srgbClr val="231F20"/>
              </a:solidFill>
            </a:ln>
          </p:spPr>
          <p:txBody>
            <a:bodyPr wrap="square" lIns="0" tIns="0" rIns="0" bIns="0" rtlCol="0"/>
            <a:lstStyle/>
            <a:p/>
          </p:txBody>
        </p:sp>
        <p:sp>
          <p:nvSpPr>
            <p:cNvPr id="2802" name="object 2802" descr=""/>
            <p:cNvSpPr/>
            <p:nvPr/>
          </p:nvSpPr>
          <p:spPr>
            <a:xfrm>
              <a:off x="5594654" y="2507059"/>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2803" name="object 2803" descr=""/>
            <p:cNvSpPr/>
            <p:nvPr/>
          </p:nvSpPr>
          <p:spPr>
            <a:xfrm>
              <a:off x="5885180" y="2518160"/>
              <a:ext cx="11430" cy="2540"/>
            </a:xfrm>
            <a:custGeom>
              <a:avLst/>
              <a:gdLst/>
              <a:ahLst/>
              <a:cxnLst/>
              <a:rect l="l" t="t" r="r" b="b"/>
              <a:pathLst>
                <a:path w="11429" h="2539">
                  <a:moveTo>
                    <a:pt x="11099" y="0"/>
                  </a:moveTo>
                  <a:lnTo>
                    <a:pt x="0" y="2171"/>
                  </a:lnTo>
                </a:path>
              </a:pathLst>
            </a:custGeom>
            <a:ln w="3175">
              <a:solidFill>
                <a:srgbClr val="231F20"/>
              </a:solidFill>
            </a:ln>
          </p:spPr>
          <p:txBody>
            <a:bodyPr wrap="square" lIns="0" tIns="0" rIns="0" bIns="0" rtlCol="0"/>
            <a:lstStyle/>
            <a:p/>
          </p:txBody>
        </p:sp>
        <p:sp>
          <p:nvSpPr>
            <p:cNvPr id="2804" name="object 2804" descr=""/>
            <p:cNvSpPr/>
            <p:nvPr/>
          </p:nvSpPr>
          <p:spPr>
            <a:xfrm>
              <a:off x="5841318" y="2517903"/>
              <a:ext cx="25400" cy="4445"/>
            </a:xfrm>
            <a:custGeom>
              <a:avLst/>
              <a:gdLst/>
              <a:ahLst/>
              <a:cxnLst/>
              <a:rect l="l" t="t" r="r" b="b"/>
              <a:pathLst>
                <a:path w="25400" h="4444">
                  <a:moveTo>
                    <a:pt x="0" y="4051"/>
                  </a:moveTo>
                  <a:lnTo>
                    <a:pt x="1079" y="3784"/>
                  </a:lnTo>
                  <a:lnTo>
                    <a:pt x="1892" y="3784"/>
                  </a:lnTo>
                  <a:lnTo>
                    <a:pt x="2705" y="3517"/>
                  </a:lnTo>
                  <a:lnTo>
                    <a:pt x="3517" y="3517"/>
                  </a:lnTo>
                  <a:lnTo>
                    <a:pt x="4330" y="3251"/>
                  </a:lnTo>
                  <a:lnTo>
                    <a:pt x="4876" y="3251"/>
                  </a:lnTo>
                  <a:lnTo>
                    <a:pt x="5689" y="2971"/>
                  </a:lnTo>
                  <a:lnTo>
                    <a:pt x="6223" y="2971"/>
                  </a:lnTo>
                  <a:lnTo>
                    <a:pt x="7035" y="2705"/>
                  </a:lnTo>
                  <a:lnTo>
                    <a:pt x="7581" y="2705"/>
                  </a:lnTo>
                  <a:lnTo>
                    <a:pt x="8394" y="2425"/>
                  </a:lnTo>
                  <a:lnTo>
                    <a:pt x="8940" y="2425"/>
                  </a:lnTo>
                  <a:lnTo>
                    <a:pt x="9474" y="2425"/>
                  </a:lnTo>
                  <a:lnTo>
                    <a:pt x="10020" y="2158"/>
                  </a:lnTo>
                  <a:lnTo>
                    <a:pt x="10833" y="2158"/>
                  </a:lnTo>
                  <a:lnTo>
                    <a:pt x="11379" y="2158"/>
                  </a:lnTo>
                  <a:lnTo>
                    <a:pt x="11912" y="1879"/>
                  </a:lnTo>
                  <a:lnTo>
                    <a:pt x="12446" y="1879"/>
                  </a:lnTo>
                  <a:lnTo>
                    <a:pt x="12992" y="1879"/>
                  </a:lnTo>
                  <a:lnTo>
                    <a:pt x="13538" y="1625"/>
                  </a:lnTo>
                  <a:lnTo>
                    <a:pt x="13804" y="1625"/>
                  </a:lnTo>
                  <a:lnTo>
                    <a:pt x="14350" y="1625"/>
                  </a:lnTo>
                  <a:lnTo>
                    <a:pt x="14884" y="1625"/>
                  </a:lnTo>
                  <a:lnTo>
                    <a:pt x="15430" y="1346"/>
                  </a:lnTo>
                  <a:lnTo>
                    <a:pt x="15697" y="1346"/>
                  </a:lnTo>
                  <a:lnTo>
                    <a:pt x="16243" y="1346"/>
                  </a:lnTo>
                  <a:lnTo>
                    <a:pt x="16789" y="1346"/>
                  </a:lnTo>
                  <a:lnTo>
                    <a:pt x="17056" y="1079"/>
                  </a:lnTo>
                  <a:lnTo>
                    <a:pt x="17602" y="1079"/>
                  </a:lnTo>
                  <a:lnTo>
                    <a:pt x="17868" y="1079"/>
                  </a:lnTo>
                  <a:lnTo>
                    <a:pt x="18415" y="1079"/>
                  </a:lnTo>
                  <a:lnTo>
                    <a:pt x="18681" y="800"/>
                  </a:lnTo>
                  <a:lnTo>
                    <a:pt x="19227" y="800"/>
                  </a:lnTo>
                  <a:lnTo>
                    <a:pt x="19494" y="800"/>
                  </a:lnTo>
                  <a:lnTo>
                    <a:pt x="20040" y="800"/>
                  </a:lnTo>
                  <a:lnTo>
                    <a:pt x="20307" y="800"/>
                  </a:lnTo>
                  <a:lnTo>
                    <a:pt x="20574" y="533"/>
                  </a:lnTo>
                  <a:lnTo>
                    <a:pt x="22199" y="533"/>
                  </a:lnTo>
                  <a:lnTo>
                    <a:pt x="22745" y="253"/>
                  </a:lnTo>
                  <a:lnTo>
                    <a:pt x="24638" y="253"/>
                  </a:lnTo>
                  <a:lnTo>
                    <a:pt x="24904" y="0"/>
                  </a:lnTo>
                </a:path>
              </a:pathLst>
            </a:custGeom>
            <a:ln w="3175">
              <a:solidFill>
                <a:srgbClr val="231F20"/>
              </a:solidFill>
            </a:ln>
          </p:spPr>
          <p:txBody>
            <a:bodyPr wrap="square" lIns="0" tIns="0" rIns="0" bIns="0" rtlCol="0"/>
            <a:lstStyle/>
            <a:p/>
          </p:txBody>
        </p:sp>
        <p:sp>
          <p:nvSpPr>
            <p:cNvPr id="2805" name="object 2805" descr=""/>
            <p:cNvSpPr/>
            <p:nvPr/>
          </p:nvSpPr>
          <p:spPr>
            <a:xfrm>
              <a:off x="5841584" y="2520329"/>
              <a:ext cx="9525" cy="1905"/>
            </a:xfrm>
            <a:custGeom>
              <a:avLst/>
              <a:gdLst/>
              <a:ahLst/>
              <a:cxnLst/>
              <a:rect l="l" t="t" r="r" b="b"/>
              <a:pathLst>
                <a:path w="9525" h="1905">
                  <a:moveTo>
                    <a:pt x="0" y="1625"/>
                  </a:moveTo>
                  <a:lnTo>
                    <a:pt x="546" y="1625"/>
                  </a:lnTo>
                  <a:lnTo>
                    <a:pt x="2171" y="1358"/>
                  </a:lnTo>
                  <a:lnTo>
                    <a:pt x="3517" y="1092"/>
                  </a:lnTo>
                  <a:lnTo>
                    <a:pt x="4876" y="825"/>
                  </a:lnTo>
                  <a:lnTo>
                    <a:pt x="6235" y="546"/>
                  </a:lnTo>
                  <a:lnTo>
                    <a:pt x="7581" y="279"/>
                  </a:lnTo>
                  <a:lnTo>
                    <a:pt x="8674" y="0"/>
                  </a:lnTo>
                  <a:lnTo>
                    <a:pt x="9207" y="0"/>
                  </a:lnTo>
                </a:path>
              </a:pathLst>
            </a:custGeom>
            <a:ln w="3175">
              <a:solidFill>
                <a:srgbClr val="231F20"/>
              </a:solidFill>
            </a:ln>
          </p:spPr>
          <p:txBody>
            <a:bodyPr wrap="square" lIns="0" tIns="0" rIns="0" bIns="0" rtlCol="0"/>
            <a:lstStyle/>
            <a:p/>
          </p:txBody>
        </p:sp>
        <p:sp>
          <p:nvSpPr>
            <p:cNvPr id="2806" name="object 2806" descr=""/>
            <p:cNvSpPr/>
            <p:nvPr/>
          </p:nvSpPr>
          <p:spPr>
            <a:xfrm>
              <a:off x="5880577" y="2516813"/>
              <a:ext cx="1905" cy="635"/>
            </a:xfrm>
            <a:custGeom>
              <a:avLst/>
              <a:gdLst/>
              <a:ahLst/>
              <a:cxnLst/>
              <a:rect l="l" t="t" r="r" b="b"/>
              <a:pathLst>
                <a:path w="1904" h="635">
                  <a:moveTo>
                    <a:pt x="0" y="266"/>
                  </a:moveTo>
                  <a:lnTo>
                    <a:pt x="266" y="266"/>
                  </a:lnTo>
                  <a:lnTo>
                    <a:pt x="533" y="266"/>
                  </a:lnTo>
                  <a:lnTo>
                    <a:pt x="533" y="0"/>
                  </a:lnTo>
                  <a:lnTo>
                    <a:pt x="812" y="0"/>
                  </a:lnTo>
                  <a:lnTo>
                    <a:pt x="1079" y="0"/>
                  </a:lnTo>
                  <a:lnTo>
                    <a:pt x="1346" y="0"/>
                  </a:lnTo>
                  <a:lnTo>
                    <a:pt x="1625" y="0"/>
                  </a:lnTo>
                  <a:lnTo>
                    <a:pt x="1892" y="0"/>
                  </a:lnTo>
                </a:path>
              </a:pathLst>
            </a:custGeom>
            <a:ln w="3175">
              <a:solidFill>
                <a:srgbClr val="231F20"/>
              </a:solidFill>
            </a:ln>
          </p:spPr>
          <p:txBody>
            <a:bodyPr wrap="square" lIns="0" tIns="0" rIns="0" bIns="0" rtlCol="0"/>
            <a:lstStyle/>
            <a:p/>
          </p:txBody>
        </p:sp>
        <p:sp>
          <p:nvSpPr>
            <p:cNvPr id="2807" name="object 2807" descr=""/>
            <p:cNvSpPr/>
            <p:nvPr/>
          </p:nvSpPr>
          <p:spPr>
            <a:xfrm>
              <a:off x="5839960" y="2521961"/>
              <a:ext cx="1905" cy="635"/>
            </a:xfrm>
            <a:custGeom>
              <a:avLst/>
              <a:gdLst/>
              <a:ahLst/>
              <a:cxnLst/>
              <a:rect l="l" t="t" r="r" b="b"/>
              <a:pathLst>
                <a:path w="1904" h="635">
                  <a:moveTo>
                    <a:pt x="0" y="266"/>
                  </a:moveTo>
                  <a:lnTo>
                    <a:pt x="266" y="266"/>
                  </a:lnTo>
                  <a:lnTo>
                    <a:pt x="546" y="266"/>
                  </a:lnTo>
                  <a:lnTo>
                    <a:pt x="1079" y="0"/>
                  </a:lnTo>
                  <a:lnTo>
                    <a:pt x="1358" y="0"/>
                  </a:lnTo>
                </a:path>
              </a:pathLst>
            </a:custGeom>
            <a:ln w="3175">
              <a:solidFill>
                <a:srgbClr val="231F20"/>
              </a:solidFill>
            </a:ln>
          </p:spPr>
          <p:txBody>
            <a:bodyPr wrap="square" lIns="0" tIns="0" rIns="0" bIns="0" rtlCol="0"/>
            <a:lstStyle/>
            <a:p/>
          </p:txBody>
        </p:sp>
        <p:sp>
          <p:nvSpPr>
            <p:cNvPr id="2808" name="object 2808" descr=""/>
            <p:cNvSpPr/>
            <p:nvPr/>
          </p:nvSpPr>
          <p:spPr>
            <a:xfrm>
              <a:off x="5879492" y="2517080"/>
              <a:ext cx="1270" cy="0"/>
            </a:xfrm>
            <a:custGeom>
              <a:avLst/>
              <a:gdLst/>
              <a:ahLst/>
              <a:cxnLst/>
              <a:rect l="l" t="t" r="r" b="b"/>
              <a:pathLst>
                <a:path w="1270" h="0">
                  <a:moveTo>
                    <a:pt x="0" y="0"/>
                  </a:moveTo>
                  <a:lnTo>
                    <a:pt x="266" y="0"/>
                  </a:lnTo>
                  <a:lnTo>
                    <a:pt x="546" y="0"/>
                  </a:lnTo>
                  <a:lnTo>
                    <a:pt x="812" y="0"/>
                  </a:lnTo>
                  <a:lnTo>
                    <a:pt x="1079" y="0"/>
                  </a:lnTo>
                </a:path>
              </a:pathLst>
            </a:custGeom>
            <a:ln w="3175">
              <a:solidFill>
                <a:srgbClr val="231F20"/>
              </a:solidFill>
            </a:ln>
          </p:spPr>
          <p:txBody>
            <a:bodyPr wrap="square" lIns="0" tIns="0" rIns="0" bIns="0" rtlCol="0"/>
            <a:lstStyle/>
            <a:p/>
          </p:txBody>
        </p:sp>
        <p:sp>
          <p:nvSpPr>
            <p:cNvPr id="2809" name="object 2809" descr=""/>
            <p:cNvSpPr/>
            <p:nvPr/>
          </p:nvSpPr>
          <p:spPr>
            <a:xfrm>
              <a:off x="6223632" y="249163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810" name="object 2810" descr=""/>
            <p:cNvSpPr/>
            <p:nvPr/>
          </p:nvSpPr>
          <p:spPr>
            <a:xfrm>
              <a:off x="5866227" y="2517898"/>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2811" name="object 2811" descr=""/>
            <p:cNvSpPr/>
            <p:nvPr/>
          </p:nvSpPr>
          <p:spPr>
            <a:xfrm>
              <a:off x="5865422" y="2518160"/>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2812" name="object 2812" descr=""/>
            <p:cNvSpPr/>
            <p:nvPr/>
          </p:nvSpPr>
          <p:spPr>
            <a:xfrm>
              <a:off x="5880850" y="2516813"/>
              <a:ext cx="1905" cy="635"/>
            </a:xfrm>
            <a:custGeom>
              <a:avLst/>
              <a:gdLst/>
              <a:ahLst/>
              <a:cxnLst/>
              <a:rect l="l" t="t" r="r" b="b"/>
              <a:pathLst>
                <a:path w="1904" h="635">
                  <a:moveTo>
                    <a:pt x="0" y="266"/>
                  </a:moveTo>
                  <a:lnTo>
                    <a:pt x="266" y="266"/>
                  </a:lnTo>
                  <a:lnTo>
                    <a:pt x="533" y="266"/>
                  </a:lnTo>
                  <a:lnTo>
                    <a:pt x="800" y="0"/>
                  </a:lnTo>
                  <a:lnTo>
                    <a:pt x="1079" y="0"/>
                  </a:lnTo>
                  <a:lnTo>
                    <a:pt x="1346" y="0"/>
                  </a:lnTo>
                  <a:lnTo>
                    <a:pt x="1612" y="0"/>
                  </a:lnTo>
                  <a:lnTo>
                    <a:pt x="1892" y="0"/>
                  </a:lnTo>
                </a:path>
              </a:pathLst>
            </a:custGeom>
            <a:ln w="3175">
              <a:solidFill>
                <a:srgbClr val="231F20"/>
              </a:solidFill>
            </a:ln>
          </p:spPr>
          <p:txBody>
            <a:bodyPr wrap="square" lIns="0" tIns="0" rIns="0" bIns="0" rtlCol="0"/>
            <a:lstStyle/>
            <a:p/>
          </p:txBody>
        </p:sp>
        <p:sp>
          <p:nvSpPr>
            <p:cNvPr id="2813" name="object 2813" descr=""/>
            <p:cNvSpPr/>
            <p:nvPr/>
          </p:nvSpPr>
          <p:spPr>
            <a:xfrm>
              <a:off x="5866767" y="251789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14" name="object 2814" descr=""/>
            <p:cNvSpPr/>
            <p:nvPr/>
          </p:nvSpPr>
          <p:spPr>
            <a:xfrm>
              <a:off x="5865149" y="25181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815" name="object 2815" descr=""/>
            <p:cNvSpPr/>
            <p:nvPr/>
          </p:nvSpPr>
          <p:spPr>
            <a:xfrm>
              <a:off x="5865961" y="2517898"/>
              <a:ext cx="1905" cy="635"/>
            </a:xfrm>
            <a:custGeom>
              <a:avLst/>
              <a:gdLst/>
              <a:ahLst/>
              <a:cxnLst/>
              <a:rect l="l" t="t" r="r" b="b"/>
              <a:pathLst>
                <a:path w="1904" h="635">
                  <a:moveTo>
                    <a:pt x="266" y="0"/>
                  </a:moveTo>
                  <a:lnTo>
                    <a:pt x="0" y="266"/>
                  </a:lnTo>
                </a:path>
                <a:path w="1904" h="635">
                  <a:moveTo>
                    <a:pt x="266" y="0"/>
                  </a:moveTo>
                  <a:lnTo>
                    <a:pt x="1079" y="0"/>
                  </a:lnTo>
                  <a:lnTo>
                    <a:pt x="1612" y="0"/>
                  </a:lnTo>
                  <a:lnTo>
                    <a:pt x="1892" y="0"/>
                  </a:lnTo>
                </a:path>
              </a:pathLst>
            </a:custGeom>
            <a:ln w="3175">
              <a:solidFill>
                <a:srgbClr val="231F20"/>
              </a:solidFill>
            </a:ln>
          </p:spPr>
          <p:txBody>
            <a:bodyPr wrap="square" lIns="0" tIns="0" rIns="0" bIns="0" rtlCol="0"/>
            <a:lstStyle/>
            <a:p/>
          </p:txBody>
        </p:sp>
        <p:sp>
          <p:nvSpPr>
            <p:cNvPr id="2816" name="object 2816" descr=""/>
            <p:cNvSpPr/>
            <p:nvPr/>
          </p:nvSpPr>
          <p:spPr>
            <a:xfrm>
              <a:off x="5865143" y="25181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17" name="object 2817" descr=""/>
            <p:cNvSpPr/>
            <p:nvPr/>
          </p:nvSpPr>
          <p:spPr>
            <a:xfrm>
              <a:off x="5867046" y="2517626"/>
              <a:ext cx="1905" cy="635"/>
            </a:xfrm>
            <a:custGeom>
              <a:avLst/>
              <a:gdLst/>
              <a:ahLst/>
              <a:cxnLst/>
              <a:rect l="l" t="t" r="r" b="b"/>
              <a:pathLst>
                <a:path w="1904" h="635">
                  <a:moveTo>
                    <a:pt x="1346" y="0"/>
                  </a:moveTo>
                  <a:lnTo>
                    <a:pt x="812" y="266"/>
                  </a:lnTo>
                  <a:lnTo>
                    <a:pt x="0" y="266"/>
                  </a:lnTo>
                </a:path>
              </a:pathLst>
            </a:custGeom>
            <a:ln w="3175">
              <a:solidFill>
                <a:srgbClr val="231F20"/>
              </a:solidFill>
            </a:ln>
          </p:spPr>
          <p:txBody>
            <a:bodyPr wrap="square" lIns="0" tIns="0" rIns="0" bIns="0" rtlCol="0"/>
            <a:lstStyle/>
            <a:p/>
          </p:txBody>
        </p:sp>
        <p:sp>
          <p:nvSpPr>
            <p:cNvPr id="2818" name="object 2818" descr=""/>
            <p:cNvSpPr/>
            <p:nvPr/>
          </p:nvSpPr>
          <p:spPr>
            <a:xfrm>
              <a:off x="5865416" y="25181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19" name="object 2819" descr=""/>
            <p:cNvSpPr/>
            <p:nvPr/>
          </p:nvSpPr>
          <p:spPr>
            <a:xfrm>
              <a:off x="5867852" y="2517626"/>
              <a:ext cx="1270" cy="635"/>
            </a:xfrm>
            <a:custGeom>
              <a:avLst/>
              <a:gdLst/>
              <a:ahLst/>
              <a:cxnLst/>
              <a:rect l="l" t="t" r="r" b="b"/>
              <a:pathLst>
                <a:path w="1270" h="635">
                  <a:moveTo>
                    <a:pt x="812" y="0"/>
                  </a:moveTo>
                  <a:lnTo>
                    <a:pt x="546" y="0"/>
                  </a:lnTo>
                  <a:lnTo>
                    <a:pt x="0" y="266"/>
                  </a:lnTo>
                </a:path>
              </a:pathLst>
            </a:custGeom>
            <a:ln w="3175">
              <a:solidFill>
                <a:srgbClr val="231F20"/>
              </a:solidFill>
            </a:ln>
          </p:spPr>
          <p:txBody>
            <a:bodyPr wrap="square" lIns="0" tIns="0" rIns="0" bIns="0" rtlCol="0"/>
            <a:lstStyle/>
            <a:p/>
          </p:txBody>
        </p:sp>
        <p:sp>
          <p:nvSpPr>
            <p:cNvPr id="2820" name="object 2820" descr=""/>
            <p:cNvSpPr/>
            <p:nvPr/>
          </p:nvSpPr>
          <p:spPr>
            <a:xfrm>
              <a:off x="5865682" y="25181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21" name="object 2821" descr=""/>
            <p:cNvSpPr/>
            <p:nvPr/>
          </p:nvSpPr>
          <p:spPr>
            <a:xfrm>
              <a:off x="5868393" y="2517626"/>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2822" name="object 2822" descr=""/>
            <p:cNvSpPr/>
            <p:nvPr/>
          </p:nvSpPr>
          <p:spPr>
            <a:xfrm>
              <a:off x="5865955" y="251789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2823" name="object 2823" descr=""/>
            <p:cNvSpPr/>
            <p:nvPr/>
          </p:nvSpPr>
          <p:spPr>
            <a:xfrm>
              <a:off x="5868931" y="2517626"/>
              <a:ext cx="635" cy="0"/>
            </a:xfrm>
            <a:custGeom>
              <a:avLst/>
              <a:gdLst/>
              <a:ahLst/>
              <a:cxnLst/>
              <a:rect l="l" t="t" r="r" b="b"/>
              <a:pathLst>
                <a:path w="635" h="0">
                  <a:moveTo>
                    <a:pt x="0" y="0"/>
                  </a:moveTo>
                  <a:lnTo>
                    <a:pt x="546" y="0"/>
                  </a:lnTo>
                </a:path>
              </a:pathLst>
            </a:custGeom>
            <a:ln w="3175">
              <a:solidFill>
                <a:srgbClr val="231F20"/>
              </a:solidFill>
            </a:ln>
          </p:spPr>
          <p:txBody>
            <a:bodyPr wrap="square" lIns="0" tIns="0" rIns="0" bIns="0" rtlCol="0"/>
            <a:lstStyle/>
            <a:p/>
          </p:txBody>
        </p:sp>
        <p:sp>
          <p:nvSpPr>
            <p:cNvPr id="2824" name="object 2824" descr=""/>
            <p:cNvSpPr/>
            <p:nvPr/>
          </p:nvSpPr>
          <p:spPr>
            <a:xfrm>
              <a:off x="5868671" y="2517626"/>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2825" name="object 2825" descr=""/>
            <p:cNvSpPr/>
            <p:nvPr/>
          </p:nvSpPr>
          <p:spPr>
            <a:xfrm>
              <a:off x="5866227" y="251789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26" name="object 2826" descr=""/>
            <p:cNvSpPr/>
            <p:nvPr/>
          </p:nvSpPr>
          <p:spPr>
            <a:xfrm>
              <a:off x="5869204" y="2517626"/>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2827" name="object 2827" descr=""/>
            <p:cNvSpPr/>
            <p:nvPr/>
          </p:nvSpPr>
          <p:spPr>
            <a:xfrm>
              <a:off x="5866494" y="251789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28" name="object 2828" descr=""/>
            <p:cNvSpPr/>
            <p:nvPr/>
          </p:nvSpPr>
          <p:spPr>
            <a:xfrm>
              <a:off x="5869484" y="2517626"/>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2829" name="object 2829" descr=""/>
            <p:cNvSpPr/>
            <p:nvPr/>
          </p:nvSpPr>
          <p:spPr>
            <a:xfrm>
              <a:off x="5866767" y="251789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30" name="object 2830" descr=""/>
            <p:cNvSpPr/>
            <p:nvPr/>
          </p:nvSpPr>
          <p:spPr>
            <a:xfrm>
              <a:off x="5869744" y="2517626"/>
              <a:ext cx="635" cy="0"/>
            </a:xfrm>
            <a:custGeom>
              <a:avLst/>
              <a:gdLst/>
              <a:ahLst/>
              <a:cxnLst/>
              <a:rect l="l" t="t" r="r" b="b"/>
              <a:pathLst>
                <a:path w="635" h="0">
                  <a:moveTo>
                    <a:pt x="0" y="0"/>
                  </a:moveTo>
                  <a:lnTo>
                    <a:pt x="546" y="0"/>
                  </a:lnTo>
                </a:path>
              </a:pathLst>
            </a:custGeom>
            <a:ln w="3175">
              <a:solidFill>
                <a:srgbClr val="231F20"/>
              </a:solidFill>
            </a:ln>
          </p:spPr>
          <p:txBody>
            <a:bodyPr wrap="square" lIns="0" tIns="0" rIns="0" bIns="0" rtlCol="0"/>
            <a:lstStyle/>
            <a:p/>
          </p:txBody>
        </p:sp>
        <p:sp>
          <p:nvSpPr>
            <p:cNvPr id="2831" name="object 2831" descr=""/>
            <p:cNvSpPr/>
            <p:nvPr/>
          </p:nvSpPr>
          <p:spPr>
            <a:xfrm>
              <a:off x="5867040" y="251789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32" name="object 2832" descr=""/>
            <p:cNvSpPr/>
            <p:nvPr/>
          </p:nvSpPr>
          <p:spPr>
            <a:xfrm>
              <a:off x="5870023" y="251762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833" name="object 2833" descr=""/>
            <p:cNvSpPr/>
            <p:nvPr/>
          </p:nvSpPr>
          <p:spPr>
            <a:xfrm>
              <a:off x="5867307" y="251789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34" name="object 2834" descr=""/>
            <p:cNvSpPr/>
            <p:nvPr/>
          </p:nvSpPr>
          <p:spPr>
            <a:xfrm>
              <a:off x="5884645" y="2520329"/>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2835" name="object 2835" descr=""/>
            <p:cNvSpPr/>
            <p:nvPr/>
          </p:nvSpPr>
          <p:spPr>
            <a:xfrm>
              <a:off x="5867580" y="2517085"/>
              <a:ext cx="12065" cy="1270"/>
            </a:xfrm>
            <a:custGeom>
              <a:avLst/>
              <a:gdLst/>
              <a:ahLst/>
              <a:cxnLst/>
              <a:rect l="l" t="t" r="r" b="b"/>
              <a:pathLst>
                <a:path w="12064" h="1269">
                  <a:moveTo>
                    <a:pt x="0" y="812"/>
                  </a:moveTo>
                  <a:lnTo>
                    <a:pt x="266" y="812"/>
                  </a:lnTo>
                  <a:lnTo>
                    <a:pt x="533" y="812"/>
                  </a:lnTo>
                  <a:lnTo>
                    <a:pt x="812" y="812"/>
                  </a:lnTo>
                  <a:lnTo>
                    <a:pt x="1079" y="812"/>
                  </a:lnTo>
                  <a:lnTo>
                    <a:pt x="1346" y="546"/>
                  </a:lnTo>
                  <a:lnTo>
                    <a:pt x="4597" y="546"/>
                  </a:lnTo>
                  <a:lnTo>
                    <a:pt x="4876" y="266"/>
                  </a:lnTo>
                  <a:lnTo>
                    <a:pt x="9207" y="266"/>
                  </a:lnTo>
                  <a:lnTo>
                    <a:pt x="9474" y="0"/>
                  </a:lnTo>
                  <a:lnTo>
                    <a:pt x="10833" y="0"/>
                  </a:lnTo>
                  <a:lnTo>
                    <a:pt x="11099" y="266"/>
                  </a:lnTo>
                  <a:lnTo>
                    <a:pt x="11379" y="266"/>
                  </a:lnTo>
                  <a:lnTo>
                    <a:pt x="11645" y="266"/>
                  </a:lnTo>
                  <a:lnTo>
                    <a:pt x="11912" y="266"/>
                  </a:lnTo>
                  <a:lnTo>
                    <a:pt x="11912" y="0"/>
                  </a:lnTo>
                </a:path>
              </a:pathLst>
            </a:custGeom>
            <a:ln w="3175">
              <a:solidFill>
                <a:srgbClr val="231F20"/>
              </a:solidFill>
            </a:ln>
          </p:spPr>
          <p:txBody>
            <a:bodyPr wrap="square" lIns="0" tIns="0" rIns="0" bIns="0" rtlCol="0"/>
            <a:lstStyle/>
            <a:p/>
          </p:txBody>
        </p:sp>
        <p:sp>
          <p:nvSpPr>
            <p:cNvPr id="2836" name="object 2836" descr=""/>
            <p:cNvSpPr/>
            <p:nvPr/>
          </p:nvSpPr>
          <p:spPr>
            <a:xfrm>
              <a:off x="5870290" y="2517353"/>
              <a:ext cx="635" cy="635"/>
            </a:xfrm>
            <a:custGeom>
              <a:avLst/>
              <a:gdLst/>
              <a:ahLst/>
              <a:cxnLst/>
              <a:rect l="l" t="t" r="r" b="b"/>
              <a:pathLst>
                <a:path w="635" h="635">
                  <a:moveTo>
                    <a:pt x="266" y="0"/>
                  </a:moveTo>
                  <a:lnTo>
                    <a:pt x="0" y="266"/>
                  </a:lnTo>
                  <a:lnTo>
                    <a:pt x="266" y="0"/>
                  </a:lnTo>
                </a:path>
              </a:pathLst>
            </a:custGeom>
            <a:ln w="3175">
              <a:solidFill>
                <a:srgbClr val="231F20"/>
              </a:solidFill>
            </a:ln>
          </p:spPr>
          <p:txBody>
            <a:bodyPr wrap="square" lIns="0" tIns="0" rIns="0" bIns="0" rtlCol="0"/>
            <a:lstStyle/>
            <a:p/>
          </p:txBody>
        </p:sp>
        <p:sp>
          <p:nvSpPr>
            <p:cNvPr id="2837" name="object 2837" descr=""/>
            <p:cNvSpPr/>
            <p:nvPr/>
          </p:nvSpPr>
          <p:spPr>
            <a:xfrm>
              <a:off x="5882741" y="251680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38" name="object 2838" descr=""/>
            <p:cNvSpPr/>
            <p:nvPr/>
          </p:nvSpPr>
          <p:spPr>
            <a:xfrm>
              <a:off x="5882469" y="2516807"/>
              <a:ext cx="1270" cy="0"/>
            </a:xfrm>
            <a:custGeom>
              <a:avLst/>
              <a:gdLst/>
              <a:ahLst/>
              <a:cxnLst/>
              <a:rect l="l" t="t" r="r" b="b"/>
              <a:pathLst>
                <a:path w="1270" h="0">
                  <a:moveTo>
                    <a:pt x="0" y="0"/>
                  </a:moveTo>
                  <a:lnTo>
                    <a:pt x="266" y="0"/>
                  </a:lnTo>
                  <a:lnTo>
                    <a:pt x="546" y="0"/>
                  </a:lnTo>
                  <a:lnTo>
                    <a:pt x="812" y="0"/>
                  </a:lnTo>
                  <a:lnTo>
                    <a:pt x="1079" y="0"/>
                  </a:lnTo>
                </a:path>
              </a:pathLst>
            </a:custGeom>
            <a:ln w="3175">
              <a:solidFill>
                <a:srgbClr val="231F20"/>
              </a:solidFill>
            </a:ln>
          </p:spPr>
          <p:txBody>
            <a:bodyPr wrap="square" lIns="0" tIns="0" rIns="0" bIns="0" rtlCol="0"/>
            <a:lstStyle/>
            <a:p/>
          </p:txBody>
        </p:sp>
        <p:sp>
          <p:nvSpPr>
            <p:cNvPr id="2839" name="object 2839" descr=""/>
            <p:cNvSpPr/>
            <p:nvPr/>
          </p:nvSpPr>
          <p:spPr>
            <a:xfrm>
              <a:off x="5757653" y="2552278"/>
              <a:ext cx="21590" cy="0"/>
            </a:xfrm>
            <a:custGeom>
              <a:avLst/>
              <a:gdLst/>
              <a:ahLst/>
              <a:cxnLst/>
              <a:rect l="l" t="t" r="r" b="b"/>
              <a:pathLst>
                <a:path w="21589" h="0">
                  <a:moveTo>
                    <a:pt x="21120" y="0"/>
                  </a:moveTo>
                  <a:lnTo>
                    <a:pt x="0" y="0"/>
                  </a:lnTo>
                </a:path>
              </a:pathLst>
            </a:custGeom>
            <a:ln w="3175">
              <a:solidFill>
                <a:srgbClr val="231F20"/>
              </a:solidFill>
            </a:ln>
          </p:spPr>
          <p:txBody>
            <a:bodyPr wrap="square" lIns="0" tIns="0" rIns="0" bIns="0" rtlCol="0"/>
            <a:lstStyle/>
            <a:p/>
          </p:txBody>
        </p:sp>
        <p:sp>
          <p:nvSpPr>
            <p:cNvPr id="2840" name="object 2840" descr=""/>
            <p:cNvSpPr/>
            <p:nvPr/>
          </p:nvSpPr>
          <p:spPr>
            <a:xfrm>
              <a:off x="5753863" y="2547404"/>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2841" name="object 2841" descr=""/>
            <p:cNvSpPr/>
            <p:nvPr/>
          </p:nvSpPr>
          <p:spPr>
            <a:xfrm>
              <a:off x="5607109" y="2547404"/>
              <a:ext cx="5715" cy="0"/>
            </a:xfrm>
            <a:custGeom>
              <a:avLst/>
              <a:gdLst/>
              <a:ahLst/>
              <a:cxnLst/>
              <a:rect l="l" t="t" r="r" b="b"/>
              <a:pathLst>
                <a:path w="5714" h="0">
                  <a:moveTo>
                    <a:pt x="5143" y="0"/>
                  </a:moveTo>
                  <a:lnTo>
                    <a:pt x="0" y="0"/>
                  </a:lnTo>
                </a:path>
              </a:pathLst>
            </a:custGeom>
            <a:ln w="3175">
              <a:solidFill>
                <a:srgbClr val="231F20"/>
              </a:solidFill>
            </a:ln>
          </p:spPr>
          <p:txBody>
            <a:bodyPr wrap="square" lIns="0" tIns="0" rIns="0" bIns="0" rtlCol="0"/>
            <a:lstStyle/>
            <a:p/>
          </p:txBody>
        </p:sp>
        <p:sp>
          <p:nvSpPr>
            <p:cNvPr id="2842" name="object 2842" descr=""/>
            <p:cNvSpPr/>
            <p:nvPr/>
          </p:nvSpPr>
          <p:spPr>
            <a:xfrm>
              <a:off x="5606569" y="2546870"/>
              <a:ext cx="5715" cy="0"/>
            </a:xfrm>
            <a:custGeom>
              <a:avLst/>
              <a:gdLst/>
              <a:ahLst/>
              <a:cxnLst/>
              <a:rect l="l" t="t" r="r" b="b"/>
              <a:pathLst>
                <a:path w="5714" h="0">
                  <a:moveTo>
                    <a:pt x="5410" y="0"/>
                  </a:moveTo>
                  <a:lnTo>
                    <a:pt x="0" y="0"/>
                  </a:lnTo>
                </a:path>
              </a:pathLst>
            </a:custGeom>
            <a:ln w="3175">
              <a:solidFill>
                <a:srgbClr val="231F20"/>
              </a:solidFill>
            </a:ln>
          </p:spPr>
          <p:txBody>
            <a:bodyPr wrap="square" lIns="0" tIns="0" rIns="0" bIns="0" rtlCol="0"/>
            <a:lstStyle/>
            <a:p/>
          </p:txBody>
        </p:sp>
        <p:sp>
          <p:nvSpPr>
            <p:cNvPr id="2843" name="object 2843" descr=""/>
            <p:cNvSpPr/>
            <p:nvPr/>
          </p:nvSpPr>
          <p:spPr>
            <a:xfrm>
              <a:off x="5783647" y="2540645"/>
              <a:ext cx="4445" cy="0"/>
            </a:xfrm>
            <a:custGeom>
              <a:avLst/>
              <a:gdLst/>
              <a:ahLst/>
              <a:cxnLst/>
              <a:rect l="l" t="t" r="r" b="b"/>
              <a:pathLst>
                <a:path w="4445" h="0">
                  <a:moveTo>
                    <a:pt x="0" y="0"/>
                  </a:moveTo>
                  <a:lnTo>
                    <a:pt x="4051" y="0"/>
                  </a:lnTo>
                </a:path>
              </a:pathLst>
            </a:custGeom>
            <a:ln w="3175">
              <a:solidFill>
                <a:srgbClr val="231F20"/>
              </a:solidFill>
            </a:ln>
          </p:spPr>
          <p:txBody>
            <a:bodyPr wrap="square" lIns="0" tIns="0" rIns="0" bIns="0" rtlCol="0"/>
            <a:lstStyle/>
            <a:p/>
          </p:txBody>
        </p:sp>
        <p:sp>
          <p:nvSpPr>
            <p:cNvPr id="2844" name="object 2844" descr=""/>
            <p:cNvSpPr/>
            <p:nvPr/>
          </p:nvSpPr>
          <p:spPr>
            <a:xfrm>
              <a:off x="5573809" y="2539553"/>
              <a:ext cx="17145" cy="0"/>
            </a:xfrm>
            <a:custGeom>
              <a:avLst/>
              <a:gdLst/>
              <a:ahLst/>
              <a:cxnLst/>
              <a:rect l="l" t="t" r="r" b="b"/>
              <a:pathLst>
                <a:path w="17145" h="0">
                  <a:moveTo>
                    <a:pt x="17056" y="0"/>
                  </a:moveTo>
                  <a:lnTo>
                    <a:pt x="0" y="0"/>
                  </a:lnTo>
                </a:path>
              </a:pathLst>
            </a:custGeom>
            <a:ln w="3175">
              <a:solidFill>
                <a:srgbClr val="231F20"/>
              </a:solidFill>
            </a:ln>
          </p:spPr>
          <p:txBody>
            <a:bodyPr wrap="square" lIns="0" tIns="0" rIns="0" bIns="0" rtlCol="0"/>
            <a:lstStyle/>
            <a:p/>
          </p:txBody>
        </p:sp>
        <p:sp>
          <p:nvSpPr>
            <p:cNvPr id="2845" name="object 2845" descr=""/>
            <p:cNvSpPr/>
            <p:nvPr/>
          </p:nvSpPr>
          <p:spPr>
            <a:xfrm>
              <a:off x="5593029" y="2539019"/>
              <a:ext cx="13970" cy="0"/>
            </a:xfrm>
            <a:custGeom>
              <a:avLst/>
              <a:gdLst/>
              <a:ahLst/>
              <a:cxnLst/>
              <a:rect l="l" t="t" r="r" b="b"/>
              <a:pathLst>
                <a:path w="13970" h="0">
                  <a:moveTo>
                    <a:pt x="0" y="0"/>
                  </a:moveTo>
                  <a:lnTo>
                    <a:pt x="13538" y="0"/>
                  </a:lnTo>
                </a:path>
              </a:pathLst>
            </a:custGeom>
            <a:ln w="3175">
              <a:solidFill>
                <a:srgbClr val="231F20"/>
              </a:solidFill>
            </a:ln>
          </p:spPr>
          <p:txBody>
            <a:bodyPr wrap="square" lIns="0" tIns="0" rIns="0" bIns="0" rtlCol="0"/>
            <a:lstStyle/>
            <a:p/>
          </p:txBody>
        </p:sp>
        <p:sp>
          <p:nvSpPr>
            <p:cNvPr id="2846" name="object 2846" descr=""/>
            <p:cNvSpPr/>
            <p:nvPr/>
          </p:nvSpPr>
          <p:spPr>
            <a:xfrm>
              <a:off x="5788788" y="2537655"/>
              <a:ext cx="24765" cy="0"/>
            </a:xfrm>
            <a:custGeom>
              <a:avLst/>
              <a:gdLst/>
              <a:ahLst/>
              <a:cxnLst/>
              <a:rect l="l" t="t" r="r" b="b"/>
              <a:pathLst>
                <a:path w="24764" h="0">
                  <a:moveTo>
                    <a:pt x="0" y="0"/>
                  </a:moveTo>
                  <a:lnTo>
                    <a:pt x="24638" y="0"/>
                  </a:lnTo>
                </a:path>
              </a:pathLst>
            </a:custGeom>
            <a:ln w="3175">
              <a:solidFill>
                <a:srgbClr val="231F20"/>
              </a:solidFill>
            </a:ln>
          </p:spPr>
          <p:txBody>
            <a:bodyPr wrap="square" lIns="0" tIns="0" rIns="0" bIns="0" rtlCol="0"/>
            <a:lstStyle/>
            <a:p/>
          </p:txBody>
        </p:sp>
        <p:sp>
          <p:nvSpPr>
            <p:cNvPr id="2847" name="object 2847" descr=""/>
            <p:cNvSpPr/>
            <p:nvPr/>
          </p:nvSpPr>
          <p:spPr>
            <a:xfrm>
              <a:off x="5787702" y="2537395"/>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2848" name="object 2848" descr=""/>
            <p:cNvSpPr/>
            <p:nvPr/>
          </p:nvSpPr>
          <p:spPr>
            <a:xfrm>
              <a:off x="5604681" y="2534145"/>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2849" name="object 2849" descr=""/>
            <p:cNvSpPr/>
            <p:nvPr/>
          </p:nvSpPr>
          <p:spPr>
            <a:xfrm>
              <a:off x="5953144" y="2531703"/>
              <a:ext cx="253365" cy="0"/>
            </a:xfrm>
            <a:custGeom>
              <a:avLst/>
              <a:gdLst/>
              <a:ahLst/>
              <a:cxnLst/>
              <a:rect l="l" t="t" r="r" b="b"/>
              <a:pathLst>
                <a:path w="253364" h="0">
                  <a:moveTo>
                    <a:pt x="0" y="0"/>
                  </a:moveTo>
                  <a:lnTo>
                    <a:pt x="252882" y="0"/>
                  </a:lnTo>
                </a:path>
              </a:pathLst>
            </a:custGeom>
            <a:ln w="3175">
              <a:solidFill>
                <a:srgbClr val="231F20"/>
              </a:solidFill>
            </a:ln>
          </p:spPr>
          <p:txBody>
            <a:bodyPr wrap="square" lIns="0" tIns="0" rIns="0" bIns="0" rtlCol="0"/>
            <a:lstStyle/>
            <a:p/>
          </p:txBody>
        </p:sp>
        <p:sp>
          <p:nvSpPr>
            <p:cNvPr id="2850" name="object 2850" descr=""/>
            <p:cNvSpPr/>
            <p:nvPr/>
          </p:nvSpPr>
          <p:spPr>
            <a:xfrm>
              <a:off x="5829407" y="2529533"/>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2851" name="object 2851" descr=""/>
            <p:cNvSpPr/>
            <p:nvPr/>
          </p:nvSpPr>
          <p:spPr>
            <a:xfrm>
              <a:off x="5814510" y="2529533"/>
              <a:ext cx="14604" cy="0"/>
            </a:xfrm>
            <a:custGeom>
              <a:avLst/>
              <a:gdLst/>
              <a:ahLst/>
              <a:cxnLst/>
              <a:rect l="l" t="t" r="r" b="b"/>
              <a:pathLst>
                <a:path w="14604" h="0">
                  <a:moveTo>
                    <a:pt x="0" y="0"/>
                  </a:moveTo>
                  <a:lnTo>
                    <a:pt x="14084" y="0"/>
                  </a:lnTo>
                </a:path>
              </a:pathLst>
            </a:custGeom>
            <a:ln w="3175">
              <a:solidFill>
                <a:srgbClr val="231F20"/>
              </a:solidFill>
            </a:ln>
          </p:spPr>
          <p:txBody>
            <a:bodyPr wrap="square" lIns="0" tIns="0" rIns="0" bIns="0" rtlCol="0"/>
            <a:lstStyle/>
            <a:p/>
          </p:txBody>
        </p:sp>
        <p:sp>
          <p:nvSpPr>
            <p:cNvPr id="2852" name="object 2852" descr=""/>
            <p:cNvSpPr/>
            <p:nvPr/>
          </p:nvSpPr>
          <p:spPr>
            <a:xfrm>
              <a:off x="6214962" y="2528999"/>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2853" name="object 2853" descr=""/>
            <p:cNvSpPr/>
            <p:nvPr/>
          </p:nvSpPr>
          <p:spPr>
            <a:xfrm>
              <a:off x="6169202" y="2528999"/>
              <a:ext cx="3810" cy="0"/>
            </a:xfrm>
            <a:custGeom>
              <a:avLst/>
              <a:gdLst/>
              <a:ahLst/>
              <a:cxnLst/>
              <a:rect l="l" t="t" r="r" b="b"/>
              <a:pathLst>
                <a:path w="3810" h="0">
                  <a:moveTo>
                    <a:pt x="3797" y="0"/>
                  </a:moveTo>
                  <a:lnTo>
                    <a:pt x="0" y="0"/>
                  </a:lnTo>
                </a:path>
              </a:pathLst>
            </a:custGeom>
            <a:ln w="3175">
              <a:solidFill>
                <a:srgbClr val="231F20"/>
              </a:solidFill>
            </a:ln>
          </p:spPr>
          <p:txBody>
            <a:bodyPr wrap="square" lIns="0" tIns="0" rIns="0" bIns="0" rtlCol="0"/>
            <a:lstStyle/>
            <a:p/>
          </p:txBody>
        </p:sp>
        <p:sp>
          <p:nvSpPr>
            <p:cNvPr id="2854" name="object 2854" descr=""/>
            <p:cNvSpPr/>
            <p:nvPr/>
          </p:nvSpPr>
          <p:spPr>
            <a:xfrm>
              <a:off x="6091496" y="2528999"/>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2855" name="object 2855" descr=""/>
            <p:cNvSpPr/>
            <p:nvPr/>
          </p:nvSpPr>
          <p:spPr>
            <a:xfrm>
              <a:off x="6011078" y="2528999"/>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2856" name="object 2856" descr=""/>
            <p:cNvSpPr/>
            <p:nvPr/>
          </p:nvSpPr>
          <p:spPr>
            <a:xfrm>
              <a:off x="5940150" y="2528999"/>
              <a:ext cx="3810" cy="0"/>
            </a:xfrm>
            <a:custGeom>
              <a:avLst/>
              <a:gdLst/>
              <a:ahLst/>
              <a:cxnLst/>
              <a:rect l="l" t="t" r="r" b="b"/>
              <a:pathLst>
                <a:path w="3810" h="0">
                  <a:moveTo>
                    <a:pt x="3784" y="0"/>
                  </a:moveTo>
                  <a:lnTo>
                    <a:pt x="0" y="0"/>
                  </a:lnTo>
                </a:path>
              </a:pathLst>
            </a:custGeom>
            <a:ln w="3175">
              <a:solidFill>
                <a:srgbClr val="231F20"/>
              </a:solidFill>
            </a:ln>
          </p:spPr>
          <p:txBody>
            <a:bodyPr wrap="square" lIns="0" tIns="0" rIns="0" bIns="0" rtlCol="0"/>
            <a:lstStyle/>
            <a:p/>
          </p:txBody>
        </p:sp>
        <p:sp>
          <p:nvSpPr>
            <p:cNvPr id="2857" name="object 2857" descr=""/>
            <p:cNvSpPr/>
            <p:nvPr/>
          </p:nvSpPr>
          <p:spPr>
            <a:xfrm>
              <a:off x="5836443" y="2528999"/>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2858" name="object 2858" descr=""/>
            <p:cNvSpPr/>
            <p:nvPr/>
          </p:nvSpPr>
          <p:spPr>
            <a:xfrm>
              <a:off x="5813971" y="252602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859" name="object 2859" descr=""/>
            <p:cNvSpPr/>
            <p:nvPr/>
          </p:nvSpPr>
          <p:spPr>
            <a:xfrm>
              <a:off x="5593567" y="2525749"/>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2860" name="object 2860" descr=""/>
            <p:cNvSpPr/>
            <p:nvPr/>
          </p:nvSpPr>
          <p:spPr>
            <a:xfrm>
              <a:off x="5528862" y="2525749"/>
              <a:ext cx="42545" cy="0"/>
            </a:xfrm>
            <a:custGeom>
              <a:avLst/>
              <a:gdLst/>
              <a:ahLst/>
              <a:cxnLst/>
              <a:rect l="l" t="t" r="r" b="b"/>
              <a:pathLst>
                <a:path w="42545" h="0">
                  <a:moveTo>
                    <a:pt x="42506" y="0"/>
                  </a:moveTo>
                  <a:lnTo>
                    <a:pt x="0" y="0"/>
                  </a:lnTo>
                </a:path>
              </a:pathLst>
            </a:custGeom>
            <a:ln w="3175">
              <a:solidFill>
                <a:srgbClr val="231F20"/>
              </a:solidFill>
            </a:ln>
          </p:spPr>
          <p:txBody>
            <a:bodyPr wrap="square" lIns="0" tIns="0" rIns="0" bIns="0" rtlCol="0"/>
            <a:lstStyle/>
            <a:p/>
          </p:txBody>
        </p:sp>
        <p:sp>
          <p:nvSpPr>
            <p:cNvPr id="2861" name="object 2861" descr=""/>
            <p:cNvSpPr/>
            <p:nvPr/>
          </p:nvSpPr>
          <p:spPr>
            <a:xfrm>
              <a:off x="5836443" y="2525749"/>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2862" name="object 2862" descr=""/>
            <p:cNvSpPr/>
            <p:nvPr/>
          </p:nvSpPr>
          <p:spPr>
            <a:xfrm>
              <a:off x="5916049" y="2523033"/>
              <a:ext cx="21590" cy="0"/>
            </a:xfrm>
            <a:custGeom>
              <a:avLst/>
              <a:gdLst/>
              <a:ahLst/>
              <a:cxnLst/>
              <a:rect l="l" t="t" r="r" b="b"/>
              <a:pathLst>
                <a:path w="21589" h="0">
                  <a:moveTo>
                    <a:pt x="21386" y="0"/>
                  </a:moveTo>
                  <a:lnTo>
                    <a:pt x="0" y="0"/>
                  </a:lnTo>
                </a:path>
              </a:pathLst>
            </a:custGeom>
            <a:ln w="3175">
              <a:solidFill>
                <a:srgbClr val="231F20"/>
              </a:solidFill>
            </a:ln>
          </p:spPr>
          <p:txBody>
            <a:bodyPr wrap="square" lIns="0" tIns="0" rIns="0" bIns="0" rtlCol="0"/>
            <a:lstStyle/>
            <a:p/>
          </p:txBody>
        </p:sp>
        <p:sp>
          <p:nvSpPr>
            <p:cNvPr id="2863" name="object 2863" descr=""/>
            <p:cNvSpPr/>
            <p:nvPr/>
          </p:nvSpPr>
          <p:spPr>
            <a:xfrm>
              <a:off x="5938248" y="2523033"/>
              <a:ext cx="280670" cy="0"/>
            </a:xfrm>
            <a:custGeom>
              <a:avLst/>
              <a:gdLst/>
              <a:ahLst/>
              <a:cxnLst/>
              <a:rect l="l" t="t" r="r" b="b"/>
              <a:pathLst>
                <a:path w="280670" h="0">
                  <a:moveTo>
                    <a:pt x="0" y="0"/>
                  </a:moveTo>
                  <a:lnTo>
                    <a:pt x="280238" y="0"/>
                  </a:lnTo>
                </a:path>
              </a:pathLst>
            </a:custGeom>
            <a:ln w="3175">
              <a:solidFill>
                <a:srgbClr val="231F20"/>
              </a:solidFill>
            </a:ln>
          </p:spPr>
          <p:txBody>
            <a:bodyPr wrap="square" lIns="0" tIns="0" rIns="0" bIns="0" rtlCol="0"/>
            <a:lstStyle/>
            <a:p/>
          </p:txBody>
        </p:sp>
        <p:sp>
          <p:nvSpPr>
            <p:cNvPr id="2864" name="object 2864" descr=""/>
            <p:cNvSpPr/>
            <p:nvPr/>
          </p:nvSpPr>
          <p:spPr>
            <a:xfrm>
              <a:off x="5938248" y="2522772"/>
              <a:ext cx="280670" cy="0"/>
            </a:xfrm>
            <a:custGeom>
              <a:avLst/>
              <a:gdLst/>
              <a:ahLst/>
              <a:cxnLst/>
              <a:rect l="l" t="t" r="r" b="b"/>
              <a:pathLst>
                <a:path w="280670" h="0">
                  <a:moveTo>
                    <a:pt x="280238" y="0"/>
                  </a:moveTo>
                  <a:lnTo>
                    <a:pt x="0" y="0"/>
                  </a:lnTo>
                </a:path>
              </a:pathLst>
            </a:custGeom>
            <a:ln w="3175">
              <a:solidFill>
                <a:srgbClr val="231F20"/>
              </a:solidFill>
            </a:ln>
          </p:spPr>
          <p:txBody>
            <a:bodyPr wrap="square" lIns="0" tIns="0" rIns="0" bIns="0" rtlCol="0"/>
            <a:lstStyle/>
            <a:p/>
          </p:txBody>
        </p:sp>
        <p:sp>
          <p:nvSpPr>
            <p:cNvPr id="2865" name="object 2865" descr=""/>
            <p:cNvSpPr/>
            <p:nvPr/>
          </p:nvSpPr>
          <p:spPr>
            <a:xfrm>
              <a:off x="6184367" y="2528453"/>
              <a:ext cx="33655" cy="0"/>
            </a:xfrm>
            <a:custGeom>
              <a:avLst/>
              <a:gdLst/>
              <a:ahLst/>
              <a:cxnLst/>
              <a:rect l="l" t="t" r="r" b="b"/>
              <a:pathLst>
                <a:path w="33654" h="0">
                  <a:moveTo>
                    <a:pt x="33032" y="0"/>
                  </a:moveTo>
                  <a:lnTo>
                    <a:pt x="0" y="0"/>
                  </a:lnTo>
                </a:path>
              </a:pathLst>
            </a:custGeom>
            <a:ln w="3175">
              <a:solidFill>
                <a:srgbClr val="231F20"/>
              </a:solidFill>
            </a:ln>
          </p:spPr>
          <p:txBody>
            <a:bodyPr wrap="square" lIns="0" tIns="0" rIns="0" bIns="0" rtlCol="0"/>
            <a:lstStyle/>
            <a:p/>
          </p:txBody>
        </p:sp>
        <p:sp>
          <p:nvSpPr>
            <p:cNvPr id="2866" name="object 2866" descr=""/>
            <p:cNvSpPr/>
            <p:nvPr/>
          </p:nvSpPr>
          <p:spPr>
            <a:xfrm>
              <a:off x="6175433" y="2526829"/>
              <a:ext cx="43180" cy="0"/>
            </a:xfrm>
            <a:custGeom>
              <a:avLst/>
              <a:gdLst/>
              <a:ahLst/>
              <a:cxnLst/>
              <a:rect l="l" t="t" r="r" b="b"/>
              <a:pathLst>
                <a:path w="43179" h="0">
                  <a:moveTo>
                    <a:pt x="43052" y="0"/>
                  </a:moveTo>
                  <a:lnTo>
                    <a:pt x="0" y="0"/>
                  </a:lnTo>
                </a:path>
              </a:pathLst>
            </a:custGeom>
            <a:ln w="3175">
              <a:solidFill>
                <a:srgbClr val="231F20"/>
              </a:solidFill>
            </a:ln>
          </p:spPr>
          <p:txBody>
            <a:bodyPr wrap="square" lIns="0" tIns="0" rIns="0" bIns="0" rtlCol="0"/>
            <a:lstStyle/>
            <a:p/>
          </p:txBody>
        </p:sp>
        <p:sp>
          <p:nvSpPr>
            <p:cNvPr id="2867" name="object 2867" descr=""/>
            <p:cNvSpPr/>
            <p:nvPr/>
          </p:nvSpPr>
          <p:spPr>
            <a:xfrm>
              <a:off x="5353949" y="2551472"/>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2868" name="object 2868" descr=""/>
            <p:cNvSpPr/>
            <p:nvPr/>
          </p:nvSpPr>
          <p:spPr>
            <a:xfrm>
              <a:off x="5350427" y="2549847"/>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2869" name="object 2869" descr=""/>
            <p:cNvSpPr/>
            <p:nvPr/>
          </p:nvSpPr>
          <p:spPr>
            <a:xfrm>
              <a:off x="5353949" y="2548755"/>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2870" name="object 2870" descr=""/>
            <p:cNvSpPr/>
            <p:nvPr/>
          </p:nvSpPr>
          <p:spPr>
            <a:xfrm>
              <a:off x="5355306" y="2548495"/>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2871" name="object 2871" descr=""/>
            <p:cNvSpPr/>
            <p:nvPr/>
          </p:nvSpPr>
          <p:spPr>
            <a:xfrm>
              <a:off x="5355574" y="2546051"/>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2872" name="object 2872" descr=""/>
            <p:cNvSpPr/>
            <p:nvPr/>
          </p:nvSpPr>
          <p:spPr>
            <a:xfrm>
              <a:off x="5354488" y="2542803"/>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2873" name="object 2873" descr=""/>
            <p:cNvSpPr/>
            <p:nvPr/>
          </p:nvSpPr>
          <p:spPr>
            <a:xfrm>
              <a:off x="5355574" y="2542530"/>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2874" name="object 2874" descr=""/>
            <p:cNvSpPr/>
            <p:nvPr/>
          </p:nvSpPr>
          <p:spPr>
            <a:xfrm>
              <a:off x="5354494" y="2539280"/>
              <a:ext cx="1905" cy="0"/>
            </a:xfrm>
            <a:custGeom>
              <a:avLst/>
              <a:gdLst/>
              <a:ahLst/>
              <a:cxnLst/>
              <a:rect l="l" t="t" r="r" b="b"/>
              <a:pathLst>
                <a:path w="1904" h="0">
                  <a:moveTo>
                    <a:pt x="1892" y="0"/>
                  </a:moveTo>
                  <a:lnTo>
                    <a:pt x="0" y="0"/>
                  </a:lnTo>
                  <a:lnTo>
                    <a:pt x="1892" y="0"/>
                  </a:lnTo>
                </a:path>
              </a:pathLst>
            </a:custGeom>
            <a:ln w="3175">
              <a:solidFill>
                <a:srgbClr val="231F20"/>
              </a:solidFill>
            </a:ln>
          </p:spPr>
          <p:txBody>
            <a:bodyPr wrap="square" lIns="0" tIns="0" rIns="0" bIns="0" rtlCol="0"/>
            <a:lstStyle/>
            <a:p/>
          </p:txBody>
        </p:sp>
        <p:sp>
          <p:nvSpPr>
            <p:cNvPr id="2875" name="object 2875" descr=""/>
            <p:cNvSpPr/>
            <p:nvPr/>
          </p:nvSpPr>
          <p:spPr>
            <a:xfrm>
              <a:off x="5354488" y="2538201"/>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2876" name="object 2876" descr=""/>
            <p:cNvSpPr/>
            <p:nvPr/>
          </p:nvSpPr>
          <p:spPr>
            <a:xfrm>
              <a:off x="5354488" y="253792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2877" name="object 2877" descr=""/>
            <p:cNvSpPr/>
            <p:nvPr/>
          </p:nvSpPr>
          <p:spPr>
            <a:xfrm>
              <a:off x="5355301" y="2536304"/>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2878" name="object 2878" descr=""/>
            <p:cNvSpPr/>
            <p:nvPr/>
          </p:nvSpPr>
          <p:spPr>
            <a:xfrm>
              <a:off x="5353949" y="2536031"/>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2879" name="object 2879" descr=""/>
            <p:cNvSpPr/>
            <p:nvPr/>
          </p:nvSpPr>
          <p:spPr>
            <a:xfrm>
              <a:off x="5350427" y="2534952"/>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2880" name="object 2880" descr=""/>
            <p:cNvSpPr/>
            <p:nvPr/>
          </p:nvSpPr>
          <p:spPr>
            <a:xfrm>
              <a:off x="5353949" y="2533327"/>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2881" name="object 2881" descr=""/>
            <p:cNvSpPr/>
            <p:nvPr/>
          </p:nvSpPr>
          <p:spPr>
            <a:xfrm>
              <a:off x="6171101" y="2528453"/>
              <a:ext cx="13335" cy="0"/>
            </a:xfrm>
            <a:custGeom>
              <a:avLst/>
              <a:gdLst/>
              <a:ahLst/>
              <a:cxnLst/>
              <a:rect l="l" t="t" r="r" b="b"/>
              <a:pathLst>
                <a:path w="13335" h="0">
                  <a:moveTo>
                    <a:pt x="13271" y="0"/>
                  </a:moveTo>
                  <a:lnTo>
                    <a:pt x="0" y="0"/>
                  </a:lnTo>
                </a:path>
              </a:pathLst>
            </a:custGeom>
            <a:ln w="3175">
              <a:solidFill>
                <a:srgbClr val="231F20"/>
              </a:solidFill>
            </a:ln>
          </p:spPr>
          <p:txBody>
            <a:bodyPr wrap="square" lIns="0" tIns="0" rIns="0" bIns="0" rtlCol="0"/>
            <a:lstStyle/>
            <a:p/>
          </p:txBody>
        </p:sp>
        <p:sp>
          <p:nvSpPr>
            <p:cNvPr id="2882" name="object 2882" descr=""/>
            <p:cNvSpPr/>
            <p:nvPr/>
          </p:nvSpPr>
          <p:spPr>
            <a:xfrm>
              <a:off x="5354488" y="252465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2883" name="object 2883" descr=""/>
            <p:cNvSpPr/>
            <p:nvPr/>
          </p:nvSpPr>
          <p:spPr>
            <a:xfrm>
              <a:off x="5353949" y="252168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84" name="object 2884" descr=""/>
            <p:cNvSpPr/>
            <p:nvPr/>
          </p:nvSpPr>
          <p:spPr>
            <a:xfrm>
              <a:off x="5354488" y="2521421"/>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2885" name="object 2885" descr=""/>
            <p:cNvSpPr/>
            <p:nvPr/>
          </p:nvSpPr>
          <p:spPr>
            <a:xfrm>
              <a:off x="5354488" y="2521148"/>
              <a:ext cx="3175" cy="0"/>
            </a:xfrm>
            <a:custGeom>
              <a:avLst/>
              <a:gdLst/>
              <a:ahLst/>
              <a:cxnLst/>
              <a:rect l="l" t="t" r="r" b="b"/>
              <a:pathLst>
                <a:path w="3175" h="0">
                  <a:moveTo>
                    <a:pt x="0" y="0"/>
                  </a:moveTo>
                  <a:lnTo>
                    <a:pt x="1079" y="0"/>
                  </a:lnTo>
                  <a:lnTo>
                    <a:pt x="2705" y="0"/>
                  </a:lnTo>
                </a:path>
              </a:pathLst>
            </a:custGeom>
            <a:ln w="3175">
              <a:solidFill>
                <a:srgbClr val="231F20"/>
              </a:solidFill>
            </a:ln>
          </p:spPr>
          <p:txBody>
            <a:bodyPr wrap="square" lIns="0" tIns="0" rIns="0" bIns="0" rtlCol="0"/>
            <a:lstStyle/>
            <a:p/>
          </p:txBody>
        </p:sp>
        <p:sp>
          <p:nvSpPr>
            <p:cNvPr id="2886" name="object 2886" descr=""/>
            <p:cNvSpPr/>
            <p:nvPr/>
          </p:nvSpPr>
          <p:spPr>
            <a:xfrm>
              <a:off x="6171106" y="2526829"/>
              <a:ext cx="4445" cy="0"/>
            </a:xfrm>
            <a:custGeom>
              <a:avLst/>
              <a:gdLst/>
              <a:ahLst/>
              <a:cxnLst/>
              <a:rect l="l" t="t" r="r" b="b"/>
              <a:pathLst>
                <a:path w="4445" h="0">
                  <a:moveTo>
                    <a:pt x="4330" y="0"/>
                  </a:moveTo>
                  <a:lnTo>
                    <a:pt x="0" y="0"/>
                  </a:lnTo>
                </a:path>
              </a:pathLst>
            </a:custGeom>
            <a:ln w="3175">
              <a:solidFill>
                <a:srgbClr val="231F20"/>
              </a:solidFill>
            </a:ln>
          </p:spPr>
          <p:txBody>
            <a:bodyPr wrap="square" lIns="0" tIns="0" rIns="0" bIns="0" rtlCol="0"/>
            <a:lstStyle/>
            <a:p/>
          </p:txBody>
        </p:sp>
        <p:sp>
          <p:nvSpPr>
            <p:cNvPr id="2887" name="object 2887" descr=""/>
            <p:cNvSpPr/>
            <p:nvPr/>
          </p:nvSpPr>
          <p:spPr>
            <a:xfrm>
              <a:off x="5459003" y="2511933"/>
              <a:ext cx="6985" cy="1270"/>
            </a:xfrm>
            <a:custGeom>
              <a:avLst/>
              <a:gdLst/>
              <a:ahLst/>
              <a:cxnLst/>
              <a:rect l="l" t="t" r="r" b="b"/>
              <a:pathLst>
                <a:path w="6985" h="1269">
                  <a:moveTo>
                    <a:pt x="0" y="0"/>
                  </a:moveTo>
                  <a:lnTo>
                    <a:pt x="6502" y="812"/>
                  </a:lnTo>
                </a:path>
              </a:pathLst>
            </a:custGeom>
            <a:ln w="3175">
              <a:solidFill>
                <a:srgbClr val="231F20"/>
              </a:solidFill>
            </a:ln>
          </p:spPr>
          <p:txBody>
            <a:bodyPr wrap="square" lIns="0" tIns="0" rIns="0" bIns="0" rtlCol="0"/>
            <a:lstStyle/>
            <a:p/>
          </p:txBody>
        </p:sp>
        <p:sp>
          <p:nvSpPr>
            <p:cNvPr id="2888" name="object 2888" descr=""/>
            <p:cNvSpPr/>
            <p:nvPr/>
          </p:nvSpPr>
          <p:spPr>
            <a:xfrm>
              <a:off x="5580037" y="2504628"/>
              <a:ext cx="3175" cy="635"/>
            </a:xfrm>
            <a:custGeom>
              <a:avLst/>
              <a:gdLst/>
              <a:ahLst/>
              <a:cxnLst/>
              <a:rect l="l" t="t" r="r" b="b"/>
              <a:pathLst>
                <a:path w="3175" h="635">
                  <a:moveTo>
                    <a:pt x="2705" y="546"/>
                  </a:moveTo>
                  <a:lnTo>
                    <a:pt x="1079" y="279"/>
                  </a:lnTo>
                  <a:lnTo>
                    <a:pt x="266" y="0"/>
                  </a:lnTo>
                  <a:lnTo>
                    <a:pt x="0" y="0"/>
                  </a:lnTo>
                  <a:lnTo>
                    <a:pt x="2705" y="546"/>
                  </a:lnTo>
                </a:path>
              </a:pathLst>
            </a:custGeom>
            <a:ln w="3175">
              <a:solidFill>
                <a:srgbClr val="231F20"/>
              </a:solidFill>
            </a:ln>
          </p:spPr>
          <p:txBody>
            <a:bodyPr wrap="square" lIns="0" tIns="0" rIns="0" bIns="0" rtlCol="0"/>
            <a:lstStyle/>
            <a:p/>
          </p:txBody>
        </p:sp>
        <p:sp>
          <p:nvSpPr>
            <p:cNvPr id="2889" name="object 2889" descr=""/>
            <p:cNvSpPr/>
            <p:nvPr/>
          </p:nvSpPr>
          <p:spPr>
            <a:xfrm>
              <a:off x="5569477" y="2505439"/>
              <a:ext cx="1905" cy="2540"/>
            </a:xfrm>
            <a:custGeom>
              <a:avLst/>
              <a:gdLst/>
              <a:ahLst/>
              <a:cxnLst/>
              <a:rect l="l" t="t" r="r" b="b"/>
              <a:pathLst>
                <a:path w="1904" h="2539">
                  <a:moveTo>
                    <a:pt x="1892" y="2438"/>
                  </a:moveTo>
                  <a:lnTo>
                    <a:pt x="1892" y="2171"/>
                  </a:lnTo>
                  <a:lnTo>
                    <a:pt x="1892" y="1625"/>
                  </a:lnTo>
                  <a:lnTo>
                    <a:pt x="1625" y="1092"/>
                  </a:lnTo>
                  <a:lnTo>
                    <a:pt x="1358" y="812"/>
                  </a:lnTo>
                  <a:lnTo>
                    <a:pt x="812" y="266"/>
                  </a:lnTo>
                  <a:lnTo>
                    <a:pt x="546" y="0"/>
                  </a:lnTo>
                  <a:lnTo>
                    <a:pt x="266" y="0"/>
                  </a:lnTo>
                  <a:lnTo>
                    <a:pt x="0" y="0"/>
                  </a:lnTo>
                </a:path>
              </a:pathLst>
            </a:custGeom>
            <a:ln w="3175">
              <a:solidFill>
                <a:srgbClr val="231F20"/>
              </a:solidFill>
            </a:ln>
          </p:spPr>
          <p:txBody>
            <a:bodyPr wrap="square" lIns="0" tIns="0" rIns="0" bIns="0" rtlCol="0"/>
            <a:lstStyle/>
            <a:p/>
          </p:txBody>
        </p:sp>
        <p:sp>
          <p:nvSpPr>
            <p:cNvPr id="2890" name="object 2890" descr=""/>
            <p:cNvSpPr/>
            <p:nvPr/>
          </p:nvSpPr>
          <p:spPr>
            <a:xfrm>
              <a:off x="5476063" y="2425291"/>
              <a:ext cx="3175" cy="1270"/>
            </a:xfrm>
            <a:custGeom>
              <a:avLst/>
              <a:gdLst/>
              <a:ahLst/>
              <a:cxnLst/>
              <a:rect l="l" t="t" r="r" b="b"/>
              <a:pathLst>
                <a:path w="3175" h="1269">
                  <a:moveTo>
                    <a:pt x="0" y="0"/>
                  </a:moveTo>
                  <a:lnTo>
                    <a:pt x="2705" y="1092"/>
                  </a:lnTo>
                </a:path>
              </a:pathLst>
            </a:custGeom>
            <a:ln w="3175">
              <a:solidFill>
                <a:srgbClr val="231F20"/>
              </a:solidFill>
            </a:ln>
          </p:spPr>
          <p:txBody>
            <a:bodyPr wrap="square" lIns="0" tIns="0" rIns="0" bIns="0" rtlCol="0"/>
            <a:lstStyle/>
            <a:p/>
          </p:txBody>
        </p:sp>
        <p:sp>
          <p:nvSpPr>
            <p:cNvPr id="2891" name="object 2891" descr=""/>
            <p:cNvSpPr/>
            <p:nvPr/>
          </p:nvSpPr>
          <p:spPr>
            <a:xfrm>
              <a:off x="5477959" y="2420688"/>
              <a:ext cx="3175" cy="1270"/>
            </a:xfrm>
            <a:custGeom>
              <a:avLst/>
              <a:gdLst/>
              <a:ahLst/>
              <a:cxnLst/>
              <a:rect l="l" t="t" r="r" b="b"/>
              <a:pathLst>
                <a:path w="3175" h="1269">
                  <a:moveTo>
                    <a:pt x="2705" y="1092"/>
                  </a:moveTo>
                  <a:lnTo>
                    <a:pt x="0" y="0"/>
                  </a:lnTo>
                </a:path>
              </a:pathLst>
            </a:custGeom>
            <a:ln w="3175">
              <a:solidFill>
                <a:srgbClr val="231F20"/>
              </a:solidFill>
            </a:ln>
          </p:spPr>
          <p:txBody>
            <a:bodyPr wrap="square" lIns="0" tIns="0" rIns="0" bIns="0" rtlCol="0"/>
            <a:lstStyle/>
            <a:p/>
          </p:txBody>
        </p:sp>
        <p:sp>
          <p:nvSpPr>
            <p:cNvPr id="2892" name="object 2892" descr=""/>
            <p:cNvSpPr/>
            <p:nvPr/>
          </p:nvSpPr>
          <p:spPr>
            <a:xfrm>
              <a:off x="5573266" y="2436391"/>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893" name="object 2893" descr=""/>
            <p:cNvSpPr/>
            <p:nvPr/>
          </p:nvSpPr>
          <p:spPr>
            <a:xfrm>
              <a:off x="5548628" y="241690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894" name="object 2894" descr=""/>
            <p:cNvSpPr/>
            <p:nvPr/>
          </p:nvSpPr>
          <p:spPr>
            <a:xfrm>
              <a:off x="5557291" y="24355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895" name="object 2895" descr=""/>
            <p:cNvSpPr/>
            <p:nvPr/>
          </p:nvSpPr>
          <p:spPr>
            <a:xfrm>
              <a:off x="5545373" y="24290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96" name="object 2896" descr=""/>
            <p:cNvSpPr/>
            <p:nvPr/>
          </p:nvSpPr>
          <p:spPr>
            <a:xfrm>
              <a:off x="5566219" y="2423947"/>
              <a:ext cx="6350" cy="1905"/>
            </a:xfrm>
            <a:custGeom>
              <a:avLst/>
              <a:gdLst/>
              <a:ahLst/>
              <a:cxnLst/>
              <a:rect l="l" t="t" r="r" b="b"/>
              <a:pathLst>
                <a:path w="6350" h="1905">
                  <a:moveTo>
                    <a:pt x="1625" y="812"/>
                  </a:moveTo>
                  <a:lnTo>
                    <a:pt x="1384" y="241"/>
                  </a:lnTo>
                  <a:lnTo>
                    <a:pt x="812" y="0"/>
                  </a:lnTo>
                  <a:lnTo>
                    <a:pt x="228" y="241"/>
                  </a:lnTo>
                  <a:lnTo>
                    <a:pt x="0" y="812"/>
                  </a:lnTo>
                  <a:lnTo>
                    <a:pt x="228" y="1397"/>
                  </a:lnTo>
                  <a:lnTo>
                    <a:pt x="812" y="1625"/>
                  </a:lnTo>
                  <a:lnTo>
                    <a:pt x="1384" y="1397"/>
                  </a:lnTo>
                  <a:lnTo>
                    <a:pt x="1625" y="812"/>
                  </a:lnTo>
                  <a:close/>
                </a:path>
                <a:path w="6350" h="1905">
                  <a:moveTo>
                    <a:pt x="6223" y="812"/>
                  </a:moveTo>
                  <a:lnTo>
                    <a:pt x="5994" y="241"/>
                  </a:lnTo>
                  <a:lnTo>
                    <a:pt x="5410" y="0"/>
                  </a:lnTo>
                  <a:lnTo>
                    <a:pt x="4838" y="241"/>
                  </a:lnTo>
                  <a:lnTo>
                    <a:pt x="4597" y="812"/>
                  </a:lnTo>
                  <a:lnTo>
                    <a:pt x="4838" y="1397"/>
                  </a:lnTo>
                  <a:lnTo>
                    <a:pt x="5410" y="1625"/>
                  </a:lnTo>
                  <a:lnTo>
                    <a:pt x="5994" y="1397"/>
                  </a:lnTo>
                  <a:lnTo>
                    <a:pt x="6223" y="812"/>
                  </a:lnTo>
                  <a:close/>
                </a:path>
              </a:pathLst>
            </a:custGeom>
            <a:solidFill>
              <a:srgbClr val="231F20"/>
            </a:solidFill>
          </p:spPr>
          <p:txBody>
            <a:bodyPr wrap="square" lIns="0" tIns="0" rIns="0" bIns="0" rtlCol="0"/>
            <a:lstStyle/>
            <a:p/>
          </p:txBody>
        </p:sp>
        <p:sp>
          <p:nvSpPr>
            <p:cNvPr id="2897" name="object 2897" descr=""/>
            <p:cNvSpPr/>
            <p:nvPr/>
          </p:nvSpPr>
          <p:spPr>
            <a:xfrm>
              <a:off x="5536711" y="2408237"/>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2898" name="object 2898" descr=""/>
            <p:cNvSpPr/>
            <p:nvPr/>
          </p:nvSpPr>
          <p:spPr>
            <a:xfrm>
              <a:off x="5541584" y="242258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899" name="object 2899" descr=""/>
            <p:cNvSpPr/>
            <p:nvPr/>
          </p:nvSpPr>
          <p:spPr>
            <a:xfrm>
              <a:off x="5537795" y="2415815"/>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2900" name="object 2900" descr=""/>
            <p:cNvSpPr/>
            <p:nvPr/>
          </p:nvSpPr>
          <p:spPr>
            <a:xfrm>
              <a:off x="5566222"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01" name="object 2901" descr=""/>
            <p:cNvSpPr/>
            <p:nvPr/>
          </p:nvSpPr>
          <p:spPr>
            <a:xfrm>
              <a:off x="5562165"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02" name="object 2902" descr=""/>
            <p:cNvSpPr/>
            <p:nvPr/>
          </p:nvSpPr>
          <p:spPr>
            <a:xfrm>
              <a:off x="5548071" y="2416098"/>
              <a:ext cx="20320" cy="9525"/>
            </a:xfrm>
            <a:custGeom>
              <a:avLst/>
              <a:gdLst/>
              <a:ahLst/>
              <a:cxnLst/>
              <a:rect l="l" t="t" r="r" b="b"/>
              <a:pathLst>
                <a:path w="20320" h="9525">
                  <a:moveTo>
                    <a:pt x="1625" y="812"/>
                  </a:moveTo>
                  <a:lnTo>
                    <a:pt x="1397" y="241"/>
                  </a:lnTo>
                  <a:lnTo>
                    <a:pt x="812" y="0"/>
                  </a:lnTo>
                  <a:lnTo>
                    <a:pt x="241" y="241"/>
                  </a:lnTo>
                  <a:lnTo>
                    <a:pt x="0" y="812"/>
                  </a:lnTo>
                  <a:lnTo>
                    <a:pt x="241" y="1384"/>
                  </a:lnTo>
                  <a:lnTo>
                    <a:pt x="812" y="1625"/>
                  </a:lnTo>
                  <a:lnTo>
                    <a:pt x="1397" y="1384"/>
                  </a:lnTo>
                  <a:lnTo>
                    <a:pt x="1625" y="812"/>
                  </a:lnTo>
                  <a:close/>
                </a:path>
                <a:path w="20320" h="9525">
                  <a:moveTo>
                    <a:pt x="15163" y="8661"/>
                  </a:moveTo>
                  <a:lnTo>
                    <a:pt x="14935" y="8089"/>
                  </a:lnTo>
                  <a:lnTo>
                    <a:pt x="14351" y="7848"/>
                  </a:lnTo>
                  <a:lnTo>
                    <a:pt x="13779" y="8089"/>
                  </a:lnTo>
                  <a:lnTo>
                    <a:pt x="13538" y="8661"/>
                  </a:lnTo>
                  <a:lnTo>
                    <a:pt x="13779" y="9245"/>
                  </a:lnTo>
                  <a:lnTo>
                    <a:pt x="14351" y="9474"/>
                  </a:lnTo>
                  <a:lnTo>
                    <a:pt x="14935" y="9245"/>
                  </a:lnTo>
                  <a:lnTo>
                    <a:pt x="15163" y="8661"/>
                  </a:lnTo>
                  <a:close/>
                </a:path>
                <a:path w="20320" h="9525">
                  <a:moveTo>
                    <a:pt x="19773" y="8661"/>
                  </a:moveTo>
                  <a:lnTo>
                    <a:pt x="19532" y="8089"/>
                  </a:lnTo>
                  <a:lnTo>
                    <a:pt x="18961" y="7848"/>
                  </a:lnTo>
                  <a:lnTo>
                    <a:pt x="18376" y="8089"/>
                  </a:lnTo>
                  <a:lnTo>
                    <a:pt x="18148" y="8661"/>
                  </a:lnTo>
                  <a:lnTo>
                    <a:pt x="18376" y="9245"/>
                  </a:lnTo>
                  <a:lnTo>
                    <a:pt x="18961" y="9474"/>
                  </a:lnTo>
                  <a:lnTo>
                    <a:pt x="19532" y="9245"/>
                  </a:lnTo>
                  <a:lnTo>
                    <a:pt x="19773" y="8661"/>
                  </a:lnTo>
                  <a:close/>
                </a:path>
              </a:pathLst>
            </a:custGeom>
            <a:solidFill>
              <a:srgbClr val="231F20"/>
            </a:solidFill>
          </p:spPr>
          <p:txBody>
            <a:bodyPr wrap="square" lIns="0" tIns="0" rIns="0" bIns="0" rtlCol="0"/>
            <a:lstStyle/>
            <a:p/>
          </p:txBody>
        </p:sp>
        <p:sp>
          <p:nvSpPr>
            <p:cNvPr id="2903" name="object 2903" descr=""/>
            <p:cNvSpPr/>
            <p:nvPr/>
          </p:nvSpPr>
          <p:spPr>
            <a:xfrm>
              <a:off x="5579765" y="243288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904" name="object 2904" descr=""/>
            <p:cNvSpPr/>
            <p:nvPr/>
          </p:nvSpPr>
          <p:spPr>
            <a:xfrm>
              <a:off x="5581657" y="2419062"/>
              <a:ext cx="10160" cy="5715"/>
            </a:xfrm>
            <a:custGeom>
              <a:avLst/>
              <a:gdLst/>
              <a:ahLst/>
              <a:cxnLst/>
              <a:rect l="l" t="t" r="r" b="b"/>
              <a:pathLst>
                <a:path w="10160" h="5714">
                  <a:moveTo>
                    <a:pt x="10020" y="5422"/>
                  </a:moveTo>
                  <a:lnTo>
                    <a:pt x="0" y="0"/>
                  </a:lnTo>
                </a:path>
              </a:pathLst>
            </a:custGeom>
            <a:ln w="3175">
              <a:solidFill>
                <a:srgbClr val="231F20"/>
              </a:solidFill>
            </a:ln>
          </p:spPr>
          <p:txBody>
            <a:bodyPr wrap="square" lIns="0" tIns="0" rIns="0" bIns="0" rtlCol="0"/>
            <a:lstStyle/>
            <a:p/>
          </p:txBody>
        </p:sp>
        <p:sp>
          <p:nvSpPr>
            <p:cNvPr id="2905" name="object 2905" descr=""/>
            <p:cNvSpPr/>
            <p:nvPr/>
          </p:nvSpPr>
          <p:spPr>
            <a:xfrm>
              <a:off x="5582197" y="2417988"/>
              <a:ext cx="9525" cy="5715"/>
            </a:xfrm>
            <a:custGeom>
              <a:avLst/>
              <a:gdLst/>
              <a:ahLst/>
              <a:cxnLst/>
              <a:rect l="l" t="t" r="r" b="b"/>
              <a:pathLst>
                <a:path w="9525" h="5714">
                  <a:moveTo>
                    <a:pt x="9207" y="5143"/>
                  </a:moveTo>
                  <a:lnTo>
                    <a:pt x="1079" y="546"/>
                  </a:lnTo>
                  <a:lnTo>
                    <a:pt x="0" y="0"/>
                  </a:lnTo>
                </a:path>
              </a:pathLst>
            </a:custGeom>
            <a:ln w="3175">
              <a:solidFill>
                <a:srgbClr val="231F20"/>
              </a:solidFill>
            </a:ln>
          </p:spPr>
          <p:txBody>
            <a:bodyPr wrap="square" lIns="0" tIns="0" rIns="0" bIns="0" rtlCol="0"/>
            <a:lstStyle/>
            <a:p/>
          </p:txBody>
        </p:sp>
        <p:sp>
          <p:nvSpPr>
            <p:cNvPr id="2906" name="object 2906" descr=""/>
            <p:cNvSpPr/>
            <p:nvPr/>
          </p:nvSpPr>
          <p:spPr>
            <a:xfrm>
              <a:off x="5590319" y="2422046"/>
              <a:ext cx="1905" cy="1270"/>
            </a:xfrm>
            <a:custGeom>
              <a:avLst/>
              <a:gdLst/>
              <a:ahLst/>
              <a:cxnLst/>
              <a:rect l="l" t="t" r="r" b="b"/>
              <a:pathLst>
                <a:path w="1904" h="1269">
                  <a:moveTo>
                    <a:pt x="1625" y="812"/>
                  </a:moveTo>
                  <a:lnTo>
                    <a:pt x="0" y="0"/>
                  </a:lnTo>
                </a:path>
              </a:pathLst>
            </a:custGeom>
            <a:ln w="3175">
              <a:solidFill>
                <a:srgbClr val="231F20"/>
              </a:solidFill>
            </a:ln>
          </p:spPr>
          <p:txBody>
            <a:bodyPr wrap="square" lIns="0" tIns="0" rIns="0" bIns="0" rtlCol="0"/>
            <a:lstStyle/>
            <a:p/>
          </p:txBody>
        </p:sp>
        <p:sp>
          <p:nvSpPr>
            <p:cNvPr id="2907" name="object 2907" descr=""/>
            <p:cNvSpPr/>
            <p:nvPr/>
          </p:nvSpPr>
          <p:spPr>
            <a:xfrm>
              <a:off x="5588972" y="2421234"/>
              <a:ext cx="1905" cy="635"/>
            </a:xfrm>
            <a:custGeom>
              <a:avLst/>
              <a:gdLst/>
              <a:ahLst/>
              <a:cxnLst/>
              <a:rect l="l" t="t" r="r" b="b"/>
              <a:pathLst>
                <a:path w="1904" h="635">
                  <a:moveTo>
                    <a:pt x="1346" y="546"/>
                  </a:moveTo>
                  <a:lnTo>
                    <a:pt x="0" y="0"/>
                  </a:lnTo>
                </a:path>
              </a:pathLst>
            </a:custGeom>
            <a:ln w="3175">
              <a:solidFill>
                <a:srgbClr val="231F20"/>
              </a:solidFill>
            </a:ln>
          </p:spPr>
          <p:txBody>
            <a:bodyPr wrap="square" lIns="0" tIns="0" rIns="0" bIns="0" rtlCol="0"/>
            <a:lstStyle/>
            <a:p/>
          </p:txBody>
        </p:sp>
        <p:sp>
          <p:nvSpPr>
            <p:cNvPr id="2908" name="object 2908" descr=""/>
            <p:cNvSpPr/>
            <p:nvPr/>
          </p:nvSpPr>
          <p:spPr>
            <a:xfrm>
              <a:off x="5584630" y="2418790"/>
              <a:ext cx="3810" cy="2540"/>
            </a:xfrm>
            <a:custGeom>
              <a:avLst/>
              <a:gdLst/>
              <a:ahLst/>
              <a:cxnLst/>
              <a:rect l="l" t="t" r="r" b="b"/>
              <a:pathLst>
                <a:path w="3810" h="2539">
                  <a:moveTo>
                    <a:pt x="3797" y="2171"/>
                  </a:moveTo>
                  <a:lnTo>
                    <a:pt x="0" y="0"/>
                  </a:lnTo>
                </a:path>
              </a:pathLst>
            </a:custGeom>
            <a:ln w="3175">
              <a:solidFill>
                <a:srgbClr val="231F20"/>
              </a:solidFill>
            </a:ln>
          </p:spPr>
          <p:txBody>
            <a:bodyPr wrap="square" lIns="0" tIns="0" rIns="0" bIns="0" rtlCol="0"/>
            <a:lstStyle/>
            <a:p/>
          </p:txBody>
        </p:sp>
        <p:sp>
          <p:nvSpPr>
            <p:cNvPr id="2909" name="object 2909" descr=""/>
            <p:cNvSpPr/>
            <p:nvPr/>
          </p:nvSpPr>
          <p:spPr>
            <a:xfrm>
              <a:off x="5581656" y="241690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10" name="object 2910" descr=""/>
            <p:cNvSpPr/>
            <p:nvPr/>
          </p:nvSpPr>
          <p:spPr>
            <a:xfrm>
              <a:off x="5583020" y="2417991"/>
              <a:ext cx="1270" cy="635"/>
            </a:xfrm>
            <a:custGeom>
              <a:avLst/>
              <a:gdLst/>
              <a:ahLst/>
              <a:cxnLst/>
              <a:rect l="l" t="t" r="r" b="b"/>
              <a:pathLst>
                <a:path w="1270" h="635">
                  <a:moveTo>
                    <a:pt x="800" y="266"/>
                  </a:moveTo>
                  <a:lnTo>
                    <a:pt x="0" y="0"/>
                  </a:lnTo>
                </a:path>
              </a:pathLst>
            </a:custGeom>
            <a:ln w="3175">
              <a:solidFill>
                <a:srgbClr val="231F20"/>
              </a:solidFill>
            </a:ln>
          </p:spPr>
          <p:txBody>
            <a:bodyPr wrap="square" lIns="0" tIns="0" rIns="0" bIns="0" rtlCol="0"/>
            <a:lstStyle/>
            <a:p/>
          </p:txBody>
        </p:sp>
        <p:sp>
          <p:nvSpPr>
            <p:cNvPr id="2911" name="object 2911" descr=""/>
            <p:cNvSpPr/>
            <p:nvPr/>
          </p:nvSpPr>
          <p:spPr>
            <a:xfrm>
              <a:off x="5581116" y="24209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912" name="object 2912" descr=""/>
            <p:cNvSpPr/>
            <p:nvPr/>
          </p:nvSpPr>
          <p:spPr>
            <a:xfrm>
              <a:off x="5548071" y="2410675"/>
              <a:ext cx="15240" cy="15240"/>
            </a:xfrm>
            <a:custGeom>
              <a:avLst/>
              <a:gdLst/>
              <a:ahLst/>
              <a:cxnLst/>
              <a:rect l="l" t="t" r="r" b="b"/>
              <a:pathLst>
                <a:path w="15239" h="15239">
                  <a:moveTo>
                    <a:pt x="1625" y="812"/>
                  </a:moveTo>
                  <a:lnTo>
                    <a:pt x="1397" y="241"/>
                  </a:lnTo>
                  <a:lnTo>
                    <a:pt x="812" y="0"/>
                  </a:lnTo>
                  <a:lnTo>
                    <a:pt x="241" y="241"/>
                  </a:lnTo>
                  <a:lnTo>
                    <a:pt x="0" y="812"/>
                  </a:lnTo>
                  <a:lnTo>
                    <a:pt x="241" y="1397"/>
                  </a:lnTo>
                  <a:lnTo>
                    <a:pt x="812" y="1625"/>
                  </a:lnTo>
                  <a:lnTo>
                    <a:pt x="1397" y="1397"/>
                  </a:lnTo>
                  <a:lnTo>
                    <a:pt x="1625" y="812"/>
                  </a:lnTo>
                  <a:close/>
                </a:path>
                <a:path w="15239" h="15239">
                  <a:moveTo>
                    <a:pt x="15163" y="14084"/>
                  </a:moveTo>
                  <a:lnTo>
                    <a:pt x="14935" y="13512"/>
                  </a:lnTo>
                  <a:lnTo>
                    <a:pt x="14351" y="13271"/>
                  </a:lnTo>
                  <a:lnTo>
                    <a:pt x="13779" y="13512"/>
                  </a:lnTo>
                  <a:lnTo>
                    <a:pt x="13538" y="14084"/>
                  </a:lnTo>
                  <a:lnTo>
                    <a:pt x="13779" y="14668"/>
                  </a:lnTo>
                  <a:lnTo>
                    <a:pt x="14351" y="14897"/>
                  </a:lnTo>
                  <a:lnTo>
                    <a:pt x="14935" y="14668"/>
                  </a:lnTo>
                  <a:lnTo>
                    <a:pt x="15163" y="14084"/>
                  </a:lnTo>
                  <a:close/>
                </a:path>
              </a:pathLst>
            </a:custGeom>
            <a:solidFill>
              <a:srgbClr val="231F20"/>
            </a:solidFill>
          </p:spPr>
          <p:txBody>
            <a:bodyPr wrap="square" lIns="0" tIns="0" rIns="0" bIns="0" rtlCol="0"/>
            <a:lstStyle/>
            <a:p/>
          </p:txBody>
        </p:sp>
        <p:sp>
          <p:nvSpPr>
            <p:cNvPr id="2913" name="object 2913" descr=""/>
            <p:cNvSpPr/>
            <p:nvPr/>
          </p:nvSpPr>
          <p:spPr>
            <a:xfrm>
              <a:off x="5581116" y="24209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914" name="object 2914" descr=""/>
            <p:cNvSpPr/>
            <p:nvPr/>
          </p:nvSpPr>
          <p:spPr>
            <a:xfrm>
              <a:off x="5548082" y="24011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15" name="object 2915" descr=""/>
            <p:cNvSpPr/>
            <p:nvPr/>
          </p:nvSpPr>
          <p:spPr>
            <a:xfrm>
              <a:off x="5548628" y="241690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16" name="object 2916" descr=""/>
            <p:cNvSpPr/>
            <p:nvPr/>
          </p:nvSpPr>
          <p:spPr>
            <a:xfrm>
              <a:off x="5547538" y="2397683"/>
              <a:ext cx="37465" cy="20320"/>
            </a:xfrm>
            <a:custGeom>
              <a:avLst/>
              <a:gdLst/>
              <a:ahLst/>
              <a:cxnLst/>
              <a:rect l="l" t="t" r="r" b="b"/>
              <a:pathLst>
                <a:path w="37464" h="20319">
                  <a:moveTo>
                    <a:pt x="1625" y="812"/>
                  </a:moveTo>
                  <a:lnTo>
                    <a:pt x="1384" y="241"/>
                  </a:lnTo>
                  <a:lnTo>
                    <a:pt x="812" y="0"/>
                  </a:lnTo>
                  <a:lnTo>
                    <a:pt x="241" y="241"/>
                  </a:lnTo>
                  <a:lnTo>
                    <a:pt x="0" y="812"/>
                  </a:lnTo>
                  <a:lnTo>
                    <a:pt x="241" y="1384"/>
                  </a:lnTo>
                  <a:lnTo>
                    <a:pt x="812" y="1625"/>
                  </a:lnTo>
                  <a:lnTo>
                    <a:pt x="1384" y="1384"/>
                  </a:lnTo>
                  <a:lnTo>
                    <a:pt x="1625" y="812"/>
                  </a:lnTo>
                  <a:close/>
                </a:path>
                <a:path w="37464" h="20319">
                  <a:moveTo>
                    <a:pt x="37363" y="19227"/>
                  </a:moveTo>
                  <a:lnTo>
                    <a:pt x="37122" y="18656"/>
                  </a:lnTo>
                  <a:lnTo>
                    <a:pt x="36550" y="18415"/>
                  </a:lnTo>
                  <a:lnTo>
                    <a:pt x="35979" y="18656"/>
                  </a:lnTo>
                  <a:lnTo>
                    <a:pt x="35737" y="19227"/>
                  </a:lnTo>
                  <a:lnTo>
                    <a:pt x="35979" y="19799"/>
                  </a:lnTo>
                  <a:lnTo>
                    <a:pt x="36550" y="20040"/>
                  </a:lnTo>
                  <a:lnTo>
                    <a:pt x="37122" y="19799"/>
                  </a:lnTo>
                  <a:lnTo>
                    <a:pt x="37363" y="19227"/>
                  </a:lnTo>
                  <a:close/>
                </a:path>
              </a:pathLst>
            </a:custGeom>
            <a:solidFill>
              <a:srgbClr val="231F20"/>
            </a:solidFill>
          </p:spPr>
          <p:txBody>
            <a:bodyPr wrap="square" lIns="0" tIns="0" rIns="0" bIns="0" rtlCol="0"/>
            <a:lstStyle/>
            <a:p/>
          </p:txBody>
        </p:sp>
        <p:sp>
          <p:nvSpPr>
            <p:cNvPr id="2917" name="object 2917" descr=""/>
            <p:cNvSpPr/>
            <p:nvPr/>
          </p:nvSpPr>
          <p:spPr>
            <a:xfrm>
              <a:off x="5590319" y="242177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918" name="object 2918" descr=""/>
            <p:cNvSpPr/>
            <p:nvPr/>
          </p:nvSpPr>
          <p:spPr>
            <a:xfrm>
              <a:off x="5539676" y="2391727"/>
              <a:ext cx="53340" cy="32384"/>
            </a:xfrm>
            <a:custGeom>
              <a:avLst/>
              <a:gdLst/>
              <a:ahLst/>
              <a:cxnLst/>
              <a:rect l="l" t="t" r="r" b="b"/>
              <a:pathLst>
                <a:path w="53339" h="32385">
                  <a:moveTo>
                    <a:pt x="1625" y="812"/>
                  </a:moveTo>
                  <a:lnTo>
                    <a:pt x="1397" y="241"/>
                  </a:lnTo>
                  <a:lnTo>
                    <a:pt x="812" y="0"/>
                  </a:lnTo>
                  <a:lnTo>
                    <a:pt x="241" y="241"/>
                  </a:lnTo>
                  <a:lnTo>
                    <a:pt x="0" y="812"/>
                  </a:lnTo>
                  <a:lnTo>
                    <a:pt x="241" y="1384"/>
                  </a:lnTo>
                  <a:lnTo>
                    <a:pt x="812" y="1625"/>
                  </a:lnTo>
                  <a:lnTo>
                    <a:pt x="1397" y="1384"/>
                  </a:lnTo>
                  <a:lnTo>
                    <a:pt x="1625" y="812"/>
                  </a:lnTo>
                  <a:close/>
                </a:path>
                <a:path w="53339" h="32385">
                  <a:moveTo>
                    <a:pt x="3251" y="1625"/>
                  </a:moveTo>
                  <a:lnTo>
                    <a:pt x="3009" y="1041"/>
                  </a:lnTo>
                  <a:lnTo>
                    <a:pt x="2438" y="812"/>
                  </a:lnTo>
                  <a:lnTo>
                    <a:pt x="1866" y="1041"/>
                  </a:lnTo>
                  <a:lnTo>
                    <a:pt x="1625" y="1625"/>
                  </a:lnTo>
                  <a:lnTo>
                    <a:pt x="1866" y="2197"/>
                  </a:lnTo>
                  <a:lnTo>
                    <a:pt x="2438" y="2438"/>
                  </a:lnTo>
                  <a:lnTo>
                    <a:pt x="3009" y="2197"/>
                  </a:lnTo>
                  <a:lnTo>
                    <a:pt x="3251" y="1625"/>
                  </a:lnTo>
                  <a:close/>
                </a:path>
                <a:path w="53339" h="32385">
                  <a:moveTo>
                    <a:pt x="53073" y="31140"/>
                  </a:moveTo>
                  <a:lnTo>
                    <a:pt x="52832" y="30568"/>
                  </a:lnTo>
                  <a:lnTo>
                    <a:pt x="52260" y="30327"/>
                  </a:lnTo>
                  <a:lnTo>
                    <a:pt x="51689" y="30568"/>
                  </a:lnTo>
                  <a:lnTo>
                    <a:pt x="51447" y="31140"/>
                  </a:lnTo>
                  <a:lnTo>
                    <a:pt x="51689" y="31711"/>
                  </a:lnTo>
                  <a:lnTo>
                    <a:pt x="52260" y="31953"/>
                  </a:lnTo>
                  <a:lnTo>
                    <a:pt x="52832" y="31711"/>
                  </a:lnTo>
                  <a:lnTo>
                    <a:pt x="53073" y="31140"/>
                  </a:lnTo>
                  <a:close/>
                </a:path>
              </a:pathLst>
            </a:custGeom>
            <a:solidFill>
              <a:srgbClr val="231F20"/>
            </a:solidFill>
          </p:spPr>
          <p:txBody>
            <a:bodyPr wrap="square" lIns="0" tIns="0" rIns="0" bIns="0" rtlCol="0"/>
            <a:lstStyle/>
            <a:p/>
          </p:txBody>
        </p:sp>
        <p:sp>
          <p:nvSpPr>
            <p:cNvPr id="2919" name="object 2919" descr=""/>
            <p:cNvSpPr/>
            <p:nvPr/>
          </p:nvSpPr>
          <p:spPr>
            <a:xfrm>
              <a:off x="5583820" y="2418258"/>
              <a:ext cx="1270" cy="635"/>
            </a:xfrm>
            <a:custGeom>
              <a:avLst/>
              <a:gdLst/>
              <a:ahLst/>
              <a:cxnLst/>
              <a:rect l="l" t="t" r="r" b="b"/>
              <a:pathLst>
                <a:path w="1270" h="635">
                  <a:moveTo>
                    <a:pt x="812" y="533"/>
                  </a:moveTo>
                  <a:lnTo>
                    <a:pt x="546" y="533"/>
                  </a:lnTo>
                  <a:lnTo>
                    <a:pt x="279" y="266"/>
                  </a:lnTo>
                  <a:lnTo>
                    <a:pt x="0" y="0"/>
                  </a:lnTo>
                </a:path>
              </a:pathLst>
            </a:custGeom>
            <a:ln w="3175">
              <a:solidFill>
                <a:srgbClr val="231F20"/>
              </a:solidFill>
            </a:ln>
          </p:spPr>
          <p:txBody>
            <a:bodyPr wrap="square" lIns="0" tIns="0" rIns="0" bIns="0" rtlCol="0"/>
            <a:lstStyle/>
            <a:p/>
          </p:txBody>
        </p:sp>
        <p:sp>
          <p:nvSpPr>
            <p:cNvPr id="2920" name="object 2920" descr=""/>
            <p:cNvSpPr/>
            <p:nvPr/>
          </p:nvSpPr>
          <p:spPr>
            <a:xfrm>
              <a:off x="5588434" y="2420968"/>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921" name="object 2921" descr=""/>
            <p:cNvSpPr/>
            <p:nvPr/>
          </p:nvSpPr>
          <p:spPr>
            <a:xfrm>
              <a:off x="5543482" y="2394161"/>
              <a:ext cx="1270" cy="635"/>
            </a:xfrm>
            <a:custGeom>
              <a:avLst/>
              <a:gdLst/>
              <a:ahLst/>
              <a:cxnLst/>
              <a:rect l="l" t="t" r="r" b="b"/>
              <a:pathLst>
                <a:path w="1270" h="635">
                  <a:moveTo>
                    <a:pt x="0" y="0"/>
                  </a:moveTo>
                  <a:lnTo>
                    <a:pt x="533" y="266"/>
                  </a:lnTo>
                  <a:lnTo>
                    <a:pt x="812" y="266"/>
                  </a:lnTo>
                </a:path>
              </a:pathLst>
            </a:custGeom>
            <a:ln w="3175">
              <a:solidFill>
                <a:srgbClr val="231F20"/>
              </a:solidFill>
            </a:ln>
          </p:spPr>
          <p:txBody>
            <a:bodyPr wrap="square" lIns="0" tIns="0" rIns="0" bIns="0" rtlCol="0"/>
            <a:lstStyle/>
            <a:p/>
          </p:txBody>
        </p:sp>
        <p:sp>
          <p:nvSpPr>
            <p:cNvPr id="2922" name="object 2922" descr=""/>
            <p:cNvSpPr/>
            <p:nvPr/>
          </p:nvSpPr>
          <p:spPr>
            <a:xfrm>
              <a:off x="5547810" y="2396591"/>
              <a:ext cx="1270" cy="635"/>
            </a:xfrm>
            <a:custGeom>
              <a:avLst/>
              <a:gdLst/>
              <a:ahLst/>
              <a:cxnLst/>
              <a:rect l="l" t="t" r="r" b="b"/>
              <a:pathLst>
                <a:path w="1270" h="635">
                  <a:moveTo>
                    <a:pt x="0" y="0"/>
                  </a:moveTo>
                  <a:lnTo>
                    <a:pt x="266" y="0"/>
                  </a:lnTo>
                  <a:lnTo>
                    <a:pt x="546" y="266"/>
                  </a:lnTo>
                  <a:lnTo>
                    <a:pt x="1079" y="546"/>
                  </a:lnTo>
                </a:path>
              </a:pathLst>
            </a:custGeom>
            <a:ln w="3175">
              <a:solidFill>
                <a:srgbClr val="231F20"/>
              </a:solidFill>
            </a:ln>
          </p:spPr>
          <p:txBody>
            <a:bodyPr wrap="square" lIns="0" tIns="0" rIns="0" bIns="0" rtlCol="0"/>
            <a:lstStyle/>
            <a:p/>
          </p:txBody>
        </p:sp>
        <p:sp>
          <p:nvSpPr>
            <p:cNvPr id="2923" name="object 2923" descr=""/>
            <p:cNvSpPr/>
            <p:nvPr/>
          </p:nvSpPr>
          <p:spPr>
            <a:xfrm>
              <a:off x="5586263" y="243802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924" name="object 2924" descr=""/>
            <p:cNvSpPr/>
            <p:nvPr/>
          </p:nvSpPr>
          <p:spPr>
            <a:xfrm>
              <a:off x="5584366" y="24187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925" name="object 2925" descr=""/>
            <p:cNvSpPr/>
            <p:nvPr/>
          </p:nvSpPr>
          <p:spPr>
            <a:xfrm>
              <a:off x="5547817" y="239659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26" name="object 2926" descr=""/>
            <p:cNvSpPr/>
            <p:nvPr/>
          </p:nvSpPr>
          <p:spPr>
            <a:xfrm>
              <a:off x="5571641"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27" name="object 2927" descr=""/>
            <p:cNvSpPr/>
            <p:nvPr/>
          </p:nvSpPr>
          <p:spPr>
            <a:xfrm>
              <a:off x="5550509" y="2393353"/>
              <a:ext cx="13335" cy="32384"/>
            </a:xfrm>
            <a:custGeom>
              <a:avLst/>
              <a:gdLst/>
              <a:ahLst/>
              <a:cxnLst/>
              <a:rect l="l" t="t" r="r" b="b"/>
              <a:pathLst>
                <a:path w="13335" h="32385">
                  <a:moveTo>
                    <a:pt x="1625" y="812"/>
                  </a:moveTo>
                  <a:lnTo>
                    <a:pt x="1397" y="241"/>
                  </a:lnTo>
                  <a:lnTo>
                    <a:pt x="812" y="0"/>
                  </a:lnTo>
                  <a:lnTo>
                    <a:pt x="241" y="241"/>
                  </a:lnTo>
                  <a:lnTo>
                    <a:pt x="0" y="812"/>
                  </a:lnTo>
                  <a:lnTo>
                    <a:pt x="241" y="1384"/>
                  </a:lnTo>
                  <a:lnTo>
                    <a:pt x="812" y="1625"/>
                  </a:lnTo>
                  <a:lnTo>
                    <a:pt x="1397" y="1384"/>
                  </a:lnTo>
                  <a:lnTo>
                    <a:pt x="1625" y="812"/>
                  </a:lnTo>
                  <a:close/>
                </a:path>
                <a:path w="13335" h="32385">
                  <a:moveTo>
                    <a:pt x="12725" y="31407"/>
                  </a:moveTo>
                  <a:lnTo>
                    <a:pt x="12496" y="30835"/>
                  </a:lnTo>
                  <a:lnTo>
                    <a:pt x="11912" y="30594"/>
                  </a:lnTo>
                  <a:lnTo>
                    <a:pt x="11341" y="30835"/>
                  </a:lnTo>
                  <a:lnTo>
                    <a:pt x="11099" y="31407"/>
                  </a:lnTo>
                  <a:lnTo>
                    <a:pt x="11341" y="31991"/>
                  </a:lnTo>
                  <a:lnTo>
                    <a:pt x="11912" y="32219"/>
                  </a:lnTo>
                  <a:lnTo>
                    <a:pt x="12496" y="31991"/>
                  </a:lnTo>
                  <a:lnTo>
                    <a:pt x="12725" y="31407"/>
                  </a:lnTo>
                  <a:close/>
                </a:path>
              </a:pathLst>
            </a:custGeom>
            <a:solidFill>
              <a:srgbClr val="231F20"/>
            </a:solidFill>
          </p:spPr>
          <p:txBody>
            <a:bodyPr wrap="square" lIns="0" tIns="0" rIns="0" bIns="0" rtlCol="0"/>
            <a:lstStyle/>
            <a:p/>
          </p:txBody>
        </p:sp>
        <p:sp>
          <p:nvSpPr>
            <p:cNvPr id="2928" name="object 2928" descr=""/>
            <p:cNvSpPr/>
            <p:nvPr/>
          </p:nvSpPr>
          <p:spPr>
            <a:xfrm>
              <a:off x="5582740" y="2437215"/>
              <a:ext cx="1270" cy="1270"/>
            </a:xfrm>
            <a:custGeom>
              <a:avLst/>
              <a:gdLst/>
              <a:ahLst/>
              <a:cxnLst/>
              <a:rect l="l" t="t" r="r" b="b"/>
              <a:pathLst>
                <a:path w="1270" h="1269">
                  <a:moveTo>
                    <a:pt x="1079" y="800"/>
                  </a:moveTo>
                  <a:lnTo>
                    <a:pt x="0" y="0"/>
                  </a:lnTo>
                </a:path>
              </a:pathLst>
            </a:custGeom>
            <a:ln w="3175">
              <a:solidFill>
                <a:srgbClr val="231F20"/>
              </a:solidFill>
            </a:ln>
          </p:spPr>
          <p:txBody>
            <a:bodyPr wrap="square" lIns="0" tIns="0" rIns="0" bIns="0" rtlCol="0"/>
            <a:lstStyle/>
            <a:p/>
          </p:txBody>
        </p:sp>
        <p:sp>
          <p:nvSpPr>
            <p:cNvPr id="2929" name="object 2929" descr=""/>
            <p:cNvSpPr/>
            <p:nvPr/>
          </p:nvSpPr>
          <p:spPr>
            <a:xfrm>
              <a:off x="5555940" y="2421514"/>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930" name="object 2930" descr=""/>
            <p:cNvSpPr/>
            <p:nvPr/>
          </p:nvSpPr>
          <p:spPr>
            <a:xfrm>
              <a:off x="5556479" y="2420422"/>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2931" name="object 2931" descr=""/>
            <p:cNvSpPr/>
            <p:nvPr/>
          </p:nvSpPr>
          <p:spPr>
            <a:xfrm>
              <a:off x="5583820" y="2435044"/>
              <a:ext cx="1905" cy="1270"/>
            </a:xfrm>
            <a:custGeom>
              <a:avLst/>
              <a:gdLst/>
              <a:ahLst/>
              <a:cxnLst/>
              <a:rect l="l" t="t" r="r" b="b"/>
              <a:pathLst>
                <a:path w="1904" h="1269">
                  <a:moveTo>
                    <a:pt x="1358" y="812"/>
                  </a:moveTo>
                  <a:lnTo>
                    <a:pt x="0" y="0"/>
                  </a:lnTo>
                </a:path>
              </a:pathLst>
            </a:custGeom>
            <a:ln w="3175">
              <a:solidFill>
                <a:srgbClr val="231F20"/>
              </a:solidFill>
            </a:ln>
          </p:spPr>
          <p:txBody>
            <a:bodyPr wrap="square" lIns="0" tIns="0" rIns="0" bIns="0" rtlCol="0"/>
            <a:lstStyle/>
            <a:p/>
          </p:txBody>
        </p:sp>
        <p:sp>
          <p:nvSpPr>
            <p:cNvPr id="2932" name="object 2932" descr=""/>
            <p:cNvSpPr/>
            <p:nvPr/>
          </p:nvSpPr>
          <p:spPr>
            <a:xfrm>
              <a:off x="5575437" y="2421514"/>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933" name="object 2933" descr=""/>
            <p:cNvSpPr/>
            <p:nvPr/>
          </p:nvSpPr>
          <p:spPr>
            <a:xfrm>
              <a:off x="5575975" y="2420422"/>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934" name="object 2934" descr=""/>
            <p:cNvSpPr/>
            <p:nvPr/>
          </p:nvSpPr>
          <p:spPr>
            <a:xfrm>
              <a:off x="5788521" y="2537395"/>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2935" name="object 2935" descr=""/>
            <p:cNvSpPr/>
            <p:nvPr/>
          </p:nvSpPr>
          <p:spPr>
            <a:xfrm>
              <a:off x="5548071" y="2396604"/>
              <a:ext cx="36830" cy="22225"/>
            </a:xfrm>
            <a:custGeom>
              <a:avLst/>
              <a:gdLst/>
              <a:ahLst/>
              <a:cxnLst/>
              <a:rect l="l" t="t" r="r" b="b"/>
              <a:pathLst>
                <a:path w="36829" h="22225">
                  <a:moveTo>
                    <a:pt x="1625" y="5410"/>
                  </a:moveTo>
                  <a:lnTo>
                    <a:pt x="1397" y="4838"/>
                  </a:lnTo>
                  <a:lnTo>
                    <a:pt x="812" y="4597"/>
                  </a:lnTo>
                  <a:lnTo>
                    <a:pt x="241" y="4838"/>
                  </a:lnTo>
                  <a:lnTo>
                    <a:pt x="0" y="5410"/>
                  </a:lnTo>
                  <a:lnTo>
                    <a:pt x="241" y="5981"/>
                  </a:lnTo>
                  <a:lnTo>
                    <a:pt x="812" y="6223"/>
                  </a:lnTo>
                  <a:lnTo>
                    <a:pt x="1397" y="5981"/>
                  </a:lnTo>
                  <a:lnTo>
                    <a:pt x="1625" y="5410"/>
                  </a:lnTo>
                  <a:close/>
                </a:path>
                <a:path w="36829" h="22225">
                  <a:moveTo>
                    <a:pt x="2171" y="812"/>
                  </a:moveTo>
                  <a:lnTo>
                    <a:pt x="1930" y="241"/>
                  </a:lnTo>
                  <a:lnTo>
                    <a:pt x="1358" y="0"/>
                  </a:lnTo>
                  <a:lnTo>
                    <a:pt x="787" y="241"/>
                  </a:lnTo>
                  <a:lnTo>
                    <a:pt x="546" y="812"/>
                  </a:lnTo>
                  <a:lnTo>
                    <a:pt x="241" y="1041"/>
                  </a:lnTo>
                  <a:lnTo>
                    <a:pt x="0" y="1612"/>
                  </a:lnTo>
                  <a:lnTo>
                    <a:pt x="241" y="2197"/>
                  </a:lnTo>
                  <a:lnTo>
                    <a:pt x="812" y="2425"/>
                  </a:lnTo>
                  <a:lnTo>
                    <a:pt x="1397" y="2197"/>
                  </a:lnTo>
                  <a:lnTo>
                    <a:pt x="1625" y="1612"/>
                  </a:lnTo>
                  <a:lnTo>
                    <a:pt x="1930" y="1384"/>
                  </a:lnTo>
                  <a:lnTo>
                    <a:pt x="2171" y="812"/>
                  </a:lnTo>
                  <a:close/>
                </a:path>
                <a:path w="36829" h="22225">
                  <a:moveTo>
                    <a:pt x="36283" y="20574"/>
                  </a:moveTo>
                  <a:lnTo>
                    <a:pt x="36055" y="19989"/>
                  </a:lnTo>
                  <a:lnTo>
                    <a:pt x="35471" y="19761"/>
                  </a:lnTo>
                  <a:lnTo>
                    <a:pt x="34899" y="19989"/>
                  </a:lnTo>
                  <a:lnTo>
                    <a:pt x="34658" y="20574"/>
                  </a:lnTo>
                  <a:lnTo>
                    <a:pt x="34366" y="20815"/>
                  </a:lnTo>
                  <a:lnTo>
                    <a:pt x="34124" y="21386"/>
                  </a:lnTo>
                  <a:lnTo>
                    <a:pt x="34366" y="21958"/>
                  </a:lnTo>
                  <a:lnTo>
                    <a:pt x="34937" y="22199"/>
                  </a:lnTo>
                  <a:lnTo>
                    <a:pt x="35509" y="21958"/>
                  </a:lnTo>
                  <a:lnTo>
                    <a:pt x="35750" y="21386"/>
                  </a:lnTo>
                  <a:lnTo>
                    <a:pt x="36055" y="21145"/>
                  </a:lnTo>
                  <a:lnTo>
                    <a:pt x="36283" y="20574"/>
                  </a:lnTo>
                  <a:close/>
                </a:path>
                <a:path w="36829" h="22225">
                  <a:moveTo>
                    <a:pt x="36283" y="16789"/>
                  </a:moveTo>
                  <a:lnTo>
                    <a:pt x="36055" y="16217"/>
                  </a:lnTo>
                  <a:lnTo>
                    <a:pt x="35471" y="15976"/>
                  </a:lnTo>
                  <a:lnTo>
                    <a:pt x="34899" y="16217"/>
                  </a:lnTo>
                  <a:lnTo>
                    <a:pt x="34658" y="16789"/>
                  </a:lnTo>
                  <a:lnTo>
                    <a:pt x="34899" y="17360"/>
                  </a:lnTo>
                  <a:lnTo>
                    <a:pt x="35471" y="17602"/>
                  </a:lnTo>
                  <a:lnTo>
                    <a:pt x="36055" y="17360"/>
                  </a:lnTo>
                  <a:lnTo>
                    <a:pt x="36283" y="16789"/>
                  </a:lnTo>
                  <a:close/>
                </a:path>
              </a:pathLst>
            </a:custGeom>
            <a:solidFill>
              <a:srgbClr val="231F20"/>
            </a:solidFill>
          </p:spPr>
          <p:txBody>
            <a:bodyPr wrap="square" lIns="0" tIns="0" rIns="0" bIns="0" rtlCol="0"/>
            <a:lstStyle/>
            <a:p/>
          </p:txBody>
        </p:sp>
        <p:sp>
          <p:nvSpPr>
            <p:cNvPr id="2936" name="object 2936" descr=""/>
            <p:cNvSpPr/>
            <p:nvPr/>
          </p:nvSpPr>
          <p:spPr>
            <a:xfrm>
              <a:off x="5549435" y="2403636"/>
              <a:ext cx="635" cy="635"/>
            </a:xfrm>
            <a:custGeom>
              <a:avLst/>
              <a:gdLst/>
              <a:ahLst/>
              <a:cxnLst/>
              <a:rect l="l" t="t" r="r" b="b"/>
              <a:pathLst>
                <a:path w="635" h="635">
                  <a:moveTo>
                    <a:pt x="0" y="0"/>
                  </a:moveTo>
                  <a:lnTo>
                    <a:pt x="266" y="266"/>
                  </a:lnTo>
                  <a:lnTo>
                    <a:pt x="0" y="0"/>
                  </a:lnTo>
                </a:path>
              </a:pathLst>
            </a:custGeom>
            <a:ln w="3175">
              <a:solidFill>
                <a:srgbClr val="231F20"/>
              </a:solidFill>
            </a:ln>
          </p:spPr>
          <p:txBody>
            <a:bodyPr wrap="square" lIns="0" tIns="0" rIns="0" bIns="0" rtlCol="0"/>
            <a:lstStyle/>
            <a:p/>
          </p:txBody>
        </p:sp>
        <p:sp>
          <p:nvSpPr>
            <p:cNvPr id="2937" name="object 2937" descr=""/>
            <p:cNvSpPr/>
            <p:nvPr/>
          </p:nvSpPr>
          <p:spPr>
            <a:xfrm>
              <a:off x="5582748" y="2411492"/>
              <a:ext cx="635" cy="635"/>
            </a:xfrm>
            <a:custGeom>
              <a:avLst/>
              <a:gdLst/>
              <a:ahLst/>
              <a:cxnLst/>
              <a:rect l="l" t="t" r="r" b="b"/>
              <a:pathLst>
                <a:path w="635" h="635">
                  <a:moveTo>
                    <a:pt x="266" y="266"/>
                  </a:moveTo>
                  <a:lnTo>
                    <a:pt x="0" y="0"/>
                  </a:lnTo>
                  <a:lnTo>
                    <a:pt x="266" y="266"/>
                  </a:lnTo>
                </a:path>
              </a:pathLst>
            </a:custGeom>
            <a:ln w="3175">
              <a:solidFill>
                <a:srgbClr val="231F20"/>
              </a:solidFill>
            </a:ln>
          </p:spPr>
          <p:txBody>
            <a:bodyPr wrap="square" lIns="0" tIns="0" rIns="0" bIns="0" rtlCol="0"/>
            <a:lstStyle/>
            <a:p/>
          </p:txBody>
        </p:sp>
        <p:sp>
          <p:nvSpPr>
            <p:cNvPr id="2938" name="object 2938" descr=""/>
            <p:cNvSpPr/>
            <p:nvPr/>
          </p:nvSpPr>
          <p:spPr>
            <a:xfrm>
              <a:off x="5548082"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39" name="object 2939" descr=""/>
            <p:cNvSpPr/>
            <p:nvPr/>
          </p:nvSpPr>
          <p:spPr>
            <a:xfrm>
              <a:off x="5547542" y="2397409"/>
              <a:ext cx="1270" cy="635"/>
            </a:xfrm>
            <a:custGeom>
              <a:avLst/>
              <a:gdLst/>
              <a:ahLst/>
              <a:cxnLst/>
              <a:rect l="l" t="t" r="r" b="b"/>
              <a:pathLst>
                <a:path w="1270" h="635">
                  <a:moveTo>
                    <a:pt x="812" y="533"/>
                  </a:moveTo>
                  <a:lnTo>
                    <a:pt x="0" y="0"/>
                  </a:lnTo>
                </a:path>
              </a:pathLst>
            </a:custGeom>
            <a:ln w="3175">
              <a:solidFill>
                <a:srgbClr val="231F20"/>
              </a:solidFill>
            </a:ln>
          </p:spPr>
          <p:txBody>
            <a:bodyPr wrap="square" lIns="0" tIns="0" rIns="0" bIns="0" rtlCol="0"/>
            <a:lstStyle/>
            <a:p/>
          </p:txBody>
        </p:sp>
        <p:sp>
          <p:nvSpPr>
            <p:cNvPr id="2940" name="object 2940" descr=""/>
            <p:cNvSpPr/>
            <p:nvPr/>
          </p:nvSpPr>
          <p:spPr>
            <a:xfrm>
              <a:off x="5543209" y="2394694"/>
              <a:ext cx="635" cy="635"/>
            </a:xfrm>
            <a:custGeom>
              <a:avLst/>
              <a:gdLst/>
              <a:ahLst/>
              <a:cxnLst/>
              <a:rect l="l" t="t" r="r" b="b"/>
              <a:pathLst>
                <a:path w="635" h="635">
                  <a:moveTo>
                    <a:pt x="0" y="0"/>
                  </a:moveTo>
                  <a:lnTo>
                    <a:pt x="0" y="0"/>
                  </a:lnTo>
                  <a:lnTo>
                    <a:pt x="533" y="546"/>
                  </a:lnTo>
                </a:path>
              </a:pathLst>
            </a:custGeom>
            <a:ln w="3175">
              <a:solidFill>
                <a:srgbClr val="231F20"/>
              </a:solidFill>
            </a:ln>
          </p:spPr>
          <p:txBody>
            <a:bodyPr wrap="square" lIns="0" tIns="0" rIns="0" bIns="0" rtlCol="0"/>
            <a:lstStyle/>
            <a:p/>
          </p:txBody>
        </p:sp>
        <p:sp>
          <p:nvSpPr>
            <p:cNvPr id="2941" name="object 2941" descr=""/>
            <p:cNvSpPr/>
            <p:nvPr/>
          </p:nvSpPr>
          <p:spPr>
            <a:xfrm>
              <a:off x="5539410" y="2392260"/>
              <a:ext cx="53975" cy="31115"/>
            </a:xfrm>
            <a:custGeom>
              <a:avLst/>
              <a:gdLst/>
              <a:ahLst/>
              <a:cxnLst/>
              <a:rect l="l" t="t" r="r" b="b"/>
              <a:pathLst>
                <a:path w="53975" h="31114">
                  <a:moveTo>
                    <a:pt x="1625" y="812"/>
                  </a:moveTo>
                  <a:lnTo>
                    <a:pt x="1397" y="241"/>
                  </a:lnTo>
                  <a:lnTo>
                    <a:pt x="812" y="0"/>
                  </a:lnTo>
                  <a:lnTo>
                    <a:pt x="241" y="241"/>
                  </a:lnTo>
                  <a:lnTo>
                    <a:pt x="0" y="812"/>
                  </a:lnTo>
                  <a:lnTo>
                    <a:pt x="241" y="1384"/>
                  </a:lnTo>
                  <a:lnTo>
                    <a:pt x="812" y="1625"/>
                  </a:lnTo>
                  <a:lnTo>
                    <a:pt x="1397" y="1384"/>
                  </a:lnTo>
                  <a:lnTo>
                    <a:pt x="1625" y="812"/>
                  </a:lnTo>
                  <a:close/>
                </a:path>
                <a:path w="53975" h="31114">
                  <a:moveTo>
                    <a:pt x="3251" y="1638"/>
                  </a:moveTo>
                  <a:lnTo>
                    <a:pt x="3009" y="1054"/>
                  </a:lnTo>
                  <a:lnTo>
                    <a:pt x="2438" y="825"/>
                  </a:lnTo>
                  <a:lnTo>
                    <a:pt x="1866" y="1054"/>
                  </a:lnTo>
                  <a:lnTo>
                    <a:pt x="1625" y="1638"/>
                  </a:lnTo>
                  <a:lnTo>
                    <a:pt x="1866" y="2209"/>
                  </a:lnTo>
                  <a:lnTo>
                    <a:pt x="2438" y="2451"/>
                  </a:lnTo>
                  <a:lnTo>
                    <a:pt x="3009" y="2209"/>
                  </a:lnTo>
                  <a:lnTo>
                    <a:pt x="3251" y="1638"/>
                  </a:lnTo>
                  <a:close/>
                </a:path>
                <a:path w="53975" h="31114">
                  <a:moveTo>
                    <a:pt x="53619" y="30060"/>
                  </a:moveTo>
                  <a:lnTo>
                    <a:pt x="53378" y="29489"/>
                  </a:lnTo>
                  <a:lnTo>
                    <a:pt x="52806" y="29248"/>
                  </a:lnTo>
                  <a:lnTo>
                    <a:pt x="52222" y="29489"/>
                  </a:lnTo>
                  <a:lnTo>
                    <a:pt x="51993" y="30060"/>
                  </a:lnTo>
                  <a:lnTo>
                    <a:pt x="52222" y="30632"/>
                  </a:lnTo>
                  <a:lnTo>
                    <a:pt x="52806" y="30873"/>
                  </a:lnTo>
                  <a:lnTo>
                    <a:pt x="53378" y="30632"/>
                  </a:lnTo>
                  <a:lnTo>
                    <a:pt x="53619" y="30060"/>
                  </a:lnTo>
                  <a:close/>
                </a:path>
              </a:pathLst>
            </a:custGeom>
            <a:solidFill>
              <a:srgbClr val="231F20"/>
            </a:solidFill>
          </p:spPr>
          <p:txBody>
            <a:bodyPr wrap="square" lIns="0" tIns="0" rIns="0" bIns="0" rtlCol="0"/>
            <a:lstStyle/>
            <a:p/>
          </p:txBody>
        </p:sp>
        <p:sp>
          <p:nvSpPr>
            <p:cNvPr id="2942" name="object 2942" descr=""/>
            <p:cNvSpPr/>
            <p:nvPr/>
          </p:nvSpPr>
          <p:spPr>
            <a:xfrm>
              <a:off x="5588694" y="2420156"/>
              <a:ext cx="1270" cy="635"/>
            </a:xfrm>
            <a:custGeom>
              <a:avLst/>
              <a:gdLst/>
              <a:ahLst/>
              <a:cxnLst/>
              <a:rect l="l" t="t" r="r" b="b"/>
              <a:pathLst>
                <a:path w="1270" h="635">
                  <a:moveTo>
                    <a:pt x="0" y="0"/>
                  </a:moveTo>
                  <a:lnTo>
                    <a:pt x="546" y="533"/>
                  </a:lnTo>
                  <a:lnTo>
                    <a:pt x="812" y="533"/>
                  </a:lnTo>
                </a:path>
              </a:pathLst>
            </a:custGeom>
            <a:ln w="3175">
              <a:solidFill>
                <a:srgbClr val="231F20"/>
              </a:solidFill>
            </a:ln>
          </p:spPr>
          <p:txBody>
            <a:bodyPr wrap="square" lIns="0" tIns="0" rIns="0" bIns="0" rtlCol="0"/>
            <a:lstStyle/>
            <a:p/>
          </p:txBody>
        </p:sp>
        <p:sp>
          <p:nvSpPr>
            <p:cNvPr id="2943" name="object 2943" descr=""/>
            <p:cNvSpPr/>
            <p:nvPr/>
          </p:nvSpPr>
          <p:spPr>
            <a:xfrm>
              <a:off x="5590592" y="24212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2944" name="object 2944" descr=""/>
            <p:cNvSpPr/>
            <p:nvPr/>
          </p:nvSpPr>
          <p:spPr>
            <a:xfrm>
              <a:off x="5584093" y="2417440"/>
              <a:ext cx="1270" cy="635"/>
            </a:xfrm>
            <a:custGeom>
              <a:avLst/>
              <a:gdLst/>
              <a:ahLst/>
              <a:cxnLst/>
              <a:rect l="l" t="t" r="r" b="b"/>
              <a:pathLst>
                <a:path w="1270" h="635">
                  <a:moveTo>
                    <a:pt x="0" y="0"/>
                  </a:moveTo>
                  <a:lnTo>
                    <a:pt x="1079" y="546"/>
                  </a:lnTo>
                </a:path>
              </a:pathLst>
            </a:custGeom>
            <a:ln w="3175">
              <a:solidFill>
                <a:srgbClr val="231F20"/>
              </a:solidFill>
            </a:ln>
          </p:spPr>
          <p:txBody>
            <a:bodyPr wrap="square" lIns="0" tIns="0" rIns="0" bIns="0" rtlCol="0"/>
            <a:lstStyle/>
            <a:p/>
          </p:txBody>
        </p:sp>
        <p:sp>
          <p:nvSpPr>
            <p:cNvPr id="2945" name="object 2945" descr=""/>
            <p:cNvSpPr/>
            <p:nvPr/>
          </p:nvSpPr>
          <p:spPr>
            <a:xfrm>
              <a:off x="5534006" y="2415282"/>
              <a:ext cx="1270" cy="635"/>
            </a:xfrm>
            <a:custGeom>
              <a:avLst/>
              <a:gdLst/>
              <a:ahLst/>
              <a:cxnLst/>
              <a:rect l="l" t="t" r="r" b="b"/>
              <a:pathLst>
                <a:path w="1270" h="635">
                  <a:moveTo>
                    <a:pt x="812" y="533"/>
                  </a:moveTo>
                  <a:lnTo>
                    <a:pt x="0" y="0"/>
                  </a:lnTo>
                </a:path>
              </a:pathLst>
            </a:custGeom>
            <a:ln w="3175">
              <a:solidFill>
                <a:srgbClr val="231F20"/>
              </a:solidFill>
            </a:ln>
          </p:spPr>
          <p:txBody>
            <a:bodyPr wrap="square" lIns="0" tIns="0" rIns="0" bIns="0" rtlCol="0"/>
            <a:lstStyle/>
            <a:p/>
          </p:txBody>
        </p:sp>
        <p:sp>
          <p:nvSpPr>
            <p:cNvPr id="2946" name="object 2946" descr=""/>
            <p:cNvSpPr/>
            <p:nvPr/>
          </p:nvSpPr>
          <p:spPr>
            <a:xfrm>
              <a:off x="5534272" y="2415009"/>
              <a:ext cx="635" cy="635"/>
            </a:xfrm>
            <a:custGeom>
              <a:avLst/>
              <a:gdLst/>
              <a:ahLst/>
              <a:cxnLst/>
              <a:rect l="l" t="t" r="r" b="b"/>
              <a:pathLst>
                <a:path w="635" h="635">
                  <a:moveTo>
                    <a:pt x="546" y="533"/>
                  </a:moveTo>
                  <a:lnTo>
                    <a:pt x="0" y="0"/>
                  </a:lnTo>
                </a:path>
              </a:pathLst>
            </a:custGeom>
            <a:ln w="3175">
              <a:solidFill>
                <a:srgbClr val="231F20"/>
              </a:solidFill>
            </a:ln>
          </p:spPr>
          <p:txBody>
            <a:bodyPr wrap="square" lIns="0" tIns="0" rIns="0" bIns="0" rtlCol="0"/>
            <a:lstStyle/>
            <a:p/>
          </p:txBody>
        </p:sp>
        <p:sp>
          <p:nvSpPr>
            <p:cNvPr id="2947" name="object 2947" descr=""/>
            <p:cNvSpPr/>
            <p:nvPr/>
          </p:nvSpPr>
          <p:spPr>
            <a:xfrm>
              <a:off x="5534006" y="2398222"/>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2948" name="object 2948" descr=""/>
            <p:cNvSpPr/>
            <p:nvPr/>
          </p:nvSpPr>
          <p:spPr>
            <a:xfrm>
              <a:off x="5534272" y="2397949"/>
              <a:ext cx="635" cy="635"/>
            </a:xfrm>
            <a:custGeom>
              <a:avLst/>
              <a:gdLst/>
              <a:ahLst/>
              <a:cxnLst/>
              <a:rect l="l" t="t" r="r" b="b"/>
              <a:pathLst>
                <a:path w="635" h="635">
                  <a:moveTo>
                    <a:pt x="546" y="266"/>
                  </a:moveTo>
                  <a:lnTo>
                    <a:pt x="0" y="0"/>
                  </a:lnTo>
                </a:path>
              </a:pathLst>
            </a:custGeom>
            <a:ln w="3175">
              <a:solidFill>
                <a:srgbClr val="231F20"/>
              </a:solidFill>
            </a:ln>
          </p:spPr>
          <p:txBody>
            <a:bodyPr wrap="square" lIns="0" tIns="0" rIns="0" bIns="0" rtlCol="0"/>
            <a:lstStyle/>
            <a:p/>
          </p:txBody>
        </p:sp>
        <p:sp>
          <p:nvSpPr>
            <p:cNvPr id="2949" name="object 2949" descr=""/>
            <p:cNvSpPr/>
            <p:nvPr/>
          </p:nvSpPr>
          <p:spPr>
            <a:xfrm>
              <a:off x="5597630" y="2416906"/>
              <a:ext cx="1270" cy="635"/>
            </a:xfrm>
            <a:custGeom>
              <a:avLst/>
              <a:gdLst/>
              <a:ahLst/>
              <a:cxnLst/>
              <a:rect l="l" t="t" r="r" b="b"/>
              <a:pathLst>
                <a:path w="1270" h="635">
                  <a:moveTo>
                    <a:pt x="546" y="533"/>
                  </a:moveTo>
                  <a:lnTo>
                    <a:pt x="0" y="0"/>
                  </a:lnTo>
                  <a:lnTo>
                    <a:pt x="812" y="266"/>
                  </a:lnTo>
                </a:path>
              </a:pathLst>
            </a:custGeom>
            <a:ln w="3175">
              <a:solidFill>
                <a:srgbClr val="231F20"/>
              </a:solidFill>
            </a:ln>
          </p:spPr>
          <p:txBody>
            <a:bodyPr wrap="square" lIns="0" tIns="0" rIns="0" bIns="0" rtlCol="0"/>
            <a:lstStyle/>
            <a:p/>
          </p:txBody>
        </p:sp>
        <p:sp>
          <p:nvSpPr>
            <p:cNvPr id="2950" name="object 2950" descr=""/>
            <p:cNvSpPr/>
            <p:nvPr/>
          </p:nvSpPr>
          <p:spPr>
            <a:xfrm>
              <a:off x="5561619"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51" name="object 2951" descr=""/>
            <p:cNvSpPr/>
            <p:nvPr/>
          </p:nvSpPr>
          <p:spPr>
            <a:xfrm>
              <a:off x="5580843" y="2418531"/>
              <a:ext cx="1270" cy="635"/>
            </a:xfrm>
            <a:custGeom>
              <a:avLst/>
              <a:gdLst/>
              <a:ahLst/>
              <a:cxnLst/>
              <a:rect l="l" t="t" r="r" b="b"/>
              <a:pathLst>
                <a:path w="1270" h="635">
                  <a:moveTo>
                    <a:pt x="812" y="533"/>
                  </a:moveTo>
                  <a:lnTo>
                    <a:pt x="0" y="0"/>
                  </a:lnTo>
                </a:path>
              </a:pathLst>
            </a:custGeom>
            <a:ln w="3175">
              <a:solidFill>
                <a:srgbClr val="231F20"/>
              </a:solidFill>
            </a:ln>
          </p:spPr>
          <p:txBody>
            <a:bodyPr wrap="square" lIns="0" tIns="0" rIns="0" bIns="0" rtlCol="0"/>
            <a:lstStyle/>
            <a:p/>
          </p:txBody>
        </p:sp>
        <p:sp>
          <p:nvSpPr>
            <p:cNvPr id="2952" name="object 2952" descr=""/>
            <p:cNvSpPr/>
            <p:nvPr/>
          </p:nvSpPr>
          <p:spPr>
            <a:xfrm>
              <a:off x="5550792" y="2396318"/>
              <a:ext cx="1270" cy="635"/>
            </a:xfrm>
            <a:custGeom>
              <a:avLst/>
              <a:gdLst/>
              <a:ahLst/>
              <a:cxnLst/>
              <a:rect l="l" t="t" r="r" b="b"/>
              <a:pathLst>
                <a:path w="1270" h="635">
                  <a:moveTo>
                    <a:pt x="0" y="0"/>
                  </a:moveTo>
                  <a:lnTo>
                    <a:pt x="812" y="546"/>
                  </a:lnTo>
                </a:path>
              </a:pathLst>
            </a:custGeom>
            <a:ln w="3175">
              <a:solidFill>
                <a:srgbClr val="231F20"/>
              </a:solidFill>
            </a:ln>
          </p:spPr>
          <p:txBody>
            <a:bodyPr wrap="square" lIns="0" tIns="0" rIns="0" bIns="0" rtlCol="0"/>
            <a:lstStyle/>
            <a:p/>
          </p:txBody>
        </p:sp>
        <p:sp>
          <p:nvSpPr>
            <p:cNvPr id="2953" name="object 2953" descr=""/>
            <p:cNvSpPr/>
            <p:nvPr/>
          </p:nvSpPr>
          <p:spPr>
            <a:xfrm>
              <a:off x="5539141" y="2393884"/>
              <a:ext cx="10795" cy="6985"/>
            </a:xfrm>
            <a:custGeom>
              <a:avLst/>
              <a:gdLst/>
              <a:ahLst/>
              <a:cxnLst/>
              <a:rect l="l" t="t" r="r" b="b"/>
              <a:pathLst>
                <a:path w="10795" h="6985">
                  <a:moveTo>
                    <a:pt x="10566" y="6502"/>
                  </a:moveTo>
                  <a:lnTo>
                    <a:pt x="0" y="0"/>
                  </a:lnTo>
                </a:path>
              </a:pathLst>
            </a:custGeom>
            <a:ln w="3175">
              <a:solidFill>
                <a:srgbClr val="231F20"/>
              </a:solidFill>
            </a:ln>
          </p:spPr>
          <p:txBody>
            <a:bodyPr wrap="square" lIns="0" tIns="0" rIns="0" bIns="0" rtlCol="0"/>
            <a:lstStyle/>
            <a:p/>
          </p:txBody>
        </p:sp>
        <p:sp>
          <p:nvSpPr>
            <p:cNvPr id="2954" name="object 2954" descr=""/>
            <p:cNvSpPr/>
            <p:nvPr/>
          </p:nvSpPr>
          <p:spPr>
            <a:xfrm>
              <a:off x="5548355" y="2398489"/>
              <a:ext cx="1905" cy="1270"/>
            </a:xfrm>
            <a:custGeom>
              <a:avLst/>
              <a:gdLst/>
              <a:ahLst/>
              <a:cxnLst/>
              <a:rect l="l" t="t" r="r" b="b"/>
              <a:pathLst>
                <a:path w="1904" h="1269">
                  <a:moveTo>
                    <a:pt x="1892" y="1079"/>
                  </a:moveTo>
                  <a:lnTo>
                    <a:pt x="0" y="0"/>
                  </a:lnTo>
                  <a:lnTo>
                    <a:pt x="266" y="0"/>
                  </a:lnTo>
                </a:path>
              </a:pathLst>
            </a:custGeom>
            <a:ln w="3175">
              <a:solidFill>
                <a:srgbClr val="231F20"/>
              </a:solidFill>
            </a:ln>
          </p:spPr>
          <p:txBody>
            <a:bodyPr wrap="square" lIns="0" tIns="0" rIns="0" bIns="0" rtlCol="0"/>
            <a:lstStyle/>
            <a:p/>
          </p:txBody>
        </p:sp>
        <p:sp>
          <p:nvSpPr>
            <p:cNvPr id="2955" name="object 2955" descr=""/>
            <p:cNvSpPr/>
            <p:nvPr/>
          </p:nvSpPr>
          <p:spPr>
            <a:xfrm>
              <a:off x="5540494" y="2393612"/>
              <a:ext cx="8255" cy="5080"/>
            </a:xfrm>
            <a:custGeom>
              <a:avLst/>
              <a:gdLst/>
              <a:ahLst/>
              <a:cxnLst/>
              <a:rect l="l" t="t" r="r" b="b"/>
              <a:pathLst>
                <a:path w="8254" h="5080">
                  <a:moveTo>
                    <a:pt x="7861" y="4876"/>
                  </a:moveTo>
                  <a:lnTo>
                    <a:pt x="0" y="0"/>
                  </a:lnTo>
                </a:path>
              </a:pathLst>
            </a:custGeom>
            <a:ln w="3175">
              <a:solidFill>
                <a:srgbClr val="231F20"/>
              </a:solidFill>
            </a:ln>
          </p:spPr>
          <p:txBody>
            <a:bodyPr wrap="square" lIns="0" tIns="0" rIns="0" bIns="0" rtlCol="0"/>
            <a:lstStyle/>
            <a:p/>
          </p:txBody>
        </p:sp>
        <p:sp>
          <p:nvSpPr>
            <p:cNvPr id="2956" name="object 2956" descr=""/>
            <p:cNvSpPr/>
            <p:nvPr/>
          </p:nvSpPr>
          <p:spPr>
            <a:xfrm>
              <a:off x="5540237" y="2393068"/>
              <a:ext cx="3175" cy="1905"/>
            </a:xfrm>
            <a:custGeom>
              <a:avLst/>
              <a:gdLst/>
              <a:ahLst/>
              <a:cxnLst/>
              <a:rect l="l" t="t" r="r" b="b"/>
              <a:pathLst>
                <a:path w="3175" h="1905">
                  <a:moveTo>
                    <a:pt x="2971" y="1625"/>
                  </a:moveTo>
                  <a:lnTo>
                    <a:pt x="1625" y="825"/>
                  </a:lnTo>
                  <a:lnTo>
                    <a:pt x="0" y="0"/>
                  </a:lnTo>
                </a:path>
              </a:pathLst>
            </a:custGeom>
            <a:ln w="3175">
              <a:solidFill>
                <a:srgbClr val="231F20"/>
              </a:solidFill>
            </a:ln>
          </p:spPr>
          <p:txBody>
            <a:bodyPr wrap="square" lIns="0" tIns="0" rIns="0" bIns="0" rtlCol="0"/>
            <a:lstStyle/>
            <a:p/>
          </p:txBody>
        </p:sp>
        <p:sp>
          <p:nvSpPr>
            <p:cNvPr id="2957" name="object 2957" descr=""/>
            <p:cNvSpPr/>
            <p:nvPr/>
          </p:nvSpPr>
          <p:spPr>
            <a:xfrm>
              <a:off x="5549441" y="2398495"/>
              <a:ext cx="1270" cy="1270"/>
            </a:xfrm>
            <a:custGeom>
              <a:avLst/>
              <a:gdLst/>
              <a:ahLst/>
              <a:cxnLst/>
              <a:rect l="l" t="t" r="r" b="b"/>
              <a:pathLst>
                <a:path w="1270" h="1269">
                  <a:moveTo>
                    <a:pt x="1079" y="812"/>
                  </a:moveTo>
                  <a:lnTo>
                    <a:pt x="0" y="0"/>
                  </a:lnTo>
                </a:path>
              </a:pathLst>
            </a:custGeom>
            <a:ln w="3175">
              <a:solidFill>
                <a:srgbClr val="231F20"/>
              </a:solidFill>
            </a:ln>
          </p:spPr>
          <p:txBody>
            <a:bodyPr wrap="square" lIns="0" tIns="0" rIns="0" bIns="0" rtlCol="0"/>
            <a:lstStyle/>
            <a:p/>
          </p:txBody>
        </p:sp>
        <p:sp>
          <p:nvSpPr>
            <p:cNvPr id="2958" name="object 2958" descr=""/>
            <p:cNvSpPr/>
            <p:nvPr/>
          </p:nvSpPr>
          <p:spPr>
            <a:xfrm>
              <a:off x="5543746" y="2395238"/>
              <a:ext cx="3810" cy="2540"/>
            </a:xfrm>
            <a:custGeom>
              <a:avLst/>
              <a:gdLst/>
              <a:ahLst/>
              <a:cxnLst/>
              <a:rect l="l" t="t" r="r" b="b"/>
              <a:pathLst>
                <a:path w="3810" h="2539">
                  <a:moveTo>
                    <a:pt x="3797" y="2171"/>
                  </a:moveTo>
                  <a:lnTo>
                    <a:pt x="0" y="0"/>
                  </a:lnTo>
                </a:path>
              </a:pathLst>
            </a:custGeom>
            <a:ln w="3175">
              <a:solidFill>
                <a:srgbClr val="231F20"/>
              </a:solidFill>
            </a:ln>
          </p:spPr>
          <p:txBody>
            <a:bodyPr wrap="square" lIns="0" tIns="0" rIns="0" bIns="0" rtlCol="0"/>
            <a:lstStyle/>
            <a:p/>
          </p:txBody>
        </p:sp>
        <p:sp>
          <p:nvSpPr>
            <p:cNvPr id="2959" name="object 2959" descr=""/>
            <p:cNvSpPr/>
            <p:nvPr/>
          </p:nvSpPr>
          <p:spPr>
            <a:xfrm>
              <a:off x="5549435" y="2398489"/>
              <a:ext cx="1270" cy="1270"/>
            </a:xfrm>
            <a:custGeom>
              <a:avLst/>
              <a:gdLst/>
              <a:ahLst/>
              <a:cxnLst/>
              <a:rect l="l" t="t" r="r" b="b"/>
              <a:pathLst>
                <a:path w="1270" h="1269">
                  <a:moveTo>
                    <a:pt x="0" y="0"/>
                  </a:moveTo>
                  <a:lnTo>
                    <a:pt x="1079" y="812"/>
                  </a:lnTo>
                </a:path>
              </a:pathLst>
            </a:custGeom>
            <a:ln w="3175">
              <a:solidFill>
                <a:srgbClr val="231F20"/>
              </a:solidFill>
            </a:ln>
          </p:spPr>
          <p:txBody>
            <a:bodyPr wrap="square" lIns="0" tIns="0" rIns="0" bIns="0" rtlCol="0"/>
            <a:lstStyle/>
            <a:p/>
          </p:txBody>
        </p:sp>
        <p:sp>
          <p:nvSpPr>
            <p:cNvPr id="2960" name="object 2960" descr=""/>
            <p:cNvSpPr/>
            <p:nvPr/>
          </p:nvSpPr>
          <p:spPr>
            <a:xfrm>
              <a:off x="5548362" y="2397949"/>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961" name="object 2961" descr=""/>
            <p:cNvSpPr/>
            <p:nvPr/>
          </p:nvSpPr>
          <p:spPr>
            <a:xfrm>
              <a:off x="5583560" y="2417173"/>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962" name="object 2962" descr=""/>
            <p:cNvSpPr/>
            <p:nvPr/>
          </p:nvSpPr>
          <p:spPr>
            <a:xfrm>
              <a:off x="5585176" y="2417985"/>
              <a:ext cx="3810" cy="2540"/>
            </a:xfrm>
            <a:custGeom>
              <a:avLst/>
              <a:gdLst/>
              <a:ahLst/>
              <a:cxnLst/>
              <a:rect l="l" t="t" r="r" b="b"/>
              <a:pathLst>
                <a:path w="3810" h="2539">
                  <a:moveTo>
                    <a:pt x="3517" y="2171"/>
                  </a:moveTo>
                  <a:lnTo>
                    <a:pt x="0" y="0"/>
                  </a:lnTo>
                </a:path>
              </a:pathLst>
            </a:custGeom>
            <a:ln w="3175">
              <a:solidFill>
                <a:srgbClr val="231F20"/>
              </a:solidFill>
            </a:ln>
          </p:spPr>
          <p:txBody>
            <a:bodyPr wrap="square" lIns="0" tIns="0" rIns="0" bIns="0" rtlCol="0"/>
            <a:lstStyle/>
            <a:p/>
          </p:txBody>
        </p:sp>
        <p:sp>
          <p:nvSpPr>
            <p:cNvPr id="2963" name="object 2963" descr=""/>
            <p:cNvSpPr/>
            <p:nvPr/>
          </p:nvSpPr>
          <p:spPr>
            <a:xfrm>
              <a:off x="5581929" y="2416087"/>
              <a:ext cx="1270" cy="1270"/>
            </a:xfrm>
            <a:custGeom>
              <a:avLst/>
              <a:gdLst/>
              <a:ahLst/>
              <a:cxnLst/>
              <a:rect l="l" t="t" r="r" b="b"/>
              <a:pathLst>
                <a:path w="1270" h="1269">
                  <a:moveTo>
                    <a:pt x="0" y="0"/>
                  </a:moveTo>
                  <a:lnTo>
                    <a:pt x="1079" y="812"/>
                  </a:lnTo>
                  <a:lnTo>
                    <a:pt x="0" y="0"/>
                  </a:lnTo>
                </a:path>
              </a:pathLst>
            </a:custGeom>
            <a:ln w="3175">
              <a:solidFill>
                <a:srgbClr val="231F20"/>
              </a:solidFill>
            </a:ln>
          </p:spPr>
          <p:txBody>
            <a:bodyPr wrap="square" lIns="0" tIns="0" rIns="0" bIns="0" rtlCol="0"/>
            <a:lstStyle/>
            <a:p/>
          </p:txBody>
        </p:sp>
        <p:sp>
          <p:nvSpPr>
            <p:cNvPr id="2964" name="object 2964" descr=""/>
            <p:cNvSpPr/>
            <p:nvPr/>
          </p:nvSpPr>
          <p:spPr>
            <a:xfrm>
              <a:off x="5589512" y="2420688"/>
              <a:ext cx="1270" cy="635"/>
            </a:xfrm>
            <a:custGeom>
              <a:avLst/>
              <a:gdLst/>
              <a:ahLst/>
              <a:cxnLst/>
              <a:rect l="l" t="t" r="r" b="b"/>
              <a:pathLst>
                <a:path w="1270" h="635">
                  <a:moveTo>
                    <a:pt x="1079" y="546"/>
                  </a:moveTo>
                  <a:lnTo>
                    <a:pt x="0" y="0"/>
                  </a:lnTo>
                </a:path>
              </a:pathLst>
            </a:custGeom>
            <a:ln w="3175">
              <a:solidFill>
                <a:srgbClr val="231F20"/>
              </a:solidFill>
            </a:ln>
          </p:spPr>
          <p:txBody>
            <a:bodyPr wrap="square" lIns="0" tIns="0" rIns="0" bIns="0" rtlCol="0"/>
            <a:lstStyle/>
            <a:p/>
          </p:txBody>
        </p:sp>
        <p:sp>
          <p:nvSpPr>
            <p:cNvPr id="2965" name="object 2965" descr=""/>
            <p:cNvSpPr/>
            <p:nvPr/>
          </p:nvSpPr>
          <p:spPr>
            <a:xfrm>
              <a:off x="5590592" y="2421514"/>
              <a:ext cx="1905" cy="1270"/>
            </a:xfrm>
            <a:custGeom>
              <a:avLst/>
              <a:gdLst/>
              <a:ahLst/>
              <a:cxnLst/>
              <a:rect l="l" t="t" r="r" b="b"/>
              <a:pathLst>
                <a:path w="1904" h="1269">
                  <a:moveTo>
                    <a:pt x="1625" y="800"/>
                  </a:moveTo>
                  <a:lnTo>
                    <a:pt x="0" y="0"/>
                  </a:lnTo>
                </a:path>
              </a:pathLst>
            </a:custGeom>
            <a:ln w="3175">
              <a:solidFill>
                <a:srgbClr val="231F20"/>
              </a:solidFill>
            </a:ln>
          </p:spPr>
          <p:txBody>
            <a:bodyPr wrap="square" lIns="0" tIns="0" rIns="0" bIns="0" rtlCol="0"/>
            <a:lstStyle/>
            <a:p/>
          </p:txBody>
        </p:sp>
        <p:sp>
          <p:nvSpPr>
            <p:cNvPr id="2966" name="object 2966" descr=""/>
            <p:cNvSpPr/>
            <p:nvPr/>
          </p:nvSpPr>
          <p:spPr>
            <a:xfrm>
              <a:off x="5583816" y="2416637"/>
              <a:ext cx="8255" cy="5715"/>
            </a:xfrm>
            <a:custGeom>
              <a:avLst/>
              <a:gdLst/>
              <a:ahLst/>
              <a:cxnLst/>
              <a:rect l="l" t="t" r="r" b="b"/>
              <a:pathLst>
                <a:path w="8254" h="5714">
                  <a:moveTo>
                    <a:pt x="8127" y="5143"/>
                  </a:moveTo>
                  <a:lnTo>
                    <a:pt x="279" y="266"/>
                  </a:lnTo>
                  <a:lnTo>
                    <a:pt x="0" y="0"/>
                  </a:lnTo>
                </a:path>
              </a:pathLst>
            </a:custGeom>
            <a:ln w="3175">
              <a:solidFill>
                <a:srgbClr val="231F20"/>
              </a:solidFill>
            </a:ln>
          </p:spPr>
          <p:txBody>
            <a:bodyPr wrap="square" lIns="0" tIns="0" rIns="0" bIns="0" rtlCol="0"/>
            <a:lstStyle/>
            <a:p/>
          </p:txBody>
        </p:sp>
        <p:sp>
          <p:nvSpPr>
            <p:cNvPr id="2967" name="object 2967" descr=""/>
            <p:cNvSpPr/>
            <p:nvPr/>
          </p:nvSpPr>
          <p:spPr>
            <a:xfrm>
              <a:off x="5582201" y="2415814"/>
              <a:ext cx="1905" cy="1270"/>
            </a:xfrm>
            <a:custGeom>
              <a:avLst/>
              <a:gdLst/>
              <a:ahLst/>
              <a:cxnLst/>
              <a:rect l="l" t="t" r="r" b="b"/>
              <a:pathLst>
                <a:path w="1904" h="1269">
                  <a:moveTo>
                    <a:pt x="1892" y="1092"/>
                  </a:moveTo>
                  <a:lnTo>
                    <a:pt x="0" y="0"/>
                  </a:lnTo>
                </a:path>
              </a:pathLst>
            </a:custGeom>
            <a:ln w="3175">
              <a:solidFill>
                <a:srgbClr val="231F20"/>
              </a:solidFill>
            </a:ln>
          </p:spPr>
          <p:txBody>
            <a:bodyPr wrap="square" lIns="0" tIns="0" rIns="0" bIns="0" rtlCol="0"/>
            <a:lstStyle/>
            <a:p/>
          </p:txBody>
        </p:sp>
        <p:sp>
          <p:nvSpPr>
            <p:cNvPr id="2968" name="object 2968" descr=""/>
            <p:cNvSpPr/>
            <p:nvPr/>
          </p:nvSpPr>
          <p:spPr>
            <a:xfrm>
              <a:off x="5582735" y="2414732"/>
              <a:ext cx="10795" cy="6985"/>
            </a:xfrm>
            <a:custGeom>
              <a:avLst/>
              <a:gdLst/>
              <a:ahLst/>
              <a:cxnLst/>
              <a:rect l="l" t="t" r="r" b="b"/>
              <a:pathLst>
                <a:path w="10795" h="6985">
                  <a:moveTo>
                    <a:pt x="10566" y="6502"/>
                  </a:moveTo>
                  <a:lnTo>
                    <a:pt x="0" y="0"/>
                  </a:lnTo>
                </a:path>
              </a:pathLst>
            </a:custGeom>
            <a:ln w="3175">
              <a:solidFill>
                <a:srgbClr val="231F20"/>
              </a:solidFill>
            </a:ln>
          </p:spPr>
          <p:txBody>
            <a:bodyPr wrap="square" lIns="0" tIns="0" rIns="0" bIns="0" rtlCol="0"/>
            <a:lstStyle/>
            <a:p/>
          </p:txBody>
        </p:sp>
        <p:sp>
          <p:nvSpPr>
            <p:cNvPr id="2969" name="object 2969" descr=""/>
            <p:cNvSpPr/>
            <p:nvPr/>
          </p:nvSpPr>
          <p:spPr>
            <a:xfrm>
              <a:off x="5561609" y="2417724"/>
              <a:ext cx="22860" cy="8255"/>
            </a:xfrm>
            <a:custGeom>
              <a:avLst/>
              <a:gdLst/>
              <a:ahLst/>
              <a:cxnLst/>
              <a:rect l="l" t="t" r="r" b="b"/>
              <a:pathLst>
                <a:path w="22860" h="8255">
                  <a:moveTo>
                    <a:pt x="1625" y="7035"/>
                  </a:moveTo>
                  <a:lnTo>
                    <a:pt x="1397" y="6464"/>
                  </a:lnTo>
                  <a:lnTo>
                    <a:pt x="812" y="6223"/>
                  </a:lnTo>
                  <a:lnTo>
                    <a:pt x="241" y="6464"/>
                  </a:lnTo>
                  <a:lnTo>
                    <a:pt x="0" y="7035"/>
                  </a:lnTo>
                  <a:lnTo>
                    <a:pt x="241" y="7620"/>
                  </a:lnTo>
                  <a:lnTo>
                    <a:pt x="812" y="7848"/>
                  </a:lnTo>
                  <a:lnTo>
                    <a:pt x="1397" y="7620"/>
                  </a:lnTo>
                  <a:lnTo>
                    <a:pt x="1625" y="7035"/>
                  </a:lnTo>
                  <a:close/>
                </a:path>
                <a:path w="22860" h="8255">
                  <a:moveTo>
                    <a:pt x="6235" y="7035"/>
                  </a:moveTo>
                  <a:lnTo>
                    <a:pt x="5994" y="6464"/>
                  </a:lnTo>
                  <a:lnTo>
                    <a:pt x="5422" y="6223"/>
                  </a:lnTo>
                  <a:lnTo>
                    <a:pt x="4838" y="6464"/>
                  </a:lnTo>
                  <a:lnTo>
                    <a:pt x="4610" y="7035"/>
                  </a:lnTo>
                  <a:lnTo>
                    <a:pt x="4838" y="7620"/>
                  </a:lnTo>
                  <a:lnTo>
                    <a:pt x="5422" y="7848"/>
                  </a:lnTo>
                  <a:lnTo>
                    <a:pt x="5994" y="7620"/>
                  </a:lnTo>
                  <a:lnTo>
                    <a:pt x="6235" y="7035"/>
                  </a:lnTo>
                  <a:close/>
                </a:path>
                <a:path w="22860" h="8255">
                  <a:moveTo>
                    <a:pt x="22479" y="812"/>
                  </a:moveTo>
                  <a:lnTo>
                    <a:pt x="22237" y="241"/>
                  </a:lnTo>
                  <a:lnTo>
                    <a:pt x="21666" y="0"/>
                  </a:lnTo>
                  <a:lnTo>
                    <a:pt x="21094" y="241"/>
                  </a:lnTo>
                  <a:lnTo>
                    <a:pt x="20853" y="812"/>
                  </a:lnTo>
                  <a:lnTo>
                    <a:pt x="21094" y="1384"/>
                  </a:lnTo>
                  <a:lnTo>
                    <a:pt x="21666" y="1625"/>
                  </a:lnTo>
                  <a:lnTo>
                    <a:pt x="22237" y="1384"/>
                  </a:lnTo>
                  <a:lnTo>
                    <a:pt x="22479" y="812"/>
                  </a:lnTo>
                  <a:close/>
                </a:path>
              </a:pathLst>
            </a:custGeom>
            <a:solidFill>
              <a:srgbClr val="231F20"/>
            </a:solidFill>
          </p:spPr>
          <p:txBody>
            <a:bodyPr wrap="square" lIns="0" tIns="0" rIns="0" bIns="0" rtlCol="0"/>
            <a:lstStyle/>
            <a:p/>
          </p:txBody>
        </p:sp>
        <p:sp>
          <p:nvSpPr>
            <p:cNvPr id="2970" name="object 2970" descr=""/>
            <p:cNvSpPr/>
            <p:nvPr/>
          </p:nvSpPr>
          <p:spPr>
            <a:xfrm>
              <a:off x="5549168" y="23968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71" name="object 2971" descr=""/>
            <p:cNvSpPr/>
            <p:nvPr/>
          </p:nvSpPr>
          <p:spPr>
            <a:xfrm>
              <a:off x="5582467" y="24177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72" name="object 2972" descr=""/>
            <p:cNvSpPr/>
            <p:nvPr/>
          </p:nvSpPr>
          <p:spPr>
            <a:xfrm>
              <a:off x="5549168" y="23968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73" name="object 2973" descr=""/>
            <p:cNvSpPr/>
            <p:nvPr/>
          </p:nvSpPr>
          <p:spPr>
            <a:xfrm>
              <a:off x="5548082" y="24057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74" name="object 2974" descr=""/>
            <p:cNvSpPr/>
            <p:nvPr/>
          </p:nvSpPr>
          <p:spPr>
            <a:xfrm>
              <a:off x="5548901" y="2398222"/>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2975" name="object 2975" descr=""/>
            <p:cNvSpPr/>
            <p:nvPr/>
          </p:nvSpPr>
          <p:spPr>
            <a:xfrm>
              <a:off x="5583015" y="2416906"/>
              <a:ext cx="635" cy="635"/>
            </a:xfrm>
            <a:custGeom>
              <a:avLst/>
              <a:gdLst/>
              <a:ahLst/>
              <a:cxnLst/>
              <a:rect l="l" t="t" r="r" b="b"/>
              <a:pathLst>
                <a:path w="635" h="635">
                  <a:moveTo>
                    <a:pt x="0" y="0"/>
                  </a:moveTo>
                  <a:lnTo>
                    <a:pt x="533" y="266"/>
                  </a:lnTo>
                </a:path>
              </a:pathLst>
            </a:custGeom>
            <a:ln w="3175">
              <a:solidFill>
                <a:srgbClr val="231F20"/>
              </a:solidFill>
            </a:ln>
          </p:spPr>
          <p:txBody>
            <a:bodyPr wrap="square" lIns="0" tIns="0" rIns="0" bIns="0" rtlCol="0"/>
            <a:lstStyle/>
            <a:p/>
          </p:txBody>
        </p:sp>
        <p:sp>
          <p:nvSpPr>
            <p:cNvPr id="2976" name="object 2976" descr=""/>
            <p:cNvSpPr/>
            <p:nvPr/>
          </p:nvSpPr>
          <p:spPr>
            <a:xfrm>
              <a:off x="5585717" y="24282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77" name="object 2977" descr=""/>
            <p:cNvSpPr/>
            <p:nvPr/>
          </p:nvSpPr>
          <p:spPr>
            <a:xfrm>
              <a:off x="5545653" y="23863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78" name="object 2978" descr=""/>
            <p:cNvSpPr/>
            <p:nvPr/>
          </p:nvSpPr>
          <p:spPr>
            <a:xfrm>
              <a:off x="5582740"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79" name="object 2979" descr=""/>
            <p:cNvSpPr/>
            <p:nvPr/>
          </p:nvSpPr>
          <p:spPr>
            <a:xfrm>
              <a:off x="5571641"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80" name="object 2980" descr=""/>
            <p:cNvSpPr/>
            <p:nvPr/>
          </p:nvSpPr>
          <p:spPr>
            <a:xfrm>
              <a:off x="5576788" y="242448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81" name="object 2981" descr=""/>
            <p:cNvSpPr/>
            <p:nvPr/>
          </p:nvSpPr>
          <p:spPr>
            <a:xfrm>
              <a:off x="5582740"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82" name="object 2982" descr=""/>
            <p:cNvSpPr/>
            <p:nvPr/>
          </p:nvSpPr>
          <p:spPr>
            <a:xfrm>
              <a:off x="5583013" y="241853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83" name="object 2983" descr=""/>
            <p:cNvSpPr/>
            <p:nvPr/>
          </p:nvSpPr>
          <p:spPr>
            <a:xfrm>
              <a:off x="5579757" y="2385504"/>
              <a:ext cx="8255" cy="29209"/>
            </a:xfrm>
            <a:custGeom>
              <a:avLst/>
              <a:gdLst/>
              <a:ahLst/>
              <a:cxnLst/>
              <a:rect l="l" t="t" r="r" b="b"/>
              <a:pathLst>
                <a:path w="8254" h="29210">
                  <a:moveTo>
                    <a:pt x="1625" y="8661"/>
                  </a:moveTo>
                  <a:lnTo>
                    <a:pt x="1384" y="8089"/>
                  </a:lnTo>
                  <a:lnTo>
                    <a:pt x="812" y="7848"/>
                  </a:lnTo>
                  <a:lnTo>
                    <a:pt x="241" y="8089"/>
                  </a:lnTo>
                  <a:lnTo>
                    <a:pt x="0" y="8661"/>
                  </a:lnTo>
                  <a:lnTo>
                    <a:pt x="241" y="9232"/>
                  </a:lnTo>
                  <a:lnTo>
                    <a:pt x="812" y="9474"/>
                  </a:lnTo>
                  <a:lnTo>
                    <a:pt x="1384" y="9232"/>
                  </a:lnTo>
                  <a:lnTo>
                    <a:pt x="1625" y="8661"/>
                  </a:lnTo>
                  <a:close/>
                </a:path>
                <a:path w="8254" h="29210">
                  <a:moveTo>
                    <a:pt x="4597" y="27889"/>
                  </a:moveTo>
                  <a:lnTo>
                    <a:pt x="4368" y="27317"/>
                  </a:lnTo>
                  <a:lnTo>
                    <a:pt x="3784" y="27076"/>
                  </a:lnTo>
                  <a:lnTo>
                    <a:pt x="3213" y="27317"/>
                  </a:lnTo>
                  <a:lnTo>
                    <a:pt x="2971" y="27889"/>
                  </a:lnTo>
                  <a:lnTo>
                    <a:pt x="3213" y="28460"/>
                  </a:lnTo>
                  <a:lnTo>
                    <a:pt x="3784" y="28702"/>
                  </a:lnTo>
                  <a:lnTo>
                    <a:pt x="4368" y="28460"/>
                  </a:lnTo>
                  <a:lnTo>
                    <a:pt x="4597" y="27889"/>
                  </a:lnTo>
                  <a:close/>
                </a:path>
                <a:path w="8254" h="29210">
                  <a:moveTo>
                    <a:pt x="4597" y="18415"/>
                  </a:moveTo>
                  <a:lnTo>
                    <a:pt x="4368" y="17830"/>
                  </a:lnTo>
                  <a:lnTo>
                    <a:pt x="3784" y="17602"/>
                  </a:lnTo>
                  <a:lnTo>
                    <a:pt x="3213" y="17830"/>
                  </a:lnTo>
                  <a:lnTo>
                    <a:pt x="2971" y="18415"/>
                  </a:lnTo>
                  <a:lnTo>
                    <a:pt x="3213" y="18986"/>
                  </a:lnTo>
                  <a:lnTo>
                    <a:pt x="3784" y="19227"/>
                  </a:lnTo>
                  <a:lnTo>
                    <a:pt x="4368" y="18986"/>
                  </a:lnTo>
                  <a:lnTo>
                    <a:pt x="4597" y="18415"/>
                  </a:lnTo>
                  <a:close/>
                </a:path>
                <a:path w="8254" h="29210">
                  <a:moveTo>
                    <a:pt x="8115" y="812"/>
                  </a:moveTo>
                  <a:lnTo>
                    <a:pt x="7886" y="241"/>
                  </a:lnTo>
                  <a:lnTo>
                    <a:pt x="7302" y="0"/>
                  </a:lnTo>
                  <a:lnTo>
                    <a:pt x="6731" y="241"/>
                  </a:lnTo>
                  <a:lnTo>
                    <a:pt x="6489" y="812"/>
                  </a:lnTo>
                  <a:lnTo>
                    <a:pt x="6731" y="1384"/>
                  </a:lnTo>
                  <a:lnTo>
                    <a:pt x="7302" y="1625"/>
                  </a:lnTo>
                  <a:lnTo>
                    <a:pt x="7886" y="1384"/>
                  </a:lnTo>
                  <a:lnTo>
                    <a:pt x="8115" y="812"/>
                  </a:lnTo>
                  <a:close/>
                </a:path>
              </a:pathLst>
            </a:custGeom>
            <a:solidFill>
              <a:srgbClr val="231F20"/>
            </a:solidFill>
          </p:spPr>
          <p:txBody>
            <a:bodyPr wrap="square" lIns="0" tIns="0" rIns="0" bIns="0" rtlCol="0"/>
            <a:lstStyle/>
            <a:p/>
          </p:txBody>
        </p:sp>
        <p:sp>
          <p:nvSpPr>
            <p:cNvPr id="2984" name="object 2984" descr=""/>
            <p:cNvSpPr/>
            <p:nvPr/>
          </p:nvSpPr>
          <p:spPr>
            <a:xfrm>
              <a:off x="5580578" y="239794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2985" name="object 2985" descr=""/>
            <p:cNvSpPr/>
            <p:nvPr/>
          </p:nvSpPr>
          <p:spPr>
            <a:xfrm>
              <a:off x="5574881" y="2389555"/>
              <a:ext cx="9525" cy="15240"/>
            </a:xfrm>
            <a:custGeom>
              <a:avLst/>
              <a:gdLst/>
              <a:ahLst/>
              <a:cxnLst/>
              <a:rect l="l" t="t" r="r" b="b"/>
              <a:pathLst>
                <a:path w="9525" h="15239">
                  <a:moveTo>
                    <a:pt x="1625" y="812"/>
                  </a:moveTo>
                  <a:lnTo>
                    <a:pt x="1397" y="241"/>
                  </a:lnTo>
                  <a:lnTo>
                    <a:pt x="812" y="0"/>
                  </a:lnTo>
                  <a:lnTo>
                    <a:pt x="241" y="241"/>
                  </a:lnTo>
                  <a:lnTo>
                    <a:pt x="0" y="812"/>
                  </a:lnTo>
                  <a:lnTo>
                    <a:pt x="241" y="1397"/>
                  </a:lnTo>
                  <a:lnTo>
                    <a:pt x="812" y="1625"/>
                  </a:lnTo>
                  <a:lnTo>
                    <a:pt x="1397" y="1397"/>
                  </a:lnTo>
                  <a:lnTo>
                    <a:pt x="1625" y="812"/>
                  </a:lnTo>
                  <a:close/>
                </a:path>
                <a:path w="9525" h="15239">
                  <a:moveTo>
                    <a:pt x="9474" y="14363"/>
                  </a:moveTo>
                  <a:lnTo>
                    <a:pt x="9245" y="13779"/>
                  </a:lnTo>
                  <a:lnTo>
                    <a:pt x="8661" y="13550"/>
                  </a:lnTo>
                  <a:lnTo>
                    <a:pt x="8089" y="13779"/>
                  </a:lnTo>
                  <a:lnTo>
                    <a:pt x="7848" y="14363"/>
                  </a:lnTo>
                  <a:lnTo>
                    <a:pt x="8089" y="14935"/>
                  </a:lnTo>
                  <a:lnTo>
                    <a:pt x="8661" y="15176"/>
                  </a:lnTo>
                  <a:lnTo>
                    <a:pt x="9245" y="14935"/>
                  </a:lnTo>
                  <a:lnTo>
                    <a:pt x="9474" y="14363"/>
                  </a:lnTo>
                  <a:close/>
                </a:path>
              </a:pathLst>
            </a:custGeom>
            <a:solidFill>
              <a:srgbClr val="231F20"/>
            </a:solidFill>
          </p:spPr>
          <p:txBody>
            <a:bodyPr wrap="square" lIns="0" tIns="0" rIns="0" bIns="0" rtlCol="0"/>
            <a:lstStyle/>
            <a:p/>
          </p:txBody>
        </p:sp>
        <p:sp>
          <p:nvSpPr>
            <p:cNvPr id="2986" name="object 2986" descr=""/>
            <p:cNvSpPr/>
            <p:nvPr/>
          </p:nvSpPr>
          <p:spPr>
            <a:xfrm>
              <a:off x="5590865" y="23928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2987" name="object 2987" descr=""/>
            <p:cNvSpPr/>
            <p:nvPr/>
          </p:nvSpPr>
          <p:spPr>
            <a:xfrm>
              <a:off x="5598176" y="2400113"/>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2988" name="object 2988" descr=""/>
            <p:cNvSpPr/>
            <p:nvPr/>
          </p:nvSpPr>
          <p:spPr>
            <a:xfrm>
              <a:off x="5594926" y="23993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989" name="object 2989" descr=""/>
            <p:cNvSpPr/>
            <p:nvPr/>
          </p:nvSpPr>
          <p:spPr>
            <a:xfrm>
              <a:off x="5582740"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90" name="object 2990" descr=""/>
            <p:cNvSpPr/>
            <p:nvPr/>
          </p:nvSpPr>
          <p:spPr>
            <a:xfrm>
              <a:off x="5584639" y="2389826"/>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991" name="object 2991" descr=""/>
            <p:cNvSpPr/>
            <p:nvPr/>
          </p:nvSpPr>
          <p:spPr>
            <a:xfrm>
              <a:off x="5585717" y="23854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92" name="object 2992" descr=""/>
            <p:cNvSpPr/>
            <p:nvPr/>
          </p:nvSpPr>
          <p:spPr>
            <a:xfrm>
              <a:off x="5587070" y="2386309"/>
              <a:ext cx="635" cy="635"/>
            </a:xfrm>
            <a:custGeom>
              <a:avLst/>
              <a:gdLst/>
              <a:ahLst/>
              <a:cxnLst/>
              <a:rect l="l" t="t" r="r" b="b"/>
              <a:pathLst>
                <a:path w="635" h="635">
                  <a:moveTo>
                    <a:pt x="0" y="0"/>
                  </a:moveTo>
                  <a:lnTo>
                    <a:pt x="546" y="533"/>
                  </a:lnTo>
                  <a:lnTo>
                    <a:pt x="0" y="0"/>
                  </a:lnTo>
                </a:path>
              </a:pathLst>
            </a:custGeom>
            <a:ln w="3175">
              <a:solidFill>
                <a:srgbClr val="231F20"/>
              </a:solidFill>
            </a:ln>
          </p:spPr>
          <p:txBody>
            <a:bodyPr wrap="square" lIns="0" tIns="0" rIns="0" bIns="0" rtlCol="0"/>
            <a:lstStyle/>
            <a:p/>
          </p:txBody>
        </p:sp>
        <p:sp>
          <p:nvSpPr>
            <p:cNvPr id="2993" name="object 2993" descr=""/>
            <p:cNvSpPr/>
            <p:nvPr/>
          </p:nvSpPr>
          <p:spPr>
            <a:xfrm>
              <a:off x="5586529" y="2384963"/>
              <a:ext cx="2540" cy="2540"/>
            </a:xfrm>
            <a:custGeom>
              <a:avLst/>
              <a:gdLst/>
              <a:ahLst/>
              <a:cxnLst/>
              <a:rect l="l" t="t" r="r" b="b"/>
              <a:pathLst>
                <a:path w="2539" h="2539">
                  <a:moveTo>
                    <a:pt x="2438" y="2425"/>
                  </a:moveTo>
                  <a:lnTo>
                    <a:pt x="0" y="0"/>
                  </a:lnTo>
                </a:path>
              </a:pathLst>
            </a:custGeom>
            <a:ln w="3175">
              <a:solidFill>
                <a:srgbClr val="231F20"/>
              </a:solidFill>
            </a:ln>
          </p:spPr>
          <p:txBody>
            <a:bodyPr wrap="square" lIns="0" tIns="0" rIns="0" bIns="0" rtlCol="0"/>
            <a:lstStyle/>
            <a:p/>
          </p:txBody>
        </p:sp>
        <p:sp>
          <p:nvSpPr>
            <p:cNvPr id="2994" name="object 2994" descr=""/>
            <p:cNvSpPr/>
            <p:nvPr/>
          </p:nvSpPr>
          <p:spPr>
            <a:xfrm>
              <a:off x="5655847" y="237222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995" name="object 2995" descr=""/>
            <p:cNvSpPr/>
            <p:nvPr/>
          </p:nvSpPr>
          <p:spPr>
            <a:xfrm>
              <a:off x="5655847" y="23781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2996" name="object 2996" descr=""/>
            <p:cNvSpPr/>
            <p:nvPr/>
          </p:nvSpPr>
          <p:spPr>
            <a:xfrm>
              <a:off x="5673173" y="23722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2997" name="object 2997" descr=""/>
            <p:cNvSpPr/>
            <p:nvPr/>
          </p:nvSpPr>
          <p:spPr>
            <a:xfrm>
              <a:off x="5651519" y="237222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2998" name="object 2998" descr=""/>
            <p:cNvSpPr/>
            <p:nvPr/>
          </p:nvSpPr>
          <p:spPr>
            <a:xfrm>
              <a:off x="5688881" y="2372498"/>
              <a:ext cx="1905" cy="2540"/>
            </a:xfrm>
            <a:custGeom>
              <a:avLst/>
              <a:gdLst/>
              <a:ahLst/>
              <a:cxnLst/>
              <a:rect l="l" t="t" r="r" b="b"/>
              <a:pathLst>
                <a:path w="1904" h="2539">
                  <a:moveTo>
                    <a:pt x="1079" y="2438"/>
                  </a:moveTo>
                  <a:lnTo>
                    <a:pt x="0" y="0"/>
                  </a:lnTo>
                  <a:lnTo>
                    <a:pt x="1346" y="2438"/>
                  </a:lnTo>
                </a:path>
              </a:pathLst>
            </a:custGeom>
            <a:ln w="3175">
              <a:solidFill>
                <a:srgbClr val="231F20"/>
              </a:solidFill>
            </a:ln>
          </p:spPr>
          <p:txBody>
            <a:bodyPr wrap="square" lIns="0" tIns="0" rIns="0" bIns="0" rtlCol="0"/>
            <a:lstStyle/>
            <a:p/>
          </p:txBody>
        </p:sp>
        <p:sp>
          <p:nvSpPr>
            <p:cNvPr id="2999" name="object 2999" descr=""/>
            <p:cNvSpPr/>
            <p:nvPr/>
          </p:nvSpPr>
          <p:spPr>
            <a:xfrm>
              <a:off x="5679944"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000" name="object 3000" descr=""/>
            <p:cNvSpPr/>
            <p:nvPr/>
          </p:nvSpPr>
          <p:spPr>
            <a:xfrm>
              <a:off x="5683733" y="2372766"/>
              <a:ext cx="1270" cy="2540"/>
            </a:xfrm>
            <a:custGeom>
              <a:avLst/>
              <a:gdLst/>
              <a:ahLst/>
              <a:cxnLst/>
              <a:rect l="l" t="t" r="r" b="b"/>
              <a:pathLst>
                <a:path w="1270" h="2539">
                  <a:moveTo>
                    <a:pt x="0" y="0"/>
                  </a:moveTo>
                  <a:lnTo>
                    <a:pt x="812" y="2438"/>
                  </a:lnTo>
                </a:path>
              </a:pathLst>
            </a:custGeom>
            <a:ln w="3175">
              <a:solidFill>
                <a:srgbClr val="231F20"/>
              </a:solidFill>
            </a:ln>
          </p:spPr>
          <p:txBody>
            <a:bodyPr wrap="square" lIns="0" tIns="0" rIns="0" bIns="0" rtlCol="0"/>
            <a:lstStyle/>
            <a:p/>
          </p:txBody>
        </p:sp>
        <p:sp>
          <p:nvSpPr>
            <p:cNvPr id="3001" name="object 3001" descr=""/>
            <p:cNvSpPr/>
            <p:nvPr/>
          </p:nvSpPr>
          <p:spPr>
            <a:xfrm>
              <a:off x="5684273" y="2372493"/>
              <a:ext cx="1270" cy="2540"/>
            </a:xfrm>
            <a:custGeom>
              <a:avLst/>
              <a:gdLst/>
              <a:ahLst/>
              <a:cxnLst/>
              <a:rect l="l" t="t" r="r" b="b"/>
              <a:pathLst>
                <a:path w="1270" h="2539">
                  <a:moveTo>
                    <a:pt x="0" y="0"/>
                  </a:moveTo>
                  <a:lnTo>
                    <a:pt x="1079" y="2438"/>
                  </a:lnTo>
                </a:path>
              </a:pathLst>
            </a:custGeom>
            <a:ln w="3175">
              <a:solidFill>
                <a:srgbClr val="231F20"/>
              </a:solidFill>
            </a:ln>
          </p:spPr>
          <p:txBody>
            <a:bodyPr wrap="square" lIns="0" tIns="0" rIns="0" bIns="0" rtlCol="0"/>
            <a:lstStyle/>
            <a:p/>
          </p:txBody>
        </p:sp>
        <p:sp>
          <p:nvSpPr>
            <p:cNvPr id="3002" name="object 3002" descr=""/>
            <p:cNvSpPr/>
            <p:nvPr/>
          </p:nvSpPr>
          <p:spPr>
            <a:xfrm>
              <a:off x="5684818" y="2372498"/>
              <a:ext cx="1270" cy="2540"/>
            </a:xfrm>
            <a:custGeom>
              <a:avLst/>
              <a:gdLst/>
              <a:ahLst/>
              <a:cxnLst/>
              <a:rect l="l" t="t" r="r" b="b"/>
              <a:pathLst>
                <a:path w="1270" h="2539">
                  <a:moveTo>
                    <a:pt x="1079" y="2438"/>
                  </a:moveTo>
                  <a:lnTo>
                    <a:pt x="0" y="0"/>
                  </a:lnTo>
                  <a:lnTo>
                    <a:pt x="812" y="2438"/>
                  </a:lnTo>
                </a:path>
              </a:pathLst>
            </a:custGeom>
            <a:ln w="3175">
              <a:solidFill>
                <a:srgbClr val="231F20"/>
              </a:solidFill>
            </a:ln>
          </p:spPr>
          <p:txBody>
            <a:bodyPr wrap="square" lIns="0" tIns="0" rIns="0" bIns="0" rtlCol="0"/>
            <a:lstStyle/>
            <a:p/>
          </p:txBody>
        </p:sp>
        <p:sp>
          <p:nvSpPr>
            <p:cNvPr id="3003" name="object 3003" descr=""/>
            <p:cNvSpPr/>
            <p:nvPr/>
          </p:nvSpPr>
          <p:spPr>
            <a:xfrm>
              <a:off x="5672353" y="2371686"/>
              <a:ext cx="17780" cy="13970"/>
            </a:xfrm>
            <a:custGeom>
              <a:avLst/>
              <a:gdLst/>
              <a:ahLst/>
              <a:cxnLst/>
              <a:rect l="l" t="t" r="r" b="b"/>
              <a:pathLst>
                <a:path w="17779" h="13969">
                  <a:moveTo>
                    <a:pt x="1625" y="812"/>
                  </a:moveTo>
                  <a:lnTo>
                    <a:pt x="1384" y="241"/>
                  </a:lnTo>
                  <a:lnTo>
                    <a:pt x="812" y="0"/>
                  </a:lnTo>
                  <a:lnTo>
                    <a:pt x="241" y="241"/>
                  </a:lnTo>
                  <a:lnTo>
                    <a:pt x="0" y="812"/>
                  </a:lnTo>
                  <a:lnTo>
                    <a:pt x="241" y="1384"/>
                  </a:lnTo>
                  <a:lnTo>
                    <a:pt x="812" y="1625"/>
                  </a:lnTo>
                  <a:lnTo>
                    <a:pt x="1384" y="1384"/>
                  </a:lnTo>
                  <a:lnTo>
                    <a:pt x="1625" y="812"/>
                  </a:lnTo>
                  <a:close/>
                </a:path>
                <a:path w="17779" h="13969">
                  <a:moveTo>
                    <a:pt x="14351" y="3251"/>
                  </a:moveTo>
                  <a:lnTo>
                    <a:pt x="14109" y="2679"/>
                  </a:lnTo>
                  <a:lnTo>
                    <a:pt x="13538" y="2438"/>
                  </a:lnTo>
                  <a:lnTo>
                    <a:pt x="12966" y="2679"/>
                  </a:lnTo>
                  <a:lnTo>
                    <a:pt x="12725" y="3251"/>
                  </a:lnTo>
                  <a:lnTo>
                    <a:pt x="12966" y="3835"/>
                  </a:lnTo>
                  <a:lnTo>
                    <a:pt x="13538" y="4064"/>
                  </a:lnTo>
                  <a:lnTo>
                    <a:pt x="14109" y="3835"/>
                  </a:lnTo>
                  <a:lnTo>
                    <a:pt x="14351" y="3251"/>
                  </a:lnTo>
                  <a:close/>
                </a:path>
                <a:path w="17779" h="13969">
                  <a:moveTo>
                    <a:pt x="15709" y="12725"/>
                  </a:moveTo>
                  <a:lnTo>
                    <a:pt x="15468" y="12153"/>
                  </a:lnTo>
                  <a:lnTo>
                    <a:pt x="14897" y="11912"/>
                  </a:lnTo>
                  <a:lnTo>
                    <a:pt x="14325" y="12153"/>
                  </a:lnTo>
                  <a:lnTo>
                    <a:pt x="14084" y="12725"/>
                  </a:lnTo>
                  <a:lnTo>
                    <a:pt x="14325" y="13309"/>
                  </a:lnTo>
                  <a:lnTo>
                    <a:pt x="14897" y="13538"/>
                  </a:lnTo>
                  <a:lnTo>
                    <a:pt x="15468" y="13309"/>
                  </a:lnTo>
                  <a:lnTo>
                    <a:pt x="15709" y="12725"/>
                  </a:lnTo>
                  <a:close/>
                </a:path>
                <a:path w="17779" h="13969">
                  <a:moveTo>
                    <a:pt x="17602" y="3530"/>
                  </a:moveTo>
                  <a:lnTo>
                    <a:pt x="17360" y="2959"/>
                  </a:lnTo>
                  <a:lnTo>
                    <a:pt x="16789" y="2717"/>
                  </a:lnTo>
                  <a:lnTo>
                    <a:pt x="16217" y="2959"/>
                  </a:lnTo>
                  <a:lnTo>
                    <a:pt x="15976" y="3530"/>
                  </a:lnTo>
                  <a:lnTo>
                    <a:pt x="16217" y="4102"/>
                  </a:lnTo>
                  <a:lnTo>
                    <a:pt x="16789" y="4343"/>
                  </a:lnTo>
                  <a:lnTo>
                    <a:pt x="17360" y="4102"/>
                  </a:lnTo>
                  <a:lnTo>
                    <a:pt x="17602" y="3530"/>
                  </a:lnTo>
                  <a:close/>
                </a:path>
              </a:pathLst>
            </a:custGeom>
            <a:solidFill>
              <a:srgbClr val="231F20"/>
            </a:solidFill>
          </p:spPr>
          <p:txBody>
            <a:bodyPr wrap="square" lIns="0" tIns="0" rIns="0" bIns="0" rtlCol="0"/>
            <a:lstStyle/>
            <a:p/>
          </p:txBody>
        </p:sp>
        <p:sp>
          <p:nvSpPr>
            <p:cNvPr id="3004" name="object 3004" descr=""/>
            <p:cNvSpPr/>
            <p:nvPr/>
          </p:nvSpPr>
          <p:spPr>
            <a:xfrm>
              <a:off x="5690232"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005" name="object 3005" descr=""/>
            <p:cNvSpPr/>
            <p:nvPr/>
          </p:nvSpPr>
          <p:spPr>
            <a:xfrm>
              <a:off x="5678309" y="2371686"/>
              <a:ext cx="14604" cy="13970"/>
            </a:xfrm>
            <a:custGeom>
              <a:avLst/>
              <a:gdLst/>
              <a:ahLst/>
              <a:cxnLst/>
              <a:rect l="l" t="t" r="r" b="b"/>
              <a:pathLst>
                <a:path w="14604" h="13969">
                  <a:moveTo>
                    <a:pt x="1625" y="812"/>
                  </a:moveTo>
                  <a:lnTo>
                    <a:pt x="1397" y="241"/>
                  </a:lnTo>
                  <a:lnTo>
                    <a:pt x="812" y="0"/>
                  </a:lnTo>
                  <a:lnTo>
                    <a:pt x="241" y="241"/>
                  </a:lnTo>
                  <a:lnTo>
                    <a:pt x="0" y="812"/>
                  </a:lnTo>
                  <a:lnTo>
                    <a:pt x="241" y="1384"/>
                  </a:lnTo>
                  <a:lnTo>
                    <a:pt x="812" y="1625"/>
                  </a:lnTo>
                  <a:lnTo>
                    <a:pt x="1397" y="1384"/>
                  </a:lnTo>
                  <a:lnTo>
                    <a:pt x="1625" y="812"/>
                  </a:lnTo>
                  <a:close/>
                </a:path>
                <a:path w="14604" h="13969">
                  <a:moveTo>
                    <a:pt x="7048" y="3530"/>
                  </a:moveTo>
                  <a:lnTo>
                    <a:pt x="6807" y="2959"/>
                  </a:lnTo>
                  <a:lnTo>
                    <a:pt x="6235" y="2717"/>
                  </a:lnTo>
                  <a:lnTo>
                    <a:pt x="5651" y="2959"/>
                  </a:lnTo>
                  <a:lnTo>
                    <a:pt x="5422" y="3530"/>
                  </a:lnTo>
                  <a:lnTo>
                    <a:pt x="5651" y="4102"/>
                  </a:lnTo>
                  <a:lnTo>
                    <a:pt x="6235" y="4343"/>
                  </a:lnTo>
                  <a:lnTo>
                    <a:pt x="6807" y="4102"/>
                  </a:lnTo>
                  <a:lnTo>
                    <a:pt x="7048" y="3530"/>
                  </a:lnTo>
                  <a:close/>
                </a:path>
                <a:path w="14604" h="13969">
                  <a:moveTo>
                    <a:pt x="14351" y="12725"/>
                  </a:moveTo>
                  <a:lnTo>
                    <a:pt x="14122" y="12153"/>
                  </a:lnTo>
                  <a:lnTo>
                    <a:pt x="13538" y="11912"/>
                  </a:lnTo>
                  <a:lnTo>
                    <a:pt x="12966" y="12153"/>
                  </a:lnTo>
                  <a:lnTo>
                    <a:pt x="12725" y="12725"/>
                  </a:lnTo>
                  <a:lnTo>
                    <a:pt x="12966" y="13309"/>
                  </a:lnTo>
                  <a:lnTo>
                    <a:pt x="13538" y="13538"/>
                  </a:lnTo>
                  <a:lnTo>
                    <a:pt x="14122" y="13309"/>
                  </a:lnTo>
                  <a:lnTo>
                    <a:pt x="14351" y="12725"/>
                  </a:lnTo>
                  <a:close/>
                </a:path>
              </a:pathLst>
            </a:custGeom>
            <a:solidFill>
              <a:srgbClr val="231F20"/>
            </a:solidFill>
          </p:spPr>
          <p:txBody>
            <a:bodyPr wrap="square" lIns="0" tIns="0" rIns="0" bIns="0" rtlCol="0"/>
            <a:lstStyle/>
            <a:p/>
          </p:txBody>
        </p:sp>
        <p:sp>
          <p:nvSpPr>
            <p:cNvPr id="3006" name="object 3006" descr=""/>
            <p:cNvSpPr/>
            <p:nvPr/>
          </p:nvSpPr>
          <p:spPr>
            <a:xfrm>
              <a:off x="5683194" y="2323491"/>
              <a:ext cx="3175" cy="10160"/>
            </a:xfrm>
            <a:custGeom>
              <a:avLst/>
              <a:gdLst/>
              <a:ahLst/>
              <a:cxnLst/>
              <a:rect l="l" t="t" r="r" b="b"/>
              <a:pathLst>
                <a:path w="3175" h="10160">
                  <a:moveTo>
                    <a:pt x="0" y="0"/>
                  </a:moveTo>
                  <a:lnTo>
                    <a:pt x="2971" y="10007"/>
                  </a:lnTo>
                </a:path>
              </a:pathLst>
            </a:custGeom>
            <a:ln w="3175">
              <a:solidFill>
                <a:srgbClr val="231F20"/>
              </a:solidFill>
            </a:ln>
          </p:spPr>
          <p:txBody>
            <a:bodyPr wrap="square" lIns="0" tIns="0" rIns="0" bIns="0" rtlCol="0"/>
            <a:lstStyle/>
            <a:p/>
          </p:txBody>
        </p:sp>
        <p:sp>
          <p:nvSpPr>
            <p:cNvPr id="3007" name="object 3007" descr=""/>
            <p:cNvSpPr/>
            <p:nvPr/>
          </p:nvSpPr>
          <p:spPr>
            <a:xfrm>
              <a:off x="5688330" y="2361933"/>
              <a:ext cx="1905" cy="10795"/>
            </a:xfrm>
            <a:custGeom>
              <a:avLst/>
              <a:gdLst/>
              <a:ahLst/>
              <a:cxnLst/>
              <a:rect l="l" t="t" r="r" b="b"/>
              <a:pathLst>
                <a:path w="1904" h="10794">
                  <a:moveTo>
                    <a:pt x="1625" y="9486"/>
                  </a:moveTo>
                  <a:lnTo>
                    <a:pt x="1384" y="8915"/>
                  </a:lnTo>
                  <a:lnTo>
                    <a:pt x="812" y="8674"/>
                  </a:lnTo>
                  <a:lnTo>
                    <a:pt x="241" y="8915"/>
                  </a:lnTo>
                  <a:lnTo>
                    <a:pt x="0" y="9486"/>
                  </a:lnTo>
                  <a:lnTo>
                    <a:pt x="241" y="10058"/>
                  </a:lnTo>
                  <a:lnTo>
                    <a:pt x="812" y="10299"/>
                  </a:lnTo>
                  <a:lnTo>
                    <a:pt x="1384" y="10058"/>
                  </a:lnTo>
                  <a:lnTo>
                    <a:pt x="1625" y="9486"/>
                  </a:lnTo>
                  <a:close/>
                </a:path>
                <a:path w="1904" h="10794">
                  <a:moveTo>
                    <a:pt x="1625" y="812"/>
                  </a:moveTo>
                  <a:lnTo>
                    <a:pt x="1384" y="241"/>
                  </a:lnTo>
                  <a:lnTo>
                    <a:pt x="812" y="0"/>
                  </a:lnTo>
                  <a:lnTo>
                    <a:pt x="241" y="241"/>
                  </a:lnTo>
                  <a:lnTo>
                    <a:pt x="0" y="812"/>
                  </a:lnTo>
                  <a:lnTo>
                    <a:pt x="241" y="1397"/>
                  </a:lnTo>
                  <a:lnTo>
                    <a:pt x="812" y="1625"/>
                  </a:lnTo>
                  <a:lnTo>
                    <a:pt x="1384" y="1397"/>
                  </a:lnTo>
                  <a:lnTo>
                    <a:pt x="1625" y="812"/>
                  </a:lnTo>
                  <a:close/>
                </a:path>
              </a:pathLst>
            </a:custGeom>
            <a:solidFill>
              <a:srgbClr val="231F20"/>
            </a:solidFill>
          </p:spPr>
          <p:txBody>
            <a:bodyPr wrap="square" lIns="0" tIns="0" rIns="0" bIns="0" rtlCol="0"/>
            <a:lstStyle/>
            <a:p/>
          </p:txBody>
        </p:sp>
        <p:sp>
          <p:nvSpPr>
            <p:cNvPr id="3008" name="object 3008" descr=""/>
            <p:cNvSpPr/>
            <p:nvPr/>
          </p:nvSpPr>
          <p:spPr>
            <a:xfrm>
              <a:off x="5684546" y="2323491"/>
              <a:ext cx="3175" cy="10160"/>
            </a:xfrm>
            <a:custGeom>
              <a:avLst/>
              <a:gdLst/>
              <a:ahLst/>
              <a:cxnLst/>
              <a:rect l="l" t="t" r="r" b="b"/>
              <a:pathLst>
                <a:path w="3175" h="10160">
                  <a:moveTo>
                    <a:pt x="0" y="0"/>
                  </a:moveTo>
                  <a:lnTo>
                    <a:pt x="2705" y="10007"/>
                  </a:lnTo>
                </a:path>
              </a:pathLst>
            </a:custGeom>
            <a:ln w="3175">
              <a:solidFill>
                <a:srgbClr val="231F20"/>
              </a:solidFill>
            </a:ln>
          </p:spPr>
          <p:txBody>
            <a:bodyPr wrap="square" lIns="0" tIns="0" rIns="0" bIns="0" rtlCol="0"/>
            <a:lstStyle/>
            <a:p/>
          </p:txBody>
        </p:sp>
        <p:sp>
          <p:nvSpPr>
            <p:cNvPr id="3009" name="object 3009" descr=""/>
            <p:cNvSpPr/>
            <p:nvPr/>
          </p:nvSpPr>
          <p:spPr>
            <a:xfrm>
              <a:off x="5688335" y="23706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010" name="object 3010" descr=""/>
            <p:cNvSpPr/>
            <p:nvPr/>
          </p:nvSpPr>
          <p:spPr>
            <a:xfrm>
              <a:off x="5689147" y="236274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011" name="object 3011" descr=""/>
            <p:cNvSpPr/>
            <p:nvPr/>
          </p:nvSpPr>
          <p:spPr>
            <a:xfrm>
              <a:off x="5685897"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012" name="object 3012" descr=""/>
            <p:cNvSpPr/>
            <p:nvPr/>
          </p:nvSpPr>
          <p:spPr>
            <a:xfrm>
              <a:off x="5689147" y="2375210"/>
              <a:ext cx="1905" cy="6985"/>
            </a:xfrm>
            <a:custGeom>
              <a:avLst/>
              <a:gdLst/>
              <a:ahLst/>
              <a:cxnLst/>
              <a:rect l="l" t="t" r="r" b="b"/>
              <a:pathLst>
                <a:path w="1904" h="6985">
                  <a:moveTo>
                    <a:pt x="0" y="0"/>
                  </a:moveTo>
                  <a:lnTo>
                    <a:pt x="1625" y="6756"/>
                  </a:lnTo>
                </a:path>
              </a:pathLst>
            </a:custGeom>
            <a:ln w="3175">
              <a:solidFill>
                <a:srgbClr val="231F20"/>
              </a:solidFill>
            </a:ln>
          </p:spPr>
          <p:txBody>
            <a:bodyPr wrap="square" lIns="0" tIns="0" rIns="0" bIns="0" rtlCol="0"/>
            <a:lstStyle/>
            <a:p/>
          </p:txBody>
        </p:sp>
        <p:sp>
          <p:nvSpPr>
            <p:cNvPr id="3013" name="object 3013" descr=""/>
            <p:cNvSpPr/>
            <p:nvPr/>
          </p:nvSpPr>
          <p:spPr>
            <a:xfrm>
              <a:off x="5689960" y="2375210"/>
              <a:ext cx="1905" cy="6985"/>
            </a:xfrm>
            <a:custGeom>
              <a:avLst/>
              <a:gdLst/>
              <a:ahLst/>
              <a:cxnLst/>
              <a:rect l="l" t="t" r="r" b="b"/>
              <a:pathLst>
                <a:path w="1904" h="6985">
                  <a:moveTo>
                    <a:pt x="0" y="0"/>
                  </a:moveTo>
                  <a:lnTo>
                    <a:pt x="1358" y="6502"/>
                  </a:lnTo>
                </a:path>
              </a:pathLst>
            </a:custGeom>
            <a:ln w="3175">
              <a:solidFill>
                <a:srgbClr val="231F20"/>
              </a:solidFill>
            </a:ln>
          </p:spPr>
          <p:txBody>
            <a:bodyPr wrap="square" lIns="0" tIns="0" rIns="0" bIns="0" rtlCol="0"/>
            <a:lstStyle/>
            <a:p/>
          </p:txBody>
        </p:sp>
        <p:sp>
          <p:nvSpPr>
            <p:cNvPr id="3014" name="object 3014" descr=""/>
            <p:cNvSpPr/>
            <p:nvPr/>
          </p:nvSpPr>
          <p:spPr>
            <a:xfrm>
              <a:off x="5690232" y="2375212"/>
              <a:ext cx="1905" cy="6985"/>
            </a:xfrm>
            <a:custGeom>
              <a:avLst/>
              <a:gdLst/>
              <a:ahLst/>
              <a:cxnLst/>
              <a:rect l="l" t="t" r="r" b="b"/>
              <a:pathLst>
                <a:path w="1904" h="6985">
                  <a:moveTo>
                    <a:pt x="1625" y="6756"/>
                  </a:moveTo>
                  <a:lnTo>
                    <a:pt x="0" y="0"/>
                  </a:lnTo>
                  <a:lnTo>
                    <a:pt x="1358" y="6489"/>
                  </a:lnTo>
                </a:path>
              </a:pathLst>
            </a:custGeom>
            <a:ln w="3175">
              <a:solidFill>
                <a:srgbClr val="231F20"/>
              </a:solidFill>
            </a:ln>
          </p:spPr>
          <p:txBody>
            <a:bodyPr wrap="square" lIns="0" tIns="0" rIns="0" bIns="0" rtlCol="0"/>
            <a:lstStyle/>
            <a:p/>
          </p:txBody>
        </p:sp>
        <p:sp>
          <p:nvSpPr>
            <p:cNvPr id="3015" name="object 3015" descr=""/>
            <p:cNvSpPr/>
            <p:nvPr/>
          </p:nvSpPr>
          <p:spPr>
            <a:xfrm>
              <a:off x="5745472" y="2578279"/>
              <a:ext cx="2540" cy="12065"/>
            </a:xfrm>
            <a:custGeom>
              <a:avLst/>
              <a:gdLst/>
              <a:ahLst/>
              <a:cxnLst/>
              <a:rect l="l" t="t" r="r" b="b"/>
              <a:pathLst>
                <a:path w="2539" h="12064">
                  <a:moveTo>
                    <a:pt x="2159" y="11912"/>
                  </a:moveTo>
                  <a:lnTo>
                    <a:pt x="2159" y="11366"/>
                  </a:lnTo>
                  <a:lnTo>
                    <a:pt x="1892" y="10020"/>
                  </a:lnTo>
                  <a:lnTo>
                    <a:pt x="1625" y="8394"/>
                  </a:lnTo>
                  <a:lnTo>
                    <a:pt x="1079" y="6489"/>
                  </a:lnTo>
                  <a:lnTo>
                    <a:pt x="812" y="4317"/>
                  </a:lnTo>
                  <a:lnTo>
                    <a:pt x="266" y="1612"/>
                  </a:lnTo>
                  <a:lnTo>
                    <a:pt x="0" y="0"/>
                  </a:lnTo>
                </a:path>
              </a:pathLst>
            </a:custGeom>
            <a:ln w="3175">
              <a:solidFill>
                <a:srgbClr val="231F20"/>
              </a:solidFill>
            </a:ln>
          </p:spPr>
          <p:txBody>
            <a:bodyPr wrap="square" lIns="0" tIns="0" rIns="0" bIns="0" rtlCol="0"/>
            <a:lstStyle/>
            <a:p/>
          </p:txBody>
        </p:sp>
        <p:sp>
          <p:nvSpPr>
            <p:cNvPr id="3016" name="object 3016" descr=""/>
            <p:cNvSpPr/>
            <p:nvPr/>
          </p:nvSpPr>
          <p:spPr>
            <a:xfrm>
              <a:off x="5752777" y="2421234"/>
              <a:ext cx="0" cy="24765"/>
            </a:xfrm>
            <a:custGeom>
              <a:avLst/>
              <a:gdLst/>
              <a:ahLst/>
              <a:cxnLst/>
              <a:rect l="l" t="t" r="r" b="b"/>
              <a:pathLst>
                <a:path w="0" h="24764">
                  <a:moveTo>
                    <a:pt x="0" y="0"/>
                  </a:moveTo>
                  <a:lnTo>
                    <a:pt x="0" y="24371"/>
                  </a:lnTo>
                </a:path>
              </a:pathLst>
            </a:custGeom>
            <a:ln w="3175">
              <a:solidFill>
                <a:srgbClr val="231F20"/>
              </a:solidFill>
            </a:ln>
          </p:spPr>
          <p:txBody>
            <a:bodyPr wrap="square" lIns="0" tIns="0" rIns="0" bIns="0" rtlCol="0"/>
            <a:lstStyle/>
            <a:p/>
          </p:txBody>
        </p:sp>
        <p:sp>
          <p:nvSpPr>
            <p:cNvPr id="3017" name="object 3017" descr=""/>
            <p:cNvSpPr/>
            <p:nvPr/>
          </p:nvSpPr>
          <p:spPr>
            <a:xfrm>
              <a:off x="5752777" y="2518984"/>
              <a:ext cx="0" cy="46990"/>
            </a:xfrm>
            <a:custGeom>
              <a:avLst/>
              <a:gdLst/>
              <a:ahLst/>
              <a:cxnLst/>
              <a:rect l="l" t="t" r="r" b="b"/>
              <a:pathLst>
                <a:path w="0" h="46989">
                  <a:moveTo>
                    <a:pt x="0" y="46837"/>
                  </a:moveTo>
                  <a:lnTo>
                    <a:pt x="0" y="0"/>
                  </a:lnTo>
                </a:path>
              </a:pathLst>
            </a:custGeom>
            <a:ln w="3175">
              <a:solidFill>
                <a:srgbClr val="231F20"/>
              </a:solidFill>
            </a:ln>
          </p:spPr>
          <p:txBody>
            <a:bodyPr wrap="square" lIns="0" tIns="0" rIns="0" bIns="0" rtlCol="0"/>
            <a:lstStyle/>
            <a:p/>
          </p:txBody>
        </p:sp>
        <p:sp>
          <p:nvSpPr>
            <p:cNvPr id="3018" name="object 3018" descr=""/>
            <p:cNvSpPr/>
            <p:nvPr/>
          </p:nvSpPr>
          <p:spPr>
            <a:xfrm>
              <a:off x="5755754" y="2548495"/>
              <a:ext cx="0" cy="8255"/>
            </a:xfrm>
            <a:custGeom>
              <a:avLst/>
              <a:gdLst/>
              <a:ahLst/>
              <a:cxnLst/>
              <a:rect l="l" t="t" r="r" b="b"/>
              <a:pathLst>
                <a:path w="0" h="8255">
                  <a:moveTo>
                    <a:pt x="0" y="0"/>
                  </a:moveTo>
                  <a:lnTo>
                    <a:pt x="0" y="7848"/>
                  </a:lnTo>
                </a:path>
              </a:pathLst>
            </a:custGeom>
            <a:ln w="3175">
              <a:solidFill>
                <a:srgbClr val="231F20"/>
              </a:solidFill>
            </a:ln>
          </p:spPr>
          <p:txBody>
            <a:bodyPr wrap="square" lIns="0" tIns="0" rIns="0" bIns="0" rtlCol="0"/>
            <a:lstStyle/>
            <a:p/>
          </p:txBody>
        </p:sp>
        <p:sp>
          <p:nvSpPr>
            <p:cNvPr id="3019" name="object 3019" descr=""/>
            <p:cNvSpPr/>
            <p:nvPr/>
          </p:nvSpPr>
          <p:spPr>
            <a:xfrm>
              <a:off x="5756840" y="2378187"/>
              <a:ext cx="0" cy="38735"/>
            </a:xfrm>
            <a:custGeom>
              <a:avLst/>
              <a:gdLst/>
              <a:ahLst/>
              <a:cxnLst/>
              <a:rect l="l" t="t" r="r" b="b"/>
              <a:pathLst>
                <a:path w="0" h="38735">
                  <a:moveTo>
                    <a:pt x="0" y="0"/>
                  </a:moveTo>
                  <a:lnTo>
                    <a:pt x="0" y="38176"/>
                  </a:lnTo>
                </a:path>
              </a:pathLst>
            </a:custGeom>
            <a:ln w="3175">
              <a:solidFill>
                <a:srgbClr val="231F20"/>
              </a:solidFill>
            </a:ln>
          </p:spPr>
          <p:txBody>
            <a:bodyPr wrap="square" lIns="0" tIns="0" rIns="0" bIns="0" rtlCol="0"/>
            <a:lstStyle/>
            <a:p/>
          </p:txBody>
        </p:sp>
        <p:sp>
          <p:nvSpPr>
            <p:cNvPr id="3020" name="object 3020" descr=""/>
            <p:cNvSpPr/>
            <p:nvPr/>
          </p:nvSpPr>
          <p:spPr>
            <a:xfrm>
              <a:off x="5757651" y="2422587"/>
              <a:ext cx="0" cy="1905"/>
            </a:xfrm>
            <a:custGeom>
              <a:avLst/>
              <a:gdLst/>
              <a:ahLst/>
              <a:cxnLst/>
              <a:rect l="l" t="t" r="r" b="b"/>
              <a:pathLst>
                <a:path w="0" h="1905">
                  <a:moveTo>
                    <a:pt x="0" y="0"/>
                  </a:moveTo>
                  <a:lnTo>
                    <a:pt x="0" y="1346"/>
                  </a:lnTo>
                </a:path>
              </a:pathLst>
            </a:custGeom>
            <a:ln w="3175">
              <a:solidFill>
                <a:srgbClr val="231F20"/>
              </a:solidFill>
            </a:ln>
          </p:spPr>
          <p:txBody>
            <a:bodyPr wrap="square" lIns="0" tIns="0" rIns="0" bIns="0" rtlCol="0"/>
            <a:lstStyle/>
            <a:p/>
          </p:txBody>
        </p:sp>
        <p:sp>
          <p:nvSpPr>
            <p:cNvPr id="3021" name="object 3021" descr=""/>
            <p:cNvSpPr/>
            <p:nvPr/>
          </p:nvSpPr>
          <p:spPr>
            <a:xfrm>
              <a:off x="5766587" y="2375471"/>
              <a:ext cx="0" cy="43815"/>
            </a:xfrm>
            <a:custGeom>
              <a:avLst/>
              <a:gdLst/>
              <a:ahLst/>
              <a:cxnLst/>
              <a:rect l="l" t="t" r="r" b="b"/>
              <a:pathLst>
                <a:path w="0" h="43814">
                  <a:moveTo>
                    <a:pt x="0" y="43319"/>
                  </a:moveTo>
                  <a:lnTo>
                    <a:pt x="0" y="0"/>
                  </a:lnTo>
                </a:path>
              </a:pathLst>
            </a:custGeom>
            <a:ln w="3175">
              <a:solidFill>
                <a:srgbClr val="231F20"/>
              </a:solidFill>
            </a:ln>
          </p:spPr>
          <p:txBody>
            <a:bodyPr wrap="square" lIns="0" tIns="0" rIns="0" bIns="0" rtlCol="0"/>
            <a:lstStyle/>
            <a:p/>
          </p:txBody>
        </p:sp>
        <p:sp>
          <p:nvSpPr>
            <p:cNvPr id="3022" name="object 3022" descr=""/>
            <p:cNvSpPr/>
            <p:nvPr/>
          </p:nvSpPr>
          <p:spPr>
            <a:xfrm>
              <a:off x="5768213" y="2378187"/>
              <a:ext cx="0" cy="40640"/>
            </a:xfrm>
            <a:custGeom>
              <a:avLst/>
              <a:gdLst/>
              <a:ahLst/>
              <a:cxnLst/>
              <a:rect l="l" t="t" r="r" b="b"/>
              <a:pathLst>
                <a:path w="0" h="40639">
                  <a:moveTo>
                    <a:pt x="0" y="0"/>
                  </a:moveTo>
                  <a:lnTo>
                    <a:pt x="0" y="40601"/>
                  </a:lnTo>
                </a:path>
              </a:pathLst>
            </a:custGeom>
            <a:ln w="3175">
              <a:solidFill>
                <a:srgbClr val="231F20"/>
              </a:solidFill>
            </a:ln>
          </p:spPr>
          <p:txBody>
            <a:bodyPr wrap="square" lIns="0" tIns="0" rIns="0" bIns="0" rtlCol="0"/>
            <a:lstStyle/>
            <a:p/>
          </p:txBody>
        </p:sp>
        <p:sp>
          <p:nvSpPr>
            <p:cNvPr id="3023" name="object 3023" descr=""/>
            <p:cNvSpPr/>
            <p:nvPr/>
          </p:nvSpPr>
          <p:spPr>
            <a:xfrm>
              <a:off x="5769297" y="2378187"/>
              <a:ext cx="0" cy="40640"/>
            </a:xfrm>
            <a:custGeom>
              <a:avLst/>
              <a:gdLst/>
              <a:ahLst/>
              <a:cxnLst/>
              <a:rect l="l" t="t" r="r" b="b"/>
              <a:pathLst>
                <a:path w="0" h="40639">
                  <a:moveTo>
                    <a:pt x="0" y="0"/>
                  </a:moveTo>
                  <a:lnTo>
                    <a:pt x="0" y="40601"/>
                  </a:lnTo>
                </a:path>
              </a:pathLst>
            </a:custGeom>
            <a:ln w="3175">
              <a:solidFill>
                <a:srgbClr val="231F20"/>
              </a:solidFill>
            </a:ln>
          </p:spPr>
          <p:txBody>
            <a:bodyPr wrap="square" lIns="0" tIns="0" rIns="0" bIns="0" rtlCol="0"/>
            <a:lstStyle/>
            <a:p/>
          </p:txBody>
        </p:sp>
        <p:sp>
          <p:nvSpPr>
            <p:cNvPr id="3024" name="object 3024" descr=""/>
            <p:cNvSpPr/>
            <p:nvPr/>
          </p:nvSpPr>
          <p:spPr>
            <a:xfrm>
              <a:off x="5777688" y="2436661"/>
              <a:ext cx="0" cy="4445"/>
            </a:xfrm>
            <a:custGeom>
              <a:avLst/>
              <a:gdLst/>
              <a:ahLst/>
              <a:cxnLst/>
              <a:rect l="l" t="t" r="r" b="b"/>
              <a:pathLst>
                <a:path w="0" h="4444">
                  <a:moveTo>
                    <a:pt x="0" y="4343"/>
                  </a:moveTo>
                  <a:lnTo>
                    <a:pt x="0" y="0"/>
                  </a:lnTo>
                </a:path>
              </a:pathLst>
            </a:custGeom>
            <a:ln w="3175">
              <a:solidFill>
                <a:srgbClr val="231F20"/>
              </a:solidFill>
            </a:ln>
          </p:spPr>
          <p:txBody>
            <a:bodyPr wrap="square" lIns="0" tIns="0" rIns="0" bIns="0" rtlCol="0"/>
            <a:lstStyle/>
            <a:p/>
          </p:txBody>
        </p:sp>
        <p:sp>
          <p:nvSpPr>
            <p:cNvPr id="3025" name="object 3025" descr=""/>
            <p:cNvSpPr/>
            <p:nvPr/>
          </p:nvSpPr>
          <p:spPr>
            <a:xfrm>
              <a:off x="5780125" y="2437482"/>
              <a:ext cx="0" cy="1905"/>
            </a:xfrm>
            <a:custGeom>
              <a:avLst/>
              <a:gdLst/>
              <a:ahLst/>
              <a:cxnLst/>
              <a:rect l="l" t="t" r="r" b="b"/>
              <a:pathLst>
                <a:path w="0" h="1905">
                  <a:moveTo>
                    <a:pt x="0" y="0"/>
                  </a:moveTo>
                  <a:lnTo>
                    <a:pt x="0" y="1892"/>
                  </a:lnTo>
                </a:path>
              </a:pathLst>
            </a:custGeom>
            <a:ln w="3175">
              <a:solidFill>
                <a:srgbClr val="231F20"/>
              </a:solidFill>
            </a:ln>
          </p:spPr>
          <p:txBody>
            <a:bodyPr wrap="square" lIns="0" tIns="0" rIns="0" bIns="0" rtlCol="0"/>
            <a:lstStyle/>
            <a:p/>
          </p:txBody>
        </p:sp>
        <p:sp>
          <p:nvSpPr>
            <p:cNvPr id="3026" name="object 3026" descr=""/>
            <p:cNvSpPr/>
            <p:nvPr/>
          </p:nvSpPr>
          <p:spPr>
            <a:xfrm>
              <a:off x="5780125" y="2422592"/>
              <a:ext cx="0" cy="1905"/>
            </a:xfrm>
            <a:custGeom>
              <a:avLst/>
              <a:gdLst/>
              <a:ahLst/>
              <a:cxnLst/>
              <a:rect l="l" t="t" r="r" b="b"/>
              <a:pathLst>
                <a:path w="0" h="1905">
                  <a:moveTo>
                    <a:pt x="0" y="1346"/>
                  </a:moveTo>
                  <a:lnTo>
                    <a:pt x="0" y="0"/>
                  </a:lnTo>
                </a:path>
              </a:pathLst>
            </a:custGeom>
            <a:ln w="3175">
              <a:solidFill>
                <a:srgbClr val="231F20"/>
              </a:solidFill>
            </a:ln>
          </p:spPr>
          <p:txBody>
            <a:bodyPr wrap="square" lIns="0" tIns="0" rIns="0" bIns="0" rtlCol="0"/>
            <a:lstStyle/>
            <a:p/>
          </p:txBody>
        </p:sp>
        <p:sp>
          <p:nvSpPr>
            <p:cNvPr id="3027" name="object 3027" descr=""/>
            <p:cNvSpPr/>
            <p:nvPr/>
          </p:nvSpPr>
          <p:spPr>
            <a:xfrm>
              <a:off x="5781210" y="2537928"/>
              <a:ext cx="0" cy="12065"/>
            </a:xfrm>
            <a:custGeom>
              <a:avLst/>
              <a:gdLst/>
              <a:ahLst/>
              <a:cxnLst/>
              <a:rect l="l" t="t" r="r" b="b"/>
              <a:pathLst>
                <a:path w="0" h="12064">
                  <a:moveTo>
                    <a:pt x="0" y="0"/>
                  </a:moveTo>
                  <a:lnTo>
                    <a:pt x="0" y="11912"/>
                  </a:lnTo>
                </a:path>
              </a:pathLst>
            </a:custGeom>
            <a:ln w="3175">
              <a:solidFill>
                <a:srgbClr val="231F20"/>
              </a:solidFill>
            </a:ln>
          </p:spPr>
          <p:txBody>
            <a:bodyPr wrap="square" lIns="0" tIns="0" rIns="0" bIns="0" rtlCol="0"/>
            <a:lstStyle/>
            <a:p/>
          </p:txBody>
        </p:sp>
        <p:sp>
          <p:nvSpPr>
            <p:cNvPr id="3028" name="object 3028" descr=""/>
            <p:cNvSpPr/>
            <p:nvPr/>
          </p:nvSpPr>
          <p:spPr>
            <a:xfrm>
              <a:off x="5746551" y="2591547"/>
              <a:ext cx="1905" cy="29845"/>
            </a:xfrm>
            <a:custGeom>
              <a:avLst/>
              <a:gdLst/>
              <a:ahLst/>
              <a:cxnLst/>
              <a:rect l="l" t="t" r="r" b="b"/>
              <a:pathLst>
                <a:path w="1904" h="29844">
                  <a:moveTo>
                    <a:pt x="0" y="29502"/>
                  </a:moveTo>
                  <a:lnTo>
                    <a:pt x="533" y="19215"/>
                  </a:lnTo>
                  <a:lnTo>
                    <a:pt x="812" y="7569"/>
                  </a:lnTo>
                  <a:lnTo>
                    <a:pt x="1346" y="0"/>
                  </a:lnTo>
                </a:path>
              </a:pathLst>
            </a:custGeom>
            <a:ln w="3175">
              <a:solidFill>
                <a:srgbClr val="231F20"/>
              </a:solidFill>
            </a:ln>
          </p:spPr>
          <p:txBody>
            <a:bodyPr wrap="square" lIns="0" tIns="0" rIns="0" bIns="0" rtlCol="0"/>
            <a:lstStyle/>
            <a:p/>
          </p:txBody>
        </p:sp>
        <p:sp>
          <p:nvSpPr>
            <p:cNvPr id="3029" name="object 3029" descr=""/>
            <p:cNvSpPr/>
            <p:nvPr/>
          </p:nvSpPr>
          <p:spPr>
            <a:xfrm>
              <a:off x="5715961" y="2621049"/>
              <a:ext cx="635" cy="1905"/>
            </a:xfrm>
            <a:custGeom>
              <a:avLst/>
              <a:gdLst/>
              <a:ahLst/>
              <a:cxnLst/>
              <a:rect l="l" t="t" r="r" b="b"/>
              <a:pathLst>
                <a:path w="635" h="1905">
                  <a:moveTo>
                    <a:pt x="533" y="0"/>
                  </a:moveTo>
                  <a:lnTo>
                    <a:pt x="0" y="1625"/>
                  </a:lnTo>
                </a:path>
              </a:pathLst>
            </a:custGeom>
            <a:ln w="3175">
              <a:solidFill>
                <a:srgbClr val="231F20"/>
              </a:solidFill>
            </a:ln>
          </p:spPr>
          <p:txBody>
            <a:bodyPr wrap="square" lIns="0" tIns="0" rIns="0" bIns="0" rtlCol="0"/>
            <a:lstStyle/>
            <a:p/>
          </p:txBody>
        </p:sp>
        <p:sp>
          <p:nvSpPr>
            <p:cNvPr id="3030" name="object 3030" descr=""/>
            <p:cNvSpPr/>
            <p:nvPr/>
          </p:nvSpPr>
          <p:spPr>
            <a:xfrm>
              <a:off x="5720283" y="2621865"/>
              <a:ext cx="1905" cy="4445"/>
            </a:xfrm>
            <a:custGeom>
              <a:avLst/>
              <a:gdLst/>
              <a:ahLst/>
              <a:cxnLst/>
              <a:rect l="l" t="t" r="r" b="b"/>
              <a:pathLst>
                <a:path w="1904" h="4444">
                  <a:moveTo>
                    <a:pt x="0" y="4330"/>
                  </a:moveTo>
                  <a:lnTo>
                    <a:pt x="1358" y="1358"/>
                  </a:lnTo>
                  <a:lnTo>
                    <a:pt x="1358" y="0"/>
                  </a:lnTo>
                </a:path>
              </a:pathLst>
            </a:custGeom>
            <a:ln w="3175">
              <a:solidFill>
                <a:srgbClr val="231F20"/>
              </a:solidFill>
            </a:ln>
          </p:spPr>
          <p:txBody>
            <a:bodyPr wrap="square" lIns="0" tIns="0" rIns="0" bIns="0" rtlCol="0"/>
            <a:lstStyle/>
            <a:p/>
          </p:txBody>
        </p:sp>
        <p:sp>
          <p:nvSpPr>
            <p:cNvPr id="3031" name="object 3031" descr=""/>
            <p:cNvSpPr/>
            <p:nvPr/>
          </p:nvSpPr>
          <p:spPr>
            <a:xfrm>
              <a:off x="5675883" y="2612390"/>
              <a:ext cx="2540" cy="4445"/>
            </a:xfrm>
            <a:custGeom>
              <a:avLst/>
              <a:gdLst/>
              <a:ahLst/>
              <a:cxnLst/>
              <a:rect l="l" t="t" r="r" b="b"/>
              <a:pathLst>
                <a:path w="2539" h="4444">
                  <a:moveTo>
                    <a:pt x="0" y="4330"/>
                  </a:moveTo>
                  <a:lnTo>
                    <a:pt x="2438" y="0"/>
                  </a:lnTo>
                </a:path>
              </a:pathLst>
            </a:custGeom>
            <a:ln w="3175">
              <a:solidFill>
                <a:srgbClr val="231F20"/>
              </a:solidFill>
            </a:ln>
          </p:spPr>
          <p:txBody>
            <a:bodyPr wrap="square" lIns="0" tIns="0" rIns="0" bIns="0" rtlCol="0"/>
            <a:lstStyle/>
            <a:p/>
          </p:txBody>
        </p:sp>
        <p:sp>
          <p:nvSpPr>
            <p:cNvPr id="3032" name="object 3032" descr=""/>
            <p:cNvSpPr/>
            <p:nvPr/>
          </p:nvSpPr>
          <p:spPr>
            <a:xfrm>
              <a:off x="5682919" y="2616720"/>
              <a:ext cx="2540" cy="4445"/>
            </a:xfrm>
            <a:custGeom>
              <a:avLst/>
              <a:gdLst/>
              <a:ahLst/>
              <a:cxnLst/>
              <a:rect l="l" t="t" r="r" b="b"/>
              <a:pathLst>
                <a:path w="2539" h="4444">
                  <a:moveTo>
                    <a:pt x="2438" y="0"/>
                  </a:moveTo>
                  <a:lnTo>
                    <a:pt x="0" y="4064"/>
                  </a:lnTo>
                </a:path>
              </a:pathLst>
            </a:custGeom>
            <a:ln w="3175">
              <a:solidFill>
                <a:srgbClr val="231F20"/>
              </a:solidFill>
            </a:ln>
          </p:spPr>
          <p:txBody>
            <a:bodyPr wrap="square" lIns="0" tIns="0" rIns="0" bIns="0" rtlCol="0"/>
            <a:lstStyle/>
            <a:p/>
          </p:txBody>
        </p:sp>
        <p:sp>
          <p:nvSpPr>
            <p:cNvPr id="3033" name="object 3033" descr=""/>
            <p:cNvSpPr/>
            <p:nvPr/>
          </p:nvSpPr>
          <p:spPr>
            <a:xfrm>
              <a:off x="5666134" y="2603450"/>
              <a:ext cx="1905" cy="6985"/>
            </a:xfrm>
            <a:custGeom>
              <a:avLst/>
              <a:gdLst/>
              <a:ahLst/>
              <a:cxnLst/>
              <a:rect l="l" t="t" r="r" b="b"/>
              <a:pathLst>
                <a:path w="1904" h="6985">
                  <a:moveTo>
                    <a:pt x="1625" y="0"/>
                  </a:moveTo>
                  <a:lnTo>
                    <a:pt x="1358" y="266"/>
                  </a:lnTo>
                  <a:lnTo>
                    <a:pt x="1092" y="546"/>
                  </a:lnTo>
                  <a:lnTo>
                    <a:pt x="812" y="812"/>
                  </a:lnTo>
                  <a:lnTo>
                    <a:pt x="812" y="1092"/>
                  </a:lnTo>
                  <a:lnTo>
                    <a:pt x="546" y="1358"/>
                  </a:lnTo>
                  <a:lnTo>
                    <a:pt x="546" y="1625"/>
                  </a:lnTo>
                  <a:lnTo>
                    <a:pt x="279" y="1892"/>
                  </a:lnTo>
                  <a:lnTo>
                    <a:pt x="279" y="2438"/>
                  </a:lnTo>
                  <a:lnTo>
                    <a:pt x="0" y="2984"/>
                  </a:lnTo>
                  <a:lnTo>
                    <a:pt x="0" y="3517"/>
                  </a:lnTo>
                  <a:lnTo>
                    <a:pt x="0" y="4064"/>
                  </a:lnTo>
                  <a:lnTo>
                    <a:pt x="279" y="4610"/>
                  </a:lnTo>
                  <a:lnTo>
                    <a:pt x="546" y="5143"/>
                  </a:lnTo>
                  <a:lnTo>
                    <a:pt x="812" y="5969"/>
                  </a:lnTo>
                  <a:lnTo>
                    <a:pt x="1358" y="6502"/>
                  </a:lnTo>
                </a:path>
              </a:pathLst>
            </a:custGeom>
            <a:ln w="3175">
              <a:solidFill>
                <a:srgbClr val="231F20"/>
              </a:solidFill>
            </a:ln>
          </p:spPr>
          <p:txBody>
            <a:bodyPr wrap="square" lIns="0" tIns="0" rIns="0" bIns="0" rtlCol="0"/>
            <a:lstStyle/>
            <a:p/>
          </p:txBody>
        </p:sp>
        <p:sp>
          <p:nvSpPr>
            <p:cNvPr id="3034" name="object 3034" descr=""/>
            <p:cNvSpPr/>
            <p:nvPr/>
          </p:nvSpPr>
          <p:spPr>
            <a:xfrm>
              <a:off x="5673713" y="2606971"/>
              <a:ext cx="3175" cy="3175"/>
            </a:xfrm>
            <a:custGeom>
              <a:avLst/>
              <a:gdLst/>
              <a:ahLst/>
              <a:cxnLst/>
              <a:rect l="l" t="t" r="r" b="b"/>
              <a:pathLst>
                <a:path w="3175" h="3175">
                  <a:moveTo>
                    <a:pt x="0" y="2705"/>
                  </a:moveTo>
                  <a:lnTo>
                    <a:pt x="266" y="2705"/>
                  </a:lnTo>
                  <a:lnTo>
                    <a:pt x="266" y="2438"/>
                  </a:lnTo>
                  <a:lnTo>
                    <a:pt x="546" y="2438"/>
                  </a:lnTo>
                  <a:lnTo>
                    <a:pt x="546" y="2171"/>
                  </a:lnTo>
                  <a:lnTo>
                    <a:pt x="812" y="2171"/>
                  </a:lnTo>
                  <a:lnTo>
                    <a:pt x="812" y="1904"/>
                  </a:lnTo>
                  <a:lnTo>
                    <a:pt x="1079" y="1625"/>
                  </a:lnTo>
                  <a:lnTo>
                    <a:pt x="1358" y="1358"/>
                  </a:lnTo>
                  <a:lnTo>
                    <a:pt x="1625" y="1092"/>
                  </a:lnTo>
                  <a:lnTo>
                    <a:pt x="1892" y="825"/>
                  </a:lnTo>
                  <a:lnTo>
                    <a:pt x="2171" y="546"/>
                  </a:lnTo>
                  <a:lnTo>
                    <a:pt x="2438" y="279"/>
                  </a:lnTo>
                  <a:lnTo>
                    <a:pt x="2705" y="0"/>
                  </a:lnTo>
                </a:path>
              </a:pathLst>
            </a:custGeom>
            <a:ln w="3175">
              <a:solidFill>
                <a:srgbClr val="231F20"/>
              </a:solidFill>
            </a:ln>
          </p:spPr>
          <p:txBody>
            <a:bodyPr wrap="square" lIns="0" tIns="0" rIns="0" bIns="0" rtlCol="0"/>
            <a:lstStyle/>
            <a:p/>
          </p:txBody>
        </p:sp>
        <p:sp>
          <p:nvSpPr>
            <p:cNvPr id="3035" name="object 3035" descr=""/>
            <p:cNvSpPr/>
            <p:nvPr/>
          </p:nvSpPr>
          <p:spPr>
            <a:xfrm>
              <a:off x="5667759" y="2602644"/>
              <a:ext cx="1270" cy="1270"/>
            </a:xfrm>
            <a:custGeom>
              <a:avLst/>
              <a:gdLst/>
              <a:ahLst/>
              <a:cxnLst/>
              <a:rect l="l" t="t" r="r" b="b"/>
              <a:pathLst>
                <a:path w="1270" h="1269">
                  <a:moveTo>
                    <a:pt x="812" y="0"/>
                  </a:moveTo>
                  <a:lnTo>
                    <a:pt x="546" y="0"/>
                  </a:lnTo>
                  <a:lnTo>
                    <a:pt x="546" y="266"/>
                  </a:lnTo>
                  <a:lnTo>
                    <a:pt x="279" y="546"/>
                  </a:lnTo>
                  <a:lnTo>
                    <a:pt x="0" y="800"/>
                  </a:lnTo>
                </a:path>
              </a:pathLst>
            </a:custGeom>
            <a:ln w="3175">
              <a:solidFill>
                <a:srgbClr val="231F20"/>
              </a:solidFill>
            </a:ln>
          </p:spPr>
          <p:txBody>
            <a:bodyPr wrap="square" lIns="0" tIns="0" rIns="0" bIns="0" rtlCol="0"/>
            <a:lstStyle/>
            <a:p/>
          </p:txBody>
        </p:sp>
        <p:sp>
          <p:nvSpPr>
            <p:cNvPr id="3036" name="object 3036" descr=""/>
            <p:cNvSpPr/>
            <p:nvPr/>
          </p:nvSpPr>
          <p:spPr>
            <a:xfrm>
              <a:off x="5814244" y="243503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3037" name="object 3037" descr=""/>
            <p:cNvSpPr/>
            <p:nvPr/>
          </p:nvSpPr>
          <p:spPr>
            <a:xfrm>
              <a:off x="5828860" y="2435038"/>
              <a:ext cx="635" cy="635"/>
            </a:xfrm>
            <a:custGeom>
              <a:avLst/>
              <a:gdLst/>
              <a:ahLst/>
              <a:cxnLst/>
              <a:rect l="l" t="t" r="r" b="b"/>
              <a:pathLst>
                <a:path w="635" h="635">
                  <a:moveTo>
                    <a:pt x="0" y="546"/>
                  </a:moveTo>
                  <a:lnTo>
                    <a:pt x="546" y="0"/>
                  </a:lnTo>
                </a:path>
              </a:pathLst>
            </a:custGeom>
            <a:ln w="3175">
              <a:solidFill>
                <a:srgbClr val="231F20"/>
              </a:solidFill>
            </a:ln>
          </p:spPr>
          <p:txBody>
            <a:bodyPr wrap="square" lIns="0" tIns="0" rIns="0" bIns="0" rtlCol="0"/>
            <a:lstStyle/>
            <a:p/>
          </p:txBody>
        </p:sp>
        <p:sp>
          <p:nvSpPr>
            <p:cNvPr id="3038" name="object 3038" descr=""/>
            <p:cNvSpPr/>
            <p:nvPr/>
          </p:nvSpPr>
          <p:spPr>
            <a:xfrm>
              <a:off x="5667766" y="2602644"/>
              <a:ext cx="1270" cy="1270"/>
            </a:xfrm>
            <a:custGeom>
              <a:avLst/>
              <a:gdLst/>
              <a:ahLst/>
              <a:cxnLst/>
              <a:rect l="l" t="t" r="r" b="b"/>
              <a:pathLst>
                <a:path w="1270" h="1269">
                  <a:moveTo>
                    <a:pt x="1079" y="0"/>
                  </a:moveTo>
                  <a:lnTo>
                    <a:pt x="812" y="266"/>
                  </a:lnTo>
                  <a:lnTo>
                    <a:pt x="533" y="266"/>
                  </a:lnTo>
                  <a:lnTo>
                    <a:pt x="533" y="546"/>
                  </a:lnTo>
                  <a:lnTo>
                    <a:pt x="266" y="546"/>
                  </a:lnTo>
                  <a:lnTo>
                    <a:pt x="0" y="800"/>
                  </a:lnTo>
                </a:path>
              </a:pathLst>
            </a:custGeom>
            <a:ln w="3175">
              <a:solidFill>
                <a:srgbClr val="231F20"/>
              </a:solidFill>
            </a:ln>
          </p:spPr>
          <p:txBody>
            <a:bodyPr wrap="square" lIns="0" tIns="0" rIns="0" bIns="0" rtlCol="0"/>
            <a:lstStyle/>
            <a:p/>
          </p:txBody>
        </p:sp>
        <p:sp>
          <p:nvSpPr>
            <p:cNvPr id="3039" name="object 3039" descr=""/>
            <p:cNvSpPr/>
            <p:nvPr/>
          </p:nvSpPr>
          <p:spPr>
            <a:xfrm>
              <a:off x="5828859" y="2443707"/>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3040" name="object 3040" descr=""/>
            <p:cNvSpPr/>
            <p:nvPr/>
          </p:nvSpPr>
          <p:spPr>
            <a:xfrm>
              <a:off x="5862706" y="2502184"/>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3041" name="object 3041" descr=""/>
            <p:cNvSpPr/>
            <p:nvPr/>
          </p:nvSpPr>
          <p:spPr>
            <a:xfrm>
              <a:off x="5880850" y="2499209"/>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042" name="object 3042" descr=""/>
            <p:cNvSpPr/>
            <p:nvPr/>
          </p:nvSpPr>
          <p:spPr>
            <a:xfrm>
              <a:off x="5851879" y="2503276"/>
              <a:ext cx="635" cy="0"/>
            </a:xfrm>
            <a:custGeom>
              <a:avLst/>
              <a:gdLst/>
              <a:ahLst/>
              <a:cxnLst/>
              <a:rect l="l" t="t" r="r" b="b"/>
              <a:pathLst>
                <a:path w="635" h="0">
                  <a:moveTo>
                    <a:pt x="0" y="0"/>
                  </a:moveTo>
                  <a:lnTo>
                    <a:pt x="533" y="0"/>
                  </a:lnTo>
                  <a:lnTo>
                    <a:pt x="0" y="0"/>
                  </a:lnTo>
                </a:path>
              </a:pathLst>
            </a:custGeom>
            <a:ln w="3175">
              <a:solidFill>
                <a:srgbClr val="231F20"/>
              </a:solidFill>
            </a:ln>
          </p:spPr>
          <p:txBody>
            <a:bodyPr wrap="square" lIns="0" tIns="0" rIns="0" bIns="0" rtlCol="0"/>
            <a:lstStyle/>
            <a:p/>
          </p:txBody>
        </p:sp>
        <p:sp>
          <p:nvSpPr>
            <p:cNvPr id="3043" name="object 3043" descr=""/>
            <p:cNvSpPr/>
            <p:nvPr/>
          </p:nvSpPr>
          <p:spPr>
            <a:xfrm>
              <a:off x="5878678" y="2499209"/>
              <a:ext cx="2540" cy="635"/>
            </a:xfrm>
            <a:custGeom>
              <a:avLst/>
              <a:gdLst/>
              <a:ahLst/>
              <a:cxnLst/>
              <a:rect l="l" t="t" r="r" b="b"/>
              <a:pathLst>
                <a:path w="2539" h="635">
                  <a:moveTo>
                    <a:pt x="2171" y="0"/>
                  </a:moveTo>
                  <a:lnTo>
                    <a:pt x="546" y="0"/>
                  </a:lnTo>
                  <a:lnTo>
                    <a:pt x="0" y="266"/>
                  </a:lnTo>
                </a:path>
              </a:pathLst>
            </a:custGeom>
            <a:ln w="3175">
              <a:solidFill>
                <a:srgbClr val="231F20"/>
              </a:solidFill>
            </a:ln>
          </p:spPr>
          <p:txBody>
            <a:bodyPr wrap="square" lIns="0" tIns="0" rIns="0" bIns="0" rtlCol="0"/>
            <a:lstStyle/>
            <a:p/>
          </p:txBody>
        </p:sp>
        <p:sp>
          <p:nvSpPr>
            <p:cNvPr id="3044" name="object 3044" descr=""/>
            <p:cNvSpPr/>
            <p:nvPr/>
          </p:nvSpPr>
          <p:spPr>
            <a:xfrm>
              <a:off x="5878680" y="2516807"/>
              <a:ext cx="3810" cy="0"/>
            </a:xfrm>
            <a:custGeom>
              <a:avLst/>
              <a:gdLst/>
              <a:ahLst/>
              <a:cxnLst/>
              <a:rect l="l" t="t" r="r" b="b"/>
              <a:pathLst>
                <a:path w="3810" h="0">
                  <a:moveTo>
                    <a:pt x="0" y="0"/>
                  </a:moveTo>
                  <a:lnTo>
                    <a:pt x="0" y="0"/>
                  </a:lnTo>
                  <a:lnTo>
                    <a:pt x="3517" y="0"/>
                  </a:lnTo>
                  <a:lnTo>
                    <a:pt x="3784" y="0"/>
                  </a:lnTo>
                </a:path>
              </a:pathLst>
            </a:custGeom>
            <a:ln w="3175">
              <a:solidFill>
                <a:srgbClr val="231F20"/>
              </a:solidFill>
            </a:ln>
          </p:spPr>
          <p:txBody>
            <a:bodyPr wrap="square" lIns="0" tIns="0" rIns="0" bIns="0" rtlCol="0"/>
            <a:lstStyle/>
            <a:p/>
          </p:txBody>
        </p:sp>
        <p:sp>
          <p:nvSpPr>
            <p:cNvPr id="3045" name="object 3045" descr=""/>
            <p:cNvSpPr/>
            <p:nvPr/>
          </p:nvSpPr>
          <p:spPr>
            <a:xfrm>
              <a:off x="5573266" y="2507605"/>
              <a:ext cx="6350" cy="0"/>
            </a:xfrm>
            <a:custGeom>
              <a:avLst/>
              <a:gdLst/>
              <a:ahLst/>
              <a:cxnLst/>
              <a:rect l="l" t="t" r="r" b="b"/>
              <a:pathLst>
                <a:path w="6350" h="0">
                  <a:moveTo>
                    <a:pt x="0" y="0"/>
                  </a:moveTo>
                  <a:lnTo>
                    <a:pt x="5956" y="0"/>
                  </a:lnTo>
                </a:path>
              </a:pathLst>
            </a:custGeom>
            <a:ln w="3175">
              <a:solidFill>
                <a:srgbClr val="231F20"/>
              </a:solidFill>
            </a:ln>
          </p:spPr>
          <p:txBody>
            <a:bodyPr wrap="square" lIns="0" tIns="0" rIns="0" bIns="0" rtlCol="0"/>
            <a:lstStyle/>
            <a:p/>
          </p:txBody>
        </p:sp>
        <p:sp>
          <p:nvSpPr>
            <p:cNvPr id="3046" name="object 3046" descr=""/>
            <p:cNvSpPr/>
            <p:nvPr/>
          </p:nvSpPr>
          <p:spPr>
            <a:xfrm>
              <a:off x="5850248" y="2520329"/>
              <a:ext cx="34925" cy="0"/>
            </a:xfrm>
            <a:custGeom>
              <a:avLst/>
              <a:gdLst/>
              <a:ahLst/>
              <a:cxnLst/>
              <a:rect l="l" t="t" r="r" b="b"/>
              <a:pathLst>
                <a:path w="34925" h="0">
                  <a:moveTo>
                    <a:pt x="34391" y="0"/>
                  </a:moveTo>
                  <a:lnTo>
                    <a:pt x="0" y="0"/>
                  </a:lnTo>
                </a:path>
              </a:pathLst>
            </a:custGeom>
            <a:ln w="3175">
              <a:solidFill>
                <a:srgbClr val="231F20"/>
              </a:solidFill>
            </a:ln>
          </p:spPr>
          <p:txBody>
            <a:bodyPr wrap="square" lIns="0" tIns="0" rIns="0" bIns="0" rtlCol="0"/>
            <a:lstStyle/>
            <a:p/>
          </p:txBody>
        </p:sp>
        <p:sp>
          <p:nvSpPr>
            <p:cNvPr id="3047" name="object 3047" descr=""/>
            <p:cNvSpPr/>
            <p:nvPr/>
          </p:nvSpPr>
          <p:spPr>
            <a:xfrm>
              <a:off x="5906025" y="2517080"/>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3048" name="object 3048" descr=""/>
            <p:cNvSpPr/>
            <p:nvPr/>
          </p:nvSpPr>
          <p:spPr>
            <a:xfrm>
              <a:off x="5880582" y="2517080"/>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3049" name="object 3049" descr=""/>
            <p:cNvSpPr/>
            <p:nvPr/>
          </p:nvSpPr>
          <p:spPr>
            <a:xfrm>
              <a:off x="6075523" y="2516274"/>
              <a:ext cx="143510" cy="0"/>
            </a:xfrm>
            <a:custGeom>
              <a:avLst/>
              <a:gdLst/>
              <a:ahLst/>
              <a:cxnLst/>
              <a:rect l="l" t="t" r="r" b="b"/>
              <a:pathLst>
                <a:path w="143510" h="0">
                  <a:moveTo>
                    <a:pt x="0" y="0"/>
                  </a:moveTo>
                  <a:lnTo>
                    <a:pt x="142963" y="0"/>
                  </a:lnTo>
                </a:path>
              </a:pathLst>
            </a:custGeom>
            <a:ln w="3175">
              <a:solidFill>
                <a:srgbClr val="231F20"/>
              </a:solidFill>
            </a:ln>
          </p:spPr>
          <p:txBody>
            <a:bodyPr wrap="square" lIns="0" tIns="0" rIns="0" bIns="0" rtlCol="0"/>
            <a:lstStyle/>
            <a:p/>
          </p:txBody>
        </p:sp>
        <p:sp>
          <p:nvSpPr>
            <p:cNvPr id="3050" name="object 3050" descr=""/>
            <p:cNvSpPr/>
            <p:nvPr/>
          </p:nvSpPr>
          <p:spPr>
            <a:xfrm>
              <a:off x="6077149" y="2516001"/>
              <a:ext cx="141605" cy="0"/>
            </a:xfrm>
            <a:custGeom>
              <a:avLst/>
              <a:gdLst/>
              <a:ahLst/>
              <a:cxnLst/>
              <a:rect l="l" t="t" r="r" b="b"/>
              <a:pathLst>
                <a:path w="141604" h="0">
                  <a:moveTo>
                    <a:pt x="0" y="0"/>
                  </a:moveTo>
                  <a:lnTo>
                    <a:pt x="141058" y="0"/>
                  </a:lnTo>
                </a:path>
              </a:pathLst>
            </a:custGeom>
            <a:ln w="3175">
              <a:solidFill>
                <a:srgbClr val="231F20"/>
              </a:solidFill>
            </a:ln>
          </p:spPr>
          <p:txBody>
            <a:bodyPr wrap="square" lIns="0" tIns="0" rIns="0" bIns="0" rtlCol="0"/>
            <a:lstStyle/>
            <a:p/>
          </p:txBody>
        </p:sp>
        <p:sp>
          <p:nvSpPr>
            <p:cNvPr id="3051" name="object 3051" descr=""/>
            <p:cNvSpPr/>
            <p:nvPr/>
          </p:nvSpPr>
          <p:spPr>
            <a:xfrm>
              <a:off x="6141323" y="2516001"/>
              <a:ext cx="59690" cy="0"/>
            </a:xfrm>
            <a:custGeom>
              <a:avLst/>
              <a:gdLst/>
              <a:ahLst/>
              <a:cxnLst/>
              <a:rect l="l" t="t" r="r" b="b"/>
              <a:pathLst>
                <a:path w="59689" h="0">
                  <a:moveTo>
                    <a:pt x="59562" y="0"/>
                  </a:moveTo>
                  <a:lnTo>
                    <a:pt x="0" y="0"/>
                  </a:lnTo>
                </a:path>
              </a:pathLst>
            </a:custGeom>
            <a:ln w="3175">
              <a:solidFill>
                <a:srgbClr val="231F20"/>
              </a:solidFill>
            </a:ln>
          </p:spPr>
          <p:txBody>
            <a:bodyPr wrap="square" lIns="0" tIns="0" rIns="0" bIns="0" rtlCol="0"/>
            <a:lstStyle/>
            <a:p/>
          </p:txBody>
        </p:sp>
        <p:sp>
          <p:nvSpPr>
            <p:cNvPr id="3052" name="object 3052" descr=""/>
            <p:cNvSpPr/>
            <p:nvPr/>
          </p:nvSpPr>
          <p:spPr>
            <a:xfrm>
              <a:off x="6131843" y="2515728"/>
              <a:ext cx="92075" cy="0"/>
            </a:xfrm>
            <a:custGeom>
              <a:avLst/>
              <a:gdLst/>
              <a:ahLst/>
              <a:cxnLst/>
              <a:rect l="l" t="t" r="r" b="b"/>
              <a:pathLst>
                <a:path w="92075" h="0">
                  <a:moveTo>
                    <a:pt x="0" y="0"/>
                  </a:moveTo>
                  <a:lnTo>
                    <a:pt x="91782" y="0"/>
                  </a:lnTo>
                </a:path>
              </a:pathLst>
            </a:custGeom>
            <a:ln w="3175">
              <a:solidFill>
                <a:srgbClr val="231F20"/>
              </a:solidFill>
            </a:ln>
          </p:spPr>
          <p:txBody>
            <a:bodyPr wrap="square" lIns="0" tIns="0" rIns="0" bIns="0" rtlCol="0"/>
            <a:lstStyle/>
            <a:p/>
          </p:txBody>
        </p:sp>
        <p:sp>
          <p:nvSpPr>
            <p:cNvPr id="3053" name="object 3053" descr=""/>
            <p:cNvSpPr/>
            <p:nvPr/>
          </p:nvSpPr>
          <p:spPr>
            <a:xfrm>
              <a:off x="5528859" y="2515456"/>
              <a:ext cx="42545" cy="0"/>
            </a:xfrm>
            <a:custGeom>
              <a:avLst/>
              <a:gdLst/>
              <a:ahLst/>
              <a:cxnLst/>
              <a:rect l="l" t="t" r="r" b="b"/>
              <a:pathLst>
                <a:path w="42545" h="0">
                  <a:moveTo>
                    <a:pt x="0" y="0"/>
                  </a:moveTo>
                  <a:lnTo>
                    <a:pt x="42506" y="0"/>
                  </a:lnTo>
                </a:path>
              </a:pathLst>
            </a:custGeom>
            <a:ln w="3175">
              <a:solidFill>
                <a:srgbClr val="231F20"/>
              </a:solidFill>
            </a:ln>
          </p:spPr>
          <p:txBody>
            <a:bodyPr wrap="square" lIns="0" tIns="0" rIns="0" bIns="0" rtlCol="0"/>
            <a:lstStyle/>
            <a:p/>
          </p:txBody>
        </p:sp>
        <p:sp>
          <p:nvSpPr>
            <p:cNvPr id="3054" name="object 3054" descr=""/>
            <p:cNvSpPr/>
            <p:nvPr/>
          </p:nvSpPr>
          <p:spPr>
            <a:xfrm>
              <a:off x="5593568" y="2515456"/>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3055" name="object 3055" descr=""/>
            <p:cNvSpPr/>
            <p:nvPr/>
          </p:nvSpPr>
          <p:spPr>
            <a:xfrm>
              <a:off x="6224176" y="2515456"/>
              <a:ext cx="5715" cy="0"/>
            </a:xfrm>
            <a:custGeom>
              <a:avLst/>
              <a:gdLst/>
              <a:ahLst/>
              <a:cxnLst/>
              <a:rect l="l" t="t" r="r" b="b"/>
              <a:pathLst>
                <a:path w="5714" h="0">
                  <a:moveTo>
                    <a:pt x="5410" y="0"/>
                  </a:moveTo>
                  <a:lnTo>
                    <a:pt x="0" y="0"/>
                  </a:lnTo>
                </a:path>
              </a:pathLst>
            </a:custGeom>
            <a:ln w="3175">
              <a:solidFill>
                <a:srgbClr val="231F20"/>
              </a:solidFill>
            </a:ln>
          </p:spPr>
          <p:txBody>
            <a:bodyPr wrap="square" lIns="0" tIns="0" rIns="0" bIns="0" rtlCol="0"/>
            <a:lstStyle/>
            <a:p/>
          </p:txBody>
        </p:sp>
        <p:sp>
          <p:nvSpPr>
            <p:cNvPr id="3056" name="object 3056" descr=""/>
            <p:cNvSpPr/>
            <p:nvPr/>
          </p:nvSpPr>
          <p:spPr>
            <a:xfrm>
              <a:off x="6131572" y="2515456"/>
              <a:ext cx="76835" cy="0"/>
            </a:xfrm>
            <a:custGeom>
              <a:avLst/>
              <a:gdLst/>
              <a:ahLst/>
              <a:cxnLst/>
              <a:rect l="l" t="t" r="r" b="b"/>
              <a:pathLst>
                <a:path w="76835" h="0">
                  <a:moveTo>
                    <a:pt x="76352" y="0"/>
                  </a:moveTo>
                  <a:lnTo>
                    <a:pt x="0" y="0"/>
                  </a:lnTo>
                </a:path>
              </a:pathLst>
            </a:custGeom>
            <a:ln w="3175">
              <a:solidFill>
                <a:srgbClr val="231F20"/>
              </a:solidFill>
            </a:ln>
          </p:spPr>
          <p:txBody>
            <a:bodyPr wrap="square" lIns="0" tIns="0" rIns="0" bIns="0" rtlCol="0"/>
            <a:lstStyle/>
            <a:p/>
          </p:txBody>
        </p:sp>
        <p:sp>
          <p:nvSpPr>
            <p:cNvPr id="3057" name="object 3057" descr=""/>
            <p:cNvSpPr/>
            <p:nvPr/>
          </p:nvSpPr>
          <p:spPr>
            <a:xfrm>
              <a:off x="5595198" y="2514649"/>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3058" name="object 3058" descr=""/>
            <p:cNvSpPr/>
            <p:nvPr/>
          </p:nvSpPr>
          <p:spPr>
            <a:xfrm>
              <a:off x="6229858" y="2514649"/>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059" name="object 3059" descr=""/>
            <p:cNvSpPr/>
            <p:nvPr/>
          </p:nvSpPr>
          <p:spPr>
            <a:xfrm>
              <a:off x="5528859" y="2514376"/>
              <a:ext cx="42545" cy="0"/>
            </a:xfrm>
            <a:custGeom>
              <a:avLst/>
              <a:gdLst/>
              <a:ahLst/>
              <a:cxnLst/>
              <a:rect l="l" t="t" r="r" b="b"/>
              <a:pathLst>
                <a:path w="42545" h="0">
                  <a:moveTo>
                    <a:pt x="0" y="0"/>
                  </a:moveTo>
                  <a:lnTo>
                    <a:pt x="42506" y="0"/>
                  </a:lnTo>
                </a:path>
              </a:pathLst>
            </a:custGeom>
            <a:ln w="3175">
              <a:solidFill>
                <a:srgbClr val="231F20"/>
              </a:solidFill>
            </a:ln>
          </p:spPr>
          <p:txBody>
            <a:bodyPr wrap="square" lIns="0" tIns="0" rIns="0" bIns="0" rtlCol="0"/>
            <a:lstStyle/>
            <a:p/>
          </p:txBody>
        </p:sp>
        <p:sp>
          <p:nvSpPr>
            <p:cNvPr id="3060" name="object 3060" descr=""/>
            <p:cNvSpPr/>
            <p:nvPr/>
          </p:nvSpPr>
          <p:spPr>
            <a:xfrm>
              <a:off x="5593568" y="2514376"/>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3061" name="object 3061" descr=""/>
            <p:cNvSpPr/>
            <p:nvPr/>
          </p:nvSpPr>
          <p:spPr>
            <a:xfrm>
              <a:off x="6253962" y="2513297"/>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062" name="object 3062" descr=""/>
            <p:cNvSpPr/>
            <p:nvPr/>
          </p:nvSpPr>
          <p:spPr>
            <a:xfrm>
              <a:off x="5938248" y="2513297"/>
              <a:ext cx="177165" cy="0"/>
            </a:xfrm>
            <a:custGeom>
              <a:avLst/>
              <a:gdLst/>
              <a:ahLst/>
              <a:cxnLst/>
              <a:rect l="l" t="t" r="r" b="b"/>
              <a:pathLst>
                <a:path w="177164" h="0">
                  <a:moveTo>
                    <a:pt x="0" y="0"/>
                  </a:moveTo>
                  <a:lnTo>
                    <a:pt x="177076" y="0"/>
                  </a:lnTo>
                </a:path>
              </a:pathLst>
            </a:custGeom>
            <a:ln w="3175">
              <a:solidFill>
                <a:srgbClr val="231F20"/>
              </a:solidFill>
            </a:ln>
          </p:spPr>
          <p:txBody>
            <a:bodyPr wrap="square" lIns="0" tIns="0" rIns="0" bIns="0" rtlCol="0"/>
            <a:lstStyle/>
            <a:p/>
          </p:txBody>
        </p:sp>
        <p:sp>
          <p:nvSpPr>
            <p:cNvPr id="3063" name="object 3063" descr=""/>
            <p:cNvSpPr/>
            <p:nvPr/>
          </p:nvSpPr>
          <p:spPr>
            <a:xfrm>
              <a:off x="6254495" y="2513297"/>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064" name="object 3064" descr=""/>
            <p:cNvSpPr/>
            <p:nvPr/>
          </p:nvSpPr>
          <p:spPr>
            <a:xfrm>
              <a:off x="5937436" y="2513025"/>
              <a:ext cx="181610" cy="0"/>
            </a:xfrm>
            <a:custGeom>
              <a:avLst/>
              <a:gdLst/>
              <a:ahLst/>
              <a:cxnLst/>
              <a:rect l="l" t="t" r="r" b="b"/>
              <a:pathLst>
                <a:path w="181610" h="0">
                  <a:moveTo>
                    <a:pt x="0" y="0"/>
                  </a:moveTo>
                  <a:lnTo>
                    <a:pt x="181406" y="0"/>
                  </a:lnTo>
                </a:path>
              </a:pathLst>
            </a:custGeom>
            <a:ln w="3175">
              <a:solidFill>
                <a:srgbClr val="231F20"/>
              </a:solidFill>
            </a:ln>
          </p:spPr>
          <p:txBody>
            <a:bodyPr wrap="square" lIns="0" tIns="0" rIns="0" bIns="0" rtlCol="0"/>
            <a:lstStyle/>
            <a:p/>
          </p:txBody>
        </p:sp>
        <p:sp>
          <p:nvSpPr>
            <p:cNvPr id="3065" name="object 3065" descr=""/>
            <p:cNvSpPr/>
            <p:nvPr/>
          </p:nvSpPr>
          <p:spPr>
            <a:xfrm>
              <a:off x="6243123" y="2513025"/>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3066" name="object 3066" descr=""/>
            <p:cNvSpPr/>
            <p:nvPr/>
          </p:nvSpPr>
          <p:spPr>
            <a:xfrm>
              <a:off x="6253683" y="251302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067" name="object 3067" descr=""/>
            <p:cNvSpPr/>
            <p:nvPr/>
          </p:nvSpPr>
          <p:spPr>
            <a:xfrm>
              <a:off x="5593567" y="2513025"/>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3068" name="object 3068" descr=""/>
            <p:cNvSpPr/>
            <p:nvPr/>
          </p:nvSpPr>
          <p:spPr>
            <a:xfrm>
              <a:off x="5527503" y="2513025"/>
              <a:ext cx="44450" cy="0"/>
            </a:xfrm>
            <a:custGeom>
              <a:avLst/>
              <a:gdLst/>
              <a:ahLst/>
              <a:cxnLst/>
              <a:rect l="l" t="t" r="r" b="b"/>
              <a:pathLst>
                <a:path w="44450" h="0">
                  <a:moveTo>
                    <a:pt x="43865" y="0"/>
                  </a:moveTo>
                  <a:lnTo>
                    <a:pt x="0" y="0"/>
                  </a:lnTo>
                </a:path>
              </a:pathLst>
            </a:custGeom>
            <a:ln w="3175">
              <a:solidFill>
                <a:srgbClr val="231F20"/>
              </a:solidFill>
            </a:ln>
          </p:spPr>
          <p:txBody>
            <a:bodyPr wrap="square" lIns="0" tIns="0" rIns="0" bIns="0" rtlCol="0"/>
            <a:lstStyle/>
            <a:p/>
          </p:txBody>
        </p:sp>
        <p:sp>
          <p:nvSpPr>
            <p:cNvPr id="3069" name="object 3069" descr=""/>
            <p:cNvSpPr/>
            <p:nvPr/>
          </p:nvSpPr>
          <p:spPr>
            <a:xfrm>
              <a:off x="6232564" y="2510308"/>
              <a:ext cx="9525" cy="0"/>
            </a:xfrm>
            <a:custGeom>
              <a:avLst/>
              <a:gdLst/>
              <a:ahLst/>
              <a:cxnLst/>
              <a:rect l="l" t="t" r="r" b="b"/>
              <a:pathLst>
                <a:path w="9525" h="0">
                  <a:moveTo>
                    <a:pt x="9207" y="0"/>
                  </a:moveTo>
                  <a:lnTo>
                    <a:pt x="0" y="0"/>
                  </a:lnTo>
                </a:path>
              </a:pathLst>
            </a:custGeom>
            <a:ln w="3175">
              <a:solidFill>
                <a:srgbClr val="231F20"/>
              </a:solidFill>
            </a:ln>
          </p:spPr>
          <p:txBody>
            <a:bodyPr wrap="square" lIns="0" tIns="0" rIns="0" bIns="0" rtlCol="0"/>
            <a:lstStyle/>
            <a:p/>
          </p:txBody>
        </p:sp>
        <p:sp>
          <p:nvSpPr>
            <p:cNvPr id="3070" name="object 3070" descr=""/>
            <p:cNvSpPr/>
            <p:nvPr/>
          </p:nvSpPr>
          <p:spPr>
            <a:xfrm>
              <a:off x="6229858" y="2510308"/>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071" name="object 3071" descr=""/>
            <p:cNvSpPr/>
            <p:nvPr/>
          </p:nvSpPr>
          <p:spPr>
            <a:xfrm>
              <a:off x="6230137" y="2510048"/>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072" name="object 3072" descr=""/>
            <p:cNvSpPr/>
            <p:nvPr/>
          </p:nvSpPr>
          <p:spPr>
            <a:xfrm>
              <a:off x="6229858" y="2510048"/>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073" name="object 3073" descr=""/>
            <p:cNvSpPr/>
            <p:nvPr/>
          </p:nvSpPr>
          <p:spPr>
            <a:xfrm>
              <a:off x="6229858" y="2505707"/>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074" name="object 3074" descr=""/>
            <p:cNvSpPr/>
            <p:nvPr/>
          </p:nvSpPr>
          <p:spPr>
            <a:xfrm>
              <a:off x="6242043" y="2505707"/>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075" name="object 3075" descr=""/>
            <p:cNvSpPr/>
            <p:nvPr/>
          </p:nvSpPr>
          <p:spPr>
            <a:xfrm>
              <a:off x="5551060" y="2504628"/>
              <a:ext cx="45085" cy="0"/>
            </a:xfrm>
            <a:custGeom>
              <a:avLst/>
              <a:gdLst/>
              <a:ahLst/>
              <a:cxnLst/>
              <a:rect l="l" t="t" r="r" b="b"/>
              <a:pathLst>
                <a:path w="45085" h="0">
                  <a:moveTo>
                    <a:pt x="44945" y="0"/>
                  </a:moveTo>
                  <a:lnTo>
                    <a:pt x="0" y="0"/>
                  </a:lnTo>
                </a:path>
              </a:pathLst>
            </a:custGeom>
            <a:ln w="3175">
              <a:solidFill>
                <a:srgbClr val="231F20"/>
              </a:solidFill>
            </a:ln>
          </p:spPr>
          <p:txBody>
            <a:bodyPr wrap="square" lIns="0" tIns="0" rIns="0" bIns="0" rtlCol="0"/>
            <a:lstStyle/>
            <a:p/>
          </p:txBody>
        </p:sp>
        <p:sp>
          <p:nvSpPr>
            <p:cNvPr id="3076" name="object 3076" descr=""/>
            <p:cNvSpPr/>
            <p:nvPr/>
          </p:nvSpPr>
          <p:spPr>
            <a:xfrm>
              <a:off x="5836448" y="2502184"/>
              <a:ext cx="3810" cy="0"/>
            </a:xfrm>
            <a:custGeom>
              <a:avLst/>
              <a:gdLst/>
              <a:ahLst/>
              <a:cxnLst/>
              <a:rect l="l" t="t" r="r" b="b"/>
              <a:pathLst>
                <a:path w="3810" h="0">
                  <a:moveTo>
                    <a:pt x="3784" y="0"/>
                  </a:moveTo>
                  <a:lnTo>
                    <a:pt x="0" y="0"/>
                  </a:lnTo>
                </a:path>
              </a:pathLst>
            </a:custGeom>
            <a:ln w="3175">
              <a:solidFill>
                <a:srgbClr val="231F20"/>
              </a:solidFill>
            </a:ln>
          </p:spPr>
          <p:txBody>
            <a:bodyPr wrap="square" lIns="0" tIns="0" rIns="0" bIns="0" rtlCol="0"/>
            <a:lstStyle/>
            <a:p/>
          </p:txBody>
        </p:sp>
        <p:sp>
          <p:nvSpPr>
            <p:cNvPr id="3077" name="object 3077" descr=""/>
            <p:cNvSpPr/>
            <p:nvPr/>
          </p:nvSpPr>
          <p:spPr>
            <a:xfrm>
              <a:off x="6229858" y="2501379"/>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078" name="object 3078" descr=""/>
            <p:cNvSpPr/>
            <p:nvPr/>
          </p:nvSpPr>
          <p:spPr>
            <a:xfrm>
              <a:off x="5506114" y="2501106"/>
              <a:ext cx="41275" cy="0"/>
            </a:xfrm>
            <a:custGeom>
              <a:avLst/>
              <a:gdLst/>
              <a:ahLst/>
              <a:cxnLst/>
              <a:rect l="l" t="t" r="r" b="b"/>
              <a:pathLst>
                <a:path w="41275" h="0">
                  <a:moveTo>
                    <a:pt x="0" y="0"/>
                  </a:moveTo>
                  <a:lnTo>
                    <a:pt x="40881" y="0"/>
                  </a:lnTo>
                </a:path>
              </a:pathLst>
            </a:custGeom>
            <a:ln w="3175">
              <a:solidFill>
                <a:srgbClr val="231F20"/>
              </a:solidFill>
            </a:ln>
          </p:spPr>
          <p:txBody>
            <a:bodyPr wrap="square" lIns="0" tIns="0" rIns="0" bIns="0" rtlCol="0"/>
            <a:lstStyle/>
            <a:p/>
          </p:txBody>
        </p:sp>
        <p:sp>
          <p:nvSpPr>
            <p:cNvPr id="3079" name="object 3079" descr=""/>
            <p:cNvSpPr/>
            <p:nvPr/>
          </p:nvSpPr>
          <p:spPr>
            <a:xfrm>
              <a:off x="5488517" y="2500833"/>
              <a:ext cx="6985" cy="0"/>
            </a:xfrm>
            <a:custGeom>
              <a:avLst/>
              <a:gdLst/>
              <a:ahLst/>
              <a:cxnLst/>
              <a:rect l="l" t="t" r="r" b="b"/>
              <a:pathLst>
                <a:path w="6985" h="0">
                  <a:moveTo>
                    <a:pt x="6769" y="0"/>
                  </a:moveTo>
                  <a:lnTo>
                    <a:pt x="0" y="0"/>
                  </a:lnTo>
                </a:path>
              </a:pathLst>
            </a:custGeom>
            <a:ln w="3175">
              <a:solidFill>
                <a:srgbClr val="231F20"/>
              </a:solidFill>
            </a:ln>
          </p:spPr>
          <p:txBody>
            <a:bodyPr wrap="square" lIns="0" tIns="0" rIns="0" bIns="0" rtlCol="0"/>
            <a:lstStyle/>
            <a:p/>
          </p:txBody>
        </p:sp>
        <p:sp>
          <p:nvSpPr>
            <p:cNvPr id="3080" name="object 3080" descr=""/>
            <p:cNvSpPr/>
            <p:nvPr/>
          </p:nvSpPr>
          <p:spPr>
            <a:xfrm>
              <a:off x="5505847" y="2500833"/>
              <a:ext cx="13970" cy="0"/>
            </a:xfrm>
            <a:custGeom>
              <a:avLst/>
              <a:gdLst/>
              <a:ahLst/>
              <a:cxnLst/>
              <a:rect l="l" t="t" r="r" b="b"/>
              <a:pathLst>
                <a:path w="13970" h="0">
                  <a:moveTo>
                    <a:pt x="0" y="0"/>
                  </a:moveTo>
                  <a:lnTo>
                    <a:pt x="13538" y="0"/>
                  </a:lnTo>
                </a:path>
              </a:pathLst>
            </a:custGeom>
            <a:ln w="3175">
              <a:solidFill>
                <a:srgbClr val="231F20"/>
              </a:solidFill>
            </a:ln>
          </p:spPr>
          <p:txBody>
            <a:bodyPr wrap="square" lIns="0" tIns="0" rIns="0" bIns="0" rtlCol="0"/>
            <a:lstStyle/>
            <a:p/>
          </p:txBody>
        </p:sp>
        <p:sp>
          <p:nvSpPr>
            <p:cNvPr id="3081" name="object 3081" descr=""/>
            <p:cNvSpPr/>
            <p:nvPr/>
          </p:nvSpPr>
          <p:spPr>
            <a:xfrm>
              <a:off x="5519651" y="2500833"/>
              <a:ext cx="21590" cy="0"/>
            </a:xfrm>
            <a:custGeom>
              <a:avLst/>
              <a:gdLst/>
              <a:ahLst/>
              <a:cxnLst/>
              <a:rect l="l" t="t" r="r" b="b"/>
              <a:pathLst>
                <a:path w="21589" h="0">
                  <a:moveTo>
                    <a:pt x="0" y="0"/>
                  </a:moveTo>
                  <a:lnTo>
                    <a:pt x="21120" y="0"/>
                  </a:lnTo>
                </a:path>
              </a:pathLst>
            </a:custGeom>
            <a:ln w="3175">
              <a:solidFill>
                <a:srgbClr val="231F20"/>
              </a:solidFill>
            </a:ln>
          </p:spPr>
          <p:txBody>
            <a:bodyPr wrap="square" lIns="0" tIns="0" rIns="0" bIns="0" rtlCol="0"/>
            <a:lstStyle/>
            <a:p/>
          </p:txBody>
        </p:sp>
        <p:sp>
          <p:nvSpPr>
            <p:cNvPr id="3082" name="object 3082" descr=""/>
            <p:cNvSpPr/>
            <p:nvPr/>
          </p:nvSpPr>
          <p:spPr>
            <a:xfrm>
              <a:off x="5490411" y="2500300"/>
              <a:ext cx="4445" cy="0"/>
            </a:xfrm>
            <a:custGeom>
              <a:avLst/>
              <a:gdLst/>
              <a:ahLst/>
              <a:cxnLst/>
              <a:rect l="l" t="t" r="r" b="b"/>
              <a:pathLst>
                <a:path w="4445" h="0">
                  <a:moveTo>
                    <a:pt x="0" y="0"/>
                  </a:moveTo>
                  <a:lnTo>
                    <a:pt x="4330" y="0"/>
                  </a:lnTo>
                </a:path>
              </a:pathLst>
            </a:custGeom>
            <a:ln w="3175">
              <a:solidFill>
                <a:srgbClr val="231F20"/>
              </a:solidFill>
            </a:ln>
          </p:spPr>
          <p:txBody>
            <a:bodyPr wrap="square" lIns="0" tIns="0" rIns="0" bIns="0" rtlCol="0"/>
            <a:lstStyle/>
            <a:p/>
          </p:txBody>
        </p:sp>
        <p:sp>
          <p:nvSpPr>
            <p:cNvPr id="3083" name="object 3083" descr=""/>
            <p:cNvSpPr/>
            <p:nvPr/>
          </p:nvSpPr>
          <p:spPr>
            <a:xfrm>
              <a:off x="5722990" y="2498402"/>
              <a:ext cx="5080" cy="0"/>
            </a:xfrm>
            <a:custGeom>
              <a:avLst/>
              <a:gdLst/>
              <a:ahLst/>
              <a:cxnLst/>
              <a:rect l="l" t="t" r="r" b="b"/>
              <a:pathLst>
                <a:path w="5079" h="0">
                  <a:moveTo>
                    <a:pt x="4876" y="0"/>
                  </a:moveTo>
                  <a:lnTo>
                    <a:pt x="0" y="0"/>
                  </a:lnTo>
                </a:path>
              </a:pathLst>
            </a:custGeom>
            <a:ln w="3175">
              <a:solidFill>
                <a:srgbClr val="231F20"/>
              </a:solidFill>
            </a:ln>
          </p:spPr>
          <p:txBody>
            <a:bodyPr wrap="square" lIns="0" tIns="0" rIns="0" bIns="0" rtlCol="0"/>
            <a:lstStyle/>
            <a:p/>
          </p:txBody>
        </p:sp>
        <p:sp>
          <p:nvSpPr>
            <p:cNvPr id="3084" name="object 3084" descr=""/>
            <p:cNvSpPr/>
            <p:nvPr/>
          </p:nvSpPr>
          <p:spPr>
            <a:xfrm>
              <a:off x="6229859" y="2497310"/>
              <a:ext cx="2540" cy="0"/>
            </a:xfrm>
            <a:custGeom>
              <a:avLst/>
              <a:gdLst/>
              <a:ahLst/>
              <a:cxnLst/>
              <a:rect l="l" t="t" r="r" b="b"/>
              <a:pathLst>
                <a:path w="2539" h="0">
                  <a:moveTo>
                    <a:pt x="0" y="0"/>
                  </a:moveTo>
                  <a:lnTo>
                    <a:pt x="2438" y="0"/>
                  </a:lnTo>
                </a:path>
              </a:pathLst>
            </a:custGeom>
            <a:ln w="3175">
              <a:solidFill>
                <a:srgbClr val="231F20"/>
              </a:solidFill>
            </a:ln>
          </p:spPr>
          <p:txBody>
            <a:bodyPr wrap="square" lIns="0" tIns="0" rIns="0" bIns="0" rtlCol="0"/>
            <a:lstStyle/>
            <a:p/>
          </p:txBody>
        </p:sp>
        <p:sp>
          <p:nvSpPr>
            <p:cNvPr id="3085" name="object 3085" descr=""/>
            <p:cNvSpPr/>
            <p:nvPr/>
          </p:nvSpPr>
          <p:spPr>
            <a:xfrm>
              <a:off x="5836443" y="2495686"/>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3086" name="object 3086" descr=""/>
            <p:cNvSpPr/>
            <p:nvPr/>
          </p:nvSpPr>
          <p:spPr>
            <a:xfrm>
              <a:off x="6134553" y="2495425"/>
              <a:ext cx="46355" cy="0"/>
            </a:xfrm>
            <a:custGeom>
              <a:avLst/>
              <a:gdLst/>
              <a:ahLst/>
              <a:cxnLst/>
              <a:rect l="l" t="t" r="r" b="b"/>
              <a:pathLst>
                <a:path w="46354" h="0">
                  <a:moveTo>
                    <a:pt x="0" y="0"/>
                  </a:moveTo>
                  <a:lnTo>
                    <a:pt x="46304" y="0"/>
                  </a:lnTo>
                </a:path>
              </a:pathLst>
            </a:custGeom>
            <a:ln w="3175">
              <a:solidFill>
                <a:srgbClr val="231F20"/>
              </a:solidFill>
            </a:ln>
          </p:spPr>
          <p:txBody>
            <a:bodyPr wrap="square" lIns="0" tIns="0" rIns="0" bIns="0" rtlCol="0"/>
            <a:lstStyle/>
            <a:p/>
          </p:txBody>
        </p:sp>
        <p:sp>
          <p:nvSpPr>
            <p:cNvPr id="3087" name="object 3087" descr=""/>
            <p:cNvSpPr/>
            <p:nvPr/>
          </p:nvSpPr>
          <p:spPr>
            <a:xfrm>
              <a:off x="5503951" y="2494608"/>
              <a:ext cx="7620" cy="0"/>
            </a:xfrm>
            <a:custGeom>
              <a:avLst/>
              <a:gdLst/>
              <a:ahLst/>
              <a:cxnLst/>
              <a:rect l="l" t="t" r="r" b="b"/>
              <a:pathLst>
                <a:path w="7620" h="0">
                  <a:moveTo>
                    <a:pt x="7581" y="0"/>
                  </a:moveTo>
                  <a:lnTo>
                    <a:pt x="0" y="0"/>
                  </a:lnTo>
                </a:path>
              </a:pathLst>
            </a:custGeom>
            <a:ln w="3175">
              <a:solidFill>
                <a:srgbClr val="231F20"/>
              </a:solidFill>
            </a:ln>
          </p:spPr>
          <p:txBody>
            <a:bodyPr wrap="square" lIns="0" tIns="0" rIns="0" bIns="0" rtlCol="0"/>
            <a:lstStyle/>
            <a:p/>
          </p:txBody>
        </p:sp>
        <p:sp>
          <p:nvSpPr>
            <p:cNvPr id="3088" name="object 3088" descr=""/>
            <p:cNvSpPr/>
            <p:nvPr/>
          </p:nvSpPr>
          <p:spPr>
            <a:xfrm>
              <a:off x="6109911" y="2492709"/>
              <a:ext cx="6985" cy="0"/>
            </a:xfrm>
            <a:custGeom>
              <a:avLst/>
              <a:gdLst/>
              <a:ahLst/>
              <a:cxnLst/>
              <a:rect l="l" t="t" r="r" b="b"/>
              <a:pathLst>
                <a:path w="6985" h="0">
                  <a:moveTo>
                    <a:pt x="6769" y="0"/>
                  </a:moveTo>
                  <a:lnTo>
                    <a:pt x="0" y="0"/>
                  </a:lnTo>
                </a:path>
              </a:pathLst>
            </a:custGeom>
            <a:ln w="3175">
              <a:solidFill>
                <a:srgbClr val="231F20"/>
              </a:solidFill>
            </a:ln>
          </p:spPr>
          <p:txBody>
            <a:bodyPr wrap="square" lIns="0" tIns="0" rIns="0" bIns="0" rtlCol="0"/>
            <a:lstStyle/>
            <a:p/>
          </p:txBody>
        </p:sp>
        <p:sp>
          <p:nvSpPr>
            <p:cNvPr id="3089" name="object 3089" descr=""/>
            <p:cNvSpPr/>
            <p:nvPr/>
          </p:nvSpPr>
          <p:spPr>
            <a:xfrm>
              <a:off x="5487163" y="2492448"/>
              <a:ext cx="14604" cy="0"/>
            </a:xfrm>
            <a:custGeom>
              <a:avLst/>
              <a:gdLst/>
              <a:ahLst/>
              <a:cxnLst/>
              <a:rect l="l" t="t" r="r" b="b"/>
              <a:pathLst>
                <a:path w="14604" h="0">
                  <a:moveTo>
                    <a:pt x="0" y="0"/>
                  </a:moveTo>
                  <a:lnTo>
                    <a:pt x="14350" y="0"/>
                  </a:lnTo>
                </a:path>
              </a:pathLst>
            </a:custGeom>
            <a:ln w="3175">
              <a:solidFill>
                <a:srgbClr val="231F20"/>
              </a:solidFill>
            </a:ln>
          </p:spPr>
          <p:txBody>
            <a:bodyPr wrap="square" lIns="0" tIns="0" rIns="0" bIns="0" rtlCol="0"/>
            <a:lstStyle/>
            <a:p/>
          </p:txBody>
        </p:sp>
        <p:sp>
          <p:nvSpPr>
            <p:cNvPr id="3090" name="object 3090" descr=""/>
            <p:cNvSpPr/>
            <p:nvPr/>
          </p:nvSpPr>
          <p:spPr>
            <a:xfrm>
              <a:off x="6203864" y="2491631"/>
              <a:ext cx="20320" cy="0"/>
            </a:xfrm>
            <a:custGeom>
              <a:avLst/>
              <a:gdLst/>
              <a:ahLst/>
              <a:cxnLst/>
              <a:rect l="l" t="t" r="r" b="b"/>
              <a:pathLst>
                <a:path w="20320" h="0">
                  <a:moveTo>
                    <a:pt x="19761" y="0"/>
                  </a:moveTo>
                  <a:lnTo>
                    <a:pt x="0" y="0"/>
                  </a:lnTo>
                </a:path>
              </a:pathLst>
            </a:custGeom>
            <a:ln w="3175">
              <a:solidFill>
                <a:srgbClr val="231F20"/>
              </a:solidFill>
            </a:ln>
          </p:spPr>
          <p:txBody>
            <a:bodyPr wrap="square" lIns="0" tIns="0" rIns="0" bIns="0" rtlCol="0"/>
            <a:lstStyle/>
            <a:p/>
          </p:txBody>
        </p:sp>
        <p:sp>
          <p:nvSpPr>
            <p:cNvPr id="3091" name="object 3091" descr=""/>
            <p:cNvSpPr/>
            <p:nvPr/>
          </p:nvSpPr>
          <p:spPr>
            <a:xfrm>
              <a:off x="5504221" y="2491084"/>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3092" name="object 3092" descr=""/>
            <p:cNvSpPr/>
            <p:nvPr/>
          </p:nvSpPr>
          <p:spPr>
            <a:xfrm>
              <a:off x="5487160" y="2490551"/>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3093" name="object 3093" descr=""/>
            <p:cNvSpPr/>
            <p:nvPr/>
          </p:nvSpPr>
          <p:spPr>
            <a:xfrm>
              <a:off x="6229858" y="2490278"/>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094" name="object 3094" descr=""/>
            <p:cNvSpPr/>
            <p:nvPr/>
          </p:nvSpPr>
          <p:spPr>
            <a:xfrm>
              <a:off x="5350427" y="2520057"/>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3095" name="object 3095" descr=""/>
            <p:cNvSpPr/>
            <p:nvPr/>
          </p:nvSpPr>
          <p:spPr>
            <a:xfrm>
              <a:off x="5354488" y="2519251"/>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096" name="object 3096" descr=""/>
            <p:cNvSpPr/>
            <p:nvPr/>
          </p:nvSpPr>
          <p:spPr>
            <a:xfrm>
              <a:off x="5353949" y="251897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097" name="object 3097" descr=""/>
            <p:cNvSpPr/>
            <p:nvPr/>
          </p:nvSpPr>
          <p:spPr>
            <a:xfrm>
              <a:off x="5355574" y="2517898"/>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3098" name="object 3098" descr=""/>
            <p:cNvSpPr/>
            <p:nvPr/>
          </p:nvSpPr>
          <p:spPr>
            <a:xfrm>
              <a:off x="5354494" y="2515728"/>
              <a:ext cx="1905" cy="0"/>
            </a:xfrm>
            <a:custGeom>
              <a:avLst/>
              <a:gdLst/>
              <a:ahLst/>
              <a:cxnLst/>
              <a:rect l="l" t="t" r="r" b="b"/>
              <a:pathLst>
                <a:path w="1904" h="0">
                  <a:moveTo>
                    <a:pt x="1892" y="0"/>
                  </a:moveTo>
                  <a:lnTo>
                    <a:pt x="0" y="0"/>
                  </a:lnTo>
                  <a:lnTo>
                    <a:pt x="1892" y="0"/>
                  </a:lnTo>
                </a:path>
              </a:pathLst>
            </a:custGeom>
            <a:ln w="3175">
              <a:solidFill>
                <a:srgbClr val="231F20"/>
              </a:solidFill>
            </a:ln>
          </p:spPr>
          <p:txBody>
            <a:bodyPr wrap="square" lIns="0" tIns="0" rIns="0" bIns="0" rtlCol="0"/>
            <a:lstStyle/>
            <a:p/>
          </p:txBody>
        </p:sp>
        <p:sp>
          <p:nvSpPr>
            <p:cNvPr id="3099" name="object 3099" descr=""/>
            <p:cNvSpPr/>
            <p:nvPr/>
          </p:nvSpPr>
          <p:spPr>
            <a:xfrm>
              <a:off x="5354488" y="250679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100" name="object 3100" descr=""/>
            <p:cNvSpPr/>
            <p:nvPr/>
          </p:nvSpPr>
          <p:spPr>
            <a:xfrm>
              <a:off x="5354488" y="2503276"/>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101" name="object 3101" descr=""/>
            <p:cNvSpPr/>
            <p:nvPr/>
          </p:nvSpPr>
          <p:spPr>
            <a:xfrm>
              <a:off x="5354488" y="2500300"/>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102" name="object 3102" descr=""/>
            <p:cNvSpPr/>
            <p:nvPr/>
          </p:nvSpPr>
          <p:spPr>
            <a:xfrm>
              <a:off x="5356665" y="2499754"/>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103" name="object 3103" descr=""/>
            <p:cNvSpPr/>
            <p:nvPr/>
          </p:nvSpPr>
          <p:spPr>
            <a:xfrm>
              <a:off x="5354488" y="249677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104" name="object 3104" descr=""/>
            <p:cNvSpPr/>
            <p:nvPr/>
          </p:nvSpPr>
          <p:spPr>
            <a:xfrm>
              <a:off x="5355574" y="2496505"/>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3105" name="object 3105" descr=""/>
            <p:cNvSpPr/>
            <p:nvPr/>
          </p:nvSpPr>
          <p:spPr>
            <a:xfrm>
              <a:off x="5354488" y="2493801"/>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106" name="object 3106" descr=""/>
            <p:cNvSpPr/>
            <p:nvPr/>
          </p:nvSpPr>
          <p:spPr>
            <a:xfrm>
              <a:off x="5355574" y="2492982"/>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3107" name="object 3107" descr=""/>
            <p:cNvSpPr/>
            <p:nvPr/>
          </p:nvSpPr>
          <p:spPr>
            <a:xfrm>
              <a:off x="5354488" y="2490551"/>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108" name="object 3108" descr=""/>
            <p:cNvSpPr/>
            <p:nvPr/>
          </p:nvSpPr>
          <p:spPr>
            <a:xfrm>
              <a:off x="5512885" y="2501106"/>
              <a:ext cx="1270" cy="635"/>
            </a:xfrm>
            <a:custGeom>
              <a:avLst/>
              <a:gdLst/>
              <a:ahLst/>
              <a:cxnLst/>
              <a:rect l="l" t="t" r="r" b="b"/>
              <a:pathLst>
                <a:path w="1270" h="635">
                  <a:moveTo>
                    <a:pt x="0" y="0"/>
                  </a:moveTo>
                  <a:lnTo>
                    <a:pt x="812" y="266"/>
                  </a:lnTo>
                  <a:lnTo>
                    <a:pt x="1079" y="546"/>
                  </a:lnTo>
                </a:path>
              </a:pathLst>
            </a:custGeom>
            <a:ln w="3175">
              <a:solidFill>
                <a:srgbClr val="231F20"/>
              </a:solidFill>
            </a:ln>
          </p:spPr>
          <p:txBody>
            <a:bodyPr wrap="square" lIns="0" tIns="0" rIns="0" bIns="0" rtlCol="0"/>
            <a:lstStyle/>
            <a:p/>
          </p:txBody>
        </p:sp>
        <p:sp>
          <p:nvSpPr>
            <p:cNvPr id="3109" name="object 3109" descr=""/>
            <p:cNvSpPr/>
            <p:nvPr/>
          </p:nvSpPr>
          <p:spPr>
            <a:xfrm>
              <a:off x="5882469" y="2516807"/>
              <a:ext cx="1905" cy="0"/>
            </a:xfrm>
            <a:custGeom>
              <a:avLst/>
              <a:gdLst/>
              <a:ahLst/>
              <a:cxnLst/>
              <a:rect l="l" t="t" r="r" b="b"/>
              <a:pathLst>
                <a:path w="1904" h="0">
                  <a:moveTo>
                    <a:pt x="0" y="0"/>
                  </a:moveTo>
                  <a:lnTo>
                    <a:pt x="546" y="0"/>
                  </a:lnTo>
                  <a:lnTo>
                    <a:pt x="1079" y="0"/>
                  </a:lnTo>
                  <a:lnTo>
                    <a:pt x="1358" y="0"/>
                  </a:lnTo>
                  <a:lnTo>
                    <a:pt x="1625" y="0"/>
                  </a:lnTo>
                  <a:lnTo>
                    <a:pt x="1358" y="0"/>
                  </a:lnTo>
                </a:path>
              </a:pathLst>
            </a:custGeom>
            <a:ln w="3175">
              <a:solidFill>
                <a:srgbClr val="231F20"/>
              </a:solidFill>
            </a:ln>
          </p:spPr>
          <p:txBody>
            <a:bodyPr wrap="square" lIns="0" tIns="0" rIns="0" bIns="0" rtlCol="0"/>
            <a:lstStyle/>
            <a:p/>
          </p:txBody>
        </p:sp>
        <p:sp>
          <p:nvSpPr>
            <p:cNvPr id="3110" name="object 3110" descr=""/>
            <p:cNvSpPr/>
            <p:nvPr/>
          </p:nvSpPr>
          <p:spPr>
            <a:xfrm>
              <a:off x="5910628" y="251708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111" name="object 3111" descr=""/>
            <p:cNvSpPr/>
            <p:nvPr/>
          </p:nvSpPr>
          <p:spPr>
            <a:xfrm>
              <a:off x="5884094" y="2516807"/>
              <a:ext cx="635" cy="635"/>
            </a:xfrm>
            <a:custGeom>
              <a:avLst/>
              <a:gdLst/>
              <a:ahLst/>
              <a:cxnLst/>
              <a:rect l="l" t="t" r="r" b="b"/>
              <a:pathLst>
                <a:path w="635" h="635">
                  <a:moveTo>
                    <a:pt x="0" y="0"/>
                  </a:moveTo>
                  <a:lnTo>
                    <a:pt x="266" y="266"/>
                  </a:lnTo>
                  <a:lnTo>
                    <a:pt x="546" y="266"/>
                  </a:lnTo>
                </a:path>
              </a:pathLst>
            </a:custGeom>
            <a:ln w="3175">
              <a:solidFill>
                <a:srgbClr val="231F20"/>
              </a:solidFill>
            </a:ln>
          </p:spPr>
          <p:txBody>
            <a:bodyPr wrap="square" lIns="0" tIns="0" rIns="0" bIns="0" rtlCol="0"/>
            <a:lstStyle/>
            <a:p/>
          </p:txBody>
        </p:sp>
        <p:sp>
          <p:nvSpPr>
            <p:cNvPr id="3112" name="object 3112" descr=""/>
            <p:cNvSpPr/>
            <p:nvPr/>
          </p:nvSpPr>
          <p:spPr>
            <a:xfrm>
              <a:off x="5558091" y="2433954"/>
              <a:ext cx="2540" cy="3810"/>
            </a:xfrm>
            <a:custGeom>
              <a:avLst/>
              <a:gdLst/>
              <a:ahLst/>
              <a:cxnLst/>
              <a:rect l="l" t="t" r="r" b="b"/>
              <a:pathLst>
                <a:path w="2539" h="3810">
                  <a:moveTo>
                    <a:pt x="1625" y="2717"/>
                  </a:moveTo>
                  <a:lnTo>
                    <a:pt x="1384" y="2146"/>
                  </a:lnTo>
                  <a:lnTo>
                    <a:pt x="812" y="1905"/>
                  </a:lnTo>
                  <a:lnTo>
                    <a:pt x="241" y="2146"/>
                  </a:lnTo>
                  <a:lnTo>
                    <a:pt x="0" y="2717"/>
                  </a:lnTo>
                  <a:lnTo>
                    <a:pt x="241" y="3289"/>
                  </a:lnTo>
                  <a:lnTo>
                    <a:pt x="812" y="3530"/>
                  </a:lnTo>
                  <a:lnTo>
                    <a:pt x="1384" y="3289"/>
                  </a:lnTo>
                  <a:lnTo>
                    <a:pt x="1625" y="2717"/>
                  </a:lnTo>
                  <a:close/>
                </a:path>
                <a:path w="2539" h="3810">
                  <a:moveTo>
                    <a:pt x="2171" y="812"/>
                  </a:moveTo>
                  <a:lnTo>
                    <a:pt x="1930" y="241"/>
                  </a:lnTo>
                  <a:lnTo>
                    <a:pt x="1358" y="0"/>
                  </a:lnTo>
                  <a:lnTo>
                    <a:pt x="787" y="241"/>
                  </a:lnTo>
                  <a:lnTo>
                    <a:pt x="546" y="812"/>
                  </a:lnTo>
                  <a:lnTo>
                    <a:pt x="787" y="1397"/>
                  </a:lnTo>
                  <a:lnTo>
                    <a:pt x="1358" y="1625"/>
                  </a:lnTo>
                  <a:lnTo>
                    <a:pt x="1930" y="1397"/>
                  </a:lnTo>
                  <a:lnTo>
                    <a:pt x="2171" y="812"/>
                  </a:lnTo>
                  <a:close/>
                </a:path>
              </a:pathLst>
            </a:custGeom>
            <a:solidFill>
              <a:srgbClr val="231F20"/>
            </a:solidFill>
          </p:spPr>
          <p:txBody>
            <a:bodyPr wrap="square" lIns="0" tIns="0" rIns="0" bIns="0" rtlCol="0"/>
            <a:lstStyle/>
            <a:p/>
          </p:txBody>
        </p:sp>
        <p:sp>
          <p:nvSpPr>
            <p:cNvPr id="3113" name="object 3113" descr=""/>
            <p:cNvSpPr/>
            <p:nvPr/>
          </p:nvSpPr>
          <p:spPr>
            <a:xfrm>
              <a:off x="5942310" y="2528998"/>
              <a:ext cx="11430" cy="3175"/>
            </a:xfrm>
            <a:custGeom>
              <a:avLst/>
              <a:gdLst/>
              <a:ahLst/>
              <a:cxnLst/>
              <a:rect l="l" t="t" r="r" b="b"/>
              <a:pathLst>
                <a:path w="11429" h="3175">
                  <a:moveTo>
                    <a:pt x="10833" y="2705"/>
                  </a:moveTo>
                  <a:lnTo>
                    <a:pt x="0" y="0"/>
                  </a:lnTo>
                </a:path>
              </a:pathLst>
            </a:custGeom>
            <a:ln w="3175">
              <a:solidFill>
                <a:srgbClr val="231F20"/>
              </a:solidFill>
            </a:ln>
          </p:spPr>
          <p:txBody>
            <a:bodyPr wrap="square" lIns="0" tIns="0" rIns="0" bIns="0" rtlCol="0"/>
            <a:lstStyle/>
            <a:p/>
          </p:txBody>
        </p:sp>
        <p:sp>
          <p:nvSpPr>
            <p:cNvPr id="3114" name="object 3114" descr=""/>
            <p:cNvSpPr/>
            <p:nvPr/>
          </p:nvSpPr>
          <p:spPr>
            <a:xfrm>
              <a:off x="5939340" y="2528453"/>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3115" name="object 3115" descr=""/>
            <p:cNvSpPr/>
            <p:nvPr/>
          </p:nvSpPr>
          <p:spPr>
            <a:xfrm>
              <a:off x="5558643" y="24353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16" name="object 3116" descr=""/>
            <p:cNvSpPr/>
            <p:nvPr/>
          </p:nvSpPr>
          <p:spPr>
            <a:xfrm>
              <a:off x="5556745" y="2436669"/>
              <a:ext cx="3810" cy="1270"/>
            </a:xfrm>
            <a:custGeom>
              <a:avLst/>
              <a:gdLst/>
              <a:ahLst/>
              <a:cxnLst/>
              <a:rect l="l" t="t" r="r" b="b"/>
              <a:pathLst>
                <a:path w="3810" h="1269">
                  <a:moveTo>
                    <a:pt x="3251" y="812"/>
                  </a:moveTo>
                  <a:lnTo>
                    <a:pt x="0" y="0"/>
                  </a:lnTo>
                </a:path>
              </a:pathLst>
            </a:custGeom>
            <a:ln w="3175">
              <a:solidFill>
                <a:srgbClr val="231F20"/>
              </a:solidFill>
            </a:ln>
          </p:spPr>
          <p:txBody>
            <a:bodyPr wrap="square" lIns="0" tIns="0" rIns="0" bIns="0" rtlCol="0"/>
            <a:lstStyle/>
            <a:p/>
          </p:txBody>
        </p:sp>
        <p:sp>
          <p:nvSpPr>
            <p:cNvPr id="3117" name="object 3117" descr=""/>
            <p:cNvSpPr/>
            <p:nvPr/>
          </p:nvSpPr>
          <p:spPr>
            <a:xfrm>
              <a:off x="5558104" y="2436391"/>
              <a:ext cx="1270" cy="635"/>
            </a:xfrm>
            <a:custGeom>
              <a:avLst/>
              <a:gdLst/>
              <a:ahLst/>
              <a:cxnLst/>
              <a:rect l="l" t="t" r="r" b="b"/>
              <a:pathLst>
                <a:path w="1270" h="635">
                  <a:moveTo>
                    <a:pt x="0" y="0"/>
                  </a:moveTo>
                  <a:lnTo>
                    <a:pt x="800" y="266"/>
                  </a:lnTo>
                  <a:lnTo>
                    <a:pt x="266" y="0"/>
                  </a:lnTo>
                </a:path>
              </a:pathLst>
            </a:custGeom>
            <a:ln w="3175">
              <a:solidFill>
                <a:srgbClr val="231F20"/>
              </a:solidFill>
            </a:ln>
          </p:spPr>
          <p:txBody>
            <a:bodyPr wrap="square" lIns="0" tIns="0" rIns="0" bIns="0" rtlCol="0"/>
            <a:lstStyle/>
            <a:p/>
          </p:txBody>
        </p:sp>
        <p:sp>
          <p:nvSpPr>
            <p:cNvPr id="3118" name="object 3118" descr=""/>
            <p:cNvSpPr/>
            <p:nvPr/>
          </p:nvSpPr>
          <p:spPr>
            <a:xfrm>
              <a:off x="5558650" y="2434765"/>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119" name="object 3119" descr=""/>
            <p:cNvSpPr/>
            <p:nvPr/>
          </p:nvSpPr>
          <p:spPr>
            <a:xfrm>
              <a:off x="5558643" y="2434498"/>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120" name="object 3120" descr=""/>
            <p:cNvSpPr/>
            <p:nvPr/>
          </p:nvSpPr>
          <p:spPr>
            <a:xfrm>
              <a:off x="5558910" y="2433147"/>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121" name="object 3121" descr=""/>
            <p:cNvSpPr/>
            <p:nvPr/>
          </p:nvSpPr>
          <p:spPr>
            <a:xfrm>
              <a:off x="5559183" y="2432341"/>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122" name="object 3122" descr=""/>
            <p:cNvSpPr/>
            <p:nvPr/>
          </p:nvSpPr>
          <p:spPr>
            <a:xfrm>
              <a:off x="5557018" y="24350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23" name="object 3123" descr=""/>
            <p:cNvSpPr/>
            <p:nvPr/>
          </p:nvSpPr>
          <p:spPr>
            <a:xfrm>
              <a:off x="5478496" y="2413663"/>
              <a:ext cx="6985" cy="1905"/>
            </a:xfrm>
            <a:custGeom>
              <a:avLst/>
              <a:gdLst/>
              <a:ahLst/>
              <a:cxnLst/>
              <a:rect l="l" t="t" r="r" b="b"/>
              <a:pathLst>
                <a:path w="6985" h="1905">
                  <a:moveTo>
                    <a:pt x="6502" y="1879"/>
                  </a:moveTo>
                  <a:lnTo>
                    <a:pt x="0" y="0"/>
                  </a:lnTo>
                </a:path>
              </a:pathLst>
            </a:custGeom>
            <a:ln w="3175">
              <a:solidFill>
                <a:srgbClr val="231F20"/>
              </a:solidFill>
            </a:ln>
          </p:spPr>
          <p:txBody>
            <a:bodyPr wrap="square" lIns="0" tIns="0" rIns="0" bIns="0" rtlCol="0"/>
            <a:lstStyle/>
            <a:p/>
          </p:txBody>
        </p:sp>
        <p:sp>
          <p:nvSpPr>
            <p:cNvPr id="3124" name="object 3124" descr=""/>
            <p:cNvSpPr/>
            <p:nvPr/>
          </p:nvSpPr>
          <p:spPr>
            <a:xfrm>
              <a:off x="5559995" y="2432607"/>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3125" name="object 3125" descr=""/>
            <p:cNvSpPr/>
            <p:nvPr/>
          </p:nvSpPr>
          <p:spPr>
            <a:xfrm>
              <a:off x="5561620" y="2426655"/>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3126" name="object 3126" descr=""/>
            <p:cNvSpPr/>
            <p:nvPr/>
          </p:nvSpPr>
          <p:spPr>
            <a:xfrm>
              <a:off x="5562438" y="2424218"/>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127" name="object 3127" descr=""/>
            <p:cNvSpPr/>
            <p:nvPr/>
          </p:nvSpPr>
          <p:spPr>
            <a:xfrm>
              <a:off x="5562432" y="2423665"/>
              <a:ext cx="1905" cy="635"/>
            </a:xfrm>
            <a:custGeom>
              <a:avLst/>
              <a:gdLst/>
              <a:ahLst/>
              <a:cxnLst/>
              <a:rect l="l" t="t" r="r" b="b"/>
              <a:pathLst>
                <a:path w="1904" h="635">
                  <a:moveTo>
                    <a:pt x="1625" y="546"/>
                  </a:moveTo>
                  <a:lnTo>
                    <a:pt x="0" y="0"/>
                  </a:lnTo>
                </a:path>
              </a:pathLst>
            </a:custGeom>
            <a:ln w="3175">
              <a:solidFill>
                <a:srgbClr val="231F20"/>
              </a:solidFill>
            </a:ln>
          </p:spPr>
          <p:txBody>
            <a:bodyPr wrap="square" lIns="0" tIns="0" rIns="0" bIns="0" rtlCol="0"/>
            <a:lstStyle/>
            <a:p/>
          </p:txBody>
        </p:sp>
        <p:sp>
          <p:nvSpPr>
            <p:cNvPr id="3128" name="object 3128" descr=""/>
            <p:cNvSpPr/>
            <p:nvPr/>
          </p:nvSpPr>
          <p:spPr>
            <a:xfrm>
              <a:off x="5547804" y="2416098"/>
              <a:ext cx="24765" cy="9525"/>
            </a:xfrm>
            <a:custGeom>
              <a:avLst/>
              <a:gdLst/>
              <a:ahLst/>
              <a:cxnLst/>
              <a:rect l="l" t="t" r="r" b="b"/>
              <a:pathLst>
                <a:path w="24764" h="9525">
                  <a:moveTo>
                    <a:pt x="1625" y="812"/>
                  </a:moveTo>
                  <a:lnTo>
                    <a:pt x="1384" y="241"/>
                  </a:lnTo>
                  <a:lnTo>
                    <a:pt x="812" y="0"/>
                  </a:lnTo>
                  <a:lnTo>
                    <a:pt x="241" y="241"/>
                  </a:lnTo>
                  <a:lnTo>
                    <a:pt x="0" y="812"/>
                  </a:lnTo>
                  <a:lnTo>
                    <a:pt x="241" y="1384"/>
                  </a:lnTo>
                  <a:lnTo>
                    <a:pt x="812" y="1625"/>
                  </a:lnTo>
                  <a:lnTo>
                    <a:pt x="1384" y="1384"/>
                  </a:lnTo>
                  <a:lnTo>
                    <a:pt x="1625" y="812"/>
                  </a:lnTo>
                  <a:close/>
                </a:path>
                <a:path w="24764" h="9525">
                  <a:moveTo>
                    <a:pt x="24638" y="8661"/>
                  </a:moveTo>
                  <a:lnTo>
                    <a:pt x="24409" y="8089"/>
                  </a:lnTo>
                  <a:lnTo>
                    <a:pt x="23825" y="7848"/>
                  </a:lnTo>
                  <a:lnTo>
                    <a:pt x="23253" y="8089"/>
                  </a:lnTo>
                  <a:lnTo>
                    <a:pt x="23012" y="8661"/>
                  </a:lnTo>
                  <a:lnTo>
                    <a:pt x="23253" y="9245"/>
                  </a:lnTo>
                  <a:lnTo>
                    <a:pt x="23825" y="9474"/>
                  </a:lnTo>
                  <a:lnTo>
                    <a:pt x="24409" y="9245"/>
                  </a:lnTo>
                  <a:lnTo>
                    <a:pt x="24638" y="8661"/>
                  </a:lnTo>
                  <a:close/>
                </a:path>
              </a:pathLst>
            </a:custGeom>
            <a:solidFill>
              <a:srgbClr val="231F20"/>
            </a:solidFill>
          </p:spPr>
          <p:txBody>
            <a:bodyPr wrap="square" lIns="0" tIns="0" rIns="0" bIns="0" rtlCol="0"/>
            <a:lstStyle/>
            <a:p/>
          </p:txBody>
        </p:sp>
        <p:sp>
          <p:nvSpPr>
            <p:cNvPr id="3129" name="object 3129" descr=""/>
            <p:cNvSpPr/>
            <p:nvPr/>
          </p:nvSpPr>
          <p:spPr>
            <a:xfrm>
              <a:off x="5576782" y="2424484"/>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3130" name="object 3130" descr=""/>
            <p:cNvSpPr/>
            <p:nvPr/>
          </p:nvSpPr>
          <p:spPr>
            <a:xfrm>
              <a:off x="5548082" y="24057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31" name="object 3131" descr=""/>
            <p:cNvSpPr/>
            <p:nvPr/>
          </p:nvSpPr>
          <p:spPr>
            <a:xfrm>
              <a:off x="5548622"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32" name="object 3132" descr=""/>
            <p:cNvSpPr/>
            <p:nvPr/>
          </p:nvSpPr>
          <p:spPr>
            <a:xfrm>
              <a:off x="5579219"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33" name="object 3133" descr=""/>
            <p:cNvSpPr/>
            <p:nvPr/>
          </p:nvSpPr>
          <p:spPr>
            <a:xfrm>
              <a:off x="5548628" y="241690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34" name="object 3134" descr=""/>
            <p:cNvSpPr/>
            <p:nvPr/>
          </p:nvSpPr>
          <p:spPr>
            <a:xfrm>
              <a:off x="5548071" y="2405799"/>
              <a:ext cx="24765" cy="20320"/>
            </a:xfrm>
            <a:custGeom>
              <a:avLst/>
              <a:gdLst/>
              <a:ahLst/>
              <a:cxnLst/>
              <a:rect l="l" t="t" r="r" b="b"/>
              <a:pathLst>
                <a:path w="24764" h="20319">
                  <a:moveTo>
                    <a:pt x="1625" y="812"/>
                  </a:moveTo>
                  <a:lnTo>
                    <a:pt x="1397" y="241"/>
                  </a:lnTo>
                  <a:lnTo>
                    <a:pt x="812" y="0"/>
                  </a:lnTo>
                  <a:lnTo>
                    <a:pt x="241" y="241"/>
                  </a:lnTo>
                  <a:lnTo>
                    <a:pt x="0" y="812"/>
                  </a:lnTo>
                  <a:lnTo>
                    <a:pt x="241" y="1397"/>
                  </a:lnTo>
                  <a:lnTo>
                    <a:pt x="812" y="1625"/>
                  </a:lnTo>
                  <a:lnTo>
                    <a:pt x="1397" y="1397"/>
                  </a:lnTo>
                  <a:lnTo>
                    <a:pt x="1625" y="812"/>
                  </a:lnTo>
                  <a:close/>
                </a:path>
                <a:path w="24764" h="20319">
                  <a:moveTo>
                    <a:pt x="24371" y="18961"/>
                  </a:moveTo>
                  <a:lnTo>
                    <a:pt x="24142" y="18389"/>
                  </a:lnTo>
                  <a:lnTo>
                    <a:pt x="23558" y="18148"/>
                  </a:lnTo>
                  <a:lnTo>
                    <a:pt x="22987" y="18389"/>
                  </a:lnTo>
                  <a:lnTo>
                    <a:pt x="22745" y="18961"/>
                  </a:lnTo>
                  <a:lnTo>
                    <a:pt x="22987" y="19545"/>
                  </a:lnTo>
                  <a:lnTo>
                    <a:pt x="23558" y="19773"/>
                  </a:lnTo>
                  <a:lnTo>
                    <a:pt x="24142" y="19545"/>
                  </a:lnTo>
                  <a:lnTo>
                    <a:pt x="24371" y="18961"/>
                  </a:lnTo>
                  <a:close/>
                </a:path>
              </a:pathLst>
            </a:custGeom>
            <a:solidFill>
              <a:srgbClr val="231F20"/>
            </a:solidFill>
          </p:spPr>
          <p:txBody>
            <a:bodyPr wrap="square" lIns="0" tIns="0" rIns="0" bIns="0" rtlCol="0"/>
            <a:lstStyle/>
            <a:p/>
          </p:txBody>
        </p:sp>
        <p:sp>
          <p:nvSpPr>
            <p:cNvPr id="3135" name="object 3135" descr=""/>
            <p:cNvSpPr/>
            <p:nvPr/>
          </p:nvSpPr>
          <p:spPr>
            <a:xfrm>
              <a:off x="5565682" y="24374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36" name="object 3136" descr=""/>
            <p:cNvSpPr/>
            <p:nvPr/>
          </p:nvSpPr>
          <p:spPr>
            <a:xfrm>
              <a:off x="5558104" y="24363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37" name="object 3137" descr=""/>
            <p:cNvSpPr/>
            <p:nvPr/>
          </p:nvSpPr>
          <p:spPr>
            <a:xfrm>
              <a:off x="5598176" y="24223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38" name="object 3138" descr=""/>
            <p:cNvSpPr/>
            <p:nvPr/>
          </p:nvSpPr>
          <p:spPr>
            <a:xfrm>
              <a:off x="5534273" y="23928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139" name="object 3139" descr=""/>
            <p:cNvSpPr/>
            <p:nvPr/>
          </p:nvSpPr>
          <p:spPr>
            <a:xfrm>
              <a:off x="5562160"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40" name="object 3140" descr=""/>
            <p:cNvSpPr/>
            <p:nvPr/>
          </p:nvSpPr>
          <p:spPr>
            <a:xfrm>
              <a:off x="5548071" y="2401201"/>
              <a:ext cx="24765" cy="24765"/>
            </a:xfrm>
            <a:custGeom>
              <a:avLst/>
              <a:gdLst/>
              <a:ahLst/>
              <a:cxnLst/>
              <a:rect l="l" t="t" r="r" b="b"/>
              <a:pathLst>
                <a:path w="24764" h="24764">
                  <a:moveTo>
                    <a:pt x="1625" y="812"/>
                  </a:moveTo>
                  <a:lnTo>
                    <a:pt x="1397" y="241"/>
                  </a:lnTo>
                  <a:lnTo>
                    <a:pt x="812" y="0"/>
                  </a:lnTo>
                  <a:lnTo>
                    <a:pt x="241" y="241"/>
                  </a:lnTo>
                  <a:lnTo>
                    <a:pt x="0" y="812"/>
                  </a:lnTo>
                  <a:lnTo>
                    <a:pt x="241" y="1384"/>
                  </a:lnTo>
                  <a:lnTo>
                    <a:pt x="812" y="1625"/>
                  </a:lnTo>
                  <a:lnTo>
                    <a:pt x="1397" y="1384"/>
                  </a:lnTo>
                  <a:lnTo>
                    <a:pt x="1625" y="812"/>
                  </a:lnTo>
                  <a:close/>
                </a:path>
                <a:path w="24764" h="24764">
                  <a:moveTo>
                    <a:pt x="24371" y="23558"/>
                  </a:moveTo>
                  <a:lnTo>
                    <a:pt x="24142" y="22987"/>
                  </a:lnTo>
                  <a:lnTo>
                    <a:pt x="23558" y="22745"/>
                  </a:lnTo>
                  <a:lnTo>
                    <a:pt x="22987" y="22987"/>
                  </a:lnTo>
                  <a:lnTo>
                    <a:pt x="22745" y="23558"/>
                  </a:lnTo>
                  <a:lnTo>
                    <a:pt x="22987" y="24142"/>
                  </a:lnTo>
                  <a:lnTo>
                    <a:pt x="23558" y="24371"/>
                  </a:lnTo>
                  <a:lnTo>
                    <a:pt x="24142" y="24142"/>
                  </a:lnTo>
                  <a:lnTo>
                    <a:pt x="24371" y="23558"/>
                  </a:lnTo>
                  <a:close/>
                </a:path>
              </a:pathLst>
            </a:custGeom>
            <a:solidFill>
              <a:srgbClr val="231F20"/>
            </a:solidFill>
          </p:spPr>
          <p:txBody>
            <a:bodyPr wrap="square" lIns="0" tIns="0" rIns="0" bIns="0" rtlCol="0"/>
            <a:lstStyle/>
            <a:p/>
          </p:txBody>
        </p:sp>
        <p:sp>
          <p:nvSpPr>
            <p:cNvPr id="3141" name="object 3141" descr=""/>
            <p:cNvSpPr/>
            <p:nvPr/>
          </p:nvSpPr>
          <p:spPr>
            <a:xfrm>
              <a:off x="5583553" y="24133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42" name="object 3142" descr=""/>
            <p:cNvSpPr/>
            <p:nvPr/>
          </p:nvSpPr>
          <p:spPr>
            <a:xfrm>
              <a:off x="5548628" y="2416906"/>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3143" name="object 3143" descr=""/>
            <p:cNvSpPr/>
            <p:nvPr/>
          </p:nvSpPr>
          <p:spPr>
            <a:xfrm>
              <a:off x="5576788" y="242448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44" name="object 3144" descr=""/>
            <p:cNvSpPr/>
            <p:nvPr/>
          </p:nvSpPr>
          <p:spPr>
            <a:xfrm>
              <a:off x="5547538" y="2397683"/>
              <a:ext cx="37465" cy="27940"/>
            </a:xfrm>
            <a:custGeom>
              <a:avLst/>
              <a:gdLst/>
              <a:ahLst/>
              <a:cxnLst/>
              <a:rect l="l" t="t" r="r" b="b"/>
              <a:pathLst>
                <a:path w="37464" h="27939">
                  <a:moveTo>
                    <a:pt x="1625" y="812"/>
                  </a:moveTo>
                  <a:lnTo>
                    <a:pt x="1384" y="241"/>
                  </a:lnTo>
                  <a:lnTo>
                    <a:pt x="812" y="0"/>
                  </a:lnTo>
                  <a:lnTo>
                    <a:pt x="241" y="241"/>
                  </a:lnTo>
                  <a:lnTo>
                    <a:pt x="0" y="812"/>
                  </a:lnTo>
                  <a:lnTo>
                    <a:pt x="241" y="1384"/>
                  </a:lnTo>
                  <a:lnTo>
                    <a:pt x="812" y="1625"/>
                  </a:lnTo>
                  <a:lnTo>
                    <a:pt x="1384" y="1384"/>
                  </a:lnTo>
                  <a:lnTo>
                    <a:pt x="1625" y="812"/>
                  </a:lnTo>
                  <a:close/>
                </a:path>
                <a:path w="37464" h="27939">
                  <a:moveTo>
                    <a:pt x="20307" y="27076"/>
                  </a:moveTo>
                  <a:lnTo>
                    <a:pt x="20066" y="26504"/>
                  </a:lnTo>
                  <a:lnTo>
                    <a:pt x="19494" y="26263"/>
                  </a:lnTo>
                  <a:lnTo>
                    <a:pt x="18910" y="26504"/>
                  </a:lnTo>
                  <a:lnTo>
                    <a:pt x="18681" y="27076"/>
                  </a:lnTo>
                  <a:lnTo>
                    <a:pt x="18910" y="27660"/>
                  </a:lnTo>
                  <a:lnTo>
                    <a:pt x="19494" y="27889"/>
                  </a:lnTo>
                  <a:lnTo>
                    <a:pt x="20066" y="27660"/>
                  </a:lnTo>
                  <a:lnTo>
                    <a:pt x="20307" y="27076"/>
                  </a:lnTo>
                  <a:close/>
                </a:path>
                <a:path w="37464" h="27939">
                  <a:moveTo>
                    <a:pt x="37363" y="19227"/>
                  </a:moveTo>
                  <a:lnTo>
                    <a:pt x="37122" y="18656"/>
                  </a:lnTo>
                  <a:lnTo>
                    <a:pt x="36550" y="18415"/>
                  </a:lnTo>
                  <a:lnTo>
                    <a:pt x="35979" y="18656"/>
                  </a:lnTo>
                  <a:lnTo>
                    <a:pt x="35737" y="19227"/>
                  </a:lnTo>
                  <a:lnTo>
                    <a:pt x="35979" y="19799"/>
                  </a:lnTo>
                  <a:lnTo>
                    <a:pt x="36550" y="20040"/>
                  </a:lnTo>
                  <a:lnTo>
                    <a:pt x="37122" y="19799"/>
                  </a:lnTo>
                  <a:lnTo>
                    <a:pt x="37363" y="19227"/>
                  </a:lnTo>
                  <a:close/>
                </a:path>
              </a:pathLst>
            </a:custGeom>
            <a:solidFill>
              <a:srgbClr val="231F20"/>
            </a:solidFill>
          </p:spPr>
          <p:txBody>
            <a:bodyPr wrap="square" lIns="0" tIns="0" rIns="0" bIns="0" rtlCol="0"/>
            <a:lstStyle/>
            <a:p/>
          </p:txBody>
        </p:sp>
        <p:sp>
          <p:nvSpPr>
            <p:cNvPr id="3145" name="object 3145" descr=""/>
            <p:cNvSpPr/>
            <p:nvPr/>
          </p:nvSpPr>
          <p:spPr>
            <a:xfrm>
              <a:off x="5552151"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46" name="object 3146" descr=""/>
            <p:cNvSpPr/>
            <p:nvPr/>
          </p:nvSpPr>
          <p:spPr>
            <a:xfrm>
              <a:off x="5552685" y="24163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47" name="object 3147" descr=""/>
            <p:cNvSpPr/>
            <p:nvPr/>
          </p:nvSpPr>
          <p:spPr>
            <a:xfrm>
              <a:off x="5579498"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48" name="object 3148" descr=""/>
            <p:cNvSpPr/>
            <p:nvPr/>
          </p:nvSpPr>
          <p:spPr>
            <a:xfrm>
              <a:off x="5580032" y="24163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49" name="object 3149" descr=""/>
            <p:cNvSpPr/>
            <p:nvPr/>
          </p:nvSpPr>
          <p:spPr>
            <a:xfrm>
              <a:off x="5552151" y="23990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50" name="object 3150" descr=""/>
            <p:cNvSpPr/>
            <p:nvPr/>
          </p:nvSpPr>
          <p:spPr>
            <a:xfrm>
              <a:off x="5552685"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51" name="object 3151" descr=""/>
            <p:cNvSpPr/>
            <p:nvPr/>
          </p:nvSpPr>
          <p:spPr>
            <a:xfrm>
              <a:off x="5579498" y="23990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52" name="object 3152" descr=""/>
            <p:cNvSpPr/>
            <p:nvPr/>
          </p:nvSpPr>
          <p:spPr>
            <a:xfrm>
              <a:off x="5580032"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53" name="object 3153" descr=""/>
            <p:cNvSpPr/>
            <p:nvPr/>
          </p:nvSpPr>
          <p:spPr>
            <a:xfrm>
              <a:off x="5576782" y="242448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54" name="object 3154" descr=""/>
            <p:cNvSpPr/>
            <p:nvPr/>
          </p:nvSpPr>
          <p:spPr>
            <a:xfrm>
              <a:off x="5551605"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55" name="object 3155" descr=""/>
            <p:cNvSpPr/>
            <p:nvPr/>
          </p:nvSpPr>
          <p:spPr>
            <a:xfrm>
              <a:off x="5552685" y="241608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156" name="object 3156" descr=""/>
            <p:cNvSpPr/>
            <p:nvPr/>
          </p:nvSpPr>
          <p:spPr>
            <a:xfrm>
              <a:off x="5578952"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57" name="object 3157" descr=""/>
            <p:cNvSpPr/>
            <p:nvPr/>
          </p:nvSpPr>
          <p:spPr>
            <a:xfrm>
              <a:off x="5580032" y="241608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158" name="object 3158" descr=""/>
            <p:cNvSpPr/>
            <p:nvPr/>
          </p:nvSpPr>
          <p:spPr>
            <a:xfrm>
              <a:off x="5551605"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59" name="object 3159" descr=""/>
            <p:cNvSpPr/>
            <p:nvPr/>
          </p:nvSpPr>
          <p:spPr>
            <a:xfrm>
              <a:off x="5552685" y="239876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60" name="object 3160" descr=""/>
            <p:cNvSpPr/>
            <p:nvPr/>
          </p:nvSpPr>
          <p:spPr>
            <a:xfrm>
              <a:off x="5578952"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61" name="object 3161" descr=""/>
            <p:cNvSpPr/>
            <p:nvPr/>
          </p:nvSpPr>
          <p:spPr>
            <a:xfrm>
              <a:off x="5580032" y="239876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62" name="object 3162" descr=""/>
            <p:cNvSpPr/>
            <p:nvPr/>
          </p:nvSpPr>
          <p:spPr>
            <a:xfrm>
              <a:off x="5562165"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63" name="object 3163" descr=""/>
            <p:cNvSpPr/>
            <p:nvPr/>
          </p:nvSpPr>
          <p:spPr>
            <a:xfrm>
              <a:off x="5552151" y="241663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64" name="object 3164" descr=""/>
            <p:cNvSpPr/>
            <p:nvPr/>
          </p:nvSpPr>
          <p:spPr>
            <a:xfrm>
              <a:off x="5552691"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65" name="object 3165" descr=""/>
            <p:cNvSpPr/>
            <p:nvPr/>
          </p:nvSpPr>
          <p:spPr>
            <a:xfrm>
              <a:off x="5579498" y="241663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66" name="object 3166" descr=""/>
            <p:cNvSpPr/>
            <p:nvPr/>
          </p:nvSpPr>
          <p:spPr>
            <a:xfrm>
              <a:off x="5580038"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67" name="object 3167" descr=""/>
            <p:cNvSpPr/>
            <p:nvPr/>
          </p:nvSpPr>
          <p:spPr>
            <a:xfrm>
              <a:off x="5552151" y="239904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168" name="object 3168" descr=""/>
            <p:cNvSpPr/>
            <p:nvPr/>
          </p:nvSpPr>
          <p:spPr>
            <a:xfrm>
              <a:off x="5552691"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69" name="object 3169" descr=""/>
            <p:cNvSpPr/>
            <p:nvPr/>
          </p:nvSpPr>
          <p:spPr>
            <a:xfrm>
              <a:off x="5579498" y="239904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170" name="object 3170" descr=""/>
            <p:cNvSpPr/>
            <p:nvPr/>
          </p:nvSpPr>
          <p:spPr>
            <a:xfrm>
              <a:off x="5580038"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71" name="object 3171" descr=""/>
            <p:cNvSpPr/>
            <p:nvPr/>
          </p:nvSpPr>
          <p:spPr>
            <a:xfrm>
              <a:off x="5551602" y="2415831"/>
              <a:ext cx="20955" cy="10160"/>
            </a:xfrm>
            <a:custGeom>
              <a:avLst/>
              <a:gdLst/>
              <a:ahLst/>
              <a:cxnLst/>
              <a:rect l="l" t="t" r="r" b="b"/>
              <a:pathLst>
                <a:path w="20954" h="10160">
                  <a:moveTo>
                    <a:pt x="1625" y="812"/>
                  </a:moveTo>
                  <a:lnTo>
                    <a:pt x="1384" y="228"/>
                  </a:lnTo>
                  <a:lnTo>
                    <a:pt x="812" y="0"/>
                  </a:lnTo>
                  <a:lnTo>
                    <a:pt x="241" y="228"/>
                  </a:lnTo>
                  <a:lnTo>
                    <a:pt x="0" y="812"/>
                  </a:lnTo>
                  <a:lnTo>
                    <a:pt x="241" y="1384"/>
                  </a:lnTo>
                  <a:lnTo>
                    <a:pt x="812" y="1625"/>
                  </a:lnTo>
                  <a:lnTo>
                    <a:pt x="1384" y="1384"/>
                  </a:lnTo>
                  <a:lnTo>
                    <a:pt x="1625" y="812"/>
                  </a:lnTo>
                  <a:close/>
                </a:path>
                <a:path w="20954" h="10160">
                  <a:moveTo>
                    <a:pt x="16243" y="8928"/>
                  </a:moveTo>
                  <a:lnTo>
                    <a:pt x="16002" y="8356"/>
                  </a:lnTo>
                  <a:lnTo>
                    <a:pt x="15430" y="8115"/>
                  </a:lnTo>
                  <a:lnTo>
                    <a:pt x="14846" y="8356"/>
                  </a:lnTo>
                  <a:lnTo>
                    <a:pt x="14617" y="8928"/>
                  </a:lnTo>
                  <a:lnTo>
                    <a:pt x="14846" y="9512"/>
                  </a:lnTo>
                  <a:lnTo>
                    <a:pt x="15430" y="9740"/>
                  </a:lnTo>
                  <a:lnTo>
                    <a:pt x="16002" y="9512"/>
                  </a:lnTo>
                  <a:lnTo>
                    <a:pt x="16243" y="8928"/>
                  </a:lnTo>
                  <a:close/>
                </a:path>
                <a:path w="20954" h="10160">
                  <a:moveTo>
                    <a:pt x="20840" y="8928"/>
                  </a:moveTo>
                  <a:lnTo>
                    <a:pt x="20612" y="8356"/>
                  </a:lnTo>
                  <a:lnTo>
                    <a:pt x="20027" y="8115"/>
                  </a:lnTo>
                  <a:lnTo>
                    <a:pt x="19456" y="8356"/>
                  </a:lnTo>
                  <a:lnTo>
                    <a:pt x="19215" y="8928"/>
                  </a:lnTo>
                  <a:lnTo>
                    <a:pt x="19456" y="9512"/>
                  </a:lnTo>
                  <a:lnTo>
                    <a:pt x="20027" y="9740"/>
                  </a:lnTo>
                  <a:lnTo>
                    <a:pt x="20612" y="9512"/>
                  </a:lnTo>
                  <a:lnTo>
                    <a:pt x="20840" y="8928"/>
                  </a:lnTo>
                  <a:close/>
                </a:path>
              </a:pathLst>
            </a:custGeom>
            <a:solidFill>
              <a:srgbClr val="231F20"/>
            </a:solidFill>
          </p:spPr>
          <p:txBody>
            <a:bodyPr wrap="square" lIns="0" tIns="0" rIns="0" bIns="0" rtlCol="0"/>
            <a:lstStyle/>
            <a:p/>
          </p:txBody>
        </p:sp>
        <p:sp>
          <p:nvSpPr>
            <p:cNvPr id="3172" name="object 3172" descr=""/>
            <p:cNvSpPr/>
            <p:nvPr/>
          </p:nvSpPr>
          <p:spPr>
            <a:xfrm>
              <a:off x="5552691" y="241609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173" name="object 3173" descr=""/>
            <p:cNvSpPr/>
            <p:nvPr/>
          </p:nvSpPr>
          <p:spPr>
            <a:xfrm>
              <a:off x="5578952"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74" name="object 3174" descr=""/>
            <p:cNvSpPr/>
            <p:nvPr/>
          </p:nvSpPr>
          <p:spPr>
            <a:xfrm>
              <a:off x="5580038" y="241609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175" name="object 3175" descr=""/>
            <p:cNvSpPr/>
            <p:nvPr/>
          </p:nvSpPr>
          <p:spPr>
            <a:xfrm>
              <a:off x="5551605"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76" name="object 3176" descr=""/>
            <p:cNvSpPr/>
            <p:nvPr/>
          </p:nvSpPr>
          <p:spPr>
            <a:xfrm>
              <a:off x="5552691"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77" name="object 3177" descr=""/>
            <p:cNvSpPr/>
            <p:nvPr/>
          </p:nvSpPr>
          <p:spPr>
            <a:xfrm>
              <a:off x="5578952"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78" name="object 3178" descr=""/>
            <p:cNvSpPr/>
            <p:nvPr/>
          </p:nvSpPr>
          <p:spPr>
            <a:xfrm>
              <a:off x="5580038"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79" name="object 3179" descr=""/>
            <p:cNvSpPr/>
            <p:nvPr/>
          </p:nvSpPr>
          <p:spPr>
            <a:xfrm>
              <a:off x="5537522" y="240065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180" name="object 3180" descr=""/>
            <p:cNvSpPr/>
            <p:nvPr/>
          </p:nvSpPr>
          <p:spPr>
            <a:xfrm>
              <a:off x="5594926" y="241446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181" name="object 3181" descr=""/>
            <p:cNvSpPr/>
            <p:nvPr/>
          </p:nvSpPr>
          <p:spPr>
            <a:xfrm>
              <a:off x="5583007"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82" name="object 3182" descr=""/>
            <p:cNvSpPr/>
            <p:nvPr/>
          </p:nvSpPr>
          <p:spPr>
            <a:xfrm>
              <a:off x="5549168" y="240255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183" name="object 3183" descr=""/>
            <p:cNvSpPr/>
            <p:nvPr/>
          </p:nvSpPr>
          <p:spPr>
            <a:xfrm>
              <a:off x="5583013" y="24128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84" name="object 3184" descr=""/>
            <p:cNvSpPr/>
            <p:nvPr/>
          </p:nvSpPr>
          <p:spPr>
            <a:xfrm>
              <a:off x="5590052" y="23919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85" name="object 3185" descr=""/>
            <p:cNvSpPr/>
            <p:nvPr/>
          </p:nvSpPr>
          <p:spPr>
            <a:xfrm>
              <a:off x="5534273" y="23952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186" name="object 3186" descr=""/>
            <p:cNvSpPr/>
            <p:nvPr/>
          </p:nvSpPr>
          <p:spPr>
            <a:xfrm>
              <a:off x="5594659" y="23993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187" name="object 3187" descr=""/>
            <p:cNvSpPr/>
            <p:nvPr/>
          </p:nvSpPr>
          <p:spPr>
            <a:xfrm>
              <a:off x="5580578" y="2394161"/>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188" name="object 3188" descr=""/>
            <p:cNvSpPr/>
            <p:nvPr/>
          </p:nvSpPr>
          <p:spPr>
            <a:xfrm>
              <a:off x="5582469" y="2417713"/>
              <a:ext cx="635" cy="635"/>
            </a:xfrm>
            <a:custGeom>
              <a:avLst/>
              <a:gdLst/>
              <a:ahLst/>
              <a:cxnLst/>
              <a:rect l="l" t="t" r="r" b="b"/>
              <a:pathLst>
                <a:path w="635" h="635">
                  <a:moveTo>
                    <a:pt x="0" y="0"/>
                  </a:moveTo>
                  <a:lnTo>
                    <a:pt x="546" y="266"/>
                  </a:lnTo>
                  <a:lnTo>
                    <a:pt x="266" y="0"/>
                  </a:lnTo>
                </a:path>
              </a:pathLst>
            </a:custGeom>
            <a:ln w="3175">
              <a:solidFill>
                <a:srgbClr val="231F20"/>
              </a:solidFill>
            </a:ln>
          </p:spPr>
          <p:txBody>
            <a:bodyPr wrap="square" lIns="0" tIns="0" rIns="0" bIns="0" rtlCol="0"/>
            <a:lstStyle/>
            <a:p/>
          </p:txBody>
        </p:sp>
        <p:sp>
          <p:nvSpPr>
            <p:cNvPr id="3189" name="object 3189" descr=""/>
            <p:cNvSpPr/>
            <p:nvPr/>
          </p:nvSpPr>
          <p:spPr>
            <a:xfrm>
              <a:off x="5549435" y="2397416"/>
              <a:ext cx="635" cy="635"/>
            </a:xfrm>
            <a:custGeom>
              <a:avLst/>
              <a:gdLst/>
              <a:ahLst/>
              <a:cxnLst/>
              <a:rect l="l" t="t" r="r" b="b"/>
              <a:pathLst>
                <a:path w="635" h="635">
                  <a:moveTo>
                    <a:pt x="546" y="266"/>
                  </a:moveTo>
                  <a:lnTo>
                    <a:pt x="0" y="0"/>
                  </a:lnTo>
                  <a:lnTo>
                    <a:pt x="279" y="0"/>
                  </a:lnTo>
                  <a:lnTo>
                    <a:pt x="546" y="266"/>
                  </a:lnTo>
                </a:path>
              </a:pathLst>
            </a:custGeom>
            <a:ln w="3175">
              <a:solidFill>
                <a:srgbClr val="231F20"/>
              </a:solidFill>
            </a:ln>
          </p:spPr>
          <p:txBody>
            <a:bodyPr wrap="square" lIns="0" tIns="0" rIns="0" bIns="0" rtlCol="0"/>
            <a:lstStyle/>
            <a:p/>
          </p:txBody>
        </p:sp>
        <p:sp>
          <p:nvSpPr>
            <p:cNvPr id="3190" name="object 3190" descr=""/>
            <p:cNvSpPr/>
            <p:nvPr/>
          </p:nvSpPr>
          <p:spPr>
            <a:xfrm>
              <a:off x="5575693" y="2390101"/>
              <a:ext cx="9525" cy="9525"/>
            </a:xfrm>
            <a:custGeom>
              <a:avLst/>
              <a:gdLst/>
              <a:ahLst/>
              <a:cxnLst/>
              <a:rect l="l" t="t" r="r" b="b"/>
              <a:pathLst>
                <a:path w="9525" h="9525">
                  <a:moveTo>
                    <a:pt x="1625" y="812"/>
                  </a:moveTo>
                  <a:lnTo>
                    <a:pt x="1384" y="241"/>
                  </a:lnTo>
                  <a:lnTo>
                    <a:pt x="812" y="0"/>
                  </a:lnTo>
                  <a:lnTo>
                    <a:pt x="228" y="241"/>
                  </a:lnTo>
                  <a:lnTo>
                    <a:pt x="0" y="812"/>
                  </a:lnTo>
                  <a:lnTo>
                    <a:pt x="228" y="1384"/>
                  </a:lnTo>
                  <a:lnTo>
                    <a:pt x="812" y="1625"/>
                  </a:lnTo>
                  <a:lnTo>
                    <a:pt x="1384" y="1384"/>
                  </a:lnTo>
                  <a:lnTo>
                    <a:pt x="1625" y="812"/>
                  </a:lnTo>
                  <a:close/>
                </a:path>
                <a:path w="9525" h="9525">
                  <a:moveTo>
                    <a:pt x="8928" y="8394"/>
                  </a:moveTo>
                  <a:lnTo>
                    <a:pt x="8699" y="7823"/>
                  </a:lnTo>
                  <a:lnTo>
                    <a:pt x="8115" y="7581"/>
                  </a:lnTo>
                  <a:lnTo>
                    <a:pt x="7543" y="7823"/>
                  </a:lnTo>
                  <a:lnTo>
                    <a:pt x="7302" y="8394"/>
                  </a:lnTo>
                  <a:lnTo>
                    <a:pt x="7543" y="8966"/>
                  </a:lnTo>
                  <a:lnTo>
                    <a:pt x="8115" y="9207"/>
                  </a:lnTo>
                  <a:lnTo>
                    <a:pt x="8699" y="8966"/>
                  </a:lnTo>
                  <a:lnTo>
                    <a:pt x="8928" y="8394"/>
                  </a:lnTo>
                  <a:close/>
                </a:path>
              </a:pathLst>
            </a:custGeom>
            <a:solidFill>
              <a:srgbClr val="231F20"/>
            </a:solidFill>
          </p:spPr>
          <p:txBody>
            <a:bodyPr wrap="square" lIns="0" tIns="0" rIns="0" bIns="0" rtlCol="0"/>
            <a:lstStyle/>
            <a:p/>
          </p:txBody>
        </p:sp>
        <p:sp>
          <p:nvSpPr>
            <p:cNvPr id="3191" name="object 3191" descr=""/>
            <p:cNvSpPr/>
            <p:nvPr/>
          </p:nvSpPr>
          <p:spPr>
            <a:xfrm>
              <a:off x="5548901" y="2397143"/>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192" name="object 3192" descr=""/>
            <p:cNvSpPr/>
            <p:nvPr/>
          </p:nvSpPr>
          <p:spPr>
            <a:xfrm>
              <a:off x="5549168" y="239687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193" name="object 3193" descr=""/>
            <p:cNvSpPr/>
            <p:nvPr/>
          </p:nvSpPr>
          <p:spPr>
            <a:xfrm>
              <a:off x="5544292" y="2394432"/>
              <a:ext cx="3810" cy="2540"/>
            </a:xfrm>
            <a:custGeom>
              <a:avLst/>
              <a:gdLst/>
              <a:ahLst/>
              <a:cxnLst/>
              <a:rect l="l" t="t" r="r" b="b"/>
              <a:pathLst>
                <a:path w="3810" h="2539">
                  <a:moveTo>
                    <a:pt x="3517" y="2158"/>
                  </a:moveTo>
                  <a:lnTo>
                    <a:pt x="0" y="0"/>
                  </a:lnTo>
                </a:path>
              </a:pathLst>
            </a:custGeom>
            <a:ln w="3175">
              <a:solidFill>
                <a:srgbClr val="231F20"/>
              </a:solidFill>
            </a:ln>
          </p:spPr>
          <p:txBody>
            <a:bodyPr wrap="square" lIns="0" tIns="0" rIns="0" bIns="0" rtlCol="0"/>
            <a:lstStyle/>
            <a:p/>
          </p:txBody>
        </p:sp>
        <p:sp>
          <p:nvSpPr>
            <p:cNvPr id="3194" name="object 3194" descr=""/>
            <p:cNvSpPr/>
            <p:nvPr/>
          </p:nvSpPr>
          <p:spPr>
            <a:xfrm>
              <a:off x="5540498" y="2392535"/>
              <a:ext cx="3175" cy="1905"/>
            </a:xfrm>
            <a:custGeom>
              <a:avLst/>
              <a:gdLst/>
              <a:ahLst/>
              <a:cxnLst/>
              <a:rect l="l" t="t" r="r" b="b"/>
              <a:pathLst>
                <a:path w="3175" h="1905">
                  <a:moveTo>
                    <a:pt x="2984" y="1625"/>
                  </a:moveTo>
                  <a:lnTo>
                    <a:pt x="1625" y="812"/>
                  </a:lnTo>
                  <a:lnTo>
                    <a:pt x="0" y="0"/>
                  </a:lnTo>
                </a:path>
              </a:pathLst>
            </a:custGeom>
            <a:ln w="3175">
              <a:solidFill>
                <a:srgbClr val="231F20"/>
              </a:solidFill>
            </a:ln>
          </p:spPr>
          <p:txBody>
            <a:bodyPr wrap="square" lIns="0" tIns="0" rIns="0" bIns="0" rtlCol="0"/>
            <a:lstStyle/>
            <a:p/>
          </p:txBody>
        </p:sp>
        <p:sp>
          <p:nvSpPr>
            <p:cNvPr id="3195" name="object 3195" descr=""/>
            <p:cNvSpPr/>
            <p:nvPr/>
          </p:nvSpPr>
          <p:spPr>
            <a:xfrm>
              <a:off x="5541307" y="2392267"/>
              <a:ext cx="8255" cy="5080"/>
            </a:xfrm>
            <a:custGeom>
              <a:avLst/>
              <a:gdLst/>
              <a:ahLst/>
              <a:cxnLst/>
              <a:rect l="l" t="t" r="r" b="b"/>
              <a:pathLst>
                <a:path w="8254" h="5080">
                  <a:moveTo>
                    <a:pt x="7861" y="4597"/>
                  </a:moveTo>
                  <a:lnTo>
                    <a:pt x="0" y="0"/>
                  </a:lnTo>
                </a:path>
              </a:pathLst>
            </a:custGeom>
            <a:ln w="3175">
              <a:solidFill>
                <a:srgbClr val="231F20"/>
              </a:solidFill>
            </a:ln>
          </p:spPr>
          <p:txBody>
            <a:bodyPr wrap="square" lIns="0" tIns="0" rIns="0" bIns="0" rtlCol="0"/>
            <a:lstStyle/>
            <a:p/>
          </p:txBody>
        </p:sp>
        <p:sp>
          <p:nvSpPr>
            <p:cNvPr id="3196" name="object 3196" descr=""/>
            <p:cNvSpPr/>
            <p:nvPr/>
          </p:nvSpPr>
          <p:spPr>
            <a:xfrm>
              <a:off x="5549435" y="2396864"/>
              <a:ext cx="1270" cy="635"/>
            </a:xfrm>
            <a:custGeom>
              <a:avLst/>
              <a:gdLst/>
              <a:ahLst/>
              <a:cxnLst/>
              <a:rect l="l" t="t" r="r" b="b"/>
              <a:pathLst>
                <a:path w="1270" h="635">
                  <a:moveTo>
                    <a:pt x="0" y="0"/>
                  </a:moveTo>
                  <a:lnTo>
                    <a:pt x="812" y="546"/>
                  </a:lnTo>
                </a:path>
              </a:pathLst>
            </a:custGeom>
            <a:ln w="3175">
              <a:solidFill>
                <a:srgbClr val="231F20"/>
              </a:solidFill>
            </a:ln>
          </p:spPr>
          <p:txBody>
            <a:bodyPr wrap="square" lIns="0" tIns="0" rIns="0" bIns="0" rtlCol="0"/>
            <a:lstStyle/>
            <a:p/>
          </p:txBody>
        </p:sp>
        <p:sp>
          <p:nvSpPr>
            <p:cNvPr id="3197" name="object 3197" descr=""/>
            <p:cNvSpPr/>
            <p:nvPr/>
          </p:nvSpPr>
          <p:spPr>
            <a:xfrm>
              <a:off x="5540772" y="2390908"/>
              <a:ext cx="10160" cy="5715"/>
            </a:xfrm>
            <a:custGeom>
              <a:avLst/>
              <a:gdLst/>
              <a:ahLst/>
              <a:cxnLst/>
              <a:rect l="l" t="t" r="r" b="b"/>
              <a:pathLst>
                <a:path w="10160" h="5714">
                  <a:moveTo>
                    <a:pt x="10020" y="5410"/>
                  </a:moveTo>
                  <a:lnTo>
                    <a:pt x="0" y="0"/>
                  </a:lnTo>
                </a:path>
              </a:pathLst>
            </a:custGeom>
            <a:ln w="3175">
              <a:solidFill>
                <a:srgbClr val="231F20"/>
              </a:solidFill>
            </a:ln>
          </p:spPr>
          <p:txBody>
            <a:bodyPr wrap="square" lIns="0" tIns="0" rIns="0" bIns="0" rtlCol="0"/>
            <a:lstStyle/>
            <a:p/>
          </p:txBody>
        </p:sp>
        <p:sp>
          <p:nvSpPr>
            <p:cNvPr id="3198" name="object 3198" descr=""/>
            <p:cNvSpPr/>
            <p:nvPr/>
          </p:nvSpPr>
          <p:spPr>
            <a:xfrm>
              <a:off x="5576242" y="2391444"/>
              <a:ext cx="1905" cy="1270"/>
            </a:xfrm>
            <a:custGeom>
              <a:avLst/>
              <a:gdLst/>
              <a:ahLst/>
              <a:cxnLst/>
              <a:rect l="l" t="t" r="r" b="b"/>
              <a:pathLst>
                <a:path w="1904" h="1269">
                  <a:moveTo>
                    <a:pt x="0" y="0"/>
                  </a:moveTo>
                  <a:lnTo>
                    <a:pt x="266" y="266"/>
                  </a:lnTo>
                </a:path>
                <a:path w="1904" h="1269">
                  <a:moveTo>
                    <a:pt x="0" y="0"/>
                  </a:moveTo>
                  <a:lnTo>
                    <a:pt x="533" y="266"/>
                  </a:lnTo>
                  <a:lnTo>
                    <a:pt x="1346" y="812"/>
                  </a:lnTo>
                </a:path>
              </a:pathLst>
            </a:custGeom>
            <a:ln w="3175">
              <a:solidFill>
                <a:srgbClr val="231F20"/>
              </a:solidFill>
            </a:ln>
          </p:spPr>
          <p:txBody>
            <a:bodyPr wrap="square" lIns="0" tIns="0" rIns="0" bIns="0" rtlCol="0"/>
            <a:lstStyle/>
            <a:p/>
          </p:txBody>
        </p:sp>
        <p:sp>
          <p:nvSpPr>
            <p:cNvPr id="3199" name="object 3199" descr=""/>
            <p:cNvSpPr/>
            <p:nvPr/>
          </p:nvSpPr>
          <p:spPr>
            <a:xfrm>
              <a:off x="5577334" y="2389293"/>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200" name="object 3200" descr=""/>
            <p:cNvSpPr/>
            <p:nvPr/>
          </p:nvSpPr>
          <p:spPr>
            <a:xfrm>
              <a:off x="5579498" y="238549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01" name="object 3201" descr=""/>
            <p:cNvSpPr/>
            <p:nvPr/>
          </p:nvSpPr>
          <p:spPr>
            <a:xfrm>
              <a:off x="5579491" y="2381161"/>
              <a:ext cx="5715" cy="33655"/>
            </a:xfrm>
            <a:custGeom>
              <a:avLst/>
              <a:gdLst/>
              <a:ahLst/>
              <a:cxnLst/>
              <a:rect l="l" t="t" r="r" b="b"/>
              <a:pathLst>
                <a:path w="5714" h="33655">
                  <a:moveTo>
                    <a:pt x="1625" y="812"/>
                  </a:moveTo>
                  <a:lnTo>
                    <a:pt x="1384" y="241"/>
                  </a:lnTo>
                  <a:lnTo>
                    <a:pt x="812" y="0"/>
                  </a:lnTo>
                  <a:lnTo>
                    <a:pt x="228" y="241"/>
                  </a:lnTo>
                  <a:lnTo>
                    <a:pt x="0" y="812"/>
                  </a:lnTo>
                  <a:lnTo>
                    <a:pt x="228" y="1384"/>
                  </a:lnTo>
                  <a:lnTo>
                    <a:pt x="812" y="1625"/>
                  </a:lnTo>
                  <a:lnTo>
                    <a:pt x="1384" y="1384"/>
                  </a:lnTo>
                  <a:lnTo>
                    <a:pt x="1625" y="812"/>
                  </a:lnTo>
                  <a:close/>
                </a:path>
                <a:path w="5714" h="33655">
                  <a:moveTo>
                    <a:pt x="4864" y="32232"/>
                  </a:moveTo>
                  <a:lnTo>
                    <a:pt x="4635" y="31661"/>
                  </a:lnTo>
                  <a:lnTo>
                    <a:pt x="4051" y="31419"/>
                  </a:lnTo>
                  <a:lnTo>
                    <a:pt x="3479" y="31661"/>
                  </a:lnTo>
                  <a:lnTo>
                    <a:pt x="3238" y="32232"/>
                  </a:lnTo>
                  <a:lnTo>
                    <a:pt x="3479" y="32804"/>
                  </a:lnTo>
                  <a:lnTo>
                    <a:pt x="4051" y="33045"/>
                  </a:lnTo>
                  <a:lnTo>
                    <a:pt x="4635" y="32804"/>
                  </a:lnTo>
                  <a:lnTo>
                    <a:pt x="4864" y="32232"/>
                  </a:lnTo>
                  <a:close/>
                </a:path>
                <a:path w="5714" h="33655">
                  <a:moveTo>
                    <a:pt x="4864" y="22758"/>
                  </a:moveTo>
                  <a:lnTo>
                    <a:pt x="4635" y="22174"/>
                  </a:lnTo>
                  <a:lnTo>
                    <a:pt x="4051" y="21945"/>
                  </a:lnTo>
                  <a:lnTo>
                    <a:pt x="3479" y="22174"/>
                  </a:lnTo>
                  <a:lnTo>
                    <a:pt x="3238" y="22758"/>
                  </a:lnTo>
                  <a:lnTo>
                    <a:pt x="3479" y="23329"/>
                  </a:lnTo>
                  <a:lnTo>
                    <a:pt x="4051" y="23571"/>
                  </a:lnTo>
                  <a:lnTo>
                    <a:pt x="4635" y="23329"/>
                  </a:lnTo>
                  <a:lnTo>
                    <a:pt x="4864" y="22758"/>
                  </a:lnTo>
                  <a:close/>
                </a:path>
                <a:path w="5714" h="33655">
                  <a:moveTo>
                    <a:pt x="5130" y="17335"/>
                  </a:moveTo>
                  <a:lnTo>
                    <a:pt x="4902" y="16764"/>
                  </a:lnTo>
                  <a:lnTo>
                    <a:pt x="4318" y="16522"/>
                  </a:lnTo>
                  <a:lnTo>
                    <a:pt x="3746" y="16764"/>
                  </a:lnTo>
                  <a:lnTo>
                    <a:pt x="3505" y="17335"/>
                  </a:lnTo>
                  <a:lnTo>
                    <a:pt x="3746" y="17907"/>
                  </a:lnTo>
                  <a:lnTo>
                    <a:pt x="4318" y="18148"/>
                  </a:lnTo>
                  <a:lnTo>
                    <a:pt x="4902" y="17907"/>
                  </a:lnTo>
                  <a:lnTo>
                    <a:pt x="5130" y="17335"/>
                  </a:lnTo>
                  <a:close/>
                </a:path>
              </a:pathLst>
            </a:custGeom>
            <a:solidFill>
              <a:srgbClr val="231F20"/>
            </a:solidFill>
          </p:spPr>
          <p:txBody>
            <a:bodyPr wrap="square" lIns="0" tIns="0" rIns="0" bIns="0" rtlCol="0"/>
            <a:lstStyle/>
            <a:p/>
          </p:txBody>
        </p:sp>
        <p:sp>
          <p:nvSpPr>
            <p:cNvPr id="3202" name="object 3202" descr=""/>
            <p:cNvSpPr/>
            <p:nvPr/>
          </p:nvSpPr>
          <p:spPr>
            <a:xfrm>
              <a:off x="5545924" y="2377101"/>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203" name="object 3203" descr=""/>
            <p:cNvSpPr/>
            <p:nvPr/>
          </p:nvSpPr>
          <p:spPr>
            <a:xfrm>
              <a:off x="5550519"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204" name="object 3204" descr=""/>
            <p:cNvSpPr/>
            <p:nvPr/>
          </p:nvSpPr>
          <p:spPr>
            <a:xfrm>
              <a:off x="5555940" y="2394700"/>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205" name="object 3205" descr=""/>
            <p:cNvSpPr/>
            <p:nvPr/>
          </p:nvSpPr>
          <p:spPr>
            <a:xfrm>
              <a:off x="5556479" y="2393621"/>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206" name="object 3206" descr=""/>
            <p:cNvSpPr/>
            <p:nvPr/>
          </p:nvSpPr>
          <p:spPr>
            <a:xfrm>
              <a:off x="5547276" y="2379544"/>
              <a:ext cx="1905" cy="1270"/>
            </a:xfrm>
            <a:custGeom>
              <a:avLst/>
              <a:gdLst/>
              <a:ahLst/>
              <a:cxnLst/>
              <a:rect l="l" t="t" r="r" b="b"/>
              <a:pathLst>
                <a:path w="1904" h="1269">
                  <a:moveTo>
                    <a:pt x="1346" y="800"/>
                  </a:moveTo>
                  <a:lnTo>
                    <a:pt x="0" y="0"/>
                  </a:lnTo>
                </a:path>
              </a:pathLst>
            </a:custGeom>
            <a:ln w="3175">
              <a:solidFill>
                <a:srgbClr val="231F20"/>
              </a:solidFill>
            </a:ln>
          </p:spPr>
          <p:txBody>
            <a:bodyPr wrap="square" lIns="0" tIns="0" rIns="0" bIns="0" rtlCol="0"/>
            <a:lstStyle/>
            <a:p/>
          </p:txBody>
        </p:sp>
        <p:sp>
          <p:nvSpPr>
            <p:cNvPr id="3207" name="object 3207" descr=""/>
            <p:cNvSpPr/>
            <p:nvPr/>
          </p:nvSpPr>
          <p:spPr>
            <a:xfrm>
              <a:off x="5575437" y="2394700"/>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208" name="object 3208" descr=""/>
            <p:cNvSpPr/>
            <p:nvPr/>
          </p:nvSpPr>
          <p:spPr>
            <a:xfrm>
              <a:off x="5575975" y="2393621"/>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209" name="object 3209" descr=""/>
            <p:cNvSpPr/>
            <p:nvPr/>
          </p:nvSpPr>
          <p:spPr>
            <a:xfrm>
              <a:off x="5548628" y="2377374"/>
              <a:ext cx="1270" cy="1270"/>
            </a:xfrm>
            <a:custGeom>
              <a:avLst/>
              <a:gdLst/>
              <a:ahLst/>
              <a:cxnLst/>
              <a:rect l="l" t="t" r="r" b="b"/>
              <a:pathLst>
                <a:path w="1270" h="1269">
                  <a:moveTo>
                    <a:pt x="1079" y="812"/>
                  </a:moveTo>
                  <a:lnTo>
                    <a:pt x="0" y="0"/>
                  </a:lnTo>
                </a:path>
              </a:pathLst>
            </a:custGeom>
            <a:ln w="3175">
              <a:solidFill>
                <a:srgbClr val="231F20"/>
              </a:solidFill>
            </a:ln>
          </p:spPr>
          <p:txBody>
            <a:bodyPr wrap="square" lIns="0" tIns="0" rIns="0" bIns="0" rtlCol="0"/>
            <a:lstStyle/>
            <a:p/>
          </p:txBody>
        </p:sp>
        <p:sp>
          <p:nvSpPr>
            <p:cNvPr id="3210" name="object 3210" descr=""/>
            <p:cNvSpPr/>
            <p:nvPr/>
          </p:nvSpPr>
          <p:spPr>
            <a:xfrm>
              <a:off x="5575429" y="2390911"/>
              <a:ext cx="1270" cy="635"/>
            </a:xfrm>
            <a:custGeom>
              <a:avLst/>
              <a:gdLst/>
              <a:ahLst/>
              <a:cxnLst/>
              <a:rect l="l" t="t" r="r" b="b"/>
              <a:pathLst>
                <a:path w="1270" h="635">
                  <a:moveTo>
                    <a:pt x="812" y="533"/>
                  </a:moveTo>
                  <a:lnTo>
                    <a:pt x="0" y="0"/>
                  </a:lnTo>
                </a:path>
              </a:pathLst>
            </a:custGeom>
            <a:ln w="3175">
              <a:solidFill>
                <a:srgbClr val="231F20"/>
              </a:solidFill>
            </a:ln>
          </p:spPr>
          <p:txBody>
            <a:bodyPr wrap="square" lIns="0" tIns="0" rIns="0" bIns="0" rtlCol="0"/>
            <a:lstStyle/>
            <a:p/>
          </p:txBody>
        </p:sp>
        <p:sp>
          <p:nvSpPr>
            <p:cNvPr id="3211" name="object 3211" descr=""/>
            <p:cNvSpPr/>
            <p:nvPr/>
          </p:nvSpPr>
          <p:spPr>
            <a:xfrm>
              <a:off x="5575703" y="2390366"/>
              <a:ext cx="1270" cy="635"/>
            </a:xfrm>
            <a:custGeom>
              <a:avLst/>
              <a:gdLst/>
              <a:ahLst/>
              <a:cxnLst/>
              <a:rect l="l" t="t" r="r" b="b"/>
              <a:pathLst>
                <a:path w="1270" h="635">
                  <a:moveTo>
                    <a:pt x="0" y="0"/>
                  </a:moveTo>
                  <a:lnTo>
                    <a:pt x="800" y="546"/>
                  </a:lnTo>
                  <a:lnTo>
                    <a:pt x="0" y="0"/>
                  </a:lnTo>
                </a:path>
              </a:pathLst>
            </a:custGeom>
            <a:ln w="3175">
              <a:solidFill>
                <a:srgbClr val="231F20"/>
              </a:solidFill>
            </a:ln>
          </p:spPr>
          <p:txBody>
            <a:bodyPr wrap="square" lIns="0" tIns="0" rIns="0" bIns="0" rtlCol="0"/>
            <a:lstStyle/>
            <a:p/>
          </p:txBody>
        </p:sp>
        <p:sp>
          <p:nvSpPr>
            <p:cNvPr id="3212" name="object 3212" descr=""/>
            <p:cNvSpPr/>
            <p:nvPr/>
          </p:nvSpPr>
          <p:spPr>
            <a:xfrm>
              <a:off x="5575969" y="2389826"/>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213" name="object 3213" descr=""/>
            <p:cNvSpPr/>
            <p:nvPr/>
          </p:nvSpPr>
          <p:spPr>
            <a:xfrm>
              <a:off x="5576515" y="2388740"/>
              <a:ext cx="1270" cy="635"/>
            </a:xfrm>
            <a:custGeom>
              <a:avLst/>
              <a:gdLst/>
              <a:ahLst/>
              <a:cxnLst/>
              <a:rect l="l" t="t" r="r" b="b"/>
              <a:pathLst>
                <a:path w="1270" h="635">
                  <a:moveTo>
                    <a:pt x="812" y="546"/>
                  </a:moveTo>
                  <a:lnTo>
                    <a:pt x="0" y="0"/>
                  </a:lnTo>
                </a:path>
              </a:pathLst>
            </a:custGeom>
            <a:ln w="3175">
              <a:solidFill>
                <a:srgbClr val="231F20"/>
              </a:solidFill>
            </a:ln>
          </p:spPr>
          <p:txBody>
            <a:bodyPr wrap="square" lIns="0" tIns="0" rIns="0" bIns="0" rtlCol="0"/>
            <a:lstStyle/>
            <a:p/>
          </p:txBody>
        </p:sp>
        <p:sp>
          <p:nvSpPr>
            <p:cNvPr id="3214" name="object 3214" descr=""/>
            <p:cNvSpPr/>
            <p:nvPr/>
          </p:nvSpPr>
          <p:spPr>
            <a:xfrm>
              <a:off x="5578679" y="2385225"/>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215" name="object 3215" descr=""/>
            <p:cNvSpPr/>
            <p:nvPr/>
          </p:nvSpPr>
          <p:spPr>
            <a:xfrm>
              <a:off x="5579219" y="2384412"/>
              <a:ext cx="635" cy="635"/>
            </a:xfrm>
            <a:custGeom>
              <a:avLst/>
              <a:gdLst/>
              <a:ahLst/>
              <a:cxnLst/>
              <a:rect l="l" t="t" r="r" b="b"/>
              <a:pathLst>
                <a:path w="635" h="635">
                  <a:moveTo>
                    <a:pt x="546" y="546"/>
                  </a:moveTo>
                  <a:lnTo>
                    <a:pt x="0" y="0"/>
                  </a:lnTo>
                </a:path>
              </a:pathLst>
            </a:custGeom>
            <a:ln w="3175">
              <a:solidFill>
                <a:srgbClr val="231F20"/>
              </a:solidFill>
            </a:ln>
          </p:spPr>
          <p:txBody>
            <a:bodyPr wrap="square" lIns="0" tIns="0" rIns="0" bIns="0" rtlCol="0"/>
            <a:lstStyle/>
            <a:p/>
          </p:txBody>
        </p:sp>
        <p:sp>
          <p:nvSpPr>
            <p:cNvPr id="3216" name="object 3216" descr=""/>
            <p:cNvSpPr/>
            <p:nvPr/>
          </p:nvSpPr>
          <p:spPr>
            <a:xfrm>
              <a:off x="5580032" y="2383321"/>
              <a:ext cx="635" cy="635"/>
            </a:xfrm>
            <a:custGeom>
              <a:avLst/>
              <a:gdLst/>
              <a:ahLst/>
              <a:cxnLst/>
              <a:rect l="l" t="t" r="r" b="b"/>
              <a:pathLst>
                <a:path w="635" h="635">
                  <a:moveTo>
                    <a:pt x="0" y="0"/>
                  </a:moveTo>
                  <a:lnTo>
                    <a:pt x="546" y="266"/>
                  </a:lnTo>
                  <a:lnTo>
                    <a:pt x="0" y="0"/>
                  </a:lnTo>
                </a:path>
              </a:pathLst>
            </a:custGeom>
            <a:ln w="3175">
              <a:solidFill>
                <a:srgbClr val="231F20"/>
              </a:solidFill>
            </a:ln>
          </p:spPr>
          <p:txBody>
            <a:bodyPr wrap="square" lIns="0" tIns="0" rIns="0" bIns="0" rtlCol="0"/>
            <a:lstStyle/>
            <a:p/>
          </p:txBody>
        </p:sp>
        <p:sp>
          <p:nvSpPr>
            <p:cNvPr id="3217" name="object 3217" descr=""/>
            <p:cNvSpPr/>
            <p:nvPr/>
          </p:nvSpPr>
          <p:spPr>
            <a:xfrm>
              <a:off x="5593847" y="2390644"/>
              <a:ext cx="1905" cy="1270"/>
            </a:xfrm>
            <a:custGeom>
              <a:avLst/>
              <a:gdLst/>
              <a:ahLst/>
              <a:cxnLst/>
              <a:rect l="l" t="t" r="r" b="b"/>
              <a:pathLst>
                <a:path w="1904" h="1269">
                  <a:moveTo>
                    <a:pt x="1346" y="800"/>
                  </a:moveTo>
                  <a:lnTo>
                    <a:pt x="0" y="0"/>
                  </a:lnTo>
                </a:path>
              </a:pathLst>
            </a:custGeom>
            <a:ln w="3175">
              <a:solidFill>
                <a:srgbClr val="231F20"/>
              </a:solidFill>
            </a:ln>
          </p:spPr>
          <p:txBody>
            <a:bodyPr wrap="square" lIns="0" tIns="0" rIns="0" bIns="0" rtlCol="0"/>
            <a:lstStyle/>
            <a:p/>
          </p:txBody>
        </p:sp>
        <p:sp>
          <p:nvSpPr>
            <p:cNvPr id="3218" name="object 3218" descr=""/>
            <p:cNvSpPr/>
            <p:nvPr/>
          </p:nvSpPr>
          <p:spPr>
            <a:xfrm>
              <a:off x="5580844" y="2381708"/>
              <a:ext cx="635" cy="635"/>
            </a:xfrm>
            <a:custGeom>
              <a:avLst/>
              <a:gdLst/>
              <a:ahLst/>
              <a:cxnLst/>
              <a:rect l="l" t="t" r="r" b="b"/>
              <a:pathLst>
                <a:path w="635" h="635">
                  <a:moveTo>
                    <a:pt x="0" y="0"/>
                  </a:moveTo>
                  <a:lnTo>
                    <a:pt x="533" y="266"/>
                  </a:lnTo>
                  <a:lnTo>
                    <a:pt x="0" y="0"/>
                  </a:lnTo>
                </a:path>
              </a:pathLst>
            </a:custGeom>
            <a:ln w="3175">
              <a:solidFill>
                <a:srgbClr val="231F20"/>
              </a:solidFill>
            </a:ln>
          </p:spPr>
          <p:txBody>
            <a:bodyPr wrap="square" lIns="0" tIns="0" rIns="0" bIns="0" rtlCol="0"/>
            <a:lstStyle/>
            <a:p/>
          </p:txBody>
        </p:sp>
        <p:sp>
          <p:nvSpPr>
            <p:cNvPr id="3219" name="object 3219" descr=""/>
            <p:cNvSpPr/>
            <p:nvPr/>
          </p:nvSpPr>
          <p:spPr>
            <a:xfrm>
              <a:off x="5580024" y="2380906"/>
              <a:ext cx="2540" cy="1905"/>
            </a:xfrm>
            <a:custGeom>
              <a:avLst/>
              <a:gdLst/>
              <a:ahLst/>
              <a:cxnLst/>
              <a:rect l="l" t="t" r="r" b="b"/>
              <a:pathLst>
                <a:path w="2539" h="1905">
                  <a:moveTo>
                    <a:pt x="2171" y="1066"/>
                  </a:moveTo>
                  <a:lnTo>
                    <a:pt x="1930" y="495"/>
                  </a:lnTo>
                  <a:lnTo>
                    <a:pt x="1397" y="279"/>
                  </a:lnTo>
                  <a:lnTo>
                    <a:pt x="812" y="0"/>
                  </a:lnTo>
                  <a:lnTo>
                    <a:pt x="241" y="228"/>
                  </a:lnTo>
                  <a:lnTo>
                    <a:pt x="0" y="812"/>
                  </a:lnTo>
                  <a:lnTo>
                    <a:pt x="241" y="1384"/>
                  </a:lnTo>
                  <a:lnTo>
                    <a:pt x="749" y="1612"/>
                  </a:lnTo>
                  <a:lnTo>
                    <a:pt x="1358" y="1879"/>
                  </a:lnTo>
                  <a:lnTo>
                    <a:pt x="1930" y="1638"/>
                  </a:lnTo>
                  <a:lnTo>
                    <a:pt x="2171" y="1066"/>
                  </a:lnTo>
                  <a:close/>
                </a:path>
              </a:pathLst>
            </a:custGeom>
            <a:solidFill>
              <a:srgbClr val="231F20"/>
            </a:solidFill>
          </p:spPr>
          <p:txBody>
            <a:bodyPr wrap="square" lIns="0" tIns="0" rIns="0" bIns="0" rtlCol="0"/>
            <a:lstStyle/>
            <a:p/>
          </p:txBody>
        </p:sp>
        <p:sp>
          <p:nvSpPr>
            <p:cNvPr id="3220" name="object 3220" descr=""/>
            <p:cNvSpPr/>
            <p:nvPr/>
          </p:nvSpPr>
          <p:spPr>
            <a:xfrm>
              <a:off x="5580030" y="2380616"/>
              <a:ext cx="3175" cy="1905"/>
            </a:xfrm>
            <a:custGeom>
              <a:avLst/>
              <a:gdLst/>
              <a:ahLst/>
              <a:cxnLst/>
              <a:rect l="l" t="t" r="r" b="b"/>
              <a:pathLst>
                <a:path w="3175" h="1905">
                  <a:moveTo>
                    <a:pt x="2984" y="1625"/>
                  </a:moveTo>
                  <a:lnTo>
                    <a:pt x="0" y="0"/>
                  </a:lnTo>
                </a:path>
              </a:pathLst>
            </a:custGeom>
            <a:ln w="3175">
              <a:solidFill>
                <a:srgbClr val="231F20"/>
              </a:solidFill>
            </a:ln>
          </p:spPr>
          <p:txBody>
            <a:bodyPr wrap="square" lIns="0" tIns="0" rIns="0" bIns="0" rtlCol="0"/>
            <a:lstStyle/>
            <a:p/>
          </p:txBody>
        </p:sp>
        <p:sp>
          <p:nvSpPr>
            <p:cNvPr id="3221" name="object 3221" descr=""/>
            <p:cNvSpPr/>
            <p:nvPr/>
          </p:nvSpPr>
          <p:spPr>
            <a:xfrm>
              <a:off x="5595199" y="2388474"/>
              <a:ext cx="1270" cy="1270"/>
            </a:xfrm>
            <a:custGeom>
              <a:avLst/>
              <a:gdLst/>
              <a:ahLst/>
              <a:cxnLst/>
              <a:rect l="l" t="t" r="r" b="b"/>
              <a:pathLst>
                <a:path w="1270" h="1269">
                  <a:moveTo>
                    <a:pt x="1079" y="812"/>
                  </a:moveTo>
                  <a:lnTo>
                    <a:pt x="0" y="0"/>
                  </a:lnTo>
                </a:path>
              </a:pathLst>
            </a:custGeom>
            <a:ln w="3175">
              <a:solidFill>
                <a:srgbClr val="231F20"/>
              </a:solidFill>
            </a:ln>
          </p:spPr>
          <p:txBody>
            <a:bodyPr wrap="square" lIns="0" tIns="0" rIns="0" bIns="0" rtlCol="0"/>
            <a:lstStyle/>
            <a:p/>
          </p:txBody>
        </p:sp>
        <p:sp>
          <p:nvSpPr>
            <p:cNvPr id="3222" name="object 3222" descr=""/>
            <p:cNvSpPr/>
            <p:nvPr/>
          </p:nvSpPr>
          <p:spPr>
            <a:xfrm>
              <a:off x="5572726" y="239416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23" name="object 3223" descr=""/>
            <p:cNvSpPr/>
            <p:nvPr/>
          </p:nvSpPr>
          <p:spPr>
            <a:xfrm>
              <a:off x="5557019" y="2355713"/>
              <a:ext cx="635" cy="635"/>
            </a:xfrm>
            <a:custGeom>
              <a:avLst/>
              <a:gdLst/>
              <a:ahLst/>
              <a:cxnLst/>
              <a:rect l="l" t="t" r="r" b="b"/>
              <a:pathLst>
                <a:path w="635" h="635">
                  <a:moveTo>
                    <a:pt x="0" y="0"/>
                  </a:moveTo>
                  <a:lnTo>
                    <a:pt x="533" y="266"/>
                  </a:lnTo>
                </a:path>
              </a:pathLst>
            </a:custGeom>
            <a:ln w="3175">
              <a:solidFill>
                <a:srgbClr val="231F20"/>
              </a:solidFill>
            </a:ln>
          </p:spPr>
          <p:txBody>
            <a:bodyPr wrap="square" lIns="0" tIns="0" rIns="0" bIns="0" rtlCol="0"/>
            <a:lstStyle/>
            <a:p/>
          </p:txBody>
        </p:sp>
        <p:sp>
          <p:nvSpPr>
            <p:cNvPr id="3224" name="object 3224" descr=""/>
            <p:cNvSpPr/>
            <p:nvPr/>
          </p:nvSpPr>
          <p:spPr>
            <a:xfrm>
              <a:off x="5583553" y="23984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225" name="object 3225" descr=""/>
            <p:cNvSpPr/>
            <p:nvPr/>
          </p:nvSpPr>
          <p:spPr>
            <a:xfrm>
              <a:off x="5581656" y="238251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226" name="object 3226" descr=""/>
            <p:cNvSpPr/>
            <p:nvPr/>
          </p:nvSpPr>
          <p:spPr>
            <a:xfrm>
              <a:off x="5597630" y="2399846"/>
              <a:ext cx="635" cy="635"/>
            </a:xfrm>
            <a:custGeom>
              <a:avLst/>
              <a:gdLst/>
              <a:ahLst/>
              <a:cxnLst/>
              <a:rect l="l" t="t" r="r" b="b"/>
              <a:pathLst>
                <a:path w="635" h="635">
                  <a:moveTo>
                    <a:pt x="546" y="266"/>
                  </a:moveTo>
                  <a:lnTo>
                    <a:pt x="0" y="0"/>
                  </a:lnTo>
                </a:path>
              </a:pathLst>
            </a:custGeom>
            <a:ln w="3175">
              <a:solidFill>
                <a:srgbClr val="231F20"/>
              </a:solidFill>
            </a:ln>
          </p:spPr>
          <p:txBody>
            <a:bodyPr wrap="square" lIns="0" tIns="0" rIns="0" bIns="0" rtlCol="0"/>
            <a:lstStyle/>
            <a:p/>
          </p:txBody>
        </p:sp>
        <p:sp>
          <p:nvSpPr>
            <p:cNvPr id="3227" name="object 3227" descr=""/>
            <p:cNvSpPr/>
            <p:nvPr/>
          </p:nvSpPr>
          <p:spPr>
            <a:xfrm>
              <a:off x="5597630" y="2399567"/>
              <a:ext cx="1270" cy="635"/>
            </a:xfrm>
            <a:custGeom>
              <a:avLst/>
              <a:gdLst/>
              <a:ahLst/>
              <a:cxnLst/>
              <a:rect l="l" t="t" r="r" b="b"/>
              <a:pathLst>
                <a:path w="1270" h="635">
                  <a:moveTo>
                    <a:pt x="812" y="546"/>
                  </a:moveTo>
                  <a:lnTo>
                    <a:pt x="0" y="0"/>
                  </a:lnTo>
                </a:path>
              </a:pathLst>
            </a:custGeom>
            <a:ln w="3175">
              <a:solidFill>
                <a:srgbClr val="231F20"/>
              </a:solidFill>
            </a:ln>
          </p:spPr>
          <p:txBody>
            <a:bodyPr wrap="square" lIns="0" tIns="0" rIns="0" bIns="0" rtlCol="0"/>
            <a:lstStyle/>
            <a:p/>
          </p:txBody>
        </p:sp>
        <p:sp>
          <p:nvSpPr>
            <p:cNvPr id="3228" name="object 3228" descr=""/>
            <p:cNvSpPr/>
            <p:nvPr/>
          </p:nvSpPr>
          <p:spPr>
            <a:xfrm>
              <a:off x="5583819" y="2375742"/>
              <a:ext cx="2540" cy="1905"/>
            </a:xfrm>
            <a:custGeom>
              <a:avLst/>
              <a:gdLst/>
              <a:ahLst/>
              <a:cxnLst/>
              <a:rect l="l" t="t" r="r" b="b"/>
              <a:pathLst>
                <a:path w="2539" h="1905">
                  <a:moveTo>
                    <a:pt x="2438" y="1625"/>
                  </a:moveTo>
                  <a:lnTo>
                    <a:pt x="0" y="0"/>
                  </a:lnTo>
                </a:path>
              </a:pathLst>
            </a:custGeom>
            <a:ln w="3175">
              <a:solidFill>
                <a:srgbClr val="231F20"/>
              </a:solidFill>
            </a:ln>
          </p:spPr>
          <p:txBody>
            <a:bodyPr wrap="square" lIns="0" tIns="0" rIns="0" bIns="0" rtlCol="0"/>
            <a:lstStyle/>
            <a:p/>
          </p:txBody>
        </p:sp>
        <p:sp>
          <p:nvSpPr>
            <p:cNvPr id="3229" name="object 3229" descr=""/>
            <p:cNvSpPr/>
            <p:nvPr/>
          </p:nvSpPr>
          <p:spPr>
            <a:xfrm>
              <a:off x="5583825" y="2375469"/>
              <a:ext cx="3175" cy="1905"/>
            </a:xfrm>
            <a:custGeom>
              <a:avLst/>
              <a:gdLst/>
              <a:ahLst/>
              <a:cxnLst/>
              <a:rect l="l" t="t" r="r" b="b"/>
              <a:pathLst>
                <a:path w="3175" h="1905">
                  <a:moveTo>
                    <a:pt x="2705" y="1625"/>
                  </a:moveTo>
                  <a:lnTo>
                    <a:pt x="0" y="0"/>
                  </a:lnTo>
                </a:path>
              </a:pathLst>
            </a:custGeom>
            <a:ln w="3175">
              <a:solidFill>
                <a:srgbClr val="231F20"/>
              </a:solidFill>
            </a:ln>
          </p:spPr>
          <p:txBody>
            <a:bodyPr wrap="square" lIns="0" tIns="0" rIns="0" bIns="0" rtlCol="0"/>
            <a:lstStyle/>
            <a:p/>
          </p:txBody>
        </p:sp>
        <p:sp>
          <p:nvSpPr>
            <p:cNvPr id="3230" name="object 3230" descr=""/>
            <p:cNvSpPr/>
            <p:nvPr/>
          </p:nvSpPr>
          <p:spPr>
            <a:xfrm>
              <a:off x="5573532" y="2391184"/>
              <a:ext cx="635" cy="635"/>
            </a:xfrm>
            <a:custGeom>
              <a:avLst/>
              <a:gdLst/>
              <a:ahLst/>
              <a:cxnLst/>
              <a:rect l="l" t="t" r="r" b="b"/>
              <a:pathLst>
                <a:path w="635" h="635">
                  <a:moveTo>
                    <a:pt x="546" y="533"/>
                  </a:moveTo>
                  <a:lnTo>
                    <a:pt x="0" y="0"/>
                  </a:lnTo>
                </a:path>
              </a:pathLst>
            </a:custGeom>
            <a:ln w="3175">
              <a:solidFill>
                <a:srgbClr val="231F20"/>
              </a:solidFill>
            </a:ln>
          </p:spPr>
          <p:txBody>
            <a:bodyPr wrap="square" lIns="0" tIns="0" rIns="0" bIns="0" rtlCol="0"/>
            <a:lstStyle/>
            <a:p/>
          </p:txBody>
        </p:sp>
        <p:sp>
          <p:nvSpPr>
            <p:cNvPr id="3231" name="object 3231" descr=""/>
            <p:cNvSpPr/>
            <p:nvPr/>
          </p:nvSpPr>
          <p:spPr>
            <a:xfrm>
              <a:off x="5574345" y="239171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232" name="object 3232" descr=""/>
            <p:cNvSpPr/>
            <p:nvPr/>
          </p:nvSpPr>
          <p:spPr>
            <a:xfrm>
              <a:off x="5574897" y="2390644"/>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233" name="object 3233" descr=""/>
            <p:cNvSpPr/>
            <p:nvPr/>
          </p:nvSpPr>
          <p:spPr>
            <a:xfrm>
              <a:off x="5576242" y="23887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234" name="object 3234" descr=""/>
            <p:cNvSpPr/>
            <p:nvPr/>
          </p:nvSpPr>
          <p:spPr>
            <a:xfrm>
              <a:off x="5578407" y="238495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235" name="object 3235" descr=""/>
            <p:cNvSpPr/>
            <p:nvPr/>
          </p:nvSpPr>
          <p:spPr>
            <a:xfrm>
              <a:off x="5574891" y="23895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236" name="object 3236" descr=""/>
            <p:cNvSpPr/>
            <p:nvPr/>
          </p:nvSpPr>
          <p:spPr>
            <a:xfrm>
              <a:off x="5573532" y="2348395"/>
              <a:ext cx="635" cy="635"/>
            </a:xfrm>
            <a:custGeom>
              <a:avLst/>
              <a:gdLst/>
              <a:ahLst/>
              <a:cxnLst/>
              <a:rect l="l" t="t" r="r" b="b"/>
              <a:pathLst>
                <a:path w="635" h="635">
                  <a:moveTo>
                    <a:pt x="546" y="546"/>
                  </a:moveTo>
                  <a:lnTo>
                    <a:pt x="0" y="0"/>
                  </a:lnTo>
                </a:path>
              </a:pathLst>
            </a:custGeom>
            <a:ln w="3175">
              <a:solidFill>
                <a:srgbClr val="231F20"/>
              </a:solidFill>
            </a:ln>
          </p:spPr>
          <p:txBody>
            <a:bodyPr wrap="square" lIns="0" tIns="0" rIns="0" bIns="0" rtlCol="0"/>
            <a:lstStyle/>
            <a:p/>
          </p:txBody>
        </p:sp>
        <p:sp>
          <p:nvSpPr>
            <p:cNvPr id="3237" name="object 3237" descr=""/>
            <p:cNvSpPr/>
            <p:nvPr/>
          </p:nvSpPr>
          <p:spPr>
            <a:xfrm>
              <a:off x="5580570"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238" name="object 3238" descr=""/>
            <p:cNvSpPr/>
            <p:nvPr/>
          </p:nvSpPr>
          <p:spPr>
            <a:xfrm>
              <a:off x="5651246"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239" name="object 3239" descr=""/>
            <p:cNvSpPr/>
            <p:nvPr/>
          </p:nvSpPr>
          <p:spPr>
            <a:xfrm>
              <a:off x="5814237" y="2529272"/>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240" name="object 3240" descr=""/>
            <p:cNvSpPr/>
            <p:nvPr/>
          </p:nvSpPr>
          <p:spPr>
            <a:xfrm>
              <a:off x="5680210" y="2384958"/>
              <a:ext cx="635" cy="635"/>
            </a:xfrm>
            <a:custGeom>
              <a:avLst/>
              <a:gdLst/>
              <a:ahLst/>
              <a:cxnLst/>
              <a:rect l="l" t="t" r="r" b="b"/>
              <a:pathLst>
                <a:path w="635" h="635">
                  <a:moveTo>
                    <a:pt x="546" y="533"/>
                  </a:moveTo>
                  <a:lnTo>
                    <a:pt x="0" y="0"/>
                  </a:lnTo>
                </a:path>
              </a:pathLst>
            </a:custGeom>
            <a:ln w="3175">
              <a:solidFill>
                <a:srgbClr val="231F20"/>
              </a:solidFill>
            </a:ln>
          </p:spPr>
          <p:txBody>
            <a:bodyPr wrap="square" lIns="0" tIns="0" rIns="0" bIns="0" rtlCol="0"/>
            <a:lstStyle/>
            <a:p/>
          </p:txBody>
        </p:sp>
        <p:sp>
          <p:nvSpPr>
            <p:cNvPr id="3241" name="object 3241" descr=""/>
            <p:cNvSpPr/>
            <p:nvPr/>
          </p:nvSpPr>
          <p:spPr>
            <a:xfrm>
              <a:off x="5650972" y="23849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42" name="object 3242" descr=""/>
            <p:cNvSpPr/>
            <p:nvPr/>
          </p:nvSpPr>
          <p:spPr>
            <a:xfrm>
              <a:off x="5651246" y="23849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43" name="object 3243" descr=""/>
            <p:cNvSpPr/>
            <p:nvPr/>
          </p:nvSpPr>
          <p:spPr>
            <a:xfrm>
              <a:off x="5655847" y="237655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244" name="object 3244" descr=""/>
            <p:cNvSpPr/>
            <p:nvPr/>
          </p:nvSpPr>
          <p:spPr>
            <a:xfrm>
              <a:off x="5653676" y="238495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245" name="object 3245" descr=""/>
            <p:cNvSpPr/>
            <p:nvPr/>
          </p:nvSpPr>
          <p:spPr>
            <a:xfrm>
              <a:off x="5653949" y="238495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246" name="object 3246" descr=""/>
            <p:cNvSpPr/>
            <p:nvPr/>
          </p:nvSpPr>
          <p:spPr>
            <a:xfrm>
              <a:off x="5675617" y="23849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47" name="object 3247" descr=""/>
            <p:cNvSpPr/>
            <p:nvPr/>
          </p:nvSpPr>
          <p:spPr>
            <a:xfrm>
              <a:off x="5675882" y="23849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48" name="object 3248" descr=""/>
            <p:cNvSpPr/>
            <p:nvPr/>
          </p:nvSpPr>
          <p:spPr>
            <a:xfrm>
              <a:off x="5655847" y="237655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249" name="object 3249" descr=""/>
            <p:cNvSpPr/>
            <p:nvPr/>
          </p:nvSpPr>
          <p:spPr>
            <a:xfrm>
              <a:off x="5685637" y="2384958"/>
              <a:ext cx="635" cy="635"/>
            </a:xfrm>
            <a:custGeom>
              <a:avLst/>
              <a:gdLst/>
              <a:ahLst/>
              <a:cxnLst/>
              <a:rect l="l" t="t" r="r" b="b"/>
              <a:pathLst>
                <a:path w="635" h="635">
                  <a:moveTo>
                    <a:pt x="533" y="533"/>
                  </a:moveTo>
                  <a:lnTo>
                    <a:pt x="0" y="0"/>
                  </a:lnTo>
                </a:path>
              </a:pathLst>
            </a:custGeom>
            <a:ln w="3175">
              <a:solidFill>
                <a:srgbClr val="231F20"/>
              </a:solidFill>
            </a:ln>
          </p:spPr>
          <p:txBody>
            <a:bodyPr wrap="square" lIns="0" tIns="0" rIns="0" bIns="0" rtlCol="0"/>
            <a:lstStyle/>
            <a:p/>
          </p:txBody>
        </p:sp>
        <p:sp>
          <p:nvSpPr>
            <p:cNvPr id="3250" name="object 3250" descr=""/>
            <p:cNvSpPr/>
            <p:nvPr/>
          </p:nvSpPr>
          <p:spPr>
            <a:xfrm>
              <a:off x="5656113" y="238495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251" name="object 3251" descr=""/>
            <p:cNvSpPr/>
            <p:nvPr/>
          </p:nvSpPr>
          <p:spPr>
            <a:xfrm>
              <a:off x="5656393" y="23849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52" name="object 3252" descr=""/>
            <p:cNvSpPr/>
            <p:nvPr/>
          </p:nvSpPr>
          <p:spPr>
            <a:xfrm>
              <a:off x="5673180" y="23849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53" name="object 3253" descr=""/>
            <p:cNvSpPr/>
            <p:nvPr/>
          </p:nvSpPr>
          <p:spPr>
            <a:xfrm>
              <a:off x="5673446" y="23849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54" name="object 3254" descr=""/>
            <p:cNvSpPr/>
            <p:nvPr/>
          </p:nvSpPr>
          <p:spPr>
            <a:xfrm>
              <a:off x="5650700" y="2371407"/>
              <a:ext cx="6985" cy="8890"/>
            </a:xfrm>
            <a:custGeom>
              <a:avLst/>
              <a:gdLst/>
              <a:ahLst/>
              <a:cxnLst/>
              <a:rect l="l" t="t" r="r" b="b"/>
              <a:pathLst>
                <a:path w="6985" h="8889">
                  <a:moveTo>
                    <a:pt x="1625" y="812"/>
                  </a:moveTo>
                  <a:lnTo>
                    <a:pt x="1384" y="241"/>
                  </a:lnTo>
                  <a:lnTo>
                    <a:pt x="812" y="0"/>
                  </a:lnTo>
                  <a:lnTo>
                    <a:pt x="228" y="241"/>
                  </a:lnTo>
                  <a:lnTo>
                    <a:pt x="0" y="812"/>
                  </a:lnTo>
                  <a:lnTo>
                    <a:pt x="228" y="1397"/>
                  </a:lnTo>
                  <a:lnTo>
                    <a:pt x="812" y="1625"/>
                  </a:lnTo>
                  <a:lnTo>
                    <a:pt x="1384" y="1397"/>
                  </a:lnTo>
                  <a:lnTo>
                    <a:pt x="1625" y="812"/>
                  </a:lnTo>
                  <a:close/>
                </a:path>
                <a:path w="6985" h="8889">
                  <a:moveTo>
                    <a:pt x="6769" y="7594"/>
                  </a:moveTo>
                  <a:lnTo>
                    <a:pt x="6527" y="7010"/>
                  </a:lnTo>
                  <a:lnTo>
                    <a:pt x="5956" y="6781"/>
                  </a:lnTo>
                  <a:lnTo>
                    <a:pt x="5384" y="7010"/>
                  </a:lnTo>
                  <a:lnTo>
                    <a:pt x="5143" y="7594"/>
                  </a:lnTo>
                  <a:lnTo>
                    <a:pt x="5384" y="8166"/>
                  </a:lnTo>
                  <a:lnTo>
                    <a:pt x="5956" y="8407"/>
                  </a:lnTo>
                  <a:lnTo>
                    <a:pt x="6527" y="8166"/>
                  </a:lnTo>
                  <a:lnTo>
                    <a:pt x="6769" y="7594"/>
                  </a:lnTo>
                  <a:close/>
                </a:path>
              </a:pathLst>
            </a:custGeom>
            <a:solidFill>
              <a:srgbClr val="231F20"/>
            </a:solidFill>
          </p:spPr>
          <p:txBody>
            <a:bodyPr wrap="square" lIns="0" tIns="0" rIns="0" bIns="0" rtlCol="0"/>
            <a:lstStyle/>
            <a:p/>
          </p:txBody>
        </p:sp>
        <p:sp>
          <p:nvSpPr>
            <p:cNvPr id="3255" name="object 3255" descr=""/>
            <p:cNvSpPr/>
            <p:nvPr/>
          </p:nvSpPr>
          <p:spPr>
            <a:xfrm>
              <a:off x="5662074" y="237899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256" name="object 3256" descr=""/>
            <p:cNvSpPr/>
            <p:nvPr/>
          </p:nvSpPr>
          <p:spPr>
            <a:xfrm>
              <a:off x="5674258" y="23844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257" name="object 3257" descr=""/>
            <p:cNvSpPr/>
            <p:nvPr/>
          </p:nvSpPr>
          <p:spPr>
            <a:xfrm>
              <a:off x="5669657" y="23727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258" name="object 3258" descr=""/>
            <p:cNvSpPr/>
            <p:nvPr/>
          </p:nvSpPr>
          <p:spPr>
            <a:xfrm>
              <a:off x="5669384" y="237736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259" name="object 3259" descr=""/>
            <p:cNvSpPr/>
            <p:nvPr/>
          </p:nvSpPr>
          <p:spPr>
            <a:xfrm>
              <a:off x="5691858" y="23844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260" name="object 3260" descr=""/>
            <p:cNvSpPr/>
            <p:nvPr/>
          </p:nvSpPr>
          <p:spPr>
            <a:xfrm>
              <a:off x="5689693" y="2384958"/>
              <a:ext cx="635" cy="635"/>
            </a:xfrm>
            <a:custGeom>
              <a:avLst/>
              <a:gdLst/>
              <a:ahLst/>
              <a:cxnLst/>
              <a:rect l="l" t="t" r="r" b="b"/>
              <a:pathLst>
                <a:path w="635" h="635">
                  <a:moveTo>
                    <a:pt x="0" y="0"/>
                  </a:moveTo>
                  <a:lnTo>
                    <a:pt x="533" y="533"/>
                  </a:lnTo>
                </a:path>
              </a:pathLst>
            </a:custGeom>
            <a:ln w="3175">
              <a:solidFill>
                <a:srgbClr val="231F20"/>
              </a:solidFill>
            </a:ln>
          </p:spPr>
          <p:txBody>
            <a:bodyPr wrap="square" lIns="0" tIns="0" rIns="0" bIns="0" rtlCol="0"/>
            <a:lstStyle/>
            <a:p/>
          </p:txBody>
        </p:sp>
        <p:sp>
          <p:nvSpPr>
            <p:cNvPr id="3261" name="object 3261" descr=""/>
            <p:cNvSpPr/>
            <p:nvPr/>
          </p:nvSpPr>
          <p:spPr>
            <a:xfrm>
              <a:off x="5661534"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262" name="object 3262" descr=""/>
            <p:cNvSpPr/>
            <p:nvPr/>
          </p:nvSpPr>
          <p:spPr>
            <a:xfrm>
              <a:off x="5688335" y="236193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263" name="object 3263" descr=""/>
            <p:cNvSpPr/>
            <p:nvPr/>
          </p:nvSpPr>
          <p:spPr>
            <a:xfrm>
              <a:off x="5686717" y="2384958"/>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3264" name="object 3264" descr=""/>
            <p:cNvSpPr/>
            <p:nvPr/>
          </p:nvSpPr>
          <p:spPr>
            <a:xfrm>
              <a:off x="5678865" y="237222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265" name="object 3265" descr=""/>
            <p:cNvSpPr/>
            <p:nvPr/>
          </p:nvSpPr>
          <p:spPr>
            <a:xfrm>
              <a:off x="5696192" y="2384958"/>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3266" name="object 3266" descr=""/>
            <p:cNvSpPr/>
            <p:nvPr/>
          </p:nvSpPr>
          <p:spPr>
            <a:xfrm>
              <a:off x="5683999" y="2370607"/>
              <a:ext cx="6350" cy="3175"/>
            </a:xfrm>
            <a:custGeom>
              <a:avLst/>
              <a:gdLst/>
              <a:ahLst/>
              <a:cxnLst/>
              <a:rect l="l" t="t" r="r" b="b"/>
              <a:pathLst>
                <a:path w="6350" h="3175">
                  <a:moveTo>
                    <a:pt x="1625" y="1892"/>
                  </a:moveTo>
                  <a:lnTo>
                    <a:pt x="1384" y="1320"/>
                  </a:lnTo>
                  <a:lnTo>
                    <a:pt x="812" y="1079"/>
                  </a:lnTo>
                  <a:lnTo>
                    <a:pt x="241" y="1320"/>
                  </a:lnTo>
                  <a:lnTo>
                    <a:pt x="0" y="1892"/>
                  </a:lnTo>
                  <a:lnTo>
                    <a:pt x="241" y="2463"/>
                  </a:lnTo>
                  <a:lnTo>
                    <a:pt x="812" y="2705"/>
                  </a:lnTo>
                  <a:lnTo>
                    <a:pt x="1384" y="2463"/>
                  </a:lnTo>
                  <a:lnTo>
                    <a:pt x="1625" y="1892"/>
                  </a:lnTo>
                  <a:close/>
                </a:path>
                <a:path w="6350" h="3175">
                  <a:moveTo>
                    <a:pt x="5956" y="812"/>
                  </a:moveTo>
                  <a:lnTo>
                    <a:pt x="5715" y="241"/>
                  </a:lnTo>
                  <a:lnTo>
                    <a:pt x="5143" y="0"/>
                  </a:lnTo>
                  <a:lnTo>
                    <a:pt x="4572" y="241"/>
                  </a:lnTo>
                  <a:lnTo>
                    <a:pt x="4330" y="812"/>
                  </a:lnTo>
                  <a:lnTo>
                    <a:pt x="4495" y="1244"/>
                  </a:lnTo>
                  <a:lnTo>
                    <a:pt x="4305" y="1320"/>
                  </a:lnTo>
                  <a:lnTo>
                    <a:pt x="4064" y="1892"/>
                  </a:lnTo>
                  <a:lnTo>
                    <a:pt x="4305" y="2463"/>
                  </a:lnTo>
                  <a:lnTo>
                    <a:pt x="4876" y="2705"/>
                  </a:lnTo>
                  <a:lnTo>
                    <a:pt x="5448" y="2463"/>
                  </a:lnTo>
                  <a:lnTo>
                    <a:pt x="5689" y="1892"/>
                  </a:lnTo>
                  <a:lnTo>
                    <a:pt x="5499" y="1473"/>
                  </a:lnTo>
                  <a:lnTo>
                    <a:pt x="5715" y="1384"/>
                  </a:lnTo>
                  <a:lnTo>
                    <a:pt x="5956" y="812"/>
                  </a:lnTo>
                  <a:close/>
                </a:path>
              </a:pathLst>
            </a:custGeom>
            <a:solidFill>
              <a:srgbClr val="231F20"/>
            </a:solidFill>
          </p:spPr>
          <p:txBody>
            <a:bodyPr wrap="square" lIns="0" tIns="0" rIns="0" bIns="0" rtlCol="0"/>
            <a:lstStyle/>
            <a:p/>
          </p:txBody>
        </p:sp>
        <p:sp>
          <p:nvSpPr>
            <p:cNvPr id="3267" name="object 3267" descr=""/>
            <p:cNvSpPr/>
            <p:nvPr/>
          </p:nvSpPr>
          <p:spPr>
            <a:xfrm>
              <a:off x="5688068" y="2372766"/>
              <a:ext cx="1270" cy="2540"/>
            </a:xfrm>
            <a:custGeom>
              <a:avLst/>
              <a:gdLst/>
              <a:ahLst/>
              <a:cxnLst/>
              <a:rect l="l" t="t" r="r" b="b"/>
              <a:pathLst>
                <a:path w="1270" h="2539">
                  <a:moveTo>
                    <a:pt x="0" y="0"/>
                  </a:moveTo>
                  <a:lnTo>
                    <a:pt x="1079" y="2438"/>
                  </a:lnTo>
                </a:path>
              </a:pathLst>
            </a:custGeom>
            <a:ln w="3175">
              <a:solidFill>
                <a:srgbClr val="231F20"/>
              </a:solidFill>
            </a:ln>
          </p:spPr>
          <p:txBody>
            <a:bodyPr wrap="square" lIns="0" tIns="0" rIns="0" bIns="0" rtlCol="0"/>
            <a:lstStyle/>
            <a:p/>
          </p:txBody>
        </p:sp>
        <p:sp>
          <p:nvSpPr>
            <p:cNvPr id="3268" name="object 3268" descr=""/>
            <p:cNvSpPr/>
            <p:nvPr/>
          </p:nvSpPr>
          <p:spPr>
            <a:xfrm>
              <a:off x="5688608" y="2372493"/>
              <a:ext cx="1270" cy="2540"/>
            </a:xfrm>
            <a:custGeom>
              <a:avLst/>
              <a:gdLst/>
              <a:ahLst/>
              <a:cxnLst/>
              <a:rect l="l" t="t" r="r" b="b"/>
              <a:pathLst>
                <a:path w="1270" h="2539">
                  <a:moveTo>
                    <a:pt x="0" y="0"/>
                  </a:moveTo>
                  <a:lnTo>
                    <a:pt x="1079" y="2438"/>
                  </a:lnTo>
                </a:path>
              </a:pathLst>
            </a:custGeom>
            <a:ln w="3175">
              <a:solidFill>
                <a:srgbClr val="231F20"/>
              </a:solidFill>
            </a:ln>
          </p:spPr>
          <p:txBody>
            <a:bodyPr wrap="square" lIns="0" tIns="0" rIns="0" bIns="0" rtlCol="0"/>
            <a:lstStyle/>
            <a:p/>
          </p:txBody>
        </p:sp>
        <p:sp>
          <p:nvSpPr>
            <p:cNvPr id="3269" name="object 3269" descr=""/>
            <p:cNvSpPr/>
            <p:nvPr/>
          </p:nvSpPr>
          <p:spPr>
            <a:xfrm>
              <a:off x="5696732" y="2323491"/>
              <a:ext cx="5080" cy="10160"/>
            </a:xfrm>
            <a:custGeom>
              <a:avLst/>
              <a:gdLst/>
              <a:ahLst/>
              <a:cxnLst/>
              <a:rect l="l" t="t" r="r" b="b"/>
              <a:pathLst>
                <a:path w="5079" h="10160">
                  <a:moveTo>
                    <a:pt x="0" y="0"/>
                  </a:moveTo>
                  <a:lnTo>
                    <a:pt x="4876" y="10007"/>
                  </a:lnTo>
                </a:path>
              </a:pathLst>
            </a:custGeom>
            <a:ln w="3175">
              <a:solidFill>
                <a:srgbClr val="231F20"/>
              </a:solidFill>
            </a:ln>
          </p:spPr>
          <p:txBody>
            <a:bodyPr wrap="square" lIns="0" tIns="0" rIns="0" bIns="0" rtlCol="0"/>
            <a:lstStyle/>
            <a:p/>
          </p:txBody>
        </p:sp>
        <p:sp>
          <p:nvSpPr>
            <p:cNvPr id="3270" name="object 3270" descr=""/>
            <p:cNvSpPr/>
            <p:nvPr/>
          </p:nvSpPr>
          <p:spPr>
            <a:xfrm>
              <a:off x="5689419"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271" name="object 3271" descr=""/>
            <p:cNvSpPr/>
            <p:nvPr/>
          </p:nvSpPr>
          <p:spPr>
            <a:xfrm>
              <a:off x="5697543" y="2323491"/>
              <a:ext cx="5080" cy="10160"/>
            </a:xfrm>
            <a:custGeom>
              <a:avLst/>
              <a:gdLst/>
              <a:ahLst/>
              <a:cxnLst/>
              <a:rect l="l" t="t" r="r" b="b"/>
              <a:pathLst>
                <a:path w="5079" h="10160">
                  <a:moveTo>
                    <a:pt x="0" y="0"/>
                  </a:moveTo>
                  <a:lnTo>
                    <a:pt x="4876" y="10007"/>
                  </a:lnTo>
                </a:path>
              </a:pathLst>
            </a:custGeom>
            <a:ln w="3175">
              <a:solidFill>
                <a:srgbClr val="231F20"/>
              </a:solidFill>
            </a:ln>
          </p:spPr>
          <p:txBody>
            <a:bodyPr wrap="square" lIns="0" tIns="0" rIns="0" bIns="0" rtlCol="0"/>
            <a:lstStyle/>
            <a:p/>
          </p:txBody>
        </p:sp>
        <p:sp>
          <p:nvSpPr>
            <p:cNvPr id="3272" name="object 3272" descr=""/>
            <p:cNvSpPr/>
            <p:nvPr/>
          </p:nvSpPr>
          <p:spPr>
            <a:xfrm>
              <a:off x="5690772" y="2323491"/>
              <a:ext cx="4445" cy="10160"/>
            </a:xfrm>
            <a:custGeom>
              <a:avLst/>
              <a:gdLst/>
              <a:ahLst/>
              <a:cxnLst/>
              <a:rect l="l" t="t" r="r" b="b"/>
              <a:pathLst>
                <a:path w="4445" h="10160">
                  <a:moveTo>
                    <a:pt x="0" y="0"/>
                  </a:moveTo>
                  <a:lnTo>
                    <a:pt x="4064" y="10007"/>
                  </a:lnTo>
                </a:path>
              </a:pathLst>
            </a:custGeom>
            <a:ln w="3175">
              <a:solidFill>
                <a:srgbClr val="231F20"/>
              </a:solidFill>
            </a:ln>
          </p:spPr>
          <p:txBody>
            <a:bodyPr wrap="square" lIns="0" tIns="0" rIns="0" bIns="0" rtlCol="0"/>
            <a:lstStyle/>
            <a:p/>
          </p:txBody>
        </p:sp>
        <p:sp>
          <p:nvSpPr>
            <p:cNvPr id="3273" name="object 3273" descr=""/>
            <p:cNvSpPr/>
            <p:nvPr/>
          </p:nvSpPr>
          <p:spPr>
            <a:xfrm>
              <a:off x="5691858" y="2323491"/>
              <a:ext cx="4445" cy="10160"/>
            </a:xfrm>
            <a:custGeom>
              <a:avLst/>
              <a:gdLst/>
              <a:ahLst/>
              <a:cxnLst/>
              <a:rect l="l" t="t" r="r" b="b"/>
              <a:pathLst>
                <a:path w="4445" h="10160">
                  <a:moveTo>
                    <a:pt x="0" y="0"/>
                  </a:moveTo>
                  <a:lnTo>
                    <a:pt x="4064" y="10007"/>
                  </a:lnTo>
                </a:path>
              </a:pathLst>
            </a:custGeom>
            <a:ln w="3175">
              <a:solidFill>
                <a:srgbClr val="231F20"/>
              </a:solidFill>
            </a:ln>
          </p:spPr>
          <p:txBody>
            <a:bodyPr wrap="square" lIns="0" tIns="0" rIns="0" bIns="0" rtlCol="0"/>
            <a:lstStyle/>
            <a:p/>
          </p:txBody>
        </p:sp>
        <p:sp>
          <p:nvSpPr>
            <p:cNvPr id="3274" name="object 3274" descr=""/>
            <p:cNvSpPr/>
            <p:nvPr/>
          </p:nvSpPr>
          <p:spPr>
            <a:xfrm>
              <a:off x="5787702" y="2423938"/>
              <a:ext cx="0" cy="116839"/>
            </a:xfrm>
            <a:custGeom>
              <a:avLst/>
              <a:gdLst/>
              <a:ahLst/>
              <a:cxnLst/>
              <a:rect l="l" t="t" r="r" b="b"/>
              <a:pathLst>
                <a:path w="0" h="116839">
                  <a:moveTo>
                    <a:pt x="0" y="0"/>
                  </a:moveTo>
                  <a:lnTo>
                    <a:pt x="0" y="116700"/>
                  </a:lnTo>
                </a:path>
              </a:pathLst>
            </a:custGeom>
            <a:ln w="3175">
              <a:solidFill>
                <a:srgbClr val="231F20"/>
              </a:solidFill>
            </a:ln>
          </p:spPr>
          <p:txBody>
            <a:bodyPr wrap="square" lIns="0" tIns="0" rIns="0" bIns="0" rtlCol="0"/>
            <a:lstStyle/>
            <a:p/>
          </p:txBody>
        </p:sp>
        <p:sp>
          <p:nvSpPr>
            <p:cNvPr id="3275" name="object 3275" descr=""/>
            <p:cNvSpPr/>
            <p:nvPr/>
          </p:nvSpPr>
          <p:spPr>
            <a:xfrm>
              <a:off x="5788521" y="2427188"/>
              <a:ext cx="0" cy="110489"/>
            </a:xfrm>
            <a:custGeom>
              <a:avLst/>
              <a:gdLst/>
              <a:ahLst/>
              <a:cxnLst/>
              <a:rect l="l" t="t" r="r" b="b"/>
              <a:pathLst>
                <a:path w="0" h="110489">
                  <a:moveTo>
                    <a:pt x="0" y="0"/>
                  </a:moveTo>
                  <a:lnTo>
                    <a:pt x="0" y="110210"/>
                  </a:lnTo>
                </a:path>
              </a:pathLst>
            </a:custGeom>
            <a:ln w="3175">
              <a:solidFill>
                <a:srgbClr val="231F20"/>
              </a:solidFill>
            </a:ln>
          </p:spPr>
          <p:txBody>
            <a:bodyPr wrap="square" lIns="0" tIns="0" rIns="0" bIns="0" rtlCol="0"/>
            <a:lstStyle/>
            <a:p/>
          </p:txBody>
        </p:sp>
        <p:sp>
          <p:nvSpPr>
            <p:cNvPr id="3276" name="object 3276" descr=""/>
            <p:cNvSpPr/>
            <p:nvPr/>
          </p:nvSpPr>
          <p:spPr>
            <a:xfrm>
              <a:off x="5788788" y="2426911"/>
              <a:ext cx="0" cy="111125"/>
            </a:xfrm>
            <a:custGeom>
              <a:avLst/>
              <a:gdLst/>
              <a:ahLst/>
              <a:cxnLst/>
              <a:rect l="l" t="t" r="r" b="b"/>
              <a:pathLst>
                <a:path w="0" h="111125">
                  <a:moveTo>
                    <a:pt x="0" y="110744"/>
                  </a:moveTo>
                  <a:lnTo>
                    <a:pt x="0" y="0"/>
                  </a:lnTo>
                </a:path>
              </a:pathLst>
            </a:custGeom>
            <a:ln w="3175">
              <a:solidFill>
                <a:srgbClr val="231F20"/>
              </a:solidFill>
            </a:ln>
          </p:spPr>
          <p:txBody>
            <a:bodyPr wrap="square" lIns="0" tIns="0" rIns="0" bIns="0" rtlCol="0"/>
            <a:lstStyle/>
            <a:p/>
          </p:txBody>
        </p:sp>
        <p:sp>
          <p:nvSpPr>
            <p:cNvPr id="3277" name="object 3277" descr=""/>
            <p:cNvSpPr/>
            <p:nvPr/>
          </p:nvSpPr>
          <p:spPr>
            <a:xfrm>
              <a:off x="5813425" y="2426915"/>
              <a:ext cx="0" cy="111125"/>
            </a:xfrm>
            <a:custGeom>
              <a:avLst/>
              <a:gdLst/>
              <a:ahLst/>
              <a:cxnLst/>
              <a:rect l="l" t="t" r="r" b="b"/>
              <a:pathLst>
                <a:path w="0" h="111125">
                  <a:moveTo>
                    <a:pt x="0" y="0"/>
                  </a:moveTo>
                  <a:lnTo>
                    <a:pt x="0" y="110744"/>
                  </a:lnTo>
                </a:path>
              </a:pathLst>
            </a:custGeom>
            <a:ln w="3175">
              <a:solidFill>
                <a:srgbClr val="231F20"/>
              </a:solidFill>
            </a:ln>
          </p:spPr>
          <p:txBody>
            <a:bodyPr wrap="square" lIns="0" tIns="0" rIns="0" bIns="0" rtlCol="0"/>
            <a:lstStyle/>
            <a:p/>
          </p:txBody>
        </p:sp>
        <p:sp>
          <p:nvSpPr>
            <p:cNvPr id="3278" name="object 3278" descr=""/>
            <p:cNvSpPr/>
            <p:nvPr/>
          </p:nvSpPr>
          <p:spPr>
            <a:xfrm>
              <a:off x="5813971" y="2427460"/>
              <a:ext cx="0" cy="109855"/>
            </a:xfrm>
            <a:custGeom>
              <a:avLst/>
              <a:gdLst/>
              <a:ahLst/>
              <a:cxnLst/>
              <a:rect l="l" t="t" r="r" b="b"/>
              <a:pathLst>
                <a:path w="0" h="109855">
                  <a:moveTo>
                    <a:pt x="0" y="0"/>
                  </a:moveTo>
                  <a:lnTo>
                    <a:pt x="0" y="109664"/>
                  </a:lnTo>
                </a:path>
              </a:pathLst>
            </a:custGeom>
            <a:ln w="3175">
              <a:solidFill>
                <a:srgbClr val="231F20"/>
              </a:solidFill>
            </a:ln>
          </p:spPr>
          <p:txBody>
            <a:bodyPr wrap="square" lIns="0" tIns="0" rIns="0" bIns="0" rtlCol="0"/>
            <a:lstStyle/>
            <a:p/>
          </p:txBody>
        </p:sp>
        <p:sp>
          <p:nvSpPr>
            <p:cNvPr id="3279" name="object 3279" descr=""/>
            <p:cNvSpPr/>
            <p:nvPr/>
          </p:nvSpPr>
          <p:spPr>
            <a:xfrm>
              <a:off x="5814237" y="2435318"/>
              <a:ext cx="0" cy="93980"/>
            </a:xfrm>
            <a:custGeom>
              <a:avLst/>
              <a:gdLst/>
              <a:ahLst/>
              <a:cxnLst/>
              <a:rect l="l" t="t" r="r" b="b"/>
              <a:pathLst>
                <a:path w="0" h="93980">
                  <a:moveTo>
                    <a:pt x="0" y="93954"/>
                  </a:moveTo>
                  <a:lnTo>
                    <a:pt x="0" y="0"/>
                  </a:lnTo>
                </a:path>
              </a:pathLst>
            </a:custGeom>
            <a:ln w="3175">
              <a:solidFill>
                <a:srgbClr val="231F20"/>
              </a:solidFill>
            </a:ln>
          </p:spPr>
          <p:txBody>
            <a:bodyPr wrap="square" lIns="0" tIns="0" rIns="0" bIns="0" rtlCol="0"/>
            <a:lstStyle/>
            <a:p/>
          </p:txBody>
        </p:sp>
        <p:sp>
          <p:nvSpPr>
            <p:cNvPr id="3280" name="object 3280" descr=""/>
            <p:cNvSpPr/>
            <p:nvPr/>
          </p:nvSpPr>
          <p:spPr>
            <a:xfrm>
              <a:off x="5814510" y="2435044"/>
              <a:ext cx="0" cy="94615"/>
            </a:xfrm>
            <a:custGeom>
              <a:avLst/>
              <a:gdLst/>
              <a:ahLst/>
              <a:cxnLst/>
              <a:rect l="l" t="t" r="r" b="b"/>
              <a:pathLst>
                <a:path w="0" h="94614">
                  <a:moveTo>
                    <a:pt x="0" y="94488"/>
                  </a:moveTo>
                  <a:lnTo>
                    <a:pt x="0" y="0"/>
                  </a:lnTo>
                </a:path>
              </a:pathLst>
            </a:custGeom>
            <a:ln w="3175">
              <a:solidFill>
                <a:srgbClr val="231F20"/>
              </a:solidFill>
            </a:ln>
          </p:spPr>
          <p:txBody>
            <a:bodyPr wrap="square" lIns="0" tIns="0" rIns="0" bIns="0" rtlCol="0"/>
            <a:lstStyle/>
            <a:p/>
          </p:txBody>
        </p:sp>
        <p:sp>
          <p:nvSpPr>
            <p:cNvPr id="3281" name="object 3281" descr=""/>
            <p:cNvSpPr/>
            <p:nvPr/>
          </p:nvSpPr>
          <p:spPr>
            <a:xfrm>
              <a:off x="5715408" y="2622673"/>
              <a:ext cx="635" cy="1270"/>
            </a:xfrm>
            <a:custGeom>
              <a:avLst/>
              <a:gdLst/>
              <a:ahLst/>
              <a:cxnLst/>
              <a:rect l="l" t="t" r="r" b="b"/>
              <a:pathLst>
                <a:path w="635" h="1269">
                  <a:moveTo>
                    <a:pt x="546" y="0"/>
                  </a:moveTo>
                  <a:lnTo>
                    <a:pt x="546" y="266"/>
                  </a:lnTo>
                  <a:lnTo>
                    <a:pt x="0" y="812"/>
                  </a:lnTo>
                </a:path>
              </a:pathLst>
            </a:custGeom>
            <a:ln w="3175">
              <a:solidFill>
                <a:srgbClr val="231F20"/>
              </a:solidFill>
            </a:ln>
          </p:spPr>
          <p:txBody>
            <a:bodyPr wrap="square" lIns="0" tIns="0" rIns="0" bIns="0" rtlCol="0"/>
            <a:lstStyle/>
            <a:p/>
          </p:txBody>
        </p:sp>
        <p:sp>
          <p:nvSpPr>
            <p:cNvPr id="3282" name="object 3282" descr=""/>
            <p:cNvSpPr/>
            <p:nvPr/>
          </p:nvSpPr>
          <p:spPr>
            <a:xfrm>
              <a:off x="5719470" y="262538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283" name="object 3283" descr=""/>
            <p:cNvSpPr/>
            <p:nvPr/>
          </p:nvSpPr>
          <p:spPr>
            <a:xfrm>
              <a:off x="5715143" y="2623492"/>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3284" name="object 3284" descr=""/>
            <p:cNvSpPr/>
            <p:nvPr/>
          </p:nvSpPr>
          <p:spPr>
            <a:xfrm>
              <a:off x="5676422" y="2603454"/>
              <a:ext cx="3810" cy="3810"/>
            </a:xfrm>
            <a:custGeom>
              <a:avLst/>
              <a:gdLst/>
              <a:ahLst/>
              <a:cxnLst/>
              <a:rect l="l" t="t" r="r" b="b"/>
              <a:pathLst>
                <a:path w="3810" h="3810">
                  <a:moveTo>
                    <a:pt x="0" y="3517"/>
                  </a:moveTo>
                  <a:lnTo>
                    <a:pt x="546" y="2984"/>
                  </a:lnTo>
                  <a:lnTo>
                    <a:pt x="1346" y="2171"/>
                  </a:lnTo>
                  <a:lnTo>
                    <a:pt x="2159" y="1358"/>
                  </a:lnTo>
                  <a:lnTo>
                    <a:pt x="3251" y="546"/>
                  </a:lnTo>
                  <a:lnTo>
                    <a:pt x="3517" y="0"/>
                  </a:lnTo>
                </a:path>
              </a:pathLst>
            </a:custGeom>
            <a:ln w="3175">
              <a:solidFill>
                <a:srgbClr val="231F20"/>
              </a:solidFill>
            </a:ln>
          </p:spPr>
          <p:txBody>
            <a:bodyPr wrap="square" lIns="0" tIns="0" rIns="0" bIns="0" rtlCol="0"/>
            <a:lstStyle/>
            <a:p/>
          </p:txBody>
        </p:sp>
        <p:sp>
          <p:nvSpPr>
            <p:cNvPr id="3285" name="object 3285" descr=""/>
            <p:cNvSpPr/>
            <p:nvPr/>
          </p:nvSpPr>
          <p:spPr>
            <a:xfrm>
              <a:off x="5673985" y="2606171"/>
              <a:ext cx="4445" cy="3810"/>
            </a:xfrm>
            <a:custGeom>
              <a:avLst/>
              <a:gdLst/>
              <a:ahLst/>
              <a:cxnLst/>
              <a:rect l="l" t="t" r="r" b="b"/>
              <a:pathLst>
                <a:path w="4445" h="3810">
                  <a:moveTo>
                    <a:pt x="0" y="3505"/>
                  </a:moveTo>
                  <a:lnTo>
                    <a:pt x="0" y="3238"/>
                  </a:lnTo>
                  <a:lnTo>
                    <a:pt x="266" y="3238"/>
                  </a:lnTo>
                  <a:lnTo>
                    <a:pt x="546" y="2971"/>
                  </a:lnTo>
                  <a:lnTo>
                    <a:pt x="546" y="2705"/>
                  </a:lnTo>
                  <a:lnTo>
                    <a:pt x="812" y="2705"/>
                  </a:lnTo>
                  <a:lnTo>
                    <a:pt x="1079" y="2425"/>
                  </a:lnTo>
                  <a:lnTo>
                    <a:pt x="1358" y="2158"/>
                  </a:lnTo>
                  <a:lnTo>
                    <a:pt x="1358" y="1892"/>
                  </a:lnTo>
                  <a:lnTo>
                    <a:pt x="1625" y="1892"/>
                  </a:lnTo>
                  <a:lnTo>
                    <a:pt x="1892" y="1625"/>
                  </a:lnTo>
                  <a:lnTo>
                    <a:pt x="2438" y="1346"/>
                  </a:lnTo>
                  <a:lnTo>
                    <a:pt x="2705" y="800"/>
                  </a:lnTo>
                  <a:lnTo>
                    <a:pt x="2984" y="533"/>
                  </a:lnTo>
                  <a:lnTo>
                    <a:pt x="3251" y="266"/>
                  </a:lnTo>
                  <a:lnTo>
                    <a:pt x="3784" y="0"/>
                  </a:lnTo>
                  <a:lnTo>
                    <a:pt x="4064" y="0"/>
                  </a:lnTo>
                </a:path>
              </a:pathLst>
            </a:custGeom>
            <a:ln w="3175">
              <a:solidFill>
                <a:srgbClr val="231F20"/>
              </a:solidFill>
            </a:ln>
          </p:spPr>
          <p:txBody>
            <a:bodyPr wrap="square" lIns="0" tIns="0" rIns="0" bIns="0" rtlCol="0"/>
            <a:lstStyle/>
            <a:p/>
          </p:txBody>
        </p:sp>
        <p:sp>
          <p:nvSpPr>
            <p:cNvPr id="3286" name="object 3286" descr=""/>
            <p:cNvSpPr/>
            <p:nvPr/>
          </p:nvSpPr>
          <p:spPr>
            <a:xfrm>
              <a:off x="5685631" y="2557970"/>
              <a:ext cx="635" cy="635"/>
            </a:xfrm>
            <a:custGeom>
              <a:avLst/>
              <a:gdLst/>
              <a:ahLst/>
              <a:cxnLst/>
              <a:rect l="l" t="t" r="r" b="b"/>
              <a:pathLst>
                <a:path w="635" h="635">
                  <a:moveTo>
                    <a:pt x="266" y="0"/>
                  </a:moveTo>
                  <a:lnTo>
                    <a:pt x="0" y="266"/>
                  </a:lnTo>
                  <a:lnTo>
                    <a:pt x="266" y="0"/>
                  </a:lnTo>
                </a:path>
              </a:pathLst>
            </a:custGeom>
            <a:ln w="3175">
              <a:solidFill>
                <a:srgbClr val="231F20"/>
              </a:solidFill>
            </a:ln>
          </p:spPr>
          <p:txBody>
            <a:bodyPr wrap="square" lIns="0" tIns="0" rIns="0" bIns="0" rtlCol="0"/>
            <a:lstStyle/>
            <a:p/>
          </p:txBody>
        </p:sp>
        <p:sp>
          <p:nvSpPr>
            <p:cNvPr id="3287" name="object 3287" descr=""/>
            <p:cNvSpPr/>
            <p:nvPr/>
          </p:nvSpPr>
          <p:spPr>
            <a:xfrm>
              <a:off x="5681569" y="2560401"/>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3288" name="object 3288" descr=""/>
            <p:cNvSpPr/>
            <p:nvPr/>
          </p:nvSpPr>
          <p:spPr>
            <a:xfrm>
              <a:off x="5672367" y="2564729"/>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3289" name="object 3289" descr=""/>
            <p:cNvSpPr/>
            <p:nvPr/>
          </p:nvSpPr>
          <p:spPr>
            <a:xfrm>
              <a:off x="5478500" y="2549033"/>
              <a:ext cx="6985" cy="1905"/>
            </a:xfrm>
            <a:custGeom>
              <a:avLst/>
              <a:gdLst/>
              <a:ahLst/>
              <a:cxnLst/>
              <a:rect l="l" t="t" r="r" b="b"/>
              <a:pathLst>
                <a:path w="6985" h="1905">
                  <a:moveTo>
                    <a:pt x="0" y="1892"/>
                  </a:moveTo>
                  <a:lnTo>
                    <a:pt x="6502" y="0"/>
                  </a:lnTo>
                </a:path>
              </a:pathLst>
            </a:custGeom>
            <a:ln w="3175">
              <a:solidFill>
                <a:srgbClr val="231F20"/>
              </a:solidFill>
            </a:ln>
          </p:spPr>
          <p:txBody>
            <a:bodyPr wrap="square" lIns="0" tIns="0" rIns="0" bIns="0" rtlCol="0"/>
            <a:lstStyle/>
            <a:p/>
          </p:txBody>
        </p:sp>
        <p:sp>
          <p:nvSpPr>
            <p:cNvPr id="3290" name="object 3290" descr=""/>
            <p:cNvSpPr/>
            <p:nvPr/>
          </p:nvSpPr>
          <p:spPr>
            <a:xfrm>
              <a:off x="6229858" y="248621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291" name="object 3291" descr=""/>
            <p:cNvSpPr/>
            <p:nvPr/>
          </p:nvSpPr>
          <p:spPr>
            <a:xfrm>
              <a:off x="5836448" y="2485404"/>
              <a:ext cx="3810" cy="0"/>
            </a:xfrm>
            <a:custGeom>
              <a:avLst/>
              <a:gdLst/>
              <a:ahLst/>
              <a:cxnLst/>
              <a:rect l="l" t="t" r="r" b="b"/>
              <a:pathLst>
                <a:path w="3810" h="0">
                  <a:moveTo>
                    <a:pt x="3784" y="0"/>
                  </a:moveTo>
                  <a:lnTo>
                    <a:pt x="0" y="0"/>
                  </a:lnTo>
                </a:path>
              </a:pathLst>
            </a:custGeom>
            <a:ln w="3175">
              <a:solidFill>
                <a:srgbClr val="231F20"/>
              </a:solidFill>
            </a:ln>
          </p:spPr>
          <p:txBody>
            <a:bodyPr wrap="square" lIns="0" tIns="0" rIns="0" bIns="0" rtlCol="0"/>
            <a:lstStyle/>
            <a:p/>
          </p:txBody>
        </p:sp>
        <p:sp>
          <p:nvSpPr>
            <p:cNvPr id="3292" name="object 3292" descr=""/>
            <p:cNvSpPr/>
            <p:nvPr/>
          </p:nvSpPr>
          <p:spPr>
            <a:xfrm>
              <a:off x="5836443" y="2479178"/>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3293" name="object 3293" descr=""/>
            <p:cNvSpPr/>
            <p:nvPr/>
          </p:nvSpPr>
          <p:spPr>
            <a:xfrm>
              <a:off x="6229858" y="247836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294" name="object 3294" descr=""/>
            <p:cNvSpPr/>
            <p:nvPr/>
          </p:nvSpPr>
          <p:spPr>
            <a:xfrm>
              <a:off x="6229858" y="2474304"/>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295" name="object 3295" descr=""/>
            <p:cNvSpPr/>
            <p:nvPr/>
          </p:nvSpPr>
          <p:spPr>
            <a:xfrm>
              <a:off x="5487163" y="2474031"/>
              <a:ext cx="4445" cy="0"/>
            </a:xfrm>
            <a:custGeom>
              <a:avLst/>
              <a:gdLst/>
              <a:ahLst/>
              <a:cxnLst/>
              <a:rect l="l" t="t" r="r" b="b"/>
              <a:pathLst>
                <a:path w="4445" h="0">
                  <a:moveTo>
                    <a:pt x="0" y="0"/>
                  </a:moveTo>
                  <a:lnTo>
                    <a:pt x="4064" y="0"/>
                  </a:lnTo>
                </a:path>
              </a:pathLst>
            </a:custGeom>
            <a:ln w="3175">
              <a:solidFill>
                <a:srgbClr val="231F20"/>
              </a:solidFill>
            </a:ln>
          </p:spPr>
          <p:txBody>
            <a:bodyPr wrap="square" lIns="0" tIns="0" rIns="0" bIns="0" rtlCol="0"/>
            <a:lstStyle/>
            <a:p/>
          </p:txBody>
        </p:sp>
        <p:sp>
          <p:nvSpPr>
            <p:cNvPr id="3296" name="object 3296" descr=""/>
            <p:cNvSpPr/>
            <p:nvPr/>
          </p:nvSpPr>
          <p:spPr>
            <a:xfrm>
              <a:off x="6134547" y="2473759"/>
              <a:ext cx="46355" cy="0"/>
            </a:xfrm>
            <a:custGeom>
              <a:avLst/>
              <a:gdLst/>
              <a:ahLst/>
              <a:cxnLst/>
              <a:rect l="l" t="t" r="r" b="b"/>
              <a:pathLst>
                <a:path w="46354" h="0">
                  <a:moveTo>
                    <a:pt x="46304" y="0"/>
                  </a:moveTo>
                  <a:lnTo>
                    <a:pt x="0" y="0"/>
                  </a:lnTo>
                </a:path>
              </a:pathLst>
            </a:custGeom>
            <a:ln w="3175">
              <a:solidFill>
                <a:srgbClr val="231F20"/>
              </a:solidFill>
            </a:ln>
          </p:spPr>
          <p:txBody>
            <a:bodyPr wrap="square" lIns="0" tIns="0" rIns="0" bIns="0" rtlCol="0"/>
            <a:lstStyle/>
            <a:p/>
          </p:txBody>
        </p:sp>
        <p:sp>
          <p:nvSpPr>
            <p:cNvPr id="3297" name="object 3297" descr=""/>
            <p:cNvSpPr/>
            <p:nvPr/>
          </p:nvSpPr>
          <p:spPr>
            <a:xfrm>
              <a:off x="5504223" y="2473486"/>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3298" name="object 3298" descr=""/>
            <p:cNvSpPr/>
            <p:nvPr/>
          </p:nvSpPr>
          <p:spPr>
            <a:xfrm>
              <a:off x="6203863" y="2472953"/>
              <a:ext cx="20320" cy="0"/>
            </a:xfrm>
            <a:custGeom>
              <a:avLst/>
              <a:gdLst/>
              <a:ahLst/>
              <a:cxnLst/>
              <a:rect l="l" t="t" r="r" b="b"/>
              <a:pathLst>
                <a:path w="20320" h="0">
                  <a:moveTo>
                    <a:pt x="0" y="0"/>
                  </a:moveTo>
                  <a:lnTo>
                    <a:pt x="19761" y="0"/>
                  </a:lnTo>
                </a:path>
              </a:pathLst>
            </a:custGeom>
            <a:ln w="3175">
              <a:solidFill>
                <a:srgbClr val="231F20"/>
              </a:solidFill>
            </a:ln>
          </p:spPr>
          <p:txBody>
            <a:bodyPr wrap="square" lIns="0" tIns="0" rIns="0" bIns="0" rtlCol="0"/>
            <a:lstStyle/>
            <a:p/>
          </p:txBody>
        </p:sp>
        <p:sp>
          <p:nvSpPr>
            <p:cNvPr id="3299" name="object 3299" descr=""/>
            <p:cNvSpPr/>
            <p:nvPr/>
          </p:nvSpPr>
          <p:spPr>
            <a:xfrm>
              <a:off x="5487162" y="2472134"/>
              <a:ext cx="14604" cy="0"/>
            </a:xfrm>
            <a:custGeom>
              <a:avLst/>
              <a:gdLst/>
              <a:ahLst/>
              <a:cxnLst/>
              <a:rect l="l" t="t" r="r" b="b"/>
              <a:pathLst>
                <a:path w="14604" h="0">
                  <a:moveTo>
                    <a:pt x="14350" y="0"/>
                  </a:moveTo>
                  <a:lnTo>
                    <a:pt x="0" y="0"/>
                  </a:lnTo>
                </a:path>
              </a:pathLst>
            </a:custGeom>
            <a:ln w="3175">
              <a:solidFill>
                <a:srgbClr val="231F20"/>
              </a:solidFill>
            </a:ln>
          </p:spPr>
          <p:txBody>
            <a:bodyPr wrap="square" lIns="0" tIns="0" rIns="0" bIns="0" rtlCol="0"/>
            <a:lstStyle/>
            <a:p/>
          </p:txBody>
        </p:sp>
        <p:sp>
          <p:nvSpPr>
            <p:cNvPr id="3300" name="object 3300" descr=""/>
            <p:cNvSpPr/>
            <p:nvPr/>
          </p:nvSpPr>
          <p:spPr>
            <a:xfrm>
              <a:off x="6109909" y="2470236"/>
              <a:ext cx="6985" cy="0"/>
            </a:xfrm>
            <a:custGeom>
              <a:avLst/>
              <a:gdLst/>
              <a:ahLst/>
              <a:cxnLst/>
              <a:rect l="l" t="t" r="r" b="b"/>
              <a:pathLst>
                <a:path w="6985" h="0">
                  <a:moveTo>
                    <a:pt x="0" y="0"/>
                  </a:moveTo>
                  <a:lnTo>
                    <a:pt x="6769" y="0"/>
                  </a:lnTo>
                </a:path>
              </a:pathLst>
            </a:custGeom>
            <a:ln w="3175">
              <a:solidFill>
                <a:srgbClr val="231F20"/>
              </a:solidFill>
            </a:ln>
          </p:spPr>
          <p:txBody>
            <a:bodyPr wrap="square" lIns="0" tIns="0" rIns="0" bIns="0" rtlCol="0"/>
            <a:lstStyle/>
            <a:p/>
          </p:txBody>
        </p:sp>
        <p:sp>
          <p:nvSpPr>
            <p:cNvPr id="3301" name="object 3301" descr=""/>
            <p:cNvSpPr/>
            <p:nvPr/>
          </p:nvSpPr>
          <p:spPr>
            <a:xfrm>
              <a:off x="5503951" y="2469963"/>
              <a:ext cx="7620" cy="0"/>
            </a:xfrm>
            <a:custGeom>
              <a:avLst/>
              <a:gdLst/>
              <a:ahLst/>
              <a:cxnLst/>
              <a:rect l="l" t="t" r="r" b="b"/>
              <a:pathLst>
                <a:path w="7620" h="0">
                  <a:moveTo>
                    <a:pt x="7581" y="0"/>
                  </a:moveTo>
                  <a:lnTo>
                    <a:pt x="0" y="0"/>
                  </a:lnTo>
                </a:path>
              </a:pathLst>
            </a:custGeom>
            <a:ln w="3175">
              <a:solidFill>
                <a:srgbClr val="231F20"/>
              </a:solidFill>
            </a:ln>
          </p:spPr>
          <p:txBody>
            <a:bodyPr wrap="square" lIns="0" tIns="0" rIns="0" bIns="0" rtlCol="0"/>
            <a:lstStyle/>
            <a:p/>
          </p:txBody>
        </p:sp>
        <p:sp>
          <p:nvSpPr>
            <p:cNvPr id="3302" name="object 3302" descr=""/>
            <p:cNvSpPr/>
            <p:nvPr/>
          </p:nvSpPr>
          <p:spPr>
            <a:xfrm>
              <a:off x="5836443" y="2468885"/>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3303" name="object 3303" descr=""/>
            <p:cNvSpPr/>
            <p:nvPr/>
          </p:nvSpPr>
          <p:spPr>
            <a:xfrm>
              <a:off x="6229858" y="2467259"/>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304" name="object 3304" descr=""/>
            <p:cNvSpPr/>
            <p:nvPr/>
          </p:nvSpPr>
          <p:spPr>
            <a:xfrm>
              <a:off x="5722993" y="2466181"/>
              <a:ext cx="5080" cy="0"/>
            </a:xfrm>
            <a:custGeom>
              <a:avLst/>
              <a:gdLst/>
              <a:ahLst/>
              <a:cxnLst/>
              <a:rect l="l" t="t" r="r" b="b"/>
              <a:pathLst>
                <a:path w="5079" h="0">
                  <a:moveTo>
                    <a:pt x="0" y="0"/>
                  </a:moveTo>
                  <a:lnTo>
                    <a:pt x="4876" y="0"/>
                  </a:lnTo>
                </a:path>
              </a:pathLst>
            </a:custGeom>
            <a:ln w="3175">
              <a:solidFill>
                <a:srgbClr val="231F20"/>
              </a:solidFill>
            </a:ln>
          </p:spPr>
          <p:txBody>
            <a:bodyPr wrap="square" lIns="0" tIns="0" rIns="0" bIns="0" rtlCol="0"/>
            <a:lstStyle/>
            <a:p/>
          </p:txBody>
        </p:sp>
        <p:sp>
          <p:nvSpPr>
            <p:cNvPr id="3305" name="object 3305" descr=""/>
            <p:cNvSpPr/>
            <p:nvPr/>
          </p:nvSpPr>
          <p:spPr>
            <a:xfrm>
              <a:off x="5490411" y="2464284"/>
              <a:ext cx="4445" cy="0"/>
            </a:xfrm>
            <a:custGeom>
              <a:avLst/>
              <a:gdLst/>
              <a:ahLst/>
              <a:cxnLst/>
              <a:rect l="l" t="t" r="r" b="b"/>
              <a:pathLst>
                <a:path w="4445" h="0">
                  <a:moveTo>
                    <a:pt x="0" y="0"/>
                  </a:moveTo>
                  <a:lnTo>
                    <a:pt x="4330" y="0"/>
                  </a:lnTo>
                </a:path>
              </a:pathLst>
            </a:custGeom>
            <a:ln w="3175">
              <a:solidFill>
                <a:srgbClr val="231F20"/>
              </a:solidFill>
            </a:ln>
          </p:spPr>
          <p:txBody>
            <a:bodyPr wrap="square" lIns="0" tIns="0" rIns="0" bIns="0" rtlCol="0"/>
            <a:lstStyle/>
            <a:p/>
          </p:txBody>
        </p:sp>
        <p:sp>
          <p:nvSpPr>
            <p:cNvPr id="3306" name="object 3306" descr=""/>
            <p:cNvSpPr/>
            <p:nvPr/>
          </p:nvSpPr>
          <p:spPr>
            <a:xfrm>
              <a:off x="5461167" y="2464011"/>
              <a:ext cx="3175" cy="0"/>
            </a:xfrm>
            <a:custGeom>
              <a:avLst/>
              <a:gdLst/>
              <a:ahLst/>
              <a:cxnLst/>
              <a:rect l="l" t="t" r="r" b="b"/>
              <a:pathLst>
                <a:path w="3175" h="0">
                  <a:moveTo>
                    <a:pt x="0" y="0"/>
                  </a:moveTo>
                  <a:lnTo>
                    <a:pt x="2705" y="0"/>
                  </a:lnTo>
                </a:path>
              </a:pathLst>
            </a:custGeom>
            <a:ln w="3175">
              <a:solidFill>
                <a:srgbClr val="231F20"/>
              </a:solidFill>
            </a:ln>
          </p:spPr>
          <p:txBody>
            <a:bodyPr wrap="square" lIns="0" tIns="0" rIns="0" bIns="0" rtlCol="0"/>
            <a:lstStyle/>
            <a:p/>
          </p:txBody>
        </p:sp>
        <p:sp>
          <p:nvSpPr>
            <p:cNvPr id="3307" name="object 3307" descr=""/>
            <p:cNvSpPr/>
            <p:nvPr/>
          </p:nvSpPr>
          <p:spPr>
            <a:xfrm>
              <a:off x="5488514" y="2463738"/>
              <a:ext cx="6985" cy="0"/>
            </a:xfrm>
            <a:custGeom>
              <a:avLst/>
              <a:gdLst/>
              <a:ahLst/>
              <a:cxnLst/>
              <a:rect l="l" t="t" r="r" b="b"/>
              <a:pathLst>
                <a:path w="6985" h="0">
                  <a:moveTo>
                    <a:pt x="0" y="0"/>
                  </a:moveTo>
                  <a:lnTo>
                    <a:pt x="6769" y="0"/>
                  </a:lnTo>
                </a:path>
              </a:pathLst>
            </a:custGeom>
            <a:ln w="3175">
              <a:solidFill>
                <a:srgbClr val="231F20"/>
              </a:solidFill>
            </a:ln>
          </p:spPr>
          <p:txBody>
            <a:bodyPr wrap="square" lIns="0" tIns="0" rIns="0" bIns="0" rtlCol="0"/>
            <a:lstStyle/>
            <a:p/>
          </p:txBody>
        </p:sp>
        <p:sp>
          <p:nvSpPr>
            <p:cNvPr id="3308" name="object 3308" descr=""/>
            <p:cNvSpPr/>
            <p:nvPr/>
          </p:nvSpPr>
          <p:spPr>
            <a:xfrm>
              <a:off x="5505847" y="2463738"/>
              <a:ext cx="13970" cy="0"/>
            </a:xfrm>
            <a:custGeom>
              <a:avLst/>
              <a:gdLst/>
              <a:ahLst/>
              <a:cxnLst/>
              <a:rect l="l" t="t" r="r" b="b"/>
              <a:pathLst>
                <a:path w="13970" h="0">
                  <a:moveTo>
                    <a:pt x="0" y="0"/>
                  </a:moveTo>
                  <a:lnTo>
                    <a:pt x="13538" y="0"/>
                  </a:lnTo>
                </a:path>
              </a:pathLst>
            </a:custGeom>
            <a:ln w="3175">
              <a:solidFill>
                <a:srgbClr val="231F20"/>
              </a:solidFill>
            </a:ln>
          </p:spPr>
          <p:txBody>
            <a:bodyPr wrap="square" lIns="0" tIns="0" rIns="0" bIns="0" rtlCol="0"/>
            <a:lstStyle/>
            <a:p/>
          </p:txBody>
        </p:sp>
        <p:sp>
          <p:nvSpPr>
            <p:cNvPr id="3309" name="object 3309" descr=""/>
            <p:cNvSpPr/>
            <p:nvPr/>
          </p:nvSpPr>
          <p:spPr>
            <a:xfrm>
              <a:off x="5519651" y="2463738"/>
              <a:ext cx="21590" cy="0"/>
            </a:xfrm>
            <a:custGeom>
              <a:avLst/>
              <a:gdLst/>
              <a:ahLst/>
              <a:cxnLst/>
              <a:rect l="l" t="t" r="r" b="b"/>
              <a:pathLst>
                <a:path w="21589" h="0">
                  <a:moveTo>
                    <a:pt x="0" y="0"/>
                  </a:moveTo>
                  <a:lnTo>
                    <a:pt x="21120" y="0"/>
                  </a:lnTo>
                </a:path>
              </a:pathLst>
            </a:custGeom>
            <a:ln w="3175">
              <a:solidFill>
                <a:srgbClr val="231F20"/>
              </a:solidFill>
            </a:ln>
          </p:spPr>
          <p:txBody>
            <a:bodyPr wrap="square" lIns="0" tIns="0" rIns="0" bIns="0" rtlCol="0"/>
            <a:lstStyle/>
            <a:p/>
          </p:txBody>
        </p:sp>
        <p:sp>
          <p:nvSpPr>
            <p:cNvPr id="3310" name="object 3310" descr=""/>
            <p:cNvSpPr/>
            <p:nvPr/>
          </p:nvSpPr>
          <p:spPr>
            <a:xfrm>
              <a:off x="5506114" y="2463477"/>
              <a:ext cx="41275" cy="0"/>
            </a:xfrm>
            <a:custGeom>
              <a:avLst/>
              <a:gdLst/>
              <a:ahLst/>
              <a:cxnLst/>
              <a:rect l="l" t="t" r="r" b="b"/>
              <a:pathLst>
                <a:path w="41275" h="0">
                  <a:moveTo>
                    <a:pt x="0" y="0"/>
                  </a:moveTo>
                  <a:lnTo>
                    <a:pt x="40881" y="0"/>
                  </a:lnTo>
                </a:path>
              </a:pathLst>
            </a:custGeom>
            <a:ln w="3175">
              <a:solidFill>
                <a:srgbClr val="231F20"/>
              </a:solidFill>
            </a:ln>
          </p:spPr>
          <p:txBody>
            <a:bodyPr wrap="square" lIns="0" tIns="0" rIns="0" bIns="0" rtlCol="0"/>
            <a:lstStyle/>
            <a:p/>
          </p:txBody>
        </p:sp>
        <p:sp>
          <p:nvSpPr>
            <p:cNvPr id="3311" name="object 3311" descr=""/>
            <p:cNvSpPr/>
            <p:nvPr/>
          </p:nvSpPr>
          <p:spPr>
            <a:xfrm>
              <a:off x="6229858" y="2463204"/>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312" name="object 3312" descr=""/>
            <p:cNvSpPr/>
            <p:nvPr/>
          </p:nvSpPr>
          <p:spPr>
            <a:xfrm>
              <a:off x="5836443" y="2462385"/>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3313" name="object 3313" descr=""/>
            <p:cNvSpPr/>
            <p:nvPr/>
          </p:nvSpPr>
          <p:spPr>
            <a:xfrm>
              <a:off x="5461172" y="2459136"/>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3314" name="object 3314" descr=""/>
            <p:cNvSpPr/>
            <p:nvPr/>
          </p:nvSpPr>
          <p:spPr>
            <a:xfrm>
              <a:off x="6242043" y="2458863"/>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315" name="object 3315" descr=""/>
            <p:cNvSpPr/>
            <p:nvPr/>
          </p:nvSpPr>
          <p:spPr>
            <a:xfrm>
              <a:off x="6229858" y="2458863"/>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316" name="object 3316" descr=""/>
            <p:cNvSpPr/>
            <p:nvPr/>
          </p:nvSpPr>
          <p:spPr>
            <a:xfrm>
              <a:off x="6229858" y="2454535"/>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317" name="object 3317" descr=""/>
            <p:cNvSpPr/>
            <p:nvPr/>
          </p:nvSpPr>
          <p:spPr>
            <a:xfrm>
              <a:off x="6230137" y="2454535"/>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318" name="object 3318" descr=""/>
            <p:cNvSpPr/>
            <p:nvPr/>
          </p:nvSpPr>
          <p:spPr>
            <a:xfrm>
              <a:off x="6229859" y="2454262"/>
              <a:ext cx="2540" cy="0"/>
            </a:xfrm>
            <a:custGeom>
              <a:avLst/>
              <a:gdLst/>
              <a:ahLst/>
              <a:cxnLst/>
              <a:rect l="l" t="t" r="r" b="b"/>
              <a:pathLst>
                <a:path w="2539" h="0">
                  <a:moveTo>
                    <a:pt x="0" y="0"/>
                  </a:moveTo>
                  <a:lnTo>
                    <a:pt x="2438" y="0"/>
                  </a:lnTo>
                </a:path>
              </a:pathLst>
            </a:custGeom>
            <a:ln w="3175">
              <a:solidFill>
                <a:srgbClr val="231F20"/>
              </a:solidFill>
            </a:ln>
          </p:spPr>
          <p:txBody>
            <a:bodyPr wrap="square" lIns="0" tIns="0" rIns="0" bIns="0" rtlCol="0"/>
            <a:lstStyle/>
            <a:p/>
          </p:txBody>
        </p:sp>
        <p:sp>
          <p:nvSpPr>
            <p:cNvPr id="3319" name="object 3319" descr=""/>
            <p:cNvSpPr/>
            <p:nvPr/>
          </p:nvSpPr>
          <p:spPr>
            <a:xfrm>
              <a:off x="6232564" y="2454262"/>
              <a:ext cx="9525" cy="0"/>
            </a:xfrm>
            <a:custGeom>
              <a:avLst/>
              <a:gdLst/>
              <a:ahLst/>
              <a:cxnLst/>
              <a:rect l="l" t="t" r="r" b="b"/>
              <a:pathLst>
                <a:path w="9525" h="0">
                  <a:moveTo>
                    <a:pt x="9207" y="0"/>
                  </a:moveTo>
                  <a:lnTo>
                    <a:pt x="0" y="0"/>
                  </a:lnTo>
                </a:path>
              </a:pathLst>
            </a:custGeom>
            <a:ln w="3175">
              <a:solidFill>
                <a:srgbClr val="231F20"/>
              </a:solidFill>
            </a:ln>
          </p:spPr>
          <p:txBody>
            <a:bodyPr wrap="square" lIns="0" tIns="0" rIns="0" bIns="0" rtlCol="0"/>
            <a:lstStyle/>
            <a:p/>
          </p:txBody>
        </p:sp>
        <p:sp>
          <p:nvSpPr>
            <p:cNvPr id="3320" name="object 3320" descr=""/>
            <p:cNvSpPr/>
            <p:nvPr/>
          </p:nvSpPr>
          <p:spPr>
            <a:xfrm>
              <a:off x="5354488" y="2474577"/>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321" name="object 3321" descr=""/>
            <p:cNvSpPr/>
            <p:nvPr/>
          </p:nvSpPr>
          <p:spPr>
            <a:xfrm>
              <a:off x="5354488" y="2474031"/>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322" name="object 3322" descr=""/>
            <p:cNvSpPr/>
            <p:nvPr/>
          </p:nvSpPr>
          <p:spPr>
            <a:xfrm>
              <a:off x="5355574" y="2471600"/>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323" name="object 3323" descr=""/>
            <p:cNvSpPr/>
            <p:nvPr/>
          </p:nvSpPr>
          <p:spPr>
            <a:xfrm>
              <a:off x="5354488" y="2470509"/>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324" name="object 3324" descr=""/>
            <p:cNvSpPr/>
            <p:nvPr/>
          </p:nvSpPr>
          <p:spPr>
            <a:xfrm>
              <a:off x="5355574" y="246807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325" name="object 3325" descr=""/>
            <p:cNvSpPr/>
            <p:nvPr/>
          </p:nvSpPr>
          <p:spPr>
            <a:xfrm>
              <a:off x="5354488" y="2464555"/>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326" name="object 3326" descr=""/>
            <p:cNvSpPr/>
            <p:nvPr/>
          </p:nvSpPr>
          <p:spPr>
            <a:xfrm>
              <a:off x="5350430" y="2464284"/>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327" name="object 3327" descr=""/>
            <p:cNvSpPr/>
            <p:nvPr/>
          </p:nvSpPr>
          <p:spPr>
            <a:xfrm>
              <a:off x="5350430" y="2460761"/>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328" name="object 3328" descr=""/>
            <p:cNvSpPr/>
            <p:nvPr/>
          </p:nvSpPr>
          <p:spPr>
            <a:xfrm>
              <a:off x="5350430" y="2453989"/>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329" name="object 3329" descr=""/>
            <p:cNvSpPr/>
            <p:nvPr/>
          </p:nvSpPr>
          <p:spPr>
            <a:xfrm>
              <a:off x="5353949" y="2449388"/>
              <a:ext cx="3175" cy="0"/>
            </a:xfrm>
            <a:custGeom>
              <a:avLst/>
              <a:gdLst/>
              <a:ahLst/>
              <a:cxnLst/>
              <a:rect l="l" t="t" r="r" b="b"/>
              <a:pathLst>
                <a:path w="3175" h="0">
                  <a:moveTo>
                    <a:pt x="0" y="0"/>
                  </a:moveTo>
                  <a:lnTo>
                    <a:pt x="2705" y="0"/>
                  </a:lnTo>
                </a:path>
              </a:pathLst>
            </a:custGeom>
            <a:ln w="3175">
              <a:solidFill>
                <a:srgbClr val="231F20"/>
              </a:solidFill>
            </a:ln>
          </p:spPr>
          <p:txBody>
            <a:bodyPr wrap="square" lIns="0" tIns="0" rIns="0" bIns="0" rtlCol="0"/>
            <a:lstStyle/>
            <a:p/>
          </p:txBody>
        </p:sp>
        <p:sp>
          <p:nvSpPr>
            <p:cNvPr id="3330" name="object 3330" descr=""/>
            <p:cNvSpPr/>
            <p:nvPr/>
          </p:nvSpPr>
          <p:spPr>
            <a:xfrm>
              <a:off x="5580848" y="2460494"/>
              <a:ext cx="15240" cy="1905"/>
            </a:xfrm>
            <a:custGeom>
              <a:avLst/>
              <a:gdLst/>
              <a:ahLst/>
              <a:cxnLst/>
              <a:rect l="l" t="t" r="r" b="b"/>
              <a:pathLst>
                <a:path w="15239" h="1905">
                  <a:moveTo>
                    <a:pt x="14617" y="1358"/>
                  </a:moveTo>
                  <a:lnTo>
                    <a:pt x="13271" y="1358"/>
                  </a:lnTo>
                  <a:lnTo>
                    <a:pt x="10833" y="1092"/>
                  </a:lnTo>
                  <a:lnTo>
                    <a:pt x="8661" y="1092"/>
                  </a:lnTo>
                  <a:lnTo>
                    <a:pt x="6769" y="812"/>
                  </a:lnTo>
                  <a:lnTo>
                    <a:pt x="5143" y="812"/>
                  </a:lnTo>
                  <a:lnTo>
                    <a:pt x="3517" y="546"/>
                  </a:lnTo>
                  <a:lnTo>
                    <a:pt x="2438" y="546"/>
                  </a:lnTo>
                  <a:lnTo>
                    <a:pt x="1358" y="266"/>
                  </a:lnTo>
                  <a:lnTo>
                    <a:pt x="533" y="0"/>
                  </a:lnTo>
                  <a:lnTo>
                    <a:pt x="266" y="0"/>
                  </a:lnTo>
                  <a:lnTo>
                    <a:pt x="0" y="0"/>
                  </a:lnTo>
                </a:path>
              </a:pathLst>
            </a:custGeom>
            <a:ln w="3175">
              <a:solidFill>
                <a:srgbClr val="231F20"/>
              </a:solidFill>
            </a:ln>
          </p:spPr>
          <p:txBody>
            <a:bodyPr wrap="square" lIns="0" tIns="0" rIns="0" bIns="0" rtlCol="0"/>
            <a:lstStyle/>
            <a:p/>
          </p:txBody>
        </p:sp>
        <p:sp>
          <p:nvSpPr>
            <p:cNvPr id="3331" name="object 3331" descr=""/>
            <p:cNvSpPr/>
            <p:nvPr/>
          </p:nvSpPr>
          <p:spPr>
            <a:xfrm>
              <a:off x="5880037" y="2465362"/>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3332" name="object 3332" descr=""/>
            <p:cNvSpPr/>
            <p:nvPr/>
          </p:nvSpPr>
          <p:spPr>
            <a:xfrm>
              <a:off x="5558904" y="2432608"/>
              <a:ext cx="15875" cy="5080"/>
            </a:xfrm>
            <a:custGeom>
              <a:avLst/>
              <a:gdLst/>
              <a:ahLst/>
              <a:cxnLst/>
              <a:rect l="l" t="t" r="r" b="b"/>
              <a:pathLst>
                <a:path w="15875" h="5080">
                  <a:moveTo>
                    <a:pt x="1625" y="812"/>
                  </a:moveTo>
                  <a:lnTo>
                    <a:pt x="1384" y="241"/>
                  </a:lnTo>
                  <a:lnTo>
                    <a:pt x="812" y="0"/>
                  </a:lnTo>
                  <a:lnTo>
                    <a:pt x="241" y="241"/>
                  </a:lnTo>
                  <a:lnTo>
                    <a:pt x="0" y="812"/>
                  </a:lnTo>
                  <a:lnTo>
                    <a:pt x="241" y="1384"/>
                  </a:lnTo>
                  <a:lnTo>
                    <a:pt x="812" y="1625"/>
                  </a:lnTo>
                  <a:lnTo>
                    <a:pt x="1384" y="1384"/>
                  </a:lnTo>
                  <a:lnTo>
                    <a:pt x="1625" y="812"/>
                  </a:lnTo>
                  <a:close/>
                </a:path>
                <a:path w="15875" h="5080">
                  <a:moveTo>
                    <a:pt x="15430" y="4064"/>
                  </a:moveTo>
                  <a:lnTo>
                    <a:pt x="15201" y="3492"/>
                  </a:lnTo>
                  <a:lnTo>
                    <a:pt x="14617" y="3251"/>
                  </a:lnTo>
                  <a:lnTo>
                    <a:pt x="14046" y="3492"/>
                  </a:lnTo>
                  <a:lnTo>
                    <a:pt x="13804" y="4064"/>
                  </a:lnTo>
                  <a:lnTo>
                    <a:pt x="14046" y="4635"/>
                  </a:lnTo>
                  <a:lnTo>
                    <a:pt x="14617" y="4876"/>
                  </a:lnTo>
                  <a:lnTo>
                    <a:pt x="15201" y="4635"/>
                  </a:lnTo>
                  <a:lnTo>
                    <a:pt x="15430" y="4064"/>
                  </a:lnTo>
                  <a:close/>
                </a:path>
              </a:pathLst>
            </a:custGeom>
            <a:solidFill>
              <a:srgbClr val="231F20"/>
            </a:solidFill>
          </p:spPr>
          <p:txBody>
            <a:bodyPr wrap="square" lIns="0" tIns="0" rIns="0" bIns="0" rtlCol="0"/>
            <a:lstStyle/>
            <a:p/>
          </p:txBody>
        </p:sp>
        <p:sp>
          <p:nvSpPr>
            <p:cNvPr id="3333" name="object 3333" descr=""/>
            <p:cNvSpPr/>
            <p:nvPr/>
          </p:nvSpPr>
          <p:spPr>
            <a:xfrm>
              <a:off x="5881117" y="2465362"/>
              <a:ext cx="3810" cy="2540"/>
            </a:xfrm>
            <a:custGeom>
              <a:avLst/>
              <a:gdLst/>
              <a:ahLst/>
              <a:cxnLst/>
              <a:rect l="l" t="t" r="r" b="b"/>
              <a:pathLst>
                <a:path w="3810" h="2539">
                  <a:moveTo>
                    <a:pt x="0" y="0"/>
                  </a:moveTo>
                  <a:lnTo>
                    <a:pt x="1079" y="0"/>
                  </a:lnTo>
                  <a:lnTo>
                    <a:pt x="2171" y="266"/>
                  </a:lnTo>
                  <a:lnTo>
                    <a:pt x="2705" y="812"/>
                  </a:lnTo>
                  <a:lnTo>
                    <a:pt x="3251" y="1358"/>
                  </a:lnTo>
                  <a:lnTo>
                    <a:pt x="3517" y="2438"/>
                  </a:lnTo>
                </a:path>
              </a:pathLst>
            </a:custGeom>
            <a:ln w="3175">
              <a:solidFill>
                <a:srgbClr val="231F20"/>
              </a:solidFill>
            </a:ln>
          </p:spPr>
          <p:txBody>
            <a:bodyPr wrap="square" lIns="0" tIns="0" rIns="0" bIns="0" rtlCol="0"/>
            <a:lstStyle/>
            <a:p/>
          </p:txBody>
        </p:sp>
        <p:sp>
          <p:nvSpPr>
            <p:cNvPr id="3334" name="object 3334" descr=""/>
            <p:cNvSpPr/>
            <p:nvPr/>
          </p:nvSpPr>
          <p:spPr>
            <a:xfrm>
              <a:off x="5878413" y="2465102"/>
              <a:ext cx="1905" cy="635"/>
            </a:xfrm>
            <a:custGeom>
              <a:avLst/>
              <a:gdLst/>
              <a:ahLst/>
              <a:cxnLst/>
              <a:rect l="l" t="t" r="r" b="b"/>
              <a:pathLst>
                <a:path w="1904" h="635">
                  <a:moveTo>
                    <a:pt x="0" y="0"/>
                  </a:moveTo>
                  <a:lnTo>
                    <a:pt x="1625" y="266"/>
                  </a:lnTo>
                </a:path>
              </a:pathLst>
            </a:custGeom>
            <a:ln w="3175">
              <a:solidFill>
                <a:srgbClr val="231F20"/>
              </a:solidFill>
            </a:ln>
          </p:spPr>
          <p:txBody>
            <a:bodyPr wrap="square" lIns="0" tIns="0" rIns="0" bIns="0" rtlCol="0"/>
            <a:lstStyle/>
            <a:p/>
          </p:txBody>
        </p:sp>
        <p:sp>
          <p:nvSpPr>
            <p:cNvPr id="3335" name="object 3335" descr=""/>
            <p:cNvSpPr/>
            <p:nvPr/>
          </p:nvSpPr>
          <p:spPr>
            <a:xfrm>
              <a:off x="5558091" y="2423947"/>
              <a:ext cx="5080" cy="13970"/>
            </a:xfrm>
            <a:custGeom>
              <a:avLst/>
              <a:gdLst/>
              <a:ahLst/>
              <a:cxnLst/>
              <a:rect l="l" t="t" r="r" b="b"/>
              <a:pathLst>
                <a:path w="5079" h="13969">
                  <a:moveTo>
                    <a:pt x="1625" y="12725"/>
                  </a:moveTo>
                  <a:lnTo>
                    <a:pt x="1384" y="12153"/>
                  </a:lnTo>
                  <a:lnTo>
                    <a:pt x="812" y="11912"/>
                  </a:lnTo>
                  <a:lnTo>
                    <a:pt x="241" y="12153"/>
                  </a:lnTo>
                  <a:lnTo>
                    <a:pt x="0" y="12725"/>
                  </a:lnTo>
                  <a:lnTo>
                    <a:pt x="241" y="13296"/>
                  </a:lnTo>
                  <a:lnTo>
                    <a:pt x="812" y="13538"/>
                  </a:lnTo>
                  <a:lnTo>
                    <a:pt x="1384" y="13296"/>
                  </a:lnTo>
                  <a:lnTo>
                    <a:pt x="1625" y="12725"/>
                  </a:lnTo>
                  <a:close/>
                </a:path>
                <a:path w="5079" h="13969">
                  <a:moveTo>
                    <a:pt x="4876" y="812"/>
                  </a:moveTo>
                  <a:lnTo>
                    <a:pt x="4635" y="241"/>
                  </a:lnTo>
                  <a:lnTo>
                    <a:pt x="4064" y="0"/>
                  </a:lnTo>
                  <a:lnTo>
                    <a:pt x="3492" y="241"/>
                  </a:lnTo>
                  <a:lnTo>
                    <a:pt x="3251" y="812"/>
                  </a:lnTo>
                  <a:lnTo>
                    <a:pt x="3492" y="1397"/>
                  </a:lnTo>
                  <a:lnTo>
                    <a:pt x="4064" y="1625"/>
                  </a:lnTo>
                  <a:lnTo>
                    <a:pt x="4635" y="1397"/>
                  </a:lnTo>
                  <a:lnTo>
                    <a:pt x="4876" y="812"/>
                  </a:lnTo>
                  <a:close/>
                </a:path>
              </a:pathLst>
            </a:custGeom>
            <a:solidFill>
              <a:srgbClr val="231F20"/>
            </a:solidFill>
          </p:spPr>
          <p:txBody>
            <a:bodyPr wrap="square" lIns="0" tIns="0" rIns="0" bIns="0" rtlCol="0"/>
            <a:lstStyle/>
            <a:p/>
          </p:txBody>
        </p:sp>
        <p:sp>
          <p:nvSpPr>
            <p:cNvPr id="3336" name="object 3336" descr=""/>
            <p:cNvSpPr/>
            <p:nvPr/>
          </p:nvSpPr>
          <p:spPr>
            <a:xfrm>
              <a:off x="5580032" y="243288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337" name="object 3337" descr=""/>
            <p:cNvSpPr/>
            <p:nvPr/>
          </p:nvSpPr>
          <p:spPr>
            <a:xfrm>
              <a:off x="5576782" y="242448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338" name="object 3338" descr=""/>
            <p:cNvSpPr/>
            <p:nvPr/>
          </p:nvSpPr>
          <p:spPr>
            <a:xfrm>
              <a:off x="5547804" y="2416098"/>
              <a:ext cx="15240" cy="9525"/>
            </a:xfrm>
            <a:custGeom>
              <a:avLst/>
              <a:gdLst/>
              <a:ahLst/>
              <a:cxnLst/>
              <a:rect l="l" t="t" r="r" b="b"/>
              <a:pathLst>
                <a:path w="15239" h="9525">
                  <a:moveTo>
                    <a:pt x="1625" y="812"/>
                  </a:moveTo>
                  <a:lnTo>
                    <a:pt x="1384" y="241"/>
                  </a:lnTo>
                  <a:lnTo>
                    <a:pt x="812" y="0"/>
                  </a:lnTo>
                  <a:lnTo>
                    <a:pt x="241" y="241"/>
                  </a:lnTo>
                  <a:lnTo>
                    <a:pt x="0" y="812"/>
                  </a:lnTo>
                  <a:lnTo>
                    <a:pt x="241" y="1384"/>
                  </a:lnTo>
                  <a:lnTo>
                    <a:pt x="812" y="1625"/>
                  </a:lnTo>
                  <a:lnTo>
                    <a:pt x="1384" y="1384"/>
                  </a:lnTo>
                  <a:lnTo>
                    <a:pt x="1625" y="812"/>
                  </a:lnTo>
                  <a:close/>
                </a:path>
                <a:path w="15239" h="9525">
                  <a:moveTo>
                    <a:pt x="15163" y="8661"/>
                  </a:moveTo>
                  <a:lnTo>
                    <a:pt x="14922" y="8089"/>
                  </a:lnTo>
                  <a:lnTo>
                    <a:pt x="14351" y="7848"/>
                  </a:lnTo>
                  <a:lnTo>
                    <a:pt x="13779" y="8089"/>
                  </a:lnTo>
                  <a:lnTo>
                    <a:pt x="13538" y="8661"/>
                  </a:lnTo>
                  <a:lnTo>
                    <a:pt x="13779" y="9245"/>
                  </a:lnTo>
                  <a:lnTo>
                    <a:pt x="14351" y="9474"/>
                  </a:lnTo>
                  <a:lnTo>
                    <a:pt x="14922" y="9245"/>
                  </a:lnTo>
                  <a:lnTo>
                    <a:pt x="15163" y="8661"/>
                  </a:lnTo>
                  <a:close/>
                </a:path>
              </a:pathLst>
            </a:custGeom>
            <a:solidFill>
              <a:srgbClr val="231F20"/>
            </a:solidFill>
          </p:spPr>
          <p:txBody>
            <a:bodyPr wrap="square" lIns="0" tIns="0" rIns="0" bIns="0" rtlCol="0"/>
            <a:lstStyle/>
            <a:p/>
          </p:txBody>
        </p:sp>
        <p:sp>
          <p:nvSpPr>
            <p:cNvPr id="3339" name="object 3339" descr=""/>
            <p:cNvSpPr/>
            <p:nvPr/>
          </p:nvSpPr>
          <p:spPr>
            <a:xfrm>
              <a:off x="5566768"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340" name="object 3340" descr=""/>
            <p:cNvSpPr/>
            <p:nvPr/>
          </p:nvSpPr>
          <p:spPr>
            <a:xfrm>
              <a:off x="5570828"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341" name="object 3341" descr=""/>
            <p:cNvSpPr/>
            <p:nvPr/>
          </p:nvSpPr>
          <p:spPr>
            <a:xfrm>
              <a:off x="5565688" y="243748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342" name="object 3342" descr=""/>
            <p:cNvSpPr/>
            <p:nvPr/>
          </p:nvSpPr>
          <p:spPr>
            <a:xfrm>
              <a:off x="5544832" y="2405799"/>
              <a:ext cx="33020" cy="24130"/>
            </a:xfrm>
            <a:custGeom>
              <a:avLst/>
              <a:gdLst/>
              <a:ahLst/>
              <a:cxnLst/>
              <a:rect l="l" t="t" r="r" b="b"/>
              <a:pathLst>
                <a:path w="33020" h="24130">
                  <a:moveTo>
                    <a:pt x="1625" y="23291"/>
                  </a:moveTo>
                  <a:lnTo>
                    <a:pt x="1384" y="22720"/>
                  </a:lnTo>
                  <a:lnTo>
                    <a:pt x="812" y="22479"/>
                  </a:lnTo>
                  <a:lnTo>
                    <a:pt x="228" y="22720"/>
                  </a:lnTo>
                  <a:lnTo>
                    <a:pt x="0" y="23291"/>
                  </a:lnTo>
                  <a:lnTo>
                    <a:pt x="228" y="23863"/>
                  </a:lnTo>
                  <a:lnTo>
                    <a:pt x="812" y="24104"/>
                  </a:lnTo>
                  <a:lnTo>
                    <a:pt x="1384" y="23863"/>
                  </a:lnTo>
                  <a:lnTo>
                    <a:pt x="1625" y="23291"/>
                  </a:lnTo>
                  <a:close/>
                </a:path>
                <a:path w="33020" h="24130">
                  <a:moveTo>
                    <a:pt x="4864" y="5422"/>
                  </a:moveTo>
                  <a:lnTo>
                    <a:pt x="4635" y="4851"/>
                  </a:lnTo>
                  <a:lnTo>
                    <a:pt x="4051" y="4610"/>
                  </a:lnTo>
                  <a:lnTo>
                    <a:pt x="3479" y="4851"/>
                  </a:lnTo>
                  <a:lnTo>
                    <a:pt x="3238" y="5422"/>
                  </a:lnTo>
                  <a:lnTo>
                    <a:pt x="3479" y="5994"/>
                  </a:lnTo>
                  <a:lnTo>
                    <a:pt x="4051" y="6235"/>
                  </a:lnTo>
                  <a:lnTo>
                    <a:pt x="4635" y="5994"/>
                  </a:lnTo>
                  <a:lnTo>
                    <a:pt x="4864" y="5422"/>
                  </a:lnTo>
                  <a:close/>
                </a:path>
                <a:path w="33020" h="24130">
                  <a:moveTo>
                    <a:pt x="4864" y="812"/>
                  </a:moveTo>
                  <a:lnTo>
                    <a:pt x="4635" y="241"/>
                  </a:lnTo>
                  <a:lnTo>
                    <a:pt x="4051" y="0"/>
                  </a:lnTo>
                  <a:lnTo>
                    <a:pt x="3479" y="241"/>
                  </a:lnTo>
                  <a:lnTo>
                    <a:pt x="3238" y="812"/>
                  </a:lnTo>
                  <a:lnTo>
                    <a:pt x="3479" y="1397"/>
                  </a:lnTo>
                  <a:lnTo>
                    <a:pt x="4051" y="1625"/>
                  </a:lnTo>
                  <a:lnTo>
                    <a:pt x="4635" y="1397"/>
                  </a:lnTo>
                  <a:lnTo>
                    <a:pt x="4864" y="812"/>
                  </a:lnTo>
                  <a:close/>
                </a:path>
                <a:path w="33020" h="24130">
                  <a:moveTo>
                    <a:pt x="27609" y="18961"/>
                  </a:moveTo>
                  <a:lnTo>
                    <a:pt x="27381" y="18389"/>
                  </a:lnTo>
                  <a:lnTo>
                    <a:pt x="26797" y="18148"/>
                  </a:lnTo>
                  <a:lnTo>
                    <a:pt x="26225" y="18389"/>
                  </a:lnTo>
                  <a:lnTo>
                    <a:pt x="25984" y="18961"/>
                  </a:lnTo>
                  <a:lnTo>
                    <a:pt x="26225" y="19545"/>
                  </a:lnTo>
                  <a:lnTo>
                    <a:pt x="26797" y="19773"/>
                  </a:lnTo>
                  <a:lnTo>
                    <a:pt x="27381" y="19545"/>
                  </a:lnTo>
                  <a:lnTo>
                    <a:pt x="27609" y="18961"/>
                  </a:lnTo>
                  <a:close/>
                </a:path>
                <a:path w="33020" h="24130">
                  <a:moveTo>
                    <a:pt x="32753" y="18694"/>
                  </a:moveTo>
                  <a:lnTo>
                    <a:pt x="32512" y="18122"/>
                  </a:lnTo>
                  <a:lnTo>
                    <a:pt x="31940" y="17881"/>
                  </a:lnTo>
                  <a:lnTo>
                    <a:pt x="31369" y="18122"/>
                  </a:lnTo>
                  <a:lnTo>
                    <a:pt x="31127" y="18694"/>
                  </a:lnTo>
                  <a:lnTo>
                    <a:pt x="31369" y="19265"/>
                  </a:lnTo>
                  <a:lnTo>
                    <a:pt x="31940" y="19507"/>
                  </a:lnTo>
                  <a:lnTo>
                    <a:pt x="32512" y="19265"/>
                  </a:lnTo>
                  <a:lnTo>
                    <a:pt x="32753" y="18694"/>
                  </a:lnTo>
                  <a:close/>
                </a:path>
              </a:pathLst>
            </a:custGeom>
            <a:solidFill>
              <a:srgbClr val="231F20"/>
            </a:solidFill>
          </p:spPr>
          <p:txBody>
            <a:bodyPr wrap="square" lIns="0" tIns="0" rIns="0" bIns="0" rtlCol="0"/>
            <a:lstStyle/>
            <a:p/>
          </p:txBody>
        </p:sp>
        <p:sp>
          <p:nvSpPr>
            <p:cNvPr id="3343" name="object 3343" descr=""/>
            <p:cNvSpPr/>
            <p:nvPr/>
          </p:nvSpPr>
          <p:spPr>
            <a:xfrm>
              <a:off x="5566768"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344" name="object 3344" descr=""/>
            <p:cNvSpPr/>
            <p:nvPr/>
          </p:nvSpPr>
          <p:spPr>
            <a:xfrm>
              <a:off x="5570828"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345" name="object 3345" descr=""/>
            <p:cNvSpPr/>
            <p:nvPr/>
          </p:nvSpPr>
          <p:spPr>
            <a:xfrm>
              <a:off x="5582742" y="24128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346" name="object 3346" descr=""/>
            <p:cNvSpPr/>
            <p:nvPr/>
          </p:nvSpPr>
          <p:spPr>
            <a:xfrm>
              <a:off x="5548895" y="24017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347" name="object 3347" descr=""/>
            <p:cNvSpPr/>
            <p:nvPr/>
          </p:nvSpPr>
          <p:spPr>
            <a:xfrm>
              <a:off x="5586530" y="24290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348" name="object 3348" descr=""/>
            <p:cNvSpPr/>
            <p:nvPr/>
          </p:nvSpPr>
          <p:spPr>
            <a:xfrm>
              <a:off x="5558643" y="2432334"/>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3349" name="object 3349" descr=""/>
            <p:cNvSpPr/>
            <p:nvPr/>
          </p:nvSpPr>
          <p:spPr>
            <a:xfrm>
              <a:off x="5560268" y="2426382"/>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350" name="object 3350" descr=""/>
            <p:cNvSpPr/>
            <p:nvPr/>
          </p:nvSpPr>
          <p:spPr>
            <a:xfrm>
              <a:off x="5559728" y="2424218"/>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351" name="object 3351" descr=""/>
            <p:cNvSpPr/>
            <p:nvPr/>
          </p:nvSpPr>
          <p:spPr>
            <a:xfrm>
              <a:off x="5534279" y="2417991"/>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3352" name="object 3352" descr=""/>
            <p:cNvSpPr/>
            <p:nvPr/>
          </p:nvSpPr>
          <p:spPr>
            <a:xfrm>
              <a:off x="5534279" y="2417719"/>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3353" name="object 3353" descr=""/>
            <p:cNvSpPr/>
            <p:nvPr/>
          </p:nvSpPr>
          <p:spPr>
            <a:xfrm>
              <a:off x="5597097" y="2419617"/>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3354" name="object 3354" descr=""/>
            <p:cNvSpPr/>
            <p:nvPr/>
          </p:nvSpPr>
          <p:spPr>
            <a:xfrm>
              <a:off x="5597097" y="2419343"/>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3355" name="object 3355" descr=""/>
            <p:cNvSpPr/>
            <p:nvPr/>
          </p:nvSpPr>
          <p:spPr>
            <a:xfrm>
              <a:off x="5582747" y="2414195"/>
              <a:ext cx="12700" cy="3175"/>
            </a:xfrm>
            <a:custGeom>
              <a:avLst/>
              <a:gdLst/>
              <a:ahLst/>
              <a:cxnLst/>
              <a:rect l="l" t="t" r="r" b="b"/>
              <a:pathLst>
                <a:path w="12700" h="3175">
                  <a:moveTo>
                    <a:pt x="12446" y="2971"/>
                  </a:moveTo>
                  <a:lnTo>
                    <a:pt x="0" y="0"/>
                  </a:lnTo>
                </a:path>
              </a:pathLst>
            </a:custGeom>
            <a:ln w="3175">
              <a:solidFill>
                <a:srgbClr val="231F20"/>
              </a:solidFill>
            </a:ln>
          </p:spPr>
          <p:txBody>
            <a:bodyPr wrap="square" lIns="0" tIns="0" rIns="0" bIns="0" rtlCol="0"/>
            <a:lstStyle/>
            <a:p/>
          </p:txBody>
        </p:sp>
        <p:sp>
          <p:nvSpPr>
            <p:cNvPr id="3356" name="object 3356" descr=""/>
            <p:cNvSpPr/>
            <p:nvPr/>
          </p:nvSpPr>
          <p:spPr>
            <a:xfrm>
              <a:off x="5583015" y="2413382"/>
              <a:ext cx="11430" cy="3175"/>
            </a:xfrm>
            <a:custGeom>
              <a:avLst/>
              <a:gdLst/>
              <a:ahLst/>
              <a:cxnLst/>
              <a:rect l="l" t="t" r="r" b="b"/>
              <a:pathLst>
                <a:path w="11429" h="3175">
                  <a:moveTo>
                    <a:pt x="11366" y="2705"/>
                  </a:moveTo>
                  <a:lnTo>
                    <a:pt x="0" y="0"/>
                  </a:lnTo>
                </a:path>
              </a:pathLst>
            </a:custGeom>
            <a:ln w="3175">
              <a:solidFill>
                <a:srgbClr val="231F20"/>
              </a:solidFill>
            </a:ln>
          </p:spPr>
          <p:txBody>
            <a:bodyPr wrap="square" lIns="0" tIns="0" rIns="0" bIns="0" rtlCol="0"/>
            <a:lstStyle/>
            <a:p/>
          </p:txBody>
        </p:sp>
        <p:sp>
          <p:nvSpPr>
            <p:cNvPr id="3357" name="object 3357" descr=""/>
            <p:cNvSpPr/>
            <p:nvPr/>
          </p:nvSpPr>
          <p:spPr>
            <a:xfrm>
              <a:off x="5583280" y="2412845"/>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358" name="object 3358" descr=""/>
            <p:cNvSpPr/>
            <p:nvPr/>
          </p:nvSpPr>
          <p:spPr>
            <a:xfrm>
              <a:off x="5593301" y="2415276"/>
              <a:ext cx="1905" cy="635"/>
            </a:xfrm>
            <a:custGeom>
              <a:avLst/>
              <a:gdLst/>
              <a:ahLst/>
              <a:cxnLst/>
              <a:rect l="l" t="t" r="r" b="b"/>
              <a:pathLst>
                <a:path w="1904" h="635">
                  <a:moveTo>
                    <a:pt x="1625" y="266"/>
                  </a:moveTo>
                  <a:lnTo>
                    <a:pt x="0" y="0"/>
                  </a:lnTo>
                </a:path>
              </a:pathLst>
            </a:custGeom>
            <a:ln w="3175">
              <a:solidFill>
                <a:srgbClr val="231F20"/>
              </a:solidFill>
            </a:ln>
          </p:spPr>
          <p:txBody>
            <a:bodyPr wrap="square" lIns="0" tIns="0" rIns="0" bIns="0" rtlCol="0"/>
            <a:lstStyle/>
            <a:p/>
          </p:txBody>
        </p:sp>
        <p:sp>
          <p:nvSpPr>
            <p:cNvPr id="3359" name="object 3359" descr=""/>
            <p:cNvSpPr/>
            <p:nvPr/>
          </p:nvSpPr>
          <p:spPr>
            <a:xfrm>
              <a:off x="5591683" y="2415015"/>
              <a:ext cx="1905" cy="635"/>
            </a:xfrm>
            <a:custGeom>
              <a:avLst/>
              <a:gdLst/>
              <a:ahLst/>
              <a:cxnLst/>
              <a:rect l="l" t="t" r="r" b="b"/>
              <a:pathLst>
                <a:path w="1904" h="635">
                  <a:moveTo>
                    <a:pt x="1346" y="266"/>
                  </a:moveTo>
                  <a:lnTo>
                    <a:pt x="0" y="0"/>
                  </a:lnTo>
                </a:path>
              </a:pathLst>
            </a:custGeom>
            <a:ln w="3175">
              <a:solidFill>
                <a:srgbClr val="231F20"/>
              </a:solidFill>
            </a:ln>
          </p:spPr>
          <p:txBody>
            <a:bodyPr wrap="square" lIns="0" tIns="0" rIns="0" bIns="0" rtlCol="0"/>
            <a:lstStyle/>
            <a:p/>
          </p:txBody>
        </p:sp>
        <p:sp>
          <p:nvSpPr>
            <p:cNvPr id="3360" name="object 3360" descr=""/>
            <p:cNvSpPr/>
            <p:nvPr/>
          </p:nvSpPr>
          <p:spPr>
            <a:xfrm>
              <a:off x="5585175" y="2413390"/>
              <a:ext cx="5715" cy="1905"/>
            </a:xfrm>
            <a:custGeom>
              <a:avLst/>
              <a:gdLst/>
              <a:ahLst/>
              <a:cxnLst/>
              <a:rect l="l" t="t" r="r" b="b"/>
              <a:pathLst>
                <a:path w="5714" h="1905">
                  <a:moveTo>
                    <a:pt x="5689" y="1346"/>
                  </a:moveTo>
                  <a:lnTo>
                    <a:pt x="0" y="0"/>
                  </a:lnTo>
                </a:path>
              </a:pathLst>
            </a:custGeom>
            <a:ln w="3175">
              <a:solidFill>
                <a:srgbClr val="231F20"/>
              </a:solidFill>
            </a:ln>
          </p:spPr>
          <p:txBody>
            <a:bodyPr wrap="square" lIns="0" tIns="0" rIns="0" bIns="0" rtlCol="0"/>
            <a:lstStyle/>
            <a:p/>
          </p:txBody>
        </p:sp>
        <p:sp>
          <p:nvSpPr>
            <p:cNvPr id="3361" name="object 3361" descr=""/>
            <p:cNvSpPr/>
            <p:nvPr/>
          </p:nvSpPr>
          <p:spPr>
            <a:xfrm>
              <a:off x="5541587" y="2400664"/>
              <a:ext cx="6350" cy="1905"/>
            </a:xfrm>
            <a:custGeom>
              <a:avLst/>
              <a:gdLst/>
              <a:ahLst/>
              <a:cxnLst/>
              <a:rect l="l" t="t" r="r" b="b"/>
              <a:pathLst>
                <a:path w="6350" h="1905">
                  <a:moveTo>
                    <a:pt x="5956" y="1346"/>
                  </a:moveTo>
                  <a:lnTo>
                    <a:pt x="0" y="0"/>
                  </a:lnTo>
                </a:path>
              </a:pathLst>
            </a:custGeom>
            <a:ln w="3175">
              <a:solidFill>
                <a:srgbClr val="231F20"/>
              </a:solidFill>
            </a:ln>
          </p:spPr>
          <p:txBody>
            <a:bodyPr wrap="square" lIns="0" tIns="0" rIns="0" bIns="0" rtlCol="0"/>
            <a:lstStyle/>
            <a:p/>
          </p:txBody>
        </p:sp>
        <p:sp>
          <p:nvSpPr>
            <p:cNvPr id="3362" name="object 3362" descr=""/>
            <p:cNvSpPr/>
            <p:nvPr/>
          </p:nvSpPr>
          <p:spPr>
            <a:xfrm>
              <a:off x="5539426" y="2400119"/>
              <a:ext cx="1905" cy="635"/>
            </a:xfrm>
            <a:custGeom>
              <a:avLst/>
              <a:gdLst/>
              <a:ahLst/>
              <a:cxnLst/>
              <a:rect l="l" t="t" r="r" b="b"/>
              <a:pathLst>
                <a:path w="1904" h="635">
                  <a:moveTo>
                    <a:pt x="1346" y="266"/>
                  </a:moveTo>
                  <a:lnTo>
                    <a:pt x="0" y="0"/>
                  </a:lnTo>
                </a:path>
              </a:pathLst>
            </a:custGeom>
            <a:ln w="3175">
              <a:solidFill>
                <a:srgbClr val="231F20"/>
              </a:solidFill>
            </a:ln>
          </p:spPr>
          <p:txBody>
            <a:bodyPr wrap="square" lIns="0" tIns="0" rIns="0" bIns="0" rtlCol="0"/>
            <a:lstStyle/>
            <a:p/>
          </p:txBody>
        </p:sp>
        <p:sp>
          <p:nvSpPr>
            <p:cNvPr id="3363" name="object 3363" descr=""/>
            <p:cNvSpPr/>
            <p:nvPr/>
          </p:nvSpPr>
          <p:spPr>
            <a:xfrm>
              <a:off x="5537522" y="2399846"/>
              <a:ext cx="1905" cy="635"/>
            </a:xfrm>
            <a:custGeom>
              <a:avLst/>
              <a:gdLst/>
              <a:ahLst/>
              <a:cxnLst/>
              <a:rect l="l" t="t" r="r" b="b"/>
              <a:pathLst>
                <a:path w="1904" h="635">
                  <a:moveTo>
                    <a:pt x="1625" y="266"/>
                  </a:moveTo>
                  <a:lnTo>
                    <a:pt x="0" y="0"/>
                  </a:lnTo>
                </a:path>
              </a:pathLst>
            </a:custGeom>
            <a:ln w="3175">
              <a:solidFill>
                <a:srgbClr val="231F20"/>
              </a:solidFill>
            </a:ln>
          </p:spPr>
          <p:txBody>
            <a:bodyPr wrap="square" lIns="0" tIns="0" rIns="0" bIns="0" rtlCol="0"/>
            <a:lstStyle/>
            <a:p/>
          </p:txBody>
        </p:sp>
        <p:sp>
          <p:nvSpPr>
            <p:cNvPr id="3364" name="object 3364" descr=""/>
            <p:cNvSpPr/>
            <p:nvPr/>
          </p:nvSpPr>
          <p:spPr>
            <a:xfrm>
              <a:off x="5548355" y="2402284"/>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365" name="object 3365" descr=""/>
            <p:cNvSpPr/>
            <p:nvPr/>
          </p:nvSpPr>
          <p:spPr>
            <a:xfrm>
              <a:off x="5538062" y="2399308"/>
              <a:ext cx="11430" cy="3175"/>
            </a:xfrm>
            <a:custGeom>
              <a:avLst/>
              <a:gdLst/>
              <a:ahLst/>
              <a:cxnLst/>
              <a:rect l="l" t="t" r="r" b="b"/>
              <a:pathLst>
                <a:path w="11429" h="3175">
                  <a:moveTo>
                    <a:pt x="0" y="0"/>
                  </a:moveTo>
                  <a:lnTo>
                    <a:pt x="11379" y="2705"/>
                  </a:lnTo>
                </a:path>
              </a:pathLst>
            </a:custGeom>
            <a:ln w="3175">
              <a:solidFill>
                <a:srgbClr val="231F20"/>
              </a:solidFill>
            </a:ln>
          </p:spPr>
          <p:txBody>
            <a:bodyPr wrap="square" lIns="0" tIns="0" rIns="0" bIns="0" rtlCol="0"/>
            <a:lstStyle/>
            <a:p/>
          </p:txBody>
        </p:sp>
        <p:sp>
          <p:nvSpPr>
            <p:cNvPr id="3366" name="object 3366" descr=""/>
            <p:cNvSpPr/>
            <p:nvPr/>
          </p:nvSpPr>
          <p:spPr>
            <a:xfrm>
              <a:off x="5537528" y="2398221"/>
              <a:ext cx="12700" cy="3175"/>
            </a:xfrm>
            <a:custGeom>
              <a:avLst/>
              <a:gdLst/>
              <a:ahLst/>
              <a:cxnLst/>
              <a:rect l="l" t="t" r="r" b="b"/>
              <a:pathLst>
                <a:path w="12700" h="3175">
                  <a:moveTo>
                    <a:pt x="12179" y="2971"/>
                  </a:moveTo>
                  <a:lnTo>
                    <a:pt x="0" y="0"/>
                  </a:lnTo>
                </a:path>
              </a:pathLst>
            </a:custGeom>
            <a:ln w="3175">
              <a:solidFill>
                <a:srgbClr val="231F20"/>
              </a:solidFill>
            </a:ln>
          </p:spPr>
          <p:txBody>
            <a:bodyPr wrap="square" lIns="0" tIns="0" rIns="0" bIns="0" rtlCol="0"/>
            <a:lstStyle/>
            <a:p/>
          </p:txBody>
        </p:sp>
        <p:sp>
          <p:nvSpPr>
            <p:cNvPr id="3367" name="object 3367" descr=""/>
            <p:cNvSpPr/>
            <p:nvPr/>
          </p:nvSpPr>
          <p:spPr>
            <a:xfrm>
              <a:off x="5534279" y="2395791"/>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3368" name="object 3368" descr=""/>
            <p:cNvSpPr/>
            <p:nvPr/>
          </p:nvSpPr>
          <p:spPr>
            <a:xfrm>
              <a:off x="5534279" y="2395518"/>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3369" name="object 3369" descr=""/>
            <p:cNvSpPr/>
            <p:nvPr/>
          </p:nvSpPr>
          <p:spPr>
            <a:xfrm>
              <a:off x="5561343" y="2412034"/>
              <a:ext cx="22860" cy="13970"/>
            </a:xfrm>
            <a:custGeom>
              <a:avLst/>
              <a:gdLst/>
              <a:ahLst/>
              <a:cxnLst/>
              <a:rect l="l" t="t" r="r" b="b"/>
              <a:pathLst>
                <a:path w="22860" h="13969">
                  <a:moveTo>
                    <a:pt x="1625" y="12725"/>
                  </a:moveTo>
                  <a:lnTo>
                    <a:pt x="1384" y="12153"/>
                  </a:lnTo>
                  <a:lnTo>
                    <a:pt x="812" y="11912"/>
                  </a:lnTo>
                  <a:lnTo>
                    <a:pt x="241" y="12153"/>
                  </a:lnTo>
                  <a:lnTo>
                    <a:pt x="0" y="12725"/>
                  </a:lnTo>
                  <a:lnTo>
                    <a:pt x="241" y="13309"/>
                  </a:lnTo>
                  <a:lnTo>
                    <a:pt x="812" y="13538"/>
                  </a:lnTo>
                  <a:lnTo>
                    <a:pt x="1384" y="13309"/>
                  </a:lnTo>
                  <a:lnTo>
                    <a:pt x="1625" y="12725"/>
                  </a:lnTo>
                  <a:close/>
                </a:path>
                <a:path w="22860" h="13969">
                  <a:moveTo>
                    <a:pt x="22479" y="812"/>
                  </a:moveTo>
                  <a:lnTo>
                    <a:pt x="22237" y="241"/>
                  </a:lnTo>
                  <a:lnTo>
                    <a:pt x="21666" y="0"/>
                  </a:lnTo>
                  <a:lnTo>
                    <a:pt x="21094" y="241"/>
                  </a:lnTo>
                  <a:lnTo>
                    <a:pt x="20853" y="812"/>
                  </a:lnTo>
                  <a:lnTo>
                    <a:pt x="21094" y="1384"/>
                  </a:lnTo>
                  <a:lnTo>
                    <a:pt x="21666" y="1625"/>
                  </a:lnTo>
                  <a:lnTo>
                    <a:pt x="22237" y="1384"/>
                  </a:lnTo>
                  <a:lnTo>
                    <a:pt x="22479" y="812"/>
                  </a:lnTo>
                  <a:close/>
                </a:path>
              </a:pathLst>
            </a:custGeom>
            <a:solidFill>
              <a:srgbClr val="231F20"/>
            </a:solidFill>
          </p:spPr>
          <p:txBody>
            <a:bodyPr wrap="square" lIns="0" tIns="0" rIns="0" bIns="0" rtlCol="0"/>
            <a:lstStyle/>
            <a:p/>
          </p:txBody>
        </p:sp>
        <p:sp>
          <p:nvSpPr>
            <p:cNvPr id="3370" name="object 3370" descr=""/>
            <p:cNvSpPr/>
            <p:nvPr/>
          </p:nvSpPr>
          <p:spPr>
            <a:xfrm>
              <a:off x="5549441" y="240255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371" name="object 3371" descr=""/>
            <p:cNvSpPr/>
            <p:nvPr/>
          </p:nvSpPr>
          <p:spPr>
            <a:xfrm>
              <a:off x="5547804" y="2401201"/>
              <a:ext cx="36830" cy="17145"/>
            </a:xfrm>
            <a:custGeom>
              <a:avLst/>
              <a:gdLst/>
              <a:ahLst/>
              <a:cxnLst/>
              <a:rect l="l" t="t" r="r" b="b"/>
              <a:pathLst>
                <a:path w="36829" h="17144">
                  <a:moveTo>
                    <a:pt x="1625" y="15709"/>
                  </a:moveTo>
                  <a:lnTo>
                    <a:pt x="1384" y="15138"/>
                  </a:lnTo>
                  <a:lnTo>
                    <a:pt x="812" y="14897"/>
                  </a:lnTo>
                  <a:lnTo>
                    <a:pt x="241" y="15138"/>
                  </a:lnTo>
                  <a:lnTo>
                    <a:pt x="0" y="15709"/>
                  </a:lnTo>
                  <a:lnTo>
                    <a:pt x="241" y="16281"/>
                  </a:lnTo>
                  <a:lnTo>
                    <a:pt x="812" y="16522"/>
                  </a:lnTo>
                  <a:lnTo>
                    <a:pt x="1384" y="16281"/>
                  </a:lnTo>
                  <a:lnTo>
                    <a:pt x="1625" y="15709"/>
                  </a:lnTo>
                  <a:close/>
                </a:path>
                <a:path w="36829" h="17144">
                  <a:moveTo>
                    <a:pt x="1892" y="812"/>
                  </a:moveTo>
                  <a:lnTo>
                    <a:pt x="1663" y="241"/>
                  </a:lnTo>
                  <a:lnTo>
                    <a:pt x="1079" y="0"/>
                  </a:lnTo>
                  <a:lnTo>
                    <a:pt x="508" y="241"/>
                  </a:lnTo>
                  <a:lnTo>
                    <a:pt x="266" y="812"/>
                  </a:lnTo>
                  <a:lnTo>
                    <a:pt x="508" y="1384"/>
                  </a:lnTo>
                  <a:lnTo>
                    <a:pt x="1079" y="1625"/>
                  </a:lnTo>
                  <a:lnTo>
                    <a:pt x="1663" y="1384"/>
                  </a:lnTo>
                  <a:lnTo>
                    <a:pt x="1892" y="812"/>
                  </a:lnTo>
                  <a:close/>
                </a:path>
                <a:path w="36829" h="17144">
                  <a:moveTo>
                    <a:pt x="36550" y="12192"/>
                  </a:moveTo>
                  <a:lnTo>
                    <a:pt x="36322" y="11620"/>
                  </a:lnTo>
                  <a:lnTo>
                    <a:pt x="35737" y="11379"/>
                  </a:lnTo>
                  <a:lnTo>
                    <a:pt x="35166" y="11620"/>
                  </a:lnTo>
                  <a:lnTo>
                    <a:pt x="34925" y="12192"/>
                  </a:lnTo>
                  <a:lnTo>
                    <a:pt x="35166" y="12763"/>
                  </a:lnTo>
                  <a:lnTo>
                    <a:pt x="35737" y="13004"/>
                  </a:lnTo>
                  <a:lnTo>
                    <a:pt x="36322" y="12763"/>
                  </a:lnTo>
                  <a:lnTo>
                    <a:pt x="36550" y="12192"/>
                  </a:lnTo>
                  <a:close/>
                </a:path>
              </a:pathLst>
            </a:custGeom>
            <a:solidFill>
              <a:srgbClr val="231F20"/>
            </a:solidFill>
          </p:spPr>
          <p:txBody>
            <a:bodyPr wrap="square" lIns="0" tIns="0" rIns="0" bIns="0" rtlCol="0"/>
            <a:lstStyle/>
            <a:p/>
          </p:txBody>
        </p:sp>
        <p:sp>
          <p:nvSpPr>
            <p:cNvPr id="3372" name="object 3372" descr=""/>
            <p:cNvSpPr/>
            <p:nvPr/>
          </p:nvSpPr>
          <p:spPr>
            <a:xfrm>
              <a:off x="5593035" y="241528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373" name="object 3373" descr=""/>
            <p:cNvSpPr/>
            <p:nvPr/>
          </p:nvSpPr>
          <p:spPr>
            <a:xfrm>
              <a:off x="5594113" y="241473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374" name="object 3374" descr=""/>
            <p:cNvSpPr/>
            <p:nvPr/>
          </p:nvSpPr>
          <p:spPr>
            <a:xfrm>
              <a:off x="5537522" y="23995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375" name="object 3375" descr=""/>
            <p:cNvSpPr/>
            <p:nvPr/>
          </p:nvSpPr>
          <p:spPr>
            <a:xfrm>
              <a:off x="5539148" y="240011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376" name="object 3376" descr=""/>
            <p:cNvSpPr/>
            <p:nvPr/>
          </p:nvSpPr>
          <p:spPr>
            <a:xfrm>
              <a:off x="5590865" y="2414742"/>
              <a:ext cx="1270" cy="635"/>
            </a:xfrm>
            <a:custGeom>
              <a:avLst/>
              <a:gdLst/>
              <a:ahLst/>
              <a:cxnLst/>
              <a:rect l="l" t="t" r="r" b="b"/>
              <a:pathLst>
                <a:path w="1270" h="635">
                  <a:moveTo>
                    <a:pt x="812" y="266"/>
                  </a:moveTo>
                  <a:lnTo>
                    <a:pt x="266" y="0"/>
                  </a:lnTo>
                  <a:lnTo>
                    <a:pt x="0" y="0"/>
                  </a:lnTo>
                </a:path>
              </a:pathLst>
            </a:custGeom>
            <a:ln w="3175">
              <a:solidFill>
                <a:srgbClr val="231F20"/>
              </a:solidFill>
            </a:ln>
          </p:spPr>
          <p:txBody>
            <a:bodyPr wrap="square" lIns="0" tIns="0" rIns="0" bIns="0" rtlCol="0"/>
            <a:lstStyle/>
            <a:p/>
          </p:txBody>
        </p:sp>
        <p:sp>
          <p:nvSpPr>
            <p:cNvPr id="3377" name="object 3377" descr=""/>
            <p:cNvSpPr/>
            <p:nvPr/>
          </p:nvSpPr>
          <p:spPr>
            <a:xfrm>
              <a:off x="5540772" y="2400386"/>
              <a:ext cx="1270" cy="635"/>
            </a:xfrm>
            <a:custGeom>
              <a:avLst/>
              <a:gdLst/>
              <a:ahLst/>
              <a:cxnLst/>
              <a:rect l="l" t="t" r="r" b="b"/>
              <a:pathLst>
                <a:path w="1270" h="635">
                  <a:moveTo>
                    <a:pt x="0" y="0"/>
                  </a:moveTo>
                  <a:lnTo>
                    <a:pt x="533" y="266"/>
                  </a:lnTo>
                  <a:lnTo>
                    <a:pt x="812" y="266"/>
                  </a:lnTo>
                </a:path>
              </a:pathLst>
            </a:custGeom>
            <a:ln w="3175">
              <a:solidFill>
                <a:srgbClr val="231F20"/>
              </a:solidFill>
            </a:ln>
          </p:spPr>
          <p:txBody>
            <a:bodyPr wrap="square" lIns="0" tIns="0" rIns="0" bIns="0" rtlCol="0"/>
            <a:lstStyle/>
            <a:p/>
          </p:txBody>
        </p:sp>
        <p:sp>
          <p:nvSpPr>
            <p:cNvPr id="3378" name="object 3378" descr=""/>
            <p:cNvSpPr/>
            <p:nvPr/>
          </p:nvSpPr>
          <p:spPr>
            <a:xfrm>
              <a:off x="5547538" y="2397683"/>
              <a:ext cx="37465" cy="27940"/>
            </a:xfrm>
            <a:custGeom>
              <a:avLst/>
              <a:gdLst/>
              <a:ahLst/>
              <a:cxnLst/>
              <a:rect l="l" t="t" r="r" b="b"/>
              <a:pathLst>
                <a:path w="37464" h="27939">
                  <a:moveTo>
                    <a:pt x="1625" y="812"/>
                  </a:moveTo>
                  <a:lnTo>
                    <a:pt x="1384" y="241"/>
                  </a:lnTo>
                  <a:lnTo>
                    <a:pt x="812" y="0"/>
                  </a:lnTo>
                  <a:lnTo>
                    <a:pt x="241" y="241"/>
                  </a:lnTo>
                  <a:lnTo>
                    <a:pt x="0" y="812"/>
                  </a:lnTo>
                  <a:lnTo>
                    <a:pt x="241" y="1384"/>
                  </a:lnTo>
                  <a:lnTo>
                    <a:pt x="812" y="1625"/>
                  </a:lnTo>
                  <a:lnTo>
                    <a:pt x="1384" y="1384"/>
                  </a:lnTo>
                  <a:lnTo>
                    <a:pt x="1625" y="812"/>
                  </a:lnTo>
                  <a:close/>
                </a:path>
                <a:path w="37464" h="27939">
                  <a:moveTo>
                    <a:pt x="2159" y="4330"/>
                  </a:moveTo>
                  <a:lnTo>
                    <a:pt x="1930" y="3759"/>
                  </a:lnTo>
                  <a:lnTo>
                    <a:pt x="1346" y="3517"/>
                  </a:lnTo>
                  <a:lnTo>
                    <a:pt x="774" y="3759"/>
                  </a:lnTo>
                  <a:lnTo>
                    <a:pt x="533" y="4330"/>
                  </a:lnTo>
                  <a:lnTo>
                    <a:pt x="774" y="4902"/>
                  </a:lnTo>
                  <a:lnTo>
                    <a:pt x="1346" y="5143"/>
                  </a:lnTo>
                  <a:lnTo>
                    <a:pt x="1930" y="4902"/>
                  </a:lnTo>
                  <a:lnTo>
                    <a:pt x="2159" y="4330"/>
                  </a:lnTo>
                  <a:close/>
                </a:path>
                <a:path w="37464" h="27939">
                  <a:moveTo>
                    <a:pt x="15430" y="27076"/>
                  </a:moveTo>
                  <a:lnTo>
                    <a:pt x="15189" y="26504"/>
                  </a:lnTo>
                  <a:lnTo>
                    <a:pt x="14617" y="26263"/>
                  </a:lnTo>
                  <a:lnTo>
                    <a:pt x="14046" y="26504"/>
                  </a:lnTo>
                  <a:lnTo>
                    <a:pt x="13804" y="27076"/>
                  </a:lnTo>
                  <a:lnTo>
                    <a:pt x="14046" y="27660"/>
                  </a:lnTo>
                  <a:lnTo>
                    <a:pt x="14617" y="27889"/>
                  </a:lnTo>
                  <a:lnTo>
                    <a:pt x="15189" y="27660"/>
                  </a:lnTo>
                  <a:lnTo>
                    <a:pt x="15430" y="27076"/>
                  </a:lnTo>
                  <a:close/>
                </a:path>
                <a:path w="37464" h="27939">
                  <a:moveTo>
                    <a:pt x="20307" y="27076"/>
                  </a:moveTo>
                  <a:lnTo>
                    <a:pt x="20066" y="26504"/>
                  </a:lnTo>
                  <a:lnTo>
                    <a:pt x="19494" y="26263"/>
                  </a:lnTo>
                  <a:lnTo>
                    <a:pt x="18910" y="26504"/>
                  </a:lnTo>
                  <a:lnTo>
                    <a:pt x="18681" y="27076"/>
                  </a:lnTo>
                  <a:lnTo>
                    <a:pt x="18910" y="27660"/>
                  </a:lnTo>
                  <a:lnTo>
                    <a:pt x="19494" y="27889"/>
                  </a:lnTo>
                  <a:lnTo>
                    <a:pt x="20066" y="27660"/>
                  </a:lnTo>
                  <a:lnTo>
                    <a:pt x="20307" y="27076"/>
                  </a:lnTo>
                  <a:close/>
                </a:path>
                <a:path w="37464" h="27939">
                  <a:moveTo>
                    <a:pt x="36817" y="15709"/>
                  </a:moveTo>
                  <a:lnTo>
                    <a:pt x="36588" y="15138"/>
                  </a:lnTo>
                  <a:lnTo>
                    <a:pt x="36004" y="14897"/>
                  </a:lnTo>
                  <a:lnTo>
                    <a:pt x="35433" y="15138"/>
                  </a:lnTo>
                  <a:lnTo>
                    <a:pt x="35191" y="15709"/>
                  </a:lnTo>
                  <a:lnTo>
                    <a:pt x="35433" y="16281"/>
                  </a:lnTo>
                  <a:lnTo>
                    <a:pt x="36004" y="16522"/>
                  </a:lnTo>
                  <a:lnTo>
                    <a:pt x="36588" y="16281"/>
                  </a:lnTo>
                  <a:lnTo>
                    <a:pt x="36817" y="15709"/>
                  </a:lnTo>
                  <a:close/>
                </a:path>
                <a:path w="37464" h="27939">
                  <a:moveTo>
                    <a:pt x="37363" y="19227"/>
                  </a:moveTo>
                  <a:lnTo>
                    <a:pt x="37122" y="18656"/>
                  </a:lnTo>
                  <a:lnTo>
                    <a:pt x="36550" y="18415"/>
                  </a:lnTo>
                  <a:lnTo>
                    <a:pt x="35979" y="18656"/>
                  </a:lnTo>
                  <a:lnTo>
                    <a:pt x="35737" y="19227"/>
                  </a:lnTo>
                  <a:lnTo>
                    <a:pt x="35979" y="19799"/>
                  </a:lnTo>
                  <a:lnTo>
                    <a:pt x="36550" y="20040"/>
                  </a:lnTo>
                  <a:lnTo>
                    <a:pt x="37122" y="19799"/>
                  </a:lnTo>
                  <a:lnTo>
                    <a:pt x="37363" y="19227"/>
                  </a:lnTo>
                  <a:close/>
                </a:path>
              </a:pathLst>
            </a:custGeom>
            <a:solidFill>
              <a:srgbClr val="231F20"/>
            </a:solidFill>
          </p:spPr>
          <p:txBody>
            <a:bodyPr wrap="square" lIns="0" tIns="0" rIns="0" bIns="0" rtlCol="0"/>
            <a:lstStyle/>
            <a:p/>
          </p:txBody>
        </p:sp>
        <p:sp>
          <p:nvSpPr>
            <p:cNvPr id="3379" name="object 3379" descr=""/>
            <p:cNvSpPr/>
            <p:nvPr/>
          </p:nvSpPr>
          <p:spPr>
            <a:xfrm>
              <a:off x="5580849" y="24209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380" name="object 3380" descr=""/>
            <p:cNvSpPr/>
            <p:nvPr/>
          </p:nvSpPr>
          <p:spPr>
            <a:xfrm>
              <a:off x="5547804" y="2397683"/>
              <a:ext cx="36830" cy="27940"/>
            </a:xfrm>
            <a:custGeom>
              <a:avLst/>
              <a:gdLst/>
              <a:ahLst/>
              <a:cxnLst/>
              <a:rect l="l" t="t" r="r" b="b"/>
              <a:pathLst>
                <a:path w="36829" h="27939">
                  <a:moveTo>
                    <a:pt x="1625" y="19227"/>
                  </a:moveTo>
                  <a:lnTo>
                    <a:pt x="1384" y="18656"/>
                  </a:lnTo>
                  <a:lnTo>
                    <a:pt x="812" y="18415"/>
                  </a:lnTo>
                  <a:lnTo>
                    <a:pt x="241" y="18656"/>
                  </a:lnTo>
                  <a:lnTo>
                    <a:pt x="0" y="19227"/>
                  </a:lnTo>
                  <a:lnTo>
                    <a:pt x="241" y="19799"/>
                  </a:lnTo>
                  <a:lnTo>
                    <a:pt x="812" y="20040"/>
                  </a:lnTo>
                  <a:lnTo>
                    <a:pt x="1384" y="19799"/>
                  </a:lnTo>
                  <a:lnTo>
                    <a:pt x="1625" y="19227"/>
                  </a:lnTo>
                  <a:close/>
                </a:path>
                <a:path w="36829" h="27939">
                  <a:moveTo>
                    <a:pt x="1892" y="8928"/>
                  </a:moveTo>
                  <a:lnTo>
                    <a:pt x="1663" y="8356"/>
                  </a:lnTo>
                  <a:lnTo>
                    <a:pt x="1079" y="8115"/>
                  </a:lnTo>
                  <a:lnTo>
                    <a:pt x="508" y="8356"/>
                  </a:lnTo>
                  <a:lnTo>
                    <a:pt x="266" y="8928"/>
                  </a:lnTo>
                  <a:lnTo>
                    <a:pt x="508" y="9512"/>
                  </a:lnTo>
                  <a:lnTo>
                    <a:pt x="1079" y="9740"/>
                  </a:lnTo>
                  <a:lnTo>
                    <a:pt x="1663" y="9512"/>
                  </a:lnTo>
                  <a:lnTo>
                    <a:pt x="1892" y="8928"/>
                  </a:lnTo>
                  <a:close/>
                </a:path>
                <a:path w="36829" h="27939">
                  <a:moveTo>
                    <a:pt x="29781" y="26809"/>
                  </a:moveTo>
                  <a:lnTo>
                    <a:pt x="29540" y="26238"/>
                  </a:lnTo>
                  <a:lnTo>
                    <a:pt x="28968" y="25996"/>
                  </a:lnTo>
                  <a:lnTo>
                    <a:pt x="28397" y="26238"/>
                  </a:lnTo>
                  <a:lnTo>
                    <a:pt x="28155" y="26809"/>
                  </a:lnTo>
                  <a:lnTo>
                    <a:pt x="28397" y="27381"/>
                  </a:lnTo>
                  <a:lnTo>
                    <a:pt x="28968" y="27622"/>
                  </a:lnTo>
                  <a:lnTo>
                    <a:pt x="29540" y="27381"/>
                  </a:lnTo>
                  <a:lnTo>
                    <a:pt x="29781" y="26809"/>
                  </a:lnTo>
                  <a:close/>
                </a:path>
                <a:path w="36829" h="27939">
                  <a:moveTo>
                    <a:pt x="36817" y="812"/>
                  </a:moveTo>
                  <a:lnTo>
                    <a:pt x="36588" y="241"/>
                  </a:lnTo>
                  <a:lnTo>
                    <a:pt x="36004" y="0"/>
                  </a:lnTo>
                  <a:lnTo>
                    <a:pt x="35433" y="241"/>
                  </a:lnTo>
                  <a:lnTo>
                    <a:pt x="35191" y="812"/>
                  </a:lnTo>
                  <a:lnTo>
                    <a:pt x="35433" y="1384"/>
                  </a:lnTo>
                  <a:lnTo>
                    <a:pt x="36004" y="1625"/>
                  </a:lnTo>
                  <a:lnTo>
                    <a:pt x="36588" y="1384"/>
                  </a:lnTo>
                  <a:lnTo>
                    <a:pt x="36817" y="812"/>
                  </a:lnTo>
                  <a:close/>
                </a:path>
              </a:pathLst>
            </a:custGeom>
            <a:solidFill>
              <a:srgbClr val="231F20"/>
            </a:solidFill>
          </p:spPr>
          <p:txBody>
            <a:bodyPr wrap="square" lIns="0" tIns="0" rIns="0" bIns="0" rtlCol="0"/>
            <a:lstStyle/>
            <a:p/>
          </p:txBody>
        </p:sp>
        <p:sp>
          <p:nvSpPr>
            <p:cNvPr id="3381" name="object 3381" descr=""/>
            <p:cNvSpPr/>
            <p:nvPr/>
          </p:nvSpPr>
          <p:spPr>
            <a:xfrm>
              <a:off x="5580844" y="242096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382" name="object 3382" descr=""/>
            <p:cNvSpPr/>
            <p:nvPr/>
          </p:nvSpPr>
          <p:spPr>
            <a:xfrm>
              <a:off x="5547804" y="2397683"/>
              <a:ext cx="36830" cy="27940"/>
            </a:xfrm>
            <a:custGeom>
              <a:avLst/>
              <a:gdLst/>
              <a:ahLst/>
              <a:cxnLst/>
              <a:rect l="l" t="t" r="r" b="b"/>
              <a:pathLst>
                <a:path w="36829" h="27939">
                  <a:moveTo>
                    <a:pt x="1625" y="19227"/>
                  </a:moveTo>
                  <a:lnTo>
                    <a:pt x="1384" y="18656"/>
                  </a:lnTo>
                  <a:lnTo>
                    <a:pt x="812" y="18415"/>
                  </a:lnTo>
                  <a:lnTo>
                    <a:pt x="241" y="18656"/>
                  </a:lnTo>
                  <a:lnTo>
                    <a:pt x="0" y="19227"/>
                  </a:lnTo>
                  <a:lnTo>
                    <a:pt x="241" y="19799"/>
                  </a:lnTo>
                  <a:lnTo>
                    <a:pt x="812" y="20040"/>
                  </a:lnTo>
                  <a:lnTo>
                    <a:pt x="1384" y="19799"/>
                  </a:lnTo>
                  <a:lnTo>
                    <a:pt x="1625" y="19227"/>
                  </a:lnTo>
                  <a:close/>
                </a:path>
                <a:path w="36829" h="27939">
                  <a:moveTo>
                    <a:pt x="24638" y="27076"/>
                  </a:moveTo>
                  <a:lnTo>
                    <a:pt x="24409" y="26504"/>
                  </a:lnTo>
                  <a:lnTo>
                    <a:pt x="23825" y="26263"/>
                  </a:lnTo>
                  <a:lnTo>
                    <a:pt x="23253" y="26504"/>
                  </a:lnTo>
                  <a:lnTo>
                    <a:pt x="23012" y="27076"/>
                  </a:lnTo>
                  <a:lnTo>
                    <a:pt x="23253" y="27660"/>
                  </a:lnTo>
                  <a:lnTo>
                    <a:pt x="23825" y="27889"/>
                  </a:lnTo>
                  <a:lnTo>
                    <a:pt x="24409" y="27660"/>
                  </a:lnTo>
                  <a:lnTo>
                    <a:pt x="24638" y="27076"/>
                  </a:lnTo>
                  <a:close/>
                </a:path>
                <a:path w="36829" h="27939">
                  <a:moveTo>
                    <a:pt x="36817" y="812"/>
                  </a:moveTo>
                  <a:lnTo>
                    <a:pt x="36588" y="241"/>
                  </a:lnTo>
                  <a:lnTo>
                    <a:pt x="36004" y="0"/>
                  </a:lnTo>
                  <a:lnTo>
                    <a:pt x="35433" y="241"/>
                  </a:lnTo>
                  <a:lnTo>
                    <a:pt x="35191" y="812"/>
                  </a:lnTo>
                  <a:lnTo>
                    <a:pt x="35433" y="1384"/>
                  </a:lnTo>
                  <a:lnTo>
                    <a:pt x="36004" y="1625"/>
                  </a:lnTo>
                  <a:lnTo>
                    <a:pt x="36588" y="1384"/>
                  </a:lnTo>
                  <a:lnTo>
                    <a:pt x="36817" y="812"/>
                  </a:lnTo>
                  <a:close/>
                </a:path>
              </a:pathLst>
            </a:custGeom>
            <a:solidFill>
              <a:srgbClr val="231F20"/>
            </a:solidFill>
          </p:spPr>
          <p:txBody>
            <a:bodyPr wrap="square" lIns="0" tIns="0" rIns="0" bIns="0" rtlCol="0"/>
            <a:lstStyle/>
            <a:p/>
          </p:txBody>
        </p:sp>
        <p:sp>
          <p:nvSpPr>
            <p:cNvPr id="3383" name="object 3383" descr=""/>
            <p:cNvSpPr/>
            <p:nvPr/>
          </p:nvSpPr>
          <p:spPr>
            <a:xfrm>
              <a:off x="5598449"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384" name="object 3384" descr=""/>
            <p:cNvSpPr/>
            <p:nvPr/>
          </p:nvSpPr>
          <p:spPr>
            <a:xfrm>
              <a:off x="5534007" y="239037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385" name="object 3385" descr=""/>
            <p:cNvSpPr/>
            <p:nvPr/>
          </p:nvSpPr>
          <p:spPr>
            <a:xfrm>
              <a:off x="5541312" y="240119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386" name="object 3386" descr=""/>
            <p:cNvSpPr/>
            <p:nvPr/>
          </p:nvSpPr>
          <p:spPr>
            <a:xfrm>
              <a:off x="5591131" y="241391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387" name="object 3387" descr=""/>
            <p:cNvSpPr/>
            <p:nvPr/>
          </p:nvSpPr>
          <p:spPr>
            <a:xfrm>
              <a:off x="5540499" y="2401193"/>
              <a:ext cx="1270" cy="0"/>
            </a:xfrm>
            <a:custGeom>
              <a:avLst/>
              <a:gdLst/>
              <a:ahLst/>
              <a:cxnLst/>
              <a:rect l="l" t="t" r="r" b="b"/>
              <a:pathLst>
                <a:path w="1270" h="0">
                  <a:moveTo>
                    <a:pt x="0" y="0"/>
                  </a:moveTo>
                  <a:lnTo>
                    <a:pt x="266" y="0"/>
                  </a:lnTo>
                  <a:lnTo>
                    <a:pt x="812" y="0"/>
                  </a:lnTo>
                </a:path>
              </a:pathLst>
            </a:custGeom>
            <a:ln w="3175">
              <a:solidFill>
                <a:srgbClr val="231F20"/>
              </a:solidFill>
            </a:ln>
          </p:spPr>
          <p:txBody>
            <a:bodyPr wrap="square" lIns="0" tIns="0" rIns="0" bIns="0" rtlCol="0"/>
            <a:lstStyle/>
            <a:p/>
          </p:txBody>
        </p:sp>
        <p:sp>
          <p:nvSpPr>
            <p:cNvPr id="3388" name="object 3388" descr=""/>
            <p:cNvSpPr/>
            <p:nvPr/>
          </p:nvSpPr>
          <p:spPr>
            <a:xfrm>
              <a:off x="5536425" y="2399309"/>
              <a:ext cx="59690" cy="17145"/>
            </a:xfrm>
            <a:custGeom>
              <a:avLst/>
              <a:gdLst/>
              <a:ahLst/>
              <a:cxnLst/>
              <a:rect l="l" t="t" r="r" b="b"/>
              <a:pathLst>
                <a:path w="59689" h="17144">
                  <a:moveTo>
                    <a:pt x="1625" y="812"/>
                  </a:moveTo>
                  <a:lnTo>
                    <a:pt x="1397" y="241"/>
                  </a:lnTo>
                  <a:lnTo>
                    <a:pt x="812" y="0"/>
                  </a:lnTo>
                  <a:lnTo>
                    <a:pt x="241" y="241"/>
                  </a:lnTo>
                  <a:lnTo>
                    <a:pt x="0" y="812"/>
                  </a:lnTo>
                  <a:lnTo>
                    <a:pt x="241" y="1384"/>
                  </a:lnTo>
                  <a:lnTo>
                    <a:pt x="812" y="1625"/>
                  </a:lnTo>
                  <a:lnTo>
                    <a:pt x="1397" y="1384"/>
                  </a:lnTo>
                  <a:lnTo>
                    <a:pt x="1625" y="812"/>
                  </a:lnTo>
                  <a:close/>
                </a:path>
                <a:path w="59689" h="17144">
                  <a:moveTo>
                    <a:pt x="3530" y="1358"/>
                  </a:moveTo>
                  <a:lnTo>
                    <a:pt x="3289" y="787"/>
                  </a:lnTo>
                  <a:lnTo>
                    <a:pt x="2717" y="546"/>
                  </a:lnTo>
                  <a:lnTo>
                    <a:pt x="2146" y="787"/>
                  </a:lnTo>
                  <a:lnTo>
                    <a:pt x="1905" y="1358"/>
                  </a:lnTo>
                  <a:lnTo>
                    <a:pt x="2146" y="1930"/>
                  </a:lnTo>
                  <a:lnTo>
                    <a:pt x="2717" y="2171"/>
                  </a:lnTo>
                  <a:lnTo>
                    <a:pt x="3289" y="1930"/>
                  </a:lnTo>
                  <a:lnTo>
                    <a:pt x="3530" y="1358"/>
                  </a:lnTo>
                  <a:close/>
                </a:path>
                <a:path w="59689" h="17144">
                  <a:moveTo>
                    <a:pt x="59575" y="15976"/>
                  </a:moveTo>
                  <a:lnTo>
                    <a:pt x="59334" y="15405"/>
                  </a:lnTo>
                  <a:lnTo>
                    <a:pt x="58762" y="15163"/>
                  </a:lnTo>
                  <a:lnTo>
                    <a:pt x="58191" y="15405"/>
                  </a:lnTo>
                  <a:lnTo>
                    <a:pt x="57950" y="15976"/>
                  </a:lnTo>
                  <a:lnTo>
                    <a:pt x="58191" y="16548"/>
                  </a:lnTo>
                  <a:lnTo>
                    <a:pt x="58762" y="16789"/>
                  </a:lnTo>
                  <a:lnTo>
                    <a:pt x="59334" y="16548"/>
                  </a:lnTo>
                  <a:lnTo>
                    <a:pt x="59575" y="15976"/>
                  </a:lnTo>
                  <a:close/>
                </a:path>
              </a:pathLst>
            </a:custGeom>
            <a:solidFill>
              <a:srgbClr val="231F20"/>
            </a:solidFill>
          </p:spPr>
          <p:txBody>
            <a:bodyPr wrap="square" lIns="0" tIns="0" rIns="0" bIns="0" rtlCol="0"/>
            <a:lstStyle/>
            <a:p/>
          </p:txBody>
        </p:sp>
        <p:sp>
          <p:nvSpPr>
            <p:cNvPr id="3389" name="object 3389" descr=""/>
            <p:cNvSpPr/>
            <p:nvPr/>
          </p:nvSpPr>
          <p:spPr>
            <a:xfrm>
              <a:off x="5591677" y="2414190"/>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3390" name="object 3390" descr=""/>
            <p:cNvSpPr/>
            <p:nvPr/>
          </p:nvSpPr>
          <p:spPr>
            <a:xfrm>
              <a:off x="5592489" y="24139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391" name="object 3391" descr=""/>
            <p:cNvSpPr/>
            <p:nvPr/>
          </p:nvSpPr>
          <p:spPr>
            <a:xfrm>
              <a:off x="5591404" y="241391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392" name="object 3392" descr=""/>
            <p:cNvSpPr/>
            <p:nvPr/>
          </p:nvSpPr>
          <p:spPr>
            <a:xfrm>
              <a:off x="5575969"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393" name="object 3393" descr=""/>
            <p:cNvSpPr/>
            <p:nvPr/>
          </p:nvSpPr>
          <p:spPr>
            <a:xfrm>
              <a:off x="5536436" y="2401469"/>
              <a:ext cx="13335" cy="4445"/>
            </a:xfrm>
            <a:custGeom>
              <a:avLst/>
              <a:gdLst/>
              <a:ahLst/>
              <a:cxnLst/>
              <a:rect l="l" t="t" r="r" b="b"/>
              <a:pathLst>
                <a:path w="13335" h="4444">
                  <a:moveTo>
                    <a:pt x="13271" y="4064"/>
                  </a:moveTo>
                  <a:lnTo>
                    <a:pt x="0" y="0"/>
                  </a:lnTo>
                </a:path>
              </a:pathLst>
            </a:custGeom>
            <a:ln w="3175">
              <a:solidFill>
                <a:srgbClr val="231F20"/>
              </a:solidFill>
            </a:ln>
          </p:spPr>
          <p:txBody>
            <a:bodyPr wrap="square" lIns="0" tIns="0" rIns="0" bIns="0" rtlCol="0"/>
            <a:lstStyle/>
            <a:p/>
          </p:txBody>
        </p:sp>
        <p:sp>
          <p:nvSpPr>
            <p:cNvPr id="3394" name="object 3394" descr=""/>
            <p:cNvSpPr/>
            <p:nvPr/>
          </p:nvSpPr>
          <p:spPr>
            <a:xfrm>
              <a:off x="5548628" y="2404181"/>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3395" name="object 3395" descr=""/>
            <p:cNvSpPr/>
            <p:nvPr/>
          </p:nvSpPr>
          <p:spPr>
            <a:xfrm>
              <a:off x="5547544" y="2403636"/>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396" name="object 3396" descr=""/>
            <p:cNvSpPr/>
            <p:nvPr/>
          </p:nvSpPr>
          <p:spPr>
            <a:xfrm>
              <a:off x="5548622" y="2404175"/>
              <a:ext cx="1905" cy="635"/>
            </a:xfrm>
            <a:custGeom>
              <a:avLst/>
              <a:gdLst/>
              <a:ahLst/>
              <a:cxnLst/>
              <a:rect l="l" t="t" r="r" b="b"/>
              <a:pathLst>
                <a:path w="1904" h="635">
                  <a:moveTo>
                    <a:pt x="1358" y="266"/>
                  </a:moveTo>
                  <a:lnTo>
                    <a:pt x="0" y="0"/>
                  </a:lnTo>
                </a:path>
              </a:pathLst>
            </a:custGeom>
            <a:ln w="3175">
              <a:solidFill>
                <a:srgbClr val="231F20"/>
              </a:solidFill>
            </a:ln>
          </p:spPr>
          <p:txBody>
            <a:bodyPr wrap="square" lIns="0" tIns="0" rIns="0" bIns="0" rtlCol="0"/>
            <a:lstStyle/>
            <a:p/>
          </p:txBody>
        </p:sp>
        <p:sp>
          <p:nvSpPr>
            <p:cNvPr id="3397" name="object 3397" descr=""/>
            <p:cNvSpPr/>
            <p:nvPr/>
          </p:nvSpPr>
          <p:spPr>
            <a:xfrm>
              <a:off x="5537789" y="2400917"/>
              <a:ext cx="11430" cy="3810"/>
            </a:xfrm>
            <a:custGeom>
              <a:avLst/>
              <a:gdLst/>
              <a:ahLst/>
              <a:cxnLst/>
              <a:rect l="l" t="t" r="r" b="b"/>
              <a:pathLst>
                <a:path w="11429" h="3810">
                  <a:moveTo>
                    <a:pt x="10833" y="3263"/>
                  </a:moveTo>
                  <a:lnTo>
                    <a:pt x="10833" y="2997"/>
                  </a:lnTo>
                  <a:lnTo>
                    <a:pt x="0" y="0"/>
                  </a:lnTo>
                </a:path>
              </a:pathLst>
            </a:custGeom>
            <a:ln w="3175">
              <a:solidFill>
                <a:srgbClr val="231F20"/>
              </a:solidFill>
            </a:ln>
          </p:spPr>
          <p:txBody>
            <a:bodyPr wrap="square" lIns="0" tIns="0" rIns="0" bIns="0" rtlCol="0"/>
            <a:lstStyle/>
            <a:p/>
          </p:txBody>
        </p:sp>
        <p:sp>
          <p:nvSpPr>
            <p:cNvPr id="3398" name="object 3398" descr=""/>
            <p:cNvSpPr/>
            <p:nvPr/>
          </p:nvSpPr>
          <p:spPr>
            <a:xfrm>
              <a:off x="5537248" y="2400113"/>
              <a:ext cx="3810" cy="1270"/>
            </a:xfrm>
            <a:custGeom>
              <a:avLst/>
              <a:gdLst/>
              <a:ahLst/>
              <a:cxnLst/>
              <a:rect l="l" t="t" r="r" b="b"/>
              <a:pathLst>
                <a:path w="3810" h="1269">
                  <a:moveTo>
                    <a:pt x="3251" y="1079"/>
                  </a:moveTo>
                  <a:lnTo>
                    <a:pt x="1904" y="546"/>
                  </a:lnTo>
                  <a:lnTo>
                    <a:pt x="0" y="0"/>
                  </a:lnTo>
                </a:path>
              </a:pathLst>
            </a:custGeom>
            <a:ln w="3175">
              <a:solidFill>
                <a:srgbClr val="231F20"/>
              </a:solidFill>
            </a:ln>
          </p:spPr>
          <p:txBody>
            <a:bodyPr wrap="square" lIns="0" tIns="0" rIns="0" bIns="0" rtlCol="0"/>
            <a:lstStyle/>
            <a:p/>
          </p:txBody>
        </p:sp>
        <p:sp>
          <p:nvSpPr>
            <p:cNvPr id="3399" name="object 3399" descr=""/>
            <p:cNvSpPr/>
            <p:nvPr/>
          </p:nvSpPr>
          <p:spPr>
            <a:xfrm>
              <a:off x="5549714" y="2403909"/>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400" name="object 3400" descr=""/>
            <p:cNvSpPr/>
            <p:nvPr/>
          </p:nvSpPr>
          <p:spPr>
            <a:xfrm>
              <a:off x="5541308" y="2401464"/>
              <a:ext cx="6350" cy="1905"/>
            </a:xfrm>
            <a:custGeom>
              <a:avLst/>
              <a:gdLst/>
              <a:ahLst/>
              <a:cxnLst/>
              <a:rect l="l" t="t" r="r" b="b"/>
              <a:pathLst>
                <a:path w="6350" h="1905">
                  <a:moveTo>
                    <a:pt x="6235" y="1625"/>
                  </a:moveTo>
                  <a:lnTo>
                    <a:pt x="0" y="0"/>
                  </a:lnTo>
                </a:path>
              </a:pathLst>
            </a:custGeom>
            <a:ln w="3175">
              <a:solidFill>
                <a:srgbClr val="231F20"/>
              </a:solidFill>
            </a:ln>
          </p:spPr>
          <p:txBody>
            <a:bodyPr wrap="square" lIns="0" tIns="0" rIns="0" bIns="0" rtlCol="0"/>
            <a:lstStyle/>
            <a:p/>
          </p:txBody>
        </p:sp>
        <p:sp>
          <p:nvSpPr>
            <p:cNvPr id="3401" name="object 3401" descr=""/>
            <p:cNvSpPr/>
            <p:nvPr/>
          </p:nvSpPr>
          <p:spPr>
            <a:xfrm>
              <a:off x="5548355" y="2403369"/>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402" name="object 3402" descr=""/>
            <p:cNvSpPr/>
            <p:nvPr/>
          </p:nvSpPr>
          <p:spPr>
            <a:xfrm>
              <a:off x="5583280" y="2411765"/>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3403" name="object 3403" descr=""/>
            <p:cNvSpPr/>
            <p:nvPr/>
          </p:nvSpPr>
          <p:spPr>
            <a:xfrm>
              <a:off x="5585175" y="2412291"/>
              <a:ext cx="6350" cy="1905"/>
            </a:xfrm>
            <a:custGeom>
              <a:avLst/>
              <a:gdLst/>
              <a:ahLst/>
              <a:cxnLst/>
              <a:rect l="l" t="t" r="r" b="b"/>
              <a:pathLst>
                <a:path w="6350" h="1905">
                  <a:moveTo>
                    <a:pt x="5956" y="1625"/>
                  </a:moveTo>
                  <a:lnTo>
                    <a:pt x="0" y="0"/>
                  </a:lnTo>
                </a:path>
              </a:pathLst>
            </a:custGeom>
            <a:ln w="3175">
              <a:solidFill>
                <a:srgbClr val="231F20"/>
              </a:solidFill>
            </a:ln>
          </p:spPr>
          <p:txBody>
            <a:bodyPr wrap="square" lIns="0" tIns="0" rIns="0" bIns="0" rtlCol="0"/>
            <a:lstStyle/>
            <a:p/>
          </p:txBody>
        </p:sp>
        <p:sp>
          <p:nvSpPr>
            <p:cNvPr id="3404" name="object 3404" descr=""/>
            <p:cNvSpPr/>
            <p:nvPr/>
          </p:nvSpPr>
          <p:spPr>
            <a:xfrm>
              <a:off x="5582475"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405" name="object 3405" descr=""/>
            <p:cNvSpPr/>
            <p:nvPr/>
          </p:nvSpPr>
          <p:spPr>
            <a:xfrm>
              <a:off x="5591942" y="2414190"/>
              <a:ext cx="3810" cy="1270"/>
            </a:xfrm>
            <a:custGeom>
              <a:avLst/>
              <a:gdLst/>
              <a:ahLst/>
              <a:cxnLst/>
              <a:rect l="l" t="t" r="r" b="b"/>
              <a:pathLst>
                <a:path w="3810" h="1269">
                  <a:moveTo>
                    <a:pt x="3251" y="1092"/>
                  </a:moveTo>
                  <a:lnTo>
                    <a:pt x="1358" y="546"/>
                  </a:lnTo>
                  <a:lnTo>
                    <a:pt x="0" y="0"/>
                  </a:lnTo>
                </a:path>
              </a:pathLst>
            </a:custGeom>
            <a:ln w="3175">
              <a:solidFill>
                <a:srgbClr val="231F20"/>
              </a:solidFill>
            </a:ln>
          </p:spPr>
          <p:txBody>
            <a:bodyPr wrap="square" lIns="0" tIns="0" rIns="0" bIns="0" rtlCol="0"/>
            <a:lstStyle/>
            <a:p/>
          </p:txBody>
        </p:sp>
        <p:sp>
          <p:nvSpPr>
            <p:cNvPr id="3406" name="object 3406" descr=""/>
            <p:cNvSpPr/>
            <p:nvPr/>
          </p:nvSpPr>
          <p:spPr>
            <a:xfrm>
              <a:off x="5583553" y="2411214"/>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3407" name="object 3407" descr=""/>
            <p:cNvSpPr/>
            <p:nvPr/>
          </p:nvSpPr>
          <p:spPr>
            <a:xfrm>
              <a:off x="5584093"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08" name="object 3408" descr=""/>
            <p:cNvSpPr/>
            <p:nvPr/>
          </p:nvSpPr>
          <p:spPr>
            <a:xfrm>
              <a:off x="5582467" y="2410945"/>
              <a:ext cx="12700" cy="3810"/>
            </a:xfrm>
            <a:custGeom>
              <a:avLst/>
              <a:gdLst/>
              <a:ahLst/>
              <a:cxnLst/>
              <a:rect l="l" t="t" r="r" b="b"/>
              <a:pathLst>
                <a:path w="12700" h="3810">
                  <a:moveTo>
                    <a:pt x="12458" y="3517"/>
                  </a:moveTo>
                  <a:lnTo>
                    <a:pt x="1346" y="266"/>
                  </a:lnTo>
                  <a:lnTo>
                    <a:pt x="0" y="0"/>
                  </a:lnTo>
                </a:path>
              </a:pathLst>
            </a:custGeom>
            <a:ln w="3175">
              <a:solidFill>
                <a:srgbClr val="231F20"/>
              </a:solidFill>
            </a:ln>
          </p:spPr>
          <p:txBody>
            <a:bodyPr wrap="square" lIns="0" tIns="0" rIns="0" bIns="0" rtlCol="0"/>
            <a:lstStyle/>
            <a:p/>
          </p:txBody>
        </p:sp>
        <p:sp>
          <p:nvSpPr>
            <p:cNvPr id="3409" name="object 3409" descr=""/>
            <p:cNvSpPr/>
            <p:nvPr/>
          </p:nvSpPr>
          <p:spPr>
            <a:xfrm>
              <a:off x="5583007" y="24104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10" name="object 3410" descr=""/>
            <p:cNvSpPr/>
            <p:nvPr/>
          </p:nvSpPr>
          <p:spPr>
            <a:xfrm>
              <a:off x="5582747" y="2409865"/>
              <a:ext cx="13335" cy="4445"/>
            </a:xfrm>
            <a:custGeom>
              <a:avLst/>
              <a:gdLst/>
              <a:ahLst/>
              <a:cxnLst/>
              <a:rect l="l" t="t" r="r" b="b"/>
              <a:pathLst>
                <a:path w="13335" h="4444">
                  <a:moveTo>
                    <a:pt x="13258" y="4051"/>
                  </a:moveTo>
                  <a:lnTo>
                    <a:pt x="0" y="0"/>
                  </a:lnTo>
                </a:path>
              </a:pathLst>
            </a:custGeom>
            <a:ln w="3175">
              <a:solidFill>
                <a:srgbClr val="231F20"/>
              </a:solidFill>
            </a:ln>
          </p:spPr>
          <p:txBody>
            <a:bodyPr wrap="square" lIns="0" tIns="0" rIns="0" bIns="0" rtlCol="0"/>
            <a:lstStyle/>
            <a:p/>
          </p:txBody>
        </p:sp>
        <p:sp>
          <p:nvSpPr>
            <p:cNvPr id="3411" name="object 3411" descr=""/>
            <p:cNvSpPr/>
            <p:nvPr/>
          </p:nvSpPr>
          <p:spPr>
            <a:xfrm>
              <a:off x="5576788" y="242448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412" name="object 3412" descr=""/>
            <p:cNvSpPr/>
            <p:nvPr/>
          </p:nvSpPr>
          <p:spPr>
            <a:xfrm>
              <a:off x="5533453" y="2392260"/>
              <a:ext cx="66040" cy="31115"/>
            </a:xfrm>
            <a:custGeom>
              <a:avLst/>
              <a:gdLst/>
              <a:ahLst/>
              <a:cxnLst/>
              <a:rect l="l" t="t" r="r" b="b"/>
              <a:pathLst>
                <a:path w="66039" h="31114">
                  <a:moveTo>
                    <a:pt x="1625" y="812"/>
                  </a:moveTo>
                  <a:lnTo>
                    <a:pt x="1384" y="241"/>
                  </a:lnTo>
                  <a:lnTo>
                    <a:pt x="812" y="0"/>
                  </a:lnTo>
                  <a:lnTo>
                    <a:pt x="241" y="241"/>
                  </a:lnTo>
                  <a:lnTo>
                    <a:pt x="0" y="812"/>
                  </a:lnTo>
                  <a:lnTo>
                    <a:pt x="241" y="1384"/>
                  </a:lnTo>
                  <a:lnTo>
                    <a:pt x="812" y="1625"/>
                  </a:lnTo>
                  <a:lnTo>
                    <a:pt x="1384" y="1384"/>
                  </a:lnTo>
                  <a:lnTo>
                    <a:pt x="1625" y="812"/>
                  </a:lnTo>
                  <a:close/>
                </a:path>
                <a:path w="66039" h="31114">
                  <a:moveTo>
                    <a:pt x="51168" y="6235"/>
                  </a:moveTo>
                  <a:lnTo>
                    <a:pt x="50939" y="5664"/>
                  </a:lnTo>
                  <a:lnTo>
                    <a:pt x="50355" y="5422"/>
                  </a:lnTo>
                  <a:lnTo>
                    <a:pt x="49784" y="5664"/>
                  </a:lnTo>
                  <a:lnTo>
                    <a:pt x="49542" y="6235"/>
                  </a:lnTo>
                  <a:lnTo>
                    <a:pt x="49784" y="6807"/>
                  </a:lnTo>
                  <a:lnTo>
                    <a:pt x="50355" y="7048"/>
                  </a:lnTo>
                  <a:lnTo>
                    <a:pt x="50939" y="6807"/>
                  </a:lnTo>
                  <a:lnTo>
                    <a:pt x="51168" y="6235"/>
                  </a:lnTo>
                  <a:close/>
                </a:path>
                <a:path w="66039" h="31114">
                  <a:moveTo>
                    <a:pt x="65532" y="30060"/>
                  </a:moveTo>
                  <a:lnTo>
                    <a:pt x="65290" y="29489"/>
                  </a:lnTo>
                  <a:lnTo>
                    <a:pt x="64719" y="29248"/>
                  </a:lnTo>
                  <a:lnTo>
                    <a:pt x="64147" y="29489"/>
                  </a:lnTo>
                  <a:lnTo>
                    <a:pt x="63906" y="30060"/>
                  </a:lnTo>
                  <a:lnTo>
                    <a:pt x="64147" y="30632"/>
                  </a:lnTo>
                  <a:lnTo>
                    <a:pt x="64719" y="30873"/>
                  </a:lnTo>
                  <a:lnTo>
                    <a:pt x="65290" y="30632"/>
                  </a:lnTo>
                  <a:lnTo>
                    <a:pt x="65532" y="30060"/>
                  </a:lnTo>
                  <a:close/>
                </a:path>
              </a:pathLst>
            </a:custGeom>
            <a:solidFill>
              <a:srgbClr val="231F20"/>
            </a:solidFill>
          </p:spPr>
          <p:txBody>
            <a:bodyPr wrap="square" lIns="0" tIns="0" rIns="0" bIns="0" rtlCol="0"/>
            <a:lstStyle/>
            <a:p/>
          </p:txBody>
        </p:sp>
        <p:sp>
          <p:nvSpPr>
            <p:cNvPr id="3413" name="object 3413" descr=""/>
            <p:cNvSpPr/>
            <p:nvPr/>
          </p:nvSpPr>
          <p:spPr>
            <a:xfrm>
              <a:off x="5548895" y="241121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414" name="object 3414" descr=""/>
            <p:cNvSpPr/>
            <p:nvPr/>
          </p:nvSpPr>
          <p:spPr>
            <a:xfrm>
              <a:off x="5583553" y="240391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415" name="object 3415" descr=""/>
            <p:cNvSpPr/>
            <p:nvPr/>
          </p:nvSpPr>
          <p:spPr>
            <a:xfrm>
              <a:off x="5590592" y="242231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16" name="object 3416" descr=""/>
            <p:cNvSpPr/>
            <p:nvPr/>
          </p:nvSpPr>
          <p:spPr>
            <a:xfrm>
              <a:off x="5541045" y="239226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417" name="object 3417" descr=""/>
            <p:cNvSpPr/>
            <p:nvPr/>
          </p:nvSpPr>
          <p:spPr>
            <a:xfrm>
              <a:off x="5551332" y="239416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418" name="object 3418" descr=""/>
            <p:cNvSpPr/>
            <p:nvPr/>
          </p:nvSpPr>
          <p:spPr>
            <a:xfrm>
              <a:off x="5548071" y="2397683"/>
              <a:ext cx="36830" cy="17145"/>
            </a:xfrm>
            <a:custGeom>
              <a:avLst/>
              <a:gdLst/>
              <a:ahLst/>
              <a:cxnLst/>
              <a:rect l="l" t="t" r="r" b="b"/>
              <a:pathLst>
                <a:path w="36829" h="17144">
                  <a:moveTo>
                    <a:pt x="1625" y="4330"/>
                  </a:moveTo>
                  <a:lnTo>
                    <a:pt x="1397" y="3759"/>
                  </a:lnTo>
                  <a:lnTo>
                    <a:pt x="812" y="3517"/>
                  </a:lnTo>
                  <a:lnTo>
                    <a:pt x="241" y="3759"/>
                  </a:lnTo>
                  <a:lnTo>
                    <a:pt x="0" y="4330"/>
                  </a:lnTo>
                  <a:lnTo>
                    <a:pt x="241" y="4902"/>
                  </a:lnTo>
                  <a:lnTo>
                    <a:pt x="812" y="5143"/>
                  </a:lnTo>
                  <a:lnTo>
                    <a:pt x="1397" y="4902"/>
                  </a:lnTo>
                  <a:lnTo>
                    <a:pt x="1625" y="4330"/>
                  </a:lnTo>
                  <a:close/>
                </a:path>
                <a:path w="36829" h="17144">
                  <a:moveTo>
                    <a:pt x="36283" y="15709"/>
                  </a:moveTo>
                  <a:lnTo>
                    <a:pt x="36055" y="15138"/>
                  </a:lnTo>
                  <a:lnTo>
                    <a:pt x="35471" y="14897"/>
                  </a:lnTo>
                  <a:lnTo>
                    <a:pt x="34899" y="15138"/>
                  </a:lnTo>
                  <a:lnTo>
                    <a:pt x="34658" y="15709"/>
                  </a:lnTo>
                  <a:lnTo>
                    <a:pt x="34899" y="16281"/>
                  </a:lnTo>
                  <a:lnTo>
                    <a:pt x="35471" y="16522"/>
                  </a:lnTo>
                  <a:lnTo>
                    <a:pt x="36055" y="16281"/>
                  </a:lnTo>
                  <a:lnTo>
                    <a:pt x="36283" y="15709"/>
                  </a:lnTo>
                  <a:close/>
                </a:path>
                <a:path w="36829" h="17144">
                  <a:moveTo>
                    <a:pt x="36550" y="812"/>
                  </a:moveTo>
                  <a:lnTo>
                    <a:pt x="36322" y="241"/>
                  </a:lnTo>
                  <a:lnTo>
                    <a:pt x="35737" y="0"/>
                  </a:lnTo>
                  <a:lnTo>
                    <a:pt x="35166" y="241"/>
                  </a:lnTo>
                  <a:lnTo>
                    <a:pt x="34925" y="812"/>
                  </a:lnTo>
                  <a:lnTo>
                    <a:pt x="35166" y="1384"/>
                  </a:lnTo>
                  <a:lnTo>
                    <a:pt x="35737" y="1625"/>
                  </a:lnTo>
                  <a:lnTo>
                    <a:pt x="36322" y="1384"/>
                  </a:lnTo>
                  <a:lnTo>
                    <a:pt x="36550" y="812"/>
                  </a:lnTo>
                  <a:close/>
                </a:path>
              </a:pathLst>
            </a:custGeom>
            <a:solidFill>
              <a:srgbClr val="231F20"/>
            </a:solidFill>
          </p:spPr>
          <p:txBody>
            <a:bodyPr wrap="square" lIns="0" tIns="0" rIns="0" bIns="0" rtlCol="0"/>
            <a:lstStyle/>
            <a:p/>
          </p:txBody>
        </p:sp>
        <p:sp>
          <p:nvSpPr>
            <p:cNvPr id="3419" name="object 3419" descr=""/>
            <p:cNvSpPr/>
            <p:nvPr/>
          </p:nvSpPr>
          <p:spPr>
            <a:xfrm>
              <a:off x="5551332" y="2394161"/>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3420" name="object 3420" descr=""/>
            <p:cNvSpPr/>
            <p:nvPr/>
          </p:nvSpPr>
          <p:spPr>
            <a:xfrm>
              <a:off x="5575693" y="2380906"/>
              <a:ext cx="12700" cy="18415"/>
            </a:xfrm>
            <a:custGeom>
              <a:avLst/>
              <a:gdLst/>
              <a:ahLst/>
              <a:cxnLst/>
              <a:rect l="l" t="t" r="r" b="b"/>
              <a:pathLst>
                <a:path w="12700" h="18414">
                  <a:moveTo>
                    <a:pt x="1625" y="10007"/>
                  </a:moveTo>
                  <a:lnTo>
                    <a:pt x="1384" y="9436"/>
                  </a:lnTo>
                  <a:lnTo>
                    <a:pt x="812" y="9194"/>
                  </a:lnTo>
                  <a:lnTo>
                    <a:pt x="228" y="9436"/>
                  </a:lnTo>
                  <a:lnTo>
                    <a:pt x="0" y="10007"/>
                  </a:lnTo>
                  <a:lnTo>
                    <a:pt x="228" y="10579"/>
                  </a:lnTo>
                  <a:lnTo>
                    <a:pt x="812" y="10820"/>
                  </a:lnTo>
                  <a:lnTo>
                    <a:pt x="1384" y="10579"/>
                  </a:lnTo>
                  <a:lnTo>
                    <a:pt x="1625" y="10007"/>
                  </a:lnTo>
                  <a:close/>
                </a:path>
                <a:path w="12700" h="18414">
                  <a:moveTo>
                    <a:pt x="5956" y="812"/>
                  </a:moveTo>
                  <a:lnTo>
                    <a:pt x="5715" y="228"/>
                  </a:lnTo>
                  <a:lnTo>
                    <a:pt x="5143" y="0"/>
                  </a:lnTo>
                  <a:lnTo>
                    <a:pt x="4572" y="228"/>
                  </a:lnTo>
                  <a:lnTo>
                    <a:pt x="4330" y="812"/>
                  </a:lnTo>
                  <a:lnTo>
                    <a:pt x="4572" y="1384"/>
                  </a:lnTo>
                  <a:lnTo>
                    <a:pt x="5143" y="1625"/>
                  </a:lnTo>
                  <a:lnTo>
                    <a:pt x="5715" y="1384"/>
                  </a:lnTo>
                  <a:lnTo>
                    <a:pt x="5956" y="812"/>
                  </a:lnTo>
                  <a:close/>
                </a:path>
                <a:path w="12700" h="18414">
                  <a:moveTo>
                    <a:pt x="8928" y="17589"/>
                  </a:moveTo>
                  <a:lnTo>
                    <a:pt x="8699" y="17018"/>
                  </a:lnTo>
                  <a:lnTo>
                    <a:pt x="8115" y="16776"/>
                  </a:lnTo>
                  <a:lnTo>
                    <a:pt x="7543" y="17018"/>
                  </a:lnTo>
                  <a:lnTo>
                    <a:pt x="7302" y="17589"/>
                  </a:lnTo>
                  <a:lnTo>
                    <a:pt x="7543" y="18161"/>
                  </a:lnTo>
                  <a:lnTo>
                    <a:pt x="8115" y="18402"/>
                  </a:lnTo>
                  <a:lnTo>
                    <a:pt x="8699" y="18161"/>
                  </a:lnTo>
                  <a:lnTo>
                    <a:pt x="8928" y="17589"/>
                  </a:lnTo>
                  <a:close/>
                </a:path>
                <a:path w="12700" h="18414">
                  <a:moveTo>
                    <a:pt x="12179" y="5410"/>
                  </a:moveTo>
                  <a:lnTo>
                    <a:pt x="11950" y="4838"/>
                  </a:lnTo>
                  <a:lnTo>
                    <a:pt x="11366" y="4597"/>
                  </a:lnTo>
                  <a:lnTo>
                    <a:pt x="10795" y="4838"/>
                  </a:lnTo>
                  <a:lnTo>
                    <a:pt x="10553" y="5410"/>
                  </a:lnTo>
                  <a:lnTo>
                    <a:pt x="10795" y="5981"/>
                  </a:lnTo>
                  <a:lnTo>
                    <a:pt x="11366" y="6223"/>
                  </a:lnTo>
                  <a:lnTo>
                    <a:pt x="11950" y="5981"/>
                  </a:lnTo>
                  <a:lnTo>
                    <a:pt x="12179" y="5410"/>
                  </a:lnTo>
                  <a:close/>
                </a:path>
              </a:pathLst>
            </a:custGeom>
            <a:solidFill>
              <a:srgbClr val="231F20"/>
            </a:solidFill>
          </p:spPr>
          <p:txBody>
            <a:bodyPr wrap="square" lIns="0" tIns="0" rIns="0" bIns="0" rtlCol="0"/>
            <a:lstStyle/>
            <a:p/>
          </p:txBody>
        </p:sp>
        <p:sp>
          <p:nvSpPr>
            <p:cNvPr id="3421" name="object 3421" descr=""/>
            <p:cNvSpPr/>
            <p:nvPr/>
          </p:nvSpPr>
          <p:spPr>
            <a:xfrm>
              <a:off x="5574891" y="2348396"/>
              <a:ext cx="1270" cy="635"/>
            </a:xfrm>
            <a:custGeom>
              <a:avLst/>
              <a:gdLst/>
              <a:ahLst/>
              <a:cxnLst/>
              <a:rect l="l" t="t" r="r" b="b"/>
              <a:pathLst>
                <a:path w="1270" h="635">
                  <a:moveTo>
                    <a:pt x="0" y="0"/>
                  </a:moveTo>
                  <a:lnTo>
                    <a:pt x="812" y="546"/>
                  </a:lnTo>
                </a:path>
              </a:pathLst>
            </a:custGeom>
            <a:ln w="3175">
              <a:solidFill>
                <a:srgbClr val="231F20"/>
              </a:solidFill>
            </a:ln>
          </p:spPr>
          <p:txBody>
            <a:bodyPr wrap="square" lIns="0" tIns="0" rIns="0" bIns="0" rtlCol="0"/>
            <a:lstStyle/>
            <a:p/>
          </p:txBody>
        </p:sp>
        <p:sp>
          <p:nvSpPr>
            <p:cNvPr id="3422" name="object 3422" descr=""/>
            <p:cNvSpPr/>
            <p:nvPr/>
          </p:nvSpPr>
          <p:spPr>
            <a:xfrm>
              <a:off x="5685085" y="24057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23" name="object 3423" descr=""/>
            <p:cNvSpPr/>
            <p:nvPr/>
          </p:nvSpPr>
          <p:spPr>
            <a:xfrm>
              <a:off x="5575164" y="2355174"/>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424" name="object 3424" descr=""/>
            <p:cNvSpPr/>
            <p:nvPr/>
          </p:nvSpPr>
          <p:spPr>
            <a:xfrm>
              <a:off x="5575164" y="235273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425" name="object 3425" descr=""/>
            <p:cNvSpPr/>
            <p:nvPr/>
          </p:nvSpPr>
          <p:spPr>
            <a:xfrm>
              <a:off x="5575164" y="2350300"/>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426" name="object 3426" descr=""/>
            <p:cNvSpPr/>
            <p:nvPr/>
          </p:nvSpPr>
          <p:spPr>
            <a:xfrm>
              <a:off x="5557019" y="2352997"/>
              <a:ext cx="635" cy="635"/>
            </a:xfrm>
            <a:custGeom>
              <a:avLst/>
              <a:gdLst/>
              <a:ahLst/>
              <a:cxnLst/>
              <a:rect l="l" t="t" r="r" b="b"/>
              <a:pathLst>
                <a:path w="635" h="635">
                  <a:moveTo>
                    <a:pt x="0" y="0"/>
                  </a:moveTo>
                  <a:lnTo>
                    <a:pt x="533" y="266"/>
                  </a:lnTo>
                </a:path>
              </a:pathLst>
            </a:custGeom>
            <a:ln w="3175">
              <a:solidFill>
                <a:srgbClr val="231F20"/>
              </a:solidFill>
            </a:ln>
          </p:spPr>
          <p:txBody>
            <a:bodyPr wrap="square" lIns="0" tIns="0" rIns="0" bIns="0" rtlCol="0"/>
            <a:lstStyle/>
            <a:p/>
          </p:txBody>
        </p:sp>
        <p:sp>
          <p:nvSpPr>
            <p:cNvPr id="3427" name="object 3427" descr=""/>
            <p:cNvSpPr/>
            <p:nvPr/>
          </p:nvSpPr>
          <p:spPr>
            <a:xfrm>
              <a:off x="5557019" y="2350567"/>
              <a:ext cx="635" cy="635"/>
            </a:xfrm>
            <a:custGeom>
              <a:avLst/>
              <a:gdLst/>
              <a:ahLst/>
              <a:cxnLst/>
              <a:rect l="l" t="t" r="r" b="b"/>
              <a:pathLst>
                <a:path w="635" h="635">
                  <a:moveTo>
                    <a:pt x="0" y="0"/>
                  </a:moveTo>
                  <a:lnTo>
                    <a:pt x="533" y="266"/>
                  </a:lnTo>
                </a:path>
              </a:pathLst>
            </a:custGeom>
            <a:ln w="3175">
              <a:solidFill>
                <a:srgbClr val="231F20"/>
              </a:solidFill>
            </a:ln>
          </p:spPr>
          <p:txBody>
            <a:bodyPr wrap="square" lIns="0" tIns="0" rIns="0" bIns="0" rtlCol="0"/>
            <a:lstStyle/>
            <a:p/>
          </p:txBody>
        </p:sp>
        <p:sp>
          <p:nvSpPr>
            <p:cNvPr id="3428" name="object 3428" descr=""/>
            <p:cNvSpPr/>
            <p:nvPr/>
          </p:nvSpPr>
          <p:spPr>
            <a:xfrm>
              <a:off x="5655843" y="2378189"/>
              <a:ext cx="31115" cy="29845"/>
            </a:xfrm>
            <a:custGeom>
              <a:avLst/>
              <a:gdLst/>
              <a:ahLst/>
              <a:cxnLst/>
              <a:rect l="l" t="t" r="r" b="b"/>
              <a:pathLst>
                <a:path w="31114" h="29844">
                  <a:moveTo>
                    <a:pt x="1625" y="812"/>
                  </a:moveTo>
                  <a:lnTo>
                    <a:pt x="1384" y="228"/>
                  </a:lnTo>
                  <a:lnTo>
                    <a:pt x="812" y="0"/>
                  </a:lnTo>
                  <a:lnTo>
                    <a:pt x="241" y="228"/>
                  </a:lnTo>
                  <a:lnTo>
                    <a:pt x="0" y="812"/>
                  </a:lnTo>
                  <a:lnTo>
                    <a:pt x="241" y="1384"/>
                  </a:lnTo>
                  <a:lnTo>
                    <a:pt x="812" y="1625"/>
                  </a:lnTo>
                  <a:lnTo>
                    <a:pt x="1384" y="1384"/>
                  </a:lnTo>
                  <a:lnTo>
                    <a:pt x="1625" y="812"/>
                  </a:lnTo>
                  <a:close/>
                </a:path>
                <a:path w="31114" h="29844">
                  <a:moveTo>
                    <a:pt x="30861" y="28422"/>
                  </a:moveTo>
                  <a:lnTo>
                    <a:pt x="30619" y="27851"/>
                  </a:lnTo>
                  <a:lnTo>
                    <a:pt x="30048" y="27609"/>
                  </a:lnTo>
                  <a:lnTo>
                    <a:pt x="29476" y="27851"/>
                  </a:lnTo>
                  <a:lnTo>
                    <a:pt x="29235" y="28422"/>
                  </a:lnTo>
                  <a:lnTo>
                    <a:pt x="29476" y="29006"/>
                  </a:lnTo>
                  <a:lnTo>
                    <a:pt x="30048" y="29235"/>
                  </a:lnTo>
                  <a:lnTo>
                    <a:pt x="30619" y="29006"/>
                  </a:lnTo>
                  <a:lnTo>
                    <a:pt x="30861" y="28422"/>
                  </a:lnTo>
                  <a:close/>
                </a:path>
              </a:pathLst>
            </a:custGeom>
            <a:solidFill>
              <a:srgbClr val="231F20"/>
            </a:solidFill>
          </p:spPr>
          <p:txBody>
            <a:bodyPr wrap="square" lIns="0" tIns="0" rIns="0" bIns="0" rtlCol="0"/>
            <a:lstStyle/>
            <a:p/>
          </p:txBody>
        </p:sp>
        <p:sp>
          <p:nvSpPr>
            <p:cNvPr id="3429" name="object 3429" descr=""/>
            <p:cNvSpPr/>
            <p:nvPr/>
          </p:nvSpPr>
          <p:spPr>
            <a:xfrm>
              <a:off x="5674264" y="23846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430" name="object 3430" descr=""/>
            <p:cNvSpPr/>
            <p:nvPr/>
          </p:nvSpPr>
          <p:spPr>
            <a:xfrm>
              <a:off x="5655580" y="237195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431" name="object 3431" descr=""/>
            <p:cNvSpPr/>
            <p:nvPr/>
          </p:nvSpPr>
          <p:spPr>
            <a:xfrm>
              <a:off x="5661534" y="23719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432" name="object 3432" descr=""/>
            <p:cNvSpPr/>
            <p:nvPr/>
          </p:nvSpPr>
          <p:spPr>
            <a:xfrm>
              <a:off x="5678592" y="237195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433" name="object 3433" descr=""/>
            <p:cNvSpPr/>
            <p:nvPr/>
          </p:nvSpPr>
          <p:spPr>
            <a:xfrm>
              <a:off x="5692129" y="2391443"/>
              <a:ext cx="1270" cy="2540"/>
            </a:xfrm>
            <a:custGeom>
              <a:avLst/>
              <a:gdLst/>
              <a:ahLst/>
              <a:cxnLst/>
              <a:rect l="l" t="t" r="r" b="b"/>
              <a:pathLst>
                <a:path w="1270" h="2539">
                  <a:moveTo>
                    <a:pt x="1079" y="2171"/>
                  </a:moveTo>
                  <a:lnTo>
                    <a:pt x="546" y="1625"/>
                  </a:lnTo>
                  <a:lnTo>
                    <a:pt x="266" y="1092"/>
                  </a:lnTo>
                  <a:lnTo>
                    <a:pt x="0" y="279"/>
                  </a:lnTo>
                  <a:lnTo>
                    <a:pt x="0" y="0"/>
                  </a:lnTo>
                </a:path>
              </a:pathLst>
            </a:custGeom>
            <a:ln w="3175">
              <a:solidFill>
                <a:srgbClr val="231F20"/>
              </a:solidFill>
            </a:ln>
          </p:spPr>
          <p:txBody>
            <a:bodyPr wrap="square" lIns="0" tIns="0" rIns="0" bIns="0" rtlCol="0"/>
            <a:lstStyle/>
            <a:p/>
          </p:txBody>
        </p:sp>
        <p:sp>
          <p:nvSpPr>
            <p:cNvPr id="3434" name="object 3434" descr=""/>
            <p:cNvSpPr/>
            <p:nvPr/>
          </p:nvSpPr>
          <p:spPr>
            <a:xfrm>
              <a:off x="5672907" y="237195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435" name="object 3435" descr=""/>
            <p:cNvSpPr/>
            <p:nvPr/>
          </p:nvSpPr>
          <p:spPr>
            <a:xfrm>
              <a:off x="5828860" y="2528999"/>
              <a:ext cx="635" cy="635"/>
            </a:xfrm>
            <a:custGeom>
              <a:avLst/>
              <a:gdLst/>
              <a:ahLst/>
              <a:cxnLst/>
              <a:rect l="l" t="t" r="r" b="b"/>
              <a:pathLst>
                <a:path w="635" h="635">
                  <a:moveTo>
                    <a:pt x="0" y="0"/>
                  </a:moveTo>
                  <a:lnTo>
                    <a:pt x="546" y="533"/>
                  </a:lnTo>
                </a:path>
              </a:pathLst>
            </a:custGeom>
            <a:ln w="3175">
              <a:solidFill>
                <a:srgbClr val="231F20"/>
              </a:solidFill>
            </a:ln>
          </p:spPr>
          <p:txBody>
            <a:bodyPr wrap="square" lIns="0" tIns="0" rIns="0" bIns="0" rtlCol="0"/>
            <a:lstStyle/>
            <a:p/>
          </p:txBody>
        </p:sp>
        <p:sp>
          <p:nvSpPr>
            <p:cNvPr id="3436" name="object 3436" descr=""/>
            <p:cNvSpPr/>
            <p:nvPr/>
          </p:nvSpPr>
          <p:spPr>
            <a:xfrm>
              <a:off x="5697550" y="2384958"/>
              <a:ext cx="635" cy="635"/>
            </a:xfrm>
            <a:custGeom>
              <a:avLst/>
              <a:gdLst/>
              <a:ahLst/>
              <a:cxnLst/>
              <a:rect l="l" t="t" r="r" b="b"/>
              <a:pathLst>
                <a:path w="635" h="635">
                  <a:moveTo>
                    <a:pt x="533" y="533"/>
                  </a:moveTo>
                  <a:lnTo>
                    <a:pt x="0" y="0"/>
                  </a:lnTo>
                </a:path>
              </a:pathLst>
            </a:custGeom>
            <a:ln w="3175">
              <a:solidFill>
                <a:srgbClr val="231F20"/>
              </a:solidFill>
            </a:ln>
          </p:spPr>
          <p:txBody>
            <a:bodyPr wrap="square" lIns="0" tIns="0" rIns="0" bIns="0" rtlCol="0"/>
            <a:lstStyle/>
            <a:p/>
          </p:txBody>
        </p:sp>
        <p:sp>
          <p:nvSpPr>
            <p:cNvPr id="3437" name="object 3437" descr=""/>
            <p:cNvSpPr/>
            <p:nvPr/>
          </p:nvSpPr>
          <p:spPr>
            <a:xfrm>
              <a:off x="5688614" y="237222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438" name="object 3438" descr=""/>
            <p:cNvSpPr/>
            <p:nvPr/>
          </p:nvSpPr>
          <p:spPr>
            <a:xfrm>
              <a:off x="5684553" y="237222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439" name="object 3439" descr=""/>
            <p:cNvSpPr/>
            <p:nvPr/>
          </p:nvSpPr>
          <p:spPr>
            <a:xfrm>
              <a:off x="5700520" y="2323491"/>
              <a:ext cx="5715" cy="10160"/>
            </a:xfrm>
            <a:custGeom>
              <a:avLst/>
              <a:gdLst/>
              <a:ahLst/>
              <a:cxnLst/>
              <a:rect l="l" t="t" r="r" b="b"/>
              <a:pathLst>
                <a:path w="5714" h="10160">
                  <a:moveTo>
                    <a:pt x="0" y="0"/>
                  </a:moveTo>
                  <a:lnTo>
                    <a:pt x="5410" y="10007"/>
                  </a:lnTo>
                </a:path>
              </a:pathLst>
            </a:custGeom>
            <a:ln w="3175">
              <a:solidFill>
                <a:srgbClr val="231F20"/>
              </a:solidFill>
            </a:ln>
          </p:spPr>
          <p:txBody>
            <a:bodyPr wrap="square" lIns="0" tIns="0" rIns="0" bIns="0" rtlCol="0"/>
            <a:lstStyle/>
            <a:p/>
          </p:txBody>
        </p:sp>
        <p:sp>
          <p:nvSpPr>
            <p:cNvPr id="3440" name="object 3440" descr=""/>
            <p:cNvSpPr/>
            <p:nvPr/>
          </p:nvSpPr>
          <p:spPr>
            <a:xfrm>
              <a:off x="5700793" y="2323491"/>
              <a:ext cx="5715" cy="10160"/>
            </a:xfrm>
            <a:custGeom>
              <a:avLst/>
              <a:gdLst/>
              <a:ahLst/>
              <a:cxnLst/>
              <a:rect l="l" t="t" r="r" b="b"/>
              <a:pathLst>
                <a:path w="5714" h="10160">
                  <a:moveTo>
                    <a:pt x="0" y="0"/>
                  </a:moveTo>
                  <a:lnTo>
                    <a:pt x="5689" y="10007"/>
                  </a:lnTo>
                </a:path>
              </a:pathLst>
            </a:custGeom>
            <a:ln w="3175">
              <a:solidFill>
                <a:srgbClr val="231F20"/>
              </a:solidFill>
            </a:ln>
          </p:spPr>
          <p:txBody>
            <a:bodyPr wrap="square" lIns="0" tIns="0" rIns="0" bIns="0" rtlCol="0"/>
            <a:lstStyle/>
            <a:p/>
          </p:txBody>
        </p:sp>
        <p:sp>
          <p:nvSpPr>
            <p:cNvPr id="3441" name="object 3441" descr=""/>
            <p:cNvSpPr/>
            <p:nvPr/>
          </p:nvSpPr>
          <p:spPr>
            <a:xfrm>
              <a:off x="5838068" y="24409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42" name="object 3442" descr=""/>
            <p:cNvSpPr/>
            <p:nvPr/>
          </p:nvSpPr>
          <p:spPr>
            <a:xfrm>
              <a:off x="5828593" y="2435038"/>
              <a:ext cx="0" cy="94615"/>
            </a:xfrm>
            <a:custGeom>
              <a:avLst/>
              <a:gdLst/>
              <a:ahLst/>
              <a:cxnLst/>
              <a:rect l="l" t="t" r="r" b="b"/>
              <a:pathLst>
                <a:path w="0" h="94614">
                  <a:moveTo>
                    <a:pt x="0" y="0"/>
                  </a:moveTo>
                  <a:lnTo>
                    <a:pt x="0" y="94488"/>
                  </a:lnTo>
                </a:path>
              </a:pathLst>
            </a:custGeom>
            <a:ln w="3175">
              <a:solidFill>
                <a:srgbClr val="231F20"/>
              </a:solidFill>
            </a:ln>
          </p:spPr>
          <p:txBody>
            <a:bodyPr wrap="square" lIns="0" tIns="0" rIns="0" bIns="0" rtlCol="0"/>
            <a:lstStyle/>
            <a:p/>
          </p:txBody>
        </p:sp>
        <p:sp>
          <p:nvSpPr>
            <p:cNvPr id="3443" name="object 3443" descr=""/>
            <p:cNvSpPr/>
            <p:nvPr/>
          </p:nvSpPr>
          <p:spPr>
            <a:xfrm>
              <a:off x="5828860" y="2435311"/>
              <a:ext cx="0" cy="8890"/>
            </a:xfrm>
            <a:custGeom>
              <a:avLst/>
              <a:gdLst/>
              <a:ahLst/>
              <a:cxnLst/>
              <a:rect l="l" t="t" r="r" b="b"/>
              <a:pathLst>
                <a:path w="0" h="8889">
                  <a:moveTo>
                    <a:pt x="0" y="0"/>
                  </a:moveTo>
                  <a:lnTo>
                    <a:pt x="0" y="8674"/>
                  </a:lnTo>
                </a:path>
              </a:pathLst>
            </a:custGeom>
            <a:ln w="3175">
              <a:solidFill>
                <a:srgbClr val="231F20"/>
              </a:solidFill>
            </a:ln>
          </p:spPr>
          <p:txBody>
            <a:bodyPr wrap="square" lIns="0" tIns="0" rIns="0" bIns="0" rtlCol="0"/>
            <a:lstStyle/>
            <a:p/>
          </p:txBody>
        </p:sp>
        <p:sp>
          <p:nvSpPr>
            <p:cNvPr id="3444" name="object 3444" descr=""/>
            <p:cNvSpPr/>
            <p:nvPr/>
          </p:nvSpPr>
          <p:spPr>
            <a:xfrm>
              <a:off x="5828860" y="2443980"/>
              <a:ext cx="0" cy="85725"/>
            </a:xfrm>
            <a:custGeom>
              <a:avLst/>
              <a:gdLst/>
              <a:ahLst/>
              <a:cxnLst/>
              <a:rect l="l" t="t" r="r" b="b"/>
              <a:pathLst>
                <a:path w="0" h="85725">
                  <a:moveTo>
                    <a:pt x="0" y="0"/>
                  </a:moveTo>
                  <a:lnTo>
                    <a:pt x="0" y="8661"/>
                  </a:lnTo>
                  <a:lnTo>
                    <a:pt x="0" y="85293"/>
                  </a:lnTo>
                </a:path>
              </a:pathLst>
            </a:custGeom>
            <a:ln w="3175">
              <a:solidFill>
                <a:srgbClr val="231F20"/>
              </a:solidFill>
            </a:ln>
          </p:spPr>
          <p:txBody>
            <a:bodyPr wrap="square" lIns="0" tIns="0" rIns="0" bIns="0" rtlCol="0"/>
            <a:lstStyle/>
            <a:p/>
          </p:txBody>
        </p:sp>
        <p:sp>
          <p:nvSpPr>
            <p:cNvPr id="3445" name="object 3445" descr=""/>
            <p:cNvSpPr/>
            <p:nvPr/>
          </p:nvSpPr>
          <p:spPr>
            <a:xfrm>
              <a:off x="5829405" y="2450742"/>
              <a:ext cx="0" cy="79375"/>
            </a:xfrm>
            <a:custGeom>
              <a:avLst/>
              <a:gdLst/>
              <a:ahLst/>
              <a:cxnLst/>
              <a:rect l="l" t="t" r="r" b="b"/>
              <a:pathLst>
                <a:path w="0" h="79375">
                  <a:moveTo>
                    <a:pt x="0" y="78790"/>
                  </a:moveTo>
                  <a:lnTo>
                    <a:pt x="0" y="0"/>
                  </a:lnTo>
                </a:path>
              </a:pathLst>
            </a:custGeom>
            <a:ln w="3175">
              <a:solidFill>
                <a:srgbClr val="231F20"/>
              </a:solidFill>
            </a:ln>
          </p:spPr>
          <p:txBody>
            <a:bodyPr wrap="square" lIns="0" tIns="0" rIns="0" bIns="0" rtlCol="0"/>
            <a:lstStyle/>
            <a:p/>
          </p:txBody>
        </p:sp>
        <p:sp>
          <p:nvSpPr>
            <p:cNvPr id="3446" name="object 3446" descr=""/>
            <p:cNvSpPr/>
            <p:nvPr/>
          </p:nvSpPr>
          <p:spPr>
            <a:xfrm>
              <a:off x="5829405" y="2435033"/>
              <a:ext cx="0" cy="8890"/>
            </a:xfrm>
            <a:custGeom>
              <a:avLst/>
              <a:gdLst/>
              <a:ahLst/>
              <a:cxnLst/>
              <a:rect l="l" t="t" r="r" b="b"/>
              <a:pathLst>
                <a:path w="0" h="8889">
                  <a:moveTo>
                    <a:pt x="0" y="8674"/>
                  </a:moveTo>
                  <a:lnTo>
                    <a:pt x="0" y="0"/>
                  </a:lnTo>
                </a:path>
              </a:pathLst>
            </a:custGeom>
            <a:ln w="3175">
              <a:solidFill>
                <a:srgbClr val="231F20"/>
              </a:solidFill>
            </a:ln>
          </p:spPr>
          <p:txBody>
            <a:bodyPr wrap="square" lIns="0" tIns="0" rIns="0" bIns="0" rtlCol="0"/>
            <a:lstStyle/>
            <a:p/>
          </p:txBody>
        </p:sp>
        <p:sp>
          <p:nvSpPr>
            <p:cNvPr id="3447" name="object 3447" descr=""/>
            <p:cNvSpPr/>
            <p:nvPr/>
          </p:nvSpPr>
          <p:spPr>
            <a:xfrm>
              <a:off x="5836443" y="2435038"/>
              <a:ext cx="0" cy="5715"/>
            </a:xfrm>
            <a:custGeom>
              <a:avLst/>
              <a:gdLst/>
              <a:ahLst/>
              <a:cxnLst/>
              <a:rect l="l" t="t" r="r" b="b"/>
              <a:pathLst>
                <a:path w="0" h="5714">
                  <a:moveTo>
                    <a:pt x="0" y="0"/>
                  </a:moveTo>
                  <a:lnTo>
                    <a:pt x="0" y="5422"/>
                  </a:lnTo>
                </a:path>
              </a:pathLst>
            </a:custGeom>
            <a:ln w="3175">
              <a:solidFill>
                <a:srgbClr val="231F20"/>
              </a:solidFill>
            </a:ln>
          </p:spPr>
          <p:txBody>
            <a:bodyPr wrap="square" lIns="0" tIns="0" rIns="0" bIns="0" rtlCol="0"/>
            <a:lstStyle/>
            <a:p/>
          </p:txBody>
        </p:sp>
        <p:sp>
          <p:nvSpPr>
            <p:cNvPr id="3448" name="object 3448" descr=""/>
            <p:cNvSpPr/>
            <p:nvPr/>
          </p:nvSpPr>
          <p:spPr>
            <a:xfrm>
              <a:off x="5836443" y="2460227"/>
              <a:ext cx="0" cy="44450"/>
            </a:xfrm>
            <a:custGeom>
              <a:avLst/>
              <a:gdLst/>
              <a:ahLst/>
              <a:cxnLst/>
              <a:rect l="l" t="t" r="r" b="b"/>
              <a:pathLst>
                <a:path w="0" h="44450">
                  <a:moveTo>
                    <a:pt x="0" y="0"/>
                  </a:moveTo>
                  <a:lnTo>
                    <a:pt x="0" y="44132"/>
                  </a:lnTo>
                </a:path>
              </a:pathLst>
            </a:custGeom>
            <a:ln w="3175">
              <a:solidFill>
                <a:srgbClr val="231F20"/>
              </a:solidFill>
            </a:ln>
          </p:spPr>
          <p:txBody>
            <a:bodyPr wrap="square" lIns="0" tIns="0" rIns="0" bIns="0" rtlCol="0"/>
            <a:lstStyle/>
            <a:p/>
          </p:txBody>
        </p:sp>
        <p:sp>
          <p:nvSpPr>
            <p:cNvPr id="3449" name="object 3449" descr=""/>
            <p:cNvSpPr/>
            <p:nvPr/>
          </p:nvSpPr>
          <p:spPr>
            <a:xfrm>
              <a:off x="5836443" y="2524125"/>
              <a:ext cx="0" cy="5715"/>
            </a:xfrm>
            <a:custGeom>
              <a:avLst/>
              <a:gdLst/>
              <a:ahLst/>
              <a:cxnLst/>
              <a:rect l="l" t="t" r="r" b="b"/>
              <a:pathLst>
                <a:path w="0" h="5714">
                  <a:moveTo>
                    <a:pt x="0" y="0"/>
                  </a:moveTo>
                  <a:lnTo>
                    <a:pt x="0" y="5410"/>
                  </a:lnTo>
                </a:path>
              </a:pathLst>
            </a:custGeom>
            <a:ln w="3175">
              <a:solidFill>
                <a:srgbClr val="231F20"/>
              </a:solidFill>
            </a:ln>
          </p:spPr>
          <p:txBody>
            <a:bodyPr wrap="square" lIns="0" tIns="0" rIns="0" bIns="0" rtlCol="0"/>
            <a:lstStyle/>
            <a:p/>
          </p:txBody>
        </p:sp>
        <p:sp>
          <p:nvSpPr>
            <p:cNvPr id="3450" name="object 3450" descr=""/>
            <p:cNvSpPr/>
            <p:nvPr/>
          </p:nvSpPr>
          <p:spPr>
            <a:xfrm>
              <a:off x="5838880" y="2445333"/>
              <a:ext cx="0" cy="5080"/>
            </a:xfrm>
            <a:custGeom>
              <a:avLst/>
              <a:gdLst/>
              <a:ahLst/>
              <a:cxnLst/>
              <a:rect l="l" t="t" r="r" b="b"/>
              <a:pathLst>
                <a:path w="0" h="5080">
                  <a:moveTo>
                    <a:pt x="0" y="0"/>
                  </a:moveTo>
                  <a:lnTo>
                    <a:pt x="0" y="4876"/>
                  </a:lnTo>
                </a:path>
              </a:pathLst>
            </a:custGeom>
            <a:ln w="3175">
              <a:solidFill>
                <a:srgbClr val="231F20"/>
              </a:solidFill>
            </a:ln>
          </p:spPr>
          <p:txBody>
            <a:bodyPr wrap="square" lIns="0" tIns="0" rIns="0" bIns="0" rtlCol="0"/>
            <a:lstStyle/>
            <a:p/>
          </p:txBody>
        </p:sp>
        <p:sp>
          <p:nvSpPr>
            <p:cNvPr id="3451" name="object 3451" descr=""/>
            <p:cNvSpPr/>
            <p:nvPr/>
          </p:nvSpPr>
          <p:spPr>
            <a:xfrm>
              <a:off x="5838880" y="24621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452" name="object 3452" descr=""/>
            <p:cNvSpPr/>
            <p:nvPr/>
          </p:nvSpPr>
          <p:spPr>
            <a:xfrm>
              <a:off x="5838880" y="2468885"/>
              <a:ext cx="0" cy="10795"/>
            </a:xfrm>
            <a:custGeom>
              <a:avLst/>
              <a:gdLst/>
              <a:ahLst/>
              <a:cxnLst/>
              <a:rect l="l" t="t" r="r" b="b"/>
              <a:pathLst>
                <a:path w="0" h="10794">
                  <a:moveTo>
                    <a:pt x="0" y="0"/>
                  </a:moveTo>
                  <a:lnTo>
                    <a:pt x="0" y="10299"/>
                  </a:lnTo>
                </a:path>
              </a:pathLst>
            </a:custGeom>
            <a:ln w="3175">
              <a:solidFill>
                <a:srgbClr val="231F20"/>
              </a:solidFill>
            </a:ln>
          </p:spPr>
          <p:txBody>
            <a:bodyPr wrap="square" lIns="0" tIns="0" rIns="0" bIns="0" rtlCol="0"/>
            <a:lstStyle/>
            <a:p/>
          </p:txBody>
        </p:sp>
        <p:sp>
          <p:nvSpPr>
            <p:cNvPr id="3453" name="object 3453" descr=""/>
            <p:cNvSpPr/>
            <p:nvPr/>
          </p:nvSpPr>
          <p:spPr>
            <a:xfrm>
              <a:off x="5838880" y="2485404"/>
              <a:ext cx="0" cy="10795"/>
            </a:xfrm>
            <a:custGeom>
              <a:avLst/>
              <a:gdLst/>
              <a:ahLst/>
              <a:cxnLst/>
              <a:rect l="l" t="t" r="r" b="b"/>
              <a:pathLst>
                <a:path w="0" h="10794">
                  <a:moveTo>
                    <a:pt x="0" y="0"/>
                  </a:moveTo>
                  <a:lnTo>
                    <a:pt x="0" y="10287"/>
                  </a:lnTo>
                </a:path>
              </a:pathLst>
            </a:custGeom>
            <a:ln w="3175">
              <a:solidFill>
                <a:srgbClr val="231F20"/>
              </a:solidFill>
            </a:ln>
          </p:spPr>
          <p:txBody>
            <a:bodyPr wrap="square" lIns="0" tIns="0" rIns="0" bIns="0" rtlCol="0"/>
            <a:lstStyle/>
            <a:p/>
          </p:txBody>
        </p:sp>
        <p:sp>
          <p:nvSpPr>
            <p:cNvPr id="3454" name="object 3454" descr=""/>
            <p:cNvSpPr/>
            <p:nvPr/>
          </p:nvSpPr>
          <p:spPr>
            <a:xfrm>
              <a:off x="5838068" y="25029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55" name="object 3455" descr=""/>
            <p:cNvSpPr/>
            <p:nvPr/>
          </p:nvSpPr>
          <p:spPr>
            <a:xfrm>
              <a:off x="5838880" y="2502184"/>
              <a:ext cx="0" cy="1905"/>
            </a:xfrm>
            <a:custGeom>
              <a:avLst/>
              <a:gdLst/>
              <a:ahLst/>
              <a:cxnLst/>
              <a:rect l="l" t="t" r="r" b="b"/>
              <a:pathLst>
                <a:path w="0" h="1905">
                  <a:moveTo>
                    <a:pt x="0" y="0"/>
                  </a:moveTo>
                  <a:lnTo>
                    <a:pt x="0" y="1358"/>
                  </a:lnTo>
                </a:path>
              </a:pathLst>
            </a:custGeom>
            <a:ln w="3175">
              <a:solidFill>
                <a:srgbClr val="231F20"/>
              </a:solidFill>
            </a:ln>
          </p:spPr>
          <p:txBody>
            <a:bodyPr wrap="square" lIns="0" tIns="0" rIns="0" bIns="0" rtlCol="0"/>
            <a:lstStyle/>
            <a:p/>
          </p:txBody>
        </p:sp>
        <p:sp>
          <p:nvSpPr>
            <p:cNvPr id="3456" name="object 3456" descr=""/>
            <p:cNvSpPr/>
            <p:nvPr/>
          </p:nvSpPr>
          <p:spPr>
            <a:xfrm>
              <a:off x="5840233" y="2435857"/>
              <a:ext cx="0" cy="6985"/>
            </a:xfrm>
            <a:custGeom>
              <a:avLst/>
              <a:gdLst/>
              <a:ahLst/>
              <a:cxnLst/>
              <a:rect l="l" t="t" r="r" b="b"/>
              <a:pathLst>
                <a:path w="0" h="6985">
                  <a:moveTo>
                    <a:pt x="0" y="0"/>
                  </a:moveTo>
                  <a:lnTo>
                    <a:pt x="0" y="6502"/>
                  </a:lnTo>
                </a:path>
              </a:pathLst>
            </a:custGeom>
            <a:ln w="3175">
              <a:solidFill>
                <a:srgbClr val="231F20"/>
              </a:solidFill>
            </a:ln>
          </p:spPr>
          <p:txBody>
            <a:bodyPr wrap="square" lIns="0" tIns="0" rIns="0" bIns="0" rtlCol="0"/>
            <a:lstStyle/>
            <a:p/>
          </p:txBody>
        </p:sp>
        <p:sp>
          <p:nvSpPr>
            <p:cNvPr id="3457" name="object 3457" descr=""/>
            <p:cNvSpPr/>
            <p:nvPr/>
          </p:nvSpPr>
          <p:spPr>
            <a:xfrm>
              <a:off x="5840233" y="2462658"/>
              <a:ext cx="0" cy="6350"/>
            </a:xfrm>
            <a:custGeom>
              <a:avLst/>
              <a:gdLst/>
              <a:ahLst/>
              <a:cxnLst/>
              <a:rect l="l" t="t" r="r" b="b"/>
              <a:pathLst>
                <a:path w="0" h="6350">
                  <a:moveTo>
                    <a:pt x="0" y="0"/>
                  </a:moveTo>
                  <a:lnTo>
                    <a:pt x="0" y="5956"/>
                  </a:lnTo>
                </a:path>
              </a:pathLst>
            </a:custGeom>
            <a:ln w="3175">
              <a:solidFill>
                <a:srgbClr val="231F20"/>
              </a:solidFill>
            </a:ln>
          </p:spPr>
          <p:txBody>
            <a:bodyPr wrap="square" lIns="0" tIns="0" rIns="0" bIns="0" rtlCol="0"/>
            <a:lstStyle/>
            <a:p/>
          </p:txBody>
        </p:sp>
        <p:sp>
          <p:nvSpPr>
            <p:cNvPr id="3458" name="object 3458" descr=""/>
            <p:cNvSpPr/>
            <p:nvPr/>
          </p:nvSpPr>
          <p:spPr>
            <a:xfrm>
              <a:off x="5840233" y="2479178"/>
              <a:ext cx="0" cy="6350"/>
            </a:xfrm>
            <a:custGeom>
              <a:avLst/>
              <a:gdLst/>
              <a:ahLst/>
              <a:cxnLst/>
              <a:rect l="l" t="t" r="r" b="b"/>
              <a:pathLst>
                <a:path w="0" h="6350">
                  <a:moveTo>
                    <a:pt x="0" y="0"/>
                  </a:moveTo>
                  <a:lnTo>
                    <a:pt x="0" y="6223"/>
                  </a:lnTo>
                </a:path>
              </a:pathLst>
            </a:custGeom>
            <a:ln w="3175">
              <a:solidFill>
                <a:srgbClr val="231F20"/>
              </a:solidFill>
            </a:ln>
          </p:spPr>
          <p:txBody>
            <a:bodyPr wrap="square" lIns="0" tIns="0" rIns="0" bIns="0" rtlCol="0"/>
            <a:lstStyle/>
            <a:p/>
          </p:txBody>
        </p:sp>
        <p:sp>
          <p:nvSpPr>
            <p:cNvPr id="3459" name="object 3459" descr=""/>
            <p:cNvSpPr/>
            <p:nvPr/>
          </p:nvSpPr>
          <p:spPr>
            <a:xfrm>
              <a:off x="5840233" y="2495959"/>
              <a:ext cx="0" cy="6350"/>
            </a:xfrm>
            <a:custGeom>
              <a:avLst/>
              <a:gdLst/>
              <a:ahLst/>
              <a:cxnLst/>
              <a:rect l="l" t="t" r="r" b="b"/>
              <a:pathLst>
                <a:path w="0" h="6350">
                  <a:moveTo>
                    <a:pt x="0" y="0"/>
                  </a:moveTo>
                  <a:lnTo>
                    <a:pt x="0" y="5969"/>
                  </a:lnTo>
                </a:path>
              </a:pathLst>
            </a:custGeom>
            <a:ln w="3175">
              <a:solidFill>
                <a:srgbClr val="231F20"/>
              </a:solidFill>
            </a:ln>
          </p:spPr>
          <p:txBody>
            <a:bodyPr wrap="square" lIns="0" tIns="0" rIns="0" bIns="0" rtlCol="0"/>
            <a:lstStyle/>
            <a:p/>
          </p:txBody>
        </p:sp>
        <p:sp>
          <p:nvSpPr>
            <p:cNvPr id="3460" name="object 3460" descr=""/>
            <p:cNvSpPr/>
            <p:nvPr/>
          </p:nvSpPr>
          <p:spPr>
            <a:xfrm>
              <a:off x="5840233" y="2522227"/>
              <a:ext cx="0" cy="6985"/>
            </a:xfrm>
            <a:custGeom>
              <a:avLst/>
              <a:gdLst/>
              <a:ahLst/>
              <a:cxnLst/>
              <a:rect l="l" t="t" r="r" b="b"/>
              <a:pathLst>
                <a:path w="0" h="6985">
                  <a:moveTo>
                    <a:pt x="0" y="0"/>
                  </a:moveTo>
                  <a:lnTo>
                    <a:pt x="0" y="6502"/>
                  </a:lnTo>
                </a:path>
              </a:pathLst>
            </a:custGeom>
            <a:ln w="3175">
              <a:solidFill>
                <a:srgbClr val="231F20"/>
              </a:solidFill>
            </a:ln>
          </p:spPr>
          <p:txBody>
            <a:bodyPr wrap="square" lIns="0" tIns="0" rIns="0" bIns="0" rtlCol="0"/>
            <a:lstStyle/>
            <a:p/>
          </p:txBody>
        </p:sp>
        <p:sp>
          <p:nvSpPr>
            <p:cNvPr id="3461" name="object 3461" descr=""/>
            <p:cNvSpPr/>
            <p:nvPr/>
          </p:nvSpPr>
          <p:spPr>
            <a:xfrm>
              <a:off x="5838880" y="24610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462" name="object 3462" descr=""/>
            <p:cNvSpPr/>
            <p:nvPr/>
          </p:nvSpPr>
          <p:spPr>
            <a:xfrm>
              <a:off x="5838880" y="2522766"/>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3463" name="object 3463" descr=""/>
            <p:cNvSpPr/>
            <p:nvPr/>
          </p:nvSpPr>
          <p:spPr>
            <a:xfrm>
              <a:off x="5742217" y="2621045"/>
              <a:ext cx="4445" cy="8255"/>
            </a:xfrm>
            <a:custGeom>
              <a:avLst/>
              <a:gdLst/>
              <a:ahLst/>
              <a:cxnLst/>
              <a:rect l="l" t="t" r="r" b="b"/>
              <a:pathLst>
                <a:path w="4445" h="8255">
                  <a:moveTo>
                    <a:pt x="0" y="8127"/>
                  </a:moveTo>
                  <a:lnTo>
                    <a:pt x="2971" y="4343"/>
                  </a:lnTo>
                  <a:lnTo>
                    <a:pt x="4330" y="0"/>
                  </a:lnTo>
                </a:path>
              </a:pathLst>
            </a:custGeom>
            <a:ln w="3175">
              <a:solidFill>
                <a:srgbClr val="231F20"/>
              </a:solidFill>
            </a:ln>
          </p:spPr>
          <p:txBody>
            <a:bodyPr wrap="square" lIns="0" tIns="0" rIns="0" bIns="0" rtlCol="0"/>
            <a:lstStyle/>
            <a:p/>
          </p:txBody>
        </p:sp>
        <p:sp>
          <p:nvSpPr>
            <p:cNvPr id="3464" name="object 3464" descr=""/>
            <p:cNvSpPr/>
            <p:nvPr/>
          </p:nvSpPr>
          <p:spPr>
            <a:xfrm>
              <a:off x="5838880" y="2522499"/>
              <a:ext cx="635" cy="635"/>
            </a:xfrm>
            <a:custGeom>
              <a:avLst/>
              <a:gdLst/>
              <a:ahLst/>
              <a:cxnLst/>
              <a:rect l="l" t="t" r="r" b="b"/>
              <a:pathLst>
                <a:path w="635" h="635">
                  <a:moveTo>
                    <a:pt x="0" y="533"/>
                  </a:moveTo>
                  <a:lnTo>
                    <a:pt x="0" y="266"/>
                  </a:lnTo>
                  <a:lnTo>
                    <a:pt x="266" y="266"/>
                  </a:lnTo>
                  <a:lnTo>
                    <a:pt x="266" y="0"/>
                  </a:lnTo>
                </a:path>
              </a:pathLst>
            </a:custGeom>
            <a:ln w="3175">
              <a:solidFill>
                <a:srgbClr val="231F20"/>
              </a:solidFill>
            </a:ln>
          </p:spPr>
          <p:txBody>
            <a:bodyPr wrap="square" lIns="0" tIns="0" rIns="0" bIns="0" rtlCol="0"/>
            <a:lstStyle/>
            <a:p/>
          </p:txBody>
        </p:sp>
        <p:sp>
          <p:nvSpPr>
            <p:cNvPr id="3465" name="object 3465" descr=""/>
            <p:cNvSpPr/>
            <p:nvPr/>
          </p:nvSpPr>
          <p:spPr>
            <a:xfrm>
              <a:off x="5714876" y="262403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466" name="object 3466" descr=""/>
            <p:cNvSpPr/>
            <p:nvPr/>
          </p:nvSpPr>
          <p:spPr>
            <a:xfrm>
              <a:off x="5813425" y="2537122"/>
              <a:ext cx="635" cy="635"/>
            </a:xfrm>
            <a:custGeom>
              <a:avLst/>
              <a:gdLst/>
              <a:ahLst/>
              <a:cxnLst/>
              <a:rect l="l" t="t" r="r" b="b"/>
              <a:pathLst>
                <a:path w="635" h="635">
                  <a:moveTo>
                    <a:pt x="546" y="0"/>
                  </a:moveTo>
                  <a:lnTo>
                    <a:pt x="0" y="533"/>
                  </a:lnTo>
                </a:path>
              </a:pathLst>
            </a:custGeom>
            <a:ln w="3175">
              <a:solidFill>
                <a:srgbClr val="231F20"/>
              </a:solidFill>
            </a:ln>
          </p:spPr>
          <p:txBody>
            <a:bodyPr wrap="square" lIns="0" tIns="0" rIns="0" bIns="0" rtlCol="0"/>
            <a:lstStyle/>
            <a:p/>
          </p:txBody>
        </p:sp>
        <p:sp>
          <p:nvSpPr>
            <p:cNvPr id="3467" name="object 3467" descr=""/>
            <p:cNvSpPr/>
            <p:nvPr/>
          </p:nvSpPr>
          <p:spPr>
            <a:xfrm>
              <a:off x="5828593" y="2529266"/>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3468" name="object 3468" descr=""/>
            <p:cNvSpPr/>
            <p:nvPr/>
          </p:nvSpPr>
          <p:spPr>
            <a:xfrm>
              <a:off x="5713524" y="2624038"/>
              <a:ext cx="1905" cy="1905"/>
            </a:xfrm>
            <a:custGeom>
              <a:avLst/>
              <a:gdLst/>
              <a:ahLst/>
              <a:cxnLst/>
              <a:rect l="l" t="t" r="r" b="b"/>
              <a:pathLst>
                <a:path w="1904" h="1905">
                  <a:moveTo>
                    <a:pt x="1346" y="0"/>
                  </a:moveTo>
                  <a:lnTo>
                    <a:pt x="1079" y="533"/>
                  </a:lnTo>
                  <a:lnTo>
                    <a:pt x="266" y="1079"/>
                  </a:lnTo>
                  <a:lnTo>
                    <a:pt x="0" y="1346"/>
                  </a:lnTo>
                </a:path>
              </a:pathLst>
            </a:custGeom>
            <a:ln w="3175">
              <a:solidFill>
                <a:srgbClr val="231F20"/>
              </a:solidFill>
            </a:ln>
          </p:spPr>
          <p:txBody>
            <a:bodyPr wrap="square" lIns="0" tIns="0" rIns="0" bIns="0" rtlCol="0"/>
            <a:lstStyle/>
            <a:p/>
          </p:txBody>
        </p:sp>
        <p:sp>
          <p:nvSpPr>
            <p:cNvPr id="3469" name="object 3469" descr=""/>
            <p:cNvSpPr/>
            <p:nvPr/>
          </p:nvSpPr>
          <p:spPr>
            <a:xfrm>
              <a:off x="5741404" y="262836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70" name="object 3470" descr=""/>
            <p:cNvSpPr/>
            <p:nvPr/>
          </p:nvSpPr>
          <p:spPr>
            <a:xfrm>
              <a:off x="5691851" y="2625390"/>
              <a:ext cx="22225" cy="15240"/>
            </a:xfrm>
            <a:custGeom>
              <a:avLst/>
              <a:gdLst/>
              <a:ahLst/>
              <a:cxnLst/>
              <a:rect l="l" t="t" r="r" b="b"/>
              <a:pathLst>
                <a:path w="22225" h="15239">
                  <a:moveTo>
                    <a:pt x="21666" y="0"/>
                  </a:moveTo>
                  <a:lnTo>
                    <a:pt x="21132" y="800"/>
                  </a:lnTo>
                  <a:lnTo>
                    <a:pt x="20040" y="1625"/>
                  </a:lnTo>
                  <a:lnTo>
                    <a:pt x="19227" y="2159"/>
                  </a:lnTo>
                  <a:lnTo>
                    <a:pt x="13004" y="6769"/>
                  </a:lnTo>
                  <a:lnTo>
                    <a:pt x="6235" y="11099"/>
                  </a:lnTo>
                  <a:lnTo>
                    <a:pt x="0" y="14617"/>
                  </a:lnTo>
                </a:path>
              </a:pathLst>
            </a:custGeom>
            <a:ln w="3175">
              <a:solidFill>
                <a:srgbClr val="231F20"/>
              </a:solidFill>
            </a:ln>
          </p:spPr>
          <p:txBody>
            <a:bodyPr wrap="square" lIns="0" tIns="0" rIns="0" bIns="0" rtlCol="0"/>
            <a:lstStyle/>
            <a:p/>
          </p:txBody>
        </p:sp>
        <p:sp>
          <p:nvSpPr>
            <p:cNvPr id="3471" name="object 3471" descr=""/>
            <p:cNvSpPr/>
            <p:nvPr/>
          </p:nvSpPr>
          <p:spPr>
            <a:xfrm>
              <a:off x="5839153" y="2522232"/>
              <a:ext cx="1270" cy="635"/>
            </a:xfrm>
            <a:custGeom>
              <a:avLst/>
              <a:gdLst/>
              <a:ahLst/>
              <a:cxnLst/>
              <a:rect l="l" t="t" r="r" b="b"/>
              <a:pathLst>
                <a:path w="1270" h="635">
                  <a:moveTo>
                    <a:pt x="0" y="266"/>
                  </a:moveTo>
                  <a:lnTo>
                    <a:pt x="266" y="266"/>
                  </a:lnTo>
                  <a:lnTo>
                    <a:pt x="533" y="0"/>
                  </a:lnTo>
                  <a:lnTo>
                    <a:pt x="800" y="0"/>
                  </a:lnTo>
                </a:path>
              </a:pathLst>
            </a:custGeom>
            <a:ln w="3175">
              <a:solidFill>
                <a:srgbClr val="231F20"/>
              </a:solidFill>
            </a:ln>
          </p:spPr>
          <p:txBody>
            <a:bodyPr wrap="square" lIns="0" tIns="0" rIns="0" bIns="0" rtlCol="0"/>
            <a:lstStyle/>
            <a:p/>
          </p:txBody>
        </p:sp>
        <p:sp>
          <p:nvSpPr>
            <p:cNvPr id="3472" name="object 3472" descr=""/>
            <p:cNvSpPr/>
            <p:nvPr/>
          </p:nvSpPr>
          <p:spPr>
            <a:xfrm>
              <a:off x="5839426" y="252222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3473" name="object 3473" descr=""/>
            <p:cNvSpPr/>
            <p:nvPr/>
          </p:nvSpPr>
          <p:spPr>
            <a:xfrm>
              <a:off x="5914691" y="2405531"/>
              <a:ext cx="13970" cy="3810"/>
            </a:xfrm>
            <a:custGeom>
              <a:avLst/>
              <a:gdLst/>
              <a:ahLst/>
              <a:cxnLst/>
              <a:rect l="l" t="t" r="r" b="b"/>
              <a:pathLst>
                <a:path w="13970" h="3810">
                  <a:moveTo>
                    <a:pt x="0" y="3251"/>
                  </a:moveTo>
                  <a:lnTo>
                    <a:pt x="13804" y="0"/>
                  </a:lnTo>
                </a:path>
              </a:pathLst>
            </a:custGeom>
            <a:ln w="3175">
              <a:solidFill>
                <a:srgbClr val="231F20"/>
              </a:solidFill>
            </a:ln>
          </p:spPr>
          <p:txBody>
            <a:bodyPr wrap="square" lIns="0" tIns="0" rIns="0" bIns="0" rtlCol="0"/>
            <a:lstStyle/>
            <a:p/>
          </p:txBody>
        </p:sp>
        <p:sp>
          <p:nvSpPr>
            <p:cNvPr id="3474" name="object 3474" descr=""/>
            <p:cNvSpPr/>
            <p:nvPr/>
          </p:nvSpPr>
          <p:spPr>
            <a:xfrm>
              <a:off x="5573539" y="24366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475" name="object 3475" descr=""/>
            <p:cNvSpPr/>
            <p:nvPr/>
          </p:nvSpPr>
          <p:spPr>
            <a:xfrm>
              <a:off x="5558097" y="243585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76" name="object 3476" descr=""/>
            <p:cNvSpPr/>
            <p:nvPr/>
          </p:nvSpPr>
          <p:spPr>
            <a:xfrm>
              <a:off x="5573533" y="243666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477" name="object 3477" descr=""/>
            <p:cNvSpPr/>
            <p:nvPr/>
          </p:nvSpPr>
          <p:spPr>
            <a:xfrm>
              <a:off x="5888424" y="2443980"/>
              <a:ext cx="6985" cy="635"/>
            </a:xfrm>
            <a:custGeom>
              <a:avLst/>
              <a:gdLst/>
              <a:ahLst/>
              <a:cxnLst/>
              <a:rect l="l" t="t" r="r" b="b"/>
              <a:pathLst>
                <a:path w="6985" h="635">
                  <a:moveTo>
                    <a:pt x="6502" y="0"/>
                  </a:moveTo>
                  <a:lnTo>
                    <a:pt x="1905" y="266"/>
                  </a:lnTo>
                  <a:lnTo>
                    <a:pt x="0" y="266"/>
                  </a:lnTo>
                </a:path>
              </a:pathLst>
            </a:custGeom>
            <a:ln w="3175">
              <a:solidFill>
                <a:srgbClr val="231F20"/>
              </a:solidFill>
            </a:ln>
          </p:spPr>
          <p:txBody>
            <a:bodyPr wrap="square" lIns="0" tIns="0" rIns="0" bIns="0" rtlCol="0"/>
            <a:lstStyle/>
            <a:p/>
          </p:txBody>
        </p:sp>
        <p:sp>
          <p:nvSpPr>
            <p:cNvPr id="3478" name="object 3478" descr=""/>
            <p:cNvSpPr/>
            <p:nvPr/>
          </p:nvSpPr>
          <p:spPr>
            <a:xfrm>
              <a:off x="6015415" y="2405539"/>
              <a:ext cx="76835" cy="3810"/>
            </a:xfrm>
            <a:custGeom>
              <a:avLst/>
              <a:gdLst/>
              <a:ahLst/>
              <a:cxnLst/>
              <a:rect l="l" t="t" r="r" b="b"/>
              <a:pathLst>
                <a:path w="76835" h="3810">
                  <a:moveTo>
                    <a:pt x="0" y="3505"/>
                  </a:moveTo>
                  <a:lnTo>
                    <a:pt x="21666" y="2425"/>
                  </a:lnTo>
                  <a:lnTo>
                    <a:pt x="76352" y="0"/>
                  </a:lnTo>
                </a:path>
              </a:pathLst>
            </a:custGeom>
            <a:ln w="3175">
              <a:solidFill>
                <a:srgbClr val="231F20"/>
              </a:solidFill>
            </a:ln>
          </p:spPr>
          <p:txBody>
            <a:bodyPr wrap="square" lIns="0" tIns="0" rIns="0" bIns="0" rtlCol="0"/>
            <a:lstStyle/>
            <a:p/>
          </p:txBody>
        </p:sp>
        <p:sp>
          <p:nvSpPr>
            <p:cNvPr id="3479" name="object 3479" descr=""/>
            <p:cNvSpPr/>
            <p:nvPr/>
          </p:nvSpPr>
          <p:spPr>
            <a:xfrm>
              <a:off x="5342849" y="2451018"/>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3480" name="object 3480" descr=""/>
            <p:cNvSpPr/>
            <p:nvPr/>
          </p:nvSpPr>
          <p:spPr>
            <a:xfrm>
              <a:off x="5565409" y="2433414"/>
              <a:ext cx="635" cy="0"/>
            </a:xfrm>
            <a:custGeom>
              <a:avLst/>
              <a:gdLst/>
              <a:ahLst/>
              <a:cxnLst/>
              <a:rect l="l" t="t" r="r" b="b"/>
              <a:pathLst>
                <a:path w="635" h="0">
                  <a:moveTo>
                    <a:pt x="0" y="0"/>
                  </a:moveTo>
                  <a:lnTo>
                    <a:pt x="546" y="0"/>
                  </a:lnTo>
                </a:path>
              </a:pathLst>
            </a:custGeom>
            <a:ln w="3175">
              <a:solidFill>
                <a:srgbClr val="231F20"/>
              </a:solidFill>
            </a:ln>
          </p:spPr>
          <p:txBody>
            <a:bodyPr wrap="square" lIns="0" tIns="0" rIns="0" bIns="0" rtlCol="0"/>
            <a:lstStyle/>
            <a:p/>
          </p:txBody>
        </p:sp>
        <p:sp>
          <p:nvSpPr>
            <p:cNvPr id="3481" name="object 3481" descr=""/>
            <p:cNvSpPr/>
            <p:nvPr/>
          </p:nvSpPr>
          <p:spPr>
            <a:xfrm>
              <a:off x="5565142" y="2426655"/>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3482" name="object 3482" descr=""/>
            <p:cNvSpPr/>
            <p:nvPr/>
          </p:nvSpPr>
          <p:spPr>
            <a:xfrm>
              <a:off x="5566222" y="24361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83" name="object 3483" descr=""/>
            <p:cNvSpPr/>
            <p:nvPr/>
          </p:nvSpPr>
          <p:spPr>
            <a:xfrm>
              <a:off x="5344196" y="2426655"/>
              <a:ext cx="9525" cy="0"/>
            </a:xfrm>
            <a:custGeom>
              <a:avLst/>
              <a:gdLst/>
              <a:ahLst/>
              <a:cxnLst/>
              <a:rect l="l" t="t" r="r" b="b"/>
              <a:pathLst>
                <a:path w="9525" h="0">
                  <a:moveTo>
                    <a:pt x="8940" y="0"/>
                  </a:moveTo>
                  <a:lnTo>
                    <a:pt x="0" y="0"/>
                  </a:lnTo>
                </a:path>
              </a:pathLst>
            </a:custGeom>
            <a:ln w="3175">
              <a:solidFill>
                <a:srgbClr val="231F20"/>
              </a:solidFill>
            </a:ln>
          </p:spPr>
          <p:txBody>
            <a:bodyPr wrap="square" lIns="0" tIns="0" rIns="0" bIns="0" rtlCol="0"/>
            <a:lstStyle/>
            <a:p/>
          </p:txBody>
        </p:sp>
        <p:sp>
          <p:nvSpPr>
            <p:cNvPr id="3484" name="object 3484" descr=""/>
            <p:cNvSpPr/>
            <p:nvPr/>
          </p:nvSpPr>
          <p:spPr>
            <a:xfrm>
              <a:off x="5353954" y="2425291"/>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3485" name="object 3485" descr=""/>
            <p:cNvSpPr/>
            <p:nvPr/>
          </p:nvSpPr>
          <p:spPr>
            <a:xfrm>
              <a:off x="6243123" y="2451558"/>
              <a:ext cx="11430" cy="0"/>
            </a:xfrm>
            <a:custGeom>
              <a:avLst/>
              <a:gdLst/>
              <a:ahLst/>
              <a:cxnLst/>
              <a:rect l="l" t="t" r="r" b="b"/>
              <a:pathLst>
                <a:path w="11429" h="0">
                  <a:moveTo>
                    <a:pt x="0" y="0"/>
                  </a:moveTo>
                  <a:lnTo>
                    <a:pt x="10833" y="0"/>
                  </a:lnTo>
                </a:path>
              </a:pathLst>
            </a:custGeom>
            <a:ln w="3175">
              <a:solidFill>
                <a:srgbClr val="231F20"/>
              </a:solidFill>
            </a:ln>
          </p:spPr>
          <p:txBody>
            <a:bodyPr wrap="square" lIns="0" tIns="0" rIns="0" bIns="0" rtlCol="0"/>
            <a:lstStyle/>
            <a:p/>
          </p:txBody>
        </p:sp>
        <p:sp>
          <p:nvSpPr>
            <p:cNvPr id="3486" name="object 3486" descr=""/>
            <p:cNvSpPr/>
            <p:nvPr/>
          </p:nvSpPr>
          <p:spPr>
            <a:xfrm>
              <a:off x="6253955" y="2451285"/>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487" name="object 3487" descr=""/>
            <p:cNvSpPr/>
            <p:nvPr/>
          </p:nvSpPr>
          <p:spPr>
            <a:xfrm>
              <a:off x="6131570" y="2451285"/>
              <a:ext cx="74930" cy="0"/>
            </a:xfrm>
            <a:custGeom>
              <a:avLst/>
              <a:gdLst/>
              <a:ahLst/>
              <a:cxnLst/>
              <a:rect l="l" t="t" r="r" b="b"/>
              <a:pathLst>
                <a:path w="74929" h="0">
                  <a:moveTo>
                    <a:pt x="0" y="0"/>
                  </a:moveTo>
                  <a:lnTo>
                    <a:pt x="74726" y="0"/>
                  </a:lnTo>
                </a:path>
              </a:pathLst>
            </a:custGeom>
            <a:ln w="3175">
              <a:solidFill>
                <a:srgbClr val="231F20"/>
              </a:solidFill>
            </a:ln>
          </p:spPr>
          <p:txBody>
            <a:bodyPr wrap="square" lIns="0" tIns="0" rIns="0" bIns="0" rtlCol="0"/>
            <a:lstStyle/>
            <a:p/>
          </p:txBody>
        </p:sp>
        <p:sp>
          <p:nvSpPr>
            <p:cNvPr id="3488" name="object 3488" descr=""/>
            <p:cNvSpPr/>
            <p:nvPr/>
          </p:nvSpPr>
          <p:spPr>
            <a:xfrm>
              <a:off x="6131847" y="2451012"/>
              <a:ext cx="74930" cy="0"/>
            </a:xfrm>
            <a:custGeom>
              <a:avLst/>
              <a:gdLst/>
              <a:ahLst/>
              <a:cxnLst/>
              <a:rect l="l" t="t" r="r" b="b"/>
              <a:pathLst>
                <a:path w="74929" h="0">
                  <a:moveTo>
                    <a:pt x="74726" y="0"/>
                  </a:moveTo>
                  <a:lnTo>
                    <a:pt x="0" y="0"/>
                  </a:lnTo>
                </a:path>
              </a:pathLst>
            </a:custGeom>
            <a:ln w="3175">
              <a:solidFill>
                <a:srgbClr val="231F20"/>
              </a:solidFill>
            </a:ln>
          </p:spPr>
          <p:txBody>
            <a:bodyPr wrap="square" lIns="0" tIns="0" rIns="0" bIns="0" rtlCol="0"/>
            <a:lstStyle/>
            <a:p/>
          </p:txBody>
        </p:sp>
        <p:sp>
          <p:nvSpPr>
            <p:cNvPr id="3489" name="object 3489" descr=""/>
            <p:cNvSpPr/>
            <p:nvPr/>
          </p:nvSpPr>
          <p:spPr>
            <a:xfrm>
              <a:off x="6131567" y="2450740"/>
              <a:ext cx="75565" cy="0"/>
            </a:xfrm>
            <a:custGeom>
              <a:avLst/>
              <a:gdLst/>
              <a:ahLst/>
              <a:cxnLst/>
              <a:rect l="l" t="t" r="r" b="b"/>
              <a:pathLst>
                <a:path w="75564" h="0">
                  <a:moveTo>
                    <a:pt x="75272" y="0"/>
                  </a:moveTo>
                  <a:lnTo>
                    <a:pt x="0" y="0"/>
                  </a:lnTo>
                </a:path>
              </a:pathLst>
            </a:custGeom>
            <a:ln w="3175">
              <a:solidFill>
                <a:srgbClr val="231F20"/>
              </a:solidFill>
            </a:ln>
          </p:spPr>
          <p:txBody>
            <a:bodyPr wrap="square" lIns="0" tIns="0" rIns="0" bIns="0" rtlCol="0"/>
            <a:lstStyle/>
            <a:p/>
          </p:txBody>
        </p:sp>
        <p:sp>
          <p:nvSpPr>
            <p:cNvPr id="3490" name="object 3490" descr=""/>
            <p:cNvSpPr/>
            <p:nvPr/>
          </p:nvSpPr>
          <p:spPr>
            <a:xfrm>
              <a:off x="5829407" y="2450740"/>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491" name="object 3491" descr=""/>
            <p:cNvSpPr/>
            <p:nvPr/>
          </p:nvSpPr>
          <p:spPr>
            <a:xfrm>
              <a:off x="6229858" y="2449934"/>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492" name="object 3492" descr=""/>
            <p:cNvSpPr/>
            <p:nvPr/>
          </p:nvSpPr>
          <p:spPr>
            <a:xfrm>
              <a:off x="6224176" y="2449128"/>
              <a:ext cx="5715" cy="0"/>
            </a:xfrm>
            <a:custGeom>
              <a:avLst/>
              <a:gdLst/>
              <a:ahLst/>
              <a:cxnLst/>
              <a:rect l="l" t="t" r="r" b="b"/>
              <a:pathLst>
                <a:path w="5714" h="0">
                  <a:moveTo>
                    <a:pt x="5410" y="0"/>
                  </a:moveTo>
                  <a:lnTo>
                    <a:pt x="0" y="0"/>
                  </a:lnTo>
                </a:path>
              </a:pathLst>
            </a:custGeom>
            <a:ln w="3175">
              <a:solidFill>
                <a:srgbClr val="231F20"/>
              </a:solidFill>
            </a:ln>
          </p:spPr>
          <p:txBody>
            <a:bodyPr wrap="square" lIns="0" tIns="0" rIns="0" bIns="0" rtlCol="0"/>
            <a:lstStyle/>
            <a:p/>
          </p:txBody>
        </p:sp>
        <p:sp>
          <p:nvSpPr>
            <p:cNvPr id="3493" name="object 3493" descr=""/>
            <p:cNvSpPr/>
            <p:nvPr/>
          </p:nvSpPr>
          <p:spPr>
            <a:xfrm>
              <a:off x="6208462" y="2448854"/>
              <a:ext cx="15240" cy="0"/>
            </a:xfrm>
            <a:custGeom>
              <a:avLst/>
              <a:gdLst/>
              <a:ahLst/>
              <a:cxnLst/>
              <a:rect l="l" t="t" r="r" b="b"/>
              <a:pathLst>
                <a:path w="15239" h="0">
                  <a:moveTo>
                    <a:pt x="15163" y="0"/>
                  </a:moveTo>
                  <a:lnTo>
                    <a:pt x="0" y="0"/>
                  </a:lnTo>
                </a:path>
              </a:pathLst>
            </a:custGeom>
            <a:ln w="3175">
              <a:solidFill>
                <a:srgbClr val="231F20"/>
              </a:solidFill>
            </a:ln>
          </p:spPr>
          <p:txBody>
            <a:bodyPr wrap="square" lIns="0" tIns="0" rIns="0" bIns="0" rtlCol="0"/>
            <a:lstStyle/>
            <a:p/>
          </p:txBody>
        </p:sp>
        <p:sp>
          <p:nvSpPr>
            <p:cNvPr id="3494" name="object 3494" descr=""/>
            <p:cNvSpPr/>
            <p:nvPr/>
          </p:nvSpPr>
          <p:spPr>
            <a:xfrm>
              <a:off x="5828863" y="2448037"/>
              <a:ext cx="6350" cy="0"/>
            </a:xfrm>
            <a:custGeom>
              <a:avLst/>
              <a:gdLst/>
              <a:ahLst/>
              <a:cxnLst/>
              <a:rect l="l" t="t" r="r" b="b"/>
              <a:pathLst>
                <a:path w="6350" h="0">
                  <a:moveTo>
                    <a:pt x="6223" y="0"/>
                  </a:moveTo>
                  <a:lnTo>
                    <a:pt x="0" y="0"/>
                  </a:lnTo>
                </a:path>
              </a:pathLst>
            </a:custGeom>
            <a:ln w="3175">
              <a:solidFill>
                <a:srgbClr val="231F20"/>
              </a:solidFill>
            </a:ln>
          </p:spPr>
          <p:txBody>
            <a:bodyPr wrap="square" lIns="0" tIns="0" rIns="0" bIns="0" rtlCol="0"/>
            <a:lstStyle/>
            <a:p/>
          </p:txBody>
        </p:sp>
        <p:sp>
          <p:nvSpPr>
            <p:cNvPr id="3495" name="object 3495" descr=""/>
            <p:cNvSpPr/>
            <p:nvPr/>
          </p:nvSpPr>
          <p:spPr>
            <a:xfrm>
              <a:off x="5880037" y="24466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496" name="object 3496" descr=""/>
            <p:cNvSpPr/>
            <p:nvPr/>
          </p:nvSpPr>
          <p:spPr>
            <a:xfrm>
              <a:off x="6214963" y="2446411"/>
              <a:ext cx="8890" cy="0"/>
            </a:xfrm>
            <a:custGeom>
              <a:avLst/>
              <a:gdLst/>
              <a:ahLst/>
              <a:cxnLst/>
              <a:rect l="l" t="t" r="r" b="b"/>
              <a:pathLst>
                <a:path w="8889" h="0">
                  <a:moveTo>
                    <a:pt x="0" y="0"/>
                  </a:moveTo>
                  <a:lnTo>
                    <a:pt x="8661" y="0"/>
                  </a:lnTo>
                </a:path>
              </a:pathLst>
            </a:custGeom>
            <a:ln w="3175">
              <a:solidFill>
                <a:srgbClr val="231F20"/>
              </a:solidFill>
            </a:ln>
          </p:spPr>
          <p:txBody>
            <a:bodyPr wrap="square" lIns="0" tIns="0" rIns="0" bIns="0" rtlCol="0"/>
            <a:lstStyle/>
            <a:p/>
          </p:txBody>
        </p:sp>
        <p:sp>
          <p:nvSpPr>
            <p:cNvPr id="3497" name="object 3497" descr=""/>
            <p:cNvSpPr/>
            <p:nvPr/>
          </p:nvSpPr>
          <p:spPr>
            <a:xfrm>
              <a:off x="5828860" y="2446139"/>
              <a:ext cx="6350" cy="0"/>
            </a:xfrm>
            <a:custGeom>
              <a:avLst/>
              <a:gdLst/>
              <a:ahLst/>
              <a:cxnLst/>
              <a:rect l="l" t="t" r="r" b="b"/>
              <a:pathLst>
                <a:path w="6350" h="0">
                  <a:moveTo>
                    <a:pt x="0" y="0"/>
                  </a:moveTo>
                  <a:lnTo>
                    <a:pt x="6223" y="0"/>
                  </a:lnTo>
                </a:path>
              </a:pathLst>
            </a:custGeom>
            <a:ln w="3175">
              <a:solidFill>
                <a:srgbClr val="231F20"/>
              </a:solidFill>
            </a:ln>
          </p:spPr>
          <p:txBody>
            <a:bodyPr wrap="square" lIns="0" tIns="0" rIns="0" bIns="0" rtlCol="0"/>
            <a:lstStyle/>
            <a:p/>
          </p:txBody>
        </p:sp>
        <p:sp>
          <p:nvSpPr>
            <p:cNvPr id="3498" name="object 3498" descr=""/>
            <p:cNvSpPr/>
            <p:nvPr/>
          </p:nvSpPr>
          <p:spPr>
            <a:xfrm>
              <a:off x="5850792" y="2444253"/>
              <a:ext cx="37465" cy="0"/>
            </a:xfrm>
            <a:custGeom>
              <a:avLst/>
              <a:gdLst/>
              <a:ahLst/>
              <a:cxnLst/>
              <a:rect l="l" t="t" r="r" b="b"/>
              <a:pathLst>
                <a:path w="37464" h="0">
                  <a:moveTo>
                    <a:pt x="37363" y="0"/>
                  </a:moveTo>
                  <a:lnTo>
                    <a:pt x="0" y="0"/>
                  </a:lnTo>
                </a:path>
              </a:pathLst>
            </a:custGeom>
            <a:ln w="3175">
              <a:solidFill>
                <a:srgbClr val="231F20"/>
              </a:solidFill>
            </a:ln>
          </p:spPr>
          <p:txBody>
            <a:bodyPr wrap="square" lIns="0" tIns="0" rIns="0" bIns="0" rtlCol="0"/>
            <a:lstStyle/>
            <a:p/>
          </p:txBody>
        </p:sp>
        <p:sp>
          <p:nvSpPr>
            <p:cNvPr id="3499" name="object 3499" descr=""/>
            <p:cNvSpPr/>
            <p:nvPr/>
          </p:nvSpPr>
          <p:spPr>
            <a:xfrm>
              <a:off x="5829405" y="2443707"/>
              <a:ext cx="7620" cy="0"/>
            </a:xfrm>
            <a:custGeom>
              <a:avLst/>
              <a:gdLst/>
              <a:ahLst/>
              <a:cxnLst/>
              <a:rect l="l" t="t" r="r" b="b"/>
              <a:pathLst>
                <a:path w="7620" h="0">
                  <a:moveTo>
                    <a:pt x="0" y="0"/>
                  </a:moveTo>
                  <a:lnTo>
                    <a:pt x="7035" y="0"/>
                  </a:lnTo>
                </a:path>
              </a:pathLst>
            </a:custGeom>
            <a:ln w="3175">
              <a:solidFill>
                <a:srgbClr val="231F20"/>
              </a:solidFill>
            </a:ln>
          </p:spPr>
          <p:txBody>
            <a:bodyPr wrap="square" lIns="0" tIns="0" rIns="0" bIns="0" rtlCol="0"/>
            <a:lstStyle/>
            <a:p/>
          </p:txBody>
        </p:sp>
        <p:sp>
          <p:nvSpPr>
            <p:cNvPr id="3500" name="object 3500" descr=""/>
            <p:cNvSpPr/>
            <p:nvPr/>
          </p:nvSpPr>
          <p:spPr>
            <a:xfrm>
              <a:off x="5780125" y="2441810"/>
              <a:ext cx="7620" cy="0"/>
            </a:xfrm>
            <a:custGeom>
              <a:avLst/>
              <a:gdLst/>
              <a:ahLst/>
              <a:cxnLst/>
              <a:rect l="l" t="t" r="r" b="b"/>
              <a:pathLst>
                <a:path w="7620" h="0">
                  <a:moveTo>
                    <a:pt x="0" y="0"/>
                  </a:moveTo>
                  <a:lnTo>
                    <a:pt x="7581" y="0"/>
                  </a:lnTo>
                </a:path>
              </a:pathLst>
            </a:custGeom>
            <a:ln w="3175">
              <a:solidFill>
                <a:srgbClr val="231F20"/>
              </a:solidFill>
            </a:ln>
          </p:spPr>
          <p:txBody>
            <a:bodyPr wrap="square" lIns="0" tIns="0" rIns="0" bIns="0" rtlCol="0"/>
            <a:lstStyle/>
            <a:p/>
          </p:txBody>
        </p:sp>
        <p:sp>
          <p:nvSpPr>
            <p:cNvPr id="3501" name="object 3501" descr=""/>
            <p:cNvSpPr/>
            <p:nvPr/>
          </p:nvSpPr>
          <p:spPr>
            <a:xfrm>
              <a:off x="6131570" y="2441265"/>
              <a:ext cx="79375" cy="0"/>
            </a:xfrm>
            <a:custGeom>
              <a:avLst/>
              <a:gdLst/>
              <a:ahLst/>
              <a:cxnLst/>
              <a:rect l="l" t="t" r="r" b="b"/>
              <a:pathLst>
                <a:path w="79375" h="0">
                  <a:moveTo>
                    <a:pt x="0" y="0"/>
                  </a:moveTo>
                  <a:lnTo>
                    <a:pt x="79070" y="0"/>
                  </a:lnTo>
                </a:path>
              </a:pathLst>
            </a:custGeom>
            <a:ln w="3175">
              <a:solidFill>
                <a:srgbClr val="231F20"/>
              </a:solidFill>
            </a:ln>
          </p:spPr>
          <p:txBody>
            <a:bodyPr wrap="square" lIns="0" tIns="0" rIns="0" bIns="0" rtlCol="0"/>
            <a:lstStyle/>
            <a:p/>
          </p:txBody>
        </p:sp>
        <p:sp>
          <p:nvSpPr>
            <p:cNvPr id="3502" name="object 3502" descr=""/>
            <p:cNvSpPr/>
            <p:nvPr/>
          </p:nvSpPr>
          <p:spPr>
            <a:xfrm>
              <a:off x="6131843" y="2441005"/>
              <a:ext cx="78740" cy="0"/>
            </a:xfrm>
            <a:custGeom>
              <a:avLst/>
              <a:gdLst/>
              <a:ahLst/>
              <a:cxnLst/>
              <a:rect l="l" t="t" r="r" b="b"/>
              <a:pathLst>
                <a:path w="78739" h="0">
                  <a:moveTo>
                    <a:pt x="0" y="0"/>
                  </a:moveTo>
                  <a:lnTo>
                    <a:pt x="78524" y="0"/>
                  </a:lnTo>
                </a:path>
              </a:pathLst>
            </a:custGeom>
            <a:ln w="3175">
              <a:solidFill>
                <a:srgbClr val="231F20"/>
              </a:solidFill>
            </a:ln>
          </p:spPr>
          <p:txBody>
            <a:bodyPr wrap="square" lIns="0" tIns="0" rIns="0" bIns="0" rtlCol="0"/>
            <a:lstStyle/>
            <a:p/>
          </p:txBody>
        </p:sp>
        <p:sp>
          <p:nvSpPr>
            <p:cNvPr id="3503" name="object 3503" descr=""/>
            <p:cNvSpPr/>
            <p:nvPr/>
          </p:nvSpPr>
          <p:spPr>
            <a:xfrm>
              <a:off x="6204679" y="2440458"/>
              <a:ext cx="5715" cy="0"/>
            </a:xfrm>
            <a:custGeom>
              <a:avLst/>
              <a:gdLst/>
              <a:ahLst/>
              <a:cxnLst/>
              <a:rect l="l" t="t" r="r" b="b"/>
              <a:pathLst>
                <a:path w="5714" h="0">
                  <a:moveTo>
                    <a:pt x="5143" y="0"/>
                  </a:moveTo>
                  <a:lnTo>
                    <a:pt x="0" y="0"/>
                  </a:lnTo>
                </a:path>
              </a:pathLst>
            </a:custGeom>
            <a:ln w="3175">
              <a:solidFill>
                <a:srgbClr val="231F20"/>
              </a:solidFill>
            </a:ln>
          </p:spPr>
          <p:txBody>
            <a:bodyPr wrap="square" lIns="0" tIns="0" rIns="0" bIns="0" rtlCol="0"/>
            <a:lstStyle/>
            <a:p/>
          </p:txBody>
        </p:sp>
        <p:sp>
          <p:nvSpPr>
            <p:cNvPr id="3504" name="object 3504" descr=""/>
            <p:cNvSpPr/>
            <p:nvPr/>
          </p:nvSpPr>
          <p:spPr>
            <a:xfrm>
              <a:off x="6189238" y="2440458"/>
              <a:ext cx="5080" cy="0"/>
            </a:xfrm>
            <a:custGeom>
              <a:avLst/>
              <a:gdLst/>
              <a:ahLst/>
              <a:cxnLst/>
              <a:rect l="l" t="t" r="r" b="b"/>
              <a:pathLst>
                <a:path w="5079" h="0">
                  <a:moveTo>
                    <a:pt x="4876" y="0"/>
                  </a:moveTo>
                  <a:lnTo>
                    <a:pt x="0" y="0"/>
                  </a:lnTo>
                </a:path>
              </a:pathLst>
            </a:custGeom>
            <a:ln w="3175">
              <a:solidFill>
                <a:srgbClr val="231F20"/>
              </a:solidFill>
            </a:ln>
          </p:spPr>
          <p:txBody>
            <a:bodyPr wrap="square" lIns="0" tIns="0" rIns="0" bIns="0" rtlCol="0"/>
            <a:lstStyle/>
            <a:p/>
          </p:txBody>
        </p:sp>
        <p:sp>
          <p:nvSpPr>
            <p:cNvPr id="3505" name="object 3505" descr=""/>
            <p:cNvSpPr/>
            <p:nvPr/>
          </p:nvSpPr>
          <p:spPr>
            <a:xfrm>
              <a:off x="6175974" y="2440458"/>
              <a:ext cx="5080" cy="0"/>
            </a:xfrm>
            <a:custGeom>
              <a:avLst/>
              <a:gdLst/>
              <a:ahLst/>
              <a:cxnLst/>
              <a:rect l="l" t="t" r="r" b="b"/>
              <a:pathLst>
                <a:path w="5079" h="0">
                  <a:moveTo>
                    <a:pt x="4876" y="0"/>
                  </a:moveTo>
                  <a:lnTo>
                    <a:pt x="0" y="0"/>
                  </a:lnTo>
                </a:path>
              </a:pathLst>
            </a:custGeom>
            <a:ln w="3175">
              <a:solidFill>
                <a:srgbClr val="231F20"/>
              </a:solidFill>
            </a:ln>
          </p:spPr>
          <p:txBody>
            <a:bodyPr wrap="square" lIns="0" tIns="0" rIns="0" bIns="0" rtlCol="0"/>
            <a:lstStyle/>
            <a:p/>
          </p:txBody>
        </p:sp>
        <p:sp>
          <p:nvSpPr>
            <p:cNvPr id="3506" name="object 3506" descr=""/>
            <p:cNvSpPr/>
            <p:nvPr/>
          </p:nvSpPr>
          <p:spPr>
            <a:xfrm>
              <a:off x="6161358" y="2440458"/>
              <a:ext cx="5715" cy="0"/>
            </a:xfrm>
            <a:custGeom>
              <a:avLst/>
              <a:gdLst/>
              <a:ahLst/>
              <a:cxnLst/>
              <a:rect l="l" t="t" r="r" b="b"/>
              <a:pathLst>
                <a:path w="5714" h="0">
                  <a:moveTo>
                    <a:pt x="5143" y="0"/>
                  </a:moveTo>
                  <a:lnTo>
                    <a:pt x="0" y="0"/>
                  </a:lnTo>
                </a:path>
              </a:pathLst>
            </a:custGeom>
            <a:ln w="3175">
              <a:solidFill>
                <a:srgbClr val="231F20"/>
              </a:solidFill>
            </a:ln>
          </p:spPr>
          <p:txBody>
            <a:bodyPr wrap="square" lIns="0" tIns="0" rIns="0" bIns="0" rtlCol="0"/>
            <a:lstStyle/>
            <a:p/>
          </p:txBody>
        </p:sp>
        <p:sp>
          <p:nvSpPr>
            <p:cNvPr id="3507" name="object 3507" descr=""/>
            <p:cNvSpPr/>
            <p:nvPr/>
          </p:nvSpPr>
          <p:spPr>
            <a:xfrm>
              <a:off x="6132653" y="2440458"/>
              <a:ext cx="5080" cy="0"/>
            </a:xfrm>
            <a:custGeom>
              <a:avLst/>
              <a:gdLst/>
              <a:ahLst/>
              <a:cxnLst/>
              <a:rect l="l" t="t" r="r" b="b"/>
              <a:pathLst>
                <a:path w="5079" h="0">
                  <a:moveTo>
                    <a:pt x="4876" y="0"/>
                  </a:moveTo>
                  <a:lnTo>
                    <a:pt x="0" y="0"/>
                  </a:lnTo>
                </a:path>
              </a:pathLst>
            </a:custGeom>
            <a:ln w="3175">
              <a:solidFill>
                <a:srgbClr val="231F20"/>
              </a:solidFill>
            </a:ln>
          </p:spPr>
          <p:txBody>
            <a:bodyPr wrap="square" lIns="0" tIns="0" rIns="0" bIns="0" rtlCol="0"/>
            <a:lstStyle/>
            <a:p/>
          </p:txBody>
        </p:sp>
        <p:sp>
          <p:nvSpPr>
            <p:cNvPr id="3508" name="object 3508" descr=""/>
            <p:cNvSpPr/>
            <p:nvPr/>
          </p:nvSpPr>
          <p:spPr>
            <a:xfrm>
              <a:off x="6138068" y="2440458"/>
              <a:ext cx="5080" cy="0"/>
            </a:xfrm>
            <a:custGeom>
              <a:avLst/>
              <a:gdLst/>
              <a:ahLst/>
              <a:cxnLst/>
              <a:rect l="l" t="t" r="r" b="b"/>
              <a:pathLst>
                <a:path w="5079" h="0">
                  <a:moveTo>
                    <a:pt x="0" y="0"/>
                  </a:moveTo>
                  <a:lnTo>
                    <a:pt x="4876" y="0"/>
                  </a:lnTo>
                </a:path>
              </a:pathLst>
            </a:custGeom>
            <a:ln w="3175">
              <a:solidFill>
                <a:srgbClr val="231F20"/>
              </a:solidFill>
            </a:ln>
          </p:spPr>
          <p:txBody>
            <a:bodyPr wrap="square" lIns="0" tIns="0" rIns="0" bIns="0" rtlCol="0"/>
            <a:lstStyle/>
            <a:p/>
          </p:txBody>
        </p:sp>
        <p:sp>
          <p:nvSpPr>
            <p:cNvPr id="3509" name="object 3509" descr=""/>
            <p:cNvSpPr/>
            <p:nvPr/>
          </p:nvSpPr>
          <p:spPr>
            <a:xfrm>
              <a:off x="6148090" y="2440458"/>
              <a:ext cx="5715" cy="0"/>
            </a:xfrm>
            <a:custGeom>
              <a:avLst/>
              <a:gdLst/>
              <a:ahLst/>
              <a:cxnLst/>
              <a:rect l="l" t="t" r="r" b="b"/>
              <a:pathLst>
                <a:path w="5714" h="0">
                  <a:moveTo>
                    <a:pt x="0" y="0"/>
                  </a:moveTo>
                  <a:lnTo>
                    <a:pt x="5143" y="0"/>
                  </a:lnTo>
                </a:path>
              </a:pathLst>
            </a:custGeom>
            <a:ln w="3175">
              <a:solidFill>
                <a:srgbClr val="231F20"/>
              </a:solidFill>
            </a:ln>
          </p:spPr>
          <p:txBody>
            <a:bodyPr wrap="square" lIns="0" tIns="0" rIns="0" bIns="0" rtlCol="0"/>
            <a:lstStyle/>
            <a:p/>
          </p:txBody>
        </p:sp>
        <p:sp>
          <p:nvSpPr>
            <p:cNvPr id="3510" name="object 3510" descr=""/>
            <p:cNvSpPr/>
            <p:nvPr/>
          </p:nvSpPr>
          <p:spPr>
            <a:xfrm>
              <a:off x="6199262" y="2440458"/>
              <a:ext cx="5080" cy="0"/>
            </a:xfrm>
            <a:custGeom>
              <a:avLst/>
              <a:gdLst/>
              <a:ahLst/>
              <a:cxnLst/>
              <a:rect l="l" t="t" r="r" b="b"/>
              <a:pathLst>
                <a:path w="5079" h="0">
                  <a:moveTo>
                    <a:pt x="0" y="0"/>
                  </a:moveTo>
                  <a:lnTo>
                    <a:pt x="4876" y="0"/>
                  </a:lnTo>
                </a:path>
              </a:pathLst>
            </a:custGeom>
            <a:ln w="3175">
              <a:solidFill>
                <a:srgbClr val="231F20"/>
              </a:solidFill>
            </a:ln>
          </p:spPr>
          <p:txBody>
            <a:bodyPr wrap="square" lIns="0" tIns="0" rIns="0" bIns="0" rtlCol="0"/>
            <a:lstStyle/>
            <a:p/>
          </p:txBody>
        </p:sp>
        <p:sp>
          <p:nvSpPr>
            <p:cNvPr id="3511" name="object 3511" descr=""/>
            <p:cNvSpPr/>
            <p:nvPr/>
          </p:nvSpPr>
          <p:spPr>
            <a:xfrm>
              <a:off x="6137530" y="2440185"/>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3512" name="object 3512" descr=""/>
            <p:cNvSpPr/>
            <p:nvPr/>
          </p:nvSpPr>
          <p:spPr>
            <a:xfrm>
              <a:off x="6142943" y="2440185"/>
              <a:ext cx="5715" cy="0"/>
            </a:xfrm>
            <a:custGeom>
              <a:avLst/>
              <a:gdLst/>
              <a:ahLst/>
              <a:cxnLst/>
              <a:rect l="l" t="t" r="r" b="b"/>
              <a:pathLst>
                <a:path w="5714" h="0">
                  <a:moveTo>
                    <a:pt x="0" y="0"/>
                  </a:moveTo>
                  <a:lnTo>
                    <a:pt x="5143" y="0"/>
                  </a:lnTo>
                </a:path>
              </a:pathLst>
            </a:custGeom>
            <a:ln w="3175">
              <a:solidFill>
                <a:srgbClr val="231F20"/>
              </a:solidFill>
            </a:ln>
          </p:spPr>
          <p:txBody>
            <a:bodyPr wrap="square" lIns="0" tIns="0" rIns="0" bIns="0" rtlCol="0"/>
            <a:lstStyle/>
            <a:p/>
          </p:txBody>
        </p:sp>
        <p:sp>
          <p:nvSpPr>
            <p:cNvPr id="3513" name="object 3513" descr=""/>
            <p:cNvSpPr/>
            <p:nvPr/>
          </p:nvSpPr>
          <p:spPr>
            <a:xfrm>
              <a:off x="6153231" y="2440185"/>
              <a:ext cx="8255" cy="0"/>
            </a:xfrm>
            <a:custGeom>
              <a:avLst/>
              <a:gdLst/>
              <a:ahLst/>
              <a:cxnLst/>
              <a:rect l="l" t="t" r="r" b="b"/>
              <a:pathLst>
                <a:path w="8254" h="0">
                  <a:moveTo>
                    <a:pt x="0" y="0"/>
                  </a:moveTo>
                  <a:lnTo>
                    <a:pt x="8128" y="0"/>
                  </a:lnTo>
                </a:path>
              </a:pathLst>
            </a:custGeom>
            <a:ln w="3175">
              <a:solidFill>
                <a:srgbClr val="231F20"/>
              </a:solidFill>
            </a:ln>
          </p:spPr>
          <p:txBody>
            <a:bodyPr wrap="square" lIns="0" tIns="0" rIns="0" bIns="0" rtlCol="0"/>
            <a:lstStyle/>
            <a:p/>
          </p:txBody>
        </p:sp>
        <p:sp>
          <p:nvSpPr>
            <p:cNvPr id="3514" name="object 3514" descr=""/>
            <p:cNvSpPr/>
            <p:nvPr/>
          </p:nvSpPr>
          <p:spPr>
            <a:xfrm>
              <a:off x="6166501" y="2440185"/>
              <a:ext cx="9525" cy="0"/>
            </a:xfrm>
            <a:custGeom>
              <a:avLst/>
              <a:gdLst/>
              <a:ahLst/>
              <a:cxnLst/>
              <a:rect l="l" t="t" r="r" b="b"/>
              <a:pathLst>
                <a:path w="9525" h="0">
                  <a:moveTo>
                    <a:pt x="0" y="0"/>
                  </a:moveTo>
                  <a:lnTo>
                    <a:pt x="9474" y="0"/>
                  </a:lnTo>
                </a:path>
              </a:pathLst>
            </a:custGeom>
            <a:ln w="3175">
              <a:solidFill>
                <a:srgbClr val="231F20"/>
              </a:solidFill>
            </a:ln>
          </p:spPr>
          <p:txBody>
            <a:bodyPr wrap="square" lIns="0" tIns="0" rIns="0" bIns="0" rtlCol="0"/>
            <a:lstStyle/>
            <a:p/>
          </p:txBody>
        </p:sp>
        <p:sp>
          <p:nvSpPr>
            <p:cNvPr id="3515" name="object 3515" descr=""/>
            <p:cNvSpPr/>
            <p:nvPr/>
          </p:nvSpPr>
          <p:spPr>
            <a:xfrm>
              <a:off x="6180851" y="2440185"/>
              <a:ext cx="8890" cy="0"/>
            </a:xfrm>
            <a:custGeom>
              <a:avLst/>
              <a:gdLst/>
              <a:ahLst/>
              <a:cxnLst/>
              <a:rect l="l" t="t" r="r" b="b"/>
              <a:pathLst>
                <a:path w="8889" h="0">
                  <a:moveTo>
                    <a:pt x="0" y="0"/>
                  </a:moveTo>
                  <a:lnTo>
                    <a:pt x="8394" y="0"/>
                  </a:lnTo>
                </a:path>
              </a:pathLst>
            </a:custGeom>
            <a:ln w="3175">
              <a:solidFill>
                <a:srgbClr val="231F20"/>
              </a:solidFill>
            </a:ln>
          </p:spPr>
          <p:txBody>
            <a:bodyPr wrap="square" lIns="0" tIns="0" rIns="0" bIns="0" rtlCol="0"/>
            <a:lstStyle/>
            <a:p/>
          </p:txBody>
        </p:sp>
        <p:sp>
          <p:nvSpPr>
            <p:cNvPr id="3516" name="object 3516" descr=""/>
            <p:cNvSpPr/>
            <p:nvPr/>
          </p:nvSpPr>
          <p:spPr>
            <a:xfrm>
              <a:off x="6194115" y="2440185"/>
              <a:ext cx="5715" cy="0"/>
            </a:xfrm>
            <a:custGeom>
              <a:avLst/>
              <a:gdLst/>
              <a:ahLst/>
              <a:cxnLst/>
              <a:rect l="l" t="t" r="r" b="b"/>
              <a:pathLst>
                <a:path w="5714" h="0">
                  <a:moveTo>
                    <a:pt x="0" y="0"/>
                  </a:moveTo>
                  <a:lnTo>
                    <a:pt x="5143" y="0"/>
                  </a:lnTo>
                </a:path>
              </a:pathLst>
            </a:custGeom>
            <a:ln w="3175">
              <a:solidFill>
                <a:srgbClr val="231F20"/>
              </a:solidFill>
            </a:ln>
          </p:spPr>
          <p:txBody>
            <a:bodyPr wrap="square" lIns="0" tIns="0" rIns="0" bIns="0" rtlCol="0"/>
            <a:lstStyle/>
            <a:p/>
          </p:txBody>
        </p:sp>
        <p:sp>
          <p:nvSpPr>
            <p:cNvPr id="3517" name="object 3517" descr=""/>
            <p:cNvSpPr/>
            <p:nvPr/>
          </p:nvSpPr>
          <p:spPr>
            <a:xfrm>
              <a:off x="6204136" y="2440185"/>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3518" name="object 3518" descr=""/>
            <p:cNvSpPr/>
            <p:nvPr/>
          </p:nvSpPr>
          <p:spPr>
            <a:xfrm>
              <a:off x="5521546" y="2439912"/>
              <a:ext cx="74930" cy="0"/>
            </a:xfrm>
            <a:custGeom>
              <a:avLst/>
              <a:gdLst/>
              <a:ahLst/>
              <a:cxnLst/>
              <a:rect l="l" t="t" r="r" b="b"/>
              <a:pathLst>
                <a:path w="74929" h="0">
                  <a:moveTo>
                    <a:pt x="74460" y="0"/>
                  </a:moveTo>
                  <a:lnTo>
                    <a:pt x="67690" y="0"/>
                  </a:lnTo>
                  <a:lnTo>
                    <a:pt x="21666" y="0"/>
                  </a:lnTo>
                  <a:lnTo>
                    <a:pt x="0" y="0"/>
                  </a:lnTo>
                </a:path>
              </a:pathLst>
            </a:custGeom>
            <a:ln w="3175">
              <a:solidFill>
                <a:srgbClr val="231F20"/>
              </a:solidFill>
            </a:ln>
          </p:spPr>
          <p:txBody>
            <a:bodyPr wrap="square" lIns="0" tIns="0" rIns="0" bIns="0" rtlCol="0"/>
            <a:lstStyle/>
            <a:p/>
          </p:txBody>
        </p:sp>
        <p:sp>
          <p:nvSpPr>
            <p:cNvPr id="3519" name="object 3519" descr=""/>
            <p:cNvSpPr/>
            <p:nvPr/>
          </p:nvSpPr>
          <p:spPr>
            <a:xfrm>
              <a:off x="6204143" y="2439639"/>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520" name="object 3520" descr=""/>
            <p:cNvSpPr/>
            <p:nvPr/>
          </p:nvSpPr>
          <p:spPr>
            <a:xfrm>
              <a:off x="6194119" y="2439639"/>
              <a:ext cx="5715" cy="0"/>
            </a:xfrm>
            <a:custGeom>
              <a:avLst/>
              <a:gdLst/>
              <a:ahLst/>
              <a:cxnLst/>
              <a:rect l="l" t="t" r="r" b="b"/>
              <a:pathLst>
                <a:path w="5714" h="0">
                  <a:moveTo>
                    <a:pt x="5143" y="0"/>
                  </a:moveTo>
                  <a:lnTo>
                    <a:pt x="0" y="0"/>
                  </a:lnTo>
                </a:path>
              </a:pathLst>
            </a:custGeom>
            <a:ln w="3175">
              <a:solidFill>
                <a:srgbClr val="231F20"/>
              </a:solidFill>
            </a:ln>
          </p:spPr>
          <p:txBody>
            <a:bodyPr wrap="square" lIns="0" tIns="0" rIns="0" bIns="0" rtlCol="0"/>
            <a:lstStyle/>
            <a:p/>
          </p:txBody>
        </p:sp>
        <p:sp>
          <p:nvSpPr>
            <p:cNvPr id="3521" name="object 3521" descr=""/>
            <p:cNvSpPr/>
            <p:nvPr/>
          </p:nvSpPr>
          <p:spPr>
            <a:xfrm>
              <a:off x="6180846" y="2439639"/>
              <a:ext cx="8890" cy="0"/>
            </a:xfrm>
            <a:custGeom>
              <a:avLst/>
              <a:gdLst/>
              <a:ahLst/>
              <a:cxnLst/>
              <a:rect l="l" t="t" r="r" b="b"/>
              <a:pathLst>
                <a:path w="8889" h="0">
                  <a:moveTo>
                    <a:pt x="8394" y="0"/>
                  </a:moveTo>
                  <a:lnTo>
                    <a:pt x="0" y="0"/>
                  </a:lnTo>
                </a:path>
              </a:pathLst>
            </a:custGeom>
            <a:ln w="3175">
              <a:solidFill>
                <a:srgbClr val="231F20"/>
              </a:solidFill>
            </a:ln>
          </p:spPr>
          <p:txBody>
            <a:bodyPr wrap="square" lIns="0" tIns="0" rIns="0" bIns="0" rtlCol="0"/>
            <a:lstStyle/>
            <a:p/>
          </p:txBody>
        </p:sp>
        <p:sp>
          <p:nvSpPr>
            <p:cNvPr id="3522" name="object 3522" descr=""/>
            <p:cNvSpPr/>
            <p:nvPr/>
          </p:nvSpPr>
          <p:spPr>
            <a:xfrm>
              <a:off x="6166502" y="2439639"/>
              <a:ext cx="9525" cy="0"/>
            </a:xfrm>
            <a:custGeom>
              <a:avLst/>
              <a:gdLst/>
              <a:ahLst/>
              <a:cxnLst/>
              <a:rect l="l" t="t" r="r" b="b"/>
              <a:pathLst>
                <a:path w="9525" h="0">
                  <a:moveTo>
                    <a:pt x="9474" y="0"/>
                  </a:moveTo>
                  <a:lnTo>
                    <a:pt x="0" y="0"/>
                  </a:lnTo>
                </a:path>
              </a:pathLst>
            </a:custGeom>
            <a:ln w="3175">
              <a:solidFill>
                <a:srgbClr val="231F20"/>
              </a:solidFill>
            </a:ln>
          </p:spPr>
          <p:txBody>
            <a:bodyPr wrap="square" lIns="0" tIns="0" rIns="0" bIns="0" rtlCol="0"/>
            <a:lstStyle/>
            <a:p/>
          </p:txBody>
        </p:sp>
        <p:sp>
          <p:nvSpPr>
            <p:cNvPr id="3523" name="object 3523" descr=""/>
            <p:cNvSpPr/>
            <p:nvPr/>
          </p:nvSpPr>
          <p:spPr>
            <a:xfrm>
              <a:off x="6153226" y="2439639"/>
              <a:ext cx="8255" cy="0"/>
            </a:xfrm>
            <a:custGeom>
              <a:avLst/>
              <a:gdLst/>
              <a:ahLst/>
              <a:cxnLst/>
              <a:rect l="l" t="t" r="r" b="b"/>
              <a:pathLst>
                <a:path w="8254" h="0">
                  <a:moveTo>
                    <a:pt x="8127" y="0"/>
                  </a:moveTo>
                  <a:lnTo>
                    <a:pt x="0" y="0"/>
                  </a:lnTo>
                </a:path>
              </a:pathLst>
            </a:custGeom>
            <a:ln w="3175">
              <a:solidFill>
                <a:srgbClr val="231F20"/>
              </a:solidFill>
            </a:ln>
          </p:spPr>
          <p:txBody>
            <a:bodyPr wrap="square" lIns="0" tIns="0" rIns="0" bIns="0" rtlCol="0"/>
            <a:lstStyle/>
            <a:p/>
          </p:txBody>
        </p:sp>
        <p:sp>
          <p:nvSpPr>
            <p:cNvPr id="3524" name="object 3524" descr=""/>
            <p:cNvSpPr/>
            <p:nvPr/>
          </p:nvSpPr>
          <p:spPr>
            <a:xfrm>
              <a:off x="6142946" y="2439639"/>
              <a:ext cx="5715" cy="0"/>
            </a:xfrm>
            <a:custGeom>
              <a:avLst/>
              <a:gdLst/>
              <a:ahLst/>
              <a:cxnLst/>
              <a:rect l="l" t="t" r="r" b="b"/>
              <a:pathLst>
                <a:path w="5714" h="0">
                  <a:moveTo>
                    <a:pt x="5143" y="0"/>
                  </a:moveTo>
                  <a:lnTo>
                    <a:pt x="0" y="0"/>
                  </a:lnTo>
                </a:path>
              </a:pathLst>
            </a:custGeom>
            <a:ln w="3175">
              <a:solidFill>
                <a:srgbClr val="231F20"/>
              </a:solidFill>
            </a:ln>
          </p:spPr>
          <p:txBody>
            <a:bodyPr wrap="square" lIns="0" tIns="0" rIns="0" bIns="0" rtlCol="0"/>
            <a:lstStyle/>
            <a:p/>
          </p:txBody>
        </p:sp>
        <p:sp>
          <p:nvSpPr>
            <p:cNvPr id="3525" name="object 3525" descr=""/>
            <p:cNvSpPr/>
            <p:nvPr/>
          </p:nvSpPr>
          <p:spPr>
            <a:xfrm>
              <a:off x="6137535" y="2439639"/>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526" name="object 3526" descr=""/>
            <p:cNvSpPr/>
            <p:nvPr/>
          </p:nvSpPr>
          <p:spPr>
            <a:xfrm>
              <a:off x="5581115" y="2439639"/>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3527" name="object 3527" descr=""/>
            <p:cNvSpPr/>
            <p:nvPr/>
          </p:nvSpPr>
          <p:spPr>
            <a:xfrm>
              <a:off x="5548624" y="2439639"/>
              <a:ext cx="32384" cy="0"/>
            </a:xfrm>
            <a:custGeom>
              <a:avLst/>
              <a:gdLst/>
              <a:ahLst/>
              <a:cxnLst/>
              <a:rect l="l" t="t" r="r" b="b"/>
              <a:pathLst>
                <a:path w="32385" h="0">
                  <a:moveTo>
                    <a:pt x="31953" y="0"/>
                  </a:moveTo>
                  <a:lnTo>
                    <a:pt x="0" y="0"/>
                  </a:lnTo>
                </a:path>
              </a:pathLst>
            </a:custGeom>
            <a:ln w="3175">
              <a:solidFill>
                <a:srgbClr val="231F20"/>
              </a:solidFill>
            </a:ln>
          </p:spPr>
          <p:txBody>
            <a:bodyPr wrap="square" lIns="0" tIns="0" rIns="0" bIns="0" rtlCol="0"/>
            <a:lstStyle/>
            <a:p/>
          </p:txBody>
        </p:sp>
        <p:sp>
          <p:nvSpPr>
            <p:cNvPr id="3528" name="object 3528" descr=""/>
            <p:cNvSpPr/>
            <p:nvPr/>
          </p:nvSpPr>
          <p:spPr>
            <a:xfrm>
              <a:off x="5780125" y="2439379"/>
              <a:ext cx="7620" cy="0"/>
            </a:xfrm>
            <a:custGeom>
              <a:avLst/>
              <a:gdLst/>
              <a:ahLst/>
              <a:cxnLst/>
              <a:rect l="l" t="t" r="r" b="b"/>
              <a:pathLst>
                <a:path w="7620" h="0">
                  <a:moveTo>
                    <a:pt x="0" y="0"/>
                  </a:moveTo>
                  <a:lnTo>
                    <a:pt x="7581" y="0"/>
                  </a:lnTo>
                </a:path>
              </a:pathLst>
            </a:custGeom>
            <a:ln w="3175">
              <a:solidFill>
                <a:srgbClr val="231F20"/>
              </a:solidFill>
            </a:ln>
          </p:spPr>
          <p:txBody>
            <a:bodyPr wrap="square" lIns="0" tIns="0" rIns="0" bIns="0" rtlCol="0"/>
            <a:lstStyle/>
            <a:p/>
          </p:txBody>
        </p:sp>
        <p:sp>
          <p:nvSpPr>
            <p:cNvPr id="3529" name="object 3529" descr=""/>
            <p:cNvSpPr/>
            <p:nvPr/>
          </p:nvSpPr>
          <p:spPr>
            <a:xfrm>
              <a:off x="5836443" y="2438834"/>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3530" name="object 3530" descr=""/>
            <p:cNvSpPr/>
            <p:nvPr/>
          </p:nvSpPr>
          <p:spPr>
            <a:xfrm>
              <a:off x="5813971" y="24385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531" name="object 3531" descr=""/>
            <p:cNvSpPr/>
            <p:nvPr/>
          </p:nvSpPr>
          <p:spPr>
            <a:xfrm>
              <a:off x="5564595" y="2438015"/>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3532" name="object 3532" descr=""/>
            <p:cNvSpPr/>
            <p:nvPr/>
          </p:nvSpPr>
          <p:spPr>
            <a:xfrm>
              <a:off x="6132926" y="2437482"/>
              <a:ext cx="4445" cy="0"/>
            </a:xfrm>
            <a:custGeom>
              <a:avLst/>
              <a:gdLst/>
              <a:ahLst/>
              <a:cxnLst/>
              <a:rect l="l" t="t" r="r" b="b"/>
              <a:pathLst>
                <a:path w="4445" h="0">
                  <a:moveTo>
                    <a:pt x="4330" y="0"/>
                  </a:moveTo>
                  <a:lnTo>
                    <a:pt x="0" y="0"/>
                  </a:lnTo>
                </a:path>
              </a:pathLst>
            </a:custGeom>
            <a:ln w="3175">
              <a:solidFill>
                <a:srgbClr val="231F20"/>
              </a:solidFill>
            </a:ln>
          </p:spPr>
          <p:txBody>
            <a:bodyPr wrap="square" lIns="0" tIns="0" rIns="0" bIns="0" rtlCol="0"/>
            <a:lstStyle/>
            <a:p/>
          </p:txBody>
        </p:sp>
        <p:sp>
          <p:nvSpPr>
            <p:cNvPr id="3533" name="object 3533" descr=""/>
            <p:cNvSpPr/>
            <p:nvPr/>
          </p:nvSpPr>
          <p:spPr>
            <a:xfrm>
              <a:off x="5565955" y="2437482"/>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3534" name="object 3534" descr=""/>
            <p:cNvSpPr/>
            <p:nvPr/>
          </p:nvSpPr>
          <p:spPr>
            <a:xfrm>
              <a:off x="6138341" y="2437482"/>
              <a:ext cx="4445" cy="0"/>
            </a:xfrm>
            <a:custGeom>
              <a:avLst/>
              <a:gdLst/>
              <a:ahLst/>
              <a:cxnLst/>
              <a:rect l="l" t="t" r="r" b="b"/>
              <a:pathLst>
                <a:path w="4445" h="0">
                  <a:moveTo>
                    <a:pt x="0" y="0"/>
                  </a:moveTo>
                  <a:lnTo>
                    <a:pt x="4330" y="0"/>
                  </a:lnTo>
                </a:path>
              </a:pathLst>
            </a:custGeom>
            <a:ln w="3175">
              <a:solidFill>
                <a:srgbClr val="231F20"/>
              </a:solidFill>
            </a:ln>
          </p:spPr>
          <p:txBody>
            <a:bodyPr wrap="square" lIns="0" tIns="0" rIns="0" bIns="0" rtlCol="0"/>
            <a:lstStyle/>
            <a:p/>
          </p:txBody>
        </p:sp>
        <p:sp>
          <p:nvSpPr>
            <p:cNvPr id="3535" name="object 3535" descr=""/>
            <p:cNvSpPr/>
            <p:nvPr/>
          </p:nvSpPr>
          <p:spPr>
            <a:xfrm>
              <a:off x="6148630" y="2437482"/>
              <a:ext cx="4445" cy="0"/>
            </a:xfrm>
            <a:custGeom>
              <a:avLst/>
              <a:gdLst/>
              <a:ahLst/>
              <a:cxnLst/>
              <a:rect l="l" t="t" r="r" b="b"/>
              <a:pathLst>
                <a:path w="4445" h="0">
                  <a:moveTo>
                    <a:pt x="0" y="0"/>
                  </a:moveTo>
                  <a:lnTo>
                    <a:pt x="4330" y="0"/>
                  </a:lnTo>
                </a:path>
              </a:pathLst>
            </a:custGeom>
            <a:ln w="3175">
              <a:solidFill>
                <a:srgbClr val="231F20"/>
              </a:solidFill>
            </a:ln>
          </p:spPr>
          <p:txBody>
            <a:bodyPr wrap="square" lIns="0" tIns="0" rIns="0" bIns="0" rtlCol="0"/>
            <a:lstStyle/>
            <a:p/>
          </p:txBody>
        </p:sp>
        <p:sp>
          <p:nvSpPr>
            <p:cNvPr id="3536" name="object 3536" descr=""/>
            <p:cNvSpPr/>
            <p:nvPr/>
          </p:nvSpPr>
          <p:spPr>
            <a:xfrm>
              <a:off x="6161894" y="2437482"/>
              <a:ext cx="4445" cy="0"/>
            </a:xfrm>
            <a:custGeom>
              <a:avLst/>
              <a:gdLst/>
              <a:ahLst/>
              <a:cxnLst/>
              <a:rect l="l" t="t" r="r" b="b"/>
              <a:pathLst>
                <a:path w="4445" h="0">
                  <a:moveTo>
                    <a:pt x="0" y="0"/>
                  </a:moveTo>
                  <a:lnTo>
                    <a:pt x="4330" y="0"/>
                  </a:lnTo>
                </a:path>
              </a:pathLst>
            </a:custGeom>
            <a:ln w="3175">
              <a:solidFill>
                <a:srgbClr val="231F20"/>
              </a:solidFill>
            </a:ln>
          </p:spPr>
          <p:txBody>
            <a:bodyPr wrap="square" lIns="0" tIns="0" rIns="0" bIns="0" rtlCol="0"/>
            <a:lstStyle/>
            <a:p/>
          </p:txBody>
        </p:sp>
        <p:sp>
          <p:nvSpPr>
            <p:cNvPr id="3537" name="object 3537" descr=""/>
            <p:cNvSpPr/>
            <p:nvPr/>
          </p:nvSpPr>
          <p:spPr>
            <a:xfrm>
              <a:off x="6176243" y="2437482"/>
              <a:ext cx="4445" cy="0"/>
            </a:xfrm>
            <a:custGeom>
              <a:avLst/>
              <a:gdLst/>
              <a:ahLst/>
              <a:cxnLst/>
              <a:rect l="l" t="t" r="r" b="b"/>
              <a:pathLst>
                <a:path w="4445" h="0">
                  <a:moveTo>
                    <a:pt x="0" y="0"/>
                  </a:moveTo>
                  <a:lnTo>
                    <a:pt x="4330" y="0"/>
                  </a:lnTo>
                </a:path>
              </a:pathLst>
            </a:custGeom>
            <a:ln w="3175">
              <a:solidFill>
                <a:srgbClr val="231F20"/>
              </a:solidFill>
            </a:ln>
          </p:spPr>
          <p:txBody>
            <a:bodyPr wrap="square" lIns="0" tIns="0" rIns="0" bIns="0" rtlCol="0"/>
            <a:lstStyle/>
            <a:p/>
          </p:txBody>
        </p:sp>
        <p:sp>
          <p:nvSpPr>
            <p:cNvPr id="3538" name="object 3538" descr=""/>
            <p:cNvSpPr/>
            <p:nvPr/>
          </p:nvSpPr>
          <p:spPr>
            <a:xfrm>
              <a:off x="6189513" y="2437482"/>
              <a:ext cx="4445" cy="0"/>
            </a:xfrm>
            <a:custGeom>
              <a:avLst/>
              <a:gdLst/>
              <a:ahLst/>
              <a:cxnLst/>
              <a:rect l="l" t="t" r="r" b="b"/>
              <a:pathLst>
                <a:path w="4445" h="0">
                  <a:moveTo>
                    <a:pt x="0" y="0"/>
                  </a:moveTo>
                  <a:lnTo>
                    <a:pt x="4330" y="0"/>
                  </a:lnTo>
                </a:path>
              </a:pathLst>
            </a:custGeom>
            <a:ln w="3175">
              <a:solidFill>
                <a:srgbClr val="231F20"/>
              </a:solidFill>
            </a:ln>
          </p:spPr>
          <p:txBody>
            <a:bodyPr wrap="square" lIns="0" tIns="0" rIns="0" bIns="0" rtlCol="0"/>
            <a:lstStyle/>
            <a:p/>
          </p:txBody>
        </p:sp>
        <p:sp>
          <p:nvSpPr>
            <p:cNvPr id="3539" name="object 3539" descr=""/>
            <p:cNvSpPr/>
            <p:nvPr/>
          </p:nvSpPr>
          <p:spPr>
            <a:xfrm>
              <a:off x="6199535" y="2437482"/>
              <a:ext cx="4445" cy="0"/>
            </a:xfrm>
            <a:custGeom>
              <a:avLst/>
              <a:gdLst/>
              <a:ahLst/>
              <a:cxnLst/>
              <a:rect l="l" t="t" r="r" b="b"/>
              <a:pathLst>
                <a:path w="4445" h="0">
                  <a:moveTo>
                    <a:pt x="0" y="0"/>
                  </a:moveTo>
                  <a:lnTo>
                    <a:pt x="4330" y="0"/>
                  </a:lnTo>
                </a:path>
              </a:pathLst>
            </a:custGeom>
            <a:ln w="3175">
              <a:solidFill>
                <a:srgbClr val="231F20"/>
              </a:solidFill>
            </a:ln>
          </p:spPr>
          <p:txBody>
            <a:bodyPr wrap="square" lIns="0" tIns="0" rIns="0" bIns="0" rtlCol="0"/>
            <a:lstStyle/>
            <a:p/>
          </p:txBody>
        </p:sp>
        <p:sp>
          <p:nvSpPr>
            <p:cNvPr id="3540" name="object 3540" descr=""/>
            <p:cNvSpPr/>
            <p:nvPr/>
          </p:nvSpPr>
          <p:spPr>
            <a:xfrm>
              <a:off x="6204948" y="2437482"/>
              <a:ext cx="5080" cy="0"/>
            </a:xfrm>
            <a:custGeom>
              <a:avLst/>
              <a:gdLst/>
              <a:ahLst/>
              <a:cxnLst/>
              <a:rect l="l" t="t" r="r" b="b"/>
              <a:pathLst>
                <a:path w="5079" h="0">
                  <a:moveTo>
                    <a:pt x="0" y="0"/>
                  </a:moveTo>
                  <a:lnTo>
                    <a:pt x="4597" y="0"/>
                  </a:lnTo>
                </a:path>
              </a:pathLst>
            </a:custGeom>
            <a:ln w="3175">
              <a:solidFill>
                <a:srgbClr val="231F20"/>
              </a:solidFill>
            </a:ln>
          </p:spPr>
          <p:txBody>
            <a:bodyPr wrap="square" lIns="0" tIns="0" rIns="0" bIns="0" rtlCol="0"/>
            <a:lstStyle/>
            <a:p/>
          </p:txBody>
        </p:sp>
        <p:sp>
          <p:nvSpPr>
            <p:cNvPr id="3541" name="object 3541" descr=""/>
            <p:cNvSpPr/>
            <p:nvPr/>
          </p:nvSpPr>
          <p:spPr>
            <a:xfrm>
              <a:off x="5780120" y="2437482"/>
              <a:ext cx="7620" cy="0"/>
            </a:xfrm>
            <a:custGeom>
              <a:avLst/>
              <a:gdLst/>
              <a:ahLst/>
              <a:cxnLst/>
              <a:rect l="l" t="t" r="r" b="b"/>
              <a:pathLst>
                <a:path w="7620" h="0">
                  <a:moveTo>
                    <a:pt x="7581" y="0"/>
                  </a:moveTo>
                  <a:lnTo>
                    <a:pt x="0" y="0"/>
                  </a:lnTo>
                </a:path>
              </a:pathLst>
            </a:custGeom>
            <a:ln w="3175">
              <a:solidFill>
                <a:srgbClr val="231F20"/>
              </a:solidFill>
            </a:ln>
          </p:spPr>
          <p:txBody>
            <a:bodyPr wrap="square" lIns="0" tIns="0" rIns="0" bIns="0" rtlCol="0"/>
            <a:lstStyle/>
            <a:p/>
          </p:txBody>
        </p:sp>
        <p:sp>
          <p:nvSpPr>
            <p:cNvPr id="3542" name="object 3542" descr=""/>
            <p:cNvSpPr/>
            <p:nvPr/>
          </p:nvSpPr>
          <p:spPr>
            <a:xfrm>
              <a:off x="5565961" y="243748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543" name="object 3543" descr=""/>
            <p:cNvSpPr/>
            <p:nvPr/>
          </p:nvSpPr>
          <p:spPr>
            <a:xfrm>
              <a:off x="5582740" y="2436664"/>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544" name="object 3544" descr=""/>
            <p:cNvSpPr/>
            <p:nvPr/>
          </p:nvSpPr>
          <p:spPr>
            <a:xfrm>
              <a:off x="5580583" y="2436391"/>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545" name="object 3545" descr=""/>
            <p:cNvSpPr/>
            <p:nvPr/>
          </p:nvSpPr>
          <p:spPr>
            <a:xfrm>
              <a:off x="5565955" y="2435584"/>
              <a:ext cx="635" cy="0"/>
            </a:xfrm>
            <a:custGeom>
              <a:avLst/>
              <a:gdLst/>
              <a:ahLst/>
              <a:cxnLst/>
              <a:rect l="l" t="t" r="r" b="b"/>
              <a:pathLst>
                <a:path w="635" h="0">
                  <a:moveTo>
                    <a:pt x="0" y="0"/>
                  </a:moveTo>
                  <a:lnTo>
                    <a:pt x="533" y="0"/>
                  </a:lnTo>
                  <a:lnTo>
                    <a:pt x="0" y="0"/>
                  </a:lnTo>
                </a:path>
              </a:pathLst>
            </a:custGeom>
            <a:ln w="3175">
              <a:solidFill>
                <a:srgbClr val="231F20"/>
              </a:solidFill>
            </a:ln>
          </p:spPr>
          <p:txBody>
            <a:bodyPr wrap="square" lIns="0" tIns="0" rIns="0" bIns="0" rtlCol="0"/>
            <a:lstStyle/>
            <a:p/>
          </p:txBody>
        </p:sp>
        <p:sp>
          <p:nvSpPr>
            <p:cNvPr id="3546" name="object 3546" descr=""/>
            <p:cNvSpPr/>
            <p:nvPr/>
          </p:nvSpPr>
          <p:spPr>
            <a:xfrm>
              <a:off x="5836443" y="2435584"/>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3547" name="object 3547" descr=""/>
            <p:cNvSpPr/>
            <p:nvPr/>
          </p:nvSpPr>
          <p:spPr>
            <a:xfrm>
              <a:off x="5829407" y="2435038"/>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548" name="object 3548" descr=""/>
            <p:cNvSpPr/>
            <p:nvPr/>
          </p:nvSpPr>
          <p:spPr>
            <a:xfrm>
              <a:off x="5814509" y="2435038"/>
              <a:ext cx="14604" cy="0"/>
            </a:xfrm>
            <a:custGeom>
              <a:avLst/>
              <a:gdLst/>
              <a:ahLst/>
              <a:cxnLst/>
              <a:rect l="l" t="t" r="r" b="b"/>
              <a:pathLst>
                <a:path w="14604" h="0">
                  <a:moveTo>
                    <a:pt x="14084" y="0"/>
                  </a:moveTo>
                  <a:lnTo>
                    <a:pt x="0" y="0"/>
                  </a:lnTo>
                </a:path>
              </a:pathLst>
            </a:custGeom>
            <a:ln w="3175">
              <a:solidFill>
                <a:srgbClr val="231F20"/>
              </a:solidFill>
            </a:ln>
          </p:spPr>
          <p:txBody>
            <a:bodyPr wrap="square" lIns="0" tIns="0" rIns="0" bIns="0" rtlCol="0"/>
            <a:lstStyle/>
            <a:p/>
          </p:txBody>
        </p:sp>
        <p:sp>
          <p:nvSpPr>
            <p:cNvPr id="3549" name="object 3549" descr=""/>
            <p:cNvSpPr/>
            <p:nvPr/>
          </p:nvSpPr>
          <p:spPr>
            <a:xfrm>
              <a:off x="5780120" y="2434765"/>
              <a:ext cx="7620" cy="0"/>
            </a:xfrm>
            <a:custGeom>
              <a:avLst/>
              <a:gdLst/>
              <a:ahLst/>
              <a:cxnLst/>
              <a:rect l="l" t="t" r="r" b="b"/>
              <a:pathLst>
                <a:path w="7620" h="0">
                  <a:moveTo>
                    <a:pt x="7581" y="0"/>
                  </a:moveTo>
                  <a:lnTo>
                    <a:pt x="0" y="0"/>
                  </a:lnTo>
                </a:path>
              </a:pathLst>
            </a:custGeom>
            <a:ln w="3175">
              <a:solidFill>
                <a:srgbClr val="231F20"/>
              </a:solidFill>
            </a:ln>
          </p:spPr>
          <p:txBody>
            <a:bodyPr wrap="square" lIns="0" tIns="0" rIns="0" bIns="0" rtlCol="0"/>
            <a:lstStyle/>
            <a:p/>
          </p:txBody>
        </p:sp>
        <p:sp>
          <p:nvSpPr>
            <p:cNvPr id="3550" name="object 3550" descr=""/>
            <p:cNvSpPr/>
            <p:nvPr/>
          </p:nvSpPr>
          <p:spPr>
            <a:xfrm>
              <a:off x="5565961" y="2434233"/>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551" name="object 3551" descr=""/>
            <p:cNvSpPr/>
            <p:nvPr/>
          </p:nvSpPr>
          <p:spPr>
            <a:xfrm>
              <a:off x="5586263" y="2433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552" name="object 3552" descr=""/>
            <p:cNvSpPr/>
            <p:nvPr/>
          </p:nvSpPr>
          <p:spPr>
            <a:xfrm>
              <a:off x="5545924" y="2433960"/>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553" name="object 3553" descr=""/>
            <p:cNvSpPr/>
            <p:nvPr/>
          </p:nvSpPr>
          <p:spPr>
            <a:xfrm>
              <a:off x="5583558" y="2433687"/>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3554" name="object 3554" descr=""/>
            <p:cNvSpPr/>
            <p:nvPr/>
          </p:nvSpPr>
          <p:spPr>
            <a:xfrm>
              <a:off x="5565961" y="2433414"/>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555" name="object 3555" descr=""/>
            <p:cNvSpPr/>
            <p:nvPr/>
          </p:nvSpPr>
          <p:spPr>
            <a:xfrm>
              <a:off x="5583552" y="2433414"/>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3556" name="object 3556" descr=""/>
            <p:cNvSpPr/>
            <p:nvPr/>
          </p:nvSpPr>
          <p:spPr>
            <a:xfrm>
              <a:off x="5555940" y="2430983"/>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57" name="object 3557" descr=""/>
            <p:cNvSpPr/>
            <p:nvPr/>
          </p:nvSpPr>
          <p:spPr>
            <a:xfrm>
              <a:off x="5548628" y="2430983"/>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58" name="object 3558" descr=""/>
            <p:cNvSpPr/>
            <p:nvPr/>
          </p:nvSpPr>
          <p:spPr>
            <a:xfrm>
              <a:off x="6137257" y="2430710"/>
              <a:ext cx="67945" cy="0"/>
            </a:xfrm>
            <a:custGeom>
              <a:avLst/>
              <a:gdLst/>
              <a:ahLst/>
              <a:cxnLst/>
              <a:rect l="l" t="t" r="r" b="b"/>
              <a:pathLst>
                <a:path w="67945" h="0">
                  <a:moveTo>
                    <a:pt x="0" y="0"/>
                  </a:moveTo>
                  <a:lnTo>
                    <a:pt x="67691" y="0"/>
                  </a:lnTo>
                </a:path>
              </a:pathLst>
            </a:custGeom>
            <a:ln w="3175">
              <a:solidFill>
                <a:srgbClr val="231F20"/>
              </a:solidFill>
            </a:ln>
          </p:spPr>
          <p:txBody>
            <a:bodyPr wrap="square" lIns="0" tIns="0" rIns="0" bIns="0" rtlCol="0"/>
            <a:lstStyle/>
            <a:p/>
          </p:txBody>
        </p:sp>
        <p:sp>
          <p:nvSpPr>
            <p:cNvPr id="3559" name="object 3559" descr=""/>
            <p:cNvSpPr/>
            <p:nvPr/>
          </p:nvSpPr>
          <p:spPr>
            <a:xfrm>
              <a:off x="6137530" y="2430164"/>
              <a:ext cx="67310" cy="0"/>
            </a:xfrm>
            <a:custGeom>
              <a:avLst/>
              <a:gdLst/>
              <a:ahLst/>
              <a:cxnLst/>
              <a:rect l="l" t="t" r="r" b="b"/>
              <a:pathLst>
                <a:path w="67310" h="0">
                  <a:moveTo>
                    <a:pt x="0" y="0"/>
                  </a:moveTo>
                  <a:lnTo>
                    <a:pt x="67144" y="0"/>
                  </a:lnTo>
                </a:path>
              </a:pathLst>
            </a:custGeom>
            <a:ln w="3175">
              <a:solidFill>
                <a:srgbClr val="231F20"/>
              </a:solidFill>
            </a:ln>
          </p:spPr>
          <p:txBody>
            <a:bodyPr wrap="square" lIns="0" tIns="0" rIns="0" bIns="0" rtlCol="0"/>
            <a:lstStyle/>
            <a:p/>
          </p:txBody>
        </p:sp>
        <p:sp>
          <p:nvSpPr>
            <p:cNvPr id="3560" name="object 3560" descr=""/>
            <p:cNvSpPr/>
            <p:nvPr/>
          </p:nvSpPr>
          <p:spPr>
            <a:xfrm>
              <a:off x="6137257" y="2430164"/>
              <a:ext cx="67945" cy="0"/>
            </a:xfrm>
            <a:custGeom>
              <a:avLst/>
              <a:gdLst/>
              <a:ahLst/>
              <a:cxnLst/>
              <a:rect l="l" t="t" r="r" b="b"/>
              <a:pathLst>
                <a:path w="67945" h="0">
                  <a:moveTo>
                    <a:pt x="67690" y="0"/>
                  </a:moveTo>
                  <a:lnTo>
                    <a:pt x="62814" y="0"/>
                  </a:lnTo>
                  <a:lnTo>
                    <a:pt x="0" y="0"/>
                  </a:lnTo>
                </a:path>
              </a:pathLst>
            </a:custGeom>
            <a:ln w="3175">
              <a:solidFill>
                <a:srgbClr val="231F20"/>
              </a:solidFill>
            </a:ln>
          </p:spPr>
          <p:txBody>
            <a:bodyPr wrap="square" lIns="0" tIns="0" rIns="0" bIns="0" rtlCol="0"/>
            <a:lstStyle/>
            <a:p/>
          </p:txBody>
        </p:sp>
        <p:sp>
          <p:nvSpPr>
            <p:cNvPr id="3561" name="object 3561" descr=""/>
            <p:cNvSpPr/>
            <p:nvPr/>
          </p:nvSpPr>
          <p:spPr>
            <a:xfrm>
              <a:off x="5592488" y="2428006"/>
              <a:ext cx="4445" cy="0"/>
            </a:xfrm>
            <a:custGeom>
              <a:avLst/>
              <a:gdLst/>
              <a:ahLst/>
              <a:cxnLst/>
              <a:rect l="l" t="t" r="r" b="b"/>
              <a:pathLst>
                <a:path w="4445" h="0">
                  <a:moveTo>
                    <a:pt x="4330" y="0"/>
                  </a:moveTo>
                  <a:lnTo>
                    <a:pt x="0" y="0"/>
                  </a:lnTo>
                </a:path>
              </a:pathLst>
            </a:custGeom>
            <a:ln w="3175">
              <a:solidFill>
                <a:srgbClr val="231F20"/>
              </a:solidFill>
            </a:ln>
          </p:spPr>
          <p:txBody>
            <a:bodyPr wrap="square" lIns="0" tIns="0" rIns="0" bIns="0" rtlCol="0"/>
            <a:lstStyle/>
            <a:p/>
          </p:txBody>
        </p:sp>
        <p:sp>
          <p:nvSpPr>
            <p:cNvPr id="3562" name="object 3562" descr=""/>
            <p:cNvSpPr/>
            <p:nvPr/>
          </p:nvSpPr>
          <p:spPr>
            <a:xfrm>
              <a:off x="5535629" y="2428006"/>
              <a:ext cx="4445" cy="0"/>
            </a:xfrm>
            <a:custGeom>
              <a:avLst/>
              <a:gdLst/>
              <a:ahLst/>
              <a:cxnLst/>
              <a:rect l="l" t="t" r="r" b="b"/>
              <a:pathLst>
                <a:path w="4445" h="0">
                  <a:moveTo>
                    <a:pt x="4330" y="0"/>
                  </a:moveTo>
                  <a:lnTo>
                    <a:pt x="0" y="0"/>
                  </a:lnTo>
                </a:path>
              </a:pathLst>
            </a:custGeom>
            <a:ln w="3175">
              <a:solidFill>
                <a:srgbClr val="231F20"/>
              </a:solidFill>
            </a:ln>
          </p:spPr>
          <p:txBody>
            <a:bodyPr wrap="square" lIns="0" tIns="0" rIns="0" bIns="0" rtlCol="0"/>
            <a:lstStyle/>
            <a:p/>
          </p:txBody>
        </p:sp>
        <p:sp>
          <p:nvSpPr>
            <p:cNvPr id="3563" name="object 3563" descr=""/>
            <p:cNvSpPr/>
            <p:nvPr/>
          </p:nvSpPr>
          <p:spPr>
            <a:xfrm>
              <a:off x="5592488" y="2427460"/>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3564" name="object 3564" descr=""/>
            <p:cNvSpPr/>
            <p:nvPr/>
          </p:nvSpPr>
          <p:spPr>
            <a:xfrm>
              <a:off x="5538880" y="242746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65" name="object 3565" descr=""/>
            <p:cNvSpPr/>
            <p:nvPr/>
          </p:nvSpPr>
          <p:spPr>
            <a:xfrm>
              <a:off x="5535904" y="24274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566" name="object 3566" descr=""/>
            <p:cNvSpPr/>
            <p:nvPr/>
          </p:nvSpPr>
          <p:spPr>
            <a:xfrm>
              <a:off x="5521548" y="2427460"/>
              <a:ext cx="10160" cy="0"/>
            </a:xfrm>
            <a:custGeom>
              <a:avLst/>
              <a:gdLst/>
              <a:ahLst/>
              <a:cxnLst/>
              <a:rect l="l" t="t" r="r" b="b"/>
              <a:pathLst>
                <a:path w="10160" h="0">
                  <a:moveTo>
                    <a:pt x="0" y="0"/>
                  </a:moveTo>
                  <a:lnTo>
                    <a:pt x="9753" y="0"/>
                  </a:lnTo>
                </a:path>
              </a:pathLst>
            </a:custGeom>
            <a:ln w="3175">
              <a:solidFill>
                <a:srgbClr val="231F20"/>
              </a:solidFill>
            </a:ln>
          </p:spPr>
          <p:txBody>
            <a:bodyPr wrap="square" lIns="0" tIns="0" rIns="0" bIns="0" rtlCol="0"/>
            <a:lstStyle/>
            <a:p/>
          </p:txBody>
        </p:sp>
        <p:sp>
          <p:nvSpPr>
            <p:cNvPr id="3567" name="object 3567" descr=""/>
            <p:cNvSpPr/>
            <p:nvPr/>
          </p:nvSpPr>
          <p:spPr>
            <a:xfrm>
              <a:off x="5787702" y="2427188"/>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568" name="object 3568" descr=""/>
            <p:cNvSpPr/>
            <p:nvPr/>
          </p:nvSpPr>
          <p:spPr>
            <a:xfrm>
              <a:off x="5788788" y="2426915"/>
              <a:ext cx="24765" cy="0"/>
            </a:xfrm>
            <a:custGeom>
              <a:avLst/>
              <a:gdLst/>
              <a:ahLst/>
              <a:cxnLst/>
              <a:rect l="l" t="t" r="r" b="b"/>
              <a:pathLst>
                <a:path w="24764" h="0">
                  <a:moveTo>
                    <a:pt x="0" y="0"/>
                  </a:moveTo>
                  <a:lnTo>
                    <a:pt x="24638" y="0"/>
                  </a:lnTo>
                </a:path>
              </a:pathLst>
            </a:custGeom>
            <a:ln w="3175">
              <a:solidFill>
                <a:srgbClr val="231F20"/>
              </a:solidFill>
            </a:ln>
          </p:spPr>
          <p:txBody>
            <a:bodyPr wrap="square" lIns="0" tIns="0" rIns="0" bIns="0" rtlCol="0"/>
            <a:lstStyle/>
            <a:p/>
          </p:txBody>
        </p:sp>
        <p:sp>
          <p:nvSpPr>
            <p:cNvPr id="3569" name="object 3569" descr=""/>
            <p:cNvSpPr/>
            <p:nvPr/>
          </p:nvSpPr>
          <p:spPr>
            <a:xfrm>
              <a:off x="6092310" y="2426655"/>
              <a:ext cx="92075" cy="0"/>
            </a:xfrm>
            <a:custGeom>
              <a:avLst/>
              <a:gdLst/>
              <a:ahLst/>
              <a:cxnLst/>
              <a:rect l="l" t="t" r="r" b="b"/>
              <a:pathLst>
                <a:path w="92075" h="0">
                  <a:moveTo>
                    <a:pt x="0" y="0"/>
                  </a:moveTo>
                  <a:lnTo>
                    <a:pt x="92062" y="0"/>
                  </a:lnTo>
                </a:path>
              </a:pathLst>
            </a:custGeom>
            <a:ln w="3175">
              <a:solidFill>
                <a:srgbClr val="231F20"/>
              </a:solidFill>
            </a:ln>
          </p:spPr>
          <p:txBody>
            <a:bodyPr wrap="square" lIns="0" tIns="0" rIns="0" bIns="0" rtlCol="0"/>
            <a:lstStyle/>
            <a:p/>
          </p:txBody>
        </p:sp>
        <p:sp>
          <p:nvSpPr>
            <p:cNvPr id="3570" name="object 3570" descr=""/>
            <p:cNvSpPr/>
            <p:nvPr/>
          </p:nvSpPr>
          <p:spPr>
            <a:xfrm>
              <a:off x="6201699" y="2426655"/>
              <a:ext cx="19685" cy="0"/>
            </a:xfrm>
            <a:custGeom>
              <a:avLst/>
              <a:gdLst/>
              <a:ahLst/>
              <a:cxnLst/>
              <a:rect l="l" t="t" r="r" b="b"/>
              <a:pathLst>
                <a:path w="19685" h="0">
                  <a:moveTo>
                    <a:pt x="0" y="0"/>
                  </a:moveTo>
                  <a:lnTo>
                    <a:pt x="19227" y="0"/>
                  </a:lnTo>
                </a:path>
              </a:pathLst>
            </a:custGeom>
            <a:ln w="3175">
              <a:solidFill>
                <a:srgbClr val="231F20"/>
              </a:solidFill>
            </a:ln>
          </p:spPr>
          <p:txBody>
            <a:bodyPr wrap="square" lIns="0" tIns="0" rIns="0" bIns="0" rtlCol="0"/>
            <a:lstStyle/>
            <a:p/>
          </p:txBody>
        </p:sp>
        <p:sp>
          <p:nvSpPr>
            <p:cNvPr id="3571" name="object 3571" descr=""/>
            <p:cNvSpPr/>
            <p:nvPr/>
          </p:nvSpPr>
          <p:spPr>
            <a:xfrm>
              <a:off x="5570828" y="2426655"/>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72" name="object 3572" descr=""/>
            <p:cNvSpPr/>
            <p:nvPr/>
          </p:nvSpPr>
          <p:spPr>
            <a:xfrm>
              <a:off x="5565688" y="2426655"/>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73" name="object 3573" descr=""/>
            <p:cNvSpPr/>
            <p:nvPr/>
          </p:nvSpPr>
          <p:spPr>
            <a:xfrm>
              <a:off x="5560541" y="2426655"/>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74" name="object 3574" descr=""/>
            <p:cNvSpPr/>
            <p:nvPr/>
          </p:nvSpPr>
          <p:spPr>
            <a:xfrm>
              <a:off x="5565688" y="2425563"/>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75" name="object 3575" descr=""/>
            <p:cNvSpPr/>
            <p:nvPr/>
          </p:nvSpPr>
          <p:spPr>
            <a:xfrm>
              <a:off x="5560814" y="2425563"/>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76" name="object 3576" descr=""/>
            <p:cNvSpPr/>
            <p:nvPr/>
          </p:nvSpPr>
          <p:spPr>
            <a:xfrm>
              <a:off x="5570561" y="2425563"/>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77" name="object 3577" descr=""/>
            <p:cNvSpPr/>
            <p:nvPr/>
          </p:nvSpPr>
          <p:spPr>
            <a:xfrm>
              <a:off x="5536170" y="2425291"/>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578" name="object 3578" descr=""/>
            <p:cNvSpPr/>
            <p:nvPr/>
          </p:nvSpPr>
          <p:spPr>
            <a:xfrm>
              <a:off x="5540232" y="242502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579" name="object 3579" descr=""/>
            <p:cNvSpPr/>
            <p:nvPr/>
          </p:nvSpPr>
          <p:spPr>
            <a:xfrm>
              <a:off x="5570282" y="2424758"/>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3580" name="object 3580" descr=""/>
            <p:cNvSpPr/>
            <p:nvPr/>
          </p:nvSpPr>
          <p:spPr>
            <a:xfrm>
              <a:off x="5565688" y="242475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81" name="object 3581" descr=""/>
            <p:cNvSpPr/>
            <p:nvPr/>
          </p:nvSpPr>
          <p:spPr>
            <a:xfrm>
              <a:off x="5561081" y="242475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82" name="object 3582" descr=""/>
            <p:cNvSpPr/>
            <p:nvPr/>
          </p:nvSpPr>
          <p:spPr>
            <a:xfrm>
              <a:off x="5570282" y="2424758"/>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3583" name="object 3583" descr=""/>
            <p:cNvSpPr/>
            <p:nvPr/>
          </p:nvSpPr>
          <p:spPr>
            <a:xfrm>
              <a:off x="5565688" y="242475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84" name="object 3584" descr=""/>
            <p:cNvSpPr/>
            <p:nvPr/>
          </p:nvSpPr>
          <p:spPr>
            <a:xfrm>
              <a:off x="5561081" y="242475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85" name="object 3585" descr=""/>
            <p:cNvSpPr/>
            <p:nvPr/>
          </p:nvSpPr>
          <p:spPr>
            <a:xfrm>
              <a:off x="5559995"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586" name="object 3586" descr=""/>
            <p:cNvSpPr/>
            <p:nvPr/>
          </p:nvSpPr>
          <p:spPr>
            <a:xfrm>
              <a:off x="5572720" y="2424211"/>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587" name="object 3587" descr=""/>
            <p:cNvSpPr/>
            <p:nvPr/>
          </p:nvSpPr>
          <p:spPr>
            <a:xfrm>
              <a:off x="5570015" y="2424211"/>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3588" name="object 3588" descr=""/>
            <p:cNvSpPr/>
            <p:nvPr/>
          </p:nvSpPr>
          <p:spPr>
            <a:xfrm>
              <a:off x="5567579"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589" name="object 3589" descr=""/>
            <p:cNvSpPr/>
            <p:nvPr/>
          </p:nvSpPr>
          <p:spPr>
            <a:xfrm>
              <a:off x="5565688" y="2424211"/>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590" name="object 3590" descr=""/>
            <p:cNvSpPr/>
            <p:nvPr/>
          </p:nvSpPr>
          <p:spPr>
            <a:xfrm>
              <a:off x="5563245"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591" name="object 3591" descr=""/>
            <p:cNvSpPr/>
            <p:nvPr/>
          </p:nvSpPr>
          <p:spPr>
            <a:xfrm>
              <a:off x="5560806" y="2424211"/>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3592" name="object 3592" descr=""/>
            <p:cNvSpPr/>
            <p:nvPr/>
          </p:nvSpPr>
          <p:spPr>
            <a:xfrm>
              <a:off x="5558910" y="2424211"/>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593" name="object 3593" descr=""/>
            <p:cNvSpPr/>
            <p:nvPr/>
          </p:nvSpPr>
          <p:spPr>
            <a:xfrm>
              <a:off x="5560268"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594" name="object 3594" descr=""/>
            <p:cNvSpPr/>
            <p:nvPr/>
          </p:nvSpPr>
          <p:spPr>
            <a:xfrm>
              <a:off x="5757654" y="2423938"/>
              <a:ext cx="30480" cy="0"/>
            </a:xfrm>
            <a:custGeom>
              <a:avLst/>
              <a:gdLst/>
              <a:ahLst/>
              <a:cxnLst/>
              <a:rect l="l" t="t" r="r" b="b"/>
              <a:pathLst>
                <a:path w="30479" h="0">
                  <a:moveTo>
                    <a:pt x="30048" y="0"/>
                  </a:moveTo>
                  <a:lnTo>
                    <a:pt x="0" y="0"/>
                  </a:lnTo>
                </a:path>
              </a:pathLst>
            </a:custGeom>
            <a:ln w="3175">
              <a:solidFill>
                <a:srgbClr val="231F20"/>
              </a:solidFill>
            </a:ln>
          </p:spPr>
          <p:txBody>
            <a:bodyPr wrap="square" lIns="0" tIns="0" rIns="0" bIns="0" rtlCol="0"/>
            <a:lstStyle/>
            <a:p/>
          </p:txBody>
        </p:sp>
        <p:sp>
          <p:nvSpPr>
            <p:cNvPr id="3595" name="object 3595" descr=""/>
            <p:cNvSpPr/>
            <p:nvPr/>
          </p:nvSpPr>
          <p:spPr>
            <a:xfrm>
              <a:off x="5558915" y="2423392"/>
              <a:ext cx="15240" cy="0"/>
            </a:xfrm>
            <a:custGeom>
              <a:avLst/>
              <a:gdLst/>
              <a:ahLst/>
              <a:cxnLst/>
              <a:rect l="l" t="t" r="r" b="b"/>
              <a:pathLst>
                <a:path w="15239" h="0">
                  <a:moveTo>
                    <a:pt x="14617" y="0"/>
                  </a:moveTo>
                  <a:lnTo>
                    <a:pt x="0" y="0"/>
                  </a:lnTo>
                </a:path>
              </a:pathLst>
            </a:custGeom>
            <a:ln w="3175">
              <a:solidFill>
                <a:srgbClr val="231F20"/>
              </a:solidFill>
            </a:ln>
          </p:spPr>
          <p:txBody>
            <a:bodyPr wrap="square" lIns="0" tIns="0" rIns="0" bIns="0" rtlCol="0"/>
            <a:lstStyle/>
            <a:p/>
          </p:txBody>
        </p:sp>
        <p:sp>
          <p:nvSpPr>
            <p:cNvPr id="3596" name="object 3596" descr=""/>
            <p:cNvSpPr/>
            <p:nvPr/>
          </p:nvSpPr>
          <p:spPr>
            <a:xfrm>
              <a:off x="5558915" y="2423132"/>
              <a:ext cx="15240" cy="0"/>
            </a:xfrm>
            <a:custGeom>
              <a:avLst/>
              <a:gdLst/>
              <a:ahLst/>
              <a:cxnLst/>
              <a:rect l="l" t="t" r="r" b="b"/>
              <a:pathLst>
                <a:path w="15239" h="0">
                  <a:moveTo>
                    <a:pt x="14617" y="0"/>
                  </a:moveTo>
                  <a:lnTo>
                    <a:pt x="0" y="0"/>
                  </a:lnTo>
                </a:path>
              </a:pathLst>
            </a:custGeom>
            <a:ln w="3175">
              <a:solidFill>
                <a:srgbClr val="231F20"/>
              </a:solidFill>
            </a:ln>
          </p:spPr>
          <p:txBody>
            <a:bodyPr wrap="square" lIns="0" tIns="0" rIns="0" bIns="0" rtlCol="0"/>
            <a:lstStyle/>
            <a:p/>
          </p:txBody>
        </p:sp>
        <p:sp>
          <p:nvSpPr>
            <p:cNvPr id="3597" name="object 3597" descr=""/>
            <p:cNvSpPr/>
            <p:nvPr/>
          </p:nvSpPr>
          <p:spPr>
            <a:xfrm>
              <a:off x="5560274" y="2422587"/>
              <a:ext cx="12700" cy="0"/>
            </a:xfrm>
            <a:custGeom>
              <a:avLst/>
              <a:gdLst/>
              <a:ahLst/>
              <a:cxnLst/>
              <a:rect l="l" t="t" r="r" b="b"/>
              <a:pathLst>
                <a:path w="12700" h="0">
                  <a:moveTo>
                    <a:pt x="12179" y="0"/>
                  </a:moveTo>
                  <a:lnTo>
                    <a:pt x="0" y="0"/>
                  </a:lnTo>
                </a:path>
              </a:pathLst>
            </a:custGeom>
            <a:ln w="3175">
              <a:solidFill>
                <a:srgbClr val="231F20"/>
              </a:solidFill>
            </a:ln>
          </p:spPr>
          <p:txBody>
            <a:bodyPr wrap="square" lIns="0" tIns="0" rIns="0" bIns="0" rtlCol="0"/>
            <a:lstStyle/>
            <a:p/>
          </p:txBody>
        </p:sp>
        <p:sp>
          <p:nvSpPr>
            <p:cNvPr id="3598" name="object 3598" descr=""/>
            <p:cNvSpPr/>
            <p:nvPr/>
          </p:nvSpPr>
          <p:spPr>
            <a:xfrm>
              <a:off x="5534004" y="2422587"/>
              <a:ext cx="3810" cy="0"/>
            </a:xfrm>
            <a:custGeom>
              <a:avLst/>
              <a:gdLst/>
              <a:ahLst/>
              <a:cxnLst/>
              <a:rect l="l" t="t" r="r" b="b"/>
              <a:pathLst>
                <a:path w="3810" h="0">
                  <a:moveTo>
                    <a:pt x="3517" y="0"/>
                  </a:moveTo>
                  <a:lnTo>
                    <a:pt x="0" y="0"/>
                  </a:lnTo>
                </a:path>
              </a:pathLst>
            </a:custGeom>
            <a:ln w="3175">
              <a:solidFill>
                <a:srgbClr val="231F20"/>
              </a:solidFill>
            </a:ln>
          </p:spPr>
          <p:txBody>
            <a:bodyPr wrap="square" lIns="0" tIns="0" rIns="0" bIns="0" rtlCol="0"/>
            <a:lstStyle/>
            <a:p/>
          </p:txBody>
        </p:sp>
        <p:sp>
          <p:nvSpPr>
            <p:cNvPr id="3599" name="object 3599" descr=""/>
            <p:cNvSpPr/>
            <p:nvPr/>
          </p:nvSpPr>
          <p:spPr>
            <a:xfrm>
              <a:off x="5757651" y="2422587"/>
              <a:ext cx="22860" cy="0"/>
            </a:xfrm>
            <a:custGeom>
              <a:avLst/>
              <a:gdLst/>
              <a:ahLst/>
              <a:cxnLst/>
              <a:rect l="l" t="t" r="r" b="b"/>
              <a:pathLst>
                <a:path w="22860" h="0">
                  <a:moveTo>
                    <a:pt x="0" y="0"/>
                  </a:moveTo>
                  <a:lnTo>
                    <a:pt x="22479" y="0"/>
                  </a:lnTo>
                </a:path>
              </a:pathLst>
            </a:custGeom>
            <a:ln w="3175">
              <a:solidFill>
                <a:srgbClr val="231F20"/>
              </a:solidFill>
            </a:ln>
          </p:spPr>
          <p:txBody>
            <a:bodyPr wrap="square" lIns="0" tIns="0" rIns="0" bIns="0" rtlCol="0"/>
            <a:lstStyle/>
            <a:p/>
          </p:txBody>
        </p:sp>
        <p:sp>
          <p:nvSpPr>
            <p:cNvPr id="3600" name="object 3600" descr=""/>
            <p:cNvSpPr/>
            <p:nvPr/>
          </p:nvSpPr>
          <p:spPr>
            <a:xfrm>
              <a:off x="5598449" y="24225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01" name="object 3601" descr=""/>
            <p:cNvSpPr/>
            <p:nvPr/>
          </p:nvSpPr>
          <p:spPr>
            <a:xfrm>
              <a:off x="5534271" y="2422041"/>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3602" name="object 3602" descr=""/>
            <p:cNvSpPr/>
            <p:nvPr/>
          </p:nvSpPr>
          <p:spPr>
            <a:xfrm>
              <a:off x="5554307" y="2420429"/>
              <a:ext cx="21590" cy="1905"/>
            </a:xfrm>
            <a:custGeom>
              <a:avLst/>
              <a:gdLst/>
              <a:ahLst/>
              <a:cxnLst/>
              <a:rect l="l" t="t" r="r" b="b"/>
              <a:pathLst>
                <a:path w="21589" h="1905">
                  <a:moveTo>
                    <a:pt x="1625" y="812"/>
                  </a:moveTo>
                  <a:lnTo>
                    <a:pt x="1384" y="241"/>
                  </a:lnTo>
                  <a:lnTo>
                    <a:pt x="812" y="0"/>
                  </a:lnTo>
                  <a:lnTo>
                    <a:pt x="228" y="241"/>
                  </a:lnTo>
                  <a:lnTo>
                    <a:pt x="0" y="812"/>
                  </a:lnTo>
                  <a:lnTo>
                    <a:pt x="228" y="1384"/>
                  </a:lnTo>
                  <a:lnTo>
                    <a:pt x="812" y="1625"/>
                  </a:lnTo>
                  <a:lnTo>
                    <a:pt x="1384" y="1384"/>
                  </a:lnTo>
                  <a:lnTo>
                    <a:pt x="1625" y="812"/>
                  </a:lnTo>
                  <a:close/>
                </a:path>
                <a:path w="21589" h="1905">
                  <a:moveTo>
                    <a:pt x="21120" y="812"/>
                  </a:moveTo>
                  <a:lnTo>
                    <a:pt x="20878" y="241"/>
                  </a:lnTo>
                  <a:lnTo>
                    <a:pt x="20307" y="0"/>
                  </a:lnTo>
                  <a:lnTo>
                    <a:pt x="19735" y="241"/>
                  </a:lnTo>
                  <a:lnTo>
                    <a:pt x="19494" y="812"/>
                  </a:lnTo>
                  <a:lnTo>
                    <a:pt x="19735" y="1384"/>
                  </a:lnTo>
                  <a:lnTo>
                    <a:pt x="20307" y="1625"/>
                  </a:lnTo>
                  <a:lnTo>
                    <a:pt x="20878" y="1384"/>
                  </a:lnTo>
                  <a:lnTo>
                    <a:pt x="21120" y="812"/>
                  </a:lnTo>
                  <a:close/>
                </a:path>
              </a:pathLst>
            </a:custGeom>
            <a:solidFill>
              <a:srgbClr val="231F20"/>
            </a:solidFill>
          </p:spPr>
          <p:txBody>
            <a:bodyPr wrap="square" lIns="0" tIns="0" rIns="0" bIns="0" rtlCol="0"/>
            <a:lstStyle/>
            <a:p/>
          </p:txBody>
        </p:sp>
        <p:sp>
          <p:nvSpPr>
            <p:cNvPr id="3603" name="object 3603" descr=""/>
            <p:cNvSpPr/>
            <p:nvPr/>
          </p:nvSpPr>
          <p:spPr>
            <a:xfrm>
              <a:off x="5577061" y="24212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04" name="object 3604" descr=""/>
            <p:cNvSpPr/>
            <p:nvPr/>
          </p:nvSpPr>
          <p:spPr>
            <a:xfrm>
              <a:off x="5574624" y="24212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05" name="object 3605" descr=""/>
            <p:cNvSpPr/>
            <p:nvPr/>
          </p:nvSpPr>
          <p:spPr>
            <a:xfrm>
              <a:off x="5575429" y="2421234"/>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606" name="object 3606" descr=""/>
            <p:cNvSpPr/>
            <p:nvPr/>
          </p:nvSpPr>
          <p:spPr>
            <a:xfrm>
              <a:off x="5557018" y="24204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607" name="object 3607" descr=""/>
            <p:cNvSpPr/>
            <p:nvPr/>
          </p:nvSpPr>
          <p:spPr>
            <a:xfrm>
              <a:off x="5555933" y="2421234"/>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3608" name="object 3608" descr=""/>
            <p:cNvSpPr/>
            <p:nvPr/>
          </p:nvSpPr>
          <p:spPr>
            <a:xfrm>
              <a:off x="5555127" y="24212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09" name="object 3609" descr=""/>
            <p:cNvSpPr/>
            <p:nvPr/>
          </p:nvSpPr>
          <p:spPr>
            <a:xfrm>
              <a:off x="5554307" y="2420150"/>
              <a:ext cx="21590" cy="1905"/>
            </a:xfrm>
            <a:custGeom>
              <a:avLst/>
              <a:gdLst/>
              <a:ahLst/>
              <a:cxnLst/>
              <a:rect l="l" t="t" r="r" b="b"/>
              <a:pathLst>
                <a:path w="21589" h="1905">
                  <a:moveTo>
                    <a:pt x="1625" y="812"/>
                  </a:moveTo>
                  <a:lnTo>
                    <a:pt x="1384" y="241"/>
                  </a:lnTo>
                  <a:lnTo>
                    <a:pt x="812" y="0"/>
                  </a:lnTo>
                  <a:lnTo>
                    <a:pt x="228" y="241"/>
                  </a:lnTo>
                  <a:lnTo>
                    <a:pt x="0" y="812"/>
                  </a:lnTo>
                  <a:lnTo>
                    <a:pt x="228" y="1397"/>
                  </a:lnTo>
                  <a:lnTo>
                    <a:pt x="812" y="1625"/>
                  </a:lnTo>
                  <a:lnTo>
                    <a:pt x="1384" y="1397"/>
                  </a:lnTo>
                  <a:lnTo>
                    <a:pt x="1625" y="812"/>
                  </a:lnTo>
                  <a:close/>
                </a:path>
                <a:path w="21589" h="1905">
                  <a:moveTo>
                    <a:pt x="21120" y="812"/>
                  </a:moveTo>
                  <a:lnTo>
                    <a:pt x="20878" y="241"/>
                  </a:lnTo>
                  <a:lnTo>
                    <a:pt x="20307" y="0"/>
                  </a:lnTo>
                  <a:lnTo>
                    <a:pt x="19735" y="241"/>
                  </a:lnTo>
                  <a:lnTo>
                    <a:pt x="19494" y="812"/>
                  </a:lnTo>
                  <a:lnTo>
                    <a:pt x="19735" y="1397"/>
                  </a:lnTo>
                  <a:lnTo>
                    <a:pt x="20307" y="1625"/>
                  </a:lnTo>
                  <a:lnTo>
                    <a:pt x="20878" y="1397"/>
                  </a:lnTo>
                  <a:lnTo>
                    <a:pt x="21120" y="812"/>
                  </a:lnTo>
                  <a:close/>
                </a:path>
              </a:pathLst>
            </a:custGeom>
            <a:solidFill>
              <a:srgbClr val="231F20"/>
            </a:solidFill>
          </p:spPr>
          <p:txBody>
            <a:bodyPr wrap="square" lIns="0" tIns="0" rIns="0" bIns="0" rtlCol="0"/>
            <a:lstStyle/>
            <a:p/>
          </p:txBody>
        </p:sp>
        <p:sp>
          <p:nvSpPr>
            <p:cNvPr id="3610" name="object 3610" descr=""/>
            <p:cNvSpPr/>
            <p:nvPr/>
          </p:nvSpPr>
          <p:spPr>
            <a:xfrm>
              <a:off x="5534007" y="241988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11" name="object 3611" descr=""/>
            <p:cNvSpPr/>
            <p:nvPr/>
          </p:nvSpPr>
          <p:spPr>
            <a:xfrm>
              <a:off x="5575437" y="24196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12" name="object 3612" descr=""/>
            <p:cNvSpPr/>
            <p:nvPr/>
          </p:nvSpPr>
          <p:spPr>
            <a:xfrm>
              <a:off x="5556746" y="2419610"/>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3613" name="object 3613" descr=""/>
            <p:cNvSpPr/>
            <p:nvPr/>
          </p:nvSpPr>
          <p:spPr>
            <a:xfrm>
              <a:off x="5334731" y="2451831"/>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3614" name="object 3614" descr=""/>
            <p:cNvSpPr/>
            <p:nvPr/>
          </p:nvSpPr>
          <p:spPr>
            <a:xfrm>
              <a:off x="5343926" y="2451831"/>
              <a:ext cx="3810" cy="0"/>
            </a:xfrm>
            <a:custGeom>
              <a:avLst/>
              <a:gdLst/>
              <a:ahLst/>
              <a:cxnLst/>
              <a:rect l="l" t="t" r="r" b="b"/>
              <a:pathLst>
                <a:path w="3810" h="0">
                  <a:moveTo>
                    <a:pt x="3797" y="0"/>
                  </a:moveTo>
                  <a:lnTo>
                    <a:pt x="0" y="0"/>
                  </a:lnTo>
                </a:path>
              </a:pathLst>
            </a:custGeom>
            <a:ln w="3175">
              <a:solidFill>
                <a:srgbClr val="231F20"/>
              </a:solidFill>
            </a:ln>
          </p:spPr>
          <p:txBody>
            <a:bodyPr wrap="square" lIns="0" tIns="0" rIns="0" bIns="0" rtlCol="0"/>
            <a:lstStyle/>
            <a:p/>
          </p:txBody>
        </p:sp>
        <p:sp>
          <p:nvSpPr>
            <p:cNvPr id="3615" name="object 3615" descr=""/>
            <p:cNvSpPr/>
            <p:nvPr/>
          </p:nvSpPr>
          <p:spPr>
            <a:xfrm>
              <a:off x="5334731" y="2451558"/>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3616" name="object 3616" descr=""/>
            <p:cNvSpPr/>
            <p:nvPr/>
          </p:nvSpPr>
          <p:spPr>
            <a:xfrm>
              <a:off x="5343659" y="2451558"/>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3617" name="object 3617" descr=""/>
            <p:cNvSpPr/>
            <p:nvPr/>
          </p:nvSpPr>
          <p:spPr>
            <a:xfrm>
              <a:off x="5337427" y="2451558"/>
              <a:ext cx="2540" cy="0"/>
            </a:xfrm>
            <a:custGeom>
              <a:avLst/>
              <a:gdLst/>
              <a:ahLst/>
              <a:cxnLst/>
              <a:rect l="l" t="t" r="r" b="b"/>
              <a:pathLst>
                <a:path w="2539" h="0">
                  <a:moveTo>
                    <a:pt x="2171" y="0"/>
                  </a:moveTo>
                  <a:lnTo>
                    <a:pt x="0" y="0"/>
                  </a:lnTo>
                </a:path>
              </a:pathLst>
            </a:custGeom>
            <a:ln w="3175">
              <a:solidFill>
                <a:srgbClr val="231F20"/>
              </a:solidFill>
            </a:ln>
          </p:spPr>
          <p:txBody>
            <a:bodyPr wrap="square" lIns="0" tIns="0" rIns="0" bIns="0" rtlCol="0"/>
            <a:lstStyle/>
            <a:p/>
          </p:txBody>
        </p:sp>
        <p:sp>
          <p:nvSpPr>
            <p:cNvPr id="3618" name="object 3618" descr=""/>
            <p:cNvSpPr/>
            <p:nvPr/>
          </p:nvSpPr>
          <p:spPr>
            <a:xfrm>
              <a:off x="5339864" y="2451285"/>
              <a:ext cx="3810" cy="0"/>
            </a:xfrm>
            <a:custGeom>
              <a:avLst/>
              <a:gdLst/>
              <a:ahLst/>
              <a:cxnLst/>
              <a:rect l="l" t="t" r="r" b="b"/>
              <a:pathLst>
                <a:path w="3810" h="0">
                  <a:moveTo>
                    <a:pt x="3797" y="0"/>
                  </a:moveTo>
                  <a:lnTo>
                    <a:pt x="0" y="0"/>
                  </a:lnTo>
                </a:path>
              </a:pathLst>
            </a:custGeom>
            <a:ln w="3175">
              <a:solidFill>
                <a:srgbClr val="231F20"/>
              </a:solidFill>
            </a:ln>
          </p:spPr>
          <p:txBody>
            <a:bodyPr wrap="square" lIns="0" tIns="0" rIns="0" bIns="0" rtlCol="0"/>
            <a:lstStyle/>
            <a:p/>
          </p:txBody>
        </p:sp>
        <p:sp>
          <p:nvSpPr>
            <p:cNvPr id="3619" name="object 3619" descr=""/>
            <p:cNvSpPr/>
            <p:nvPr/>
          </p:nvSpPr>
          <p:spPr>
            <a:xfrm>
              <a:off x="5336896" y="24512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20" name="object 3620" descr=""/>
            <p:cNvSpPr/>
            <p:nvPr/>
          </p:nvSpPr>
          <p:spPr>
            <a:xfrm>
              <a:off x="5347723" y="24512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21" name="object 3621" descr=""/>
            <p:cNvSpPr/>
            <p:nvPr/>
          </p:nvSpPr>
          <p:spPr>
            <a:xfrm>
              <a:off x="5339864" y="2451285"/>
              <a:ext cx="3810" cy="0"/>
            </a:xfrm>
            <a:custGeom>
              <a:avLst/>
              <a:gdLst/>
              <a:ahLst/>
              <a:cxnLst/>
              <a:rect l="l" t="t" r="r" b="b"/>
              <a:pathLst>
                <a:path w="3810" h="0">
                  <a:moveTo>
                    <a:pt x="3797" y="0"/>
                  </a:moveTo>
                  <a:lnTo>
                    <a:pt x="0" y="0"/>
                  </a:lnTo>
                </a:path>
              </a:pathLst>
            </a:custGeom>
            <a:ln w="3175">
              <a:solidFill>
                <a:srgbClr val="231F20"/>
              </a:solidFill>
            </a:ln>
          </p:spPr>
          <p:txBody>
            <a:bodyPr wrap="square" lIns="0" tIns="0" rIns="0" bIns="0" rtlCol="0"/>
            <a:lstStyle/>
            <a:p/>
          </p:txBody>
        </p:sp>
        <p:sp>
          <p:nvSpPr>
            <p:cNvPr id="3622" name="object 3622" descr=""/>
            <p:cNvSpPr/>
            <p:nvPr/>
          </p:nvSpPr>
          <p:spPr>
            <a:xfrm>
              <a:off x="5336084" y="2451285"/>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623" name="object 3623" descr=""/>
            <p:cNvSpPr/>
            <p:nvPr/>
          </p:nvSpPr>
          <p:spPr>
            <a:xfrm>
              <a:off x="5333646" y="2451285"/>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624" name="object 3624" descr=""/>
            <p:cNvSpPr/>
            <p:nvPr/>
          </p:nvSpPr>
          <p:spPr>
            <a:xfrm>
              <a:off x="5336890" y="2451285"/>
              <a:ext cx="11430" cy="0"/>
            </a:xfrm>
            <a:custGeom>
              <a:avLst/>
              <a:gdLst/>
              <a:ahLst/>
              <a:cxnLst/>
              <a:rect l="l" t="t" r="r" b="b"/>
              <a:pathLst>
                <a:path w="11429" h="0">
                  <a:moveTo>
                    <a:pt x="0" y="0"/>
                  </a:moveTo>
                  <a:lnTo>
                    <a:pt x="7035" y="0"/>
                  </a:lnTo>
                  <a:lnTo>
                    <a:pt x="10833" y="0"/>
                  </a:lnTo>
                </a:path>
              </a:pathLst>
            </a:custGeom>
            <a:ln w="3175">
              <a:solidFill>
                <a:srgbClr val="231F20"/>
              </a:solidFill>
            </a:ln>
          </p:spPr>
          <p:txBody>
            <a:bodyPr wrap="square" lIns="0" tIns="0" rIns="0" bIns="0" rtlCol="0"/>
            <a:lstStyle/>
            <a:p/>
          </p:txBody>
        </p:sp>
        <p:sp>
          <p:nvSpPr>
            <p:cNvPr id="3625" name="object 3625" descr=""/>
            <p:cNvSpPr/>
            <p:nvPr/>
          </p:nvSpPr>
          <p:spPr>
            <a:xfrm>
              <a:off x="5344205" y="2451285"/>
              <a:ext cx="3810" cy="0"/>
            </a:xfrm>
            <a:custGeom>
              <a:avLst/>
              <a:gdLst/>
              <a:ahLst/>
              <a:cxnLst/>
              <a:rect l="l" t="t" r="r" b="b"/>
              <a:pathLst>
                <a:path w="3810" h="0">
                  <a:moveTo>
                    <a:pt x="3784" y="0"/>
                  </a:moveTo>
                  <a:lnTo>
                    <a:pt x="0" y="0"/>
                  </a:lnTo>
                </a:path>
              </a:pathLst>
            </a:custGeom>
            <a:ln w="3175">
              <a:solidFill>
                <a:srgbClr val="231F20"/>
              </a:solidFill>
            </a:ln>
          </p:spPr>
          <p:txBody>
            <a:bodyPr wrap="square" lIns="0" tIns="0" rIns="0" bIns="0" rtlCol="0"/>
            <a:lstStyle/>
            <a:p/>
          </p:txBody>
        </p:sp>
        <p:sp>
          <p:nvSpPr>
            <p:cNvPr id="3626" name="object 3626" descr=""/>
            <p:cNvSpPr/>
            <p:nvPr/>
          </p:nvSpPr>
          <p:spPr>
            <a:xfrm>
              <a:off x="5333645" y="2451285"/>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3627" name="object 3627" descr=""/>
            <p:cNvSpPr/>
            <p:nvPr/>
          </p:nvSpPr>
          <p:spPr>
            <a:xfrm>
              <a:off x="5347995" y="2450740"/>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3628" name="object 3628" descr=""/>
            <p:cNvSpPr/>
            <p:nvPr/>
          </p:nvSpPr>
          <p:spPr>
            <a:xfrm>
              <a:off x="5333107" y="2450740"/>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629" name="object 3629" descr=""/>
            <p:cNvSpPr/>
            <p:nvPr/>
          </p:nvSpPr>
          <p:spPr>
            <a:xfrm>
              <a:off x="5344198" y="2450740"/>
              <a:ext cx="5715" cy="0"/>
            </a:xfrm>
            <a:custGeom>
              <a:avLst/>
              <a:gdLst/>
              <a:ahLst/>
              <a:cxnLst/>
              <a:rect l="l" t="t" r="r" b="b"/>
              <a:pathLst>
                <a:path w="5714" h="0">
                  <a:moveTo>
                    <a:pt x="5689" y="0"/>
                  </a:moveTo>
                  <a:lnTo>
                    <a:pt x="0" y="0"/>
                  </a:lnTo>
                </a:path>
              </a:pathLst>
            </a:custGeom>
            <a:ln w="3175">
              <a:solidFill>
                <a:srgbClr val="231F20"/>
              </a:solidFill>
            </a:ln>
          </p:spPr>
          <p:txBody>
            <a:bodyPr wrap="square" lIns="0" tIns="0" rIns="0" bIns="0" rtlCol="0"/>
            <a:lstStyle/>
            <a:p/>
          </p:txBody>
        </p:sp>
        <p:sp>
          <p:nvSpPr>
            <p:cNvPr id="3630" name="object 3630" descr=""/>
            <p:cNvSpPr/>
            <p:nvPr/>
          </p:nvSpPr>
          <p:spPr>
            <a:xfrm>
              <a:off x="5333099" y="2450740"/>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3631" name="object 3631" descr=""/>
            <p:cNvSpPr/>
            <p:nvPr/>
          </p:nvSpPr>
          <p:spPr>
            <a:xfrm>
              <a:off x="5350430" y="2450479"/>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632" name="object 3632" descr=""/>
            <p:cNvSpPr/>
            <p:nvPr/>
          </p:nvSpPr>
          <p:spPr>
            <a:xfrm>
              <a:off x="5332832" y="2449934"/>
              <a:ext cx="3810" cy="0"/>
            </a:xfrm>
            <a:custGeom>
              <a:avLst/>
              <a:gdLst/>
              <a:ahLst/>
              <a:cxnLst/>
              <a:rect l="l" t="t" r="r" b="b"/>
              <a:pathLst>
                <a:path w="3810" h="0">
                  <a:moveTo>
                    <a:pt x="3517" y="0"/>
                  </a:moveTo>
                  <a:lnTo>
                    <a:pt x="266" y="0"/>
                  </a:lnTo>
                  <a:lnTo>
                    <a:pt x="0" y="0"/>
                  </a:lnTo>
                </a:path>
              </a:pathLst>
            </a:custGeom>
            <a:ln w="3175">
              <a:solidFill>
                <a:srgbClr val="231F20"/>
              </a:solidFill>
            </a:ln>
          </p:spPr>
          <p:txBody>
            <a:bodyPr wrap="square" lIns="0" tIns="0" rIns="0" bIns="0" rtlCol="0"/>
            <a:lstStyle/>
            <a:p/>
          </p:txBody>
        </p:sp>
        <p:sp>
          <p:nvSpPr>
            <p:cNvPr id="3633" name="object 3633" descr=""/>
            <p:cNvSpPr/>
            <p:nvPr/>
          </p:nvSpPr>
          <p:spPr>
            <a:xfrm>
              <a:off x="5344201" y="2449934"/>
              <a:ext cx="5715" cy="0"/>
            </a:xfrm>
            <a:custGeom>
              <a:avLst/>
              <a:gdLst/>
              <a:ahLst/>
              <a:cxnLst/>
              <a:rect l="l" t="t" r="r" b="b"/>
              <a:pathLst>
                <a:path w="5714" h="0">
                  <a:moveTo>
                    <a:pt x="0" y="0"/>
                  </a:moveTo>
                  <a:lnTo>
                    <a:pt x="5689" y="0"/>
                  </a:lnTo>
                </a:path>
              </a:pathLst>
            </a:custGeom>
            <a:ln w="3175">
              <a:solidFill>
                <a:srgbClr val="231F20"/>
              </a:solidFill>
            </a:ln>
          </p:spPr>
          <p:txBody>
            <a:bodyPr wrap="square" lIns="0" tIns="0" rIns="0" bIns="0" rtlCol="0"/>
            <a:lstStyle/>
            <a:p/>
          </p:txBody>
        </p:sp>
        <p:sp>
          <p:nvSpPr>
            <p:cNvPr id="3634" name="object 3634" descr=""/>
            <p:cNvSpPr/>
            <p:nvPr/>
          </p:nvSpPr>
          <p:spPr>
            <a:xfrm>
              <a:off x="5332832" y="2449934"/>
              <a:ext cx="3810" cy="0"/>
            </a:xfrm>
            <a:custGeom>
              <a:avLst/>
              <a:gdLst/>
              <a:ahLst/>
              <a:cxnLst/>
              <a:rect l="l" t="t" r="r" b="b"/>
              <a:pathLst>
                <a:path w="3810" h="0">
                  <a:moveTo>
                    <a:pt x="3517" y="0"/>
                  </a:moveTo>
                  <a:lnTo>
                    <a:pt x="0" y="0"/>
                  </a:lnTo>
                </a:path>
              </a:pathLst>
            </a:custGeom>
            <a:ln w="3175">
              <a:solidFill>
                <a:srgbClr val="231F20"/>
              </a:solidFill>
            </a:ln>
          </p:spPr>
          <p:txBody>
            <a:bodyPr wrap="square" lIns="0" tIns="0" rIns="0" bIns="0" rtlCol="0"/>
            <a:lstStyle/>
            <a:p/>
          </p:txBody>
        </p:sp>
        <p:sp>
          <p:nvSpPr>
            <p:cNvPr id="3635" name="object 3635" descr=""/>
            <p:cNvSpPr/>
            <p:nvPr/>
          </p:nvSpPr>
          <p:spPr>
            <a:xfrm>
              <a:off x="5336890" y="2449388"/>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3636" name="object 3636" descr=""/>
            <p:cNvSpPr/>
            <p:nvPr/>
          </p:nvSpPr>
          <p:spPr>
            <a:xfrm>
              <a:off x="5343662" y="244938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37" name="object 3637" descr=""/>
            <p:cNvSpPr/>
            <p:nvPr/>
          </p:nvSpPr>
          <p:spPr>
            <a:xfrm>
              <a:off x="5332827" y="2449128"/>
              <a:ext cx="4445" cy="0"/>
            </a:xfrm>
            <a:custGeom>
              <a:avLst/>
              <a:gdLst/>
              <a:ahLst/>
              <a:cxnLst/>
              <a:rect l="l" t="t" r="r" b="b"/>
              <a:pathLst>
                <a:path w="4445" h="0">
                  <a:moveTo>
                    <a:pt x="0" y="0"/>
                  </a:moveTo>
                  <a:lnTo>
                    <a:pt x="4330" y="0"/>
                  </a:lnTo>
                  <a:lnTo>
                    <a:pt x="3784" y="0"/>
                  </a:lnTo>
                </a:path>
              </a:pathLst>
            </a:custGeom>
            <a:ln w="3175">
              <a:solidFill>
                <a:srgbClr val="231F20"/>
              </a:solidFill>
            </a:ln>
          </p:spPr>
          <p:txBody>
            <a:bodyPr wrap="square" lIns="0" tIns="0" rIns="0" bIns="0" rtlCol="0"/>
            <a:lstStyle/>
            <a:p/>
          </p:txBody>
        </p:sp>
        <p:sp>
          <p:nvSpPr>
            <p:cNvPr id="3638" name="object 3638" descr=""/>
            <p:cNvSpPr/>
            <p:nvPr/>
          </p:nvSpPr>
          <p:spPr>
            <a:xfrm>
              <a:off x="5333646" y="2449128"/>
              <a:ext cx="3810" cy="0"/>
            </a:xfrm>
            <a:custGeom>
              <a:avLst/>
              <a:gdLst/>
              <a:ahLst/>
              <a:cxnLst/>
              <a:rect l="l" t="t" r="r" b="b"/>
              <a:pathLst>
                <a:path w="3810" h="0">
                  <a:moveTo>
                    <a:pt x="533" y="0"/>
                  </a:moveTo>
                  <a:lnTo>
                    <a:pt x="0" y="0"/>
                  </a:lnTo>
                  <a:lnTo>
                    <a:pt x="3517" y="0"/>
                  </a:lnTo>
                </a:path>
              </a:pathLst>
            </a:custGeom>
            <a:ln w="3175">
              <a:solidFill>
                <a:srgbClr val="231F20"/>
              </a:solidFill>
            </a:ln>
          </p:spPr>
          <p:txBody>
            <a:bodyPr wrap="square" lIns="0" tIns="0" rIns="0" bIns="0" rtlCol="0"/>
            <a:lstStyle/>
            <a:p/>
          </p:txBody>
        </p:sp>
        <p:sp>
          <p:nvSpPr>
            <p:cNvPr id="3639" name="object 3639" descr=""/>
            <p:cNvSpPr/>
            <p:nvPr/>
          </p:nvSpPr>
          <p:spPr>
            <a:xfrm>
              <a:off x="5333640" y="2448854"/>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3640" name="object 3640" descr=""/>
            <p:cNvSpPr/>
            <p:nvPr/>
          </p:nvSpPr>
          <p:spPr>
            <a:xfrm>
              <a:off x="5306834" y="2448581"/>
              <a:ext cx="20320" cy="0"/>
            </a:xfrm>
            <a:custGeom>
              <a:avLst/>
              <a:gdLst/>
              <a:ahLst/>
              <a:cxnLst/>
              <a:rect l="l" t="t" r="r" b="b"/>
              <a:pathLst>
                <a:path w="20320" h="0">
                  <a:moveTo>
                    <a:pt x="20307" y="0"/>
                  </a:moveTo>
                  <a:lnTo>
                    <a:pt x="0" y="0"/>
                  </a:lnTo>
                </a:path>
              </a:pathLst>
            </a:custGeom>
            <a:ln w="3175">
              <a:solidFill>
                <a:srgbClr val="231F20"/>
              </a:solidFill>
            </a:ln>
          </p:spPr>
          <p:txBody>
            <a:bodyPr wrap="square" lIns="0" tIns="0" rIns="0" bIns="0" rtlCol="0"/>
            <a:lstStyle/>
            <a:p/>
          </p:txBody>
        </p:sp>
        <p:sp>
          <p:nvSpPr>
            <p:cNvPr id="3641" name="object 3641" descr=""/>
            <p:cNvSpPr/>
            <p:nvPr/>
          </p:nvSpPr>
          <p:spPr>
            <a:xfrm>
              <a:off x="5333913" y="2448581"/>
              <a:ext cx="3175" cy="0"/>
            </a:xfrm>
            <a:custGeom>
              <a:avLst/>
              <a:gdLst/>
              <a:ahLst/>
              <a:cxnLst/>
              <a:rect l="l" t="t" r="r" b="b"/>
              <a:pathLst>
                <a:path w="3175" h="0">
                  <a:moveTo>
                    <a:pt x="0" y="0"/>
                  </a:moveTo>
                  <a:lnTo>
                    <a:pt x="2971" y="0"/>
                  </a:lnTo>
                </a:path>
              </a:pathLst>
            </a:custGeom>
            <a:ln w="3175">
              <a:solidFill>
                <a:srgbClr val="231F20"/>
              </a:solidFill>
            </a:ln>
          </p:spPr>
          <p:txBody>
            <a:bodyPr wrap="square" lIns="0" tIns="0" rIns="0" bIns="0" rtlCol="0"/>
            <a:lstStyle/>
            <a:p/>
          </p:txBody>
        </p:sp>
        <p:sp>
          <p:nvSpPr>
            <p:cNvPr id="3642" name="object 3642" descr=""/>
            <p:cNvSpPr/>
            <p:nvPr/>
          </p:nvSpPr>
          <p:spPr>
            <a:xfrm>
              <a:off x="5356659" y="244831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43" name="object 3643" descr=""/>
            <p:cNvSpPr/>
            <p:nvPr/>
          </p:nvSpPr>
          <p:spPr>
            <a:xfrm>
              <a:off x="5344473" y="2448310"/>
              <a:ext cx="2540" cy="0"/>
            </a:xfrm>
            <a:custGeom>
              <a:avLst/>
              <a:gdLst/>
              <a:ahLst/>
              <a:cxnLst/>
              <a:rect l="l" t="t" r="r" b="b"/>
              <a:pathLst>
                <a:path w="2539" h="0">
                  <a:moveTo>
                    <a:pt x="0" y="0"/>
                  </a:moveTo>
                  <a:lnTo>
                    <a:pt x="2438" y="0"/>
                  </a:lnTo>
                </a:path>
              </a:pathLst>
            </a:custGeom>
            <a:ln w="3175">
              <a:solidFill>
                <a:srgbClr val="231F20"/>
              </a:solidFill>
            </a:ln>
          </p:spPr>
          <p:txBody>
            <a:bodyPr wrap="square" lIns="0" tIns="0" rIns="0" bIns="0" rtlCol="0"/>
            <a:lstStyle/>
            <a:p/>
          </p:txBody>
        </p:sp>
        <p:sp>
          <p:nvSpPr>
            <p:cNvPr id="3644" name="object 3644" descr=""/>
            <p:cNvSpPr/>
            <p:nvPr/>
          </p:nvSpPr>
          <p:spPr>
            <a:xfrm>
              <a:off x="5343662" y="2448037"/>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3645" name="object 3645" descr=""/>
            <p:cNvSpPr/>
            <p:nvPr/>
          </p:nvSpPr>
          <p:spPr>
            <a:xfrm>
              <a:off x="5327954" y="2448037"/>
              <a:ext cx="10160" cy="0"/>
            </a:xfrm>
            <a:custGeom>
              <a:avLst/>
              <a:gdLst/>
              <a:ahLst/>
              <a:cxnLst/>
              <a:rect l="l" t="t" r="r" b="b"/>
              <a:pathLst>
                <a:path w="10160" h="0">
                  <a:moveTo>
                    <a:pt x="0" y="0"/>
                  </a:moveTo>
                  <a:lnTo>
                    <a:pt x="10020" y="0"/>
                  </a:lnTo>
                </a:path>
              </a:pathLst>
            </a:custGeom>
            <a:ln w="3175">
              <a:solidFill>
                <a:srgbClr val="231F20"/>
              </a:solidFill>
            </a:ln>
          </p:spPr>
          <p:txBody>
            <a:bodyPr wrap="square" lIns="0" tIns="0" rIns="0" bIns="0" rtlCol="0"/>
            <a:lstStyle/>
            <a:p/>
          </p:txBody>
        </p:sp>
        <p:sp>
          <p:nvSpPr>
            <p:cNvPr id="3646" name="object 3646" descr=""/>
            <p:cNvSpPr/>
            <p:nvPr/>
          </p:nvSpPr>
          <p:spPr>
            <a:xfrm>
              <a:off x="5323892" y="2447491"/>
              <a:ext cx="10795" cy="0"/>
            </a:xfrm>
            <a:custGeom>
              <a:avLst/>
              <a:gdLst/>
              <a:ahLst/>
              <a:cxnLst/>
              <a:rect l="l" t="t" r="r" b="b"/>
              <a:pathLst>
                <a:path w="10795" h="0">
                  <a:moveTo>
                    <a:pt x="0" y="0"/>
                  </a:moveTo>
                  <a:lnTo>
                    <a:pt x="10287" y="0"/>
                  </a:lnTo>
                </a:path>
              </a:pathLst>
            </a:custGeom>
            <a:ln w="3175">
              <a:solidFill>
                <a:srgbClr val="231F20"/>
              </a:solidFill>
            </a:ln>
          </p:spPr>
          <p:txBody>
            <a:bodyPr wrap="square" lIns="0" tIns="0" rIns="0" bIns="0" rtlCol="0"/>
            <a:lstStyle/>
            <a:p/>
          </p:txBody>
        </p:sp>
        <p:sp>
          <p:nvSpPr>
            <p:cNvPr id="3647" name="object 3647" descr=""/>
            <p:cNvSpPr/>
            <p:nvPr/>
          </p:nvSpPr>
          <p:spPr>
            <a:xfrm>
              <a:off x="5351785" y="2447230"/>
              <a:ext cx="1905" cy="0"/>
            </a:xfrm>
            <a:custGeom>
              <a:avLst/>
              <a:gdLst/>
              <a:ahLst/>
              <a:cxnLst/>
              <a:rect l="l" t="t" r="r" b="b"/>
              <a:pathLst>
                <a:path w="1904" h="0">
                  <a:moveTo>
                    <a:pt x="0" y="0"/>
                  </a:moveTo>
                  <a:lnTo>
                    <a:pt x="1612" y="0"/>
                  </a:lnTo>
                </a:path>
              </a:pathLst>
            </a:custGeom>
            <a:ln w="3175">
              <a:solidFill>
                <a:srgbClr val="231F20"/>
              </a:solidFill>
            </a:ln>
          </p:spPr>
          <p:txBody>
            <a:bodyPr wrap="square" lIns="0" tIns="0" rIns="0" bIns="0" rtlCol="0"/>
            <a:lstStyle/>
            <a:p/>
          </p:txBody>
        </p:sp>
        <p:sp>
          <p:nvSpPr>
            <p:cNvPr id="3648" name="object 3648" descr=""/>
            <p:cNvSpPr/>
            <p:nvPr/>
          </p:nvSpPr>
          <p:spPr>
            <a:xfrm>
              <a:off x="5355574" y="2446684"/>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649" name="object 3649" descr=""/>
            <p:cNvSpPr/>
            <p:nvPr/>
          </p:nvSpPr>
          <p:spPr>
            <a:xfrm>
              <a:off x="5337162" y="2445606"/>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650" name="object 3650" descr=""/>
            <p:cNvSpPr/>
            <p:nvPr/>
          </p:nvSpPr>
          <p:spPr>
            <a:xfrm>
              <a:off x="5350424" y="2444253"/>
              <a:ext cx="5080" cy="0"/>
            </a:xfrm>
            <a:custGeom>
              <a:avLst/>
              <a:gdLst/>
              <a:ahLst/>
              <a:cxnLst/>
              <a:rect l="l" t="t" r="r" b="b"/>
              <a:pathLst>
                <a:path w="5079" h="0">
                  <a:moveTo>
                    <a:pt x="4876" y="0"/>
                  </a:moveTo>
                  <a:lnTo>
                    <a:pt x="0" y="0"/>
                  </a:lnTo>
                </a:path>
              </a:pathLst>
            </a:custGeom>
            <a:ln w="3175">
              <a:solidFill>
                <a:srgbClr val="231F20"/>
              </a:solidFill>
            </a:ln>
          </p:spPr>
          <p:txBody>
            <a:bodyPr wrap="square" lIns="0" tIns="0" rIns="0" bIns="0" rtlCol="0"/>
            <a:lstStyle/>
            <a:p/>
          </p:txBody>
        </p:sp>
        <p:sp>
          <p:nvSpPr>
            <p:cNvPr id="3651" name="object 3651" descr=""/>
            <p:cNvSpPr/>
            <p:nvPr/>
          </p:nvSpPr>
          <p:spPr>
            <a:xfrm>
              <a:off x="5355574" y="2443162"/>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652" name="object 3652" descr=""/>
            <p:cNvSpPr/>
            <p:nvPr/>
          </p:nvSpPr>
          <p:spPr>
            <a:xfrm>
              <a:off x="5350430" y="2441005"/>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653" name="object 3653" descr=""/>
            <p:cNvSpPr/>
            <p:nvPr/>
          </p:nvSpPr>
          <p:spPr>
            <a:xfrm>
              <a:off x="5338521" y="243801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54" name="object 3654" descr=""/>
            <p:cNvSpPr/>
            <p:nvPr/>
          </p:nvSpPr>
          <p:spPr>
            <a:xfrm>
              <a:off x="5338514" y="243775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55" name="object 3655" descr=""/>
            <p:cNvSpPr/>
            <p:nvPr/>
          </p:nvSpPr>
          <p:spPr>
            <a:xfrm>
              <a:off x="5336077" y="24374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56" name="object 3656" descr=""/>
            <p:cNvSpPr/>
            <p:nvPr/>
          </p:nvSpPr>
          <p:spPr>
            <a:xfrm>
              <a:off x="5338514" y="2437209"/>
              <a:ext cx="635" cy="0"/>
            </a:xfrm>
            <a:custGeom>
              <a:avLst/>
              <a:gdLst/>
              <a:ahLst/>
              <a:cxnLst/>
              <a:rect l="l" t="t" r="r" b="b"/>
              <a:pathLst>
                <a:path w="635" h="0">
                  <a:moveTo>
                    <a:pt x="0" y="0"/>
                  </a:moveTo>
                  <a:lnTo>
                    <a:pt x="266" y="0"/>
                  </a:lnTo>
                  <a:lnTo>
                    <a:pt x="0" y="0"/>
                  </a:lnTo>
                  <a:lnTo>
                    <a:pt x="266" y="0"/>
                  </a:lnTo>
                </a:path>
              </a:pathLst>
            </a:custGeom>
            <a:ln w="3175">
              <a:solidFill>
                <a:srgbClr val="231F20"/>
              </a:solidFill>
            </a:ln>
          </p:spPr>
          <p:txBody>
            <a:bodyPr wrap="square" lIns="0" tIns="0" rIns="0" bIns="0" rtlCol="0"/>
            <a:lstStyle/>
            <a:p/>
          </p:txBody>
        </p:sp>
        <p:sp>
          <p:nvSpPr>
            <p:cNvPr id="3657" name="object 3657" descr=""/>
            <p:cNvSpPr/>
            <p:nvPr/>
          </p:nvSpPr>
          <p:spPr>
            <a:xfrm>
              <a:off x="5338514" y="243693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58" name="object 3658" descr=""/>
            <p:cNvSpPr/>
            <p:nvPr/>
          </p:nvSpPr>
          <p:spPr>
            <a:xfrm>
              <a:off x="5336350" y="243693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59" name="object 3659" descr=""/>
            <p:cNvSpPr/>
            <p:nvPr/>
          </p:nvSpPr>
          <p:spPr>
            <a:xfrm>
              <a:off x="5338514" y="243693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60" name="object 3660" descr=""/>
            <p:cNvSpPr/>
            <p:nvPr/>
          </p:nvSpPr>
          <p:spPr>
            <a:xfrm>
              <a:off x="5338521" y="24366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61" name="object 3661" descr=""/>
            <p:cNvSpPr/>
            <p:nvPr/>
          </p:nvSpPr>
          <p:spPr>
            <a:xfrm>
              <a:off x="5336350" y="243639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62" name="object 3662" descr=""/>
            <p:cNvSpPr/>
            <p:nvPr/>
          </p:nvSpPr>
          <p:spPr>
            <a:xfrm>
              <a:off x="5338514" y="2436391"/>
              <a:ext cx="635" cy="0"/>
            </a:xfrm>
            <a:custGeom>
              <a:avLst/>
              <a:gdLst/>
              <a:ahLst/>
              <a:cxnLst/>
              <a:rect l="l" t="t" r="r" b="b"/>
              <a:pathLst>
                <a:path w="635" h="0">
                  <a:moveTo>
                    <a:pt x="0" y="0"/>
                  </a:moveTo>
                  <a:lnTo>
                    <a:pt x="266" y="0"/>
                  </a:lnTo>
                  <a:lnTo>
                    <a:pt x="0" y="0"/>
                  </a:lnTo>
                  <a:lnTo>
                    <a:pt x="266" y="0"/>
                  </a:lnTo>
                </a:path>
              </a:pathLst>
            </a:custGeom>
            <a:ln w="3175">
              <a:solidFill>
                <a:srgbClr val="231F20"/>
              </a:solidFill>
            </a:ln>
          </p:spPr>
          <p:txBody>
            <a:bodyPr wrap="square" lIns="0" tIns="0" rIns="0" bIns="0" rtlCol="0"/>
            <a:lstStyle/>
            <a:p/>
          </p:txBody>
        </p:sp>
        <p:sp>
          <p:nvSpPr>
            <p:cNvPr id="3663" name="object 3663" descr=""/>
            <p:cNvSpPr/>
            <p:nvPr/>
          </p:nvSpPr>
          <p:spPr>
            <a:xfrm>
              <a:off x="5336350" y="24363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64" name="object 3664" descr=""/>
            <p:cNvSpPr/>
            <p:nvPr/>
          </p:nvSpPr>
          <p:spPr>
            <a:xfrm>
              <a:off x="5336350" y="243585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65" name="object 3665" descr=""/>
            <p:cNvSpPr/>
            <p:nvPr/>
          </p:nvSpPr>
          <p:spPr>
            <a:xfrm>
              <a:off x="5336350" y="243558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66" name="object 3666" descr=""/>
            <p:cNvSpPr/>
            <p:nvPr/>
          </p:nvSpPr>
          <p:spPr>
            <a:xfrm>
              <a:off x="5338521" y="24353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67" name="object 3667" descr=""/>
            <p:cNvSpPr/>
            <p:nvPr/>
          </p:nvSpPr>
          <p:spPr>
            <a:xfrm>
              <a:off x="5336350" y="24353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68" name="object 3668" descr=""/>
            <p:cNvSpPr/>
            <p:nvPr/>
          </p:nvSpPr>
          <p:spPr>
            <a:xfrm>
              <a:off x="5338514" y="2435311"/>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3669" name="object 3669" descr=""/>
            <p:cNvSpPr/>
            <p:nvPr/>
          </p:nvSpPr>
          <p:spPr>
            <a:xfrm>
              <a:off x="5336350" y="243503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70" name="object 3670" descr=""/>
            <p:cNvSpPr/>
            <p:nvPr/>
          </p:nvSpPr>
          <p:spPr>
            <a:xfrm>
              <a:off x="5336350" y="243476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71" name="object 3671" descr=""/>
            <p:cNvSpPr/>
            <p:nvPr/>
          </p:nvSpPr>
          <p:spPr>
            <a:xfrm>
              <a:off x="5338521" y="2434765"/>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3672" name="object 3672" descr=""/>
            <p:cNvSpPr/>
            <p:nvPr/>
          </p:nvSpPr>
          <p:spPr>
            <a:xfrm>
              <a:off x="5336350" y="243476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73" name="object 3673" descr=""/>
            <p:cNvSpPr/>
            <p:nvPr/>
          </p:nvSpPr>
          <p:spPr>
            <a:xfrm>
              <a:off x="5338521" y="243423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74" name="object 3674" descr=""/>
            <p:cNvSpPr/>
            <p:nvPr/>
          </p:nvSpPr>
          <p:spPr>
            <a:xfrm>
              <a:off x="5336350" y="24342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75" name="object 3675" descr=""/>
            <p:cNvSpPr/>
            <p:nvPr/>
          </p:nvSpPr>
          <p:spPr>
            <a:xfrm>
              <a:off x="5338514" y="24342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76" name="object 3676" descr=""/>
            <p:cNvSpPr/>
            <p:nvPr/>
          </p:nvSpPr>
          <p:spPr>
            <a:xfrm>
              <a:off x="5350430" y="2433960"/>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677" name="object 3677" descr=""/>
            <p:cNvSpPr/>
            <p:nvPr/>
          </p:nvSpPr>
          <p:spPr>
            <a:xfrm>
              <a:off x="5336350" y="2433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78" name="object 3678" descr=""/>
            <p:cNvSpPr/>
            <p:nvPr/>
          </p:nvSpPr>
          <p:spPr>
            <a:xfrm>
              <a:off x="5336350" y="243368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79" name="object 3679" descr=""/>
            <p:cNvSpPr/>
            <p:nvPr/>
          </p:nvSpPr>
          <p:spPr>
            <a:xfrm>
              <a:off x="5338521" y="24336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80" name="object 3680" descr=""/>
            <p:cNvSpPr/>
            <p:nvPr/>
          </p:nvSpPr>
          <p:spPr>
            <a:xfrm>
              <a:off x="5336350" y="243341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81" name="object 3681" descr=""/>
            <p:cNvSpPr/>
            <p:nvPr/>
          </p:nvSpPr>
          <p:spPr>
            <a:xfrm>
              <a:off x="5338514" y="24334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82" name="object 3682" descr=""/>
            <p:cNvSpPr/>
            <p:nvPr/>
          </p:nvSpPr>
          <p:spPr>
            <a:xfrm>
              <a:off x="5336350" y="24334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83" name="object 3683" descr=""/>
            <p:cNvSpPr/>
            <p:nvPr/>
          </p:nvSpPr>
          <p:spPr>
            <a:xfrm>
              <a:off x="5338521" y="243314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84" name="object 3684" descr=""/>
            <p:cNvSpPr/>
            <p:nvPr/>
          </p:nvSpPr>
          <p:spPr>
            <a:xfrm>
              <a:off x="5336350" y="243314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85" name="object 3685" descr=""/>
            <p:cNvSpPr/>
            <p:nvPr/>
          </p:nvSpPr>
          <p:spPr>
            <a:xfrm>
              <a:off x="5338521" y="2432880"/>
              <a:ext cx="635" cy="0"/>
            </a:xfrm>
            <a:custGeom>
              <a:avLst/>
              <a:gdLst/>
              <a:ahLst/>
              <a:cxnLst/>
              <a:rect l="l" t="t" r="r" b="b"/>
              <a:pathLst>
                <a:path w="635" h="0">
                  <a:moveTo>
                    <a:pt x="266" y="0"/>
                  </a:moveTo>
                  <a:lnTo>
                    <a:pt x="0" y="0"/>
                  </a:lnTo>
                  <a:lnTo>
                    <a:pt x="266" y="0"/>
                  </a:lnTo>
                  <a:lnTo>
                    <a:pt x="0" y="0"/>
                  </a:lnTo>
                </a:path>
              </a:pathLst>
            </a:custGeom>
            <a:ln w="3175">
              <a:solidFill>
                <a:srgbClr val="231F20"/>
              </a:solidFill>
            </a:ln>
          </p:spPr>
          <p:txBody>
            <a:bodyPr wrap="square" lIns="0" tIns="0" rIns="0" bIns="0" rtlCol="0"/>
            <a:lstStyle/>
            <a:p/>
          </p:txBody>
        </p:sp>
        <p:sp>
          <p:nvSpPr>
            <p:cNvPr id="3686" name="object 3686" descr=""/>
            <p:cNvSpPr/>
            <p:nvPr/>
          </p:nvSpPr>
          <p:spPr>
            <a:xfrm>
              <a:off x="5336350" y="243288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87" name="object 3687" descr=""/>
            <p:cNvSpPr/>
            <p:nvPr/>
          </p:nvSpPr>
          <p:spPr>
            <a:xfrm>
              <a:off x="5336350" y="24320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88" name="object 3688" descr=""/>
            <p:cNvSpPr/>
            <p:nvPr/>
          </p:nvSpPr>
          <p:spPr>
            <a:xfrm>
              <a:off x="5338521" y="24320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89" name="object 3689" descr=""/>
            <p:cNvSpPr/>
            <p:nvPr/>
          </p:nvSpPr>
          <p:spPr>
            <a:xfrm>
              <a:off x="5338521" y="243178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690" name="object 3690" descr=""/>
            <p:cNvSpPr/>
            <p:nvPr/>
          </p:nvSpPr>
          <p:spPr>
            <a:xfrm>
              <a:off x="5336350" y="24317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91" name="object 3691" descr=""/>
            <p:cNvSpPr/>
            <p:nvPr/>
          </p:nvSpPr>
          <p:spPr>
            <a:xfrm>
              <a:off x="5338514" y="24317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692" name="object 3692" descr=""/>
            <p:cNvSpPr/>
            <p:nvPr/>
          </p:nvSpPr>
          <p:spPr>
            <a:xfrm>
              <a:off x="5338521" y="2430710"/>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3693" name="object 3693" descr=""/>
            <p:cNvSpPr/>
            <p:nvPr/>
          </p:nvSpPr>
          <p:spPr>
            <a:xfrm>
              <a:off x="5350430" y="2430437"/>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3694" name="object 3694" descr=""/>
            <p:cNvSpPr/>
            <p:nvPr/>
          </p:nvSpPr>
          <p:spPr>
            <a:xfrm>
              <a:off x="5337163" y="2429359"/>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695" name="object 3695" descr=""/>
            <p:cNvSpPr/>
            <p:nvPr/>
          </p:nvSpPr>
          <p:spPr>
            <a:xfrm>
              <a:off x="5351785" y="2427733"/>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696" name="object 3696" descr=""/>
            <p:cNvSpPr/>
            <p:nvPr/>
          </p:nvSpPr>
          <p:spPr>
            <a:xfrm>
              <a:off x="5323893" y="2427188"/>
              <a:ext cx="10795" cy="0"/>
            </a:xfrm>
            <a:custGeom>
              <a:avLst/>
              <a:gdLst/>
              <a:ahLst/>
              <a:cxnLst/>
              <a:rect l="l" t="t" r="r" b="b"/>
              <a:pathLst>
                <a:path w="10795" h="0">
                  <a:moveTo>
                    <a:pt x="10287" y="0"/>
                  </a:moveTo>
                  <a:lnTo>
                    <a:pt x="0" y="0"/>
                  </a:lnTo>
                </a:path>
              </a:pathLst>
            </a:custGeom>
            <a:ln w="3175">
              <a:solidFill>
                <a:srgbClr val="231F20"/>
              </a:solidFill>
            </a:ln>
          </p:spPr>
          <p:txBody>
            <a:bodyPr wrap="square" lIns="0" tIns="0" rIns="0" bIns="0" rtlCol="0"/>
            <a:lstStyle/>
            <a:p/>
          </p:txBody>
        </p:sp>
        <p:sp>
          <p:nvSpPr>
            <p:cNvPr id="3697" name="object 3697" descr=""/>
            <p:cNvSpPr/>
            <p:nvPr/>
          </p:nvSpPr>
          <p:spPr>
            <a:xfrm>
              <a:off x="5343668" y="2426655"/>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698" name="object 3698" descr=""/>
            <p:cNvSpPr/>
            <p:nvPr/>
          </p:nvSpPr>
          <p:spPr>
            <a:xfrm>
              <a:off x="5327954" y="2426655"/>
              <a:ext cx="10160" cy="0"/>
            </a:xfrm>
            <a:custGeom>
              <a:avLst/>
              <a:gdLst/>
              <a:ahLst/>
              <a:cxnLst/>
              <a:rect l="l" t="t" r="r" b="b"/>
              <a:pathLst>
                <a:path w="10160" h="0">
                  <a:moveTo>
                    <a:pt x="0" y="0"/>
                  </a:moveTo>
                  <a:lnTo>
                    <a:pt x="10020" y="0"/>
                  </a:lnTo>
                </a:path>
              </a:pathLst>
            </a:custGeom>
            <a:ln w="3175">
              <a:solidFill>
                <a:srgbClr val="231F20"/>
              </a:solidFill>
            </a:ln>
          </p:spPr>
          <p:txBody>
            <a:bodyPr wrap="square" lIns="0" tIns="0" rIns="0" bIns="0" rtlCol="0"/>
            <a:lstStyle/>
            <a:p/>
          </p:txBody>
        </p:sp>
        <p:sp>
          <p:nvSpPr>
            <p:cNvPr id="3699" name="object 3699" descr=""/>
            <p:cNvSpPr/>
            <p:nvPr/>
          </p:nvSpPr>
          <p:spPr>
            <a:xfrm>
              <a:off x="5344472" y="2426655"/>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700" name="object 3700" descr=""/>
            <p:cNvSpPr/>
            <p:nvPr/>
          </p:nvSpPr>
          <p:spPr>
            <a:xfrm>
              <a:off x="5356659" y="242638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01" name="object 3701" descr=""/>
            <p:cNvSpPr/>
            <p:nvPr/>
          </p:nvSpPr>
          <p:spPr>
            <a:xfrm>
              <a:off x="5333918" y="2426382"/>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3702" name="object 3702" descr=""/>
            <p:cNvSpPr/>
            <p:nvPr/>
          </p:nvSpPr>
          <p:spPr>
            <a:xfrm>
              <a:off x="5306839" y="2426109"/>
              <a:ext cx="20320" cy="0"/>
            </a:xfrm>
            <a:custGeom>
              <a:avLst/>
              <a:gdLst/>
              <a:ahLst/>
              <a:cxnLst/>
              <a:rect l="l" t="t" r="r" b="b"/>
              <a:pathLst>
                <a:path w="20320" h="0">
                  <a:moveTo>
                    <a:pt x="0" y="0"/>
                  </a:moveTo>
                  <a:lnTo>
                    <a:pt x="20307" y="0"/>
                  </a:lnTo>
                </a:path>
              </a:pathLst>
            </a:custGeom>
            <a:ln w="3175">
              <a:solidFill>
                <a:srgbClr val="231F20"/>
              </a:solidFill>
            </a:ln>
          </p:spPr>
          <p:txBody>
            <a:bodyPr wrap="square" lIns="0" tIns="0" rIns="0" bIns="0" rtlCol="0"/>
            <a:lstStyle/>
            <a:p/>
          </p:txBody>
        </p:sp>
        <p:sp>
          <p:nvSpPr>
            <p:cNvPr id="3703" name="object 3703" descr=""/>
            <p:cNvSpPr/>
            <p:nvPr/>
          </p:nvSpPr>
          <p:spPr>
            <a:xfrm>
              <a:off x="5333918" y="2426109"/>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3704" name="object 3704" descr=""/>
            <p:cNvSpPr/>
            <p:nvPr/>
          </p:nvSpPr>
          <p:spPr>
            <a:xfrm>
              <a:off x="5336350" y="24252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05" name="object 3705" descr=""/>
            <p:cNvSpPr/>
            <p:nvPr/>
          </p:nvSpPr>
          <p:spPr>
            <a:xfrm>
              <a:off x="5333640" y="2426109"/>
              <a:ext cx="3810" cy="0"/>
            </a:xfrm>
            <a:custGeom>
              <a:avLst/>
              <a:gdLst/>
              <a:ahLst/>
              <a:cxnLst/>
              <a:rect l="l" t="t" r="r" b="b"/>
              <a:pathLst>
                <a:path w="3810" h="0">
                  <a:moveTo>
                    <a:pt x="0" y="0"/>
                  </a:moveTo>
                  <a:lnTo>
                    <a:pt x="0" y="0"/>
                  </a:lnTo>
                  <a:lnTo>
                    <a:pt x="3517" y="0"/>
                  </a:lnTo>
                </a:path>
              </a:pathLst>
            </a:custGeom>
            <a:ln w="3175">
              <a:solidFill>
                <a:srgbClr val="231F20"/>
              </a:solidFill>
            </a:ln>
          </p:spPr>
          <p:txBody>
            <a:bodyPr wrap="square" lIns="0" tIns="0" rIns="0" bIns="0" rtlCol="0"/>
            <a:lstStyle/>
            <a:p/>
          </p:txBody>
        </p:sp>
        <p:sp>
          <p:nvSpPr>
            <p:cNvPr id="3706" name="object 3706" descr=""/>
            <p:cNvSpPr/>
            <p:nvPr/>
          </p:nvSpPr>
          <p:spPr>
            <a:xfrm>
              <a:off x="5333640" y="2425836"/>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3707" name="object 3707" descr=""/>
            <p:cNvSpPr/>
            <p:nvPr/>
          </p:nvSpPr>
          <p:spPr>
            <a:xfrm>
              <a:off x="5332832" y="2425563"/>
              <a:ext cx="4445" cy="0"/>
            </a:xfrm>
            <a:custGeom>
              <a:avLst/>
              <a:gdLst/>
              <a:ahLst/>
              <a:cxnLst/>
              <a:rect l="l" t="t" r="r" b="b"/>
              <a:pathLst>
                <a:path w="4445" h="0">
                  <a:moveTo>
                    <a:pt x="4330" y="0"/>
                  </a:moveTo>
                  <a:lnTo>
                    <a:pt x="0" y="0"/>
                  </a:lnTo>
                </a:path>
              </a:pathLst>
            </a:custGeom>
            <a:ln w="3175">
              <a:solidFill>
                <a:srgbClr val="231F20"/>
              </a:solidFill>
            </a:ln>
          </p:spPr>
          <p:txBody>
            <a:bodyPr wrap="square" lIns="0" tIns="0" rIns="0" bIns="0" rtlCol="0"/>
            <a:lstStyle/>
            <a:p/>
          </p:txBody>
        </p:sp>
        <p:sp>
          <p:nvSpPr>
            <p:cNvPr id="3708" name="object 3708" descr=""/>
            <p:cNvSpPr/>
            <p:nvPr/>
          </p:nvSpPr>
          <p:spPr>
            <a:xfrm>
              <a:off x="5343662" y="242529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09" name="object 3709" descr=""/>
            <p:cNvSpPr/>
            <p:nvPr/>
          </p:nvSpPr>
          <p:spPr>
            <a:xfrm>
              <a:off x="5336895" y="2425291"/>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710" name="object 3710" descr=""/>
            <p:cNvSpPr/>
            <p:nvPr/>
          </p:nvSpPr>
          <p:spPr>
            <a:xfrm>
              <a:off x="5346915" y="2425029"/>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3711" name="object 3711" descr=""/>
            <p:cNvSpPr/>
            <p:nvPr/>
          </p:nvSpPr>
          <p:spPr>
            <a:xfrm>
              <a:off x="5344207" y="242502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12" name="object 3712" descr=""/>
            <p:cNvSpPr/>
            <p:nvPr/>
          </p:nvSpPr>
          <p:spPr>
            <a:xfrm>
              <a:off x="5332827" y="2425029"/>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3713" name="object 3713" descr=""/>
            <p:cNvSpPr/>
            <p:nvPr/>
          </p:nvSpPr>
          <p:spPr>
            <a:xfrm>
              <a:off x="5344198" y="2424758"/>
              <a:ext cx="5715" cy="0"/>
            </a:xfrm>
            <a:custGeom>
              <a:avLst/>
              <a:gdLst/>
              <a:ahLst/>
              <a:cxnLst/>
              <a:rect l="l" t="t" r="r" b="b"/>
              <a:pathLst>
                <a:path w="5714" h="0">
                  <a:moveTo>
                    <a:pt x="5689" y="0"/>
                  </a:moveTo>
                  <a:lnTo>
                    <a:pt x="0" y="0"/>
                  </a:lnTo>
                </a:path>
              </a:pathLst>
            </a:custGeom>
            <a:ln w="3175">
              <a:solidFill>
                <a:srgbClr val="231F20"/>
              </a:solidFill>
            </a:ln>
          </p:spPr>
          <p:txBody>
            <a:bodyPr wrap="square" lIns="0" tIns="0" rIns="0" bIns="0" rtlCol="0"/>
            <a:lstStyle/>
            <a:p/>
          </p:txBody>
        </p:sp>
        <p:sp>
          <p:nvSpPr>
            <p:cNvPr id="3714" name="object 3714" descr=""/>
            <p:cNvSpPr/>
            <p:nvPr/>
          </p:nvSpPr>
          <p:spPr>
            <a:xfrm>
              <a:off x="5333099" y="2424758"/>
              <a:ext cx="3810" cy="0"/>
            </a:xfrm>
            <a:custGeom>
              <a:avLst/>
              <a:gdLst/>
              <a:ahLst/>
              <a:cxnLst/>
              <a:rect l="l" t="t" r="r" b="b"/>
              <a:pathLst>
                <a:path w="3810" h="0">
                  <a:moveTo>
                    <a:pt x="3517" y="0"/>
                  </a:moveTo>
                  <a:lnTo>
                    <a:pt x="0" y="0"/>
                  </a:lnTo>
                </a:path>
              </a:pathLst>
            </a:custGeom>
            <a:ln w="3175">
              <a:solidFill>
                <a:srgbClr val="231F20"/>
              </a:solidFill>
            </a:ln>
          </p:spPr>
          <p:txBody>
            <a:bodyPr wrap="square" lIns="0" tIns="0" rIns="0" bIns="0" rtlCol="0"/>
            <a:lstStyle/>
            <a:p/>
          </p:txBody>
        </p:sp>
        <p:sp>
          <p:nvSpPr>
            <p:cNvPr id="3715" name="object 3715" descr=""/>
            <p:cNvSpPr/>
            <p:nvPr/>
          </p:nvSpPr>
          <p:spPr>
            <a:xfrm>
              <a:off x="5333100" y="2424211"/>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3716" name="object 3716" descr=""/>
            <p:cNvSpPr/>
            <p:nvPr/>
          </p:nvSpPr>
          <p:spPr>
            <a:xfrm>
              <a:off x="5344201" y="2424211"/>
              <a:ext cx="5715" cy="0"/>
            </a:xfrm>
            <a:custGeom>
              <a:avLst/>
              <a:gdLst/>
              <a:ahLst/>
              <a:cxnLst/>
              <a:rect l="l" t="t" r="r" b="b"/>
              <a:pathLst>
                <a:path w="5714" h="0">
                  <a:moveTo>
                    <a:pt x="0" y="0"/>
                  </a:moveTo>
                  <a:lnTo>
                    <a:pt x="5689" y="0"/>
                  </a:lnTo>
                </a:path>
              </a:pathLst>
            </a:custGeom>
            <a:ln w="3175">
              <a:solidFill>
                <a:srgbClr val="231F20"/>
              </a:solidFill>
            </a:ln>
          </p:spPr>
          <p:txBody>
            <a:bodyPr wrap="square" lIns="0" tIns="0" rIns="0" bIns="0" rtlCol="0"/>
            <a:lstStyle/>
            <a:p/>
          </p:txBody>
        </p:sp>
        <p:sp>
          <p:nvSpPr>
            <p:cNvPr id="3717" name="object 3717" descr=""/>
            <p:cNvSpPr/>
            <p:nvPr/>
          </p:nvSpPr>
          <p:spPr>
            <a:xfrm>
              <a:off x="5333640" y="2423665"/>
              <a:ext cx="3175" cy="0"/>
            </a:xfrm>
            <a:custGeom>
              <a:avLst/>
              <a:gdLst/>
              <a:ahLst/>
              <a:cxnLst/>
              <a:rect l="l" t="t" r="r" b="b"/>
              <a:pathLst>
                <a:path w="3175" h="0">
                  <a:moveTo>
                    <a:pt x="0" y="0"/>
                  </a:moveTo>
                  <a:lnTo>
                    <a:pt x="2971" y="0"/>
                  </a:lnTo>
                </a:path>
              </a:pathLst>
            </a:custGeom>
            <a:ln w="3175">
              <a:solidFill>
                <a:srgbClr val="231F20"/>
              </a:solidFill>
            </a:ln>
          </p:spPr>
          <p:txBody>
            <a:bodyPr wrap="square" lIns="0" tIns="0" rIns="0" bIns="0" rtlCol="0"/>
            <a:lstStyle/>
            <a:p/>
          </p:txBody>
        </p:sp>
        <p:sp>
          <p:nvSpPr>
            <p:cNvPr id="3718" name="object 3718" descr=""/>
            <p:cNvSpPr/>
            <p:nvPr/>
          </p:nvSpPr>
          <p:spPr>
            <a:xfrm>
              <a:off x="5344201" y="2423665"/>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3719" name="object 3719" descr=""/>
            <p:cNvSpPr/>
            <p:nvPr/>
          </p:nvSpPr>
          <p:spPr>
            <a:xfrm>
              <a:off x="5343662" y="2423132"/>
              <a:ext cx="4445" cy="0"/>
            </a:xfrm>
            <a:custGeom>
              <a:avLst/>
              <a:gdLst/>
              <a:ahLst/>
              <a:cxnLst/>
              <a:rect l="l" t="t" r="r" b="b"/>
              <a:pathLst>
                <a:path w="4445" h="0">
                  <a:moveTo>
                    <a:pt x="0" y="0"/>
                  </a:moveTo>
                  <a:lnTo>
                    <a:pt x="4064" y="0"/>
                  </a:lnTo>
                </a:path>
              </a:pathLst>
            </a:custGeom>
            <a:ln w="3175">
              <a:solidFill>
                <a:srgbClr val="231F20"/>
              </a:solidFill>
            </a:ln>
          </p:spPr>
          <p:txBody>
            <a:bodyPr wrap="square" lIns="0" tIns="0" rIns="0" bIns="0" rtlCol="0"/>
            <a:lstStyle/>
            <a:p/>
          </p:txBody>
        </p:sp>
        <p:sp>
          <p:nvSpPr>
            <p:cNvPr id="3720" name="object 3720" descr=""/>
            <p:cNvSpPr/>
            <p:nvPr/>
          </p:nvSpPr>
          <p:spPr>
            <a:xfrm>
              <a:off x="5337430" y="2423132"/>
              <a:ext cx="2540" cy="0"/>
            </a:xfrm>
            <a:custGeom>
              <a:avLst/>
              <a:gdLst/>
              <a:ahLst/>
              <a:cxnLst/>
              <a:rect l="l" t="t" r="r" b="b"/>
              <a:pathLst>
                <a:path w="2539" h="0">
                  <a:moveTo>
                    <a:pt x="0" y="0"/>
                  </a:moveTo>
                  <a:lnTo>
                    <a:pt x="2171" y="0"/>
                  </a:lnTo>
                </a:path>
              </a:pathLst>
            </a:custGeom>
            <a:ln w="3175">
              <a:solidFill>
                <a:srgbClr val="231F20"/>
              </a:solidFill>
            </a:ln>
          </p:spPr>
          <p:txBody>
            <a:bodyPr wrap="square" lIns="0" tIns="0" rIns="0" bIns="0" rtlCol="0"/>
            <a:lstStyle/>
            <a:p/>
          </p:txBody>
        </p:sp>
        <p:sp>
          <p:nvSpPr>
            <p:cNvPr id="3721" name="object 3721" descr=""/>
            <p:cNvSpPr/>
            <p:nvPr/>
          </p:nvSpPr>
          <p:spPr>
            <a:xfrm>
              <a:off x="5343928" y="2423132"/>
              <a:ext cx="3810" cy="0"/>
            </a:xfrm>
            <a:custGeom>
              <a:avLst/>
              <a:gdLst/>
              <a:ahLst/>
              <a:cxnLst/>
              <a:rect l="l" t="t" r="r" b="b"/>
              <a:pathLst>
                <a:path w="3810" h="0">
                  <a:moveTo>
                    <a:pt x="0" y="0"/>
                  </a:moveTo>
                  <a:lnTo>
                    <a:pt x="3797" y="0"/>
                  </a:lnTo>
                </a:path>
              </a:pathLst>
            </a:custGeom>
            <a:ln w="3175">
              <a:solidFill>
                <a:srgbClr val="231F20"/>
              </a:solidFill>
            </a:ln>
          </p:spPr>
          <p:txBody>
            <a:bodyPr wrap="square" lIns="0" tIns="0" rIns="0" bIns="0" rtlCol="0"/>
            <a:lstStyle/>
            <a:p/>
          </p:txBody>
        </p:sp>
        <p:sp>
          <p:nvSpPr>
            <p:cNvPr id="3722" name="object 3722" descr=""/>
            <p:cNvSpPr/>
            <p:nvPr/>
          </p:nvSpPr>
          <p:spPr>
            <a:xfrm>
              <a:off x="5334726" y="2423132"/>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3723" name="object 3723" descr=""/>
            <p:cNvSpPr/>
            <p:nvPr/>
          </p:nvSpPr>
          <p:spPr>
            <a:xfrm>
              <a:off x="5355574" y="2421781"/>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724" name="object 3724" descr=""/>
            <p:cNvSpPr/>
            <p:nvPr/>
          </p:nvSpPr>
          <p:spPr>
            <a:xfrm>
              <a:off x="5305753" y="2437482"/>
              <a:ext cx="30480" cy="0"/>
            </a:xfrm>
            <a:custGeom>
              <a:avLst/>
              <a:gdLst/>
              <a:ahLst/>
              <a:cxnLst/>
              <a:rect l="l" t="t" r="r" b="b"/>
              <a:pathLst>
                <a:path w="30479" h="0">
                  <a:moveTo>
                    <a:pt x="0" y="0"/>
                  </a:moveTo>
                  <a:lnTo>
                    <a:pt x="30327" y="0"/>
                  </a:lnTo>
                </a:path>
              </a:pathLst>
            </a:custGeom>
            <a:ln w="3175">
              <a:solidFill>
                <a:srgbClr val="231F20"/>
              </a:solidFill>
            </a:ln>
          </p:spPr>
          <p:txBody>
            <a:bodyPr wrap="square" lIns="0" tIns="0" rIns="0" bIns="0" rtlCol="0"/>
            <a:lstStyle/>
            <a:p/>
          </p:txBody>
        </p:sp>
        <p:sp>
          <p:nvSpPr>
            <p:cNvPr id="3725" name="object 3725" descr=""/>
            <p:cNvSpPr/>
            <p:nvPr/>
          </p:nvSpPr>
          <p:spPr>
            <a:xfrm>
              <a:off x="5343662" y="242556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26" name="object 3726" descr=""/>
            <p:cNvSpPr/>
            <p:nvPr/>
          </p:nvSpPr>
          <p:spPr>
            <a:xfrm>
              <a:off x="5336890" y="2423665"/>
              <a:ext cx="7620" cy="0"/>
            </a:xfrm>
            <a:custGeom>
              <a:avLst/>
              <a:gdLst/>
              <a:ahLst/>
              <a:cxnLst/>
              <a:rect l="l" t="t" r="r" b="b"/>
              <a:pathLst>
                <a:path w="7620" h="0">
                  <a:moveTo>
                    <a:pt x="0" y="0"/>
                  </a:moveTo>
                  <a:lnTo>
                    <a:pt x="7035" y="0"/>
                  </a:lnTo>
                </a:path>
              </a:pathLst>
            </a:custGeom>
            <a:ln w="3175">
              <a:solidFill>
                <a:srgbClr val="231F20"/>
              </a:solidFill>
            </a:ln>
          </p:spPr>
          <p:txBody>
            <a:bodyPr wrap="square" lIns="0" tIns="0" rIns="0" bIns="0" rtlCol="0"/>
            <a:lstStyle/>
            <a:p/>
          </p:txBody>
        </p:sp>
        <p:sp>
          <p:nvSpPr>
            <p:cNvPr id="3727" name="object 3727" descr=""/>
            <p:cNvSpPr/>
            <p:nvPr/>
          </p:nvSpPr>
          <p:spPr>
            <a:xfrm>
              <a:off x="5880304" y="2447491"/>
              <a:ext cx="635" cy="0"/>
            </a:xfrm>
            <a:custGeom>
              <a:avLst/>
              <a:gdLst/>
              <a:ahLst/>
              <a:cxnLst/>
              <a:rect l="l" t="t" r="r" b="b"/>
              <a:pathLst>
                <a:path w="635" h="0">
                  <a:moveTo>
                    <a:pt x="0" y="0"/>
                  </a:moveTo>
                  <a:lnTo>
                    <a:pt x="546" y="0"/>
                  </a:lnTo>
                  <a:lnTo>
                    <a:pt x="0" y="0"/>
                  </a:lnTo>
                </a:path>
              </a:pathLst>
            </a:custGeom>
            <a:ln w="3175">
              <a:solidFill>
                <a:srgbClr val="231F20"/>
              </a:solidFill>
            </a:ln>
          </p:spPr>
          <p:txBody>
            <a:bodyPr wrap="square" lIns="0" tIns="0" rIns="0" bIns="0" rtlCol="0"/>
            <a:lstStyle/>
            <a:p/>
          </p:txBody>
        </p:sp>
        <p:sp>
          <p:nvSpPr>
            <p:cNvPr id="3728" name="object 3728" descr=""/>
            <p:cNvSpPr/>
            <p:nvPr/>
          </p:nvSpPr>
          <p:spPr>
            <a:xfrm>
              <a:off x="5344201" y="2448037"/>
              <a:ext cx="9525" cy="635"/>
            </a:xfrm>
            <a:custGeom>
              <a:avLst/>
              <a:gdLst/>
              <a:ahLst/>
              <a:cxnLst/>
              <a:rect l="l" t="t" r="r" b="b"/>
              <a:pathLst>
                <a:path w="9525" h="635">
                  <a:moveTo>
                    <a:pt x="0" y="0"/>
                  </a:moveTo>
                  <a:lnTo>
                    <a:pt x="8940" y="266"/>
                  </a:lnTo>
                </a:path>
              </a:pathLst>
            </a:custGeom>
            <a:ln w="3175">
              <a:solidFill>
                <a:srgbClr val="231F20"/>
              </a:solidFill>
            </a:ln>
          </p:spPr>
          <p:txBody>
            <a:bodyPr wrap="square" lIns="0" tIns="0" rIns="0" bIns="0" rtlCol="0"/>
            <a:lstStyle/>
            <a:p/>
          </p:txBody>
        </p:sp>
        <p:sp>
          <p:nvSpPr>
            <p:cNvPr id="3729" name="object 3729" descr=""/>
            <p:cNvSpPr/>
            <p:nvPr/>
          </p:nvSpPr>
          <p:spPr>
            <a:xfrm>
              <a:off x="5564594" y="2423680"/>
              <a:ext cx="13335" cy="14604"/>
            </a:xfrm>
            <a:custGeom>
              <a:avLst/>
              <a:gdLst/>
              <a:ahLst/>
              <a:cxnLst/>
              <a:rect l="l" t="t" r="r" b="b"/>
              <a:pathLst>
                <a:path w="13335" h="14605">
                  <a:moveTo>
                    <a:pt x="1625" y="13258"/>
                  </a:moveTo>
                  <a:lnTo>
                    <a:pt x="1384" y="12687"/>
                  </a:lnTo>
                  <a:lnTo>
                    <a:pt x="812" y="12446"/>
                  </a:lnTo>
                  <a:lnTo>
                    <a:pt x="228" y="12687"/>
                  </a:lnTo>
                  <a:lnTo>
                    <a:pt x="0" y="13258"/>
                  </a:lnTo>
                  <a:lnTo>
                    <a:pt x="228" y="13830"/>
                  </a:lnTo>
                  <a:lnTo>
                    <a:pt x="812" y="14071"/>
                  </a:lnTo>
                  <a:lnTo>
                    <a:pt x="1384" y="13830"/>
                  </a:lnTo>
                  <a:lnTo>
                    <a:pt x="1625" y="13258"/>
                  </a:lnTo>
                  <a:close/>
                </a:path>
                <a:path w="13335" h="14605">
                  <a:moveTo>
                    <a:pt x="7848" y="1079"/>
                  </a:moveTo>
                  <a:lnTo>
                    <a:pt x="7620" y="508"/>
                  </a:lnTo>
                  <a:lnTo>
                    <a:pt x="7035" y="266"/>
                  </a:lnTo>
                  <a:lnTo>
                    <a:pt x="6464" y="508"/>
                  </a:lnTo>
                  <a:lnTo>
                    <a:pt x="6223" y="1079"/>
                  </a:lnTo>
                  <a:lnTo>
                    <a:pt x="6464" y="1663"/>
                  </a:lnTo>
                  <a:lnTo>
                    <a:pt x="7035" y="1892"/>
                  </a:lnTo>
                  <a:lnTo>
                    <a:pt x="7620" y="1663"/>
                  </a:lnTo>
                  <a:lnTo>
                    <a:pt x="7848" y="1079"/>
                  </a:lnTo>
                  <a:close/>
                </a:path>
                <a:path w="13335" h="14605">
                  <a:moveTo>
                    <a:pt x="12992" y="812"/>
                  </a:moveTo>
                  <a:lnTo>
                    <a:pt x="12750" y="241"/>
                  </a:lnTo>
                  <a:lnTo>
                    <a:pt x="12179" y="0"/>
                  </a:lnTo>
                  <a:lnTo>
                    <a:pt x="11607" y="241"/>
                  </a:lnTo>
                  <a:lnTo>
                    <a:pt x="11366" y="812"/>
                  </a:lnTo>
                  <a:lnTo>
                    <a:pt x="11607" y="1384"/>
                  </a:lnTo>
                  <a:lnTo>
                    <a:pt x="12179" y="1625"/>
                  </a:lnTo>
                  <a:lnTo>
                    <a:pt x="12750" y="1384"/>
                  </a:lnTo>
                  <a:lnTo>
                    <a:pt x="12992" y="812"/>
                  </a:lnTo>
                  <a:close/>
                </a:path>
              </a:pathLst>
            </a:custGeom>
            <a:solidFill>
              <a:srgbClr val="231F20"/>
            </a:solidFill>
          </p:spPr>
          <p:txBody>
            <a:bodyPr wrap="square" lIns="0" tIns="0" rIns="0" bIns="0" rtlCol="0"/>
            <a:lstStyle/>
            <a:p/>
          </p:txBody>
        </p:sp>
        <p:sp>
          <p:nvSpPr>
            <p:cNvPr id="3730" name="object 3730" descr=""/>
            <p:cNvSpPr/>
            <p:nvPr/>
          </p:nvSpPr>
          <p:spPr>
            <a:xfrm>
              <a:off x="5539959" y="24274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31" name="object 3731" descr=""/>
            <p:cNvSpPr/>
            <p:nvPr/>
          </p:nvSpPr>
          <p:spPr>
            <a:xfrm>
              <a:off x="5566501" y="2433414"/>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732" name="object 3732" descr=""/>
            <p:cNvSpPr/>
            <p:nvPr/>
          </p:nvSpPr>
          <p:spPr>
            <a:xfrm>
              <a:off x="5566773" y="2426655"/>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733" name="object 3733" descr=""/>
            <p:cNvSpPr/>
            <p:nvPr/>
          </p:nvSpPr>
          <p:spPr>
            <a:xfrm>
              <a:off x="5566773" y="2424211"/>
              <a:ext cx="1905" cy="0"/>
            </a:xfrm>
            <a:custGeom>
              <a:avLst/>
              <a:gdLst/>
              <a:ahLst/>
              <a:cxnLst/>
              <a:rect l="l" t="t" r="r" b="b"/>
              <a:pathLst>
                <a:path w="1904" h="0">
                  <a:moveTo>
                    <a:pt x="533" y="0"/>
                  </a:moveTo>
                  <a:lnTo>
                    <a:pt x="0" y="0"/>
                  </a:lnTo>
                  <a:lnTo>
                    <a:pt x="1612" y="0"/>
                  </a:lnTo>
                </a:path>
              </a:pathLst>
            </a:custGeom>
            <a:ln w="3175">
              <a:solidFill>
                <a:srgbClr val="231F20"/>
              </a:solidFill>
            </a:ln>
          </p:spPr>
          <p:txBody>
            <a:bodyPr wrap="square" lIns="0" tIns="0" rIns="0" bIns="0" rtlCol="0"/>
            <a:lstStyle/>
            <a:p/>
          </p:txBody>
        </p:sp>
        <p:sp>
          <p:nvSpPr>
            <p:cNvPr id="3734" name="object 3734" descr=""/>
            <p:cNvSpPr/>
            <p:nvPr/>
          </p:nvSpPr>
          <p:spPr>
            <a:xfrm>
              <a:off x="5551872" y="24166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35" name="object 3735" descr=""/>
            <p:cNvSpPr/>
            <p:nvPr/>
          </p:nvSpPr>
          <p:spPr>
            <a:xfrm>
              <a:off x="5552963"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36" name="object 3736" descr=""/>
            <p:cNvSpPr/>
            <p:nvPr/>
          </p:nvSpPr>
          <p:spPr>
            <a:xfrm>
              <a:off x="5579219" y="24166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37" name="object 3737" descr=""/>
            <p:cNvSpPr/>
            <p:nvPr/>
          </p:nvSpPr>
          <p:spPr>
            <a:xfrm>
              <a:off x="5580311"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38" name="object 3738" descr=""/>
            <p:cNvSpPr/>
            <p:nvPr/>
          </p:nvSpPr>
          <p:spPr>
            <a:xfrm>
              <a:off x="5841315" y="2442626"/>
              <a:ext cx="39370" cy="5080"/>
            </a:xfrm>
            <a:custGeom>
              <a:avLst/>
              <a:gdLst/>
              <a:ahLst/>
              <a:cxnLst/>
              <a:rect l="l" t="t" r="r" b="b"/>
              <a:pathLst>
                <a:path w="39370" h="5080">
                  <a:moveTo>
                    <a:pt x="38988" y="4864"/>
                  </a:moveTo>
                  <a:lnTo>
                    <a:pt x="36829" y="4864"/>
                  </a:lnTo>
                  <a:lnTo>
                    <a:pt x="33032" y="4597"/>
                  </a:lnTo>
                  <a:lnTo>
                    <a:pt x="28422" y="4330"/>
                  </a:lnTo>
                  <a:lnTo>
                    <a:pt x="22478" y="3517"/>
                  </a:lnTo>
                  <a:lnTo>
                    <a:pt x="14084" y="2438"/>
                  </a:lnTo>
                  <a:lnTo>
                    <a:pt x="0" y="0"/>
                  </a:lnTo>
                </a:path>
              </a:pathLst>
            </a:custGeom>
            <a:ln w="3175">
              <a:solidFill>
                <a:srgbClr val="231F20"/>
              </a:solidFill>
            </a:ln>
          </p:spPr>
          <p:txBody>
            <a:bodyPr wrap="square" lIns="0" tIns="0" rIns="0" bIns="0" rtlCol="0"/>
            <a:lstStyle/>
            <a:p/>
          </p:txBody>
        </p:sp>
        <p:sp>
          <p:nvSpPr>
            <p:cNvPr id="3739" name="object 3739" descr=""/>
            <p:cNvSpPr/>
            <p:nvPr/>
          </p:nvSpPr>
          <p:spPr>
            <a:xfrm>
              <a:off x="5571374"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40" name="object 3740" descr=""/>
            <p:cNvSpPr/>
            <p:nvPr/>
          </p:nvSpPr>
          <p:spPr>
            <a:xfrm>
              <a:off x="5342026" y="2416098"/>
              <a:ext cx="235585" cy="9525"/>
            </a:xfrm>
            <a:custGeom>
              <a:avLst/>
              <a:gdLst/>
              <a:ahLst/>
              <a:cxnLst/>
              <a:rect l="l" t="t" r="r" b="b"/>
              <a:pathLst>
                <a:path w="235585" h="9525">
                  <a:moveTo>
                    <a:pt x="1625" y="7569"/>
                  </a:moveTo>
                  <a:lnTo>
                    <a:pt x="1397" y="6997"/>
                  </a:lnTo>
                  <a:lnTo>
                    <a:pt x="812" y="6756"/>
                  </a:lnTo>
                  <a:lnTo>
                    <a:pt x="241" y="6997"/>
                  </a:lnTo>
                  <a:lnTo>
                    <a:pt x="0" y="7569"/>
                  </a:lnTo>
                  <a:lnTo>
                    <a:pt x="241" y="8153"/>
                  </a:lnTo>
                  <a:lnTo>
                    <a:pt x="812" y="8382"/>
                  </a:lnTo>
                  <a:lnTo>
                    <a:pt x="1397" y="8153"/>
                  </a:lnTo>
                  <a:lnTo>
                    <a:pt x="1625" y="7569"/>
                  </a:lnTo>
                  <a:close/>
                </a:path>
                <a:path w="235585" h="9525">
                  <a:moveTo>
                    <a:pt x="207403" y="812"/>
                  </a:moveTo>
                  <a:lnTo>
                    <a:pt x="207162" y="241"/>
                  </a:lnTo>
                  <a:lnTo>
                    <a:pt x="206590" y="0"/>
                  </a:lnTo>
                  <a:lnTo>
                    <a:pt x="206019" y="241"/>
                  </a:lnTo>
                  <a:lnTo>
                    <a:pt x="205778" y="812"/>
                  </a:lnTo>
                  <a:lnTo>
                    <a:pt x="206019" y="1384"/>
                  </a:lnTo>
                  <a:lnTo>
                    <a:pt x="206590" y="1625"/>
                  </a:lnTo>
                  <a:lnTo>
                    <a:pt x="207162" y="1384"/>
                  </a:lnTo>
                  <a:lnTo>
                    <a:pt x="207403" y="812"/>
                  </a:lnTo>
                  <a:close/>
                </a:path>
                <a:path w="235585" h="9525">
                  <a:moveTo>
                    <a:pt x="235559" y="8394"/>
                  </a:moveTo>
                  <a:lnTo>
                    <a:pt x="235318" y="7823"/>
                  </a:lnTo>
                  <a:lnTo>
                    <a:pt x="234746" y="7581"/>
                  </a:lnTo>
                  <a:lnTo>
                    <a:pt x="234175" y="7823"/>
                  </a:lnTo>
                  <a:lnTo>
                    <a:pt x="233934" y="8394"/>
                  </a:lnTo>
                  <a:lnTo>
                    <a:pt x="234175" y="8966"/>
                  </a:lnTo>
                  <a:lnTo>
                    <a:pt x="234746" y="9207"/>
                  </a:lnTo>
                  <a:lnTo>
                    <a:pt x="235318" y="8966"/>
                  </a:lnTo>
                  <a:lnTo>
                    <a:pt x="235559" y="8394"/>
                  </a:lnTo>
                  <a:close/>
                </a:path>
              </a:pathLst>
            </a:custGeom>
            <a:solidFill>
              <a:srgbClr val="231F20"/>
            </a:solidFill>
          </p:spPr>
          <p:txBody>
            <a:bodyPr wrap="square" lIns="0" tIns="0" rIns="0" bIns="0" rtlCol="0"/>
            <a:lstStyle/>
            <a:p/>
          </p:txBody>
        </p:sp>
        <p:sp>
          <p:nvSpPr>
            <p:cNvPr id="3741" name="object 3741" descr=""/>
            <p:cNvSpPr/>
            <p:nvPr/>
          </p:nvSpPr>
          <p:spPr>
            <a:xfrm>
              <a:off x="5582742" y="24133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42" name="object 3742" descr=""/>
            <p:cNvSpPr/>
            <p:nvPr/>
          </p:nvSpPr>
          <p:spPr>
            <a:xfrm>
              <a:off x="5549174" y="2408237"/>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743" name="object 3743" descr=""/>
            <p:cNvSpPr/>
            <p:nvPr/>
          </p:nvSpPr>
          <p:spPr>
            <a:xfrm>
              <a:off x="5561343" y="2423947"/>
              <a:ext cx="11430" cy="1905"/>
            </a:xfrm>
            <a:custGeom>
              <a:avLst/>
              <a:gdLst/>
              <a:ahLst/>
              <a:cxnLst/>
              <a:rect l="l" t="t" r="r" b="b"/>
              <a:pathLst>
                <a:path w="11429" h="1905">
                  <a:moveTo>
                    <a:pt x="1625" y="812"/>
                  </a:moveTo>
                  <a:lnTo>
                    <a:pt x="1384" y="241"/>
                  </a:lnTo>
                  <a:lnTo>
                    <a:pt x="812" y="0"/>
                  </a:lnTo>
                  <a:lnTo>
                    <a:pt x="241" y="241"/>
                  </a:lnTo>
                  <a:lnTo>
                    <a:pt x="0" y="812"/>
                  </a:lnTo>
                  <a:lnTo>
                    <a:pt x="241" y="1397"/>
                  </a:lnTo>
                  <a:lnTo>
                    <a:pt x="812" y="1625"/>
                  </a:lnTo>
                  <a:lnTo>
                    <a:pt x="1384" y="1397"/>
                  </a:lnTo>
                  <a:lnTo>
                    <a:pt x="1625" y="812"/>
                  </a:lnTo>
                  <a:close/>
                </a:path>
                <a:path w="11429" h="1905">
                  <a:moveTo>
                    <a:pt x="6235" y="812"/>
                  </a:moveTo>
                  <a:lnTo>
                    <a:pt x="5994" y="241"/>
                  </a:lnTo>
                  <a:lnTo>
                    <a:pt x="5422" y="0"/>
                  </a:lnTo>
                  <a:lnTo>
                    <a:pt x="4838" y="241"/>
                  </a:lnTo>
                  <a:lnTo>
                    <a:pt x="4610" y="812"/>
                  </a:lnTo>
                  <a:lnTo>
                    <a:pt x="4838" y="1397"/>
                  </a:lnTo>
                  <a:lnTo>
                    <a:pt x="5422" y="1625"/>
                  </a:lnTo>
                  <a:lnTo>
                    <a:pt x="5994" y="1397"/>
                  </a:lnTo>
                  <a:lnTo>
                    <a:pt x="6235" y="812"/>
                  </a:lnTo>
                  <a:close/>
                </a:path>
                <a:path w="11429" h="1905">
                  <a:moveTo>
                    <a:pt x="11099" y="812"/>
                  </a:moveTo>
                  <a:lnTo>
                    <a:pt x="10871" y="241"/>
                  </a:lnTo>
                  <a:lnTo>
                    <a:pt x="10287" y="0"/>
                  </a:lnTo>
                  <a:lnTo>
                    <a:pt x="9715" y="241"/>
                  </a:lnTo>
                  <a:lnTo>
                    <a:pt x="9474" y="812"/>
                  </a:lnTo>
                  <a:lnTo>
                    <a:pt x="9715" y="1397"/>
                  </a:lnTo>
                  <a:lnTo>
                    <a:pt x="10287" y="1625"/>
                  </a:lnTo>
                  <a:lnTo>
                    <a:pt x="10871" y="1397"/>
                  </a:lnTo>
                  <a:lnTo>
                    <a:pt x="11099" y="812"/>
                  </a:lnTo>
                  <a:close/>
                </a:path>
              </a:pathLst>
            </a:custGeom>
            <a:solidFill>
              <a:srgbClr val="231F20"/>
            </a:solidFill>
          </p:spPr>
          <p:txBody>
            <a:bodyPr wrap="square" lIns="0" tIns="0" rIns="0" bIns="0" rtlCol="0"/>
            <a:lstStyle/>
            <a:p/>
          </p:txBody>
        </p:sp>
        <p:sp>
          <p:nvSpPr>
            <p:cNvPr id="3744" name="object 3744" descr=""/>
            <p:cNvSpPr/>
            <p:nvPr/>
          </p:nvSpPr>
          <p:spPr>
            <a:xfrm>
              <a:off x="5559190" y="243476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45" name="object 3745" descr=""/>
            <p:cNvSpPr/>
            <p:nvPr/>
          </p:nvSpPr>
          <p:spPr>
            <a:xfrm>
              <a:off x="5580032" y="24201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46" name="object 3746" descr=""/>
            <p:cNvSpPr/>
            <p:nvPr/>
          </p:nvSpPr>
          <p:spPr>
            <a:xfrm>
              <a:off x="5839700" y="2442356"/>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3747" name="object 3747" descr=""/>
            <p:cNvSpPr/>
            <p:nvPr/>
          </p:nvSpPr>
          <p:spPr>
            <a:xfrm>
              <a:off x="5580032" y="24201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48" name="object 3748" descr=""/>
            <p:cNvSpPr/>
            <p:nvPr/>
          </p:nvSpPr>
          <p:spPr>
            <a:xfrm>
              <a:off x="5583820" y="2416906"/>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3749" name="object 3749" descr=""/>
            <p:cNvSpPr/>
            <p:nvPr/>
          </p:nvSpPr>
          <p:spPr>
            <a:xfrm>
              <a:off x="5580024" y="2420150"/>
              <a:ext cx="7620" cy="10160"/>
            </a:xfrm>
            <a:custGeom>
              <a:avLst/>
              <a:gdLst/>
              <a:ahLst/>
              <a:cxnLst/>
              <a:rect l="l" t="t" r="r" b="b"/>
              <a:pathLst>
                <a:path w="7620" h="10160">
                  <a:moveTo>
                    <a:pt x="1625" y="812"/>
                  </a:moveTo>
                  <a:lnTo>
                    <a:pt x="1384" y="241"/>
                  </a:lnTo>
                  <a:lnTo>
                    <a:pt x="812" y="0"/>
                  </a:lnTo>
                  <a:lnTo>
                    <a:pt x="241" y="241"/>
                  </a:lnTo>
                  <a:lnTo>
                    <a:pt x="0" y="812"/>
                  </a:lnTo>
                  <a:lnTo>
                    <a:pt x="241" y="1397"/>
                  </a:lnTo>
                  <a:lnTo>
                    <a:pt x="812" y="1625"/>
                  </a:lnTo>
                  <a:lnTo>
                    <a:pt x="1384" y="1397"/>
                  </a:lnTo>
                  <a:lnTo>
                    <a:pt x="1625" y="812"/>
                  </a:lnTo>
                  <a:close/>
                </a:path>
                <a:path w="7620" h="10160">
                  <a:moveTo>
                    <a:pt x="7581" y="8940"/>
                  </a:moveTo>
                  <a:lnTo>
                    <a:pt x="7353" y="8369"/>
                  </a:lnTo>
                  <a:lnTo>
                    <a:pt x="6769" y="8128"/>
                  </a:lnTo>
                  <a:lnTo>
                    <a:pt x="6197" y="8369"/>
                  </a:lnTo>
                  <a:lnTo>
                    <a:pt x="5956" y="8940"/>
                  </a:lnTo>
                  <a:lnTo>
                    <a:pt x="6197" y="9512"/>
                  </a:lnTo>
                  <a:lnTo>
                    <a:pt x="6769" y="9753"/>
                  </a:lnTo>
                  <a:lnTo>
                    <a:pt x="7353" y="9512"/>
                  </a:lnTo>
                  <a:lnTo>
                    <a:pt x="7581" y="8940"/>
                  </a:lnTo>
                  <a:close/>
                </a:path>
              </a:pathLst>
            </a:custGeom>
            <a:solidFill>
              <a:srgbClr val="231F20"/>
            </a:solidFill>
          </p:spPr>
          <p:txBody>
            <a:bodyPr wrap="square" lIns="0" tIns="0" rIns="0" bIns="0" rtlCol="0"/>
            <a:lstStyle/>
            <a:p/>
          </p:txBody>
        </p:sp>
        <p:sp>
          <p:nvSpPr>
            <p:cNvPr id="3750" name="object 3750" descr=""/>
            <p:cNvSpPr/>
            <p:nvPr/>
          </p:nvSpPr>
          <p:spPr>
            <a:xfrm>
              <a:off x="5583820"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51" name="object 3751" descr=""/>
            <p:cNvSpPr/>
            <p:nvPr/>
          </p:nvSpPr>
          <p:spPr>
            <a:xfrm>
              <a:off x="5541035" y="2421775"/>
              <a:ext cx="36830" cy="3810"/>
            </a:xfrm>
            <a:custGeom>
              <a:avLst/>
              <a:gdLst/>
              <a:ahLst/>
              <a:cxnLst/>
              <a:rect l="l" t="t" r="r" b="b"/>
              <a:pathLst>
                <a:path w="36829" h="3810">
                  <a:moveTo>
                    <a:pt x="1625" y="812"/>
                  </a:moveTo>
                  <a:lnTo>
                    <a:pt x="1384" y="241"/>
                  </a:lnTo>
                  <a:lnTo>
                    <a:pt x="812" y="0"/>
                  </a:lnTo>
                  <a:lnTo>
                    <a:pt x="241" y="241"/>
                  </a:lnTo>
                  <a:lnTo>
                    <a:pt x="0" y="812"/>
                  </a:lnTo>
                  <a:lnTo>
                    <a:pt x="241" y="1397"/>
                  </a:lnTo>
                  <a:lnTo>
                    <a:pt x="812" y="1625"/>
                  </a:lnTo>
                  <a:lnTo>
                    <a:pt x="1384" y="1397"/>
                  </a:lnTo>
                  <a:lnTo>
                    <a:pt x="1625" y="812"/>
                  </a:lnTo>
                  <a:close/>
                </a:path>
                <a:path w="36829" h="3810">
                  <a:moveTo>
                    <a:pt x="36550" y="2717"/>
                  </a:moveTo>
                  <a:lnTo>
                    <a:pt x="36309" y="2146"/>
                  </a:lnTo>
                  <a:lnTo>
                    <a:pt x="35737" y="1905"/>
                  </a:lnTo>
                  <a:lnTo>
                    <a:pt x="35166" y="2146"/>
                  </a:lnTo>
                  <a:lnTo>
                    <a:pt x="34925" y="2717"/>
                  </a:lnTo>
                  <a:lnTo>
                    <a:pt x="35166" y="3289"/>
                  </a:lnTo>
                  <a:lnTo>
                    <a:pt x="35737" y="3530"/>
                  </a:lnTo>
                  <a:lnTo>
                    <a:pt x="36309" y="3289"/>
                  </a:lnTo>
                  <a:lnTo>
                    <a:pt x="36550" y="2717"/>
                  </a:lnTo>
                  <a:close/>
                </a:path>
              </a:pathLst>
            </a:custGeom>
            <a:solidFill>
              <a:srgbClr val="231F20"/>
            </a:solidFill>
          </p:spPr>
          <p:txBody>
            <a:bodyPr wrap="square" lIns="0" tIns="0" rIns="0" bIns="0" rtlCol="0"/>
            <a:lstStyle/>
            <a:p/>
          </p:txBody>
        </p:sp>
        <p:sp>
          <p:nvSpPr>
            <p:cNvPr id="3752" name="object 3752" descr=""/>
            <p:cNvSpPr/>
            <p:nvPr/>
          </p:nvSpPr>
          <p:spPr>
            <a:xfrm>
              <a:off x="5594381" y="241608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53" name="object 3753" descr=""/>
            <p:cNvSpPr/>
            <p:nvPr/>
          </p:nvSpPr>
          <p:spPr>
            <a:xfrm>
              <a:off x="5537249" y="23984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54" name="object 3754" descr=""/>
            <p:cNvSpPr/>
            <p:nvPr/>
          </p:nvSpPr>
          <p:spPr>
            <a:xfrm>
              <a:off x="5584633" y="2413112"/>
              <a:ext cx="635" cy="635"/>
            </a:xfrm>
            <a:custGeom>
              <a:avLst/>
              <a:gdLst/>
              <a:ahLst/>
              <a:cxnLst/>
              <a:rect l="l" t="t" r="r" b="b"/>
              <a:pathLst>
                <a:path w="635" h="635">
                  <a:moveTo>
                    <a:pt x="0" y="0"/>
                  </a:moveTo>
                  <a:lnTo>
                    <a:pt x="546" y="266"/>
                  </a:lnTo>
                  <a:lnTo>
                    <a:pt x="0" y="0"/>
                  </a:lnTo>
                </a:path>
              </a:pathLst>
            </a:custGeom>
            <a:ln w="3175">
              <a:solidFill>
                <a:srgbClr val="231F20"/>
              </a:solidFill>
            </a:ln>
          </p:spPr>
          <p:txBody>
            <a:bodyPr wrap="square" lIns="0" tIns="0" rIns="0" bIns="0" rtlCol="0"/>
            <a:lstStyle/>
            <a:p/>
          </p:txBody>
        </p:sp>
        <p:sp>
          <p:nvSpPr>
            <p:cNvPr id="3755" name="object 3755" descr=""/>
            <p:cNvSpPr/>
            <p:nvPr/>
          </p:nvSpPr>
          <p:spPr>
            <a:xfrm>
              <a:off x="5547544" y="2402011"/>
              <a:ext cx="635" cy="635"/>
            </a:xfrm>
            <a:custGeom>
              <a:avLst/>
              <a:gdLst/>
              <a:ahLst/>
              <a:cxnLst/>
              <a:rect l="l" t="t" r="r" b="b"/>
              <a:pathLst>
                <a:path w="635" h="635">
                  <a:moveTo>
                    <a:pt x="266" y="0"/>
                  </a:moveTo>
                  <a:lnTo>
                    <a:pt x="0" y="0"/>
                  </a:lnTo>
                  <a:lnTo>
                    <a:pt x="266" y="266"/>
                  </a:lnTo>
                  <a:lnTo>
                    <a:pt x="266" y="0"/>
                  </a:lnTo>
                </a:path>
              </a:pathLst>
            </a:custGeom>
            <a:ln w="3175">
              <a:solidFill>
                <a:srgbClr val="231F20"/>
              </a:solidFill>
            </a:ln>
          </p:spPr>
          <p:txBody>
            <a:bodyPr wrap="square" lIns="0" tIns="0" rIns="0" bIns="0" rtlCol="0"/>
            <a:lstStyle/>
            <a:p/>
          </p:txBody>
        </p:sp>
        <p:sp>
          <p:nvSpPr>
            <p:cNvPr id="3756" name="object 3756" descr=""/>
            <p:cNvSpPr/>
            <p:nvPr/>
          </p:nvSpPr>
          <p:spPr>
            <a:xfrm>
              <a:off x="5548082" y="24057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57" name="object 3757" descr=""/>
            <p:cNvSpPr/>
            <p:nvPr/>
          </p:nvSpPr>
          <p:spPr>
            <a:xfrm>
              <a:off x="5584099" y="241311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758" name="object 3758" descr=""/>
            <p:cNvSpPr/>
            <p:nvPr/>
          </p:nvSpPr>
          <p:spPr>
            <a:xfrm>
              <a:off x="5547810" y="2402284"/>
              <a:ext cx="635" cy="0"/>
            </a:xfrm>
            <a:custGeom>
              <a:avLst/>
              <a:gdLst/>
              <a:ahLst/>
              <a:cxnLst/>
              <a:rect l="l" t="t" r="r" b="b"/>
              <a:pathLst>
                <a:path w="635" h="0">
                  <a:moveTo>
                    <a:pt x="0" y="0"/>
                  </a:moveTo>
                  <a:lnTo>
                    <a:pt x="546" y="0"/>
                  </a:lnTo>
                </a:path>
              </a:pathLst>
            </a:custGeom>
            <a:ln w="3175">
              <a:solidFill>
                <a:srgbClr val="231F20"/>
              </a:solidFill>
            </a:ln>
          </p:spPr>
          <p:txBody>
            <a:bodyPr wrap="square" lIns="0" tIns="0" rIns="0" bIns="0" rtlCol="0"/>
            <a:lstStyle/>
            <a:p/>
          </p:txBody>
        </p:sp>
        <p:sp>
          <p:nvSpPr>
            <p:cNvPr id="3759" name="object 3759" descr=""/>
            <p:cNvSpPr/>
            <p:nvPr/>
          </p:nvSpPr>
          <p:spPr>
            <a:xfrm>
              <a:off x="5596284" y="2422047"/>
              <a:ext cx="1905" cy="635"/>
            </a:xfrm>
            <a:custGeom>
              <a:avLst/>
              <a:gdLst/>
              <a:ahLst/>
              <a:cxnLst/>
              <a:rect l="l" t="t" r="r" b="b"/>
              <a:pathLst>
                <a:path w="1904" h="635">
                  <a:moveTo>
                    <a:pt x="1892" y="266"/>
                  </a:moveTo>
                  <a:lnTo>
                    <a:pt x="0" y="0"/>
                  </a:lnTo>
                </a:path>
              </a:pathLst>
            </a:custGeom>
            <a:ln w="3175">
              <a:solidFill>
                <a:srgbClr val="231F20"/>
              </a:solidFill>
            </a:ln>
          </p:spPr>
          <p:txBody>
            <a:bodyPr wrap="square" lIns="0" tIns="0" rIns="0" bIns="0" rtlCol="0"/>
            <a:lstStyle/>
            <a:p/>
          </p:txBody>
        </p:sp>
        <p:sp>
          <p:nvSpPr>
            <p:cNvPr id="3760" name="object 3760" descr=""/>
            <p:cNvSpPr/>
            <p:nvPr/>
          </p:nvSpPr>
          <p:spPr>
            <a:xfrm>
              <a:off x="5596284" y="2421774"/>
              <a:ext cx="1905" cy="635"/>
            </a:xfrm>
            <a:custGeom>
              <a:avLst/>
              <a:gdLst/>
              <a:ahLst/>
              <a:cxnLst/>
              <a:rect l="l" t="t" r="r" b="b"/>
              <a:pathLst>
                <a:path w="1904" h="635">
                  <a:moveTo>
                    <a:pt x="1892" y="266"/>
                  </a:moveTo>
                  <a:lnTo>
                    <a:pt x="0" y="0"/>
                  </a:lnTo>
                </a:path>
              </a:pathLst>
            </a:custGeom>
            <a:ln w="3175">
              <a:solidFill>
                <a:srgbClr val="231F20"/>
              </a:solidFill>
            </a:ln>
          </p:spPr>
          <p:txBody>
            <a:bodyPr wrap="square" lIns="0" tIns="0" rIns="0" bIns="0" rtlCol="0"/>
            <a:lstStyle/>
            <a:p/>
          </p:txBody>
        </p:sp>
        <p:sp>
          <p:nvSpPr>
            <p:cNvPr id="3761" name="object 3761" descr=""/>
            <p:cNvSpPr/>
            <p:nvPr/>
          </p:nvSpPr>
          <p:spPr>
            <a:xfrm>
              <a:off x="5534279" y="2393348"/>
              <a:ext cx="1905" cy="635"/>
            </a:xfrm>
            <a:custGeom>
              <a:avLst/>
              <a:gdLst/>
              <a:ahLst/>
              <a:cxnLst/>
              <a:rect l="l" t="t" r="r" b="b"/>
              <a:pathLst>
                <a:path w="1904" h="635">
                  <a:moveTo>
                    <a:pt x="1892" y="266"/>
                  </a:moveTo>
                  <a:lnTo>
                    <a:pt x="0" y="0"/>
                  </a:lnTo>
                </a:path>
              </a:pathLst>
            </a:custGeom>
            <a:ln w="3175">
              <a:solidFill>
                <a:srgbClr val="231F20"/>
              </a:solidFill>
            </a:ln>
          </p:spPr>
          <p:txBody>
            <a:bodyPr wrap="square" lIns="0" tIns="0" rIns="0" bIns="0" rtlCol="0"/>
            <a:lstStyle/>
            <a:p/>
          </p:txBody>
        </p:sp>
        <p:sp>
          <p:nvSpPr>
            <p:cNvPr id="3762" name="object 3762" descr=""/>
            <p:cNvSpPr/>
            <p:nvPr/>
          </p:nvSpPr>
          <p:spPr>
            <a:xfrm>
              <a:off x="5534279" y="2393075"/>
              <a:ext cx="2540" cy="635"/>
            </a:xfrm>
            <a:custGeom>
              <a:avLst/>
              <a:gdLst/>
              <a:ahLst/>
              <a:cxnLst/>
              <a:rect l="l" t="t" r="r" b="b"/>
              <a:pathLst>
                <a:path w="2539" h="635">
                  <a:moveTo>
                    <a:pt x="2159" y="266"/>
                  </a:moveTo>
                  <a:lnTo>
                    <a:pt x="0" y="0"/>
                  </a:lnTo>
                </a:path>
              </a:pathLst>
            </a:custGeom>
            <a:ln w="3175">
              <a:solidFill>
                <a:srgbClr val="231F20"/>
              </a:solidFill>
            </a:ln>
          </p:spPr>
          <p:txBody>
            <a:bodyPr wrap="square" lIns="0" tIns="0" rIns="0" bIns="0" rtlCol="0"/>
            <a:lstStyle/>
            <a:p/>
          </p:txBody>
        </p:sp>
        <p:sp>
          <p:nvSpPr>
            <p:cNvPr id="3763" name="object 3763" descr=""/>
            <p:cNvSpPr/>
            <p:nvPr/>
          </p:nvSpPr>
          <p:spPr>
            <a:xfrm>
              <a:off x="5580844" y="2394161"/>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3764" name="object 3764" descr=""/>
            <p:cNvSpPr/>
            <p:nvPr/>
          </p:nvSpPr>
          <p:spPr>
            <a:xfrm>
              <a:off x="5552135" y="2398229"/>
              <a:ext cx="29209" cy="27305"/>
            </a:xfrm>
            <a:custGeom>
              <a:avLst/>
              <a:gdLst/>
              <a:ahLst/>
              <a:cxnLst/>
              <a:rect l="l" t="t" r="r" b="b"/>
              <a:pathLst>
                <a:path w="29210" h="27305">
                  <a:moveTo>
                    <a:pt x="1625" y="812"/>
                  </a:moveTo>
                  <a:lnTo>
                    <a:pt x="1397" y="241"/>
                  </a:lnTo>
                  <a:lnTo>
                    <a:pt x="812" y="0"/>
                  </a:lnTo>
                  <a:lnTo>
                    <a:pt x="241" y="241"/>
                  </a:lnTo>
                  <a:lnTo>
                    <a:pt x="0" y="812"/>
                  </a:lnTo>
                  <a:lnTo>
                    <a:pt x="241" y="1384"/>
                  </a:lnTo>
                  <a:lnTo>
                    <a:pt x="812" y="1625"/>
                  </a:lnTo>
                  <a:lnTo>
                    <a:pt x="1397" y="1384"/>
                  </a:lnTo>
                  <a:lnTo>
                    <a:pt x="1625" y="812"/>
                  </a:lnTo>
                  <a:close/>
                </a:path>
                <a:path w="29210" h="27305">
                  <a:moveTo>
                    <a:pt x="1905" y="18415"/>
                  </a:moveTo>
                  <a:lnTo>
                    <a:pt x="1663" y="17830"/>
                  </a:lnTo>
                  <a:lnTo>
                    <a:pt x="1092" y="17602"/>
                  </a:lnTo>
                  <a:lnTo>
                    <a:pt x="952" y="17665"/>
                  </a:lnTo>
                  <a:lnTo>
                    <a:pt x="812" y="17602"/>
                  </a:lnTo>
                  <a:lnTo>
                    <a:pt x="241" y="17830"/>
                  </a:lnTo>
                  <a:lnTo>
                    <a:pt x="0" y="18415"/>
                  </a:lnTo>
                  <a:lnTo>
                    <a:pt x="241" y="18986"/>
                  </a:lnTo>
                  <a:lnTo>
                    <a:pt x="812" y="19227"/>
                  </a:lnTo>
                  <a:lnTo>
                    <a:pt x="952" y="19177"/>
                  </a:lnTo>
                  <a:lnTo>
                    <a:pt x="1092" y="19227"/>
                  </a:lnTo>
                  <a:lnTo>
                    <a:pt x="1663" y="18986"/>
                  </a:lnTo>
                  <a:lnTo>
                    <a:pt x="1905" y="18415"/>
                  </a:lnTo>
                  <a:close/>
                </a:path>
                <a:path w="29210" h="27305">
                  <a:moveTo>
                    <a:pt x="25450" y="26263"/>
                  </a:moveTo>
                  <a:lnTo>
                    <a:pt x="25209" y="25692"/>
                  </a:lnTo>
                  <a:lnTo>
                    <a:pt x="24638" y="25450"/>
                  </a:lnTo>
                  <a:lnTo>
                    <a:pt x="24066" y="25692"/>
                  </a:lnTo>
                  <a:lnTo>
                    <a:pt x="23825" y="26263"/>
                  </a:lnTo>
                  <a:lnTo>
                    <a:pt x="24066" y="26835"/>
                  </a:lnTo>
                  <a:lnTo>
                    <a:pt x="24638" y="27076"/>
                  </a:lnTo>
                  <a:lnTo>
                    <a:pt x="25209" y="26835"/>
                  </a:lnTo>
                  <a:lnTo>
                    <a:pt x="25450" y="26263"/>
                  </a:lnTo>
                  <a:close/>
                </a:path>
                <a:path w="29210" h="27305">
                  <a:moveTo>
                    <a:pt x="28981" y="18415"/>
                  </a:moveTo>
                  <a:lnTo>
                    <a:pt x="28740" y="17830"/>
                  </a:lnTo>
                  <a:lnTo>
                    <a:pt x="28168" y="17602"/>
                  </a:lnTo>
                  <a:lnTo>
                    <a:pt x="27584" y="17830"/>
                  </a:lnTo>
                  <a:lnTo>
                    <a:pt x="27355" y="18415"/>
                  </a:lnTo>
                  <a:lnTo>
                    <a:pt x="27584" y="18986"/>
                  </a:lnTo>
                  <a:lnTo>
                    <a:pt x="28168" y="19227"/>
                  </a:lnTo>
                  <a:lnTo>
                    <a:pt x="28740" y="18986"/>
                  </a:lnTo>
                  <a:lnTo>
                    <a:pt x="28981" y="18415"/>
                  </a:lnTo>
                  <a:close/>
                </a:path>
                <a:path w="29210" h="27305">
                  <a:moveTo>
                    <a:pt x="28981" y="812"/>
                  </a:moveTo>
                  <a:lnTo>
                    <a:pt x="28740" y="241"/>
                  </a:lnTo>
                  <a:lnTo>
                    <a:pt x="28168" y="0"/>
                  </a:lnTo>
                  <a:lnTo>
                    <a:pt x="27584" y="241"/>
                  </a:lnTo>
                  <a:lnTo>
                    <a:pt x="27355" y="812"/>
                  </a:lnTo>
                  <a:lnTo>
                    <a:pt x="27584" y="1384"/>
                  </a:lnTo>
                  <a:lnTo>
                    <a:pt x="28168" y="1625"/>
                  </a:lnTo>
                  <a:lnTo>
                    <a:pt x="28740" y="1384"/>
                  </a:lnTo>
                  <a:lnTo>
                    <a:pt x="28981" y="812"/>
                  </a:lnTo>
                  <a:close/>
                </a:path>
              </a:pathLst>
            </a:custGeom>
            <a:solidFill>
              <a:srgbClr val="231F20"/>
            </a:solidFill>
          </p:spPr>
          <p:txBody>
            <a:bodyPr wrap="square" lIns="0" tIns="0" rIns="0" bIns="0" rtlCol="0"/>
            <a:lstStyle/>
            <a:p/>
          </p:txBody>
        </p:sp>
        <p:sp>
          <p:nvSpPr>
            <p:cNvPr id="3765" name="object 3765" descr=""/>
            <p:cNvSpPr/>
            <p:nvPr/>
          </p:nvSpPr>
          <p:spPr>
            <a:xfrm>
              <a:off x="5551878"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66" name="object 3766" descr=""/>
            <p:cNvSpPr/>
            <p:nvPr/>
          </p:nvSpPr>
          <p:spPr>
            <a:xfrm>
              <a:off x="5552145" y="24163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67" name="object 3767" descr=""/>
            <p:cNvSpPr/>
            <p:nvPr/>
          </p:nvSpPr>
          <p:spPr>
            <a:xfrm>
              <a:off x="5579491" y="2415831"/>
              <a:ext cx="1905" cy="1905"/>
            </a:xfrm>
            <a:custGeom>
              <a:avLst/>
              <a:gdLst/>
              <a:ahLst/>
              <a:cxnLst/>
              <a:rect l="l" t="t" r="r" b="b"/>
              <a:pathLst>
                <a:path w="1904" h="1905">
                  <a:moveTo>
                    <a:pt x="1892" y="812"/>
                  </a:moveTo>
                  <a:lnTo>
                    <a:pt x="1651" y="228"/>
                  </a:lnTo>
                  <a:lnTo>
                    <a:pt x="1079" y="0"/>
                  </a:lnTo>
                  <a:lnTo>
                    <a:pt x="939" y="63"/>
                  </a:lnTo>
                  <a:lnTo>
                    <a:pt x="812" y="0"/>
                  </a:lnTo>
                  <a:lnTo>
                    <a:pt x="228" y="228"/>
                  </a:lnTo>
                  <a:lnTo>
                    <a:pt x="0" y="812"/>
                  </a:lnTo>
                  <a:lnTo>
                    <a:pt x="228"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3768" name="object 3768" descr=""/>
            <p:cNvSpPr/>
            <p:nvPr/>
          </p:nvSpPr>
          <p:spPr>
            <a:xfrm>
              <a:off x="5579225"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69" name="object 3769" descr=""/>
            <p:cNvSpPr/>
            <p:nvPr/>
          </p:nvSpPr>
          <p:spPr>
            <a:xfrm>
              <a:off x="5579492" y="24163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70" name="object 3770" descr=""/>
            <p:cNvSpPr/>
            <p:nvPr/>
          </p:nvSpPr>
          <p:spPr>
            <a:xfrm>
              <a:off x="5552135" y="2398229"/>
              <a:ext cx="1905" cy="1905"/>
            </a:xfrm>
            <a:custGeom>
              <a:avLst/>
              <a:gdLst/>
              <a:ahLst/>
              <a:cxnLst/>
              <a:rect l="l" t="t" r="r" b="b"/>
              <a:pathLst>
                <a:path w="1904" h="1905">
                  <a:moveTo>
                    <a:pt x="1905" y="812"/>
                  </a:moveTo>
                  <a:lnTo>
                    <a:pt x="1663" y="241"/>
                  </a:lnTo>
                  <a:lnTo>
                    <a:pt x="1092" y="0"/>
                  </a:lnTo>
                  <a:lnTo>
                    <a:pt x="952" y="63"/>
                  </a:lnTo>
                  <a:lnTo>
                    <a:pt x="812" y="0"/>
                  </a:lnTo>
                  <a:lnTo>
                    <a:pt x="241" y="241"/>
                  </a:lnTo>
                  <a:lnTo>
                    <a:pt x="0" y="812"/>
                  </a:lnTo>
                  <a:lnTo>
                    <a:pt x="241" y="1384"/>
                  </a:lnTo>
                  <a:lnTo>
                    <a:pt x="812" y="1625"/>
                  </a:lnTo>
                  <a:lnTo>
                    <a:pt x="952" y="1574"/>
                  </a:lnTo>
                  <a:lnTo>
                    <a:pt x="1092" y="1625"/>
                  </a:lnTo>
                  <a:lnTo>
                    <a:pt x="1663" y="1384"/>
                  </a:lnTo>
                  <a:lnTo>
                    <a:pt x="1905" y="812"/>
                  </a:lnTo>
                  <a:close/>
                </a:path>
              </a:pathLst>
            </a:custGeom>
            <a:solidFill>
              <a:srgbClr val="231F20"/>
            </a:solidFill>
          </p:spPr>
          <p:txBody>
            <a:bodyPr wrap="square" lIns="0" tIns="0" rIns="0" bIns="0" rtlCol="0"/>
            <a:lstStyle/>
            <a:p/>
          </p:txBody>
        </p:sp>
        <p:sp>
          <p:nvSpPr>
            <p:cNvPr id="3771" name="object 3771" descr=""/>
            <p:cNvSpPr/>
            <p:nvPr/>
          </p:nvSpPr>
          <p:spPr>
            <a:xfrm>
              <a:off x="5551872" y="2398762"/>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3772" name="object 3772" descr=""/>
            <p:cNvSpPr/>
            <p:nvPr/>
          </p:nvSpPr>
          <p:spPr>
            <a:xfrm>
              <a:off x="5579491" y="2398229"/>
              <a:ext cx="1905" cy="1905"/>
            </a:xfrm>
            <a:custGeom>
              <a:avLst/>
              <a:gdLst/>
              <a:ahLst/>
              <a:cxnLst/>
              <a:rect l="l" t="t" r="r" b="b"/>
              <a:pathLst>
                <a:path w="1904" h="1905">
                  <a:moveTo>
                    <a:pt x="1892" y="812"/>
                  </a:moveTo>
                  <a:lnTo>
                    <a:pt x="1651" y="241"/>
                  </a:lnTo>
                  <a:lnTo>
                    <a:pt x="1079" y="0"/>
                  </a:lnTo>
                  <a:lnTo>
                    <a:pt x="939" y="63"/>
                  </a:lnTo>
                  <a:lnTo>
                    <a:pt x="812" y="0"/>
                  </a:lnTo>
                  <a:lnTo>
                    <a:pt x="228" y="241"/>
                  </a:lnTo>
                  <a:lnTo>
                    <a:pt x="0" y="812"/>
                  </a:lnTo>
                  <a:lnTo>
                    <a:pt x="228"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3773" name="object 3773" descr=""/>
            <p:cNvSpPr/>
            <p:nvPr/>
          </p:nvSpPr>
          <p:spPr>
            <a:xfrm>
              <a:off x="5579219" y="2398762"/>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3774" name="object 3774" descr=""/>
            <p:cNvSpPr/>
            <p:nvPr/>
          </p:nvSpPr>
          <p:spPr>
            <a:xfrm>
              <a:off x="5548628" y="241121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75" name="object 3775" descr=""/>
            <p:cNvSpPr/>
            <p:nvPr/>
          </p:nvSpPr>
          <p:spPr>
            <a:xfrm>
              <a:off x="5583007" y="24033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76" name="object 3776" descr=""/>
            <p:cNvSpPr/>
            <p:nvPr/>
          </p:nvSpPr>
          <p:spPr>
            <a:xfrm>
              <a:off x="5551605" y="23941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777" name="object 3777" descr=""/>
            <p:cNvSpPr/>
            <p:nvPr/>
          </p:nvSpPr>
          <p:spPr>
            <a:xfrm>
              <a:off x="6253411" y="251302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78" name="object 3778" descr=""/>
            <p:cNvSpPr/>
            <p:nvPr/>
          </p:nvSpPr>
          <p:spPr>
            <a:xfrm>
              <a:off x="5547804" y="2397683"/>
              <a:ext cx="36830" cy="20320"/>
            </a:xfrm>
            <a:custGeom>
              <a:avLst/>
              <a:gdLst/>
              <a:ahLst/>
              <a:cxnLst/>
              <a:rect l="l" t="t" r="r" b="b"/>
              <a:pathLst>
                <a:path w="36829" h="20319">
                  <a:moveTo>
                    <a:pt x="1625" y="19227"/>
                  </a:moveTo>
                  <a:lnTo>
                    <a:pt x="1384" y="18656"/>
                  </a:lnTo>
                  <a:lnTo>
                    <a:pt x="812" y="18415"/>
                  </a:lnTo>
                  <a:lnTo>
                    <a:pt x="241" y="18656"/>
                  </a:lnTo>
                  <a:lnTo>
                    <a:pt x="0" y="19227"/>
                  </a:lnTo>
                  <a:lnTo>
                    <a:pt x="241" y="19799"/>
                  </a:lnTo>
                  <a:lnTo>
                    <a:pt x="812" y="20040"/>
                  </a:lnTo>
                  <a:lnTo>
                    <a:pt x="1384" y="19799"/>
                  </a:lnTo>
                  <a:lnTo>
                    <a:pt x="1625" y="19227"/>
                  </a:lnTo>
                  <a:close/>
                </a:path>
                <a:path w="36829" h="20319">
                  <a:moveTo>
                    <a:pt x="36817" y="812"/>
                  </a:moveTo>
                  <a:lnTo>
                    <a:pt x="36588" y="241"/>
                  </a:lnTo>
                  <a:lnTo>
                    <a:pt x="36004" y="0"/>
                  </a:lnTo>
                  <a:lnTo>
                    <a:pt x="35433" y="241"/>
                  </a:lnTo>
                  <a:lnTo>
                    <a:pt x="35191" y="812"/>
                  </a:lnTo>
                  <a:lnTo>
                    <a:pt x="35433" y="1384"/>
                  </a:lnTo>
                  <a:lnTo>
                    <a:pt x="36004" y="1625"/>
                  </a:lnTo>
                  <a:lnTo>
                    <a:pt x="36588" y="1384"/>
                  </a:lnTo>
                  <a:lnTo>
                    <a:pt x="36817" y="812"/>
                  </a:lnTo>
                  <a:close/>
                </a:path>
              </a:pathLst>
            </a:custGeom>
            <a:solidFill>
              <a:srgbClr val="231F20"/>
            </a:solidFill>
          </p:spPr>
          <p:txBody>
            <a:bodyPr wrap="square" lIns="0" tIns="0" rIns="0" bIns="0" rtlCol="0"/>
            <a:lstStyle/>
            <a:p/>
          </p:txBody>
        </p:sp>
        <p:sp>
          <p:nvSpPr>
            <p:cNvPr id="3779" name="object 3779" descr=""/>
            <p:cNvSpPr/>
            <p:nvPr/>
          </p:nvSpPr>
          <p:spPr>
            <a:xfrm>
              <a:off x="5584366" y="2412032"/>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3780" name="object 3780" descr=""/>
            <p:cNvSpPr/>
            <p:nvPr/>
          </p:nvSpPr>
          <p:spPr>
            <a:xfrm>
              <a:off x="5547550" y="2403096"/>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781" name="object 3781" descr=""/>
            <p:cNvSpPr/>
            <p:nvPr/>
          </p:nvSpPr>
          <p:spPr>
            <a:xfrm>
              <a:off x="5584093" y="241203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82" name="object 3782" descr=""/>
            <p:cNvSpPr/>
            <p:nvPr/>
          </p:nvSpPr>
          <p:spPr>
            <a:xfrm>
              <a:off x="5547542" y="240255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83" name="object 3783" descr=""/>
            <p:cNvSpPr/>
            <p:nvPr/>
          </p:nvSpPr>
          <p:spPr>
            <a:xfrm>
              <a:off x="5551338" y="2394167"/>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3784" name="object 3784" descr=""/>
            <p:cNvSpPr/>
            <p:nvPr/>
          </p:nvSpPr>
          <p:spPr>
            <a:xfrm>
              <a:off x="6253411" y="251302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785" name="object 3785" descr=""/>
            <p:cNvSpPr/>
            <p:nvPr/>
          </p:nvSpPr>
          <p:spPr>
            <a:xfrm>
              <a:off x="5560796" y="2383332"/>
              <a:ext cx="10795" cy="1905"/>
            </a:xfrm>
            <a:custGeom>
              <a:avLst/>
              <a:gdLst/>
              <a:ahLst/>
              <a:cxnLst/>
              <a:rect l="l" t="t" r="r" b="b"/>
              <a:pathLst>
                <a:path w="10795" h="1905">
                  <a:moveTo>
                    <a:pt x="1625" y="812"/>
                  </a:moveTo>
                  <a:lnTo>
                    <a:pt x="1397" y="241"/>
                  </a:lnTo>
                  <a:lnTo>
                    <a:pt x="812" y="0"/>
                  </a:lnTo>
                  <a:lnTo>
                    <a:pt x="241" y="241"/>
                  </a:lnTo>
                  <a:lnTo>
                    <a:pt x="0" y="812"/>
                  </a:lnTo>
                  <a:lnTo>
                    <a:pt x="241" y="1384"/>
                  </a:lnTo>
                  <a:lnTo>
                    <a:pt x="812" y="1625"/>
                  </a:lnTo>
                  <a:lnTo>
                    <a:pt x="1397" y="1384"/>
                  </a:lnTo>
                  <a:lnTo>
                    <a:pt x="1625" y="812"/>
                  </a:lnTo>
                  <a:close/>
                </a:path>
                <a:path w="10795" h="1905">
                  <a:moveTo>
                    <a:pt x="10299" y="812"/>
                  </a:moveTo>
                  <a:lnTo>
                    <a:pt x="10058" y="241"/>
                  </a:lnTo>
                  <a:lnTo>
                    <a:pt x="9486" y="0"/>
                  </a:lnTo>
                  <a:lnTo>
                    <a:pt x="8902" y="241"/>
                  </a:lnTo>
                  <a:lnTo>
                    <a:pt x="8674" y="812"/>
                  </a:lnTo>
                  <a:lnTo>
                    <a:pt x="8902" y="1384"/>
                  </a:lnTo>
                  <a:lnTo>
                    <a:pt x="9486" y="1625"/>
                  </a:lnTo>
                  <a:lnTo>
                    <a:pt x="10058" y="1384"/>
                  </a:lnTo>
                  <a:lnTo>
                    <a:pt x="10299" y="812"/>
                  </a:lnTo>
                  <a:close/>
                </a:path>
              </a:pathLst>
            </a:custGeom>
            <a:solidFill>
              <a:srgbClr val="231F20"/>
            </a:solidFill>
          </p:spPr>
          <p:txBody>
            <a:bodyPr wrap="square" lIns="0" tIns="0" rIns="0" bIns="0" rtlCol="0"/>
            <a:lstStyle/>
            <a:p/>
          </p:txBody>
        </p:sp>
        <p:sp>
          <p:nvSpPr>
            <p:cNvPr id="3786" name="object 3786" descr=""/>
            <p:cNvSpPr/>
            <p:nvPr/>
          </p:nvSpPr>
          <p:spPr>
            <a:xfrm>
              <a:off x="5840239" y="244235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87" name="object 3787" descr=""/>
            <p:cNvSpPr/>
            <p:nvPr/>
          </p:nvSpPr>
          <p:spPr>
            <a:xfrm>
              <a:off x="5583007" y="24104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788" name="object 3788" descr=""/>
            <p:cNvSpPr/>
            <p:nvPr/>
          </p:nvSpPr>
          <p:spPr>
            <a:xfrm>
              <a:off x="5548622" y="24039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789" name="object 3789" descr=""/>
            <p:cNvSpPr/>
            <p:nvPr/>
          </p:nvSpPr>
          <p:spPr>
            <a:xfrm>
              <a:off x="5548071" y="2393632"/>
              <a:ext cx="33655" cy="13970"/>
            </a:xfrm>
            <a:custGeom>
              <a:avLst/>
              <a:gdLst/>
              <a:ahLst/>
              <a:cxnLst/>
              <a:rect l="l" t="t" r="r" b="b"/>
              <a:pathLst>
                <a:path w="33654" h="13969">
                  <a:moveTo>
                    <a:pt x="1625" y="12979"/>
                  </a:moveTo>
                  <a:lnTo>
                    <a:pt x="1397" y="12407"/>
                  </a:lnTo>
                  <a:lnTo>
                    <a:pt x="812" y="12166"/>
                  </a:lnTo>
                  <a:lnTo>
                    <a:pt x="241" y="12407"/>
                  </a:lnTo>
                  <a:lnTo>
                    <a:pt x="0" y="12979"/>
                  </a:lnTo>
                  <a:lnTo>
                    <a:pt x="241" y="13563"/>
                  </a:lnTo>
                  <a:lnTo>
                    <a:pt x="812" y="13792"/>
                  </a:lnTo>
                  <a:lnTo>
                    <a:pt x="1397" y="13563"/>
                  </a:lnTo>
                  <a:lnTo>
                    <a:pt x="1625" y="12979"/>
                  </a:lnTo>
                  <a:close/>
                </a:path>
                <a:path w="33654" h="13969">
                  <a:moveTo>
                    <a:pt x="33578" y="812"/>
                  </a:moveTo>
                  <a:lnTo>
                    <a:pt x="33337" y="228"/>
                  </a:lnTo>
                  <a:lnTo>
                    <a:pt x="32766" y="0"/>
                  </a:lnTo>
                  <a:lnTo>
                    <a:pt x="32194" y="228"/>
                  </a:lnTo>
                  <a:lnTo>
                    <a:pt x="31953" y="812"/>
                  </a:lnTo>
                  <a:lnTo>
                    <a:pt x="32194" y="1384"/>
                  </a:lnTo>
                  <a:lnTo>
                    <a:pt x="32766" y="1625"/>
                  </a:lnTo>
                  <a:lnTo>
                    <a:pt x="33337" y="1384"/>
                  </a:lnTo>
                  <a:lnTo>
                    <a:pt x="33578" y="812"/>
                  </a:lnTo>
                  <a:close/>
                </a:path>
              </a:pathLst>
            </a:custGeom>
            <a:solidFill>
              <a:srgbClr val="231F20"/>
            </a:solidFill>
          </p:spPr>
          <p:txBody>
            <a:bodyPr wrap="square" lIns="0" tIns="0" rIns="0" bIns="0" rtlCol="0"/>
            <a:lstStyle/>
            <a:p/>
          </p:txBody>
        </p:sp>
        <p:sp>
          <p:nvSpPr>
            <p:cNvPr id="3790" name="object 3790" descr=""/>
            <p:cNvSpPr/>
            <p:nvPr/>
          </p:nvSpPr>
          <p:spPr>
            <a:xfrm>
              <a:off x="5580578" y="23817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91" name="object 3791" descr=""/>
            <p:cNvSpPr/>
            <p:nvPr/>
          </p:nvSpPr>
          <p:spPr>
            <a:xfrm>
              <a:off x="5840238" y="2442362"/>
              <a:ext cx="1270" cy="635"/>
            </a:xfrm>
            <a:custGeom>
              <a:avLst/>
              <a:gdLst/>
              <a:ahLst/>
              <a:cxnLst/>
              <a:rect l="l" t="t" r="r" b="b"/>
              <a:pathLst>
                <a:path w="1270" h="635">
                  <a:moveTo>
                    <a:pt x="1079" y="266"/>
                  </a:moveTo>
                  <a:lnTo>
                    <a:pt x="812" y="266"/>
                  </a:lnTo>
                  <a:lnTo>
                    <a:pt x="266" y="0"/>
                  </a:lnTo>
                  <a:lnTo>
                    <a:pt x="0" y="0"/>
                  </a:lnTo>
                </a:path>
              </a:pathLst>
            </a:custGeom>
            <a:ln w="3175">
              <a:solidFill>
                <a:srgbClr val="231F20"/>
              </a:solidFill>
            </a:ln>
          </p:spPr>
          <p:txBody>
            <a:bodyPr wrap="square" lIns="0" tIns="0" rIns="0" bIns="0" rtlCol="0"/>
            <a:lstStyle/>
            <a:p/>
          </p:txBody>
        </p:sp>
        <p:sp>
          <p:nvSpPr>
            <p:cNvPr id="3792" name="object 3792" descr=""/>
            <p:cNvSpPr/>
            <p:nvPr/>
          </p:nvSpPr>
          <p:spPr>
            <a:xfrm>
              <a:off x="5576515" y="23909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93" name="object 3793" descr=""/>
            <p:cNvSpPr/>
            <p:nvPr/>
          </p:nvSpPr>
          <p:spPr>
            <a:xfrm>
              <a:off x="5562432" y="238413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794" name="object 3794" descr=""/>
            <p:cNvSpPr/>
            <p:nvPr/>
          </p:nvSpPr>
          <p:spPr>
            <a:xfrm>
              <a:off x="5571096" y="238413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3795" name="object 3795" descr=""/>
            <p:cNvSpPr/>
            <p:nvPr/>
          </p:nvSpPr>
          <p:spPr>
            <a:xfrm>
              <a:off x="5580024" y="2393353"/>
              <a:ext cx="15875" cy="6985"/>
            </a:xfrm>
            <a:custGeom>
              <a:avLst/>
              <a:gdLst/>
              <a:ahLst/>
              <a:cxnLst/>
              <a:rect l="l" t="t" r="r" b="b"/>
              <a:pathLst>
                <a:path w="15875" h="6985">
                  <a:moveTo>
                    <a:pt x="1625" y="812"/>
                  </a:moveTo>
                  <a:lnTo>
                    <a:pt x="1384" y="241"/>
                  </a:lnTo>
                  <a:lnTo>
                    <a:pt x="812" y="0"/>
                  </a:lnTo>
                  <a:lnTo>
                    <a:pt x="241" y="241"/>
                  </a:lnTo>
                  <a:lnTo>
                    <a:pt x="0" y="812"/>
                  </a:lnTo>
                  <a:lnTo>
                    <a:pt x="50" y="952"/>
                  </a:lnTo>
                  <a:lnTo>
                    <a:pt x="0" y="1092"/>
                  </a:lnTo>
                  <a:lnTo>
                    <a:pt x="241" y="1663"/>
                  </a:lnTo>
                  <a:lnTo>
                    <a:pt x="812" y="1905"/>
                  </a:lnTo>
                  <a:lnTo>
                    <a:pt x="1384" y="1663"/>
                  </a:lnTo>
                  <a:lnTo>
                    <a:pt x="1625" y="1092"/>
                  </a:lnTo>
                  <a:lnTo>
                    <a:pt x="1562" y="952"/>
                  </a:lnTo>
                  <a:lnTo>
                    <a:pt x="1625" y="812"/>
                  </a:lnTo>
                  <a:close/>
                </a:path>
                <a:path w="15875" h="6985">
                  <a:moveTo>
                    <a:pt x="15443" y="5956"/>
                  </a:moveTo>
                  <a:lnTo>
                    <a:pt x="15201" y="5384"/>
                  </a:lnTo>
                  <a:lnTo>
                    <a:pt x="14630" y="5143"/>
                  </a:lnTo>
                  <a:lnTo>
                    <a:pt x="14046" y="5384"/>
                  </a:lnTo>
                  <a:lnTo>
                    <a:pt x="13817" y="5956"/>
                  </a:lnTo>
                  <a:lnTo>
                    <a:pt x="14046" y="6540"/>
                  </a:lnTo>
                  <a:lnTo>
                    <a:pt x="14630" y="6769"/>
                  </a:lnTo>
                  <a:lnTo>
                    <a:pt x="15201" y="6540"/>
                  </a:lnTo>
                  <a:lnTo>
                    <a:pt x="15443" y="5956"/>
                  </a:lnTo>
                  <a:close/>
                </a:path>
              </a:pathLst>
            </a:custGeom>
            <a:solidFill>
              <a:srgbClr val="231F20"/>
            </a:solidFill>
          </p:spPr>
          <p:txBody>
            <a:bodyPr wrap="square" lIns="0" tIns="0" rIns="0" bIns="0" rtlCol="0"/>
            <a:lstStyle/>
            <a:p/>
          </p:txBody>
        </p:sp>
        <p:sp>
          <p:nvSpPr>
            <p:cNvPr id="3796" name="object 3796" descr=""/>
            <p:cNvSpPr/>
            <p:nvPr/>
          </p:nvSpPr>
          <p:spPr>
            <a:xfrm>
              <a:off x="5586803" y="23863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97" name="object 3797" descr=""/>
            <p:cNvSpPr/>
            <p:nvPr/>
          </p:nvSpPr>
          <p:spPr>
            <a:xfrm>
              <a:off x="5583553" y="240418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798" name="object 3798" descr=""/>
            <p:cNvSpPr/>
            <p:nvPr/>
          </p:nvSpPr>
          <p:spPr>
            <a:xfrm>
              <a:off x="5580844" y="23941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799" name="object 3799" descr=""/>
            <p:cNvSpPr/>
            <p:nvPr/>
          </p:nvSpPr>
          <p:spPr>
            <a:xfrm>
              <a:off x="5590598" y="23928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00" name="object 3800" descr=""/>
            <p:cNvSpPr/>
            <p:nvPr/>
          </p:nvSpPr>
          <p:spPr>
            <a:xfrm>
              <a:off x="5576509" y="23909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01" name="object 3801" descr=""/>
            <p:cNvSpPr/>
            <p:nvPr/>
          </p:nvSpPr>
          <p:spPr>
            <a:xfrm>
              <a:off x="5580844" y="23941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3802" name="object 3802" descr=""/>
            <p:cNvSpPr/>
            <p:nvPr/>
          </p:nvSpPr>
          <p:spPr>
            <a:xfrm>
              <a:off x="5576509" y="2390911"/>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3803" name="object 3803" descr=""/>
            <p:cNvSpPr/>
            <p:nvPr/>
          </p:nvSpPr>
          <p:spPr>
            <a:xfrm>
              <a:off x="5580032"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04" name="object 3804" descr=""/>
            <p:cNvSpPr/>
            <p:nvPr/>
          </p:nvSpPr>
          <p:spPr>
            <a:xfrm>
              <a:off x="5597097" y="2397416"/>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3805" name="object 3805" descr=""/>
            <p:cNvSpPr/>
            <p:nvPr/>
          </p:nvSpPr>
          <p:spPr>
            <a:xfrm>
              <a:off x="5597097" y="2397143"/>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3806" name="object 3806" descr=""/>
            <p:cNvSpPr/>
            <p:nvPr/>
          </p:nvSpPr>
          <p:spPr>
            <a:xfrm>
              <a:off x="5571374"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07" name="object 3807" descr=""/>
            <p:cNvSpPr/>
            <p:nvPr/>
          </p:nvSpPr>
          <p:spPr>
            <a:xfrm>
              <a:off x="5562705"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08" name="object 3808" descr=""/>
            <p:cNvSpPr/>
            <p:nvPr/>
          </p:nvSpPr>
          <p:spPr>
            <a:xfrm>
              <a:off x="555972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09" name="object 3809" descr=""/>
            <p:cNvSpPr/>
            <p:nvPr/>
          </p:nvSpPr>
          <p:spPr>
            <a:xfrm>
              <a:off x="5673445"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10" name="object 3810" descr=""/>
            <p:cNvSpPr/>
            <p:nvPr/>
          </p:nvSpPr>
          <p:spPr>
            <a:xfrm>
              <a:off x="5665049" y="2396864"/>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3811" name="object 3811" descr=""/>
            <p:cNvSpPr/>
            <p:nvPr/>
          </p:nvSpPr>
          <p:spPr>
            <a:xfrm>
              <a:off x="5650972" y="237195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812" name="object 3812" descr=""/>
            <p:cNvSpPr/>
            <p:nvPr/>
          </p:nvSpPr>
          <p:spPr>
            <a:xfrm>
              <a:off x="5688341" y="237195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3813" name="object 3813" descr=""/>
            <p:cNvSpPr/>
            <p:nvPr/>
          </p:nvSpPr>
          <p:spPr>
            <a:xfrm>
              <a:off x="5687261" y="2384412"/>
              <a:ext cx="635" cy="635"/>
            </a:xfrm>
            <a:custGeom>
              <a:avLst/>
              <a:gdLst/>
              <a:ahLst/>
              <a:cxnLst/>
              <a:rect l="l" t="t" r="r" b="b"/>
              <a:pathLst>
                <a:path w="635" h="635">
                  <a:moveTo>
                    <a:pt x="533" y="546"/>
                  </a:moveTo>
                  <a:lnTo>
                    <a:pt x="266" y="279"/>
                  </a:lnTo>
                  <a:lnTo>
                    <a:pt x="0" y="0"/>
                  </a:lnTo>
                </a:path>
              </a:pathLst>
            </a:custGeom>
            <a:ln w="3175">
              <a:solidFill>
                <a:srgbClr val="231F20"/>
              </a:solidFill>
            </a:ln>
          </p:spPr>
          <p:txBody>
            <a:bodyPr wrap="square" lIns="0" tIns="0" rIns="0" bIns="0" rtlCol="0"/>
            <a:lstStyle/>
            <a:p/>
          </p:txBody>
        </p:sp>
        <p:sp>
          <p:nvSpPr>
            <p:cNvPr id="3814" name="object 3814" descr=""/>
            <p:cNvSpPr/>
            <p:nvPr/>
          </p:nvSpPr>
          <p:spPr>
            <a:xfrm>
              <a:off x="5627687" y="2352191"/>
              <a:ext cx="1270" cy="635"/>
            </a:xfrm>
            <a:custGeom>
              <a:avLst/>
              <a:gdLst/>
              <a:ahLst/>
              <a:cxnLst/>
              <a:rect l="l" t="t" r="r" b="b"/>
              <a:pathLst>
                <a:path w="1270" h="635">
                  <a:moveTo>
                    <a:pt x="812" y="546"/>
                  </a:moveTo>
                  <a:lnTo>
                    <a:pt x="0" y="0"/>
                  </a:lnTo>
                </a:path>
              </a:pathLst>
            </a:custGeom>
            <a:ln w="3175">
              <a:solidFill>
                <a:srgbClr val="231F20"/>
              </a:solidFill>
            </a:ln>
          </p:spPr>
          <p:txBody>
            <a:bodyPr wrap="square" lIns="0" tIns="0" rIns="0" bIns="0" rtlCol="0"/>
            <a:lstStyle/>
            <a:p/>
          </p:txBody>
        </p:sp>
        <p:sp>
          <p:nvSpPr>
            <p:cNvPr id="3815" name="object 3815" descr=""/>
            <p:cNvSpPr/>
            <p:nvPr/>
          </p:nvSpPr>
          <p:spPr>
            <a:xfrm>
              <a:off x="5680763" y="2384412"/>
              <a:ext cx="635" cy="635"/>
            </a:xfrm>
            <a:custGeom>
              <a:avLst/>
              <a:gdLst/>
              <a:ahLst/>
              <a:cxnLst/>
              <a:rect l="l" t="t" r="r" b="b"/>
              <a:pathLst>
                <a:path w="635" h="635">
                  <a:moveTo>
                    <a:pt x="533" y="546"/>
                  </a:moveTo>
                  <a:lnTo>
                    <a:pt x="266" y="279"/>
                  </a:lnTo>
                  <a:lnTo>
                    <a:pt x="0" y="0"/>
                  </a:lnTo>
                </a:path>
              </a:pathLst>
            </a:custGeom>
            <a:ln w="3175">
              <a:solidFill>
                <a:srgbClr val="231F20"/>
              </a:solidFill>
            </a:ln>
          </p:spPr>
          <p:txBody>
            <a:bodyPr wrap="square" lIns="0" tIns="0" rIns="0" bIns="0" rtlCol="0"/>
            <a:lstStyle/>
            <a:p/>
          </p:txBody>
        </p:sp>
        <p:sp>
          <p:nvSpPr>
            <p:cNvPr id="3816" name="object 3816" descr=""/>
            <p:cNvSpPr/>
            <p:nvPr/>
          </p:nvSpPr>
          <p:spPr>
            <a:xfrm>
              <a:off x="5684546" y="23719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817" name="object 3817" descr=""/>
            <p:cNvSpPr/>
            <p:nvPr/>
          </p:nvSpPr>
          <p:spPr>
            <a:xfrm>
              <a:off x="5691863" y="2384692"/>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3818" name="object 3818" descr=""/>
            <p:cNvSpPr/>
            <p:nvPr/>
          </p:nvSpPr>
          <p:spPr>
            <a:xfrm>
              <a:off x="5828860" y="2450207"/>
              <a:ext cx="635" cy="635"/>
            </a:xfrm>
            <a:custGeom>
              <a:avLst/>
              <a:gdLst/>
              <a:ahLst/>
              <a:cxnLst/>
              <a:rect l="l" t="t" r="r" b="b"/>
              <a:pathLst>
                <a:path w="635" h="635">
                  <a:moveTo>
                    <a:pt x="0" y="0"/>
                  </a:moveTo>
                  <a:lnTo>
                    <a:pt x="546" y="533"/>
                  </a:lnTo>
                </a:path>
              </a:pathLst>
            </a:custGeom>
            <a:ln w="3175">
              <a:solidFill>
                <a:srgbClr val="231F20"/>
              </a:solidFill>
            </a:ln>
          </p:spPr>
          <p:txBody>
            <a:bodyPr wrap="square" lIns="0" tIns="0" rIns="0" bIns="0" rtlCol="0"/>
            <a:lstStyle/>
            <a:p/>
          </p:txBody>
        </p:sp>
        <p:sp>
          <p:nvSpPr>
            <p:cNvPr id="3819" name="object 3819" descr=""/>
            <p:cNvSpPr/>
            <p:nvPr/>
          </p:nvSpPr>
          <p:spPr>
            <a:xfrm>
              <a:off x="5813425" y="2426914"/>
              <a:ext cx="635" cy="635"/>
            </a:xfrm>
            <a:custGeom>
              <a:avLst/>
              <a:gdLst/>
              <a:ahLst/>
              <a:cxnLst/>
              <a:rect l="l" t="t" r="r" b="b"/>
              <a:pathLst>
                <a:path w="635" h="635">
                  <a:moveTo>
                    <a:pt x="546" y="546"/>
                  </a:moveTo>
                  <a:lnTo>
                    <a:pt x="0" y="0"/>
                  </a:lnTo>
                </a:path>
              </a:pathLst>
            </a:custGeom>
            <a:ln w="3175">
              <a:solidFill>
                <a:srgbClr val="231F20"/>
              </a:solidFill>
            </a:ln>
          </p:spPr>
          <p:txBody>
            <a:bodyPr wrap="square" lIns="0" tIns="0" rIns="0" bIns="0" rtlCol="0"/>
            <a:lstStyle/>
            <a:p/>
          </p:txBody>
        </p:sp>
        <p:sp>
          <p:nvSpPr>
            <p:cNvPr id="3820" name="object 3820" descr=""/>
            <p:cNvSpPr/>
            <p:nvPr/>
          </p:nvSpPr>
          <p:spPr>
            <a:xfrm>
              <a:off x="5628227" y="2637842"/>
              <a:ext cx="64135" cy="7620"/>
            </a:xfrm>
            <a:custGeom>
              <a:avLst/>
              <a:gdLst/>
              <a:ahLst/>
              <a:cxnLst/>
              <a:rect l="l" t="t" r="r" b="b"/>
              <a:pathLst>
                <a:path w="64135" h="7619">
                  <a:moveTo>
                    <a:pt x="0" y="0"/>
                  </a:moveTo>
                  <a:lnTo>
                    <a:pt x="29781" y="7048"/>
                  </a:lnTo>
                  <a:lnTo>
                    <a:pt x="37096" y="7048"/>
                  </a:lnTo>
                  <a:lnTo>
                    <a:pt x="44132" y="6769"/>
                  </a:lnTo>
                  <a:lnTo>
                    <a:pt x="50634" y="5956"/>
                  </a:lnTo>
                  <a:lnTo>
                    <a:pt x="56324" y="4876"/>
                  </a:lnTo>
                  <a:lnTo>
                    <a:pt x="60921" y="3251"/>
                  </a:lnTo>
                  <a:lnTo>
                    <a:pt x="63627" y="2171"/>
                  </a:lnTo>
                </a:path>
              </a:pathLst>
            </a:custGeom>
            <a:ln w="3175">
              <a:solidFill>
                <a:srgbClr val="231F20"/>
              </a:solidFill>
            </a:ln>
          </p:spPr>
          <p:txBody>
            <a:bodyPr wrap="square" lIns="0" tIns="0" rIns="0" bIns="0" rtlCol="0"/>
            <a:lstStyle/>
            <a:p/>
          </p:txBody>
        </p:sp>
        <p:sp>
          <p:nvSpPr>
            <p:cNvPr id="3821" name="object 3821" descr=""/>
            <p:cNvSpPr/>
            <p:nvPr/>
          </p:nvSpPr>
          <p:spPr>
            <a:xfrm>
              <a:off x="5572452" y="2436664"/>
              <a:ext cx="3810" cy="1270"/>
            </a:xfrm>
            <a:custGeom>
              <a:avLst/>
              <a:gdLst/>
              <a:ahLst/>
              <a:cxnLst/>
              <a:rect l="l" t="t" r="r" b="b"/>
              <a:pathLst>
                <a:path w="3810" h="1269">
                  <a:moveTo>
                    <a:pt x="3251" y="0"/>
                  </a:moveTo>
                  <a:lnTo>
                    <a:pt x="0" y="812"/>
                  </a:lnTo>
                </a:path>
              </a:pathLst>
            </a:custGeom>
            <a:ln w="3175">
              <a:solidFill>
                <a:srgbClr val="231F20"/>
              </a:solidFill>
            </a:ln>
          </p:spPr>
          <p:txBody>
            <a:bodyPr wrap="square" lIns="0" tIns="0" rIns="0" bIns="0" rtlCol="0"/>
            <a:lstStyle/>
            <a:p/>
          </p:txBody>
        </p:sp>
        <p:sp>
          <p:nvSpPr>
            <p:cNvPr id="3822" name="object 3822" descr=""/>
            <p:cNvSpPr/>
            <p:nvPr/>
          </p:nvSpPr>
          <p:spPr>
            <a:xfrm>
              <a:off x="5572180" y="24353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23" name="object 3823" descr=""/>
            <p:cNvSpPr/>
            <p:nvPr/>
          </p:nvSpPr>
          <p:spPr>
            <a:xfrm>
              <a:off x="5573273" y="2432334"/>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3824" name="object 3824" descr=""/>
            <p:cNvSpPr/>
            <p:nvPr/>
          </p:nvSpPr>
          <p:spPr>
            <a:xfrm>
              <a:off x="5571907" y="24326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25" name="object 3825" descr=""/>
            <p:cNvSpPr/>
            <p:nvPr/>
          </p:nvSpPr>
          <p:spPr>
            <a:xfrm>
              <a:off x="5573000" y="243476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26" name="object 3826" descr=""/>
            <p:cNvSpPr/>
            <p:nvPr/>
          </p:nvSpPr>
          <p:spPr>
            <a:xfrm>
              <a:off x="5576515" y="242448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27" name="object 3827" descr=""/>
            <p:cNvSpPr/>
            <p:nvPr/>
          </p:nvSpPr>
          <p:spPr>
            <a:xfrm>
              <a:off x="5580024" y="2420150"/>
              <a:ext cx="12700" cy="3810"/>
            </a:xfrm>
            <a:custGeom>
              <a:avLst/>
              <a:gdLst/>
              <a:ahLst/>
              <a:cxnLst/>
              <a:rect l="l" t="t" r="r" b="b"/>
              <a:pathLst>
                <a:path w="12700" h="3810">
                  <a:moveTo>
                    <a:pt x="1625" y="812"/>
                  </a:moveTo>
                  <a:lnTo>
                    <a:pt x="1384" y="241"/>
                  </a:lnTo>
                  <a:lnTo>
                    <a:pt x="812" y="0"/>
                  </a:lnTo>
                  <a:lnTo>
                    <a:pt x="241" y="241"/>
                  </a:lnTo>
                  <a:lnTo>
                    <a:pt x="0" y="812"/>
                  </a:lnTo>
                  <a:lnTo>
                    <a:pt x="241" y="1397"/>
                  </a:lnTo>
                  <a:lnTo>
                    <a:pt x="812" y="1625"/>
                  </a:lnTo>
                  <a:lnTo>
                    <a:pt x="1384" y="1397"/>
                  </a:lnTo>
                  <a:lnTo>
                    <a:pt x="1625" y="812"/>
                  </a:lnTo>
                  <a:close/>
                </a:path>
                <a:path w="12700" h="3810">
                  <a:moveTo>
                    <a:pt x="12458" y="2984"/>
                  </a:moveTo>
                  <a:lnTo>
                    <a:pt x="12217" y="2413"/>
                  </a:lnTo>
                  <a:lnTo>
                    <a:pt x="11645" y="2171"/>
                  </a:lnTo>
                  <a:lnTo>
                    <a:pt x="11074" y="2413"/>
                  </a:lnTo>
                  <a:lnTo>
                    <a:pt x="10833" y="2984"/>
                  </a:lnTo>
                  <a:lnTo>
                    <a:pt x="11074" y="3568"/>
                  </a:lnTo>
                  <a:lnTo>
                    <a:pt x="11645" y="3797"/>
                  </a:lnTo>
                  <a:lnTo>
                    <a:pt x="12217" y="3568"/>
                  </a:lnTo>
                  <a:lnTo>
                    <a:pt x="12458" y="2984"/>
                  </a:lnTo>
                  <a:close/>
                </a:path>
              </a:pathLst>
            </a:custGeom>
            <a:solidFill>
              <a:srgbClr val="231F20"/>
            </a:solidFill>
          </p:spPr>
          <p:txBody>
            <a:bodyPr wrap="square" lIns="0" tIns="0" rIns="0" bIns="0" rtlCol="0"/>
            <a:lstStyle/>
            <a:p/>
          </p:txBody>
        </p:sp>
        <p:sp>
          <p:nvSpPr>
            <p:cNvPr id="3828" name="object 3828" descr=""/>
            <p:cNvSpPr/>
            <p:nvPr/>
          </p:nvSpPr>
          <p:spPr>
            <a:xfrm>
              <a:off x="5558916" y="24366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29" name="object 3829" descr=""/>
            <p:cNvSpPr/>
            <p:nvPr/>
          </p:nvSpPr>
          <p:spPr>
            <a:xfrm>
              <a:off x="5576509" y="242448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30" name="object 3830" descr=""/>
            <p:cNvSpPr/>
            <p:nvPr/>
          </p:nvSpPr>
          <p:spPr>
            <a:xfrm>
              <a:off x="5579492"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31" name="object 3831" descr=""/>
            <p:cNvSpPr/>
            <p:nvPr/>
          </p:nvSpPr>
          <p:spPr>
            <a:xfrm>
              <a:off x="5573533" y="243666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32" name="object 3832" descr=""/>
            <p:cNvSpPr/>
            <p:nvPr/>
          </p:nvSpPr>
          <p:spPr>
            <a:xfrm>
              <a:off x="5564860" y="2415552"/>
              <a:ext cx="17145" cy="10160"/>
            </a:xfrm>
            <a:custGeom>
              <a:avLst/>
              <a:gdLst/>
              <a:ahLst/>
              <a:cxnLst/>
              <a:rect l="l" t="t" r="r" b="b"/>
              <a:pathLst>
                <a:path w="17145" h="10160">
                  <a:moveTo>
                    <a:pt x="1625" y="9207"/>
                  </a:moveTo>
                  <a:lnTo>
                    <a:pt x="1384" y="8636"/>
                  </a:lnTo>
                  <a:lnTo>
                    <a:pt x="812" y="8394"/>
                  </a:lnTo>
                  <a:lnTo>
                    <a:pt x="241" y="8636"/>
                  </a:lnTo>
                  <a:lnTo>
                    <a:pt x="0" y="9207"/>
                  </a:lnTo>
                  <a:lnTo>
                    <a:pt x="241" y="9791"/>
                  </a:lnTo>
                  <a:lnTo>
                    <a:pt x="812" y="10020"/>
                  </a:lnTo>
                  <a:lnTo>
                    <a:pt x="1384" y="9791"/>
                  </a:lnTo>
                  <a:lnTo>
                    <a:pt x="1625" y="9207"/>
                  </a:lnTo>
                  <a:close/>
                </a:path>
                <a:path w="17145" h="10160">
                  <a:moveTo>
                    <a:pt x="15976" y="812"/>
                  </a:moveTo>
                  <a:lnTo>
                    <a:pt x="15735" y="241"/>
                  </a:lnTo>
                  <a:lnTo>
                    <a:pt x="15163" y="0"/>
                  </a:lnTo>
                  <a:lnTo>
                    <a:pt x="14592" y="241"/>
                  </a:lnTo>
                  <a:lnTo>
                    <a:pt x="14351" y="812"/>
                  </a:lnTo>
                  <a:lnTo>
                    <a:pt x="14592" y="1384"/>
                  </a:lnTo>
                  <a:lnTo>
                    <a:pt x="15163" y="1625"/>
                  </a:lnTo>
                  <a:lnTo>
                    <a:pt x="15735" y="1384"/>
                  </a:lnTo>
                  <a:lnTo>
                    <a:pt x="15976" y="812"/>
                  </a:lnTo>
                  <a:close/>
                </a:path>
                <a:path w="17145" h="10160">
                  <a:moveTo>
                    <a:pt x="16789" y="5410"/>
                  </a:moveTo>
                  <a:lnTo>
                    <a:pt x="16548" y="4838"/>
                  </a:lnTo>
                  <a:lnTo>
                    <a:pt x="15976" y="4597"/>
                  </a:lnTo>
                  <a:lnTo>
                    <a:pt x="15405" y="4838"/>
                  </a:lnTo>
                  <a:lnTo>
                    <a:pt x="15163" y="5410"/>
                  </a:lnTo>
                  <a:lnTo>
                    <a:pt x="15405" y="5994"/>
                  </a:lnTo>
                  <a:lnTo>
                    <a:pt x="15976" y="6223"/>
                  </a:lnTo>
                  <a:lnTo>
                    <a:pt x="16548" y="5994"/>
                  </a:lnTo>
                  <a:lnTo>
                    <a:pt x="16789" y="5410"/>
                  </a:lnTo>
                  <a:close/>
                </a:path>
              </a:pathLst>
            </a:custGeom>
            <a:solidFill>
              <a:srgbClr val="231F20"/>
            </a:solidFill>
          </p:spPr>
          <p:txBody>
            <a:bodyPr wrap="square" lIns="0" tIns="0" rIns="0" bIns="0" rtlCol="0"/>
            <a:lstStyle/>
            <a:p/>
          </p:txBody>
        </p:sp>
        <p:sp>
          <p:nvSpPr>
            <p:cNvPr id="3833" name="object 3833" descr=""/>
            <p:cNvSpPr/>
            <p:nvPr/>
          </p:nvSpPr>
          <p:spPr>
            <a:xfrm>
              <a:off x="5579219" y="2416633"/>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3834" name="object 3834" descr=""/>
            <p:cNvSpPr/>
            <p:nvPr/>
          </p:nvSpPr>
          <p:spPr>
            <a:xfrm>
              <a:off x="5579492"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35" name="object 3835" descr=""/>
            <p:cNvSpPr/>
            <p:nvPr/>
          </p:nvSpPr>
          <p:spPr>
            <a:xfrm>
              <a:off x="5551872" y="2416633"/>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3836" name="object 3836" descr=""/>
            <p:cNvSpPr/>
            <p:nvPr/>
          </p:nvSpPr>
          <p:spPr>
            <a:xfrm>
              <a:off x="5552135" y="2415552"/>
              <a:ext cx="29209" cy="1905"/>
            </a:xfrm>
            <a:custGeom>
              <a:avLst/>
              <a:gdLst/>
              <a:ahLst/>
              <a:cxnLst/>
              <a:rect l="l" t="t" r="r" b="b"/>
              <a:pathLst>
                <a:path w="29210" h="1905">
                  <a:moveTo>
                    <a:pt x="1625" y="812"/>
                  </a:moveTo>
                  <a:lnTo>
                    <a:pt x="1397" y="241"/>
                  </a:lnTo>
                  <a:lnTo>
                    <a:pt x="812" y="0"/>
                  </a:lnTo>
                  <a:lnTo>
                    <a:pt x="241" y="241"/>
                  </a:lnTo>
                  <a:lnTo>
                    <a:pt x="0" y="812"/>
                  </a:lnTo>
                  <a:lnTo>
                    <a:pt x="241" y="1384"/>
                  </a:lnTo>
                  <a:lnTo>
                    <a:pt x="812" y="1625"/>
                  </a:lnTo>
                  <a:lnTo>
                    <a:pt x="1397" y="1384"/>
                  </a:lnTo>
                  <a:lnTo>
                    <a:pt x="1625" y="812"/>
                  </a:lnTo>
                  <a:close/>
                </a:path>
                <a:path w="29210" h="1905">
                  <a:moveTo>
                    <a:pt x="28981" y="812"/>
                  </a:moveTo>
                  <a:lnTo>
                    <a:pt x="28740" y="241"/>
                  </a:lnTo>
                  <a:lnTo>
                    <a:pt x="28168" y="0"/>
                  </a:lnTo>
                  <a:lnTo>
                    <a:pt x="27584" y="241"/>
                  </a:lnTo>
                  <a:lnTo>
                    <a:pt x="27355" y="812"/>
                  </a:lnTo>
                  <a:lnTo>
                    <a:pt x="27584" y="1384"/>
                  </a:lnTo>
                  <a:lnTo>
                    <a:pt x="28168" y="1625"/>
                  </a:lnTo>
                  <a:lnTo>
                    <a:pt x="28740" y="1384"/>
                  </a:lnTo>
                  <a:lnTo>
                    <a:pt x="28981" y="812"/>
                  </a:lnTo>
                  <a:close/>
                </a:path>
              </a:pathLst>
            </a:custGeom>
            <a:solidFill>
              <a:srgbClr val="231F20"/>
            </a:solidFill>
          </p:spPr>
          <p:txBody>
            <a:bodyPr wrap="square" lIns="0" tIns="0" rIns="0" bIns="0" rtlCol="0"/>
            <a:lstStyle/>
            <a:p/>
          </p:txBody>
        </p:sp>
        <p:sp>
          <p:nvSpPr>
            <p:cNvPr id="3837" name="object 3837" descr=""/>
            <p:cNvSpPr/>
            <p:nvPr/>
          </p:nvSpPr>
          <p:spPr>
            <a:xfrm>
              <a:off x="5580578" y="24160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838" name="object 3838" descr=""/>
            <p:cNvSpPr/>
            <p:nvPr/>
          </p:nvSpPr>
          <p:spPr>
            <a:xfrm>
              <a:off x="5552145"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39" name="object 3839" descr=""/>
            <p:cNvSpPr/>
            <p:nvPr/>
          </p:nvSpPr>
          <p:spPr>
            <a:xfrm>
              <a:off x="5553229" y="24160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3840" name="object 3840" descr=""/>
            <p:cNvSpPr/>
            <p:nvPr/>
          </p:nvSpPr>
          <p:spPr>
            <a:xfrm>
              <a:off x="5596284" y="2420417"/>
              <a:ext cx="1905" cy="635"/>
            </a:xfrm>
            <a:custGeom>
              <a:avLst/>
              <a:gdLst/>
              <a:ahLst/>
              <a:cxnLst/>
              <a:rect l="l" t="t" r="r" b="b"/>
              <a:pathLst>
                <a:path w="1904" h="635">
                  <a:moveTo>
                    <a:pt x="1892" y="0"/>
                  </a:moveTo>
                  <a:lnTo>
                    <a:pt x="0" y="266"/>
                  </a:lnTo>
                </a:path>
              </a:pathLst>
            </a:custGeom>
            <a:ln w="3175">
              <a:solidFill>
                <a:srgbClr val="231F20"/>
              </a:solidFill>
            </a:ln>
          </p:spPr>
          <p:txBody>
            <a:bodyPr wrap="square" lIns="0" tIns="0" rIns="0" bIns="0" rtlCol="0"/>
            <a:lstStyle/>
            <a:p/>
          </p:txBody>
        </p:sp>
        <p:sp>
          <p:nvSpPr>
            <p:cNvPr id="3841" name="object 3841" descr=""/>
            <p:cNvSpPr/>
            <p:nvPr/>
          </p:nvSpPr>
          <p:spPr>
            <a:xfrm>
              <a:off x="5596284" y="2420156"/>
              <a:ext cx="1905" cy="635"/>
            </a:xfrm>
            <a:custGeom>
              <a:avLst/>
              <a:gdLst/>
              <a:ahLst/>
              <a:cxnLst/>
              <a:rect l="l" t="t" r="r" b="b"/>
              <a:pathLst>
                <a:path w="1904" h="635">
                  <a:moveTo>
                    <a:pt x="1892" y="0"/>
                  </a:moveTo>
                  <a:lnTo>
                    <a:pt x="0" y="266"/>
                  </a:lnTo>
                </a:path>
              </a:pathLst>
            </a:custGeom>
            <a:ln w="3175">
              <a:solidFill>
                <a:srgbClr val="231F20"/>
              </a:solidFill>
            </a:ln>
          </p:spPr>
          <p:txBody>
            <a:bodyPr wrap="square" lIns="0" tIns="0" rIns="0" bIns="0" rtlCol="0"/>
            <a:lstStyle/>
            <a:p/>
          </p:txBody>
        </p:sp>
        <p:sp>
          <p:nvSpPr>
            <p:cNvPr id="3842" name="object 3842" descr=""/>
            <p:cNvSpPr/>
            <p:nvPr/>
          </p:nvSpPr>
          <p:spPr>
            <a:xfrm>
              <a:off x="5569470"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43" name="object 3843" descr=""/>
            <p:cNvSpPr/>
            <p:nvPr/>
          </p:nvSpPr>
          <p:spPr>
            <a:xfrm>
              <a:off x="5547542" y="2413112"/>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3844" name="object 3844" descr=""/>
            <p:cNvSpPr/>
            <p:nvPr/>
          </p:nvSpPr>
          <p:spPr>
            <a:xfrm>
              <a:off x="5537238" y="2415285"/>
              <a:ext cx="47625" cy="2540"/>
            </a:xfrm>
            <a:custGeom>
              <a:avLst/>
              <a:gdLst/>
              <a:ahLst/>
              <a:cxnLst/>
              <a:rect l="l" t="t" r="r" b="b"/>
              <a:pathLst>
                <a:path w="47625" h="2539">
                  <a:moveTo>
                    <a:pt x="1625" y="812"/>
                  </a:moveTo>
                  <a:lnTo>
                    <a:pt x="1397" y="228"/>
                  </a:lnTo>
                  <a:lnTo>
                    <a:pt x="812" y="0"/>
                  </a:lnTo>
                  <a:lnTo>
                    <a:pt x="241" y="228"/>
                  </a:lnTo>
                  <a:lnTo>
                    <a:pt x="0" y="812"/>
                  </a:lnTo>
                  <a:lnTo>
                    <a:pt x="241" y="1384"/>
                  </a:lnTo>
                  <a:lnTo>
                    <a:pt x="812" y="1625"/>
                  </a:lnTo>
                  <a:lnTo>
                    <a:pt x="1397" y="1384"/>
                  </a:lnTo>
                  <a:lnTo>
                    <a:pt x="1625" y="812"/>
                  </a:lnTo>
                  <a:close/>
                </a:path>
                <a:path w="47625" h="2539">
                  <a:moveTo>
                    <a:pt x="47383" y="1625"/>
                  </a:moveTo>
                  <a:lnTo>
                    <a:pt x="47155" y="1054"/>
                  </a:lnTo>
                  <a:lnTo>
                    <a:pt x="46570" y="812"/>
                  </a:lnTo>
                  <a:lnTo>
                    <a:pt x="45999" y="1054"/>
                  </a:lnTo>
                  <a:lnTo>
                    <a:pt x="45758" y="1625"/>
                  </a:lnTo>
                  <a:lnTo>
                    <a:pt x="45999" y="2197"/>
                  </a:lnTo>
                  <a:lnTo>
                    <a:pt x="46570" y="2438"/>
                  </a:lnTo>
                  <a:lnTo>
                    <a:pt x="47155" y="2197"/>
                  </a:lnTo>
                  <a:lnTo>
                    <a:pt x="47383" y="1625"/>
                  </a:lnTo>
                  <a:close/>
                </a:path>
              </a:pathLst>
            </a:custGeom>
            <a:solidFill>
              <a:srgbClr val="231F20"/>
            </a:solidFill>
          </p:spPr>
          <p:txBody>
            <a:bodyPr wrap="square" lIns="0" tIns="0" rIns="0" bIns="0" rtlCol="0"/>
            <a:lstStyle/>
            <a:p/>
          </p:txBody>
        </p:sp>
        <p:sp>
          <p:nvSpPr>
            <p:cNvPr id="3845" name="object 3845" descr=""/>
            <p:cNvSpPr/>
            <p:nvPr/>
          </p:nvSpPr>
          <p:spPr>
            <a:xfrm>
              <a:off x="5458999" y="2451831"/>
              <a:ext cx="6985" cy="1270"/>
            </a:xfrm>
            <a:custGeom>
              <a:avLst/>
              <a:gdLst/>
              <a:ahLst/>
              <a:cxnLst/>
              <a:rect l="l" t="t" r="r" b="b"/>
              <a:pathLst>
                <a:path w="6985" h="1269">
                  <a:moveTo>
                    <a:pt x="6502" y="0"/>
                  </a:moveTo>
                  <a:lnTo>
                    <a:pt x="0" y="800"/>
                  </a:lnTo>
                </a:path>
              </a:pathLst>
            </a:custGeom>
            <a:ln w="3175">
              <a:solidFill>
                <a:srgbClr val="231F20"/>
              </a:solidFill>
            </a:ln>
          </p:spPr>
          <p:txBody>
            <a:bodyPr wrap="square" lIns="0" tIns="0" rIns="0" bIns="0" rtlCol="0"/>
            <a:lstStyle/>
            <a:p/>
          </p:txBody>
        </p:sp>
        <p:sp>
          <p:nvSpPr>
            <p:cNvPr id="3846" name="object 3846" descr=""/>
            <p:cNvSpPr/>
            <p:nvPr/>
          </p:nvSpPr>
          <p:spPr>
            <a:xfrm>
              <a:off x="5547804" y="2410409"/>
              <a:ext cx="19685" cy="27940"/>
            </a:xfrm>
            <a:custGeom>
              <a:avLst/>
              <a:gdLst/>
              <a:ahLst/>
              <a:cxnLst/>
              <a:rect l="l" t="t" r="r" b="b"/>
              <a:pathLst>
                <a:path w="19685" h="27939">
                  <a:moveTo>
                    <a:pt x="1625" y="812"/>
                  </a:moveTo>
                  <a:lnTo>
                    <a:pt x="1384" y="241"/>
                  </a:lnTo>
                  <a:lnTo>
                    <a:pt x="812" y="0"/>
                  </a:lnTo>
                  <a:lnTo>
                    <a:pt x="241" y="241"/>
                  </a:lnTo>
                  <a:lnTo>
                    <a:pt x="0" y="812"/>
                  </a:lnTo>
                  <a:lnTo>
                    <a:pt x="241" y="1384"/>
                  </a:lnTo>
                  <a:lnTo>
                    <a:pt x="812" y="1625"/>
                  </a:lnTo>
                  <a:lnTo>
                    <a:pt x="1384" y="1384"/>
                  </a:lnTo>
                  <a:lnTo>
                    <a:pt x="1625" y="812"/>
                  </a:lnTo>
                  <a:close/>
                </a:path>
                <a:path w="19685" h="27939">
                  <a:moveTo>
                    <a:pt x="19494" y="27076"/>
                  </a:moveTo>
                  <a:lnTo>
                    <a:pt x="19253" y="26504"/>
                  </a:lnTo>
                  <a:lnTo>
                    <a:pt x="18681" y="26263"/>
                  </a:lnTo>
                  <a:lnTo>
                    <a:pt x="18110" y="26504"/>
                  </a:lnTo>
                  <a:lnTo>
                    <a:pt x="17868" y="27076"/>
                  </a:lnTo>
                  <a:lnTo>
                    <a:pt x="18110" y="27647"/>
                  </a:lnTo>
                  <a:lnTo>
                    <a:pt x="18681" y="27889"/>
                  </a:lnTo>
                  <a:lnTo>
                    <a:pt x="19253" y="27647"/>
                  </a:lnTo>
                  <a:lnTo>
                    <a:pt x="19494" y="27076"/>
                  </a:lnTo>
                  <a:close/>
                </a:path>
              </a:pathLst>
            </a:custGeom>
            <a:solidFill>
              <a:srgbClr val="231F20"/>
            </a:solidFill>
          </p:spPr>
          <p:txBody>
            <a:bodyPr wrap="square" lIns="0" tIns="0" rIns="0" bIns="0" rtlCol="0"/>
            <a:lstStyle/>
            <a:p/>
          </p:txBody>
        </p:sp>
        <p:sp>
          <p:nvSpPr>
            <p:cNvPr id="3847" name="object 3847" descr=""/>
            <p:cNvSpPr/>
            <p:nvPr/>
          </p:nvSpPr>
          <p:spPr>
            <a:xfrm>
              <a:off x="5572993" y="243476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48" name="object 3848" descr=""/>
            <p:cNvSpPr/>
            <p:nvPr/>
          </p:nvSpPr>
          <p:spPr>
            <a:xfrm>
              <a:off x="5586803" y="24290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49" name="object 3849" descr=""/>
            <p:cNvSpPr/>
            <p:nvPr/>
          </p:nvSpPr>
          <p:spPr>
            <a:xfrm>
              <a:off x="5583553" y="241121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50" name="object 3850" descr=""/>
            <p:cNvSpPr/>
            <p:nvPr/>
          </p:nvSpPr>
          <p:spPr>
            <a:xfrm>
              <a:off x="5544832" y="2416098"/>
              <a:ext cx="40005" cy="13970"/>
            </a:xfrm>
            <a:custGeom>
              <a:avLst/>
              <a:gdLst/>
              <a:ahLst/>
              <a:cxnLst/>
              <a:rect l="l" t="t" r="r" b="b"/>
              <a:pathLst>
                <a:path w="40004" h="13969">
                  <a:moveTo>
                    <a:pt x="1625" y="12992"/>
                  </a:moveTo>
                  <a:lnTo>
                    <a:pt x="1384" y="12420"/>
                  </a:lnTo>
                  <a:lnTo>
                    <a:pt x="812" y="12179"/>
                  </a:lnTo>
                  <a:lnTo>
                    <a:pt x="228" y="12420"/>
                  </a:lnTo>
                  <a:lnTo>
                    <a:pt x="0" y="12992"/>
                  </a:lnTo>
                  <a:lnTo>
                    <a:pt x="228" y="13563"/>
                  </a:lnTo>
                  <a:lnTo>
                    <a:pt x="812" y="13804"/>
                  </a:lnTo>
                  <a:lnTo>
                    <a:pt x="1384" y="13563"/>
                  </a:lnTo>
                  <a:lnTo>
                    <a:pt x="1625" y="12992"/>
                  </a:lnTo>
                  <a:close/>
                </a:path>
                <a:path w="40004" h="13969">
                  <a:moveTo>
                    <a:pt x="32753" y="8394"/>
                  </a:moveTo>
                  <a:lnTo>
                    <a:pt x="32512" y="7823"/>
                  </a:lnTo>
                  <a:lnTo>
                    <a:pt x="31940" y="7581"/>
                  </a:lnTo>
                  <a:lnTo>
                    <a:pt x="31369" y="7823"/>
                  </a:lnTo>
                  <a:lnTo>
                    <a:pt x="31127" y="8394"/>
                  </a:lnTo>
                  <a:lnTo>
                    <a:pt x="31369" y="8966"/>
                  </a:lnTo>
                  <a:lnTo>
                    <a:pt x="31940" y="9207"/>
                  </a:lnTo>
                  <a:lnTo>
                    <a:pt x="32512" y="8966"/>
                  </a:lnTo>
                  <a:lnTo>
                    <a:pt x="32753" y="8394"/>
                  </a:lnTo>
                  <a:close/>
                </a:path>
                <a:path w="40004" h="13969">
                  <a:moveTo>
                    <a:pt x="39789" y="812"/>
                  </a:moveTo>
                  <a:lnTo>
                    <a:pt x="39560" y="241"/>
                  </a:lnTo>
                  <a:lnTo>
                    <a:pt x="38976" y="0"/>
                  </a:lnTo>
                  <a:lnTo>
                    <a:pt x="38404" y="241"/>
                  </a:lnTo>
                  <a:lnTo>
                    <a:pt x="38163" y="812"/>
                  </a:lnTo>
                  <a:lnTo>
                    <a:pt x="38404" y="1384"/>
                  </a:lnTo>
                  <a:lnTo>
                    <a:pt x="38976" y="1625"/>
                  </a:lnTo>
                  <a:lnTo>
                    <a:pt x="39560" y="1384"/>
                  </a:lnTo>
                  <a:lnTo>
                    <a:pt x="39789" y="812"/>
                  </a:lnTo>
                  <a:close/>
                </a:path>
              </a:pathLst>
            </a:custGeom>
            <a:solidFill>
              <a:srgbClr val="231F20"/>
            </a:solidFill>
          </p:spPr>
          <p:txBody>
            <a:bodyPr wrap="square" lIns="0" tIns="0" rIns="0" bIns="0" rtlCol="0"/>
            <a:lstStyle/>
            <a:p/>
          </p:txBody>
        </p:sp>
        <p:sp>
          <p:nvSpPr>
            <p:cNvPr id="3851" name="object 3851" descr=""/>
            <p:cNvSpPr/>
            <p:nvPr/>
          </p:nvSpPr>
          <p:spPr>
            <a:xfrm>
              <a:off x="5548622" y="24112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52" name="object 3852" descr=""/>
            <p:cNvSpPr/>
            <p:nvPr/>
          </p:nvSpPr>
          <p:spPr>
            <a:xfrm>
              <a:off x="5583007" y="24033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53" name="object 3853" descr=""/>
            <p:cNvSpPr/>
            <p:nvPr/>
          </p:nvSpPr>
          <p:spPr>
            <a:xfrm>
              <a:off x="5548622" y="24087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54" name="object 3854" descr=""/>
            <p:cNvSpPr/>
            <p:nvPr/>
          </p:nvSpPr>
          <p:spPr>
            <a:xfrm>
              <a:off x="5560814"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55" name="object 3855" descr=""/>
            <p:cNvSpPr/>
            <p:nvPr/>
          </p:nvSpPr>
          <p:spPr>
            <a:xfrm>
              <a:off x="5583007" y="24104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56" name="object 3856" descr=""/>
            <p:cNvSpPr/>
            <p:nvPr/>
          </p:nvSpPr>
          <p:spPr>
            <a:xfrm>
              <a:off x="5548628" y="240418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57" name="object 3857" descr=""/>
            <p:cNvSpPr/>
            <p:nvPr/>
          </p:nvSpPr>
          <p:spPr>
            <a:xfrm>
              <a:off x="5541857" y="242258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58" name="object 3858" descr=""/>
            <p:cNvSpPr/>
            <p:nvPr/>
          </p:nvSpPr>
          <p:spPr>
            <a:xfrm>
              <a:off x="5580024" y="2415285"/>
              <a:ext cx="15875" cy="6985"/>
            </a:xfrm>
            <a:custGeom>
              <a:avLst/>
              <a:gdLst/>
              <a:ahLst/>
              <a:cxnLst/>
              <a:rect l="l" t="t" r="r" b="b"/>
              <a:pathLst>
                <a:path w="15875" h="6985">
                  <a:moveTo>
                    <a:pt x="1625" y="5676"/>
                  </a:moveTo>
                  <a:lnTo>
                    <a:pt x="1384" y="5105"/>
                  </a:lnTo>
                  <a:lnTo>
                    <a:pt x="812" y="4864"/>
                  </a:lnTo>
                  <a:lnTo>
                    <a:pt x="241" y="5105"/>
                  </a:lnTo>
                  <a:lnTo>
                    <a:pt x="0" y="5676"/>
                  </a:lnTo>
                  <a:lnTo>
                    <a:pt x="241" y="6261"/>
                  </a:lnTo>
                  <a:lnTo>
                    <a:pt x="812" y="6489"/>
                  </a:lnTo>
                  <a:lnTo>
                    <a:pt x="1384" y="6261"/>
                  </a:lnTo>
                  <a:lnTo>
                    <a:pt x="1625" y="5676"/>
                  </a:lnTo>
                  <a:close/>
                </a:path>
                <a:path w="15875" h="6985">
                  <a:moveTo>
                    <a:pt x="15443" y="812"/>
                  </a:moveTo>
                  <a:lnTo>
                    <a:pt x="15201" y="228"/>
                  </a:lnTo>
                  <a:lnTo>
                    <a:pt x="14630" y="0"/>
                  </a:lnTo>
                  <a:lnTo>
                    <a:pt x="14046" y="228"/>
                  </a:lnTo>
                  <a:lnTo>
                    <a:pt x="13817" y="812"/>
                  </a:lnTo>
                  <a:lnTo>
                    <a:pt x="14046" y="1384"/>
                  </a:lnTo>
                  <a:lnTo>
                    <a:pt x="14630" y="1625"/>
                  </a:lnTo>
                  <a:lnTo>
                    <a:pt x="15201" y="1384"/>
                  </a:lnTo>
                  <a:lnTo>
                    <a:pt x="15443" y="812"/>
                  </a:lnTo>
                  <a:close/>
                </a:path>
              </a:pathLst>
            </a:custGeom>
            <a:solidFill>
              <a:srgbClr val="231F20"/>
            </a:solidFill>
          </p:spPr>
          <p:txBody>
            <a:bodyPr wrap="square" lIns="0" tIns="0" rIns="0" bIns="0" rtlCol="0"/>
            <a:lstStyle/>
            <a:p/>
          </p:txBody>
        </p:sp>
        <p:sp>
          <p:nvSpPr>
            <p:cNvPr id="3859" name="object 3859" descr=""/>
            <p:cNvSpPr/>
            <p:nvPr/>
          </p:nvSpPr>
          <p:spPr>
            <a:xfrm>
              <a:off x="5549174" y="2407158"/>
              <a:ext cx="635" cy="0"/>
            </a:xfrm>
            <a:custGeom>
              <a:avLst/>
              <a:gdLst/>
              <a:ahLst/>
              <a:cxnLst/>
              <a:rect l="l" t="t" r="r" b="b"/>
              <a:pathLst>
                <a:path w="635" h="0">
                  <a:moveTo>
                    <a:pt x="533" y="0"/>
                  </a:moveTo>
                  <a:lnTo>
                    <a:pt x="0" y="0"/>
                  </a:lnTo>
                  <a:lnTo>
                    <a:pt x="266" y="0"/>
                  </a:lnTo>
                  <a:lnTo>
                    <a:pt x="533" y="0"/>
                  </a:lnTo>
                </a:path>
              </a:pathLst>
            </a:custGeom>
            <a:ln w="3175">
              <a:solidFill>
                <a:srgbClr val="231F20"/>
              </a:solidFill>
            </a:ln>
          </p:spPr>
          <p:txBody>
            <a:bodyPr wrap="square" lIns="0" tIns="0" rIns="0" bIns="0" rtlCol="0"/>
            <a:lstStyle/>
            <a:p/>
          </p:txBody>
        </p:sp>
        <p:sp>
          <p:nvSpPr>
            <p:cNvPr id="3860" name="object 3860" descr=""/>
            <p:cNvSpPr/>
            <p:nvPr/>
          </p:nvSpPr>
          <p:spPr>
            <a:xfrm>
              <a:off x="5548884" y="2412580"/>
              <a:ext cx="29209" cy="13335"/>
            </a:xfrm>
            <a:custGeom>
              <a:avLst/>
              <a:gdLst/>
              <a:ahLst/>
              <a:cxnLst/>
              <a:rect l="l" t="t" r="r" b="b"/>
              <a:pathLst>
                <a:path w="29210" h="13335">
                  <a:moveTo>
                    <a:pt x="1625" y="812"/>
                  </a:moveTo>
                  <a:lnTo>
                    <a:pt x="1397" y="241"/>
                  </a:lnTo>
                  <a:lnTo>
                    <a:pt x="812" y="0"/>
                  </a:lnTo>
                  <a:lnTo>
                    <a:pt x="241" y="241"/>
                  </a:lnTo>
                  <a:lnTo>
                    <a:pt x="0" y="812"/>
                  </a:lnTo>
                  <a:lnTo>
                    <a:pt x="241" y="1384"/>
                  </a:lnTo>
                  <a:lnTo>
                    <a:pt x="812" y="1625"/>
                  </a:lnTo>
                  <a:lnTo>
                    <a:pt x="1397" y="1384"/>
                  </a:lnTo>
                  <a:lnTo>
                    <a:pt x="1625" y="812"/>
                  </a:lnTo>
                  <a:close/>
                </a:path>
                <a:path w="29210" h="13335">
                  <a:moveTo>
                    <a:pt x="28702" y="11912"/>
                  </a:moveTo>
                  <a:lnTo>
                    <a:pt x="28460" y="11341"/>
                  </a:lnTo>
                  <a:lnTo>
                    <a:pt x="27889" y="11099"/>
                  </a:lnTo>
                  <a:lnTo>
                    <a:pt x="27317" y="11341"/>
                  </a:lnTo>
                  <a:lnTo>
                    <a:pt x="27076" y="11912"/>
                  </a:lnTo>
                  <a:lnTo>
                    <a:pt x="27317" y="12484"/>
                  </a:lnTo>
                  <a:lnTo>
                    <a:pt x="27889" y="12725"/>
                  </a:lnTo>
                  <a:lnTo>
                    <a:pt x="28460" y="12484"/>
                  </a:lnTo>
                  <a:lnTo>
                    <a:pt x="28702" y="11912"/>
                  </a:lnTo>
                  <a:close/>
                </a:path>
              </a:pathLst>
            </a:custGeom>
            <a:solidFill>
              <a:srgbClr val="231F20"/>
            </a:solidFill>
          </p:spPr>
          <p:txBody>
            <a:bodyPr wrap="square" lIns="0" tIns="0" rIns="0" bIns="0" rtlCol="0"/>
            <a:lstStyle/>
            <a:p/>
          </p:txBody>
        </p:sp>
        <p:sp>
          <p:nvSpPr>
            <p:cNvPr id="3861" name="object 3861" descr=""/>
            <p:cNvSpPr/>
            <p:nvPr/>
          </p:nvSpPr>
          <p:spPr>
            <a:xfrm>
              <a:off x="5582748" y="24020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62" name="object 3862" descr=""/>
            <p:cNvSpPr/>
            <p:nvPr/>
          </p:nvSpPr>
          <p:spPr>
            <a:xfrm>
              <a:off x="5575969"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63" name="object 3863" descr=""/>
            <p:cNvSpPr/>
            <p:nvPr/>
          </p:nvSpPr>
          <p:spPr>
            <a:xfrm>
              <a:off x="5583820" y="23984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64" name="object 3864" descr=""/>
            <p:cNvSpPr/>
            <p:nvPr/>
          </p:nvSpPr>
          <p:spPr>
            <a:xfrm>
              <a:off x="5335257" y="2401747"/>
              <a:ext cx="680720" cy="24130"/>
            </a:xfrm>
            <a:custGeom>
              <a:avLst/>
              <a:gdLst/>
              <a:ahLst/>
              <a:cxnLst/>
              <a:rect l="l" t="t" r="r" b="b"/>
              <a:pathLst>
                <a:path w="680720" h="24130">
                  <a:moveTo>
                    <a:pt x="1625" y="812"/>
                  </a:moveTo>
                  <a:lnTo>
                    <a:pt x="1384" y="241"/>
                  </a:lnTo>
                  <a:lnTo>
                    <a:pt x="812" y="0"/>
                  </a:lnTo>
                  <a:lnTo>
                    <a:pt x="241" y="241"/>
                  </a:lnTo>
                  <a:lnTo>
                    <a:pt x="0" y="812"/>
                  </a:lnTo>
                  <a:lnTo>
                    <a:pt x="241" y="1384"/>
                  </a:lnTo>
                  <a:lnTo>
                    <a:pt x="812" y="1625"/>
                  </a:lnTo>
                  <a:lnTo>
                    <a:pt x="1384" y="1384"/>
                  </a:lnTo>
                  <a:lnTo>
                    <a:pt x="1625" y="812"/>
                  </a:lnTo>
                  <a:close/>
                </a:path>
                <a:path w="680720" h="24130">
                  <a:moveTo>
                    <a:pt x="231228" y="23012"/>
                  </a:moveTo>
                  <a:lnTo>
                    <a:pt x="230987" y="22440"/>
                  </a:lnTo>
                  <a:lnTo>
                    <a:pt x="230416" y="22199"/>
                  </a:lnTo>
                  <a:lnTo>
                    <a:pt x="229844" y="22440"/>
                  </a:lnTo>
                  <a:lnTo>
                    <a:pt x="229603" y="23012"/>
                  </a:lnTo>
                  <a:lnTo>
                    <a:pt x="229844" y="23596"/>
                  </a:lnTo>
                  <a:lnTo>
                    <a:pt x="230416" y="23825"/>
                  </a:lnTo>
                  <a:lnTo>
                    <a:pt x="230987" y="23596"/>
                  </a:lnTo>
                  <a:lnTo>
                    <a:pt x="231228" y="23012"/>
                  </a:lnTo>
                  <a:close/>
                </a:path>
                <a:path w="680720" h="24130">
                  <a:moveTo>
                    <a:pt x="235839" y="23012"/>
                  </a:moveTo>
                  <a:lnTo>
                    <a:pt x="235597" y="22440"/>
                  </a:lnTo>
                  <a:lnTo>
                    <a:pt x="235026" y="22199"/>
                  </a:lnTo>
                  <a:lnTo>
                    <a:pt x="234442" y="22440"/>
                  </a:lnTo>
                  <a:lnTo>
                    <a:pt x="234213" y="23012"/>
                  </a:lnTo>
                  <a:lnTo>
                    <a:pt x="234442" y="23596"/>
                  </a:lnTo>
                  <a:lnTo>
                    <a:pt x="235026" y="23825"/>
                  </a:lnTo>
                  <a:lnTo>
                    <a:pt x="235597" y="23596"/>
                  </a:lnTo>
                  <a:lnTo>
                    <a:pt x="235839" y="23012"/>
                  </a:lnTo>
                  <a:close/>
                </a:path>
                <a:path w="680720" h="24130">
                  <a:moveTo>
                    <a:pt x="246392" y="19215"/>
                  </a:moveTo>
                  <a:lnTo>
                    <a:pt x="246151" y="18643"/>
                  </a:lnTo>
                  <a:lnTo>
                    <a:pt x="245579" y="18402"/>
                  </a:lnTo>
                  <a:lnTo>
                    <a:pt x="245008" y="18643"/>
                  </a:lnTo>
                  <a:lnTo>
                    <a:pt x="244767" y="19215"/>
                  </a:lnTo>
                  <a:lnTo>
                    <a:pt x="245008" y="19799"/>
                  </a:lnTo>
                  <a:lnTo>
                    <a:pt x="245579" y="20027"/>
                  </a:lnTo>
                  <a:lnTo>
                    <a:pt x="246151" y="19799"/>
                  </a:lnTo>
                  <a:lnTo>
                    <a:pt x="246392" y="19215"/>
                  </a:lnTo>
                  <a:close/>
                </a:path>
                <a:path w="680720" h="24130">
                  <a:moveTo>
                    <a:pt x="680694" y="7302"/>
                  </a:moveTo>
                  <a:lnTo>
                    <a:pt x="680453" y="6731"/>
                  </a:lnTo>
                  <a:lnTo>
                    <a:pt x="679881" y="6489"/>
                  </a:lnTo>
                  <a:lnTo>
                    <a:pt x="679310" y="6731"/>
                  </a:lnTo>
                  <a:lnTo>
                    <a:pt x="679069" y="7302"/>
                  </a:lnTo>
                  <a:lnTo>
                    <a:pt x="679310" y="7874"/>
                  </a:lnTo>
                  <a:lnTo>
                    <a:pt x="679881" y="8115"/>
                  </a:lnTo>
                  <a:lnTo>
                    <a:pt x="680453" y="7874"/>
                  </a:lnTo>
                  <a:lnTo>
                    <a:pt x="680694" y="7302"/>
                  </a:lnTo>
                  <a:close/>
                </a:path>
              </a:pathLst>
            </a:custGeom>
            <a:solidFill>
              <a:srgbClr val="231F20"/>
            </a:solidFill>
          </p:spPr>
          <p:txBody>
            <a:bodyPr wrap="square" lIns="0" tIns="0" rIns="0" bIns="0" rtlCol="0"/>
            <a:lstStyle/>
            <a:p/>
          </p:txBody>
        </p:sp>
        <p:sp>
          <p:nvSpPr>
            <p:cNvPr id="3865" name="object 3865" descr=""/>
            <p:cNvSpPr/>
            <p:nvPr/>
          </p:nvSpPr>
          <p:spPr>
            <a:xfrm>
              <a:off x="5591404" y="242313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66" name="object 3866" descr=""/>
            <p:cNvSpPr/>
            <p:nvPr/>
          </p:nvSpPr>
          <p:spPr>
            <a:xfrm>
              <a:off x="5580305" y="24166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67" name="object 3867" descr=""/>
            <p:cNvSpPr/>
            <p:nvPr/>
          </p:nvSpPr>
          <p:spPr>
            <a:xfrm>
              <a:off x="5579225"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68" name="object 3868" descr=""/>
            <p:cNvSpPr/>
            <p:nvPr/>
          </p:nvSpPr>
          <p:spPr>
            <a:xfrm>
              <a:off x="5552958" y="24166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69" name="object 3869" descr=""/>
            <p:cNvSpPr/>
            <p:nvPr/>
          </p:nvSpPr>
          <p:spPr>
            <a:xfrm>
              <a:off x="5551878"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70" name="object 3870" descr=""/>
            <p:cNvSpPr/>
            <p:nvPr/>
          </p:nvSpPr>
          <p:spPr>
            <a:xfrm>
              <a:off x="5580305"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71" name="object 3871" descr=""/>
            <p:cNvSpPr/>
            <p:nvPr/>
          </p:nvSpPr>
          <p:spPr>
            <a:xfrm>
              <a:off x="5579225"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72" name="object 3872" descr=""/>
            <p:cNvSpPr/>
            <p:nvPr/>
          </p:nvSpPr>
          <p:spPr>
            <a:xfrm>
              <a:off x="5552958"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73" name="object 3873" descr=""/>
            <p:cNvSpPr/>
            <p:nvPr/>
          </p:nvSpPr>
          <p:spPr>
            <a:xfrm>
              <a:off x="5551878"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74" name="object 3874" descr=""/>
            <p:cNvSpPr/>
            <p:nvPr/>
          </p:nvSpPr>
          <p:spPr>
            <a:xfrm>
              <a:off x="5564057" y="2424211"/>
              <a:ext cx="1905" cy="0"/>
            </a:xfrm>
            <a:custGeom>
              <a:avLst/>
              <a:gdLst/>
              <a:ahLst/>
              <a:cxnLst/>
              <a:rect l="l" t="t" r="r" b="b"/>
              <a:pathLst>
                <a:path w="1904" h="0">
                  <a:moveTo>
                    <a:pt x="0" y="0"/>
                  </a:moveTo>
                  <a:lnTo>
                    <a:pt x="1625" y="0"/>
                  </a:lnTo>
                  <a:lnTo>
                    <a:pt x="1079" y="0"/>
                  </a:lnTo>
                </a:path>
              </a:pathLst>
            </a:custGeom>
            <a:ln w="3175">
              <a:solidFill>
                <a:srgbClr val="231F20"/>
              </a:solidFill>
            </a:ln>
          </p:spPr>
          <p:txBody>
            <a:bodyPr wrap="square" lIns="0" tIns="0" rIns="0" bIns="0" rtlCol="0"/>
            <a:lstStyle/>
            <a:p/>
          </p:txBody>
        </p:sp>
        <p:sp>
          <p:nvSpPr>
            <p:cNvPr id="3875" name="object 3875" descr=""/>
            <p:cNvSpPr/>
            <p:nvPr/>
          </p:nvSpPr>
          <p:spPr>
            <a:xfrm>
              <a:off x="5548355" y="2407158"/>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876" name="object 3876" descr=""/>
            <p:cNvSpPr/>
            <p:nvPr/>
          </p:nvSpPr>
          <p:spPr>
            <a:xfrm>
              <a:off x="5548895" y="24063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77" name="object 3877" descr=""/>
            <p:cNvSpPr/>
            <p:nvPr/>
          </p:nvSpPr>
          <p:spPr>
            <a:xfrm>
              <a:off x="5540495" y="2407158"/>
              <a:ext cx="7620" cy="635"/>
            </a:xfrm>
            <a:custGeom>
              <a:avLst/>
              <a:gdLst/>
              <a:ahLst/>
              <a:cxnLst/>
              <a:rect l="l" t="t" r="r" b="b"/>
              <a:pathLst>
                <a:path w="7620" h="635">
                  <a:moveTo>
                    <a:pt x="7048" y="0"/>
                  </a:moveTo>
                  <a:lnTo>
                    <a:pt x="0" y="266"/>
                  </a:lnTo>
                </a:path>
              </a:pathLst>
            </a:custGeom>
            <a:ln w="3175">
              <a:solidFill>
                <a:srgbClr val="231F20"/>
              </a:solidFill>
            </a:ln>
          </p:spPr>
          <p:txBody>
            <a:bodyPr wrap="square" lIns="0" tIns="0" rIns="0" bIns="0" rtlCol="0"/>
            <a:lstStyle/>
            <a:p/>
          </p:txBody>
        </p:sp>
        <p:sp>
          <p:nvSpPr>
            <p:cNvPr id="3878" name="object 3878" descr=""/>
            <p:cNvSpPr/>
            <p:nvPr/>
          </p:nvSpPr>
          <p:spPr>
            <a:xfrm>
              <a:off x="5536435" y="2407431"/>
              <a:ext cx="3810" cy="0"/>
            </a:xfrm>
            <a:custGeom>
              <a:avLst/>
              <a:gdLst/>
              <a:ahLst/>
              <a:cxnLst/>
              <a:rect l="l" t="t" r="r" b="b"/>
              <a:pathLst>
                <a:path w="3810" h="0">
                  <a:moveTo>
                    <a:pt x="3251" y="0"/>
                  </a:moveTo>
                  <a:lnTo>
                    <a:pt x="1904" y="0"/>
                  </a:lnTo>
                  <a:lnTo>
                    <a:pt x="0" y="0"/>
                  </a:lnTo>
                </a:path>
              </a:pathLst>
            </a:custGeom>
            <a:ln w="3175">
              <a:solidFill>
                <a:srgbClr val="231F20"/>
              </a:solidFill>
            </a:ln>
          </p:spPr>
          <p:txBody>
            <a:bodyPr wrap="square" lIns="0" tIns="0" rIns="0" bIns="0" rtlCol="0"/>
            <a:lstStyle/>
            <a:p/>
          </p:txBody>
        </p:sp>
        <p:sp>
          <p:nvSpPr>
            <p:cNvPr id="3879" name="object 3879" descr=""/>
            <p:cNvSpPr/>
            <p:nvPr/>
          </p:nvSpPr>
          <p:spPr>
            <a:xfrm>
              <a:off x="5536982" y="2406618"/>
              <a:ext cx="13335" cy="635"/>
            </a:xfrm>
            <a:custGeom>
              <a:avLst/>
              <a:gdLst/>
              <a:ahLst/>
              <a:cxnLst/>
              <a:rect l="l" t="t" r="r" b="b"/>
              <a:pathLst>
                <a:path w="13335" h="635">
                  <a:moveTo>
                    <a:pt x="0" y="266"/>
                  </a:moveTo>
                  <a:lnTo>
                    <a:pt x="12725" y="0"/>
                  </a:lnTo>
                </a:path>
              </a:pathLst>
            </a:custGeom>
            <a:ln w="3175">
              <a:solidFill>
                <a:srgbClr val="231F20"/>
              </a:solidFill>
            </a:ln>
          </p:spPr>
          <p:txBody>
            <a:bodyPr wrap="square" lIns="0" tIns="0" rIns="0" bIns="0" rtlCol="0"/>
            <a:lstStyle/>
            <a:p/>
          </p:txBody>
        </p:sp>
        <p:sp>
          <p:nvSpPr>
            <p:cNvPr id="3880" name="object 3880" descr=""/>
            <p:cNvSpPr/>
            <p:nvPr/>
          </p:nvSpPr>
          <p:spPr>
            <a:xfrm>
              <a:off x="5535903" y="2405533"/>
              <a:ext cx="13970" cy="635"/>
            </a:xfrm>
            <a:custGeom>
              <a:avLst/>
              <a:gdLst/>
              <a:ahLst/>
              <a:cxnLst/>
              <a:rect l="l" t="t" r="r" b="b"/>
              <a:pathLst>
                <a:path w="13970" h="635">
                  <a:moveTo>
                    <a:pt x="13804" y="0"/>
                  </a:moveTo>
                  <a:lnTo>
                    <a:pt x="0" y="533"/>
                  </a:lnTo>
                </a:path>
              </a:pathLst>
            </a:custGeom>
            <a:ln w="3175">
              <a:solidFill>
                <a:srgbClr val="231F20"/>
              </a:solidFill>
            </a:ln>
          </p:spPr>
          <p:txBody>
            <a:bodyPr wrap="square" lIns="0" tIns="0" rIns="0" bIns="0" rtlCol="0"/>
            <a:lstStyle/>
            <a:p/>
          </p:txBody>
        </p:sp>
        <p:sp>
          <p:nvSpPr>
            <p:cNvPr id="3881" name="object 3881" descr=""/>
            <p:cNvSpPr/>
            <p:nvPr/>
          </p:nvSpPr>
          <p:spPr>
            <a:xfrm>
              <a:off x="5547804" y="2393632"/>
              <a:ext cx="34290" cy="28575"/>
            </a:xfrm>
            <a:custGeom>
              <a:avLst/>
              <a:gdLst/>
              <a:ahLst/>
              <a:cxnLst/>
              <a:rect l="l" t="t" r="r" b="b"/>
              <a:pathLst>
                <a:path w="34289" h="28575">
                  <a:moveTo>
                    <a:pt x="1625" y="15151"/>
                  </a:moveTo>
                  <a:lnTo>
                    <a:pt x="1384" y="14579"/>
                  </a:lnTo>
                  <a:lnTo>
                    <a:pt x="812" y="14338"/>
                  </a:lnTo>
                  <a:lnTo>
                    <a:pt x="241" y="14579"/>
                  </a:lnTo>
                  <a:lnTo>
                    <a:pt x="0" y="15151"/>
                  </a:lnTo>
                  <a:lnTo>
                    <a:pt x="241" y="15735"/>
                  </a:lnTo>
                  <a:lnTo>
                    <a:pt x="812" y="15963"/>
                  </a:lnTo>
                  <a:lnTo>
                    <a:pt x="1384" y="15735"/>
                  </a:lnTo>
                  <a:lnTo>
                    <a:pt x="1625" y="15151"/>
                  </a:lnTo>
                  <a:close/>
                </a:path>
                <a:path w="34289" h="28575">
                  <a:moveTo>
                    <a:pt x="4610" y="812"/>
                  </a:moveTo>
                  <a:lnTo>
                    <a:pt x="4368" y="228"/>
                  </a:lnTo>
                  <a:lnTo>
                    <a:pt x="3797" y="0"/>
                  </a:lnTo>
                  <a:lnTo>
                    <a:pt x="3225" y="228"/>
                  </a:lnTo>
                  <a:lnTo>
                    <a:pt x="2984" y="812"/>
                  </a:lnTo>
                  <a:lnTo>
                    <a:pt x="3225" y="1384"/>
                  </a:lnTo>
                  <a:lnTo>
                    <a:pt x="3797" y="1625"/>
                  </a:lnTo>
                  <a:lnTo>
                    <a:pt x="4368" y="1384"/>
                  </a:lnTo>
                  <a:lnTo>
                    <a:pt x="4610" y="812"/>
                  </a:lnTo>
                  <a:close/>
                </a:path>
                <a:path w="34289" h="28575">
                  <a:moveTo>
                    <a:pt x="33845" y="27330"/>
                  </a:moveTo>
                  <a:lnTo>
                    <a:pt x="33604" y="26758"/>
                  </a:lnTo>
                  <a:lnTo>
                    <a:pt x="33032" y="26517"/>
                  </a:lnTo>
                  <a:lnTo>
                    <a:pt x="32461" y="26758"/>
                  </a:lnTo>
                  <a:lnTo>
                    <a:pt x="32219" y="27330"/>
                  </a:lnTo>
                  <a:lnTo>
                    <a:pt x="32461" y="27914"/>
                  </a:lnTo>
                  <a:lnTo>
                    <a:pt x="33032" y="28143"/>
                  </a:lnTo>
                  <a:lnTo>
                    <a:pt x="33604" y="27914"/>
                  </a:lnTo>
                  <a:lnTo>
                    <a:pt x="33845" y="27330"/>
                  </a:lnTo>
                  <a:close/>
                </a:path>
                <a:path w="34289" h="28575">
                  <a:moveTo>
                    <a:pt x="33845" y="812"/>
                  </a:moveTo>
                  <a:lnTo>
                    <a:pt x="33604" y="228"/>
                  </a:lnTo>
                  <a:lnTo>
                    <a:pt x="33032" y="0"/>
                  </a:lnTo>
                  <a:lnTo>
                    <a:pt x="32461" y="228"/>
                  </a:lnTo>
                  <a:lnTo>
                    <a:pt x="32219" y="812"/>
                  </a:lnTo>
                  <a:lnTo>
                    <a:pt x="32461" y="1384"/>
                  </a:lnTo>
                  <a:lnTo>
                    <a:pt x="33032" y="1625"/>
                  </a:lnTo>
                  <a:lnTo>
                    <a:pt x="33604" y="1384"/>
                  </a:lnTo>
                  <a:lnTo>
                    <a:pt x="33845" y="812"/>
                  </a:lnTo>
                  <a:close/>
                </a:path>
              </a:pathLst>
            </a:custGeom>
            <a:solidFill>
              <a:srgbClr val="231F20"/>
            </a:solidFill>
          </p:spPr>
          <p:txBody>
            <a:bodyPr wrap="square" lIns="0" tIns="0" rIns="0" bIns="0" rtlCol="0"/>
            <a:lstStyle/>
            <a:p/>
          </p:txBody>
        </p:sp>
        <p:sp>
          <p:nvSpPr>
            <p:cNvPr id="3882" name="object 3882" descr=""/>
            <p:cNvSpPr/>
            <p:nvPr/>
          </p:nvSpPr>
          <p:spPr>
            <a:xfrm>
              <a:off x="5342849" y="2416093"/>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3883" name="object 3883" descr=""/>
            <p:cNvSpPr/>
            <p:nvPr/>
          </p:nvSpPr>
          <p:spPr>
            <a:xfrm>
              <a:off x="5535625" y="2406624"/>
              <a:ext cx="3810" cy="1905"/>
            </a:xfrm>
            <a:custGeom>
              <a:avLst/>
              <a:gdLst/>
              <a:ahLst/>
              <a:cxnLst/>
              <a:rect l="l" t="t" r="r" b="b"/>
              <a:pathLst>
                <a:path w="3810" h="1905">
                  <a:moveTo>
                    <a:pt x="1625" y="812"/>
                  </a:moveTo>
                  <a:lnTo>
                    <a:pt x="1384" y="241"/>
                  </a:lnTo>
                  <a:lnTo>
                    <a:pt x="812" y="0"/>
                  </a:lnTo>
                  <a:lnTo>
                    <a:pt x="228" y="241"/>
                  </a:lnTo>
                  <a:lnTo>
                    <a:pt x="0" y="812"/>
                  </a:lnTo>
                  <a:lnTo>
                    <a:pt x="228" y="1384"/>
                  </a:lnTo>
                  <a:lnTo>
                    <a:pt x="812" y="1625"/>
                  </a:lnTo>
                  <a:lnTo>
                    <a:pt x="1384" y="1384"/>
                  </a:lnTo>
                  <a:lnTo>
                    <a:pt x="1625" y="812"/>
                  </a:lnTo>
                  <a:close/>
                </a:path>
                <a:path w="3810" h="1905">
                  <a:moveTo>
                    <a:pt x="3517" y="812"/>
                  </a:moveTo>
                  <a:lnTo>
                    <a:pt x="3276" y="241"/>
                  </a:lnTo>
                  <a:lnTo>
                    <a:pt x="2705" y="0"/>
                  </a:lnTo>
                  <a:lnTo>
                    <a:pt x="2133" y="241"/>
                  </a:lnTo>
                  <a:lnTo>
                    <a:pt x="1892" y="812"/>
                  </a:lnTo>
                  <a:lnTo>
                    <a:pt x="2133" y="1384"/>
                  </a:lnTo>
                  <a:lnTo>
                    <a:pt x="2705" y="1625"/>
                  </a:lnTo>
                  <a:lnTo>
                    <a:pt x="3276" y="1384"/>
                  </a:lnTo>
                  <a:lnTo>
                    <a:pt x="3517" y="812"/>
                  </a:lnTo>
                  <a:close/>
                </a:path>
              </a:pathLst>
            </a:custGeom>
            <a:solidFill>
              <a:srgbClr val="231F20"/>
            </a:solidFill>
          </p:spPr>
          <p:txBody>
            <a:bodyPr wrap="square" lIns="0" tIns="0" rIns="0" bIns="0" rtlCol="0"/>
            <a:lstStyle/>
            <a:p/>
          </p:txBody>
        </p:sp>
        <p:sp>
          <p:nvSpPr>
            <p:cNvPr id="3884" name="object 3884" descr=""/>
            <p:cNvSpPr/>
            <p:nvPr/>
          </p:nvSpPr>
          <p:spPr>
            <a:xfrm>
              <a:off x="5539686" y="2407431"/>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885" name="object 3885" descr=""/>
            <p:cNvSpPr/>
            <p:nvPr/>
          </p:nvSpPr>
          <p:spPr>
            <a:xfrm>
              <a:off x="5547544" y="2407158"/>
              <a:ext cx="1270" cy="0"/>
            </a:xfrm>
            <a:custGeom>
              <a:avLst/>
              <a:gdLst/>
              <a:ahLst/>
              <a:cxnLst/>
              <a:rect l="l" t="t" r="r" b="b"/>
              <a:pathLst>
                <a:path w="1270" h="0">
                  <a:moveTo>
                    <a:pt x="0" y="0"/>
                  </a:moveTo>
                  <a:lnTo>
                    <a:pt x="0" y="0"/>
                  </a:lnTo>
                  <a:lnTo>
                    <a:pt x="812" y="0"/>
                  </a:lnTo>
                </a:path>
              </a:pathLst>
            </a:custGeom>
            <a:ln w="3175">
              <a:solidFill>
                <a:srgbClr val="231F20"/>
              </a:solidFill>
            </a:ln>
          </p:spPr>
          <p:txBody>
            <a:bodyPr wrap="square" lIns="0" tIns="0" rIns="0" bIns="0" rtlCol="0"/>
            <a:lstStyle/>
            <a:p/>
          </p:txBody>
        </p:sp>
        <p:sp>
          <p:nvSpPr>
            <p:cNvPr id="3886" name="object 3886" descr=""/>
            <p:cNvSpPr/>
            <p:nvPr/>
          </p:nvSpPr>
          <p:spPr>
            <a:xfrm>
              <a:off x="5547804" y="2397683"/>
              <a:ext cx="36830" cy="20320"/>
            </a:xfrm>
            <a:custGeom>
              <a:avLst/>
              <a:gdLst/>
              <a:ahLst/>
              <a:cxnLst/>
              <a:rect l="l" t="t" r="r" b="b"/>
              <a:pathLst>
                <a:path w="36829" h="20319">
                  <a:moveTo>
                    <a:pt x="1625" y="812"/>
                  </a:moveTo>
                  <a:lnTo>
                    <a:pt x="1384" y="241"/>
                  </a:lnTo>
                  <a:lnTo>
                    <a:pt x="812" y="0"/>
                  </a:lnTo>
                  <a:lnTo>
                    <a:pt x="241" y="241"/>
                  </a:lnTo>
                  <a:lnTo>
                    <a:pt x="0" y="812"/>
                  </a:lnTo>
                  <a:lnTo>
                    <a:pt x="241" y="1384"/>
                  </a:lnTo>
                  <a:lnTo>
                    <a:pt x="812" y="1625"/>
                  </a:lnTo>
                  <a:lnTo>
                    <a:pt x="1384" y="1384"/>
                  </a:lnTo>
                  <a:lnTo>
                    <a:pt x="1625" y="812"/>
                  </a:lnTo>
                  <a:close/>
                </a:path>
                <a:path w="36829" h="20319">
                  <a:moveTo>
                    <a:pt x="36817" y="19227"/>
                  </a:moveTo>
                  <a:lnTo>
                    <a:pt x="36588" y="18656"/>
                  </a:lnTo>
                  <a:lnTo>
                    <a:pt x="36004" y="18415"/>
                  </a:lnTo>
                  <a:lnTo>
                    <a:pt x="35433" y="18656"/>
                  </a:lnTo>
                  <a:lnTo>
                    <a:pt x="35191" y="19227"/>
                  </a:lnTo>
                  <a:lnTo>
                    <a:pt x="35433" y="19799"/>
                  </a:lnTo>
                  <a:lnTo>
                    <a:pt x="36004" y="20040"/>
                  </a:lnTo>
                  <a:lnTo>
                    <a:pt x="36588" y="19799"/>
                  </a:lnTo>
                  <a:lnTo>
                    <a:pt x="36817" y="19227"/>
                  </a:lnTo>
                  <a:close/>
                </a:path>
              </a:pathLst>
            </a:custGeom>
            <a:solidFill>
              <a:srgbClr val="231F20"/>
            </a:solidFill>
          </p:spPr>
          <p:txBody>
            <a:bodyPr wrap="square" lIns="0" tIns="0" rIns="0" bIns="0" rtlCol="0"/>
            <a:lstStyle/>
            <a:p/>
          </p:txBody>
        </p:sp>
        <p:sp>
          <p:nvSpPr>
            <p:cNvPr id="3887" name="object 3887" descr=""/>
            <p:cNvSpPr/>
            <p:nvPr/>
          </p:nvSpPr>
          <p:spPr>
            <a:xfrm>
              <a:off x="5552418" y="23993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3888" name="object 3888" descr=""/>
            <p:cNvSpPr/>
            <p:nvPr/>
          </p:nvSpPr>
          <p:spPr>
            <a:xfrm>
              <a:off x="5344196" y="2391717"/>
              <a:ext cx="9525" cy="635"/>
            </a:xfrm>
            <a:custGeom>
              <a:avLst/>
              <a:gdLst/>
              <a:ahLst/>
              <a:cxnLst/>
              <a:rect l="l" t="t" r="r" b="b"/>
              <a:pathLst>
                <a:path w="9525" h="635">
                  <a:moveTo>
                    <a:pt x="8940" y="0"/>
                  </a:moveTo>
                  <a:lnTo>
                    <a:pt x="0" y="266"/>
                  </a:lnTo>
                </a:path>
              </a:pathLst>
            </a:custGeom>
            <a:ln w="3175">
              <a:solidFill>
                <a:srgbClr val="231F20"/>
              </a:solidFill>
            </a:ln>
          </p:spPr>
          <p:txBody>
            <a:bodyPr wrap="square" lIns="0" tIns="0" rIns="0" bIns="0" rtlCol="0"/>
            <a:lstStyle/>
            <a:p/>
          </p:txBody>
        </p:sp>
        <p:sp>
          <p:nvSpPr>
            <p:cNvPr id="3889" name="object 3889" descr=""/>
            <p:cNvSpPr/>
            <p:nvPr/>
          </p:nvSpPr>
          <p:spPr>
            <a:xfrm>
              <a:off x="5353954" y="2390638"/>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3890" name="object 3890" descr=""/>
            <p:cNvSpPr/>
            <p:nvPr/>
          </p:nvSpPr>
          <p:spPr>
            <a:xfrm>
              <a:off x="5575960" y="2390101"/>
              <a:ext cx="440055" cy="20320"/>
            </a:xfrm>
            <a:custGeom>
              <a:avLst/>
              <a:gdLst/>
              <a:ahLst/>
              <a:cxnLst/>
              <a:rect l="l" t="t" r="r" b="b"/>
              <a:pathLst>
                <a:path w="440054" h="20319">
                  <a:moveTo>
                    <a:pt x="1625" y="812"/>
                  </a:moveTo>
                  <a:lnTo>
                    <a:pt x="1384" y="241"/>
                  </a:lnTo>
                  <a:lnTo>
                    <a:pt x="812" y="0"/>
                  </a:lnTo>
                  <a:lnTo>
                    <a:pt x="241" y="241"/>
                  </a:lnTo>
                  <a:lnTo>
                    <a:pt x="0" y="812"/>
                  </a:lnTo>
                  <a:lnTo>
                    <a:pt x="241" y="1384"/>
                  </a:lnTo>
                  <a:lnTo>
                    <a:pt x="812" y="1625"/>
                  </a:lnTo>
                  <a:lnTo>
                    <a:pt x="1384" y="1384"/>
                  </a:lnTo>
                  <a:lnTo>
                    <a:pt x="1625" y="812"/>
                  </a:lnTo>
                  <a:close/>
                </a:path>
                <a:path w="440054" h="20319">
                  <a:moveTo>
                    <a:pt x="439991" y="18948"/>
                  </a:moveTo>
                  <a:lnTo>
                    <a:pt x="439750" y="18376"/>
                  </a:lnTo>
                  <a:lnTo>
                    <a:pt x="439178" y="18135"/>
                  </a:lnTo>
                  <a:lnTo>
                    <a:pt x="438607" y="18376"/>
                  </a:lnTo>
                  <a:lnTo>
                    <a:pt x="438365" y="18948"/>
                  </a:lnTo>
                  <a:lnTo>
                    <a:pt x="438607" y="19519"/>
                  </a:lnTo>
                  <a:lnTo>
                    <a:pt x="439178" y="19761"/>
                  </a:lnTo>
                  <a:lnTo>
                    <a:pt x="439750" y="19519"/>
                  </a:lnTo>
                  <a:lnTo>
                    <a:pt x="439991" y="18948"/>
                  </a:lnTo>
                  <a:close/>
                </a:path>
              </a:pathLst>
            </a:custGeom>
            <a:solidFill>
              <a:srgbClr val="231F20"/>
            </a:solidFill>
          </p:spPr>
          <p:txBody>
            <a:bodyPr wrap="square" lIns="0" tIns="0" rIns="0" bIns="0" rtlCol="0"/>
            <a:lstStyle/>
            <a:p/>
          </p:txBody>
        </p:sp>
        <p:sp>
          <p:nvSpPr>
            <p:cNvPr id="3891" name="object 3891" descr=""/>
            <p:cNvSpPr/>
            <p:nvPr/>
          </p:nvSpPr>
          <p:spPr>
            <a:xfrm>
              <a:off x="6171102" y="2410408"/>
              <a:ext cx="47625" cy="0"/>
            </a:xfrm>
            <a:custGeom>
              <a:avLst/>
              <a:gdLst/>
              <a:ahLst/>
              <a:cxnLst/>
              <a:rect l="l" t="t" r="r" b="b"/>
              <a:pathLst>
                <a:path w="47625" h="0">
                  <a:moveTo>
                    <a:pt x="0" y="0"/>
                  </a:moveTo>
                  <a:lnTo>
                    <a:pt x="47383" y="0"/>
                  </a:lnTo>
                </a:path>
              </a:pathLst>
            </a:custGeom>
            <a:ln w="3175">
              <a:solidFill>
                <a:srgbClr val="231F20"/>
              </a:solidFill>
            </a:ln>
          </p:spPr>
          <p:txBody>
            <a:bodyPr wrap="square" lIns="0" tIns="0" rIns="0" bIns="0" rtlCol="0"/>
            <a:lstStyle/>
            <a:p/>
          </p:txBody>
        </p:sp>
        <p:sp>
          <p:nvSpPr>
            <p:cNvPr id="3892" name="object 3892" descr=""/>
            <p:cNvSpPr/>
            <p:nvPr/>
          </p:nvSpPr>
          <p:spPr>
            <a:xfrm>
              <a:off x="5755214" y="2418791"/>
              <a:ext cx="14604" cy="0"/>
            </a:xfrm>
            <a:custGeom>
              <a:avLst/>
              <a:gdLst/>
              <a:ahLst/>
              <a:cxnLst/>
              <a:rect l="l" t="t" r="r" b="b"/>
              <a:pathLst>
                <a:path w="14604" h="0">
                  <a:moveTo>
                    <a:pt x="0" y="0"/>
                  </a:moveTo>
                  <a:lnTo>
                    <a:pt x="14084" y="0"/>
                  </a:lnTo>
                </a:path>
              </a:pathLst>
            </a:custGeom>
            <a:ln w="3175">
              <a:solidFill>
                <a:srgbClr val="231F20"/>
              </a:solidFill>
            </a:ln>
          </p:spPr>
          <p:txBody>
            <a:bodyPr wrap="square" lIns="0" tIns="0" rIns="0" bIns="0" rtlCol="0"/>
            <a:lstStyle/>
            <a:p/>
          </p:txBody>
        </p:sp>
        <p:sp>
          <p:nvSpPr>
            <p:cNvPr id="3893" name="object 3893" descr=""/>
            <p:cNvSpPr/>
            <p:nvPr/>
          </p:nvSpPr>
          <p:spPr>
            <a:xfrm>
              <a:off x="5552683" y="2417713"/>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894" name="object 3894" descr=""/>
            <p:cNvSpPr/>
            <p:nvPr/>
          </p:nvSpPr>
          <p:spPr>
            <a:xfrm>
              <a:off x="5577328" y="2417713"/>
              <a:ext cx="3175" cy="0"/>
            </a:xfrm>
            <a:custGeom>
              <a:avLst/>
              <a:gdLst/>
              <a:ahLst/>
              <a:cxnLst/>
              <a:rect l="l" t="t" r="r" b="b"/>
              <a:pathLst>
                <a:path w="3175" h="0">
                  <a:moveTo>
                    <a:pt x="0" y="0"/>
                  </a:moveTo>
                  <a:lnTo>
                    <a:pt x="2705" y="0"/>
                  </a:lnTo>
                </a:path>
              </a:pathLst>
            </a:custGeom>
            <a:ln w="3175">
              <a:solidFill>
                <a:srgbClr val="231F20"/>
              </a:solidFill>
            </a:ln>
          </p:spPr>
          <p:txBody>
            <a:bodyPr wrap="square" lIns="0" tIns="0" rIns="0" bIns="0" rtlCol="0"/>
            <a:lstStyle/>
            <a:p/>
          </p:txBody>
        </p:sp>
        <p:sp>
          <p:nvSpPr>
            <p:cNvPr id="3895" name="object 3895" descr=""/>
            <p:cNvSpPr/>
            <p:nvPr/>
          </p:nvSpPr>
          <p:spPr>
            <a:xfrm>
              <a:off x="5580303"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96" name="object 3896" descr=""/>
            <p:cNvSpPr/>
            <p:nvPr/>
          </p:nvSpPr>
          <p:spPr>
            <a:xfrm>
              <a:off x="5578679"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97" name="object 3897" descr=""/>
            <p:cNvSpPr/>
            <p:nvPr/>
          </p:nvSpPr>
          <p:spPr>
            <a:xfrm>
              <a:off x="5552956"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898" name="object 3898" descr=""/>
            <p:cNvSpPr/>
            <p:nvPr/>
          </p:nvSpPr>
          <p:spPr>
            <a:xfrm>
              <a:off x="5551338"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899" name="object 3899" descr=""/>
            <p:cNvSpPr/>
            <p:nvPr/>
          </p:nvSpPr>
          <p:spPr>
            <a:xfrm>
              <a:off x="5581662" y="24150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00" name="object 3900" descr=""/>
            <p:cNvSpPr/>
            <p:nvPr/>
          </p:nvSpPr>
          <p:spPr>
            <a:xfrm>
              <a:off x="5550526" y="24150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01" name="object 3901" descr=""/>
            <p:cNvSpPr/>
            <p:nvPr/>
          </p:nvSpPr>
          <p:spPr>
            <a:xfrm>
              <a:off x="5598449" y="24150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02" name="object 3902" descr=""/>
            <p:cNvSpPr/>
            <p:nvPr/>
          </p:nvSpPr>
          <p:spPr>
            <a:xfrm>
              <a:off x="5534007" y="24150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03" name="object 3903" descr=""/>
            <p:cNvSpPr/>
            <p:nvPr/>
          </p:nvSpPr>
          <p:spPr>
            <a:xfrm>
              <a:off x="5549708" y="2414736"/>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04" name="object 3904" descr=""/>
            <p:cNvSpPr/>
            <p:nvPr/>
          </p:nvSpPr>
          <p:spPr>
            <a:xfrm>
              <a:off x="5581929" y="2414736"/>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905" name="object 3905" descr=""/>
            <p:cNvSpPr/>
            <p:nvPr/>
          </p:nvSpPr>
          <p:spPr>
            <a:xfrm>
              <a:off x="5581929" y="2414190"/>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06" name="object 3906" descr=""/>
            <p:cNvSpPr/>
            <p:nvPr/>
          </p:nvSpPr>
          <p:spPr>
            <a:xfrm>
              <a:off x="5549708" y="2414190"/>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07" name="object 3907" descr=""/>
            <p:cNvSpPr/>
            <p:nvPr/>
          </p:nvSpPr>
          <p:spPr>
            <a:xfrm>
              <a:off x="5913342" y="2414190"/>
              <a:ext cx="307975" cy="0"/>
            </a:xfrm>
            <a:custGeom>
              <a:avLst/>
              <a:gdLst/>
              <a:ahLst/>
              <a:cxnLst/>
              <a:rect l="l" t="t" r="r" b="b"/>
              <a:pathLst>
                <a:path w="307975" h="0">
                  <a:moveTo>
                    <a:pt x="307581" y="0"/>
                  </a:moveTo>
                  <a:lnTo>
                    <a:pt x="304609" y="0"/>
                  </a:lnTo>
                  <a:lnTo>
                    <a:pt x="0" y="0"/>
                  </a:lnTo>
                </a:path>
              </a:pathLst>
            </a:custGeom>
            <a:ln w="3175">
              <a:solidFill>
                <a:srgbClr val="231F20"/>
              </a:solidFill>
            </a:ln>
          </p:spPr>
          <p:txBody>
            <a:bodyPr wrap="square" lIns="0" tIns="0" rIns="0" bIns="0" rtlCol="0"/>
            <a:lstStyle/>
            <a:p/>
          </p:txBody>
        </p:sp>
        <p:sp>
          <p:nvSpPr>
            <p:cNvPr id="3908" name="object 3908" descr=""/>
            <p:cNvSpPr/>
            <p:nvPr/>
          </p:nvSpPr>
          <p:spPr>
            <a:xfrm>
              <a:off x="5548350" y="2410955"/>
              <a:ext cx="36195" cy="3175"/>
            </a:xfrm>
            <a:custGeom>
              <a:avLst/>
              <a:gdLst/>
              <a:ahLst/>
              <a:cxnLst/>
              <a:rect l="l" t="t" r="r" b="b"/>
              <a:pathLst>
                <a:path w="36195" h="3175">
                  <a:moveTo>
                    <a:pt x="1625" y="812"/>
                  </a:moveTo>
                  <a:lnTo>
                    <a:pt x="1384" y="241"/>
                  </a:lnTo>
                  <a:lnTo>
                    <a:pt x="812" y="0"/>
                  </a:lnTo>
                  <a:lnTo>
                    <a:pt x="241" y="241"/>
                  </a:lnTo>
                  <a:lnTo>
                    <a:pt x="0" y="812"/>
                  </a:lnTo>
                  <a:lnTo>
                    <a:pt x="215" y="1358"/>
                  </a:lnTo>
                  <a:lnTo>
                    <a:pt x="0" y="1892"/>
                  </a:lnTo>
                  <a:lnTo>
                    <a:pt x="241" y="2463"/>
                  </a:lnTo>
                  <a:lnTo>
                    <a:pt x="812" y="2705"/>
                  </a:lnTo>
                  <a:lnTo>
                    <a:pt x="1384" y="2463"/>
                  </a:lnTo>
                  <a:lnTo>
                    <a:pt x="1625" y="1892"/>
                  </a:lnTo>
                  <a:lnTo>
                    <a:pt x="1397" y="1358"/>
                  </a:lnTo>
                  <a:lnTo>
                    <a:pt x="1625" y="812"/>
                  </a:lnTo>
                  <a:close/>
                </a:path>
                <a:path w="36195" h="3175">
                  <a:moveTo>
                    <a:pt x="35737" y="812"/>
                  </a:moveTo>
                  <a:lnTo>
                    <a:pt x="35496" y="241"/>
                  </a:lnTo>
                  <a:lnTo>
                    <a:pt x="34925" y="0"/>
                  </a:lnTo>
                  <a:lnTo>
                    <a:pt x="34353" y="241"/>
                  </a:lnTo>
                  <a:lnTo>
                    <a:pt x="34112" y="812"/>
                  </a:lnTo>
                  <a:lnTo>
                    <a:pt x="34328" y="1358"/>
                  </a:lnTo>
                  <a:lnTo>
                    <a:pt x="34112" y="1892"/>
                  </a:lnTo>
                  <a:lnTo>
                    <a:pt x="34353" y="2463"/>
                  </a:lnTo>
                  <a:lnTo>
                    <a:pt x="34925" y="2705"/>
                  </a:lnTo>
                  <a:lnTo>
                    <a:pt x="35496" y="2463"/>
                  </a:lnTo>
                  <a:lnTo>
                    <a:pt x="35737" y="1892"/>
                  </a:lnTo>
                  <a:lnTo>
                    <a:pt x="35509" y="1358"/>
                  </a:lnTo>
                  <a:lnTo>
                    <a:pt x="35737" y="812"/>
                  </a:lnTo>
                  <a:close/>
                </a:path>
              </a:pathLst>
            </a:custGeom>
            <a:solidFill>
              <a:srgbClr val="231F20"/>
            </a:solidFill>
          </p:spPr>
          <p:txBody>
            <a:bodyPr wrap="square" lIns="0" tIns="0" rIns="0" bIns="0" rtlCol="0"/>
            <a:lstStyle/>
            <a:p/>
          </p:txBody>
        </p:sp>
        <p:sp>
          <p:nvSpPr>
            <p:cNvPr id="3909" name="object 3909" descr=""/>
            <p:cNvSpPr/>
            <p:nvPr/>
          </p:nvSpPr>
          <p:spPr>
            <a:xfrm>
              <a:off x="5549708" y="2409862"/>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910" name="object 3910" descr=""/>
            <p:cNvSpPr/>
            <p:nvPr/>
          </p:nvSpPr>
          <p:spPr>
            <a:xfrm>
              <a:off x="5581929" y="2409862"/>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3911" name="object 3911" descr=""/>
            <p:cNvSpPr/>
            <p:nvPr/>
          </p:nvSpPr>
          <p:spPr>
            <a:xfrm>
              <a:off x="5549708" y="2409862"/>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12" name="object 3912" descr=""/>
            <p:cNvSpPr/>
            <p:nvPr/>
          </p:nvSpPr>
          <p:spPr>
            <a:xfrm>
              <a:off x="6171096" y="2408782"/>
              <a:ext cx="46355" cy="0"/>
            </a:xfrm>
            <a:custGeom>
              <a:avLst/>
              <a:gdLst/>
              <a:ahLst/>
              <a:cxnLst/>
              <a:rect l="l" t="t" r="r" b="b"/>
              <a:pathLst>
                <a:path w="46354" h="0">
                  <a:moveTo>
                    <a:pt x="46304" y="0"/>
                  </a:moveTo>
                  <a:lnTo>
                    <a:pt x="44678" y="0"/>
                  </a:lnTo>
                  <a:lnTo>
                    <a:pt x="0" y="0"/>
                  </a:lnTo>
                </a:path>
              </a:pathLst>
            </a:custGeom>
            <a:ln w="3175">
              <a:solidFill>
                <a:srgbClr val="231F20"/>
              </a:solidFill>
            </a:ln>
          </p:spPr>
          <p:txBody>
            <a:bodyPr wrap="square" lIns="0" tIns="0" rIns="0" bIns="0" rtlCol="0"/>
            <a:lstStyle/>
            <a:p/>
          </p:txBody>
        </p:sp>
        <p:sp>
          <p:nvSpPr>
            <p:cNvPr id="3913" name="object 3913" descr=""/>
            <p:cNvSpPr/>
            <p:nvPr/>
          </p:nvSpPr>
          <p:spPr>
            <a:xfrm>
              <a:off x="5548355" y="24074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14" name="object 3914" descr=""/>
            <p:cNvSpPr/>
            <p:nvPr/>
          </p:nvSpPr>
          <p:spPr>
            <a:xfrm>
              <a:off x="6214963" y="2408237"/>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3915" name="object 3915" descr=""/>
            <p:cNvSpPr/>
            <p:nvPr/>
          </p:nvSpPr>
          <p:spPr>
            <a:xfrm>
              <a:off x="6169202" y="2408237"/>
              <a:ext cx="3810" cy="0"/>
            </a:xfrm>
            <a:custGeom>
              <a:avLst/>
              <a:gdLst/>
              <a:ahLst/>
              <a:cxnLst/>
              <a:rect l="l" t="t" r="r" b="b"/>
              <a:pathLst>
                <a:path w="3810" h="0">
                  <a:moveTo>
                    <a:pt x="3797" y="0"/>
                  </a:moveTo>
                  <a:lnTo>
                    <a:pt x="0" y="0"/>
                  </a:lnTo>
                </a:path>
              </a:pathLst>
            </a:custGeom>
            <a:ln w="3175">
              <a:solidFill>
                <a:srgbClr val="231F20"/>
              </a:solidFill>
            </a:ln>
          </p:spPr>
          <p:txBody>
            <a:bodyPr wrap="square" lIns="0" tIns="0" rIns="0" bIns="0" rtlCol="0"/>
            <a:lstStyle/>
            <a:p/>
          </p:txBody>
        </p:sp>
        <p:sp>
          <p:nvSpPr>
            <p:cNvPr id="3916" name="object 3916" descr=""/>
            <p:cNvSpPr/>
            <p:nvPr/>
          </p:nvSpPr>
          <p:spPr>
            <a:xfrm>
              <a:off x="6091776" y="2408237"/>
              <a:ext cx="3810" cy="0"/>
            </a:xfrm>
            <a:custGeom>
              <a:avLst/>
              <a:gdLst/>
              <a:ahLst/>
              <a:cxnLst/>
              <a:rect l="l" t="t" r="r" b="b"/>
              <a:pathLst>
                <a:path w="3810" h="0">
                  <a:moveTo>
                    <a:pt x="3784" y="0"/>
                  </a:moveTo>
                  <a:lnTo>
                    <a:pt x="0" y="0"/>
                  </a:lnTo>
                </a:path>
              </a:pathLst>
            </a:custGeom>
            <a:ln w="3175">
              <a:solidFill>
                <a:srgbClr val="231F20"/>
              </a:solidFill>
            </a:ln>
          </p:spPr>
          <p:txBody>
            <a:bodyPr wrap="square" lIns="0" tIns="0" rIns="0" bIns="0" rtlCol="0"/>
            <a:lstStyle/>
            <a:p/>
          </p:txBody>
        </p:sp>
        <p:sp>
          <p:nvSpPr>
            <p:cNvPr id="3917" name="object 3917" descr=""/>
            <p:cNvSpPr/>
            <p:nvPr/>
          </p:nvSpPr>
          <p:spPr>
            <a:xfrm>
              <a:off x="6014062" y="2408237"/>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3918" name="object 3918" descr=""/>
            <p:cNvSpPr/>
            <p:nvPr/>
          </p:nvSpPr>
          <p:spPr>
            <a:xfrm>
              <a:off x="5916320" y="2408237"/>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919" name="object 3919" descr=""/>
            <p:cNvSpPr/>
            <p:nvPr/>
          </p:nvSpPr>
          <p:spPr>
            <a:xfrm>
              <a:off x="5596004" y="2407691"/>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3920" name="object 3920" descr=""/>
            <p:cNvSpPr/>
            <p:nvPr/>
          </p:nvSpPr>
          <p:spPr>
            <a:xfrm>
              <a:off x="5588974" y="2407691"/>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921" name="object 3921" descr=""/>
            <p:cNvSpPr/>
            <p:nvPr/>
          </p:nvSpPr>
          <p:spPr>
            <a:xfrm>
              <a:off x="5580303" y="2407691"/>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22" name="object 3922" descr=""/>
            <p:cNvSpPr/>
            <p:nvPr/>
          </p:nvSpPr>
          <p:spPr>
            <a:xfrm>
              <a:off x="5551338" y="2407691"/>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923" name="object 3923" descr=""/>
            <p:cNvSpPr/>
            <p:nvPr/>
          </p:nvSpPr>
          <p:spPr>
            <a:xfrm>
              <a:off x="5548355" y="24063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24" name="object 3924" descr=""/>
            <p:cNvSpPr/>
            <p:nvPr/>
          </p:nvSpPr>
          <p:spPr>
            <a:xfrm>
              <a:off x="5549708" y="2405533"/>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25" name="object 3925" descr=""/>
            <p:cNvSpPr/>
            <p:nvPr/>
          </p:nvSpPr>
          <p:spPr>
            <a:xfrm>
              <a:off x="5928494" y="2405533"/>
              <a:ext cx="278130" cy="0"/>
            </a:xfrm>
            <a:custGeom>
              <a:avLst/>
              <a:gdLst/>
              <a:ahLst/>
              <a:cxnLst/>
              <a:rect l="l" t="t" r="r" b="b"/>
              <a:pathLst>
                <a:path w="278129" h="0">
                  <a:moveTo>
                    <a:pt x="277533" y="0"/>
                  </a:moveTo>
                  <a:lnTo>
                    <a:pt x="0" y="0"/>
                  </a:lnTo>
                </a:path>
              </a:pathLst>
            </a:custGeom>
            <a:ln w="3175">
              <a:solidFill>
                <a:srgbClr val="231F20"/>
              </a:solidFill>
            </a:ln>
          </p:spPr>
          <p:txBody>
            <a:bodyPr wrap="square" lIns="0" tIns="0" rIns="0" bIns="0" rtlCol="0"/>
            <a:lstStyle/>
            <a:p/>
          </p:txBody>
        </p:sp>
        <p:sp>
          <p:nvSpPr>
            <p:cNvPr id="3926" name="object 3926" descr=""/>
            <p:cNvSpPr/>
            <p:nvPr/>
          </p:nvSpPr>
          <p:spPr>
            <a:xfrm>
              <a:off x="5581929" y="2405533"/>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27" name="object 3927" descr=""/>
            <p:cNvSpPr/>
            <p:nvPr/>
          </p:nvSpPr>
          <p:spPr>
            <a:xfrm>
              <a:off x="5549708" y="2405533"/>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28" name="object 3928" descr=""/>
            <p:cNvSpPr/>
            <p:nvPr/>
          </p:nvSpPr>
          <p:spPr>
            <a:xfrm>
              <a:off x="5548350" y="2401481"/>
              <a:ext cx="36195" cy="3175"/>
            </a:xfrm>
            <a:custGeom>
              <a:avLst/>
              <a:gdLst/>
              <a:ahLst/>
              <a:cxnLst/>
              <a:rect l="l" t="t" r="r" b="b"/>
              <a:pathLst>
                <a:path w="36195" h="3175">
                  <a:moveTo>
                    <a:pt x="1625" y="812"/>
                  </a:moveTo>
                  <a:lnTo>
                    <a:pt x="1384" y="228"/>
                  </a:lnTo>
                  <a:lnTo>
                    <a:pt x="812" y="0"/>
                  </a:lnTo>
                  <a:lnTo>
                    <a:pt x="241" y="228"/>
                  </a:lnTo>
                  <a:lnTo>
                    <a:pt x="0" y="812"/>
                  </a:lnTo>
                  <a:lnTo>
                    <a:pt x="241" y="1384"/>
                  </a:lnTo>
                  <a:lnTo>
                    <a:pt x="469" y="1485"/>
                  </a:lnTo>
                  <a:lnTo>
                    <a:pt x="241" y="1587"/>
                  </a:lnTo>
                  <a:lnTo>
                    <a:pt x="0" y="2159"/>
                  </a:lnTo>
                  <a:lnTo>
                    <a:pt x="241" y="2730"/>
                  </a:lnTo>
                  <a:lnTo>
                    <a:pt x="812" y="2971"/>
                  </a:lnTo>
                  <a:lnTo>
                    <a:pt x="1384" y="2730"/>
                  </a:lnTo>
                  <a:lnTo>
                    <a:pt x="1625" y="2159"/>
                  </a:lnTo>
                  <a:lnTo>
                    <a:pt x="1384" y="1587"/>
                  </a:lnTo>
                  <a:lnTo>
                    <a:pt x="1143" y="1485"/>
                  </a:lnTo>
                  <a:lnTo>
                    <a:pt x="1384" y="1384"/>
                  </a:lnTo>
                  <a:lnTo>
                    <a:pt x="1625" y="812"/>
                  </a:lnTo>
                  <a:close/>
                </a:path>
                <a:path w="36195" h="3175">
                  <a:moveTo>
                    <a:pt x="35737" y="812"/>
                  </a:moveTo>
                  <a:lnTo>
                    <a:pt x="35496" y="228"/>
                  </a:lnTo>
                  <a:lnTo>
                    <a:pt x="34925" y="0"/>
                  </a:lnTo>
                  <a:lnTo>
                    <a:pt x="34353" y="228"/>
                  </a:lnTo>
                  <a:lnTo>
                    <a:pt x="34112" y="812"/>
                  </a:lnTo>
                  <a:lnTo>
                    <a:pt x="34353" y="1384"/>
                  </a:lnTo>
                  <a:lnTo>
                    <a:pt x="34582" y="1485"/>
                  </a:lnTo>
                  <a:lnTo>
                    <a:pt x="34353" y="1587"/>
                  </a:lnTo>
                  <a:lnTo>
                    <a:pt x="34112" y="2159"/>
                  </a:lnTo>
                  <a:lnTo>
                    <a:pt x="34353" y="2730"/>
                  </a:lnTo>
                  <a:lnTo>
                    <a:pt x="34925" y="2971"/>
                  </a:lnTo>
                  <a:lnTo>
                    <a:pt x="35496" y="2730"/>
                  </a:lnTo>
                  <a:lnTo>
                    <a:pt x="35737" y="2159"/>
                  </a:lnTo>
                  <a:lnTo>
                    <a:pt x="35496" y="1587"/>
                  </a:lnTo>
                  <a:lnTo>
                    <a:pt x="35255" y="1485"/>
                  </a:lnTo>
                  <a:lnTo>
                    <a:pt x="35496" y="1384"/>
                  </a:lnTo>
                  <a:lnTo>
                    <a:pt x="35737" y="812"/>
                  </a:lnTo>
                  <a:close/>
                </a:path>
              </a:pathLst>
            </a:custGeom>
            <a:solidFill>
              <a:srgbClr val="231F20"/>
            </a:solidFill>
          </p:spPr>
          <p:txBody>
            <a:bodyPr wrap="square" lIns="0" tIns="0" rIns="0" bIns="0" rtlCol="0"/>
            <a:lstStyle/>
            <a:p/>
          </p:txBody>
        </p:sp>
        <p:sp>
          <p:nvSpPr>
            <p:cNvPr id="3929" name="object 3929" descr=""/>
            <p:cNvSpPr/>
            <p:nvPr/>
          </p:nvSpPr>
          <p:spPr>
            <a:xfrm>
              <a:off x="5581929" y="2401193"/>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30" name="object 3930" descr=""/>
            <p:cNvSpPr/>
            <p:nvPr/>
          </p:nvSpPr>
          <p:spPr>
            <a:xfrm>
              <a:off x="5549708" y="2401193"/>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31" name="object 3931" descr=""/>
            <p:cNvSpPr/>
            <p:nvPr/>
          </p:nvSpPr>
          <p:spPr>
            <a:xfrm>
              <a:off x="5581929" y="2400386"/>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32" name="object 3932" descr=""/>
            <p:cNvSpPr/>
            <p:nvPr/>
          </p:nvSpPr>
          <p:spPr>
            <a:xfrm>
              <a:off x="5549708" y="2400386"/>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33" name="object 3933" descr=""/>
            <p:cNvSpPr/>
            <p:nvPr/>
          </p:nvSpPr>
          <p:spPr>
            <a:xfrm>
              <a:off x="5598449" y="24003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34" name="object 3934" descr=""/>
            <p:cNvSpPr/>
            <p:nvPr/>
          </p:nvSpPr>
          <p:spPr>
            <a:xfrm>
              <a:off x="5534007" y="24003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35" name="object 3935" descr=""/>
            <p:cNvSpPr/>
            <p:nvPr/>
          </p:nvSpPr>
          <p:spPr>
            <a:xfrm>
              <a:off x="5581662" y="24003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36" name="object 3936" descr=""/>
            <p:cNvSpPr/>
            <p:nvPr/>
          </p:nvSpPr>
          <p:spPr>
            <a:xfrm>
              <a:off x="5550526" y="24003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37" name="object 3937" descr=""/>
            <p:cNvSpPr/>
            <p:nvPr/>
          </p:nvSpPr>
          <p:spPr>
            <a:xfrm>
              <a:off x="5535091" y="23990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38" name="object 3938" descr=""/>
            <p:cNvSpPr/>
            <p:nvPr/>
          </p:nvSpPr>
          <p:spPr>
            <a:xfrm>
              <a:off x="5580303"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39" name="object 3939" descr=""/>
            <p:cNvSpPr/>
            <p:nvPr/>
          </p:nvSpPr>
          <p:spPr>
            <a:xfrm>
              <a:off x="5578679" y="23990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40" name="object 3940" descr=""/>
            <p:cNvSpPr/>
            <p:nvPr/>
          </p:nvSpPr>
          <p:spPr>
            <a:xfrm>
              <a:off x="5552956" y="23982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41" name="object 3941" descr=""/>
            <p:cNvSpPr/>
            <p:nvPr/>
          </p:nvSpPr>
          <p:spPr>
            <a:xfrm>
              <a:off x="5551338" y="23990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42" name="object 3942" descr=""/>
            <p:cNvSpPr/>
            <p:nvPr/>
          </p:nvSpPr>
          <p:spPr>
            <a:xfrm>
              <a:off x="5534007" y="239794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43" name="object 3943" descr=""/>
            <p:cNvSpPr/>
            <p:nvPr/>
          </p:nvSpPr>
          <p:spPr>
            <a:xfrm>
              <a:off x="5552683" y="2397682"/>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944" name="object 3944" descr=""/>
            <p:cNvSpPr/>
            <p:nvPr/>
          </p:nvSpPr>
          <p:spPr>
            <a:xfrm>
              <a:off x="5577328" y="2397682"/>
              <a:ext cx="3175" cy="0"/>
            </a:xfrm>
            <a:custGeom>
              <a:avLst/>
              <a:gdLst/>
              <a:ahLst/>
              <a:cxnLst/>
              <a:rect l="l" t="t" r="r" b="b"/>
              <a:pathLst>
                <a:path w="3175" h="0">
                  <a:moveTo>
                    <a:pt x="0" y="0"/>
                  </a:moveTo>
                  <a:lnTo>
                    <a:pt x="2705" y="0"/>
                  </a:lnTo>
                </a:path>
              </a:pathLst>
            </a:custGeom>
            <a:ln w="3175">
              <a:solidFill>
                <a:srgbClr val="231F20"/>
              </a:solidFill>
            </a:ln>
          </p:spPr>
          <p:txBody>
            <a:bodyPr wrap="square" lIns="0" tIns="0" rIns="0" bIns="0" rtlCol="0"/>
            <a:lstStyle/>
            <a:p/>
          </p:txBody>
        </p:sp>
        <p:sp>
          <p:nvSpPr>
            <p:cNvPr id="3945" name="object 3945" descr=""/>
            <p:cNvSpPr/>
            <p:nvPr/>
          </p:nvSpPr>
          <p:spPr>
            <a:xfrm>
              <a:off x="5535904" y="239659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46" name="object 3946" descr=""/>
            <p:cNvSpPr/>
            <p:nvPr/>
          </p:nvSpPr>
          <p:spPr>
            <a:xfrm>
              <a:off x="5575437" y="23957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47" name="object 3947" descr=""/>
            <p:cNvSpPr/>
            <p:nvPr/>
          </p:nvSpPr>
          <p:spPr>
            <a:xfrm>
              <a:off x="5556746" y="2395785"/>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3948" name="object 3948" descr=""/>
            <p:cNvSpPr/>
            <p:nvPr/>
          </p:nvSpPr>
          <p:spPr>
            <a:xfrm>
              <a:off x="5598449" y="23952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49" name="object 3949" descr=""/>
            <p:cNvSpPr/>
            <p:nvPr/>
          </p:nvSpPr>
          <p:spPr>
            <a:xfrm>
              <a:off x="5534007" y="23952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50" name="object 3950" descr=""/>
            <p:cNvSpPr/>
            <p:nvPr/>
          </p:nvSpPr>
          <p:spPr>
            <a:xfrm>
              <a:off x="5554307" y="2393632"/>
              <a:ext cx="21590" cy="1905"/>
            </a:xfrm>
            <a:custGeom>
              <a:avLst/>
              <a:gdLst/>
              <a:ahLst/>
              <a:cxnLst/>
              <a:rect l="l" t="t" r="r" b="b"/>
              <a:pathLst>
                <a:path w="21589" h="1905">
                  <a:moveTo>
                    <a:pt x="1625" y="812"/>
                  </a:moveTo>
                  <a:lnTo>
                    <a:pt x="1384" y="228"/>
                  </a:lnTo>
                  <a:lnTo>
                    <a:pt x="812" y="0"/>
                  </a:lnTo>
                  <a:lnTo>
                    <a:pt x="228" y="228"/>
                  </a:lnTo>
                  <a:lnTo>
                    <a:pt x="0" y="812"/>
                  </a:lnTo>
                  <a:lnTo>
                    <a:pt x="228" y="1384"/>
                  </a:lnTo>
                  <a:lnTo>
                    <a:pt x="812" y="1625"/>
                  </a:lnTo>
                  <a:lnTo>
                    <a:pt x="1384" y="1384"/>
                  </a:lnTo>
                  <a:lnTo>
                    <a:pt x="1625" y="812"/>
                  </a:lnTo>
                  <a:close/>
                </a:path>
                <a:path w="21589" h="1905">
                  <a:moveTo>
                    <a:pt x="21120" y="812"/>
                  </a:moveTo>
                  <a:lnTo>
                    <a:pt x="20878" y="228"/>
                  </a:lnTo>
                  <a:lnTo>
                    <a:pt x="20307" y="0"/>
                  </a:lnTo>
                  <a:lnTo>
                    <a:pt x="19735" y="228"/>
                  </a:lnTo>
                  <a:lnTo>
                    <a:pt x="19494" y="812"/>
                  </a:lnTo>
                  <a:lnTo>
                    <a:pt x="19735" y="1384"/>
                  </a:lnTo>
                  <a:lnTo>
                    <a:pt x="20307" y="1625"/>
                  </a:lnTo>
                  <a:lnTo>
                    <a:pt x="20878" y="1384"/>
                  </a:lnTo>
                  <a:lnTo>
                    <a:pt x="21120" y="812"/>
                  </a:lnTo>
                  <a:close/>
                </a:path>
              </a:pathLst>
            </a:custGeom>
            <a:solidFill>
              <a:srgbClr val="231F20"/>
            </a:solidFill>
          </p:spPr>
          <p:txBody>
            <a:bodyPr wrap="square" lIns="0" tIns="0" rIns="0" bIns="0" rtlCol="0"/>
            <a:lstStyle/>
            <a:p/>
          </p:txBody>
        </p:sp>
        <p:sp>
          <p:nvSpPr>
            <p:cNvPr id="3951" name="object 3951" descr=""/>
            <p:cNvSpPr/>
            <p:nvPr/>
          </p:nvSpPr>
          <p:spPr>
            <a:xfrm>
              <a:off x="5577061"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52" name="object 3952" descr=""/>
            <p:cNvSpPr/>
            <p:nvPr/>
          </p:nvSpPr>
          <p:spPr>
            <a:xfrm>
              <a:off x="5575429" y="2394161"/>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953" name="object 3953" descr=""/>
            <p:cNvSpPr/>
            <p:nvPr/>
          </p:nvSpPr>
          <p:spPr>
            <a:xfrm>
              <a:off x="5574624"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54" name="object 3954" descr=""/>
            <p:cNvSpPr/>
            <p:nvPr/>
          </p:nvSpPr>
          <p:spPr>
            <a:xfrm>
              <a:off x="5557018"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55" name="object 3955" descr=""/>
            <p:cNvSpPr/>
            <p:nvPr/>
          </p:nvSpPr>
          <p:spPr>
            <a:xfrm>
              <a:off x="5555933" y="2394161"/>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3956" name="object 3956" descr=""/>
            <p:cNvSpPr/>
            <p:nvPr/>
          </p:nvSpPr>
          <p:spPr>
            <a:xfrm>
              <a:off x="5555127"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57" name="object 3957" descr=""/>
            <p:cNvSpPr/>
            <p:nvPr/>
          </p:nvSpPr>
          <p:spPr>
            <a:xfrm>
              <a:off x="5554307" y="2393353"/>
              <a:ext cx="21590" cy="1905"/>
            </a:xfrm>
            <a:custGeom>
              <a:avLst/>
              <a:gdLst/>
              <a:ahLst/>
              <a:cxnLst/>
              <a:rect l="l" t="t" r="r" b="b"/>
              <a:pathLst>
                <a:path w="21589" h="1905">
                  <a:moveTo>
                    <a:pt x="1625" y="812"/>
                  </a:moveTo>
                  <a:lnTo>
                    <a:pt x="1384" y="241"/>
                  </a:lnTo>
                  <a:lnTo>
                    <a:pt x="812" y="0"/>
                  </a:lnTo>
                  <a:lnTo>
                    <a:pt x="228" y="241"/>
                  </a:lnTo>
                  <a:lnTo>
                    <a:pt x="0" y="812"/>
                  </a:lnTo>
                  <a:lnTo>
                    <a:pt x="228" y="1384"/>
                  </a:lnTo>
                  <a:lnTo>
                    <a:pt x="812" y="1625"/>
                  </a:lnTo>
                  <a:lnTo>
                    <a:pt x="1384" y="1384"/>
                  </a:lnTo>
                  <a:lnTo>
                    <a:pt x="1625" y="812"/>
                  </a:lnTo>
                  <a:close/>
                </a:path>
                <a:path w="21589" h="1905">
                  <a:moveTo>
                    <a:pt x="21120" y="812"/>
                  </a:moveTo>
                  <a:lnTo>
                    <a:pt x="20878" y="241"/>
                  </a:lnTo>
                  <a:lnTo>
                    <a:pt x="20307" y="0"/>
                  </a:lnTo>
                  <a:lnTo>
                    <a:pt x="19735" y="241"/>
                  </a:lnTo>
                  <a:lnTo>
                    <a:pt x="19494" y="812"/>
                  </a:lnTo>
                  <a:lnTo>
                    <a:pt x="19735" y="1384"/>
                  </a:lnTo>
                  <a:lnTo>
                    <a:pt x="20307" y="1625"/>
                  </a:lnTo>
                  <a:lnTo>
                    <a:pt x="20878" y="1384"/>
                  </a:lnTo>
                  <a:lnTo>
                    <a:pt x="21120" y="812"/>
                  </a:lnTo>
                  <a:close/>
                </a:path>
              </a:pathLst>
            </a:custGeom>
            <a:solidFill>
              <a:srgbClr val="231F20"/>
            </a:solidFill>
          </p:spPr>
          <p:txBody>
            <a:bodyPr wrap="square" lIns="0" tIns="0" rIns="0" bIns="0" rtlCol="0"/>
            <a:lstStyle/>
            <a:p/>
          </p:txBody>
        </p:sp>
        <p:sp>
          <p:nvSpPr>
            <p:cNvPr id="3958" name="object 3958" descr=""/>
            <p:cNvSpPr/>
            <p:nvPr/>
          </p:nvSpPr>
          <p:spPr>
            <a:xfrm>
              <a:off x="5536716"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59" name="object 3959" descr=""/>
            <p:cNvSpPr/>
            <p:nvPr/>
          </p:nvSpPr>
          <p:spPr>
            <a:xfrm>
              <a:off x="5647184" y="2393615"/>
              <a:ext cx="11430" cy="0"/>
            </a:xfrm>
            <a:custGeom>
              <a:avLst/>
              <a:gdLst/>
              <a:ahLst/>
              <a:cxnLst/>
              <a:rect l="l" t="t" r="r" b="b"/>
              <a:pathLst>
                <a:path w="11429" h="0">
                  <a:moveTo>
                    <a:pt x="11099" y="0"/>
                  </a:moveTo>
                  <a:lnTo>
                    <a:pt x="7581" y="0"/>
                  </a:lnTo>
                  <a:lnTo>
                    <a:pt x="0" y="0"/>
                  </a:lnTo>
                </a:path>
              </a:pathLst>
            </a:custGeom>
            <a:ln w="3175">
              <a:solidFill>
                <a:srgbClr val="231F20"/>
              </a:solidFill>
            </a:ln>
          </p:spPr>
          <p:txBody>
            <a:bodyPr wrap="square" lIns="0" tIns="0" rIns="0" bIns="0" rtlCol="0"/>
            <a:lstStyle/>
            <a:p/>
          </p:txBody>
        </p:sp>
        <p:sp>
          <p:nvSpPr>
            <p:cNvPr id="3960" name="object 3960" descr=""/>
            <p:cNvSpPr/>
            <p:nvPr/>
          </p:nvSpPr>
          <p:spPr>
            <a:xfrm>
              <a:off x="5653949" y="23928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61" name="object 3961" descr=""/>
            <p:cNvSpPr/>
            <p:nvPr/>
          </p:nvSpPr>
          <p:spPr>
            <a:xfrm>
              <a:off x="5571641" y="2393341"/>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62" name="object 3962" descr=""/>
            <p:cNvSpPr/>
            <p:nvPr/>
          </p:nvSpPr>
          <p:spPr>
            <a:xfrm>
              <a:off x="5559995" y="2393341"/>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3963" name="object 3963" descr=""/>
            <p:cNvSpPr/>
            <p:nvPr/>
          </p:nvSpPr>
          <p:spPr>
            <a:xfrm>
              <a:off x="5594925" y="2393341"/>
              <a:ext cx="3810" cy="0"/>
            </a:xfrm>
            <a:custGeom>
              <a:avLst/>
              <a:gdLst/>
              <a:ahLst/>
              <a:cxnLst/>
              <a:rect l="l" t="t" r="r" b="b"/>
              <a:pathLst>
                <a:path w="3810" h="0">
                  <a:moveTo>
                    <a:pt x="3517" y="0"/>
                  </a:moveTo>
                  <a:lnTo>
                    <a:pt x="0" y="0"/>
                  </a:lnTo>
                </a:path>
              </a:pathLst>
            </a:custGeom>
            <a:ln w="3175">
              <a:solidFill>
                <a:srgbClr val="231F20"/>
              </a:solidFill>
            </a:ln>
          </p:spPr>
          <p:txBody>
            <a:bodyPr wrap="square" lIns="0" tIns="0" rIns="0" bIns="0" rtlCol="0"/>
            <a:lstStyle/>
            <a:p/>
          </p:txBody>
        </p:sp>
        <p:sp>
          <p:nvSpPr>
            <p:cNvPr id="3964" name="object 3964" descr=""/>
            <p:cNvSpPr/>
            <p:nvPr/>
          </p:nvSpPr>
          <p:spPr>
            <a:xfrm>
              <a:off x="5534007" y="23928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3965" name="object 3965" descr=""/>
            <p:cNvSpPr/>
            <p:nvPr/>
          </p:nvSpPr>
          <p:spPr>
            <a:xfrm>
              <a:off x="5594931" y="2392808"/>
              <a:ext cx="3810" cy="0"/>
            </a:xfrm>
            <a:custGeom>
              <a:avLst/>
              <a:gdLst/>
              <a:ahLst/>
              <a:cxnLst/>
              <a:rect l="l" t="t" r="r" b="b"/>
              <a:pathLst>
                <a:path w="3810" h="0">
                  <a:moveTo>
                    <a:pt x="3784" y="0"/>
                  </a:moveTo>
                  <a:lnTo>
                    <a:pt x="0" y="0"/>
                  </a:lnTo>
                </a:path>
              </a:pathLst>
            </a:custGeom>
            <a:ln w="3175">
              <a:solidFill>
                <a:srgbClr val="231F20"/>
              </a:solidFill>
            </a:ln>
          </p:spPr>
          <p:txBody>
            <a:bodyPr wrap="square" lIns="0" tIns="0" rIns="0" bIns="0" rtlCol="0"/>
            <a:lstStyle/>
            <a:p/>
          </p:txBody>
        </p:sp>
        <p:sp>
          <p:nvSpPr>
            <p:cNvPr id="3966" name="object 3966" descr=""/>
            <p:cNvSpPr/>
            <p:nvPr/>
          </p:nvSpPr>
          <p:spPr>
            <a:xfrm>
              <a:off x="5572453" y="2392263"/>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967" name="object 3967" descr=""/>
            <p:cNvSpPr/>
            <p:nvPr/>
          </p:nvSpPr>
          <p:spPr>
            <a:xfrm>
              <a:off x="5558916" y="2392263"/>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968" name="object 3968" descr=""/>
            <p:cNvSpPr/>
            <p:nvPr/>
          </p:nvSpPr>
          <p:spPr>
            <a:xfrm>
              <a:off x="5572453" y="239199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969" name="object 3969" descr=""/>
            <p:cNvSpPr/>
            <p:nvPr/>
          </p:nvSpPr>
          <p:spPr>
            <a:xfrm>
              <a:off x="5558916" y="239199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3970" name="object 3970" descr=""/>
            <p:cNvSpPr/>
            <p:nvPr/>
          </p:nvSpPr>
          <p:spPr>
            <a:xfrm>
              <a:off x="5558910" y="2391184"/>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3971" name="object 3971" descr=""/>
            <p:cNvSpPr/>
            <p:nvPr/>
          </p:nvSpPr>
          <p:spPr>
            <a:xfrm>
              <a:off x="5572453" y="2391184"/>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3972" name="object 3972" descr=""/>
            <p:cNvSpPr/>
            <p:nvPr/>
          </p:nvSpPr>
          <p:spPr>
            <a:xfrm>
              <a:off x="5591943" y="2390366"/>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3973" name="object 3973" descr=""/>
            <p:cNvSpPr/>
            <p:nvPr/>
          </p:nvSpPr>
          <p:spPr>
            <a:xfrm>
              <a:off x="5593840" y="2390093"/>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3974" name="object 3974" descr=""/>
            <p:cNvSpPr/>
            <p:nvPr/>
          </p:nvSpPr>
          <p:spPr>
            <a:xfrm>
              <a:off x="5613600" y="2387662"/>
              <a:ext cx="7620" cy="0"/>
            </a:xfrm>
            <a:custGeom>
              <a:avLst/>
              <a:gdLst/>
              <a:ahLst/>
              <a:cxnLst/>
              <a:rect l="l" t="t" r="r" b="b"/>
              <a:pathLst>
                <a:path w="7620" h="0">
                  <a:moveTo>
                    <a:pt x="7315" y="0"/>
                  </a:moveTo>
                  <a:lnTo>
                    <a:pt x="0" y="0"/>
                  </a:lnTo>
                </a:path>
              </a:pathLst>
            </a:custGeom>
            <a:ln w="3175">
              <a:solidFill>
                <a:srgbClr val="231F20"/>
              </a:solidFill>
            </a:ln>
          </p:spPr>
          <p:txBody>
            <a:bodyPr wrap="square" lIns="0" tIns="0" rIns="0" bIns="0" rtlCol="0"/>
            <a:lstStyle/>
            <a:p/>
          </p:txBody>
        </p:sp>
        <p:sp>
          <p:nvSpPr>
            <p:cNvPr id="3975" name="object 3975" descr=""/>
            <p:cNvSpPr/>
            <p:nvPr/>
          </p:nvSpPr>
          <p:spPr>
            <a:xfrm>
              <a:off x="5601148" y="2387662"/>
              <a:ext cx="10160" cy="0"/>
            </a:xfrm>
            <a:custGeom>
              <a:avLst/>
              <a:gdLst/>
              <a:ahLst/>
              <a:cxnLst/>
              <a:rect l="l" t="t" r="r" b="b"/>
              <a:pathLst>
                <a:path w="10160" h="0">
                  <a:moveTo>
                    <a:pt x="9753" y="0"/>
                  </a:moveTo>
                  <a:lnTo>
                    <a:pt x="0" y="0"/>
                  </a:lnTo>
                </a:path>
              </a:pathLst>
            </a:custGeom>
            <a:ln w="3175">
              <a:solidFill>
                <a:srgbClr val="231F20"/>
              </a:solidFill>
            </a:ln>
          </p:spPr>
          <p:txBody>
            <a:bodyPr wrap="square" lIns="0" tIns="0" rIns="0" bIns="0" rtlCol="0"/>
            <a:lstStyle/>
            <a:p/>
          </p:txBody>
        </p:sp>
        <p:sp>
          <p:nvSpPr>
            <p:cNvPr id="3976" name="object 3976" descr=""/>
            <p:cNvSpPr/>
            <p:nvPr/>
          </p:nvSpPr>
          <p:spPr>
            <a:xfrm>
              <a:off x="5595739" y="23868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3977" name="object 3977" descr=""/>
            <p:cNvSpPr/>
            <p:nvPr/>
          </p:nvSpPr>
          <p:spPr>
            <a:xfrm>
              <a:off x="5592495" y="2387662"/>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3978" name="object 3978" descr=""/>
            <p:cNvSpPr/>
            <p:nvPr/>
          </p:nvSpPr>
          <p:spPr>
            <a:xfrm>
              <a:off x="5559995" y="2387662"/>
              <a:ext cx="12700" cy="0"/>
            </a:xfrm>
            <a:custGeom>
              <a:avLst/>
              <a:gdLst/>
              <a:ahLst/>
              <a:cxnLst/>
              <a:rect l="l" t="t" r="r" b="b"/>
              <a:pathLst>
                <a:path w="12700" h="0">
                  <a:moveTo>
                    <a:pt x="12458" y="0"/>
                  </a:moveTo>
                  <a:lnTo>
                    <a:pt x="0" y="0"/>
                  </a:lnTo>
                </a:path>
              </a:pathLst>
            </a:custGeom>
            <a:ln w="3175">
              <a:solidFill>
                <a:srgbClr val="231F20"/>
              </a:solidFill>
            </a:ln>
          </p:spPr>
          <p:txBody>
            <a:bodyPr wrap="square" lIns="0" tIns="0" rIns="0" bIns="0" rtlCol="0"/>
            <a:lstStyle/>
            <a:p/>
          </p:txBody>
        </p:sp>
        <p:sp>
          <p:nvSpPr>
            <p:cNvPr id="3979" name="object 3979" descr=""/>
            <p:cNvSpPr/>
            <p:nvPr/>
          </p:nvSpPr>
          <p:spPr>
            <a:xfrm>
              <a:off x="5535895" y="2387662"/>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3980" name="object 3980" descr=""/>
            <p:cNvSpPr/>
            <p:nvPr/>
          </p:nvSpPr>
          <p:spPr>
            <a:xfrm>
              <a:off x="5494206" y="2387662"/>
              <a:ext cx="25400" cy="0"/>
            </a:xfrm>
            <a:custGeom>
              <a:avLst/>
              <a:gdLst/>
              <a:ahLst/>
              <a:cxnLst/>
              <a:rect l="l" t="t" r="r" b="b"/>
              <a:pathLst>
                <a:path w="25400" h="0">
                  <a:moveTo>
                    <a:pt x="24904" y="0"/>
                  </a:moveTo>
                  <a:lnTo>
                    <a:pt x="0" y="0"/>
                  </a:lnTo>
                </a:path>
              </a:pathLst>
            </a:custGeom>
            <a:ln w="3175">
              <a:solidFill>
                <a:srgbClr val="231F20"/>
              </a:solidFill>
            </a:ln>
          </p:spPr>
          <p:txBody>
            <a:bodyPr wrap="square" lIns="0" tIns="0" rIns="0" bIns="0" rtlCol="0"/>
            <a:lstStyle/>
            <a:p/>
          </p:txBody>
        </p:sp>
        <p:sp>
          <p:nvSpPr>
            <p:cNvPr id="3981" name="object 3981" descr=""/>
            <p:cNvSpPr/>
            <p:nvPr/>
          </p:nvSpPr>
          <p:spPr>
            <a:xfrm>
              <a:off x="5698082" y="2387389"/>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3982" name="object 3982" descr=""/>
            <p:cNvSpPr/>
            <p:nvPr/>
          </p:nvSpPr>
          <p:spPr>
            <a:xfrm>
              <a:off x="5592488" y="2387389"/>
              <a:ext cx="4445" cy="0"/>
            </a:xfrm>
            <a:custGeom>
              <a:avLst/>
              <a:gdLst/>
              <a:ahLst/>
              <a:cxnLst/>
              <a:rect l="l" t="t" r="r" b="b"/>
              <a:pathLst>
                <a:path w="4445" h="0">
                  <a:moveTo>
                    <a:pt x="4330" y="0"/>
                  </a:moveTo>
                  <a:lnTo>
                    <a:pt x="0" y="0"/>
                  </a:lnTo>
                </a:path>
              </a:pathLst>
            </a:custGeom>
            <a:ln w="3175">
              <a:solidFill>
                <a:srgbClr val="231F20"/>
              </a:solidFill>
            </a:ln>
          </p:spPr>
          <p:txBody>
            <a:bodyPr wrap="square" lIns="0" tIns="0" rIns="0" bIns="0" rtlCol="0"/>
            <a:lstStyle/>
            <a:p/>
          </p:txBody>
        </p:sp>
        <p:sp>
          <p:nvSpPr>
            <p:cNvPr id="3983" name="object 3983" descr=""/>
            <p:cNvSpPr/>
            <p:nvPr/>
          </p:nvSpPr>
          <p:spPr>
            <a:xfrm>
              <a:off x="5535629" y="2387389"/>
              <a:ext cx="4445" cy="0"/>
            </a:xfrm>
            <a:custGeom>
              <a:avLst/>
              <a:gdLst/>
              <a:ahLst/>
              <a:cxnLst/>
              <a:rect l="l" t="t" r="r" b="b"/>
              <a:pathLst>
                <a:path w="4445" h="0">
                  <a:moveTo>
                    <a:pt x="4330" y="0"/>
                  </a:moveTo>
                  <a:lnTo>
                    <a:pt x="0" y="0"/>
                  </a:lnTo>
                </a:path>
              </a:pathLst>
            </a:custGeom>
            <a:ln w="3175">
              <a:solidFill>
                <a:srgbClr val="231F20"/>
              </a:solidFill>
            </a:ln>
          </p:spPr>
          <p:txBody>
            <a:bodyPr wrap="square" lIns="0" tIns="0" rIns="0" bIns="0" rtlCol="0"/>
            <a:lstStyle/>
            <a:p/>
          </p:txBody>
        </p:sp>
        <p:sp>
          <p:nvSpPr>
            <p:cNvPr id="3984" name="object 3984" descr=""/>
            <p:cNvSpPr/>
            <p:nvPr/>
          </p:nvSpPr>
          <p:spPr>
            <a:xfrm>
              <a:off x="5659363" y="2387389"/>
              <a:ext cx="33020" cy="0"/>
            </a:xfrm>
            <a:custGeom>
              <a:avLst/>
              <a:gdLst/>
              <a:ahLst/>
              <a:cxnLst/>
              <a:rect l="l" t="t" r="r" b="b"/>
              <a:pathLst>
                <a:path w="33020" h="0">
                  <a:moveTo>
                    <a:pt x="0" y="0"/>
                  </a:moveTo>
                  <a:lnTo>
                    <a:pt x="32766" y="0"/>
                  </a:lnTo>
                </a:path>
              </a:pathLst>
            </a:custGeom>
            <a:ln w="3175">
              <a:solidFill>
                <a:srgbClr val="231F20"/>
              </a:solidFill>
            </a:ln>
          </p:spPr>
          <p:txBody>
            <a:bodyPr wrap="square" lIns="0" tIns="0" rIns="0" bIns="0" rtlCol="0"/>
            <a:lstStyle/>
            <a:p/>
          </p:txBody>
        </p:sp>
        <p:sp>
          <p:nvSpPr>
            <p:cNvPr id="3985" name="object 3985" descr=""/>
            <p:cNvSpPr/>
            <p:nvPr/>
          </p:nvSpPr>
          <p:spPr>
            <a:xfrm>
              <a:off x="5698082" y="2385763"/>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3986" name="object 3986" descr=""/>
            <p:cNvSpPr/>
            <p:nvPr/>
          </p:nvSpPr>
          <p:spPr>
            <a:xfrm>
              <a:off x="5560535" y="2385763"/>
              <a:ext cx="12065" cy="0"/>
            </a:xfrm>
            <a:custGeom>
              <a:avLst/>
              <a:gdLst/>
              <a:ahLst/>
              <a:cxnLst/>
              <a:rect l="l" t="t" r="r" b="b"/>
              <a:pathLst>
                <a:path w="12064" h="0">
                  <a:moveTo>
                    <a:pt x="11645" y="0"/>
                  </a:moveTo>
                  <a:lnTo>
                    <a:pt x="0" y="0"/>
                  </a:lnTo>
                </a:path>
              </a:pathLst>
            </a:custGeom>
            <a:ln w="3175">
              <a:solidFill>
                <a:srgbClr val="231F20"/>
              </a:solidFill>
            </a:ln>
          </p:spPr>
          <p:txBody>
            <a:bodyPr wrap="square" lIns="0" tIns="0" rIns="0" bIns="0" rtlCol="0"/>
            <a:lstStyle/>
            <a:p/>
          </p:txBody>
        </p:sp>
        <p:sp>
          <p:nvSpPr>
            <p:cNvPr id="3987" name="object 3987" descr=""/>
            <p:cNvSpPr/>
            <p:nvPr/>
          </p:nvSpPr>
          <p:spPr>
            <a:xfrm>
              <a:off x="5563522" y="2385763"/>
              <a:ext cx="5715" cy="0"/>
            </a:xfrm>
            <a:custGeom>
              <a:avLst/>
              <a:gdLst/>
              <a:ahLst/>
              <a:cxnLst/>
              <a:rect l="l" t="t" r="r" b="b"/>
              <a:pathLst>
                <a:path w="5714" h="0">
                  <a:moveTo>
                    <a:pt x="5410" y="0"/>
                  </a:moveTo>
                  <a:lnTo>
                    <a:pt x="0" y="0"/>
                  </a:lnTo>
                </a:path>
              </a:pathLst>
            </a:custGeom>
            <a:ln w="3175">
              <a:solidFill>
                <a:srgbClr val="231F20"/>
              </a:solidFill>
            </a:ln>
          </p:spPr>
          <p:txBody>
            <a:bodyPr wrap="square" lIns="0" tIns="0" rIns="0" bIns="0" rtlCol="0"/>
            <a:lstStyle/>
            <a:p/>
          </p:txBody>
        </p:sp>
        <p:sp>
          <p:nvSpPr>
            <p:cNvPr id="3988" name="object 3988" descr=""/>
            <p:cNvSpPr/>
            <p:nvPr/>
          </p:nvSpPr>
          <p:spPr>
            <a:xfrm>
              <a:off x="5568936" y="2385492"/>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3989" name="object 3989" descr=""/>
            <p:cNvSpPr/>
            <p:nvPr/>
          </p:nvSpPr>
          <p:spPr>
            <a:xfrm>
              <a:off x="5560546" y="2385492"/>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3990" name="object 3990" descr=""/>
            <p:cNvSpPr/>
            <p:nvPr/>
          </p:nvSpPr>
          <p:spPr>
            <a:xfrm>
              <a:off x="5680760" y="2385492"/>
              <a:ext cx="17780" cy="0"/>
            </a:xfrm>
            <a:custGeom>
              <a:avLst/>
              <a:gdLst/>
              <a:ahLst/>
              <a:cxnLst/>
              <a:rect l="l" t="t" r="r" b="b"/>
              <a:pathLst>
                <a:path w="17779" h="0">
                  <a:moveTo>
                    <a:pt x="17322" y="0"/>
                  </a:moveTo>
                  <a:lnTo>
                    <a:pt x="0" y="0"/>
                  </a:lnTo>
                </a:path>
              </a:pathLst>
            </a:custGeom>
            <a:ln w="3175">
              <a:solidFill>
                <a:srgbClr val="231F20"/>
              </a:solidFill>
            </a:ln>
          </p:spPr>
          <p:txBody>
            <a:bodyPr wrap="square" lIns="0" tIns="0" rIns="0" bIns="0" rtlCol="0"/>
            <a:lstStyle/>
            <a:p/>
          </p:txBody>
        </p:sp>
        <p:sp>
          <p:nvSpPr>
            <p:cNvPr id="3991" name="object 3991" descr=""/>
            <p:cNvSpPr/>
            <p:nvPr/>
          </p:nvSpPr>
          <p:spPr>
            <a:xfrm>
              <a:off x="5633379" y="2385492"/>
              <a:ext cx="15240" cy="0"/>
            </a:xfrm>
            <a:custGeom>
              <a:avLst/>
              <a:gdLst/>
              <a:ahLst/>
              <a:cxnLst/>
              <a:rect l="l" t="t" r="r" b="b"/>
              <a:pathLst>
                <a:path w="15239" h="0">
                  <a:moveTo>
                    <a:pt x="14617" y="0"/>
                  </a:moveTo>
                  <a:lnTo>
                    <a:pt x="0" y="0"/>
                  </a:lnTo>
                </a:path>
              </a:pathLst>
            </a:custGeom>
            <a:ln w="3175">
              <a:solidFill>
                <a:srgbClr val="231F20"/>
              </a:solidFill>
            </a:ln>
          </p:spPr>
          <p:txBody>
            <a:bodyPr wrap="square" lIns="0" tIns="0" rIns="0" bIns="0" rtlCol="0"/>
            <a:lstStyle/>
            <a:p/>
          </p:txBody>
        </p:sp>
        <p:sp>
          <p:nvSpPr>
            <p:cNvPr id="3992" name="object 3992" descr=""/>
            <p:cNvSpPr/>
            <p:nvPr/>
          </p:nvSpPr>
          <p:spPr>
            <a:xfrm>
              <a:off x="5692940" y="2393615"/>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3993" name="object 3993" descr=""/>
            <p:cNvSpPr/>
            <p:nvPr/>
          </p:nvSpPr>
          <p:spPr>
            <a:xfrm>
              <a:off x="5355574" y="241825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3994" name="object 3994" descr=""/>
            <p:cNvSpPr/>
            <p:nvPr/>
          </p:nvSpPr>
          <p:spPr>
            <a:xfrm>
              <a:off x="5334731" y="2416906"/>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3995" name="object 3995" descr=""/>
            <p:cNvSpPr/>
            <p:nvPr/>
          </p:nvSpPr>
          <p:spPr>
            <a:xfrm>
              <a:off x="5343932" y="2416906"/>
              <a:ext cx="3810" cy="0"/>
            </a:xfrm>
            <a:custGeom>
              <a:avLst/>
              <a:gdLst/>
              <a:ahLst/>
              <a:cxnLst/>
              <a:rect l="l" t="t" r="r" b="b"/>
              <a:pathLst>
                <a:path w="3810" h="0">
                  <a:moveTo>
                    <a:pt x="3517" y="0"/>
                  </a:moveTo>
                  <a:lnTo>
                    <a:pt x="0" y="0"/>
                  </a:lnTo>
                </a:path>
              </a:pathLst>
            </a:custGeom>
            <a:ln w="3175">
              <a:solidFill>
                <a:srgbClr val="231F20"/>
              </a:solidFill>
            </a:ln>
          </p:spPr>
          <p:txBody>
            <a:bodyPr wrap="square" lIns="0" tIns="0" rIns="0" bIns="0" rtlCol="0"/>
            <a:lstStyle/>
            <a:p/>
          </p:txBody>
        </p:sp>
        <p:sp>
          <p:nvSpPr>
            <p:cNvPr id="3996" name="object 3996" descr=""/>
            <p:cNvSpPr/>
            <p:nvPr/>
          </p:nvSpPr>
          <p:spPr>
            <a:xfrm>
              <a:off x="5334731" y="2416906"/>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3997" name="object 3997" descr=""/>
            <p:cNvSpPr/>
            <p:nvPr/>
          </p:nvSpPr>
          <p:spPr>
            <a:xfrm>
              <a:off x="5337427" y="2416906"/>
              <a:ext cx="2540" cy="0"/>
            </a:xfrm>
            <a:custGeom>
              <a:avLst/>
              <a:gdLst/>
              <a:ahLst/>
              <a:cxnLst/>
              <a:rect l="l" t="t" r="r" b="b"/>
              <a:pathLst>
                <a:path w="2539" h="0">
                  <a:moveTo>
                    <a:pt x="2171" y="0"/>
                  </a:moveTo>
                  <a:lnTo>
                    <a:pt x="0" y="0"/>
                  </a:lnTo>
                </a:path>
              </a:pathLst>
            </a:custGeom>
            <a:ln w="3175">
              <a:solidFill>
                <a:srgbClr val="231F20"/>
              </a:solidFill>
            </a:ln>
          </p:spPr>
          <p:txBody>
            <a:bodyPr wrap="square" lIns="0" tIns="0" rIns="0" bIns="0" rtlCol="0"/>
            <a:lstStyle/>
            <a:p/>
          </p:txBody>
        </p:sp>
        <p:sp>
          <p:nvSpPr>
            <p:cNvPr id="3998" name="object 3998" descr=""/>
            <p:cNvSpPr/>
            <p:nvPr/>
          </p:nvSpPr>
          <p:spPr>
            <a:xfrm>
              <a:off x="5343659" y="2416633"/>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3999" name="object 3999" descr=""/>
            <p:cNvSpPr/>
            <p:nvPr/>
          </p:nvSpPr>
          <p:spPr>
            <a:xfrm>
              <a:off x="5339864" y="2416360"/>
              <a:ext cx="3810" cy="0"/>
            </a:xfrm>
            <a:custGeom>
              <a:avLst/>
              <a:gdLst/>
              <a:ahLst/>
              <a:cxnLst/>
              <a:rect l="l" t="t" r="r" b="b"/>
              <a:pathLst>
                <a:path w="3810" h="0">
                  <a:moveTo>
                    <a:pt x="3797" y="0"/>
                  </a:moveTo>
                  <a:lnTo>
                    <a:pt x="0" y="0"/>
                  </a:lnTo>
                </a:path>
              </a:pathLst>
            </a:custGeom>
            <a:ln w="3175">
              <a:solidFill>
                <a:srgbClr val="231F20"/>
              </a:solidFill>
            </a:ln>
          </p:spPr>
          <p:txBody>
            <a:bodyPr wrap="square" lIns="0" tIns="0" rIns="0" bIns="0" rtlCol="0"/>
            <a:lstStyle/>
            <a:p/>
          </p:txBody>
        </p:sp>
        <p:sp>
          <p:nvSpPr>
            <p:cNvPr id="4000" name="object 4000" descr=""/>
            <p:cNvSpPr/>
            <p:nvPr/>
          </p:nvSpPr>
          <p:spPr>
            <a:xfrm>
              <a:off x="5336896"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01" name="object 4001" descr=""/>
            <p:cNvSpPr/>
            <p:nvPr/>
          </p:nvSpPr>
          <p:spPr>
            <a:xfrm>
              <a:off x="5347723"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02" name="object 4002" descr=""/>
            <p:cNvSpPr/>
            <p:nvPr/>
          </p:nvSpPr>
          <p:spPr>
            <a:xfrm>
              <a:off x="5339864" y="2416360"/>
              <a:ext cx="3810" cy="0"/>
            </a:xfrm>
            <a:custGeom>
              <a:avLst/>
              <a:gdLst/>
              <a:ahLst/>
              <a:cxnLst/>
              <a:rect l="l" t="t" r="r" b="b"/>
              <a:pathLst>
                <a:path w="3810" h="0">
                  <a:moveTo>
                    <a:pt x="3797" y="0"/>
                  </a:moveTo>
                  <a:lnTo>
                    <a:pt x="0" y="0"/>
                  </a:lnTo>
                </a:path>
              </a:pathLst>
            </a:custGeom>
            <a:ln w="3175">
              <a:solidFill>
                <a:srgbClr val="231F20"/>
              </a:solidFill>
            </a:ln>
          </p:spPr>
          <p:txBody>
            <a:bodyPr wrap="square" lIns="0" tIns="0" rIns="0" bIns="0" rtlCol="0"/>
            <a:lstStyle/>
            <a:p/>
          </p:txBody>
        </p:sp>
        <p:sp>
          <p:nvSpPr>
            <p:cNvPr id="4003" name="object 4003" descr=""/>
            <p:cNvSpPr/>
            <p:nvPr/>
          </p:nvSpPr>
          <p:spPr>
            <a:xfrm>
              <a:off x="5336084" y="241636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004" name="object 4004" descr=""/>
            <p:cNvSpPr/>
            <p:nvPr/>
          </p:nvSpPr>
          <p:spPr>
            <a:xfrm>
              <a:off x="5333367" y="2416360"/>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4005" name="object 4005" descr=""/>
            <p:cNvSpPr/>
            <p:nvPr/>
          </p:nvSpPr>
          <p:spPr>
            <a:xfrm>
              <a:off x="5336890" y="2416360"/>
              <a:ext cx="11430" cy="0"/>
            </a:xfrm>
            <a:custGeom>
              <a:avLst/>
              <a:gdLst/>
              <a:ahLst/>
              <a:cxnLst/>
              <a:rect l="l" t="t" r="r" b="b"/>
              <a:pathLst>
                <a:path w="11429" h="0">
                  <a:moveTo>
                    <a:pt x="0" y="0"/>
                  </a:moveTo>
                  <a:lnTo>
                    <a:pt x="10833" y="0"/>
                  </a:lnTo>
                </a:path>
              </a:pathLst>
            </a:custGeom>
            <a:ln w="3175">
              <a:solidFill>
                <a:srgbClr val="231F20"/>
              </a:solidFill>
            </a:ln>
          </p:spPr>
          <p:txBody>
            <a:bodyPr wrap="square" lIns="0" tIns="0" rIns="0" bIns="0" rtlCol="0"/>
            <a:lstStyle/>
            <a:p/>
          </p:txBody>
        </p:sp>
        <p:sp>
          <p:nvSpPr>
            <p:cNvPr id="4006" name="object 4006" descr=""/>
            <p:cNvSpPr/>
            <p:nvPr/>
          </p:nvSpPr>
          <p:spPr>
            <a:xfrm>
              <a:off x="5344205" y="2416360"/>
              <a:ext cx="3810" cy="0"/>
            </a:xfrm>
            <a:custGeom>
              <a:avLst/>
              <a:gdLst/>
              <a:ahLst/>
              <a:cxnLst/>
              <a:rect l="l" t="t" r="r" b="b"/>
              <a:pathLst>
                <a:path w="3810" h="0">
                  <a:moveTo>
                    <a:pt x="3784" y="0"/>
                  </a:moveTo>
                  <a:lnTo>
                    <a:pt x="0" y="0"/>
                  </a:lnTo>
                </a:path>
              </a:pathLst>
            </a:custGeom>
            <a:ln w="3175">
              <a:solidFill>
                <a:srgbClr val="231F20"/>
              </a:solidFill>
            </a:ln>
          </p:spPr>
          <p:txBody>
            <a:bodyPr wrap="square" lIns="0" tIns="0" rIns="0" bIns="0" rtlCol="0"/>
            <a:lstStyle/>
            <a:p/>
          </p:txBody>
        </p:sp>
        <p:sp>
          <p:nvSpPr>
            <p:cNvPr id="4007" name="object 4007" descr=""/>
            <p:cNvSpPr/>
            <p:nvPr/>
          </p:nvSpPr>
          <p:spPr>
            <a:xfrm>
              <a:off x="5333366" y="2416360"/>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4008" name="object 4008" descr=""/>
            <p:cNvSpPr/>
            <p:nvPr/>
          </p:nvSpPr>
          <p:spPr>
            <a:xfrm>
              <a:off x="5344198" y="2415815"/>
              <a:ext cx="5715" cy="0"/>
            </a:xfrm>
            <a:custGeom>
              <a:avLst/>
              <a:gdLst/>
              <a:ahLst/>
              <a:cxnLst/>
              <a:rect l="l" t="t" r="r" b="b"/>
              <a:pathLst>
                <a:path w="5714" h="0">
                  <a:moveTo>
                    <a:pt x="5689" y="0"/>
                  </a:moveTo>
                  <a:lnTo>
                    <a:pt x="0" y="0"/>
                  </a:lnTo>
                </a:path>
              </a:pathLst>
            </a:custGeom>
            <a:ln w="3175">
              <a:solidFill>
                <a:srgbClr val="231F20"/>
              </a:solidFill>
            </a:ln>
          </p:spPr>
          <p:txBody>
            <a:bodyPr wrap="square" lIns="0" tIns="0" rIns="0" bIns="0" rtlCol="0"/>
            <a:lstStyle/>
            <a:p/>
          </p:txBody>
        </p:sp>
        <p:sp>
          <p:nvSpPr>
            <p:cNvPr id="4009" name="object 4009" descr=""/>
            <p:cNvSpPr/>
            <p:nvPr/>
          </p:nvSpPr>
          <p:spPr>
            <a:xfrm>
              <a:off x="5333099" y="2415815"/>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4010" name="object 4010" descr=""/>
            <p:cNvSpPr/>
            <p:nvPr/>
          </p:nvSpPr>
          <p:spPr>
            <a:xfrm>
              <a:off x="5332832" y="2415009"/>
              <a:ext cx="3810" cy="0"/>
            </a:xfrm>
            <a:custGeom>
              <a:avLst/>
              <a:gdLst/>
              <a:ahLst/>
              <a:cxnLst/>
              <a:rect l="l" t="t" r="r" b="b"/>
              <a:pathLst>
                <a:path w="3810" h="0">
                  <a:moveTo>
                    <a:pt x="3517" y="0"/>
                  </a:moveTo>
                  <a:lnTo>
                    <a:pt x="266" y="0"/>
                  </a:lnTo>
                  <a:lnTo>
                    <a:pt x="0" y="0"/>
                  </a:lnTo>
                </a:path>
              </a:pathLst>
            </a:custGeom>
            <a:ln w="3175">
              <a:solidFill>
                <a:srgbClr val="231F20"/>
              </a:solidFill>
            </a:ln>
          </p:spPr>
          <p:txBody>
            <a:bodyPr wrap="square" lIns="0" tIns="0" rIns="0" bIns="0" rtlCol="0"/>
            <a:lstStyle/>
            <a:p/>
          </p:txBody>
        </p:sp>
        <p:sp>
          <p:nvSpPr>
            <p:cNvPr id="4011" name="object 4011" descr=""/>
            <p:cNvSpPr/>
            <p:nvPr/>
          </p:nvSpPr>
          <p:spPr>
            <a:xfrm>
              <a:off x="5344201" y="2415009"/>
              <a:ext cx="5715" cy="0"/>
            </a:xfrm>
            <a:custGeom>
              <a:avLst/>
              <a:gdLst/>
              <a:ahLst/>
              <a:cxnLst/>
              <a:rect l="l" t="t" r="r" b="b"/>
              <a:pathLst>
                <a:path w="5714" h="0">
                  <a:moveTo>
                    <a:pt x="0" y="0"/>
                  </a:moveTo>
                  <a:lnTo>
                    <a:pt x="5689" y="0"/>
                  </a:lnTo>
                </a:path>
              </a:pathLst>
            </a:custGeom>
            <a:ln w="3175">
              <a:solidFill>
                <a:srgbClr val="231F20"/>
              </a:solidFill>
            </a:ln>
          </p:spPr>
          <p:txBody>
            <a:bodyPr wrap="square" lIns="0" tIns="0" rIns="0" bIns="0" rtlCol="0"/>
            <a:lstStyle/>
            <a:p/>
          </p:txBody>
        </p:sp>
        <p:sp>
          <p:nvSpPr>
            <p:cNvPr id="4012" name="object 4012" descr=""/>
            <p:cNvSpPr/>
            <p:nvPr/>
          </p:nvSpPr>
          <p:spPr>
            <a:xfrm>
              <a:off x="5332832" y="2415009"/>
              <a:ext cx="3810" cy="0"/>
            </a:xfrm>
            <a:custGeom>
              <a:avLst/>
              <a:gdLst/>
              <a:ahLst/>
              <a:cxnLst/>
              <a:rect l="l" t="t" r="r" b="b"/>
              <a:pathLst>
                <a:path w="3810" h="0">
                  <a:moveTo>
                    <a:pt x="3517" y="0"/>
                  </a:moveTo>
                  <a:lnTo>
                    <a:pt x="0" y="0"/>
                  </a:lnTo>
                </a:path>
              </a:pathLst>
            </a:custGeom>
            <a:ln w="3175">
              <a:solidFill>
                <a:srgbClr val="231F20"/>
              </a:solidFill>
            </a:ln>
          </p:spPr>
          <p:txBody>
            <a:bodyPr wrap="square" lIns="0" tIns="0" rIns="0" bIns="0" rtlCol="0"/>
            <a:lstStyle/>
            <a:p/>
          </p:txBody>
        </p:sp>
        <p:sp>
          <p:nvSpPr>
            <p:cNvPr id="4013" name="object 4013" descr=""/>
            <p:cNvSpPr/>
            <p:nvPr/>
          </p:nvSpPr>
          <p:spPr>
            <a:xfrm>
              <a:off x="5336890" y="2414463"/>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4014" name="object 4014" descr=""/>
            <p:cNvSpPr/>
            <p:nvPr/>
          </p:nvSpPr>
          <p:spPr>
            <a:xfrm>
              <a:off x="5343662" y="241446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15" name="object 4015" descr=""/>
            <p:cNvSpPr/>
            <p:nvPr/>
          </p:nvSpPr>
          <p:spPr>
            <a:xfrm>
              <a:off x="5332827" y="2414190"/>
              <a:ext cx="4445" cy="0"/>
            </a:xfrm>
            <a:custGeom>
              <a:avLst/>
              <a:gdLst/>
              <a:ahLst/>
              <a:cxnLst/>
              <a:rect l="l" t="t" r="r" b="b"/>
              <a:pathLst>
                <a:path w="4445" h="0">
                  <a:moveTo>
                    <a:pt x="0" y="0"/>
                  </a:moveTo>
                  <a:lnTo>
                    <a:pt x="4330" y="0"/>
                  </a:lnTo>
                  <a:lnTo>
                    <a:pt x="3784" y="0"/>
                  </a:lnTo>
                </a:path>
              </a:pathLst>
            </a:custGeom>
            <a:ln w="3175">
              <a:solidFill>
                <a:srgbClr val="231F20"/>
              </a:solidFill>
            </a:ln>
          </p:spPr>
          <p:txBody>
            <a:bodyPr wrap="square" lIns="0" tIns="0" rIns="0" bIns="0" rtlCol="0"/>
            <a:lstStyle/>
            <a:p/>
          </p:txBody>
        </p:sp>
        <p:sp>
          <p:nvSpPr>
            <p:cNvPr id="4016" name="object 4016" descr=""/>
            <p:cNvSpPr/>
            <p:nvPr/>
          </p:nvSpPr>
          <p:spPr>
            <a:xfrm>
              <a:off x="5333646" y="2414190"/>
              <a:ext cx="3810" cy="0"/>
            </a:xfrm>
            <a:custGeom>
              <a:avLst/>
              <a:gdLst/>
              <a:ahLst/>
              <a:cxnLst/>
              <a:rect l="l" t="t" r="r" b="b"/>
              <a:pathLst>
                <a:path w="3810" h="0">
                  <a:moveTo>
                    <a:pt x="533" y="0"/>
                  </a:moveTo>
                  <a:lnTo>
                    <a:pt x="0" y="0"/>
                  </a:lnTo>
                  <a:lnTo>
                    <a:pt x="3517" y="0"/>
                  </a:lnTo>
                </a:path>
              </a:pathLst>
            </a:custGeom>
            <a:ln w="3175">
              <a:solidFill>
                <a:srgbClr val="231F20"/>
              </a:solidFill>
            </a:ln>
          </p:spPr>
          <p:txBody>
            <a:bodyPr wrap="square" lIns="0" tIns="0" rIns="0" bIns="0" rtlCol="0"/>
            <a:lstStyle/>
            <a:p/>
          </p:txBody>
        </p:sp>
        <p:sp>
          <p:nvSpPr>
            <p:cNvPr id="4017" name="object 4017" descr=""/>
            <p:cNvSpPr/>
            <p:nvPr/>
          </p:nvSpPr>
          <p:spPr>
            <a:xfrm>
              <a:off x="5333640" y="2413917"/>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4018" name="object 4018" descr=""/>
            <p:cNvSpPr/>
            <p:nvPr/>
          </p:nvSpPr>
          <p:spPr>
            <a:xfrm>
              <a:off x="5304936" y="2413917"/>
              <a:ext cx="21590" cy="0"/>
            </a:xfrm>
            <a:custGeom>
              <a:avLst/>
              <a:gdLst/>
              <a:ahLst/>
              <a:cxnLst/>
              <a:rect l="l" t="t" r="r" b="b"/>
              <a:pathLst>
                <a:path w="21589" h="0">
                  <a:moveTo>
                    <a:pt x="21120" y="0"/>
                  </a:moveTo>
                  <a:lnTo>
                    <a:pt x="0" y="0"/>
                  </a:lnTo>
                </a:path>
              </a:pathLst>
            </a:custGeom>
            <a:ln w="3175">
              <a:solidFill>
                <a:srgbClr val="231F20"/>
              </a:solidFill>
            </a:ln>
          </p:spPr>
          <p:txBody>
            <a:bodyPr wrap="square" lIns="0" tIns="0" rIns="0" bIns="0" rtlCol="0"/>
            <a:lstStyle/>
            <a:p/>
          </p:txBody>
        </p:sp>
        <p:sp>
          <p:nvSpPr>
            <p:cNvPr id="4019" name="object 4019" descr=""/>
            <p:cNvSpPr/>
            <p:nvPr/>
          </p:nvSpPr>
          <p:spPr>
            <a:xfrm>
              <a:off x="5333640" y="2413656"/>
              <a:ext cx="3810" cy="0"/>
            </a:xfrm>
            <a:custGeom>
              <a:avLst/>
              <a:gdLst/>
              <a:ahLst/>
              <a:cxnLst/>
              <a:rect l="l" t="t" r="r" b="b"/>
              <a:pathLst>
                <a:path w="3810" h="0">
                  <a:moveTo>
                    <a:pt x="0" y="0"/>
                  </a:moveTo>
                  <a:lnTo>
                    <a:pt x="3251" y="0"/>
                  </a:lnTo>
                </a:path>
              </a:pathLst>
            </a:custGeom>
            <a:ln w="3175">
              <a:solidFill>
                <a:srgbClr val="231F20"/>
              </a:solidFill>
            </a:ln>
          </p:spPr>
          <p:txBody>
            <a:bodyPr wrap="square" lIns="0" tIns="0" rIns="0" bIns="0" rtlCol="0"/>
            <a:lstStyle/>
            <a:p/>
          </p:txBody>
        </p:sp>
        <p:sp>
          <p:nvSpPr>
            <p:cNvPr id="4020" name="object 4020" descr=""/>
            <p:cNvSpPr/>
            <p:nvPr/>
          </p:nvSpPr>
          <p:spPr>
            <a:xfrm>
              <a:off x="5356659" y="241365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21" name="object 4021" descr=""/>
            <p:cNvSpPr/>
            <p:nvPr/>
          </p:nvSpPr>
          <p:spPr>
            <a:xfrm>
              <a:off x="5344473" y="2413385"/>
              <a:ext cx="2540" cy="0"/>
            </a:xfrm>
            <a:custGeom>
              <a:avLst/>
              <a:gdLst/>
              <a:ahLst/>
              <a:cxnLst/>
              <a:rect l="l" t="t" r="r" b="b"/>
              <a:pathLst>
                <a:path w="2539" h="0">
                  <a:moveTo>
                    <a:pt x="0" y="0"/>
                  </a:moveTo>
                  <a:lnTo>
                    <a:pt x="2438" y="0"/>
                  </a:lnTo>
                </a:path>
              </a:pathLst>
            </a:custGeom>
            <a:ln w="3175">
              <a:solidFill>
                <a:srgbClr val="231F20"/>
              </a:solidFill>
            </a:ln>
          </p:spPr>
          <p:txBody>
            <a:bodyPr wrap="square" lIns="0" tIns="0" rIns="0" bIns="0" rtlCol="0"/>
            <a:lstStyle/>
            <a:p/>
          </p:txBody>
        </p:sp>
        <p:sp>
          <p:nvSpPr>
            <p:cNvPr id="4022" name="object 4022" descr=""/>
            <p:cNvSpPr/>
            <p:nvPr/>
          </p:nvSpPr>
          <p:spPr>
            <a:xfrm>
              <a:off x="5327141" y="2413385"/>
              <a:ext cx="11430" cy="0"/>
            </a:xfrm>
            <a:custGeom>
              <a:avLst/>
              <a:gdLst/>
              <a:ahLst/>
              <a:cxnLst/>
              <a:rect l="l" t="t" r="r" b="b"/>
              <a:pathLst>
                <a:path w="11429" h="0">
                  <a:moveTo>
                    <a:pt x="0" y="0"/>
                  </a:moveTo>
                  <a:lnTo>
                    <a:pt x="10833" y="0"/>
                  </a:lnTo>
                </a:path>
              </a:pathLst>
            </a:custGeom>
            <a:ln w="3175">
              <a:solidFill>
                <a:srgbClr val="231F20"/>
              </a:solidFill>
            </a:ln>
          </p:spPr>
          <p:txBody>
            <a:bodyPr wrap="square" lIns="0" tIns="0" rIns="0" bIns="0" rtlCol="0"/>
            <a:lstStyle/>
            <a:p/>
          </p:txBody>
        </p:sp>
        <p:sp>
          <p:nvSpPr>
            <p:cNvPr id="4023" name="object 4023" descr=""/>
            <p:cNvSpPr/>
            <p:nvPr/>
          </p:nvSpPr>
          <p:spPr>
            <a:xfrm>
              <a:off x="5343662" y="2413385"/>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4024" name="object 4024" descr=""/>
            <p:cNvSpPr/>
            <p:nvPr/>
          </p:nvSpPr>
          <p:spPr>
            <a:xfrm>
              <a:off x="5320376" y="2412839"/>
              <a:ext cx="13970" cy="0"/>
            </a:xfrm>
            <a:custGeom>
              <a:avLst/>
              <a:gdLst/>
              <a:ahLst/>
              <a:cxnLst/>
              <a:rect l="l" t="t" r="r" b="b"/>
              <a:pathLst>
                <a:path w="13970" h="0">
                  <a:moveTo>
                    <a:pt x="0" y="0"/>
                  </a:moveTo>
                  <a:lnTo>
                    <a:pt x="13804" y="0"/>
                  </a:lnTo>
                </a:path>
              </a:pathLst>
            </a:custGeom>
            <a:ln w="3175">
              <a:solidFill>
                <a:srgbClr val="231F20"/>
              </a:solidFill>
            </a:ln>
          </p:spPr>
          <p:txBody>
            <a:bodyPr wrap="square" lIns="0" tIns="0" rIns="0" bIns="0" rtlCol="0"/>
            <a:lstStyle/>
            <a:p/>
          </p:txBody>
        </p:sp>
        <p:sp>
          <p:nvSpPr>
            <p:cNvPr id="4025" name="object 4025" descr=""/>
            <p:cNvSpPr/>
            <p:nvPr/>
          </p:nvSpPr>
          <p:spPr>
            <a:xfrm>
              <a:off x="5351785" y="2412292"/>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4026" name="object 4026" descr=""/>
            <p:cNvSpPr/>
            <p:nvPr/>
          </p:nvSpPr>
          <p:spPr>
            <a:xfrm>
              <a:off x="5337162" y="2410668"/>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027" name="object 4027" descr=""/>
            <p:cNvSpPr/>
            <p:nvPr/>
          </p:nvSpPr>
          <p:spPr>
            <a:xfrm>
              <a:off x="5351785" y="2408782"/>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4028" name="object 4028" descr=""/>
            <p:cNvSpPr/>
            <p:nvPr/>
          </p:nvSpPr>
          <p:spPr>
            <a:xfrm>
              <a:off x="5352864" y="24063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29" name="object 4029" descr=""/>
            <p:cNvSpPr/>
            <p:nvPr/>
          </p:nvSpPr>
          <p:spPr>
            <a:xfrm>
              <a:off x="5352864" y="240606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30" name="object 4030" descr=""/>
            <p:cNvSpPr/>
            <p:nvPr/>
          </p:nvSpPr>
          <p:spPr>
            <a:xfrm>
              <a:off x="5352864" y="24055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31" name="object 4031" descr=""/>
            <p:cNvSpPr/>
            <p:nvPr/>
          </p:nvSpPr>
          <p:spPr>
            <a:xfrm>
              <a:off x="5352870" y="24052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32" name="object 4032" descr=""/>
            <p:cNvSpPr/>
            <p:nvPr/>
          </p:nvSpPr>
          <p:spPr>
            <a:xfrm>
              <a:off x="5352864" y="24047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33" name="object 4033" descr=""/>
            <p:cNvSpPr/>
            <p:nvPr/>
          </p:nvSpPr>
          <p:spPr>
            <a:xfrm>
              <a:off x="5352864" y="240444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34" name="object 4034" descr=""/>
            <p:cNvSpPr/>
            <p:nvPr/>
          </p:nvSpPr>
          <p:spPr>
            <a:xfrm>
              <a:off x="5352864" y="240418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35" name="object 4035" descr=""/>
            <p:cNvSpPr/>
            <p:nvPr/>
          </p:nvSpPr>
          <p:spPr>
            <a:xfrm>
              <a:off x="5352864" y="240363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36" name="object 4036" descr=""/>
            <p:cNvSpPr/>
            <p:nvPr/>
          </p:nvSpPr>
          <p:spPr>
            <a:xfrm>
              <a:off x="5352870" y="2403363"/>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4037" name="object 4037" descr=""/>
            <p:cNvSpPr/>
            <p:nvPr/>
          </p:nvSpPr>
          <p:spPr>
            <a:xfrm>
              <a:off x="5338521" y="2403090"/>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4038" name="object 4038" descr=""/>
            <p:cNvSpPr/>
            <p:nvPr/>
          </p:nvSpPr>
          <p:spPr>
            <a:xfrm>
              <a:off x="5325789" y="2402557"/>
              <a:ext cx="10795" cy="0"/>
            </a:xfrm>
            <a:custGeom>
              <a:avLst/>
              <a:gdLst/>
              <a:ahLst/>
              <a:cxnLst/>
              <a:rect l="l" t="t" r="r" b="b"/>
              <a:pathLst>
                <a:path w="10795" h="0">
                  <a:moveTo>
                    <a:pt x="0" y="0"/>
                  </a:moveTo>
                  <a:lnTo>
                    <a:pt x="10287" y="0"/>
                  </a:lnTo>
                </a:path>
              </a:pathLst>
            </a:custGeom>
            <a:ln w="3175">
              <a:solidFill>
                <a:srgbClr val="231F20"/>
              </a:solidFill>
            </a:ln>
          </p:spPr>
          <p:txBody>
            <a:bodyPr wrap="square" lIns="0" tIns="0" rIns="0" bIns="0" rtlCol="0"/>
            <a:lstStyle/>
            <a:p/>
          </p:txBody>
        </p:sp>
        <p:sp>
          <p:nvSpPr>
            <p:cNvPr id="4039" name="object 4039" descr=""/>
            <p:cNvSpPr/>
            <p:nvPr/>
          </p:nvSpPr>
          <p:spPr>
            <a:xfrm>
              <a:off x="5303856" y="2402557"/>
              <a:ext cx="22225" cy="0"/>
            </a:xfrm>
            <a:custGeom>
              <a:avLst/>
              <a:gdLst/>
              <a:ahLst/>
              <a:cxnLst/>
              <a:rect l="l" t="t" r="r" b="b"/>
              <a:pathLst>
                <a:path w="22225" h="0">
                  <a:moveTo>
                    <a:pt x="0" y="0"/>
                  </a:moveTo>
                  <a:lnTo>
                    <a:pt x="21666" y="0"/>
                  </a:lnTo>
                </a:path>
              </a:pathLst>
            </a:custGeom>
            <a:ln w="3175">
              <a:solidFill>
                <a:srgbClr val="231F20"/>
              </a:solidFill>
            </a:ln>
          </p:spPr>
          <p:txBody>
            <a:bodyPr wrap="square" lIns="0" tIns="0" rIns="0" bIns="0" rtlCol="0"/>
            <a:lstStyle/>
            <a:p/>
          </p:txBody>
        </p:sp>
        <p:sp>
          <p:nvSpPr>
            <p:cNvPr id="4040" name="object 4040" descr=""/>
            <p:cNvSpPr/>
            <p:nvPr/>
          </p:nvSpPr>
          <p:spPr>
            <a:xfrm>
              <a:off x="5338521" y="2402284"/>
              <a:ext cx="635" cy="0"/>
            </a:xfrm>
            <a:custGeom>
              <a:avLst/>
              <a:gdLst/>
              <a:ahLst/>
              <a:cxnLst/>
              <a:rect l="l" t="t" r="r" b="b"/>
              <a:pathLst>
                <a:path w="635" h="0">
                  <a:moveTo>
                    <a:pt x="266" y="0"/>
                  </a:moveTo>
                  <a:lnTo>
                    <a:pt x="0" y="0"/>
                  </a:lnTo>
                  <a:lnTo>
                    <a:pt x="266" y="0"/>
                  </a:lnTo>
                  <a:lnTo>
                    <a:pt x="0" y="0"/>
                  </a:lnTo>
                </a:path>
              </a:pathLst>
            </a:custGeom>
            <a:ln w="3175">
              <a:solidFill>
                <a:srgbClr val="231F20"/>
              </a:solidFill>
            </a:ln>
          </p:spPr>
          <p:txBody>
            <a:bodyPr wrap="square" lIns="0" tIns="0" rIns="0" bIns="0" rtlCol="0"/>
            <a:lstStyle/>
            <a:p/>
          </p:txBody>
        </p:sp>
        <p:sp>
          <p:nvSpPr>
            <p:cNvPr id="4041" name="object 4041" descr=""/>
            <p:cNvSpPr/>
            <p:nvPr/>
          </p:nvSpPr>
          <p:spPr>
            <a:xfrm>
              <a:off x="5352864" y="240228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42" name="object 4042" descr=""/>
            <p:cNvSpPr/>
            <p:nvPr/>
          </p:nvSpPr>
          <p:spPr>
            <a:xfrm>
              <a:off x="5338514" y="24020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43" name="object 4043" descr=""/>
            <p:cNvSpPr/>
            <p:nvPr/>
          </p:nvSpPr>
          <p:spPr>
            <a:xfrm>
              <a:off x="5352864" y="24020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44" name="object 4044" descr=""/>
            <p:cNvSpPr/>
            <p:nvPr/>
          </p:nvSpPr>
          <p:spPr>
            <a:xfrm>
              <a:off x="5336350" y="24020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45" name="object 4045" descr=""/>
            <p:cNvSpPr/>
            <p:nvPr/>
          </p:nvSpPr>
          <p:spPr>
            <a:xfrm>
              <a:off x="5338514" y="24020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46" name="object 4046" descr=""/>
            <p:cNvSpPr/>
            <p:nvPr/>
          </p:nvSpPr>
          <p:spPr>
            <a:xfrm>
              <a:off x="5352864" y="24017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47" name="object 4047" descr=""/>
            <p:cNvSpPr/>
            <p:nvPr/>
          </p:nvSpPr>
          <p:spPr>
            <a:xfrm>
              <a:off x="5338514" y="24017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48" name="object 4048" descr=""/>
            <p:cNvSpPr/>
            <p:nvPr/>
          </p:nvSpPr>
          <p:spPr>
            <a:xfrm>
              <a:off x="5336350" y="24017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49" name="object 4049" descr=""/>
            <p:cNvSpPr/>
            <p:nvPr/>
          </p:nvSpPr>
          <p:spPr>
            <a:xfrm>
              <a:off x="5338514" y="2401466"/>
              <a:ext cx="635" cy="0"/>
            </a:xfrm>
            <a:custGeom>
              <a:avLst/>
              <a:gdLst/>
              <a:ahLst/>
              <a:cxnLst/>
              <a:rect l="l" t="t" r="r" b="b"/>
              <a:pathLst>
                <a:path w="635" h="0">
                  <a:moveTo>
                    <a:pt x="0" y="0"/>
                  </a:moveTo>
                  <a:lnTo>
                    <a:pt x="266" y="0"/>
                  </a:lnTo>
                  <a:lnTo>
                    <a:pt x="0" y="0"/>
                  </a:lnTo>
                  <a:lnTo>
                    <a:pt x="266" y="0"/>
                  </a:lnTo>
                </a:path>
              </a:pathLst>
            </a:custGeom>
            <a:ln w="3175">
              <a:solidFill>
                <a:srgbClr val="231F20"/>
              </a:solidFill>
            </a:ln>
          </p:spPr>
          <p:txBody>
            <a:bodyPr wrap="square" lIns="0" tIns="0" rIns="0" bIns="0" rtlCol="0"/>
            <a:lstStyle/>
            <a:p/>
          </p:txBody>
        </p:sp>
        <p:sp>
          <p:nvSpPr>
            <p:cNvPr id="4050" name="object 4050" descr=""/>
            <p:cNvSpPr/>
            <p:nvPr/>
          </p:nvSpPr>
          <p:spPr>
            <a:xfrm>
              <a:off x="5352864" y="240146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51" name="object 4051" descr=""/>
            <p:cNvSpPr/>
            <p:nvPr/>
          </p:nvSpPr>
          <p:spPr>
            <a:xfrm>
              <a:off x="5336350" y="240146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52" name="object 4052" descr=""/>
            <p:cNvSpPr/>
            <p:nvPr/>
          </p:nvSpPr>
          <p:spPr>
            <a:xfrm>
              <a:off x="5352864" y="24011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53" name="object 4053" descr=""/>
            <p:cNvSpPr/>
            <p:nvPr/>
          </p:nvSpPr>
          <p:spPr>
            <a:xfrm>
              <a:off x="5336350" y="24009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54" name="object 4054" descr=""/>
            <p:cNvSpPr/>
            <p:nvPr/>
          </p:nvSpPr>
          <p:spPr>
            <a:xfrm>
              <a:off x="5352864" y="240065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55" name="object 4055" descr=""/>
            <p:cNvSpPr/>
            <p:nvPr/>
          </p:nvSpPr>
          <p:spPr>
            <a:xfrm>
              <a:off x="5336350" y="240065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56" name="object 4056" descr=""/>
            <p:cNvSpPr/>
            <p:nvPr/>
          </p:nvSpPr>
          <p:spPr>
            <a:xfrm>
              <a:off x="5338521" y="240065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57" name="object 4057" descr=""/>
            <p:cNvSpPr/>
            <p:nvPr/>
          </p:nvSpPr>
          <p:spPr>
            <a:xfrm>
              <a:off x="5336350" y="240065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58" name="object 4058" descr=""/>
            <p:cNvSpPr/>
            <p:nvPr/>
          </p:nvSpPr>
          <p:spPr>
            <a:xfrm>
              <a:off x="5338521" y="24003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59" name="object 4059" descr=""/>
            <p:cNvSpPr/>
            <p:nvPr/>
          </p:nvSpPr>
          <p:spPr>
            <a:xfrm>
              <a:off x="5352864" y="24003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60" name="object 4060" descr=""/>
            <p:cNvSpPr/>
            <p:nvPr/>
          </p:nvSpPr>
          <p:spPr>
            <a:xfrm>
              <a:off x="5338521" y="24003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61" name="object 4061" descr=""/>
            <p:cNvSpPr/>
            <p:nvPr/>
          </p:nvSpPr>
          <p:spPr>
            <a:xfrm>
              <a:off x="5336350" y="240011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62" name="object 4062" descr=""/>
            <p:cNvSpPr/>
            <p:nvPr/>
          </p:nvSpPr>
          <p:spPr>
            <a:xfrm>
              <a:off x="5460094" y="2400113"/>
              <a:ext cx="13335" cy="0"/>
            </a:xfrm>
            <a:custGeom>
              <a:avLst/>
              <a:gdLst/>
              <a:ahLst/>
              <a:cxnLst/>
              <a:rect l="l" t="t" r="r" b="b"/>
              <a:pathLst>
                <a:path w="13335" h="0">
                  <a:moveTo>
                    <a:pt x="13258" y="0"/>
                  </a:moveTo>
                  <a:lnTo>
                    <a:pt x="0" y="0"/>
                  </a:lnTo>
                </a:path>
              </a:pathLst>
            </a:custGeom>
            <a:ln w="3175">
              <a:solidFill>
                <a:srgbClr val="231F20"/>
              </a:solidFill>
            </a:ln>
          </p:spPr>
          <p:txBody>
            <a:bodyPr wrap="square" lIns="0" tIns="0" rIns="0" bIns="0" rtlCol="0"/>
            <a:lstStyle/>
            <a:p/>
          </p:txBody>
        </p:sp>
        <p:sp>
          <p:nvSpPr>
            <p:cNvPr id="4063" name="object 4063" descr=""/>
            <p:cNvSpPr/>
            <p:nvPr/>
          </p:nvSpPr>
          <p:spPr>
            <a:xfrm>
              <a:off x="5336350" y="240011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64" name="object 4064" descr=""/>
            <p:cNvSpPr/>
            <p:nvPr/>
          </p:nvSpPr>
          <p:spPr>
            <a:xfrm>
              <a:off x="5338521" y="2399840"/>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4065" name="object 4065" descr=""/>
            <p:cNvSpPr/>
            <p:nvPr/>
          </p:nvSpPr>
          <p:spPr>
            <a:xfrm>
              <a:off x="5336350" y="239984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66" name="object 4066" descr=""/>
            <p:cNvSpPr/>
            <p:nvPr/>
          </p:nvSpPr>
          <p:spPr>
            <a:xfrm>
              <a:off x="5338521" y="23993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67" name="object 4067" descr=""/>
            <p:cNvSpPr/>
            <p:nvPr/>
          </p:nvSpPr>
          <p:spPr>
            <a:xfrm>
              <a:off x="5352864" y="23993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68" name="object 4068" descr=""/>
            <p:cNvSpPr/>
            <p:nvPr/>
          </p:nvSpPr>
          <p:spPr>
            <a:xfrm>
              <a:off x="5336350" y="23993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69" name="object 4069" descr=""/>
            <p:cNvSpPr/>
            <p:nvPr/>
          </p:nvSpPr>
          <p:spPr>
            <a:xfrm>
              <a:off x="5338514" y="23993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70" name="object 4070" descr=""/>
            <p:cNvSpPr/>
            <p:nvPr/>
          </p:nvSpPr>
          <p:spPr>
            <a:xfrm>
              <a:off x="5336350" y="23990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71" name="object 4071" descr=""/>
            <p:cNvSpPr/>
            <p:nvPr/>
          </p:nvSpPr>
          <p:spPr>
            <a:xfrm>
              <a:off x="5352864"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72" name="object 4072" descr=""/>
            <p:cNvSpPr/>
            <p:nvPr/>
          </p:nvSpPr>
          <p:spPr>
            <a:xfrm>
              <a:off x="5336350"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73" name="object 4073" descr=""/>
            <p:cNvSpPr/>
            <p:nvPr/>
          </p:nvSpPr>
          <p:spPr>
            <a:xfrm>
              <a:off x="5338521"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74" name="object 4074" descr=""/>
            <p:cNvSpPr/>
            <p:nvPr/>
          </p:nvSpPr>
          <p:spPr>
            <a:xfrm>
              <a:off x="5336350"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75" name="object 4075" descr=""/>
            <p:cNvSpPr/>
            <p:nvPr/>
          </p:nvSpPr>
          <p:spPr>
            <a:xfrm>
              <a:off x="5338514" y="23984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76" name="object 4076" descr=""/>
            <p:cNvSpPr/>
            <p:nvPr/>
          </p:nvSpPr>
          <p:spPr>
            <a:xfrm>
              <a:off x="5336350" y="23984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77" name="object 4077" descr=""/>
            <p:cNvSpPr/>
            <p:nvPr/>
          </p:nvSpPr>
          <p:spPr>
            <a:xfrm>
              <a:off x="5338521" y="239821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78" name="object 4078" descr=""/>
            <p:cNvSpPr/>
            <p:nvPr/>
          </p:nvSpPr>
          <p:spPr>
            <a:xfrm>
              <a:off x="5336350" y="239821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79" name="object 4079" descr=""/>
            <p:cNvSpPr/>
            <p:nvPr/>
          </p:nvSpPr>
          <p:spPr>
            <a:xfrm>
              <a:off x="5338521" y="2397943"/>
              <a:ext cx="635" cy="0"/>
            </a:xfrm>
            <a:custGeom>
              <a:avLst/>
              <a:gdLst/>
              <a:ahLst/>
              <a:cxnLst/>
              <a:rect l="l" t="t" r="r" b="b"/>
              <a:pathLst>
                <a:path w="635" h="0">
                  <a:moveTo>
                    <a:pt x="266" y="0"/>
                  </a:moveTo>
                  <a:lnTo>
                    <a:pt x="0" y="0"/>
                  </a:lnTo>
                  <a:lnTo>
                    <a:pt x="266" y="0"/>
                  </a:lnTo>
                  <a:lnTo>
                    <a:pt x="0" y="0"/>
                  </a:lnTo>
                </a:path>
              </a:pathLst>
            </a:custGeom>
            <a:ln w="3175">
              <a:solidFill>
                <a:srgbClr val="231F20"/>
              </a:solidFill>
            </a:ln>
          </p:spPr>
          <p:txBody>
            <a:bodyPr wrap="square" lIns="0" tIns="0" rIns="0" bIns="0" rtlCol="0"/>
            <a:lstStyle/>
            <a:p/>
          </p:txBody>
        </p:sp>
        <p:sp>
          <p:nvSpPr>
            <p:cNvPr id="4080" name="object 4080" descr=""/>
            <p:cNvSpPr/>
            <p:nvPr/>
          </p:nvSpPr>
          <p:spPr>
            <a:xfrm>
              <a:off x="5336350" y="239794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81" name="object 4081" descr=""/>
            <p:cNvSpPr/>
            <p:nvPr/>
          </p:nvSpPr>
          <p:spPr>
            <a:xfrm>
              <a:off x="5336350" y="239713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082" name="object 4082" descr=""/>
            <p:cNvSpPr/>
            <p:nvPr/>
          </p:nvSpPr>
          <p:spPr>
            <a:xfrm>
              <a:off x="5338514" y="2397137"/>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4083" name="object 4083" descr=""/>
            <p:cNvSpPr/>
            <p:nvPr/>
          </p:nvSpPr>
          <p:spPr>
            <a:xfrm>
              <a:off x="5336350" y="23971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84" name="object 4084" descr=""/>
            <p:cNvSpPr/>
            <p:nvPr/>
          </p:nvSpPr>
          <p:spPr>
            <a:xfrm>
              <a:off x="5338514" y="239686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085" name="object 4085" descr=""/>
            <p:cNvSpPr/>
            <p:nvPr/>
          </p:nvSpPr>
          <p:spPr>
            <a:xfrm>
              <a:off x="5351785" y="239631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4086" name="object 4086" descr=""/>
            <p:cNvSpPr/>
            <p:nvPr/>
          </p:nvSpPr>
          <p:spPr>
            <a:xfrm>
              <a:off x="5338521" y="2395785"/>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4087" name="object 4087" descr=""/>
            <p:cNvSpPr/>
            <p:nvPr/>
          </p:nvSpPr>
          <p:spPr>
            <a:xfrm>
              <a:off x="5355574" y="2395239"/>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4088" name="object 4088" descr=""/>
            <p:cNvSpPr/>
            <p:nvPr/>
          </p:nvSpPr>
          <p:spPr>
            <a:xfrm>
              <a:off x="5337163" y="2394434"/>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4089" name="object 4089" descr=""/>
            <p:cNvSpPr/>
            <p:nvPr/>
          </p:nvSpPr>
          <p:spPr>
            <a:xfrm>
              <a:off x="5351785" y="239280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4090" name="object 4090" descr=""/>
            <p:cNvSpPr/>
            <p:nvPr/>
          </p:nvSpPr>
          <p:spPr>
            <a:xfrm>
              <a:off x="5320375" y="2392535"/>
              <a:ext cx="13970" cy="0"/>
            </a:xfrm>
            <a:custGeom>
              <a:avLst/>
              <a:gdLst/>
              <a:ahLst/>
              <a:cxnLst/>
              <a:rect l="l" t="t" r="r" b="b"/>
              <a:pathLst>
                <a:path w="13970" h="0">
                  <a:moveTo>
                    <a:pt x="13804" y="0"/>
                  </a:moveTo>
                  <a:lnTo>
                    <a:pt x="0" y="0"/>
                  </a:lnTo>
                </a:path>
              </a:pathLst>
            </a:custGeom>
            <a:ln w="3175">
              <a:solidFill>
                <a:srgbClr val="231F20"/>
              </a:solidFill>
            </a:ln>
          </p:spPr>
          <p:txBody>
            <a:bodyPr wrap="square" lIns="0" tIns="0" rIns="0" bIns="0" rtlCol="0"/>
            <a:lstStyle/>
            <a:p/>
          </p:txBody>
        </p:sp>
        <p:sp>
          <p:nvSpPr>
            <p:cNvPr id="4091" name="object 4091" descr=""/>
            <p:cNvSpPr/>
            <p:nvPr/>
          </p:nvSpPr>
          <p:spPr>
            <a:xfrm>
              <a:off x="5343668" y="2391990"/>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092" name="object 4092" descr=""/>
            <p:cNvSpPr/>
            <p:nvPr/>
          </p:nvSpPr>
          <p:spPr>
            <a:xfrm>
              <a:off x="5327141" y="2391990"/>
              <a:ext cx="11430" cy="0"/>
            </a:xfrm>
            <a:custGeom>
              <a:avLst/>
              <a:gdLst/>
              <a:ahLst/>
              <a:cxnLst/>
              <a:rect l="l" t="t" r="r" b="b"/>
              <a:pathLst>
                <a:path w="11429" h="0">
                  <a:moveTo>
                    <a:pt x="0" y="0"/>
                  </a:moveTo>
                  <a:lnTo>
                    <a:pt x="10833" y="0"/>
                  </a:lnTo>
                </a:path>
              </a:pathLst>
            </a:custGeom>
            <a:ln w="3175">
              <a:solidFill>
                <a:srgbClr val="231F20"/>
              </a:solidFill>
            </a:ln>
          </p:spPr>
          <p:txBody>
            <a:bodyPr wrap="square" lIns="0" tIns="0" rIns="0" bIns="0" rtlCol="0"/>
            <a:lstStyle/>
            <a:p/>
          </p:txBody>
        </p:sp>
        <p:sp>
          <p:nvSpPr>
            <p:cNvPr id="4093" name="object 4093" descr=""/>
            <p:cNvSpPr/>
            <p:nvPr/>
          </p:nvSpPr>
          <p:spPr>
            <a:xfrm>
              <a:off x="5344472" y="239199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4094" name="object 4094" descr=""/>
            <p:cNvSpPr/>
            <p:nvPr/>
          </p:nvSpPr>
          <p:spPr>
            <a:xfrm>
              <a:off x="5344472" y="2391717"/>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4095" name="object 4095" descr=""/>
            <p:cNvSpPr/>
            <p:nvPr/>
          </p:nvSpPr>
          <p:spPr>
            <a:xfrm>
              <a:off x="5355574" y="2391717"/>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4096" name="object 4096" descr=""/>
            <p:cNvSpPr/>
            <p:nvPr/>
          </p:nvSpPr>
          <p:spPr>
            <a:xfrm>
              <a:off x="5356113" y="239090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097" name="object 4097" descr=""/>
            <p:cNvSpPr/>
            <p:nvPr/>
          </p:nvSpPr>
          <p:spPr>
            <a:xfrm>
              <a:off x="5304941" y="2391444"/>
              <a:ext cx="21590" cy="0"/>
            </a:xfrm>
            <a:custGeom>
              <a:avLst/>
              <a:gdLst/>
              <a:ahLst/>
              <a:cxnLst/>
              <a:rect l="l" t="t" r="r" b="b"/>
              <a:pathLst>
                <a:path w="21589" h="0">
                  <a:moveTo>
                    <a:pt x="0" y="0"/>
                  </a:moveTo>
                  <a:lnTo>
                    <a:pt x="21386" y="0"/>
                  </a:lnTo>
                </a:path>
              </a:pathLst>
            </a:custGeom>
            <a:ln w="3175">
              <a:solidFill>
                <a:srgbClr val="231F20"/>
              </a:solidFill>
            </a:ln>
          </p:spPr>
          <p:txBody>
            <a:bodyPr wrap="square" lIns="0" tIns="0" rIns="0" bIns="0" rtlCol="0"/>
            <a:lstStyle/>
            <a:p/>
          </p:txBody>
        </p:sp>
        <p:sp>
          <p:nvSpPr>
            <p:cNvPr id="4098" name="object 4098" descr=""/>
            <p:cNvSpPr/>
            <p:nvPr/>
          </p:nvSpPr>
          <p:spPr>
            <a:xfrm>
              <a:off x="5333640" y="2391444"/>
              <a:ext cx="3810" cy="0"/>
            </a:xfrm>
            <a:custGeom>
              <a:avLst/>
              <a:gdLst/>
              <a:ahLst/>
              <a:cxnLst/>
              <a:rect l="l" t="t" r="r" b="b"/>
              <a:pathLst>
                <a:path w="3810" h="0">
                  <a:moveTo>
                    <a:pt x="0" y="0"/>
                  </a:moveTo>
                  <a:lnTo>
                    <a:pt x="3251" y="0"/>
                  </a:lnTo>
                  <a:lnTo>
                    <a:pt x="0" y="0"/>
                  </a:lnTo>
                </a:path>
              </a:pathLst>
            </a:custGeom>
            <a:ln w="3175">
              <a:solidFill>
                <a:srgbClr val="231F20"/>
              </a:solidFill>
            </a:ln>
          </p:spPr>
          <p:txBody>
            <a:bodyPr wrap="square" lIns="0" tIns="0" rIns="0" bIns="0" rtlCol="0"/>
            <a:lstStyle/>
            <a:p/>
          </p:txBody>
        </p:sp>
        <p:sp>
          <p:nvSpPr>
            <p:cNvPr id="4099" name="object 4099" descr=""/>
            <p:cNvSpPr/>
            <p:nvPr/>
          </p:nvSpPr>
          <p:spPr>
            <a:xfrm>
              <a:off x="5336350" y="23903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100" name="object 4100" descr=""/>
            <p:cNvSpPr/>
            <p:nvPr/>
          </p:nvSpPr>
          <p:spPr>
            <a:xfrm>
              <a:off x="5333640" y="2391184"/>
              <a:ext cx="3810" cy="0"/>
            </a:xfrm>
            <a:custGeom>
              <a:avLst/>
              <a:gdLst/>
              <a:ahLst/>
              <a:cxnLst/>
              <a:rect l="l" t="t" r="r" b="b"/>
              <a:pathLst>
                <a:path w="3810" h="0">
                  <a:moveTo>
                    <a:pt x="0" y="0"/>
                  </a:moveTo>
                  <a:lnTo>
                    <a:pt x="0" y="0"/>
                  </a:lnTo>
                  <a:lnTo>
                    <a:pt x="3517" y="0"/>
                  </a:lnTo>
                </a:path>
              </a:pathLst>
            </a:custGeom>
            <a:ln w="3175">
              <a:solidFill>
                <a:srgbClr val="231F20"/>
              </a:solidFill>
            </a:ln>
          </p:spPr>
          <p:txBody>
            <a:bodyPr wrap="square" lIns="0" tIns="0" rIns="0" bIns="0" rtlCol="0"/>
            <a:lstStyle/>
            <a:p/>
          </p:txBody>
        </p:sp>
        <p:sp>
          <p:nvSpPr>
            <p:cNvPr id="4101" name="object 4101" descr=""/>
            <p:cNvSpPr/>
            <p:nvPr/>
          </p:nvSpPr>
          <p:spPr>
            <a:xfrm>
              <a:off x="5333640" y="2390911"/>
              <a:ext cx="3810" cy="0"/>
            </a:xfrm>
            <a:custGeom>
              <a:avLst/>
              <a:gdLst/>
              <a:ahLst/>
              <a:cxnLst/>
              <a:rect l="l" t="t" r="r" b="b"/>
              <a:pathLst>
                <a:path w="3810" h="0">
                  <a:moveTo>
                    <a:pt x="0" y="0"/>
                  </a:moveTo>
                  <a:lnTo>
                    <a:pt x="3517" y="0"/>
                  </a:lnTo>
                  <a:lnTo>
                    <a:pt x="2971" y="0"/>
                  </a:lnTo>
                </a:path>
              </a:pathLst>
            </a:custGeom>
            <a:ln w="3175">
              <a:solidFill>
                <a:srgbClr val="231F20"/>
              </a:solidFill>
            </a:ln>
          </p:spPr>
          <p:txBody>
            <a:bodyPr wrap="square" lIns="0" tIns="0" rIns="0" bIns="0" rtlCol="0"/>
            <a:lstStyle/>
            <a:p/>
          </p:txBody>
        </p:sp>
        <p:sp>
          <p:nvSpPr>
            <p:cNvPr id="4102" name="object 4102" descr=""/>
            <p:cNvSpPr/>
            <p:nvPr/>
          </p:nvSpPr>
          <p:spPr>
            <a:xfrm>
              <a:off x="5332834" y="2390911"/>
              <a:ext cx="4445" cy="0"/>
            </a:xfrm>
            <a:custGeom>
              <a:avLst/>
              <a:gdLst/>
              <a:ahLst/>
              <a:cxnLst/>
              <a:rect l="l" t="t" r="r" b="b"/>
              <a:pathLst>
                <a:path w="4445" h="0">
                  <a:moveTo>
                    <a:pt x="1346" y="0"/>
                  </a:moveTo>
                  <a:lnTo>
                    <a:pt x="0" y="0"/>
                  </a:lnTo>
                  <a:lnTo>
                    <a:pt x="4330" y="0"/>
                  </a:lnTo>
                </a:path>
              </a:pathLst>
            </a:custGeom>
            <a:ln w="3175">
              <a:solidFill>
                <a:srgbClr val="231F20"/>
              </a:solidFill>
            </a:ln>
          </p:spPr>
          <p:txBody>
            <a:bodyPr wrap="square" lIns="0" tIns="0" rIns="0" bIns="0" rtlCol="0"/>
            <a:lstStyle/>
            <a:p/>
          </p:txBody>
        </p:sp>
        <p:sp>
          <p:nvSpPr>
            <p:cNvPr id="4103" name="object 4103" descr=""/>
            <p:cNvSpPr/>
            <p:nvPr/>
          </p:nvSpPr>
          <p:spPr>
            <a:xfrm>
              <a:off x="5343662" y="239063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04" name="object 4104" descr=""/>
            <p:cNvSpPr/>
            <p:nvPr/>
          </p:nvSpPr>
          <p:spPr>
            <a:xfrm>
              <a:off x="5336895" y="239063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105" name="object 4105" descr=""/>
            <p:cNvSpPr/>
            <p:nvPr/>
          </p:nvSpPr>
          <p:spPr>
            <a:xfrm>
              <a:off x="5332827" y="2390093"/>
              <a:ext cx="3810" cy="0"/>
            </a:xfrm>
            <a:custGeom>
              <a:avLst/>
              <a:gdLst/>
              <a:ahLst/>
              <a:cxnLst/>
              <a:rect l="l" t="t" r="r" b="b"/>
              <a:pathLst>
                <a:path w="3810" h="0">
                  <a:moveTo>
                    <a:pt x="0" y="0"/>
                  </a:moveTo>
                  <a:lnTo>
                    <a:pt x="3517" y="0"/>
                  </a:lnTo>
                </a:path>
              </a:pathLst>
            </a:custGeom>
            <a:ln w="3175">
              <a:solidFill>
                <a:srgbClr val="231F20"/>
              </a:solidFill>
            </a:ln>
          </p:spPr>
          <p:txBody>
            <a:bodyPr wrap="square" lIns="0" tIns="0" rIns="0" bIns="0" rtlCol="0"/>
            <a:lstStyle/>
            <a:p/>
          </p:txBody>
        </p:sp>
        <p:sp>
          <p:nvSpPr>
            <p:cNvPr id="4106" name="object 4106" descr=""/>
            <p:cNvSpPr/>
            <p:nvPr/>
          </p:nvSpPr>
          <p:spPr>
            <a:xfrm>
              <a:off x="5344198" y="2390093"/>
              <a:ext cx="5715" cy="0"/>
            </a:xfrm>
            <a:custGeom>
              <a:avLst/>
              <a:gdLst/>
              <a:ahLst/>
              <a:cxnLst/>
              <a:rect l="l" t="t" r="r" b="b"/>
              <a:pathLst>
                <a:path w="5714" h="0">
                  <a:moveTo>
                    <a:pt x="5689" y="0"/>
                  </a:moveTo>
                  <a:lnTo>
                    <a:pt x="0" y="0"/>
                  </a:lnTo>
                </a:path>
              </a:pathLst>
            </a:custGeom>
            <a:ln w="3175">
              <a:solidFill>
                <a:srgbClr val="231F20"/>
              </a:solidFill>
            </a:ln>
          </p:spPr>
          <p:txBody>
            <a:bodyPr wrap="square" lIns="0" tIns="0" rIns="0" bIns="0" rtlCol="0"/>
            <a:lstStyle/>
            <a:p/>
          </p:txBody>
        </p:sp>
        <p:sp>
          <p:nvSpPr>
            <p:cNvPr id="4107" name="object 4107" descr=""/>
            <p:cNvSpPr/>
            <p:nvPr/>
          </p:nvSpPr>
          <p:spPr>
            <a:xfrm>
              <a:off x="5333099" y="2390093"/>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4108" name="object 4108" descr=""/>
            <p:cNvSpPr/>
            <p:nvPr/>
          </p:nvSpPr>
          <p:spPr>
            <a:xfrm>
              <a:off x="5333100" y="2389286"/>
              <a:ext cx="3810" cy="0"/>
            </a:xfrm>
            <a:custGeom>
              <a:avLst/>
              <a:gdLst/>
              <a:ahLst/>
              <a:cxnLst/>
              <a:rect l="l" t="t" r="r" b="b"/>
              <a:pathLst>
                <a:path w="3810" h="0">
                  <a:moveTo>
                    <a:pt x="0" y="0"/>
                  </a:moveTo>
                  <a:lnTo>
                    <a:pt x="3251" y="0"/>
                  </a:lnTo>
                </a:path>
              </a:pathLst>
            </a:custGeom>
            <a:ln w="3175">
              <a:solidFill>
                <a:srgbClr val="231F20"/>
              </a:solidFill>
            </a:ln>
          </p:spPr>
          <p:txBody>
            <a:bodyPr wrap="square" lIns="0" tIns="0" rIns="0" bIns="0" rtlCol="0"/>
            <a:lstStyle/>
            <a:p/>
          </p:txBody>
        </p:sp>
        <p:sp>
          <p:nvSpPr>
            <p:cNvPr id="4109" name="object 4109" descr=""/>
            <p:cNvSpPr/>
            <p:nvPr/>
          </p:nvSpPr>
          <p:spPr>
            <a:xfrm>
              <a:off x="5344201" y="2389286"/>
              <a:ext cx="5715" cy="0"/>
            </a:xfrm>
            <a:custGeom>
              <a:avLst/>
              <a:gdLst/>
              <a:ahLst/>
              <a:cxnLst/>
              <a:rect l="l" t="t" r="r" b="b"/>
              <a:pathLst>
                <a:path w="5714" h="0">
                  <a:moveTo>
                    <a:pt x="0" y="0"/>
                  </a:moveTo>
                  <a:lnTo>
                    <a:pt x="5689" y="0"/>
                  </a:lnTo>
                </a:path>
              </a:pathLst>
            </a:custGeom>
            <a:ln w="3175">
              <a:solidFill>
                <a:srgbClr val="231F20"/>
              </a:solidFill>
            </a:ln>
          </p:spPr>
          <p:txBody>
            <a:bodyPr wrap="square" lIns="0" tIns="0" rIns="0" bIns="0" rtlCol="0"/>
            <a:lstStyle/>
            <a:p/>
          </p:txBody>
        </p:sp>
        <p:sp>
          <p:nvSpPr>
            <p:cNvPr id="4110" name="object 4110" descr=""/>
            <p:cNvSpPr/>
            <p:nvPr/>
          </p:nvSpPr>
          <p:spPr>
            <a:xfrm>
              <a:off x="5333367" y="2388740"/>
              <a:ext cx="3810" cy="0"/>
            </a:xfrm>
            <a:custGeom>
              <a:avLst/>
              <a:gdLst/>
              <a:ahLst/>
              <a:cxnLst/>
              <a:rect l="l" t="t" r="r" b="b"/>
              <a:pathLst>
                <a:path w="3810" h="0">
                  <a:moveTo>
                    <a:pt x="0" y="0"/>
                  </a:moveTo>
                  <a:lnTo>
                    <a:pt x="3251" y="0"/>
                  </a:lnTo>
                </a:path>
              </a:pathLst>
            </a:custGeom>
            <a:ln w="3175">
              <a:solidFill>
                <a:srgbClr val="231F20"/>
              </a:solidFill>
            </a:ln>
          </p:spPr>
          <p:txBody>
            <a:bodyPr wrap="square" lIns="0" tIns="0" rIns="0" bIns="0" rtlCol="0"/>
            <a:lstStyle/>
            <a:p/>
          </p:txBody>
        </p:sp>
        <p:sp>
          <p:nvSpPr>
            <p:cNvPr id="4111" name="object 4111" descr=""/>
            <p:cNvSpPr/>
            <p:nvPr/>
          </p:nvSpPr>
          <p:spPr>
            <a:xfrm>
              <a:off x="5344201" y="2388740"/>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4112" name="object 4112" descr=""/>
            <p:cNvSpPr/>
            <p:nvPr/>
          </p:nvSpPr>
          <p:spPr>
            <a:xfrm>
              <a:off x="5336890" y="2388740"/>
              <a:ext cx="7620" cy="0"/>
            </a:xfrm>
            <a:custGeom>
              <a:avLst/>
              <a:gdLst/>
              <a:ahLst/>
              <a:cxnLst/>
              <a:rect l="l" t="t" r="r" b="b"/>
              <a:pathLst>
                <a:path w="7620" h="0">
                  <a:moveTo>
                    <a:pt x="0" y="0"/>
                  </a:moveTo>
                  <a:lnTo>
                    <a:pt x="7035" y="0"/>
                  </a:lnTo>
                </a:path>
              </a:pathLst>
            </a:custGeom>
            <a:ln w="3175">
              <a:solidFill>
                <a:srgbClr val="231F20"/>
              </a:solidFill>
            </a:ln>
          </p:spPr>
          <p:txBody>
            <a:bodyPr wrap="square" lIns="0" tIns="0" rIns="0" bIns="0" rtlCol="0"/>
            <a:lstStyle/>
            <a:p/>
          </p:txBody>
        </p:sp>
        <p:sp>
          <p:nvSpPr>
            <p:cNvPr id="4113" name="object 4113" descr=""/>
            <p:cNvSpPr/>
            <p:nvPr/>
          </p:nvSpPr>
          <p:spPr>
            <a:xfrm>
              <a:off x="5337430" y="2388467"/>
              <a:ext cx="2540" cy="0"/>
            </a:xfrm>
            <a:custGeom>
              <a:avLst/>
              <a:gdLst/>
              <a:ahLst/>
              <a:cxnLst/>
              <a:rect l="l" t="t" r="r" b="b"/>
              <a:pathLst>
                <a:path w="2539" h="0">
                  <a:moveTo>
                    <a:pt x="0" y="0"/>
                  </a:moveTo>
                  <a:lnTo>
                    <a:pt x="2171" y="0"/>
                  </a:lnTo>
                </a:path>
              </a:pathLst>
            </a:custGeom>
            <a:ln w="3175">
              <a:solidFill>
                <a:srgbClr val="231F20"/>
              </a:solidFill>
            </a:ln>
          </p:spPr>
          <p:txBody>
            <a:bodyPr wrap="square" lIns="0" tIns="0" rIns="0" bIns="0" rtlCol="0"/>
            <a:lstStyle/>
            <a:p/>
          </p:txBody>
        </p:sp>
        <p:sp>
          <p:nvSpPr>
            <p:cNvPr id="4114" name="object 4114" descr=""/>
            <p:cNvSpPr/>
            <p:nvPr/>
          </p:nvSpPr>
          <p:spPr>
            <a:xfrm>
              <a:off x="5343662" y="2388467"/>
              <a:ext cx="4445" cy="0"/>
            </a:xfrm>
            <a:custGeom>
              <a:avLst/>
              <a:gdLst/>
              <a:ahLst/>
              <a:cxnLst/>
              <a:rect l="l" t="t" r="r" b="b"/>
              <a:pathLst>
                <a:path w="4445" h="0">
                  <a:moveTo>
                    <a:pt x="0" y="0"/>
                  </a:moveTo>
                  <a:lnTo>
                    <a:pt x="4064" y="0"/>
                  </a:lnTo>
                </a:path>
              </a:pathLst>
            </a:custGeom>
            <a:ln w="3175">
              <a:solidFill>
                <a:srgbClr val="231F20"/>
              </a:solidFill>
            </a:ln>
          </p:spPr>
          <p:txBody>
            <a:bodyPr wrap="square" lIns="0" tIns="0" rIns="0" bIns="0" rtlCol="0"/>
            <a:lstStyle/>
            <a:p/>
          </p:txBody>
        </p:sp>
        <p:sp>
          <p:nvSpPr>
            <p:cNvPr id="4115" name="object 4115" descr=""/>
            <p:cNvSpPr/>
            <p:nvPr/>
          </p:nvSpPr>
          <p:spPr>
            <a:xfrm>
              <a:off x="5343928" y="2388195"/>
              <a:ext cx="3810" cy="0"/>
            </a:xfrm>
            <a:custGeom>
              <a:avLst/>
              <a:gdLst/>
              <a:ahLst/>
              <a:cxnLst/>
              <a:rect l="l" t="t" r="r" b="b"/>
              <a:pathLst>
                <a:path w="3810" h="0">
                  <a:moveTo>
                    <a:pt x="0" y="0"/>
                  </a:moveTo>
                  <a:lnTo>
                    <a:pt x="3797" y="0"/>
                  </a:lnTo>
                </a:path>
              </a:pathLst>
            </a:custGeom>
            <a:ln w="3175">
              <a:solidFill>
                <a:srgbClr val="231F20"/>
              </a:solidFill>
            </a:ln>
          </p:spPr>
          <p:txBody>
            <a:bodyPr wrap="square" lIns="0" tIns="0" rIns="0" bIns="0" rtlCol="0"/>
            <a:lstStyle/>
            <a:p/>
          </p:txBody>
        </p:sp>
        <p:sp>
          <p:nvSpPr>
            <p:cNvPr id="4116" name="object 4116" descr=""/>
            <p:cNvSpPr/>
            <p:nvPr/>
          </p:nvSpPr>
          <p:spPr>
            <a:xfrm>
              <a:off x="5334726" y="2388195"/>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4117" name="object 4117" descr=""/>
            <p:cNvSpPr/>
            <p:nvPr/>
          </p:nvSpPr>
          <p:spPr>
            <a:xfrm>
              <a:off x="5355574" y="2386309"/>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4118" name="object 4118" descr=""/>
            <p:cNvSpPr/>
            <p:nvPr/>
          </p:nvSpPr>
          <p:spPr>
            <a:xfrm>
              <a:off x="5336077" y="240255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19" name="object 4119" descr=""/>
            <p:cNvSpPr/>
            <p:nvPr/>
          </p:nvSpPr>
          <p:spPr>
            <a:xfrm>
              <a:off x="5343662" y="239063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20" name="object 4120" descr=""/>
            <p:cNvSpPr/>
            <p:nvPr/>
          </p:nvSpPr>
          <p:spPr>
            <a:xfrm>
              <a:off x="5943935" y="2410408"/>
              <a:ext cx="66675" cy="0"/>
            </a:xfrm>
            <a:custGeom>
              <a:avLst/>
              <a:gdLst/>
              <a:ahLst/>
              <a:cxnLst/>
              <a:rect l="l" t="t" r="r" b="b"/>
              <a:pathLst>
                <a:path w="66675" h="0">
                  <a:moveTo>
                    <a:pt x="0" y="0"/>
                  </a:moveTo>
                  <a:lnTo>
                    <a:pt x="66065" y="0"/>
                  </a:lnTo>
                </a:path>
              </a:pathLst>
            </a:custGeom>
            <a:ln w="3175">
              <a:solidFill>
                <a:srgbClr val="231F20"/>
              </a:solidFill>
            </a:ln>
          </p:spPr>
          <p:txBody>
            <a:bodyPr wrap="square" lIns="0" tIns="0" rIns="0" bIns="0" rtlCol="0"/>
            <a:lstStyle/>
            <a:p/>
          </p:txBody>
        </p:sp>
        <p:sp>
          <p:nvSpPr>
            <p:cNvPr id="4121" name="object 4121" descr=""/>
            <p:cNvSpPr/>
            <p:nvPr/>
          </p:nvSpPr>
          <p:spPr>
            <a:xfrm>
              <a:off x="5944208" y="2408782"/>
              <a:ext cx="66040" cy="635"/>
            </a:xfrm>
            <a:custGeom>
              <a:avLst/>
              <a:gdLst/>
              <a:ahLst/>
              <a:cxnLst/>
              <a:rect l="l" t="t" r="r" b="b"/>
              <a:pathLst>
                <a:path w="66039" h="635">
                  <a:moveTo>
                    <a:pt x="0" y="0"/>
                  </a:moveTo>
                  <a:lnTo>
                    <a:pt x="65798" y="266"/>
                  </a:lnTo>
                </a:path>
              </a:pathLst>
            </a:custGeom>
            <a:ln w="3175">
              <a:solidFill>
                <a:srgbClr val="231F20"/>
              </a:solidFill>
            </a:ln>
          </p:spPr>
          <p:txBody>
            <a:bodyPr wrap="square" lIns="0" tIns="0" rIns="0" bIns="0" rtlCol="0"/>
            <a:lstStyle/>
            <a:p/>
          </p:txBody>
        </p:sp>
        <p:sp>
          <p:nvSpPr>
            <p:cNvPr id="4122" name="object 4122" descr=""/>
            <p:cNvSpPr/>
            <p:nvPr/>
          </p:nvSpPr>
          <p:spPr>
            <a:xfrm>
              <a:off x="5647184" y="239362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123" name="object 4123" descr=""/>
            <p:cNvSpPr/>
            <p:nvPr/>
          </p:nvSpPr>
          <p:spPr>
            <a:xfrm>
              <a:off x="5570550" y="2383599"/>
              <a:ext cx="108585" cy="12065"/>
            </a:xfrm>
            <a:custGeom>
              <a:avLst/>
              <a:gdLst/>
              <a:ahLst/>
              <a:cxnLst/>
              <a:rect l="l" t="t" r="r" b="b"/>
              <a:pathLst>
                <a:path w="108585" h="12064">
                  <a:moveTo>
                    <a:pt x="1625" y="812"/>
                  </a:moveTo>
                  <a:lnTo>
                    <a:pt x="1384" y="241"/>
                  </a:lnTo>
                  <a:lnTo>
                    <a:pt x="812" y="0"/>
                  </a:lnTo>
                  <a:lnTo>
                    <a:pt x="241" y="241"/>
                  </a:lnTo>
                  <a:lnTo>
                    <a:pt x="0" y="812"/>
                  </a:lnTo>
                  <a:lnTo>
                    <a:pt x="241" y="1397"/>
                  </a:lnTo>
                  <a:lnTo>
                    <a:pt x="812" y="1625"/>
                  </a:lnTo>
                  <a:lnTo>
                    <a:pt x="1384" y="1397"/>
                  </a:lnTo>
                  <a:lnTo>
                    <a:pt x="1625" y="812"/>
                  </a:lnTo>
                  <a:close/>
                </a:path>
                <a:path w="108585" h="12064">
                  <a:moveTo>
                    <a:pt x="11099" y="10845"/>
                  </a:moveTo>
                  <a:lnTo>
                    <a:pt x="10858" y="10261"/>
                  </a:lnTo>
                  <a:lnTo>
                    <a:pt x="10287" y="10033"/>
                  </a:lnTo>
                  <a:lnTo>
                    <a:pt x="9715" y="10261"/>
                  </a:lnTo>
                  <a:lnTo>
                    <a:pt x="9474" y="10845"/>
                  </a:lnTo>
                  <a:lnTo>
                    <a:pt x="9715" y="11417"/>
                  </a:lnTo>
                  <a:lnTo>
                    <a:pt x="10287" y="11658"/>
                  </a:lnTo>
                  <a:lnTo>
                    <a:pt x="10858" y="11417"/>
                  </a:lnTo>
                  <a:lnTo>
                    <a:pt x="11099" y="10845"/>
                  </a:lnTo>
                  <a:close/>
                </a:path>
                <a:path w="108585" h="12064">
                  <a:moveTo>
                    <a:pt x="108305" y="1358"/>
                  </a:moveTo>
                  <a:lnTo>
                    <a:pt x="108064" y="787"/>
                  </a:lnTo>
                  <a:lnTo>
                    <a:pt x="107492" y="546"/>
                  </a:lnTo>
                  <a:lnTo>
                    <a:pt x="106921" y="787"/>
                  </a:lnTo>
                  <a:lnTo>
                    <a:pt x="106680" y="1358"/>
                  </a:lnTo>
                  <a:lnTo>
                    <a:pt x="106921" y="1943"/>
                  </a:lnTo>
                  <a:lnTo>
                    <a:pt x="107492" y="2171"/>
                  </a:lnTo>
                  <a:lnTo>
                    <a:pt x="108064" y="1943"/>
                  </a:lnTo>
                  <a:lnTo>
                    <a:pt x="108305" y="1358"/>
                  </a:lnTo>
                  <a:close/>
                </a:path>
              </a:pathLst>
            </a:custGeom>
            <a:solidFill>
              <a:srgbClr val="231F20"/>
            </a:solidFill>
          </p:spPr>
          <p:txBody>
            <a:bodyPr wrap="square" lIns="0" tIns="0" rIns="0" bIns="0" rtlCol="0"/>
            <a:lstStyle/>
            <a:p/>
          </p:txBody>
        </p:sp>
        <p:sp>
          <p:nvSpPr>
            <p:cNvPr id="4124" name="object 4124" descr=""/>
            <p:cNvSpPr/>
            <p:nvPr/>
          </p:nvSpPr>
          <p:spPr>
            <a:xfrm>
              <a:off x="5353949" y="2414736"/>
              <a:ext cx="3175" cy="0"/>
            </a:xfrm>
            <a:custGeom>
              <a:avLst/>
              <a:gdLst/>
              <a:ahLst/>
              <a:cxnLst/>
              <a:rect l="l" t="t" r="r" b="b"/>
              <a:pathLst>
                <a:path w="3175" h="0">
                  <a:moveTo>
                    <a:pt x="0" y="0"/>
                  </a:moveTo>
                  <a:lnTo>
                    <a:pt x="2705" y="0"/>
                  </a:lnTo>
                </a:path>
              </a:pathLst>
            </a:custGeom>
            <a:ln w="3175">
              <a:solidFill>
                <a:srgbClr val="231F20"/>
              </a:solidFill>
            </a:ln>
          </p:spPr>
          <p:txBody>
            <a:bodyPr wrap="square" lIns="0" tIns="0" rIns="0" bIns="0" rtlCol="0"/>
            <a:lstStyle/>
            <a:p/>
          </p:txBody>
        </p:sp>
        <p:sp>
          <p:nvSpPr>
            <p:cNvPr id="4125" name="object 4125" descr=""/>
            <p:cNvSpPr/>
            <p:nvPr/>
          </p:nvSpPr>
          <p:spPr>
            <a:xfrm>
              <a:off x="5344201" y="2413385"/>
              <a:ext cx="9525" cy="0"/>
            </a:xfrm>
            <a:custGeom>
              <a:avLst/>
              <a:gdLst/>
              <a:ahLst/>
              <a:cxnLst/>
              <a:rect l="l" t="t" r="r" b="b"/>
              <a:pathLst>
                <a:path w="9525" h="0">
                  <a:moveTo>
                    <a:pt x="0" y="0"/>
                  </a:moveTo>
                  <a:lnTo>
                    <a:pt x="8940" y="0"/>
                  </a:lnTo>
                </a:path>
              </a:pathLst>
            </a:custGeom>
            <a:ln w="3175">
              <a:solidFill>
                <a:srgbClr val="231F20"/>
              </a:solidFill>
            </a:ln>
          </p:spPr>
          <p:txBody>
            <a:bodyPr wrap="square" lIns="0" tIns="0" rIns="0" bIns="0" rtlCol="0"/>
            <a:lstStyle/>
            <a:p/>
          </p:txBody>
        </p:sp>
        <p:sp>
          <p:nvSpPr>
            <p:cNvPr id="4126" name="object 4126" descr=""/>
            <p:cNvSpPr/>
            <p:nvPr/>
          </p:nvSpPr>
          <p:spPr>
            <a:xfrm>
              <a:off x="5546725" y="2390101"/>
              <a:ext cx="34925" cy="19050"/>
            </a:xfrm>
            <a:custGeom>
              <a:avLst/>
              <a:gdLst/>
              <a:ahLst/>
              <a:cxnLst/>
              <a:rect l="l" t="t" r="r" b="b"/>
              <a:pathLst>
                <a:path w="34925" h="19050">
                  <a:moveTo>
                    <a:pt x="1625" y="18135"/>
                  </a:moveTo>
                  <a:lnTo>
                    <a:pt x="1384" y="17564"/>
                  </a:lnTo>
                  <a:lnTo>
                    <a:pt x="812" y="17322"/>
                  </a:lnTo>
                  <a:lnTo>
                    <a:pt x="241" y="17564"/>
                  </a:lnTo>
                  <a:lnTo>
                    <a:pt x="0" y="18135"/>
                  </a:lnTo>
                  <a:lnTo>
                    <a:pt x="241" y="18719"/>
                  </a:lnTo>
                  <a:lnTo>
                    <a:pt x="812" y="18948"/>
                  </a:lnTo>
                  <a:lnTo>
                    <a:pt x="1384" y="18719"/>
                  </a:lnTo>
                  <a:lnTo>
                    <a:pt x="1625" y="18135"/>
                  </a:lnTo>
                  <a:close/>
                </a:path>
                <a:path w="34925" h="19050">
                  <a:moveTo>
                    <a:pt x="30861" y="812"/>
                  </a:moveTo>
                  <a:lnTo>
                    <a:pt x="30619" y="241"/>
                  </a:lnTo>
                  <a:lnTo>
                    <a:pt x="30048" y="0"/>
                  </a:lnTo>
                  <a:lnTo>
                    <a:pt x="29476" y="241"/>
                  </a:lnTo>
                  <a:lnTo>
                    <a:pt x="29235" y="812"/>
                  </a:lnTo>
                  <a:lnTo>
                    <a:pt x="29476" y="1384"/>
                  </a:lnTo>
                  <a:lnTo>
                    <a:pt x="30048" y="1625"/>
                  </a:lnTo>
                  <a:lnTo>
                    <a:pt x="30619" y="1384"/>
                  </a:lnTo>
                  <a:lnTo>
                    <a:pt x="30861" y="812"/>
                  </a:lnTo>
                  <a:close/>
                </a:path>
                <a:path w="34925" h="19050">
                  <a:moveTo>
                    <a:pt x="34925" y="4343"/>
                  </a:moveTo>
                  <a:lnTo>
                    <a:pt x="34683" y="3759"/>
                  </a:lnTo>
                  <a:lnTo>
                    <a:pt x="34112" y="3530"/>
                  </a:lnTo>
                  <a:lnTo>
                    <a:pt x="33540" y="3759"/>
                  </a:lnTo>
                  <a:lnTo>
                    <a:pt x="33299" y="4343"/>
                  </a:lnTo>
                  <a:lnTo>
                    <a:pt x="33540" y="4914"/>
                  </a:lnTo>
                  <a:lnTo>
                    <a:pt x="34112" y="5156"/>
                  </a:lnTo>
                  <a:lnTo>
                    <a:pt x="34683" y="4914"/>
                  </a:lnTo>
                  <a:lnTo>
                    <a:pt x="34925" y="4343"/>
                  </a:lnTo>
                  <a:close/>
                </a:path>
              </a:pathLst>
            </a:custGeom>
            <a:solidFill>
              <a:srgbClr val="231F20"/>
            </a:solidFill>
          </p:spPr>
          <p:txBody>
            <a:bodyPr wrap="square" lIns="0" tIns="0" rIns="0" bIns="0" rtlCol="0"/>
            <a:lstStyle/>
            <a:p/>
          </p:txBody>
        </p:sp>
        <p:sp>
          <p:nvSpPr>
            <p:cNvPr id="4127" name="object 4127" descr=""/>
            <p:cNvSpPr/>
            <p:nvPr/>
          </p:nvSpPr>
          <p:spPr>
            <a:xfrm>
              <a:off x="5539686" y="2407964"/>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128" name="object 4128" descr=""/>
            <p:cNvSpPr/>
            <p:nvPr/>
          </p:nvSpPr>
          <p:spPr>
            <a:xfrm>
              <a:off x="5535625" y="2407157"/>
              <a:ext cx="3810" cy="1905"/>
            </a:xfrm>
            <a:custGeom>
              <a:avLst/>
              <a:gdLst/>
              <a:ahLst/>
              <a:cxnLst/>
              <a:rect l="l" t="t" r="r" b="b"/>
              <a:pathLst>
                <a:path w="3810" h="1905">
                  <a:moveTo>
                    <a:pt x="1625" y="812"/>
                  </a:moveTo>
                  <a:lnTo>
                    <a:pt x="1384" y="241"/>
                  </a:lnTo>
                  <a:lnTo>
                    <a:pt x="812" y="0"/>
                  </a:lnTo>
                  <a:lnTo>
                    <a:pt x="228" y="241"/>
                  </a:lnTo>
                  <a:lnTo>
                    <a:pt x="0" y="812"/>
                  </a:lnTo>
                  <a:lnTo>
                    <a:pt x="228" y="1384"/>
                  </a:lnTo>
                  <a:lnTo>
                    <a:pt x="812" y="1625"/>
                  </a:lnTo>
                  <a:lnTo>
                    <a:pt x="1384" y="1384"/>
                  </a:lnTo>
                  <a:lnTo>
                    <a:pt x="1625" y="812"/>
                  </a:lnTo>
                  <a:close/>
                </a:path>
                <a:path w="3810" h="1905">
                  <a:moveTo>
                    <a:pt x="3517" y="812"/>
                  </a:moveTo>
                  <a:lnTo>
                    <a:pt x="3276" y="241"/>
                  </a:lnTo>
                  <a:lnTo>
                    <a:pt x="2705" y="0"/>
                  </a:lnTo>
                  <a:lnTo>
                    <a:pt x="2133" y="241"/>
                  </a:lnTo>
                  <a:lnTo>
                    <a:pt x="1892" y="812"/>
                  </a:lnTo>
                  <a:lnTo>
                    <a:pt x="2133" y="1384"/>
                  </a:lnTo>
                  <a:lnTo>
                    <a:pt x="2705" y="1625"/>
                  </a:lnTo>
                  <a:lnTo>
                    <a:pt x="3276" y="1384"/>
                  </a:lnTo>
                  <a:lnTo>
                    <a:pt x="3517" y="812"/>
                  </a:lnTo>
                  <a:close/>
                </a:path>
              </a:pathLst>
            </a:custGeom>
            <a:solidFill>
              <a:srgbClr val="231F20"/>
            </a:solidFill>
          </p:spPr>
          <p:txBody>
            <a:bodyPr wrap="square" lIns="0" tIns="0" rIns="0" bIns="0" rtlCol="0"/>
            <a:lstStyle/>
            <a:p/>
          </p:txBody>
        </p:sp>
        <p:sp>
          <p:nvSpPr>
            <p:cNvPr id="4129" name="object 4129" descr=""/>
            <p:cNvSpPr/>
            <p:nvPr/>
          </p:nvSpPr>
          <p:spPr>
            <a:xfrm>
              <a:off x="5547542" y="2408237"/>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130" name="object 4130" descr=""/>
            <p:cNvSpPr/>
            <p:nvPr/>
          </p:nvSpPr>
          <p:spPr>
            <a:xfrm>
              <a:off x="5547804" y="2386850"/>
              <a:ext cx="45720" cy="25400"/>
            </a:xfrm>
            <a:custGeom>
              <a:avLst/>
              <a:gdLst/>
              <a:ahLst/>
              <a:cxnLst/>
              <a:rect l="l" t="t" r="r" b="b"/>
              <a:pathLst>
                <a:path w="45720" h="25400">
                  <a:moveTo>
                    <a:pt x="1625" y="24371"/>
                  </a:moveTo>
                  <a:lnTo>
                    <a:pt x="1384" y="23799"/>
                  </a:lnTo>
                  <a:lnTo>
                    <a:pt x="812" y="23558"/>
                  </a:lnTo>
                  <a:lnTo>
                    <a:pt x="241" y="23799"/>
                  </a:lnTo>
                  <a:lnTo>
                    <a:pt x="0" y="24371"/>
                  </a:lnTo>
                  <a:lnTo>
                    <a:pt x="241" y="24942"/>
                  </a:lnTo>
                  <a:lnTo>
                    <a:pt x="812" y="25184"/>
                  </a:lnTo>
                  <a:lnTo>
                    <a:pt x="1384" y="24942"/>
                  </a:lnTo>
                  <a:lnTo>
                    <a:pt x="1625" y="24371"/>
                  </a:lnTo>
                  <a:close/>
                </a:path>
                <a:path w="45720" h="25400">
                  <a:moveTo>
                    <a:pt x="4610" y="7594"/>
                  </a:moveTo>
                  <a:lnTo>
                    <a:pt x="4368" y="7010"/>
                  </a:lnTo>
                  <a:lnTo>
                    <a:pt x="3797" y="6781"/>
                  </a:lnTo>
                  <a:lnTo>
                    <a:pt x="3225" y="7010"/>
                  </a:lnTo>
                  <a:lnTo>
                    <a:pt x="2984" y="7594"/>
                  </a:lnTo>
                  <a:lnTo>
                    <a:pt x="3225" y="8166"/>
                  </a:lnTo>
                  <a:lnTo>
                    <a:pt x="3797" y="8407"/>
                  </a:lnTo>
                  <a:lnTo>
                    <a:pt x="4368" y="8166"/>
                  </a:lnTo>
                  <a:lnTo>
                    <a:pt x="4610" y="7594"/>
                  </a:lnTo>
                  <a:close/>
                </a:path>
                <a:path w="45720" h="25400">
                  <a:moveTo>
                    <a:pt x="36817" y="17335"/>
                  </a:moveTo>
                  <a:lnTo>
                    <a:pt x="36588" y="16764"/>
                  </a:lnTo>
                  <a:lnTo>
                    <a:pt x="36004" y="16522"/>
                  </a:lnTo>
                  <a:lnTo>
                    <a:pt x="35433" y="16764"/>
                  </a:lnTo>
                  <a:lnTo>
                    <a:pt x="35191" y="17335"/>
                  </a:lnTo>
                  <a:lnTo>
                    <a:pt x="35433" y="17907"/>
                  </a:lnTo>
                  <a:lnTo>
                    <a:pt x="36004" y="18148"/>
                  </a:lnTo>
                  <a:lnTo>
                    <a:pt x="36588" y="17907"/>
                  </a:lnTo>
                  <a:lnTo>
                    <a:pt x="36817" y="17335"/>
                  </a:lnTo>
                  <a:close/>
                </a:path>
                <a:path w="45720" h="25400">
                  <a:moveTo>
                    <a:pt x="45491" y="812"/>
                  </a:moveTo>
                  <a:lnTo>
                    <a:pt x="45250" y="241"/>
                  </a:lnTo>
                  <a:lnTo>
                    <a:pt x="44678" y="0"/>
                  </a:lnTo>
                  <a:lnTo>
                    <a:pt x="44107" y="241"/>
                  </a:lnTo>
                  <a:lnTo>
                    <a:pt x="43865" y="812"/>
                  </a:lnTo>
                  <a:lnTo>
                    <a:pt x="44107" y="1397"/>
                  </a:lnTo>
                  <a:lnTo>
                    <a:pt x="44678" y="1625"/>
                  </a:lnTo>
                  <a:lnTo>
                    <a:pt x="45250" y="1397"/>
                  </a:lnTo>
                  <a:lnTo>
                    <a:pt x="45491" y="812"/>
                  </a:lnTo>
                  <a:close/>
                </a:path>
              </a:pathLst>
            </a:custGeom>
            <a:solidFill>
              <a:srgbClr val="231F20"/>
            </a:solidFill>
          </p:spPr>
          <p:txBody>
            <a:bodyPr wrap="square" lIns="0" tIns="0" rIns="0" bIns="0" rtlCol="0"/>
            <a:lstStyle/>
            <a:p/>
          </p:txBody>
        </p:sp>
        <p:sp>
          <p:nvSpPr>
            <p:cNvPr id="4131" name="object 4131" descr=""/>
            <p:cNvSpPr/>
            <p:nvPr/>
          </p:nvSpPr>
          <p:spPr>
            <a:xfrm>
              <a:off x="5535903" y="2409316"/>
              <a:ext cx="13970" cy="635"/>
            </a:xfrm>
            <a:custGeom>
              <a:avLst/>
              <a:gdLst/>
              <a:ahLst/>
              <a:cxnLst/>
              <a:rect l="l" t="t" r="r" b="b"/>
              <a:pathLst>
                <a:path w="13970" h="635">
                  <a:moveTo>
                    <a:pt x="13804" y="546"/>
                  </a:moveTo>
                  <a:lnTo>
                    <a:pt x="0" y="0"/>
                  </a:lnTo>
                </a:path>
              </a:pathLst>
            </a:custGeom>
            <a:ln w="3175">
              <a:solidFill>
                <a:srgbClr val="231F20"/>
              </a:solidFill>
            </a:ln>
          </p:spPr>
          <p:txBody>
            <a:bodyPr wrap="square" lIns="0" tIns="0" rIns="0" bIns="0" rtlCol="0"/>
            <a:lstStyle/>
            <a:p/>
          </p:txBody>
        </p:sp>
        <p:sp>
          <p:nvSpPr>
            <p:cNvPr id="4132" name="object 4132" descr=""/>
            <p:cNvSpPr/>
            <p:nvPr/>
          </p:nvSpPr>
          <p:spPr>
            <a:xfrm>
              <a:off x="5548082" y="240796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133" name="object 4133" descr=""/>
            <p:cNvSpPr/>
            <p:nvPr/>
          </p:nvSpPr>
          <p:spPr>
            <a:xfrm>
              <a:off x="5536982" y="2408515"/>
              <a:ext cx="13335" cy="635"/>
            </a:xfrm>
            <a:custGeom>
              <a:avLst/>
              <a:gdLst/>
              <a:ahLst/>
              <a:cxnLst/>
              <a:rect l="l" t="t" r="r" b="b"/>
              <a:pathLst>
                <a:path w="13335" h="635">
                  <a:moveTo>
                    <a:pt x="12725" y="266"/>
                  </a:moveTo>
                  <a:lnTo>
                    <a:pt x="11645" y="266"/>
                  </a:lnTo>
                  <a:lnTo>
                    <a:pt x="0" y="0"/>
                  </a:lnTo>
                </a:path>
              </a:pathLst>
            </a:custGeom>
            <a:ln w="3175">
              <a:solidFill>
                <a:srgbClr val="231F20"/>
              </a:solidFill>
            </a:ln>
          </p:spPr>
          <p:txBody>
            <a:bodyPr wrap="square" lIns="0" tIns="0" rIns="0" bIns="0" rtlCol="0"/>
            <a:lstStyle/>
            <a:p/>
          </p:txBody>
        </p:sp>
        <p:sp>
          <p:nvSpPr>
            <p:cNvPr id="4134" name="object 4134" descr=""/>
            <p:cNvSpPr/>
            <p:nvPr/>
          </p:nvSpPr>
          <p:spPr>
            <a:xfrm>
              <a:off x="5536435" y="2407964"/>
              <a:ext cx="3810" cy="0"/>
            </a:xfrm>
            <a:custGeom>
              <a:avLst/>
              <a:gdLst/>
              <a:ahLst/>
              <a:cxnLst/>
              <a:rect l="l" t="t" r="r" b="b"/>
              <a:pathLst>
                <a:path w="3810" h="0">
                  <a:moveTo>
                    <a:pt x="3251" y="0"/>
                  </a:moveTo>
                  <a:lnTo>
                    <a:pt x="1904" y="0"/>
                  </a:lnTo>
                  <a:lnTo>
                    <a:pt x="0" y="0"/>
                  </a:lnTo>
                </a:path>
              </a:pathLst>
            </a:custGeom>
            <a:ln w="3175">
              <a:solidFill>
                <a:srgbClr val="231F20"/>
              </a:solidFill>
            </a:ln>
          </p:spPr>
          <p:txBody>
            <a:bodyPr wrap="square" lIns="0" tIns="0" rIns="0" bIns="0" rtlCol="0"/>
            <a:lstStyle/>
            <a:p/>
          </p:txBody>
        </p:sp>
        <p:sp>
          <p:nvSpPr>
            <p:cNvPr id="4135" name="object 4135" descr=""/>
            <p:cNvSpPr/>
            <p:nvPr/>
          </p:nvSpPr>
          <p:spPr>
            <a:xfrm>
              <a:off x="5548895" y="24074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136" name="object 4136" descr=""/>
            <p:cNvSpPr/>
            <p:nvPr/>
          </p:nvSpPr>
          <p:spPr>
            <a:xfrm>
              <a:off x="5540495" y="2407971"/>
              <a:ext cx="7620" cy="635"/>
            </a:xfrm>
            <a:custGeom>
              <a:avLst/>
              <a:gdLst/>
              <a:ahLst/>
              <a:cxnLst/>
              <a:rect l="l" t="t" r="r" b="b"/>
              <a:pathLst>
                <a:path w="7620" h="635">
                  <a:moveTo>
                    <a:pt x="7048" y="266"/>
                  </a:moveTo>
                  <a:lnTo>
                    <a:pt x="0" y="0"/>
                  </a:lnTo>
                </a:path>
              </a:pathLst>
            </a:custGeom>
            <a:ln w="3175">
              <a:solidFill>
                <a:srgbClr val="231F20"/>
              </a:solidFill>
            </a:ln>
          </p:spPr>
          <p:txBody>
            <a:bodyPr wrap="square" lIns="0" tIns="0" rIns="0" bIns="0" rtlCol="0"/>
            <a:lstStyle/>
            <a:p/>
          </p:txBody>
        </p:sp>
        <p:sp>
          <p:nvSpPr>
            <p:cNvPr id="4137" name="object 4137" descr=""/>
            <p:cNvSpPr/>
            <p:nvPr/>
          </p:nvSpPr>
          <p:spPr>
            <a:xfrm>
              <a:off x="5548355" y="2408237"/>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138" name="object 4138" descr=""/>
            <p:cNvSpPr/>
            <p:nvPr/>
          </p:nvSpPr>
          <p:spPr>
            <a:xfrm>
              <a:off x="5551872"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39" name="object 4139" descr=""/>
            <p:cNvSpPr/>
            <p:nvPr/>
          </p:nvSpPr>
          <p:spPr>
            <a:xfrm>
              <a:off x="5552963"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40" name="object 4140" descr=""/>
            <p:cNvSpPr/>
            <p:nvPr/>
          </p:nvSpPr>
          <p:spPr>
            <a:xfrm>
              <a:off x="5579219" y="239903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41" name="object 4141" descr=""/>
            <p:cNvSpPr/>
            <p:nvPr/>
          </p:nvSpPr>
          <p:spPr>
            <a:xfrm>
              <a:off x="5580311"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42" name="object 4142" descr=""/>
            <p:cNvSpPr/>
            <p:nvPr/>
          </p:nvSpPr>
          <p:spPr>
            <a:xfrm>
              <a:off x="5335264" y="24017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143" name="object 4143" descr=""/>
            <p:cNvSpPr/>
            <p:nvPr/>
          </p:nvSpPr>
          <p:spPr>
            <a:xfrm>
              <a:off x="5548628" y="24066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44" name="object 4144" descr=""/>
            <p:cNvSpPr/>
            <p:nvPr/>
          </p:nvSpPr>
          <p:spPr>
            <a:xfrm>
              <a:off x="5580032" y="23936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145" name="object 4145" descr=""/>
            <p:cNvSpPr/>
            <p:nvPr/>
          </p:nvSpPr>
          <p:spPr>
            <a:xfrm>
              <a:off x="5548628" y="24066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46" name="object 4146" descr=""/>
            <p:cNvSpPr/>
            <p:nvPr/>
          </p:nvSpPr>
          <p:spPr>
            <a:xfrm>
              <a:off x="5549441" y="24020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47" name="object 4147" descr=""/>
            <p:cNvSpPr/>
            <p:nvPr/>
          </p:nvSpPr>
          <p:spPr>
            <a:xfrm>
              <a:off x="5647184" y="239362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148" name="object 4148" descr=""/>
            <p:cNvSpPr/>
            <p:nvPr/>
          </p:nvSpPr>
          <p:spPr>
            <a:xfrm>
              <a:off x="5550789" y="2390101"/>
              <a:ext cx="34290" cy="9525"/>
            </a:xfrm>
            <a:custGeom>
              <a:avLst/>
              <a:gdLst/>
              <a:ahLst/>
              <a:cxnLst/>
              <a:rect l="l" t="t" r="r" b="b"/>
              <a:pathLst>
                <a:path w="34289" h="9525">
                  <a:moveTo>
                    <a:pt x="1625" y="4343"/>
                  </a:moveTo>
                  <a:lnTo>
                    <a:pt x="1384" y="3759"/>
                  </a:lnTo>
                  <a:lnTo>
                    <a:pt x="812" y="3530"/>
                  </a:lnTo>
                  <a:lnTo>
                    <a:pt x="241" y="3759"/>
                  </a:lnTo>
                  <a:lnTo>
                    <a:pt x="0" y="4343"/>
                  </a:lnTo>
                  <a:lnTo>
                    <a:pt x="241" y="4914"/>
                  </a:lnTo>
                  <a:lnTo>
                    <a:pt x="812" y="5156"/>
                  </a:lnTo>
                  <a:lnTo>
                    <a:pt x="1384" y="4914"/>
                  </a:lnTo>
                  <a:lnTo>
                    <a:pt x="1625" y="4343"/>
                  </a:lnTo>
                  <a:close/>
                </a:path>
                <a:path w="34289" h="9525">
                  <a:moveTo>
                    <a:pt x="26797" y="812"/>
                  </a:moveTo>
                  <a:lnTo>
                    <a:pt x="26555" y="241"/>
                  </a:lnTo>
                  <a:lnTo>
                    <a:pt x="25984" y="0"/>
                  </a:lnTo>
                  <a:lnTo>
                    <a:pt x="25412" y="241"/>
                  </a:lnTo>
                  <a:lnTo>
                    <a:pt x="25171" y="812"/>
                  </a:lnTo>
                  <a:lnTo>
                    <a:pt x="25412" y="1384"/>
                  </a:lnTo>
                  <a:lnTo>
                    <a:pt x="25984" y="1625"/>
                  </a:lnTo>
                  <a:lnTo>
                    <a:pt x="26555" y="1384"/>
                  </a:lnTo>
                  <a:lnTo>
                    <a:pt x="26797" y="812"/>
                  </a:lnTo>
                  <a:close/>
                </a:path>
                <a:path w="34289" h="9525">
                  <a:moveTo>
                    <a:pt x="30861" y="4343"/>
                  </a:moveTo>
                  <a:lnTo>
                    <a:pt x="30619" y="3759"/>
                  </a:lnTo>
                  <a:lnTo>
                    <a:pt x="30048" y="3530"/>
                  </a:lnTo>
                  <a:lnTo>
                    <a:pt x="29476" y="3759"/>
                  </a:lnTo>
                  <a:lnTo>
                    <a:pt x="29235" y="4343"/>
                  </a:lnTo>
                  <a:lnTo>
                    <a:pt x="29476" y="4914"/>
                  </a:lnTo>
                  <a:lnTo>
                    <a:pt x="30048" y="5156"/>
                  </a:lnTo>
                  <a:lnTo>
                    <a:pt x="30619" y="4914"/>
                  </a:lnTo>
                  <a:lnTo>
                    <a:pt x="30861" y="4343"/>
                  </a:lnTo>
                  <a:close/>
                </a:path>
                <a:path w="34289" h="9525">
                  <a:moveTo>
                    <a:pt x="33832" y="8394"/>
                  </a:moveTo>
                  <a:lnTo>
                    <a:pt x="33604" y="7823"/>
                  </a:lnTo>
                  <a:lnTo>
                    <a:pt x="33020" y="7581"/>
                  </a:lnTo>
                  <a:lnTo>
                    <a:pt x="32448" y="7823"/>
                  </a:lnTo>
                  <a:lnTo>
                    <a:pt x="32207" y="8394"/>
                  </a:lnTo>
                  <a:lnTo>
                    <a:pt x="32448" y="8966"/>
                  </a:lnTo>
                  <a:lnTo>
                    <a:pt x="33020" y="9207"/>
                  </a:lnTo>
                  <a:lnTo>
                    <a:pt x="33604" y="8966"/>
                  </a:lnTo>
                  <a:lnTo>
                    <a:pt x="33832" y="8394"/>
                  </a:lnTo>
                  <a:close/>
                </a:path>
              </a:pathLst>
            </a:custGeom>
            <a:solidFill>
              <a:srgbClr val="231F20"/>
            </a:solidFill>
          </p:spPr>
          <p:txBody>
            <a:bodyPr wrap="square" lIns="0" tIns="0" rIns="0" bIns="0" rtlCol="0"/>
            <a:lstStyle/>
            <a:p/>
          </p:txBody>
        </p:sp>
        <p:sp>
          <p:nvSpPr>
            <p:cNvPr id="4149" name="object 4149" descr=""/>
            <p:cNvSpPr/>
            <p:nvPr/>
          </p:nvSpPr>
          <p:spPr>
            <a:xfrm>
              <a:off x="5580844" y="23941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150" name="object 4150" descr=""/>
            <p:cNvSpPr/>
            <p:nvPr/>
          </p:nvSpPr>
          <p:spPr>
            <a:xfrm>
              <a:off x="5562160" y="23841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51" name="object 4151" descr=""/>
            <p:cNvSpPr/>
            <p:nvPr/>
          </p:nvSpPr>
          <p:spPr>
            <a:xfrm>
              <a:off x="5570829" y="23841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52" name="object 4152" descr=""/>
            <p:cNvSpPr/>
            <p:nvPr/>
          </p:nvSpPr>
          <p:spPr>
            <a:xfrm>
              <a:off x="5548355" y="2398489"/>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4153" name="object 4153" descr=""/>
            <p:cNvSpPr/>
            <p:nvPr/>
          </p:nvSpPr>
          <p:spPr>
            <a:xfrm>
              <a:off x="5580032" y="23936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154" name="object 4154" descr=""/>
            <p:cNvSpPr/>
            <p:nvPr/>
          </p:nvSpPr>
          <p:spPr>
            <a:xfrm>
              <a:off x="5548355" y="239848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55" name="object 4155" descr=""/>
            <p:cNvSpPr/>
            <p:nvPr/>
          </p:nvSpPr>
          <p:spPr>
            <a:xfrm>
              <a:off x="5590592" y="23928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56" name="object 4156" descr=""/>
            <p:cNvSpPr/>
            <p:nvPr/>
          </p:nvSpPr>
          <p:spPr>
            <a:xfrm>
              <a:off x="5580024" y="2371686"/>
              <a:ext cx="80645" cy="24130"/>
            </a:xfrm>
            <a:custGeom>
              <a:avLst/>
              <a:gdLst/>
              <a:ahLst/>
              <a:cxnLst/>
              <a:rect l="l" t="t" r="r" b="b"/>
              <a:pathLst>
                <a:path w="80645" h="24130">
                  <a:moveTo>
                    <a:pt x="1625" y="22758"/>
                  </a:moveTo>
                  <a:lnTo>
                    <a:pt x="1384" y="22174"/>
                  </a:lnTo>
                  <a:lnTo>
                    <a:pt x="812" y="21945"/>
                  </a:lnTo>
                  <a:lnTo>
                    <a:pt x="241" y="22174"/>
                  </a:lnTo>
                  <a:lnTo>
                    <a:pt x="0" y="22758"/>
                  </a:lnTo>
                  <a:lnTo>
                    <a:pt x="241" y="23329"/>
                  </a:lnTo>
                  <a:lnTo>
                    <a:pt x="812" y="23571"/>
                  </a:lnTo>
                  <a:lnTo>
                    <a:pt x="1384" y="23329"/>
                  </a:lnTo>
                  <a:lnTo>
                    <a:pt x="1625" y="22758"/>
                  </a:lnTo>
                  <a:close/>
                </a:path>
                <a:path w="80645" h="24130">
                  <a:moveTo>
                    <a:pt x="80149" y="812"/>
                  </a:moveTo>
                  <a:lnTo>
                    <a:pt x="79908" y="241"/>
                  </a:lnTo>
                  <a:lnTo>
                    <a:pt x="79336" y="0"/>
                  </a:lnTo>
                  <a:lnTo>
                    <a:pt x="78752" y="241"/>
                  </a:lnTo>
                  <a:lnTo>
                    <a:pt x="78524" y="812"/>
                  </a:lnTo>
                  <a:lnTo>
                    <a:pt x="78752" y="1384"/>
                  </a:lnTo>
                  <a:lnTo>
                    <a:pt x="79336" y="1625"/>
                  </a:lnTo>
                  <a:lnTo>
                    <a:pt x="79908" y="1384"/>
                  </a:lnTo>
                  <a:lnTo>
                    <a:pt x="80149" y="812"/>
                  </a:lnTo>
                  <a:close/>
                </a:path>
              </a:pathLst>
            </a:custGeom>
            <a:solidFill>
              <a:srgbClr val="231F20"/>
            </a:solidFill>
          </p:spPr>
          <p:txBody>
            <a:bodyPr wrap="square" lIns="0" tIns="0" rIns="0" bIns="0" rtlCol="0"/>
            <a:lstStyle/>
            <a:p/>
          </p:txBody>
        </p:sp>
        <p:sp>
          <p:nvSpPr>
            <p:cNvPr id="4157" name="object 4157" descr=""/>
            <p:cNvSpPr/>
            <p:nvPr/>
          </p:nvSpPr>
          <p:spPr>
            <a:xfrm>
              <a:off x="5580578" y="23817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58" name="object 4158" descr=""/>
            <p:cNvSpPr/>
            <p:nvPr/>
          </p:nvSpPr>
          <p:spPr>
            <a:xfrm>
              <a:off x="5575969"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159" name="object 4159" descr=""/>
            <p:cNvSpPr/>
            <p:nvPr/>
          </p:nvSpPr>
          <p:spPr>
            <a:xfrm>
              <a:off x="6223626" y="247295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60" name="object 4160" descr=""/>
            <p:cNvSpPr/>
            <p:nvPr/>
          </p:nvSpPr>
          <p:spPr>
            <a:xfrm>
              <a:off x="5656110" y="2370061"/>
              <a:ext cx="34290" cy="3810"/>
            </a:xfrm>
            <a:custGeom>
              <a:avLst/>
              <a:gdLst/>
              <a:ahLst/>
              <a:cxnLst/>
              <a:rect l="l" t="t" r="r" b="b"/>
              <a:pathLst>
                <a:path w="34289" h="3810">
                  <a:moveTo>
                    <a:pt x="1625" y="812"/>
                  </a:moveTo>
                  <a:lnTo>
                    <a:pt x="1384" y="241"/>
                  </a:lnTo>
                  <a:lnTo>
                    <a:pt x="812" y="0"/>
                  </a:lnTo>
                  <a:lnTo>
                    <a:pt x="241" y="241"/>
                  </a:lnTo>
                  <a:lnTo>
                    <a:pt x="0" y="812"/>
                  </a:lnTo>
                  <a:lnTo>
                    <a:pt x="241" y="1384"/>
                  </a:lnTo>
                  <a:lnTo>
                    <a:pt x="812" y="1625"/>
                  </a:lnTo>
                  <a:lnTo>
                    <a:pt x="1384" y="1384"/>
                  </a:lnTo>
                  <a:lnTo>
                    <a:pt x="1625" y="812"/>
                  </a:lnTo>
                  <a:close/>
                </a:path>
                <a:path w="34289" h="3810">
                  <a:moveTo>
                    <a:pt x="18961" y="812"/>
                  </a:moveTo>
                  <a:lnTo>
                    <a:pt x="18719" y="241"/>
                  </a:lnTo>
                  <a:lnTo>
                    <a:pt x="18148" y="0"/>
                  </a:lnTo>
                  <a:lnTo>
                    <a:pt x="17564" y="241"/>
                  </a:lnTo>
                  <a:lnTo>
                    <a:pt x="17335" y="812"/>
                  </a:lnTo>
                  <a:lnTo>
                    <a:pt x="17564" y="1384"/>
                  </a:lnTo>
                  <a:lnTo>
                    <a:pt x="18148" y="1625"/>
                  </a:lnTo>
                  <a:lnTo>
                    <a:pt x="18719" y="1384"/>
                  </a:lnTo>
                  <a:lnTo>
                    <a:pt x="18961" y="812"/>
                  </a:lnTo>
                  <a:close/>
                </a:path>
                <a:path w="34289" h="3810">
                  <a:moveTo>
                    <a:pt x="33845" y="2438"/>
                  </a:moveTo>
                  <a:lnTo>
                    <a:pt x="33604" y="1866"/>
                  </a:lnTo>
                  <a:lnTo>
                    <a:pt x="33032" y="1625"/>
                  </a:lnTo>
                  <a:lnTo>
                    <a:pt x="32461" y="1866"/>
                  </a:lnTo>
                  <a:lnTo>
                    <a:pt x="32219" y="2438"/>
                  </a:lnTo>
                  <a:lnTo>
                    <a:pt x="32461" y="3009"/>
                  </a:lnTo>
                  <a:lnTo>
                    <a:pt x="33032" y="3251"/>
                  </a:lnTo>
                  <a:lnTo>
                    <a:pt x="33604" y="3009"/>
                  </a:lnTo>
                  <a:lnTo>
                    <a:pt x="33845" y="2438"/>
                  </a:lnTo>
                  <a:close/>
                </a:path>
              </a:pathLst>
            </a:custGeom>
            <a:solidFill>
              <a:srgbClr val="231F20"/>
            </a:solidFill>
          </p:spPr>
          <p:txBody>
            <a:bodyPr wrap="square" lIns="0" tIns="0" rIns="0" bIns="0" rtlCol="0"/>
            <a:lstStyle/>
            <a:p/>
          </p:txBody>
        </p:sp>
        <p:sp>
          <p:nvSpPr>
            <p:cNvPr id="4161" name="object 4161" descr=""/>
            <p:cNvSpPr/>
            <p:nvPr/>
          </p:nvSpPr>
          <p:spPr>
            <a:xfrm>
              <a:off x="5657471"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62" name="object 4162" descr=""/>
            <p:cNvSpPr/>
            <p:nvPr/>
          </p:nvSpPr>
          <p:spPr>
            <a:xfrm>
              <a:off x="5674798"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63" name="object 4163" descr=""/>
            <p:cNvSpPr/>
            <p:nvPr/>
          </p:nvSpPr>
          <p:spPr>
            <a:xfrm>
              <a:off x="5557825" y="2355443"/>
              <a:ext cx="132715" cy="18415"/>
            </a:xfrm>
            <a:custGeom>
              <a:avLst/>
              <a:gdLst/>
              <a:ahLst/>
              <a:cxnLst/>
              <a:rect l="l" t="t" r="r" b="b"/>
              <a:pathLst>
                <a:path w="132714" h="18414">
                  <a:moveTo>
                    <a:pt x="1625" y="812"/>
                  </a:moveTo>
                  <a:lnTo>
                    <a:pt x="1384" y="228"/>
                  </a:lnTo>
                  <a:lnTo>
                    <a:pt x="812" y="0"/>
                  </a:lnTo>
                  <a:lnTo>
                    <a:pt x="241" y="228"/>
                  </a:lnTo>
                  <a:lnTo>
                    <a:pt x="0" y="812"/>
                  </a:lnTo>
                  <a:lnTo>
                    <a:pt x="241" y="1384"/>
                  </a:lnTo>
                  <a:lnTo>
                    <a:pt x="812" y="1625"/>
                  </a:lnTo>
                  <a:lnTo>
                    <a:pt x="1384" y="1384"/>
                  </a:lnTo>
                  <a:lnTo>
                    <a:pt x="1625" y="812"/>
                  </a:lnTo>
                  <a:close/>
                </a:path>
                <a:path w="132714" h="18414">
                  <a:moveTo>
                    <a:pt x="16243" y="812"/>
                  </a:moveTo>
                  <a:lnTo>
                    <a:pt x="16014" y="228"/>
                  </a:lnTo>
                  <a:lnTo>
                    <a:pt x="15430" y="0"/>
                  </a:lnTo>
                  <a:lnTo>
                    <a:pt x="14859" y="228"/>
                  </a:lnTo>
                  <a:lnTo>
                    <a:pt x="14617" y="812"/>
                  </a:lnTo>
                  <a:lnTo>
                    <a:pt x="14859" y="1384"/>
                  </a:lnTo>
                  <a:lnTo>
                    <a:pt x="15430" y="1625"/>
                  </a:lnTo>
                  <a:lnTo>
                    <a:pt x="16014" y="1384"/>
                  </a:lnTo>
                  <a:lnTo>
                    <a:pt x="16243" y="812"/>
                  </a:lnTo>
                  <a:close/>
                </a:path>
                <a:path w="132714" h="18414">
                  <a:moveTo>
                    <a:pt x="99910" y="15430"/>
                  </a:moveTo>
                  <a:lnTo>
                    <a:pt x="99669" y="14859"/>
                  </a:lnTo>
                  <a:lnTo>
                    <a:pt x="99098" y="14617"/>
                  </a:lnTo>
                  <a:lnTo>
                    <a:pt x="98526" y="14859"/>
                  </a:lnTo>
                  <a:lnTo>
                    <a:pt x="98285" y="15430"/>
                  </a:lnTo>
                  <a:lnTo>
                    <a:pt x="98526" y="16002"/>
                  </a:lnTo>
                  <a:lnTo>
                    <a:pt x="99098" y="16243"/>
                  </a:lnTo>
                  <a:lnTo>
                    <a:pt x="99669" y="16002"/>
                  </a:lnTo>
                  <a:lnTo>
                    <a:pt x="99910" y="15430"/>
                  </a:lnTo>
                  <a:close/>
                </a:path>
                <a:path w="132714" h="18414">
                  <a:moveTo>
                    <a:pt x="117246" y="15430"/>
                  </a:moveTo>
                  <a:lnTo>
                    <a:pt x="117005" y="14859"/>
                  </a:lnTo>
                  <a:lnTo>
                    <a:pt x="116433" y="14617"/>
                  </a:lnTo>
                  <a:lnTo>
                    <a:pt x="115849" y="14859"/>
                  </a:lnTo>
                  <a:lnTo>
                    <a:pt x="115620" y="15430"/>
                  </a:lnTo>
                  <a:lnTo>
                    <a:pt x="115849" y="16002"/>
                  </a:lnTo>
                  <a:lnTo>
                    <a:pt x="116433" y="16243"/>
                  </a:lnTo>
                  <a:lnTo>
                    <a:pt x="117005" y="16002"/>
                  </a:lnTo>
                  <a:lnTo>
                    <a:pt x="117246" y="15430"/>
                  </a:lnTo>
                  <a:close/>
                </a:path>
                <a:path w="132714" h="18414">
                  <a:moveTo>
                    <a:pt x="132130" y="17056"/>
                  </a:moveTo>
                  <a:lnTo>
                    <a:pt x="131889" y="16484"/>
                  </a:lnTo>
                  <a:lnTo>
                    <a:pt x="131318" y="16243"/>
                  </a:lnTo>
                  <a:lnTo>
                    <a:pt x="130746" y="16484"/>
                  </a:lnTo>
                  <a:lnTo>
                    <a:pt x="130505" y="17056"/>
                  </a:lnTo>
                  <a:lnTo>
                    <a:pt x="130746" y="17627"/>
                  </a:lnTo>
                  <a:lnTo>
                    <a:pt x="131318" y="17868"/>
                  </a:lnTo>
                  <a:lnTo>
                    <a:pt x="131889" y="17627"/>
                  </a:lnTo>
                  <a:lnTo>
                    <a:pt x="132130" y="17056"/>
                  </a:lnTo>
                  <a:close/>
                </a:path>
              </a:pathLst>
            </a:custGeom>
            <a:solidFill>
              <a:srgbClr val="231F20"/>
            </a:solidFill>
          </p:spPr>
          <p:txBody>
            <a:bodyPr wrap="square" lIns="0" tIns="0" rIns="0" bIns="0" rtlCol="0"/>
            <a:lstStyle/>
            <a:p/>
          </p:txBody>
        </p:sp>
        <p:sp>
          <p:nvSpPr>
            <p:cNvPr id="4164" name="object 4164" descr=""/>
            <p:cNvSpPr/>
            <p:nvPr/>
          </p:nvSpPr>
          <p:spPr>
            <a:xfrm>
              <a:off x="5687801" y="2384958"/>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165" name="object 4165" descr=""/>
            <p:cNvSpPr/>
            <p:nvPr/>
          </p:nvSpPr>
          <p:spPr>
            <a:xfrm>
              <a:off x="5681303" y="2384958"/>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166" name="object 4166" descr=""/>
            <p:cNvSpPr/>
            <p:nvPr/>
          </p:nvSpPr>
          <p:spPr>
            <a:xfrm>
              <a:off x="5692396" y="2384958"/>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167" name="object 4167" descr=""/>
            <p:cNvSpPr/>
            <p:nvPr/>
          </p:nvSpPr>
          <p:spPr>
            <a:xfrm>
              <a:off x="5655307"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68" name="object 4168" descr=""/>
            <p:cNvSpPr/>
            <p:nvPr/>
          </p:nvSpPr>
          <p:spPr>
            <a:xfrm>
              <a:off x="5559456"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69" name="object 4169" descr=""/>
            <p:cNvSpPr/>
            <p:nvPr/>
          </p:nvSpPr>
          <p:spPr>
            <a:xfrm>
              <a:off x="5574078"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70" name="object 4170" descr=""/>
            <p:cNvSpPr/>
            <p:nvPr/>
          </p:nvSpPr>
          <p:spPr>
            <a:xfrm>
              <a:off x="5678319"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71" name="object 4171" descr=""/>
            <p:cNvSpPr/>
            <p:nvPr/>
          </p:nvSpPr>
          <p:spPr>
            <a:xfrm>
              <a:off x="5684279"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72" name="object 4172" descr=""/>
            <p:cNvSpPr/>
            <p:nvPr/>
          </p:nvSpPr>
          <p:spPr>
            <a:xfrm>
              <a:off x="5674537" y="2384692"/>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4173" name="object 4173" descr=""/>
            <p:cNvSpPr/>
            <p:nvPr/>
          </p:nvSpPr>
          <p:spPr>
            <a:xfrm>
              <a:off x="5656925"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174" name="object 4174" descr=""/>
            <p:cNvSpPr/>
            <p:nvPr/>
          </p:nvSpPr>
          <p:spPr>
            <a:xfrm>
              <a:off x="5675071"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75" name="object 4175" descr=""/>
            <p:cNvSpPr/>
            <p:nvPr/>
          </p:nvSpPr>
          <p:spPr>
            <a:xfrm>
              <a:off x="5574345"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176" name="object 4176" descr=""/>
            <p:cNvSpPr/>
            <p:nvPr/>
          </p:nvSpPr>
          <p:spPr>
            <a:xfrm>
              <a:off x="5661267"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177" name="object 4177" descr=""/>
            <p:cNvSpPr/>
            <p:nvPr/>
          </p:nvSpPr>
          <p:spPr>
            <a:xfrm>
              <a:off x="5672087" y="2371153"/>
              <a:ext cx="17780" cy="1905"/>
            </a:xfrm>
            <a:custGeom>
              <a:avLst/>
              <a:gdLst/>
              <a:ahLst/>
              <a:cxnLst/>
              <a:rect l="l" t="t" r="r" b="b"/>
              <a:pathLst>
                <a:path w="17779" h="1905">
                  <a:moveTo>
                    <a:pt x="1625" y="812"/>
                  </a:moveTo>
                  <a:lnTo>
                    <a:pt x="1384" y="241"/>
                  </a:lnTo>
                  <a:lnTo>
                    <a:pt x="812" y="0"/>
                  </a:lnTo>
                  <a:lnTo>
                    <a:pt x="241" y="241"/>
                  </a:lnTo>
                  <a:lnTo>
                    <a:pt x="0" y="812"/>
                  </a:lnTo>
                  <a:lnTo>
                    <a:pt x="241" y="1384"/>
                  </a:lnTo>
                  <a:lnTo>
                    <a:pt x="812" y="1625"/>
                  </a:lnTo>
                  <a:lnTo>
                    <a:pt x="1384" y="1384"/>
                  </a:lnTo>
                  <a:lnTo>
                    <a:pt x="1625" y="812"/>
                  </a:lnTo>
                  <a:close/>
                </a:path>
                <a:path w="17779" h="1905">
                  <a:moveTo>
                    <a:pt x="17322" y="1066"/>
                  </a:moveTo>
                  <a:lnTo>
                    <a:pt x="17094" y="495"/>
                  </a:lnTo>
                  <a:lnTo>
                    <a:pt x="16510" y="254"/>
                  </a:lnTo>
                  <a:lnTo>
                    <a:pt x="15938" y="495"/>
                  </a:lnTo>
                  <a:lnTo>
                    <a:pt x="15697" y="1066"/>
                  </a:lnTo>
                  <a:lnTo>
                    <a:pt x="15938" y="1651"/>
                  </a:lnTo>
                  <a:lnTo>
                    <a:pt x="16510" y="1879"/>
                  </a:lnTo>
                  <a:lnTo>
                    <a:pt x="17094" y="1651"/>
                  </a:lnTo>
                  <a:lnTo>
                    <a:pt x="17322" y="1066"/>
                  </a:lnTo>
                  <a:close/>
                </a:path>
              </a:pathLst>
            </a:custGeom>
            <a:solidFill>
              <a:srgbClr val="231F20"/>
            </a:solidFill>
          </p:spPr>
          <p:txBody>
            <a:bodyPr wrap="square" lIns="0" tIns="0" rIns="0" bIns="0" rtlCol="0"/>
            <a:lstStyle/>
            <a:p/>
          </p:txBody>
        </p:sp>
        <p:sp>
          <p:nvSpPr>
            <p:cNvPr id="4178" name="object 4178" descr=""/>
            <p:cNvSpPr/>
            <p:nvPr/>
          </p:nvSpPr>
          <p:spPr>
            <a:xfrm>
              <a:off x="5691583" y="2352191"/>
              <a:ext cx="1270" cy="635"/>
            </a:xfrm>
            <a:custGeom>
              <a:avLst/>
              <a:gdLst/>
              <a:ahLst/>
              <a:cxnLst/>
              <a:rect l="l" t="t" r="r" b="b"/>
              <a:pathLst>
                <a:path w="1270" h="635">
                  <a:moveTo>
                    <a:pt x="812" y="546"/>
                  </a:moveTo>
                  <a:lnTo>
                    <a:pt x="0" y="0"/>
                  </a:lnTo>
                </a:path>
              </a:pathLst>
            </a:custGeom>
            <a:ln w="3175">
              <a:solidFill>
                <a:srgbClr val="231F20"/>
              </a:solidFill>
            </a:ln>
          </p:spPr>
          <p:txBody>
            <a:bodyPr wrap="square" lIns="0" tIns="0" rIns="0" bIns="0" rtlCol="0"/>
            <a:lstStyle/>
            <a:p/>
          </p:txBody>
        </p:sp>
        <p:sp>
          <p:nvSpPr>
            <p:cNvPr id="4179" name="object 4179" descr=""/>
            <p:cNvSpPr/>
            <p:nvPr/>
          </p:nvSpPr>
          <p:spPr>
            <a:xfrm>
              <a:off x="5838880" y="2441543"/>
              <a:ext cx="1270" cy="1270"/>
            </a:xfrm>
            <a:custGeom>
              <a:avLst/>
              <a:gdLst/>
              <a:ahLst/>
              <a:cxnLst/>
              <a:rect l="l" t="t" r="r" b="b"/>
              <a:pathLst>
                <a:path w="1270" h="1269">
                  <a:moveTo>
                    <a:pt x="812" y="812"/>
                  </a:moveTo>
                  <a:lnTo>
                    <a:pt x="546" y="546"/>
                  </a:lnTo>
                  <a:lnTo>
                    <a:pt x="279" y="546"/>
                  </a:lnTo>
                  <a:lnTo>
                    <a:pt x="0" y="266"/>
                  </a:lnTo>
                  <a:lnTo>
                    <a:pt x="0" y="0"/>
                  </a:lnTo>
                </a:path>
              </a:pathLst>
            </a:custGeom>
            <a:ln w="3175">
              <a:solidFill>
                <a:srgbClr val="231F20"/>
              </a:solidFill>
            </a:ln>
          </p:spPr>
          <p:txBody>
            <a:bodyPr wrap="square" lIns="0" tIns="0" rIns="0" bIns="0" rtlCol="0"/>
            <a:lstStyle/>
            <a:p/>
          </p:txBody>
        </p:sp>
        <p:sp>
          <p:nvSpPr>
            <p:cNvPr id="4180" name="object 4180" descr=""/>
            <p:cNvSpPr/>
            <p:nvPr/>
          </p:nvSpPr>
          <p:spPr>
            <a:xfrm>
              <a:off x="5938787" y="2527907"/>
              <a:ext cx="635" cy="635"/>
            </a:xfrm>
            <a:custGeom>
              <a:avLst/>
              <a:gdLst/>
              <a:ahLst/>
              <a:cxnLst/>
              <a:rect l="l" t="t" r="r" b="b"/>
              <a:pathLst>
                <a:path w="635" h="635">
                  <a:moveTo>
                    <a:pt x="0" y="0"/>
                  </a:moveTo>
                  <a:lnTo>
                    <a:pt x="266" y="266"/>
                  </a:lnTo>
                  <a:lnTo>
                    <a:pt x="546" y="546"/>
                  </a:lnTo>
                </a:path>
              </a:pathLst>
            </a:custGeom>
            <a:ln w="3175">
              <a:solidFill>
                <a:srgbClr val="231F20"/>
              </a:solidFill>
            </a:ln>
          </p:spPr>
          <p:txBody>
            <a:bodyPr wrap="square" lIns="0" tIns="0" rIns="0" bIns="0" rtlCol="0"/>
            <a:lstStyle/>
            <a:p/>
          </p:txBody>
        </p:sp>
        <p:sp>
          <p:nvSpPr>
            <p:cNvPr id="4181" name="object 4181" descr=""/>
            <p:cNvSpPr/>
            <p:nvPr/>
          </p:nvSpPr>
          <p:spPr>
            <a:xfrm>
              <a:off x="5828593" y="2435044"/>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182" name="object 4182" descr=""/>
            <p:cNvSpPr/>
            <p:nvPr/>
          </p:nvSpPr>
          <p:spPr>
            <a:xfrm>
              <a:off x="5938248" y="2522772"/>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4183" name="object 4183" descr=""/>
            <p:cNvSpPr/>
            <p:nvPr/>
          </p:nvSpPr>
          <p:spPr>
            <a:xfrm>
              <a:off x="5838063" y="2440724"/>
              <a:ext cx="3175" cy="2540"/>
            </a:xfrm>
            <a:custGeom>
              <a:avLst/>
              <a:gdLst/>
              <a:ahLst/>
              <a:cxnLst/>
              <a:rect l="l" t="t" r="r" b="b"/>
              <a:pathLst>
                <a:path w="3175" h="2539">
                  <a:moveTo>
                    <a:pt x="1625" y="812"/>
                  </a:moveTo>
                  <a:lnTo>
                    <a:pt x="1384" y="241"/>
                  </a:lnTo>
                  <a:lnTo>
                    <a:pt x="812" y="0"/>
                  </a:lnTo>
                  <a:lnTo>
                    <a:pt x="241" y="241"/>
                  </a:lnTo>
                  <a:lnTo>
                    <a:pt x="0" y="812"/>
                  </a:lnTo>
                  <a:lnTo>
                    <a:pt x="241" y="1397"/>
                  </a:lnTo>
                  <a:lnTo>
                    <a:pt x="812" y="1625"/>
                  </a:lnTo>
                  <a:lnTo>
                    <a:pt x="1384" y="1397"/>
                  </a:lnTo>
                  <a:lnTo>
                    <a:pt x="1625" y="812"/>
                  </a:lnTo>
                  <a:close/>
                </a:path>
                <a:path w="3175" h="2539">
                  <a:moveTo>
                    <a:pt x="2971" y="1638"/>
                  </a:moveTo>
                  <a:lnTo>
                    <a:pt x="2743" y="1066"/>
                  </a:lnTo>
                  <a:lnTo>
                    <a:pt x="2159" y="825"/>
                  </a:lnTo>
                  <a:lnTo>
                    <a:pt x="1587" y="1066"/>
                  </a:lnTo>
                  <a:lnTo>
                    <a:pt x="1346" y="1638"/>
                  </a:lnTo>
                  <a:lnTo>
                    <a:pt x="1587" y="2209"/>
                  </a:lnTo>
                  <a:lnTo>
                    <a:pt x="2159" y="2451"/>
                  </a:lnTo>
                  <a:lnTo>
                    <a:pt x="2743" y="2209"/>
                  </a:lnTo>
                  <a:lnTo>
                    <a:pt x="2971" y="1638"/>
                  </a:lnTo>
                  <a:close/>
                </a:path>
              </a:pathLst>
            </a:custGeom>
            <a:solidFill>
              <a:srgbClr val="231F20"/>
            </a:solidFill>
          </p:spPr>
          <p:txBody>
            <a:bodyPr wrap="square" lIns="0" tIns="0" rIns="0" bIns="0" rtlCol="0"/>
            <a:lstStyle/>
            <a:p/>
          </p:txBody>
        </p:sp>
        <p:sp>
          <p:nvSpPr>
            <p:cNvPr id="4184" name="object 4184" descr=""/>
            <p:cNvSpPr/>
            <p:nvPr/>
          </p:nvSpPr>
          <p:spPr>
            <a:xfrm>
              <a:off x="5838880" y="24415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185" name="object 4185" descr=""/>
            <p:cNvSpPr/>
            <p:nvPr/>
          </p:nvSpPr>
          <p:spPr>
            <a:xfrm>
              <a:off x="5913338" y="2410408"/>
              <a:ext cx="0" cy="3810"/>
            </a:xfrm>
            <a:custGeom>
              <a:avLst/>
              <a:gdLst/>
              <a:ahLst/>
              <a:cxnLst/>
              <a:rect l="l" t="t" r="r" b="b"/>
              <a:pathLst>
                <a:path w="0" h="3810">
                  <a:moveTo>
                    <a:pt x="0" y="0"/>
                  </a:moveTo>
                  <a:lnTo>
                    <a:pt x="0" y="3784"/>
                  </a:lnTo>
                </a:path>
              </a:pathLst>
            </a:custGeom>
            <a:ln w="3175">
              <a:solidFill>
                <a:srgbClr val="231F20"/>
              </a:solidFill>
            </a:ln>
          </p:spPr>
          <p:txBody>
            <a:bodyPr wrap="square" lIns="0" tIns="0" rIns="0" bIns="0" rtlCol="0"/>
            <a:lstStyle/>
            <a:p/>
          </p:txBody>
        </p:sp>
        <p:sp>
          <p:nvSpPr>
            <p:cNvPr id="4186" name="object 4186" descr=""/>
            <p:cNvSpPr/>
            <p:nvPr/>
          </p:nvSpPr>
          <p:spPr>
            <a:xfrm>
              <a:off x="5916315" y="240824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187" name="object 4187" descr=""/>
            <p:cNvSpPr/>
            <p:nvPr/>
          </p:nvSpPr>
          <p:spPr>
            <a:xfrm>
              <a:off x="5947185" y="24079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188" name="object 4188" descr=""/>
            <p:cNvSpPr/>
            <p:nvPr/>
          </p:nvSpPr>
          <p:spPr>
            <a:xfrm>
              <a:off x="5938254" y="251302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4189" name="object 4189" descr=""/>
            <p:cNvSpPr/>
            <p:nvPr/>
          </p:nvSpPr>
          <p:spPr>
            <a:xfrm>
              <a:off x="5701333" y="2629174"/>
              <a:ext cx="41275" cy="32384"/>
            </a:xfrm>
            <a:custGeom>
              <a:avLst/>
              <a:gdLst/>
              <a:ahLst/>
              <a:cxnLst/>
              <a:rect l="l" t="t" r="r" b="b"/>
              <a:pathLst>
                <a:path w="41275" h="32385">
                  <a:moveTo>
                    <a:pt x="0" y="32219"/>
                  </a:moveTo>
                  <a:lnTo>
                    <a:pt x="3517" y="31140"/>
                  </a:lnTo>
                  <a:lnTo>
                    <a:pt x="9753" y="27076"/>
                  </a:lnTo>
                  <a:lnTo>
                    <a:pt x="18148" y="20586"/>
                  </a:lnTo>
                  <a:lnTo>
                    <a:pt x="28701" y="11645"/>
                  </a:lnTo>
                  <a:lnTo>
                    <a:pt x="40881" y="0"/>
                  </a:lnTo>
                </a:path>
              </a:pathLst>
            </a:custGeom>
            <a:ln w="3175">
              <a:solidFill>
                <a:srgbClr val="231F20"/>
              </a:solidFill>
            </a:ln>
          </p:spPr>
          <p:txBody>
            <a:bodyPr wrap="square" lIns="0" tIns="0" rIns="0" bIns="0" rtlCol="0"/>
            <a:lstStyle/>
            <a:p/>
          </p:txBody>
        </p:sp>
        <p:sp>
          <p:nvSpPr>
            <p:cNvPr id="4190" name="object 4190" descr=""/>
            <p:cNvSpPr/>
            <p:nvPr/>
          </p:nvSpPr>
          <p:spPr>
            <a:xfrm>
              <a:off x="5536425" y="2399309"/>
              <a:ext cx="59690" cy="37465"/>
            </a:xfrm>
            <a:custGeom>
              <a:avLst/>
              <a:gdLst/>
              <a:ahLst/>
              <a:cxnLst/>
              <a:rect l="l" t="t" r="r" b="b"/>
              <a:pathLst>
                <a:path w="59689" h="37464">
                  <a:moveTo>
                    <a:pt x="1625" y="15976"/>
                  </a:moveTo>
                  <a:lnTo>
                    <a:pt x="1397" y="15405"/>
                  </a:lnTo>
                  <a:lnTo>
                    <a:pt x="812" y="15163"/>
                  </a:lnTo>
                  <a:lnTo>
                    <a:pt x="241" y="15405"/>
                  </a:lnTo>
                  <a:lnTo>
                    <a:pt x="0" y="15976"/>
                  </a:lnTo>
                  <a:lnTo>
                    <a:pt x="241" y="16548"/>
                  </a:lnTo>
                  <a:lnTo>
                    <a:pt x="812" y="16789"/>
                  </a:lnTo>
                  <a:lnTo>
                    <a:pt x="1397" y="16548"/>
                  </a:lnTo>
                  <a:lnTo>
                    <a:pt x="1625" y="15976"/>
                  </a:lnTo>
                  <a:close/>
                </a:path>
                <a:path w="59689" h="37464">
                  <a:moveTo>
                    <a:pt x="3530" y="15430"/>
                  </a:moveTo>
                  <a:lnTo>
                    <a:pt x="3289" y="14859"/>
                  </a:lnTo>
                  <a:lnTo>
                    <a:pt x="2717" y="14617"/>
                  </a:lnTo>
                  <a:lnTo>
                    <a:pt x="2146" y="14859"/>
                  </a:lnTo>
                  <a:lnTo>
                    <a:pt x="1905" y="15430"/>
                  </a:lnTo>
                  <a:lnTo>
                    <a:pt x="2146" y="16002"/>
                  </a:lnTo>
                  <a:lnTo>
                    <a:pt x="2717" y="16243"/>
                  </a:lnTo>
                  <a:lnTo>
                    <a:pt x="3289" y="16002"/>
                  </a:lnTo>
                  <a:lnTo>
                    <a:pt x="3530" y="15430"/>
                  </a:lnTo>
                  <a:close/>
                </a:path>
                <a:path w="59689" h="37464">
                  <a:moveTo>
                    <a:pt x="39001" y="36550"/>
                  </a:moveTo>
                  <a:lnTo>
                    <a:pt x="38760" y="35979"/>
                  </a:lnTo>
                  <a:lnTo>
                    <a:pt x="38188" y="35737"/>
                  </a:lnTo>
                  <a:lnTo>
                    <a:pt x="37617" y="35979"/>
                  </a:lnTo>
                  <a:lnTo>
                    <a:pt x="37376" y="36550"/>
                  </a:lnTo>
                  <a:lnTo>
                    <a:pt x="37617" y="37134"/>
                  </a:lnTo>
                  <a:lnTo>
                    <a:pt x="38188" y="37363"/>
                  </a:lnTo>
                  <a:lnTo>
                    <a:pt x="38760" y="37134"/>
                  </a:lnTo>
                  <a:lnTo>
                    <a:pt x="39001" y="36550"/>
                  </a:lnTo>
                  <a:close/>
                </a:path>
                <a:path w="59689" h="37464">
                  <a:moveTo>
                    <a:pt x="57683" y="1358"/>
                  </a:moveTo>
                  <a:lnTo>
                    <a:pt x="57442" y="787"/>
                  </a:lnTo>
                  <a:lnTo>
                    <a:pt x="56870" y="546"/>
                  </a:lnTo>
                  <a:lnTo>
                    <a:pt x="56299" y="787"/>
                  </a:lnTo>
                  <a:lnTo>
                    <a:pt x="56057" y="1358"/>
                  </a:lnTo>
                  <a:lnTo>
                    <a:pt x="56299" y="1930"/>
                  </a:lnTo>
                  <a:lnTo>
                    <a:pt x="56870" y="2171"/>
                  </a:lnTo>
                  <a:lnTo>
                    <a:pt x="57442" y="1930"/>
                  </a:lnTo>
                  <a:lnTo>
                    <a:pt x="57683" y="1358"/>
                  </a:lnTo>
                  <a:close/>
                </a:path>
                <a:path w="59689" h="37464">
                  <a:moveTo>
                    <a:pt x="59575" y="812"/>
                  </a:moveTo>
                  <a:lnTo>
                    <a:pt x="59334" y="241"/>
                  </a:lnTo>
                  <a:lnTo>
                    <a:pt x="58762" y="0"/>
                  </a:lnTo>
                  <a:lnTo>
                    <a:pt x="58191" y="241"/>
                  </a:lnTo>
                  <a:lnTo>
                    <a:pt x="57950" y="812"/>
                  </a:lnTo>
                  <a:lnTo>
                    <a:pt x="58191" y="1384"/>
                  </a:lnTo>
                  <a:lnTo>
                    <a:pt x="58762" y="1625"/>
                  </a:lnTo>
                  <a:lnTo>
                    <a:pt x="59334" y="1384"/>
                  </a:lnTo>
                  <a:lnTo>
                    <a:pt x="59575" y="812"/>
                  </a:lnTo>
                  <a:close/>
                </a:path>
              </a:pathLst>
            </a:custGeom>
            <a:solidFill>
              <a:srgbClr val="231F20"/>
            </a:solidFill>
          </p:spPr>
          <p:txBody>
            <a:bodyPr wrap="square" lIns="0" tIns="0" rIns="0" bIns="0" rtlCol="0"/>
            <a:lstStyle/>
            <a:p/>
          </p:txBody>
        </p:sp>
        <p:sp>
          <p:nvSpPr>
            <p:cNvPr id="4191" name="object 4191" descr=""/>
            <p:cNvSpPr/>
            <p:nvPr/>
          </p:nvSpPr>
          <p:spPr>
            <a:xfrm>
              <a:off x="5591131" y="2401193"/>
              <a:ext cx="1270" cy="635"/>
            </a:xfrm>
            <a:custGeom>
              <a:avLst/>
              <a:gdLst/>
              <a:ahLst/>
              <a:cxnLst/>
              <a:rect l="l" t="t" r="r" b="b"/>
              <a:pathLst>
                <a:path w="1270" h="635">
                  <a:moveTo>
                    <a:pt x="812" y="0"/>
                  </a:moveTo>
                  <a:lnTo>
                    <a:pt x="279" y="0"/>
                  </a:lnTo>
                  <a:lnTo>
                    <a:pt x="0" y="266"/>
                  </a:lnTo>
                </a:path>
              </a:pathLst>
            </a:custGeom>
            <a:ln w="3175">
              <a:solidFill>
                <a:srgbClr val="231F20"/>
              </a:solidFill>
            </a:ln>
          </p:spPr>
          <p:txBody>
            <a:bodyPr wrap="square" lIns="0" tIns="0" rIns="0" bIns="0" rtlCol="0"/>
            <a:lstStyle/>
            <a:p/>
          </p:txBody>
        </p:sp>
        <p:sp>
          <p:nvSpPr>
            <p:cNvPr id="4192" name="object 4192" descr=""/>
            <p:cNvSpPr/>
            <p:nvPr/>
          </p:nvSpPr>
          <p:spPr>
            <a:xfrm>
              <a:off x="5540499" y="2413923"/>
              <a:ext cx="1270" cy="635"/>
            </a:xfrm>
            <a:custGeom>
              <a:avLst/>
              <a:gdLst/>
              <a:ahLst/>
              <a:cxnLst/>
              <a:rect l="l" t="t" r="r" b="b"/>
              <a:pathLst>
                <a:path w="1270" h="635">
                  <a:moveTo>
                    <a:pt x="0" y="266"/>
                  </a:moveTo>
                  <a:lnTo>
                    <a:pt x="812" y="0"/>
                  </a:lnTo>
                </a:path>
              </a:pathLst>
            </a:custGeom>
            <a:ln w="3175">
              <a:solidFill>
                <a:srgbClr val="231F20"/>
              </a:solidFill>
            </a:ln>
          </p:spPr>
          <p:txBody>
            <a:bodyPr wrap="square" lIns="0" tIns="0" rIns="0" bIns="0" rtlCol="0"/>
            <a:lstStyle/>
            <a:p/>
          </p:txBody>
        </p:sp>
        <p:sp>
          <p:nvSpPr>
            <p:cNvPr id="4193" name="object 4193" descr=""/>
            <p:cNvSpPr/>
            <p:nvPr/>
          </p:nvSpPr>
          <p:spPr>
            <a:xfrm>
              <a:off x="5533999" y="2425291"/>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194" name="object 4194" descr=""/>
            <p:cNvSpPr/>
            <p:nvPr/>
          </p:nvSpPr>
          <p:spPr>
            <a:xfrm>
              <a:off x="5548071" y="2401201"/>
              <a:ext cx="36830" cy="24130"/>
            </a:xfrm>
            <a:custGeom>
              <a:avLst/>
              <a:gdLst/>
              <a:ahLst/>
              <a:cxnLst/>
              <a:rect l="l" t="t" r="r" b="b"/>
              <a:pathLst>
                <a:path w="36829" h="24130">
                  <a:moveTo>
                    <a:pt x="1625" y="12192"/>
                  </a:moveTo>
                  <a:lnTo>
                    <a:pt x="1397" y="11620"/>
                  </a:lnTo>
                  <a:lnTo>
                    <a:pt x="812" y="11379"/>
                  </a:lnTo>
                  <a:lnTo>
                    <a:pt x="241" y="11620"/>
                  </a:lnTo>
                  <a:lnTo>
                    <a:pt x="0" y="12192"/>
                  </a:lnTo>
                  <a:lnTo>
                    <a:pt x="241" y="12763"/>
                  </a:lnTo>
                  <a:lnTo>
                    <a:pt x="812" y="13004"/>
                  </a:lnTo>
                  <a:lnTo>
                    <a:pt x="1397" y="12763"/>
                  </a:lnTo>
                  <a:lnTo>
                    <a:pt x="1625" y="12192"/>
                  </a:lnTo>
                  <a:close/>
                </a:path>
                <a:path w="36829" h="24130">
                  <a:moveTo>
                    <a:pt x="29248" y="23291"/>
                  </a:moveTo>
                  <a:lnTo>
                    <a:pt x="29006" y="22720"/>
                  </a:lnTo>
                  <a:lnTo>
                    <a:pt x="28435" y="22479"/>
                  </a:lnTo>
                  <a:lnTo>
                    <a:pt x="27851" y="22720"/>
                  </a:lnTo>
                  <a:lnTo>
                    <a:pt x="27622" y="23291"/>
                  </a:lnTo>
                  <a:lnTo>
                    <a:pt x="27851" y="23863"/>
                  </a:lnTo>
                  <a:lnTo>
                    <a:pt x="28435" y="24104"/>
                  </a:lnTo>
                  <a:lnTo>
                    <a:pt x="29006" y="23863"/>
                  </a:lnTo>
                  <a:lnTo>
                    <a:pt x="29248" y="23291"/>
                  </a:lnTo>
                  <a:close/>
                </a:path>
                <a:path w="36829" h="24130">
                  <a:moveTo>
                    <a:pt x="36283" y="812"/>
                  </a:moveTo>
                  <a:lnTo>
                    <a:pt x="36055" y="241"/>
                  </a:lnTo>
                  <a:lnTo>
                    <a:pt x="35471" y="0"/>
                  </a:lnTo>
                  <a:lnTo>
                    <a:pt x="34899" y="241"/>
                  </a:lnTo>
                  <a:lnTo>
                    <a:pt x="34658" y="812"/>
                  </a:lnTo>
                  <a:lnTo>
                    <a:pt x="34899" y="1384"/>
                  </a:lnTo>
                  <a:lnTo>
                    <a:pt x="35471" y="1625"/>
                  </a:lnTo>
                  <a:lnTo>
                    <a:pt x="36055" y="1384"/>
                  </a:lnTo>
                  <a:lnTo>
                    <a:pt x="36283" y="812"/>
                  </a:lnTo>
                  <a:close/>
                </a:path>
              </a:pathLst>
            </a:custGeom>
            <a:solidFill>
              <a:srgbClr val="231F20"/>
            </a:solidFill>
          </p:spPr>
          <p:txBody>
            <a:bodyPr wrap="square" lIns="0" tIns="0" rIns="0" bIns="0" rtlCol="0"/>
            <a:lstStyle/>
            <a:p/>
          </p:txBody>
        </p:sp>
        <p:sp>
          <p:nvSpPr>
            <p:cNvPr id="4195" name="object 4195" descr=""/>
            <p:cNvSpPr/>
            <p:nvPr/>
          </p:nvSpPr>
          <p:spPr>
            <a:xfrm>
              <a:off x="5573539" y="2436397"/>
              <a:ext cx="1270" cy="635"/>
            </a:xfrm>
            <a:custGeom>
              <a:avLst/>
              <a:gdLst/>
              <a:ahLst/>
              <a:cxnLst/>
              <a:rect l="l" t="t" r="r" b="b"/>
              <a:pathLst>
                <a:path w="1270" h="635">
                  <a:moveTo>
                    <a:pt x="266" y="266"/>
                  </a:moveTo>
                  <a:lnTo>
                    <a:pt x="800" y="0"/>
                  </a:lnTo>
                  <a:lnTo>
                    <a:pt x="266" y="266"/>
                  </a:lnTo>
                  <a:lnTo>
                    <a:pt x="0" y="266"/>
                  </a:lnTo>
                </a:path>
              </a:pathLst>
            </a:custGeom>
            <a:ln w="3175">
              <a:solidFill>
                <a:srgbClr val="231F20"/>
              </a:solidFill>
            </a:ln>
          </p:spPr>
          <p:txBody>
            <a:bodyPr wrap="square" lIns="0" tIns="0" rIns="0" bIns="0" rtlCol="0"/>
            <a:lstStyle/>
            <a:p/>
          </p:txBody>
        </p:sp>
        <p:sp>
          <p:nvSpPr>
            <p:cNvPr id="4196" name="object 4196" descr=""/>
            <p:cNvSpPr/>
            <p:nvPr/>
          </p:nvSpPr>
          <p:spPr>
            <a:xfrm>
              <a:off x="5573273" y="2434498"/>
              <a:ext cx="635" cy="635"/>
            </a:xfrm>
            <a:custGeom>
              <a:avLst/>
              <a:gdLst/>
              <a:ahLst/>
              <a:cxnLst/>
              <a:rect l="l" t="t" r="r" b="b"/>
              <a:pathLst>
                <a:path w="635" h="635">
                  <a:moveTo>
                    <a:pt x="533" y="266"/>
                  </a:moveTo>
                  <a:lnTo>
                    <a:pt x="0" y="266"/>
                  </a:lnTo>
                  <a:lnTo>
                    <a:pt x="533" y="0"/>
                  </a:lnTo>
                </a:path>
              </a:pathLst>
            </a:custGeom>
            <a:ln w="3175">
              <a:solidFill>
                <a:srgbClr val="231F20"/>
              </a:solidFill>
            </a:ln>
          </p:spPr>
          <p:txBody>
            <a:bodyPr wrap="square" lIns="0" tIns="0" rIns="0" bIns="0" rtlCol="0"/>
            <a:lstStyle/>
            <a:p/>
          </p:txBody>
        </p:sp>
        <p:sp>
          <p:nvSpPr>
            <p:cNvPr id="4197" name="object 4197" descr=""/>
            <p:cNvSpPr/>
            <p:nvPr/>
          </p:nvSpPr>
          <p:spPr>
            <a:xfrm>
              <a:off x="5572720" y="2433141"/>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4198" name="object 4198" descr=""/>
            <p:cNvSpPr/>
            <p:nvPr/>
          </p:nvSpPr>
          <p:spPr>
            <a:xfrm>
              <a:off x="5572453" y="2432334"/>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4199" name="object 4199" descr=""/>
            <p:cNvSpPr/>
            <p:nvPr/>
          </p:nvSpPr>
          <p:spPr>
            <a:xfrm>
              <a:off x="5636077" y="2384685"/>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4200" name="object 4200" descr=""/>
            <p:cNvSpPr/>
            <p:nvPr/>
          </p:nvSpPr>
          <p:spPr>
            <a:xfrm>
              <a:off x="5547538" y="2397683"/>
              <a:ext cx="37465" cy="24130"/>
            </a:xfrm>
            <a:custGeom>
              <a:avLst/>
              <a:gdLst/>
              <a:ahLst/>
              <a:cxnLst/>
              <a:rect l="l" t="t" r="r" b="b"/>
              <a:pathLst>
                <a:path w="37464" h="24130">
                  <a:moveTo>
                    <a:pt x="1625" y="19227"/>
                  </a:moveTo>
                  <a:lnTo>
                    <a:pt x="1384" y="18656"/>
                  </a:lnTo>
                  <a:lnTo>
                    <a:pt x="812" y="18415"/>
                  </a:lnTo>
                  <a:lnTo>
                    <a:pt x="241" y="18656"/>
                  </a:lnTo>
                  <a:lnTo>
                    <a:pt x="0" y="19227"/>
                  </a:lnTo>
                  <a:lnTo>
                    <a:pt x="241" y="19799"/>
                  </a:lnTo>
                  <a:lnTo>
                    <a:pt x="812" y="20040"/>
                  </a:lnTo>
                  <a:lnTo>
                    <a:pt x="1384" y="19799"/>
                  </a:lnTo>
                  <a:lnTo>
                    <a:pt x="1625" y="19227"/>
                  </a:lnTo>
                  <a:close/>
                </a:path>
                <a:path w="37464" h="24130">
                  <a:moveTo>
                    <a:pt x="34112" y="23279"/>
                  </a:moveTo>
                  <a:lnTo>
                    <a:pt x="33870" y="22707"/>
                  </a:lnTo>
                  <a:lnTo>
                    <a:pt x="33299" y="22466"/>
                  </a:lnTo>
                  <a:lnTo>
                    <a:pt x="32727" y="22707"/>
                  </a:lnTo>
                  <a:lnTo>
                    <a:pt x="32486" y="23279"/>
                  </a:lnTo>
                  <a:lnTo>
                    <a:pt x="32727" y="23863"/>
                  </a:lnTo>
                  <a:lnTo>
                    <a:pt x="33299" y="24091"/>
                  </a:lnTo>
                  <a:lnTo>
                    <a:pt x="33870" y="23863"/>
                  </a:lnTo>
                  <a:lnTo>
                    <a:pt x="34112" y="23279"/>
                  </a:lnTo>
                  <a:close/>
                </a:path>
                <a:path w="37464" h="24130">
                  <a:moveTo>
                    <a:pt x="37363" y="812"/>
                  </a:moveTo>
                  <a:lnTo>
                    <a:pt x="37122" y="241"/>
                  </a:lnTo>
                  <a:lnTo>
                    <a:pt x="36550" y="0"/>
                  </a:lnTo>
                  <a:lnTo>
                    <a:pt x="35979" y="241"/>
                  </a:lnTo>
                  <a:lnTo>
                    <a:pt x="35737" y="812"/>
                  </a:lnTo>
                  <a:lnTo>
                    <a:pt x="35979" y="1384"/>
                  </a:lnTo>
                  <a:lnTo>
                    <a:pt x="36550" y="1625"/>
                  </a:lnTo>
                  <a:lnTo>
                    <a:pt x="37122" y="1384"/>
                  </a:lnTo>
                  <a:lnTo>
                    <a:pt x="37363" y="812"/>
                  </a:lnTo>
                  <a:close/>
                </a:path>
              </a:pathLst>
            </a:custGeom>
            <a:solidFill>
              <a:srgbClr val="231F20"/>
            </a:solidFill>
          </p:spPr>
          <p:txBody>
            <a:bodyPr wrap="square" lIns="0" tIns="0" rIns="0" bIns="0" rtlCol="0"/>
            <a:lstStyle/>
            <a:p/>
          </p:txBody>
        </p:sp>
        <p:sp>
          <p:nvSpPr>
            <p:cNvPr id="4201" name="object 4201" descr=""/>
            <p:cNvSpPr/>
            <p:nvPr/>
          </p:nvSpPr>
          <p:spPr>
            <a:xfrm>
              <a:off x="5540771" y="2414736"/>
              <a:ext cx="1270" cy="635"/>
            </a:xfrm>
            <a:custGeom>
              <a:avLst/>
              <a:gdLst/>
              <a:ahLst/>
              <a:cxnLst/>
              <a:rect l="l" t="t" r="r" b="b"/>
              <a:pathLst>
                <a:path w="1270" h="635">
                  <a:moveTo>
                    <a:pt x="812" y="0"/>
                  </a:moveTo>
                  <a:lnTo>
                    <a:pt x="279" y="0"/>
                  </a:lnTo>
                  <a:lnTo>
                    <a:pt x="0" y="0"/>
                  </a:lnTo>
                  <a:lnTo>
                    <a:pt x="0" y="266"/>
                  </a:lnTo>
                </a:path>
              </a:pathLst>
            </a:custGeom>
            <a:ln w="3175">
              <a:solidFill>
                <a:srgbClr val="231F20"/>
              </a:solidFill>
            </a:ln>
          </p:spPr>
          <p:txBody>
            <a:bodyPr wrap="square" lIns="0" tIns="0" rIns="0" bIns="0" rtlCol="0"/>
            <a:lstStyle/>
            <a:p/>
          </p:txBody>
        </p:sp>
        <p:sp>
          <p:nvSpPr>
            <p:cNvPr id="4202" name="object 4202" descr=""/>
            <p:cNvSpPr/>
            <p:nvPr/>
          </p:nvSpPr>
          <p:spPr>
            <a:xfrm>
              <a:off x="5539153" y="241528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03" name="object 4203" descr=""/>
            <p:cNvSpPr/>
            <p:nvPr/>
          </p:nvSpPr>
          <p:spPr>
            <a:xfrm>
              <a:off x="5536709" y="241473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04" name="object 4204" descr=""/>
            <p:cNvSpPr/>
            <p:nvPr/>
          </p:nvSpPr>
          <p:spPr>
            <a:xfrm>
              <a:off x="5594926" y="23995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205" name="object 4205" descr=""/>
            <p:cNvSpPr/>
            <p:nvPr/>
          </p:nvSpPr>
          <p:spPr>
            <a:xfrm>
              <a:off x="5590865" y="23995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06" name="object 4206" descr=""/>
            <p:cNvSpPr/>
            <p:nvPr/>
          </p:nvSpPr>
          <p:spPr>
            <a:xfrm>
              <a:off x="5593029" y="240011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07" name="object 4207" descr=""/>
            <p:cNvSpPr/>
            <p:nvPr/>
          </p:nvSpPr>
          <p:spPr>
            <a:xfrm>
              <a:off x="5590865" y="2400393"/>
              <a:ext cx="1270" cy="635"/>
            </a:xfrm>
            <a:custGeom>
              <a:avLst/>
              <a:gdLst/>
              <a:ahLst/>
              <a:cxnLst/>
              <a:rect l="l" t="t" r="r" b="b"/>
              <a:pathLst>
                <a:path w="1270" h="635">
                  <a:moveTo>
                    <a:pt x="0" y="266"/>
                  </a:moveTo>
                  <a:lnTo>
                    <a:pt x="812" y="266"/>
                  </a:lnTo>
                  <a:lnTo>
                    <a:pt x="812" y="0"/>
                  </a:lnTo>
                </a:path>
              </a:pathLst>
            </a:custGeom>
            <a:ln w="3175">
              <a:solidFill>
                <a:srgbClr val="231F20"/>
              </a:solidFill>
            </a:ln>
          </p:spPr>
          <p:txBody>
            <a:bodyPr wrap="square" lIns="0" tIns="0" rIns="0" bIns="0" rtlCol="0"/>
            <a:lstStyle/>
            <a:p/>
          </p:txBody>
        </p:sp>
        <p:sp>
          <p:nvSpPr>
            <p:cNvPr id="4208" name="object 4208" descr=""/>
            <p:cNvSpPr/>
            <p:nvPr/>
          </p:nvSpPr>
          <p:spPr>
            <a:xfrm>
              <a:off x="5559995"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09" name="object 4209" descr=""/>
            <p:cNvSpPr/>
            <p:nvPr/>
          </p:nvSpPr>
          <p:spPr>
            <a:xfrm>
              <a:off x="5549435" y="24128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10" name="object 4210" descr=""/>
            <p:cNvSpPr/>
            <p:nvPr/>
          </p:nvSpPr>
          <p:spPr>
            <a:xfrm>
              <a:off x="5582202" y="24017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11" name="object 4211" descr=""/>
            <p:cNvSpPr/>
            <p:nvPr/>
          </p:nvSpPr>
          <p:spPr>
            <a:xfrm>
              <a:off x="5571907" y="2426382"/>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4212" name="object 4212" descr=""/>
            <p:cNvSpPr/>
            <p:nvPr/>
          </p:nvSpPr>
          <p:spPr>
            <a:xfrm>
              <a:off x="5571907" y="2424211"/>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4213" name="object 4213" descr=""/>
            <p:cNvSpPr/>
            <p:nvPr/>
          </p:nvSpPr>
          <p:spPr>
            <a:xfrm>
              <a:off x="5597097" y="2417986"/>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4214" name="object 4214" descr=""/>
            <p:cNvSpPr/>
            <p:nvPr/>
          </p:nvSpPr>
          <p:spPr>
            <a:xfrm>
              <a:off x="5597097" y="2417713"/>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4215" name="object 4215" descr=""/>
            <p:cNvSpPr/>
            <p:nvPr/>
          </p:nvSpPr>
          <p:spPr>
            <a:xfrm>
              <a:off x="5534279" y="2419610"/>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4216" name="object 4216" descr=""/>
            <p:cNvSpPr/>
            <p:nvPr/>
          </p:nvSpPr>
          <p:spPr>
            <a:xfrm>
              <a:off x="5534279" y="2419337"/>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4217" name="object 4217" descr=""/>
            <p:cNvSpPr/>
            <p:nvPr/>
          </p:nvSpPr>
          <p:spPr>
            <a:xfrm>
              <a:off x="5537528" y="2414190"/>
              <a:ext cx="12700" cy="3175"/>
            </a:xfrm>
            <a:custGeom>
              <a:avLst/>
              <a:gdLst/>
              <a:ahLst/>
              <a:cxnLst/>
              <a:rect l="l" t="t" r="r" b="b"/>
              <a:pathLst>
                <a:path w="12700" h="3175">
                  <a:moveTo>
                    <a:pt x="12179" y="0"/>
                  </a:moveTo>
                  <a:lnTo>
                    <a:pt x="0" y="2971"/>
                  </a:lnTo>
                </a:path>
              </a:pathLst>
            </a:custGeom>
            <a:ln w="3175">
              <a:solidFill>
                <a:srgbClr val="231F20"/>
              </a:solidFill>
            </a:ln>
          </p:spPr>
          <p:txBody>
            <a:bodyPr wrap="square" lIns="0" tIns="0" rIns="0" bIns="0" rtlCol="0"/>
            <a:lstStyle/>
            <a:p/>
          </p:txBody>
        </p:sp>
        <p:sp>
          <p:nvSpPr>
            <p:cNvPr id="4218" name="object 4218" descr=""/>
            <p:cNvSpPr/>
            <p:nvPr/>
          </p:nvSpPr>
          <p:spPr>
            <a:xfrm>
              <a:off x="5547271" y="24128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19" name="object 4219" descr=""/>
            <p:cNvSpPr/>
            <p:nvPr/>
          </p:nvSpPr>
          <p:spPr>
            <a:xfrm>
              <a:off x="5538056" y="2413385"/>
              <a:ext cx="11430" cy="3175"/>
            </a:xfrm>
            <a:custGeom>
              <a:avLst/>
              <a:gdLst/>
              <a:ahLst/>
              <a:cxnLst/>
              <a:rect l="l" t="t" r="r" b="b"/>
              <a:pathLst>
                <a:path w="11429" h="3175">
                  <a:moveTo>
                    <a:pt x="11379" y="0"/>
                  </a:moveTo>
                  <a:lnTo>
                    <a:pt x="10845" y="0"/>
                  </a:lnTo>
                  <a:lnTo>
                    <a:pt x="0" y="2705"/>
                  </a:lnTo>
                </a:path>
              </a:pathLst>
            </a:custGeom>
            <a:ln w="3175">
              <a:solidFill>
                <a:srgbClr val="231F20"/>
              </a:solidFill>
            </a:ln>
          </p:spPr>
          <p:txBody>
            <a:bodyPr wrap="square" lIns="0" tIns="0" rIns="0" bIns="0" rtlCol="0"/>
            <a:lstStyle/>
            <a:p/>
          </p:txBody>
        </p:sp>
        <p:sp>
          <p:nvSpPr>
            <p:cNvPr id="4220" name="object 4220" descr=""/>
            <p:cNvSpPr/>
            <p:nvPr/>
          </p:nvSpPr>
          <p:spPr>
            <a:xfrm>
              <a:off x="5547271" y="24128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21" name="object 4221" descr=""/>
            <p:cNvSpPr/>
            <p:nvPr/>
          </p:nvSpPr>
          <p:spPr>
            <a:xfrm>
              <a:off x="5548355" y="2412839"/>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4222" name="object 4222" descr=""/>
            <p:cNvSpPr/>
            <p:nvPr/>
          </p:nvSpPr>
          <p:spPr>
            <a:xfrm>
              <a:off x="5537522" y="2415282"/>
              <a:ext cx="1905" cy="635"/>
            </a:xfrm>
            <a:custGeom>
              <a:avLst/>
              <a:gdLst/>
              <a:ahLst/>
              <a:cxnLst/>
              <a:rect l="l" t="t" r="r" b="b"/>
              <a:pathLst>
                <a:path w="1904" h="635">
                  <a:moveTo>
                    <a:pt x="1625" y="0"/>
                  </a:moveTo>
                  <a:lnTo>
                    <a:pt x="0" y="266"/>
                  </a:lnTo>
                </a:path>
              </a:pathLst>
            </a:custGeom>
            <a:ln w="3175">
              <a:solidFill>
                <a:srgbClr val="231F20"/>
              </a:solidFill>
            </a:ln>
          </p:spPr>
          <p:txBody>
            <a:bodyPr wrap="square" lIns="0" tIns="0" rIns="0" bIns="0" rtlCol="0"/>
            <a:lstStyle/>
            <a:p/>
          </p:txBody>
        </p:sp>
        <p:sp>
          <p:nvSpPr>
            <p:cNvPr id="4223" name="object 4223" descr=""/>
            <p:cNvSpPr/>
            <p:nvPr/>
          </p:nvSpPr>
          <p:spPr>
            <a:xfrm>
              <a:off x="5539426" y="2415009"/>
              <a:ext cx="1905" cy="635"/>
            </a:xfrm>
            <a:custGeom>
              <a:avLst/>
              <a:gdLst/>
              <a:ahLst/>
              <a:cxnLst/>
              <a:rect l="l" t="t" r="r" b="b"/>
              <a:pathLst>
                <a:path w="1904" h="635">
                  <a:moveTo>
                    <a:pt x="1346" y="0"/>
                  </a:moveTo>
                  <a:lnTo>
                    <a:pt x="0" y="266"/>
                  </a:lnTo>
                </a:path>
              </a:pathLst>
            </a:custGeom>
            <a:ln w="3175">
              <a:solidFill>
                <a:srgbClr val="231F20"/>
              </a:solidFill>
            </a:ln>
          </p:spPr>
          <p:txBody>
            <a:bodyPr wrap="square" lIns="0" tIns="0" rIns="0" bIns="0" rtlCol="0"/>
            <a:lstStyle/>
            <a:p/>
          </p:txBody>
        </p:sp>
        <p:sp>
          <p:nvSpPr>
            <p:cNvPr id="4224" name="object 4224" descr=""/>
            <p:cNvSpPr/>
            <p:nvPr/>
          </p:nvSpPr>
          <p:spPr>
            <a:xfrm>
              <a:off x="5541587" y="2413385"/>
              <a:ext cx="6350" cy="1905"/>
            </a:xfrm>
            <a:custGeom>
              <a:avLst/>
              <a:gdLst/>
              <a:ahLst/>
              <a:cxnLst/>
              <a:rect l="l" t="t" r="r" b="b"/>
              <a:pathLst>
                <a:path w="6350" h="1905">
                  <a:moveTo>
                    <a:pt x="5956" y="0"/>
                  </a:moveTo>
                  <a:lnTo>
                    <a:pt x="0" y="1346"/>
                  </a:lnTo>
                </a:path>
              </a:pathLst>
            </a:custGeom>
            <a:ln w="3175">
              <a:solidFill>
                <a:srgbClr val="231F20"/>
              </a:solidFill>
            </a:ln>
          </p:spPr>
          <p:txBody>
            <a:bodyPr wrap="square" lIns="0" tIns="0" rIns="0" bIns="0" rtlCol="0"/>
            <a:lstStyle/>
            <a:p/>
          </p:txBody>
        </p:sp>
        <p:sp>
          <p:nvSpPr>
            <p:cNvPr id="4225" name="object 4225" descr=""/>
            <p:cNvSpPr/>
            <p:nvPr/>
          </p:nvSpPr>
          <p:spPr>
            <a:xfrm>
              <a:off x="5585175" y="2400659"/>
              <a:ext cx="5715" cy="1905"/>
            </a:xfrm>
            <a:custGeom>
              <a:avLst/>
              <a:gdLst/>
              <a:ahLst/>
              <a:cxnLst/>
              <a:rect l="l" t="t" r="r" b="b"/>
              <a:pathLst>
                <a:path w="5714" h="1905">
                  <a:moveTo>
                    <a:pt x="5689" y="0"/>
                  </a:moveTo>
                  <a:lnTo>
                    <a:pt x="0" y="1346"/>
                  </a:lnTo>
                </a:path>
              </a:pathLst>
            </a:custGeom>
            <a:ln w="3175">
              <a:solidFill>
                <a:srgbClr val="231F20"/>
              </a:solidFill>
            </a:ln>
          </p:spPr>
          <p:txBody>
            <a:bodyPr wrap="square" lIns="0" tIns="0" rIns="0" bIns="0" rtlCol="0"/>
            <a:lstStyle/>
            <a:p/>
          </p:txBody>
        </p:sp>
        <p:sp>
          <p:nvSpPr>
            <p:cNvPr id="4226" name="object 4226" descr=""/>
            <p:cNvSpPr/>
            <p:nvPr/>
          </p:nvSpPr>
          <p:spPr>
            <a:xfrm>
              <a:off x="5591683" y="2400113"/>
              <a:ext cx="1905" cy="635"/>
            </a:xfrm>
            <a:custGeom>
              <a:avLst/>
              <a:gdLst/>
              <a:ahLst/>
              <a:cxnLst/>
              <a:rect l="l" t="t" r="r" b="b"/>
              <a:pathLst>
                <a:path w="1904" h="635">
                  <a:moveTo>
                    <a:pt x="1346" y="0"/>
                  </a:moveTo>
                  <a:lnTo>
                    <a:pt x="0" y="266"/>
                  </a:lnTo>
                </a:path>
              </a:pathLst>
            </a:custGeom>
            <a:ln w="3175">
              <a:solidFill>
                <a:srgbClr val="231F20"/>
              </a:solidFill>
            </a:ln>
          </p:spPr>
          <p:txBody>
            <a:bodyPr wrap="square" lIns="0" tIns="0" rIns="0" bIns="0" rtlCol="0"/>
            <a:lstStyle/>
            <a:p/>
          </p:txBody>
        </p:sp>
        <p:sp>
          <p:nvSpPr>
            <p:cNvPr id="4227" name="object 4227" descr=""/>
            <p:cNvSpPr/>
            <p:nvPr/>
          </p:nvSpPr>
          <p:spPr>
            <a:xfrm>
              <a:off x="5593301" y="2399840"/>
              <a:ext cx="1905" cy="635"/>
            </a:xfrm>
            <a:custGeom>
              <a:avLst/>
              <a:gdLst/>
              <a:ahLst/>
              <a:cxnLst/>
              <a:rect l="l" t="t" r="r" b="b"/>
              <a:pathLst>
                <a:path w="1904" h="635">
                  <a:moveTo>
                    <a:pt x="1625" y="0"/>
                  </a:moveTo>
                  <a:lnTo>
                    <a:pt x="0" y="266"/>
                  </a:lnTo>
                </a:path>
              </a:pathLst>
            </a:custGeom>
            <a:ln w="3175">
              <a:solidFill>
                <a:srgbClr val="231F20"/>
              </a:solidFill>
            </a:ln>
          </p:spPr>
          <p:txBody>
            <a:bodyPr wrap="square" lIns="0" tIns="0" rIns="0" bIns="0" rtlCol="0"/>
            <a:lstStyle/>
            <a:p/>
          </p:txBody>
        </p:sp>
        <p:sp>
          <p:nvSpPr>
            <p:cNvPr id="4228" name="object 4228" descr=""/>
            <p:cNvSpPr/>
            <p:nvPr/>
          </p:nvSpPr>
          <p:spPr>
            <a:xfrm>
              <a:off x="5583280" y="2402284"/>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229" name="object 4229" descr=""/>
            <p:cNvSpPr/>
            <p:nvPr/>
          </p:nvSpPr>
          <p:spPr>
            <a:xfrm>
              <a:off x="5584366" y="24017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30" name="object 4230" descr=""/>
            <p:cNvSpPr/>
            <p:nvPr/>
          </p:nvSpPr>
          <p:spPr>
            <a:xfrm>
              <a:off x="5583015" y="2399308"/>
              <a:ext cx="11430" cy="3175"/>
            </a:xfrm>
            <a:custGeom>
              <a:avLst/>
              <a:gdLst/>
              <a:ahLst/>
              <a:cxnLst/>
              <a:rect l="l" t="t" r="r" b="b"/>
              <a:pathLst>
                <a:path w="11429" h="3175">
                  <a:moveTo>
                    <a:pt x="11366" y="0"/>
                  </a:moveTo>
                  <a:lnTo>
                    <a:pt x="533" y="2705"/>
                  </a:lnTo>
                  <a:lnTo>
                    <a:pt x="0" y="2705"/>
                  </a:lnTo>
                </a:path>
              </a:pathLst>
            </a:custGeom>
            <a:ln w="3175">
              <a:solidFill>
                <a:srgbClr val="231F20"/>
              </a:solidFill>
            </a:ln>
          </p:spPr>
          <p:txBody>
            <a:bodyPr wrap="square" lIns="0" tIns="0" rIns="0" bIns="0" rtlCol="0"/>
            <a:lstStyle/>
            <a:p/>
          </p:txBody>
        </p:sp>
        <p:sp>
          <p:nvSpPr>
            <p:cNvPr id="4231" name="object 4231" descr=""/>
            <p:cNvSpPr/>
            <p:nvPr/>
          </p:nvSpPr>
          <p:spPr>
            <a:xfrm>
              <a:off x="5583820" y="240092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32" name="object 4232" descr=""/>
            <p:cNvSpPr/>
            <p:nvPr/>
          </p:nvSpPr>
          <p:spPr>
            <a:xfrm>
              <a:off x="5582747" y="2398216"/>
              <a:ext cx="12700" cy="3175"/>
            </a:xfrm>
            <a:custGeom>
              <a:avLst/>
              <a:gdLst/>
              <a:ahLst/>
              <a:cxnLst/>
              <a:rect l="l" t="t" r="r" b="b"/>
              <a:pathLst>
                <a:path w="12700" h="3175">
                  <a:moveTo>
                    <a:pt x="12446" y="0"/>
                  </a:moveTo>
                  <a:lnTo>
                    <a:pt x="0" y="2971"/>
                  </a:lnTo>
                </a:path>
              </a:pathLst>
            </a:custGeom>
            <a:ln w="3175">
              <a:solidFill>
                <a:srgbClr val="231F20"/>
              </a:solidFill>
            </a:ln>
          </p:spPr>
          <p:txBody>
            <a:bodyPr wrap="square" lIns="0" tIns="0" rIns="0" bIns="0" rtlCol="0"/>
            <a:lstStyle/>
            <a:p/>
          </p:txBody>
        </p:sp>
        <p:sp>
          <p:nvSpPr>
            <p:cNvPr id="4233" name="object 4233" descr=""/>
            <p:cNvSpPr/>
            <p:nvPr/>
          </p:nvSpPr>
          <p:spPr>
            <a:xfrm>
              <a:off x="5597097" y="2395785"/>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4234" name="object 4234" descr=""/>
            <p:cNvSpPr/>
            <p:nvPr/>
          </p:nvSpPr>
          <p:spPr>
            <a:xfrm>
              <a:off x="5597097" y="2395512"/>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4235" name="object 4235" descr=""/>
            <p:cNvSpPr/>
            <p:nvPr/>
          </p:nvSpPr>
          <p:spPr>
            <a:xfrm>
              <a:off x="5580024" y="2416098"/>
              <a:ext cx="5080" cy="5715"/>
            </a:xfrm>
            <a:custGeom>
              <a:avLst/>
              <a:gdLst/>
              <a:ahLst/>
              <a:cxnLst/>
              <a:rect l="l" t="t" r="r" b="b"/>
              <a:pathLst>
                <a:path w="5079" h="5714">
                  <a:moveTo>
                    <a:pt x="1625" y="4864"/>
                  </a:moveTo>
                  <a:lnTo>
                    <a:pt x="1384" y="4292"/>
                  </a:lnTo>
                  <a:lnTo>
                    <a:pt x="812" y="4051"/>
                  </a:lnTo>
                  <a:lnTo>
                    <a:pt x="241" y="4292"/>
                  </a:lnTo>
                  <a:lnTo>
                    <a:pt x="0" y="4864"/>
                  </a:lnTo>
                  <a:lnTo>
                    <a:pt x="241" y="5448"/>
                  </a:lnTo>
                  <a:lnTo>
                    <a:pt x="812" y="5676"/>
                  </a:lnTo>
                  <a:lnTo>
                    <a:pt x="1384" y="5448"/>
                  </a:lnTo>
                  <a:lnTo>
                    <a:pt x="1625" y="4864"/>
                  </a:lnTo>
                  <a:close/>
                </a:path>
                <a:path w="5079" h="5714">
                  <a:moveTo>
                    <a:pt x="4597" y="812"/>
                  </a:moveTo>
                  <a:lnTo>
                    <a:pt x="4368" y="241"/>
                  </a:lnTo>
                  <a:lnTo>
                    <a:pt x="3784" y="0"/>
                  </a:lnTo>
                  <a:lnTo>
                    <a:pt x="3213" y="241"/>
                  </a:lnTo>
                  <a:lnTo>
                    <a:pt x="2971" y="812"/>
                  </a:lnTo>
                  <a:lnTo>
                    <a:pt x="3213" y="1384"/>
                  </a:lnTo>
                  <a:lnTo>
                    <a:pt x="3784" y="1625"/>
                  </a:lnTo>
                  <a:lnTo>
                    <a:pt x="4368" y="1384"/>
                  </a:lnTo>
                  <a:lnTo>
                    <a:pt x="4597" y="812"/>
                  </a:lnTo>
                  <a:close/>
                </a:path>
              </a:pathLst>
            </a:custGeom>
            <a:solidFill>
              <a:srgbClr val="231F20"/>
            </a:solidFill>
          </p:spPr>
          <p:txBody>
            <a:bodyPr wrap="square" lIns="0" tIns="0" rIns="0" bIns="0" rtlCol="0"/>
            <a:lstStyle/>
            <a:p/>
          </p:txBody>
        </p:sp>
        <p:sp>
          <p:nvSpPr>
            <p:cNvPr id="4236" name="object 4236" descr=""/>
            <p:cNvSpPr/>
            <p:nvPr/>
          </p:nvSpPr>
          <p:spPr>
            <a:xfrm>
              <a:off x="5583820" y="240391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237" name="object 4237" descr=""/>
            <p:cNvSpPr/>
            <p:nvPr/>
          </p:nvSpPr>
          <p:spPr>
            <a:xfrm>
              <a:off x="5547804" y="2410409"/>
              <a:ext cx="3175" cy="3810"/>
            </a:xfrm>
            <a:custGeom>
              <a:avLst/>
              <a:gdLst/>
              <a:ahLst/>
              <a:cxnLst/>
              <a:rect l="l" t="t" r="r" b="b"/>
              <a:pathLst>
                <a:path w="3175" h="3810">
                  <a:moveTo>
                    <a:pt x="1625" y="812"/>
                  </a:moveTo>
                  <a:lnTo>
                    <a:pt x="1384" y="241"/>
                  </a:lnTo>
                  <a:lnTo>
                    <a:pt x="812" y="0"/>
                  </a:lnTo>
                  <a:lnTo>
                    <a:pt x="241" y="241"/>
                  </a:lnTo>
                  <a:lnTo>
                    <a:pt x="0" y="812"/>
                  </a:lnTo>
                  <a:lnTo>
                    <a:pt x="241" y="1384"/>
                  </a:lnTo>
                  <a:lnTo>
                    <a:pt x="812" y="1625"/>
                  </a:lnTo>
                  <a:lnTo>
                    <a:pt x="1384" y="1384"/>
                  </a:lnTo>
                  <a:lnTo>
                    <a:pt x="1625" y="812"/>
                  </a:lnTo>
                  <a:close/>
                </a:path>
                <a:path w="3175" h="3810">
                  <a:moveTo>
                    <a:pt x="2705" y="2438"/>
                  </a:moveTo>
                  <a:lnTo>
                    <a:pt x="2476" y="1866"/>
                  </a:lnTo>
                  <a:lnTo>
                    <a:pt x="1892" y="1625"/>
                  </a:lnTo>
                  <a:lnTo>
                    <a:pt x="1320" y="1866"/>
                  </a:lnTo>
                  <a:lnTo>
                    <a:pt x="1079" y="2438"/>
                  </a:lnTo>
                  <a:lnTo>
                    <a:pt x="1320" y="3009"/>
                  </a:lnTo>
                  <a:lnTo>
                    <a:pt x="1892" y="3251"/>
                  </a:lnTo>
                  <a:lnTo>
                    <a:pt x="2476" y="3009"/>
                  </a:lnTo>
                  <a:lnTo>
                    <a:pt x="2705" y="2438"/>
                  </a:lnTo>
                  <a:close/>
                </a:path>
              </a:pathLst>
            </a:custGeom>
            <a:solidFill>
              <a:srgbClr val="231F20"/>
            </a:solidFill>
          </p:spPr>
          <p:txBody>
            <a:bodyPr wrap="square" lIns="0" tIns="0" rIns="0" bIns="0" rtlCol="0"/>
            <a:lstStyle/>
            <a:p/>
          </p:txBody>
        </p:sp>
        <p:sp>
          <p:nvSpPr>
            <p:cNvPr id="4238" name="object 4238" descr=""/>
            <p:cNvSpPr/>
            <p:nvPr/>
          </p:nvSpPr>
          <p:spPr>
            <a:xfrm>
              <a:off x="5582748" y="240255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39" name="object 4239" descr=""/>
            <p:cNvSpPr/>
            <p:nvPr/>
          </p:nvSpPr>
          <p:spPr>
            <a:xfrm>
              <a:off x="5580032" y="24201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40" name="object 4240" descr=""/>
            <p:cNvSpPr/>
            <p:nvPr/>
          </p:nvSpPr>
          <p:spPr>
            <a:xfrm>
              <a:off x="5583553" y="24112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41" name="object 4241" descr=""/>
            <p:cNvSpPr/>
            <p:nvPr/>
          </p:nvSpPr>
          <p:spPr>
            <a:xfrm>
              <a:off x="5548082" y="24033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42" name="object 4242" descr=""/>
            <p:cNvSpPr/>
            <p:nvPr/>
          </p:nvSpPr>
          <p:spPr>
            <a:xfrm>
              <a:off x="5549435" y="24133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43" name="object 4243" descr=""/>
            <p:cNvSpPr/>
            <p:nvPr/>
          </p:nvSpPr>
          <p:spPr>
            <a:xfrm>
              <a:off x="5580024" y="2401201"/>
              <a:ext cx="5080" cy="20955"/>
            </a:xfrm>
            <a:custGeom>
              <a:avLst/>
              <a:gdLst/>
              <a:ahLst/>
              <a:cxnLst/>
              <a:rect l="l" t="t" r="r" b="b"/>
              <a:pathLst>
                <a:path w="5079" h="20955">
                  <a:moveTo>
                    <a:pt x="1625" y="19761"/>
                  </a:moveTo>
                  <a:lnTo>
                    <a:pt x="1384" y="19189"/>
                  </a:lnTo>
                  <a:lnTo>
                    <a:pt x="812" y="18948"/>
                  </a:lnTo>
                  <a:lnTo>
                    <a:pt x="241" y="19189"/>
                  </a:lnTo>
                  <a:lnTo>
                    <a:pt x="0" y="19761"/>
                  </a:lnTo>
                  <a:lnTo>
                    <a:pt x="241" y="20345"/>
                  </a:lnTo>
                  <a:lnTo>
                    <a:pt x="812" y="20574"/>
                  </a:lnTo>
                  <a:lnTo>
                    <a:pt x="1384" y="20345"/>
                  </a:lnTo>
                  <a:lnTo>
                    <a:pt x="1625" y="19761"/>
                  </a:lnTo>
                  <a:close/>
                </a:path>
                <a:path w="5079" h="20955">
                  <a:moveTo>
                    <a:pt x="3797" y="812"/>
                  </a:moveTo>
                  <a:lnTo>
                    <a:pt x="3556" y="241"/>
                  </a:lnTo>
                  <a:lnTo>
                    <a:pt x="2984" y="0"/>
                  </a:lnTo>
                  <a:lnTo>
                    <a:pt x="2413" y="241"/>
                  </a:lnTo>
                  <a:lnTo>
                    <a:pt x="2171" y="812"/>
                  </a:lnTo>
                  <a:lnTo>
                    <a:pt x="2413" y="1384"/>
                  </a:lnTo>
                  <a:lnTo>
                    <a:pt x="2984" y="1625"/>
                  </a:lnTo>
                  <a:lnTo>
                    <a:pt x="3556" y="1384"/>
                  </a:lnTo>
                  <a:lnTo>
                    <a:pt x="3797" y="812"/>
                  </a:lnTo>
                  <a:close/>
                </a:path>
                <a:path w="5079" h="20955">
                  <a:moveTo>
                    <a:pt x="4597" y="15709"/>
                  </a:moveTo>
                  <a:lnTo>
                    <a:pt x="4368" y="15138"/>
                  </a:lnTo>
                  <a:lnTo>
                    <a:pt x="3784" y="14897"/>
                  </a:lnTo>
                  <a:lnTo>
                    <a:pt x="3213" y="15138"/>
                  </a:lnTo>
                  <a:lnTo>
                    <a:pt x="2971" y="15709"/>
                  </a:lnTo>
                  <a:lnTo>
                    <a:pt x="3213" y="16281"/>
                  </a:lnTo>
                  <a:lnTo>
                    <a:pt x="3784" y="16522"/>
                  </a:lnTo>
                  <a:lnTo>
                    <a:pt x="4368" y="16281"/>
                  </a:lnTo>
                  <a:lnTo>
                    <a:pt x="4597" y="15709"/>
                  </a:lnTo>
                  <a:close/>
                </a:path>
              </a:pathLst>
            </a:custGeom>
            <a:solidFill>
              <a:srgbClr val="231F20"/>
            </a:solidFill>
          </p:spPr>
          <p:txBody>
            <a:bodyPr wrap="square" lIns="0" tIns="0" rIns="0" bIns="0" rtlCol="0"/>
            <a:lstStyle/>
            <a:p/>
          </p:txBody>
        </p:sp>
        <p:sp>
          <p:nvSpPr>
            <p:cNvPr id="4244" name="object 4244" descr=""/>
            <p:cNvSpPr/>
            <p:nvPr/>
          </p:nvSpPr>
          <p:spPr>
            <a:xfrm>
              <a:off x="5580844" y="23941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245" name="object 4245" descr=""/>
            <p:cNvSpPr/>
            <p:nvPr/>
          </p:nvSpPr>
          <p:spPr>
            <a:xfrm>
              <a:off x="5536716" y="24068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46" name="object 4246" descr=""/>
            <p:cNvSpPr/>
            <p:nvPr/>
          </p:nvSpPr>
          <p:spPr>
            <a:xfrm>
              <a:off x="5580032" y="24201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47" name="object 4247" descr=""/>
            <p:cNvSpPr/>
            <p:nvPr/>
          </p:nvSpPr>
          <p:spPr>
            <a:xfrm>
              <a:off x="5551605" y="2394161"/>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4248" name="object 4248" descr=""/>
            <p:cNvSpPr/>
            <p:nvPr/>
          </p:nvSpPr>
          <p:spPr>
            <a:xfrm>
              <a:off x="5630937" y="23952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49" name="object 4249" descr=""/>
            <p:cNvSpPr/>
            <p:nvPr/>
          </p:nvSpPr>
          <p:spPr>
            <a:xfrm>
              <a:off x="5548355"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50" name="object 4250" descr=""/>
            <p:cNvSpPr/>
            <p:nvPr/>
          </p:nvSpPr>
          <p:spPr>
            <a:xfrm>
              <a:off x="5583826" y="239848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51" name="object 4251" descr=""/>
            <p:cNvSpPr/>
            <p:nvPr/>
          </p:nvSpPr>
          <p:spPr>
            <a:xfrm>
              <a:off x="5656393" y="23849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52" name="object 4252" descr=""/>
            <p:cNvSpPr/>
            <p:nvPr/>
          </p:nvSpPr>
          <p:spPr>
            <a:xfrm>
              <a:off x="5575969"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53" name="object 4253" descr=""/>
            <p:cNvSpPr/>
            <p:nvPr/>
          </p:nvSpPr>
          <p:spPr>
            <a:xfrm>
              <a:off x="5649075" y="2384958"/>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254" name="object 4254" descr=""/>
            <p:cNvSpPr/>
            <p:nvPr/>
          </p:nvSpPr>
          <p:spPr>
            <a:xfrm>
              <a:off x="5551605" y="23944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55" name="object 4255" descr=""/>
            <p:cNvSpPr/>
            <p:nvPr/>
          </p:nvSpPr>
          <p:spPr>
            <a:xfrm>
              <a:off x="5547804" y="2397683"/>
              <a:ext cx="36830" cy="20320"/>
            </a:xfrm>
            <a:custGeom>
              <a:avLst/>
              <a:gdLst/>
              <a:ahLst/>
              <a:cxnLst/>
              <a:rect l="l" t="t" r="r" b="b"/>
              <a:pathLst>
                <a:path w="36829" h="20319">
                  <a:moveTo>
                    <a:pt x="1625" y="812"/>
                  </a:moveTo>
                  <a:lnTo>
                    <a:pt x="1384" y="241"/>
                  </a:lnTo>
                  <a:lnTo>
                    <a:pt x="812" y="0"/>
                  </a:lnTo>
                  <a:lnTo>
                    <a:pt x="241" y="241"/>
                  </a:lnTo>
                  <a:lnTo>
                    <a:pt x="0" y="812"/>
                  </a:lnTo>
                  <a:lnTo>
                    <a:pt x="241" y="1384"/>
                  </a:lnTo>
                  <a:lnTo>
                    <a:pt x="812" y="1625"/>
                  </a:lnTo>
                  <a:lnTo>
                    <a:pt x="1384" y="1384"/>
                  </a:lnTo>
                  <a:lnTo>
                    <a:pt x="1625" y="812"/>
                  </a:lnTo>
                  <a:close/>
                </a:path>
                <a:path w="36829" h="20319">
                  <a:moveTo>
                    <a:pt x="36817" y="19227"/>
                  </a:moveTo>
                  <a:lnTo>
                    <a:pt x="36588" y="18656"/>
                  </a:lnTo>
                  <a:lnTo>
                    <a:pt x="36004" y="18415"/>
                  </a:lnTo>
                  <a:lnTo>
                    <a:pt x="35433" y="18656"/>
                  </a:lnTo>
                  <a:lnTo>
                    <a:pt x="35191" y="19227"/>
                  </a:lnTo>
                  <a:lnTo>
                    <a:pt x="35433" y="19799"/>
                  </a:lnTo>
                  <a:lnTo>
                    <a:pt x="36004" y="20040"/>
                  </a:lnTo>
                  <a:lnTo>
                    <a:pt x="36588" y="19799"/>
                  </a:lnTo>
                  <a:lnTo>
                    <a:pt x="36817" y="19227"/>
                  </a:lnTo>
                  <a:close/>
                </a:path>
              </a:pathLst>
            </a:custGeom>
            <a:solidFill>
              <a:srgbClr val="231F20"/>
            </a:solidFill>
          </p:spPr>
          <p:txBody>
            <a:bodyPr wrap="square" lIns="0" tIns="0" rIns="0" bIns="0" rtlCol="0"/>
            <a:lstStyle/>
            <a:p/>
          </p:txBody>
        </p:sp>
        <p:sp>
          <p:nvSpPr>
            <p:cNvPr id="4256" name="object 4256" descr=""/>
            <p:cNvSpPr/>
            <p:nvPr/>
          </p:nvSpPr>
          <p:spPr>
            <a:xfrm>
              <a:off x="5639327" y="2384958"/>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257" name="object 4257" descr=""/>
            <p:cNvSpPr/>
            <p:nvPr/>
          </p:nvSpPr>
          <p:spPr>
            <a:xfrm>
              <a:off x="5643128" y="2384958"/>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258" name="object 4258" descr=""/>
            <p:cNvSpPr/>
            <p:nvPr/>
          </p:nvSpPr>
          <p:spPr>
            <a:xfrm>
              <a:off x="5575969"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59" name="object 4259" descr=""/>
            <p:cNvSpPr/>
            <p:nvPr/>
          </p:nvSpPr>
          <p:spPr>
            <a:xfrm>
              <a:off x="5548355" y="241690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60" name="object 4260" descr=""/>
            <p:cNvSpPr/>
            <p:nvPr/>
          </p:nvSpPr>
          <p:spPr>
            <a:xfrm>
              <a:off x="5570017" y="2371407"/>
              <a:ext cx="120014" cy="13970"/>
            </a:xfrm>
            <a:custGeom>
              <a:avLst/>
              <a:gdLst/>
              <a:ahLst/>
              <a:cxnLst/>
              <a:rect l="l" t="t" r="r" b="b"/>
              <a:pathLst>
                <a:path w="120014" h="13969">
                  <a:moveTo>
                    <a:pt x="1625" y="12738"/>
                  </a:moveTo>
                  <a:lnTo>
                    <a:pt x="1384" y="12166"/>
                  </a:lnTo>
                  <a:lnTo>
                    <a:pt x="812" y="11925"/>
                  </a:lnTo>
                  <a:lnTo>
                    <a:pt x="228" y="12166"/>
                  </a:lnTo>
                  <a:lnTo>
                    <a:pt x="0" y="12738"/>
                  </a:lnTo>
                  <a:lnTo>
                    <a:pt x="228" y="13309"/>
                  </a:lnTo>
                  <a:lnTo>
                    <a:pt x="812" y="13550"/>
                  </a:lnTo>
                  <a:lnTo>
                    <a:pt x="1384" y="13309"/>
                  </a:lnTo>
                  <a:lnTo>
                    <a:pt x="1625" y="12738"/>
                  </a:lnTo>
                  <a:close/>
                </a:path>
                <a:path w="120014" h="13969">
                  <a:moveTo>
                    <a:pt x="119938" y="812"/>
                  </a:moveTo>
                  <a:lnTo>
                    <a:pt x="119697" y="241"/>
                  </a:lnTo>
                  <a:lnTo>
                    <a:pt x="119126" y="0"/>
                  </a:lnTo>
                  <a:lnTo>
                    <a:pt x="118554" y="241"/>
                  </a:lnTo>
                  <a:lnTo>
                    <a:pt x="118313" y="812"/>
                  </a:lnTo>
                  <a:lnTo>
                    <a:pt x="118554" y="1397"/>
                  </a:lnTo>
                  <a:lnTo>
                    <a:pt x="119126" y="1625"/>
                  </a:lnTo>
                  <a:lnTo>
                    <a:pt x="119697" y="1397"/>
                  </a:lnTo>
                  <a:lnTo>
                    <a:pt x="119938" y="812"/>
                  </a:lnTo>
                  <a:close/>
                </a:path>
              </a:pathLst>
            </a:custGeom>
            <a:solidFill>
              <a:srgbClr val="231F20"/>
            </a:solidFill>
          </p:spPr>
          <p:txBody>
            <a:bodyPr wrap="square" lIns="0" tIns="0" rIns="0" bIns="0" rtlCol="0"/>
            <a:lstStyle/>
            <a:p/>
          </p:txBody>
        </p:sp>
        <p:sp>
          <p:nvSpPr>
            <p:cNvPr id="4261" name="object 4261" descr=""/>
            <p:cNvSpPr/>
            <p:nvPr/>
          </p:nvSpPr>
          <p:spPr>
            <a:xfrm>
              <a:off x="5673713"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62" name="object 4262" descr=""/>
            <p:cNvSpPr/>
            <p:nvPr/>
          </p:nvSpPr>
          <p:spPr>
            <a:xfrm>
              <a:off x="5656387"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63" name="object 4263" descr=""/>
            <p:cNvSpPr/>
            <p:nvPr/>
          </p:nvSpPr>
          <p:spPr>
            <a:xfrm>
              <a:off x="5630937" y="239523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64" name="object 4264" descr=""/>
            <p:cNvSpPr/>
            <p:nvPr/>
          </p:nvSpPr>
          <p:spPr>
            <a:xfrm>
              <a:off x="5675616" y="2371960"/>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4265" name="object 4265" descr=""/>
            <p:cNvSpPr/>
            <p:nvPr/>
          </p:nvSpPr>
          <p:spPr>
            <a:xfrm>
              <a:off x="5547542" y="241121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66" name="object 4266" descr=""/>
            <p:cNvSpPr/>
            <p:nvPr/>
          </p:nvSpPr>
          <p:spPr>
            <a:xfrm>
              <a:off x="5584099" y="240336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67" name="object 4267" descr=""/>
            <p:cNvSpPr/>
            <p:nvPr/>
          </p:nvSpPr>
          <p:spPr>
            <a:xfrm>
              <a:off x="5551868" y="2398229"/>
              <a:ext cx="29209" cy="19050"/>
            </a:xfrm>
            <a:custGeom>
              <a:avLst/>
              <a:gdLst/>
              <a:ahLst/>
              <a:cxnLst/>
              <a:rect l="l" t="t" r="r" b="b"/>
              <a:pathLst>
                <a:path w="29210" h="19050">
                  <a:moveTo>
                    <a:pt x="1625" y="18135"/>
                  </a:moveTo>
                  <a:lnTo>
                    <a:pt x="1384" y="17564"/>
                  </a:lnTo>
                  <a:lnTo>
                    <a:pt x="812" y="17322"/>
                  </a:lnTo>
                  <a:lnTo>
                    <a:pt x="241" y="17564"/>
                  </a:lnTo>
                  <a:lnTo>
                    <a:pt x="0" y="18135"/>
                  </a:lnTo>
                  <a:lnTo>
                    <a:pt x="241" y="18707"/>
                  </a:lnTo>
                  <a:lnTo>
                    <a:pt x="812" y="18948"/>
                  </a:lnTo>
                  <a:lnTo>
                    <a:pt x="1384" y="18707"/>
                  </a:lnTo>
                  <a:lnTo>
                    <a:pt x="1625" y="18135"/>
                  </a:lnTo>
                  <a:close/>
                </a:path>
                <a:path w="29210" h="19050">
                  <a:moveTo>
                    <a:pt x="1625" y="812"/>
                  </a:moveTo>
                  <a:lnTo>
                    <a:pt x="1384" y="241"/>
                  </a:lnTo>
                  <a:lnTo>
                    <a:pt x="812" y="0"/>
                  </a:lnTo>
                  <a:lnTo>
                    <a:pt x="241" y="241"/>
                  </a:lnTo>
                  <a:lnTo>
                    <a:pt x="0" y="812"/>
                  </a:lnTo>
                  <a:lnTo>
                    <a:pt x="241" y="1384"/>
                  </a:lnTo>
                  <a:lnTo>
                    <a:pt x="812" y="1625"/>
                  </a:lnTo>
                  <a:lnTo>
                    <a:pt x="1384" y="1384"/>
                  </a:lnTo>
                  <a:lnTo>
                    <a:pt x="1625" y="812"/>
                  </a:lnTo>
                  <a:close/>
                </a:path>
                <a:path w="29210" h="19050">
                  <a:moveTo>
                    <a:pt x="28968" y="812"/>
                  </a:moveTo>
                  <a:lnTo>
                    <a:pt x="28727" y="241"/>
                  </a:lnTo>
                  <a:lnTo>
                    <a:pt x="28155" y="0"/>
                  </a:lnTo>
                  <a:lnTo>
                    <a:pt x="27584" y="241"/>
                  </a:lnTo>
                  <a:lnTo>
                    <a:pt x="27343" y="812"/>
                  </a:lnTo>
                  <a:lnTo>
                    <a:pt x="27584" y="1384"/>
                  </a:lnTo>
                  <a:lnTo>
                    <a:pt x="28155" y="1625"/>
                  </a:lnTo>
                  <a:lnTo>
                    <a:pt x="28727" y="1384"/>
                  </a:lnTo>
                  <a:lnTo>
                    <a:pt x="28968" y="812"/>
                  </a:lnTo>
                  <a:close/>
                </a:path>
              </a:pathLst>
            </a:custGeom>
            <a:solidFill>
              <a:srgbClr val="231F20"/>
            </a:solidFill>
          </p:spPr>
          <p:txBody>
            <a:bodyPr wrap="square" lIns="0" tIns="0" rIns="0" bIns="0" rtlCol="0"/>
            <a:lstStyle/>
            <a:p/>
          </p:txBody>
        </p:sp>
        <p:sp>
          <p:nvSpPr>
            <p:cNvPr id="4268" name="object 4268" descr=""/>
            <p:cNvSpPr/>
            <p:nvPr/>
          </p:nvSpPr>
          <p:spPr>
            <a:xfrm>
              <a:off x="5547544" y="2412026"/>
              <a:ext cx="635" cy="635"/>
            </a:xfrm>
            <a:custGeom>
              <a:avLst/>
              <a:gdLst/>
              <a:ahLst/>
              <a:cxnLst/>
              <a:rect l="l" t="t" r="r" b="b"/>
              <a:pathLst>
                <a:path w="635" h="635">
                  <a:moveTo>
                    <a:pt x="0" y="266"/>
                  </a:moveTo>
                  <a:lnTo>
                    <a:pt x="266" y="0"/>
                  </a:lnTo>
                  <a:lnTo>
                    <a:pt x="533" y="0"/>
                  </a:lnTo>
                </a:path>
              </a:pathLst>
            </a:custGeom>
            <a:ln w="3175">
              <a:solidFill>
                <a:srgbClr val="231F20"/>
              </a:solidFill>
            </a:ln>
          </p:spPr>
          <p:txBody>
            <a:bodyPr wrap="square" lIns="0" tIns="0" rIns="0" bIns="0" rtlCol="0"/>
            <a:lstStyle/>
            <a:p/>
          </p:txBody>
        </p:sp>
        <p:sp>
          <p:nvSpPr>
            <p:cNvPr id="4269" name="object 4269" descr=""/>
            <p:cNvSpPr/>
            <p:nvPr/>
          </p:nvSpPr>
          <p:spPr>
            <a:xfrm>
              <a:off x="5584366" y="2403090"/>
              <a:ext cx="1270" cy="635"/>
            </a:xfrm>
            <a:custGeom>
              <a:avLst/>
              <a:gdLst/>
              <a:ahLst/>
              <a:cxnLst/>
              <a:rect l="l" t="t" r="r" b="b"/>
              <a:pathLst>
                <a:path w="1270" h="635">
                  <a:moveTo>
                    <a:pt x="812" y="0"/>
                  </a:moveTo>
                  <a:lnTo>
                    <a:pt x="266" y="0"/>
                  </a:lnTo>
                  <a:lnTo>
                    <a:pt x="0" y="266"/>
                  </a:lnTo>
                </a:path>
              </a:pathLst>
            </a:custGeom>
            <a:ln w="3175">
              <a:solidFill>
                <a:srgbClr val="231F20"/>
              </a:solidFill>
            </a:ln>
          </p:spPr>
          <p:txBody>
            <a:bodyPr wrap="square" lIns="0" tIns="0" rIns="0" bIns="0" rtlCol="0"/>
            <a:lstStyle/>
            <a:p/>
          </p:txBody>
        </p:sp>
        <p:sp>
          <p:nvSpPr>
            <p:cNvPr id="4270" name="object 4270" descr=""/>
            <p:cNvSpPr/>
            <p:nvPr/>
          </p:nvSpPr>
          <p:spPr>
            <a:xfrm>
              <a:off x="5551605" y="239443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71" name="object 4271" descr=""/>
            <p:cNvSpPr/>
            <p:nvPr/>
          </p:nvSpPr>
          <p:spPr>
            <a:xfrm>
              <a:off x="5658557"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72" name="object 4272" descr=""/>
            <p:cNvSpPr/>
            <p:nvPr/>
          </p:nvSpPr>
          <p:spPr>
            <a:xfrm>
              <a:off x="5575969"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73" name="object 4273" descr=""/>
            <p:cNvSpPr/>
            <p:nvPr/>
          </p:nvSpPr>
          <p:spPr>
            <a:xfrm>
              <a:off x="5674531"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74" name="object 4274" descr=""/>
            <p:cNvSpPr/>
            <p:nvPr/>
          </p:nvSpPr>
          <p:spPr>
            <a:xfrm>
              <a:off x="5544832" y="2370061"/>
              <a:ext cx="113664" cy="17145"/>
            </a:xfrm>
            <a:custGeom>
              <a:avLst/>
              <a:gdLst/>
              <a:ahLst/>
              <a:cxnLst/>
              <a:rect l="l" t="t" r="r" b="b"/>
              <a:pathLst>
                <a:path w="113664" h="17144">
                  <a:moveTo>
                    <a:pt x="1625" y="16256"/>
                  </a:moveTo>
                  <a:lnTo>
                    <a:pt x="1384" y="15684"/>
                  </a:lnTo>
                  <a:lnTo>
                    <a:pt x="812" y="15443"/>
                  </a:lnTo>
                  <a:lnTo>
                    <a:pt x="228" y="15684"/>
                  </a:lnTo>
                  <a:lnTo>
                    <a:pt x="0" y="16256"/>
                  </a:lnTo>
                  <a:lnTo>
                    <a:pt x="228" y="16827"/>
                  </a:lnTo>
                  <a:lnTo>
                    <a:pt x="812" y="17068"/>
                  </a:lnTo>
                  <a:lnTo>
                    <a:pt x="1384" y="16827"/>
                  </a:lnTo>
                  <a:lnTo>
                    <a:pt x="1625" y="16256"/>
                  </a:lnTo>
                  <a:close/>
                </a:path>
                <a:path w="113664" h="17144">
                  <a:moveTo>
                    <a:pt x="113169" y="812"/>
                  </a:moveTo>
                  <a:lnTo>
                    <a:pt x="112941" y="241"/>
                  </a:lnTo>
                  <a:lnTo>
                    <a:pt x="112356" y="0"/>
                  </a:lnTo>
                  <a:lnTo>
                    <a:pt x="111785" y="241"/>
                  </a:lnTo>
                  <a:lnTo>
                    <a:pt x="111544" y="812"/>
                  </a:lnTo>
                  <a:lnTo>
                    <a:pt x="111785" y="1384"/>
                  </a:lnTo>
                  <a:lnTo>
                    <a:pt x="112356" y="1625"/>
                  </a:lnTo>
                  <a:lnTo>
                    <a:pt x="112941" y="1384"/>
                  </a:lnTo>
                  <a:lnTo>
                    <a:pt x="113169" y="812"/>
                  </a:lnTo>
                  <a:close/>
                </a:path>
              </a:pathLst>
            </a:custGeom>
            <a:solidFill>
              <a:srgbClr val="231F20"/>
            </a:solidFill>
          </p:spPr>
          <p:txBody>
            <a:bodyPr wrap="square" lIns="0" tIns="0" rIns="0" bIns="0" rtlCol="0"/>
            <a:lstStyle/>
            <a:p/>
          </p:txBody>
        </p:sp>
        <p:sp>
          <p:nvSpPr>
            <p:cNvPr id="4275" name="object 4275" descr=""/>
            <p:cNvSpPr/>
            <p:nvPr/>
          </p:nvSpPr>
          <p:spPr>
            <a:xfrm>
              <a:off x="5579219" y="2399035"/>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4276" name="object 4276" descr=""/>
            <p:cNvSpPr/>
            <p:nvPr/>
          </p:nvSpPr>
          <p:spPr>
            <a:xfrm>
              <a:off x="5579492" y="23979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77" name="object 4277" descr=""/>
            <p:cNvSpPr/>
            <p:nvPr/>
          </p:nvSpPr>
          <p:spPr>
            <a:xfrm>
              <a:off x="5551872" y="2399035"/>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4278" name="object 4278" descr=""/>
            <p:cNvSpPr/>
            <p:nvPr/>
          </p:nvSpPr>
          <p:spPr>
            <a:xfrm>
              <a:off x="5552135" y="2397950"/>
              <a:ext cx="29845" cy="1905"/>
            </a:xfrm>
            <a:custGeom>
              <a:avLst/>
              <a:gdLst/>
              <a:ahLst/>
              <a:cxnLst/>
              <a:rect l="l" t="t" r="r" b="b"/>
              <a:pathLst>
                <a:path w="29845" h="1905">
                  <a:moveTo>
                    <a:pt x="1625" y="812"/>
                  </a:moveTo>
                  <a:lnTo>
                    <a:pt x="1397" y="241"/>
                  </a:lnTo>
                  <a:lnTo>
                    <a:pt x="812" y="0"/>
                  </a:lnTo>
                  <a:lnTo>
                    <a:pt x="241" y="241"/>
                  </a:lnTo>
                  <a:lnTo>
                    <a:pt x="0" y="812"/>
                  </a:lnTo>
                  <a:lnTo>
                    <a:pt x="241" y="1397"/>
                  </a:lnTo>
                  <a:lnTo>
                    <a:pt x="812" y="1625"/>
                  </a:lnTo>
                  <a:lnTo>
                    <a:pt x="1397" y="1397"/>
                  </a:lnTo>
                  <a:lnTo>
                    <a:pt x="1625" y="812"/>
                  </a:lnTo>
                  <a:close/>
                </a:path>
                <a:path w="29845" h="1905">
                  <a:moveTo>
                    <a:pt x="29248" y="812"/>
                  </a:moveTo>
                  <a:lnTo>
                    <a:pt x="29006" y="241"/>
                  </a:lnTo>
                  <a:lnTo>
                    <a:pt x="28435" y="0"/>
                  </a:lnTo>
                  <a:lnTo>
                    <a:pt x="28295" y="63"/>
                  </a:lnTo>
                  <a:lnTo>
                    <a:pt x="28168" y="0"/>
                  </a:lnTo>
                  <a:lnTo>
                    <a:pt x="27584" y="241"/>
                  </a:lnTo>
                  <a:lnTo>
                    <a:pt x="27355" y="812"/>
                  </a:lnTo>
                  <a:lnTo>
                    <a:pt x="27584" y="1397"/>
                  </a:lnTo>
                  <a:lnTo>
                    <a:pt x="28168" y="1625"/>
                  </a:lnTo>
                  <a:lnTo>
                    <a:pt x="28295" y="1574"/>
                  </a:lnTo>
                  <a:lnTo>
                    <a:pt x="28435" y="1625"/>
                  </a:lnTo>
                  <a:lnTo>
                    <a:pt x="29006" y="1397"/>
                  </a:lnTo>
                  <a:lnTo>
                    <a:pt x="29248" y="812"/>
                  </a:lnTo>
                  <a:close/>
                </a:path>
              </a:pathLst>
            </a:custGeom>
            <a:solidFill>
              <a:srgbClr val="231F20"/>
            </a:solidFill>
          </p:spPr>
          <p:txBody>
            <a:bodyPr wrap="square" lIns="0" tIns="0" rIns="0" bIns="0" rtlCol="0"/>
            <a:lstStyle/>
            <a:p/>
          </p:txBody>
        </p:sp>
        <p:sp>
          <p:nvSpPr>
            <p:cNvPr id="4279" name="object 4279" descr=""/>
            <p:cNvSpPr/>
            <p:nvPr/>
          </p:nvSpPr>
          <p:spPr>
            <a:xfrm>
              <a:off x="5552963" y="239876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80" name="object 4280" descr=""/>
            <p:cNvSpPr/>
            <p:nvPr/>
          </p:nvSpPr>
          <p:spPr>
            <a:xfrm>
              <a:off x="5639873"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81" name="object 4281" descr=""/>
            <p:cNvSpPr/>
            <p:nvPr/>
          </p:nvSpPr>
          <p:spPr>
            <a:xfrm>
              <a:off x="5534279" y="2394967"/>
              <a:ext cx="2540" cy="635"/>
            </a:xfrm>
            <a:custGeom>
              <a:avLst/>
              <a:gdLst/>
              <a:ahLst/>
              <a:cxnLst/>
              <a:rect l="l" t="t" r="r" b="b"/>
              <a:pathLst>
                <a:path w="2539" h="635">
                  <a:moveTo>
                    <a:pt x="2159" y="0"/>
                  </a:moveTo>
                  <a:lnTo>
                    <a:pt x="0" y="266"/>
                  </a:lnTo>
                </a:path>
              </a:pathLst>
            </a:custGeom>
            <a:ln w="3175">
              <a:solidFill>
                <a:srgbClr val="231F20"/>
              </a:solidFill>
            </a:ln>
          </p:spPr>
          <p:txBody>
            <a:bodyPr wrap="square" lIns="0" tIns="0" rIns="0" bIns="0" rtlCol="0"/>
            <a:lstStyle/>
            <a:p/>
          </p:txBody>
        </p:sp>
        <p:sp>
          <p:nvSpPr>
            <p:cNvPr id="4282" name="object 4282" descr=""/>
            <p:cNvSpPr/>
            <p:nvPr/>
          </p:nvSpPr>
          <p:spPr>
            <a:xfrm>
              <a:off x="5534279" y="2394694"/>
              <a:ext cx="1905" cy="635"/>
            </a:xfrm>
            <a:custGeom>
              <a:avLst/>
              <a:gdLst/>
              <a:ahLst/>
              <a:cxnLst/>
              <a:rect l="l" t="t" r="r" b="b"/>
              <a:pathLst>
                <a:path w="1904" h="635">
                  <a:moveTo>
                    <a:pt x="1892" y="0"/>
                  </a:moveTo>
                  <a:lnTo>
                    <a:pt x="0" y="266"/>
                  </a:lnTo>
                </a:path>
              </a:pathLst>
            </a:custGeom>
            <a:ln w="3175">
              <a:solidFill>
                <a:srgbClr val="231F20"/>
              </a:solidFill>
            </a:ln>
          </p:spPr>
          <p:txBody>
            <a:bodyPr wrap="square" lIns="0" tIns="0" rIns="0" bIns="0" rtlCol="0"/>
            <a:lstStyle/>
            <a:p/>
          </p:txBody>
        </p:sp>
        <p:sp>
          <p:nvSpPr>
            <p:cNvPr id="4283" name="object 4283" descr=""/>
            <p:cNvSpPr/>
            <p:nvPr/>
          </p:nvSpPr>
          <p:spPr>
            <a:xfrm>
              <a:off x="5584093" y="2402017"/>
              <a:ext cx="1270" cy="635"/>
            </a:xfrm>
            <a:custGeom>
              <a:avLst/>
              <a:gdLst/>
              <a:ahLst/>
              <a:cxnLst/>
              <a:rect l="l" t="t" r="r" b="b"/>
              <a:pathLst>
                <a:path w="1270" h="635">
                  <a:moveTo>
                    <a:pt x="0" y="266"/>
                  </a:moveTo>
                  <a:lnTo>
                    <a:pt x="1079" y="0"/>
                  </a:lnTo>
                </a:path>
              </a:pathLst>
            </a:custGeom>
            <a:ln w="3175">
              <a:solidFill>
                <a:srgbClr val="231F20"/>
              </a:solidFill>
            </a:ln>
          </p:spPr>
          <p:txBody>
            <a:bodyPr wrap="square" lIns="0" tIns="0" rIns="0" bIns="0" rtlCol="0"/>
            <a:lstStyle/>
            <a:p/>
          </p:txBody>
        </p:sp>
        <p:sp>
          <p:nvSpPr>
            <p:cNvPr id="4284" name="object 4284" descr=""/>
            <p:cNvSpPr/>
            <p:nvPr/>
          </p:nvSpPr>
          <p:spPr>
            <a:xfrm>
              <a:off x="5547809"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85" name="object 4285" descr=""/>
            <p:cNvSpPr/>
            <p:nvPr/>
          </p:nvSpPr>
          <p:spPr>
            <a:xfrm>
              <a:off x="5594388" y="23993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86" name="object 4286" descr=""/>
            <p:cNvSpPr/>
            <p:nvPr/>
          </p:nvSpPr>
          <p:spPr>
            <a:xfrm>
              <a:off x="5548622" y="24087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87" name="object 4287" descr=""/>
            <p:cNvSpPr/>
            <p:nvPr/>
          </p:nvSpPr>
          <p:spPr>
            <a:xfrm>
              <a:off x="5580024" y="2374125"/>
              <a:ext cx="93980" cy="31115"/>
            </a:xfrm>
            <a:custGeom>
              <a:avLst/>
              <a:gdLst/>
              <a:ahLst/>
              <a:cxnLst/>
              <a:rect l="l" t="t" r="r" b="b"/>
              <a:pathLst>
                <a:path w="93979" h="31114">
                  <a:moveTo>
                    <a:pt x="1625" y="20320"/>
                  </a:moveTo>
                  <a:lnTo>
                    <a:pt x="1384" y="19735"/>
                  </a:lnTo>
                  <a:lnTo>
                    <a:pt x="812" y="19507"/>
                  </a:lnTo>
                  <a:lnTo>
                    <a:pt x="241" y="19735"/>
                  </a:lnTo>
                  <a:lnTo>
                    <a:pt x="0" y="20320"/>
                  </a:lnTo>
                  <a:lnTo>
                    <a:pt x="241" y="20891"/>
                  </a:lnTo>
                  <a:lnTo>
                    <a:pt x="812" y="21132"/>
                  </a:lnTo>
                  <a:lnTo>
                    <a:pt x="1384" y="20891"/>
                  </a:lnTo>
                  <a:lnTo>
                    <a:pt x="1625" y="20320"/>
                  </a:lnTo>
                  <a:close/>
                </a:path>
                <a:path w="93979" h="31114">
                  <a:moveTo>
                    <a:pt x="4597" y="30060"/>
                  </a:moveTo>
                  <a:lnTo>
                    <a:pt x="4368" y="29489"/>
                  </a:lnTo>
                  <a:lnTo>
                    <a:pt x="3784" y="29248"/>
                  </a:lnTo>
                  <a:lnTo>
                    <a:pt x="3213" y="29489"/>
                  </a:lnTo>
                  <a:lnTo>
                    <a:pt x="2971" y="30060"/>
                  </a:lnTo>
                  <a:lnTo>
                    <a:pt x="3213" y="30632"/>
                  </a:lnTo>
                  <a:lnTo>
                    <a:pt x="3784" y="30873"/>
                  </a:lnTo>
                  <a:lnTo>
                    <a:pt x="4368" y="30632"/>
                  </a:lnTo>
                  <a:lnTo>
                    <a:pt x="4597" y="30060"/>
                  </a:lnTo>
                  <a:close/>
                </a:path>
                <a:path w="93979" h="31114">
                  <a:moveTo>
                    <a:pt x="93421" y="812"/>
                  </a:moveTo>
                  <a:lnTo>
                    <a:pt x="93179" y="241"/>
                  </a:lnTo>
                  <a:lnTo>
                    <a:pt x="92608" y="0"/>
                  </a:lnTo>
                  <a:lnTo>
                    <a:pt x="92024" y="241"/>
                  </a:lnTo>
                  <a:lnTo>
                    <a:pt x="91795" y="812"/>
                  </a:lnTo>
                  <a:lnTo>
                    <a:pt x="92024" y="1397"/>
                  </a:lnTo>
                  <a:lnTo>
                    <a:pt x="92608" y="1625"/>
                  </a:lnTo>
                  <a:lnTo>
                    <a:pt x="93179" y="1397"/>
                  </a:lnTo>
                  <a:lnTo>
                    <a:pt x="93421" y="812"/>
                  </a:lnTo>
                  <a:close/>
                </a:path>
              </a:pathLst>
            </a:custGeom>
            <a:solidFill>
              <a:srgbClr val="231F20"/>
            </a:solidFill>
          </p:spPr>
          <p:txBody>
            <a:bodyPr wrap="square" lIns="0" tIns="0" rIns="0" bIns="0" rtlCol="0"/>
            <a:lstStyle/>
            <a:p/>
          </p:txBody>
        </p:sp>
        <p:sp>
          <p:nvSpPr>
            <p:cNvPr id="4288" name="object 4288" descr=""/>
            <p:cNvSpPr/>
            <p:nvPr/>
          </p:nvSpPr>
          <p:spPr>
            <a:xfrm>
              <a:off x="5674531"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89" name="object 4289" descr=""/>
            <p:cNvSpPr/>
            <p:nvPr/>
          </p:nvSpPr>
          <p:spPr>
            <a:xfrm>
              <a:off x="5656387"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90" name="object 4290" descr=""/>
            <p:cNvSpPr/>
            <p:nvPr/>
          </p:nvSpPr>
          <p:spPr>
            <a:xfrm>
              <a:off x="5548622" y="240418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91" name="object 4291" descr=""/>
            <p:cNvSpPr/>
            <p:nvPr/>
          </p:nvSpPr>
          <p:spPr>
            <a:xfrm>
              <a:off x="5547804" y="2380906"/>
              <a:ext cx="33655" cy="18415"/>
            </a:xfrm>
            <a:custGeom>
              <a:avLst/>
              <a:gdLst/>
              <a:ahLst/>
              <a:cxnLst/>
              <a:rect l="l" t="t" r="r" b="b"/>
              <a:pathLst>
                <a:path w="33654" h="18414">
                  <a:moveTo>
                    <a:pt x="1625" y="17589"/>
                  </a:moveTo>
                  <a:lnTo>
                    <a:pt x="1384" y="17018"/>
                  </a:lnTo>
                  <a:lnTo>
                    <a:pt x="812" y="16776"/>
                  </a:lnTo>
                  <a:lnTo>
                    <a:pt x="241" y="17018"/>
                  </a:lnTo>
                  <a:lnTo>
                    <a:pt x="0" y="17589"/>
                  </a:lnTo>
                  <a:lnTo>
                    <a:pt x="241" y="18161"/>
                  </a:lnTo>
                  <a:lnTo>
                    <a:pt x="812" y="18402"/>
                  </a:lnTo>
                  <a:lnTo>
                    <a:pt x="1384" y="18161"/>
                  </a:lnTo>
                  <a:lnTo>
                    <a:pt x="1625" y="17589"/>
                  </a:lnTo>
                  <a:close/>
                </a:path>
                <a:path w="33654" h="18414">
                  <a:moveTo>
                    <a:pt x="33578" y="812"/>
                  </a:moveTo>
                  <a:lnTo>
                    <a:pt x="33337" y="228"/>
                  </a:lnTo>
                  <a:lnTo>
                    <a:pt x="32766" y="0"/>
                  </a:lnTo>
                  <a:lnTo>
                    <a:pt x="32194" y="228"/>
                  </a:lnTo>
                  <a:lnTo>
                    <a:pt x="31953" y="812"/>
                  </a:lnTo>
                  <a:lnTo>
                    <a:pt x="32194" y="1384"/>
                  </a:lnTo>
                  <a:lnTo>
                    <a:pt x="32766" y="1625"/>
                  </a:lnTo>
                  <a:lnTo>
                    <a:pt x="33337" y="1384"/>
                  </a:lnTo>
                  <a:lnTo>
                    <a:pt x="33578" y="812"/>
                  </a:lnTo>
                  <a:close/>
                </a:path>
              </a:pathLst>
            </a:custGeom>
            <a:solidFill>
              <a:srgbClr val="231F20"/>
            </a:solidFill>
          </p:spPr>
          <p:txBody>
            <a:bodyPr wrap="square" lIns="0" tIns="0" rIns="0" bIns="0" rtlCol="0"/>
            <a:lstStyle/>
            <a:p/>
          </p:txBody>
        </p:sp>
        <p:sp>
          <p:nvSpPr>
            <p:cNvPr id="4292" name="object 4292" descr=""/>
            <p:cNvSpPr/>
            <p:nvPr/>
          </p:nvSpPr>
          <p:spPr>
            <a:xfrm>
              <a:off x="5688341" y="236518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93" name="object 4293" descr=""/>
            <p:cNvSpPr/>
            <p:nvPr/>
          </p:nvSpPr>
          <p:spPr>
            <a:xfrm>
              <a:off x="5575960" y="2374404"/>
              <a:ext cx="63500" cy="20955"/>
            </a:xfrm>
            <a:custGeom>
              <a:avLst/>
              <a:gdLst/>
              <a:ahLst/>
              <a:cxnLst/>
              <a:rect l="l" t="t" r="r" b="b"/>
              <a:pathLst>
                <a:path w="63500" h="20955">
                  <a:moveTo>
                    <a:pt x="1625" y="16510"/>
                  </a:moveTo>
                  <a:lnTo>
                    <a:pt x="1384" y="15938"/>
                  </a:lnTo>
                  <a:lnTo>
                    <a:pt x="812" y="15697"/>
                  </a:lnTo>
                  <a:lnTo>
                    <a:pt x="241" y="15938"/>
                  </a:lnTo>
                  <a:lnTo>
                    <a:pt x="0" y="16510"/>
                  </a:lnTo>
                  <a:lnTo>
                    <a:pt x="241" y="17081"/>
                  </a:lnTo>
                  <a:lnTo>
                    <a:pt x="812" y="17322"/>
                  </a:lnTo>
                  <a:lnTo>
                    <a:pt x="1384" y="17081"/>
                  </a:lnTo>
                  <a:lnTo>
                    <a:pt x="1625" y="16510"/>
                  </a:lnTo>
                  <a:close/>
                </a:path>
                <a:path w="63500" h="20955">
                  <a:moveTo>
                    <a:pt x="5689" y="20040"/>
                  </a:moveTo>
                  <a:lnTo>
                    <a:pt x="5448" y="19456"/>
                  </a:lnTo>
                  <a:lnTo>
                    <a:pt x="4876" y="19227"/>
                  </a:lnTo>
                  <a:lnTo>
                    <a:pt x="4305" y="19456"/>
                  </a:lnTo>
                  <a:lnTo>
                    <a:pt x="4064" y="20040"/>
                  </a:lnTo>
                  <a:lnTo>
                    <a:pt x="4305" y="20612"/>
                  </a:lnTo>
                  <a:lnTo>
                    <a:pt x="4876" y="20853"/>
                  </a:lnTo>
                  <a:lnTo>
                    <a:pt x="5448" y="20612"/>
                  </a:lnTo>
                  <a:lnTo>
                    <a:pt x="5689" y="20040"/>
                  </a:lnTo>
                  <a:close/>
                </a:path>
                <a:path w="63500" h="20955">
                  <a:moveTo>
                    <a:pt x="63360" y="812"/>
                  </a:moveTo>
                  <a:lnTo>
                    <a:pt x="63119" y="241"/>
                  </a:lnTo>
                  <a:lnTo>
                    <a:pt x="62547" y="0"/>
                  </a:lnTo>
                  <a:lnTo>
                    <a:pt x="61976" y="241"/>
                  </a:lnTo>
                  <a:lnTo>
                    <a:pt x="61734" y="812"/>
                  </a:lnTo>
                  <a:lnTo>
                    <a:pt x="61976" y="1384"/>
                  </a:lnTo>
                  <a:lnTo>
                    <a:pt x="62547" y="1625"/>
                  </a:lnTo>
                  <a:lnTo>
                    <a:pt x="63119" y="1384"/>
                  </a:lnTo>
                  <a:lnTo>
                    <a:pt x="63360" y="812"/>
                  </a:lnTo>
                  <a:close/>
                </a:path>
              </a:pathLst>
            </a:custGeom>
            <a:solidFill>
              <a:srgbClr val="231F20"/>
            </a:solidFill>
          </p:spPr>
          <p:txBody>
            <a:bodyPr wrap="square" lIns="0" tIns="0" rIns="0" bIns="0" rtlCol="0"/>
            <a:lstStyle/>
            <a:p/>
          </p:txBody>
        </p:sp>
        <p:sp>
          <p:nvSpPr>
            <p:cNvPr id="4294" name="object 4294" descr=""/>
            <p:cNvSpPr/>
            <p:nvPr/>
          </p:nvSpPr>
          <p:spPr>
            <a:xfrm>
              <a:off x="5570016" y="23841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95" name="object 4295" descr=""/>
            <p:cNvSpPr/>
            <p:nvPr/>
          </p:nvSpPr>
          <p:spPr>
            <a:xfrm>
              <a:off x="5561347" y="23841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296" name="object 4296" descr=""/>
            <p:cNvSpPr/>
            <p:nvPr/>
          </p:nvSpPr>
          <p:spPr>
            <a:xfrm>
              <a:off x="5550789" y="2371153"/>
              <a:ext cx="123189" cy="24130"/>
            </a:xfrm>
            <a:custGeom>
              <a:avLst/>
              <a:gdLst/>
              <a:ahLst/>
              <a:cxnLst/>
              <a:rect l="l" t="t" r="r" b="b"/>
              <a:pathLst>
                <a:path w="123189" h="24130">
                  <a:moveTo>
                    <a:pt x="1625" y="23291"/>
                  </a:moveTo>
                  <a:lnTo>
                    <a:pt x="1384" y="22707"/>
                  </a:lnTo>
                  <a:lnTo>
                    <a:pt x="812" y="22479"/>
                  </a:lnTo>
                  <a:lnTo>
                    <a:pt x="241" y="22707"/>
                  </a:lnTo>
                  <a:lnTo>
                    <a:pt x="0" y="23291"/>
                  </a:lnTo>
                  <a:lnTo>
                    <a:pt x="241" y="23863"/>
                  </a:lnTo>
                  <a:lnTo>
                    <a:pt x="812" y="24104"/>
                  </a:lnTo>
                  <a:lnTo>
                    <a:pt x="1384" y="23863"/>
                  </a:lnTo>
                  <a:lnTo>
                    <a:pt x="1625" y="23291"/>
                  </a:lnTo>
                  <a:close/>
                </a:path>
                <a:path w="123189" h="24130">
                  <a:moveTo>
                    <a:pt x="90970" y="812"/>
                  </a:moveTo>
                  <a:lnTo>
                    <a:pt x="90728" y="241"/>
                  </a:lnTo>
                  <a:lnTo>
                    <a:pt x="90157" y="0"/>
                  </a:lnTo>
                  <a:lnTo>
                    <a:pt x="89585" y="241"/>
                  </a:lnTo>
                  <a:lnTo>
                    <a:pt x="89344" y="812"/>
                  </a:lnTo>
                  <a:lnTo>
                    <a:pt x="89585" y="1384"/>
                  </a:lnTo>
                  <a:lnTo>
                    <a:pt x="90157" y="1625"/>
                  </a:lnTo>
                  <a:lnTo>
                    <a:pt x="90728" y="1384"/>
                  </a:lnTo>
                  <a:lnTo>
                    <a:pt x="90970" y="812"/>
                  </a:lnTo>
                  <a:close/>
                </a:path>
                <a:path w="123189" h="24130">
                  <a:moveTo>
                    <a:pt x="120218" y="812"/>
                  </a:moveTo>
                  <a:lnTo>
                    <a:pt x="119976" y="241"/>
                  </a:lnTo>
                  <a:lnTo>
                    <a:pt x="119405" y="0"/>
                  </a:lnTo>
                  <a:lnTo>
                    <a:pt x="118821" y="241"/>
                  </a:lnTo>
                  <a:lnTo>
                    <a:pt x="118592" y="812"/>
                  </a:lnTo>
                  <a:lnTo>
                    <a:pt x="118821" y="1384"/>
                  </a:lnTo>
                  <a:lnTo>
                    <a:pt x="119405" y="1625"/>
                  </a:lnTo>
                  <a:lnTo>
                    <a:pt x="119976" y="1384"/>
                  </a:lnTo>
                  <a:lnTo>
                    <a:pt x="120218" y="812"/>
                  </a:lnTo>
                  <a:close/>
                </a:path>
                <a:path w="123189" h="24130">
                  <a:moveTo>
                    <a:pt x="122656" y="3784"/>
                  </a:moveTo>
                  <a:lnTo>
                    <a:pt x="122415" y="3213"/>
                  </a:lnTo>
                  <a:lnTo>
                    <a:pt x="121843" y="2971"/>
                  </a:lnTo>
                  <a:lnTo>
                    <a:pt x="121259" y="3213"/>
                  </a:lnTo>
                  <a:lnTo>
                    <a:pt x="121031" y="3784"/>
                  </a:lnTo>
                  <a:lnTo>
                    <a:pt x="121259" y="4368"/>
                  </a:lnTo>
                  <a:lnTo>
                    <a:pt x="121843" y="4597"/>
                  </a:lnTo>
                  <a:lnTo>
                    <a:pt x="122415" y="4368"/>
                  </a:lnTo>
                  <a:lnTo>
                    <a:pt x="122656" y="3784"/>
                  </a:lnTo>
                  <a:close/>
                </a:path>
              </a:pathLst>
            </a:custGeom>
            <a:solidFill>
              <a:srgbClr val="231F20"/>
            </a:solidFill>
          </p:spPr>
          <p:txBody>
            <a:bodyPr wrap="square" lIns="0" tIns="0" rIns="0" bIns="0" rtlCol="0"/>
            <a:lstStyle/>
            <a:p/>
          </p:txBody>
        </p:sp>
        <p:sp>
          <p:nvSpPr>
            <p:cNvPr id="4297" name="object 4297" descr=""/>
            <p:cNvSpPr/>
            <p:nvPr/>
          </p:nvSpPr>
          <p:spPr>
            <a:xfrm>
              <a:off x="5643934"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298" name="object 4298" descr=""/>
            <p:cNvSpPr/>
            <p:nvPr/>
          </p:nvSpPr>
          <p:spPr>
            <a:xfrm>
              <a:off x="5589779" y="23919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299" name="object 4299" descr=""/>
            <p:cNvSpPr/>
            <p:nvPr/>
          </p:nvSpPr>
          <p:spPr>
            <a:xfrm>
              <a:off x="5673985"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00" name="object 4300" descr=""/>
            <p:cNvSpPr/>
            <p:nvPr/>
          </p:nvSpPr>
          <p:spPr>
            <a:xfrm>
              <a:off x="5656660"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01" name="object 4301" descr=""/>
            <p:cNvSpPr/>
            <p:nvPr/>
          </p:nvSpPr>
          <p:spPr>
            <a:xfrm>
              <a:off x="5673173" y="238170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302" name="object 4302" descr=""/>
            <p:cNvSpPr/>
            <p:nvPr/>
          </p:nvSpPr>
          <p:spPr>
            <a:xfrm>
              <a:off x="5537795" y="23993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03" name="object 4303" descr=""/>
            <p:cNvSpPr/>
            <p:nvPr/>
          </p:nvSpPr>
          <p:spPr>
            <a:xfrm>
              <a:off x="5585981" y="2362758"/>
              <a:ext cx="104139" cy="24765"/>
            </a:xfrm>
            <a:custGeom>
              <a:avLst/>
              <a:gdLst/>
              <a:ahLst/>
              <a:cxnLst/>
              <a:rect l="l" t="t" r="r" b="b"/>
              <a:pathLst>
                <a:path w="104139" h="24764">
                  <a:moveTo>
                    <a:pt x="1625" y="23558"/>
                  </a:moveTo>
                  <a:lnTo>
                    <a:pt x="1397" y="22987"/>
                  </a:lnTo>
                  <a:lnTo>
                    <a:pt x="812" y="22745"/>
                  </a:lnTo>
                  <a:lnTo>
                    <a:pt x="241" y="22987"/>
                  </a:lnTo>
                  <a:lnTo>
                    <a:pt x="0" y="23558"/>
                  </a:lnTo>
                  <a:lnTo>
                    <a:pt x="241" y="24130"/>
                  </a:lnTo>
                  <a:lnTo>
                    <a:pt x="812" y="24371"/>
                  </a:lnTo>
                  <a:lnTo>
                    <a:pt x="1397" y="24130"/>
                  </a:lnTo>
                  <a:lnTo>
                    <a:pt x="1625" y="23558"/>
                  </a:lnTo>
                  <a:close/>
                </a:path>
                <a:path w="104139" h="24764">
                  <a:moveTo>
                    <a:pt x="103974" y="9461"/>
                  </a:moveTo>
                  <a:lnTo>
                    <a:pt x="103733" y="8890"/>
                  </a:lnTo>
                  <a:lnTo>
                    <a:pt x="103162" y="8648"/>
                  </a:lnTo>
                  <a:lnTo>
                    <a:pt x="102590" y="8890"/>
                  </a:lnTo>
                  <a:lnTo>
                    <a:pt x="102349" y="9461"/>
                  </a:lnTo>
                  <a:lnTo>
                    <a:pt x="102590" y="10045"/>
                  </a:lnTo>
                  <a:lnTo>
                    <a:pt x="103162" y="10274"/>
                  </a:lnTo>
                  <a:lnTo>
                    <a:pt x="103733" y="10045"/>
                  </a:lnTo>
                  <a:lnTo>
                    <a:pt x="103974" y="9461"/>
                  </a:lnTo>
                  <a:close/>
                </a:path>
                <a:path w="104139" h="24764">
                  <a:moveTo>
                    <a:pt x="103974" y="812"/>
                  </a:moveTo>
                  <a:lnTo>
                    <a:pt x="103733" y="241"/>
                  </a:lnTo>
                  <a:lnTo>
                    <a:pt x="103162" y="0"/>
                  </a:lnTo>
                  <a:lnTo>
                    <a:pt x="102590" y="241"/>
                  </a:lnTo>
                  <a:lnTo>
                    <a:pt x="102349" y="812"/>
                  </a:lnTo>
                  <a:lnTo>
                    <a:pt x="102590" y="1384"/>
                  </a:lnTo>
                  <a:lnTo>
                    <a:pt x="103162" y="1625"/>
                  </a:lnTo>
                  <a:lnTo>
                    <a:pt x="103733" y="1384"/>
                  </a:lnTo>
                  <a:lnTo>
                    <a:pt x="103974" y="812"/>
                  </a:lnTo>
                  <a:close/>
                </a:path>
              </a:pathLst>
            </a:custGeom>
            <a:solidFill>
              <a:srgbClr val="231F20"/>
            </a:solidFill>
          </p:spPr>
          <p:txBody>
            <a:bodyPr wrap="square" lIns="0" tIns="0" rIns="0" bIns="0" rtlCol="0"/>
            <a:lstStyle/>
            <a:p/>
          </p:txBody>
        </p:sp>
        <p:sp>
          <p:nvSpPr>
            <p:cNvPr id="4304" name="object 4304" descr=""/>
            <p:cNvSpPr/>
            <p:nvPr/>
          </p:nvSpPr>
          <p:spPr>
            <a:xfrm>
              <a:off x="5640685"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05" name="object 4305" descr=""/>
            <p:cNvSpPr/>
            <p:nvPr/>
          </p:nvSpPr>
          <p:spPr>
            <a:xfrm>
              <a:off x="5550792" y="23936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06" name="object 4306" descr=""/>
            <p:cNvSpPr/>
            <p:nvPr/>
          </p:nvSpPr>
          <p:spPr>
            <a:xfrm>
              <a:off x="5639873"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07" name="object 4307" descr=""/>
            <p:cNvSpPr/>
            <p:nvPr/>
          </p:nvSpPr>
          <p:spPr>
            <a:xfrm>
              <a:off x="5673991"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08" name="object 4308" descr=""/>
            <p:cNvSpPr/>
            <p:nvPr/>
          </p:nvSpPr>
          <p:spPr>
            <a:xfrm>
              <a:off x="5656660"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09" name="object 4309" descr=""/>
            <p:cNvSpPr/>
            <p:nvPr/>
          </p:nvSpPr>
          <p:spPr>
            <a:xfrm>
              <a:off x="5551605" y="2394167"/>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4310" name="object 4310" descr=""/>
            <p:cNvSpPr/>
            <p:nvPr/>
          </p:nvSpPr>
          <p:spPr>
            <a:xfrm>
              <a:off x="5575969"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11" name="object 4311" descr=""/>
            <p:cNvSpPr/>
            <p:nvPr/>
          </p:nvSpPr>
          <p:spPr>
            <a:xfrm>
              <a:off x="5672094"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12" name="object 4312" descr=""/>
            <p:cNvSpPr/>
            <p:nvPr/>
          </p:nvSpPr>
          <p:spPr>
            <a:xfrm>
              <a:off x="5575969" y="23900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13" name="object 4313" descr=""/>
            <p:cNvSpPr/>
            <p:nvPr/>
          </p:nvSpPr>
          <p:spPr>
            <a:xfrm>
              <a:off x="5540778" y="239226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14" name="object 4314" descr=""/>
            <p:cNvSpPr/>
            <p:nvPr/>
          </p:nvSpPr>
          <p:spPr>
            <a:xfrm>
              <a:off x="5671820" y="2374404"/>
              <a:ext cx="7620" cy="11430"/>
            </a:xfrm>
            <a:custGeom>
              <a:avLst/>
              <a:gdLst/>
              <a:ahLst/>
              <a:cxnLst/>
              <a:rect l="l" t="t" r="r" b="b"/>
              <a:pathLst>
                <a:path w="7620" h="11430">
                  <a:moveTo>
                    <a:pt x="1625" y="812"/>
                  </a:moveTo>
                  <a:lnTo>
                    <a:pt x="1384" y="241"/>
                  </a:lnTo>
                  <a:lnTo>
                    <a:pt x="812" y="0"/>
                  </a:lnTo>
                  <a:lnTo>
                    <a:pt x="228" y="241"/>
                  </a:lnTo>
                  <a:lnTo>
                    <a:pt x="0" y="812"/>
                  </a:lnTo>
                  <a:lnTo>
                    <a:pt x="228" y="1384"/>
                  </a:lnTo>
                  <a:lnTo>
                    <a:pt x="812" y="1625"/>
                  </a:lnTo>
                  <a:lnTo>
                    <a:pt x="1384" y="1384"/>
                  </a:lnTo>
                  <a:lnTo>
                    <a:pt x="1625" y="812"/>
                  </a:lnTo>
                  <a:close/>
                </a:path>
                <a:path w="7620" h="11430">
                  <a:moveTo>
                    <a:pt x="7035" y="10553"/>
                  </a:moveTo>
                  <a:lnTo>
                    <a:pt x="6794" y="9982"/>
                  </a:lnTo>
                  <a:lnTo>
                    <a:pt x="6223" y="9740"/>
                  </a:lnTo>
                  <a:lnTo>
                    <a:pt x="5651" y="9982"/>
                  </a:lnTo>
                  <a:lnTo>
                    <a:pt x="5410" y="10553"/>
                  </a:lnTo>
                  <a:lnTo>
                    <a:pt x="5651" y="11137"/>
                  </a:lnTo>
                  <a:lnTo>
                    <a:pt x="6223" y="11366"/>
                  </a:lnTo>
                  <a:lnTo>
                    <a:pt x="6794" y="11137"/>
                  </a:lnTo>
                  <a:lnTo>
                    <a:pt x="7035" y="10553"/>
                  </a:lnTo>
                  <a:close/>
                </a:path>
              </a:pathLst>
            </a:custGeom>
            <a:solidFill>
              <a:srgbClr val="231F20"/>
            </a:solidFill>
          </p:spPr>
          <p:txBody>
            <a:bodyPr wrap="square" lIns="0" tIns="0" rIns="0" bIns="0" rtlCol="0"/>
            <a:lstStyle/>
            <a:p/>
          </p:txBody>
        </p:sp>
        <p:sp>
          <p:nvSpPr>
            <p:cNvPr id="4315" name="object 4315" descr=""/>
            <p:cNvSpPr/>
            <p:nvPr/>
          </p:nvSpPr>
          <p:spPr>
            <a:xfrm>
              <a:off x="5675071"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16" name="object 4316" descr=""/>
            <p:cNvSpPr/>
            <p:nvPr/>
          </p:nvSpPr>
          <p:spPr>
            <a:xfrm>
              <a:off x="5560263" y="2370061"/>
              <a:ext cx="114300" cy="15240"/>
            </a:xfrm>
            <a:custGeom>
              <a:avLst/>
              <a:gdLst/>
              <a:ahLst/>
              <a:cxnLst/>
              <a:rect l="l" t="t" r="r" b="b"/>
              <a:pathLst>
                <a:path w="114300" h="15239">
                  <a:moveTo>
                    <a:pt x="1625" y="14351"/>
                  </a:moveTo>
                  <a:lnTo>
                    <a:pt x="1384" y="13779"/>
                  </a:lnTo>
                  <a:lnTo>
                    <a:pt x="812" y="13538"/>
                  </a:lnTo>
                  <a:lnTo>
                    <a:pt x="241" y="13779"/>
                  </a:lnTo>
                  <a:lnTo>
                    <a:pt x="0" y="14351"/>
                  </a:lnTo>
                  <a:lnTo>
                    <a:pt x="241" y="14935"/>
                  </a:lnTo>
                  <a:lnTo>
                    <a:pt x="812" y="15163"/>
                  </a:lnTo>
                  <a:lnTo>
                    <a:pt x="1384" y="14935"/>
                  </a:lnTo>
                  <a:lnTo>
                    <a:pt x="1625" y="14351"/>
                  </a:lnTo>
                  <a:close/>
                </a:path>
                <a:path w="114300" h="15239">
                  <a:moveTo>
                    <a:pt x="10020" y="14351"/>
                  </a:moveTo>
                  <a:lnTo>
                    <a:pt x="9779" y="13779"/>
                  </a:lnTo>
                  <a:lnTo>
                    <a:pt x="9207" y="13538"/>
                  </a:lnTo>
                  <a:lnTo>
                    <a:pt x="8623" y="13779"/>
                  </a:lnTo>
                  <a:lnTo>
                    <a:pt x="8394" y="14351"/>
                  </a:lnTo>
                  <a:lnTo>
                    <a:pt x="8623" y="14935"/>
                  </a:lnTo>
                  <a:lnTo>
                    <a:pt x="9207" y="15163"/>
                  </a:lnTo>
                  <a:lnTo>
                    <a:pt x="9779" y="14935"/>
                  </a:lnTo>
                  <a:lnTo>
                    <a:pt x="10020" y="14351"/>
                  </a:lnTo>
                  <a:close/>
                </a:path>
                <a:path w="114300" h="15239">
                  <a:moveTo>
                    <a:pt x="93141" y="1905"/>
                  </a:moveTo>
                  <a:lnTo>
                    <a:pt x="92900" y="1333"/>
                  </a:lnTo>
                  <a:lnTo>
                    <a:pt x="92329" y="1092"/>
                  </a:lnTo>
                  <a:lnTo>
                    <a:pt x="91757" y="1333"/>
                  </a:lnTo>
                  <a:lnTo>
                    <a:pt x="91516" y="1905"/>
                  </a:lnTo>
                  <a:lnTo>
                    <a:pt x="91757" y="2476"/>
                  </a:lnTo>
                  <a:lnTo>
                    <a:pt x="92329" y="2717"/>
                  </a:lnTo>
                  <a:lnTo>
                    <a:pt x="92900" y="2476"/>
                  </a:lnTo>
                  <a:lnTo>
                    <a:pt x="93141" y="1905"/>
                  </a:lnTo>
                  <a:close/>
                </a:path>
                <a:path w="114300" h="15239">
                  <a:moveTo>
                    <a:pt x="98285" y="812"/>
                  </a:moveTo>
                  <a:lnTo>
                    <a:pt x="98044" y="241"/>
                  </a:lnTo>
                  <a:lnTo>
                    <a:pt x="97472" y="0"/>
                  </a:lnTo>
                  <a:lnTo>
                    <a:pt x="96888" y="241"/>
                  </a:lnTo>
                  <a:lnTo>
                    <a:pt x="96659" y="812"/>
                  </a:lnTo>
                  <a:lnTo>
                    <a:pt x="96888" y="1384"/>
                  </a:lnTo>
                  <a:lnTo>
                    <a:pt x="97472" y="1625"/>
                  </a:lnTo>
                  <a:lnTo>
                    <a:pt x="98044" y="1384"/>
                  </a:lnTo>
                  <a:lnTo>
                    <a:pt x="98285" y="812"/>
                  </a:lnTo>
                  <a:close/>
                </a:path>
                <a:path w="114300" h="15239">
                  <a:moveTo>
                    <a:pt x="114261" y="812"/>
                  </a:moveTo>
                  <a:lnTo>
                    <a:pt x="114020" y="241"/>
                  </a:lnTo>
                  <a:lnTo>
                    <a:pt x="113449" y="0"/>
                  </a:lnTo>
                  <a:lnTo>
                    <a:pt x="112864" y="241"/>
                  </a:lnTo>
                  <a:lnTo>
                    <a:pt x="112636" y="812"/>
                  </a:lnTo>
                  <a:lnTo>
                    <a:pt x="112864" y="1384"/>
                  </a:lnTo>
                  <a:lnTo>
                    <a:pt x="113449" y="1625"/>
                  </a:lnTo>
                  <a:lnTo>
                    <a:pt x="114020" y="1384"/>
                  </a:lnTo>
                  <a:lnTo>
                    <a:pt x="114261" y="812"/>
                  </a:lnTo>
                  <a:close/>
                </a:path>
              </a:pathLst>
            </a:custGeom>
            <a:solidFill>
              <a:srgbClr val="231F20"/>
            </a:solidFill>
          </p:spPr>
          <p:txBody>
            <a:bodyPr wrap="square" lIns="0" tIns="0" rIns="0" bIns="0" rtlCol="0"/>
            <a:lstStyle/>
            <a:p/>
          </p:txBody>
        </p:sp>
        <p:sp>
          <p:nvSpPr>
            <p:cNvPr id="4317" name="object 4317" descr=""/>
            <p:cNvSpPr/>
            <p:nvPr/>
          </p:nvSpPr>
          <p:spPr>
            <a:xfrm>
              <a:off x="555972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18" name="object 4318" descr=""/>
            <p:cNvSpPr/>
            <p:nvPr/>
          </p:nvSpPr>
          <p:spPr>
            <a:xfrm>
              <a:off x="5655564" y="2370061"/>
              <a:ext cx="20320" cy="10160"/>
            </a:xfrm>
            <a:custGeom>
              <a:avLst/>
              <a:gdLst/>
              <a:ahLst/>
              <a:cxnLst/>
              <a:rect l="l" t="t" r="r" b="b"/>
              <a:pathLst>
                <a:path w="20320" h="10160">
                  <a:moveTo>
                    <a:pt x="1625" y="812"/>
                  </a:moveTo>
                  <a:lnTo>
                    <a:pt x="1397" y="241"/>
                  </a:lnTo>
                  <a:lnTo>
                    <a:pt x="812" y="0"/>
                  </a:lnTo>
                  <a:lnTo>
                    <a:pt x="241" y="241"/>
                  </a:lnTo>
                  <a:lnTo>
                    <a:pt x="0" y="812"/>
                  </a:lnTo>
                  <a:lnTo>
                    <a:pt x="241" y="1384"/>
                  </a:lnTo>
                  <a:lnTo>
                    <a:pt x="812" y="1625"/>
                  </a:lnTo>
                  <a:lnTo>
                    <a:pt x="1397" y="1384"/>
                  </a:lnTo>
                  <a:lnTo>
                    <a:pt x="1625" y="812"/>
                  </a:lnTo>
                  <a:close/>
                </a:path>
                <a:path w="20320" h="10160">
                  <a:moveTo>
                    <a:pt x="18961" y="812"/>
                  </a:moveTo>
                  <a:lnTo>
                    <a:pt x="18719" y="241"/>
                  </a:lnTo>
                  <a:lnTo>
                    <a:pt x="18148" y="0"/>
                  </a:lnTo>
                  <a:lnTo>
                    <a:pt x="17564" y="241"/>
                  </a:lnTo>
                  <a:lnTo>
                    <a:pt x="17335" y="812"/>
                  </a:lnTo>
                  <a:lnTo>
                    <a:pt x="17564" y="1384"/>
                  </a:lnTo>
                  <a:lnTo>
                    <a:pt x="18148" y="1625"/>
                  </a:lnTo>
                  <a:lnTo>
                    <a:pt x="18719" y="1384"/>
                  </a:lnTo>
                  <a:lnTo>
                    <a:pt x="18961" y="812"/>
                  </a:lnTo>
                  <a:close/>
                </a:path>
                <a:path w="20320" h="10160">
                  <a:moveTo>
                    <a:pt x="20040" y="8940"/>
                  </a:moveTo>
                  <a:lnTo>
                    <a:pt x="19799" y="8356"/>
                  </a:lnTo>
                  <a:lnTo>
                    <a:pt x="19227" y="8128"/>
                  </a:lnTo>
                  <a:lnTo>
                    <a:pt x="18656" y="8356"/>
                  </a:lnTo>
                  <a:lnTo>
                    <a:pt x="18415" y="8940"/>
                  </a:lnTo>
                  <a:lnTo>
                    <a:pt x="18656" y="9512"/>
                  </a:lnTo>
                  <a:lnTo>
                    <a:pt x="19227" y="9753"/>
                  </a:lnTo>
                  <a:lnTo>
                    <a:pt x="19799" y="9512"/>
                  </a:lnTo>
                  <a:lnTo>
                    <a:pt x="20040" y="8940"/>
                  </a:lnTo>
                  <a:close/>
                </a:path>
              </a:pathLst>
            </a:custGeom>
            <a:solidFill>
              <a:srgbClr val="231F20"/>
            </a:solidFill>
          </p:spPr>
          <p:txBody>
            <a:bodyPr wrap="square" lIns="0" tIns="0" rIns="0" bIns="0" rtlCol="0"/>
            <a:lstStyle/>
            <a:p/>
          </p:txBody>
        </p:sp>
        <p:sp>
          <p:nvSpPr>
            <p:cNvPr id="4319" name="object 4319" descr=""/>
            <p:cNvSpPr/>
            <p:nvPr/>
          </p:nvSpPr>
          <p:spPr>
            <a:xfrm>
              <a:off x="5569750"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20" name="object 4320" descr=""/>
            <p:cNvSpPr/>
            <p:nvPr/>
          </p:nvSpPr>
          <p:spPr>
            <a:xfrm>
              <a:off x="5561354"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21" name="object 4321" descr=""/>
            <p:cNvSpPr/>
            <p:nvPr/>
          </p:nvSpPr>
          <p:spPr>
            <a:xfrm>
              <a:off x="5560268" y="2356519"/>
              <a:ext cx="2540" cy="0"/>
            </a:xfrm>
            <a:custGeom>
              <a:avLst/>
              <a:gdLst/>
              <a:ahLst/>
              <a:cxnLst/>
              <a:rect l="l" t="t" r="r" b="b"/>
              <a:pathLst>
                <a:path w="2539" h="0">
                  <a:moveTo>
                    <a:pt x="0" y="0"/>
                  </a:moveTo>
                  <a:lnTo>
                    <a:pt x="2438" y="0"/>
                  </a:lnTo>
                </a:path>
              </a:pathLst>
            </a:custGeom>
            <a:ln w="3175">
              <a:solidFill>
                <a:srgbClr val="231F20"/>
              </a:solidFill>
            </a:ln>
          </p:spPr>
          <p:txBody>
            <a:bodyPr wrap="square" lIns="0" tIns="0" rIns="0" bIns="0" rtlCol="0"/>
            <a:lstStyle/>
            <a:p/>
          </p:txBody>
        </p:sp>
        <p:sp>
          <p:nvSpPr>
            <p:cNvPr id="4322" name="object 4322" descr=""/>
            <p:cNvSpPr/>
            <p:nvPr/>
          </p:nvSpPr>
          <p:spPr>
            <a:xfrm>
              <a:off x="5648532" y="2385219"/>
              <a:ext cx="32384" cy="0"/>
            </a:xfrm>
            <a:custGeom>
              <a:avLst/>
              <a:gdLst/>
              <a:ahLst/>
              <a:cxnLst/>
              <a:rect l="l" t="t" r="r" b="b"/>
              <a:pathLst>
                <a:path w="32385" h="0">
                  <a:moveTo>
                    <a:pt x="31953" y="0"/>
                  </a:moveTo>
                  <a:lnTo>
                    <a:pt x="0" y="0"/>
                  </a:lnTo>
                </a:path>
              </a:pathLst>
            </a:custGeom>
            <a:ln w="3175">
              <a:solidFill>
                <a:srgbClr val="231F20"/>
              </a:solidFill>
            </a:ln>
          </p:spPr>
          <p:txBody>
            <a:bodyPr wrap="square" lIns="0" tIns="0" rIns="0" bIns="0" rtlCol="0"/>
            <a:lstStyle/>
            <a:p/>
          </p:txBody>
        </p:sp>
        <p:sp>
          <p:nvSpPr>
            <p:cNvPr id="4323" name="object 4323" descr=""/>
            <p:cNvSpPr/>
            <p:nvPr/>
          </p:nvSpPr>
          <p:spPr>
            <a:xfrm>
              <a:off x="5569202" y="2385219"/>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324" name="object 4324" descr=""/>
            <p:cNvSpPr/>
            <p:nvPr/>
          </p:nvSpPr>
          <p:spPr>
            <a:xfrm>
              <a:off x="5560540" y="2385219"/>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325" name="object 4325" descr=""/>
            <p:cNvSpPr/>
            <p:nvPr/>
          </p:nvSpPr>
          <p:spPr>
            <a:xfrm>
              <a:off x="5633914" y="2384958"/>
              <a:ext cx="64135" cy="0"/>
            </a:xfrm>
            <a:custGeom>
              <a:avLst/>
              <a:gdLst/>
              <a:ahLst/>
              <a:cxnLst/>
              <a:rect l="l" t="t" r="r" b="b"/>
              <a:pathLst>
                <a:path w="64135" h="0">
                  <a:moveTo>
                    <a:pt x="0" y="0"/>
                  </a:moveTo>
                  <a:lnTo>
                    <a:pt x="63627" y="0"/>
                  </a:lnTo>
                </a:path>
              </a:pathLst>
            </a:custGeom>
            <a:ln w="3175">
              <a:solidFill>
                <a:srgbClr val="231F20"/>
              </a:solidFill>
            </a:ln>
          </p:spPr>
          <p:txBody>
            <a:bodyPr wrap="square" lIns="0" tIns="0" rIns="0" bIns="0" rtlCol="0"/>
            <a:lstStyle/>
            <a:p/>
          </p:txBody>
        </p:sp>
        <p:sp>
          <p:nvSpPr>
            <p:cNvPr id="4326" name="object 4326" descr=""/>
            <p:cNvSpPr/>
            <p:nvPr/>
          </p:nvSpPr>
          <p:spPr>
            <a:xfrm>
              <a:off x="5569202" y="2384685"/>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327" name="object 4327" descr=""/>
            <p:cNvSpPr/>
            <p:nvPr/>
          </p:nvSpPr>
          <p:spPr>
            <a:xfrm>
              <a:off x="5560540" y="2384685"/>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328" name="object 4328" descr=""/>
            <p:cNvSpPr/>
            <p:nvPr/>
          </p:nvSpPr>
          <p:spPr>
            <a:xfrm>
              <a:off x="5691863" y="23846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29" name="object 4329" descr=""/>
            <p:cNvSpPr/>
            <p:nvPr/>
          </p:nvSpPr>
          <p:spPr>
            <a:xfrm>
              <a:off x="5691324" y="238441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330" name="object 4330" descr=""/>
            <p:cNvSpPr/>
            <p:nvPr/>
          </p:nvSpPr>
          <p:spPr>
            <a:xfrm>
              <a:off x="568671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31" name="object 4331" descr=""/>
            <p:cNvSpPr/>
            <p:nvPr/>
          </p:nvSpPr>
          <p:spPr>
            <a:xfrm>
              <a:off x="5679951" y="238441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332" name="object 4332" descr=""/>
            <p:cNvSpPr/>
            <p:nvPr/>
          </p:nvSpPr>
          <p:spPr>
            <a:xfrm>
              <a:off x="5673180" y="238441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333" name="object 4333" descr=""/>
            <p:cNvSpPr/>
            <p:nvPr/>
          </p:nvSpPr>
          <p:spPr>
            <a:xfrm>
              <a:off x="5657738" y="2384412"/>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334" name="object 4334" descr=""/>
            <p:cNvSpPr/>
            <p:nvPr/>
          </p:nvSpPr>
          <p:spPr>
            <a:xfrm>
              <a:off x="5650426" y="2384412"/>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335" name="object 4335" descr=""/>
            <p:cNvSpPr/>
            <p:nvPr/>
          </p:nvSpPr>
          <p:spPr>
            <a:xfrm>
              <a:off x="5644480"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36" name="object 4336" descr=""/>
            <p:cNvSpPr/>
            <p:nvPr/>
          </p:nvSpPr>
          <p:spPr>
            <a:xfrm>
              <a:off x="5640685"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37" name="object 4337" descr=""/>
            <p:cNvSpPr/>
            <p:nvPr/>
          </p:nvSpPr>
          <p:spPr>
            <a:xfrm>
              <a:off x="5636077"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38" name="object 4338" descr=""/>
            <p:cNvSpPr/>
            <p:nvPr/>
          </p:nvSpPr>
          <p:spPr>
            <a:xfrm>
              <a:off x="5555940" y="238441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339" name="object 4339" descr=""/>
            <p:cNvSpPr/>
            <p:nvPr/>
          </p:nvSpPr>
          <p:spPr>
            <a:xfrm>
              <a:off x="5549174" y="238441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340" name="object 4340" descr=""/>
            <p:cNvSpPr/>
            <p:nvPr/>
          </p:nvSpPr>
          <p:spPr>
            <a:xfrm>
              <a:off x="5561347"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41" name="object 4341" descr=""/>
            <p:cNvSpPr/>
            <p:nvPr/>
          </p:nvSpPr>
          <p:spPr>
            <a:xfrm>
              <a:off x="5570283" y="2384412"/>
              <a:ext cx="635" cy="0"/>
            </a:xfrm>
            <a:custGeom>
              <a:avLst/>
              <a:gdLst/>
              <a:ahLst/>
              <a:cxnLst/>
              <a:rect l="l" t="t" r="r" b="b"/>
              <a:pathLst>
                <a:path w="635" h="0">
                  <a:moveTo>
                    <a:pt x="0" y="0"/>
                  </a:moveTo>
                  <a:lnTo>
                    <a:pt x="266" y="0"/>
                  </a:lnTo>
                  <a:lnTo>
                    <a:pt x="546" y="0"/>
                  </a:lnTo>
                </a:path>
              </a:pathLst>
            </a:custGeom>
            <a:ln w="3175">
              <a:solidFill>
                <a:srgbClr val="231F20"/>
              </a:solidFill>
            </a:ln>
          </p:spPr>
          <p:txBody>
            <a:bodyPr wrap="square" lIns="0" tIns="0" rIns="0" bIns="0" rtlCol="0"/>
            <a:lstStyle/>
            <a:p/>
          </p:txBody>
        </p:sp>
        <p:sp>
          <p:nvSpPr>
            <p:cNvPr id="4342" name="object 4342" descr=""/>
            <p:cNvSpPr/>
            <p:nvPr/>
          </p:nvSpPr>
          <p:spPr>
            <a:xfrm>
              <a:off x="5561893"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43" name="object 4343" descr=""/>
            <p:cNvSpPr/>
            <p:nvPr/>
          </p:nvSpPr>
          <p:spPr>
            <a:xfrm>
              <a:off x="5569743"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44" name="object 4344" descr=""/>
            <p:cNvSpPr/>
            <p:nvPr/>
          </p:nvSpPr>
          <p:spPr>
            <a:xfrm>
              <a:off x="556947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45" name="object 4345" descr=""/>
            <p:cNvSpPr/>
            <p:nvPr/>
          </p:nvSpPr>
          <p:spPr>
            <a:xfrm>
              <a:off x="5649607" y="2383053"/>
              <a:ext cx="43180" cy="1905"/>
            </a:xfrm>
            <a:custGeom>
              <a:avLst/>
              <a:gdLst/>
              <a:ahLst/>
              <a:cxnLst/>
              <a:rect l="l" t="t" r="r" b="b"/>
              <a:pathLst>
                <a:path w="43179" h="1905">
                  <a:moveTo>
                    <a:pt x="1625" y="812"/>
                  </a:moveTo>
                  <a:lnTo>
                    <a:pt x="1384" y="241"/>
                  </a:lnTo>
                  <a:lnTo>
                    <a:pt x="812" y="0"/>
                  </a:lnTo>
                  <a:lnTo>
                    <a:pt x="241" y="241"/>
                  </a:lnTo>
                  <a:lnTo>
                    <a:pt x="0" y="812"/>
                  </a:lnTo>
                  <a:lnTo>
                    <a:pt x="241" y="1397"/>
                  </a:lnTo>
                  <a:lnTo>
                    <a:pt x="812" y="1625"/>
                  </a:lnTo>
                  <a:lnTo>
                    <a:pt x="1384" y="1397"/>
                  </a:lnTo>
                  <a:lnTo>
                    <a:pt x="1625" y="812"/>
                  </a:lnTo>
                  <a:close/>
                </a:path>
                <a:path w="43179" h="1905">
                  <a:moveTo>
                    <a:pt x="43053" y="812"/>
                  </a:moveTo>
                  <a:lnTo>
                    <a:pt x="42824" y="241"/>
                  </a:lnTo>
                  <a:lnTo>
                    <a:pt x="42240" y="0"/>
                  </a:lnTo>
                  <a:lnTo>
                    <a:pt x="41668" y="241"/>
                  </a:lnTo>
                  <a:lnTo>
                    <a:pt x="41427" y="812"/>
                  </a:lnTo>
                  <a:lnTo>
                    <a:pt x="41668" y="1397"/>
                  </a:lnTo>
                  <a:lnTo>
                    <a:pt x="42240" y="1625"/>
                  </a:lnTo>
                  <a:lnTo>
                    <a:pt x="42824" y="1397"/>
                  </a:lnTo>
                  <a:lnTo>
                    <a:pt x="43053" y="812"/>
                  </a:lnTo>
                  <a:close/>
                </a:path>
              </a:pathLst>
            </a:custGeom>
            <a:solidFill>
              <a:srgbClr val="231F20"/>
            </a:solidFill>
          </p:spPr>
          <p:txBody>
            <a:bodyPr wrap="square" lIns="0" tIns="0" rIns="0" bIns="0" rtlCol="0"/>
            <a:lstStyle/>
            <a:p/>
          </p:txBody>
        </p:sp>
        <p:sp>
          <p:nvSpPr>
            <p:cNvPr id="4346" name="object 4346" descr=""/>
            <p:cNvSpPr/>
            <p:nvPr/>
          </p:nvSpPr>
          <p:spPr>
            <a:xfrm>
              <a:off x="5686990" y="238386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47" name="object 4347" descr=""/>
            <p:cNvSpPr/>
            <p:nvPr/>
          </p:nvSpPr>
          <p:spPr>
            <a:xfrm>
              <a:off x="5680490" y="238386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48" name="object 4348" descr=""/>
            <p:cNvSpPr/>
            <p:nvPr/>
          </p:nvSpPr>
          <p:spPr>
            <a:xfrm>
              <a:off x="5657471" y="238386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49" name="object 4349" descr=""/>
            <p:cNvSpPr/>
            <p:nvPr/>
          </p:nvSpPr>
          <p:spPr>
            <a:xfrm>
              <a:off x="5644201" y="238386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50" name="object 4350" descr=""/>
            <p:cNvSpPr/>
            <p:nvPr/>
          </p:nvSpPr>
          <p:spPr>
            <a:xfrm>
              <a:off x="5650969" y="2383866"/>
              <a:ext cx="6985" cy="0"/>
            </a:xfrm>
            <a:custGeom>
              <a:avLst/>
              <a:gdLst/>
              <a:ahLst/>
              <a:cxnLst/>
              <a:rect l="l" t="t" r="r" b="b"/>
              <a:pathLst>
                <a:path w="6985" h="0">
                  <a:moveTo>
                    <a:pt x="6502" y="0"/>
                  </a:moveTo>
                  <a:lnTo>
                    <a:pt x="0" y="0"/>
                  </a:lnTo>
                </a:path>
              </a:pathLst>
            </a:custGeom>
            <a:ln w="3175">
              <a:solidFill>
                <a:srgbClr val="231F20"/>
              </a:solidFill>
            </a:ln>
          </p:spPr>
          <p:txBody>
            <a:bodyPr wrap="square" lIns="0" tIns="0" rIns="0" bIns="0" rtlCol="0"/>
            <a:lstStyle/>
            <a:p/>
          </p:txBody>
        </p:sp>
        <p:sp>
          <p:nvSpPr>
            <p:cNvPr id="4351" name="object 4351" descr=""/>
            <p:cNvSpPr/>
            <p:nvPr/>
          </p:nvSpPr>
          <p:spPr>
            <a:xfrm>
              <a:off x="5644751" y="2383866"/>
              <a:ext cx="5715" cy="0"/>
            </a:xfrm>
            <a:custGeom>
              <a:avLst/>
              <a:gdLst/>
              <a:ahLst/>
              <a:cxnLst/>
              <a:rect l="l" t="t" r="r" b="b"/>
              <a:pathLst>
                <a:path w="5714" h="0">
                  <a:moveTo>
                    <a:pt x="5410" y="0"/>
                  </a:moveTo>
                  <a:lnTo>
                    <a:pt x="0" y="0"/>
                  </a:lnTo>
                </a:path>
              </a:pathLst>
            </a:custGeom>
            <a:ln w="3175">
              <a:solidFill>
                <a:srgbClr val="231F20"/>
              </a:solidFill>
            </a:ln>
          </p:spPr>
          <p:txBody>
            <a:bodyPr wrap="square" lIns="0" tIns="0" rIns="0" bIns="0" rtlCol="0"/>
            <a:lstStyle/>
            <a:p/>
          </p:txBody>
        </p:sp>
        <p:sp>
          <p:nvSpPr>
            <p:cNvPr id="4352" name="object 4352" descr=""/>
            <p:cNvSpPr/>
            <p:nvPr/>
          </p:nvSpPr>
          <p:spPr>
            <a:xfrm>
              <a:off x="5640950" y="2383866"/>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4353" name="object 4353" descr=""/>
            <p:cNvSpPr/>
            <p:nvPr/>
          </p:nvSpPr>
          <p:spPr>
            <a:xfrm>
              <a:off x="5635811" y="2383866"/>
              <a:ext cx="5080" cy="0"/>
            </a:xfrm>
            <a:custGeom>
              <a:avLst/>
              <a:gdLst/>
              <a:ahLst/>
              <a:cxnLst/>
              <a:rect l="l" t="t" r="r" b="b"/>
              <a:pathLst>
                <a:path w="5079" h="0">
                  <a:moveTo>
                    <a:pt x="0" y="0"/>
                  </a:moveTo>
                  <a:lnTo>
                    <a:pt x="1079" y="0"/>
                  </a:lnTo>
                  <a:lnTo>
                    <a:pt x="4876" y="0"/>
                  </a:lnTo>
                </a:path>
              </a:pathLst>
            </a:custGeom>
            <a:ln w="3175">
              <a:solidFill>
                <a:srgbClr val="231F20"/>
              </a:solidFill>
            </a:ln>
          </p:spPr>
          <p:txBody>
            <a:bodyPr wrap="square" lIns="0" tIns="0" rIns="0" bIns="0" rtlCol="0"/>
            <a:lstStyle/>
            <a:p/>
          </p:txBody>
        </p:sp>
        <p:sp>
          <p:nvSpPr>
            <p:cNvPr id="4354" name="object 4354" descr=""/>
            <p:cNvSpPr/>
            <p:nvPr/>
          </p:nvSpPr>
          <p:spPr>
            <a:xfrm>
              <a:off x="5650428" y="238386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55" name="object 4355" descr=""/>
            <p:cNvSpPr/>
            <p:nvPr/>
          </p:nvSpPr>
          <p:spPr>
            <a:xfrm>
              <a:off x="5673713" y="238386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56" name="object 4356" descr=""/>
            <p:cNvSpPr/>
            <p:nvPr/>
          </p:nvSpPr>
          <p:spPr>
            <a:xfrm>
              <a:off x="5658284" y="2383866"/>
              <a:ext cx="15240" cy="0"/>
            </a:xfrm>
            <a:custGeom>
              <a:avLst/>
              <a:gdLst/>
              <a:ahLst/>
              <a:cxnLst/>
              <a:rect l="l" t="t" r="r" b="b"/>
              <a:pathLst>
                <a:path w="15239" h="0">
                  <a:moveTo>
                    <a:pt x="0" y="0"/>
                  </a:moveTo>
                  <a:lnTo>
                    <a:pt x="14884" y="0"/>
                  </a:lnTo>
                </a:path>
              </a:pathLst>
            </a:custGeom>
            <a:ln w="3175">
              <a:solidFill>
                <a:srgbClr val="231F20"/>
              </a:solidFill>
            </a:ln>
          </p:spPr>
          <p:txBody>
            <a:bodyPr wrap="square" lIns="0" tIns="0" rIns="0" bIns="0" rtlCol="0"/>
            <a:lstStyle/>
            <a:p/>
          </p:txBody>
        </p:sp>
        <p:sp>
          <p:nvSpPr>
            <p:cNvPr id="4357" name="object 4357" descr=""/>
            <p:cNvSpPr/>
            <p:nvPr/>
          </p:nvSpPr>
          <p:spPr>
            <a:xfrm>
              <a:off x="5674258" y="2383866"/>
              <a:ext cx="5715" cy="0"/>
            </a:xfrm>
            <a:custGeom>
              <a:avLst/>
              <a:gdLst/>
              <a:ahLst/>
              <a:cxnLst/>
              <a:rect l="l" t="t" r="r" b="b"/>
              <a:pathLst>
                <a:path w="5714" h="0">
                  <a:moveTo>
                    <a:pt x="0" y="0"/>
                  </a:moveTo>
                  <a:lnTo>
                    <a:pt x="5689" y="0"/>
                  </a:lnTo>
                </a:path>
              </a:pathLst>
            </a:custGeom>
            <a:ln w="3175">
              <a:solidFill>
                <a:srgbClr val="231F20"/>
              </a:solidFill>
            </a:ln>
          </p:spPr>
          <p:txBody>
            <a:bodyPr wrap="square" lIns="0" tIns="0" rIns="0" bIns="0" rtlCol="0"/>
            <a:lstStyle/>
            <a:p/>
          </p:txBody>
        </p:sp>
        <p:sp>
          <p:nvSpPr>
            <p:cNvPr id="4358" name="object 4358" descr=""/>
            <p:cNvSpPr/>
            <p:nvPr/>
          </p:nvSpPr>
          <p:spPr>
            <a:xfrm>
              <a:off x="5680757" y="2383866"/>
              <a:ext cx="6350" cy="0"/>
            </a:xfrm>
            <a:custGeom>
              <a:avLst/>
              <a:gdLst/>
              <a:ahLst/>
              <a:cxnLst/>
              <a:rect l="l" t="t" r="r" b="b"/>
              <a:pathLst>
                <a:path w="6350" h="0">
                  <a:moveTo>
                    <a:pt x="0" y="0"/>
                  </a:moveTo>
                  <a:lnTo>
                    <a:pt x="5956" y="0"/>
                  </a:lnTo>
                </a:path>
              </a:pathLst>
            </a:custGeom>
            <a:ln w="3175">
              <a:solidFill>
                <a:srgbClr val="231F20"/>
              </a:solidFill>
            </a:ln>
          </p:spPr>
          <p:txBody>
            <a:bodyPr wrap="square" lIns="0" tIns="0" rIns="0" bIns="0" rtlCol="0"/>
            <a:lstStyle/>
            <a:p/>
          </p:txBody>
        </p:sp>
        <p:sp>
          <p:nvSpPr>
            <p:cNvPr id="4359" name="object 4359" descr=""/>
            <p:cNvSpPr/>
            <p:nvPr/>
          </p:nvSpPr>
          <p:spPr>
            <a:xfrm>
              <a:off x="5687256" y="2383866"/>
              <a:ext cx="5080" cy="0"/>
            </a:xfrm>
            <a:custGeom>
              <a:avLst/>
              <a:gdLst/>
              <a:ahLst/>
              <a:cxnLst/>
              <a:rect l="l" t="t" r="r" b="b"/>
              <a:pathLst>
                <a:path w="5079" h="0">
                  <a:moveTo>
                    <a:pt x="0" y="0"/>
                  </a:moveTo>
                  <a:lnTo>
                    <a:pt x="4330" y="0"/>
                  </a:lnTo>
                  <a:lnTo>
                    <a:pt x="4597" y="0"/>
                  </a:lnTo>
                </a:path>
              </a:pathLst>
            </a:custGeom>
            <a:ln w="3175">
              <a:solidFill>
                <a:srgbClr val="231F20"/>
              </a:solidFill>
            </a:ln>
          </p:spPr>
          <p:txBody>
            <a:bodyPr wrap="square" lIns="0" tIns="0" rIns="0" bIns="0" rtlCol="0"/>
            <a:lstStyle/>
            <a:p/>
          </p:txBody>
        </p:sp>
        <p:sp>
          <p:nvSpPr>
            <p:cNvPr id="4360" name="object 4360" descr=""/>
            <p:cNvSpPr/>
            <p:nvPr/>
          </p:nvSpPr>
          <p:spPr>
            <a:xfrm>
              <a:off x="5636077" y="23830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61" name="object 4361" descr=""/>
            <p:cNvSpPr/>
            <p:nvPr/>
          </p:nvSpPr>
          <p:spPr>
            <a:xfrm>
              <a:off x="5644207" y="238386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62" name="object 4362" descr=""/>
            <p:cNvSpPr/>
            <p:nvPr/>
          </p:nvSpPr>
          <p:spPr>
            <a:xfrm>
              <a:off x="5639600" y="2383053"/>
              <a:ext cx="53340" cy="1905"/>
            </a:xfrm>
            <a:custGeom>
              <a:avLst/>
              <a:gdLst/>
              <a:ahLst/>
              <a:cxnLst/>
              <a:rect l="l" t="t" r="r" b="b"/>
              <a:pathLst>
                <a:path w="53339" h="1905">
                  <a:moveTo>
                    <a:pt x="1625" y="812"/>
                  </a:moveTo>
                  <a:lnTo>
                    <a:pt x="1384" y="241"/>
                  </a:lnTo>
                  <a:lnTo>
                    <a:pt x="812" y="0"/>
                  </a:lnTo>
                  <a:lnTo>
                    <a:pt x="228" y="241"/>
                  </a:lnTo>
                  <a:lnTo>
                    <a:pt x="0" y="812"/>
                  </a:lnTo>
                  <a:lnTo>
                    <a:pt x="228" y="1397"/>
                  </a:lnTo>
                  <a:lnTo>
                    <a:pt x="812" y="1625"/>
                  </a:lnTo>
                  <a:lnTo>
                    <a:pt x="1384" y="1397"/>
                  </a:lnTo>
                  <a:lnTo>
                    <a:pt x="1625" y="812"/>
                  </a:lnTo>
                  <a:close/>
                </a:path>
                <a:path w="53339" h="1905">
                  <a:moveTo>
                    <a:pt x="11633" y="812"/>
                  </a:moveTo>
                  <a:lnTo>
                    <a:pt x="11391" y="241"/>
                  </a:lnTo>
                  <a:lnTo>
                    <a:pt x="10820" y="0"/>
                  </a:lnTo>
                  <a:lnTo>
                    <a:pt x="10248" y="241"/>
                  </a:lnTo>
                  <a:lnTo>
                    <a:pt x="10007" y="812"/>
                  </a:lnTo>
                  <a:lnTo>
                    <a:pt x="10248" y="1397"/>
                  </a:lnTo>
                  <a:lnTo>
                    <a:pt x="10820" y="1625"/>
                  </a:lnTo>
                  <a:lnTo>
                    <a:pt x="11391" y="1397"/>
                  </a:lnTo>
                  <a:lnTo>
                    <a:pt x="11633" y="812"/>
                  </a:lnTo>
                  <a:close/>
                </a:path>
                <a:path w="53339" h="1905">
                  <a:moveTo>
                    <a:pt x="41960" y="812"/>
                  </a:moveTo>
                  <a:lnTo>
                    <a:pt x="41719" y="241"/>
                  </a:lnTo>
                  <a:lnTo>
                    <a:pt x="41148" y="0"/>
                  </a:lnTo>
                  <a:lnTo>
                    <a:pt x="40576" y="241"/>
                  </a:lnTo>
                  <a:lnTo>
                    <a:pt x="40335" y="812"/>
                  </a:lnTo>
                  <a:lnTo>
                    <a:pt x="40576" y="1397"/>
                  </a:lnTo>
                  <a:lnTo>
                    <a:pt x="41148" y="1625"/>
                  </a:lnTo>
                  <a:lnTo>
                    <a:pt x="41719" y="1397"/>
                  </a:lnTo>
                  <a:lnTo>
                    <a:pt x="41960" y="812"/>
                  </a:lnTo>
                  <a:close/>
                </a:path>
                <a:path w="53339" h="1905">
                  <a:moveTo>
                    <a:pt x="53060" y="812"/>
                  </a:moveTo>
                  <a:lnTo>
                    <a:pt x="52832" y="241"/>
                  </a:lnTo>
                  <a:lnTo>
                    <a:pt x="52247" y="0"/>
                  </a:lnTo>
                  <a:lnTo>
                    <a:pt x="51676" y="241"/>
                  </a:lnTo>
                  <a:lnTo>
                    <a:pt x="51435" y="812"/>
                  </a:lnTo>
                  <a:lnTo>
                    <a:pt x="51676" y="1397"/>
                  </a:lnTo>
                  <a:lnTo>
                    <a:pt x="52247" y="1625"/>
                  </a:lnTo>
                  <a:lnTo>
                    <a:pt x="52832" y="1397"/>
                  </a:lnTo>
                  <a:lnTo>
                    <a:pt x="53060" y="812"/>
                  </a:lnTo>
                  <a:close/>
                </a:path>
              </a:pathLst>
            </a:custGeom>
            <a:solidFill>
              <a:srgbClr val="231F20"/>
            </a:solidFill>
          </p:spPr>
          <p:txBody>
            <a:bodyPr wrap="square" lIns="0" tIns="0" rIns="0" bIns="0" rtlCol="0"/>
            <a:lstStyle/>
            <a:p/>
          </p:txBody>
        </p:sp>
        <p:sp>
          <p:nvSpPr>
            <p:cNvPr id="4363" name="object 4363" descr=""/>
            <p:cNvSpPr/>
            <p:nvPr/>
          </p:nvSpPr>
          <p:spPr>
            <a:xfrm>
              <a:off x="5562707" y="2382515"/>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4364" name="object 4364" descr=""/>
            <p:cNvSpPr/>
            <p:nvPr/>
          </p:nvSpPr>
          <p:spPr>
            <a:xfrm>
              <a:off x="5640684"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65" name="object 4365" descr=""/>
            <p:cNvSpPr/>
            <p:nvPr/>
          </p:nvSpPr>
          <p:spPr>
            <a:xfrm>
              <a:off x="5686444"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66" name="object 4366" descr=""/>
            <p:cNvSpPr/>
            <p:nvPr/>
          </p:nvSpPr>
          <p:spPr>
            <a:xfrm>
              <a:off x="5672907"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67" name="object 4367" descr=""/>
            <p:cNvSpPr/>
            <p:nvPr/>
          </p:nvSpPr>
          <p:spPr>
            <a:xfrm>
              <a:off x="5679672" y="2381969"/>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4368" name="object 4368" descr=""/>
            <p:cNvSpPr/>
            <p:nvPr/>
          </p:nvSpPr>
          <p:spPr>
            <a:xfrm>
              <a:off x="5672907"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69" name="object 4369" descr=""/>
            <p:cNvSpPr/>
            <p:nvPr/>
          </p:nvSpPr>
          <p:spPr>
            <a:xfrm>
              <a:off x="5685631"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70" name="object 4370" descr=""/>
            <p:cNvSpPr/>
            <p:nvPr/>
          </p:nvSpPr>
          <p:spPr>
            <a:xfrm>
              <a:off x="5641224"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71" name="object 4371" descr=""/>
            <p:cNvSpPr/>
            <p:nvPr/>
          </p:nvSpPr>
          <p:spPr>
            <a:xfrm>
              <a:off x="5672094"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72" name="object 4372" descr=""/>
            <p:cNvSpPr/>
            <p:nvPr/>
          </p:nvSpPr>
          <p:spPr>
            <a:xfrm>
              <a:off x="5686444"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73" name="object 4373" descr=""/>
            <p:cNvSpPr/>
            <p:nvPr/>
          </p:nvSpPr>
          <p:spPr>
            <a:xfrm>
              <a:off x="5679672"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74" name="object 4374" descr=""/>
            <p:cNvSpPr/>
            <p:nvPr/>
          </p:nvSpPr>
          <p:spPr>
            <a:xfrm>
              <a:off x="5672361"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75" name="object 4375" descr=""/>
            <p:cNvSpPr/>
            <p:nvPr/>
          </p:nvSpPr>
          <p:spPr>
            <a:xfrm>
              <a:off x="5690778" y="2381969"/>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376" name="object 4376" descr=""/>
            <p:cNvSpPr/>
            <p:nvPr/>
          </p:nvSpPr>
          <p:spPr>
            <a:xfrm>
              <a:off x="5657477" y="2381969"/>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4377" name="object 4377" descr=""/>
            <p:cNvSpPr/>
            <p:nvPr/>
          </p:nvSpPr>
          <p:spPr>
            <a:xfrm>
              <a:off x="5636889" y="2381969"/>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378" name="object 4378" descr=""/>
            <p:cNvSpPr/>
            <p:nvPr/>
          </p:nvSpPr>
          <p:spPr>
            <a:xfrm>
              <a:off x="5635818" y="2381969"/>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379" name="object 4379" descr=""/>
            <p:cNvSpPr/>
            <p:nvPr/>
          </p:nvSpPr>
          <p:spPr>
            <a:xfrm>
              <a:off x="5685897" y="2381969"/>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4380" name="object 4380" descr=""/>
            <p:cNvSpPr/>
            <p:nvPr/>
          </p:nvSpPr>
          <p:spPr>
            <a:xfrm>
              <a:off x="5679131" y="2381969"/>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4381" name="object 4381" descr=""/>
            <p:cNvSpPr/>
            <p:nvPr/>
          </p:nvSpPr>
          <p:spPr>
            <a:xfrm>
              <a:off x="5672639" y="2381969"/>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4382" name="object 4382" descr=""/>
            <p:cNvSpPr/>
            <p:nvPr/>
          </p:nvSpPr>
          <p:spPr>
            <a:xfrm>
              <a:off x="5650426" y="2381969"/>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4383" name="object 4383" descr=""/>
            <p:cNvSpPr/>
            <p:nvPr/>
          </p:nvSpPr>
          <p:spPr>
            <a:xfrm>
              <a:off x="5644201" y="2381969"/>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4384" name="object 4384" descr=""/>
            <p:cNvSpPr/>
            <p:nvPr/>
          </p:nvSpPr>
          <p:spPr>
            <a:xfrm>
              <a:off x="5640418" y="2381969"/>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385" name="object 4385" descr=""/>
            <p:cNvSpPr/>
            <p:nvPr/>
          </p:nvSpPr>
          <p:spPr>
            <a:xfrm>
              <a:off x="5649615"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386" name="object 4386" descr=""/>
            <p:cNvSpPr/>
            <p:nvPr/>
          </p:nvSpPr>
          <p:spPr>
            <a:xfrm>
              <a:off x="5686171"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87" name="object 4387" descr=""/>
            <p:cNvSpPr/>
            <p:nvPr/>
          </p:nvSpPr>
          <p:spPr>
            <a:xfrm>
              <a:off x="5686983"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88" name="object 4388" descr=""/>
            <p:cNvSpPr/>
            <p:nvPr/>
          </p:nvSpPr>
          <p:spPr>
            <a:xfrm>
              <a:off x="5650972" y="2381969"/>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4389" name="object 4389" descr=""/>
            <p:cNvSpPr/>
            <p:nvPr/>
          </p:nvSpPr>
          <p:spPr>
            <a:xfrm>
              <a:off x="5640952"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90" name="object 4390" descr=""/>
            <p:cNvSpPr/>
            <p:nvPr/>
          </p:nvSpPr>
          <p:spPr>
            <a:xfrm>
              <a:off x="5679132" y="2381969"/>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4391" name="object 4391" descr=""/>
            <p:cNvSpPr/>
            <p:nvPr/>
          </p:nvSpPr>
          <p:spPr>
            <a:xfrm>
              <a:off x="5650972" y="2381969"/>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4392" name="object 4392" descr=""/>
            <p:cNvSpPr/>
            <p:nvPr/>
          </p:nvSpPr>
          <p:spPr>
            <a:xfrm>
              <a:off x="5640952"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93" name="object 4393" descr=""/>
            <p:cNvSpPr/>
            <p:nvPr/>
          </p:nvSpPr>
          <p:spPr>
            <a:xfrm>
              <a:off x="5685897"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94" name="object 4394" descr=""/>
            <p:cNvSpPr/>
            <p:nvPr/>
          </p:nvSpPr>
          <p:spPr>
            <a:xfrm>
              <a:off x="5672640" y="2381969"/>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4395" name="object 4395" descr=""/>
            <p:cNvSpPr/>
            <p:nvPr/>
          </p:nvSpPr>
          <p:spPr>
            <a:xfrm>
              <a:off x="5686983"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96" name="object 4396" descr=""/>
            <p:cNvSpPr/>
            <p:nvPr/>
          </p:nvSpPr>
          <p:spPr>
            <a:xfrm>
              <a:off x="5685897"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397" name="object 4397" descr=""/>
            <p:cNvSpPr/>
            <p:nvPr/>
          </p:nvSpPr>
          <p:spPr>
            <a:xfrm>
              <a:off x="5640133" y="2381161"/>
              <a:ext cx="48260" cy="1905"/>
            </a:xfrm>
            <a:custGeom>
              <a:avLst/>
              <a:gdLst/>
              <a:ahLst/>
              <a:cxnLst/>
              <a:rect l="l" t="t" r="r" b="b"/>
              <a:pathLst>
                <a:path w="48260" h="1905">
                  <a:moveTo>
                    <a:pt x="1625" y="812"/>
                  </a:moveTo>
                  <a:lnTo>
                    <a:pt x="1384" y="241"/>
                  </a:lnTo>
                  <a:lnTo>
                    <a:pt x="812" y="0"/>
                  </a:lnTo>
                  <a:lnTo>
                    <a:pt x="241" y="241"/>
                  </a:lnTo>
                  <a:lnTo>
                    <a:pt x="0" y="812"/>
                  </a:lnTo>
                  <a:lnTo>
                    <a:pt x="241" y="1384"/>
                  </a:lnTo>
                  <a:lnTo>
                    <a:pt x="812" y="1625"/>
                  </a:lnTo>
                  <a:lnTo>
                    <a:pt x="1384" y="1384"/>
                  </a:lnTo>
                  <a:lnTo>
                    <a:pt x="1625" y="812"/>
                  </a:lnTo>
                  <a:close/>
                </a:path>
                <a:path w="48260" h="1905">
                  <a:moveTo>
                    <a:pt x="4876" y="812"/>
                  </a:moveTo>
                  <a:lnTo>
                    <a:pt x="4635" y="241"/>
                  </a:lnTo>
                  <a:lnTo>
                    <a:pt x="4064" y="0"/>
                  </a:lnTo>
                  <a:lnTo>
                    <a:pt x="3492" y="241"/>
                  </a:lnTo>
                  <a:lnTo>
                    <a:pt x="3251" y="812"/>
                  </a:lnTo>
                  <a:lnTo>
                    <a:pt x="3492" y="1384"/>
                  </a:lnTo>
                  <a:lnTo>
                    <a:pt x="4064" y="1625"/>
                  </a:lnTo>
                  <a:lnTo>
                    <a:pt x="4635" y="1384"/>
                  </a:lnTo>
                  <a:lnTo>
                    <a:pt x="4876" y="812"/>
                  </a:lnTo>
                  <a:close/>
                </a:path>
                <a:path w="48260" h="1905">
                  <a:moveTo>
                    <a:pt x="47929" y="812"/>
                  </a:moveTo>
                  <a:lnTo>
                    <a:pt x="47688" y="241"/>
                  </a:lnTo>
                  <a:lnTo>
                    <a:pt x="47117" y="0"/>
                  </a:lnTo>
                  <a:lnTo>
                    <a:pt x="46545" y="241"/>
                  </a:lnTo>
                  <a:lnTo>
                    <a:pt x="46304" y="812"/>
                  </a:lnTo>
                  <a:lnTo>
                    <a:pt x="46545" y="1384"/>
                  </a:lnTo>
                  <a:lnTo>
                    <a:pt x="47117" y="1625"/>
                  </a:lnTo>
                  <a:lnTo>
                    <a:pt x="47688" y="1384"/>
                  </a:lnTo>
                  <a:lnTo>
                    <a:pt x="47929" y="812"/>
                  </a:lnTo>
                  <a:close/>
                </a:path>
              </a:pathLst>
            </a:custGeom>
            <a:solidFill>
              <a:srgbClr val="231F20"/>
            </a:solidFill>
          </p:spPr>
          <p:txBody>
            <a:bodyPr wrap="square" lIns="0" tIns="0" rIns="0" bIns="0" rtlCol="0"/>
            <a:lstStyle/>
            <a:p/>
          </p:txBody>
        </p:sp>
        <p:sp>
          <p:nvSpPr>
            <p:cNvPr id="4398" name="object 4398" descr=""/>
            <p:cNvSpPr/>
            <p:nvPr/>
          </p:nvSpPr>
          <p:spPr>
            <a:xfrm>
              <a:off x="5640419" y="23819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399" name="object 4399" descr=""/>
            <p:cNvSpPr/>
            <p:nvPr/>
          </p:nvSpPr>
          <p:spPr>
            <a:xfrm>
              <a:off x="5546190" y="2381969"/>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400" name="object 4400" descr=""/>
            <p:cNvSpPr/>
            <p:nvPr/>
          </p:nvSpPr>
          <p:spPr>
            <a:xfrm>
              <a:off x="5691863" y="23819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01" name="object 4401" descr=""/>
            <p:cNvSpPr/>
            <p:nvPr/>
          </p:nvSpPr>
          <p:spPr>
            <a:xfrm>
              <a:off x="5662609" y="2381969"/>
              <a:ext cx="6350" cy="0"/>
            </a:xfrm>
            <a:custGeom>
              <a:avLst/>
              <a:gdLst/>
              <a:ahLst/>
              <a:cxnLst/>
              <a:rect l="l" t="t" r="r" b="b"/>
              <a:pathLst>
                <a:path w="6350" h="0">
                  <a:moveTo>
                    <a:pt x="6235" y="0"/>
                  </a:moveTo>
                  <a:lnTo>
                    <a:pt x="0" y="0"/>
                  </a:lnTo>
                </a:path>
              </a:pathLst>
            </a:custGeom>
            <a:ln w="3175">
              <a:solidFill>
                <a:srgbClr val="231F20"/>
              </a:solidFill>
            </a:ln>
          </p:spPr>
          <p:txBody>
            <a:bodyPr wrap="square" lIns="0" tIns="0" rIns="0" bIns="0" rtlCol="0"/>
            <a:lstStyle/>
            <a:p/>
          </p:txBody>
        </p:sp>
        <p:sp>
          <p:nvSpPr>
            <p:cNvPr id="4402" name="object 4402" descr=""/>
            <p:cNvSpPr/>
            <p:nvPr/>
          </p:nvSpPr>
          <p:spPr>
            <a:xfrm>
              <a:off x="5691318" y="23817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03" name="object 4403" descr=""/>
            <p:cNvSpPr/>
            <p:nvPr/>
          </p:nvSpPr>
          <p:spPr>
            <a:xfrm>
              <a:off x="5686717" y="23817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04" name="object 4404" descr=""/>
            <p:cNvSpPr/>
            <p:nvPr/>
          </p:nvSpPr>
          <p:spPr>
            <a:xfrm>
              <a:off x="5679951" y="2381708"/>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05" name="object 4405" descr=""/>
            <p:cNvSpPr/>
            <p:nvPr/>
          </p:nvSpPr>
          <p:spPr>
            <a:xfrm>
              <a:off x="5673180" y="2381708"/>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06" name="object 4406" descr=""/>
            <p:cNvSpPr/>
            <p:nvPr/>
          </p:nvSpPr>
          <p:spPr>
            <a:xfrm>
              <a:off x="5657738" y="2381708"/>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07" name="object 4407" descr=""/>
            <p:cNvSpPr/>
            <p:nvPr/>
          </p:nvSpPr>
          <p:spPr>
            <a:xfrm>
              <a:off x="5650706" y="23817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08" name="object 4408" descr=""/>
            <p:cNvSpPr/>
            <p:nvPr/>
          </p:nvSpPr>
          <p:spPr>
            <a:xfrm>
              <a:off x="5644480" y="23817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09" name="object 4409" descr=""/>
            <p:cNvSpPr/>
            <p:nvPr/>
          </p:nvSpPr>
          <p:spPr>
            <a:xfrm>
              <a:off x="5640685" y="23817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10" name="object 4410" descr=""/>
            <p:cNvSpPr/>
            <p:nvPr/>
          </p:nvSpPr>
          <p:spPr>
            <a:xfrm>
              <a:off x="5636069" y="2380906"/>
              <a:ext cx="57150" cy="1905"/>
            </a:xfrm>
            <a:custGeom>
              <a:avLst/>
              <a:gdLst/>
              <a:ahLst/>
              <a:cxnLst/>
              <a:rect l="l" t="t" r="r" b="b"/>
              <a:pathLst>
                <a:path w="57150" h="1905">
                  <a:moveTo>
                    <a:pt x="1625" y="812"/>
                  </a:moveTo>
                  <a:lnTo>
                    <a:pt x="1384" y="228"/>
                  </a:lnTo>
                  <a:lnTo>
                    <a:pt x="812" y="0"/>
                  </a:lnTo>
                  <a:lnTo>
                    <a:pt x="241" y="228"/>
                  </a:lnTo>
                  <a:lnTo>
                    <a:pt x="0" y="812"/>
                  </a:lnTo>
                  <a:lnTo>
                    <a:pt x="241" y="1384"/>
                  </a:lnTo>
                  <a:lnTo>
                    <a:pt x="812" y="1625"/>
                  </a:lnTo>
                  <a:lnTo>
                    <a:pt x="1384" y="1384"/>
                  </a:lnTo>
                  <a:lnTo>
                    <a:pt x="1625" y="812"/>
                  </a:lnTo>
                  <a:close/>
                </a:path>
                <a:path w="57150" h="1905">
                  <a:moveTo>
                    <a:pt x="56591" y="812"/>
                  </a:moveTo>
                  <a:lnTo>
                    <a:pt x="56362" y="228"/>
                  </a:lnTo>
                  <a:lnTo>
                    <a:pt x="55778" y="0"/>
                  </a:lnTo>
                  <a:lnTo>
                    <a:pt x="55206" y="228"/>
                  </a:lnTo>
                  <a:lnTo>
                    <a:pt x="54965" y="812"/>
                  </a:lnTo>
                  <a:lnTo>
                    <a:pt x="55206" y="1384"/>
                  </a:lnTo>
                  <a:lnTo>
                    <a:pt x="55778" y="1625"/>
                  </a:lnTo>
                  <a:lnTo>
                    <a:pt x="56362" y="1384"/>
                  </a:lnTo>
                  <a:lnTo>
                    <a:pt x="56591" y="812"/>
                  </a:lnTo>
                  <a:close/>
                </a:path>
              </a:pathLst>
            </a:custGeom>
            <a:solidFill>
              <a:srgbClr val="231F20"/>
            </a:solidFill>
          </p:spPr>
          <p:txBody>
            <a:bodyPr wrap="square" lIns="0" tIns="0" rIns="0" bIns="0" rtlCol="0"/>
            <a:lstStyle/>
            <a:p/>
          </p:txBody>
        </p:sp>
        <p:sp>
          <p:nvSpPr>
            <p:cNvPr id="4411" name="object 4411" descr=""/>
            <p:cNvSpPr/>
            <p:nvPr/>
          </p:nvSpPr>
          <p:spPr>
            <a:xfrm>
              <a:off x="5662889" y="2381708"/>
              <a:ext cx="6350" cy="0"/>
            </a:xfrm>
            <a:custGeom>
              <a:avLst/>
              <a:gdLst/>
              <a:ahLst/>
              <a:cxnLst/>
              <a:rect l="l" t="t" r="r" b="b"/>
              <a:pathLst>
                <a:path w="6350" h="0">
                  <a:moveTo>
                    <a:pt x="5956" y="0"/>
                  </a:moveTo>
                  <a:lnTo>
                    <a:pt x="0" y="0"/>
                  </a:lnTo>
                </a:path>
              </a:pathLst>
            </a:custGeom>
            <a:ln w="3175">
              <a:solidFill>
                <a:srgbClr val="231F20"/>
              </a:solidFill>
            </a:ln>
          </p:spPr>
          <p:txBody>
            <a:bodyPr wrap="square" lIns="0" tIns="0" rIns="0" bIns="0" rtlCol="0"/>
            <a:lstStyle/>
            <a:p/>
          </p:txBody>
        </p:sp>
        <p:sp>
          <p:nvSpPr>
            <p:cNvPr id="4412" name="object 4412" descr=""/>
            <p:cNvSpPr/>
            <p:nvPr/>
          </p:nvSpPr>
          <p:spPr>
            <a:xfrm>
              <a:off x="5691585" y="23817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413" name="object 4413" descr=""/>
            <p:cNvSpPr/>
            <p:nvPr/>
          </p:nvSpPr>
          <p:spPr>
            <a:xfrm>
              <a:off x="5545923" y="2381435"/>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4414" name="object 4414" descr=""/>
            <p:cNvSpPr/>
            <p:nvPr/>
          </p:nvSpPr>
          <p:spPr>
            <a:xfrm>
              <a:off x="5586263" y="23814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15" name="object 4415" descr=""/>
            <p:cNvSpPr/>
            <p:nvPr/>
          </p:nvSpPr>
          <p:spPr>
            <a:xfrm>
              <a:off x="5545924" y="2381435"/>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16" name="object 4416" descr=""/>
            <p:cNvSpPr/>
            <p:nvPr/>
          </p:nvSpPr>
          <p:spPr>
            <a:xfrm>
              <a:off x="5673985" y="2379538"/>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17" name="object 4417" descr=""/>
            <p:cNvSpPr/>
            <p:nvPr/>
          </p:nvSpPr>
          <p:spPr>
            <a:xfrm>
              <a:off x="5668031" y="237953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418" name="object 4418" descr=""/>
            <p:cNvSpPr/>
            <p:nvPr/>
          </p:nvSpPr>
          <p:spPr>
            <a:xfrm>
              <a:off x="5662345" y="237953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419" name="object 4419" descr=""/>
            <p:cNvSpPr/>
            <p:nvPr/>
          </p:nvSpPr>
          <p:spPr>
            <a:xfrm>
              <a:off x="5656925" y="2379538"/>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20" name="object 4420" descr=""/>
            <p:cNvSpPr/>
            <p:nvPr/>
          </p:nvSpPr>
          <p:spPr>
            <a:xfrm>
              <a:off x="5551338" y="237899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21" name="object 4421" descr=""/>
            <p:cNvSpPr/>
            <p:nvPr/>
          </p:nvSpPr>
          <p:spPr>
            <a:xfrm>
              <a:off x="5673985" y="2378992"/>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422" name="object 4422" descr=""/>
            <p:cNvSpPr/>
            <p:nvPr/>
          </p:nvSpPr>
          <p:spPr>
            <a:xfrm>
              <a:off x="5669117" y="237899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23" name="object 4423" descr=""/>
            <p:cNvSpPr/>
            <p:nvPr/>
          </p:nvSpPr>
          <p:spPr>
            <a:xfrm>
              <a:off x="5656660" y="2378992"/>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4424" name="object 4424" descr=""/>
            <p:cNvSpPr/>
            <p:nvPr/>
          </p:nvSpPr>
          <p:spPr>
            <a:xfrm>
              <a:off x="5662074" y="237899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425" name="object 4425" descr=""/>
            <p:cNvSpPr/>
            <p:nvPr/>
          </p:nvSpPr>
          <p:spPr>
            <a:xfrm>
              <a:off x="5547269" y="237872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4426" name="object 4426" descr=""/>
            <p:cNvSpPr/>
            <p:nvPr/>
          </p:nvSpPr>
          <p:spPr>
            <a:xfrm>
              <a:off x="5655843" y="2377643"/>
              <a:ext cx="14604" cy="1905"/>
            </a:xfrm>
            <a:custGeom>
              <a:avLst/>
              <a:gdLst/>
              <a:ahLst/>
              <a:cxnLst/>
              <a:rect l="l" t="t" r="r" b="b"/>
              <a:pathLst>
                <a:path w="14604" h="1905">
                  <a:moveTo>
                    <a:pt x="1625" y="812"/>
                  </a:moveTo>
                  <a:lnTo>
                    <a:pt x="1384" y="241"/>
                  </a:lnTo>
                  <a:lnTo>
                    <a:pt x="812" y="0"/>
                  </a:lnTo>
                  <a:lnTo>
                    <a:pt x="241" y="241"/>
                  </a:lnTo>
                  <a:lnTo>
                    <a:pt x="0" y="812"/>
                  </a:lnTo>
                  <a:lnTo>
                    <a:pt x="241" y="1384"/>
                  </a:lnTo>
                  <a:lnTo>
                    <a:pt x="812" y="1625"/>
                  </a:lnTo>
                  <a:lnTo>
                    <a:pt x="1384" y="1384"/>
                  </a:lnTo>
                  <a:lnTo>
                    <a:pt x="1625" y="812"/>
                  </a:lnTo>
                  <a:close/>
                </a:path>
                <a:path w="14604" h="1905">
                  <a:moveTo>
                    <a:pt x="7035" y="812"/>
                  </a:moveTo>
                  <a:lnTo>
                    <a:pt x="6794" y="241"/>
                  </a:lnTo>
                  <a:lnTo>
                    <a:pt x="6223" y="0"/>
                  </a:lnTo>
                  <a:lnTo>
                    <a:pt x="5651" y="241"/>
                  </a:lnTo>
                  <a:lnTo>
                    <a:pt x="5410" y="812"/>
                  </a:lnTo>
                  <a:lnTo>
                    <a:pt x="5651" y="1384"/>
                  </a:lnTo>
                  <a:lnTo>
                    <a:pt x="6223" y="1625"/>
                  </a:lnTo>
                  <a:lnTo>
                    <a:pt x="6794" y="1384"/>
                  </a:lnTo>
                  <a:lnTo>
                    <a:pt x="7035" y="812"/>
                  </a:lnTo>
                  <a:close/>
                </a:path>
                <a:path w="14604" h="1905">
                  <a:moveTo>
                    <a:pt x="14351" y="812"/>
                  </a:moveTo>
                  <a:lnTo>
                    <a:pt x="14109" y="241"/>
                  </a:lnTo>
                  <a:lnTo>
                    <a:pt x="13538" y="0"/>
                  </a:lnTo>
                  <a:lnTo>
                    <a:pt x="12954" y="241"/>
                  </a:lnTo>
                  <a:lnTo>
                    <a:pt x="12725" y="812"/>
                  </a:lnTo>
                  <a:lnTo>
                    <a:pt x="12954" y="1384"/>
                  </a:lnTo>
                  <a:lnTo>
                    <a:pt x="13538" y="1625"/>
                  </a:lnTo>
                  <a:lnTo>
                    <a:pt x="14109" y="1384"/>
                  </a:lnTo>
                  <a:lnTo>
                    <a:pt x="14351" y="812"/>
                  </a:lnTo>
                  <a:close/>
                </a:path>
              </a:pathLst>
            </a:custGeom>
            <a:solidFill>
              <a:srgbClr val="231F20"/>
            </a:solidFill>
          </p:spPr>
          <p:txBody>
            <a:bodyPr wrap="square" lIns="0" tIns="0" rIns="0" bIns="0" rtlCol="0"/>
            <a:lstStyle/>
            <a:p/>
          </p:txBody>
        </p:sp>
        <p:sp>
          <p:nvSpPr>
            <p:cNvPr id="4427" name="object 4427" descr=""/>
            <p:cNvSpPr/>
            <p:nvPr/>
          </p:nvSpPr>
          <p:spPr>
            <a:xfrm>
              <a:off x="5674798" y="2378447"/>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4428" name="object 4428" descr=""/>
            <p:cNvSpPr/>
            <p:nvPr/>
          </p:nvSpPr>
          <p:spPr>
            <a:xfrm>
              <a:off x="5661253" y="2377643"/>
              <a:ext cx="9525" cy="1905"/>
            </a:xfrm>
            <a:custGeom>
              <a:avLst/>
              <a:gdLst/>
              <a:ahLst/>
              <a:cxnLst/>
              <a:rect l="l" t="t" r="r" b="b"/>
              <a:pathLst>
                <a:path w="9525" h="1905">
                  <a:moveTo>
                    <a:pt x="1625" y="812"/>
                  </a:moveTo>
                  <a:lnTo>
                    <a:pt x="1384" y="241"/>
                  </a:lnTo>
                  <a:lnTo>
                    <a:pt x="812" y="0"/>
                  </a:lnTo>
                  <a:lnTo>
                    <a:pt x="241" y="241"/>
                  </a:lnTo>
                  <a:lnTo>
                    <a:pt x="0" y="812"/>
                  </a:lnTo>
                  <a:lnTo>
                    <a:pt x="241" y="1384"/>
                  </a:lnTo>
                  <a:lnTo>
                    <a:pt x="812" y="1625"/>
                  </a:lnTo>
                  <a:lnTo>
                    <a:pt x="1384" y="1384"/>
                  </a:lnTo>
                  <a:lnTo>
                    <a:pt x="1625" y="812"/>
                  </a:lnTo>
                  <a:close/>
                </a:path>
                <a:path w="9525" h="1905">
                  <a:moveTo>
                    <a:pt x="8940" y="812"/>
                  </a:moveTo>
                  <a:lnTo>
                    <a:pt x="8699" y="241"/>
                  </a:lnTo>
                  <a:lnTo>
                    <a:pt x="8128" y="0"/>
                  </a:lnTo>
                  <a:lnTo>
                    <a:pt x="7543" y="241"/>
                  </a:lnTo>
                  <a:lnTo>
                    <a:pt x="7315" y="812"/>
                  </a:lnTo>
                  <a:lnTo>
                    <a:pt x="7543" y="1384"/>
                  </a:lnTo>
                  <a:lnTo>
                    <a:pt x="8128" y="1625"/>
                  </a:lnTo>
                  <a:lnTo>
                    <a:pt x="8699" y="1384"/>
                  </a:lnTo>
                  <a:lnTo>
                    <a:pt x="8940" y="812"/>
                  </a:lnTo>
                  <a:close/>
                </a:path>
              </a:pathLst>
            </a:custGeom>
            <a:solidFill>
              <a:srgbClr val="231F20"/>
            </a:solidFill>
          </p:spPr>
          <p:txBody>
            <a:bodyPr wrap="square" lIns="0" tIns="0" rIns="0" bIns="0" rtlCol="0"/>
            <a:lstStyle/>
            <a:p/>
          </p:txBody>
        </p:sp>
        <p:sp>
          <p:nvSpPr>
            <p:cNvPr id="4429" name="object 4429" descr=""/>
            <p:cNvSpPr/>
            <p:nvPr/>
          </p:nvSpPr>
          <p:spPr>
            <a:xfrm>
              <a:off x="5673985" y="2378447"/>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430" name="object 4430" descr=""/>
            <p:cNvSpPr/>
            <p:nvPr/>
          </p:nvSpPr>
          <p:spPr>
            <a:xfrm>
              <a:off x="5662068" y="2378447"/>
              <a:ext cx="7620" cy="0"/>
            </a:xfrm>
            <a:custGeom>
              <a:avLst/>
              <a:gdLst/>
              <a:ahLst/>
              <a:cxnLst/>
              <a:rect l="l" t="t" r="r" b="b"/>
              <a:pathLst>
                <a:path w="7620" h="0">
                  <a:moveTo>
                    <a:pt x="7315" y="0"/>
                  </a:moveTo>
                  <a:lnTo>
                    <a:pt x="0" y="0"/>
                  </a:lnTo>
                </a:path>
              </a:pathLst>
            </a:custGeom>
            <a:ln w="3175">
              <a:solidFill>
                <a:srgbClr val="231F20"/>
              </a:solidFill>
            </a:ln>
          </p:spPr>
          <p:txBody>
            <a:bodyPr wrap="square" lIns="0" tIns="0" rIns="0" bIns="0" rtlCol="0"/>
            <a:lstStyle/>
            <a:p/>
          </p:txBody>
        </p:sp>
        <p:sp>
          <p:nvSpPr>
            <p:cNvPr id="4431" name="object 4431" descr=""/>
            <p:cNvSpPr/>
            <p:nvPr/>
          </p:nvSpPr>
          <p:spPr>
            <a:xfrm>
              <a:off x="5656658" y="2378447"/>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432" name="object 4432" descr=""/>
            <p:cNvSpPr/>
            <p:nvPr/>
          </p:nvSpPr>
          <p:spPr>
            <a:xfrm>
              <a:off x="5673718" y="2378187"/>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433" name="object 4433" descr=""/>
            <p:cNvSpPr/>
            <p:nvPr/>
          </p:nvSpPr>
          <p:spPr>
            <a:xfrm>
              <a:off x="5662068" y="2378187"/>
              <a:ext cx="7620" cy="0"/>
            </a:xfrm>
            <a:custGeom>
              <a:avLst/>
              <a:gdLst/>
              <a:ahLst/>
              <a:cxnLst/>
              <a:rect l="l" t="t" r="r" b="b"/>
              <a:pathLst>
                <a:path w="7620" h="0">
                  <a:moveTo>
                    <a:pt x="7315" y="0"/>
                  </a:moveTo>
                  <a:lnTo>
                    <a:pt x="0" y="0"/>
                  </a:lnTo>
                </a:path>
              </a:pathLst>
            </a:custGeom>
            <a:ln w="3175">
              <a:solidFill>
                <a:srgbClr val="231F20"/>
              </a:solidFill>
            </a:ln>
          </p:spPr>
          <p:txBody>
            <a:bodyPr wrap="square" lIns="0" tIns="0" rIns="0" bIns="0" rtlCol="0"/>
            <a:lstStyle/>
            <a:p/>
          </p:txBody>
        </p:sp>
        <p:sp>
          <p:nvSpPr>
            <p:cNvPr id="4434" name="object 4434" descr=""/>
            <p:cNvSpPr/>
            <p:nvPr/>
          </p:nvSpPr>
          <p:spPr>
            <a:xfrm>
              <a:off x="5656658" y="2378187"/>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435" name="object 4435" descr=""/>
            <p:cNvSpPr/>
            <p:nvPr/>
          </p:nvSpPr>
          <p:spPr>
            <a:xfrm>
              <a:off x="5699441" y="2378187"/>
              <a:ext cx="69850" cy="0"/>
            </a:xfrm>
            <a:custGeom>
              <a:avLst/>
              <a:gdLst/>
              <a:ahLst/>
              <a:cxnLst/>
              <a:rect l="l" t="t" r="r" b="b"/>
              <a:pathLst>
                <a:path w="69850" h="0">
                  <a:moveTo>
                    <a:pt x="0" y="0"/>
                  </a:moveTo>
                  <a:lnTo>
                    <a:pt x="69850" y="0"/>
                  </a:lnTo>
                </a:path>
              </a:pathLst>
            </a:custGeom>
            <a:ln w="3175">
              <a:solidFill>
                <a:srgbClr val="231F20"/>
              </a:solidFill>
            </a:ln>
          </p:spPr>
          <p:txBody>
            <a:bodyPr wrap="square" lIns="0" tIns="0" rIns="0" bIns="0" rtlCol="0"/>
            <a:lstStyle/>
            <a:p/>
          </p:txBody>
        </p:sp>
        <p:sp>
          <p:nvSpPr>
            <p:cNvPr id="4436" name="object 4436" descr=""/>
            <p:cNvSpPr/>
            <p:nvPr/>
          </p:nvSpPr>
          <p:spPr>
            <a:xfrm>
              <a:off x="5662068" y="2377914"/>
              <a:ext cx="7620" cy="0"/>
            </a:xfrm>
            <a:custGeom>
              <a:avLst/>
              <a:gdLst/>
              <a:ahLst/>
              <a:cxnLst/>
              <a:rect l="l" t="t" r="r" b="b"/>
              <a:pathLst>
                <a:path w="7620" h="0">
                  <a:moveTo>
                    <a:pt x="7315" y="0"/>
                  </a:moveTo>
                  <a:lnTo>
                    <a:pt x="0" y="0"/>
                  </a:lnTo>
                </a:path>
              </a:pathLst>
            </a:custGeom>
            <a:ln w="3175">
              <a:solidFill>
                <a:srgbClr val="231F20"/>
              </a:solidFill>
            </a:ln>
          </p:spPr>
          <p:txBody>
            <a:bodyPr wrap="square" lIns="0" tIns="0" rIns="0" bIns="0" rtlCol="0"/>
            <a:lstStyle/>
            <a:p/>
          </p:txBody>
        </p:sp>
        <p:sp>
          <p:nvSpPr>
            <p:cNvPr id="4437" name="object 4437" descr=""/>
            <p:cNvSpPr/>
            <p:nvPr/>
          </p:nvSpPr>
          <p:spPr>
            <a:xfrm>
              <a:off x="5656660" y="2377914"/>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4438" name="object 4438" descr=""/>
            <p:cNvSpPr/>
            <p:nvPr/>
          </p:nvSpPr>
          <p:spPr>
            <a:xfrm>
              <a:off x="5673713" y="2377914"/>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4439" name="object 4439" descr=""/>
            <p:cNvSpPr/>
            <p:nvPr/>
          </p:nvSpPr>
          <p:spPr>
            <a:xfrm>
              <a:off x="5668571" y="23768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440" name="object 4440" descr=""/>
            <p:cNvSpPr/>
            <p:nvPr/>
          </p:nvSpPr>
          <p:spPr>
            <a:xfrm>
              <a:off x="5674804" y="237764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41" name="object 4441" descr=""/>
            <p:cNvSpPr/>
            <p:nvPr/>
          </p:nvSpPr>
          <p:spPr>
            <a:xfrm>
              <a:off x="5655843" y="2376830"/>
              <a:ext cx="14604" cy="1905"/>
            </a:xfrm>
            <a:custGeom>
              <a:avLst/>
              <a:gdLst/>
              <a:ahLst/>
              <a:cxnLst/>
              <a:rect l="l" t="t" r="r" b="b"/>
              <a:pathLst>
                <a:path w="14604" h="1905">
                  <a:moveTo>
                    <a:pt x="1625" y="812"/>
                  </a:moveTo>
                  <a:lnTo>
                    <a:pt x="1384" y="241"/>
                  </a:lnTo>
                  <a:lnTo>
                    <a:pt x="812" y="0"/>
                  </a:lnTo>
                  <a:lnTo>
                    <a:pt x="241" y="241"/>
                  </a:lnTo>
                  <a:lnTo>
                    <a:pt x="0" y="812"/>
                  </a:lnTo>
                  <a:lnTo>
                    <a:pt x="241" y="1397"/>
                  </a:lnTo>
                  <a:lnTo>
                    <a:pt x="812" y="1625"/>
                  </a:lnTo>
                  <a:lnTo>
                    <a:pt x="1384" y="1397"/>
                  </a:lnTo>
                  <a:lnTo>
                    <a:pt x="1625" y="812"/>
                  </a:lnTo>
                  <a:close/>
                </a:path>
                <a:path w="14604" h="1905">
                  <a:moveTo>
                    <a:pt x="7035" y="812"/>
                  </a:moveTo>
                  <a:lnTo>
                    <a:pt x="6794" y="241"/>
                  </a:lnTo>
                  <a:lnTo>
                    <a:pt x="6223" y="0"/>
                  </a:lnTo>
                  <a:lnTo>
                    <a:pt x="5651" y="241"/>
                  </a:lnTo>
                  <a:lnTo>
                    <a:pt x="5410" y="812"/>
                  </a:lnTo>
                  <a:lnTo>
                    <a:pt x="5651" y="1397"/>
                  </a:lnTo>
                  <a:lnTo>
                    <a:pt x="6223" y="1625"/>
                  </a:lnTo>
                  <a:lnTo>
                    <a:pt x="6794" y="1397"/>
                  </a:lnTo>
                  <a:lnTo>
                    <a:pt x="7035" y="812"/>
                  </a:lnTo>
                  <a:close/>
                </a:path>
                <a:path w="14604" h="1905">
                  <a:moveTo>
                    <a:pt x="14351" y="812"/>
                  </a:moveTo>
                  <a:lnTo>
                    <a:pt x="14109" y="241"/>
                  </a:lnTo>
                  <a:lnTo>
                    <a:pt x="13538" y="0"/>
                  </a:lnTo>
                  <a:lnTo>
                    <a:pt x="12954" y="241"/>
                  </a:lnTo>
                  <a:lnTo>
                    <a:pt x="12725" y="812"/>
                  </a:lnTo>
                  <a:lnTo>
                    <a:pt x="12954" y="1397"/>
                  </a:lnTo>
                  <a:lnTo>
                    <a:pt x="13538" y="1625"/>
                  </a:lnTo>
                  <a:lnTo>
                    <a:pt x="14109" y="1397"/>
                  </a:lnTo>
                  <a:lnTo>
                    <a:pt x="14351" y="812"/>
                  </a:lnTo>
                  <a:close/>
                </a:path>
              </a:pathLst>
            </a:custGeom>
            <a:solidFill>
              <a:srgbClr val="231F20"/>
            </a:solidFill>
          </p:spPr>
          <p:txBody>
            <a:bodyPr wrap="square" lIns="0" tIns="0" rIns="0" bIns="0" rtlCol="0"/>
            <a:lstStyle/>
            <a:p/>
          </p:txBody>
        </p:sp>
        <p:sp>
          <p:nvSpPr>
            <p:cNvPr id="4442" name="object 4442" descr=""/>
            <p:cNvSpPr/>
            <p:nvPr/>
          </p:nvSpPr>
          <p:spPr>
            <a:xfrm>
              <a:off x="5699442" y="2376561"/>
              <a:ext cx="67310" cy="0"/>
            </a:xfrm>
            <a:custGeom>
              <a:avLst/>
              <a:gdLst/>
              <a:ahLst/>
              <a:cxnLst/>
              <a:rect l="l" t="t" r="r" b="b"/>
              <a:pathLst>
                <a:path w="67310" h="0">
                  <a:moveTo>
                    <a:pt x="67144" y="0"/>
                  </a:moveTo>
                  <a:lnTo>
                    <a:pt x="0" y="0"/>
                  </a:lnTo>
                </a:path>
              </a:pathLst>
            </a:custGeom>
            <a:ln w="3175">
              <a:solidFill>
                <a:srgbClr val="231F20"/>
              </a:solidFill>
            </a:ln>
          </p:spPr>
          <p:txBody>
            <a:bodyPr wrap="square" lIns="0" tIns="0" rIns="0" bIns="0" rtlCol="0"/>
            <a:lstStyle/>
            <a:p/>
          </p:txBody>
        </p:sp>
        <p:sp>
          <p:nvSpPr>
            <p:cNvPr id="4443" name="object 4443" descr=""/>
            <p:cNvSpPr/>
            <p:nvPr/>
          </p:nvSpPr>
          <p:spPr>
            <a:xfrm>
              <a:off x="5551867" y="2375743"/>
              <a:ext cx="32384" cy="0"/>
            </a:xfrm>
            <a:custGeom>
              <a:avLst/>
              <a:gdLst/>
              <a:ahLst/>
              <a:cxnLst/>
              <a:rect l="l" t="t" r="r" b="b"/>
              <a:pathLst>
                <a:path w="32385" h="0">
                  <a:moveTo>
                    <a:pt x="31953" y="0"/>
                  </a:moveTo>
                  <a:lnTo>
                    <a:pt x="0" y="0"/>
                  </a:lnTo>
                </a:path>
              </a:pathLst>
            </a:custGeom>
            <a:ln w="3175">
              <a:solidFill>
                <a:srgbClr val="231F20"/>
              </a:solidFill>
            </a:ln>
          </p:spPr>
          <p:txBody>
            <a:bodyPr wrap="square" lIns="0" tIns="0" rIns="0" bIns="0" rtlCol="0"/>
            <a:lstStyle/>
            <a:p/>
          </p:txBody>
        </p:sp>
        <p:sp>
          <p:nvSpPr>
            <p:cNvPr id="4444" name="object 4444" descr=""/>
            <p:cNvSpPr/>
            <p:nvPr/>
          </p:nvSpPr>
          <p:spPr>
            <a:xfrm>
              <a:off x="5548627" y="2375743"/>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445" name="object 4445" descr=""/>
            <p:cNvSpPr/>
            <p:nvPr/>
          </p:nvSpPr>
          <p:spPr>
            <a:xfrm>
              <a:off x="5699441" y="2375470"/>
              <a:ext cx="67310" cy="0"/>
            </a:xfrm>
            <a:custGeom>
              <a:avLst/>
              <a:gdLst/>
              <a:ahLst/>
              <a:cxnLst/>
              <a:rect l="l" t="t" r="r" b="b"/>
              <a:pathLst>
                <a:path w="67310" h="0">
                  <a:moveTo>
                    <a:pt x="0" y="0"/>
                  </a:moveTo>
                  <a:lnTo>
                    <a:pt x="67144" y="0"/>
                  </a:lnTo>
                </a:path>
              </a:pathLst>
            </a:custGeom>
            <a:ln w="3175">
              <a:solidFill>
                <a:srgbClr val="231F20"/>
              </a:solidFill>
            </a:ln>
          </p:spPr>
          <p:txBody>
            <a:bodyPr wrap="square" lIns="0" tIns="0" rIns="0" bIns="0" rtlCol="0"/>
            <a:lstStyle/>
            <a:p/>
          </p:txBody>
        </p:sp>
        <p:sp>
          <p:nvSpPr>
            <p:cNvPr id="4446" name="object 4446" descr=""/>
            <p:cNvSpPr/>
            <p:nvPr/>
          </p:nvSpPr>
          <p:spPr>
            <a:xfrm>
              <a:off x="5536441" y="2375470"/>
              <a:ext cx="74930" cy="0"/>
            </a:xfrm>
            <a:custGeom>
              <a:avLst/>
              <a:gdLst/>
              <a:ahLst/>
              <a:cxnLst/>
              <a:rect l="l" t="t" r="r" b="b"/>
              <a:pathLst>
                <a:path w="74929" h="0">
                  <a:moveTo>
                    <a:pt x="74460" y="0"/>
                  </a:moveTo>
                  <a:lnTo>
                    <a:pt x="52793" y="0"/>
                  </a:lnTo>
                  <a:lnTo>
                    <a:pt x="6769" y="0"/>
                  </a:lnTo>
                  <a:lnTo>
                    <a:pt x="0" y="0"/>
                  </a:lnTo>
                </a:path>
              </a:pathLst>
            </a:custGeom>
            <a:ln w="3175">
              <a:solidFill>
                <a:srgbClr val="231F20"/>
              </a:solidFill>
            </a:ln>
          </p:spPr>
          <p:txBody>
            <a:bodyPr wrap="square" lIns="0" tIns="0" rIns="0" bIns="0" rtlCol="0"/>
            <a:lstStyle/>
            <a:p/>
          </p:txBody>
        </p:sp>
        <p:sp>
          <p:nvSpPr>
            <p:cNvPr id="4447" name="object 4447" descr=""/>
            <p:cNvSpPr/>
            <p:nvPr/>
          </p:nvSpPr>
          <p:spPr>
            <a:xfrm>
              <a:off x="5689965"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48" name="object 4448" descr=""/>
            <p:cNvSpPr/>
            <p:nvPr/>
          </p:nvSpPr>
          <p:spPr>
            <a:xfrm>
              <a:off x="5685364"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49" name="object 4449" descr=""/>
            <p:cNvSpPr/>
            <p:nvPr/>
          </p:nvSpPr>
          <p:spPr>
            <a:xfrm>
              <a:off x="5678859" y="2375210"/>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450" name="object 4450" descr=""/>
            <p:cNvSpPr/>
            <p:nvPr/>
          </p:nvSpPr>
          <p:spPr>
            <a:xfrm>
              <a:off x="5672640" y="2375210"/>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51" name="object 4451" descr=""/>
            <p:cNvSpPr/>
            <p:nvPr/>
          </p:nvSpPr>
          <p:spPr>
            <a:xfrm>
              <a:off x="5658290" y="2375210"/>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52" name="object 4452" descr=""/>
            <p:cNvSpPr/>
            <p:nvPr/>
          </p:nvSpPr>
          <p:spPr>
            <a:xfrm>
              <a:off x="5651512" y="2375210"/>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53" name="object 4453" descr=""/>
            <p:cNvSpPr/>
            <p:nvPr/>
          </p:nvSpPr>
          <p:spPr>
            <a:xfrm>
              <a:off x="5645832"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54" name="object 4454" descr=""/>
            <p:cNvSpPr/>
            <p:nvPr/>
          </p:nvSpPr>
          <p:spPr>
            <a:xfrm>
              <a:off x="5642043" y="2375210"/>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55" name="object 4455" descr=""/>
            <p:cNvSpPr/>
            <p:nvPr/>
          </p:nvSpPr>
          <p:spPr>
            <a:xfrm>
              <a:off x="5638521"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56" name="object 4456" descr=""/>
            <p:cNvSpPr/>
            <p:nvPr/>
          </p:nvSpPr>
          <p:spPr>
            <a:xfrm>
              <a:off x="5689693" y="237493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57" name="object 4457" descr=""/>
            <p:cNvSpPr/>
            <p:nvPr/>
          </p:nvSpPr>
          <p:spPr>
            <a:xfrm>
              <a:off x="5685364" y="237493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58" name="object 4458" descr=""/>
            <p:cNvSpPr/>
            <p:nvPr/>
          </p:nvSpPr>
          <p:spPr>
            <a:xfrm>
              <a:off x="5678865" y="2374937"/>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59" name="object 4459" descr=""/>
            <p:cNvSpPr/>
            <p:nvPr/>
          </p:nvSpPr>
          <p:spPr>
            <a:xfrm>
              <a:off x="5672640" y="2374937"/>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60" name="object 4460" descr=""/>
            <p:cNvSpPr/>
            <p:nvPr/>
          </p:nvSpPr>
          <p:spPr>
            <a:xfrm>
              <a:off x="5658290" y="2374937"/>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61" name="object 4461" descr=""/>
            <p:cNvSpPr/>
            <p:nvPr/>
          </p:nvSpPr>
          <p:spPr>
            <a:xfrm>
              <a:off x="5651512" y="2374937"/>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62" name="object 4462" descr=""/>
            <p:cNvSpPr/>
            <p:nvPr/>
          </p:nvSpPr>
          <p:spPr>
            <a:xfrm>
              <a:off x="5645832" y="237493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63" name="object 4463" descr=""/>
            <p:cNvSpPr/>
            <p:nvPr/>
          </p:nvSpPr>
          <p:spPr>
            <a:xfrm>
              <a:off x="5642310" y="237493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64" name="object 4464" descr=""/>
            <p:cNvSpPr/>
            <p:nvPr/>
          </p:nvSpPr>
          <p:spPr>
            <a:xfrm>
              <a:off x="5637975"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465" name="object 4465" descr=""/>
            <p:cNvSpPr/>
            <p:nvPr/>
          </p:nvSpPr>
          <p:spPr>
            <a:xfrm>
              <a:off x="5673445" y="2374391"/>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4466" name="object 4466" descr=""/>
            <p:cNvSpPr/>
            <p:nvPr/>
          </p:nvSpPr>
          <p:spPr>
            <a:xfrm>
              <a:off x="5661795" y="2374391"/>
              <a:ext cx="8255" cy="0"/>
            </a:xfrm>
            <a:custGeom>
              <a:avLst/>
              <a:gdLst/>
              <a:ahLst/>
              <a:cxnLst/>
              <a:rect l="l" t="t" r="r" b="b"/>
              <a:pathLst>
                <a:path w="8254" h="0">
                  <a:moveTo>
                    <a:pt x="7861" y="0"/>
                  </a:moveTo>
                  <a:lnTo>
                    <a:pt x="0" y="0"/>
                  </a:lnTo>
                </a:path>
              </a:pathLst>
            </a:custGeom>
            <a:ln w="3175">
              <a:solidFill>
                <a:srgbClr val="231F20"/>
              </a:solidFill>
            </a:ln>
          </p:spPr>
          <p:txBody>
            <a:bodyPr wrap="square" lIns="0" tIns="0" rIns="0" bIns="0" rtlCol="0"/>
            <a:lstStyle/>
            <a:p/>
          </p:txBody>
        </p:sp>
        <p:sp>
          <p:nvSpPr>
            <p:cNvPr id="4467" name="object 4467" descr=""/>
            <p:cNvSpPr/>
            <p:nvPr/>
          </p:nvSpPr>
          <p:spPr>
            <a:xfrm>
              <a:off x="5656385" y="2374391"/>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4468" name="object 4468" descr=""/>
            <p:cNvSpPr/>
            <p:nvPr/>
          </p:nvSpPr>
          <p:spPr>
            <a:xfrm>
              <a:off x="5661795" y="2374119"/>
              <a:ext cx="8255" cy="0"/>
            </a:xfrm>
            <a:custGeom>
              <a:avLst/>
              <a:gdLst/>
              <a:ahLst/>
              <a:cxnLst/>
              <a:rect l="l" t="t" r="r" b="b"/>
              <a:pathLst>
                <a:path w="8254" h="0">
                  <a:moveTo>
                    <a:pt x="7861" y="0"/>
                  </a:moveTo>
                  <a:lnTo>
                    <a:pt x="0" y="0"/>
                  </a:lnTo>
                </a:path>
              </a:pathLst>
            </a:custGeom>
            <a:ln w="3175">
              <a:solidFill>
                <a:srgbClr val="231F20"/>
              </a:solidFill>
            </a:ln>
          </p:spPr>
          <p:txBody>
            <a:bodyPr wrap="square" lIns="0" tIns="0" rIns="0" bIns="0" rtlCol="0"/>
            <a:lstStyle/>
            <a:p/>
          </p:txBody>
        </p:sp>
        <p:sp>
          <p:nvSpPr>
            <p:cNvPr id="4469" name="object 4469" descr=""/>
            <p:cNvSpPr/>
            <p:nvPr/>
          </p:nvSpPr>
          <p:spPr>
            <a:xfrm>
              <a:off x="5656387" y="2374119"/>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4470" name="object 4470" descr=""/>
            <p:cNvSpPr/>
            <p:nvPr/>
          </p:nvSpPr>
          <p:spPr>
            <a:xfrm>
              <a:off x="5673446" y="2374119"/>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4471" name="object 4471" descr=""/>
            <p:cNvSpPr/>
            <p:nvPr/>
          </p:nvSpPr>
          <p:spPr>
            <a:xfrm>
              <a:off x="5679405" y="237384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72" name="object 4472" descr=""/>
            <p:cNvSpPr/>
            <p:nvPr/>
          </p:nvSpPr>
          <p:spPr>
            <a:xfrm>
              <a:off x="5679405" y="23735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73" name="object 4473" descr=""/>
            <p:cNvSpPr/>
            <p:nvPr/>
          </p:nvSpPr>
          <p:spPr>
            <a:xfrm>
              <a:off x="5688614"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474" name="object 4474" descr=""/>
            <p:cNvSpPr/>
            <p:nvPr/>
          </p:nvSpPr>
          <p:spPr>
            <a:xfrm>
              <a:off x="5684273" y="2372493"/>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75" name="object 4475" descr=""/>
            <p:cNvSpPr/>
            <p:nvPr/>
          </p:nvSpPr>
          <p:spPr>
            <a:xfrm>
              <a:off x="5678326" y="2372493"/>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476" name="object 4476" descr=""/>
            <p:cNvSpPr/>
            <p:nvPr/>
          </p:nvSpPr>
          <p:spPr>
            <a:xfrm>
              <a:off x="5672361" y="2372493"/>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77" name="object 4477" descr=""/>
            <p:cNvSpPr/>
            <p:nvPr/>
          </p:nvSpPr>
          <p:spPr>
            <a:xfrm>
              <a:off x="5658551" y="2372493"/>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78" name="object 4478" descr=""/>
            <p:cNvSpPr/>
            <p:nvPr/>
          </p:nvSpPr>
          <p:spPr>
            <a:xfrm>
              <a:off x="5652057" y="2372493"/>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479" name="object 4479" descr=""/>
            <p:cNvSpPr/>
            <p:nvPr/>
          </p:nvSpPr>
          <p:spPr>
            <a:xfrm>
              <a:off x="5646638" y="2372493"/>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80" name="object 4480" descr=""/>
            <p:cNvSpPr/>
            <p:nvPr/>
          </p:nvSpPr>
          <p:spPr>
            <a:xfrm>
              <a:off x="5643388" y="2372493"/>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81" name="object 4481" descr=""/>
            <p:cNvSpPr/>
            <p:nvPr/>
          </p:nvSpPr>
          <p:spPr>
            <a:xfrm>
              <a:off x="5639327"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482" name="object 4482" descr=""/>
            <p:cNvSpPr/>
            <p:nvPr/>
          </p:nvSpPr>
          <p:spPr>
            <a:xfrm>
              <a:off x="5684818" y="2372493"/>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483" name="object 4483" descr=""/>
            <p:cNvSpPr/>
            <p:nvPr/>
          </p:nvSpPr>
          <p:spPr>
            <a:xfrm>
              <a:off x="5680209" y="2372493"/>
              <a:ext cx="3175" cy="0"/>
            </a:xfrm>
            <a:custGeom>
              <a:avLst/>
              <a:gdLst/>
              <a:ahLst/>
              <a:cxnLst/>
              <a:rect l="l" t="t" r="r" b="b"/>
              <a:pathLst>
                <a:path w="3175" h="0">
                  <a:moveTo>
                    <a:pt x="2984" y="0"/>
                  </a:moveTo>
                  <a:lnTo>
                    <a:pt x="0" y="0"/>
                  </a:lnTo>
                </a:path>
              </a:pathLst>
            </a:custGeom>
            <a:ln w="3175">
              <a:solidFill>
                <a:srgbClr val="231F20"/>
              </a:solidFill>
            </a:ln>
          </p:spPr>
          <p:txBody>
            <a:bodyPr wrap="square" lIns="0" tIns="0" rIns="0" bIns="0" rtlCol="0"/>
            <a:lstStyle/>
            <a:p/>
          </p:txBody>
        </p:sp>
        <p:sp>
          <p:nvSpPr>
            <p:cNvPr id="4484" name="object 4484" descr=""/>
            <p:cNvSpPr/>
            <p:nvPr/>
          </p:nvSpPr>
          <p:spPr>
            <a:xfrm>
              <a:off x="5675609" y="2372493"/>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4485" name="object 4485" descr=""/>
            <p:cNvSpPr/>
            <p:nvPr/>
          </p:nvSpPr>
          <p:spPr>
            <a:xfrm>
              <a:off x="5669655" y="2372493"/>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4486" name="object 4486" descr=""/>
            <p:cNvSpPr/>
            <p:nvPr/>
          </p:nvSpPr>
          <p:spPr>
            <a:xfrm>
              <a:off x="5659908" y="2372493"/>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4487" name="object 4487" descr=""/>
            <p:cNvSpPr/>
            <p:nvPr/>
          </p:nvSpPr>
          <p:spPr>
            <a:xfrm>
              <a:off x="5653675" y="2372493"/>
              <a:ext cx="2540" cy="0"/>
            </a:xfrm>
            <a:custGeom>
              <a:avLst/>
              <a:gdLst/>
              <a:ahLst/>
              <a:cxnLst/>
              <a:rect l="l" t="t" r="r" b="b"/>
              <a:pathLst>
                <a:path w="2539" h="0">
                  <a:moveTo>
                    <a:pt x="2171" y="0"/>
                  </a:moveTo>
                  <a:lnTo>
                    <a:pt x="0" y="0"/>
                  </a:lnTo>
                </a:path>
              </a:pathLst>
            </a:custGeom>
            <a:ln w="3175">
              <a:solidFill>
                <a:srgbClr val="231F20"/>
              </a:solidFill>
            </a:ln>
          </p:spPr>
          <p:txBody>
            <a:bodyPr wrap="square" lIns="0" tIns="0" rIns="0" bIns="0" rtlCol="0"/>
            <a:lstStyle/>
            <a:p/>
          </p:txBody>
        </p:sp>
        <p:sp>
          <p:nvSpPr>
            <p:cNvPr id="4488" name="object 4488" descr=""/>
            <p:cNvSpPr/>
            <p:nvPr/>
          </p:nvSpPr>
          <p:spPr>
            <a:xfrm>
              <a:off x="5648267" y="2372493"/>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4489" name="object 4489" descr=""/>
            <p:cNvSpPr/>
            <p:nvPr/>
          </p:nvSpPr>
          <p:spPr>
            <a:xfrm>
              <a:off x="5644746" y="2372493"/>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4490" name="object 4490" descr=""/>
            <p:cNvSpPr/>
            <p:nvPr/>
          </p:nvSpPr>
          <p:spPr>
            <a:xfrm>
              <a:off x="5641230" y="2372493"/>
              <a:ext cx="2540" cy="0"/>
            </a:xfrm>
            <a:custGeom>
              <a:avLst/>
              <a:gdLst/>
              <a:ahLst/>
              <a:cxnLst/>
              <a:rect l="l" t="t" r="r" b="b"/>
              <a:pathLst>
                <a:path w="2539" h="0">
                  <a:moveTo>
                    <a:pt x="2159" y="0"/>
                  </a:moveTo>
                  <a:lnTo>
                    <a:pt x="0" y="0"/>
                  </a:lnTo>
                </a:path>
              </a:pathLst>
            </a:custGeom>
            <a:ln w="3175">
              <a:solidFill>
                <a:srgbClr val="231F20"/>
              </a:solidFill>
            </a:ln>
          </p:spPr>
          <p:txBody>
            <a:bodyPr wrap="square" lIns="0" tIns="0" rIns="0" bIns="0" rtlCol="0"/>
            <a:lstStyle/>
            <a:p/>
          </p:txBody>
        </p:sp>
        <p:sp>
          <p:nvSpPr>
            <p:cNvPr id="4491" name="object 4491" descr=""/>
            <p:cNvSpPr/>
            <p:nvPr/>
          </p:nvSpPr>
          <p:spPr>
            <a:xfrm>
              <a:off x="5678865" y="237222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492" name="object 4492" descr=""/>
            <p:cNvSpPr/>
            <p:nvPr/>
          </p:nvSpPr>
          <p:spPr>
            <a:xfrm>
              <a:off x="5651512" y="2372220"/>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493" name="object 4493" descr=""/>
            <p:cNvSpPr/>
            <p:nvPr/>
          </p:nvSpPr>
          <p:spPr>
            <a:xfrm>
              <a:off x="5673172" y="237222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4494" name="object 4494" descr=""/>
            <p:cNvSpPr/>
            <p:nvPr/>
          </p:nvSpPr>
          <p:spPr>
            <a:xfrm>
              <a:off x="5661529" y="2372220"/>
              <a:ext cx="8890" cy="0"/>
            </a:xfrm>
            <a:custGeom>
              <a:avLst/>
              <a:gdLst/>
              <a:ahLst/>
              <a:cxnLst/>
              <a:rect l="l" t="t" r="r" b="b"/>
              <a:pathLst>
                <a:path w="8889" h="0">
                  <a:moveTo>
                    <a:pt x="8394" y="0"/>
                  </a:moveTo>
                  <a:lnTo>
                    <a:pt x="0" y="0"/>
                  </a:lnTo>
                </a:path>
              </a:pathLst>
            </a:custGeom>
            <a:ln w="3175">
              <a:solidFill>
                <a:srgbClr val="231F20"/>
              </a:solidFill>
            </a:ln>
          </p:spPr>
          <p:txBody>
            <a:bodyPr wrap="square" lIns="0" tIns="0" rIns="0" bIns="0" rtlCol="0"/>
            <a:lstStyle/>
            <a:p/>
          </p:txBody>
        </p:sp>
        <p:sp>
          <p:nvSpPr>
            <p:cNvPr id="4495" name="object 4495" descr=""/>
            <p:cNvSpPr/>
            <p:nvPr/>
          </p:nvSpPr>
          <p:spPr>
            <a:xfrm>
              <a:off x="5655845" y="237222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4496" name="object 4496" descr=""/>
            <p:cNvSpPr/>
            <p:nvPr/>
          </p:nvSpPr>
          <p:spPr>
            <a:xfrm>
              <a:off x="5651239" y="2372220"/>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4497" name="object 4497" descr=""/>
            <p:cNvSpPr/>
            <p:nvPr/>
          </p:nvSpPr>
          <p:spPr>
            <a:xfrm>
              <a:off x="5678586" y="2372220"/>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4498" name="object 4498" descr=""/>
            <p:cNvSpPr/>
            <p:nvPr/>
          </p:nvSpPr>
          <p:spPr>
            <a:xfrm>
              <a:off x="5676148" y="2371960"/>
              <a:ext cx="2540" cy="0"/>
            </a:xfrm>
            <a:custGeom>
              <a:avLst/>
              <a:gdLst/>
              <a:ahLst/>
              <a:cxnLst/>
              <a:rect l="l" t="t" r="r" b="b"/>
              <a:pathLst>
                <a:path w="2539" h="0">
                  <a:moveTo>
                    <a:pt x="2171" y="0"/>
                  </a:moveTo>
                  <a:lnTo>
                    <a:pt x="0" y="0"/>
                  </a:lnTo>
                </a:path>
              </a:pathLst>
            </a:custGeom>
            <a:ln w="3175">
              <a:solidFill>
                <a:srgbClr val="231F20"/>
              </a:solidFill>
            </a:ln>
          </p:spPr>
          <p:txBody>
            <a:bodyPr wrap="square" lIns="0" tIns="0" rIns="0" bIns="0" rtlCol="0"/>
            <a:lstStyle/>
            <a:p/>
          </p:txBody>
        </p:sp>
        <p:sp>
          <p:nvSpPr>
            <p:cNvPr id="4499" name="object 4499" descr=""/>
            <p:cNvSpPr/>
            <p:nvPr/>
          </p:nvSpPr>
          <p:spPr>
            <a:xfrm>
              <a:off x="5670195" y="237196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4500" name="object 4500" descr=""/>
            <p:cNvSpPr/>
            <p:nvPr/>
          </p:nvSpPr>
          <p:spPr>
            <a:xfrm>
              <a:off x="5658822" y="237196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4501" name="object 4501" descr=""/>
            <p:cNvSpPr/>
            <p:nvPr/>
          </p:nvSpPr>
          <p:spPr>
            <a:xfrm>
              <a:off x="5640137" y="2371960"/>
              <a:ext cx="4445" cy="0"/>
            </a:xfrm>
            <a:custGeom>
              <a:avLst/>
              <a:gdLst/>
              <a:ahLst/>
              <a:cxnLst/>
              <a:rect l="l" t="t" r="r" b="b"/>
              <a:pathLst>
                <a:path w="4445" h="0">
                  <a:moveTo>
                    <a:pt x="4063" y="0"/>
                  </a:moveTo>
                  <a:lnTo>
                    <a:pt x="0" y="0"/>
                  </a:lnTo>
                </a:path>
              </a:pathLst>
            </a:custGeom>
            <a:ln w="3175">
              <a:solidFill>
                <a:srgbClr val="231F20"/>
              </a:solidFill>
            </a:ln>
          </p:spPr>
          <p:txBody>
            <a:bodyPr wrap="square" lIns="0" tIns="0" rIns="0" bIns="0" rtlCol="0"/>
            <a:lstStyle/>
            <a:p/>
          </p:txBody>
        </p:sp>
        <p:sp>
          <p:nvSpPr>
            <p:cNvPr id="4502" name="object 4502" descr=""/>
            <p:cNvSpPr/>
            <p:nvPr/>
          </p:nvSpPr>
          <p:spPr>
            <a:xfrm>
              <a:off x="5673172" y="2371960"/>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4503" name="object 4503" descr=""/>
            <p:cNvSpPr/>
            <p:nvPr/>
          </p:nvSpPr>
          <p:spPr>
            <a:xfrm>
              <a:off x="5655847" y="2371960"/>
              <a:ext cx="2540" cy="0"/>
            </a:xfrm>
            <a:custGeom>
              <a:avLst/>
              <a:gdLst/>
              <a:ahLst/>
              <a:cxnLst/>
              <a:rect l="l" t="t" r="r" b="b"/>
              <a:pathLst>
                <a:path w="2539" h="0">
                  <a:moveTo>
                    <a:pt x="0" y="0"/>
                  </a:moveTo>
                  <a:lnTo>
                    <a:pt x="2438" y="0"/>
                  </a:lnTo>
                </a:path>
              </a:pathLst>
            </a:custGeom>
            <a:ln w="3175">
              <a:solidFill>
                <a:srgbClr val="231F20"/>
              </a:solidFill>
            </a:ln>
          </p:spPr>
          <p:txBody>
            <a:bodyPr wrap="square" lIns="0" tIns="0" rIns="0" bIns="0" rtlCol="0"/>
            <a:lstStyle/>
            <a:p/>
          </p:txBody>
        </p:sp>
        <p:sp>
          <p:nvSpPr>
            <p:cNvPr id="4504" name="object 4504" descr=""/>
            <p:cNvSpPr/>
            <p:nvPr/>
          </p:nvSpPr>
          <p:spPr>
            <a:xfrm>
              <a:off x="5689146" y="2371687"/>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4505" name="object 4505" descr=""/>
            <p:cNvSpPr/>
            <p:nvPr/>
          </p:nvSpPr>
          <p:spPr>
            <a:xfrm>
              <a:off x="5673172" y="2371687"/>
              <a:ext cx="2540" cy="0"/>
            </a:xfrm>
            <a:custGeom>
              <a:avLst/>
              <a:gdLst/>
              <a:ahLst/>
              <a:cxnLst/>
              <a:rect l="l" t="t" r="r" b="b"/>
              <a:pathLst>
                <a:path w="2539" h="0">
                  <a:moveTo>
                    <a:pt x="2438" y="0"/>
                  </a:moveTo>
                  <a:lnTo>
                    <a:pt x="2171" y="0"/>
                  </a:lnTo>
                  <a:lnTo>
                    <a:pt x="0" y="0"/>
                  </a:lnTo>
                </a:path>
              </a:pathLst>
            </a:custGeom>
            <a:ln w="3175">
              <a:solidFill>
                <a:srgbClr val="231F20"/>
              </a:solidFill>
            </a:ln>
          </p:spPr>
          <p:txBody>
            <a:bodyPr wrap="square" lIns="0" tIns="0" rIns="0" bIns="0" rtlCol="0"/>
            <a:lstStyle/>
            <a:p/>
          </p:txBody>
        </p:sp>
        <p:sp>
          <p:nvSpPr>
            <p:cNvPr id="4506" name="object 4506" descr=""/>
            <p:cNvSpPr/>
            <p:nvPr/>
          </p:nvSpPr>
          <p:spPr>
            <a:xfrm>
              <a:off x="5658017" y="23716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07" name="object 4507" descr=""/>
            <p:cNvSpPr/>
            <p:nvPr/>
          </p:nvSpPr>
          <p:spPr>
            <a:xfrm>
              <a:off x="5655845" y="2371687"/>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4508" name="object 4508" descr=""/>
            <p:cNvSpPr/>
            <p:nvPr/>
          </p:nvSpPr>
          <p:spPr>
            <a:xfrm>
              <a:off x="5687801" y="2370869"/>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509" name="object 4509" descr=""/>
            <p:cNvSpPr/>
            <p:nvPr/>
          </p:nvSpPr>
          <p:spPr>
            <a:xfrm>
              <a:off x="5673985" y="2370869"/>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4510" name="object 4510" descr=""/>
            <p:cNvSpPr/>
            <p:nvPr/>
          </p:nvSpPr>
          <p:spPr>
            <a:xfrm>
              <a:off x="5656112" y="2370869"/>
              <a:ext cx="1905" cy="0"/>
            </a:xfrm>
            <a:custGeom>
              <a:avLst/>
              <a:gdLst/>
              <a:ahLst/>
              <a:cxnLst/>
              <a:rect l="l" t="t" r="r" b="b"/>
              <a:pathLst>
                <a:path w="1904" h="0">
                  <a:moveTo>
                    <a:pt x="1625" y="0"/>
                  </a:moveTo>
                  <a:lnTo>
                    <a:pt x="0" y="0"/>
                  </a:lnTo>
                  <a:lnTo>
                    <a:pt x="279" y="0"/>
                  </a:lnTo>
                  <a:lnTo>
                    <a:pt x="0" y="0"/>
                  </a:lnTo>
                </a:path>
              </a:pathLst>
            </a:custGeom>
            <a:ln w="3175">
              <a:solidFill>
                <a:srgbClr val="231F20"/>
              </a:solidFill>
            </a:ln>
          </p:spPr>
          <p:txBody>
            <a:bodyPr wrap="square" lIns="0" tIns="0" rIns="0" bIns="0" rtlCol="0"/>
            <a:lstStyle/>
            <a:p/>
          </p:txBody>
        </p:sp>
        <p:sp>
          <p:nvSpPr>
            <p:cNvPr id="4511" name="object 4511" descr=""/>
            <p:cNvSpPr/>
            <p:nvPr/>
          </p:nvSpPr>
          <p:spPr>
            <a:xfrm>
              <a:off x="5656387"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12" name="object 4512" descr=""/>
            <p:cNvSpPr/>
            <p:nvPr/>
          </p:nvSpPr>
          <p:spPr>
            <a:xfrm>
              <a:off x="5674264" y="2370869"/>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4513" name="object 4513" descr=""/>
            <p:cNvSpPr/>
            <p:nvPr/>
          </p:nvSpPr>
          <p:spPr>
            <a:xfrm>
              <a:off x="5656926"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514" name="object 4514" descr=""/>
            <p:cNvSpPr/>
            <p:nvPr/>
          </p:nvSpPr>
          <p:spPr>
            <a:xfrm>
              <a:off x="5687528"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15" name="object 4515" descr=""/>
            <p:cNvSpPr/>
            <p:nvPr/>
          </p:nvSpPr>
          <p:spPr>
            <a:xfrm>
              <a:off x="5687528" y="236816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16" name="object 4516" descr=""/>
            <p:cNvSpPr/>
            <p:nvPr/>
          </p:nvSpPr>
          <p:spPr>
            <a:xfrm>
              <a:off x="5610895" y="2367892"/>
              <a:ext cx="10160" cy="0"/>
            </a:xfrm>
            <a:custGeom>
              <a:avLst/>
              <a:gdLst/>
              <a:ahLst/>
              <a:cxnLst/>
              <a:rect l="l" t="t" r="r" b="b"/>
              <a:pathLst>
                <a:path w="10160" h="0">
                  <a:moveTo>
                    <a:pt x="10020" y="0"/>
                  </a:moveTo>
                  <a:lnTo>
                    <a:pt x="0" y="0"/>
                  </a:lnTo>
                </a:path>
              </a:pathLst>
            </a:custGeom>
            <a:ln w="3175">
              <a:solidFill>
                <a:srgbClr val="231F20"/>
              </a:solidFill>
            </a:ln>
          </p:spPr>
          <p:txBody>
            <a:bodyPr wrap="square" lIns="0" tIns="0" rIns="0" bIns="0" rtlCol="0"/>
            <a:lstStyle/>
            <a:p/>
          </p:txBody>
        </p:sp>
        <p:sp>
          <p:nvSpPr>
            <p:cNvPr id="4517" name="object 4517" descr=""/>
            <p:cNvSpPr/>
            <p:nvPr/>
          </p:nvSpPr>
          <p:spPr>
            <a:xfrm>
              <a:off x="5491764" y="2367892"/>
              <a:ext cx="29845" cy="0"/>
            </a:xfrm>
            <a:custGeom>
              <a:avLst/>
              <a:gdLst/>
              <a:ahLst/>
              <a:cxnLst/>
              <a:rect l="l" t="t" r="r" b="b"/>
              <a:pathLst>
                <a:path w="29845" h="0">
                  <a:moveTo>
                    <a:pt x="0" y="0"/>
                  </a:moveTo>
                  <a:lnTo>
                    <a:pt x="29781" y="0"/>
                  </a:lnTo>
                </a:path>
              </a:pathLst>
            </a:custGeom>
            <a:ln w="3175">
              <a:solidFill>
                <a:srgbClr val="231F20"/>
              </a:solidFill>
            </a:ln>
          </p:spPr>
          <p:txBody>
            <a:bodyPr wrap="square" lIns="0" tIns="0" rIns="0" bIns="0" rtlCol="0"/>
            <a:lstStyle/>
            <a:p/>
          </p:txBody>
        </p:sp>
        <p:sp>
          <p:nvSpPr>
            <p:cNvPr id="4518" name="object 4518" descr=""/>
            <p:cNvSpPr/>
            <p:nvPr/>
          </p:nvSpPr>
          <p:spPr>
            <a:xfrm>
              <a:off x="5686982" y="23657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19" name="object 4519" descr=""/>
            <p:cNvSpPr/>
            <p:nvPr/>
          </p:nvSpPr>
          <p:spPr>
            <a:xfrm>
              <a:off x="5687528" y="236518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20" name="object 4520" descr=""/>
            <p:cNvSpPr/>
            <p:nvPr/>
          </p:nvSpPr>
          <p:spPr>
            <a:xfrm>
              <a:off x="5689959" y="236437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21" name="object 4521" descr=""/>
            <p:cNvSpPr/>
            <p:nvPr/>
          </p:nvSpPr>
          <p:spPr>
            <a:xfrm>
              <a:off x="5687801" y="2365188"/>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522" name="object 4522" descr=""/>
            <p:cNvSpPr/>
            <p:nvPr/>
          </p:nvSpPr>
          <p:spPr>
            <a:xfrm>
              <a:off x="5689959" y="236383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23" name="object 4523" descr=""/>
            <p:cNvSpPr/>
            <p:nvPr/>
          </p:nvSpPr>
          <p:spPr>
            <a:xfrm>
              <a:off x="5689147" y="2364370"/>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4524" name="object 4524" descr=""/>
            <p:cNvSpPr/>
            <p:nvPr/>
          </p:nvSpPr>
          <p:spPr>
            <a:xfrm>
              <a:off x="5687522" y="2363837"/>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4525" name="object 4525" descr=""/>
            <p:cNvSpPr/>
            <p:nvPr/>
          </p:nvSpPr>
          <p:spPr>
            <a:xfrm>
              <a:off x="5685631" y="2363564"/>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4526" name="object 4526" descr=""/>
            <p:cNvSpPr/>
            <p:nvPr/>
          </p:nvSpPr>
          <p:spPr>
            <a:xfrm>
              <a:off x="5650699" y="2363018"/>
              <a:ext cx="28575" cy="0"/>
            </a:xfrm>
            <a:custGeom>
              <a:avLst/>
              <a:gdLst/>
              <a:ahLst/>
              <a:cxnLst/>
              <a:rect l="l" t="t" r="r" b="b"/>
              <a:pathLst>
                <a:path w="28575" h="0">
                  <a:moveTo>
                    <a:pt x="0" y="0"/>
                  </a:moveTo>
                  <a:lnTo>
                    <a:pt x="28435" y="0"/>
                  </a:lnTo>
                </a:path>
              </a:pathLst>
            </a:custGeom>
            <a:ln w="3175">
              <a:solidFill>
                <a:srgbClr val="231F20"/>
              </a:solidFill>
            </a:ln>
          </p:spPr>
          <p:txBody>
            <a:bodyPr wrap="square" lIns="0" tIns="0" rIns="0" bIns="0" rtlCol="0"/>
            <a:lstStyle/>
            <a:p/>
          </p:txBody>
        </p:sp>
        <p:sp>
          <p:nvSpPr>
            <p:cNvPr id="4527" name="object 4527" descr=""/>
            <p:cNvSpPr/>
            <p:nvPr/>
          </p:nvSpPr>
          <p:spPr>
            <a:xfrm>
              <a:off x="5679941" y="2362745"/>
              <a:ext cx="5715" cy="0"/>
            </a:xfrm>
            <a:custGeom>
              <a:avLst/>
              <a:gdLst/>
              <a:ahLst/>
              <a:cxnLst/>
              <a:rect l="l" t="t" r="r" b="b"/>
              <a:pathLst>
                <a:path w="5714" h="0">
                  <a:moveTo>
                    <a:pt x="5689" y="0"/>
                  </a:moveTo>
                  <a:lnTo>
                    <a:pt x="0" y="0"/>
                  </a:lnTo>
                </a:path>
              </a:pathLst>
            </a:custGeom>
            <a:ln w="3175">
              <a:solidFill>
                <a:srgbClr val="231F20"/>
              </a:solidFill>
            </a:ln>
          </p:spPr>
          <p:txBody>
            <a:bodyPr wrap="square" lIns="0" tIns="0" rIns="0" bIns="0" rtlCol="0"/>
            <a:lstStyle/>
            <a:p/>
          </p:txBody>
        </p:sp>
        <p:sp>
          <p:nvSpPr>
            <p:cNvPr id="4528" name="object 4528" descr=""/>
            <p:cNvSpPr/>
            <p:nvPr/>
          </p:nvSpPr>
          <p:spPr>
            <a:xfrm>
              <a:off x="5687801" y="2362473"/>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529" name="object 4529" descr=""/>
            <p:cNvSpPr/>
            <p:nvPr/>
          </p:nvSpPr>
          <p:spPr>
            <a:xfrm>
              <a:off x="5685636" y="2362212"/>
              <a:ext cx="2540" cy="0"/>
            </a:xfrm>
            <a:custGeom>
              <a:avLst/>
              <a:gdLst/>
              <a:ahLst/>
              <a:cxnLst/>
              <a:rect l="l" t="t" r="r" b="b"/>
              <a:pathLst>
                <a:path w="2539" h="0">
                  <a:moveTo>
                    <a:pt x="2159" y="0"/>
                  </a:moveTo>
                  <a:lnTo>
                    <a:pt x="1892" y="0"/>
                  </a:lnTo>
                  <a:lnTo>
                    <a:pt x="0" y="0"/>
                  </a:lnTo>
                </a:path>
              </a:pathLst>
            </a:custGeom>
            <a:ln w="3175">
              <a:solidFill>
                <a:srgbClr val="231F20"/>
              </a:solidFill>
            </a:ln>
          </p:spPr>
          <p:txBody>
            <a:bodyPr wrap="square" lIns="0" tIns="0" rIns="0" bIns="0" rtlCol="0"/>
            <a:lstStyle/>
            <a:p/>
          </p:txBody>
        </p:sp>
        <p:sp>
          <p:nvSpPr>
            <p:cNvPr id="4530" name="object 4530" descr=""/>
            <p:cNvSpPr/>
            <p:nvPr/>
          </p:nvSpPr>
          <p:spPr>
            <a:xfrm>
              <a:off x="5651785" y="2361939"/>
              <a:ext cx="34290" cy="0"/>
            </a:xfrm>
            <a:custGeom>
              <a:avLst/>
              <a:gdLst/>
              <a:ahLst/>
              <a:cxnLst/>
              <a:rect l="l" t="t" r="r" b="b"/>
              <a:pathLst>
                <a:path w="34289" h="0">
                  <a:moveTo>
                    <a:pt x="33845" y="0"/>
                  </a:moveTo>
                  <a:lnTo>
                    <a:pt x="0" y="0"/>
                  </a:lnTo>
                </a:path>
              </a:pathLst>
            </a:custGeom>
            <a:ln w="3175">
              <a:solidFill>
                <a:srgbClr val="231F20"/>
              </a:solidFill>
            </a:ln>
          </p:spPr>
          <p:txBody>
            <a:bodyPr wrap="square" lIns="0" tIns="0" rIns="0" bIns="0" rtlCol="0"/>
            <a:lstStyle/>
            <a:p/>
          </p:txBody>
        </p:sp>
        <p:sp>
          <p:nvSpPr>
            <p:cNvPr id="4531" name="object 4531" descr=""/>
            <p:cNvSpPr/>
            <p:nvPr/>
          </p:nvSpPr>
          <p:spPr>
            <a:xfrm>
              <a:off x="5704307" y="2361666"/>
              <a:ext cx="2540" cy="0"/>
            </a:xfrm>
            <a:custGeom>
              <a:avLst/>
              <a:gdLst/>
              <a:ahLst/>
              <a:cxnLst/>
              <a:rect l="l" t="t" r="r" b="b"/>
              <a:pathLst>
                <a:path w="2539" h="0">
                  <a:moveTo>
                    <a:pt x="2171" y="0"/>
                  </a:moveTo>
                  <a:lnTo>
                    <a:pt x="0" y="0"/>
                  </a:lnTo>
                </a:path>
              </a:pathLst>
            </a:custGeom>
            <a:ln w="3175">
              <a:solidFill>
                <a:srgbClr val="231F20"/>
              </a:solidFill>
            </a:ln>
          </p:spPr>
          <p:txBody>
            <a:bodyPr wrap="square" lIns="0" tIns="0" rIns="0" bIns="0" rtlCol="0"/>
            <a:lstStyle/>
            <a:p/>
          </p:txBody>
        </p:sp>
        <p:sp>
          <p:nvSpPr>
            <p:cNvPr id="4532" name="object 4532" descr=""/>
            <p:cNvSpPr/>
            <p:nvPr/>
          </p:nvSpPr>
          <p:spPr>
            <a:xfrm>
              <a:off x="5686449" y="2361666"/>
              <a:ext cx="2540" cy="0"/>
            </a:xfrm>
            <a:custGeom>
              <a:avLst/>
              <a:gdLst/>
              <a:ahLst/>
              <a:cxnLst/>
              <a:rect l="l" t="t" r="r" b="b"/>
              <a:pathLst>
                <a:path w="2539" h="0">
                  <a:moveTo>
                    <a:pt x="2159" y="0"/>
                  </a:moveTo>
                  <a:lnTo>
                    <a:pt x="0" y="0"/>
                  </a:lnTo>
                </a:path>
              </a:pathLst>
            </a:custGeom>
            <a:ln w="3175">
              <a:solidFill>
                <a:srgbClr val="231F20"/>
              </a:solidFill>
            </a:ln>
          </p:spPr>
          <p:txBody>
            <a:bodyPr wrap="square" lIns="0" tIns="0" rIns="0" bIns="0" rtlCol="0"/>
            <a:lstStyle/>
            <a:p/>
          </p:txBody>
        </p:sp>
        <p:sp>
          <p:nvSpPr>
            <p:cNvPr id="4533" name="object 4533" descr=""/>
            <p:cNvSpPr/>
            <p:nvPr/>
          </p:nvSpPr>
          <p:spPr>
            <a:xfrm>
              <a:off x="5673718" y="2361666"/>
              <a:ext cx="12065" cy="0"/>
            </a:xfrm>
            <a:custGeom>
              <a:avLst/>
              <a:gdLst/>
              <a:ahLst/>
              <a:cxnLst/>
              <a:rect l="l" t="t" r="r" b="b"/>
              <a:pathLst>
                <a:path w="12064" h="0">
                  <a:moveTo>
                    <a:pt x="11912" y="0"/>
                  </a:moveTo>
                  <a:lnTo>
                    <a:pt x="0" y="0"/>
                  </a:lnTo>
                </a:path>
              </a:pathLst>
            </a:custGeom>
            <a:ln w="3175">
              <a:solidFill>
                <a:srgbClr val="231F20"/>
              </a:solidFill>
            </a:ln>
          </p:spPr>
          <p:txBody>
            <a:bodyPr wrap="square" lIns="0" tIns="0" rIns="0" bIns="0" rtlCol="0"/>
            <a:lstStyle/>
            <a:p/>
          </p:txBody>
        </p:sp>
        <p:sp>
          <p:nvSpPr>
            <p:cNvPr id="4534" name="object 4534" descr=""/>
            <p:cNvSpPr/>
            <p:nvPr/>
          </p:nvSpPr>
          <p:spPr>
            <a:xfrm>
              <a:off x="5645825" y="2361666"/>
              <a:ext cx="12065" cy="0"/>
            </a:xfrm>
            <a:custGeom>
              <a:avLst/>
              <a:gdLst/>
              <a:ahLst/>
              <a:cxnLst/>
              <a:rect l="l" t="t" r="r" b="b"/>
              <a:pathLst>
                <a:path w="12064" h="0">
                  <a:moveTo>
                    <a:pt x="11912" y="0"/>
                  </a:moveTo>
                  <a:lnTo>
                    <a:pt x="0" y="0"/>
                  </a:lnTo>
                </a:path>
              </a:pathLst>
            </a:custGeom>
            <a:ln w="3175">
              <a:solidFill>
                <a:srgbClr val="231F20"/>
              </a:solidFill>
            </a:ln>
          </p:spPr>
          <p:txBody>
            <a:bodyPr wrap="square" lIns="0" tIns="0" rIns="0" bIns="0" rtlCol="0"/>
            <a:lstStyle/>
            <a:p/>
          </p:txBody>
        </p:sp>
        <p:sp>
          <p:nvSpPr>
            <p:cNvPr id="4535" name="object 4535" descr=""/>
            <p:cNvSpPr/>
            <p:nvPr/>
          </p:nvSpPr>
          <p:spPr>
            <a:xfrm>
              <a:off x="5642855" y="2361666"/>
              <a:ext cx="2540" cy="0"/>
            </a:xfrm>
            <a:custGeom>
              <a:avLst/>
              <a:gdLst/>
              <a:ahLst/>
              <a:cxnLst/>
              <a:rect l="l" t="t" r="r" b="b"/>
              <a:pathLst>
                <a:path w="2539" h="0">
                  <a:moveTo>
                    <a:pt x="2159" y="0"/>
                  </a:moveTo>
                  <a:lnTo>
                    <a:pt x="0" y="0"/>
                  </a:lnTo>
                </a:path>
              </a:pathLst>
            </a:custGeom>
            <a:ln w="3175">
              <a:solidFill>
                <a:srgbClr val="231F20"/>
              </a:solidFill>
            </a:ln>
          </p:spPr>
          <p:txBody>
            <a:bodyPr wrap="square" lIns="0" tIns="0" rIns="0" bIns="0" rtlCol="0"/>
            <a:lstStyle/>
            <a:p/>
          </p:txBody>
        </p:sp>
        <p:sp>
          <p:nvSpPr>
            <p:cNvPr id="4536" name="object 4536" descr=""/>
            <p:cNvSpPr/>
            <p:nvPr/>
          </p:nvSpPr>
          <p:spPr>
            <a:xfrm>
              <a:off x="5624977" y="2361666"/>
              <a:ext cx="2540" cy="0"/>
            </a:xfrm>
            <a:custGeom>
              <a:avLst/>
              <a:gdLst/>
              <a:ahLst/>
              <a:cxnLst/>
              <a:rect l="l" t="t" r="r" b="b"/>
              <a:pathLst>
                <a:path w="2539" h="0">
                  <a:moveTo>
                    <a:pt x="2171" y="0"/>
                  </a:moveTo>
                  <a:lnTo>
                    <a:pt x="0" y="0"/>
                  </a:lnTo>
                </a:path>
              </a:pathLst>
            </a:custGeom>
            <a:ln w="3175">
              <a:solidFill>
                <a:srgbClr val="231F20"/>
              </a:solidFill>
            </a:ln>
          </p:spPr>
          <p:txBody>
            <a:bodyPr wrap="square" lIns="0" tIns="0" rIns="0" bIns="0" rtlCol="0"/>
            <a:lstStyle/>
            <a:p/>
          </p:txBody>
        </p:sp>
        <p:sp>
          <p:nvSpPr>
            <p:cNvPr id="4537" name="object 4537" descr=""/>
            <p:cNvSpPr/>
            <p:nvPr/>
          </p:nvSpPr>
          <p:spPr>
            <a:xfrm>
              <a:off x="5627414" y="2361666"/>
              <a:ext cx="11430" cy="0"/>
            </a:xfrm>
            <a:custGeom>
              <a:avLst/>
              <a:gdLst/>
              <a:ahLst/>
              <a:cxnLst/>
              <a:rect l="l" t="t" r="r" b="b"/>
              <a:pathLst>
                <a:path w="11429" h="0">
                  <a:moveTo>
                    <a:pt x="0" y="0"/>
                  </a:moveTo>
                  <a:lnTo>
                    <a:pt x="11379" y="0"/>
                  </a:lnTo>
                </a:path>
              </a:pathLst>
            </a:custGeom>
            <a:ln w="3175">
              <a:solidFill>
                <a:srgbClr val="231F20"/>
              </a:solidFill>
            </a:ln>
          </p:spPr>
          <p:txBody>
            <a:bodyPr wrap="square" lIns="0" tIns="0" rIns="0" bIns="0" rtlCol="0"/>
            <a:lstStyle/>
            <a:p/>
          </p:txBody>
        </p:sp>
        <p:sp>
          <p:nvSpPr>
            <p:cNvPr id="4538" name="object 4538" descr=""/>
            <p:cNvSpPr/>
            <p:nvPr/>
          </p:nvSpPr>
          <p:spPr>
            <a:xfrm>
              <a:off x="5692669" y="2361666"/>
              <a:ext cx="11430" cy="0"/>
            </a:xfrm>
            <a:custGeom>
              <a:avLst/>
              <a:gdLst/>
              <a:ahLst/>
              <a:cxnLst/>
              <a:rect l="l" t="t" r="r" b="b"/>
              <a:pathLst>
                <a:path w="11429" h="0">
                  <a:moveTo>
                    <a:pt x="0" y="0"/>
                  </a:moveTo>
                  <a:lnTo>
                    <a:pt x="11379" y="0"/>
                  </a:lnTo>
                </a:path>
              </a:pathLst>
            </a:custGeom>
            <a:ln w="3175">
              <a:solidFill>
                <a:srgbClr val="231F20"/>
              </a:solidFill>
            </a:ln>
          </p:spPr>
          <p:txBody>
            <a:bodyPr wrap="square" lIns="0" tIns="0" rIns="0" bIns="0" rtlCol="0"/>
            <a:lstStyle/>
            <a:p/>
          </p:txBody>
        </p:sp>
        <p:sp>
          <p:nvSpPr>
            <p:cNvPr id="4539" name="object 4539" descr=""/>
            <p:cNvSpPr/>
            <p:nvPr/>
          </p:nvSpPr>
          <p:spPr>
            <a:xfrm>
              <a:off x="5556201" y="2360042"/>
              <a:ext cx="20320" cy="0"/>
            </a:xfrm>
            <a:custGeom>
              <a:avLst/>
              <a:gdLst/>
              <a:ahLst/>
              <a:cxnLst/>
              <a:rect l="l" t="t" r="r" b="b"/>
              <a:pathLst>
                <a:path w="20320" h="0">
                  <a:moveTo>
                    <a:pt x="20040" y="0"/>
                  </a:moveTo>
                  <a:lnTo>
                    <a:pt x="0" y="0"/>
                  </a:lnTo>
                </a:path>
              </a:pathLst>
            </a:custGeom>
            <a:ln w="3175">
              <a:solidFill>
                <a:srgbClr val="231F20"/>
              </a:solidFill>
            </a:ln>
          </p:spPr>
          <p:txBody>
            <a:bodyPr wrap="square" lIns="0" tIns="0" rIns="0" bIns="0" rtlCol="0"/>
            <a:lstStyle/>
            <a:p/>
          </p:txBody>
        </p:sp>
        <p:sp>
          <p:nvSpPr>
            <p:cNvPr id="4540" name="object 4540" descr=""/>
            <p:cNvSpPr/>
            <p:nvPr/>
          </p:nvSpPr>
          <p:spPr>
            <a:xfrm>
              <a:off x="5556746" y="2359223"/>
              <a:ext cx="19050" cy="0"/>
            </a:xfrm>
            <a:custGeom>
              <a:avLst/>
              <a:gdLst/>
              <a:ahLst/>
              <a:cxnLst/>
              <a:rect l="l" t="t" r="r" b="b"/>
              <a:pathLst>
                <a:path w="19050" h="0">
                  <a:moveTo>
                    <a:pt x="0" y="0"/>
                  </a:moveTo>
                  <a:lnTo>
                    <a:pt x="18961" y="0"/>
                  </a:lnTo>
                </a:path>
              </a:pathLst>
            </a:custGeom>
            <a:ln w="3175">
              <a:solidFill>
                <a:srgbClr val="231F20"/>
              </a:solidFill>
            </a:ln>
          </p:spPr>
          <p:txBody>
            <a:bodyPr wrap="square" lIns="0" tIns="0" rIns="0" bIns="0" rtlCol="0"/>
            <a:lstStyle/>
            <a:p/>
          </p:txBody>
        </p:sp>
        <p:sp>
          <p:nvSpPr>
            <p:cNvPr id="4541" name="object 4541" descr=""/>
            <p:cNvSpPr/>
            <p:nvPr/>
          </p:nvSpPr>
          <p:spPr>
            <a:xfrm>
              <a:off x="5556742" y="2357610"/>
              <a:ext cx="19050" cy="0"/>
            </a:xfrm>
            <a:custGeom>
              <a:avLst/>
              <a:gdLst/>
              <a:ahLst/>
              <a:cxnLst/>
              <a:rect l="l" t="t" r="r" b="b"/>
              <a:pathLst>
                <a:path w="19050" h="0">
                  <a:moveTo>
                    <a:pt x="18961" y="0"/>
                  </a:moveTo>
                  <a:lnTo>
                    <a:pt x="0" y="0"/>
                  </a:lnTo>
                </a:path>
              </a:pathLst>
            </a:custGeom>
            <a:ln w="3175">
              <a:solidFill>
                <a:srgbClr val="231F20"/>
              </a:solidFill>
            </a:ln>
          </p:spPr>
          <p:txBody>
            <a:bodyPr wrap="square" lIns="0" tIns="0" rIns="0" bIns="0" rtlCol="0"/>
            <a:lstStyle/>
            <a:p/>
          </p:txBody>
        </p:sp>
        <p:sp>
          <p:nvSpPr>
            <p:cNvPr id="4542" name="object 4542" descr=""/>
            <p:cNvSpPr/>
            <p:nvPr/>
          </p:nvSpPr>
          <p:spPr>
            <a:xfrm>
              <a:off x="5572185" y="2357338"/>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4543" name="object 4543" descr=""/>
            <p:cNvSpPr/>
            <p:nvPr/>
          </p:nvSpPr>
          <p:spPr>
            <a:xfrm>
              <a:off x="5557556" y="2357338"/>
              <a:ext cx="3175" cy="0"/>
            </a:xfrm>
            <a:custGeom>
              <a:avLst/>
              <a:gdLst/>
              <a:ahLst/>
              <a:cxnLst/>
              <a:rect l="l" t="t" r="r" b="b"/>
              <a:pathLst>
                <a:path w="3175" h="0">
                  <a:moveTo>
                    <a:pt x="2984" y="0"/>
                  </a:moveTo>
                  <a:lnTo>
                    <a:pt x="0" y="0"/>
                  </a:lnTo>
                </a:path>
              </a:pathLst>
            </a:custGeom>
            <a:ln w="3175">
              <a:solidFill>
                <a:srgbClr val="231F20"/>
              </a:solidFill>
            </a:ln>
          </p:spPr>
          <p:txBody>
            <a:bodyPr wrap="square" lIns="0" tIns="0" rIns="0" bIns="0" rtlCol="0"/>
            <a:lstStyle/>
            <a:p/>
          </p:txBody>
        </p:sp>
        <p:sp>
          <p:nvSpPr>
            <p:cNvPr id="4544" name="object 4544" descr=""/>
            <p:cNvSpPr/>
            <p:nvPr/>
          </p:nvSpPr>
          <p:spPr>
            <a:xfrm>
              <a:off x="5572185" y="2357065"/>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545" name="object 4545" descr=""/>
            <p:cNvSpPr/>
            <p:nvPr/>
          </p:nvSpPr>
          <p:spPr>
            <a:xfrm>
              <a:off x="5557563" y="2357065"/>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546" name="object 4546" descr=""/>
            <p:cNvSpPr/>
            <p:nvPr/>
          </p:nvSpPr>
          <p:spPr>
            <a:xfrm>
              <a:off x="5685633" y="2356792"/>
              <a:ext cx="7620" cy="0"/>
            </a:xfrm>
            <a:custGeom>
              <a:avLst/>
              <a:gdLst/>
              <a:ahLst/>
              <a:cxnLst/>
              <a:rect l="l" t="t" r="r" b="b"/>
              <a:pathLst>
                <a:path w="7620" h="0">
                  <a:moveTo>
                    <a:pt x="7035" y="0"/>
                  </a:moveTo>
                  <a:lnTo>
                    <a:pt x="0" y="0"/>
                  </a:lnTo>
                </a:path>
              </a:pathLst>
            </a:custGeom>
            <a:ln w="3175">
              <a:solidFill>
                <a:srgbClr val="231F20"/>
              </a:solidFill>
            </a:ln>
          </p:spPr>
          <p:txBody>
            <a:bodyPr wrap="square" lIns="0" tIns="0" rIns="0" bIns="0" rtlCol="0"/>
            <a:lstStyle/>
            <a:p/>
          </p:txBody>
        </p:sp>
        <p:sp>
          <p:nvSpPr>
            <p:cNvPr id="4547" name="object 4547" descr=""/>
            <p:cNvSpPr/>
            <p:nvPr/>
          </p:nvSpPr>
          <p:spPr>
            <a:xfrm>
              <a:off x="5620918" y="2356792"/>
              <a:ext cx="8255" cy="0"/>
            </a:xfrm>
            <a:custGeom>
              <a:avLst/>
              <a:gdLst/>
              <a:ahLst/>
              <a:cxnLst/>
              <a:rect l="l" t="t" r="r" b="b"/>
              <a:pathLst>
                <a:path w="8254" h="0">
                  <a:moveTo>
                    <a:pt x="7848" y="0"/>
                  </a:moveTo>
                  <a:lnTo>
                    <a:pt x="0" y="0"/>
                  </a:lnTo>
                </a:path>
              </a:pathLst>
            </a:custGeom>
            <a:ln w="3175">
              <a:solidFill>
                <a:srgbClr val="231F20"/>
              </a:solidFill>
            </a:ln>
          </p:spPr>
          <p:txBody>
            <a:bodyPr wrap="square" lIns="0" tIns="0" rIns="0" bIns="0" rtlCol="0"/>
            <a:lstStyle/>
            <a:p/>
          </p:txBody>
        </p:sp>
        <p:sp>
          <p:nvSpPr>
            <p:cNvPr id="4548" name="object 4548" descr=""/>
            <p:cNvSpPr/>
            <p:nvPr/>
          </p:nvSpPr>
          <p:spPr>
            <a:xfrm>
              <a:off x="5691856" y="23559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49" name="object 4549" descr=""/>
            <p:cNvSpPr/>
            <p:nvPr/>
          </p:nvSpPr>
          <p:spPr>
            <a:xfrm>
              <a:off x="5572185" y="2356792"/>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550" name="object 4550" descr=""/>
            <p:cNvSpPr/>
            <p:nvPr/>
          </p:nvSpPr>
          <p:spPr>
            <a:xfrm>
              <a:off x="5557563" y="2356792"/>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551" name="object 4551" descr=""/>
            <p:cNvSpPr/>
            <p:nvPr/>
          </p:nvSpPr>
          <p:spPr>
            <a:xfrm>
              <a:off x="5574891" y="2356519"/>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552" name="object 4552" descr=""/>
            <p:cNvSpPr/>
            <p:nvPr/>
          </p:nvSpPr>
          <p:spPr>
            <a:xfrm>
              <a:off x="5571647" y="2356519"/>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553" name="object 4553" descr=""/>
            <p:cNvSpPr/>
            <p:nvPr/>
          </p:nvSpPr>
          <p:spPr>
            <a:xfrm>
              <a:off x="5560265" y="2356519"/>
              <a:ext cx="5715" cy="0"/>
            </a:xfrm>
            <a:custGeom>
              <a:avLst/>
              <a:gdLst/>
              <a:ahLst/>
              <a:cxnLst/>
              <a:rect l="l" t="t" r="r" b="b"/>
              <a:pathLst>
                <a:path w="5714" h="0">
                  <a:moveTo>
                    <a:pt x="5689" y="0"/>
                  </a:moveTo>
                  <a:lnTo>
                    <a:pt x="0" y="0"/>
                  </a:lnTo>
                </a:path>
              </a:pathLst>
            </a:custGeom>
            <a:ln w="3175">
              <a:solidFill>
                <a:srgbClr val="231F20"/>
              </a:solidFill>
            </a:ln>
          </p:spPr>
          <p:txBody>
            <a:bodyPr wrap="square" lIns="0" tIns="0" rIns="0" bIns="0" rtlCol="0"/>
            <a:lstStyle/>
            <a:p/>
          </p:txBody>
        </p:sp>
        <p:sp>
          <p:nvSpPr>
            <p:cNvPr id="4554" name="object 4554" descr=""/>
            <p:cNvSpPr/>
            <p:nvPr/>
          </p:nvSpPr>
          <p:spPr>
            <a:xfrm>
              <a:off x="5557564" y="235651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55" name="object 4555" descr=""/>
            <p:cNvSpPr/>
            <p:nvPr/>
          </p:nvSpPr>
          <p:spPr>
            <a:xfrm>
              <a:off x="5574891" y="2356519"/>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4556" name="object 4556" descr=""/>
            <p:cNvSpPr/>
            <p:nvPr/>
          </p:nvSpPr>
          <p:spPr>
            <a:xfrm>
              <a:off x="5685627" y="2356246"/>
              <a:ext cx="6985" cy="0"/>
            </a:xfrm>
            <a:custGeom>
              <a:avLst/>
              <a:gdLst/>
              <a:ahLst/>
              <a:cxnLst/>
              <a:rect l="l" t="t" r="r" b="b"/>
              <a:pathLst>
                <a:path w="6985" h="0">
                  <a:moveTo>
                    <a:pt x="6769" y="0"/>
                  </a:moveTo>
                  <a:lnTo>
                    <a:pt x="0" y="0"/>
                  </a:lnTo>
                </a:path>
              </a:pathLst>
            </a:custGeom>
            <a:ln w="3175">
              <a:solidFill>
                <a:srgbClr val="231F20"/>
              </a:solidFill>
            </a:ln>
          </p:spPr>
          <p:txBody>
            <a:bodyPr wrap="square" lIns="0" tIns="0" rIns="0" bIns="0" rtlCol="0"/>
            <a:lstStyle/>
            <a:p/>
          </p:txBody>
        </p:sp>
        <p:sp>
          <p:nvSpPr>
            <p:cNvPr id="4557" name="object 4557" descr=""/>
            <p:cNvSpPr/>
            <p:nvPr/>
          </p:nvSpPr>
          <p:spPr>
            <a:xfrm>
              <a:off x="5621731" y="2356246"/>
              <a:ext cx="6985" cy="0"/>
            </a:xfrm>
            <a:custGeom>
              <a:avLst/>
              <a:gdLst/>
              <a:ahLst/>
              <a:cxnLst/>
              <a:rect l="l" t="t" r="r" b="b"/>
              <a:pathLst>
                <a:path w="6985" h="0">
                  <a:moveTo>
                    <a:pt x="6769" y="0"/>
                  </a:moveTo>
                  <a:lnTo>
                    <a:pt x="0" y="0"/>
                  </a:lnTo>
                </a:path>
              </a:pathLst>
            </a:custGeom>
            <a:ln w="3175">
              <a:solidFill>
                <a:srgbClr val="231F20"/>
              </a:solidFill>
            </a:ln>
          </p:spPr>
          <p:txBody>
            <a:bodyPr wrap="square" lIns="0" tIns="0" rIns="0" bIns="0" rtlCol="0"/>
            <a:lstStyle/>
            <a:p/>
          </p:txBody>
        </p:sp>
        <p:sp>
          <p:nvSpPr>
            <p:cNvPr id="4558" name="object 4558" descr=""/>
            <p:cNvSpPr/>
            <p:nvPr/>
          </p:nvSpPr>
          <p:spPr>
            <a:xfrm>
              <a:off x="5558910" y="235624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4559" name="object 4559" descr=""/>
            <p:cNvSpPr/>
            <p:nvPr/>
          </p:nvSpPr>
          <p:spPr>
            <a:xfrm>
              <a:off x="5572720"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560" name="object 4560" descr=""/>
            <p:cNvSpPr/>
            <p:nvPr/>
          </p:nvSpPr>
          <p:spPr>
            <a:xfrm>
              <a:off x="555972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561" name="object 4561" descr=""/>
            <p:cNvSpPr/>
            <p:nvPr/>
          </p:nvSpPr>
          <p:spPr>
            <a:xfrm>
              <a:off x="5572458" y="2356246"/>
              <a:ext cx="2540" cy="0"/>
            </a:xfrm>
            <a:custGeom>
              <a:avLst/>
              <a:gdLst/>
              <a:ahLst/>
              <a:cxnLst/>
              <a:rect l="l" t="t" r="r" b="b"/>
              <a:pathLst>
                <a:path w="2539" h="0">
                  <a:moveTo>
                    <a:pt x="2159" y="0"/>
                  </a:moveTo>
                  <a:lnTo>
                    <a:pt x="0" y="0"/>
                  </a:lnTo>
                </a:path>
              </a:pathLst>
            </a:custGeom>
            <a:ln w="3175">
              <a:solidFill>
                <a:srgbClr val="231F20"/>
              </a:solidFill>
            </a:ln>
          </p:spPr>
          <p:txBody>
            <a:bodyPr wrap="square" lIns="0" tIns="0" rIns="0" bIns="0" rtlCol="0"/>
            <a:lstStyle/>
            <a:p/>
          </p:txBody>
        </p:sp>
        <p:sp>
          <p:nvSpPr>
            <p:cNvPr id="4562" name="object 4562" descr=""/>
            <p:cNvSpPr/>
            <p:nvPr/>
          </p:nvSpPr>
          <p:spPr>
            <a:xfrm>
              <a:off x="5558104" y="2356246"/>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4563" name="object 4563" descr=""/>
            <p:cNvSpPr/>
            <p:nvPr/>
          </p:nvSpPr>
          <p:spPr>
            <a:xfrm>
              <a:off x="5558370" y="2356246"/>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4564" name="object 4564" descr=""/>
            <p:cNvSpPr/>
            <p:nvPr/>
          </p:nvSpPr>
          <p:spPr>
            <a:xfrm>
              <a:off x="5574351" y="235624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65" name="object 4565" descr=""/>
            <p:cNvSpPr/>
            <p:nvPr/>
          </p:nvSpPr>
          <p:spPr>
            <a:xfrm>
              <a:off x="555864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566" name="object 4566" descr=""/>
            <p:cNvSpPr/>
            <p:nvPr/>
          </p:nvSpPr>
          <p:spPr>
            <a:xfrm>
              <a:off x="555918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567" name="object 4567" descr=""/>
            <p:cNvSpPr/>
            <p:nvPr/>
          </p:nvSpPr>
          <p:spPr>
            <a:xfrm>
              <a:off x="5557291" y="2355443"/>
              <a:ext cx="18415" cy="1905"/>
            </a:xfrm>
            <a:custGeom>
              <a:avLst/>
              <a:gdLst/>
              <a:ahLst/>
              <a:cxnLst/>
              <a:rect l="l" t="t" r="r" b="b"/>
              <a:pathLst>
                <a:path w="18414" h="1905">
                  <a:moveTo>
                    <a:pt x="2971" y="812"/>
                  </a:moveTo>
                  <a:lnTo>
                    <a:pt x="2730" y="228"/>
                  </a:lnTo>
                  <a:lnTo>
                    <a:pt x="2159" y="0"/>
                  </a:lnTo>
                  <a:lnTo>
                    <a:pt x="1612" y="215"/>
                  </a:lnTo>
                  <a:lnTo>
                    <a:pt x="1079" y="0"/>
                  </a:lnTo>
                  <a:lnTo>
                    <a:pt x="939" y="63"/>
                  </a:lnTo>
                  <a:lnTo>
                    <a:pt x="812" y="0"/>
                  </a:lnTo>
                  <a:lnTo>
                    <a:pt x="228" y="228"/>
                  </a:lnTo>
                  <a:lnTo>
                    <a:pt x="0" y="812"/>
                  </a:lnTo>
                  <a:lnTo>
                    <a:pt x="228" y="1384"/>
                  </a:lnTo>
                  <a:lnTo>
                    <a:pt x="812" y="1625"/>
                  </a:lnTo>
                  <a:lnTo>
                    <a:pt x="939" y="1574"/>
                  </a:lnTo>
                  <a:lnTo>
                    <a:pt x="1079" y="1625"/>
                  </a:lnTo>
                  <a:lnTo>
                    <a:pt x="1612" y="1409"/>
                  </a:lnTo>
                  <a:lnTo>
                    <a:pt x="2159" y="1625"/>
                  </a:lnTo>
                  <a:lnTo>
                    <a:pt x="2730" y="1384"/>
                  </a:lnTo>
                  <a:lnTo>
                    <a:pt x="2971" y="812"/>
                  </a:lnTo>
                  <a:close/>
                </a:path>
                <a:path w="18414" h="1905">
                  <a:moveTo>
                    <a:pt x="17856" y="812"/>
                  </a:moveTo>
                  <a:lnTo>
                    <a:pt x="17627" y="228"/>
                  </a:lnTo>
                  <a:lnTo>
                    <a:pt x="17043" y="0"/>
                  </a:lnTo>
                  <a:lnTo>
                    <a:pt x="16471" y="228"/>
                  </a:lnTo>
                  <a:lnTo>
                    <a:pt x="16230" y="812"/>
                  </a:lnTo>
                  <a:lnTo>
                    <a:pt x="16471" y="1384"/>
                  </a:lnTo>
                  <a:lnTo>
                    <a:pt x="17043" y="1625"/>
                  </a:lnTo>
                  <a:lnTo>
                    <a:pt x="17627" y="1384"/>
                  </a:lnTo>
                  <a:lnTo>
                    <a:pt x="17856" y="812"/>
                  </a:lnTo>
                  <a:close/>
                </a:path>
              </a:pathLst>
            </a:custGeom>
            <a:solidFill>
              <a:srgbClr val="231F20"/>
            </a:solidFill>
          </p:spPr>
          <p:txBody>
            <a:bodyPr wrap="square" lIns="0" tIns="0" rIns="0" bIns="0" rtlCol="0"/>
            <a:lstStyle/>
            <a:p/>
          </p:txBody>
        </p:sp>
        <p:sp>
          <p:nvSpPr>
            <p:cNvPr id="4568" name="object 4568" descr=""/>
            <p:cNvSpPr/>
            <p:nvPr/>
          </p:nvSpPr>
          <p:spPr>
            <a:xfrm>
              <a:off x="5558643" y="2356246"/>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4569" name="object 4569" descr=""/>
            <p:cNvSpPr/>
            <p:nvPr/>
          </p:nvSpPr>
          <p:spPr>
            <a:xfrm>
              <a:off x="5558910" y="235543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70" name="object 4570" descr=""/>
            <p:cNvSpPr/>
            <p:nvPr/>
          </p:nvSpPr>
          <p:spPr>
            <a:xfrm>
              <a:off x="5573266" y="2356246"/>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4571" name="object 4571" descr=""/>
            <p:cNvSpPr/>
            <p:nvPr/>
          </p:nvSpPr>
          <p:spPr>
            <a:xfrm>
              <a:off x="5571896" y="2355443"/>
              <a:ext cx="3810" cy="1905"/>
            </a:xfrm>
            <a:custGeom>
              <a:avLst/>
              <a:gdLst/>
              <a:ahLst/>
              <a:cxnLst/>
              <a:rect l="l" t="t" r="r" b="b"/>
              <a:pathLst>
                <a:path w="3810" h="1905">
                  <a:moveTo>
                    <a:pt x="1625" y="812"/>
                  </a:moveTo>
                  <a:lnTo>
                    <a:pt x="1397" y="228"/>
                  </a:lnTo>
                  <a:lnTo>
                    <a:pt x="812" y="0"/>
                  </a:lnTo>
                  <a:lnTo>
                    <a:pt x="241" y="228"/>
                  </a:lnTo>
                  <a:lnTo>
                    <a:pt x="0" y="812"/>
                  </a:lnTo>
                  <a:lnTo>
                    <a:pt x="241" y="1384"/>
                  </a:lnTo>
                  <a:lnTo>
                    <a:pt x="812" y="1625"/>
                  </a:lnTo>
                  <a:lnTo>
                    <a:pt x="1397" y="1384"/>
                  </a:lnTo>
                  <a:lnTo>
                    <a:pt x="1625" y="812"/>
                  </a:lnTo>
                  <a:close/>
                </a:path>
                <a:path w="3810" h="1905">
                  <a:moveTo>
                    <a:pt x="3251" y="812"/>
                  </a:moveTo>
                  <a:lnTo>
                    <a:pt x="3022" y="228"/>
                  </a:lnTo>
                  <a:lnTo>
                    <a:pt x="2438" y="0"/>
                  </a:lnTo>
                  <a:lnTo>
                    <a:pt x="1866" y="228"/>
                  </a:lnTo>
                  <a:lnTo>
                    <a:pt x="1625" y="812"/>
                  </a:lnTo>
                  <a:lnTo>
                    <a:pt x="1866" y="1384"/>
                  </a:lnTo>
                  <a:lnTo>
                    <a:pt x="2438" y="1625"/>
                  </a:lnTo>
                  <a:lnTo>
                    <a:pt x="3022" y="1384"/>
                  </a:lnTo>
                  <a:lnTo>
                    <a:pt x="3251" y="812"/>
                  </a:lnTo>
                  <a:close/>
                </a:path>
              </a:pathLst>
            </a:custGeom>
            <a:solidFill>
              <a:srgbClr val="231F20"/>
            </a:solidFill>
          </p:spPr>
          <p:txBody>
            <a:bodyPr wrap="square" lIns="0" tIns="0" rIns="0" bIns="0" rtlCol="0"/>
            <a:lstStyle/>
            <a:p/>
          </p:txBody>
        </p:sp>
        <p:sp>
          <p:nvSpPr>
            <p:cNvPr id="4572" name="object 4572" descr=""/>
            <p:cNvSpPr/>
            <p:nvPr/>
          </p:nvSpPr>
          <p:spPr>
            <a:xfrm>
              <a:off x="5642853" y="2356246"/>
              <a:ext cx="15240" cy="0"/>
            </a:xfrm>
            <a:custGeom>
              <a:avLst/>
              <a:gdLst/>
              <a:ahLst/>
              <a:cxnLst/>
              <a:rect l="l" t="t" r="r" b="b"/>
              <a:pathLst>
                <a:path w="15239" h="0">
                  <a:moveTo>
                    <a:pt x="14617" y="0"/>
                  </a:moveTo>
                  <a:lnTo>
                    <a:pt x="0" y="0"/>
                  </a:lnTo>
                </a:path>
              </a:pathLst>
            </a:custGeom>
            <a:ln w="3175">
              <a:solidFill>
                <a:srgbClr val="231F20"/>
              </a:solidFill>
            </a:ln>
          </p:spPr>
          <p:txBody>
            <a:bodyPr wrap="square" lIns="0" tIns="0" rIns="0" bIns="0" rtlCol="0"/>
            <a:lstStyle/>
            <a:p/>
          </p:txBody>
        </p:sp>
        <p:sp>
          <p:nvSpPr>
            <p:cNvPr id="4573" name="object 4573" descr=""/>
            <p:cNvSpPr/>
            <p:nvPr/>
          </p:nvSpPr>
          <p:spPr>
            <a:xfrm>
              <a:off x="5685894" y="2352737"/>
              <a:ext cx="6985" cy="0"/>
            </a:xfrm>
            <a:custGeom>
              <a:avLst/>
              <a:gdLst/>
              <a:ahLst/>
              <a:cxnLst/>
              <a:rect l="l" t="t" r="r" b="b"/>
              <a:pathLst>
                <a:path w="6985" h="0">
                  <a:moveTo>
                    <a:pt x="6502" y="0"/>
                  </a:moveTo>
                  <a:lnTo>
                    <a:pt x="0" y="0"/>
                  </a:lnTo>
                </a:path>
              </a:pathLst>
            </a:custGeom>
            <a:ln w="3175">
              <a:solidFill>
                <a:srgbClr val="231F20"/>
              </a:solidFill>
            </a:ln>
          </p:spPr>
          <p:txBody>
            <a:bodyPr wrap="square" lIns="0" tIns="0" rIns="0" bIns="0" rtlCol="0"/>
            <a:lstStyle/>
            <a:p/>
          </p:txBody>
        </p:sp>
        <p:sp>
          <p:nvSpPr>
            <p:cNvPr id="4574" name="object 4574" descr=""/>
            <p:cNvSpPr/>
            <p:nvPr/>
          </p:nvSpPr>
          <p:spPr>
            <a:xfrm>
              <a:off x="5621997" y="2352737"/>
              <a:ext cx="6985" cy="0"/>
            </a:xfrm>
            <a:custGeom>
              <a:avLst/>
              <a:gdLst/>
              <a:ahLst/>
              <a:cxnLst/>
              <a:rect l="l" t="t" r="r" b="b"/>
              <a:pathLst>
                <a:path w="6985" h="0">
                  <a:moveTo>
                    <a:pt x="6502" y="0"/>
                  </a:moveTo>
                  <a:lnTo>
                    <a:pt x="0" y="0"/>
                  </a:lnTo>
                </a:path>
              </a:pathLst>
            </a:custGeom>
            <a:ln w="3175">
              <a:solidFill>
                <a:srgbClr val="231F20"/>
              </a:solidFill>
            </a:ln>
          </p:spPr>
          <p:txBody>
            <a:bodyPr wrap="square" lIns="0" tIns="0" rIns="0" bIns="0" rtlCol="0"/>
            <a:lstStyle/>
            <a:p/>
          </p:txBody>
        </p:sp>
        <p:sp>
          <p:nvSpPr>
            <p:cNvPr id="4575" name="object 4575" descr=""/>
            <p:cNvSpPr/>
            <p:nvPr/>
          </p:nvSpPr>
          <p:spPr>
            <a:xfrm>
              <a:off x="5622541" y="2352191"/>
              <a:ext cx="5715" cy="0"/>
            </a:xfrm>
            <a:custGeom>
              <a:avLst/>
              <a:gdLst/>
              <a:ahLst/>
              <a:cxnLst/>
              <a:rect l="l" t="t" r="r" b="b"/>
              <a:pathLst>
                <a:path w="5714" h="0">
                  <a:moveTo>
                    <a:pt x="0" y="0"/>
                  </a:moveTo>
                  <a:lnTo>
                    <a:pt x="5143" y="0"/>
                  </a:lnTo>
                </a:path>
              </a:pathLst>
            </a:custGeom>
            <a:ln w="3175">
              <a:solidFill>
                <a:srgbClr val="231F20"/>
              </a:solidFill>
            </a:ln>
          </p:spPr>
          <p:txBody>
            <a:bodyPr wrap="square" lIns="0" tIns="0" rIns="0" bIns="0" rtlCol="0"/>
            <a:lstStyle/>
            <a:p/>
          </p:txBody>
        </p:sp>
        <p:sp>
          <p:nvSpPr>
            <p:cNvPr id="4576" name="object 4576" descr=""/>
            <p:cNvSpPr/>
            <p:nvPr/>
          </p:nvSpPr>
          <p:spPr>
            <a:xfrm>
              <a:off x="5686444" y="2352191"/>
              <a:ext cx="5715" cy="0"/>
            </a:xfrm>
            <a:custGeom>
              <a:avLst/>
              <a:gdLst/>
              <a:ahLst/>
              <a:cxnLst/>
              <a:rect l="l" t="t" r="r" b="b"/>
              <a:pathLst>
                <a:path w="5714" h="0">
                  <a:moveTo>
                    <a:pt x="0" y="0"/>
                  </a:moveTo>
                  <a:lnTo>
                    <a:pt x="5143" y="0"/>
                  </a:lnTo>
                </a:path>
              </a:pathLst>
            </a:custGeom>
            <a:ln w="3175">
              <a:solidFill>
                <a:srgbClr val="231F20"/>
              </a:solidFill>
            </a:ln>
          </p:spPr>
          <p:txBody>
            <a:bodyPr wrap="square" lIns="0" tIns="0" rIns="0" bIns="0" rtlCol="0"/>
            <a:lstStyle/>
            <a:p/>
          </p:txBody>
        </p:sp>
        <p:sp>
          <p:nvSpPr>
            <p:cNvPr id="4577" name="object 4577" descr=""/>
            <p:cNvSpPr/>
            <p:nvPr/>
          </p:nvSpPr>
          <p:spPr>
            <a:xfrm>
              <a:off x="5449528" y="2352191"/>
              <a:ext cx="5080" cy="0"/>
            </a:xfrm>
            <a:custGeom>
              <a:avLst/>
              <a:gdLst/>
              <a:ahLst/>
              <a:cxnLst/>
              <a:rect l="l" t="t" r="r" b="b"/>
              <a:pathLst>
                <a:path w="5079" h="0">
                  <a:moveTo>
                    <a:pt x="0" y="0"/>
                  </a:moveTo>
                  <a:lnTo>
                    <a:pt x="4876" y="0"/>
                  </a:lnTo>
                </a:path>
              </a:pathLst>
            </a:custGeom>
            <a:ln w="3175">
              <a:solidFill>
                <a:srgbClr val="231F20"/>
              </a:solidFill>
            </a:ln>
          </p:spPr>
          <p:txBody>
            <a:bodyPr wrap="square" lIns="0" tIns="0" rIns="0" bIns="0" rtlCol="0"/>
            <a:lstStyle/>
            <a:p/>
          </p:txBody>
        </p:sp>
        <p:sp>
          <p:nvSpPr>
            <p:cNvPr id="4578" name="object 4578" descr=""/>
            <p:cNvSpPr/>
            <p:nvPr/>
          </p:nvSpPr>
          <p:spPr>
            <a:xfrm>
              <a:off x="5560263" y="2383599"/>
              <a:ext cx="10795" cy="1905"/>
            </a:xfrm>
            <a:custGeom>
              <a:avLst/>
              <a:gdLst/>
              <a:ahLst/>
              <a:cxnLst/>
              <a:rect l="l" t="t" r="r" b="b"/>
              <a:pathLst>
                <a:path w="10795" h="1905">
                  <a:moveTo>
                    <a:pt x="1625" y="812"/>
                  </a:moveTo>
                  <a:lnTo>
                    <a:pt x="1384" y="241"/>
                  </a:lnTo>
                  <a:lnTo>
                    <a:pt x="812" y="0"/>
                  </a:lnTo>
                  <a:lnTo>
                    <a:pt x="241" y="241"/>
                  </a:lnTo>
                  <a:lnTo>
                    <a:pt x="0" y="812"/>
                  </a:lnTo>
                  <a:lnTo>
                    <a:pt x="241" y="1397"/>
                  </a:lnTo>
                  <a:lnTo>
                    <a:pt x="812" y="1625"/>
                  </a:lnTo>
                  <a:lnTo>
                    <a:pt x="1384" y="1397"/>
                  </a:lnTo>
                  <a:lnTo>
                    <a:pt x="1625" y="812"/>
                  </a:lnTo>
                  <a:close/>
                </a:path>
                <a:path w="10795" h="1905">
                  <a:moveTo>
                    <a:pt x="10287" y="812"/>
                  </a:moveTo>
                  <a:lnTo>
                    <a:pt x="10045" y="241"/>
                  </a:lnTo>
                  <a:lnTo>
                    <a:pt x="9474" y="0"/>
                  </a:lnTo>
                  <a:lnTo>
                    <a:pt x="8902" y="241"/>
                  </a:lnTo>
                  <a:lnTo>
                    <a:pt x="8661" y="812"/>
                  </a:lnTo>
                  <a:lnTo>
                    <a:pt x="8902" y="1397"/>
                  </a:lnTo>
                  <a:lnTo>
                    <a:pt x="9474" y="1625"/>
                  </a:lnTo>
                  <a:lnTo>
                    <a:pt x="10045" y="1397"/>
                  </a:lnTo>
                  <a:lnTo>
                    <a:pt x="10287" y="812"/>
                  </a:lnTo>
                  <a:close/>
                </a:path>
              </a:pathLst>
            </a:custGeom>
            <a:solidFill>
              <a:srgbClr val="231F20"/>
            </a:solidFill>
          </p:spPr>
          <p:txBody>
            <a:bodyPr wrap="square" lIns="0" tIns="0" rIns="0" bIns="0" rtlCol="0"/>
            <a:lstStyle/>
            <a:p/>
          </p:txBody>
        </p:sp>
        <p:sp>
          <p:nvSpPr>
            <p:cNvPr id="4579" name="object 4579" descr=""/>
            <p:cNvSpPr/>
            <p:nvPr/>
          </p:nvSpPr>
          <p:spPr>
            <a:xfrm>
              <a:off x="5355574" y="2382788"/>
              <a:ext cx="1905" cy="0"/>
            </a:xfrm>
            <a:custGeom>
              <a:avLst/>
              <a:gdLst/>
              <a:ahLst/>
              <a:cxnLst/>
              <a:rect l="l" t="t" r="r" b="b"/>
              <a:pathLst>
                <a:path w="1904" h="0">
                  <a:moveTo>
                    <a:pt x="0" y="0"/>
                  </a:moveTo>
                  <a:lnTo>
                    <a:pt x="1892" y="0"/>
                  </a:lnTo>
                </a:path>
              </a:pathLst>
            </a:custGeom>
            <a:ln w="3175">
              <a:solidFill>
                <a:srgbClr val="231F20"/>
              </a:solidFill>
            </a:ln>
          </p:spPr>
          <p:txBody>
            <a:bodyPr wrap="square" lIns="0" tIns="0" rIns="0" bIns="0" rtlCol="0"/>
            <a:lstStyle/>
            <a:p/>
          </p:txBody>
        </p:sp>
        <p:sp>
          <p:nvSpPr>
            <p:cNvPr id="4580" name="object 4580" descr=""/>
            <p:cNvSpPr/>
            <p:nvPr/>
          </p:nvSpPr>
          <p:spPr>
            <a:xfrm>
              <a:off x="5357462" y="2380344"/>
              <a:ext cx="53975" cy="0"/>
            </a:xfrm>
            <a:custGeom>
              <a:avLst/>
              <a:gdLst/>
              <a:ahLst/>
              <a:cxnLst/>
              <a:rect l="l" t="t" r="r" b="b"/>
              <a:pathLst>
                <a:path w="53975" h="0">
                  <a:moveTo>
                    <a:pt x="53886" y="0"/>
                  </a:moveTo>
                  <a:lnTo>
                    <a:pt x="0" y="0"/>
                  </a:lnTo>
                </a:path>
              </a:pathLst>
            </a:custGeom>
            <a:ln w="3175">
              <a:solidFill>
                <a:srgbClr val="231F20"/>
              </a:solidFill>
            </a:ln>
          </p:spPr>
          <p:txBody>
            <a:bodyPr wrap="square" lIns="0" tIns="0" rIns="0" bIns="0" rtlCol="0"/>
            <a:lstStyle/>
            <a:p/>
          </p:txBody>
        </p:sp>
        <p:sp>
          <p:nvSpPr>
            <p:cNvPr id="4581" name="object 4581" descr=""/>
            <p:cNvSpPr/>
            <p:nvPr/>
          </p:nvSpPr>
          <p:spPr>
            <a:xfrm>
              <a:off x="5655847" y="2371142"/>
              <a:ext cx="2540" cy="0"/>
            </a:xfrm>
            <a:custGeom>
              <a:avLst/>
              <a:gdLst/>
              <a:ahLst/>
              <a:cxnLst/>
              <a:rect l="l" t="t" r="r" b="b"/>
              <a:pathLst>
                <a:path w="2539" h="0">
                  <a:moveTo>
                    <a:pt x="0" y="0"/>
                  </a:moveTo>
                  <a:lnTo>
                    <a:pt x="1079" y="0"/>
                  </a:lnTo>
                  <a:lnTo>
                    <a:pt x="2159" y="0"/>
                  </a:lnTo>
                </a:path>
              </a:pathLst>
            </a:custGeom>
            <a:ln w="3175">
              <a:solidFill>
                <a:srgbClr val="231F20"/>
              </a:solidFill>
            </a:ln>
          </p:spPr>
          <p:txBody>
            <a:bodyPr wrap="square" lIns="0" tIns="0" rIns="0" bIns="0" rtlCol="0"/>
            <a:lstStyle/>
            <a:p/>
          </p:txBody>
        </p:sp>
        <p:sp>
          <p:nvSpPr>
            <p:cNvPr id="4582" name="object 4582" descr=""/>
            <p:cNvSpPr/>
            <p:nvPr/>
          </p:nvSpPr>
          <p:spPr>
            <a:xfrm>
              <a:off x="5674258" y="2371142"/>
              <a:ext cx="1905" cy="0"/>
            </a:xfrm>
            <a:custGeom>
              <a:avLst/>
              <a:gdLst/>
              <a:ahLst/>
              <a:cxnLst/>
              <a:rect l="l" t="t" r="r" b="b"/>
              <a:pathLst>
                <a:path w="1904" h="0">
                  <a:moveTo>
                    <a:pt x="0" y="0"/>
                  </a:moveTo>
                  <a:lnTo>
                    <a:pt x="1346" y="0"/>
                  </a:lnTo>
                </a:path>
              </a:pathLst>
            </a:custGeom>
            <a:ln w="3175">
              <a:solidFill>
                <a:srgbClr val="231F20"/>
              </a:solidFill>
            </a:ln>
          </p:spPr>
          <p:txBody>
            <a:bodyPr wrap="square" lIns="0" tIns="0" rIns="0" bIns="0" rtlCol="0"/>
            <a:lstStyle/>
            <a:p/>
          </p:txBody>
        </p:sp>
        <p:sp>
          <p:nvSpPr>
            <p:cNvPr id="4583" name="object 4583" descr=""/>
            <p:cNvSpPr/>
            <p:nvPr/>
          </p:nvSpPr>
          <p:spPr>
            <a:xfrm>
              <a:off x="5656660" y="237114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84" name="object 4584" descr=""/>
            <p:cNvSpPr/>
            <p:nvPr/>
          </p:nvSpPr>
          <p:spPr>
            <a:xfrm>
              <a:off x="5673446" y="2371142"/>
              <a:ext cx="1270" cy="0"/>
            </a:xfrm>
            <a:custGeom>
              <a:avLst/>
              <a:gdLst/>
              <a:ahLst/>
              <a:cxnLst/>
              <a:rect l="l" t="t" r="r" b="b"/>
              <a:pathLst>
                <a:path w="1270" h="0">
                  <a:moveTo>
                    <a:pt x="0" y="0"/>
                  </a:moveTo>
                  <a:lnTo>
                    <a:pt x="812" y="0"/>
                  </a:lnTo>
                  <a:lnTo>
                    <a:pt x="1079" y="0"/>
                  </a:lnTo>
                </a:path>
              </a:pathLst>
            </a:custGeom>
            <a:ln w="3175">
              <a:solidFill>
                <a:srgbClr val="231F20"/>
              </a:solidFill>
            </a:ln>
          </p:spPr>
          <p:txBody>
            <a:bodyPr wrap="square" lIns="0" tIns="0" rIns="0" bIns="0" rtlCol="0"/>
            <a:lstStyle/>
            <a:p/>
          </p:txBody>
        </p:sp>
        <p:sp>
          <p:nvSpPr>
            <p:cNvPr id="4585" name="object 4585" descr=""/>
            <p:cNvSpPr/>
            <p:nvPr/>
          </p:nvSpPr>
          <p:spPr>
            <a:xfrm>
              <a:off x="5673445" y="237032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86" name="object 4586" descr=""/>
            <p:cNvSpPr/>
            <p:nvPr/>
          </p:nvSpPr>
          <p:spPr>
            <a:xfrm>
              <a:off x="5561346" y="2384412"/>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4587" name="object 4587" descr=""/>
            <p:cNvSpPr/>
            <p:nvPr/>
          </p:nvSpPr>
          <p:spPr>
            <a:xfrm>
              <a:off x="556162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88" name="object 4588" descr=""/>
            <p:cNvSpPr/>
            <p:nvPr/>
          </p:nvSpPr>
          <p:spPr>
            <a:xfrm>
              <a:off x="5570561" y="2384412"/>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589" name="object 4589" descr=""/>
            <p:cNvSpPr/>
            <p:nvPr/>
          </p:nvSpPr>
          <p:spPr>
            <a:xfrm>
              <a:off x="5680486" y="2371960"/>
              <a:ext cx="7620" cy="0"/>
            </a:xfrm>
            <a:custGeom>
              <a:avLst/>
              <a:gdLst/>
              <a:ahLst/>
              <a:cxnLst/>
              <a:rect l="l" t="t" r="r" b="b"/>
              <a:pathLst>
                <a:path w="7620" h="0">
                  <a:moveTo>
                    <a:pt x="7581" y="0"/>
                  </a:moveTo>
                  <a:lnTo>
                    <a:pt x="0" y="0"/>
                  </a:lnTo>
                </a:path>
              </a:pathLst>
            </a:custGeom>
            <a:ln w="3175">
              <a:solidFill>
                <a:srgbClr val="231F20"/>
              </a:solidFill>
            </a:ln>
          </p:spPr>
          <p:txBody>
            <a:bodyPr wrap="square" lIns="0" tIns="0" rIns="0" bIns="0" rtlCol="0"/>
            <a:lstStyle/>
            <a:p/>
          </p:txBody>
        </p:sp>
        <p:sp>
          <p:nvSpPr>
            <p:cNvPr id="4590" name="object 4590" descr=""/>
            <p:cNvSpPr/>
            <p:nvPr/>
          </p:nvSpPr>
          <p:spPr>
            <a:xfrm>
              <a:off x="5570023" y="2384412"/>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591" name="object 4591" descr=""/>
            <p:cNvSpPr/>
            <p:nvPr/>
          </p:nvSpPr>
          <p:spPr>
            <a:xfrm>
              <a:off x="5570556"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92" name="object 4592" descr=""/>
            <p:cNvSpPr/>
            <p:nvPr/>
          </p:nvSpPr>
          <p:spPr>
            <a:xfrm>
              <a:off x="5644201" y="2371960"/>
              <a:ext cx="6985" cy="0"/>
            </a:xfrm>
            <a:custGeom>
              <a:avLst/>
              <a:gdLst/>
              <a:ahLst/>
              <a:cxnLst/>
              <a:rect l="l" t="t" r="r" b="b"/>
              <a:pathLst>
                <a:path w="6985" h="0">
                  <a:moveTo>
                    <a:pt x="0" y="0"/>
                  </a:moveTo>
                  <a:lnTo>
                    <a:pt x="6769" y="0"/>
                  </a:lnTo>
                </a:path>
              </a:pathLst>
            </a:custGeom>
            <a:ln w="3175">
              <a:solidFill>
                <a:srgbClr val="231F20"/>
              </a:solidFill>
            </a:ln>
          </p:spPr>
          <p:txBody>
            <a:bodyPr wrap="square" lIns="0" tIns="0" rIns="0" bIns="0" rtlCol="0"/>
            <a:lstStyle/>
            <a:p/>
          </p:txBody>
        </p:sp>
        <p:sp>
          <p:nvSpPr>
            <p:cNvPr id="4593" name="object 4593" descr=""/>
            <p:cNvSpPr/>
            <p:nvPr/>
          </p:nvSpPr>
          <p:spPr>
            <a:xfrm>
              <a:off x="5673718"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94" name="object 4594" descr=""/>
            <p:cNvSpPr/>
            <p:nvPr/>
          </p:nvSpPr>
          <p:spPr>
            <a:xfrm>
              <a:off x="5561081"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95" name="object 4595" descr=""/>
            <p:cNvSpPr/>
            <p:nvPr/>
          </p:nvSpPr>
          <p:spPr>
            <a:xfrm>
              <a:off x="556947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96" name="object 4596" descr=""/>
            <p:cNvSpPr/>
            <p:nvPr/>
          </p:nvSpPr>
          <p:spPr>
            <a:xfrm>
              <a:off x="5561081"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597" name="object 4597" descr=""/>
            <p:cNvSpPr/>
            <p:nvPr/>
          </p:nvSpPr>
          <p:spPr>
            <a:xfrm>
              <a:off x="5568931"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598" name="object 4598" descr=""/>
            <p:cNvSpPr/>
            <p:nvPr/>
          </p:nvSpPr>
          <p:spPr>
            <a:xfrm>
              <a:off x="5570283"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599" name="object 4599" descr=""/>
            <p:cNvSpPr/>
            <p:nvPr/>
          </p:nvSpPr>
          <p:spPr>
            <a:xfrm>
              <a:off x="5657471"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00" name="object 4600" descr=""/>
            <p:cNvSpPr/>
            <p:nvPr/>
          </p:nvSpPr>
          <p:spPr>
            <a:xfrm>
              <a:off x="5561889" y="2370061"/>
              <a:ext cx="114300" cy="15240"/>
            </a:xfrm>
            <a:custGeom>
              <a:avLst/>
              <a:gdLst/>
              <a:ahLst/>
              <a:cxnLst/>
              <a:rect l="l" t="t" r="r" b="b"/>
              <a:pathLst>
                <a:path w="114300" h="15239">
                  <a:moveTo>
                    <a:pt x="1625" y="14351"/>
                  </a:moveTo>
                  <a:lnTo>
                    <a:pt x="1384" y="13779"/>
                  </a:lnTo>
                  <a:lnTo>
                    <a:pt x="812" y="13538"/>
                  </a:lnTo>
                  <a:lnTo>
                    <a:pt x="241" y="13779"/>
                  </a:lnTo>
                  <a:lnTo>
                    <a:pt x="0" y="14351"/>
                  </a:lnTo>
                  <a:lnTo>
                    <a:pt x="241" y="14935"/>
                  </a:lnTo>
                  <a:lnTo>
                    <a:pt x="812" y="15163"/>
                  </a:lnTo>
                  <a:lnTo>
                    <a:pt x="1384" y="14935"/>
                  </a:lnTo>
                  <a:lnTo>
                    <a:pt x="1625" y="14351"/>
                  </a:lnTo>
                  <a:close/>
                </a:path>
                <a:path w="114300" h="15239">
                  <a:moveTo>
                    <a:pt x="95580" y="812"/>
                  </a:moveTo>
                  <a:lnTo>
                    <a:pt x="95338" y="241"/>
                  </a:lnTo>
                  <a:lnTo>
                    <a:pt x="94767" y="0"/>
                  </a:lnTo>
                  <a:lnTo>
                    <a:pt x="94195" y="241"/>
                  </a:lnTo>
                  <a:lnTo>
                    <a:pt x="93954" y="812"/>
                  </a:lnTo>
                  <a:lnTo>
                    <a:pt x="94195" y="1384"/>
                  </a:lnTo>
                  <a:lnTo>
                    <a:pt x="94767" y="1625"/>
                  </a:lnTo>
                  <a:lnTo>
                    <a:pt x="95338" y="1384"/>
                  </a:lnTo>
                  <a:lnTo>
                    <a:pt x="95580" y="812"/>
                  </a:lnTo>
                  <a:close/>
                </a:path>
                <a:path w="114300" h="15239">
                  <a:moveTo>
                    <a:pt x="113995" y="812"/>
                  </a:moveTo>
                  <a:lnTo>
                    <a:pt x="113753" y="241"/>
                  </a:lnTo>
                  <a:lnTo>
                    <a:pt x="113182" y="0"/>
                  </a:lnTo>
                  <a:lnTo>
                    <a:pt x="112598" y="241"/>
                  </a:lnTo>
                  <a:lnTo>
                    <a:pt x="112369" y="812"/>
                  </a:lnTo>
                  <a:lnTo>
                    <a:pt x="112598" y="1384"/>
                  </a:lnTo>
                  <a:lnTo>
                    <a:pt x="113182" y="1625"/>
                  </a:lnTo>
                  <a:lnTo>
                    <a:pt x="113753" y="1384"/>
                  </a:lnTo>
                  <a:lnTo>
                    <a:pt x="113995" y="812"/>
                  </a:lnTo>
                  <a:close/>
                </a:path>
              </a:pathLst>
            </a:custGeom>
            <a:solidFill>
              <a:srgbClr val="231F20"/>
            </a:solidFill>
          </p:spPr>
          <p:txBody>
            <a:bodyPr wrap="square" lIns="0" tIns="0" rIns="0" bIns="0" rtlCol="0"/>
            <a:lstStyle/>
            <a:p/>
          </p:txBody>
        </p:sp>
        <p:sp>
          <p:nvSpPr>
            <p:cNvPr id="4601" name="object 4601" descr=""/>
            <p:cNvSpPr/>
            <p:nvPr/>
          </p:nvSpPr>
          <p:spPr>
            <a:xfrm>
              <a:off x="5652602" y="2371960"/>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602" name="object 4602" descr=""/>
            <p:cNvSpPr/>
            <p:nvPr/>
          </p:nvSpPr>
          <p:spPr>
            <a:xfrm>
              <a:off x="5556745" y="2355710"/>
              <a:ext cx="132715" cy="17145"/>
            </a:xfrm>
            <a:custGeom>
              <a:avLst/>
              <a:gdLst/>
              <a:ahLst/>
              <a:cxnLst/>
              <a:rect l="l" t="t" r="r" b="b"/>
              <a:pathLst>
                <a:path w="132714" h="17144">
                  <a:moveTo>
                    <a:pt x="1625" y="812"/>
                  </a:moveTo>
                  <a:lnTo>
                    <a:pt x="1384" y="241"/>
                  </a:lnTo>
                  <a:lnTo>
                    <a:pt x="812" y="0"/>
                  </a:lnTo>
                  <a:lnTo>
                    <a:pt x="228" y="241"/>
                  </a:lnTo>
                  <a:lnTo>
                    <a:pt x="0" y="812"/>
                  </a:lnTo>
                  <a:lnTo>
                    <a:pt x="228" y="1384"/>
                  </a:lnTo>
                  <a:lnTo>
                    <a:pt x="812" y="1625"/>
                  </a:lnTo>
                  <a:lnTo>
                    <a:pt x="1384" y="1384"/>
                  </a:lnTo>
                  <a:lnTo>
                    <a:pt x="1625" y="812"/>
                  </a:lnTo>
                  <a:close/>
                </a:path>
                <a:path w="132714" h="17144">
                  <a:moveTo>
                    <a:pt x="122377" y="16256"/>
                  </a:moveTo>
                  <a:lnTo>
                    <a:pt x="122148" y="15684"/>
                  </a:lnTo>
                  <a:lnTo>
                    <a:pt x="121564" y="15443"/>
                  </a:lnTo>
                  <a:lnTo>
                    <a:pt x="120992" y="15684"/>
                  </a:lnTo>
                  <a:lnTo>
                    <a:pt x="120751" y="16256"/>
                  </a:lnTo>
                  <a:lnTo>
                    <a:pt x="120992" y="16827"/>
                  </a:lnTo>
                  <a:lnTo>
                    <a:pt x="121564" y="17068"/>
                  </a:lnTo>
                  <a:lnTo>
                    <a:pt x="122148" y="16827"/>
                  </a:lnTo>
                  <a:lnTo>
                    <a:pt x="122377" y="16256"/>
                  </a:lnTo>
                  <a:close/>
                </a:path>
                <a:path w="132714" h="17144">
                  <a:moveTo>
                    <a:pt x="132130" y="16256"/>
                  </a:moveTo>
                  <a:lnTo>
                    <a:pt x="131889" y="15684"/>
                  </a:lnTo>
                  <a:lnTo>
                    <a:pt x="131318" y="15443"/>
                  </a:lnTo>
                  <a:lnTo>
                    <a:pt x="130746" y="15684"/>
                  </a:lnTo>
                  <a:lnTo>
                    <a:pt x="130505" y="16256"/>
                  </a:lnTo>
                  <a:lnTo>
                    <a:pt x="130746" y="16827"/>
                  </a:lnTo>
                  <a:lnTo>
                    <a:pt x="131318" y="17068"/>
                  </a:lnTo>
                  <a:lnTo>
                    <a:pt x="131889" y="16827"/>
                  </a:lnTo>
                  <a:lnTo>
                    <a:pt x="132130" y="16256"/>
                  </a:lnTo>
                  <a:close/>
                </a:path>
              </a:pathLst>
            </a:custGeom>
            <a:solidFill>
              <a:srgbClr val="231F20"/>
            </a:solidFill>
          </p:spPr>
          <p:txBody>
            <a:bodyPr wrap="square" lIns="0" tIns="0" rIns="0" bIns="0" rtlCol="0"/>
            <a:lstStyle/>
            <a:p/>
          </p:txBody>
        </p:sp>
        <p:sp>
          <p:nvSpPr>
            <p:cNvPr id="4603" name="object 4603" descr=""/>
            <p:cNvSpPr/>
            <p:nvPr/>
          </p:nvSpPr>
          <p:spPr>
            <a:xfrm>
              <a:off x="5658284"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604" name="object 4604" descr=""/>
            <p:cNvSpPr/>
            <p:nvPr/>
          </p:nvSpPr>
          <p:spPr>
            <a:xfrm>
              <a:off x="5650154" y="2363025"/>
              <a:ext cx="40005" cy="13335"/>
            </a:xfrm>
            <a:custGeom>
              <a:avLst/>
              <a:gdLst/>
              <a:ahLst/>
              <a:cxnLst/>
              <a:rect l="l" t="t" r="r" b="b"/>
              <a:pathLst>
                <a:path w="40004" h="13335">
                  <a:moveTo>
                    <a:pt x="1625" y="8940"/>
                  </a:moveTo>
                  <a:lnTo>
                    <a:pt x="1384" y="8369"/>
                  </a:lnTo>
                  <a:lnTo>
                    <a:pt x="812" y="8128"/>
                  </a:lnTo>
                  <a:lnTo>
                    <a:pt x="241" y="8369"/>
                  </a:lnTo>
                  <a:lnTo>
                    <a:pt x="0" y="8940"/>
                  </a:lnTo>
                  <a:lnTo>
                    <a:pt x="241" y="9512"/>
                  </a:lnTo>
                  <a:lnTo>
                    <a:pt x="812" y="9753"/>
                  </a:lnTo>
                  <a:lnTo>
                    <a:pt x="1384" y="9512"/>
                  </a:lnTo>
                  <a:lnTo>
                    <a:pt x="1625" y="8940"/>
                  </a:lnTo>
                  <a:close/>
                </a:path>
                <a:path w="40004" h="13335">
                  <a:moveTo>
                    <a:pt x="9474" y="11912"/>
                  </a:moveTo>
                  <a:lnTo>
                    <a:pt x="9232" y="11341"/>
                  </a:lnTo>
                  <a:lnTo>
                    <a:pt x="8661" y="11099"/>
                  </a:lnTo>
                  <a:lnTo>
                    <a:pt x="8089" y="11341"/>
                  </a:lnTo>
                  <a:lnTo>
                    <a:pt x="7848" y="11912"/>
                  </a:lnTo>
                  <a:lnTo>
                    <a:pt x="7899" y="12065"/>
                  </a:lnTo>
                  <a:lnTo>
                    <a:pt x="7848" y="12192"/>
                  </a:lnTo>
                  <a:lnTo>
                    <a:pt x="8089" y="12763"/>
                  </a:lnTo>
                  <a:lnTo>
                    <a:pt x="8661" y="13004"/>
                  </a:lnTo>
                  <a:lnTo>
                    <a:pt x="9232" y="12763"/>
                  </a:lnTo>
                  <a:lnTo>
                    <a:pt x="9474" y="12192"/>
                  </a:lnTo>
                  <a:lnTo>
                    <a:pt x="9410" y="12065"/>
                  </a:lnTo>
                  <a:lnTo>
                    <a:pt x="9474" y="11912"/>
                  </a:lnTo>
                  <a:close/>
                </a:path>
                <a:path w="40004" h="13335">
                  <a:moveTo>
                    <a:pt x="11912" y="8940"/>
                  </a:moveTo>
                  <a:lnTo>
                    <a:pt x="11671" y="8369"/>
                  </a:lnTo>
                  <a:lnTo>
                    <a:pt x="11099" y="8128"/>
                  </a:lnTo>
                  <a:lnTo>
                    <a:pt x="10528" y="8369"/>
                  </a:lnTo>
                  <a:lnTo>
                    <a:pt x="10287" y="8940"/>
                  </a:lnTo>
                  <a:lnTo>
                    <a:pt x="10528" y="9512"/>
                  </a:lnTo>
                  <a:lnTo>
                    <a:pt x="11099" y="9753"/>
                  </a:lnTo>
                  <a:lnTo>
                    <a:pt x="11671" y="9512"/>
                  </a:lnTo>
                  <a:lnTo>
                    <a:pt x="11912" y="8940"/>
                  </a:lnTo>
                  <a:close/>
                </a:path>
                <a:path w="40004" h="13335">
                  <a:moveTo>
                    <a:pt x="24371" y="7848"/>
                  </a:moveTo>
                  <a:lnTo>
                    <a:pt x="24130" y="7277"/>
                  </a:lnTo>
                  <a:lnTo>
                    <a:pt x="23558" y="7035"/>
                  </a:lnTo>
                  <a:lnTo>
                    <a:pt x="22974" y="7277"/>
                  </a:lnTo>
                  <a:lnTo>
                    <a:pt x="22745" y="7848"/>
                  </a:lnTo>
                  <a:lnTo>
                    <a:pt x="22974" y="8420"/>
                  </a:lnTo>
                  <a:lnTo>
                    <a:pt x="23558" y="8661"/>
                  </a:lnTo>
                  <a:lnTo>
                    <a:pt x="24130" y="8420"/>
                  </a:lnTo>
                  <a:lnTo>
                    <a:pt x="24371" y="7848"/>
                  </a:lnTo>
                  <a:close/>
                </a:path>
                <a:path w="40004" h="13335">
                  <a:moveTo>
                    <a:pt x="39801" y="9474"/>
                  </a:moveTo>
                  <a:lnTo>
                    <a:pt x="39560" y="8902"/>
                  </a:lnTo>
                  <a:lnTo>
                    <a:pt x="38989" y="8661"/>
                  </a:lnTo>
                  <a:lnTo>
                    <a:pt x="38417" y="8902"/>
                  </a:lnTo>
                  <a:lnTo>
                    <a:pt x="38176" y="9474"/>
                  </a:lnTo>
                  <a:lnTo>
                    <a:pt x="38417" y="10045"/>
                  </a:lnTo>
                  <a:lnTo>
                    <a:pt x="38989" y="10287"/>
                  </a:lnTo>
                  <a:lnTo>
                    <a:pt x="39560" y="10045"/>
                  </a:lnTo>
                  <a:lnTo>
                    <a:pt x="39801" y="9474"/>
                  </a:lnTo>
                  <a:close/>
                </a:path>
                <a:path w="40004" h="13335">
                  <a:moveTo>
                    <a:pt x="39801" y="812"/>
                  </a:moveTo>
                  <a:lnTo>
                    <a:pt x="39560" y="241"/>
                  </a:lnTo>
                  <a:lnTo>
                    <a:pt x="38989" y="0"/>
                  </a:lnTo>
                  <a:lnTo>
                    <a:pt x="38417" y="241"/>
                  </a:lnTo>
                  <a:lnTo>
                    <a:pt x="38176" y="812"/>
                  </a:lnTo>
                  <a:lnTo>
                    <a:pt x="38417" y="1397"/>
                  </a:lnTo>
                  <a:lnTo>
                    <a:pt x="38989" y="1625"/>
                  </a:lnTo>
                  <a:lnTo>
                    <a:pt x="39560" y="1397"/>
                  </a:lnTo>
                  <a:lnTo>
                    <a:pt x="39801" y="812"/>
                  </a:lnTo>
                  <a:close/>
                </a:path>
              </a:pathLst>
            </a:custGeom>
            <a:solidFill>
              <a:srgbClr val="231F20"/>
            </a:solidFill>
          </p:spPr>
          <p:txBody>
            <a:bodyPr wrap="square" lIns="0" tIns="0" rIns="0" bIns="0" rtlCol="0"/>
            <a:lstStyle/>
            <a:p/>
          </p:txBody>
        </p:sp>
        <p:sp>
          <p:nvSpPr>
            <p:cNvPr id="4605" name="object 4605" descr=""/>
            <p:cNvSpPr/>
            <p:nvPr/>
          </p:nvSpPr>
          <p:spPr>
            <a:xfrm>
              <a:off x="5657199"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06" name="object 4606" descr=""/>
            <p:cNvSpPr/>
            <p:nvPr/>
          </p:nvSpPr>
          <p:spPr>
            <a:xfrm>
              <a:off x="5673985"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07" name="object 4607" descr=""/>
            <p:cNvSpPr/>
            <p:nvPr/>
          </p:nvSpPr>
          <p:spPr>
            <a:xfrm>
              <a:off x="5672640"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08" name="object 4608" descr=""/>
            <p:cNvSpPr/>
            <p:nvPr/>
          </p:nvSpPr>
          <p:spPr>
            <a:xfrm>
              <a:off x="5659097"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09" name="object 4609" descr=""/>
            <p:cNvSpPr/>
            <p:nvPr/>
          </p:nvSpPr>
          <p:spPr>
            <a:xfrm>
              <a:off x="5657204"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10" name="object 4610" descr=""/>
            <p:cNvSpPr/>
            <p:nvPr/>
          </p:nvSpPr>
          <p:spPr>
            <a:xfrm>
              <a:off x="5673985"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11" name="object 4611" descr=""/>
            <p:cNvSpPr/>
            <p:nvPr/>
          </p:nvSpPr>
          <p:spPr>
            <a:xfrm>
              <a:off x="555918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12" name="object 4612" descr=""/>
            <p:cNvSpPr/>
            <p:nvPr/>
          </p:nvSpPr>
          <p:spPr>
            <a:xfrm>
              <a:off x="5573806"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13" name="object 4613" descr=""/>
            <p:cNvSpPr/>
            <p:nvPr/>
          </p:nvSpPr>
          <p:spPr>
            <a:xfrm>
              <a:off x="5688341" y="237087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614" name="object 4614" descr=""/>
            <p:cNvSpPr/>
            <p:nvPr/>
          </p:nvSpPr>
          <p:spPr>
            <a:xfrm>
              <a:off x="5688341" y="236247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15" name="object 4615" descr=""/>
            <p:cNvSpPr/>
            <p:nvPr/>
          </p:nvSpPr>
          <p:spPr>
            <a:xfrm>
              <a:off x="5688068"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16" name="object 4616" descr=""/>
            <p:cNvSpPr/>
            <p:nvPr/>
          </p:nvSpPr>
          <p:spPr>
            <a:xfrm>
              <a:off x="5689147" y="236383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617" name="object 4617" descr=""/>
            <p:cNvSpPr/>
            <p:nvPr/>
          </p:nvSpPr>
          <p:spPr>
            <a:xfrm>
              <a:off x="5944481" y="252872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18" name="object 4618" descr=""/>
            <p:cNvSpPr/>
            <p:nvPr/>
          </p:nvSpPr>
          <p:spPr>
            <a:xfrm>
              <a:off x="5894927" y="2443980"/>
              <a:ext cx="10795" cy="22225"/>
            </a:xfrm>
            <a:custGeom>
              <a:avLst/>
              <a:gdLst/>
              <a:ahLst/>
              <a:cxnLst/>
              <a:rect l="l" t="t" r="r" b="b"/>
              <a:pathLst>
                <a:path w="10795" h="22225">
                  <a:moveTo>
                    <a:pt x="0" y="0"/>
                  </a:moveTo>
                  <a:lnTo>
                    <a:pt x="10566" y="21653"/>
                  </a:lnTo>
                </a:path>
              </a:pathLst>
            </a:custGeom>
            <a:ln w="3175">
              <a:solidFill>
                <a:srgbClr val="231F20"/>
              </a:solidFill>
            </a:ln>
          </p:spPr>
          <p:txBody>
            <a:bodyPr wrap="square" lIns="0" tIns="0" rIns="0" bIns="0" rtlCol="0"/>
            <a:lstStyle/>
            <a:p/>
          </p:txBody>
        </p:sp>
        <p:sp>
          <p:nvSpPr>
            <p:cNvPr id="4619" name="object 4619" descr=""/>
            <p:cNvSpPr/>
            <p:nvPr/>
          </p:nvSpPr>
          <p:spPr>
            <a:xfrm>
              <a:off x="5937436" y="2513025"/>
              <a:ext cx="0" cy="10160"/>
            </a:xfrm>
            <a:custGeom>
              <a:avLst/>
              <a:gdLst/>
              <a:ahLst/>
              <a:cxnLst/>
              <a:rect l="l" t="t" r="r" b="b"/>
              <a:pathLst>
                <a:path w="0" h="10160">
                  <a:moveTo>
                    <a:pt x="0" y="10007"/>
                  </a:moveTo>
                  <a:lnTo>
                    <a:pt x="0" y="0"/>
                  </a:lnTo>
                </a:path>
              </a:pathLst>
            </a:custGeom>
            <a:ln w="3175">
              <a:solidFill>
                <a:srgbClr val="231F20"/>
              </a:solidFill>
            </a:ln>
          </p:spPr>
          <p:txBody>
            <a:bodyPr wrap="square" lIns="0" tIns="0" rIns="0" bIns="0" rtlCol="0"/>
            <a:lstStyle/>
            <a:p/>
          </p:txBody>
        </p:sp>
        <p:sp>
          <p:nvSpPr>
            <p:cNvPr id="4620" name="object 4620" descr=""/>
            <p:cNvSpPr/>
            <p:nvPr/>
          </p:nvSpPr>
          <p:spPr>
            <a:xfrm>
              <a:off x="5938248" y="2513297"/>
              <a:ext cx="0" cy="9525"/>
            </a:xfrm>
            <a:custGeom>
              <a:avLst/>
              <a:gdLst/>
              <a:ahLst/>
              <a:cxnLst/>
              <a:rect l="l" t="t" r="r" b="b"/>
              <a:pathLst>
                <a:path w="0" h="9525">
                  <a:moveTo>
                    <a:pt x="0" y="0"/>
                  </a:moveTo>
                  <a:lnTo>
                    <a:pt x="0" y="9474"/>
                  </a:lnTo>
                </a:path>
              </a:pathLst>
            </a:custGeom>
            <a:ln w="3175">
              <a:solidFill>
                <a:srgbClr val="231F20"/>
              </a:solidFill>
            </a:ln>
          </p:spPr>
          <p:txBody>
            <a:bodyPr wrap="square" lIns="0" tIns="0" rIns="0" bIns="0" rtlCol="0"/>
            <a:lstStyle/>
            <a:p/>
          </p:txBody>
        </p:sp>
        <p:sp>
          <p:nvSpPr>
            <p:cNvPr id="4621" name="object 4621" descr=""/>
            <p:cNvSpPr/>
            <p:nvPr/>
          </p:nvSpPr>
          <p:spPr>
            <a:xfrm>
              <a:off x="5938248" y="2523031"/>
              <a:ext cx="0" cy="3810"/>
            </a:xfrm>
            <a:custGeom>
              <a:avLst/>
              <a:gdLst/>
              <a:ahLst/>
              <a:cxnLst/>
              <a:rect l="l" t="t" r="r" b="b"/>
              <a:pathLst>
                <a:path w="0" h="3810">
                  <a:moveTo>
                    <a:pt x="0" y="3797"/>
                  </a:moveTo>
                  <a:lnTo>
                    <a:pt x="0" y="0"/>
                  </a:lnTo>
                </a:path>
              </a:pathLst>
            </a:custGeom>
            <a:ln w="3175">
              <a:solidFill>
                <a:srgbClr val="231F20"/>
              </a:solidFill>
            </a:ln>
          </p:spPr>
          <p:txBody>
            <a:bodyPr wrap="square" lIns="0" tIns="0" rIns="0" bIns="0" rtlCol="0"/>
            <a:lstStyle/>
            <a:p/>
          </p:txBody>
        </p:sp>
        <p:sp>
          <p:nvSpPr>
            <p:cNvPr id="4622" name="object 4622" descr=""/>
            <p:cNvSpPr/>
            <p:nvPr/>
          </p:nvSpPr>
          <p:spPr>
            <a:xfrm>
              <a:off x="5939873" y="2528180"/>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4623" name="object 4623" descr=""/>
            <p:cNvSpPr/>
            <p:nvPr/>
          </p:nvSpPr>
          <p:spPr>
            <a:xfrm>
              <a:off x="5944208" y="2528453"/>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4624" name="object 4624" descr=""/>
            <p:cNvSpPr/>
            <p:nvPr/>
          </p:nvSpPr>
          <p:spPr>
            <a:xfrm>
              <a:off x="5938521" y="252736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25" name="object 4625" descr=""/>
            <p:cNvSpPr/>
            <p:nvPr/>
          </p:nvSpPr>
          <p:spPr>
            <a:xfrm>
              <a:off x="6206027" y="2529811"/>
              <a:ext cx="6985" cy="1905"/>
            </a:xfrm>
            <a:custGeom>
              <a:avLst/>
              <a:gdLst/>
              <a:ahLst/>
              <a:cxnLst/>
              <a:rect l="l" t="t" r="r" b="b"/>
              <a:pathLst>
                <a:path w="6985" h="1905">
                  <a:moveTo>
                    <a:pt x="0" y="1892"/>
                  </a:moveTo>
                  <a:lnTo>
                    <a:pt x="3251" y="1092"/>
                  </a:lnTo>
                  <a:lnTo>
                    <a:pt x="6235" y="0"/>
                  </a:lnTo>
                  <a:lnTo>
                    <a:pt x="6502" y="0"/>
                  </a:lnTo>
                </a:path>
              </a:pathLst>
            </a:custGeom>
            <a:ln w="3175">
              <a:solidFill>
                <a:srgbClr val="231F20"/>
              </a:solidFill>
            </a:ln>
          </p:spPr>
          <p:txBody>
            <a:bodyPr wrap="square" lIns="0" tIns="0" rIns="0" bIns="0" rtlCol="0"/>
            <a:lstStyle/>
            <a:p/>
          </p:txBody>
        </p:sp>
        <p:sp>
          <p:nvSpPr>
            <p:cNvPr id="4626" name="object 4626" descr=""/>
            <p:cNvSpPr/>
            <p:nvPr/>
          </p:nvSpPr>
          <p:spPr>
            <a:xfrm>
              <a:off x="5598182" y="2390093"/>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627" name="object 4627" descr=""/>
            <p:cNvSpPr/>
            <p:nvPr/>
          </p:nvSpPr>
          <p:spPr>
            <a:xfrm>
              <a:off x="5680218" y="237196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4628" name="object 4628" descr=""/>
            <p:cNvSpPr/>
            <p:nvPr/>
          </p:nvSpPr>
          <p:spPr>
            <a:xfrm>
              <a:off x="5548071" y="2371407"/>
              <a:ext cx="93345" cy="38735"/>
            </a:xfrm>
            <a:custGeom>
              <a:avLst/>
              <a:gdLst/>
              <a:ahLst/>
              <a:cxnLst/>
              <a:rect l="l" t="t" r="r" b="b"/>
              <a:pathLst>
                <a:path w="93345" h="38735">
                  <a:moveTo>
                    <a:pt x="1625" y="37376"/>
                  </a:moveTo>
                  <a:lnTo>
                    <a:pt x="1397" y="36804"/>
                  </a:lnTo>
                  <a:lnTo>
                    <a:pt x="812" y="36563"/>
                  </a:lnTo>
                  <a:lnTo>
                    <a:pt x="241" y="36804"/>
                  </a:lnTo>
                  <a:lnTo>
                    <a:pt x="0" y="37376"/>
                  </a:lnTo>
                  <a:lnTo>
                    <a:pt x="241" y="37960"/>
                  </a:lnTo>
                  <a:lnTo>
                    <a:pt x="812" y="38188"/>
                  </a:lnTo>
                  <a:lnTo>
                    <a:pt x="1397" y="37960"/>
                  </a:lnTo>
                  <a:lnTo>
                    <a:pt x="1625" y="37376"/>
                  </a:lnTo>
                  <a:close/>
                </a:path>
                <a:path w="93345" h="38735">
                  <a:moveTo>
                    <a:pt x="93154" y="812"/>
                  </a:moveTo>
                  <a:lnTo>
                    <a:pt x="92913" y="241"/>
                  </a:lnTo>
                  <a:lnTo>
                    <a:pt x="92341" y="0"/>
                  </a:lnTo>
                  <a:lnTo>
                    <a:pt x="91757" y="241"/>
                  </a:lnTo>
                  <a:lnTo>
                    <a:pt x="91528" y="812"/>
                  </a:lnTo>
                  <a:lnTo>
                    <a:pt x="91757" y="1397"/>
                  </a:lnTo>
                  <a:lnTo>
                    <a:pt x="92341" y="1625"/>
                  </a:lnTo>
                  <a:lnTo>
                    <a:pt x="92913" y="1397"/>
                  </a:lnTo>
                  <a:lnTo>
                    <a:pt x="93154" y="812"/>
                  </a:lnTo>
                  <a:close/>
                </a:path>
              </a:pathLst>
            </a:custGeom>
            <a:solidFill>
              <a:srgbClr val="231F20"/>
            </a:solidFill>
          </p:spPr>
          <p:txBody>
            <a:bodyPr wrap="square" lIns="0" tIns="0" rIns="0" bIns="0" rtlCol="0"/>
            <a:lstStyle/>
            <a:p/>
          </p:txBody>
        </p:sp>
        <p:sp>
          <p:nvSpPr>
            <p:cNvPr id="4629" name="object 4629" descr=""/>
            <p:cNvSpPr/>
            <p:nvPr/>
          </p:nvSpPr>
          <p:spPr>
            <a:xfrm>
              <a:off x="5569470"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30" name="object 4630" descr=""/>
            <p:cNvSpPr/>
            <p:nvPr/>
          </p:nvSpPr>
          <p:spPr>
            <a:xfrm>
              <a:off x="5560263" y="2383599"/>
              <a:ext cx="17780" cy="8255"/>
            </a:xfrm>
            <a:custGeom>
              <a:avLst/>
              <a:gdLst/>
              <a:ahLst/>
              <a:cxnLst/>
              <a:rect l="l" t="t" r="r" b="b"/>
              <a:pathLst>
                <a:path w="17779" h="8255">
                  <a:moveTo>
                    <a:pt x="1625" y="812"/>
                  </a:moveTo>
                  <a:lnTo>
                    <a:pt x="1384" y="241"/>
                  </a:lnTo>
                  <a:lnTo>
                    <a:pt x="812" y="0"/>
                  </a:lnTo>
                  <a:lnTo>
                    <a:pt x="241" y="241"/>
                  </a:lnTo>
                  <a:lnTo>
                    <a:pt x="0" y="812"/>
                  </a:lnTo>
                  <a:lnTo>
                    <a:pt x="241" y="1397"/>
                  </a:lnTo>
                  <a:lnTo>
                    <a:pt x="812" y="1625"/>
                  </a:lnTo>
                  <a:lnTo>
                    <a:pt x="1384" y="1397"/>
                  </a:lnTo>
                  <a:lnTo>
                    <a:pt x="1625" y="812"/>
                  </a:lnTo>
                  <a:close/>
                </a:path>
                <a:path w="17779" h="8255">
                  <a:moveTo>
                    <a:pt x="17322" y="7315"/>
                  </a:moveTo>
                  <a:lnTo>
                    <a:pt x="17081" y="6743"/>
                  </a:lnTo>
                  <a:lnTo>
                    <a:pt x="16510" y="6502"/>
                  </a:lnTo>
                  <a:lnTo>
                    <a:pt x="15938" y="6743"/>
                  </a:lnTo>
                  <a:lnTo>
                    <a:pt x="15697" y="7315"/>
                  </a:lnTo>
                  <a:lnTo>
                    <a:pt x="15938" y="7886"/>
                  </a:lnTo>
                  <a:lnTo>
                    <a:pt x="16510" y="8128"/>
                  </a:lnTo>
                  <a:lnTo>
                    <a:pt x="17081" y="7886"/>
                  </a:lnTo>
                  <a:lnTo>
                    <a:pt x="17322" y="7315"/>
                  </a:lnTo>
                  <a:close/>
                </a:path>
              </a:pathLst>
            </a:custGeom>
            <a:solidFill>
              <a:srgbClr val="231F20"/>
            </a:solidFill>
          </p:spPr>
          <p:txBody>
            <a:bodyPr wrap="square" lIns="0" tIns="0" rIns="0" bIns="0" rtlCol="0"/>
            <a:lstStyle/>
            <a:p/>
          </p:txBody>
        </p:sp>
        <p:sp>
          <p:nvSpPr>
            <p:cNvPr id="4631" name="object 4631" descr=""/>
            <p:cNvSpPr/>
            <p:nvPr/>
          </p:nvSpPr>
          <p:spPr>
            <a:xfrm>
              <a:off x="5551872" y="23941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632" name="object 4632" descr=""/>
            <p:cNvSpPr/>
            <p:nvPr/>
          </p:nvSpPr>
          <p:spPr>
            <a:xfrm>
              <a:off x="5576788" y="23909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33" name="object 4633" descr=""/>
            <p:cNvSpPr/>
            <p:nvPr/>
          </p:nvSpPr>
          <p:spPr>
            <a:xfrm>
              <a:off x="5521553" y="2387940"/>
              <a:ext cx="2540" cy="1270"/>
            </a:xfrm>
            <a:custGeom>
              <a:avLst/>
              <a:gdLst/>
              <a:ahLst/>
              <a:cxnLst/>
              <a:rect l="l" t="t" r="r" b="b"/>
              <a:pathLst>
                <a:path w="2539" h="1269">
                  <a:moveTo>
                    <a:pt x="2159" y="800"/>
                  </a:moveTo>
                  <a:lnTo>
                    <a:pt x="1625" y="1066"/>
                  </a:lnTo>
                  <a:lnTo>
                    <a:pt x="812" y="800"/>
                  </a:lnTo>
                  <a:lnTo>
                    <a:pt x="533" y="533"/>
                  </a:lnTo>
                  <a:lnTo>
                    <a:pt x="0" y="0"/>
                  </a:lnTo>
                </a:path>
              </a:pathLst>
            </a:custGeom>
            <a:ln w="3175">
              <a:solidFill>
                <a:srgbClr val="231F20"/>
              </a:solidFill>
            </a:ln>
          </p:spPr>
          <p:txBody>
            <a:bodyPr wrap="square" lIns="0" tIns="0" rIns="0" bIns="0" rtlCol="0"/>
            <a:lstStyle/>
            <a:p/>
          </p:txBody>
        </p:sp>
        <p:sp>
          <p:nvSpPr>
            <p:cNvPr id="4634" name="object 4634" descr=""/>
            <p:cNvSpPr/>
            <p:nvPr/>
          </p:nvSpPr>
          <p:spPr>
            <a:xfrm>
              <a:off x="5672900"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35" name="object 4635" descr=""/>
            <p:cNvSpPr/>
            <p:nvPr/>
          </p:nvSpPr>
          <p:spPr>
            <a:xfrm>
              <a:off x="5656113"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36" name="object 4636" descr=""/>
            <p:cNvSpPr/>
            <p:nvPr/>
          </p:nvSpPr>
          <p:spPr>
            <a:xfrm>
              <a:off x="5534279" y="2397409"/>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4637" name="object 4637" descr=""/>
            <p:cNvSpPr/>
            <p:nvPr/>
          </p:nvSpPr>
          <p:spPr>
            <a:xfrm>
              <a:off x="5534279" y="2397137"/>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4638" name="object 4638" descr=""/>
            <p:cNvSpPr/>
            <p:nvPr/>
          </p:nvSpPr>
          <p:spPr>
            <a:xfrm>
              <a:off x="5547809"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39" name="object 4639" descr=""/>
            <p:cNvSpPr/>
            <p:nvPr/>
          </p:nvSpPr>
          <p:spPr>
            <a:xfrm>
              <a:off x="5551605" y="2394167"/>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4640" name="object 4640" descr=""/>
            <p:cNvSpPr/>
            <p:nvPr/>
          </p:nvSpPr>
          <p:spPr>
            <a:xfrm>
              <a:off x="5576782" y="23909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41" name="object 4641" descr=""/>
            <p:cNvSpPr/>
            <p:nvPr/>
          </p:nvSpPr>
          <p:spPr>
            <a:xfrm>
              <a:off x="5551872" y="23941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642" name="object 4642" descr=""/>
            <p:cNvSpPr/>
            <p:nvPr/>
          </p:nvSpPr>
          <p:spPr>
            <a:xfrm>
              <a:off x="5547809"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43" name="object 4643" descr=""/>
            <p:cNvSpPr/>
            <p:nvPr/>
          </p:nvSpPr>
          <p:spPr>
            <a:xfrm>
              <a:off x="5646917" y="2371960"/>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4644" name="object 4644" descr=""/>
            <p:cNvSpPr/>
            <p:nvPr/>
          </p:nvSpPr>
          <p:spPr>
            <a:xfrm>
              <a:off x="5652331"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45" name="object 4645" descr=""/>
            <p:cNvSpPr/>
            <p:nvPr/>
          </p:nvSpPr>
          <p:spPr>
            <a:xfrm>
              <a:off x="5551872" y="23941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646" name="object 4646" descr=""/>
            <p:cNvSpPr/>
            <p:nvPr/>
          </p:nvSpPr>
          <p:spPr>
            <a:xfrm>
              <a:off x="5572720"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47" name="object 4647" descr=""/>
            <p:cNvSpPr/>
            <p:nvPr/>
          </p:nvSpPr>
          <p:spPr>
            <a:xfrm>
              <a:off x="5569743" y="2384145"/>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4648" name="object 4648" descr=""/>
            <p:cNvSpPr/>
            <p:nvPr/>
          </p:nvSpPr>
          <p:spPr>
            <a:xfrm>
              <a:off x="5561081" y="2384145"/>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4649" name="object 4649" descr=""/>
            <p:cNvSpPr/>
            <p:nvPr/>
          </p:nvSpPr>
          <p:spPr>
            <a:xfrm>
              <a:off x="5558371" y="2351379"/>
              <a:ext cx="132080" cy="33655"/>
            </a:xfrm>
            <a:custGeom>
              <a:avLst/>
              <a:gdLst/>
              <a:ahLst/>
              <a:cxnLst/>
              <a:rect l="l" t="t" r="r" b="b"/>
              <a:pathLst>
                <a:path w="132079" h="33655">
                  <a:moveTo>
                    <a:pt x="1625" y="4876"/>
                  </a:moveTo>
                  <a:lnTo>
                    <a:pt x="1384" y="4292"/>
                  </a:lnTo>
                  <a:lnTo>
                    <a:pt x="812" y="4064"/>
                  </a:lnTo>
                  <a:lnTo>
                    <a:pt x="228" y="4292"/>
                  </a:lnTo>
                  <a:lnTo>
                    <a:pt x="0" y="4876"/>
                  </a:lnTo>
                  <a:lnTo>
                    <a:pt x="228" y="5448"/>
                  </a:lnTo>
                  <a:lnTo>
                    <a:pt x="812" y="5689"/>
                  </a:lnTo>
                  <a:lnTo>
                    <a:pt x="1384" y="5448"/>
                  </a:lnTo>
                  <a:lnTo>
                    <a:pt x="1625" y="4876"/>
                  </a:lnTo>
                  <a:close/>
                </a:path>
                <a:path w="132079" h="33655">
                  <a:moveTo>
                    <a:pt x="4597" y="32766"/>
                  </a:moveTo>
                  <a:lnTo>
                    <a:pt x="4356" y="32194"/>
                  </a:lnTo>
                  <a:lnTo>
                    <a:pt x="3784" y="31953"/>
                  </a:lnTo>
                  <a:lnTo>
                    <a:pt x="3213" y="32194"/>
                  </a:lnTo>
                  <a:lnTo>
                    <a:pt x="2971" y="32766"/>
                  </a:lnTo>
                  <a:lnTo>
                    <a:pt x="3213" y="33337"/>
                  </a:lnTo>
                  <a:lnTo>
                    <a:pt x="3784" y="33578"/>
                  </a:lnTo>
                  <a:lnTo>
                    <a:pt x="4356" y="33337"/>
                  </a:lnTo>
                  <a:lnTo>
                    <a:pt x="4597" y="32766"/>
                  </a:lnTo>
                  <a:close/>
                </a:path>
                <a:path w="132079" h="33655">
                  <a:moveTo>
                    <a:pt x="8661" y="5143"/>
                  </a:moveTo>
                  <a:lnTo>
                    <a:pt x="8420" y="4572"/>
                  </a:lnTo>
                  <a:lnTo>
                    <a:pt x="7848" y="4330"/>
                  </a:lnTo>
                  <a:lnTo>
                    <a:pt x="7264" y="4572"/>
                  </a:lnTo>
                  <a:lnTo>
                    <a:pt x="7035" y="5143"/>
                  </a:lnTo>
                  <a:lnTo>
                    <a:pt x="7264" y="5715"/>
                  </a:lnTo>
                  <a:lnTo>
                    <a:pt x="7848" y="5956"/>
                  </a:lnTo>
                  <a:lnTo>
                    <a:pt x="8420" y="5715"/>
                  </a:lnTo>
                  <a:lnTo>
                    <a:pt x="8661" y="5143"/>
                  </a:lnTo>
                  <a:close/>
                </a:path>
                <a:path w="132079" h="33655">
                  <a:moveTo>
                    <a:pt x="8928" y="812"/>
                  </a:moveTo>
                  <a:lnTo>
                    <a:pt x="8686" y="241"/>
                  </a:lnTo>
                  <a:lnTo>
                    <a:pt x="8115" y="0"/>
                  </a:lnTo>
                  <a:lnTo>
                    <a:pt x="7543" y="241"/>
                  </a:lnTo>
                  <a:lnTo>
                    <a:pt x="7302" y="812"/>
                  </a:lnTo>
                  <a:lnTo>
                    <a:pt x="7543" y="1397"/>
                  </a:lnTo>
                  <a:lnTo>
                    <a:pt x="8115" y="1625"/>
                  </a:lnTo>
                  <a:lnTo>
                    <a:pt x="8686" y="1397"/>
                  </a:lnTo>
                  <a:lnTo>
                    <a:pt x="8928" y="812"/>
                  </a:lnTo>
                  <a:close/>
                </a:path>
                <a:path w="132079" h="33655">
                  <a:moveTo>
                    <a:pt x="16243" y="4876"/>
                  </a:moveTo>
                  <a:lnTo>
                    <a:pt x="16002" y="4292"/>
                  </a:lnTo>
                  <a:lnTo>
                    <a:pt x="15430" y="4064"/>
                  </a:lnTo>
                  <a:lnTo>
                    <a:pt x="14859" y="4292"/>
                  </a:lnTo>
                  <a:lnTo>
                    <a:pt x="14617" y="4876"/>
                  </a:lnTo>
                  <a:lnTo>
                    <a:pt x="14859" y="5448"/>
                  </a:lnTo>
                  <a:lnTo>
                    <a:pt x="15430" y="5689"/>
                  </a:lnTo>
                  <a:lnTo>
                    <a:pt x="16002" y="5448"/>
                  </a:lnTo>
                  <a:lnTo>
                    <a:pt x="16243" y="4876"/>
                  </a:lnTo>
                  <a:close/>
                </a:path>
                <a:path w="132079" h="33655">
                  <a:moveTo>
                    <a:pt x="131584" y="12192"/>
                  </a:moveTo>
                  <a:lnTo>
                    <a:pt x="131343" y="11620"/>
                  </a:lnTo>
                  <a:lnTo>
                    <a:pt x="130771" y="11379"/>
                  </a:lnTo>
                  <a:lnTo>
                    <a:pt x="130200" y="11620"/>
                  </a:lnTo>
                  <a:lnTo>
                    <a:pt x="129959" y="12192"/>
                  </a:lnTo>
                  <a:lnTo>
                    <a:pt x="130200" y="12763"/>
                  </a:lnTo>
                  <a:lnTo>
                    <a:pt x="130771" y="13004"/>
                  </a:lnTo>
                  <a:lnTo>
                    <a:pt x="131343" y="12763"/>
                  </a:lnTo>
                  <a:lnTo>
                    <a:pt x="131584" y="12192"/>
                  </a:lnTo>
                  <a:close/>
                </a:path>
              </a:pathLst>
            </a:custGeom>
            <a:solidFill>
              <a:srgbClr val="231F20"/>
            </a:solidFill>
          </p:spPr>
          <p:txBody>
            <a:bodyPr wrap="square" lIns="0" tIns="0" rIns="0" bIns="0" rtlCol="0"/>
            <a:lstStyle/>
            <a:p/>
          </p:txBody>
        </p:sp>
        <p:sp>
          <p:nvSpPr>
            <p:cNvPr id="4650" name="object 4650" descr=""/>
            <p:cNvSpPr/>
            <p:nvPr/>
          </p:nvSpPr>
          <p:spPr>
            <a:xfrm>
              <a:off x="5566222" y="235462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51" name="object 4651" descr=""/>
            <p:cNvSpPr/>
            <p:nvPr/>
          </p:nvSpPr>
          <p:spPr>
            <a:xfrm>
              <a:off x="5565955" y="23538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52" name="object 4652" descr=""/>
            <p:cNvSpPr/>
            <p:nvPr/>
          </p:nvSpPr>
          <p:spPr>
            <a:xfrm>
              <a:off x="5565409" y="23481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53" name="object 4653" descr=""/>
            <p:cNvSpPr/>
            <p:nvPr/>
          </p:nvSpPr>
          <p:spPr>
            <a:xfrm>
              <a:off x="5566222" y="23521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54" name="object 4654" descr=""/>
            <p:cNvSpPr/>
            <p:nvPr/>
          </p:nvSpPr>
          <p:spPr>
            <a:xfrm>
              <a:off x="5565955" y="2351372"/>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4655" name="object 4655" descr=""/>
            <p:cNvSpPr/>
            <p:nvPr/>
          </p:nvSpPr>
          <p:spPr>
            <a:xfrm>
              <a:off x="5565409" y="23530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56" name="object 4656" descr=""/>
            <p:cNvSpPr/>
            <p:nvPr/>
          </p:nvSpPr>
          <p:spPr>
            <a:xfrm>
              <a:off x="5566222" y="2349747"/>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4657" name="object 4657" descr=""/>
            <p:cNvSpPr/>
            <p:nvPr/>
          </p:nvSpPr>
          <p:spPr>
            <a:xfrm>
              <a:off x="5565409" y="23519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58" name="object 4658" descr=""/>
            <p:cNvSpPr/>
            <p:nvPr/>
          </p:nvSpPr>
          <p:spPr>
            <a:xfrm>
              <a:off x="5565955" y="23500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59" name="object 4659" descr=""/>
            <p:cNvSpPr/>
            <p:nvPr/>
          </p:nvSpPr>
          <p:spPr>
            <a:xfrm>
              <a:off x="5566228" y="235516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660" name="object 4660" descr=""/>
            <p:cNvSpPr/>
            <p:nvPr/>
          </p:nvSpPr>
          <p:spPr>
            <a:xfrm>
              <a:off x="5565409" y="23519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61" name="object 4661" descr=""/>
            <p:cNvSpPr/>
            <p:nvPr/>
          </p:nvSpPr>
          <p:spPr>
            <a:xfrm>
              <a:off x="5566222" y="235354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62" name="object 4662" descr=""/>
            <p:cNvSpPr/>
            <p:nvPr/>
          </p:nvSpPr>
          <p:spPr>
            <a:xfrm>
              <a:off x="5565409" y="23519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63" name="object 4663" descr=""/>
            <p:cNvSpPr/>
            <p:nvPr/>
          </p:nvSpPr>
          <p:spPr>
            <a:xfrm>
              <a:off x="5566222" y="235597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64" name="object 4664" descr=""/>
            <p:cNvSpPr/>
            <p:nvPr/>
          </p:nvSpPr>
          <p:spPr>
            <a:xfrm>
              <a:off x="5566222" y="2355168"/>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4665" name="object 4665" descr=""/>
            <p:cNvSpPr/>
            <p:nvPr/>
          </p:nvSpPr>
          <p:spPr>
            <a:xfrm>
              <a:off x="5565409" y="235272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66" name="object 4666" descr=""/>
            <p:cNvSpPr/>
            <p:nvPr/>
          </p:nvSpPr>
          <p:spPr>
            <a:xfrm>
              <a:off x="5566228" y="2350020"/>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4667" name="object 4667" descr=""/>
            <p:cNvSpPr/>
            <p:nvPr/>
          </p:nvSpPr>
          <p:spPr>
            <a:xfrm>
              <a:off x="557299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68" name="object 4668" descr=""/>
            <p:cNvSpPr/>
            <p:nvPr/>
          </p:nvSpPr>
          <p:spPr>
            <a:xfrm>
              <a:off x="5558370"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669" name="object 4669" descr=""/>
            <p:cNvSpPr/>
            <p:nvPr/>
          </p:nvSpPr>
          <p:spPr>
            <a:xfrm>
              <a:off x="5574891" y="23481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670" name="object 4670" descr=""/>
            <p:cNvSpPr/>
            <p:nvPr/>
          </p:nvSpPr>
          <p:spPr>
            <a:xfrm>
              <a:off x="5574078" y="2348941"/>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4671" name="object 4671" descr=""/>
            <p:cNvSpPr/>
            <p:nvPr/>
          </p:nvSpPr>
          <p:spPr>
            <a:xfrm>
              <a:off x="5557834" y="2348941"/>
              <a:ext cx="5080" cy="0"/>
            </a:xfrm>
            <a:custGeom>
              <a:avLst/>
              <a:gdLst/>
              <a:ahLst/>
              <a:cxnLst/>
              <a:rect l="l" t="t" r="r" b="b"/>
              <a:pathLst>
                <a:path w="5079" h="0">
                  <a:moveTo>
                    <a:pt x="4597" y="0"/>
                  </a:moveTo>
                  <a:lnTo>
                    <a:pt x="1079" y="0"/>
                  </a:lnTo>
                  <a:lnTo>
                    <a:pt x="0" y="0"/>
                  </a:lnTo>
                </a:path>
              </a:pathLst>
            </a:custGeom>
            <a:ln w="3175">
              <a:solidFill>
                <a:srgbClr val="231F20"/>
              </a:solidFill>
            </a:ln>
          </p:spPr>
          <p:txBody>
            <a:bodyPr wrap="square" lIns="0" tIns="0" rIns="0" bIns="0" rtlCol="0"/>
            <a:lstStyle/>
            <a:p/>
          </p:txBody>
        </p:sp>
        <p:sp>
          <p:nvSpPr>
            <p:cNvPr id="4672" name="object 4672" descr=""/>
            <p:cNvSpPr/>
            <p:nvPr/>
          </p:nvSpPr>
          <p:spPr>
            <a:xfrm>
              <a:off x="5573532" y="2348396"/>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4673" name="object 4673" descr=""/>
            <p:cNvSpPr/>
            <p:nvPr/>
          </p:nvSpPr>
          <p:spPr>
            <a:xfrm>
              <a:off x="5558373" y="2348396"/>
              <a:ext cx="8255" cy="0"/>
            </a:xfrm>
            <a:custGeom>
              <a:avLst/>
              <a:gdLst/>
              <a:ahLst/>
              <a:cxnLst/>
              <a:rect l="l" t="t" r="r" b="b"/>
              <a:pathLst>
                <a:path w="8254" h="0">
                  <a:moveTo>
                    <a:pt x="7848" y="0"/>
                  </a:moveTo>
                  <a:lnTo>
                    <a:pt x="0" y="0"/>
                  </a:lnTo>
                </a:path>
              </a:pathLst>
            </a:custGeom>
            <a:ln w="3175">
              <a:solidFill>
                <a:srgbClr val="231F20"/>
              </a:solidFill>
            </a:ln>
          </p:spPr>
          <p:txBody>
            <a:bodyPr wrap="square" lIns="0" tIns="0" rIns="0" bIns="0" rtlCol="0"/>
            <a:lstStyle/>
            <a:p/>
          </p:txBody>
        </p:sp>
        <p:sp>
          <p:nvSpPr>
            <p:cNvPr id="4674" name="object 4674" descr=""/>
            <p:cNvSpPr/>
            <p:nvPr/>
          </p:nvSpPr>
          <p:spPr>
            <a:xfrm>
              <a:off x="5557555" y="2347863"/>
              <a:ext cx="17780" cy="0"/>
            </a:xfrm>
            <a:custGeom>
              <a:avLst/>
              <a:gdLst/>
              <a:ahLst/>
              <a:cxnLst/>
              <a:rect l="l" t="t" r="r" b="b"/>
              <a:pathLst>
                <a:path w="17779" h="0">
                  <a:moveTo>
                    <a:pt x="17335" y="0"/>
                  </a:moveTo>
                  <a:lnTo>
                    <a:pt x="0" y="0"/>
                  </a:lnTo>
                </a:path>
              </a:pathLst>
            </a:custGeom>
            <a:ln w="3175">
              <a:solidFill>
                <a:srgbClr val="231F20"/>
              </a:solidFill>
            </a:ln>
          </p:spPr>
          <p:txBody>
            <a:bodyPr wrap="square" lIns="0" tIns="0" rIns="0" bIns="0" rtlCol="0"/>
            <a:lstStyle/>
            <a:p/>
          </p:txBody>
        </p:sp>
        <p:sp>
          <p:nvSpPr>
            <p:cNvPr id="4675" name="object 4675" descr=""/>
            <p:cNvSpPr/>
            <p:nvPr/>
          </p:nvSpPr>
          <p:spPr>
            <a:xfrm>
              <a:off x="5449525" y="2343795"/>
              <a:ext cx="5080" cy="0"/>
            </a:xfrm>
            <a:custGeom>
              <a:avLst/>
              <a:gdLst/>
              <a:ahLst/>
              <a:cxnLst/>
              <a:rect l="l" t="t" r="r" b="b"/>
              <a:pathLst>
                <a:path w="5079" h="0">
                  <a:moveTo>
                    <a:pt x="4876" y="0"/>
                  </a:moveTo>
                  <a:lnTo>
                    <a:pt x="0" y="0"/>
                  </a:lnTo>
                </a:path>
              </a:pathLst>
            </a:custGeom>
            <a:ln w="3175">
              <a:solidFill>
                <a:srgbClr val="231F20"/>
              </a:solidFill>
            </a:ln>
          </p:spPr>
          <p:txBody>
            <a:bodyPr wrap="square" lIns="0" tIns="0" rIns="0" bIns="0" rtlCol="0"/>
            <a:lstStyle/>
            <a:p/>
          </p:txBody>
        </p:sp>
        <p:sp>
          <p:nvSpPr>
            <p:cNvPr id="4676" name="object 4676" descr=""/>
            <p:cNvSpPr/>
            <p:nvPr/>
          </p:nvSpPr>
          <p:spPr>
            <a:xfrm>
              <a:off x="5620918" y="2336490"/>
              <a:ext cx="90170" cy="0"/>
            </a:xfrm>
            <a:custGeom>
              <a:avLst/>
              <a:gdLst/>
              <a:ahLst/>
              <a:cxnLst/>
              <a:rect l="l" t="t" r="r" b="b"/>
              <a:pathLst>
                <a:path w="90170" h="0">
                  <a:moveTo>
                    <a:pt x="89623" y="0"/>
                  </a:moveTo>
                  <a:lnTo>
                    <a:pt x="0" y="0"/>
                  </a:lnTo>
                </a:path>
              </a:pathLst>
            </a:custGeom>
            <a:ln w="3175">
              <a:solidFill>
                <a:srgbClr val="231F20"/>
              </a:solidFill>
            </a:ln>
          </p:spPr>
          <p:txBody>
            <a:bodyPr wrap="square" lIns="0" tIns="0" rIns="0" bIns="0" rtlCol="0"/>
            <a:lstStyle/>
            <a:p/>
          </p:txBody>
        </p:sp>
        <p:sp>
          <p:nvSpPr>
            <p:cNvPr id="4677" name="object 4677" descr=""/>
            <p:cNvSpPr/>
            <p:nvPr/>
          </p:nvSpPr>
          <p:spPr>
            <a:xfrm>
              <a:off x="5666952" y="2335671"/>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678" name="object 4678" descr=""/>
            <p:cNvSpPr/>
            <p:nvPr/>
          </p:nvSpPr>
          <p:spPr>
            <a:xfrm>
              <a:off x="5661804" y="2335671"/>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679" name="object 4679" descr=""/>
            <p:cNvSpPr/>
            <p:nvPr/>
          </p:nvSpPr>
          <p:spPr>
            <a:xfrm>
              <a:off x="5666952" y="2335137"/>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680" name="object 4680" descr=""/>
            <p:cNvSpPr/>
            <p:nvPr/>
          </p:nvSpPr>
          <p:spPr>
            <a:xfrm>
              <a:off x="5661798" y="2335137"/>
              <a:ext cx="3175" cy="0"/>
            </a:xfrm>
            <a:custGeom>
              <a:avLst/>
              <a:gdLst/>
              <a:ahLst/>
              <a:cxnLst/>
              <a:rect l="l" t="t" r="r" b="b"/>
              <a:pathLst>
                <a:path w="3175" h="0">
                  <a:moveTo>
                    <a:pt x="2984" y="0"/>
                  </a:moveTo>
                  <a:lnTo>
                    <a:pt x="0" y="0"/>
                  </a:lnTo>
                </a:path>
              </a:pathLst>
            </a:custGeom>
            <a:ln w="3175">
              <a:solidFill>
                <a:srgbClr val="231F20"/>
              </a:solidFill>
            </a:ln>
          </p:spPr>
          <p:txBody>
            <a:bodyPr wrap="square" lIns="0" tIns="0" rIns="0" bIns="0" rtlCol="0"/>
            <a:lstStyle/>
            <a:p/>
          </p:txBody>
        </p:sp>
        <p:sp>
          <p:nvSpPr>
            <p:cNvPr id="4681" name="object 4681" descr=""/>
            <p:cNvSpPr/>
            <p:nvPr/>
          </p:nvSpPr>
          <p:spPr>
            <a:xfrm>
              <a:off x="5666952" y="2334864"/>
              <a:ext cx="3175" cy="0"/>
            </a:xfrm>
            <a:custGeom>
              <a:avLst/>
              <a:gdLst/>
              <a:ahLst/>
              <a:cxnLst/>
              <a:rect l="l" t="t" r="r" b="b"/>
              <a:pathLst>
                <a:path w="3175" h="0">
                  <a:moveTo>
                    <a:pt x="2705" y="0"/>
                  </a:moveTo>
                  <a:lnTo>
                    <a:pt x="0" y="0"/>
                  </a:lnTo>
                </a:path>
              </a:pathLst>
            </a:custGeom>
            <a:ln w="3175">
              <a:solidFill>
                <a:srgbClr val="231F20"/>
              </a:solidFill>
            </a:ln>
          </p:spPr>
          <p:txBody>
            <a:bodyPr wrap="square" lIns="0" tIns="0" rIns="0" bIns="0" rtlCol="0"/>
            <a:lstStyle/>
            <a:p/>
          </p:txBody>
        </p:sp>
        <p:sp>
          <p:nvSpPr>
            <p:cNvPr id="4682" name="object 4682" descr=""/>
            <p:cNvSpPr/>
            <p:nvPr/>
          </p:nvSpPr>
          <p:spPr>
            <a:xfrm>
              <a:off x="5661798" y="2334864"/>
              <a:ext cx="3175" cy="0"/>
            </a:xfrm>
            <a:custGeom>
              <a:avLst/>
              <a:gdLst/>
              <a:ahLst/>
              <a:cxnLst/>
              <a:rect l="l" t="t" r="r" b="b"/>
              <a:pathLst>
                <a:path w="3175" h="0">
                  <a:moveTo>
                    <a:pt x="2984" y="0"/>
                  </a:moveTo>
                  <a:lnTo>
                    <a:pt x="0" y="0"/>
                  </a:lnTo>
                </a:path>
              </a:pathLst>
            </a:custGeom>
            <a:ln w="3175">
              <a:solidFill>
                <a:srgbClr val="231F20"/>
              </a:solidFill>
            </a:ln>
          </p:spPr>
          <p:txBody>
            <a:bodyPr wrap="square" lIns="0" tIns="0" rIns="0" bIns="0" rtlCol="0"/>
            <a:lstStyle/>
            <a:p/>
          </p:txBody>
        </p:sp>
        <p:sp>
          <p:nvSpPr>
            <p:cNvPr id="4683" name="object 4683" descr=""/>
            <p:cNvSpPr/>
            <p:nvPr/>
          </p:nvSpPr>
          <p:spPr>
            <a:xfrm>
              <a:off x="5694840" y="233350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684" name="object 4684" descr=""/>
            <p:cNvSpPr/>
            <p:nvPr/>
          </p:nvSpPr>
          <p:spPr>
            <a:xfrm>
              <a:off x="5675889" y="2333500"/>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4685" name="object 4685" descr=""/>
            <p:cNvSpPr/>
            <p:nvPr/>
          </p:nvSpPr>
          <p:spPr>
            <a:xfrm>
              <a:off x="5705933" y="2333500"/>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686" name="object 4686" descr=""/>
            <p:cNvSpPr/>
            <p:nvPr/>
          </p:nvSpPr>
          <p:spPr>
            <a:xfrm>
              <a:off x="5701605" y="2333500"/>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687" name="object 4687" descr=""/>
            <p:cNvSpPr/>
            <p:nvPr/>
          </p:nvSpPr>
          <p:spPr>
            <a:xfrm>
              <a:off x="5665049" y="2333500"/>
              <a:ext cx="1905" cy="0"/>
            </a:xfrm>
            <a:custGeom>
              <a:avLst/>
              <a:gdLst/>
              <a:ahLst/>
              <a:cxnLst/>
              <a:rect l="l" t="t" r="r" b="b"/>
              <a:pathLst>
                <a:path w="1904" h="0">
                  <a:moveTo>
                    <a:pt x="1358" y="0"/>
                  </a:moveTo>
                  <a:lnTo>
                    <a:pt x="0" y="0"/>
                  </a:lnTo>
                </a:path>
              </a:pathLst>
            </a:custGeom>
            <a:ln w="3175">
              <a:solidFill>
                <a:srgbClr val="231F20"/>
              </a:solidFill>
            </a:ln>
          </p:spPr>
          <p:txBody>
            <a:bodyPr wrap="square" lIns="0" tIns="0" rIns="0" bIns="0" rtlCol="0"/>
            <a:lstStyle/>
            <a:p/>
          </p:txBody>
        </p:sp>
        <p:sp>
          <p:nvSpPr>
            <p:cNvPr id="4688" name="object 4688" descr=""/>
            <p:cNvSpPr/>
            <p:nvPr/>
          </p:nvSpPr>
          <p:spPr>
            <a:xfrm>
              <a:off x="5654228" y="2333500"/>
              <a:ext cx="1905" cy="0"/>
            </a:xfrm>
            <a:custGeom>
              <a:avLst/>
              <a:gdLst/>
              <a:ahLst/>
              <a:cxnLst/>
              <a:rect l="l" t="t" r="r" b="b"/>
              <a:pathLst>
                <a:path w="1904" h="0">
                  <a:moveTo>
                    <a:pt x="1346" y="0"/>
                  </a:moveTo>
                  <a:lnTo>
                    <a:pt x="0" y="0"/>
                  </a:lnTo>
                </a:path>
              </a:pathLst>
            </a:custGeom>
            <a:ln w="3175">
              <a:solidFill>
                <a:srgbClr val="231F20"/>
              </a:solidFill>
            </a:ln>
          </p:spPr>
          <p:txBody>
            <a:bodyPr wrap="square" lIns="0" tIns="0" rIns="0" bIns="0" rtlCol="0"/>
            <a:lstStyle/>
            <a:p/>
          </p:txBody>
        </p:sp>
        <p:sp>
          <p:nvSpPr>
            <p:cNvPr id="4689" name="object 4689" descr=""/>
            <p:cNvSpPr/>
            <p:nvPr/>
          </p:nvSpPr>
          <p:spPr>
            <a:xfrm>
              <a:off x="5648802" y="2333500"/>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4690" name="object 4690" descr=""/>
            <p:cNvSpPr/>
            <p:nvPr/>
          </p:nvSpPr>
          <p:spPr>
            <a:xfrm>
              <a:off x="5635543" y="233350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691" name="object 4691" descr=""/>
            <p:cNvSpPr/>
            <p:nvPr/>
          </p:nvSpPr>
          <p:spPr>
            <a:xfrm>
              <a:off x="5629038" y="2333500"/>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4692" name="object 4692" descr=""/>
            <p:cNvSpPr/>
            <p:nvPr/>
          </p:nvSpPr>
          <p:spPr>
            <a:xfrm>
              <a:off x="5624977" y="2333500"/>
              <a:ext cx="635" cy="0"/>
            </a:xfrm>
            <a:custGeom>
              <a:avLst/>
              <a:gdLst/>
              <a:ahLst/>
              <a:cxnLst/>
              <a:rect l="l" t="t" r="r" b="b"/>
              <a:pathLst>
                <a:path w="635" h="0">
                  <a:moveTo>
                    <a:pt x="546" y="0"/>
                  </a:moveTo>
                  <a:lnTo>
                    <a:pt x="0" y="0"/>
                  </a:lnTo>
                </a:path>
              </a:pathLst>
            </a:custGeom>
            <a:ln w="3175">
              <a:solidFill>
                <a:srgbClr val="231F20"/>
              </a:solidFill>
            </a:ln>
          </p:spPr>
          <p:txBody>
            <a:bodyPr wrap="square" lIns="0" tIns="0" rIns="0" bIns="0" rtlCol="0"/>
            <a:lstStyle/>
            <a:p/>
          </p:txBody>
        </p:sp>
        <p:sp>
          <p:nvSpPr>
            <p:cNvPr id="4693" name="object 4693" descr=""/>
            <p:cNvSpPr/>
            <p:nvPr/>
          </p:nvSpPr>
          <p:spPr>
            <a:xfrm>
              <a:off x="5666952" y="2331343"/>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4694" name="object 4694" descr=""/>
            <p:cNvSpPr/>
            <p:nvPr/>
          </p:nvSpPr>
          <p:spPr>
            <a:xfrm>
              <a:off x="5661531" y="2331343"/>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4695" name="object 4695" descr=""/>
            <p:cNvSpPr/>
            <p:nvPr/>
          </p:nvSpPr>
          <p:spPr>
            <a:xfrm>
              <a:off x="5666952" y="2331070"/>
              <a:ext cx="3175" cy="0"/>
            </a:xfrm>
            <a:custGeom>
              <a:avLst/>
              <a:gdLst/>
              <a:ahLst/>
              <a:cxnLst/>
              <a:rect l="l" t="t" r="r" b="b"/>
              <a:pathLst>
                <a:path w="3175" h="0">
                  <a:moveTo>
                    <a:pt x="2971" y="0"/>
                  </a:moveTo>
                  <a:lnTo>
                    <a:pt x="0" y="0"/>
                  </a:lnTo>
                </a:path>
              </a:pathLst>
            </a:custGeom>
            <a:ln w="3175">
              <a:solidFill>
                <a:srgbClr val="231F20"/>
              </a:solidFill>
            </a:ln>
          </p:spPr>
          <p:txBody>
            <a:bodyPr wrap="square" lIns="0" tIns="0" rIns="0" bIns="0" rtlCol="0"/>
            <a:lstStyle/>
            <a:p/>
          </p:txBody>
        </p:sp>
        <p:sp>
          <p:nvSpPr>
            <p:cNvPr id="4696" name="object 4696" descr=""/>
            <p:cNvSpPr/>
            <p:nvPr/>
          </p:nvSpPr>
          <p:spPr>
            <a:xfrm>
              <a:off x="5661531" y="2331070"/>
              <a:ext cx="3810" cy="0"/>
            </a:xfrm>
            <a:custGeom>
              <a:avLst/>
              <a:gdLst/>
              <a:ahLst/>
              <a:cxnLst/>
              <a:rect l="l" t="t" r="r" b="b"/>
              <a:pathLst>
                <a:path w="3810" h="0">
                  <a:moveTo>
                    <a:pt x="3251" y="0"/>
                  </a:moveTo>
                  <a:lnTo>
                    <a:pt x="0" y="0"/>
                  </a:lnTo>
                </a:path>
              </a:pathLst>
            </a:custGeom>
            <a:ln w="3175">
              <a:solidFill>
                <a:srgbClr val="231F20"/>
              </a:solidFill>
            </a:ln>
          </p:spPr>
          <p:txBody>
            <a:bodyPr wrap="square" lIns="0" tIns="0" rIns="0" bIns="0" rtlCol="0"/>
            <a:lstStyle/>
            <a:p/>
          </p:txBody>
        </p:sp>
        <p:sp>
          <p:nvSpPr>
            <p:cNvPr id="4697" name="object 4697" descr=""/>
            <p:cNvSpPr/>
            <p:nvPr/>
          </p:nvSpPr>
          <p:spPr>
            <a:xfrm>
              <a:off x="5676968" y="2323491"/>
              <a:ext cx="24130" cy="0"/>
            </a:xfrm>
            <a:custGeom>
              <a:avLst/>
              <a:gdLst/>
              <a:ahLst/>
              <a:cxnLst/>
              <a:rect l="l" t="t" r="r" b="b"/>
              <a:pathLst>
                <a:path w="24129" h="0">
                  <a:moveTo>
                    <a:pt x="23825" y="0"/>
                  </a:moveTo>
                  <a:lnTo>
                    <a:pt x="0" y="0"/>
                  </a:lnTo>
                </a:path>
              </a:pathLst>
            </a:custGeom>
            <a:ln w="3175">
              <a:solidFill>
                <a:srgbClr val="231F20"/>
              </a:solidFill>
            </a:ln>
          </p:spPr>
          <p:txBody>
            <a:bodyPr wrap="square" lIns="0" tIns="0" rIns="0" bIns="0" rtlCol="0"/>
            <a:lstStyle/>
            <a:p/>
          </p:txBody>
        </p:sp>
        <p:sp>
          <p:nvSpPr>
            <p:cNvPr id="4698" name="object 4698" descr=""/>
            <p:cNvSpPr/>
            <p:nvPr/>
          </p:nvSpPr>
          <p:spPr>
            <a:xfrm>
              <a:off x="5670740" y="2323491"/>
              <a:ext cx="5715" cy="0"/>
            </a:xfrm>
            <a:custGeom>
              <a:avLst/>
              <a:gdLst/>
              <a:ahLst/>
              <a:cxnLst/>
              <a:rect l="l" t="t" r="r" b="b"/>
              <a:pathLst>
                <a:path w="5714" h="0">
                  <a:moveTo>
                    <a:pt x="5143" y="0"/>
                  </a:moveTo>
                  <a:lnTo>
                    <a:pt x="0" y="0"/>
                  </a:lnTo>
                </a:path>
              </a:pathLst>
            </a:custGeom>
            <a:ln w="3175">
              <a:solidFill>
                <a:srgbClr val="231F20"/>
              </a:solidFill>
            </a:ln>
          </p:spPr>
          <p:txBody>
            <a:bodyPr wrap="square" lIns="0" tIns="0" rIns="0" bIns="0" rtlCol="0"/>
            <a:lstStyle/>
            <a:p/>
          </p:txBody>
        </p:sp>
        <p:sp>
          <p:nvSpPr>
            <p:cNvPr id="4699" name="object 4699" descr=""/>
            <p:cNvSpPr/>
            <p:nvPr/>
          </p:nvSpPr>
          <p:spPr>
            <a:xfrm>
              <a:off x="5664782" y="2323491"/>
              <a:ext cx="1905" cy="0"/>
            </a:xfrm>
            <a:custGeom>
              <a:avLst/>
              <a:gdLst/>
              <a:ahLst/>
              <a:cxnLst/>
              <a:rect l="l" t="t" r="r" b="b"/>
              <a:pathLst>
                <a:path w="1904" h="0">
                  <a:moveTo>
                    <a:pt x="1892" y="0"/>
                  </a:moveTo>
                  <a:lnTo>
                    <a:pt x="0" y="0"/>
                  </a:lnTo>
                </a:path>
              </a:pathLst>
            </a:custGeom>
            <a:ln w="3175">
              <a:solidFill>
                <a:srgbClr val="231F20"/>
              </a:solidFill>
            </a:ln>
          </p:spPr>
          <p:txBody>
            <a:bodyPr wrap="square" lIns="0" tIns="0" rIns="0" bIns="0" rtlCol="0"/>
            <a:lstStyle/>
            <a:p/>
          </p:txBody>
        </p:sp>
        <p:sp>
          <p:nvSpPr>
            <p:cNvPr id="4700" name="object 4700" descr=""/>
            <p:cNvSpPr/>
            <p:nvPr/>
          </p:nvSpPr>
          <p:spPr>
            <a:xfrm>
              <a:off x="5655577" y="2323491"/>
              <a:ext cx="5715" cy="0"/>
            </a:xfrm>
            <a:custGeom>
              <a:avLst/>
              <a:gdLst/>
              <a:ahLst/>
              <a:cxnLst/>
              <a:rect l="l" t="t" r="r" b="b"/>
              <a:pathLst>
                <a:path w="5714" h="0">
                  <a:moveTo>
                    <a:pt x="5143" y="0"/>
                  </a:moveTo>
                  <a:lnTo>
                    <a:pt x="0" y="0"/>
                  </a:lnTo>
                </a:path>
              </a:pathLst>
            </a:custGeom>
            <a:ln w="3175">
              <a:solidFill>
                <a:srgbClr val="231F20"/>
              </a:solidFill>
            </a:ln>
          </p:spPr>
          <p:txBody>
            <a:bodyPr wrap="square" lIns="0" tIns="0" rIns="0" bIns="0" rtlCol="0"/>
            <a:lstStyle/>
            <a:p/>
          </p:txBody>
        </p:sp>
        <p:sp>
          <p:nvSpPr>
            <p:cNvPr id="4701" name="object 4701" descr=""/>
            <p:cNvSpPr/>
            <p:nvPr/>
          </p:nvSpPr>
          <p:spPr>
            <a:xfrm>
              <a:off x="5650163" y="2323491"/>
              <a:ext cx="5715" cy="0"/>
            </a:xfrm>
            <a:custGeom>
              <a:avLst/>
              <a:gdLst/>
              <a:ahLst/>
              <a:cxnLst/>
              <a:rect l="l" t="t" r="r" b="b"/>
              <a:pathLst>
                <a:path w="5714" h="0">
                  <a:moveTo>
                    <a:pt x="5143" y="0"/>
                  </a:moveTo>
                  <a:lnTo>
                    <a:pt x="0" y="0"/>
                  </a:lnTo>
                </a:path>
              </a:pathLst>
            </a:custGeom>
            <a:ln w="3175">
              <a:solidFill>
                <a:srgbClr val="231F20"/>
              </a:solidFill>
            </a:ln>
          </p:spPr>
          <p:txBody>
            <a:bodyPr wrap="square" lIns="0" tIns="0" rIns="0" bIns="0" rtlCol="0"/>
            <a:lstStyle/>
            <a:p/>
          </p:txBody>
        </p:sp>
        <p:sp>
          <p:nvSpPr>
            <p:cNvPr id="4702" name="object 4702" descr=""/>
            <p:cNvSpPr/>
            <p:nvPr/>
          </p:nvSpPr>
          <p:spPr>
            <a:xfrm>
              <a:off x="5629587" y="2323491"/>
              <a:ext cx="20320" cy="0"/>
            </a:xfrm>
            <a:custGeom>
              <a:avLst/>
              <a:gdLst/>
              <a:ahLst/>
              <a:cxnLst/>
              <a:rect l="l" t="t" r="r" b="b"/>
              <a:pathLst>
                <a:path w="20320" h="0">
                  <a:moveTo>
                    <a:pt x="19761" y="0"/>
                  </a:moveTo>
                  <a:lnTo>
                    <a:pt x="0" y="0"/>
                  </a:lnTo>
                </a:path>
              </a:pathLst>
            </a:custGeom>
            <a:ln w="3175">
              <a:solidFill>
                <a:srgbClr val="231F20"/>
              </a:solidFill>
            </a:ln>
          </p:spPr>
          <p:txBody>
            <a:bodyPr wrap="square" lIns="0" tIns="0" rIns="0" bIns="0" rtlCol="0"/>
            <a:lstStyle/>
            <a:p/>
          </p:txBody>
        </p:sp>
        <p:sp>
          <p:nvSpPr>
            <p:cNvPr id="4703" name="object 4703" descr=""/>
            <p:cNvSpPr/>
            <p:nvPr/>
          </p:nvSpPr>
          <p:spPr>
            <a:xfrm>
              <a:off x="5650696" y="2319970"/>
              <a:ext cx="30480" cy="0"/>
            </a:xfrm>
            <a:custGeom>
              <a:avLst/>
              <a:gdLst/>
              <a:ahLst/>
              <a:cxnLst/>
              <a:rect l="l" t="t" r="r" b="b"/>
              <a:pathLst>
                <a:path w="30479" h="0">
                  <a:moveTo>
                    <a:pt x="30060" y="0"/>
                  </a:moveTo>
                  <a:lnTo>
                    <a:pt x="0" y="0"/>
                  </a:lnTo>
                </a:path>
              </a:pathLst>
            </a:custGeom>
            <a:ln w="3175">
              <a:solidFill>
                <a:srgbClr val="231F20"/>
              </a:solidFill>
            </a:ln>
          </p:spPr>
          <p:txBody>
            <a:bodyPr wrap="square" lIns="0" tIns="0" rIns="0" bIns="0" rtlCol="0"/>
            <a:lstStyle/>
            <a:p/>
          </p:txBody>
        </p:sp>
        <p:sp>
          <p:nvSpPr>
            <p:cNvPr id="4704" name="object 4704" descr=""/>
            <p:cNvSpPr/>
            <p:nvPr/>
          </p:nvSpPr>
          <p:spPr>
            <a:xfrm>
              <a:off x="5651783" y="2318890"/>
              <a:ext cx="27940" cy="0"/>
            </a:xfrm>
            <a:custGeom>
              <a:avLst/>
              <a:gdLst/>
              <a:ahLst/>
              <a:cxnLst/>
              <a:rect l="l" t="t" r="r" b="b"/>
              <a:pathLst>
                <a:path w="27939" h="0">
                  <a:moveTo>
                    <a:pt x="27889" y="0"/>
                  </a:moveTo>
                  <a:lnTo>
                    <a:pt x="0" y="0"/>
                  </a:lnTo>
                </a:path>
              </a:pathLst>
            </a:custGeom>
            <a:ln w="3175">
              <a:solidFill>
                <a:srgbClr val="231F20"/>
              </a:solidFill>
            </a:ln>
          </p:spPr>
          <p:txBody>
            <a:bodyPr wrap="square" lIns="0" tIns="0" rIns="0" bIns="0" rtlCol="0"/>
            <a:lstStyle/>
            <a:p/>
          </p:txBody>
        </p:sp>
        <p:sp>
          <p:nvSpPr>
            <p:cNvPr id="4705" name="object 4705" descr=""/>
            <p:cNvSpPr/>
            <p:nvPr/>
          </p:nvSpPr>
          <p:spPr>
            <a:xfrm>
              <a:off x="5575157" y="2348941"/>
              <a:ext cx="635" cy="0"/>
            </a:xfrm>
            <a:custGeom>
              <a:avLst/>
              <a:gdLst/>
              <a:ahLst/>
              <a:cxnLst/>
              <a:rect l="l" t="t" r="r" b="b"/>
              <a:pathLst>
                <a:path w="635" h="0">
                  <a:moveTo>
                    <a:pt x="0" y="0"/>
                  </a:moveTo>
                  <a:lnTo>
                    <a:pt x="546" y="0"/>
                  </a:lnTo>
                </a:path>
              </a:pathLst>
            </a:custGeom>
            <a:ln w="3175">
              <a:solidFill>
                <a:srgbClr val="231F20"/>
              </a:solidFill>
            </a:ln>
          </p:spPr>
          <p:txBody>
            <a:bodyPr wrap="square" lIns="0" tIns="0" rIns="0" bIns="0" rtlCol="0"/>
            <a:lstStyle/>
            <a:p/>
          </p:txBody>
        </p:sp>
        <p:sp>
          <p:nvSpPr>
            <p:cNvPr id="4706" name="object 4706" descr=""/>
            <p:cNvSpPr/>
            <p:nvPr/>
          </p:nvSpPr>
          <p:spPr>
            <a:xfrm>
              <a:off x="5686177" y="233350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4707" name="object 4707" descr=""/>
            <p:cNvSpPr/>
            <p:nvPr/>
          </p:nvSpPr>
          <p:spPr>
            <a:xfrm>
              <a:off x="5574078" y="2348941"/>
              <a:ext cx="1905" cy="0"/>
            </a:xfrm>
            <a:custGeom>
              <a:avLst/>
              <a:gdLst/>
              <a:ahLst/>
              <a:cxnLst/>
              <a:rect l="l" t="t" r="r" b="b"/>
              <a:pathLst>
                <a:path w="1904" h="0">
                  <a:moveTo>
                    <a:pt x="1625" y="0"/>
                  </a:moveTo>
                  <a:lnTo>
                    <a:pt x="1625" y="0"/>
                  </a:lnTo>
                  <a:lnTo>
                    <a:pt x="0" y="0"/>
                  </a:lnTo>
                </a:path>
              </a:pathLst>
            </a:custGeom>
            <a:ln w="3175">
              <a:solidFill>
                <a:srgbClr val="231F20"/>
              </a:solidFill>
            </a:ln>
          </p:spPr>
          <p:txBody>
            <a:bodyPr wrap="square" lIns="0" tIns="0" rIns="0" bIns="0" rtlCol="0"/>
            <a:lstStyle/>
            <a:p/>
          </p:txBody>
        </p:sp>
        <p:sp>
          <p:nvSpPr>
            <p:cNvPr id="4708" name="object 4708" descr=""/>
            <p:cNvSpPr/>
            <p:nvPr/>
          </p:nvSpPr>
          <p:spPr>
            <a:xfrm>
              <a:off x="5431929" y="2332967"/>
              <a:ext cx="192405" cy="0"/>
            </a:xfrm>
            <a:custGeom>
              <a:avLst/>
              <a:gdLst/>
              <a:ahLst/>
              <a:cxnLst/>
              <a:rect l="l" t="t" r="r" b="b"/>
              <a:pathLst>
                <a:path w="192404" h="0">
                  <a:moveTo>
                    <a:pt x="0" y="0"/>
                  </a:moveTo>
                  <a:lnTo>
                    <a:pt x="192239" y="0"/>
                  </a:lnTo>
                </a:path>
              </a:pathLst>
            </a:custGeom>
            <a:ln w="3175">
              <a:solidFill>
                <a:srgbClr val="231F20"/>
              </a:solidFill>
            </a:ln>
          </p:spPr>
          <p:txBody>
            <a:bodyPr wrap="square" lIns="0" tIns="0" rIns="0" bIns="0" rtlCol="0"/>
            <a:lstStyle/>
            <a:p/>
          </p:txBody>
        </p:sp>
        <p:sp>
          <p:nvSpPr>
            <p:cNvPr id="4709" name="object 4709" descr=""/>
            <p:cNvSpPr/>
            <p:nvPr/>
          </p:nvSpPr>
          <p:spPr>
            <a:xfrm>
              <a:off x="5575157" y="2348941"/>
              <a:ext cx="635" cy="0"/>
            </a:xfrm>
            <a:custGeom>
              <a:avLst/>
              <a:gdLst/>
              <a:ahLst/>
              <a:cxnLst/>
              <a:rect l="l" t="t" r="r" b="b"/>
              <a:pathLst>
                <a:path w="635" h="0">
                  <a:moveTo>
                    <a:pt x="0" y="0"/>
                  </a:moveTo>
                  <a:lnTo>
                    <a:pt x="546" y="0"/>
                  </a:lnTo>
                </a:path>
              </a:pathLst>
            </a:custGeom>
            <a:ln w="3175">
              <a:solidFill>
                <a:srgbClr val="231F20"/>
              </a:solidFill>
            </a:ln>
          </p:spPr>
          <p:txBody>
            <a:bodyPr wrap="square" lIns="0" tIns="0" rIns="0" bIns="0" rtlCol="0"/>
            <a:lstStyle/>
            <a:p/>
          </p:txBody>
        </p:sp>
        <p:sp>
          <p:nvSpPr>
            <p:cNvPr id="4710" name="object 4710" descr=""/>
            <p:cNvSpPr/>
            <p:nvPr/>
          </p:nvSpPr>
          <p:spPr>
            <a:xfrm>
              <a:off x="5960722" y="2471049"/>
              <a:ext cx="0" cy="22860"/>
            </a:xfrm>
            <a:custGeom>
              <a:avLst/>
              <a:gdLst/>
              <a:ahLst/>
              <a:cxnLst/>
              <a:rect l="l" t="t" r="r" b="b"/>
              <a:pathLst>
                <a:path w="0" h="22860">
                  <a:moveTo>
                    <a:pt x="0" y="22478"/>
                  </a:moveTo>
                  <a:lnTo>
                    <a:pt x="0" y="0"/>
                  </a:lnTo>
                </a:path>
              </a:pathLst>
            </a:custGeom>
            <a:ln w="3175">
              <a:solidFill>
                <a:srgbClr val="231F20"/>
              </a:solidFill>
            </a:ln>
          </p:spPr>
          <p:txBody>
            <a:bodyPr wrap="square" lIns="0" tIns="0" rIns="0" bIns="0" rtlCol="0"/>
            <a:lstStyle/>
            <a:p/>
          </p:txBody>
        </p:sp>
        <p:sp>
          <p:nvSpPr>
            <p:cNvPr id="4711" name="object 4711" descr=""/>
            <p:cNvSpPr/>
            <p:nvPr/>
          </p:nvSpPr>
          <p:spPr>
            <a:xfrm>
              <a:off x="5970742" y="2471055"/>
              <a:ext cx="0" cy="22860"/>
            </a:xfrm>
            <a:custGeom>
              <a:avLst/>
              <a:gdLst/>
              <a:ahLst/>
              <a:cxnLst/>
              <a:rect l="l" t="t" r="r" b="b"/>
              <a:pathLst>
                <a:path w="0" h="22860">
                  <a:moveTo>
                    <a:pt x="0" y="0"/>
                  </a:moveTo>
                  <a:lnTo>
                    <a:pt x="0" y="22479"/>
                  </a:lnTo>
                </a:path>
              </a:pathLst>
            </a:custGeom>
            <a:ln w="3175">
              <a:solidFill>
                <a:srgbClr val="231F20"/>
              </a:solidFill>
            </a:ln>
          </p:spPr>
          <p:txBody>
            <a:bodyPr wrap="square" lIns="0" tIns="0" rIns="0" bIns="0" rtlCol="0"/>
            <a:lstStyle/>
            <a:p/>
          </p:txBody>
        </p:sp>
        <p:sp>
          <p:nvSpPr>
            <p:cNvPr id="4712" name="object 4712" descr=""/>
            <p:cNvSpPr/>
            <p:nvPr/>
          </p:nvSpPr>
          <p:spPr>
            <a:xfrm>
              <a:off x="6017853" y="24074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713" name="object 4713" descr=""/>
            <p:cNvSpPr/>
            <p:nvPr/>
          </p:nvSpPr>
          <p:spPr>
            <a:xfrm>
              <a:off x="6230670" y="2454268"/>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4714" name="object 4714" descr=""/>
            <p:cNvSpPr/>
            <p:nvPr/>
          </p:nvSpPr>
          <p:spPr>
            <a:xfrm>
              <a:off x="557245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4715" name="object 4715" descr=""/>
            <p:cNvSpPr/>
            <p:nvPr/>
          </p:nvSpPr>
          <p:spPr>
            <a:xfrm>
              <a:off x="5558104" y="235624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716" name="object 4716" descr=""/>
            <p:cNvSpPr/>
            <p:nvPr/>
          </p:nvSpPr>
          <p:spPr>
            <a:xfrm>
              <a:off x="5336889" y="23936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717" name="object 4717" descr=""/>
            <p:cNvSpPr/>
            <p:nvPr/>
          </p:nvSpPr>
          <p:spPr>
            <a:xfrm>
              <a:off x="6215515" y="2408244"/>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4718" name="object 4718" descr=""/>
            <p:cNvSpPr/>
            <p:nvPr/>
          </p:nvSpPr>
          <p:spPr>
            <a:xfrm>
              <a:off x="6206027" y="2405533"/>
              <a:ext cx="5080" cy="1905"/>
            </a:xfrm>
            <a:custGeom>
              <a:avLst/>
              <a:gdLst/>
              <a:ahLst/>
              <a:cxnLst/>
              <a:rect l="l" t="t" r="r" b="b"/>
              <a:pathLst>
                <a:path w="5079" h="1905">
                  <a:moveTo>
                    <a:pt x="0" y="0"/>
                  </a:moveTo>
                  <a:lnTo>
                    <a:pt x="4876" y="1346"/>
                  </a:lnTo>
                </a:path>
              </a:pathLst>
            </a:custGeom>
            <a:ln w="3175">
              <a:solidFill>
                <a:srgbClr val="231F20"/>
              </a:solidFill>
            </a:ln>
          </p:spPr>
          <p:txBody>
            <a:bodyPr wrap="square" lIns="0" tIns="0" rIns="0" bIns="0" rtlCol="0"/>
            <a:lstStyle/>
            <a:p/>
          </p:txBody>
        </p:sp>
        <p:sp>
          <p:nvSpPr>
            <p:cNvPr id="4719" name="object 4719" descr=""/>
            <p:cNvSpPr/>
            <p:nvPr/>
          </p:nvSpPr>
          <p:spPr>
            <a:xfrm>
              <a:off x="6216049" y="2408510"/>
              <a:ext cx="1905" cy="635"/>
            </a:xfrm>
            <a:custGeom>
              <a:avLst/>
              <a:gdLst/>
              <a:ahLst/>
              <a:cxnLst/>
              <a:rect l="l" t="t" r="r" b="b"/>
              <a:pathLst>
                <a:path w="1904" h="635">
                  <a:moveTo>
                    <a:pt x="0" y="0"/>
                  </a:moveTo>
                  <a:lnTo>
                    <a:pt x="1346" y="266"/>
                  </a:lnTo>
                </a:path>
              </a:pathLst>
            </a:custGeom>
            <a:ln w="3175">
              <a:solidFill>
                <a:srgbClr val="231F20"/>
              </a:solidFill>
            </a:ln>
          </p:spPr>
          <p:txBody>
            <a:bodyPr wrap="square" lIns="0" tIns="0" rIns="0" bIns="0" rtlCol="0"/>
            <a:lstStyle/>
            <a:p/>
          </p:txBody>
        </p:sp>
        <p:sp>
          <p:nvSpPr>
            <p:cNvPr id="4720" name="object 4720" descr=""/>
            <p:cNvSpPr/>
            <p:nvPr/>
          </p:nvSpPr>
          <p:spPr>
            <a:xfrm>
              <a:off x="5941225" y="2407424"/>
              <a:ext cx="75565" cy="122555"/>
            </a:xfrm>
            <a:custGeom>
              <a:avLst/>
              <a:gdLst/>
              <a:ahLst/>
              <a:cxnLst/>
              <a:rect l="l" t="t" r="r" b="b"/>
              <a:pathLst>
                <a:path w="75564" h="122555">
                  <a:moveTo>
                    <a:pt x="1625" y="812"/>
                  </a:moveTo>
                  <a:lnTo>
                    <a:pt x="1384" y="241"/>
                  </a:lnTo>
                  <a:lnTo>
                    <a:pt x="812" y="0"/>
                  </a:lnTo>
                  <a:lnTo>
                    <a:pt x="228" y="241"/>
                  </a:lnTo>
                  <a:lnTo>
                    <a:pt x="0" y="812"/>
                  </a:lnTo>
                  <a:lnTo>
                    <a:pt x="228" y="1397"/>
                  </a:lnTo>
                  <a:lnTo>
                    <a:pt x="812" y="1625"/>
                  </a:lnTo>
                  <a:lnTo>
                    <a:pt x="1384" y="1397"/>
                  </a:lnTo>
                  <a:lnTo>
                    <a:pt x="1625" y="812"/>
                  </a:lnTo>
                  <a:close/>
                </a:path>
                <a:path w="75564" h="122555">
                  <a:moveTo>
                    <a:pt x="75272" y="121310"/>
                  </a:moveTo>
                  <a:lnTo>
                    <a:pt x="75031" y="120738"/>
                  </a:lnTo>
                  <a:lnTo>
                    <a:pt x="74460" y="120497"/>
                  </a:lnTo>
                  <a:lnTo>
                    <a:pt x="73888" y="120738"/>
                  </a:lnTo>
                  <a:lnTo>
                    <a:pt x="73647" y="121310"/>
                  </a:lnTo>
                  <a:lnTo>
                    <a:pt x="73888" y="121881"/>
                  </a:lnTo>
                  <a:lnTo>
                    <a:pt x="74460" y="122123"/>
                  </a:lnTo>
                  <a:lnTo>
                    <a:pt x="75031" y="121881"/>
                  </a:lnTo>
                  <a:lnTo>
                    <a:pt x="75272" y="121310"/>
                  </a:lnTo>
                  <a:close/>
                </a:path>
              </a:pathLst>
            </a:custGeom>
            <a:solidFill>
              <a:srgbClr val="231F20"/>
            </a:solidFill>
          </p:spPr>
          <p:txBody>
            <a:bodyPr wrap="square" lIns="0" tIns="0" rIns="0" bIns="0" rtlCol="0"/>
            <a:lstStyle/>
            <a:p/>
          </p:txBody>
        </p:sp>
        <p:sp>
          <p:nvSpPr>
            <p:cNvPr id="4721" name="object 4721" descr=""/>
            <p:cNvSpPr/>
            <p:nvPr/>
          </p:nvSpPr>
          <p:spPr>
            <a:xfrm>
              <a:off x="6011081" y="2528453"/>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4722" name="object 4722" descr=""/>
            <p:cNvSpPr/>
            <p:nvPr/>
          </p:nvSpPr>
          <p:spPr>
            <a:xfrm>
              <a:off x="6014058" y="240824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723" name="object 4723" descr=""/>
            <p:cNvSpPr/>
            <p:nvPr/>
          </p:nvSpPr>
          <p:spPr>
            <a:xfrm>
              <a:off x="6015415" y="2528453"/>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4724" name="object 4724" descr=""/>
            <p:cNvSpPr/>
            <p:nvPr/>
          </p:nvSpPr>
          <p:spPr>
            <a:xfrm>
              <a:off x="6018126" y="240824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725" name="object 4725" descr=""/>
            <p:cNvSpPr/>
            <p:nvPr/>
          </p:nvSpPr>
          <p:spPr>
            <a:xfrm>
              <a:off x="6010541" y="252845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726" name="object 4726" descr=""/>
            <p:cNvSpPr/>
            <p:nvPr/>
          </p:nvSpPr>
          <p:spPr>
            <a:xfrm>
              <a:off x="6131576" y="244100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4727" name="object 4727" descr=""/>
            <p:cNvSpPr/>
            <p:nvPr/>
          </p:nvSpPr>
          <p:spPr>
            <a:xfrm>
              <a:off x="6131576" y="245101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4728" name="object 4728" descr=""/>
            <p:cNvSpPr/>
            <p:nvPr/>
          </p:nvSpPr>
          <p:spPr>
            <a:xfrm>
              <a:off x="6210902" y="2406885"/>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4729" name="object 4729" descr=""/>
            <p:cNvSpPr/>
            <p:nvPr/>
          </p:nvSpPr>
          <p:spPr>
            <a:xfrm>
              <a:off x="6230670" y="251004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4730" name="object 4730" descr=""/>
            <p:cNvSpPr/>
            <p:nvPr/>
          </p:nvSpPr>
          <p:spPr>
            <a:xfrm>
              <a:off x="6115323" y="251302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31" name="object 4731" descr=""/>
            <p:cNvSpPr/>
            <p:nvPr/>
          </p:nvSpPr>
          <p:spPr>
            <a:xfrm>
              <a:off x="6131576" y="251546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732" name="object 4732" descr=""/>
            <p:cNvSpPr/>
            <p:nvPr/>
          </p:nvSpPr>
          <p:spPr>
            <a:xfrm>
              <a:off x="6141325" y="251600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733" name="object 4733" descr=""/>
            <p:cNvSpPr/>
            <p:nvPr/>
          </p:nvSpPr>
          <p:spPr>
            <a:xfrm>
              <a:off x="6035452" y="2471049"/>
              <a:ext cx="0" cy="22860"/>
            </a:xfrm>
            <a:custGeom>
              <a:avLst/>
              <a:gdLst/>
              <a:ahLst/>
              <a:cxnLst/>
              <a:rect l="l" t="t" r="r" b="b"/>
              <a:pathLst>
                <a:path w="0" h="22860">
                  <a:moveTo>
                    <a:pt x="0" y="22478"/>
                  </a:moveTo>
                  <a:lnTo>
                    <a:pt x="0" y="0"/>
                  </a:lnTo>
                </a:path>
              </a:pathLst>
            </a:custGeom>
            <a:ln w="3175">
              <a:solidFill>
                <a:srgbClr val="231F20"/>
              </a:solidFill>
            </a:ln>
          </p:spPr>
          <p:txBody>
            <a:bodyPr wrap="square" lIns="0" tIns="0" rIns="0" bIns="0" rtlCol="0"/>
            <a:lstStyle/>
            <a:p/>
          </p:txBody>
        </p:sp>
        <p:sp>
          <p:nvSpPr>
            <p:cNvPr id="4734" name="object 4734" descr=""/>
            <p:cNvSpPr/>
            <p:nvPr/>
          </p:nvSpPr>
          <p:spPr>
            <a:xfrm>
              <a:off x="6045200" y="2471055"/>
              <a:ext cx="0" cy="22860"/>
            </a:xfrm>
            <a:custGeom>
              <a:avLst/>
              <a:gdLst/>
              <a:ahLst/>
              <a:cxnLst/>
              <a:rect l="l" t="t" r="r" b="b"/>
              <a:pathLst>
                <a:path w="0" h="22860">
                  <a:moveTo>
                    <a:pt x="0" y="0"/>
                  </a:moveTo>
                  <a:lnTo>
                    <a:pt x="0" y="22479"/>
                  </a:lnTo>
                </a:path>
              </a:pathLst>
            </a:custGeom>
            <a:ln w="3175">
              <a:solidFill>
                <a:srgbClr val="231F20"/>
              </a:solidFill>
            </a:ln>
          </p:spPr>
          <p:txBody>
            <a:bodyPr wrap="square" lIns="0" tIns="0" rIns="0" bIns="0" rtlCol="0"/>
            <a:lstStyle/>
            <a:p/>
          </p:txBody>
        </p:sp>
        <p:sp>
          <p:nvSpPr>
            <p:cNvPr id="4735" name="object 4735" descr=""/>
            <p:cNvSpPr/>
            <p:nvPr/>
          </p:nvSpPr>
          <p:spPr>
            <a:xfrm>
              <a:off x="6204948" y="2427459"/>
              <a:ext cx="3175" cy="3175"/>
            </a:xfrm>
            <a:custGeom>
              <a:avLst/>
              <a:gdLst/>
              <a:ahLst/>
              <a:cxnLst/>
              <a:rect l="l" t="t" r="r" b="b"/>
              <a:pathLst>
                <a:path w="3175" h="3175">
                  <a:moveTo>
                    <a:pt x="0" y="2705"/>
                  </a:moveTo>
                  <a:lnTo>
                    <a:pt x="2705" y="0"/>
                  </a:lnTo>
                </a:path>
              </a:pathLst>
            </a:custGeom>
            <a:ln w="3175">
              <a:solidFill>
                <a:srgbClr val="231F20"/>
              </a:solidFill>
            </a:ln>
          </p:spPr>
          <p:txBody>
            <a:bodyPr wrap="square" lIns="0" tIns="0" rIns="0" bIns="0" rtlCol="0"/>
            <a:lstStyle/>
            <a:p/>
          </p:txBody>
        </p:sp>
        <p:sp>
          <p:nvSpPr>
            <p:cNvPr id="4736" name="object 4736" descr=""/>
            <p:cNvSpPr/>
            <p:nvPr/>
          </p:nvSpPr>
          <p:spPr>
            <a:xfrm>
              <a:off x="6241771" y="251004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4737" name="object 4737" descr=""/>
            <p:cNvSpPr/>
            <p:nvPr/>
          </p:nvSpPr>
          <p:spPr>
            <a:xfrm>
              <a:off x="6241771" y="2454268"/>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738" name="object 4738" descr=""/>
            <p:cNvSpPr/>
            <p:nvPr/>
          </p:nvSpPr>
          <p:spPr>
            <a:xfrm>
              <a:off x="6013518" y="240824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739" name="object 4739" descr=""/>
            <p:cNvSpPr/>
            <p:nvPr/>
          </p:nvSpPr>
          <p:spPr>
            <a:xfrm>
              <a:off x="6096099" y="240769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40" name="object 4740" descr=""/>
            <p:cNvSpPr/>
            <p:nvPr/>
          </p:nvSpPr>
          <p:spPr>
            <a:xfrm>
              <a:off x="6137263" y="2430164"/>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4741" name="object 4741" descr=""/>
            <p:cNvSpPr/>
            <p:nvPr/>
          </p:nvSpPr>
          <p:spPr>
            <a:xfrm>
              <a:off x="6206573" y="24510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742" name="object 4742" descr=""/>
            <p:cNvSpPr/>
            <p:nvPr/>
          </p:nvSpPr>
          <p:spPr>
            <a:xfrm>
              <a:off x="6223899" y="2449121"/>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4743" name="object 4743" descr=""/>
            <p:cNvSpPr/>
            <p:nvPr/>
          </p:nvSpPr>
          <p:spPr>
            <a:xfrm>
              <a:off x="6243123" y="245156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744" name="object 4744" descr=""/>
            <p:cNvSpPr/>
            <p:nvPr/>
          </p:nvSpPr>
          <p:spPr>
            <a:xfrm>
              <a:off x="6131576" y="245074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745" name="object 4745" descr=""/>
            <p:cNvSpPr/>
            <p:nvPr/>
          </p:nvSpPr>
          <p:spPr>
            <a:xfrm>
              <a:off x="6218213" y="2516001"/>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4746" name="object 4746" descr=""/>
            <p:cNvSpPr/>
            <p:nvPr/>
          </p:nvSpPr>
          <p:spPr>
            <a:xfrm>
              <a:off x="6134818" y="2427459"/>
              <a:ext cx="2540" cy="3175"/>
            </a:xfrm>
            <a:custGeom>
              <a:avLst/>
              <a:gdLst/>
              <a:ahLst/>
              <a:cxnLst/>
              <a:rect l="l" t="t" r="r" b="b"/>
              <a:pathLst>
                <a:path w="2539" h="3175">
                  <a:moveTo>
                    <a:pt x="2438" y="2705"/>
                  </a:moveTo>
                  <a:lnTo>
                    <a:pt x="0" y="0"/>
                  </a:lnTo>
                </a:path>
              </a:pathLst>
            </a:custGeom>
            <a:ln w="3175">
              <a:solidFill>
                <a:srgbClr val="231F20"/>
              </a:solidFill>
            </a:ln>
          </p:spPr>
          <p:txBody>
            <a:bodyPr wrap="square" lIns="0" tIns="0" rIns="0" bIns="0" rtlCol="0"/>
            <a:lstStyle/>
            <a:p/>
          </p:txBody>
        </p:sp>
        <p:sp>
          <p:nvSpPr>
            <p:cNvPr id="4747" name="object 4747" descr=""/>
            <p:cNvSpPr/>
            <p:nvPr/>
          </p:nvSpPr>
          <p:spPr>
            <a:xfrm>
              <a:off x="6223899" y="2515183"/>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4748" name="object 4748" descr=""/>
            <p:cNvSpPr/>
            <p:nvPr/>
          </p:nvSpPr>
          <p:spPr>
            <a:xfrm>
              <a:off x="6090412" y="2407157"/>
              <a:ext cx="6350" cy="123189"/>
            </a:xfrm>
            <a:custGeom>
              <a:avLst/>
              <a:gdLst/>
              <a:ahLst/>
              <a:cxnLst/>
              <a:rect l="l" t="t" r="r" b="b"/>
              <a:pathLst>
                <a:path w="6350" h="123189">
                  <a:moveTo>
                    <a:pt x="1625" y="121843"/>
                  </a:moveTo>
                  <a:lnTo>
                    <a:pt x="1384" y="121272"/>
                  </a:lnTo>
                  <a:lnTo>
                    <a:pt x="812" y="121031"/>
                  </a:lnTo>
                  <a:lnTo>
                    <a:pt x="228" y="121272"/>
                  </a:lnTo>
                  <a:lnTo>
                    <a:pt x="0" y="121843"/>
                  </a:lnTo>
                  <a:lnTo>
                    <a:pt x="228" y="122428"/>
                  </a:lnTo>
                  <a:lnTo>
                    <a:pt x="812" y="122656"/>
                  </a:lnTo>
                  <a:lnTo>
                    <a:pt x="1384" y="122428"/>
                  </a:lnTo>
                  <a:lnTo>
                    <a:pt x="1625" y="121843"/>
                  </a:lnTo>
                  <a:close/>
                </a:path>
                <a:path w="6350" h="123189">
                  <a:moveTo>
                    <a:pt x="1625" y="812"/>
                  </a:moveTo>
                  <a:lnTo>
                    <a:pt x="1384" y="241"/>
                  </a:lnTo>
                  <a:lnTo>
                    <a:pt x="812" y="0"/>
                  </a:lnTo>
                  <a:lnTo>
                    <a:pt x="228" y="241"/>
                  </a:lnTo>
                  <a:lnTo>
                    <a:pt x="0" y="812"/>
                  </a:lnTo>
                  <a:lnTo>
                    <a:pt x="228" y="1384"/>
                  </a:lnTo>
                  <a:lnTo>
                    <a:pt x="812" y="1625"/>
                  </a:lnTo>
                  <a:lnTo>
                    <a:pt x="1384" y="1384"/>
                  </a:lnTo>
                  <a:lnTo>
                    <a:pt x="1625" y="812"/>
                  </a:lnTo>
                  <a:close/>
                </a:path>
                <a:path w="6350" h="123189">
                  <a:moveTo>
                    <a:pt x="6223" y="121843"/>
                  </a:moveTo>
                  <a:lnTo>
                    <a:pt x="5994" y="121272"/>
                  </a:lnTo>
                  <a:lnTo>
                    <a:pt x="5410" y="121031"/>
                  </a:lnTo>
                  <a:lnTo>
                    <a:pt x="4838" y="121272"/>
                  </a:lnTo>
                  <a:lnTo>
                    <a:pt x="4597" y="121843"/>
                  </a:lnTo>
                  <a:lnTo>
                    <a:pt x="4838" y="122428"/>
                  </a:lnTo>
                  <a:lnTo>
                    <a:pt x="5410" y="122656"/>
                  </a:lnTo>
                  <a:lnTo>
                    <a:pt x="5994" y="122428"/>
                  </a:lnTo>
                  <a:lnTo>
                    <a:pt x="6223" y="121843"/>
                  </a:lnTo>
                  <a:close/>
                </a:path>
                <a:path w="6350" h="123189">
                  <a:moveTo>
                    <a:pt x="6223" y="812"/>
                  </a:moveTo>
                  <a:lnTo>
                    <a:pt x="5994" y="241"/>
                  </a:lnTo>
                  <a:lnTo>
                    <a:pt x="5410" y="0"/>
                  </a:lnTo>
                  <a:lnTo>
                    <a:pt x="4838" y="241"/>
                  </a:lnTo>
                  <a:lnTo>
                    <a:pt x="4597" y="812"/>
                  </a:lnTo>
                  <a:lnTo>
                    <a:pt x="4838" y="1384"/>
                  </a:lnTo>
                  <a:lnTo>
                    <a:pt x="5410" y="1625"/>
                  </a:lnTo>
                  <a:lnTo>
                    <a:pt x="5994" y="1384"/>
                  </a:lnTo>
                  <a:lnTo>
                    <a:pt x="6223" y="812"/>
                  </a:lnTo>
                  <a:close/>
                </a:path>
              </a:pathLst>
            </a:custGeom>
            <a:solidFill>
              <a:srgbClr val="231F20"/>
            </a:solidFill>
          </p:spPr>
          <p:txBody>
            <a:bodyPr wrap="square" lIns="0" tIns="0" rIns="0" bIns="0" rtlCol="0"/>
            <a:lstStyle/>
            <a:p/>
          </p:txBody>
        </p:sp>
        <p:sp>
          <p:nvSpPr>
            <p:cNvPr id="4749" name="object 4749" descr=""/>
            <p:cNvSpPr/>
            <p:nvPr/>
          </p:nvSpPr>
          <p:spPr>
            <a:xfrm>
              <a:off x="6091497" y="252872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50" name="object 4750" descr=""/>
            <p:cNvSpPr/>
            <p:nvPr/>
          </p:nvSpPr>
          <p:spPr>
            <a:xfrm>
              <a:off x="6095832" y="252872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51" name="object 4751" descr=""/>
            <p:cNvSpPr/>
            <p:nvPr/>
          </p:nvSpPr>
          <p:spPr>
            <a:xfrm>
              <a:off x="6108284" y="2472955"/>
              <a:ext cx="0" cy="17780"/>
            </a:xfrm>
            <a:custGeom>
              <a:avLst/>
              <a:gdLst/>
              <a:ahLst/>
              <a:cxnLst/>
              <a:rect l="l" t="t" r="r" b="b"/>
              <a:pathLst>
                <a:path w="0" h="17780">
                  <a:moveTo>
                    <a:pt x="0" y="17322"/>
                  </a:moveTo>
                  <a:lnTo>
                    <a:pt x="0" y="0"/>
                  </a:lnTo>
                </a:path>
              </a:pathLst>
            </a:custGeom>
            <a:ln w="3175">
              <a:solidFill>
                <a:srgbClr val="231F20"/>
              </a:solidFill>
            </a:ln>
          </p:spPr>
          <p:txBody>
            <a:bodyPr wrap="square" lIns="0" tIns="0" rIns="0" bIns="0" rtlCol="0"/>
            <a:lstStyle/>
            <a:p/>
          </p:txBody>
        </p:sp>
        <p:sp>
          <p:nvSpPr>
            <p:cNvPr id="4752" name="object 4752" descr=""/>
            <p:cNvSpPr/>
            <p:nvPr/>
          </p:nvSpPr>
          <p:spPr>
            <a:xfrm>
              <a:off x="6115323" y="2513296"/>
              <a:ext cx="0" cy="3175"/>
            </a:xfrm>
            <a:custGeom>
              <a:avLst/>
              <a:gdLst/>
              <a:ahLst/>
              <a:cxnLst/>
              <a:rect l="l" t="t" r="r" b="b"/>
              <a:pathLst>
                <a:path w="0" h="3175">
                  <a:moveTo>
                    <a:pt x="0" y="2705"/>
                  </a:moveTo>
                  <a:lnTo>
                    <a:pt x="0" y="0"/>
                  </a:lnTo>
                </a:path>
              </a:pathLst>
            </a:custGeom>
            <a:ln w="3175">
              <a:solidFill>
                <a:srgbClr val="231F20"/>
              </a:solidFill>
            </a:ln>
          </p:spPr>
          <p:txBody>
            <a:bodyPr wrap="square" lIns="0" tIns="0" rIns="0" bIns="0" rtlCol="0"/>
            <a:lstStyle/>
            <a:p/>
          </p:txBody>
        </p:sp>
        <p:sp>
          <p:nvSpPr>
            <p:cNvPr id="4753" name="object 4753" descr=""/>
            <p:cNvSpPr/>
            <p:nvPr/>
          </p:nvSpPr>
          <p:spPr>
            <a:xfrm>
              <a:off x="6118306" y="2472953"/>
              <a:ext cx="0" cy="17780"/>
            </a:xfrm>
            <a:custGeom>
              <a:avLst/>
              <a:gdLst/>
              <a:ahLst/>
              <a:cxnLst/>
              <a:rect l="l" t="t" r="r" b="b"/>
              <a:pathLst>
                <a:path w="0" h="17780">
                  <a:moveTo>
                    <a:pt x="0" y="0"/>
                  </a:moveTo>
                  <a:lnTo>
                    <a:pt x="0" y="17322"/>
                  </a:lnTo>
                </a:path>
              </a:pathLst>
            </a:custGeom>
            <a:ln w="3175">
              <a:solidFill>
                <a:srgbClr val="231F20"/>
              </a:solidFill>
            </a:ln>
          </p:spPr>
          <p:txBody>
            <a:bodyPr wrap="square" lIns="0" tIns="0" rIns="0" bIns="0" rtlCol="0"/>
            <a:lstStyle/>
            <a:p/>
          </p:txBody>
        </p:sp>
        <p:sp>
          <p:nvSpPr>
            <p:cNvPr id="4754" name="object 4754" descr=""/>
            <p:cNvSpPr/>
            <p:nvPr/>
          </p:nvSpPr>
          <p:spPr>
            <a:xfrm>
              <a:off x="6118846" y="2436660"/>
              <a:ext cx="0" cy="76835"/>
            </a:xfrm>
            <a:custGeom>
              <a:avLst/>
              <a:gdLst/>
              <a:ahLst/>
              <a:cxnLst/>
              <a:rect l="l" t="t" r="r" b="b"/>
              <a:pathLst>
                <a:path w="0" h="76835">
                  <a:moveTo>
                    <a:pt x="0" y="76365"/>
                  </a:moveTo>
                  <a:lnTo>
                    <a:pt x="0" y="0"/>
                  </a:lnTo>
                </a:path>
              </a:pathLst>
            </a:custGeom>
            <a:ln w="3175">
              <a:solidFill>
                <a:srgbClr val="231F20"/>
              </a:solidFill>
            </a:ln>
          </p:spPr>
          <p:txBody>
            <a:bodyPr wrap="square" lIns="0" tIns="0" rIns="0" bIns="0" rtlCol="0"/>
            <a:lstStyle/>
            <a:p/>
          </p:txBody>
        </p:sp>
        <p:sp>
          <p:nvSpPr>
            <p:cNvPr id="4755" name="object 4755" descr=""/>
            <p:cNvSpPr/>
            <p:nvPr/>
          </p:nvSpPr>
          <p:spPr>
            <a:xfrm>
              <a:off x="6118039" y="2491358"/>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4756" name="object 4756" descr=""/>
            <p:cNvSpPr/>
            <p:nvPr/>
          </p:nvSpPr>
          <p:spPr>
            <a:xfrm>
              <a:off x="6203863" y="24393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757" name="object 4757" descr=""/>
            <p:cNvSpPr/>
            <p:nvPr/>
          </p:nvSpPr>
          <p:spPr>
            <a:xfrm>
              <a:off x="6200620" y="251600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4758" name="object 4758" descr=""/>
            <p:cNvSpPr/>
            <p:nvPr/>
          </p:nvSpPr>
          <p:spPr>
            <a:xfrm>
              <a:off x="6223626" y="2515461"/>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4759" name="object 4759" descr=""/>
            <p:cNvSpPr/>
            <p:nvPr/>
          </p:nvSpPr>
          <p:spPr>
            <a:xfrm>
              <a:off x="6218213" y="2522766"/>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4760" name="object 4760" descr=""/>
            <p:cNvSpPr/>
            <p:nvPr/>
          </p:nvSpPr>
          <p:spPr>
            <a:xfrm>
              <a:off x="6229592" y="2515183"/>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4761" name="object 4761" descr=""/>
            <p:cNvSpPr/>
            <p:nvPr/>
          </p:nvSpPr>
          <p:spPr>
            <a:xfrm>
              <a:off x="6242310" y="251221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762" name="object 4762" descr=""/>
            <p:cNvSpPr/>
            <p:nvPr/>
          </p:nvSpPr>
          <p:spPr>
            <a:xfrm>
              <a:off x="6210362" y="2441005"/>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4763" name="object 4763" descr=""/>
            <p:cNvSpPr/>
            <p:nvPr/>
          </p:nvSpPr>
          <p:spPr>
            <a:xfrm>
              <a:off x="6136717" y="24393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764" name="object 4764" descr=""/>
            <p:cNvSpPr/>
            <p:nvPr/>
          </p:nvSpPr>
          <p:spPr>
            <a:xfrm>
              <a:off x="6090959" y="2407698"/>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765" name="object 4765" descr=""/>
            <p:cNvSpPr/>
            <p:nvPr/>
          </p:nvSpPr>
          <p:spPr>
            <a:xfrm>
              <a:off x="6118039" y="2471060"/>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4766" name="object 4766" descr=""/>
            <p:cNvSpPr/>
            <p:nvPr/>
          </p:nvSpPr>
          <p:spPr>
            <a:xfrm>
              <a:off x="6131570" y="2441265"/>
              <a:ext cx="0" cy="9525"/>
            </a:xfrm>
            <a:custGeom>
              <a:avLst/>
              <a:gdLst/>
              <a:ahLst/>
              <a:cxnLst/>
              <a:rect l="l" t="t" r="r" b="b"/>
              <a:pathLst>
                <a:path w="0" h="9525">
                  <a:moveTo>
                    <a:pt x="0" y="0"/>
                  </a:moveTo>
                  <a:lnTo>
                    <a:pt x="0" y="9474"/>
                  </a:lnTo>
                </a:path>
              </a:pathLst>
            </a:custGeom>
            <a:ln w="3175">
              <a:solidFill>
                <a:srgbClr val="231F20"/>
              </a:solidFill>
            </a:ln>
          </p:spPr>
          <p:txBody>
            <a:bodyPr wrap="square" lIns="0" tIns="0" rIns="0" bIns="0" rtlCol="0"/>
            <a:lstStyle/>
            <a:p/>
          </p:txBody>
        </p:sp>
        <p:sp>
          <p:nvSpPr>
            <p:cNvPr id="4767" name="object 4767" descr=""/>
            <p:cNvSpPr/>
            <p:nvPr/>
          </p:nvSpPr>
          <p:spPr>
            <a:xfrm>
              <a:off x="6131570" y="2498400"/>
              <a:ext cx="0" cy="17145"/>
            </a:xfrm>
            <a:custGeom>
              <a:avLst/>
              <a:gdLst/>
              <a:ahLst/>
              <a:cxnLst/>
              <a:rect l="l" t="t" r="r" b="b"/>
              <a:pathLst>
                <a:path w="0" h="17144">
                  <a:moveTo>
                    <a:pt x="0" y="17056"/>
                  </a:moveTo>
                  <a:lnTo>
                    <a:pt x="0" y="0"/>
                  </a:lnTo>
                </a:path>
              </a:pathLst>
            </a:custGeom>
            <a:ln w="3175">
              <a:solidFill>
                <a:srgbClr val="231F20"/>
              </a:solidFill>
            </a:ln>
          </p:spPr>
          <p:txBody>
            <a:bodyPr wrap="square" lIns="0" tIns="0" rIns="0" bIns="0" rtlCol="0"/>
            <a:lstStyle/>
            <a:p/>
          </p:txBody>
        </p:sp>
        <p:sp>
          <p:nvSpPr>
            <p:cNvPr id="4768" name="object 4768" descr=""/>
            <p:cNvSpPr/>
            <p:nvPr/>
          </p:nvSpPr>
          <p:spPr>
            <a:xfrm>
              <a:off x="6131570" y="2451288"/>
              <a:ext cx="0" cy="19685"/>
            </a:xfrm>
            <a:custGeom>
              <a:avLst/>
              <a:gdLst/>
              <a:ahLst/>
              <a:cxnLst/>
              <a:rect l="l" t="t" r="r" b="b"/>
              <a:pathLst>
                <a:path w="0" h="19685">
                  <a:moveTo>
                    <a:pt x="0" y="19494"/>
                  </a:moveTo>
                  <a:lnTo>
                    <a:pt x="0" y="0"/>
                  </a:lnTo>
                </a:path>
              </a:pathLst>
            </a:custGeom>
            <a:ln w="3175">
              <a:solidFill>
                <a:srgbClr val="231F20"/>
              </a:solidFill>
            </a:ln>
          </p:spPr>
          <p:txBody>
            <a:bodyPr wrap="square" lIns="0" tIns="0" rIns="0" bIns="0" rtlCol="0"/>
            <a:lstStyle/>
            <a:p/>
          </p:txBody>
        </p:sp>
        <p:sp>
          <p:nvSpPr>
            <p:cNvPr id="4769" name="object 4769" descr=""/>
            <p:cNvSpPr/>
            <p:nvPr/>
          </p:nvSpPr>
          <p:spPr>
            <a:xfrm>
              <a:off x="6132656" y="2437753"/>
              <a:ext cx="0" cy="3810"/>
            </a:xfrm>
            <a:custGeom>
              <a:avLst/>
              <a:gdLst/>
              <a:ahLst/>
              <a:cxnLst/>
              <a:rect l="l" t="t" r="r" b="b"/>
              <a:pathLst>
                <a:path w="0" h="3810">
                  <a:moveTo>
                    <a:pt x="0" y="3251"/>
                  </a:moveTo>
                  <a:lnTo>
                    <a:pt x="0" y="0"/>
                  </a:lnTo>
                  <a:lnTo>
                    <a:pt x="0" y="3251"/>
                  </a:lnTo>
                </a:path>
              </a:pathLst>
            </a:custGeom>
            <a:ln w="3175">
              <a:solidFill>
                <a:srgbClr val="231F20"/>
              </a:solidFill>
            </a:ln>
          </p:spPr>
          <p:txBody>
            <a:bodyPr wrap="square" lIns="0" tIns="0" rIns="0" bIns="0" rtlCol="0"/>
            <a:lstStyle/>
            <a:p/>
          </p:txBody>
        </p:sp>
        <p:sp>
          <p:nvSpPr>
            <p:cNvPr id="4770" name="object 4770" descr=""/>
            <p:cNvSpPr/>
            <p:nvPr/>
          </p:nvSpPr>
          <p:spPr>
            <a:xfrm>
              <a:off x="6137257" y="2430712"/>
              <a:ext cx="0" cy="6985"/>
            </a:xfrm>
            <a:custGeom>
              <a:avLst/>
              <a:gdLst/>
              <a:ahLst/>
              <a:cxnLst/>
              <a:rect l="l" t="t" r="r" b="b"/>
              <a:pathLst>
                <a:path w="0" h="6985">
                  <a:moveTo>
                    <a:pt x="0" y="6769"/>
                  </a:moveTo>
                  <a:lnTo>
                    <a:pt x="0" y="0"/>
                  </a:lnTo>
                </a:path>
              </a:pathLst>
            </a:custGeom>
            <a:ln w="3175">
              <a:solidFill>
                <a:srgbClr val="231F20"/>
              </a:solidFill>
            </a:ln>
          </p:spPr>
          <p:txBody>
            <a:bodyPr wrap="square" lIns="0" tIns="0" rIns="0" bIns="0" rtlCol="0"/>
            <a:lstStyle/>
            <a:p/>
          </p:txBody>
        </p:sp>
        <p:sp>
          <p:nvSpPr>
            <p:cNvPr id="4771" name="object 4771" descr=""/>
            <p:cNvSpPr/>
            <p:nvPr/>
          </p:nvSpPr>
          <p:spPr>
            <a:xfrm>
              <a:off x="6137530"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72" name="object 4772" descr=""/>
            <p:cNvSpPr/>
            <p:nvPr/>
          </p:nvSpPr>
          <p:spPr>
            <a:xfrm>
              <a:off x="6137530" y="244018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4773" name="object 4773" descr=""/>
            <p:cNvSpPr/>
            <p:nvPr/>
          </p:nvSpPr>
          <p:spPr>
            <a:xfrm>
              <a:off x="6138068"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74" name="object 4774" descr=""/>
            <p:cNvSpPr/>
            <p:nvPr/>
          </p:nvSpPr>
          <p:spPr>
            <a:xfrm>
              <a:off x="6141318" y="251572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75" name="object 4775" descr=""/>
            <p:cNvSpPr/>
            <p:nvPr/>
          </p:nvSpPr>
          <p:spPr>
            <a:xfrm>
              <a:off x="6141045" y="242935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776" name="object 4776" descr=""/>
            <p:cNvSpPr/>
            <p:nvPr/>
          </p:nvSpPr>
          <p:spPr>
            <a:xfrm>
              <a:off x="6142943" y="2437753"/>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4777" name="object 4777" descr=""/>
            <p:cNvSpPr/>
            <p:nvPr/>
          </p:nvSpPr>
          <p:spPr>
            <a:xfrm>
              <a:off x="6148090"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78" name="object 4778" descr=""/>
            <p:cNvSpPr/>
            <p:nvPr/>
          </p:nvSpPr>
          <p:spPr>
            <a:xfrm>
              <a:off x="6151333" y="2476739"/>
              <a:ext cx="0" cy="15875"/>
            </a:xfrm>
            <a:custGeom>
              <a:avLst/>
              <a:gdLst/>
              <a:ahLst/>
              <a:cxnLst/>
              <a:rect l="l" t="t" r="r" b="b"/>
              <a:pathLst>
                <a:path w="0" h="15875">
                  <a:moveTo>
                    <a:pt x="0" y="15709"/>
                  </a:moveTo>
                  <a:lnTo>
                    <a:pt x="0" y="0"/>
                  </a:lnTo>
                </a:path>
              </a:pathLst>
            </a:custGeom>
            <a:ln w="3175">
              <a:solidFill>
                <a:srgbClr val="231F20"/>
              </a:solidFill>
            </a:ln>
          </p:spPr>
          <p:txBody>
            <a:bodyPr wrap="square" lIns="0" tIns="0" rIns="0" bIns="0" rtlCol="0"/>
            <a:lstStyle/>
            <a:p/>
          </p:txBody>
        </p:sp>
        <p:sp>
          <p:nvSpPr>
            <p:cNvPr id="4779" name="object 4779" descr=""/>
            <p:cNvSpPr/>
            <p:nvPr/>
          </p:nvSpPr>
          <p:spPr>
            <a:xfrm>
              <a:off x="6153231"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80" name="object 4780" descr=""/>
            <p:cNvSpPr/>
            <p:nvPr/>
          </p:nvSpPr>
          <p:spPr>
            <a:xfrm>
              <a:off x="6173539" y="240769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81" name="object 4781" descr=""/>
            <p:cNvSpPr/>
            <p:nvPr/>
          </p:nvSpPr>
          <p:spPr>
            <a:xfrm>
              <a:off x="6223632" y="244886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782" name="object 4782" descr=""/>
            <p:cNvSpPr/>
            <p:nvPr/>
          </p:nvSpPr>
          <p:spPr>
            <a:xfrm>
              <a:off x="6223632" y="244641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783" name="object 4783" descr=""/>
            <p:cNvSpPr/>
            <p:nvPr/>
          </p:nvSpPr>
          <p:spPr>
            <a:xfrm>
              <a:off x="6229592" y="244912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4784" name="object 4784" descr=""/>
            <p:cNvSpPr/>
            <p:nvPr/>
          </p:nvSpPr>
          <p:spPr>
            <a:xfrm>
              <a:off x="6256399" y="2451285"/>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4785" name="object 4785" descr=""/>
            <p:cNvSpPr/>
            <p:nvPr/>
          </p:nvSpPr>
          <p:spPr>
            <a:xfrm>
              <a:off x="6167844" y="2407157"/>
              <a:ext cx="6985" cy="123189"/>
            </a:xfrm>
            <a:custGeom>
              <a:avLst/>
              <a:gdLst/>
              <a:ahLst/>
              <a:cxnLst/>
              <a:rect l="l" t="t" r="r" b="b"/>
              <a:pathLst>
                <a:path w="6985" h="123189">
                  <a:moveTo>
                    <a:pt x="1625" y="121843"/>
                  </a:moveTo>
                  <a:lnTo>
                    <a:pt x="1384" y="121272"/>
                  </a:lnTo>
                  <a:lnTo>
                    <a:pt x="812" y="121031"/>
                  </a:lnTo>
                  <a:lnTo>
                    <a:pt x="241" y="121272"/>
                  </a:lnTo>
                  <a:lnTo>
                    <a:pt x="0" y="121843"/>
                  </a:lnTo>
                  <a:lnTo>
                    <a:pt x="241" y="122428"/>
                  </a:lnTo>
                  <a:lnTo>
                    <a:pt x="812" y="122656"/>
                  </a:lnTo>
                  <a:lnTo>
                    <a:pt x="1384" y="122428"/>
                  </a:lnTo>
                  <a:lnTo>
                    <a:pt x="1625" y="121843"/>
                  </a:lnTo>
                  <a:close/>
                </a:path>
                <a:path w="6985" h="123189">
                  <a:moveTo>
                    <a:pt x="1625" y="812"/>
                  </a:moveTo>
                  <a:lnTo>
                    <a:pt x="1384" y="241"/>
                  </a:lnTo>
                  <a:lnTo>
                    <a:pt x="812" y="0"/>
                  </a:lnTo>
                  <a:lnTo>
                    <a:pt x="241" y="241"/>
                  </a:lnTo>
                  <a:lnTo>
                    <a:pt x="0" y="812"/>
                  </a:lnTo>
                  <a:lnTo>
                    <a:pt x="241" y="1384"/>
                  </a:lnTo>
                  <a:lnTo>
                    <a:pt x="812" y="1625"/>
                  </a:lnTo>
                  <a:lnTo>
                    <a:pt x="1384" y="1384"/>
                  </a:lnTo>
                  <a:lnTo>
                    <a:pt x="1625" y="812"/>
                  </a:lnTo>
                  <a:close/>
                </a:path>
                <a:path w="6985" h="123189">
                  <a:moveTo>
                    <a:pt x="6502" y="121843"/>
                  </a:moveTo>
                  <a:lnTo>
                    <a:pt x="6261" y="121272"/>
                  </a:lnTo>
                  <a:lnTo>
                    <a:pt x="5689" y="121031"/>
                  </a:lnTo>
                  <a:lnTo>
                    <a:pt x="5118" y="121272"/>
                  </a:lnTo>
                  <a:lnTo>
                    <a:pt x="4876" y="121843"/>
                  </a:lnTo>
                  <a:lnTo>
                    <a:pt x="5118" y="122428"/>
                  </a:lnTo>
                  <a:lnTo>
                    <a:pt x="5689" y="122656"/>
                  </a:lnTo>
                  <a:lnTo>
                    <a:pt x="6261" y="122428"/>
                  </a:lnTo>
                  <a:lnTo>
                    <a:pt x="6502" y="121843"/>
                  </a:lnTo>
                  <a:close/>
                </a:path>
                <a:path w="6985" h="123189">
                  <a:moveTo>
                    <a:pt x="6502" y="812"/>
                  </a:moveTo>
                  <a:lnTo>
                    <a:pt x="6261" y="241"/>
                  </a:lnTo>
                  <a:lnTo>
                    <a:pt x="5689" y="0"/>
                  </a:lnTo>
                  <a:lnTo>
                    <a:pt x="5118" y="241"/>
                  </a:lnTo>
                  <a:lnTo>
                    <a:pt x="4876" y="812"/>
                  </a:lnTo>
                  <a:lnTo>
                    <a:pt x="5118" y="1384"/>
                  </a:lnTo>
                  <a:lnTo>
                    <a:pt x="5689" y="1625"/>
                  </a:lnTo>
                  <a:lnTo>
                    <a:pt x="6261" y="1384"/>
                  </a:lnTo>
                  <a:lnTo>
                    <a:pt x="6502" y="812"/>
                  </a:lnTo>
                  <a:close/>
                </a:path>
              </a:pathLst>
            </a:custGeom>
            <a:solidFill>
              <a:srgbClr val="231F20"/>
            </a:solidFill>
          </p:spPr>
          <p:txBody>
            <a:bodyPr wrap="square" lIns="0" tIns="0" rIns="0" bIns="0" rtlCol="0"/>
            <a:lstStyle/>
            <a:p/>
          </p:txBody>
        </p:sp>
        <p:sp>
          <p:nvSpPr>
            <p:cNvPr id="4786" name="object 4786" descr=""/>
            <p:cNvSpPr/>
            <p:nvPr/>
          </p:nvSpPr>
          <p:spPr>
            <a:xfrm>
              <a:off x="6161354"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87" name="object 4787" descr=""/>
            <p:cNvSpPr/>
            <p:nvPr/>
          </p:nvSpPr>
          <p:spPr>
            <a:xfrm>
              <a:off x="6166501"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88" name="object 4788" descr=""/>
            <p:cNvSpPr/>
            <p:nvPr/>
          </p:nvSpPr>
          <p:spPr>
            <a:xfrm>
              <a:off x="6168938" y="252872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89" name="object 4789" descr=""/>
            <p:cNvSpPr/>
            <p:nvPr/>
          </p:nvSpPr>
          <p:spPr>
            <a:xfrm>
              <a:off x="6173266" y="252872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4790" name="object 4790" descr=""/>
            <p:cNvSpPr/>
            <p:nvPr/>
          </p:nvSpPr>
          <p:spPr>
            <a:xfrm>
              <a:off x="6175977" y="2437753"/>
              <a:ext cx="0" cy="3810"/>
            </a:xfrm>
            <a:custGeom>
              <a:avLst/>
              <a:gdLst/>
              <a:ahLst/>
              <a:cxnLst/>
              <a:rect l="l" t="t" r="r" b="b"/>
              <a:pathLst>
                <a:path w="0" h="3810">
                  <a:moveTo>
                    <a:pt x="0" y="3251"/>
                  </a:moveTo>
                  <a:lnTo>
                    <a:pt x="0" y="0"/>
                  </a:lnTo>
                </a:path>
              </a:pathLst>
            </a:custGeom>
            <a:ln w="3175">
              <a:solidFill>
                <a:srgbClr val="231F20"/>
              </a:solidFill>
            </a:ln>
          </p:spPr>
          <p:txBody>
            <a:bodyPr wrap="square" lIns="0" tIns="0" rIns="0" bIns="0" rtlCol="0"/>
            <a:lstStyle/>
            <a:p/>
          </p:txBody>
        </p:sp>
        <p:sp>
          <p:nvSpPr>
            <p:cNvPr id="4791" name="object 4791" descr=""/>
            <p:cNvSpPr/>
            <p:nvPr/>
          </p:nvSpPr>
          <p:spPr>
            <a:xfrm>
              <a:off x="6180851"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92" name="object 4792" descr=""/>
            <p:cNvSpPr/>
            <p:nvPr/>
          </p:nvSpPr>
          <p:spPr>
            <a:xfrm>
              <a:off x="6189240"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93" name="object 4793" descr=""/>
            <p:cNvSpPr/>
            <p:nvPr/>
          </p:nvSpPr>
          <p:spPr>
            <a:xfrm>
              <a:off x="6171102" y="2526829"/>
              <a:ext cx="0" cy="1905"/>
            </a:xfrm>
            <a:custGeom>
              <a:avLst/>
              <a:gdLst/>
              <a:ahLst/>
              <a:cxnLst/>
              <a:rect l="l" t="t" r="r" b="b"/>
              <a:pathLst>
                <a:path w="0" h="1905">
                  <a:moveTo>
                    <a:pt x="0" y="0"/>
                  </a:moveTo>
                  <a:lnTo>
                    <a:pt x="0" y="1625"/>
                  </a:lnTo>
                </a:path>
              </a:pathLst>
            </a:custGeom>
            <a:ln w="3175">
              <a:solidFill>
                <a:srgbClr val="231F20"/>
              </a:solidFill>
            </a:ln>
          </p:spPr>
          <p:txBody>
            <a:bodyPr wrap="square" lIns="0" tIns="0" rIns="0" bIns="0" rtlCol="0"/>
            <a:lstStyle/>
            <a:p/>
          </p:txBody>
        </p:sp>
        <p:sp>
          <p:nvSpPr>
            <p:cNvPr id="4794" name="object 4794" descr=""/>
            <p:cNvSpPr/>
            <p:nvPr/>
          </p:nvSpPr>
          <p:spPr>
            <a:xfrm>
              <a:off x="6204676" y="2430164"/>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4795" name="object 4795" descr=""/>
            <p:cNvSpPr/>
            <p:nvPr/>
          </p:nvSpPr>
          <p:spPr>
            <a:xfrm>
              <a:off x="6168665" y="240769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796" name="object 4796" descr=""/>
            <p:cNvSpPr/>
            <p:nvPr/>
          </p:nvSpPr>
          <p:spPr>
            <a:xfrm>
              <a:off x="6190866" y="2425833"/>
              <a:ext cx="0" cy="4445"/>
            </a:xfrm>
            <a:custGeom>
              <a:avLst/>
              <a:gdLst/>
              <a:ahLst/>
              <a:cxnLst/>
              <a:rect l="l" t="t" r="r" b="b"/>
              <a:pathLst>
                <a:path w="0" h="4444">
                  <a:moveTo>
                    <a:pt x="0" y="4330"/>
                  </a:moveTo>
                  <a:lnTo>
                    <a:pt x="0" y="0"/>
                  </a:lnTo>
                </a:path>
              </a:pathLst>
            </a:custGeom>
            <a:ln w="3175">
              <a:solidFill>
                <a:srgbClr val="231F20"/>
              </a:solidFill>
            </a:ln>
          </p:spPr>
          <p:txBody>
            <a:bodyPr wrap="square" lIns="0" tIns="0" rIns="0" bIns="0" rtlCol="0"/>
            <a:lstStyle/>
            <a:p/>
          </p:txBody>
        </p:sp>
        <p:sp>
          <p:nvSpPr>
            <p:cNvPr id="4797" name="object 4797" descr=""/>
            <p:cNvSpPr/>
            <p:nvPr/>
          </p:nvSpPr>
          <p:spPr>
            <a:xfrm>
              <a:off x="6194115"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798" name="object 4798" descr=""/>
            <p:cNvSpPr/>
            <p:nvPr/>
          </p:nvSpPr>
          <p:spPr>
            <a:xfrm>
              <a:off x="6197909" y="2425833"/>
              <a:ext cx="0" cy="4445"/>
            </a:xfrm>
            <a:custGeom>
              <a:avLst/>
              <a:gdLst/>
              <a:ahLst/>
              <a:cxnLst/>
              <a:rect l="l" t="t" r="r" b="b"/>
              <a:pathLst>
                <a:path w="0" h="4444">
                  <a:moveTo>
                    <a:pt x="0" y="4330"/>
                  </a:moveTo>
                  <a:lnTo>
                    <a:pt x="0" y="0"/>
                  </a:lnTo>
                </a:path>
              </a:pathLst>
            </a:custGeom>
            <a:ln w="3175">
              <a:solidFill>
                <a:srgbClr val="231F20"/>
              </a:solidFill>
            </a:ln>
          </p:spPr>
          <p:txBody>
            <a:bodyPr wrap="square" lIns="0" tIns="0" rIns="0" bIns="0" rtlCol="0"/>
            <a:lstStyle/>
            <a:p/>
          </p:txBody>
        </p:sp>
        <p:sp>
          <p:nvSpPr>
            <p:cNvPr id="4799" name="object 4799" descr=""/>
            <p:cNvSpPr/>
            <p:nvPr/>
          </p:nvSpPr>
          <p:spPr>
            <a:xfrm>
              <a:off x="6198449" y="2425836"/>
              <a:ext cx="0" cy="4445"/>
            </a:xfrm>
            <a:custGeom>
              <a:avLst/>
              <a:gdLst/>
              <a:ahLst/>
              <a:cxnLst/>
              <a:rect l="l" t="t" r="r" b="b"/>
              <a:pathLst>
                <a:path w="0" h="4444">
                  <a:moveTo>
                    <a:pt x="0" y="0"/>
                  </a:moveTo>
                  <a:lnTo>
                    <a:pt x="0" y="4330"/>
                  </a:lnTo>
                </a:path>
              </a:pathLst>
            </a:custGeom>
            <a:ln w="3175">
              <a:solidFill>
                <a:srgbClr val="231F20"/>
              </a:solidFill>
            </a:ln>
          </p:spPr>
          <p:txBody>
            <a:bodyPr wrap="square" lIns="0" tIns="0" rIns="0" bIns="0" rtlCol="0"/>
            <a:lstStyle/>
            <a:p/>
          </p:txBody>
        </p:sp>
        <p:sp>
          <p:nvSpPr>
            <p:cNvPr id="4800" name="object 4800" descr=""/>
            <p:cNvSpPr/>
            <p:nvPr/>
          </p:nvSpPr>
          <p:spPr>
            <a:xfrm>
              <a:off x="6199262"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801" name="object 4801" descr=""/>
            <p:cNvSpPr/>
            <p:nvPr/>
          </p:nvSpPr>
          <p:spPr>
            <a:xfrm>
              <a:off x="6200075" y="2429086"/>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4802" name="object 4802" descr=""/>
            <p:cNvSpPr/>
            <p:nvPr/>
          </p:nvSpPr>
          <p:spPr>
            <a:xfrm>
              <a:off x="6199534" y="242935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803" name="object 4803" descr=""/>
            <p:cNvSpPr/>
            <p:nvPr/>
          </p:nvSpPr>
          <p:spPr>
            <a:xfrm>
              <a:off x="6200886" y="251573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804" name="object 4804" descr=""/>
            <p:cNvSpPr/>
            <p:nvPr/>
          </p:nvSpPr>
          <p:spPr>
            <a:xfrm>
              <a:off x="6203863" y="2472953"/>
              <a:ext cx="0" cy="19050"/>
            </a:xfrm>
            <a:custGeom>
              <a:avLst/>
              <a:gdLst/>
              <a:ahLst/>
              <a:cxnLst/>
              <a:rect l="l" t="t" r="r" b="b"/>
              <a:pathLst>
                <a:path w="0" h="19050">
                  <a:moveTo>
                    <a:pt x="0" y="0"/>
                  </a:moveTo>
                  <a:lnTo>
                    <a:pt x="0" y="18681"/>
                  </a:lnTo>
                </a:path>
              </a:pathLst>
            </a:custGeom>
            <a:ln w="3175">
              <a:solidFill>
                <a:srgbClr val="231F20"/>
              </a:solidFill>
            </a:ln>
          </p:spPr>
          <p:txBody>
            <a:bodyPr wrap="square" lIns="0" tIns="0" rIns="0" bIns="0" rtlCol="0"/>
            <a:lstStyle/>
            <a:p/>
          </p:txBody>
        </p:sp>
        <p:sp>
          <p:nvSpPr>
            <p:cNvPr id="4805" name="object 4805" descr=""/>
            <p:cNvSpPr/>
            <p:nvPr/>
          </p:nvSpPr>
          <p:spPr>
            <a:xfrm>
              <a:off x="6204136"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806" name="object 4806" descr=""/>
            <p:cNvSpPr/>
            <p:nvPr/>
          </p:nvSpPr>
          <p:spPr>
            <a:xfrm>
              <a:off x="6204676" y="2437755"/>
              <a:ext cx="0" cy="3810"/>
            </a:xfrm>
            <a:custGeom>
              <a:avLst/>
              <a:gdLst/>
              <a:ahLst/>
              <a:cxnLst/>
              <a:rect l="l" t="t" r="r" b="b"/>
              <a:pathLst>
                <a:path w="0" h="3810">
                  <a:moveTo>
                    <a:pt x="0" y="0"/>
                  </a:moveTo>
                  <a:lnTo>
                    <a:pt x="0" y="3251"/>
                  </a:lnTo>
                  <a:lnTo>
                    <a:pt x="0" y="2425"/>
                  </a:lnTo>
                  <a:lnTo>
                    <a:pt x="0" y="2971"/>
                  </a:lnTo>
                </a:path>
              </a:pathLst>
            </a:custGeom>
            <a:ln w="3175">
              <a:solidFill>
                <a:srgbClr val="231F20"/>
              </a:solidFill>
            </a:ln>
          </p:spPr>
          <p:txBody>
            <a:bodyPr wrap="square" lIns="0" tIns="0" rIns="0" bIns="0" rtlCol="0"/>
            <a:lstStyle/>
            <a:p/>
          </p:txBody>
        </p:sp>
        <p:sp>
          <p:nvSpPr>
            <p:cNvPr id="4807" name="object 4807" descr=""/>
            <p:cNvSpPr/>
            <p:nvPr/>
          </p:nvSpPr>
          <p:spPr>
            <a:xfrm>
              <a:off x="6204948" y="2430712"/>
              <a:ext cx="0" cy="6985"/>
            </a:xfrm>
            <a:custGeom>
              <a:avLst/>
              <a:gdLst/>
              <a:ahLst/>
              <a:cxnLst/>
              <a:rect l="l" t="t" r="r" b="b"/>
              <a:pathLst>
                <a:path w="0" h="6985">
                  <a:moveTo>
                    <a:pt x="0" y="6769"/>
                  </a:moveTo>
                  <a:lnTo>
                    <a:pt x="0" y="0"/>
                  </a:lnTo>
                </a:path>
              </a:pathLst>
            </a:custGeom>
            <a:ln w="3175">
              <a:solidFill>
                <a:srgbClr val="231F20"/>
              </a:solidFill>
            </a:ln>
          </p:spPr>
          <p:txBody>
            <a:bodyPr wrap="square" lIns="0" tIns="0" rIns="0" bIns="0" rtlCol="0"/>
            <a:lstStyle/>
            <a:p/>
          </p:txBody>
        </p:sp>
        <p:sp>
          <p:nvSpPr>
            <p:cNvPr id="4808" name="object 4808" descr=""/>
            <p:cNvSpPr/>
            <p:nvPr/>
          </p:nvSpPr>
          <p:spPr>
            <a:xfrm>
              <a:off x="6209822" y="2437755"/>
              <a:ext cx="0" cy="3810"/>
            </a:xfrm>
            <a:custGeom>
              <a:avLst/>
              <a:gdLst/>
              <a:ahLst/>
              <a:cxnLst/>
              <a:rect l="l" t="t" r="r" b="b"/>
              <a:pathLst>
                <a:path w="0" h="3810">
                  <a:moveTo>
                    <a:pt x="0" y="0"/>
                  </a:moveTo>
                  <a:lnTo>
                    <a:pt x="0" y="3251"/>
                  </a:lnTo>
                </a:path>
              </a:pathLst>
            </a:custGeom>
            <a:ln w="3175">
              <a:solidFill>
                <a:srgbClr val="231F20"/>
              </a:solidFill>
            </a:ln>
          </p:spPr>
          <p:txBody>
            <a:bodyPr wrap="square" lIns="0" tIns="0" rIns="0" bIns="0" rtlCol="0"/>
            <a:lstStyle/>
            <a:p/>
          </p:txBody>
        </p:sp>
        <p:sp>
          <p:nvSpPr>
            <p:cNvPr id="4809" name="object 4809" descr=""/>
            <p:cNvSpPr/>
            <p:nvPr/>
          </p:nvSpPr>
          <p:spPr>
            <a:xfrm>
              <a:off x="6210635" y="2441265"/>
              <a:ext cx="0" cy="7620"/>
            </a:xfrm>
            <a:custGeom>
              <a:avLst/>
              <a:gdLst/>
              <a:ahLst/>
              <a:cxnLst/>
              <a:rect l="l" t="t" r="r" b="b"/>
              <a:pathLst>
                <a:path w="0" h="7619">
                  <a:moveTo>
                    <a:pt x="0" y="0"/>
                  </a:moveTo>
                  <a:lnTo>
                    <a:pt x="0" y="7594"/>
                  </a:lnTo>
                </a:path>
              </a:pathLst>
            </a:custGeom>
            <a:ln w="3175">
              <a:solidFill>
                <a:srgbClr val="231F20"/>
              </a:solidFill>
            </a:ln>
          </p:spPr>
          <p:txBody>
            <a:bodyPr wrap="square" lIns="0" tIns="0" rIns="0" bIns="0" rtlCol="0"/>
            <a:lstStyle/>
            <a:p/>
          </p:txBody>
        </p:sp>
        <p:sp>
          <p:nvSpPr>
            <p:cNvPr id="4810" name="object 4810" descr=""/>
            <p:cNvSpPr/>
            <p:nvPr/>
          </p:nvSpPr>
          <p:spPr>
            <a:xfrm>
              <a:off x="6216860" y="2528453"/>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4811" name="object 4811" descr=""/>
            <p:cNvSpPr/>
            <p:nvPr/>
          </p:nvSpPr>
          <p:spPr>
            <a:xfrm>
              <a:off x="6218486" y="2523031"/>
              <a:ext cx="0" cy="3810"/>
            </a:xfrm>
            <a:custGeom>
              <a:avLst/>
              <a:gdLst/>
              <a:ahLst/>
              <a:cxnLst/>
              <a:rect l="l" t="t" r="r" b="b"/>
              <a:pathLst>
                <a:path w="0" h="3810">
                  <a:moveTo>
                    <a:pt x="0" y="3797"/>
                  </a:moveTo>
                  <a:lnTo>
                    <a:pt x="0" y="0"/>
                  </a:lnTo>
                </a:path>
              </a:pathLst>
            </a:custGeom>
            <a:ln w="3175">
              <a:solidFill>
                <a:srgbClr val="231F20"/>
              </a:solidFill>
            </a:ln>
          </p:spPr>
          <p:txBody>
            <a:bodyPr wrap="square" lIns="0" tIns="0" rIns="0" bIns="0" rtlCol="0"/>
            <a:lstStyle/>
            <a:p/>
          </p:txBody>
        </p:sp>
        <p:sp>
          <p:nvSpPr>
            <p:cNvPr id="4812" name="object 4812" descr=""/>
            <p:cNvSpPr/>
            <p:nvPr/>
          </p:nvSpPr>
          <p:spPr>
            <a:xfrm>
              <a:off x="6218486" y="2516270"/>
              <a:ext cx="0" cy="6985"/>
            </a:xfrm>
            <a:custGeom>
              <a:avLst/>
              <a:gdLst/>
              <a:ahLst/>
              <a:cxnLst/>
              <a:rect l="l" t="t" r="r" b="b"/>
              <a:pathLst>
                <a:path w="0" h="6985">
                  <a:moveTo>
                    <a:pt x="0" y="6502"/>
                  </a:moveTo>
                  <a:lnTo>
                    <a:pt x="0" y="0"/>
                  </a:lnTo>
                </a:path>
              </a:pathLst>
            </a:custGeom>
            <a:ln w="3175">
              <a:solidFill>
                <a:srgbClr val="231F20"/>
              </a:solidFill>
            </a:ln>
          </p:spPr>
          <p:txBody>
            <a:bodyPr wrap="square" lIns="0" tIns="0" rIns="0" bIns="0" rtlCol="0"/>
            <a:lstStyle/>
            <a:p/>
          </p:txBody>
        </p:sp>
        <p:sp>
          <p:nvSpPr>
            <p:cNvPr id="4813" name="object 4813" descr=""/>
            <p:cNvSpPr/>
            <p:nvPr/>
          </p:nvSpPr>
          <p:spPr>
            <a:xfrm>
              <a:off x="6218486" y="2410405"/>
              <a:ext cx="0" cy="3810"/>
            </a:xfrm>
            <a:custGeom>
              <a:avLst/>
              <a:gdLst/>
              <a:ahLst/>
              <a:cxnLst/>
              <a:rect l="l" t="t" r="r" b="b"/>
              <a:pathLst>
                <a:path w="0" h="3810">
                  <a:moveTo>
                    <a:pt x="0" y="3784"/>
                  </a:moveTo>
                  <a:lnTo>
                    <a:pt x="0" y="0"/>
                  </a:lnTo>
                </a:path>
              </a:pathLst>
            </a:custGeom>
            <a:ln w="3175">
              <a:solidFill>
                <a:srgbClr val="231F20"/>
              </a:solidFill>
            </a:ln>
          </p:spPr>
          <p:txBody>
            <a:bodyPr wrap="square" lIns="0" tIns="0" rIns="0" bIns="0" rtlCol="0"/>
            <a:lstStyle/>
            <a:p/>
          </p:txBody>
        </p:sp>
        <p:sp>
          <p:nvSpPr>
            <p:cNvPr id="4814" name="object 4814" descr=""/>
            <p:cNvSpPr/>
            <p:nvPr/>
          </p:nvSpPr>
          <p:spPr>
            <a:xfrm>
              <a:off x="6220923" y="2414196"/>
              <a:ext cx="0" cy="12700"/>
            </a:xfrm>
            <a:custGeom>
              <a:avLst/>
              <a:gdLst/>
              <a:ahLst/>
              <a:cxnLst/>
              <a:rect l="l" t="t" r="r" b="b"/>
              <a:pathLst>
                <a:path w="0" h="12700">
                  <a:moveTo>
                    <a:pt x="0" y="12458"/>
                  </a:moveTo>
                  <a:lnTo>
                    <a:pt x="0" y="0"/>
                  </a:lnTo>
                </a:path>
              </a:pathLst>
            </a:custGeom>
            <a:ln w="3175">
              <a:solidFill>
                <a:srgbClr val="231F20"/>
              </a:solidFill>
            </a:ln>
          </p:spPr>
          <p:txBody>
            <a:bodyPr wrap="square" lIns="0" tIns="0" rIns="0" bIns="0" rtlCol="0"/>
            <a:lstStyle/>
            <a:p/>
          </p:txBody>
        </p:sp>
        <p:sp>
          <p:nvSpPr>
            <p:cNvPr id="4815" name="object 4815" descr=""/>
            <p:cNvSpPr/>
            <p:nvPr/>
          </p:nvSpPr>
          <p:spPr>
            <a:xfrm>
              <a:off x="6223626" y="2446411"/>
              <a:ext cx="0" cy="69850"/>
            </a:xfrm>
            <a:custGeom>
              <a:avLst/>
              <a:gdLst/>
              <a:ahLst/>
              <a:cxnLst/>
              <a:rect l="l" t="t" r="r" b="b"/>
              <a:pathLst>
                <a:path w="0" h="69850">
                  <a:moveTo>
                    <a:pt x="0" y="0"/>
                  </a:moveTo>
                  <a:lnTo>
                    <a:pt x="0" y="69316"/>
                  </a:lnTo>
                </a:path>
              </a:pathLst>
            </a:custGeom>
            <a:ln w="3175">
              <a:solidFill>
                <a:srgbClr val="231F20"/>
              </a:solidFill>
            </a:ln>
          </p:spPr>
          <p:txBody>
            <a:bodyPr wrap="square" lIns="0" tIns="0" rIns="0" bIns="0" rtlCol="0"/>
            <a:lstStyle/>
            <a:p/>
          </p:txBody>
        </p:sp>
        <p:sp>
          <p:nvSpPr>
            <p:cNvPr id="4816" name="object 4816" descr=""/>
            <p:cNvSpPr/>
            <p:nvPr/>
          </p:nvSpPr>
          <p:spPr>
            <a:xfrm>
              <a:off x="6223899" y="2446685"/>
              <a:ext cx="0" cy="69215"/>
            </a:xfrm>
            <a:custGeom>
              <a:avLst/>
              <a:gdLst/>
              <a:ahLst/>
              <a:cxnLst/>
              <a:rect l="l" t="t" r="r" b="b"/>
              <a:pathLst>
                <a:path w="0" h="69214">
                  <a:moveTo>
                    <a:pt x="0" y="68770"/>
                  </a:moveTo>
                  <a:lnTo>
                    <a:pt x="0" y="0"/>
                  </a:lnTo>
                </a:path>
              </a:pathLst>
            </a:custGeom>
            <a:ln w="3175">
              <a:solidFill>
                <a:srgbClr val="231F20"/>
              </a:solidFill>
            </a:ln>
          </p:spPr>
          <p:txBody>
            <a:bodyPr wrap="square" lIns="0" tIns="0" rIns="0" bIns="0" rtlCol="0"/>
            <a:lstStyle/>
            <a:p/>
          </p:txBody>
        </p:sp>
        <p:sp>
          <p:nvSpPr>
            <p:cNvPr id="4817" name="object 4817" descr=""/>
            <p:cNvSpPr/>
            <p:nvPr/>
          </p:nvSpPr>
          <p:spPr>
            <a:xfrm>
              <a:off x="6200075" y="2426660"/>
              <a:ext cx="1905" cy="2540"/>
            </a:xfrm>
            <a:custGeom>
              <a:avLst/>
              <a:gdLst/>
              <a:ahLst/>
              <a:cxnLst/>
              <a:rect l="l" t="t" r="r" b="b"/>
              <a:pathLst>
                <a:path w="1904" h="2539">
                  <a:moveTo>
                    <a:pt x="0" y="2425"/>
                  </a:moveTo>
                  <a:lnTo>
                    <a:pt x="266" y="1612"/>
                  </a:lnTo>
                  <a:lnTo>
                    <a:pt x="533" y="800"/>
                  </a:lnTo>
                  <a:lnTo>
                    <a:pt x="812" y="533"/>
                  </a:lnTo>
                  <a:lnTo>
                    <a:pt x="1079" y="254"/>
                  </a:lnTo>
                  <a:lnTo>
                    <a:pt x="1346" y="0"/>
                  </a:lnTo>
                  <a:lnTo>
                    <a:pt x="1625" y="0"/>
                  </a:lnTo>
                </a:path>
              </a:pathLst>
            </a:custGeom>
            <a:ln w="3175">
              <a:solidFill>
                <a:srgbClr val="231F20"/>
              </a:solidFill>
            </a:ln>
          </p:spPr>
          <p:txBody>
            <a:bodyPr wrap="square" lIns="0" tIns="0" rIns="0" bIns="0" rtlCol="0"/>
            <a:lstStyle/>
            <a:p/>
          </p:txBody>
        </p:sp>
        <p:sp>
          <p:nvSpPr>
            <p:cNvPr id="4818" name="object 4818" descr=""/>
            <p:cNvSpPr/>
            <p:nvPr/>
          </p:nvSpPr>
          <p:spPr>
            <a:xfrm>
              <a:off x="6224172" y="2449124"/>
              <a:ext cx="0" cy="66675"/>
            </a:xfrm>
            <a:custGeom>
              <a:avLst/>
              <a:gdLst/>
              <a:ahLst/>
              <a:cxnLst/>
              <a:rect l="l" t="t" r="r" b="b"/>
              <a:pathLst>
                <a:path w="0" h="66675">
                  <a:moveTo>
                    <a:pt x="0" y="66332"/>
                  </a:moveTo>
                  <a:lnTo>
                    <a:pt x="0" y="0"/>
                  </a:lnTo>
                </a:path>
              </a:pathLst>
            </a:custGeom>
            <a:ln w="3175">
              <a:solidFill>
                <a:srgbClr val="231F20"/>
              </a:solidFill>
            </a:ln>
          </p:spPr>
          <p:txBody>
            <a:bodyPr wrap="square" lIns="0" tIns="0" rIns="0" bIns="0" rtlCol="0"/>
            <a:lstStyle/>
            <a:p/>
          </p:txBody>
        </p:sp>
        <p:sp>
          <p:nvSpPr>
            <p:cNvPr id="4819" name="object 4819" descr=""/>
            <p:cNvSpPr/>
            <p:nvPr/>
          </p:nvSpPr>
          <p:spPr>
            <a:xfrm>
              <a:off x="6229586" y="2449128"/>
              <a:ext cx="0" cy="66675"/>
            </a:xfrm>
            <a:custGeom>
              <a:avLst/>
              <a:gdLst/>
              <a:ahLst/>
              <a:cxnLst/>
              <a:rect l="l" t="t" r="r" b="b"/>
              <a:pathLst>
                <a:path w="0" h="66675">
                  <a:moveTo>
                    <a:pt x="0" y="0"/>
                  </a:moveTo>
                  <a:lnTo>
                    <a:pt x="0" y="66332"/>
                  </a:lnTo>
                </a:path>
              </a:pathLst>
            </a:custGeom>
            <a:ln w="3175">
              <a:solidFill>
                <a:srgbClr val="231F20"/>
              </a:solidFill>
            </a:ln>
          </p:spPr>
          <p:txBody>
            <a:bodyPr wrap="square" lIns="0" tIns="0" rIns="0" bIns="0" rtlCol="0"/>
            <a:lstStyle/>
            <a:p/>
          </p:txBody>
        </p:sp>
        <p:sp>
          <p:nvSpPr>
            <p:cNvPr id="4820" name="object 4820" descr=""/>
            <p:cNvSpPr/>
            <p:nvPr/>
          </p:nvSpPr>
          <p:spPr>
            <a:xfrm>
              <a:off x="6229859" y="2449388"/>
              <a:ext cx="0" cy="66040"/>
            </a:xfrm>
            <a:custGeom>
              <a:avLst/>
              <a:gdLst/>
              <a:ahLst/>
              <a:cxnLst/>
              <a:rect l="l" t="t" r="r" b="b"/>
              <a:pathLst>
                <a:path w="0" h="66039">
                  <a:moveTo>
                    <a:pt x="0" y="0"/>
                  </a:moveTo>
                  <a:lnTo>
                    <a:pt x="0" y="65798"/>
                  </a:lnTo>
                </a:path>
              </a:pathLst>
            </a:custGeom>
            <a:ln w="3175">
              <a:solidFill>
                <a:srgbClr val="231F20"/>
              </a:solidFill>
            </a:ln>
          </p:spPr>
          <p:txBody>
            <a:bodyPr wrap="square" lIns="0" tIns="0" rIns="0" bIns="0" rtlCol="0"/>
            <a:lstStyle/>
            <a:p/>
          </p:txBody>
        </p:sp>
        <p:sp>
          <p:nvSpPr>
            <p:cNvPr id="4821" name="object 4821" descr=""/>
            <p:cNvSpPr/>
            <p:nvPr/>
          </p:nvSpPr>
          <p:spPr>
            <a:xfrm>
              <a:off x="6230132" y="2449934"/>
              <a:ext cx="0" cy="4445"/>
            </a:xfrm>
            <a:custGeom>
              <a:avLst/>
              <a:gdLst/>
              <a:ahLst/>
              <a:cxnLst/>
              <a:rect l="l" t="t" r="r" b="b"/>
              <a:pathLst>
                <a:path w="0" h="4444">
                  <a:moveTo>
                    <a:pt x="0" y="0"/>
                  </a:moveTo>
                  <a:lnTo>
                    <a:pt x="0" y="4330"/>
                  </a:lnTo>
                </a:path>
              </a:pathLst>
            </a:custGeom>
            <a:ln w="3175">
              <a:solidFill>
                <a:srgbClr val="231F20"/>
              </a:solidFill>
            </a:ln>
          </p:spPr>
          <p:txBody>
            <a:bodyPr wrap="square" lIns="0" tIns="0" rIns="0" bIns="0" rtlCol="0"/>
            <a:lstStyle/>
            <a:p/>
          </p:txBody>
        </p:sp>
        <p:sp>
          <p:nvSpPr>
            <p:cNvPr id="4822" name="object 4822" descr=""/>
            <p:cNvSpPr/>
            <p:nvPr/>
          </p:nvSpPr>
          <p:spPr>
            <a:xfrm>
              <a:off x="6230132" y="2454535"/>
              <a:ext cx="0" cy="4445"/>
            </a:xfrm>
            <a:custGeom>
              <a:avLst/>
              <a:gdLst/>
              <a:ahLst/>
              <a:cxnLst/>
              <a:rect l="l" t="t" r="r" b="b"/>
              <a:pathLst>
                <a:path w="0" h="4444">
                  <a:moveTo>
                    <a:pt x="0" y="0"/>
                  </a:moveTo>
                  <a:lnTo>
                    <a:pt x="0" y="4330"/>
                  </a:lnTo>
                </a:path>
              </a:pathLst>
            </a:custGeom>
            <a:ln w="3175">
              <a:solidFill>
                <a:srgbClr val="231F20"/>
              </a:solidFill>
            </a:ln>
          </p:spPr>
          <p:txBody>
            <a:bodyPr wrap="square" lIns="0" tIns="0" rIns="0" bIns="0" rtlCol="0"/>
            <a:lstStyle/>
            <a:p/>
          </p:txBody>
        </p:sp>
        <p:sp>
          <p:nvSpPr>
            <p:cNvPr id="4823" name="object 4823" descr=""/>
            <p:cNvSpPr/>
            <p:nvPr/>
          </p:nvSpPr>
          <p:spPr>
            <a:xfrm>
              <a:off x="6230132" y="2463204"/>
              <a:ext cx="0" cy="4445"/>
            </a:xfrm>
            <a:custGeom>
              <a:avLst/>
              <a:gdLst/>
              <a:ahLst/>
              <a:cxnLst/>
              <a:rect l="l" t="t" r="r" b="b"/>
              <a:pathLst>
                <a:path w="0" h="4444">
                  <a:moveTo>
                    <a:pt x="0" y="0"/>
                  </a:moveTo>
                  <a:lnTo>
                    <a:pt x="0" y="4051"/>
                  </a:lnTo>
                </a:path>
              </a:pathLst>
            </a:custGeom>
            <a:ln w="3175">
              <a:solidFill>
                <a:srgbClr val="231F20"/>
              </a:solidFill>
            </a:ln>
          </p:spPr>
          <p:txBody>
            <a:bodyPr wrap="square" lIns="0" tIns="0" rIns="0" bIns="0" rtlCol="0"/>
            <a:lstStyle/>
            <a:p/>
          </p:txBody>
        </p:sp>
        <p:sp>
          <p:nvSpPr>
            <p:cNvPr id="4824" name="object 4824" descr=""/>
            <p:cNvSpPr/>
            <p:nvPr/>
          </p:nvSpPr>
          <p:spPr>
            <a:xfrm>
              <a:off x="6230132" y="2474304"/>
              <a:ext cx="0" cy="4445"/>
            </a:xfrm>
            <a:custGeom>
              <a:avLst/>
              <a:gdLst/>
              <a:ahLst/>
              <a:cxnLst/>
              <a:rect l="l" t="t" r="r" b="b"/>
              <a:pathLst>
                <a:path w="0" h="4444">
                  <a:moveTo>
                    <a:pt x="0" y="0"/>
                  </a:moveTo>
                  <a:lnTo>
                    <a:pt x="0" y="4051"/>
                  </a:lnTo>
                </a:path>
              </a:pathLst>
            </a:custGeom>
            <a:ln w="3175">
              <a:solidFill>
                <a:srgbClr val="231F20"/>
              </a:solidFill>
            </a:ln>
          </p:spPr>
          <p:txBody>
            <a:bodyPr wrap="square" lIns="0" tIns="0" rIns="0" bIns="0" rtlCol="0"/>
            <a:lstStyle/>
            <a:p/>
          </p:txBody>
        </p:sp>
        <p:sp>
          <p:nvSpPr>
            <p:cNvPr id="4825" name="object 4825" descr=""/>
            <p:cNvSpPr/>
            <p:nvPr/>
          </p:nvSpPr>
          <p:spPr>
            <a:xfrm>
              <a:off x="6230132" y="2486210"/>
              <a:ext cx="0" cy="4445"/>
            </a:xfrm>
            <a:custGeom>
              <a:avLst/>
              <a:gdLst/>
              <a:ahLst/>
              <a:cxnLst/>
              <a:rect l="l" t="t" r="r" b="b"/>
              <a:pathLst>
                <a:path w="0" h="4444">
                  <a:moveTo>
                    <a:pt x="0" y="0"/>
                  </a:moveTo>
                  <a:lnTo>
                    <a:pt x="0" y="4064"/>
                  </a:lnTo>
                </a:path>
              </a:pathLst>
            </a:custGeom>
            <a:ln w="3175">
              <a:solidFill>
                <a:srgbClr val="231F20"/>
              </a:solidFill>
            </a:ln>
          </p:spPr>
          <p:txBody>
            <a:bodyPr wrap="square" lIns="0" tIns="0" rIns="0" bIns="0" rtlCol="0"/>
            <a:lstStyle/>
            <a:p/>
          </p:txBody>
        </p:sp>
        <p:sp>
          <p:nvSpPr>
            <p:cNvPr id="4826" name="object 4826" descr=""/>
            <p:cNvSpPr/>
            <p:nvPr/>
          </p:nvSpPr>
          <p:spPr>
            <a:xfrm>
              <a:off x="6230132" y="2497310"/>
              <a:ext cx="0" cy="4445"/>
            </a:xfrm>
            <a:custGeom>
              <a:avLst/>
              <a:gdLst/>
              <a:ahLst/>
              <a:cxnLst/>
              <a:rect l="l" t="t" r="r" b="b"/>
              <a:pathLst>
                <a:path w="0" h="4444">
                  <a:moveTo>
                    <a:pt x="0" y="0"/>
                  </a:moveTo>
                  <a:lnTo>
                    <a:pt x="0" y="4064"/>
                  </a:lnTo>
                </a:path>
              </a:pathLst>
            </a:custGeom>
            <a:ln w="3175">
              <a:solidFill>
                <a:srgbClr val="231F20"/>
              </a:solidFill>
            </a:ln>
          </p:spPr>
          <p:txBody>
            <a:bodyPr wrap="square" lIns="0" tIns="0" rIns="0" bIns="0" rtlCol="0"/>
            <a:lstStyle/>
            <a:p/>
          </p:txBody>
        </p:sp>
        <p:sp>
          <p:nvSpPr>
            <p:cNvPr id="4827" name="object 4827" descr=""/>
            <p:cNvSpPr/>
            <p:nvPr/>
          </p:nvSpPr>
          <p:spPr>
            <a:xfrm>
              <a:off x="6230132" y="2505707"/>
              <a:ext cx="0" cy="4445"/>
            </a:xfrm>
            <a:custGeom>
              <a:avLst/>
              <a:gdLst/>
              <a:ahLst/>
              <a:cxnLst/>
              <a:rect l="l" t="t" r="r" b="b"/>
              <a:pathLst>
                <a:path w="0" h="4444">
                  <a:moveTo>
                    <a:pt x="0" y="0"/>
                  </a:moveTo>
                  <a:lnTo>
                    <a:pt x="0" y="4343"/>
                  </a:lnTo>
                </a:path>
              </a:pathLst>
            </a:custGeom>
            <a:ln w="3175">
              <a:solidFill>
                <a:srgbClr val="231F20"/>
              </a:solidFill>
            </a:ln>
          </p:spPr>
          <p:txBody>
            <a:bodyPr wrap="square" lIns="0" tIns="0" rIns="0" bIns="0" rtlCol="0"/>
            <a:lstStyle/>
            <a:p/>
          </p:txBody>
        </p:sp>
        <p:sp>
          <p:nvSpPr>
            <p:cNvPr id="4828" name="object 4828" descr=""/>
            <p:cNvSpPr/>
            <p:nvPr/>
          </p:nvSpPr>
          <p:spPr>
            <a:xfrm>
              <a:off x="6230132" y="2510308"/>
              <a:ext cx="0" cy="4445"/>
            </a:xfrm>
            <a:custGeom>
              <a:avLst/>
              <a:gdLst/>
              <a:ahLst/>
              <a:cxnLst/>
              <a:rect l="l" t="t" r="r" b="b"/>
              <a:pathLst>
                <a:path w="0" h="4444">
                  <a:moveTo>
                    <a:pt x="0" y="0"/>
                  </a:moveTo>
                  <a:lnTo>
                    <a:pt x="0" y="4343"/>
                  </a:lnTo>
                </a:path>
              </a:pathLst>
            </a:custGeom>
            <a:ln w="3175">
              <a:solidFill>
                <a:srgbClr val="231F20"/>
              </a:solidFill>
            </a:ln>
          </p:spPr>
          <p:txBody>
            <a:bodyPr wrap="square" lIns="0" tIns="0" rIns="0" bIns="0" rtlCol="0"/>
            <a:lstStyle/>
            <a:p/>
          </p:txBody>
        </p:sp>
        <p:sp>
          <p:nvSpPr>
            <p:cNvPr id="4829" name="object 4829" descr=""/>
            <p:cNvSpPr/>
            <p:nvPr/>
          </p:nvSpPr>
          <p:spPr>
            <a:xfrm>
              <a:off x="6229858" y="24537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830" name="object 4830" descr=""/>
            <p:cNvSpPr/>
            <p:nvPr/>
          </p:nvSpPr>
          <p:spPr>
            <a:xfrm>
              <a:off x="6230670" y="2458863"/>
              <a:ext cx="0" cy="4445"/>
            </a:xfrm>
            <a:custGeom>
              <a:avLst/>
              <a:gdLst/>
              <a:ahLst/>
              <a:cxnLst/>
              <a:rect l="l" t="t" r="r" b="b"/>
              <a:pathLst>
                <a:path w="0" h="4444">
                  <a:moveTo>
                    <a:pt x="0" y="0"/>
                  </a:moveTo>
                  <a:lnTo>
                    <a:pt x="0" y="4343"/>
                  </a:lnTo>
                </a:path>
              </a:pathLst>
            </a:custGeom>
            <a:ln w="3175">
              <a:solidFill>
                <a:srgbClr val="231F20"/>
              </a:solidFill>
            </a:ln>
          </p:spPr>
          <p:txBody>
            <a:bodyPr wrap="square" lIns="0" tIns="0" rIns="0" bIns="0" rtlCol="0"/>
            <a:lstStyle/>
            <a:p/>
          </p:txBody>
        </p:sp>
        <p:sp>
          <p:nvSpPr>
            <p:cNvPr id="4831" name="object 4831" descr=""/>
            <p:cNvSpPr/>
            <p:nvPr/>
          </p:nvSpPr>
          <p:spPr>
            <a:xfrm>
              <a:off x="6230670" y="2467259"/>
              <a:ext cx="0" cy="7620"/>
            </a:xfrm>
            <a:custGeom>
              <a:avLst/>
              <a:gdLst/>
              <a:ahLst/>
              <a:cxnLst/>
              <a:rect l="l" t="t" r="r" b="b"/>
              <a:pathLst>
                <a:path w="0" h="7619">
                  <a:moveTo>
                    <a:pt x="0" y="0"/>
                  </a:moveTo>
                  <a:lnTo>
                    <a:pt x="0" y="7048"/>
                  </a:lnTo>
                </a:path>
              </a:pathLst>
            </a:custGeom>
            <a:ln w="3175">
              <a:solidFill>
                <a:srgbClr val="231F20"/>
              </a:solidFill>
            </a:ln>
          </p:spPr>
          <p:txBody>
            <a:bodyPr wrap="square" lIns="0" tIns="0" rIns="0" bIns="0" rtlCol="0"/>
            <a:lstStyle/>
            <a:p/>
          </p:txBody>
        </p:sp>
        <p:sp>
          <p:nvSpPr>
            <p:cNvPr id="4832" name="object 4832" descr=""/>
            <p:cNvSpPr/>
            <p:nvPr/>
          </p:nvSpPr>
          <p:spPr>
            <a:xfrm>
              <a:off x="6230670" y="2478360"/>
              <a:ext cx="0" cy="8255"/>
            </a:xfrm>
            <a:custGeom>
              <a:avLst/>
              <a:gdLst/>
              <a:ahLst/>
              <a:cxnLst/>
              <a:rect l="l" t="t" r="r" b="b"/>
              <a:pathLst>
                <a:path w="0" h="8255">
                  <a:moveTo>
                    <a:pt x="0" y="0"/>
                  </a:moveTo>
                  <a:lnTo>
                    <a:pt x="0" y="7848"/>
                  </a:lnTo>
                </a:path>
              </a:pathLst>
            </a:custGeom>
            <a:ln w="3175">
              <a:solidFill>
                <a:srgbClr val="231F20"/>
              </a:solidFill>
            </a:ln>
          </p:spPr>
          <p:txBody>
            <a:bodyPr wrap="square" lIns="0" tIns="0" rIns="0" bIns="0" rtlCol="0"/>
            <a:lstStyle/>
            <a:p/>
          </p:txBody>
        </p:sp>
        <p:sp>
          <p:nvSpPr>
            <p:cNvPr id="4833" name="object 4833" descr=""/>
            <p:cNvSpPr/>
            <p:nvPr/>
          </p:nvSpPr>
          <p:spPr>
            <a:xfrm>
              <a:off x="6230670" y="2490278"/>
              <a:ext cx="0" cy="7620"/>
            </a:xfrm>
            <a:custGeom>
              <a:avLst/>
              <a:gdLst/>
              <a:ahLst/>
              <a:cxnLst/>
              <a:rect l="l" t="t" r="r" b="b"/>
              <a:pathLst>
                <a:path w="0" h="7619">
                  <a:moveTo>
                    <a:pt x="0" y="0"/>
                  </a:moveTo>
                  <a:lnTo>
                    <a:pt x="0" y="7035"/>
                  </a:lnTo>
                </a:path>
              </a:pathLst>
            </a:custGeom>
            <a:ln w="3175">
              <a:solidFill>
                <a:srgbClr val="231F20"/>
              </a:solidFill>
            </a:ln>
          </p:spPr>
          <p:txBody>
            <a:bodyPr wrap="square" lIns="0" tIns="0" rIns="0" bIns="0" rtlCol="0"/>
            <a:lstStyle/>
            <a:p/>
          </p:txBody>
        </p:sp>
        <p:sp>
          <p:nvSpPr>
            <p:cNvPr id="4834" name="object 4834" descr=""/>
            <p:cNvSpPr/>
            <p:nvPr/>
          </p:nvSpPr>
          <p:spPr>
            <a:xfrm>
              <a:off x="6230670" y="2501379"/>
              <a:ext cx="0" cy="4445"/>
            </a:xfrm>
            <a:custGeom>
              <a:avLst/>
              <a:gdLst/>
              <a:ahLst/>
              <a:cxnLst/>
              <a:rect l="l" t="t" r="r" b="b"/>
              <a:pathLst>
                <a:path w="0" h="4444">
                  <a:moveTo>
                    <a:pt x="0" y="0"/>
                  </a:moveTo>
                  <a:lnTo>
                    <a:pt x="0" y="4330"/>
                  </a:lnTo>
                </a:path>
              </a:pathLst>
            </a:custGeom>
            <a:ln w="3175">
              <a:solidFill>
                <a:srgbClr val="231F20"/>
              </a:solidFill>
            </a:ln>
          </p:spPr>
          <p:txBody>
            <a:bodyPr wrap="square" lIns="0" tIns="0" rIns="0" bIns="0" rtlCol="0"/>
            <a:lstStyle/>
            <a:p/>
          </p:txBody>
        </p:sp>
        <p:sp>
          <p:nvSpPr>
            <p:cNvPr id="4835" name="object 4835" descr=""/>
            <p:cNvSpPr/>
            <p:nvPr/>
          </p:nvSpPr>
          <p:spPr>
            <a:xfrm>
              <a:off x="6229858" y="250923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836" name="object 4836" descr=""/>
            <p:cNvSpPr/>
            <p:nvPr/>
          </p:nvSpPr>
          <p:spPr>
            <a:xfrm>
              <a:off x="6230937" y="251004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837" name="object 4837" descr=""/>
            <p:cNvSpPr/>
            <p:nvPr/>
          </p:nvSpPr>
          <p:spPr>
            <a:xfrm>
              <a:off x="6230937" y="2501377"/>
              <a:ext cx="0" cy="4445"/>
            </a:xfrm>
            <a:custGeom>
              <a:avLst/>
              <a:gdLst/>
              <a:ahLst/>
              <a:cxnLst/>
              <a:rect l="l" t="t" r="r" b="b"/>
              <a:pathLst>
                <a:path w="0" h="4444">
                  <a:moveTo>
                    <a:pt x="0" y="4330"/>
                  </a:moveTo>
                  <a:lnTo>
                    <a:pt x="0" y="0"/>
                  </a:lnTo>
                </a:path>
              </a:pathLst>
            </a:custGeom>
            <a:ln w="3175">
              <a:solidFill>
                <a:srgbClr val="231F20"/>
              </a:solidFill>
            </a:ln>
          </p:spPr>
          <p:txBody>
            <a:bodyPr wrap="square" lIns="0" tIns="0" rIns="0" bIns="0" rtlCol="0"/>
            <a:lstStyle/>
            <a:p/>
          </p:txBody>
        </p:sp>
        <p:sp>
          <p:nvSpPr>
            <p:cNvPr id="4838" name="object 4838" descr=""/>
            <p:cNvSpPr/>
            <p:nvPr/>
          </p:nvSpPr>
          <p:spPr>
            <a:xfrm>
              <a:off x="6230937" y="2490274"/>
              <a:ext cx="0" cy="7620"/>
            </a:xfrm>
            <a:custGeom>
              <a:avLst/>
              <a:gdLst/>
              <a:ahLst/>
              <a:cxnLst/>
              <a:rect l="l" t="t" r="r" b="b"/>
              <a:pathLst>
                <a:path w="0" h="7619">
                  <a:moveTo>
                    <a:pt x="0" y="7035"/>
                  </a:moveTo>
                  <a:lnTo>
                    <a:pt x="0" y="0"/>
                  </a:lnTo>
                </a:path>
              </a:pathLst>
            </a:custGeom>
            <a:ln w="3175">
              <a:solidFill>
                <a:srgbClr val="231F20"/>
              </a:solidFill>
            </a:ln>
          </p:spPr>
          <p:txBody>
            <a:bodyPr wrap="square" lIns="0" tIns="0" rIns="0" bIns="0" rtlCol="0"/>
            <a:lstStyle/>
            <a:p/>
          </p:txBody>
        </p:sp>
        <p:sp>
          <p:nvSpPr>
            <p:cNvPr id="4839" name="object 4839" descr=""/>
            <p:cNvSpPr/>
            <p:nvPr/>
          </p:nvSpPr>
          <p:spPr>
            <a:xfrm>
              <a:off x="6230937" y="2478362"/>
              <a:ext cx="0" cy="8255"/>
            </a:xfrm>
            <a:custGeom>
              <a:avLst/>
              <a:gdLst/>
              <a:ahLst/>
              <a:cxnLst/>
              <a:rect l="l" t="t" r="r" b="b"/>
              <a:pathLst>
                <a:path w="0" h="8255">
                  <a:moveTo>
                    <a:pt x="0" y="7848"/>
                  </a:moveTo>
                  <a:lnTo>
                    <a:pt x="0" y="0"/>
                  </a:lnTo>
                </a:path>
              </a:pathLst>
            </a:custGeom>
            <a:ln w="3175">
              <a:solidFill>
                <a:srgbClr val="231F20"/>
              </a:solidFill>
            </a:ln>
          </p:spPr>
          <p:txBody>
            <a:bodyPr wrap="square" lIns="0" tIns="0" rIns="0" bIns="0" rtlCol="0"/>
            <a:lstStyle/>
            <a:p/>
          </p:txBody>
        </p:sp>
        <p:sp>
          <p:nvSpPr>
            <p:cNvPr id="4840" name="object 4840" descr=""/>
            <p:cNvSpPr/>
            <p:nvPr/>
          </p:nvSpPr>
          <p:spPr>
            <a:xfrm>
              <a:off x="6230937" y="2467255"/>
              <a:ext cx="0" cy="7620"/>
            </a:xfrm>
            <a:custGeom>
              <a:avLst/>
              <a:gdLst/>
              <a:ahLst/>
              <a:cxnLst/>
              <a:rect l="l" t="t" r="r" b="b"/>
              <a:pathLst>
                <a:path w="0" h="7619">
                  <a:moveTo>
                    <a:pt x="0" y="7048"/>
                  </a:moveTo>
                  <a:lnTo>
                    <a:pt x="0" y="0"/>
                  </a:lnTo>
                </a:path>
              </a:pathLst>
            </a:custGeom>
            <a:ln w="3175">
              <a:solidFill>
                <a:srgbClr val="231F20"/>
              </a:solidFill>
            </a:ln>
          </p:spPr>
          <p:txBody>
            <a:bodyPr wrap="square" lIns="0" tIns="0" rIns="0" bIns="0" rtlCol="0"/>
            <a:lstStyle/>
            <a:p/>
          </p:txBody>
        </p:sp>
        <p:sp>
          <p:nvSpPr>
            <p:cNvPr id="4841" name="object 4841" descr=""/>
            <p:cNvSpPr/>
            <p:nvPr/>
          </p:nvSpPr>
          <p:spPr>
            <a:xfrm>
              <a:off x="6230937" y="2458861"/>
              <a:ext cx="0" cy="4445"/>
            </a:xfrm>
            <a:custGeom>
              <a:avLst/>
              <a:gdLst/>
              <a:ahLst/>
              <a:cxnLst/>
              <a:rect l="l" t="t" r="r" b="b"/>
              <a:pathLst>
                <a:path w="0" h="4444">
                  <a:moveTo>
                    <a:pt x="0" y="4343"/>
                  </a:moveTo>
                  <a:lnTo>
                    <a:pt x="0" y="0"/>
                  </a:lnTo>
                </a:path>
              </a:pathLst>
            </a:custGeom>
            <a:ln w="3175">
              <a:solidFill>
                <a:srgbClr val="231F20"/>
              </a:solidFill>
            </a:ln>
          </p:spPr>
          <p:txBody>
            <a:bodyPr wrap="square" lIns="0" tIns="0" rIns="0" bIns="0" rtlCol="0"/>
            <a:lstStyle/>
            <a:p/>
          </p:txBody>
        </p:sp>
        <p:sp>
          <p:nvSpPr>
            <p:cNvPr id="4842" name="object 4842" descr=""/>
            <p:cNvSpPr/>
            <p:nvPr/>
          </p:nvSpPr>
          <p:spPr>
            <a:xfrm>
              <a:off x="6230937" y="24542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4843" name="object 4843" descr=""/>
            <p:cNvSpPr/>
            <p:nvPr/>
          </p:nvSpPr>
          <p:spPr>
            <a:xfrm>
              <a:off x="6232563" y="2450207"/>
              <a:ext cx="0" cy="3810"/>
            </a:xfrm>
            <a:custGeom>
              <a:avLst/>
              <a:gdLst/>
              <a:ahLst/>
              <a:cxnLst/>
              <a:rect l="l" t="t" r="r" b="b"/>
              <a:pathLst>
                <a:path w="0" h="3810">
                  <a:moveTo>
                    <a:pt x="0" y="0"/>
                  </a:moveTo>
                  <a:lnTo>
                    <a:pt x="0" y="3784"/>
                  </a:lnTo>
                </a:path>
              </a:pathLst>
            </a:custGeom>
            <a:ln w="3175">
              <a:solidFill>
                <a:srgbClr val="231F20"/>
              </a:solidFill>
            </a:ln>
          </p:spPr>
          <p:txBody>
            <a:bodyPr wrap="square" lIns="0" tIns="0" rIns="0" bIns="0" rtlCol="0"/>
            <a:lstStyle/>
            <a:p/>
          </p:txBody>
        </p:sp>
        <p:sp>
          <p:nvSpPr>
            <p:cNvPr id="4844" name="object 4844" descr=""/>
            <p:cNvSpPr/>
            <p:nvPr/>
          </p:nvSpPr>
          <p:spPr>
            <a:xfrm>
              <a:off x="6232563" y="2454808"/>
              <a:ext cx="0" cy="3810"/>
            </a:xfrm>
            <a:custGeom>
              <a:avLst/>
              <a:gdLst/>
              <a:ahLst/>
              <a:cxnLst/>
              <a:rect l="l" t="t" r="r" b="b"/>
              <a:pathLst>
                <a:path w="0" h="3810">
                  <a:moveTo>
                    <a:pt x="0" y="0"/>
                  </a:moveTo>
                  <a:lnTo>
                    <a:pt x="0" y="3797"/>
                  </a:lnTo>
                </a:path>
              </a:pathLst>
            </a:custGeom>
            <a:ln w="3175">
              <a:solidFill>
                <a:srgbClr val="231F20"/>
              </a:solidFill>
            </a:ln>
          </p:spPr>
          <p:txBody>
            <a:bodyPr wrap="square" lIns="0" tIns="0" rIns="0" bIns="0" rtlCol="0"/>
            <a:lstStyle/>
            <a:p/>
          </p:txBody>
        </p:sp>
        <p:sp>
          <p:nvSpPr>
            <p:cNvPr id="4845" name="object 4845" descr=""/>
            <p:cNvSpPr/>
            <p:nvPr/>
          </p:nvSpPr>
          <p:spPr>
            <a:xfrm>
              <a:off x="6232563" y="2463477"/>
              <a:ext cx="0" cy="3810"/>
            </a:xfrm>
            <a:custGeom>
              <a:avLst/>
              <a:gdLst/>
              <a:ahLst/>
              <a:cxnLst/>
              <a:rect l="l" t="t" r="r" b="b"/>
              <a:pathLst>
                <a:path w="0" h="3810">
                  <a:moveTo>
                    <a:pt x="0" y="0"/>
                  </a:moveTo>
                  <a:lnTo>
                    <a:pt x="0" y="3505"/>
                  </a:lnTo>
                </a:path>
              </a:pathLst>
            </a:custGeom>
            <a:ln w="3175">
              <a:solidFill>
                <a:srgbClr val="231F20"/>
              </a:solidFill>
            </a:ln>
          </p:spPr>
          <p:txBody>
            <a:bodyPr wrap="square" lIns="0" tIns="0" rIns="0" bIns="0" rtlCol="0"/>
            <a:lstStyle/>
            <a:p/>
          </p:txBody>
        </p:sp>
        <p:sp>
          <p:nvSpPr>
            <p:cNvPr id="4846" name="object 4846" descr=""/>
            <p:cNvSpPr/>
            <p:nvPr/>
          </p:nvSpPr>
          <p:spPr>
            <a:xfrm>
              <a:off x="6232563" y="2474577"/>
              <a:ext cx="0" cy="3810"/>
            </a:xfrm>
            <a:custGeom>
              <a:avLst/>
              <a:gdLst/>
              <a:ahLst/>
              <a:cxnLst/>
              <a:rect l="l" t="t" r="r" b="b"/>
              <a:pathLst>
                <a:path w="0" h="3810">
                  <a:moveTo>
                    <a:pt x="0" y="0"/>
                  </a:moveTo>
                  <a:lnTo>
                    <a:pt x="0" y="3505"/>
                  </a:lnTo>
                </a:path>
              </a:pathLst>
            </a:custGeom>
            <a:ln w="3175">
              <a:solidFill>
                <a:srgbClr val="231F20"/>
              </a:solidFill>
            </a:ln>
          </p:spPr>
          <p:txBody>
            <a:bodyPr wrap="square" lIns="0" tIns="0" rIns="0" bIns="0" rtlCol="0"/>
            <a:lstStyle/>
            <a:p/>
          </p:txBody>
        </p:sp>
        <p:sp>
          <p:nvSpPr>
            <p:cNvPr id="4847" name="object 4847" descr=""/>
            <p:cNvSpPr/>
            <p:nvPr/>
          </p:nvSpPr>
          <p:spPr>
            <a:xfrm>
              <a:off x="6232563" y="2486483"/>
              <a:ext cx="0" cy="3810"/>
            </a:xfrm>
            <a:custGeom>
              <a:avLst/>
              <a:gdLst/>
              <a:ahLst/>
              <a:cxnLst/>
              <a:rect l="l" t="t" r="r" b="b"/>
              <a:pathLst>
                <a:path w="0" h="3810">
                  <a:moveTo>
                    <a:pt x="0" y="0"/>
                  </a:moveTo>
                  <a:lnTo>
                    <a:pt x="0" y="3797"/>
                  </a:lnTo>
                </a:path>
              </a:pathLst>
            </a:custGeom>
            <a:ln w="3175">
              <a:solidFill>
                <a:srgbClr val="231F20"/>
              </a:solidFill>
            </a:ln>
          </p:spPr>
          <p:txBody>
            <a:bodyPr wrap="square" lIns="0" tIns="0" rIns="0" bIns="0" rtlCol="0"/>
            <a:lstStyle/>
            <a:p/>
          </p:txBody>
        </p:sp>
        <p:sp>
          <p:nvSpPr>
            <p:cNvPr id="4848" name="object 4848" descr=""/>
            <p:cNvSpPr/>
            <p:nvPr/>
          </p:nvSpPr>
          <p:spPr>
            <a:xfrm>
              <a:off x="6232563" y="2497583"/>
              <a:ext cx="0" cy="3810"/>
            </a:xfrm>
            <a:custGeom>
              <a:avLst/>
              <a:gdLst/>
              <a:ahLst/>
              <a:cxnLst/>
              <a:rect l="l" t="t" r="r" b="b"/>
              <a:pathLst>
                <a:path w="0" h="3810">
                  <a:moveTo>
                    <a:pt x="0" y="0"/>
                  </a:moveTo>
                  <a:lnTo>
                    <a:pt x="0" y="3517"/>
                  </a:lnTo>
                </a:path>
              </a:pathLst>
            </a:custGeom>
            <a:ln w="3175">
              <a:solidFill>
                <a:srgbClr val="231F20"/>
              </a:solidFill>
            </a:ln>
          </p:spPr>
          <p:txBody>
            <a:bodyPr wrap="square" lIns="0" tIns="0" rIns="0" bIns="0" rtlCol="0"/>
            <a:lstStyle/>
            <a:p/>
          </p:txBody>
        </p:sp>
        <p:sp>
          <p:nvSpPr>
            <p:cNvPr id="4849" name="object 4849" descr=""/>
            <p:cNvSpPr/>
            <p:nvPr/>
          </p:nvSpPr>
          <p:spPr>
            <a:xfrm>
              <a:off x="6232563" y="2505980"/>
              <a:ext cx="0" cy="3810"/>
            </a:xfrm>
            <a:custGeom>
              <a:avLst/>
              <a:gdLst/>
              <a:ahLst/>
              <a:cxnLst/>
              <a:rect l="l" t="t" r="r" b="b"/>
              <a:pathLst>
                <a:path w="0" h="3810">
                  <a:moveTo>
                    <a:pt x="0" y="0"/>
                  </a:moveTo>
                  <a:lnTo>
                    <a:pt x="0" y="3797"/>
                  </a:lnTo>
                </a:path>
              </a:pathLst>
            </a:custGeom>
            <a:ln w="3175">
              <a:solidFill>
                <a:srgbClr val="231F20"/>
              </a:solidFill>
            </a:ln>
          </p:spPr>
          <p:txBody>
            <a:bodyPr wrap="square" lIns="0" tIns="0" rIns="0" bIns="0" rtlCol="0"/>
            <a:lstStyle/>
            <a:p/>
          </p:txBody>
        </p:sp>
        <p:sp>
          <p:nvSpPr>
            <p:cNvPr id="4850" name="object 4850" descr=""/>
            <p:cNvSpPr/>
            <p:nvPr/>
          </p:nvSpPr>
          <p:spPr>
            <a:xfrm>
              <a:off x="6232563" y="2510582"/>
              <a:ext cx="0" cy="3810"/>
            </a:xfrm>
            <a:custGeom>
              <a:avLst/>
              <a:gdLst/>
              <a:ahLst/>
              <a:cxnLst/>
              <a:rect l="l" t="t" r="r" b="b"/>
              <a:pathLst>
                <a:path w="0" h="3810">
                  <a:moveTo>
                    <a:pt x="0" y="0"/>
                  </a:moveTo>
                  <a:lnTo>
                    <a:pt x="0" y="3797"/>
                  </a:lnTo>
                </a:path>
              </a:pathLst>
            </a:custGeom>
            <a:ln w="3175">
              <a:solidFill>
                <a:srgbClr val="231F20"/>
              </a:solidFill>
            </a:ln>
          </p:spPr>
          <p:txBody>
            <a:bodyPr wrap="square" lIns="0" tIns="0" rIns="0" bIns="0" rtlCol="0"/>
            <a:lstStyle/>
            <a:p/>
          </p:txBody>
        </p:sp>
        <p:sp>
          <p:nvSpPr>
            <p:cNvPr id="4851" name="object 4851" descr=""/>
            <p:cNvSpPr/>
            <p:nvPr/>
          </p:nvSpPr>
          <p:spPr>
            <a:xfrm>
              <a:off x="6241771" y="2454262"/>
              <a:ext cx="0" cy="56515"/>
            </a:xfrm>
            <a:custGeom>
              <a:avLst/>
              <a:gdLst/>
              <a:ahLst/>
              <a:cxnLst/>
              <a:rect l="l" t="t" r="r" b="b"/>
              <a:pathLst>
                <a:path w="0" h="56514">
                  <a:moveTo>
                    <a:pt x="0" y="0"/>
                  </a:moveTo>
                  <a:lnTo>
                    <a:pt x="0" y="56045"/>
                  </a:lnTo>
                </a:path>
              </a:pathLst>
            </a:custGeom>
            <a:ln w="3175">
              <a:solidFill>
                <a:srgbClr val="231F20"/>
              </a:solidFill>
            </a:ln>
          </p:spPr>
          <p:txBody>
            <a:bodyPr wrap="square" lIns="0" tIns="0" rIns="0" bIns="0" rtlCol="0"/>
            <a:lstStyle/>
            <a:p/>
          </p:txBody>
        </p:sp>
        <p:sp>
          <p:nvSpPr>
            <p:cNvPr id="4852" name="object 4852" descr=""/>
            <p:cNvSpPr/>
            <p:nvPr/>
          </p:nvSpPr>
          <p:spPr>
            <a:xfrm>
              <a:off x="6242038" y="2454535"/>
              <a:ext cx="0" cy="55880"/>
            </a:xfrm>
            <a:custGeom>
              <a:avLst/>
              <a:gdLst/>
              <a:ahLst/>
              <a:cxnLst/>
              <a:rect l="l" t="t" r="r" b="b"/>
              <a:pathLst>
                <a:path w="0" h="55880">
                  <a:moveTo>
                    <a:pt x="0" y="0"/>
                  </a:moveTo>
                  <a:lnTo>
                    <a:pt x="0" y="55511"/>
                  </a:lnTo>
                </a:path>
              </a:pathLst>
            </a:custGeom>
            <a:ln w="3175">
              <a:solidFill>
                <a:srgbClr val="231F20"/>
              </a:solidFill>
            </a:ln>
          </p:spPr>
          <p:txBody>
            <a:bodyPr wrap="square" lIns="0" tIns="0" rIns="0" bIns="0" rtlCol="0"/>
            <a:lstStyle/>
            <a:p/>
          </p:txBody>
        </p:sp>
        <p:sp>
          <p:nvSpPr>
            <p:cNvPr id="4853" name="object 4853" descr=""/>
            <p:cNvSpPr/>
            <p:nvPr/>
          </p:nvSpPr>
          <p:spPr>
            <a:xfrm>
              <a:off x="6243123" y="2451558"/>
              <a:ext cx="0" cy="61594"/>
            </a:xfrm>
            <a:custGeom>
              <a:avLst/>
              <a:gdLst/>
              <a:ahLst/>
              <a:cxnLst/>
              <a:rect l="l" t="t" r="r" b="b"/>
              <a:pathLst>
                <a:path w="0" h="61594">
                  <a:moveTo>
                    <a:pt x="0" y="0"/>
                  </a:moveTo>
                  <a:lnTo>
                    <a:pt x="0" y="61468"/>
                  </a:lnTo>
                  <a:lnTo>
                    <a:pt x="0" y="266"/>
                  </a:lnTo>
                </a:path>
              </a:pathLst>
            </a:custGeom>
            <a:ln w="3175">
              <a:solidFill>
                <a:srgbClr val="231F20"/>
              </a:solidFill>
            </a:ln>
          </p:spPr>
          <p:txBody>
            <a:bodyPr wrap="square" lIns="0" tIns="0" rIns="0" bIns="0" rtlCol="0"/>
            <a:lstStyle/>
            <a:p/>
          </p:txBody>
        </p:sp>
        <p:sp>
          <p:nvSpPr>
            <p:cNvPr id="4854" name="object 4854" descr=""/>
            <p:cNvSpPr/>
            <p:nvPr/>
          </p:nvSpPr>
          <p:spPr>
            <a:xfrm>
              <a:off x="6253956" y="2451283"/>
              <a:ext cx="0" cy="62230"/>
            </a:xfrm>
            <a:custGeom>
              <a:avLst/>
              <a:gdLst/>
              <a:ahLst/>
              <a:cxnLst/>
              <a:rect l="l" t="t" r="r" b="b"/>
              <a:pathLst>
                <a:path w="0" h="62230">
                  <a:moveTo>
                    <a:pt x="0" y="62014"/>
                  </a:moveTo>
                  <a:lnTo>
                    <a:pt x="0" y="0"/>
                  </a:lnTo>
                </a:path>
              </a:pathLst>
            </a:custGeom>
            <a:ln w="3175">
              <a:solidFill>
                <a:srgbClr val="231F20"/>
              </a:solidFill>
            </a:ln>
          </p:spPr>
          <p:txBody>
            <a:bodyPr wrap="square" lIns="0" tIns="0" rIns="0" bIns="0" rtlCol="0"/>
            <a:lstStyle/>
            <a:p/>
          </p:txBody>
        </p:sp>
        <p:sp>
          <p:nvSpPr>
            <p:cNvPr id="4855" name="object 4855" descr=""/>
            <p:cNvSpPr/>
            <p:nvPr/>
          </p:nvSpPr>
          <p:spPr>
            <a:xfrm>
              <a:off x="6253683" y="251248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4856" name="object 4856" descr=""/>
            <p:cNvSpPr/>
            <p:nvPr/>
          </p:nvSpPr>
          <p:spPr>
            <a:xfrm>
              <a:off x="6256393" y="2451285"/>
              <a:ext cx="0" cy="62230"/>
            </a:xfrm>
            <a:custGeom>
              <a:avLst/>
              <a:gdLst/>
              <a:ahLst/>
              <a:cxnLst/>
              <a:rect l="l" t="t" r="r" b="b"/>
              <a:pathLst>
                <a:path w="0" h="62230">
                  <a:moveTo>
                    <a:pt x="0" y="0"/>
                  </a:moveTo>
                  <a:lnTo>
                    <a:pt x="0" y="62014"/>
                  </a:lnTo>
                </a:path>
              </a:pathLst>
            </a:custGeom>
            <a:ln w="3175">
              <a:solidFill>
                <a:srgbClr val="231F20"/>
              </a:solidFill>
            </a:ln>
          </p:spPr>
          <p:txBody>
            <a:bodyPr wrap="square" lIns="0" tIns="0" rIns="0" bIns="0" rtlCol="0"/>
            <a:lstStyle/>
            <a:p/>
          </p:txBody>
        </p:sp>
        <p:sp>
          <p:nvSpPr>
            <p:cNvPr id="4857" name="object 4857" descr=""/>
            <p:cNvSpPr/>
            <p:nvPr/>
          </p:nvSpPr>
          <p:spPr>
            <a:xfrm>
              <a:off x="6256933" y="2451831"/>
              <a:ext cx="0" cy="60960"/>
            </a:xfrm>
            <a:custGeom>
              <a:avLst/>
              <a:gdLst/>
              <a:ahLst/>
              <a:cxnLst/>
              <a:rect l="l" t="t" r="r" b="b"/>
              <a:pathLst>
                <a:path w="0" h="60960">
                  <a:moveTo>
                    <a:pt x="0" y="0"/>
                  </a:moveTo>
                  <a:lnTo>
                    <a:pt x="0" y="60921"/>
                  </a:lnTo>
                </a:path>
              </a:pathLst>
            </a:custGeom>
            <a:ln w="3175">
              <a:solidFill>
                <a:srgbClr val="231F20"/>
              </a:solidFill>
            </a:ln>
          </p:spPr>
          <p:txBody>
            <a:bodyPr wrap="square" lIns="0" tIns="0" rIns="0" bIns="0" rtlCol="0"/>
            <a:lstStyle/>
            <a:p/>
          </p:txBody>
        </p:sp>
        <p:sp>
          <p:nvSpPr>
            <p:cNvPr id="4858" name="object 4858" descr=""/>
            <p:cNvSpPr/>
            <p:nvPr/>
          </p:nvSpPr>
          <p:spPr>
            <a:xfrm>
              <a:off x="5695243" y="2504468"/>
              <a:ext cx="635" cy="7620"/>
            </a:xfrm>
            <a:custGeom>
              <a:avLst/>
              <a:gdLst/>
              <a:ahLst/>
              <a:cxnLst/>
              <a:rect l="l" t="t" r="r" b="b"/>
              <a:pathLst>
                <a:path w="635" h="7619">
                  <a:moveTo>
                    <a:pt x="0" y="7353"/>
                  </a:moveTo>
                  <a:lnTo>
                    <a:pt x="152" y="4902"/>
                  </a:lnTo>
                  <a:lnTo>
                    <a:pt x="292" y="2451"/>
                  </a:lnTo>
                  <a:lnTo>
                    <a:pt x="406" y="0"/>
                  </a:lnTo>
                </a:path>
              </a:pathLst>
            </a:custGeom>
            <a:ln w="3175">
              <a:solidFill>
                <a:srgbClr val="231F20"/>
              </a:solidFill>
            </a:ln>
          </p:spPr>
          <p:txBody>
            <a:bodyPr wrap="square" lIns="0" tIns="0" rIns="0" bIns="0" rtlCol="0"/>
            <a:lstStyle/>
            <a:p/>
          </p:txBody>
        </p:sp>
        <p:sp>
          <p:nvSpPr>
            <p:cNvPr id="4859" name="object 4859" descr=""/>
            <p:cNvSpPr/>
            <p:nvPr/>
          </p:nvSpPr>
          <p:spPr>
            <a:xfrm>
              <a:off x="5695246" y="2452440"/>
              <a:ext cx="635" cy="7620"/>
            </a:xfrm>
            <a:custGeom>
              <a:avLst/>
              <a:gdLst/>
              <a:ahLst/>
              <a:cxnLst/>
              <a:rect l="l" t="t" r="r" b="b"/>
              <a:pathLst>
                <a:path w="635" h="7619">
                  <a:moveTo>
                    <a:pt x="406" y="7404"/>
                  </a:moveTo>
                  <a:lnTo>
                    <a:pt x="292" y="4940"/>
                  </a:lnTo>
                  <a:lnTo>
                    <a:pt x="152" y="2463"/>
                  </a:lnTo>
                  <a:lnTo>
                    <a:pt x="0" y="0"/>
                  </a:lnTo>
                </a:path>
              </a:pathLst>
            </a:custGeom>
            <a:ln w="3175">
              <a:solidFill>
                <a:srgbClr val="231F20"/>
              </a:solidFill>
            </a:ln>
          </p:spPr>
          <p:txBody>
            <a:bodyPr wrap="square" lIns="0" tIns="0" rIns="0" bIns="0" rtlCol="0"/>
            <a:lstStyle/>
            <a:p/>
          </p:txBody>
        </p:sp>
        <p:sp>
          <p:nvSpPr>
            <p:cNvPr id="4860" name="object 4860" descr=""/>
            <p:cNvSpPr/>
            <p:nvPr/>
          </p:nvSpPr>
          <p:spPr>
            <a:xfrm>
              <a:off x="5695652" y="2482066"/>
              <a:ext cx="635" cy="22860"/>
            </a:xfrm>
            <a:custGeom>
              <a:avLst/>
              <a:gdLst/>
              <a:ahLst/>
              <a:cxnLst/>
              <a:rect l="l" t="t" r="r" b="b"/>
              <a:pathLst>
                <a:path w="635" h="22860">
                  <a:moveTo>
                    <a:pt x="0" y="22288"/>
                  </a:moveTo>
                  <a:lnTo>
                    <a:pt x="355" y="14858"/>
                  </a:lnTo>
                  <a:lnTo>
                    <a:pt x="533" y="7429"/>
                  </a:lnTo>
                  <a:lnTo>
                    <a:pt x="533" y="0"/>
                  </a:lnTo>
                </a:path>
              </a:pathLst>
            </a:custGeom>
            <a:ln w="3175">
              <a:solidFill>
                <a:srgbClr val="231F20"/>
              </a:solidFill>
            </a:ln>
          </p:spPr>
          <p:txBody>
            <a:bodyPr wrap="square" lIns="0" tIns="0" rIns="0" bIns="0" rtlCol="0"/>
            <a:lstStyle/>
            <a:p/>
          </p:txBody>
        </p:sp>
        <p:sp>
          <p:nvSpPr>
            <p:cNvPr id="4861" name="object 4861" descr=""/>
            <p:cNvSpPr/>
            <p:nvPr/>
          </p:nvSpPr>
          <p:spPr>
            <a:xfrm>
              <a:off x="5695652" y="2459953"/>
              <a:ext cx="635" cy="22860"/>
            </a:xfrm>
            <a:custGeom>
              <a:avLst/>
              <a:gdLst/>
              <a:ahLst/>
              <a:cxnLst/>
              <a:rect l="l" t="t" r="r" b="b"/>
              <a:pathLst>
                <a:path w="635" h="22860">
                  <a:moveTo>
                    <a:pt x="533" y="22288"/>
                  </a:moveTo>
                  <a:lnTo>
                    <a:pt x="533" y="14858"/>
                  </a:lnTo>
                  <a:lnTo>
                    <a:pt x="355" y="7429"/>
                  </a:lnTo>
                  <a:lnTo>
                    <a:pt x="0" y="0"/>
                  </a:lnTo>
                </a:path>
              </a:pathLst>
            </a:custGeom>
            <a:ln w="3175">
              <a:solidFill>
                <a:srgbClr val="231F20"/>
              </a:solidFill>
            </a:ln>
          </p:spPr>
          <p:txBody>
            <a:bodyPr wrap="square" lIns="0" tIns="0" rIns="0" bIns="0" rtlCol="0"/>
            <a:lstStyle/>
            <a:p/>
          </p:txBody>
        </p:sp>
        <p:sp>
          <p:nvSpPr>
            <p:cNvPr id="4862" name="object 4862" descr=""/>
            <p:cNvSpPr/>
            <p:nvPr/>
          </p:nvSpPr>
          <p:spPr>
            <a:xfrm>
              <a:off x="5694086" y="2437694"/>
              <a:ext cx="1270" cy="15240"/>
            </a:xfrm>
            <a:custGeom>
              <a:avLst/>
              <a:gdLst/>
              <a:ahLst/>
              <a:cxnLst/>
              <a:rect l="l" t="t" r="r" b="b"/>
              <a:pathLst>
                <a:path w="1270" h="15239">
                  <a:moveTo>
                    <a:pt x="1168" y="14744"/>
                  </a:moveTo>
                  <a:lnTo>
                    <a:pt x="850" y="9817"/>
                  </a:lnTo>
                  <a:lnTo>
                    <a:pt x="457" y="4914"/>
                  </a:lnTo>
                  <a:lnTo>
                    <a:pt x="0" y="0"/>
                  </a:lnTo>
                </a:path>
              </a:pathLst>
            </a:custGeom>
            <a:ln w="3175">
              <a:solidFill>
                <a:srgbClr val="231F20"/>
              </a:solidFill>
            </a:ln>
          </p:spPr>
          <p:txBody>
            <a:bodyPr wrap="square" lIns="0" tIns="0" rIns="0" bIns="0" rtlCol="0"/>
            <a:lstStyle/>
            <a:p/>
          </p:txBody>
        </p:sp>
        <p:sp>
          <p:nvSpPr>
            <p:cNvPr id="4863" name="object 4863" descr=""/>
            <p:cNvSpPr/>
            <p:nvPr/>
          </p:nvSpPr>
          <p:spPr>
            <a:xfrm>
              <a:off x="5694084" y="2511873"/>
              <a:ext cx="1270" cy="15240"/>
            </a:xfrm>
            <a:custGeom>
              <a:avLst/>
              <a:gdLst/>
              <a:ahLst/>
              <a:cxnLst/>
              <a:rect l="l" t="t" r="r" b="b"/>
              <a:pathLst>
                <a:path w="1270" h="15239">
                  <a:moveTo>
                    <a:pt x="0" y="14744"/>
                  </a:moveTo>
                  <a:lnTo>
                    <a:pt x="469" y="9829"/>
                  </a:lnTo>
                  <a:lnTo>
                    <a:pt x="850" y="4927"/>
                  </a:lnTo>
                  <a:lnTo>
                    <a:pt x="1168" y="0"/>
                  </a:lnTo>
                </a:path>
              </a:pathLst>
            </a:custGeom>
            <a:ln w="3175">
              <a:solidFill>
                <a:srgbClr val="231F20"/>
              </a:solidFill>
            </a:ln>
          </p:spPr>
          <p:txBody>
            <a:bodyPr wrap="square" lIns="0" tIns="0" rIns="0" bIns="0" rtlCol="0"/>
            <a:lstStyle/>
            <a:p/>
          </p:txBody>
        </p:sp>
        <p:sp>
          <p:nvSpPr>
            <p:cNvPr id="4864" name="object 4864" descr=""/>
            <p:cNvSpPr/>
            <p:nvPr/>
          </p:nvSpPr>
          <p:spPr>
            <a:xfrm>
              <a:off x="5693149" y="2428635"/>
              <a:ext cx="1270" cy="9525"/>
            </a:xfrm>
            <a:custGeom>
              <a:avLst/>
              <a:gdLst/>
              <a:ahLst/>
              <a:cxnLst/>
              <a:rect l="l" t="t" r="r" b="b"/>
              <a:pathLst>
                <a:path w="1270" h="9525">
                  <a:moveTo>
                    <a:pt x="965" y="9182"/>
                  </a:moveTo>
                  <a:lnTo>
                    <a:pt x="673" y="6121"/>
                  </a:lnTo>
                  <a:lnTo>
                    <a:pt x="355" y="3060"/>
                  </a:lnTo>
                  <a:lnTo>
                    <a:pt x="0" y="0"/>
                  </a:lnTo>
                </a:path>
              </a:pathLst>
            </a:custGeom>
            <a:ln w="3175">
              <a:solidFill>
                <a:srgbClr val="231F20"/>
              </a:solidFill>
            </a:ln>
          </p:spPr>
          <p:txBody>
            <a:bodyPr wrap="square" lIns="0" tIns="0" rIns="0" bIns="0" rtlCol="0"/>
            <a:lstStyle/>
            <a:p/>
          </p:txBody>
        </p:sp>
        <p:sp>
          <p:nvSpPr>
            <p:cNvPr id="4865" name="object 4865" descr=""/>
            <p:cNvSpPr/>
            <p:nvPr/>
          </p:nvSpPr>
          <p:spPr>
            <a:xfrm>
              <a:off x="5693147" y="2526490"/>
              <a:ext cx="1270" cy="9525"/>
            </a:xfrm>
            <a:custGeom>
              <a:avLst/>
              <a:gdLst/>
              <a:ahLst/>
              <a:cxnLst/>
              <a:rect l="l" t="t" r="r" b="b"/>
              <a:pathLst>
                <a:path w="1270" h="9525">
                  <a:moveTo>
                    <a:pt x="0" y="9182"/>
                  </a:moveTo>
                  <a:lnTo>
                    <a:pt x="355" y="6134"/>
                  </a:lnTo>
                  <a:lnTo>
                    <a:pt x="673" y="3073"/>
                  </a:lnTo>
                  <a:lnTo>
                    <a:pt x="965" y="0"/>
                  </a:lnTo>
                </a:path>
              </a:pathLst>
            </a:custGeom>
            <a:ln w="3175">
              <a:solidFill>
                <a:srgbClr val="231F20"/>
              </a:solidFill>
            </a:ln>
          </p:spPr>
          <p:txBody>
            <a:bodyPr wrap="square" lIns="0" tIns="0" rIns="0" bIns="0" rtlCol="0"/>
            <a:lstStyle/>
            <a:p/>
          </p:txBody>
        </p:sp>
        <p:sp>
          <p:nvSpPr>
            <p:cNvPr id="4866" name="object 4866" descr=""/>
            <p:cNvSpPr/>
            <p:nvPr/>
          </p:nvSpPr>
          <p:spPr>
            <a:xfrm>
              <a:off x="5691748" y="2417234"/>
              <a:ext cx="1905" cy="11430"/>
            </a:xfrm>
            <a:custGeom>
              <a:avLst/>
              <a:gdLst/>
              <a:ahLst/>
              <a:cxnLst/>
              <a:rect l="l" t="t" r="r" b="b"/>
              <a:pathLst>
                <a:path w="1904" h="11430">
                  <a:moveTo>
                    <a:pt x="1460" y="11404"/>
                  </a:moveTo>
                  <a:lnTo>
                    <a:pt x="1016" y="7594"/>
                  </a:lnTo>
                  <a:lnTo>
                    <a:pt x="533" y="3784"/>
                  </a:lnTo>
                  <a:lnTo>
                    <a:pt x="0" y="0"/>
                  </a:lnTo>
                </a:path>
              </a:pathLst>
            </a:custGeom>
            <a:ln w="3175">
              <a:solidFill>
                <a:srgbClr val="231F20"/>
              </a:solidFill>
            </a:ln>
          </p:spPr>
          <p:txBody>
            <a:bodyPr wrap="square" lIns="0" tIns="0" rIns="0" bIns="0" rtlCol="0"/>
            <a:lstStyle/>
            <a:p/>
          </p:txBody>
        </p:sp>
        <p:sp>
          <p:nvSpPr>
            <p:cNvPr id="4867" name="object 4867" descr=""/>
            <p:cNvSpPr/>
            <p:nvPr/>
          </p:nvSpPr>
          <p:spPr>
            <a:xfrm>
              <a:off x="5691479" y="2535640"/>
              <a:ext cx="1905" cy="11430"/>
            </a:xfrm>
            <a:custGeom>
              <a:avLst/>
              <a:gdLst/>
              <a:ahLst/>
              <a:cxnLst/>
              <a:rect l="l" t="t" r="r" b="b"/>
              <a:pathLst>
                <a:path w="1904" h="11430">
                  <a:moveTo>
                    <a:pt x="0" y="11404"/>
                  </a:moveTo>
                  <a:lnTo>
                    <a:pt x="533" y="7607"/>
                  </a:lnTo>
                  <a:lnTo>
                    <a:pt x="1028" y="3797"/>
                  </a:lnTo>
                  <a:lnTo>
                    <a:pt x="1460" y="0"/>
                  </a:lnTo>
                </a:path>
              </a:pathLst>
            </a:custGeom>
            <a:ln w="3175">
              <a:solidFill>
                <a:srgbClr val="231F20"/>
              </a:solidFill>
            </a:ln>
          </p:spPr>
          <p:txBody>
            <a:bodyPr wrap="square" lIns="0" tIns="0" rIns="0" bIns="0" rtlCol="0"/>
            <a:lstStyle/>
            <a:p/>
          </p:txBody>
        </p:sp>
        <p:sp>
          <p:nvSpPr>
            <p:cNvPr id="4868" name="object 4868" descr=""/>
            <p:cNvSpPr/>
            <p:nvPr/>
          </p:nvSpPr>
          <p:spPr>
            <a:xfrm>
              <a:off x="5323833" y="2447056"/>
              <a:ext cx="635" cy="635"/>
            </a:xfrm>
            <a:custGeom>
              <a:avLst/>
              <a:gdLst/>
              <a:ahLst/>
              <a:cxnLst/>
              <a:rect l="l" t="t" r="r" b="b"/>
              <a:pathLst>
                <a:path w="635" h="635">
                  <a:moveTo>
                    <a:pt x="126" y="0"/>
                  </a:moveTo>
                  <a:lnTo>
                    <a:pt x="0" y="165"/>
                  </a:lnTo>
                </a:path>
              </a:pathLst>
            </a:custGeom>
            <a:ln w="3175">
              <a:solidFill>
                <a:srgbClr val="231F20"/>
              </a:solidFill>
            </a:ln>
          </p:spPr>
          <p:txBody>
            <a:bodyPr wrap="square" lIns="0" tIns="0" rIns="0" bIns="0" rtlCol="0"/>
            <a:lstStyle/>
            <a:p/>
          </p:txBody>
        </p:sp>
        <p:sp>
          <p:nvSpPr>
            <p:cNvPr id="4869" name="object 4869" descr=""/>
            <p:cNvSpPr/>
            <p:nvPr/>
          </p:nvSpPr>
          <p:spPr>
            <a:xfrm>
              <a:off x="5343794" y="2449388"/>
              <a:ext cx="635" cy="635"/>
            </a:xfrm>
            <a:custGeom>
              <a:avLst/>
              <a:gdLst/>
              <a:ahLst/>
              <a:cxnLst/>
              <a:rect l="l" t="t" r="r" b="b"/>
              <a:pathLst>
                <a:path w="635" h="635">
                  <a:moveTo>
                    <a:pt x="190" y="25"/>
                  </a:moveTo>
                  <a:lnTo>
                    <a:pt x="0" y="0"/>
                  </a:lnTo>
                </a:path>
              </a:pathLst>
            </a:custGeom>
            <a:ln w="3175">
              <a:solidFill>
                <a:srgbClr val="231F20"/>
              </a:solidFill>
            </a:ln>
          </p:spPr>
          <p:txBody>
            <a:bodyPr wrap="square" lIns="0" tIns="0" rIns="0" bIns="0" rtlCol="0"/>
            <a:lstStyle/>
            <a:p/>
          </p:txBody>
        </p:sp>
        <p:sp>
          <p:nvSpPr>
            <p:cNvPr id="4870" name="object 4870" descr=""/>
            <p:cNvSpPr/>
            <p:nvPr/>
          </p:nvSpPr>
          <p:spPr>
            <a:xfrm>
              <a:off x="5343791" y="2451000"/>
              <a:ext cx="635" cy="635"/>
            </a:xfrm>
            <a:custGeom>
              <a:avLst/>
              <a:gdLst/>
              <a:ahLst/>
              <a:cxnLst/>
              <a:rect l="l" t="t" r="r" b="b"/>
              <a:pathLst>
                <a:path w="635" h="635">
                  <a:moveTo>
                    <a:pt x="0" y="12"/>
                  </a:moveTo>
                  <a:lnTo>
                    <a:pt x="190" y="0"/>
                  </a:lnTo>
                </a:path>
              </a:pathLst>
            </a:custGeom>
            <a:ln w="3175">
              <a:solidFill>
                <a:srgbClr val="231F20"/>
              </a:solidFill>
            </a:ln>
          </p:spPr>
          <p:txBody>
            <a:bodyPr wrap="square" lIns="0" tIns="0" rIns="0" bIns="0" rtlCol="0"/>
            <a:lstStyle/>
            <a:p/>
          </p:txBody>
        </p:sp>
        <p:sp>
          <p:nvSpPr>
            <p:cNvPr id="4871" name="object 4871" descr=""/>
            <p:cNvSpPr/>
            <p:nvPr/>
          </p:nvSpPr>
          <p:spPr>
            <a:xfrm>
              <a:off x="5305753" y="2447366"/>
              <a:ext cx="1270" cy="1270"/>
            </a:xfrm>
            <a:custGeom>
              <a:avLst/>
              <a:gdLst/>
              <a:ahLst/>
              <a:cxnLst/>
              <a:rect l="l" t="t" r="r" b="b"/>
              <a:pathLst>
                <a:path w="1270" h="1269">
                  <a:moveTo>
                    <a:pt x="0" y="0"/>
                  </a:moveTo>
                  <a:lnTo>
                    <a:pt x="0" y="520"/>
                  </a:lnTo>
                  <a:lnTo>
                    <a:pt x="431" y="939"/>
                  </a:lnTo>
                  <a:lnTo>
                    <a:pt x="952" y="939"/>
                  </a:lnTo>
                </a:path>
              </a:pathLst>
            </a:custGeom>
            <a:ln w="3175">
              <a:solidFill>
                <a:srgbClr val="231F20"/>
              </a:solidFill>
            </a:ln>
          </p:spPr>
          <p:txBody>
            <a:bodyPr wrap="square" lIns="0" tIns="0" rIns="0" bIns="0" rtlCol="0"/>
            <a:lstStyle/>
            <a:p/>
          </p:txBody>
        </p:sp>
        <p:sp>
          <p:nvSpPr>
            <p:cNvPr id="4872" name="object 4872" descr=""/>
            <p:cNvSpPr/>
            <p:nvPr/>
          </p:nvSpPr>
          <p:spPr>
            <a:xfrm>
              <a:off x="5336686" y="2451012"/>
              <a:ext cx="635" cy="635"/>
            </a:xfrm>
            <a:custGeom>
              <a:avLst/>
              <a:gdLst/>
              <a:ahLst/>
              <a:cxnLst/>
              <a:rect l="l" t="t" r="r" b="b"/>
              <a:pathLst>
                <a:path w="635" h="635">
                  <a:moveTo>
                    <a:pt x="0" y="0"/>
                  </a:moveTo>
                  <a:lnTo>
                    <a:pt x="63" y="0"/>
                  </a:lnTo>
                </a:path>
                <a:path w="635" h="635">
                  <a:moveTo>
                    <a:pt x="0" y="0"/>
                  </a:moveTo>
                </a:path>
              </a:pathLst>
            </a:custGeom>
            <a:ln w="3175">
              <a:solidFill>
                <a:srgbClr val="231F20"/>
              </a:solidFill>
            </a:ln>
          </p:spPr>
          <p:txBody>
            <a:bodyPr wrap="square" lIns="0" tIns="0" rIns="0" bIns="0" rtlCol="0"/>
            <a:lstStyle/>
            <a:p/>
          </p:txBody>
        </p:sp>
        <p:sp>
          <p:nvSpPr>
            <p:cNvPr id="4873" name="object 4873" descr=""/>
            <p:cNvSpPr/>
            <p:nvPr/>
          </p:nvSpPr>
          <p:spPr>
            <a:xfrm>
              <a:off x="5336617" y="2444923"/>
              <a:ext cx="635" cy="635"/>
            </a:xfrm>
            <a:custGeom>
              <a:avLst/>
              <a:gdLst/>
              <a:ahLst/>
              <a:cxnLst/>
              <a:rect l="l" t="t" r="r" b="b"/>
              <a:pathLst>
                <a:path w="635" h="635">
                  <a:moveTo>
                    <a:pt x="0" y="0"/>
                  </a:moveTo>
                  <a:lnTo>
                    <a:pt x="0" y="228"/>
                  </a:lnTo>
                  <a:lnTo>
                    <a:pt x="190" y="406"/>
                  </a:lnTo>
                  <a:lnTo>
                    <a:pt x="406" y="406"/>
                  </a:lnTo>
                </a:path>
              </a:pathLst>
            </a:custGeom>
            <a:ln w="3175">
              <a:solidFill>
                <a:srgbClr val="231F20"/>
              </a:solidFill>
            </a:ln>
          </p:spPr>
          <p:txBody>
            <a:bodyPr wrap="square" lIns="0" tIns="0" rIns="0" bIns="0" rtlCol="0"/>
            <a:lstStyle/>
            <a:p/>
          </p:txBody>
        </p:sp>
        <p:sp>
          <p:nvSpPr>
            <p:cNvPr id="4874" name="object 4874" descr=""/>
            <p:cNvSpPr/>
            <p:nvPr/>
          </p:nvSpPr>
          <p:spPr>
            <a:xfrm>
              <a:off x="5337839" y="2444926"/>
              <a:ext cx="635" cy="635"/>
            </a:xfrm>
            <a:custGeom>
              <a:avLst/>
              <a:gdLst/>
              <a:ahLst/>
              <a:cxnLst/>
              <a:rect l="l" t="t" r="r" b="b"/>
              <a:pathLst>
                <a:path w="635" h="635">
                  <a:moveTo>
                    <a:pt x="0" y="406"/>
                  </a:moveTo>
                  <a:lnTo>
                    <a:pt x="228" y="406"/>
                  </a:lnTo>
                  <a:lnTo>
                    <a:pt x="406" y="215"/>
                  </a:lnTo>
                  <a:lnTo>
                    <a:pt x="406" y="0"/>
                  </a:lnTo>
                </a:path>
              </a:pathLst>
            </a:custGeom>
            <a:ln w="3175">
              <a:solidFill>
                <a:srgbClr val="231F20"/>
              </a:solidFill>
            </a:ln>
          </p:spPr>
          <p:txBody>
            <a:bodyPr wrap="square" lIns="0" tIns="0" rIns="0" bIns="0" rtlCol="0"/>
            <a:lstStyle/>
            <a:p/>
          </p:txBody>
        </p:sp>
        <p:sp>
          <p:nvSpPr>
            <p:cNvPr id="4875" name="object 4875" descr=""/>
            <p:cNvSpPr/>
            <p:nvPr/>
          </p:nvSpPr>
          <p:spPr>
            <a:xfrm>
              <a:off x="5336220" y="2448033"/>
              <a:ext cx="635" cy="635"/>
            </a:xfrm>
            <a:custGeom>
              <a:avLst/>
              <a:gdLst/>
              <a:ahLst/>
              <a:cxnLst/>
              <a:rect l="l" t="t" r="r" b="b"/>
              <a:pathLst>
                <a:path w="635" h="635">
                  <a:moveTo>
                    <a:pt x="279" y="126"/>
                  </a:moveTo>
                  <a:lnTo>
                    <a:pt x="101" y="0"/>
                  </a:lnTo>
                </a:path>
              </a:pathLst>
            </a:custGeom>
            <a:ln w="3175">
              <a:solidFill>
                <a:srgbClr val="231F20"/>
              </a:solidFill>
            </a:ln>
          </p:spPr>
          <p:txBody>
            <a:bodyPr wrap="square" lIns="0" tIns="0" rIns="0" bIns="0" rtlCol="0"/>
            <a:lstStyle/>
            <a:p/>
          </p:txBody>
        </p:sp>
        <p:sp>
          <p:nvSpPr>
            <p:cNvPr id="4876" name="object 4876" descr=""/>
            <p:cNvSpPr/>
            <p:nvPr/>
          </p:nvSpPr>
          <p:spPr>
            <a:xfrm>
              <a:off x="5336763" y="2448700"/>
              <a:ext cx="635" cy="635"/>
            </a:xfrm>
            <a:custGeom>
              <a:avLst/>
              <a:gdLst/>
              <a:ahLst/>
              <a:cxnLst/>
              <a:rect l="l" t="t" r="r" b="b"/>
              <a:pathLst>
                <a:path w="635" h="635">
                  <a:moveTo>
                    <a:pt x="126" y="279"/>
                  </a:moveTo>
                  <a:lnTo>
                    <a:pt x="88" y="63"/>
                  </a:lnTo>
                </a:path>
              </a:pathLst>
            </a:custGeom>
            <a:ln w="3175">
              <a:solidFill>
                <a:srgbClr val="231F20"/>
              </a:solidFill>
            </a:ln>
          </p:spPr>
          <p:txBody>
            <a:bodyPr wrap="square" lIns="0" tIns="0" rIns="0" bIns="0" rtlCol="0"/>
            <a:lstStyle/>
            <a:p/>
          </p:txBody>
        </p:sp>
        <p:sp>
          <p:nvSpPr>
            <p:cNvPr id="4877" name="object 4877" descr=""/>
            <p:cNvSpPr/>
            <p:nvPr/>
          </p:nvSpPr>
          <p:spPr>
            <a:xfrm>
              <a:off x="5338409" y="2443301"/>
              <a:ext cx="635" cy="635"/>
            </a:xfrm>
            <a:custGeom>
              <a:avLst/>
              <a:gdLst/>
              <a:ahLst/>
              <a:cxnLst/>
              <a:rect l="l" t="t" r="r" b="b"/>
              <a:pathLst>
                <a:path w="635" h="635">
                  <a:moveTo>
                    <a:pt x="0" y="406"/>
                  </a:moveTo>
                  <a:lnTo>
                    <a:pt x="215" y="381"/>
                  </a:lnTo>
                  <a:lnTo>
                    <a:pt x="381" y="203"/>
                  </a:lnTo>
                  <a:lnTo>
                    <a:pt x="381" y="0"/>
                  </a:lnTo>
                </a:path>
              </a:pathLst>
            </a:custGeom>
            <a:ln w="3175">
              <a:solidFill>
                <a:srgbClr val="231F20"/>
              </a:solidFill>
            </a:ln>
          </p:spPr>
          <p:txBody>
            <a:bodyPr wrap="square" lIns="0" tIns="0" rIns="0" bIns="0" rtlCol="0"/>
            <a:lstStyle/>
            <a:p/>
          </p:txBody>
        </p:sp>
        <p:sp>
          <p:nvSpPr>
            <p:cNvPr id="4878" name="object 4878" descr=""/>
            <p:cNvSpPr/>
            <p:nvPr/>
          </p:nvSpPr>
          <p:spPr>
            <a:xfrm>
              <a:off x="5338409" y="2444380"/>
              <a:ext cx="635" cy="635"/>
            </a:xfrm>
            <a:custGeom>
              <a:avLst/>
              <a:gdLst/>
              <a:ahLst/>
              <a:cxnLst/>
              <a:rect l="l" t="t" r="r" b="b"/>
              <a:pathLst>
                <a:path w="635" h="635">
                  <a:moveTo>
                    <a:pt x="0" y="406"/>
                  </a:moveTo>
                  <a:lnTo>
                    <a:pt x="215" y="393"/>
                  </a:lnTo>
                  <a:lnTo>
                    <a:pt x="381" y="215"/>
                  </a:lnTo>
                  <a:lnTo>
                    <a:pt x="381" y="0"/>
                  </a:lnTo>
                </a:path>
              </a:pathLst>
            </a:custGeom>
            <a:ln w="3175">
              <a:solidFill>
                <a:srgbClr val="231F20"/>
              </a:solidFill>
            </a:ln>
          </p:spPr>
          <p:txBody>
            <a:bodyPr wrap="square" lIns="0" tIns="0" rIns="0" bIns="0" rtlCol="0"/>
            <a:lstStyle/>
            <a:p/>
          </p:txBody>
        </p:sp>
        <p:sp>
          <p:nvSpPr>
            <p:cNvPr id="4879" name="object 4879" descr=""/>
            <p:cNvSpPr/>
            <p:nvPr/>
          </p:nvSpPr>
          <p:spPr>
            <a:xfrm>
              <a:off x="5338406" y="2438291"/>
              <a:ext cx="635" cy="635"/>
            </a:xfrm>
            <a:custGeom>
              <a:avLst/>
              <a:gdLst/>
              <a:ahLst/>
              <a:cxnLst/>
              <a:rect l="l" t="t" r="r" b="b"/>
              <a:pathLst>
                <a:path w="635" h="635">
                  <a:moveTo>
                    <a:pt x="380" y="406"/>
                  </a:moveTo>
                  <a:lnTo>
                    <a:pt x="380" y="190"/>
                  </a:lnTo>
                  <a:lnTo>
                    <a:pt x="215" y="25"/>
                  </a:lnTo>
                  <a:lnTo>
                    <a:pt x="0" y="0"/>
                  </a:lnTo>
                </a:path>
              </a:pathLst>
            </a:custGeom>
            <a:ln w="3175">
              <a:solidFill>
                <a:srgbClr val="231F20"/>
              </a:solidFill>
            </a:ln>
          </p:spPr>
          <p:txBody>
            <a:bodyPr wrap="square" lIns="0" tIns="0" rIns="0" bIns="0" rtlCol="0"/>
            <a:lstStyle/>
            <a:p/>
          </p:txBody>
        </p:sp>
        <p:sp>
          <p:nvSpPr>
            <p:cNvPr id="4880" name="object 4880" descr=""/>
            <p:cNvSpPr/>
            <p:nvPr/>
          </p:nvSpPr>
          <p:spPr>
            <a:xfrm>
              <a:off x="5338409" y="2444380"/>
              <a:ext cx="635" cy="635"/>
            </a:xfrm>
            <a:custGeom>
              <a:avLst/>
              <a:gdLst/>
              <a:ahLst/>
              <a:cxnLst/>
              <a:rect l="l" t="t" r="r" b="b"/>
              <a:pathLst>
                <a:path w="635" h="635">
                  <a:moveTo>
                    <a:pt x="0" y="406"/>
                  </a:moveTo>
                  <a:lnTo>
                    <a:pt x="215" y="393"/>
                  </a:lnTo>
                  <a:lnTo>
                    <a:pt x="381" y="215"/>
                  </a:lnTo>
                  <a:lnTo>
                    <a:pt x="381" y="0"/>
                  </a:lnTo>
                </a:path>
              </a:pathLst>
            </a:custGeom>
            <a:ln w="3175">
              <a:solidFill>
                <a:srgbClr val="231F20"/>
              </a:solidFill>
            </a:ln>
          </p:spPr>
          <p:txBody>
            <a:bodyPr wrap="square" lIns="0" tIns="0" rIns="0" bIns="0" rtlCol="0"/>
            <a:lstStyle/>
            <a:p/>
          </p:txBody>
        </p:sp>
        <p:sp>
          <p:nvSpPr>
            <p:cNvPr id="4881" name="object 4881" descr=""/>
            <p:cNvSpPr/>
            <p:nvPr/>
          </p:nvSpPr>
          <p:spPr>
            <a:xfrm>
              <a:off x="5336077" y="2444378"/>
              <a:ext cx="635" cy="635"/>
            </a:xfrm>
            <a:custGeom>
              <a:avLst/>
              <a:gdLst/>
              <a:ahLst/>
              <a:cxnLst/>
              <a:rect l="l" t="t" r="r" b="b"/>
              <a:pathLst>
                <a:path w="635" h="635">
                  <a:moveTo>
                    <a:pt x="0" y="0"/>
                  </a:moveTo>
                  <a:lnTo>
                    <a:pt x="0" y="228"/>
                  </a:lnTo>
                  <a:lnTo>
                    <a:pt x="165" y="393"/>
                  </a:lnTo>
                  <a:lnTo>
                    <a:pt x="381" y="406"/>
                  </a:lnTo>
                </a:path>
                <a:path w="635" h="635">
                  <a:moveTo>
                    <a:pt x="0" y="0"/>
                  </a:moveTo>
                  <a:lnTo>
                    <a:pt x="0" y="228"/>
                  </a:lnTo>
                  <a:lnTo>
                    <a:pt x="165" y="393"/>
                  </a:lnTo>
                  <a:lnTo>
                    <a:pt x="381" y="406"/>
                  </a:lnTo>
                </a:path>
              </a:pathLst>
            </a:custGeom>
            <a:ln w="3175">
              <a:solidFill>
                <a:srgbClr val="231F20"/>
              </a:solidFill>
            </a:ln>
          </p:spPr>
          <p:txBody>
            <a:bodyPr wrap="square" lIns="0" tIns="0" rIns="0" bIns="0" rtlCol="0"/>
            <a:lstStyle/>
            <a:p/>
          </p:txBody>
        </p:sp>
        <p:sp>
          <p:nvSpPr>
            <p:cNvPr id="4882" name="object 4882" descr=""/>
            <p:cNvSpPr/>
            <p:nvPr/>
          </p:nvSpPr>
          <p:spPr>
            <a:xfrm>
              <a:off x="5336077" y="2443844"/>
              <a:ext cx="635" cy="635"/>
            </a:xfrm>
            <a:custGeom>
              <a:avLst/>
              <a:gdLst/>
              <a:ahLst/>
              <a:cxnLst/>
              <a:rect l="l" t="t" r="r" b="b"/>
              <a:pathLst>
                <a:path w="635" h="635">
                  <a:moveTo>
                    <a:pt x="0" y="0"/>
                  </a:moveTo>
                  <a:lnTo>
                    <a:pt x="0" y="215"/>
                  </a:lnTo>
                  <a:lnTo>
                    <a:pt x="165" y="381"/>
                  </a:lnTo>
                  <a:lnTo>
                    <a:pt x="381" y="393"/>
                  </a:lnTo>
                </a:path>
              </a:pathLst>
            </a:custGeom>
            <a:ln w="3175">
              <a:solidFill>
                <a:srgbClr val="231F20"/>
              </a:solidFill>
            </a:ln>
          </p:spPr>
          <p:txBody>
            <a:bodyPr wrap="square" lIns="0" tIns="0" rIns="0" bIns="0" rtlCol="0"/>
            <a:lstStyle/>
            <a:p/>
          </p:txBody>
        </p:sp>
        <p:sp>
          <p:nvSpPr>
            <p:cNvPr id="4883" name="object 4883" descr=""/>
            <p:cNvSpPr/>
            <p:nvPr/>
          </p:nvSpPr>
          <p:spPr>
            <a:xfrm>
              <a:off x="5336075" y="2437209"/>
              <a:ext cx="635" cy="635"/>
            </a:xfrm>
            <a:custGeom>
              <a:avLst/>
              <a:gdLst/>
              <a:ahLst/>
              <a:cxnLst/>
              <a:rect l="l" t="t" r="r" b="b"/>
              <a:pathLst>
                <a:path w="635" h="635">
                  <a:moveTo>
                    <a:pt x="380" y="0"/>
                  </a:moveTo>
                  <a:lnTo>
                    <a:pt x="165" y="12"/>
                  </a:lnTo>
                  <a:lnTo>
                    <a:pt x="0" y="203"/>
                  </a:lnTo>
                  <a:lnTo>
                    <a:pt x="0" y="406"/>
                  </a:lnTo>
                </a:path>
              </a:pathLst>
            </a:custGeom>
            <a:ln w="3175">
              <a:solidFill>
                <a:srgbClr val="231F20"/>
              </a:solidFill>
            </a:ln>
          </p:spPr>
          <p:txBody>
            <a:bodyPr wrap="square" lIns="0" tIns="0" rIns="0" bIns="0" rtlCol="0"/>
            <a:lstStyle/>
            <a:p/>
          </p:txBody>
        </p:sp>
        <p:sp>
          <p:nvSpPr>
            <p:cNvPr id="4884" name="object 4884" descr=""/>
            <p:cNvSpPr/>
            <p:nvPr/>
          </p:nvSpPr>
          <p:spPr>
            <a:xfrm>
              <a:off x="5336616" y="2450477"/>
              <a:ext cx="3810" cy="1905"/>
            </a:xfrm>
            <a:custGeom>
              <a:avLst/>
              <a:gdLst/>
              <a:ahLst/>
              <a:cxnLst/>
              <a:rect l="l" t="t" r="r" b="b"/>
              <a:pathLst>
                <a:path w="3810" h="1905">
                  <a:moveTo>
                    <a:pt x="1625" y="812"/>
                  </a:moveTo>
                  <a:lnTo>
                    <a:pt x="1384" y="241"/>
                  </a:lnTo>
                  <a:lnTo>
                    <a:pt x="812" y="0"/>
                  </a:lnTo>
                  <a:lnTo>
                    <a:pt x="228" y="241"/>
                  </a:lnTo>
                  <a:lnTo>
                    <a:pt x="0" y="812"/>
                  </a:lnTo>
                  <a:lnTo>
                    <a:pt x="228" y="1384"/>
                  </a:lnTo>
                  <a:lnTo>
                    <a:pt x="812" y="1625"/>
                  </a:lnTo>
                  <a:lnTo>
                    <a:pt x="1384" y="1384"/>
                  </a:lnTo>
                  <a:lnTo>
                    <a:pt x="1625" y="812"/>
                  </a:lnTo>
                  <a:close/>
                </a:path>
                <a:path w="3810" h="1905">
                  <a:moveTo>
                    <a:pt x="3784" y="812"/>
                  </a:moveTo>
                  <a:lnTo>
                    <a:pt x="3556" y="241"/>
                  </a:lnTo>
                  <a:lnTo>
                    <a:pt x="2971" y="0"/>
                  </a:lnTo>
                  <a:lnTo>
                    <a:pt x="2400" y="241"/>
                  </a:lnTo>
                  <a:lnTo>
                    <a:pt x="2159" y="812"/>
                  </a:lnTo>
                  <a:lnTo>
                    <a:pt x="2400" y="1384"/>
                  </a:lnTo>
                  <a:lnTo>
                    <a:pt x="2971" y="1625"/>
                  </a:lnTo>
                  <a:lnTo>
                    <a:pt x="3556" y="1384"/>
                  </a:lnTo>
                  <a:lnTo>
                    <a:pt x="3784" y="812"/>
                  </a:lnTo>
                  <a:close/>
                </a:path>
              </a:pathLst>
            </a:custGeom>
            <a:solidFill>
              <a:srgbClr val="231F20"/>
            </a:solidFill>
          </p:spPr>
          <p:txBody>
            <a:bodyPr wrap="square" lIns="0" tIns="0" rIns="0" bIns="0" rtlCol="0"/>
            <a:lstStyle/>
            <a:p/>
          </p:txBody>
        </p:sp>
        <p:sp>
          <p:nvSpPr>
            <p:cNvPr id="4885" name="object 4885" descr=""/>
            <p:cNvSpPr/>
            <p:nvPr/>
          </p:nvSpPr>
          <p:spPr>
            <a:xfrm>
              <a:off x="5305750" y="2426109"/>
              <a:ext cx="1270" cy="1270"/>
            </a:xfrm>
            <a:custGeom>
              <a:avLst/>
              <a:gdLst/>
              <a:ahLst/>
              <a:cxnLst/>
              <a:rect l="l" t="t" r="r" b="b"/>
              <a:pathLst>
                <a:path w="1270" h="1269">
                  <a:moveTo>
                    <a:pt x="952" y="0"/>
                  </a:moveTo>
                  <a:lnTo>
                    <a:pt x="431" y="0"/>
                  </a:lnTo>
                  <a:lnTo>
                    <a:pt x="12" y="419"/>
                  </a:lnTo>
                  <a:lnTo>
                    <a:pt x="0" y="939"/>
                  </a:lnTo>
                </a:path>
              </a:pathLst>
            </a:custGeom>
            <a:ln w="3175">
              <a:solidFill>
                <a:srgbClr val="231F20"/>
              </a:solidFill>
            </a:ln>
          </p:spPr>
          <p:txBody>
            <a:bodyPr wrap="square" lIns="0" tIns="0" rIns="0" bIns="0" rtlCol="0"/>
            <a:lstStyle/>
            <a:p/>
          </p:txBody>
        </p:sp>
        <p:sp>
          <p:nvSpPr>
            <p:cNvPr id="4886" name="object 4886" descr=""/>
            <p:cNvSpPr/>
            <p:nvPr/>
          </p:nvSpPr>
          <p:spPr>
            <a:xfrm>
              <a:off x="5303856" y="2412714"/>
              <a:ext cx="1270" cy="1270"/>
            </a:xfrm>
            <a:custGeom>
              <a:avLst/>
              <a:gdLst/>
              <a:ahLst/>
              <a:cxnLst/>
              <a:rect l="l" t="t" r="r" b="b"/>
              <a:pathLst>
                <a:path w="1270" h="1269">
                  <a:moveTo>
                    <a:pt x="0" y="0"/>
                  </a:moveTo>
                  <a:lnTo>
                    <a:pt x="0" y="520"/>
                  </a:lnTo>
                  <a:lnTo>
                    <a:pt x="431" y="939"/>
                  </a:lnTo>
                  <a:lnTo>
                    <a:pt x="952" y="939"/>
                  </a:lnTo>
                </a:path>
              </a:pathLst>
            </a:custGeom>
            <a:ln w="3175">
              <a:solidFill>
                <a:srgbClr val="231F20"/>
              </a:solidFill>
            </a:ln>
          </p:spPr>
          <p:txBody>
            <a:bodyPr wrap="square" lIns="0" tIns="0" rIns="0" bIns="0" rtlCol="0"/>
            <a:lstStyle/>
            <a:p/>
          </p:txBody>
        </p:sp>
        <p:sp>
          <p:nvSpPr>
            <p:cNvPr id="4887" name="object 4887" descr=""/>
            <p:cNvSpPr/>
            <p:nvPr/>
          </p:nvSpPr>
          <p:spPr>
            <a:xfrm>
              <a:off x="5303852" y="2391444"/>
              <a:ext cx="1270" cy="1270"/>
            </a:xfrm>
            <a:custGeom>
              <a:avLst/>
              <a:gdLst/>
              <a:ahLst/>
              <a:cxnLst/>
              <a:rect l="l" t="t" r="r" b="b"/>
              <a:pathLst>
                <a:path w="1270" h="1269">
                  <a:moveTo>
                    <a:pt x="952" y="0"/>
                  </a:moveTo>
                  <a:lnTo>
                    <a:pt x="431" y="0"/>
                  </a:lnTo>
                  <a:lnTo>
                    <a:pt x="12" y="419"/>
                  </a:lnTo>
                  <a:lnTo>
                    <a:pt x="0" y="939"/>
                  </a:lnTo>
                </a:path>
              </a:pathLst>
            </a:custGeom>
            <a:ln w="3175">
              <a:solidFill>
                <a:srgbClr val="231F20"/>
              </a:solidFill>
            </a:ln>
          </p:spPr>
          <p:txBody>
            <a:bodyPr wrap="square" lIns="0" tIns="0" rIns="0" bIns="0" rtlCol="0"/>
            <a:lstStyle/>
            <a:p/>
          </p:txBody>
        </p:sp>
        <p:sp>
          <p:nvSpPr>
            <p:cNvPr id="4888" name="object 4888" descr=""/>
            <p:cNvSpPr/>
            <p:nvPr/>
          </p:nvSpPr>
          <p:spPr>
            <a:xfrm>
              <a:off x="5323836" y="2427473"/>
              <a:ext cx="635" cy="635"/>
            </a:xfrm>
            <a:custGeom>
              <a:avLst/>
              <a:gdLst/>
              <a:ahLst/>
              <a:cxnLst/>
              <a:rect l="l" t="t" r="r" b="b"/>
              <a:pathLst>
                <a:path w="635" h="635">
                  <a:moveTo>
                    <a:pt x="0" y="0"/>
                  </a:moveTo>
                  <a:lnTo>
                    <a:pt x="127" y="165"/>
                  </a:lnTo>
                </a:path>
              </a:pathLst>
            </a:custGeom>
            <a:ln w="3175">
              <a:solidFill>
                <a:srgbClr val="231F20"/>
              </a:solidFill>
            </a:ln>
          </p:spPr>
          <p:txBody>
            <a:bodyPr wrap="square" lIns="0" tIns="0" rIns="0" bIns="0" rtlCol="0"/>
            <a:lstStyle/>
            <a:p/>
          </p:txBody>
        </p:sp>
        <p:sp>
          <p:nvSpPr>
            <p:cNvPr id="4889" name="object 4889" descr=""/>
            <p:cNvSpPr/>
            <p:nvPr/>
          </p:nvSpPr>
          <p:spPr>
            <a:xfrm>
              <a:off x="5343860" y="2425278"/>
              <a:ext cx="635" cy="635"/>
            </a:xfrm>
            <a:custGeom>
              <a:avLst/>
              <a:gdLst/>
              <a:ahLst/>
              <a:cxnLst/>
              <a:rect l="l" t="t" r="r" b="b"/>
              <a:pathLst>
                <a:path w="635" h="635">
                  <a:moveTo>
                    <a:pt x="0" y="12"/>
                  </a:moveTo>
                </a:path>
                <a:path w="635" h="635">
                  <a:moveTo>
                    <a:pt x="0" y="12"/>
                  </a:moveTo>
                  <a:lnTo>
                    <a:pt x="190" y="0"/>
                  </a:lnTo>
                </a:path>
              </a:pathLst>
            </a:custGeom>
            <a:ln w="3175">
              <a:solidFill>
                <a:srgbClr val="231F20"/>
              </a:solidFill>
            </a:ln>
          </p:spPr>
          <p:txBody>
            <a:bodyPr wrap="square" lIns="0" tIns="0" rIns="0" bIns="0" rtlCol="0"/>
            <a:lstStyle/>
            <a:p/>
          </p:txBody>
        </p:sp>
        <p:sp>
          <p:nvSpPr>
            <p:cNvPr id="4890" name="object 4890" descr=""/>
            <p:cNvSpPr/>
            <p:nvPr/>
          </p:nvSpPr>
          <p:spPr>
            <a:xfrm>
              <a:off x="5343794" y="2423392"/>
              <a:ext cx="635" cy="635"/>
            </a:xfrm>
            <a:custGeom>
              <a:avLst/>
              <a:gdLst/>
              <a:ahLst/>
              <a:cxnLst/>
              <a:rect l="l" t="t" r="r" b="b"/>
              <a:pathLst>
                <a:path w="635" h="635">
                  <a:moveTo>
                    <a:pt x="190" y="25"/>
                  </a:moveTo>
                  <a:lnTo>
                    <a:pt x="0" y="0"/>
                  </a:lnTo>
                </a:path>
              </a:pathLst>
            </a:custGeom>
            <a:ln w="3175">
              <a:solidFill>
                <a:srgbClr val="231F20"/>
              </a:solidFill>
            </a:ln>
          </p:spPr>
          <p:txBody>
            <a:bodyPr wrap="square" lIns="0" tIns="0" rIns="0" bIns="0" rtlCol="0"/>
            <a:lstStyle/>
            <a:p/>
          </p:txBody>
        </p:sp>
        <p:sp>
          <p:nvSpPr>
            <p:cNvPr id="4891" name="object 4891" descr=""/>
            <p:cNvSpPr/>
            <p:nvPr/>
          </p:nvSpPr>
          <p:spPr>
            <a:xfrm>
              <a:off x="5343791" y="2416075"/>
              <a:ext cx="635" cy="635"/>
            </a:xfrm>
            <a:custGeom>
              <a:avLst/>
              <a:gdLst/>
              <a:ahLst/>
              <a:cxnLst/>
              <a:rect l="l" t="t" r="r" b="b"/>
              <a:pathLst>
                <a:path w="635" h="635">
                  <a:moveTo>
                    <a:pt x="0" y="12"/>
                  </a:moveTo>
                  <a:lnTo>
                    <a:pt x="190" y="0"/>
                  </a:lnTo>
                </a:path>
              </a:pathLst>
            </a:custGeom>
            <a:ln w="3175">
              <a:solidFill>
                <a:srgbClr val="231F20"/>
              </a:solidFill>
            </a:ln>
          </p:spPr>
          <p:txBody>
            <a:bodyPr wrap="square" lIns="0" tIns="0" rIns="0" bIns="0" rtlCol="0"/>
            <a:lstStyle/>
            <a:p/>
          </p:txBody>
        </p:sp>
        <p:sp>
          <p:nvSpPr>
            <p:cNvPr id="4892" name="object 4892" descr=""/>
            <p:cNvSpPr/>
            <p:nvPr/>
          </p:nvSpPr>
          <p:spPr>
            <a:xfrm>
              <a:off x="5343794" y="2414463"/>
              <a:ext cx="635" cy="635"/>
            </a:xfrm>
            <a:custGeom>
              <a:avLst/>
              <a:gdLst/>
              <a:ahLst/>
              <a:cxnLst/>
              <a:rect l="l" t="t" r="r" b="b"/>
              <a:pathLst>
                <a:path w="635" h="635">
                  <a:moveTo>
                    <a:pt x="190" y="25"/>
                  </a:moveTo>
                  <a:lnTo>
                    <a:pt x="0" y="0"/>
                  </a:lnTo>
                </a:path>
              </a:pathLst>
            </a:custGeom>
            <a:ln w="3175">
              <a:solidFill>
                <a:srgbClr val="231F20"/>
              </a:solidFill>
            </a:ln>
          </p:spPr>
          <p:txBody>
            <a:bodyPr wrap="square" lIns="0" tIns="0" rIns="0" bIns="0" rtlCol="0"/>
            <a:lstStyle/>
            <a:p/>
          </p:txBody>
        </p:sp>
        <p:sp>
          <p:nvSpPr>
            <p:cNvPr id="4893" name="object 4893" descr=""/>
            <p:cNvSpPr/>
            <p:nvPr/>
          </p:nvSpPr>
          <p:spPr>
            <a:xfrm>
              <a:off x="5343791" y="2425291"/>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4894" name="object 4894" descr=""/>
            <p:cNvSpPr/>
            <p:nvPr/>
          </p:nvSpPr>
          <p:spPr>
            <a:xfrm>
              <a:off x="5336686" y="2416087"/>
              <a:ext cx="635" cy="635"/>
            </a:xfrm>
            <a:custGeom>
              <a:avLst/>
              <a:gdLst/>
              <a:ahLst/>
              <a:cxnLst/>
              <a:rect l="l" t="t" r="r" b="b"/>
              <a:pathLst>
                <a:path w="635" h="635">
                  <a:moveTo>
                    <a:pt x="0" y="0"/>
                  </a:moveTo>
                  <a:lnTo>
                    <a:pt x="63" y="0"/>
                  </a:lnTo>
                </a:path>
                <a:path w="635" h="635">
                  <a:moveTo>
                    <a:pt x="0" y="0"/>
                  </a:moveTo>
                </a:path>
              </a:pathLst>
            </a:custGeom>
            <a:ln w="3175">
              <a:solidFill>
                <a:srgbClr val="231F20"/>
              </a:solidFill>
            </a:ln>
          </p:spPr>
          <p:txBody>
            <a:bodyPr wrap="square" lIns="0" tIns="0" rIns="0" bIns="0" rtlCol="0"/>
            <a:lstStyle/>
            <a:p/>
          </p:txBody>
        </p:sp>
        <p:sp>
          <p:nvSpPr>
            <p:cNvPr id="4895" name="object 4895" descr=""/>
            <p:cNvSpPr/>
            <p:nvPr/>
          </p:nvSpPr>
          <p:spPr>
            <a:xfrm>
              <a:off x="5337835" y="2429361"/>
              <a:ext cx="635" cy="635"/>
            </a:xfrm>
            <a:custGeom>
              <a:avLst/>
              <a:gdLst/>
              <a:ahLst/>
              <a:cxnLst/>
              <a:rect l="l" t="t" r="r" b="b"/>
              <a:pathLst>
                <a:path w="635" h="635">
                  <a:moveTo>
                    <a:pt x="406" y="406"/>
                  </a:moveTo>
                  <a:lnTo>
                    <a:pt x="406" y="165"/>
                  </a:lnTo>
                  <a:lnTo>
                    <a:pt x="228" y="0"/>
                  </a:lnTo>
                  <a:lnTo>
                    <a:pt x="0" y="0"/>
                  </a:lnTo>
                </a:path>
              </a:pathLst>
            </a:custGeom>
            <a:ln w="3175">
              <a:solidFill>
                <a:srgbClr val="231F20"/>
              </a:solidFill>
            </a:ln>
          </p:spPr>
          <p:txBody>
            <a:bodyPr wrap="square" lIns="0" tIns="0" rIns="0" bIns="0" rtlCol="0"/>
            <a:lstStyle/>
            <a:p/>
          </p:txBody>
        </p:sp>
        <p:sp>
          <p:nvSpPr>
            <p:cNvPr id="4896" name="object 4896" descr=""/>
            <p:cNvSpPr/>
            <p:nvPr/>
          </p:nvSpPr>
          <p:spPr>
            <a:xfrm>
              <a:off x="5336619" y="2429359"/>
              <a:ext cx="635" cy="635"/>
            </a:xfrm>
            <a:custGeom>
              <a:avLst/>
              <a:gdLst/>
              <a:ahLst/>
              <a:cxnLst/>
              <a:rect l="l" t="t" r="r" b="b"/>
              <a:pathLst>
                <a:path w="635" h="635">
                  <a:moveTo>
                    <a:pt x="406" y="0"/>
                  </a:moveTo>
                  <a:lnTo>
                    <a:pt x="177" y="0"/>
                  </a:lnTo>
                  <a:lnTo>
                    <a:pt x="0" y="177"/>
                  </a:lnTo>
                  <a:lnTo>
                    <a:pt x="0" y="406"/>
                  </a:lnTo>
                </a:path>
              </a:pathLst>
            </a:custGeom>
            <a:ln w="3175">
              <a:solidFill>
                <a:srgbClr val="231F20"/>
              </a:solidFill>
            </a:ln>
          </p:spPr>
          <p:txBody>
            <a:bodyPr wrap="square" lIns="0" tIns="0" rIns="0" bIns="0" rtlCol="0"/>
            <a:lstStyle/>
            <a:p/>
          </p:txBody>
        </p:sp>
        <p:sp>
          <p:nvSpPr>
            <p:cNvPr id="4897" name="object 4897" descr=""/>
            <p:cNvSpPr/>
            <p:nvPr/>
          </p:nvSpPr>
          <p:spPr>
            <a:xfrm>
              <a:off x="5337839" y="2410001"/>
              <a:ext cx="635" cy="635"/>
            </a:xfrm>
            <a:custGeom>
              <a:avLst/>
              <a:gdLst/>
              <a:ahLst/>
              <a:cxnLst/>
              <a:rect l="l" t="t" r="r" b="b"/>
              <a:pathLst>
                <a:path w="635" h="635">
                  <a:moveTo>
                    <a:pt x="0" y="406"/>
                  </a:moveTo>
                  <a:lnTo>
                    <a:pt x="228" y="406"/>
                  </a:lnTo>
                  <a:lnTo>
                    <a:pt x="406" y="215"/>
                  </a:lnTo>
                  <a:lnTo>
                    <a:pt x="406" y="0"/>
                  </a:lnTo>
                </a:path>
              </a:pathLst>
            </a:custGeom>
            <a:ln w="3175">
              <a:solidFill>
                <a:srgbClr val="231F20"/>
              </a:solidFill>
            </a:ln>
          </p:spPr>
          <p:txBody>
            <a:bodyPr wrap="square" lIns="0" tIns="0" rIns="0" bIns="0" rtlCol="0"/>
            <a:lstStyle/>
            <a:p/>
          </p:txBody>
        </p:sp>
        <p:sp>
          <p:nvSpPr>
            <p:cNvPr id="4898" name="object 4898" descr=""/>
            <p:cNvSpPr/>
            <p:nvPr/>
          </p:nvSpPr>
          <p:spPr>
            <a:xfrm>
              <a:off x="5336617" y="2409998"/>
              <a:ext cx="635" cy="635"/>
            </a:xfrm>
            <a:custGeom>
              <a:avLst/>
              <a:gdLst/>
              <a:ahLst/>
              <a:cxnLst/>
              <a:rect l="l" t="t" r="r" b="b"/>
              <a:pathLst>
                <a:path w="635" h="635">
                  <a:moveTo>
                    <a:pt x="0" y="0"/>
                  </a:moveTo>
                  <a:lnTo>
                    <a:pt x="0" y="228"/>
                  </a:lnTo>
                  <a:lnTo>
                    <a:pt x="190" y="406"/>
                  </a:lnTo>
                  <a:lnTo>
                    <a:pt x="406" y="406"/>
                  </a:lnTo>
                </a:path>
              </a:pathLst>
            </a:custGeom>
            <a:ln w="3175">
              <a:solidFill>
                <a:srgbClr val="231F20"/>
              </a:solidFill>
            </a:ln>
          </p:spPr>
          <p:txBody>
            <a:bodyPr wrap="square" lIns="0" tIns="0" rIns="0" bIns="0" rtlCol="0"/>
            <a:lstStyle/>
            <a:p/>
          </p:txBody>
        </p:sp>
        <p:sp>
          <p:nvSpPr>
            <p:cNvPr id="4899" name="object 4899" descr=""/>
            <p:cNvSpPr/>
            <p:nvPr/>
          </p:nvSpPr>
          <p:spPr>
            <a:xfrm>
              <a:off x="5336213" y="2426255"/>
              <a:ext cx="635" cy="635"/>
            </a:xfrm>
            <a:custGeom>
              <a:avLst/>
              <a:gdLst/>
              <a:ahLst/>
              <a:cxnLst/>
              <a:rect l="l" t="t" r="r" b="b"/>
              <a:pathLst>
                <a:path w="635" h="635">
                  <a:moveTo>
                    <a:pt x="0" y="126"/>
                  </a:moveTo>
                  <a:lnTo>
                    <a:pt x="215" y="76"/>
                  </a:lnTo>
                </a:path>
              </a:pathLst>
            </a:custGeom>
            <a:ln w="3175">
              <a:solidFill>
                <a:srgbClr val="231F20"/>
              </a:solidFill>
            </a:ln>
          </p:spPr>
          <p:txBody>
            <a:bodyPr wrap="square" lIns="0" tIns="0" rIns="0" bIns="0" rtlCol="0"/>
            <a:lstStyle/>
            <a:p/>
          </p:txBody>
        </p:sp>
        <p:sp>
          <p:nvSpPr>
            <p:cNvPr id="4900" name="object 4900" descr=""/>
            <p:cNvSpPr/>
            <p:nvPr/>
          </p:nvSpPr>
          <p:spPr>
            <a:xfrm>
              <a:off x="5336766" y="2425718"/>
              <a:ext cx="635" cy="635"/>
            </a:xfrm>
            <a:custGeom>
              <a:avLst/>
              <a:gdLst/>
              <a:ahLst/>
              <a:cxnLst/>
              <a:rect l="l" t="t" r="r" b="b"/>
              <a:pathLst>
                <a:path w="635" h="635">
                  <a:moveTo>
                    <a:pt x="0" y="266"/>
                  </a:moveTo>
                  <a:lnTo>
                    <a:pt x="127" y="88"/>
                  </a:lnTo>
                </a:path>
              </a:pathLst>
            </a:custGeom>
            <a:ln w="3175">
              <a:solidFill>
                <a:srgbClr val="231F20"/>
              </a:solidFill>
            </a:ln>
          </p:spPr>
          <p:txBody>
            <a:bodyPr wrap="square" lIns="0" tIns="0" rIns="0" bIns="0" rtlCol="0"/>
            <a:lstStyle/>
            <a:p/>
          </p:txBody>
        </p:sp>
        <p:sp>
          <p:nvSpPr>
            <p:cNvPr id="4901" name="object 4901" descr=""/>
            <p:cNvSpPr/>
            <p:nvPr/>
          </p:nvSpPr>
          <p:spPr>
            <a:xfrm>
              <a:off x="5336321" y="2413393"/>
              <a:ext cx="635" cy="635"/>
            </a:xfrm>
            <a:custGeom>
              <a:avLst/>
              <a:gdLst/>
              <a:ahLst/>
              <a:cxnLst/>
              <a:rect l="l" t="t" r="r" b="b"/>
              <a:pathLst>
                <a:path w="635" h="635">
                  <a:moveTo>
                    <a:pt x="177" y="101"/>
                  </a:moveTo>
                  <a:lnTo>
                    <a:pt x="0" y="0"/>
                  </a:lnTo>
                </a:path>
              </a:pathLst>
            </a:custGeom>
            <a:ln w="3175">
              <a:solidFill>
                <a:srgbClr val="231F20"/>
              </a:solidFill>
            </a:ln>
          </p:spPr>
          <p:txBody>
            <a:bodyPr wrap="square" lIns="0" tIns="0" rIns="0" bIns="0" rtlCol="0"/>
            <a:lstStyle/>
            <a:p/>
          </p:txBody>
        </p:sp>
        <p:sp>
          <p:nvSpPr>
            <p:cNvPr id="4902" name="object 4902" descr=""/>
            <p:cNvSpPr/>
            <p:nvPr/>
          </p:nvSpPr>
          <p:spPr>
            <a:xfrm>
              <a:off x="5336763" y="2413775"/>
              <a:ext cx="635" cy="635"/>
            </a:xfrm>
            <a:custGeom>
              <a:avLst/>
              <a:gdLst/>
              <a:ahLst/>
              <a:cxnLst/>
              <a:rect l="l" t="t" r="r" b="b"/>
              <a:pathLst>
                <a:path w="635" h="635">
                  <a:moveTo>
                    <a:pt x="126" y="279"/>
                  </a:moveTo>
                  <a:lnTo>
                    <a:pt x="88" y="63"/>
                  </a:lnTo>
                </a:path>
              </a:pathLst>
            </a:custGeom>
            <a:ln w="3175">
              <a:solidFill>
                <a:srgbClr val="231F20"/>
              </a:solidFill>
            </a:ln>
          </p:spPr>
          <p:txBody>
            <a:bodyPr wrap="square" lIns="0" tIns="0" rIns="0" bIns="0" rtlCol="0"/>
            <a:lstStyle/>
            <a:p/>
          </p:txBody>
        </p:sp>
        <p:sp>
          <p:nvSpPr>
            <p:cNvPr id="4903" name="object 4903" descr=""/>
            <p:cNvSpPr/>
            <p:nvPr/>
          </p:nvSpPr>
          <p:spPr>
            <a:xfrm>
              <a:off x="5338406" y="2429634"/>
              <a:ext cx="635" cy="635"/>
            </a:xfrm>
            <a:custGeom>
              <a:avLst/>
              <a:gdLst/>
              <a:ahLst/>
              <a:cxnLst/>
              <a:rect l="l" t="t" r="r" b="b"/>
              <a:pathLst>
                <a:path w="635" h="635">
                  <a:moveTo>
                    <a:pt x="380" y="393"/>
                  </a:moveTo>
                  <a:lnTo>
                    <a:pt x="380" y="177"/>
                  </a:lnTo>
                  <a:lnTo>
                    <a:pt x="215" y="12"/>
                  </a:lnTo>
                  <a:lnTo>
                    <a:pt x="0" y="0"/>
                  </a:lnTo>
                </a:path>
              </a:pathLst>
            </a:custGeom>
            <a:ln w="3175">
              <a:solidFill>
                <a:srgbClr val="231F20"/>
              </a:solidFill>
            </a:ln>
          </p:spPr>
          <p:txBody>
            <a:bodyPr wrap="square" lIns="0" tIns="0" rIns="0" bIns="0" rtlCol="0"/>
            <a:lstStyle/>
            <a:p/>
          </p:txBody>
        </p:sp>
        <p:sp>
          <p:nvSpPr>
            <p:cNvPr id="4904" name="object 4904" descr=""/>
            <p:cNvSpPr/>
            <p:nvPr/>
          </p:nvSpPr>
          <p:spPr>
            <a:xfrm>
              <a:off x="5336075" y="2429630"/>
              <a:ext cx="635" cy="635"/>
            </a:xfrm>
            <a:custGeom>
              <a:avLst/>
              <a:gdLst/>
              <a:ahLst/>
              <a:cxnLst/>
              <a:rect l="l" t="t" r="r" b="b"/>
              <a:pathLst>
                <a:path w="635" h="635">
                  <a:moveTo>
                    <a:pt x="380" y="0"/>
                  </a:moveTo>
                  <a:lnTo>
                    <a:pt x="165" y="12"/>
                  </a:lnTo>
                  <a:lnTo>
                    <a:pt x="0" y="190"/>
                  </a:lnTo>
                  <a:lnTo>
                    <a:pt x="0" y="393"/>
                  </a:lnTo>
                </a:path>
                <a:path w="635" h="635">
                  <a:moveTo>
                    <a:pt x="380" y="0"/>
                  </a:moveTo>
                  <a:lnTo>
                    <a:pt x="165" y="12"/>
                  </a:lnTo>
                  <a:lnTo>
                    <a:pt x="0" y="190"/>
                  </a:lnTo>
                  <a:lnTo>
                    <a:pt x="0" y="393"/>
                  </a:lnTo>
                </a:path>
              </a:pathLst>
            </a:custGeom>
            <a:ln w="3175">
              <a:solidFill>
                <a:srgbClr val="231F20"/>
              </a:solidFill>
            </a:ln>
          </p:spPr>
          <p:txBody>
            <a:bodyPr wrap="square" lIns="0" tIns="0" rIns="0" bIns="0" rtlCol="0"/>
            <a:lstStyle/>
            <a:p/>
          </p:txBody>
        </p:sp>
        <p:sp>
          <p:nvSpPr>
            <p:cNvPr id="4905" name="object 4905" descr=""/>
            <p:cNvSpPr/>
            <p:nvPr/>
          </p:nvSpPr>
          <p:spPr>
            <a:xfrm>
              <a:off x="5338409" y="2409455"/>
              <a:ext cx="635" cy="635"/>
            </a:xfrm>
            <a:custGeom>
              <a:avLst/>
              <a:gdLst/>
              <a:ahLst/>
              <a:cxnLst/>
              <a:rect l="l" t="t" r="r" b="b"/>
              <a:pathLst>
                <a:path w="635" h="635">
                  <a:moveTo>
                    <a:pt x="0" y="406"/>
                  </a:moveTo>
                  <a:lnTo>
                    <a:pt x="215" y="393"/>
                  </a:lnTo>
                  <a:lnTo>
                    <a:pt x="381" y="203"/>
                  </a:lnTo>
                  <a:lnTo>
                    <a:pt x="381" y="0"/>
                  </a:lnTo>
                </a:path>
                <a:path w="635" h="635">
                  <a:moveTo>
                    <a:pt x="0" y="406"/>
                  </a:moveTo>
                  <a:lnTo>
                    <a:pt x="215" y="393"/>
                  </a:lnTo>
                  <a:lnTo>
                    <a:pt x="381" y="203"/>
                  </a:lnTo>
                  <a:lnTo>
                    <a:pt x="381" y="0"/>
                  </a:lnTo>
                </a:path>
              </a:pathLst>
            </a:custGeom>
            <a:ln w="3175">
              <a:solidFill>
                <a:srgbClr val="231F20"/>
              </a:solidFill>
            </a:ln>
          </p:spPr>
          <p:txBody>
            <a:bodyPr wrap="square" lIns="0" tIns="0" rIns="0" bIns="0" rtlCol="0"/>
            <a:lstStyle/>
            <a:p/>
          </p:txBody>
        </p:sp>
        <p:sp>
          <p:nvSpPr>
            <p:cNvPr id="4906" name="object 4906" descr=""/>
            <p:cNvSpPr/>
            <p:nvPr/>
          </p:nvSpPr>
          <p:spPr>
            <a:xfrm>
              <a:off x="5336077" y="2409453"/>
              <a:ext cx="635" cy="635"/>
            </a:xfrm>
            <a:custGeom>
              <a:avLst/>
              <a:gdLst/>
              <a:ahLst/>
              <a:cxnLst/>
              <a:rect l="l" t="t" r="r" b="b"/>
              <a:pathLst>
                <a:path w="635" h="635">
                  <a:moveTo>
                    <a:pt x="0" y="0"/>
                  </a:moveTo>
                  <a:lnTo>
                    <a:pt x="0" y="215"/>
                  </a:lnTo>
                  <a:lnTo>
                    <a:pt x="165" y="381"/>
                  </a:lnTo>
                  <a:lnTo>
                    <a:pt x="381" y="406"/>
                  </a:lnTo>
                </a:path>
                <a:path w="635" h="635">
                  <a:moveTo>
                    <a:pt x="0" y="0"/>
                  </a:moveTo>
                  <a:lnTo>
                    <a:pt x="0" y="215"/>
                  </a:lnTo>
                  <a:lnTo>
                    <a:pt x="165" y="381"/>
                  </a:lnTo>
                  <a:lnTo>
                    <a:pt x="381" y="406"/>
                  </a:lnTo>
                </a:path>
              </a:pathLst>
            </a:custGeom>
            <a:ln w="3175">
              <a:solidFill>
                <a:srgbClr val="231F20"/>
              </a:solidFill>
            </a:ln>
          </p:spPr>
          <p:txBody>
            <a:bodyPr wrap="square" lIns="0" tIns="0" rIns="0" bIns="0" rtlCol="0"/>
            <a:lstStyle/>
            <a:p/>
          </p:txBody>
        </p:sp>
        <p:sp>
          <p:nvSpPr>
            <p:cNvPr id="4907" name="object 4907" descr=""/>
            <p:cNvSpPr/>
            <p:nvPr/>
          </p:nvSpPr>
          <p:spPr>
            <a:xfrm>
              <a:off x="5336616" y="2415831"/>
              <a:ext cx="3810" cy="8890"/>
            </a:xfrm>
            <a:custGeom>
              <a:avLst/>
              <a:gdLst/>
              <a:ahLst/>
              <a:cxnLst/>
              <a:rect l="l" t="t" r="r" b="b"/>
              <a:pathLst>
                <a:path w="3810" h="8889">
                  <a:moveTo>
                    <a:pt x="1625" y="7569"/>
                  </a:moveTo>
                  <a:lnTo>
                    <a:pt x="1384" y="6997"/>
                  </a:lnTo>
                  <a:lnTo>
                    <a:pt x="812" y="6756"/>
                  </a:lnTo>
                  <a:lnTo>
                    <a:pt x="228" y="6997"/>
                  </a:lnTo>
                  <a:lnTo>
                    <a:pt x="0" y="7569"/>
                  </a:lnTo>
                  <a:lnTo>
                    <a:pt x="228" y="8140"/>
                  </a:lnTo>
                  <a:lnTo>
                    <a:pt x="812" y="8382"/>
                  </a:lnTo>
                  <a:lnTo>
                    <a:pt x="1384" y="8140"/>
                  </a:lnTo>
                  <a:lnTo>
                    <a:pt x="1625" y="7569"/>
                  </a:lnTo>
                  <a:close/>
                </a:path>
                <a:path w="3810" h="8889">
                  <a:moveTo>
                    <a:pt x="1625" y="812"/>
                  </a:moveTo>
                  <a:lnTo>
                    <a:pt x="1384" y="228"/>
                  </a:lnTo>
                  <a:lnTo>
                    <a:pt x="812" y="0"/>
                  </a:lnTo>
                  <a:lnTo>
                    <a:pt x="228" y="228"/>
                  </a:lnTo>
                  <a:lnTo>
                    <a:pt x="0" y="812"/>
                  </a:lnTo>
                  <a:lnTo>
                    <a:pt x="228" y="1384"/>
                  </a:lnTo>
                  <a:lnTo>
                    <a:pt x="812" y="1625"/>
                  </a:lnTo>
                  <a:lnTo>
                    <a:pt x="1384" y="1384"/>
                  </a:lnTo>
                  <a:lnTo>
                    <a:pt x="1625" y="812"/>
                  </a:lnTo>
                  <a:close/>
                </a:path>
                <a:path w="3810" h="8889">
                  <a:moveTo>
                    <a:pt x="3784" y="7569"/>
                  </a:moveTo>
                  <a:lnTo>
                    <a:pt x="3556" y="6997"/>
                  </a:lnTo>
                  <a:lnTo>
                    <a:pt x="2971" y="6756"/>
                  </a:lnTo>
                  <a:lnTo>
                    <a:pt x="2400" y="6997"/>
                  </a:lnTo>
                  <a:lnTo>
                    <a:pt x="2159" y="7569"/>
                  </a:lnTo>
                  <a:lnTo>
                    <a:pt x="2400" y="8140"/>
                  </a:lnTo>
                  <a:lnTo>
                    <a:pt x="2971" y="8382"/>
                  </a:lnTo>
                  <a:lnTo>
                    <a:pt x="3556" y="8140"/>
                  </a:lnTo>
                  <a:lnTo>
                    <a:pt x="3784" y="7569"/>
                  </a:lnTo>
                  <a:close/>
                </a:path>
                <a:path w="3810" h="8889">
                  <a:moveTo>
                    <a:pt x="3784" y="812"/>
                  </a:moveTo>
                  <a:lnTo>
                    <a:pt x="3556" y="228"/>
                  </a:lnTo>
                  <a:lnTo>
                    <a:pt x="2971" y="0"/>
                  </a:lnTo>
                  <a:lnTo>
                    <a:pt x="2400" y="228"/>
                  </a:lnTo>
                  <a:lnTo>
                    <a:pt x="2159" y="812"/>
                  </a:lnTo>
                  <a:lnTo>
                    <a:pt x="2400" y="1384"/>
                  </a:lnTo>
                  <a:lnTo>
                    <a:pt x="2971" y="1625"/>
                  </a:lnTo>
                  <a:lnTo>
                    <a:pt x="3556" y="1384"/>
                  </a:lnTo>
                  <a:lnTo>
                    <a:pt x="3784" y="812"/>
                  </a:lnTo>
                  <a:close/>
                </a:path>
              </a:pathLst>
            </a:custGeom>
            <a:solidFill>
              <a:srgbClr val="231F20"/>
            </a:solidFill>
          </p:spPr>
          <p:txBody>
            <a:bodyPr wrap="square" lIns="0" tIns="0" rIns="0" bIns="0" rtlCol="0"/>
            <a:lstStyle/>
            <a:p/>
          </p:txBody>
        </p:sp>
        <p:sp>
          <p:nvSpPr>
            <p:cNvPr id="4908" name="object 4908" descr=""/>
            <p:cNvSpPr/>
            <p:nvPr/>
          </p:nvSpPr>
          <p:spPr>
            <a:xfrm>
              <a:off x="5343860" y="2390353"/>
              <a:ext cx="635" cy="635"/>
            </a:xfrm>
            <a:custGeom>
              <a:avLst/>
              <a:gdLst/>
              <a:ahLst/>
              <a:cxnLst/>
              <a:rect l="l" t="t" r="r" b="b"/>
              <a:pathLst>
                <a:path w="635" h="635">
                  <a:moveTo>
                    <a:pt x="0" y="12"/>
                  </a:moveTo>
                </a:path>
                <a:path w="635" h="635">
                  <a:moveTo>
                    <a:pt x="0" y="12"/>
                  </a:moveTo>
                  <a:lnTo>
                    <a:pt x="190" y="0"/>
                  </a:lnTo>
                </a:path>
              </a:pathLst>
            </a:custGeom>
            <a:ln w="3175">
              <a:solidFill>
                <a:srgbClr val="231F20"/>
              </a:solidFill>
            </a:ln>
          </p:spPr>
          <p:txBody>
            <a:bodyPr wrap="square" lIns="0" tIns="0" rIns="0" bIns="0" rtlCol="0"/>
            <a:lstStyle/>
            <a:p/>
          </p:txBody>
        </p:sp>
        <p:sp>
          <p:nvSpPr>
            <p:cNvPr id="4909" name="object 4909" descr=""/>
            <p:cNvSpPr/>
            <p:nvPr/>
          </p:nvSpPr>
          <p:spPr>
            <a:xfrm>
              <a:off x="5343794" y="2388740"/>
              <a:ext cx="635" cy="635"/>
            </a:xfrm>
            <a:custGeom>
              <a:avLst/>
              <a:gdLst/>
              <a:ahLst/>
              <a:cxnLst/>
              <a:rect l="l" t="t" r="r" b="b"/>
              <a:pathLst>
                <a:path w="635" h="635">
                  <a:moveTo>
                    <a:pt x="190" y="25"/>
                  </a:moveTo>
                  <a:lnTo>
                    <a:pt x="0" y="0"/>
                  </a:lnTo>
                </a:path>
              </a:pathLst>
            </a:custGeom>
            <a:ln w="3175">
              <a:solidFill>
                <a:srgbClr val="231F20"/>
              </a:solidFill>
            </a:ln>
          </p:spPr>
          <p:txBody>
            <a:bodyPr wrap="square" lIns="0" tIns="0" rIns="0" bIns="0" rtlCol="0"/>
            <a:lstStyle/>
            <a:p/>
          </p:txBody>
        </p:sp>
        <p:sp>
          <p:nvSpPr>
            <p:cNvPr id="4910" name="object 4910" descr=""/>
            <p:cNvSpPr/>
            <p:nvPr/>
          </p:nvSpPr>
          <p:spPr>
            <a:xfrm>
              <a:off x="5343791" y="2390366"/>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4911" name="object 4911" descr=""/>
            <p:cNvSpPr/>
            <p:nvPr/>
          </p:nvSpPr>
          <p:spPr>
            <a:xfrm>
              <a:off x="5337835" y="2394436"/>
              <a:ext cx="635" cy="635"/>
            </a:xfrm>
            <a:custGeom>
              <a:avLst/>
              <a:gdLst/>
              <a:ahLst/>
              <a:cxnLst/>
              <a:rect l="l" t="t" r="r" b="b"/>
              <a:pathLst>
                <a:path w="635" h="635">
                  <a:moveTo>
                    <a:pt x="406" y="393"/>
                  </a:moveTo>
                  <a:lnTo>
                    <a:pt x="406" y="165"/>
                  </a:lnTo>
                  <a:lnTo>
                    <a:pt x="228" y="0"/>
                  </a:lnTo>
                  <a:lnTo>
                    <a:pt x="0" y="0"/>
                  </a:lnTo>
                </a:path>
              </a:pathLst>
            </a:custGeom>
            <a:ln w="3175">
              <a:solidFill>
                <a:srgbClr val="231F20"/>
              </a:solidFill>
            </a:ln>
          </p:spPr>
          <p:txBody>
            <a:bodyPr wrap="square" lIns="0" tIns="0" rIns="0" bIns="0" rtlCol="0"/>
            <a:lstStyle/>
            <a:p/>
          </p:txBody>
        </p:sp>
        <p:sp>
          <p:nvSpPr>
            <p:cNvPr id="4912" name="object 4912" descr=""/>
            <p:cNvSpPr/>
            <p:nvPr/>
          </p:nvSpPr>
          <p:spPr>
            <a:xfrm>
              <a:off x="5336619" y="2394434"/>
              <a:ext cx="635" cy="635"/>
            </a:xfrm>
            <a:custGeom>
              <a:avLst/>
              <a:gdLst/>
              <a:ahLst/>
              <a:cxnLst/>
              <a:rect l="l" t="t" r="r" b="b"/>
              <a:pathLst>
                <a:path w="635" h="635">
                  <a:moveTo>
                    <a:pt x="406" y="0"/>
                  </a:moveTo>
                  <a:lnTo>
                    <a:pt x="177" y="0"/>
                  </a:lnTo>
                  <a:lnTo>
                    <a:pt x="0" y="177"/>
                  </a:lnTo>
                  <a:lnTo>
                    <a:pt x="0" y="393"/>
                  </a:lnTo>
                </a:path>
              </a:pathLst>
            </a:custGeom>
            <a:ln w="3175">
              <a:solidFill>
                <a:srgbClr val="231F20"/>
              </a:solidFill>
            </a:ln>
          </p:spPr>
          <p:txBody>
            <a:bodyPr wrap="square" lIns="0" tIns="0" rIns="0" bIns="0" rtlCol="0"/>
            <a:lstStyle/>
            <a:p/>
          </p:txBody>
        </p:sp>
        <p:sp>
          <p:nvSpPr>
            <p:cNvPr id="4913" name="object 4913" descr=""/>
            <p:cNvSpPr/>
            <p:nvPr/>
          </p:nvSpPr>
          <p:spPr>
            <a:xfrm>
              <a:off x="5336766" y="2390780"/>
              <a:ext cx="635" cy="635"/>
            </a:xfrm>
            <a:custGeom>
              <a:avLst/>
              <a:gdLst/>
              <a:ahLst/>
              <a:cxnLst/>
              <a:rect l="l" t="t" r="r" b="b"/>
              <a:pathLst>
                <a:path w="635" h="635">
                  <a:moveTo>
                    <a:pt x="0" y="279"/>
                  </a:moveTo>
                  <a:lnTo>
                    <a:pt x="127" y="101"/>
                  </a:lnTo>
                </a:path>
              </a:pathLst>
            </a:custGeom>
            <a:ln w="3175">
              <a:solidFill>
                <a:srgbClr val="231F20"/>
              </a:solidFill>
            </a:ln>
          </p:spPr>
          <p:txBody>
            <a:bodyPr wrap="square" lIns="0" tIns="0" rIns="0" bIns="0" rtlCol="0"/>
            <a:lstStyle/>
            <a:p/>
          </p:txBody>
        </p:sp>
        <p:sp>
          <p:nvSpPr>
            <p:cNvPr id="4914" name="object 4914" descr=""/>
            <p:cNvSpPr/>
            <p:nvPr/>
          </p:nvSpPr>
          <p:spPr>
            <a:xfrm>
              <a:off x="5336319" y="2391603"/>
              <a:ext cx="635" cy="635"/>
            </a:xfrm>
            <a:custGeom>
              <a:avLst/>
              <a:gdLst/>
              <a:ahLst/>
              <a:cxnLst/>
              <a:rect l="l" t="t" r="r" b="b"/>
              <a:pathLst>
                <a:path w="635" h="635">
                  <a:moveTo>
                    <a:pt x="0" y="101"/>
                  </a:moveTo>
                  <a:lnTo>
                    <a:pt x="177" y="0"/>
                  </a:lnTo>
                </a:path>
              </a:pathLst>
            </a:custGeom>
            <a:ln w="3175">
              <a:solidFill>
                <a:srgbClr val="231F20"/>
              </a:solidFill>
            </a:ln>
          </p:spPr>
          <p:txBody>
            <a:bodyPr wrap="square" lIns="0" tIns="0" rIns="0" bIns="0" rtlCol="0"/>
            <a:lstStyle/>
            <a:p/>
          </p:txBody>
        </p:sp>
        <p:sp>
          <p:nvSpPr>
            <p:cNvPr id="4915" name="object 4915" descr=""/>
            <p:cNvSpPr/>
            <p:nvPr/>
          </p:nvSpPr>
          <p:spPr>
            <a:xfrm>
              <a:off x="5338409" y="2408376"/>
              <a:ext cx="635" cy="635"/>
            </a:xfrm>
            <a:custGeom>
              <a:avLst/>
              <a:gdLst/>
              <a:ahLst/>
              <a:cxnLst/>
              <a:rect l="l" t="t" r="r" b="b"/>
              <a:pathLst>
                <a:path w="635" h="635">
                  <a:moveTo>
                    <a:pt x="0" y="406"/>
                  </a:moveTo>
                  <a:lnTo>
                    <a:pt x="215" y="381"/>
                  </a:lnTo>
                  <a:lnTo>
                    <a:pt x="381" y="203"/>
                  </a:lnTo>
                  <a:lnTo>
                    <a:pt x="381" y="0"/>
                  </a:lnTo>
                </a:path>
              </a:pathLst>
            </a:custGeom>
            <a:ln w="3175">
              <a:solidFill>
                <a:srgbClr val="231F20"/>
              </a:solidFill>
            </a:ln>
          </p:spPr>
          <p:txBody>
            <a:bodyPr wrap="square" lIns="0" tIns="0" rIns="0" bIns="0" rtlCol="0"/>
            <a:lstStyle/>
            <a:p/>
          </p:txBody>
        </p:sp>
        <p:sp>
          <p:nvSpPr>
            <p:cNvPr id="4916" name="object 4916" descr=""/>
            <p:cNvSpPr/>
            <p:nvPr/>
          </p:nvSpPr>
          <p:spPr>
            <a:xfrm>
              <a:off x="5338406" y="2403639"/>
              <a:ext cx="635" cy="635"/>
            </a:xfrm>
            <a:custGeom>
              <a:avLst/>
              <a:gdLst/>
              <a:ahLst/>
              <a:cxnLst/>
              <a:rect l="l" t="t" r="r" b="b"/>
              <a:pathLst>
                <a:path w="635" h="635">
                  <a:moveTo>
                    <a:pt x="380" y="406"/>
                  </a:moveTo>
                  <a:lnTo>
                    <a:pt x="380" y="177"/>
                  </a:lnTo>
                  <a:lnTo>
                    <a:pt x="215" y="12"/>
                  </a:lnTo>
                  <a:lnTo>
                    <a:pt x="0" y="0"/>
                  </a:lnTo>
                </a:path>
              </a:pathLst>
            </a:custGeom>
            <a:ln w="3175">
              <a:solidFill>
                <a:srgbClr val="231F20"/>
              </a:solidFill>
            </a:ln>
          </p:spPr>
          <p:txBody>
            <a:bodyPr wrap="square" lIns="0" tIns="0" rIns="0" bIns="0" rtlCol="0"/>
            <a:lstStyle/>
            <a:p/>
          </p:txBody>
        </p:sp>
        <p:sp>
          <p:nvSpPr>
            <p:cNvPr id="4917" name="object 4917" descr=""/>
            <p:cNvSpPr/>
            <p:nvPr/>
          </p:nvSpPr>
          <p:spPr>
            <a:xfrm>
              <a:off x="5338406" y="2394970"/>
              <a:ext cx="635" cy="635"/>
            </a:xfrm>
            <a:custGeom>
              <a:avLst/>
              <a:gdLst/>
              <a:ahLst/>
              <a:cxnLst/>
              <a:rect l="l" t="t" r="r" b="b"/>
              <a:pathLst>
                <a:path w="635" h="635">
                  <a:moveTo>
                    <a:pt x="380" y="406"/>
                  </a:moveTo>
                  <a:lnTo>
                    <a:pt x="380" y="190"/>
                  </a:lnTo>
                  <a:lnTo>
                    <a:pt x="215" y="25"/>
                  </a:lnTo>
                  <a:lnTo>
                    <a:pt x="0" y="0"/>
                  </a:lnTo>
                </a:path>
              </a:pathLst>
            </a:custGeom>
            <a:ln w="3175">
              <a:solidFill>
                <a:srgbClr val="231F20"/>
              </a:solidFill>
            </a:ln>
          </p:spPr>
          <p:txBody>
            <a:bodyPr wrap="square" lIns="0" tIns="0" rIns="0" bIns="0" rtlCol="0"/>
            <a:lstStyle/>
            <a:p/>
          </p:txBody>
        </p:sp>
        <p:sp>
          <p:nvSpPr>
            <p:cNvPr id="4918" name="object 4918" descr=""/>
            <p:cNvSpPr/>
            <p:nvPr/>
          </p:nvSpPr>
          <p:spPr>
            <a:xfrm>
              <a:off x="5336075" y="2394967"/>
              <a:ext cx="635" cy="635"/>
            </a:xfrm>
            <a:custGeom>
              <a:avLst/>
              <a:gdLst/>
              <a:ahLst/>
              <a:cxnLst/>
              <a:rect l="l" t="t" r="r" b="b"/>
              <a:pathLst>
                <a:path w="635" h="635">
                  <a:moveTo>
                    <a:pt x="380" y="0"/>
                  </a:moveTo>
                  <a:lnTo>
                    <a:pt x="165" y="25"/>
                  </a:lnTo>
                  <a:lnTo>
                    <a:pt x="0" y="203"/>
                  </a:lnTo>
                  <a:lnTo>
                    <a:pt x="0" y="406"/>
                  </a:lnTo>
                </a:path>
                <a:path w="635" h="635">
                  <a:moveTo>
                    <a:pt x="380" y="0"/>
                  </a:moveTo>
                  <a:lnTo>
                    <a:pt x="165" y="25"/>
                  </a:lnTo>
                  <a:lnTo>
                    <a:pt x="0" y="203"/>
                  </a:lnTo>
                  <a:lnTo>
                    <a:pt x="0" y="406"/>
                  </a:lnTo>
                </a:path>
              </a:pathLst>
            </a:custGeom>
            <a:ln w="3175">
              <a:solidFill>
                <a:srgbClr val="231F20"/>
              </a:solidFill>
            </a:ln>
          </p:spPr>
          <p:txBody>
            <a:bodyPr wrap="square" lIns="0" tIns="0" rIns="0" bIns="0" rtlCol="0"/>
            <a:lstStyle/>
            <a:p/>
          </p:txBody>
        </p:sp>
        <p:sp>
          <p:nvSpPr>
            <p:cNvPr id="4919" name="object 4919" descr=""/>
            <p:cNvSpPr/>
            <p:nvPr/>
          </p:nvSpPr>
          <p:spPr>
            <a:xfrm>
              <a:off x="5336077" y="2408919"/>
              <a:ext cx="635" cy="635"/>
            </a:xfrm>
            <a:custGeom>
              <a:avLst/>
              <a:gdLst/>
              <a:ahLst/>
              <a:cxnLst/>
              <a:rect l="l" t="t" r="r" b="b"/>
              <a:pathLst>
                <a:path w="635" h="635">
                  <a:moveTo>
                    <a:pt x="0" y="0"/>
                  </a:moveTo>
                  <a:lnTo>
                    <a:pt x="0" y="215"/>
                  </a:lnTo>
                  <a:lnTo>
                    <a:pt x="165" y="381"/>
                  </a:lnTo>
                  <a:lnTo>
                    <a:pt x="381" y="393"/>
                  </a:lnTo>
                </a:path>
              </a:pathLst>
            </a:custGeom>
            <a:ln w="3175">
              <a:solidFill>
                <a:srgbClr val="231F20"/>
              </a:solidFill>
            </a:ln>
          </p:spPr>
          <p:txBody>
            <a:bodyPr wrap="square" lIns="0" tIns="0" rIns="0" bIns="0" rtlCol="0"/>
            <a:lstStyle/>
            <a:p/>
          </p:txBody>
        </p:sp>
        <p:sp>
          <p:nvSpPr>
            <p:cNvPr id="4920" name="object 4920" descr=""/>
            <p:cNvSpPr/>
            <p:nvPr/>
          </p:nvSpPr>
          <p:spPr>
            <a:xfrm>
              <a:off x="5336075" y="2402284"/>
              <a:ext cx="635" cy="635"/>
            </a:xfrm>
            <a:custGeom>
              <a:avLst/>
              <a:gdLst/>
              <a:ahLst/>
              <a:cxnLst/>
              <a:rect l="l" t="t" r="r" b="b"/>
              <a:pathLst>
                <a:path w="635" h="635">
                  <a:moveTo>
                    <a:pt x="380" y="0"/>
                  </a:moveTo>
                  <a:lnTo>
                    <a:pt x="165" y="12"/>
                  </a:lnTo>
                  <a:lnTo>
                    <a:pt x="0" y="190"/>
                  </a:lnTo>
                  <a:lnTo>
                    <a:pt x="0" y="393"/>
                  </a:lnTo>
                </a:path>
              </a:pathLst>
            </a:custGeom>
            <a:ln w="3175">
              <a:solidFill>
                <a:srgbClr val="231F20"/>
              </a:solidFill>
            </a:ln>
          </p:spPr>
          <p:txBody>
            <a:bodyPr wrap="square" lIns="0" tIns="0" rIns="0" bIns="0" rtlCol="0"/>
            <a:lstStyle/>
            <a:p/>
          </p:txBody>
        </p:sp>
        <p:sp>
          <p:nvSpPr>
            <p:cNvPr id="4921" name="object 4921" descr=""/>
            <p:cNvSpPr/>
            <p:nvPr/>
          </p:nvSpPr>
          <p:spPr>
            <a:xfrm>
              <a:off x="5336616" y="2387930"/>
              <a:ext cx="3810" cy="1905"/>
            </a:xfrm>
            <a:custGeom>
              <a:avLst/>
              <a:gdLst/>
              <a:ahLst/>
              <a:cxnLst/>
              <a:rect l="l" t="t" r="r" b="b"/>
              <a:pathLst>
                <a:path w="3810" h="1905">
                  <a:moveTo>
                    <a:pt x="1625" y="812"/>
                  </a:moveTo>
                  <a:lnTo>
                    <a:pt x="1384" y="241"/>
                  </a:lnTo>
                  <a:lnTo>
                    <a:pt x="812" y="0"/>
                  </a:lnTo>
                  <a:lnTo>
                    <a:pt x="228" y="241"/>
                  </a:lnTo>
                  <a:lnTo>
                    <a:pt x="0" y="812"/>
                  </a:lnTo>
                  <a:lnTo>
                    <a:pt x="228" y="1397"/>
                  </a:lnTo>
                  <a:lnTo>
                    <a:pt x="812" y="1625"/>
                  </a:lnTo>
                  <a:lnTo>
                    <a:pt x="1384" y="1397"/>
                  </a:lnTo>
                  <a:lnTo>
                    <a:pt x="1625" y="812"/>
                  </a:lnTo>
                  <a:close/>
                </a:path>
                <a:path w="3810" h="1905">
                  <a:moveTo>
                    <a:pt x="3784" y="812"/>
                  </a:moveTo>
                  <a:lnTo>
                    <a:pt x="3556" y="241"/>
                  </a:lnTo>
                  <a:lnTo>
                    <a:pt x="2971" y="0"/>
                  </a:lnTo>
                  <a:lnTo>
                    <a:pt x="2400" y="241"/>
                  </a:lnTo>
                  <a:lnTo>
                    <a:pt x="2159" y="812"/>
                  </a:lnTo>
                  <a:lnTo>
                    <a:pt x="2400" y="1397"/>
                  </a:lnTo>
                  <a:lnTo>
                    <a:pt x="2971" y="1625"/>
                  </a:lnTo>
                  <a:lnTo>
                    <a:pt x="3556" y="1397"/>
                  </a:lnTo>
                  <a:lnTo>
                    <a:pt x="3784" y="812"/>
                  </a:lnTo>
                  <a:close/>
                </a:path>
              </a:pathLst>
            </a:custGeom>
            <a:solidFill>
              <a:srgbClr val="231F20"/>
            </a:solidFill>
          </p:spPr>
          <p:txBody>
            <a:bodyPr wrap="square" lIns="0" tIns="0" rIns="0" bIns="0" rtlCol="0"/>
            <a:lstStyle/>
            <a:p/>
          </p:txBody>
        </p:sp>
        <p:sp>
          <p:nvSpPr>
            <p:cNvPr id="4922" name="object 4922" descr=""/>
            <p:cNvSpPr/>
            <p:nvPr/>
          </p:nvSpPr>
          <p:spPr>
            <a:xfrm>
              <a:off x="5384420" y="2583963"/>
              <a:ext cx="32384" cy="32384"/>
            </a:xfrm>
            <a:custGeom>
              <a:avLst/>
              <a:gdLst/>
              <a:ahLst/>
              <a:cxnLst/>
              <a:rect l="l" t="t" r="r" b="b"/>
              <a:pathLst>
                <a:path w="32385" h="32385">
                  <a:moveTo>
                    <a:pt x="32346" y="32359"/>
                  </a:moveTo>
                  <a:lnTo>
                    <a:pt x="29805" y="19770"/>
                  </a:lnTo>
                  <a:lnTo>
                    <a:pt x="22874" y="9483"/>
                  </a:lnTo>
                  <a:lnTo>
                    <a:pt x="12592" y="2545"/>
                  </a:lnTo>
                  <a:lnTo>
                    <a:pt x="0" y="0"/>
                  </a:lnTo>
                </a:path>
              </a:pathLst>
            </a:custGeom>
            <a:ln w="3175">
              <a:solidFill>
                <a:srgbClr val="231F20"/>
              </a:solidFill>
            </a:ln>
          </p:spPr>
          <p:txBody>
            <a:bodyPr wrap="square" lIns="0" tIns="0" rIns="0" bIns="0" rtlCol="0"/>
            <a:lstStyle/>
            <a:p/>
          </p:txBody>
        </p:sp>
        <p:sp>
          <p:nvSpPr>
            <p:cNvPr id="4923" name="object 4923" descr=""/>
            <p:cNvSpPr/>
            <p:nvPr/>
          </p:nvSpPr>
          <p:spPr>
            <a:xfrm>
              <a:off x="5353126" y="2489745"/>
              <a:ext cx="3810" cy="92710"/>
            </a:xfrm>
            <a:custGeom>
              <a:avLst/>
              <a:gdLst/>
              <a:ahLst/>
              <a:cxnLst/>
              <a:rect l="l" t="t" r="r" b="b"/>
              <a:pathLst>
                <a:path w="3810" h="92710">
                  <a:moveTo>
                    <a:pt x="1625" y="76085"/>
                  </a:moveTo>
                  <a:lnTo>
                    <a:pt x="1397" y="75501"/>
                  </a:lnTo>
                  <a:lnTo>
                    <a:pt x="812" y="75272"/>
                  </a:lnTo>
                  <a:lnTo>
                    <a:pt x="241" y="75501"/>
                  </a:lnTo>
                  <a:lnTo>
                    <a:pt x="0" y="76085"/>
                  </a:lnTo>
                  <a:lnTo>
                    <a:pt x="241" y="76657"/>
                  </a:lnTo>
                  <a:lnTo>
                    <a:pt x="812" y="76898"/>
                  </a:lnTo>
                  <a:lnTo>
                    <a:pt x="1397" y="76657"/>
                  </a:lnTo>
                  <a:lnTo>
                    <a:pt x="1625" y="76085"/>
                  </a:lnTo>
                  <a:close/>
                </a:path>
                <a:path w="3810" h="92710">
                  <a:moveTo>
                    <a:pt x="1625" y="61734"/>
                  </a:moveTo>
                  <a:lnTo>
                    <a:pt x="1397" y="61163"/>
                  </a:lnTo>
                  <a:lnTo>
                    <a:pt x="812" y="60921"/>
                  </a:lnTo>
                  <a:lnTo>
                    <a:pt x="241" y="61163"/>
                  </a:lnTo>
                  <a:lnTo>
                    <a:pt x="0" y="61734"/>
                  </a:lnTo>
                  <a:lnTo>
                    <a:pt x="241" y="62306"/>
                  </a:lnTo>
                  <a:lnTo>
                    <a:pt x="812" y="62547"/>
                  </a:lnTo>
                  <a:lnTo>
                    <a:pt x="1397" y="62306"/>
                  </a:lnTo>
                  <a:lnTo>
                    <a:pt x="1625" y="61734"/>
                  </a:lnTo>
                  <a:close/>
                </a:path>
                <a:path w="3810" h="92710">
                  <a:moveTo>
                    <a:pt x="1625" y="59283"/>
                  </a:moveTo>
                  <a:lnTo>
                    <a:pt x="1397" y="58712"/>
                  </a:lnTo>
                  <a:lnTo>
                    <a:pt x="812" y="58470"/>
                  </a:lnTo>
                  <a:lnTo>
                    <a:pt x="241" y="58712"/>
                  </a:lnTo>
                  <a:lnTo>
                    <a:pt x="0" y="59283"/>
                  </a:lnTo>
                  <a:lnTo>
                    <a:pt x="241" y="59867"/>
                  </a:lnTo>
                  <a:lnTo>
                    <a:pt x="812" y="60096"/>
                  </a:lnTo>
                  <a:lnTo>
                    <a:pt x="1397" y="59867"/>
                  </a:lnTo>
                  <a:lnTo>
                    <a:pt x="1625" y="59283"/>
                  </a:lnTo>
                  <a:close/>
                </a:path>
                <a:path w="3810" h="92710">
                  <a:moveTo>
                    <a:pt x="1625" y="46291"/>
                  </a:moveTo>
                  <a:lnTo>
                    <a:pt x="1397" y="45720"/>
                  </a:lnTo>
                  <a:lnTo>
                    <a:pt x="812" y="45478"/>
                  </a:lnTo>
                  <a:lnTo>
                    <a:pt x="241" y="45720"/>
                  </a:lnTo>
                  <a:lnTo>
                    <a:pt x="0" y="46291"/>
                  </a:lnTo>
                  <a:lnTo>
                    <a:pt x="241" y="46863"/>
                  </a:lnTo>
                  <a:lnTo>
                    <a:pt x="812" y="47104"/>
                  </a:lnTo>
                  <a:lnTo>
                    <a:pt x="1397" y="46863"/>
                  </a:lnTo>
                  <a:lnTo>
                    <a:pt x="1625" y="46291"/>
                  </a:lnTo>
                  <a:close/>
                </a:path>
                <a:path w="3810" h="92710">
                  <a:moveTo>
                    <a:pt x="1625" y="43865"/>
                  </a:moveTo>
                  <a:lnTo>
                    <a:pt x="1397" y="43281"/>
                  </a:lnTo>
                  <a:lnTo>
                    <a:pt x="812" y="43053"/>
                  </a:lnTo>
                  <a:lnTo>
                    <a:pt x="241" y="43281"/>
                  </a:lnTo>
                  <a:lnTo>
                    <a:pt x="0" y="43865"/>
                  </a:lnTo>
                  <a:lnTo>
                    <a:pt x="241" y="44437"/>
                  </a:lnTo>
                  <a:lnTo>
                    <a:pt x="812" y="44678"/>
                  </a:lnTo>
                  <a:lnTo>
                    <a:pt x="1397" y="44437"/>
                  </a:lnTo>
                  <a:lnTo>
                    <a:pt x="1625" y="43865"/>
                  </a:lnTo>
                  <a:close/>
                </a:path>
                <a:path w="3810" h="92710">
                  <a:moveTo>
                    <a:pt x="2171" y="80949"/>
                  </a:moveTo>
                  <a:lnTo>
                    <a:pt x="1930" y="80378"/>
                  </a:lnTo>
                  <a:lnTo>
                    <a:pt x="1358" y="80137"/>
                  </a:lnTo>
                  <a:lnTo>
                    <a:pt x="787" y="80378"/>
                  </a:lnTo>
                  <a:lnTo>
                    <a:pt x="546" y="80949"/>
                  </a:lnTo>
                  <a:lnTo>
                    <a:pt x="787" y="81534"/>
                  </a:lnTo>
                  <a:lnTo>
                    <a:pt x="1358" y="81762"/>
                  </a:lnTo>
                  <a:lnTo>
                    <a:pt x="1930" y="81534"/>
                  </a:lnTo>
                  <a:lnTo>
                    <a:pt x="2171" y="80949"/>
                  </a:lnTo>
                  <a:close/>
                </a:path>
                <a:path w="3810" h="92710">
                  <a:moveTo>
                    <a:pt x="2171" y="73634"/>
                  </a:moveTo>
                  <a:lnTo>
                    <a:pt x="1930" y="73063"/>
                  </a:lnTo>
                  <a:lnTo>
                    <a:pt x="1358" y="72821"/>
                  </a:lnTo>
                  <a:lnTo>
                    <a:pt x="1079" y="72936"/>
                  </a:lnTo>
                  <a:lnTo>
                    <a:pt x="812" y="72821"/>
                  </a:lnTo>
                  <a:lnTo>
                    <a:pt x="241" y="73063"/>
                  </a:lnTo>
                  <a:lnTo>
                    <a:pt x="0" y="73634"/>
                  </a:lnTo>
                  <a:lnTo>
                    <a:pt x="241" y="74218"/>
                  </a:lnTo>
                  <a:lnTo>
                    <a:pt x="622" y="74383"/>
                  </a:lnTo>
                  <a:lnTo>
                    <a:pt x="787" y="74764"/>
                  </a:lnTo>
                  <a:lnTo>
                    <a:pt x="1358" y="74993"/>
                  </a:lnTo>
                  <a:lnTo>
                    <a:pt x="1930" y="74764"/>
                  </a:lnTo>
                  <a:lnTo>
                    <a:pt x="2171" y="74180"/>
                  </a:lnTo>
                  <a:lnTo>
                    <a:pt x="2057" y="73914"/>
                  </a:lnTo>
                  <a:lnTo>
                    <a:pt x="2171" y="73634"/>
                  </a:lnTo>
                  <a:close/>
                </a:path>
                <a:path w="3810" h="92710">
                  <a:moveTo>
                    <a:pt x="2171" y="70662"/>
                  </a:moveTo>
                  <a:lnTo>
                    <a:pt x="1930" y="70091"/>
                  </a:lnTo>
                  <a:lnTo>
                    <a:pt x="1358" y="69850"/>
                  </a:lnTo>
                  <a:lnTo>
                    <a:pt x="787" y="70091"/>
                  </a:lnTo>
                  <a:lnTo>
                    <a:pt x="546" y="70662"/>
                  </a:lnTo>
                  <a:lnTo>
                    <a:pt x="787" y="71234"/>
                  </a:lnTo>
                  <a:lnTo>
                    <a:pt x="1358" y="71475"/>
                  </a:lnTo>
                  <a:lnTo>
                    <a:pt x="1930" y="71234"/>
                  </a:lnTo>
                  <a:lnTo>
                    <a:pt x="2171" y="70662"/>
                  </a:lnTo>
                  <a:close/>
                </a:path>
                <a:path w="3810" h="92710">
                  <a:moveTo>
                    <a:pt x="2171" y="67411"/>
                  </a:moveTo>
                  <a:lnTo>
                    <a:pt x="1930" y="66840"/>
                  </a:lnTo>
                  <a:lnTo>
                    <a:pt x="1358" y="66598"/>
                  </a:lnTo>
                  <a:lnTo>
                    <a:pt x="787" y="66840"/>
                  </a:lnTo>
                  <a:lnTo>
                    <a:pt x="546" y="67411"/>
                  </a:lnTo>
                  <a:lnTo>
                    <a:pt x="596" y="67551"/>
                  </a:lnTo>
                  <a:lnTo>
                    <a:pt x="546" y="67678"/>
                  </a:lnTo>
                  <a:lnTo>
                    <a:pt x="787" y="68262"/>
                  </a:lnTo>
                  <a:lnTo>
                    <a:pt x="1358" y="68491"/>
                  </a:lnTo>
                  <a:lnTo>
                    <a:pt x="1930" y="68262"/>
                  </a:lnTo>
                  <a:lnTo>
                    <a:pt x="2171" y="67678"/>
                  </a:lnTo>
                  <a:lnTo>
                    <a:pt x="2108" y="67551"/>
                  </a:lnTo>
                  <a:lnTo>
                    <a:pt x="2171" y="67411"/>
                  </a:lnTo>
                  <a:close/>
                </a:path>
                <a:path w="3810" h="92710">
                  <a:moveTo>
                    <a:pt x="2171" y="48463"/>
                  </a:moveTo>
                  <a:lnTo>
                    <a:pt x="1930" y="47891"/>
                  </a:lnTo>
                  <a:lnTo>
                    <a:pt x="1358" y="47650"/>
                  </a:lnTo>
                  <a:lnTo>
                    <a:pt x="787" y="47891"/>
                  </a:lnTo>
                  <a:lnTo>
                    <a:pt x="546" y="48463"/>
                  </a:lnTo>
                  <a:lnTo>
                    <a:pt x="596" y="48602"/>
                  </a:lnTo>
                  <a:lnTo>
                    <a:pt x="546" y="48729"/>
                  </a:lnTo>
                  <a:lnTo>
                    <a:pt x="711" y="49149"/>
                  </a:lnTo>
                  <a:lnTo>
                    <a:pt x="546" y="49542"/>
                  </a:lnTo>
                  <a:lnTo>
                    <a:pt x="596" y="49682"/>
                  </a:lnTo>
                  <a:lnTo>
                    <a:pt x="546" y="49809"/>
                  </a:lnTo>
                  <a:lnTo>
                    <a:pt x="787" y="50393"/>
                  </a:lnTo>
                  <a:lnTo>
                    <a:pt x="1358" y="50622"/>
                  </a:lnTo>
                  <a:lnTo>
                    <a:pt x="1930" y="50393"/>
                  </a:lnTo>
                  <a:lnTo>
                    <a:pt x="2171" y="49809"/>
                  </a:lnTo>
                  <a:lnTo>
                    <a:pt x="2108" y="49682"/>
                  </a:lnTo>
                  <a:lnTo>
                    <a:pt x="2171" y="49542"/>
                  </a:lnTo>
                  <a:lnTo>
                    <a:pt x="1993" y="49149"/>
                  </a:lnTo>
                  <a:lnTo>
                    <a:pt x="2171" y="48729"/>
                  </a:lnTo>
                  <a:lnTo>
                    <a:pt x="2108" y="48602"/>
                  </a:lnTo>
                  <a:lnTo>
                    <a:pt x="2171" y="48463"/>
                  </a:lnTo>
                  <a:close/>
                </a:path>
                <a:path w="3810" h="92710">
                  <a:moveTo>
                    <a:pt x="2171" y="34912"/>
                  </a:moveTo>
                  <a:lnTo>
                    <a:pt x="1930" y="34340"/>
                  </a:lnTo>
                  <a:lnTo>
                    <a:pt x="1358" y="34099"/>
                  </a:lnTo>
                  <a:lnTo>
                    <a:pt x="787" y="34340"/>
                  </a:lnTo>
                  <a:lnTo>
                    <a:pt x="546" y="34912"/>
                  </a:lnTo>
                  <a:lnTo>
                    <a:pt x="787" y="35496"/>
                  </a:lnTo>
                  <a:lnTo>
                    <a:pt x="1358" y="35725"/>
                  </a:lnTo>
                  <a:lnTo>
                    <a:pt x="1930" y="35496"/>
                  </a:lnTo>
                  <a:lnTo>
                    <a:pt x="2171" y="34912"/>
                  </a:lnTo>
                  <a:close/>
                </a:path>
                <a:path w="3810" h="92710">
                  <a:moveTo>
                    <a:pt x="2171" y="25984"/>
                  </a:moveTo>
                  <a:lnTo>
                    <a:pt x="1930" y="25412"/>
                  </a:lnTo>
                  <a:lnTo>
                    <a:pt x="1358" y="25171"/>
                  </a:lnTo>
                  <a:lnTo>
                    <a:pt x="787" y="25412"/>
                  </a:lnTo>
                  <a:lnTo>
                    <a:pt x="546" y="25984"/>
                  </a:lnTo>
                  <a:lnTo>
                    <a:pt x="596" y="26136"/>
                  </a:lnTo>
                  <a:lnTo>
                    <a:pt x="546" y="26263"/>
                  </a:lnTo>
                  <a:lnTo>
                    <a:pt x="787" y="26835"/>
                  </a:lnTo>
                  <a:lnTo>
                    <a:pt x="1358" y="27076"/>
                  </a:lnTo>
                  <a:lnTo>
                    <a:pt x="1930" y="26835"/>
                  </a:lnTo>
                  <a:lnTo>
                    <a:pt x="2171" y="26263"/>
                  </a:lnTo>
                  <a:lnTo>
                    <a:pt x="2108" y="26136"/>
                  </a:lnTo>
                  <a:lnTo>
                    <a:pt x="2171" y="25984"/>
                  </a:lnTo>
                  <a:close/>
                </a:path>
                <a:path w="3810" h="92710">
                  <a:moveTo>
                    <a:pt x="2171" y="17056"/>
                  </a:moveTo>
                  <a:lnTo>
                    <a:pt x="1930" y="16484"/>
                  </a:lnTo>
                  <a:lnTo>
                    <a:pt x="1358" y="16243"/>
                  </a:lnTo>
                  <a:lnTo>
                    <a:pt x="787" y="16484"/>
                  </a:lnTo>
                  <a:lnTo>
                    <a:pt x="546" y="17056"/>
                  </a:lnTo>
                  <a:lnTo>
                    <a:pt x="787" y="17627"/>
                  </a:lnTo>
                  <a:lnTo>
                    <a:pt x="1358" y="17868"/>
                  </a:lnTo>
                  <a:lnTo>
                    <a:pt x="1930" y="17627"/>
                  </a:lnTo>
                  <a:lnTo>
                    <a:pt x="2171" y="17056"/>
                  </a:lnTo>
                  <a:close/>
                </a:path>
                <a:path w="3810" h="92710">
                  <a:moveTo>
                    <a:pt x="2171" y="13804"/>
                  </a:moveTo>
                  <a:lnTo>
                    <a:pt x="1930" y="13233"/>
                  </a:lnTo>
                  <a:lnTo>
                    <a:pt x="1358" y="12992"/>
                  </a:lnTo>
                  <a:lnTo>
                    <a:pt x="787" y="13233"/>
                  </a:lnTo>
                  <a:lnTo>
                    <a:pt x="546" y="13804"/>
                  </a:lnTo>
                  <a:lnTo>
                    <a:pt x="787" y="14389"/>
                  </a:lnTo>
                  <a:lnTo>
                    <a:pt x="1358" y="14617"/>
                  </a:lnTo>
                  <a:lnTo>
                    <a:pt x="1930" y="14389"/>
                  </a:lnTo>
                  <a:lnTo>
                    <a:pt x="2171" y="13804"/>
                  </a:lnTo>
                  <a:close/>
                </a:path>
                <a:path w="3810" h="92710">
                  <a:moveTo>
                    <a:pt x="2171" y="10820"/>
                  </a:moveTo>
                  <a:lnTo>
                    <a:pt x="1930" y="10248"/>
                  </a:lnTo>
                  <a:lnTo>
                    <a:pt x="1358" y="10007"/>
                  </a:lnTo>
                  <a:lnTo>
                    <a:pt x="787" y="10248"/>
                  </a:lnTo>
                  <a:lnTo>
                    <a:pt x="546" y="10820"/>
                  </a:lnTo>
                  <a:lnTo>
                    <a:pt x="787" y="11391"/>
                  </a:lnTo>
                  <a:lnTo>
                    <a:pt x="1358" y="11633"/>
                  </a:lnTo>
                  <a:lnTo>
                    <a:pt x="1930" y="11391"/>
                  </a:lnTo>
                  <a:lnTo>
                    <a:pt x="2171" y="10820"/>
                  </a:lnTo>
                  <a:close/>
                </a:path>
                <a:path w="3810" h="92710">
                  <a:moveTo>
                    <a:pt x="2171" y="812"/>
                  </a:moveTo>
                  <a:lnTo>
                    <a:pt x="1930" y="241"/>
                  </a:lnTo>
                  <a:lnTo>
                    <a:pt x="1358" y="0"/>
                  </a:lnTo>
                  <a:lnTo>
                    <a:pt x="787" y="241"/>
                  </a:lnTo>
                  <a:lnTo>
                    <a:pt x="546" y="812"/>
                  </a:lnTo>
                  <a:lnTo>
                    <a:pt x="787" y="1384"/>
                  </a:lnTo>
                  <a:lnTo>
                    <a:pt x="1358" y="1625"/>
                  </a:lnTo>
                  <a:lnTo>
                    <a:pt x="1930" y="1384"/>
                  </a:lnTo>
                  <a:lnTo>
                    <a:pt x="2171" y="812"/>
                  </a:lnTo>
                  <a:close/>
                </a:path>
                <a:path w="3810" h="92710">
                  <a:moveTo>
                    <a:pt x="3251" y="91782"/>
                  </a:moveTo>
                  <a:lnTo>
                    <a:pt x="3022" y="91211"/>
                  </a:lnTo>
                  <a:lnTo>
                    <a:pt x="2438" y="90970"/>
                  </a:lnTo>
                  <a:lnTo>
                    <a:pt x="1866" y="91211"/>
                  </a:lnTo>
                  <a:lnTo>
                    <a:pt x="1625" y="91782"/>
                  </a:lnTo>
                  <a:lnTo>
                    <a:pt x="1866" y="92354"/>
                  </a:lnTo>
                  <a:lnTo>
                    <a:pt x="2438" y="92595"/>
                  </a:lnTo>
                  <a:lnTo>
                    <a:pt x="3022" y="92354"/>
                  </a:lnTo>
                  <a:lnTo>
                    <a:pt x="3251" y="91782"/>
                  </a:lnTo>
                  <a:close/>
                </a:path>
                <a:path w="3810" h="92710">
                  <a:moveTo>
                    <a:pt x="3251" y="88811"/>
                  </a:moveTo>
                  <a:lnTo>
                    <a:pt x="3022" y="88226"/>
                  </a:lnTo>
                  <a:lnTo>
                    <a:pt x="2438" y="87998"/>
                  </a:lnTo>
                  <a:lnTo>
                    <a:pt x="1866" y="88226"/>
                  </a:lnTo>
                  <a:lnTo>
                    <a:pt x="1625" y="88811"/>
                  </a:lnTo>
                  <a:lnTo>
                    <a:pt x="1866" y="89382"/>
                  </a:lnTo>
                  <a:lnTo>
                    <a:pt x="2438" y="89623"/>
                  </a:lnTo>
                  <a:lnTo>
                    <a:pt x="3022" y="89382"/>
                  </a:lnTo>
                  <a:lnTo>
                    <a:pt x="3251" y="88811"/>
                  </a:lnTo>
                  <a:close/>
                </a:path>
                <a:path w="3810" h="92710">
                  <a:moveTo>
                    <a:pt x="3251" y="82854"/>
                  </a:moveTo>
                  <a:lnTo>
                    <a:pt x="3022" y="82283"/>
                  </a:lnTo>
                  <a:lnTo>
                    <a:pt x="2438" y="82042"/>
                  </a:lnTo>
                  <a:lnTo>
                    <a:pt x="1866" y="82283"/>
                  </a:lnTo>
                  <a:lnTo>
                    <a:pt x="1625" y="82854"/>
                  </a:lnTo>
                  <a:lnTo>
                    <a:pt x="1816" y="83324"/>
                  </a:lnTo>
                  <a:lnTo>
                    <a:pt x="1358" y="83121"/>
                  </a:lnTo>
                  <a:lnTo>
                    <a:pt x="787" y="83362"/>
                  </a:lnTo>
                  <a:lnTo>
                    <a:pt x="546" y="83934"/>
                  </a:lnTo>
                  <a:lnTo>
                    <a:pt x="787" y="84505"/>
                  </a:lnTo>
                  <a:lnTo>
                    <a:pt x="1358" y="84747"/>
                  </a:lnTo>
                  <a:lnTo>
                    <a:pt x="1930" y="84505"/>
                  </a:lnTo>
                  <a:lnTo>
                    <a:pt x="2171" y="83934"/>
                  </a:lnTo>
                  <a:lnTo>
                    <a:pt x="1968" y="83477"/>
                  </a:lnTo>
                  <a:lnTo>
                    <a:pt x="2438" y="83667"/>
                  </a:lnTo>
                  <a:lnTo>
                    <a:pt x="3022" y="83426"/>
                  </a:lnTo>
                  <a:lnTo>
                    <a:pt x="3251" y="82854"/>
                  </a:lnTo>
                  <a:close/>
                </a:path>
                <a:path w="3810" h="92710">
                  <a:moveTo>
                    <a:pt x="3251" y="79603"/>
                  </a:moveTo>
                  <a:lnTo>
                    <a:pt x="3022" y="79032"/>
                  </a:lnTo>
                  <a:lnTo>
                    <a:pt x="2438" y="78790"/>
                  </a:lnTo>
                  <a:lnTo>
                    <a:pt x="1866" y="79032"/>
                  </a:lnTo>
                  <a:lnTo>
                    <a:pt x="1625" y="79603"/>
                  </a:lnTo>
                  <a:lnTo>
                    <a:pt x="1866" y="80175"/>
                  </a:lnTo>
                  <a:lnTo>
                    <a:pt x="2438" y="80416"/>
                  </a:lnTo>
                  <a:lnTo>
                    <a:pt x="3022" y="80175"/>
                  </a:lnTo>
                  <a:lnTo>
                    <a:pt x="3251" y="79603"/>
                  </a:lnTo>
                  <a:close/>
                </a:path>
                <a:path w="3810" h="92710">
                  <a:moveTo>
                    <a:pt x="3251" y="77978"/>
                  </a:moveTo>
                  <a:lnTo>
                    <a:pt x="3022" y="77406"/>
                  </a:lnTo>
                  <a:lnTo>
                    <a:pt x="2438" y="77165"/>
                  </a:lnTo>
                  <a:lnTo>
                    <a:pt x="1866" y="77406"/>
                  </a:lnTo>
                  <a:lnTo>
                    <a:pt x="1625" y="77978"/>
                  </a:lnTo>
                  <a:lnTo>
                    <a:pt x="1866" y="78549"/>
                  </a:lnTo>
                  <a:lnTo>
                    <a:pt x="2438" y="78790"/>
                  </a:lnTo>
                  <a:lnTo>
                    <a:pt x="3022" y="78549"/>
                  </a:lnTo>
                  <a:lnTo>
                    <a:pt x="3251" y="77978"/>
                  </a:lnTo>
                  <a:close/>
                </a:path>
                <a:path w="3810" h="92710">
                  <a:moveTo>
                    <a:pt x="3251" y="56311"/>
                  </a:moveTo>
                  <a:lnTo>
                    <a:pt x="3022" y="55740"/>
                  </a:lnTo>
                  <a:lnTo>
                    <a:pt x="2438" y="55499"/>
                  </a:lnTo>
                  <a:lnTo>
                    <a:pt x="1866" y="55740"/>
                  </a:lnTo>
                  <a:lnTo>
                    <a:pt x="1625" y="56311"/>
                  </a:lnTo>
                  <a:lnTo>
                    <a:pt x="1866" y="56883"/>
                  </a:lnTo>
                  <a:lnTo>
                    <a:pt x="2438" y="57124"/>
                  </a:lnTo>
                  <a:lnTo>
                    <a:pt x="3022" y="56883"/>
                  </a:lnTo>
                  <a:lnTo>
                    <a:pt x="3251" y="56311"/>
                  </a:lnTo>
                  <a:close/>
                </a:path>
                <a:path w="3810" h="92710">
                  <a:moveTo>
                    <a:pt x="3251" y="53060"/>
                  </a:moveTo>
                  <a:lnTo>
                    <a:pt x="3022" y="52489"/>
                  </a:lnTo>
                  <a:lnTo>
                    <a:pt x="2438" y="52247"/>
                  </a:lnTo>
                  <a:lnTo>
                    <a:pt x="2006" y="52425"/>
                  </a:lnTo>
                  <a:lnTo>
                    <a:pt x="1930" y="52209"/>
                  </a:lnTo>
                  <a:lnTo>
                    <a:pt x="1358" y="51981"/>
                  </a:lnTo>
                  <a:lnTo>
                    <a:pt x="787" y="52209"/>
                  </a:lnTo>
                  <a:lnTo>
                    <a:pt x="546" y="52793"/>
                  </a:lnTo>
                  <a:lnTo>
                    <a:pt x="787" y="53365"/>
                  </a:lnTo>
                  <a:lnTo>
                    <a:pt x="1358" y="53606"/>
                  </a:lnTo>
                  <a:lnTo>
                    <a:pt x="1778" y="53428"/>
                  </a:lnTo>
                  <a:lnTo>
                    <a:pt x="1866" y="53632"/>
                  </a:lnTo>
                  <a:lnTo>
                    <a:pt x="2438" y="53873"/>
                  </a:lnTo>
                  <a:lnTo>
                    <a:pt x="3022" y="53632"/>
                  </a:lnTo>
                  <a:lnTo>
                    <a:pt x="3251" y="53060"/>
                  </a:lnTo>
                  <a:close/>
                </a:path>
                <a:path w="3810" h="92710">
                  <a:moveTo>
                    <a:pt x="3251" y="31407"/>
                  </a:moveTo>
                  <a:lnTo>
                    <a:pt x="3022" y="30835"/>
                  </a:lnTo>
                  <a:lnTo>
                    <a:pt x="2438" y="30594"/>
                  </a:lnTo>
                  <a:lnTo>
                    <a:pt x="1866" y="30835"/>
                  </a:lnTo>
                  <a:lnTo>
                    <a:pt x="1778" y="31051"/>
                  </a:lnTo>
                  <a:lnTo>
                    <a:pt x="1358" y="30873"/>
                  </a:lnTo>
                  <a:lnTo>
                    <a:pt x="1079" y="30988"/>
                  </a:lnTo>
                  <a:lnTo>
                    <a:pt x="812" y="30873"/>
                  </a:lnTo>
                  <a:lnTo>
                    <a:pt x="241" y="31102"/>
                  </a:lnTo>
                  <a:lnTo>
                    <a:pt x="0" y="31686"/>
                  </a:lnTo>
                  <a:lnTo>
                    <a:pt x="241" y="32258"/>
                  </a:lnTo>
                  <a:lnTo>
                    <a:pt x="812" y="32499"/>
                  </a:lnTo>
                  <a:lnTo>
                    <a:pt x="1079" y="32397"/>
                  </a:lnTo>
                  <a:lnTo>
                    <a:pt x="1358" y="32499"/>
                  </a:lnTo>
                  <a:lnTo>
                    <a:pt x="1930" y="32258"/>
                  </a:lnTo>
                  <a:lnTo>
                    <a:pt x="2019" y="32054"/>
                  </a:lnTo>
                  <a:lnTo>
                    <a:pt x="2438" y="32219"/>
                  </a:lnTo>
                  <a:lnTo>
                    <a:pt x="3022" y="31978"/>
                  </a:lnTo>
                  <a:lnTo>
                    <a:pt x="3251" y="31407"/>
                  </a:lnTo>
                  <a:close/>
                </a:path>
                <a:path w="3810" h="92710">
                  <a:moveTo>
                    <a:pt x="3251" y="28155"/>
                  </a:moveTo>
                  <a:lnTo>
                    <a:pt x="3022" y="27584"/>
                  </a:lnTo>
                  <a:lnTo>
                    <a:pt x="2438" y="27343"/>
                  </a:lnTo>
                  <a:lnTo>
                    <a:pt x="1866" y="27584"/>
                  </a:lnTo>
                  <a:lnTo>
                    <a:pt x="1625" y="28155"/>
                  </a:lnTo>
                  <a:lnTo>
                    <a:pt x="1816" y="28625"/>
                  </a:lnTo>
                  <a:lnTo>
                    <a:pt x="1358" y="28422"/>
                  </a:lnTo>
                  <a:lnTo>
                    <a:pt x="1079" y="28536"/>
                  </a:lnTo>
                  <a:lnTo>
                    <a:pt x="812" y="28422"/>
                  </a:lnTo>
                  <a:lnTo>
                    <a:pt x="241" y="28663"/>
                  </a:lnTo>
                  <a:lnTo>
                    <a:pt x="0" y="29235"/>
                  </a:lnTo>
                  <a:lnTo>
                    <a:pt x="241" y="29806"/>
                  </a:lnTo>
                  <a:lnTo>
                    <a:pt x="812" y="30048"/>
                  </a:lnTo>
                  <a:lnTo>
                    <a:pt x="1079" y="29946"/>
                  </a:lnTo>
                  <a:lnTo>
                    <a:pt x="1358" y="30048"/>
                  </a:lnTo>
                  <a:lnTo>
                    <a:pt x="1930" y="29806"/>
                  </a:lnTo>
                  <a:lnTo>
                    <a:pt x="2171" y="29235"/>
                  </a:lnTo>
                  <a:lnTo>
                    <a:pt x="1968" y="28778"/>
                  </a:lnTo>
                  <a:lnTo>
                    <a:pt x="2438" y="28968"/>
                  </a:lnTo>
                  <a:lnTo>
                    <a:pt x="3022" y="28727"/>
                  </a:lnTo>
                  <a:lnTo>
                    <a:pt x="3251" y="28155"/>
                  </a:lnTo>
                  <a:close/>
                </a:path>
                <a:path w="3810" h="92710">
                  <a:moveTo>
                    <a:pt x="3251" y="6489"/>
                  </a:moveTo>
                  <a:lnTo>
                    <a:pt x="3022" y="5918"/>
                  </a:lnTo>
                  <a:lnTo>
                    <a:pt x="2438" y="5676"/>
                  </a:lnTo>
                  <a:lnTo>
                    <a:pt x="1866" y="5918"/>
                  </a:lnTo>
                  <a:lnTo>
                    <a:pt x="1676" y="6362"/>
                  </a:lnTo>
                  <a:lnTo>
                    <a:pt x="1358" y="6223"/>
                  </a:lnTo>
                  <a:lnTo>
                    <a:pt x="787" y="6464"/>
                  </a:lnTo>
                  <a:lnTo>
                    <a:pt x="546" y="7035"/>
                  </a:lnTo>
                  <a:lnTo>
                    <a:pt x="787" y="7607"/>
                  </a:lnTo>
                  <a:lnTo>
                    <a:pt x="1358" y="7848"/>
                  </a:lnTo>
                  <a:lnTo>
                    <a:pt x="1930" y="7607"/>
                  </a:lnTo>
                  <a:lnTo>
                    <a:pt x="2108" y="7175"/>
                  </a:lnTo>
                  <a:lnTo>
                    <a:pt x="2438" y="7302"/>
                  </a:lnTo>
                  <a:lnTo>
                    <a:pt x="3022" y="7061"/>
                  </a:lnTo>
                  <a:lnTo>
                    <a:pt x="3251" y="6489"/>
                  </a:lnTo>
                  <a:close/>
                </a:path>
                <a:path w="3810" h="92710">
                  <a:moveTo>
                    <a:pt x="3251" y="3238"/>
                  </a:moveTo>
                  <a:lnTo>
                    <a:pt x="3022" y="2667"/>
                  </a:lnTo>
                  <a:lnTo>
                    <a:pt x="2438" y="2425"/>
                  </a:lnTo>
                  <a:lnTo>
                    <a:pt x="1866" y="2667"/>
                  </a:lnTo>
                  <a:lnTo>
                    <a:pt x="1625" y="3238"/>
                  </a:lnTo>
                  <a:lnTo>
                    <a:pt x="1676" y="3390"/>
                  </a:lnTo>
                  <a:lnTo>
                    <a:pt x="1358" y="3251"/>
                  </a:lnTo>
                  <a:lnTo>
                    <a:pt x="787" y="3492"/>
                  </a:lnTo>
                  <a:lnTo>
                    <a:pt x="546" y="4064"/>
                  </a:lnTo>
                  <a:lnTo>
                    <a:pt x="787" y="4635"/>
                  </a:lnTo>
                  <a:lnTo>
                    <a:pt x="1358" y="4876"/>
                  </a:lnTo>
                  <a:lnTo>
                    <a:pt x="1930" y="4635"/>
                  </a:lnTo>
                  <a:lnTo>
                    <a:pt x="2171" y="4064"/>
                  </a:lnTo>
                  <a:lnTo>
                    <a:pt x="2108" y="3924"/>
                  </a:lnTo>
                  <a:lnTo>
                    <a:pt x="2438" y="4051"/>
                  </a:lnTo>
                  <a:lnTo>
                    <a:pt x="3022" y="3822"/>
                  </a:lnTo>
                  <a:lnTo>
                    <a:pt x="3251" y="3238"/>
                  </a:lnTo>
                  <a:close/>
                </a:path>
              </a:pathLst>
            </a:custGeom>
            <a:solidFill>
              <a:srgbClr val="231F20"/>
            </a:solidFill>
          </p:spPr>
          <p:txBody>
            <a:bodyPr wrap="square" lIns="0" tIns="0" rIns="0" bIns="0" rtlCol="0"/>
            <a:lstStyle/>
            <a:p/>
          </p:txBody>
        </p:sp>
        <p:sp>
          <p:nvSpPr>
            <p:cNvPr id="4924" name="object 4924" descr=""/>
            <p:cNvSpPr/>
            <p:nvPr/>
          </p:nvSpPr>
          <p:spPr>
            <a:xfrm>
              <a:off x="5455236" y="2564370"/>
              <a:ext cx="1270" cy="635"/>
            </a:xfrm>
            <a:custGeom>
              <a:avLst/>
              <a:gdLst/>
              <a:ahLst/>
              <a:cxnLst/>
              <a:rect l="l" t="t" r="r" b="b"/>
              <a:pathLst>
                <a:path w="1270" h="635">
                  <a:moveTo>
                    <a:pt x="647" y="0"/>
                  </a:moveTo>
                  <a:lnTo>
                    <a:pt x="431" y="25"/>
                  </a:lnTo>
                  <a:lnTo>
                    <a:pt x="215" y="63"/>
                  </a:lnTo>
                  <a:lnTo>
                    <a:pt x="0" y="101"/>
                  </a:lnTo>
                </a:path>
              </a:pathLst>
            </a:custGeom>
            <a:ln w="3175">
              <a:solidFill>
                <a:srgbClr val="231F20"/>
              </a:solidFill>
            </a:ln>
          </p:spPr>
          <p:txBody>
            <a:bodyPr wrap="square" lIns="0" tIns="0" rIns="0" bIns="0" rtlCol="0"/>
            <a:lstStyle/>
            <a:p/>
          </p:txBody>
        </p:sp>
        <p:sp>
          <p:nvSpPr>
            <p:cNvPr id="4925" name="object 4925" descr=""/>
            <p:cNvSpPr/>
            <p:nvPr/>
          </p:nvSpPr>
          <p:spPr>
            <a:xfrm>
              <a:off x="5416767" y="2616312"/>
              <a:ext cx="15240" cy="15240"/>
            </a:xfrm>
            <a:custGeom>
              <a:avLst/>
              <a:gdLst/>
              <a:ahLst/>
              <a:cxnLst/>
              <a:rect l="l" t="t" r="r" b="b"/>
              <a:pathLst>
                <a:path w="15239" h="15239">
                  <a:moveTo>
                    <a:pt x="0" y="0"/>
                  </a:moveTo>
                  <a:lnTo>
                    <a:pt x="0" y="8293"/>
                  </a:lnTo>
                  <a:lnTo>
                    <a:pt x="6718" y="15036"/>
                  </a:lnTo>
                  <a:lnTo>
                    <a:pt x="15024" y="15036"/>
                  </a:lnTo>
                </a:path>
              </a:pathLst>
            </a:custGeom>
            <a:ln w="3175">
              <a:solidFill>
                <a:srgbClr val="231F20"/>
              </a:solidFill>
            </a:ln>
          </p:spPr>
          <p:txBody>
            <a:bodyPr wrap="square" lIns="0" tIns="0" rIns="0" bIns="0" rtlCol="0"/>
            <a:lstStyle/>
            <a:p/>
          </p:txBody>
        </p:sp>
        <p:sp>
          <p:nvSpPr>
            <p:cNvPr id="4926" name="object 4926" descr=""/>
            <p:cNvSpPr/>
            <p:nvPr/>
          </p:nvSpPr>
          <p:spPr>
            <a:xfrm>
              <a:off x="5440706" y="2593304"/>
              <a:ext cx="14604" cy="14604"/>
            </a:xfrm>
            <a:custGeom>
              <a:avLst/>
              <a:gdLst/>
              <a:ahLst/>
              <a:cxnLst/>
              <a:rect l="l" t="t" r="r" b="b"/>
              <a:pathLst>
                <a:path w="14604" h="14605">
                  <a:moveTo>
                    <a:pt x="1231" y="0"/>
                  </a:moveTo>
                  <a:lnTo>
                    <a:pt x="0" y="3657"/>
                  </a:lnTo>
                  <a:lnTo>
                    <a:pt x="939" y="7696"/>
                  </a:lnTo>
                  <a:lnTo>
                    <a:pt x="3670" y="10426"/>
                  </a:lnTo>
                  <a:lnTo>
                    <a:pt x="6400" y="13157"/>
                  </a:lnTo>
                  <a:lnTo>
                    <a:pt x="10439" y="14097"/>
                  </a:lnTo>
                  <a:lnTo>
                    <a:pt x="14096" y="12865"/>
                  </a:lnTo>
                </a:path>
              </a:pathLst>
            </a:custGeom>
            <a:ln w="3175">
              <a:solidFill>
                <a:srgbClr val="231F20"/>
              </a:solidFill>
            </a:ln>
          </p:spPr>
          <p:txBody>
            <a:bodyPr wrap="square" lIns="0" tIns="0" rIns="0" bIns="0" rtlCol="0"/>
            <a:lstStyle/>
            <a:p/>
          </p:txBody>
        </p:sp>
        <p:sp>
          <p:nvSpPr>
            <p:cNvPr id="4927" name="object 4927" descr=""/>
            <p:cNvSpPr/>
            <p:nvPr/>
          </p:nvSpPr>
          <p:spPr>
            <a:xfrm>
              <a:off x="5448315" y="2585707"/>
              <a:ext cx="14604" cy="14604"/>
            </a:xfrm>
            <a:custGeom>
              <a:avLst/>
              <a:gdLst/>
              <a:ahLst/>
              <a:cxnLst/>
              <a:rect l="l" t="t" r="r" b="b"/>
              <a:pathLst>
                <a:path w="14604" h="14605">
                  <a:moveTo>
                    <a:pt x="12865" y="14084"/>
                  </a:moveTo>
                  <a:lnTo>
                    <a:pt x="14096" y="10426"/>
                  </a:lnTo>
                  <a:lnTo>
                    <a:pt x="13144" y="6400"/>
                  </a:lnTo>
                  <a:lnTo>
                    <a:pt x="10426" y="3670"/>
                  </a:lnTo>
                  <a:lnTo>
                    <a:pt x="7696" y="939"/>
                  </a:lnTo>
                  <a:lnTo>
                    <a:pt x="3644" y="0"/>
                  </a:lnTo>
                  <a:lnTo>
                    <a:pt x="0" y="1219"/>
                  </a:lnTo>
                </a:path>
              </a:pathLst>
            </a:custGeom>
            <a:ln w="3175">
              <a:solidFill>
                <a:srgbClr val="231F20"/>
              </a:solidFill>
            </a:ln>
          </p:spPr>
          <p:txBody>
            <a:bodyPr wrap="square" lIns="0" tIns="0" rIns="0" bIns="0" rtlCol="0"/>
            <a:lstStyle/>
            <a:p/>
          </p:txBody>
        </p:sp>
        <p:sp>
          <p:nvSpPr>
            <p:cNvPr id="4928" name="object 4928" descr=""/>
            <p:cNvSpPr/>
            <p:nvPr/>
          </p:nvSpPr>
          <p:spPr>
            <a:xfrm>
              <a:off x="5442219" y="2606977"/>
              <a:ext cx="19050" cy="19050"/>
            </a:xfrm>
            <a:custGeom>
              <a:avLst/>
              <a:gdLst/>
              <a:ahLst/>
              <a:cxnLst/>
              <a:rect l="l" t="t" r="r" b="b"/>
              <a:pathLst>
                <a:path w="19050" h="19050">
                  <a:moveTo>
                    <a:pt x="18681" y="9334"/>
                  </a:moveTo>
                  <a:lnTo>
                    <a:pt x="18681" y="4178"/>
                  </a:lnTo>
                  <a:lnTo>
                    <a:pt x="14490" y="0"/>
                  </a:lnTo>
                  <a:lnTo>
                    <a:pt x="9334" y="0"/>
                  </a:lnTo>
                  <a:lnTo>
                    <a:pt x="4178" y="0"/>
                  </a:lnTo>
                  <a:lnTo>
                    <a:pt x="0" y="4178"/>
                  </a:lnTo>
                  <a:lnTo>
                    <a:pt x="0" y="9334"/>
                  </a:lnTo>
                  <a:lnTo>
                    <a:pt x="0" y="14490"/>
                  </a:lnTo>
                  <a:lnTo>
                    <a:pt x="4178" y="18681"/>
                  </a:lnTo>
                  <a:lnTo>
                    <a:pt x="9334" y="18681"/>
                  </a:lnTo>
                  <a:lnTo>
                    <a:pt x="14490" y="18681"/>
                  </a:lnTo>
                  <a:lnTo>
                    <a:pt x="18681" y="14490"/>
                  </a:lnTo>
                  <a:lnTo>
                    <a:pt x="18681" y="9334"/>
                  </a:lnTo>
                </a:path>
              </a:pathLst>
            </a:custGeom>
            <a:ln w="3175">
              <a:solidFill>
                <a:srgbClr val="231F20"/>
              </a:solidFill>
            </a:ln>
          </p:spPr>
          <p:txBody>
            <a:bodyPr wrap="square" lIns="0" tIns="0" rIns="0" bIns="0" rtlCol="0"/>
            <a:lstStyle/>
            <a:p/>
          </p:txBody>
        </p:sp>
        <p:sp>
          <p:nvSpPr>
            <p:cNvPr id="4929" name="object 4929" descr=""/>
            <p:cNvSpPr/>
            <p:nvPr/>
          </p:nvSpPr>
          <p:spPr>
            <a:xfrm>
              <a:off x="5422450" y="2587207"/>
              <a:ext cx="19050" cy="19050"/>
            </a:xfrm>
            <a:custGeom>
              <a:avLst/>
              <a:gdLst/>
              <a:ahLst/>
              <a:cxnLst/>
              <a:rect l="l" t="t" r="r" b="b"/>
              <a:pathLst>
                <a:path w="19050" h="19050">
                  <a:moveTo>
                    <a:pt x="18681" y="9347"/>
                  </a:moveTo>
                  <a:lnTo>
                    <a:pt x="18681" y="4190"/>
                  </a:lnTo>
                  <a:lnTo>
                    <a:pt x="14503" y="0"/>
                  </a:lnTo>
                  <a:lnTo>
                    <a:pt x="9347" y="0"/>
                  </a:lnTo>
                  <a:lnTo>
                    <a:pt x="4178" y="0"/>
                  </a:lnTo>
                  <a:lnTo>
                    <a:pt x="0" y="4190"/>
                  </a:lnTo>
                  <a:lnTo>
                    <a:pt x="0" y="9347"/>
                  </a:lnTo>
                  <a:lnTo>
                    <a:pt x="0" y="14503"/>
                  </a:lnTo>
                  <a:lnTo>
                    <a:pt x="4178" y="18681"/>
                  </a:lnTo>
                  <a:lnTo>
                    <a:pt x="9347" y="18681"/>
                  </a:lnTo>
                  <a:lnTo>
                    <a:pt x="14503" y="18681"/>
                  </a:lnTo>
                  <a:lnTo>
                    <a:pt x="18681" y="14503"/>
                  </a:lnTo>
                  <a:lnTo>
                    <a:pt x="18681" y="9347"/>
                  </a:lnTo>
                </a:path>
              </a:pathLst>
            </a:custGeom>
            <a:ln w="3175">
              <a:solidFill>
                <a:srgbClr val="231F20"/>
              </a:solidFill>
            </a:ln>
          </p:spPr>
          <p:txBody>
            <a:bodyPr wrap="square" lIns="0" tIns="0" rIns="0" bIns="0" rtlCol="0"/>
            <a:lstStyle/>
            <a:p/>
          </p:txBody>
        </p:sp>
        <p:sp>
          <p:nvSpPr>
            <p:cNvPr id="4930" name="object 4930" descr=""/>
            <p:cNvSpPr/>
            <p:nvPr/>
          </p:nvSpPr>
          <p:spPr>
            <a:xfrm>
              <a:off x="5442623" y="2596033"/>
              <a:ext cx="3175" cy="6985"/>
            </a:xfrm>
            <a:custGeom>
              <a:avLst/>
              <a:gdLst/>
              <a:ahLst/>
              <a:cxnLst/>
              <a:rect l="l" t="t" r="r" b="b"/>
              <a:pathLst>
                <a:path w="3175" h="6985">
                  <a:moveTo>
                    <a:pt x="152" y="0"/>
                  </a:moveTo>
                  <a:lnTo>
                    <a:pt x="0" y="2501"/>
                  </a:lnTo>
                  <a:lnTo>
                    <a:pt x="939" y="4965"/>
                  </a:lnTo>
                  <a:lnTo>
                    <a:pt x="2717" y="6731"/>
                  </a:lnTo>
                </a:path>
              </a:pathLst>
            </a:custGeom>
            <a:ln w="3175">
              <a:solidFill>
                <a:srgbClr val="231F20"/>
              </a:solidFill>
            </a:ln>
          </p:spPr>
          <p:txBody>
            <a:bodyPr wrap="square" lIns="0" tIns="0" rIns="0" bIns="0" rtlCol="0"/>
            <a:lstStyle/>
            <a:p/>
          </p:txBody>
        </p:sp>
        <p:sp>
          <p:nvSpPr>
            <p:cNvPr id="4931" name="object 4931" descr=""/>
            <p:cNvSpPr/>
            <p:nvPr/>
          </p:nvSpPr>
          <p:spPr>
            <a:xfrm>
              <a:off x="5457778" y="2590331"/>
              <a:ext cx="3175" cy="6985"/>
            </a:xfrm>
            <a:custGeom>
              <a:avLst/>
              <a:gdLst/>
              <a:ahLst/>
              <a:cxnLst/>
              <a:rect l="l" t="t" r="r" b="b"/>
              <a:pathLst>
                <a:path w="3175" h="6985">
                  <a:moveTo>
                    <a:pt x="2565" y="6743"/>
                  </a:moveTo>
                  <a:lnTo>
                    <a:pt x="2717" y="4229"/>
                  </a:lnTo>
                  <a:lnTo>
                    <a:pt x="1777" y="1765"/>
                  </a:lnTo>
                  <a:lnTo>
                    <a:pt x="0" y="0"/>
                  </a:lnTo>
                </a:path>
              </a:pathLst>
            </a:custGeom>
            <a:ln w="3175">
              <a:solidFill>
                <a:srgbClr val="231F20"/>
              </a:solidFill>
            </a:ln>
          </p:spPr>
          <p:txBody>
            <a:bodyPr wrap="square" lIns="0" tIns="0" rIns="0" bIns="0" rtlCol="0"/>
            <a:lstStyle/>
            <a:p/>
          </p:txBody>
        </p:sp>
        <p:sp>
          <p:nvSpPr>
            <p:cNvPr id="4932" name="object 4932" descr=""/>
            <p:cNvSpPr/>
            <p:nvPr/>
          </p:nvSpPr>
          <p:spPr>
            <a:xfrm>
              <a:off x="5451038" y="2587611"/>
              <a:ext cx="6985" cy="3175"/>
            </a:xfrm>
            <a:custGeom>
              <a:avLst/>
              <a:gdLst/>
              <a:ahLst/>
              <a:cxnLst/>
              <a:rect l="l" t="t" r="r" b="b"/>
              <a:pathLst>
                <a:path w="6985" h="3175">
                  <a:moveTo>
                    <a:pt x="6743" y="2717"/>
                  </a:moveTo>
                  <a:lnTo>
                    <a:pt x="4965" y="939"/>
                  </a:lnTo>
                  <a:lnTo>
                    <a:pt x="2514" y="0"/>
                  </a:lnTo>
                  <a:lnTo>
                    <a:pt x="0" y="152"/>
                  </a:lnTo>
                </a:path>
              </a:pathLst>
            </a:custGeom>
            <a:ln w="3175">
              <a:solidFill>
                <a:srgbClr val="231F20"/>
              </a:solidFill>
            </a:ln>
          </p:spPr>
          <p:txBody>
            <a:bodyPr wrap="square" lIns="0" tIns="0" rIns="0" bIns="0" rtlCol="0"/>
            <a:lstStyle/>
            <a:p/>
          </p:txBody>
        </p:sp>
        <p:sp>
          <p:nvSpPr>
            <p:cNvPr id="4933" name="object 4933" descr=""/>
            <p:cNvSpPr/>
            <p:nvPr/>
          </p:nvSpPr>
          <p:spPr>
            <a:xfrm>
              <a:off x="5445335" y="2602768"/>
              <a:ext cx="6985" cy="3175"/>
            </a:xfrm>
            <a:custGeom>
              <a:avLst/>
              <a:gdLst/>
              <a:ahLst/>
              <a:cxnLst/>
              <a:rect l="l" t="t" r="r" b="b"/>
              <a:pathLst>
                <a:path w="6985" h="3175">
                  <a:moveTo>
                    <a:pt x="0" y="0"/>
                  </a:moveTo>
                  <a:lnTo>
                    <a:pt x="1778" y="1790"/>
                  </a:lnTo>
                  <a:lnTo>
                    <a:pt x="4229" y="2717"/>
                  </a:lnTo>
                  <a:lnTo>
                    <a:pt x="6743" y="2565"/>
                  </a:lnTo>
                </a:path>
              </a:pathLst>
            </a:custGeom>
            <a:ln w="3175">
              <a:solidFill>
                <a:srgbClr val="231F20"/>
              </a:solidFill>
            </a:ln>
          </p:spPr>
          <p:txBody>
            <a:bodyPr wrap="square" lIns="0" tIns="0" rIns="0" bIns="0" rtlCol="0"/>
            <a:lstStyle/>
            <a:p/>
          </p:txBody>
        </p:sp>
        <p:sp>
          <p:nvSpPr>
            <p:cNvPr id="4934" name="object 4934" descr=""/>
            <p:cNvSpPr/>
            <p:nvPr/>
          </p:nvSpPr>
          <p:spPr>
            <a:xfrm>
              <a:off x="5441758" y="259285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4935" name="object 4935" descr=""/>
            <p:cNvSpPr/>
            <p:nvPr/>
          </p:nvSpPr>
          <p:spPr>
            <a:xfrm>
              <a:off x="5424344" y="2589099"/>
              <a:ext cx="15240" cy="15240"/>
            </a:xfrm>
            <a:custGeom>
              <a:avLst/>
              <a:gdLst/>
              <a:ahLst/>
              <a:cxnLst/>
              <a:rect l="l" t="t" r="r" b="b"/>
              <a:pathLst>
                <a:path w="15239" h="15239">
                  <a:moveTo>
                    <a:pt x="14897" y="7454"/>
                  </a:moveTo>
                  <a:lnTo>
                    <a:pt x="14897" y="3340"/>
                  </a:lnTo>
                  <a:lnTo>
                    <a:pt x="11557" y="0"/>
                  </a:lnTo>
                  <a:lnTo>
                    <a:pt x="7454" y="0"/>
                  </a:lnTo>
                  <a:lnTo>
                    <a:pt x="3340" y="0"/>
                  </a:lnTo>
                  <a:lnTo>
                    <a:pt x="0" y="3340"/>
                  </a:lnTo>
                  <a:lnTo>
                    <a:pt x="0" y="7454"/>
                  </a:lnTo>
                  <a:lnTo>
                    <a:pt x="0" y="11556"/>
                  </a:lnTo>
                  <a:lnTo>
                    <a:pt x="3340" y="14897"/>
                  </a:lnTo>
                  <a:lnTo>
                    <a:pt x="7454" y="14897"/>
                  </a:lnTo>
                  <a:lnTo>
                    <a:pt x="11557" y="14897"/>
                  </a:lnTo>
                  <a:lnTo>
                    <a:pt x="14897" y="11556"/>
                  </a:lnTo>
                  <a:lnTo>
                    <a:pt x="14897" y="7454"/>
                  </a:lnTo>
                </a:path>
              </a:pathLst>
            </a:custGeom>
            <a:ln w="3175">
              <a:solidFill>
                <a:srgbClr val="231F20"/>
              </a:solidFill>
            </a:ln>
          </p:spPr>
          <p:txBody>
            <a:bodyPr wrap="square" lIns="0" tIns="0" rIns="0" bIns="0" rtlCol="0"/>
            <a:lstStyle/>
            <a:p/>
          </p:txBody>
        </p:sp>
        <p:sp>
          <p:nvSpPr>
            <p:cNvPr id="4936" name="object 4936" descr=""/>
            <p:cNvSpPr/>
            <p:nvPr/>
          </p:nvSpPr>
          <p:spPr>
            <a:xfrm>
              <a:off x="5444119" y="2608869"/>
              <a:ext cx="15240" cy="15240"/>
            </a:xfrm>
            <a:custGeom>
              <a:avLst/>
              <a:gdLst/>
              <a:ahLst/>
              <a:cxnLst/>
              <a:rect l="l" t="t" r="r" b="b"/>
              <a:pathLst>
                <a:path w="15239" h="15239">
                  <a:moveTo>
                    <a:pt x="14884" y="7442"/>
                  </a:moveTo>
                  <a:lnTo>
                    <a:pt x="14884" y="3340"/>
                  </a:lnTo>
                  <a:lnTo>
                    <a:pt x="11544" y="0"/>
                  </a:lnTo>
                  <a:lnTo>
                    <a:pt x="7442" y="0"/>
                  </a:lnTo>
                  <a:lnTo>
                    <a:pt x="3327" y="0"/>
                  </a:lnTo>
                  <a:lnTo>
                    <a:pt x="0" y="3340"/>
                  </a:lnTo>
                  <a:lnTo>
                    <a:pt x="0" y="7442"/>
                  </a:lnTo>
                  <a:lnTo>
                    <a:pt x="0" y="11557"/>
                  </a:lnTo>
                  <a:lnTo>
                    <a:pt x="3327" y="14897"/>
                  </a:lnTo>
                  <a:lnTo>
                    <a:pt x="7442" y="14897"/>
                  </a:lnTo>
                  <a:lnTo>
                    <a:pt x="11544" y="14897"/>
                  </a:lnTo>
                  <a:lnTo>
                    <a:pt x="14884" y="11557"/>
                  </a:lnTo>
                  <a:lnTo>
                    <a:pt x="14884" y="7442"/>
                  </a:lnTo>
                </a:path>
              </a:pathLst>
            </a:custGeom>
            <a:ln w="3175">
              <a:solidFill>
                <a:srgbClr val="231F20"/>
              </a:solidFill>
            </a:ln>
          </p:spPr>
          <p:txBody>
            <a:bodyPr wrap="square" lIns="0" tIns="0" rIns="0" bIns="0" rtlCol="0"/>
            <a:lstStyle/>
            <a:p/>
          </p:txBody>
        </p:sp>
        <p:sp>
          <p:nvSpPr>
            <p:cNvPr id="4937" name="object 4937" descr=""/>
            <p:cNvSpPr/>
            <p:nvPr/>
          </p:nvSpPr>
          <p:spPr>
            <a:xfrm>
              <a:off x="5448145" y="2586458"/>
              <a:ext cx="635" cy="635"/>
            </a:xfrm>
            <a:custGeom>
              <a:avLst/>
              <a:gdLst/>
              <a:ahLst/>
              <a:cxnLst/>
              <a:rect l="l" t="t" r="r" b="b"/>
              <a:pathLst>
                <a:path w="635" h="635">
                  <a:moveTo>
                    <a:pt x="12" y="25"/>
                  </a:moveTo>
                </a:path>
              </a:pathLst>
            </a:custGeom>
            <a:ln w="3175">
              <a:solidFill>
                <a:srgbClr val="231F20"/>
              </a:solidFill>
            </a:ln>
          </p:spPr>
          <p:txBody>
            <a:bodyPr wrap="square" lIns="0" tIns="0" rIns="0" bIns="0" rtlCol="0"/>
            <a:lstStyle/>
            <a:p/>
          </p:txBody>
        </p:sp>
        <p:sp>
          <p:nvSpPr>
            <p:cNvPr id="4938" name="object 4938" descr=""/>
            <p:cNvSpPr/>
            <p:nvPr/>
          </p:nvSpPr>
          <p:spPr>
            <a:xfrm>
              <a:off x="5455226" y="260662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4939" name="object 4939" descr=""/>
            <p:cNvSpPr/>
            <p:nvPr/>
          </p:nvSpPr>
          <p:spPr>
            <a:xfrm>
              <a:off x="5426783" y="2611295"/>
              <a:ext cx="10160" cy="10160"/>
            </a:xfrm>
            <a:custGeom>
              <a:avLst/>
              <a:gdLst/>
              <a:ahLst/>
              <a:cxnLst/>
              <a:rect l="l" t="t" r="r" b="b"/>
              <a:pathLst>
                <a:path w="10160" h="10160">
                  <a:moveTo>
                    <a:pt x="10020" y="5016"/>
                  </a:moveTo>
                  <a:lnTo>
                    <a:pt x="10020" y="2247"/>
                  </a:lnTo>
                  <a:lnTo>
                    <a:pt x="7772" y="0"/>
                  </a:lnTo>
                  <a:lnTo>
                    <a:pt x="5003" y="0"/>
                  </a:lnTo>
                  <a:lnTo>
                    <a:pt x="2247" y="0"/>
                  </a:lnTo>
                  <a:lnTo>
                    <a:pt x="0" y="2247"/>
                  </a:lnTo>
                  <a:lnTo>
                    <a:pt x="0" y="5016"/>
                  </a:lnTo>
                  <a:lnTo>
                    <a:pt x="0" y="7785"/>
                  </a:lnTo>
                  <a:lnTo>
                    <a:pt x="2247" y="10032"/>
                  </a:lnTo>
                  <a:lnTo>
                    <a:pt x="5003" y="10032"/>
                  </a:lnTo>
                  <a:lnTo>
                    <a:pt x="7772" y="10032"/>
                  </a:lnTo>
                  <a:lnTo>
                    <a:pt x="10020" y="7785"/>
                  </a:lnTo>
                  <a:lnTo>
                    <a:pt x="10020" y="5016"/>
                  </a:lnTo>
                </a:path>
              </a:pathLst>
            </a:custGeom>
            <a:ln w="3175">
              <a:solidFill>
                <a:srgbClr val="231F20"/>
              </a:solidFill>
            </a:ln>
          </p:spPr>
          <p:txBody>
            <a:bodyPr wrap="square" lIns="0" tIns="0" rIns="0" bIns="0" rtlCol="0"/>
            <a:lstStyle/>
            <a:p/>
          </p:txBody>
        </p:sp>
        <p:sp>
          <p:nvSpPr>
            <p:cNvPr id="4940" name="object 4940" descr=""/>
            <p:cNvSpPr/>
            <p:nvPr/>
          </p:nvSpPr>
          <p:spPr>
            <a:xfrm>
              <a:off x="5461856" y="260005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4941" name="object 4941" descr=""/>
            <p:cNvSpPr/>
            <p:nvPr/>
          </p:nvSpPr>
          <p:spPr>
            <a:xfrm>
              <a:off x="5455065" y="2606575"/>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4942" name="object 4942" descr=""/>
            <p:cNvSpPr/>
            <p:nvPr/>
          </p:nvSpPr>
          <p:spPr>
            <a:xfrm>
              <a:off x="5441522" y="2593031"/>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4943" name="object 4943" descr=""/>
            <p:cNvSpPr/>
            <p:nvPr/>
          </p:nvSpPr>
          <p:spPr>
            <a:xfrm>
              <a:off x="5448039" y="2586508"/>
              <a:ext cx="635" cy="635"/>
            </a:xfrm>
            <a:custGeom>
              <a:avLst/>
              <a:gdLst/>
              <a:ahLst/>
              <a:cxnLst/>
              <a:rect l="l" t="t" r="r" b="b"/>
              <a:pathLst>
                <a:path w="635" h="635">
                  <a:moveTo>
                    <a:pt x="0" y="0"/>
                  </a:moveTo>
                  <a:lnTo>
                    <a:pt x="12" y="25"/>
                  </a:lnTo>
                </a:path>
              </a:pathLst>
            </a:custGeom>
            <a:ln w="3175">
              <a:solidFill>
                <a:srgbClr val="231F20"/>
              </a:solidFill>
            </a:ln>
          </p:spPr>
          <p:txBody>
            <a:bodyPr wrap="square" lIns="0" tIns="0" rIns="0" bIns="0" rtlCol="0"/>
            <a:lstStyle/>
            <a:p/>
          </p:txBody>
        </p:sp>
        <p:sp>
          <p:nvSpPr>
            <p:cNvPr id="4944" name="object 4944" descr=""/>
            <p:cNvSpPr/>
            <p:nvPr/>
          </p:nvSpPr>
          <p:spPr>
            <a:xfrm>
              <a:off x="5428409" y="2612921"/>
              <a:ext cx="6985" cy="6985"/>
            </a:xfrm>
            <a:custGeom>
              <a:avLst/>
              <a:gdLst/>
              <a:ahLst/>
              <a:cxnLst/>
              <a:rect l="l" t="t" r="r" b="b"/>
              <a:pathLst>
                <a:path w="6985" h="6985">
                  <a:moveTo>
                    <a:pt x="6769" y="3390"/>
                  </a:moveTo>
                  <a:lnTo>
                    <a:pt x="6769" y="1536"/>
                  </a:lnTo>
                  <a:lnTo>
                    <a:pt x="5245" y="0"/>
                  </a:lnTo>
                  <a:lnTo>
                    <a:pt x="3378" y="0"/>
                  </a:lnTo>
                  <a:lnTo>
                    <a:pt x="1511" y="0"/>
                  </a:lnTo>
                  <a:lnTo>
                    <a:pt x="0" y="1536"/>
                  </a:lnTo>
                  <a:lnTo>
                    <a:pt x="0" y="3390"/>
                  </a:lnTo>
                  <a:lnTo>
                    <a:pt x="0" y="5257"/>
                  </a:lnTo>
                  <a:lnTo>
                    <a:pt x="1511" y="6781"/>
                  </a:lnTo>
                  <a:lnTo>
                    <a:pt x="3378" y="6781"/>
                  </a:lnTo>
                  <a:lnTo>
                    <a:pt x="5245" y="6781"/>
                  </a:lnTo>
                  <a:lnTo>
                    <a:pt x="6769" y="5257"/>
                  </a:lnTo>
                  <a:lnTo>
                    <a:pt x="6769" y="3390"/>
                  </a:lnTo>
                </a:path>
              </a:pathLst>
            </a:custGeom>
            <a:ln w="3175">
              <a:solidFill>
                <a:srgbClr val="231F20"/>
              </a:solidFill>
            </a:ln>
          </p:spPr>
          <p:txBody>
            <a:bodyPr wrap="square" lIns="0" tIns="0" rIns="0" bIns="0" rtlCol="0"/>
            <a:lstStyle/>
            <a:p/>
          </p:txBody>
        </p:sp>
        <p:sp>
          <p:nvSpPr>
            <p:cNvPr id="4945" name="object 4945" descr=""/>
            <p:cNvSpPr/>
            <p:nvPr/>
          </p:nvSpPr>
          <p:spPr>
            <a:xfrm>
              <a:off x="5428682" y="2613200"/>
              <a:ext cx="6350" cy="6350"/>
            </a:xfrm>
            <a:custGeom>
              <a:avLst/>
              <a:gdLst/>
              <a:ahLst/>
              <a:cxnLst/>
              <a:rect l="l" t="t" r="r" b="b"/>
              <a:pathLst>
                <a:path w="6350" h="6350">
                  <a:moveTo>
                    <a:pt x="6223" y="3111"/>
                  </a:moveTo>
                  <a:lnTo>
                    <a:pt x="6223" y="1397"/>
                  </a:lnTo>
                  <a:lnTo>
                    <a:pt x="4826" y="0"/>
                  </a:lnTo>
                  <a:lnTo>
                    <a:pt x="3111" y="0"/>
                  </a:lnTo>
                  <a:lnTo>
                    <a:pt x="1397" y="0"/>
                  </a:lnTo>
                  <a:lnTo>
                    <a:pt x="0" y="1397"/>
                  </a:lnTo>
                  <a:lnTo>
                    <a:pt x="0" y="3111"/>
                  </a:lnTo>
                  <a:lnTo>
                    <a:pt x="0" y="4838"/>
                  </a:lnTo>
                  <a:lnTo>
                    <a:pt x="1397" y="6223"/>
                  </a:lnTo>
                  <a:lnTo>
                    <a:pt x="3111" y="6223"/>
                  </a:lnTo>
                  <a:lnTo>
                    <a:pt x="4826" y="6223"/>
                  </a:lnTo>
                  <a:lnTo>
                    <a:pt x="6223" y="4838"/>
                  </a:lnTo>
                  <a:lnTo>
                    <a:pt x="6223" y="3111"/>
                  </a:lnTo>
                </a:path>
              </a:pathLst>
            </a:custGeom>
            <a:ln w="3175">
              <a:solidFill>
                <a:srgbClr val="231F20"/>
              </a:solidFill>
            </a:ln>
          </p:spPr>
          <p:txBody>
            <a:bodyPr wrap="square" lIns="0" tIns="0" rIns="0" bIns="0" rtlCol="0"/>
            <a:lstStyle/>
            <a:p/>
          </p:txBody>
        </p:sp>
        <p:sp>
          <p:nvSpPr>
            <p:cNvPr id="4946" name="object 4946" descr=""/>
            <p:cNvSpPr/>
            <p:nvPr/>
          </p:nvSpPr>
          <p:spPr>
            <a:xfrm>
              <a:off x="5429223" y="2613746"/>
              <a:ext cx="5715" cy="5715"/>
            </a:xfrm>
            <a:custGeom>
              <a:avLst/>
              <a:gdLst/>
              <a:ahLst/>
              <a:cxnLst/>
              <a:rect l="l" t="t" r="r" b="b"/>
              <a:pathLst>
                <a:path w="5714" h="5714">
                  <a:moveTo>
                    <a:pt x="5143" y="2565"/>
                  </a:moveTo>
                  <a:lnTo>
                    <a:pt x="5143" y="1155"/>
                  </a:lnTo>
                  <a:lnTo>
                    <a:pt x="3987" y="0"/>
                  </a:lnTo>
                  <a:lnTo>
                    <a:pt x="2565" y="0"/>
                  </a:lnTo>
                  <a:lnTo>
                    <a:pt x="1155" y="0"/>
                  </a:lnTo>
                  <a:lnTo>
                    <a:pt x="0" y="1155"/>
                  </a:lnTo>
                  <a:lnTo>
                    <a:pt x="0" y="2565"/>
                  </a:lnTo>
                  <a:lnTo>
                    <a:pt x="0" y="3987"/>
                  </a:lnTo>
                  <a:lnTo>
                    <a:pt x="1155" y="5143"/>
                  </a:lnTo>
                  <a:lnTo>
                    <a:pt x="2565" y="5143"/>
                  </a:lnTo>
                  <a:lnTo>
                    <a:pt x="3987" y="5143"/>
                  </a:lnTo>
                  <a:lnTo>
                    <a:pt x="5143" y="3987"/>
                  </a:lnTo>
                  <a:lnTo>
                    <a:pt x="5143" y="2565"/>
                  </a:lnTo>
                </a:path>
              </a:pathLst>
            </a:custGeom>
            <a:ln w="3175">
              <a:solidFill>
                <a:srgbClr val="231F20"/>
              </a:solidFill>
            </a:ln>
          </p:spPr>
          <p:txBody>
            <a:bodyPr wrap="square" lIns="0" tIns="0" rIns="0" bIns="0" rtlCol="0"/>
            <a:lstStyle/>
            <a:p/>
          </p:txBody>
        </p:sp>
        <p:sp>
          <p:nvSpPr>
            <p:cNvPr id="4947" name="object 4947" descr=""/>
            <p:cNvSpPr/>
            <p:nvPr/>
          </p:nvSpPr>
          <p:spPr>
            <a:xfrm>
              <a:off x="5434967" y="2511585"/>
              <a:ext cx="15875" cy="11430"/>
            </a:xfrm>
            <a:custGeom>
              <a:avLst/>
              <a:gdLst/>
              <a:ahLst/>
              <a:cxnLst/>
              <a:rect l="l" t="t" r="r" b="b"/>
              <a:pathLst>
                <a:path w="15875" h="11430">
                  <a:moveTo>
                    <a:pt x="0" y="5854"/>
                  </a:moveTo>
                  <a:lnTo>
                    <a:pt x="1612" y="9639"/>
                  </a:lnTo>
                  <a:lnTo>
                    <a:pt x="5994" y="11391"/>
                  </a:lnTo>
                  <a:lnTo>
                    <a:pt x="9779" y="9779"/>
                  </a:lnTo>
                  <a:lnTo>
                    <a:pt x="13550" y="8153"/>
                  </a:lnTo>
                  <a:lnTo>
                    <a:pt x="15303" y="3771"/>
                  </a:lnTo>
                  <a:lnTo>
                    <a:pt x="13690" y="0"/>
                  </a:lnTo>
                </a:path>
              </a:pathLst>
            </a:custGeom>
            <a:ln w="3175">
              <a:solidFill>
                <a:srgbClr val="231F20"/>
              </a:solidFill>
            </a:ln>
          </p:spPr>
          <p:txBody>
            <a:bodyPr wrap="square" lIns="0" tIns="0" rIns="0" bIns="0" rtlCol="0"/>
            <a:lstStyle/>
            <a:p/>
          </p:txBody>
        </p:sp>
        <p:sp>
          <p:nvSpPr>
            <p:cNvPr id="4948" name="object 4948" descr=""/>
            <p:cNvSpPr/>
            <p:nvPr/>
          </p:nvSpPr>
          <p:spPr>
            <a:xfrm>
              <a:off x="5426242" y="2495550"/>
              <a:ext cx="635" cy="3175"/>
            </a:xfrm>
            <a:custGeom>
              <a:avLst/>
              <a:gdLst/>
              <a:ahLst/>
              <a:cxnLst/>
              <a:rect l="l" t="t" r="r" b="b"/>
              <a:pathLst>
                <a:path w="635" h="3175">
                  <a:moveTo>
                    <a:pt x="0" y="0"/>
                  </a:moveTo>
                  <a:lnTo>
                    <a:pt x="0" y="1016"/>
                  </a:lnTo>
                  <a:lnTo>
                    <a:pt x="203" y="2006"/>
                  </a:lnTo>
                  <a:lnTo>
                    <a:pt x="596" y="2933"/>
                  </a:lnTo>
                </a:path>
              </a:pathLst>
            </a:custGeom>
            <a:ln w="3175">
              <a:solidFill>
                <a:srgbClr val="231F20"/>
              </a:solidFill>
            </a:ln>
          </p:spPr>
          <p:txBody>
            <a:bodyPr wrap="square" lIns="0" tIns="0" rIns="0" bIns="0" rtlCol="0"/>
            <a:lstStyle/>
            <a:p/>
          </p:txBody>
        </p:sp>
        <p:sp>
          <p:nvSpPr>
            <p:cNvPr id="4949" name="object 4949" descr=""/>
            <p:cNvSpPr/>
            <p:nvPr/>
          </p:nvSpPr>
          <p:spPr>
            <a:xfrm>
              <a:off x="5457013" y="2497480"/>
              <a:ext cx="9525" cy="10795"/>
            </a:xfrm>
            <a:custGeom>
              <a:avLst/>
              <a:gdLst/>
              <a:ahLst/>
              <a:cxnLst/>
              <a:rect l="l" t="t" r="r" b="b"/>
              <a:pathLst>
                <a:path w="9525" h="10794">
                  <a:moveTo>
                    <a:pt x="7670" y="1244"/>
                  </a:moveTo>
                  <a:lnTo>
                    <a:pt x="5435" y="0"/>
                  </a:lnTo>
                  <a:lnTo>
                    <a:pt x="2628" y="761"/>
                  </a:lnTo>
                  <a:lnTo>
                    <a:pt x="1320" y="2946"/>
                  </a:lnTo>
                  <a:lnTo>
                    <a:pt x="0" y="5130"/>
                  </a:lnTo>
                  <a:lnTo>
                    <a:pt x="647" y="7962"/>
                  </a:lnTo>
                  <a:lnTo>
                    <a:pt x="2793" y="9359"/>
                  </a:lnTo>
                  <a:lnTo>
                    <a:pt x="4927" y="10744"/>
                  </a:lnTo>
                  <a:lnTo>
                    <a:pt x="7785" y="10198"/>
                  </a:lnTo>
                  <a:lnTo>
                    <a:pt x="9258" y="8115"/>
                  </a:lnTo>
                </a:path>
              </a:pathLst>
            </a:custGeom>
            <a:ln w="3175">
              <a:solidFill>
                <a:srgbClr val="231F20"/>
              </a:solidFill>
            </a:ln>
          </p:spPr>
          <p:txBody>
            <a:bodyPr wrap="square" lIns="0" tIns="0" rIns="0" bIns="0" rtlCol="0"/>
            <a:lstStyle/>
            <a:p/>
          </p:txBody>
        </p:sp>
        <p:sp>
          <p:nvSpPr>
            <p:cNvPr id="4950" name="object 4950" descr=""/>
            <p:cNvSpPr/>
            <p:nvPr/>
          </p:nvSpPr>
          <p:spPr>
            <a:xfrm>
              <a:off x="5457290" y="2497763"/>
              <a:ext cx="8890" cy="10795"/>
            </a:xfrm>
            <a:custGeom>
              <a:avLst/>
              <a:gdLst/>
              <a:ahLst/>
              <a:cxnLst/>
              <a:rect l="l" t="t" r="r" b="b"/>
              <a:pathLst>
                <a:path w="8889" h="10794">
                  <a:moveTo>
                    <a:pt x="7467" y="1320"/>
                  </a:moveTo>
                  <a:lnTo>
                    <a:pt x="5372" y="0"/>
                  </a:lnTo>
                  <a:lnTo>
                    <a:pt x="2616" y="635"/>
                  </a:lnTo>
                  <a:lnTo>
                    <a:pt x="1308" y="2730"/>
                  </a:lnTo>
                  <a:lnTo>
                    <a:pt x="0" y="4813"/>
                  </a:lnTo>
                  <a:lnTo>
                    <a:pt x="635" y="7581"/>
                  </a:lnTo>
                  <a:lnTo>
                    <a:pt x="2717" y="8890"/>
                  </a:lnTo>
                  <a:lnTo>
                    <a:pt x="4813" y="10198"/>
                  </a:lnTo>
                  <a:lnTo>
                    <a:pt x="7569" y="9563"/>
                  </a:lnTo>
                  <a:lnTo>
                    <a:pt x="8877" y="7467"/>
                  </a:lnTo>
                </a:path>
              </a:pathLst>
            </a:custGeom>
            <a:ln w="3175">
              <a:solidFill>
                <a:srgbClr val="231F20"/>
              </a:solidFill>
            </a:ln>
          </p:spPr>
          <p:txBody>
            <a:bodyPr wrap="square" lIns="0" tIns="0" rIns="0" bIns="0" rtlCol="0"/>
            <a:lstStyle/>
            <a:p/>
          </p:txBody>
        </p:sp>
        <p:sp>
          <p:nvSpPr>
            <p:cNvPr id="4951" name="object 4951" descr=""/>
            <p:cNvSpPr/>
            <p:nvPr/>
          </p:nvSpPr>
          <p:spPr>
            <a:xfrm>
              <a:off x="5431660" y="2494336"/>
              <a:ext cx="5715" cy="5715"/>
            </a:xfrm>
            <a:custGeom>
              <a:avLst/>
              <a:gdLst/>
              <a:ahLst/>
              <a:cxnLst/>
              <a:rect l="l" t="t" r="r" b="b"/>
              <a:pathLst>
                <a:path w="5714" h="5714">
                  <a:moveTo>
                    <a:pt x="5143" y="2578"/>
                  </a:moveTo>
                  <a:lnTo>
                    <a:pt x="5143" y="1155"/>
                  </a:lnTo>
                  <a:lnTo>
                    <a:pt x="3987" y="0"/>
                  </a:lnTo>
                  <a:lnTo>
                    <a:pt x="2565" y="0"/>
                  </a:lnTo>
                  <a:lnTo>
                    <a:pt x="1155" y="0"/>
                  </a:lnTo>
                  <a:lnTo>
                    <a:pt x="0" y="1155"/>
                  </a:lnTo>
                  <a:lnTo>
                    <a:pt x="0" y="2578"/>
                  </a:lnTo>
                  <a:lnTo>
                    <a:pt x="0" y="3987"/>
                  </a:lnTo>
                  <a:lnTo>
                    <a:pt x="1155" y="5143"/>
                  </a:lnTo>
                  <a:lnTo>
                    <a:pt x="2565" y="5143"/>
                  </a:lnTo>
                  <a:lnTo>
                    <a:pt x="3987" y="5143"/>
                  </a:lnTo>
                  <a:lnTo>
                    <a:pt x="5143" y="3987"/>
                  </a:lnTo>
                  <a:lnTo>
                    <a:pt x="5143" y="2578"/>
                  </a:lnTo>
                </a:path>
              </a:pathLst>
            </a:custGeom>
            <a:ln w="3175">
              <a:solidFill>
                <a:srgbClr val="231F20"/>
              </a:solidFill>
            </a:ln>
          </p:spPr>
          <p:txBody>
            <a:bodyPr wrap="square" lIns="0" tIns="0" rIns="0" bIns="0" rtlCol="0"/>
            <a:lstStyle/>
            <a:p/>
          </p:txBody>
        </p:sp>
        <p:sp>
          <p:nvSpPr>
            <p:cNvPr id="4952" name="object 4952" descr=""/>
            <p:cNvSpPr/>
            <p:nvPr/>
          </p:nvSpPr>
          <p:spPr>
            <a:xfrm>
              <a:off x="5439237" y="2511934"/>
              <a:ext cx="5715" cy="5715"/>
            </a:xfrm>
            <a:custGeom>
              <a:avLst/>
              <a:gdLst/>
              <a:ahLst/>
              <a:cxnLst/>
              <a:rect l="l" t="t" r="r" b="b"/>
              <a:pathLst>
                <a:path w="5714" h="5714">
                  <a:moveTo>
                    <a:pt x="5143" y="2578"/>
                  </a:moveTo>
                  <a:lnTo>
                    <a:pt x="5143" y="1155"/>
                  </a:lnTo>
                  <a:lnTo>
                    <a:pt x="3987" y="0"/>
                  </a:lnTo>
                  <a:lnTo>
                    <a:pt x="2565" y="0"/>
                  </a:lnTo>
                  <a:lnTo>
                    <a:pt x="1155" y="0"/>
                  </a:lnTo>
                  <a:lnTo>
                    <a:pt x="0" y="1155"/>
                  </a:lnTo>
                  <a:lnTo>
                    <a:pt x="0" y="2578"/>
                  </a:lnTo>
                  <a:lnTo>
                    <a:pt x="0" y="3987"/>
                  </a:lnTo>
                  <a:lnTo>
                    <a:pt x="1155" y="5143"/>
                  </a:lnTo>
                  <a:lnTo>
                    <a:pt x="2565" y="5143"/>
                  </a:lnTo>
                  <a:lnTo>
                    <a:pt x="3987" y="5143"/>
                  </a:lnTo>
                  <a:lnTo>
                    <a:pt x="5143" y="3987"/>
                  </a:lnTo>
                  <a:lnTo>
                    <a:pt x="5143" y="2578"/>
                  </a:lnTo>
                </a:path>
              </a:pathLst>
            </a:custGeom>
            <a:ln w="3175">
              <a:solidFill>
                <a:srgbClr val="231F20"/>
              </a:solidFill>
            </a:ln>
          </p:spPr>
          <p:txBody>
            <a:bodyPr wrap="square" lIns="0" tIns="0" rIns="0" bIns="0" rtlCol="0"/>
            <a:lstStyle/>
            <a:p/>
          </p:txBody>
        </p:sp>
        <p:sp>
          <p:nvSpPr>
            <p:cNvPr id="4953" name="object 4953" descr=""/>
            <p:cNvSpPr/>
            <p:nvPr/>
          </p:nvSpPr>
          <p:spPr>
            <a:xfrm>
              <a:off x="5435448" y="2503278"/>
              <a:ext cx="5715" cy="5715"/>
            </a:xfrm>
            <a:custGeom>
              <a:avLst/>
              <a:gdLst/>
              <a:ahLst/>
              <a:cxnLst/>
              <a:rect l="l" t="t" r="r" b="b"/>
              <a:pathLst>
                <a:path w="5714" h="5714">
                  <a:moveTo>
                    <a:pt x="5143" y="2565"/>
                  </a:moveTo>
                  <a:lnTo>
                    <a:pt x="5143" y="1155"/>
                  </a:lnTo>
                  <a:lnTo>
                    <a:pt x="3987" y="0"/>
                  </a:lnTo>
                  <a:lnTo>
                    <a:pt x="2565" y="0"/>
                  </a:lnTo>
                  <a:lnTo>
                    <a:pt x="1155" y="0"/>
                  </a:lnTo>
                  <a:lnTo>
                    <a:pt x="0" y="1155"/>
                  </a:lnTo>
                  <a:lnTo>
                    <a:pt x="0" y="2565"/>
                  </a:lnTo>
                  <a:lnTo>
                    <a:pt x="0" y="3987"/>
                  </a:lnTo>
                  <a:lnTo>
                    <a:pt x="1155" y="5143"/>
                  </a:lnTo>
                  <a:lnTo>
                    <a:pt x="2565" y="5143"/>
                  </a:lnTo>
                  <a:lnTo>
                    <a:pt x="3987" y="5143"/>
                  </a:lnTo>
                  <a:lnTo>
                    <a:pt x="5143" y="3987"/>
                  </a:lnTo>
                  <a:lnTo>
                    <a:pt x="5143" y="2565"/>
                  </a:lnTo>
                </a:path>
              </a:pathLst>
            </a:custGeom>
            <a:ln w="3175">
              <a:solidFill>
                <a:srgbClr val="231F20"/>
              </a:solidFill>
            </a:ln>
          </p:spPr>
          <p:txBody>
            <a:bodyPr wrap="square" lIns="0" tIns="0" rIns="0" bIns="0" rtlCol="0"/>
            <a:lstStyle/>
            <a:p/>
          </p:txBody>
        </p:sp>
        <p:sp>
          <p:nvSpPr>
            <p:cNvPr id="4954" name="object 4954" descr=""/>
            <p:cNvSpPr/>
            <p:nvPr/>
          </p:nvSpPr>
          <p:spPr>
            <a:xfrm>
              <a:off x="5432193" y="2494882"/>
              <a:ext cx="4445" cy="4445"/>
            </a:xfrm>
            <a:custGeom>
              <a:avLst/>
              <a:gdLst/>
              <a:ahLst/>
              <a:cxnLst/>
              <a:rect l="l" t="t" r="r" b="b"/>
              <a:pathLst>
                <a:path w="4445" h="4444">
                  <a:moveTo>
                    <a:pt x="4063" y="2031"/>
                  </a:moveTo>
                  <a:lnTo>
                    <a:pt x="4063" y="901"/>
                  </a:lnTo>
                  <a:lnTo>
                    <a:pt x="3162" y="0"/>
                  </a:lnTo>
                  <a:lnTo>
                    <a:pt x="2031" y="0"/>
                  </a:lnTo>
                  <a:lnTo>
                    <a:pt x="914" y="0"/>
                  </a:lnTo>
                  <a:lnTo>
                    <a:pt x="0" y="901"/>
                  </a:lnTo>
                  <a:lnTo>
                    <a:pt x="0" y="2031"/>
                  </a:lnTo>
                  <a:lnTo>
                    <a:pt x="0" y="3149"/>
                  </a:lnTo>
                  <a:lnTo>
                    <a:pt x="914" y="4063"/>
                  </a:lnTo>
                  <a:lnTo>
                    <a:pt x="2031" y="4063"/>
                  </a:lnTo>
                  <a:lnTo>
                    <a:pt x="3162" y="4063"/>
                  </a:lnTo>
                  <a:lnTo>
                    <a:pt x="4063" y="3149"/>
                  </a:lnTo>
                  <a:lnTo>
                    <a:pt x="4063" y="2031"/>
                  </a:lnTo>
                </a:path>
              </a:pathLst>
            </a:custGeom>
            <a:ln w="3175">
              <a:solidFill>
                <a:srgbClr val="231F20"/>
              </a:solidFill>
            </a:ln>
          </p:spPr>
          <p:txBody>
            <a:bodyPr wrap="square" lIns="0" tIns="0" rIns="0" bIns="0" rtlCol="0"/>
            <a:lstStyle/>
            <a:p/>
          </p:txBody>
        </p:sp>
        <p:sp>
          <p:nvSpPr>
            <p:cNvPr id="4955" name="object 4955" descr=""/>
            <p:cNvSpPr/>
            <p:nvPr/>
          </p:nvSpPr>
          <p:spPr>
            <a:xfrm>
              <a:off x="5439778" y="2512480"/>
              <a:ext cx="4445" cy="4445"/>
            </a:xfrm>
            <a:custGeom>
              <a:avLst/>
              <a:gdLst/>
              <a:ahLst/>
              <a:cxnLst/>
              <a:rect l="l" t="t" r="r" b="b"/>
              <a:pathLst>
                <a:path w="4445" h="4444">
                  <a:moveTo>
                    <a:pt x="4063" y="2031"/>
                  </a:moveTo>
                  <a:lnTo>
                    <a:pt x="4063" y="901"/>
                  </a:lnTo>
                  <a:lnTo>
                    <a:pt x="3149" y="0"/>
                  </a:lnTo>
                  <a:lnTo>
                    <a:pt x="2031" y="0"/>
                  </a:lnTo>
                  <a:lnTo>
                    <a:pt x="914" y="0"/>
                  </a:lnTo>
                  <a:lnTo>
                    <a:pt x="0" y="901"/>
                  </a:lnTo>
                  <a:lnTo>
                    <a:pt x="0" y="2031"/>
                  </a:lnTo>
                  <a:lnTo>
                    <a:pt x="0" y="3149"/>
                  </a:lnTo>
                  <a:lnTo>
                    <a:pt x="914"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4956" name="object 4956" descr=""/>
            <p:cNvSpPr/>
            <p:nvPr/>
          </p:nvSpPr>
          <p:spPr>
            <a:xfrm>
              <a:off x="5435988" y="2503811"/>
              <a:ext cx="4445" cy="4445"/>
            </a:xfrm>
            <a:custGeom>
              <a:avLst/>
              <a:gdLst/>
              <a:ahLst/>
              <a:cxnLst/>
              <a:rect l="l" t="t" r="r" b="b"/>
              <a:pathLst>
                <a:path w="4445" h="4444">
                  <a:moveTo>
                    <a:pt x="4063" y="2031"/>
                  </a:moveTo>
                  <a:lnTo>
                    <a:pt x="4063" y="914"/>
                  </a:lnTo>
                  <a:lnTo>
                    <a:pt x="3149" y="0"/>
                  </a:lnTo>
                  <a:lnTo>
                    <a:pt x="2031" y="0"/>
                  </a:lnTo>
                  <a:lnTo>
                    <a:pt x="901" y="0"/>
                  </a:lnTo>
                  <a:lnTo>
                    <a:pt x="0" y="914"/>
                  </a:lnTo>
                  <a:lnTo>
                    <a:pt x="0" y="2031"/>
                  </a:lnTo>
                  <a:lnTo>
                    <a:pt x="0" y="3162"/>
                  </a:lnTo>
                  <a:lnTo>
                    <a:pt x="901" y="4063"/>
                  </a:lnTo>
                  <a:lnTo>
                    <a:pt x="2031" y="4063"/>
                  </a:lnTo>
                  <a:lnTo>
                    <a:pt x="3149" y="4063"/>
                  </a:lnTo>
                  <a:lnTo>
                    <a:pt x="4063" y="3162"/>
                  </a:lnTo>
                  <a:lnTo>
                    <a:pt x="4063" y="2031"/>
                  </a:lnTo>
                </a:path>
              </a:pathLst>
            </a:custGeom>
            <a:ln w="3175">
              <a:solidFill>
                <a:srgbClr val="231F20"/>
              </a:solidFill>
            </a:ln>
          </p:spPr>
          <p:txBody>
            <a:bodyPr wrap="square" lIns="0" tIns="0" rIns="0" bIns="0" rtlCol="0"/>
            <a:lstStyle/>
            <a:p/>
          </p:txBody>
        </p:sp>
        <p:sp>
          <p:nvSpPr>
            <p:cNvPr id="4957" name="object 4957" descr=""/>
            <p:cNvSpPr/>
            <p:nvPr/>
          </p:nvSpPr>
          <p:spPr>
            <a:xfrm>
              <a:off x="5449859" y="2543001"/>
              <a:ext cx="1270" cy="2540"/>
            </a:xfrm>
            <a:custGeom>
              <a:avLst/>
              <a:gdLst/>
              <a:ahLst/>
              <a:cxnLst/>
              <a:rect l="l" t="t" r="r" b="b"/>
              <a:pathLst>
                <a:path w="1270" h="2539">
                  <a:moveTo>
                    <a:pt x="952" y="0"/>
                  </a:moveTo>
                  <a:lnTo>
                    <a:pt x="241" y="406"/>
                  </a:lnTo>
                  <a:lnTo>
                    <a:pt x="0" y="1320"/>
                  </a:lnTo>
                  <a:lnTo>
                    <a:pt x="406" y="2032"/>
                  </a:lnTo>
                </a:path>
              </a:pathLst>
            </a:custGeom>
            <a:ln w="3175">
              <a:solidFill>
                <a:srgbClr val="231F20"/>
              </a:solidFill>
            </a:ln>
          </p:spPr>
          <p:txBody>
            <a:bodyPr wrap="square" lIns="0" tIns="0" rIns="0" bIns="0" rtlCol="0"/>
            <a:lstStyle/>
            <a:p/>
          </p:txBody>
        </p:sp>
        <p:sp>
          <p:nvSpPr>
            <p:cNvPr id="4958" name="object 4958" descr=""/>
            <p:cNvSpPr/>
            <p:nvPr/>
          </p:nvSpPr>
          <p:spPr>
            <a:xfrm>
              <a:off x="5453789" y="2550988"/>
              <a:ext cx="2540" cy="1270"/>
            </a:xfrm>
            <a:custGeom>
              <a:avLst/>
              <a:gdLst/>
              <a:ahLst/>
              <a:cxnLst/>
              <a:rect l="l" t="t" r="r" b="b"/>
              <a:pathLst>
                <a:path w="2539" h="1269">
                  <a:moveTo>
                    <a:pt x="0" y="0"/>
                  </a:moveTo>
                  <a:lnTo>
                    <a:pt x="406" y="723"/>
                  </a:lnTo>
                  <a:lnTo>
                    <a:pt x="1320" y="965"/>
                  </a:lnTo>
                  <a:lnTo>
                    <a:pt x="2032" y="558"/>
                  </a:lnTo>
                </a:path>
              </a:pathLst>
            </a:custGeom>
            <a:ln w="3175">
              <a:solidFill>
                <a:srgbClr val="231F20"/>
              </a:solidFill>
            </a:ln>
          </p:spPr>
          <p:txBody>
            <a:bodyPr wrap="square" lIns="0" tIns="0" rIns="0" bIns="0" rtlCol="0"/>
            <a:lstStyle/>
            <a:p/>
          </p:txBody>
        </p:sp>
        <p:sp>
          <p:nvSpPr>
            <p:cNvPr id="4959" name="object 4959" descr=""/>
            <p:cNvSpPr/>
            <p:nvPr/>
          </p:nvSpPr>
          <p:spPr>
            <a:xfrm>
              <a:off x="5463129" y="2539930"/>
              <a:ext cx="2540" cy="2540"/>
            </a:xfrm>
            <a:custGeom>
              <a:avLst/>
              <a:gdLst/>
              <a:ahLst/>
              <a:cxnLst/>
              <a:rect l="l" t="t" r="r" b="b"/>
              <a:pathLst>
                <a:path w="2539" h="2539">
                  <a:moveTo>
                    <a:pt x="1219" y="2438"/>
                  </a:moveTo>
                  <a:lnTo>
                    <a:pt x="1803" y="2108"/>
                  </a:lnTo>
                  <a:lnTo>
                    <a:pt x="2006" y="1358"/>
                  </a:lnTo>
                  <a:lnTo>
                    <a:pt x="1663" y="774"/>
                  </a:lnTo>
                  <a:lnTo>
                    <a:pt x="1333" y="190"/>
                  </a:lnTo>
                  <a:lnTo>
                    <a:pt x="584" y="0"/>
                  </a:lnTo>
                  <a:lnTo>
                    <a:pt x="0" y="330"/>
                  </a:lnTo>
                </a:path>
              </a:pathLst>
            </a:custGeom>
            <a:ln w="3175">
              <a:solidFill>
                <a:srgbClr val="231F20"/>
              </a:solidFill>
            </a:ln>
          </p:spPr>
          <p:txBody>
            <a:bodyPr wrap="square" lIns="0" tIns="0" rIns="0" bIns="0" rtlCol="0"/>
            <a:lstStyle/>
            <a:p/>
          </p:txBody>
        </p:sp>
        <p:sp>
          <p:nvSpPr>
            <p:cNvPr id="4960" name="object 4960" descr=""/>
            <p:cNvSpPr/>
            <p:nvPr/>
          </p:nvSpPr>
          <p:spPr>
            <a:xfrm>
              <a:off x="5450737" y="2546126"/>
              <a:ext cx="1905" cy="635"/>
            </a:xfrm>
            <a:custGeom>
              <a:avLst/>
              <a:gdLst/>
              <a:ahLst/>
              <a:cxnLst/>
              <a:rect l="l" t="t" r="r" b="b"/>
              <a:pathLst>
                <a:path w="1904" h="635">
                  <a:moveTo>
                    <a:pt x="0" y="0"/>
                  </a:moveTo>
                  <a:lnTo>
                    <a:pt x="266" y="444"/>
                  </a:lnTo>
                  <a:lnTo>
                    <a:pt x="838" y="609"/>
                  </a:lnTo>
                  <a:lnTo>
                    <a:pt x="1295" y="342"/>
                  </a:lnTo>
                </a:path>
              </a:pathLst>
            </a:custGeom>
            <a:ln w="3175">
              <a:solidFill>
                <a:srgbClr val="231F20"/>
              </a:solidFill>
            </a:ln>
          </p:spPr>
          <p:txBody>
            <a:bodyPr wrap="square" lIns="0" tIns="0" rIns="0" bIns="0" rtlCol="0"/>
            <a:lstStyle/>
            <a:p/>
          </p:txBody>
        </p:sp>
        <p:sp>
          <p:nvSpPr>
            <p:cNvPr id="4961" name="object 4961" descr=""/>
            <p:cNvSpPr/>
            <p:nvPr/>
          </p:nvSpPr>
          <p:spPr>
            <a:xfrm>
              <a:off x="5452912" y="2548619"/>
              <a:ext cx="635" cy="1905"/>
            </a:xfrm>
            <a:custGeom>
              <a:avLst/>
              <a:gdLst/>
              <a:ahLst/>
              <a:cxnLst/>
              <a:rect l="l" t="t" r="r" b="b"/>
              <a:pathLst>
                <a:path w="635" h="1905">
                  <a:moveTo>
                    <a:pt x="609" y="0"/>
                  </a:moveTo>
                  <a:lnTo>
                    <a:pt x="152" y="266"/>
                  </a:lnTo>
                  <a:lnTo>
                    <a:pt x="0" y="838"/>
                  </a:lnTo>
                  <a:lnTo>
                    <a:pt x="266" y="1295"/>
                  </a:lnTo>
                </a:path>
              </a:pathLst>
            </a:custGeom>
            <a:ln w="3175">
              <a:solidFill>
                <a:srgbClr val="231F20"/>
              </a:solidFill>
            </a:ln>
          </p:spPr>
          <p:txBody>
            <a:bodyPr wrap="square" lIns="0" tIns="0" rIns="0" bIns="0" rtlCol="0"/>
            <a:lstStyle/>
            <a:p/>
          </p:txBody>
        </p:sp>
        <p:sp>
          <p:nvSpPr>
            <p:cNvPr id="4962" name="object 4962" descr=""/>
            <p:cNvSpPr/>
            <p:nvPr/>
          </p:nvSpPr>
          <p:spPr>
            <a:xfrm>
              <a:off x="5353010" y="2448039"/>
              <a:ext cx="635" cy="635"/>
            </a:xfrm>
            <a:custGeom>
              <a:avLst/>
              <a:gdLst/>
              <a:ahLst/>
              <a:cxnLst/>
              <a:rect l="l" t="t" r="r" b="b"/>
              <a:pathLst>
                <a:path w="635" h="635">
                  <a:moveTo>
                    <a:pt x="393" y="406"/>
                  </a:moveTo>
                  <a:lnTo>
                    <a:pt x="393" y="177"/>
                  </a:lnTo>
                  <a:lnTo>
                    <a:pt x="215" y="0"/>
                  </a:lnTo>
                  <a:lnTo>
                    <a:pt x="0" y="0"/>
                  </a:lnTo>
                </a:path>
              </a:pathLst>
            </a:custGeom>
            <a:ln w="3175">
              <a:solidFill>
                <a:srgbClr val="231F20"/>
              </a:solidFill>
            </a:ln>
          </p:spPr>
          <p:txBody>
            <a:bodyPr wrap="square" lIns="0" tIns="0" rIns="0" bIns="0" rtlCol="0"/>
            <a:lstStyle/>
            <a:p/>
          </p:txBody>
        </p:sp>
        <p:sp>
          <p:nvSpPr>
            <p:cNvPr id="4963" name="object 4963" descr=""/>
            <p:cNvSpPr/>
            <p:nvPr/>
          </p:nvSpPr>
          <p:spPr>
            <a:xfrm>
              <a:off x="5353400" y="2425291"/>
              <a:ext cx="635" cy="635"/>
            </a:xfrm>
            <a:custGeom>
              <a:avLst/>
              <a:gdLst/>
              <a:ahLst/>
              <a:cxnLst/>
              <a:rect l="l" t="t" r="r" b="b"/>
              <a:pathLst>
                <a:path w="635" h="635">
                  <a:moveTo>
                    <a:pt x="406" y="0"/>
                  </a:moveTo>
                  <a:lnTo>
                    <a:pt x="190" y="12"/>
                  </a:lnTo>
                  <a:lnTo>
                    <a:pt x="0" y="190"/>
                  </a:lnTo>
                  <a:lnTo>
                    <a:pt x="0" y="406"/>
                  </a:lnTo>
                </a:path>
              </a:pathLst>
            </a:custGeom>
            <a:ln w="3175">
              <a:solidFill>
                <a:srgbClr val="231F20"/>
              </a:solidFill>
            </a:ln>
          </p:spPr>
          <p:txBody>
            <a:bodyPr wrap="square" lIns="0" tIns="0" rIns="0" bIns="0" rtlCol="0"/>
            <a:lstStyle/>
            <a:p/>
          </p:txBody>
        </p:sp>
        <p:sp>
          <p:nvSpPr>
            <p:cNvPr id="4964" name="object 4964" descr=""/>
            <p:cNvSpPr/>
            <p:nvPr/>
          </p:nvSpPr>
          <p:spPr>
            <a:xfrm>
              <a:off x="5353404" y="2448992"/>
              <a:ext cx="635" cy="635"/>
            </a:xfrm>
            <a:custGeom>
              <a:avLst/>
              <a:gdLst/>
              <a:ahLst/>
              <a:cxnLst/>
              <a:rect l="l" t="t" r="r" b="b"/>
              <a:pathLst>
                <a:path w="635" h="635">
                  <a:moveTo>
                    <a:pt x="0" y="0"/>
                  </a:moveTo>
                  <a:lnTo>
                    <a:pt x="0" y="228"/>
                  </a:lnTo>
                  <a:lnTo>
                    <a:pt x="177" y="393"/>
                  </a:lnTo>
                  <a:lnTo>
                    <a:pt x="406" y="393"/>
                  </a:lnTo>
                </a:path>
              </a:pathLst>
            </a:custGeom>
            <a:ln w="3175">
              <a:solidFill>
                <a:srgbClr val="231F20"/>
              </a:solidFill>
            </a:ln>
          </p:spPr>
          <p:txBody>
            <a:bodyPr wrap="square" lIns="0" tIns="0" rIns="0" bIns="0" rtlCol="0"/>
            <a:lstStyle/>
            <a:p/>
          </p:txBody>
        </p:sp>
        <p:sp>
          <p:nvSpPr>
            <p:cNvPr id="4965" name="object 4965" descr=""/>
            <p:cNvSpPr/>
            <p:nvPr/>
          </p:nvSpPr>
          <p:spPr>
            <a:xfrm>
              <a:off x="5353006" y="2426248"/>
              <a:ext cx="635" cy="635"/>
            </a:xfrm>
            <a:custGeom>
              <a:avLst/>
              <a:gdLst/>
              <a:ahLst/>
              <a:cxnLst/>
              <a:rect l="l" t="t" r="r" b="b"/>
              <a:pathLst>
                <a:path w="635" h="635">
                  <a:moveTo>
                    <a:pt x="0" y="406"/>
                  </a:moveTo>
                  <a:lnTo>
                    <a:pt x="215" y="393"/>
                  </a:lnTo>
                  <a:lnTo>
                    <a:pt x="393" y="215"/>
                  </a:lnTo>
                  <a:lnTo>
                    <a:pt x="393" y="0"/>
                  </a:lnTo>
                </a:path>
              </a:pathLst>
            </a:custGeom>
            <a:ln w="3175">
              <a:solidFill>
                <a:srgbClr val="231F20"/>
              </a:solidFill>
            </a:ln>
          </p:spPr>
          <p:txBody>
            <a:bodyPr wrap="square" lIns="0" tIns="0" rIns="0" bIns="0" rtlCol="0"/>
            <a:lstStyle/>
            <a:p/>
          </p:txBody>
        </p:sp>
        <p:sp>
          <p:nvSpPr>
            <p:cNvPr id="4966" name="object 4966" descr=""/>
            <p:cNvSpPr/>
            <p:nvPr/>
          </p:nvSpPr>
          <p:spPr>
            <a:xfrm>
              <a:off x="5356790" y="2447903"/>
              <a:ext cx="635" cy="635"/>
            </a:xfrm>
            <a:custGeom>
              <a:avLst/>
              <a:gdLst/>
              <a:ahLst/>
              <a:cxnLst/>
              <a:rect l="l" t="t" r="r" b="b"/>
              <a:pathLst>
                <a:path w="635" h="635">
                  <a:moveTo>
                    <a:pt x="0" y="406"/>
                  </a:moveTo>
                  <a:lnTo>
                    <a:pt x="228" y="406"/>
                  </a:lnTo>
                  <a:lnTo>
                    <a:pt x="406" y="215"/>
                  </a:lnTo>
                  <a:lnTo>
                    <a:pt x="406" y="0"/>
                  </a:lnTo>
                </a:path>
              </a:pathLst>
            </a:custGeom>
            <a:ln w="3175">
              <a:solidFill>
                <a:srgbClr val="231F20"/>
              </a:solidFill>
            </a:ln>
          </p:spPr>
          <p:txBody>
            <a:bodyPr wrap="square" lIns="0" tIns="0" rIns="0" bIns="0" rtlCol="0"/>
            <a:lstStyle/>
            <a:p/>
          </p:txBody>
        </p:sp>
        <p:sp>
          <p:nvSpPr>
            <p:cNvPr id="4967" name="object 4967" descr=""/>
            <p:cNvSpPr/>
            <p:nvPr/>
          </p:nvSpPr>
          <p:spPr>
            <a:xfrm>
              <a:off x="5356792" y="2426384"/>
              <a:ext cx="635" cy="635"/>
            </a:xfrm>
            <a:custGeom>
              <a:avLst/>
              <a:gdLst/>
              <a:ahLst/>
              <a:cxnLst/>
              <a:rect l="l" t="t" r="r" b="b"/>
              <a:pathLst>
                <a:path w="635" h="635">
                  <a:moveTo>
                    <a:pt x="406" y="393"/>
                  </a:moveTo>
                  <a:lnTo>
                    <a:pt x="406" y="165"/>
                  </a:lnTo>
                  <a:lnTo>
                    <a:pt x="215" y="0"/>
                  </a:lnTo>
                  <a:lnTo>
                    <a:pt x="0" y="0"/>
                  </a:lnTo>
                </a:path>
              </a:pathLst>
            </a:custGeom>
            <a:ln w="3175">
              <a:solidFill>
                <a:srgbClr val="231F20"/>
              </a:solidFill>
            </a:ln>
          </p:spPr>
          <p:txBody>
            <a:bodyPr wrap="square" lIns="0" tIns="0" rIns="0" bIns="0" rtlCol="0"/>
            <a:lstStyle/>
            <a:p/>
          </p:txBody>
        </p:sp>
        <p:sp>
          <p:nvSpPr>
            <p:cNvPr id="4968" name="object 4968" descr=""/>
            <p:cNvSpPr/>
            <p:nvPr/>
          </p:nvSpPr>
          <p:spPr>
            <a:xfrm>
              <a:off x="5350967" y="2417724"/>
              <a:ext cx="6985" cy="57785"/>
            </a:xfrm>
            <a:custGeom>
              <a:avLst/>
              <a:gdLst/>
              <a:ahLst/>
              <a:cxnLst/>
              <a:rect l="l" t="t" r="r" b="b"/>
              <a:pathLst>
                <a:path w="6985" h="57785">
                  <a:moveTo>
                    <a:pt x="1625" y="29235"/>
                  </a:moveTo>
                  <a:lnTo>
                    <a:pt x="1384" y="28663"/>
                  </a:lnTo>
                  <a:lnTo>
                    <a:pt x="812" y="28422"/>
                  </a:lnTo>
                  <a:lnTo>
                    <a:pt x="241" y="28663"/>
                  </a:lnTo>
                  <a:lnTo>
                    <a:pt x="0" y="29235"/>
                  </a:lnTo>
                  <a:lnTo>
                    <a:pt x="241" y="29819"/>
                  </a:lnTo>
                  <a:lnTo>
                    <a:pt x="812" y="30048"/>
                  </a:lnTo>
                  <a:lnTo>
                    <a:pt x="1384" y="29819"/>
                  </a:lnTo>
                  <a:lnTo>
                    <a:pt x="1625" y="29235"/>
                  </a:lnTo>
                  <a:close/>
                </a:path>
                <a:path w="6985" h="57785">
                  <a:moveTo>
                    <a:pt x="1625" y="10287"/>
                  </a:moveTo>
                  <a:lnTo>
                    <a:pt x="1384" y="9715"/>
                  </a:lnTo>
                  <a:lnTo>
                    <a:pt x="812" y="9474"/>
                  </a:lnTo>
                  <a:lnTo>
                    <a:pt x="241" y="9715"/>
                  </a:lnTo>
                  <a:lnTo>
                    <a:pt x="0" y="10287"/>
                  </a:lnTo>
                  <a:lnTo>
                    <a:pt x="241" y="10858"/>
                  </a:lnTo>
                  <a:lnTo>
                    <a:pt x="812" y="11099"/>
                  </a:lnTo>
                  <a:lnTo>
                    <a:pt x="1384" y="10858"/>
                  </a:lnTo>
                  <a:lnTo>
                    <a:pt x="1625" y="10287"/>
                  </a:lnTo>
                  <a:close/>
                </a:path>
                <a:path w="6985" h="57785">
                  <a:moveTo>
                    <a:pt x="4330" y="56045"/>
                  </a:moveTo>
                  <a:lnTo>
                    <a:pt x="4089" y="55460"/>
                  </a:lnTo>
                  <a:lnTo>
                    <a:pt x="3517" y="55232"/>
                  </a:lnTo>
                  <a:lnTo>
                    <a:pt x="2946" y="55460"/>
                  </a:lnTo>
                  <a:lnTo>
                    <a:pt x="2705" y="56045"/>
                  </a:lnTo>
                  <a:lnTo>
                    <a:pt x="2806" y="56324"/>
                  </a:lnTo>
                  <a:lnTo>
                    <a:pt x="2705" y="56591"/>
                  </a:lnTo>
                  <a:lnTo>
                    <a:pt x="2946" y="57162"/>
                  </a:lnTo>
                  <a:lnTo>
                    <a:pt x="3517" y="57404"/>
                  </a:lnTo>
                  <a:lnTo>
                    <a:pt x="4089" y="57162"/>
                  </a:lnTo>
                  <a:lnTo>
                    <a:pt x="4330" y="56591"/>
                  </a:lnTo>
                  <a:lnTo>
                    <a:pt x="4216" y="56324"/>
                  </a:lnTo>
                  <a:lnTo>
                    <a:pt x="4330" y="56045"/>
                  </a:lnTo>
                  <a:close/>
                </a:path>
                <a:path w="6985" h="57785">
                  <a:moveTo>
                    <a:pt x="4330" y="46570"/>
                  </a:moveTo>
                  <a:lnTo>
                    <a:pt x="4089" y="45986"/>
                  </a:lnTo>
                  <a:lnTo>
                    <a:pt x="3517" y="45758"/>
                  </a:lnTo>
                  <a:lnTo>
                    <a:pt x="2946" y="45986"/>
                  </a:lnTo>
                  <a:lnTo>
                    <a:pt x="2705" y="46570"/>
                  </a:lnTo>
                  <a:lnTo>
                    <a:pt x="2946" y="47142"/>
                  </a:lnTo>
                  <a:lnTo>
                    <a:pt x="3517" y="47383"/>
                  </a:lnTo>
                  <a:lnTo>
                    <a:pt x="4089" y="47142"/>
                  </a:lnTo>
                  <a:lnTo>
                    <a:pt x="4330" y="46570"/>
                  </a:lnTo>
                  <a:close/>
                </a:path>
                <a:path w="6985" h="57785">
                  <a:moveTo>
                    <a:pt x="5410" y="53606"/>
                  </a:moveTo>
                  <a:lnTo>
                    <a:pt x="5181" y="53035"/>
                  </a:lnTo>
                  <a:lnTo>
                    <a:pt x="4597" y="52793"/>
                  </a:lnTo>
                  <a:lnTo>
                    <a:pt x="4267" y="52933"/>
                  </a:lnTo>
                  <a:lnTo>
                    <a:pt x="4089" y="52489"/>
                  </a:lnTo>
                  <a:lnTo>
                    <a:pt x="3517" y="52247"/>
                  </a:lnTo>
                  <a:lnTo>
                    <a:pt x="2946" y="52489"/>
                  </a:lnTo>
                  <a:lnTo>
                    <a:pt x="2705" y="53060"/>
                  </a:lnTo>
                  <a:lnTo>
                    <a:pt x="2946" y="53644"/>
                  </a:lnTo>
                  <a:lnTo>
                    <a:pt x="3517" y="53873"/>
                  </a:lnTo>
                  <a:lnTo>
                    <a:pt x="3835" y="53746"/>
                  </a:lnTo>
                  <a:lnTo>
                    <a:pt x="4025" y="54190"/>
                  </a:lnTo>
                  <a:lnTo>
                    <a:pt x="4597" y="54419"/>
                  </a:lnTo>
                  <a:lnTo>
                    <a:pt x="5181" y="54190"/>
                  </a:lnTo>
                  <a:lnTo>
                    <a:pt x="5410" y="53606"/>
                  </a:lnTo>
                  <a:close/>
                </a:path>
                <a:path w="6985" h="57785">
                  <a:moveTo>
                    <a:pt x="5410" y="50634"/>
                  </a:moveTo>
                  <a:lnTo>
                    <a:pt x="5181" y="50063"/>
                  </a:lnTo>
                  <a:lnTo>
                    <a:pt x="4597" y="49822"/>
                  </a:lnTo>
                  <a:lnTo>
                    <a:pt x="4025" y="50063"/>
                  </a:lnTo>
                  <a:lnTo>
                    <a:pt x="3784" y="50634"/>
                  </a:lnTo>
                  <a:lnTo>
                    <a:pt x="4025" y="51206"/>
                  </a:lnTo>
                  <a:lnTo>
                    <a:pt x="4597" y="51447"/>
                  </a:lnTo>
                  <a:lnTo>
                    <a:pt x="5181" y="51206"/>
                  </a:lnTo>
                  <a:lnTo>
                    <a:pt x="5410" y="50634"/>
                  </a:lnTo>
                  <a:close/>
                </a:path>
                <a:path w="6985" h="57785">
                  <a:moveTo>
                    <a:pt x="5410" y="28689"/>
                  </a:moveTo>
                  <a:lnTo>
                    <a:pt x="5181" y="28117"/>
                  </a:lnTo>
                  <a:lnTo>
                    <a:pt x="4597" y="27876"/>
                  </a:lnTo>
                  <a:lnTo>
                    <a:pt x="4025" y="28117"/>
                  </a:lnTo>
                  <a:lnTo>
                    <a:pt x="3784" y="28689"/>
                  </a:lnTo>
                  <a:lnTo>
                    <a:pt x="4025" y="29273"/>
                  </a:lnTo>
                  <a:lnTo>
                    <a:pt x="4597" y="29502"/>
                  </a:lnTo>
                  <a:lnTo>
                    <a:pt x="5181" y="29273"/>
                  </a:lnTo>
                  <a:lnTo>
                    <a:pt x="5410" y="28689"/>
                  </a:lnTo>
                  <a:close/>
                </a:path>
                <a:path w="6985" h="57785">
                  <a:moveTo>
                    <a:pt x="5410" y="25717"/>
                  </a:moveTo>
                  <a:lnTo>
                    <a:pt x="5181" y="25146"/>
                  </a:lnTo>
                  <a:lnTo>
                    <a:pt x="4597" y="24904"/>
                  </a:lnTo>
                  <a:lnTo>
                    <a:pt x="4025" y="25146"/>
                  </a:lnTo>
                  <a:lnTo>
                    <a:pt x="3784" y="25717"/>
                  </a:lnTo>
                  <a:lnTo>
                    <a:pt x="4025" y="26289"/>
                  </a:lnTo>
                  <a:lnTo>
                    <a:pt x="4597" y="26530"/>
                  </a:lnTo>
                  <a:lnTo>
                    <a:pt x="5181" y="26289"/>
                  </a:lnTo>
                  <a:lnTo>
                    <a:pt x="5410" y="25717"/>
                  </a:lnTo>
                  <a:close/>
                </a:path>
                <a:path w="6985" h="57785">
                  <a:moveTo>
                    <a:pt x="5410" y="3784"/>
                  </a:moveTo>
                  <a:lnTo>
                    <a:pt x="5181" y="3213"/>
                  </a:lnTo>
                  <a:lnTo>
                    <a:pt x="4597" y="2971"/>
                  </a:lnTo>
                  <a:lnTo>
                    <a:pt x="4025" y="3213"/>
                  </a:lnTo>
                  <a:lnTo>
                    <a:pt x="3784" y="3784"/>
                  </a:lnTo>
                  <a:lnTo>
                    <a:pt x="4025" y="4368"/>
                  </a:lnTo>
                  <a:lnTo>
                    <a:pt x="4597" y="4597"/>
                  </a:lnTo>
                  <a:lnTo>
                    <a:pt x="5181" y="4368"/>
                  </a:lnTo>
                  <a:lnTo>
                    <a:pt x="5410" y="3784"/>
                  </a:lnTo>
                  <a:close/>
                </a:path>
                <a:path w="6985" h="57785">
                  <a:moveTo>
                    <a:pt x="5410" y="812"/>
                  </a:moveTo>
                  <a:lnTo>
                    <a:pt x="5181" y="241"/>
                  </a:lnTo>
                  <a:lnTo>
                    <a:pt x="4597" y="0"/>
                  </a:lnTo>
                  <a:lnTo>
                    <a:pt x="4025" y="241"/>
                  </a:lnTo>
                  <a:lnTo>
                    <a:pt x="3784" y="812"/>
                  </a:lnTo>
                  <a:lnTo>
                    <a:pt x="4025" y="1384"/>
                  </a:lnTo>
                  <a:lnTo>
                    <a:pt x="4597" y="1625"/>
                  </a:lnTo>
                  <a:lnTo>
                    <a:pt x="5181" y="1384"/>
                  </a:lnTo>
                  <a:lnTo>
                    <a:pt x="5410" y="812"/>
                  </a:lnTo>
                  <a:close/>
                </a:path>
                <a:path w="6985" h="57785">
                  <a:moveTo>
                    <a:pt x="6502" y="31673"/>
                  </a:moveTo>
                  <a:lnTo>
                    <a:pt x="6261" y="31089"/>
                  </a:lnTo>
                  <a:lnTo>
                    <a:pt x="5689" y="30861"/>
                  </a:lnTo>
                  <a:lnTo>
                    <a:pt x="5105" y="31089"/>
                  </a:lnTo>
                  <a:lnTo>
                    <a:pt x="4876" y="31673"/>
                  </a:lnTo>
                  <a:lnTo>
                    <a:pt x="5105" y="32245"/>
                  </a:lnTo>
                  <a:lnTo>
                    <a:pt x="5689" y="32486"/>
                  </a:lnTo>
                  <a:lnTo>
                    <a:pt x="6261" y="32245"/>
                  </a:lnTo>
                  <a:lnTo>
                    <a:pt x="6502" y="31673"/>
                  </a:lnTo>
                  <a:close/>
                </a:path>
                <a:path w="6985" h="57785">
                  <a:moveTo>
                    <a:pt x="6502" y="7848"/>
                  </a:moveTo>
                  <a:lnTo>
                    <a:pt x="6261" y="7264"/>
                  </a:lnTo>
                  <a:lnTo>
                    <a:pt x="5689" y="7035"/>
                  </a:lnTo>
                  <a:lnTo>
                    <a:pt x="5105" y="7264"/>
                  </a:lnTo>
                  <a:lnTo>
                    <a:pt x="4876" y="7848"/>
                  </a:lnTo>
                  <a:lnTo>
                    <a:pt x="5105" y="8420"/>
                  </a:lnTo>
                  <a:lnTo>
                    <a:pt x="5689" y="8661"/>
                  </a:lnTo>
                  <a:lnTo>
                    <a:pt x="6261" y="8420"/>
                  </a:lnTo>
                  <a:lnTo>
                    <a:pt x="6502" y="7848"/>
                  </a:lnTo>
                  <a:close/>
                </a:path>
              </a:pathLst>
            </a:custGeom>
            <a:solidFill>
              <a:srgbClr val="231F20"/>
            </a:solidFill>
          </p:spPr>
          <p:txBody>
            <a:bodyPr wrap="square" lIns="0" tIns="0" rIns="0" bIns="0" rtlCol="0"/>
            <a:lstStyle/>
            <a:p/>
          </p:txBody>
        </p:sp>
        <p:sp>
          <p:nvSpPr>
            <p:cNvPr id="4969" name="object 4969" descr=""/>
            <p:cNvSpPr/>
            <p:nvPr/>
          </p:nvSpPr>
          <p:spPr>
            <a:xfrm>
              <a:off x="5353010" y="2413387"/>
              <a:ext cx="635" cy="635"/>
            </a:xfrm>
            <a:custGeom>
              <a:avLst/>
              <a:gdLst/>
              <a:ahLst/>
              <a:cxnLst/>
              <a:rect l="l" t="t" r="r" b="b"/>
              <a:pathLst>
                <a:path w="635" h="635">
                  <a:moveTo>
                    <a:pt x="393" y="406"/>
                  </a:moveTo>
                  <a:lnTo>
                    <a:pt x="393" y="177"/>
                  </a:lnTo>
                  <a:lnTo>
                    <a:pt x="215" y="0"/>
                  </a:lnTo>
                  <a:lnTo>
                    <a:pt x="0" y="0"/>
                  </a:lnTo>
                </a:path>
              </a:pathLst>
            </a:custGeom>
            <a:ln w="3175">
              <a:solidFill>
                <a:srgbClr val="231F20"/>
              </a:solidFill>
            </a:ln>
          </p:spPr>
          <p:txBody>
            <a:bodyPr wrap="square" lIns="0" tIns="0" rIns="0" bIns="0" rtlCol="0"/>
            <a:lstStyle/>
            <a:p/>
          </p:txBody>
        </p:sp>
        <p:sp>
          <p:nvSpPr>
            <p:cNvPr id="4970" name="object 4970" descr=""/>
            <p:cNvSpPr/>
            <p:nvPr/>
          </p:nvSpPr>
          <p:spPr>
            <a:xfrm>
              <a:off x="5353006" y="2391323"/>
              <a:ext cx="635" cy="635"/>
            </a:xfrm>
            <a:custGeom>
              <a:avLst/>
              <a:gdLst/>
              <a:ahLst/>
              <a:cxnLst/>
              <a:rect l="l" t="t" r="r" b="b"/>
              <a:pathLst>
                <a:path w="635" h="635">
                  <a:moveTo>
                    <a:pt x="0" y="393"/>
                  </a:moveTo>
                  <a:lnTo>
                    <a:pt x="215" y="393"/>
                  </a:lnTo>
                  <a:lnTo>
                    <a:pt x="393" y="203"/>
                  </a:lnTo>
                  <a:lnTo>
                    <a:pt x="393" y="0"/>
                  </a:lnTo>
                </a:path>
              </a:pathLst>
            </a:custGeom>
            <a:ln w="3175">
              <a:solidFill>
                <a:srgbClr val="231F20"/>
              </a:solidFill>
            </a:ln>
          </p:spPr>
          <p:txBody>
            <a:bodyPr wrap="square" lIns="0" tIns="0" rIns="0" bIns="0" rtlCol="0"/>
            <a:lstStyle/>
            <a:p/>
          </p:txBody>
        </p:sp>
        <p:sp>
          <p:nvSpPr>
            <p:cNvPr id="4971" name="object 4971" descr=""/>
            <p:cNvSpPr/>
            <p:nvPr/>
          </p:nvSpPr>
          <p:spPr>
            <a:xfrm>
              <a:off x="5353138" y="2397187"/>
              <a:ext cx="635" cy="635"/>
            </a:xfrm>
            <a:custGeom>
              <a:avLst/>
              <a:gdLst/>
              <a:ahLst/>
              <a:cxnLst/>
              <a:rect l="l" t="t" r="r" b="b"/>
              <a:pathLst>
                <a:path w="635" h="635">
                  <a:moveTo>
                    <a:pt x="203" y="0"/>
                  </a:moveTo>
                  <a:lnTo>
                    <a:pt x="0" y="215"/>
                  </a:lnTo>
                  <a:lnTo>
                    <a:pt x="0" y="355"/>
                  </a:lnTo>
                </a:path>
              </a:pathLst>
            </a:custGeom>
            <a:ln w="3175">
              <a:solidFill>
                <a:srgbClr val="231F20"/>
              </a:solidFill>
            </a:ln>
          </p:spPr>
          <p:txBody>
            <a:bodyPr wrap="square" lIns="0" tIns="0" rIns="0" bIns="0" rtlCol="0"/>
            <a:lstStyle/>
            <a:p/>
          </p:txBody>
        </p:sp>
        <p:sp>
          <p:nvSpPr>
            <p:cNvPr id="4972" name="object 4972" descr=""/>
            <p:cNvSpPr/>
            <p:nvPr/>
          </p:nvSpPr>
          <p:spPr>
            <a:xfrm>
              <a:off x="5353204" y="2396731"/>
              <a:ext cx="635" cy="635"/>
            </a:xfrm>
            <a:custGeom>
              <a:avLst/>
              <a:gdLst/>
              <a:ahLst/>
              <a:cxnLst/>
              <a:rect l="l" t="t" r="r" b="b"/>
              <a:pathLst>
                <a:path w="635" h="635">
                  <a:moveTo>
                    <a:pt x="0" y="355"/>
                  </a:moveTo>
                  <a:lnTo>
                    <a:pt x="203" y="139"/>
                  </a:lnTo>
                  <a:lnTo>
                    <a:pt x="203" y="0"/>
                  </a:lnTo>
                </a:path>
              </a:pathLst>
            </a:custGeom>
            <a:ln w="3175">
              <a:solidFill>
                <a:srgbClr val="231F20"/>
              </a:solidFill>
            </a:ln>
          </p:spPr>
          <p:txBody>
            <a:bodyPr wrap="square" lIns="0" tIns="0" rIns="0" bIns="0" rtlCol="0"/>
            <a:lstStyle/>
            <a:p/>
          </p:txBody>
        </p:sp>
        <p:sp>
          <p:nvSpPr>
            <p:cNvPr id="4973" name="object 4973" descr=""/>
            <p:cNvSpPr/>
            <p:nvPr/>
          </p:nvSpPr>
          <p:spPr>
            <a:xfrm>
              <a:off x="5353400" y="2390366"/>
              <a:ext cx="635" cy="635"/>
            </a:xfrm>
            <a:custGeom>
              <a:avLst/>
              <a:gdLst/>
              <a:ahLst/>
              <a:cxnLst/>
              <a:rect l="l" t="t" r="r" b="b"/>
              <a:pathLst>
                <a:path w="635" h="635">
                  <a:moveTo>
                    <a:pt x="406" y="0"/>
                  </a:moveTo>
                  <a:lnTo>
                    <a:pt x="190" y="0"/>
                  </a:lnTo>
                  <a:lnTo>
                    <a:pt x="0" y="190"/>
                  </a:lnTo>
                  <a:lnTo>
                    <a:pt x="0" y="406"/>
                  </a:lnTo>
                </a:path>
              </a:pathLst>
            </a:custGeom>
            <a:ln w="3175">
              <a:solidFill>
                <a:srgbClr val="231F20"/>
              </a:solidFill>
            </a:ln>
          </p:spPr>
          <p:txBody>
            <a:bodyPr wrap="square" lIns="0" tIns="0" rIns="0" bIns="0" rtlCol="0"/>
            <a:lstStyle/>
            <a:p/>
          </p:txBody>
        </p:sp>
        <p:sp>
          <p:nvSpPr>
            <p:cNvPr id="4974" name="object 4974" descr=""/>
            <p:cNvSpPr/>
            <p:nvPr/>
          </p:nvSpPr>
          <p:spPr>
            <a:xfrm>
              <a:off x="5353404" y="2414054"/>
              <a:ext cx="635" cy="635"/>
            </a:xfrm>
            <a:custGeom>
              <a:avLst/>
              <a:gdLst/>
              <a:ahLst/>
              <a:cxnLst/>
              <a:rect l="l" t="t" r="r" b="b"/>
              <a:pathLst>
                <a:path w="635" h="635">
                  <a:moveTo>
                    <a:pt x="0" y="0"/>
                  </a:moveTo>
                  <a:lnTo>
                    <a:pt x="0" y="228"/>
                  </a:lnTo>
                  <a:lnTo>
                    <a:pt x="177" y="406"/>
                  </a:lnTo>
                  <a:lnTo>
                    <a:pt x="406" y="406"/>
                  </a:lnTo>
                </a:path>
              </a:pathLst>
            </a:custGeom>
            <a:ln w="3175">
              <a:solidFill>
                <a:srgbClr val="231F20"/>
              </a:solidFill>
            </a:ln>
          </p:spPr>
          <p:txBody>
            <a:bodyPr wrap="square" lIns="0" tIns="0" rIns="0" bIns="0" rtlCol="0"/>
            <a:lstStyle/>
            <a:p/>
          </p:txBody>
        </p:sp>
        <p:sp>
          <p:nvSpPr>
            <p:cNvPr id="4975" name="object 4975" descr=""/>
            <p:cNvSpPr/>
            <p:nvPr/>
          </p:nvSpPr>
          <p:spPr>
            <a:xfrm>
              <a:off x="5353137" y="2407555"/>
              <a:ext cx="635" cy="635"/>
            </a:xfrm>
            <a:custGeom>
              <a:avLst/>
              <a:gdLst/>
              <a:ahLst/>
              <a:cxnLst/>
              <a:rect l="l" t="t" r="r" b="b"/>
              <a:pathLst>
                <a:path w="635" h="635">
                  <a:moveTo>
                    <a:pt x="0" y="0"/>
                  </a:moveTo>
                  <a:lnTo>
                    <a:pt x="0" y="152"/>
                  </a:lnTo>
                  <a:lnTo>
                    <a:pt x="203" y="355"/>
                  </a:lnTo>
                </a:path>
              </a:pathLst>
            </a:custGeom>
            <a:ln w="3175">
              <a:solidFill>
                <a:srgbClr val="231F20"/>
              </a:solidFill>
            </a:ln>
          </p:spPr>
          <p:txBody>
            <a:bodyPr wrap="square" lIns="0" tIns="0" rIns="0" bIns="0" rtlCol="0"/>
            <a:lstStyle/>
            <a:p/>
          </p:txBody>
        </p:sp>
        <p:sp>
          <p:nvSpPr>
            <p:cNvPr id="4976" name="object 4976" descr=""/>
            <p:cNvSpPr/>
            <p:nvPr/>
          </p:nvSpPr>
          <p:spPr>
            <a:xfrm>
              <a:off x="5353201" y="2408030"/>
              <a:ext cx="635" cy="635"/>
            </a:xfrm>
            <a:custGeom>
              <a:avLst/>
              <a:gdLst/>
              <a:ahLst/>
              <a:cxnLst/>
              <a:rect l="l" t="t" r="r" b="b"/>
              <a:pathLst>
                <a:path w="635" h="635">
                  <a:moveTo>
                    <a:pt x="203" y="342"/>
                  </a:moveTo>
                  <a:lnTo>
                    <a:pt x="203" y="190"/>
                  </a:lnTo>
                  <a:lnTo>
                    <a:pt x="0" y="0"/>
                  </a:lnTo>
                </a:path>
              </a:pathLst>
            </a:custGeom>
            <a:ln w="3175">
              <a:solidFill>
                <a:srgbClr val="231F20"/>
              </a:solidFill>
            </a:ln>
          </p:spPr>
          <p:txBody>
            <a:bodyPr wrap="square" lIns="0" tIns="0" rIns="0" bIns="0" rtlCol="0"/>
            <a:lstStyle/>
            <a:p/>
          </p:txBody>
        </p:sp>
        <p:sp>
          <p:nvSpPr>
            <p:cNvPr id="4977" name="object 4977" descr=""/>
            <p:cNvSpPr/>
            <p:nvPr/>
          </p:nvSpPr>
          <p:spPr>
            <a:xfrm>
              <a:off x="5356790" y="2412978"/>
              <a:ext cx="635" cy="635"/>
            </a:xfrm>
            <a:custGeom>
              <a:avLst/>
              <a:gdLst/>
              <a:ahLst/>
              <a:cxnLst/>
              <a:rect l="l" t="t" r="r" b="b"/>
              <a:pathLst>
                <a:path w="635" h="635">
                  <a:moveTo>
                    <a:pt x="0" y="406"/>
                  </a:moveTo>
                  <a:lnTo>
                    <a:pt x="228" y="406"/>
                  </a:lnTo>
                  <a:lnTo>
                    <a:pt x="406" y="215"/>
                  </a:lnTo>
                  <a:lnTo>
                    <a:pt x="406" y="0"/>
                  </a:lnTo>
                </a:path>
              </a:pathLst>
            </a:custGeom>
            <a:ln w="3175">
              <a:solidFill>
                <a:srgbClr val="231F20"/>
              </a:solidFill>
            </a:ln>
          </p:spPr>
          <p:txBody>
            <a:bodyPr wrap="square" lIns="0" tIns="0" rIns="0" bIns="0" rtlCol="0"/>
            <a:lstStyle/>
            <a:p/>
          </p:txBody>
        </p:sp>
        <p:sp>
          <p:nvSpPr>
            <p:cNvPr id="4978" name="object 4978" descr=""/>
            <p:cNvSpPr/>
            <p:nvPr/>
          </p:nvSpPr>
          <p:spPr>
            <a:xfrm>
              <a:off x="5356786" y="2391443"/>
              <a:ext cx="635" cy="635"/>
            </a:xfrm>
            <a:custGeom>
              <a:avLst/>
              <a:gdLst/>
              <a:ahLst/>
              <a:cxnLst/>
              <a:rect l="l" t="t" r="r" b="b"/>
              <a:pathLst>
                <a:path w="635" h="635">
                  <a:moveTo>
                    <a:pt x="165" y="38"/>
                  </a:moveTo>
                  <a:lnTo>
                    <a:pt x="0" y="0"/>
                  </a:lnTo>
                </a:path>
              </a:pathLst>
            </a:custGeom>
            <a:ln w="3175">
              <a:solidFill>
                <a:srgbClr val="231F20"/>
              </a:solidFill>
            </a:ln>
          </p:spPr>
          <p:txBody>
            <a:bodyPr wrap="square" lIns="0" tIns="0" rIns="0" bIns="0" rtlCol="0"/>
            <a:lstStyle/>
            <a:p/>
          </p:txBody>
        </p:sp>
        <p:sp>
          <p:nvSpPr>
            <p:cNvPr id="4979" name="object 4979" descr=""/>
            <p:cNvSpPr/>
            <p:nvPr/>
          </p:nvSpPr>
          <p:spPr>
            <a:xfrm>
              <a:off x="5350967" y="2382253"/>
              <a:ext cx="6985" cy="33655"/>
            </a:xfrm>
            <a:custGeom>
              <a:avLst/>
              <a:gdLst/>
              <a:ahLst/>
              <a:cxnLst/>
              <a:rect l="l" t="t" r="r" b="b"/>
              <a:pathLst>
                <a:path w="6985" h="33655">
                  <a:moveTo>
                    <a:pt x="1625" y="29781"/>
                  </a:moveTo>
                  <a:lnTo>
                    <a:pt x="1384" y="29210"/>
                  </a:lnTo>
                  <a:lnTo>
                    <a:pt x="812" y="28968"/>
                  </a:lnTo>
                  <a:lnTo>
                    <a:pt x="241" y="29210"/>
                  </a:lnTo>
                  <a:lnTo>
                    <a:pt x="0" y="29781"/>
                  </a:lnTo>
                  <a:lnTo>
                    <a:pt x="241" y="30365"/>
                  </a:lnTo>
                  <a:lnTo>
                    <a:pt x="812" y="30594"/>
                  </a:lnTo>
                  <a:lnTo>
                    <a:pt x="1384" y="30365"/>
                  </a:lnTo>
                  <a:lnTo>
                    <a:pt x="1625" y="29781"/>
                  </a:lnTo>
                  <a:close/>
                </a:path>
                <a:path w="6985" h="33655">
                  <a:moveTo>
                    <a:pt x="1625" y="26797"/>
                  </a:moveTo>
                  <a:lnTo>
                    <a:pt x="1384" y="26225"/>
                  </a:lnTo>
                  <a:lnTo>
                    <a:pt x="812" y="25984"/>
                  </a:lnTo>
                  <a:lnTo>
                    <a:pt x="241" y="26225"/>
                  </a:lnTo>
                  <a:lnTo>
                    <a:pt x="0" y="26797"/>
                  </a:lnTo>
                  <a:lnTo>
                    <a:pt x="241" y="27368"/>
                  </a:lnTo>
                  <a:lnTo>
                    <a:pt x="812" y="27609"/>
                  </a:lnTo>
                  <a:lnTo>
                    <a:pt x="1384" y="27368"/>
                  </a:lnTo>
                  <a:lnTo>
                    <a:pt x="1625" y="26797"/>
                  </a:lnTo>
                  <a:close/>
                </a:path>
                <a:path w="6985" h="33655">
                  <a:moveTo>
                    <a:pt x="1625" y="14071"/>
                  </a:moveTo>
                  <a:lnTo>
                    <a:pt x="1384" y="13500"/>
                  </a:lnTo>
                  <a:lnTo>
                    <a:pt x="812" y="13258"/>
                  </a:lnTo>
                  <a:lnTo>
                    <a:pt x="241" y="13500"/>
                  </a:lnTo>
                  <a:lnTo>
                    <a:pt x="0" y="14071"/>
                  </a:lnTo>
                  <a:lnTo>
                    <a:pt x="241" y="14643"/>
                  </a:lnTo>
                  <a:lnTo>
                    <a:pt x="812" y="14884"/>
                  </a:lnTo>
                  <a:lnTo>
                    <a:pt x="1384" y="14643"/>
                  </a:lnTo>
                  <a:lnTo>
                    <a:pt x="1625" y="14071"/>
                  </a:lnTo>
                  <a:close/>
                </a:path>
                <a:path w="6985" h="33655">
                  <a:moveTo>
                    <a:pt x="1625" y="10820"/>
                  </a:moveTo>
                  <a:lnTo>
                    <a:pt x="1384" y="10248"/>
                  </a:lnTo>
                  <a:lnTo>
                    <a:pt x="812" y="10007"/>
                  </a:lnTo>
                  <a:lnTo>
                    <a:pt x="241" y="10248"/>
                  </a:lnTo>
                  <a:lnTo>
                    <a:pt x="0" y="10820"/>
                  </a:lnTo>
                  <a:lnTo>
                    <a:pt x="241" y="11391"/>
                  </a:lnTo>
                  <a:lnTo>
                    <a:pt x="812" y="11633"/>
                  </a:lnTo>
                  <a:lnTo>
                    <a:pt x="1384" y="11391"/>
                  </a:lnTo>
                  <a:lnTo>
                    <a:pt x="1625" y="10820"/>
                  </a:lnTo>
                  <a:close/>
                </a:path>
                <a:path w="6985" h="33655">
                  <a:moveTo>
                    <a:pt x="5410" y="12725"/>
                  </a:moveTo>
                  <a:lnTo>
                    <a:pt x="5181" y="12141"/>
                  </a:lnTo>
                  <a:lnTo>
                    <a:pt x="4597" y="11912"/>
                  </a:lnTo>
                  <a:lnTo>
                    <a:pt x="4025" y="12141"/>
                  </a:lnTo>
                  <a:lnTo>
                    <a:pt x="3784" y="12725"/>
                  </a:lnTo>
                  <a:lnTo>
                    <a:pt x="4025" y="13296"/>
                  </a:lnTo>
                  <a:lnTo>
                    <a:pt x="4597" y="13538"/>
                  </a:lnTo>
                  <a:lnTo>
                    <a:pt x="5181" y="13296"/>
                  </a:lnTo>
                  <a:lnTo>
                    <a:pt x="5410" y="12725"/>
                  </a:lnTo>
                  <a:close/>
                </a:path>
                <a:path w="6985" h="33655">
                  <a:moveTo>
                    <a:pt x="5410" y="3784"/>
                  </a:moveTo>
                  <a:lnTo>
                    <a:pt x="5181" y="3213"/>
                  </a:lnTo>
                  <a:lnTo>
                    <a:pt x="4597" y="2971"/>
                  </a:lnTo>
                  <a:lnTo>
                    <a:pt x="4025" y="3213"/>
                  </a:lnTo>
                  <a:lnTo>
                    <a:pt x="3784" y="3784"/>
                  </a:lnTo>
                  <a:lnTo>
                    <a:pt x="4025" y="4368"/>
                  </a:lnTo>
                  <a:lnTo>
                    <a:pt x="4597" y="4597"/>
                  </a:lnTo>
                  <a:lnTo>
                    <a:pt x="5181" y="4368"/>
                  </a:lnTo>
                  <a:lnTo>
                    <a:pt x="5410" y="3784"/>
                  </a:lnTo>
                  <a:close/>
                </a:path>
                <a:path w="6985" h="33655">
                  <a:moveTo>
                    <a:pt x="5410" y="812"/>
                  </a:moveTo>
                  <a:lnTo>
                    <a:pt x="5181" y="241"/>
                  </a:lnTo>
                  <a:lnTo>
                    <a:pt x="4597" y="0"/>
                  </a:lnTo>
                  <a:lnTo>
                    <a:pt x="4025" y="241"/>
                  </a:lnTo>
                  <a:lnTo>
                    <a:pt x="3784" y="812"/>
                  </a:lnTo>
                  <a:lnTo>
                    <a:pt x="4025" y="1384"/>
                  </a:lnTo>
                  <a:lnTo>
                    <a:pt x="4597" y="1625"/>
                  </a:lnTo>
                  <a:lnTo>
                    <a:pt x="5181" y="1384"/>
                  </a:lnTo>
                  <a:lnTo>
                    <a:pt x="5410" y="812"/>
                  </a:lnTo>
                  <a:close/>
                </a:path>
                <a:path w="6985" h="33655">
                  <a:moveTo>
                    <a:pt x="6502" y="32219"/>
                  </a:moveTo>
                  <a:lnTo>
                    <a:pt x="6261" y="31635"/>
                  </a:lnTo>
                  <a:lnTo>
                    <a:pt x="5689" y="31407"/>
                  </a:lnTo>
                  <a:lnTo>
                    <a:pt x="5105" y="31635"/>
                  </a:lnTo>
                  <a:lnTo>
                    <a:pt x="4876" y="32219"/>
                  </a:lnTo>
                  <a:lnTo>
                    <a:pt x="5105" y="32791"/>
                  </a:lnTo>
                  <a:lnTo>
                    <a:pt x="5689" y="33032"/>
                  </a:lnTo>
                  <a:lnTo>
                    <a:pt x="6261" y="32791"/>
                  </a:lnTo>
                  <a:lnTo>
                    <a:pt x="6502" y="32219"/>
                  </a:lnTo>
                  <a:close/>
                </a:path>
                <a:path w="6985" h="33655">
                  <a:moveTo>
                    <a:pt x="6502" y="8661"/>
                  </a:moveTo>
                  <a:lnTo>
                    <a:pt x="6261" y="8089"/>
                  </a:lnTo>
                  <a:lnTo>
                    <a:pt x="5689" y="7848"/>
                  </a:lnTo>
                  <a:lnTo>
                    <a:pt x="5105" y="8089"/>
                  </a:lnTo>
                  <a:lnTo>
                    <a:pt x="4876" y="8661"/>
                  </a:lnTo>
                  <a:lnTo>
                    <a:pt x="5054" y="9131"/>
                  </a:lnTo>
                  <a:lnTo>
                    <a:pt x="4597" y="8928"/>
                  </a:lnTo>
                  <a:lnTo>
                    <a:pt x="4025" y="9169"/>
                  </a:lnTo>
                  <a:lnTo>
                    <a:pt x="3784" y="9740"/>
                  </a:lnTo>
                  <a:lnTo>
                    <a:pt x="4025" y="10312"/>
                  </a:lnTo>
                  <a:lnTo>
                    <a:pt x="4597" y="10553"/>
                  </a:lnTo>
                  <a:lnTo>
                    <a:pt x="5181" y="10312"/>
                  </a:lnTo>
                  <a:lnTo>
                    <a:pt x="5410" y="9740"/>
                  </a:lnTo>
                  <a:lnTo>
                    <a:pt x="5219" y="9283"/>
                  </a:lnTo>
                  <a:lnTo>
                    <a:pt x="5689" y="9474"/>
                  </a:lnTo>
                  <a:lnTo>
                    <a:pt x="6261" y="9232"/>
                  </a:lnTo>
                  <a:lnTo>
                    <a:pt x="6502" y="8661"/>
                  </a:lnTo>
                  <a:close/>
                </a:path>
              </a:pathLst>
            </a:custGeom>
            <a:solidFill>
              <a:srgbClr val="231F20"/>
            </a:solidFill>
          </p:spPr>
          <p:txBody>
            <a:bodyPr wrap="square" lIns="0" tIns="0" rIns="0" bIns="0" rtlCol="0"/>
            <a:lstStyle/>
            <a:p/>
          </p:txBody>
        </p:sp>
        <p:sp>
          <p:nvSpPr>
            <p:cNvPr id="4980" name="object 4980" descr=""/>
            <p:cNvSpPr/>
            <p:nvPr/>
          </p:nvSpPr>
          <p:spPr>
            <a:xfrm>
              <a:off x="5565675" y="2425801"/>
              <a:ext cx="0" cy="635"/>
            </a:xfrm>
            <a:custGeom>
              <a:avLst/>
              <a:gdLst/>
              <a:ahLst/>
              <a:cxnLst/>
              <a:rect l="l" t="t" r="r" b="b"/>
              <a:pathLst>
                <a:path w="0" h="635">
                  <a:moveTo>
                    <a:pt x="0" y="419"/>
                  </a:moveTo>
                  <a:lnTo>
                    <a:pt x="0" y="279"/>
                  </a:lnTo>
                  <a:lnTo>
                    <a:pt x="0" y="139"/>
                  </a:lnTo>
                  <a:lnTo>
                    <a:pt x="0" y="0"/>
                  </a:lnTo>
                </a:path>
              </a:pathLst>
            </a:custGeom>
            <a:ln w="3175">
              <a:solidFill>
                <a:srgbClr val="231F20"/>
              </a:solidFill>
            </a:ln>
          </p:spPr>
          <p:txBody>
            <a:bodyPr wrap="square" lIns="0" tIns="0" rIns="0" bIns="0" rtlCol="0"/>
            <a:lstStyle/>
            <a:p/>
          </p:txBody>
        </p:sp>
        <p:sp>
          <p:nvSpPr>
            <p:cNvPr id="4981" name="object 4981" descr=""/>
            <p:cNvSpPr/>
            <p:nvPr/>
          </p:nvSpPr>
          <p:spPr>
            <a:xfrm>
              <a:off x="5545599" y="2429834"/>
              <a:ext cx="635" cy="635"/>
            </a:xfrm>
            <a:custGeom>
              <a:avLst/>
              <a:gdLst/>
              <a:ahLst/>
              <a:cxnLst/>
              <a:rect l="l" t="t" r="r" b="b"/>
              <a:pathLst>
                <a:path w="635" h="635">
                  <a:moveTo>
                    <a:pt x="139" y="342"/>
                  </a:moveTo>
                  <a:lnTo>
                    <a:pt x="50" y="101"/>
                  </a:lnTo>
                </a:path>
              </a:pathLst>
            </a:custGeom>
            <a:ln w="3175">
              <a:solidFill>
                <a:srgbClr val="231F20"/>
              </a:solidFill>
            </a:ln>
          </p:spPr>
          <p:txBody>
            <a:bodyPr wrap="square" lIns="0" tIns="0" rIns="0" bIns="0" rtlCol="0"/>
            <a:lstStyle/>
            <a:p/>
          </p:txBody>
        </p:sp>
        <p:sp>
          <p:nvSpPr>
            <p:cNvPr id="4982" name="object 4982" descr=""/>
            <p:cNvSpPr/>
            <p:nvPr/>
          </p:nvSpPr>
          <p:spPr>
            <a:xfrm>
              <a:off x="5541397" y="2423260"/>
              <a:ext cx="635" cy="635"/>
            </a:xfrm>
            <a:custGeom>
              <a:avLst/>
              <a:gdLst/>
              <a:ahLst/>
              <a:cxnLst/>
              <a:rect l="l" t="t" r="r" b="b"/>
              <a:pathLst>
                <a:path w="635" h="635">
                  <a:moveTo>
                    <a:pt x="50" y="368"/>
                  </a:moveTo>
                  <a:lnTo>
                    <a:pt x="38" y="241"/>
                  </a:lnTo>
                  <a:lnTo>
                    <a:pt x="0" y="0"/>
                  </a:lnTo>
                </a:path>
              </a:pathLst>
            </a:custGeom>
            <a:ln w="3175">
              <a:solidFill>
                <a:srgbClr val="231F20"/>
              </a:solidFill>
            </a:ln>
          </p:spPr>
          <p:txBody>
            <a:bodyPr wrap="square" lIns="0" tIns="0" rIns="0" bIns="0" rtlCol="0"/>
            <a:lstStyle/>
            <a:p/>
          </p:txBody>
        </p:sp>
        <p:sp>
          <p:nvSpPr>
            <p:cNvPr id="4983" name="object 4983" descr=""/>
            <p:cNvSpPr/>
            <p:nvPr/>
          </p:nvSpPr>
          <p:spPr>
            <a:xfrm>
              <a:off x="5536321" y="2413687"/>
              <a:ext cx="635" cy="635"/>
            </a:xfrm>
            <a:custGeom>
              <a:avLst/>
              <a:gdLst/>
              <a:ahLst/>
              <a:cxnLst/>
              <a:rect l="l" t="t" r="r" b="b"/>
              <a:pathLst>
                <a:path w="635" h="635">
                  <a:moveTo>
                    <a:pt x="228" y="292"/>
                  </a:moveTo>
                  <a:lnTo>
                    <a:pt x="76" y="88"/>
                  </a:lnTo>
                </a:path>
              </a:pathLst>
            </a:custGeom>
            <a:ln w="3175">
              <a:solidFill>
                <a:srgbClr val="231F20"/>
              </a:solidFill>
            </a:ln>
          </p:spPr>
          <p:txBody>
            <a:bodyPr wrap="square" lIns="0" tIns="0" rIns="0" bIns="0" rtlCol="0"/>
            <a:lstStyle/>
            <a:p/>
          </p:txBody>
        </p:sp>
        <p:sp>
          <p:nvSpPr>
            <p:cNvPr id="4984" name="object 4984" descr=""/>
            <p:cNvSpPr/>
            <p:nvPr/>
          </p:nvSpPr>
          <p:spPr>
            <a:xfrm>
              <a:off x="5540620" y="2390975"/>
              <a:ext cx="635" cy="635"/>
            </a:xfrm>
            <a:custGeom>
              <a:avLst/>
              <a:gdLst/>
              <a:ahLst/>
              <a:cxnLst/>
              <a:rect l="l" t="t" r="r" b="b"/>
              <a:pathLst>
                <a:path w="635" h="635">
                  <a:moveTo>
                    <a:pt x="152" y="406"/>
                  </a:moveTo>
                  <a:lnTo>
                    <a:pt x="101" y="266"/>
                  </a:lnTo>
                  <a:lnTo>
                    <a:pt x="50" y="139"/>
                  </a:lnTo>
                  <a:lnTo>
                    <a:pt x="0" y="0"/>
                  </a:lnTo>
                </a:path>
              </a:pathLst>
            </a:custGeom>
            <a:ln w="3175">
              <a:solidFill>
                <a:srgbClr val="231F20"/>
              </a:solidFill>
            </a:ln>
          </p:spPr>
          <p:txBody>
            <a:bodyPr wrap="square" lIns="0" tIns="0" rIns="0" bIns="0" rtlCol="0"/>
            <a:lstStyle/>
            <a:p/>
          </p:txBody>
        </p:sp>
        <p:sp>
          <p:nvSpPr>
            <p:cNvPr id="4985" name="object 4985" descr=""/>
            <p:cNvSpPr/>
            <p:nvPr/>
          </p:nvSpPr>
          <p:spPr>
            <a:xfrm>
              <a:off x="5426247" y="2465822"/>
              <a:ext cx="635" cy="3175"/>
            </a:xfrm>
            <a:custGeom>
              <a:avLst/>
              <a:gdLst/>
              <a:ahLst/>
              <a:cxnLst/>
              <a:rect l="l" t="t" r="r" b="b"/>
              <a:pathLst>
                <a:path w="635" h="3175">
                  <a:moveTo>
                    <a:pt x="596" y="0"/>
                  </a:moveTo>
                  <a:lnTo>
                    <a:pt x="203" y="914"/>
                  </a:lnTo>
                  <a:lnTo>
                    <a:pt x="0" y="1917"/>
                  </a:lnTo>
                  <a:lnTo>
                    <a:pt x="0" y="2921"/>
                  </a:lnTo>
                </a:path>
              </a:pathLst>
            </a:custGeom>
            <a:ln w="3175">
              <a:solidFill>
                <a:srgbClr val="231F20"/>
              </a:solidFill>
            </a:ln>
          </p:spPr>
          <p:txBody>
            <a:bodyPr wrap="square" lIns="0" tIns="0" rIns="0" bIns="0" rtlCol="0"/>
            <a:lstStyle/>
            <a:p/>
          </p:txBody>
        </p:sp>
        <p:sp>
          <p:nvSpPr>
            <p:cNvPr id="4986" name="object 4986" descr=""/>
            <p:cNvSpPr/>
            <p:nvPr/>
          </p:nvSpPr>
          <p:spPr>
            <a:xfrm>
              <a:off x="5434963" y="2441345"/>
              <a:ext cx="15875" cy="11430"/>
            </a:xfrm>
            <a:custGeom>
              <a:avLst/>
              <a:gdLst/>
              <a:ahLst/>
              <a:cxnLst/>
              <a:rect l="l" t="t" r="r" b="b"/>
              <a:pathLst>
                <a:path w="15875" h="11430">
                  <a:moveTo>
                    <a:pt x="13690" y="11391"/>
                  </a:moveTo>
                  <a:lnTo>
                    <a:pt x="15303" y="7607"/>
                  </a:lnTo>
                  <a:lnTo>
                    <a:pt x="13563" y="3225"/>
                  </a:lnTo>
                  <a:lnTo>
                    <a:pt x="9778" y="1600"/>
                  </a:lnTo>
                  <a:lnTo>
                    <a:pt x="6007" y="0"/>
                  </a:lnTo>
                  <a:lnTo>
                    <a:pt x="1625" y="1739"/>
                  </a:lnTo>
                  <a:lnTo>
                    <a:pt x="0" y="5511"/>
                  </a:lnTo>
                </a:path>
              </a:pathLst>
            </a:custGeom>
            <a:ln w="3175">
              <a:solidFill>
                <a:srgbClr val="231F20"/>
              </a:solidFill>
            </a:ln>
          </p:spPr>
          <p:txBody>
            <a:bodyPr wrap="square" lIns="0" tIns="0" rIns="0" bIns="0" rtlCol="0"/>
            <a:lstStyle/>
            <a:p/>
          </p:txBody>
        </p:sp>
        <p:sp>
          <p:nvSpPr>
            <p:cNvPr id="4987" name="object 4987" descr=""/>
            <p:cNvSpPr/>
            <p:nvPr/>
          </p:nvSpPr>
          <p:spPr>
            <a:xfrm>
              <a:off x="5457013" y="2456073"/>
              <a:ext cx="9525" cy="10795"/>
            </a:xfrm>
            <a:custGeom>
              <a:avLst/>
              <a:gdLst/>
              <a:ahLst/>
              <a:cxnLst/>
              <a:rect l="l" t="t" r="r" b="b"/>
              <a:pathLst>
                <a:path w="9525" h="10794">
                  <a:moveTo>
                    <a:pt x="9258" y="2654"/>
                  </a:moveTo>
                  <a:lnTo>
                    <a:pt x="7797" y="558"/>
                  </a:lnTo>
                  <a:lnTo>
                    <a:pt x="4940" y="0"/>
                  </a:lnTo>
                  <a:lnTo>
                    <a:pt x="2793" y="1396"/>
                  </a:lnTo>
                  <a:lnTo>
                    <a:pt x="647" y="2793"/>
                  </a:lnTo>
                  <a:lnTo>
                    <a:pt x="0" y="5626"/>
                  </a:lnTo>
                  <a:lnTo>
                    <a:pt x="1320" y="7810"/>
                  </a:lnTo>
                  <a:lnTo>
                    <a:pt x="2641" y="9994"/>
                  </a:lnTo>
                  <a:lnTo>
                    <a:pt x="5448" y="10756"/>
                  </a:lnTo>
                  <a:lnTo>
                    <a:pt x="7670" y="9512"/>
                  </a:lnTo>
                </a:path>
              </a:pathLst>
            </a:custGeom>
            <a:ln w="3175">
              <a:solidFill>
                <a:srgbClr val="231F20"/>
              </a:solidFill>
            </a:ln>
          </p:spPr>
          <p:txBody>
            <a:bodyPr wrap="square" lIns="0" tIns="0" rIns="0" bIns="0" rtlCol="0"/>
            <a:lstStyle/>
            <a:p/>
          </p:txBody>
        </p:sp>
        <p:sp>
          <p:nvSpPr>
            <p:cNvPr id="4988" name="object 4988" descr=""/>
            <p:cNvSpPr/>
            <p:nvPr/>
          </p:nvSpPr>
          <p:spPr>
            <a:xfrm>
              <a:off x="5457625" y="2456725"/>
              <a:ext cx="8890" cy="9525"/>
            </a:xfrm>
            <a:custGeom>
              <a:avLst/>
              <a:gdLst/>
              <a:ahLst/>
              <a:cxnLst/>
              <a:rect l="l" t="t" r="r" b="b"/>
              <a:pathLst>
                <a:path w="8889" h="9525">
                  <a:moveTo>
                    <a:pt x="8547" y="2349"/>
                  </a:moveTo>
                  <a:lnTo>
                    <a:pt x="7594" y="812"/>
                  </a:lnTo>
                  <a:lnTo>
                    <a:pt x="5803" y="0"/>
                  </a:lnTo>
                  <a:lnTo>
                    <a:pt x="4025" y="317"/>
                  </a:lnTo>
                  <a:lnTo>
                    <a:pt x="2235" y="609"/>
                  </a:lnTo>
                  <a:lnTo>
                    <a:pt x="812" y="1955"/>
                  </a:lnTo>
                  <a:lnTo>
                    <a:pt x="406" y="3708"/>
                  </a:lnTo>
                  <a:lnTo>
                    <a:pt x="0" y="5473"/>
                  </a:lnTo>
                  <a:lnTo>
                    <a:pt x="698" y="7315"/>
                  </a:lnTo>
                  <a:lnTo>
                    <a:pt x="2171" y="8356"/>
                  </a:lnTo>
                  <a:lnTo>
                    <a:pt x="3644" y="9410"/>
                  </a:lnTo>
                  <a:lnTo>
                    <a:pt x="5600" y="9461"/>
                  </a:lnTo>
                  <a:lnTo>
                    <a:pt x="7137" y="8496"/>
                  </a:lnTo>
                </a:path>
              </a:pathLst>
            </a:custGeom>
            <a:ln w="3175">
              <a:solidFill>
                <a:srgbClr val="231F20"/>
              </a:solidFill>
            </a:ln>
          </p:spPr>
          <p:txBody>
            <a:bodyPr wrap="square" lIns="0" tIns="0" rIns="0" bIns="0" rtlCol="0"/>
            <a:lstStyle/>
            <a:p/>
          </p:txBody>
        </p:sp>
        <p:sp>
          <p:nvSpPr>
            <p:cNvPr id="4989" name="object 4989" descr=""/>
            <p:cNvSpPr/>
            <p:nvPr/>
          </p:nvSpPr>
          <p:spPr>
            <a:xfrm>
              <a:off x="5435448" y="2455889"/>
              <a:ext cx="5715" cy="5715"/>
            </a:xfrm>
            <a:custGeom>
              <a:avLst/>
              <a:gdLst/>
              <a:ahLst/>
              <a:cxnLst/>
              <a:rect l="l" t="t" r="r" b="b"/>
              <a:pathLst>
                <a:path w="5714" h="5714">
                  <a:moveTo>
                    <a:pt x="5143" y="2578"/>
                  </a:moveTo>
                  <a:lnTo>
                    <a:pt x="5143" y="1155"/>
                  </a:lnTo>
                  <a:lnTo>
                    <a:pt x="3987" y="0"/>
                  </a:lnTo>
                  <a:lnTo>
                    <a:pt x="2565" y="0"/>
                  </a:lnTo>
                  <a:lnTo>
                    <a:pt x="1155" y="0"/>
                  </a:lnTo>
                  <a:lnTo>
                    <a:pt x="0" y="1155"/>
                  </a:lnTo>
                  <a:lnTo>
                    <a:pt x="0" y="2578"/>
                  </a:lnTo>
                  <a:lnTo>
                    <a:pt x="0" y="3987"/>
                  </a:lnTo>
                  <a:lnTo>
                    <a:pt x="1155" y="5143"/>
                  </a:lnTo>
                  <a:lnTo>
                    <a:pt x="2565" y="5143"/>
                  </a:lnTo>
                  <a:lnTo>
                    <a:pt x="3987" y="5143"/>
                  </a:lnTo>
                  <a:lnTo>
                    <a:pt x="5143" y="3987"/>
                  </a:lnTo>
                  <a:lnTo>
                    <a:pt x="5143" y="2578"/>
                  </a:lnTo>
                </a:path>
              </a:pathLst>
            </a:custGeom>
            <a:ln w="3175">
              <a:solidFill>
                <a:srgbClr val="231F20"/>
              </a:solidFill>
            </a:ln>
          </p:spPr>
          <p:txBody>
            <a:bodyPr wrap="square" lIns="0" tIns="0" rIns="0" bIns="0" rtlCol="0"/>
            <a:lstStyle/>
            <a:p/>
          </p:txBody>
        </p:sp>
        <p:sp>
          <p:nvSpPr>
            <p:cNvPr id="4990" name="object 4990" descr=""/>
            <p:cNvSpPr/>
            <p:nvPr/>
          </p:nvSpPr>
          <p:spPr>
            <a:xfrm>
              <a:off x="5431660" y="2464558"/>
              <a:ext cx="5715" cy="5715"/>
            </a:xfrm>
            <a:custGeom>
              <a:avLst/>
              <a:gdLst/>
              <a:ahLst/>
              <a:cxnLst/>
              <a:rect l="l" t="t" r="r" b="b"/>
              <a:pathLst>
                <a:path w="5714" h="5714">
                  <a:moveTo>
                    <a:pt x="5143" y="2565"/>
                  </a:moveTo>
                  <a:lnTo>
                    <a:pt x="5143" y="1155"/>
                  </a:lnTo>
                  <a:lnTo>
                    <a:pt x="3987" y="0"/>
                  </a:lnTo>
                  <a:lnTo>
                    <a:pt x="2565" y="0"/>
                  </a:lnTo>
                  <a:lnTo>
                    <a:pt x="1155" y="0"/>
                  </a:lnTo>
                  <a:lnTo>
                    <a:pt x="0" y="1155"/>
                  </a:lnTo>
                  <a:lnTo>
                    <a:pt x="0" y="2565"/>
                  </a:lnTo>
                  <a:lnTo>
                    <a:pt x="0" y="3987"/>
                  </a:lnTo>
                  <a:lnTo>
                    <a:pt x="1155" y="5143"/>
                  </a:lnTo>
                  <a:lnTo>
                    <a:pt x="2565" y="5143"/>
                  </a:lnTo>
                  <a:lnTo>
                    <a:pt x="3987" y="5143"/>
                  </a:lnTo>
                  <a:lnTo>
                    <a:pt x="5143" y="3987"/>
                  </a:lnTo>
                  <a:lnTo>
                    <a:pt x="5143" y="2565"/>
                  </a:lnTo>
                </a:path>
              </a:pathLst>
            </a:custGeom>
            <a:ln w="3175">
              <a:solidFill>
                <a:srgbClr val="231F20"/>
              </a:solidFill>
            </a:ln>
          </p:spPr>
          <p:txBody>
            <a:bodyPr wrap="square" lIns="0" tIns="0" rIns="0" bIns="0" rtlCol="0"/>
            <a:lstStyle/>
            <a:p/>
          </p:txBody>
        </p:sp>
        <p:sp>
          <p:nvSpPr>
            <p:cNvPr id="4991" name="object 4991" descr=""/>
            <p:cNvSpPr/>
            <p:nvPr/>
          </p:nvSpPr>
          <p:spPr>
            <a:xfrm>
              <a:off x="5439237" y="2447231"/>
              <a:ext cx="5715" cy="5715"/>
            </a:xfrm>
            <a:custGeom>
              <a:avLst/>
              <a:gdLst/>
              <a:ahLst/>
              <a:cxnLst/>
              <a:rect l="l" t="t" r="r" b="b"/>
              <a:pathLst>
                <a:path w="5714" h="5714">
                  <a:moveTo>
                    <a:pt x="5143" y="2565"/>
                  </a:moveTo>
                  <a:lnTo>
                    <a:pt x="5143" y="1155"/>
                  </a:lnTo>
                  <a:lnTo>
                    <a:pt x="3987" y="0"/>
                  </a:lnTo>
                  <a:lnTo>
                    <a:pt x="2565" y="0"/>
                  </a:lnTo>
                  <a:lnTo>
                    <a:pt x="1155" y="0"/>
                  </a:lnTo>
                  <a:lnTo>
                    <a:pt x="0" y="1155"/>
                  </a:lnTo>
                  <a:lnTo>
                    <a:pt x="0" y="2565"/>
                  </a:lnTo>
                  <a:lnTo>
                    <a:pt x="0" y="3987"/>
                  </a:lnTo>
                  <a:lnTo>
                    <a:pt x="1155" y="5130"/>
                  </a:lnTo>
                  <a:lnTo>
                    <a:pt x="2565" y="5130"/>
                  </a:lnTo>
                  <a:lnTo>
                    <a:pt x="3987" y="5130"/>
                  </a:lnTo>
                  <a:lnTo>
                    <a:pt x="5143" y="3987"/>
                  </a:lnTo>
                  <a:lnTo>
                    <a:pt x="5143" y="2565"/>
                  </a:lnTo>
                </a:path>
              </a:pathLst>
            </a:custGeom>
            <a:ln w="3175">
              <a:solidFill>
                <a:srgbClr val="231F20"/>
              </a:solidFill>
            </a:ln>
          </p:spPr>
          <p:txBody>
            <a:bodyPr wrap="square" lIns="0" tIns="0" rIns="0" bIns="0" rtlCol="0"/>
            <a:lstStyle/>
            <a:p/>
          </p:txBody>
        </p:sp>
        <p:sp>
          <p:nvSpPr>
            <p:cNvPr id="4992" name="object 4992" descr=""/>
            <p:cNvSpPr/>
            <p:nvPr/>
          </p:nvSpPr>
          <p:spPr>
            <a:xfrm>
              <a:off x="5432193" y="2465104"/>
              <a:ext cx="4445" cy="4445"/>
            </a:xfrm>
            <a:custGeom>
              <a:avLst/>
              <a:gdLst/>
              <a:ahLst/>
              <a:cxnLst/>
              <a:rect l="l" t="t" r="r" b="b"/>
              <a:pathLst>
                <a:path w="4445" h="4444">
                  <a:moveTo>
                    <a:pt x="4063" y="2019"/>
                  </a:moveTo>
                  <a:lnTo>
                    <a:pt x="4063" y="901"/>
                  </a:lnTo>
                  <a:lnTo>
                    <a:pt x="3162" y="0"/>
                  </a:lnTo>
                  <a:lnTo>
                    <a:pt x="2031" y="0"/>
                  </a:lnTo>
                  <a:lnTo>
                    <a:pt x="914" y="0"/>
                  </a:lnTo>
                  <a:lnTo>
                    <a:pt x="0" y="901"/>
                  </a:lnTo>
                  <a:lnTo>
                    <a:pt x="0" y="2019"/>
                  </a:lnTo>
                  <a:lnTo>
                    <a:pt x="0" y="3149"/>
                  </a:lnTo>
                  <a:lnTo>
                    <a:pt x="914" y="4051"/>
                  </a:lnTo>
                  <a:lnTo>
                    <a:pt x="2031" y="4051"/>
                  </a:lnTo>
                  <a:lnTo>
                    <a:pt x="3162" y="4051"/>
                  </a:lnTo>
                  <a:lnTo>
                    <a:pt x="4063" y="3149"/>
                  </a:lnTo>
                  <a:lnTo>
                    <a:pt x="4063" y="2019"/>
                  </a:lnTo>
                </a:path>
              </a:pathLst>
            </a:custGeom>
            <a:ln w="3175">
              <a:solidFill>
                <a:srgbClr val="231F20"/>
              </a:solidFill>
            </a:ln>
          </p:spPr>
          <p:txBody>
            <a:bodyPr wrap="square" lIns="0" tIns="0" rIns="0" bIns="0" rtlCol="0"/>
            <a:lstStyle/>
            <a:p/>
          </p:txBody>
        </p:sp>
        <p:sp>
          <p:nvSpPr>
            <p:cNvPr id="4993" name="object 4993" descr=""/>
            <p:cNvSpPr/>
            <p:nvPr/>
          </p:nvSpPr>
          <p:spPr>
            <a:xfrm>
              <a:off x="5439778" y="2447765"/>
              <a:ext cx="4445" cy="4445"/>
            </a:xfrm>
            <a:custGeom>
              <a:avLst/>
              <a:gdLst/>
              <a:ahLst/>
              <a:cxnLst/>
              <a:rect l="l" t="t" r="r" b="b"/>
              <a:pathLst>
                <a:path w="4445" h="4444">
                  <a:moveTo>
                    <a:pt x="4063" y="2031"/>
                  </a:moveTo>
                  <a:lnTo>
                    <a:pt x="4063" y="914"/>
                  </a:lnTo>
                  <a:lnTo>
                    <a:pt x="3149" y="0"/>
                  </a:lnTo>
                  <a:lnTo>
                    <a:pt x="2031" y="0"/>
                  </a:lnTo>
                  <a:lnTo>
                    <a:pt x="914" y="0"/>
                  </a:lnTo>
                  <a:lnTo>
                    <a:pt x="0" y="914"/>
                  </a:lnTo>
                  <a:lnTo>
                    <a:pt x="0" y="2031"/>
                  </a:lnTo>
                  <a:lnTo>
                    <a:pt x="0" y="3149"/>
                  </a:lnTo>
                  <a:lnTo>
                    <a:pt x="914"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4994" name="object 4994" descr=""/>
            <p:cNvSpPr/>
            <p:nvPr/>
          </p:nvSpPr>
          <p:spPr>
            <a:xfrm>
              <a:off x="5435988" y="2456435"/>
              <a:ext cx="4445" cy="4445"/>
            </a:xfrm>
            <a:custGeom>
              <a:avLst/>
              <a:gdLst/>
              <a:ahLst/>
              <a:cxnLst/>
              <a:rect l="l" t="t" r="r" b="b"/>
              <a:pathLst>
                <a:path w="4445" h="4444">
                  <a:moveTo>
                    <a:pt x="4063" y="2031"/>
                  </a:moveTo>
                  <a:lnTo>
                    <a:pt x="4063" y="901"/>
                  </a:lnTo>
                  <a:lnTo>
                    <a:pt x="3149" y="0"/>
                  </a:lnTo>
                  <a:lnTo>
                    <a:pt x="2031" y="0"/>
                  </a:lnTo>
                  <a:lnTo>
                    <a:pt x="901" y="0"/>
                  </a:lnTo>
                  <a:lnTo>
                    <a:pt x="0" y="901"/>
                  </a:lnTo>
                  <a:lnTo>
                    <a:pt x="0" y="2031"/>
                  </a:lnTo>
                  <a:lnTo>
                    <a:pt x="0" y="3149"/>
                  </a:lnTo>
                  <a:lnTo>
                    <a:pt x="901" y="4051"/>
                  </a:lnTo>
                  <a:lnTo>
                    <a:pt x="2031" y="4051"/>
                  </a:lnTo>
                  <a:lnTo>
                    <a:pt x="3149" y="4051"/>
                  </a:lnTo>
                  <a:lnTo>
                    <a:pt x="4063" y="3149"/>
                  </a:lnTo>
                  <a:lnTo>
                    <a:pt x="4063" y="2031"/>
                  </a:lnTo>
                </a:path>
              </a:pathLst>
            </a:custGeom>
            <a:ln w="3175">
              <a:solidFill>
                <a:srgbClr val="231F20"/>
              </a:solidFill>
            </a:ln>
          </p:spPr>
          <p:txBody>
            <a:bodyPr wrap="square" lIns="0" tIns="0" rIns="0" bIns="0" rtlCol="0"/>
            <a:lstStyle/>
            <a:p/>
          </p:txBody>
        </p:sp>
        <p:sp>
          <p:nvSpPr>
            <p:cNvPr id="4995" name="object 4995" descr=""/>
            <p:cNvSpPr/>
            <p:nvPr/>
          </p:nvSpPr>
          <p:spPr>
            <a:xfrm>
              <a:off x="5540585" y="2390951"/>
              <a:ext cx="635" cy="635"/>
            </a:xfrm>
            <a:custGeom>
              <a:avLst/>
              <a:gdLst/>
              <a:ahLst/>
              <a:cxnLst/>
              <a:rect l="l" t="t" r="r" b="b"/>
              <a:pathLst>
                <a:path w="635" h="635">
                  <a:moveTo>
                    <a:pt x="0" y="368"/>
                  </a:moveTo>
                  <a:lnTo>
                    <a:pt x="12" y="241"/>
                  </a:lnTo>
                  <a:lnTo>
                    <a:pt x="50" y="0"/>
                  </a:lnTo>
                </a:path>
              </a:pathLst>
            </a:custGeom>
            <a:ln w="3175">
              <a:solidFill>
                <a:srgbClr val="231F20"/>
              </a:solidFill>
            </a:ln>
          </p:spPr>
          <p:txBody>
            <a:bodyPr wrap="square" lIns="0" tIns="0" rIns="0" bIns="0" rtlCol="0"/>
            <a:lstStyle/>
            <a:p/>
          </p:txBody>
        </p:sp>
        <p:sp>
          <p:nvSpPr>
            <p:cNvPr id="4996" name="object 4996" descr=""/>
            <p:cNvSpPr/>
            <p:nvPr/>
          </p:nvSpPr>
          <p:spPr>
            <a:xfrm>
              <a:off x="5414891" y="2380220"/>
              <a:ext cx="635" cy="635"/>
            </a:xfrm>
            <a:custGeom>
              <a:avLst/>
              <a:gdLst/>
              <a:ahLst/>
              <a:cxnLst/>
              <a:rect l="l" t="t" r="r" b="b"/>
              <a:pathLst>
                <a:path w="635" h="635">
                  <a:moveTo>
                    <a:pt x="152" y="25"/>
                  </a:moveTo>
                  <a:lnTo>
                    <a:pt x="0" y="0"/>
                  </a:lnTo>
                </a:path>
              </a:pathLst>
            </a:custGeom>
            <a:ln w="3175">
              <a:solidFill>
                <a:srgbClr val="231F20"/>
              </a:solidFill>
            </a:ln>
          </p:spPr>
          <p:txBody>
            <a:bodyPr wrap="square" lIns="0" tIns="0" rIns="0" bIns="0" rtlCol="0"/>
            <a:lstStyle/>
            <a:p/>
          </p:txBody>
        </p:sp>
        <p:sp>
          <p:nvSpPr>
            <p:cNvPr id="4997" name="object 4997" descr=""/>
            <p:cNvSpPr/>
            <p:nvPr/>
          </p:nvSpPr>
          <p:spPr>
            <a:xfrm>
              <a:off x="5418408" y="2381150"/>
              <a:ext cx="635" cy="635"/>
            </a:xfrm>
            <a:custGeom>
              <a:avLst/>
              <a:gdLst/>
              <a:ahLst/>
              <a:cxnLst/>
              <a:rect l="l" t="t" r="r" b="b"/>
              <a:pathLst>
                <a:path w="635" h="635">
                  <a:moveTo>
                    <a:pt x="114" y="38"/>
                  </a:moveTo>
                </a:path>
              </a:pathLst>
            </a:custGeom>
            <a:ln w="3175">
              <a:solidFill>
                <a:srgbClr val="231F20"/>
              </a:solidFill>
            </a:ln>
          </p:spPr>
          <p:txBody>
            <a:bodyPr wrap="square" lIns="0" tIns="0" rIns="0" bIns="0" rtlCol="0"/>
            <a:lstStyle/>
            <a:p/>
          </p:txBody>
        </p:sp>
        <p:sp>
          <p:nvSpPr>
            <p:cNvPr id="4998" name="object 4998" descr=""/>
            <p:cNvSpPr/>
            <p:nvPr/>
          </p:nvSpPr>
          <p:spPr>
            <a:xfrm>
              <a:off x="5454935" y="2399779"/>
              <a:ext cx="1270" cy="635"/>
            </a:xfrm>
            <a:custGeom>
              <a:avLst/>
              <a:gdLst/>
              <a:ahLst/>
              <a:cxnLst/>
              <a:rect l="l" t="t" r="r" b="b"/>
              <a:pathLst>
                <a:path w="1270" h="635">
                  <a:moveTo>
                    <a:pt x="0" y="0"/>
                  </a:moveTo>
                  <a:lnTo>
                    <a:pt x="342" y="63"/>
                  </a:lnTo>
                  <a:lnTo>
                    <a:pt x="685" y="127"/>
                  </a:lnTo>
                  <a:lnTo>
                    <a:pt x="1041" y="177"/>
                  </a:lnTo>
                </a:path>
              </a:pathLst>
            </a:custGeom>
            <a:ln w="3175">
              <a:solidFill>
                <a:srgbClr val="231F20"/>
              </a:solidFill>
            </a:ln>
          </p:spPr>
          <p:txBody>
            <a:bodyPr wrap="square" lIns="0" tIns="0" rIns="0" bIns="0" rtlCol="0"/>
            <a:lstStyle/>
            <a:p/>
          </p:txBody>
        </p:sp>
        <p:sp>
          <p:nvSpPr>
            <p:cNvPr id="4999" name="object 4999" descr=""/>
            <p:cNvSpPr/>
            <p:nvPr/>
          </p:nvSpPr>
          <p:spPr>
            <a:xfrm>
              <a:off x="5440974" y="2356900"/>
              <a:ext cx="14604" cy="14604"/>
            </a:xfrm>
            <a:custGeom>
              <a:avLst/>
              <a:gdLst/>
              <a:ahLst/>
              <a:cxnLst/>
              <a:rect l="l" t="t" r="r" b="b"/>
              <a:pathLst>
                <a:path w="14604" h="14605">
                  <a:moveTo>
                    <a:pt x="14097" y="1231"/>
                  </a:moveTo>
                  <a:lnTo>
                    <a:pt x="10439" y="0"/>
                  </a:lnTo>
                  <a:lnTo>
                    <a:pt x="6400" y="952"/>
                  </a:lnTo>
                  <a:lnTo>
                    <a:pt x="3670" y="3670"/>
                  </a:lnTo>
                  <a:lnTo>
                    <a:pt x="939" y="6400"/>
                  </a:lnTo>
                  <a:lnTo>
                    <a:pt x="0" y="10452"/>
                  </a:lnTo>
                  <a:lnTo>
                    <a:pt x="1231" y="14109"/>
                  </a:lnTo>
                </a:path>
              </a:pathLst>
            </a:custGeom>
            <a:ln w="3175">
              <a:solidFill>
                <a:srgbClr val="231F20"/>
              </a:solidFill>
            </a:ln>
          </p:spPr>
          <p:txBody>
            <a:bodyPr wrap="square" lIns="0" tIns="0" rIns="0" bIns="0" rtlCol="0"/>
            <a:lstStyle/>
            <a:p/>
          </p:txBody>
        </p:sp>
        <p:sp>
          <p:nvSpPr>
            <p:cNvPr id="5000" name="object 5000" descr=""/>
            <p:cNvSpPr/>
            <p:nvPr/>
          </p:nvSpPr>
          <p:spPr>
            <a:xfrm>
              <a:off x="5448585" y="2364502"/>
              <a:ext cx="14604" cy="14604"/>
            </a:xfrm>
            <a:custGeom>
              <a:avLst/>
              <a:gdLst/>
              <a:ahLst/>
              <a:cxnLst/>
              <a:rect l="l" t="t" r="r" b="b"/>
              <a:pathLst>
                <a:path w="14604" h="14605">
                  <a:moveTo>
                    <a:pt x="0" y="12877"/>
                  </a:moveTo>
                  <a:lnTo>
                    <a:pt x="3657" y="14109"/>
                  </a:lnTo>
                  <a:lnTo>
                    <a:pt x="7696" y="13157"/>
                  </a:lnTo>
                  <a:lnTo>
                    <a:pt x="10426" y="10439"/>
                  </a:lnTo>
                  <a:lnTo>
                    <a:pt x="13157" y="7708"/>
                  </a:lnTo>
                  <a:lnTo>
                    <a:pt x="14097" y="3657"/>
                  </a:lnTo>
                  <a:lnTo>
                    <a:pt x="12865" y="0"/>
                  </a:lnTo>
                </a:path>
              </a:pathLst>
            </a:custGeom>
            <a:ln w="3175">
              <a:solidFill>
                <a:srgbClr val="231F20"/>
              </a:solidFill>
            </a:ln>
          </p:spPr>
          <p:txBody>
            <a:bodyPr wrap="square" lIns="0" tIns="0" rIns="0" bIns="0" rtlCol="0"/>
            <a:lstStyle/>
            <a:p/>
          </p:txBody>
        </p:sp>
        <p:sp>
          <p:nvSpPr>
            <p:cNvPr id="5001" name="object 5001" descr=""/>
            <p:cNvSpPr/>
            <p:nvPr/>
          </p:nvSpPr>
          <p:spPr>
            <a:xfrm>
              <a:off x="5422450" y="2358422"/>
              <a:ext cx="19050" cy="19050"/>
            </a:xfrm>
            <a:custGeom>
              <a:avLst/>
              <a:gdLst/>
              <a:ahLst/>
              <a:cxnLst/>
              <a:rect l="l" t="t" r="r" b="b"/>
              <a:pathLst>
                <a:path w="19050" h="19050">
                  <a:moveTo>
                    <a:pt x="18681" y="9334"/>
                  </a:moveTo>
                  <a:lnTo>
                    <a:pt x="18681" y="4178"/>
                  </a:lnTo>
                  <a:lnTo>
                    <a:pt x="14503" y="0"/>
                  </a:lnTo>
                  <a:lnTo>
                    <a:pt x="9347" y="0"/>
                  </a:lnTo>
                  <a:lnTo>
                    <a:pt x="4178" y="0"/>
                  </a:lnTo>
                  <a:lnTo>
                    <a:pt x="0" y="4178"/>
                  </a:lnTo>
                  <a:lnTo>
                    <a:pt x="0" y="9334"/>
                  </a:lnTo>
                  <a:lnTo>
                    <a:pt x="0" y="14490"/>
                  </a:lnTo>
                  <a:lnTo>
                    <a:pt x="4178" y="18669"/>
                  </a:lnTo>
                  <a:lnTo>
                    <a:pt x="9347" y="18669"/>
                  </a:lnTo>
                  <a:lnTo>
                    <a:pt x="14503" y="18669"/>
                  </a:lnTo>
                  <a:lnTo>
                    <a:pt x="18681" y="14490"/>
                  </a:lnTo>
                  <a:lnTo>
                    <a:pt x="18681" y="9334"/>
                  </a:lnTo>
                </a:path>
              </a:pathLst>
            </a:custGeom>
            <a:ln w="3175">
              <a:solidFill>
                <a:srgbClr val="231F20"/>
              </a:solidFill>
            </a:ln>
          </p:spPr>
          <p:txBody>
            <a:bodyPr wrap="square" lIns="0" tIns="0" rIns="0" bIns="0" rtlCol="0"/>
            <a:lstStyle/>
            <a:p/>
          </p:txBody>
        </p:sp>
        <p:sp>
          <p:nvSpPr>
            <p:cNvPr id="5002" name="object 5002" descr=""/>
            <p:cNvSpPr/>
            <p:nvPr/>
          </p:nvSpPr>
          <p:spPr>
            <a:xfrm>
              <a:off x="5445606" y="2358823"/>
              <a:ext cx="6985" cy="3175"/>
            </a:xfrm>
            <a:custGeom>
              <a:avLst/>
              <a:gdLst/>
              <a:ahLst/>
              <a:cxnLst/>
              <a:rect l="l" t="t" r="r" b="b"/>
              <a:pathLst>
                <a:path w="6985" h="3175">
                  <a:moveTo>
                    <a:pt x="6743" y="152"/>
                  </a:moveTo>
                  <a:lnTo>
                    <a:pt x="4229" y="0"/>
                  </a:lnTo>
                  <a:lnTo>
                    <a:pt x="1778" y="939"/>
                  </a:lnTo>
                  <a:lnTo>
                    <a:pt x="0" y="2705"/>
                  </a:lnTo>
                </a:path>
              </a:pathLst>
            </a:custGeom>
            <a:ln w="3175">
              <a:solidFill>
                <a:srgbClr val="231F20"/>
              </a:solidFill>
            </a:ln>
          </p:spPr>
          <p:txBody>
            <a:bodyPr wrap="square" lIns="0" tIns="0" rIns="0" bIns="0" rtlCol="0"/>
            <a:lstStyle/>
            <a:p/>
          </p:txBody>
        </p:sp>
        <p:sp>
          <p:nvSpPr>
            <p:cNvPr id="5003" name="object 5003" descr=""/>
            <p:cNvSpPr/>
            <p:nvPr/>
          </p:nvSpPr>
          <p:spPr>
            <a:xfrm>
              <a:off x="5451307" y="2373984"/>
              <a:ext cx="6985" cy="3175"/>
            </a:xfrm>
            <a:custGeom>
              <a:avLst/>
              <a:gdLst/>
              <a:ahLst/>
              <a:cxnLst/>
              <a:rect l="l" t="t" r="r" b="b"/>
              <a:pathLst>
                <a:path w="6985" h="3175">
                  <a:moveTo>
                    <a:pt x="0" y="2552"/>
                  </a:moveTo>
                  <a:lnTo>
                    <a:pt x="2514" y="2705"/>
                  </a:lnTo>
                  <a:lnTo>
                    <a:pt x="4965" y="1765"/>
                  </a:lnTo>
                  <a:lnTo>
                    <a:pt x="6743" y="0"/>
                  </a:lnTo>
                </a:path>
              </a:pathLst>
            </a:custGeom>
            <a:ln w="3175">
              <a:solidFill>
                <a:srgbClr val="231F20"/>
              </a:solidFill>
            </a:ln>
          </p:spPr>
          <p:txBody>
            <a:bodyPr wrap="square" lIns="0" tIns="0" rIns="0" bIns="0" rtlCol="0"/>
            <a:lstStyle/>
            <a:p/>
          </p:txBody>
        </p:sp>
        <p:sp>
          <p:nvSpPr>
            <p:cNvPr id="5004" name="object 5004" descr=""/>
            <p:cNvSpPr/>
            <p:nvPr/>
          </p:nvSpPr>
          <p:spPr>
            <a:xfrm>
              <a:off x="5458048" y="2367238"/>
              <a:ext cx="3175" cy="6985"/>
            </a:xfrm>
            <a:custGeom>
              <a:avLst/>
              <a:gdLst/>
              <a:ahLst/>
              <a:cxnLst/>
              <a:rect l="l" t="t" r="r" b="b"/>
              <a:pathLst>
                <a:path w="3175" h="6985">
                  <a:moveTo>
                    <a:pt x="0" y="6743"/>
                  </a:moveTo>
                  <a:lnTo>
                    <a:pt x="1778" y="4965"/>
                  </a:lnTo>
                  <a:lnTo>
                    <a:pt x="2705" y="2514"/>
                  </a:lnTo>
                  <a:lnTo>
                    <a:pt x="2565" y="0"/>
                  </a:lnTo>
                </a:path>
              </a:pathLst>
            </a:custGeom>
            <a:ln w="3175">
              <a:solidFill>
                <a:srgbClr val="231F20"/>
              </a:solidFill>
            </a:ln>
          </p:spPr>
          <p:txBody>
            <a:bodyPr wrap="square" lIns="0" tIns="0" rIns="0" bIns="0" rtlCol="0"/>
            <a:lstStyle/>
            <a:p/>
          </p:txBody>
        </p:sp>
        <p:sp>
          <p:nvSpPr>
            <p:cNvPr id="5005" name="object 5005" descr=""/>
            <p:cNvSpPr/>
            <p:nvPr/>
          </p:nvSpPr>
          <p:spPr>
            <a:xfrm>
              <a:off x="5442897" y="2361529"/>
              <a:ext cx="3175" cy="6985"/>
            </a:xfrm>
            <a:custGeom>
              <a:avLst/>
              <a:gdLst/>
              <a:ahLst/>
              <a:cxnLst/>
              <a:rect l="l" t="t" r="r" b="b"/>
              <a:pathLst>
                <a:path w="3175" h="6985">
                  <a:moveTo>
                    <a:pt x="2705" y="0"/>
                  </a:moveTo>
                  <a:lnTo>
                    <a:pt x="927" y="1790"/>
                  </a:lnTo>
                  <a:lnTo>
                    <a:pt x="0" y="4241"/>
                  </a:lnTo>
                  <a:lnTo>
                    <a:pt x="139" y="6743"/>
                  </a:lnTo>
                </a:path>
              </a:pathLst>
            </a:custGeom>
            <a:ln w="3175">
              <a:solidFill>
                <a:srgbClr val="231F20"/>
              </a:solidFill>
            </a:ln>
          </p:spPr>
          <p:txBody>
            <a:bodyPr wrap="square" lIns="0" tIns="0" rIns="0" bIns="0" rtlCol="0"/>
            <a:lstStyle/>
            <a:p/>
          </p:txBody>
        </p:sp>
        <p:sp>
          <p:nvSpPr>
            <p:cNvPr id="5006" name="object 5006" descr=""/>
            <p:cNvSpPr/>
            <p:nvPr/>
          </p:nvSpPr>
          <p:spPr>
            <a:xfrm>
              <a:off x="5455512" y="2357685"/>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007" name="object 5007" descr=""/>
            <p:cNvSpPr/>
            <p:nvPr/>
          </p:nvSpPr>
          <p:spPr>
            <a:xfrm>
              <a:off x="5424344" y="2360314"/>
              <a:ext cx="15240" cy="15240"/>
            </a:xfrm>
            <a:custGeom>
              <a:avLst/>
              <a:gdLst/>
              <a:ahLst/>
              <a:cxnLst/>
              <a:rect l="l" t="t" r="r" b="b"/>
              <a:pathLst>
                <a:path w="15239" h="15239">
                  <a:moveTo>
                    <a:pt x="14897" y="7442"/>
                  </a:moveTo>
                  <a:lnTo>
                    <a:pt x="14897" y="3340"/>
                  </a:lnTo>
                  <a:lnTo>
                    <a:pt x="11557" y="0"/>
                  </a:lnTo>
                  <a:lnTo>
                    <a:pt x="7454" y="0"/>
                  </a:lnTo>
                  <a:lnTo>
                    <a:pt x="3340" y="0"/>
                  </a:lnTo>
                  <a:lnTo>
                    <a:pt x="0" y="3340"/>
                  </a:lnTo>
                  <a:lnTo>
                    <a:pt x="0" y="7442"/>
                  </a:lnTo>
                  <a:lnTo>
                    <a:pt x="0" y="11557"/>
                  </a:lnTo>
                  <a:lnTo>
                    <a:pt x="3340" y="14897"/>
                  </a:lnTo>
                  <a:lnTo>
                    <a:pt x="7454" y="14897"/>
                  </a:lnTo>
                  <a:lnTo>
                    <a:pt x="11557" y="14897"/>
                  </a:lnTo>
                  <a:lnTo>
                    <a:pt x="14897" y="11557"/>
                  </a:lnTo>
                  <a:lnTo>
                    <a:pt x="14897" y="7442"/>
                  </a:lnTo>
                </a:path>
              </a:pathLst>
            </a:custGeom>
            <a:ln w="3175">
              <a:solidFill>
                <a:srgbClr val="231F20"/>
              </a:solidFill>
            </a:ln>
          </p:spPr>
          <p:txBody>
            <a:bodyPr wrap="square" lIns="0" tIns="0" rIns="0" bIns="0" rtlCol="0"/>
            <a:lstStyle/>
            <a:p/>
          </p:txBody>
        </p:sp>
        <p:sp>
          <p:nvSpPr>
            <p:cNvPr id="5008" name="object 5008" descr=""/>
            <p:cNvSpPr/>
            <p:nvPr/>
          </p:nvSpPr>
          <p:spPr>
            <a:xfrm>
              <a:off x="5461632" y="2364072"/>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009" name="object 5009" descr=""/>
            <p:cNvSpPr/>
            <p:nvPr/>
          </p:nvSpPr>
          <p:spPr>
            <a:xfrm>
              <a:off x="5441739" y="2371426"/>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010" name="object 5010" descr=""/>
            <p:cNvSpPr/>
            <p:nvPr/>
          </p:nvSpPr>
          <p:spPr>
            <a:xfrm>
              <a:off x="5448312" y="2377776"/>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011" name="object 5011" descr=""/>
            <p:cNvSpPr/>
            <p:nvPr/>
          </p:nvSpPr>
          <p:spPr>
            <a:xfrm>
              <a:off x="5441788" y="2371265"/>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012" name="object 5012" descr=""/>
            <p:cNvSpPr/>
            <p:nvPr/>
          </p:nvSpPr>
          <p:spPr>
            <a:xfrm>
              <a:off x="5461856" y="2364233"/>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013" name="object 5013" descr=""/>
            <p:cNvSpPr/>
            <p:nvPr/>
          </p:nvSpPr>
          <p:spPr>
            <a:xfrm>
              <a:off x="5564392" y="2354596"/>
              <a:ext cx="1905" cy="635"/>
            </a:xfrm>
            <a:custGeom>
              <a:avLst/>
              <a:gdLst/>
              <a:ahLst/>
              <a:cxnLst/>
              <a:rect l="l" t="t" r="r" b="b"/>
              <a:pathLst>
                <a:path w="1904" h="635">
                  <a:moveTo>
                    <a:pt x="1587" y="0"/>
                  </a:moveTo>
                  <a:lnTo>
                    <a:pt x="1054" y="76"/>
                  </a:lnTo>
                  <a:lnTo>
                    <a:pt x="533" y="152"/>
                  </a:lnTo>
                  <a:lnTo>
                    <a:pt x="0" y="228"/>
                  </a:lnTo>
                </a:path>
              </a:pathLst>
            </a:custGeom>
            <a:ln w="3175">
              <a:solidFill>
                <a:srgbClr val="231F20"/>
              </a:solidFill>
            </a:ln>
          </p:spPr>
          <p:txBody>
            <a:bodyPr wrap="square" lIns="0" tIns="0" rIns="0" bIns="0" rtlCol="0"/>
            <a:lstStyle/>
            <a:p/>
          </p:txBody>
        </p:sp>
        <p:sp>
          <p:nvSpPr>
            <p:cNvPr id="5014" name="object 5014" descr=""/>
            <p:cNvSpPr/>
            <p:nvPr/>
          </p:nvSpPr>
          <p:spPr>
            <a:xfrm>
              <a:off x="5564494" y="2348743"/>
              <a:ext cx="1905" cy="635"/>
            </a:xfrm>
            <a:custGeom>
              <a:avLst/>
              <a:gdLst/>
              <a:ahLst/>
              <a:cxnLst/>
              <a:rect l="l" t="t" r="r" b="b"/>
              <a:pathLst>
                <a:path w="1904" h="635">
                  <a:moveTo>
                    <a:pt x="1473" y="0"/>
                  </a:moveTo>
                  <a:lnTo>
                    <a:pt x="977" y="63"/>
                  </a:lnTo>
                  <a:lnTo>
                    <a:pt x="495" y="139"/>
                  </a:lnTo>
                  <a:lnTo>
                    <a:pt x="0" y="203"/>
                  </a:lnTo>
                </a:path>
              </a:pathLst>
            </a:custGeom>
            <a:ln w="3175">
              <a:solidFill>
                <a:srgbClr val="231F20"/>
              </a:solidFill>
            </a:ln>
          </p:spPr>
          <p:txBody>
            <a:bodyPr wrap="square" lIns="0" tIns="0" rIns="0" bIns="0" rtlCol="0"/>
            <a:lstStyle/>
            <a:p/>
          </p:txBody>
        </p:sp>
        <p:sp>
          <p:nvSpPr>
            <p:cNvPr id="5015" name="object 5015" descr=""/>
            <p:cNvSpPr/>
            <p:nvPr/>
          </p:nvSpPr>
          <p:spPr>
            <a:xfrm>
              <a:off x="5564569" y="2353716"/>
              <a:ext cx="1905" cy="635"/>
            </a:xfrm>
            <a:custGeom>
              <a:avLst/>
              <a:gdLst/>
              <a:ahLst/>
              <a:cxnLst/>
              <a:rect l="l" t="t" r="r" b="b"/>
              <a:pathLst>
                <a:path w="1904" h="635">
                  <a:moveTo>
                    <a:pt x="1435" y="0"/>
                  </a:moveTo>
                  <a:lnTo>
                    <a:pt x="952" y="63"/>
                  </a:lnTo>
                  <a:lnTo>
                    <a:pt x="482" y="139"/>
                  </a:lnTo>
                  <a:lnTo>
                    <a:pt x="0" y="203"/>
                  </a:lnTo>
                </a:path>
              </a:pathLst>
            </a:custGeom>
            <a:ln w="3175">
              <a:solidFill>
                <a:srgbClr val="231F20"/>
              </a:solidFill>
            </a:ln>
          </p:spPr>
          <p:txBody>
            <a:bodyPr wrap="square" lIns="0" tIns="0" rIns="0" bIns="0" rtlCol="0"/>
            <a:lstStyle/>
            <a:p/>
          </p:txBody>
        </p:sp>
        <p:sp>
          <p:nvSpPr>
            <p:cNvPr id="5016" name="object 5016" descr=""/>
            <p:cNvSpPr/>
            <p:nvPr/>
          </p:nvSpPr>
          <p:spPr>
            <a:xfrm>
              <a:off x="5564557" y="2351260"/>
              <a:ext cx="1905" cy="635"/>
            </a:xfrm>
            <a:custGeom>
              <a:avLst/>
              <a:gdLst/>
              <a:ahLst/>
              <a:cxnLst/>
              <a:rect l="l" t="t" r="r" b="b"/>
              <a:pathLst>
                <a:path w="1904" h="635">
                  <a:moveTo>
                    <a:pt x="1435" y="0"/>
                  </a:moveTo>
                  <a:lnTo>
                    <a:pt x="952" y="63"/>
                  </a:lnTo>
                  <a:lnTo>
                    <a:pt x="482" y="139"/>
                  </a:lnTo>
                  <a:lnTo>
                    <a:pt x="0" y="203"/>
                  </a:lnTo>
                </a:path>
              </a:pathLst>
            </a:custGeom>
            <a:ln w="3175">
              <a:solidFill>
                <a:srgbClr val="231F20"/>
              </a:solidFill>
            </a:ln>
          </p:spPr>
          <p:txBody>
            <a:bodyPr wrap="square" lIns="0" tIns="0" rIns="0" bIns="0" rtlCol="0"/>
            <a:lstStyle/>
            <a:p/>
          </p:txBody>
        </p:sp>
        <p:sp>
          <p:nvSpPr>
            <p:cNvPr id="5017" name="object 5017" descr=""/>
            <p:cNvSpPr/>
            <p:nvPr/>
          </p:nvSpPr>
          <p:spPr>
            <a:xfrm>
              <a:off x="5564557" y="2352079"/>
              <a:ext cx="1905" cy="635"/>
            </a:xfrm>
            <a:custGeom>
              <a:avLst/>
              <a:gdLst/>
              <a:ahLst/>
              <a:cxnLst/>
              <a:rect l="l" t="t" r="r" b="b"/>
              <a:pathLst>
                <a:path w="1904" h="635">
                  <a:moveTo>
                    <a:pt x="1435" y="0"/>
                  </a:moveTo>
                  <a:lnTo>
                    <a:pt x="952" y="63"/>
                  </a:lnTo>
                  <a:lnTo>
                    <a:pt x="482" y="127"/>
                  </a:lnTo>
                  <a:lnTo>
                    <a:pt x="0" y="203"/>
                  </a:lnTo>
                </a:path>
              </a:pathLst>
            </a:custGeom>
            <a:ln w="3175">
              <a:solidFill>
                <a:srgbClr val="231F20"/>
              </a:solidFill>
            </a:ln>
          </p:spPr>
          <p:txBody>
            <a:bodyPr wrap="square" lIns="0" tIns="0" rIns="0" bIns="0" rtlCol="0"/>
            <a:lstStyle/>
            <a:p/>
          </p:txBody>
        </p:sp>
        <p:sp>
          <p:nvSpPr>
            <p:cNvPr id="5018" name="object 5018" descr=""/>
            <p:cNvSpPr/>
            <p:nvPr/>
          </p:nvSpPr>
          <p:spPr>
            <a:xfrm>
              <a:off x="5564408" y="2349636"/>
              <a:ext cx="1905" cy="635"/>
            </a:xfrm>
            <a:custGeom>
              <a:avLst/>
              <a:gdLst/>
              <a:ahLst/>
              <a:cxnLst/>
              <a:rect l="l" t="t" r="r" b="b"/>
              <a:pathLst>
                <a:path w="1904" h="635">
                  <a:moveTo>
                    <a:pt x="1422" y="0"/>
                  </a:moveTo>
                  <a:lnTo>
                    <a:pt x="939" y="63"/>
                  </a:lnTo>
                  <a:lnTo>
                    <a:pt x="469" y="127"/>
                  </a:lnTo>
                  <a:lnTo>
                    <a:pt x="0" y="190"/>
                  </a:lnTo>
                </a:path>
                <a:path w="1904" h="635">
                  <a:moveTo>
                    <a:pt x="1422" y="0"/>
                  </a:moveTo>
                  <a:lnTo>
                    <a:pt x="952" y="63"/>
                  </a:lnTo>
                  <a:lnTo>
                    <a:pt x="482" y="127"/>
                  </a:lnTo>
                  <a:lnTo>
                    <a:pt x="12" y="203"/>
                  </a:lnTo>
                </a:path>
              </a:pathLst>
            </a:custGeom>
            <a:ln w="3175">
              <a:solidFill>
                <a:srgbClr val="231F20"/>
              </a:solidFill>
            </a:ln>
          </p:spPr>
          <p:txBody>
            <a:bodyPr wrap="square" lIns="0" tIns="0" rIns="0" bIns="0" rtlCol="0"/>
            <a:lstStyle/>
            <a:p/>
          </p:txBody>
        </p:sp>
        <p:sp>
          <p:nvSpPr>
            <p:cNvPr id="5019" name="object 5019" descr=""/>
            <p:cNvSpPr/>
            <p:nvPr/>
          </p:nvSpPr>
          <p:spPr>
            <a:xfrm>
              <a:off x="5564503" y="2354596"/>
              <a:ext cx="1905" cy="635"/>
            </a:xfrm>
            <a:custGeom>
              <a:avLst/>
              <a:gdLst/>
              <a:ahLst/>
              <a:cxnLst/>
              <a:rect l="l" t="t" r="r" b="b"/>
              <a:pathLst>
                <a:path w="1904" h="635">
                  <a:moveTo>
                    <a:pt x="1600" y="0"/>
                  </a:moveTo>
                  <a:lnTo>
                    <a:pt x="0" y="228"/>
                  </a:lnTo>
                </a:path>
              </a:pathLst>
            </a:custGeom>
            <a:ln w="3175">
              <a:solidFill>
                <a:srgbClr val="231F20"/>
              </a:solidFill>
            </a:ln>
          </p:spPr>
          <p:txBody>
            <a:bodyPr wrap="square" lIns="0" tIns="0" rIns="0" bIns="0" rtlCol="0"/>
            <a:lstStyle/>
            <a:p/>
          </p:txBody>
        </p:sp>
        <p:sp>
          <p:nvSpPr>
            <p:cNvPr id="5020" name="object 5020" descr=""/>
            <p:cNvSpPr/>
            <p:nvPr/>
          </p:nvSpPr>
          <p:spPr>
            <a:xfrm>
              <a:off x="5564470" y="2352178"/>
              <a:ext cx="1905" cy="635"/>
            </a:xfrm>
            <a:custGeom>
              <a:avLst/>
              <a:gdLst/>
              <a:ahLst/>
              <a:cxnLst/>
              <a:rect l="l" t="t" r="r" b="b"/>
              <a:pathLst>
                <a:path w="1904" h="635">
                  <a:moveTo>
                    <a:pt x="1422" y="0"/>
                  </a:moveTo>
                  <a:lnTo>
                    <a:pt x="939" y="63"/>
                  </a:lnTo>
                  <a:lnTo>
                    <a:pt x="469" y="139"/>
                  </a:lnTo>
                  <a:lnTo>
                    <a:pt x="0" y="203"/>
                  </a:lnTo>
                </a:path>
              </a:pathLst>
            </a:custGeom>
            <a:ln w="3175">
              <a:solidFill>
                <a:srgbClr val="231F20"/>
              </a:solidFill>
            </a:ln>
          </p:spPr>
          <p:txBody>
            <a:bodyPr wrap="square" lIns="0" tIns="0" rIns="0" bIns="0" rtlCol="0"/>
            <a:lstStyle/>
            <a:p/>
          </p:txBody>
        </p:sp>
        <p:sp>
          <p:nvSpPr>
            <p:cNvPr id="5021" name="object 5021" descr=""/>
            <p:cNvSpPr/>
            <p:nvPr/>
          </p:nvSpPr>
          <p:spPr>
            <a:xfrm>
              <a:off x="5564447" y="2350008"/>
              <a:ext cx="1905" cy="635"/>
            </a:xfrm>
            <a:custGeom>
              <a:avLst/>
              <a:gdLst/>
              <a:ahLst/>
              <a:cxnLst/>
              <a:rect l="l" t="t" r="r" b="b"/>
              <a:pathLst>
                <a:path w="1904" h="635">
                  <a:moveTo>
                    <a:pt x="1358" y="0"/>
                  </a:moveTo>
                  <a:lnTo>
                    <a:pt x="901" y="63"/>
                  </a:lnTo>
                  <a:lnTo>
                    <a:pt x="457" y="127"/>
                  </a:lnTo>
                  <a:lnTo>
                    <a:pt x="0" y="177"/>
                  </a:lnTo>
                </a:path>
              </a:pathLst>
            </a:custGeom>
            <a:ln w="3175">
              <a:solidFill>
                <a:srgbClr val="231F20"/>
              </a:solidFill>
            </a:ln>
          </p:spPr>
          <p:txBody>
            <a:bodyPr wrap="square" lIns="0" tIns="0" rIns="0" bIns="0" rtlCol="0"/>
            <a:lstStyle/>
            <a:p/>
          </p:txBody>
        </p:sp>
        <p:sp>
          <p:nvSpPr>
            <p:cNvPr id="5022" name="object 5022" descr=""/>
            <p:cNvSpPr/>
            <p:nvPr/>
          </p:nvSpPr>
          <p:spPr>
            <a:xfrm>
              <a:off x="5564485" y="2351038"/>
              <a:ext cx="1270" cy="635"/>
            </a:xfrm>
            <a:custGeom>
              <a:avLst/>
              <a:gdLst/>
              <a:ahLst/>
              <a:cxnLst/>
              <a:rect l="l" t="t" r="r" b="b"/>
              <a:pathLst>
                <a:path w="1270" h="635">
                  <a:moveTo>
                    <a:pt x="1041" y="0"/>
                  </a:moveTo>
                  <a:lnTo>
                    <a:pt x="698" y="38"/>
                  </a:lnTo>
                  <a:lnTo>
                    <a:pt x="355" y="88"/>
                  </a:lnTo>
                  <a:lnTo>
                    <a:pt x="0" y="139"/>
                  </a:lnTo>
                </a:path>
              </a:pathLst>
            </a:custGeom>
            <a:ln w="3175">
              <a:solidFill>
                <a:srgbClr val="231F20"/>
              </a:solidFill>
            </a:ln>
          </p:spPr>
          <p:txBody>
            <a:bodyPr wrap="square" lIns="0" tIns="0" rIns="0" bIns="0" rtlCol="0"/>
            <a:lstStyle/>
            <a:p/>
          </p:txBody>
        </p:sp>
        <p:sp>
          <p:nvSpPr>
            <p:cNvPr id="5023" name="object 5023" descr=""/>
            <p:cNvSpPr/>
            <p:nvPr/>
          </p:nvSpPr>
          <p:spPr>
            <a:xfrm>
              <a:off x="5496412" y="2590452"/>
              <a:ext cx="1905" cy="1270"/>
            </a:xfrm>
            <a:custGeom>
              <a:avLst/>
              <a:gdLst/>
              <a:ahLst/>
              <a:cxnLst/>
              <a:rect l="l" t="t" r="r" b="b"/>
              <a:pathLst>
                <a:path w="1904" h="1269">
                  <a:moveTo>
                    <a:pt x="1447" y="0"/>
                  </a:moveTo>
                  <a:lnTo>
                    <a:pt x="876" y="0"/>
                  </a:lnTo>
                  <a:lnTo>
                    <a:pt x="330" y="279"/>
                  </a:lnTo>
                  <a:lnTo>
                    <a:pt x="0" y="762"/>
                  </a:lnTo>
                </a:path>
              </a:pathLst>
            </a:custGeom>
            <a:ln w="3175">
              <a:solidFill>
                <a:srgbClr val="231F20"/>
              </a:solidFill>
            </a:ln>
          </p:spPr>
          <p:txBody>
            <a:bodyPr wrap="square" lIns="0" tIns="0" rIns="0" bIns="0" rtlCol="0"/>
            <a:lstStyle/>
            <a:p/>
          </p:txBody>
        </p:sp>
        <p:sp>
          <p:nvSpPr>
            <p:cNvPr id="5024" name="object 5024" descr=""/>
            <p:cNvSpPr/>
            <p:nvPr/>
          </p:nvSpPr>
          <p:spPr>
            <a:xfrm>
              <a:off x="5499149" y="2584751"/>
              <a:ext cx="3175" cy="3175"/>
            </a:xfrm>
            <a:custGeom>
              <a:avLst/>
              <a:gdLst/>
              <a:ahLst/>
              <a:cxnLst/>
              <a:rect l="l" t="t" r="r" b="b"/>
              <a:pathLst>
                <a:path w="3175" h="3175">
                  <a:moveTo>
                    <a:pt x="0" y="1968"/>
                  </a:moveTo>
                  <a:lnTo>
                    <a:pt x="241" y="2705"/>
                  </a:lnTo>
                  <a:lnTo>
                    <a:pt x="990" y="3136"/>
                  </a:lnTo>
                  <a:lnTo>
                    <a:pt x="1739" y="2959"/>
                  </a:lnTo>
                  <a:lnTo>
                    <a:pt x="2489" y="2793"/>
                  </a:lnTo>
                  <a:lnTo>
                    <a:pt x="2984" y="2082"/>
                  </a:lnTo>
                  <a:lnTo>
                    <a:pt x="2895" y="1320"/>
                  </a:lnTo>
                  <a:lnTo>
                    <a:pt x="2794" y="558"/>
                  </a:lnTo>
                  <a:lnTo>
                    <a:pt x="2133" y="0"/>
                  </a:lnTo>
                  <a:lnTo>
                    <a:pt x="1358" y="25"/>
                  </a:lnTo>
                </a:path>
              </a:pathLst>
            </a:custGeom>
            <a:ln w="3175">
              <a:solidFill>
                <a:srgbClr val="231F20"/>
              </a:solidFill>
            </a:ln>
          </p:spPr>
          <p:txBody>
            <a:bodyPr wrap="square" lIns="0" tIns="0" rIns="0" bIns="0" rtlCol="0"/>
            <a:lstStyle/>
            <a:p/>
          </p:txBody>
        </p:sp>
        <p:sp>
          <p:nvSpPr>
            <p:cNvPr id="5025" name="object 5025" descr=""/>
            <p:cNvSpPr/>
            <p:nvPr/>
          </p:nvSpPr>
          <p:spPr>
            <a:xfrm>
              <a:off x="5489658" y="2592730"/>
              <a:ext cx="635" cy="635"/>
            </a:xfrm>
            <a:custGeom>
              <a:avLst/>
              <a:gdLst/>
              <a:ahLst/>
              <a:cxnLst/>
              <a:rect l="l" t="t" r="r" b="b"/>
              <a:pathLst>
                <a:path w="635" h="635">
                  <a:moveTo>
                    <a:pt x="126" y="152"/>
                  </a:moveTo>
                  <a:lnTo>
                    <a:pt x="0" y="0"/>
                  </a:lnTo>
                </a:path>
              </a:pathLst>
            </a:custGeom>
            <a:ln w="3175">
              <a:solidFill>
                <a:srgbClr val="231F20"/>
              </a:solidFill>
            </a:ln>
          </p:spPr>
          <p:txBody>
            <a:bodyPr wrap="square" lIns="0" tIns="0" rIns="0" bIns="0" rtlCol="0"/>
            <a:lstStyle/>
            <a:p/>
          </p:txBody>
        </p:sp>
        <p:sp>
          <p:nvSpPr>
            <p:cNvPr id="5026" name="object 5026" descr=""/>
            <p:cNvSpPr/>
            <p:nvPr/>
          </p:nvSpPr>
          <p:spPr>
            <a:xfrm>
              <a:off x="5487944" y="2595425"/>
              <a:ext cx="635" cy="635"/>
            </a:xfrm>
            <a:custGeom>
              <a:avLst/>
              <a:gdLst/>
              <a:ahLst/>
              <a:cxnLst/>
              <a:rect l="l" t="t" r="r" b="b"/>
              <a:pathLst>
                <a:path w="635" h="635">
                  <a:moveTo>
                    <a:pt x="0" y="0"/>
                  </a:moveTo>
                  <a:lnTo>
                    <a:pt x="165" y="76"/>
                  </a:lnTo>
                </a:path>
              </a:pathLst>
            </a:custGeom>
            <a:ln w="3175">
              <a:solidFill>
                <a:srgbClr val="231F20"/>
              </a:solidFill>
            </a:ln>
          </p:spPr>
          <p:txBody>
            <a:bodyPr wrap="square" lIns="0" tIns="0" rIns="0" bIns="0" rtlCol="0"/>
            <a:lstStyle/>
            <a:p/>
          </p:txBody>
        </p:sp>
        <p:sp>
          <p:nvSpPr>
            <p:cNvPr id="5027" name="object 5027" descr=""/>
            <p:cNvSpPr/>
            <p:nvPr/>
          </p:nvSpPr>
          <p:spPr>
            <a:xfrm>
              <a:off x="5504191" y="2571862"/>
              <a:ext cx="635" cy="635"/>
            </a:xfrm>
            <a:custGeom>
              <a:avLst/>
              <a:gdLst/>
              <a:ahLst/>
              <a:cxnLst/>
              <a:rect l="l" t="t" r="r" b="b"/>
              <a:pathLst>
                <a:path w="635" h="635">
                  <a:moveTo>
                    <a:pt x="0" y="0"/>
                  </a:moveTo>
                  <a:lnTo>
                    <a:pt x="165" y="88"/>
                  </a:lnTo>
                </a:path>
              </a:pathLst>
            </a:custGeom>
            <a:ln w="3175">
              <a:solidFill>
                <a:srgbClr val="231F20"/>
              </a:solidFill>
            </a:ln>
          </p:spPr>
          <p:txBody>
            <a:bodyPr wrap="square" lIns="0" tIns="0" rIns="0" bIns="0" rtlCol="0"/>
            <a:lstStyle/>
            <a:p/>
          </p:txBody>
        </p:sp>
        <p:sp>
          <p:nvSpPr>
            <p:cNvPr id="5028" name="object 5028" descr=""/>
            <p:cNvSpPr/>
            <p:nvPr/>
          </p:nvSpPr>
          <p:spPr>
            <a:xfrm>
              <a:off x="5487901" y="2595475"/>
              <a:ext cx="635" cy="635"/>
            </a:xfrm>
            <a:custGeom>
              <a:avLst/>
              <a:gdLst/>
              <a:ahLst/>
              <a:cxnLst/>
              <a:rect l="l" t="t" r="r" b="b"/>
              <a:pathLst>
                <a:path w="635" h="635">
                  <a:moveTo>
                    <a:pt x="0" y="0"/>
                  </a:moveTo>
                  <a:lnTo>
                    <a:pt x="165" y="127"/>
                  </a:lnTo>
                </a:path>
              </a:pathLst>
            </a:custGeom>
            <a:ln w="3175">
              <a:solidFill>
                <a:srgbClr val="231F20"/>
              </a:solidFill>
            </a:ln>
          </p:spPr>
          <p:txBody>
            <a:bodyPr wrap="square" lIns="0" tIns="0" rIns="0" bIns="0" rtlCol="0"/>
            <a:lstStyle/>
            <a:p/>
          </p:txBody>
        </p:sp>
        <p:sp>
          <p:nvSpPr>
            <p:cNvPr id="5029" name="object 5029" descr=""/>
            <p:cNvSpPr/>
            <p:nvPr/>
          </p:nvSpPr>
          <p:spPr>
            <a:xfrm>
              <a:off x="5504148" y="2571911"/>
              <a:ext cx="635" cy="635"/>
            </a:xfrm>
            <a:custGeom>
              <a:avLst/>
              <a:gdLst/>
              <a:ahLst/>
              <a:cxnLst/>
              <a:rect l="l" t="t" r="r" b="b"/>
              <a:pathLst>
                <a:path w="635" h="635">
                  <a:moveTo>
                    <a:pt x="0" y="0"/>
                  </a:moveTo>
                  <a:lnTo>
                    <a:pt x="165" y="139"/>
                  </a:lnTo>
                </a:path>
              </a:pathLst>
            </a:custGeom>
            <a:ln w="3175">
              <a:solidFill>
                <a:srgbClr val="231F20"/>
              </a:solidFill>
            </a:ln>
          </p:spPr>
          <p:txBody>
            <a:bodyPr wrap="square" lIns="0" tIns="0" rIns="0" bIns="0" rtlCol="0"/>
            <a:lstStyle/>
            <a:p/>
          </p:txBody>
        </p:sp>
        <p:sp>
          <p:nvSpPr>
            <p:cNvPr id="5030" name="object 5030" descr=""/>
            <p:cNvSpPr/>
            <p:nvPr/>
          </p:nvSpPr>
          <p:spPr>
            <a:xfrm>
              <a:off x="5499609" y="2568637"/>
              <a:ext cx="635" cy="635"/>
            </a:xfrm>
            <a:custGeom>
              <a:avLst/>
              <a:gdLst/>
              <a:ahLst/>
              <a:cxnLst/>
              <a:rect l="l" t="t" r="r" b="b"/>
              <a:pathLst>
                <a:path w="635" h="635">
                  <a:moveTo>
                    <a:pt x="0" y="0"/>
                  </a:moveTo>
                  <a:lnTo>
                    <a:pt x="139" y="63"/>
                  </a:lnTo>
                </a:path>
              </a:pathLst>
            </a:custGeom>
            <a:ln w="3175">
              <a:solidFill>
                <a:srgbClr val="231F20"/>
              </a:solidFill>
            </a:ln>
          </p:spPr>
          <p:txBody>
            <a:bodyPr wrap="square" lIns="0" tIns="0" rIns="0" bIns="0" rtlCol="0"/>
            <a:lstStyle/>
            <a:p/>
          </p:txBody>
        </p:sp>
        <p:sp>
          <p:nvSpPr>
            <p:cNvPr id="5031" name="object 5031" descr=""/>
            <p:cNvSpPr/>
            <p:nvPr/>
          </p:nvSpPr>
          <p:spPr>
            <a:xfrm>
              <a:off x="5483362" y="2592189"/>
              <a:ext cx="635" cy="635"/>
            </a:xfrm>
            <a:custGeom>
              <a:avLst/>
              <a:gdLst/>
              <a:ahLst/>
              <a:cxnLst/>
              <a:rect l="l" t="t" r="r" b="b"/>
              <a:pathLst>
                <a:path w="635" h="635">
                  <a:moveTo>
                    <a:pt x="0" y="0"/>
                  </a:moveTo>
                  <a:lnTo>
                    <a:pt x="139" y="63"/>
                  </a:lnTo>
                </a:path>
              </a:pathLst>
            </a:custGeom>
            <a:ln w="3175">
              <a:solidFill>
                <a:srgbClr val="231F20"/>
              </a:solidFill>
            </a:ln>
          </p:spPr>
          <p:txBody>
            <a:bodyPr wrap="square" lIns="0" tIns="0" rIns="0" bIns="0" rtlCol="0"/>
            <a:lstStyle/>
            <a:p/>
          </p:txBody>
        </p:sp>
        <p:sp>
          <p:nvSpPr>
            <p:cNvPr id="5032" name="object 5032" descr=""/>
            <p:cNvSpPr/>
            <p:nvPr/>
          </p:nvSpPr>
          <p:spPr>
            <a:xfrm>
              <a:off x="5489609" y="2592794"/>
              <a:ext cx="635" cy="635"/>
            </a:xfrm>
            <a:custGeom>
              <a:avLst/>
              <a:gdLst/>
              <a:ahLst/>
              <a:cxnLst/>
              <a:rect l="l" t="t" r="r" b="b"/>
              <a:pathLst>
                <a:path w="635" h="635">
                  <a:moveTo>
                    <a:pt x="165" y="101"/>
                  </a:moveTo>
                  <a:lnTo>
                    <a:pt x="0" y="0"/>
                  </a:lnTo>
                </a:path>
              </a:pathLst>
            </a:custGeom>
            <a:ln w="3175">
              <a:solidFill>
                <a:srgbClr val="231F20"/>
              </a:solidFill>
            </a:ln>
          </p:spPr>
          <p:txBody>
            <a:bodyPr wrap="square" lIns="0" tIns="0" rIns="0" bIns="0" rtlCol="0"/>
            <a:lstStyle/>
            <a:p/>
          </p:txBody>
        </p:sp>
        <p:sp>
          <p:nvSpPr>
            <p:cNvPr id="5033" name="object 5033" descr=""/>
            <p:cNvSpPr/>
            <p:nvPr/>
          </p:nvSpPr>
          <p:spPr>
            <a:xfrm>
              <a:off x="5485135" y="2589570"/>
              <a:ext cx="635" cy="635"/>
            </a:xfrm>
            <a:custGeom>
              <a:avLst/>
              <a:gdLst/>
              <a:ahLst/>
              <a:cxnLst/>
              <a:rect l="l" t="t" r="r" b="b"/>
              <a:pathLst>
                <a:path w="635" h="635">
                  <a:moveTo>
                    <a:pt x="38" y="50"/>
                  </a:moveTo>
                </a:path>
              </a:pathLst>
            </a:custGeom>
            <a:ln w="3175">
              <a:solidFill>
                <a:srgbClr val="231F20"/>
              </a:solidFill>
            </a:ln>
          </p:spPr>
          <p:txBody>
            <a:bodyPr wrap="square" lIns="0" tIns="0" rIns="0" bIns="0" rtlCol="0"/>
            <a:lstStyle/>
            <a:p/>
          </p:txBody>
        </p:sp>
        <p:sp>
          <p:nvSpPr>
            <p:cNvPr id="5034" name="object 5034" descr=""/>
            <p:cNvSpPr/>
            <p:nvPr/>
          </p:nvSpPr>
          <p:spPr>
            <a:xfrm>
              <a:off x="5506242" y="2569529"/>
              <a:ext cx="635" cy="635"/>
            </a:xfrm>
            <a:custGeom>
              <a:avLst/>
              <a:gdLst/>
              <a:ahLst/>
              <a:cxnLst/>
              <a:rect l="l" t="t" r="r" b="b"/>
              <a:pathLst>
                <a:path w="635" h="635">
                  <a:moveTo>
                    <a:pt x="50" y="50"/>
                  </a:moveTo>
                </a:path>
              </a:pathLst>
            </a:custGeom>
            <a:ln w="3175">
              <a:solidFill>
                <a:srgbClr val="231F20"/>
              </a:solidFill>
            </a:ln>
          </p:spPr>
          <p:txBody>
            <a:bodyPr wrap="square" lIns="0" tIns="0" rIns="0" bIns="0" rtlCol="0"/>
            <a:lstStyle/>
            <a:p/>
          </p:txBody>
        </p:sp>
        <p:sp>
          <p:nvSpPr>
            <p:cNvPr id="5035" name="object 5035" descr=""/>
            <p:cNvSpPr/>
            <p:nvPr/>
          </p:nvSpPr>
          <p:spPr>
            <a:xfrm>
              <a:off x="5506140" y="2569242"/>
              <a:ext cx="635" cy="635"/>
            </a:xfrm>
            <a:custGeom>
              <a:avLst/>
              <a:gdLst/>
              <a:ahLst/>
              <a:cxnLst/>
              <a:rect l="l" t="t" r="r" b="b"/>
              <a:pathLst>
                <a:path w="635" h="635">
                  <a:moveTo>
                    <a:pt x="152" y="101"/>
                  </a:moveTo>
                  <a:lnTo>
                    <a:pt x="0" y="0"/>
                  </a:lnTo>
                </a:path>
              </a:pathLst>
            </a:custGeom>
            <a:ln w="3175">
              <a:solidFill>
                <a:srgbClr val="231F20"/>
              </a:solidFill>
            </a:ln>
          </p:spPr>
          <p:txBody>
            <a:bodyPr wrap="square" lIns="0" tIns="0" rIns="0" bIns="0" rtlCol="0"/>
            <a:lstStyle/>
            <a:p/>
          </p:txBody>
        </p:sp>
        <p:sp>
          <p:nvSpPr>
            <p:cNvPr id="5036" name="object 5036" descr=""/>
            <p:cNvSpPr/>
            <p:nvPr/>
          </p:nvSpPr>
          <p:spPr>
            <a:xfrm>
              <a:off x="5488105" y="2595500"/>
              <a:ext cx="635" cy="0"/>
            </a:xfrm>
            <a:custGeom>
              <a:avLst/>
              <a:gdLst/>
              <a:ahLst/>
              <a:cxnLst/>
              <a:rect l="l" t="t" r="r" b="b"/>
              <a:pathLst>
                <a:path w="635" h="0">
                  <a:moveTo>
                    <a:pt x="0" y="0"/>
                  </a:moveTo>
                  <a:lnTo>
                    <a:pt x="12" y="0"/>
                  </a:lnTo>
                </a:path>
              </a:pathLst>
            </a:custGeom>
            <a:ln w="3175">
              <a:solidFill>
                <a:srgbClr val="231F20"/>
              </a:solidFill>
            </a:ln>
          </p:spPr>
          <p:txBody>
            <a:bodyPr wrap="square" lIns="0" tIns="0" rIns="0" bIns="0" rtlCol="0"/>
            <a:lstStyle/>
            <a:p/>
          </p:txBody>
        </p:sp>
        <p:sp>
          <p:nvSpPr>
            <p:cNvPr id="5037" name="object 5037" descr=""/>
            <p:cNvSpPr/>
            <p:nvPr/>
          </p:nvSpPr>
          <p:spPr>
            <a:xfrm>
              <a:off x="5504352" y="2571948"/>
              <a:ext cx="635" cy="0"/>
            </a:xfrm>
            <a:custGeom>
              <a:avLst/>
              <a:gdLst/>
              <a:ahLst/>
              <a:cxnLst/>
              <a:rect l="l" t="t" r="r" b="b"/>
              <a:pathLst>
                <a:path w="635" h="0">
                  <a:moveTo>
                    <a:pt x="0" y="0"/>
                  </a:moveTo>
                  <a:lnTo>
                    <a:pt x="12" y="0"/>
                  </a:lnTo>
                </a:path>
              </a:pathLst>
            </a:custGeom>
            <a:ln w="3175">
              <a:solidFill>
                <a:srgbClr val="231F20"/>
              </a:solidFill>
            </a:ln>
          </p:spPr>
          <p:txBody>
            <a:bodyPr wrap="square" lIns="0" tIns="0" rIns="0" bIns="0" rtlCol="0"/>
            <a:lstStyle/>
            <a:p/>
          </p:txBody>
        </p:sp>
        <p:sp>
          <p:nvSpPr>
            <p:cNvPr id="5038" name="object 5038" descr=""/>
            <p:cNvSpPr/>
            <p:nvPr/>
          </p:nvSpPr>
          <p:spPr>
            <a:xfrm>
              <a:off x="5483504" y="2592250"/>
              <a:ext cx="635" cy="0"/>
            </a:xfrm>
            <a:custGeom>
              <a:avLst/>
              <a:gdLst/>
              <a:ahLst/>
              <a:cxnLst/>
              <a:rect l="l" t="t" r="r" b="b"/>
              <a:pathLst>
                <a:path w="635" h="0">
                  <a:moveTo>
                    <a:pt x="0" y="0"/>
                  </a:moveTo>
                  <a:lnTo>
                    <a:pt x="12" y="0"/>
                  </a:lnTo>
                </a:path>
              </a:pathLst>
            </a:custGeom>
            <a:ln w="3175">
              <a:solidFill>
                <a:srgbClr val="231F20"/>
              </a:solidFill>
            </a:ln>
          </p:spPr>
          <p:txBody>
            <a:bodyPr wrap="square" lIns="0" tIns="0" rIns="0" bIns="0" rtlCol="0"/>
            <a:lstStyle/>
            <a:p/>
          </p:txBody>
        </p:sp>
        <p:sp>
          <p:nvSpPr>
            <p:cNvPr id="5039" name="object 5039" descr=""/>
            <p:cNvSpPr/>
            <p:nvPr/>
          </p:nvSpPr>
          <p:spPr>
            <a:xfrm>
              <a:off x="5499751" y="2568698"/>
              <a:ext cx="635" cy="0"/>
            </a:xfrm>
            <a:custGeom>
              <a:avLst/>
              <a:gdLst/>
              <a:ahLst/>
              <a:cxnLst/>
              <a:rect l="l" t="t" r="r" b="b"/>
              <a:pathLst>
                <a:path w="635" h="0">
                  <a:moveTo>
                    <a:pt x="0" y="0"/>
                  </a:moveTo>
                  <a:lnTo>
                    <a:pt x="12" y="0"/>
                  </a:lnTo>
                </a:path>
              </a:pathLst>
            </a:custGeom>
            <a:ln w="3175">
              <a:solidFill>
                <a:srgbClr val="231F20"/>
              </a:solidFill>
            </a:ln>
          </p:spPr>
          <p:txBody>
            <a:bodyPr wrap="square" lIns="0" tIns="0" rIns="0" bIns="0" rtlCol="0"/>
            <a:lstStyle/>
            <a:p/>
          </p:txBody>
        </p:sp>
        <p:sp>
          <p:nvSpPr>
            <p:cNvPr id="5040" name="object 5040" descr=""/>
            <p:cNvSpPr/>
            <p:nvPr/>
          </p:nvSpPr>
          <p:spPr>
            <a:xfrm>
              <a:off x="5499566" y="2568687"/>
              <a:ext cx="635" cy="635"/>
            </a:xfrm>
            <a:custGeom>
              <a:avLst/>
              <a:gdLst/>
              <a:ahLst/>
              <a:cxnLst/>
              <a:rect l="l" t="t" r="r" b="b"/>
              <a:pathLst>
                <a:path w="635" h="635">
                  <a:moveTo>
                    <a:pt x="0" y="0"/>
                  </a:moveTo>
                  <a:lnTo>
                    <a:pt x="152" y="114"/>
                  </a:lnTo>
                </a:path>
              </a:pathLst>
            </a:custGeom>
            <a:ln w="3175">
              <a:solidFill>
                <a:srgbClr val="231F20"/>
              </a:solidFill>
            </a:ln>
          </p:spPr>
          <p:txBody>
            <a:bodyPr wrap="square" lIns="0" tIns="0" rIns="0" bIns="0" rtlCol="0"/>
            <a:lstStyle/>
            <a:p/>
          </p:txBody>
        </p:sp>
        <p:sp>
          <p:nvSpPr>
            <p:cNvPr id="5041" name="object 5041" descr=""/>
            <p:cNvSpPr/>
            <p:nvPr/>
          </p:nvSpPr>
          <p:spPr>
            <a:xfrm>
              <a:off x="5483318" y="2592239"/>
              <a:ext cx="635" cy="635"/>
            </a:xfrm>
            <a:custGeom>
              <a:avLst/>
              <a:gdLst/>
              <a:ahLst/>
              <a:cxnLst/>
              <a:rect l="l" t="t" r="r" b="b"/>
              <a:pathLst>
                <a:path w="635" h="635">
                  <a:moveTo>
                    <a:pt x="0" y="0"/>
                  </a:moveTo>
                  <a:lnTo>
                    <a:pt x="152" y="114"/>
                  </a:lnTo>
                </a:path>
              </a:pathLst>
            </a:custGeom>
            <a:ln w="3175">
              <a:solidFill>
                <a:srgbClr val="231F20"/>
              </a:solidFill>
            </a:ln>
          </p:spPr>
          <p:txBody>
            <a:bodyPr wrap="square" lIns="0" tIns="0" rIns="0" bIns="0" rtlCol="0"/>
            <a:lstStyle/>
            <a:p/>
          </p:txBody>
        </p:sp>
        <p:sp>
          <p:nvSpPr>
            <p:cNvPr id="5042" name="object 5042" descr=""/>
            <p:cNvSpPr/>
            <p:nvPr/>
          </p:nvSpPr>
          <p:spPr>
            <a:xfrm>
              <a:off x="5485052" y="2589496"/>
              <a:ext cx="635" cy="635"/>
            </a:xfrm>
            <a:custGeom>
              <a:avLst/>
              <a:gdLst/>
              <a:ahLst/>
              <a:cxnLst/>
              <a:rect l="l" t="t" r="r" b="b"/>
              <a:pathLst>
                <a:path w="635" h="635">
                  <a:moveTo>
                    <a:pt x="76" y="76"/>
                  </a:moveTo>
                  <a:lnTo>
                    <a:pt x="0" y="0"/>
                  </a:lnTo>
                </a:path>
              </a:pathLst>
            </a:custGeom>
            <a:ln w="3175">
              <a:solidFill>
                <a:srgbClr val="231F20"/>
              </a:solidFill>
            </a:ln>
          </p:spPr>
          <p:txBody>
            <a:bodyPr wrap="square" lIns="0" tIns="0" rIns="0" bIns="0" rtlCol="0"/>
            <a:lstStyle/>
            <a:p/>
          </p:txBody>
        </p:sp>
        <p:sp>
          <p:nvSpPr>
            <p:cNvPr id="5043" name="object 5043" descr=""/>
            <p:cNvSpPr/>
            <p:nvPr/>
          </p:nvSpPr>
          <p:spPr>
            <a:xfrm>
              <a:off x="5506192" y="2569466"/>
              <a:ext cx="635" cy="635"/>
            </a:xfrm>
            <a:custGeom>
              <a:avLst/>
              <a:gdLst/>
              <a:ahLst/>
              <a:cxnLst/>
              <a:rect l="l" t="t" r="r" b="b"/>
              <a:pathLst>
                <a:path w="635" h="635">
                  <a:moveTo>
                    <a:pt x="50" y="63"/>
                  </a:moveTo>
                </a:path>
              </a:pathLst>
            </a:custGeom>
            <a:ln w="3175">
              <a:solidFill>
                <a:srgbClr val="231F20"/>
              </a:solidFill>
            </a:ln>
          </p:spPr>
          <p:txBody>
            <a:bodyPr wrap="square" lIns="0" tIns="0" rIns="0" bIns="0" rtlCol="0"/>
            <a:lstStyle/>
            <a:p/>
          </p:txBody>
        </p:sp>
        <p:sp>
          <p:nvSpPr>
            <p:cNvPr id="5044" name="object 5044" descr=""/>
            <p:cNvSpPr/>
            <p:nvPr/>
          </p:nvSpPr>
          <p:spPr>
            <a:xfrm>
              <a:off x="5485008" y="2589545"/>
              <a:ext cx="635" cy="635"/>
            </a:xfrm>
            <a:custGeom>
              <a:avLst/>
              <a:gdLst/>
              <a:ahLst/>
              <a:cxnLst/>
              <a:rect l="l" t="t" r="r" b="b"/>
              <a:pathLst>
                <a:path w="635" h="635">
                  <a:moveTo>
                    <a:pt x="165" y="101"/>
                  </a:moveTo>
                  <a:lnTo>
                    <a:pt x="0" y="0"/>
                  </a:lnTo>
                </a:path>
              </a:pathLst>
            </a:custGeom>
            <a:ln w="3175">
              <a:solidFill>
                <a:srgbClr val="231F20"/>
              </a:solidFill>
            </a:ln>
          </p:spPr>
          <p:txBody>
            <a:bodyPr wrap="square" lIns="0" tIns="0" rIns="0" bIns="0" rtlCol="0"/>
            <a:lstStyle/>
            <a:p/>
          </p:txBody>
        </p:sp>
        <p:sp>
          <p:nvSpPr>
            <p:cNvPr id="5045" name="object 5045" descr=""/>
            <p:cNvSpPr/>
            <p:nvPr/>
          </p:nvSpPr>
          <p:spPr>
            <a:xfrm>
              <a:off x="5501526" y="2566253"/>
              <a:ext cx="635" cy="635"/>
            </a:xfrm>
            <a:custGeom>
              <a:avLst/>
              <a:gdLst/>
              <a:ahLst/>
              <a:cxnLst/>
              <a:rect l="l" t="t" r="r" b="b"/>
              <a:pathLst>
                <a:path w="635" h="635">
                  <a:moveTo>
                    <a:pt x="165" y="101"/>
                  </a:moveTo>
                  <a:lnTo>
                    <a:pt x="0" y="0"/>
                  </a:lnTo>
                </a:path>
              </a:pathLst>
            </a:custGeom>
            <a:ln w="3175">
              <a:solidFill>
                <a:srgbClr val="231F20"/>
              </a:solidFill>
            </a:ln>
          </p:spPr>
          <p:txBody>
            <a:bodyPr wrap="square" lIns="0" tIns="0" rIns="0" bIns="0" rtlCol="0"/>
            <a:lstStyle/>
            <a:p/>
          </p:txBody>
        </p:sp>
        <p:sp>
          <p:nvSpPr>
            <p:cNvPr id="5046" name="object 5046" descr=""/>
            <p:cNvSpPr/>
            <p:nvPr/>
          </p:nvSpPr>
          <p:spPr>
            <a:xfrm>
              <a:off x="5499119" y="2584703"/>
              <a:ext cx="3175" cy="3175"/>
            </a:xfrm>
            <a:custGeom>
              <a:avLst/>
              <a:gdLst/>
              <a:ahLst/>
              <a:cxnLst/>
              <a:rect l="l" t="t" r="r" b="b"/>
              <a:pathLst>
                <a:path w="3175" h="3175">
                  <a:moveTo>
                    <a:pt x="0" y="1917"/>
                  </a:moveTo>
                  <a:lnTo>
                    <a:pt x="190" y="2692"/>
                  </a:lnTo>
                  <a:lnTo>
                    <a:pt x="965" y="3174"/>
                  </a:lnTo>
                  <a:lnTo>
                    <a:pt x="1739" y="3022"/>
                  </a:lnTo>
                  <a:lnTo>
                    <a:pt x="2514" y="2857"/>
                  </a:lnTo>
                  <a:lnTo>
                    <a:pt x="3035" y="2120"/>
                  </a:lnTo>
                  <a:lnTo>
                    <a:pt x="2921" y="1333"/>
                  </a:lnTo>
                  <a:lnTo>
                    <a:pt x="2794" y="558"/>
                  </a:lnTo>
                  <a:lnTo>
                    <a:pt x="2082" y="0"/>
                  </a:lnTo>
                  <a:lnTo>
                    <a:pt x="1295" y="76"/>
                  </a:lnTo>
                </a:path>
              </a:pathLst>
            </a:custGeom>
            <a:ln w="3175">
              <a:solidFill>
                <a:srgbClr val="231F20"/>
              </a:solidFill>
            </a:ln>
          </p:spPr>
          <p:txBody>
            <a:bodyPr wrap="square" lIns="0" tIns="0" rIns="0" bIns="0" rtlCol="0"/>
            <a:lstStyle/>
            <a:p/>
          </p:txBody>
        </p:sp>
        <p:sp>
          <p:nvSpPr>
            <p:cNvPr id="5047" name="object 5047" descr=""/>
            <p:cNvSpPr/>
            <p:nvPr/>
          </p:nvSpPr>
          <p:spPr>
            <a:xfrm>
              <a:off x="5499348" y="2584950"/>
              <a:ext cx="2540" cy="3175"/>
            </a:xfrm>
            <a:custGeom>
              <a:avLst/>
              <a:gdLst/>
              <a:ahLst/>
              <a:cxnLst/>
              <a:rect l="l" t="t" r="r" b="b"/>
              <a:pathLst>
                <a:path w="2539" h="3175">
                  <a:moveTo>
                    <a:pt x="0" y="1384"/>
                  </a:moveTo>
                  <a:lnTo>
                    <a:pt x="25" y="1905"/>
                  </a:lnTo>
                  <a:lnTo>
                    <a:pt x="381" y="2336"/>
                  </a:lnTo>
                  <a:lnTo>
                    <a:pt x="889" y="2489"/>
                  </a:lnTo>
                  <a:lnTo>
                    <a:pt x="1384" y="2628"/>
                  </a:lnTo>
                  <a:lnTo>
                    <a:pt x="1917" y="2438"/>
                  </a:lnTo>
                  <a:lnTo>
                    <a:pt x="2209" y="2006"/>
                  </a:lnTo>
                  <a:lnTo>
                    <a:pt x="2514" y="1587"/>
                  </a:lnTo>
                  <a:lnTo>
                    <a:pt x="2501" y="1016"/>
                  </a:lnTo>
                  <a:lnTo>
                    <a:pt x="2197" y="596"/>
                  </a:lnTo>
                  <a:lnTo>
                    <a:pt x="1892" y="177"/>
                  </a:lnTo>
                  <a:lnTo>
                    <a:pt x="1358" y="0"/>
                  </a:lnTo>
                  <a:lnTo>
                    <a:pt x="863" y="139"/>
                  </a:lnTo>
                </a:path>
              </a:pathLst>
            </a:custGeom>
            <a:ln w="3175">
              <a:solidFill>
                <a:srgbClr val="231F20"/>
              </a:solidFill>
            </a:ln>
          </p:spPr>
          <p:txBody>
            <a:bodyPr wrap="square" lIns="0" tIns="0" rIns="0" bIns="0" rtlCol="0"/>
            <a:lstStyle/>
            <a:p/>
          </p:txBody>
        </p:sp>
        <p:sp>
          <p:nvSpPr>
            <p:cNvPr id="5048" name="object 5048" descr=""/>
            <p:cNvSpPr/>
            <p:nvPr/>
          </p:nvSpPr>
          <p:spPr>
            <a:xfrm>
              <a:off x="5497177" y="259153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049" name="object 5049" descr=""/>
            <p:cNvSpPr/>
            <p:nvPr/>
          </p:nvSpPr>
          <p:spPr>
            <a:xfrm>
              <a:off x="5519395" y="2610048"/>
              <a:ext cx="635" cy="635"/>
            </a:xfrm>
            <a:custGeom>
              <a:avLst/>
              <a:gdLst/>
              <a:ahLst/>
              <a:cxnLst/>
              <a:rect l="l" t="t" r="r" b="b"/>
              <a:pathLst>
                <a:path w="635" h="635">
                  <a:moveTo>
                    <a:pt x="304" y="0"/>
                  </a:moveTo>
                  <a:lnTo>
                    <a:pt x="101" y="114"/>
                  </a:lnTo>
                </a:path>
              </a:pathLst>
            </a:custGeom>
            <a:ln w="3175">
              <a:solidFill>
                <a:srgbClr val="231F20"/>
              </a:solidFill>
            </a:ln>
          </p:spPr>
          <p:txBody>
            <a:bodyPr wrap="square" lIns="0" tIns="0" rIns="0" bIns="0" rtlCol="0"/>
            <a:lstStyle/>
            <a:p/>
          </p:txBody>
        </p:sp>
        <p:sp>
          <p:nvSpPr>
            <p:cNvPr id="5050" name="object 5050" descr=""/>
            <p:cNvSpPr/>
            <p:nvPr/>
          </p:nvSpPr>
          <p:spPr>
            <a:xfrm>
              <a:off x="5519148" y="2628601"/>
              <a:ext cx="635" cy="635"/>
            </a:xfrm>
            <a:custGeom>
              <a:avLst/>
              <a:gdLst/>
              <a:ahLst/>
              <a:cxnLst/>
              <a:rect l="l" t="t" r="r" b="b"/>
              <a:pathLst>
                <a:path w="635" h="635">
                  <a:moveTo>
                    <a:pt x="0" y="0"/>
                  </a:moveTo>
                  <a:lnTo>
                    <a:pt x="203" y="139"/>
                  </a:lnTo>
                </a:path>
              </a:pathLst>
            </a:custGeom>
            <a:ln w="3175">
              <a:solidFill>
                <a:srgbClr val="231F20"/>
              </a:solidFill>
            </a:ln>
          </p:spPr>
          <p:txBody>
            <a:bodyPr wrap="square" lIns="0" tIns="0" rIns="0" bIns="0" rtlCol="0"/>
            <a:lstStyle/>
            <a:p/>
          </p:txBody>
        </p:sp>
        <p:sp>
          <p:nvSpPr>
            <p:cNvPr id="5051" name="object 5051" descr=""/>
            <p:cNvSpPr/>
            <p:nvPr/>
          </p:nvSpPr>
          <p:spPr>
            <a:xfrm>
              <a:off x="5518851" y="2628291"/>
              <a:ext cx="635" cy="635"/>
            </a:xfrm>
            <a:custGeom>
              <a:avLst/>
              <a:gdLst/>
              <a:ahLst/>
              <a:cxnLst/>
              <a:rect l="l" t="t" r="r" b="b"/>
              <a:pathLst>
                <a:path w="635" h="635">
                  <a:moveTo>
                    <a:pt x="0" y="0"/>
                  </a:moveTo>
                  <a:lnTo>
                    <a:pt x="165" y="139"/>
                  </a:lnTo>
                </a:path>
              </a:pathLst>
            </a:custGeom>
            <a:ln w="3175">
              <a:solidFill>
                <a:srgbClr val="231F20"/>
              </a:solidFill>
            </a:ln>
          </p:spPr>
          <p:txBody>
            <a:bodyPr wrap="square" lIns="0" tIns="0" rIns="0" bIns="0" rtlCol="0"/>
            <a:lstStyle/>
            <a:p/>
          </p:txBody>
        </p:sp>
        <p:sp>
          <p:nvSpPr>
            <p:cNvPr id="5052" name="object 5052" descr=""/>
            <p:cNvSpPr/>
            <p:nvPr/>
          </p:nvSpPr>
          <p:spPr>
            <a:xfrm>
              <a:off x="5519247" y="2610928"/>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5053" name="object 5053" descr=""/>
            <p:cNvSpPr/>
            <p:nvPr/>
          </p:nvSpPr>
          <p:spPr>
            <a:xfrm>
              <a:off x="5518533" y="2611450"/>
              <a:ext cx="635" cy="635"/>
            </a:xfrm>
            <a:custGeom>
              <a:avLst/>
              <a:gdLst/>
              <a:ahLst/>
              <a:cxnLst/>
              <a:rect l="l" t="t" r="r" b="b"/>
              <a:pathLst>
                <a:path w="635" h="635">
                  <a:moveTo>
                    <a:pt x="76" y="0"/>
                  </a:moveTo>
                  <a:lnTo>
                    <a:pt x="0" y="139"/>
                  </a:lnTo>
                </a:path>
              </a:pathLst>
            </a:custGeom>
            <a:ln w="3175">
              <a:solidFill>
                <a:srgbClr val="231F20"/>
              </a:solidFill>
            </a:ln>
          </p:spPr>
          <p:txBody>
            <a:bodyPr wrap="square" lIns="0" tIns="0" rIns="0" bIns="0" rtlCol="0"/>
            <a:lstStyle/>
            <a:p/>
          </p:txBody>
        </p:sp>
        <p:sp>
          <p:nvSpPr>
            <p:cNvPr id="5054" name="object 5054" descr=""/>
            <p:cNvSpPr/>
            <p:nvPr/>
          </p:nvSpPr>
          <p:spPr>
            <a:xfrm>
              <a:off x="5535630" y="263119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055" name="object 5055" descr=""/>
            <p:cNvSpPr/>
            <p:nvPr/>
          </p:nvSpPr>
          <p:spPr>
            <a:xfrm>
              <a:off x="5520195" y="2626865"/>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056" name="object 5056" descr=""/>
            <p:cNvSpPr/>
            <p:nvPr/>
          </p:nvSpPr>
          <p:spPr>
            <a:xfrm>
              <a:off x="5520195" y="2615492"/>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057" name="object 5057" descr=""/>
            <p:cNvSpPr/>
            <p:nvPr/>
          </p:nvSpPr>
          <p:spPr>
            <a:xfrm>
              <a:off x="5535630" y="2610891"/>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058" name="object 5058" descr=""/>
            <p:cNvSpPr/>
            <p:nvPr/>
          </p:nvSpPr>
          <p:spPr>
            <a:xfrm>
              <a:off x="5518025" y="2612255"/>
              <a:ext cx="635" cy="635"/>
            </a:xfrm>
            <a:custGeom>
              <a:avLst/>
              <a:gdLst/>
              <a:ahLst/>
              <a:cxnLst/>
              <a:rect l="l" t="t" r="r" b="b"/>
              <a:pathLst>
                <a:path w="635" h="635">
                  <a:moveTo>
                    <a:pt x="25" y="0"/>
                  </a:moveTo>
                  <a:lnTo>
                    <a:pt x="0" y="177"/>
                  </a:lnTo>
                </a:path>
              </a:pathLst>
            </a:custGeom>
            <a:ln w="3175">
              <a:solidFill>
                <a:srgbClr val="231F20"/>
              </a:solidFill>
            </a:ln>
          </p:spPr>
          <p:txBody>
            <a:bodyPr wrap="square" lIns="0" tIns="0" rIns="0" bIns="0" rtlCol="0"/>
            <a:lstStyle/>
            <a:p/>
          </p:txBody>
        </p:sp>
        <p:sp>
          <p:nvSpPr>
            <p:cNvPr id="5059" name="object 5059" descr=""/>
            <p:cNvSpPr/>
            <p:nvPr/>
          </p:nvSpPr>
          <p:spPr>
            <a:xfrm>
              <a:off x="5521455" y="2615492"/>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5060" name="object 5060" descr=""/>
            <p:cNvSpPr/>
            <p:nvPr/>
          </p:nvSpPr>
          <p:spPr>
            <a:xfrm>
              <a:off x="5536890" y="2610891"/>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5061" name="object 5061" descr=""/>
            <p:cNvSpPr/>
            <p:nvPr/>
          </p:nvSpPr>
          <p:spPr>
            <a:xfrm>
              <a:off x="5521455" y="2626865"/>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5062" name="object 5062" descr=""/>
            <p:cNvSpPr/>
            <p:nvPr/>
          </p:nvSpPr>
          <p:spPr>
            <a:xfrm>
              <a:off x="5536890" y="2631454"/>
              <a:ext cx="635" cy="635"/>
            </a:xfrm>
            <a:custGeom>
              <a:avLst/>
              <a:gdLst/>
              <a:ahLst/>
              <a:cxnLst/>
              <a:rect l="l" t="t" r="r" b="b"/>
              <a:pathLst>
                <a:path w="635" h="635">
                  <a:moveTo>
                    <a:pt x="12" y="12"/>
                  </a:moveTo>
                  <a:lnTo>
                    <a:pt x="0" y="12"/>
                  </a:lnTo>
                </a:path>
                <a:path w="635" h="635">
                  <a:moveTo>
                    <a:pt x="12" y="12"/>
                  </a:moveTo>
                </a:path>
              </a:pathLst>
            </a:custGeom>
            <a:ln w="3175">
              <a:solidFill>
                <a:srgbClr val="231F20"/>
              </a:solidFill>
            </a:ln>
          </p:spPr>
          <p:txBody>
            <a:bodyPr wrap="square" lIns="0" tIns="0" rIns="0" bIns="0" rtlCol="0"/>
            <a:lstStyle/>
            <a:p/>
          </p:txBody>
        </p:sp>
        <p:sp>
          <p:nvSpPr>
            <p:cNvPr id="5063" name="object 5063" descr=""/>
            <p:cNvSpPr/>
            <p:nvPr/>
          </p:nvSpPr>
          <p:spPr>
            <a:xfrm>
              <a:off x="5521443" y="2626853"/>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5064" name="object 5064" descr=""/>
            <p:cNvSpPr/>
            <p:nvPr/>
          </p:nvSpPr>
          <p:spPr>
            <a:xfrm>
              <a:off x="5521443" y="2615480"/>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5065" name="object 5065" descr=""/>
            <p:cNvSpPr/>
            <p:nvPr/>
          </p:nvSpPr>
          <p:spPr>
            <a:xfrm>
              <a:off x="5536877" y="2610879"/>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5066" name="object 5066" descr=""/>
            <p:cNvSpPr/>
            <p:nvPr/>
          </p:nvSpPr>
          <p:spPr>
            <a:xfrm>
              <a:off x="5536883" y="2631392"/>
              <a:ext cx="635" cy="635"/>
            </a:xfrm>
            <a:custGeom>
              <a:avLst/>
              <a:gdLst/>
              <a:ahLst/>
              <a:cxnLst/>
              <a:rect l="l" t="t" r="r" b="b"/>
              <a:pathLst>
                <a:path w="635" h="635">
                  <a:moveTo>
                    <a:pt x="25" y="12"/>
                  </a:moveTo>
                </a:path>
              </a:pathLst>
            </a:custGeom>
            <a:ln w="3175">
              <a:solidFill>
                <a:srgbClr val="231F20"/>
              </a:solidFill>
            </a:ln>
          </p:spPr>
          <p:txBody>
            <a:bodyPr wrap="square" lIns="0" tIns="0" rIns="0" bIns="0" rtlCol="0"/>
            <a:lstStyle/>
            <a:p/>
          </p:txBody>
        </p:sp>
        <p:sp>
          <p:nvSpPr>
            <p:cNvPr id="5067" name="object 5067" descr=""/>
            <p:cNvSpPr/>
            <p:nvPr/>
          </p:nvSpPr>
          <p:spPr>
            <a:xfrm>
              <a:off x="5521448" y="2626790"/>
              <a:ext cx="635" cy="635"/>
            </a:xfrm>
            <a:custGeom>
              <a:avLst/>
              <a:gdLst/>
              <a:ahLst/>
              <a:cxnLst/>
              <a:rect l="l" t="t" r="r" b="b"/>
              <a:pathLst>
                <a:path w="635" h="635">
                  <a:moveTo>
                    <a:pt x="25" y="12"/>
                  </a:moveTo>
                </a:path>
              </a:pathLst>
            </a:custGeom>
            <a:ln w="3175">
              <a:solidFill>
                <a:srgbClr val="231F20"/>
              </a:solidFill>
            </a:ln>
          </p:spPr>
          <p:txBody>
            <a:bodyPr wrap="square" lIns="0" tIns="0" rIns="0" bIns="0" rtlCol="0"/>
            <a:lstStyle/>
            <a:p/>
          </p:txBody>
        </p:sp>
        <p:sp>
          <p:nvSpPr>
            <p:cNvPr id="5068" name="object 5068" descr=""/>
            <p:cNvSpPr/>
            <p:nvPr/>
          </p:nvSpPr>
          <p:spPr>
            <a:xfrm>
              <a:off x="5521448" y="2615691"/>
              <a:ext cx="635" cy="635"/>
            </a:xfrm>
            <a:custGeom>
              <a:avLst/>
              <a:gdLst/>
              <a:ahLst/>
              <a:cxnLst/>
              <a:rect l="l" t="t" r="r" b="b"/>
              <a:pathLst>
                <a:path w="635" h="635">
                  <a:moveTo>
                    <a:pt x="25" y="12"/>
                  </a:moveTo>
                </a:path>
              </a:pathLst>
            </a:custGeom>
            <a:ln w="3175">
              <a:solidFill>
                <a:srgbClr val="231F20"/>
              </a:solidFill>
            </a:ln>
          </p:spPr>
          <p:txBody>
            <a:bodyPr wrap="square" lIns="0" tIns="0" rIns="0" bIns="0" rtlCol="0"/>
            <a:lstStyle/>
            <a:p/>
          </p:txBody>
        </p:sp>
        <p:sp>
          <p:nvSpPr>
            <p:cNvPr id="5069" name="object 5069" descr=""/>
            <p:cNvSpPr/>
            <p:nvPr/>
          </p:nvSpPr>
          <p:spPr>
            <a:xfrm>
              <a:off x="5536883" y="2611089"/>
              <a:ext cx="635" cy="635"/>
            </a:xfrm>
            <a:custGeom>
              <a:avLst/>
              <a:gdLst/>
              <a:ahLst/>
              <a:cxnLst/>
              <a:rect l="l" t="t" r="r" b="b"/>
              <a:pathLst>
                <a:path w="635" h="635">
                  <a:moveTo>
                    <a:pt x="25" y="12"/>
                  </a:moveTo>
                </a:path>
              </a:pathLst>
            </a:custGeom>
            <a:ln w="3175">
              <a:solidFill>
                <a:srgbClr val="231F20"/>
              </a:solidFill>
            </a:ln>
          </p:spPr>
          <p:txBody>
            <a:bodyPr wrap="square" lIns="0" tIns="0" rIns="0" bIns="0" rtlCol="0"/>
            <a:lstStyle/>
            <a:p/>
          </p:txBody>
        </p:sp>
        <p:sp>
          <p:nvSpPr>
            <p:cNvPr id="5070" name="object 5070" descr=""/>
            <p:cNvSpPr/>
            <p:nvPr/>
          </p:nvSpPr>
          <p:spPr>
            <a:xfrm>
              <a:off x="5535698" y="263139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071" name="object 5071" descr=""/>
            <p:cNvSpPr/>
            <p:nvPr/>
          </p:nvSpPr>
          <p:spPr>
            <a:xfrm>
              <a:off x="5520277" y="2626792"/>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072" name="object 5072" descr=""/>
            <p:cNvSpPr/>
            <p:nvPr/>
          </p:nvSpPr>
          <p:spPr>
            <a:xfrm>
              <a:off x="5520277" y="2615419"/>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073" name="object 5073" descr=""/>
            <p:cNvSpPr/>
            <p:nvPr/>
          </p:nvSpPr>
          <p:spPr>
            <a:xfrm>
              <a:off x="5535698" y="261108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074" name="object 5074" descr=""/>
            <p:cNvSpPr/>
            <p:nvPr/>
          </p:nvSpPr>
          <p:spPr>
            <a:xfrm>
              <a:off x="5514369" y="2582070"/>
              <a:ext cx="3175" cy="3175"/>
            </a:xfrm>
            <a:custGeom>
              <a:avLst/>
              <a:gdLst/>
              <a:ahLst/>
              <a:cxnLst/>
              <a:rect l="l" t="t" r="r" b="b"/>
              <a:pathLst>
                <a:path w="3175" h="3175">
                  <a:moveTo>
                    <a:pt x="2578" y="2565"/>
                  </a:moveTo>
                  <a:lnTo>
                    <a:pt x="2578" y="1155"/>
                  </a:lnTo>
                  <a:lnTo>
                    <a:pt x="1422" y="0"/>
                  </a:lnTo>
                  <a:lnTo>
                    <a:pt x="0" y="0"/>
                  </a:lnTo>
                </a:path>
              </a:pathLst>
            </a:custGeom>
            <a:ln w="3175">
              <a:solidFill>
                <a:srgbClr val="231F20"/>
              </a:solidFill>
            </a:ln>
          </p:spPr>
          <p:txBody>
            <a:bodyPr wrap="square" lIns="0" tIns="0" rIns="0" bIns="0" rtlCol="0"/>
            <a:lstStyle/>
            <a:p/>
          </p:txBody>
        </p:sp>
        <p:sp>
          <p:nvSpPr>
            <p:cNvPr id="5075" name="object 5075" descr=""/>
            <p:cNvSpPr/>
            <p:nvPr/>
          </p:nvSpPr>
          <p:spPr>
            <a:xfrm>
              <a:off x="5518970" y="2576651"/>
              <a:ext cx="3175" cy="3175"/>
            </a:xfrm>
            <a:custGeom>
              <a:avLst/>
              <a:gdLst/>
              <a:ahLst/>
              <a:cxnLst/>
              <a:rect l="l" t="t" r="r" b="b"/>
              <a:pathLst>
                <a:path w="3175" h="3175">
                  <a:moveTo>
                    <a:pt x="2578" y="2565"/>
                  </a:moveTo>
                  <a:lnTo>
                    <a:pt x="2578" y="1155"/>
                  </a:lnTo>
                  <a:lnTo>
                    <a:pt x="1422" y="0"/>
                  </a:lnTo>
                  <a:lnTo>
                    <a:pt x="0" y="0"/>
                  </a:lnTo>
                </a:path>
              </a:pathLst>
            </a:custGeom>
            <a:ln w="3175">
              <a:solidFill>
                <a:srgbClr val="231F20"/>
              </a:solidFill>
            </a:ln>
          </p:spPr>
          <p:txBody>
            <a:bodyPr wrap="square" lIns="0" tIns="0" rIns="0" bIns="0" rtlCol="0"/>
            <a:lstStyle/>
            <a:p/>
          </p:txBody>
        </p:sp>
        <p:sp>
          <p:nvSpPr>
            <p:cNvPr id="5076" name="object 5076" descr=""/>
            <p:cNvSpPr/>
            <p:nvPr/>
          </p:nvSpPr>
          <p:spPr>
            <a:xfrm>
              <a:off x="5510992" y="2584775"/>
              <a:ext cx="3175" cy="3175"/>
            </a:xfrm>
            <a:custGeom>
              <a:avLst/>
              <a:gdLst/>
              <a:ahLst/>
              <a:cxnLst/>
              <a:rect l="l" t="t" r="r" b="b"/>
              <a:pathLst>
                <a:path w="3175" h="3175">
                  <a:moveTo>
                    <a:pt x="2971" y="1485"/>
                  </a:moveTo>
                  <a:lnTo>
                    <a:pt x="2971" y="673"/>
                  </a:lnTo>
                  <a:lnTo>
                    <a:pt x="2311" y="0"/>
                  </a:lnTo>
                  <a:lnTo>
                    <a:pt x="1485" y="0"/>
                  </a:lnTo>
                  <a:lnTo>
                    <a:pt x="660" y="0"/>
                  </a:lnTo>
                  <a:lnTo>
                    <a:pt x="0" y="673"/>
                  </a:lnTo>
                  <a:lnTo>
                    <a:pt x="0" y="1485"/>
                  </a:lnTo>
                  <a:lnTo>
                    <a:pt x="0" y="2298"/>
                  </a:lnTo>
                  <a:lnTo>
                    <a:pt x="660" y="2971"/>
                  </a:lnTo>
                  <a:lnTo>
                    <a:pt x="1485" y="2971"/>
                  </a:lnTo>
                  <a:lnTo>
                    <a:pt x="2311" y="2971"/>
                  </a:lnTo>
                  <a:lnTo>
                    <a:pt x="2971" y="2298"/>
                  </a:lnTo>
                  <a:lnTo>
                    <a:pt x="2971" y="1485"/>
                  </a:lnTo>
                </a:path>
                <a:path w="3175" h="3175">
                  <a:moveTo>
                    <a:pt x="2971" y="1485"/>
                  </a:moveTo>
                  <a:lnTo>
                    <a:pt x="2971" y="673"/>
                  </a:lnTo>
                  <a:lnTo>
                    <a:pt x="2311" y="0"/>
                  </a:lnTo>
                  <a:lnTo>
                    <a:pt x="1485" y="0"/>
                  </a:lnTo>
                  <a:lnTo>
                    <a:pt x="660" y="0"/>
                  </a:lnTo>
                  <a:lnTo>
                    <a:pt x="0" y="673"/>
                  </a:lnTo>
                  <a:lnTo>
                    <a:pt x="0" y="1485"/>
                  </a:lnTo>
                  <a:lnTo>
                    <a:pt x="0" y="2298"/>
                  </a:lnTo>
                  <a:lnTo>
                    <a:pt x="660" y="2971"/>
                  </a:lnTo>
                  <a:lnTo>
                    <a:pt x="1485" y="2971"/>
                  </a:lnTo>
                  <a:lnTo>
                    <a:pt x="2311" y="2971"/>
                  </a:lnTo>
                  <a:lnTo>
                    <a:pt x="2971" y="2298"/>
                  </a:lnTo>
                  <a:lnTo>
                    <a:pt x="2971" y="1485"/>
                  </a:lnTo>
                </a:path>
              </a:pathLst>
            </a:custGeom>
            <a:ln w="3175">
              <a:solidFill>
                <a:srgbClr val="231F20"/>
              </a:solidFill>
            </a:ln>
          </p:spPr>
          <p:txBody>
            <a:bodyPr wrap="square" lIns="0" tIns="0" rIns="0" bIns="0" rtlCol="0"/>
            <a:lstStyle/>
            <a:p/>
          </p:txBody>
        </p:sp>
        <p:sp>
          <p:nvSpPr>
            <p:cNvPr id="5077" name="object 5077" descr=""/>
            <p:cNvSpPr/>
            <p:nvPr/>
          </p:nvSpPr>
          <p:spPr>
            <a:xfrm>
              <a:off x="5511259" y="2585042"/>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5078" name="object 5078" descr=""/>
            <p:cNvSpPr/>
            <p:nvPr/>
          </p:nvSpPr>
          <p:spPr>
            <a:xfrm>
              <a:off x="5559672" y="2437092"/>
              <a:ext cx="635" cy="635"/>
            </a:xfrm>
            <a:custGeom>
              <a:avLst/>
              <a:gdLst/>
              <a:ahLst/>
              <a:cxnLst/>
              <a:rect l="l" t="t" r="r" b="b"/>
              <a:pathLst>
                <a:path w="635" h="635">
                  <a:moveTo>
                    <a:pt x="292" y="228"/>
                  </a:moveTo>
                  <a:lnTo>
                    <a:pt x="0" y="0"/>
                  </a:lnTo>
                </a:path>
              </a:pathLst>
            </a:custGeom>
            <a:ln w="3175">
              <a:solidFill>
                <a:srgbClr val="231F20"/>
              </a:solidFill>
            </a:ln>
          </p:spPr>
          <p:txBody>
            <a:bodyPr wrap="square" lIns="0" tIns="0" rIns="0" bIns="0" rtlCol="0"/>
            <a:lstStyle/>
            <a:p/>
          </p:txBody>
        </p:sp>
        <p:sp>
          <p:nvSpPr>
            <p:cNvPr id="5079" name="object 5079" descr=""/>
            <p:cNvSpPr/>
            <p:nvPr/>
          </p:nvSpPr>
          <p:spPr>
            <a:xfrm>
              <a:off x="5543473" y="2427903"/>
              <a:ext cx="635" cy="635"/>
            </a:xfrm>
            <a:custGeom>
              <a:avLst/>
              <a:gdLst/>
              <a:ahLst/>
              <a:cxnLst/>
              <a:rect l="l" t="t" r="r" b="b"/>
              <a:pathLst>
                <a:path w="635" h="635">
                  <a:moveTo>
                    <a:pt x="342" y="152"/>
                  </a:moveTo>
                  <a:lnTo>
                    <a:pt x="114" y="50"/>
                  </a:lnTo>
                </a:path>
              </a:pathLst>
            </a:custGeom>
            <a:ln w="3175">
              <a:solidFill>
                <a:srgbClr val="231F20"/>
              </a:solidFill>
            </a:ln>
          </p:spPr>
          <p:txBody>
            <a:bodyPr wrap="square" lIns="0" tIns="0" rIns="0" bIns="0" rtlCol="0"/>
            <a:lstStyle/>
            <a:p/>
          </p:txBody>
        </p:sp>
        <p:sp>
          <p:nvSpPr>
            <p:cNvPr id="5080" name="object 5080" descr=""/>
            <p:cNvSpPr/>
            <p:nvPr/>
          </p:nvSpPr>
          <p:spPr>
            <a:xfrm>
              <a:off x="5528081" y="2514103"/>
              <a:ext cx="1270" cy="635"/>
            </a:xfrm>
            <a:custGeom>
              <a:avLst/>
              <a:gdLst/>
              <a:ahLst/>
              <a:cxnLst/>
              <a:rect l="l" t="t" r="r" b="b"/>
              <a:pathLst>
                <a:path w="1270" h="635">
                  <a:moveTo>
                    <a:pt x="647" y="0"/>
                  </a:moveTo>
                  <a:lnTo>
                    <a:pt x="431" y="0"/>
                  </a:lnTo>
                  <a:lnTo>
                    <a:pt x="215" y="0"/>
                  </a:lnTo>
                  <a:lnTo>
                    <a:pt x="0" y="12"/>
                  </a:lnTo>
                </a:path>
              </a:pathLst>
            </a:custGeom>
            <a:ln w="3175">
              <a:solidFill>
                <a:srgbClr val="231F20"/>
              </a:solidFill>
            </a:ln>
          </p:spPr>
          <p:txBody>
            <a:bodyPr wrap="square" lIns="0" tIns="0" rIns="0" bIns="0" rtlCol="0"/>
            <a:lstStyle/>
            <a:p/>
          </p:txBody>
        </p:sp>
        <p:sp>
          <p:nvSpPr>
            <p:cNvPr id="5081" name="object 5081" descr=""/>
            <p:cNvSpPr/>
            <p:nvPr/>
          </p:nvSpPr>
          <p:spPr>
            <a:xfrm>
              <a:off x="5527911" y="2514389"/>
              <a:ext cx="635" cy="635"/>
            </a:xfrm>
            <a:custGeom>
              <a:avLst/>
              <a:gdLst/>
              <a:ahLst/>
              <a:cxnLst/>
              <a:rect l="l" t="t" r="r" b="b"/>
              <a:pathLst>
                <a:path w="635" h="635">
                  <a:moveTo>
                    <a:pt x="241" y="0"/>
                  </a:moveTo>
                  <a:lnTo>
                    <a:pt x="76" y="12"/>
                  </a:lnTo>
                </a:path>
              </a:pathLst>
            </a:custGeom>
            <a:ln w="3175">
              <a:solidFill>
                <a:srgbClr val="231F20"/>
              </a:solidFill>
            </a:ln>
          </p:spPr>
          <p:txBody>
            <a:bodyPr wrap="square" lIns="0" tIns="0" rIns="0" bIns="0" rtlCol="0"/>
            <a:lstStyle/>
            <a:p/>
          </p:txBody>
        </p:sp>
        <p:sp>
          <p:nvSpPr>
            <p:cNvPr id="5082" name="object 5082" descr=""/>
            <p:cNvSpPr/>
            <p:nvPr/>
          </p:nvSpPr>
          <p:spPr>
            <a:xfrm>
              <a:off x="5527661" y="2514129"/>
              <a:ext cx="635" cy="635"/>
            </a:xfrm>
            <a:custGeom>
              <a:avLst/>
              <a:gdLst/>
              <a:ahLst/>
              <a:cxnLst/>
              <a:rect l="l" t="t" r="r" b="b"/>
              <a:pathLst>
                <a:path w="635" h="635">
                  <a:moveTo>
                    <a:pt x="368" y="0"/>
                  </a:moveTo>
                  <a:lnTo>
                    <a:pt x="241" y="12"/>
                  </a:lnTo>
                  <a:lnTo>
                    <a:pt x="0" y="25"/>
                  </a:lnTo>
                </a:path>
              </a:pathLst>
            </a:custGeom>
            <a:ln w="3175">
              <a:solidFill>
                <a:srgbClr val="231F20"/>
              </a:solidFill>
            </a:ln>
          </p:spPr>
          <p:txBody>
            <a:bodyPr wrap="square" lIns="0" tIns="0" rIns="0" bIns="0" rtlCol="0"/>
            <a:lstStyle/>
            <a:p/>
          </p:txBody>
        </p:sp>
        <p:sp>
          <p:nvSpPr>
            <p:cNvPr id="5083" name="object 5083" descr=""/>
            <p:cNvSpPr/>
            <p:nvPr/>
          </p:nvSpPr>
          <p:spPr>
            <a:xfrm>
              <a:off x="5527341" y="2514140"/>
              <a:ext cx="635" cy="635"/>
            </a:xfrm>
            <a:custGeom>
              <a:avLst/>
              <a:gdLst/>
              <a:ahLst/>
              <a:cxnLst/>
              <a:rect l="l" t="t" r="r" b="b"/>
              <a:pathLst>
                <a:path w="635" h="635">
                  <a:moveTo>
                    <a:pt x="266" y="0"/>
                  </a:moveTo>
                  <a:lnTo>
                    <a:pt x="0" y="38"/>
                  </a:lnTo>
                </a:path>
              </a:pathLst>
            </a:custGeom>
            <a:ln w="3175">
              <a:solidFill>
                <a:srgbClr val="231F20"/>
              </a:solidFill>
            </a:ln>
          </p:spPr>
          <p:txBody>
            <a:bodyPr wrap="square" lIns="0" tIns="0" rIns="0" bIns="0" rtlCol="0"/>
            <a:lstStyle/>
            <a:p/>
          </p:txBody>
        </p:sp>
        <p:sp>
          <p:nvSpPr>
            <p:cNvPr id="5084" name="object 5084" descr=""/>
            <p:cNvSpPr/>
            <p:nvPr/>
          </p:nvSpPr>
          <p:spPr>
            <a:xfrm>
              <a:off x="5527098" y="2514426"/>
              <a:ext cx="635" cy="635"/>
            </a:xfrm>
            <a:custGeom>
              <a:avLst/>
              <a:gdLst/>
              <a:ahLst/>
              <a:cxnLst/>
              <a:rect l="l" t="t" r="r" b="b"/>
              <a:pathLst>
                <a:path w="635" h="635">
                  <a:moveTo>
                    <a:pt x="266" y="0"/>
                  </a:moveTo>
                  <a:lnTo>
                    <a:pt x="88" y="25"/>
                  </a:lnTo>
                </a:path>
              </a:pathLst>
            </a:custGeom>
            <a:ln w="3175">
              <a:solidFill>
                <a:srgbClr val="231F20"/>
              </a:solidFill>
            </a:ln>
          </p:spPr>
          <p:txBody>
            <a:bodyPr wrap="square" lIns="0" tIns="0" rIns="0" bIns="0" rtlCol="0"/>
            <a:lstStyle/>
            <a:p/>
          </p:txBody>
        </p:sp>
        <p:sp>
          <p:nvSpPr>
            <p:cNvPr id="5085" name="object 5085" descr=""/>
            <p:cNvSpPr/>
            <p:nvPr/>
          </p:nvSpPr>
          <p:spPr>
            <a:xfrm>
              <a:off x="5526996" y="2512752"/>
              <a:ext cx="635" cy="635"/>
            </a:xfrm>
            <a:custGeom>
              <a:avLst/>
              <a:gdLst/>
              <a:ahLst/>
              <a:cxnLst/>
              <a:rect l="l" t="t" r="r" b="b"/>
              <a:pathLst>
                <a:path w="635" h="635">
                  <a:moveTo>
                    <a:pt x="380" y="0"/>
                  </a:moveTo>
                  <a:lnTo>
                    <a:pt x="253" y="0"/>
                  </a:lnTo>
                  <a:lnTo>
                    <a:pt x="0" y="12"/>
                  </a:lnTo>
                </a:path>
              </a:pathLst>
            </a:custGeom>
            <a:ln w="3175">
              <a:solidFill>
                <a:srgbClr val="231F20"/>
              </a:solidFill>
            </a:ln>
          </p:spPr>
          <p:txBody>
            <a:bodyPr wrap="square" lIns="0" tIns="0" rIns="0" bIns="0" rtlCol="0"/>
            <a:lstStyle/>
            <a:p/>
          </p:txBody>
        </p:sp>
        <p:sp>
          <p:nvSpPr>
            <p:cNvPr id="5086" name="object 5086" descr=""/>
            <p:cNvSpPr/>
            <p:nvPr/>
          </p:nvSpPr>
          <p:spPr>
            <a:xfrm>
              <a:off x="5472948" y="2535687"/>
              <a:ext cx="10160" cy="10795"/>
            </a:xfrm>
            <a:custGeom>
              <a:avLst/>
              <a:gdLst/>
              <a:ahLst/>
              <a:cxnLst/>
              <a:rect l="l" t="t" r="r" b="b"/>
              <a:pathLst>
                <a:path w="10160" h="10794">
                  <a:moveTo>
                    <a:pt x="5905" y="406"/>
                  </a:moveTo>
                  <a:lnTo>
                    <a:pt x="3378" y="0"/>
                  </a:lnTo>
                  <a:lnTo>
                    <a:pt x="990" y="1663"/>
                  </a:lnTo>
                  <a:lnTo>
                    <a:pt x="495" y="4165"/>
                  </a:lnTo>
                  <a:lnTo>
                    <a:pt x="0" y="6680"/>
                  </a:lnTo>
                  <a:lnTo>
                    <a:pt x="1587" y="9131"/>
                  </a:lnTo>
                  <a:lnTo>
                    <a:pt x="4063" y="9702"/>
                  </a:lnTo>
                  <a:lnTo>
                    <a:pt x="6565" y="10274"/>
                  </a:lnTo>
                  <a:lnTo>
                    <a:pt x="9067" y="8775"/>
                  </a:lnTo>
                  <a:lnTo>
                    <a:pt x="9715" y="6311"/>
                  </a:lnTo>
                </a:path>
              </a:pathLst>
            </a:custGeom>
            <a:ln w="3175">
              <a:solidFill>
                <a:srgbClr val="231F20"/>
              </a:solidFill>
            </a:ln>
          </p:spPr>
          <p:txBody>
            <a:bodyPr wrap="square" lIns="0" tIns="0" rIns="0" bIns="0" rtlCol="0"/>
            <a:lstStyle/>
            <a:p/>
          </p:txBody>
        </p:sp>
        <p:sp>
          <p:nvSpPr>
            <p:cNvPr id="5087" name="object 5087" descr=""/>
            <p:cNvSpPr/>
            <p:nvPr/>
          </p:nvSpPr>
          <p:spPr>
            <a:xfrm>
              <a:off x="5473204" y="2535895"/>
              <a:ext cx="9525" cy="10160"/>
            </a:xfrm>
            <a:custGeom>
              <a:avLst/>
              <a:gdLst/>
              <a:ahLst/>
              <a:cxnLst/>
              <a:rect l="l" t="t" r="r" b="b"/>
              <a:pathLst>
                <a:path w="9525" h="10160">
                  <a:moveTo>
                    <a:pt x="5816" y="507"/>
                  </a:moveTo>
                  <a:lnTo>
                    <a:pt x="3416" y="0"/>
                  </a:lnTo>
                  <a:lnTo>
                    <a:pt x="1041" y="1523"/>
                  </a:lnTo>
                  <a:lnTo>
                    <a:pt x="520" y="3949"/>
                  </a:lnTo>
                  <a:lnTo>
                    <a:pt x="0" y="6349"/>
                  </a:lnTo>
                  <a:lnTo>
                    <a:pt x="1524" y="8712"/>
                  </a:lnTo>
                  <a:lnTo>
                    <a:pt x="3937" y="9232"/>
                  </a:lnTo>
                  <a:lnTo>
                    <a:pt x="6337" y="9766"/>
                  </a:lnTo>
                  <a:lnTo>
                    <a:pt x="8724" y="8242"/>
                  </a:lnTo>
                  <a:lnTo>
                    <a:pt x="9258" y="5841"/>
                  </a:lnTo>
                </a:path>
              </a:pathLst>
            </a:custGeom>
            <a:ln w="3175">
              <a:solidFill>
                <a:srgbClr val="231F20"/>
              </a:solidFill>
            </a:ln>
          </p:spPr>
          <p:txBody>
            <a:bodyPr wrap="square" lIns="0" tIns="0" rIns="0" bIns="0" rtlCol="0"/>
            <a:lstStyle/>
            <a:p/>
          </p:txBody>
        </p:sp>
        <p:sp>
          <p:nvSpPr>
            <p:cNvPr id="5088" name="object 5088" descr=""/>
            <p:cNvSpPr/>
            <p:nvPr/>
          </p:nvSpPr>
          <p:spPr>
            <a:xfrm>
              <a:off x="5504247" y="2500063"/>
              <a:ext cx="635" cy="635"/>
            </a:xfrm>
            <a:custGeom>
              <a:avLst/>
              <a:gdLst/>
              <a:ahLst/>
              <a:cxnLst/>
              <a:rect l="l" t="t" r="r" b="b"/>
              <a:pathLst>
                <a:path w="635" h="635">
                  <a:moveTo>
                    <a:pt x="0" y="0"/>
                  </a:moveTo>
                  <a:lnTo>
                    <a:pt x="101" y="139"/>
                  </a:lnTo>
                </a:path>
              </a:pathLst>
            </a:custGeom>
            <a:ln w="3175">
              <a:solidFill>
                <a:srgbClr val="231F20"/>
              </a:solidFill>
            </a:ln>
          </p:spPr>
          <p:txBody>
            <a:bodyPr wrap="square" lIns="0" tIns="0" rIns="0" bIns="0" rtlCol="0"/>
            <a:lstStyle/>
            <a:p/>
          </p:txBody>
        </p:sp>
        <p:sp>
          <p:nvSpPr>
            <p:cNvPr id="5089" name="object 5089" descr=""/>
            <p:cNvSpPr/>
            <p:nvPr/>
          </p:nvSpPr>
          <p:spPr>
            <a:xfrm>
              <a:off x="5518838" y="2498067"/>
              <a:ext cx="635" cy="635"/>
            </a:xfrm>
            <a:custGeom>
              <a:avLst/>
              <a:gdLst/>
              <a:ahLst/>
              <a:cxnLst/>
              <a:rect l="l" t="t" r="r" b="b"/>
              <a:pathLst>
                <a:path w="635" h="635">
                  <a:moveTo>
                    <a:pt x="12" y="0"/>
                  </a:moveTo>
                  <a:lnTo>
                    <a:pt x="0" y="139"/>
                  </a:lnTo>
                  <a:lnTo>
                    <a:pt x="0" y="266"/>
                  </a:lnTo>
                </a:path>
              </a:pathLst>
            </a:custGeom>
            <a:ln w="3175">
              <a:solidFill>
                <a:srgbClr val="231F20"/>
              </a:solidFill>
            </a:ln>
          </p:spPr>
          <p:txBody>
            <a:bodyPr wrap="square" lIns="0" tIns="0" rIns="0" bIns="0" rtlCol="0"/>
            <a:lstStyle/>
            <a:p/>
          </p:txBody>
        </p:sp>
        <p:sp>
          <p:nvSpPr>
            <p:cNvPr id="5090" name="object 5090" descr=""/>
            <p:cNvSpPr/>
            <p:nvPr/>
          </p:nvSpPr>
          <p:spPr>
            <a:xfrm>
              <a:off x="5518571" y="2498254"/>
              <a:ext cx="0" cy="635"/>
            </a:xfrm>
            <a:custGeom>
              <a:avLst/>
              <a:gdLst/>
              <a:ahLst/>
              <a:cxnLst/>
              <a:rect l="l" t="t" r="r" b="b"/>
              <a:pathLst>
                <a:path w="0" h="635">
                  <a:moveTo>
                    <a:pt x="0" y="0"/>
                  </a:moveTo>
                  <a:lnTo>
                    <a:pt x="0" y="12"/>
                  </a:lnTo>
                </a:path>
              </a:pathLst>
            </a:custGeom>
            <a:ln w="3175">
              <a:solidFill>
                <a:srgbClr val="231F20"/>
              </a:solidFill>
            </a:ln>
          </p:spPr>
          <p:txBody>
            <a:bodyPr wrap="square" lIns="0" tIns="0" rIns="0" bIns="0" rtlCol="0"/>
            <a:lstStyle/>
            <a:p/>
          </p:txBody>
        </p:sp>
        <p:sp>
          <p:nvSpPr>
            <p:cNvPr id="5091" name="object 5091" descr=""/>
            <p:cNvSpPr/>
            <p:nvPr/>
          </p:nvSpPr>
          <p:spPr>
            <a:xfrm>
              <a:off x="5501615" y="2566253"/>
              <a:ext cx="635" cy="635"/>
            </a:xfrm>
            <a:custGeom>
              <a:avLst/>
              <a:gdLst/>
              <a:ahLst/>
              <a:cxnLst/>
              <a:rect l="l" t="t" r="r" b="b"/>
              <a:pathLst>
                <a:path w="635" h="635">
                  <a:moveTo>
                    <a:pt x="76" y="76"/>
                  </a:moveTo>
                </a:path>
                <a:path w="635" h="635">
                  <a:moveTo>
                    <a:pt x="76" y="76"/>
                  </a:moveTo>
                  <a:lnTo>
                    <a:pt x="0" y="0"/>
                  </a:lnTo>
                </a:path>
              </a:pathLst>
            </a:custGeom>
            <a:ln w="3175">
              <a:solidFill>
                <a:srgbClr val="231F20"/>
              </a:solidFill>
            </a:ln>
          </p:spPr>
          <p:txBody>
            <a:bodyPr wrap="square" lIns="0" tIns="0" rIns="0" bIns="0" rtlCol="0"/>
            <a:lstStyle/>
            <a:p/>
          </p:txBody>
        </p:sp>
        <p:sp>
          <p:nvSpPr>
            <p:cNvPr id="5092" name="object 5092" descr=""/>
            <p:cNvSpPr/>
            <p:nvPr/>
          </p:nvSpPr>
          <p:spPr>
            <a:xfrm>
              <a:off x="5482620" y="2525402"/>
              <a:ext cx="1270" cy="2540"/>
            </a:xfrm>
            <a:custGeom>
              <a:avLst/>
              <a:gdLst/>
              <a:ahLst/>
              <a:cxnLst/>
              <a:rect l="l" t="t" r="r" b="b"/>
              <a:pathLst>
                <a:path w="1270" h="2539">
                  <a:moveTo>
                    <a:pt x="952" y="0"/>
                  </a:moveTo>
                  <a:lnTo>
                    <a:pt x="241" y="406"/>
                  </a:lnTo>
                  <a:lnTo>
                    <a:pt x="0" y="1320"/>
                  </a:lnTo>
                  <a:lnTo>
                    <a:pt x="406" y="2032"/>
                  </a:lnTo>
                </a:path>
              </a:pathLst>
            </a:custGeom>
            <a:ln w="3175">
              <a:solidFill>
                <a:srgbClr val="231F20"/>
              </a:solidFill>
            </a:ln>
          </p:spPr>
          <p:txBody>
            <a:bodyPr wrap="square" lIns="0" tIns="0" rIns="0" bIns="0" rtlCol="0"/>
            <a:lstStyle/>
            <a:p/>
          </p:txBody>
        </p:sp>
        <p:sp>
          <p:nvSpPr>
            <p:cNvPr id="5093" name="object 5093" descr=""/>
            <p:cNvSpPr/>
            <p:nvPr/>
          </p:nvSpPr>
          <p:spPr>
            <a:xfrm>
              <a:off x="5494135" y="2519042"/>
              <a:ext cx="2540" cy="1270"/>
            </a:xfrm>
            <a:custGeom>
              <a:avLst/>
              <a:gdLst/>
              <a:ahLst/>
              <a:cxnLst/>
              <a:rect l="l" t="t" r="r" b="b"/>
              <a:pathLst>
                <a:path w="2539" h="1269">
                  <a:moveTo>
                    <a:pt x="2032" y="952"/>
                  </a:moveTo>
                  <a:lnTo>
                    <a:pt x="1625" y="228"/>
                  </a:lnTo>
                  <a:lnTo>
                    <a:pt x="711" y="0"/>
                  </a:lnTo>
                  <a:lnTo>
                    <a:pt x="0" y="406"/>
                  </a:lnTo>
                </a:path>
              </a:pathLst>
            </a:custGeom>
            <a:ln w="3175">
              <a:solidFill>
                <a:srgbClr val="231F20"/>
              </a:solidFill>
            </a:ln>
          </p:spPr>
          <p:txBody>
            <a:bodyPr wrap="square" lIns="0" tIns="0" rIns="0" bIns="0" rtlCol="0"/>
            <a:lstStyle/>
            <a:p/>
          </p:txBody>
        </p:sp>
        <p:sp>
          <p:nvSpPr>
            <p:cNvPr id="5094" name="object 5094" descr=""/>
            <p:cNvSpPr/>
            <p:nvPr/>
          </p:nvSpPr>
          <p:spPr>
            <a:xfrm>
              <a:off x="5485464" y="2531230"/>
              <a:ext cx="2540" cy="1270"/>
            </a:xfrm>
            <a:custGeom>
              <a:avLst/>
              <a:gdLst/>
              <a:ahLst/>
              <a:cxnLst/>
              <a:rect l="l" t="t" r="r" b="b"/>
              <a:pathLst>
                <a:path w="2539" h="1269">
                  <a:moveTo>
                    <a:pt x="0" y="0"/>
                  </a:moveTo>
                  <a:lnTo>
                    <a:pt x="419" y="711"/>
                  </a:lnTo>
                  <a:lnTo>
                    <a:pt x="1320" y="952"/>
                  </a:lnTo>
                  <a:lnTo>
                    <a:pt x="2032" y="546"/>
                  </a:lnTo>
                </a:path>
              </a:pathLst>
            </a:custGeom>
            <a:ln w="3175">
              <a:solidFill>
                <a:srgbClr val="231F20"/>
              </a:solidFill>
            </a:ln>
          </p:spPr>
          <p:txBody>
            <a:bodyPr wrap="square" lIns="0" tIns="0" rIns="0" bIns="0" rtlCol="0"/>
            <a:lstStyle/>
            <a:p/>
          </p:txBody>
        </p:sp>
        <p:sp>
          <p:nvSpPr>
            <p:cNvPr id="5095" name="object 5095" descr=""/>
            <p:cNvSpPr/>
            <p:nvPr/>
          </p:nvSpPr>
          <p:spPr>
            <a:xfrm>
              <a:off x="5497791" y="2523779"/>
              <a:ext cx="1270" cy="2540"/>
            </a:xfrm>
            <a:custGeom>
              <a:avLst/>
              <a:gdLst/>
              <a:ahLst/>
              <a:cxnLst/>
              <a:rect l="l" t="t" r="r" b="b"/>
              <a:pathLst>
                <a:path w="1270" h="2539">
                  <a:moveTo>
                    <a:pt x="0" y="2044"/>
                  </a:moveTo>
                  <a:lnTo>
                    <a:pt x="711" y="1625"/>
                  </a:lnTo>
                  <a:lnTo>
                    <a:pt x="952" y="723"/>
                  </a:lnTo>
                  <a:lnTo>
                    <a:pt x="546" y="0"/>
                  </a:lnTo>
                </a:path>
              </a:pathLst>
            </a:custGeom>
            <a:ln w="3175">
              <a:solidFill>
                <a:srgbClr val="231F20"/>
              </a:solidFill>
            </a:ln>
          </p:spPr>
          <p:txBody>
            <a:bodyPr wrap="square" lIns="0" tIns="0" rIns="0" bIns="0" rtlCol="0"/>
            <a:lstStyle/>
            <a:p/>
          </p:txBody>
        </p:sp>
        <p:sp>
          <p:nvSpPr>
            <p:cNvPr id="5096" name="object 5096" descr=""/>
            <p:cNvSpPr/>
            <p:nvPr/>
          </p:nvSpPr>
          <p:spPr>
            <a:xfrm>
              <a:off x="5506387" y="2497668"/>
              <a:ext cx="635" cy="635"/>
            </a:xfrm>
            <a:custGeom>
              <a:avLst/>
              <a:gdLst/>
              <a:ahLst/>
              <a:cxnLst/>
              <a:rect l="l" t="t" r="r" b="b"/>
              <a:pathLst>
                <a:path w="635" h="635">
                  <a:moveTo>
                    <a:pt x="0" y="101"/>
                  </a:moveTo>
                </a:path>
              </a:pathLst>
            </a:custGeom>
            <a:ln w="3175">
              <a:solidFill>
                <a:srgbClr val="231F20"/>
              </a:solidFill>
            </a:ln>
          </p:spPr>
          <p:txBody>
            <a:bodyPr wrap="square" lIns="0" tIns="0" rIns="0" bIns="0" rtlCol="0"/>
            <a:lstStyle/>
            <a:p/>
          </p:txBody>
        </p:sp>
        <p:sp>
          <p:nvSpPr>
            <p:cNvPr id="5097" name="object 5097" descr=""/>
            <p:cNvSpPr/>
            <p:nvPr/>
          </p:nvSpPr>
          <p:spPr>
            <a:xfrm>
              <a:off x="5492954" y="2497804"/>
              <a:ext cx="635" cy="635"/>
            </a:xfrm>
            <a:custGeom>
              <a:avLst/>
              <a:gdLst/>
              <a:ahLst/>
              <a:cxnLst/>
              <a:rect l="l" t="t" r="r" b="b"/>
              <a:pathLst>
                <a:path w="635" h="635">
                  <a:moveTo>
                    <a:pt x="0" y="101"/>
                  </a:moveTo>
                  <a:lnTo>
                    <a:pt x="139" y="0"/>
                  </a:lnTo>
                </a:path>
              </a:pathLst>
            </a:custGeom>
            <a:ln w="3175">
              <a:solidFill>
                <a:srgbClr val="231F20"/>
              </a:solidFill>
            </a:ln>
          </p:spPr>
          <p:txBody>
            <a:bodyPr wrap="square" lIns="0" tIns="0" rIns="0" bIns="0" rtlCol="0"/>
            <a:lstStyle/>
            <a:p/>
          </p:txBody>
        </p:sp>
        <p:sp>
          <p:nvSpPr>
            <p:cNvPr id="5098" name="object 5098" descr=""/>
            <p:cNvSpPr/>
            <p:nvPr/>
          </p:nvSpPr>
          <p:spPr>
            <a:xfrm>
              <a:off x="5492657" y="2497941"/>
              <a:ext cx="635" cy="635"/>
            </a:xfrm>
            <a:custGeom>
              <a:avLst/>
              <a:gdLst/>
              <a:ahLst/>
              <a:cxnLst/>
              <a:rect l="l" t="t" r="r" b="b"/>
              <a:pathLst>
                <a:path w="635" h="635">
                  <a:moveTo>
                    <a:pt x="0" y="88"/>
                  </a:moveTo>
                  <a:lnTo>
                    <a:pt x="152" y="0"/>
                  </a:lnTo>
                </a:path>
                <a:path w="635" h="635">
                  <a:moveTo>
                    <a:pt x="0" y="88"/>
                  </a:moveTo>
                </a:path>
              </a:pathLst>
            </a:custGeom>
            <a:ln w="3175">
              <a:solidFill>
                <a:srgbClr val="231F20"/>
              </a:solidFill>
            </a:ln>
          </p:spPr>
          <p:txBody>
            <a:bodyPr wrap="square" lIns="0" tIns="0" rIns="0" bIns="0" rtlCol="0"/>
            <a:lstStyle/>
            <a:p/>
          </p:txBody>
        </p:sp>
        <p:sp>
          <p:nvSpPr>
            <p:cNvPr id="5099" name="object 5099" descr=""/>
            <p:cNvSpPr/>
            <p:nvPr/>
          </p:nvSpPr>
          <p:spPr>
            <a:xfrm>
              <a:off x="5492229" y="249803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100" name="object 5100" descr=""/>
            <p:cNvSpPr/>
            <p:nvPr/>
          </p:nvSpPr>
          <p:spPr>
            <a:xfrm>
              <a:off x="5492595" y="2498029"/>
              <a:ext cx="635" cy="635"/>
            </a:xfrm>
            <a:custGeom>
              <a:avLst/>
              <a:gdLst/>
              <a:ahLst/>
              <a:cxnLst/>
              <a:rect l="l" t="t" r="r" b="b"/>
              <a:pathLst>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5101" name="object 5101" descr=""/>
            <p:cNvSpPr/>
            <p:nvPr/>
          </p:nvSpPr>
          <p:spPr>
            <a:xfrm>
              <a:off x="5492291" y="2498003"/>
              <a:ext cx="635" cy="635"/>
            </a:xfrm>
            <a:custGeom>
              <a:avLst/>
              <a:gdLst/>
              <a:ahLst/>
              <a:cxnLst/>
              <a:rect l="l" t="t" r="r" b="b"/>
              <a:pathLst>
                <a:path w="635" h="635">
                  <a:moveTo>
                    <a:pt x="0" y="50"/>
                  </a:moveTo>
                  <a:lnTo>
                    <a:pt x="203" y="101"/>
                  </a:lnTo>
                </a:path>
                <a:path w="635" h="635">
                  <a:moveTo>
                    <a:pt x="0" y="50"/>
                  </a:moveTo>
                  <a:lnTo>
                    <a:pt x="139" y="25"/>
                  </a:lnTo>
                </a:path>
                <a:path w="635" h="635">
                  <a:moveTo>
                    <a:pt x="0" y="50"/>
                  </a:moveTo>
                </a:path>
              </a:pathLst>
            </a:custGeom>
            <a:ln w="3175">
              <a:solidFill>
                <a:srgbClr val="231F20"/>
              </a:solidFill>
            </a:ln>
          </p:spPr>
          <p:txBody>
            <a:bodyPr wrap="square" lIns="0" tIns="0" rIns="0" bIns="0" rtlCol="0"/>
            <a:lstStyle/>
            <a:p/>
          </p:txBody>
        </p:sp>
        <p:sp>
          <p:nvSpPr>
            <p:cNvPr id="5102" name="object 5102" descr=""/>
            <p:cNvSpPr/>
            <p:nvPr/>
          </p:nvSpPr>
          <p:spPr>
            <a:xfrm>
              <a:off x="5492489" y="2498104"/>
              <a:ext cx="635" cy="635"/>
            </a:xfrm>
            <a:custGeom>
              <a:avLst/>
              <a:gdLst/>
              <a:ahLst/>
              <a:cxnLst/>
              <a:rect l="l" t="t" r="r" b="b"/>
              <a:pathLst>
                <a:path w="635" h="635">
                  <a:moveTo>
                    <a:pt x="0" y="0"/>
                  </a:moveTo>
                  <a:lnTo>
                    <a:pt x="152" y="25"/>
                  </a:lnTo>
                </a:path>
              </a:pathLst>
            </a:custGeom>
            <a:ln w="3175">
              <a:solidFill>
                <a:srgbClr val="231F20"/>
              </a:solidFill>
            </a:ln>
          </p:spPr>
          <p:txBody>
            <a:bodyPr wrap="square" lIns="0" tIns="0" rIns="0" bIns="0" rtlCol="0"/>
            <a:lstStyle/>
            <a:p/>
          </p:txBody>
        </p:sp>
        <p:sp>
          <p:nvSpPr>
            <p:cNvPr id="5103" name="object 5103" descr=""/>
            <p:cNvSpPr/>
            <p:nvPr/>
          </p:nvSpPr>
          <p:spPr>
            <a:xfrm>
              <a:off x="5562636" y="2356097"/>
              <a:ext cx="1905" cy="635"/>
            </a:xfrm>
            <a:custGeom>
              <a:avLst/>
              <a:gdLst/>
              <a:ahLst/>
              <a:cxnLst/>
              <a:rect l="l" t="t" r="r" b="b"/>
              <a:pathLst>
                <a:path w="1904" h="635">
                  <a:moveTo>
                    <a:pt x="1866" y="0"/>
                  </a:moveTo>
                  <a:lnTo>
                    <a:pt x="1244" y="88"/>
                  </a:lnTo>
                  <a:lnTo>
                    <a:pt x="622" y="165"/>
                  </a:lnTo>
                  <a:lnTo>
                    <a:pt x="0" y="254"/>
                  </a:lnTo>
                </a:path>
              </a:pathLst>
            </a:custGeom>
            <a:ln w="3175">
              <a:solidFill>
                <a:srgbClr val="231F20"/>
              </a:solidFill>
            </a:ln>
          </p:spPr>
          <p:txBody>
            <a:bodyPr wrap="square" lIns="0" tIns="0" rIns="0" bIns="0" rtlCol="0"/>
            <a:lstStyle/>
            <a:p/>
          </p:txBody>
        </p:sp>
        <p:sp>
          <p:nvSpPr>
            <p:cNvPr id="5104" name="object 5104" descr=""/>
            <p:cNvSpPr/>
            <p:nvPr/>
          </p:nvSpPr>
          <p:spPr>
            <a:xfrm>
              <a:off x="5563001" y="2355267"/>
              <a:ext cx="1905" cy="635"/>
            </a:xfrm>
            <a:custGeom>
              <a:avLst/>
              <a:gdLst/>
              <a:ahLst/>
              <a:cxnLst/>
              <a:rect l="l" t="t" r="r" b="b"/>
              <a:pathLst>
                <a:path w="1904" h="635">
                  <a:moveTo>
                    <a:pt x="1409" y="0"/>
                  </a:moveTo>
                  <a:lnTo>
                    <a:pt x="0" y="190"/>
                  </a:lnTo>
                </a:path>
              </a:pathLst>
            </a:custGeom>
            <a:ln w="3175">
              <a:solidFill>
                <a:srgbClr val="231F20"/>
              </a:solidFill>
            </a:ln>
          </p:spPr>
          <p:txBody>
            <a:bodyPr wrap="square" lIns="0" tIns="0" rIns="0" bIns="0" rtlCol="0"/>
            <a:lstStyle/>
            <a:p/>
          </p:txBody>
        </p:sp>
        <p:sp>
          <p:nvSpPr>
            <p:cNvPr id="5105" name="object 5105" descr=""/>
            <p:cNvSpPr/>
            <p:nvPr/>
          </p:nvSpPr>
          <p:spPr>
            <a:xfrm>
              <a:off x="5563212" y="2355465"/>
              <a:ext cx="1905" cy="635"/>
            </a:xfrm>
            <a:custGeom>
              <a:avLst/>
              <a:gdLst/>
              <a:ahLst/>
              <a:cxnLst/>
              <a:rect l="l" t="t" r="r" b="b"/>
              <a:pathLst>
                <a:path w="1904" h="635">
                  <a:moveTo>
                    <a:pt x="1422" y="0"/>
                  </a:moveTo>
                  <a:lnTo>
                    <a:pt x="939" y="63"/>
                  </a:lnTo>
                  <a:lnTo>
                    <a:pt x="469" y="127"/>
                  </a:lnTo>
                  <a:lnTo>
                    <a:pt x="0" y="190"/>
                  </a:lnTo>
                </a:path>
              </a:pathLst>
            </a:custGeom>
            <a:ln w="3175">
              <a:solidFill>
                <a:srgbClr val="231F20"/>
              </a:solidFill>
            </a:ln>
          </p:spPr>
          <p:txBody>
            <a:bodyPr wrap="square" lIns="0" tIns="0" rIns="0" bIns="0" rtlCol="0"/>
            <a:lstStyle/>
            <a:p/>
          </p:txBody>
        </p:sp>
        <p:sp>
          <p:nvSpPr>
            <p:cNvPr id="5106" name="object 5106" descr=""/>
            <p:cNvSpPr/>
            <p:nvPr/>
          </p:nvSpPr>
          <p:spPr>
            <a:xfrm>
              <a:off x="5563482" y="2354932"/>
              <a:ext cx="1270" cy="635"/>
            </a:xfrm>
            <a:custGeom>
              <a:avLst/>
              <a:gdLst/>
              <a:ahLst/>
              <a:cxnLst/>
              <a:rect l="l" t="t" r="r" b="b"/>
              <a:pathLst>
                <a:path w="1270" h="635">
                  <a:moveTo>
                    <a:pt x="1003" y="0"/>
                  </a:moveTo>
                  <a:lnTo>
                    <a:pt x="673" y="38"/>
                  </a:lnTo>
                  <a:lnTo>
                    <a:pt x="342" y="88"/>
                  </a:lnTo>
                  <a:lnTo>
                    <a:pt x="0" y="139"/>
                  </a:lnTo>
                </a:path>
              </a:pathLst>
            </a:custGeom>
            <a:ln w="3175">
              <a:solidFill>
                <a:srgbClr val="231F20"/>
              </a:solidFill>
            </a:ln>
          </p:spPr>
          <p:txBody>
            <a:bodyPr wrap="square" lIns="0" tIns="0" rIns="0" bIns="0" rtlCol="0"/>
            <a:lstStyle/>
            <a:p/>
          </p:txBody>
        </p:sp>
        <p:sp>
          <p:nvSpPr>
            <p:cNvPr id="5107" name="object 5107" descr=""/>
            <p:cNvSpPr/>
            <p:nvPr/>
          </p:nvSpPr>
          <p:spPr>
            <a:xfrm>
              <a:off x="5563262" y="2351348"/>
              <a:ext cx="1905" cy="635"/>
            </a:xfrm>
            <a:custGeom>
              <a:avLst/>
              <a:gdLst/>
              <a:ahLst/>
              <a:cxnLst/>
              <a:rect l="l" t="t" r="r" b="b"/>
              <a:pathLst>
                <a:path w="1904" h="635">
                  <a:moveTo>
                    <a:pt x="1346" y="0"/>
                  </a:moveTo>
                  <a:lnTo>
                    <a:pt x="901" y="63"/>
                  </a:lnTo>
                  <a:lnTo>
                    <a:pt x="444" y="127"/>
                  </a:lnTo>
                  <a:lnTo>
                    <a:pt x="0" y="190"/>
                  </a:lnTo>
                </a:path>
              </a:pathLst>
            </a:custGeom>
            <a:ln w="3175">
              <a:solidFill>
                <a:srgbClr val="231F20"/>
              </a:solidFill>
            </a:ln>
          </p:spPr>
          <p:txBody>
            <a:bodyPr wrap="square" lIns="0" tIns="0" rIns="0" bIns="0" rtlCol="0"/>
            <a:lstStyle/>
            <a:p/>
          </p:txBody>
        </p:sp>
        <p:sp>
          <p:nvSpPr>
            <p:cNvPr id="5108" name="object 5108" descr=""/>
            <p:cNvSpPr/>
            <p:nvPr/>
          </p:nvSpPr>
          <p:spPr>
            <a:xfrm>
              <a:off x="5562636" y="2356110"/>
              <a:ext cx="1905" cy="635"/>
            </a:xfrm>
            <a:custGeom>
              <a:avLst/>
              <a:gdLst/>
              <a:ahLst/>
              <a:cxnLst/>
              <a:rect l="l" t="t" r="r" b="b"/>
              <a:pathLst>
                <a:path w="1904" h="635">
                  <a:moveTo>
                    <a:pt x="1879" y="0"/>
                  </a:moveTo>
                  <a:lnTo>
                    <a:pt x="1244" y="76"/>
                  </a:lnTo>
                  <a:lnTo>
                    <a:pt x="622" y="165"/>
                  </a:lnTo>
                  <a:lnTo>
                    <a:pt x="0" y="254"/>
                  </a:lnTo>
                </a:path>
              </a:pathLst>
            </a:custGeom>
            <a:ln w="3175">
              <a:solidFill>
                <a:srgbClr val="231F20"/>
              </a:solidFill>
            </a:ln>
          </p:spPr>
          <p:txBody>
            <a:bodyPr wrap="square" lIns="0" tIns="0" rIns="0" bIns="0" rtlCol="0"/>
            <a:lstStyle/>
            <a:p/>
          </p:txBody>
        </p:sp>
        <p:sp>
          <p:nvSpPr>
            <p:cNvPr id="5109" name="object 5109" descr=""/>
            <p:cNvSpPr/>
            <p:nvPr/>
          </p:nvSpPr>
          <p:spPr>
            <a:xfrm>
              <a:off x="5563464" y="2354895"/>
              <a:ext cx="1270" cy="635"/>
            </a:xfrm>
            <a:custGeom>
              <a:avLst/>
              <a:gdLst/>
              <a:ahLst/>
              <a:cxnLst/>
              <a:rect l="l" t="t" r="r" b="b"/>
              <a:pathLst>
                <a:path w="1270" h="635">
                  <a:moveTo>
                    <a:pt x="977" y="0"/>
                  </a:moveTo>
                  <a:lnTo>
                    <a:pt x="647" y="50"/>
                  </a:lnTo>
                  <a:lnTo>
                    <a:pt x="317" y="101"/>
                  </a:lnTo>
                  <a:lnTo>
                    <a:pt x="0" y="152"/>
                  </a:lnTo>
                </a:path>
              </a:pathLst>
            </a:custGeom>
            <a:ln w="3175">
              <a:solidFill>
                <a:srgbClr val="231F20"/>
              </a:solidFill>
            </a:ln>
          </p:spPr>
          <p:txBody>
            <a:bodyPr wrap="square" lIns="0" tIns="0" rIns="0" bIns="0" rtlCol="0"/>
            <a:lstStyle/>
            <a:p/>
          </p:txBody>
        </p:sp>
        <p:sp>
          <p:nvSpPr>
            <p:cNvPr id="5110" name="object 5110" descr=""/>
            <p:cNvSpPr/>
            <p:nvPr/>
          </p:nvSpPr>
          <p:spPr>
            <a:xfrm>
              <a:off x="5563256" y="2351632"/>
              <a:ext cx="1905" cy="635"/>
            </a:xfrm>
            <a:custGeom>
              <a:avLst/>
              <a:gdLst/>
              <a:ahLst/>
              <a:cxnLst/>
              <a:rect l="l" t="t" r="r" b="b"/>
              <a:pathLst>
                <a:path w="1904" h="635">
                  <a:moveTo>
                    <a:pt x="1358" y="0"/>
                  </a:moveTo>
                  <a:lnTo>
                    <a:pt x="901" y="63"/>
                  </a:lnTo>
                  <a:lnTo>
                    <a:pt x="457" y="139"/>
                  </a:lnTo>
                  <a:lnTo>
                    <a:pt x="0" y="203"/>
                  </a:lnTo>
                </a:path>
              </a:pathLst>
            </a:custGeom>
            <a:ln w="3175">
              <a:solidFill>
                <a:srgbClr val="231F20"/>
              </a:solidFill>
            </a:ln>
          </p:spPr>
          <p:txBody>
            <a:bodyPr wrap="square" lIns="0" tIns="0" rIns="0" bIns="0" rtlCol="0"/>
            <a:lstStyle/>
            <a:p/>
          </p:txBody>
        </p:sp>
        <p:sp>
          <p:nvSpPr>
            <p:cNvPr id="5111" name="object 5111" descr=""/>
            <p:cNvSpPr/>
            <p:nvPr/>
          </p:nvSpPr>
          <p:spPr>
            <a:xfrm>
              <a:off x="5547335" y="2408250"/>
              <a:ext cx="1270" cy="0"/>
            </a:xfrm>
            <a:custGeom>
              <a:avLst/>
              <a:gdLst/>
              <a:ahLst/>
              <a:cxnLst/>
              <a:rect l="l" t="t" r="r" b="b"/>
              <a:pathLst>
                <a:path w="1270" h="0">
                  <a:moveTo>
                    <a:pt x="673" y="0"/>
                  </a:moveTo>
                  <a:lnTo>
                    <a:pt x="0" y="0"/>
                  </a:lnTo>
                </a:path>
              </a:pathLst>
            </a:custGeom>
            <a:ln w="3175">
              <a:solidFill>
                <a:srgbClr val="231F20"/>
              </a:solidFill>
            </a:ln>
          </p:spPr>
          <p:txBody>
            <a:bodyPr wrap="square" lIns="0" tIns="0" rIns="0" bIns="0" rtlCol="0"/>
            <a:lstStyle/>
            <a:p/>
          </p:txBody>
        </p:sp>
        <p:sp>
          <p:nvSpPr>
            <p:cNvPr id="5112" name="object 5112" descr=""/>
            <p:cNvSpPr/>
            <p:nvPr/>
          </p:nvSpPr>
          <p:spPr>
            <a:xfrm>
              <a:off x="5617696" y="2624092"/>
              <a:ext cx="635" cy="2540"/>
            </a:xfrm>
            <a:custGeom>
              <a:avLst/>
              <a:gdLst/>
              <a:ahLst/>
              <a:cxnLst/>
              <a:rect l="l" t="t" r="r" b="b"/>
              <a:pathLst>
                <a:path w="635" h="2539">
                  <a:moveTo>
                    <a:pt x="317" y="1917"/>
                  </a:moveTo>
                  <a:lnTo>
                    <a:pt x="228" y="1269"/>
                  </a:lnTo>
                  <a:lnTo>
                    <a:pt x="114" y="622"/>
                  </a:lnTo>
                  <a:lnTo>
                    <a:pt x="0" y="0"/>
                  </a:lnTo>
                </a:path>
              </a:pathLst>
            </a:custGeom>
            <a:ln w="3175">
              <a:solidFill>
                <a:srgbClr val="231F20"/>
              </a:solidFill>
            </a:ln>
          </p:spPr>
          <p:txBody>
            <a:bodyPr wrap="square" lIns="0" tIns="0" rIns="0" bIns="0" rtlCol="0"/>
            <a:lstStyle/>
            <a:p/>
          </p:txBody>
        </p:sp>
        <p:sp>
          <p:nvSpPr>
            <p:cNvPr id="5113" name="object 5113" descr=""/>
            <p:cNvSpPr/>
            <p:nvPr/>
          </p:nvSpPr>
          <p:spPr>
            <a:xfrm>
              <a:off x="5540152" y="2581858"/>
              <a:ext cx="10795" cy="9525"/>
            </a:xfrm>
            <a:custGeom>
              <a:avLst/>
              <a:gdLst/>
              <a:ahLst/>
              <a:cxnLst/>
              <a:rect l="l" t="t" r="r" b="b"/>
              <a:pathLst>
                <a:path w="10795" h="9525">
                  <a:moveTo>
                    <a:pt x="2616" y="0"/>
                  </a:moveTo>
                  <a:lnTo>
                    <a:pt x="533" y="1473"/>
                  </a:lnTo>
                  <a:lnTo>
                    <a:pt x="0" y="4343"/>
                  </a:lnTo>
                  <a:lnTo>
                    <a:pt x="1397" y="6477"/>
                  </a:lnTo>
                  <a:lnTo>
                    <a:pt x="2806" y="8610"/>
                  </a:lnTo>
                  <a:lnTo>
                    <a:pt x="5651" y="9245"/>
                  </a:lnTo>
                  <a:lnTo>
                    <a:pt x="7835" y="7899"/>
                  </a:lnTo>
                  <a:lnTo>
                    <a:pt x="10007" y="6578"/>
                  </a:lnTo>
                  <a:lnTo>
                    <a:pt x="10744" y="3759"/>
                  </a:lnTo>
                  <a:lnTo>
                    <a:pt x="9486" y="1524"/>
                  </a:lnTo>
                </a:path>
              </a:pathLst>
            </a:custGeom>
            <a:ln w="3175">
              <a:solidFill>
                <a:srgbClr val="231F20"/>
              </a:solidFill>
            </a:ln>
          </p:spPr>
          <p:txBody>
            <a:bodyPr wrap="square" lIns="0" tIns="0" rIns="0" bIns="0" rtlCol="0"/>
            <a:lstStyle/>
            <a:p/>
          </p:txBody>
        </p:sp>
        <p:sp>
          <p:nvSpPr>
            <p:cNvPr id="5114" name="object 5114" descr=""/>
            <p:cNvSpPr/>
            <p:nvPr/>
          </p:nvSpPr>
          <p:spPr>
            <a:xfrm>
              <a:off x="5581394" y="2583396"/>
              <a:ext cx="2540" cy="6350"/>
            </a:xfrm>
            <a:custGeom>
              <a:avLst/>
              <a:gdLst/>
              <a:ahLst/>
              <a:cxnLst/>
              <a:rect l="l" t="t" r="r" b="b"/>
              <a:pathLst>
                <a:path w="2539" h="6350">
                  <a:moveTo>
                    <a:pt x="1142" y="0"/>
                  </a:moveTo>
                  <a:lnTo>
                    <a:pt x="0" y="2019"/>
                  </a:lnTo>
                  <a:lnTo>
                    <a:pt x="495" y="4572"/>
                  </a:lnTo>
                  <a:lnTo>
                    <a:pt x="2311" y="6032"/>
                  </a:lnTo>
                </a:path>
              </a:pathLst>
            </a:custGeom>
            <a:ln w="3175">
              <a:solidFill>
                <a:srgbClr val="231F20"/>
              </a:solidFill>
            </a:ln>
          </p:spPr>
          <p:txBody>
            <a:bodyPr wrap="square" lIns="0" tIns="0" rIns="0" bIns="0" rtlCol="0"/>
            <a:lstStyle/>
            <a:p/>
          </p:txBody>
        </p:sp>
        <p:sp>
          <p:nvSpPr>
            <p:cNvPr id="5115" name="object 5115" descr=""/>
            <p:cNvSpPr/>
            <p:nvPr/>
          </p:nvSpPr>
          <p:spPr>
            <a:xfrm>
              <a:off x="5540792" y="2581944"/>
              <a:ext cx="9525" cy="8890"/>
            </a:xfrm>
            <a:custGeom>
              <a:avLst/>
              <a:gdLst/>
              <a:ahLst/>
              <a:cxnLst/>
              <a:rect l="l" t="t" r="r" b="b"/>
              <a:pathLst>
                <a:path w="9525" h="8889">
                  <a:moveTo>
                    <a:pt x="2324" y="0"/>
                  </a:moveTo>
                  <a:lnTo>
                    <a:pt x="800" y="965"/>
                  </a:lnTo>
                  <a:lnTo>
                    <a:pt x="0" y="2768"/>
                  </a:lnTo>
                  <a:lnTo>
                    <a:pt x="317" y="4533"/>
                  </a:lnTo>
                  <a:lnTo>
                    <a:pt x="634" y="6324"/>
                  </a:lnTo>
                  <a:lnTo>
                    <a:pt x="1981" y="7734"/>
                  </a:lnTo>
                  <a:lnTo>
                    <a:pt x="3746" y="8140"/>
                  </a:lnTo>
                  <a:lnTo>
                    <a:pt x="5511" y="8534"/>
                  </a:lnTo>
                  <a:lnTo>
                    <a:pt x="7340" y="7823"/>
                  </a:lnTo>
                  <a:lnTo>
                    <a:pt x="8381" y="6337"/>
                  </a:lnTo>
                  <a:lnTo>
                    <a:pt x="9410" y="4864"/>
                  </a:lnTo>
                  <a:lnTo>
                    <a:pt x="9461" y="2908"/>
                  </a:lnTo>
                  <a:lnTo>
                    <a:pt x="8483" y="1371"/>
                  </a:lnTo>
                </a:path>
              </a:pathLst>
            </a:custGeom>
            <a:ln w="3175">
              <a:solidFill>
                <a:srgbClr val="231F20"/>
              </a:solidFill>
            </a:ln>
          </p:spPr>
          <p:txBody>
            <a:bodyPr wrap="square" lIns="0" tIns="0" rIns="0" bIns="0" rtlCol="0"/>
            <a:lstStyle/>
            <a:p/>
          </p:txBody>
        </p:sp>
        <p:sp>
          <p:nvSpPr>
            <p:cNvPr id="5116" name="object 5116" descr=""/>
            <p:cNvSpPr/>
            <p:nvPr/>
          </p:nvSpPr>
          <p:spPr>
            <a:xfrm>
              <a:off x="5581703" y="2583321"/>
              <a:ext cx="2540" cy="6350"/>
            </a:xfrm>
            <a:custGeom>
              <a:avLst/>
              <a:gdLst/>
              <a:ahLst/>
              <a:cxnLst/>
              <a:rect l="l" t="t" r="r" b="b"/>
              <a:pathLst>
                <a:path w="2539" h="6350">
                  <a:moveTo>
                    <a:pt x="1193" y="0"/>
                  </a:moveTo>
                  <a:lnTo>
                    <a:pt x="0" y="1879"/>
                  </a:lnTo>
                  <a:lnTo>
                    <a:pt x="380" y="4356"/>
                  </a:lnTo>
                  <a:lnTo>
                    <a:pt x="2070" y="5803"/>
                  </a:lnTo>
                </a:path>
              </a:pathLst>
            </a:custGeom>
            <a:ln w="3175">
              <a:solidFill>
                <a:srgbClr val="231F20"/>
              </a:solidFill>
            </a:ln>
          </p:spPr>
          <p:txBody>
            <a:bodyPr wrap="square" lIns="0" tIns="0" rIns="0" bIns="0" rtlCol="0"/>
            <a:lstStyle/>
            <a:p/>
          </p:txBody>
        </p:sp>
        <p:sp>
          <p:nvSpPr>
            <p:cNvPr id="5117" name="object 5117" descr=""/>
            <p:cNvSpPr/>
            <p:nvPr/>
          </p:nvSpPr>
          <p:spPr>
            <a:xfrm>
              <a:off x="5565415" y="263119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118" name="object 5118" descr=""/>
            <p:cNvSpPr/>
            <p:nvPr/>
          </p:nvSpPr>
          <p:spPr>
            <a:xfrm>
              <a:off x="5565415" y="2610891"/>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119" name="object 5119" descr=""/>
            <p:cNvSpPr/>
            <p:nvPr/>
          </p:nvSpPr>
          <p:spPr>
            <a:xfrm>
              <a:off x="5566674" y="2631466"/>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5120" name="object 5120" descr=""/>
            <p:cNvSpPr/>
            <p:nvPr/>
          </p:nvSpPr>
          <p:spPr>
            <a:xfrm>
              <a:off x="5566674" y="2610891"/>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5121" name="object 5121" descr=""/>
            <p:cNvSpPr/>
            <p:nvPr/>
          </p:nvSpPr>
          <p:spPr>
            <a:xfrm>
              <a:off x="5566661" y="2631454"/>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5122" name="object 5122" descr=""/>
            <p:cNvSpPr/>
            <p:nvPr/>
          </p:nvSpPr>
          <p:spPr>
            <a:xfrm>
              <a:off x="5566661" y="2610879"/>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5123" name="object 5123" descr=""/>
            <p:cNvSpPr/>
            <p:nvPr/>
          </p:nvSpPr>
          <p:spPr>
            <a:xfrm>
              <a:off x="5566667" y="2631392"/>
              <a:ext cx="635" cy="635"/>
            </a:xfrm>
            <a:custGeom>
              <a:avLst/>
              <a:gdLst/>
              <a:ahLst/>
              <a:cxnLst/>
              <a:rect l="l" t="t" r="r" b="b"/>
              <a:pathLst>
                <a:path w="635" h="635">
                  <a:moveTo>
                    <a:pt x="25" y="12"/>
                  </a:moveTo>
                </a:path>
              </a:pathLst>
            </a:custGeom>
            <a:ln w="3175">
              <a:solidFill>
                <a:srgbClr val="231F20"/>
              </a:solidFill>
            </a:ln>
          </p:spPr>
          <p:txBody>
            <a:bodyPr wrap="square" lIns="0" tIns="0" rIns="0" bIns="0" rtlCol="0"/>
            <a:lstStyle/>
            <a:p/>
          </p:txBody>
        </p:sp>
        <p:sp>
          <p:nvSpPr>
            <p:cNvPr id="5124" name="object 5124" descr=""/>
            <p:cNvSpPr/>
            <p:nvPr/>
          </p:nvSpPr>
          <p:spPr>
            <a:xfrm>
              <a:off x="5566667" y="2611089"/>
              <a:ext cx="635" cy="635"/>
            </a:xfrm>
            <a:custGeom>
              <a:avLst/>
              <a:gdLst/>
              <a:ahLst/>
              <a:cxnLst/>
              <a:rect l="l" t="t" r="r" b="b"/>
              <a:pathLst>
                <a:path w="635" h="635">
                  <a:moveTo>
                    <a:pt x="25" y="12"/>
                  </a:moveTo>
                </a:path>
              </a:pathLst>
            </a:custGeom>
            <a:ln w="3175">
              <a:solidFill>
                <a:srgbClr val="231F20"/>
              </a:solidFill>
            </a:ln>
          </p:spPr>
          <p:txBody>
            <a:bodyPr wrap="square" lIns="0" tIns="0" rIns="0" bIns="0" rtlCol="0"/>
            <a:lstStyle/>
            <a:p/>
          </p:txBody>
        </p:sp>
        <p:sp>
          <p:nvSpPr>
            <p:cNvPr id="5125" name="object 5125" descr=""/>
            <p:cNvSpPr/>
            <p:nvPr/>
          </p:nvSpPr>
          <p:spPr>
            <a:xfrm>
              <a:off x="5565482" y="263139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126" name="object 5126" descr=""/>
            <p:cNvSpPr/>
            <p:nvPr/>
          </p:nvSpPr>
          <p:spPr>
            <a:xfrm>
              <a:off x="5565482" y="261108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127" name="object 5127" descr=""/>
            <p:cNvSpPr/>
            <p:nvPr/>
          </p:nvSpPr>
          <p:spPr>
            <a:xfrm>
              <a:off x="5549168" y="2556618"/>
              <a:ext cx="13335" cy="13335"/>
            </a:xfrm>
            <a:custGeom>
              <a:avLst/>
              <a:gdLst/>
              <a:ahLst/>
              <a:cxnLst/>
              <a:rect l="l" t="t" r="r" b="b"/>
              <a:pathLst>
                <a:path w="13335" h="13335">
                  <a:moveTo>
                    <a:pt x="12725" y="6362"/>
                  </a:moveTo>
                  <a:lnTo>
                    <a:pt x="12725" y="2844"/>
                  </a:lnTo>
                  <a:lnTo>
                    <a:pt x="9867" y="0"/>
                  </a:lnTo>
                  <a:lnTo>
                    <a:pt x="6362" y="0"/>
                  </a:lnTo>
                  <a:lnTo>
                    <a:pt x="2844" y="0"/>
                  </a:lnTo>
                  <a:lnTo>
                    <a:pt x="0" y="2844"/>
                  </a:lnTo>
                  <a:lnTo>
                    <a:pt x="0" y="6362"/>
                  </a:lnTo>
                  <a:lnTo>
                    <a:pt x="0" y="9867"/>
                  </a:lnTo>
                  <a:lnTo>
                    <a:pt x="2844" y="12725"/>
                  </a:lnTo>
                  <a:lnTo>
                    <a:pt x="6362" y="12725"/>
                  </a:lnTo>
                  <a:lnTo>
                    <a:pt x="9867" y="12725"/>
                  </a:lnTo>
                  <a:lnTo>
                    <a:pt x="12725" y="9867"/>
                  </a:lnTo>
                  <a:lnTo>
                    <a:pt x="12725" y="6362"/>
                  </a:lnTo>
                </a:path>
              </a:pathLst>
            </a:custGeom>
            <a:ln w="3175">
              <a:solidFill>
                <a:srgbClr val="231F20"/>
              </a:solidFill>
            </a:ln>
          </p:spPr>
          <p:txBody>
            <a:bodyPr wrap="square" lIns="0" tIns="0" rIns="0" bIns="0" rtlCol="0"/>
            <a:lstStyle/>
            <a:p/>
          </p:txBody>
        </p:sp>
        <p:sp>
          <p:nvSpPr>
            <p:cNvPr id="5128" name="object 5128" descr=""/>
            <p:cNvSpPr/>
            <p:nvPr/>
          </p:nvSpPr>
          <p:spPr>
            <a:xfrm>
              <a:off x="5534006" y="2553096"/>
              <a:ext cx="13335" cy="13335"/>
            </a:xfrm>
            <a:custGeom>
              <a:avLst/>
              <a:gdLst/>
              <a:ahLst/>
              <a:cxnLst/>
              <a:rect l="l" t="t" r="r" b="b"/>
              <a:pathLst>
                <a:path w="13335" h="13335">
                  <a:moveTo>
                    <a:pt x="12725" y="6362"/>
                  </a:moveTo>
                  <a:lnTo>
                    <a:pt x="12725" y="2844"/>
                  </a:lnTo>
                  <a:lnTo>
                    <a:pt x="9867" y="0"/>
                  </a:lnTo>
                  <a:lnTo>
                    <a:pt x="6362" y="0"/>
                  </a:lnTo>
                  <a:lnTo>
                    <a:pt x="2844" y="0"/>
                  </a:lnTo>
                  <a:lnTo>
                    <a:pt x="0" y="2844"/>
                  </a:lnTo>
                  <a:lnTo>
                    <a:pt x="0" y="6362"/>
                  </a:lnTo>
                  <a:lnTo>
                    <a:pt x="0" y="9867"/>
                  </a:lnTo>
                  <a:lnTo>
                    <a:pt x="2844" y="12725"/>
                  </a:lnTo>
                  <a:lnTo>
                    <a:pt x="6362" y="12725"/>
                  </a:lnTo>
                  <a:lnTo>
                    <a:pt x="9867" y="12725"/>
                  </a:lnTo>
                  <a:lnTo>
                    <a:pt x="12725" y="9867"/>
                  </a:lnTo>
                  <a:lnTo>
                    <a:pt x="12725" y="6362"/>
                  </a:lnTo>
                </a:path>
              </a:pathLst>
            </a:custGeom>
            <a:ln w="3175">
              <a:solidFill>
                <a:srgbClr val="231F20"/>
              </a:solidFill>
            </a:ln>
          </p:spPr>
          <p:txBody>
            <a:bodyPr wrap="square" lIns="0" tIns="0" rIns="0" bIns="0" rtlCol="0"/>
            <a:lstStyle/>
            <a:p/>
          </p:txBody>
        </p:sp>
        <p:sp>
          <p:nvSpPr>
            <p:cNvPr id="5129" name="object 5129" descr=""/>
            <p:cNvSpPr/>
            <p:nvPr/>
          </p:nvSpPr>
          <p:spPr>
            <a:xfrm>
              <a:off x="5535893" y="2554988"/>
              <a:ext cx="9525" cy="9525"/>
            </a:xfrm>
            <a:custGeom>
              <a:avLst/>
              <a:gdLst/>
              <a:ahLst/>
              <a:cxnLst/>
              <a:rect l="l" t="t" r="r" b="b"/>
              <a:pathLst>
                <a:path w="9525" h="9525">
                  <a:moveTo>
                    <a:pt x="8940" y="4470"/>
                  </a:moveTo>
                  <a:lnTo>
                    <a:pt x="8940" y="2006"/>
                  </a:lnTo>
                  <a:lnTo>
                    <a:pt x="6934" y="0"/>
                  </a:lnTo>
                  <a:lnTo>
                    <a:pt x="4470" y="0"/>
                  </a:lnTo>
                  <a:lnTo>
                    <a:pt x="2006" y="0"/>
                  </a:lnTo>
                  <a:lnTo>
                    <a:pt x="0" y="2006"/>
                  </a:lnTo>
                  <a:lnTo>
                    <a:pt x="0" y="4470"/>
                  </a:lnTo>
                  <a:lnTo>
                    <a:pt x="0" y="6934"/>
                  </a:lnTo>
                  <a:lnTo>
                    <a:pt x="2006" y="8940"/>
                  </a:lnTo>
                  <a:lnTo>
                    <a:pt x="4470" y="8940"/>
                  </a:lnTo>
                  <a:lnTo>
                    <a:pt x="6934" y="8940"/>
                  </a:lnTo>
                  <a:lnTo>
                    <a:pt x="8940" y="6934"/>
                  </a:lnTo>
                  <a:lnTo>
                    <a:pt x="8940" y="4470"/>
                  </a:lnTo>
                </a:path>
              </a:pathLst>
            </a:custGeom>
            <a:ln w="3175">
              <a:solidFill>
                <a:srgbClr val="231F20"/>
              </a:solidFill>
            </a:ln>
          </p:spPr>
          <p:txBody>
            <a:bodyPr wrap="square" lIns="0" tIns="0" rIns="0" bIns="0" rtlCol="0"/>
            <a:lstStyle/>
            <a:p/>
          </p:txBody>
        </p:sp>
        <p:sp>
          <p:nvSpPr>
            <p:cNvPr id="5130" name="object 5130" descr=""/>
            <p:cNvSpPr/>
            <p:nvPr/>
          </p:nvSpPr>
          <p:spPr>
            <a:xfrm>
              <a:off x="5551055" y="2558497"/>
              <a:ext cx="9525" cy="9525"/>
            </a:xfrm>
            <a:custGeom>
              <a:avLst/>
              <a:gdLst/>
              <a:ahLst/>
              <a:cxnLst/>
              <a:rect l="l" t="t" r="r" b="b"/>
              <a:pathLst>
                <a:path w="9525" h="9525">
                  <a:moveTo>
                    <a:pt x="8940" y="4483"/>
                  </a:moveTo>
                  <a:lnTo>
                    <a:pt x="8940" y="2019"/>
                  </a:lnTo>
                  <a:lnTo>
                    <a:pt x="6946" y="0"/>
                  </a:lnTo>
                  <a:lnTo>
                    <a:pt x="4470" y="0"/>
                  </a:lnTo>
                  <a:lnTo>
                    <a:pt x="2006" y="0"/>
                  </a:lnTo>
                  <a:lnTo>
                    <a:pt x="0" y="2019"/>
                  </a:lnTo>
                  <a:lnTo>
                    <a:pt x="0" y="4483"/>
                  </a:lnTo>
                  <a:lnTo>
                    <a:pt x="0" y="6946"/>
                  </a:lnTo>
                  <a:lnTo>
                    <a:pt x="2006" y="8953"/>
                  </a:lnTo>
                  <a:lnTo>
                    <a:pt x="4470" y="8953"/>
                  </a:lnTo>
                  <a:lnTo>
                    <a:pt x="6946" y="8953"/>
                  </a:lnTo>
                  <a:lnTo>
                    <a:pt x="8940" y="6946"/>
                  </a:lnTo>
                  <a:lnTo>
                    <a:pt x="8940" y="4483"/>
                  </a:lnTo>
                </a:path>
              </a:pathLst>
            </a:custGeom>
            <a:ln w="3175">
              <a:solidFill>
                <a:srgbClr val="231F20"/>
              </a:solidFill>
            </a:ln>
          </p:spPr>
          <p:txBody>
            <a:bodyPr wrap="square" lIns="0" tIns="0" rIns="0" bIns="0" rtlCol="0"/>
            <a:lstStyle/>
            <a:p/>
          </p:txBody>
        </p:sp>
        <p:sp>
          <p:nvSpPr>
            <p:cNvPr id="5131" name="object 5131" descr=""/>
            <p:cNvSpPr/>
            <p:nvPr/>
          </p:nvSpPr>
          <p:spPr>
            <a:xfrm>
              <a:off x="5551608" y="2559043"/>
              <a:ext cx="8255" cy="8255"/>
            </a:xfrm>
            <a:custGeom>
              <a:avLst/>
              <a:gdLst/>
              <a:ahLst/>
              <a:cxnLst/>
              <a:rect l="l" t="t" r="r" b="b"/>
              <a:pathLst>
                <a:path w="8254" h="8255">
                  <a:moveTo>
                    <a:pt x="7848" y="3936"/>
                  </a:moveTo>
                  <a:lnTo>
                    <a:pt x="7848" y="1765"/>
                  </a:lnTo>
                  <a:lnTo>
                    <a:pt x="6083" y="0"/>
                  </a:lnTo>
                  <a:lnTo>
                    <a:pt x="3924" y="0"/>
                  </a:lnTo>
                  <a:lnTo>
                    <a:pt x="1752" y="0"/>
                  </a:lnTo>
                  <a:lnTo>
                    <a:pt x="0" y="1765"/>
                  </a:lnTo>
                  <a:lnTo>
                    <a:pt x="0" y="3936"/>
                  </a:lnTo>
                  <a:lnTo>
                    <a:pt x="0" y="6095"/>
                  </a:lnTo>
                  <a:lnTo>
                    <a:pt x="1752" y="7861"/>
                  </a:lnTo>
                  <a:lnTo>
                    <a:pt x="3924" y="7861"/>
                  </a:lnTo>
                  <a:lnTo>
                    <a:pt x="6083" y="7861"/>
                  </a:lnTo>
                  <a:lnTo>
                    <a:pt x="7848" y="6095"/>
                  </a:lnTo>
                  <a:lnTo>
                    <a:pt x="7848" y="3936"/>
                  </a:lnTo>
                </a:path>
              </a:pathLst>
            </a:custGeom>
            <a:ln w="3175">
              <a:solidFill>
                <a:srgbClr val="231F20"/>
              </a:solidFill>
            </a:ln>
          </p:spPr>
          <p:txBody>
            <a:bodyPr wrap="square" lIns="0" tIns="0" rIns="0" bIns="0" rtlCol="0"/>
            <a:lstStyle/>
            <a:p/>
          </p:txBody>
        </p:sp>
        <p:sp>
          <p:nvSpPr>
            <p:cNvPr id="5132" name="object 5132" descr=""/>
            <p:cNvSpPr/>
            <p:nvPr/>
          </p:nvSpPr>
          <p:spPr>
            <a:xfrm>
              <a:off x="5536432" y="2555522"/>
              <a:ext cx="8255" cy="8255"/>
            </a:xfrm>
            <a:custGeom>
              <a:avLst/>
              <a:gdLst/>
              <a:ahLst/>
              <a:cxnLst/>
              <a:rect l="l" t="t" r="r" b="b"/>
              <a:pathLst>
                <a:path w="8254" h="8255">
                  <a:moveTo>
                    <a:pt x="7861" y="3936"/>
                  </a:moveTo>
                  <a:lnTo>
                    <a:pt x="7861" y="1765"/>
                  </a:lnTo>
                  <a:lnTo>
                    <a:pt x="6096" y="0"/>
                  </a:lnTo>
                  <a:lnTo>
                    <a:pt x="3937" y="0"/>
                  </a:lnTo>
                  <a:lnTo>
                    <a:pt x="1765" y="0"/>
                  </a:lnTo>
                  <a:lnTo>
                    <a:pt x="0" y="1765"/>
                  </a:lnTo>
                  <a:lnTo>
                    <a:pt x="0" y="3936"/>
                  </a:lnTo>
                  <a:lnTo>
                    <a:pt x="0" y="6108"/>
                  </a:lnTo>
                  <a:lnTo>
                    <a:pt x="1765" y="7861"/>
                  </a:lnTo>
                  <a:lnTo>
                    <a:pt x="3937" y="7861"/>
                  </a:lnTo>
                  <a:lnTo>
                    <a:pt x="6096" y="7861"/>
                  </a:lnTo>
                  <a:lnTo>
                    <a:pt x="7861" y="6108"/>
                  </a:lnTo>
                  <a:lnTo>
                    <a:pt x="7861" y="3936"/>
                  </a:lnTo>
                </a:path>
              </a:pathLst>
            </a:custGeom>
            <a:ln w="3175">
              <a:solidFill>
                <a:srgbClr val="231F20"/>
              </a:solidFill>
            </a:ln>
          </p:spPr>
          <p:txBody>
            <a:bodyPr wrap="square" lIns="0" tIns="0" rIns="0" bIns="0" rtlCol="0"/>
            <a:lstStyle/>
            <a:p/>
          </p:txBody>
        </p:sp>
        <p:sp>
          <p:nvSpPr>
            <p:cNvPr id="5133" name="object 5133" descr=""/>
            <p:cNvSpPr/>
            <p:nvPr/>
          </p:nvSpPr>
          <p:spPr>
            <a:xfrm>
              <a:off x="5544164" y="2499898"/>
              <a:ext cx="635" cy="635"/>
            </a:xfrm>
            <a:custGeom>
              <a:avLst/>
              <a:gdLst/>
              <a:ahLst/>
              <a:cxnLst/>
              <a:rect l="l" t="t" r="r" b="b"/>
              <a:pathLst>
                <a:path w="635" h="635">
                  <a:moveTo>
                    <a:pt x="0" y="203"/>
                  </a:moveTo>
                  <a:lnTo>
                    <a:pt x="127" y="0"/>
                  </a:lnTo>
                </a:path>
              </a:pathLst>
            </a:custGeom>
            <a:ln w="3175">
              <a:solidFill>
                <a:srgbClr val="231F20"/>
              </a:solidFill>
            </a:ln>
          </p:spPr>
          <p:txBody>
            <a:bodyPr wrap="square" lIns="0" tIns="0" rIns="0" bIns="0" rtlCol="0"/>
            <a:lstStyle/>
            <a:p/>
          </p:txBody>
        </p:sp>
        <p:sp>
          <p:nvSpPr>
            <p:cNvPr id="5134" name="object 5134" descr=""/>
            <p:cNvSpPr/>
            <p:nvPr/>
          </p:nvSpPr>
          <p:spPr>
            <a:xfrm>
              <a:off x="5544003" y="2500808"/>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5135" name="object 5135" descr=""/>
            <p:cNvSpPr/>
            <p:nvPr/>
          </p:nvSpPr>
          <p:spPr>
            <a:xfrm>
              <a:off x="5541045" y="2497668"/>
              <a:ext cx="635" cy="635"/>
            </a:xfrm>
            <a:custGeom>
              <a:avLst/>
              <a:gdLst/>
              <a:ahLst/>
              <a:cxnLst/>
              <a:rect l="l" t="t" r="r" b="b"/>
              <a:pathLst>
                <a:path w="635" h="635">
                  <a:moveTo>
                    <a:pt x="0" y="101"/>
                  </a:moveTo>
                </a:path>
              </a:pathLst>
            </a:custGeom>
            <a:ln w="3175">
              <a:solidFill>
                <a:srgbClr val="231F20"/>
              </a:solidFill>
            </a:ln>
          </p:spPr>
          <p:txBody>
            <a:bodyPr wrap="square" lIns="0" tIns="0" rIns="0" bIns="0" rtlCol="0"/>
            <a:lstStyle/>
            <a:p/>
          </p:txBody>
        </p:sp>
        <p:sp>
          <p:nvSpPr>
            <p:cNvPr id="5136" name="object 5136" descr=""/>
            <p:cNvSpPr/>
            <p:nvPr/>
          </p:nvSpPr>
          <p:spPr>
            <a:xfrm>
              <a:off x="5562064" y="2351236"/>
              <a:ext cx="2540" cy="635"/>
            </a:xfrm>
            <a:custGeom>
              <a:avLst/>
              <a:gdLst/>
              <a:ahLst/>
              <a:cxnLst/>
              <a:rect l="l" t="t" r="r" b="b"/>
              <a:pathLst>
                <a:path w="2539" h="635">
                  <a:moveTo>
                    <a:pt x="2235" y="0"/>
                  </a:moveTo>
                  <a:lnTo>
                    <a:pt x="1485" y="101"/>
                  </a:lnTo>
                  <a:lnTo>
                    <a:pt x="749" y="203"/>
                  </a:lnTo>
                  <a:lnTo>
                    <a:pt x="0" y="292"/>
                  </a:lnTo>
                </a:path>
              </a:pathLst>
            </a:custGeom>
            <a:ln w="3175">
              <a:solidFill>
                <a:srgbClr val="231F20"/>
              </a:solidFill>
            </a:ln>
          </p:spPr>
          <p:txBody>
            <a:bodyPr wrap="square" lIns="0" tIns="0" rIns="0" bIns="0" rtlCol="0"/>
            <a:lstStyle/>
            <a:p/>
          </p:txBody>
        </p:sp>
        <p:sp>
          <p:nvSpPr>
            <p:cNvPr id="5137" name="object 5137" descr=""/>
            <p:cNvSpPr/>
            <p:nvPr/>
          </p:nvSpPr>
          <p:spPr>
            <a:xfrm>
              <a:off x="5562948" y="2352303"/>
              <a:ext cx="1905" cy="635"/>
            </a:xfrm>
            <a:custGeom>
              <a:avLst/>
              <a:gdLst/>
              <a:ahLst/>
              <a:cxnLst/>
              <a:rect l="l" t="t" r="r" b="b"/>
              <a:pathLst>
                <a:path w="1904" h="635">
                  <a:moveTo>
                    <a:pt x="1600" y="0"/>
                  </a:moveTo>
                  <a:lnTo>
                    <a:pt x="1066" y="76"/>
                  </a:lnTo>
                  <a:lnTo>
                    <a:pt x="533" y="152"/>
                  </a:lnTo>
                  <a:lnTo>
                    <a:pt x="0" y="228"/>
                  </a:lnTo>
                </a:path>
              </a:pathLst>
            </a:custGeom>
            <a:ln w="3175">
              <a:solidFill>
                <a:srgbClr val="231F20"/>
              </a:solidFill>
            </a:ln>
          </p:spPr>
          <p:txBody>
            <a:bodyPr wrap="square" lIns="0" tIns="0" rIns="0" bIns="0" rtlCol="0"/>
            <a:lstStyle/>
            <a:p/>
          </p:txBody>
        </p:sp>
        <p:sp>
          <p:nvSpPr>
            <p:cNvPr id="5138" name="object 5138" descr=""/>
            <p:cNvSpPr/>
            <p:nvPr/>
          </p:nvSpPr>
          <p:spPr>
            <a:xfrm>
              <a:off x="5562823" y="2352464"/>
              <a:ext cx="1905" cy="635"/>
            </a:xfrm>
            <a:custGeom>
              <a:avLst/>
              <a:gdLst/>
              <a:ahLst/>
              <a:cxnLst/>
              <a:rect l="l" t="t" r="r" b="b"/>
              <a:pathLst>
                <a:path w="1904" h="635">
                  <a:moveTo>
                    <a:pt x="1600" y="0"/>
                  </a:moveTo>
                  <a:lnTo>
                    <a:pt x="1066" y="76"/>
                  </a:lnTo>
                  <a:lnTo>
                    <a:pt x="533" y="152"/>
                  </a:lnTo>
                  <a:lnTo>
                    <a:pt x="0" y="241"/>
                  </a:lnTo>
                </a:path>
              </a:pathLst>
            </a:custGeom>
            <a:ln w="3175">
              <a:solidFill>
                <a:srgbClr val="231F20"/>
              </a:solidFill>
            </a:ln>
          </p:spPr>
          <p:txBody>
            <a:bodyPr wrap="square" lIns="0" tIns="0" rIns="0" bIns="0" rtlCol="0"/>
            <a:lstStyle/>
            <a:p/>
          </p:txBody>
        </p:sp>
        <p:sp>
          <p:nvSpPr>
            <p:cNvPr id="5139" name="object 5139" descr=""/>
            <p:cNvSpPr/>
            <p:nvPr/>
          </p:nvSpPr>
          <p:spPr>
            <a:xfrm>
              <a:off x="5561859" y="2351075"/>
              <a:ext cx="2540" cy="635"/>
            </a:xfrm>
            <a:custGeom>
              <a:avLst/>
              <a:gdLst/>
              <a:ahLst/>
              <a:cxnLst/>
              <a:rect l="l" t="t" r="r" b="b"/>
              <a:pathLst>
                <a:path w="2539" h="635">
                  <a:moveTo>
                    <a:pt x="2260" y="0"/>
                  </a:moveTo>
                  <a:lnTo>
                    <a:pt x="1498" y="88"/>
                  </a:lnTo>
                  <a:lnTo>
                    <a:pt x="749" y="203"/>
                  </a:lnTo>
                  <a:lnTo>
                    <a:pt x="0" y="292"/>
                  </a:lnTo>
                </a:path>
              </a:pathLst>
            </a:custGeom>
            <a:ln w="3175">
              <a:solidFill>
                <a:srgbClr val="231F20"/>
              </a:solidFill>
            </a:ln>
          </p:spPr>
          <p:txBody>
            <a:bodyPr wrap="square" lIns="0" tIns="0" rIns="0" bIns="0" rtlCol="0"/>
            <a:lstStyle/>
            <a:p/>
          </p:txBody>
        </p:sp>
        <p:sp>
          <p:nvSpPr>
            <p:cNvPr id="5140" name="object 5140" descr=""/>
            <p:cNvSpPr/>
            <p:nvPr/>
          </p:nvSpPr>
          <p:spPr>
            <a:xfrm>
              <a:off x="5562382" y="2348879"/>
              <a:ext cx="2540" cy="635"/>
            </a:xfrm>
            <a:custGeom>
              <a:avLst/>
              <a:gdLst/>
              <a:ahLst/>
              <a:cxnLst/>
              <a:rect l="l" t="t" r="r" b="b"/>
              <a:pathLst>
                <a:path w="2539" h="635">
                  <a:moveTo>
                    <a:pt x="2146" y="0"/>
                  </a:moveTo>
                  <a:lnTo>
                    <a:pt x="1422" y="101"/>
                  </a:lnTo>
                  <a:lnTo>
                    <a:pt x="711" y="215"/>
                  </a:lnTo>
                  <a:lnTo>
                    <a:pt x="0" y="304"/>
                  </a:lnTo>
                </a:path>
              </a:pathLst>
            </a:custGeom>
            <a:ln w="3175">
              <a:solidFill>
                <a:srgbClr val="231F20"/>
              </a:solidFill>
            </a:ln>
          </p:spPr>
          <p:txBody>
            <a:bodyPr wrap="square" lIns="0" tIns="0" rIns="0" bIns="0" rtlCol="0"/>
            <a:lstStyle/>
            <a:p/>
          </p:txBody>
        </p:sp>
        <p:sp>
          <p:nvSpPr>
            <p:cNvPr id="5141" name="object 5141" descr=""/>
            <p:cNvSpPr/>
            <p:nvPr/>
          </p:nvSpPr>
          <p:spPr>
            <a:xfrm>
              <a:off x="5562461" y="2355390"/>
              <a:ext cx="635" cy="635"/>
            </a:xfrm>
            <a:custGeom>
              <a:avLst/>
              <a:gdLst/>
              <a:ahLst/>
              <a:cxnLst/>
              <a:rect l="l" t="t" r="r" b="b"/>
              <a:pathLst>
                <a:path w="635" h="635">
                  <a:moveTo>
                    <a:pt x="609" y="0"/>
                  </a:moveTo>
                  <a:lnTo>
                    <a:pt x="406" y="25"/>
                  </a:lnTo>
                  <a:lnTo>
                    <a:pt x="203" y="63"/>
                  </a:lnTo>
                  <a:lnTo>
                    <a:pt x="0" y="88"/>
                  </a:lnTo>
                </a:path>
              </a:pathLst>
            </a:custGeom>
            <a:ln w="3175">
              <a:solidFill>
                <a:srgbClr val="231F20"/>
              </a:solidFill>
            </a:ln>
          </p:spPr>
          <p:txBody>
            <a:bodyPr wrap="square" lIns="0" tIns="0" rIns="0" bIns="0" rtlCol="0"/>
            <a:lstStyle/>
            <a:p/>
          </p:txBody>
        </p:sp>
        <p:sp>
          <p:nvSpPr>
            <p:cNvPr id="5142" name="object 5142" descr=""/>
            <p:cNvSpPr/>
            <p:nvPr/>
          </p:nvSpPr>
          <p:spPr>
            <a:xfrm>
              <a:off x="5579921" y="2554299"/>
              <a:ext cx="8255" cy="13970"/>
            </a:xfrm>
            <a:custGeom>
              <a:avLst/>
              <a:gdLst/>
              <a:ahLst/>
              <a:cxnLst/>
              <a:rect l="l" t="t" r="r" b="b"/>
              <a:pathLst>
                <a:path w="8254" h="13969">
                  <a:moveTo>
                    <a:pt x="8153" y="571"/>
                  </a:moveTo>
                  <a:lnTo>
                    <a:pt x="0" y="8127"/>
                  </a:lnTo>
                  <a:lnTo>
                    <a:pt x="1435" y="10286"/>
                  </a:lnTo>
                  <a:lnTo>
                    <a:pt x="2870" y="12458"/>
                  </a:lnTo>
                  <a:lnTo>
                    <a:pt x="5473" y="13538"/>
                  </a:lnTo>
                  <a:lnTo>
                    <a:pt x="8013" y="13004"/>
                  </a:lnTo>
                </a:path>
              </a:pathLst>
            </a:custGeom>
            <a:ln w="3175">
              <a:solidFill>
                <a:srgbClr val="231F20"/>
              </a:solidFill>
            </a:ln>
          </p:spPr>
          <p:txBody>
            <a:bodyPr wrap="square" lIns="0" tIns="0" rIns="0" bIns="0" rtlCol="0"/>
            <a:lstStyle/>
            <a:p/>
          </p:txBody>
        </p:sp>
        <p:sp>
          <p:nvSpPr>
            <p:cNvPr id="5143" name="object 5143" descr=""/>
            <p:cNvSpPr/>
            <p:nvPr/>
          </p:nvSpPr>
          <p:spPr>
            <a:xfrm>
              <a:off x="5564869" y="2557151"/>
              <a:ext cx="13335" cy="13335"/>
            </a:xfrm>
            <a:custGeom>
              <a:avLst/>
              <a:gdLst/>
              <a:ahLst/>
              <a:cxnLst/>
              <a:rect l="l" t="t" r="r" b="b"/>
              <a:pathLst>
                <a:path w="13335" h="13335">
                  <a:moveTo>
                    <a:pt x="12725" y="6362"/>
                  </a:moveTo>
                  <a:lnTo>
                    <a:pt x="12725" y="2857"/>
                  </a:lnTo>
                  <a:lnTo>
                    <a:pt x="9880" y="0"/>
                  </a:lnTo>
                  <a:lnTo>
                    <a:pt x="6362" y="0"/>
                  </a:lnTo>
                  <a:lnTo>
                    <a:pt x="2857" y="0"/>
                  </a:lnTo>
                  <a:lnTo>
                    <a:pt x="0" y="2857"/>
                  </a:lnTo>
                  <a:lnTo>
                    <a:pt x="0" y="6362"/>
                  </a:lnTo>
                  <a:lnTo>
                    <a:pt x="0" y="9880"/>
                  </a:lnTo>
                  <a:lnTo>
                    <a:pt x="2857" y="12725"/>
                  </a:lnTo>
                  <a:lnTo>
                    <a:pt x="6362" y="12725"/>
                  </a:lnTo>
                  <a:lnTo>
                    <a:pt x="9880" y="12725"/>
                  </a:lnTo>
                  <a:lnTo>
                    <a:pt x="12725" y="9880"/>
                  </a:lnTo>
                  <a:lnTo>
                    <a:pt x="12725" y="6362"/>
                  </a:lnTo>
                </a:path>
              </a:pathLst>
            </a:custGeom>
            <a:ln w="3175">
              <a:solidFill>
                <a:srgbClr val="231F20"/>
              </a:solidFill>
            </a:ln>
          </p:spPr>
          <p:txBody>
            <a:bodyPr wrap="square" lIns="0" tIns="0" rIns="0" bIns="0" rtlCol="0"/>
            <a:lstStyle/>
            <a:p/>
          </p:txBody>
        </p:sp>
        <p:sp>
          <p:nvSpPr>
            <p:cNvPr id="5144" name="object 5144" descr=""/>
            <p:cNvSpPr/>
            <p:nvPr/>
          </p:nvSpPr>
          <p:spPr>
            <a:xfrm>
              <a:off x="5587876" y="2538746"/>
              <a:ext cx="5080" cy="5080"/>
            </a:xfrm>
            <a:custGeom>
              <a:avLst/>
              <a:gdLst/>
              <a:ahLst/>
              <a:cxnLst/>
              <a:rect l="l" t="t" r="r" b="b"/>
              <a:pathLst>
                <a:path w="5079" h="5080">
                  <a:moveTo>
                    <a:pt x="5016" y="0"/>
                  </a:moveTo>
                  <a:lnTo>
                    <a:pt x="2247" y="0"/>
                  </a:lnTo>
                  <a:lnTo>
                    <a:pt x="0" y="2247"/>
                  </a:lnTo>
                  <a:lnTo>
                    <a:pt x="0" y="5016"/>
                  </a:lnTo>
                </a:path>
              </a:pathLst>
            </a:custGeom>
            <a:ln w="3175">
              <a:solidFill>
                <a:srgbClr val="231F20"/>
              </a:solidFill>
            </a:ln>
          </p:spPr>
          <p:txBody>
            <a:bodyPr wrap="square" lIns="0" tIns="0" rIns="0" bIns="0" rtlCol="0"/>
            <a:lstStyle/>
            <a:p/>
          </p:txBody>
        </p:sp>
        <p:sp>
          <p:nvSpPr>
            <p:cNvPr id="5145" name="object 5145" descr=""/>
            <p:cNvSpPr/>
            <p:nvPr/>
          </p:nvSpPr>
          <p:spPr>
            <a:xfrm>
              <a:off x="5566763" y="2559043"/>
              <a:ext cx="9525" cy="9525"/>
            </a:xfrm>
            <a:custGeom>
              <a:avLst/>
              <a:gdLst/>
              <a:ahLst/>
              <a:cxnLst/>
              <a:rect l="l" t="t" r="r" b="b"/>
              <a:pathLst>
                <a:path w="9525" h="9525">
                  <a:moveTo>
                    <a:pt x="8940" y="4470"/>
                  </a:moveTo>
                  <a:lnTo>
                    <a:pt x="8940" y="2006"/>
                  </a:lnTo>
                  <a:lnTo>
                    <a:pt x="6934" y="0"/>
                  </a:lnTo>
                  <a:lnTo>
                    <a:pt x="4470" y="0"/>
                  </a:lnTo>
                  <a:lnTo>
                    <a:pt x="2006" y="0"/>
                  </a:lnTo>
                  <a:lnTo>
                    <a:pt x="0" y="2006"/>
                  </a:lnTo>
                  <a:lnTo>
                    <a:pt x="0" y="4470"/>
                  </a:lnTo>
                  <a:lnTo>
                    <a:pt x="0" y="6934"/>
                  </a:lnTo>
                  <a:lnTo>
                    <a:pt x="2006" y="8940"/>
                  </a:lnTo>
                  <a:lnTo>
                    <a:pt x="4470" y="8940"/>
                  </a:lnTo>
                  <a:lnTo>
                    <a:pt x="6934" y="8940"/>
                  </a:lnTo>
                  <a:lnTo>
                    <a:pt x="8940" y="6934"/>
                  </a:lnTo>
                  <a:lnTo>
                    <a:pt x="8940" y="4470"/>
                  </a:lnTo>
                </a:path>
              </a:pathLst>
            </a:custGeom>
            <a:ln w="3175">
              <a:solidFill>
                <a:srgbClr val="231F20"/>
              </a:solidFill>
            </a:ln>
          </p:spPr>
          <p:txBody>
            <a:bodyPr wrap="square" lIns="0" tIns="0" rIns="0" bIns="0" rtlCol="0"/>
            <a:lstStyle/>
            <a:p/>
          </p:txBody>
        </p:sp>
        <p:sp>
          <p:nvSpPr>
            <p:cNvPr id="5146" name="object 5146" descr=""/>
            <p:cNvSpPr/>
            <p:nvPr/>
          </p:nvSpPr>
          <p:spPr>
            <a:xfrm>
              <a:off x="5581909" y="2556219"/>
              <a:ext cx="6350" cy="10160"/>
            </a:xfrm>
            <a:custGeom>
              <a:avLst/>
              <a:gdLst/>
              <a:ahLst/>
              <a:cxnLst/>
              <a:rect l="l" t="t" r="r" b="b"/>
              <a:pathLst>
                <a:path w="6350" h="10160">
                  <a:moveTo>
                    <a:pt x="6184" y="622"/>
                  </a:moveTo>
                  <a:lnTo>
                    <a:pt x="4330" y="0"/>
                  </a:lnTo>
                  <a:lnTo>
                    <a:pt x="2298" y="647"/>
                  </a:lnTo>
                  <a:lnTo>
                    <a:pt x="1155" y="2222"/>
                  </a:lnTo>
                  <a:lnTo>
                    <a:pt x="0" y="3797"/>
                  </a:lnTo>
                  <a:lnTo>
                    <a:pt x="0" y="5930"/>
                  </a:lnTo>
                  <a:lnTo>
                    <a:pt x="1155" y="7492"/>
                  </a:lnTo>
                  <a:lnTo>
                    <a:pt x="2298" y="9067"/>
                  </a:lnTo>
                  <a:lnTo>
                    <a:pt x="4330" y="9715"/>
                  </a:lnTo>
                  <a:lnTo>
                    <a:pt x="6184" y="9093"/>
                  </a:lnTo>
                </a:path>
              </a:pathLst>
            </a:custGeom>
            <a:ln w="3175">
              <a:solidFill>
                <a:srgbClr val="231F20"/>
              </a:solidFill>
            </a:ln>
          </p:spPr>
          <p:txBody>
            <a:bodyPr wrap="square" lIns="0" tIns="0" rIns="0" bIns="0" rtlCol="0"/>
            <a:lstStyle/>
            <a:p/>
          </p:txBody>
        </p:sp>
        <p:sp>
          <p:nvSpPr>
            <p:cNvPr id="5147" name="object 5147" descr=""/>
            <p:cNvSpPr/>
            <p:nvPr/>
          </p:nvSpPr>
          <p:spPr>
            <a:xfrm>
              <a:off x="5582479" y="2556776"/>
              <a:ext cx="5715" cy="8890"/>
            </a:xfrm>
            <a:custGeom>
              <a:avLst/>
              <a:gdLst/>
              <a:ahLst/>
              <a:cxnLst/>
              <a:rect l="l" t="t" r="r" b="b"/>
              <a:pathLst>
                <a:path w="5714" h="8889">
                  <a:moveTo>
                    <a:pt x="5626" y="647"/>
                  </a:moveTo>
                  <a:lnTo>
                    <a:pt x="3987" y="0"/>
                  </a:lnTo>
                  <a:lnTo>
                    <a:pt x="2120" y="520"/>
                  </a:lnTo>
                  <a:lnTo>
                    <a:pt x="1054" y="1943"/>
                  </a:lnTo>
                  <a:lnTo>
                    <a:pt x="0" y="3340"/>
                  </a:lnTo>
                  <a:lnTo>
                    <a:pt x="0" y="5283"/>
                  </a:lnTo>
                  <a:lnTo>
                    <a:pt x="1066" y="6692"/>
                  </a:lnTo>
                  <a:lnTo>
                    <a:pt x="2133" y="8089"/>
                  </a:lnTo>
                  <a:lnTo>
                    <a:pt x="4000" y="8597"/>
                  </a:lnTo>
                  <a:lnTo>
                    <a:pt x="5638" y="7950"/>
                  </a:lnTo>
                </a:path>
              </a:pathLst>
            </a:custGeom>
            <a:ln w="3175">
              <a:solidFill>
                <a:srgbClr val="231F20"/>
              </a:solidFill>
            </a:ln>
          </p:spPr>
          <p:txBody>
            <a:bodyPr wrap="square" lIns="0" tIns="0" rIns="0" bIns="0" rtlCol="0"/>
            <a:lstStyle/>
            <a:p/>
          </p:txBody>
        </p:sp>
        <p:sp>
          <p:nvSpPr>
            <p:cNvPr id="5148" name="object 5148" descr=""/>
            <p:cNvSpPr/>
            <p:nvPr/>
          </p:nvSpPr>
          <p:spPr>
            <a:xfrm>
              <a:off x="5567309" y="2559590"/>
              <a:ext cx="8255" cy="8255"/>
            </a:xfrm>
            <a:custGeom>
              <a:avLst/>
              <a:gdLst/>
              <a:ahLst/>
              <a:cxnLst/>
              <a:rect l="l" t="t" r="r" b="b"/>
              <a:pathLst>
                <a:path w="8254" h="8255">
                  <a:moveTo>
                    <a:pt x="7848" y="3924"/>
                  </a:moveTo>
                  <a:lnTo>
                    <a:pt x="7848" y="1752"/>
                  </a:lnTo>
                  <a:lnTo>
                    <a:pt x="6095" y="0"/>
                  </a:lnTo>
                  <a:lnTo>
                    <a:pt x="3924" y="0"/>
                  </a:lnTo>
                  <a:lnTo>
                    <a:pt x="1752" y="0"/>
                  </a:lnTo>
                  <a:lnTo>
                    <a:pt x="0" y="1752"/>
                  </a:lnTo>
                  <a:lnTo>
                    <a:pt x="0" y="3924"/>
                  </a:lnTo>
                  <a:lnTo>
                    <a:pt x="0" y="6095"/>
                  </a:lnTo>
                  <a:lnTo>
                    <a:pt x="1752" y="7861"/>
                  </a:lnTo>
                  <a:lnTo>
                    <a:pt x="3924" y="7861"/>
                  </a:lnTo>
                  <a:lnTo>
                    <a:pt x="6095" y="7861"/>
                  </a:lnTo>
                  <a:lnTo>
                    <a:pt x="7848" y="6095"/>
                  </a:lnTo>
                  <a:lnTo>
                    <a:pt x="7848" y="3924"/>
                  </a:lnTo>
                </a:path>
              </a:pathLst>
            </a:custGeom>
            <a:ln w="3175">
              <a:solidFill>
                <a:srgbClr val="231F20"/>
              </a:solidFill>
            </a:ln>
          </p:spPr>
          <p:txBody>
            <a:bodyPr wrap="square" lIns="0" tIns="0" rIns="0" bIns="0" rtlCol="0"/>
            <a:lstStyle/>
            <a:p/>
          </p:txBody>
        </p:sp>
        <p:sp>
          <p:nvSpPr>
            <p:cNvPr id="5149" name="object 5149" descr=""/>
            <p:cNvSpPr/>
            <p:nvPr/>
          </p:nvSpPr>
          <p:spPr>
            <a:xfrm>
              <a:off x="5592241" y="2538676"/>
              <a:ext cx="635" cy="635"/>
            </a:xfrm>
            <a:custGeom>
              <a:avLst/>
              <a:gdLst/>
              <a:ahLst/>
              <a:cxnLst/>
              <a:rect l="l" t="t" r="r" b="b"/>
              <a:pathLst>
                <a:path w="635" h="635">
                  <a:moveTo>
                    <a:pt x="0" y="380"/>
                  </a:moveTo>
                  <a:lnTo>
                    <a:pt x="165" y="266"/>
                  </a:lnTo>
                  <a:lnTo>
                    <a:pt x="304" y="126"/>
                  </a:lnTo>
                  <a:lnTo>
                    <a:pt x="431" y="0"/>
                  </a:lnTo>
                </a:path>
              </a:pathLst>
            </a:custGeom>
            <a:ln w="3175">
              <a:solidFill>
                <a:srgbClr val="231F20"/>
              </a:solidFill>
            </a:ln>
          </p:spPr>
          <p:txBody>
            <a:bodyPr wrap="square" lIns="0" tIns="0" rIns="0" bIns="0" rtlCol="0"/>
            <a:lstStyle/>
            <a:p/>
          </p:txBody>
        </p:sp>
        <p:sp>
          <p:nvSpPr>
            <p:cNvPr id="5150" name="object 5150" descr=""/>
            <p:cNvSpPr/>
            <p:nvPr/>
          </p:nvSpPr>
          <p:spPr>
            <a:xfrm>
              <a:off x="5592676" y="2538495"/>
              <a:ext cx="635" cy="635"/>
            </a:xfrm>
            <a:custGeom>
              <a:avLst/>
              <a:gdLst/>
              <a:ahLst/>
              <a:cxnLst/>
              <a:rect l="l" t="t" r="r" b="b"/>
              <a:pathLst>
                <a:path w="635" h="635">
                  <a:moveTo>
                    <a:pt x="0" y="165"/>
                  </a:moveTo>
                  <a:lnTo>
                    <a:pt x="127" y="0"/>
                  </a:lnTo>
                </a:path>
              </a:pathLst>
            </a:custGeom>
            <a:ln w="3175">
              <a:solidFill>
                <a:srgbClr val="231F20"/>
              </a:solidFill>
            </a:ln>
          </p:spPr>
          <p:txBody>
            <a:bodyPr wrap="square" lIns="0" tIns="0" rIns="0" bIns="0" rtlCol="0"/>
            <a:lstStyle/>
            <a:p/>
          </p:txBody>
        </p:sp>
        <p:sp>
          <p:nvSpPr>
            <p:cNvPr id="5151" name="object 5151" descr=""/>
            <p:cNvSpPr/>
            <p:nvPr/>
          </p:nvSpPr>
          <p:spPr>
            <a:xfrm>
              <a:off x="5562240" y="2349029"/>
              <a:ext cx="2540" cy="635"/>
            </a:xfrm>
            <a:custGeom>
              <a:avLst/>
              <a:gdLst/>
              <a:ahLst/>
              <a:cxnLst/>
              <a:rect l="l" t="t" r="r" b="b"/>
              <a:pathLst>
                <a:path w="2539" h="635">
                  <a:moveTo>
                    <a:pt x="2146" y="0"/>
                  </a:moveTo>
                  <a:lnTo>
                    <a:pt x="1422" y="101"/>
                  </a:lnTo>
                  <a:lnTo>
                    <a:pt x="711" y="203"/>
                  </a:lnTo>
                  <a:lnTo>
                    <a:pt x="0" y="304"/>
                  </a:lnTo>
                </a:path>
              </a:pathLst>
            </a:custGeom>
            <a:ln w="3175">
              <a:solidFill>
                <a:srgbClr val="231F20"/>
              </a:solidFill>
            </a:ln>
          </p:spPr>
          <p:txBody>
            <a:bodyPr wrap="square" lIns="0" tIns="0" rIns="0" bIns="0" rtlCol="0"/>
            <a:lstStyle/>
            <a:p/>
          </p:txBody>
        </p:sp>
        <p:sp>
          <p:nvSpPr>
            <p:cNvPr id="5152" name="object 5152" descr=""/>
            <p:cNvSpPr/>
            <p:nvPr/>
          </p:nvSpPr>
          <p:spPr>
            <a:xfrm>
              <a:off x="5562376" y="2355291"/>
              <a:ext cx="635" cy="635"/>
            </a:xfrm>
            <a:custGeom>
              <a:avLst/>
              <a:gdLst/>
              <a:ahLst/>
              <a:cxnLst/>
              <a:rect l="l" t="t" r="r" b="b"/>
              <a:pathLst>
                <a:path w="635" h="635">
                  <a:moveTo>
                    <a:pt x="584" y="0"/>
                  </a:moveTo>
                  <a:lnTo>
                    <a:pt x="393" y="25"/>
                  </a:lnTo>
                  <a:lnTo>
                    <a:pt x="190" y="50"/>
                  </a:lnTo>
                  <a:lnTo>
                    <a:pt x="0" y="76"/>
                  </a:lnTo>
                </a:path>
              </a:pathLst>
            </a:custGeom>
            <a:ln w="3175">
              <a:solidFill>
                <a:srgbClr val="231F20"/>
              </a:solidFill>
            </a:ln>
          </p:spPr>
          <p:txBody>
            <a:bodyPr wrap="square" lIns="0" tIns="0" rIns="0" bIns="0" rtlCol="0"/>
            <a:lstStyle/>
            <a:p/>
          </p:txBody>
        </p:sp>
        <p:sp>
          <p:nvSpPr>
            <p:cNvPr id="5153" name="object 5153" descr=""/>
            <p:cNvSpPr/>
            <p:nvPr/>
          </p:nvSpPr>
          <p:spPr>
            <a:xfrm>
              <a:off x="5562581" y="2355080"/>
              <a:ext cx="1270" cy="635"/>
            </a:xfrm>
            <a:custGeom>
              <a:avLst/>
              <a:gdLst/>
              <a:ahLst/>
              <a:cxnLst/>
              <a:rect l="l" t="t" r="r" b="b"/>
              <a:pathLst>
                <a:path w="1270" h="635">
                  <a:moveTo>
                    <a:pt x="1092" y="0"/>
                  </a:moveTo>
                  <a:lnTo>
                    <a:pt x="723" y="50"/>
                  </a:lnTo>
                  <a:lnTo>
                    <a:pt x="368" y="101"/>
                  </a:lnTo>
                  <a:lnTo>
                    <a:pt x="0" y="165"/>
                  </a:lnTo>
                </a:path>
              </a:pathLst>
            </a:custGeom>
            <a:ln w="3175">
              <a:solidFill>
                <a:srgbClr val="231F20"/>
              </a:solidFill>
            </a:ln>
          </p:spPr>
          <p:txBody>
            <a:bodyPr wrap="square" lIns="0" tIns="0" rIns="0" bIns="0" rtlCol="0"/>
            <a:lstStyle/>
            <a:p/>
          </p:txBody>
        </p:sp>
        <p:sp>
          <p:nvSpPr>
            <p:cNvPr id="5154" name="object 5154" descr=""/>
            <p:cNvSpPr/>
            <p:nvPr/>
          </p:nvSpPr>
          <p:spPr>
            <a:xfrm>
              <a:off x="5562419" y="2355043"/>
              <a:ext cx="1270" cy="635"/>
            </a:xfrm>
            <a:custGeom>
              <a:avLst/>
              <a:gdLst/>
              <a:ahLst/>
              <a:cxnLst/>
              <a:rect l="l" t="t" r="r" b="b"/>
              <a:pathLst>
                <a:path w="1270" h="635">
                  <a:moveTo>
                    <a:pt x="1079" y="0"/>
                  </a:moveTo>
                  <a:lnTo>
                    <a:pt x="723" y="50"/>
                  </a:lnTo>
                  <a:lnTo>
                    <a:pt x="355" y="101"/>
                  </a:lnTo>
                  <a:lnTo>
                    <a:pt x="0" y="165"/>
                  </a:lnTo>
                </a:path>
              </a:pathLst>
            </a:custGeom>
            <a:ln w="3175">
              <a:solidFill>
                <a:srgbClr val="231F20"/>
              </a:solidFill>
            </a:ln>
          </p:spPr>
          <p:txBody>
            <a:bodyPr wrap="square" lIns="0" tIns="0" rIns="0" bIns="0" rtlCol="0"/>
            <a:lstStyle/>
            <a:p/>
          </p:txBody>
        </p:sp>
        <p:sp>
          <p:nvSpPr>
            <p:cNvPr id="5155" name="object 5155" descr=""/>
            <p:cNvSpPr/>
            <p:nvPr/>
          </p:nvSpPr>
          <p:spPr>
            <a:xfrm>
              <a:off x="5582057" y="2432198"/>
              <a:ext cx="635" cy="635"/>
            </a:xfrm>
            <a:custGeom>
              <a:avLst/>
              <a:gdLst/>
              <a:ahLst/>
              <a:cxnLst/>
              <a:rect l="l" t="t" r="r" b="b"/>
              <a:pathLst>
                <a:path w="635" h="635">
                  <a:moveTo>
                    <a:pt x="368" y="0"/>
                  </a:moveTo>
                  <a:lnTo>
                    <a:pt x="241" y="12"/>
                  </a:lnTo>
                  <a:lnTo>
                    <a:pt x="0" y="50"/>
                  </a:lnTo>
                </a:path>
              </a:pathLst>
            </a:custGeom>
            <a:ln w="3175">
              <a:solidFill>
                <a:srgbClr val="231F20"/>
              </a:solidFill>
            </a:ln>
          </p:spPr>
          <p:txBody>
            <a:bodyPr wrap="square" lIns="0" tIns="0" rIns="0" bIns="0" rtlCol="0"/>
            <a:lstStyle/>
            <a:p/>
          </p:txBody>
        </p:sp>
        <p:sp>
          <p:nvSpPr>
            <p:cNvPr id="5156" name="object 5156" descr=""/>
            <p:cNvSpPr/>
            <p:nvPr/>
          </p:nvSpPr>
          <p:spPr>
            <a:xfrm>
              <a:off x="5539686" y="2420621"/>
              <a:ext cx="635" cy="635"/>
            </a:xfrm>
            <a:custGeom>
              <a:avLst/>
              <a:gdLst/>
              <a:ahLst/>
              <a:cxnLst/>
              <a:rect l="l" t="t" r="r" b="b"/>
              <a:pathLst>
                <a:path w="635" h="635">
                  <a:moveTo>
                    <a:pt x="292" y="228"/>
                  </a:moveTo>
                  <a:lnTo>
                    <a:pt x="101" y="76"/>
                  </a:lnTo>
                </a:path>
              </a:pathLst>
            </a:custGeom>
            <a:ln w="3175">
              <a:solidFill>
                <a:srgbClr val="231F20"/>
              </a:solidFill>
            </a:ln>
          </p:spPr>
          <p:txBody>
            <a:bodyPr wrap="square" lIns="0" tIns="0" rIns="0" bIns="0" rtlCol="0"/>
            <a:lstStyle/>
            <a:p/>
          </p:txBody>
        </p:sp>
        <p:sp>
          <p:nvSpPr>
            <p:cNvPr id="5157" name="object 5157" descr=""/>
            <p:cNvSpPr/>
            <p:nvPr/>
          </p:nvSpPr>
          <p:spPr>
            <a:xfrm>
              <a:off x="5440322" y="2462436"/>
              <a:ext cx="4445" cy="39370"/>
            </a:xfrm>
            <a:custGeom>
              <a:avLst/>
              <a:gdLst/>
              <a:ahLst/>
              <a:cxnLst/>
              <a:rect l="l" t="t" r="r" b="b"/>
              <a:pathLst>
                <a:path w="4445" h="39369">
                  <a:moveTo>
                    <a:pt x="4021" y="0"/>
                  </a:moveTo>
                  <a:lnTo>
                    <a:pt x="1006" y="9625"/>
                  </a:lnTo>
                  <a:lnTo>
                    <a:pt x="0" y="19565"/>
                  </a:lnTo>
                  <a:lnTo>
                    <a:pt x="1001" y="29509"/>
                  </a:lnTo>
                  <a:lnTo>
                    <a:pt x="4008" y="39141"/>
                  </a:lnTo>
                </a:path>
              </a:pathLst>
            </a:custGeom>
            <a:ln w="3175">
              <a:solidFill>
                <a:srgbClr val="231F20"/>
              </a:solidFill>
            </a:ln>
          </p:spPr>
          <p:txBody>
            <a:bodyPr wrap="square" lIns="0" tIns="0" rIns="0" bIns="0" rtlCol="0"/>
            <a:lstStyle/>
            <a:p/>
          </p:txBody>
        </p:sp>
        <p:sp>
          <p:nvSpPr>
            <p:cNvPr id="5158" name="object 5158" descr=""/>
            <p:cNvSpPr/>
            <p:nvPr/>
          </p:nvSpPr>
          <p:spPr>
            <a:xfrm>
              <a:off x="5527756" y="2481159"/>
              <a:ext cx="635" cy="2540"/>
            </a:xfrm>
            <a:custGeom>
              <a:avLst/>
              <a:gdLst/>
              <a:ahLst/>
              <a:cxnLst/>
              <a:rect l="l" t="t" r="r" b="b"/>
              <a:pathLst>
                <a:path w="635" h="2539">
                  <a:moveTo>
                    <a:pt x="0" y="2260"/>
                  </a:moveTo>
                  <a:lnTo>
                    <a:pt x="25" y="1498"/>
                  </a:lnTo>
                  <a:lnTo>
                    <a:pt x="25" y="761"/>
                  </a:lnTo>
                  <a:lnTo>
                    <a:pt x="0" y="0"/>
                  </a:lnTo>
                </a:path>
              </a:pathLst>
            </a:custGeom>
            <a:ln w="3175">
              <a:solidFill>
                <a:srgbClr val="231F20"/>
              </a:solidFill>
            </a:ln>
          </p:spPr>
          <p:txBody>
            <a:bodyPr wrap="square" lIns="0" tIns="0" rIns="0" bIns="0" rtlCol="0"/>
            <a:lstStyle/>
            <a:p/>
          </p:txBody>
        </p:sp>
        <p:sp>
          <p:nvSpPr>
            <p:cNvPr id="5159" name="object 5159" descr=""/>
            <p:cNvSpPr/>
            <p:nvPr/>
          </p:nvSpPr>
          <p:spPr>
            <a:xfrm>
              <a:off x="5527216" y="2481172"/>
              <a:ext cx="635" cy="2540"/>
            </a:xfrm>
            <a:custGeom>
              <a:avLst/>
              <a:gdLst/>
              <a:ahLst/>
              <a:cxnLst/>
              <a:rect l="l" t="t" r="r" b="b"/>
              <a:pathLst>
                <a:path w="635" h="2539">
                  <a:moveTo>
                    <a:pt x="0" y="2235"/>
                  </a:moveTo>
                  <a:lnTo>
                    <a:pt x="25" y="1485"/>
                  </a:lnTo>
                  <a:lnTo>
                    <a:pt x="25" y="749"/>
                  </a:lnTo>
                  <a:lnTo>
                    <a:pt x="0" y="0"/>
                  </a:lnTo>
                </a:path>
              </a:pathLst>
            </a:custGeom>
            <a:ln w="3175">
              <a:solidFill>
                <a:srgbClr val="231F20"/>
              </a:solidFill>
            </a:ln>
          </p:spPr>
          <p:txBody>
            <a:bodyPr wrap="square" lIns="0" tIns="0" rIns="0" bIns="0" rtlCol="0"/>
            <a:lstStyle/>
            <a:p/>
          </p:txBody>
        </p:sp>
        <p:sp>
          <p:nvSpPr>
            <p:cNvPr id="5160" name="object 5160" descr=""/>
            <p:cNvSpPr/>
            <p:nvPr/>
          </p:nvSpPr>
          <p:spPr>
            <a:xfrm>
              <a:off x="5493351" y="2495990"/>
              <a:ext cx="635" cy="1270"/>
            </a:xfrm>
            <a:custGeom>
              <a:avLst/>
              <a:gdLst/>
              <a:ahLst/>
              <a:cxnLst/>
              <a:rect l="l" t="t" r="r" b="b"/>
              <a:pathLst>
                <a:path w="635" h="1269">
                  <a:moveTo>
                    <a:pt x="0" y="749"/>
                  </a:moveTo>
                  <a:lnTo>
                    <a:pt x="50" y="495"/>
                  </a:lnTo>
                  <a:lnTo>
                    <a:pt x="50" y="253"/>
                  </a:lnTo>
                  <a:lnTo>
                    <a:pt x="0" y="0"/>
                  </a:lnTo>
                </a:path>
              </a:pathLst>
            </a:custGeom>
            <a:ln w="3175">
              <a:solidFill>
                <a:srgbClr val="231F20"/>
              </a:solidFill>
            </a:ln>
          </p:spPr>
          <p:txBody>
            <a:bodyPr wrap="square" lIns="0" tIns="0" rIns="0" bIns="0" rtlCol="0"/>
            <a:lstStyle/>
            <a:p/>
          </p:txBody>
        </p:sp>
        <p:sp>
          <p:nvSpPr>
            <p:cNvPr id="5161" name="object 5161" descr=""/>
            <p:cNvSpPr/>
            <p:nvPr/>
          </p:nvSpPr>
          <p:spPr>
            <a:xfrm>
              <a:off x="5493326" y="2495881"/>
              <a:ext cx="635" cy="635"/>
            </a:xfrm>
            <a:custGeom>
              <a:avLst/>
              <a:gdLst/>
              <a:ahLst/>
              <a:cxnLst/>
              <a:rect l="l" t="t" r="r" b="b"/>
              <a:pathLst>
                <a:path w="635" h="635">
                  <a:moveTo>
                    <a:pt x="25" y="114"/>
                  </a:moveTo>
                </a:path>
              </a:pathLst>
            </a:custGeom>
            <a:ln w="3175">
              <a:solidFill>
                <a:srgbClr val="231F20"/>
              </a:solidFill>
            </a:ln>
          </p:spPr>
          <p:txBody>
            <a:bodyPr wrap="square" lIns="0" tIns="0" rIns="0" bIns="0" rtlCol="0"/>
            <a:lstStyle/>
            <a:p/>
          </p:txBody>
        </p:sp>
        <p:sp>
          <p:nvSpPr>
            <p:cNvPr id="5162" name="object 5162" descr=""/>
            <p:cNvSpPr/>
            <p:nvPr/>
          </p:nvSpPr>
          <p:spPr>
            <a:xfrm>
              <a:off x="5493504" y="2495630"/>
              <a:ext cx="635" cy="635"/>
            </a:xfrm>
            <a:custGeom>
              <a:avLst/>
              <a:gdLst/>
              <a:ahLst/>
              <a:cxnLst/>
              <a:rect l="l" t="t" r="r" b="b"/>
              <a:pathLst>
                <a:path w="635" h="635">
                  <a:moveTo>
                    <a:pt x="88" y="253"/>
                  </a:moveTo>
                  <a:lnTo>
                    <a:pt x="38" y="88"/>
                  </a:lnTo>
                </a:path>
              </a:pathLst>
            </a:custGeom>
            <a:ln w="3175">
              <a:solidFill>
                <a:srgbClr val="231F20"/>
              </a:solidFill>
            </a:ln>
          </p:spPr>
          <p:txBody>
            <a:bodyPr wrap="square" lIns="0" tIns="0" rIns="0" bIns="0" rtlCol="0"/>
            <a:lstStyle/>
            <a:p/>
          </p:txBody>
        </p:sp>
        <p:sp>
          <p:nvSpPr>
            <p:cNvPr id="5163" name="object 5163" descr=""/>
            <p:cNvSpPr/>
            <p:nvPr/>
          </p:nvSpPr>
          <p:spPr>
            <a:xfrm>
              <a:off x="5493444" y="2497370"/>
              <a:ext cx="635" cy="635"/>
            </a:xfrm>
            <a:custGeom>
              <a:avLst/>
              <a:gdLst/>
              <a:ahLst/>
              <a:cxnLst/>
              <a:rect l="l" t="t" r="r" b="b"/>
              <a:pathLst>
                <a:path w="635" h="635">
                  <a:moveTo>
                    <a:pt x="0" y="114"/>
                  </a:moveTo>
                </a:path>
              </a:pathLst>
            </a:custGeom>
            <a:ln w="3175">
              <a:solidFill>
                <a:srgbClr val="231F20"/>
              </a:solidFill>
            </a:ln>
          </p:spPr>
          <p:txBody>
            <a:bodyPr wrap="square" lIns="0" tIns="0" rIns="0" bIns="0" rtlCol="0"/>
            <a:lstStyle/>
            <a:p/>
          </p:txBody>
        </p:sp>
        <p:sp>
          <p:nvSpPr>
            <p:cNvPr id="5164" name="object 5164" descr=""/>
            <p:cNvSpPr/>
            <p:nvPr/>
          </p:nvSpPr>
          <p:spPr>
            <a:xfrm>
              <a:off x="5493437" y="2495496"/>
              <a:ext cx="635" cy="635"/>
            </a:xfrm>
            <a:custGeom>
              <a:avLst/>
              <a:gdLst/>
              <a:ahLst/>
              <a:cxnLst/>
              <a:rect l="l" t="t" r="r" b="b"/>
              <a:pathLst>
                <a:path w="635" h="635">
                  <a:moveTo>
                    <a:pt x="63" y="139"/>
                  </a:moveTo>
                  <a:lnTo>
                    <a:pt x="0" y="0"/>
                  </a:lnTo>
                </a:path>
              </a:pathLst>
            </a:custGeom>
            <a:ln w="3175">
              <a:solidFill>
                <a:srgbClr val="231F20"/>
              </a:solidFill>
            </a:ln>
          </p:spPr>
          <p:txBody>
            <a:bodyPr wrap="square" lIns="0" tIns="0" rIns="0" bIns="0" rtlCol="0"/>
            <a:lstStyle/>
            <a:p/>
          </p:txBody>
        </p:sp>
        <p:sp>
          <p:nvSpPr>
            <p:cNvPr id="5165" name="object 5165" descr=""/>
            <p:cNvSpPr/>
            <p:nvPr/>
          </p:nvSpPr>
          <p:spPr>
            <a:xfrm>
              <a:off x="5493078" y="2497343"/>
              <a:ext cx="635" cy="635"/>
            </a:xfrm>
            <a:custGeom>
              <a:avLst/>
              <a:gdLst/>
              <a:ahLst/>
              <a:cxnLst/>
              <a:rect l="l" t="t" r="r" b="b"/>
              <a:pathLst>
                <a:path w="635" h="635">
                  <a:moveTo>
                    <a:pt x="0" y="203"/>
                  </a:moveTo>
                  <a:lnTo>
                    <a:pt x="127" y="0"/>
                  </a:lnTo>
                </a:path>
              </a:pathLst>
            </a:custGeom>
            <a:ln w="3175">
              <a:solidFill>
                <a:srgbClr val="231F20"/>
              </a:solidFill>
            </a:ln>
          </p:spPr>
          <p:txBody>
            <a:bodyPr wrap="square" lIns="0" tIns="0" rIns="0" bIns="0" rtlCol="0"/>
            <a:lstStyle/>
            <a:p/>
          </p:txBody>
        </p:sp>
        <p:sp>
          <p:nvSpPr>
            <p:cNvPr id="5166" name="object 5166" descr=""/>
            <p:cNvSpPr/>
            <p:nvPr/>
          </p:nvSpPr>
          <p:spPr>
            <a:xfrm>
              <a:off x="5493082" y="2495458"/>
              <a:ext cx="635" cy="635"/>
            </a:xfrm>
            <a:custGeom>
              <a:avLst/>
              <a:gdLst/>
              <a:ahLst/>
              <a:cxnLst/>
              <a:rect l="l" t="t" r="r" b="b"/>
              <a:pathLst>
                <a:path w="635" h="635">
                  <a:moveTo>
                    <a:pt x="114" y="177"/>
                  </a:moveTo>
                  <a:lnTo>
                    <a:pt x="0" y="0"/>
                  </a:lnTo>
                </a:path>
              </a:pathLst>
            </a:custGeom>
            <a:ln w="3175">
              <a:solidFill>
                <a:srgbClr val="231F20"/>
              </a:solidFill>
            </a:ln>
          </p:spPr>
          <p:txBody>
            <a:bodyPr wrap="square" lIns="0" tIns="0" rIns="0" bIns="0" rtlCol="0"/>
            <a:lstStyle/>
            <a:p/>
          </p:txBody>
        </p:sp>
        <p:sp>
          <p:nvSpPr>
            <p:cNvPr id="5167" name="object 5167" descr=""/>
            <p:cNvSpPr/>
            <p:nvPr/>
          </p:nvSpPr>
          <p:spPr>
            <a:xfrm>
              <a:off x="5492992" y="2497544"/>
              <a:ext cx="635" cy="635"/>
            </a:xfrm>
            <a:custGeom>
              <a:avLst/>
              <a:gdLst/>
              <a:ahLst/>
              <a:cxnLst/>
              <a:rect l="l" t="t" r="r" b="b"/>
              <a:pathLst>
                <a:path w="635" h="635">
                  <a:moveTo>
                    <a:pt x="0" y="114"/>
                  </a:moveTo>
                </a:path>
              </a:pathLst>
            </a:custGeom>
            <a:ln w="3175">
              <a:solidFill>
                <a:srgbClr val="231F20"/>
              </a:solidFill>
            </a:ln>
          </p:spPr>
          <p:txBody>
            <a:bodyPr wrap="square" lIns="0" tIns="0" rIns="0" bIns="0" rtlCol="0"/>
            <a:lstStyle/>
            <a:p/>
          </p:txBody>
        </p:sp>
        <p:sp>
          <p:nvSpPr>
            <p:cNvPr id="5168" name="object 5168" descr=""/>
            <p:cNvSpPr/>
            <p:nvPr/>
          </p:nvSpPr>
          <p:spPr>
            <a:xfrm>
              <a:off x="5492977" y="2495335"/>
              <a:ext cx="635" cy="635"/>
            </a:xfrm>
            <a:custGeom>
              <a:avLst/>
              <a:gdLst/>
              <a:ahLst/>
              <a:cxnLst/>
              <a:rect l="l" t="t" r="r" b="b"/>
              <a:pathLst>
                <a:path w="635" h="635">
                  <a:moveTo>
                    <a:pt x="101" y="126"/>
                  </a:moveTo>
                </a:path>
              </a:pathLst>
            </a:custGeom>
            <a:ln w="3175">
              <a:solidFill>
                <a:srgbClr val="231F20"/>
              </a:solidFill>
            </a:ln>
          </p:spPr>
          <p:txBody>
            <a:bodyPr wrap="square" lIns="0" tIns="0" rIns="0" bIns="0" rtlCol="0"/>
            <a:lstStyle/>
            <a:p/>
          </p:txBody>
        </p:sp>
        <p:sp>
          <p:nvSpPr>
            <p:cNvPr id="5169" name="object 5169" descr=""/>
            <p:cNvSpPr/>
            <p:nvPr/>
          </p:nvSpPr>
          <p:spPr>
            <a:xfrm>
              <a:off x="5493098" y="2497654"/>
              <a:ext cx="635" cy="635"/>
            </a:xfrm>
            <a:custGeom>
              <a:avLst/>
              <a:gdLst/>
              <a:ahLst/>
              <a:cxnLst/>
              <a:rect l="l" t="t" r="r" b="b"/>
              <a:pathLst>
                <a:path w="635" h="635">
                  <a:moveTo>
                    <a:pt x="0" y="152"/>
                  </a:moveTo>
                  <a:lnTo>
                    <a:pt x="165" y="0"/>
                  </a:lnTo>
                </a:path>
              </a:pathLst>
            </a:custGeom>
            <a:ln w="3175">
              <a:solidFill>
                <a:srgbClr val="231F20"/>
              </a:solidFill>
            </a:ln>
          </p:spPr>
          <p:txBody>
            <a:bodyPr wrap="square" lIns="0" tIns="0" rIns="0" bIns="0" rtlCol="0"/>
            <a:lstStyle/>
            <a:p/>
          </p:txBody>
        </p:sp>
        <p:sp>
          <p:nvSpPr>
            <p:cNvPr id="5170" name="object 5170" descr=""/>
            <p:cNvSpPr/>
            <p:nvPr/>
          </p:nvSpPr>
          <p:spPr>
            <a:xfrm>
              <a:off x="5493100" y="2495199"/>
              <a:ext cx="635" cy="635"/>
            </a:xfrm>
            <a:custGeom>
              <a:avLst/>
              <a:gdLst/>
              <a:ahLst/>
              <a:cxnLst/>
              <a:rect l="l" t="t" r="r" b="b"/>
              <a:pathLst>
                <a:path w="635" h="635">
                  <a:moveTo>
                    <a:pt x="139" y="139"/>
                  </a:moveTo>
                  <a:lnTo>
                    <a:pt x="0" y="0"/>
                  </a:lnTo>
                </a:path>
              </a:pathLst>
            </a:custGeom>
            <a:ln w="3175">
              <a:solidFill>
                <a:srgbClr val="231F20"/>
              </a:solidFill>
            </a:ln>
          </p:spPr>
          <p:txBody>
            <a:bodyPr wrap="square" lIns="0" tIns="0" rIns="0" bIns="0" rtlCol="0"/>
            <a:lstStyle/>
            <a:p/>
          </p:txBody>
        </p:sp>
        <p:sp>
          <p:nvSpPr>
            <p:cNvPr id="5171" name="object 5171" descr=""/>
            <p:cNvSpPr/>
            <p:nvPr/>
          </p:nvSpPr>
          <p:spPr>
            <a:xfrm>
              <a:off x="5492932" y="2495088"/>
              <a:ext cx="635" cy="635"/>
            </a:xfrm>
            <a:custGeom>
              <a:avLst/>
              <a:gdLst/>
              <a:ahLst/>
              <a:cxnLst/>
              <a:rect l="l" t="t" r="r" b="b"/>
              <a:pathLst>
                <a:path w="635" h="635">
                  <a:moveTo>
                    <a:pt x="165" y="114"/>
                  </a:moveTo>
                  <a:lnTo>
                    <a:pt x="0" y="0"/>
                  </a:lnTo>
                </a:path>
              </a:pathLst>
            </a:custGeom>
            <a:ln w="3175">
              <a:solidFill>
                <a:srgbClr val="231F20"/>
              </a:solidFill>
            </a:ln>
          </p:spPr>
          <p:txBody>
            <a:bodyPr wrap="square" lIns="0" tIns="0" rIns="0" bIns="0" rtlCol="0"/>
            <a:lstStyle/>
            <a:p/>
          </p:txBody>
        </p:sp>
        <p:sp>
          <p:nvSpPr>
            <p:cNvPr id="5172" name="object 5172" descr=""/>
            <p:cNvSpPr/>
            <p:nvPr/>
          </p:nvSpPr>
          <p:spPr>
            <a:xfrm>
              <a:off x="5492659" y="2494977"/>
              <a:ext cx="635" cy="635"/>
            </a:xfrm>
            <a:custGeom>
              <a:avLst/>
              <a:gdLst/>
              <a:ahLst/>
              <a:cxnLst/>
              <a:rect l="l" t="t" r="r" b="b"/>
              <a:pathLst>
                <a:path w="635" h="635">
                  <a:moveTo>
                    <a:pt x="139" y="76"/>
                  </a:moveTo>
                  <a:lnTo>
                    <a:pt x="0" y="0"/>
                  </a:lnTo>
                </a:path>
              </a:pathLst>
            </a:custGeom>
            <a:ln w="3175">
              <a:solidFill>
                <a:srgbClr val="231F20"/>
              </a:solidFill>
            </a:ln>
          </p:spPr>
          <p:txBody>
            <a:bodyPr wrap="square" lIns="0" tIns="0" rIns="0" bIns="0" rtlCol="0"/>
            <a:lstStyle/>
            <a:p/>
          </p:txBody>
        </p:sp>
        <p:sp>
          <p:nvSpPr>
            <p:cNvPr id="5173" name="object 5173" descr=""/>
            <p:cNvSpPr/>
            <p:nvPr/>
          </p:nvSpPr>
          <p:spPr>
            <a:xfrm>
              <a:off x="5492228" y="249495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5174" name="object 5174" descr=""/>
            <p:cNvSpPr/>
            <p:nvPr/>
          </p:nvSpPr>
          <p:spPr>
            <a:xfrm>
              <a:off x="5492555" y="2494954"/>
              <a:ext cx="635" cy="635"/>
            </a:xfrm>
            <a:custGeom>
              <a:avLst/>
              <a:gdLst/>
              <a:ahLst/>
              <a:cxnLst/>
              <a:rect l="l" t="t" r="r" b="b"/>
              <a:pathLst>
                <a:path w="635" h="635">
                  <a:moveTo>
                    <a:pt x="101" y="25"/>
                  </a:moveTo>
                </a:path>
                <a:path w="635" h="635">
                  <a:moveTo>
                    <a:pt x="101" y="25"/>
                  </a:moveTo>
                </a:path>
              </a:pathLst>
            </a:custGeom>
            <a:ln w="3175">
              <a:solidFill>
                <a:srgbClr val="231F20"/>
              </a:solidFill>
            </a:ln>
          </p:spPr>
          <p:txBody>
            <a:bodyPr wrap="square" lIns="0" tIns="0" rIns="0" bIns="0" rtlCol="0"/>
            <a:lstStyle/>
            <a:p/>
          </p:txBody>
        </p:sp>
        <p:sp>
          <p:nvSpPr>
            <p:cNvPr id="5175" name="object 5175" descr=""/>
            <p:cNvSpPr/>
            <p:nvPr/>
          </p:nvSpPr>
          <p:spPr>
            <a:xfrm>
              <a:off x="5492286" y="2494854"/>
              <a:ext cx="635" cy="635"/>
            </a:xfrm>
            <a:custGeom>
              <a:avLst/>
              <a:gdLst/>
              <a:ahLst/>
              <a:cxnLst/>
              <a:rect l="l" t="t" r="r" b="b"/>
              <a:pathLst>
                <a:path w="635" h="635">
                  <a:moveTo>
                    <a:pt x="203" y="50"/>
                  </a:moveTo>
                  <a:lnTo>
                    <a:pt x="63" y="76"/>
                  </a:lnTo>
                </a:path>
                <a:path w="635" h="635">
                  <a:moveTo>
                    <a:pt x="203" y="50"/>
                  </a:moveTo>
                  <a:lnTo>
                    <a:pt x="0" y="0"/>
                  </a:lnTo>
                </a:path>
                <a:path w="635" h="635">
                  <a:moveTo>
                    <a:pt x="203" y="50"/>
                  </a:moveTo>
                </a:path>
              </a:pathLst>
            </a:custGeom>
            <a:ln w="3175">
              <a:solidFill>
                <a:srgbClr val="231F20"/>
              </a:solidFill>
            </a:ln>
          </p:spPr>
          <p:txBody>
            <a:bodyPr wrap="square" lIns="0" tIns="0" rIns="0" bIns="0" rtlCol="0"/>
            <a:lstStyle/>
            <a:p/>
          </p:txBody>
        </p:sp>
        <p:sp>
          <p:nvSpPr>
            <p:cNvPr id="5176" name="object 5176" descr=""/>
            <p:cNvSpPr/>
            <p:nvPr/>
          </p:nvSpPr>
          <p:spPr>
            <a:xfrm>
              <a:off x="5492484" y="2494879"/>
              <a:ext cx="635" cy="635"/>
            </a:xfrm>
            <a:custGeom>
              <a:avLst/>
              <a:gdLst/>
              <a:ahLst/>
              <a:cxnLst/>
              <a:rect l="l" t="t" r="r" b="b"/>
              <a:pathLst>
                <a:path w="635" h="635">
                  <a:moveTo>
                    <a:pt x="228" y="0"/>
                  </a:moveTo>
                  <a:lnTo>
                    <a:pt x="76" y="12"/>
                  </a:lnTo>
                </a:path>
              </a:pathLst>
            </a:custGeom>
            <a:ln w="3175">
              <a:solidFill>
                <a:srgbClr val="231F20"/>
              </a:solidFill>
            </a:ln>
          </p:spPr>
          <p:txBody>
            <a:bodyPr wrap="square" lIns="0" tIns="0" rIns="0" bIns="0" rtlCol="0"/>
            <a:lstStyle/>
            <a:p/>
          </p:txBody>
        </p:sp>
        <p:sp>
          <p:nvSpPr>
            <p:cNvPr id="5177" name="object 5177" descr=""/>
            <p:cNvSpPr/>
            <p:nvPr/>
          </p:nvSpPr>
          <p:spPr>
            <a:xfrm>
              <a:off x="5535766" y="2405961"/>
              <a:ext cx="635" cy="635"/>
            </a:xfrm>
            <a:custGeom>
              <a:avLst/>
              <a:gdLst/>
              <a:ahLst/>
              <a:cxnLst/>
              <a:rect l="l" t="t" r="r" b="b"/>
              <a:pathLst>
                <a:path w="635" h="635">
                  <a:moveTo>
                    <a:pt x="342" y="266"/>
                  </a:moveTo>
                  <a:lnTo>
                    <a:pt x="114" y="88"/>
                  </a:lnTo>
                </a:path>
              </a:pathLst>
            </a:custGeom>
            <a:ln w="3175">
              <a:solidFill>
                <a:srgbClr val="231F20"/>
              </a:solidFill>
            </a:ln>
          </p:spPr>
          <p:txBody>
            <a:bodyPr wrap="square" lIns="0" tIns="0" rIns="0" bIns="0" rtlCol="0"/>
            <a:lstStyle/>
            <a:p/>
          </p:txBody>
        </p:sp>
        <p:sp>
          <p:nvSpPr>
            <p:cNvPr id="5178" name="object 5178" descr=""/>
            <p:cNvSpPr/>
            <p:nvPr/>
          </p:nvSpPr>
          <p:spPr>
            <a:xfrm>
              <a:off x="5478360" y="2466172"/>
              <a:ext cx="8890" cy="13970"/>
            </a:xfrm>
            <a:custGeom>
              <a:avLst/>
              <a:gdLst/>
              <a:ahLst/>
              <a:cxnLst/>
              <a:rect l="l" t="t" r="r" b="b"/>
              <a:pathLst>
                <a:path w="8889" h="13969">
                  <a:moveTo>
                    <a:pt x="8826" y="889"/>
                  </a:moveTo>
                  <a:lnTo>
                    <a:pt x="6197" y="0"/>
                  </a:lnTo>
                  <a:lnTo>
                    <a:pt x="3289" y="901"/>
                  </a:lnTo>
                  <a:lnTo>
                    <a:pt x="1638" y="3149"/>
                  </a:lnTo>
                  <a:lnTo>
                    <a:pt x="0" y="5384"/>
                  </a:lnTo>
                  <a:lnTo>
                    <a:pt x="0" y="8432"/>
                  </a:lnTo>
                  <a:lnTo>
                    <a:pt x="1638" y="10680"/>
                  </a:lnTo>
                  <a:lnTo>
                    <a:pt x="3276" y="12915"/>
                  </a:lnTo>
                  <a:lnTo>
                    <a:pt x="6184" y="13830"/>
                  </a:lnTo>
                  <a:lnTo>
                    <a:pt x="8826" y="12928"/>
                  </a:lnTo>
                </a:path>
              </a:pathLst>
            </a:custGeom>
            <a:ln w="3175">
              <a:solidFill>
                <a:srgbClr val="231F20"/>
              </a:solidFill>
            </a:ln>
          </p:spPr>
          <p:txBody>
            <a:bodyPr wrap="square" lIns="0" tIns="0" rIns="0" bIns="0" rtlCol="0"/>
            <a:lstStyle/>
            <a:p/>
          </p:txBody>
        </p:sp>
        <p:sp>
          <p:nvSpPr>
            <p:cNvPr id="5179" name="object 5179" descr=""/>
            <p:cNvSpPr/>
            <p:nvPr/>
          </p:nvSpPr>
          <p:spPr>
            <a:xfrm>
              <a:off x="5480329" y="2468142"/>
              <a:ext cx="6985" cy="10160"/>
            </a:xfrm>
            <a:custGeom>
              <a:avLst/>
              <a:gdLst/>
              <a:ahLst/>
              <a:cxnLst/>
              <a:rect l="l" t="t" r="r" b="b"/>
              <a:pathLst>
                <a:path w="6985" h="10160">
                  <a:moveTo>
                    <a:pt x="6883" y="990"/>
                  </a:moveTo>
                  <a:lnTo>
                    <a:pt x="5003" y="0"/>
                  </a:lnTo>
                  <a:lnTo>
                    <a:pt x="2679" y="469"/>
                  </a:lnTo>
                  <a:lnTo>
                    <a:pt x="1346" y="2120"/>
                  </a:lnTo>
                  <a:lnTo>
                    <a:pt x="0" y="3759"/>
                  </a:lnTo>
                  <a:lnTo>
                    <a:pt x="0" y="6121"/>
                  </a:lnTo>
                  <a:lnTo>
                    <a:pt x="1346" y="7772"/>
                  </a:lnTo>
                  <a:lnTo>
                    <a:pt x="2692" y="9410"/>
                  </a:lnTo>
                  <a:lnTo>
                    <a:pt x="5003" y="9880"/>
                  </a:lnTo>
                  <a:lnTo>
                    <a:pt x="6883" y="8889"/>
                  </a:lnTo>
                </a:path>
              </a:pathLst>
            </a:custGeom>
            <a:ln w="3175">
              <a:solidFill>
                <a:srgbClr val="231F20"/>
              </a:solidFill>
            </a:ln>
          </p:spPr>
          <p:txBody>
            <a:bodyPr wrap="square" lIns="0" tIns="0" rIns="0" bIns="0" rtlCol="0"/>
            <a:lstStyle/>
            <a:p/>
          </p:txBody>
        </p:sp>
        <p:sp>
          <p:nvSpPr>
            <p:cNvPr id="5180" name="object 5180" descr=""/>
            <p:cNvSpPr/>
            <p:nvPr/>
          </p:nvSpPr>
          <p:spPr>
            <a:xfrm>
              <a:off x="5480895" y="2468465"/>
              <a:ext cx="6350" cy="8890"/>
            </a:xfrm>
            <a:custGeom>
              <a:avLst/>
              <a:gdLst/>
              <a:ahLst/>
              <a:cxnLst/>
              <a:rect l="l" t="t" r="r" b="b"/>
              <a:pathLst>
                <a:path w="6350" h="8889">
                  <a:moveTo>
                    <a:pt x="6286" y="1003"/>
                  </a:moveTo>
                  <a:lnTo>
                    <a:pt x="4635" y="0"/>
                  </a:lnTo>
                  <a:lnTo>
                    <a:pt x="2501" y="330"/>
                  </a:lnTo>
                  <a:lnTo>
                    <a:pt x="1257" y="1790"/>
                  </a:lnTo>
                  <a:lnTo>
                    <a:pt x="0" y="3263"/>
                  </a:lnTo>
                  <a:lnTo>
                    <a:pt x="0" y="5435"/>
                  </a:lnTo>
                  <a:lnTo>
                    <a:pt x="1244" y="6896"/>
                  </a:lnTo>
                  <a:lnTo>
                    <a:pt x="2501" y="8356"/>
                  </a:lnTo>
                  <a:lnTo>
                    <a:pt x="4635" y="8699"/>
                  </a:lnTo>
                  <a:lnTo>
                    <a:pt x="6286" y="7696"/>
                  </a:lnTo>
                </a:path>
              </a:pathLst>
            </a:custGeom>
            <a:ln w="3175">
              <a:solidFill>
                <a:srgbClr val="231F20"/>
              </a:solidFill>
            </a:ln>
          </p:spPr>
          <p:txBody>
            <a:bodyPr wrap="square" lIns="0" tIns="0" rIns="0" bIns="0" rtlCol="0"/>
            <a:lstStyle/>
            <a:p/>
          </p:txBody>
        </p:sp>
        <p:sp>
          <p:nvSpPr>
            <p:cNvPr id="5181" name="object 5181" descr=""/>
            <p:cNvSpPr/>
            <p:nvPr/>
          </p:nvSpPr>
          <p:spPr>
            <a:xfrm>
              <a:off x="5493388" y="2467940"/>
              <a:ext cx="0" cy="635"/>
            </a:xfrm>
            <a:custGeom>
              <a:avLst/>
              <a:gdLst/>
              <a:ahLst/>
              <a:cxnLst/>
              <a:rect l="l" t="t" r="r" b="b"/>
              <a:pathLst>
                <a:path w="0" h="635">
                  <a:moveTo>
                    <a:pt x="0" y="88"/>
                  </a:moveTo>
                  <a:lnTo>
                    <a:pt x="0" y="0"/>
                  </a:lnTo>
                </a:path>
                <a:path w="0" h="635">
                  <a:moveTo>
                    <a:pt x="0" y="88"/>
                  </a:moveTo>
                  <a:lnTo>
                    <a:pt x="0" y="0"/>
                  </a:lnTo>
                </a:path>
              </a:pathLst>
            </a:custGeom>
            <a:ln w="3175">
              <a:solidFill>
                <a:srgbClr val="231F20"/>
              </a:solidFill>
            </a:ln>
          </p:spPr>
          <p:txBody>
            <a:bodyPr wrap="square" lIns="0" tIns="0" rIns="0" bIns="0" rtlCol="0"/>
            <a:lstStyle/>
            <a:p/>
          </p:txBody>
        </p:sp>
        <p:sp>
          <p:nvSpPr>
            <p:cNvPr id="5182" name="object 5182" descr=""/>
            <p:cNvSpPr/>
            <p:nvPr/>
          </p:nvSpPr>
          <p:spPr>
            <a:xfrm>
              <a:off x="5492574" y="2466255"/>
              <a:ext cx="635" cy="635"/>
            </a:xfrm>
            <a:custGeom>
              <a:avLst/>
              <a:gdLst/>
              <a:ahLst/>
              <a:cxnLst/>
              <a:rect l="l" t="t" r="r" b="b"/>
              <a:pathLst>
                <a:path w="635" h="635">
                  <a:moveTo>
                    <a:pt x="76" y="25"/>
                  </a:moveTo>
                </a:path>
                <a:path w="635" h="635">
                  <a:moveTo>
                    <a:pt x="76" y="25"/>
                  </a:moveTo>
                </a:path>
              </a:pathLst>
            </a:custGeom>
            <a:ln w="3175">
              <a:solidFill>
                <a:srgbClr val="231F20"/>
              </a:solidFill>
            </a:ln>
          </p:spPr>
          <p:txBody>
            <a:bodyPr wrap="square" lIns="0" tIns="0" rIns="0" bIns="0" rtlCol="0"/>
            <a:lstStyle/>
            <a:p/>
          </p:txBody>
        </p:sp>
        <p:sp>
          <p:nvSpPr>
            <p:cNvPr id="5183" name="object 5183" descr=""/>
            <p:cNvSpPr/>
            <p:nvPr/>
          </p:nvSpPr>
          <p:spPr>
            <a:xfrm>
              <a:off x="5492508" y="2469329"/>
              <a:ext cx="635" cy="635"/>
            </a:xfrm>
            <a:custGeom>
              <a:avLst/>
              <a:gdLst/>
              <a:ahLst/>
              <a:cxnLst/>
              <a:rect l="l" t="t" r="r" b="b"/>
              <a:pathLst>
                <a:path w="635" h="635">
                  <a:moveTo>
                    <a:pt x="0" y="50"/>
                  </a:moveTo>
                </a:path>
                <a:path w="635" h="635">
                  <a:moveTo>
                    <a:pt x="0" y="50"/>
                  </a:moveTo>
                  <a:lnTo>
                    <a:pt x="190" y="0"/>
                  </a:lnTo>
                </a:path>
              </a:pathLst>
            </a:custGeom>
            <a:ln w="3175">
              <a:solidFill>
                <a:srgbClr val="231F20"/>
              </a:solidFill>
            </a:ln>
          </p:spPr>
          <p:txBody>
            <a:bodyPr wrap="square" lIns="0" tIns="0" rIns="0" bIns="0" rtlCol="0"/>
            <a:lstStyle/>
            <a:p/>
          </p:txBody>
        </p:sp>
        <p:sp>
          <p:nvSpPr>
            <p:cNvPr id="5184" name="object 5184" descr=""/>
            <p:cNvSpPr/>
            <p:nvPr/>
          </p:nvSpPr>
          <p:spPr>
            <a:xfrm>
              <a:off x="5492404" y="2466204"/>
              <a:ext cx="635" cy="635"/>
            </a:xfrm>
            <a:custGeom>
              <a:avLst/>
              <a:gdLst/>
              <a:ahLst/>
              <a:cxnLst/>
              <a:rect l="l" t="t" r="r" b="b"/>
              <a:pathLst>
                <a:path w="635" h="635">
                  <a:moveTo>
                    <a:pt x="190" y="50"/>
                  </a:moveTo>
                  <a:lnTo>
                    <a:pt x="0" y="0"/>
                  </a:lnTo>
                </a:path>
              </a:pathLst>
            </a:custGeom>
            <a:ln w="3175">
              <a:solidFill>
                <a:srgbClr val="231F20"/>
              </a:solidFill>
            </a:ln>
          </p:spPr>
          <p:txBody>
            <a:bodyPr wrap="square" lIns="0" tIns="0" rIns="0" bIns="0" rtlCol="0"/>
            <a:lstStyle/>
            <a:p/>
          </p:txBody>
        </p:sp>
        <p:sp>
          <p:nvSpPr>
            <p:cNvPr id="5185" name="object 5185" descr=""/>
            <p:cNvSpPr/>
            <p:nvPr/>
          </p:nvSpPr>
          <p:spPr>
            <a:xfrm>
              <a:off x="5492304" y="2469356"/>
              <a:ext cx="635" cy="635"/>
            </a:xfrm>
            <a:custGeom>
              <a:avLst/>
              <a:gdLst/>
              <a:ahLst/>
              <a:cxnLst/>
              <a:rect l="l" t="t" r="r" b="b"/>
              <a:pathLst>
                <a:path w="635" h="635">
                  <a:moveTo>
                    <a:pt x="0" y="0"/>
                  </a:moveTo>
                  <a:lnTo>
                    <a:pt x="190" y="50"/>
                  </a:lnTo>
                </a:path>
              </a:pathLst>
            </a:custGeom>
            <a:ln w="3175">
              <a:solidFill>
                <a:srgbClr val="231F20"/>
              </a:solidFill>
            </a:ln>
          </p:spPr>
          <p:txBody>
            <a:bodyPr wrap="square" lIns="0" tIns="0" rIns="0" bIns="0" rtlCol="0"/>
            <a:lstStyle/>
            <a:p/>
          </p:txBody>
        </p:sp>
        <p:sp>
          <p:nvSpPr>
            <p:cNvPr id="5186" name="object 5186" descr=""/>
            <p:cNvSpPr/>
            <p:nvPr/>
          </p:nvSpPr>
          <p:spPr>
            <a:xfrm>
              <a:off x="5492299" y="2466180"/>
              <a:ext cx="635" cy="635"/>
            </a:xfrm>
            <a:custGeom>
              <a:avLst/>
              <a:gdLst/>
              <a:ahLst/>
              <a:cxnLst/>
              <a:rect l="l" t="t" r="r" b="b"/>
              <a:pathLst>
                <a:path w="635" h="635">
                  <a:moveTo>
                    <a:pt x="190" y="25"/>
                  </a:moveTo>
                  <a:lnTo>
                    <a:pt x="0" y="76"/>
                  </a:lnTo>
                </a:path>
                <a:path w="635" h="635">
                  <a:moveTo>
                    <a:pt x="190" y="25"/>
                  </a:moveTo>
                </a:path>
              </a:pathLst>
            </a:custGeom>
            <a:ln w="3175">
              <a:solidFill>
                <a:srgbClr val="231F20"/>
              </a:solidFill>
            </a:ln>
          </p:spPr>
          <p:txBody>
            <a:bodyPr wrap="square" lIns="0" tIns="0" rIns="0" bIns="0" rtlCol="0"/>
            <a:lstStyle/>
            <a:p/>
          </p:txBody>
        </p:sp>
        <p:sp>
          <p:nvSpPr>
            <p:cNvPr id="5187" name="object 5187" descr=""/>
            <p:cNvSpPr/>
            <p:nvPr/>
          </p:nvSpPr>
          <p:spPr>
            <a:xfrm>
              <a:off x="5492396" y="2469380"/>
              <a:ext cx="635" cy="635"/>
            </a:xfrm>
            <a:custGeom>
              <a:avLst/>
              <a:gdLst/>
              <a:ahLst/>
              <a:cxnLst/>
              <a:rect l="l" t="t" r="r" b="b"/>
              <a:pathLst>
                <a:path w="635" h="635">
                  <a:moveTo>
                    <a:pt x="0" y="25"/>
                  </a:moveTo>
                </a:path>
                <a:path w="635" h="635">
                  <a:moveTo>
                    <a:pt x="0" y="25"/>
                  </a:moveTo>
                  <a:lnTo>
                    <a:pt x="152" y="50"/>
                  </a:lnTo>
                </a:path>
              </a:pathLst>
            </a:custGeom>
            <a:ln w="3175">
              <a:solidFill>
                <a:srgbClr val="231F20"/>
              </a:solidFill>
            </a:ln>
          </p:spPr>
          <p:txBody>
            <a:bodyPr wrap="square" lIns="0" tIns="0" rIns="0" bIns="0" rtlCol="0"/>
            <a:lstStyle/>
            <a:p/>
          </p:txBody>
        </p:sp>
        <p:sp>
          <p:nvSpPr>
            <p:cNvPr id="5188" name="object 5188" descr=""/>
            <p:cNvSpPr/>
            <p:nvPr/>
          </p:nvSpPr>
          <p:spPr>
            <a:xfrm>
              <a:off x="5492484" y="2466181"/>
              <a:ext cx="635" cy="635"/>
            </a:xfrm>
            <a:custGeom>
              <a:avLst/>
              <a:gdLst/>
              <a:ahLst/>
              <a:cxnLst/>
              <a:rect l="l" t="t" r="r" b="b"/>
              <a:pathLst>
                <a:path w="635" h="635">
                  <a:moveTo>
                    <a:pt x="228" y="0"/>
                  </a:moveTo>
                  <a:lnTo>
                    <a:pt x="76" y="0"/>
                  </a:lnTo>
                </a:path>
              </a:pathLst>
            </a:custGeom>
            <a:ln w="3175">
              <a:solidFill>
                <a:srgbClr val="231F20"/>
              </a:solidFill>
            </a:ln>
          </p:spPr>
          <p:txBody>
            <a:bodyPr wrap="square" lIns="0" tIns="0" rIns="0" bIns="0" rtlCol="0"/>
            <a:lstStyle/>
            <a:p/>
          </p:txBody>
        </p:sp>
        <p:sp>
          <p:nvSpPr>
            <p:cNvPr id="5189" name="object 5189" descr=""/>
            <p:cNvSpPr/>
            <p:nvPr/>
          </p:nvSpPr>
          <p:spPr>
            <a:xfrm>
              <a:off x="5525846" y="2492720"/>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5190" name="object 5190" descr=""/>
            <p:cNvSpPr/>
            <p:nvPr/>
          </p:nvSpPr>
          <p:spPr>
            <a:xfrm>
              <a:off x="5525585" y="2492555"/>
              <a:ext cx="635" cy="635"/>
            </a:xfrm>
            <a:custGeom>
              <a:avLst/>
              <a:gdLst/>
              <a:ahLst/>
              <a:cxnLst/>
              <a:rect l="l" t="t" r="r" b="b"/>
              <a:pathLst>
                <a:path w="635" h="635">
                  <a:moveTo>
                    <a:pt x="0" y="228"/>
                  </a:moveTo>
                  <a:lnTo>
                    <a:pt x="76" y="0"/>
                  </a:lnTo>
                </a:path>
              </a:pathLst>
            </a:custGeom>
            <a:ln w="3175">
              <a:solidFill>
                <a:srgbClr val="231F20"/>
              </a:solidFill>
            </a:ln>
          </p:spPr>
          <p:txBody>
            <a:bodyPr wrap="square" lIns="0" tIns="0" rIns="0" bIns="0" rtlCol="0"/>
            <a:lstStyle/>
            <a:p/>
          </p:txBody>
        </p:sp>
        <p:sp>
          <p:nvSpPr>
            <p:cNvPr id="5191" name="object 5191" descr=""/>
            <p:cNvSpPr/>
            <p:nvPr/>
          </p:nvSpPr>
          <p:spPr>
            <a:xfrm>
              <a:off x="5525648" y="2492805"/>
              <a:ext cx="635" cy="1270"/>
            </a:xfrm>
            <a:custGeom>
              <a:avLst/>
              <a:gdLst/>
              <a:ahLst/>
              <a:cxnLst/>
              <a:rect l="l" t="t" r="r" b="b"/>
              <a:pathLst>
                <a:path w="635" h="1269">
                  <a:moveTo>
                    <a:pt x="0" y="673"/>
                  </a:moveTo>
                  <a:lnTo>
                    <a:pt x="88" y="444"/>
                  </a:lnTo>
                  <a:lnTo>
                    <a:pt x="165" y="228"/>
                  </a:lnTo>
                  <a:lnTo>
                    <a:pt x="254" y="0"/>
                  </a:lnTo>
                </a:path>
              </a:pathLst>
            </a:custGeom>
            <a:ln w="3175">
              <a:solidFill>
                <a:srgbClr val="231F20"/>
              </a:solidFill>
            </a:ln>
          </p:spPr>
          <p:txBody>
            <a:bodyPr wrap="square" lIns="0" tIns="0" rIns="0" bIns="0" rtlCol="0"/>
            <a:lstStyle/>
            <a:p/>
          </p:txBody>
        </p:sp>
        <p:sp>
          <p:nvSpPr>
            <p:cNvPr id="5192" name="object 5192" descr=""/>
            <p:cNvSpPr/>
            <p:nvPr/>
          </p:nvSpPr>
          <p:spPr>
            <a:xfrm>
              <a:off x="5506397" y="2494431"/>
              <a:ext cx="635" cy="635"/>
            </a:xfrm>
            <a:custGeom>
              <a:avLst/>
              <a:gdLst/>
              <a:ahLst/>
              <a:cxnLst/>
              <a:rect l="l" t="t" r="r" b="b"/>
              <a:pathLst>
                <a:path w="635" h="635">
                  <a:moveTo>
                    <a:pt x="50" y="88"/>
                  </a:moveTo>
                </a:path>
              </a:pathLst>
            </a:custGeom>
            <a:ln w="3175">
              <a:solidFill>
                <a:srgbClr val="231F20"/>
              </a:solidFill>
            </a:ln>
          </p:spPr>
          <p:txBody>
            <a:bodyPr wrap="square" lIns="0" tIns="0" rIns="0" bIns="0" rtlCol="0"/>
            <a:lstStyle/>
            <a:p/>
          </p:txBody>
        </p:sp>
        <p:sp>
          <p:nvSpPr>
            <p:cNvPr id="5193" name="object 5193" descr=""/>
            <p:cNvSpPr/>
            <p:nvPr/>
          </p:nvSpPr>
          <p:spPr>
            <a:xfrm>
              <a:off x="5525851" y="2471487"/>
              <a:ext cx="635" cy="635"/>
            </a:xfrm>
            <a:custGeom>
              <a:avLst/>
              <a:gdLst/>
              <a:ahLst/>
              <a:cxnLst/>
              <a:rect l="l" t="t" r="r" b="b"/>
              <a:pathLst>
                <a:path w="635" h="635">
                  <a:moveTo>
                    <a:pt x="25" y="101"/>
                  </a:moveTo>
                </a:path>
              </a:pathLst>
            </a:custGeom>
            <a:ln w="3175">
              <a:solidFill>
                <a:srgbClr val="231F20"/>
              </a:solidFill>
            </a:ln>
          </p:spPr>
          <p:txBody>
            <a:bodyPr wrap="square" lIns="0" tIns="0" rIns="0" bIns="0" rtlCol="0"/>
            <a:lstStyle/>
            <a:p/>
          </p:txBody>
        </p:sp>
        <p:sp>
          <p:nvSpPr>
            <p:cNvPr id="5194" name="object 5194" descr=""/>
            <p:cNvSpPr/>
            <p:nvPr/>
          </p:nvSpPr>
          <p:spPr>
            <a:xfrm>
              <a:off x="5525583" y="2471521"/>
              <a:ext cx="635" cy="635"/>
            </a:xfrm>
            <a:custGeom>
              <a:avLst/>
              <a:gdLst/>
              <a:ahLst/>
              <a:cxnLst/>
              <a:rect l="l" t="t" r="r" b="b"/>
              <a:pathLst>
                <a:path w="635" h="635">
                  <a:moveTo>
                    <a:pt x="76" y="228"/>
                  </a:moveTo>
                  <a:lnTo>
                    <a:pt x="0" y="0"/>
                  </a:lnTo>
                </a:path>
              </a:pathLst>
            </a:custGeom>
            <a:ln w="3175">
              <a:solidFill>
                <a:srgbClr val="231F20"/>
              </a:solidFill>
            </a:ln>
          </p:spPr>
          <p:txBody>
            <a:bodyPr wrap="square" lIns="0" tIns="0" rIns="0" bIns="0" rtlCol="0"/>
            <a:lstStyle/>
            <a:p/>
          </p:txBody>
        </p:sp>
        <p:sp>
          <p:nvSpPr>
            <p:cNvPr id="5195" name="object 5195" descr=""/>
            <p:cNvSpPr/>
            <p:nvPr/>
          </p:nvSpPr>
          <p:spPr>
            <a:xfrm>
              <a:off x="5525641" y="2470828"/>
              <a:ext cx="635" cy="1270"/>
            </a:xfrm>
            <a:custGeom>
              <a:avLst/>
              <a:gdLst/>
              <a:ahLst/>
              <a:cxnLst/>
              <a:rect l="l" t="t" r="r" b="b"/>
              <a:pathLst>
                <a:path w="635" h="1269">
                  <a:moveTo>
                    <a:pt x="253" y="673"/>
                  </a:moveTo>
                  <a:lnTo>
                    <a:pt x="177" y="444"/>
                  </a:lnTo>
                  <a:lnTo>
                    <a:pt x="88" y="228"/>
                  </a:lnTo>
                  <a:lnTo>
                    <a:pt x="0" y="0"/>
                  </a:lnTo>
                </a:path>
              </a:pathLst>
            </a:custGeom>
            <a:ln w="3175">
              <a:solidFill>
                <a:srgbClr val="231F20"/>
              </a:solidFill>
            </a:ln>
          </p:spPr>
          <p:txBody>
            <a:bodyPr wrap="square" lIns="0" tIns="0" rIns="0" bIns="0" rtlCol="0"/>
            <a:lstStyle/>
            <a:p/>
          </p:txBody>
        </p:sp>
        <p:sp>
          <p:nvSpPr>
            <p:cNvPr id="5196" name="object 5196" descr=""/>
            <p:cNvSpPr/>
            <p:nvPr/>
          </p:nvSpPr>
          <p:spPr>
            <a:xfrm>
              <a:off x="5504243" y="2464047"/>
              <a:ext cx="635" cy="635"/>
            </a:xfrm>
            <a:custGeom>
              <a:avLst/>
              <a:gdLst/>
              <a:ahLst/>
              <a:cxnLst/>
              <a:rect l="l" t="t" r="r" b="b"/>
              <a:pathLst>
                <a:path w="635" h="635">
                  <a:moveTo>
                    <a:pt x="165" y="0"/>
                  </a:moveTo>
                  <a:lnTo>
                    <a:pt x="50" y="139"/>
                  </a:lnTo>
                </a:path>
              </a:pathLst>
            </a:custGeom>
            <a:ln w="3175">
              <a:solidFill>
                <a:srgbClr val="231F20"/>
              </a:solidFill>
            </a:ln>
          </p:spPr>
          <p:txBody>
            <a:bodyPr wrap="square" lIns="0" tIns="0" rIns="0" bIns="0" rtlCol="0"/>
            <a:lstStyle/>
            <a:p/>
          </p:txBody>
        </p:sp>
        <p:sp>
          <p:nvSpPr>
            <p:cNvPr id="5197" name="object 5197" descr=""/>
            <p:cNvSpPr/>
            <p:nvPr/>
          </p:nvSpPr>
          <p:spPr>
            <a:xfrm>
              <a:off x="5506392" y="2469788"/>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5198" name="object 5198" descr=""/>
            <p:cNvSpPr/>
            <p:nvPr/>
          </p:nvSpPr>
          <p:spPr>
            <a:xfrm>
              <a:off x="5506384" y="2466811"/>
              <a:ext cx="635" cy="635"/>
            </a:xfrm>
            <a:custGeom>
              <a:avLst/>
              <a:gdLst/>
              <a:ahLst/>
              <a:cxnLst/>
              <a:rect l="l" t="t" r="r" b="b"/>
              <a:pathLst>
                <a:path w="635" h="635">
                  <a:moveTo>
                    <a:pt x="63" y="101"/>
                  </a:moveTo>
                </a:path>
              </a:pathLst>
            </a:custGeom>
            <a:ln w="3175">
              <a:solidFill>
                <a:srgbClr val="231F20"/>
              </a:solidFill>
            </a:ln>
          </p:spPr>
          <p:txBody>
            <a:bodyPr wrap="square" lIns="0" tIns="0" rIns="0" bIns="0" rtlCol="0"/>
            <a:lstStyle/>
            <a:p/>
          </p:txBody>
        </p:sp>
        <p:sp>
          <p:nvSpPr>
            <p:cNvPr id="5199" name="object 5199" descr=""/>
            <p:cNvSpPr/>
            <p:nvPr/>
          </p:nvSpPr>
          <p:spPr>
            <a:xfrm>
              <a:off x="5537255" y="2398060"/>
              <a:ext cx="635" cy="635"/>
            </a:xfrm>
            <a:custGeom>
              <a:avLst/>
              <a:gdLst/>
              <a:ahLst/>
              <a:cxnLst/>
              <a:rect l="l" t="t" r="r" b="b"/>
              <a:pathLst>
                <a:path w="635" h="635">
                  <a:moveTo>
                    <a:pt x="253" y="342"/>
                  </a:moveTo>
                  <a:lnTo>
                    <a:pt x="88" y="101"/>
                  </a:lnTo>
                </a:path>
              </a:pathLst>
            </a:custGeom>
            <a:ln w="3175">
              <a:solidFill>
                <a:srgbClr val="231F20"/>
              </a:solidFill>
            </a:ln>
          </p:spPr>
          <p:txBody>
            <a:bodyPr wrap="square" lIns="0" tIns="0" rIns="0" bIns="0" rtlCol="0"/>
            <a:lstStyle/>
            <a:p/>
          </p:txBody>
        </p:sp>
        <p:sp>
          <p:nvSpPr>
            <p:cNvPr id="5200" name="object 5200" descr=""/>
            <p:cNvSpPr/>
            <p:nvPr/>
          </p:nvSpPr>
          <p:spPr>
            <a:xfrm>
              <a:off x="5481995" y="2450880"/>
              <a:ext cx="13970" cy="13335"/>
            </a:xfrm>
            <a:custGeom>
              <a:avLst/>
              <a:gdLst/>
              <a:ahLst/>
              <a:cxnLst/>
              <a:rect l="l" t="t" r="r" b="b"/>
              <a:pathLst>
                <a:path w="13970" h="13335">
                  <a:moveTo>
                    <a:pt x="9080" y="12534"/>
                  </a:moveTo>
                  <a:lnTo>
                    <a:pt x="11950" y="11201"/>
                  </a:lnTo>
                  <a:lnTo>
                    <a:pt x="13385" y="7950"/>
                  </a:lnTo>
                  <a:lnTo>
                    <a:pt x="12471" y="4914"/>
                  </a:lnTo>
                  <a:lnTo>
                    <a:pt x="11556" y="1892"/>
                  </a:lnTo>
                  <a:lnTo>
                    <a:pt x="8547" y="0"/>
                  </a:lnTo>
                  <a:lnTo>
                    <a:pt x="5422" y="482"/>
                  </a:lnTo>
                  <a:lnTo>
                    <a:pt x="2298" y="965"/>
                  </a:lnTo>
                  <a:lnTo>
                    <a:pt x="0" y="3657"/>
                  </a:lnTo>
                  <a:lnTo>
                    <a:pt x="25" y="6832"/>
                  </a:lnTo>
                  <a:lnTo>
                    <a:pt x="50" y="9994"/>
                  </a:lnTo>
                  <a:lnTo>
                    <a:pt x="2400" y="12649"/>
                  </a:lnTo>
                  <a:lnTo>
                    <a:pt x="5537" y="13080"/>
                  </a:lnTo>
                </a:path>
              </a:pathLst>
            </a:custGeom>
            <a:ln w="3175">
              <a:solidFill>
                <a:srgbClr val="231F20"/>
              </a:solidFill>
            </a:ln>
          </p:spPr>
          <p:txBody>
            <a:bodyPr wrap="square" lIns="0" tIns="0" rIns="0" bIns="0" rtlCol="0"/>
            <a:lstStyle/>
            <a:p/>
          </p:txBody>
        </p:sp>
        <p:sp>
          <p:nvSpPr>
            <p:cNvPr id="5201" name="object 5201" descr=""/>
            <p:cNvSpPr/>
            <p:nvPr/>
          </p:nvSpPr>
          <p:spPr>
            <a:xfrm>
              <a:off x="5487974" y="2436936"/>
              <a:ext cx="13335" cy="13335"/>
            </a:xfrm>
            <a:custGeom>
              <a:avLst/>
              <a:gdLst/>
              <a:ahLst/>
              <a:cxnLst/>
              <a:rect l="l" t="t" r="r" b="b"/>
              <a:pathLst>
                <a:path w="13335" h="13335">
                  <a:moveTo>
                    <a:pt x="12725" y="6362"/>
                  </a:moveTo>
                  <a:lnTo>
                    <a:pt x="12725" y="2857"/>
                  </a:lnTo>
                  <a:lnTo>
                    <a:pt x="9880" y="0"/>
                  </a:lnTo>
                  <a:lnTo>
                    <a:pt x="6362" y="0"/>
                  </a:lnTo>
                  <a:lnTo>
                    <a:pt x="2844" y="0"/>
                  </a:lnTo>
                  <a:lnTo>
                    <a:pt x="0" y="2857"/>
                  </a:lnTo>
                  <a:lnTo>
                    <a:pt x="0" y="6362"/>
                  </a:lnTo>
                  <a:lnTo>
                    <a:pt x="0" y="9880"/>
                  </a:lnTo>
                  <a:lnTo>
                    <a:pt x="2844" y="12725"/>
                  </a:lnTo>
                  <a:lnTo>
                    <a:pt x="6362" y="12725"/>
                  </a:lnTo>
                  <a:lnTo>
                    <a:pt x="9880" y="12725"/>
                  </a:lnTo>
                  <a:lnTo>
                    <a:pt x="12725" y="9880"/>
                  </a:lnTo>
                  <a:lnTo>
                    <a:pt x="12725" y="6362"/>
                  </a:lnTo>
                </a:path>
              </a:pathLst>
            </a:custGeom>
            <a:ln w="3175">
              <a:solidFill>
                <a:srgbClr val="231F20"/>
              </a:solidFill>
            </a:ln>
          </p:spPr>
          <p:txBody>
            <a:bodyPr wrap="square" lIns="0" tIns="0" rIns="0" bIns="0" rtlCol="0"/>
            <a:lstStyle/>
            <a:p/>
          </p:txBody>
        </p:sp>
        <p:sp>
          <p:nvSpPr>
            <p:cNvPr id="5202" name="object 5202" descr=""/>
            <p:cNvSpPr/>
            <p:nvPr/>
          </p:nvSpPr>
          <p:spPr>
            <a:xfrm>
              <a:off x="5483908" y="2453178"/>
              <a:ext cx="9525" cy="9525"/>
            </a:xfrm>
            <a:custGeom>
              <a:avLst/>
              <a:gdLst/>
              <a:ahLst/>
              <a:cxnLst/>
              <a:rect l="l" t="t" r="r" b="b"/>
              <a:pathLst>
                <a:path w="9525" h="9525">
                  <a:moveTo>
                    <a:pt x="8940" y="4470"/>
                  </a:moveTo>
                  <a:lnTo>
                    <a:pt x="8940" y="2006"/>
                  </a:lnTo>
                  <a:lnTo>
                    <a:pt x="6934" y="0"/>
                  </a:lnTo>
                  <a:lnTo>
                    <a:pt x="4470" y="0"/>
                  </a:lnTo>
                  <a:lnTo>
                    <a:pt x="2006" y="0"/>
                  </a:lnTo>
                  <a:lnTo>
                    <a:pt x="0" y="2006"/>
                  </a:lnTo>
                  <a:lnTo>
                    <a:pt x="0" y="4470"/>
                  </a:lnTo>
                  <a:lnTo>
                    <a:pt x="0" y="6934"/>
                  </a:lnTo>
                  <a:lnTo>
                    <a:pt x="2006" y="8940"/>
                  </a:lnTo>
                  <a:lnTo>
                    <a:pt x="4470" y="8940"/>
                  </a:lnTo>
                  <a:lnTo>
                    <a:pt x="6934" y="8940"/>
                  </a:lnTo>
                  <a:lnTo>
                    <a:pt x="8940" y="6934"/>
                  </a:lnTo>
                  <a:lnTo>
                    <a:pt x="8940" y="4470"/>
                  </a:lnTo>
                </a:path>
              </a:pathLst>
            </a:custGeom>
            <a:ln w="3175">
              <a:solidFill>
                <a:srgbClr val="231F20"/>
              </a:solidFill>
            </a:ln>
          </p:spPr>
          <p:txBody>
            <a:bodyPr wrap="square" lIns="0" tIns="0" rIns="0" bIns="0" rtlCol="0"/>
            <a:lstStyle/>
            <a:p/>
          </p:txBody>
        </p:sp>
        <p:sp>
          <p:nvSpPr>
            <p:cNvPr id="5203" name="object 5203" descr=""/>
            <p:cNvSpPr/>
            <p:nvPr/>
          </p:nvSpPr>
          <p:spPr>
            <a:xfrm>
              <a:off x="5489861" y="2438828"/>
              <a:ext cx="9525" cy="9525"/>
            </a:xfrm>
            <a:custGeom>
              <a:avLst/>
              <a:gdLst/>
              <a:ahLst/>
              <a:cxnLst/>
              <a:rect l="l" t="t" r="r" b="b"/>
              <a:pathLst>
                <a:path w="9525" h="9525">
                  <a:moveTo>
                    <a:pt x="8940" y="4470"/>
                  </a:moveTo>
                  <a:lnTo>
                    <a:pt x="8940" y="2006"/>
                  </a:lnTo>
                  <a:lnTo>
                    <a:pt x="6946" y="0"/>
                  </a:lnTo>
                  <a:lnTo>
                    <a:pt x="4470" y="0"/>
                  </a:lnTo>
                  <a:lnTo>
                    <a:pt x="2006" y="0"/>
                  </a:lnTo>
                  <a:lnTo>
                    <a:pt x="0" y="2006"/>
                  </a:lnTo>
                  <a:lnTo>
                    <a:pt x="0" y="4470"/>
                  </a:lnTo>
                  <a:lnTo>
                    <a:pt x="0" y="6934"/>
                  </a:lnTo>
                  <a:lnTo>
                    <a:pt x="2006" y="8940"/>
                  </a:lnTo>
                  <a:lnTo>
                    <a:pt x="4470" y="8940"/>
                  </a:lnTo>
                  <a:lnTo>
                    <a:pt x="6946" y="8940"/>
                  </a:lnTo>
                  <a:lnTo>
                    <a:pt x="8940" y="6934"/>
                  </a:lnTo>
                  <a:lnTo>
                    <a:pt x="8940" y="4470"/>
                  </a:lnTo>
                </a:path>
              </a:pathLst>
            </a:custGeom>
            <a:ln w="3175">
              <a:solidFill>
                <a:srgbClr val="231F20"/>
              </a:solidFill>
            </a:ln>
          </p:spPr>
          <p:txBody>
            <a:bodyPr wrap="square" lIns="0" tIns="0" rIns="0" bIns="0" rtlCol="0"/>
            <a:lstStyle/>
            <a:p/>
          </p:txBody>
        </p:sp>
        <p:sp>
          <p:nvSpPr>
            <p:cNvPr id="5204" name="object 5204" descr=""/>
            <p:cNvSpPr/>
            <p:nvPr/>
          </p:nvSpPr>
          <p:spPr>
            <a:xfrm>
              <a:off x="5484455" y="2453724"/>
              <a:ext cx="8255" cy="8255"/>
            </a:xfrm>
            <a:custGeom>
              <a:avLst/>
              <a:gdLst/>
              <a:ahLst/>
              <a:cxnLst/>
              <a:rect l="l" t="t" r="r" b="b"/>
              <a:pathLst>
                <a:path w="8254" h="8255">
                  <a:moveTo>
                    <a:pt x="7848" y="3924"/>
                  </a:moveTo>
                  <a:lnTo>
                    <a:pt x="7848" y="1752"/>
                  </a:lnTo>
                  <a:lnTo>
                    <a:pt x="6095" y="0"/>
                  </a:lnTo>
                  <a:lnTo>
                    <a:pt x="3924" y="0"/>
                  </a:lnTo>
                  <a:lnTo>
                    <a:pt x="1765" y="0"/>
                  </a:lnTo>
                  <a:lnTo>
                    <a:pt x="0" y="1752"/>
                  </a:lnTo>
                  <a:lnTo>
                    <a:pt x="0" y="3924"/>
                  </a:lnTo>
                  <a:lnTo>
                    <a:pt x="0" y="6095"/>
                  </a:lnTo>
                  <a:lnTo>
                    <a:pt x="1765" y="7861"/>
                  </a:lnTo>
                  <a:lnTo>
                    <a:pt x="3924" y="7861"/>
                  </a:lnTo>
                  <a:lnTo>
                    <a:pt x="6095" y="7861"/>
                  </a:lnTo>
                  <a:lnTo>
                    <a:pt x="7848" y="6095"/>
                  </a:lnTo>
                  <a:lnTo>
                    <a:pt x="7848" y="3924"/>
                  </a:lnTo>
                </a:path>
              </a:pathLst>
            </a:custGeom>
            <a:ln w="3175">
              <a:solidFill>
                <a:srgbClr val="231F20"/>
              </a:solidFill>
            </a:ln>
          </p:spPr>
          <p:txBody>
            <a:bodyPr wrap="square" lIns="0" tIns="0" rIns="0" bIns="0" rtlCol="0"/>
            <a:lstStyle/>
            <a:p/>
          </p:txBody>
        </p:sp>
        <p:sp>
          <p:nvSpPr>
            <p:cNvPr id="5205" name="object 5205" descr=""/>
            <p:cNvSpPr/>
            <p:nvPr/>
          </p:nvSpPr>
          <p:spPr>
            <a:xfrm>
              <a:off x="5490414" y="2439374"/>
              <a:ext cx="8255" cy="8255"/>
            </a:xfrm>
            <a:custGeom>
              <a:avLst/>
              <a:gdLst/>
              <a:ahLst/>
              <a:cxnLst/>
              <a:rect l="l" t="t" r="r" b="b"/>
              <a:pathLst>
                <a:path w="8254" h="8255">
                  <a:moveTo>
                    <a:pt x="7848" y="3924"/>
                  </a:moveTo>
                  <a:lnTo>
                    <a:pt x="7848" y="1752"/>
                  </a:lnTo>
                  <a:lnTo>
                    <a:pt x="6095" y="0"/>
                  </a:lnTo>
                  <a:lnTo>
                    <a:pt x="3924" y="0"/>
                  </a:lnTo>
                  <a:lnTo>
                    <a:pt x="1752" y="0"/>
                  </a:lnTo>
                  <a:lnTo>
                    <a:pt x="0" y="1752"/>
                  </a:lnTo>
                  <a:lnTo>
                    <a:pt x="0" y="3924"/>
                  </a:lnTo>
                  <a:lnTo>
                    <a:pt x="0" y="6095"/>
                  </a:lnTo>
                  <a:lnTo>
                    <a:pt x="1752" y="7861"/>
                  </a:lnTo>
                  <a:lnTo>
                    <a:pt x="3924" y="7861"/>
                  </a:lnTo>
                  <a:lnTo>
                    <a:pt x="6095" y="7861"/>
                  </a:lnTo>
                  <a:lnTo>
                    <a:pt x="7848" y="6095"/>
                  </a:lnTo>
                  <a:lnTo>
                    <a:pt x="7848" y="3924"/>
                  </a:lnTo>
                </a:path>
              </a:pathLst>
            </a:custGeom>
            <a:ln w="3175">
              <a:solidFill>
                <a:srgbClr val="231F20"/>
              </a:solidFill>
            </a:ln>
          </p:spPr>
          <p:txBody>
            <a:bodyPr wrap="square" lIns="0" tIns="0" rIns="0" bIns="0" rtlCol="0"/>
            <a:lstStyle/>
            <a:p/>
          </p:txBody>
        </p:sp>
        <p:sp>
          <p:nvSpPr>
            <p:cNvPr id="5206" name="object 5206" descr=""/>
            <p:cNvSpPr/>
            <p:nvPr/>
          </p:nvSpPr>
          <p:spPr>
            <a:xfrm>
              <a:off x="5498799" y="2428814"/>
              <a:ext cx="6350" cy="6350"/>
            </a:xfrm>
            <a:custGeom>
              <a:avLst/>
              <a:gdLst/>
              <a:ahLst/>
              <a:cxnLst/>
              <a:rect l="l" t="t" r="r" b="b"/>
              <a:pathLst>
                <a:path w="6350" h="6350">
                  <a:moveTo>
                    <a:pt x="6235" y="3111"/>
                  </a:moveTo>
                  <a:lnTo>
                    <a:pt x="6235" y="1397"/>
                  </a:lnTo>
                  <a:lnTo>
                    <a:pt x="4838" y="0"/>
                  </a:lnTo>
                  <a:lnTo>
                    <a:pt x="3124" y="0"/>
                  </a:lnTo>
                  <a:lnTo>
                    <a:pt x="1396" y="0"/>
                  </a:lnTo>
                  <a:lnTo>
                    <a:pt x="0" y="1397"/>
                  </a:lnTo>
                  <a:lnTo>
                    <a:pt x="0" y="3111"/>
                  </a:lnTo>
                  <a:lnTo>
                    <a:pt x="0" y="4838"/>
                  </a:lnTo>
                  <a:lnTo>
                    <a:pt x="1396" y="6223"/>
                  </a:lnTo>
                  <a:lnTo>
                    <a:pt x="3124" y="6223"/>
                  </a:lnTo>
                  <a:lnTo>
                    <a:pt x="4838" y="6223"/>
                  </a:lnTo>
                  <a:lnTo>
                    <a:pt x="6235" y="4838"/>
                  </a:lnTo>
                  <a:lnTo>
                    <a:pt x="6235" y="3111"/>
                  </a:lnTo>
                </a:path>
              </a:pathLst>
            </a:custGeom>
            <a:ln w="3175">
              <a:solidFill>
                <a:srgbClr val="231F20"/>
              </a:solidFill>
            </a:ln>
          </p:spPr>
          <p:txBody>
            <a:bodyPr wrap="square" lIns="0" tIns="0" rIns="0" bIns="0" rtlCol="0"/>
            <a:lstStyle/>
            <a:p/>
          </p:txBody>
        </p:sp>
        <p:sp>
          <p:nvSpPr>
            <p:cNvPr id="5207" name="object 5207" descr=""/>
            <p:cNvSpPr/>
            <p:nvPr/>
          </p:nvSpPr>
          <p:spPr>
            <a:xfrm>
              <a:off x="5499345" y="2429360"/>
              <a:ext cx="5715" cy="5715"/>
            </a:xfrm>
            <a:custGeom>
              <a:avLst/>
              <a:gdLst/>
              <a:ahLst/>
              <a:cxnLst/>
              <a:rect l="l" t="t" r="r" b="b"/>
              <a:pathLst>
                <a:path w="5714" h="5714">
                  <a:moveTo>
                    <a:pt x="5143" y="2565"/>
                  </a:moveTo>
                  <a:lnTo>
                    <a:pt x="5143" y="1155"/>
                  </a:lnTo>
                  <a:lnTo>
                    <a:pt x="4000" y="0"/>
                  </a:lnTo>
                  <a:lnTo>
                    <a:pt x="2578" y="0"/>
                  </a:lnTo>
                  <a:lnTo>
                    <a:pt x="1155" y="0"/>
                  </a:lnTo>
                  <a:lnTo>
                    <a:pt x="0" y="1155"/>
                  </a:lnTo>
                  <a:lnTo>
                    <a:pt x="0" y="2565"/>
                  </a:lnTo>
                  <a:lnTo>
                    <a:pt x="0" y="3987"/>
                  </a:lnTo>
                  <a:lnTo>
                    <a:pt x="1155" y="5143"/>
                  </a:lnTo>
                  <a:lnTo>
                    <a:pt x="2578" y="5143"/>
                  </a:lnTo>
                  <a:lnTo>
                    <a:pt x="4000" y="5143"/>
                  </a:lnTo>
                  <a:lnTo>
                    <a:pt x="5143" y="3987"/>
                  </a:lnTo>
                  <a:lnTo>
                    <a:pt x="5143" y="2565"/>
                  </a:lnTo>
                </a:path>
              </a:pathLst>
            </a:custGeom>
            <a:ln w="3175">
              <a:solidFill>
                <a:srgbClr val="231F20"/>
              </a:solidFill>
            </a:ln>
          </p:spPr>
          <p:txBody>
            <a:bodyPr wrap="square" lIns="0" tIns="0" rIns="0" bIns="0" rtlCol="0"/>
            <a:lstStyle/>
            <a:p/>
          </p:txBody>
        </p:sp>
        <p:sp>
          <p:nvSpPr>
            <p:cNvPr id="5208" name="object 5208" descr=""/>
            <p:cNvSpPr/>
            <p:nvPr/>
          </p:nvSpPr>
          <p:spPr>
            <a:xfrm>
              <a:off x="5524506" y="2497132"/>
              <a:ext cx="635" cy="635"/>
            </a:xfrm>
            <a:custGeom>
              <a:avLst/>
              <a:gdLst/>
              <a:ahLst/>
              <a:cxnLst/>
              <a:rect l="l" t="t" r="r" b="b"/>
              <a:pathLst>
                <a:path w="635" h="635">
                  <a:moveTo>
                    <a:pt x="0" y="203"/>
                  </a:moveTo>
                  <a:lnTo>
                    <a:pt x="139" y="0"/>
                  </a:lnTo>
                </a:path>
              </a:pathLst>
            </a:custGeom>
            <a:ln w="3175">
              <a:solidFill>
                <a:srgbClr val="231F20"/>
              </a:solidFill>
            </a:ln>
          </p:spPr>
          <p:txBody>
            <a:bodyPr wrap="square" lIns="0" tIns="0" rIns="0" bIns="0" rtlCol="0"/>
            <a:lstStyle/>
            <a:p/>
          </p:txBody>
        </p:sp>
        <p:sp>
          <p:nvSpPr>
            <p:cNvPr id="5209" name="object 5209" descr=""/>
            <p:cNvSpPr/>
            <p:nvPr/>
          </p:nvSpPr>
          <p:spPr>
            <a:xfrm>
              <a:off x="5524742" y="2497356"/>
              <a:ext cx="635" cy="635"/>
            </a:xfrm>
            <a:custGeom>
              <a:avLst/>
              <a:gdLst/>
              <a:ahLst/>
              <a:cxnLst/>
              <a:rect l="l" t="t" r="r" b="b"/>
              <a:pathLst>
                <a:path w="635" h="635">
                  <a:moveTo>
                    <a:pt x="0" y="215"/>
                  </a:moveTo>
                  <a:lnTo>
                    <a:pt x="88" y="76"/>
                  </a:lnTo>
                </a:path>
              </a:pathLst>
            </a:custGeom>
            <a:ln w="3175">
              <a:solidFill>
                <a:srgbClr val="231F20"/>
              </a:solidFill>
            </a:ln>
          </p:spPr>
          <p:txBody>
            <a:bodyPr wrap="square" lIns="0" tIns="0" rIns="0" bIns="0" rtlCol="0"/>
            <a:lstStyle/>
            <a:p/>
          </p:txBody>
        </p:sp>
        <p:sp>
          <p:nvSpPr>
            <p:cNvPr id="5210" name="object 5210" descr=""/>
            <p:cNvSpPr/>
            <p:nvPr/>
          </p:nvSpPr>
          <p:spPr>
            <a:xfrm>
              <a:off x="5512804" y="2497299"/>
              <a:ext cx="635" cy="635"/>
            </a:xfrm>
            <a:custGeom>
              <a:avLst/>
              <a:gdLst/>
              <a:ahLst/>
              <a:cxnLst/>
              <a:rect l="l" t="t" r="r" b="b"/>
              <a:pathLst>
                <a:path w="635" h="635">
                  <a:moveTo>
                    <a:pt x="0" y="0"/>
                  </a:moveTo>
                  <a:lnTo>
                    <a:pt x="101" y="139"/>
                  </a:lnTo>
                </a:path>
              </a:pathLst>
            </a:custGeom>
            <a:ln w="3175">
              <a:solidFill>
                <a:srgbClr val="231F20"/>
              </a:solidFill>
            </a:ln>
          </p:spPr>
          <p:txBody>
            <a:bodyPr wrap="square" lIns="0" tIns="0" rIns="0" bIns="0" rtlCol="0"/>
            <a:lstStyle/>
            <a:p/>
          </p:txBody>
        </p:sp>
        <p:sp>
          <p:nvSpPr>
            <p:cNvPr id="5211" name="object 5211" descr=""/>
            <p:cNvSpPr/>
            <p:nvPr/>
          </p:nvSpPr>
          <p:spPr>
            <a:xfrm>
              <a:off x="5522174" y="2493353"/>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212" name="object 5212" descr=""/>
            <p:cNvSpPr/>
            <p:nvPr/>
          </p:nvSpPr>
          <p:spPr>
            <a:xfrm>
              <a:off x="5515192" y="2493528"/>
              <a:ext cx="635" cy="635"/>
            </a:xfrm>
            <a:custGeom>
              <a:avLst/>
              <a:gdLst/>
              <a:ahLst/>
              <a:cxnLst/>
              <a:rect l="l" t="t" r="r" b="b"/>
              <a:pathLst>
                <a:path w="635" h="635">
                  <a:moveTo>
                    <a:pt x="0" y="0"/>
                  </a:moveTo>
                  <a:lnTo>
                    <a:pt x="101" y="139"/>
                  </a:lnTo>
                </a:path>
              </a:pathLst>
            </a:custGeom>
            <a:ln w="3175">
              <a:solidFill>
                <a:srgbClr val="231F20"/>
              </a:solidFill>
            </a:ln>
          </p:spPr>
          <p:txBody>
            <a:bodyPr wrap="square" lIns="0" tIns="0" rIns="0" bIns="0" rtlCol="0"/>
            <a:lstStyle/>
            <a:p/>
          </p:txBody>
        </p:sp>
        <p:sp>
          <p:nvSpPr>
            <p:cNvPr id="5213" name="object 5213" descr=""/>
            <p:cNvSpPr/>
            <p:nvPr/>
          </p:nvSpPr>
          <p:spPr>
            <a:xfrm>
              <a:off x="5514696" y="249360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214" name="object 5214" descr=""/>
            <p:cNvSpPr/>
            <p:nvPr/>
          </p:nvSpPr>
          <p:spPr>
            <a:xfrm>
              <a:off x="5518435" y="2500757"/>
              <a:ext cx="1270" cy="635"/>
            </a:xfrm>
            <a:custGeom>
              <a:avLst/>
              <a:gdLst/>
              <a:ahLst/>
              <a:cxnLst/>
              <a:rect l="l" t="t" r="r" b="b"/>
              <a:pathLst>
                <a:path w="1270" h="635">
                  <a:moveTo>
                    <a:pt x="0" y="76"/>
                  </a:moveTo>
                  <a:lnTo>
                    <a:pt x="279" y="76"/>
                  </a:lnTo>
                  <a:lnTo>
                    <a:pt x="558" y="50"/>
                  </a:lnTo>
                  <a:lnTo>
                    <a:pt x="838" y="0"/>
                  </a:lnTo>
                </a:path>
              </a:pathLst>
            </a:custGeom>
            <a:ln w="3175">
              <a:solidFill>
                <a:srgbClr val="231F20"/>
              </a:solidFill>
            </a:ln>
          </p:spPr>
          <p:txBody>
            <a:bodyPr wrap="square" lIns="0" tIns="0" rIns="0" bIns="0" rtlCol="0"/>
            <a:lstStyle/>
            <a:p/>
          </p:txBody>
        </p:sp>
        <p:sp>
          <p:nvSpPr>
            <p:cNvPr id="5215" name="object 5215" descr=""/>
            <p:cNvSpPr/>
            <p:nvPr/>
          </p:nvSpPr>
          <p:spPr>
            <a:xfrm>
              <a:off x="5519948" y="250080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216" name="object 5216" descr=""/>
            <p:cNvSpPr/>
            <p:nvPr/>
          </p:nvSpPr>
          <p:spPr>
            <a:xfrm>
              <a:off x="5519248" y="2500795"/>
              <a:ext cx="1270" cy="635"/>
            </a:xfrm>
            <a:custGeom>
              <a:avLst/>
              <a:gdLst/>
              <a:ahLst/>
              <a:cxnLst/>
              <a:rect l="l" t="t" r="r" b="b"/>
              <a:pathLst>
                <a:path w="1270" h="635">
                  <a:moveTo>
                    <a:pt x="0" y="38"/>
                  </a:moveTo>
                  <a:lnTo>
                    <a:pt x="215" y="38"/>
                  </a:lnTo>
                  <a:lnTo>
                    <a:pt x="431" y="25"/>
                  </a:lnTo>
                  <a:lnTo>
                    <a:pt x="647" y="0"/>
                  </a:lnTo>
                </a:path>
              </a:pathLst>
            </a:custGeom>
            <a:ln w="3175">
              <a:solidFill>
                <a:srgbClr val="231F20"/>
              </a:solidFill>
            </a:ln>
          </p:spPr>
          <p:txBody>
            <a:bodyPr wrap="square" lIns="0" tIns="0" rIns="0" bIns="0" rtlCol="0"/>
            <a:lstStyle/>
            <a:p/>
          </p:txBody>
        </p:sp>
        <p:sp>
          <p:nvSpPr>
            <p:cNvPr id="5217" name="object 5217" descr=""/>
            <p:cNvSpPr/>
            <p:nvPr/>
          </p:nvSpPr>
          <p:spPr>
            <a:xfrm>
              <a:off x="5519756" y="2500820"/>
              <a:ext cx="635" cy="635"/>
            </a:xfrm>
            <a:custGeom>
              <a:avLst/>
              <a:gdLst/>
              <a:ahLst/>
              <a:cxnLst/>
              <a:rect l="l" t="t" r="r" b="b"/>
              <a:pathLst>
                <a:path w="635" h="635">
                  <a:moveTo>
                    <a:pt x="0" y="12"/>
                  </a:moveTo>
                  <a:lnTo>
                    <a:pt x="190" y="0"/>
                  </a:lnTo>
                </a:path>
              </a:pathLst>
            </a:custGeom>
            <a:ln w="3175">
              <a:solidFill>
                <a:srgbClr val="231F20"/>
              </a:solidFill>
            </a:ln>
          </p:spPr>
          <p:txBody>
            <a:bodyPr wrap="square" lIns="0" tIns="0" rIns="0" bIns="0" rtlCol="0"/>
            <a:lstStyle/>
            <a:p/>
          </p:txBody>
        </p:sp>
        <p:sp>
          <p:nvSpPr>
            <p:cNvPr id="5218" name="object 5218" descr=""/>
            <p:cNvSpPr/>
            <p:nvPr/>
          </p:nvSpPr>
          <p:spPr>
            <a:xfrm>
              <a:off x="5519905" y="2500833"/>
              <a:ext cx="635" cy="0"/>
            </a:xfrm>
            <a:custGeom>
              <a:avLst/>
              <a:gdLst/>
              <a:ahLst/>
              <a:cxnLst/>
              <a:rect l="l" t="t" r="r" b="b"/>
              <a:pathLst>
                <a:path w="635" h="0">
                  <a:moveTo>
                    <a:pt x="0" y="0"/>
                  </a:moveTo>
                  <a:lnTo>
                    <a:pt x="101" y="0"/>
                  </a:lnTo>
                </a:path>
              </a:pathLst>
            </a:custGeom>
            <a:ln w="3175">
              <a:solidFill>
                <a:srgbClr val="231F20"/>
              </a:solidFill>
            </a:ln>
          </p:spPr>
          <p:txBody>
            <a:bodyPr wrap="square" lIns="0" tIns="0" rIns="0" bIns="0" rtlCol="0"/>
            <a:lstStyle/>
            <a:p/>
          </p:txBody>
        </p:sp>
        <p:sp>
          <p:nvSpPr>
            <p:cNvPr id="5219" name="object 5219" descr=""/>
            <p:cNvSpPr/>
            <p:nvPr/>
          </p:nvSpPr>
          <p:spPr>
            <a:xfrm>
              <a:off x="5519520" y="2500833"/>
              <a:ext cx="635" cy="0"/>
            </a:xfrm>
            <a:custGeom>
              <a:avLst/>
              <a:gdLst/>
              <a:ahLst/>
              <a:cxnLst/>
              <a:rect l="l" t="t" r="r" b="b"/>
              <a:pathLst>
                <a:path w="635" h="0">
                  <a:moveTo>
                    <a:pt x="0" y="0"/>
                  </a:moveTo>
                  <a:lnTo>
                    <a:pt x="241" y="0"/>
                  </a:lnTo>
                </a:path>
              </a:pathLst>
            </a:custGeom>
            <a:ln w="3175">
              <a:solidFill>
                <a:srgbClr val="231F20"/>
              </a:solidFill>
            </a:ln>
          </p:spPr>
          <p:txBody>
            <a:bodyPr wrap="square" lIns="0" tIns="0" rIns="0" bIns="0" rtlCol="0"/>
            <a:lstStyle/>
            <a:p/>
          </p:txBody>
        </p:sp>
        <p:sp>
          <p:nvSpPr>
            <p:cNvPr id="5220" name="object 5220" descr=""/>
            <p:cNvSpPr/>
            <p:nvPr/>
          </p:nvSpPr>
          <p:spPr>
            <a:xfrm>
              <a:off x="5519961" y="2500833"/>
              <a:ext cx="635" cy="0"/>
            </a:xfrm>
            <a:custGeom>
              <a:avLst/>
              <a:gdLst/>
              <a:ahLst/>
              <a:cxnLst/>
              <a:rect l="l" t="t" r="r" b="b"/>
              <a:pathLst>
                <a:path w="635" h="0">
                  <a:moveTo>
                    <a:pt x="0" y="0"/>
                  </a:moveTo>
                  <a:lnTo>
                    <a:pt x="101" y="0"/>
                  </a:lnTo>
                </a:path>
              </a:pathLst>
            </a:custGeom>
            <a:ln w="3175">
              <a:solidFill>
                <a:srgbClr val="231F20"/>
              </a:solidFill>
            </a:ln>
          </p:spPr>
          <p:txBody>
            <a:bodyPr wrap="square" lIns="0" tIns="0" rIns="0" bIns="0" rtlCol="0"/>
            <a:lstStyle/>
            <a:p/>
          </p:txBody>
        </p:sp>
        <p:sp>
          <p:nvSpPr>
            <p:cNvPr id="5221" name="object 5221" descr=""/>
            <p:cNvSpPr/>
            <p:nvPr/>
          </p:nvSpPr>
          <p:spPr>
            <a:xfrm>
              <a:off x="5519787" y="2500833"/>
              <a:ext cx="635" cy="0"/>
            </a:xfrm>
            <a:custGeom>
              <a:avLst/>
              <a:gdLst/>
              <a:ahLst/>
              <a:cxnLst/>
              <a:rect l="l" t="t" r="r" b="b"/>
              <a:pathLst>
                <a:path w="635" h="0">
                  <a:moveTo>
                    <a:pt x="0" y="0"/>
                  </a:moveTo>
                  <a:lnTo>
                    <a:pt x="114" y="0"/>
                  </a:lnTo>
                </a:path>
              </a:pathLst>
            </a:custGeom>
            <a:ln w="3175">
              <a:solidFill>
                <a:srgbClr val="231F20"/>
              </a:solidFill>
            </a:ln>
          </p:spPr>
          <p:txBody>
            <a:bodyPr wrap="square" lIns="0" tIns="0" rIns="0" bIns="0" rtlCol="0"/>
            <a:lstStyle/>
            <a:p/>
          </p:txBody>
        </p:sp>
        <p:sp>
          <p:nvSpPr>
            <p:cNvPr id="5222" name="object 5222" descr=""/>
            <p:cNvSpPr/>
            <p:nvPr/>
          </p:nvSpPr>
          <p:spPr>
            <a:xfrm>
              <a:off x="5519253" y="2496045"/>
              <a:ext cx="635" cy="635"/>
            </a:xfrm>
            <a:custGeom>
              <a:avLst/>
              <a:gdLst/>
              <a:ahLst/>
              <a:cxnLst/>
              <a:rect l="l" t="t" r="r" b="b"/>
              <a:pathLst>
                <a:path w="635" h="635">
                  <a:moveTo>
                    <a:pt x="0" y="38"/>
                  </a:moveTo>
                  <a:lnTo>
                    <a:pt x="114" y="0"/>
                  </a:lnTo>
                </a:path>
              </a:pathLst>
            </a:custGeom>
            <a:ln w="3175">
              <a:solidFill>
                <a:srgbClr val="231F20"/>
              </a:solidFill>
            </a:ln>
          </p:spPr>
          <p:txBody>
            <a:bodyPr wrap="square" lIns="0" tIns="0" rIns="0" bIns="0" rtlCol="0"/>
            <a:lstStyle/>
            <a:p/>
          </p:txBody>
        </p:sp>
        <p:sp>
          <p:nvSpPr>
            <p:cNvPr id="5223" name="object 5223" descr=""/>
            <p:cNvSpPr/>
            <p:nvPr/>
          </p:nvSpPr>
          <p:spPr>
            <a:xfrm>
              <a:off x="5518360" y="2495860"/>
              <a:ext cx="635" cy="635"/>
            </a:xfrm>
            <a:custGeom>
              <a:avLst/>
              <a:gdLst/>
              <a:ahLst/>
              <a:cxnLst/>
              <a:rect l="l" t="t" r="r" b="b"/>
              <a:pathLst>
                <a:path w="635" h="635">
                  <a:moveTo>
                    <a:pt x="0" y="0"/>
                  </a:moveTo>
                  <a:lnTo>
                    <a:pt x="139" y="25"/>
                  </a:lnTo>
                  <a:lnTo>
                    <a:pt x="279" y="50"/>
                  </a:lnTo>
                  <a:lnTo>
                    <a:pt x="431" y="76"/>
                  </a:lnTo>
                </a:path>
              </a:pathLst>
            </a:custGeom>
            <a:ln w="3175">
              <a:solidFill>
                <a:srgbClr val="231F20"/>
              </a:solidFill>
            </a:ln>
          </p:spPr>
          <p:txBody>
            <a:bodyPr wrap="square" lIns="0" tIns="0" rIns="0" bIns="0" rtlCol="0"/>
            <a:lstStyle/>
            <a:p/>
          </p:txBody>
        </p:sp>
        <p:sp>
          <p:nvSpPr>
            <p:cNvPr id="5224" name="object 5224" descr=""/>
            <p:cNvSpPr/>
            <p:nvPr/>
          </p:nvSpPr>
          <p:spPr>
            <a:xfrm>
              <a:off x="5518435" y="2495660"/>
              <a:ext cx="635" cy="635"/>
            </a:xfrm>
            <a:custGeom>
              <a:avLst/>
              <a:gdLst/>
              <a:ahLst/>
              <a:cxnLst/>
              <a:rect l="l" t="t" r="r" b="b"/>
              <a:pathLst>
                <a:path w="635" h="635">
                  <a:moveTo>
                    <a:pt x="0" y="25"/>
                  </a:moveTo>
                  <a:lnTo>
                    <a:pt x="139" y="25"/>
                  </a:lnTo>
                  <a:lnTo>
                    <a:pt x="279" y="25"/>
                  </a:lnTo>
                  <a:lnTo>
                    <a:pt x="431" y="0"/>
                  </a:lnTo>
                </a:path>
              </a:pathLst>
            </a:custGeom>
            <a:ln w="3175">
              <a:solidFill>
                <a:srgbClr val="231F20"/>
              </a:solidFill>
            </a:ln>
          </p:spPr>
          <p:txBody>
            <a:bodyPr wrap="square" lIns="0" tIns="0" rIns="0" bIns="0" rtlCol="0"/>
            <a:lstStyle/>
            <a:p/>
          </p:txBody>
        </p:sp>
        <p:sp>
          <p:nvSpPr>
            <p:cNvPr id="5225" name="object 5225" descr=""/>
            <p:cNvSpPr/>
            <p:nvPr/>
          </p:nvSpPr>
          <p:spPr>
            <a:xfrm>
              <a:off x="5506659" y="2496083"/>
              <a:ext cx="0" cy="635"/>
            </a:xfrm>
            <a:custGeom>
              <a:avLst/>
              <a:gdLst/>
              <a:ahLst/>
              <a:cxnLst/>
              <a:rect l="l" t="t" r="r" b="b"/>
              <a:pathLst>
                <a:path w="0" h="635">
                  <a:moveTo>
                    <a:pt x="0" y="0"/>
                  </a:moveTo>
                  <a:lnTo>
                    <a:pt x="0" y="25"/>
                  </a:lnTo>
                </a:path>
              </a:pathLst>
            </a:custGeom>
            <a:ln w="3175">
              <a:solidFill>
                <a:srgbClr val="231F20"/>
              </a:solidFill>
            </a:ln>
          </p:spPr>
          <p:txBody>
            <a:bodyPr wrap="square" lIns="0" tIns="0" rIns="0" bIns="0" rtlCol="0"/>
            <a:lstStyle/>
            <a:p/>
          </p:txBody>
        </p:sp>
        <p:sp>
          <p:nvSpPr>
            <p:cNvPr id="5226" name="object 5226" descr=""/>
            <p:cNvSpPr/>
            <p:nvPr/>
          </p:nvSpPr>
          <p:spPr>
            <a:xfrm>
              <a:off x="5506387" y="2496107"/>
              <a:ext cx="635" cy="635"/>
            </a:xfrm>
            <a:custGeom>
              <a:avLst/>
              <a:gdLst/>
              <a:ahLst/>
              <a:cxnLst/>
              <a:rect l="l" t="t" r="r" b="b"/>
              <a:pathLst>
                <a:path w="635" h="635">
                  <a:moveTo>
                    <a:pt x="0" y="0"/>
                  </a:moveTo>
                  <a:lnTo>
                    <a:pt x="0" y="152"/>
                  </a:lnTo>
                  <a:lnTo>
                    <a:pt x="12" y="292"/>
                  </a:lnTo>
                  <a:lnTo>
                    <a:pt x="25" y="444"/>
                  </a:lnTo>
                </a:path>
              </a:pathLst>
            </a:custGeom>
            <a:ln w="3175">
              <a:solidFill>
                <a:srgbClr val="231F20"/>
              </a:solidFill>
            </a:ln>
          </p:spPr>
          <p:txBody>
            <a:bodyPr wrap="square" lIns="0" tIns="0" rIns="0" bIns="0" rtlCol="0"/>
            <a:lstStyle/>
            <a:p/>
          </p:txBody>
        </p:sp>
        <p:sp>
          <p:nvSpPr>
            <p:cNvPr id="5227" name="object 5227" descr=""/>
            <p:cNvSpPr/>
            <p:nvPr/>
          </p:nvSpPr>
          <p:spPr>
            <a:xfrm>
              <a:off x="5506392" y="2495649"/>
              <a:ext cx="635" cy="635"/>
            </a:xfrm>
            <a:custGeom>
              <a:avLst/>
              <a:gdLst/>
              <a:ahLst/>
              <a:cxnLst/>
              <a:rect l="l" t="t" r="r" b="b"/>
              <a:pathLst>
                <a:path w="635" h="635">
                  <a:moveTo>
                    <a:pt x="25" y="0"/>
                  </a:moveTo>
                  <a:lnTo>
                    <a:pt x="12" y="152"/>
                  </a:lnTo>
                  <a:lnTo>
                    <a:pt x="0" y="292"/>
                  </a:lnTo>
                  <a:lnTo>
                    <a:pt x="0" y="431"/>
                  </a:lnTo>
                </a:path>
              </a:pathLst>
            </a:custGeom>
            <a:ln w="3175">
              <a:solidFill>
                <a:srgbClr val="231F20"/>
              </a:solidFill>
            </a:ln>
          </p:spPr>
          <p:txBody>
            <a:bodyPr wrap="square" lIns="0" tIns="0" rIns="0" bIns="0" rtlCol="0"/>
            <a:lstStyle/>
            <a:p/>
          </p:txBody>
        </p:sp>
        <p:sp>
          <p:nvSpPr>
            <p:cNvPr id="5228" name="object 5228" descr=""/>
            <p:cNvSpPr/>
            <p:nvPr/>
          </p:nvSpPr>
          <p:spPr>
            <a:xfrm>
              <a:off x="5506417" y="249651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229" name="object 5229" descr=""/>
            <p:cNvSpPr/>
            <p:nvPr/>
          </p:nvSpPr>
          <p:spPr>
            <a:xfrm>
              <a:off x="5506417" y="2495550"/>
              <a:ext cx="635" cy="635"/>
            </a:xfrm>
            <a:custGeom>
              <a:avLst/>
              <a:gdLst/>
              <a:ahLst/>
              <a:cxnLst/>
              <a:rect l="l" t="t" r="r" b="b"/>
              <a:pathLst>
                <a:path w="635" h="635">
                  <a:moveTo>
                    <a:pt x="25" y="0"/>
                  </a:moveTo>
                  <a:lnTo>
                    <a:pt x="0" y="139"/>
                  </a:lnTo>
                </a:path>
              </a:pathLst>
            </a:custGeom>
            <a:ln w="3175">
              <a:solidFill>
                <a:srgbClr val="231F20"/>
              </a:solidFill>
            </a:ln>
          </p:spPr>
          <p:txBody>
            <a:bodyPr wrap="square" lIns="0" tIns="0" rIns="0" bIns="0" rtlCol="0"/>
            <a:lstStyle/>
            <a:p/>
          </p:txBody>
        </p:sp>
        <p:sp>
          <p:nvSpPr>
            <p:cNvPr id="5230" name="object 5230" descr=""/>
            <p:cNvSpPr/>
            <p:nvPr/>
          </p:nvSpPr>
          <p:spPr>
            <a:xfrm>
              <a:off x="5506430" y="2496579"/>
              <a:ext cx="635" cy="635"/>
            </a:xfrm>
            <a:custGeom>
              <a:avLst/>
              <a:gdLst/>
              <a:ahLst/>
              <a:cxnLst/>
              <a:rect l="l" t="t" r="r" b="b"/>
              <a:pathLst>
                <a:path w="635" h="635">
                  <a:moveTo>
                    <a:pt x="0" y="0"/>
                  </a:moveTo>
                  <a:lnTo>
                    <a:pt x="25" y="165"/>
                  </a:lnTo>
                </a:path>
              </a:pathLst>
            </a:custGeom>
            <a:ln w="3175">
              <a:solidFill>
                <a:srgbClr val="231F20"/>
              </a:solidFill>
            </a:ln>
          </p:spPr>
          <p:txBody>
            <a:bodyPr wrap="square" lIns="0" tIns="0" rIns="0" bIns="0" rtlCol="0"/>
            <a:lstStyle/>
            <a:p/>
          </p:txBody>
        </p:sp>
        <p:sp>
          <p:nvSpPr>
            <p:cNvPr id="5231" name="object 5231" descr=""/>
            <p:cNvSpPr/>
            <p:nvPr/>
          </p:nvSpPr>
          <p:spPr>
            <a:xfrm>
              <a:off x="5506702" y="2495451"/>
              <a:ext cx="635" cy="635"/>
            </a:xfrm>
            <a:custGeom>
              <a:avLst/>
              <a:gdLst/>
              <a:ahLst/>
              <a:cxnLst/>
              <a:rect l="l" t="t" r="r" b="b"/>
              <a:pathLst>
                <a:path w="635" h="635">
                  <a:moveTo>
                    <a:pt x="38" y="0"/>
                  </a:moveTo>
                  <a:lnTo>
                    <a:pt x="0" y="165"/>
                  </a:lnTo>
                </a:path>
              </a:pathLst>
            </a:custGeom>
            <a:ln w="3175">
              <a:solidFill>
                <a:srgbClr val="231F20"/>
              </a:solidFill>
            </a:ln>
          </p:spPr>
          <p:txBody>
            <a:bodyPr wrap="square" lIns="0" tIns="0" rIns="0" bIns="0" rtlCol="0"/>
            <a:lstStyle/>
            <a:p/>
          </p:txBody>
        </p:sp>
        <p:sp>
          <p:nvSpPr>
            <p:cNvPr id="5232" name="object 5232" descr=""/>
            <p:cNvSpPr/>
            <p:nvPr/>
          </p:nvSpPr>
          <p:spPr>
            <a:xfrm>
              <a:off x="5510715" y="2482093"/>
              <a:ext cx="635" cy="635"/>
            </a:xfrm>
            <a:custGeom>
              <a:avLst/>
              <a:gdLst/>
              <a:ahLst/>
              <a:cxnLst/>
              <a:rect l="l" t="t" r="r" b="b"/>
              <a:pathLst>
                <a:path w="635" h="635">
                  <a:moveTo>
                    <a:pt x="12" y="0"/>
                  </a:moveTo>
                  <a:lnTo>
                    <a:pt x="0" y="139"/>
                  </a:lnTo>
                  <a:lnTo>
                    <a:pt x="0" y="266"/>
                  </a:lnTo>
                </a:path>
              </a:pathLst>
            </a:custGeom>
            <a:ln w="3175">
              <a:solidFill>
                <a:srgbClr val="231F20"/>
              </a:solidFill>
            </a:ln>
          </p:spPr>
          <p:txBody>
            <a:bodyPr wrap="square" lIns="0" tIns="0" rIns="0" bIns="0" rtlCol="0"/>
            <a:lstStyle/>
            <a:p/>
          </p:txBody>
        </p:sp>
        <p:sp>
          <p:nvSpPr>
            <p:cNvPr id="5233" name="object 5233" descr=""/>
            <p:cNvSpPr/>
            <p:nvPr/>
          </p:nvSpPr>
          <p:spPr>
            <a:xfrm>
              <a:off x="5513152" y="2493466"/>
              <a:ext cx="635" cy="635"/>
            </a:xfrm>
            <a:custGeom>
              <a:avLst/>
              <a:gdLst/>
              <a:ahLst/>
              <a:cxnLst/>
              <a:rect l="l" t="t" r="r" b="b"/>
              <a:pathLst>
                <a:path w="635" h="635">
                  <a:moveTo>
                    <a:pt x="12" y="0"/>
                  </a:moveTo>
                  <a:lnTo>
                    <a:pt x="0" y="139"/>
                  </a:lnTo>
                  <a:lnTo>
                    <a:pt x="0" y="266"/>
                  </a:lnTo>
                </a:path>
              </a:pathLst>
            </a:custGeom>
            <a:ln w="3175">
              <a:solidFill>
                <a:srgbClr val="231F20"/>
              </a:solidFill>
            </a:ln>
          </p:spPr>
          <p:txBody>
            <a:bodyPr wrap="square" lIns="0" tIns="0" rIns="0" bIns="0" rtlCol="0"/>
            <a:lstStyle/>
            <a:p/>
          </p:txBody>
        </p:sp>
        <p:sp>
          <p:nvSpPr>
            <p:cNvPr id="5234" name="object 5234" descr=""/>
            <p:cNvSpPr/>
            <p:nvPr/>
          </p:nvSpPr>
          <p:spPr>
            <a:xfrm>
              <a:off x="5512885" y="2493652"/>
              <a:ext cx="0" cy="635"/>
            </a:xfrm>
            <a:custGeom>
              <a:avLst/>
              <a:gdLst/>
              <a:ahLst/>
              <a:cxnLst/>
              <a:rect l="l" t="t" r="r" b="b"/>
              <a:pathLst>
                <a:path w="0" h="635">
                  <a:moveTo>
                    <a:pt x="0" y="0"/>
                  </a:moveTo>
                  <a:lnTo>
                    <a:pt x="0" y="12"/>
                  </a:lnTo>
                </a:path>
              </a:pathLst>
            </a:custGeom>
            <a:ln w="3175">
              <a:solidFill>
                <a:srgbClr val="231F20"/>
              </a:solidFill>
            </a:ln>
          </p:spPr>
          <p:txBody>
            <a:bodyPr wrap="square" lIns="0" tIns="0" rIns="0" bIns="0" rtlCol="0"/>
            <a:lstStyle/>
            <a:p/>
          </p:txBody>
        </p:sp>
        <p:sp>
          <p:nvSpPr>
            <p:cNvPr id="5235" name="object 5235" descr=""/>
            <p:cNvSpPr/>
            <p:nvPr/>
          </p:nvSpPr>
          <p:spPr>
            <a:xfrm>
              <a:off x="5510448" y="2482280"/>
              <a:ext cx="0" cy="635"/>
            </a:xfrm>
            <a:custGeom>
              <a:avLst/>
              <a:gdLst/>
              <a:ahLst/>
              <a:cxnLst/>
              <a:rect l="l" t="t" r="r" b="b"/>
              <a:pathLst>
                <a:path w="0" h="635">
                  <a:moveTo>
                    <a:pt x="0" y="0"/>
                  </a:moveTo>
                  <a:lnTo>
                    <a:pt x="0" y="12"/>
                  </a:lnTo>
                </a:path>
              </a:pathLst>
            </a:custGeom>
            <a:ln w="3175">
              <a:solidFill>
                <a:srgbClr val="231F20"/>
              </a:solidFill>
            </a:ln>
          </p:spPr>
          <p:txBody>
            <a:bodyPr wrap="square" lIns="0" tIns="0" rIns="0" bIns="0" rtlCol="0"/>
            <a:lstStyle/>
            <a:p/>
          </p:txBody>
        </p:sp>
        <p:sp>
          <p:nvSpPr>
            <p:cNvPr id="5236" name="object 5236" descr=""/>
            <p:cNvSpPr/>
            <p:nvPr/>
          </p:nvSpPr>
          <p:spPr>
            <a:xfrm>
              <a:off x="5524503" y="2466970"/>
              <a:ext cx="635" cy="635"/>
            </a:xfrm>
            <a:custGeom>
              <a:avLst/>
              <a:gdLst/>
              <a:ahLst/>
              <a:cxnLst/>
              <a:rect l="l" t="t" r="r" b="b"/>
              <a:pathLst>
                <a:path w="635" h="635">
                  <a:moveTo>
                    <a:pt x="139" y="190"/>
                  </a:moveTo>
                  <a:lnTo>
                    <a:pt x="0" y="0"/>
                  </a:lnTo>
                </a:path>
              </a:pathLst>
            </a:custGeom>
            <a:ln w="3175">
              <a:solidFill>
                <a:srgbClr val="231F20"/>
              </a:solidFill>
            </a:ln>
          </p:spPr>
          <p:txBody>
            <a:bodyPr wrap="square" lIns="0" tIns="0" rIns="0" bIns="0" rtlCol="0"/>
            <a:lstStyle/>
            <a:p/>
          </p:txBody>
        </p:sp>
        <p:sp>
          <p:nvSpPr>
            <p:cNvPr id="5237" name="object 5237" descr=""/>
            <p:cNvSpPr/>
            <p:nvPr/>
          </p:nvSpPr>
          <p:spPr>
            <a:xfrm>
              <a:off x="5524745" y="2466734"/>
              <a:ext cx="635" cy="635"/>
            </a:xfrm>
            <a:custGeom>
              <a:avLst/>
              <a:gdLst/>
              <a:ahLst/>
              <a:cxnLst/>
              <a:rect l="l" t="t" r="r" b="b"/>
              <a:pathLst>
                <a:path w="635" h="635">
                  <a:moveTo>
                    <a:pt x="139" y="203"/>
                  </a:moveTo>
                  <a:lnTo>
                    <a:pt x="38" y="63"/>
                  </a:lnTo>
                </a:path>
              </a:pathLst>
            </a:custGeom>
            <a:ln w="3175">
              <a:solidFill>
                <a:srgbClr val="231F20"/>
              </a:solidFill>
            </a:ln>
          </p:spPr>
          <p:txBody>
            <a:bodyPr wrap="square" lIns="0" tIns="0" rIns="0" bIns="0" rtlCol="0"/>
            <a:lstStyle/>
            <a:p/>
          </p:txBody>
        </p:sp>
        <p:sp>
          <p:nvSpPr>
            <p:cNvPr id="5238" name="object 5238" descr=""/>
            <p:cNvSpPr/>
            <p:nvPr/>
          </p:nvSpPr>
          <p:spPr>
            <a:xfrm>
              <a:off x="5512807" y="2466801"/>
              <a:ext cx="635" cy="635"/>
            </a:xfrm>
            <a:custGeom>
              <a:avLst/>
              <a:gdLst/>
              <a:ahLst/>
              <a:cxnLst/>
              <a:rect l="l" t="t" r="r" b="b"/>
              <a:pathLst>
                <a:path w="635" h="635">
                  <a:moveTo>
                    <a:pt x="152" y="0"/>
                  </a:moveTo>
                  <a:lnTo>
                    <a:pt x="50" y="139"/>
                  </a:lnTo>
                </a:path>
              </a:pathLst>
            </a:custGeom>
            <a:ln w="3175">
              <a:solidFill>
                <a:srgbClr val="231F20"/>
              </a:solidFill>
            </a:ln>
          </p:spPr>
          <p:txBody>
            <a:bodyPr wrap="square" lIns="0" tIns="0" rIns="0" bIns="0" rtlCol="0"/>
            <a:lstStyle/>
            <a:p/>
          </p:txBody>
        </p:sp>
        <p:sp>
          <p:nvSpPr>
            <p:cNvPr id="5239" name="object 5239" descr=""/>
            <p:cNvSpPr/>
            <p:nvPr/>
          </p:nvSpPr>
          <p:spPr>
            <a:xfrm>
              <a:off x="5522179" y="2470893"/>
              <a:ext cx="635" cy="635"/>
            </a:xfrm>
            <a:custGeom>
              <a:avLst/>
              <a:gdLst/>
              <a:ahLst/>
              <a:cxnLst/>
              <a:rect l="l" t="t" r="r" b="b"/>
              <a:pathLst>
                <a:path w="635" h="635">
                  <a:moveTo>
                    <a:pt x="38" y="63"/>
                  </a:moveTo>
                </a:path>
              </a:pathLst>
            </a:custGeom>
            <a:ln w="3175">
              <a:solidFill>
                <a:srgbClr val="231F20"/>
              </a:solidFill>
            </a:ln>
          </p:spPr>
          <p:txBody>
            <a:bodyPr wrap="square" lIns="0" tIns="0" rIns="0" bIns="0" rtlCol="0"/>
            <a:lstStyle/>
            <a:p/>
          </p:txBody>
        </p:sp>
        <p:sp>
          <p:nvSpPr>
            <p:cNvPr id="5240" name="object 5240" descr=""/>
            <p:cNvSpPr/>
            <p:nvPr/>
          </p:nvSpPr>
          <p:spPr>
            <a:xfrm>
              <a:off x="5515189" y="2470918"/>
              <a:ext cx="635" cy="635"/>
            </a:xfrm>
            <a:custGeom>
              <a:avLst/>
              <a:gdLst/>
              <a:ahLst/>
              <a:cxnLst/>
              <a:rect l="l" t="t" r="r" b="b"/>
              <a:pathLst>
                <a:path w="635" h="635">
                  <a:moveTo>
                    <a:pt x="101" y="0"/>
                  </a:moveTo>
                  <a:lnTo>
                    <a:pt x="0" y="139"/>
                  </a:lnTo>
                </a:path>
              </a:pathLst>
            </a:custGeom>
            <a:ln w="3175">
              <a:solidFill>
                <a:srgbClr val="231F20"/>
              </a:solidFill>
            </a:ln>
          </p:spPr>
          <p:txBody>
            <a:bodyPr wrap="square" lIns="0" tIns="0" rIns="0" bIns="0" rtlCol="0"/>
            <a:lstStyle/>
            <a:p/>
          </p:txBody>
        </p:sp>
        <p:sp>
          <p:nvSpPr>
            <p:cNvPr id="5241" name="object 5241" descr=""/>
            <p:cNvSpPr/>
            <p:nvPr/>
          </p:nvSpPr>
          <p:spPr>
            <a:xfrm>
              <a:off x="5514701" y="247065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242" name="object 5242" descr=""/>
            <p:cNvSpPr/>
            <p:nvPr/>
          </p:nvSpPr>
          <p:spPr>
            <a:xfrm>
              <a:off x="5518434" y="2463475"/>
              <a:ext cx="1270" cy="635"/>
            </a:xfrm>
            <a:custGeom>
              <a:avLst/>
              <a:gdLst/>
              <a:ahLst/>
              <a:cxnLst/>
              <a:rect l="l" t="t" r="r" b="b"/>
              <a:pathLst>
                <a:path w="1270" h="635">
                  <a:moveTo>
                    <a:pt x="838" y="76"/>
                  </a:moveTo>
                  <a:lnTo>
                    <a:pt x="571" y="25"/>
                  </a:lnTo>
                  <a:lnTo>
                    <a:pt x="292" y="0"/>
                  </a:lnTo>
                  <a:lnTo>
                    <a:pt x="0" y="0"/>
                  </a:lnTo>
                </a:path>
              </a:pathLst>
            </a:custGeom>
            <a:ln w="3175">
              <a:solidFill>
                <a:srgbClr val="231F20"/>
              </a:solidFill>
            </a:ln>
          </p:spPr>
          <p:txBody>
            <a:bodyPr wrap="square" lIns="0" tIns="0" rIns="0" bIns="0" rtlCol="0"/>
            <a:lstStyle/>
            <a:p/>
          </p:txBody>
        </p:sp>
        <p:sp>
          <p:nvSpPr>
            <p:cNvPr id="5243" name="object 5243" descr=""/>
            <p:cNvSpPr/>
            <p:nvPr/>
          </p:nvSpPr>
          <p:spPr>
            <a:xfrm>
              <a:off x="5519953" y="2463489"/>
              <a:ext cx="635" cy="635"/>
            </a:xfrm>
            <a:custGeom>
              <a:avLst/>
              <a:gdLst/>
              <a:ahLst/>
              <a:cxnLst/>
              <a:rect l="l" t="t" r="r" b="b"/>
              <a:pathLst>
                <a:path w="635" h="635">
                  <a:moveTo>
                    <a:pt x="76" y="12"/>
                  </a:moveTo>
                </a:path>
              </a:pathLst>
            </a:custGeom>
            <a:ln w="3175">
              <a:solidFill>
                <a:srgbClr val="231F20"/>
              </a:solidFill>
            </a:ln>
          </p:spPr>
          <p:txBody>
            <a:bodyPr wrap="square" lIns="0" tIns="0" rIns="0" bIns="0" rtlCol="0"/>
            <a:lstStyle/>
            <a:p/>
          </p:txBody>
        </p:sp>
        <p:sp>
          <p:nvSpPr>
            <p:cNvPr id="5244" name="object 5244" descr=""/>
            <p:cNvSpPr/>
            <p:nvPr/>
          </p:nvSpPr>
          <p:spPr>
            <a:xfrm>
              <a:off x="5520229" y="2463476"/>
              <a:ext cx="635" cy="635"/>
            </a:xfrm>
            <a:custGeom>
              <a:avLst/>
              <a:gdLst/>
              <a:ahLst/>
              <a:cxnLst/>
              <a:rect l="l" t="t" r="r" b="b"/>
              <a:pathLst>
                <a:path w="635" h="635">
                  <a:moveTo>
                    <a:pt x="457" y="38"/>
                  </a:moveTo>
                  <a:lnTo>
                    <a:pt x="304" y="12"/>
                  </a:lnTo>
                  <a:lnTo>
                    <a:pt x="152" y="0"/>
                  </a:lnTo>
                  <a:lnTo>
                    <a:pt x="0" y="0"/>
                  </a:lnTo>
                </a:path>
              </a:pathLst>
            </a:custGeom>
            <a:ln w="3175">
              <a:solidFill>
                <a:srgbClr val="231F20"/>
              </a:solidFill>
            </a:ln>
          </p:spPr>
          <p:txBody>
            <a:bodyPr wrap="square" lIns="0" tIns="0" rIns="0" bIns="0" rtlCol="0"/>
            <a:lstStyle/>
            <a:p/>
          </p:txBody>
        </p:sp>
        <p:sp>
          <p:nvSpPr>
            <p:cNvPr id="5245" name="object 5245" descr=""/>
            <p:cNvSpPr/>
            <p:nvPr/>
          </p:nvSpPr>
          <p:spPr>
            <a:xfrm>
              <a:off x="5519244" y="2463476"/>
              <a:ext cx="1270" cy="635"/>
            </a:xfrm>
            <a:custGeom>
              <a:avLst/>
              <a:gdLst/>
              <a:ahLst/>
              <a:cxnLst/>
              <a:rect l="l" t="t" r="r" b="b"/>
              <a:pathLst>
                <a:path w="1270" h="635">
                  <a:moveTo>
                    <a:pt x="647" y="38"/>
                  </a:moveTo>
                  <a:lnTo>
                    <a:pt x="431" y="12"/>
                  </a:lnTo>
                  <a:lnTo>
                    <a:pt x="215" y="0"/>
                  </a:lnTo>
                  <a:lnTo>
                    <a:pt x="0" y="0"/>
                  </a:lnTo>
                </a:path>
                <a:path w="1270" h="635">
                  <a:moveTo>
                    <a:pt x="647" y="38"/>
                  </a:moveTo>
                  <a:lnTo>
                    <a:pt x="520" y="25"/>
                  </a:lnTo>
                </a:path>
                <a:path w="1270" h="635">
                  <a:moveTo>
                    <a:pt x="647" y="38"/>
                  </a:moveTo>
                  <a:lnTo>
                    <a:pt x="584" y="38"/>
                  </a:lnTo>
                </a:path>
                <a:path w="1270" h="635">
                  <a:moveTo>
                    <a:pt x="647" y="38"/>
                  </a:moveTo>
                  <a:lnTo>
                    <a:pt x="495" y="38"/>
                  </a:lnTo>
                </a:path>
              </a:pathLst>
            </a:custGeom>
            <a:ln w="3175">
              <a:solidFill>
                <a:srgbClr val="231F20"/>
              </a:solidFill>
            </a:ln>
          </p:spPr>
          <p:txBody>
            <a:bodyPr wrap="square" lIns="0" tIns="0" rIns="0" bIns="0" rtlCol="0"/>
            <a:lstStyle/>
            <a:p/>
          </p:txBody>
        </p:sp>
        <p:sp>
          <p:nvSpPr>
            <p:cNvPr id="5246" name="object 5246" descr=""/>
            <p:cNvSpPr/>
            <p:nvPr/>
          </p:nvSpPr>
          <p:spPr>
            <a:xfrm>
              <a:off x="5519515" y="2463477"/>
              <a:ext cx="635" cy="0"/>
            </a:xfrm>
            <a:custGeom>
              <a:avLst/>
              <a:gdLst/>
              <a:ahLst/>
              <a:cxnLst/>
              <a:rect l="l" t="t" r="r" b="b"/>
              <a:pathLst>
                <a:path w="635" h="0">
                  <a:moveTo>
                    <a:pt x="241" y="0"/>
                  </a:moveTo>
                  <a:lnTo>
                    <a:pt x="0" y="0"/>
                  </a:lnTo>
                </a:path>
              </a:pathLst>
            </a:custGeom>
            <a:ln w="3175">
              <a:solidFill>
                <a:srgbClr val="231F20"/>
              </a:solidFill>
            </a:ln>
          </p:spPr>
          <p:txBody>
            <a:bodyPr wrap="square" lIns="0" tIns="0" rIns="0" bIns="0" rtlCol="0"/>
            <a:lstStyle/>
            <a:p/>
          </p:txBody>
        </p:sp>
        <p:sp>
          <p:nvSpPr>
            <p:cNvPr id="5247" name="object 5247" descr=""/>
            <p:cNvSpPr/>
            <p:nvPr/>
          </p:nvSpPr>
          <p:spPr>
            <a:xfrm>
              <a:off x="5520062" y="2463477"/>
              <a:ext cx="635" cy="0"/>
            </a:xfrm>
            <a:custGeom>
              <a:avLst/>
              <a:gdLst/>
              <a:ahLst/>
              <a:cxnLst/>
              <a:rect l="l" t="t" r="r" b="b"/>
              <a:pathLst>
                <a:path w="635" h="0">
                  <a:moveTo>
                    <a:pt x="165" y="0"/>
                  </a:moveTo>
                  <a:lnTo>
                    <a:pt x="0" y="0"/>
                  </a:lnTo>
                </a:path>
              </a:pathLst>
            </a:custGeom>
            <a:ln w="3175">
              <a:solidFill>
                <a:srgbClr val="231F20"/>
              </a:solidFill>
            </a:ln>
          </p:spPr>
          <p:txBody>
            <a:bodyPr wrap="square" lIns="0" tIns="0" rIns="0" bIns="0" rtlCol="0"/>
            <a:lstStyle/>
            <a:p/>
          </p:txBody>
        </p:sp>
        <p:sp>
          <p:nvSpPr>
            <p:cNvPr id="5248" name="object 5248" descr=""/>
            <p:cNvSpPr/>
            <p:nvPr/>
          </p:nvSpPr>
          <p:spPr>
            <a:xfrm>
              <a:off x="5519996" y="2463477"/>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5249" name="object 5249" descr=""/>
            <p:cNvSpPr/>
            <p:nvPr/>
          </p:nvSpPr>
          <p:spPr>
            <a:xfrm>
              <a:off x="5519251" y="2468226"/>
              <a:ext cx="635" cy="635"/>
            </a:xfrm>
            <a:custGeom>
              <a:avLst/>
              <a:gdLst/>
              <a:ahLst/>
              <a:cxnLst/>
              <a:rect l="l" t="t" r="r" b="b"/>
              <a:pathLst>
                <a:path w="635" h="635">
                  <a:moveTo>
                    <a:pt x="114" y="38"/>
                  </a:moveTo>
                </a:path>
              </a:pathLst>
            </a:custGeom>
            <a:ln w="3175">
              <a:solidFill>
                <a:srgbClr val="231F20"/>
              </a:solidFill>
            </a:ln>
          </p:spPr>
          <p:txBody>
            <a:bodyPr wrap="square" lIns="0" tIns="0" rIns="0" bIns="0" rtlCol="0"/>
            <a:lstStyle/>
            <a:p/>
          </p:txBody>
        </p:sp>
        <p:sp>
          <p:nvSpPr>
            <p:cNvPr id="5250" name="object 5250" descr=""/>
            <p:cNvSpPr/>
            <p:nvPr/>
          </p:nvSpPr>
          <p:spPr>
            <a:xfrm>
              <a:off x="5518357" y="2468376"/>
              <a:ext cx="635" cy="635"/>
            </a:xfrm>
            <a:custGeom>
              <a:avLst/>
              <a:gdLst/>
              <a:ahLst/>
              <a:cxnLst/>
              <a:rect l="l" t="t" r="r" b="b"/>
              <a:pathLst>
                <a:path w="635" h="635">
                  <a:moveTo>
                    <a:pt x="431" y="0"/>
                  </a:moveTo>
                  <a:lnTo>
                    <a:pt x="279" y="12"/>
                  </a:lnTo>
                  <a:lnTo>
                    <a:pt x="0" y="76"/>
                  </a:lnTo>
                </a:path>
              </a:pathLst>
            </a:custGeom>
            <a:ln w="3175">
              <a:solidFill>
                <a:srgbClr val="231F20"/>
              </a:solidFill>
            </a:ln>
          </p:spPr>
          <p:txBody>
            <a:bodyPr wrap="square" lIns="0" tIns="0" rIns="0" bIns="0" rtlCol="0"/>
            <a:lstStyle/>
            <a:p/>
          </p:txBody>
        </p:sp>
        <p:sp>
          <p:nvSpPr>
            <p:cNvPr id="5251" name="object 5251" descr=""/>
            <p:cNvSpPr/>
            <p:nvPr/>
          </p:nvSpPr>
          <p:spPr>
            <a:xfrm>
              <a:off x="5518431" y="2468611"/>
              <a:ext cx="635" cy="635"/>
            </a:xfrm>
            <a:custGeom>
              <a:avLst/>
              <a:gdLst/>
              <a:ahLst/>
              <a:cxnLst/>
              <a:rect l="l" t="t" r="r" b="b"/>
              <a:pathLst>
                <a:path w="635" h="635">
                  <a:moveTo>
                    <a:pt x="431" y="38"/>
                  </a:moveTo>
                  <a:lnTo>
                    <a:pt x="292" y="12"/>
                  </a:lnTo>
                  <a:lnTo>
                    <a:pt x="152" y="0"/>
                  </a:lnTo>
                  <a:lnTo>
                    <a:pt x="0" y="0"/>
                  </a:lnTo>
                </a:path>
              </a:pathLst>
            </a:custGeom>
            <a:ln w="3175">
              <a:solidFill>
                <a:srgbClr val="231F20"/>
              </a:solidFill>
            </a:ln>
          </p:spPr>
          <p:txBody>
            <a:bodyPr wrap="square" lIns="0" tIns="0" rIns="0" bIns="0" rtlCol="0"/>
            <a:lstStyle/>
            <a:p/>
          </p:txBody>
        </p:sp>
        <p:sp>
          <p:nvSpPr>
            <p:cNvPr id="5252" name="object 5252" descr=""/>
            <p:cNvSpPr/>
            <p:nvPr/>
          </p:nvSpPr>
          <p:spPr>
            <a:xfrm>
              <a:off x="5506659" y="2468203"/>
              <a:ext cx="0" cy="635"/>
            </a:xfrm>
            <a:custGeom>
              <a:avLst/>
              <a:gdLst/>
              <a:ahLst/>
              <a:cxnLst/>
              <a:rect l="l" t="t" r="r" b="b"/>
              <a:pathLst>
                <a:path w="0" h="635">
                  <a:moveTo>
                    <a:pt x="0" y="0"/>
                  </a:moveTo>
                  <a:lnTo>
                    <a:pt x="0" y="25"/>
                  </a:lnTo>
                </a:path>
              </a:pathLst>
            </a:custGeom>
            <a:ln w="3175">
              <a:solidFill>
                <a:srgbClr val="231F20"/>
              </a:solidFill>
            </a:ln>
          </p:spPr>
          <p:txBody>
            <a:bodyPr wrap="square" lIns="0" tIns="0" rIns="0" bIns="0" rtlCol="0"/>
            <a:lstStyle/>
            <a:p/>
          </p:txBody>
        </p:sp>
        <p:sp>
          <p:nvSpPr>
            <p:cNvPr id="5253" name="object 5253" descr=""/>
            <p:cNvSpPr/>
            <p:nvPr/>
          </p:nvSpPr>
          <p:spPr>
            <a:xfrm>
              <a:off x="5506387" y="2468214"/>
              <a:ext cx="635" cy="635"/>
            </a:xfrm>
            <a:custGeom>
              <a:avLst/>
              <a:gdLst/>
              <a:ahLst/>
              <a:cxnLst/>
              <a:rect l="l" t="t" r="r" b="b"/>
              <a:pathLst>
                <a:path w="635" h="635">
                  <a:moveTo>
                    <a:pt x="0" y="0"/>
                  </a:moveTo>
                  <a:lnTo>
                    <a:pt x="0" y="152"/>
                  </a:lnTo>
                  <a:lnTo>
                    <a:pt x="12" y="292"/>
                  </a:lnTo>
                  <a:lnTo>
                    <a:pt x="25" y="444"/>
                  </a:lnTo>
                </a:path>
              </a:pathLst>
            </a:custGeom>
            <a:ln w="3175">
              <a:solidFill>
                <a:srgbClr val="231F20"/>
              </a:solidFill>
            </a:ln>
          </p:spPr>
          <p:txBody>
            <a:bodyPr wrap="square" lIns="0" tIns="0" rIns="0" bIns="0" rtlCol="0"/>
            <a:lstStyle/>
            <a:p/>
          </p:txBody>
        </p:sp>
        <p:sp>
          <p:nvSpPr>
            <p:cNvPr id="5254" name="object 5254" descr=""/>
            <p:cNvSpPr/>
            <p:nvPr/>
          </p:nvSpPr>
          <p:spPr>
            <a:xfrm>
              <a:off x="5506392" y="2467756"/>
              <a:ext cx="635" cy="635"/>
            </a:xfrm>
            <a:custGeom>
              <a:avLst/>
              <a:gdLst/>
              <a:ahLst/>
              <a:cxnLst/>
              <a:rect l="l" t="t" r="r" b="b"/>
              <a:pathLst>
                <a:path w="635" h="635">
                  <a:moveTo>
                    <a:pt x="25" y="0"/>
                  </a:moveTo>
                  <a:lnTo>
                    <a:pt x="12" y="152"/>
                  </a:lnTo>
                  <a:lnTo>
                    <a:pt x="0" y="292"/>
                  </a:lnTo>
                  <a:lnTo>
                    <a:pt x="0" y="444"/>
                  </a:lnTo>
                </a:path>
              </a:pathLst>
            </a:custGeom>
            <a:ln w="3175">
              <a:solidFill>
                <a:srgbClr val="231F20"/>
              </a:solidFill>
            </a:ln>
          </p:spPr>
          <p:txBody>
            <a:bodyPr wrap="square" lIns="0" tIns="0" rIns="0" bIns="0" rtlCol="0"/>
            <a:lstStyle/>
            <a:p/>
          </p:txBody>
        </p:sp>
        <p:sp>
          <p:nvSpPr>
            <p:cNvPr id="5255" name="object 5255" descr=""/>
            <p:cNvSpPr/>
            <p:nvPr/>
          </p:nvSpPr>
          <p:spPr>
            <a:xfrm>
              <a:off x="5506417" y="246862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256" name="object 5256" descr=""/>
            <p:cNvSpPr/>
            <p:nvPr/>
          </p:nvSpPr>
          <p:spPr>
            <a:xfrm>
              <a:off x="5506417" y="2467670"/>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257" name="object 5257" descr=""/>
            <p:cNvSpPr/>
            <p:nvPr/>
          </p:nvSpPr>
          <p:spPr>
            <a:xfrm>
              <a:off x="5506430" y="2468686"/>
              <a:ext cx="635" cy="635"/>
            </a:xfrm>
            <a:custGeom>
              <a:avLst/>
              <a:gdLst/>
              <a:ahLst/>
              <a:cxnLst/>
              <a:rect l="l" t="t" r="r" b="b"/>
              <a:pathLst>
                <a:path w="635" h="635">
                  <a:moveTo>
                    <a:pt x="0" y="0"/>
                  </a:moveTo>
                  <a:lnTo>
                    <a:pt x="25" y="165"/>
                  </a:lnTo>
                </a:path>
              </a:pathLst>
            </a:custGeom>
            <a:ln w="3175">
              <a:solidFill>
                <a:srgbClr val="231F20"/>
              </a:solidFill>
            </a:ln>
          </p:spPr>
          <p:txBody>
            <a:bodyPr wrap="square" lIns="0" tIns="0" rIns="0" bIns="0" rtlCol="0"/>
            <a:lstStyle/>
            <a:p/>
          </p:txBody>
        </p:sp>
        <p:sp>
          <p:nvSpPr>
            <p:cNvPr id="5258" name="object 5258" descr=""/>
            <p:cNvSpPr/>
            <p:nvPr/>
          </p:nvSpPr>
          <p:spPr>
            <a:xfrm>
              <a:off x="5506702" y="2467558"/>
              <a:ext cx="635" cy="635"/>
            </a:xfrm>
            <a:custGeom>
              <a:avLst/>
              <a:gdLst/>
              <a:ahLst/>
              <a:cxnLst/>
              <a:rect l="l" t="t" r="r" b="b"/>
              <a:pathLst>
                <a:path w="635" h="635">
                  <a:moveTo>
                    <a:pt x="38" y="0"/>
                  </a:moveTo>
                  <a:lnTo>
                    <a:pt x="0" y="165"/>
                  </a:lnTo>
                </a:path>
              </a:pathLst>
            </a:custGeom>
            <a:ln w="3175">
              <a:solidFill>
                <a:srgbClr val="231F20"/>
              </a:solidFill>
            </a:ln>
          </p:spPr>
          <p:txBody>
            <a:bodyPr wrap="square" lIns="0" tIns="0" rIns="0" bIns="0" rtlCol="0"/>
            <a:lstStyle/>
            <a:p/>
          </p:txBody>
        </p:sp>
        <p:sp>
          <p:nvSpPr>
            <p:cNvPr id="5259" name="object 5259" descr=""/>
            <p:cNvSpPr/>
            <p:nvPr/>
          </p:nvSpPr>
          <p:spPr>
            <a:xfrm>
              <a:off x="5518838" y="2465846"/>
              <a:ext cx="635" cy="635"/>
            </a:xfrm>
            <a:custGeom>
              <a:avLst/>
              <a:gdLst/>
              <a:ahLst/>
              <a:cxnLst/>
              <a:rect l="l" t="t" r="r" b="b"/>
              <a:pathLst>
                <a:path w="635" h="635">
                  <a:moveTo>
                    <a:pt x="12" y="0"/>
                  </a:moveTo>
                  <a:lnTo>
                    <a:pt x="0" y="139"/>
                  </a:lnTo>
                  <a:lnTo>
                    <a:pt x="0" y="266"/>
                  </a:lnTo>
                </a:path>
              </a:pathLst>
            </a:custGeom>
            <a:ln w="3175">
              <a:solidFill>
                <a:srgbClr val="231F20"/>
              </a:solidFill>
            </a:ln>
          </p:spPr>
          <p:txBody>
            <a:bodyPr wrap="square" lIns="0" tIns="0" rIns="0" bIns="0" rtlCol="0"/>
            <a:lstStyle/>
            <a:p/>
          </p:txBody>
        </p:sp>
        <p:sp>
          <p:nvSpPr>
            <p:cNvPr id="5260" name="object 5260" descr=""/>
            <p:cNvSpPr/>
            <p:nvPr/>
          </p:nvSpPr>
          <p:spPr>
            <a:xfrm>
              <a:off x="5513152" y="2470460"/>
              <a:ext cx="635" cy="635"/>
            </a:xfrm>
            <a:custGeom>
              <a:avLst/>
              <a:gdLst/>
              <a:ahLst/>
              <a:cxnLst/>
              <a:rect l="l" t="t" r="r" b="b"/>
              <a:pathLst>
                <a:path w="635" h="635">
                  <a:moveTo>
                    <a:pt x="12" y="0"/>
                  </a:moveTo>
                  <a:lnTo>
                    <a:pt x="0" y="254"/>
                  </a:lnTo>
                </a:path>
              </a:pathLst>
            </a:custGeom>
            <a:ln w="3175">
              <a:solidFill>
                <a:srgbClr val="231F20"/>
              </a:solidFill>
            </a:ln>
          </p:spPr>
          <p:txBody>
            <a:bodyPr wrap="square" lIns="0" tIns="0" rIns="0" bIns="0" rtlCol="0"/>
            <a:lstStyle/>
            <a:p/>
          </p:txBody>
        </p:sp>
        <p:sp>
          <p:nvSpPr>
            <p:cNvPr id="5261" name="object 5261" descr=""/>
            <p:cNvSpPr/>
            <p:nvPr/>
          </p:nvSpPr>
          <p:spPr>
            <a:xfrm>
              <a:off x="5512885" y="2470645"/>
              <a:ext cx="0" cy="635"/>
            </a:xfrm>
            <a:custGeom>
              <a:avLst/>
              <a:gdLst/>
              <a:ahLst/>
              <a:cxnLst/>
              <a:rect l="l" t="t" r="r" b="b"/>
              <a:pathLst>
                <a:path w="0" h="635">
                  <a:moveTo>
                    <a:pt x="0" y="0"/>
                  </a:moveTo>
                  <a:lnTo>
                    <a:pt x="0" y="12"/>
                  </a:lnTo>
                </a:path>
              </a:pathLst>
            </a:custGeom>
            <a:ln w="3175">
              <a:solidFill>
                <a:srgbClr val="231F20"/>
              </a:solidFill>
            </a:ln>
          </p:spPr>
          <p:txBody>
            <a:bodyPr wrap="square" lIns="0" tIns="0" rIns="0" bIns="0" rtlCol="0"/>
            <a:lstStyle/>
            <a:p/>
          </p:txBody>
        </p:sp>
        <p:sp>
          <p:nvSpPr>
            <p:cNvPr id="5262" name="object 5262" descr=""/>
            <p:cNvSpPr/>
            <p:nvPr/>
          </p:nvSpPr>
          <p:spPr>
            <a:xfrm>
              <a:off x="5518571" y="2466033"/>
              <a:ext cx="0" cy="635"/>
            </a:xfrm>
            <a:custGeom>
              <a:avLst/>
              <a:gdLst/>
              <a:ahLst/>
              <a:cxnLst/>
              <a:rect l="l" t="t" r="r" b="b"/>
              <a:pathLst>
                <a:path w="0" h="635">
                  <a:moveTo>
                    <a:pt x="0" y="0"/>
                  </a:moveTo>
                  <a:lnTo>
                    <a:pt x="0" y="25"/>
                  </a:lnTo>
                </a:path>
              </a:pathLst>
            </a:custGeom>
            <a:ln w="3175">
              <a:solidFill>
                <a:srgbClr val="231F20"/>
              </a:solidFill>
            </a:ln>
          </p:spPr>
          <p:txBody>
            <a:bodyPr wrap="square" lIns="0" tIns="0" rIns="0" bIns="0" rtlCol="0"/>
            <a:lstStyle/>
            <a:p/>
          </p:txBody>
        </p:sp>
        <p:sp>
          <p:nvSpPr>
            <p:cNvPr id="5263" name="object 5263" descr=""/>
            <p:cNvSpPr/>
            <p:nvPr/>
          </p:nvSpPr>
          <p:spPr>
            <a:xfrm>
              <a:off x="5513840" y="2492560"/>
              <a:ext cx="635" cy="635"/>
            </a:xfrm>
            <a:custGeom>
              <a:avLst/>
              <a:gdLst/>
              <a:ahLst/>
              <a:cxnLst/>
              <a:rect l="l" t="t" r="r" b="b"/>
              <a:pathLst>
                <a:path w="635" h="635">
                  <a:moveTo>
                    <a:pt x="0" y="0"/>
                  </a:moveTo>
                  <a:lnTo>
                    <a:pt x="88" y="177"/>
                  </a:lnTo>
                  <a:lnTo>
                    <a:pt x="190" y="330"/>
                  </a:lnTo>
                  <a:lnTo>
                    <a:pt x="292" y="495"/>
                  </a:lnTo>
                </a:path>
              </a:pathLst>
            </a:custGeom>
            <a:ln w="3175">
              <a:solidFill>
                <a:srgbClr val="231F20"/>
              </a:solidFill>
            </a:ln>
          </p:spPr>
          <p:txBody>
            <a:bodyPr wrap="square" lIns="0" tIns="0" rIns="0" bIns="0" rtlCol="0"/>
            <a:lstStyle/>
            <a:p/>
          </p:txBody>
        </p:sp>
        <p:sp>
          <p:nvSpPr>
            <p:cNvPr id="5264" name="object 5264" descr=""/>
            <p:cNvSpPr/>
            <p:nvPr/>
          </p:nvSpPr>
          <p:spPr>
            <a:xfrm>
              <a:off x="5526968" y="2482093"/>
              <a:ext cx="0" cy="635"/>
            </a:xfrm>
            <a:custGeom>
              <a:avLst/>
              <a:gdLst/>
              <a:ahLst/>
              <a:cxnLst/>
              <a:rect l="l" t="t" r="r" b="b"/>
              <a:pathLst>
                <a:path w="0" h="635">
                  <a:moveTo>
                    <a:pt x="0" y="0"/>
                  </a:moveTo>
                  <a:lnTo>
                    <a:pt x="0" y="139"/>
                  </a:lnTo>
                  <a:lnTo>
                    <a:pt x="0" y="266"/>
                  </a:lnTo>
                </a:path>
              </a:pathLst>
            </a:custGeom>
            <a:ln w="3175">
              <a:solidFill>
                <a:srgbClr val="231F20"/>
              </a:solidFill>
            </a:ln>
          </p:spPr>
          <p:txBody>
            <a:bodyPr wrap="square" lIns="0" tIns="0" rIns="0" bIns="0" rtlCol="0"/>
            <a:lstStyle/>
            <a:p/>
          </p:txBody>
        </p:sp>
        <p:sp>
          <p:nvSpPr>
            <p:cNvPr id="5265" name="object 5265" descr=""/>
            <p:cNvSpPr/>
            <p:nvPr/>
          </p:nvSpPr>
          <p:spPr>
            <a:xfrm>
              <a:off x="5524531" y="2493466"/>
              <a:ext cx="0" cy="635"/>
            </a:xfrm>
            <a:custGeom>
              <a:avLst/>
              <a:gdLst/>
              <a:ahLst/>
              <a:cxnLst/>
              <a:rect l="l" t="t" r="r" b="b"/>
              <a:pathLst>
                <a:path w="0" h="635">
                  <a:moveTo>
                    <a:pt x="0" y="0"/>
                  </a:moveTo>
                  <a:lnTo>
                    <a:pt x="0" y="139"/>
                  </a:lnTo>
                  <a:lnTo>
                    <a:pt x="0" y="266"/>
                  </a:lnTo>
                </a:path>
              </a:pathLst>
            </a:custGeom>
            <a:ln w="3175">
              <a:solidFill>
                <a:srgbClr val="231F20"/>
              </a:solidFill>
            </a:ln>
          </p:spPr>
          <p:txBody>
            <a:bodyPr wrap="square" lIns="0" tIns="0" rIns="0" bIns="0" rtlCol="0"/>
            <a:lstStyle/>
            <a:p/>
          </p:txBody>
        </p:sp>
        <p:sp>
          <p:nvSpPr>
            <p:cNvPr id="5266" name="object 5266" descr=""/>
            <p:cNvSpPr/>
            <p:nvPr/>
          </p:nvSpPr>
          <p:spPr>
            <a:xfrm>
              <a:off x="5524258" y="2493652"/>
              <a:ext cx="0" cy="635"/>
            </a:xfrm>
            <a:custGeom>
              <a:avLst/>
              <a:gdLst/>
              <a:ahLst/>
              <a:cxnLst/>
              <a:rect l="l" t="t" r="r" b="b"/>
              <a:pathLst>
                <a:path w="0" h="635">
                  <a:moveTo>
                    <a:pt x="0" y="0"/>
                  </a:moveTo>
                  <a:lnTo>
                    <a:pt x="0" y="12"/>
                  </a:lnTo>
                </a:path>
              </a:pathLst>
            </a:custGeom>
            <a:ln w="3175">
              <a:solidFill>
                <a:srgbClr val="231F20"/>
              </a:solidFill>
            </a:ln>
          </p:spPr>
          <p:txBody>
            <a:bodyPr wrap="square" lIns="0" tIns="0" rIns="0" bIns="0" rtlCol="0"/>
            <a:lstStyle/>
            <a:p/>
          </p:txBody>
        </p:sp>
        <p:sp>
          <p:nvSpPr>
            <p:cNvPr id="5267" name="object 5267" descr=""/>
            <p:cNvSpPr/>
            <p:nvPr/>
          </p:nvSpPr>
          <p:spPr>
            <a:xfrm>
              <a:off x="5526695" y="2482280"/>
              <a:ext cx="0" cy="635"/>
            </a:xfrm>
            <a:custGeom>
              <a:avLst/>
              <a:gdLst/>
              <a:ahLst/>
              <a:cxnLst/>
              <a:rect l="l" t="t" r="r" b="b"/>
              <a:pathLst>
                <a:path w="0" h="635">
                  <a:moveTo>
                    <a:pt x="0" y="0"/>
                  </a:moveTo>
                  <a:lnTo>
                    <a:pt x="0" y="12"/>
                  </a:lnTo>
                </a:path>
              </a:pathLst>
            </a:custGeom>
            <a:ln w="3175">
              <a:solidFill>
                <a:srgbClr val="231F20"/>
              </a:solidFill>
            </a:ln>
          </p:spPr>
          <p:txBody>
            <a:bodyPr wrap="square" lIns="0" tIns="0" rIns="0" bIns="0" rtlCol="0"/>
            <a:lstStyle/>
            <a:p/>
          </p:txBody>
        </p:sp>
        <p:sp>
          <p:nvSpPr>
            <p:cNvPr id="5268" name="object 5268" descr=""/>
            <p:cNvSpPr/>
            <p:nvPr/>
          </p:nvSpPr>
          <p:spPr>
            <a:xfrm>
              <a:off x="5567375" y="2437536"/>
              <a:ext cx="635" cy="635"/>
            </a:xfrm>
            <a:custGeom>
              <a:avLst/>
              <a:gdLst/>
              <a:ahLst/>
              <a:cxnLst/>
              <a:rect l="l" t="t" r="r" b="b"/>
              <a:pathLst>
                <a:path w="635" h="635">
                  <a:moveTo>
                    <a:pt x="266" y="330"/>
                  </a:moveTo>
                  <a:lnTo>
                    <a:pt x="88" y="101"/>
                  </a:lnTo>
                </a:path>
              </a:pathLst>
            </a:custGeom>
            <a:ln w="3175">
              <a:solidFill>
                <a:srgbClr val="231F20"/>
              </a:solidFill>
            </a:ln>
          </p:spPr>
          <p:txBody>
            <a:bodyPr wrap="square" lIns="0" tIns="0" rIns="0" bIns="0" rtlCol="0"/>
            <a:lstStyle/>
            <a:p/>
          </p:txBody>
        </p:sp>
        <p:sp>
          <p:nvSpPr>
            <p:cNvPr id="5269" name="object 5269" descr=""/>
            <p:cNvSpPr/>
            <p:nvPr/>
          </p:nvSpPr>
          <p:spPr>
            <a:xfrm>
              <a:off x="5513839" y="2471253"/>
              <a:ext cx="635" cy="635"/>
            </a:xfrm>
            <a:custGeom>
              <a:avLst/>
              <a:gdLst/>
              <a:ahLst/>
              <a:cxnLst/>
              <a:rect l="l" t="t" r="r" b="b"/>
              <a:pathLst>
                <a:path w="635" h="635">
                  <a:moveTo>
                    <a:pt x="292" y="0"/>
                  </a:moveTo>
                  <a:lnTo>
                    <a:pt x="190" y="165"/>
                  </a:lnTo>
                  <a:lnTo>
                    <a:pt x="88" y="317"/>
                  </a:lnTo>
                  <a:lnTo>
                    <a:pt x="0" y="495"/>
                  </a:lnTo>
                </a:path>
              </a:pathLst>
            </a:custGeom>
            <a:ln w="3175">
              <a:solidFill>
                <a:srgbClr val="231F20"/>
              </a:solidFill>
            </a:ln>
          </p:spPr>
          <p:txBody>
            <a:bodyPr wrap="square" lIns="0" tIns="0" rIns="0" bIns="0" rtlCol="0"/>
            <a:lstStyle/>
            <a:p/>
          </p:txBody>
        </p:sp>
        <p:sp>
          <p:nvSpPr>
            <p:cNvPr id="5270" name="object 5270" descr=""/>
            <p:cNvSpPr/>
            <p:nvPr/>
          </p:nvSpPr>
          <p:spPr>
            <a:xfrm>
              <a:off x="5524531" y="2470460"/>
              <a:ext cx="0" cy="635"/>
            </a:xfrm>
            <a:custGeom>
              <a:avLst/>
              <a:gdLst/>
              <a:ahLst/>
              <a:cxnLst/>
              <a:rect l="l" t="t" r="r" b="b"/>
              <a:pathLst>
                <a:path w="0" h="635">
                  <a:moveTo>
                    <a:pt x="0" y="0"/>
                  </a:moveTo>
                  <a:lnTo>
                    <a:pt x="0" y="254"/>
                  </a:lnTo>
                </a:path>
              </a:pathLst>
            </a:custGeom>
            <a:ln w="3175">
              <a:solidFill>
                <a:srgbClr val="231F20"/>
              </a:solidFill>
            </a:ln>
          </p:spPr>
          <p:txBody>
            <a:bodyPr wrap="square" lIns="0" tIns="0" rIns="0" bIns="0" rtlCol="0"/>
            <a:lstStyle/>
            <a:p/>
          </p:txBody>
        </p:sp>
        <p:sp>
          <p:nvSpPr>
            <p:cNvPr id="5271" name="object 5271" descr=""/>
            <p:cNvSpPr/>
            <p:nvPr/>
          </p:nvSpPr>
          <p:spPr>
            <a:xfrm>
              <a:off x="5524258" y="2470645"/>
              <a:ext cx="0" cy="635"/>
            </a:xfrm>
            <a:custGeom>
              <a:avLst/>
              <a:gdLst/>
              <a:ahLst/>
              <a:cxnLst/>
              <a:rect l="l" t="t" r="r" b="b"/>
              <a:pathLst>
                <a:path w="0" h="635">
                  <a:moveTo>
                    <a:pt x="0" y="0"/>
                  </a:moveTo>
                  <a:lnTo>
                    <a:pt x="0" y="12"/>
                  </a:lnTo>
                </a:path>
              </a:pathLst>
            </a:custGeom>
            <a:ln w="3175">
              <a:solidFill>
                <a:srgbClr val="231F20"/>
              </a:solidFill>
            </a:ln>
          </p:spPr>
          <p:txBody>
            <a:bodyPr wrap="square" lIns="0" tIns="0" rIns="0" bIns="0" rtlCol="0"/>
            <a:lstStyle/>
            <a:p/>
          </p:txBody>
        </p:sp>
        <p:sp>
          <p:nvSpPr>
            <p:cNvPr id="5272" name="object 5272" descr=""/>
            <p:cNvSpPr/>
            <p:nvPr/>
          </p:nvSpPr>
          <p:spPr>
            <a:xfrm>
              <a:off x="5579024" y="2429120"/>
              <a:ext cx="635" cy="635"/>
            </a:xfrm>
            <a:custGeom>
              <a:avLst/>
              <a:gdLst/>
              <a:ahLst/>
              <a:cxnLst/>
              <a:rect l="l" t="t" r="r" b="b"/>
              <a:pathLst>
                <a:path w="635" h="635">
                  <a:moveTo>
                    <a:pt x="76" y="139"/>
                  </a:moveTo>
                  <a:lnTo>
                    <a:pt x="0" y="0"/>
                  </a:lnTo>
                </a:path>
              </a:pathLst>
            </a:custGeom>
            <a:ln w="3175">
              <a:solidFill>
                <a:srgbClr val="231F20"/>
              </a:solidFill>
            </a:ln>
          </p:spPr>
          <p:txBody>
            <a:bodyPr wrap="square" lIns="0" tIns="0" rIns="0" bIns="0" rtlCol="0"/>
            <a:lstStyle/>
            <a:p/>
          </p:txBody>
        </p:sp>
        <p:sp>
          <p:nvSpPr>
            <p:cNvPr id="5273" name="object 5273" descr=""/>
            <p:cNvSpPr/>
            <p:nvPr/>
          </p:nvSpPr>
          <p:spPr>
            <a:xfrm>
              <a:off x="5549591" y="2397282"/>
              <a:ext cx="635" cy="635"/>
            </a:xfrm>
            <a:custGeom>
              <a:avLst/>
              <a:gdLst/>
              <a:ahLst/>
              <a:cxnLst/>
              <a:rect l="l" t="t" r="r" b="b"/>
              <a:pathLst>
                <a:path w="635" h="635">
                  <a:moveTo>
                    <a:pt x="215" y="126"/>
                  </a:moveTo>
                  <a:lnTo>
                    <a:pt x="76" y="38"/>
                  </a:lnTo>
                </a:path>
              </a:pathLst>
            </a:custGeom>
            <a:ln w="3175">
              <a:solidFill>
                <a:srgbClr val="231F20"/>
              </a:solidFill>
            </a:ln>
          </p:spPr>
          <p:txBody>
            <a:bodyPr wrap="square" lIns="0" tIns="0" rIns="0" bIns="0" rtlCol="0"/>
            <a:lstStyle/>
            <a:p/>
          </p:txBody>
        </p:sp>
        <p:sp>
          <p:nvSpPr>
            <p:cNvPr id="5274" name="object 5274" descr=""/>
            <p:cNvSpPr/>
            <p:nvPr/>
          </p:nvSpPr>
          <p:spPr>
            <a:xfrm>
              <a:off x="5570673" y="2426002"/>
              <a:ext cx="635" cy="635"/>
            </a:xfrm>
            <a:custGeom>
              <a:avLst/>
              <a:gdLst/>
              <a:ahLst/>
              <a:cxnLst/>
              <a:rect l="l" t="t" r="r" b="b"/>
              <a:pathLst>
                <a:path w="635" h="635">
                  <a:moveTo>
                    <a:pt x="38" y="304"/>
                  </a:moveTo>
                  <a:lnTo>
                    <a:pt x="12" y="88"/>
                  </a:lnTo>
                </a:path>
              </a:pathLst>
            </a:custGeom>
            <a:ln w="3175">
              <a:solidFill>
                <a:srgbClr val="231F20"/>
              </a:solidFill>
            </a:ln>
          </p:spPr>
          <p:txBody>
            <a:bodyPr wrap="square" lIns="0" tIns="0" rIns="0" bIns="0" rtlCol="0"/>
            <a:lstStyle/>
            <a:p/>
          </p:txBody>
        </p:sp>
        <p:sp>
          <p:nvSpPr>
            <p:cNvPr id="5275" name="object 5275" descr=""/>
            <p:cNvSpPr/>
            <p:nvPr/>
          </p:nvSpPr>
          <p:spPr>
            <a:xfrm>
              <a:off x="5559868" y="2436976"/>
              <a:ext cx="635" cy="635"/>
            </a:xfrm>
            <a:custGeom>
              <a:avLst/>
              <a:gdLst/>
              <a:ahLst/>
              <a:cxnLst/>
              <a:rect l="l" t="t" r="r" b="b"/>
              <a:pathLst>
                <a:path w="635" h="635">
                  <a:moveTo>
                    <a:pt x="177" y="419"/>
                  </a:moveTo>
                  <a:lnTo>
                    <a:pt x="114" y="279"/>
                  </a:lnTo>
                  <a:lnTo>
                    <a:pt x="63" y="152"/>
                  </a:lnTo>
                  <a:lnTo>
                    <a:pt x="0" y="0"/>
                  </a:lnTo>
                </a:path>
              </a:pathLst>
            </a:custGeom>
            <a:ln w="3175">
              <a:solidFill>
                <a:srgbClr val="231F20"/>
              </a:solidFill>
            </a:ln>
          </p:spPr>
          <p:txBody>
            <a:bodyPr wrap="square" lIns="0" tIns="0" rIns="0" bIns="0" rtlCol="0"/>
            <a:lstStyle/>
            <a:p/>
          </p:txBody>
        </p:sp>
        <p:sp>
          <p:nvSpPr>
            <p:cNvPr id="5276" name="object 5276" descr=""/>
            <p:cNvSpPr/>
            <p:nvPr/>
          </p:nvSpPr>
          <p:spPr>
            <a:xfrm>
              <a:off x="5536638" y="2414098"/>
              <a:ext cx="635" cy="635"/>
            </a:xfrm>
            <a:custGeom>
              <a:avLst/>
              <a:gdLst/>
              <a:ahLst/>
              <a:cxnLst/>
              <a:rect l="l" t="t" r="r" b="b"/>
              <a:pathLst>
                <a:path w="635" h="635">
                  <a:moveTo>
                    <a:pt x="177" y="228"/>
                  </a:moveTo>
                  <a:lnTo>
                    <a:pt x="63" y="76"/>
                  </a:lnTo>
                </a:path>
              </a:pathLst>
            </a:custGeom>
            <a:ln w="3175">
              <a:solidFill>
                <a:srgbClr val="231F20"/>
              </a:solidFill>
            </a:ln>
          </p:spPr>
          <p:txBody>
            <a:bodyPr wrap="square" lIns="0" tIns="0" rIns="0" bIns="0" rtlCol="0"/>
            <a:lstStyle/>
            <a:p/>
          </p:txBody>
        </p:sp>
        <p:sp>
          <p:nvSpPr>
            <p:cNvPr id="5277" name="object 5277" descr=""/>
            <p:cNvSpPr/>
            <p:nvPr/>
          </p:nvSpPr>
          <p:spPr>
            <a:xfrm>
              <a:off x="5545825" y="2429464"/>
              <a:ext cx="635" cy="635"/>
            </a:xfrm>
            <a:custGeom>
              <a:avLst/>
              <a:gdLst/>
              <a:ahLst/>
              <a:cxnLst/>
              <a:rect l="l" t="t" r="r" b="b"/>
              <a:pathLst>
                <a:path w="635" h="635">
                  <a:moveTo>
                    <a:pt x="0" y="228"/>
                  </a:moveTo>
                  <a:lnTo>
                    <a:pt x="12" y="88"/>
                  </a:lnTo>
                </a:path>
                <a:path w="635" h="635">
                  <a:moveTo>
                    <a:pt x="0" y="228"/>
                  </a:moveTo>
                  <a:lnTo>
                    <a:pt x="12" y="0"/>
                  </a:lnTo>
                </a:path>
              </a:pathLst>
            </a:custGeom>
            <a:ln w="3175">
              <a:solidFill>
                <a:srgbClr val="231F20"/>
              </a:solidFill>
            </a:ln>
          </p:spPr>
          <p:txBody>
            <a:bodyPr wrap="square" lIns="0" tIns="0" rIns="0" bIns="0" rtlCol="0"/>
            <a:lstStyle/>
            <a:p/>
          </p:txBody>
        </p:sp>
        <p:sp>
          <p:nvSpPr>
            <p:cNvPr id="5278" name="object 5278" descr=""/>
            <p:cNvSpPr/>
            <p:nvPr/>
          </p:nvSpPr>
          <p:spPr>
            <a:xfrm>
              <a:off x="5536981" y="2413842"/>
              <a:ext cx="635" cy="635"/>
            </a:xfrm>
            <a:custGeom>
              <a:avLst/>
              <a:gdLst/>
              <a:ahLst/>
              <a:cxnLst/>
              <a:rect l="l" t="t" r="r" b="b"/>
              <a:pathLst>
                <a:path w="635" h="635">
                  <a:moveTo>
                    <a:pt x="63" y="25"/>
                  </a:moveTo>
                </a:path>
              </a:pathLst>
            </a:custGeom>
            <a:ln w="3175">
              <a:solidFill>
                <a:srgbClr val="231F20"/>
              </a:solidFill>
            </a:ln>
          </p:spPr>
          <p:txBody>
            <a:bodyPr wrap="square" lIns="0" tIns="0" rIns="0" bIns="0" rtlCol="0"/>
            <a:lstStyle/>
            <a:p/>
          </p:txBody>
        </p:sp>
        <p:sp>
          <p:nvSpPr>
            <p:cNvPr id="5279" name="object 5279" descr=""/>
            <p:cNvSpPr/>
            <p:nvPr/>
          </p:nvSpPr>
          <p:spPr>
            <a:xfrm>
              <a:off x="5545875" y="2429517"/>
              <a:ext cx="0" cy="635"/>
            </a:xfrm>
            <a:custGeom>
              <a:avLst/>
              <a:gdLst/>
              <a:ahLst/>
              <a:cxnLst/>
              <a:rect l="l" t="t" r="r" b="b"/>
              <a:pathLst>
                <a:path w="0" h="635">
                  <a:moveTo>
                    <a:pt x="0" y="88"/>
                  </a:moveTo>
                </a:path>
                <a:path w="0" h="635">
                  <a:moveTo>
                    <a:pt x="0" y="88"/>
                  </a:moveTo>
                </a:path>
              </a:pathLst>
            </a:custGeom>
            <a:ln w="3175">
              <a:solidFill>
                <a:srgbClr val="231F20"/>
              </a:solidFill>
            </a:ln>
          </p:spPr>
          <p:txBody>
            <a:bodyPr wrap="square" lIns="0" tIns="0" rIns="0" bIns="0" rtlCol="0"/>
            <a:lstStyle/>
            <a:p/>
          </p:txBody>
        </p:sp>
        <p:sp>
          <p:nvSpPr>
            <p:cNvPr id="5280" name="object 5280" descr=""/>
            <p:cNvSpPr/>
            <p:nvPr/>
          </p:nvSpPr>
          <p:spPr>
            <a:xfrm>
              <a:off x="5540461" y="2420813"/>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5281" name="object 5281" descr=""/>
            <p:cNvSpPr/>
            <p:nvPr/>
          </p:nvSpPr>
          <p:spPr>
            <a:xfrm>
              <a:off x="5533734" y="2430574"/>
              <a:ext cx="1270" cy="3810"/>
            </a:xfrm>
            <a:custGeom>
              <a:avLst/>
              <a:gdLst/>
              <a:ahLst/>
              <a:cxnLst/>
              <a:rect l="l" t="t" r="r" b="b"/>
              <a:pathLst>
                <a:path w="1270" h="3810">
                  <a:moveTo>
                    <a:pt x="0" y="0"/>
                  </a:moveTo>
                  <a:lnTo>
                    <a:pt x="0" y="1181"/>
                  </a:lnTo>
                  <a:lnTo>
                    <a:pt x="419" y="2336"/>
                  </a:lnTo>
                  <a:lnTo>
                    <a:pt x="1181" y="3238"/>
                  </a:lnTo>
                </a:path>
              </a:pathLst>
            </a:custGeom>
            <a:ln w="3175">
              <a:solidFill>
                <a:srgbClr val="231F20"/>
              </a:solidFill>
            </a:ln>
          </p:spPr>
          <p:txBody>
            <a:bodyPr wrap="square" lIns="0" tIns="0" rIns="0" bIns="0" rtlCol="0"/>
            <a:lstStyle/>
            <a:p/>
          </p:txBody>
        </p:sp>
        <p:sp>
          <p:nvSpPr>
            <p:cNvPr id="5282" name="object 5282" descr=""/>
            <p:cNvSpPr/>
            <p:nvPr/>
          </p:nvSpPr>
          <p:spPr>
            <a:xfrm>
              <a:off x="5518838" y="2437346"/>
              <a:ext cx="3175" cy="3175"/>
            </a:xfrm>
            <a:custGeom>
              <a:avLst/>
              <a:gdLst/>
              <a:ahLst/>
              <a:cxnLst/>
              <a:rect l="l" t="t" r="r" b="b"/>
              <a:pathLst>
                <a:path w="3175" h="3175">
                  <a:moveTo>
                    <a:pt x="0" y="0"/>
                  </a:moveTo>
                  <a:lnTo>
                    <a:pt x="0" y="1409"/>
                  </a:lnTo>
                  <a:lnTo>
                    <a:pt x="1155" y="2565"/>
                  </a:lnTo>
                  <a:lnTo>
                    <a:pt x="2578" y="2565"/>
                  </a:lnTo>
                </a:path>
              </a:pathLst>
            </a:custGeom>
            <a:ln w="3175">
              <a:solidFill>
                <a:srgbClr val="231F20"/>
              </a:solidFill>
            </a:ln>
          </p:spPr>
          <p:txBody>
            <a:bodyPr wrap="square" lIns="0" tIns="0" rIns="0" bIns="0" rtlCol="0"/>
            <a:lstStyle/>
            <a:p/>
          </p:txBody>
        </p:sp>
        <p:sp>
          <p:nvSpPr>
            <p:cNvPr id="5283" name="object 5283" descr=""/>
            <p:cNvSpPr/>
            <p:nvPr/>
          </p:nvSpPr>
          <p:spPr>
            <a:xfrm>
              <a:off x="5518834" y="2427460"/>
              <a:ext cx="3175" cy="3175"/>
            </a:xfrm>
            <a:custGeom>
              <a:avLst/>
              <a:gdLst/>
              <a:ahLst/>
              <a:cxnLst/>
              <a:rect l="l" t="t" r="r" b="b"/>
              <a:pathLst>
                <a:path w="3175" h="3175">
                  <a:moveTo>
                    <a:pt x="2578" y="0"/>
                  </a:moveTo>
                  <a:lnTo>
                    <a:pt x="1155" y="0"/>
                  </a:lnTo>
                  <a:lnTo>
                    <a:pt x="0" y="1155"/>
                  </a:lnTo>
                  <a:lnTo>
                    <a:pt x="0" y="2565"/>
                  </a:lnTo>
                </a:path>
              </a:pathLst>
            </a:custGeom>
            <a:ln w="3175">
              <a:solidFill>
                <a:srgbClr val="231F20"/>
              </a:solidFill>
            </a:ln>
          </p:spPr>
          <p:txBody>
            <a:bodyPr wrap="square" lIns="0" tIns="0" rIns="0" bIns="0" rtlCol="0"/>
            <a:lstStyle/>
            <a:p/>
          </p:txBody>
        </p:sp>
        <p:sp>
          <p:nvSpPr>
            <p:cNvPr id="5284" name="object 5284" descr=""/>
            <p:cNvSpPr/>
            <p:nvPr/>
          </p:nvSpPr>
          <p:spPr>
            <a:xfrm>
              <a:off x="5524802" y="2432064"/>
              <a:ext cx="3175" cy="3175"/>
            </a:xfrm>
            <a:custGeom>
              <a:avLst/>
              <a:gdLst/>
              <a:ahLst/>
              <a:cxnLst/>
              <a:rect l="l" t="t" r="r" b="b"/>
              <a:pathLst>
                <a:path w="3175" h="3175">
                  <a:moveTo>
                    <a:pt x="2971" y="1485"/>
                  </a:moveTo>
                  <a:lnTo>
                    <a:pt x="2971" y="673"/>
                  </a:lnTo>
                  <a:lnTo>
                    <a:pt x="2311" y="0"/>
                  </a:lnTo>
                  <a:lnTo>
                    <a:pt x="1485" y="0"/>
                  </a:lnTo>
                  <a:lnTo>
                    <a:pt x="660" y="0"/>
                  </a:lnTo>
                  <a:lnTo>
                    <a:pt x="0" y="673"/>
                  </a:lnTo>
                  <a:lnTo>
                    <a:pt x="0" y="1485"/>
                  </a:lnTo>
                  <a:lnTo>
                    <a:pt x="0" y="2311"/>
                  </a:lnTo>
                  <a:lnTo>
                    <a:pt x="660" y="2971"/>
                  </a:lnTo>
                  <a:lnTo>
                    <a:pt x="1485" y="2971"/>
                  </a:lnTo>
                  <a:lnTo>
                    <a:pt x="2311" y="2971"/>
                  </a:lnTo>
                  <a:lnTo>
                    <a:pt x="2971" y="2311"/>
                  </a:lnTo>
                  <a:lnTo>
                    <a:pt x="2971" y="1485"/>
                  </a:lnTo>
                </a:path>
              </a:pathLst>
            </a:custGeom>
            <a:ln w="3175">
              <a:solidFill>
                <a:srgbClr val="231F20"/>
              </a:solidFill>
            </a:ln>
          </p:spPr>
          <p:txBody>
            <a:bodyPr wrap="square" lIns="0" tIns="0" rIns="0" bIns="0" rtlCol="0"/>
            <a:lstStyle/>
            <a:p/>
          </p:txBody>
        </p:sp>
        <p:sp>
          <p:nvSpPr>
            <p:cNvPr id="5285" name="object 5285" descr=""/>
            <p:cNvSpPr/>
            <p:nvPr/>
          </p:nvSpPr>
          <p:spPr>
            <a:xfrm>
              <a:off x="5525068" y="2432330"/>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5286" name="object 5286" descr=""/>
            <p:cNvSpPr/>
            <p:nvPr/>
          </p:nvSpPr>
          <p:spPr>
            <a:xfrm>
              <a:off x="5559568" y="2432939"/>
              <a:ext cx="635" cy="635"/>
            </a:xfrm>
            <a:custGeom>
              <a:avLst/>
              <a:gdLst/>
              <a:ahLst/>
              <a:cxnLst/>
              <a:rect l="l" t="t" r="r" b="b"/>
              <a:pathLst>
                <a:path w="635" h="635">
                  <a:moveTo>
                    <a:pt x="0" y="152"/>
                  </a:moveTo>
                  <a:lnTo>
                    <a:pt x="38" y="0"/>
                  </a:lnTo>
                </a:path>
              </a:pathLst>
            </a:custGeom>
            <a:ln w="3175">
              <a:solidFill>
                <a:srgbClr val="231F20"/>
              </a:solidFill>
            </a:ln>
          </p:spPr>
          <p:txBody>
            <a:bodyPr wrap="square" lIns="0" tIns="0" rIns="0" bIns="0" rtlCol="0"/>
            <a:lstStyle/>
            <a:p/>
          </p:txBody>
        </p:sp>
        <p:sp>
          <p:nvSpPr>
            <p:cNvPr id="5287" name="object 5287" descr=""/>
            <p:cNvSpPr/>
            <p:nvPr/>
          </p:nvSpPr>
          <p:spPr>
            <a:xfrm>
              <a:off x="5545937" y="2429893"/>
              <a:ext cx="635" cy="635"/>
            </a:xfrm>
            <a:custGeom>
              <a:avLst/>
              <a:gdLst/>
              <a:ahLst/>
              <a:cxnLst/>
              <a:rect l="l" t="t" r="r" b="b"/>
              <a:pathLst>
                <a:path w="635" h="635">
                  <a:moveTo>
                    <a:pt x="0" y="444"/>
                  </a:moveTo>
                  <a:lnTo>
                    <a:pt x="12" y="292"/>
                  </a:lnTo>
                  <a:lnTo>
                    <a:pt x="38" y="152"/>
                  </a:lnTo>
                  <a:lnTo>
                    <a:pt x="50" y="0"/>
                  </a:lnTo>
                </a:path>
              </a:pathLst>
            </a:custGeom>
            <a:ln w="3175">
              <a:solidFill>
                <a:srgbClr val="231F20"/>
              </a:solidFill>
            </a:ln>
          </p:spPr>
          <p:txBody>
            <a:bodyPr wrap="square" lIns="0" tIns="0" rIns="0" bIns="0" rtlCol="0"/>
            <a:lstStyle/>
            <a:p/>
          </p:txBody>
        </p:sp>
        <p:sp>
          <p:nvSpPr>
            <p:cNvPr id="5288" name="object 5288" descr=""/>
            <p:cNvSpPr/>
            <p:nvPr/>
          </p:nvSpPr>
          <p:spPr>
            <a:xfrm>
              <a:off x="5537268" y="2416613"/>
              <a:ext cx="635" cy="635"/>
            </a:xfrm>
            <a:custGeom>
              <a:avLst/>
              <a:gdLst/>
              <a:ahLst/>
              <a:cxnLst/>
              <a:rect l="l" t="t" r="r" b="b"/>
              <a:pathLst>
                <a:path w="635" h="635">
                  <a:moveTo>
                    <a:pt x="0" y="355"/>
                  </a:moveTo>
                  <a:lnTo>
                    <a:pt x="177" y="114"/>
                  </a:lnTo>
                </a:path>
              </a:pathLst>
            </a:custGeom>
            <a:ln w="3175">
              <a:solidFill>
                <a:srgbClr val="231F20"/>
              </a:solidFill>
            </a:ln>
          </p:spPr>
          <p:txBody>
            <a:bodyPr wrap="square" lIns="0" tIns="0" rIns="0" bIns="0" rtlCol="0"/>
            <a:lstStyle/>
            <a:p/>
          </p:txBody>
        </p:sp>
        <p:sp>
          <p:nvSpPr>
            <p:cNvPr id="5289" name="object 5289" descr=""/>
            <p:cNvSpPr/>
            <p:nvPr/>
          </p:nvSpPr>
          <p:spPr>
            <a:xfrm>
              <a:off x="5541609" y="2423444"/>
              <a:ext cx="635" cy="635"/>
            </a:xfrm>
            <a:custGeom>
              <a:avLst/>
              <a:gdLst/>
              <a:ahLst/>
              <a:cxnLst/>
              <a:rect l="l" t="t" r="r" b="b"/>
              <a:pathLst>
                <a:path w="635" h="635">
                  <a:moveTo>
                    <a:pt x="0" y="419"/>
                  </a:moveTo>
                  <a:lnTo>
                    <a:pt x="50" y="279"/>
                  </a:lnTo>
                  <a:lnTo>
                    <a:pt x="114" y="152"/>
                  </a:lnTo>
                  <a:lnTo>
                    <a:pt x="165" y="0"/>
                  </a:lnTo>
                </a:path>
              </a:pathLst>
            </a:custGeom>
            <a:ln w="3175">
              <a:solidFill>
                <a:srgbClr val="231F20"/>
              </a:solidFill>
            </a:ln>
          </p:spPr>
          <p:txBody>
            <a:bodyPr wrap="square" lIns="0" tIns="0" rIns="0" bIns="0" rtlCol="0"/>
            <a:lstStyle/>
            <a:p/>
          </p:txBody>
        </p:sp>
        <p:sp>
          <p:nvSpPr>
            <p:cNvPr id="5290" name="object 5290" descr=""/>
            <p:cNvSpPr/>
            <p:nvPr/>
          </p:nvSpPr>
          <p:spPr>
            <a:xfrm>
              <a:off x="5473225" y="2418079"/>
              <a:ext cx="10160" cy="10795"/>
            </a:xfrm>
            <a:custGeom>
              <a:avLst/>
              <a:gdLst/>
              <a:ahLst/>
              <a:cxnLst/>
              <a:rect l="l" t="t" r="r" b="b"/>
              <a:pathLst>
                <a:path w="10160" h="10794">
                  <a:moveTo>
                    <a:pt x="9715" y="3962"/>
                  </a:moveTo>
                  <a:lnTo>
                    <a:pt x="9055" y="1498"/>
                  </a:lnTo>
                  <a:lnTo>
                    <a:pt x="6553" y="0"/>
                  </a:lnTo>
                  <a:lnTo>
                    <a:pt x="4076" y="558"/>
                  </a:lnTo>
                  <a:lnTo>
                    <a:pt x="1574" y="1143"/>
                  </a:lnTo>
                  <a:lnTo>
                    <a:pt x="0" y="3594"/>
                  </a:lnTo>
                  <a:lnTo>
                    <a:pt x="482" y="6096"/>
                  </a:lnTo>
                  <a:lnTo>
                    <a:pt x="990" y="8610"/>
                  </a:lnTo>
                  <a:lnTo>
                    <a:pt x="3378" y="10274"/>
                  </a:lnTo>
                  <a:lnTo>
                    <a:pt x="5905" y="9867"/>
                  </a:lnTo>
                </a:path>
              </a:pathLst>
            </a:custGeom>
            <a:ln w="3175">
              <a:solidFill>
                <a:srgbClr val="231F20"/>
              </a:solidFill>
            </a:ln>
          </p:spPr>
          <p:txBody>
            <a:bodyPr wrap="square" lIns="0" tIns="0" rIns="0" bIns="0" rtlCol="0"/>
            <a:lstStyle/>
            <a:p/>
          </p:txBody>
        </p:sp>
        <p:sp>
          <p:nvSpPr>
            <p:cNvPr id="5291" name="object 5291" descr=""/>
            <p:cNvSpPr/>
            <p:nvPr/>
          </p:nvSpPr>
          <p:spPr>
            <a:xfrm>
              <a:off x="5473477" y="2418364"/>
              <a:ext cx="9525" cy="10160"/>
            </a:xfrm>
            <a:custGeom>
              <a:avLst/>
              <a:gdLst/>
              <a:ahLst/>
              <a:cxnLst/>
              <a:rect l="l" t="t" r="r" b="b"/>
              <a:pathLst>
                <a:path w="9525" h="10160">
                  <a:moveTo>
                    <a:pt x="9245" y="3936"/>
                  </a:moveTo>
                  <a:lnTo>
                    <a:pt x="8712" y="1536"/>
                  </a:lnTo>
                  <a:lnTo>
                    <a:pt x="6337" y="0"/>
                  </a:lnTo>
                  <a:lnTo>
                    <a:pt x="3937" y="533"/>
                  </a:lnTo>
                  <a:lnTo>
                    <a:pt x="1536" y="1054"/>
                  </a:lnTo>
                  <a:lnTo>
                    <a:pt x="0" y="3428"/>
                  </a:lnTo>
                  <a:lnTo>
                    <a:pt x="520" y="5829"/>
                  </a:lnTo>
                  <a:lnTo>
                    <a:pt x="1028" y="8242"/>
                  </a:lnTo>
                  <a:lnTo>
                    <a:pt x="3403" y="9778"/>
                  </a:lnTo>
                  <a:lnTo>
                    <a:pt x="5803" y="9270"/>
                  </a:lnTo>
                </a:path>
              </a:pathLst>
            </a:custGeom>
            <a:ln w="3175">
              <a:solidFill>
                <a:srgbClr val="231F20"/>
              </a:solidFill>
            </a:ln>
          </p:spPr>
          <p:txBody>
            <a:bodyPr wrap="square" lIns="0" tIns="0" rIns="0" bIns="0" rtlCol="0"/>
            <a:lstStyle/>
            <a:p/>
          </p:txBody>
        </p:sp>
        <p:sp>
          <p:nvSpPr>
            <p:cNvPr id="5292" name="object 5292" descr=""/>
            <p:cNvSpPr/>
            <p:nvPr/>
          </p:nvSpPr>
          <p:spPr>
            <a:xfrm>
              <a:off x="5550347" y="2396299"/>
              <a:ext cx="635" cy="635"/>
            </a:xfrm>
            <a:custGeom>
              <a:avLst/>
              <a:gdLst/>
              <a:ahLst/>
              <a:cxnLst/>
              <a:rect l="l" t="t" r="r" b="b"/>
              <a:pathLst>
                <a:path w="635" h="635">
                  <a:moveTo>
                    <a:pt x="0" y="304"/>
                  </a:moveTo>
                  <a:lnTo>
                    <a:pt x="114" y="88"/>
                  </a:lnTo>
                </a:path>
              </a:pathLst>
            </a:custGeom>
            <a:ln w="3175">
              <a:solidFill>
                <a:srgbClr val="231F20"/>
              </a:solidFill>
            </a:ln>
          </p:spPr>
          <p:txBody>
            <a:bodyPr wrap="square" lIns="0" tIns="0" rIns="0" bIns="0" rtlCol="0"/>
            <a:lstStyle/>
            <a:p/>
          </p:txBody>
        </p:sp>
        <p:sp>
          <p:nvSpPr>
            <p:cNvPr id="5293" name="object 5293" descr=""/>
            <p:cNvSpPr/>
            <p:nvPr/>
          </p:nvSpPr>
          <p:spPr>
            <a:xfrm>
              <a:off x="5491497" y="2385081"/>
              <a:ext cx="3175" cy="3175"/>
            </a:xfrm>
            <a:custGeom>
              <a:avLst/>
              <a:gdLst/>
              <a:ahLst/>
              <a:cxnLst/>
              <a:rect l="l" t="t" r="r" b="b"/>
              <a:pathLst>
                <a:path w="3175" h="3175">
                  <a:moveTo>
                    <a:pt x="0" y="0"/>
                  </a:moveTo>
                  <a:lnTo>
                    <a:pt x="0" y="1422"/>
                  </a:lnTo>
                  <a:lnTo>
                    <a:pt x="1143" y="2578"/>
                  </a:lnTo>
                  <a:lnTo>
                    <a:pt x="2565" y="2578"/>
                  </a:lnTo>
                </a:path>
              </a:pathLst>
            </a:custGeom>
            <a:ln w="3175">
              <a:solidFill>
                <a:srgbClr val="231F20"/>
              </a:solidFill>
            </a:ln>
          </p:spPr>
          <p:txBody>
            <a:bodyPr wrap="square" lIns="0" tIns="0" rIns="0" bIns="0" rtlCol="0"/>
            <a:lstStyle/>
            <a:p/>
          </p:txBody>
        </p:sp>
        <p:sp>
          <p:nvSpPr>
            <p:cNvPr id="5294" name="object 5294" descr=""/>
            <p:cNvSpPr/>
            <p:nvPr/>
          </p:nvSpPr>
          <p:spPr>
            <a:xfrm>
              <a:off x="5499081" y="2376837"/>
              <a:ext cx="3175" cy="3175"/>
            </a:xfrm>
            <a:custGeom>
              <a:avLst/>
              <a:gdLst/>
              <a:ahLst/>
              <a:cxnLst/>
              <a:rect l="l" t="t" r="r" b="b"/>
              <a:pathLst>
                <a:path w="3175" h="3175">
                  <a:moveTo>
                    <a:pt x="2971" y="1485"/>
                  </a:moveTo>
                  <a:lnTo>
                    <a:pt x="2971" y="660"/>
                  </a:lnTo>
                  <a:lnTo>
                    <a:pt x="2311" y="0"/>
                  </a:lnTo>
                  <a:lnTo>
                    <a:pt x="1485" y="0"/>
                  </a:lnTo>
                  <a:lnTo>
                    <a:pt x="660" y="0"/>
                  </a:lnTo>
                  <a:lnTo>
                    <a:pt x="0" y="660"/>
                  </a:lnTo>
                  <a:lnTo>
                    <a:pt x="0" y="1485"/>
                  </a:lnTo>
                  <a:lnTo>
                    <a:pt x="0" y="2298"/>
                  </a:lnTo>
                  <a:lnTo>
                    <a:pt x="660" y="2971"/>
                  </a:lnTo>
                  <a:lnTo>
                    <a:pt x="1485" y="2971"/>
                  </a:lnTo>
                  <a:lnTo>
                    <a:pt x="2311" y="2971"/>
                  </a:lnTo>
                  <a:lnTo>
                    <a:pt x="2971" y="2298"/>
                  </a:lnTo>
                  <a:lnTo>
                    <a:pt x="2971" y="1485"/>
                  </a:lnTo>
                </a:path>
              </a:pathLst>
            </a:custGeom>
            <a:ln w="3175">
              <a:solidFill>
                <a:srgbClr val="231F20"/>
              </a:solidFill>
            </a:ln>
          </p:spPr>
          <p:txBody>
            <a:bodyPr wrap="square" lIns="0" tIns="0" rIns="0" bIns="0" rtlCol="0"/>
            <a:lstStyle/>
            <a:p/>
          </p:txBody>
        </p:sp>
        <p:sp>
          <p:nvSpPr>
            <p:cNvPr id="5295" name="object 5295" descr=""/>
            <p:cNvSpPr/>
            <p:nvPr/>
          </p:nvSpPr>
          <p:spPr>
            <a:xfrm>
              <a:off x="5499347" y="2377091"/>
              <a:ext cx="2540" cy="2540"/>
            </a:xfrm>
            <a:custGeom>
              <a:avLst/>
              <a:gdLst/>
              <a:ahLst/>
              <a:cxnLst/>
              <a:rect l="l" t="t" r="r" b="b"/>
              <a:pathLst>
                <a:path w="2539" h="2539">
                  <a:moveTo>
                    <a:pt x="2438" y="1231"/>
                  </a:moveTo>
                  <a:lnTo>
                    <a:pt x="2438" y="546"/>
                  </a:lnTo>
                  <a:lnTo>
                    <a:pt x="1892" y="0"/>
                  </a:lnTo>
                  <a:lnTo>
                    <a:pt x="1219" y="0"/>
                  </a:lnTo>
                  <a:lnTo>
                    <a:pt x="546" y="0"/>
                  </a:lnTo>
                  <a:lnTo>
                    <a:pt x="0" y="546"/>
                  </a:lnTo>
                  <a:lnTo>
                    <a:pt x="0" y="1231"/>
                  </a:lnTo>
                  <a:lnTo>
                    <a:pt x="0" y="1904"/>
                  </a:lnTo>
                  <a:lnTo>
                    <a:pt x="546" y="2451"/>
                  </a:lnTo>
                  <a:lnTo>
                    <a:pt x="1219" y="2451"/>
                  </a:lnTo>
                  <a:lnTo>
                    <a:pt x="1892" y="2451"/>
                  </a:lnTo>
                  <a:lnTo>
                    <a:pt x="2438" y="1904"/>
                  </a:lnTo>
                  <a:lnTo>
                    <a:pt x="2438" y="1231"/>
                  </a:lnTo>
                </a:path>
              </a:pathLst>
            </a:custGeom>
            <a:ln w="3175">
              <a:solidFill>
                <a:srgbClr val="231F20"/>
              </a:solidFill>
            </a:ln>
          </p:spPr>
          <p:txBody>
            <a:bodyPr wrap="square" lIns="0" tIns="0" rIns="0" bIns="0" rtlCol="0"/>
            <a:lstStyle/>
            <a:p/>
          </p:txBody>
        </p:sp>
        <p:sp>
          <p:nvSpPr>
            <p:cNvPr id="5296" name="object 5296" descr=""/>
            <p:cNvSpPr/>
            <p:nvPr/>
          </p:nvSpPr>
          <p:spPr>
            <a:xfrm>
              <a:off x="5568119" y="2423460"/>
              <a:ext cx="0" cy="635"/>
            </a:xfrm>
            <a:custGeom>
              <a:avLst/>
              <a:gdLst/>
              <a:ahLst/>
              <a:cxnLst/>
              <a:rect l="l" t="t" r="r" b="b"/>
              <a:pathLst>
                <a:path w="0" h="635">
                  <a:moveTo>
                    <a:pt x="0" y="304"/>
                  </a:moveTo>
                  <a:lnTo>
                    <a:pt x="0" y="0"/>
                  </a:lnTo>
                </a:path>
              </a:pathLst>
            </a:custGeom>
            <a:ln w="3175">
              <a:solidFill>
                <a:srgbClr val="231F20"/>
              </a:solidFill>
            </a:ln>
          </p:spPr>
          <p:txBody>
            <a:bodyPr wrap="square" lIns="0" tIns="0" rIns="0" bIns="0" rtlCol="0"/>
            <a:lstStyle/>
            <a:p/>
          </p:txBody>
        </p:sp>
        <p:sp>
          <p:nvSpPr>
            <p:cNvPr id="5297" name="object 5297" descr=""/>
            <p:cNvSpPr/>
            <p:nvPr/>
          </p:nvSpPr>
          <p:spPr>
            <a:xfrm>
              <a:off x="5552126" y="2415875"/>
              <a:ext cx="0" cy="635"/>
            </a:xfrm>
            <a:custGeom>
              <a:avLst/>
              <a:gdLst/>
              <a:ahLst/>
              <a:cxnLst/>
              <a:rect l="l" t="t" r="r" b="b"/>
              <a:pathLst>
                <a:path w="0" h="635">
                  <a:moveTo>
                    <a:pt x="0" y="88"/>
                  </a:moveTo>
                  <a:lnTo>
                    <a:pt x="0" y="0"/>
                  </a:lnTo>
                </a:path>
              </a:pathLst>
            </a:custGeom>
            <a:ln w="3175">
              <a:solidFill>
                <a:srgbClr val="231F20"/>
              </a:solidFill>
            </a:ln>
          </p:spPr>
          <p:txBody>
            <a:bodyPr wrap="square" lIns="0" tIns="0" rIns="0" bIns="0" rtlCol="0"/>
            <a:lstStyle/>
            <a:p/>
          </p:txBody>
        </p:sp>
        <p:sp>
          <p:nvSpPr>
            <p:cNvPr id="5298" name="object 5298" descr=""/>
            <p:cNvSpPr/>
            <p:nvPr/>
          </p:nvSpPr>
          <p:spPr>
            <a:xfrm>
              <a:off x="5552399" y="2415677"/>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5299" name="object 5299" descr=""/>
            <p:cNvSpPr/>
            <p:nvPr/>
          </p:nvSpPr>
          <p:spPr>
            <a:xfrm>
              <a:off x="5541764" y="2423239"/>
              <a:ext cx="635" cy="635"/>
            </a:xfrm>
            <a:custGeom>
              <a:avLst/>
              <a:gdLst/>
              <a:ahLst/>
              <a:cxnLst/>
              <a:rect l="l" t="t" r="r" b="b"/>
              <a:pathLst>
                <a:path w="635" h="635">
                  <a:moveTo>
                    <a:pt x="0" y="203"/>
                  </a:moveTo>
                  <a:lnTo>
                    <a:pt x="50" y="63"/>
                  </a:lnTo>
                </a:path>
              </a:pathLst>
            </a:custGeom>
            <a:ln w="3175">
              <a:solidFill>
                <a:srgbClr val="231F20"/>
              </a:solidFill>
            </a:ln>
          </p:spPr>
          <p:txBody>
            <a:bodyPr wrap="square" lIns="0" tIns="0" rIns="0" bIns="0" rtlCol="0"/>
            <a:lstStyle/>
            <a:p/>
          </p:txBody>
        </p:sp>
        <p:sp>
          <p:nvSpPr>
            <p:cNvPr id="5300" name="object 5300" descr=""/>
            <p:cNvSpPr/>
            <p:nvPr/>
          </p:nvSpPr>
          <p:spPr>
            <a:xfrm>
              <a:off x="5504488" y="2415541"/>
              <a:ext cx="13335" cy="13335"/>
            </a:xfrm>
            <a:custGeom>
              <a:avLst/>
              <a:gdLst/>
              <a:ahLst/>
              <a:cxnLst/>
              <a:rect l="l" t="t" r="r" b="b"/>
              <a:pathLst>
                <a:path w="13335" h="13335">
                  <a:moveTo>
                    <a:pt x="12725" y="6362"/>
                  </a:moveTo>
                  <a:lnTo>
                    <a:pt x="12725" y="2857"/>
                  </a:lnTo>
                  <a:lnTo>
                    <a:pt x="9880" y="0"/>
                  </a:lnTo>
                  <a:lnTo>
                    <a:pt x="6362" y="0"/>
                  </a:lnTo>
                  <a:lnTo>
                    <a:pt x="2857" y="0"/>
                  </a:lnTo>
                  <a:lnTo>
                    <a:pt x="0" y="2857"/>
                  </a:lnTo>
                  <a:lnTo>
                    <a:pt x="0" y="6362"/>
                  </a:lnTo>
                  <a:lnTo>
                    <a:pt x="0" y="9880"/>
                  </a:lnTo>
                  <a:lnTo>
                    <a:pt x="2857" y="12725"/>
                  </a:lnTo>
                  <a:lnTo>
                    <a:pt x="6362" y="12725"/>
                  </a:lnTo>
                  <a:lnTo>
                    <a:pt x="9880" y="12725"/>
                  </a:lnTo>
                  <a:lnTo>
                    <a:pt x="12725" y="9880"/>
                  </a:lnTo>
                  <a:lnTo>
                    <a:pt x="12725" y="6362"/>
                  </a:lnTo>
                </a:path>
              </a:pathLst>
            </a:custGeom>
            <a:ln w="3175">
              <a:solidFill>
                <a:srgbClr val="231F20"/>
              </a:solidFill>
            </a:ln>
          </p:spPr>
          <p:txBody>
            <a:bodyPr wrap="square" lIns="0" tIns="0" rIns="0" bIns="0" rtlCol="0"/>
            <a:lstStyle/>
            <a:p/>
          </p:txBody>
        </p:sp>
        <p:sp>
          <p:nvSpPr>
            <p:cNvPr id="5301" name="object 5301" descr=""/>
            <p:cNvSpPr/>
            <p:nvPr/>
          </p:nvSpPr>
          <p:spPr>
            <a:xfrm>
              <a:off x="5506382" y="2417433"/>
              <a:ext cx="9525" cy="9525"/>
            </a:xfrm>
            <a:custGeom>
              <a:avLst/>
              <a:gdLst/>
              <a:ahLst/>
              <a:cxnLst/>
              <a:rect l="l" t="t" r="r" b="b"/>
              <a:pathLst>
                <a:path w="9525" h="9525">
                  <a:moveTo>
                    <a:pt x="8940" y="4470"/>
                  </a:moveTo>
                  <a:lnTo>
                    <a:pt x="8940" y="2006"/>
                  </a:lnTo>
                  <a:lnTo>
                    <a:pt x="6934" y="0"/>
                  </a:lnTo>
                  <a:lnTo>
                    <a:pt x="4470" y="0"/>
                  </a:lnTo>
                  <a:lnTo>
                    <a:pt x="2006" y="0"/>
                  </a:lnTo>
                  <a:lnTo>
                    <a:pt x="0" y="2006"/>
                  </a:lnTo>
                  <a:lnTo>
                    <a:pt x="0" y="4470"/>
                  </a:lnTo>
                  <a:lnTo>
                    <a:pt x="0" y="6934"/>
                  </a:lnTo>
                  <a:lnTo>
                    <a:pt x="2006" y="8953"/>
                  </a:lnTo>
                  <a:lnTo>
                    <a:pt x="4470" y="8953"/>
                  </a:lnTo>
                  <a:lnTo>
                    <a:pt x="6934" y="8953"/>
                  </a:lnTo>
                  <a:lnTo>
                    <a:pt x="8940" y="6934"/>
                  </a:lnTo>
                  <a:lnTo>
                    <a:pt x="8940" y="4470"/>
                  </a:lnTo>
                </a:path>
              </a:pathLst>
            </a:custGeom>
            <a:ln w="3175">
              <a:solidFill>
                <a:srgbClr val="231F20"/>
              </a:solidFill>
            </a:ln>
          </p:spPr>
          <p:txBody>
            <a:bodyPr wrap="square" lIns="0" tIns="0" rIns="0" bIns="0" rtlCol="0"/>
            <a:lstStyle/>
            <a:p/>
          </p:txBody>
        </p:sp>
        <p:sp>
          <p:nvSpPr>
            <p:cNvPr id="5302" name="object 5302" descr=""/>
            <p:cNvSpPr/>
            <p:nvPr/>
          </p:nvSpPr>
          <p:spPr>
            <a:xfrm>
              <a:off x="5507201" y="2417980"/>
              <a:ext cx="8255" cy="8255"/>
            </a:xfrm>
            <a:custGeom>
              <a:avLst/>
              <a:gdLst/>
              <a:ahLst/>
              <a:cxnLst/>
              <a:rect l="l" t="t" r="r" b="b"/>
              <a:pathLst>
                <a:path w="8254" h="8255">
                  <a:moveTo>
                    <a:pt x="7848" y="3924"/>
                  </a:moveTo>
                  <a:lnTo>
                    <a:pt x="7848" y="1765"/>
                  </a:lnTo>
                  <a:lnTo>
                    <a:pt x="6095" y="0"/>
                  </a:lnTo>
                  <a:lnTo>
                    <a:pt x="3924" y="0"/>
                  </a:lnTo>
                  <a:lnTo>
                    <a:pt x="1752" y="0"/>
                  </a:lnTo>
                  <a:lnTo>
                    <a:pt x="0" y="1765"/>
                  </a:lnTo>
                  <a:lnTo>
                    <a:pt x="0" y="3924"/>
                  </a:lnTo>
                  <a:lnTo>
                    <a:pt x="0" y="6095"/>
                  </a:lnTo>
                  <a:lnTo>
                    <a:pt x="1752" y="7861"/>
                  </a:lnTo>
                  <a:lnTo>
                    <a:pt x="3924" y="7861"/>
                  </a:lnTo>
                  <a:lnTo>
                    <a:pt x="6095" y="7861"/>
                  </a:lnTo>
                  <a:lnTo>
                    <a:pt x="7848" y="6095"/>
                  </a:lnTo>
                  <a:lnTo>
                    <a:pt x="7848" y="3924"/>
                  </a:lnTo>
                </a:path>
              </a:pathLst>
            </a:custGeom>
            <a:ln w="3175">
              <a:solidFill>
                <a:srgbClr val="231F20"/>
              </a:solidFill>
            </a:ln>
          </p:spPr>
          <p:txBody>
            <a:bodyPr wrap="square" lIns="0" tIns="0" rIns="0" bIns="0" rtlCol="0"/>
            <a:lstStyle/>
            <a:p/>
          </p:txBody>
        </p:sp>
        <p:sp>
          <p:nvSpPr>
            <p:cNvPr id="5303" name="object 5303" descr=""/>
            <p:cNvSpPr/>
            <p:nvPr/>
          </p:nvSpPr>
          <p:spPr>
            <a:xfrm>
              <a:off x="5552126" y="2398548"/>
              <a:ext cx="0" cy="635"/>
            </a:xfrm>
            <a:custGeom>
              <a:avLst/>
              <a:gdLst/>
              <a:ahLst/>
              <a:cxnLst/>
              <a:rect l="l" t="t" r="r" b="b"/>
              <a:pathLst>
                <a:path w="0" h="635">
                  <a:moveTo>
                    <a:pt x="0" y="88"/>
                  </a:moveTo>
                  <a:lnTo>
                    <a:pt x="0" y="0"/>
                  </a:lnTo>
                </a:path>
              </a:pathLst>
            </a:custGeom>
            <a:ln w="3175">
              <a:solidFill>
                <a:srgbClr val="231F20"/>
              </a:solidFill>
            </a:ln>
          </p:spPr>
          <p:txBody>
            <a:bodyPr wrap="square" lIns="0" tIns="0" rIns="0" bIns="0" rtlCol="0"/>
            <a:lstStyle/>
            <a:p/>
          </p:txBody>
        </p:sp>
        <p:sp>
          <p:nvSpPr>
            <p:cNvPr id="5304" name="object 5304" descr=""/>
            <p:cNvSpPr/>
            <p:nvPr/>
          </p:nvSpPr>
          <p:spPr>
            <a:xfrm>
              <a:off x="5552399" y="2398338"/>
              <a:ext cx="0" cy="635"/>
            </a:xfrm>
            <a:custGeom>
              <a:avLst/>
              <a:gdLst/>
              <a:ahLst/>
              <a:cxnLst/>
              <a:rect l="l" t="t" r="r" b="b"/>
              <a:pathLst>
                <a:path w="0" h="635">
                  <a:moveTo>
                    <a:pt x="0" y="101"/>
                  </a:moveTo>
                </a:path>
              </a:pathLst>
            </a:custGeom>
            <a:ln w="3175">
              <a:solidFill>
                <a:srgbClr val="231F20"/>
              </a:solidFill>
            </a:ln>
          </p:spPr>
          <p:txBody>
            <a:bodyPr wrap="square" lIns="0" tIns="0" rIns="0" bIns="0" rtlCol="0"/>
            <a:lstStyle/>
            <a:p/>
          </p:txBody>
        </p:sp>
        <p:sp>
          <p:nvSpPr>
            <p:cNvPr id="5305" name="object 5305" descr=""/>
            <p:cNvSpPr/>
            <p:nvPr/>
          </p:nvSpPr>
          <p:spPr>
            <a:xfrm>
              <a:off x="5536034" y="2408928"/>
              <a:ext cx="635" cy="635"/>
            </a:xfrm>
            <a:custGeom>
              <a:avLst/>
              <a:gdLst/>
              <a:ahLst/>
              <a:cxnLst/>
              <a:rect l="l" t="t" r="r" b="b"/>
              <a:pathLst>
                <a:path w="635" h="635">
                  <a:moveTo>
                    <a:pt x="0" y="139"/>
                  </a:moveTo>
                  <a:lnTo>
                    <a:pt x="165" y="0"/>
                  </a:lnTo>
                </a:path>
              </a:pathLst>
            </a:custGeom>
            <a:ln w="3175">
              <a:solidFill>
                <a:srgbClr val="231F20"/>
              </a:solidFill>
            </a:ln>
          </p:spPr>
          <p:txBody>
            <a:bodyPr wrap="square" lIns="0" tIns="0" rIns="0" bIns="0" rtlCol="0"/>
            <a:lstStyle/>
            <a:p/>
          </p:txBody>
        </p:sp>
        <p:sp>
          <p:nvSpPr>
            <p:cNvPr id="5306" name="object 5306" descr=""/>
            <p:cNvSpPr/>
            <p:nvPr/>
          </p:nvSpPr>
          <p:spPr>
            <a:xfrm>
              <a:off x="5537504" y="2416382"/>
              <a:ext cx="635" cy="635"/>
            </a:xfrm>
            <a:custGeom>
              <a:avLst/>
              <a:gdLst/>
              <a:ahLst/>
              <a:cxnLst/>
              <a:rect l="l" t="t" r="r" b="b"/>
              <a:pathLst>
                <a:path w="635" h="635">
                  <a:moveTo>
                    <a:pt x="0" y="177"/>
                  </a:moveTo>
                  <a:lnTo>
                    <a:pt x="127" y="0"/>
                  </a:lnTo>
                </a:path>
              </a:pathLst>
            </a:custGeom>
            <a:ln w="3175">
              <a:solidFill>
                <a:srgbClr val="231F20"/>
              </a:solidFill>
            </a:ln>
          </p:spPr>
          <p:txBody>
            <a:bodyPr wrap="square" lIns="0" tIns="0" rIns="0" bIns="0" rtlCol="0"/>
            <a:lstStyle/>
            <a:p/>
          </p:txBody>
        </p:sp>
        <p:sp>
          <p:nvSpPr>
            <p:cNvPr id="5307" name="object 5307" descr=""/>
            <p:cNvSpPr/>
            <p:nvPr/>
          </p:nvSpPr>
          <p:spPr>
            <a:xfrm>
              <a:off x="5559661" y="2433061"/>
              <a:ext cx="635" cy="635"/>
            </a:xfrm>
            <a:custGeom>
              <a:avLst/>
              <a:gdLst/>
              <a:ahLst/>
              <a:cxnLst/>
              <a:rect l="l" t="t" r="r" b="b"/>
              <a:pathLst>
                <a:path w="635" h="635">
                  <a:moveTo>
                    <a:pt x="0" y="228"/>
                  </a:moveTo>
                  <a:lnTo>
                    <a:pt x="38" y="76"/>
                  </a:lnTo>
                </a:path>
              </a:pathLst>
            </a:custGeom>
            <a:ln w="3175">
              <a:solidFill>
                <a:srgbClr val="231F20"/>
              </a:solidFill>
            </a:ln>
          </p:spPr>
          <p:txBody>
            <a:bodyPr wrap="square" lIns="0" tIns="0" rIns="0" bIns="0" rtlCol="0"/>
            <a:lstStyle/>
            <a:p/>
          </p:txBody>
        </p:sp>
        <p:sp>
          <p:nvSpPr>
            <p:cNvPr id="5308" name="object 5308" descr=""/>
            <p:cNvSpPr/>
            <p:nvPr/>
          </p:nvSpPr>
          <p:spPr>
            <a:xfrm>
              <a:off x="5541758" y="2422982"/>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5309" name="object 5309" descr=""/>
            <p:cNvSpPr/>
            <p:nvPr/>
          </p:nvSpPr>
          <p:spPr>
            <a:xfrm>
              <a:off x="5531159" y="2425682"/>
              <a:ext cx="2540" cy="1905"/>
            </a:xfrm>
            <a:custGeom>
              <a:avLst/>
              <a:gdLst/>
              <a:ahLst/>
              <a:cxnLst/>
              <a:rect l="l" t="t" r="r" b="b"/>
              <a:pathLst>
                <a:path w="2539" h="1905">
                  <a:moveTo>
                    <a:pt x="0" y="1777"/>
                  </a:moveTo>
                  <a:lnTo>
                    <a:pt x="1117" y="1777"/>
                  </a:lnTo>
                  <a:lnTo>
                    <a:pt x="2108" y="1054"/>
                  </a:lnTo>
                  <a:lnTo>
                    <a:pt x="2451" y="0"/>
                  </a:lnTo>
                </a:path>
              </a:pathLst>
            </a:custGeom>
            <a:ln w="3175">
              <a:solidFill>
                <a:srgbClr val="231F20"/>
              </a:solidFill>
            </a:ln>
          </p:spPr>
          <p:txBody>
            <a:bodyPr wrap="square" lIns="0" tIns="0" rIns="0" bIns="0" rtlCol="0"/>
            <a:lstStyle/>
            <a:p/>
          </p:txBody>
        </p:sp>
        <p:sp>
          <p:nvSpPr>
            <p:cNvPr id="5310" name="object 5310" descr=""/>
            <p:cNvSpPr/>
            <p:nvPr/>
          </p:nvSpPr>
          <p:spPr>
            <a:xfrm>
              <a:off x="5552132" y="2415763"/>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5311" name="object 5311" descr=""/>
            <p:cNvSpPr/>
            <p:nvPr/>
          </p:nvSpPr>
          <p:spPr>
            <a:xfrm>
              <a:off x="5552412" y="2415850"/>
              <a:ext cx="0" cy="635"/>
            </a:xfrm>
            <a:custGeom>
              <a:avLst/>
              <a:gdLst/>
              <a:ahLst/>
              <a:cxnLst/>
              <a:rect l="l" t="t" r="r" b="b"/>
              <a:pathLst>
                <a:path w="0" h="635">
                  <a:moveTo>
                    <a:pt x="0" y="101"/>
                  </a:moveTo>
                </a:path>
              </a:pathLst>
            </a:custGeom>
            <a:ln w="3175">
              <a:solidFill>
                <a:srgbClr val="231F20"/>
              </a:solidFill>
            </a:ln>
          </p:spPr>
          <p:txBody>
            <a:bodyPr wrap="square" lIns="0" tIns="0" rIns="0" bIns="0" rtlCol="0"/>
            <a:lstStyle/>
            <a:p/>
          </p:txBody>
        </p:sp>
        <p:sp>
          <p:nvSpPr>
            <p:cNvPr id="5312" name="object 5312" descr=""/>
            <p:cNvSpPr/>
            <p:nvPr/>
          </p:nvSpPr>
          <p:spPr>
            <a:xfrm>
              <a:off x="5552678" y="2415748"/>
              <a:ext cx="0" cy="635"/>
            </a:xfrm>
            <a:custGeom>
              <a:avLst/>
              <a:gdLst/>
              <a:ahLst/>
              <a:cxnLst/>
              <a:rect l="l" t="t" r="r" b="b"/>
              <a:pathLst>
                <a:path w="0" h="635">
                  <a:moveTo>
                    <a:pt x="0" y="190"/>
                  </a:moveTo>
                  <a:lnTo>
                    <a:pt x="0" y="0"/>
                  </a:lnTo>
                </a:path>
              </a:pathLst>
            </a:custGeom>
            <a:ln w="3175">
              <a:solidFill>
                <a:srgbClr val="231F20"/>
              </a:solidFill>
            </a:ln>
          </p:spPr>
          <p:txBody>
            <a:bodyPr wrap="square" lIns="0" tIns="0" rIns="0" bIns="0" rtlCol="0"/>
            <a:lstStyle/>
            <a:p/>
          </p:txBody>
        </p:sp>
        <p:sp>
          <p:nvSpPr>
            <p:cNvPr id="5313" name="object 5313" descr=""/>
            <p:cNvSpPr/>
            <p:nvPr/>
          </p:nvSpPr>
          <p:spPr>
            <a:xfrm>
              <a:off x="5541807" y="2422967"/>
              <a:ext cx="635" cy="635"/>
            </a:xfrm>
            <a:custGeom>
              <a:avLst/>
              <a:gdLst/>
              <a:ahLst/>
              <a:cxnLst/>
              <a:rect l="l" t="t" r="r" b="b"/>
              <a:pathLst>
                <a:path w="635" h="635">
                  <a:moveTo>
                    <a:pt x="0" y="203"/>
                  </a:moveTo>
                  <a:lnTo>
                    <a:pt x="50" y="63"/>
                  </a:lnTo>
                </a:path>
              </a:pathLst>
            </a:custGeom>
            <a:ln w="3175">
              <a:solidFill>
                <a:srgbClr val="231F20"/>
              </a:solidFill>
            </a:ln>
          </p:spPr>
          <p:txBody>
            <a:bodyPr wrap="square" lIns="0" tIns="0" rIns="0" bIns="0" rtlCol="0"/>
            <a:lstStyle/>
            <a:p/>
          </p:txBody>
        </p:sp>
        <p:sp>
          <p:nvSpPr>
            <p:cNvPr id="5314" name="object 5314" descr=""/>
            <p:cNvSpPr/>
            <p:nvPr/>
          </p:nvSpPr>
          <p:spPr>
            <a:xfrm>
              <a:off x="5536275" y="2406301"/>
              <a:ext cx="635" cy="635"/>
            </a:xfrm>
            <a:custGeom>
              <a:avLst/>
              <a:gdLst/>
              <a:ahLst/>
              <a:cxnLst/>
              <a:rect l="l" t="t" r="r" b="b"/>
              <a:pathLst>
                <a:path w="635" h="635">
                  <a:moveTo>
                    <a:pt x="50" y="50"/>
                  </a:moveTo>
                </a:path>
              </a:pathLst>
            </a:custGeom>
            <a:ln w="3175">
              <a:solidFill>
                <a:srgbClr val="231F20"/>
              </a:solidFill>
            </a:ln>
          </p:spPr>
          <p:txBody>
            <a:bodyPr wrap="square" lIns="0" tIns="0" rIns="0" bIns="0" rtlCol="0"/>
            <a:lstStyle/>
            <a:p/>
          </p:txBody>
        </p:sp>
        <p:sp>
          <p:nvSpPr>
            <p:cNvPr id="5315" name="object 5315" descr=""/>
            <p:cNvSpPr/>
            <p:nvPr/>
          </p:nvSpPr>
          <p:spPr>
            <a:xfrm>
              <a:off x="5537715" y="2416383"/>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5316" name="object 5316" descr=""/>
            <p:cNvSpPr/>
            <p:nvPr/>
          </p:nvSpPr>
          <p:spPr>
            <a:xfrm>
              <a:off x="5536350" y="2406153"/>
              <a:ext cx="635" cy="635"/>
            </a:xfrm>
            <a:custGeom>
              <a:avLst/>
              <a:gdLst/>
              <a:ahLst/>
              <a:cxnLst/>
              <a:rect l="l" t="t" r="r" b="b"/>
              <a:pathLst>
                <a:path w="635" h="635">
                  <a:moveTo>
                    <a:pt x="38" y="25"/>
                  </a:moveTo>
                </a:path>
              </a:pathLst>
            </a:custGeom>
            <a:ln w="3175">
              <a:solidFill>
                <a:srgbClr val="231F20"/>
              </a:solidFill>
            </a:ln>
          </p:spPr>
          <p:txBody>
            <a:bodyPr wrap="square" lIns="0" tIns="0" rIns="0" bIns="0" rtlCol="0"/>
            <a:lstStyle/>
            <a:p/>
          </p:txBody>
        </p:sp>
        <p:sp>
          <p:nvSpPr>
            <p:cNvPr id="5317" name="object 5317" descr=""/>
            <p:cNvSpPr/>
            <p:nvPr/>
          </p:nvSpPr>
          <p:spPr>
            <a:xfrm>
              <a:off x="5537504" y="2416099"/>
              <a:ext cx="0" cy="635"/>
            </a:xfrm>
            <a:custGeom>
              <a:avLst/>
              <a:gdLst/>
              <a:ahLst/>
              <a:cxnLst/>
              <a:rect l="l" t="t" r="r" b="b"/>
              <a:pathLst>
                <a:path w="0" h="635">
                  <a:moveTo>
                    <a:pt x="0" y="50"/>
                  </a:moveTo>
                </a:path>
              </a:pathLst>
            </a:custGeom>
            <a:ln w="3175">
              <a:solidFill>
                <a:srgbClr val="231F20"/>
              </a:solidFill>
            </a:ln>
          </p:spPr>
          <p:txBody>
            <a:bodyPr wrap="square" lIns="0" tIns="0" rIns="0" bIns="0" rtlCol="0"/>
            <a:lstStyle/>
            <a:p/>
          </p:txBody>
        </p:sp>
        <p:sp>
          <p:nvSpPr>
            <p:cNvPr id="5318" name="object 5318" descr=""/>
            <p:cNvSpPr/>
            <p:nvPr/>
          </p:nvSpPr>
          <p:spPr>
            <a:xfrm>
              <a:off x="5549891" y="2415265"/>
              <a:ext cx="635" cy="635"/>
            </a:xfrm>
            <a:custGeom>
              <a:avLst/>
              <a:gdLst/>
              <a:ahLst/>
              <a:cxnLst/>
              <a:rect l="l" t="t" r="r" b="b"/>
              <a:pathLst>
                <a:path w="635" h="635">
                  <a:moveTo>
                    <a:pt x="114" y="177"/>
                  </a:moveTo>
                  <a:lnTo>
                    <a:pt x="0" y="0"/>
                  </a:lnTo>
                </a:path>
              </a:pathLst>
            </a:custGeom>
            <a:ln w="3175">
              <a:solidFill>
                <a:srgbClr val="231F20"/>
              </a:solidFill>
            </a:ln>
          </p:spPr>
          <p:txBody>
            <a:bodyPr wrap="square" lIns="0" tIns="0" rIns="0" bIns="0" rtlCol="0"/>
            <a:lstStyle/>
            <a:p/>
          </p:txBody>
        </p:sp>
        <p:sp>
          <p:nvSpPr>
            <p:cNvPr id="5319" name="object 5319" descr=""/>
            <p:cNvSpPr/>
            <p:nvPr/>
          </p:nvSpPr>
          <p:spPr>
            <a:xfrm>
              <a:off x="5541497" y="2422771"/>
              <a:ext cx="0" cy="635"/>
            </a:xfrm>
            <a:custGeom>
              <a:avLst/>
              <a:gdLst/>
              <a:ahLst/>
              <a:cxnLst/>
              <a:rect l="l" t="t" r="r" b="b"/>
              <a:pathLst>
                <a:path w="0" h="635">
                  <a:moveTo>
                    <a:pt x="0" y="50"/>
                  </a:moveTo>
                </a:path>
              </a:pathLst>
            </a:custGeom>
            <a:ln w="3175">
              <a:solidFill>
                <a:srgbClr val="231F20"/>
              </a:solidFill>
            </a:ln>
          </p:spPr>
          <p:txBody>
            <a:bodyPr wrap="square" lIns="0" tIns="0" rIns="0" bIns="0" rtlCol="0"/>
            <a:lstStyle/>
            <a:p/>
          </p:txBody>
        </p:sp>
        <p:sp>
          <p:nvSpPr>
            <p:cNvPr id="5320" name="object 5320" descr=""/>
            <p:cNvSpPr/>
            <p:nvPr/>
          </p:nvSpPr>
          <p:spPr>
            <a:xfrm>
              <a:off x="5541826" y="2423155"/>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5321" name="object 5321" descr=""/>
            <p:cNvSpPr/>
            <p:nvPr/>
          </p:nvSpPr>
          <p:spPr>
            <a:xfrm>
              <a:off x="5537168" y="2413891"/>
              <a:ext cx="635" cy="635"/>
            </a:xfrm>
            <a:custGeom>
              <a:avLst/>
              <a:gdLst/>
              <a:ahLst/>
              <a:cxnLst/>
              <a:rect l="l" t="t" r="r" b="b"/>
              <a:pathLst>
                <a:path w="635" h="635">
                  <a:moveTo>
                    <a:pt x="50" y="25"/>
                  </a:moveTo>
                </a:path>
              </a:pathLst>
            </a:custGeom>
            <a:ln w="3175">
              <a:solidFill>
                <a:srgbClr val="231F20"/>
              </a:solidFill>
            </a:ln>
          </p:spPr>
          <p:txBody>
            <a:bodyPr wrap="square" lIns="0" tIns="0" rIns="0" bIns="0" rtlCol="0"/>
            <a:lstStyle/>
            <a:p/>
          </p:txBody>
        </p:sp>
        <p:sp>
          <p:nvSpPr>
            <p:cNvPr id="5322" name="object 5322" descr=""/>
            <p:cNvSpPr/>
            <p:nvPr/>
          </p:nvSpPr>
          <p:spPr>
            <a:xfrm>
              <a:off x="5535703" y="2418080"/>
              <a:ext cx="635" cy="635"/>
            </a:xfrm>
            <a:custGeom>
              <a:avLst/>
              <a:gdLst/>
              <a:ahLst/>
              <a:cxnLst/>
              <a:rect l="l" t="t" r="r" b="b"/>
              <a:pathLst>
                <a:path w="635" h="635">
                  <a:moveTo>
                    <a:pt x="101" y="177"/>
                  </a:moveTo>
                  <a:lnTo>
                    <a:pt x="0" y="0"/>
                  </a:lnTo>
                </a:path>
              </a:pathLst>
            </a:custGeom>
            <a:ln w="3175">
              <a:solidFill>
                <a:srgbClr val="231F20"/>
              </a:solidFill>
            </a:ln>
          </p:spPr>
          <p:txBody>
            <a:bodyPr wrap="square" lIns="0" tIns="0" rIns="0" bIns="0" rtlCol="0"/>
            <a:lstStyle/>
            <a:p/>
          </p:txBody>
        </p:sp>
        <p:sp>
          <p:nvSpPr>
            <p:cNvPr id="5323" name="object 5323" descr=""/>
            <p:cNvSpPr/>
            <p:nvPr/>
          </p:nvSpPr>
          <p:spPr>
            <a:xfrm>
              <a:off x="5535706" y="2419060"/>
              <a:ext cx="635" cy="635"/>
            </a:xfrm>
            <a:custGeom>
              <a:avLst/>
              <a:gdLst/>
              <a:ahLst/>
              <a:cxnLst/>
              <a:rect l="l" t="t" r="r" b="b"/>
              <a:pathLst>
                <a:path w="635" h="635">
                  <a:moveTo>
                    <a:pt x="0" y="177"/>
                  </a:moveTo>
                  <a:lnTo>
                    <a:pt x="101" y="0"/>
                  </a:lnTo>
                </a:path>
              </a:pathLst>
            </a:custGeom>
            <a:ln w="3175">
              <a:solidFill>
                <a:srgbClr val="231F20"/>
              </a:solidFill>
            </a:ln>
          </p:spPr>
          <p:txBody>
            <a:bodyPr wrap="square" lIns="0" tIns="0" rIns="0" bIns="0" rtlCol="0"/>
            <a:lstStyle/>
            <a:p/>
          </p:txBody>
        </p:sp>
        <p:sp>
          <p:nvSpPr>
            <p:cNvPr id="5324" name="object 5324" descr=""/>
            <p:cNvSpPr/>
            <p:nvPr/>
          </p:nvSpPr>
          <p:spPr>
            <a:xfrm>
              <a:off x="5535173" y="2417731"/>
              <a:ext cx="1270" cy="1905"/>
            </a:xfrm>
            <a:custGeom>
              <a:avLst/>
              <a:gdLst/>
              <a:ahLst/>
              <a:cxnLst/>
              <a:rect l="l" t="t" r="r" b="b"/>
              <a:pathLst>
                <a:path w="1270" h="1905">
                  <a:moveTo>
                    <a:pt x="0" y="1854"/>
                  </a:moveTo>
                  <a:lnTo>
                    <a:pt x="431" y="1752"/>
                  </a:lnTo>
                  <a:lnTo>
                    <a:pt x="723" y="1371"/>
                  </a:lnTo>
                  <a:lnTo>
                    <a:pt x="723" y="939"/>
                  </a:lnTo>
                  <a:lnTo>
                    <a:pt x="723" y="495"/>
                  </a:lnTo>
                  <a:lnTo>
                    <a:pt x="431" y="101"/>
                  </a:lnTo>
                  <a:lnTo>
                    <a:pt x="0" y="0"/>
                  </a:lnTo>
                </a:path>
              </a:pathLst>
            </a:custGeom>
            <a:ln w="3175">
              <a:solidFill>
                <a:srgbClr val="231F20"/>
              </a:solidFill>
            </a:ln>
          </p:spPr>
          <p:txBody>
            <a:bodyPr wrap="square" lIns="0" tIns="0" rIns="0" bIns="0" rtlCol="0"/>
            <a:lstStyle/>
            <a:p/>
          </p:txBody>
        </p:sp>
        <p:sp>
          <p:nvSpPr>
            <p:cNvPr id="5325" name="object 5325" descr=""/>
            <p:cNvSpPr/>
            <p:nvPr/>
          </p:nvSpPr>
          <p:spPr>
            <a:xfrm>
              <a:off x="5535110" y="2418004"/>
              <a:ext cx="635" cy="1905"/>
            </a:xfrm>
            <a:custGeom>
              <a:avLst/>
              <a:gdLst/>
              <a:ahLst/>
              <a:cxnLst/>
              <a:rect l="l" t="t" r="r" b="b"/>
              <a:pathLst>
                <a:path w="635" h="1905">
                  <a:moveTo>
                    <a:pt x="0" y="1320"/>
                  </a:moveTo>
                  <a:lnTo>
                    <a:pt x="304" y="1244"/>
                  </a:lnTo>
                  <a:lnTo>
                    <a:pt x="520" y="977"/>
                  </a:lnTo>
                  <a:lnTo>
                    <a:pt x="520" y="660"/>
                  </a:lnTo>
                  <a:lnTo>
                    <a:pt x="520" y="342"/>
                  </a:lnTo>
                  <a:lnTo>
                    <a:pt x="304" y="63"/>
                  </a:lnTo>
                  <a:lnTo>
                    <a:pt x="0" y="0"/>
                  </a:lnTo>
                </a:path>
              </a:pathLst>
            </a:custGeom>
            <a:ln w="3175">
              <a:solidFill>
                <a:srgbClr val="231F20"/>
              </a:solidFill>
            </a:ln>
          </p:spPr>
          <p:txBody>
            <a:bodyPr wrap="square" lIns="0" tIns="0" rIns="0" bIns="0" rtlCol="0"/>
            <a:lstStyle/>
            <a:p/>
          </p:txBody>
        </p:sp>
        <p:sp>
          <p:nvSpPr>
            <p:cNvPr id="5326" name="object 5326" descr=""/>
            <p:cNvSpPr/>
            <p:nvPr/>
          </p:nvSpPr>
          <p:spPr>
            <a:xfrm>
              <a:off x="5533739" y="2419350"/>
              <a:ext cx="635" cy="635"/>
            </a:xfrm>
            <a:custGeom>
              <a:avLst/>
              <a:gdLst/>
              <a:ahLst/>
              <a:cxnLst/>
              <a:rect l="l" t="t" r="r" b="b"/>
              <a:pathLst>
                <a:path w="635" h="635">
                  <a:moveTo>
                    <a:pt x="304" y="0"/>
                  </a:moveTo>
                  <a:lnTo>
                    <a:pt x="127" y="38"/>
                  </a:lnTo>
                  <a:lnTo>
                    <a:pt x="0" y="215"/>
                  </a:lnTo>
                  <a:lnTo>
                    <a:pt x="0" y="393"/>
                  </a:lnTo>
                </a:path>
              </a:pathLst>
            </a:custGeom>
            <a:ln w="3175">
              <a:solidFill>
                <a:srgbClr val="231F20"/>
              </a:solidFill>
            </a:ln>
          </p:spPr>
          <p:txBody>
            <a:bodyPr wrap="square" lIns="0" tIns="0" rIns="0" bIns="0" rtlCol="0"/>
            <a:lstStyle/>
            <a:p/>
          </p:txBody>
        </p:sp>
        <p:sp>
          <p:nvSpPr>
            <p:cNvPr id="5327" name="object 5327" descr=""/>
            <p:cNvSpPr/>
            <p:nvPr/>
          </p:nvSpPr>
          <p:spPr>
            <a:xfrm>
              <a:off x="5539947" y="2424901"/>
              <a:ext cx="635" cy="635"/>
            </a:xfrm>
            <a:custGeom>
              <a:avLst/>
              <a:gdLst/>
              <a:ahLst/>
              <a:cxnLst/>
              <a:rect l="l" t="t" r="r" b="b"/>
              <a:pathLst>
                <a:path w="635" h="635">
                  <a:moveTo>
                    <a:pt x="12" y="228"/>
                  </a:moveTo>
                  <a:lnTo>
                    <a:pt x="12" y="76"/>
                  </a:lnTo>
                </a:path>
                <a:path w="635" h="635">
                  <a:moveTo>
                    <a:pt x="12" y="228"/>
                  </a:moveTo>
                  <a:lnTo>
                    <a:pt x="12" y="76"/>
                  </a:lnTo>
                </a:path>
              </a:pathLst>
            </a:custGeom>
            <a:ln w="3175">
              <a:solidFill>
                <a:srgbClr val="231F20"/>
              </a:solidFill>
            </a:ln>
          </p:spPr>
          <p:txBody>
            <a:bodyPr wrap="square" lIns="0" tIns="0" rIns="0" bIns="0" rtlCol="0"/>
            <a:lstStyle/>
            <a:p/>
          </p:txBody>
        </p:sp>
        <p:sp>
          <p:nvSpPr>
            <p:cNvPr id="5328" name="object 5328" descr=""/>
            <p:cNvSpPr/>
            <p:nvPr/>
          </p:nvSpPr>
          <p:spPr>
            <a:xfrm>
              <a:off x="5537399" y="2422583"/>
              <a:ext cx="1270" cy="635"/>
            </a:xfrm>
            <a:custGeom>
              <a:avLst/>
              <a:gdLst/>
              <a:ahLst/>
              <a:cxnLst/>
              <a:rect l="l" t="t" r="r" b="b"/>
              <a:pathLst>
                <a:path w="1270" h="635">
                  <a:moveTo>
                    <a:pt x="787" y="126"/>
                  </a:moveTo>
                  <a:lnTo>
                    <a:pt x="533" y="50"/>
                  </a:lnTo>
                  <a:lnTo>
                    <a:pt x="266" y="0"/>
                  </a:lnTo>
                  <a:lnTo>
                    <a:pt x="0" y="0"/>
                  </a:lnTo>
                </a:path>
              </a:pathLst>
            </a:custGeom>
            <a:ln w="3175">
              <a:solidFill>
                <a:srgbClr val="231F20"/>
              </a:solidFill>
            </a:ln>
          </p:spPr>
          <p:txBody>
            <a:bodyPr wrap="square" lIns="0" tIns="0" rIns="0" bIns="0" rtlCol="0"/>
            <a:lstStyle/>
            <a:p/>
          </p:txBody>
        </p:sp>
        <p:sp>
          <p:nvSpPr>
            <p:cNvPr id="5329" name="object 5329" descr=""/>
            <p:cNvSpPr/>
            <p:nvPr/>
          </p:nvSpPr>
          <p:spPr>
            <a:xfrm>
              <a:off x="5536612" y="2422587"/>
              <a:ext cx="1270" cy="635"/>
            </a:xfrm>
            <a:custGeom>
              <a:avLst/>
              <a:gdLst/>
              <a:ahLst/>
              <a:cxnLst/>
              <a:rect l="l" t="t" r="r" b="b"/>
              <a:pathLst>
                <a:path w="1270" h="635">
                  <a:moveTo>
                    <a:pt x="787" y="0"/>
                  </a:moveTo>
                  <a:lnTo>
                    <a:pt x="520" y="0"/>
                  </a:lnTo>
                  <a:lnTo>
                    <a:pt x="254" y="38"/>
                  </a:lnTo>
                  <a:lnTo>
                    <a:pt x="0" y="127"/>
                  </a:lnTo>
                </a:path>
              </a:pathLst>
            </a:custGeom>
            <a:ln w="3175">
              <a:solidFill>
                <a:srgbClr val="231F20"/>
              </a:solidFill>
            </a:ln>
          </p:spPr>
          <p:txBody>
            <a:bodyPr wrap="square" lIns="0" tIns="0" rIns="0" bIns="0" rtlCol="0"/>
            <a:lstStyle/>
            <a:p/>
          </p:txBody>
        </p:sp>
        <p:sp>
          <p:nvSpPr>
            <p:cNvPr id="5330" name="object 5330" descr=""/>
            <p:cNvSpPr/>
            <p:nvPr/>
          </p:nvSpPr>
          <p:spPr>
            <a:xfrm>
              <a:off x="5538793" y="2427248"/>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5331" name="object 5331" descr=""/>
            <p:cNvSpPr/>
            <p:nvPr/>
          </p:nvSpPr>
          <p:spPr>
            <a:xfrm>
              <a:off x="5535601" y="2427238"/>
              <a:ext cx="635" cy="635"/>
            </a:xfrm>
            <a:custGeom>
              <a:avLst/>
              <a:gdLst/>
              <a:ahLst/>
              <a:cxnLst/>
              <a:rect l="l" t="t" r="r" b="b"/>
              <a:pathLst>
                <a:path w="635" h="635">
                  <a:moveTo>
                    <a:pt x="0" y="0"/>
                  </a:moveTo>
                  <a:lnTo>
                    <a:pt x="50" y="38"/>
                  </a:lnTo>
                </a:path>
              </a:pathLst>
            </a:custGeom>
            <a:ln w="3175">
              <a:solidFill>
                <a:srgbClr val="231F20"/>
              </a:solidFill>
            </a:ln>
          </p:spPr>
          <p:txBody>
            <a:bodyPr wrap="square" lIns="0" tIns="0" rIns="0" bIns="0" rtlCol="0"/>
            <a:lstStyle/>
            <a:p/>
          </p:txBody>
        </p:sp>
        <p:sp>
          <p:nvSpPr>
            <p:cNvPr id="5332" name="object 5332" descr=""/>
            <p:cNvSpPr/>
            <p:nvPr/>
          </p:nvSpPr>
          <p:spPr>
            <a:xfrm>
              <a:off x="5534633" y="2425812"/>
              <a:ext cx="635" cy="635"/>
            </a:xfrm>
            <a:custGeom>
              <a:avLst/>
              <a:gdLst/>
              <a:ahLst/>
              <a:cxnLst/>
              <a:rect l="l" t="t" r="r" b="b"/>
              <a:pathLst>
                <a:path w="635" h="635">
                  <a:moveTo>
                    <a:pt x="0" y="0"/>
                  </a:moveTo>
                  <a:lnTo>
                    <a:pt x="12" y="76"/>
                  </a:lnTo>
                </a:path>
                <a:path w="635" h="635">
                  <a:moveTo>
                    <a:pt x="0" y="0"/>
                  </a:moveTo>
                  <a:lnTo>
                    <a:pt x="12" y="76"/>
                  </a:lnTo>
                </a:path>
              </a:pathLst>
            </a:custGeom>
            <a:ln w="3175">
              <a:solidFill>
                <a:srgbClr val="231F20"/>
              </a:solidFill>
            </a:ln>
          </p:spPr>
          <p:txBody>
            <a:bodyPr wrap="square" lIns="0" tIns="0" rIns="0" bIns="0" rtlCol="0"/>
            <a:lstStyle/>
            <a:p/>
          </p:txBody>
        </p:sp>
        <p:sp>
          <p:nvSpPr>
            <p:cNvPr id="5333" name="object 5333" descr=""/>
            <p:cNvSpPr/>
            <p:nvPr/>
          </p:nvSpPr>
          <p:spPr>
            <a:xfrm>
              <a:off x="5534670" y="242596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334" name="object 5334" descr=""/>
            <p:cNvSpPr/>
            <p:nvPr/>
          </p:nvSpPr>
          <p:spPr>
            <a:xfrm>
              <a:off x="5536948" y="2422573"/>
              <a:ext cx="1270" cy="635"/>
            </a:xfrm>
            <a:custGeom>
              <a:avLst/>
              <a:gdLst/>
              <a:ahLst/>
              <a:cxnLst/>
              <a:rect l="l" t="t" r="r" b="b"/>
              <a:pathLst>
                <a:path w="1270" h="635">
                  <a:moveTo>
                    <a:pt x="698" y="25"/>
                  </a:moveTo>
                  <a:lnTo>
                    <a:pt x="469" y="0"/>
                  </a:lnTo>
                  <a:lnTo>
                    <a:pt x="228" y="12"/>
                  </a:lnTo>
                  <a:lnTo>
                    <a:pt x="0" y="50"/>
                  </a:lnTo>
                </a:path>
              </a:pathLst>
            </a:custGeom>
            <a:ln w="3175">
              <a:solidFill>
                <a:srgbClr val="231F20"/>
              </a:solidFill>
            </a:ln>
          </p:spPr>
          <p:txBody>
            <a:bodyPr wrap="square" lIns="0" tIns="0" rIns="0" bIns="0" rtlCol="0"/>
            <a:lstStyle/>
            <a:p/>
          </p:txBody>
        </p:sp>
        <p:sp>
          <p:nvSpPr>
            <p:cNvPr id="5335" name="object 5335" descr=""/>
            <p:cNvSpPr/>
            <p:nvPr/>
          </p:nvSpPr>
          <p:spPr>
            <a:xfrm>
              <a:off x="5533701" y="2424521"/>
              <a:ext cx="635" cy="1905"/>
            </a:xfrm>
            <a:custGeom>
              <a:avLst/>
              <a:gdLst/>
              <a:ahLst/>
              <a:cxnLst/>
              <a:rect l="l" t="t" r="r" b="b"/>
              <a:pathLst>
                <a:path w="635" h="1905">
                  <a:moveTo>
                    <a:pt x="88" y="0"/>
                  </a:moveTo>
                  <a:lnTo>
                    <a:pt x="0" y="533"/>
                  </a:lnTo>
                  <a:lnTo>
                    <a:pt x="25" y="1066"/>
                  </a:lnTo>
                  <a:lnTo>
                    <a:pt x="152" y="1587"/>
                  </a:lnTo>
                </a:path>
              </a:pathLst>
            </a:custGeom>
            <a:ln w="3175">
              <a:solidFill>
                <a:srgbClr val="231F20"/>
              </a:solidFill>
            </a:ln>
          </p:spPr>
          <p:txBody>
            <a:bodyPr wrap="square" lIns="0" tIns="0" rIns="0" bIns="0" rtlCol="0"/>
            <a:lstStyle/>
            <a:p/>
          </p:txBody>
        </p:sp>
        <p:sp>
          <p:nvSpPr>
            <p:cNvPr id="5336" name="object 5336" descr=""/>
            <p:cNvSpPr/>
            <p:nvPr/>
          </p:nvSpPr>
          <p:spPr>
            <a:xfrm>
              <a:off x="5533734" y="2425154"/>
              <a:ext cx="635" cy="635"/>
            </a:xfrm>
            <a:custGeom>
              <a:avLst/>
              <a:gdLst/>
              <a:ahLst/>
              <a:cxnLst/>
              <a:rect l="l" t="t" r="r" b="b"/>
              <a:pathLst>
                <a:path w="635" h="635">
                  <a:moveTo>
                    <a:pt x="0" y="0"/>
                  </a:moveTo>
                  <a:lnTo>
                    <a:pt x="0" y="228"/>
                  </a:lnTo>
                </a:path>
              </a:pathLst>
            </a:custGeom>
            <a:ln w="3175">
              <a:solidFill>
                <a:srgbClr val="231F20"/>
              </a:solidFill>
            </a:ln>
          </p:spPr>
          <p:txBody>
            <a:bodyPr wrap="square" lIns="0" tIns="0" rIns="0" bIns="0" rtlCol="0"/>
            <a:lstStyle/>
            <a:p/>
          </p:txBody>
        </p:sp>
        <p:sp>
          <p:nvSpPr>
            <p:cNvPr id="5337" name="object 5337" descr=""/>
            <p:cNvSpPr/>
            <p:nvPr/>
          </p:nvSpPr>
          <p:spPr>
            <a:xfrm>
              <a:off x="5533739" y="2424521"/>
              <a:ext cx="635" cy="1270"/>
            </a:xfrm>
            <a:custGeom>
              <a:avLst/>
              <a:gdLst/>
              <a:ahLst/>
              <a:cxnLst/>
              <a:rect l="l" t="t" r="r" b="b"/>
              <a:pathLst>
                <a:path w="635" h="1269">
                  <a:moveTo>
                    <a:pt x="50" y="0"/>
                  </a:moveTo>
                  <a:lnTo>
                    <a:pt x="12" y="215"/>
                  </a:lnTo>
                  <a:lnTo>
                    <a:pt x="0" y="419"/>
                  </a:lnTo>
                  <a:lnTo>
                    <a:pt x="0" y="647"/>
                  </a:lnTo>
                </a:path>
              </a:pathLst>
            </a:custGeom>
            <a:ln w="3175">
              <a:solidFill>
                <a:srgbClr val="231F20"/>
              </a:solidFill>
            </a:ln>
          </p:spPr>
          <p:txBody>
            <a:bodyPr wrap="square" lIns="0" tIns="0" rIns="0" bIns="0" rtlCol="0"/>
            <a:lstStyle/>
            <a:p/>
          </p:txBody>
        </p:sp>
        <p:sp>
          <p:nvSpPr>
            <p:cNvPr id="5338" name="object 5338" descr=""/>
            <p:cNvSpPr/>
            <p:nvPr/>
          </p:nvSpPr>
          <p:spPr>
            <a:xfrm>
              <a:off x="5533480" y="2425476"/>
              <a:ext cx="635" cy="635"/>
            </a:xfrm>
            <a:custGeom>
              <a:avLst/>
              <a:gdLst/>
              <a:ahLst/>
              <a:cxnLst/>
              <a:rect l="l" t="t" r="r" b="b"/>
              <a:pathLst>
                <a:path w="635" h="635">
                  <a:moveTo>
                    <a:pt x="0" y="0"/>
                  </a:moveTo>
                  <a:lnTo>
                    <a:pt x="12" y="215"/>
                  </a:lnTo>
                </a:path>
              </a:pathLst>
            </a:custGeom>
            <a:ln w="3175">
              <a:solidFill>
                <a:srgbClr val="231F20"/>
              </a:solidFill>
            </a:ln>
          </p:spPr>
          <p:txBody>
            <a:bodyPr wrap="square" lIns="0" tIns="0" rIns="0" bIns="0" rtlCol="0"/>
            <a:lstStyle/>
            <a:p/>
          </p:txBody>
        </p:sp>
        <p:sp>
          <p:nvSpPr>
            <p:cNvPr id="5339" name="object 5339" descr=""/>
            <p:cNvSpPr/>
            <p:nvPr/>
          </p:nvSpPr>
          <p:spPr>
            <a:xfrm>
              <a:off x="5538930" y="2426736"/>
              <a:ext cx="635" cy="635"/>
            </a:xfrm>
            <a:custGeom>
              <a:avLst/>
              <a:gdLst/>
              <a:ahLst/>
              <a:cxnLst/>
              <a:rect l="l" t="t" r="r" b="b"/>
              <a:pathLst>
                <a:path w="635" h="635">
                  <a:moveTo>
                    <a:pt x="0" y="241"/>
                  </a:moveTo>
                  <a:lnTo>
                    <a:pt x="152" y="88"/>
                  </a:lnTo>
                </a:path>
              </a:pathLst>
            </a:custGeom>
            <a:ln w="3175">
              <a:solidFill>
                <a:srgbClr val="231F20"/>
              </a:solidFill>
            </a:ln>
          </p:spPr>
          <p:txBody>
            <a:bodyPr wrap="square" lIns="0" tIns="0" rIns="0" bIns="0" rtlCol="0"/>
            <a:lstStyle/>
            <a:p/>
          </p:txBody>
        </p:sp>
        <p:sp>
          <p:nvSpPr>
            <p:cNvPr id="5340" name="object 5340" descr=""/>
            <p:cNvSpPr/>
            <p:nvPr/>
          </p:nvSpPr>
          <p:spPr>
            <a:xfrm>
              <a:off x="5537330" y="2427606"/>
              <a:ext cx="1270" cy="635"/>
            </a:xfrm>
            <a:custGeom>
              <a:avLst/>
              <a:gdLst/>
              <a:ahLst/>
              <a:cxnLst/>
              <a:rect l="l" t="t" r="r" b="b"/>
              <a:pathLst>
                <a:path w="1270" h="635">
                  <a:moveTo>
                    <a:pt x="0" y="126"/>
                  </a:moveTo>
                  <a:lnTo>
                    <a:pt x="279" y="126"/>
                  </a:lnTo>
                  <a:lnTo>
                    <a:pt x="571" y="88"/>
                  </a:lnTo>
                  <a:lnTo>
                    <a:pt x="838" y="0"/>
                  </a:lnTo>
                </a:path>
              </a:pathLst>
            </a:custGeom>
            <a:ln w="3175">
              <a:solidFill>
                <a:srgbClr val="231F20"/>
              </a:solidFill>
            </a:ln>
          </p:spPr>
          <p:txBody>
            <a:bodyPr wrap="square" lIns="0" tIns="0" rIns="0" bIns="0" rtlCol="0"/>
            <a:lstStyle/>
            <a:p/>
          </p:txBody>
        </p:sp>
        <p:sp>
          <p:nvSpPr>
            <p:cNvPr id="5341" name="object 5341" descr=""/>
            <p:cNvSpPr/>
            <p:nvPr/>
          </p:nvSpPr>
          <p:spPr>
            <a:xfrm>
              <a:off x="5536586" y="2427610"/>
              <a:ext cx="1270" cy="635"/>
            </a:xfrm>
            <a:custGeom>
              <a:avLst/>
              <a:gdLst/>
              <a:ahLst/>
              <a:cxnLst/>
              <a:rect l="l" t="t" r="r" b="b"/>
              <a:pathLst>
                <a:path w="1270" h="635">
                  <a:moveTo>
                    <a:pt x="0" y="0"/>
                  </a:moveTo>
                  <a:lnTo>
                    <a:pt x="241" y="76"/>
                  </a:lnTo>
                  <a:lnTo>
                    <a:pt x="495" y="114"/>
                  </a:lnTo>
                  <a:lnTo>
                    <a:pt x="736" y="127"/>
                  </a:lnTo>
                </a:path>
              </a:pathLst>
            </a:custGeom>
            <a:ln w="3175">
              <a:solidFill>
                <a:srgbClr val="231F20"/>
              </a:solidFill>
            </a:ln>
          </p:spPr>
          <p:txBody>
            <a:bodyPr wrap="square" lIns="0" tIns="0" rIns="0" bIns="0" rtlCol="0"/>
            <a:lstStyle/>
            <a:p/>
          </p:txBody>
        </p:sp>
        <p:sp>
          <p:nvSpPr>
            <p:cNvPr id="5342" name="object 5342" descr=""/>
            <p:cNvSpPr/>
            <p:nvPr/>
          </p:nvSpPr>
          <p:spPr>
            <a:xfrm>
              <a:off x="5538359" y="2427383"/>
              <a:ext cx="635" cy="635"/>
            </a:xfrm>
            <a:custGeom>
              <a:avLst/>
              <a:gdLst/>
              <a:ahLst/>
              <a:cxnLst/>
              <a:rect l="l" t="t" r="r" b="b"/>
              <a:pathLst>
                <a:path w="635" h="635">
                  <a:moveTo>
                    <a:pt x="0" y="165"/>
                  </a:moveTo>
                  <a:lnTo>
                    <a:pt x="215" y="63"/>
                  </a:lnTo>
                </a:path>
              </a:pathLst>
            </a:custGeom>
            <a:ln w="3175">
              <a:solidFill>
                <a:srgbClr val="231F20"/>
              </a:solidFill>
            </a:ln>
          </p:spPr>
          <p:txBody>
            <a:bodyPr wrap="square" lIns="0" tIns="0" rIns="0" bIns="0" rtlCol="0"/>
            <a:lstStyle/>
            <a:p/>
          </p:txBody>
        </p:sp>
        <p:sp>
          <p:nvSpPr>
            <p:cNvPr id="5343" name="object 5343" descr=""/>
            <p:cNvSpPr/>
            <p:nvPr/>
          </p:nvSpPr>
          <p:spPr>
            <a:xfrm>
              <a:off x="5536102" y="2427386"/>
              <a:ext cx="635" cy="635"/>
            </a:xfrm>
            <a:custGeom>
              <a:avLst/>
              <a:gdLst/>
              <a:ahLst/>
              <a:cxnLst/>
              <a:rect l="l" t="t" r="r" b="b"/>
              <a:pathLst>
                <a:path w="635" h="635">
                  <a:moveTo>
                    <a:pt x="0" y="0"/>
                  </a:moveTo>
                  <a:lnTo>
                    <a:pt x="190" y="101"/>
                  </a:lnTo>
                </a:path>
              </a:pathLst>
            </a:custGeom>
            <a:ln w="3175">
              <a:solidFill>
                <a:srgbClr val="231F20"/>
              </a:solidFill>
            </a:ln>
          </p:spPr>
          <p:txBody>
            <a:bodyPr wrap="square" lIns="0" tIns="0" rIns="0" bIns="0" rtlCol="0"/>
            <a:lstStyle/>
            <a:p/>
          </p:txBody>
        </p:sp>
        <p:sp>
          <p:nvSpPr>
            <p:cNvPr id="5344" name="object 5344" descr=""/>
            <p:cNvSpPr/>
            <p:nvPr/>
          </p:nvSpPr>
          <p:spPr>
            <a:xfrm>
              <a:off x="5538886" y="2426982"/>
              <a:ext cx="635" cy="635"/>
            </a:xfrm>
            <a:custGeom>
              <a:avLst/>
              <a:gdLst/>
              <a:ahLst/>
              <a:cxnLst/>
              <a:rect l="l" t="t" r="r" b="b"/>
              <a:pathLst>
                <a:path w="635" h="635">
                  <a:moveTo>
                    <a:pt x="0" y="266"/>
                  </a:moveTo>
                  <a:lnTo>
                    <a:pt x="215" y="88"/>
                  </a:lnTo>
                </a:path>
              </a:pathLst>
            </a:custGeom>
            <a:ln w="3175">
              <a:solidFill>
                <a:srgbClr val="231F20"/>
              </a:solidFill>
            </a:ln>
          </p:spPr>
          <p:txBody>
            <a:bodyPr wrap="square" lIns="0" tIns="0" rIns="0" bIns="0" rtlCol="0"/>
            <a:lstStyle/>
            <a:p/>
          </p:txBody>
        </p:sp>
        <p:sp>
          <p:nvSpPr>
            <p:cNvPr id="5345" name="object 5345" descr=""/>
            <p:cNvSpPr/>
            <p:nvPr/>
          </p:nvSpPr>
          <p:spPr>
            <a:xfrm>
              <a:off x="5535278" y="242662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346" name="object 5346" descr=""/>
            <p:cNvSpPr/>
            <p:nvPr/>
          </p:nvSpPr>
          <p:spPr>
            <a:xfrm>
              <a:off x="5539413" y="2426309"/>
              <a:ext cx="635" cy="635"/>
            </a:xfrm>
            <a:custGeom>
              <a:avLst/>
              <a:gdLst/>
              <a:ahLst/>
              <a:cxnLst/>
              <a:rect l="l" t="t" r="r" b="b"/>
              <a:pathLst>
                <a:path w="635" h="635">
                  <a:moveTo>
                    <a:pt x="0" y="431"/>
                  </a:moveTo>
                </a:path>
                <a:path w="635" h="635">
                  <a:moveTo>
                    <a:pt x="0" y="431"/>
                  </a:moveTo>
                  <a:lnTo>
                    <a:pt x="101" y="292"/>
                  </a:lnTo>
                  <a:lnTo>
                    <a:pt x="190" y="152"/>
                  </a:lnTo>
                  <a:lnTo>
                    <a:pt x="266" y="0"/>
                  </a:lnTo>
                </a:path>
              </a:pathLst>
            </a:custGeom>
            <a:ln w="3175">
              <a:solidFill>
                <a:srgbClr val="231F20"/>
              </a:solidFill>
            </a:ln>
          </p:spPr>
          <p:txBody>
            <a:bodyPr wrap="square" lIns="0" tIns="0" rIns="0" bIns="0" rtlCol="0"/>
            <a:lstStyle/>
            <a:p/>
          </p:txBody>
        </p:sp>
        <p:sp>
          <p:nvSpPr>
            <p:cNvPr id="5347" name="object 5347" descr=""/>
            <p:cNvSpPr/>
            <p:nvPr/>
          </p:nvSpPr>
          <p:spPr>
            <a:xfrm>
              <a:off x="5534816" y="2422588"/>
              <a:ext cx="5715" cy="5715"/>
            </a:xfrm>
            <a:custGeom>
              <a:avLst/>
              <a:gdLst/>
              <a:ahLst/>
              <a:cxnLst/>
              <a:rect l="l" t="t" r="r" b="b"/>
              <a:pathLst>
                <a:path w="5714" h="5714">
                  <a:moveTo>
                    <a:pt x="5143" y="2565"/>
                  </a:moveTo>
                  <a:lnTo>
                    <a:pt x="5143" y="1155"/>
                  </a:lnTo>
                  <a:lnTo>
                    <a:pt x="3987" y="0"/>
                  </a:lnTo>
                  <a:lnTo>
                    <a:pt x="2565" y="0"/>
                  </a:lnTo>
                  <a:lnTo>
                    <a:pt x="1155" y="0"/>
                  </a:lnTo>
                  <a:lnTo>
                    <a:pt x="0" y="1155"/>
                  </a:lnTo>
                  <a:lnTo>
                    <a:pt x="0" y="2565"/>
                  </a:lnTo>
                  <a:lnTo>
                    <a:pt x="0" y="3987"/>
                  </a:lnTo>
                  <a:lnTo>
                    <a:pt x="1155" y="5143"/>
                  </a:lnTo>
                  <a:lnTo>
                    <a:pt x="2565" y="5143"/>
                  </a:lnTo>
                  <a:lnTo>
                    <a:pt x="3987" y="5143"/>
                  </a:lnTo>
                  <a:lnTo>
                    <a:pt x="5143" y="3987"/>
                  </a:lnTo>
                  <a:lnTo>
                    <a:pt x="5143" y="2565"/>
                  </a:lnTo>
                </a:path>
              </a:pathLst>
            </a:custGeom>
            <a:ln w="3175">
              <a:solidFill>
                <a:srgbClr val="231F20"/>
              </a:solidFill>
            </a:ln>
          </p:spPr>
          <p:txBody>
            <a:bodyPr wrap="square" lIns="0" tIns="0" rIns="0" bIns="0" rtlCol="0"/>
            <a:lstStyle/>
            <a:p/>
          </p:txBody>
        </p:sp>
        <p:sp>
          <p:nvSpPr>
            <p:cNvPr id="5348" name="object 5348" descr=""/>
            <p:cNvSpPr/>
            <p:nvPr/>
          </p:nvSpPr>
          <p:spPr>
            <a:xfrm>
              <a:off x="5535637" y="2427038"/>
              <a:ext cx="635" cy="635"/>
            </a:xfrm>
            <a:custGeom>
              <a:avLst/>
              <a:gdLst/>
              <a:ahLst/>
              <a:cxnLst/>
              <a:rect l="l" t="t" r="r" b="b"/>
              <a:pathLst>
                <a:path w="635" h="635">
                  <a:moveTo>
                    <a:pt x="0" y="0"/>
                  </a:moveTo>
                  <a:lnTo>
                    <a:pt x="152" y="139"/>
                  </a:lnTo>
                </a:path>
              </a:pathLst>
            </a:custGeom>
            <a:ln w="3175">
              <a:solidFill>
                <a:srgbClr val="231F20"/>
              </a:solidFill>
            </a:ln>
          </p:spPr>
          <p:txBody>
            <a:bodyPr wrap="square" lIns="0" tIns="0" rIns="0" bIns="0" rtlCol="0"/>
            <a:lstStyle/>
            <a:p/>
          </p:txBody>
        </p:sp>
        <p:sp>
          <p:nvSpPr>
            <p:cNvPr id="5349" name="object 5349" descr=""/>
            <p:cNvSpPr/>
            <p:nvPr/>
          </p:nvSpPr>
          <p:spPr>
            <a:xfrm>
              <a:off x="5538670" y="2427310"/>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5350" name="object 5350" descr=""/>
            <p:cNvSpPr/>
            <p:nvPr/>
          </p:nvSpPr>
          <p:spPr>
            <a:xfrm>
              <a:off x="5535922" y="2427275"/>
              <a:ext cx="635" cy="635"/>
            </a:xfrm>
            <a:custGeom>
              <a:avLst/>
              <a:gdLst/>
              <a:ahLst/>
              <a:cxnLst/>
              <a:rect l="l" t="t" r="r" b="b"/>
              <a:pathLst>
                <a:path w="635" h="635">
                  <a:moveTo>
                    <a:pt x="0" y="0"/>
                  </a:moveTo>
                  <a:lnTo>
                    <a:pt x="177" y="114"/>
                  </a:lnTo>
                </a:path>
              </a:pathLst>
            </a:custGeom>
            <a:ln w="3175">
              <a:solidFill>
                <a:srgbClr val="231F20"/>
              </a:solidFill>
            </a:ln>
          </p:spPr>
          <p:txBody>
            <a:bodyPr wrap="square" lIns="0" tIns="0" rIns="0" bIns="0" rtlCol="0"/>
            <a:lstStyle/>
            <a:p/>
          </p:txBody>
        </p:sp>
        <p:sp>
          <p:nvSpPr>
            <p:cNvPr id="5351" name="object 5351" descr=""/>
            <p:cNvSpPr/>
            <p:nvPr/>
          </p:nvSpPr>
          <p:spPr>
            <a:xfrm>
              <a:off x="5536394" y="2427535"/>
              <a:ext cx="635" cy="635"/>
            </a:xfrm>
            <a:custGeom>
              <a:avLst/>
              <a:gdLst/>
              <a:ahLst/>
              <a:cxnLst/>
              <a:rect l="l" t="t" r="r" b="b"/>
              <a:pathLst>
                <a:path w="635" h="635">
                  <a:moveTo>
                    <a:pt x="0" y="0"/>
                  </a:moveTo>
                  <a:lnTo>
                    <a:pt x="190" y="63"/>
                  </a:lnTo>
                </a:path>
              </a:pathLst>
            </a:custGeom>
            <a:ln w="3175">
              <a:solidFill>
                <a:srgbClr val="231F20"/>
              </a:solidFill>
            </a:ln>
          </p:spPr>
          <p:txBody>
            <a:bodyPr wrap="square" lIns="0" tIns="0" rIns="0" bIns="0" rtlCol="0"/>
            <a:lstStyle/>
            <a:p/>
          </p:txBody>
        </p:sp>
        <p:sp>
          <p:nvSpPr>
            <p:cNvPr id="5352" name="object 5352" descr=""/>
            <p:cNvSpPr/>
            <p:nvPr/>
          </p:nvSpPr>
          <p:spPr>
            <a:xfrm>
              <a:off x="5538174" y="2427546"/>
              <a:ext cx="635" cy="635"/>
            </a:xfrm>
            <a:custGeom>
              <a:avLst/>
              <a:gdLst/>
              <a:ahLst/>
              <a:cxnLst/>
              <a:rect l="l" t="t" r="r" b="b"/>
              <a:pathLst>
                <a:path w="635" h="635">
                  <a:moveTo>
                    <a:pt x="0" y="63"/>
                  </a:moveTo>
                  <a:lnTo>
                    <a:pt x="190" y="0"/>
                  </a:lnTo>
                </a:path>
              </a:pathLst>
            </a:custGeom>
            <a:ln w="3175">
              <a:solidFill>
                <a:srgbClr val="231F20"/>
              </a:solidFill>
            </a:ln>
          </p:spPr>
          <p:txBody>
            <a:bodyPr wrap="square" lIns="0" tIns="0" rIns="0" bIns="0" rtlCol="0"/>
            <a:lstStyle/>
            <a:p/>
          </p:txBody>
        </p:sp>
        <p:sp>
          <p:nvSpPr>
            <p:cNvPr id="5353" name="object 5353" descr=""/>
            <p:cNvSpPr/>
            <p:nvPr/>
          </p:nvSpPr>
          <p:spPr>
            <a:xfrm>
              <a:off x="5534973" y="2426046"/>
              <a:ext cx="635" cy="635"/>
            </a:xfrm>
            <a:custGeom>
              <a:avLst/>
              <a:gdLst/>
              <a:ahLst/>
              <a:cxnLst/>
              <a:rect l="l" t="t" r="r" b="b"/>
              <a:pathLst>
                <a:path w="635" h="635">
                  <a:moveTo>
                    <a:pt x="0" y="0"/>
                  </a:moveTo>
                  <a:lnTo>
                    <a:pt x="76" y="203"/>
                  </a:lnTo>
                  <a:lnTo>
                    <a:pt x="177" y="393"/>
                  </a:lnTo>
                  <a:lnTo>
                    <a:pt x="304" y="584"/>
                  </a:lnTo>
                </a:path>
              </a:pathLst>
            </a:custGeom>
            <a:ln w="3175">
              <a:solidFill>
                <a:srgbClr val="231F20"/>
              </a:solidFill>
            </a:ln>
          </p:spPr>
          <p:txBody>
            <a:bodyPr wrap="square" lIns="0" tIns="0" rIns="0" bIns="0" rtlCol="0"/>
            <a:lstStyle/>
            <a:p/>
          </p:txBody>
        </p:sp>
        <p:sp>
          <p:nvSpPr>
            <p:cNvPr id="5354" name="object 5354" descr=""/>
            <p:cNvSpPr/>
            <p:nvPr/>
          </p:nvSpPr>
          <p:spPr>
            <a:xfrm>
              <a:off x="5534816" y="2422588"/>
              <a:ext cx="5715" cy="5715"/>
            </a:xfrm>
            <a:custGeom>
              <a:avLst/>
              <a:gdLst/>
              <a:ahLst/>
              <a:cxnLst/>
              <a:rect l="l" t="t" r="r" b="b"/>
              <a:pathLst>
                <a:path w="5714" h="5714">
                  <a:moveTo>
                    <a:pt x="5143" y="2565"/>
                  </a:moveTo>
                  <a:lnTo>
                    <a:pt x="5143" y="1155"/>
                  </a:lnTo>
                  <a:lnTo>
                    <a:pt x="3987" y="0"/>
                  </a:lnTo>
                  <a:lnTo>
                    <a:pt x="2565" y="0"/>
                  </a:lnTo>
                  <a:lnTo>
                    <a:pt x="1155" y="0"/>
                  </a:lnTo>
                  <a:lnTo>
                    <a:pt x="0" y="1155"/>
                  </a:lnTo>
                  <a:lnTo>
                    <a:pt x="0" y="2565"/>
                  </a:lnTo>
                  <a:lnTo>
                    <a:pt x="0" y="3987"/>
                  </a:lnTo>
                  <a:lnTo>
                    <a:pt x="1155" y="5143"/>
                  </a:lnTo>
                  <a:lnTo>
                    <a:pt x="2565" y="5143"/>
                  </a:lnTo>
                  <a:lnTo>
                    <a:pt x="3987" y="5143"/>
                  </a:lnTo>
                  <a:lnTo>
                    <a:pt x="5143" y="3987"/>
                  </a:lnTo>
                  <a:lnTo>
                    <a:pt x="5143" y="2565"/>
                  </a:lnTo>
                </a:path>
              </a:pathLst>
            </a:custGeom>
            <a:ln w="3175">
              <a:solidFill>
                <a:srgbClr val="231F20"/>
              </a:solidFill>
            </a:ln>
          </p:spPr>
          <p:txBody>
            <a:bodyPr wrap="square" lIns="0" tIns="0" rIns="0" bIns="0" rtlCol="0"/>
            <a:lstStyle/>
            <a:p/>
          </p:txBody>
        </p:sp>
        <p:sp>
          <p:nvSpPr>
            <p:cNvPr id="5355" name="object 5355" descr=""/>
            <p:cNvSpPr/>
            <p:nvPr/>
          </p:nvSpPr>
          <p:spPr>
            <a:xfrm>
              <a:off x="5540499" y="2424780"/>
              <a:ext cx="0" cy="635"/>
            </a:xfrm>
            <a:custGeom>
              <a:avLst/>
              <a:gdLst/>
              <a:ahLst/>
              <a:cxnLst/>
              <a:rect l="l" t="t" r="r" b="b"/>
              <a:pathLst>
                <a:path w="0" h="635">
                  <a:moveTo>
                    <a:pt x="0" y="76"/>
                  </a:moveTo>
                  <a:lnTo>
                    <a:pt x="0" y="0"/>
                  </a:lnTo>
                </a:path>
              </a:pathLst>
            </a:custGeom>
            <a:ln w="3175">
              <a:solidFill>
                <a:srgbClr val="231F20"/>
              </a:solidFill>
            </a:ln>
          </p:spPr>
          <p:txBody>
            <a:bodyPr wrap="square" lIns="0" tIns="0" rIns="0" bIns="0" rtlCol="0"/>
            <a:lstStyle/>
            <a:p/>
          </p:txBody>
        </p:sp>
        <p:sp>
          <p:nvSpPr>
            <p:cNvPr id="5356" name="object 5356" descr=""/>
            <p:cNvSpPr/>
            <p:nvPr/>
          </p:nvSpPr>
          <p:spPr>
            <a:xfrm>
              <a:off x="5537415" y="2422041"/>
              <a:ext cx="635" cy="0"/>
            </a:xfrm>
            <a:custGeom>
              <a:avLst/>
              <a:gdLst/>
              <a:ahLst/>
              <a:cxnLst/>
              <a:rect l="l" t="t" r="r" b="b"/>
              <a:pathLst>
                <a:path w="635" h="0">
                  <a:moveTo>
                    <a:pt x="76" y="0"/>
                  </a:moveTo>
                  <a:lnTo>
                    <a:pt x="0" y="0"/>
                  </a:lnTo>
                </a:path>
              </a:pathLst>
            </a:custGeom>
            <a:ln w="3175">
              <a:solidFill>
                <a:srgbClr val="231F20"/>
              </a:solidFill>
            </a:ln>
          </p:spPr>
          <p:txBody>
            <a:bodyPr wrap="square" lIns="0" tIns="0" rIns="0" bIns="0" rtlCol="0"/>
            <a:lstStyle/>
            <a:p/>
          </p:txBody>
        </p:sp>
        <p:sp>
          <p:nvSpPr>
            <p:cNvPr id="5357" name="object 5357" descr=""/>
            <p:cNvSpPr/>
            <p:nvPr/>
          </p:nvSpPr>
          <p:spPr>
            <a:xfrm>
              <a:off x="5535315" y="2426679"/>
              <a:ext cx="635" cy="635"/>
            </a:xfrm>
            <a:custGeom>
              <a:avLst/>
              <a:gdLst/>
              <a:ahLst/>
              <a:cxnLst/>
              <a:rect l="l" t="t" r="r" b="b"/>
              <a:pathLst>
                <a:path w="635" h="635">
                  <a:moveTo>
                    <a:pt x="0" y="0"/>
                  </a:moveTo>
                  <a:lnTo>
                    <a:pt x="88" y="139"/>
                  </a:lnTo>
                  <a:lnTo>
                    <a:pt x="317" y="355"/>
                  </a:lnTo>
                </a:path>
              </a:pathLst>
            </a:custGeom>
            <a:ln w="3175">
              <a:solidFill>
                <a:srgbClr val="231F20"/>
              </a:solidFill>
            </a:ln>
          </p:spPr>
          <p:txBody>
            <a:bodyPr wrap="square" lIns="0" tIns="0" rIns="0" bIns="0" rtlCol="0"/>
            <a:lstStyle/>
            <a:p/>
          </p:txBody>
        </p:sp>
        <p:sp>
          <p:nvSpPr>
            <p:cNvPr id="5358" name="object 5358" descr=""/>
            <p:cNvSpPr/>
            <p:nvPr/>
          </p:nvSpPr>
          <p:spPr>
            <a:xfrm>
              <a:off x="5539718" y="2425965"/>
              <a:ext cx="635" cy="635"/>
            </a:xfrm>
            <a:custGeom>
              <a:avLst/>
              <a:gdLst/>
              <a:ahLst/>
              <a:cxnLst/>
              <a:rect l="l" t="t" r="r" b="b"/>
              <a:pathLst>
                <a:path w="635" h="635">
                  <a:moveTo>
                    <a:pt x="0" y="292"/>
                  </a:moveTo>
                  <a:lnTo>
                    <a:pt x="76" y="88"/>
                  </a:lnTo>
                </a:path>
              </a:pathLst>
            </a:custGeom>
            <a:ln w="3175">
              <a:solidFill>
                <a:srgbClr val="231F20"/>
              </a:solidFill>
            </a:ln>
          </p:spPr>
          <p:txBody>
            <a:bodyPr wrap="square" lIns="0" tIns="0" rIns="0" bIns="0" rtlCol="0"/>
            <a:lstStyle/>
            <a:p/>
          </p:txBody>
        </p:sp>
        <p:sp>
          <p:nvSpPr>
            <p:cNvPr id="5359" name="object 5359" descr=""/>
            <p:cNvSpPr/>
            <p:nvPr/>
          </p:nvSpPr>
          <p:spPr>
            <a:xfrm>
              <a:off x="5539218" y="2422372"/>
              <a:ext cx="1270" cy="1270"/>
            </a:xfrm>
            <a:custGeom>
              <a:avLst/>
              <a:gdLst/>
              <a:ahLst/>
              <a:cxnLst/>
              <a:rect l="l" t="t" r="r" b="b"/>
              <a:pathLst>
                <a:path w="1270" h="1269">
                  <a:moveTo>
                    <a:pt x="685" y="685"/>
                  </a:moveTo>
                  <a:lnTo>
                    <a:pt x="495" y="419"/>
                  </a:lnTo>
                  <a:lnTo>
                    <a:pt x="266" y="190"/>
                  </a:lnTo>
                  <a:lnTo>
                    <a:pt x="0" y="0"/>
                  </a:lnTo>
                </a:path>
              </a:pathLst>
            </a:custGeom>
            <a:ln w="3175">
              <a:solidFill>
                <a:srgbClr val="231F20"/>
              </a:solidFill>
            </a:ln>
          </p:spPr>
          <p:txBody>
            <a:bodyPr wrap="square" lIns="0" tIns="0" rIns="0" bIns="0" rtlCol="0"/>
            <a:lstStyle/>
            <a:p/>
          </p:txBody>
        </p:sp>
        <p:sp>
          <p:nvSpPr>
            <p:cNvPr id="5360" name="object 5360" descr=""/>
            <p:cNvSpPr/>
            <p:nvPr/>
          </p:nvSpPr>
          <p:spPr>
            <a:xfrm>
              <a:off x="5537387" y="2421782"/>
              <a:ext cx="3175" cy="3175"/>
            </a:xfrm>
            <a:custGeom>
              <a:avLst/>
              <a:gdLst/>
              <a:ahLst/>
              <a:cxnLst/>
              <a:rect l="l" t="t" r="r" b="b"/>
              <a:pathLst>
                <a:path w="3175" h="3175">
                  <a:moveTo>
                    <a:pt x="3111" y="3111"/>
                  </a:moveTo>
                  <a:lnTo>
                    <a:pt x="3111" y="1384"/>
                  </a:lnTo>
                  <a:lnTo>
                    <a:pt x="1727" y="0"/>
                  </a:lnTo>
                  <a:lnTo>
                    <a:pt x="0" y="0"/>
                  </a:lnTo>
                </a:path>
              </a:pathLst>
            </a:custGeom>
            <a:ln w="3175">
              <a:solidFill>
                <a:srgbClr val="231F20"/>
              </a:solidFill>
            </a:ln>
          </p:spPr>
          <p:txBody>
            <a:bodyPr wrap="square" lIns="0" tIns="0" rIns="0" bIns="0" rtlCol="0"/>
            <a:lstStyle/>
            <a:p/>
          </p:txBody>
        </p:sp>
        <p:sp>
          <p:nvSpPr>
            <p:cNvPr id="5361" name="object 5361" descr=""/>
            <p:cNvSpPr/>
            <p:nvPr/>
          </p:nvSpPr>
          <p:spPr>
            <a:xfrm>
              <a:off x="5538917" y="2422173"/>
              <a:ext cx="635" cy="635"/>
            </a:xfrm>
            <a:custGeom>
              <a:avLst/>
              <a:gdLst/>
              <a:ahLst/>
              <a:cxnLst/>
              <a:rect l="l" t="t" r="r" b="b"/>
              <a:pathLst>
                <a:path w="635" h="635">
                  <a:moveTo>
                    <a:pt x="304" y="203"/>
                  </a:moveTo>
                  <a:lnTo>
                    <a:pt x="101" y="63"/>
                  </a:lnTo>
                </a:path>
              </a:pathLst>
            </a:custGeom>
            <a:ln w="3175">
              <a:solidFill>
                <a:srgbClr val="231F20"/>
              </a:solidFill>
            </a:ln>
          </p:spPr>
          <p:txBody>
            <a:bodyPr wrap="square" lIns="0" tIns="0" rIns="0" bIns="0" rtlCol="0"/>
            <a:lstStyle/>
            <a:p/>
          </p:txBody>
        </p:sp>
        <p:sp>
          <p:nvSpPr>
            <p:cNvPr id="5362" name="object 5362" descr=""/>
            <p:cNvSpPr/>
            <p:nvPr/>
          </p:nvSpPr>
          <p:spPr>
            <a:xfrm>
              <a:off x="5539900" y="2423063"/>
              <a:ext cx="635" cy="635"/>
            </a:xfrm>
            <a:custGeom>
              <a:avLst/>
              <a:gdLst/>
              <a:ahLst/>
              <a:cxnLst/>
              <a:rect l="l" t="t" r="r" b="b"/>
              <a:pathLst>
                <a:path w="635" h="635">
                  <a:moveTo>
                    <a:pt x="190" y="279"/>
                  </a:moveTo>
                  <a:lnTo>
                    <a:pt x="76" y="76"/>
                  </a:lnTo>
                </a:path>
              </a:pathLst>
            </a:custGeom>
            <a:ln w="3175">
              <a:solidFill>
                <a:srgbClr val="231F20"/>
              </a:solidFill>
            </a:ln>
          </p:spPr>
          <p:txBody>
            <a:bodyPr wrap="square" lIns="0" tIns="0" rIns="0" bIns="0" rtlCol="0"/>
            <a:lstStyle/>
            <a:p/>
          </p:txBody>
        </p:sp>
        <p:sp>
          <p:nvSpPr>
            <p:cNvPr id="5363" name="object 5363" descr=""/>
            <p:cNvSpPr/>
            <p:nvPr/>
          </p:nvSpPr>
          <p:spPr>
            <a:xfrm>
              <a:off x="5540122" y="2423480"/>
              <a:ext cx="635" cy="635"/>
            </a:xfrm>
            <a:custGeom>
              <a:avLst/>
              <a:gdLst/>
              <a:ahLst/>
              <a:cxnLst/>
              <a:rect l="l" t="t" r="r" b="b"/>
              <a:pathLst>
                <a:path w="635" h="635">
                  <a:moveTo>
                    <a:pt x="241" y="533"/>
                  </a:moveTo>
                  <a:lnTo>
                    <a:pt x="177" y="342"/>
                  </a:lnTo>
                  <a:lnTo>
                    <a:pt x="101" y="165"/>
                  </a:lnTo>
                  <a:lnTo>
                    <a:pt x="0" y="0"/>
                  </a:lnTo>
                </a:path>
              </a:pathLst>
            </a:custGeom>
            <a:ln w="3175">
              <a:solidFill>
                <a:srgbClr val="231F20"/>
              </a:solidFill>
            </a:ln>
          </p:spPr>
          <p:txBody>
            <a:bodyPr wrap="square" lIns="0" tIns="0" rIns="0" bIns="0" rtlCol="0"/>
            <a:lstStyle/>
            <a:p/>
          </p:txBody>
        </p:sp>
        <p:sp>
          <p:nvSpPr>
            <p:cNvPr id="5364" name="object 5364" descr=""/>
            <p:cNvSpPr/>
            <p:nvPr/>
          </p:nvSpPr>
          <p:spPr>
            <a:xfrm>
              <a:off x="5538527" y="2422184"/>
              <a:ext cx="635" cy="635"/>
            </a:xfrm>
            <a:custGeom>
              <a:avLst/>
              <a:gdLst/>
              <a:ahLst/>
              <a:cxnLst/>
              <a:rect l="l" t="t" r="r" b="b"/>
              <a:pathLst>
                <a:path w="635" h="635">
                  <a:moveTo>
                    <a:pt x="533" y="228"/>
                  </a:moveTo>
                  <a:lnTo>
                    <a:pt x="368" y="139"/>
                  </a:lnTo>
                  <a:lnTo>
                    <a:pt x="190" y="50"/>
                  </a:lnTo>
                  <a:lnTo>
                    <a:pt x="0" y="0"/>
                  </a:lnTo>
                </a:path>
              </a:pathLst>
            </a:custGeom>
            <a:ln w="3175">
              <a:solidFill>
                <a:srgbClr val="231F20"/>
              </a:solidFill>
            </a:ln>
          </p:spPr>
          <p:txBody>
            <a:bodyPr wrap="square" lIns="0" tIns="0" rIns="0" bIns="0" rtlCol="0"/>
            <a:lstStyle/>
            <a:p/>
          </p:txBody>
        </p:sp>
        <p:sp>
          <p:nvSpPr>
            <p:cNvPr id="5365" name="object 5365" descr=""/>
            <p:cNvSpPr/>
            <p:nvPr/>
          </p:nvSpPr>
          <p:spPr>
            <a:xfrm>
              <a:off x="5537381" y="2422315"/>
              <a:ext cx="3175" cy="3175"/>
            </a:xfrm>
            <a:custGeom>
              <a:avLst/>
              <a:gdLst/>
              <a:ahLst/>
              <a:cxnLst/>
              <a:rect l="l" t="t" r="r" b="b"/>
              <a:pathLst>
                <a:path w="3175" h="3175">
                  <a:moveTo>
                    <a:pt x="2578" y="2578"/>
                  </a:moveTo>
                  <a:lnTo>
                    <a:pt x="2578" y="1155"/>
                  </a:lnTo>
                  <a:lnTo>
                    <a:pt x="1422" y="0"/>
                  </a:lnTo>
                  <a:lnTo>
                    <a:pt x="0" y="0"/>
                  </a:lnTo>
                </a:path>
              </a:pathLst>
            </a:custGeom>
            <a:ln w="3175">
              <a:solidFill>
                <a:srgbClr val="231F20"/>
              </a:solidFill>
            </a:ln>
          </p:spPr>
          <p:txBody>
            <a:bodyPr wrap="square" lIns="0" tIns="0" rIns="0" bIns="0" rtlCol="0"/>
            <a:lstStyle/>
            <a:p/>
          </p:txBody>
        </p:sp>
        <p:sp>
          <p:nvSpPr>
            <p:cNvPr id="5366" name="object 5366" descr=""/>
            <p:cNvSpPr/>
            <p:nvPr/>
          </p:nvSpPr>
          <p:spPr>
            <a:xfrm>
              <a:off x="5540734" y="2421345"/>
              <a:ext cx="635" cy="635"/>
            </a:xfrm>
            <a:custGeom>
              <a:avLst/>
              <a:gdLst/>
              <a:ahLst/>
              <a:cxnLst/>
              <a:rect l="l" t="t" r="r" b="b"/>
              <a:pathLst>
                <a:path w="635" h="635">
                  <a:moveTo>
                    <a:pt x="38" y="38"/>
                  </a:moveTo>
                </a:path>
              </a:pathLst>
            </a:custGeom>
            <a:ln w="3175">
              <a:solidFill>
                <a:srgbClr val="231F20"/>
              </a:solidFill>
            </a:ln>
          </p:spPr>
          <p:txBody>
            <a:bodyPr wrap="square" lIns="0" tIns="0" rIns="0" bIns="0" rtlCol="0"/>
            <a:lstStyle/>
            <a:p/>
          </p:txBody>
        </p:sp>
        <p:sp>
          <p:nvSpPr>
            <p:cNvPr id="5367" name="object 5367" descr=""/>
            <p:cNvSpPr/>
            <p:nvPr/>
          </p:nvSpPr>
          <p:spPr>
            <a:xfrm>
              <a:off x="5546595" y="2427546"/>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5368" name="object 5368" descr=""/>
            <p:cNvSpPr/>
            <p:nvPr/>
          </p:nvSpPr>
          <p:spPr>
            <a:xfrm>
              <a:off x="5537112" y="2414549"/>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5369" name="object 5369" descr=""/>
            <p:cNvSpPr/>
            <p:nvPr/>
          </p:nvSpPr>
          <p:spPr>
            <a:xfrm>
              <a:off x="5534893" y="2415404"/>
              <a:ext cx="635" cy="1905"/>
            </a:xfrm>
            <a:custGeom>
              <a:avLst/>
              <a:gdLst/>
              <a:ahLst/>
              <a:cxnLst/>
              <a:rect l="l" t="t" r="r" b="b"/>
              <a:pathLst>
                <a:path w="635" h="1905">
                  <a:moveTo>
                    <a:pt x="0" y="1638"/>
                  </a:moveTo>
                  <a:lnTo>
                    <a:pt x="292" y="1460"/>
                  </a:lnTo>
                  <a:lnTo>
                    <a:pt x="469" y="1155"/>
                  </a:lnTo>
                  <a:lnTo>
                    <a:pt x="469" y="825"/>
                  </a:lnTo>
                  <a:lnTo>
                    <a:pt x="469" y="482"/>
                  </a:lnTo>
                  <a:lnTo>
                    <a:pt x="292" y="177"/>
                  </a:lnTo>
                  <a:lnTo>
                    <a:pt x="0" y="0"/>
                  </a:lnTo>
                </a:path>
              </a:pathLst>
            </a:custGeom>
            <a:ln w="3175">
              <a:solidFill>
                <a:srgbClr val="231F20"/>
              </a:solidFill>
            </a:ln>
          </p:spPr>
          <p:txBody>
            <a:bodyPr wrap="square" lIns="0" tIns="0" rIns="0" bIns="0" rtlCol="0"/>
            <a:lstStyle/>
            <a:p/>
          </p:txBody>
        </p:sp>
        <p:sp>
          <p:nvSpPr>
            <p:cNvPr id="5370" name="object 5370" descr=""/>
            <p:cNvSpPr/>
            <p:nvPr/>
          </p:nvSpPr>
          <p:spPr>
            <a:xfrm>
              <a:off x="5535301" y="2415885"/>
              <a:ext cx="635" cy="635"/>
            </a:xfrm>
            <a:custGeom>
              <a:avLst/>
              <a:gdLst/>
              <a:ahLst/>
              <a:cxnLst/>
              <a:rect l="l" t="t" r="r" b="b"/>
              <a:pathLst>
                <a:path w="635" h="635">
                  <a:moveTo>
                    <a:pt x="38" y="152"/>
                  </a:moveTo>
                  <a:lnTo>
                    <a:pt x="0" y="0"/>
                  </a:lnTo>
                </a:path>
              </a:pathLst>
            </a:custGeom>
            <a:ln w="3175">
              <a:solidFill>
                <a:srgbClr val="231F20"/>
              </a:solidFill>
            </a:ln>
          </p:spPr>
          <p:txBody>
            <a:bodyPr wrap="square" lIns="0" tIns="0" rIns="0" bIns="0" rtlCol="0"/>
            <a:lstStyle/>
            <a:p/>
          </p:txBody>
        </p:sp>
        <p:sp>
          <p:nvSpPr>
            <p:cNvPr id="5371" name="object 5371" descr=""/>
            <p:cNvSpPr/>
            <p:nvPr/>
          </p:nvSpPr>
          <p:spPr>
            <a:xfrm>
              <a:off x="5535302" y="2416407"/>
              <a:ext cx="635" cy="635"/>
            </a:xfrm>
            <a:custGeom>
              <a:avLst/>
              <a:gdLst/>
              <a:ahLst/>
              <a:cxnLst/>
              <a:rect l="l" t="t" r="r" b="b"/>
              <a:pathLst>
                <a:path w="635" h="635">
                  <a:moveTo>
                    <a:pt x="0" y="139"/>
                  </a:moveTo>
                  <a:lnTo>
                    <a:pt x="38" y="0"/>
                  </a:lnTo>
                </a:path>
              </a:pathLst>
            </a:custGeom>
            <a:ln w="3175">
              <a:solidFill>
                <a:srgbClr val="231F20"/>
              </a:solidFill>
            </a:ln>
          </p:spPr>
          <p:txBody>
            <a:bodyPr wrap="square" lIns="0" tIns="0" rIns="0" bIns="0" rtlCol="0"/>
            <a:lstStyle/>
            <a:p/>
          </p:txBody>
        </p:sp>
        <p:sp>
          <p:nvSpPr>
            <p:cNvPr id="5372" name="object 5372" descr=""/>
            <p:cNvSpPr/>
            <p:nvPr/>
          </p:nvSpPr>
          <p:spPr>
            <a:xfrm>
              <a:off x="5534934" y="2415785"/>
              <a:ext cx="635" cy="635"/>
            </a:xfrm>
            <a:custGeom>
              <a:avLst/>
              <a:gdLst/>
              <a:ahLst/>
              <a:cxnLst/>
              <a:rect l="l" t="t" r="r" b="b"/>
              <a:pathLst>
                <a:path w="635" h="635">
                  <a:moveTo>
                    <a:pt x="114" y="215"/>
                  </a:moveTo>
                  <a:lnTo>
                    <a:pt x="50" y="63"/>
                  </a:lnTo>
                </a:path>
              </a:pathLst>
            </a:custGeom>
            <a:ln w="3175">
              <a:solidFill>
                <a:srgbClr val="231F20"/>
              </a:solidFill>
            </a:ln>
          </p:spPr>
          <p:txBody>
            <a:bodyPr wrap="square" lIns="0" tIns="0" rIns="0" bIns="0" rtlCol="0"/>
            <a:lstStyle/>
            <a:p/>
          </p:txBody>
        </p:sp>
        <p:sp>
          <p:nvSpPr>
            <p:cNvPr id="5373" name="object 5373" descr=""/>
            <p:cNvSpPr/>
            <p:nvPr/>
          </p:nvSpPr>
          <p:spPr>
            <a:xfrm>
              <a:off x="5534756" y="2415639"/>
              <a:ext cx="635" cy="1270"/>
            </a:xfrm>
            <a:custGeom>
              <a:avLst/>
              <a:gdLst/>
              <a:ahLst/>
              <a:cxnLst/>
              <a:rect l="l" t="t" r="r" b="b"/>
              <a:pathLst>
                <a:path w="635" h="1269">
                  <a:moveTo>
                    <a:pt x="0" y="1168"/>
                  </a:moveTo>
                  <a:lnTo>
                    <a:pt x="203" y="1041"/>
                  </a:lnTo>
                  <a:lnTo>
                    <a:pt x="330" y="825"/>
                  </a:lnTo>
                  <a:lnTo>
                    <a:pt x="330" y="584"/>
                  </a:lnTo>
                  <a:lnTo>
                    <a:pt x="330" y="355"/>
                  </a:lnTo>
                  <a:lnTo>
                    <a:pt x="203" y="126"/>
                  </a:lnTo>
                  <a:lnTo>
                    <a:pt x="0" y="0"/>
                  </a:lnTo>
                </a:path>
              </a:pathLst>
            </a:custGeom>
            <a:ln w="3175">
              <a:solidFill>
                <a:srgbClr val="231F20"/>
              </a:solidFill>
            </a:ln>
          </p:spPr>
          <p:txBody>
            <a:bodyPr wrap="square" lIns="0" tIns="0" rIns="0" bIns="0" rtlCol="0"/>
            <a:lstStyle/>
            <a:p/>
          </p:txBody>
        </p:sp>
        <p:sp>
          <p:nvSpPr>
            <p:cNvPr id="5374" name="object 5374" descr=""/>
            <p:cNvSpPr/>
            <p:nvPr/>
          </p:nvSpPr>
          <p:spPr>
            <a:xfrm>
              <a:off x="5533716" y="2416956"/>
              <a:ext cx="635" cy="1270"/>
            </a:xfrm>
            <a:custGeom>
              <a:avLst/>
              <a:gdLst/>
              <a:ahLst/>
              <a:cxnLst/>
              <a:rect l="l" t="t" r="r" b="b"/>
              <a:pathLst>
                <a:path w="635" h="1269">
                  <a:moveTo>
                    <a:pt x="215" y="0"/>
                  </a:moveTo>
                  <a:lnTo>
                    <a:pt x="76" y="88"/>
                  </a:lnTo>
                  <a:lnTo>
                    <a:pt x="0" y="254"/>
                  </a:lnTo>
                  <a:lnTo>
                    <a:pt x="25" y="406"/>
                  </a:lnTo>
                  <a:lnTo>
                    <a:pt x="50" y="571"/>
                  </a:lnTo>
                  <a:lnTo>
                    <a:pt x="165" y="711"/>
                  </a:lnTo>
                  <a:lnTo>
                    <a:pt x="330" y="749"/>
                  </a:lnTo>
                </a:path>
              </a:pathLst>
            </a:custGeom>
            <a:ln w="3175">
              <a:solidFill>
                <a:srgbClr val="231F20"/>
              </a:solidFill>
            </a:ln>
          </p:spPr>
          <p:txBody>
            <a:bodyPr wrap="square" lIns="0" tIns="0" rIns="0" bIns="0" rtlCol="0"/>
            <a:lstStyle/>
            <a:p/>
          </p:txBody>
        </p:sp>
        <p:sp>
          <p:nvSpPr>
            <p:cNvPr id="5375" name="object 5375" descr=""/>
            <p:cNvSpPr/>
            <p:nvPr/>
          </p:nvSpPr>
          <p:spPr>
            <a:xfrm>
              <a:off x="5533461" y="24166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5376" name="object 5376" descr=""/>
            <p:cNvSpPr/>
            <p:nvPr/>
          </p:nvSpPr>
          <p:spPr>
            <a:xfrm>
              <a:off x="5533734" y="2414872"/>
              <a:ext cx="635" cy="635"/>
            </a:xfrm>
            <a:custGeom>
              <a:avLst/>
              <a:gdLst/>
              <a:ahLst/>
              <a:cxnLst/>
              <a:rect l="l" t="t" r="r" b="b"/>
              <a:pathLst>
                <a:path w="635" h="635">
                  <a:moveTo>
                    <a:pt x="0" y="0"/>
                  </a:moveTo>
                  <a:lnTo>
                    <a:pt x="0" y="139"/>
                  </a:lnTo>
                  <a:lnTo>
                    <a:pt x="76" y="266"/>
                  </a:lnTo>
                </a:path>
              </a:pathLst>
            </a:custGeom>
            <a:ln w="3175">
              <a:solidFill>
                <a:srgbClr val="231F20"/>
              </a:solidFill>
            </a:ln>
          </p:spPr>
          <p:txBody>
            <a:bodyPr wrap="square" lIns="0" tIns="0" rIns="0" bIns="0" rtlCol="0"/>
            <a:lstStyle/>
            <a:p/>
          </p:txBody>
        </p:sp>
        <p:sp>
          <p:nvSpPr>
            <p:cNvPr id="5377" name="object 5377" descr=""/>
            <p:cNvSpPr/>
            <p:nvPr/>
          </p:nvSpPr>
          <p:spPr>
            <a:xfrm>
              <a:off x="5539148" y="241433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378" name="object 5378" descr=""/>
            <p:cNvSpPr/>
            <p:nvPr/>
          </p:nvSpPr>
          <p:spPr>
            <a:xfrm>
              <a:off x="5537255" y="241487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379" name="object 5379" descr=""/>
            <p:cNvSpPr/>
            <p:nvPr/>
          </p:nvSpPr>
          <p:spPr>
            <a:xfrm>
              <a:off x="5537297" y="2414562"/>
              <a:ext cx="635" cy="635"/>
            </a:xfrm>
            <a:custGeom>
              <a:avLst/>
              <a:gdLst/>
              <a:ahLst/>
              <a:cxnLst/>
              <a:rect l="l" t="t" r="r" b="b"/>
              <a:pathLst>
                <a:path w="635" h="635">
                  <a:moveTo>
                    <a:pt x="101" y="0"/>
                  </a:moveTo>
                </a:path>
                <a:path w="635" h="635">
                  <a:moveTo>
                    <a:pt x="101" y="0"/>
                  </a:moveTo>
                  <a:lnTo>
                    <a:pt x="0" y="190"/>
                  </a:lnTo>
                </a:path>
              </a:pathLst>
            </a:custGeom>
            <a:ln w="3175">
              <a:solidFill>
                <a:srgbClr val="231F20"/>
              </a:solidFill>
            </a:ln>
          </p:spPr>
          <p:txBody>
            <a:bodyPr wrap="square" lIns="0" tIns="0" rIns="0" bIns="0" rtlCol="0"/>
            <a:lstStyle/>
            <a:p/>
          </p:txBody>
        </p:sp>
        <p:sp>
          <p:nvSpPr>
            <p:cNvPr id="5380" name="object 5380" descr=""/>
            <p:cNvSpPr/>
            <p:nvPr/>
          </p:nvSpPr>
          <p:spPr>
            <a:xfrm>
              <a:off x="5537535" y="2415517"/>
              <a:ext cx="635" cy="635"/>
            </a:xfrm>
            <a:custGeom>
              <a:avLst/>
              <a:gdLst/>
              <a:ahLst/>
              <a:cxnLst/>
              <a:rect l="l" t="t" r="r" b="b"/>
              <a:pathLst>
                <a:path w="635" h="635">
                  <a:moveTo>
                    <a:pt x="0" y="0"/>
                  </a:moveTo>
                  <a:lnTo>
                    <a:pt x="63" y="215"/>
                  </a:lnTo>
                  <a:lnTo>
                    <a:pt x="266" y="342"/>
                  </a:lnTo>
                  <a:lnTo>
                    <a:pt x="495" y="279"/>
                  </a:lnTo>
                </a:path>
              </a:pathLst>
            </a:custGeom>
            <a:ln w="3175">
              <a:solidFill>
                <a:srgbClr val="231F20"/>
              </a:solidFill>
            </a:ln>
          </p:spPr>
          <p:txBody>
            <a:bodyPr wrap="square" lIns="0" tIns="0" rIns="0" bIns="0" rtlCol="0"/>
            <a:lstStyle/>
            <a:p/>
          </p:txBody>
        </p:sp>
        <p:sp>
          <p:nvSpPr>
            <p:cNvPr id="5381" name="object 5381" descr=""/>
            <p:cNvSpPr/>
            <p:nvPr/>
          </p:nvSpPr>
          <p:spPr>
            <a:xfrm>
              <a:off x="5537211" y="2414476"/>
              <a:ext cx="635" cy="635"/>
            </a:xfrm>
            <a:custGeom>
              <a:avLst/>
              <a:gdLst/>
              <a:ahLst/>
              <a:cxnLst/>
              <a:rect l="l" t="t" r="r" b="b"/>
              <a:pathLst>
                <a:path w="635" h="635">
                  <a:moveTo>
                    <a:pt x="330" y="0"/>
                  </a:moveTo>
                  <a:lnTo>
                    <a:pt x="114" y="63"/>
                  </a:lnTo>
                  <a:lnTo>
                    <a:pt x="0" y="279"/>
                  </a:lnTo>
                  <a:lnTo>
                    <a:pt x="63" y="495"/>
                  </a:lnTo>
                </a:path>
              </a:pathLst>
            </a:custGeom>
            <a:ln w="3175">
              <a:solidFill>
                <a:srgbClr val="231F20"/>
              </a:solidFill>
            </a:ln>
          </p:spPr>
          <p:txBody>
            <a:bodyPr wrap="square" lIns="0" tIns="0" rIns="0" bIns="0" rtlCol="0"/>
            <a:lstStyle/>
            <a:p/>
          </p:txBody>
        </p:sp>
        <p:sp>
          <p:nvSpPr>
            <p:cNvPr id="5382" name="object 5382" descr=""/>
            <p:cNvSpPr/>
            <p:nvPr/>
          </p:nvSpPr>
          <p:spPr>
            <a:xfrm>
              <a:off x="5537838" y="2415815"/>
              <a:ext cx="635" cy="635"/>
            </a:xfrm>
            <a:custGeom>
              <a:avLst/>
              <a:gdLst/>
              <a:ahLst/>
              <a:cxnLst/>
              <a:rect l="l" t="t" r="r" b="b"/>
              <a:pathLst>
                <a:path w="635" h="635">
                  <a:moveTo>
                    <a:pt x="0" y="0"/>
                  </a:moveTo>
                  <a:lnTo>
                    <a:pt x="88" y="0"/>
                  </a:lnTo>
                </a:path>
                <a:path w="635" h="635">
                  <a:moveTo>
                    <a:pt x="0" y="0"/>
                  </a:moveTo>
                </a:path>
              </a:pathLst>
            </a:custGeom>
            <a:ln w="3175">
              <a:solidFill>
                <a:srgbClr val="231F20"/>
              </a:solidFill>
            </a:ln>
          </p:spPr>
          <p:txBody>
            <a:bodyPr wrap="square" lIns="0" tIns="0" rIns="0" bIns="0" rtlCol="0"/>
            <a:lstStyle/>
            <a:p/>
          </p:txBody>
        </p:sp>
        <p:sp>
          <p:nvSpPr>
            <p:cNvPr id="5383" name="object 5383" descr=""/>
            <p:cNvSpPr/>
            <p:nvPr/>
          </p:nvSpPr>
          <p:spPr>
            <a:xfrm>
              <a:off x="5539258" y="241514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384" name="object 5384" descr=""/>
            <p:cNvSpPr/>
            <p:nvPr/>
          </p:nvSpPr>
          <p:spPr>
            <a:xfrm>
              <a:off x="5537292" y="241464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385" name="object 5385" descr=""/>
            <p:cNvSpPr/>
            <p:nvPr/>
          </p:nvSpPr>
          <p:spPr>
            <a:xfrm>
              <a:off x="5539233" y="2414029"/>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5386" name="object 5386" descr=""/>
            <p:cNvSpPr/>
            <p:nvPr/>
          </p:nvSpPr>
          <p:spPr>
            <a:xfrm>
              <a:off x="5537391" y="241453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387" name="object 5387" descr=""/>
            <p:cNvSpPr/>
            <p:nvPr/>
          </p:nvSpPr>
          <p:spPr>
            <a:xfrm>
              <a:off x="5537664" y="2398413"/>
              <a:ext cx="635" cy="635"/>
            </a:xfrm>
            <a:custGeom>
              <a:avLst/>
              <a:gdLst/>
              <a:ahLst/>
              <a:cxnLst/>
              <a:rect l="l" t="t" r="r" b="b"/>
              <a:pathLst>
                <a:path w="635" h="635">
                  <a:moveTo>
                    <a:pt x="38" y="63"/>
                  </a:moveTo>
                </a:path>
              </a:pathLst>
            </a:custGeom>
            <a:ln w="3175">
              <a:solidFill>
                <a:srgbClr val="231F20"/>
              </a:solidFill>
            </a:ln>
          </p:spPr>
          <p:txBody>
            <a:bodyPr wrap="square" lIns="0" tIns="0" rIns="0" bIns="0" rtlCol="0"/>
            <a:lstStyle/>
            <a:p/>
          </p:txBody>
        </p:sp>
        <p:sp>
          <p:nvSpPr>
            <p:cNvPr id="5388" name="object 5388" descr=""/>
            <p:cNvSpPr/>
            <p:nvPr/>
          </p:nvSpPr>
          <p:spPr>
            <a:xfrm>
              <a:off x="5536220" y="2408731"/>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5389" name="object 5389" descr=""/>
            <p:cNvSpPr/>
            <p:nvPr/>
          </p:nvSpPr>
          <p:spPr>
            <a:xfrm>
              <a:off x="5537862" y="2398574"/>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5390" name="object 5390" descr=""/>
            <p:cNvSpPr/>
            <p:nvPr/>
          </p:nvSpPr>
          <p:spPr>
            <a:xfrm>
              <a:off x="5536115" y="2408310"/>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391" name="object 5391" descr=""/>
            <p:cNvSpPr/>
            <p:nvPr/>
          </p:nvSpPr>
          <p:spPr>
            <a:xfrm>
              <a:off x="5544337" y="2420638"/>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392" name="object 5392" descr=""/>
            <p:cNvSpPr/>
            <p:nvPr/>
          </p:nvSpPr>
          <p:spPr>
            <a:xfrm>
              <a:off x="5552132" y="2398164"/>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5393" name="object 5393" descr=""/>
            <p:cNvSpPr/>
            <p:nvPr/>
          </p:nvSpPr>
          <p:spPr>
            <a:xfrm>
              <a:off x="5552412" y="2398524"/>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5394" name="object 5394" descr=""/>
            <p:cNvSpPr/>
            <p:nvPr/>
          </p:nvSpPr>
          <p:spPr>
            <a:xfrm>
              <a:off x="5552678" y="2398150"/>
              <a:ext cx="0" cy="635"/>
            </a:xfrm>
            <a:custGeom>
              <a:avLst/>
              <a:gdLst/>
              <a:ahLst/>
              <a:cxnLst/>
              <a:rect l="l" t="t" r="r" b="b"/>
              <a:pathLst>
                <a:path w="0" h="635">
                  <a:moveTo>
                    <a:pt x="0" y="190"/>
                  </a:moveTo>
                  <a:lnTo>
                    <a:pt x="0" y="0"/>
                  </a:lnTo>
                </a:path>
              </a:pathLst>
            </a:custGeom>
            <a:ln w="3175">
              <a:solidFill>
                <a:srgbClr val="231F20"/>
              </a:solidFill>
            </a:ln>
          </p:spPr>
          <p:txBody>
            <a:bodyPr wrap="square" lIns="0" tIns="0" rIns="0" bIns="0" rtlCol="0"/>
            <a:lstStyle/>
            <a:p/>
          </p:txBody>
        </p:sp>
        <p:sp>
          <p:nvSpPr>
            <p:cNvPr id="5395" name="object 5395" descr=""/>
            <p:cNvSpPr/>
            <p:nvPr/>
          </p:nvSpPr>
          <p:spPr>
            <a:xfrm>
              <a:off x="5540988" y="2391344"/>
              <a:ext cx="635" cy="635"/>
            </a:xfrm>
            <a:custGeom>
              <a:avLst/>
              <a:gdLst/>
              <a:ahLst/>
              <a:cxnLst/>
              <a:rect l="l" t="t" r="r" b="b"/>
              <a:pathLst>
                <a:path w="635" h="635">
                  <a:moveTo>
                    <a:pt x="25" y="63"/>
                  </a:moveTo>
                </a:path>
              </a:pathLst>
            </a:custGeom>
            <a:ln w="3175">
              <a:solidFill>
                <a:srgbClr val="231F20"/>
              </a:solidFill>
            </a:ln>
          </p:spPr>
          <p:txBody>
            <a:bodyPr wrap="square" lIns="0" tIns="0" rIns="0" bIns="0" rtlCol="0"/>
            <a:lstStyle/>
            <a:p/>
          </p:txBody>
        </p:sp>
        <p:sp>
          <p:nvSpPr>
            <p:cNvPr id="5396" name="object 5396" descr=""/>
            <p:cNvSpPr/>
            <p:nvPr/>
          </p:nvSpPr>
          <p:spPr>
            <a:xfrm>
              <a:off x="5536896" y="2401006"/>
              <a:ext cx="635" cy="635"/>
            </a:xfrm>
            <a:custGeom>
              <a:avLst/>
              <a:gdLst/>
              <a:ahLst/>
              <a:cxnLst/>
              <a:rect l="l" t="t" r="r" b="b"/>
              <a:pathLst>
                <a:path w="635" h="635">
                  <a:moveTo>
                    <a:pt x="0" y="38"/>
                  </a:moveTo>
                  <a:lnTo>
                    <a:pt x="76" y="0"/>
                  </a:lnTo>
                </a:path>
              </a:pathLst>
            </a:custGeom>
            <a:ln w="3175">
              <a:solidFill>
                <a:srgbClr val="231F20"/>
              </a:solidFill>
            </a:ln>
          </p:spPr>
          <p:txBody>
            <a:bodyPr wrap="square" lIns="0" tIns="0" rIns="0" bIns="0" rtlCol="0"/>
            <a:lstStyle/>
            <a:p/>
          </p:txBody>
        </p:sp>
        <p:sp>
          <p:nvSpPr>
            <p:cNvPr id="5397" name="object 5397" descr=""/>
            <p:cNvSpPr/>
            <p:nvPr/>
          </p:nvSpPr>
          <p:spPr>
            <a:xfrm>
              <a:off x="5537070" y="2400398"/>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5398" name="object 5398" descr=""/>
            <p:cNvSpPr/>
            <p:nvPr/>
          </p:nvSpPr>
          <p:spPr>
            <a:xfrm>
              <a:off x="5536496" y="2406947"/>
              <a:ext cx="635" cy="635"/>
            </a:xfrm>
            <a:custGeom>
              <a:avLst/>
              <a:gdLst/>
              <a:ahLst/>
              <a:cxnLst/>
              <a:rect l="l" t="t" r="r" b="b"/>
              <a:pathLst>
                <a:path w="635" h="635">
                  <a:moveTo>
                    <a:pt x="139" y="0"/>
                  </a:moveTo>
                  <a:lnTo>
                    <a:pt x="0" y="139"/>
                  </a:lnTo>
                </a:path>
              </a:pathLst>
            </a:custGeom>
            <a:ln w="3175">
              <a:solidFill>
                <a:srgbClr val="231F20"/>
              </a:solidFill>
            </a:ln>
          </p:spPr>
          <p:txBody>
            <a:bodyPr wrap="square" lIns="0" tIns="0" rIns="0" bIns="0" rtlCol="0"/>
            <a:lstStyle/>
            <a:p/>
          </p:txBody>
        </p:sp>
        <p:sp>
          <p:nvSpPr>
            <p:cNvPr id="5399" name="object 5399" descr=""/>
            <p:cNvSpPr/>
            <p:nvPr/>
          </p:nvSpPr>
          <p:spPr>
            <a:xfrm>
              <a:off x="5536543" y="240810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400" name="object 5400" descr=""/>
            <p:cNvSpPr/>
            <p:nvPr/>
          </p:nvSpPr>
          <p:spPr>
            <a:xfrm>
              <a:off x="5536440" y="2406885"/>
              <a:ext cx="635" cy="635"/>
            </a:xfrm>
            <a:custGeom>
              <a:avLst/>
              <a:gdLst/>
              <a:ahLst/>
              <a:cxnLst/>
              <a:rect l="l" t="t" r="r" b="b"/>
              <a:pathLst>
                <a:path w="635" h="635">
                  <a:moveTo>
                    <a:pt x="393" y="0"/>
                  </a:moveTo>
                  <a:lnTo>
                    <a:pt x="177" y="0"/>
                  </a:lnTo>
                  <a:lnTo>
                    <a:pt x="0" y="190"/>
                  </a:lnTo>
                  <a:lnTo>
                    <a:pt x="0" y="406"/>
                  </a:lnTo>
                </a:path>
              </a:pathLst>
            </a:custGeom>
            <a:ln w="3175">
              <a:solidFill>
                <a:srgbClr val="231F20"/>
              </a:solidFill>
            </a:ln>
          </p:spPr>
          <p:txBody>
            <a:bodyPr wrap="square" lIns="0" tIns="0" rIns="0" bIns="0" rtlCol="0"/>
            <a:lstStyle/>
            <a:p/>
          </p:txBody>
        </p:sp>
        <p:sp>
          <p:nvSpPr>
            <p:cNvPr id="5401" name="object 5401" descr=""/>
            <p:cNvSpPr/>
            <p:nvPr/>
          </p:nvSpPr>
          <p:spPr>
            <a:xfrm>
              <a:off x="5536438" y="2407828"/>
              <a:ext cx="635" cy="635"/>
            </a:xfrm>
            <a:custGeom>
              <a:avLst/>
              <a:gdLst/>
              <a:ahLst/>
              <a:cxnLst/>
              <a:rect l="l" t="t" r="r" b="b"/>
              <a:pathLst>
                <a:path w="635" h="635">
                  <a:moveTo>
                    <a:pt x="0" y="0"/>
                  </a:moveTo>
                  <a:lnTo>
                    <a:pt x="0" y="228"/>
                  </a:lnTo>
                  <a:lnTo>
                    <a:pt x="177" y="406"/>
                  </a:lnTo>
                  <a:lnTo>
                    <a:pt x="393" y="406"/>
                  </a:lnTo>
                </a:path>
              </a:pathLst>
            </a:custGeom>
            <a:ln w="3175">
              <a:solidFill>
                <a:srgbClr val="231F20"/>
              </a:solidFill>
            </a:ln>
          </p:spPr>
          <p:txBody>
            <a:bodyPr wrap="square" lIns="0" tIns="0" rIns="0" bIns="0" rtlCol="0"/>
            <a:lstStyle/>
            <a:p/>
          </p:txBody>
        </p:sp>
        <p:sp>
          <p:nvSpPr>
            <p:cNvPr id="5402" name="object 5402" descr=""/>
            <p:cNvSpPr/>
            <p:nvPr/>
          </p:nvSpPr>
          <p:spPr>
            <a:xfrm>
              <a:off x="5536486" y="2407022"/>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5403" name="object 5403" descr=""/>
            <p:cNvSpPr/>
            <p:nvPr/>
          </p:nvSpPr>
          <p:spPr>
            <a:xfrm>
              <a:off x="5533729" y="2399902"/>
              <a:ext cx="635" cy="635"/>
            </a:xfrm>
            <a:custGeom>
              <a:avLst/>
              <a:gdLst/>
              <a:ahLst/>
              <a:cxnLst/>
              <a:rect l="l" t="t" r="r" b="b"/>
              <a:pathLst>
                <a:path w="635" h="635">
                  <a:moveTo>
                    <a:pt x="203" y="0"/>
                  </a:moveTo>
                  <a:lnTo>
                    <a:pt x="0" y="203"/>
                  </a:lnTo>
                  <a:lnTo>
                    <a:pt x="0" y="342"/>
                  </a:lnTo>
                </a:path>
              </a:pathLst>
            </a:custGeom>
            <a:ln w="3175">
              <a:solidFill>
                <a:srgbClr val="231F20"/>
              </a:solidFill>
            </a:ln>
          </p:spPr>
          <p:txBody>
            <a:bodyPr wrap="square" lIns="0" tIns="0" rIns="0" bIns="0" rtlCol="0"/>
            <a:lstStyle/>
            <a:p/>
          </p:txBody>
        </p:sp>
        <p:sp>
          <p:nvSpPr>
            <p:cNvPr id="5404" name="object 5404" descr=""/>
            <p:cNvSpPr/>
            <p:nvPr/>
          </p:nvSpPr>
          <p:spPr>
            <a:xfrm>
              <a:off x="5538111" y="240802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405" name="object 5405" descr=""/>
            <p:cNvSpPr/>
            <p:nvPr/>
          </p:nvSpPr>
          <p:spPr>
            <a:xfrm>
              <a:off x="5539146" y="2400685"/>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406" name="object 5406" descr=""/>
            <p:cNvSpPr/>
            <p:nvPr/>
          </p:nvSpPr>
          <p:spPr>
            <a:xfrm>
              <a:off x="5537255" y="2400139"/>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407" name="object 5407" descr=""/>
            <p:cNvSpPr/>
            <p:nvPr/>
          </p:nvSpPr>
          <p:spPr>
            <a:xfrm>
              <a:off x="5537367" y="2400535"/>
              <a:ext cx="635" cy="635"/>
            </a:xfrm>
            <a:custGeom>
              <a:avLst/>
              <a:gdLst/>
              <a:ahLst/>
              <a:cxnLst/>
              <a:rect l="l" t="t" r="r" b="b"/>
              <a:pathLst>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5408" name="object 5408" descr=""/>
            <p:cNvSpPr/>
            <p:nvPr/>
          </p:nvSpPr>
          <p:spPr>
            <a:xfrm>
              <a:off x="5537205" y="2400139"/>
              <a:ext cx="635" cy="635"/>
            </a:xfrm>
            <a:custGeom>
              <a:avLst/>
              <a:gdLst/>
              <a:ahLst/>
              <a:cxnLst/>
              <a:rect l="l" t="t" r="r" b="b"/>
              <a:pathLst>
                <a:path w="635" h="635">
                  <a:moveTo>
                    <a:pt x="63" y="0"/>
                  </a:moveTo>
                  <a:lnTo>
                    <a:pt x="0" y="228"/>
                  </a:lnTo>
                  <a:lnTo>
                    <a:pt x="126" y="431"/>
                  </a:lnTo>
                  <a:lnTo>
                    <a:pt x="330" y="495"/>
                  </a:lnTo>
                </a:path>
              </a:pathLst>
            </a:custGeom>
            <a:ln w="3175">
              <a:solidFill>
                <a:srgbClr val="231F20"/>
              </a:solidFill>
            </a:ln>
          </p:spPr>
          <p:txBody>
            <a:bodyPr wrap="square" lIns="0" tIns="0" rIns="0" bIns="0" rtlCol="0"/>
            <a:lstStyle/>
            <a:p/>
          </p:txBody>
        </p:sp>
        <p:sp>
          <p:nvSpPr>
            <p:cNvPr id="5409" name="object 5409" descr=""/>
            <p:cNvSpPr/>
            <p:nvPr/>
          </p:nvSpPr>
          <p:spPr>
            <a:xfrm>
              <a:off x="5539178" y="2400945"/>
              <a:ext cx="635" cy="635"/>
            </a:xfrm>
            <a:custGeom>
              <a:avLst/>
              <a:gdLst/>
              <a:ahLst/>
              <a:cxnLst/>
              <a:rect l="l" t="t" r="r" b="b"/>
              <a:pathLst>
                <a:path w="635" h="635">
                  <a:moveTo>
                    <a:pt x="0" y="0"/>
                  </a:moveTo>
                  <a:lnTo>
                    <a:pt x="38" y="76"/>
                  </a:lnTo>
                </a:path>
              </a:pathLst>
            </a:custGeom>
            <a:ln w="3175">
              <a:solidFill>
                <a:srgbClr val="231F20"/>
              </a:solidFill>
            </a:ln>
          </p:spPr>
          <p:txBody>
            <a:bodyPr wrap="square" lIns="0" tIns="0" rIns="0" bIns="0" rtlCol="0"/>
            <a:lstStyle/>
            <a:p/>
          </p:txBody>
        </p:sp>
        <p:sp>
          <p:nvSpPr>
            <p:cNvPr id="5410" name="object 5410" descr=""/>
            <p:cNvSpPr/>
            <p:nvPr/>
          </p:nvSpPr>
          <p:spPr>
            <a:xfrm>
              <a:off x="5537343" y="2400498"/>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5411" name="object 5411" descr=""/>
            <p:cNvSpPr/>
            <p:nvPr/>
          </p:nvSpPr>
          <p:spPr>
            <a:xfrm>
              <a:off x="5537027" y="2400262"/>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412" name="object 5412" descr=""/>
            <p:cNvSpPr/>
            <p:nvPr/>
          </p:nvSpPr>
          <p:spPr>
            <a:xfrm>
              <a:off x="5535137" y="2398296"/>
              <a:ext cx="635" cy="635"/>
            </a:xfrm>
            <a:custGeom>
              <a:avLst/>
              <a:gdLst/>
              <a:ahLst/>
              <a:cxnLst/>
              <a:rect l="l" t="t" r="r" b="b"/>
              <a:pathLst>
                <a:path w="635" h="635">
                  <a:moveTo>
                    <a:pt x="165" y="279"/>
                  </a:moveTo>
                  <a:lnTo>
                    <a:pt x="76" y="76"/>
                  </a:lnTo>
                </a:path>
              </a:pathLst>
            </a:custGeom>
            <a:ln w="3175">
              <a:solidFill>
                <a:srgbClr val="231F20"/>
              </a:solidFill>
            </a:ln>
          </p:spPr>
          <p:txBody>
            <a:bodyPr wrap="square" lIns="0" tIns="0" rIns="0" bIns="0" rtlCol="0"/>
            <a:lstStyle/>
            <a:p/>
          </p:txBody>
        </p:sp>
        <p:sp>
          <p:nvSpPr>
            <p:cNvPr id="5413" name="object 5413" descr=""/>
            <p:cNvSpPr/>
            <p:nvPr/>
          </p:nvSpPr>
          <p:spPr>
            <a:xfrm>
              <a:off x="5535141" y="2399227"/>
              <a:ext cx="635" cy="635"/>
            </a:xfrm>
            <a:custGeom>
              <a:avLst/>
              <a:gdLst/>
              <a:ahLst/>
              <a:cxnLst/>
              <a:rect l="l" t="t" r="r" b="b"/>
              <a:pathLst>
                <a:path w="635" h="635">
                  <a:moveTo>
                    <a:pt x="0" y="266"/>
                  </a:moveTo>
                  <a:lnTo>
                    <a:pt x="127" y="88"/>
                  </a:lnTo>
                </a:path>
              </a:pathLst>
            </a:custGeom>
            <a:ln w="3175">
              <a:solidFill>
                <a:srgbClr val="231F20"/>
              </a:solidFill>
            </a:ln>
          </p:spPr>
          <p:txBody>
            <a:bodyPr wrap="square" lIns="0" tIns="0" rIns="0" bIns="0" rtlCol="0"/>
            <a:lstStyle/>
            <a:p/>
          </p:txBody>
        </p:sp>
        <p:sp>
          <p:nvSpPr>
            <p:cNvPr id="5414" name="object 5414" descr=""/>
            <p:cNvSpPr/>
            <p:nvPr/>
          </p:nvSpPr>
          <p:spPr>
            <a:xfrm>
              <a:off x="5535189" y="2395536"/>
              <a:ext cx="635" cy="635"/>
            </a:xfrm>
            <a:custGeom>
              <a:avLst/>
              <a:gdLst/>
              <a:ahLst/>
              <a:cxnLst/>
              <a:rect l="l" t="t" r="r" b="b"/>
              <a:pathLst>
                <a:path w="635" h="635">
                  <a:moveTo>
                    <a:pt x="50" y="25"/>
                  </a:moveTo>
                </a:path>
              </a:pathLst>
            </a:custGeom>
            <a:ln w="3175">
              <a:solidFill>
                <a:srgbClr val="231F20"/>
              </a:solidFill>
            </a:ln>
          </p:spPr>
          <p:txBody>
            <a:bodyPr wrap="square" lIns="0" tIns="0" rIns="0" bIns="0" rtlCol="0"/>
            <a:lstStyle/>
            <a:p/>
          </p:txBody>
        </p:sp>
        <p:sp>
          <p:nvSpPr>
            <p:cNvPr id="5415" name="object 5415" descr=""/>
            <p:cNvSpPr/>
            <p:nvPr/>
          </p:nvSpPr>
          <p:spPr>
            <a:xfrm>
              <a:off x="5535898" y="2396466"/>
              <a:ext cx="0" cy="635"/>
            </a:xfrm>
            <a:custGeom>
              <a:avLst/>
              <a:gdLst/>
              <a:ahLst/>
              <a:cxnLst/>
              <a:rect l="l" t="t" r="r" b="b"/>
              <a:pathLst>
                <a:path w="0" h="635">
                  <a:moveTo>
                    <a:pt x="0" y="63"/>
                  </a:moveTo>
                  <a:lnTo>
                    <a:pt x="0" y="0"/>
                  </a:lnTo>
                </a:path>
              </a:pathLst>
            </a:custGeom>
            <a:ln w="3175">
              <a:solidFill>
                <a:srgbClr val="231F20"/>
              </a:solidFill>
            </a:ln>
          </p:spPr>
          <p:txBody>
            <a:bodyPr wrap="square" lIns="0" tIns="0" rIns="0" bIns="0" rtlCol="0"/>
            <a:lstStyle/>
            <a:p/>
          </p:txBody>
        </p:sp>
        <p:sp>
          <p:nvSpPr>
            <p:cNvPr id="5416" name="object 5416" descr=""/>
            <p:cNvSpPr/>
            <p:nvPr/>
          </p:nvSpPr>
          <p:spPr>
            <a:xfrm>
              <a:off x="5534934" y="2398460"/>
              <a:ext cx="635" cy="635"/>
            </a:xfrm>
            <a:custGeom>
              <a:avLst/>
              <a:gdLst/>
              <a:ahLst/>
              <a:cxnLst/>
              <a:rect l="l" t="t" r="r" b="b"/>
              <a:pathLst>
                <a:path w="635" h="635">
                  <a:moveTo>
                    <a:pt x="114" y="203"/>
                  </a:moveTo>
                  <a:lnTo>
                    <a:pt x="50" y="63"/>
                  </a:lnTo>
                </a:path>
              </a:pathLst>
            </a:custGeom>
            <a:ln w="3175">
              <a:solidFill>
                <a:srgbClr val="231F20"/>
              </a:solidFill>
            </a:ln>
          </p:spPr>
          <p:txBody>
            <a:bodyPr wrap="square" lIns="0" tIns="0" rIns="0" bIns="0" rtlCol="0"/>
            <a:lstStyle/>
            <a:p/>
          </p:txBody>
        </p:sp>
        <p:sp>
          <p:nvSpPr>
            <p:cNvPr id="5417" name="object 5417" descr=""/>
            <p:cNvSpPr/>
            <p:nvPr/>
          </p:nvSpPr>
          <p:spPr>
            <a:xfrm>
              <a:off x="5535110" y="2395791"/>
              <a:ext cx="635" cy="1905"/>
            </a:xfrm>
            <a:custGeom>
              <a:avLst/>
              <a:gdLst/>
              <a:ahLst/>
              <a:cxnLst/>
              <a:rect l="l" t="t" r="r" b="b"/>
              <a:pathLst>
                <a:path w="635" h="1905">
                  <a:moveTo>
                    <a:pt x="0" y="1320"/>
                  </a:moveTo>
                  <a:lnTo>
                    <a:pt x="304" y="1257"/>
                  </a:lnTo>
                  <a:lnTo>
                    <a:pt x="520" y="990"/>
                  </a:lnTo>
                  <a:lnTo>
                    <a:pt x="520" y="660"/>
                  </a:lnTo>
                  <a:lnTo>
                    <a:pt x="520" y="355"/>
                  </a:lnTo>
                  <a:lnTo>
                    <a:pt x="304" y="76"/>
                  </a:lnTo>
                  <a:lnTo>
                    <a:pt x="0" y="0"/>
                  </a:lnTo>
                </a:path>
              </a:pathLst>
            </a:custGeom>
            <a:ln w="3175">
              <a:solidFill>
                <a:srgbClr val="231F20"/>
              </a:solidFill>
            </a:ln>
          </p:spPr>
          <p:txBody>
            <a:bodyPr wrap="square" lIns="0" tIns="0" rIns="0" bIns="0" rtlCol="0"/>
            <a:lstStyle/>
            <a:p/>
          </p:txBody>
        </p:sp>
        <p:sp>
          <p:nvSpPr>
            <p:cNvPr id="5418" name="object 5418" descr=""/>
            <p:cNvSpPr/>
            <p:nvPr/>
          </p:nvSpPr>
          <p:spPr>
            <a:xfrm>
              <a:off x="5534756" y="2398312"/>
              <a:ext cx="635" cy="1270"/>
            </a:xfrm>
            <a:custGeom>
              <a:avLst/>
              <a:gdLst/>
              <a:ahLst/>
              <a:cxnLst/>
              <a:rect l="l" t="t" r="r" b="b"/>
              <a:pathLst>
                <a:path w="635" h="1269">
                  <a:moveTo>
                    <a:pt x="0" y="1168"/>
                  </a:moveTo>
                  <a:lnTo>
                    <a:pt x="203" y="1041"/>
                  </a:lnTo>
                  <a:lnTo>
                    <a:pt x="330" y="825"/>
                  </a:lnTo>
                  <a:lnTo>
                    <a:pt x="330" y="584"/>
                  </a:lnTo>
                  <a:lnTo>
                    <a:pt x="330" y="355"/>
                  </a:lnTo>
                  <a:lnTo>
                    <a:pt x="203" y="126"/>
                  </a:lnTo>
                  <a:lnTo>
                    <a:pt x="0" y="0"/>
                  </a:lnTo>
                </a:path>
              </a:pathLst>
            </a:custGeom>
            <a:ln w="3175">
              <a:solidFill>
                <a:srgbClr val="231F20"/>
              </a:solidFill>
            </a:ln>
          </p:spPr>
          <p:txBody>
            <a:bodyPr wrap="square" lIns="0" tIns="0" rIns="0" bIns="0" rtlCol="0"/>
            <a:lstStyle/>
            <a:p/>
          </p:txBody>
        </p:sp>
        <p:sp>
          <p:nvSpPr>
            <p:cNvPr id="5419" name="object 5419" descr=""/>
            <p:cNvSpPr/>
            <p:nvPr/>
          </p:nvSpPr>
          <p:spPr>
            <a:xfrm>
              <a:off x="5533713" y="2397422"/>
              <a:ext cx="635" cy="1270"/>
            </a:xfrm>
            <a:custGeom>
              <a:avLst/>
              <a:gdLst/>
              <a:ahLst/>
              <a:cxnLst/>
              <a:rect l="l" t="t" r="r" b="b"/>
              <a:pathLst>
                <a:path w="635" h="1269">
                  <a:moveTo>
                    <a:pt x="330" y="0"/>
                  </a:moveTo>
                  <a:lnTo>
                    <a:pt x="165" y="38"/>
                  </a:lnTo>
                  <a:lnTo>
                    <a:pt x="25" y="330"/>
                  </a:lnTo>
                  <a:lnTo>
                    <a:pt x="0" y="495"/>
                  </a:lnTo>
                  <a:lnTo>
                    <a:pt x="76" y="660"/>
                  </a:lnTo>
                  <a:lnTo>
                    <a:pt x="215" y="749"/>
                  </a:lnTo>
                </a:path>
              </a:pathLst>
            </a:custGeom>
            <a:ln w="3175">
              <a:solidFill>
                <a:srgbClr val="231F20"/>
              </a:solidFill>
            </a:ln>
          </p:spPr>
          <p:txBody>
            <a:bodyPr wrap="square" lIns="0" tIns="0" rIns="0" bIns="0" rtlCol="0"/>
            <a:lstStyle/>
            <a:p/>
          </p:txBody>
        </p:sp>
        <p:sp>
          <p:nvSpPr>
            <p:cNvPr id="5420" name="object 5420" descr=""/>
            <p:cNvSpPr/>
            <p:nvPr/>
          </p:nvSpPr>
          <p:spPr>
            <a:xfrm>
              <a:off x="5536982" y="2401105"/>
              <a:ext cx="635" cy="635"/>
            </a:xfrm>
            <a:custGeom>
              <a:avLst/>
              <a:gdLst/>
              <a:ahLst/>
              <a:cxnLst/>
              <a:rect l="l" t="t" r="r" b="b"/>
              <a:pathLst>
                <a:path w="635" h="635">
                  <a:moveTo>
                    <a:pt x="0" y="38"/>
                  </a:moveTo>
                  <a:lnTo>
                    <a:pt x="76" y="0"/>
                  </a:lnTo>
                </a:path>
              </a:pathLst>
            </a:custGeom>
            <a:ln w="3175">
              <a:solidFill>
                <a:srgbClr val="231F20"/>
              </a:solidFill>
            </a:ln>
          </p:spPr>
          <p:txBody>
            <a:bodyPr wrap="square" lIns="0" tIns="0" rIns="0" bIns="0" rtlCol="0"/>
            <a:lstStyle/>
            <a:p/>
          </p:txBody>
        </p:sp>
        <p:sp>
          <p:nvSpPr>
            <p:cNvPr id="5421" name="object 5421" descr=""/>
            <p:cNvSpPr/>
            <p:nvPr/>
          </p:nvSpPr>
          <p:spPr>
            <a:xfrm>
              <a:off x="5541063" y="2391344"/>
              <a:ext cx="635" cy="635"/>
            </a:xfrm>
            <a:custGeom>
              <a:avLst/>
              <a:gdLst/>
              <a:ahLst/>
              <a:cxnLst/>
              <a:rect l="l" t="t" r="r" b="b"/>
              <a:pathLst>
                <a:path w="635" h="635">
                  <a:moveTo>
                    <a:pt x="12" y="50"/>
                  </a:moveTo>
                </a:path>
              </a:pathLst>
            </a:custGeom>
            <a:ln w="3175">
              <a:solidFill>
                <a:srgbClr val="231F20"/>
              </a:solidFill>
            </a:ln>
          </p:spPr>
          <p:txBody>
            <a:bodyPr wrap="square" lIns="0" tIns="0" rIns="0" bIns="0" rtlCol="0"/>
            <a:lstStyle/>
            <a:p/>
          </p:txBody>
        </p:sp>
        <p:sp>
          <p:nvSpPr>
            <p:cNvPr id="5422" name="object 5422" descr=""/>
            <p:cNvSpPr/>
            <p:nvPr/>
          </p:nvSpPr>
          <p:spPr>
            <a:xfrm>
              <a:off x="5536152" y="2393087"/>
              <a:ext cx="1270" cy="1905"/>
            </a:xfrm>
            <a:custGeom>
              <a:avLst/>
              <a:gdLst/>
              <a:ahLst/>
              <a:cxnLst/>
              <a:rect l="l" t="t" r="r" b="b"/>
              <a:pathLst>
                <a:path w="1270" h="1905">
                  <a:moveTo>
                    <a:pt x="0" y="1879"/>
                  </a:moveTo>
                  <a:lnTo>
                    <a:pt x="469" y="1816"/>
                  </a:lnTo>
                  <a:lnTo>
                    <a:pt x="825" y="1409"/>
                  </a:lnTo>
                  <a:lnTo>
                    <a:pt x="825" y="939"/>
                  </a:lnTo>
                  <a:lnTo>
                    <a:pt x="825" y="457"/>
                  </a:lnTo>
                  <a:lnTo>
                    <a:pt x="469" y="50"/>
                  </a:lnTo>
                  <a:lnTo>
                    <a:pt x="0" y="0"/>
                  </a:lnTo>
                </a:path>
              </a:pathLst>
            </a:custGeom>
            <a:ln w="3175">
              <a:solidFill>
                <a:srgbClr val="231F20"/>
              </a:solidFill>
            </a:ln>
          </p:spPr>
          <p:txBody>
            <a:bodyPr wrap="square" lIns="0" tIns="0" rIns="0" bIns="0" rtlCol="0"/>
            <a:lstStyle/>
            <a:p/>
          </p:txBody>
        </p:sp>
        <p:sp>
          <p:nvSpPr>
            <p:cNvPr id="5423" name="object 5423" descr=""/>
            <p:cNvSpPr/>
            <p:nvPr/>
          </p:nvSpPr>
          <p:spPr>
            <a:xfrm>
              <a:off x="5536121" y="2393360"/>
              <a:ext cx="635" cy="1905"/>
            </a:xfrm>
            <a:custGeom>
              <a:avLst/>
              <a:gdLst/>
              <a:ahLst/>
              <a:cxnLst/>
              <a:rect l="l" t="t" r="r" b="b"/>
              <a:pathLst>
                <a:path w="635" h="1905">
                  <a:moveTo>
                    <a:pt x="0" y="1333"/>
                  </a:moveTo>
                  <a:lnTo>
                    <a:pt x="330" y="1295"/>
                  </a:lnTo>
                  <a:lnTo>
                    <a:pt x="584" y="1003"/>
                  </a:lnTo>
                  <a:lnTo>
                    <a:pt x="584" y="660"/>
                  </a:lnTo>
                  <a:lnTo>
                    <a:pt x="584" y="317"/>
                  </a:lnTo>
                  <a:lnTo>
                    <a:pt x="330" y="25"/>
                  </a:lnTo>
                  <a:lnTo>
                    <a:pt x="0" y="0"/>
                  </a:lnTo>
                </a:path>
              </a:pathLst>
            </a:custGeom>
            <a:ln w="3175">
              <a:solidFill>
                <a:srgbClr val="231F20"/>
              </a:solidFill>
            </a:ln>
          </p:spPr>
          <p:txBody>
            <a:bodyPr wrap="square" lIns="0" tIns="0" rIns="0" bIns="0" rtlCol="0"/>
            <a:lstStyle/>
            <a:p/>
          </p:txBody>
        </p:sp>
        <p:sp>
          <p:nvSpPr>
            <p:cNvPr id="5424" name="object 5424" descr=""/>
            <p:cNvSpPr/>
            <p:nvPr/>
          </p:nvSpPr>
          <p:spPr>
            <a:xfrm>
              <a:off x="5533734" y="2392672"/>
              <a:ext cx="635" cy="635"/>
            </a:xfrm>
            <a:custGeom>
              <a:avLst/>
              <a:gdLst/>
              <a:ahLst/>
              <a:cxnLst/>
              <a:rect l="l" t="t" r="r" b="b"/>
              <a:pathLst>
                <a:path w="635" h="635">
                  <a:moveTo>
                    <a:pt x="0" y="0"/>
                  </a:moveTo>
                  <a:lnTo>
                    <a:pt x="0" y="203"/>
                  </a:lnTo>
                  <a:lnTo>
                    <a:pt x="152" y="368"/>
                  </a:lnTo>
                  <a:lnTo>
                    <a:pt x="355" y="393"/>
                  </a:lnTo>
                </a:path>
              </a:pathLst>
            </a:custGeom>
            <a:ln w="3175">
              <a:solidFill>
                <a:srgbClr val="231F20"/>
              </a:solidFill>
            </a:ln>
          </p:spPr>
          <p:txBody>
            <a:bodyPr wrap="square" lIns="0" tIns="0" rIns="0" bIns="0" rtlCol="0"/>
            <a:lstStyle/>
            <a:p/>
          </p:txBody>
        </p:sp>
        <p:sp>
          <p:nvSpPr>
            <p:cNvPr id="5425" name="object 5425" descr=""/>
            <p:cNvSpPr/>
            <p:nvPr/>
          </p:nvSpPr>
          <p:spPr>
            <a:xfrm>
              <a:off x="5533718" y="2394705"/>
              <a:ext cx="635" cy="1270"/>
            </a:xfrm>
            <a:custGeom>
              <a:avLst/>
              <a:gdLst/>
              <a:ahLst/>
              <a:cxnLst/>
              <a:rect l="l" t="t" r="r" b="b"/>
              <a:pathLst>
                <a:path w="635" h="1269">
                  <a:moveTo>
                    <a:pt x="368" y="0"/>
                  </a:moveTo>
                  <a:lnTo>
                    <a:pt x="177" y="25"/>
                  </a:lnTo>
                  <a:lnTo>
                    <a:pt x="25" y="177"/>
                  </a:lnTo>
                  <a:lnTo>
                    <a:pt x="12" y="368"/>
                  </a:lnTo>
                  <a:lnTo>
                    <a:pt x="0" y="571"/>
                  </a:lnTo>
                  <a:lnTo>
                    <a:pt x="126" y="749"/>
                  </a:lnTo>
                  <a:lnTo>
                    <a:pt x="330" y="787"/>
                  </a:lnTo>
                </a:path>
              </a:pathLst>
            </a:custGeom>
            <a:ln w="3175">
              <a:solidFill>
                <a:srgbClr val="231F20"/>
              </a:solidFill>
            </a:ln>
          </p:spPr>
          <p:txBody>
            <a:bodyPr wrap="square" lIns="0" tIns="0" rIns="0" bIns="0" rtlCol="0"/>
            <a:lstStyle/>
            <a:p/>
          </p:txBody>
        </p:sp>
        <p:sp>
          <p:nvSpPr>
            <p:cNvPr id="5426" name="object 5426" descr=""/>
            <p:cNvSpPr/>
            <p:nvPr/>
          </p:nvSpPr>
          <p:spPr>
            <a:xfrm>
              <a:off x="5549671" y="2417649"/>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427" name="object 5427" descr=""/>
            <p:cNvSpPr/>
            <p:nvPr/>
          </p:nvSpPr>
          <p:spPr>
            <a:xfrm>
              <a:off x="5546594" y="2387549"/>
              <a:ext cx="635" cy="635"/>
            </a:xfrm>
            <a:custGeom>
              <a:avLst/>
              <a:gdLst/>
              <a:ahLst/>
              <a:cxnLst/>
              <a:rect l="l" t="t" r="r" b="b"/>
              <a:pathLst>
                <a:path w="635" h="635">
                  <a:moveTo>
                    <a:pt x="25" y="12"/>
                  </a:moveTo>
                </a:path>
              </a:pathLst>
            </a:custGeom>
            <a:ln w="3175">
              <a:solidFill>
                <a:srgbClr val="231F20"/>
              </a:solidFill>
            </a:ln>
          </p:spPr>
          <p:txBody>
            <a:bodyPr wrap="square" lIns="0" tIns="0" rIns="0" bIns="0" rtlCol="0"/>
            <a:lstStyle/>
            <a:p/>
          </p:txBody>
        </p:sp>
        <p:sp>
          <p:nvSpPr>
            <p:cNvPr id="5428" name="object 5428" descr=""/>
            <p:cNvSpPr/>
            <p:nvPr/>
          </p:nvSpPr>
          <p:spPr>
            <a:xfrm>
              <a:off x="5537530" y="2399257"/>
              <a:ext cx="635" cy="635"/>
            </a:xfrm>
            <a:custGeom>
              <a:avLst/>
              <a:gdLst/>
              <a:ahLst/>
              <a:cxnLst/>
              <a:rect l="l" t="t" r="r" b="b"/>
              <a:pathLst>
                <a:path w="635" h="635">
                  <a:moveTo>
                    <a:pt x="495" y="50"/>
                  </a:moveTo>
                  <a:lnTo>
                    <a:pt x="279" y="0"/>
                  </a:lnTo>
                  <a:lnTo>
                    <a:pt x="63" y="139"/>
                  </a:lnTo>
                  <a:lnTo>
                    <a:pt x="0" y="342"/>
                  </a:lnTo>
                </a:path>
              </a:pathLst>
            </a:custGeom>
            <a:ln w="3175">
              <a:solidFill>
                <a:srgbClr val="231F20"/>
              </a:solidFill>
            </a:ln>
          </p:spPr>
          <p:txBody>
            <a:bodyPr wrap="square" lIns="0" tIns="0" rIns="0" bIns="0" rtlCol="0"/>
            <a:lstStyle/>
            <a:p/>
          </p:txBody>
        </p:sp>
        <p:sp>
          <p:nvSpPr>
            <p:cNvPr id="5429" name="object 5429" descr=""/>
            <p:cNvSpPr/>
            <p:nvPr/>
          </p:nvSpPr>
          <p:spPr>
            <a:xfrm>
              <a:off x="5537695" y="2399345"/>
              <a:ext cx="635" cy="635"/>
            </a:xfrm>
            <a:custGeom>
              <a:avLst/>
              <a:gdLst/>
              <a:ahLst/>
              <a:cxnLst/>
              <a:rect l="l" t="t" r="r" b="b"/>
              <a:pathLst>
                <a:path w="635" h="635">
                  <a:moveTo>
                    <a:pt x="63" y="0"/>
                  </a:moveTo>
                </a:path>
                <a:path w="635" h="635">
                  <a:moveTo>
                    <a:pt x="63" y="0"/>
                  </a:moveTo>
                </a:path>
              </a:pathLst>
            </a:custGeom>
            <a:ln w="3175">
              <a:solidFill>
                <a:srgbClr val="231F20"/>
              </a:solidFill>
            </a:ln>
          </p:spPr>
          <p:txBody>
            <a:bodyPr wrap="square" lIns="0" tIns="0" rIns="0" bIns="0" rtlCol="0"/>
            <a:lstStyle/>
            <a:p/>
          </p:txBody>
        </p:sp>
        <p:sp>
          <p:nvSpPr>
            <p:cNvPr id="5430" name="object 5430" descr=""/>
            <p:cNvSpPr/>
            <p:nvPr/>
          </p:nvSpPr>
          <p:spPr>
            <a:xfrm>
              <a:off x="5544386" y="2420489"/>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5431" name="object 5431" descr=""/>
            <p:cNvSpPr/>
            <p:nvPr/>
          </p:nvSpPr>
          <p:spPr>
            <a:xfrm>
              <a:off x="5576242" y="2391054"/>
              <a:ext cx="635" cy="635"/>
            </a:xfrm>
            <a:custGeom>
              <a:avLst/>
              <a:gdLst/>
              <a:ahLst/>
              <a:cxnLst/>
              <a:rect l="l" t="t" r="r" b="b"/>
              <a:pathLst>
                <a:path w="635" h="635">
                  <a:moveTo>
                    <a:pt x="0" y="228"/>
                  </a:moveTo>
                  <a:lnTo>
                    <a:pt x="76" y="76"/>
                  </a:lnTo>
                </a:path>
              </a:pathLst>
            </a:custGeom>
            <a:ln w="3175">
              <a:solidFill>
                <a:srgbClr val="231F20"/>
              </a:solidFill>
            </a:ln>
          </p:spPr>
          <p:txBody>
            <a:bodyPr wrap="square" lIns="0" tIns="0" rIns="0" bIns="0" rtlCol="0"/>
            <a:lstStyle/>
            <a:p/>
          </p:txBody>
        </p:sp>
        <p:sp>
          <p:nvSpPr>
            <p:cNvPr id="5432" name="object 5432" descr=""/>
            <p:cNvSpPr/>
            <p:nvPr/>
          </p:nvSpPr>
          <p:spPr>
            <a:xfrm>
              <a:off x="5552647" y="2421466"/>
              <a:ext cx="635" cy="635"/>
            </a:xfrm>
            <a:custGeom>
              <a:avLst/>
              <a:gdLst/>
              <a:ahLst/>
              <a:cxnLst/>
              <a:rect l="l" t="t" r="r" b="b"/>
              <a:pathLst>
                <a:path w="635" h="635">
                  <a:moveTo>
                    <a:pt x="0" y="177"/>
                  </a:moveTo>
                  <a:lnTo>
                    <a:pt x="177" y="0"/>
                  </a:lnTo>
                </a:path>
              </a:pathLst>
            </a:custGeom>
            <a:ln w="3175">
              <a:solidFill>
                <a:srgbClr val="231F20"/>
              </a:solidFill>
            </a:ln>
          </p:spPr>
          <p:txBody>
            <a:bodyPr wrap="square" lIns="0" tIns="0" rIns="0" bIns="0" rtlCol="0"/>
            <a:lstStyle/>
            <a:p/>
          </p:txBody>
        </p:sp>
        <p:sp>
          <p:nvSpPr>
            <p:cNvPr id="5433" name="object 5433" descr=""/>
            <p:cNvSpPr/>
            <p:nvPr/>
          </p:nvSpPr>
          <p:spPr>
            <a:xfrm>
              <a:off x="5536257" y="2401325"/>
              <a:ext cx="635" cy="635"/>
            </a:xfrm>
            <a:custGeom>
              <a:avLst/>
              <a:gdLst/>
              <a:ahLst/>
              <a:cxnLst/>
              <a:rect l="l" t="t" r="r" b="b"/>
              <a:pathLst>
                <a:path w="635" h="635">
                  <a:moveTo>
                    <a:pt x="0" y="190"/>
                  </a:moveTo>
                  <a:lnTo>
                    <a:pt x="406" y="0"/>
                  </a:lnTo>
                </a:path>
              </a:pathLst>
            </a:custGeom>
            <a:ln w="3175">
              <a:solidFill>
                <a:srgbClr val="231F20"/>
              </a:solidFill>
            </a:ln>
          </p:spPr>
          <p:txBody>
            <a:bodyPr wrap="square" lIns="0" tIns="0" rIns="0" bIns="0" rtlCol="0"/>
            <a:lstStyle/>
            <a:p/>
          </p:txBody>
        </p:sp>
        <p:sp>
          <p:nvSpPr>
            <p:cNvPr id="5434" name="object 5434" descr=""/>
            <p:cNvSpPr/>
            <p:nvPr/>
          </p:nvSpPr>
          <p:spPr>
            <a:xfrm>
              <a:off x="5539030" y="2393936"/>
              <a:ext cx="635" cy="635"/>
            </a:xfrm>
            <a:custGeom>
              <a:avLst/>
              <a:gdLst/>
              <a:ahLst/>
              <a:cxnLst/>
              <a:rect l="l" t="t" r="r" b="b"/>
              <a:pathLst>
                <a:path w="635" h="635">
                  <a:moveTo>
                    <a:pt x="0" y="63"/>
                  </a:moveTo>
                  <a:lnTo>
                    <a:pt x="152" y="50"/>
                  </a:lnTo>
                  <a:lnTo>
                    <a:pt x="292" y="25"/>
                  </a:lnTo>
                  <a:lnTo>
                    <a:pt x="444" y="0"/>
                  </a:lnTo>
                </a:path>
              </a:pathLst>
            </a:custGeom>
            <a:ln w="3175">
              <a:solidFill>
                <a:srgbClr val="231F20"/>
              </a:solidFill>
            </a:ln>
          </p:spPr>
          <p:txBody>
            <a:bodyPr wrap="square" lIns="0" tIns="0" rIns="0" bIns="0" rtlCol="0"/>
            <a:lstStyle/>
            <a:p/>
          </p:txBody>
        </p:sp>
        <p:sp>
          <p:nvSpPr>
            <p:cNvPr id="5435" name="object 5435" descr=""/>
            <p:cNvSpPr/>
            <p:nvPr/>
          </p:nvSpPr>
          <p:spPr>
            <a:xfrm>
              <a:off x="5535687" y="2409049"/>
              <a:ext cx="635" cy="635"/>
            </a:xfrm>
            <a:custGeom>
              <a:avLst/>
              <a:gdLst/>
              <a:ahLst/>
              <a:cxnLst/>
              <a:rect l="l" t="t" r="r" b="b"/>
              <a:pathLst>
                <a:path w="635" h="635">
                  <a:moveTo>
                    <a:pt x="0" y="279"/>
                  </a:moveTo>
                  <a:lnTo>
                    <a:pt x="241" y="88"/>
                  </a:lnTo>
                </a:path>
              </a:pathLst>
            </a:custGeom>
            <a:ln w="3175">
              <a:solidFill>
                <a:srgbClr val="231F20"/>
              </a:solidFill>
            </a:ln>
          </p:spPr>
          <p:txBody>
            <a:bodyPr wrap="square" lIns="0" tIns="0" rIns="0" bIns="0" rtlCol="0"/>
            <a:lstStyle/>
            <a:p/>
          </p:txBody>
        </p:sp>
        <p:sp>
          <p:nvSpPr>
            <p:cNvPr id="5436" name="object 5436" descr=""/>
            <p:cNvSpPr/>
            <p:nvPr/>
          </p:nvSpPr>
          <p:spPr>
            <a:xfrm>
              <a:off x="5536909" y="2401153"/>
              <a:ext cx="635" cy="635"/>
            </a:xfrm>
            <a:custGeom>
              <a:avLst/>
              <a:gdLst/>
              <a:ahLst/>
              <a:cxnLst/>
              <a:rect l="l" t="t" r="r" b="b"/>
              <a:pathLst>
                <a:path w="635" h="635">
                  <a:moveTo>
                    <a:pt x="0" y="88"/>
                  </a:moveTo>
                  <a:lnTo>
                    <a:pt x="190" y="0"/>
                  </a:lnTo>
                </a:path>
              </a:pathLst>
            </a:custGeom>
            <a:ln w="3175">
              <a:solidFill>
                <a:srgbClr val="231F20"/>
              </a:solidFill>
            </a:ln>
          </p:spPr>
          <p:txBody>
            <a:bodyPr wrap="square" lIns="0" tIns="0" rIns="0" bIns="0" rtlCol="0"/>
            <a:lstStyle/>
            <a:p/>
          </p:txBody>
        </p:sp>
        <p:sp>
          <p:nvSpPr>
            <p:cNvPr id="5437" name="object 5437" descr=""/>
            <p:cNvSpPr/>
            <p:nvPr/>
          </p:nvSpPr>
          <p:spPr>
            <a:xfrm>
              <a:off x="5539445" y="2393886"/>
              <a:ext cx="635" cy="635"/>
            </a:xfrm>
            <a:custGeom>
              <a:avLst/>
              <a:gdLst/>
              <a:ahLst/>
              <a:cxnLst/>
              <a:rect l="l" t="t" r="r" b="b"/>
              <a:pathLst>
                <a:path w="635" h="635">
                  <a:moveTo>
                    <a:pt x="0" y="38"/>
                  </a:moveTo>
                  <a:lnTo>
                    <a:pt x="139" y="12"/>
                  </a:lnTo>
                </a:path>
              </a:pathLst>
            </a:custGeom>
            <a:ln w="3175">
              <a:solidFill>
                <a:srgbClr val="231F20"/>
              </a:solidFill>
            </a:ln>
          </p:spPr>
          <p:txBody>
            <a:bodyPr wrap="square" lIns="0" tIns="0" rIns="0" bIns="0" rtlCol="0"/>
            <a:lstStyle/>
            <a:p/>
          </p:txBody>
        </p:sp>
        <p:sp>
          <p:nvSpPr>
            <p:cNvPr id="5438" name="object 5438" descr=""/>
            <p:cNvSpPr/>
            <p:nvPr/>
          </p:nvSpPr>
          <p:spPr>
            <a:xfrm>
              <a:off x="5536821" y="2400967"/>
              <a:ext cx="635" cy="635"/>
            </a:xfrm>
            <a:custGeom>
              <a:avLst/>
              <a:gdLst/>
              <a:ahLst/>
              <a:cxnLst/>
              <a:rect l="l" t="t" r="r" b="b"/>
              <a:pathLst>
                <a:path w="635" h="635">
                  <a:moveTo>
                    <a:pt x="0" y="88"/>
                  </a:moveTo>
                  <a:lnTo>
                    <a:pt x="203" y="0"/>
                  </a:lnTo>
                </a:path>
              </a:pathLst>
            </a:custGeom>
            <a:ln w="3175">
              <a:solidFill>
                <a:srgbClr val="231F20"/>
              </a:solidFill>
            </a:ln>
          </p:spPr>
          <p:txBody>
            <a:bodyPr wrap="square" lIns="0" tIns="0" rIns="0" bIns="0" rtlCol="0"/>
            <a:lstStyle/>
            <a:p/>
          </p:txBody>
        </p:sp>
        <p:sp>
          <p:nvSpPr>
            <p:cNvPr id="5439" name="object 5439" descr=""/>
            <p:cNvSpPr/>
            <p:nvPr/>
          </p:nvSpPr>
          <p:spPr>
            <a:xfrm>
              <a:off x="5539718" y="2393714"/>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440" name="object 5440" descr=""/>
            <p:cNvSpPr/>
            <p:nvPr/>
          </p:nvSpPr>
          <p:spPr>
            <a:xfrm>
              <a:off x="5546154" y="2385663"/>
              <a:ext cx="0" cy="635"/>
            </a:xfrm>
            <a:custGeom>
              <a:avLst/>
              <a:gdLst/>
              <a:ahLst/>
              <a:cxnLst/>
              <a:rect l="l" t="t" r="r" b="b"/>
              <a:pathLst>
                <a:path w="0" h="635">
                  <a:moveTo>
                    <a:pt x="0" y="50"/>
                  </a:moveTo>
                  <a:lnTo>
                    <a:pt x="0" y="0"/>
                  </a:lnTo>
                </a:path>
              </a:pathLst>
            </a:custGeom>
            <a:ln w="3175">
              <a:solidFill>
                <a:srgbClr val="231F20"/>
              </a:solidFill>
            </a:ln>
          </p:spPr>
          <p:txBody>
            <a:bodyPr wrap="square" lIns="0" tIns="0" rIns="0" bIns="0" rtlCol="0"/>
            <a:lstStyle/>
            <a:p/>
          </p:txBody>
        </p:sp>
        <p:sp>
          <p:nvSpPr>
            <p:cNvPr id="5441" name="object 5441" descr=""/>
            <p:cNvSpPr/>
            <p:nvPr/>
          </p:nvSpPr>
          <p:spPr>
            <a:xfrm>
              <a:off x="5539886" y="2393353"/>
              <a:ext cx="635" cy="635"/>
            </a:xfrm>
            <a:custGeom>
              <a:avLst/>
              <a:gdLst/>
              <a:ahLst/>
              <a:cxnLst/>
              <a:rect l="l" t="t" r="r" b="b"/>
              <a:pathLst>
                <a:path w="635" h="635">
                  <a:moveTo>
                    <a:pt x="0" y="38"/>
                  </a:moveTo>
                  <a:lnTo>
                    <a:pt x="38" y="0"/>
                  </a:lnTo>
                </a:path>
              </a:pathLst>
            </a:custGeom>
            <a:ln w="3175">
              <a:solidFill>
                <a:srgbClr val="231F20"/>
              </a:solidFill>
            </a:ln>
          </p:spPr>
          <p:txBody>
            <a:bodyPr wrap="square" lIns="0" tIns="0" rIns="0" bIns="0" rtlCol="0"/>
            <a:lstStyle/>
            <a:p/>
          </p:txBody>
        </p:sp>
        <p:sp>
          <p:nvSpPr>
            <p:cNvPr id="5442" name="object 5442" descr=""/>
            <p:cNvSpPr/>
            <p:nvPr/>
          </p:nvSpPr>
          <p:spPr>
            <a:xfrm>
              <a:off x="5533736" y="2381312"/>
              <a:ext cx="1270" cy="3810"/>
            </a:xfrm>
            <a:custGeom>
              <a:avLst/>
              <a:gdLst/>
              <a:ahLst/>
              <a:cxnLst/>
              <a:rect l="l" t="t" r="r" b="b"/>
              <a:pathLst>
                <a:path w="1270" h="3810">
                  <a:moveTo>
                    <a:pt x="1181" y="0"/>
                  </a:moveTo>
                  <a:lnTo>
                    <a:pt x="406" y="901"/>
                  </a:lnTo>
                  <a:lnTo>
                    <a:pt x="0" y="2044"/>
                  </a:lnTo>
                  <a:lnTo>
                    <a:pt x="0" y="3238"/>
                  </a:lnTo>
                </a:path>
              </a:pathLst>
            </a:custGeom>
            <a:ln w="3175">
              <a:solidFill>
                <a:srgbClr val="231F20"/>
              </a:solidFill>
            </a:ln>
          </p:spPr>
          <p:txBody>
            <a:bodyPr wrap="square" lIns="0" tIns="0" rIns="0" bIns="0" rtlCol="0"/>
            <a:lstStyle/>
            <a:p/>
          </p:txBody>
        </p:sp>
        <p:sp>
          <p:nvSpPr>
            <p:cNvPr id="5443" name="object 5443" descr=""/>
            <p:cNvSpPr/>
            <p:nvPr/>
          </p:nvSpPr>
          <p:spPr>
            <a:xfrm>
              <a:off x="5539748" y="2393043"/>
              <a:ext cx="635" cy="635"/>
            </a:xfrm>
            <a:custGeom>
              <a:avLst/>
              <a:gdLst/>
              <a:ahLst/>
              <a:cxnLst/>
              <a:rect l="l" t="t" r="r" b="b"/>
              <a:pathLst>
                <a:path w="635" h="635">
                  <a:moveTo>
                    <a:pt x="0" y="38"/>
                  </a:moveTo>
                  <a:lnTo>
                    <a:pt x="38" y="0"/>
                  </a:lnTo>
                </a:path>
              </a:pathLst>
            </a:custGeom>
            <a:ln w="3175">
              <a:solidFill>
                <a:srgbClr val="231F20"/>
              </a:solidFill>
            </a:ln>
          </p:spPr>
          <p:txBody>
            <a:bodyPr wrap="square" lIns="0" tIns="0" rIns="0" bIns="0" rtlCol="0"/>
            <a:lstStyle/>
            <a:p/>
          </p:txBody>
        </p:sp>
        <p:sp>
          <p:nvSpPr>
            <p:cNvPr id="5444" name="object 5444" descr=""/>
            <p:cNvSpPr/>
            <p:nvPr/>
          </p:nvSpPr>
          <p:spPr>
            <a:xfrm>
              <a:off x="5518975" y="2385084"/>
              <a:ext cx="3175" cy="3175"/>
            </a:xfrm>
            <a:custGeom>
              <a:avLst/>
              <a:gdLst/>
              <a:ahLst/>
              <a:cxnLst/>
              <a:rect l="l" t="t" r="r" b="b"/>
              <a:pathLst>
                <a:path w="3175" h="3175">
                  <a:moveTo>
                    <a:pt x="0" y="2578"/>
                  </a:moveTo>
                  <a:lnTo>
                    <a:pt x="1422" y="2578"/>
                  </a:lnTo>
                  <a:lnTo>
                    <a:pt x="2578" y="1422"/>
                  </a:lnTo>
                  <a:lnTo>
                    <a:pt x="2578" y="0"/>
                  </a:lnTo>
                </a:path>
              </a:pathLst>
            </a:custGeom>
            <a:ln w="3175">
              <a:solidFill>
                <a:srgbClr val="231F20"/>
              </a:solidFill>
            </a:ln>
          </p:spPr>
          <p:txBody>
            <a:bodyPr wrap="square" lIns="0" tIns="0" rIns="0" bIns="0" rtlCol="0"/>
            <a:lstStyle/>
            <a:p/>
          </p:txBody>
        </p:sp>
        <p:sp>
          <p:nvSpPr>
            <p:cNvPr id="5445" name="object 5445" descr=""/>
            <p:cNvSpPr/>
            <p:nvPr/>
          </p:nvSpPr>
          <p:spPr>
            <a:xfrm>
              <a:off x="5533729" y="2375210"/>
              <a:ext cx="3175" cy="3175"/>
            </a:xfrm>
            <a:custGeom>
              <a:avLst/>
              <a:gdLst/>
              <a:ahLst/>
              <a:cxnLst/>
              <a:rect l="l" t="t" r="r" b="b"/>
              <a:pathLst>
                <a:path w="3175" h="3175">
                  <a:moveTo>
                    <a:pt x="2578" y="0"/>
                  </a:moveTo>
                  <a:lnTo>
                    <a:pt x="1155" y="0"/>
                  </a:lnTo>
                  <a:lnTo>
                    <a:pt x="0" y="1143"/>
                  </a:lnTo>
                  <a:lnTo>
                    <a:pt x="0" y="2565"/>
                  </a:lnTo>
                </a:path>
              </a:pathLst>
            </a:custGeom>
            <a:ln w="3175">
              <a:solidFill>
                <a:srgbClr val="231F20"/>
              </a:solidFill>
            </a:ln>
          </p:spPr>
          <p:txBody>
            <a:bodyPr wrap="square" lIns="0" tIns="0" rIns="0" bIns="0" rtlCol="0"/>
            <a:lstStyle/>
            <a:p/>
          </p:txBody>
        </p:sp>
        <p:sp>
          <p:nvSpPr>
            <p:cNvPr id="5446" name="object 5446" descr=""/>
            <p:cNvSpPr/>
            <p:nvPr/>
          </p:nvSpPr>
          <p:spPr>
            <a:xfrm>
              <a:off x="5510992" y="2376837"/>
              <a:ext cx="3175" cy="3175"/>
            </a:xfrm>
            <a:custGeom>
              <a:avLst/>
              <a:gdLst/>
              <a:ahLst/>
              <a:cxnLst/>
              <a:rect l="l" t="t" r="r" b="b"/>
              <a:pathLst>
                <a:path w="3175" h="3175">
                  <a:moveTo>
                    <a:pt x="2971" y="1485"/>
                  </a:moveTo>
                  <a:lnTo>
                    <a:pt x="2971" y="660"/>
                  </a:lnTo>
                  <a:lnTo>
                    <a:pt x="2311" y="0"/>
                  </a:lnTo>
                  <a:lnTo>
                    <a:pt x="1485" y="0"/>
                  </a:lnTo>
                  <a:lnTo>
                    <a:pt x="660" y="0"/>
                  </a:lnTo>
                  <a:lnTo>
                    <a:pt x="0" y="660"/>
                  </a:lnTo>
                  <a:lnTo>
                    <a:pt x="0" y="1485"/>
                  </a:lnTo>
                  <a:lnTo>
                    <a:pt x="0" y="2298"/>
                  </a:lnTo>
                  <a:lnTo>
                    <a:pt x="660" y="2971"/>
                  </a:lnTo>
                  <a:lnTo>
                    <a:pt x="1485" y="2971"/>
                  </a:lnTo>
                  <a:lnTo>
                    <a:pt x="2311" y="2971"/>
                  </a:lnTo>
                  <a:lnTo>
                    <a:pt x="2971" y="2298"/>
                  </a:lnTo>
                  <a:lnTo>
                    <a:pt x="2971" y="1485"/>
                  </a:lnTo>
                </a:path>
              </a:pathLst>
            </a:custGeom>
            <a:ln w="3175">
              <a:solidFill>
                <a:srgbClr val="231F20"/>
              </a:solidFill>
            </a:ln>
          </p:spPr>
          <p:txBody>
            <a:bodyPr wrap="square" lIns="0" tIns="0" rIns="0" bIns="0" rtlCol="0"/>
            <a:lstStyle/>
            <a:p/>
          </p:txBody>
        </p:sp>
        <p:sp>
          <p:nvSpPr>
            <p:cNvPr id="5447" name="object 5447" descr=""/>
            <p:cNvSpPr/>
            <p:nvPr/>
          </p:nvSpPr>
          <p:spPr>
            <a:xfrm>
              <a:off x="5511259" y="2377091"/>
              <a:ext cx="2540" cy="2540"/>
            </a:xfrm>
            <a:custGeom>
              <a:avLst/>
              <a:gdLst/>
              <a:ahLst/>
              <a:cxnLst/>
              <a:rect l="l" t="t" r="r" b="b"/>
              <a:pathLst>
                <a:path w="2539" h="2539">
                  <a:moveTo>
                    <a:pt x="2438" y="1231"/>
                  </a:moveTo>
                  <a:lnTo>
                    <a:pt x="2438" y="546"/>
                  </a:lnTo>
                  <a:lnTo>
                    <a:pt x="1892" y="0"/>
                  </a:lnTo>
                  <a:lnTo>
                    <a:pt x="1219" y="0"/>
                  </a:lnTo>
                  <a:lnTo>
                    <a:pt x="546" y="0"/>
                  </a:lnTo>
                  <a:lnTo>
                    <a:pt x="0" y="546"/>
                  </a:lnTo>
                  <a:lnTo>
                    <a:pt x="0" y="1231"/>
                  </a:lnTo>
                  <a:lnTo>
                    <a:pt x="0" y="1904"/>
                  </a:lnTo>
                  <a:lnTo>
                    <a:pt x="546" y="2451"/>
                  </a:lnTo>
                  <a:lnTo>
                    <a:pt x="1219" y="2451"/>
                  </a:lnTo>
                  <a:lnTo>
                    <a:pt x="1892" y="2451"/>
                  </a:lnTo>
                  <a:lnTo>
                    <a:pt x="2438" y="1904"/>
                  </a:lnTo>
                  <a:lnTo>
                    <a:pt x="2438" y="1231"/>
                  </a:lnTo>
                </a:path>
              </a:pathLst>
            </a:custGeom>
            <a:ln w="3175">
              <a:solidFill>
                <a:srgbClr val="231F20"/>
              </a:solidFill>
            </a:ln>
          </p:spPr>
          <p:txBody>
            <a:bodyPr wrap="square" lIns="0" tIns="0" rIns="0" bIns="0" rtlCol="0"/>
            <a:lstStyle/>
            <a:p/>
          </p:txBody>
        </p:sp>
        <p:sp>
          <p:nvSpPr>
            <p:cNvPr id="5448" name="object 5448" descr=""/>
            <p:cNvSpPr/>
            <p:nvPr/>
          </p:nvSpPr>
          <p:spPr>
            <a:xfrm>
              <a:off x="5541312" y="2496083"/>
              <a:ext cx="635" cy="635"/>
            </a:xfrm>
            <a:custGeom>
              <a:avLst/>
              <a:gdLst/>
              <a:ahLst/>
              <a:cxnLst/>
              <a:rect l="l" t="t" r="r" b="b"/>
              <a:pathLst>
                <a:path w="635" h="635">
                  <a:moveTo>
                    <a:pt x="0" y="0"/>
                  </a:moveTo>
                  <a:lnTo>
                    <a:pt x="0" y="25"/>
                  </a:lnTo>
                </a:path>
                <a:path w="635" h="635">
                  <a:moveTo>
                    <a:pt x="0" y="0"/>
                  </a:moveTo>
                  <a:lnTo>
                    <a:pt x="0" y="152"/>
                  </a:lnTo>
                  <a:lnTo>
                    <a:pt x="12" y="292"/>
                  </a:lnTo>
                  <a:lnTo>
                    <a:pt x="38" y="444"/>
                  </a:lnTo>
                </a:path>
              </a:pathLst>
            </a:custGeom>
            <a:ln w="3175">
              <a:solidFill>
                <a:srgbClr val="231F20"/>
              </a:solidFill>
            </a:ln>
          </p:spPr>
          <p:txBody>
            <a:bodyPr wrap="square" lIns="0" tIns="0" rIns="0" bIns="0" rtlCol="0"/>
            <a:lstStyle/>
            <a:p/>
          </p:txBody>
        </p:sp>
        <p:sp>
          <p:nvSpPr>
            <p:cNvPr id="5449" name="object 5449" descr=""/>
            <p:cNvSpPr/>
            <p:nvPr/>
          </p:nvSpPr>
          <p:spPr>
            <a:xfrm>
              <a:off x="5541310" y="2495649"/>
              <a:ext cx="635" cy="635"/>
            </a:xfrm>
            <a:custGeom>
              <a:avLst/>
              <a:gdLst/>
              <a:ahLst/>
              <a:cxnLst/>
              <a:rect l="l" t="t" r="r" b="b"/>
              <a:pathLst>
                <a:path w="635" h="635">
                  <a:moveTo>
                    <a:pt x="38" y="0"/>
                  </a:moveTo>
                  <a:lnTo>
                    <a:pt x="12" y="152"/>
                  </a:lnTo>
                  <a:lnTo>
                    <a:pt x="0" y="292"/>
                  </a:lnTo>
                  <a:lnTo>
                    <a:pt x="0" y="431"/>
                  </a:lnTo>
                </a:path>
              </a:pathLst>
            </a:custGeom>
            <a:ln w="3175">
              <a:solidFill>
                <a:srgbClr val="231F20"/>
              </a:solidFill>
            </a:ln>
          </p:spPr>
          <p:txBody>
            <a:bodyPr wrap="square" lIns="0" tIns="0" rIns="0" bIns="0" rtlCol="0"/>
            <a:lstStyle/>
            <a:p/>
          </p:txBody>
        </p:sp>
        <p:sp>
          <p:nvSpPr>
            <p:cNvPr id="5450" name="object 5450" descr=""/>
            <p:cNvSpPr/>
            <p:nvPr/>
          </p:nvSpPr>
          <p:spPr>
            <a:xfrm>
              <a:off x="5541342" y="249651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451" name="object 5451" descr=""/>
            <p:cNvSpPr/>
            <p:nvPr/>
          </p:nvSpPr>
          <p:spPr>
            <a:xfrm>
              <a:off x="5541342" y="2495550"/>
              <a:ext cx="635" cy="635"/>
            </a:xfrm>
            <a:custGeom>
              <a:avLst/>
              <a:gdLst/>
              <a:ahLst/>
              <a:cxnLst/>
              <a:rect l="l" t="t" r="r" b="b"/>
              <a:pathLst>
                <a:path w="635" h="635">
                  <a:moveTo>
                    <a:pt x="25" y="0"/>
                  </a:moveTo>
                  <a:lnTo>
                    <a:pt x="0" y="139"/>
                  </a:lnTo>
                </a:path>
              </a:pathLst>
            </a:custGeom>
            <a:ln w="3175">
              <a:solidFill>
                <a:srgbClr val="231F20"/>
              </a:solidFill>
            </a:ln>
          </p:spPr>
          <p:txBody>
            <a:bodyPr wrap="square" lIns="0" tIns="0" rIns="0" bIns="0" rtlCol="0"/>
            <a:lstStyle/>
            <a:p/>
          </p:txBody>
        </p:sp>
        <p:sp>
          <p:nvSpPr>
            <p:cNvPr id="5452" name="object 5452" descr=""/>
            <p:cNvSpPr/>
            <p:nvPr/>
          </p:nvSpPr>
          <p:spPr>
            <a:xfrm>
              <a:off x="5541082" y="2496579"/>
              <a:ext cx="635" cy="635"/>
            </a:xfrm>
            <a:custGeom>
              <a:avLst/>
              <a:gdLst/>
              <a:ahLst/>
              <a:cxnLst/>
              <a:rect l="l" t="t" r="r" b="b"/>
              <a:pathLst>
                <a:path w="635" h="635">
                  <a:moveTo>
                    <a:pt x="0" y="0"/>
                  </a:moveTo>
                  <a:lnTo>
                    <a:pt x="25" y="165"/>
                  </a:lnTo>
                </a:path>
              </a:pathLst>
            </a:custGeom>
            <a:ln w="3175">
              <a:solidFill>
                <a:srgbClr val="231F20"/>
              </a:solidFill>
            </a:ln>
          </p:spPr>
          <p:txBody>
            <a:bodyPr wrap="square" lIns="0" tIns="0" rIns="0" bIns="0" rtlCol="0"/>
            <a:lstStyle/>
            <a:p/>
          </p:txBody>
        </p:sp>
        <p:sp>
          <p:nvSpPr>
            <p:cNvPr id="5453" name="object 5453" descr=""/>
            <p:cNvSpPr/>
            <p:nvPr/>
          </p:nvSpPr>
          <p:spPr>
            <a:xfrm>
              <a:off x="5541360" y="2495451"/>
              <a:ext cx="635" cy="635"/>
            </a:xfrm>
            <a:custGeom>
              <a:avLst/>
              <a:gdLst/>
              <a:ahLst/>
              <a:cxnLst/>
              <a:rect l="l" t="t" r="r" b="b"/>
              <a:pathLst>
                <a:path w="635" h="635">
                  <a:moveTo>
                    <a:pt x="38" y="0"/>
                  </a:moveTo>
                  <a:lnTo>
                    <a:pt x="0" y="165"/>
                  </a:lnTo>
                </a:path>
              </a:pathLst>
            </a:custGeom>
            <a:ln w="3175">
              <a:solidFill>
                <a:srgbClr val="231F20"/>
              </a:solidFill>
            </a:ln>
          </p:spPr>
          <p:txBody>
            <a:bodyPr wrap="square" lIns="0" tIns="0" rIns="0" bIns="0" rtlCol="0"/>
            <a:lstStyle/>
            <a:p/>
          </p:txBody>
        </p:sp>
        <p:sp>
          <p:nvSpPr>
            <p:cNvPr id="5454" name="object 5454" descr=""/>
            <p:cNvSpPr/>
            <p:nvPr/>
          </p:nvSpPr>
          <p:spPr>
            <a:xfrm>
              <a:off x="5541043" y="2494431"/>
              <a:ext cx="635" cy="635"/>
            </a:xfrm>
            <a:custGeom>
              <a:avLst/>
              <a:gdLst/>
              <a:ahLst/>
              <a:cxnLst/>
              <a:rect l="l" t="t" r="r" b="b"/>
              <a:pathLst>
                <a:path w="635" h="635">
                  <a:moveTo>
                    <a:pt x="63" y="88"/>
                  </a:moveTo>
                </a:path>
              </a:pathLst>
            </a:custGeom>
            <a:ln w="3175">
              <a:solidFill>
                <a:srgbClr val="231F20"/>
              </a:solidFill>
            </a:ln>
          </p:spPr>
          <p:txBody>
            <a:bodyPr wrap="square" lIns="0" tIns="0" rIns="0" bIns="0" rtlCol="0"/>
            <a:lstStyle/>
            <a:p/>
          </p:txBody>
        </p:sp>
        <p:sp>
          <p:nvSpPr>
            <p:cNvPr id="5455" name="object 5455" descr=""/>
            <p:cNvSpPr/>
            <p:nvPr/>
          </p:nvSpPr>
          <p:spPr>
            <a:xfrm>
              <a:off x="5575402" y="2436111"/>
              <a:ext cx="635" cy="635"/>
            </a:xfrm>
            <a:custGeom>
              <a:avLst/>
              <a:gdLst/>
              <a:ahLst/>
              <a:cxnLst/>
              <a:rect l="l" t="t" r="r" b="b"/>
              <a:pathLst>
                <a:path w="635" h="635">
                  <a:moveTo>
                    <a:pt x="368" y="266"/>
                  </a:moveTo>
                  <a:lnTo>
                    <a:pt x="126" y="88"/>
                  </a:lnTo>
                  <a:lnTo>
                    <a:pt x="0" y="0"/>
                  </a:lnTo>
                </a:path>
              </a:pathLst>
            </a:custGeom>
            <a:ln w="3175">
              <a:solidFill>
                <a:srgbClr val="231F20"/>
              </a:solidFill>
            </a:ln>
          </p:spPr>
          <p:txBody>
            <a:bodyPr wrap="square" lIns="0" tIns="0" rIns="0" bIns="0" rtlCol="0"/>
            <a:lstStyle/>
            <a:p/>
          </p:txBody>
        </p:sp>
        <p:sp>
          <p:nvSpPr>
            <p:cNvPr id="5456" name="object 5456" descr=""/>
            <p:cNvSpPr/>
            <p:nvPr/>
          </p:nvSpPr>
          <p:spPr>
            <a:xfrm>
              <a:off x="5544167" y="2464205"/>
              <a:ext cx="635" cy="635"/>
            </a:xfrm>
            <a:custGeom>
              <a:avLst/>
              <a:gdLst/>
              <a:ahLst/>
              <a:cxnLst/>
              <a:rect l="l" t="t" r="r" b="b"/>
              <a:pathLst>
                <a:path w="635" h="635">
                  <a:moveTo>
                    <a:pt x="126" y="190"/>
                  </a:moveTo>
                  <a:lnTo>
                    <a:pt x="0" y="0"/>
                  </a:lnTo>
                </a:path>
              </a:pathLst>
            </a:custGeom>
            <a:ln w="3175">
              <a:solidFill>
                <a:srgbClr val="231F20"/>
              </a:solidFill>
            </a:ln>
          </p:spPr>
          <p:txBody>
            <a:bodyPr wrap="square" lIns="0" tIns="0" rIns="0" bIns="0" rtlCol="0"/>
            <a:lstStyle/>
            <a:p/>
          </p:txBody>
        </p:sp>
        <p:sp>
          <p:nvSpPr>
            <p:cNvPr id="5457" name="object 5457" descr=""/>
            <p:cNvSpPr/>
            <p:nvPr/>
          </p:nvSpPr>
          <p:spPr>
            <a:xfrm>
              <a:off x="5541312" y="2468203"/>
              <a:ext cx="635" cy="635"/>
            </a:xfrm>
            <a:custGeom>
              <a:avLst/>
              <a:gdLst/>
              <a:ahLst/>
              <a:cxnLst/>
              <a:rect l="l" t="t" r="r" b="b"/>
              <a:pathLst>
                <a:path w="635" h="635">
                  <a:moveTo>
                    <a:pt x="0" y="0"/>
                  </a:moveTo>
                  <a:lnTo>
                    <a:pt x="0" y="25"/>
                  </a:lnTo>
                </a:path>
                <a:path w="635" h="635">
                  <a:moveTo>
                    <a:pt x="0" y="0"/>
                  </a:moveTo>
                  <a:lnTo>
                    <a:pt x="0" y="152"/>
                  </a:lnTo>
                  <a:lnTo>
                    <a:pt x="12" y="292"/>
                  </a:lnTo>
                  <a:lnTo>
                    <a:pt x="38" y="444"/>
                  </a:lnTo>
                </a:path>
              </a:pathLst>
            </a:custGeom>
            <a:ln w="3175">
              <a:solidFill>
                <a:srgbClr val="231F20"/>
              </a:solidFill>
            </a:ln>
          </p:spPr>
          <p:txBody>
            <a:bodyPr wrap="square" lIns="0" tIns="0" rIns="0" bIns="0" rtlCol="0"/>
            <a:lstStyle/>
            <a:p/>
          </p:txBody>
        </p:sp>
        <p:sp>
          <p:nvSpPr>
            <p:cNvPr id="5458" name="object 5458" descr=""/>
            <p:cNvSpPr/>
            <p:nvPr/>
          </p:nvSpPr>
          <p:spPr>
            <a:xfrm>
              <a:off x="5541310" y="2467756"/>
              <a:ext cx="635" cy="635"/>
            </a:xfrm>
            <a:custGeom>
              <a:avLst/>
              <a:gdLst/>
              <a:ahLst/>
              <a:cxnLst/>
              <a:rect l="l" t="t" r="r" b="b"/>
              <a:pathLst>
                <a:path w="635" h="635">
                  <a:moveTo>
                    <a:pt x="38" y="0"/>
                  </a:moveTo>
                  <a:lnTo>
                    <a:pt x="12" y="152"/>
                  </a:lnTo>
                  <a:lnTo>
                    <a:pt x="0" y="292"/>
                  </a:lnTo>
                  <a:lnTo>
                    <a:pt x="0" y="444"/>
                  </a:lnTo>
                </a:path>
              </a:pathLst>
            </a:custGeom>
            <a:ln w="3175">
              <a:solidFill>
                <a:srgbClr val="231F20"/>
              </a:solidFill>
            </a:ln>
          </p:spPr>
          <p:txBody>
            <a:bodyPr wrap="square" lIns="0" tIns="0" rIns="0" bIns="0" rtlCol="0"/>
            <a:lstStyle/>
            <a:p/>
          </p:txBody>
        </p:sp>
        <p:sp>
          <p:nvSpPr>
            <p:cNvPr id="5459" name="object 5459" descr=""/>
            <p:cNvSpPr/>
            <p:nvPr/>
          </p:nvSpPr>
          <p:spPr>
            <a:xfrm>
              <a:off x="5541342" y="246862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460" name="object 5460" descr=""/>
            <p:cNvSpPr/>
            <p:nvPr/>
          </p:nvSpPr>
          <p:spPr>
            <a:xfrm>
              <a:off x="5541342" y="2467670"/>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461" name="object 5461" descr=""/>
            <p:cNvSpPr/>
            <p:nvPr/>
          </p:nvSpPr>
          <p:spPr>
            <a:xfrm>
              <a:off x="5541082" y="2468686"/>
              <a:ext cx="635" cy="635"/>
            </a:xfrm>
            <a:custGeom>
              <a:avLst/>
              <a:gdLst/>
              <a:ahLst/>
              <a:cxnLst/>
              <a:rect l="l" t="t" r="r" b="b"/>
              <a:pathLst>
                <a:path w="635" h="635">
                  <a:moveTo>
                    <a:pt x="0" y="0"/>
                  </a:moveTo>
                  <a:lnTo>
                    <a:pt x="25" y="165"/>
                  </a:lnTo>
                </a:path>
              </a:pathLst>
            </a:custGeom>
            <a:ln w="3175">
              <a:solidFill>
                <a:srgbClr val="231F20"/>
              </a:solidFill>
            </a:ln>
          </p:spPr>
          <p:txBody>
            <a:bodyPr wrap="square" lIns="0" tIns="0" rIns="0" bIns="0" rtlCol="0"/>
            <a:lstStyle/>
            <a:p/>
          </p:txBody>
        </p:sp>
        <p:sp>
          <p:nvSpPr>
            <p:cNvPr id="5462" name="object 5462" descr=""/>
            <p:cNvSpPr/>
            <p:nvPr/>
          </p:nvSpPr>
          <p:spPr>
            <a:xfrm>
              <a:off x="5541360" y="2467558"/>
              <a:ext cx="635" cy="635"/>
            </a:xfrm>
            <a:custGeom>
              <a:avLst/>
              <a:gdLst/>
              <a:ahLst/>
              <a:cxnLst/>
              <a:rect l="l" t="t" r="r" b="b"/>
              <a:pathLst>
                <a:path w="635" h="635">
                  <a:moveTo>
                    <a:pt x="38" y="0"/>
                  </a:moveTo>
                  <a:lnTo>
                    <a:pt x="0" y="165"/>
                  </a:lnTo>
                </a:path>
              </a:pathLst>
            </a:custGeom>
            <a:ln w="3175">
              <a:solidFill>
                <a:srgbClr val="231F20"/>
              </a:solidFill>
            </a:ln>
          </p:spPr>
          <p:txBody>
            <a:bodyPr wrap="square" lIns="0" tIns="0" rIns="0" bIns="0" rtlCol="0"/>
            <a:lstStyle/>
            <a:p/>
          </p:txBody>
        </p:sp>
        <p:sp>
          <p:nvSpPr>
            <p:cNvPr id="5463" name="object 5463" descr=""/>
            <p:cNvSpPr/>
            <p:nvPr/>
          </p:nvSpPr>
          <p:spPr>
            <a:xfrm>
              <a:off x="5544002" y="2463463"/>
              <a:ext cx="635" cy="635"/>
            </a:xfrm>
            <a:custGeom>
              <a:avLst/>
              <a:gdLst/>
              <a:ahLst/>
              <a:cxnLst/>
              <a:rect l="l" t="t" r="r" b="b"/>
              <a:pathLst>
                <a:path w="635" h="635">
                  <a:moveTo>
                    <a:pt x="50" y="38"/>
                  </a:moveTo>
                </a:path>
              </a:pathLst>
            </a:custGeom>
            <a:ln w="3175">
              <a:solidFill>
                <a:srgbClr val="231F20"/>
              </a:solidFill>
            </a:ln>
          </p:spPr>
          <p:txBody>
            <a:bodyPr wrap="square" lIns="0" tIns="0" rIns="0" bIns="0" rtlCol="0"/>
            <a:lstStyle/>
            <a:p/>
          </p:txBody>
        </p:sp>
        <p:sp>
          <p:nvSpPr>
            <p:cNvPr id="5464" name="object 5464" descr=""/>
            <p:cNvSpPr/>
            <p:nvPr/>
          </p:nvSpPr>
          <p:spPr>
            <a:xfrm>
              <a:off x="5541043" y="2466811"/>
              <a:ext cx="635" cy="635"/>
            </a:xfrm>
            <a:custGeom>
              <a:avLst/>
              <a:gdLst/>
              <a:ahLst/>
              <a:cxnLst/>
              <a:rect l="l" t="t" r="r" b="b"/>
              <a:pathLst>
                <a:path w="635" h="635">
                  <a:moveTo>
                    <a:pt x="63" y="101"/>
                  </a:moveTo>
                </a:path>
              </a:pathLst>
            </a:custGeom>
            <a:ln w="3175">
              <a:solidFill>
                <a:srgbClr val="231F20"/>
              </a:solidFill>
            </a:ln>
          </p:spPr>
          <p:txBody>
            <a:bodyPr wrap="square" lIns="0" tIns="0" rIns="0" bIns="0" rtlCol="0"/>
            <a:lstStyle/>
            <a:p/>
          </p:txBody>
        </p:sp>
        <p:sp>
          <p:nvSpPr>
            <p:cNvPr id="5465" name="object 5465" descr=""/>
            <p:cNvSpPr/>
            <p:nvPr/>
          </p:nvSpPr>
          <p:spPr>
            <a:xfrm>
              <a:off x="5541045" y="2469788"/>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5466" name="object 5466" descr=""/>
            <p:cNvSpPr/>
            <p:nvPr/>
          </p:nvSpPr>
          <p:spPr>
            <a:xfrm>
              <a:off x="5465224" y="2531504"/>
              <a:ext cx="8255" cy="13970"/>
            </a:xfrm>
            <a:custGeom>
              <a:avLst/>
              <a:gdLst/>
              <a:ahLst/>
              <a:cxnLst/>
              <a:rect l="l" t="t" r="r" b="b"/>
              <a:pathLst>
                <a:path w="8254" h="13969">
                  <a:moveTo>
                    <a:pt x="0" y="0"/>
                  </a:moveTo>
                  <a:lnTo>
                    <a:pt x="2273" y="4660"/>
                  </a:lnTo>
                  <a:lnTo>
                    <a:pt x="4864" y="9156"/>
                  </a:lnTo>
                  <a:lnTo>
                    <a:pt x="7759" y="13449"/>
                  </a:lnTo>
                </a:path>
              </a:pathLst>
            </a:custGeom>
            <a:ln w="3175">
              <a:solidFill>
                <a:srgbClr val="231F20"/>
              </a:solidFill>
            </a:ln>
          </p:spPr>
          <p:txBody>
            <a:bodyPr wrap="square" lIns="0" tIns="0" rIns="0" bIns="0" rtlCol="0"/>
            <a:lstStyle/>
            <a:p/>
          </p:txBody>
        </p:sp>
        <p:sp>
          <p:nvSpPr>
            <p:cNvPr id="5467" name="object 5467" descr=""/>
            <p:cNvSpPr/>
            <p:nvPr/>
          </p:nvSpPr>
          <p:spPr>
            <a:xfrm>
              <a:off x="5521219" y="2584859"/>
              <a:ext cx="62865" cy="9525"/>
            </a:xfrm>
            <a:custGeom>
              <a:avLst/>
              <a:gdLst/>
              <a:ahLst/>
              <a:cxnLst/>
              <a:rect l="l" t="t" r="r" b="b"/>
              <a:pathLst>
                <a:path w="62864" h="9525">
                  <a:moveTo>
                    <a:pt x="0" y="0"/>
                  </a:moveTo>
                  <a:lnTo>
                    <a:pt x="15042" y="5345"/>
                  </a:lnTo>
                  <a:lnTo>
                    <a:pt x="30614" y="8483"/>
                  </a:lnTo>
                  <a:lnTo>
                    <a:pt x="46475" y="9383"/>
                  </a:lnTo>
                  <a:lnTo>
                    <a:pt x="62382" y="8013"/>
                  </a:lnTo>
                </a:path>
              </a:pathLst>
            </a:custGeom>
            <a:ln w="3175">
              <a:solidFill>
                <a:srgbClr val="231F20"/>
              </a:solidFill>
            </a:ln>
          </p:spPr>
          <p:txBody>
            <a:bodyPr wrap="square" lIns="0" tIns="0" rIns="0" bIns="0" rtlCol="0"/>
            <a:lstStyle/>
            <a:p/>
          </p:txBody>
        </p:sp>
        <p:sp>
          <p:nvSpPr>
            <p:cNvPr id="5468" name="object 5468" descr=""/>
            <p:cNvSpPr/>
            <p:nvPr/>
          </p:nvSpPr>
          <p:spPr>
            <a:xfrm>
              <a:off x="5576051" y="2370766"/>
              <a:ext cx="22860" cy="4445"/>
            </a:xfrm>
            <a:custGeom>
              <a:avLst/>
              <a:gdLst/>
              <a:ahLst/>
              <a:cxnLst/>
              <a:rect l="l" t="t" r="r" b="b"/>
              <a:pathLst>
                <a:path w="22860" h="4444">
                  <a:moveTo>
                    <a:pt x="22466" y="4368"/>
                  </a:moveTo>
                  <a:lnTo>
                    <a:pt x="15151" y="2146"/>
                  </a:lnTo>
                  <a:lnTo>
                    <a:pt x="7620" y="685"/>
                  </a:lnTo>
                  <a:lnTo>
                    <a:pt x="0" y="0"/>
                  </a:lnTo>
                </a:path>
              </a:pathLst>
            </a:custGeom>
            <a:ln w="3175">
              <a:solidFill>
                <a:srgbClr val="231F20"/>
              </a:solidFill>
            </a:ln>
          </p:spPr>
          <p:txBody>
            <a:bodyPr wrap="square" lIns="0" tIns="0" rIns="0" bIns="0" rtlCol="0"/>
            <a:lstStyle/>
            <a:p/>
          </p:txBody>
        </p:sp>
        <p:sp>
          <p:nvSpPr>
            <p:cNvPr id="5469" name="object 5469" descr=""/>
            <p:cNvSpPr/>
            <p:nvPr/>
          </p:nvSpPr>
          <p:spPr>
            <a:xfrm>
              <a:off x="5521220" y="2370770"/>
              <a:ext cx="34925" cy="9525"/>
            </a:xfrm>
            <a:custGeom>
              <a:avLst/>
              <a:gdLst/>
              <a:ahLst/>
              <a:cxnLst/>
              <a:rect l="l" t="t" r="r" b="b"/>
              <a:pathLst>
                <a:path w="34925" h="9525">
                  <a:moveTo>
                    <a:pt x="34899" y="0"/>
                  </a:moveTo>
                  <a:lnTo>
                    <a:pt x="25924" y="1171"/>
                  </a:lnTo>
                  <a:lnTo>
                    <a:pt x="17087" y="3060"/>
                  </a:lnTo>
                  <a:lnTo>
                    <a:pt x="8432" y="5654"/>
                  </a:lnTo>
                  <a:lnTo>
                    <a:pt x="0" y="8940"/>
                  </a:lnTo>
                </a:path>
              </a:pathLst>
            </a:custGeom>
            <a:ln w="3175">
              <a:solidFill>
                <a:srgbClr val="231F20"/>
              </a:solidFill>
            </a:ln>
          </p:spPr>
          <p:txBody>
            <a:bodyPr wrap="square" lIns="0" tIns="0" rIns="0" bIns="0" rtlCol="0"/>
            <a:lstStyle/>
            <a:p/>
          </p:txBody>
        </p:sp>
        <p:sp>
          <p:nvSpPr>
            <p:cNvPr id="5470" name="object 5470" descr=""/>
            <p:cNvSpPr/>
            <p:nvPr/>
          </p:nvSpPr>
          <p:spPr>
            <a:xfrm>
              <a:off x="5454130" y="2398885"/>
              <a:ext cx="37465" cy="167005"/>
            </a:xfrm>
            <a:custGeom>
              <a:avLst/>
              <a:gdLst/>
              <a:ahLst/>
              <a:cxnLst/>
              <a:rect l="l" t="t" r="r" b="b"/>
              <a:pathLst>
                <a:path w="37464" h="167005">
                  <a:moveTo>
                    <a:pt x="37261" y="0"/>
                  </a:moveTo>
                  <a:lnTo>
                    <a:pt x="21436" y="17519"/>
                  </a:lnTo>
                  <a:lnTo>
                    <a:pt x="9739" y="37733"/>
                  </a:lnTo>
                  <a:lnTo>
                    <a:pt x="2487" y="59930"/>
                  </a:lnTo>
                  <a:lnTo>
                    <a:pt x="0" y="83400"/>
                  </a:lnTo>
                  <a:lnTo>
                    <a:pt x="2488" y="106880"/>
                  </a:lnTo>
                  <a:lnTo>
                    <a:pt x="9740" y="129084"/>
                  </a:lnTo>
                  <a:lnTo>
                    <a:pt x="21441" y="149300"/>
                  </a:lnTo>
                  <a:lnTo>
                    <a:pt x="37274" y="166814"/>
                  </a:lnTo>
                </a:path>
              </a:pathLst>
            </a:custGeom>
            <a:ln w="3175">
              <a:solidFill>
                <a:srgbClr val="231F20"/>
              </a:solidFill>
            </a:ln>
          </p:spPr>
          <p:txBody>
            <a:bodyPr wrap="square" lIns="0" tIns="0" rIns="0" bIns="0" rtlCol="0"/>
            <a:lstStyle/>
            <a:p/>
          </p:txBody>
        </p:sp>
        <p:sp>
          <p:nvSpPr>
            <p:cNvPr id="5471" name="object 5471" descr=""/>
            <p:cNvSpPr/>
            <p:nvPr/>
          </p:nvSpPr>
          <p:spPr>
            <a:xfrm>
              <a:off x="5455077" y="2491829"/>
              <a:ext cx="5080" cy="24130"/>
            </a:xfrm>
            <a:custGeom>
              <a:avLst/>
              <a:gdLst/>
              <a:ahLst/>
              <a:cxnLst/>
              <a:rect l="l" t="t" r="r" b="b"/>
              <a:pathLst>
                <a:path w="5079" h="24130">
                  <a:moveTo>
                    <a:pt x="0" y="0"/>
                  </a:moveTo>
                  <a:lnTo>
                    <a:pt x="698" y="8166"/>
                  </a:lnTo>
                  <a:lnTo>
                    <a:pt x="2311" y="16230"/>
                  </a:lnTo>
                  <a:lnTo>
                    <a:pt x="4775" y="24053"/>
                  </a:lnTo>
                </a:path>
              </a:pathLst>
            </a:custGeom>
            <a:ln w="3175">
              <a:solidFill>
                <a:srgbClr val="231F20"/>
              </a:solidFill>
            </a:ln>
          </p:spPr>
          <p:txBody>
            <a:bodyPr wrap="square" lIns="0" tIns="0" rIns="0" bIns="0" rtlCol="0"/>
            <a:lstStyle/>
            <a:p/>
          </p:txBody>
        </p:sp>
        <p:sp>
          <p:nvSpPr>
            <p:cNvPr id="5472" name="object 5472" descr=""/>
            <p:cNvSpPr/>
            <p:nvPr/>
          </p:nvSpPr>
          <p:spPr>
            <a:xfrm>
              <a:off x="5576041" y="2371321"/>
              <a:ext cx="21590" cy="4445"/>
            </a:xfrm>
            <a:custGeom>
              <a:avLst/>
              <a:gdLst/>
              <a:ahLst/>
              <a:cxnLst/>
              <a:rect l="l" t="t" r="r" b="b"/>
              <a:pathLst>
                <a:path w="21589" h="4444">
                  <a:moveTo>
                    <a:pt x="21272" y="4013"/>
                  </a:moveTo>
                  <a:lnTo>
                    <a:pt x="14325" y="1993"/>
                  </a:lnTo>
                  <a:lnTo>
                    <a:pt x="7213" y="635"/>
                  </a:lnTo>
                  <a:lnTo>
                    <a:pt x="0" y="0"/>
                  </a:lnTo>
                </a:path>
              </a:pathLst>
            </a:custGeom>
            <a:ln w="3175">
              <a:solidFill>
                <a:srgbClr val="231F20"/>
              </a:solidFill>
            </a:ln>
          </p:spPr>
          <p:txBody>
            <a:bodyPr wrap="square" lIns="0" tIns="0" rIns="0" bIns="0" rtlCol="0"/>
            <a:lstStyle/>
            <a:p/>
          </p:txBody>
        </p:sp>
        <p:sp>
          <p:nvSpPr>
            <p:cNvPr id="5473" name="object 5473" descr=""/>
            <p:cNvSpPr/>
            <p:nvPr/>
          </p:nvSpPr>
          <p:spPr>
            <a:xfrm>
              <a:off x="5532503" y="2371316"/>
              <a:ext cx="24130" cy="5080"/>
            </a:xfrm>
            <a:custGeom>
              <a:avLst/>
              <a:gdLst/>
              <a:ahLst/>
              <a:cxnLst/>
              <a:rect l="l" t="t" r="r" b="b"/>
              <a:pathLst>
                <a:path w="24129" h="5080">
                  <a:moveTo>
                    <a:pt x="23634" y="0"/>
                  </a:moveTo>
                  <a:lnTo>
                    <a:pt x="15608" y="723"/>
                  </a:lnTo>
                  <a:lnTo>
                    <a:pt x="7683" y="2311"/>
                  </a:lnTo>
                  <a:lnTo>
                    <a:pt x="0" y="4737"/>
                  </a:lnTo>
                </a:path>
              </a:pathLst>
            </a:custGeom>
            <a:ln w="3175">
              <a:solidFill>
                <a:srgbClr val="231F20"/>
              </a:solidFill>
            </a:ln>
          </p:spPr>
          <p:txBody>
            <a:bodyPr wrap="square" lIns="0" tIns="0" rIns="0" bIns="0" rtlCol="0"/>
            <a:lstStyle/>
            <a:p/>
          </p:txBody>
        </p:sp>
        <p:sp>
          <p:nvSpPr>
            <p:cNvPr id="5474" name="object 5474" descr=""/>
            <p:cNvSpPr/>
            <p:nvPr/>
          </p:nvSpPr>
          <p:spPr>
            <a:xfrm>
              <a:off x="5467223" y="2410544"/>
              <a:ext cx="13970" cy="20955"/>
            </a:xfrm>
            <a:custGeom>
              <a:avLst/>
              <a:gdLst/>
              <a:ahLst/>
              <a:cxnLst/>
              <a:rect l="l" t="t" r="r" b="b"/>
              <a:pathLst>
                <a:path w="13970" h="20955">
                  <a:moveTo>
                    <a:pt x="13627" y="0"/>
                  </a:moveTo>
                  <a:lnTo>
                    <a:pt x="8343" y="6261"/>
                  </a:lnTo>
                  <a:lnTo>
                    <a:pt x="3771" y="13093"/>
                  </a:lnTo>
                  <a:lnTo>
                    <a:pt x="0" y="20370"/>
                  </a:lnTo>
                </a:path>
              </a:pathLst>
            </a:custGeom>
            <a:ln w="3175">
              <a:solidFill>
                <a:srgbClr val="231F20"/>
              </a:solidFill>
            </a:ln>
          </p:spPr>
          <p:txBody>
            <a:bodyPr wrap="square" lIns="0" tIns="0" rIns="0" bIns="0" rtlCol="0"/>
            <a:lstStyle/>
            <a:p/>
          </p:txBody>
        </p:sp>
        <p:sp>
          <p:nvSpPr>
            <p:cNvPr id="5475" name="object 5475" descr=""/>
            <p:cNvSpPr/>
            <p:nvPr/>
          </p:nvSpPr>
          <p:spPr>
            <a:xfrm>
              <a:off x="5455090" y="2448620"/>
              <a:ext cx="5080" cy="24130"/>
            </a:xfrm>
            <a:custGeom>
              <a:avLst/>
              <a:gdLst/>
              <a:ahLst/>
              <a:cxnLst/>
              <a:rect l="l" t="t" r="r" b="b"/>
              <a:pathLst>
                <a:path w="5079" h="24130">
                  <a:moveTo>
                    <a:pt x="4787" y="0"/>
                  </a:moveTo>
                  <a:lnTo>
                    <a:pt x="2311" y="7810"/>
                  </a:lnTo>
                  <a:lnTo>
                    <a:pt x="711" y="15875"/>
                  </a:lnTo>
                  <a:lnTo>
                    <a:pt x="0" y="24053"/>
                  </a:lnTo>
                </a:path>
              </a:pathLst>
            </a:custGeom>
            <a:ln w="3175">
              <a:solidFill>
                <a:srgbClr val="231F20"/>
              </a:solidFill>
            </a:ln>
          </p:spPr>
          <p:txBody>
            <a:bodyPr wrap="square" lIns="0" tIns="0" rIns="0" bIns="0" rtlCol="0"/>
            <a:lstStyle/>
            <a:p/>
          </p:txBody>
        </p:sp>
        <p:sp>
          <p:nvSpPr>
            <p:cNvPr id="5476" name="object 5476" descr=""/>
            <p:cNvSpPr/>
            <p:nvPr/>
          </p:nvSpPr>
          <p:spPr>
            <a:xfrm>
              <a:off x="5467182" y="2533588"/>
              <a:ext cx="13970" cy="20955"/>
            </a:xfrm>
            <a:custGeom>
              <a:avLst/>
              <a:gdLst/>
              <a:ahLst/>
              <a:cxnLst/>
              <a:rect l="l" t="t" r="r" b="b"/>
              <a:pathLst>
                <a:path w="13970" h="20955">
                  <a:moveTo>
                    <a:pt x="0" y="0"/>
                  </a:moveTo>
                  <a:lnTo>
                    <a:pt x="3771" y="7264"/>
                  </a:lnTo>
                  <a:lnTo>
                    <a:pt x="8331" y="14109"/>
                  </a:lnTo>
                  <a:lnTo>
                    <a:pt x="13614" y="20383"/>
                  </a:lnTo>
                </a:path>
              </a:pathLst>
            </a:custGeom>
            <a:ln w="3175">
              <a:solidFill>
                <a:srgbClr val="231F20"/>
              </a:solidFill>
            </a:ln>
          </p:spPr>
          <p:txBody>
            <a:bodyPr wrap="square" lIns="0" tIns="0" rIns="0" bIns="0" rtlCol="0"/>
            <a:lstStyle/>
            <a:p/>
          </p:txBody>
        </p:sp>
        <p:sp>
          <p:nvSpPr>
            <p:cNvPr id="5477" name="object 5477" descr=""/>
            <p:cNvSpPr/>
            <p:nvPr/>
          </p:nvSpPr>
          <p:spPr>
            <a:xfrm>
              <a:off x="5575628" y="2592328"/>
              <a:ext cx="8255" cy="1270"/>
            </a:xfrm>
            <a:custGeom>
              <a:avLst/>
              <a:gdLst/>
              <a:ahLst/>
              <a:cxnLst/>
              <a:rect l="l" t="t" r="r" b="b"/>
              <a:pathLst>
                <a:path w="8254" h="1269">
                  <a:moveTo>
                    <a:pt x="0" y="965"/>
                  </a:moveTo>
                  <a:lnTo>
                    <a:pt x="2654" y="736"/>
                  </a:lnTo>
                  <a:lnTo>
                    <a:pt x="5295" y="419"/>
                  </a:lnTo>
                  <a:lnTo>
                    <a:pt x="7924" y="0"/>
                  </a:lnTo>
                </a:path>
              </a:pathLst>
            </a:custGeom>
            <a:ln w="3175">
              <a:solidFill>
                <a:srgbClr val="231F20"/>
              </a:solidFill>
            </a:ln>
          </p:spPr>
          <p:txBody>
            <a:bodyPr wrap="square" lIns="0" tIns="0" rIns="0" bIns="0" rtlCol="0"/>
            <a:lstStyle/>
            <a:p/>
          </p:txBody>
        </p:sp>
        <p:sp>
          <p:nvSpPr>
            <p:cNvPr id="5478" name="object 5478" descr=""/>
            <p:cNvSpPr/>
            <p:nvPr/>
          </p:nvSpPr>
          <p:spPr>
            <a:xfrm>
              <a:off x="5532419" y="2588492"/>
              <a:ext cx="24130" cy="5080"/>
            </a:xfrm>
            <a:custGeom>
              <a:avLst/>
              <a:gdLst/>
              <a:ahLst/>
              <a:cxnLst/>
              <a:rect l="l" t="t" r="r" b="b"/>
              <a:pathLst>
                <a:path w="24129" h="5080">
                  <a:moveTo>
                    <a:pt x="0" y="0"/>
                  </a:moveTo>
                  <a:lnTo>
                    <a:pt x="7810" y="2476"/>
                  </a:lnTo>
                  <a:lnTo>
                    <a:pt x="15875" y="4089"/>
                  </a:lnTo>
                  <a:lnTo>
                    <a:pt x="24053" y="4800"/>
                  </a:lnTo>
                </a:path>
              </a:pathLst>
            </a:custGeom>
            <a:ln w="3175">
              <a:solidFill>
                <a:srgbClr val="231F20"/>
              </a:solidFill>
            </a:ln>
          </p:spPr>
          <p:txBody>
            <a:bodyPr wrap="square" lIns="0" tIns="0" rIns="0" bIns="0" rtlCol="0"/>
            <a:lstStyle/>
            <a:p/>
          </p:txBody>
        </p:sp>
        <p:sp>
          <p:nvSpPr>
            <p:cNvPr id="5479" name="object 5479" descr=""/>
            <p:cNvSpPr/>
            <p:nvPr/>
          </p:nvSpPr>
          <p:spPr>
            <a:xfrm>
              <a:off x="5463329" y="2412045"/>
              <a:ext cx="27940" cy="140970"/>
            </a:xfrm>
            <a:custGeom>
              <a:avLst/>
              <a:gdLst/>
              <a:ahLst/>
              <a:cxnLst/>
              <a:rect l="l" t="t" r="r" b="b"/>
              <a:pathLst>
                <a:path w="27939" h="140969">
                  <a:moveTo>
                    <a:pt x="27765" y="0"/>
                  </a:moveTo>
                  <a:lnTo>
                    <a:pt x="6941" y="33061"/>
                  </a:lnTo>
                  <a:lnTo>
                    <a:pt x="0" y="70240"/>
                  </a:lnTo>
                  <a:lnTo>
                    <a:pt x="6941" y="107424"/>
                  </a:lnTo>
                  <a:lnTo>
                    <a:pt x="27765" y="140500"/>
                  </a:lnTo>
                </a:path>
              </a:pathLst>
            </a:custGeom>
            <a:ln w="3175">
              <a:solidFill>
                <a:srgbClr val="231F20"/>
              </a:solidFill>
            </a:ln>
          </p:spPr>
          <p:txBody>
            <a:bodyPr wrap="square" lIns="0" tIns="0" rIns="0" bIns="0" rtlCol="0"/>
            <a:lstStyle/>
            <a:p/>
          </p:txBody>
        </p:sp>
        <p:sp>
          <p:nvSpPr>
            <p:cNvPr id="5480" name="object 5480" descr=""/>
            <p:cNvSpPr/>
            <p:nvPr/>
          </p:nvSpPr>
          <p:spPr>
            <a:xfrm>
              <a:off x="5523452" y="2575781"/>
              <a:ext cx="61594" cy="9525"/>
            </a:xfrm>
            <a:custGeom>
              <a:avLst/>
              <a:gdLst/>
              <a:ahLst/>
              <a:cxnLst/>
              <a:rect l="l" t="t" r="r" b="b"/>
              <a:pathLst>
                <a:path w="61595" h="9525">
                  <a:moveTo>
                    <a:pt x="0" y="0"/>
                  </a:moveTo>
                  <a:lnTo>
                    <a:pt x="14822" y="5423"/>
                  </a:lnTo>
                  <a:lnTo>
                    <a:pt x="30210" y="8505"/>
                  </a:lnTo>
                  <a:lnTo>
                    <a:pt x="45887" y="9211"/>
                  </a:lnTo>
                  <a:lnTo>
                    <a:pt x="61582" y="7505"/>
                  </a:lnTo>
                </a:path>
              </a:pathLst>
            </a:custGeom>
            <a:ln w="3175">
              <a:solidFill>
                <a:srgbClr val="231F20"/>
              </a:solidFill>
            </a:ln>
          </p:spPr>
          <p:txBody>
            <a:bodyPr wrap="square" lIns="0" tIns="0" rIns="0" bIns="0" rtlCol="0"/>
            <a:lstStyle/>
            <a:p/>
          </p:txBody>
        </p:sp>
        <p:sp>
          <p:nvSpPr>
            <p:cNvPr id="5481" name="object 5481" descr=""/>
            <p:cNvSpPr/>
            <p:nvPr/>
          </p:nvSpPr>
          <p:spPr>
            <a:xfrm>
              <a:off x="5606159" y="2387672"/>
              <a:ext cx="3175" cy="1270"/>
            </a:xfrm>
            <a:custGeom>
              <a:avLst/>
              <a:gdLst/>
              <a:ahLst/>
              <a:cxnLst/>
              <a:rect l="l" t="t" r="r" b="b"/>
              <a:pathLst>
                <a:path w="3175" h="1269">
                  <a:moveTo>
                    <a:pt x="2565" y="1130"/>
                  </a:moveTo>
                  <a:lnTo>
                    <a:pt x="1714" y="749"/>
                  </a:lnTo>
                  <a:lnTo>
                    <a:pt x="863" y="355"/>
                  </a:lnTo>
                  <a:lnTo>
                    <a:pt x="0" y="0"/>
                  </a:lnTo>
                </a:path>
              </a:pathLst>
            </a:custGeom>
            <a:ln w="3175">
              <a:solidFill>
                <a:srgbClr val="231F20"/>
              </a:solidFill>
            </a:ln>
          </p:spPr>
          <p:txBody>
            <a:bodyPr wrap="square" lIns="0" tIns="0" rIns="0" bIns="0" rtlCol="0"/>
            <a:lstStyle/>
            <a:p/>
          </p:txBody>
        </p:sp>
        <p:sp>
          <p:nvSpPr>
            <p:cNvPr id="5482" name="object 5482" descr=""/>
            <p:cNvSpPr/>
            <p:nvPr/>
          </p:nvSpPr>
          <p:spPr>
            <a:xfrm>
              <a:off x="5523453" y="2384771"/>
              <a:ext cx="10795" cy="4445"/>
            </a:xfrm>
            <a:custGeom>
              <a:avLst/>
              <a:gdLst/>
              <a:ahLst/>
              <a:cxnLst/>
              <a:rect l="l" t="t" r="r" b="b"/>
              <a:pathLst>
                <a:path w="10795" h="4444">
                  <a:moveTo>
                    <a:pt x="10261" y="0"/>
                  </a:moveTo>
                  <a:lnTo>
                    <a:pt x="6769" y="1155"/>
                  </a:lnTo>
                  <a:lnTo>
                    <a:pt x="3352" y="2501"/>
                  </a:lnTo>
                  <a:lnTo>
                    <a:pt x="0" y="4025"/>
                  </a:lnTo>
                </a:path>
              </a:pathLst>
            </a:custGeom>
            <a:ln w="3175">
              <a:solidFill>
                <a:srgbClr val="231F20"/>
              </a:solidFill>
            </a:ln>
          </p:spPr>
          <p:txBody>
            <a:bodyPr wrap="square" lIns="0" tIns="0" rIns="0" bIns="0" rtlCol="0"/>
            <a:lstStyle/>
            <a:p/>
          </p:txBody>
        </p:sp>
        <p:sp>
          <p:nvSpPr>
            <p:cNvPr id="5483" name="object 5483" descr=""/>
            <p:cNvSpPr/>
            <p:nvPr/>
          </p:nvSpPr>
          <p:spPr>
            <a:xfrm>
              <a:off x="5588877" y="2420240"/>
              <a:ext cx="635" cy="635"/>
            </a:xfrm>
            <a:custGeom>
              <a:avLst/>
              <a:gdLst/>
              <a:ahLst/>
              <a:cxnLst/>
              <a:rect l="l" t="t" r="r" b="b"/>
              <a:pathLst>
                <a:path w="635" h="635">
                  <a:moveTo>
                    <a:pt x="126" y="76"/>
                  </a:moveTo>
                  <a:lnTo>
                    <a:pt x="0" y="0"/>
                  </a:lnTo>
                </a:path>
              </a:pathLst>
            </a:custGeom>
            <a:ln w="3175">
              <a:solidFill>
                <a:srgbClr val="231F20"/>
              </a:solidFill>
            </a:ln>
          </p:spPr>
          <p:txBody>
            <a:bodyPr wrap="square" lIns="0" tIns="0" rIns="0" bIns="0" rtlCol="0"/>
            <a:lstStyle/>
            <a:p/>
          </p:txBody>
        </p:sp>
        <p:sp>
          <p:nvSpPr>
            <p:cNvPr id="5484" name="object 5484" descr=""/>
            <p:cNvSpPr/>
            <p:nvPr/>
          </p:nvSpPr>
          <p:spPr>
            <a:xfrm>
              <a:off x="5581888" y="2432132"/>
              <a:ext cx="635" cy="635"/>
            </a:xfrm>
            <a:custGeom>
              <a:avLst/>
              <a:gdLst/>
              <a:ahLst/>
              <a:cxnLst/>
              <a:rect l="l" t="t" r="r" b="b"/>
              <a:pathLst>
                <a:path w="635" h="635">
                  <a:moveTo>
                    <a:pt x="406" y="165"/>
                  </a:moveTo>
                  <a:lnTo>
                    <a:pt x="279" y="101"/>
                  </a:lnTo>
                  <a:lnTo>
                    <a:pt x="139" y="50"/>
                  </a:lnTo>
                  <a:lnTo>
                    <a:pt x="0" y="0"/>
                  </a:lnTo>
                </a:path>
              </a:pathLst>
            </a:custGeom>
            <a:ln w="3175">
              <a:solidFill>
                <a:srgbClr val="231F20"/>
              </a:solidFill>
            </a:ln>
          </p:spPr>
          <p:txBody>
            <a:bodyPr wrap="square" lIns="0" tIns="0" rIns="0" bIns="0" rtlCol="0"/>
            <a:lstStyle/>
            <a:p/>
          </p:txBody>
        </p:sp>
        <p:sp>
          <p:nvSpPr>
            <p:cNvPr id="5485" name="object 5485" descr=""/>
            <p:cNvSpPr/>
            <p:nvPr/>
          </p:nvSpPr>
          <p:spPr>
            <a:xfrm>
              <a:off x="5547338" y="2402927"/>
              <a:ext cx="635" cy="635"/>
            </a:xfrm>
            <a:custGeom>
              <a:avLst/>
              <a:gdLst/>
              <a:ahLst/>
              <a:cxnLst/>
              <a:rect l="l" t="t" r="r" b="b"/>
              <a:pathLst>
                <a:path w="635" h="635">
                  <a:moveTo>
                    <a:pt x="317" y="50"/>
                  </a:moveTo>
                  <a:lnTo>
                    <a:pt x="101" y="12"/>
                  </a:lnTo>
                </a:path>
              </a:pathLst>
            </a:custGeom>
            <a:ln w="3175">
              <a:solidFill>
                <a:srgbClr val="231F20"/>
              </a:solidFill>
            </a:ln>
          </p:spPr>
          <p:txBody>
            <a:bodyPr wrap="square" lIns="0" tIns="0" rIns="0" bIns="0" rtlCol="0"/>
            <a:lstStyle/>
            <a:p/>
          </p:txBody>
        </p:sp>
        <p:sp>
          <p:nvSpPr>
            <p:cNvPr id="5486" name="object 5486" descr=""/>
            <p:cNvSpPr/>
            <p:nvPr/>
          </p:nvSpPr>
          <p:spPr>
            <a:xfrm>
              <a:off x="5552813" y="2416646"/>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5487" name="object 5487" descr=""/>
            <p:cNvSpPr/>
            <p:nvPr/>
          </p:nvSpPr>
          <p:spPr>
            <a:xfrm>
              <a:off x="5552779" y="2416373"/>
              <a:ext cx="635" cy="0"/>
            </a:xfrm>
            <a:custGeom>
              <a:avLst/>
              <a:gdLst/>
              <a:ahLst/>
              <a:cxnLst/>
              <a:rect l="l" t="t" r="r" b="b"/>
              <a:pathLst>
                <a:path w="635" h="0">
                  <a:moveTo>
                    <a:pt x="190" y="0"/>
                  </a:moveTo>
                  <a:lnTo>
                    <a:pt x="0" y="0"/>
                  </a:lnTo>
                </a:path>
              </a:pathLst>
            </a:custGeom>
            <a:ln w="3175">
              <a:solidFill>
                <a:srgbClr val="231F20"/>
              </a:solidFill>
            </a:ln>
          </p:spPr>
          <p:txBody>
            <a:bodyPr wrap="square" lIns="0" tIns="0" rIns="0" bIns="0" rtlCol="0"/>
            <a:lstStyle/>
            <a:p/>
          </p:txBody>
        </p:sp>
        <p:sp>
          <p:nvSpPr>
            <p:cNvPr id="5488" name="object 5488" descr=""/>
            <p:cNvSpPr/>
            <p:nvPr/>
          </p:nvSpPr>
          <p:spPr>
            <a:xfrm>
              <a:off x="5552831" y="2416100"/>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5489" name="object 5489" descr=""/>
            <p:cNvSpPr/>
            <p:nvPr/>
          </p:nvSpPr>
          <p:spPr>
            <a:xfrm>
              <a:off x="5559684" y="2436807"/>
              <a:ext cx="635" cy="635"/>
            </a:xfrm>
            <a:custGeom>
              <a:avLst/>
              <a:gdLst/>
              <a:ahLst/>
              <a:cxnLst/>
              <a:rect l="l" t="t" r="r" b="b"/>
              <a:pathLst>
                <a:path w="635" h="635">
                  <a:moveTo>
                    <a:pt x="88" y="203"/>
                  </a:moveTo>
                  <a:lnTo>
                    <a:pt x="0" y="0"/>
                  </a:lnTo>
                </a:path>
              </a:pathLst>
            </a:custGeom>
            <a:ln w="3175">
              <a:solidFill>
                <a:srgbClr val="231F20"/>
              </a:solidFill>
            </a:ln>
          </p:spPr>
          <p:txBody>
            <a:bodyPr wrap="square" lIns="0" tIns="0" rIns="0" bIns="0" rtlCol="0"/>
            <a:lstStyle/>
            <a:p/>
          </p:txBody>
        </p:sp>
        <p:sp>
          <p:nvSpPr>
            <p:cNvPr id="5490" name="object 5490" descr=""/>
            <p:cNvSpPr/>
            <p:nvPr/>
          </p:nvSpPr>
          <p:spPr>
            <a:xfrm>
              <a:off x="5567452" y="2437441"/>
              <a:ext cx="635" cy="635"/>
            </a:xfrm>
            <a:custGeom>
              <a:avLst/>
              <a:gdLst/>
              <a:ahLst/>
              <a:cxnLst/>
              <a:rect l="l" t="t" r="r" b="b"/>
              <a:pathLst>
                <a:path w="635" h="635">
                  <a:moveTo>
                    <a:pt x="139" y="177"/>
                  </a:moveTo>
                  <a:lnTo>
                    <a:pt x="0" y="0"/>
                  </a:lnTo>
                </a:path>
              </a:pathLst>
            </a:custGeom>
            <a:ln w="3175">
              <a:solidFill>
                <a:srgbClr val="231F20"/>
              </a:solidFill>
            </a:ln>
          </p:spPr>
          <p:txBody>
            <a:bodyPr wrap="square" lIns="0" tIns="0" rIns="0" bIns="0" rtlCol="0"/>
            <a:lstStyle/>
            <a:p/>
          </p:txBody>
        </p:sp>
        <p:sp>
          <p:nvSpPr>
            <p:cNvPr id="5491" name="object 5491" descr=""/>
            <p:cNvSpPr/>
            <p:nvPr/>
          </p:nvSpPr>
          <p:spPr>
            <a:xfrm>
              <a:off x="5559764" y="2436622"/>
              <a:ext cx="635" cy="635"/>
            </a:xfrm>
            <a:custGeom>
              <a:avLst/>
              <a:gdLst/>
              <a:ahLst/>
              <a:cxnLst/>
              <a:rect l="l" t="t" r="r" b="b"/>
              <a:pathLst>
                <a:path w="635" h="635">
                  <a:moveTo>
                    <a:pt x="88" y="203"/>
                  </a:moveTo>
                  <a:lnTo>
                    <a:pt x="38" y="63"/>
                  </a:lnTo>
                </a:path>
              </a:pathLst>
            </a:custGeom>
            <a:ln w="3175">
              <a:solidFill>
                <a:srgbClr val="231F20"/>
              </a:solidFill>
            </a:ln>
          </p:spPr>
          <p:txBody>
            <a:bodyPr wrap="square" lIns="0" tIns="0" rIns="0" bIns="0" rtlCol="0"/>
            <a:lstStyle/>
            <a:p/>
          </p:txBody>
        </p:sp>
        <p:sp>
          <p:nvSpPr>
            <p:cNvPr id="5492" name="object 5492" descr=""/>
            <p:cNvSpPr/>
            <p:nvPr/>
          </p:nvSpPr>
          <p:spPr>
            <a:xfrm>
              <a:off x="5559535" y="2436674"/>
              <a:ext cx="635" cy="635"/>
            </a:xfrm>
            <a:custGeom>
              <a:avLst/>
              <a:gdLst/>
              <a:ahLst/>
              <a:cxnLst/>
              <a:rect l="l" t="t" r="r" b="b"/>
              <a:pathLst>
                <a:path w="635" h="635">
                  <a:moveTo>
                    <a:pt x="38" y="76"/>
                  </a:moveTo>
                  <a:lnTo>
                    <a:pt x="0" y="0"/>
                  </a:lnTo>
                </a:path>
                <a:path w="635" h="635">
                  <a:moveTo>
                    <a:pt x="38" y="76"/>
                  </a:moveTo>
                  <a:lnTo>
                    <a:pt x="0" y="0"/>
                  </a:lnTo>
                </a:path>
              </a:pathLst>
            </a:custGeom>
            <a:ln w="3175">
              <a:solidFill>
                <a:srgbClr val="231F20"/>
              </a:solidFill>
            </a:ln>
          </p:spPr>
          <p:txBody>
            <a:bodyPr wrap="square" lIns="0" tIns="0" rIns="0" bIns="0" rtlCol="0"/>
            <a:lstStyle/>
            <a:p/>
          </p:txBody>
        </p:sp>
        <p:sp>
          <p:nvSpPr>
            <p:cNvPr id="5493" name="object 5493" descr=""/>
            <p:cNvSpPr/>
            <p:nvPr/>
          </p:nvSpPr>
          <p:spPr>
            <a:xfrm>
              <a:off x="5544193" y="2427485"/>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5494" name="object 5494" descr=""/>
            <p:cNvSpPr/>
            <p:nvPr/>
          </p:nvSpPr>
          <p:spPr>
            <a:xfrm>
              <a:off x="5539841" y="2438734"/>
              <a:ext cx="3810" cy="1270"/>
            </a:xfrm>
            <a:custGeom>
              <a:avLst/>
              <a:gdLst/>
              <a:ahLst/>
              <a:cxnLst/>
              <a:rect l="l" t="t" r="r" b="b"/>
              <a:pathLst>
                <a:path w="3810" h="1269">
                  <a:moveTo>
                    <a:pt x="0" y="0"/>
                  </a:moveTo>
                  <a:lnTo>
                    <a:pt x="901" y="762"/>
                  </a:lnTo>
                  <a:lnTo>
                    <a:pt x="2044" y="1181"/>
                  </a:lnTo>
                  <a:lnTo>
                    <a:pt x="3225" y="1181"/>
                  </a:lnTo>
                </a:path>
              </a:pathLst>
            </a:custGeom>
            <a:ln w="3175">
              <a:solidFill>
                <a:srgbClr val="231F20"/>
              </a:solidFill>
            </a:ln>
          </p:spPr>
          <p:txBody>
            <a:bodyPr wrap="square" lIns="0" tIns="0" rIns="0" bIns="0" rtlCol="0"/>
            <a:lstStyle/>
            <a:p/>
          </p:txBody>
        </p:sp>
        <p:sp>
          <p:nvSpPr>
            <p:cNvPr id="5495" name="object 5495" descr=""/>
            <p:cNvSpPr/>
            <p:nvPr/>
          </p:nvSpPr>
          <p:spPr>
            <a:xfrm>
              <a:off x="5545136" y="2431491"/>
              <a:ext cx="635" cy="635"/>
            </a:xfrm>
            <a:custGeom>
              <a:avLst/>
              <a:gdLst/>
              <a:ahLst/>
              <a:cxnLst/>
              <a:rect l="l" t="t" r="r" b="b"/>
              <a:pathLst>
                <a:path w="635" h="635">
                  <a:moveTo>
                    <a:pt x="50" y="38"/>
                  </a:moveTo>
                  <a:lnTo>
                    <a:pt x="0" y="0"/>
                  </a:lnTo>
                </a:path>
              </a:pathLst>
            </a:custGeom>
            <a:ln w="3175">
              <a:solidFill>
                <a:srgbClr val="231F20"/>
              </a:solidFill>
            </a:ln>
          </p:spPr>
          <p:txBody>
            <a:bodyPr wrap="square" lIns="0" tIns="0" rIns="0" bIns="0" rtlCol="0"/>
            <a:lstStyle/>
            <a:p/>
          </p:txBody>
        </p:sp>
        <p:sp>
          <p:nvSpPr>
            <p:cNvPr id="5496" name="object 5496" descr=""/>
            <p:cNvSpPr/>
            <p:nvPr/>
          </p:nvSpPr>
          <p:spPr>
            <a:xfrm>
              <a:off x="5546059" y="2433023"/>
              <a:ext cx="635" cy="1270"/>
            </a:xfrm>
            <a:custGeom>
              <a:avLst/>
              <a:gdLst/>
              <a:ahLst/>
              <a:cxnLst/>
              <a:rect l="l" t="t" r="r" b="b"/>
              <a:pathLst>
                <a:path w="635" h="1269">
                  <a:moveTo>
                    <a:pt x="126" y="787"/>
                  </a:moveTo>
                  <a:lnTo>
                    <a:pt x="126" y="711"/>
                  </a:lnTo>
                </a:path>
                <a:path w="635" h="1269">
                  <a:moveTo>
                    <a:pt x="126" y="787"/>
                  </a:moveTo>
                  <a:lnTo>
                    <a:pt x="126" y="520"/>
                  </a:lnTo>
                  <a:lnTo>
                    <a:pt x="76" y="254"/>
                  </a:lnTo>
                  <a:lnTo>
                    <a:pt x="0" y="0"/>
                  </a:lnTo>
                </a:path>
              </a:pathLst>
            </a:custGeom>
            <a:ln w="3175">
              <a:solidFill>
                <a:srgbClr val="231F20"/>
              </a:solidFill>
            </a:ln>
          </p:spPr>
          <p:txBody>
            <a:bodyPr wrap="square" lIns="0" tIns="0" rIns="0" bIns="0" rtlCol="0"/>
            <a:lstStyle/>
            <a:p/>
          </p:txBody>
        </p:sp>
        <p:sp>
          <p:nvSpPr>
            <p:cNvPr id="5497" name="object 5497" descr=""/>
            <p:cNvSpPr/>
            <p:nvPr/>
          </p:nvSpPr>
          <p:spPr>
            <a:xfrm>
              <a:off x="5545175" y="2431527"/>
              <a:ext cx="635" cy="635"/>
            </a:xfrm>
            <a:custGeom>
              <a:avLst/>
              <a:gdLst/>
              <a:ahLst/>
              <a:cxnLst/>
              <a:rect l="l" t="t" r="r" b="b"/>
              <a:pathLst>
                <a:path w="635" h="635">
                  <a:moveTo>
                    <a:pt x="520" y="622"/>
                  </a:moveTo>
                  <a:lnTo>
                    <a:pt x="380" y="393"/>
                  </a:lnTo>
                  <a:lnTo>
                    <a:pt x="203" y="190"/>
                  </a:lnTo>
                  <a:lnTo>
                    <a:pt x="0" y="0"/>
                  </a:lnTo>
                </a:path>
              </a:pathLst>
            </a:custGeom>
            <a:ln w="3175">
              <a:solidFill>
                <a:srgbClr val="231F20"/>
              </a:solidFill>
            </a:ln>
          </p:spPr>
          <p:txBody>
            <a:bodyPr wrap="square" lIns="0" tIns="0" rIns="0" bIns="0" rtlCol="0"/>
            <a:lstStyle/>
            <a:p/>
          </p:txBody>
        </p:sp>
        <p:sp>
          <p:nvSpPr>
            <p:cNvPr id="5498" name="object 5498" descr=""/>
            <p:cNvSpPr/>
            <p:nvPr/>
          </p:nvSpPr>
          <p:spPr>
            <a:xfrm>
              <a:off x="5545706" y="2432155"/>
              <a:ext cx="635" cy="1270"/>
            </a:xfrm>
            <a:custGeom>
              <a:avLst/>
              <a:gdLst/>
              <a:ahLst/>
              <a:cxnLst/>
              <a:rect l="l" t="t" r="r" b="b"/>
              <a:pathLst>
                <a:path w="635" h="1269">
                  <a:moveTo>
                    <a:pt x="355" y="787"/>
                  </a:moveTo>
                  <a:lnTo>
                    <a:pt x="279" y="520"/>
                  </a:lnTo>
                  <a:lnTo>
                    <a:pt x="152" y="241"/>
                  </a:lnTo>
                  <a:lnTo>
                    <a:pt x="0" y="0"/>
                  </a:lnTo>
                </a:path>
              </a:pathLst>
            </a:custGeom>
            <a:ln w="3175">
              <a:solidFill>
                <a:srgbClr val="231F20"/>
              </a:solidFill>
            </a:ln>
          </p:spPr>
          <p:txBody>
            <a:bodyPr wrap="square" lIns="0" tIns="0" rIns="0" bIns="0" rtlCol="0"/>
            <a:lstStyle/>
            <a:p/>
          </p:txBody>
        </p:sp>
        <p:sp>
          <p:nvSpPr>
            <p:cNvPr id="5499" name="object 5499" descr=""/>
            <p:cNvSpPr/>
            <p:nvPr/>
          </p:nvSpPr>
          <p:spPr>
            <a:xfrm>
              <a:off x="5546186" y="2433746"/>
              <a:ext cx="0" cy="635"/>
            </a:xfrm>
            <a:custGeom>
              <a:avLst/>
              <a:gdLst/>
              <a:ahLst/>
              <a:cxnLst/>
              <a:rect l="l" t="t" r="r" b="b"/>
              <a:pathLst>
                <a:path w="0" h="635">
                  <a:moveTo>
                    <a:pt x="0" y="63"/>
                  </a:moveTo>
                  <a:lnTo>
                    <a:pt x="0" y="0"/>
                  </a:lnTo>
                </a:path>
              </a:pathLst>
            </a:custGeom>
            <a:ln w="3175">
              <a:solidFill>
                <a:srgbClr val="231F20"/>
              </a:solidFill>
            </a:ln>
          </p:spPr>
          <p:txBody>
            <a:bodyPr wrap="square" lIns="0" tIns="0" rIns="0" bIns="0" rtlCol="0"/>
            <a:lstStyle/>
            <a:p/>
          </p:txBody>
        </p:sp>
        <p:sp>
          <p:nvSpPr>
            <p:cNvPr id="5500" name="object 5500" descr=""/>
            <p:cNvSpPr/>
            <p:nvPr/>
          </p:nvSpPr>
          <p:spPr>
            <a:xfrm>
              <a:off x="5545217" y="2431689"/>
              <a:ext cx="635" cy="635"/>
            </a:xfrm>
            <a:custGeom>
              <a:avLst/>
              <a:gdLst/>
              <a:ahLst/>
              <a:cxnLst/>
              <a:rect l="l" t="t" r="r" b="b"/>
              <a:pathLst>
                <a:path w="635" h="635">
                  <a:moveTo>
                    <a:pt x="50" y="38"/>
                  </a:moveTo>
                </a:path>
              </a:pathLst>
            </a:custGeom>
            <a:ln w="3175">
              <a:solidFill>
                <a:srgbClr val="231F20"/>
              </a:solidFill>
            </a:ln>
          </p:spPr>
          <p:txBody>
            <a:bodyPr wrap="square" lIns="0" tIns="0" rIns="0" bIns="0" rtlCol="0"/>
            <a:lstStyle/>
            <a:p/>
          </p:txBody>
        </p:sp>
        <p:sp>
          <p:nvSpPr>
            <p:cNvPr id="5501" name="object 5501" descr=""/>
            <p:cNvSpPr/>
            <p:nvPr/>
          </p:nvSpPr>
          <p:spPr>
            <a:xfrm>
              <a:off x="5545744" y="2432280"/>
              <a:ext cx="635" cy="1270"/>
            </a:xfrm>
            <a:custGeom>
              <a:avLst/>
              <a:gdLst/>
              <a:ahLst/>
              <a:cxnLst/>
              <a:rect l="l" t="t" r="r" b="b"/>
              <a:pathLst>
                <a:path w="635" h="1269">
                  <a:moveTo>
                    <a:pt x="330" y="749"/>
                  </a:moveTo>
                  <a:lnTo>
                    <a:pt x="254" y="482"/>
                  </a:lnTo>
                  <a:lnTo>
                    <a:pt x="139" y="241"/>
                  </a:lnTo>
                  <a:lnTo>
                    <a:pt x="0" y="0"/>
                  </a:lnTo>
                </a:path>
              </a:pathLst>
            </a:custGeom>
            <a:ln w="3175">
              <a:solidFill>
                <a:srgbClr val="231F20"/>
              </a:solidFill>
            </a:ln>
          </p:spPr>
          <p:txBody>
            <a:bodyPr wrap="square" lIns="0" tIns="0" rIns="0" bIns="0" rtlCol="0"/>
            <a:lstStyle/>
            <a:p/>
          </p:txBody>
        </p:sp>
        <p:sp>
          <p:nvSpPr>
            <p:cNvPr id="5502" name="object 5502" descr=""/>
            <p:cNvSpPr/>
            <p:nvPr/>
          </p:nvSpPr>
          <p:spPr>
            <a:xfrm>
              <a:off x="5544772" y="2431889"/>
              <a:ext cx="635" cy="635"/>
            </a:xfrm>
            <a:custGeom>
              <a:avLst/>
              <a:gdLst/>
              <a:ahLst/>
              <a:cxnLst/>
              <a:rect l="l" t="t" r="r" b="b"/>
              <a:pathLst>
                <a:path w="635" h="635">
                  <a:moveTo>
                    <a:pt x="469" y="546"/>
                  </a:moveTo>
                  <a:lnTo>
                    <a:pt x="342" y="342"/>
                  </a:lnTo>
                  <a:lnTo>
                    <a:pt x="177" y="165"/>
                  </a:lnTo>
                  <a:lnTo>
                    <a:pt x="0" y="0"/>
                  </a:lnTo>
                </a:path>
              </a:pathLst>
            </a:custGeom>
            <a:ln w="3175">
              <a:solidFill>
                <a:srgbClr val="231F20"/>
              </a:solidFill>
            </a:ln>
          </p:spPr>
          <p:txBody>
            <a:bodyPr wrap="square" lIns="0" tIns="0" rIns="0" bIns="0" rtlCol="0"/>
            <a:lstStyle/>
            <a:p/>
          </p:txBody>
        </p:sp>
        <p:sp>
          <p:nvSpPr>
            <p:cNvPr id="5503" name="object 5503" descr=""/>
            <p:cNvSpPr/>
            <p:nvPr/>
          </p:nvSpPr>
          <p:spPr>
            <a:xfrm>
              <a:off x="5545030" y="2431892"/>
              <a:ext cx="1270" cy="2540"/>
            </a:xfrm>
            <a:custGeom>
              <a:avLst/>
              <a:gdLst/>
              <a:ahLst/>
              <a:cxnLst/>
              <a:rect l="l" t="t" r="r" b="b"/>
              <a:pathLst>
                <a:path w="1270" h="2539">
                  <a:moveTo>
                    <a:pt x="888" y="1930"/>
                  </a:moveTo>
                  <a:lnTo>
                    <a:pt x="888" y="1181"/>
                  </a:lnTo>
                  <a:lnTo>
                    <a:pt x="571" y="482"/>
                  </a:lnTo>
                  <a:lnTo>
                    <a:pt x="0" y="0"/>
                  </a:lnTo>
                </a:path>
              </a:pathLst>
            </a:custGeom>
            <a:ln w="3175">
              <a:solidFill>
                <a:srgbClr val="231F20"/>
              </a:solidFill>
            </a:ln>
          </p:spPr>
          <p:txBody>
            <a:bodyPr wrap="square" lIns="0" tIns="0" rIns="0" bIns="0" rtlCol="0"/>
            <a:lstStyle/>
            <a:p/>
          </p:txBody>
        </p:sp>
        <p:sp>
          <p:nvSpPr>
            <p:cNvPr id="5504" name="object 5504" descr=""/>
            <p:cNvSpPr/>
            <p:nvPr/>
          </p:nvSpPr>
          <p:spPr>
            <a:xfrm>
              <a:off x="5538339" y="2430705"/>
              <a:ext cx="5080" cy="5080"/>
            </a:xfrm>
            <a:custGeom>
              <a:avLst/>
              <a:gdLst/>
              <a:ahLst/>
              <a:cxnLst/>
              <a:rect l="l" t="t" r="r" b="b"/>
              <a:pathLst>
                <a:path w="5079" h="5080">
                  <a:moveTo>
                    <a:pt x="4597" y="2311"/>
                  </a:moveTo>
                  <a:lnTo>
                    <a:pt x="4597" y="1028"/>
                  </a:lnTo>
                  <a:lnTo>
                    <a:pt x="3568" y="0"/>
                  </a:lnTo>
                  <a:lnTo>
                    <a:pt x="2298" y="0"/>
                  </a:lnTo>
                  <a:lnTo>
                    <a:pt x="1028" y="0"/>
                  </a:lnTo>
                  <a:lnTo>
                    <a:pt x="0" y="1028"/>
                  </a:lnTo>
                  <a:lnTo>
                    <a:pt x="0" y="2311"/>
                  </a:lnTo>
                  <a:lnTo>
                    <a:pt x="0" y="3581"/>
                  </a:lnTo>
                  <a:lnTo>
                    <a:pt x="1028" y="4610"/>
                  </a:lnTo>
                  <a:lnTo>
                    <a:pt x="2298" y="4610"/>
                  </a:lnTo>
                  <a:lnTo>
                    <a:pt x="3568" y="4610"/>
                  </a:lnTo>
                  <a:lnTo>
                    <a:pt x="4597" y="3581"/>
                  </a:lnTo>
                  <a:lnTo>
                    <a:pt x="4597" y="2311"/>
                  </a:lnTo>
                </a:path>
              </a:pathLst>
            </a:custGeom>
            <a:ln w="3175">
              <a:solidFill>
                <a:srgbClr val="231F20"/>
              </a:solidFill>
            </a:ln>
          </p:spPr>
          <p:txBody>
            <a:bodyPr wrap="square" lIns="0" tIns="0" rIns="0" bIns="0" rtlCol="0"/>
            <a:lstStyle/>
            <a:p/>
          </p:txBody>
        </p:sp>
        <p:sp>
          <p:nvSpPr>
            <p:cNvPr id="5505" name="object 5505" descr=""/>
            <p:cNvSpPr/>
            <p:nvPr/>
          </p:nvSpPr>
          <p:spPr>
            <a:xfrm>
              <a:off x="5538605" y="2430984"/>
              <a:ext cx="4445" cy="4445"/>
            </a:xfrm>
            <a:custGeom>
              <a:avLst/>
              <a:gdLst/>
              <a:ahLst/>
              <a:cxnLst/>
              <a:rect l="l" t="t" r="r" b="b"/>
              <a:pathLst>
                <a:path w="4445" h="4444">
                  <a:moveTo>
                    <a:pt x="4063" y="2031"/>
                  </a:moveTo>
                  <a:lnTo>
                    <a:pt x="4063" y="901"/>
                  </a:lnTo>
                  <a:lnTo>
                    <a:pt x="3149" y="0"/>
                  </a:lnTo>
                  <a:lnTo>
                    <a:pt x="2031" y="0"/>
                  </a:lnTo>
                  <a:lnTo>
                    <a:pt x="914" y="0"/>
                  </a:lnTo>
                  <a:lnTo>
                    <a:pt x="0" y="901"/>
                  </a:lnTo>
                  <a:lnTo>
                    <a:pt x="0" y="2031"/>
                  </a:lnTo>
                  <a:lnTo>
                    <a:pt x="0" y="3149"/>
                  </a:lnTo>
                  <a:lnTo>
                    <a:pt x="914" y="4051"/>
                  </a:lnTo>
                  <a:lnTo>
                    <a:pt x="2031" y="4051"/>
                  </a:lnTo>
                  <a:lnTo>
                    <a:pt x="3149" y="4051"/>
                  </a:lnTo>
                  <a:lnTo>
                    <a:pt x="4063" y="3149"/>
                  </a:lnTo>
                  <a:lnTo>
                    <a:pt x="4063" y="2031"/>
                  </a:lnTo>
                </a:path>
              </a:pathLst>
            </a:custGeom>
            <a:ln w="3175">
              <a:solidFill>
                <a:srgbClr val="231F20"/>
              </a:solidFill>
            </a:ln>
          </p:spPr>
          <p:txBody>
            <a:bodyPr wrap="square" lIns="0" tIns="0" rIns="0" bIns="0" rtlCol="0"/>
            <a:lstStyle/>
            <a:p/>
          </p:txBody>
        </p:sp>
        <p:sp>
          <p:nvSpPr>
            <p:cNvPr id="5506" name="object 5506" descr=""/>
            <p:cNvSpPr/>
            <p:nvPr/>
          </p:nvSpPr>
          <p:spPr>
            <a:xfrm>
              <a:off x="5538878" y="2431251"/>
              <a:ext cx="3810" cy="3810"/>
            </a:xfrm>
            <a:custGeom>
              <a:avLst/>
              <a:gdLst/>
              <a:ahLst/>
              <a:cxnLst/>
              <a:rect l="l" t="t" r="r" b="b"/>
              <a:pathLst>
                <a:path w="3810" h="3810">
                  <a:moveTo>
                    <a:pt x="3517" y="1765"/>
                  </a:moveTo>
                  <a:lnTo>
                    <a:pt x="3517" y="787"/>
                  </a:lnTo>
                  <a:lnTo>
                    <a:pt x="2730" y="0"/>
                  </a:lnTo>
                  <a:lnTo>
                    <a:pt x="1752" y="0"/>
                  </a:lnTo>
                  <a:lnTo>
                    <a:pt x="787" y="0"/>
                  </a:lnTo>
                  <a:lnTo>
                    <a:pt x="0" y="787"/>
                  </a:lnTo>
                  <a:lnTo>
                    <a:pt x="0" y="1765"/>
                  </a:lnTo>
                  <a:lnTo>
                    <a:pt x="0" y="2730"/>
                  </a:lnTo>
                  <a:lnTo>
                    <a:pt x="787" y="3517"/>
                  </a:lnTo>
                  <a:lnTo>
                    <a:pt x="1752" y="3517"/>
                  </a:lnTo>
                  <a:lnTo>
                    <a:pt x="2730" y="3517"/>
                  </a:lnTo>
                  <a:lnTo>
                    <a:pt x="3517" y="2730"/>
                  </a:lnTo>
                  <a:lnTo>
                    <a:pt x="3517" y="1765"/>
                  </a:lnTo>
                </a:path>
              </a:pathLst>
            </a:custGeom>
            <a:ln w="3175">
              <a:solidFill>
                <a:srgbClr val="231F20"/>
              </a:solidFill>
            </a:ln>
          </p:spPr>
          <p:txBody>
            <a:bodyPr wrap="square" lIns="0" tIns="0" rIns="0" bIns="0" rtlCol="0"/>
            <a:lstStyle/>
            <a:p/>
          </p:txBody>
        </p:sp>
        <p:sp>
          <p:nvSpPr>
            <p:cNvPr id="5507" name="object 5507" descr=""/>
            <p:cNvSpPr/>
            <p:nvPr/>
          </p:nvSpPr>
          <p:spPr>
            <a:xfrm>
              <a:off x="5545367" y="2429246"/>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5508" name="object 5508" descr=""/>
            <p:cNvSpPr/>
            <p:nvPr/>
          </p:nvSpPr>
          <p:spPr>
            <a:xfrm>
              <a:off x="5544492" y="2428340"/>
              <a:ext cx="635" cy="635"/>
            </a:xfrm>
            <a:custGeom>
              <a:avLst/>
              <a:gdLst/>
              <a:ahLst/>
              <a:cxnLst/>
              <a:rect l="l" t="t" r="r" b="b"/>
              <a:pathLst>
                <a:path w="635" h="635">
                  <a:moveTo>
                    <a:pt x="50" y="25"/>
                  </a:moveTo>
                </a:path>
              </a:pathLst>
            </a:custGeom>
            <a:ln w="3175">
              <a:solidFill>
                <a:srgbClr val="231F20"/>
              </a:solidFill>
            </a:ln>
          </p:spPr>
          <p:txBody>
            <a:bodyPr wrap="square" lIns="0" tIns="0" rIns="0" bIns="0" rtlCol="0"/>
            <a:lstStyle/>
            <a:p/>
          </p:txBody>
        </p:sp>
        <p:sp>
          <p:nvSpPr>
            <p:cNvPr id="5509" name="object 5509" descr=""/>
            <p:cNvSpPr/>
            <p:nvPr/>
          </p:nvSpPr>
          <p:spPr>
            <a:xfrm>
              <a:off x="5541684" y="2428082"/>
              <a:ext cx="635" cy="635"/>
            </a:xfrm>
            <a:custGeom>
              <a:avLst/>
              <a:gdLst/>
              <a:ahLst/>
              <a:cxnLst/>
              <a:rect l="l" t="t" r="r" b="b"/>
              <a:pathLst>
                <a:path w="635" h="635">
                  <a:moveTo>
                    <a:pt x="482" y="444"/>
                  </a:moveTo>
                  <a:lnTo>
                    <a:pt x="342" y="266"/>
                  </a:lnTo>
                  <a:lnTo>
                    <a:pt x="177" y="126"/>
                  </a:lnTo>
                  <a:lnTo>
                    <a:pt x="0" y="0"/>
                  </a:lnTo>
                </a:path>
              </a:pathLst>
            </a:custGeom>
            <a:ln w="3175">
              <a:solidFill>
                <a:srgbClr val="231F20"/>
              </a:solidFill>
            </a:ln>
          </p:spPr>
          <p:txBody>
            <a:bodyPr wrap="square" lIns="0" tIns="0" rIns="0" bIns="0" rtlCol="0"/>
            <a:lstStyle/>
            <a:p/>
          </p:txBody>
        </p:sp>
        <p:sp>
          <p:nvSpPr>
            <p:cNvPr id="5510" name="object 5510" descr=""/>
            <p:cNvSpPr/>
            <p:nvPr/>
          </p:nvSpPr>
          <p:spPr>
            <a:xfrm>
              <a:off x="5540490" y="2427530"/>
              <a:ext cx="635" cy="635"/>
            </a:xfrm>
            <a:custGeom>
              <a:avLst/>
              <a:gdLst/>
              <a:ahLst/>
              <a:cxnLst/>
              <a:rect l="l" t="t" r="r" b="b"/>
              <a:pathLst>
                <a:path w="635" h="635">
                  <a:moveTo>
                    <a:pt x="622" y="203"/>
                  </a:moveTo>
                  <a:lnTo>
                    <a:pt x="419" y="114"/>
                  </a:lnTo>
                  <a:lnTo>
                    <a:pt x="215" y="50"/>
                  </a:lnTo>
                  <a:lnTo>
                    <a:pt x="0" y="0"/>
                  </a:lnTo>
                </a:path>
              </a:pathLst>
            </a:custGeom>
            <a:ln w="3175">
              <a:solidFill>
                <a:srgbClr val="231F20"/>
              </a:solidFill>
            </a:ln>
          </p:spPr>
          <p:txBody>
            <a:bodyPr wrap="square" lIns="0" tIns="0" rIns="0" bIns="0" rtlCol="0"/>
            <a:lstStyle/>
            <a:p/>
          </p:txBody>
        </p:sp>
        <p:sp>
          <p:nvSpPr>
            <p:cNvPr id="5511" name="object 5511" descr=""/>
            <p:cNvSpPr/>
            <p:nvPr/>
          </p:nvSpPr>
          <p:spPr>
            <a:xfrm>
              <a:off x="5541112" y="2427738"/>
              <a:ext cx="635" cy="635"/>
            </a:xfrm>
            <a:custGeom>
              <a:avLst/>
              <a:gdLst/>
              <a:ahLst/>
              <a:cxnLst/>
              <a:rect l="l" t="t" r="r" b="b"/>
              <a:pathLst>
                <a:path w="635" h="635">
                  <a:moveTo>
                    <a:pt x="571" y="342"/>
                  </a:moveTo>
                  <a:lnTo>
                    <a:pt x="393" y="203"/>
                  </a:lnTo>
                  <a:lnTo>
                    <a:pt x="203" y="88"/>
                  </a:lnTo>
                  <a:lnTo>
                    <a:pt x="0" y="0"/>
                  </a:lnTo>
                </a:path>
              </a:pathLst>
            </a:custGeom>
            <a:ln w="3175">
              <a:solidFill>
                <a:srgbClr val="231F20"/>
              </a:solidFill>
            </a:ln>
          </p:spPr>
          <p:txBody>
            <a:bodyPr wrap="square" lIns="0" tIns="0" rIns="0" bIns="0" rtlCol="0"/>
            <a:lstStyle/>
            <a:p/>
          </p:txBody>
        </p:sp>
        <p:sp>
          <p:nvSpPr>
            <p:cNvPr id="5512" name="object 5512" descr=""/>
            <p:cNvSpPr/>
            <p:nvPr/>
          </p:nvSpPr>
          <p:spPr>
            <a:xfrm>
              <a:off x="5539819" y="2427188"/>
              <a:ext cx="635" cy="0"/>
            </a:xfrm>
            <a:custGeom>
              <a:avLst/>
              <a:gdLst/>
              <a:ahLst/>
              <a:cxnLst/>
              <a:rect l="l" t="t" r="r" b="b"/>
              <a:pathLst>
                <a:path w="635" h="0">
                  <a:moveTo>
                    <a:pt x="139" y="0"/>
                  </a:moveTo>
                  <a:lnTo>
                    <a:pt x="0" y="0"/>
                  </a:lnTo>
                </a:path>
              </a:pathLst>
            </a:custGeom>
            <a:ln w="3175">
              <a:solidFill>
                <a:srgbClr val="231F20"/>
              </a:solidFill>
            </a:ln>
          </p:spPr>
          <p:txBody>
            <a:bodyPr wrap="square" lIns="0" tIns="0" rIns="0" bIns="0" rtlCol="0"/>
            <a:lstStyle/>
            <a:p/>
          </p:txBody>
        </p:sp>
        <p:sp>
          <p:nvSpPr>
            <p:cNvPr id="5513" name="object 5513" descr=""/>
            <p:cNvSpPr/>
            <p:nvPr/>
          </p:nvSpPr>
          <p:spPr>
            <a:xfrm>
              <a:off x="5545342" y="2429097"/>
              <a:ext cx="635" cy="635"/>
            </a:xfrm>
            <a:custGeom>
              <a:avLst/>
              <a:gdLst/>
              <a:ahLst/>
              <a:cxnLst/>
              <a:rect l="l" t="t" r="r" b="b"/>
              <a:pathLst>
                <a:path w="635" h="635">
                  <a:moveTo>
                    <a:pt x="25" y="38"/>
                  </a:moveTo>
                </a:path>
              </a:pathLst>
            </a:custGeom>
            <a:ln w="3175">
              <a:solidFill>
                <a:srgbClr val="231F20"/>
              </a:solidFill>
            </a:ln>
          </p:spPr>
          <p:txBody>
            <a:bodyPr wrap="square" lIns="0" tIns="0" rIns="0" bIns="0" rtlCol="0"/>
            <a:lstStyle/>
            <a:p/>
          </p:txBody>
        </p:sp>
        <p:sp>
          <p:nvSpPr>
            <p:cNvPr id="5514" name="object 5514" descr=""/>
            <p:cNvSpPr/>
            <p:nvPr/>
          </p:nvSpPr>
          <p:spPr>
            <a:xfrm>
              <a:off x="5544553" y="2428303"/>
              <a:ext cx="635" cy="635"/>
            </a:xfrm>
            <a:custGeom>
              <a:avLst/>
              <a:gdLst/>
              <a:ahLst/>
              <a:cxnLst/>
              <a:rect l="l" t="t" r="r" b="b"/>
              <a:pathLst>
                <a:path w="635" h="635">
                  <a:moveTo>
                    <a:pt x="50" y="25"/>
                  </a:moveTo>
                </a:path>
              </a:pathLst>
            </a:custGeom>
            <a:ln w="3175">
              <a:solidFill>
                <a:srgbClr val="231F20"/>
              </a:solidFill>
            </a:ln>
          </p:spPr>
          <p:txBody>
            <a:bodyPr wrap="square" lIns="0" tIns="0" rIns="0" bIns="0" rtlCol="0"/>
            <a:lstStyle/>
            <a:p/>
          </p:txBody>
        </p:sp>
        <p:sp>
          <p:nvSpPr>
            <p:cNvPr id="5515" name="object 5515" descr=""/>
            <p:cNvSpPr/>
            <p:nvPr/>
          </p:nvSpPr>
          <p:spPr>
            <a:xfrm>
              <a:off x="5541250" y="2428430"/>
              <a:ext cx="635" cy="635"/>
            </a:xfrm>
            <a:custGeom>
              <a:avLst/>
              <a:gdLst/>
              <a:ahLst/>
              <a:cxnLst/>
              <a:rect l="l" t="t" r="r" b="b"/>
              <a:pathLst>
                <a:path w="635" h="635">
                  <a:moveTo>
                    <a:pt x="508" y="444"/>
                  </a:moveTo>
                  <a:lnTo>
                    <a:pt x="355" y="279"/>
                  </a:lnTo>
                  <a:lnTo>
                    <a:pt x="190" y="126"/>
                  </a:lnTo>
                  <a:lnTo>
                    <a:pt x="0" y="0"/>
                  </a:lnTo>
                </a:path>
              </a:pathLst>
            </a:custGeom>
            <a:ln w="3175">
              <a:solidFill>
                <a:srgbClr val="231F20"/>
              </a:solidFill>
            </a:ln>
          </p:spPr>
          <p:txBody>
            <a:bodyPr wrap="square" lIns="0" tIns="0" rIns="0" bIns="0" rtlCol="0"/>
            <a:lstStyle/>
            <a:p/>
          </p:txBody>
        </p:sp>
        <p:sp>
          <p:nvSpPr>
            <p:cNvPr id="5516" name="object 5516" descr=""/>
            <p:cNvSpPr/>
            <p:nvPr/>
          </p:nvSpPr>
          <p:spPr>
            <a:xfrm>
              <a:off x="5539962" y="2428005"/>
              <a:ext cx="635" cy="635"/>
            </a:xfrm>
            <a:custGeom>
              <a:avLst/>
              <a:gdLst/>
              <a:ahLst/>
              <a:cxnLst/>
              <a:rect l="l" t="t" r="r" b="b"/>
              <a:pathLst>
                <a:path w="635" h="635">
                  <a:moveTo>
                    <a:pt x="419" y="63"/>
                  </a:moveTo>
                  <a:lnTo>
                    <a:pt x="279" y="25"/>
                  </a:lnTo>
                  <a:lnTo>
                    <a:pt x="152" y="12"/>
                  </a:lnTo>
                  <a:lnTo>
                    <a:pt x="0" y="0"/>
                  </a:lnTo>
                </a:path>
              </a:pathLst>
            </a:custGeom>
            <a:ln w="3175">
              <a:solidFill>
                <a:srgbClr val="231F20"/>
              </a:solidFill>
            </a:ln>
          </p:spPr>
          <p:txBody>
            <a:bodyPr wrap="square" lIns="0" tIns="0" rIns="0" bIns="0" rtlCol="0"/>
            <a:lstStyle/>
            <a:p/>
          </p:txBody>
        </p:sp>
        <p:sp>
          <p:nvSpPr>
            <p:cNvPr id="5517" name="object 5517" descr=""/>
            <p:cNvSpPr/>
            <p:nvPr/>
          </p:nvSpPr>
          <p:spPr>
            <a:xfrm>
              <a:off x="5540381" y="2428067"/>
              <a:ext cx="635" cy="635"/>
            </a:xfrm>
            <a:custGeom>
              <a:avLst/>
              <a:gdLst/>
              <a:ahLst/>
              <a:cxnLst/>
              <a:rect l="l" t="t" r="r" b="b"/>
              <a:pathLst>
                <a:path w="635" h="635">
                  <a:moveTo>
                    <a:pt x="253" y="63"/>
                  </a:moveTo>
                  <a:lnTo>
                    <a:pt x="88" y="12"/>
                  </a:lnTo>
                </a:path>
              </a:pathLst>
            </a:custGeom>
            <a:ln w="3175">
              <a:solidFill>
                <a:srgbClr val="231F20"/>
              </a:solidFill>
            </a:ln>
          </p:spPr>
          <p:txBody>
            <a:bodyPr wrap="square" lIns="0" tIns="0" rIns="0" bIns="0" rtlCol="0"/>
            <a:lstStyle/>
            <a:p/>
          </p:txBody>
        </p:sp>
        <p:sp>
          <p:nvSpPr>
            <p:cNvPr id="5518" name="object 5518" descr=""/>
            <p:cNvSpPr/>
            <p:nvPr/>
          </p:nvSpPr>
          <p:spPr>
            <a:xfrm>
              <a:off x="5540640" y="2428136"/>
              <a:ext cx="635" cy="635"/>
            </a:xfrm>
            <a:custGeom>
              <a:avLst/>
              <a:gdLst/>
              <a:ahLst/>
              <a:cxnLst/>
              <a:rect l="l" t="t" r="r" b="b"/>
              <a:pathLst>
                <a:path w="635" h="635">
                  <a:moveTo>
                    <a:pt x="609" y="292"/>
                  </a:moveTo>
                  <a:lnTo>
                    <a:pt x="419" y="165"/>
                  </a:lnTo>
                  <a:lnTo>
                    <a:pt x="215" y="63"/>
                  </a:lnTo>
                  <a:lnTo>
                    <a:pt x="0" y="0"/>
                  </a:lnTo>
                </a:path>
              </a:pathLst>
            </a:custGeom>
            <a:ln w="3175">
              <a:solidFill>
                <a:srgbClr val="231F20"/>
              </a:solidFill>
            </a:ln>
          </p:spPr>
          <p:txBody>
            <a:bodyPr wrap="square" lIns="0" tIns="0" rIns="0" bIns="0" rtlCol="0"/>
            <a:lstStyle/>
            <a:p/>
          </p:txBody>
        </p:sp>
        <p:sp>
          <p:nvSpPr>
            <p:cNvPr id="5519" name="object 5519" descr=""/>
            <p:cNvSpPr/>
            <p:nvPr/>
          </p:nvSpPr>
          <p:spPr>
            <a:xfrm>
              <a:off x="5539821" y="2427738"/>
              <a:ext cx="2540" cy="1270"/>
            </a:xfrm>
            <a:custGeom>
              <a:avLst/>
              <a:gdLst/>
              <a:ahLst/>
              <a:cxnLst/>
              <a:rect l="l" t="t" r="r" b="b"/>
              <a:pathLst>
                <a:path w="2539" h="1269">
                  <a:moveTo>
                    <a:pt x="1943" y="876"/>
                  </a:moveTo>
                  <a:lnTo>
                    <a:pt x="1447" y="317"/>
                  </a:lnTo>
                  <a:lnTo>
                    <a:pt x="749" y="0"/>
                  </a:lnTo>
                  <a:lnTo>
                    <a:pt x="0" y="0"/>
                  </a:lnTo>
                </a:path>
              </a:pathLst>
            </a:custGeom>
            <a:ln w="3175">
              <a:solidFill>
                <a:srgbClr val="231F20"/>
              </a:solidFill>
            </a:ln>
          </p:spPr>
          <p:txBody>
            <a:bodyPr wrap="square" lIns="0" tIns="0" rIns="0" bIns="0" rtlCol="0"/>
            <a:lstStyle/>
            <a:p/>
          </p:txBody>
        </p:sp>
        <p:sp>
          <p:nvSpPr>
            <p:cNvPr id="5520" name="object 5520" descr=""/>
            <p:cNvSpPr/>
            <p:nvPr/>
          </p:nvSpPr>
          <p:spPr>
            <a:xfrm>
              <a:off x="5547267" y="2401886"/>
              <a:ext cx="635" cy="635"/>
            </a:xfrm>
            <a:custGeom>
              <a:avLst/>
              <a:gdLst/>
              <a:ahLst/>
              <a:cxnLst/>
              <a:rect l="l" t="t" r="r" b="b"/>
              <a:pathLst>
                <a:path w="635" h="635">
                  <a:moveTo>
                    <a:pt x="152" y="25"/>
                  </a:moveTo>
                  <a:lnTo>
                    <a:pt x="0" y="0"/>
                  </a:lnTo>
                </a:path>
              </a:pathLst>
            </a:custGeom>
            <a:ln w="3175">
              <a:solidFill>
                <a:srgbClr val="231F20"/>
              </a:solidFill>
            </a:ln>
          </p:spPr>
          <p:txBody>
            <a:bodyPr wrap="square" lIns="0" tIns="0" rIns="0" bIns="0" rtlCol="0"/>
            <a:lstStyle/>
            <a:p/>
          </p:txBody>
        </p:sp>
        <p:sp>
          <p:nvSpPr>
            <p:cNvPr id="5521" name="object 5521" descr=""/>
            <p:cNvSpPr/>
            <p:nvPr/>
          </p:nvSpPr>
          <p:spPr>
            <a:xfrm>
              <a:off x="5545354" y="2428787"/>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5522" name="object 5522" descr=""/>
            <p:cNvSpPr/>
            <p:nvPr/>
          </p:nvSpPr>
          <p:spPr>
            <a:xfrm>
              <a:off x="5545615" y="2428787"/>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523" name="object 5523" descr=""/>
            <p:cNvSpPr/>
            <p:nvPr/>
          </p:nvSpPr>
          <p:spPr>
            <a:xfrm>
              <a:off x="5545404" y="242880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524" name="object 5524" descr=""/>
            <p:cNvSpPr/>
            <p:nvPr/>
          </p:nvSpPr>
          <p:spPr>
            <a:xfrm>
              <a:off x="5544834" y="2428043"/>
              <a:ext cx="635" cy="635"/>
            </a:xfrm>
            <a:custGeom>
              <a:avLst/>
              <a:gdLst/>
              <a:ahLst/>
              <a:cxnLst/>
              <a:rect l="l" t="t" r="r" b="b"/>
              <a:pathLst>
                <a:path w="635" h="635">
                  <a:moveTo>
                    <a:pt x="12" y="0"/>
                  </a:moveTo>
                  <a:lnTo>
                    <a:pt x="0" y="139"/>
                  </a:lnTo>
                </a:path>
              </a:pathLst>
            </a:custGeom>
            <a:ln w="3175">
              <a:solidFill>
                <a:srgbClr val="231F20"/>
              </a:solidFill>
            </a:ln>
          </p:spPr>
          <p:txBody>
            <a:bodyPr wrap="square" lIns="0" tIns="0" rIns="0" bIns="0" rtlCol="0"/>
            <a:lstStyle/>
            <a:p/>
          </p:txBody>
        </p:sp>
        <p:sp>
          <p:nvSpPr>
            <p:cNvPr id="5525" name="object 5525" descr=""/>
            <p:cNvSpPr/>
            <p:nvPr/>
          </p:nvSpPr>
          <p:spPr>
            <a:xfrm>
              <a:off x="5545509" y="2428800"/>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526" name="object 5526" descr=""/>
            <p:cNvSpPr/>
            <p:nvPr/>
          </p:nvSpPr>
          <p:spPr>
            <a:xfrm>
              <a:off x="5544793" y="2427858"/>
              <a:ext cx="635" cy="635"/>
            </a:xfrm>
            <a:custGeom>
              <a:avLst/>
              <a:gdLst/>
              <a:ahLst/>
              <a:cxnLst/>
              <a:rect l="l" t="t" r="r" b="b"/>
              <a:pathLst>
                <a:path w="635" h="635">
                  <a:moveTo>
                    <a:pt x="152" y="0"/>
                  </a:moveTo>
                  <a:lnTo>
                    <a:pt x="0" y="165"/>
                  </a:lnTo>
                  <a:lnTo>
                    <a:pt x="0" y="406"/>
                  </a:lnTo>
                  <a:lnTo>
                    <a:pt x="152" y="571"/>
                  </a:lnTo>
                </a:path>
              </a:pathLst>
            </a:custGeom>
            <a:ln w="3175">
              <a:solidFill>
                <a:srgbClr val="231F20"/>
              </a:solidFill>
            </a:ln>
          </p:spPr>
          <p:txBody>
            <a:bodyPr wrap="square" lIns="0" tIns="0" rIns="0" bIns="0" rtlCol="0"/>
            <a:lstStyle/>
            <a:p/>
          </p:txBody>
        </p:sp>
        <p:sp>
          <p:nvSpPr>
            <p:cNvPr id="5527" name="object 5527" descr=""/>
            <p:cNvSpPr/>
            <p:nvPr/>
          </p:nvSpPr>
          <p:spPr>
            <a:xfrm>
              <a:off x="5545225" y="2428701"/>
              <a:ext cx="635" cy="635"/>
            </a:xfrm>
            <a:custGeom>
              <a:avLst/>
              <a:gdLst/>
              <a:ahLst/>
              <a:cxnLst/>
              <a:rect l="l" t="t" r="r" b="b"/>
              <a:pathLst>
                <a:path w="635" h="635">
                  <a:moveTo>
                    <a:pt x="0" y="0"/>
                  </a:moveTo>
                </a:path>
                <a:path w="635" h="635">
                  <a:moveTo>
                    <a:pt x="0" y="0"/>
                  </a:moveTo>
                  <a:lnTo>
                    <a:pt x="152" y="152"/>
                  </a:lnTo>
                  <a:lnTo>
                    <a:pt x="406" y="152"/>
                  </a:lnTo>
                  <a:lnTo>
                    <a:pt x="558" y="0"/>
                  </a:lnTo>
                </a:path>
              </a:pathLst>
            </a:custGeom>
            <a:ln w="3175">
              <a:solidFill>
                <a:srgbClr val="231F20"/>
              </a:solidFill>
            </a:ln>
          </p:spPr>
          <p:txBody>
            <a:bodyPr wrap="square" lIns="0" tIns="0" rIns="0" bIns="0" rtlCol="0"/>
            <a:lstStyle/>
            <a:p/>
          </p:txBody>
        </p:sp>
        <p:sp>
          <p:nvSpPr>
            <p:cNvPr id="5528" name="object 5528" descr=""/>
            <p:cNvSpPr/>
            <p:nvPr/>
          </p:nvSpPr>
          <p:spPr>
            <a:xfrm>
              <a:off x="5544834" y="242816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529" name="object 5529" descr=""/>
            <p:cNvSpPr/>
            <p:nvPr/>
          </p:nvSpPr>
          <p:spPr>
            <a:xfrm>
              <a:off x="5546750" y="24277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530" name="object 5530" descr=""/>
            <p:cNvSpPr/>
            <p:nvPr/>
          </p:nvSpPr>
          <p:spPr>
            <a:xfrm>
              <a:off x="5552869" y="2415827"/>
              <a:ext cx="635" cy="0"/>
            </a:xfrm>
            <a:custGeom>
              <a:avLst/>
              <a:gdLst/>
              <a:ahLst/>
              <a:cxnLst/>
              <a:rect l="l" t="t" r="r" b="b"/>
              <a:pathLst>
                <a:path w="635" h="0">
                  <a:moveTo>
                    <a:pt x="88" y="0"/>
                  </a:moveTo>
                  <a:lnTo>
                    <a:pt x="0" y="0"/>
                  </a:lnTo>
                </a:path>
                <a:path w="635" h="0">
                  <a:moveTo>
                    <a:pt x="88" y="0"/>
                  </a:moveTo>
                  <a:lnTo>
                    <a:pt x="0" y="0"/>
                  </a:lnTo>
                </a:path>
              </a:pathLst>
            </a:custGeom>
            <a:ln w="3175">
              <a:solidFill>
                <a:srgbClr val="231F20"/>
              </a:solidFill>
            </a:ln>
          </p:spPr>
          <p:txBody>
            <a:bodyPr wrap="square" lIns="0" tIns="0" rIns="0" bIns="0" rtlCol="0"/>
            <a:lstStyle/>
            <a:p/>
          </p:txBody>
        </p:sp>
        <p:sp>
          <p:nvSpPr>
            <p:cNvPr id="5531" name="object 5531" descr=""/>
            <p:cNvSpPr/>
            <p:nvPr/>
          </p:nvSpPr>
          <p:spPr>
            <a:xfrm>
              <a:off x="5571225" y="2424507"/>
              <a:ext cx="635" cy="635"/>
            </a:xfrm>
            <a:custGeom>
              <a:avLst/>
              <a:gdLst/>
              <a:ahLst/>
              <a:cxnLst/>
              <a:rect l="l" t="t" r="r" b="b"/>
              <a:pathLst>
                <a:path w="635" h="635">
                  <a:moveTo>
                    <a:pt x="25" y="50"/>
                  </a:moveTo>
                  <a:lnTo>
                    <a:pt x="0" y="0"/>
                  </a:lnTo>
                </a:path>
              </a:pathLst>
            </a:custGeom>
            <a:ln w="3175">
              <a:solidFill>
                <a:srgbClr val="231F20"/>
              </a:solidFill>
            </a:ln>
          </p:spPr>
          <p:txBody>
            <a:bodyPr wrap="square" lIns="0" tIns="0" rIns="0" bIns="0" rtlCol="0"/>
            <a:lstStyle/>
            <a:p/>
          </p:txBody>
        </p:sp>
        <p:sp>
          <p:nvSpPr>
            <p:cNvPr id="5532" name="object 5532" descr=""/>
            <p:cNvSpPr/>
            <p:nvPr/>
          </p:nvSpPr>
          <p:spPr>
            <a:xfrm>
              <a:off x="5546073" y="2427027"/>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533" name="object 5533" descr=""/>
            <p:cNvSpPr/>
            <p:nvPr/>
          </p:nvSpPr>
          <p:spPr>
            <a:xfrm>
              <a:off x="5545924" y="242706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534" name="object 5534" descr=""/>
            <p:cNvSpPr/>
            <p:nvPr/>
          </p:nvSpPr>
          <p:spPr>
            <a:xfrm>
              <a:off x="5557019" y="2430695"/>
              <a:ext cx="0" cy="635"/>
            </a:xfrm>
            <a:custGeom>
              <a:avLst/>
              <a:gdLst/>
              <a:ahLst/>
              <a:cxnLst/>
              <a:rect l="l" t="t" r="r" b="b"/>
              <a:pathLst>
                <a:path w="0" h="635">
                  <a:moveTo>
                    <a:pt x="0" y="126"/>
                  </a:moveTo>
                  <a:lnTo>
                    <a:pt x="0" y="0"/>
                  </a:lnTo>
                </a:path>
              </a:pathLst>
            </a:custGeom>
            <a:ln w="3175">
              <a:solidFill>
                <a:srgbClr val="231F20"/>
              </a:solidFill>
            </a:ln>
          </p:spPr>
          <p:txBody>
            <a:bodyPr wrap="square" lIns="0" tIns="0" rIns="0" bIns="0" rtlCol="0"/>
            <a:lstStyle/>
            <a:p/>
          </p:txBody>
        </p:sp>
        <p:sp>
          <p:nvSpPr>
            <p:cNvPr id="5535" name="object 5535" descr=""/>
            <p:cNvSpPr/>
            <p:nvPr/>
          </p:nvSpPr>
          <p:spPr>
            <a:xfrm>
              <a:off x="5555524" y="2432972"/>
              <a:ext cx="1270" cy="1270"/>
            </a:xfrm>
            <a:custGeom>
              <a:avLst/>
              <a:gdLst/>
              <a:ahLst/>
              <a:cxnLst/>
              <a:rect l="l" t="t" r="r" b="b"/>
              <a:pathLst>
                <a:path w="1270" h="1269">
                  <a:moveTo>
                    <a:pt x="0" y="838"/>
                  </a:moveTo>
                  <a:lnTo>
                    <a:pt x="254" y="584"/>
                  </a:lnTo>
                  <a:lnTo>
                    <a:pt x="469" y="304"/>
                  </a:lnTo>
                  <a:lnTo>
                    <a:pt x="647" y="0"/>
                  </a:lnTo>
                </a:path>
              </a:pathLst>
            </a:custGeom>
            <a:ln w="3175">
              <a:solidFill>
                <a:srgbClr val="231F20"/>
              </a:solidFill>
            </a:ln>
          </p:spPr>
          <p:txBody>
            <a:bodyPr wrap="square" lIns="0" tIns="0" rIns="0" bIns="0" rtlCol="0"/>
            <a:lstStyle/>
            <a:p/>
          </p:txBody>
        </p:sp>
        <p:sp>
          <p:nvSpPr>
            <p:cNvPr id="5536" name="object 5536" descr=""/>
            <p:cNvSpPr/>
            <p:nvPr/>
          </p:nvSpPr>
          <p:spPr>
            <a:xfrm>
              <a:off x="5556170" y="2431963"/>
              <a:ext cx="635" cy="1270"/>
            </a:xfrm>
            <a:custGeom>
              <a:avLst/>
              <a:gdLst/>
              <a:ahLst/>
              <a:cxnLst/>
              <a:rect l="l" t="t" r="r" b="b"/>
              <a:pathLst>
                <a:path w="635" h="1269">
                  <a:moveTo>
                    <a:pt x="0" y="1003"/>
                  </a:moveTo>
                  <a:lnTo>
                    <a:pt x="190" y="698"/>
                  </a:lnTo>
                  <a:lnTo>
                    <a:pt x="330" y="355"/>
                  </a:lnTo>
                  <a:lnTo>
                    <a:pt x="431" y="0"/>
                  </a:lnTo>
                </a:path>
              </a:pathLst>
            </a:custGeom>
            <a:ln w="3175">
              <a:solidFill>
                <a:srgbClr val="231F20"/>
              </a:solidFill>
            </a:ln>
          </p:spPr>
          <p:txBody>
            <a:bodyPr wrap="square" lIns="0" tIns="0" rIns="0" bIns="0" rtlCol="0"/>
            <a:lstStyle/>
            <a:p/>
          </p:txBody>
        </p:sp>
        <p:sp>
          <p:nvSpPr>
            <p:cNvPr id="5537" name="object 5537" descr=""/>
            <p:cNvSpPr/>
            <p:nvPr/>
          </p:nvSpPr>
          <p:spPr>
            <a:xfrm>
              <a:off x="5555585" y="2427950"/>
              <a:ext cx="635" cy="1270"/>
            </a:xfrm>
            <a:custGeom>
              <a:avLst/>
              <a:gdLst/>
              <a:ahLst/>
              <a:cxnLst/>
              <a:rect l="l" t="t" r="r" b="b"/>
              <a:pathLst>
                <a:path w="635" h="1269">
                  <a:moveTo>
                    <a:pt x="596" y="787"/>
                  </a:moveTo>
                  <a:lnTo>
                    <a:pt x="431" y="508"/>
                  </a:lnTo>
                  <a:lnTo>
                    <a:pt x="228" y="228"/>
                  </a:lnTo>
                  <a:lnTo>
                    <a:pt x="0" y="0"/>
                  </a:lnTo>
                </a:path>
              </a:pathLst>
            </a:custGeom>
            <a:ln w="3175">
              <a:solidFill>
                <a:srgbClr val="231F20"/>
              </a:solidFill>
            </a:ln>
          </p:spPr>
          <p:txBody>
            <a:bodyPr wrap="square" lIns="0" tIns="0" rIns="0" bIns="0" rtlCol="0"/>
            <a:lstStyle/>
            <a:p/>
          </p:txBody>
        </p:sp>
        <p:sp>
          <p:nvSpPr>
            <p:cNvPr id="5538" name="object 5538" descr=""/>
            <p:cNvSpPr/>
            <p:nvPr/>
          </p:nvSpPr>
          <p:spPr>
            <a:xfrm>
              <a:off x="5554656" y="2427210"/>
              <a:ext cx="1270" cy="635"/>
            </a:xfrm>
            <a:custGeom>
              <a:avLst/>
              <a:gdLst/>
              <a:ahLst/>
              <a:cxnLst/>
              <a:rect l="l" t="t" r="r" b="b"/>
              <a:pathLst>
                <a:path w="1270" h="635">
                  <a:moveTo>
                    <a:pt x="825" y="634"/>
                  </a:moveTo>
                  <a:lnTo>
                    <a:pt x="571" y="380"/>
                  </a:lnTo>
                  <a:lnTo>
                    <a:pt x="292" y="177"/>
                  </a:lnTo>
                  <a:lnTo>
                    <a:pt x="0" y="0"/>
                  </a:lnTo>
                </a:path>
              </a:pathLst>
            </a:custGeom>
            <a:ln w="3175">
              <a:solidFill>
                <a:srgbClr val="231F20"/>
              </a:solidFill>
            </a:ln>
          </p:spPr>
          <p:txBody>
            <a:bodyPr wrap="square" lIns="0" tIns="0" rIns="0" bIns="0" rtlCol="0"/>
            <a:lstStyle/>
            <a:p/>
          </p:txBody>
        </p:sp>
        <p:sp>
          <p:nvSpPr>
            <p:cNvPr id="5539" name="object 5539" descr=""/>
            <p:cNvSpPr/>
            <p:nvPr/>
          </p:nvSpPr>
          <p:spPr>
            <a:xfrm>
              <a:off x="5554644" y="2433808"/>
              <a:ext cx="1270" cy="1270"/>
            </a:xfrm>
            <a:custGeom>
              <a:avLst/>
              <a:gdLst/>
              <a:ahLst/>
              <a:cxnLst/>
              <a:rect l="l" t="t" r="r" b="b"/>
              <a:pathLst>
                <a:path w="1270" h="1269">
                  <a:moveTo>
                    <a:pt x="0" y="673"/>
                  </a:moveTo>
                  <a:lnTo>
                    <a:pt x="317" y="482"/>
                  </a:lnTo>
                  <a:lnTo>
                    <a:pt x="609" y="266"/>
                  </a:lnTo>
                  <a:lnTo>
                    <a:pt x="863" y="0"/>
                  </a:lnTo>
                </a:path>
              </a:pathLst>
            </a:custGeom>
            <a:ln w="3175">
              <a:solidFill>
                <a:srgbClr val="231F20"/>
              </a:solidFill>
            </a:ln>
          </p:spPr>
          <p:txBody>
            <a:bodyPr wrap="square" lIns="0" tIns="0" rIns="0" bIns="0" rtlCol="0"/>
            <a:lstStyle/>
            <a:p/>
          </p:txBody>
        </p:sp>
        <p:sp>
          <p:nvSpPr>
            <p:cNvPr id="5540" name="object 5540" descr=""/>
            <p:cNvSpPr/>
            <p:nvPr/>
          </p:nvSpPr>
          <p:spPr>
            <a:xfrm>
              <a:off x="5554193" y="2426984"/>
              <a:ext cx="635" cy="635"/>
            </a:xfrm>
            <a:custGeom>
              <a:avLst/>
              <a:gdLst/>
              <a:ahLst/>
              <a:cxnLst/>
              <a:rect l="l" t="t" r="r" b="b"/>
              <a:pathLst>
                <a:path w="635" h="635">
                  <a:moveTo>
                    <a:pt x="457" y="228"/>
                  </a:moveTo>
                  <a:lnTo>
                    <a:pt x="304" y="139"/>
                  </a:lnTo>
                  <a:lnTo>
                    <a:pt x="165" y="63"/>
                  </a:lnTo>
                  <a:lnTo>
                    <a:pt x="0" y="0"/>
                  </a:lnTo>
                </a:path>
              </a:pathLst>
            </a:custGeom>
            <a:ln w="3175">
              <a:solidFill>
                <a:srgbClr val="231F20"/>
              </a:solidFill>
            </a:ln>
          </p:spPr>
          <p:txBody>
            <a:bodyPr wrap="square" lIns="0" tIns="0" rIns="0" bIns="0" rtlCol="0"/>
            <a:lstStyle/>
            <a:p/>
          </p:txBody>
        </p:sp>
        <p:sp>
          <p:nvSpPr>
            <p:cNvPr id="5541" name="object 5541" descr=""/>
            <p:cNvSpPr/>
            <p:nvPr/>
          </p:nvSpPr>
          <p:spPr>
            <a:xfrm>
              <a:off x="5556182" y="2428739"/>
              <a:ext cx="635" cy="635"/>
            </a:xfrm>
            <a:custGeom>
              <a:avLst/>
              <a:gdLst/>
              <a:ahLst/>
              <a:cxnLst/>
              <a:rect l="l" t="t" r="r" b="b"/>
              <a:pathLst>
                <a:path w="635" h="635">
                  <a:moveTo>
                    <a:pt x="228" y="469"/>
                  </a:moveTo>
                  <a:lnTo>
                    <a:pt x="165" y="304"/>
                  </a:lnTo>
                  <a:lnTo>
                    <a:pt x="88" y="152"/>
                  </a:lnTo>
                  <a:lnTo>
                    <a:pt x="0" y="0"/>
                  </a:lnTo>
                </a:path>
              </a:pathLst>
            </a:custGeom>
            <a:ln w="3175">
              <a:solidFill>
                <a:srgbClr val="231F20"/>
              </a:solidFill>
            </a:ln>
          </p:spPr>
          <p:txBody>
            <a:bodyPr wrap="square" lIns="0" tIns="0" rIns="0" bIns="0" rtlCol="0"/>
            <a:lstStyle/>
            <a:p/>
          </p:txBody>
        </p:sp>
        <p:sp>
          <p:nvSpPr>
            <p:cNvPr id="5542" name="object 5542" descr=""/>
            <p:cNvSpPr/>
            <p:nvPr/>
          </p:nvSpPr>
          <p:spPr>
            <a:xfrm>
              <a:off x="5549492" y="2427783"/>
              <a:ext cx="635" cy="635"/>
            </a:xfrm>
            <a:custGeom>
              <a:avLst/>
              <a:gdLst/>
              <a:ahLst/>
              <a:cxnLst/>
              <a:rect l="l" t="t" r="r" b="b"/>
              <a:pathLst>
                <a:path w="635" h="635">
                  <a:moveTo>
                    <a:pt x="190" y="0"/>
                  </a:moveTo>
                  <a:lnTo>
                    <a:pt x="0" y="190"/>
                  </a:lnTo>
                </a:path>
              </a:pathLst>
            </a:custGeom>
            <a:ln w="3175">
              <a:solidFill>
                <a:srgbClr val="231F20"/>
              </a:solidFill>
            </a:ln>
          </p:spPr>
          <p:txBody>
            <a:bodyPr wrap="square" lIns="0" tIns="0" rIns="0" bIns="0" rtlCol="0"/>
            <a:lstStyle/>
            <a:p/>
          </p:txBody>
        </p:sp>
        <p:sp>
          <p:nvSpPr>
            <p:cNvPr id="5543" name="object 5543" descr=""/>
            <p:cNvSpPr/>
            <p:nvPr/>
          </p:nvSpPr>
          <p:spPr>
            <a:xfrm>
              <a:off x="5555667" y="2430746"/>
              <a:ext cx="0" cy="635"/>
            </a:xfrm>
            <a:custGeom>
              <a:avLst/>
              <a:gdLst/>
              <a:ahLst/>
              <a:cxnLst/>
              <a:rect l="l" t="t" r="r" b="b"/>
              <a:pathLst>
                <a:path w="0" h="635">
                  <a:moveTo>
                    <a:pt x="0" y="76"/>
                  </a:moveTo>
                </a:path>
                <a:path w="0" h="635">
                  <a:moveTo>
                    <a:pt x="0" y="76"/>
                  </a:moveTo>
                </a:path>
              </a:pathLst>
            </a:custGeom>
            <a:ln w="3175">
              <a:solidFill>
                <a:srgbClr val="231F20"/>
              </a:solidFill>
            </a:ln>
          </p:spPr>
          <p:txBody>
            <a:bodyPr wrap="square" lIns="0" tIns="0" rIns="0" bIns="0" rtlCol="0"/>
            <a:lstStyle/>
            <a:p/>
          </p:txBody>
        </p:sp>
        <p:sp>
          <p:nvSpPr>
            <p:cNvPr id="5544" name="object 5544" descr=""/>
            <p:cNvSpPr/>
            <p:nvPr/>
          </p:nvSpPr>
          <p:spPr>
            <a:xfrm>
              <a:off x="5554380" y="2428325"/>
              <a:ext cx="1270" cy="1270"/>
            </a:xfrm>
            <a:custGeom>
              <a:avLst/>
              <a:gdLst/>
              <a:ahLst/>
              <a:cxnLst/>
              <a:rect l="l" t="t" r="r" b="b"/>
              <a:pathLst>
                <a:path w="1270" h="1269">
                  <a:moveTo>
                    <a:pt x="685" y="685"/>
                  </a:moveTo>
                  <a:lnTo>
                    <a:pt x="495" y="419"/>
                  </a:lnTo>
                  <a:lnTo>
                    <a:pt x="266" y="190"/>
                  </a:lnTo>
                  <a:lnTo>
                    <a:pt x="0" y="0"/>
                  </a:lnTo>
                </a:path>
              </a:pathLst>
            </a:custGeom>
            <a:ln w="3175">
              <a:solidFill>
                <a:srgbClr val="231F20"/>
              </a:solidFill>
            </a:ln>
          </p:spPr>
          <p:txBody>
            <a:bodyPr wrap="square" lIns="0" tIns="0" rIns="0" bIns="0" rtlCol="0"/>
            <a:lstStyle/>
            <a:p/>
          </p:txBody>
        </p:sp>
        <p:sp>
          <p:nvSpPr>
            <p:cNvPr id="5545" name="object 5545" descr=""/>
            <p:cNvSpPr/>
            <p:nvPr/>
          </p:nvSpPr>
          <p:spPr>
            <a:xfrm>
              <a:off x="5554384" y="2432678"/>
              <a:ext cx="1270" cy="1270"/>
            </a:xfrm>
            <a:custGeom>
              <a:avLst/>
              <a:gdLst/>
              <a:ahLst/>
              <a:cxnLst/>
              <a:rect l="l" t="t" r="r" b="b"/>
              <a:pathLst>
                <a:path w="1270" h="1269">
                  <a:moveTo>
                    <a:pt x="0" y="685"/>
                  </a:moveTo>
                  <a:lnTo>
                    <a:pt x="266" y="482"/>
                  </a:lnTo>
                  <a:lnTo>
                    <a:pt x="495" y="266"/>
                  </a:lnTo>
                  <a:lnTo>
                    <a:pt x="685" y="0"/>
                  </a:lnTo>
                </a:path>
              </a:pathLst>
            </a:custGeom>
            <a:ln w="3175">
              <a:solidFill>
                <a:srgbClr val="231F20"/>
              </a:solidFill>
            </a:ln>
          </p:spPr>
          <p:txBody>
            <a:bodyPr wrap="square" lIns="0" tIns="0" rIns="0" bIns="0" rtlCol="0"/>
            <a:lstStyle/>
            <a:p/>
          </p:txBody>
        </p:sp>
        <p:sp>
          <p:nvSpPr>
            <p:cNvPr id="5546" name="object 5546" descr=""/>
            <p:cNvSpPr/>
            <p:nvPr/>
          </p:nvSpPr>
          <p:spPr>
            <a:xfrm>
              <a:off x="5554085" y="2433359"/>
              <a:ext cx="635" cy="635"/>
            </a:xfrm>
            <a:custGeom>
              <a:avLst/>
              <a:gdLst/>
              <a:ahLst/>
              <a:cxnLst/>
              <a:rect l="l" t="t" r="r" b="b"/>
              <a:pathLst>
                <a:path w="635" h="635">
                  <a:moveTo>
                    <a:pt x="0" y="190"/>
                  </a:moveTo>
                  <a:lnTo>
                    <a:pt x="203" y="63"/>
                  </a:lnTo>
                </a:path>
              </a:pathLst>
            </a:custGeom>
            <a:ln w="3175">
              <a:solidFill>
                <a:srgbClr val="231F20"/>
              </a:solidFill>
            </a:ln>
          </p:spPr>
          <p:txBody>
            <a:bodyPr wrap="square" lIns="0" tIns="0" rIns="0" bIns="0" rtlCol="0"/>
            <a:lstStyle/>
            <a:p/>
          </p:txBody>
        </p:sp>
        <p:sp>
          <p:nvSpPr>
            <p:cNvPr id="5547" name="object 5547" descr=""/>
            <p:cNvSpPr/>
            <p:nvPr/>
          </p:nvSpPr>
          <p:spPr>
            <a:xfrm>
              <a:off x="5549840" y="2429011"/>
              <a:ext cx="635" cy="635"/>
            </a:xfrm>
            <a:custGeom>
              <a:avLst/>
              <a:gdLst/>
              <a:ahLst/>
              <a:cxnLst/>
              <a:rect l="l" t="t" r="r" b="b"/>
              <a:pathLst>
                <a:path w="635" h="635">
                  <a:moveTo>
                    <a:pt x="190" y="0"/>
                  </a:moveTo>
                  <a:lnTo>
                    <a:pt x="63" y="190"/>
                  </a:lnTo>
                </a:path>
              </a:pathLst>
            </a:custGeom>
            <a:ln w="3175">
              <a:solidFill>
                <a:srgbClr val="231F20"/>
              </a:solidFill>
            </a:ln>
          </p:spPr>
          <p:txBody>
            <a:bodyPr wrap="square" lIns="0" tIns="0" rIns="0" bIns="0" rtlCol="0"/>
            <a:lstStyle/>
            <a:p/>
          </p:txBody>
        </p:sp>
        <p:sp>
          <p:nvSpPr>
            <p:cNvPr id="5548" name="object 5548" descr=""/>
            <p:cNvSpPr/>
            <p:nvPr/>
          </p:nvSpPr>
          <p:spPr>
            <a:xfrm>
              <a:off x="5554104" y="2428138"/>
              <a:ext cx="635" cy="635"/>
            </a:xfrm>
            <a:custGeom>
              <a:avLst/>
              <a:gdLst/>
              <a:ahLst/>
              <a:cxnLst/>
              <a:rect l="l" t="t" r="r" b="b"/>
              <a:pathLst>
                <a:path w="635" h="635">
                  <a:moveTo>
                    <a:pt x="279" y="190"/>
                  </a:moveTo>
                  <a:lnTo>
                    <a:pt x="88" y="63"/>
                  </a:lnTo>
                </a:path>
              </a:pathLst>
            </a:custGeom>
            <a:ln w="3175">
              <a:solidFill>
                <a:srgbClr val="231F20"/>
              </a:solidFill>
            </a:ln>
          </p:spPr>
          <p:txBody>
            <a:bodyPr wrap="square" lIns="0" tIns="0" rIns="0" bIns="0" rtlCol="0"/>
            <a:lstStyle/>
            <a:p/>
          </p:txBody>
        </p:sp>
        <p:sp>
          <p:nvSpPr>
            <p:cNvPr id="5549" name="object 5549" descr=""/>
            <p:cNvSpPr/>
            <p:nvPr/>
          </p:nvSpPr>
          <p:spPr>
            <a:xfrm>
              <a:off x="5549839" y="2429432"/>
              <a:ext cx="635" cy="635"/>
            </a:xfrm>
            <a:custGeom>
              <a:avLst/>
              <a:gdLst/>
              <a:ahLst/>
              <a:cxnLst/>
              <a:rect l="l" t="t" r="r" b="b"/>
              <a:pathLst>
                <a:path w="635" h="635">
                  <a:moveTo>
                    <a:pt x="241" y="0"/>
                  </a:moveTo>
                  <a:lnTo>
                    <a:pt x="152" y="177"/>
                  </a:lnTo>
                  <a:lnTo>
                    <a:pt x="63" y="342"/>
                  </a:lnTo>
                  <a:lnTo>
                    <a:pt x="0" y="533"/>
                  </a:lnTo>
                </a:path>
              </a:pathLst>
            </a:custGeom>
            <a:ln w="3175">
              <a:solidFill>
                <a:srgbClr val="231F20"/>
              </a:solidFill>
            </a:ln>
          </p:spPr>
          <p:txBody>
            <a:bodyPr wrap="square" lIns="0" tIns="0" rIns="0" bIns="0" rtlCol="0"/>
            <a:lstStyle/>
            <a:p/>
          </p:txBody>
        </p:sp>
        <p:sp>
          <p:nvSpPr>
            <p:cNvPr id="5550" name="object 5550" descr=""/>
            <p:cNvSpPr/>
            <p:nvPr/>
          </p:nvSpPr>
          <p:spPr>
            <a:xfrm>
              <a:off x="5551153" y="2428143"/>
              <a:ext cx="635" cy="635"/>
            </a:xfrm>
            <a:custGeom>
              <a:avLst/>
              <a:gdLst/>
              <a:ahLst/>
              <a:cxnLst/>
              <a:rect l="l" t="t" r="r" b="b"/>
              <a:pathLst>
                <a:path w="635" h="635">
                  <a:moveTo>
                    <a:pt x="520" y="0"/>
                  </a:moveTo>
                  <a:lnTo>
                    <a:pt x="342" y="63"/>
                  </a:lnTo>
                  <a:lnTo>
                    <a:pt x="165" y="139"/>
                  </a:lnTo>
                  <a:lnTo>
                    <a:pt x="0" y="228"/>
                  </a:lnTo>
                </a:path>
              </a:pathLst>
            </a:custGeom>
            <a:ln w="3175">
              <a:solidFill>
                <a:srgbClr val="231F20"/>
              </a:solidFill>
            </a:ln>
          </p:spPr>
          <p:txBody>
            <a:bodyPr wrap="square" lIns="0" tIns="0" rIns="0" bIns="0" rtlCol="0"/>
            <a:lstStyle/>
            <a:p/>
          </p:txBody>
        </p:sp>
        <p:sp>
          <p:nvSpPr>
            <p:cNvPr id="5551" name="object 5551" descr=""/>
            <p:cNvSpPr/>
            <p:nvPr/>
          </p:nvSpPr>
          <p:spPr>
            <a:xfrm>
              <a:off x="5551554" y="2426767"/>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5552" name="object 5552" descr=""/>
            <p:cNvSpPr/>
            <p:nvPr/>
          </p:nvSpPr>
          <p:spPr>
            <a:xfrm>
              <a:off x="5550402" y="2426939"/>
              <a:ext cx="635" cy="635"/>
            </a:xfrm>
            <a:custGeom>
              <a:avLst/>
              <a:gdLst/>
              <a:ahLst/>
              <a:cxnLst/>
              <a:rect l="l" t="t" r="r" b="b"/>
              <a:pathLst>
                <a:path w="635" h="635">
                  <a:moveTo>
                    <a:pt x="241" y="0"/>
                  </a:moveTo>
                  <a:lnTo>
                    <a:pt x="0" y="152"/>
                  </a:lnTo>
                </a:path>
              </a:pathLst>
            </a:custGeom>
            <a:ln w="3175">
              <a:solidFill>
                <a:srgbClr val="231F20"/>
              </a:solidFill>
            </a:ln>
          </p:spPr>
          <p:txBody>
            <a:bodyPr wrap="square" lIns="0" tIns="0" rIns="0" bIns="0" rtlCol="0"/>
            <a:lstStyle/>
            <a:p/>
          </p:txBody>
        </p:sp>
        <p:sp>
          <p:nvSpPr>
            <p:cNvPr id="5553" name="object 5553" descr=""/>
            <p:cNvSpPr/>
            <p:nvPr/>
          </p:nvSpPr>
          <p:spPr>
            <a:xfrm>
              <a:off x="5553696" y="2433308"/>
              <a:ext cx="635" cy="635"/>
            </a:xfrm>
            <a:custGeom>
              <a:avLst/>
              <a:gdLst/>
              <a:ahLst/>
              <a:cxnLst/>
              <a:rect l="l" t="t" r="r" b="b"/>
              <a:pathLst>
                <a:path w="635" h="635">
                  <a:moveTo>
                    <a:pt x="0" y="241"/>
                  </a:moveTo>
                  <a:lnTo>
                    <a:pt x="190" y="177"/>
                  </a:lnTo>
                  <a:lnTo>
                    <a:pt x="355" y="101"/>
                  </a:lnTo>
                  <a:lnTo>
                    <a:pt x="533" y="0"/>
                  </a:lnTo>
                </a:path>
              </a:pathLst>
            </a:custGeom>
            <a:ln w="3175">
              <a:solidFill>
                <a:srgbClr val="231F20"/>
              </a:solidFill>
            </a:ln>
          </p:spPr>
          <p:txBody>
            <a:bodyPr wrap="square" lIns="0" tIns="0" rIns="0" bIns="0" rtlCol="0"/>
            <a:lstStyle/>
            <a:p/>
          </p:txBody>
        </p:sp>
        <p:sp>
          <p:nvSpPr>
            <p:cNvPr id="5554" name="object 5554" descr=""/>
            <p:cNvSpPr/>
            <p:nvPr/>
          </p:nvSpPr>
          <p:spPr>
            <a:xfrm>
              <a:off x="5549960" y="2427311"/>
              <a:ext cx="635" cy="635"/>
            </a:xfrm>
            <a:custGeom>
              <a:avLst/>
              <a:gdLst/>
              <a:ahLst/>
              <a:cxnLst/>
              <a:rect l="l" t="t" r="r" b="b"/>
              <a:pathLst>
                <a:path w="635" h="635">
                  <a:moveTo>
                    <a:pt x="584" y="0"/>
                  </a:moveTo>
                  <a:lnTo>
                    <a:pt x="380" y="139"/>
                  </a:lnTo>
                  <a:lnTo>
                    <a:pt x="177" y="292"/>
                  </a:lnTo>
                  <a:lnTo>
                    <a:pt x="0" y="457"/>
                  </a:lnTo>
                </a:path>
              </a:pathLst>
            </a:custGeom>
            <a:ln w="3175">
              <a:solidFill>
                <a:srgbClr val="231F20"/>
              </a:solidFill>
            </a:ln>
          </p:spPr>
          <p:txBody>
            <a:bodyPr wrap="square" lIns="0" tIns="0" rIns="0" bIns="0" rtlCol="0"/>
            <a:lstStyle/>
            <a:p/>
          </p:txBody>
        </p:sp>
        <p:sp>
          <p:nvSpPr>
            <p:cNvPr id="5555" name="object 5555" descr=""/>
            <p:cNvSpPr/>
            <p:nvPr/>
          </p:nvSpPr>
          <p:spPr>
            <a:xfrm>
              <a:off x="5549168" y="2428738"/>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556" name="object 5556" descr=""/>
            <p:cNvSpPr/>
            <p:nvPr/>
          </p:nvSpPr>
          <p:spPr>
            <a:xfrm>
              <a:off x="5549192" y="2427969"/>
              <a:ext cx="635" cy="1270"/>
            </a:xfrm>
            <a:custGeom>
              <a:avLst/>
              <a:gdLst/>
              <a:ahLst/>
              <a:cxnLst/>
              <a:rect l="l" t="t" r="r" b="b"/>
              <a:pathLst>
                <a:path w="635" h="1269">
                  <a:moveTo>
                    <a:pt x="571" y="0"/>
                  </a:moveTo>
                  <a:lnTo>
                    <a:pt x="355" y="241"/>
                  </a:lnTo>
                  <a:lnTo>
                    <a:pt x="165" y="495"/>
                  </a:lnTo>
                  <a:lnTo>
                    <a:pt x="0" y="774"/>
                  </a:lnTo>
                </a:path>
              </a:pathLst>
            </a:custGeom>
            <a:ln w="3175">
              <a:solidFill>
                <a:srgbClr val="231F20"/>
              </a:solidFill>
            </a:ln>
          </p:spPr>
          <p:txBody>
            <a:bodyPr wrap="square" lIns="0" tIns="0" rIns="0" bIns="0" rtlCol="0"/>
            <a:lstStyle/>
            <a:p/>
          </p:txBody>
        </p:sp>
        <p:sp>
          <p:nvSpPr>
            <p:cNvPr id="5557" name="object 5557" descr=""/>
            <p:cNvSpPr/>
            <p:nvPr/>
          </p:nvSpPr>
          <p:spPr>
            <a:xfrm>
              <a:off x="5547861" y="2426250"/>
              <a:ext cx="9525" cy="8890"/>
            </a:xfrm>
            <a:custGeom>
              <a:avLst/>
              <a:gdLst/>
              <a:ahLst/>
              <a:cxnLst/>
              <a:rect l="l" t="t" r="r" b="b"/>
              <a:pathLst>
                <a:path w="9525" h="8889">
                  <a:moveTo>
                    <a:pt x="4686" y="8788"/>
                  </a:moveTo>
                  <a:lnTo>
                    <a:pt x="6794" y="8788"/>
                  </a:lnTo>
                  <a:lnTo>
                    <a:pt x="8572" y="7226"/>
                  </a:lnTo>
                  <a:lnTo>
                    <a:pt x="8851" y="5143"/>
                  </a:lnTo>
                  <a:lnTo>
                    <a:pt x="9131" y="3060"/>
                  </a:lnTo>
                  <a:lnTo>
                    <a:pt x="7810" y="1092"/>
                  </a:lnTo>
                  <a:lnTo>
                    <a:pt x="5778" y="546"/>
                  </a:lnTo>
                  <a:lnTo>
                    <a:pt x="3733" y="0"/>
                  </a:lnTo>
                  <a:lnTo>
                    <a:pt x="1612" y="1041"/>
                  </a:lnTo>
                  <a:lnTo>
                    <a:pt x="812" y="2984"/>
                  </a:lnTo>
                  <a:lnTo>
                    <a:pt x="0" y="4927"/>
                  </a:lnTo>
                  <a:lnTo>
                    <a:pt x="762" y="7175"/>
                  </a:lnTo>
                  <a:lnTo>
                    <a:pt x="2590" y="8229"/>
                  </a:lnTo>
                </a:path>
              </a:pathLst>
            </a:custGeom>
            <a:ln w="3175">
              <a:solidFill>
                <a:srgbClr val="231F20"/>
              </a:solidFill>
            </a:ln>
          </p:spPr>
          <p:txBody>
            <a:bodyPr wrap="square" lIns="0" tIns="0" rIns="0" bIns="0" rtlCol="0"/>
            <a:lstStyle/>
            <a:p/>
          </p:txBody>
        </p:sp>
        <p:sp>
          <p:nvSpPr>
            <p:cNvPr id="5558" name="object 5558" descr=""/>
            <p:cNvSpPr/>
            <p:nvPr/>
          </p:nvSpPr>
          <p:spPr>
            <a:xfrm>
              <a:off x="5550452" y="2434481"/>
              <a:ext cx="2540" cy="635"/>
            </a:xfrm>
            <a:custGeom>
              <a:avLst/>
              <a:gdLst/>
              <a:ahLst/>
              <a:cxnLst/>
              <a:rect l="l" t="t" r="r" b="b"/>
              <a:pathLst>
                <a:path w="2539" h="635">
                  <a:moveTo>
                    <a:pt x="0" y="0"/>
                  </a:moveTo>
                  <a:lnTo>
                    <a:pt x="635" y="368"/>
                  </a:lnTo>
                  <a:lnTo>
                    <a:pt x="1358" y="558"/>
                  </a:lnTo>
                  <a:lnTo>
                    <a:pt x="2095" y="558"/>
                  </a:lnTo>
                </a:path>
              </a:pathLst>
            </a:custGeom>
            <a:ln w="3175">
              <a:solidFill>
                <a:srgbClr val="231F20"/>
              </a:solidFill>
            </a:ln>
          </p:spPr>
          <p:txBody>
            <a:bodyPr wrap="square" lIns="0" tIns="0" rIns="0" bIns="0" rtlCol="0"/>
            <a:lstStyle/>
            <a:p/>
          </p:txBody>
        </p:sp>
        <p:sp>
          <p:nvSpPr>
            <p:cNvPr id="5559" name="object 5559" descr=""/>
            <p:cNvSpPr/>
            <p:nvPr/>
          </p:nvSpPr>
          <p:spPr>
            <a:xfrm>
              <a:off x="5549431" y="2427736"/>
              <a:ext cx="6350" cy="6350"/>
            </a:xfrm>
            <a:custGeom>
              <a:avLst/>
              <a:gdLst/>
              <a:ahLst/>
              <a:cxnLst/>
              <a:rect l="l" t="t" r="r" b="b"/>
              <a:pathLst>
                <a:path w="6350" h="6350">
                  <a:moveTo>
                    <a:pt x="6235" y="3111"/>
                  </a:moveTo>
                  <a:lnTo>
                    <a:pt x="6235" y="1384"/>
                  </a:lnTo>
                  <a:lnTo>
                    <a:pt x="4838" y="0"/>
                  </a:lnTo>
                  <a:lnTo>
                    <a:pt x="3111" y="0"/>
                  </a:lnTo>
                  <a:lnTo>
                    <a:pt x="1396" y="0"/>
                  </a:lnTo>
                  <a:lnTo>
                    <a:pt x="0" y="1384"/>
                  </a:lnTo>
                  <a:lnTo>
                    <a:pt x="0" y="3111"/>
                  </a:lnTo>
                  <a:lnTo>
                    <a:pt x="0" y="4838"/>
                  </a:lnTo>
                  <a:lnTo>
                    <a:pt x="1396" y="6223"/>
                  </a:lnTo>
                  <a:lnTo>
                    <a:pt x="3111" y="6223"/>
                  </a:lnTo>
                  <a:lnTo>
                    <a:pt x="4838" y="6223"/>
                  </a:lnTo>
                  <a:lnTo>
                    <a:pt x="6235" y="4838"/>
                  </a:lnTo>
                  <a:lnTo>
                    <a:pt x="6235" y="3111"/>
                  </a:lnTo>
                </a:path>
              </a:pathLst>
            </a:custGeom>
            <a:ln w="3175">
              <a:solidFill>
                <a:srgbClr val="231F20"/>
              </a:solidFill>
            </a:ln>
          </p:spPr>
          <p:txBody>
            <a:bodyPr wrap="square" lIns="0" tIns="0" rIns="0" bIns="0" rtlCol="0"/>
            <a:lstStyle/>
            <a:p/>
          </p:txBody>
        </p:sp>
        <p:sp>
          <p:nvSpPr>
            <p:cNvPr id="5560" name="object 5560" descr=""/>
            <p:cNvSpPr/>
            <p:nvPr/>
          </p:nvSpPr>
          <p:spPr>
            <a:xfrm>
              <a:off x="5549080" y="2427432"/>
              <a:ext cx="6985" cy="6985"/>
            </a:xfrm>
            <a:custGeom>
              <a:avLst/>
              <a:gdLst/>
              <a:ahLst/>
              <a:cxnLst/>
              <a:rect l="l" t="t" r="r" b="b"/>
              <a:pathLst>
                <a:path w="6985" h="6985">
                  <a:moveTo>
                    <a:pt x="3467" y="6527"/>
                  </a:moveTo>
                  <a:lnTo>
                    <a:pt x="5029" y="6527"/>
                  </a:lnTo>
                  <a:lnTo>
                    <a:pt x="6350" y="5372"/>
                  </a:lnTo>
                  <a:lnTo>
                    <a:pt x="6553" y="3822"/>
                  </a:lnTo>
                  <a:lnTo>
                    <a:pt x="6756" y="2273"/>
                  </a:lnTo>
                  <a:lnTo>
                    <a:pt x="5791" y="812"/>
                  </a:lnTo>
                  <a:lnTo>
                    <a:pt x="4267" y="406"/>
                  </a:lnTo>
                  <a:lnTo>
                    <a:pt x="2768" y="0"/>
                  </a:lnTo>
                  <a:lnTo>
                    <a:pt x="1193" y="774"/>
                  </a:lnTo>
                  <a:lnTo>
                    <a:pt x="596" y="2222"/>
                  </a:lnTo>
                  <a:lnTo>
                    <a:pt x="0" y="3657"/>
                  </a:lnTo>
                  <a:lnTo>
                    <a:pt x="558" y="5321"/>
                  </a:lnTo>
                  <a:lnTo>
                    <a:pt x="1905" y="6108"/>
                  </a:lnTo>
                </a:path>
              </a:pathLst>
            </a:custGeom>
            <a:ln w="3175">
              <a:solidFill>
                <a:srgbClr val="231F20"/>
              </a:solidFill>
            </a:ln>
          </p:spPr>
          <p:txBody>
            <a:bodyPr wrap="square" lIns="0" tIns="0" rIns="0" bIns="0" rtlCol="0"/>
            <a:lstStyle/>
            <a:p/>
          </p:txBody>
        </p:sp>
        <p:sp>
          <p:nvSpPr>
            <p:cNvPr id="5561" name="object 5561" descr=""/>
            <p:cNvSpPr/>
            <p:nvPr/>
          </p:nvSpPr>
          <p:spPr>
            <a:xfrm>
              <a:off x="5550992" y="2433538"/>
              <a:ext cx="1905" cy="635"/>
            </a:xfrm>
            <a:custGeom>
              <a:avLst/>
              <a:gdLst/>
              <a:ahLst/>
              <a:cxnLst/>
              <a:rect l="l" t="t" r="r" b="b"/>
              <a:pathLst>
                <a:path w="1904" h="635">
                  <a:moveTo>
                    <a:pt x="0" y="0"/>
                  </a:moveTo>
                  <a:lnTo>
                    <a:pt x="482" y="266"/>
                  </a:lnTo>
                  <a:lnTo>
                    <a:pt x="1016" y="419"/>
                  </a:lnTo>
                  <a:lnTo>
                    <a:pt x="1562" y="419"/>
                  </a:lnTo>
                </a:path>
              </a:pathLst>
            </a:custGeom>
            <a:ln w="3175">
              <a:solidFill>
                <a:srgbClr val="231F20"/>
              </a:solidFill>
            </a:ln>
          </p:spPr>
          <p:txBody>
            <a:bodyPr wrap="square" lIns="0" tIns="0" rIns="0" bIns="0" rtlCol="0"/>
            <a:lstStyle/>
            <a:p/>
          </p:txBody>
        </p:sp>
        <p:sp>
          <p:nvSpPr>
            <p:cNvPr id="5562" name="object 5562" descr=""/>
            <p:cNvSpPr/>
            <p:nvPr/>
          </p:nvSpPr>
          <p:spPr>
            <a:xfrm>
              <a:off x="5550724" y="2428131"/>
              <a:ext cx="635" cy="635"/>
            </a:xfrm>
            <a:custGeom>
              <a:avLst/>
              <a:gdLst/>
              <a:ahLst/>
              <a:cxnLst/>
              <a:rect l="l" t="t" r="r" b="b"/>
              <a:pathLst>
                <a:path w="635" h="635">
                  <a:moveTo>
                    <a:pt x="292" y="0"/>
                  </a:moveTo>
                  <a:lnTo>
                    <a:pt x="88" y="127"/>
                  </a:lnTo>
                </a:path>
              </a:pathLst>
            </a:custGeom>
            <a:ln w="3175">
              <a:solidFill>
                <a:srgbClr val="231F20"/>
              </a:solidFill>
            </a:ln>
          </p:spPr>
          <p:txBody>
            <a:bodyPr wrap="square" lIns="0" tIns="0" rIns="0" bIns="0" rtlCol="0"/>
            <a:lstStyle/>
            <a:p/>
          </p:txBody>
        </p:sp>
        <p:sp>
          <p:nvSpPr>
            <p:cNvPr id="5563" name="object 5563" descr=""/>
            <p:cNvSpPr/>
            <p:nvPr/>
          </p:nvSpPr>
          <p:spPr>
            <a:xfrm>
              <a:off x="5555340" y="2429017"/>
              <a:ext cx="635" cy="635"/>
            </a:xfrm>
            <a:custGeom>
              <a:avLst/>
              <a:gdLst/>
              <a:ahLst/>
              <a:cxnLst/>
              <a:rect l="l" t="t" r="r" b="b"/>
              <a:pathLst>
                <a:path w="635" h="635">
                  <a:moveTo>
                    <a:pt x="190" y="292"/>
                  </a:moveTo>
                  <a:lnTo>
                    <a:pt x="63" y="88"/>
                  </a:lnTo>
                </a:path>
              </a:pathLst>
            </a:custGeom>
            <a:ln w="3175">
              <a:solidFill>
                <a:srgbClr val="231F20"/>
              </a:solidFill>
            </a:ln>
          </p:spPr>
          <p:txBody>
            <a:bodyPr wrap="square" lIns="0" tIns="0" rIns="0" bIns="0" rtlCol="0"/>
            <a:lstStyle/>
            <a:p/>
          </p:txBody>
        </p:sp>
        <p:sp>
          <p:nvSpPr>
            <p:cNvPr id="5564" name="object 5564" descr=""/>
            <p:cNvSpPr/>
            <p:nvPr/>
          </p:nvSpPr>
          <p:spPr>
            <a:xfrm>
              <a:off x="5555339" y="2432403"/>
              <a:ext cx="635" cy="635"/>
            </a:xfrm>
            <a:custGeom>
              <a:avLst/>
              <a:gdLst/>
              <a:ahLst/>
              <a:cxnLst/>
              <a:rect l="l" t="t" r="r" b="b"/>
              <a:pathLst>
                <a:path w="635" h="635">
                  <a:moveTo>
                    <a:pt x="0" y="279"/>
                  </a:moveTo>
                  <a:lnTo>
                    <a:pt x="127" y="88"/>
                  </a:lnTo>
                </a:path>
              </a:pathLst>
            </a:custGeom>
            <a:ln w="3175">
              <a:solidFill>
                <a:srgbClr val="231F20"/>
              </a:solidFill>
            </a:ln>
          </p:spPr>
          <p:txBody>
            <a:bodyPr wrap="square" lIns="0" tIns="0" rIns="0" bIns="0" rtlCol="0"/>
            <a:lstStyle/>
            <a:p/>
          </p:txBody>
        </p:sp>
        <p:sp>
          <p:nvSpPr>
            <p:cNvPr id="5565" name="object 5565" descr=""/>
            <p:cNvSpPr/>
            <p:nvPr/>
          </p:nvSpPr>
          <p:spPr>
            <a:xfrm>
              <a:off x="5549978" y="2428269"/>
              <a:ext cx="5715" cy="5715"/>
            </a:xfrm>
            <a:custGeom>
              <a:avLst/>
              <a:gdLst/>
              <a:ahLst/>
              <a:cxnLst/>
              <a:rect l="l" t="t" r="r" b="b"/>
              <a:pathLst>
                <a:path w="5714" h="5714">
                  <a:moveTo>
                    <a:pt x="5143" y="2578"/>
                  </a:moveTo>
                  <a:lnTo>
                    <a:pt x="5143" y="1155"/>
                  </a:lnTo>
                  <a:lnTo>
                    <a:pt x="3987" y="0"/>
                  </a:lnTo>
                  <a:lnTo>
                    <a:pt x="2565" y="0"/>
                  </a:lnTo>
                  <a:lnTo>
                    <a:pt x="1155" y="0"/>
                  </a:lnTo>
                  <a:lnTo>
                    <a:pt x="0" y="1155"/>
                  </a:lnTo>
                  <a:lnTo>
                    <a:pt x="0" y="2578"/>
                  </a:lnTo>
                  <a:lnTo>
                    <a:pt x="0" y="3987"/>
                  </a:lnTo>
                  <a:lnTo>
                    <a:pt x="1155" y="5143"/>
                  </a:lnTo>
                  <a:lnTo>
                    <a:pt x="2565" y="5143"/>
                  </a:lnTo>
                  <a:lnTo>
                    <a:pt x="3987" y="5143"/>
                  </a:lnTo>
                  <a:lnTo>
                    <a:pt x="5143" y="3987"/>
                  </a:lnTo>
                  <a:lnTo>
                    <a:pt x="5143" y="2578"/>
                  </a:lnTo>
                </a:path>
              </a:pathLst>
            </a:custGeom>
            <a:ln w="3175">
              <a:solidFill>
                <a:srgbClr val="231F20"/>
              </a:solidFill>
            </a:ln>
          </p:spPr>
          <p:txBody>
            <a:bodyPr wrap="square" lIns="0" tIns="0" rIns="0" bIns="0" rtlCol="0"/>
            <a:lstStyle/>
            <a:p/>
          </p:txBody>
        </p:sp>
        <p:sp>
          <p:nvSpPr>
            <p:cNvPr id="5566" name="object 5566" descr=""/>
            <p:cNvSpPr/>
            <p:nvPr/>
          </p:nvSpPr>
          <p:spPr>
            <a:xfrm>
              <a:off x="5550245" y="2428536"/>
              <a:ext cx="5080" cy="5080"/>
            </a:xfrm>
            <a:custGeom>
              <a:avLst/>
              <a:gdLst/>
              <a:ahLst/>
              <a:cxnLst/>
              <a:rect l="l" t="t" r="r" b="b"/>
              <a:pathLst>
                <a:path w="5079" h="5080">
                  <a:moveTo>
                    <a:pt x="4610" y="2311"/>
                  </a:moveTo>
                  <a:lnTo>
                    <a:pt x="4610" y="1028"/>
                  </a:lnTo>
                  <a:lnTo>
                    <a:pt x="3568" y="0"/>
                  </a:lnTo>
                  <a:lnTo>
                    <a:pt x="2298" y="0"/>
                  </a:lnTo>
                  <a:lnTo>
                    <a:pt x="1028" y="0"/>
                  </a:lnTo>
                  <a:lnTo>
                    <a:pt x="0" y="1028"/>
                  </a:lnTo>
                  <a:lnTo>
                    <a:pt x="0" y="2311"/>
                  </a:lnTo>
                  <a:lnTo>
                    <a:pt x="0" y="3581"/>
                  </a:lnTo>
                  <a:lnTo>
                    <a:pt x="1028" y="4610"/>
                  </a:lnTo>
                  <a:lnTo>
                    <a:pt x="2298" y="4610"/>
                  </a:lnTo>
                  <a:lnTo>
                    <a:pt x="3568" y="4610"/>
                  </a:lnTo>
                  <a:lnTo>
                    <a:pt x="4610" y="3581"/>
                  </a:lnTo>
                  <a:lnTo>
                    <a:pt x="4610" y="2311"/>
                  </a:lnTo>
                </a:path>
              </a:pathLst>
            </a:custGeom>
            <a:ln w="3175">
              <a:solidFill>
                <a:srgbClr val="231F20"/>
              </a:solidFill>
            </a:ln>
          </p:spPr>
          <p:txBody>
            <a:bodyPr wrap="square" lIns="0" tIns="0" rIns="0" bIns="0" rtlCol="0"/>
            <a:lstStyle/>
            <a:p/>
          </p:txBody>
        </p:sp>
        <p:sp>
          <p:nvSpPr>
            <p:cNvPr id="5567" name="object 5567" descr=""/>
            <p:cNvSpPr/>
            <p:nvPr/>
          </p:nvSpPr>
          <p:spPr>
            <a:xfrm>
              <a:off x="5555752" y="2427842"/>
              <a:ext cx="635" cy="635"/>
            </a:xfrm>
            <a:custGeom>
              <a:avLst/>
              <a:gdLst/>
              <a:ahLst/>
              <a:cxnLst/>
              <a:rect l="l" t="t" r="r" b="b"/>
              <a:pathLst>
                <a:path w="635" h="635">
                  <a:moveTo>
                    <a:pt x="101" y="101"/>
                  </a:moveTo>
                </a:path>
              </a:pathLst>
            </a:custGeom>
            <a:ln w="3175">
              <a:solidFill>
                <a:srgbClr val="231F20"/>
              </a:solidFill>
            </a:ln>
          </p:spPr>
          <p:txBody>
            <a:bodyPr wrap="square" lIns="0" tIns="0" rIns="0" bIns="0" rtlCol="0"/>
            <a:lstStyle/>
            <a:p/>
          </p:txBody>
        </p:sp>
        <p:sp>
          <p:nvSpPr>
            <p:cNvPr id="5568" name="object 5568" descr=""/>
            <p:cNvSpPr/>
            <p:nvPr/>
          </p:nvSpPr>
          <p:spPr>
            <a:xfrm>
              <a:off x="5553905" y="2426786"/>
              <a:ext cx="635" cy="635"/>
            </a:xfrm>
            <a:custGeom>
              <a:avLst/>
              <a:gdLst/>
              <a:ahLst/>
              <a:cxnLst/>
              <a:rect l="l" t="t" r="r" b="b"/>
              <a:pathLst>
                <a:path w="635" h="635">
                  <a:moveTo>
                    <a:pt x="558" y="203"/>
                  </a:moveTo>
                  <a:lnTo>
                    <a:pt x="380" y="114"/>
                  </a:lnTo>
                  <a:lnTo>
                    <a:pt x="190" y="50"/>
                  </a:lnTo>
                  <a:lnTo>
                    <a:pt x="0" y="0"/>
                  </a:lnTo>
                </a:path>
              </a:pathLst>
            </a:custGeom>
            <a:ln w="3175">
              <a:solidFill>
                <a:srgbClr val="231F20"/>
              </a:solidFill>
            </a:ln>
          </p:spPr>
          <p:txBody>
            <a:bodyPr wrap="square" lIns="0" tIns="0" rIns="0" bIns="0" rtlCol="0"/>
            <a:lstStyle/>
            <a:p/>
          </p:txBody>
        </p:sp>
        <p:sp>
          <p:nvSpPr>
            <p:cNvPr id="5569" name="object 5569" descr=""/>
            <p:cNvSpPr/>
            <p:nvPr/>
          </p:nvSpPr>
          <p:spPr>
            <a:xfrm>
              <a:off x="5553701" y="2428137"/>
              <a:ext cx="635" cy="635"/>
            </a:xfrm>
            <a:custGeom>
              <a:avLst/>
              <a:gdLst/>
              <a:ahLst/>
              <a:cxnLst/>
              <a:rect l="l" t="t" r="r" b="b"/>
              <a:pathLst>
                <a:path w="635" h="635">
                  <a:moveTo>
                    <a:pt x="533" y="241"/>
                  </a:moveTo>
                  <a:lnTo>
                    <a:pt x="355" y="139"/>
                  </a:lnTo>
                  <a:lnTo>
                    <a:pt x="177" y="63"/>
                  </a:lnTo>
                  <a:lnTo>
                    <a:pt x="0" y="0"/>
                  </a:lnTo>
                </a:path>
              </a:pathLst>
            </a:custGeom>
            <a:ln w="3175">
              <a:solidFill>
                <a:srgbClr val="231F20"/>
              </a:solidFill>
            </a:ln>
          </p:spPr>
          <p:txBody>
            <a:bodyPr wrap="square" lIns="0" tIns="0" rIns="0" bIns="0" rtlCol="0"/>
            <a:lstStyle/>
            <a:p/>
          </p:txBody>
        </p:sp>
        <p:sp>
          <p:nvSpPr>
            <p:cNvPr id="5570" name="object 5570" descr=""/>
            <p:cNvSpPr/>
            <p:nvPr/>
          </p:nvSpPr>
          <p:spPr>
            <a:xfrm>
              <a:off x="5548765" y="2429718"/>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571" name="object 5571" descr=""/>
            <p:cNvSpPr/>
            <p:nvPr/>
          </p:nvSpPr>
          <p:spPr>
            <a:xfrm>
              <a:off x="5548774" y="2428787"/>
              <a:ext cx="635" cy="1270"/>
            </a:xfrm>
            <a:custGeom>
              <a:avLst/>
              <a:gdLst/>
              <a:ahLst/>
              <a:cxnLst/>
              <a:rect l="l" t="t" r="r" b="b"/>
              <a:pathLst>
                <a:path w="635" h="1269">
                  <a:moveTo>
                    <a:pt x="393" y="0"/>
                  </a:moveTo>
                  <a:lnTo>
                    <a:pt x="228" y="279"/>
                  </a:lnTo>
                  <a:lnTo>
                    <a:pt x="101" y="609"/>
                  </a:lnTo>
                  <a:lnTo>
                    <a:pt x="0" y="927"/>
                  </a:lnTo>
                </a:path>
              </a:pathLst>
            </a:custGeom>
            <a:ln w="3175">
              <a:solidFill>
                <a:srgbClr val="231F20"/>
              </a:solidFill>
            </a:ln>
          </p:spPr>
          <p:txBody>
            <a:bodyPr wrap="square" lIns="0" tIns="0" rIns="0" bIns="0" rtlCol="0"/>
            <a:lstStyle/>
            <a:p/>
          </p:txBody>
        </p:sp>
        <p:sp>
          <p:nvSpPr>
            <p:cNvPr id="5572" name="object 5572" descr=""/>
            <p:cNvSpPr/>
            <p:nvPr/>
          </p:nvSpPr>
          <p:spPr>
            <a:xfrm>
              <a:off x="5550312" y="2428329"/>
              <a:ext cx="1270" cy="1270"/>
            </a:xfrm>
            <a:custGeom>
              <a:avLst/>
              <a:gdLst/>
              <a:ahLst/>
              <a:cxnLst/>
              <a:rect l="l" t="t" r="r" b="b"/>
              <a:pathLst>
                <a:path w="1270" h="1269">
                  <a:moveTo>
                    <a:pt x="673" y="0"/>
                  </a:moveTo>
                  <a:lnTo>
                    <a:pt x="406" y="190"/>
                  </a:lnTo>
                  <a:lnTo>
                    <a:pt x="177" y="419"/>
                  </a:lnTo>
                  <a:lnTo>
                    <a:pt x="0" y="685"/>
                  </a:lnTo>
                </a:path>
              </a:pathLst>
            </a:custGeom>
            <a:ln w="3175">
              <a:solidFill>
                <a:srgbClr val="231F20"/>
              </a:solidFill>
            </a:ln>
          </p:spPr>
          <p:txBody>
            <a:bodyPr wrap="square" lIns="0" tIns="0" rIns="0" bIns="0" rtlCol="0"/>
            <a:lstStyle/>
            <a:p/>
          </p:txBody>
        </p:sp>
        <p:sp>
          <p:nvSpPr>
            <p:cNvPr id="5573" name="object 5573" descr=""/>
            <p:cNvSpPr/>
            <p:nvPr/>
          </p:nvSpPr>
          <p:spPr>
            <a:xfrm>
              <a:off x="5555288" y="2431727"/>
              <a:ext cx="635" cy="635"/>
            </a:xfrm>
            <a:custGeom>
              <a:avLst/>
              <a:gdLst/>
              <a:ahLst/>
              <a:cxnLst/>
              <a:rect l="l" t="t" r="r" b="b"/>
              <a:pathLst>
                <a:path w="635" h="635">
                  <a:moveTo>
                    <a:pt x="0" y="533"/>
                  </a:moveTo>
                  <a:lnTo>
                    <a:pt x="101" y="355"/>
                  </a:lnTo>
                  <a:lnTo>
                    <a:pt x="177" y="190"/>
                  </a:lnTo>
                  <a:lnTo>
                    <a:pt x="241" y="0"/>
                  </a:lnTo>
                </a:path>
              </a:pathLst>
            </a:custGeom>
            <a:ln w="3175">
              <a:solidFill>
                <a:srgbClr val="231F20"/>
              </a:solidFill>
            </a:ln>
          </p:spPr>
          <p:txBody>
            <a:bodyPr wrap="square" lIns="0" tIns="0" rIns="0" bIns="0" rtlCol="0"/>
            <a:lstStyle/>
            <a:p/>
          </p:txBody>
        </p:sp>
        <p:sp>
          <p:nvSpPr>
            <p:cNvPr id="5574" name="object 5574" descr=""/>
            <p:cNvSpPr/>
            <p:nvPr/>
          </p:nvSpPr>
          <p:spPr>
            <a:xfrm>
              <a:off x="5556685" y="2429209"/>
              <a:ext cx="635" cy="635"/>
            </a:xfrm>
            <a:custGeom>
              <a:avLst/>
              <a:gdLst/>
              <a:ahLst/>
              <a:cxnLst/>
              <a:rect l="l" t="t" r="r" b="b"/>
              <a:pathLst>
                <a:path w="635" h="635">
                  <a:moveTo>
                    <a:pt x="190" y="558"/>
                  </a:moveTo>
                  <a:lnTo>
                    <a:pt x="139" y="355"/>
                  </a:lnTo>
                  <a:lnTo>
                    <a:pt x="76" y="177"/>
                  </a:lnTo>
                  <a:lnTo>
                    <a:pt x="0" y="0"/>
                  </a:lnTo>
                </a:path>
              </a:pathLst>
            </a:custGeom>
            <a:ln w="3175">
              <a:solidFill>
                <a:srgbClr val="231F20"/>
              </a:solidFill>
            </a:ln>
          </p:spPr>
          <p:txBody>
            <a:bodyPr wrap="square" lIns="0" tIns="0" rIns="0" bIns="0" rtlCol="0"/>
            <a:lstStyle/>
            <a:p/>
          </p:txBody>
        </p:sp>
        <p:sp>
          <p:nvSpPr>
            <p:cNvPr id="5575" name="object 5575" descr=""/>
            <p:cNvSpPr/>
            <p:nvPr/>
          </p:nvSpPr>
          <p:spPr>
            <a:xfrm>
              <a:off x="5555296" y="2429445"/>
              <a:ext cx="635" cy="635"/>
            </a:xfrm>
            <a:custGeom>
              <a:avLst/>
              <a:gdLst/>
              <a:ahLst/>
              <a:cxnLst/>
              <a:rect l="l" t="t" r="r" b="b"/>
              <a:pathLst>
                <a:path w="635" h="635">
                  <a:moveTo>
                    <a:pt x="228" y="520"/>
                  </a:moveTo>
                  <a:lnTo>
                    <a:pt x="177" y="342"/>
                  </a:lnTo>
                  <a:lnTo>
                    <a:pt x="88" y="165"/>
                  </a:lnTo>
                  <a:lnTo>
                    <a:pt x="0" y="0"/>
                  </a:lnTo>
                </a:path>
              </a:pathLst>
            </a:custGeom>
            <a:ln w="3175">
              <a:solidFill>
                <a:srgbClr val="231F20"/>
              </a:solidFill>
            </a:ln>
          </p:spPr>
          <p:txBody>
            <a:bodyPr wrap="square" lIns="0" tIns="0" rIns="0" bIns="0" rtlCol="0"/>
            <a:lstStyle/>
            <a:p/>
          </p:txBody>
        </p:sp>
        <p:sp>
          <p:nvSpPr>
            <p:cNvPr id="5576" name="object 5576" descr=""/>
            <p:cNvSpPr/>
            <p:nvPr/>
          </p:nvSpPr>
          <p:spPr>
            <a:xfrm>
              <a:off x="5549708" y="2430747"/>
              <a:ext cx="0" cy="635"/>
            </a:xfrm>
            <a:custGeom>
              <a:avLst/>
              <a:gdLst/>
              <a:ahLst/>
              <a:cxnLst/>
              <a:rect l="l" t="t" r="r" b="b"/>
              <a:pathLst>
                <a:path w="0" h="635">
                  <a:moveTo>
                    <a:pt x="0" y="0"/>
                  </a:moveTo>
                  <a:lnTo>
                    <a:pt x="0" y="76"/>
                  </a:lnTo>
                </a:path>
                <a:path w="0" h="635">
                  <a:moveTo>
                    <a:pt x="0" y="0"/>
                  </a:moveTo>
                  <a:lnTo>
                    <a:pt x="0" y="63"/>
                  </a:lnTo>
                </a:path>
              </a:pathLst>
            </a:custGeom>
            <a:ln w="3175">
              <a:solidFill>
                <a:srgbClr val="231F20"/>
              </a:solidFill>
            </a:ln>
          </p:spPr>
          <p:txBody>
            <a:bodyPr wrap="square" lIns="0" tIns="0" rIns="0" bIns="0" rtlCol="0"/>
            <a:lstStyle/>
            <a:p/>
          </p:txBody>
        </p:sp>
        <p:sp>
          <p:nvSpPr>
            <p:cNvPr id="5577" name="object 5577" descr=""/>
            <p:cNvSpPr/>
            <p:nvPr/>
          </p:nvSpPr>
          <p:spPr>
            <a:xfrm>
              <a:off x="5552711" y="2399046"/>
              <a:ext cx="635" cy="635"/>
            </a:xfrm>
            <a:custGeom>
              <a:avLst/>
              <a:gdLst/>
              <a:ahLst/>
              <a:cxnLst/>
              <a:rect l="l" t="t" r="r" b="b"/>
              <a:pathLst>
                <a:path w="635" h="635">
                  <a:moveTo>
                    <a:pt x="190" y="0"/>
                  </a:moveTo>
                  <a:lnTo>
                    <a:pt x="101" y="0"/>
                  </a:lnTo>
                </a:path>
                <a:path w="635" h="635">
                  <a:moveTo>
                    <a:pt x="190" y="0"/>
                  </a:moveTo>
                  <a:lnTo>
                    <a:pt x="0" y="12"/>
                  </a:lnTo>
                </a:path>
              </a:pathLst>
            </a:custGeom>
            <a:ln w="3175">
              <a:solidFill>
                <a:srgbClr val="231F20"/>
              </a:solidFill>
            </a:ln>
          </p:spPr>
          <p:txBody>
            <a:bodyPr wrap="square" lIns="0" tIns="0" rIns="0" bIns="0" rtlCol="0"/>
            <a:lstStyle/>
            <a:p/>
          </p:txBody>
        </p:sp>
        <p:sp>
          <p:nvSpPr>
            <p:cNvPr id="5578" name="object 5578" descr=""/>
            <p:cNvSpPr/>
            <p:nvPr/>
          </p:nvSpPr>
          <p:spPr>
            <a:xfrm>
              <a:off x="5579162" y="2429220"/>
              <a:ext cx="635" cy="635"/>
            </a:xfrm>
            <a:custGeom>
              <a:avLst/>
              <a:gdLst/>
              <a:ahLst/>
              <a:cxnLst/>
              <a:rect l="l" t="t" r="r" b="b"/>
              <a:pathLst>
                <a:path w="635" h="635">
                  <a:moveTo>
                    <a:pt x="50" y="88"/>
                  </a:moveTo>
                </a:path>
              </a:pathLst>
            </a:custGeom>
            <a:ln w="3175">
              <a:solidFill>
                <a:srgbClr val="231F20"/>
              </a:solidFill>
            </a:ln>
          </p:spPr>
          <p:txBody>
            <a:bodyPr wrap="square" lIns="0" tIns="0" rIns="0" bIns="0" rtlCol="0"/>
            <a:lstStyle/>
            <a:p/>
          </p:txBody>
        </p:sp>
        <p:sp>
          <p:nvSpPr>
            <p:cNvPr id="5579" name="object 5579" descr=""/>
            <p:cNvSpPr/>
            <p:nvPr/>
          </p:nvSpPr>
          <p:spPr>
            <a:xfrm>
              <a:off x="5575098" y="2435892"/>
              <a:ext cx="635" cy="635"/>
            </a:xfrm>
            <a:custGeom>
              <a:avLst/>
              <a:gdLst/>
              <a:ahLst/>
              <a:cxnLst/>
              <a:rect l="l" t="t" r="r" b="b"/>
              <a:pathLst>
                <a:path w="635" h="635">
                  <a:moveTo>
                    <a:pt x="177" y="126"/>
                  </a:moveTo>
                  <a:lnTo>
                    <a:pt x="0" y="0"/>
                  </a:lnTo>
                </a:path>
                <a:path w="635" h="635">
                  <a:moveTo>
                    <a:pt x="177" y="126"/>
                  </a:moveTo>
                  <a:lnTo>
                    <a:pt x="0" y="0"/>
                  </a:lnTo>
                </a:path>
              </a:pathLst>
            </a:custGeom>
            <a:ln w="3175">
              <a:solidFill>
                <a:srgbClr val="231F20"/>
              </a:solidFill>
            </a:ln>
          </p:spPr>
          <p:txBody>
            <a:bodyPr wrap="square" lIns="0" tIns="0" rIns="0" bIns="0" rtlCol="0"/>
            <a:lstStyle/>
            <a:p/>
          </p:txBody>
        </p:sp>
        <p:sp>
          <p:nvSpPr>
            <p:cNvPr id="5580" name="object 5580" descr=""/>
            <p:cNvSpPr/>
            <p:nvPr/>
          </p:nvSpPr>
          <p:spPr>
            <a:xfrm>
              <a:off x="5556937" y="243594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5581" name="object 5581" descr=""/>
            <p:cNvSpPr/>
            <p:nvPr/>
          </p:nvSpPr>
          <p:spPr>
            <a:xfrm>
              <a:off x="5567268" y="2437369"/>
              <a:ext cx="635" cy="635"/>
            </a:xfrm>
            <a:custGeom>
              <a:avLst/>
              <a:gdLst/>
              <a:ahLst/>
              <a:cxnLst/>
              <a:rect l="l" t="t" r="r" b="b"/>
              <a:pathLst>
                <a:path w="635" h="635">
                  <a:moveTo>
                    <a:pt x="50" y="63"/>
                  </a:moveTo>
                </a:path>
              </a:pathLst>
            </a:custGeom>
            <a:ln w="3175">
              <a:solidFill>
                <a:srgbClr val="231F20"/>
              </a:solidFill>
            </a:ln>
          </p:spPr>
          <p:txBody>
            <a:bodyPr wrap="square" lIns="0" tIns="0" rIns="0" bIns="0" rtlCol="0"/>
            <a:lstStyle/>
            <a:p/>
          </p:txBody>
        </p:sp>
        <p:sp>
          <p:nvSpPr>
            <p:cNvPr id="5582" name="object 5582" descr=""/>
            <p:cNvSpPr/>
            <p:nvPr/>
          </p:nvSpPr>
          <p:spPr>
            <a:xfrm>
              <a:off x="5575001" y="2436079"/>
              <a:ext cx="635" cy="635"/>
            </a:xfrm>
            <a:custGeom>
              <a:avLst/>
              <a:gdLst/>
              <a:ahLst/>
              <a:cxnLst/>
              <a:rect l="l" t="t" r="r" b="b"/>
              <a:pathLst>
                <a:path w="635" h="635">
                  <a:moveTo>
                    <a:pt x="63" y="50"/>
                  </a:moveTo>
                </a:path>
              </a:pathLst>
            </a:custGeom>
            <a:ln w="3175">
              <a:solidFill>
                <a:srgbClr val="231F20"/>
              </a:solidFill>
            </a:ln>
          </p:spPr>
          <p:txBody>
            <a:bodyPr wrap="square" lIns="0" tIns="0" rIns="0" bIns="0" rtlCol="0"/>
            <a:lstStyle/>
            <a:p/>
          </p:txBody>
        </p:sp>
        <p:sp>
          <p:nvSpPr>
            <p:cNvPr id="5583" name="object 5583" descr=""/>
            <p:cNvSpPr/>
            <p:nvPr/>
          </p:nvSpPr>
          <p:spPr>
            <a:xfrm>
              <a:off x="5574920" y="2435880"/>
              <a:ext cx="635" cy="635"/>
            </a:xfrm>
            <a:custGeom>
              <a:avLst/>
              <a:gdLst/>
              <a:ahLst/>
              <a:cxnLst/>
              <a:rect l="l" t="t" r="r" b="b"/>
              <a:pathLst>
                <a:path w="635" h="635">
                  <a:moveTo>
                    <a:pt x="63" y="50"/>
                  </a:moveTo>
                </a:path>
              </a:pathLst>
            </a:custGeom>
            <a:ln w="3175">
              <a:solidFill>
                <a:srgbClr val="231F20"/>
              </a:solidFill>
            </a:ln>
          </p:spPr>
          <p:txBody>
            <a:bodyPr wrap="square" lIns="0" tIns="0" rIns="0" bIns="0" rtlCol="0"/>
            <a:lstStyle/>
            <a:p/>
          </p:txBody>
        </p:sp>
        <p:sp>
          <p:nvSpPr>
            <p:cNvPr id="5584" name="object 5584" descr=""/>
            <p:cNvSpPr/>
            <p:nvPr/>
          </p:nvSpPr>
          <p:spPr>
            <a:xfrm>
              <a:off x="5557111" y="243575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585" name="object 5585" descr=""/>
            <p:cNvSpPr/>
            <p:nvPr/>
          </p:nvSpPr>
          <p:spPr>
            <a:xfrm>
              <a:off x="5559201" y="2436551"/>
              <a:ext cx="635" cy="635"/>
            </a:xfrm>
            <a:custGeom>
              <a:avLst/>
              <a:gdLst/>
              <a:ahLst/>
              <a:cxnLst/>
              <a:rect l="l" t="t" r="r" b="b"/>
              <a:pathLst>
                <a:path w="635" h="635">
                  <a:moveTo>
                    <a:pt x="38" y="25"/>
                  </a:moveTo>
                </a:path>
              </a:pathLst>
            </a:custGeom>
            <a:ln w="3175">
              <a:solidFill>
                <a:srgbClr val="231F20"/>
              </a:solidFill>
            </a:ln>
          </p:spPr>
          <p:txBody>
            <a:bodyPr wrap="square" lIns="0" tIns="0" rIns="0" bIns="0" rtlCol="0"/>
            <a:lstStyle/>
            <a:p/>
          </p:txBody>
        </p:sp>
        <p:sp>
          <p:nvSpPr>
            <p:cNvPr id="5586" name="object 5586" descr=""/>
            <p:cNvSpPr/>
            <p:nvPr/>
          </p:nvSpPr>
          <p:spPr>
            <a:xfrm>
              <a:off x="5566846" y="2437518"/>
              <a:ext cx="635" cy="635"/>
            </a:xfrm>
            <a:custGeom>
              <a:avLst/>
              <a:gdLst/>
              <a:ahLst/>
              <a:cxnLst/>
              <a:rect l="l" t="t" r="r" b="b"/>
              <a:pathLst>
                <a:path w="635" h="635">
                  <a:moveTo>
                    <a:pt x="38" y="12"/>
                  </a:moveTo>
                </a:path>
              </a:pathLst>
            </a:custGeom>
            <a:ln w="3175">
              <a:solidFill>
                <a:srgbClr val="231F20"/>
              </a:solidFill>
            </a:ln>
          </p:spPr>
          <p:txBody>
            <a:bodyPr wrap="square" lIns="0" tIns="0" rIns="0" bIns="0" rtlCol="0"/>
            <a:lstStyle/>
            <a:p/>
          </p:txBody>
        </p:sp>
        <p:sp>
          <p:nvSpPr>
            <p:cNvPr id="5587" name="object 5587" descr=""/>
            <p:cNvSpPr/>
            <p:nvPr/>
          </p:nvSpPr>
          <p:spPr>
            <a:xfrm>
              <a:off x="5558804" y="2436587"/>
              <a:ext cx="635" cy="635"/>
            </a:xfrm>
            <a:custGeom>
              <a:avLst/>
              <a:gdLst/>
              <a:ahLst/>
              <a:cxnLst/>
              <a:rect l="l" t="t" r="r" b="b"/>
              <a:pathLst>
                <a:path w="635" h="635">
                  <a:moveTo>
                    <a:pt x="38" y="38"/>
                  </a:moveTo>
                </a:path>
              </a:pathLst>
            </a:custGeom>
            <a:ln w="3175">
              <a:solidFill>
                <a:srgbClr val="231F20"/>
              </a:solidFill>
            </a:ln>
          </p:spPr>
          <p:txBody>
            <a:bodyPr wrap="square" lIns="0" tIns="0" rIns="0" bIns="0" rtlCol="0"/>
            <a:lstStyle/>
            <a:p/>
          </p:txBody>
        </p:sp>
        <p:sp>
          <p:nvSpPr>
            <p:cNvPr id="5588" name="object 5588" descr=""/>
            <p:cNvSpPr/>
            <p:nvPr/>
          </p:nvSpPr>
          <p:spPr>
            <a:xfrm>
              <a:off x="5558674" y="243637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589" name="object 5589" descr=""/>
            <p:cNvSpPr/>
            <p:nvPr/>
          </p:nvSpPr>
          <p:spPr>
            <a:xfrm>
              <a:off x="5559059" y="2436203"/>
              <a:ext cx="635" cy="635"/>
            </a:xfrm>
            <a:custGeom>
              <a:avLst/>
              <a:gdLst/>
              <a:ahLst/>
              <a:cxnLst/>
              <a:rect l="l" t="t" r="r" b="b"/>
              <a:pathLst>
                <a:path w="635" h="635">
                  <a:moveTo>
                    <a:pt x="0" y="76"/>
                  </a:moveTo>
                </a:path>
                <a:path w="635" h="635">
                  <a:moveTo>
                    <a:pt x="0" y="76"/>
                  </a:moveTo>
                </a:path>
                <a:path w="635" h="635">
                  <a:moveTo>
                    <a:pt x="0" y="76"/>
                  </a:moveTo>
                </a:path>
              </a:pathLst>
            </a:custGeom>
            <a:ln w="3175">
              <a:solidFill>
                <a:srgbClr val="231F20"/>
              </a:solidFill>
            </a:ln>
          </p:spPr>
          <p:txBody>
            <a:bodyPr wrap="square" lIns="0" tIns="0" rIns="0" bIns="0" rtlCol="0"/>
            <a:lstStyle/>
            <a:p/>
          </p:txBody>
        </p:sp>
        <p:sp>
          <p:nvSpPr>
            <p:cNvPr id="5590" name="object 5590" descr=""/>
            <p:cNvSpPr/>
            <p:nvPr/>
          </p:nvSpPr>
          <p:spPr>
            <a:xfrm>
              <a:off x="5558674" y="2436111"/>
              <a:ext cx="635" cy="635"/>
            </a:xfrm>
            <a:custGeom>
              <a:avLst/>
              <a:gdLst/>
              <a:ahLst/>
              <a:cxnLst/>
              <a:rect l="l" t="t" r="r" b="b"/>
              <a:pathLst>
                <a:path w="635" h="635">
                  <a:moveTo>
                    <a:pt x="0" y="266"/>
                  </a:moveTo>
                  <a:lnTo>
                    <a:pt x="215" y="330"/>
                  </a:lnTo>
                  <a:lnTo>
                    <a:pt x="431" y="203"/>
                  </a:lnTo>
                  <a:lnTo>
                    <a:pt x="495" y="0"/>
                  </a:lnTo>
                </a:path>
              </a:pathLst>
            </a:custGeom>
            <a:ln w="3175">
              <a:solidFill>
                <a:srgbClr val="231F20"/>
              </a:solidFill>
            </a:ln>
          </p:spPr>
          <p:txBody>
            <a:bodyPr wrap="square" lIns="0" tIns="0" rIns="0" bIns="0" rtlCol="0"/>
            <a:lstStyle/>
            <a:p/>
          </p:txBody>
        </p:sp>
        <p:sp>
          <p:nvSpPr>
            <p:cNvPr id="5591" name="object 5591" descr=""/>
            <p:cNvSpPr/>
            <p:nvPr/>
          </p:nvSpPr>
          <p:spPr>
            <a:xfrm>
              <a:off x="5557793" y="2435621"/>
              <a:ext cx="635" cy="635"/>
            </a:xfrm>
            <a:custGeom>
              <a:avLst/>
              <a:gdLst/>
              <a:ahLst/>
              <a:cxnLst/>
              <a:rect l="l" t="t" r="r" b="b"/>
              <a:pathLst>
                <a:path w="635" h="635">
                  <a:moveTo>
                    <a:pt x="50" y="0"/>
                  </a:moveTo>
                  <a:lnTo>
                    <a:pt x="0" y="215"/>
                  </a:lnTo>
                  <a:lnTo>
                    <a:pt x="127" y="431"/>
                  </a:lnTo>
                  <a:lnTo>
                    <a:pt x="330" y="495"/>
                  </a:lnTo>
                </a:path>
              </a:pathLst>
            </a:custGeom>
            <a:ln w="3175">
              <a:solidFill>
                <a:srgbClr val="231F20"/>
              </a:solidFill>
            </a:ln>
          </p:spPr>
          <p:txBody>
            <a:bodyPr wrap="square" lIns="0" tIns="0" rIns="0" bIns="0" rtlCol="0"/>
            <a:lstStyle/>
            <a:p/>
          </p:txBody>
        </p:sp>
        <p:sp>
          <p:nvSpPr>
            <p:cNvPr id="5592" name="object 5592" descr=""/>
            <p:cNvSpPr/>
            <p:nvPr/>
          </p:nvSpPr>
          <p:spPr>
            <a:xfrm>
              <a:off x="5557899" y="2435944"/>
              <a:ext cx="635" cy="635"/>
            </a:xfrm>
            <a:custGeom>
              <a:avLst/>
              <a:gdLst/>
              <a:ahLst/>
              <a:cxnLst/>
              <a:rect l="l" t="t" r="r" b="b"/>
              <a:pathLst>
                <a:path w="635" h="635">
                  <a:moveTo>
                    <a:pt x="0" y="0"/>
                  </a:moveTo>
                  <a:lnTo>
                    <a:pt x="50" y="76"/>
                  </a:lnTo>
                </a:path>
              </a:pathLst>
            </a:custGeom>
            <a:ln w="3175">
              <a:solidFill>
                <a:srgbClr val="231F20"/>
              </a:solidFill>
            </a:ln>
          </p:spPr>
          <p:txBody>
            <a:bodyPr wrap="square" lIns="0" tIns="0" rIns="0" bIns="0" rtlCol="0"/>
            <a:lstStyle/>
            <a:p/>
          </p:txBody>
        </p:sp>
        <p:sp>
          <p:nvSpPr>
            <p:cNvPr id="5593" name="object 5593" descr=""/>
            <p:cNvSpPr/>
            <p:nvPr/>
          </p:nvSpPr>
          <p:spPr>
            <a:xfrm>
              <a:off x="5559028" y="2436214"/>
              <a:ext cx="635" cy="635"/>
            </a:xfrm>
            <a:custGeom>
              <a:avLst/>
              <a:gdLst/>
              <a:ahLst/>
              <a:cxnLst/>
              <a:rect l="l" t="t" r="r" b="b"/>
              <a:pathLst>
                <a:path w="635" h="635">
                  <a:moveTo>
                    <a:pt x="0" y="88"/>
                  </a:moveTo>
                </a:path>
                <a:path w="635" h="635">
                  <a:moveTo>
                    <a:pt x="0" y="88"/>
                  </a:moveTo>
                </a:path>
              </a:pathLst>
            </a:custGeom>
            <a:ln w="3175">
              <a:solidFill>
                <a:srgbClr val="231F20"/>
              </a:solidFill>
            </a:ln>
          </p:spPr>
          <p:txBody>
            <a:bodyPr wrap="square" lIns="0" tIns="0" rIns="0" bIns="0" rtlCol="0"/>
            <a:lstStyle/>
            <a:p/>
          </p:txBody>
        </p:sp>
        <p:sp>
          <p:nvSpPr>
            <p:cNvPr id="5594" name="object 5594" descr=""/>
            <p:cNvSpPr/>
            <p:nvPr/>
          </p:nvSpPr>
          <p:spPr>
            <a:xfrm>
              <a:off x="5576186" y="2423886"/>
              <a:ext cx="635" cy="635"/>
            </a:xfrm>
            <a:custGeom>
              <a:avLst/>
              <a:gdLst/>
              <a:ahLst/>
              <a:cxnLst/>
              <a:rect l="l" t="t" r="r" b="b"/>
              <a:pathLst>
                <a:path w="635" h="635">
                  <a:moveTo>
                    <a:pt x="38" y="88"/>
                  </a:moveTo>
                </a:path>
              </a:pathLst>
            </a:custGeom>
            <a:ln w="3175">
              <a:solidFill>
                <a:srgbClr val="231F20"/>
              </a:solidFill>
            </a:ln>
          </p:spPr>
          <p:txBody>
            <a:bodyPr wrap="square" lIns="0" tIns="0" rIns="0" bIns="0" rtlCol="0"/>
            <a:lstStyle/>
            <a:p/>
          </p:txBody>
        </p:sp>
        <p:sp>
          <p:nvSpPr>
            <p:cNvPr id="5595" name="object 5595" descr=""/>
            <p:cNvSpPr/>
            <p:nvPr/>
          </p:nvSpPr>
          <p:spPr>
            <a:xfrm>
              <a:off x="5559599" y="243284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596" name="object 5596" descr=""/>
            <p:cNvSpPr/>
            <p:nvPr/>
          </p:nvSpPr>
          <p:spPr>
            <a:xfrm>
              <a:off x="5559041" y="243255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597" name="object 5597" descr=""/>
            <p:cNvSpPr/>
            <p:nvPr/>
          </p:nvSpPr>
          <p:spPr>
            <a:xfrm>
              <a:off x="5559214" y="243448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598" name="object 5598" descr=""/>
            <p:cNvSpPr/>
            <p:nvPr/>
          </p:nvSpPr>
          <p:spPr>
            <a:xfrm>
              <a:off x="5559480" y="2434430"/>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5599" name="object 5599" descr=""/>
            <p:cNvSpPr/>
            <p:nvPr/>
          </p:nvSpPr>
          <p:spPr>
            <a:xfrm>
              <a:off x="5580185" y="2420799"/>
              <a:ext cx="635" cy="635"/>
            </a:xfrm>
            <a:custGeom>
              <a:avLst/>
              <a:gdLst/>
              <a:ahLst/>
              <a:cxnLst/>
              <a:rect l="l" t="t" r="r" b="b"/>
              <a:pathLst>
                <a:path w="635" h="635">
                  <a:moveTo>
                    <a:pt x="63" y="76"/>
                  </a:moveTo>
                </a:path>
              </a:pathLst>
            </a:custGeom>
            <a:ln w="3175">
              <a:solidFill>
                <a:srgbClr val="231F20"/>
              </a:solidFill>
            </a:ln>
          </p:spPr>
          <p:txBody>
            <a:bodyPr wrap="square" lIns="0" tIns="0" rIns="0" bIns="0" rtlCol="0"/>
            <a:lstStyle/>
            <a:p/>
          </p:txBody>
        </p:sp>
        <p:sp>
          <p:nvSpPr>
            <p:cNvPr id="5600" name="object 5600" descr=""/>
            <p:cNvSpPr/>
            <p:nvPr/>
          </p:nvSpPr>
          <p:spPr>
            <a:xfrm>
              <a:off x="5566562" y="2437007"/>
              <a:ext cx="635" cy="635"/>
            </a:xfrm>
            <a:custGeom>
              <a:avLst/>
              <a:gdLst/>
              <a:ahLst/>
              <a:cxnLst/>
              <a:rect l="l" t="t" r="r" b="b"/>
              <a:pathLst>
                <a:path w="635" h="635">
                  <a:moveTo>
                    <a:pt x="0" y="152"/>
                  </a:moveTo>
                  <a:lnTo>
                    <a:pt x="139" y="0"/>
                  </a:lnTo>
                </a:path>
              </a:pathLst>
            </a:custGeom>
            <a:ln w="3175">
              <a:solidFill>
                <a:srgbClr val="231F20"/>
              </a:solidFill>
            </a:ln>
          </p:spPr>
          <p:txBody>
            <a:bodyPr wrap="square" lIns="0" tIns="0" rIns="0" bIns="0" rtlCol="0"/>
            <a:lstStyle/>
            <a:p/>
          </p:txBody>
        </p:sp>
        <p:sp>
          <p:nvSpPr>
            <p:cNvPr id="5601" name="object 5601" descr=""/>
            <p:cNvSpPr/>
            <p:nvPr/>
          </p:nvSpPr>
          <p:spPr>
            <a:xfrm>
              <a:off x="5565471" y="2437010"/>
              <a:ext cx="635" cy="635"/>
            </a:xfrm>
            <a:custGeom>
              <a:avLst/>
              <a:gdLst/>
              <a:ahLst/>
              <a:cxnLst/>
              <a:rect l="l" t="t" r="r" b="b"/>
              <a:pathLst>
                <a:path w="635" h="635">
                  <a:moveTo>
                    <a:pt x="0" y="0"/>
                  </a:moveTo>
                  <a:lnTo>
                    <a:pt x="152" y="152"/>
                  </a:lnTo>
                </a:path>
              </a:pathLst>
            </a:custGeom>
            <a:ln w="3175">
              <a:solidFill>
                <a:srgbClr val="231F20"/>
              </a:solidFill>
            </a:ln>
          </p:spPr>
          <p:txBody>
            <a:bodyPr wrap="square" lIns="0" tIns="0" rIns="0" bIns="0" rtlCol="0"/>
            <a:lstStyle/>
            <a:p/>
          </p:txBody>
        </p:sp>
        <p:sp>
          <p:nvSpPr>
            <p:cNvPr id="5602" name="object 5602" descr=""/>
            <p:cNvSpPr/>
            <p:nvPr/>
          </p:nvSpPr>
          <p:spPr>
            <a:xfrm>
              <a:off x="5565415" y="2436812"/>
              <a:ext cx="635" cy="635"/>
            </a:xfrm>
            <a:custGeom>
              <a:avLst/>
              <a:gdLst/>
              <a:ahLst/>
              <a:cxnLst/>
              <a:rect l="l" t="t" r="r" b="b"/>
              <a:pathLst>
                <a:path w="635" h="635">
                  <a:moveTo>
                    <a:pt x="0" y="0"/>
                  </a:moveTo>
                  <a:lnTo>
                    <a:pt x="0" y="228"/>
                  </a:lnTo>
                  <a:lnTo>
                    <a:pt x="177" y="393"/>
                  </a:lnTo>
                  <a:lnTo>
                    <a:pt x="406" y="393"/>
                  </a:lnTo>
                </a:path>
              </a:pathLst>
            </a:custGeom>
            <a:ln w="3175">
              <a:solidFill>
                <a:srgbClr val="231F20"/>
              </a:solidFill>
            </a:ln>
          </p:spPr>
          <p:txBody>
            <a:bodyPr wrap="square" lIns="0" tIns="0" rIns="0" bIns="0" rtlCol="0"/>
            <a:lstStyle/>
            <a:p/>
          </p:txBody>
        </p:sp>
        <p:sp>
          <p:nvSpPr>
            <p:cNvPr id="5603" name="object 5603" descr=""/>
            <p:cNvSpPr/>
            <p:nvPr/>
          </p:nvSpPr>
          <p:spPr>
            <a:xfrm>
              <a:off x="5566357" y="2436815"/>
              <a:ext cx="635" cy="635"/>
            </a:xfrm>
            <a:custGeom>
              <a:avLst/>
              <a:gdLst/>
              <a:ahLst/>
              <a:cxnLst/>
              <a:rect l="l" t="t" r="r" b="b"/>
              <a:pathLst>
                <a:path w="635" h="635">
                  <a:moveTo>
                    <a:pt x="0" y="393"/>
                  </a:moveTo>
                  <a:lnTo>
                    <a:pt x="228" y="393"/>
                  </a:lnTo>
                  <a:lnTo>
                    <a:pt x="406" y="215"/>
                  </a:lnTo>
                  <a:lnTo>
                    <a:pt x="406" y="0"/>
                  </a:lnTo>
                </a:path>
              </a:pathLst>
            </a:custGeom>
            <a:ln w="3175">
              <a:solidFill>
                <a:srgbClr val="231F20"/>
              </a:solidFill>
            </a:ln>
          </p:spPr>
          <p:txBody>
            <a:bodyPr wrap="square" lIns="0" tIns="0" rIns="0" bIns="0" rtlCol="0"/>
            <a:lstStyle/>
            <a:p/>
          </p:txBody>
        </p:sp>
        <p:sp>
          <p:nvSpPr>
            <p:cNvPr id="5604" name="object 5604" descr=""/>
            <p:cNvSpPr/>
            <p:nvPr/>
          </p:nvSpPr>
          <p:spPr>
            <a:xfrm>
              <a:off x="5565552" y="24371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605" name="object 5605" descr=""/>
            <p:cNvSpPr/>
            <p:nvPr/>
          </p:nvSpPr>
          <p:spPr>
            <a:xfrm>
              <a:off x="5566340" y="2433687"/>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5606" name="object 5606" descr=""/>
            <p:cNvSpPr/>
            <p:nvPr/>
          </p:nvSpPr>
          <p:spPr>
            <a:xfrm>
              <a:off x="5565781" y="2433687"/>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5607" name="object 5607" descr=""/>
            <p:cNvSpPr/>
            <p:nvPr/>
          </p:nvSpPr>
          <p:spPr>
            <a:xfrm>
              <a:off x="5566551" y="2435484"/>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608" name="object 5608" descr=""/>
            <p:cNvSpPr/>
            <p:nvPr/>
          </p:nvSpPr>
          <p:spPr>
            <a:xfrm>
              <a:off x="5689191" y="2367750"/>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5609" name="object 5609" descr=""/>
            <p:cNvSpPr/>
            <p:nvPr/>
          </p:nvSpPr>
          <p:spPr>
            <a:xfrm>
              <a:off x="5561744" y="2355341"/>
              <a:ext cx="1270" cy="635"/>
            </a:xfrm>
            <a:custGeom>
              <a:avLst/>
              <a:gdLst/>
              <a:ahLst/>
              <a:cxnLst/>
              <a:rect l="l" t="t" r="r" b="b"/>
              <a:pathLst>
                <a:path w="1270" h="635">
                  <a:moveTo>
                    <a:pt x="812" y="0"/>
                  </a:moveTo>
                  <a:lnTo>
                    <a:pt x="546" y="50"/>
                  </a:lnTo>
                  <a:lnTo>
                    <a:pt x="266" y="88"/>
                  </a:lnTo>
                  <a:lnTo>
                    <a:pt x="0" y="127"/>
                  </a:lnTo>
                </a:path>
              </a:pathLst>
            </a:custGeom>
            <a:ln w="3175">
              <a:solidFill>
                <a:srgbClr val="231F20"/>
              </a:solidFill>
            </a:ln>
          </p:spPr>
          <p:txBody>
            <a:bodyPr wrap="square" lIns="0" tIns="0" rIns="0" bIns="0" rtlCol="0"/>
            <a:lstStyle/>
            <a:p/>
          </p:txBody>
        </p:sp>
        <p:sp>
          <p:nvSpPr>
            <p:cNvPr id="5610" name="object 5610" descr=""/>
            <p:cNvSpPr/>
            <p:nvPr/>
          </p:nvSpPr>
          <p:spPr>
            <a:xfrm>
              <a:off x="5561601" y="2355341"/>
              <a:ext cx="1270" cy="635"/>
            </a:xfrm>
            <a:custGeom>
              <a:avLst/>
              <a:gdLst/>
              <a:ahLst/>
              <a:cxnLst/>
              <a:rect l="l" t="t" r="r" b="b"/>
              <a:pathLst>
                <a:path w="1270" h="635">
                  <a:moveTo>
                    <a:pt x="825" y="0"/>
                  </a:moveTo>
                  <a:lnTo>
                    <a:pt x="546" y="38"/>
                  </a:lnTo>
                  <a:lnTo>
                    <a:pt x="279" y="76"/>
                  </a:lnTo>
                  <a:lnTo>
                    <a:pt x="0" y="114"/>
                  </a:lnTo>
                </a:path>
              </a:pathLst>
            </a:custGeom>
            <a:ln w="3175">
              <a:solidFill>
                <a:srgbClr val="231F20"/>
              </a:solidFill>
            </a:ln>
          </p:spPr>
          <p:txBody>
            <a:bodyPr wrap="square" lIns="0" tIns="0" rIns="0" bIns="0" rtlCol="0"/>
            <a:lstStyle/>
            <a:p/>
          </p:txBody>
        </p:sp>
        <p:sp>
          <p:nvSpPr>
            <p:cNvPr id="5611" name="object 5611" descr=""/>
            <p:cNvSpPr/>
            <p:nvPr/>
          </p:nvSpPr>
          <p:spPr>
            <a:xfrm>
              <a:off x="5556589" y="2436142"/>
              <a:ext cx="635" cy="635"/>
            </a:xfrm>
            <a:custGeom>
              <a:avLst/>
              <a:gdLst/>
              <a:ahLst/>
              <a:cxnLst/>
              <a:rect l="l" t="t" r="r" b="b"/>
              <a:pathLst>
                <a:path w="635" h="635">
                  <a:moveTo>
                    <a:pt x="342" y="0"/>
                  </a:moveTo>
                  <a:lnTo>
                    <a:pt x="114" y="165"/>
                  </a:lnTo>
                </a:path>
              </a:pathLst>
            </a:custGeom>
            <a:ln w="3175">
              <a:solidFill>
                <a:srgbClr val="231F20"/>
              </a:solidFill>
            </a:ln>
          </p:spPr>
          <p:txBody>
            <a:bodyPr wrap="square" lIns="0" tIns="0" rIns="0" bIns="0" rtlCol="0"/>
            <a:lstStyle/>
            <a:p/>
          </p:txBody>
        </p:sp>
        <p:sp>
          <p:nvSpPr>
            <p:cNvPr id="5612" name="object 5612" descr=""/>
            <p:cNvSpPr/>
            <p:nvPr/>
          </p:nvSpPr>
          <p:spPr>
            <a:xfrm>
              <a:off x="5550724" y="2418655"/>
              <a:ext cx="635" cy="635"/>
            </a:xfrm>
            <a:custGeom>
              <a:avLst/>
              <a:gdLst/>
              <a:ahLst/>
              <a:cxnLst/>
              <a:rect l="l" t="t" r="r" b="b"/>
              <a:pathLst>
                <a:path w="635" h="635">
                  <a:moveTo>
                    <a:pt x="304" y="0"/>
                  </a:moveTo>
                  <a:lnTo>
                    <a:pt x="101" y="127"/>
                  </a:lnTo>
                </a:path>
              </a:pathLst>
            </a:custGeom>
            <a:ln w="3175">
              <a:solidFill>
                <a:srgbClr val="231F20"/>
              </a:solidFill>
            </a:ln>
          </p:spPr>
          <p:txBody>
            <a:bodyPr wrap="square" lIns="0" tIns="0" rIns="0" bIns="0" rtlCol="0"/>
            <a:lstStyle/>
            <a:p/>
          </p:txBody>
        </p:sp>
        <p:sp>
          <p:nvSpPr>
            <p:cNvPr id="5613" name="object 5613" descr=""/>
            <p:cNvSpPr/>
            <p:nvPr/>
          </p:nvSpPr>
          <p:spPr>
            <a:xfrm>
              <a:off x="5591469" y="2414040"/>
              <a:ext cx="635" cy="635"/>
            </a:xfrm>
            <a:custGeom>
              <a:avLst/>
              <a:gdLst/>
              <a:ahLst/>
              <a:cxnLst/>
              <a:rect l="l" t="t" r="r" b="b"/>
              <a:pathLst>
                <a:path w="635" h="635">
                  <a:moveTo>
                    <a:pt x="152" y="38"/>
                  </a:moveTo>
                  <a:lnTo>
                    <a:pt x="0" y="0"/>
                  </a:lnTo>
                </a:path>
              </a:pathLst>
            </a:custGeom>
            <a:ln w="3175">
              <a:solidFill>
                <a:srgbClr val="231F20"/>
              </a:solidFill>
            </a:ln>
          </p:spPr>
          <p:txBody>
            <a:bodyPr wrap="square" lIns="0" tIns="0" rIns="0" bIns="0" rtlCol="0"/>
            <a:lstStyle/>
            <a:p/>
          </p:txBody>
        </p:sp>
        <p:sp>
          <p:nvSpPr>
            <p:cNvPr id="5614" name="object 5614" descr=""/>
            <p:cNvSpPr/>
            <p:nvPr/>
          </p:nvSpPr>
          <p:spPr>
            <a:xfrm>
              <a:off x="5588411" y="2427658"/>
              <a:ext cx="635" cy="635"/>
            </a:xfrm>
            <a:custGeom>
              <a:avLst/>
              <a:gdLst/>
              <a:ahLst/>
              <a:cxnLst/>
              <a:rect l="l" t="t" r="r" b="b"/>
              <a:pathLst>
                <a:path w="635" h="635">
                  <a:moveTo>
                    <a:pt x="457" y="50"/>
                  </a:moveTo>
                  <a:lnTo>
                    <a:pt x="304" y="38"/>
                  </a:lnTo>
                  <a:lnTo>
                    <a:pt x="165" y="12"/>
                  </a:lnTo>
                  <a:lnTo>
                    <a:pt x="0" y="0"/>
                  </a:lnTo>
                </a:path>
              </a:pathLst>
            </a:custGeom>
            <a:ln w="3175">
              <a:solidFill>
                <a:srgbClr val="231F20"/>
              </a:solidFill>
            </a:ln>
          </p:spPr>
          <p:txBody>
            <a:bodyPr wrap="square" lIns="0" tIns="0" rIns="0" bIns="0" rtlCol="0"/>
            <a:lstStyle/>
            <a:p/>
          </p:txBody>
        </p:sp>
        <p:sp>
          <p:nvSpPr>
            <p:cNvPr id="5615" name="object 5615" descr=""/>
            <p:cNvSpPr/>
            <p:nvPr/>
          </p:nvSpPr>
          <p:spPr>
            <a:xfrm>
              <a:off x="5561004" y="2351335"/>
              <a:ext cx="1270" cy="635"/>
            </a:xfrm>
            <a:custGeom>
              <a:avLst/>
              <a:gdLst/>
              <a:ahLst/>
              <a:cxnLst/>
              <a:rect l="l" t="t" r="r" b="b"/>
              <a:pathLst>
                <a:path w="1270" h="635">
                  <a:moveTo>
                    <a:pt x="850" y="0"/>
                  </a:moveTo>
                  <a:lnTo>
                    <a:pt x="571" y="38"/>
                  </a:lnTo>
                  <a:lnTo>
                    <a:pt x="279" y="88"/>
                  </a:lnTo>
                  <a:lnTo>
                    <a:pt x="0" y="127"/>
                  </a:lnTo>
                </a:path>
              </a:pathLst>
            </a:custGeom>
            <a:ln w="3175">
              <a:solidFill>
                <a:srgbClr val="231F20"/>
              </a:solidFill>
            </a:ln>
          </p:spPr>
          <p:txBody>
            <a:bodyPr wrap="square" lIns="0" tIns="0" rIns="0" bIns="0" rtlCol="0"/>
            <a:lstStyle/>
            <a:p/>
          </p:txBody>
        </p:sp>
        <p:sp>
          <p:nvSpPr>
            <p:cNvPr id="5616" name="object 5616" descr=""/>
            <p:cNvSpPr/>
            <p:nvPr/>
          </p:nvSpPr>
          <p:spPr>
            <a:xfrm>
              <a:off x="5562066" y="2349066"/>
              <a:ext cx="635" cy="635"/>
            </a:xfrm>
            <a:custGeom>
              <a:avLst/>
              <a:gdLst/>
              <a:ahLst/>
              <a:cxnLst/>
              <a:rect l="l" t="t" r="r" b="b"/>
              <a:pathLst>
                <a:path w="635" h="635">
                  <a:moveTo>
                    <a:pt x="304" y="0"/>
                  </a:moveTo>
                  <a:lnTo>
                    <a:pt x="101" y="25"/>
                  </a:lnTo>
                </a:path>
              </a:pathLst>
            </a:custGeom>
            <a:ln w="3175">
              <a:solidFill>
                <a:srgbClr val="231F20"/>
              </a:solidFill>
            </a:ln>
          </p:spPr>
          <p:txBody>
            <a:bodyPr wrap="square" lIns="0" tIns="0" rIns="0" bIns="0" rtlCol="0"/>
            <a:lstStyle/>
            <a:p/>
          </p:txBody>
        </p:sp>
        <p:sp>
          <p:nvSpPr>
            <p:cNvPr id="5617" name="object 5617" descr=""/>
            <p:cNvSpPr/>
            <p:nvPr/>
          </p:nvSpPr>
          <p:spPr>
            <a:xfrm>
              <a:off x="5560775" y="2355639"/>
              <a:ext cx="1270" cy="635"/>
            </a:xfrm>
            <a:custGeom>
              <a:avLst/>
              <a:gdLst/>
              <a:ahLst/>
              <a:cxnLst/>
              <a:rect l="l" t="t" r="r" b="b"/>
              <a:pathLst>
                <a:path w="1270" h="635">
                  <a:moveTo>
                    <a:pt x="914" y="0"/>
                  </a:moveTo>
                  <a:lnTo>
                    <a:pt x="609" y="50"/>
                  </a:lnTo>
                  <a:lnTo>
                    <a:pt x="304" y="88"/>
                  </a:lnTo>
                  <a:lnTo>
                    <a:pt x="0" y="139"/>
                  </a:lnTo>
                </a:path>
              </a:pathLst>
            </a:custGeom>
            <a:ln w="3175">
              <a:solidFill>
                <a:srgbClr val="231F20"/>
              </a:solidFill>
            </a:ln>
          </p:spPr>
          <p:txBody>
            <a:bodyPr wrap="square" lIns="0" tIns="0" rIns="0" bIns="0" rtlCol="0"/>
            <a:lstStyle/>
            <a:p/>
          </p:txBody>
        </p:sp>
        <p:sp>
          <p:nvSpPr>
            <p:cNvPr id="5618" name="object 5618" descr=""/>
            <p:cNvSpPr/>
            <p:nvPr/>
          </p:nvSpPr>
          <p:spPr>
            <a:xfrm>
              <a:off x="5562003" y="2349239"/>
              <a:ext cx="635" cy="635"/>
            </a:xfrm>
            <a:custGeom>
              <a:avLst/>
              <a:gdLst/>
              <a:ahLst/>
              <a:cxnLst/>
              <a:rect l="l" t="t" r="r" b="b"/>
              <a:pathLst>
                <a:path w="635" h="635">
                  <a:moveTo>
                    <a:pt x="330" y="0"/>
                  </a:moveTo>
                  <a:lnTo>
                    <a:pt x="101" y="25"/>
                  </a:lnTo>
                </a:path>
              </a:pathLst>
            </a:custGeom>
            <a:ln w="3175">
              <a:solidFill>
                <a:srgbClr val="231F20"/>
              </a:solidFill>
            </a:ln>
          </p:spPr>
          <p:txBody>
            <a:bodyPr wrap="square" lIns="0" tIns="0" rIns="0" bIns="0" rtlCol="0"/>
            <a:lstStyle/>
            <a:p/>
          </p:txBody>
        </p:sp>
        <p:sp>
          <p:nvSpPr>
            <p:cNvPr id="5619" name="object 5619" descr=""/>
            <p:cNvSpPr/>
            <p:nvPr/>
          </p:nvSpPr>
          <p:spPr>
            <a:xfrm>
              <a:off x="5560792" y="2355601"/>
              <a:ext cx="1270" cy="635"/>
            </a:xfrm>
            <a:custGeom>
              <a:avLst/>
              <a:gdLst/>
              <a:ahLst/>
              <a:cxnLst/>
              <a:rect l="l" t="t" r="r" b="b"/>
              <a:pathLst>
                <a:path w="1270" h="635">
                  <a:moveTo>
                    <a:pt x="901" y="0"/>
                  </a:moveTo>
                  <a:lnTo>
                    <a:pt x="609" y="38"/>
                  </a:lnTo>
                  <a:lnTo>
                    <a:pt x="304" y="88"/>
                  </a:lnTo>
                  <a:lnTo>
                    <a:pt x="0" y="139"/>
                  </a:lnTo>
                </a:path>
              </a:pathLst>
            </a:custGeom>
            <a:ln w="3175">
              <a:solidFill>
                <a:srgbClr val="231F20"/>
              </a:solidFill>
            </a:ln>
          </p:spPr>
          <p:txBody>
            <a:bodyPr wrap="square" lIns="0" tIns="0" rIns="0" bIns="0" rtlCol="0"/>
            <a:lstStyle/>
            <a:p/>
          </p:txBody>
        </p:sp>
        <p:sp>
          <p:nvSpPr>
            <p:cNvPr id="5620" name="object 5620" descr=""/>
            <p:cNvSpPr/>
            <p:nvPr/>
          </p:nvSpPr>
          <p:spPr>
            <a:xfrm>
              <a:off x="5561103" y="2351211"/>
              <a:ext cx="1270" cy="635"/>
            </a:xfrm>
            <a:custGeom>
              <a:avLst/>
              <a:gdLst/>
              <a:ahLst/>
              <a:cxnLst/>
              <a:rect l="l" t="t" r="r" b="b"/>
              <a:pathLst>
                <a:path w="1270" h="635">
                  <a:moveTo>
                    <a:pt x="850" y="0"/>
                  </a:moveTo>
                  <a:lnTo>
                    <a:pt x="571" y="38"/>
                  </a:lnTo>
                  <a:lnTo>
                    <a:pt x="279" y="88"/>
                  </a:lnTo>
                  <a:lnTo>
                    <a:pt x="0" y="127"/>
                  </a:lnTo>
                </a:path>
              </a:pathLst>
            </a:custGeom>
            <a:ln w="3175">
              <a:solidFill>
                <a:srgbClr val="231F20"/>
              </a:solidFill>
            </a:ln>
          </p:spPr>
          <p:txBody>
            <a:bodyPr wrap="square" lIns="0" tIns="0" rIns="0" bIns="0" rtlCol="0"/>
            <a:lstStyle/>
            <a:p/>
          </p:txBody>
        </p:sp>
        <p:sp>
          <p:nvSpPr>
            <p:cNvPr id="5621" name="object 5621" descr=""/>
            <p:cNvSpPr/>
            <p:nvPr/>
          </p:nvSpPr>
          <p:spPr>
            <a:xfrm>
              <a:off x="5580160" y="2416646"/>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5622" name="object 5622" descr=""/>
            <p:cNvSpPr/>
            <p:nvPr/>
          </p:nvSpPr>
          <p:spPr>
            <a:xfrm>
              <a:off x="5589162" y="2420451"/>
              <a:ext cx="635" cy="635"/>
            </a:xfrm>
            <a:custGeom>
              <a:avLst/>
              <a:gdLst/>
              <a:ahLst/>
              <a:cxnLst/>
              <a:rect l="l" t="t" r="r" b="b"/>
              <a:pathLst>
                <a:path w="635" h="635">
                  <a:moveTo>
                    <a:pt x="203" y="126"/>
                  </a:moveTo>
                  <a:lnTo>
                    <a:pt x="0" y="0"/>
                  </a:lnTo>
                </a:path>
              </a:pathLst>
            </a:custGeom>
            <a:ln w="3175">
              <a:solidFill>
                <a:srgbClr val="231F20"/>
              </a:solidFill>
            </a:ln>
          </p:spPr>
          <p:txBody>
            <a:bodyPr wrap="square" lIns="0" tIns="0" rIns="0" bIns="0" rtlCol="0"/>
            <a:lstStyle/>
            <a:p/>
          </p:txBody>
        </p:sp>
        <p:sp>
          <p:nvSpPr>
            <p:cNvPr id="5623" name="object 5623" descr=""/>
            <p:cNvSpPr/>
            <p:nvPr/>
          </p:nvSpPr>
          <p:spPr>
            <a:xfrm>
              <a:off x="5580127" y="2416373"/>
              <a:ext cx="635" cy="0"/>
            </a:xfrm>
            <a:custGeom>
              <a:avLst/>
              <a:gdLst/>
              <a:ahLst/>
              <a:cxnLst/>
              <a:rect l="l" t="t" r="r" b="b"/>
              <a:pathLst>
                <a:path w="635" h="0">
                  <a:moveTo>
                    <a:pt x="190" y="0"/>
                  </a:moveTo>
                  <a:lnTo>
                    <a:pt x="0" y="0"/>
                  </a:lnTo>
                </a:path>
              </a:pathLst>
            </a:custGeom>
            <a:ln w="3175">
              <a:solidFill>
                <a:srgbClr val="231F20"/>
              </a:solidFill>
            </a:ln>
          </p:spPr>
          <p:txBody>
            <a:bodyPr wrap="square" lIns="0" tIns="0" rIns="0" bIns="0" rtlCol="0"/>
            <a:lstStyle/>
            <a:p/>
          </p:txBody>
        </p:sp>
        <p:sp>
          <p:nvSpPr>
            <p:cNvPr id="5624" name="object 5624" descr=""/>
            <p:cNvSpPr/>
            <p:nvPr/>
          </p:nvSpPr>
          <p:spPr>
            <a:xfrm>
              <a:off x="5581788" y="2431812"/>
              <a:ext cx="635" cy="635"/>
            </a:xfrm>
            <a:custGeom>
              <a:avLst/>
              <a:gdLst/>
              <a:ahLst/>
              <a:cxnLst/>
              <a:rect l="l" t="t" r="r" b="b"/>
              <a:pathLst>
                <a:path w="635" h="635">
                  <a:moveTo>
                    <a:pt x="215" y="88"/>
                  </a:moveTo>
                  <a:lnTo>
                    <a:pt x="63" y="25"/>
                  </a:lnTo>
                </a:path>
              </a:pathLst>
            </a:custGeom>
            <a:ln w="3175">
              <a:solidFill>
                <a:srgbClr val="231F20"/>
              </a:solidFill>
            </a:ln>
          </p:spPr>
          <p:txBody>
            <a:bodyPr wrap="square" lIns="0" tIns="0" rIns="0" bIns="0" rtlCol="0"/>
            <a:lstStyle/>
            <a:p/>
          </p:txBody>
        </p:sp>
        <p:sp>
          <p:nvSpPr>
            <p:cNvPr id="5625" name="object 5625" descr=""/>
            <p:cNvSpPr/>
            <p:nvPr/>
          </p:nvSpPr>
          <p:spPr>
            <a:xfrm>
              <a:off x="5564837" y="2437320"/>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626" name="object 5626" descr=""/>
            <p:cNvSpPr/>
            <p:nvPr/>
          </p:nvSpPr>
          <p:spPr>
            <a:xfrm>
              <a:off x="5564676" y="243725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627" name="object 5627" descr=""/>
            <p:cNvSpPr/>
            <p:nvPr/>
          </p:nvSpPr>
          <p:spPr>
            <a:xfrm>
              <a:off x="5574623" y="2436142"/>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5628" name="object 5628" descr=""/>
            <p:cNvSpPr/>
            <p:nvPr/>
          </p:nvSpPr>
          <p:spPr>
            <a:xfrm>
              <a:off x="5560828" y="2354187"/>
              <a:ext cx="635" cy="635"/>
            </a:xfrm>
            <a:custGeom>
              <a:avLst/>
              <a:gdLst/>
              <a:ahLst/>
              <a:cxnLst/>
              <a:rect l="l" t="t" r="r" b="b"/>
              <a:pathLst>
                <a:path w="635" h="635">
                  <a:moveTo>
                    <a:pt x="457" y="0"/>
                  </a:moveTo>
                  <a:lnTo>
                    <a:pt x="304" y="25"/>
                  </a:lnTo>
                  <a:lnTo>
                    <a:pt x="152" y="50"/>
                  </a:lnTo>
                  <a:lnTo>
                    <a:pt x="0" y="76"/>
                  </a:lnTo>
                </a:path>
              </a:pathLst>
            </a:custGeom>
            <a:ln w="3175">
              <a:solidFill>
                <a:srgbClr val="231F20"/>
              </a:solidFill>
            </a:ln>
          </p:spPr>
          <p:txBody>
            <a:bodyPr wrap="square" lIns="0" tIns="0" rIns="0" bIns="0" rtlCol="0"/>
            <a:lstStyle/>
            <a:p/>
          </p:txBody>
        </p:sp>
        <p:sp>
          <p:nvSpPr>
            <p:cNvPr id="5629" name="object 5629" descr=""/>
            <p:cNvSpPr/>
            <p:nvPr/>
          </p:nvSpPr>
          <p:spPr>
            <a:xfrm>
              <a:off x="5583075" y="2416558"/>
              <a:ext cx="635" cy="635"/>
            </a:xfrm>
            <a:custGeom>
              <a:avLst/>
              <a:gdLst/>
              <a:ahLst/>
              <a:cxnLst/>
              <a:rect l="l" t="t" r="r" b="b"/>
              <a:pathLst>
                <a:path w="635" h="635">
                  <a:moveTo>
                    <a:pt x="88" y="50"/>
                  </a:moveTo>
                </a:path>
              </a:pathLst>
            </a:custGeom>
            <a:ln w="3175">
              <a:solidFill>
                <a:srgbClr val="231F20"/>
              </a:solidFill>
            </a:ln>
          </p:spPr>
          <p:txBody>
            <a:bodyPr wrap="square" lIns="0" tIns="0" rIns="0" bIns="0" rtlCol="0"/>
            <a:lstStyle/>
            <a:p/>
          </p:txBody>
        </p:sp>
        <p:sp>
          <p:nvSpPr>
            <p:cNvPr id="5630" name="object 5630" descr=""/>
            <p:cNvSpPr/>
            <p:nvPr/>
          </p:nvSpPr>
          <p:spPr>
            <a:xfrm>
              <a:off x="5573409" y="243637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631" name="object 5631" descr=""/>
            <p:cNvSpPr/>
            <p:nvPr/>
          </p:nvSpPr>
          <p:spPr>
            <a:xfrm>
              <a:off x="5573086" y="2436254"/>
              <a:ext cx="635" cy="635"/>
            </a:xfrm>
            <a:custGeom>
              <a:avLst/>
              <a:gdLst/>
              <a:ahLst/>
              <a:cxnLst/>
              <a:rect l="l" t="t" r="r" b="b"/>
              <a:pathLst>
                <a:path w="635" h="635">
                  <a:moveTo>
                    <a:pt x="0" y="0"/>
                  </a:moveTo>
                </a:path>
                <a:path w="635" h="635">
                  <a:moveTo>
                    <a:pt x="0" y="0"/>
                  </a:moveTo>
                  <a:lnTo>
                    <a:pt x="177" y="101"/>
                  </a:lnTo>
                </a:path>
              </a:pathLst>
            </a:custGeom>
            <a:ln w="3175">
              <a:solidFill>
                <a:srgbClr val="231F20"/>
              </a:solidFill>
            </a:ln>
          </p:spPr>
          <p:txBody>
            <a:bodyPr wrap="square" lIns="0" tIns="0" rIns="0" bIns="0" rtlCol="0"/>
            <a:lstStyle/>
            <a:p/>
          </p:txBody>
        </p:sp>
        <p:sp>
          <p:nvSpPr>
            <p:cNvPr id="5632" name="object 5632" descr=""/>
            <p:cNvSpPr/>
            <p:nvPr/>
          </p:nvSpPr>
          <p:spPr>
            <a:xfrm>
              <a:off x="5574047" y="2435622"/>
              <a:ext cx="635" cy="635"/>
            </a:xfrm>
            <a:custGeom>
              <a:avLst/>
              <a:gdLst/>
              <a:ahLst/>
              <a:cxnLst/>
              <a:rect l="l" t="t" r="r" b="b"/>
              <a:pathLst>
                <a:path w="635" h="635">
                  <a:moveTo>
                    <a:pt x="0" y="495"/>
                  </a:moveTo>
                  <a:lnTo>
                    <a:pt x="215" y="431"/>
                  </a:lnTo>
                  <a:lnTo>
                    <a:pt x="342" y="215"/>
                  </a:lnTo>
                  <a:lnTo>
                    <a:pt x="279" y="0"/>
                  </a:lnTo>
                </a:path>
              </a:pathLst>
            </a:custGeom>
            <a:ln w="3175">
              <a:solidFill>
                <a:srgbClr val="231F20"/>
              </a:solidFill>
            </a:ln>
          </p:spPr>
          <p:txBody>
            <a:bodyPr wrap="square" lIns="0" tIns="0" rIns="0" bIns="0" rtlCol="0"/>
            <a:lstStyle/>
            <a:p/>
          </p:txBody>
        </p:sp>
        <p:sp>
          <p:nvSpPr>
            <p:cNvPr id="5633" name="object 5633" descr=""/>
            <p:cNvSpPr/>
            <p:nvPr/>
          </p:nvSpPr>
          <p:spPr>
            <a:xfrm>
              <a:off x="5573012" y="2436105"/>
              <a:ext cx="635" cy="635"/>
            </a:xfrm>
            <a:custGeom>
              <a:avLst/>
              <a:gdLst/>
              <a:ahLst/>
              <a:cxnLst/>
              <a:rect l="l" t="t" r="r" b="b"/>
              <a:pathLst>
                <a:path w="635" h="635">
                  <a:moveTo>
                    <a:pt x="0" y="0"/>
                  </a:moveTo>
                  <a:lnTo>
                    <a:pt x="63" y="215"/>
                  </a:lnTo>
                  <a:lnTo>
                    <a:pt x="279" y="330"/>
                  </a:lnTo>
                  <a:lnTo>
                    <a:pt x="495" y="266"/>
                  </a:lnTo>
                </a:path>
                <a:path w="635" h="635">
                  <a:moveTo>
                    <a:pt x="0" y="0"/>
                  </a:moveTo>
                </a:path>
              </a:pathLst>
            </a:custGeom>
            <a:ln w="3175">
              <a:solidFill>
                <a:srgbClr val="231F20"/>
              </a:solidFill>
            </a:ln>
          </p:spPr>
          <p:txBody>
            <a:bodyPr wrap="square" lIns="0" tIns="0" rIns="0" bIns="0" rtlCol="0"/>
            <a:lstStyle/>
            <a:p/>
          </p:txBody>
        </p:sp>
        <p:sp>
          <p:nvSpPr>
            <p:cNvPr id="5634" name="object 5634" descr=""/>
            <p:cNvSpPr/>
            <p:nvPr/>
          </p:nvSpPr>
          <p:spPr>
            <a:xfrm>
              <a:off x="5574333" y="2435719"/>
              <a:ext cx="635" cy="635"/>
            </a:xfrm>
            <a:custGeom>
              <a:avLst/>
              <a:gdLst/>
              <a:ahLst/>
              <a:cxnLst/>
              <a:rect l="l" t="t" r="r" b="b"/>
              <a:pathLst>
                <a:path w="635" h="635">
                  <a:moveTo>
                    <a:pt x="0" y="101"/>
                  </a:moveTo>
                </a:path>
                <a:path w="635" h="635">
                  <a:moveTo>
                    <a:pt x="0" y="101"/>
                  </a:moveTo>
                </a:path>
              </a:pathLst>
            </a:custGeom>
            <a:ln w="3175">
              <a:solidFill>
                <a:srgbClr val="231F20"/>
              </a:solidFill>
            </a:ln>
          </p:spPr>
          <p:txBody>
            <a:bodyPr wrap="square" lIns="0" tIns="0" rIns="0" bIns="0" rtlCol="0"/>
            <a:lstStyle/>
            <a:p/>
          </p:txBody>
        </p:sp>
        <p:sp>
          <p:nvSpPr>
            <p:cNvPr id="5635" name="object 5635" descr=""/>
            <p:cNvSpPr/>
            <p:nvPr/>
          </p:nvSpPr>
          <p:spPr>
            <a:xfrm>
              <a:off x="5573174" y="2436328"/>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5636" name="object 5636" descr=""/>
            <p:cNvSpPr/>
            <p:nvPr/>
          </p:nvSpPr>
          <p:spPr>
            <a:xfrm>
              <a:off x="5586077" y="2427026"/>
              <a:ext cx="635" cy="635"/>
            </a:xfrm>
            <a:custGeom>
              <a:avLst/>
              <a:gdLst/>
              <a:ahLst/>
              <a:cxnLst/>
              <a:rect l="l" t="t" r="r" b="b"/>
              <a:pathLst>
                <a:path w="635" h="635">
                  <a:moveTo>
                    <a:pt x="25" y="25"/>
                  </a:moveTo>
                </a:path>
              </a:pathLst>
            </a:custGeom>
            <a:ln w="3175">
              <a:solidFill>
                <a:srgbClr val="231F20"/>
              </a:solidFill>
            </a:ln>
          </p:spPr>
          <p:txBody>
            <a:bodyPr wrap="square" lIns="0" tIns="0" rIns="0" bIns="0" rtlCol="0"/>
            <a:lstStyle/>
            <a:p/>
          </p:txBody>
        </p:sp>
        <p:sp>
          <p:nvSpPr>
            <p:cNvPr id="5637" name="object 5637" descr=""/>
            <p:cNvSpPr/>
            <p:nvPr/>
          </p:nvSpPr>
          <p:spPr>
            <a:xfrm>
              <a:off x="5560815" y="2353878"/>
              <a:ext cx="635" cy="635"/>
            </a:xfrm>
            <a:custGeom>
              <a:avLst/>
              <a:gdLst/>
              <a:ahLst/>
              <a:cxnLst/>
              <a:rect l="l" t="t" r="r" b="b"/>
              <a:pathLst>
                <a:path w="635" h="635">
                  <a:moveTo>
                    <a:pt x="469" y="0"/>
                  </a:moveTo>
                  <a:lnTo>
                    <a:pt x="0" y="76"/>
                  </a:lnTo>
                </a:path>
              </a:pathLst>
            </a:custGeom>
            <a:ln w="3175">
              <a:solidFill>
                <a:srgbClr val="231F20"/>
              </a:solidFill>
            </a:ln>
          </p:spPr>
          <p:txBody>
            <a:bodyPr wrap="square" lIns="0" tIns="0" rIns="0" bIns="0" rtlCol="0"/>
            <a:lstStyle/>
            <a:p/>
          </p:txBody>
        </p:sp>
        <p:sp>
          <p:nvSpPr>
            <p:cNvPr id="5638" name="object 5638" descr=""/>
            <p:cNvSpPr/>
            <p:nvPr/>
          </p:nvSpPr>
          <p:spPr>
            <a:xfrm>
              <a:off x="5560590" y="2425737"/>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5639" name="object 5639" descr=""/>
            <p:cNvSpPr/>
            <p:nvPr/>
          </p:nvSpPr>
          <p:spPr>
            <a:xfrm>
              <a:off x="5573086" y="2432558"/>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5640" name="object 5640" descr=""/>
            <p:cNvSpPr/>
            <p:nvPr/>
          </p:nvSpPr>
          <p:spPr>
            <a:xfrm>
              <a:off x="5572528" y="2432844"/>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641" name="object 5641" descr=""/>
            <p:cNvSpPr/>
            <p:nvPr/>
          </p:nvSpPr>
          <p:spPr>
            <a:xfrm>
              <a:off x="5572862" y="2434479"/>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5642" name="object 5642" descr=""/>
            <p:cNvSpPr/>
            <p:nvPr/>
          </p:nvSpPr>
          <p:spPr>
            <a:xfrm>
              <a:off x="5573948" y="2434317"/>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5643" name="object 5643" descr=""/>
            <p:cNvSpPr/>
            <p:nvPr/>
          </p:nvSpPr>
          <p:spPr>
            <a:xfrm>
              <a:off x="5572552" y="243436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644" name="object 5644" descr=""/>
            <p:cNvSpPr/>
            <p:nvPr/>
          </p:nvSpPr>
          <p:spPr>
            <a:xfrm>
              <a:off x="5580178" y="2416100"/>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5645" name="object 5645" descr=""/>
            <p:cNvSpPr/>
            <p:nvPr/>
          </p:nvSpPr>
          <p:spPr>
            <a:xfrm>
              <a:off x="5581685" y="2431788"/>
              <a:ext cx="635" cy="635"/>
            </a:xfrm>
            <a:custGeom>
              <a:avLst/>
              <a:gdLst/>
              <a:ahLst/>
              <a:cxnLst/>
              <a:rect l="l" t="t" r="r" b="b"/>
              <a:pathLst>
                <a:path w="635" h="635">
                  <a:moveTo>
                    <a:pt x="76" y="38"/>
                  </a:moveTo>
                </a:path>
              </a:pathLst>
            </a:custGeom>
            <a:ln w="3175">
              <a:solidFill>
                <a:srgbClr val="231F20"/>
              </a:solidFill>
            </a:ln>
          </p:spPr>
          <p:txBody>
            <a:bodyPr wrap="square" lIns="0" tIns="0" rIns="0" bIns="0" rtlCol="0"/>
            <a:lstStyle/>
            <a:p/>
          </p:txBody>
        </p:sp>
        <p:sp>
          <p:nvSpPr>
            <p:cNvPr id="5646" name="object 5646" descr=""/>
            <p:cNvSpPr/>
            <p:nvPr/>
          </p:nvSpPr>
          <p:spPr>
            <a:xfrm>
              <a:off x="5572422" y="2436701"/>
              <a:ext cx="635" cy="635"/>
            </a:xfrm>
            <a:custGeom>
              <a:avLst/>
              <a:gdLst/>
              <a:ahLst/>
              <a:cxnLst/>
              <a:rect l="l" t="t" r="r" b="b"/>
              <a:pathLst>
                <a:path w="635" h="635">
                  <a:moveTo>
                    <a:pt x="25" y="0"/>
                  </a:moveTo>
                  <a:lnTo>
                    <a:pt x="0" y="50"/>
                  </a:lnTo>
                </a:path>
              </a:pathLst>
            </a:custGeom>
            <a:ln w="3175">
              <a:solidFill>
                <a:srgbClr val="231F20"/>
              </a:solidFill>
            </a:ln>
          </p:spPr>
          <p:txBody>
            <a:bodyPr wrap="square" lIns="0" tIns="0" rIns="0" bIns="0" rtlCol="0"/>
            <a:lstStyle/>
            <a:p/>
          </p:txBody>
        </p:sp>
        <p:sp>
          <p:nvSpPr>
            <p:cNvPr id="5647" name="object 5647" descr=""/>
            <p:cNvSpPr/>
            <p:nvPr/>
          </p:nvSpPr>
          <p:spPr>
            <a:xfrm>
              <a:off x="5580216" y="2415827"/>
              <a:ext cx="635" cy="0"/>
            </a:xfrm>
            <a:custGeom>
              <a:avLst/>
              <a:gdLst/>
              <a:ahLst/>
              <a:cxnLst/>
              <a:rect l="l" t="t" r="r" b="b"/>
              <a:pathLst>
                <a:path w="635" h="0">
                  <a:moveTo>
                    <a:pt x="88" y="0"/>
                  </a:moveTo>
                  <a:lnTo>
                    <a:pt x="0" y="0"/>
                  </a:lnTo>
                </a:path>
                <a:path w="635" h="0">
                  <a:moveTo>
                    <a:pt x="88" y="0"/>
                  </a:moveTo>
                  <a:lnTo>
                    <a:pt x="0" y="0"/>
                  </a:lnTo>
                </a:path>
              </a:pathLst>
            </a:custGeom>
            <a:ln w="3175">
              <a:solidFill>
                <a:srgbClr val="231F20"/>
              </a:solidFill>
            </a:ln>
          </p:spPr>
          <p:txBody>
            <a:bodyPr wrap="square" lIns="0" tIns="0" rIns="0" bIns="0" rtlCol="0"/>
            <a:lstStyle/>
            <a:p/>
          </p:txBody>
        </p:sp>
        <p:sp>
          <p:nvSpPr>
            <p:cNvPr id="5648" name="object 5648" descr=""/>
            <p:cNvSpPr/>
            <p:nvPr/>
          </p:nvSpPr>
          <p:spPr>
            <a:xfrm>
              <a:off x="5591585" y="2413915"/>
              <a:ext cx="635" cy="635"/>
            </a:xfrm>
            <a:custGeom>
              <a:avLst/>
              <a:gdLst/>
              <a:ahLst/>
              <a:cxnLst/>
              <a:rect l="l" t="t" r="r" b="b"/>
              <a:pathLst>
                <a:path w="635" h="635">
                  <a:moveTo>
                    <a:pt x="228" y="76"/>
                  </a:moveTo>
                  <a:lnTo>
                    <a:pt x="0" y="0"/>
                  </a:lnTo>
                </a:path>
              </a:pathLst>
            </a:custGeom>
            <a:ln w="3175">
              <a:solidFill>
                <a:srgbClr val="231F20"/>
              </a:solidFill>
            </a:ln>
          </p:spPr>
          <p:txBody>
            <a:bodyPr wrap="square" lIns="0" tIns="0" rIns="0" bIns="0" rtlCol="0"/>
            <a:lstStyle/>
            <a:p/>
          </p:txBody>
        </p:sp>
        <p:sp>
          <p:nvSpPr>
            <p:cNvPr id="5649" name="object 5649" descr=""/>
            <p:cNvSpPr/>
            <p:nvPr/>
          </p:nvSpPr>
          <p:spPr>
            <a:xfrm>
              <a:off x="5573795" y="2423641"/>
              <a:ext cx="635" cy="635"/>
            </a:xfrm>
            <a:custGeom>
              <a:avLst/>
              <a:gdLst/>
              <a:ahLst/>
              <a:cxnLst/>
              <a:rect l="l" t="t" r="r" b="b"/>
              <a:pathLst>
                <a:path w="635" h="635">
                  <a:moveTo>
                    <a:pt x="177" y="0"/>
                  </a:moveTo>
                  <a:lnTo>
                    <a:pt x="0" y="114"/>
                  </a:lnTo>
                </a:path>
              </a:pathLst>
            </a:custGeom>
            <a:ln w="3175">
              <a:solidFill>
                <a:srgbClr val="231F20"/>
              </a:solidFill>
            </a:ln>
          </p:spPr>
          <p:txBody>
            <a:bodyPr wrap="square" lIns="0" tIns="0" rIns="0" bIns="0" rtlCol="0"/>
            <a:lstStyle/>
            <a:p/>
          </p:txBody>
        </p:sp>
        <p:sp>
          <p:nvSpPr>
            <p:cNvPr id="5650" name="object 5650" descr=""/>
            <p:cNvSpPr/>
            <p:nvPr/>
          </p:nvSpPr>
          <p:spPr>
            <a:xfrm>
              <a:off x="5581302" y="2432149"/>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5651" name="object 5651" descr=""/>
            <p:cNvSpPr/>
            <p:nvPr/>
          </p:nvSpPr>
          <p:spPr>
            <a:xfrm>
              <a:off x="5579875" y="2432880"/>
              <a:ext cx="635" cy="635"/>
            </a:xfrm>
            <a:custGeom>
              <a:avLst/>
              <a:gdLst/>
              <a:ahLst/>
              <a:cxnLst/>
              <a:rect l="l" t="t" r="r" b="b"/>
              <a:pathLst>
                <a:path w="635" h="635">
                  <a:moveTo>
                    <a:pt x="38" y="0"/>
                  </a:moveTo>
                  <a:lnTo>
                    <a:pt x="0" y="38"/>
                  </a:lnTo>
                </a:path>
              </a:pathLst>
            </a:custGeom>
            <a:ln w="3175">
              <a:solidFill>
                <a:srgbClr val="231F20"/>
              </a:solidFill>
            </a:ln>
          </p:spPr>
          <p:txBody>
            <a:bodyPr wrap="square" lIns="0" tIns="0" rIns="0" bIns="0" rtlCol="0"/>
            <a:lstStyle/>
            <a:p/>
          </p:txBody>
        </p:sp>
        <p:sp>
          <p:nvSpPr>
            <p:cNvPr id="5652" name="object 5652" descr=""/>
            <p:cNvSpPr/>
            <p:nvPr/>
          </p:nvSpPr>
          <p:spPr>
            <a:xfrm>
              <a:off x="5584000" y="2440147"/>
              <a:ext cx="635" cy="635"/>
            </a:xfrm>
            <a:custGeom>
              <a:avLst/>
              <a:gdLst/>
              <a:ahLst/>
              <a:cxnLst/>
              <a:rect l="l" t="t" r="r" b="b"/>
              <a:pathLst>
                <a:path w="635" h="635">
                  <a:moveTo>
                    <a:pt x="0" y="25"/>
                  </a:moveTo>
                  <a:lnTo>
                    <a:pt x="190" y="0"/>
                  </a:lnTo>
                </a:path>
              </a:pathLst>
            </a:custGeom>
            <a:ln w="3175">
              <a:solidFill>
                <a:srgbClr val="231F20"/>
              </a:solidFill>
            </a:ln>
          </p:spPr>
          <p:txBody>
            <a:bodyPr wrap="square" lIns="0" tIns="0" rIns="0" bIns="0" rtlCol="0"/>
            <a:lstStyle/>
            <a:p/>
          </p:txBody>
        </p:sp>
        <p:sp>
          <p:nvSpPr>
            <p:cNvPr id="5653" name="object 5653" descr=""/>
            <p:cNvSpPr/>
            <p:nvPr/>
          </p:nvSpPr>
          <p:spPr>
            <a:xfrm>
              <a:off x="5581241" y="2437320"/>
              <a:ext cx="635" cy="635"/>
            </a:xfrm>
            <a:custGeom>
              <a:avLst/>
              <a:gdLst/>
              <a:ahLst/>
              <a:cxnLst/>
              <a:rect l="l" t="t" r="r" b="b"/>
              <a:pathLst>
                <a:path w="635" h="635">
                  <a:moveTo>
                    <a:pt x="0" y="0"/>
                  </a:moveTo>
                  <a:lnTo>
                    <a:pt x="63" y="177"/>
                  </a:lnTo>
                </a:path>
              </a:pathLst>
            </a:custGeom>
            <a:ln w="3175">
              <a:solidFill>
                <a:srgbClr val="231F20"/>
              </a:solidFill>
            </a:ln>
          </p:spPr>
          <p:txBody>
            <a:bodyPr wrap="square" lIns="0" tIns="0" rIns="0" bIns="0" rtlCol="0"/>
            <a:lstStyle/>
            <a:p/>
          </p:txBody>
        </p:sp>
        <p:sp>
          <p:nvSpPr>
            <p:cNvPr id="5654" name="object 5654" descr=""/>
            <p:cNvSpPr/>
            <p:nvPr/>
          </p:nvSpPr>
          <p:spPr>
            <a:xfrm>
              <a:off x="5584186" y="2439863"/>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655" name="object 5655" descr=""/>
            <p:cNvSpPr/>
            <p:nvPr/>
          </p:nvSpPr>
          <p:spPr>
            <a:xfrm>
              <a:off x="5583582" y="2433414"/>
              <a:ext cx="635" cy="0"/>
            </a:xfrm>
            <a:custGeom>
              <a:avLst/>
              <a:gdLst/>
              <a:ahLst/>
              <a:cxnLst/>
              <a:rect l="l" t="t" r="r" b="b"/>
              <a:pathLst>
                <a:path w="635" h="0">
                  <a:moveTo>
                    <a:pt x="76" y="0"/>
                  </a:moveTo>
                  <a:lnTo>
                    <a:pt x="0" y="0"/>
                  </a:lnTo>
                </a:path>
              </a:pathLst>
            </a:custGeom>
            <a:ln w="3175">
              <a:solidFill>
                <a:srgbClr val="231F20"/>
              </a:solidFill>
            </a:ln>
          </p:spPr>
          <p:txBody>
            <a:bodyPr wrap="square" lIns="0" tIns="0" rIns="0" bIns="0" rtlCol="0"/>
            <a:lstStyle/>
            <a:p/>
          </p:txBody>
        </p:sp>
        <p:sp>
          <p:nvSpPr>
            <p:cNvPr id="5656" name="object 5656" descr=""/>
            <p:cNvSpPr/>
            <p:nvPr/>
          </p:nvSpPr>
          <p:spPr>
            <a:xfrm>
              <a:off x="5585203" y="2434455"/>
              <a:ext cx="635" cy="635"/>
            </a:xfrm>
            <a:custGeom>
              <a:avLst/>
              <a:gdLst/>
              <a:ahLst/>
              <a:cxnLst/>
              <a:rect l="l" t="t" r="r" b="b"/>
              <a:pathLst>
                <a:path w="635" h="635">
                  <a:moveTo>
                    <a:pt x="558" y="558"/>
                  </a:moveTo>
                  <a:lnTo>
                    <a:pt x="406" y="330"/>
                  </a:lnTo>
                  <a:lnTo>
                    <a:pt x="215" y="152"/>
                  </a:lnTo>
                  <a:lnTo>
                    <a:pt x="0" y="0"/>
                  </a:lnTo>
                </a:path>
              </a:pathLst>
            </a:custGeom>
            <a:ln w="3175">
              <a:solidFill>
                <a:srgbClr val="231F20"/>
              </a:solidFill>
            </a:ln>
          </p:spPr>
          <p:txBody>
            <a:bodyPr wrap="square" lIns="0" tIns="0" rIns="0" bIns="0" rtlCol="0"/>
            <a:lstStyle/>
            <a:p/>
          </p:txBody>
        </p:sp>
        <p:sp>
          <p:nvSpPr>
            <p:cNvPr id="5657" name="object 5657" descr=""/>
            <p:cNvSpPr/>
            <p:nvPr/>
          </p:nvSpPr>
          <p:spPr>
            <a:xfrm>
              <a:off x="5584485" y="2434088"/>
              <a:ext cx="1270" cy="635"/>
            </a:xfrm>
            <a:custGeom>
              <a:avLst/>
              <a:gdLst/>
              <a:ahLst/>
              <a:cxnLst/>
              <a:rect l="l" t="t" r="r" b="b"/>
              <a:pathLst>
                <a:path w="1270" h="635">
                  <a:moveTo>
                    <a:pt x="711" y="355"/>
                  </a:moveTo>
                  <a:lnTo>
                    <a:pt x="495" y="203"/>
                  </a:lnTo>
                  <a:lnTo>
                    <a:pt x="253" y="88"/>
                  </a:lnTo>
                  <a:lnTo>
                    <a:pt x="0" y="0"/>
                  </a:lnTo>
                </a:path>
              </a:pathLst>
            </a:custGeom>
            <a:ln w="3175">
              <a:solidFill>
                <a:srgbClr val="231F20"/>
              </a:solidFill>
            </a:ln>
          </p:spPr>
          <p:txBody>
            <a:bodyPr wrap="square" lIns="0" tIns="0" rIns="0" bIns="0" rtlCol="0"/>
            <a:lstStyle/>
            <a:p/>
          </p:txBody>
        </p:sp>
        <p:sp>
          <p:nvSpPr>
            <p:cNvPr id="5658" name="object 5658" descr=""/>
            <p:cNvSpPr/>
            <p:nvPr/>
          </p:nvSpPr>
          <p:spPr>
            <a:xfrm>
              <a:off x="5585575" y="2437786"/>
              <a:ext cx="635" cy="635"/>
            </a:xfrm>
            <a:custGeom>
              <a:avLst/>
              <a:gdLst/>
              <a:ahLst/>
              <a:cxnLst/>
              <a:rect l="l" t="t" r="r" b="b"/>
              <a:pathLst>
                <a:path w="635" h="635">
                  <a:moveTo>
                    <a:pt x="0" y="228"/>
                  </a:moveTo>
                  <a:lnTo>
                    <a:pt x="127" y="76"/>
                  </a:lnTo>
                </a:path>
              </a:pathLst>
            </a:custGeom>
            <a:ln w="3175">
              <a:solidFill>
                <a:srgbClr val="231F20"/>
              </a:solidFill>
            </a:ln>
          </p:spPr>
          <p:txBody>
            <a:bodyPr wrap="square" lIns="0" tIns="0" rIns="0" bIns="0" rtlCol="0"/>
            <a:lstStyle/>
            <a:p/>
          </p:txBody>
        </p:sp>
        <p:sp>
          <p:nvSpPr>
            <p:cNvPr id="5659" name="object 5659" descr=""/>
            <p:cNvSpPr/>
            <p:nvPr/>
          </p:nvSpPr>
          <p:spPr>
            <a:xfrm>
              <a:off x="5584558" y="2438405"/>
              <a:ext cx="635" cy="635"/>
            </a:xfrm>
            <a:custGeom>
              <a:avLst/>
              <a:gdLst/>
              <a:ahLst/>
              <a:cxnLst/>
              <a:rect l="l" t="t" r="r" b="b"/>
              <a:pathLst>
                <a:path w="635" h="635">
                  <a:moveTo>
                    <a:pt x="0" y="279"/>
                  </a:moveTo>
                  <a:lnTo>
                    <a:pt x="203" y="203"/>
                  </a:lnTo>
                  <a:lnTo>
                    <a:pt x="381" y="101"/>
                  </a:lnTo>
                  <a:lnTo>
                    <a:pt x="558" y="0"/>
                  </a:lnTo>
                </a:path>
              </a:pathLst>
            </a:custGeom>
            <a:ln w="3175">
              <a:solidFill>
                <a:srgbClr val="231F20"/>
              </a:solidFill>
            </a:ln>
          </p:spPr>
          <p:txBody>
            <a:bodyPr wrap="square" lIns="0" tIns="0" rIns="0" bIns="0" rtlCol="0"/>
            <a:lstStyle/>
            <a:p/>
          </p:txBody>
        </p:sp>
        <p:sp>
          <p:nvSpPr>
            <p:cNvPr id="5660" name="object 5660" descr=""/>
            <p:cNvSpPr/>
            <p:nvPr/>
          </p:nvSpPr>
          <p:spPr>
            <a:xfrm>
              <a:off x="5585185" y="2438020"/>
              <a:ext cx="635" cy="635"/>
            </a:xfrm>
            <a:custGeom>
              <a:avLst/>
              <a:gdLst/>
              <a:ahLst/>
              <a:cxnLst/>
              <a:rect l="l" t="t" r="r" b="b"/>
              <a:pathLst>
                <a:path w="635" h="635">
                  <a:moveTo>
                    <a:pt x="0" y="330"/>
                  </a:moveTo>
                  <a:lnTo>
                    <a:pt x="139" y="228"/>
                  </a:lnTo>
                  <a:lnTo>
                    <a:pt x="266" y="114"/>
                  </a:lnTo>
                </a:path>
              </a:pathLst>
            </a:custGeom>
            <a:ln w="3175">
              <a:solidFill>
                <a:srgbClr val="231F20"/>
              </a:solidFill>
            </a:ln>
          </p:spPr>
          <p:txBody>
            <a:bodyPr wrap="square" lIns="0" tIns="0" rIns="0" bIns="0" rtlCol="0"/>
            <a:lstStyle/>
            <a:p/>
          </p:txBody>
        </p:sp>
        <p:sp>
          <p:nvSpPr>
            <p:cNvPr id="5661" name="object 5661" descr=""/>
            <p:cNvSpPr/>
            <p:nvPr/>
          </p:nvSpPr>
          <p:spPr>
            <a:xfrm>
              <a:off x="5581333" y="2437568"/>
              <a:ext cx="635" cy="635"/>
            </a:xfrm>
            <a:custGeom>
              <a:avLst/>
              <a:gdLst/>
              <a:ahLst/>
              <a:cxnLst/>
              <a:rect l="l" t="t" r="r" b="b"/>
              <a:pathLst>
                <a:path w="635" h="635">
                  <a:moveTo>
                    <a:pt x="0" y="0"/>
                  </a:moveTo>
                  <a:lnTo>
                    <a:pt x="76" y="165"/>
                  </a:lnTo>
                  <a:lnTo>
                    <a:pt x="165" y="304"/>
                  </a:lnTo>
                  <a:lnTo>
                    <a:pt x="266" y="457"/>
                  </a:lnTo>
                </a:path>
              </a:pathLst>
            </a:custGeom>
            <a:ln w="3175">
              <a:solidFill>
                <a:srgbClr val="231F20"/>
              </a:solidFill>
            </a:ln>
          </p:spPr>
          <p:txBody>
            <a:bodyPr wrap="square" lIns="0" tIns="0" rIns="0" bIns="0" rtlCol="0"/>
            <a:lstStyle/>
            <a:p/>
          </p:txBody>
        </p:sp>
        <p:sp>
          <p:nvSpPr>
            <p:cNvPr id="5662" name="object 5662" descr=""/>
            <p:cNvSpPr/>
            <p:nvPr/>
          </p:nvSpPr>
          <p:spPr>
            <a:xfrm>
              <a:off x="5582140" y="2438585"/>
              <a:ext cx="635" cy="635"/>
            </a:xfrm>
            <a:custGeom>
              <a:avLst/>
              <a:gdLst/>
              <a:ahLst/>
              <a:cxnLst/>
              <a:rect l="l" t="t" r="r" b="b"/>
              <a:pathLst>
                <a:path w="635" h="635">
                  <a:moveTo>
                    <a:pt x="0" y="0"/>
                  </a:moveTo>
                  <a:lnTo>
                    <a:pt x="190" y="139"/>
                  </a:lnTo>
                </a:path>
              </a:pathLst>
            </a:custGeom>
            <a:ln w="3175">
              <a:solidFill>
                <a:srgbClr val="231F20"/>
              </a:solidFill>
            </a:ln>
          </p:spPr>
          <p:txBody>
            <a:bodyPr wrap="square" lIns="0" tIns="0" rIns="0" bIns="0" rtlCol="0"/>
            <a:lstStyle/>
            <a:p/>
          </p:txBody>
        </p:sp>
        <p:sp>
          <p:nvSpPr>
            <p:cNvPr id="5663" name="object 5663" descr=""/>
            <p:cNvSpPr/>
            <p:nvPr/>
          </p:nvSpPr>
          <p:spPr>
            <a:xfrm>
              <a:off x="5583213" y="2440160"/>
              <a:ext cx="635" cy="635"/>
            </a:xfrm>
            <a:custGeom>
              <a:avLst/>
              <a:gdLst/>
              <a:ahLst/>
              <a:cxnLst/>
              <a:rect l="l" t="t" r="r" b="b"/>
              <a:pathLst>
                <a:path w="635" h="635">
                  <a:moveTo>
                    <a:pt x="0" y="0"/>
                  </a:moveTo>
                  <a:lnTo>
                    <a:pt x="165" y="12"/>
                  </a:lnTo>
                </a:path>
              </a:pathLst>
            </a:custGeom>
            <a:ln w="3175">
              <a:solidFill>
                <a:srgbClr val="231F20"/>
              </a:solidFill>
            </a:ln>
          </p:spPr>
          <p:txBody>
            <a:bodyPr wrap="square" lIns="0" tIns="0" rIns="0" bIns="0" rtlCol="0"/>
            <a:lstStyle/>
            <a:p/>
          </p:txBody>
        </p:sp>
        <p:sp>
          <p:nvSpPr>
            <p:cNvPr id="5664" name="object 5664" descr=""/>
            <p:cNvSpPr/>
            <p:nvPr/>
          </p:nvSpPr>
          <p:spPr>
            <a:xfrm>
              <a:off x="5583405" y="2439900"/>
              <a:ext cx="635" cy="635"/>
            </a:xfrm>
            <a:custGeom>
              <a:avLst/>
              <a:gdLst/>
              <a:ahLst/>
              <a:cxnLst/>
              <a:rect l="l" t="t" r="r" b="b"/>
              <a:pathLst>
                <a:path w="635" h="635">
                  <a:moveTo>
                    <a:pt x="0" y="0"/>
                  </a:moveTo>
                  <a:lnTo>
                    <a:pt x="190" y="25"/>
                  </a:lnTo>
                  <a:lnTo>
                    <a:pt x="381" y="25"/>
                  </a:lnTo>
                  <a:lnTo>
                    <a:pt x="571" y="0"/>
                  </a:lnTo>
                </a:path>
              </a:pathLst>
            </a:custGeom>
            <a:ln w="3175">
              <a:solidFill>
                <a:srgbClr val="231F20"/>
              </a:solidFill>
            </a:ln>
          </p:spPr>
          <p:txBody>
            <a:bodyPr wrap="square" lIns="0" tIns="0" rIns="0" bIns="0" rtlCol="0"/>
            <a:lstStyle/>
            <a:p/>
          </p:txBody>
        </p:sp>
        <p:sp>
          <p:nvSpPr>
            <p:cNvPr id="5665" name="object 5665" descr=""/>
            <p:cNvSpPr/>
            <p:nvPr/>
          </p:nvSpPr>
          <p:spPr>
            <a:xfrm>
              <a:off x="5581116" y="2436279"/>
              <a:ext cx="635" cy="635"/>
            </a:xfrm>
            <a:custGeom>
              <a:avLst/>
              <a:gdLst/>
              <a:ahLst/>
              <a:cxnLst/>
              <a:rect l="l" t="t" r="r" b="b"/>
              <a:pathLst>
                <a:path w="635" h="635">
                  <a:moveTo>
                    <a:pt x="12" y="0"/>
                  </a:moveTo>
                  <a:lnTo>
                    <a:pt x="0" y="152"/>
                  </a:lnTo>
                </a:path>
              </a:pathLst>
            </a:custGeom>
            <a:ln w="3175">
              <a:solidFill>
                <a:srgbClr val="231F20"/>
              </a:solidFill>
            </a:ln>
          </p:spPr>
          <p:txBody>
            <a:bodyPr wrap="square" lIns="0" tIns="0" rIns="0" bIns="0" rtlCol="0"/>
            <a:lstStyle/>
            <a:p/>
          </p:txBody>
        </p:sp>
        <p:sp>
          <p:nvSpPr>
            <p:cNvPr id="5666" name="object 5666" descr=""/>
            <p:cNvSpPr/>
            <p:nvPr/>
          </p:nvSpPr>
          <p:spPr>
            <a:xfrm>
              <a:off x="5581383" y="2436316"/>
              <a:ext cx="635" cy="635"/>
            </a:xfrm>
            <a:custGeom>
              <a:avLst/>
              <a:gdLst/>
              <a:ahLst/>
              <a:cxnLst/>
              <a:rect l="l" t="t" r="r" b="b"/>
              <a:pathLst>
                <a:path w="635" h="635">
                  <a:moveTo>
                    <a:pt x="12" y="0"/>
                  </a:moveTo>
                  <a:lnTo>
                    <a:pt x="0" y="190"/>
                  </a:lnTo>
                </a:path>
              </a:pathLst>
            </a:custGeom>
            <a:ln w="3175">
              <a:solidFill>
                <a:srgbClr val="231F20"/>
              </a:solidFill>
            </a:ln>
          </p:spPr>
          <p:txBody>
            <a:bodyPr wrap="square" lIns="0" tIns="0" rIns="0" bIns="0" rtlCol="0"/>
            <a:lstStyle/>
            <a:p/>
          </p:txBody>
        </p:sp>
        <p:sp>
          <p:nvSpPr>
            <p:cNvPr id="5667" name="object 5667" descr=""/>
            <p:cNvSpPr/>
            <p:nvPr/>
          </p:nvSpPr>
          <p:spPr>
            <a:xfrm>
              <a:off x="5586406" y="2437270"/>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5668" name="object 5668" descr=""/>
            <p:cNvSpPr/>
            <p:nvPr/>
          </p:nvSpPr>
          <p:spPr>
            <a:xfrm>
              <a:off x="5583254" y="2433946"/>
              <a:ext cx="1270" cy="635"/>
            </a:xfrm>
            <a:custGeom>
              <a:avLst/>
              <a:gdLst/>
              <a:ahLst/>
              <a:cxnLst/>
              <a:rect l="l" t="t" r="r" b="b"/>
              <a:pathLst>
                <a:path w="1270" h="635">
                  <a:moveTo>
                    <a:pt x="888" y="50"/>
                  </a:moveTo>
                  <a:lnTo>
                    <a:pt x="596" y="0"/>
                  </a:lnTo>
                  <a:lnTo>
                    <a:pt x="292" y="0"/>
                  </a:lnTo>
                  <a:lnTo>
                    <a:pt x="0" y="50"/>
                  </a:lnTo>
                </a:path>
              </a:pathLst>
            </a:custGeom>
            <a:ln w="3175">
              <a:solidFill>
                <a:srgbClr val="231F20"/>
              </a:solidFill>
            </a:ln>
          </p:spPr>
          <p:txBody>
            <a:bodyPr wrap="square" lIns="0" tIns="0" rIns="0" bIns="0" rtlCol="0"/>
            <a:lstStyle/>
            <a:p/>
          </p:txBody>
        </p:sp>
        <p:sp>
          <p:nvSpPr>
            <p:cNvPr id="5669" name="object 5669" descr=""/>
            <p:cNvSpPr/>
            <p:nvPr/>
          </p:nvSpPr>
          <p:spPr>
            <a:xfrm>
              <a:off x="5581594" y="2437755"/>
              <a:ext cx="635" cy="635"/>
            </a:xfrm>
            <a:custGeom>
              <a:avLst/>
              <a:gdLst/>
              <a:ahLst/>
              <a:cxnLst/>
              <a:rect l="l" t="t" r="r" b="b"/>
              <a:pathLst>
                <a:path w="635" h="635">
                  <a:moveTo>
                    <a:pt x="0" y="0"/>
                  </a:moveTo>
                  <a:lnTo>
                    <a:pt x="139" y="177"/>
                  </a:lnTo>
                </a:path>
              </a:pathLst>
            </a:custGeom>
            <a:ln w="3175">
              <a:solidFill>
                <a:srgbClr val="231F20"/>
              </a:solidFill>
            </a:ln>
          </p:spPr>
          <p:txBody>
            <a:bodyPr wrap="square" lIns="0" tIns="0" rIns="0" bIns="0" rtlCol="0"/>
            <a:lstStyle/>
            <a:p/>
          </p:txBody>
        </p:sp>
        <p:sp>
          <p:nvSpPr>
            <p:cNvPr id="5670" name="object 5670" descr=""/>
            <p:cNvSpPr/>
            <p:nvPr/>
          </p:nvSpPr>
          <p:spPr>
            <a:xfrm>
              <a:off x="5581804" y="2438015"/>
              <a:ext cx="635" cy="635"/>
            </a:xfrm>
            <a:custGeom>
              <a:avLst/>
              <a:gdLst/>
              <a:ahLst/>
              <a:cxnLst/>
              <a:rect l="l" t="t" r="r" b="b"/>
              <a:pathLst>
                <a:path w="635" h="635">
                  <a:moveTo>
                    <a:pt x="0" y="0"/>
                  </a:moveTo>
                  <a:lnTo>
                    <a:pt x="215" y="215"/>
                  </a:lnTo>
                </a:path>
              </a:pathLst>
            </a:custGeom>
            <a:ln w="3175">
              <a:solidFill>
                <a:srgbClr val="231F20"/>
              </a:solidFill>
            </a:ln>
          </p:spPr>
          <p:txBody>
            <a:bodyPr wrap="square" lIns="0" tIns="0" rIns="0" bIns="0" rtlCol="0"/>
            <a:lstStyle/>
            <a:p/>
          </p:txBody>
        </p:sp>
        <p:sp>
          <p:nvSpPr>
            <p:cNvPr id="5671" name="object 5671" descr=""/>
            <p:cNvSpPr/>
            <p:nvPr/>
          </p:nvSpPr>
          <p:spPr>
            <a:xfrm>
              <a:off x="5582908" y="2433971"/>
              <a:ext cx="635" cy="635"/>
            </a:xfrm>
            <a:custGeom>
              <a:avLst/>
              <a:gdLst/>
              <a:ahLst/>
              <a:cxnLst/>
              <a:rect l="l" t="t" r="r" b="b"/>
              <a:pathLst>
                <a:path w="635" h="635">
                  <a:moveTo>
                    <a:pt x="558" y="0"/>
                  </a:moveTo>
                  <a:lnTo>
                    <a:pt x="368" y="12"/>
                  </a:lnTo>
                  <a:lnTo>
                    <a:pt x="177" y="50"/>
                  </a:lnTo>
                  <a:lnTo>
                    <a:pt x="0" y="114"/>
                  </a:lnTo>
                </a:path>
              </a:pathLst>
            </a:custGeom>
            <a:ln w="3175">
              <a:solidFill>
                <a:srgbClr val="231F20"/>
              </a:solidFill>
            </a:ln>
          </p:spPr>
          <p:txBody>
            <a:bodyPr wrap="square" lIns="0" tIns="0" rIns="0" bIns="0" rtlCol="0"/>
            <a:lstStyle/>
            <a:p/>
          </p:txBody>
        </p:sp>
        <p:sp>
          <p:nvSpPr>
            <p:cNvPr id="5672" name="object 5672" descr=""/>
            <p:cNvSpPr/>
            <p:nvPr/>
          </p:nvSpPr>
          <p:spPr>
            <a:xfrm>
              <a:off x="5583163" y="2438785"/>
              <a:ext cx="635" cy="635"/>
            </a:xfrm>
            <a:custGeom>
              <a:avLst/>
              <a:gdLst/>
              <a:ahLst/>
              <a:cxnLst/>
              <a:rect l="l" t="t" r="r" b="b"/>
              <a:pathLst>
                <a:path w="635" h="635">
                  <a:moveTo>
                    <a:pt x="0" y="0"/>
                  </a:moveTo>
                  <a:lnTo>
                    <a:pt x="152" y="25"/>
                  </a:lnTo>
                  <a:lnTo>
                    <a:pt x="292" y="38"/>
                  </a:lnTo>
                  <a:lnTo>
                    <a:pt x="444" y="50"/>
                  </a:lnTo>
                </a:path>
              </a:pathLst>
            </a:custGeom>
            <a:ln w="3175">
              <a:solidFill>
                <a:srgbClr val="231F20"/>
              </a:solidFill>
            </a:ln>
          </p:spPr>
          <p:txBody>
            <a:bodyPr wrap="square" lIns="0" tIns="0" rIns="0" bIns="0" rtlCol="0"/>
            <a:lstStyle/>
            <a:p/>
          </p:txBody>
        </p:sp>
        <p:sp>
          <p:nvSpPr>
            <p:cNvPr id="5673" name="object 5673" descr=""/>
            <p:cNvSpPr/>
            <p:nvPr/>
          </p:nvSpPr>
          <p:spPr>
            <a:xfrm>
              <a:off x="5582432" y="2438499"/>
              <a:ext cx="635" cy="635"/>
            </a:xfrm>
            <a:custGeom>
              <a:avLst/>
              <a:gdLst/>
              <a:ahLst/>
              <a:cxnLst/>
              <a:rect l="l" t="t" r="r" b="b"/>
              <a:pathLst>
                <a:path w="635" h="635">
                  <a:moveTo>
                    <a:pt x="0" y="0"/>
                  </a:moveTo>
                  <a:lnTo>
                    <a:pt x="266" y="139"/>
                  </a:lnTo>
                </a:path>
              </a:pathLst>
            </a:custGeom>
            <a:ln w="3175">
              <a:solidFill>
                <a:srgbClr val="231F20"/>
              </a:solidFill>
            </a:ln>
          </p:spPr>
          <p:txBody>
            <a:bodyPr wrap="square" lIns="0" tIns="0" rIns="0" bIns="0" rtlCol="0"/>
            <a:lstStyle/>
            <a:p/>
          </p:txBody>
        </p:sp>
        <p:sp>
          <p:nvSpPr>
            <p:cNvPr id="5674" name="object 5674" descr=""/>
            <p:cNvSpPr/>
            <p:nvPr/>
          </p:nvSpPr>
          <p:spPr>
            <a:xfrm>
              <a:off x="5585766" y="2435011"/>
              <a:ext cx="635" cy="635"/>
            </a:xfrm>
            <a:custGeom>
              <a:avLst/>
              <a:gdLst/>
              <a:ahLst/>
              <a:cxnLst/>
              <a:rect l="l" t="t" r="r" b="b"/>
              <a:pathLst>
                <a:path w="635" h="635">
                  <a:moveTo>
                    <a:pt x="63" y="101"/>
                  </a:moveTo>
                </a:path>
              </a:pathLst>
            </a:custGeom>
            <a:ln w="3175">
              <a:solidFill>
                <a:srgbClr val="231F20"/>
              </a:solidFill>
            </a:ln>
          </p:spPr>
          <p:txBody>
            <a:bodyPr wrap="square" lIns="0" tIns="0" rIns="0" bIns="0" rtlCol="0"/>
            <a:lstStyle/>
            <a:p/>
          </p:txBody>
        </p:sp>
        <p:sp>
          <p:nvSpPr>
            <p:cNvPr id="5675" name="object 5675" descr=""/>
            <p:cNvSpPr/>
            <p:nvPr/>
          </p:nvSpPr>
          <p:spPr>
            <a:xfrm>
              <a:off x="5585792" y="2437539"/>
              <a:ext cx="635" cy="635"/>
            </a:xfrm>
            <a:custGeom>
              <a:avLst/>
              <a:gdLst/>
              <a:ahLst/>
              <a:cxnLst/>
              <a:rect l="l" t="t" r="r" b="b"/>
              <a:pathLst>
                <a:path w="635" h="635">
                  <a:moveTo>
                    <a:pt x="0" y="203"/>
                  </a:moveTo>
                  <a:lnTo>
                    <a:pt x="88" y="63"/>
                  </a:lnTo>
                </a:path>
              </a:pathLst>
            </a:custGeom>
            <a:ln w="3175">
              <a:solidFill>
                <a:srgbClr val="231F20"/>
              </a:solidFill>
            </a:ln>
          </p:spPr>
          <p:txBody>
            <a:bodyPr wrap="square" lIns="0" tIns="0" rIns="0" bIns="0" rtlCol="0"/>
            <a:lstStyle/>
            <a:p/>
          </p:txBody>
        </p:sp>
        <p:sp>
          <p:nvSpPr>
            <p:cNvPr id="5676" name="object 5676" descr=""/>
            <p:cNvSpPr/>
            <p:nvPr/>
          </p:nvSpPr>
          <p:spPr>
            <a:xfrm>
              <a:off x="5581114" y="2433961"/>
              <a:ext cx="5715" cy="5715"/>
            </a:xfrm>
            <a:custGeom>
              <a:avLst/>
              <a:gdLst/>
              <a:ahLst/>
              <a:cxnLst/>
              <a:rect l="l" t="t" r="r" b="b"/>
              <a:pathLst>
                <a:path w="5714" h="5714">
                  <a:moveTo>
                    <a:pt x="5143" y="2565"/>
                  </a:moveTo>
                  <a:lnTo>
                    <a:pt x="5143" y="1155"/>
                  </a:lnTo>
                  <a:lnTo>
                    <a:pt x="4000" y="0"/>
                  </a:lnTo>
                  <a:lnTo>
                    <a:pt x="2578" y="0"/>
                  </a:lnTo>
                  <a:lnTo>
                    <a:pt x="1155" y="0"/>
                  </a:lnTo>
                  <a:lnTo>
                    <a:pt x="0" y="1155"/>
                  </a:lnTo>
                  <a:lnTo>
                    <a:pt x="0" y="2565"/>
                  </a:lnTo>
                  <a:lnTo>
                    <a:pt x="0" y="3987"/>
                  </a:lnTo>
                  <a:lnTo>
                    <a:pt x="1155" y="5143"/>
                  </a:lnTo>
                  <a:lnTo>
                    <a:pt x="2578" y="5143"/>
                  </a:lnTo>
                  <a:lnTo>
                    <a:pt x="4000" y="5143"/>
                  </a:lnTo>
                  <a:lnTo>
                    <a:pt x="5143" y="3987"/>
                  </a:lnTo>
                  <a:lnTo>
                    <a:pt x="5143" y="2565"/>
                  </a:lnTo>
                </a:path>
              </a:pathLst>
            </a:custGeom>
            <a:ln w="3175">
              <a:solidFill>
                <a:srgbClr val="231F20"/>
              </a:solidFill>
            </a:ln>
          </p:spPr>
          <p:txBody>
            <a:bodyPr wrap="square" lIns="0" tIns="0" rIns="0" bIns="0" rtlCol="0"/>
            <a:lstStyle/>
            <a:p/>
          </p:txBody>
        </p:sp>
        <p:sp>
          <p:nvSpPr>
            <p:cNvPr id="5677" name="object 5677" descr=""/>
            <p:cNvSpPr/>
            <p:nvPr/>
          </p:nvSpPr>
          <p:spPr>
            <a:xfrm>
              <a:off x="5585828" y="2435109"/>
              <a:ext cx="635" cy="635"/>
            </a:xfrm>
            <a:custGeom>
              <a:avLst/>
              <a:gdLst/>
              <a:ahLst/>
              <a:cxnLst/>
              <a:rect l="l" t="t" r="r" b="b"/>
              <a:pathLst>
                <a:path w="635" h="635">
                  <a:moveTo>
                    <a:pt x="88" y="139"/>
                  </a:moveTo>
                  <a:lnTo>
                    <a:pt x="0" y="0"/>
                  </a:lnTo>
                </a:path>
              </a:pathLst>
            </a:custGeom>
            <a:ln w="3175">
              <a:solidFill>
                <a:srgbClr val="231F20"/>
              </a:solidFill>
            </a:ln>
          </p:spPr>
          <p:txBody>
            <a:bodyPr wrap="square" lIns="0" tIns="0" rIns="0" bIns="0" rtlCol="0"/>
            <a:lstStyle/>
            <a:p/>
          </p:txBody>
        </p:sp>
        <p:sp>
          <p:nvSpPr>
            <p:cNvPr id="5678" name="object 5678" descr=""/>
            <p:cNvSpPr/>
            <p:nvPr/>
          </p:nvSpPr>
          <p:spPr>
            <a:xfrm>
              <a:off x="5585755" y="2437741"/>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679" name="object 5679" descr=""/>
            <p:cNvSpPr/>
            <p:nvPr/>
          </p:nvSpPr>
          <p:spPr>
            <a:xfrm>
              <a:off x="5582828" y="2438957"/>
              <a:ext cx="635" cy="635"/>
            </a:xfrm>
            <a:custGeom>
              <a:avLst/>
              <a:gdLst/>
              <a:ahLst/>
              <a:cxnLst/>
              <a:rect l="l" t="t" r="r" b="b"/>
              <a:pathLst>
                <a:path w="635" h="635">
                  <a:moveTo>
                    <a:pt x="0" y="0"/>
                  </a:moveTo>
                  <a:lnTo>
                    <a:pt x="228" y="63"/>
                  </a:lnTo>
                </a:path>
              </a:pathLst>
            </a:custGeom>
            <a:ln w="3175">
              <a:solidFill>
                <a:srgbClr val="231F20"/>
              </a:solidFill>
            </a:ln>
          </p:spPr>
          <p:txBody>
            <a:bodyPr wrap="square" lIns="0" tIns="0" rIns="0" bIns="0" rtlCol="0"/>
            <a:lstStyle/>
            <a:p/>
          </p:txBody>
        </p:sp>
        <p:sp>
          <p:nvSpPr>
            <p:cNvPr id="5680" name="object 5680" descr=""/>
            <p:cNvSpPr/>
            <p:nvPr/>
          </p:nvSpPr>
          <p:spPr>
            <a:xfrm>
              <a:off x="5583678" y="2439093"/>
              <a:ext cx="635" cy="635"/>
            </a:xfrm>
            <a:custGeom>
              <a:avLst/>
              <a:gdLst/>
              <a:ahLst/>
              <a:cxnLst/>
              <a:rect l="l" t="t" r="r" b="b"/>
              <a:pathLst>
                <a:path w="635" h="635">
                  <a:moveTo>
                    <a:pt x="0" y="12"/>
                  </a:moveTo>
                  <a:lnTo>
                    <a:pt x="190" y="0"/>
                  </a:lnTo>
                </a:path>
              </a:pathLst>
            </a:custGeom>
            <a:ln w="3175">
              <a:solidFill>
                <a:srgbClr val="231F20"/>
              </a:solidFill>
            </a:ln>
          </p:spPr>
          <p:txBody>
            <a:bodyPr wrap="square" lIns="0" tIns="0" rIns="0" bIns="0" rtlCol="0"/>
            <a:lstStyle/>
            <a:p/>
          </p:txBody>
        </p:sp>
        <p:sp>
          <p:nvSpPr>
            <p:cNvPr id="5681" name="object 5681" descr=""/>
            <p:cNvSpPr/>
            <p:nvPr/>
          </p:nvSpPr>
          <p:spPr>
            <a:xfrm>
              <a:off x="5584347" y="2438994"/>
              <a:ext cx="635" cy="635"/>
            </a:xfrm>
            <a:custGeom>
              <a:avLst/>
              <a:gdLst/>
              <a:ahLst/>
              <a:cxnLst/>
              <a:rect l="l" t="t" r="r" b="b"/>
              <a:pathLst>
                <a:path w="635" h="635">
                  <a:moveTo>
                    <a:pt x="0" y="25"/>
                  </a:moveTo>
                </a:path>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5682" name="object 5682" descr=""/>
            <p:cNvSpPr/>
            <p:nvPr/>
          </p:nvSpPr>
          <p:spPr>
            <a:xfrm>
              <a:off x="5583603" y="2439106"/>
              <a:ext cx="635" cy="0"/>
            </a:xfrm>
            <a:custGeom>
              <a:avLst/>
              <a:gdLst/>
              <a:ahLst/>
              <a:cxnLst/>
              <a:rect l="l" t="t" r="r" b="b"/>
              <a:pathLst>
                <a:path w="635" h="0">
                  <a:moveTo>
                    <a:pt x="0" y="0"/>
                  </a:moveTo>
                  <a:lnTo>
                    <a:pt x="76" y="0"/>
                  </a:lnTo>
                </a:path>
              </a:pathLst>
            </a:custGeom>
            <a:ln w="3175">
              <a:solidFill>
                <a:srgbClr val="231F20"/>
              </a:solidFill>
            </a:ln>
          </p:spPr>
          <p:txBody>
            <a:bodyPr wrap="square" lIns="0" tIns="0" rIns="0" bIns="0" rtlCol="0"/>
            <a:lstStyle/>
            <a:p/>
          </p:txBody>
        </p:sp>
        <p:sp>
          <p:nvSpPr>
            <p:cNvPr id="5683" name="object 5683" descr=""/>
            <p:cNvSpPr/>
            <p:nvPr/>
          </p:nvSpPr>
          <p:spPr>
            <a:xfrm>
              <a:off x="5585117" y="2438622"/>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684" name="object 5684" descr=""/>
            <p:cNvSpPr/>
            <p:nvPr/>
          </p:nvSpPr>
          <p:spPr>
            <a:xfrm>
              <a:off x="5585917" y="2437334"/>
              <a:ext cx="635" cy="635"/>
            </a:xfrm>
            <a:custGeom>
              <a:avLst/>
              <a:gdLst/>
              <a:ahLst/>
              <a:cxnLst/>
              <a:rect l="l" t="t" r="r" b="b"/>
              <a:pathLst>
                <a:path w="635" h="635">
                  <a:moveTo>
                    <a:pt x="0" y="482"/>
                  </a:moveTo>
                  <a:lnTo>
                    <a:pt x="88" y="330"/>
                  </a:lnTo>
                  <a:lnTo>
                    <a:pt x="165" y="165"/>
                  </a:lnTo>
                  <a:lnTo>
                    <a:pt x="215" y="0"/>
                  </a:lnTo>
                </a:path>
              </a:pathLst>
            </a:custGeom>
            <a:ln w="3175">
              <a:solidFill>
                <a:srgbClr val="231F20"/>
              </a:solidFill>
            </a:ln>
          </p:spPr>
          <p:txBody>
            <a:bodyPr wrap="square" lIns="0" tIns="0" rIns="0" bIns="0" rtlCol="0"/>
            <a:lstStyle/>
            <a:p/>
          </p:txBody>
        </p:sp>
        <p:sp>
          <p:nvSpPr>
            <p:cNvPr id="5685" name="object 5685" descr=""/>
            <p:cNvSpPr/>
            <p:nvPr/>
          </p:nvSpPr>
          <p:spPr>
            <a:xfrm>
              <a:off x="5582412" y="2433997"/>
              <a:ext cx="1270" cy="635"/>
            </a:xfrm>
            <a:custGeom>
              <a:avLst/>
              <a:gdLst/>
              <a:ahLst/>
              <a:cxnLst/>
              <a:rect l="l" t="t" r="r" b="b"/>
              <a:pathLst>
                <a:path w="1270" h="635">
                  <a:moveTo>
                    <a:pt x="838" y="0"/>
                  </a:moveTo>
                  <a:lnTo>
                    <a:pt x="546" y="50"/>
                  </a:lnTo>
                  <a:lnTo>
                    <a:pt x="266" y="152"/>
                  </a:lnTo>
                  <a:lnTo>
                    <a:pt x="0" y="292"/>
                  </a:lnTo>
                </a:path>
              </a:pathLst>
            </a:custGeom>
            <a:ln w="3175">
              <a:solidFill>
                <a:srgbClr val="231F20"/>
              </a:solidFill>
            </a:ln>
          </p:spPr>
          <p:txBody>
            <a:bodyPr wrap="square" lIns="0" tIns="0" rIns="0" bIns="0" rtlCol="0"/>
            <a:lstStyle/>
            <a:p/>
          </p:txBody>
        </p:sp>
        <p:sp>
          <p:nvSpPr>
            <p:cNvPr id="5686" name="object 5686" descr=""/>
            <p:cNvSpPr/>
            <p:nvPr/>
          </p:nvSpPr>
          <p:spPr>
            <a:xfrm>
              <a:off x="5581114" y="2433961"/>
              <a:ext cx="5715" cy="5715"/>
            </a:xfrm>
            <a:custGeom>
              <a:avLst/>
              <a:gdLst/>
              <a:ahLst/>
              <a:cxnLst/>
              <a:rect l="l" t="t" r="r" b="b"/>
              <a:pathLst>
                <a:path w="5714" h="5714">
                  <a:moveTo>
                    <a:pt x="5143" y="2565"/>
                  </a:moveTo>
                  <a:lnTo>
                    <a:pt x="5143" y="1155"/>
                  </a:lnTo>
                  <a:lnTo>
                    <a:pt x="4000" y="0"/>
                  </a:lnTo>
                  <a:lnTo>
                    <a:pt x="2578" y="0"/>
                  </a:lnTo>
                  <a:lnTo>
                    <a:pt x="1155" y="0"/>
                  </a:lnTo>
                  <a:lnTo>
                    <a:pt x="0" y="1155"/>
                  </a:lnTo>
                  <a:lnTo>
                    <a:pt x="0" y="2565"/>
                  </a:lnTo>
                  <a:lnTo>
                    <a:pt x="0" y="3987"/>
                  </a:lnTo>
                  <a:lnTo>
                    <a:pt x="1155" y="5143"/>
                  </a:lnTo>
                  <a:lnTo>
                    <a:pt x="2578" y="5143"/>
                  </a:lnTo>
                  <a:lnTo>
                    <a:pt x="4000" y="5143"/>
                  </a:lnTo>
                  <a:lnTo>
                    <a:pt x="5143" y="3987"/>
                  </a:lnTo>
                  <a:lnTo>
                    <a:pt x="5143" y="2565"/>
                  </a:lnTo>
                </a:path>
              </a:pathLst>
            </a:custGeom>
            <a:ln w="3175">
              <a:solidFill>
                <a:srgbClr val="231F20"/>
              </a:solidFill>
            </a:ln>
          </p:spPr>
          <p:txBody>
            <a:bodyPr wrap="square" lIns="0" tIns="0" rIns="0" bIns="0" rtlCol="0"/>
            <a:lstStyle/>
            <a:p/>
          </p:txBody>
        </p:sp>
        <p:sp>
          <p:nvSpPr>
            <p:cNvPr id="5687" name="object 5687" descr=""/>
            <p:cNvSpPr/>
            <p:nvPr/>
          </p:nvSpPr>
          <p:spPr>
            <a:xfrm>
              <a:off x="5583058" y="2439863"/>
              <a:ext cx="1270" cy="635"/>
            </a:xfrm>
            <a:custGeom>
              <a:avLst/>
              <a:gdLst/>
              <a:ahLst/>
              <a:cxnLst/>
              <a:rect l="l" t="t" r="r" b="b"/>
              <a:pathLst>
                <a:path w="1270" h="635">
                  <a:moveTo>
                    <a:pt x="0" y="0"/>
                  </a:moveTo>
                  <a:lnTo>
                    <a:pt x="152" y="25"/>
                  </a:lnTo>
                </a:path>
                <a:path w="1270" h="635">
                  <a:moveTo>
                    <a:pt x="0" y="0"/>
                  </a:moveTo>
                  <a:lnTo>
                    <a:pt x="419" y="76"/>
                  </a:lnTo>
                  <a:lnTo>
                    <a:pt x="838" y="76"/>
                  </a:lnTo>
                  <a:lnTo>
                    <a:pt x="1244" y="0"/>
                  </a:lnTo>
                </a:path>
              </a:pathLst>
            </a:custGeom>
            <a:ln w="3175">
              <a:solidFill>
                <a:srgbClr val="231F20"/>
              </a:solidFill>
            </a:ln>
          </p:spPr>
          <p:txBody>
            <a:bodyPr wrap="square" lIns="0" tIns="0" rIns="0" bIns="0" rtlCol="0"/>
            <a:lstStyle/>
            <a:p/>
          </p:txBody>
        </p:sp>
        <p:sp>
          <p:nvSpPr>
            <p:cNvPr id="5688" name="object 5688" descr=""/>
            <p:cNvSpPr/>
            <p:nvPr/>
          </p:nvSpPr>
          <p:spPr>
            <a:xfrm>
              <a:off x="5583957" y="2438745"/>
              <a:ext cx="635" cy="635"/>
            </a:xfrm>
            <a:custGeom>
              <a:avLst/>
              <a:gdLst/>
              <a:ahLst/>
              <a:cxnLst/>
              <a:rect l="l" t="t" r="r" b="b"/>
              <a:pathLst>
                <a:path w="635" h="635">
                  <a:moveTo>
                    <a:pt x="0" y="76"/>
                  </a:moveTo>
                  <a:lnTo>
                    <a:pt x="139" y="63"/>
                  </a:lnTo>
                  <a:lnTo>
                    <a:pt x="266" y="38"/>
                  </a:lnTo>
                </a:path>
              </a:pathLst>
            </a:custGeom>
            <a:ln w="3175">
              <a:solidFill>
                <a:srgbClr val="231F20"/>
              </a:solidFill>
            </a:ln>
          </p:spPr>
          <p:txBody>
            <a:bodyPr wrap="square" lIns="0" tIns="0" rIns="0" bIns="0" rtlCol="0"/>
            <a:lstStyle/>
            <a:p/>
          </p:txBody>
        </p:sp>
        <p:sp>
          <p:nvSpPr>
            <p:cNvPr id="5689" name="object 5689" descr=""/>
            <p:cNvSpPr/>
            <p:nvPr/>
          </p:nvSpPr>
          <p:spPr>
            <a:xfrm>
              <a:off x="5585918" y="2434977"/>
              <a:ext cx="635" cy="635"/>
            </a:xfrm>
            <a:custGeom>
              <a:avLst/>
              <a:gdLst/>
              <a:ahLst/>
              <a:cxnLst/>
              <a:rect l="l" t="t" r="r" b="b"/>
              <a:pathLst>
                <a:path w="635" h="635">
                  <a:moveTo>
                    <a:pt x="215" y="482"/>
                  </a:moveTo>
                  <a:lnTo>
                    <a:pt x="165" y="317"/>
                  </a:lnTo>
                  <a:lnTo>
                    <a:pt x="88" y="152"/>
                  </a:lnTo>
                  <a:lnTo>
                    <a:pt x="0" y="0"/>
                  </a:lnTo>
                </a:path>
              </a:pathLst>
            </a:custGeom>
            <a:ln w="3175">
              <a:solidFill>
                <a:srgbClr val="231F20"/>
              </a:solidFill>
            </a:ln>
          </p:spPr>
          <p:txBody>
            <a:bodyPr wrap="square" lIns="0" tIns="0" rIns="0" bIns="0" rtlCol="0"/>
            <a:lstStyle/>
            <a:p/>
          </p:txBody>
        </p:sp>
        <p:sp>
          <p:nvSpPr>
            <p:cNvPr id="5690" name="object 5690" descr=""/>
            <p:cNvSpPr/>
            <p:nvPr/>
          </p:nvSpPr>
          <p:spPr>
            <a:xfrm>
              <a:off x="5586412" y="2435458"/>
              <a:ext cx="635" cy="635"/>
            </a:xfrm>
            <a:custGeom>
              <a:avLst/>
              <a:gdLst/>
              <a:ahLst/>
              <a:cxnLst/>
              <a:rect l="l" t="t" r="r" b="b"/>
              <a:pathLst>
                <a:path w="635" h="635">
                  <a:moveTo>
                    <a:pt x="12" y="76"/>
                  </a:moveTo>
                  <a:lnTo>
                    <a:pt x="0" y="0"/>
                  </a:lnTo>
                </a:path>
              </a:pathLst>
            </a:custGeom>
            <a:ln w="3175">
              <a:solidFill>
                <a:srgbClr val="231F20"/>
              </a:solidFill>
            </a:ln>
          </p:spPr>
          <p:txBody>
            <a:bodyPr wrap="square" lIns="0" tIns="0" rIns="0" bIns="0" rtlCol="0"/>
            <a:lstStyle/>
            <a:p/>
          </p:txBody>
        </p:sp>
        <p:sp>
          <p:nvSpPr>
            <p:cNvPr id="5691" name="object 5691" descr=""/>
            <p:cNvSpPr/>
            <p:nvPr/>
          </p:nvSpPr>
          <p:spPr>
            <a:xfrm>
              <a:off x="5580578" y="2436154"/>
              <a:ext cx="0" cy="635"/>
            </a:xfrm>
            <a:custGeom>
              <a:avLst/>
              <a:gdLst/>
              <a:ahLst/>
              <a:cxnLst/>
              <a:rect l="l" t="t" r="r" b="b"/>
              <a:pathLst>
                <a:path w="0" h="635">
                  <a:moveTo>
                    <a:pt x="0" y="0"/>
                  </a:moveTo>
                  <a:lnTo>
                    <a:pt x="0" y="76"/>
                  </a:lnTo>
                </a:path>
              </a:pathLst>
            </a:custGeom>
            <a:ln w="3175">
              <a:solidFill>
                <a:srgbClr val="231F20"/>
              </a:solidFill>
            </a:ln>
          </p:spPr>
          <p:txBody>
            <a:bodyPr wrap="square" lIns="0" tIns="0" rIns="0" bIns="0" rtlCol="0"/>
            <a:lstStyle/>
            <a:p/>
          </p:txBody>
        </p:sp>
        <p:sp>
          <p:nvSpPr>
            <p:cNvPr id="5692" name="object 5692" descr=""/>
            <p:cNvSpPr/>
            <p:nvPr/>
          </p:nvSpPr>
          <p:spPr>
            <a:xfrm>
              <a:off x="5580896" y="2433749"/>
              <a:ext cx="1270" cy="1270"/>
            </a:xfrm>
            <a:custGeom>
              <a:avLst/>
              <a:gdLst/>
              <a:ahLst/>
              <a:cxnLst/>
              <a:rect l="l" t="t" r="r" b="b"/>
              <a:pathLst>
                <a:path w="1270" h="1269">
                  <a:moveTo>
                    <a:pt x="685" y="0"/>
                  </a:moveTo>
                  <a:lnTo>
                    <a:pt x="419" y="190"/>
                  </a:lnTo>
                  <a:lnTo>
                    <a:pt x="190" y="419"/>
                  </a:lnTo>
                  <a:lnTo>
                    <a:pt x="0" y="685"/>
                  </a:lnTo>
                </a:path>
              </a:pathLst>
            </a:custGeom>
            <a:ln w="3175">
              <a:solidFill>
                <a:srgbClr val="231F20"/>
              </a:solidFill>
            </a:ln>
          </p:spPr>
          <p:txBody>
            <a:bodyPr wrap="square" lIns="0" tIns="0" rIns="0" bIns="0" rtlCol="0"/>
            <a:lstStyle/>
            <a:p/>
          </p:txBody>
        </p:sp>
        <p:sp>
          <p:nvSpPr>
            <p:cNvPr id="5693" name="object 5693" descr=""/>
            <p:cNvSpPr/>
            <p:nvPr/>
          </p:nvSpPr>
          <p:spPr>
            <a:xfrm>
              <a:off x="5580306" y="2433141"/>
              <a:ext cx="3175" cy="3175"/>
            </a:xfrm>
            <a:custGeom>
              <a:avLst/>
              <a:gdLst/>
              <a:ahLst/>
              <a:cxnLst/>
              <a:rect l="l" t="t" r="r" b="b"/>
              <a:pathLst>
                <a:path w="3175" h="3175">
                  <a:moveTo>
                    <a:pt x="3111" y="0"/>
                  </a:moveTo>
                  <a:lnTo>
                    <a:pt x="1397" y="0"/>
                  </a:lnTo>
                  <a:lnTo>
                    <a:pt x="0" y="1397"/>
                  </a:lnTo>
                  <a:lnTo>
                    <a:pt x="0" y="3124"/>
                  </a:lnTo>
                </a:path>
              </a:pathLst>
            </a:custGeom>
            <a:ln w="3175">
              <a:solidFill>
                <a:srgbClr val="231F20"/>
              </a:solidFill>
            </a:ln>
          </p:spPr>
          <p:txBody>
            <a:bodyPr wrap="square" lIns="0" tIns="0" rIns="0" bIns="0" rtlCol="0"/>
            <a:lstStyle/>
            <a:p/>
          </p:txBody>
        </p:sp>
        <p:sp>
          <p:nvSpPr>
            <p:cNvPr id="5694" name="object 5694" descr=""/>
            <p:cNvSpPr/>
            <p:nvPr/>
          </p:nvSpPr>
          <p:spPr>
            <a:xfrm>
              <a:off x="5580708" y="2434431"/>
              <a:ext cx="635" cy="635"/>
            </a:xfrm>
            <a:custGeom>
              <a:avLst/>
              <a:gdLst/>
              <a:ahLst/>
              <a:cxnLst/>
              <a:rect l="l" t="t" r="r" b="b"/>
              <a:pathLst>
                <a:path w="635" h="635">
                  <a:moveTo>
                    <a:pt x="190" y="0"/>
                  </a:moveTo>
                  <a:lnTo>
                    <a:pt x="50" y="203"/>
                  </a:lnTo>
                </a:path>
              </a:pathLst>
            </a:custGeom>
            <a:ln w="3175">
              <a:solidFill>
                <a:srgbClr val="231F20"/>
              </a:solidFill>
            </a:ln>
          </p:spPr>
          <p:txBody>
            <a:bodyPr wrap="square" lIns="0" tIns="0" rIns="0" bIns="0" rtlCol="0"/>
            <a:lstStyle/>
            <a:p/>
          </p:txBody>
        </p:sp>
        <p:sp>
          <p:nvSpPr>
            <p:cNvPr id="5695" name="object 5695" descr=""/>
            <p:cNvSpPr/>
            <p:nvPr/>
          </p:nvSpPr>
          <p:spPr>
            <a:xfrm>
              <a:off x="5581581" y="2433562"/>
              <a:ext cx="635" cy="635"/>
            </a:xfrm>
            <a:custGeom>
              <a:avLst/>
              <a:gdLst/>
              <a:ahLst/>
              <a:cxnLst/>
              <a:rect l="l" t="t" r="r" b="b"/>
              <a:pathLst>
                <a:path w="635" h="635">
                  <a:moveTo>
                    <a:pt x="292" y="0"/>
                  </a:moveTo>
                  <a:lnTo>
                    <a:pt x="88" y="114"/>
                  </a:lnTo>
                </a:path>
              </a:pathLst>
            </a:custGeom>
            <a:ln w="3175">
              <a:solidFill>
                <a:srgbClr val="231F20"/>
              </a:solidFill>
            </a:ln>
          </p:spPr>
          <p:txBody>
            <a:bodyPr wrap="square" lIns="0" tIns="0" rIns="0" bIns="0" rtlCol="0"/>
            <a:lstStyle/>
            <a:p/>
          </p:txBody>
        </p:sp>
        <p:sp>
          <p:nvSpPr>
            <p:cNvPr id="5696" name="object 5696" descr=""/>
            <p:cNvSpPr/>
            <p:nvPr/>
          </p:nvSpPr>
          <p:spPr>
            <a:xfrm>
              <a:off x="5582009" y="2433289"/>
              <a:ext cx="635" cy="635"/>
            </a:xfrm>
            <a:custGeom>
              <a:avLst/>
              <a:gdLst/>
              <a:ahLst/>
              <a:cxnLst/>
              <a:rect l="l" t="t" r="r" b="b"/>
              <a:pathLst>
                <a:path w="635" h="635">
                  <a:moveTo>
                    <a:pt x="533" y="0"/>
                  </a:moveTo>
                  <a:lnTo>
                    <a:pt x="342" y="50"/>
                  </a:lnTo>
                  <a:lnTo>
                    <a:pt x="165" y="139"/>
                  </a:lnTo>
                  <a:lnTo>
                    <a:pt x="0" y="241"/>
                  </a:lnTo>
                </a:path>
              </a:pathLst>
            </a:custGeom>
            <a:ln w="3175">
              <a:solidFill>
                <a:srgbClr val="231F20"/>
              </a:solidFill>
            </a:ln>
          </p:spPr>
          <p:txBody>
            <a:bodyPr wrap="square" lIns="0" tIns="0" rIns="0" bIns="0" rtlCol="0"/>
            <a:lstStyle/>
            <a:p/>
          </p:txBody>
        </p:sp>
        <p:sp>
          <p:nvSpPr>
            <p:cNvPr id="5697" name="object 5697" descr=""/>
            <p:cNvSpPr/>
            <p:nvPr/>
          </p:nvSpPr>
          <p:spPr>
            <a:xfrm>
              <a:off x="5580715" y="2434865"/>
              <a:ext cx="635" cy="635"/>
            </a:xfrm>
            <a:custGeom>
              <a:avLst/>
              <a:gdLst/>
              <a:ahLst/>
              <a:cxnLst/>
              <a:rect l="l" t="t" r="r" b="b"/>
              <a:pathLst>
                <a:path w="635" h="635">
                  <a:moveTo>
                    <a:pt x="228" y="0"/>
                  </a:moveTo>
                  <a:lnTo>
                    <a:pt x="139" y="165"/>
                  </a:lnTo>
                  <a:lnTo>
                    <a:pt x="50" y="330"/>
                  </a:lnTo>
                  <a:lnTo>
                    <a:pt x="0" y="520"/>
                  </a:lnTo>
                </a:path>
              </a:pathLst>
            </a:custGeom>
            <a:ln w="3175">
              <a:solidFill>
                <a:srgbClr val="231F20"/>
              </a:solidFill>
            </a:ln>
          </p:spPr>
          <p:txBody>
            <a:bodyPr wrap="square" lIns="0" tIns="0" rIns="0" bIns="0" rtlCol="0"/>
            <a:lstStyle/>
            <a:p/>
          </p:txBody>
        </p:sp>
        <p:sp>
          <p:nvSpPr>
            <p:cNvPr id="5698" name="object 5698" descr=""/>
            <p:cNvSpPr/>
            <p:nvPr/>
          </p:nvSpPr>
          <p:spPr>
            <a:xfrm>
              <a:off x="5580839" y="2433687"/>
              <a:ext cx="3175" cy="3175"/>
            </a:xfrm>
            <a:custGeom>
              <a:avLst/>
              <a:gdLst/>
              <a:ahLst/>
              <a:cxnLst/>
              <a:rect l="l" t="t" r="r" b="b"/>
              <a:pathLst>
                <a:path w="3175" h="3175">
                  <a:moveTo>
                    <a:pt x="2578" y="0"/>
                  </a:moveTo>
                  <a:lnTo>
                    <a:pt x="1155" y="0"/>
                  </a:lnTo>
                  <a:lnTo>
                    <a:pt x="0" y="1155"/>
                  </a:lnTo>
                  <a:lnTo>
                    <a:pt x="0" y="2578"/>
                  </a:lnTo>
                </a:path>
              </a:pathLst>
            </a:custGeom>
            <a:ln w="3175">
              <a:solidFill>
                <a:srgbClr val="231F20"/>
              </a:solidFill>
            </a:ln>
          </p:spPr>
          <p:txBody>
            <a:bodyPr wrap="square" lIns="0" tIns="0" rIns="0" bIns="0" rtlCol="0"/>
            <a:lstStyle/>
            <a:p/>
          </p:txBody>
        </p:sp>
        <p:sp>
          <p:nvSpPr>
            <p:cNvPr id="5699" name="object 5699" descr=""/>
            <p:cNvSpPr/>
            <p:nvPr/>
          </p:nvSpPr>
          <p:spPr>
            <a:xfrm>
              <a:off x="5572944" y="2434604"/>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5700" name="object 5700" descr=""/>
            <p:cNvSpPr/>
            <p:nvPr/>
          </p:nvSpPr>
          <p:spPr>
            <a:xfrm>
              <a:off x="5579343" y="2431156"/>
              <a:ext cx="635" cy="635"/>
            </a:xfrm>
            <a:custGeom>
              <a:avLst/>
              <a:gdLst/>
              <a:ahLst/>
              <a:cxnLst/>
              <a:rect l="l" t="t" r="r" b="b"/>
              <a:pathLst>
                <a:path w="635" h="635">
                  <a:moveTo>
                    <a:pt x="0" y="38"/>
                  </a:moveTo>
                </a:path>
                <a:path w="635" h="635">
                  <a:moveTo>
                    <a:pt x="0" y="38"/>
                  </a:moveTo>
                </a:path>
              </a:pathLst>
            </a:custGeom>
            <a:ln w="3175">
              <a:solidFill>
                <a:srgbClr val="231F20"/>
              </a:solidFill>
            </a:ln>
          </p:spPr>
          <p:txBody>
            <a:bodyPr wrap="square" lIns="0" tIns="0" rIns="0" bIns="0" rtlCol="0"/>
            <a:lstStyle/>
            <a:p/>
          </p:txBody>
        </p:sp>
        <p:sp>
          <p:nvSpPr>
            <p:cNvPr id="5701" name="object 5701" descr=""/>
            <p:cNvSpPr/>
            <p:nvPr/>
          </p:nvSpPr>
          <p:spPr>
            <a:xfrm>
              <a:off x="5579976" y="2432582"/>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702" name="object 5702" descr=""/>
            <p:cNvSpPr/>
            <p:nvPr/>
          </p:nvSpPr>
          <p:spPr>
            <a:xfrm>
              <a:off x="5579163" y="243095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703" name="object 5703" descr=""/>
            <p:cNvSpPr/>
            <p:nvPr/>
          </p:nvSpPr>
          <p:spPr>
            <a:xfrm>
              <a:off x="5580044" y="2432545"/>
              <a:ext cx="635" cy="635"/>
            </a:xfrm>
            <a:custGeom>
              <a:avLst/>
              <a:gdLst/>
              <a:ahLst/>
              <a:cxnLst/>
              <a:rect l="l" t="t" r="r" b="b"/>
              <a:pathLst>
                <a:path w="635" h="635">
                  <a:moveTo>
                    <a:pt x="0" y="38"/>
                  </a:moveTo>
                  <a:lnTo>
                    <a:pt x="50" y="0"/>
                  </a:lnTo>
                </a:path>
              </a:pathLst>
            </a:custGeom>
            <a:ln w="3175">
              <a:solidFill>
                <a:srgbClr val="231F20"/>
              </a:solidFill>
            </a:ln>
          </p:spPr>
          <p:txBody>
            <a:bodyPr wrap="square" lIns="0" tIns="0" rIns="0" bIns="0" rtlCol="0"/>
            <a:lstStyle/>
            <a:p/>
          </p:txBody>
        </p:sp>
        <p:sp>
          <p:nvSpPr>
            <p:cNvPr id="5704" name="object 5704" descr=""/>
            <p:cNvSpPr/>
            <p:nvPr/>
          </p:nvSpPr>
          <p:spPr>
            <a:xfrm>
              <a:off x="5579231" y="2430920"/>
              <a:ext cx="635" cy="635"/>
            </a:xfrm>
            <a:custGeom>
              <a:avLst/>
              <a:gdLst/>
              <a:ahLst/>
              <a:cxnLst/>
              <a:rect l="l" t="t" r="r" b="b"/>
              <a:pathLst>
                <a:path w="635" h="635">
                  <a:moveTo>
                    <a:pt x="0" y="38"/>
                  </a:moveTo>
                  <a:lnTo>
                    <a:pt x="50" y="0"/>
                  </a:lnTo>
                </a:path>
              </a:pathLst>
            </a:custGeom>
            <a:ln w="3175">
              <a:solidFill>
                <a:srgbClr val="231F20"/>
              </a:solidFill>
            </a:ln>
          </p:spPr>
          <p:txBody>
            <a:bodyPr wrap="square" lIns="0" tIns="0" rIns="0" bIns="0" rtlCol="0"/>
            <a:lstStyle/>
            <a:p/>
          </p:txBody>
        </p:sp>
        <p:sp>
          <p:nvSpPr>
            <p:cNvPr id="5705" name="object 5705" descr=""/>
            <p:cNvSpPr/>
            <p:nvPr/>
          </p:nvSpPr>
          <p:spPr>
            <a:xfrm>
              <a:off x="5579976" y="2432582"/>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706" name="object 5706" descr=""/>
            <p:cNvSpPr/>
            <p:nvPr/>
          </p:nvSpPr>
          <p:spPr>
            <a:xfrm>
              <a:off x="5579163" y="2430958"/>
              <a:ext cx="635" cy="635"/>
            </a:xfrm>
            <a:custGeom>
              <a:avLst/>
              <a:gdLst/>
              <a:ahLst/>
              <a:cxnLst/>
              <a:rect l="l" t="t" r="r" b="b"/>
              <a:pathLst>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5707" name="object 5707" descr=""/>
            <p:cNvSpPr/>
            <p:nvPr/>
          </p:nvSpPr>
          <p:spPr>
            <a:xfrm>
              <a:off x="5579907" y="2432595"/>
              <a:ext cx="635" cy="635"/>
            </a:xfrm>
            <a:custGeom>
              <a:avLst/>
              <a:gdLst/>
              <a:ahLst/>
              <a:cxnLst/>
              <a:rect l="l" t="t" r="r" b="b"/>
              <a:pathLst>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5708" name="object 5708" descr=""/>
            <p:cNvSpPr/>
            <p:nvPr/>
          </p:nvSpPr>
          <p:spPr>
            <a:xfrm>
              <a:off x="5580789" y="2432022"/>
              <a:ext cx="635" cy="635"/>
            </a:xfrm>
            <a:custGeom>
              <a:avLst/>
              <a:gdLst/>
              <a:ahLst/>
              <a:cxnLst/>
              <a:rect l="l" t="t" r="r" b="b"/>
              <a:pathLst>
                <a:path w="635" h="635">
                  <a:moveTo>
                    <a:pt x="0" y="114"/>
                  </a:moveTo>
                </a:path>
              </a:pathLst>
            </a:custGeom>
            <a:ln w="3175">
              <a:solidFill>
                <a:srgbClr val="231F20"/>
              </a:solidFill>
            </a:ln>
          </p:spPr>
          <p:txBody>
            <a:bodyPr wrap="square" lIns="0" tIns="0" rIns="0" bIns="0" rtlCol="0"/>
            <a:lstStyle/>
            <a:p/>
          </p:txBody>
        </p:sp>
        <p:sp>
          <p:nvSpPr>
            <p:cNvPr id="5709" name="object 5709" descr=""/>
            <p:cNvSpPr/>
            <p:nvPr/>
          </p:nvSpPr>
          <p:spPr>
            <a:xfrm>
              <a:off x="5579969" y="2432558"/>
              <a:ext cx="635" cy="635"/>
            </a:xfrm>
            <a:custGeom>
              <a:avLst/>
              <a:gdLst/>
              <a:ahLst/>
              <a:cxnLst/>
              <a:rect l="l" t="t" r="r" b="b"/>
              <a:pathLst>
                <a:path w="635" h="635">
                  <a:moveTo>
                    <a:pt x="0" y="0"/>
                  </a:moveTo>
                  <a:lnTo>
                    <a:pt x="203" y="50"/>
                  </a:lnTo>
                </a:path>
              </a:pathLst>
            </a:custGeom>
            <a:ln w="3175">
              <a:solidFill>
                <a:srgbClr val="231F20"/>
              </a:solidFill>
            </a:ln>
          </p:spPr>
          <p:txBody>
            <a:bodyPr wrap="square" lIns="0" tIns="0" rIns="0" bIns="0" rtlCol="0"/>
            <a:lstStyle/>
            <a:p/>
          </p:txBody>
        </p:sp>
        <p:sp>
          <p:nvSpPr>
            <p:cNvPr id="5710" name="object 5710" descr=""/>
            <p:cNvSpPr/>
            <p:nvPr/>
          </p:nvSpPr>
          <p:spPr>
            <a:xfrm>
              <a:off x="5580832" y="2431936"/>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5711" name="object 5711" descr=""/>
            <p:cNvSpPr/>
            <p:nvPr/>
          </p:nvSpPr>
          <p:spPr>
            <a:xfrm>
              <a:off x="5579821" y="2432409"/>
              <a:ext cx="635" cy="635"/>
            </a:xfrm>
            <a:custGeom>
              <a:avLst/>
              <a:gdLst/>
              <a:ahLst/>
              <a:cxnLst/>
              <a:rect l="l" t="t" r="r" b="b"/>
              <a:pathLst>
                <a:path w="635" h="635">
                  <a:moveTo>
                    <a:pt x="0" y="0"/>
                  </a:moveTo>
                  <a:lnTo>
                    <a:pt x="114" y="190"/>
                  </a:lnTo>
                  <a:lnTo>
                    <a:pt x="355" y="254"/>
                  </a:lnTo>
                  <a:lnTo>
                    <a:pt x="546" y="139"/>
                  </a:lnTo>
                </a:path>
              </a:pathLst>
            </a:custGeom>
            <a:ln w="3175">
              <a:solidFill>
                <a:srgbClr val="231F20"/>
              </a:solidFill>
            </a:ln>
          </p:spPr>
          <p:txBody>
            <a:bodyPr wrap="square" lIns="0" tIns="0" rIns="0" bIns="0" rtlCol="0"/>
            <a:lstStyle/>
            <a:p/>
          </p:txBody>
        </p:sp>
        <p:sp>
          <p:nvSpPr>
            <p:cNvPr id="5712" name="object 5712" descr=""/>
            <p:cNvSpPr/>
            <p:nvPr/>
          </p:nvSpPr>
          <p:spPr>
            <a:xfrm>
              <a:off x="5580639" y="2431739"/>
              <a:ext cx="635" cy="635"/>
            </a:xfrm>
            <a:custGeom>
              <a:avLst/>
              <a:gdLst/>
              <a:ahLst/>
              <a:cxnLst/>
              <a:rect l="l" t="t" r="r" b="b"/>
              <a:pathLst>
                <a:path w="635" h="635">
                  <a:moveTo>
                    <a:pt x="0" y="546"/>
                  </a:moveTo>
                  <a:lnTo>
                    <a:pt x="190" y="431"/>
                  </a:lnTo>
                  <a:lnTo>
                    <a:pt x="266" y="190"/>
                  </a:lnTo>
                  <a:lnTo>
                    <a:pt x="152" y="0"/>
                  </a:lnTo>
                </a:path>
              </a:pathLst>
            </a:custGeom>
            <a:ln w="3175">
              <a:solidFill>
                <a:srgbClr val="231F20"/>
              </a:solidFill>
            </a:ln>
          </p:spPr>
          <p:txBody>
            <a:bodyPr wrap="square" lIns="0" tIns="0" rIns="0" bIns="0" rtlCol="0"/>
            <a:lstStyle/>
            <a:p/>
          </p:txBody>
        </p:sp>
        <p:sp>
          <p:nvSpPr>
            <p:cNvPr id="5713" name="object 5713" descr=""/>
            <p:cNvSpPr/>
            <p:nvPr/>
          </p:nvSpPr>
          <p:spPr>
            <a:xfrm>
              <a:off x="5579969" y="2430436"/>
              <a:ext cx="635" cy="635"/>
            </a:xfrm>
            <a:custGeom>
              <a:avLst/>
              <a:gdLst/>
              <a:ahLst/>
              <a:cxnLst/>
              <a:rect l="l" t="t" r="r" b="b"/>
              <a:pathLst>
                <a:path w="635" h="635">
                  <a:moveTo>
                    <a:pt x="0" y="88"/>
                  </a:moveTo>
                  <a:lnTo>
                    <a:pt x="38" y="0"/>
                  </a:lnTo>
                </a:path>
              </a:pathLst>
            </a:custGeom>
            <a:ln w="3175">
              <a:solidFill>
                <a:srgbClr val="231F20"/>
              </a:solidFill>
            </a:ln>
          </p:spPr>
          <p:txBody>
            <a:bodyPr wrap="square" lIns="0" tIns="0" rIns="0" bIns="0" rtlCol="0"/>
            <a:lstStyle/>
            <a:p/>
          </p:txBody>
        </p:sp>
        <p:sp>
          <p:nvSpPr>
            <p:cNvPr id="5714" name="object 5714" descr=""/>
            <p:cNvSpPr/>
            <p:nvPr/>
          </p:nvSpPr>
          <p:spPr>
            <a:xfrm>
              <a:off x="5578835" y="243089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15" name="object 5715" descr=""/>
            <p:cNvSpPr/>
            <p:nvPr/>
          </p:nvSpPr>
          <p:spPr>
            <a:xfrm>
              <a:off x="5579548" y="24324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16" name="object 5716" descr=""/>
            <p:cNvSpPr/>
            <p:nvPr/>
          </p:nvSpPr>
          <p:spPr>
            <a:xfrm>
              <a:off x="5579889" y="2432607"/>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5717" name="object 5717" descr=""/>
            <p:cNvSpPr/>
            <p:nvPr/>
          </p:nvSpPr>
          <p:spPr>
            <a:xfrm>
              <a:off x="5560385" y="2425773"/>
              <a:ext cx="635" cy="635"/>
            </a:xfrm>
            <a:custGeom>
              <a:avLst/>
              <a:gdLst/>
              <a:ahLst/>
              <a:cxnLst/>
              <a:rect l="l" t="t" r="r" b="b"/>
              <a:pathLst>
                <a:path w="635" h="635">
                  <a:moveTo>
                    <a:pt x="38" y="0"/>
                  </a:moveTo>
                  <a:lnTo>
                    <a:pt x="12" y="228"/>
                  </a:lnTo>
                </a:path>
              </a:pathLst>
            </a:custGeom>
            <a:ln w="3175">
              <a:solidFill>
                <a:srgbClr val="231F20"/>
              </a:solidFill>
            </a:ln>
          </p:spPr>
          <p:txBody>
            <a:bodyPr wrap="square" lIns="0" tIns="0" rIns="0" bIns="0" rtlCol="0"/>
            <a:lstStyle/>
            <a:p/>
          </p:txBody>
        </p:sp>
        <p:sp>
          <p:nvSpPr>
            <p:cNvPr id="5718" name="object 5718" descr=""/>
            <p:cNvSpPr/>
            <p:nvPr/>
          </p:nvSpPr>
          <p:spPr>
            <a:xfrm>
              <a:off x="5579002" y="2428936"/>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5719" name="object 5719" descr=""/>
            <p:cNvSpPr/>
            <p:nvPr/>
          </p:nvSpPr>
          <p:spPr>
            <a:xfrm>
              <a:off x="5578171" y="2429495"/>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5720" name="object 5720" descr=""/>
            <p:cNvSpPr/>
            <p:nvPr/>
          </p:nvSpPr>
          <p:spPr>
            <a:xfrm>
              <a:off x="5578537" y="2430076"/>
              <a:ext cx="635" cy="635"/>
            </a:xfrm>
            <a:custGeom>
              <a:avLst/>
              <a:gdLst/>
              <a:ahLst/>
              <a:cxnLst/>
              <a:rect l="l" t="t" r="r" b="b"/>
              <a:pathLst>
                <a:path w="635" h="635">
                  <a:moveTo>
                    <a:pt x="0" y="38"/>
                  </a:moveTo>
                </a:path>
                <a:path w="635" h="635">
                  <a:moveTo>
                    <a:pt x="0" y="38"/>
                  </a:moveTo>
                </a:path>
              </a:pathLst>
            </a:custGeom>
            <a:ln w="3175">
              <a:solidFill>
                <a:srgbClr val="231F20"/>
              </a:solidFill>
            </a:ln>
          </p:spPr>
          <p:txBody>
            <a:bodyPr wrap="square" lIns="0" tIns="0" rIns="0" bIns="0" rtlCol="0"/>
            <a:lstStyle/>
            <a:p/>
          </p:txBody>
        </p:sp>
        <p:sp>
          <p:nvSpPr>
            <p:cNvPr id="5721" name="object 5721" descr=""/>
            <p:cNvSpPr/>
            <p:nvPr/>
          </p:nvSpPr>
          <p:spPr>
            <a:xfrm>
              <a:off x="5580160" y="2399046"/>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5722" name="object 5722" descr=""/>
            <p:cNvSpPr/>
            <p:nvPr/>
          </p:nvSpPr>
          <p:spPr>
            <a:xfrm>
              <a:off x="5587287" y="2428378"/>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5723" name="object 5723" descr=""/>
            <p:cNvSpPr/>
            <p:nvPr/>
          </p:nvSpPr>
          <p:spPr>
            <a:xfrm>
              <a:off x="5586244" y="2427064"/>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5724" name="object 5724" descr=""/>
            <p:cNvSpPr/>
            <p:nvPr/>
          </p:nvSpPr>
          <p:spPr>
            <a:xfrm>
              <a:off x="5580127" y="2399035"/>
              <a:ext cx="635" cy="635"/>
            </a:xfrm>
            <a:custGeom>
              <a:avLst/>
              <a:gdLst/>
              <a:ahLst/>
              <a:cxnLst/>
              <a:rect l="l" t="t" r="r" b="b"/>
              <a:pathLst>
                <a:path w="635" h="635">
                  <a:moveTo>
                    <a:pt x="190" y="0"/>
                  </a:moveTo>
                  <a:lnTo>
                    <a:pt x="0" y="12"/>
                  </a:lnTo>
                </a:path>
              </a:pathLst>
            </a:custGeom>
            <a:ln w="3175">
              <a:solidFill>
                <a:srgbClr val="231F20"/>
              </a:solidFill>
            </a:ln>
          </p:spPr>
          <p:txBody>
            <a:bodyPr wrap="square" lIns="0" tIns="0" rIns="0" bIns="0" rtlCol="0"/>
            <a:lstStyle/>
            <a:p/>
          </p:txBody>
        </p:sp>
        <p:sp>
          <p:nvSpPr>
            <p:cNvPr id="5725" name="object 5725" descr=""/>
            <p:cNvSpPr/>
            <p:nvPr/>
          </p:nvSpPr>
          <p:spPr>
            <a:xfrm>
              <a:off x="5579231" y="243111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26" name="object 5726" descr=""/>
            <p:cNvSpPr/>
            <p:nvPr/>
          </p:nvSpPr>
          <p:spPr>
            <a:xfrm>
              <a:off x="5584520" y="2402929"/>
              <a:ext cx="635" cy="635"/>
            </a:xfrm>
            <a:custGeom>
              <a:avLst/>
              <a:gdLst/>
              <a:ahLst/>
              <a:cxnLst/>
              <a:rect l="l" t="t" r="r" b="b"/>
              <a:pathLst>
                <a:path w="635" h="635">
                  <a:moveTo>
                    <a:pt x="317" y="0"/>
                  </a:moveTo>
                  <a:lnTo>
                    <a:pt x="101" y="38"/>
                  </a:lnTo>
                </a:path>
              </a:pathLst>
            </a:custGeom>
            <a:ln w="3175">
              <a:solidFill>
                <a:srgbClr val="231F20"/>
              </a:solidFill>
            </a:ln>
          </p:spPr>
          <p:txBody>
            <a:bodyPr wrap="square" lIns="0" tIns="0" rIns="0" bIns="0" rtlCol="0"/>
            <a:lstStyle/>
            <a:p/>
          </p:txBody>
        </p:sp>
        <p:sp>
          <p:nvSpPr>
            <p:cNvPr id="5727" name="object 5727" descr=""/>
            <p:cNvSpPr/>
            <p:nvPr/>
          </p:nvSpPr>
          <p:spPr>
            <a:xfrm>
              <a:off x="5592702" y="2421110"/>
              <a:ext cx="635" cy="635"/>
            </a:xfrm>
            <a:custGeom>
              <a:avLst/>
              <a:gdLst/>
              <a:ahLst/>
              <a:cxnLst/>
              <a:rect l="l" t="t" r="r" b="b"/>
              <a:pathLst>
                <a:path w="635" h="635">
                  <a:moveTo>
                    <a:pt x="444" y="0"/>
                  </a:moveTo>
                  <a:lnTo>
                    <a:pt x="0" y="76"/>
                  </a:lnTo>
                </a:path>
              </a:pathLst>
            </a:custGeom>
            <a:ln w="3175">
              <a:solidFill>
                <a:srgbClr val="231F20"/>
              </a:solidFill>
            </a:ln>
          </p:spPr>
          <p:txBody>
            <a:bodyPr wrap="square" lIns="0" tIns="0" rIns="0" bIns="0" rtlCol="0"/>
            <a:lstStyle/>
            <a:p/>
          </p:txBody>
        </p:sp>
        <p:sp>
          <p:nvSpPr>
            <p:cNvPr id="5728" name="object 5728" descr=""/>
            <p:cNvSpPr/>
            <p:nvPr/>
          </p:nvSpPr>
          <p:spPr>
            <a:xfrm>
              <a:off x="5572634" y="2436836"/>
              <a:ext cx="635" cy="635"/>
            </a:xfrm>
            <a:custGeom>
              <a:avLst/>
              <a:gdLst/>
              <a:ahLst/>
              <a:cxnLst/>
              <a:rect l="l" t="t" r="r" b="b"/>
              <a:pathLst>
                <a:path w="635" h="635">
                  <a:moveTo>
                    <a:pt x="228" y="0"/>
                  </a:moveTo>
                  <a:lnTo>
                    <a:pt x="76" y="114"/>
                  </a:lnTo>
                </a:path>
              </a:pathLst>
            </a:custGeom>
            <a:ln w="3175">
              <a:solidFill>
                <a:srgbClr val="231F20"/>
              </a:solidFill>
            </a:ln>
          </p:spPr>
          <p:txBody>
            <a:bodyPr wrap="square" lIns="0" tIns="0" rIns="0" bIns="0" rtlCol="0"/>
            <a:lstStyle/>
            <a:p/>
          </p:txBody>
        </p:sp>
        <p:sp>
          <p:nvSpPr>
            <p:cNvPr id="5729" name="object 5729" descr=""/>
            <p:cNvSpPr/>
            <p:nvPr/>
          </p:nvSpPr>
          <p:spPr>
            <a:xfrm>
              <a:off x="5588013" y="2427808"/>
              <a:ext cx="635" cy="635"/>
            </a:xfrm>
            <a:custGeom>
              <a:avLst/>
              <a:gdLst/>
              <a:ahLst/>
              <a:cxnLst/>
              <a:rect l="l" t="t" r="r" b="b"/>
              <a:pathLst>
                <a:path w="635" h="635">
                  <a:moveTo>
                    <a:pt x="215" y="12"/>
                  </a:moveTo>
                  <a:lnTo>
                    <a:pt x="76" y="0"/>
                  </a:lnTo>
                </a:path>
              </a:pathLst>
            </a:custGeom>
            <a:ln w="3175">
              <a:solidFill>
                <a:srgbClr val="231F20"/>
              </a:solidFill>
            </a:ln>
          </p:spPr>
          <p:txBody>
            <a:bodyPr wrap="square" lIns="0" tIns="0" rIns="0" bIns="0" rtlCol="0"/>
            <a:lstStyle/>
            <a:p/>
          </p:txBody>
        </p:sp>
        <p:sp>
          <p:nvSpPr>
            <p:cNvPr id="5730" name="object 5730" descr=""/>
            <p:cNvSpPr/>
            <p:nvPr/>
          </p:nvSpPr>
          <p:spPr>
            <a:xfrm>
              <a:off x="5588224" y="2427808"/>
              <a:ext cx="635" cy="635"/>
            </a:xfrm>
            <a:custGeom>
              <a:avLst/>
              <a:gdLst/>
              <a:ahLst/>
              <a:cxnLst/>
              <a:rect l="l" t="t" r="r" b="b"/>
              <a:pathLst>
                <a:path w="635" h="635">
                  <a:moveTo>
                    <a:pt x="215" y="12"/>
                  </a:moveTo>
                  <a:lnTo>
                    <a:pt x="76" y="0"/>
                  </a:lnTo>
                </a:path>
              </a:pathLst>
            </a:custGeom>
            <a:ln w="3175">
              <a:solidFill>
                <a:srgbClr val="231F20"/>
              </a:solidFill>
            </a:ln>
          </p:spPr>
          <p:txBody>
            <a:bodyPr wrap="square" lIns="0" tIns="0" rIns="0" bIns="0" rtlCol="0"/>
            <a:lstStyle/>
            <a:p/>
          </p:txBody>
        </p:sp>
        <p:sp>
          <p:nvSpPr>
            <p:cNvPr id="5731" name="object 5731" descr=""/>
            <p:cNvSpPr/>
            <p:nvPr/>
          </p:nvSpPr>
          <p:spPr>
            <a:xfrm>
              <a:off x="5572645" y="2436601"/>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732" name="object 5732" descr=""/>
            <p:cNvSpPr/>
            <p:nvPr/>
          </p:nvSpPr>
          <p:spPr>
            <a:xfrm>
              <a:off x="5588054" y="2427758"/>
              <a:ext cx="635" cy="635"/>
            </a:xfrm>
            <a:custGeom>
              <a:avLst/>
              <a:gdLst/>
              <a:ahLst/>
              <a:cxnLst/>
              <a:rect l="l" t="t" r="r" b="b"/>
              <a:pathLst>
                <a:path w="635" h="635">
                  <a:moveTo>
                    <a:pt x="88" y="12"/>
                  </a:moveTo>
                  <a:lnTo>
                    <a:pt x="0" y="12"/>
                  </a:lnTo>
                </a:path>
                <a:path w="635" h="635">
                  <a:moveTo>
                    <a:pt x="88" y="12"/>
                  </a:moveTo>
                </a:path>
              </a:pathLst>
            </a:custGeom>
            <a:ln w="3175">
              <a:solidFill>
                <a:srgbClr val="231F20"/>
              </a:solidFill>
            </a:ln>
          </p:spPr>
          <p:txBody>
            <a:bodyPr wrap="square" lIns="0" tIns="0" rIns="0" bIns="0" rtlCol="0"/>
            <a:lstStyle/>
            <a:p/>
          </p:txBody>
        </p:sp>
        <p:sp>
          <p:nvSpPr>
            <p:cNvPr id="5733" name="object 5733" descr=""/>
            <p:cNvSpPr/>
            <p:nvPr/>
          </p:nvSpPr>
          <p:spPr>
            <a:xfrm>
              <a:off x="5589103" y="2438731"/>
              <a:ext cx="3810" cy="1270"/>
            </a:xfrm>
            <a:custGeom>
              <a:avLst/>
              <a:gdLst/>
              <a:ahLst/>
              <a:cxnLst/>
              <a:rect l="l" t="t" r="r" b="b"/>
              <a:pathLst>
                <a:path w="3810" h="1269">
                  <a:moveTo>
                    <a:pt x="0" y="1181"/>
                  </a:moveTo>
                  <a:lnTo>
                    <a:pt x="1181" y="1181"/>
                  </a:lnTo>
                  <a:lnTo>
                    <a:pt x="2324" y="761"/>
                  </a:lnTo>
                  <a:lnTo>
                    <a:pt x="3225" y="0"/>
                  </a:lnTo>
                </a:path>
              </a:pathLst>
            </a:custGeom>
            <a:ln w="3175">
              <a:solidFill>
                <a:srgbClr val="231F20"/>
              </a:solidFill>
            </a:ln>
          </p:spPr>
          <p:txBody>
            <a:bodyPr wrap="square" lIns="0" tIns="0" rIns="0" bIns="0" rtlCol="0"/>
            <a:lstStyle/>
            <a:p/>
          </p:txBody>
        </p:sp>
        <p:sp>
          <p:nvSpPr>
            <p:cNvPr id="5734" name="object 5734" descr=""/>
            <p:cNvSpPr/>
            <p:nvPr/>
          </p:nvSpPr>
          <p:spPr>
            <a:xfrm>
              <a:off x="5579343" y="2433128"/>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735" name="object 5735" descr=""/>
            <p:cNvSpPr/>
            <p:nvPr/>
          </p:nvSpPr>
          <p:spPr>
            <a:xfrm>
              <a:off x="5560423" y="2426233"/>
              <a:ext cx="635" cy="635"/>
            </a:xfrm>
            <a:custGeom>
              <a:avLst/>
              <a:gdLst/>
              <a:ahLst/>
              <a:cxnLst/>
              <a:rect l="l" t="t" r="r" b="b"/>
              <a:pathLst>
                <a:path w="635" h="635">
                  <a:moveTo>
                    <a:pt x="12" y="0"/>
                  </a:moveTo>
                  <a:lnTo>
                    <a:pt x="0" y="152"/>
                  </a:lnTo>
                </a:path>
              </a:pathLst>
            </a:custGeom>
            <a:ln w="3175">
              <a:solidFill>
                <a:srgbClr val="231F20"/>
              </a:solidFill>
            </a:ln>
          </p:spPr>
          <p:txBody>
            <a:bodyPr wrap="square" lIns="0" tIns="0" rIns="0" bIns="0" rtlCol="0"/>
            <a:lstStyle/>
            <a:p/>
          </p:txBody>
        </p:sp>
        <p:sp>
          <p:nvSpPr>
            <p:cNvPr id="5736" name="object 5736" descr=""/>
            <p:cNvSpPr/>
            <p:nvPr/>
          </p:nvSpPr>
          <p:spPr>
            <a:xfrm>
              <a:off x="5587311" y="2428241"/>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737" name="object 5737" descr=""/>
            <p:cNvSpPr/>
            <p:nvPr/>
          </p:nvSpPr>
          <p:spPr>
            <a:xfrm>
              <a:off x="5587318" y="2427981"/>
              <a:ext cx="635" cy="635"/>
            </a:xfrm>
            <a:custGeom>
              <a:avLst/>
              <a:gdLst/>
              <a:ahLst/>
              <a:cxnLst/>
              <a:rect l="l" t="t" r="r" b="b"/>
              <a:pathLst>
                <a:path w="635" h="635">
                  <a:moveTo>
                    <a:pt x="12" y="50"/>
                  </a:moveTo>
                </a:path>
              </a:pathLst>
            </a:custGeom>
            <a:ln w="3175">
              <a:solidFill>
                <a:srgbClr val="231F20"/>
              </a:solidFill>
            </a:ln>
          </p:spPr>
          <p:txBody>
            <a:bodyPr wrap="square" lIns="0" tIns="0" rIns="0" bIns="0" rtlCol="0"/>
            <a:lstStyle/>
            <a:p/>
          </p:txBody>
        </p:sp>
        <p:sp>
          <p:nvSpPr>
            <p:cNvPr id="5738" name="object 5738" descr=""/>
            <p:cNvSpPr/>
            <p:nvPr/>
          </p:nvSpPr>
          <p:spPr>
            <a:xfrm>
              <a:off x="5586567" y="2428800"/>
              <a:ext cx="635" cy="635"/>
            </a:xfrm>
            <a:custGeom>
              <a:avLst/>
              <a:gdLst/>
              <a:ahLst/>
              <a:cxnLst/>
              <a:rect l="l" t="t" r="r" b="b"/>
              <a:pathLst>
                <a:path w="635" h="635">
                  <a:moveTo>
                    <a:pt x="0" y="0"/>
                  </a:moveTo>
                  <a:lnTo>
                    <a:pt x="139" y="12"/>
                  </a:lnTo>
                </a:path>
              </a:pathLst>
            </a:custGeom>
            <a:ln w="3175">
              <a:solidFill>
                <a:srgbClr val="231F20"/>
              </a:solidFill>
            </a:ln>
          </p:spPr>
          <p:txBody>
            <a:bodyPr wrap="square" lIns="0" tIns="0" rIns="0" bIns="0" rtlCol="0"/>
            <a:lstStyle/>
            <a:p/>
          </p:txBody>
        </p:sp>
        <p:sp>
          <p:nvSpPr>
            <p:cNvPr id="5739" name="object 5739" descr=""/>
            <p:cNvSpPr/>
            <p:nvPr/>
          </p:nvSpPr>
          <p:spPr>
            <a:xfrm>
              <a:off x="5587330" y="2428026"/>
              <a:ext cx="635" cy="635"/>
            </a:xfrm>
            <a:custGeom>
              <a:avLst/>
              <a:gdLst/>
              <a:ahLst/>
              <a:cxnLst/>
              <a:rect l="l" t="t" r="r" b="b"/>
              <a:pathLst>
                <a:path w="635" h="635">
                  <a:moveTo>
                    <a:pt x="0" y="215"/>
                  </a:moveTo>
                  <a:lnTo>
                    <a:pt x="12" y="76"/>
                  </a:lnTo>
                </a:path>
              </a:pathLst>
            </a:custGeom>
            <a:ln w="3175">
              <a:solidFill>
                <a:srgbClr val="231F20"/>
              </a:solidFill>
            </a:ln>
          </p:spPr>
          <p:txBody>
            <a:bodyPr wrap="square" lIns="0" tIns="0" rIns="0" bIns="0" rtlCol="0"/>
            <a:lstStyle/>
            <a:p/>
          </p:txBody>
        </p:sp>
        <p:sp>
          <p:nvSpPr>
            <p:cNvPr id="5740" name="object 5740" descr=""/>
            <p:cNvSpPr/>
            <p:nvPr/>
          </p:nvSpPr>
          <p:spPr>
            <a:xfrm>
              <a:off x="5586388" y="2428701"/>
              <a:ext cx="635" cy="635"/>
            </a:xfrm>
            <a:custGeom>
              <a:avLst/>
              <a:gdLst/>
              <a:ahLst/>
              <a:cxnLst/>
              <a:rect l="l" t="t" r="r" b="b"/>
              <a:pathLst>
                <a:path w="635" h="635">
                  <a:moveTo>
                    <a:pt x="0" y="0"/>
                  </a:moveTo>
                  <a:lnTo>
                    <a:pt x="165" y="152"/>
                  </a:lnTo>
                  <a:lnTo>
                    <a:pt x="406" y="152"/>
                  </a:lnTo>
                  <a:lnTo>
                    <a:pt x="558" y="0"/>
                  </a:lnTo>
                </a:path>
              </a:pathLst>
            </a:custGeom>
            <a:ln w="3175">
              <a:solidFill>
                <a:srgbClr val="231F20"/>
              </a:solidFill>
            </a:ln>
          </p:spPr>
          <p:txBody>
            <a:bodyPr wrap="square" lIns="0" tIns="0" rIns="0" bIns="0" rtlCol="0"/>
            <a:lstStyle/>
            <a:p/>
          </p:txBody>
        </p:sp>
        <p:sp>
          <p:nvSpPr>
            <p:cNvPr id="5741" name="object 5741" descr=""/>
            <p:cNvSpPr/>
            <p:nvPr/>
          </p:nvSpPr>
          <p:spPr>
            <a:xfrm>
              <a:off x="5587225" y="2427856"/>
              <a:ext cx="635" cy="635"/>
            </a:xfrm>
            <a:custGeom>
              <a:avLst/>
              <a:gdLst/>
              <a:ahLst/>
              <a:cxnLst/>
              <a:rect l="l" t="t" r="r" b="b"/>
              <a:pathLst>
                <a:path w="635" h="635">
                  <a:moveTo>
                    <a:pt x="0" y="571"/>
                  </a:moveTo>
                </a:path>
                <a:path w="635" h="635">
                  <a:moveTo>
                    <a:pt x="0" y="571"/>
                  </a:moveTo>
                  <a:lnTo>
                    <a:pt x="152" y="406"/>
                  </a:lnTo>
                  <a:lnTo>
                    <a:pt x="152" y="165"/>
                  </a:lnTo>
                  <a:lnTo>
                    <a:pt x="0" y="0"/>
                  </a:lnTo>
                </a:path>
              </a:pathLst>
            </a:custGeom>
            <a:ln w="3175">
              <a:solidFill>
                <a:srgbClr val="231F20"/>
              </a:solidFill>
            </a:ln>
          </p:spPr>
          <p:txBody>
            <a:bodyPr wrap="square" lIns="0" tIns="0" rIns="0" bIns="0" rtlCol="0"/>
            <a:lstStyle/>
            <a:p/>
          </p:txBody>
        </p:sp>
        <p:sp>
          <p:nvSpPr>
            <p:cNvPr id="5742" name="object 5742" descr=""/>
            <p:cNvSpPr/>
            <p:nvPr/>
          </p:nvSpPr>
          <p:spPr>
            <a:xfrm>
              <a:off x="5586698" y="2428800"/>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743" name="object 5743" descr=""/>
            <p:cNvSpPr/>
            <p:nvPr/>
          </p:nvSpPr>
          <p:spPr>
            <a:xfrm>
              <a:off x="5586244" y="2426814"/>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5744" name="object 5744" descr=""/>
            <p:cNvSpPr/>
            <p:nvPr/>
          </p:nvSpPr>
          <p:spPr>
            <a:xfrm>
              <a:off x="5587776" y="2428254"/>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5745" name="object 5745" descr=""/>
            <p:cNvSpPr/>
            <p:nvPr/>
          </p:nvSpPr>
          <p:spPr>
            <a:xfrm>
              <a:off x="5586606" y="2431480"/>
              <a:ext cx="635" cy="635"/>
            </a:xfrm>
            <a:custGeom>
              <a:avLst/>
              <a:gdLst/>
              <a:ahLst/>
              <a:cxnLst/>
              <a:rect l="l" t="t" r="r" b="b"/>
              <a:pathLst>
                <a:path w="635" h="635">
                  <a:moveTo>
                    <a:pt x="444" y="0"/>
                  </a:moveTo>
                  <a:lnTo>
                    <a:pt x="279" y="152"/>
                  </a:lnTo>
                  <a:lnTo>
                    <a:pt x="127" y="304"/>
                  </a:lnTo>
                  <a:lnTo>
                    <a:pt x="0" y="482"/>
                  </a:lnTo>
                </a:path>
              </a:pathLst>
            </a:custGeom>
            <a:ln w="3175">
              <a:solidFill>
                <a:srgbClr val="231F20"/>
              </a:solidFill>
            </a:ln>
          </p:spPr>
          <p:txBody>
            <a:bodyPr wrap="square" lIns="0" tIns="0" rIns="0" bIns="0" rtlCol="0"/>
            <a:lstStyle/>
            <a:p/>
          </p:txBody>
        </p:sp>
        <p:sp>
          <p:nvSpPr>
            <p:cNvPr id="5746" name="object 5746" descr=""/>
            <p:cNvSpPr/>
            <p:nvPr/>
          </p:nvSpPr>
          <p:spPr>
            <a:xfrm>
              <a:off x="5586054" y="2432534"/>
              <a:ext cx="635" cy="635"/>
            </a:xfrm>
            <a:custGeom>
              <a:avLst/>
              <a:gdLst/>
              <a:ahLst/>
              <a:cxnLst/>
              <a:rect l="l" t="t" r="r" b="b"/>
              <a:pathLst>
                <a:path w="635" h="635">
                  <a:moveTo>
                    <a:pt x="215" y="0"/>
                  </a:moveTo>
                  <a:lnTo>
                    <a:pt x="126" y="215"/>
                  </a:lnTo>
                  <a:lnTo>
                    <a:pt x="50" y="406"/>
                  </a:lnTo>
                  <a:lnTo>
                    <a:pt x="0" y="635"/>
                  </a:lnTo>
                </a:path>
              </a:pathLst>
            </a:custGeom>
            <a:ln w="3175">
              <a:solidFill>
                <a:srgbClr val="231F20"/>
              </a:solidFill>
            </a:ln>
          </p:spPr>
          <p:txBody>
            <a:bodyPr wrap="square" lIns="0" tIns="0" rIns="0" bIns="0" rtlCol="0"/>
            <a:lstStyle/>
            <a:p/>
          </p:txBody>
        </p:sp>
        <p:sp>
          <p:nvSpPr>
            <p:cNvPr id="5747" name="object 5747" descr=""/>
            <p:cNvSpPr/>
            <p:nvPr/>
          </p:nvSpPr>
          <p:spPr>
            <a:xfrm>
              <a:off x="5586275" y="2431962"/>
              <a:ext cx="635" cy="635"/>
            </a:xfrm>
            <a:custGeom>
              <a:avLst/>
              <a:gdLst/>
              <a:ahLst/>
              <a:cxnLst/>
              <a:rect l="l" t="t" r="r" b="b"/>
              <a:pathLst>
                <a:path w="635" h="635">
                  <a:moveTo>
                    <a:pt x="330" y="0"/>
                  </a:moveTo>
                  <a:lnTo>
                    <a:pt x="203" y="190"/>
                  </a:lnTo>
                  <a:lnTo>
                    <a:pt x="88" y="368"/>
                  </a:lnTo>
                  <a:lnTo>
                    <a:pt x="0" y="571"/>
                  </a:lnTo>
                </a:path>
              </a:pathLst>
            </a:custGeom>
            <a:ln w="3175">
              <a:solidFill>
                <a:srgbClr val="231F20"/>
              </a:solidFill>
            </a:ln>
          </p:spPr>
          <p:txBody>
            <a:bodyPr wrap="square" lIns="0" tIns="0" rIns="0" bIns="0" rtlCol="0"/>
            <a:lstStyle/>
            <a:p/>
          </p:txBody>
        </p:sp>
        <p:sp>
          <p:nvSpPr>
            <p:cNvPr id="5748" name="object 5748" descr=""/>
            <p:cNvSpPr/>
            <p:nvPr/>
          </p:nvSpPr>
          <p:spPr>
            <a:xfrm>
              <a:off x="5585990" y="2433687"/>
              <a:ext cx="0" cy="635"/>
            </a:xfrm>
            <a:custGeom>
              <a:avLst/>
              <a:gdLst/>
              <a:ahLst/>
              <a:cxnLst/>
              <a:rect l="l" t="t" r="r" b="b"/>
              <a:pathLst>
                <a:path w="0" h="635">
                  <a:moveTo>
                    <a:pt x="0" y="0"/>
                  </a:moveTo>
                  <a:lnTo>
                    <a:pt x="0" y="139"/>
                  </a:lnTo>
                </a:path>
              </a:pathLst>
            </a:custGeom>
            <a:ln w="3175">
              <a:solidFill>
                <a:srgbClr val="231F20"/>
              </a:solidFill>
            </a:ln>
          </p:spPr>
          <p:txBody>
            <a:bodyPr wrap="square" lIns="0" tIns="0" rIns="0" bIns="0" rtlCol="0"/>
            <a:lstStyle/>
            <a:p/>
          </p:txBody>
        </p:sp>
        <p:sp>
          <p:nvSpPr>
            <p:cNvPr id="5749" name="object 5749" descr=""/>
            <p:cNvSpPr/>
            <p:nvPr/>
          </p:nvSpPr>
          <p:spPr>
            <a:xfrm>
              <a:off x="5586961" y="2431889"/>
              <a:ext cx="635" cy="635"/>
            </a:xfrm>
            <a:custGeom>
              <a:avLst/>
              <a:gdLst/>
              <a:ahLst/>
              <a:cxnLst/>
              <a:rect l="l" t="t" r="r" b="b"/>
              <a:pathLst>
                <a:path w="635" h="635">
                  <a:moveTo>
                    <a:pt x="444" y="0"/>
                  </a:moveTo>
                  <a:lnTo>
                    <a:pt x="279" y="152"/>
                  </a:lnTo>
                  <a:lnTo>
                    <a:pt x="127" y="317"/>
                  </a:lnTo>
                  <a:lnTo>
                    <a:pt x="0" y="508"/>
                  </a:lnTo>
                </a:path>
              </a:pathLst>
            </a:custGeom>
            <a:ln w="3175">
              <a:solidFill>
                <a:srgbClr val="231F20"/>
              </a:solidFill>
            </a:ln>
          </p:spPr>
          <p:txBody>
            <a:bodyPr wrap="square" lIns="0" tIns="0" rIns="0" bIns="0" rtlCol="0"/>
            <a:lstStyle/>
            <a:p/>
          </p:txBody>
        </p:sp>
        <p:sp>
          <p:nvSpPr>
            <p:cNvPr id="5750" name="object 5750" descr=""/>
            <p:cNvSpPr/>
            <p:nvPr/>
          </p:nvSpPr>
          <p:spPr>
            <a:xfrm>
              <a:off x="5586542" y="2433265"/>
              <a:ext cx="635" cy="635"/>
            </a:xfrm>
            <a:custGeom>
              <a:avLst/>
              <a:gdLst/>
              <a:ahLst/>
              <a:cxnLst/>
              <a:rect l="l" t="t" r="r" b="b"/>
              <a:pathLst>
                <a:path w="635" h="635">
                  <a:moveTo>
                    <a:pt x="50" y="0"/>
                  </a:moveTo>
                  <a:lnTo>
                    <a:pt x="25" y="139"/>
                  </a:lnTo>
                  <a:lnTo>
                    <a:pt x="0" y="266"/>
                  </a:lnTo>
                  <a:lnTo>
                    <a:pt x="0" y="419"/>
                  </a:lnTo>
                </a:path>
              </a:pathLst>
            </a:custGeom>
            <a:ln w="3175">
              <a:solidFill>
                <a:srgbClr val="231F20"/>
              </a:solidFill>
            </a:ln>
          </p:spPr>
          <p:txBody>
            <a:bodyPr wrap="square" lIns="0" tIns="0" rIns="0" bIns="0" rtlCol="0"/>
            <a:lstStyle/>
            <a:p/>
          </p:txBody>
        </p:sp>
        <p:sp>
          <p:nvSpPr>
            <p:cNvPr id="5751" name="object 5751" descr=""/>
            <p:cNvSpPr/>
            <p:nvPr/>
          </p:nvSpPr>
          <p:spPr>
            <a:xfrm>
              <a:off x="5586597" y="2433016"/>
              <a:ext cx="635" cy="635"/>
            </a:xfrm>
            <a:custGeom>
              <a:avLst/>
              <a:gdLst/>
              <a:ahLst/>
              <a:cxnLst/>
              <a:rect l="l" t="t" r="r" b="b"/>
              <a:pathLst>
                <a:path w="635" h="635">
                  <a:moveTo>
                    <a:pt x="63" y="0"/>
                  </a:moveTo>
                  <a:lnTo>
                    <a:pt x="12" y="165"/>
                  </a:lnTo>
                </a:path>
              </a:pathLst>
            </a:custGeom>
            <a:ln w="3175">
              <a:solidFill>
                <a:srgbClr val="231F20"/>
              </a:solidFill>
            </a:ln>
          </p:spPr>
          <p:txBody>
            <a:bodyPr wrap="square" lIns="0" tIns="0" rIns="0" bIns="0" rtlCol="0"/>
            <a:lstStyle/>
            <a:p/>
          </p:txBody>
        </p:sp>
        <p:sp>
          <p:nvSpPr>
            <p:cNvPr id="5752" name="object 5752" descr=""/>
            <p:cNvSpPr/>
            <p:nvPr/>
          </p:nvSpPr>
          <p:spPr>
            <a:xfrm>
              <a:off x="5586666" y="2432396"/>
              <a:ext cx="635" cy="635"/>
            </a:xfrm>
            <a:custGeom>
              <a:avLst/>
              <a:gdLst/>
              <a:ahLst/>
              <a:cxnLst/>
              <a:rect l="l" t="t" r="r" b="b"/>
              <a:pathLst>
                <a:path w="635" h="635">
                  <a:moveTo>
                    <a:pt x="292" y="0"/>
                  </a:moveTo>
                  <a:lnTo>
                    <a:pt x="165" y="203"/>
                  </a:lnTo>
                  <a:lnTo>
                    <a:pt x="63" y="393"/>
                  </a:lnTo>
                  <a:lnTo>
                    <a:pt x="0" y="622"/>
                  </a:lnTo>
                </a:path>
              </a:pathLst>
            </a:custGeom>
            <a:ln w="3175">
              <a:solidFill>
                <a:srgbClr val="231F20"/>
              </a:solidFill>
            </a:ln>
          </p:spPr>
          <p:txBody>
            <a:bodyPr wrap="square" lIns="0" tIns="0" rIns="0" bIns="0" rtlCol="0"/>
            <a:lstStyle/>
            <a:p/>
          </p:txBody>
        </p:sp>
        <p:sp>
          <p:nvSpPr>
            <p:cNvPr id="5753" name="object 5753" descr=""/>
            <p:cNvSpPr/>
            <p:nvPr/>
          </p:nvSpPr>
          <p:spPr>
            <a:xfrm>
              <a:off x="5586534" y="2431889"/>
              <a:ext cx="1270" cy="2540"/>
            </a:xfrm>
            <a:custGeom>
              <a:avLst/>
              <a:gdLst/>
              <a:ahLst/>
              <a:cxnLst/>
              <a:rect l="l" t="t" r="r" b="b"/>
              <a:pathLst>
                <a:path w="1270" h="2539">
                  <a:moveTo>
                    <a:pt x="876" y="0"/>
                  </a:moveTo>
                  <a:lnTo>
                    <a:pt x="317" y="482"/>
                  </a:lnTo>
                  <a:lnTo>
                    <a:pt x="0" y="1193"/>
                  </a:lnTo>
                  <a:lnTo>
                    <a:pt x="0" y="1930"/>
                  </a:lnTo>
                </a:path>
              </a:pathLst>
            </a:custGeom>
            <a:ln w="3175">
              <a:solidFill>
                <a:srgbClr val="231F20"/>
              </a:solidFill>
            </a:ln>
          </p:spPr>
          <p:txBody>
            <a:bodyPr wrap="square" lIns="0" tIns="0" rIns="0" bIns="0" rtlCol="0"/>
            <a:lstStyle/>
            <a:p/>
          </p:txBody>
        </p:sp>
        <p:sp>
          <p:nvSpPr>
            <p:cNvPr id="5754" name="object 5754" descr=""/>
            <p:cNvSpPr/>
            <p:nvPr/>
          </p:nvSpPr>
          <p:spPr>
            <a:xfrm>
              <a:off x="5592050" y="2422301"/>
              <a:ext cx="635" cy="635"/>
            </a:xfrm>
            <a:custGeom>
              <a:avLst/>
              <a:gdLst/>
              <a:ahLst/>
              <a:cxnLst/>
              <a:rect l="l" t="t" r="r" b="b"/>
              <a:pathLst>
                <a:path w="635" h="635">
                  <a:moveTo>
                    <a:pt x="12" y="12"/>
                  </a:moveTo>
                </a:path>
              </a:pathLst>
            </a:custGeom>
            <a:ln w="3175">
              <a:solidFill>
                <a:srgbClr val="231F20"/>
              </a:solidFill>
            </a:ln>
          </p:spPr>
          <p:txBody>
            <a:bodyPr wrap="square" lIns="0" tIns="0" rIns="0" bIns="0" rtlCol="0"/>
            <a:lstStyle/>
            <a:p/>
          </p:txBody>
        </p:sp>
        <p:sp>
          <p:nvSpPr>
            <p:cNvPr id="5755" name="object 5755" descr=""/>
            <p:cNvSpPr/>
            <p:nvPr/>
          </p:nvSpPr>
          <p:spPr>
            <a:xfrm>
              <a:off x="5586877" y="2429110"/>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756" name="object 5756" descr=""/>
            <p:cNvSpPr/>
            <p:nvPr/>
          </p:nvSpPr>
          <p:spPr>
            <a:xfrm>
              <a:off x="5587621" y="2428279"/>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5757" name="object 5757" descr=""/>
            <p:cNvSpPr/>
            <p:nvPr/>
          </p:nvSpPr>
          <p:spPr>
            <a:xfrm>
              <a:off x="5586834" y="2429048"/>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758" name="object 5758" descr=""/>
            <p:cNvSpPr/>
            <p:nvPr/>
          </p:nvSpPr>
          <p:spPr>
            <a:xfrm>
              <a:off x="5592516" y="2421198"/>
              <a:ext cx="635" cy="635"/>
            </a:xfrm>
            <a:custGeom>
              <a:avLst/>
              <a:gdLst/>
              <a:ahLst/>
              <a:cxnLst/>
              <a:rect l="l" t="t" r="r" b="b"/>
              <a:pathLst>
                <a:path w="635" h="635">
                  <a:moveTo>
                    <a:pt x="215" y="0"/>
                  </a:moveTo>
                  <a:lnTo>
                    <a:pt x="76" y="12"/>
                  </a:lnTo>
                </a:path>
              </a:pathLst>
            </a:custGeom>
            <a:ln w="3175">
              <a:solidFill>
                <a:srgbClr val="231F20"/>
              </a:solidFill>
            </a:ln>
          </p:spPr>
          <p:txBody>
            <a:bodyPr wrap="square" lIns="0" tIns="0" rIns="0" bIns="0" rtlCol="0"/>
            <a:lstStyle/>
            <a:p/>
          </p:txBody>
        </p:sp>
        <p:sp>
          <p:nvSpPr>
            <p:cNvPr id="5759" name="object 5759" descr=""/>
            <p:cNvSpPr/>
            <p:nvPr/>
          </p:nvSpPr>
          <p:spPr>
            <a:xfrm>
              <a:off x="5595870" y="2437347"/>
              <a:ext cx="3175" cy="3175"/>
            </a:xfrm>
            <a:custGeom>
              <a:avLst/>
              <a:gdLst/>
              <a:ahLst/>
              <a:cxnLst/>
              <a:rect l="l" t="t" r="r" b="b"/>
              <a:pathLst>
                <a:path w="3175" h="3175">
                  <a:moveTo>
                    <a:pt x="0" y="2565"/>
                  </a:moveTo>
                  <a:lnTo>
                    <a:pt x="1422" y="2565"/>
                  </a:lnTo>
                  <a:lnTo>
                    <a:pt x="2578" y="1409"/>
                  </a:lnTo>
                  <a:lnTo>
                    <a:pt x="2578" y="0"/>
                  </a:lnTo>
                </a:path>
              </a:pathLst>
            </a:custGeom>
            <a:ln w="3175">
              <a:solidFill>
                <a:srgbClr val="231F20"/>
              </a:solidFill>
            </a:ln>
          </p:spPr>
          <p:txBody>
            <a:bodyPr wrap="square" lIns="0" tIns="0" rIns="0" bIns="0" rtlCol="0"/>
            <a:lstStyle/>
            <a:p/>
          </p:txBody>
        </p:sp>
        <p:sp>
          <p:nvSpPr>
            <p:cNvPr id="5760" name="object 5760" descr=""/>
            <p:cNvSpPr/>
            <p:nvPr/>
          </p:nvSpPr>
          <p:spPr>
            <a:xfrm>
              <a:off x="5592655" y="2421383"/>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5761" name="object 5761" descr=""/>
            <p:cNvSpPr/>
            <p:nvPr/>
          </p:nvSpPr>
          <p:spPr>
            <a:xfrm>
              <a:off x="5586022" y="2429408"/>
              <a:ext cx="0" cy="635"/>
            </a:xfrm>
            <a:custGeom>
              <a:avLst/>
              <a:gdLst/>
              <a:ahLst/>
              <a:cxnLst/>
              <a:rect l="l" t="t" r="r" b="b"/>
              <a:pathLst>
                <a:path w="0" h="635">
                  <a:moveTo>
                    <a:pt x="0" y="0"/>
                  </a:moveTo>
                  <a:lnTo>
                    <a:pt x="0" y="50"/>
                  </a:lnTo>
                </a:path>
              </a:pathLst>
            </a:custGeom>
            <a:ln w="3175">
              <a:solidFill>
                <a:srgbClr val="231F20"/>
              </a:solidFill>
            </a:ln>
          </p:spPr>
          <p:txBody>
            <a:bodyPr wrap="square" lIns="0" tIns="0" rIns="0" bIns="0" rtlCol="0"/>
            <a:lstStyle/>
            <a:p/>
          </p:txBody>
        </p:sp>
        <p:sp>
          <p:nvSpPr>
            <p:cNvPr id="5762" name="object 5762" descr=""/>
            <p:cNvSpPr/>
            <p:nvPr/>
          </p:nvSpPr>
          <p:spPr>
            <a:xfrm>
              <a:off x="5597264" y="2430571"/>
              <a:ext cx="1270" cy="3810"/>
            </a:xfrm>
            <a:custGeom>
              <a:avLst/>
              <a:gdLst/>
              <a:ahLst/>
              <a:cxnLst/>
              <a:rect l="l" t="t" r="r" b="b"/>
              <a:pathLst>
                <a:path w="1270" h="3810">
                  <a:moveTo>
                    <a:pt x="0" y="3238"/>
                  </a:moveTo>
                  <a:lnTo>
                    <a:pt x="762" y="2336"/>
                  </a:lnTo>
                  <a:lnTo>
                    <a:pt x="1181" y="1181"/>
                  </a:lnTo>
                  <a:lnTo>
                    <a:pt x="1181" y="0"/>
                  </a:lnTo>
                </a:path>
              </a:pathLst>
            </a:custGeom>
            <a:ln w="3175">
              <a:solidFill>
                <a:srgbClr val="231F20"/>
              </a:solidFill>
            </a:ln>
          </p:spPr>
          <p:txBody>
            <a:bodyPr wrap="square" lIns="0" tIns="0" rIns="0" bIns="0" rtlCol="0"/>
            <a:lstStyle/>
            <a:p/>
          </p:txBody>
        </p:sp>
        <p:sp>
          <p:nvSpPr>
            <p:cNvPr id="5763" name="object 5763" descr=""/>
            <p:cNvSpPr/>
            <p:nvPr/>
          </p:nvSpPr>
          <p:spPr>
            <a:xfrm>
              <a:off x="5592271" y="2427460"/>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5764" name="object 5764" descr=""/>
            <p:cNvSpPr/>
            <p:nvPr/>
          </p:nvSpPr>
          <p:spPr>
            <a:xfrm>
              <a:off x="5590014" y="2428466"/>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5765" name="object 5765" descr=""/>
            <p:cNvSpPr/>
            <p:nvPr/>
          </p:nvSpPr>
          <p:spPr>
            <a:xfrm>
              <a:off x="5591479" y="2427460"/>
              <a:ext cx="1270" cy="635"/>
            </a:xfrm>
            <a:custGeom>
              <a:avLst/>
              <a:gdLst/>
              <a:ahLst/>
              <a:cxnLst/>
              <a:rect l="l" t="t" r="r" b="b"/>
              <a:pathLst>
                <a:path w="1270" h="635">
                  <a:moveTo>
                    <a:pt x="787" y="0"/>
                  </a:moveTo>
                  <a:lnTo>
                    <a:pt x="520" y="12"/>
                  </a:lnTo>
                  <a:lnTo>
                    <a:pt x="254" y="50"/>
                  </a:lnTo>
                  <a:lnTo>
                    <a:pt x="0" y="127"/>
                  </a:lnTo>
                </a:path>
              </a:pathLst>
            </a:custGeom>
            <a:ln w="3175">
              <a:solidFill>
                <a:srgbClr val="231F20"/>
              </a:solidFill>
            </a:ln>
          </p:spPr>
          <p:txBody>
            <a:bodyPr wrap="square" lIns="0" tIns="0" rIns="0" bIns="0" rtlCol="0"/>
            <a:lstStyle/>
            <a:p/>
          </p:txBody>
        </p:sp>
        <p:sp>
          <p:nvSpPr>
            <p:cNvPr id="5766" name="object 5766" descr=""/>
            <p:cNvSpPr/>
            <p:nvPr/>
          </p:nvSpPr>
          <p:spPr>
            <a:xfrm>
              <a:off x="5590063" y="2427957"/>
              <a:ext cx="635" cy="635"/>
            </a:xfrm>
            <a:custGeom>
              <a:avLst/>
              <a:gdLst/>
              <a:ahLst/>
              <a:cxnLst/>
              <a:rect l="l" t="t" r="r" b="b"/>
              <a:pathLst>
                <a:path w="635" h="635">
                  <a:moveTo>
                    <a:pt x="609" y="0"/>
                  </a:moveTo>
                  <a:lnTo>
                    <a:pt x="381" y="139"/>
                  </a:lnTo>
                  <a:lnTo>
                    <a:pt x="177" y="304"/>
                  </a:lnTo>
                  <a:lnTo>
                    <a:pt x="0" y="508"/>
                  </a:lnTo>
                </a:path>
              </a:pathLst>
            </a:custGeom>
            <a:ln w="3175">
              <a:solidFill>
                <a:srgbClr val="231F20"/>
              </a:solidFill>
            </a:ln>
          </p:spPr>
          <p:txBody>
            <a:bodyPr wrap="square" lIns="0" tIns="0" rIns="0" bIns="0" rtlCol="0"/>
            <a:lstStyle/>
            <a:p/>
          </p:txBody>
        </p:sp>
        <p:sp>
          <p:nvSpPr>
            <p:cNvPr id="5767" name="object 5767" descr=""/>
            <p:cNvSpPr/>
            <p:nvPr/>
          </p:nvSpPr>
          <p:spPr>
            <a:xfrm>
              <a:off x="5590686" y="2427584"/>
              <a:ext cx="1270" cy="635"/>
            </a:xfrm>
            <a:custGeom>
              <a:avLst/>
              <a:gdLst/>
              <a:ahLst/>
              <a:cxnLst/>
              <a:rect l="l" t="t" r="r" b="b"/>
              <a:pathLst>
                <a:path w="1270" h="635">
                  <a:moveTo>
                    <a:pt x="787" y="0"/>
                  </a:moveTo>
                  <a:lnTo>
                    <a:pt x="508" y="88"/>
                  </a:lnTo>
                  <a:lnTo>
                    <a:pt x="241" y="215"/>
                  </a:lnTo>
                  <a:lnTo>
                    <a:pt x="0" y="355"/>
                  </a:lnTo>
                </a:path>
              </a:pathLst>
            </a:custGeom>
            <a:ln w="3175">
              <a:solidFill>
                <a:srgbClr val="231F20"/>
              </a:solidFill>
            </a:ln>
          </p:spPr>
          <p:txBody>
            <a:bodyPr wrap="square" lIns="0" tIns="0" rIns="0" bIns="0" rtlCol="0"/>
            <a:lstStyle/>
            <a:p/>
          </p:txBody>
        </p:sp>
        <p:sp>
          <p:nvSpPr>
            <p:cNvPr id="5768" name="object 5768" descr=""/>
            <p:cNvSpPr/>
            <p:nvPr/>
          </p:nvSpPr>
          <p:spPr>
            <a:xfrm>
              <a:off x="5590220" y="242837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769" name="object 5769" descr=""/>
            <p:cNvSpPr/>
            <p:nvPr/>
          </p:nvSpPr>
          <p:spPr>
            <a:xfrm>
              <a:off x="5592283" y="2427460"/>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5770" name="object 5770" descr=""/>
            <p:cNvSpPr/>
            <p:nvPr/>
          </p:nvSpPr>
          <p:spPr>
            <a:xfrm>
              <a:off x="5590810" y="2427572"/>
              <a:ext cx="1270" cy="635"/>
            </a:xfrm>
            <a:custGeom>
              <a:avLst/>
              <a:gdLst/>
              <a:ahLst/>
              <a:cxnLst/>
              <a:rect l="l" t="t" r="r" b="b"/>
              <a:pathLst>
                <a:path w="1270" h="635">
                  <a:moveTo>
                    <a:pt x="749" y="0"/>
                  </a:moveTo>
                  <a:lnTo>
                    <a:pt x="482" y="76"/>
                  </a:lnTo>
                  <a:lnTo>
                    <a:pt x="228" y="190"/>
                  </a:lnTo>
                  <a:lnTo>
                    <a:pt x="0" y="330"/>
                  </a:lnTo>
                </a:path>
              </a:pathLst>
            </a:custGeom>
            <a:ln w="3175">
              <a:solidFill>
                <a:srgbClr val="231F20"/>
              </a:solidFill>
            </a:ln>
          </p:spPr>
          <p:txBody>
            <a:bodyPr wrap="square" lIns="0" tIns="0" rIns="0" bIns="0" rtlCol="0"/>
            <a:lstStyle/>
            <a:p/>
          </p:txBody>
        </p:sp>
        <p:sp>
          <p:nvSpPr>
            <p:cNvPr id="5771" name="object 5771" descr=""/>
            <p:cNvSpPr/>
            <p:nvPr/>
          </p:nvSpPr>
          <p:spPr>
            <a:xfrm>
              <a:off x="5590418" y="2428404"/>
              <a:ext cx="635" cy="635"/>
            </a:xfrm>
            <a:custGeom>
              <a:avLst/>
              <a:gdLst/>
              <a:ahLst/>
              <a:cxnLst/>
              <a:rect l="l" t="t" r="r" b="b"/>
              <a:pathLst>
                <a:path w="635" h="635">
                  <a:moveTo>
                    <a:pt x="546" y="0"/>
                  </a:moveTo>
                  <a:lnTo>
                    <a:pt x="342" y="139"/>
                  </a:lnTo>
                  <a:lnTo>
                    <a:pt x="165" y="292"/>
                  </a:lnTo>
                  <a:lnTo>
                    <a:pt x="0" y="469"/>
                  </a:lnTo>
                </a:path>
              </a:pathLst>
            </a:custGeom>
            <a:ln w="3175">
              <a:solidFill>
                <a:srgbClr val="231F20"/>
              </a:solidFill>
            </a:ln>
          </p:spPr>
          <p:txBody>
            <a:bodyPr wrap="square" lIns="0" tIns="0" rIns="0" bIns="0" rtlCol="0"/>
            <a:lstStyle/>
            <a:p/>
          </p:txBody>
        </p:sp>
        <p:sp>
          <p:nvSpPr>
            <p:cNvPr id="5772" name="object 5772" descr=""/>
            <p:cNvSpPr/>
            <p:nvPr/>
          </p:nvSpPr>
          <p:spPr>
            <a:xfrm>
              <a:off x="5590410" y="2427733"/>
              <a:ext cx="2540" cy="1270"/>
            </a:xfrm>
            <a:custGeom>
              <a:avLst/>
              <a:gdLst/>
              <a:ahLst/>
              <a:cxnLst/>
              <a:rect l="l" t="t" r="r" b="b"/>
              <a:pathLst>
                <a:path w="2539" h="1269">
                  <a:moveTo>
                    <a:pt x="1943" y="0"/>
                  </a:moveTo>
                  <a:lnTo>
                    <a:pt x="1193" y="0"/>
                  </a:lnTo>
                  <a:lnTo>
                    <a:pt x="495" y="317"/>
                  </a:lnTo>
                  <a:lnTo>
                    <a:pt x="0" y="876"/>
                  </a:lnTo>
                </a:path>
              </a:pathLst>
            </a:custGeom>
            <a:ln w="3175">
              <a:solidFill>
                <a:srgbClr val="231F20"/>
              </a:solidFill>
            </a:ln>
          </p:spPr>
          <p:txBody>
            <a:bodyPr wrap="square" lIns="0" tIns="0" rIns="0" bIns="0" rtlCol="0"/>
            <a:lstStyle/>
            <a:p/>
          </p:txBody>
        </p:sp>
        <p:sp>
          <p:nvSpPr>
            <p:cNvPr id="5773" name="object 5773" descr=""/>
            <p:cNvSpPr/>
            <p:nvPr/>
          </p:nvSpPr>
          <p:spPr>
            <a:xfrm>
              <a:off x="5589244" y="2430705"/>
              <a:ext cx="5080" cy="5080"/>
            </a:xfrm>
            <a:custGeom>
              <a:avLst/>
              <a:gdLst/>
              <a:ahLst/>
              <a:cxnLst/>
              <a:rect l="l" t="t" r="r" b="b"/>
              <a:pathLst>
                <a:path w="5079" h="5080">
                  <a:moveTo>
                    <a:pt x="4597" y="2311"/>
                  </a:moveTo>
                  <a:lnTo>
                    <a:pt x="4597" y="1028"/>
                  </a:lnTo>
                  <a:lnTo>
                    <a:pt x="3568" y="0"/>
                  </a:lnTo>
                  <a:lnTo>
                    <a:pt x="2298" y="0"/>
                  </a:lnTo>
                  <a:lnTo>
                    <a:pt x="1028" y="0"/>
                  </a:lnTo>
                  <a:lnTo>
                    <a:pt x="0" y="1028"/>
                  </a:lnTo>
                  <a:lnTo>
                    <a:pt x="0" y="2311"/>
                  </a:lnTo>
                  <a:lnTo>
                    <a:pt x="0" y="3581"/>
                  </a:lnTo>
                  <a:lnTo>
                    <a:pt x="1028" y="4610"/>
                  </a:lnTo>
                  <a:lnTo>
                    <a:pt x="2298" y="4610"/>
                  </a:lnTo>
                  <a:lnTo>
                    <a:pt x="3568" y="4610"/>
                  </a:lnTo>
                  <a:lnTo>
                    <a:pt x="4597" y="3581"/>
                  </a:lnTo>
                  <a:lnTo>
                    <a:pt x="4597" y="2311"/>
                  </a:lnTo>
                </a:path>
              </a:pathLst>
            </a:custGeom>
            <a:ln w="3175">
              <a:solidFill>
                <a:srgbClr val="231F20"/>
              </a:solidFill>
            </a:ln>
          </p:spPr>
          <p:txBody>
            <a:bodyPr wrap="square" lIns="0" tIns="0" rIns="0" bIns="0" rtlCol="0"/>
            <a:lstStyle/>
            <a:p/>
          </p:txBody>
        </p:sp>
        <p:sp>
          <p:nvSpPr>
            <p:cNvPr id="5774" name="object 5774" descr=""/>
            <p:cNvSpPr/>
            <p:nvPr/>
          </p:nvSpPr>
          <p:spPr>
            <a:xfrm>
              <a:off x="5589504" y="2430984"/>
              <a:ext cx="4445" cy="4445"/>
            </a:xfrm>
            <a:custGeom>
              <a:avLst/>
              <a:gdLst/>
              <a:ahLst/>
              <a:cxnLst/>
              <a:rect l="l" t="t" r="r" b="b"/>
              <a:pathLst>
                <a:path w="4445" h="4444">
                  <a:moveTo>
                    <a:pt x="4063" y="2031"/>
                  </a:moveTo>
                  <a:lnTo>
                    <a:pt x="4063" y="901"/>
                  </a:lnTo>
                  <a:lnTo>
                    <a:pt x="3162" y="0"/>
                  </a:lnTo>
                  <a:lnTo>
                    <a:pt x="2031" y="0"/>
                  </a:lnTo>
                  <a:lnTo>
                    <a:pt x="914" y="0"/>
                  </a:lnTo>
                  <a:lnTo>
                    <a:pt x="0" y="901"/>
                  </a:lnTo>
                  <a:lnTo>
                    <a:pt x="0" y="2031"/>
                  </a:lnTo>
                  <a:lnTo>
                    <a:pt x="0" y="3149"/>
                  </a:lnTo>
                  <a:lnTo>
                    <a:pt x="914" y="4051"/>
                  </a:lnTo>
                  <a:lnTo>
                    <a:pt x="2031" y="4051"/>
                  </a:lnTo>
                  <a:lnTo>
                    <a:pt x="3162" y="4051"/>
                  </a:lnTo>
                  <a:lnTo>
                    <a:pt x="4063" y="3149"/>
                  </a:lnTo>
                  <a:lnTo>
                    <a:pt x="4063" y="2031"/>
                  </a:lnTo>
                </a:path>
              </a:pathLst>
            </a:custGeom>
            <a:ln w="3175">
              <a:solidFill>
                <a:srgbClr val="231F20"/>
              </a:solidFill>
            </a:ln>
          </p:spPr>
          <p:txBody>
            <a:bodyPr wrap="square" lIns="0" tIns="0" rIns="0" bIns="0" rtlCol="0"/>
            <a:lstStyle/>
            <a:p/>
          </p:txBody>
        </p:sp>
        <p:sp>
          <p:nvSpPr>
            <p:cNvPr id="5775" name="object 5775" descr=""/>
            <p:cNvSpPr/>
            <p:nvPr/>
          </p:nvSpPr>
          <p:spPr>
            <a:xfrm>
              <a:off x="5589784" y="2431251"/>
              <a:ext cx="3810" cy="3810"/>
            </a:xfrm>
            <a:custGeom>
              <a:avLst/>
              <a:gdLst/>
              <a:ahLst/>
              <a:cxnLst/>
              <a:rect l="l" t="t" r="r" b="b"/>
              <a:pathLst>
                <a:path w="3810" h="3810">
                  <a:moveTo>
                    <a:pt x="3517" y="1765"/>
                  </a:moveTo>
                  <a:lnTo>
                    <a:pt x="3517" y="787"/>
                  </a:lnTo>
                  <a:lnTo>
                    <a:pt x="2730" y="0"/>
                  </a:lnTo>
                  <a:lnTo>
                    <a:pt x="1752" y="0"/>
                  </a:lnTo>
                  <a:lnTo>
                    <a:pt x="787" y="0"/>
                  </a:lnTo>
                  <a:lnTo>
                    <a:pt x="0" y="787"/>
                  </a:lnTo>
                  <a:lnTo>
                    <a:pt x="0" y="1765"/>
                  </a:lnTo>
                  <a:lnTo>
                    <a:pt x="0" y="2730"/>
                  </a:lnTo>
                  <a:lnTo>
                    <a:pt x="787" y="3517"/>
                  </a:lnTo>
                  <a:lnTo>
                    <a:pt x="1752" y="3517"/>
                  </a:lnTo>
                  <a:lnTo>
                    <a:pt x="2730" y="3517"/>
                  </a:lnTo>
                  <a:lnTo>
                    <a:pt x="3517" y="2730"/>
                  </a:lnTo>
                  <a:lnTo>
                    <a:pt x="3517" y="1765"/>
                  </a:lnTo>
                </a:path>
              </a:pathLst>
            </a:custGeom>
            <a:ln w="3175">
              <a:solidFill>
                <a:srgbClr val="231F20"/>
              </a:solidFill>
            </a:ln>
          </p:spPr>
          <p:txBody>
            <a:bodyPr wrap="square" lIns="0" tIns="0" rIns="0" bIns="0" rtlCol="0"/>
            <a:lstStyle/>
            <a:p/>
          </p:txBody>
        </p:sp>
        <p:sp>
          <p:nvSpPr>
            <p:cNvPr id="5776" name="object 5776" descr=""/>
            <p:cNvSpPr/>
            <p:nvPr/>
          </p:nvSpPr>
          <p:spPr>
            <a:xfrm>
              <a:off x="5545255" y="2428763"/>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777" name="object 5777" descr=""/>
            <p:cNvSpPr/>
            <p:nvPr/>
          </p:nvSpPr>
          <p:spPr>
            <a:xfrm>
              <a:off x="5546570" y="2427708"/>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5778" name="object 5778" descr=""/>
            <p:cNvSpPr/>
            <p:nvPr/>
          </p:nvSpPr>
          <p:spPr>
            <a:xfrm>
              <a:off x="5541534" y="242227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79" name="object 5779" descr=""/>
            <p:cNvSpPr/>
            <p:nvPr/>
          </p:nvSpPr>
          <p:spPr>
            <a:xfrm>
              <a:off x="5541368" y="2422116"/>
              <a:ext cx="635" cy="635"/>
            </a:xfrm>
            <a:custGeom>
              <a:avLst/>
              <a:gdLst/>
              <a:ahLst/>
              <a:cxnLst/>
              <a:rect l="l" t="t" r="r" b="b"/>
              <a:pathLst>
                <a:path w="635" h="635">
                  <a:moveTo>
                    <a:pt x="0" y="0"/>
                  </a:moveTo>
                  <a:lnTo>
                    <a:pt x="114" y="190"/>
                  </a:lnTo>
                  <a:lnTo>
                    <a:pt x="355" y="266"/>
                  </a:lnTo>
                  <a:lnTo>
                    <a:pt x="546" y="152"/>
                  </a:lnTo>
                </a:path>
              </a:pathLst>
            </a:custGeom>
            <a:ln w="3175">
              <a:solidFill>
                <a:srgbClr val="231F20"/>
              </a:solidFill>
            </a:ln>
          </p:spPr>
          <p:txBody>
            <a:bodyPr wrap="square" lIns="0" tIns="0" rIns="0" bIns="0" rtlCol="0"/>
            <a:lstStyle/>
            <a:p/>
          </p:txBody>
        </p:sp>
        <p:sp>
          <p:nvSpPr>
            <p:cNvPr id="5780" name="object 5780" descr=""/>
            <p:cNvSpPr/>
            <p:nvPr/>
          </p:nvSpPr>
          <p:spPr>
            <a:xfrm>
              <a:off x="5539022" y="241441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781" name="object 5781" descr=""/>
            <p:cNvSpPr/>
            <p:nvPr/>
          </p:nvSpPr>
          <p:spPr>
            <a:xfrm>
              <a:off x="5542446" y="2420813"/>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5782" name="object 5782" descr=""/>
            <p:cNvSpPr/>
            <p:nvPr/>
          </p:nvSpPr>
          <p:spPr>
            <a:xfrm>
              <a:off x="5541051" y="242144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83" name="object 5783" descr=""/>
            <p:cNvSpPr/>
            <p:nvPr/>
          </p:nvSpPr>
          <p:spPr>
            <a:xfrm>
              <a:off x="5542676" y="242063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84" name="object 5784" descr=""/>
            <p:cNvSpPr/>
            <p:nvPr/>
          </p:nvSpPr>
          <p:spPr>
            <a:xfrm>
              <a:off x="5541069" y="242150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85" name="object 5785" descr=""/>
            <p:cNvSpPr/>
            <p:nvPr/>
          </p:nvSpPr>
          <p:spPr>
            <a:xfrm>
              <a:off x="5542694" y="242070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86" name="object 5786" descr=""/>
            <p:cNvSpPr/>
            <p:nvPr/>
          </p:nvSpPr>
          <p:spPr>
            <a:xfrm>
              <a:off x="5541051" y="242144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87" name="object 5787" descr=""/>
            <p:cNvSpPr/>
            <p:nvPr/>
          </p:nvSpPr>
          <p:spPr>
            <a:xfrm>
              <a:off x="5542676" y="2420639"/>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5788" name="object 5788" descr=""/>
            <p:cNvSpPr/>
            <p:nvPr/>
          </p:nvSpPr>
          <p:spPr>
            <a:xfrm>
              <a:off x="5541045" y="2421383"/>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5789" name="object 5789" descr=""/>
            <p:cNvSpPr/>
            <p:nvPr/>
          </p:nvSpPr>
          <p:spPr>
            <a:xfrm>
              <a:off x="5541087" y="2421123"/>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5790" name="object 5790" descr=""/>
            <p:cNvSpPr/>
            <p:nvPr/>
          </p:nvSpPr>
          <p:spPr>
            <a:xfrm>
              <a:off x="5541051" y="2421284"/>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5791" name="object 5791" descr=""/>
            <p:cNvSpPr/>
            <p:nvPr/>
          </p:nvSpPr>
          <p:spPr>
            <a:xfrm>
              <a:off x="5540983" y="2421024"/>
              <a:ext cx="635" cy="635"/>
            </a:xfrm>
            <a:custGeom>
              <a:avLst/>
              <a:gdLst/>
              <a:ahLst/>
              <a:cxnLst/>
              <a:rect l="l" t="t" r="r" b="b"/>
              <a:pathLst>
                <a:path w="635" h="635">
                  <a:moveTo>
                    <a:pt x="253" y="0"/>
                  </a:moveTo>
                  <a:lnTo>
                    <a:pt x="63" y="114"/>
                  </a:lnTo>
                  <a:lnTo>
                    <a:pt x="0" y="355"/>
                  </a:lnTo>
                  <a:lnTo>
                    <a:pt x="114" y="546"/>
                  </a:lnTo>
                </a:path>
              </a:pathLst>
            </a:custGeom>
            <a:ln w="3175">
              <a:solidFill>
                <a:srgbClr val="231F20"/>
              </a:solidFill>
            </a:ln>
          </p:spPr>
          <p:txBody>
            <a:bodyPr wrap="square" lIns="0" tIns="0" rIns="0" bIns="0" rtlCol="0"/>
            <a:lstStyle/>
            <a:p/>
          </p:txBody>
        </p:sp>
        <p:sp>
          <p:nvSpPr>
            <p:cNvPr id="5792" name="object 5792" descr=""/>
            <p:cNvSpPr/>
            <p:nvPr/>
          </p:nvSpPr>
          <p:spPr>
            <a:xfrm>
              <a:off x="5543128" y="242144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793" name="object 5793" descr=""/>
            <p:cNvSpPr/>
            <p:nvPr/>
          </p:nvSpPr>
          <p:spPr>
            <a:xfrm>
              <a:off x="5542730" y="2420305"/>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794" name="object 5794" descr=""/>
            <p:cNvSpPr/>
            <p:nvPr/>
          </p:nvSpPr>
          <p:spPr>
            <a:xfrm>
              <a:off x="5541199" y="2421024"/>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795" name="object 5795" descr=""/>
            <p:cNvSpPr/>
            <p:nvPr/>
          </p:nvSpPr>
          <p:spPr>
            <a:xfrm>
              <a:off x="5541045" y="2421359"/>
              <a:ext cx="0" cy="635"/>
            </a:xfrm>
            <a:custGeom>
              <a:avLst/>
              <a:gdLst/>
              <a:ahLst/>
              <a:cxnLst/>
              <a:rect l="l" t="t" r="r" b="b"/>
              <a:pathLst>
                <a:path w="0" h="635">
                  <a:moveTo>
                    <a:pt x="0" y="0"/>
                  </a:moveTo>
                  <a:lnTo>
                    <a:pt x="0" y="63"/>
                  </a:lnTo>
                </a:path>
              </a:pathLst>
            </a:custGeom>
            <a:ln w="3175">
              <a:solidFill>
                <a:srgbClr val="231F20"/>
              </a:solidFill>
            </a:ln>
          </p:spPr>
          <p:txBody>
            <a:bodyPr wrap="square" lIns="0" tIns="0" rIns="0" bIns="0" rtlCol="0"/>
            <a:lstStyle/>
            <a:p/>
          </p:txBody>
        </p:sp>
        <p:sp>
          <p:nvSpPr>
            <p:cNvPr id="5796" name="object 5796" descr=""/>
            <p:cNvSpPr/>
            <p:nvPr/>
          </p:nvSpPr>
          <p:spPr>
            <a:xfrm>
              <a:off x="5566742" y="2424209"/>
              <a:ext cx="0" cy="635"/>
            </a:xfrm>
            <a:custGeom>
              <a:avLst/>
              <a:gdLst/>
              <a:ahLst/>
              <a:cxnLst/>
              <a:rect l="l" t="t" r="r" b="b"/>
              <a:pathLst>
                <a:path w="0" h="635">
                  <a:moveTo>
                    <a:pt x="0" y="101"/>
                  </a:moveTo>
                </a:path>
              </a:pathLst>
            </a:custGeom>
            <a:ln w="3175">
              <a:solidFill>
                <a:srgbClr val="231F20"/>
              </a:solidFill>
            </a:ln>
          </p:spPr>
          <p:txBody>
            <a:bodyPr wrap="square" lIns="0" tIns="0" rIns="0" bIns="0" rtlCol="0"/>
            <a:lstStyle/>
            <a:p/>
          </p:txBody>
        </p:sp>
        <p:sp>
          <p:nvSpPr>
            <p:cNvPr id="5797" name="object 5797" descr=""/>
            <p:cNvSpPr/>
            <p:nvPr/>
          </p:nvSpPr>
          <p:spPr>
            <a:xfrm>
              <a:off x="5542514" y="2420701"/>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798" name="object 5798" descr=""/>
            <p:cNvSpPr/>
            <p:nvPr/>
          </p:nvSpPr>
          <p:spPr>
            <a:xfrm>
              <a:off x="5547530" y="2401849"/>
              <a:ext cx="635" cy="635"/>
            </a:xfrm>
            <a:custGeom>
              <a:avLst/>
              <a:gdLst/>
              <a:ahLst/>
              <a:cxnLst/>
              <a:rect l="l" t="t" r="r" b="b"/>
              <a:pathLst>
                <a:path w="635" h="635">
                  <a:moveTo>
                    <a:pt x="342" y="50"/>
                  </a:moveTo>
                  <a:lnTo>
                    <a:pt x="114" y="12"/>
                  </a:lnTo>
                </a:path>
              </a:pathLst>
            </a:custGeom>
            <a:ln w="3175">
              <a:solidFill>
                <a:srgbClr val="231F20"/>
              </a:solidFill>
            </a:ln>
          </p:spPr>
          <p:txBody>
            <a:bodyPr wrap="square" lIns="0" tIns="0" rIns="0" bIns="0" rtlCol="0"/>
            <a:lstStyle/>
            <a:p/>
          </p:txBody>
        </p:sp>
        <p:sp>
          <p:nvSpPr>
            <p:cNvPr id="5799" name="object 5799" descr=""/>
            <p:cNvSpPr/>
            <p:nvPr/>
          </p:nvSpPr>
          <p:spPr>
            <a:xfrm>
              <a:off x="5547859" y="2402060"/>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5800" name="object 5800" descr=""/>
            <p:cNvSpPr/>
            <p:nvPr/>
          </p:nvSpPr>
          <p:spPr>
            <a:xfrm>
              <a:off x="5544679" y="242047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801" name="object 5801" descr=""/>
            <p:cNvSpPr/>
            <p:nvPr/>
          </p:nvSpPr>
          <p:spPr>
            <a:xfrm>
              <a:off x="5544132" y="241964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802" name="object 5802" descr=""/>
            <p:cNvSpPr/>
            <p:nvPr/>
          </p:nvSpPr>
          <p:spPr>
            <a:xfrm>
              <a:off x="5543805" y="2420006"/>
              <a:ext cx="635" cy="635"/>
            </a:xfrm>
            <a:custGeom>
              <a:avLst/>
              <a:gdLst/>
              <a:ahLst/>
              <a:cxnLst/>
              <a:rect l="l" t="t" r="r" b="b"/>
              <a:pathLst>
                <a:path w="635" h="635">
                  <a:moveTo>
                    <a:pt x="0" y="0"/>
                  </a:moveTo>
                  <a:lnTo>
                    <a:pt x="38" y="76"/>
                  </a:lnTo>
                </a:path>
              </a:pathLst>
            </a:custGeom>
            <a:ln w="3175">
              <a:solidFill>
                <a:srgbClr val="231F20"/>
              </a:solidFill>
            </a:ln>
          </p:spPr>
          <p:txBody>
            <a:bodyPr wrap="square" lIns="0" tIns="0" rIns="0" bIns="0" rtlCol="0"/>
            <a:lstStyle/>
            <a:p/>
          </p:txBody>
        </p:sp>
        <p:sp>
          <p:nvSpPr>
            <p:cNvPr id="5803" name="object 5803" descr=""/>
            <p:cNvSpPr/>
            <p:nvPr/>
          </p:nvSpPr>
          <p:spPr>
            <a:xfrm>
              <a:off x="5543500" y="241992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804" name="object 5804" descr=""/>
            <p:cNvSpPr/>
            <p:nvPr/>
          </p:nvSpPr>
          <p:spPr>
            <a:xfrm>
              <a:off x="5579473" y="2415875"/>
              <a:ext cx="0" cy="635"/>
            </a:xfrm>
            <a:custGeom>
              <a:avLst/>
              <a:gdLst/>
              <a:ahLst/>
              <a:cxnLst/>
              <a:rect l="l" t="t" r="r" b="b"/>
              <a:pathLst>
                <a:path w="0" h="635">
                  <a:moveTo>
                    <a:pt x="0" y="88"/>
                  </a:moveTo>
                  <a:lnTo>
                    <a:pt x="0" y="0"/>
                  </a:lnTo>
                </a:path>
              </a:pathLst>
            </a:custGeom>
            <a:ln w="3175">
              <a:solidFill>
                <a:srgbClr val="231F20"/>
              </a:solidFill>
            </a:ln>
          </p:spPr>
          <p:txBody>
            <a:bodyPr wrap="square" lIns="0" tIns="0" rIns="0" bIns="0" rtlCol="0"/>
            <a:lstStyle/>
            <a:p/>
          </p:txBody>
        </p:sp>
        <p:sp>
          <p:nvSpPr>
            <p:cNvPr id="5805" name="object 5805" descr=""/>
            <p:cNvSpPr/>
            <p:nvPr/>
          </p:nvSpPr>
          <p:spPr>
            <a:xfrm>
              <a:off x="5550545" y="2422273"/>
              <a:ext cx="635" cy="635"/>
            </a:xfrm>
            <a:custGeom>
              <a:avLst/>
              <a:gdLst/>
              <a:ahLst/>
              <a:cxnLst/>
              <a:rect l="l" t="t" r="r" b="b"/>
              <a:pathLst>
                <a:path w="635" h="635">
                  <a:moveTo>
                    <a:pt x="0" y="152"/>
                  </a:moveTo>
                  <a:lnTo>
                    <a:pt x="139" y="0"/>
                  </a:lnTo>
                </a:path>
              </a:pathLst>
            </a:custGeom>
            <a:ln w="3175">
              <a:solidFill>
                <a:srgbClr val="231F20"/>
              </a:solidFill>
            </a:ln>
          </p:spPr>
          <p:txBody>
            <a:bodyPr wrap="square" lIns="0" tIns="0" rIns="0" bIns="0" rtlCol="0"/>
            <a:lstStyle/>
            <a:p/>
          </p:txBody>
        </p:sp>
        <p:sp>
          <p:nvSpPr>
            <p:cNvPr id="5806" name="object 5806" descr=""/>
            <p:cNvSpPr/>
            <p:nvPr/>
          </p:nvSpPr>
          <p:spPr>
            <a:xfrm>
              <a:off x="5541069" y="241454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807" name="object 5807" descr=""/>
            <p:cNvSpPr/>
            <p:nvPr/>
          </p:nvSpPr>
          <p:spPr>
            <a:xfrm>
              <a:off x="5540796" y="241399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808" name="object 5808" descr=""/>
            <p:cNvSpPr/>
            <p:nvPr/>
          </p:nvSpPr>
          <p:spPr>
            <a:xfrm>
              <a:off x="5551865" y="2420056"/>
              <a:ext cx="635" cy="635"/>
            </a:xfrm>
            <a:custGeom>
              <a:avLst/>
              <a:gdLst/>
              <a:ahLst/>
              <a:cxnLst/>
              <a:rect l="l" t="t" r="r" b="b"/>
              <a:pathLst>
                <a:path w="635" h="635">
                  <a:moveTo>
                    <a:pt x="25" y="25"/>
                  </a:moveTo>
                </a:path>
              </a:pathLst>
            </a:custGeom>
            <a:ln w="3175">
              <a:solidFill>
                <a:srgbClr val="231F20"/>
              </a:solidFill>
            </a:ln>
          </p:spPr>
          <p:txBody>
            <a:bodyPr wrap="square" lIns="0" tIns="0" rIns="0" bIns="0" rtlCol="0"/>
            <a:lstStyle/>
            <a:p/>
          </p:txBody>
        </p:sp>
        <p:sp>
          <p:nvSpPr>
            <p:cNvPr id="5809" name="object 5809" descr=""/>
            <p:cNvSpPr/>
            <p:nvPr/>
          </p:nvSpPr>
          <p:spPr>
            <a:xfrm>
              <a:off x="5547252" y="242579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810" name="object 5810" descr=""/>
            <p:cNvSpPr/>
            <p:nvPr/>
          </p:nvSpPr>
          <p:spPr>
            <a:xfrm>
              <a:off x="5547804" y="2426356"/>
              <a:ext cx="635" cy="635"/>
            </a:xfrm>
            <a:custGeom>
              <a:avLst/>
              <a:gdLst/>
              <a:ahLst/>
              <a:cxnLst/>
              <a:rect l="l" t="t" r="r" b="b"/>
              <a:pathLst>
                <a:path w="635" h="635">
                  <a:moveTo>
                    <a:pt x="0" y="0"/>
                  </a:moveTo>
                  <a:lnTo>
                    <a:pt x="38" y="38"/>
                  </a:lnTo>
                </a:path>
                <a:path w="635" h="635">
                  <a:moveTo>
                    <a:pt x="0" y="0"/>
                  </a:moveTo>
                </a:path>
              </a:pathLst>
            </a:custGeom>
            <a:ln w="3175">
              <a:solidFill>
                <a:srgbClr val="231F20"/>
              </a:solidFill>
            </a:ln>
          </p:spPr>
          <p:txBody>
            <a:bodyPr wrap="square" lIns="0" tIns="0" rIns="0" bIns="0" rtlCol="0"/>
            <a:lstStyle/>
            <a:p/>
          </p:txBody>
        </p:sp>
        <p:sp>
          <p:nvSpPr>
            <p:cNvPr id="5811" name="object 5811" descr=""/>
            <p:cNvSpPr/>
            <p:nvPr/>
          </p:nvSpPr>
          <p:spPr>
            <a:xfrm>
              <a:off x="5547252" y="242579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812" name="object 5812" descr=""/>
            <p:cNvSpPr/>
            <p:nvPr/>
          </p:nvSpPr>
          <p:spPr>
            <a:xfrm>
              <a:off x="5550438" y="2422524"/>
              <a:ext cx="635" cy="635"/>
            </a:xfrm>
            <a:custGeom>
              <a:avLst/>
              <a:gdLst/>
              <a:ahLst/>
              <a:cxnLst/>
              <a:rect l="l" t="t" r="r" b="b"/>
              <a:pathLst>
                <a:path w="635" h="635">
                  <a:moveTo>
                    <a:pt x="63" y="63"/>
                  </a:moveTo>
                </a:path>
                <a:path w="635" h="635">
                  <a:moveTo>
                    <a:pt x="63" y="63"/>
                  </a:moveTo>
                </a:path>
              </a:pathLst>
            </a:custGeom>
            <a:ln w="3175">
              <a:solidFill>
                <a:srgbClr val="231F20"/>
              </a:solidFill>
            </a:ln>
          </p:spPr>
          <p:txBody>
            <a:bodyPr wrap="square" lIns="0" tIns="0" rIns="0" bIns="0" rtlCol="0"/>
            <a:lstStyle/>
            <a:p/>
          </p:txBody>
        </p:sp>
        <p:sp>
          <p:nvSpPr>
            <p:cNvPr id="5813" name="object 5813" descr=""/>
            <p:cNvSpPr/>
            <p:nvPr/>
          </p:nvSpPr>
          <p:spPr>
            <a:xfrm>
              <a:off x="5550513" y="2422338"/>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5814" name="object 5814" descr=""/>
            <p:cNvSpPr/>
            <p:nvPr/>
          </p:nvSpPr>
          <p:spPr>
            <a:xfrm>
              <a:off x="5550190" y="2422351"/>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815" name="object 5815" descr=""/>
            <p:cNvSpPr/>
            <p:nvPr/>
          </p:nvSpPr>
          <p:spPr>
            <a:xfrm>
              <a:off x="5548269" y="2418331"/>
              <a:ext cx="635" cy="635"/>
            </a:xfrm>
            <a:custGeom>
              <a:avLst/>
              <a:gdLst/>
              <a:ahLst/>
              <a:cxnLst/>
              <a:rect l="l" t="t" r="r" b="b"/>
              <a:pathLst>
                <a:path w="635" h="635">
                  <a:moveTo>
                    <a:pt x="25" y="50"/>
                  </a:moveTo>
                </a:path>
                <a:path w="635" h="635">
                  <a:moveTo>
                    <a:pt x="25" y="50"/>
                  </a:moveTo>
                </a:path>
              </a:pathLst>
            </a:custGeom>
            <a:ln w="3175">
              <a:solidFill>
                <a:srgbClr val="231F20"/>
              </a:solidFill>
            </a:ln>
          </p:spPr>
          <p:txBody>
            <a:bodyPr wrap="square" lIns="0" tIns="0" rIns="0" bIns="0" rtlCol="0"/>
            <a:lstStyle/>
            <a:p/>
          </p:txBody>
        </p:sp>
        <p:sp>
          <p:nvSpPr>
            <p:cNvPr id="5816" name="object 5816" descr=""/>
            <p:cNvSpPr/>
            <p:nvPr/>
          </p:nvSpPr>
          <p:spPr>
            <a:xfrm>
              <a:off x="5548591" y="2418244"/>
              <a:ext cx="635" cy="635"/>
            </a:xfrm>
            <a:custGeom>
              <a:avLst/>
              <a:gdLst/>
              <a:ahLst/>
              <a:cxnLst/>
              <a:rect l="l" t="t" r="r" b="b"/>
              <a:pathLst>
                <a:path w="635" h="635">
                  <a:moveTo>
                    <a:pt x="25" y="76"/>
                  </a:moveTo>
                </a:path>
                <a:path w="635" h="635">
                  <a:moveTo>
                    <a:pt x="25" y="76"/>
                  </a:moveTo>
                </a:path>
                <a:path w="635" h="635">
                  <a:moveTo>
                    <a:pt x="25" y="76"/>
                  </a:moveTo>
                </a:path>
                <a:path w="635" h="635">
                  <a:moveTo>
                    <a:pt x="25" y="76"/>
                  </a:moveTo>
                </a:path>
              </a:pathLst>
            </a:custGeom>
            <a:ln w="3175">
              <a:solidFill>
                <a:srgbClr val="231F20"/>
              </a:solidFill>
            </a:ln>
          </p:spPr>
          <p:txBody>
            <a:bodyPr wrap="square" lIns="0" tIns="0" rIns="0" bIns="0" rtlCol="0"/>
            <a:lstStyle/>
            <a:p/>
          </p:txBody>
        </p:sp>
        <p:sp>
          <p:nvSpPr>
            <p:cNvPr id="5817" name="object 5817" descr=""/>
            <p:cNvSpPr/>
            <p:nvPr/>
          </p:nvSpPr>
          <p:spPr>
            <a:xfrm>
              <a:off x="5548523" y="2418604"/>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818" name="object 5818" descr=""/>
            <p:cNvSpPr/>
            <p:nvPr/>
          </p:nvSpPr>
          <p:spPr>
            <a:xfrm>
              <a:off x="5549347" y="2417785"/>
              <a:ext cx="635" cy="635"/>
            </a:xfrm>
            <a:custGeom>
              <a:avLst/>
              <a:gdLst/>
              <a:ahLst/>
              <a:cxnLst/>
              <a:rect l="l" t="t" r="r" b="b"/>
              <a:pathLst>
                <a:path w="635" h="635">
                  <a:moveTo>
                    <a:pt x="38" y="63"/>
                  </a:moveTo>
                </a:path>
              </a:pathLst>
            </a:custGeom>
            <a:ln w="3175">
              <a:solidFill>
                <a:srgbClr val="231F20"/>
              </a:solidFill>
            </a:ln>
          </p:spPr>
          <p:txBody>
            <a:bodyPr wrap="square" lIns="0" tIns="0" rIns="0" bIns="0" rtlCol="0"/>
            <a:lstStyle/>
            <a:p/>
          </p:txBody>
        </p:sp>
        <p:sp>
          <p:nvSpPr>
            <p:cNvPr id="5819" name="object 5819" descr=""/>
            <p:cNvSpPr/>
            <p:nvPr/>
          </p:nvSpPr>
          <p:spPr>
            <a:xfrm>
              <a:off x="5549143" y="2417983"/>
              <a:ext cx="635" cy="635"/>
            </a:xfrm>
            <a:custGeom>
              <a:avLst/>
              <a:gdLst/>
              <a:ahLst/>
              <a:cxnLst/>
              <a:rect l="l" t="t" r="r" b="b"/>
              <a:pathLst>
                <a:path w="635" h="635">
                  <a:moveTo>
                    <a:pt x="12" y="63"/>
                  </a:moveTo>
                </a:path>
              </a:pathLst>
            </a:custGeom>
            <a:ln w="3175">
              <a:solidFill>
                <a:srgbClr val="231F20"/>
              </a:solidFill>
            </a:ln>
          </p:spPr>
          <p:txBody>
            <a:bodyPr wrap="square" lIns="0" tIns="0" rIns="0" bIns="0" rtlCol="0"/>
            <a:lstStyle/>
            <a:p/>
          </p:txBody>
        </p:sp>
        <p:sp>
          <p:nvSpPr>
            <p:cNvPr id="5820" name="object 5820" descr=""/>
            <p:cNvSpPr/>
            <p:nvPr/>
          </p:nvSpPr>
          <p:spPr>
            <a:xfrm>
              <a:off x="5549378" y="2417910"/>
              <a:ext cx="635" cy="635"/>
            </a:xfrm>
            <a:custGeom>
              <a:avLst/>
              <a:gdLst/>
              <a:ahLst/>
              <a:cxnLst/>
              <a:rect l="l" t="t" r="r" b="b"/>
              <a:pathLst>
                <a:path w="635" h="635">
                  <a:moveTo>
                    <a:pt x="38" y="76"/>
                  </a:moveTo>
                </a:path>
                <a:path w="635" h="635">
                  <a:moveTo>
                    <a:pt x="38" y="76"/>
                  </a:moveTo>
                </a:path>
              </a:pathLst>
            </a:custGeom>
            <a:ln w="3175">
              <a:solidFill>
                <a:srgbClr val="231F20"/>
              </a:solidFill>
            </a:ln>
          </p:spPr>
          <p:txBody>
            <a:bodyPr wrap="square" lIns="0" tIns="0" rIns="0" bIns="0" rtlCol="0"/>
            <a:lstStyle/>
            <a:p/>
          </p:txBody>
        </p:sp>
        <p:sp>
          <p:nvSpPr>
            <p:cNvPr id="5821" name="object 5821" descr=""/>
            <p:cNvSpPr/>
            <p:nvPr/>
          </p:nvSpPr>
          <p:spPr>
            <a:xfrm>
              <a:off x="5547884" y="2417228"/>
              <a:ext cx="635" cy="635"/>
            </a:xfrm>
            <a:custGeom>
              <a:avLst/>
              <a:gdLst/>
              <a:ahLst/>
              <a:cxnLst/>
              <a:rect l="l" t="t" r="r" b="b"/>
              <a:pathLst>
                <a:path w="635" h="635">
                  <a:moveTo>
                    <a:pt x="38" y="25"/>
                  </a:moveTo>
                </a:path>
              </a:pathLst>
            </a:custGeom>
            <a:ln w="3175">
              <a:solidFill>
                <a:srgbClr val="231F20"/>
              </a:solidFill>
            </a:ln>
          </p:spPr>
          <p:txBody>
            <a:bodyPr wrap="square" lIns="0" tIns="0" rIns="0" bIns="0" rtlCol="0"/>
            <a:lstStyle/>
            <a:p/>
          </p:txBody>
        </p:sp>
        <p:sp>
          <p:nvSpPr>
            <p:cNvPr id="5822" name="object 5822" descr=""/>
            <p:cNvSpPr/>
            <p:nvPr/>
          </p:nvSpPr>
          <p:spPr>
            <a:xfrm>
              <a:off x="5549435" y="2418046"/>
              <a:ext cx="0" cy="635"/>
            </a:xfrm>
            <a:custGeom>
              <a:avLst/>
              <a:gdLst/>
              <a:ahLst/>
              <a:cxnLst/>
              <a:rect l="l" t="t" r="r" b="b"/>
              <a:pathLst>
                <a:path w="0" h="635">
                  <a:moveTo>
                    <a:pt x="0" y="63"/>
                  </a:moveTo>
                </a:path>
                <a:path w="0" h="635">
                  <a:moveTo>
                    <a:pt x="0" y="63"/>
                  </a:moveTo>
                  <a:lnTo>
                    <a:pt x="0" y="12"/>
                  </a:lnTo>
                </a:path>
              </a:pathLst>
            </a:custGeom>
            <a:ln w="3175">
              <a:solidFill>
                <a:srgbClr val="231F20"/>
              </a:solidFill>
            </a:ln>
          </p:spPr>
          <p:txBody>
            <a:bodyPr wrap="square" lIns="0" tIns="0" rIns="0" bIns="0" rtlCol="0"/>
            <a:lstStyle/>
            <a:p/>
          </p:txBody>
        </p:sp>
        <p:sp>
          <p:nvSpPr>
            <p:cNvPr id="5823" name="object 5823" descr=""/>
            <p:cNvSpPr/>
            <p:nvPr/>
          </p:nvSpPr>
          <p:spPr>
            <a:xfrm>
              <a:off x="5549348" y="2418331"/>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5824" name="object 5824" descr=""/>
            <p:cNvSpPr/>
            <p:nvPr/>
          </p:nvSpPr>
          <p:spPr>
            <a:xfrm>
              <a:off x="5549435" y="2418046"/>
              <a:ext cx="0" cy="635"/>
            </a:xfrm>
            <a:custGeom>
              <a:avLst/>
              <a:gdLst/>
              <a:ahLst/>
              <a:cxnLst/>
              <a:rect l="l" t="t" r="r" b="b"/>
              <a:pathLst>
                <a:path w="0" h="635">
                  <a:moveTo>
                    <a:pt x="0" y="76"/>
                  </a:moveTo>
                </a:path>
              </a:pathLst>
            </a:custGeom>
            <a:ln w="3175">
              <a:solidFill>
                <a:srgbClr val="231F20"/>
              </a:solidFill>
            </a:ln>
          </p:spPr>
          <p:txBody>
            <a:bodyPr wrap="square" lIns="0" tIns="0" rIns="0" bIns="0" rtlCol="0"/>
            <a:lstStyle/>
            <a:p/>
          </p:txBody>
        </p:sp>
        <p:sp>
          <p:nvSpPr>
            <p:cNvPr id="5825" name="object 5825" descr=""/>
            <p:cNvSpPr/>
            <p:nvPr/>
          </p:nvSpPr>
          <p:spPr>
            <a:xfrm>
              <a:off x="5549224" y="2417910"/>
              <a:ext cx="635" cy="635"/>
            </a:xfrm>
            <a:custGeom>
              <a:avLst/>
              <a:gdLst/>
              <a:ahLst/>
              <a:cxnLst/>
              <a:rect l="l" t="t" r="r" b="b"/>
              <a:pathLst>
                <a:path w="635" h="635">
                  <a:moveTo>
                    <a:pt x="0" y="571"/>
                  </a:moveTo>
                  <a:lnTo>
                    <a:pt x="165" y="419"/>
                  </a:lnTo>
                  <a:lnTo>
                    <a:pt x="228" y="215"/>
                  </a:lnTo>
                  <a:lnTo>
                    <a:pt x="152" y="0"/>
                  </a:lnTo>
                </a:path>
              </a:pathLst>
            </a:custGeom>
            <a:ln w="3175">
              <a:solidFill>
                <a:srgbClr val="231F20"/>
              </a:solidFill>
            </a:ln>
          </p:spPr>
          <p:txBody>
            <a:bodyPr wrap="square" lIns="0" tIns="0" rIns="0" bIns="0" rtlCol="0"/>
            <a:lstStyle/>
            <a:p/>
          </p:txBody>
        </p:sp>
        <p:sp>
          <p:nvSpPr>
            <p:cNvPr id="5826" name="object 5826" descr=""/>
            <p:cNvSpPr/>
            <p:nvPr/>
          </p:nvSpPr>
          <p:spPr>
            <a:xfrm>
              <a:off x="5549422" y="2418157"/>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5827" name="object 5827" descr=""/>
            <p:cNvSpPr/>
            <p:nvPr/>
          </p:nvSpPr>
          <p:spPr>
            <a:xfrm>
              <a:off x="5549310" y="2418331"/>
              <a:ext cx="635" cy="635"/>
            </a:xfrm>
            <a:custGeom>
              <a:avLst/>
              <a:gdLst/>
              <a:ahLst/>
              <a:cxnLst/>
              <a:rect l="l" t="t" r="r" b="b"/>
              <a:pathLst>
                <a:path w="635" h="635">
                  <a:moveTo>
                    <a:pt x="0" y="76"/>
                  </a:moveTo>
                </a:path>
                <a:path w="635" h="635">
                  <a:moveTo>
                    <a:pt x="0" y="76"/>
                  </a:moveTo>
                </a:path>
              </a:pathLst>
            </a:custGeom>
            <a:ln w="3175">
              <a:solidFill>
                <a:srgbClr val="231F20"/>
              </a:solidFill>
            </a:ln>
          </p:spPr>
          <p:txBody>
            <a:bodyPr wrap="square" lIns="0" tIns="0" rIns="0" bIns="0" rtlCol="0"/>
            <a:lstStyle/>
            <a:p/>
          </p:txBody>
        </p:sp>
        <p:sp>
          <p:nvSpPr>
            <p:cNvPr id="5828" name="object 5828" descr=""/>
            <p:cNvSpPr/>
            <p:nvPr/>
          </p:nvSpPr>
          <p:spPr>
            <a:xfrm>
              <a:off x="5549954" y="2417588"/>
              <a:ext cx="635" cy="635"/>
            </a:xfrm>
            <a:custGeom>
              <a:avLst/>
              <a:gdLst/>
              <a:ahLst/>
              <a:cxnLst/>
              <a:rect l="l" t="t" r="r" b="b"/>
              <a:pathLst>
                <a:path w="635" h="635">
                  <a:moveTo>
                    <a:pt x="50" y="0"/>
                  </a:moveTo>
                  <a:lnTo>
                    <a:pt x="0" y="38"/>
                  </a:lnTo>
                </a:path>
              </a:pathLst>
            </a:custGeom>
            <a:ln w="3175">
              <a:solidFill>
                <a:srgbClr val="231F20"/>
              </a:solidFill>
            </a:ln>
          </p:spPr>
          <p:txBody>
            <a:bodyPr wrap="square" lIns="0" tIns="0" rIns="0" bIns="0" rtlCol="0"/>
            <a:lstStyle/>
            <a:p/>
          </p:txBody>
        </p:sp>
        <p:sp>
          <p:nvSpPr>
            <p:cNvPr id="5829" name="object 5829" descr=""/>
            <p:cNvSpPr/>
            <p:nvPr/>
          </p:nvSpPr>
          <p:spPr>
            <a:xfrm>
              <a:off x="5550282" y="2417167"/>
              <a:ext cx="635" cy="635"/>
            </a:xfrm>
            <a:custGeom>
              <a:avLst/>
              <a:gdLst/>
              <a:ahLst/>
              <a:cxnLst/>
              <a:rect l="l" t="t" r="r" b="b"/>
              <a:pathLst>
                <a:path w="635" h="635">
                  <a:moveTo>
                    <a:pt x="393" y="0"/>
                  </a:moveTo>
                  <a:lnTo>
                    <a:pt x="266" y="0"/>
                  </a:lnTo>
                  <a:lnTo>
                    <a:pt x="127" y="25"/>
                  </a:lnTo>
                </a:path>
              </a:pathLst>
            </a:custGeom>
            <a:ln w="3175">
              <a:solidFill>
                <a:srgbClr val="231F20"/>
              </a:solidFill>
            </a:ln>
          </p:spPr>
          <p:txBody>
            <a:bodyPr wrap="square" lIns="0" tIns="0" rIns="0" bIns="0" rtlCol="0"/>
            <a:lstStyle/>
            <a:p/>
          </p:txBody>
        </p:sp>
        <p:sp>
          <p:nvSpPr>
            <p:cNvPr id="5830" name="object 5830" descr=""/>
            <p:cNvSpPr/>
            <p:nvPr/>
          </p:nvSpPr>
          <p:spPr>
            <a:xfrm>
              <a:off x="5550204" y="2417917"/>
              <a:ext cx="1270" cy="635"/>
            </a:xfrm>
            <a:custGeom>
              <a:avLst/>
              <a:gdLst/>
              <a:ahLst/>
              <a:cxnLst/>
              <a:rect l="l" t="t" r="r" b="b"/>
              <a:pathLst>
                <a:path w="1270" h="635">
                  <a:moveTo>
                    <a:pt x="1015" y="253"/>
                  </a:moveTo>
                  <a:lnTo>
                    <a:pt x="723" y="25"/>
                  </a:lnTo>
                  <a:lnTo>
                    <a:pt x="317" y="0"/>
                  </a:lnTo>
                  <a:lnTo>
                    <a:pt x="0" y="177"/>
                  </a:lnTo>
                </a:path>
              </a:pathLst>
            </a:custGeom>
            <a:ln w="3175">
              <a:solidFill>
                <a:srgbClr val="231F20"/>
              </a:solidFill>
            </a:ln>
          </p:spPr>
          <p:txBody>
            <a:bodyPr wrap="square" lIns="0" tIns="0" rIns="0" bIns="0" rtlCol="0"/>
            <a:lstStyle/>
            <a:p/>
          </p:txBody>
        </p:sp>
        <p:sp>
          <p:nvSpPr>
            <p:cNvPr id="5831" name="object 5831" descr=""/>
            <p:cNvSpPr/>
            <p:nvPr/>
          </p:nvSpPr>
          <p:spPr>
            <a:xfrm>
              <a:off x="5552831" y="2398762"/>
              <a:ext cx="635" cy="635"/>
            </a:xfrm>
            <a:custGeom>
              <a:avLst/>
              <a:gdLst/>
              <a:ahLst/>
              <a:cxnLst/>
              <a:rect l="l" t="t" r="r" b="b"/>
              <a:pathLst>
                <a:path w="635" h="635">
                  <a:moveTo>
                    <a:pt x="88" y="12"/>
                  </a:moveTo>
                </a:path>
              </a:pathLst>
            </a:custGeom>
            <a:ln w="3175">
              <a:solidFill>
                <a:srgbClr val="231F20"/>
              </a:solidFill>
            </a:ln>
          </p:spPr>
          <p:txBody>
            <a:bodyPr wrap="square" lIns="0" tIns="0" rIns="0" bIns="0" rtlCol="0"/>
            <a:lstStyle/>
            <a:p/>
          </p:txBody>
        </p:sp>
        <p:sp>
          <p:nvSpPr>
            <p:cNvPr id="5832" name="object 5832" descr=""/>
            <p:cNvSpPr/>
            <p:nvPr/>
          </p:nvSpPr>
          <p:spPr>
            <a:xfrm>
              <a:off x="5553391" y="2421049"/>
              <a:ext cx="635" cy="635"/>
            </a:xfrm>
            <a:custGeom>
              <a:avLst/>
              <a:gdLst/>
              <a:ahLst/>
              <a:cxnLst/>
              <a:rect l="l" t="t" r="r" b="b"/>
              <a:pathLst>
                <a:path w="635" h="635">
                  <a:moveTo>
                    <a:pt x="292" y="0"/>
                  </a:moveTo>
                  <a:lnTo>
                    <a:pt x="88" y="76"/>
                  </a:lnTo>
                </a:path>
              </a:pathLst>
            </a:custGeom>
            <a:ln w="3175">
              <a:solidFill>
                <a:srgbClr val="231F20"/>
              </a:solidFill>
            </a:ln>
          </p:spPr>
          <p:txBody>
            <a:bodyPr wrap="square" lIns="0" tIns="0" rIns="0" bIns="0" rtlCol="0"/>
            <a:lstStyle/>
            <a:p/>
          </p:txBody>
        </p:sp>
        <p:sp>
          <p:nvSpPr>
            <p:cNvPr id="5833" name="object 5833" descr=""/>
            <p:cNvSpPr/>
            <p:nvPr/>
          </p:nvSpPr>
          <p:spPr>
            <a:xfrm>
              <a:off x="5554453" y="2421542"/>
              <a:ext cx="635" cy="635"/>
            </a:xfrm>
            <a:custGeom>
              <a:avLst/>
              <a:gdLst/>
              <a:ahLst/>
              <a:cxnLst/>
              <a:rect l="l" t="t" r="r" b="b"/>
              <a:pathLst>
                <a:path w="635" h="635">
                  <a:moveTo>
                    <a:pt x="215" y="101"/>
                  </a:moveTo>
                  <a:lnTo>
                    <a:pt x="76" y="25"/>
                  </a:lnTo>
                </a:path>
              </a:pathLst>
            </a:custGeom>
            <a:ln w="3175">
              <a:solidFill>
                <a:srgbClr val="231F20"/>
              </a:solidFill>
            </a:ln>
          </p:spPr>
          <p:txBody>
            <a:bodyPr wrap="square" lIns="0" tIns="0" rIns="0" bIns="0" rtlCol="0"/>
            <a:lstStyle/>
            <a:p/>
          </p:txBody>
        </p:sp>
        <p:sp>
          <p:nvSpPr>
            <p:cNvPr id="5834" name="object 5834" descr=""/>
            <p:cNvSpPr/>
            <p:nvPr/>
          </p:nvSpPr>
          <p:spPr>
            <a:xfrm>
              <a:off x="5553901" y="2421508"/>
              <a:ext cx="635" cy="635"/>
            </a:xfrm>
            <a:custGeom>
              <a:avLst/>
              <a:gdLst/>
              <a:ahLst/>
              <a:cxnLst/>
              <a:rect l="l" t="t" r="r" b="b"/>
              <a:pathLst>
                <a:path w="635" h="635">
                  <a:moveTo>
                    <a:pt x="215" y="0"/>
                  </a:moveTo>
                  <a:lnTo>
                    <a:pt x="76" y="12"/>
                  </a:lnTo>
                </a:path>
              </a:pathLst>
            </a:custGeom>
            <a:ln w="3175">
              <a:solidFill>
                <a:srgbClr val="231F20"/>
              </a:solidFill>
            </a:ln>
          </p:spPr>
          <p:txBody>
            <a:bodyPr wrap="square" lIns="0" tIns="0" rIns="0" bIns="0" rtlCol="0"/>
            <a:lstStyle/>
            <a:p/>
          </p:txBody>
        </p:sp>
        <p:sp>
          <p:nvSpPr>
            <p:cNvPr id="5835" name="object 5835" descr=""/>
            <p:cNvSpPr/>
            <p:nvPr/>
          </p:nvSpPr>
          <p:spPr>
            <a:xfrm>
              <a:off x="5553618" y="2421477"/>
              <a:ext cx="1270" cy="635"/>
            </a:xfrm>
            <a:custGeom>
              <a:avLst/>
              <a:gdLst/>
              <a:ahLst/>
              <a:cxnLst/>
              <a:rect l="l" t="t" r="r" b="b"/>
              <a:pathLst>
                <a:path w="1270" h="635">
                  <a:moveTo>
                    <a:pt x="1142" y="228"/>
                  </a:moveTo>
                </a:path>
                <a:path w="1270" h="635">
                  <a:moveTo>
                    <a:pt x="1142" y="228"/>
                  </a:moveTo>
                  <a:lnTo>
                    <a:pt x="774" y="0"/>
                  </a:lnTo>
                  <a:lnTo>
                    <a:pt x="317" y="50"/>
                  </a:lnTo>
                  <a:lnTo>
                    <a:pt x="0" y="355"/>
                  </a:lnTo>
                </a:path>
              </a:pathLst>
            </a:custGeom>
            <a:ln w="3175">
              <a:solidFill>
                <a:srgbClr val="231F20"/>
              </a:solidFill>
            </a:ln>
          </p:spPr>
          <p:txBody>
            <a:bodyPr wrap="square" lIns="0" tIns="0" rIns="0" bIns="0" rtlCol="0"/>
            <a:lstStyle/>
            <a:p/>
          </p:txBody>
        </p:sp>
        <p:sp>
          <p:nvSpPr>
            <p:cNvPr id="5836" name="object 5836" descr=""/>
            <p:cNvSpPr/>
            <p:nvPr/>
          </p:nvSpPr>
          <p:spPr>
            <a:xfrm>
              <a:off x="5554254" y="2421506"/>
              <a:ext cx="635" cy="635"/>
            </a:xfrm>
            <a:custGeom>
              <a:avLst/>
              <a:gdLst/>
              <a:ahLst/>
              <a:cxnLst/>
              <a:rect l="l" t="t" r="r" b="b"/>
              <a:pathLst>
                <a:path w="635" h="635">
                  <a:moveTo>
                    <a:pt x="203" y="38"/>
                  </a:moveTo>
                  <a:lnTo>
                    <a:pt x="0" y="0"/>
                  </a:lnTo>
                </a:path>
              </a:pathLst>
            </a:custGeom>
            <a:ln w="3175">
              <a:solidFill>
                <a:srgbClr val="231F20"/>
              </a:solidFill>
            </a:ln>
          </p:spPr>
          <p:txBody>
            <a:bodyPr wrap="square" lIns="0" tIns="0" rIns="0" bIns="0" rtlCol="0"/>
            <a:lstStyle/>
            <a:p/>
          </p:txBody>
        </p:sp>
        <p:sp>
          <p:nvSpPr>
            <p:cNvPr id="5837" name="object 5837" descr=""/>
            <p:cNvSpPr/>
            <p:nvPr/>
          </p:nvSpPr>
          <p:spPr>
            <a:xfrm>
              <a:off x="5553805" y="2421544"/>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5838" name="object 5838" descr=""/>
            <p:cNvSpPr/>
            <p:nvPr/>
          </p:nvSpPr>
          <p:spPr>
            <a:xfrm>
              <a:off x="5551213" y="2422982"/>
              <a:ext cx="635" cy="635"/>
            </a:xfrm>
            <a:custGeom>
              <a:avLst/>
              <a:gdLst/>
              <a:ahLst/>
              <a:cxnLst/>
              <a:rect l="l" t="t" r="r" b="b"/>
              <a:pathLst>
                <a:path w="635" h="635">
                  <a:moveTo>
                    <a:pt x="63" y="76"/>
                  </a:moveTo>
                </a:path>
              </a:pathLst>
            </a:custGeom>
            <a:ln w="3175">
              <a:solidFill>
                <a:srgbClr val="231F20"/>
              </a:solidFill>
            </a:ln>
          </p:spPr>
          <p:txBody>
            <a:bodyPr wrap="square" lIns="0" tIns="0" rIns="0" bIns="0" rtlCol="0"/>
            <a:lstStyle/>
            <a:p/>
          </p:txBody>
        </p:sp>
        <p:sp>
          <p:nvSpPr>
            <p:cNvPr id="5839" name="object 5839" descr=""/>
            <p:cNvSpPr/>
            <p:nvPr/>
          </p:nvSpPr>
          <p:spPr>
            <a:xfrm>
              <a:off x="5552560" y="2421891"/>
              <a:ext cx="635" cy="635"/>
            </a:xfrm>
            <a:custGeom>
              <a:avLst/>
              <a:gdLst/>
              <a:ahLst/>
              <a:cxnLst/>
              <a:rect l="l" t="t" r="r" b="b"/>
              <a:pathLst>
                <a:path w="635" h="635">
                  <a:moveTo>
                    <a:pt x="0" y="584"/>
                  </a:moveTo>
                  <a:lnTo>
                    <a:pt x="127" y="406"/>
                  </a:lnTo>
                  <a:lnTo>
                    <a:pt x="127" y="190"/>
                  </a:lnTo>
                  <a:lnTo>
                    <a:pt x="0" y="0"/>
                  </a:lnTo>
                </a:path>
              </a:pathLst>
            </a:custGeom>
            <a:ln w="3175">
              <a:solidFill>
                <a:srgbClr val="231F20"/>
              </a:solidFill>
            </a:ln>
          </p:spPr>
          <p:txBody>
            <a:bodyPr wrap="square" lIns="0" tIns="0" rIns="0" bIns="0" rtlCol="0"/>
            <a:lstStyle/>
            <a:p/>
          </p:txBody>
        </p:sp>
        <p:sp>
          <p:nvSpPr>
            <p:cNvPr id="5840" name="object 5840" descr=""/>
            <p:cNvSpPr/>
            <p:nvPr/>
          </p:nvSpPr>
          <p:spPr>
            <a:xfrm>
              <a:off x="5551276" y="2423416"/>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841" name="object 5841" descr=""/>
            <p:cNvSpPr/>
            <p:nvPr/>
          </p:nvSpPr>
          <p:spPr>
            <a:xfrm>
              <a:off x="5552869" y="2398501"/>
              <a:ext cx="635" cy="0"/>
            </a:xfrm>
            <a:custGeom>
              <a:avLst/>
              <a:gdLst/>
              <a:ahLst/>
              <a:cxnLst/>
              <a:rect l="l" t="t" r="r" b="b"/>
              <a:pathLst>
                <a:path w="635" h="0">
                  <a:moveTo>
                    <a:pt x="88" y="0"/>
                  </a:moveTo>
                  <a:lnTo>
                    <a:pt x="0" y="0"/>
                  </a:lnTo>
                </a:path>
                <a:path w="635" h="0">
                  <a:moveTo>
                    <a:pt x="88" y="0"/>
                  </a:moveTo>
                  <a:lnTo>
                    <a:pt x="0" y="0"/>
                  </a:lnTo>
                </a:path>
              </a:pathLst>
            </a:custGeom>
            <a:ln w="3175">
              <a:solidFill>
                <a:srgbClr val="231F20"/>
              </a:solidFill>
            </a:ln>
          </p:spPr>
          <p:txBody>
            <a:bodyPr wrap="square" lIns="0" tIns="0" rIns="0" bIns="0" rtlCol="0"/>
            <a:lstStyle/>
            <a:p/>
          </p:txBody>
        </p:sp>
        <p:sp>
          <p:nvSpPr>
            <p:cNvPr id="5842" name="object 5842" descr=""/>
            <p:cNvSpPr/>
            <p:nvPr/>
          </p:nvSpPr>
          <p:spPr>
            <a:xfrm>
              <a:off x="5554107" y="2417545"/>
              <a:ext cx="1905" cy="1905"/>
            </a:xfrm>
            <a:custGeom>
              <a:avLst/>
              <a:gdLst/>
              <a:ahLst/>
              <a:cxnLst/>
              <a:rect l="l" t="t" r="r" b="b"/>
              <a:pathLst>
                <a:path w="1904" h="1905">
                  <a:moveTo>
                    <a:pt x="1727" y="1333"/>
                  </a:moveTo>
                  <a:lnTo>
                    <a:pt x="1358" y="673"/>
                  </a:lnTo>
                  <a:lnTo>
                    <a:pt x="723" y="190"/>
                  </a:lnTo>
                  <a:lnTo>
                    <a:pt x="0" y="0"/>
                  </a:lnTo>
                </a:path>
              </a:pathLst>
            </a:custGeom>
            <a:ln w="3175">
              <a:solidFill>
                <a:srgbClr val="231F20"/>
              </a:solidFill>
            </a:ln>
          </p:spPr>
          <p:txBody>
            <a:bodyPr wrap="square" lIns="0" tIns="0" rIns="0" bIns="0" rtlCol="0"/>
            <a:lstStyle/>
            <a:p/>
          </p:txBody>
        </p:sp>
        <p:sp>
          <p:nvSpPr>
            <p:cNvPr id="5843" name="object 5843" descr=""/>
            <p:cNvSpPr/>
            <p:nvPr/>
          </p:nvSpPr>
          <p:spPr>
            <a:xfrm>
              <a:off x="5552597" y="2419677"/>
              <a:ext cx="635" cy="635"/>
            </a:xfrm>
            <a:custGeom>
              <a:avLst/>
              <a:gdLst/>
              <a:ahLst/>
              <a:cxnLst/>
              <a:rect l="l" t="t" r="r" b="b"/>
              <a:pathLst>
                <a:path w="635" h="635">
                  <a:moveTo>
                    <a:pt x="0" y="292"/>
                  </a:moveTo>
                  <a:lnTo>
                    <a:pt x="63" y="88"/>
                  </a:lnTo>
                </a:path>
              </a:pathLst>
            </a:custGeom>
            <a:ln w="3175">
              <a:solidFill>
                <a:srgbClr val="231F20"/>
              </a:solidFill>
            </a:ln>
          </p:spPr>
          <p:txBody>
            <a:bodyPr wrap="square" lIns="0" tIns="0" rIns="0" bIns="0" rtlCol="0"/>
            <a:lstStyle/>
            <a:p/>
          </p:txBody>
        </p:sp>
        <p:sp>
          <p:nvSpPr>
            <p:cNvPr id="5844" name="object 5844" descr=""/>
            <p:cNvSpPr/>
            <p:nvPr/>
          </p:nvSpPr>
          <p:spPr>
            <a:xfrm>
              <a:off x="5552281" y="2420249"/>
              <a:ext cx="635" cy="635"/>
            </a:xfrm>
            <a:custGeom>
              <a:avLst/>
              <a:gdLst/>
              <a:ahLst/>
              <a:cxnLst/>
              <a:rect l="l" t="t" r="r" b="b"/>
              <a:pathLst>
                <a:path w="635" h="635">
                  <a:moveTo>
                    <a:pt x="0" y="241"/>
                  </a:moveTo>
                  <a:lnTo>
                    <a:pt x="127" y="88"/>
                  </a:lnTo>
                </a:path>
              </a:pathLst>
            </a:custGeom>
            <a:ln w="3175">
              <a:solidFill>
                <a:srgbClr val="231F20"/>
              </a:solidFill>
            </a:ln>
          </p:spPr>
          <p:txBody>
            <a:bodyPr wrap="square" lIns="0" tIns="0" rIns="0" bIns="0" rtlCol="0"/>
            <a:lstStyle/>
            <a:p/>
          </p:txBody>
        </p:sp>
        <p:sp>
          <p:nvSpPr>
            <p:cNvPr id="5845" name="object 5845" descr=""/>
            <p:cNvSpPr/>
            <p:nvPr/>
          </p:nvSpPr>
          <p:spPr>
            <a:xfrm>
              <a:off x="5552467" y="2419976"/>
              <a:ext cx="635" cy="635"/>
            </a:xfrm>
            <a:custGeom>
              <a:avLst/>
              <a:gdLst/>
              <a:ahLst/>
              <a:cxnLst/>
              <a:rect l="l" t="t" r="r" b="b"/>
              <a:pathLst>
                <a:path w="635" h="635">
                  <a:moveTo>
                    <a:pt x="0" y="279"/>
                  </a:moveTo>
                  <a:lnTo>
                    <a:pt x="101" y="88"/>
                  </a:lnTo>
                </a:path>
              </a:pathLst>
            </a:custGeom>
            <a:ln w="3175">
              <a:solidFill>
                <a:srgbClr val="231F20"/>
              </a:solidFill>
            </a:ln>
          </p:spPr>
          <p:txBody>
            <a:bodyPr wrap="square" lIns="0" tIns="0" rIns="0" bIns="0" rtlCol="0"/>
            <a:lstStyle/>
            <a:p/>
          </p:txBody>
        </p:sp>
        <p:sp>
          <p:nvSpPr>
            <p:cNvPr id="5846" name="object 5846" descr=""/>
            <p:cNvSpPr/>
            <p:nvPr/>
          </p:nvSpPr>
          <p:spPr>
            <a:xfrm>
              <a:off x="5552120" y="2419257"/>
              <a:ext cx="635" cy="635"/>
            </a:xfrm>
            <a:custGeom>
              <a:avLst/>
              <a:gdLst/>
              <a:ahLst/>
              <a:cxnLst/>
              <a:rect l="l" t="t" r="r" b="b"/>
              <a:pathLst>
                <a:path w="635" h="635">
                  <a:moveTo>
                    <a:pt x="25" y="215"/>
                  </a:moveTo>
                  <a:lnTo>
                    <a:pt x="25" y="76"/>
                  </a:lnTo>
                </a:path>
              </a:pathLst>
            </a:custGeom>
            <a:ln w="3175">
              <a:solidFill>
                <a:srgbClr val="231F20"/>
              </a:solidFill>
            </a:ln>
          </p:spPr>
          <p:txBody>
            <a:bodyPr wrap="square" lIns="0" tIns="0" rIns="0" bIns="0" rtlCol="0"/>
            <a:lstStyle/>
            <a:p/>
          </p:txBody>
        </p:sp>
        <p:sp>
          <p:nvSpPr>
            <p:cNvPr id="5847" name="object 5847" descr=""/>
            <p:cNvSpPr/>
            <p:nvPr/>
          </p:nvSpPr>
          <p:spPr>
            <a:xfrm>
              <a:off x="5551944" y="2418886"/>
              <a:ext cx="635" cy="635"/>
            </a:xfrm>
            <a:custGeom>
              <a:avLst/>
              <a:gdLst/>
              <a:ahLst/>
              <a:cxnLst/>
              <a:rect l="l" t="t" r="r" b="b"/>
              <a:pathLst>
                <a:path w="635" h="635">
                  <a:moveTo>
                    <a:pt x="114" y="190"/>
                  </a:moveTo>
                  <a:lnTo>
                    <a:pt x="38" y="50"/>
                  </a:lnTo>
                </a:path>
              </a:pathLst>
            </a:custGeom>
            <a:ln w="3175">
              <a:solidFill>
                <a:srgbClr val="231F20"/>
              </a:solidFill>
            </a:ln>
          </p:spPr>
          <p:txBody>
            <a:bodyPr wrap="square" lIns="0" tIns="0" rIns="0" bIns="0" rtlCol="0"/>
            <a:lstStyle/>
            <a:p/>
          </p:txBody>
        </p:sp>
        <p:sp>
          <p:nvSpPr>
            <p:cNvPr id="5848" name="object 5848" descr=""/>
            <p:cNvSpPr/>
            <p:nvPr/>
          </p:nvSpPr>
          <p:spPr>
            <a:xfrm>
              <a:off x="5551885" y="2419077"/>
              <a:ext cx="635" cy="1270"/>
            </a:xfrm>
            <a:custGeom>
              <a:avLst/>
              <a:gdLst/>
              <a:ahLst/>
              <a:cxnLst/>
              <a:rect l="l" t="t" r="r" b="b"/>
              <a:pathLst>
                <a:path w="635" h="1269">
                  <a:moveTo>
                    <a:pt x="0" y="1054"/>
                  </a:moveTo>
                  <a:lnTo>
                    <a:pt x="266" y="774"/>
                  </a:lnTo>
                  <a:lnTo>
                    <a:pt x="330" y="342"/>
                  </a:lnTo>
                  <a:lnTo>
                    <a:pt x="177" y="0"/>
                  </a:lnTo>
                </a:path>
              </a:pathLst>
            </a:custGeom>
            <a:ln w="3175">
              <a:solidFill>
                <a:srgbClr val="231F20"/>
              </a:solidFill>
            </a:ln>
          </p:spPr>
          <p:txBody>
            <a:bodyPr wrap="square" lIns="0" tIns="0" rIns="0" bIns="0" rtlCol="0"/>
            <a:lstStyle/>
            <a:p/>
          </p:txBody>
        </p:sp>
        <p:sp>
          <p:nvSpPr>
            <p:cNvPr id="5849" name="object 5849" descr=""/>
            <p:cNvSpPr/>
            <p:nvPr/>
          </p:nvSpPr>
          <p:spPr>
            <a:xfrm>
              <a:off x="5552069" y="2419135"/>
              <a:ext cx="635" cy="635"/>
            </a:xfrm>
            <a:custGeom>
              <a:avLst/>
              <a:gdLst/>
              <a:ahLst/>
              <a:cxnLst/>
              <a:rect l="l" t="t" r="r" b="b"/>
              <a:pathLst>
                <a:path w="635" h="635">
                  <a:moveTo>
                    <a:pt x="50" y="126"/>
                  </a:moveTo>
                </a:path>
                <a:path w="635" h="635">
                  <a:moveTo>
                    <a:pt x="50" y="126"/>
                  </a:moveTo>
                </a:path>
              </a:pathLst>
            </a:custGeom>
            <a:ln w="3175">
              <a:solidFill>
                <a:srgbClr val="231F20"/>
              </a:solidFill>
            </a:ln>
          </p:spPr>
          <p:txBody>
            <a:bodyPr wrap="square" lIns="0" tIns="0" rIns="0" bIns="0" rtlCol="0"/>
            <a:lstStyle/>
            <a:p/>
          </p:txBody>
        </p:sp>
        <p:sp>
          <p:nvSpPr>
            <p:cNvPr id="5850" name="object 5850" descr=""/>
            <p:cNvSpPr/>
            <p:nvPr/>
          </p:nvSpPr>
          <p:spPr>
            <a:xfrm>
              <a:off x="5551622" y="2420714"/>
              <a:ext cx="635" cy="635"/>
            </a:xfrm>
            <a:custGeom>
              <a:avLst/>
              <a:gdLst/>
              <a:ahLst/>
              <a:cxnLst/>
              <a:rect l="l" t="t" r="r" b="b"/>
              <a:pathLst>
                <a:path w="635" h="635">
                  <a:moveTo>
                    <a:pt x="76" y="25"/>
                  </a:moveTo>
                </a:path>
                <a:path w="635" h="635">
                  <a:moveTo>
                    <a:pt x="76" y="25"/>
                  </a:moveTo>
                </a:path>
              </a:pathLst>
            </a:custGeom>
            <a:ln w="3175">
              <a:solidFill>
                <a:srgbClr val="231F20"/>
              </a:solidFill>
            </a:ln>
          </p:spPr>
          <p:txBody>
            <a:bodyPr wrap="square" lIns="0" tIns="0" rIns="0" bIns="0" rtlCol="0"/>
            <a:lstStyle/>
            <a:p/>
          </p:txBody>
        </p:sp>
        <p:sp>
          <p:nvSpPr>
            <p:cNvPr id="5851" name="object 5851" descr=""/>
            <p:cNvSpPr/>
            <p:nvPr/>
          </p:nvSpPr>
          <p:spPr>
            <a:xfrm>
              <a:off x="5551169" y="2420959"/>
              <a:ext cx="635" cy="635"/>
            </a:xfrm>
            <a:custGeom>
              <a:avLst/>
              <a:gdLst/>
              <a:ahLst/>
              <a:cxnLst/>
              <a:rect l="l" t="t" r="r" b="b"/>
              <a:pathLst>
                <a:path w="635" h="635">
                  <a:moveTo>
                    <a:pt x="584" y="126"/>
                  </a:moveTo>
                  <a:lnTo>
                    <a:pt x="406" y="0"/>
                  </a:lnTo>
                  <a:lnTo>
                    <a:pt x="177" y="0"/>
                  </a:lnTo>
                  <a:lnTo>
                    <a:pt x="0" y="126"/>
                  </a:lnTo>
                </a:path>
              </a:pathLst>
            </a:custGeom>
            <a:ln w="3175">
              <a:solidFill>
                <a:srgbClr val="231F20"/>
              </a:solidFill>
            </a:ln>
          </p:spPr>
          <p:txBody>
            <a:bodyPr wrap="square" lIns="0" tIns="0" rIns="0" bIns="0" rtlCol="0"/>
            <a:lstStyle/>
            <a:p/>
          </p:txBody>
        </p:sp>
        <p:sp>
          <p:nvSpPr>
            <p:cNvPr id="5852" name="object 5852" descr=""/>
            <p:cNvSpPr/>
            <p:nvPr/>
          </p:nvSpPr>
          <p:spPr>
            <a:xfrm>
              <a:off x="5548776" y="2417016"/>
              <a:ext cx="635" cy="635"/>
            </a:xfrm>
            <a:custGeom>
              <a:avLst/>
              <a:gdLst/>
              <a:ahLst/>
              <a:cxnLst/>
              <a:rect l="l" t="t" r="r" b="b"/>
              <a:pathLst>
                <a:path w="635" h="635">
                  <a:moveTo>
                    <a:pt x="63" y="88"/>
                  </a:moveTo>
                </a:path>
              </a:pathLst>
            </a:custGeom>
            <a:ln w="3175">
              <a:solidFill>
                <a:srgbClr val="231F20"/>
              </a:solidFill>
            </a:ln>
          </p:spPr>
          <p:txBody>
            <a:bodyPr wrap="square" lIns="0" tIns="0" rIns="0" bIns="0" rtlCol="0"/>
            <a:lstStyle/>
            <a:p/>
          </p:txBody>
        </p:sp>
        <p:sp>
          <p:nvSpPr>
            <p:cNvPr id="5853" name="object 5853" descr=""/>
            <p:cNvSpPr/>
            <p:nvPr/>
          </p:nvSpPr>
          <p:spPr>
            <a:xfrm>
              <a:off x="5548484" y="2416906"/>
              <a:ext cx="635" cy="635"/>
            </a:xfrm>
            <a:custGeom>
              <a:avLst/>
              <a:gdLst/>
              <a:ahLst/>
              <a:cxnLst/>
              <a:rect l="l" t="t" r="r" b="b"/>
              <a:pathLst>
                <a:path w="635" h="635">
                  <a:moveTo>
                    <a:pt x="101" y="12"/>
                  </a:moveTo>
                </a:path>
              </a:pathLst>
            </a:custGeom>
            <a:ln w="3175">
              <a:solidFill>
                <a:srgbClr val="231F20"/>
              </a:solidFill>
            </a:ln>
          </p:spPr>
          <p:txBody>
            <a:bodyPr wrap="square" lIns="0" tIns="0" rIns="0" bIns="0" rtlCol="0"/>
            <a:lstStyle/>
            <a:p/>
          </p:txBody>
        </p:sp>
        <p:sp>
          <p:nvSpPr>
            <p:cNvPr id="5854" name="object 5854" descr=""/>
            <p:cNvSpPr/>
            <p:nvPr/>
          </p:nvSpPr>
          <p:spPr>
            <a:xfrm>
              <a:off x="5548262" y="2416852"/>
              <a:ext cx="635" cy="635"/>
            </a:xfrm>
            <a:custGeom>
              <a:avLst/>
              <a:gdLst/>
              <a:ahLst/>
              <a:cxnLst/>
              <a:rect l="l" t="t" r="r" b="b"/>
              <a:pathLst>
                <a:path w="635" h="635">
                  <a:moveTo>
                    <a:pt x="558" y="228"/>
                  </a:moveTo>
                </a:path>
                <a:path w="635" h="635">
                  <a:moveTo>
                    <a:pt x="558" y="228"/>
                  </a:moveTo>
                  <a:lnTo>
                    <a:pt x="419" y="63"/>
                  </a:lnTo>
                  <a:lnTo>
                    <a:pt x="203" y="0"/>
                  </a:lnTo>
                  <a:lnTo>
                    <a:pt x="0" y="76"/>
                  </a:lnTo>
                </a:path>
              </a:pathLst>
            </a:custGeom>
            <a:ln w="3175">
              <a:solidFill>
                <a:srgbClr val="231F20"/>
              </a:solidFill>
            </a:ln>
          </p:spPr>
          <p:txBody>
            <a:bodyPr wrap="square" lIns="0" tIns="0" rIns="0" bIns="0" rtlCol="0"/>
            <a:lstStyle/>
            <a:p/>
          </p:txBody>
        </p:sp>
        <p:sp>
          <p:nvSpPr>
            <p:cNvPr id="5855" name="object 5855" descr=""/>
            <p:cNvSpPr/>
            <p:nvPr/>
          </p:nvSpPr>
          <p:spPr>
            <a:xfrm>
              <a:off x="5547629" y="2417167"/>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5856" name="object 5856" descr=""/>
            <p:cNvSpPr/>
            <p:nvPr/>
          </p:nvSpPr>
          <p:spPr>
            <a:xfrm>
              <a:off x="5548410" y="2416633"/>
              <a:ext cx="635" cy="0"/>
            </a:xfrm>
            <a:custGeom>
              <a:avLst/>
              <a:gdLst/>
              <a:ahLst/>
              <a:cxnLst/>
              <a:rect l="l" t="t" r="r" b="b"/>
              <a:pathLst>
                <a:path w="635" h="0">
                  <a:moveTo>
                    <a:pt x="76" y="0"/>
                  </a:moveTo>
                  <a:lnTo>
                    <a:pt x="0" y="0"/>
                  </a:lnTo>
                </a:path>
              </a:pathLst>
            </a:custGeom>
            <a:ln w="3175">
              <a:solidFill>
                <a:srgbClr val="231F20"/>
              </a:solidFill>
            </a:ln>
          </p:spPr>
          <p:txBody>
            <a:bodyPr wrap="square" lIns="0" tIns="0" rIns="0" bIns="0" rtlCol="0"/>
            <a:lstStyle/>
            <a:p/>
          </p:txBody>
        </p:sp>
        <p:sp>
          <p:nvSpPr>
            <p:cNvPr id="5857" name="object 5857" descr=""/>
            <p:cNvSpPr/>
            <p:nvPr/>
          </p:nvSpPr>
          <p:spPr>
            <a:xfrm>
              <a:off x="5579746" y="2415677"/>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5858" name="object 5858" descr=""/>
            <p:cNvSpPr/>
            <p:nvPr/>
          </p:nvSpPr>
          <p:spPr>
            <a:xfrm>
              <a:off x="5549576" y="2412566"/>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5859" name="object 5859" descr=""/>
            <p:cNvSpPr/>
            <p:nvPr/>
          </p:nvSpPr>
          <p:spPr>
            <a:xfrm>
              <a:off x="5550353" y="2415725"/>
              <a:ext cx="635" cy="635"/>
            </a:xfrm>
            <a:custGeom>
              <a:avLst/>
              <a:gdLst/>
              <a:ahLst/>
              <a:cxnLst/>
              <a:rect l="l" t="t" r="r" b="b"/>
              <a:pathLst>
                <a:path w="635" h="635">
                  <a:moveTo>
                    <a:pt x="0" y="139"/>
                  </a:moveTo>
                  <a:lnTo>
                    <a:pt x="190" y="0"/>
                  </a:lnTo>
                </a:path>
              </a:pathLst>
            </a:custGeom>
            <a:ln w="3175">
              <a:solidFill>
                <a:srgbClr val="231F20"/>
              </a:solidFill>
            </a:ln>
          </p:spPr>
          <p:txBody>
            <a:bodyPr wrap="square" lIns="0" tIns="0" rIns="0" bIns="0" rtlCol="0"/>
            <a:lstStyle/>
            <a:p/>
          </p:txBody>
        </p:sp>
        <p:sp>
          <p:nvSpPr>
            <p:cNvPr id="5860" name="object 5860" descr=""/>
            <p:cNvSpPr/>
            <p:nvPr/>
          </p:nvSpPr>
          <p:spPr>
            <a:xfrm>
              <a:off x="5549929" y="2412612"/>
              <a:ext cx="635" cy="635"/>
            </a:xfrm>
            <a:custGeom>
              <a:avLst/>
              <a:gdLst/>
              <a:ahLst/>
              <a:cxnLst/>
              <a:rect l="l" t="t" r="r" b="b"/>
              <a:pathLst>
                <a:path w="635" h="635">
                  <a:moveTo>
                    <a:pt x="342" y="126"/>
                  </a:moveTo>
                  <a:lnTo>
                    <a:pt x="114" y="25"/>
                  </a:lnTo>
                </a:path>
              </a:pathLst>
            </a:custGeom>
            <a:ln w="3175">
              <a:solidFill>
                <a:srgbClr val="231F20"/>
              </a:solidFill>
            </a:ln>
          </p:spPr>
          <p:txBody>
            <a:bodyPr wrap="square" lIns="0" tIns="0" rIns="0" bIns="0" rtlCol="0"/>
            <a:lstStyle/>
            <a:p/>
          </p:txBody>
        </p:sp>
        <p:sp>
          <p:nvSpPr>
            <p:cNvPr id="5861" name="object 5861" descr=""/>
            <p:cNvSpPr/>
            <p:nvPr/>
          </p:nvSpPr>
          <p:spPr>
            <a:xfrm>
              <a:off x="5549359" y="2413123"/>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5862" name="object 5862" descr=""/>
            <p:cNvSpPr/>
            <p:nvPr/>
          </p:nvSpPr>
          <p:spPr>
            <a:xfrm>
              <a:off x="5550067" y="2414999"/>
              <a:ext cx="635" cy="635"/>
            </a:xfrm>
            <a:custGeom>
              <a:avLst/>
              <a:gdLst/>
              <a:ahLst/>
              <a:cxnLst/>
              <a:rect l="l" t="t" r="r" b="b"/>
              <a:pathLst>
                <a:path w="635" h="635">
                  <a:moveTo>
                    <a:pt x="0" y="406"/>
                  </a:moveTo>
                  <a:lnTo>
                    <a:pt x="165" y="304"/>
                  </a:lnTo>
                  <a:lnTo>
                    <a:pt x="279" y="165"/>
                  </a:lnTo>
                  <a:lnTo>
                    <a:pt x="368" y="0"/>
                  </a:lnTo>
                </a:path>
              </a:pathLst>
            </a:custGeom>
            <a:ln w="3175">
              <a:solidFill>
                <a:srgbClr val="231F20"/>
              </a:solidFill>
            </a:ln>
          </p:spPr>
          <p:txBody>
            <a:bodyPr wrap="square" lIns="0" tIns="0" rIns="0" bIns="0" rtlCol="0"/>
            <a:lstStyle/>
            <a:p/>
          </p:txBody>
        </p:sp>
        <p:sp>
          <p:nvSpPr>
            <p:cNvPr id="5863" name="object 5863" descr=""/>
            <p:cNvSpPr/>
            <p:nvPr/>
          </p:nvSpPr>
          <p:spPr>
            <a:xfrm>
              <a:off x="5549361" y="2413035"/>
              <a:ext cx="1270" cy="635"/>
            </a:xfrm>
            <a:custGeom>
              <a:avLst/>
              <a:gdLst/>
              <a:ahLst/>
              <a:cxnLst/>
              <a:rect l="l" t="t" r="r" b="b"/>
              <a:pathLst>
                <a:path w="1270" h="635">
                  <a:moveTo>
                    <a:pt x="1054" y="584"/>
                  </a:moveTo>
                  <a:lnTo>
                    <a:pt x="850" y="203"/>
                  </a:lnTo>
                  <a:lnTo>
                    <a:pt x="419" y="0"/>
                  </a:lnTo>
                  <a:lnTo>
                    <a:pt x="0" y="101"/>
                  </a:lnTo>
                </a:path>
              </a:pathLst>
            </a:custGeom>
            <a:ln w="3175">
              <a:solidFill>
                <a:srgbClr val="231F20"/>
              </a:solidFill>
            </a:ln>
          </p:spPr>
          <p:txBody>
            <a:bodyPr wrap="square" lIns="0" tIns="0" rIns="0" bIns="0" rtlCol="0"/>
            <a:lstStyle/>
            <a:p/>
          </p:txBody>
        </p:sp>
        <p:sp>
          <p:nvSpPr>
            <p:cNvPr id="5864" name="object 5864" descr=""/>
            <p:cNvSpPr/>
            <p:nvPr/>
          </p:nvSpPr>
          <p:spPr>
            <a:xfrm>
              <a:off x="5548045" y="2413059"/>
              <a:ext cx="635" cy="635"/>
            </a:xfrm>
            <a:custGeom>
              <a:avLst/>
              <a:gdLst/>
              <a:ahLst/>
              <a:cxnLst/>
              <a:rect l="l" t="t" r="r" b="b"/>
              <a:pathLst>
                <a:path w="635" h="635">
                  <a:moveTo>
                    <a:pt x="0" y="88"/>
                  </a:moveTo>
                </a:path>
                <a:path w="635" h="635">
                  <a:moveTo>
                    <a:pt x="0" y="88"/>
                  </a:moveTo>
                </a:path>
              </a:pathLst>
            </a:custGeom>
            <a:ln w="3175">
              <a:solidFill>
                <a:srgbClr val="231F20"/>
              </a:solidFill>
            </a:ln>
          </p:spPr>
          <p:txBody>
            <a:bodyPr wrap="square" lIns="0" tIns="0" rIns="0" bIns="0" rtlCol="0"/>
            <a:lstStyle/>
            <a:p/>
          </p:txBody>
        </p:sp>
        <p:sp>
          <p:nvSpPr>
            <p:cNvPr id="5865" name="object 5865" descr=""/>
            <p:cNvSpPr/>
            <p:nvPr/>
          </p:nvSpPr>
          <p:spPr>
            <a:xfrm>
              <a:off x="5547934" y="2413233"/>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866" name="object 5866" descr=""/>
            <p:cNvSpPr/>
            <p:nvPr/>
          </p:nvSpPr>
          <p:spPr>
            <a:xfrm>
              <a:off x="5547963" y="2411621"/>
              <a:ext cx="635" cy="635"/>
            </a:xfrm>
            <a:custGeom>
              <a:avLst/>
              <a:gdLst/>
              <a:ahLst/>
              <a:cxnLst/>
              <a:rect l="l" t="t" r="r" b="b"/>
              <a:pathLst>
                <a:path w="635" h="635">
                  <a:moveTo>
                    <a:pt x="76" y="88"/>
                  </a:moveTo>
                </a:path>
                <a:path w="635" h="635">
                  <a:moveTo>
                    <a:pt x="76" y="88"/>
                  </a:moveTo>
                </a:path>
                <a:path w="635" h="635">
                  <a:moveTo>
                    <a:pt x="76" y="88"/>
                  </a:moveTo>
                </a:path>
              </a:pathLst>
            </a:custGeom>
            <a:ln w="3175">
              <a:solidFill>
                <a:srgbClr val="231F20"/>
              </a:solidFill>
            </a:ln>
          </p:spPr>
          <p:txBody>
            <a:bodyPr wrap="square" lIns="0" tIns="0" rIns="0" bIns="0" rtlCol="0"/>
            <a:lstStyle/>
            <a:p/>
          </p:txBody>
        </p:sp>
        <p:sp>
          <p:nvSpPr>
            <p:cNvPr id="5867" name="object 5867" descr=""/>
            <p:cNvSpPr/>
            <p:nvPr/>
          </p:nvSpPr>
          <p:spPr>
            <a:xfrm>
              <a:off x="5547758" y="2411499"/>
              <a:ext cx="635" cy="635"/>
            </a:xfrm>
            <a:custGeom>
              <a:avLst/>
              <a:gdLst/>
              <a:ahLst/>
              <a:cxnLst/>
              <a:rect l="l" t="t" r="r" b="b"/>
              <a:pathLst>
                <a:path w="635" h="635">
                  <a:moveTo>
                    <a:pt x="76" y="12"/>
                  </a:moveTo>
                </a:path>
              </a:pathLst>
            </a:custGeom>
            <a:ln w="3175">
              <a:solidFill>
                <a:srgbClr val="231F20"/>
              </a:solidFill>
            </a:ln>
          </p:spPr>
          <p:txBody>
            <a:bodyPr wrap="square" lIns="0" tIns="0" rIns="0" bIns="0" rtlCol="0"/>
            <a:lstStyle/>
            <a:p/>
          </p:txBody>
        </p:sp>
        <p:sp>
          <p:nvSpPr>
            <p:cNvPr id="5868" name="object 5868" descr=""/>
            <p:cNvSpPr/>
            <p:nvPr/>
          </p:nvSpPr>
          <p:spPr>
            <a:xfrm>
              <a:off x="5548895" y="2412687"/>
              <a:ext cx="635" cy="635"/>
            </a:xfrm>
            <a:custGeom>
              <a:avLst/>
              <a:gdLst/>
              <a:ahLst/>
              <a:cxnLst/>
              <a:rect l="l" t="t" r="r" b="b"/>
              <a:pathLst>
                <a:path w="635" h="635">
                  <a:moveTo>
                    <a:pt x="0" y="63"/>
                  </a:moveTo>
                  <a:lnTo>
                    <a:pt x="0" y="12"/>
                  </a:lnTo>
                </a:path>
                <a:path w="635" h="635">
                  <a:moveTo>
                    <a:pt x="0" y="63"/>
                  </a:moveTo>
                </a:path>
                <a:path w="635" h="635">
                  <a:moveTo>
                    <a:pt x="0" y="63"/>
                  </a:moveTo>
                </a:path>
              </a:pathLst>
            </a:custGeom>
            <a:ln w="3175">
              <a:solidFill>
                <a:srgbClr val="231F20"/>
              </a:solidFill>
            </a:ln>
          </p:spPr>
          <p:txBody>
            <a:bodyPr wrap="square" lIns="0" tIns="0" rIns="0" bIns="0" rtlCol="0"/>
            <a:lstStyle/>
            <a:p/>
          </p:txBody>
        </p:sp>
        <p:sp>
          <p:nvSpPr>
            <p:cNvPr id="5869" name="object 5869" descr=""/>
            <p:cNvSpPr/>
            <p:nvPr/>
          </p:nvSpPr>
          <p:spPr>
            <a:xfrm>
              <a:off x="5548635" y="2412692"/>
              <a:ext cx="635" cy="635"/>
            </a:xfrm>
            <a:custGeom>
              <a:avLst/>
              <a:gdLst/>
              <a:ahLst/>
              <a:cxnLst/>
              <a:rect l="l" t="t" r="r" b="b"/>
              <a:pathLst>
                <a:path w="635" h="635">
                  <a:moveTo>
                    <a:pt x="0" y="393"/>
                  </a:moveTo>
                </a:path>
                <a:path w="635" h="635">
                  <a:moveTo>
                    <a:pt x="0" y="393"/>
                  </a:moveTo>
                  <a:lnTo>
                    <a:pt x="177" y="355"/>
                  </a:lnTo>
                  <a:lnTo>
                    <a:pt x="304" y="177"/>
                  </a:lnTo>
                  <a:lnTo>
                    <a:pt x="304" y="0"/>
                  </a:lnTo>
                </a:path>
                <a:path w="635" h="635">
                  <a:moveTo>
                    <a:pt x="0" y="393"/>
                  </a:moveTo>
                </a:path>
                <a:path w="635" h="635">
                  <a:moveTo>
                    <a:pt x="0" y="393"/>
                  </a:moveTo>
                </a:path>
                <a:path w="635" h="635">
                  <a:moveTo>
                    <a:pt x="0" y="393"/>
                  </a:moveTo>
                </a:path>
              </a:pathLst>
            </a:custGeom>
            <a:ln w="3175">
              <a:solidFill>
                <a:srgbClr val="231F20"/>
              </a:solidFill>
            </a:ln>
          </p:spPr>
          <p:txBody>
            <a:bodyPr wrap="square" lIns="0" tIns="0" rIns="0" bIns="0" rtlCol="0"/>
            <a:lstStyle/>
            <a:p/>
          </p:txBody>
        </p:sp>
        <p:sp>
          <p:nvSpPr>
            <p:cNvPr id="5870" name="object 5870" descr=""/>
            <p:cNvSpPr/>
            <p:nvPr/>
          </p:nvSpPr>
          <p:spPr>
            <a:xfrm>
              <a:off x="5548882" y="2411521"/>
              <a:ext cx="635" cy="635"/>
            </a:xfrm>
            <a:custGeom>
              <a:avLst/>
              <a:gdLst/>
              <a:ahLst/>
              <a:cxnLst/>
              <a:rect l="l" t="t" r="r" b="b"/>
              <a:pathLst>
                <a:path w="635" h="635">
                  <a:moveTo>
                    <a:pt x="12" y="101"/>
                  </a:moveTo>
                </a:path>
              </a:pathLst>
            </a:custGeom>
            <a:ln w="3175">
              <a:solidFill>
                <a:srgbClr val="231F20"/>
              </a:solidFill>
            </a:ln>
          </p:spPr>
          <p:txBody>
            <a:bodyPr wrap="square" lIns="0" tIns="0" rIns="0" bIns="0" rtlCol="0"/>
            <a:lstStyle/>
            <a:p/>
          </p:txBody>
        </p:sp>
        <p:sp>
          <p:nvSpPr>
            <p:cNvPr id="5871" name="object 5871" descr=""/>
            <p:cNvSpPr/>
            <p:nvPr/>
          </p:nvSpPr>
          <p:spPr>
            <a:xfrm>
              <a:off x="5548770" y="2411323"/>
              <a:ext cx="635" cy="635"/>
            </a:xfrm>
            <a:custGeom>
              <a:avLst/>
              <a:gdLst/>
              <a:ahLst/>
              <a:cxnLst/>
              <a:rect l="l" t="t" r="r" b="b"/>
              <a:pathLst>
                <a:path w="635" h="635">
                  <a:moveTo>
                    <a:pt x="50" y="63"/>
                  </a:moveTo>
                </a:path>
                <a:path w="635" h="635">
                  <a:moveTo>
                    <a:pt x="50" y="63"/>
                  </a:moveTo>
                </a:path>
              </a:pathLst>
            </a:custGeom>
            <a:ln w="3175">
              <a:solidFill>
                <a:srgbClr val="231F20"/>
              </a:solidFill>
            </a:ln>
          </p:spPr>
          <p:txBody>
            <a:bodyPr wrap="square" lIns="0" tIns="0" rIns="0" bIns="0" rtlCol="0"/>
            <a:lstStyle/>
            <a:p/>
          </p:txBody>
        </p:sp>
        <p:sp>
          <p:nvSpPr>
            <p:cNvPr id="5872" name="object 5872" descr=""/>
            <p:cNvSpPr/>
            <p:nvPr/>
          </p:nvSpPr>
          <p:spPr>
            <a:xfrm>
              <a:off x="5548504" y="2411213"/>
              <a:ext cx="635" cy="635"/>
            </a:xfrm>
            <a:custGeom>
              <a:avLst/>
              <a:gdLst/>
              <a:ahLst/>
              <a:cxnLst/>
              <a:rect l="l" t="t" r="r" b="b"/>
              <a:pathLst>
                <a:path w="635" h="635">
                  <a:moveTo>
                    <a:pt x="63" y="12"/>
                  </a:moveTo>
                </a:path>
              </a:pathLst>
            </a:custGeom>
            <a:ln w="3175">
              <a:solidFill>
                <a:srgbClr val="231F20"/>
              </a:solidFill>
            </a:ln>
          </p:spPr>
          <p:txBody>
            <a:bodyPr wrap="square" lIns="0" tIns="0" rIns="0" bIns="0" rtlCol="0"/>
            <a:lstStyle/>
            <a:p/>
          </p:txBody>
        </p:sp>
        <p:sp>
          <p:nvSpPr>
            <p:cNvPr id="5873" name="object 5873" descr=""/>
            <p:cNvSpPr/>
            <p:nvPr/>
          </p:nvSpPr>
          <p:spPr>
            <a:xfrm>
              <a:off x="5548764" y="2411323"/>
              <a:ext cx="635" cy="635"/>
            </a:xfrm>
            <a:custGeom>
              <a:avLst/>
              <a:gdLst/>
              <a:ahLst/>
              <a:cxnLst/>
              <a:rect l="l" t="t" r="r" b="b"/>
              <a:pathLst>
                <a:path w="635" h="635">
                  <a:moveTo>
                    <a:pt x="50" y="63"/>
                  </a:moveTo>
                </a:path>
              </a:pathLst>
            </a:custGeom>
            <a:ln w="3175">
              <a:solidFill>
                <a:srgbClr val="231F20"/>
              </a:solidFill>
            </a:ln>
          </p:spPr>
          <p:txBody>
            <a:bodyPr wrap="square" lIns="0" tIns="0" rIns="0" bIns="0" rtlCol="0"/>
            <a:lstStyle/>
            <a:p/>
          </p:txBody>
        </p:sp>
        <p:sp>
          <p:nvSpPr>
            <p:cNvPr id="5874" name="object 5874" descr=""/>
            <p:cNvSpPr/>
            <p:nvPr/>
          </p:nvSpPr>
          <p:spPr>
            <a:xfrm>
              <a:off x="5548374" y="2411204"/>
              <a:ext cx="635" cy="635"/>
            </a:xfrm>
            <a:custGeom>
              <a:avLst/>
              <a:gdLst/>
              <a:ahLst/>
              <a:cxnLst/>
              <a:rect l="l" t="t" r="r" b="b"/>
              <a:pathLst>
                <a:path w="635" h="635">
                  <a:moveTo>
                    <a:pt x="520" y="419"/>
                  </a:moveTo>
                  <a:lnTo>
                    <a:pt x="520" y="292"/>
                  </a:lnTo>
                  <a:lnTo>
                    <a:pt x="355" y="101"/>
                  </a:lnTo>
                  <a:lnTo>
                    <a:pt x="126" y="0"/>
                  </a:lnTo>
                  <a:lnTo>
                    <a:pt x="0" y="25"/>
                  </a:lnTo>
                </a:path>
              </a:pathLst>
            </a:custGeom>
            <a:ln w="3175">
              <a:solidFill>
                <a:srgbClr val="231F20"/>
              </a:solidFill>
            </a:ln>
          </p:spPr>
          <p:txBody>
            <a:bodyPr wrap="square" lIns="0" tIns="0" rIns="0" bIns="0" rtlCol="0"/>
            <a:lstStyle/>
            <a:p/>
          </p:txBody>
        </p:sp>
        <p:sp>
          <p:nvSpPr>
            <p:cNvPr id="5875" name="object 5875" descr=""/>
            <p:cNvSpPr/>
            <p:nvPr/>
          </p:nvSpPr>
          <p:spPr>
            <a:xfrm>
              <a:off x="5548696" y="2411262"/>
              <a:ext cx="635" cy="635"/>
            </a:xfrm>
            <a:custGeom>
              <a:avLst/>
              <a:gdLst/>
              <a:ahLst/>
              <a:cxnLst/>
              <a:rect l="l" t="t" r="r" b="b"/>
              <a:pathLst>
                <a:path w="635" h="635">
                  <a:moveTo>
                    <a:pt x="38" y="38"/>
                  </a:moveTo>
                </a:path>
              </a:pathLst>
            </a:custGeom>
            <a:ln w="3175">
              <a:solidFill>
                <a:srgbClr val="231F20"/>
              </a:solidFill>
            </a:ln>
          </p:spPr>
          <p:txBody>
            <a:bodyPr wrap="square" lIns="0" tIns="0" rIns="0" bIns="0" rtlCol="0"/>
            <a:lstStyle/>
            <a:p/>
          </p:txBody>
        </p:sp>
        <p:sp>
          <p:nvSpPr>
            <p:cNvPr id="5876" name="object 5876" descr=""/>
            <p:cNvSpPr/>
            <p:nvPr/>
          </p:nvSpPr>
          <p:spPr>
            <a:xfrm>
              <a:off x="5548423" y="2411201"/>
              <a:ext cx="635" cy="635"/>
            </a:xfrm>
            <a:custGeom>
              <a:avLst/>
              <a:gdLst/>
              <a:ahLst/>
              <a:cxnLst/>
              <a:rect l="l" t="t" r="r" b="b"/>
              <a:pathLst>
                <a:path w="635" h="635">
                  <a:moveTo>
                    <a:pt x="76" y="12"/>
                  </a:moveTo>
                </a:path>
                <a:path w="635" h="635">
                  <a:moveTo>
                    <a:pt x="76" y="12"/>
                  </a:moveTo>
                </a:path>
              </a:pathLst>
            </a:custGeom>
            <a:ln w="3175">
              <a:solidFill>
                <a:srgbClr val="231F20"/>
              </a:solidFill>
            </a:ln>
          </p:spPr>
          <p:txBody>
            <a:bodyPr wrap="square" lIns="0" tIns="0" rIns="0" bIns="0" rtlCol="0"/>
            <a:lstStyle/>
            <a:p/>
          </p:txBody>
        </p:sp>
        <p:sp>
          <p:nvSpPr>
            <p:cNvPr id="5877" name="object 5877" descr=""/>
            <p:cNvSpPr/>
            <p:nvPr/>
          </p:nvSpPr>
          <p:spPr>
            <a:xfrm>
              <a:off x="5549614" y="2408237"/>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5878" name="object 5878" descr=""/>
            <p:cNvSpPr/>
            <p:nvPr/>
          </p:nvSpPr>
          <p:spPr>
            <a:xfrm>
              <a:off x="5549993" y="2410961"/>
              <a:ext cx="635" cy="635"/>
            </a:xfrm>
            <a:custGeom>
              <a:avLst/>
              <a:gdLst/>
              <a:ahLst/>
              <a:cxnLst/>
              <a:rect l="l" t="t" r="r" b="b"/>
              <a:pathLst>
                <a:path w="635" h="635">
                  <a:moveTo>
                    <a:pt x="0" y="190"/>
                  </a:moveTo>
                  <a:lnTo>
                    <a:pt x="139" y="152"/>
                  </a:lnTo>
                  <a:lnTo>
                    <a:pt x="279" y="88"/>
                  </a:lnTo>
                </a:path>
              </a:pathLst>
            </a:custGeom>
            <a:ln w="3175">
              <a:solidFill>
                <a:srgbClr val="231F20"/>
              </a:solidFill>
            </a:ln>
          </p:spPr>
          <p:txBody>
            <a:bodyPr wrap="square" lIns="0" tIns="0" rIns="0" bIns="0" rtlCol="0"/>
            <a:lstStyle/>
            <a:p/>
          </p:txBody>
        </p:sp>
        <p:sp>
          <p:nvSpPr>
            <p:cNvPr id="5879" name="object 5879" descr=""/>
            <p:cNvSpPr/>
            <p:nvPr/>
          </p:nvSpPr>
          <p:spPr>
            <a:xfrm>
              <a:off x="5550293" y="2408420"/>
              <a:ext cx="635" cy="635"/>
            </a:xfrm>
            <a:custGeom>
              <a:avLst/>
              <a:gdLst/>
              <a:ahLst/>
              <a:cxnLst/>
              <a:rect l="l" t="t" r="r" b="b"/>
              <a:pathLst>
                <a:path w="635" h="635">
                  <a:moveTo>
                    <a:pt x="165" y="101"/>
                  </a:moveTo>
                  <a:lnTo>
                    <a:pt x="0" y="0"/>
                  </a:lnTo>
                </a:path>
              </a:pathLst>
            </a:custGeom>
            <a:ln w="3175">
              <a:solidFill>
                <a:srgbClr val="231F20"/>
              </a:solidFill>
            </a:ln>
          </p:spPr>
          <p:txBody>
            <a:bodyPr wrap="square" lIns="0" tIns="0" rIns="0" bIns="0" rtlCol="0"/>
            <a:lstStyle/>
            <a:p/>
          </p:txBody>
        </p:sp>
        <p:sp>
          <p:nvSpPr>
            <p:cNvPr id="5880" name="object 5880" descr=""/>
            <p:cNvSpPr/>
            <p:nvPr/>
          </p:nvSpPr>
          <p:spPr>
            <a:xfrm>
              <a:off x="5549954" y="2408010"/>
              <a:ext cx="635" cy="635"/>
            </a:xfrm>
            <a:custGeom>
              <a:avLst/>
              <a:gdLst/>
              <a:ahLst/>
              <a:cxnLst/>
              <a:rect l="l" t="t" r="r" b="b"/>
              <a:pathLst>
                <a:path w="635" h="635">
                  <a:moveTo>
                    <a:pt x="330" y="139"/>
                  </a:moveTo>
                  <a:lnTo>
                    <a:pt x="114" y="38"/>
                  </a:lnTo>
                </a:path>
              </a:pathLst>
            </a:custGeom>
            <a:ln w="3175">
              <a:solidFill>
                <a:srgbClr val="231F20"/>
              </a:solidFill>
            </a:ln>
          </p:spPr>
          <p:txBody>
            <a:bodyPr wrap="square" lIns="0" tIns="0" rIns="0" bIns="0" rtlCol="0"/>
            <a:lstStyle/>
            <a:p/>
          </p:txBody>
        </p:sp>
        <p:sp>
          <p:nvSpPr>
            <p:cNvPr id="5881" name="object 5881" descr=""/>
            <p:cNvSpPr/>
            <p:nvPr/>
          </p:nvSpPr>
          <p:spPr>
            <a:xfrm>
              <a:off x="5549844" y="2410174"/>
              <a:ext cx="635" cy="635"/>
            </a:xfrm>
            <a:custGeom>
              <a:avLst/>
              <a:gdLst/>
              <a:ahLst/>
              <a:cxnLst/>
              <a:rect l="l" t="t" r="r" b="b"/>
              <a:pathLst>
                <a:path w="635" h="635">
                  <a:moveTo>
                    <a:pt x="0" y="457"/>
                  </a:moveTo>
                  <a:lnTo>
                    <a:pt x="241" y="380"/>
                  </a:lnTo>
                  <a:lnTo>
                    <a:pt x="444" y="215"/>
                  </a:lnTo>
                  <a:lnTo>
                    <a:pt x="558" y="0"/>
                  </a:lnTo>
                </a:path>
              </a:pathLst>
            </a:custGeom>
            <a:ln w="3175">
              <a:solidFill>
                <a:srgbClr val="231F20"/>
              </a:solidFill>
            </a:ln>
          </p:spPr>
          <p:txBody>
            <a:bodyPr wrap="square" lIns="0" tIns="0" rIns="0" bIns="0" rtlCol="0"/>
            <a:lstStyle/>
            <a:p/>
          </p:txBody>
        </p:sp>
        <p:sp>
          <p:nvSpPr>
            <p:cNvPr id="5882" name="object 5882" descr=""/>
            <p:cNvSpPr/>
            <p:nvPr/>
          </p:nvSpPr>
          <p:spPr>
            <a:xfrm>
              <a:off x="5549602" y="2408783"/>
              <a:ext cx="1270" cy="635"/>
            </a:xfrm>
            <a:custGeom>
              <a:avLst/>
              <a:gdLst/>
              <a:ahLst/>
              <a:cxnLst/>
              <a:rect l="l" t="t" r="r" b="b"/>
              <a:pathLst>
                <a:path w="1270" h="635">
                  <a:moveTo>
                    <a:pt x="812" y="507"/>
                  </a:moveTo>
                  <a:lnTo>
                    <a:pt x="647" y="203"/>
                  </a:lnTo>
                  <a:lnTo>
                    <a:pt x="342" y="0"/>
                  </a:lnTo>
                  <a:lnTo>
                    <a:pt x="0" y="0"/>
                  </a:lnTo>
                </a:path>
              </a:pathLst>
            </a:custGeom>
            <a:ln w="3175">
              <a:solidFill>
                <a:srgbClr val="231F20"/>
              </a:solidFill>
            </a:ln>
          </p:spPr>
          <p:txBody>
            <a:bodyPr wrap="square" lIns="0" tIns="0" rIns="0" bIns="0" rtlCol="0"/>
            <a:lstStyle/>
            <a:p/>
          </p:txBody>
        </p:sp>
        <p:sp>
          <p:nvSpPr>
            <p:cNvPr id="5883" name="object 5883" descr=""/>
            <p:cNvSpPr/>
            <p:nvPr/>
          </p:nvSpPr>
          <p:spPr>
            <a:xfrm>
              <a:off x="5553166" y="2415305"/>
              <a:ext cx="635" cy="635"/>
            </a:xfrm>
            <a:custGeom>
              <a:avLst/>
              <a:gdLst/>
              <a:ahLst/>
              <a:cxnLst/>
              <a:rect l="l" t="t" r="r" b="b"/>
              <a:pathLst>
                <a:path w="635" h="635">
                  <a:moveTo>
                    <a:pt x="76" y="50"/>
                  </a:moveTo>
                </a:path>
                <a:path w="635" h="635">
                  <a:moveTo>
                    <a:pt x="76" y="50"/>
                  </a:moveTo>
                </a:path>
              </a:pathLst>
            </a:custGeom>
            <a:ln w="3175">
              <a:solidFill>
                <a:srgbClr val="231F20"/>
              </a:solidFill>
            </a:ln>
          </p:spPr>
          <p:txBody>
            <a:bodyPr wrap="square" lIns="0" tIns="0" rIns="0" bIns="0" rtlCol="0"/>
            <a:lstStyle/>
            <a:p/>
          </p:txBody>
        </p:sp>
        <p:sp>
          <p:nvSpPr>
            <p:cNvPr id="5884" name="object 5884" descr=""/>
            <p:cNvSpPr/>
            <p:nvPr/>
          </p:nvSpPr>
          <p:spPr>
            <a:xfrm>
              <a:off x="5552918" y="2415182"/>
              <a:ext cx="635" cy="635"/>
            </a:xfrm>
            <a:custGeom>
              <a:avLst/>
              <a:gdLst/>
              <a:ahLst/>
              <a:cxnLst/>
              <a:rect l="l" t="t" r="r" b="b"/>
              <a:pathLst>
                <a:path w="635" h="635">
                  <a:moveTo>
                    <a:pt x="50" y="38"/>
                  </a:moveTo>
                  <a:lnTo>
                    <a:pt x="0" y="0"/>
                  </a:lnTo>
                </a:path>
              </a:pathLst>
            </a:custGeom>
            <a:ln w="3175">
              <a:solidFill>
                <a:srgbClr val="231F20"/>
              </a:solidFill>
            </a:ln>
          </p:spPr>
          <p:txBody>
            <a:bodyPr wrap="square" lIns="0" tIns="0" rIns="0" bIns="0" rtlCol="0"/>
            <a:lstStyle/>
            <a:p/>
          </p:txBody>
        </p:sp>
        <p:sp>
          <p:nvSpPr>
            <p:cNvPr id="5885" name="object 5885" descr=""/>
            <p:cNvSpPr/>
            <p:nvPr/>
          </p:nvSpPr>
          <p:spPr>
            <a:xfrm>
              <a:off x="5553005" y="2415516"/>
              <a:ext cx="635" cy="635"/>
            </a:xfrm>
            <a:custGeom>
              <a:avLst/>
              <a:gdLst/>
              <a:ahLst/>
              <a:cxnLst/>
              <a:rect l="l" t="t" r="r" b="b"/>
              <a:pathLst>
                <a:path w="635" h="635">
                  <a:moveTo>
                    <a:pt x="63" y="50"/>
                  </a:moveTo>
                </a:path>
              </a:pathLst>
            </a:custGeom>
            <a:ln w="3175">
              <a:solidFill>
                <a:srgbClr val="231F20"/>
              </a:solidFill>
            </a:ln>
          </p:spPr>
          <p:txBody>
            <a:bodyPr wrap="square" lIns="0" tIns="0" rIns="0" bIns="0" rtlCol="0"/>
            <a:lstStyle/>
            <a:p/>
          </p:txBody>
        </p:sp>
        <p:sp>
          <p:nvSpPr>
            <p:cNvPr id="5886" name="object 5886" descr=""/>
            <p:cNvSpPr/>
            <p:nvPr/>
          </p:nvSpPr>
          <p:spPr>
            <a:xfrm>
              <a:off x="5551530" y="2417068"/>
              <a:ext cx="635" cy="635"/>
            </a:xfrm>
            <a:custGeom>
              <a:avLst/>
              <a:gdLst/>
              <a:ahLst/>
              <a:cxnLst/>
              <a:rect l="l" t="t" r="r" b="b"/>
              <a:pathLst>
                <a:path w="635" h="635">
                  <a:moveTo>
                    <a:pt x="0" y="0"/>
                  </a:moveTo>
                  <a:lnTo>
                    <a:pt x="177" y="177"/>
                  </a:lnTo>
                </a:path>
              </a:pathLst>
            </a:custGeom>
            <a:ln w="3175">
              <a:solidFill>
                <a:srgbClr val="231F20"/>
              </a:solidFill>
            </a:ln>
          </p:spPr>
          <p:txBody>
            <a:bodyPr wrap="square" lIns="0" tIns="0" rIns="0" bIns="0" rtlCol="0"/>
            <a:lstStyle/>
            <a:p/>
          </p:txBody>
        </p:sp>
        <p:sp>
          <p:nvSpPr>
            <p:cNvPr id="5887" name="object 5887" descr=""/>
            <p:cNvSpPr/>
            <p:nvPr/>
          </p:nvSpPr>
          <p:spPr>
            <a:xfrm>
              <a:off x="5551332" y="2416497"/>
              <a:ext cx="1270" cy="1270"/>
            </a:xfrm>
            <a:custGeom>
              <a:avLst/>
              <a:gdLst/>
              <a:ahLst/>
              <a:cxnLst/>
              <a:rect l="l" t="t" r="r" b="b"/>
              <a:pathLst>
                <a:path w="1270" h="1269">
                  <a:moveTo>
                    <a:pt x="0" y="0"/>
                  </a:moveTo>
                  <a:lnTo>
                    <a:pt x="0" y="520"/>
                  </a:lnTo>
                  <a:lnTo>
                    <a:pt x="419" y="939"/>
                  </a:lnTo>
                  <a:lnTo>
                    <a:pt x="952" y="939"/>
                  </a:lnTo>
                </a:path>
              </a:pathLst>
            </a:custGeom>
            <a:ln w="3175">
              <a:solidFill>
                <a:srgbClr val="231F20"/>
              </a:solidFill>
            </a:ln>
          </p:spPr>
          <p:txBody>
            <a:bodyPr wrap="square" lIns="0" tIns="0" rIns="0" bIns="0" rtlCol="0"/>
            <a:lstStyle/>
            <a:p/>
          </p:txBody>
        </p:sp>
        <p:sp>
          <p:nvSpPr>
            <p:cNvPr id="5888" name="object 5888" descr=""/>
            <p:cNvSpPr/>
            <p:nvPr/>
          </p:nvSpPr>
          <p:spPr>
            <a:xfrm>
              <a:off x="5551704" y="241724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889" name="object 5889" descr=""/>
            <p:cNvSpPr/>
            <p:nvPr/>
          </p:nvSpPr>
          <p:spPr>
            <a:xfrm>
              <a:off x="5553763" y="2416246"/>
              <a:ext cx="0" cy="635"/>
            </a:xfrm>
            <a:custGeom>
              <a:avLst/>
              <a:gdLst/>
              <a:ahLst/>
              <a:cxnLst/>
              <a:rect l="l" t="t" r="r" b="b"/>
              <a:pathLst>
                <a:path w="0" h="635">
                  <a:moveTo>
                    <a:pt x="0" y="114"/>
                  </a:moveTo>
                </a:path>
              </a:pathLst>
            </a:custGeom>
            <a:ln w="3175">
              <a:solidFill>
                <a:srgbClr val="231F20"/>
              </a:solidFill>
            </a:ln>
          </p:spPr>
          <p:txBody>
            <a:bodyPr wrap="square" lIns="0" tIns="0" rIns="0" bIns="0" rtlCol="0"/>
            <a:lstStyle/>
            <a:p/>
          </p:txBody>
        </p:sp>
        <p:sp>
          <p:nvSpPr>
            <p:cNvPr id="5890" name="object 5890" descr=""/>
            <p:cNvSpPr/>
            <p:nvPr/>
          </p:nvSpPr>
          <p:spPr>
            <a:xfrm>
              <a:off x="5553260" y="2415492"/>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5891" name="object 5891" descr=""/>
            <p:cNvSpPr/>
            <p:nvPr/>
          </p:nvSpPr>
          <p:spPr>
            <a:xfrm>
              <a:off x="5553057" y="2417103"/>
              <a:ext cx="635" cy="635"/>
            </a:xfrm>
            <a:custGeom>
              <a:avLst/>
              <a:gdLst/>
              <a:ahLst/>
              <a:cxnLst/>
              <a:rect l="l" t="t" r="r" b="b"/>
              <a:pathLst>
                <a:path w="635" h="635">
                  <a:moveTo>
                    <a:pt x="0" y="63"/>
                  </a:moveTo>
                </a:path>
                <a:path w="635" h="635">
                  <a:moveTo>
                    <a:pt x="0" y="63"/>
                  </a:moveTo>
                  <a:lnTo>
                    <a:pt x="38" y="25"/>
                  </a:lnTo>
                </a:path>
              </a:pathLst>
            </a:custGeom>
            <a:ln w="3175">
              <a:solidFill>
                <a:srgbClr val="231F20"/>
              </a:solidFill>
            </a:ln>
          </p:spPr>
          <p:txBody>
            <a:bodyPr wrap="square" lIns="0" tIns="0" rIns="0" bIns="0" rtlCol="0"/>
            <a:lstStyle/>
            <a:p/>
          </p:txBody>
        </p:sp>
        <p:sp>
          <p:nvSpPr>
            <p:cNvPr id="5892" name="object 5892" descr=""/>
            <p:cNvSpPr/>
            <p:nvPr/>
          </p:nvSpPr>
          <p:spPr>
            <a:xfrm>
              <a:off x="5551139" y="2415728"/>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893" name="object 5893" descr=""/>
            <p:cNvSpPr/>
            <p:nvPr/>
          </p:nvSpPr>
          <p:spPr>
            <a:xfrm>
              <a:off x="5551361" y="2415741"/>
              <a:ext cx="635" cy="635"/>
            </a:xfrm>
            <a:custGeom>
              <a:avLst/>
              <a:gdLst/>
              <a:ahLst/>
              <a:cxnLst/>
              <a:rect l="l" t="t" r="r" b="b"/>
              <a:pathLst>
                <a:path w="635" h="635">
                  <a:moveTo>
                    <a:pt x="101" y="0"/>
                  </a:moveTo>
                  <a:lnTo>
                    <a:pt x="25" y="165"/>
                  </a:lnTo>
                </a:path>
              </a:pathLst>
            </a:custGeom>
            <a:ln w="3175">
              <a:solidFill>
                <a:srgbClr val="231F20"/>
              </a:solidFill>
            </a:ln>
          </p:spPr>
          <p:txBody>
            <a:bodyPr wrap="square" lIns="0" tIns="0" rIns="0" bIns="0" rtlCol="0"/>
            <a:lstStyle/>
            <a:p/>
          </p:txBody>
        </p:sp>
        <p:sp>
          <p:nvSpPr>
            <p:cNvPr id="5894" name="object 5894" descr=""/>
            <p:cNvSpPr/>
            <p:nvPr/>
          </p:nvSpPr>
          <p:spPr>
            <a:xfrm>
              <a:off x="5553025" y="2416756"/>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5895" name="object 5895" descr=""/>
            <p:cNvSpPr/>
            <p:nvPr/>
          </p:nvSpPr>
          <p:spPr>
            <a:xfrm>
              <a:off x="5551703" y="2415566"/>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5896" name="object 5896" descr=""/>
            <p:cNvSpPr/>
            <p:nvPr/>
          </p:nvSpPr>
          <p:spPr>
            <a:xfrm>
              <a:off x="5551653" y="241536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897" name="object 5897" descr=""/>
            <p:cNvSpPr/>
            <p:nvPr/>
          </p:nvSpPr>
          <p:spPr>
            <a:xfrm>
              <a:off x="5552765" y="2417351"/>
              <a:ext cx="635" cy="635"/>
            </a:xfrm>
            <a:custGeom>
              <a:avLst/>
              <a:gdLst/>
              <a:ahLst/>
              <a:cxnLst/>
              <a:rect l="l" t="t" r="r" b="b"/>
              <a:pathLst>
                <a:path w="635" h="635">
                  <a:moveTo>
                    <a:pt x="0" y="76"/>
                  </a:moveTo>
                  <a:lnTo>
                    <a:pt x="177" y="25"/>
                  </a:lnTo>
                </a:path>
              </a:pathLst>
            </a:custGeom>
            <a:ln w="3175">
              <a:solidFill>
                <a:srgbClr val="231F20"/>
              </a:solidFill>
            </a:ln>
          </p:spPr>
          <p:txBody>
            <a:bodyPr wrap="square" lIns="0" tIns="0" rIns="0" bIns="0" rtlCol="0"/>
            <a:lstStyle/>
            <a:p/>
          </p:txBody>
        </p:sp>
        <p:sp>
          <p:nvSpPr>
            <p:cNvPr id="5898" name="object 5898" descr=""/>
            <p:cNvSpPr/>
            <p:nvPr/>
          </p:nvSpPr>
          <p:spPr>
            <a:xfrm>
              <a:off x="5551153" y="2416683"/>
              <a:ext cx="635" cy="635"/>
            </a:xfrm>
            <a:custGeom>
              <a:avLst/>
              <a:gdLst/>
              <a:ahLst/>
              <a:cxnLst/>
              <a:rect l="l" t="t" r="r" b="b"/>
              <a:pathLst>
                <a:path w="635" h="635">
                  <a:moveTo>
                    <a:pt x="0" y="0"/>
                  </a:moveTo>
                  <a:lnTo>
                    <a:pt x="76" y="165"/>
                  </a:lnTo>
                </a:path>
              </a:pathLst>
            </a:custGeom>
            <a:ln w="3175">
              <a:solidFill>
                <a:srgbClr val="231F20"/>
              </a:solidFill>
            </a:ln>
          </p:spPr>
          <p:txBody>
            <a:bodyPr wrap="square" lIns="0" tIns="0" rIns="0" bIns="0" rtlCol="0"/>
            <a:lstStyle/>
            <a:p/>
          </p:txBody>
        </p:sp>
        <p:sp>
          <p:nvSpPr>
            <p:cNvPr id="5899" name="object 5899" descr=""/>
            <p:cNvSpPr/>
            <p:nvPr/>
          </p:nvSpPr>
          <p:spPr>
            <a:xfrm>
              <a:off x="5552370" y="2415542"/>
              <a:ext cx="635" cy="635"/>
            </a:xfrm>
            <a:custGeom>
              <a:avLst/>
              <a:gdLst/>
              <a:ahLst/>
              <a:cxnLst/>
              <a:rect l="l" t="t" r="r" b="b"/>
              <a:pathLst>
                <a:path w="635" h="635">
                  <a:moveTo>
                    <a:pt x="177" y="0"/>
                  </a:moveTo>
                  <a:lnTo>
                    <a:pt x="0" y="25"/>
                  </a:lnTo>
                </a:path>
              </a:pathLst>
            </a:custGeom>
            <a:ln w="3175">
              <a:solidFill>
                <a:srgbClr val="231F20"/>
              </a:solidFill>
            </a:ln>
          </p:spPr>
          <p:txBody>
            <a:bodyPr wrap="square" lIns="0" tIns="0" rIns="0" bIns="0" rtlCol="0"/>
            <a:lstStyle/>
            <a:p/>
          </p:txBody>
        </p:sp>
        <p:sp>
          <p:nvSpPr>
            <p:cNvPr id="5900" name="object 5900" descr=""/>
            <p:cNvSpPr/>
            <p:nvPr/>
          </p:nvSpPr>
          <p:spPr>
            <a:xfrm>
              <a:off x="5552319" y="241685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01" name="object 5901" descr=""/>
            <p:cNvSpPr/>
            <p:nvPr/>
          </p:nvSpPr>
          <p:spPr>
            <a:xfrm>
              <a:off x="5552721" y="2416805"/>
              <a:ext cx="635" cy="635"/>
            </a:xfrm>
            <a:custGeom>
              <a:avLst/>
              <a:gdLst/>
              <a:ahLst/>
              <a:cxnLst/>
              <a:rect l="l" t="t" r="r" b="b"/>
              <a:pathLst>
                <a:path w="635" h="635">
                  <a:moveTo>
                    <a:pt x="0" y="76"/>
                  </a:moveTo>
                  <a:lnTo>
                    <a:pt x="177" y="0"/>
                  </a:lnTo>
                </a:path>
              </a:pathLst>
            </a:custGeom>
            <a:ln w="3175">
              <a:solidFill>
                <a:srgbClr val="231F20"/>
              </a:solidFill>
            </a:ln>
          </p:spPr>
          <p:txBody>
            <a:bodyPr wrap="square" lIns="0" tIns="0" rIns="0" bIns="0" rtlCol="0"/>
            <a:lstStyle/>
            <a:p/>
          </p:txBody>
        </p:sp>
        <p:sp>
          <p:nvSpPr>
            <p:cNvPr id="5902" name="object 5902" descr=""/>
            <p:cNvSpPr/>
            <p:nvPr/>
          </p:nvSpPr>
          <p:spPr>
            <a:xfrm>
              <a:off x="5553193" y="2417088"/>
              <a:ext cx="635" cy="635"/>
            </a:xfrm>
            <a:custGeom>
              <a:avLst/>
              <a:gdLst/>
              <a:ahLst/>
              <a:cxnLst/>
              <a:rect l="l" t="t" r="r" b="b"/>
              <a:pathLst>
                <a:path w="635" h="635">
                  <a:moveTo>
                    <a:pt x="0" y="165"/>
                  </a:moveTo>
                  <a:lnTo>
                    <a:pt x="152" y="63"/>
                  </a:lnTo>
                </a:path>
              </a:pathLst>
            </a:custGeom>
            <a:ln w="3175">
              <a:solidFill>
                <a:srgbClr val="231F20"/>
              </a:solidFill>
            </a:ln>
          </p:spPr>
          <p:txBody>
            <a:bodyPr wrap="square" lIns="0" tIns="0" rIns="0" bIns="0" rtlCol="0"/>
            <a:lstStyle/>
            <a:p/>
          </p:txBody>
        </p:sp>
        <p:sp>
          <p:nvSpPr>
            <p:cNvPr id="5903" name="object 5903" descr=""/>
            <p:cNvSpPr/>
            <p:nvPr/>
          </p:nvSpPr>
          <p:spPr>
            <a:xfrm>
              <a:off x="5551766" y="2417154"/>
              <a:ext cx="635" cy="635"/>
            </a:xfrm>
            <a:custGeom>
              <a:avLst/>
              <a:gdLst/>
              <a:ahLst/>
              <a:cxnLst/>
              <a:rect l="l" t="t" r="r" b="b"/>
              <a:pathLst>
                <a:path w="635" h="635">
                  <a:moveTo>
                    <a:pt x="0" y="0"/>
                  </a:moveTo>
                  <a:lnTo>
                    <a:pt x="139" y="101"/>
                  </a:lnTo>
                </a:path>
              </a:pathLst>
            </a:custGeom>
            <a:ln w="3175">
              <a:solidFill>
                <a:srgbClr val="231F20"/>
              </a:solidFill>
            </a:ln>
          </p:spPr>
          <p:txBody>
            <a:bodyPr wrap="square" lIns="0" tIns="0" rIns="0" bIns="0" rtlCol="0"/>
            <a:lstStyle/>
            <a:p/>
          </p:txBody>
        </p:sp>
        <p:sp>
          <p:nvSpPr>
            <p:cNvPr id="5904" name="object 5904" descr=""/>
            <p:cNvSpPr/>
            <p:nvPr/>
          </p:nvSpPr>
          <p:spPr>
            <a:xfrm>
              <a:off x="5552246" y="2415009"/>
              <a:ext cx="635" cy="635"/>
            </a:xfrm>
            <a:custGeom>
              <a:avLst/>
              <a:gdLst/>
              <a:ahLst/>
              <a:cxnLst/>
              <a:rect l="l" t="t" r="r" b="b"/>
              <a:pathLst>
                <a:path w="635" h="635">
                  <a:moveTo>
                    <a:pt x="177" y="0"/>
                  </a:moveTo>
                  <a:lnTo>
                    <a:pt x="0" y="38"/>
                  </a:lnTo>
                </a:path>
              </a:pathLst>
            </a:custGeom>
            <a:ln w="3175">
              <a:solidFill>
                <a:srgbClr val="231F20"/>
              </a:solidFill>
            </a:ln>
          </p:spPr>
          <p:txBody>
            <a:bodyPr wrap="square" lIns="0" tIns="0" rIns="0" bIns="0" rtlCol="0"/>
            <a:lstStyle/>
            <a:p/>
          </p:txBody>
        </p:sp>
        <p:sp>
          <p:nvSpPr>
            <p:cNvPr id="5905" name="object 5905" descr=""/>
            <p:cNvSpPr/>
            <p:nvPr/>
          </p:nvSpPr>
          <p:spPr>
            <a:xfrm>
              <a:off x="5551808" y="2415194"/>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5906" name="object 5906" descr=""/>
            <p:cNvSpPr/>
            <p:nvPr/>
          </p:nvSpPr>
          <p:spPr>
            <a:xfrm>
              <a:off x="5551692" y="241709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07" name="object 5907" descr=""/>
            <p:cNvSpPr/>
            <p:nvPr/>
          </p:nvSpPr>
          <p:spPr>
            <a:xfrm>
              <a:off x="5552428" y="2415009"/>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5908" name="object 5908" descr=""/>
            <p:cNvSpPr/>
            <p:nvPr/>
          </p:nvSpPr>
          <p:spPr>
            <a:xfrm>
              <a:off x="5552306" y="2417414"/>
              <a:ext cx="635" cy="635"/>
            </a:xfrm>
            <a:custGeom>
              <a:avLst/>
              <a:gdLst/>
              <a:ahLst/>
              <a:cxnLst/>
              <a:rect l="l" t="t" r="r" b="b"/>
              <a:pathLst>
                <a:path w="635" h="635">
                  <a:moveTo>
                    <a:pt x="0" y="0"/>
                  </a:moveTo>
                  <a:lnTo>
                    <a:pt x="165" y="25"/>
                  </a:lnTo>
                </a:path>
              </a:pathLst>
            </a:custGeom>
            <a:ln w="3175">
              <a:solidFill>
                <a:srgbClr val="231F20"/>
              </a:solidFill>
            </a:ln>
          </p:spPr>
          <p:txBody>
            <a:bodyPr wrap="square" lIns="0" tIns="0" rIns="0" bIns="0" rtlCol="0"/>
            <a:lstStyle/>
            <a:p/>
          </p:txBody>
        </p:sp>
        <p:sp>
          <p:nvSpPr>
            <p:cNvPr id="5909" name="object 5909" descr=""/>
            <p:cNvSpPr/>
            <p:nvPr/>
          </p:nvSpPr>
          <p:spPr>
            <a:xfrm>
              <a:off x="5552547" y="2417427"/>
              <a:ext cx="635" cy="635"/>
            </a:xfrm>
            <a:custGeom>
              <a:avLst/>
              <a:gdLst/>
              <a:ahLst/>
              <a:cxnLst/>
              <a:rect l="l" t="t" r="r" b="b"/>
              <a:pathLst>
                <a:path w="635" h="635">
                  <a:moveTo>
                    <a:pt x="0" y="12"/>
                  </a:moveTo>
                  <a:lnTo>
                    <a:pt x="152" y="12"/>
                  </a:lnTo>
                </a:path>
              </a:pathLst>
            </a:custGeom>
            <a:ln w="3175">
              <a:solidFill>
                <a:srgbClr val="231F20"/>
              </a:solidFill>
            </a:ln>
          </p:spPr>
          <p:txBody>
            <a:bodyPr wrap="square" lIns="0" tIns="0" rIns="0" bIns="0" rtlCol="0"/>
            <a:lstStyle/>
            <a:p/>
          </p:txBody>
        </p:sp>
        <p:sp>
          <p:nvSpPr>
            <p:cNvPr id="5910" name="object 5910" descr=""/>
            <p:cNvSpPr/>
            <p:nvPr/>
          </p:nvSpPr>
          <p:spPr>
            <a:xfrm>
              <a:off x="5551610" y="2415381"/>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5911" name="object 5911" descr=""/>
            <p:cNvSpPr/>
            <p:nvPr/>
          </p:nvSpPr>
          <p:spPr>
            <a:xfrm>
              <a:off x="5552497" y="2415009"/>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5912" name="object 5912" descr=""/>
            <p:cNvSpPr/>
            <p:nvPr/>
          </p:nvSpPr>
          <p:spPr>
            <a:xfrm>
              <a:off x="5552777" y="2417325"/>
              <a:ext cx="635" cy="635"/>
            </a:xfrm>
            <a:custGeom>
              <a:avLst/>
              <a:gdLst/>
              <a:ahLst/>
              <a:cxnLst/>
              <a:rect l="l" t="t" r="r" b="b"/>
              <a:pathLst>
                <a:path w="635" h="635">
                  <a:moveTo>
                    <a:pt x="0" y="101"/>
                  </a:moveTo>
                  <a:lnTo>
                    <a:pt x="190" y="50"/>
                  </a:lnTo>
                </a:path>
              </a:pathLst>
            </a:custGeom>
            <a:ln w="3175">
              <a:solidFill>
                <a:srgbClr val="231F20"/>
              </a:solidFill>
            </a:ln>
          </p:spPr>
          <p:txBody>
            <a:bodyPr wrap="square" lIns="0" tIns="0" rIns="0" bIns="0" rtlCol="0"/>
            <a:lstStyle/>
            <a:p/>
          </p:txBody>
        </p:sp>
        <p:sp>
          <p:nvSpPr>
            <p:cNvPr id="5913" name="object 5913" descr=""/>
            <p:cNvSpPr/>
            <p:nvPr/>
          </p:nvSpPr>
          <p:spPr>
            <a:xfrm>
              <a:off x="5552083" y="2417353"/>
              <a:ext cx="635" cy="635"/>
            </a:xfrm>
            <a:custGeom>
              <a:avLst/>
              <a:gdLst/>
              <a:ahLst/>
              <a:cxnLst/>
              <a:rect l="l" t="t" r="r" b="b"/>
              <a:pathLst>
                <a:path w="635" h="635">
                  <a:moveTo>
                    <a:pt x="0" y="0"/>
                  </a:moveTo>
                  <a:lnTo>
                    <a:pt x="152" y="50"/>
                  </a:lnTo>
                </a:path>
              </a:pathLst>
            </a:custGeom>
            <a:ln w="3175">
              <a:solidFill>
                <a:srgbClr val="231F20"/>
              </a:solidFill>
            </a:ln>
          </p:spPr>
          <p:txBody>
            <a:bodyPr wrap="square" lIns="0" tIns="0" rIns="0" bIns="0" rtlCol="0"/>
            <a:lstStyle/>
            <a:p/>
          </p:txBody>
        </p:sp>
        <p:sp>
          <p:nvSpPr>
            <p:cNvPr id="5914" name="object 5914" descr=""/>
            <p:cNvSpPr/>
            <p:nvPr/>
          </p:nvSpPr>
          <p:spPr>
            <a:xfrm>
              <a:off x="5553403" y="2417003"/>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5915" name="object 5915" descr=""/>
            <p:cNvSpPr/>
            <p:nvPr/>
          </p:nvSpPr>
          <p:spPr>
            <a:xfrm>
              <a:off x="5551506" y="2416857"/>
              <a:ext cx="635" cy="635"/>
            </a:xfrm>
            <a:custGeom>
              <a:avLst/>
              <a:gdLst/>
              <a:ahLst/>
              <a:cxnLst/>
              <a:rect l="l" t="t" r="r" b="b"/>
              <a:pathLst>
                <a:path w="635" h="635">
                  <a:moveTo>
                    <a:pt x="0" y="0"/>
                  </a:moveTo>
                  <a:lnTo>
                    <a:pt x="114" y="165"/>
                  </a:lnTo>
                </a:path>
              </a:pathLst>
            </a:custGeom>
            <a:ln w="3175">
              <a:solidFill>
                <a:srgbClr val="231F20"/>
              </a:solidFill>
            </a:ln>
          </p:spPr>
          <p:txBody>
            <a:bodyPr wrap="square" lIns="0" tIns="0" rIns="0" bIns="0" rtlCol="0"/>
            <a:lstStyle/>
            <a:p/>
          </p:txBody>
        </p:sp>
        <p:sp>
          <p:nvSpPr>
            <p:cNvPr id="5916" name="object 5916" descr=""/>
            <p:cNvSpPr/>
            <p:nvPr/>
          </p:nvSpPr>
          <p:spPr>
            <a:xfrm>
              <a:off x="5551208" y="2414874"/>
              <a:ext cx="3175" cy="3175"/>
            </a:xfrm>
            <a:custGeom>
              <a:avLst/>
              <a:gdLst/>
              <a:ahLst/>
              <a:cxnLst/>
              <a:rect l="l" t="t" r="r" b="b"/>
              <a:pathLst>
                <a:path w="3175" h="3175">
                  <a:moveTo>
                    <a:pt x="2146" y="431"/>
                  </a:moveTo>
                  <a:lnTo>
                    <a:pt x="1638" y="0"/>
                  </a:lnTo>
                  <a:lnTo>
                    <a:pt x="888" y="38"/>
                  </a:lnTo>
                  <a:lnTo>
                    <a:pt x="444" y="533"/>
                  </a:lnTo>
                  <a:lnTo>
                    <a:pt x="0" y="1028"/>
                  </a:lnTo>
                  <a:lnTo>
                    <a:pt x="25" y="1777"/>
                  </a:lnTo>
                  <a:lnTo>
                    <a:pt x="507" y="2247"/>
                  </a:lnTo>
                  <a:lnTo>
                    <a:pt x="990" y="2692"/>
                  </a:lnTo>
                  <a:lnTo>
                    <a:pt x="1752" y="2679"/>
                  </a:lnTo>
                  <a:lnTo>
                    <a:pt x="2222" y="2197"/>
                  </a:lnTo>
                  <a:lnTo>
                    <a:pt x="2679" y="1727"/>
                  </a:lnTo>
                  <a:lnTo>
                    <a:pt x="2679" y="952"/>
                  </a:lnTo>
                  <a:lnTo>
                    <a:pt x="2197" y="495"/>
                  </a:lnTo>
                </a:path>
              </a:pathLst>
            </a:custGeom>
            <a:ln w="3175">
              <a:solidFill>
                <a:srgbClr val="231F20"/>
              </a:solidFill>
            </a:ln>
          </p:spPr>
          <p:txBody>
            <a:bodyPr wrap="square" lIns="0" tIns="0" rIns="0" bIns="0" rtlCol="0"/>
            <a:lstStyle/>
            <a:p/>
          </p:txBody>
        </p:sp>
        <p:sp>
          <p:nvSpPr>
            <p:cNvPr id="5917" name="object 5917" descr=""/>
            <p:cNvSpPr/>
            <p:nvPr/>
          </p:nvSpPr>
          <p:spPr>
            <a:xfrm>
              <a:off x="5551902" y="2417253"/>
              <a:ext cx="635" cy="635"/>
            </a:xfrm>
            <a:custGeom>
              <a:avLst/>
              <a:gdLst/>
              <a:ahLst/>
              <a:cxnLst/>
              <a:rect l="l" t="t" r="r" b="b"/>
              <a:pathLst>
                <a:path w="635" h="635">
                  <a:moveTo>
                    <a:pt x="0" y="0"/>
                  </a:moveTo>
                  <a:lnTo>
                    <a:pt x="177" y="101"/>
                  </a:lnTo>
                </a:path>
              </a:pathLst>
            </a:custGeom>
            <a:ln w="3175">
              <a:solidFill>
                <a:srgbClr val="231F20"/>
              </a:solidFill>
            </a:ln>
          </p:spPr>
          <p:txBody>
            <a:bodyPr wrap="square" lIns="0" tIns="0" rIns="0" bIns="0" rtlCol="0"/>
            <a:lstStyle/>
            <a:p/>
          </p:txBody>
        </p:sp>
        <p:sp>
          <p:nvSpPr>
            <p:cNvPr id="5918" name="object 5918" descr=""/>
            <p:cNvSpPr/>
            <p:nvPr/>
          </p:nvSpPr>
          <p:spPr>
            <a:xfrm>
              <a:off x="5552047" y="2415046"/>
              <a:ext cx="635" cy="635"/>
            </a:xfrm>
            <a:custGeom>
              <a:avLst/>
              <a:gdLst/>
              <a:ahLst/>
              <a:cxnLst/>
              <a:rect l="l" t="t" r="r" b="b"/>
              <a:pathLst>
                <a:path w="635" h="635">
                  <a:moveTo>
                    <a:pt x="203" y="0"/>
                  </a:moveTo>
                  <a:lnTo>
                    <a:pt x="63" y="38"/>
                  </a:lnTo>
                </a:path>
              </a:pathLst>
            </a:custGeom>
            <a:ln w="3175">
              <a:solidFill>
                <a:srgbClr val="231F20"/>
              </a:solidFill>
            </a:ln>
          </p:spPr>
          <p:txBody>
            <a:bodyPr wrap="square" lIns="0" tIns="0" rIns="0" bIns="0" rtlCol="0"/>
            <a:lstStyle/>
            <a:p/>
          </p:txBody>
        </p:sp>
        <p:sp>
          <p:nvSpPr>
            <p:cNvPr id="5919" name="object 5919" descr=""/>
            <p:cNvSpPr/>
            <p:nvPr/>
          </p:nvSpPr>
          <p:spPr>
            <a:xfrm>
              <a:off x="5551542" y="2415455"/>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5920" name="object 5920" descr=""/>
            <p:cNvSpPr/>
            <p:nvPr/>
          </p:nvSpPr>
          <p:spPr>
            <a:xfrm>
              <a:off x="5553490" y="2416878"/>
              <a:ext cx="635" cy="635"/>
            </a:xfrm>
            <a:custGeom>
              <a:avLst/>
              <a:gdLst/>
              <a:ahLst/>
              <a:cxnLst/>
              <a:rect l="l" t="t" r="r" b="b"/>
              <a:pathLst>
                <a:path w="635" h="635">
                  <a:moveTo>
                    <a:pt x="0" y="126"/>
                  </a:moveTo>
                </a:path>
              </a:pathLst>
            </a:custGeom>
            <a:ln w="3175">
              <a:solidFill>
                <a:srgbClr val="231F20"/>
              </a:solidFill>
            </a:ln>
          </p:spPr>
          <p:txBody>
            <a:bodyPr wrap="square" lIns="0" tIns="0" rIns="0" bIns="0" rtlCol="0"/>
            <a:lstStyle/>
            <a:p/>
          </p:txBody>
        </p:sp>
        <p:sp>
          <p:nvSpPr>
            <p:cNvPr id="5921" name="object 5921" descr=""/>
            <p:cNvSpPr/>
            <p:nvPr/>
          </p:nvSpPr>
          <p:spPr>
            <a:xfrm>
              <a:off x="5551505" y="2415542"/>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922" name="object 5922" descr=""/>
            <p:cNvSpPr/>
            <p:nvPr/>
          </p:nvSpPr>
          <p:spPr>
            <a:xfrm>
              <a:off x="5553408" y="2415367"/>
              <a:ext cx="635" cy="635"/>
            </a:xfrm>
            <a:custGeom>
              <a:avLst/>
              <a:gdLst/>
              <a:ahLst/>
              <a:cxnLst/>
              <a:rect l="l" t="t" r="r" b="b"/>
              <a:pathLst>
                <a:path w="635" h="635">
                  <a:moveTo>
                    <a:pt x="50" y="50"/>
                  </a:moveTo>
                </a:path>
              </a:pathLst>
            </a:custGeom>
            <a:ln w="3175">
              <a:solidFill>
                <a:srgbClr val="231F20"/>
              </a:solidFill>
            </a:ln>
          </p:spPr>
          <p:txBody>
            <a:bodyPr wrap="square" lIns="0" tIns="0" rIns="0" bIns="0" rtlCol="0"/>
            <a:lstStyle/>
            <a:p/>
          </p:txBody>
        </p:sp>
        <p:sp>
          <p:nvSpPr>
            <p:cNvPr id="5923" name="object 5923" descr=""/>
            <p:cNvSpPr/>
            <p:nvPr/>
          </p:nvSpPr>
          <p:spPr>
            <a:xfrm>
              <a:off x="5551686" y="2417080"/>
              <a:ext cx="635" cy="635"/>
            </a:xfrm>
            <a:custGeom>
              <a:avLst/>
              <a:gdLst/>
              <a:ahLst/>
              <a:cxnLst/>
              <a:rect l="l" t="t" r="r" b="b"/>
              <a:pathLst>
                <a:path w="635" h="635">
                  <a:moveTo>
                    <a:pt x="0" y="0"/>
                  </a:moveTo>
                  <a:lnTo>
                    <a:pt x="139" y="127"/>
                  </a:lnTo>
                </a:path>
              </a:pathLst>
            </a:custGeom>
            <a:ln w="3175">
              <a:solidFill>
                <a:srgbClr val="231F20"/>
              </a:solidFill>
            </a:ln>
          </p:spPr>
          <p:txBody>
            <a:bodyPr wrap="square" lIns="0" tIns="0" rIns="0" bIns="0" rtlCol="0"/>
            <a:lstStyle/>
            <a:p/>
          </p:txBody>
        </p:sp>
        <p:sp>
          <p:nvSpPr>
            <p:cNvPr id="5924" name="object 5924" descr=""/>
            <p:cNvSpPr/>
            <p:nvPr/>
          </p:nvSpPr>
          <p:spPr>
            <a:xfrm>
              <a:off x="5552547" y="2417427"/>
              <a:ext cx="635" cy="635"/>
            </a:xfrm>
            <a:custGeom>
              <a:avLst/>
              <a:gdLst/>
              <a:ahLst/>
              <a:cxnLst/>
              <a:rect l="l" t="t" r="r" b="b"/>
              <a:pathLst>
                <a:path w="635" h="635">
                  <a:moveTo>
                    <a:pt x="0" y="12"/>
                  </a:moveTo>
                  <a:lnTo>
                    <a:pt x="152" y="12"/>
                  </a:lnTo>
                </a:path>
              </a:pathLst>
            </a:custGeom>
            <a:ln w="3175">
              <a:solidFill>
                <a:srgbClr val="231F20"/>
              </a:solidFill>
            </a:ln>
          </p:spPr>
          <p:txBody>
            <a:bodyPr wrap="square" lIns="0" tIns="0" rIns="0" bIns="0" rtlCol="0"/>
            <a:lstStyle/>
            <a:p/>
          </p:txBody>
        </p:sp>
        <p:sp>
          <p:nvSpPr>
            <p:cNvPr id="5925" name="object 5925" descr=""/>
            <p:cNvSpPr/>
            <p:nvPr/>
          </p:nvSpPr>
          <p:spPr>
            <a:xfrm>
              <a:off x="5551624" y="241701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26" name="object 5926" descr=""/>
            <p:cNvSpPr/>
            <p:nvPr/>
          </p:nvSpPr>
          <p:spPr>
            <a:xfrm>
              <a:off x="5551331" y="2415005"/>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5927" name="object 5927" descr=""/>
            <p:cNvSpPr/>
            <p:nvPr/>
          </p:nvSpPr>
          <p:spPr>
            <a:xfrm>
              <a:off x="5551549" y="241691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28" name="object 5928" descr=""/>
            <p:cNvSpPr/>
            <p:nvPr/>
          </p:nvSpPr>
          <p:spPr>
            <a:xfrm>
              <a:off x="5551331" y="2415005"/>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5929" name="object 5929" descr=""/>
            <p:cNvSpPr/>
            <p:nvPr/>
          </p:nvSpPr>
          <p:spPr>
            <a:xfrm>
              <a:off x="5552076" y="241670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30" name="object 5930" descr=""/>
            <p:cNvSpPr/>
            <p:nvPr/>
          </p:nvSpPr>
          <p:spPr>
            <a:xfrm>
              <a:off x="5552616" y="2416881"/>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931" name="object 5931" descr=""/>
            <p:cNvSpPr/>
            <p:nvPr/>
          </p:nvSpPr>
          <p:spPr>
            <a:xfrm>
              <a:off x="5553073" y="2415801"/>
              <a:ext cx="635" cy="635"/>
            </a:xfrm>
            <a:custGeom>
              <a:avLst/>
              <a:gdLst/>
              <a:ahLst/>
              <a:cxnLst/>
              <a:rect l="l" t="t" r="r" b="b"/>
              <a:pathLst>
                <a:path w="635" h="635">
                  <a:moveTo>
                    <a:pt x="50" y="63"/>
                  </a:moveTo>
                </a:path>
              </a:pathLst>
            </a:custGeom>
            <a:ln w="3175">
              <a:solidFill>
                <a:srgbClr val="231F20"/>
              </a:solidFill>
            </a:ln>
          </p:spPr>
          <p:txBody>
            <a:bodyPr wrap="square" lIns="0" tIns="0" rIns="0" bIns="0" rtlCol="0"/>
            <a:lstStyle/>
            <a:p/>
          </p:txBody>
        </p:sp>
        <p:sp>
          <p:nvSpPr>
            <p:cNvPr id="5932" name="object 5932" descr=""/>
            <p:cNvSpPr/>
            <p:nvPr/>
          </p:nvSpPr>
          <p:spPr>
            <a:xfrm>
              <a:off x="5552554" y="2416894"/>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933" name="object 5933" descr=""/>
            <p:cNvSpPr/>
            <p:nvPr/>
          </p:nvSpPr>
          <p:spPr>
            <a:xfrm>
              <a:off x="5552286" y="2415566"/>
              <a:ext cx="635" cy="635"/>
            </a:xfrm>
            <a:custGeom>
              <a:avLst/>
              <a:gdLst/>
              <a:ahLst/>
              <a:cxnLst/>
              <a:rect l="l" t="t" r="r" b="b"/>
              <a:pathLst>
                <a:path w="635" h="635">
                  <a:moveTo>
                    <a:pt x="88" y="0"/>
                  </a:moveTo>
                  <a:lnTo>
                    <a:pt x="0" y="38"/>
                  </a:lnTo>
                </a:path>
              </a:pathLst>
            </a:custGeom>
            <a:ln w="3175">
              <a:solidFill>
                <a:srgbClr val="231F20"/>
              </a:solidFill>
            </a:ln>
          </p:spPr>
          <p:txBody>
            <a:bodyPr wrap="square" lIns="0" tIns="0" rIns="0" bIns="0" rtlCol="0"/>
            <a:lstStyle/>
            <a:p/>
          </p:txBody>
        </p:sp>
        <p:sp>
          <p:nvSpPr>
            <p:cNvPr id="5934" name="object 5934" descr=""/>
            <p:cNvSpPr/>
            <p:nvPr/>
          </p:nvSpPr>
          <p:spPr>
            <a:xfrm>
              <a:off x="5552982" y="2416707"/>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5935" name="object 5935" descr=""/>
            <p:cNvSpPr/>
            <p:nvPr/>
          </p:nvSpPr>
          <p:spPr>
            <a:xfrm>
              <a:off x="5552081" y="2415704"/>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5936" name="object 5936" descr=""/>
            <p:cNvSpPr/>
            <p:nvPr/>
          </p:nvSpPr>
          <p:spPr>
            <a:xfrm>
              <a:off x="5552217" y="2415605"/>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5937" name="object 5937" descr=""/>
            <p:cNvSpPr/>
            <p:nvPr/>
          </p:nvSpPr>
          <p:spPr>
            <a:xfrm>
              <a:off x="5552715" y="2416805"/>
              <a:ext cx="635" cy="635"/>
            </a:xfrm>
            <a:custGeom>
              <a:avLst/>
              <a:gdLst/>
              <a:ahLst/>
              <a:cxnLst/>
              <a:rect l="l" t="t" r="r" b="b"/>
              <a:pathLst>
                <a:path w="635" h="635">
                  <a:moveTo>
                    <a:pt x="0" y="76"/>
                  </a:moveTo>
                  <a:lnTo>
                    <a:pt x="177" y="0"/>
                  </a:lnTo>
                </a:path>
              </a:pathLst>
            </a:custGeom>
            <a:ln w="3175">
              <a:solidFill>
                <a:srgbClr val="231F20"/>
              </a:solidFill>
            </a:ln>
          </p:spPr>
          <p:txBody>
            <a:bodyPr wrap="square" lIns="0" tIns="0" rIns="0" bIns="0" rtlCol="0"/>
            <a:lstStyle/>
            <a:p/>
          </p:txBody>
        </p:sp>
        <p:sp>
          <p:nvSpPr>
            <p:cNvPr id="5938" name="object 5938" descr=""/>
            <p:cNvSpPr/>
            <p:nvPr/>
          </p:nvSpPr>
          <p:spPr>
            <a:xfrm>
              <a:off x="5553217" y="2416110"/>
              <a:ext cx="635" cy="635"/>
            </a:xfrm>
            <a:custGeom>
              <a:avLst/>
              <a:gdLst/>
              <a:ahLst/>
              <a:cxnLst/>
              <a:rect l="l" t="t" r="r" b="b"/>
              <a:pathLst>
                <a:path w="635" h="635">
                  <a:moveTo>
                    <a:pt x="12" y="114"/>
                  </a:moveTo>
                </a:path>
              </a:pathLst>
            </a:custGeom>
            <a:ln w="3175">
              <a:solidFill>
                <a:srgbClr val="231F20"/>
              </a:solidFill>
            </a:ln>
          </p:spPr>
          <p:txBody>
            <a:bodyPr wrap="square" lIns="0" tIns="0" rIns="0" bIns="0" rtlCol="0"/>
            <a:lstStyle/>
            <a:p/>
          </p:txBody>
        </p:sp>
        <p:sp>
          <p:nvSpPr>
            <p:cNvPr id="5939" name="object 5939" descr=""/>
            <p:cNvSpPr/>
            <p:nvPr/>
          </p:nvSpPr>
          <p:spPr>
            <a:xfrm>
              <a:off x="5553011" y="2415739"/>
              <a:ext cx="635" cy="635"/>
            </a:xfrm>
            <a:custGeom>
              <a:avLst/>
              <a:gdLst/>
              <a:ahLst/>
              <a:cxnLst/>
              <a:rect l="l" t="t" r="r" b="b"/>
              <a:pathLst>
                <a:path w="635" h="635">
                  <a:moveTo>
                    <a:pt x="63" y="63"/>
                  </a:moveTo>
                </a:path>
                <a:path w="635" h="635">
                  <a:moveTo>
                    <a:pt x="63" y="63"/>
                  </a:moveTo>
                </a:path>
              </a:pathLst>
            </a:custGeom>
            <a:ln w="3175">
              <a:solidFill>
                <a:srgbClr val="231F20"/>
              </a:solidFill>
            </a:ln>
          </p:spPr>
          <p:txBody>
            <a:bodyPr wrap="square" lIns="0" tIns="0" rIns="0" bIns="0" rtlCol="0"/>
            <a:lstStyle/>
            <a:p/>
          </p:txBody>
        </p:sp>
        <p:sp>
          <p:nvSpPr>
            <p:cNvPr id="5940" name="object 5940" descr=""/>
            <p:cNvSpPr/>
            <p:nvPr/>
          </p:nvSpPr>
          <p:spPr>
            <a:xfrm>
              <a:off x="5551816" y="2415741"/>
              <a:ext cx="1270" cy="1270"/>
            </a:xfrm>
            <a:custGeom>
              <a:avLst/>
              <a:gdLst/>
              <a:ahLst/>
              <a:cxnLst/>
              <a:rect l="l" t="t" r="r" b="b"/>
              <a:pathLst>
                <a:path w="1270" h="1269">
                  <a:moveTo>
                    <a:pt x="253" y="0"/>
                  </a:moveTo>
                  <a:lnTo>
                    <a:pt x="63" y="203"/>
                  </a:lnTo>
                  <a:lnTo>
                    <a:pt x="0" y="495"/>
                  </a:lnTo>
                  <a:lnTo>
                    <a:pt x="114" y="749"/>
                  </a:lnTo>
                  <a:lnTo>
                    <a:pt x="215" y="990"/>
                  </a:lnTo>
                  <a:lnTo>
                    <a:pt x="457" y="1168"/>
                  </a:lnTo>
                  <a:lnTo>
                    <a:pt x="736" y="1168"/>
                  </a:lnTo>
                </a:path>
              </a:pathLst>
            </a:custGeom>
            <a:ln w="3175">
              <a:solidFill>
                <a:srgbClr val="231F20"/>
              </a:solidFill>
            </a:ln>
          </p:spPr>
          <p:txBody>
            <a:bodyPr wrap="square" lIns="0" tIns="0" rIns="0" bIns="0" rtlCol="0"/>
            <a:lstStyle/>
            <a:p/>
          </p:txBody>
        </p:sp>
        <p:sp>
          <p:nvSpPr>
            <p:cNvPr id="5941" name="object 5941" descr=""/>
            <p:cNvSpPr/>
            <p:nvPr/>
          </p:nvSpPr>
          <p:spPr>
            <a:xfrm>
              <a:off x="5552549" y="2415540"/>
              <a:ext cx="1270" cy="1270"/>
            </a:xfrm>
            <a:custGeom>
              <a:avLst/>
              <a:gdLst/>
              <a:ahLst/>
              <a:cxnLst/>
              <a:rect l="l" t="t" r="r" b="b"/>
              <a:pathLst>
                <a:path w="1270" h="1269">
                  <a:moveTo>
                    <a:pt x="482" y="1168"/>
                  </a:moveTo>
                  <a:lnTo>
                    <a:pt x="673" y="965"/>
                  </a:lnTo>
                  <a:lnTo>
                    <a:pt x="736" y="673"/>
                  </a:lnTo>
                  <a:lnTo>
                    <a:pt x="622" y="419"/>
                  </a:lnTo>
                  <a:lnTo>
                    <a:pt x="520" y="177"/>
                  </a:lnTo>
                  <a:lnTo>
                    <a:pt x="279" y="0"/>
                  </a:lnTo>
                  <a:lnTo>
                    <a:pt x="0" y="0"/>
                  </a:lnTo>
                </a:path>
              </a:pathLst>
            </a:custGeom>
            <a:ln w="3175">
              <a:solidFill>
                <a:srgbClr val="231F20"/>
              </a:solidFill>
            </a:ln>
          </p:spPr>
          <p:txBody>
            <a:bodyPr wrap="square" lIns="0" tIns="0" rIns="0" bIns="0" rtlCol="0"/>
            <a:lstStyle/>
            <a:p/>
          </p:txBody>
        </p:sp>
        <p:sp>
          <p:nvSpPr>
            <p:cNvPr id="5942" name="object 5942" descr=""/>
            <p:cNvSpPr/>
            <p:nvPr/>
          </p:nvSpPr>
          <p:spPr>
            <a:xfrm>
              <a:off x="5553205" y="2416219"/>
              <a:ext cx="635" cy="635"/>
            </a:xfrm>
            <a:custGeom>
              <a:avLst/>
              <a:gdLst/>
              <a:ahLst/>
              <a:cxnLst/>
              <a:rect l="l" t="t" r="r" b="b"/>
              <a:pathLst>
                <a:path w="635" h="635">
                  <a:moveTo>
                    <a:pt x="0" y="190"/>
                  </a:moveTo>
                  <a:lnTo>
                    <a:pt x="25" y="0"/>
                  </a:lnTo>
                </a:path>
              </a:pathLst>
            </a:custGeom>
            <a:ln w="3175">
              <a:solidFill>
                <a:srgbClr val="231F20"/>
              </a:solidFill>
            </a:ln>
          </p:spPr>
          <p:txBody>
            <a:bodyPr wrap="square" lIns="0" tIns="0" rIns="0" bIns="0" rtlCol="0"/>
            <a:lstStyle/>
            <a:p/>
          </p:txBody>
        </p:sp>
        <p:sp>
          <p:nvSpPr>
            <p:cNvPr id="5943" name="object 5943" descr=""/>
            <p:cNvSpPr/>
            <p:nvPr/>
          </p:nvSpPr>
          <p:spPr>
            <a:xfrm>
              <a:off x="5552214" y="241680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44" name="object 5944" descr=""/>
            <p:cNvSpPr/>
            <p:nvPr/>
          </p:nvSpPr>
          <p:spPr>
            <a:xfrm>
              <a:off x="5552925" y="2415653"/>
              <a:ext cx="635" cy="635"/>
            </a:xfrm>
            <a:custGeom>
              <a:avLst/>
              <a:gdLst/>
              <a:ahLst/>
              <a:cxnLst/>
              <a:rect l="l" t="t" r="r" b="b"/>
              <a:pathLst>
                <a:path w="635" h="635">
                  <a:moveTo>
                    <a:pt x="38" y="38"/>
                  </a:moveTo>
                </a:path>
              </a:pathLst>
            </a:custGeom>
            <a:ln w="3175">
              <a:solidFill>
                <a:srgbClr val="231F20"/>
              </a:solidFill>
            </a:ln>
          </p:spPr>
          <p:txBody>
            <a:bodyPr wrap="square" lIns="0" tIns="0" rIns="0" bIns="0" rtlCol="0"/>
            <a:lstStyle/>
            <a:p/>
          </p:txBody>
        </p:sp>
        <p:sp>
          <p:nvSpPr>
            <p:cNvPr id="5945" name="object 5945" descr=""/>
            <p:cNvSpPr/>
            <p:nvPr/>
          </p:nvSpPr>
          <p:spPr>
            <a:xfrm>
              <a:off x="5552263" y="241683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46" name="object 5946" descr=""/>
            <p:cNvSpPr/>
            <p:nvPr/>
          </p:nvSpPr>
          <p:spPr>
            <a:xfrm>
              <a:off x="5553577" y="2416690"/>
              <a:ext cx="635" cy="635"/>
            </a:xfrm>
            <a:custGeom>
              <a:avLst/>
              <a:gdLst/>
              <a:ahLst/>
              <a:cxnLst/>
              <a:rect l="l" t="t" r="r" b="b"/>
              <a:pathLst>
                <a:path w="635" h="635">
                  <a:moveTo>
                    <a:pt x="0" y="190"/>
                  </a:moveTo>
                  <a:lnTo>
                    <a:pt x="101" y="0"/>
                  </a:lnTo>
                </a:path>
              </a:pathLst>
            </a:custGeom>
            <a:ln w="3175">
              <a:solidFill>
                <a:srgbClr val="231F20"/>
              </a:solidFill>
            </a:ln>
          </p:spPr>
          <p:txBody>
            <a:bodyPr wrap="square" lIns="0" tIns="0" rIns="0" bIns="0" rtlCol="0"/>
            <a:lstStyle/>
            <a:p/>
          </p:txBody>
        </p:sp>
        <p:sp>
          <p:nvSpPr>
            <p:cNvPr id="5947" name="object 5947" descr=""/>
            <p:cNvSpPr/>
            <p:nvPr/>
          </p:nvSpPr>
          <p:spPr>
            <a:xfrm>
              <a:off x="5553367" y="2416454"/>
              <a:ext cx="635" cy="635"/>
            </a:xfrm>
            <a:custGeom>
              <a:avLst/>
              <a:gdLst/>
              <a:ahLst/>
              <a:cxnLst/>
              <a:rect l="l" t="t" r="r" b="b"/>
              <a:pathLst>
                <a:path w="635" h="635">
                  <a:moveTo>
                    <a:pt x="0" y="253"/>
                  </a:moveTo>
                  <a:lnTo>
                    <a:pt x="76" y="88"/>
                  </a:lnTo>
                </a:path>
              </a:pathLst>
            </a:custGeom>
            <a:ln w="3175">
              <a:solidFill>
                <a:srgbClr val="231F20"/>
              </a:solidFill>
            </a:ln>
          </p:spPr>
          <p:txBody>
            <a:bodyPr wrap="square" lIns="0" tIns="0" rIns="0" bIns="0" rtlCol="0"/>
            <a:lstStyle/>
            <a:p/>
          </p:txBody>
        </p:sp>
        <p:sp>
          <p:nvSpPr>
            <p:cNvPr id="5948" name="object 5948" descr=""/>
            <p:cNvSpPr/>
            <p:nvPr/>
          </p:nvSpPr>
          <p:spPr>
            <a:xfrm>
              <a:off x="5553631" y="2415659"/>
              <a:ext cx="635" cy="635"/>
            </a:xfrm>
            <a:custGeom>
              <a:avLst/>
              <a:gdLst/>
              <a:ahLst/>
              <a:cxnLst/>
              <a:rect l="l" t="t" r="r" b="b"/>
              <a:pathLst>
                <a:path w="635" h="635">
                  <a:moveTo>
                    <a:pt x="101" y="279"/>
                  </a:moveTo>
                  <a:lnTo>
                    <a:pt x="50" y="76"/>
                  </a:lnTo>
                </a:path>
              </a:pathLst>
            </a:custGeom>
            <a:ln w="3175">
              <a:solidFill>
                <a:srgbClr val="231F20"/>
              </a:solidFill>
            </a:ln>
          </p:spPr>
          <p:txBody>
            <a:bodyPr wrap="square" lIns="0" tIns="0" rIns="0" bIns="0" rtlCol="0"/>
            <a:lstStyle/>
            <a:p/>
          </p:txBody>
        </p:sp>
        <p:sp>
          <p:nvSpPr>
            <p:cNvPr id="5949" name="object 5949" descr=""/>
            <p:cNvSpPr/>
            <p:nvPr/>
          </p:nvSpPr>
          <p:spPr>
            <a:xfrm>
              <a:off x="5551364" y="24165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50" name="object 5950" descr=""/>
            <p:cNvSpPr/>
            <p:nvPr/>
          </p:nvSpPr>
          <p:spPr>
            <a:xfrm>
              <a:off x="5553390" y="2415786"/>
              <a:ext cx="635" cy="635"/>
            </a:xfrm>
            <a:custGeom>
              <a:avLst/>
              <a:gdLst/>
              <a:ahLst/>
              <a:cxnLst/>
              <a:rect l="l" t="t" r="r" b="b"/>
              <a:pathLst>
                <a:path w="635" h="635">
                  <a:moveTo>
                    <a:pt x="63" y="152"/>
                  </a:moveTo>
                  <a:lnTo>
                    <a:pt x="0" y="0"/>
                  </a:lnTo>
                </a:path>
                <a:path w="635" h="635">
                  <a:moveTo>
                    <a:pt x="63" y="152"/>
                  </a:moveTo>
                </a:path>
              </a:pathLst>
            </a:custGeom>
            <a:ln w="3175">
              <a:solidFill>
                <a:srgbClr val="231F20"/>
              </a:solidFill>
            </a:ln>
          </p:spPr>
          <p:txBody>
            <a:bodyPr wrap="square" lIns="0" tIns="0" rIns="0" bIns="0" rtlCol="0"/>
            <a:lstStyle/>
            <a:p/>
          </p:txBody>
        </p:sp>
        <p:sp>
          <p:nvSpPr>
            <p:cNvPr id="5951" name="object 5951" descr=""/>
            <p:cNvSpPr/>
            <p:nvPr/>
          </p:nvSpPr>
          <p:spPr>
            <a:xfrm>
              <a:off x="5552955" y="2415070"/>
              <a:ext cx="635" cy="635"/>
            </a:xfrm>
            <a:custGeom>
              <a:avLst/>
              <a:gdLst/>
              <a:ahLst/>
              <a:cxnLst/>
              <a:rect l="l" t="t" r="r" b="b"/>
              <a:pathLst>
                <a:path w="635" h="635">
                  <a:moveTo>
                    <a:pt x="76" y="38"/>
                  </a:moveTo>
                  <a:lnTo>
                    <a:pt x="0" y="0"/>
                  </a:lnTo>
                </a:path>
              </a:pathLst>
            </a:custGeom>
            <a:ln w="3175">
              <a:solidFill>
                <a:srgbClr val="231F20"/>
              </a:solidFill>
            </a:ln>
          </p:spPr>
          <p:txBody>
            <a:bodyPr wrap="square" lIns="0" tIns="0" rIns="0" bIns="0" rtlCol="0"/>
            <a:lstStyle/>
            <a:p/>
          </p:txBody>
        </p:sp>
        <p:sp>
          <p:nvSpPr>
            <p:cNvPr id="5952" name="object 5952" descr=""/>
            <p:cNvSpPr/>
            <p:nvPr/>
          </p:nvSpPr>
          <p:spPr>
            <a:xfrm>
              <a:off x="5552862" y="2415330"/>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5953" name="object 5953" descr=""/>
            <p:cNvSpPr/>
            <p:nvPr/>
          </p:nvSpPr>
          <p:spPr>
            <a:xfrm>
              <a:off x="5552461" y="2417167"/>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5954" name="object 5954" descr=""/>
            <p:cNvSpPr/>
            <p:nvPr/>
          </p:nvSpPr>
          <p:spPr>
            <a:xfrm>
              <a:off x="5552202" y="2415566"/>
              <a:ext cx="635" cy="635"/>
            </a:xfrm>
            <a:custGeom>
              <a:avLst/>
              <a:gdLst/>
              <a:ahLst/>
              <a:cxnLst/>
              <a:rect l="l" t="t" r="r" b="b"/>
              <a:pathLst>
                <a:path w="635" h="635">
                  <a:moveTo>
                    <a:pt x="177" y="0"/>
                  </a:moveTo>
                  <a:lnTo>
                    <a:pt x="0" y="76"/>
                  </a:lnTo>
                </a:path>
              </a:pathLst>
            </a:custGeom>
            <a:ln w="3175">
              <a:solidFill>
                <a:srgbClr val="231F20"/>
              </a:solidFill>
            </a:ln>
          </p:spPr>
          <p:txBody>
            <a:bodyPr wrap="square" lIns="0" tIns="0" rIns="0" bIns="0" rtlCol="0"/>
            <a:lstStyle/>
            <a:p/>
          </p:txBody>
        </p:sp>
        <p:sp>
          <p:nvSpPr>
            <p:cNvPr id="5955" name="object 5955" descr=""/>
            <p:cNvSpPr/>
            <p:nvPr/>
          </p:nvSpPr>
          <p:spPr>
            <a:xfrm>
              <a:off x="5551059" y="2416248"/>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5956" name="object 5956" descr=""/>
            <p:cNvSpPr/>
            <p:nvPr/>
          </p:nvSpPr>
          <p:spPr>
            <a:xfrm>
              <a:off x="5551065" y="2416087"/>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5957" name="object 5957" descr=""/>
            <p:cNvSpPr/>
            <p:nvPr/>
          </p:nvSpPr>
          <p:spPr>
            <a:xfrm>
              <a:off x="5551332" y="2416248"/>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5958" name="object 5958" descr=""/>
            <p:cNvSpPr/>
            <p:nvPr/>
          </p:nvSpPr>
          <p:spPr>
            <a:xfrm>
              <a:off x="5579479" y="2415763"/>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5959" name="object 5959" descr=""/>
            <p:cNvSpPr/>
            <p:nvPr/>
          </p:nvSpPr>
          <p:spPr>
            <a:xfrm>
              <a:off x="5540796" y="2401068"/>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960" name="object 5960" descr=""/>
            <p:cNvSpPr/>
            <p:nvPr/>
          </p:nvSpPr>
          <p:spPr>
            <a:xfrm>
              <a:off x="5539959" y="2407257"/>
              <a:ext cx="0" cy="635"/>
            </a:xfrm>
            <a:custGeom>
              <a:avLst/>
              <a:gdLst/>
              <a:ahLst/>
              <a:cxnLst/>
              <a:rect l="l" t="t" r="r" b="b"/>
              <a:pathLst>
                <a:path w="0" h="635">
                  <a:moveTo>
                    <a:pt x="0" y="0"/>
                  </a:moveTo>
                  <a:lnTo>
                    <a:pt x="0" y="50"/>
                  </a:lnTo>
                </a:path>
              </a:pathLst>
            </a:custGeom>
            <a:ln w="3175">
              <a:solidFill>
                <a:srgbClr val="231F20"/>
              </a:solidFill>
            </a:ln>
          </p:spPr>
          <p:txBody>
            <a:bodyPr wrap="square" lIns="0" tIns="0" rIns="0" bIns="0" rtlCol="0"/>
            <a:lstStyle/>
            <a:p/>
          </p:txBody>
        </p:sp>
        <p:sp>
          <p:nvSpPr>
            <p:cNvPr id="5961" name="object 5961" descr=""/>
            <p:cNvSpPr/>
            <p:nvPr/>
          </p:nvSpPr>
          <p:spPr>
            <a:xfrm>
              <a:off x="5541076" y="2400511"/>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962" name="object 5962" descr=""/>
            <p:cNvSpPr/>
            <p:nvPr/>
          </p:nvSpPr>
          <p:spPr>
            <a:xfrm>
              <a:off x="5539959" y="2407816"/>
              <a:ext cx="0" cy="635"/>
            </a:xfrm>
            <a:custGeom>
              <a:avLst/>
              <a:gdLst/>
              <a:ahLst/>
              <a:cxnLst/>
              <a:rect l="l" t="t" r="r" b="b"/>
              <a:pathLst>
                <a:path w="0" h="635">
                  <a:moveTo>
                    <a:pt x="0" y="0"/>
                  </a:moveTo>
                  <a:lnTo>
                    <a:pt x="0" y="50"/>
                  </a:lnTo>
                </a:path>
              </a:pathLst>
            </a:custGeom>
            <a:ln w="3175">
              <a:solidFill>
                <a:srgbClr val="231F20"/>
              </a:solidFill>
            </a:ln>
          </p:spPr>
          <p:txBody>
            <a:bodyPr wrap="square" lIns="0" tIns="0" rIns="0" bIns="0" rtlCol="0"/>
            <a:lstStyle/>
            <a:p/>
          </p:txBody>
        </p:sp>
        <p:sp>
          <p:nvSpPr>
            <p:cNvPr id="5963" name="object 5963" descr=""/>
            <p:cNvSpPr/>
            <p:nvPr/>
          </p:nvSpPr>
          <p:spPr>
            <a:xfrm>
              <a:off x="5548033" y="2406823"/>
              <a:ext cx="635" cy="635"/>
            </a:xfrm>
            <a:custGeom>
              <a:avLst/>
              <a:gdLst/>
              <a:ahLst/>
              <a:cxnLst/>
              <a:rect l="l" t="t" r="r" b="b"/>
              <a:pathLst>
                <a:path w="635" h="635">
                  <a:moveTo>
                    <a:pt x="25" y="50"/>
                  </a:moveTo>
                  <a:lnTo>
                    <a:pt x="0" y="0"/>
                  </a:lnTo>
                </a:path>
              </a:pathLst>
            </a:custGeom>
            <a:ln w="3175">
              <a:solidFill>
                <a:srgbClr val="231F20"/>
              </a:solidFill>
            </a:ln>
          </p:spPr>
          <p:txBody>
            <a:bodyPr wrap="square" lIns="0" tIns="0" rIns="0" bIns="0" rtlCol="0"/>
            <a:lstStyle/>
            <a:p/>
          </p:txBody>
        </p:sp>
        <p:sp>
          <p:nvSpPr>
            <p:cNvPr id="5964" name="object 5964" descr=""/>
            <p:cNvSpPr/>
            <p:nvPr/>
          </p:nvSpPr>
          <p:spPr>
            <a:xfrm>
              <a:off x="5548083" y="2408099"/>
              <a:ext cx="0" cy="635"/>
            </a:xfrm>
            <a:custGeom>
              <a:avLst/>
              <a:gdLst/>
              <a:ahLst/>
              <a:cxnLst/>
              <a:rect l="l" t="t" r="r" b="b"/>
              <a:pathLst>
                <a:path w="0" h="635">
                  <a:moveTo>
                    <a:pt x="0" y="50"/>
                  </a:moveTo>
                  <a:lnTo>
                    <a:pt x="0" y="0"/>
                  </a:lnTo>
                </a:path>
              </a:pathLst>
            </a:custGeom>
            <a:ln w="3175">
              <a:solidFill>
                <a:srgbClr val="231F20"/>
              </a:solidFill>
            </a:ln>
          </p:spPr>
          <p:txBody>
            <a:bodyPr wrap="square" lIns="0" tIns="0" rIns="0" bIns="0" rtlCol="0"/>
            <a:lstStyle/>
            <a:p/>
          </p:txBody>
        </p:sp>
        <p:sp>
          <p:nvSpPr>
            <p:cNvPr id="5965" name="object 5965" descr=""/>
            <p:cNvSpPr/>
            <p:nvPr/>
          </p:nvSpPr>
          <p:spPr>
            <a:xfrm>
              <a:off x="5548077" y="2403225"/>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5966" name="object 5966" descr=""/>
            <p:cNvSpPr/>
            <p:nvPr/>
          </p:nvSpPr>
          <p:spPr>
            <a:xfrm>
              <a:off x="5548039" y="2406823"/>
              <a:ext cx="635" cy="635"/>
            </a:xfrm>
            <a:custGeom>
              <a:avLst/>
              <a:gdLst/>
              <a:ahLst/>
              <a:cxnLst/>
              <a:rect l="l" t="t" r="r" b="b"/>
              <a:pathLst>
                <a:path w="635" h="635">
                  <a:moveTo>
                    <a:pt x="12" y="38"/>
                  </a:moveTo>
                  <a:lnTo>
                    <a:pt x="0" y="0"/>
                  </a:lnTo>
                </a:path>
              </a:pathLst>
            </a:custGeom>
            <a:ln w="3175">
              <a:solidFill>
                <a:srgbClr val="231F20"/>
              </a:solidFill>
            </a:ln>
          </p:spPr>
          <p:txBody>
            <a:bodyPr wrap="square" lIns="0" tIns="0" rIns="0" bIns="0" rtlCol="0"/>
            <a:lstStyle/>
            <a:p/>
          </p:txBody>
        </p:sp>
        <p:sp>
          <p:nvSpPr>
            <p:cNvPr id="5967" name="object 5967" descr=""/>
            <p:cNvSpPr/>
            <p:nvPr/>
          </p:nvSpPr>
          <p:spPr>
            <a:xfrm>
              <a:off x="5548021" y="2408260"/>
              <a:ext cx="635" cy="635"/>
            </a:xfrm>
            <a:custGeom>
              <a:avLst/>
              <a:gdLst/>
              <a:ahLst/>
              <a:cxnLst/>
              <a:rect l="l" t="t" r="r" b="b"/>
              <a:pathLst>
                <a:path w="635" h="635">
                  <a:moveTo>
                    <a:pt x="0" y="63"/>
                  </a:moveTo>
                  <a:lnTo>
                    <a:pt x="25" y="0"/>
                  </a:lnTo>
                </a:path>
              </a:pathLst>
            </a:custGeom>
            <a:ln w="3175">
              <a:solidFill>
                <a:srgbClr val="231F20"/>
              </a:solidFill>
            </a:ln>
          </p:spPr>
          <p:txBody>
            <a:bodyPr wrap="square" lIns="0" tIns="0" rIns="0" bIns="0" rtlCol="0"/>
            <a:lstStyle/>
            <a:p/>
          </p:txBody>
        </p:sp>
        <p:sp>
          <p:nvSpPr>
            <p:cNvPr id="5968" name="object 5968" descr=""/>
            <p:cNvSpPr/>
            <p:nvPr/>
          </p:nvSpPr>
          <p:spPr>
            <a:xfrm>
              <a:off x="5548007" y="2401910"/>
              <a:ext cx="635" cy="635"/>
            </a:xfrm>
            <a:custGeom>
              <a:avLst/>
              <a:gdLst/>
              <a:ahLst/>
              <a:cxnLst/>
              <a:rect l="l" t="t" r="r" b="b"/>
              <a:pathLst>
                <a:path w="635" h="635">
                  <a:moveTo>
                    <a:pt x="38" y="63"/>
                  </a:moveTo>
                </a:path>
                <a:path w="635" h="635">
                  <a:moveTo>
                    <a:pt x="38" y="63"/>
                  </a:moveTo>
                </a:path>
              </a:pathLst>
            </a:custGeom>
            <a:ln w="3175">
              <a:solidFill>
                <a:srgbClr val="231F20"/>
              </a:solidFill>
            </a:ln>
          </p:spPr>
          <p:txBody>
            <a:bodyPr wrap="square" lIns="0" tIns="0" rIns="0" bIns="0" rtlCol="0"/>
            <a:lstStyle/>
            <a:p/>
          </p:txBody>
        </p:sp>
        <p:sp>
          <p:nvSpPr>
            <p:cNvPr id="5969" name="object 5969" descr=""/>
            <p:cNvSpPr/>
            <p:nvPr/>
          </p:nvSpPr>
          <p:spPr>
            <a:xfrm>
              <a:off x="5547748" y="2403611"/>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5970" name="object 5970" descr=""/>
            <p:cNvSpPr/>
            <p:nvPr/>
          </p:nvSpPr>
          <p:spPr>
            <a:xfrm>
              <a:off x="5547840" y="2406636"/>
              <a:ext cx="635" cy="635"/>
            </a:xfrm>
            <a:custGeom>
              <a:avLst/>
              <a:gdLst/>
              <a:ahLst/>
              <a:cxnLst/>
              <a:rect l="l" t="t" r="r" b="b"/>
              <a:pathLst>
                <a:path w="635" h="635">
                  <a:moveTo>
                    <a:pt x="50" y="38"/>
                  </a:moveTo>
                  <a:lnTo>
                    <a:pt x="0" y="0"/>
                  </a:lnTo>
                </a:path>
              </a:pathLst>
            </a:custGeom>
            <a:ln w="3175">
              <a:solidFill>
                <a:srgbClr val="231F20"/>
              </a:solidFill>
            </a:ln>
          </p:spPr>
          <p:txBody>
            <a:bodyPr wrap="square" lIns="0" tIns="0" rIns="0" bIns="0" rtlCol="0"/>
            <a:lstStyle/>
            <a:p/>
          </p:txBody>
        </p:sp>
        <p:sp>
          <p:nvSpPr>
            <p:cNvPr id="5971" name="object 5971" descr=""/>
            <p:cNvSpPr/>
            <p:nvPr/>
          </p:nvSpPr>
          <p:spPr>
            <a:xfrm>
              <a:off x="5547823" y="2408460"/>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5972" name="object 5972" descr=""/>
            <p:cNvSpPr/>
            <p:nvPr/>
          </p:nvSpPr>
          <p:spPr>
            <a:xfrm>
              <a:off x="5547771" y="2401750"/>
              <a:ext cx="635" cy="635"/>
            </a:xfrm>
            <a:custGeom>
              <a:avLst/>
              <a:gdLst/>
              <a:ahLst/>
              <a:cxnLst/>
              <a:rect l="l" t="t" r="r" b="b"/>
              <a:pathLst>
                <a:path w="635" h="635">
                  <a:moveTo>
                    <a:pt x="88" y="38"/>
                  </a:moveTo>
                </a:path>
              </a:pathLst>
            </a:custGeom>
            <a:ln w="3175">
              <a:solidFill>
                <a:srgbClr val="231F20"/>
              </a:solidFill>
            </a:ln>
          </p:spPr>
          <p:txBody>
            <a:bodyPr wrap="square" lIns="0" tIns="0" rIns="0" bIns="0" rtlCol="0"/>
            <a:lstStyle/>
            <a:p/>
          </p:txBody>
        </p:sp>
        <p:sp>
          <p:nvSpPr>
            <p:cNvPr id="5973" name="object 5973" descr=""/>
            <p:cNvSpPr/>
            <p:nvPr/>
          </p:nvSpPr>
          <p:spPr>
            <a:xfrm>
              <a:off x="5549088" y="2412701"/>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5974" name="object 5974" descr=""/>
            <p:cNvSpPr/>
            <p:nvPr/>
          </p:nvSpPr>
          <p:spPr>
            <a:xfrm>
              <a:off x="5542724" y="2394495"/>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5975" name="object 5975" descr=""/>
            <p:cNvSpPr/>
            <p:nvPr/>
          </p:nvSpPr>
          <p:spPr>
            <a:xfrm>
              <a:off x="5546576" y="2387388"/>
              <a:ext cx="635" cy="635"/>
            </a:xfrm>
            <a:custGeom>
              <a:avLst/>
              <a:gdLst/>
              <a:ahLst/>
              <a:cxnLst/>
              <a:rect l="l" t="t" r="r" b="b"/>
              <a:pathLst>
                <a:path w="635" h="635">
                  <a:moveTo>
                    <a:pt x="12" y="25"/>
                  </a:moveTo>
                </a:path>
              </a:pathLst>
            </a:custGeom>
            <a:ln w="3175">
              <a:solidFill>
                <a:srgbClr val="231F20"/>
              </a:solidFill>
            </a:ln>
          </p:spPr>
          <p:txBody>
            <a:bodyPr wrap="square" lIns="0" tIns="0" rIns="0" bIns="0" rtlCol="0"/>
            <a:lstStyle/>
            <a:p/>
          </p:txBody>
        </p:sp>
        <p:sp>
          <p:nvSpPr>
            <p:cNvPr id="5976" name="object 5976" descr=""/>
            <p:cNvSpPr/>
            <p:nvPr/>
          </p:nvSpPr>
          <p:spPr>
            <a:xfrm>
              <a:off x="5541639" y="2393677"/>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5977" name="object 5977" descr=""/>
            <p:cNvSpPr/>
            <p:nvPr/>
          </p:nvSpPr>
          <p:spPr>
            <a:xfrm>
              <a:off x="5541869" y="2393875"/>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978" name="object 5978" descr=""/>
            <p:cNvSpPr/>
            <p:nvPr/>
          </p:nvSpPr>
          <p:spPr>
            <a:xfrm>
              <a:off x="5540245" y="2393068"/>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979" name="object 5979" descr=""/>
            <p:cNvSpPr/>
            <p:nvPr/>
          </p:nvSpPr>
          <p:spPr>
            <a:xfrm>
              <a:off x="5541887" y="2393813"/>
              <a:ext cx="635" cy="635"/>
            </a:xfrm>
            <a:custGeom>
              <a:avLst/>
              <a:gdLst/>
              <a:ahLst/>
              <a:cxnLst/>
              <a:rect l="l" t="t" r="r" b="b"/>
              <a:pathLst>
                <a:path w="635" h="635">
                  <a:moveTo>
                    <a:pt x="25" y="0"/>
                  </a:moveTo>
                  <a:lnTo>
                    <a:pt x="0" y="63"/>
                  </a:lnTo>
                </a:path>
              </a:pathLst>
            </a:custGeom>
            <a:ln w="3175">
              <a:solidFill>
                <a:srgbClr val="231F20"/>
              </a:solidFill>
            </a:ln>
          </p:spPr>
          <p:txBody>
            <a:bodyPr wrap="square" lIns="0" tIns="0" rIns="0" bIns="0" rtlCol="0"/>
            <a:lstStyle/>
            <a:p/>
          </p:txBody>
        </p:sp>
        <p:sp>
          <p:nvSpPr>
            <p:cNvPr id="5980" name="object 5980" descr=""/>
            <p:cNvSpPr/>
            <p:nvPr/>
          </p:nvSpPr>
          <p:spPr>
            <a:xfrm>
              <a:off x="5540263" y="2393008"/>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981" name="object 5981" descr=""/>
            <p:cNvSpPr/>
            <p:nvPr/>
          </p:nvSpPr>
          <p:spPr>
            <a:xfrm>
              <a:off x="5541869" y="2393875"/>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5982" name="object 5982" descr=""/>
            <p:cNvSpPr/>
            <p:nvPr/>
          </p:nvSpPr>
          <p:spPr>
            <a:xfrm>
              <a:off x="5540245" y="2393068"/>
              <a:ext cx="635" cy="635"/>
            </a:xfrm>
            <a:custGeom>
              <a:avLst/>
              <a:gdLst/>
              <a:ahLst/>
              <a:cxnLst/>
              <a:rect l="l" t="t" r="r" b="b"/>
              <a:pathLst>
                <a:path w="635" h="635">
                  <a:moveTo>
                    <a:pt x="12" y="0"/>
                  </a:moveTo>
                </a:path>
                <a:path w="635" h="635">
                  <a:moveTo>
                    <a:pt x="12" y="0"/>
                  </a:moveTo>
                </a:path>
              </a:pathLst>
            </a:custGeom>
            <a:ln w="3175">
              <a:solidFill>
                <a:srgbClr val="231F20"/>
              </a:solidFill>
            </a:ln>
          </p:spPr>
          <p:txBody>
            <a:bodyPr wrap="square" lIns="0" tIns="0" rIns="0" bIns="0" rtlCol="0"/>
            <a:lstStyle/>
            <a:p/>
          </p:txBody>
        </p:sp>
        <p:sp>
          <p:nvSpPr>
            <p:cNvPr id="5983" name="object 5983" descr=""/>
            <p:cNvSpPr/>
            <p:nvPr/>
          </p:nvSpPr>
          <p:spPr>
            <a:xfrm>
              <a:off x="5541863" y="2393937"/>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5984" name="object 5984" descr=""/>
            <p:cNvSpPr/>
            <p:nvPr/>
          </p:nvSpPr>
          <p:spPr>
            <a:xfrm>
              <a:off x="5540275" y="2393404"/>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5985" name="object 5985" descr=""/>
            <p:cNvSpPr/>
            <p:nvPr/>
          </p:nvSpPr>
          <p:spPr>
            <a:xfrm>
              <a:off x="5540555" y="2392198"/>
              <a:ext cx="635" cy="635"/>
            </a:xfrm>
            <a:custGeom>
              <a:avLst/>
              <a:gdLst/>
              <a:ahLst/>
              <a:cxnLst/>
              <a:rect l="l" t="t" r="r" b="b"/>
              <a:pathLst>
                <a:path w="635" h="635">
                  <a:moveTo>
                    <a:pt x="546" y="114"/>
                  </a:moveTo>
                  <a:lnTo>
                    <a:pt x="355" y="0"/>
                  </a:lnTo>
                  <a:lnTo>
                    <a:pt x="114" y="76"/>
                  </a:lnTo>
                  <a:lnTo>
                    <a:pt x="0" y="266"/>
                  </a:lnTo>
                </a:path>
              </a:pathLst>
            </a:custGeom>
            <a:ln w="3175">
              <a:solidFill>
                <a:srgbClr val="231F20"/>
              </a:solidFill>
            </a:ln>
          </p:spPr>
          <p:txBody>
            <a:bodyPr wrap="square" lIns="0" tIns="0" rIns="0" bIns="0" rtlCol="0"/>
            <a:lstStyle/>
            <a:p/>
          </p:txBody>
        </p:sp>
        <p:sp>
          <p:nvSpPr>
            <p:cNvPr id="5986" name="object 5986" descr=""/>
            <p:cNvSpPr/>
            <p:nvPr/>
          </p:nvSpPr>
          <p:spPr>
            <a:xfrm>
              <a:off x="5540174" y="2393008"/>
              <a:ext cx="635" cy="635"/>
            </a:xfrm>
            <a:custGeom>
              <a:avLst/>
              <a:gdLst/>
              <a:ahLst/>
              <a:cxnLst/>
              <a:rect l="l" t="t" r="r" b="b"/>
              <a:pathLst>
                <a:path w="635" h="635">
                  <a:moveTo>
                    <a:pt x="114" y="0"/>
                  </a:moveTo>
                  <a:lnTo>
                    <a:pt x="0" y="190"/>
                  </a:lnTo>
                  <a:lnTo>
                    <a:pt x="63" y="431"/>
                  </a:lnTo>
                  <a:lnTo>
                    <a:pt x="254" y="546"/>
                  </a:lnTo>
                </a:path>
              </a:pathLst>
            </a:custGeom>
            <a:ln w="3175">
              <a:solidFill>
                <a:srgbClr val="231F20"/>
              </a:solidFill>
            </a:ln>
          </p:spPr>
          <p:txBody>
            <a:bodyPr wrap="square" lIns="0" tIns="0" rIns="0" bIns="0" rtlCol="0"/>
            <a:lstStyle/>
            <a:p/>
          </p:txBody>
        </p:sp>
        <p:sp>
          <p:nvSpPr>
            <p:cNvPr id="5987" name="object 5987" descr=""/>
            <p:cNvSpPr/>
            <p:nvPr/>
          </p:nvSpPr>
          <p:spPr>
            <a:xfrm>
              <a:off x="5540696" y="2392287"/>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5988" name="object 5988" descr=""/>
            <p:cNvSpPr/>
            <p:nvPr/>
          </p:nvSpPr>
          <p:spPr>
            <a:xfrm>
              <a:off x="5540288" y="239341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5989" name="object 5989" descr=""/>
            <p:cNvSpPr/>
            <p:nvPr/>
          </p:nvSpPr>
          <p:spPr>
            <a:xfrm>
              <a:off x="5579473" y="2398548"/>
              <a:ext cx="0" cy="635"/>
            </a:xfrm>
            <a:custGeom>
              <a:avLst/>
              <a:gdLst/>
              <a:ahLst/>
              <a:cxnLst/>
              <a:rect l="l" t="t" r="r" b="b"/>
              <a:pathLst>
                <a:path w="0" h="635">
                  <a:moveTo>
                    <a:pt x="0" y="88"/>
                  </a:moveTo>
                  <a:lnTo>
                    <a:pt x="0" y="0"/>
                  </a:lnTo>
                </a:path>
              </a:pathLst>
            </a:custGeom>
            <a:ln w="3175">
              <a:solidFill>
                <a:srgbClr val="231F20"/>
              </a:solidFill>
            </a:ln>
          </p:spPr>
          <p:txBody>
            <a:bodyPr wrap="square" lIns="0" tIns="0" rIns="0" bIns="0" rtlCol="0"/>
            <a:lstStyle/>
            <a:p/>
          </p:txBody>
        </p:sp>
        <p:sp>
          <p:nvSpPr>
            <p:cNvPr id="5990" name="object 5990" descr=""/>
            <p:cNvSpPr/>
            <p:nvPr/>
          </p:nvSpPr>
          <p:spPr>
            <a:xfrm>
              <a:off x="5543320" y="239487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991" name="object 5991" descr=""/>
            <p:cNvSpPr/>
            <p:nvPr/>
          </p:nvSpPr>
          <p:spPr>
            <a:xfrm>
              <a:off x="5543599" y="2394062"/>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5992" name="object 5992" descr=""/>
            <p:cNvSpPr/>
            <p:nvPr/>
          </p:nvSpPr>
          <p:spPr>
            <a:xfrm>
              <a:off x="5548002" y="2397743"/>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5993" name="object 5993" descr=""/>
            <p:cNvSpPr/>
            <p:nvPr/>
          </p:nvSpPr>
          <p:spPr>
            <a:xfrm>
              <a:off x="5547866" y="2397868"/>
              <a:ext cx="635" cy="635"/>
            </a:xfrm>
            <a:custGeom>
              <a:avLst/>
              <a:gdLst/>
              <a:ahLst/>
              <a:cxnLst/>
              <a:rect l="l" t="t" r="r" b="b"/>
              <a:pathLst>
                <a:path w="635" h="635">
                  <a:moveTo>
                    <a:pt x="0" y="38"/>
                  </a:moveTo>
                  <a:lnTo>
                    <a:pt x="50" y="0"/>
                  </a:lnTo>
                </a:path>
              </a:pathLst>
            </a:custGeom>
            <a:ln w="3175">
              <a:solidFill>
                <a:srgbClr val="231F20"/>
              </a:solidFill>
            </a:ln>
          </p:spPr>
          <p:txBody>
            <a:bodyPr wrap="square" lIns="0" tIns="0" rIns="0" bIns="0" rtlCol="0"/>
            <a:lstStyle/>
            <a:p/>
          </p:txBody>
        </p:sp>
        <p:sp>
          <p:nvSpPr>
            <p:cNvPr id="5994" name="object 5994" descr=""/>
            <p:cNvSpPr/>
            <p:nvPr/>
          </p:nvSpPr>
          <p:spPr>
            <a:xfrm>
              <a:off x="5547617" y="2397943"/>
              <a:ext cx="635" cy="0"/>
            </a:xfrm>
            <a:custGeom>
              <a:avLst/>
              <a:gdLst/>
              <a:ahLst/>
              <a:cxnLst/>
              <a:rect l="l" t="t" r="r" b="b"/>
              <a:pathLst>
                <a:path w="635" h="0">
                  <a:moveTo>
                    <a:pt x="0" y="0"/>
                  </a:moveTo>
                  <a:lnTo>
                    <a:pt x="38" y="0"/>
                  </a:lnTo>
                </a:path>
              </a:pathLst>
            </a:custGeom>
            <a:ln w="3175">
              <a:solidFill>
                <a:srgbClr val="231F20"/>
              </a:solidFill>
            </a:ln>
          </p:spPr>
          <p:txBody>
            <a:bodyPr wrap="square" lIns="0" tIns="0" rIns="0" bIns="0" rtlCol="0"/>
            <a:lstStyle/>
            <a:p/>
          </p:txBody>
        </p:sp>
        <p:sp>
          <p:nvSpPr>
            <p:cNvPr id="5995" name="object 5995" descr=""/>
            <p:cNvSpPr/>
            <p:nvPr/>
          </p:nvSpPr>
          <p:spPr>
            <a:xfrm>
              <a:off x="5549162" y="2408112"/>
              <a:ext cx="0" cy="635"/>
            </a:xfrm>
            <a:custGeom>
              <a:avLst/>
              <a:gdLst/>
              <a:ahLst/>
              <a:cxnLst/>
              <a:rect l="l" t="t" r="r" b="b"/>
              <a:pathLst>
                <a:path w="0" h="635">
                  <a:moveTo>
                    <a:pt x="0" y="76"/>
                  </a:moveTo>
                </a:path>
              </a:pathLst>
            </a:custGeom>
            <a:ln w="3175">
              <a:solidFill>
                <a:srgbClr val="231F20"/>
              </a:solidFill>
            </a:ln>
          </p:spPr>
          <p:txBody>
            <a:bodyPr wrap="square" lIns="0" tIns="0" rIns="0" bIns="0" rtlCol="0"/>
            <a:lstStyle/>
            <a:p/>
          </p:txBody>
        </p:sp>
        <p:sp>
          <p:nvSpPr>
            <p:cNvPr id="5996" name="object 5996" descr=""/>
            <p:cNvSpPr/>
            <p:nvPr/>
          </p:nvSpPr>
          <p:spPr>
            <a:xfrm>
              <a:off x="5548883" y="2408099"/>
              <a:ext cx="635" cy="635"/>
            </a:xfrm>
            <a:custGeom>
              <a:avLst/>
              <a:gdLst/>
              <a:ahLst/>
              <a:cxnLst/>
              <a:rect l="l" t="t" r="r" b="b"/>
              <a:pathLst>
                <a:path w="635" h="635">
                  <a:moveTo>
                    <a:pt x="0" y="88"/>
                  </a:moveTo>
                </a:path>
                <a:path w="635" h="635">
                  <a:moveTo>
                    <a:pt x="0" y="88"/>
                  </a:moveTo>
                </a:path>
                <a:path w="635" h="635">
                  <a:moveTo>
                    <a:pt x="0" y="88"/>
                  </a:moveTo>
                </a:path>
              </a:pathLst>
            </a:custGeom>
            <a:ln w="3175">
              <a:solidFill>
                <a:srgbClr val="231F20"/>
              </a:solidFill>
            </a:ln>
          </p:spPr>
          <p:txBody>
            <a:bodyPr wrap="square" lIns="0" tIns="0" rIns="0" bIns="0" rtlCol="0"/>
            <a:lstStyle/>
            <a:p/>
          </p:txBody>
        </p:sp>
        <p:sp>
          <p:nvSpPr>
            <p:cNvPr id="5997" name="object 5997" descr=""/>
            <p:cNvSpPr/>
            <p:nvPr/>
          </p:nvSpPr>
          <p:spPr>
            <a:xfrm>
              <a:off x="5548635" y="2408460"/>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5998" name="object 5998" descr=""/>
            <p:cNvSpPr/>
            <p:nvPr/>
          </p:nvSpPr>
          <p:spPr>
            <a:xfrm>
              <a:off x="5548480" y="2408104"/>
              <a:ext cx="635" cy="635"/>
            </a:xfrm>
            <a:custGeom>
              <a:avLst/>
              <a:gdLst/>
              <a:ahLst/>
              <a:cxnLst/>
              <a:rect l="l" t="t" r="r" b="b"/>
              <a:pathLst>
                <a:path w="635" h="635">
                  <a:moveTo>
                    <a:pt x="0" y="406"/>
                  </a:moveTo>
                  <a:lnTo>
                    <a:pt x="215" y="368"/>
                  </a:lnTo>
                  <a:lnTo>
                    <a:pt x="368" y="203"/>
                  </a:lnTo>
                  <a:lnTo>
                    <a:pt x="419" y="0"/>
                  </a:lnTo>
                </a:path>
              </a:pathLst>
            </a:custGeom>
            <a:ln w="3175">
              <a:solidFill>
                <a:srgbClr val="231F20"/>
              </a:solidFill>
            </a:ln>
          </p:spPr>
          <p:txBody>
            <a:bodyPr wrap="square" lIns="0" tIns="0" rIns="0" bIns="0" rtlCol="0"/>
            <a:lstStyle/>
            <a:p/>
          </p:txBody>
        </p:sp>
        <p:sp>
          <p:nvSpPr>
            <p:cNvPr id="5999" name="object 5999" descr=""/>
            <p:cNvSpPr/>
            <p:nvPr/>
          </p:nvSpPr>
          <p:spPr>
            <a:xfrm>
              <a:off x="5548690" y="2408410"/>
              <a:ext cx="635" cy="635"/>
            </a:xfrm>
            <a:custGeom>
              <a:avLst/>
              <a:gdLst/>
              <a:ahLst/>
              <a:cxnLst/>
              <a:rect l="l" t="t" r="r" b="b"/>
              <a:pathLst>
                <a:path w="635" h="635">
                  <a:moveTo>
                    <a:pt x="0" y="50"/>
                  </a:moveTo>
                </a:path>
                <a:path w="635" h="635">
                  <a:moveTo>
                    <a:pt x="0" y="50"/>
                  </a:moveTo>
                </a:path>
                <a:path w="635" h="635">
                  <a:moveTo>
                    <a:pt x="0" y="50"/>
                  </a:moveTo>
                </a:path>
              </a:pathLst>
            </a:custGeom>
            <a:ln w="3175">
              <a:solidFill>
                <a:srgbClr val="231F20"/>
              </a:solidFill>
            </a:ln>
          </p:spPr>
          <p:txBody>
            <a:bodyPr wrap="square" lIns="0" tIns="0" rIns="0" bIns="0" rtlCol="0"/>
            <a:lstStyle/>
            <a:p/>
          </p:txBody>
        </p:sp>
        <p:sp>
          <p:nvSpPr>
            <p:cNvPr id="6000" name="object 6000" descr=""/>
            <p:cNvSpPr/>
            <p:nvPr/>
          </p:nvSpPr>
          <p:spPr>
            <a:xfrm>
              <a:off x="5548480" y="240849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6001" name="object 6001" descr=""/>
            <p:cNvSpPr/>
            <p:nvPr/>
          </p:nvSpPr>
          <p:spPr>
            <a:xfrm>
              <a:off x="5548882" y="2406908"/>
              <a:ext cx="635" cy="635"/>
            </a:xfrm>
            <a:custGeom>
              <a:avLst/>
              <a:gdLst/>
              <a:ahLst/>
              <a:cxnLst/>
              <a:rect l="l" t="t" r="r" b="b"/>
              <a:pathLst>
                <a:path w="635" h="635">
                  <a:moveTo>
                    <a:pt x="12" y="114"/>
                  </a:moveTo>
                </a:path>
              </a:pathLst>
            </a:custGeom>
            <a:ln w="3175">
              <a:solidFill>
                <a:srgbClr val="231F20"/>
              </a:solidFill>
            </a:ln>
          </p:spPr>
          <p:txBody>
            <a:bodyPr wrap="square" lIns="0" tIns="0" rIns="0" bIns="0" rtlCol="0"/>
            <a:lstStyle/>
            <a:p/>
          </p:txBody>
        </p:sp>
        <p:sp>
          <p:nvSpPr>
            <p:cNvPr id="6002" name="object 6002" descr=""/>
            <p:cNvSpPr/>
            <p:nvPr/>
          </p:nvSpPr>
          <p:spPr>
            <a:xfrm>
              <a:off x="5548696" y="2406660"/>
              <a:ext cx="635" cy="635"/>
            </a:xfrm>
            <a:custGeom>
              <a:avLst/>
              <a:gdLst/>
              <a:ahLst/>
              <a:cxnLst/>
              <a:rect l="l" t="t" r="r" b="b"/>
              <a:pathLst>
                <a:path w="635" h="635">
                  <a:moveTo>
                    <a:pt x="76" y="63"/>
                  </a:moveTo>
                </a:path>
              </a:pathLst>
            </a:custGeom>
            <a:ln w="3175">
              <a:solidFill>
                <a:srgbClr val="231F20"/>
              </a:solidFill>
            </a:ln>
          </p:spPr>
          <p:txBody>
            <a:bodyPr wrap="square" lIns="0" tIns="0" rIns="0" bIns="0" rtlCol="0"/>
            <a:lstStyle/>
            <a:p/>
          </p:txBody>
        </p:sp>
        <p:sp>
          <p:nvSpPr>
            <p:cNvPr id="6003" name="object 6003" descr=""/>
            <p:cNvSpPr/>
            <p:nvPr/>
          </p:nvSpPr>
          <p:spPr>
            <a:xfrm>
              <a:off x="5548476" y="2406577"/>
              <a:ext cx="635" cy="635"/>
            </a:xfrm>
            <a:custGeom>
              <a:avLst/>
              <a:gdLst/>
              <a:ahLst/>
              <a:cxnLst/>
              <a:rect l="l" t="t" r="r" b="b"/>
              <a:pathLst>
                <a:path w="635" h="635">
                  <a:moveTo>
                    <a:pt x="419" y="406"/>
                  </a:moveTo>
                </a:path>
                <a:path w="635" h="635">
                  <a:moveTo>
                    <a:pt x="419" y="406"/>
                  </a:moveTo>
                  <a:lnTo>
                    <a:pt x="381" y="177"/>
                  </a:lnTo>
                  <a:lnTo>
                    <a:pt x="215" y="38"/>
                  </a:lnTo>
                  <a:lnTo>
                    <a:pt x="0" y="0"/>
                  </a:lnTo>
                </a:path>
              </a:pathLst>
            </a:custGeom>
            <a:ln w="3175">
              <a:solidFill>
                <a:srgbClr val="231F20"/>
              </a:solidFill>
            </a:ln>
          </p:spPr>
          <p:txBody>
            <a:bodyPr wrap="square" lIns="0" tIns="0" rIns="0" bIns="0" rtlCol="0"/>
            <a:lstStyle/>
            <a:p/>
          </p:txBody>
        </p:sp>
        <p:sp>
          <p:nvSpPr>
            <p:cNvPr id="6004" name="object 6004" descr=""/>
            <p:cNvSpPr/>
            <p:nvPr/>
          </p:nvSpPr>
          <p:spPr>
            <a:xfrm>
              <a:off x="5548484" y="2406612"/>
              <a:ext cx="635" cy="635"/>
            </a:xfrm>
            <a:custGeom>
              <a:avLst/>
              <a:gdLst/>
              <a:ahLst/>
              <a:cxnLst/>
              <a:rect l="l" t="t" r="r" b="b"/>
              <a:pathLst>
                <a:path w="635" h="635">
                  <a:moveTo>
                    <a:pt x="101" y="12"/>
                  </a:moveTo>
                </a:path>
              </a:pathLst>
            </a:custGeom>
            <a:ln w="3175">
              <a:solidFill>
                <a:srgbClr val="231F20"/>
              </a:solidFill>
            </a:ln>
          </p:spPr>
          <p:txBody>
            <a:bodyPr wrap="square" lIns="0" tIns="0" rIns="0" bIns="0" rtlCol="0"/>
            <a:lstStyle/>
            <a:p/>
          </p:txBody>
        </p:sp>
        <p:sp>
          <p:nvSpPr>
            <p:cNvPr id="6005" name="object 6005" descr=""/>
            <p:cNvSpPr/>
            <p:nvPr/>
          </p:nvSpPr>
          <p:spPr>
            <a:xfrm>
              <a:off x="5549379" y="2403606"/>
              <a:ext cx="635" cy="635"/>
            </a:xfrm>
            <a:custGeom>
              <a:avLst/>
              <a:gdLst/>
              <a:ahLst/>
              <a:cxnLst/>
              <a:rect l="l" t="t" r="r" b="b"/>
              <a:pathLst>
                <a:path w="635" h="635">
                  <a:moveTo>
                    <a:pt x="0" y="228"/>
                  </a:moveTo>
                </a:path>
                <a:path w="635" h="635">
                  <a:moveTo>
                    <a:pt x="0" y="228"/>
                  </a:moveTo>
                </a:path>
                <a:path w="635" h="635">
                  <a:moveTo>
                    <a:pt x="0" y="228"/>
                  </a:moveTo>
                  <a:lnTo>
                    <a:pt x="50" y="76"/>
                  </a:lnTo>
                </a:path>
              </a:pathLst>
            </a:custGeom>
            <a:ln w="3175">
              <a:solidFill>
                <a:srgbClr val="231F20"/>
              </a:solidFill>
            </a:ln>
          </p:spPr>
          <p:txBody>
            <a:bodyPr wrap="square" lIns="0" tIns="0" rIns="0" bIns="0" rtlCol="0"/>
            <a:lstStyle/>
            <a:p/>
          </p:txBody>
        </p:sp>
        <p:sp>
          <p:nvSpPr>
            <p:cNvPr id="6006" name="object 6006" descr=""/>
            <p:cNvSpPr/>
            <p:nvPr/>
          </p:nvSpPr>
          <p:spPr>
            <a:xfrm>
              <a:off x="5549088" y="2403758"/>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007" name="object 6007" descr=""/>
            <p:cNvSpPr/>
            <p:nvPr/>
          </p:nvSpPr>
          <p:spPr>
            <a:xfrm>
              <a:off x="5548864" y="2403559"/>
              <a:ext cx="635" cy="635"/>
            </a:xfrm>
            <a:custGeom>
              <a:avLst/>
              <a:gdLst/>
              <a:ahLst/>
              <a:cxnLst/>
              <a:rect l="l" t="t" r="r" b="b"/>
              <a:pathLst>
                <a:path w="635" h="635">
                  <a:moveTo>
                    <a:pt x="0" y="88"/>
                  </a:moveTo>
                </a:path>
                <a:path w="635" h="635">
                  <a:moveTo>
                    <a:pt x="0" y="88"/>
                  </a:moveTo>
                </a:path>
                <a:path w="635" h="635">
                  <a:moveTo>
                    <a:pt x="0" y="88"/>
                  </a:moveTo>
                </a:path>
              </a:pathLst>
            </a:custGeom>
            <a:ln w="3175">
              <a:solidFill>
                <a:srgbClr val="231F20"/>
              </a:solidFill>
            </a:ln>
          </p:spPr>
          <p:txBody>
            <a:bodyPr wrap="square" lIns="0" tIns="0" rIns="0" bIns="0" rtlCol="0"/>
            <a:lstStyle/>
            <a:p/>
          </p:txBody>
        </p:sp>
        <p:sp>
          <p:nvSpPr>
            <p:cNvPr id="6008" name="object 6008" descr=""/>
            <p:cNvSpPr/>
            <p:nvPr/>
          </p:nvSpPr>
          <p:spPr>
            <a:xfrm>
              <a:off x="5548374" y="2403503"/>
              <a:ext cx="635" cy="635"/>
            </a:xfrm>
            <a:custGeom>
              <a:avLst/>
              <a:gdLst/>
              <a:ahLst/>
              <a:cxnLst/>
              <a:rect l="l" t="t" r="r" b="b"/>
              <a:pathLst>
                <a:path w="635" h="635">
                  <a:moveTo>
                    <a:pt x="0" y="380"/>
                  </a:moveTo>
                  <a:lnTo>
                    <a:pt x="254" y="393"/>
                  </a:lnTo>
                  <a:lnTo>
                    <a:pt x="457" y="241"/>
                  </a:lnTo>
                  <a:lnTo>
                    <a:pt x="520" y="114"/>
                  </a:lnTo>
                </a:path>
              </a:pathLst>
            </a:custGeom>
            <a:ln w="3175">
              <a:solidFill>
                <a:srgbClr val="231F20"/>
              </a:solidFill>
            </a:ln>
          </p:spPr>
          <p:txBody>
            <a:bodyPr wrap="square" lIns="0" tIns="0" rIns="0" bIns="0" rtlCol="0"/>
            <a:lstStyle/>
            <a:p/>
          </p:txBody>
        </p:sp>
        <p:sp>
          <p:nvSpPr>
            <p:cNvPr id="6009" name="object 6009" descr=""/>
            <p:cNvSpPr/>
            <p:nvPr/>
          </p:nvSpPr>
          <p:spPr>
            <a:xfrm>
              <a:off x="5548628" y="2403858"/>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6010" name="object 6010" descr=""/>
            <p:cNvSpPr/>
            <p:nvPr/>
          </p:nvSpPr>
          <p:spPr>
            <a:xfrm>
              <a:off x="5548590" y="2401754"/>
              <a:ext cx="635" cy="635"/>
            </a:xfrm>
            <a:custGeom>
              <a:avLst/>
              <a:gdLst/>
              <a:ahLst/>
              <a:cxnLst/>
              <a:rect l="l" t="t" r="r" b="b"/>
              <a:pathLst>
                <a:path w="635" h="635">
                  <a:moveTo>
                    <a:pt x="304" y="393"/>
                  </a:moveTo>
                  <a:lnTo>
                    <a:pt x="304" y="342"/>
                  </a:lnTo>
                </a:path>
                <a:path w="635" h="635">
                  <a:moveTo>
                    <a:pt x="304" y="393"/>
                  </a:moveTo>
                </a:path>
                <a:path w="635" h="635">
                  <a:moveTo>
                    <a:pt x="304" y="393"/>
                  </a:moveTo>
                  <a:lnTo>
                    <a:pt x="304" y="203"/>
                  </a:lnTo>
                  <a:lnTo>
                    <a:pt x="177" y="38"/>
                  </a:lnTo>
                  <a:lnTo>
                    <a:pt x="0" y="0"/>
                  </a:lnTo>
                </a:path>
                <a:path w="635" h="635">
                  <a:moveTo>
                    <a:pt x="304" y="393"/>
                  </a:moveTo>
                </a:path>
              </a:pathLst>
            </a:custGeom>
            <a:ln w="3175">
              <a:solidFill>
                <a:srgbClr val="231F20"/>
              </a:solidFill>
            </a:ln>
          </p:spPr>
          <p:txBody>
            <a:bodyPr wrap="square" lIns="0" tIns="0" rIns="0" bIns="0" rtlCol="0"/>
            <a:lstStyle/>
            <a:p/>
          </p:txBody>
        </p:sp>
        <p:sp>
          <p:nvSpPr>
            <p:cNvPr id="6011" name="object 6011" descr=""/>
            <p:cNvSpPr/>
            <p:nvPr/>
          </p:nvSpPr>
          <p:spPr>
            <a:xfrm>
              <a:off x="5548833" y="2401947"/>
              <a:ext cx="635" cy="635"/>
            </a:xfrm>
            <a:custGeom>
              <a:avLst/>
              <a:gdLst/>
              <a:ahLst/>
              <a:cxnLst/>
              <a:rect l="l" t="t" r="r" b="b"/>
              <a:pathLst>
                <a:path w="635" h="635">
                  <a:moveTo>
                    <a:pt x="38" y="63"/>
                  </a:moveTo>
                </a:path>
                <a:path w="635" h="635">
                  <a:moveTo>
                    <a:pt x="38" y="63"/>
                  </a:moveTo>
                </a:path>
              </a:pathLst>
            </a:custGeom>
            <a:ln w="3175">
              <a:solidFill>
                <a:srgbClr val="231F20"/>
              </a:solidFill>
            </a:ln>
          </p:spPr>
          <p:txBody>
            <a:bodyPr wrap="square" lIns="0" tIns="0" rIns="0" bIns="0" rtlCol="0"/>
            <a:lstStyle/>
            <a:p/>
          </p:txBody>
        </p:sp>
        <p:sp>
          <p:nvSpPr>
            <p:cNvPr id="6012" name="object 6012" descr=""/>
            <p:cNvSpPr/>
            <p:nvPr/>
          </p:nvSpPr>
          <p:spPr>
            <a:xfrm>
              <a:off x="5548664" y="2401774"/>
              <a:ext cx="635" cy="635"/>
            </a:xfrm>
            <a:custGeom>
              <a:avLst/>
              <a:gdLst/>
              <a:ahLst/>
              <a:cxnLst/>
              <a:rect l="l" t="t" r="r" b="b"/>
              <a:pathLst>
                <a:path w="635" h="635">
                  <a:moveTo>
                    <a:pt x="76" y="50"/>
                  </a:moveTo>
                </a:path>
                <a:path w="635" h="635">
                  <a:moveTo>
                    <a:pt x="76" y="50"/>
                  </a:moveTo>
                </a:path>
              </a:pathLst>
            </a:custGeom>
            <a:ln w="3175">
              <a:solidFill>
                <a:srgbClr val="231F20"/>
              </a:solidFill>
            </a:ln>
          </p:spPr>
          <p:txBody>
            <a:bodyPr wrap="square" lIns="0" tIns="0" rIns="0" bIns="0" rtlCol="0"/>
            <a:lstStyle/>
            <a:p/>
          </p:txBody>
        </p:sp>
        <p:sp>
          <p:nvSpPr>
            <p:cNvPr id="6013" name="object 6013" descr=""/>
            <p:cNvSpPr/>
            <p:nvPr/>
          </p:nvSpPr>
          <p:spPr>
            <a:xfrm>
              <a:off x="5549615" y="2406834"/>
              <a:ext cx="635" cy="635"/>
            </a:xfrm>
            <a:custGeom>
              <a:avLst/>
              <a:gdLst/>
              <a:ahLst/>
              <a:cxnLst/>
              <a:rect l="l" t="t" r="r" b="b"/>
              <a:pathLst>
                <a:path w="635" h="635">
                  <a:moveTo>
                    <a:pt x="0" y="50"/>
                  </a:moveTo>
                  <a:lnTo>
                    <a:pt x="228" y="25"/>
                  </a:lnTo>
                </a:path>
              </a:pathLst>
            </a:custGeom>
            <a:ln w="3175">
              <a:solidFill>
                <a:srgbClr val="231F20"/>
              </a:solidFill>
            </a:ln>
          </p:spPr>
          <p:txBody>
            <a:bodyPr wrap="square" lIns="0" tIns="0" rIns="0" bIns="0" rtlCol="0"/>
            <a:lstStyle/>
            <a:p/>
          </p:txBody>
        </p:sp>
        <p:sp>
          <p:nvSpPr>
            <p:cNvPr id="6014" name="object 6014" descr=""/>
            <p:cNvSpPr/>
            <p:nvPr/>
          </p:nvSpPr>
          <p:spPr>
            <a:xfrm>
              <a:off x="5549995" y="2403969"/>
              <a:ext cx="635" cy="635"/>
            </a:xfrm>
            <a:custGeom>
              <a:avLst/>
              <a:gdLst/>
              <a:ahLst/>
              <a:cxnLst/>
              <a:rect l="l" t="t" r="r" b="b"/>
              <a:pathLst>
                <a:path w="635" h="635">
                  <a:moveTo>
                    <a:pt x="203" y="76"/>
                  </a:moveTo>
                  <a:lnTo>
                    <a:pt x="63" y="12"/>
                  </a:lnTo>
                </a:path>
              </a:pathLst>
            </a:custGeom>
            <a:ln w="3175">
              <a:solidFill>
                <a:srgbClr val="231F20"/>
              </a:solidFill>
            </a:ln>
          </p:spPr>
          <p:txBody>
            <a:bodyPr wrap="square" lIns="0" tIns="0" rIns="0" bIns="0" rtlCol="0"/>
            <a:lstStyle/>
            <a:p/>
          </p:txBody>
        </p:sp>
        <p:sp>
          <p:nvSpPr>
            <p:cNvPr id="6015" name="object 6015" descr=""/>
            <p:cNvSpPr/>
            <p:nvPr/>
          </p:nvSpPr>
          <p:spPr>
            <a:xfrm>
              <a:off x="5550278" y="2406598"/>
              <a:ext cx="635" cy="635"/>
            </a:xfrm>
            <a:custGeom>
              <a:avLst/>
              <a:gdLst/>
              <a:ahLst/>
              <a:cxnLst/>
              <a:rect l="l" t="t" r="r" b="b"/>
              <a:pathLst>
                <a:path w="635" h="635">
                  <a:moveTo>
                    <a:pt x="0" y="101"/>
                  </a:moveTo>
                  <a:lnTo>
                    <a:pt x="165" y="0"/>
                  </a:lnTo>
                </a:path>
              </a:pathLst>
            </a:custGeom>
            <a:ln w="3175">
              <a:solidFill>
                <a:srgbClr val="231F20"/>
              </a:solidFill>
            </a:ln>
          </p:spPr>
          <p:txBody>
            <a:bodyPr wrap="square" lIns="0" tIns="0" rIns="0" bIns="0" rtlCol="0"/>
            <a:lstStyle/>
            <a:p/>
          </p:txBody>
        </p:sp>
        <p:sp>
          <p:nvSpPr>
            <p:cNvPr id="6016" name="object 6016" descr=""/>
            <p:cNvSpPr/>
            <p:nvPr/>
          </p:nvSpPr>
          <p:spPr>
            <a:xfrm>
              <a:off x="5549955" y="2406696"/>
              <a:ext cx="635" cy="635"/>
            </a:xfrm>
            <a:custGeom>
              <a:avLst/>
              <a:gdLst/>
              <a:ahLst/>
              <a:cxnLst/>
              <a:rect l="l" t="t" r="r" b="b"/>
              <a:pathLst>
                <a:path w="635" h="635">
                  <a:moveTo>
                    <a:pt x="0" y="139"/>
                  </a:moveTo>
                  <a:lnTo>
                    <a:pt x="228" y="63"/>
                  </a:lnTo>
                </a:path>
              </a:pathLst>
            </a:custGeom>
            <a:ln w="3175">
              <a:solidFill>
                <a:srgbClr val="231F20"/>
              </a:solidFill>
            </a:ln>
          </p:spPr>
          <p:txBody>
            <a:bodyPr wrap="square" lIns="0" tIns="0" rIns="0" bIns="0" rtlCol="0"/>
            <a:lstStyle/>
            <a:p/>
          </p:txBody>
        </p:sp>
        <p:sp>
          <p:nvSpPr>
            <p:cNvPr id="6017" name="object 6017" descr=""/>
            <p:cNvSpPr/>
            <p:nvPr/>
          </p:nvSpPr>
          <p:spPr>
            <a:xfrm>
              <a:off x="5549988" y="2403965"/>
              <a:ext cx="635" cy="635"/>
            </a:xfrm>
            <a:custGeom>
              <a:avLst/>
              <a:gdLst/>
              <a:ahLst/>
              <a:cxnLst/>
              <a:rect l="l" t="t" r="r" b="b"/>
              <a:pathLst>
                <a:path w="635" h="635">
                  <a:moveTo>
                    <a:pt x="457" y="215"/>
                  </a:moveTo>
                  <a:lnTo>
                    <a:pt x="317" y="114"/>
                  </a:lnTo>
                  <a:lnTo>
                    <a:pt x="165" y="38"/>
                  </a:lnTo>
                  <a:lnTo>
                    <a:pt x="0" y="0"/>
                  </a:lnTo>
                </a:path>
              </a:pathLst>
            </a:custGeom>
            <a:ln w="3175">
              <a:solidFill>
                <a:srgbClr val="231F20"/>
              </a:solidFill>
            </a:ln>
          </p:spPr>
          <p:txBody>
            <a:bodyPr wrap="square" lIns="0" tIns="0" rIns="0" bIns="0" rtlCol="0"/>
            <a:lstStyle/>
            <a:p/>
          </p:txBody>
        </p:sp>
        <p:sp>
          <p:nvSpPr>
            <p:cNvPr id="6018" name="object 6018" descr=""/>
            <p:cNvSpPr/>
            <p:nvPr/>
          </p:nvSpPr>
          <p:spPr>
            <a:xfrm>
              <a:off x="5550199" y="2403769"/>
              <a:ext cx="635" cy="635"/>
            </a:xfrm>
            <a:custGeom>
              <a:avLst/>
              <a:gdLst/>
              <a:ahLst/>
              <a:cxnLst/>
              <a:rect l="l" t="t" r="r" b="b"/>
              <a:pathLst>
                <a:path w="635" h="635">
                  <a:moveTo>
                    <a:pt x="190" y="114"/>
                  </a:moveTo>
                  <a:lnTo>
                    <a:pt x="0" y="0"/>
                  </a:lnTo>
                </a:path>
              </a:pathLst>
            </a:custGeom>
            <a:ln w="3175">
              <a:solidFill>
                <a:srgbClr val="231F20"/>
              </a:solidFill>
            </a:ln>
          </p:spPr>
          <p:txBody>
            <a:bodyPr wrap="square" lIns="0" tIns="0" rIns="0" bIns="0" rtlCol="0"/>
            <a:lstStyle/>
            <a:p/>
          </p:txBody>
        </p:sp>
        <p:sp>
          <p:nvSpPr>
            <p:cNvPr id="6019" name="object 6019" descr=""/>
            <p:cNvSpPr/>
            <p:nvPr/>
          </p:nvSpPr>
          <p:spPr>
            <a:xfrm>
              <a:off x="5549596" y="2405832"/>
              <a:ext cx="1270" cy="635"/>
            </a:xfrm>
            <a:custGeom>
              <a:avLst/>
              <a:gdLst/>
              <a:ahLst/>
              <a:cxnLst/>
              <a:rect l="l" t="t" r="r" b="b"/>
              <a:pathLst>
                <a:path w="1270" h="635">
                  <a:moveTo>
                    <a:pt x="0" y="507"/>
                  </a:moveTo>
                  <a:lnTo>
                    <a:pt x="342" y="495"/>
                  </a:lnTo>
                  <a:lnTo>
                    <a:pt x="660" y="304"/>
                  </a:lnTo>
                  <a:lnTo>
                    <a:pt x="812" y="0"/>
                  </a:lnTo>
                </a:path>
              </a:pathLst>
            </a:custGeom>
            <a:ln w="3175">
              <a:solidFill>
                <a:srgbClr val="231F20"/>
              </a:solidFill>
            </a:ln>
          </p:spPr>
          <p:txBody>
            <a:bodyPr wrap="square" lIns="0" tIns="0" rIns="0" bIns="0" rtlCol="0"/>
            <a:lstStyle/>
            <a:p/>
          </p:txBody>
        </p:sp>
        <p:sp>
          <p:nvSpPr>
            <p:cNvPr id="6020" name="object 6020" descr=""/>
            <p:cNvSpPr/>
            <p:nvPr/>
          </p:nvSpPr>
          <p:spPr>
            <a:xfrm>
              <a:off x="5549850" y="2404481"/>
              <a:ext cx="635" cy="635"/>
            </a:xfrm>
            <a:custGeom>
              <a:avLst/>
              <a:gdLst/>
              <a:ahLst/>
              <a:cxnLst/>
              <a:rect l="l" t="t" r="r" b="b"/>
              <a:pathLst>
                <a:path w="635" h="635">
                  <a:moveTo>
                    <a:pt x="558" y="469"/>
                  </a:moveTo>
                  <a:lnTo>
                    <a:pt x="444" y="241"/>
                  </a:lnTo>
                  <a:lnTo>
                    <a:pt x="241" y="76"/>
                  </a:lnTo>
                  <a:lnTo>
                    <a:pt x="0" y="0"/>
                  </a:lnTo>
                </a:path>
              </a:pathLst>
            </a:custGeom>
            <a:ln w="3175">
              <a:solidFill>
                <a:srgbClr val="231F20"/>
              </a:solidFill>
            </a:ln>
          </p:spPr>
          <p:txBody>
            <a:bodyPr wrap="square" lIns="0" tIns="0" rIns="0" bIns="0" rtlCol="0"/>
            <a:lstStyle/>
            <a:p/>
          </p:txBody>
        </p:sp>
        <p:sp>
          <p:nvSpPr>
            <p:cNvPr id="6021" name="object 6021" descr=""/>
            <p:cNvSpPr/>
            <p:nvPr/>
          </p:nvSpPr>
          <p:spPr>
            <a:xfrm>
              <a:off x="5549577" y="2402506"/>
              <a:ext cx="635" cy="635"/>
            </a:xfrm>
            <a:custGeom>
              <a:avLst/>
              <a:gdLst/>
              <a:ahLst/>
              <a:cxnLst/>
              <a:rect l="l" t="t" r="r" b="b"/>
              <a:pathLst>
                <a:path w="635" h="635">
                  <a:moveTo>
                    <a:pt x="0" y="50"/>
                  </a:moveTo>
                  <a:lnTo>
                    <a:pt x="241" y="25"/>
                  </a:lnTo>
                </a:path>
              </a:pathLst>
            </a:custGeom>
            <a:ln w="3175">
              <a:solidFill>
                <a:srgbClr val="231F20"/>
              </a:solidFill>
            </a:ln>
          </p:spPr>
          <p:txBody>
            <a:bodyPr wrap="square" lIns="0" tIns="0" rIns="0" bIns="0" rtlCol="0"/>
            <a:lstStyle/>
            <a:p/>
          </p:txBody>
        </p:sp>
        <p:sp>
          <p:nvSpPr>
            <p:cNvPr id="6022" name="object 6022" descr=""/>
            <p:cNvSpPr/>
            <p:nvPr/>
          </p:nvSpPr>
          <p:spPr>
            <a:xfrm>
              <a:off x="5550265" y="2402268"/>
              <a:ext cx="635" cy="635"/>
            </a:xfrm>
            <a:custGeom>
              <a:avLst/>
              <a:gdLst/>
              <a:ahLst/>
              <a:cxnLst/>
              <a:rect l="l" t="t" r="r" b="b"/>
              <a:pathLst>
                <a:path w="635" h="635">
                  <a:moveTo>
                    <a:pt x="0" y="114"/>
                  </a:moveTo>
                  <a:lnTo>
                    <a:pt x="177" y="0"/>
                  </a:lnTo>
                </a:path>
              </a:pathLst>
            </a:custGeom>
            <a:ln w="3175">
              <a:solidFill>
                <a:srgbClr val="231F20"/>
              </a:solidFill>
            </a:ln>
          </p:spPr>
          <p:txBody>
            <a:bodyPr wrap="square" lIns="0" tIns="0" rIns="0" bIns="0" rtlCol="0"/>
            <a:lstStyle/>
            <a:p/>
          </p:txBody>
        </p:sp>
        <p:sp>
          <p:nvSpPr>
            <p:cNvPr id="6023" name="object 6023" descr=""/>
            <p:cNvSpPr/>
            <p:nvPr/>
          </p:nvSpPr>
          <p:spPr>
            <a:xfrm>
              <a:off x="5549931" y="2402380"/>
              <a:ext cx="635" cy="635"/>
            </a:xfrm>
            <a:custGeom>
              <a:avLst/>
              <a:gdLst/>
              <a:ahLst/>
              <a:cxnLst/>
              <a:rect l="l" t="t" r="r" b="b"/>
              <a:pathLst>
                <a:path w="635" h="635">
                  <a:moveTo>
                    <a:pt x="0" y="126"/>
                  </a:moveTo>
                  <a:lnTo>
                    <a:pt x="228" y="50"/>
                  </a:lnTo>
                </a:path>
              </a:pathLst>
            </a:custGeom>
            <a:ln w="3175">
              <a:solidFill>
                <a:srgbClr val="231F20"/>
              </a:solidFill>
            </a:ln>
          </p:spPr>
          <p:txBody>
            <a:bodyPr wrap="square" lIns="0" tIns="0" rIns="0" bIns="0" rtlCol="0"/>
            <a:lstStyle/>
            <a:p/>
          </p:txBody>
        </p:sp>
        <p:sp>
          <p:nvSpPr>
            <p:cNvPr id="6024" name="object 6024" descr=""/>
            <p:cNvSpPr/>
            <p:nvPr/>
          </p:nvSpPr>
          <p:spPr>
            <a:xfrm>
              <a:off x="5550354" y="2398982"/>
              <a:ext cx="635" cy="635"/>
            </a:xfrm>
            <a:custGeom>
              <a:avLst/>
              <a:gdLst/>
              <a:ahLst/>
              <a:cxnLst/>
              <a:rect l="l" t="t" r="r" b="b"/>
              <a:pathLst>
                <a:path w="635" h="635">
                  <a:moveTo>
                    <a:pt x="190" y="139"/>
                  </a:moveTo>
                  <a:lnTo>
                    <a:pt x="0" y="0"/>
                  </a:lnTo>
                </a:path>
              </a:pathLst>
            </a:custGeom>
            <a:ln w="3175">
              <a:solidFill>
                <a:srgbClr val="231F20"/>
              </a:solidFill>
            </a:ln>
          </p:spPr>
          <p:txBody>
            <a:bodyPr wrap="square" lIns="0" tIns="0" rIns="0" bIns="0" rtlCol="0"/>
            <a:lstStyle/>
            <a:p/>
          </p:txBody>
        </p:sp>
        <p:sp>
          <p:nvSpPr>
            <p:cNvPr id="6025" name="object 6025" descr=""/>
            <p:cNvSpPr/>
            <p:nvPr/>
          </p:nvSpPr>
          <p:spPr>
            <a:xfrm>
              <a:off x="5549355" y="240198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026" name="object 6026" descr=""/>
            <p:cNvSpPr/>
            <p:nvPr/>
          </p:nvSpPr>
          <p:spPr>
            <a:xfrm>
              <a:off x="5550065" y="2399446"/>
              <a:ext cx="635" cy="635"/>
            </a:xfrm>
            <a:custGeom>
              <a:avLst/>
              <a:gdLst/>
              <a:ahLst/>
              <a:cxnLst/>
              <a:rect l="l" t="t" r="r" b="b"/>
              <a:pathLst>
                <a:path w="635" h="635">
                  <a:moveTo>
                    <a:pt x="368" y="406"/>
                  </a:moveTo>
                  <a:lnTo>
                    <a:pt x="292" y="228"/>
                  </a:lnTo>
                  <a:lnTo>
                    <a:pt x="165" y="101"/>
                  </a:lnTo>
                  <a:lnTo>
                    <a:pt x="0" y="0"/>
                  </a:lnTo>
                </a:path>
              </a:pathLst>
            </a:custGeom>
            <a:ln w="3175">
              <a:solidFill>
                <a:srgbClr val="231F20"/>
              </a:solidFill>
            </a:ln>
          </p:spPr>
          <p:txBody>
            <a:bodyPr wrap="square" lIns="0" tIns="0" rIns="0" bIns="0" rtlCol="0"/>
            <a:lstStyle/>
            <a:p/>
          </p:txBody>
        </p:sp>
        <p:sp>
          <p:nvSpPr>
            <p:cNvPr id="6027" name="object 6027" descr=""/>
            <p:cNvSpPr/>
            <p:nvPr/>
          </p:nvSpPr>
          <p:spPr>
            <a:xfrm>
              <a:off x="5549355" y="2401504"/>
              <a:ext cx="1270" cy="635"/>
            </a:xfrm>
            <a:custGeom>
              <a:avLst/>
              <a:gdLst/>
              <a:ahLst/>
              <a:cxnLst/>
              <a:rect l="l" t="t" r="r" b="b"/>
              <a:pathLst>
                <a:path w="1270" h="635">
                  <a:moveTo>
                    <a:pt x="0" y="482"/>
                  </a:moveTo>
                  <a:lnTo>
                    <a:pt x="419" y="584"/>
                  </a:lnTo>
                  <a:lnTo>
                    <a:pt x="850" y="381"/>
                  </a:lnTo>
                  <a:lnTo>
                    <a:pt x="1054" y="0"/>
                  </a:lnTo>
                </a:path>
              </a:pathLst>
            </a:custGeom>
            <a:ln w="3175">
              <a:solidFill>
                <a:srgbClr val="231F20"/>
              </a:solidFill>
            </a:ln>
          </p:spPr>
          <p:txBody>
            <a:bodyPr wrap="square" lIns="0" tIns="0" rIns="0" bIns="0" rtlCol="0"/>
            <a:lstStyle/>
            <a:p/>
          </p:txBody>
        </p:sp>
        <p:sp>
          <p:nvSpPr>
            <p:cNvPr id="6028" name="object 6028" descr=""/>
            <p:cNvSpPr/>
            <p:nvPr/>
          </p:nvSpPr>
          <p:spPr>
            <a:xfrm>
              <a:off x="5549510" y="240254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029" name="object 6029" descr=""/>
            <p:cNvSpPr/>
            <p:nvPr/>
          </p:nvSpPr>
          <p:spPr>
            <a:xfrm>
              <a:off x="5549032" y="2398152"/>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030" name="object 6030" descr=""/>
            <p:cNvSpPr/>
            <p:nvPr/>
          </p:nvSpPr>
          <p:spPr>
            <a:xfrm>
              <a:off x="5548802" y="2398016"/>
              <a:ext cx="635" cy="635"/>
            </a:xfrm>
            <a:custGeom>
              <a:avLst/>
              <a:gdLst/>
              <a:ahLst/>
              <a:cxnLst/>
              <a:rect l="l" t="t" r="r" b="b"/>
              <a:pathLst>
                <a:path w="635" h="635">
                  <a:moveTo>
                    <a:pt x="0" y="50"/>
                  </a:moveTo>
                </a:path>
                <a:path w="635" h="635">
                  <a:moveTo>
                    <a:pt x="0" y="50"/>
                  </a:moveTo>
                </a:path>
                <a:path w="635" h="635">
                  <a:moveTo>
                    <a:pt x="0" y="50"/>
                  </a:moveTo>
                </a:path>
              </a:pathLst>
            </a:custGeom>
            <a:ln w="3175">
              <a:solidFill>
                <a:srgbClr val="231F20"/>
              </a:solidFill>
            </a:ln>
          </p:spPr>
          <p:txBody>
            <a:bodyPr wrap="square" lIns="0" tIns="0" rIns="0" bIns="0" rtlCol="0"/>
            <a:lstStyle/>
            <a:p/>
          </p:txBody>
        </p:sp>
        <p:sp>
          <p:nvSpPr>
            <p:cNvPr id="6031" name="object 6031" descr=""/>
            <p:cNvSpPr/>
            <p:nvPr/>
          </p:nvSpPr>
          <p:spPr>
            <a:xfrm>
              <a:off x="5549384" y="2396787"/>
              <a:ext cx="635" cy="635"/>
            </a:xfrm>
            <a:custGeom>
              <a:avLst/>
              <a:gdLst/>
              <a:ahLst/>
              <a:cxnLst/>
              <a:rect l="l" t="t" r="r" b="b"/>
              <a:pathLst>
                <a:path w="635" h="635">
                  <a:moveTo>
                    <a:pt x="38" y="101"/>
                  </a:moveTo>
                </a:path>
              </a:pathLst>
            </a:custGeom>
            <a:ln w="3175">
              <a:solidFill>
                <a:srgbClr val="231F20"/>
              </a:solidFill>
            </a:ln>
          </p:spPr>
          <p:txBody>
            <a:bodyPr wrap="square" lIns="0" tIns="0" rIns="0" bIns="0" rtlCol="0"/>
            <a:lstStyle/>
            <a:p/>
          </p:txBody>
        </p:sp>
        <p:sp>
          <p:nvSpPr>
            <p:cNvPr id="6032" name="object 6032" descr=""/>
            <p:cNvSpPr/>
            <p:nvPr/>
          </p:nvSpPr>
          <p:spPr>
            <a:xfrm>
              <a:off x="5548275" y="2398014"/>
              <a:ext cx="635" cy="635"/>
            </a:xfrm>
            <a:custGeom>
              <a:avLst/>
              <a:gdLst/>
              <a:ahLst/>
              <a:cxnLst/>
              <a:rect l="l" t="t" r="r" b="b"/>
              <a:pathLst>
                <a:path w="635" h="635">
                  <a:moveTo>
                    <a:pt x="0" y="139"/>
                  </a:moveTo>
                  <a:lnTo>
                    <a:pt x="215" y="215"/>
                  </a:lnTo>
                  <a:lnTo>
                    <a:pt x="419" y="165"/>
                  </a:lnTo>
                  <a:lnTo>
                    <a:pt x="558" y="0"/>
                  </a:lnTo>
                </a:path>
              </a:pathLst>
            </a:custGeom>
            <a:ln w="3175">
              <a:solidFill>
                <a:srgbClr val="231F20"/>
              </a:solidFill>
            </a:ln>
          </p:spPr>
          <p:txBody>
            <a:bodyPr wrap="square" lIns="0" tIns="0" rIns="0" bIns="0" rtlCol="0"/>
            <a:lstStyle/>
            <a:p/>
          </p:txBody>
        </p:sp>
        <p:sp>
          <p:nvSpPr>
            <p:cNvPr id="6033" name="object 6033" descr=""/>
            <p:cNvSpPr/>
            <p:nvPr/>
          </p:nvSpPr>
          <p:spPr>
            <a:xfrm>
              <a:off x="5548486" y="2398216"/>
              <a:ext cx="635" cy="635"/>
            </a:xfrm>
            <a:custGeom>
              <a:avLst/>
              <a:gdLst/>
              <a:ahLst/>
              <a:cxnLst/>
              <a:rect l="l" t="t" r="r" b="b"/>
              <a:pathLst>
                <a:path w="635" h="635">
                  <a:moveTo>
                    <a:pt x="0" y="0"/>
                  </a:moveTo>
                  <a:lnTo>
                    <a:pt x="76" y="0"/>
                  </a:lnTo>
                </a:path>
                <a:path w="635" h="635">
                  <a:moveTo>
                    <a:pt x="0" y="0"/>
                  </a:moveTo>
                  <a:lnTo>
                    <a:pt x="63" y="0"/>
                  </a:lnTo>
                </a:path>
                <a:path w="635" h="635">
                  <a:moveTo>
                    <a:pt x="0" y="0"/>
                  </a:moveTo>
                </a:path>
              </a:pathLst>
            </a:custGeom>
            <a:ln w="3175">
              <a:solidFill>
                <a:srgbClr val="231F20"/>
              </a:solidFill>
            </a:ln>
          </p:spPr>
          <p:txBody>
            <a:bodyPr wrap="square" lIns="0" tIns="0" rIns="0" bIns="0" rtlCol="0"/>
            <a:lstStyle/>
            <a:p/>
          </p:txBody>
        </p:sp>
        <p:sp>
          <p:nvSpPr>
            <p:cNvPr id="6034" name="object 6034" descr=""/>
            <p:cNvSpPr/>
            <p:nvPr/>
          </p:nvSpPr>
          <p:spPr>
            <a:xfrm>
              <a:off x="5548275" y="239815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035" name="object 6035" descr=""/>
            <p:cNvSpPr/>
            <p:nvPr/>
          </p:nvSpPr>
          <p:spPr>
            <a:xfrm>
              <a:off x="5548598" y="2396801"/>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036" name="object 6036" descr=""/>
            <p:cNvSpPr/>
            <p:nvPr/>
          </p:nvSpPr>
          <p:spPr>
            <a:xfrm>
              <a:off x="5549149" y="2397074"/>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6037" name="object 6037" descr=""/>
            <p:cNvSpPr/>
            <p:nvPr/>
          </p:nvSpPr>
          <p:spPr>
            <a:xfrm>
              <a:off x="5548572" y="2396863"/>
              <a:ext cx="635" cy="635"/>
            </a:xfrm>
            <a:custGeom>
              <a:avLst/>
              <a:gdLst/>
              <a:ahLst/>
              <a:cxnLst/>
              <a:rect l="l" t="t" r="r" b="b"/>
              <a:pathLst>
                <a:path w="635" h="635">
                  <a:moveTo>
                    <a:pt x="0" y="63"/>
                  </a:moveTo>
                </a:path>
                <a:path w="635" h="635">
                  <a:moveTo>
                    <a:pt x="0" y="63"/>
                  </a:moveTo>
                </a:path>
              </a:pathLst>
            </a:custGeom>
            <a:ln w="3175">
              <a:solidFill>
                <a:srgbClr val="231F20"/>
              </a:solidFill>
            </a:ln>
          </p:spPr>
          <p:txBody>
            <a:bodyPr wrap="square" lIns="0" tIns="0" rIns="0" bIns="0" rtlCol="0"/>
            <a:lstStyle/>
            <a:p/>
          </p:txBody>
        </p:sp>
        <p:sp>
          <p:nvSpPr>
            <p:cNvPr id="6038" name="object 6038" descr=""/>
            <p:cNvSpPr/>
            <p:nvPr/>
          </p:nvSpPr>
          <p:spPr>
            <a:xfrm>
              <a:off x="5549379" y="2397135"/>
              <a:ext cx="635" cy="635"/>
            </a:xfrm>
            <a:custGeom>
              <a:avLst/>
              <a:gdLst/>
              <a:ahLst/>
              <a:cxnLst/>
              <a:rect l="l" t="t" r="r" b="b"/>
              <a:pathLst>
                <a:path w="635" h="635">
                  <a:moveTo>
                    <a:pt x="0" y="63"/>
                  </a:moveTo>
                </a:path>
                <a:path w="635" h="635">
                  <a:moveTo>
                    <a:pt x="0" y="63"/>
                  </a:moveTo>
                </a:path>
              </a:pathLst>
            </a:custGeom>
            <a:ln w="3175">
              <a:solidFill>
                <a:srgbClr val="231F20"/>
              </a:solidFill>
            </a:ln>
          </p:spPr>
          <p:txBody>
            <a:bodyPr wrap="square" lIns="0" tIns="0" rIns="0" bIns="0" rtlCol="0"/>
            <a:lstStyle/>
            <a:p/>
          </p:txBody>
        </p:sp>
        <p:sp>
          <p:nvSpPr>
            <p:cNvPr id="6039" name="object 6039" descr=""/>
            <p:cNvSpPr/>
            <p:nvPr/>
          </p:nvSpPr>
          <p:spPr>
            <a:xfrm>
              <a:off x="5548617" y="2396739"/>
              <a:ext cx="0" cy="635"/>
            </a:xfrm>
            <a:custGeom>
              <a:avLst/>
              <a:gdLst/>
              <a:ahLst/>
              <a:cxnLst/>
              <a:rect l="l" t="t" r="r" b="b"/>
              <a:pathLst>
                <a:path w="0" h="635">
                  <a:moveTo>
                    <a:pt x="0" y="63"/>
                  </a:moveTo>
                </a:path>
              </a:pathLst>
            </a:custGeom>
            <a:ln w="3175">
              <a:solidFill>
                <a:srgbClr val="231F20"/>
              </a:solidFill>
            </a:ln>
          </p:spPr>
          <p:txBody>
            <a:bodyPr wrap="square" lIns="0" tIns="0" rIns="0" bIns="0" rtlCol="0"/>
            <a:lstStyle/>
            <a:p/>
          </p:txBody>
        </p:sp>
        <p:sp>
          <p:nvSpPr>
            <p:cNvPr id="6040" name="object 6040" descr=""/>
            <p:cNvSpPr/>
            <p:nvPr/>
          </p:nvSpPr>
          <p:spPr>
            <a:xfrm>
              <a:off x="5549276" y="2396516"/>
              <a:ext cx="635" cy="635"/>
            </a:xfrm>
            <a:custGeom>
              <a:avLst/>
              <a:gdLst/>
              <a:ahLst/>
              <a:cxnLst/>
              <a:rect l="l" t="t" r="r" b="b"/>
              <a:pathLst>
                <a:path w="635" h="635">
                  <a:moveTo>
                    <a:pt x="152" y="558"/>
                  </a:moveTo>
                </a:path>
                <a:path w="635" h="635">
                  <a:moveTo>
                    <a:pt x="152" y="558"/>
                  </a:moveTo>
                </a:path>
                <a:path w="635" h="635">
                  <a:moveTo>
                    <a:pt x="152" y="558"/>
                  </a:moveTo>
                  <a:lnTo>
                    <a:pt x="228" y="355"/>
                  </a:lnTo>
                  <a:lnTo>
                    <a:pt x="165" y="152"/>
                  </a:lnTo>
                  <a:lnTo>
                    <a:pt x="0" y="0"/>
                  </a:lnTo>
                </a:path>
              </a:pathLst>
            </a:custGeom>
            <a:ln w="3175">
              <a:solidFill>
                <a:srgbClr val="231F20"/>
              </a:solidFill>
            </a:ln>
          </p:spPr>
          <p:txBody>
            <a:bodyPr wrap="square" lIns="0" tIns="0" rIns="0" bIns="0" rtlCol="0"/>
            <a:lstStyle/>
            <a:p/>
          </p:txBody>
        </p:sp>
        <p:sp>
          <p:nvSpPr>
            <p:cNvPr id="6041" name="object 6041" descr=""/>
            <p:cNvSpPr/>
            <p:nvPr/>
          </p:nvSpPr>
          <p:spPr>
            <a:xfrm>
              <a:off x="5549221" y="2396640"/>
              <a:ext cx="635" cy="635"/>
            </a:xfrm>
            <a:custGeom>
              <a:avLst/>
              <a:gdLst/>
              <a:ahLst/>
              <a:cxnLst/>
              <a:rect l="l" t="t" r="r" b="b"/>
              <a:pathLst>
                <a:path w="635" h="635">
                  <a:moveTo>
                    <a:pt x="88" y="63"/>
                  </a:moveTo>
                </a:path>
              </a:pathLst>
            </a:custGeom>
            <a:ln w="3175">
              <a:solidFill>
                <a:srgbClr val="231F20"/>
              </a:solidFill>
            </a:ln>
          </p:spPr>
          <p:txBody>
            <a:bodyPr wrap="square" lIns="0" tIns="0" rIns="0" bIns="0" rtlCol="0"/>
            <a:lstStyle/>
            <a:p/>
          </p:txBody>
        </p:sp>
        <p:sp>
          <p:nvSpPr>
            <p:cNvPr id="6042" name="object 6042" descr=""/>
            <p:cNvSpPr/>
            <p:nvPr/>
          </p:nvSpPr>
          <p:spPr>
            <a:xfrm>
              <a:off x="5579746" y="2398338"/>
              <a:ext cx="0" cy="635"/>
            </a:xfrm>
            <a:custGeom>
              <a:avLst/>
              <a:gdLst/>
              <a:ahLst/>
              <a:cxnLst/>
              <a:rect l="l" t="t" r="r" b="b"/>
              <a:pathLst>
                <a:path w="0" h="635">
                  <a:moveTo>
                    <a:pt x="0" y="101"/>
                  </a:moveTo>
                </a:path>
              </a:pathLst>
            </a:custGeom>
            <a:ln w="3175">
              <a:solidFill>
                <a:srgbClr val="231F20"/>
              </a:solidFill>
            </a:ln>
          </p:spPr>
          <p:txBody>
            <a:bodyPr wrap="square" lIns="0" tIns="0" rIns="0" bIns="0" rtlCol="0"/>
            <a:lstStyle/>
            <a:p/>
          </p:txBody>
        </p:sp>
        <p:sp>
          <p:nvSpPr>
            <p:cNvPr id="6043" name="object 6043" descr=""/>
            <p:cNvSpPr/>
            <p:nvPr/>
          </p:nvSpPr>
          <p:spPr>
            <a:xfrm>
              <a:off x="5567634" y="2382587"/>
              <a:ext cx="635" cy="635"/>
            </a:xfrm>
            <a:custGeom>
              <a:avLst/>
              <a:gdLst/>
              <a:ahLst/>
              <a:cxnLst/>
              <a:rect l="l" t="t" r="r" b="b"/>
              <a:pathLst>
                <a:path w="635" h="635">
                  <a:moveTo>
                    <a:pt x="63" y="88"/>
                  </a:moveTo>
                </a:path>
                <a:path w="635" h="635">
                  <a:moveTo>
                    <a:pt x="63" y="88"/>
                  </a:moveTo>
                </a:path>
              </a:pathLst>
            </a:custGeom>
            <a:ln w="3175">
              <a:solidFill>
                <a:srgbClr val="231F20"/>
              </a:solidFill>
            </a:ln>
          </p:spPr>
          <p:txBody>
            <a:bodyPr wrap="square" lIns="0" tIns="0" rIns="0" bIns="0" rtlCol="0"/>
            <a:lstStyle/>
            <a:p/>
          </p:txBody>
        </p:sp>
        <p:sp>
          <p:nvSpPr>
            <p:cNvPr id="6044" name="object 6044" descr=""/>
            <p:cNvSpPr/>
            <p:nvPr/>
          </p:nvSpPr>
          <p:spPr>
            <a:xfrm>
              <a:off x="5550005" y="2397534"/>
              <a:ext cx="635" cy="635"/>
            </a:xfrm>
            <a:custGeom>
              <a:avLst/>
              <a:gdLst/>
              <a:ahLst/>
              <a:cxnLst/>
              <a:rect l="l" t="t" r="r" b="b"/>
              <a:pathLst>
                <a:path w="635" h="635">
                  <a:moveTo>
                    <a:pt x="0" y="0"/>
                  </a:moveTo>
                  <a:lnTo>
                    <a:pt x="190" y="76"/>
                  </a:lnTo>
                </a:path>
              </a:pathLst>
            </a:custGeom>
            <a:ln w="3175">
              <a:solidFill>
                <a:srgbClr val="231F20"/>
              </a:solidFill>
            </a:ln>
          </p:spPr>
          <p:txBody>
            <a:bodyPr wrap="square" lIns="0" tIns="0" rIns="0" bIns="0" rtlCol="0"/>
            <a:lstStyle/>
            <a:p/>
          </p:txBody>
        </p:sp>
        <p:sp>
          <p:nvSpPr>
            <p:cNvPr id="6045" name="object 6045" descr=""/>
            <p:cNvSpPr/>
            <p:nvPr/>
          </p:nvSpPr>
          <p:spPr>
            <a:xfrm>
              <a:off x="5550663" y="2397644"/>
              <a:ext cx="635" cy="635"/>
            </a:xfrm>
            <a:custGeom>
              <a:avLst/>
              <a:gdLst/>
              <a:ahLst/>
              <a:cxnLst/>
              <a:rect l="l" t="t" r="r" b="b"/>
              <a:pathLst>
                <a:path w="635" h="635">
                  <a:moveTo>
                    <a:pt x="0" y="38"/>
                  </a:moveTo>
                  <a:lnTo>
                    <a:pt x="190" y="25"/>
                  </a:lnTo>
                </a:path>
              </a:pathLst>
            </a:custGeom>
            <a:ln w="3175">
              <a:solidFill>
                <a:srgbClr val="231F20"/>
              </a:solidFill>
            </a:ln>
          </p:spPr>
          <p:txBody>
            <a:bodyPr wrap="square" lIns="0" tIns="0" rIns="0" bIns="0" rtlCol="0"/>
            <a:lstStyle/>
            <a:p/>
          </p:txBody>
        </p:sp>
        <p:sp>
          <p:nvSpPr>
            <p:cNvPr id="6046" name="object 6046" descr=""/>
            <p:cNvSpPr/>
            <p:nvPr/>
          </p:nvSpPr>
          <p:spPr>
            <a:xfrm>
              <a:off x="5550297" y="2397633"/>
              <a:ext cx="635" cy="635"/>
            </a:xfrm>
            <a:custGeom>
              <a:avLst/>
              <a:gdLst/>
              <a:ahLst/>
              <a:cxnLst/>
              <a:rect l="l" t="t" r="r" b="b"/>
              <a:pathLst>
                <a:path w="635" h="635">
                  <a:moveTo>
                    <a:pt x="0" y="0"/>
                  </a:moveTo>
                  <a:lnTo>
                    <a:pt x="241" y="50"/>
                  </a:lnTo>
                  <a:lnTo>
                    <a:pt x="368" y="50"/>
                  </a:lnTo>
                </a:path>
              </a:pathLst>
            </a:custGeom>
            <a:ln w="3175">
              <a:solidFill>
                <a:srgbClr val="231F20"/>
              </a:solidFill>
            </a:ln>
          </p:spPr>
          <p:txBody>
            <a:bodyPr wrap="square" lIns="0" tIns="0" rIns="0" bIns="0" rtlCol="0"/>
            <a:lstStyle/>
            <a:p/>
          </p:txBody>
        </p:sp>
        <p:sp>
          <p:nvSpPr>
            <p:cNvPr id="6047" name="object 6047" descr=""/>
            <p:cNvSpPr/>
            <p:nvPr/>
          </p:nvSpPr>
          <p:spPr>
            <a:xfrm>
              <a:off x="5549949" y="2397497"/>
              <a:ext cx="635" cy="635"/>
            </a:xfrm>
            <a:custGeom>
              <a:avLst/>
              <a:gdLst/>
              <a:ahLst/>
              <a:cxnLst/>
              <a:rect l="l" t="t" r="r" b="b"/>
              <a:pathLst>
                <a:path w="635" h="635">
                  <a:moveTo>
                    <a:pt x="0" y="0"/>
                  </a:moveTo>
                  <a:lnTo>
                    <a:pt x="50" y="38"/>
                  </a:lnTo>
                </a:path>
              </a:pathLst>
            </a:custGeom>
            <a:ln w="3175">
              <a:solidFill>
                <a:srgbClr val="231F20"/>
              </a:solidFill>
            </a:ln>
          </p:spPr>
          <p:txBody>
            <a:bodyPr wrap="square" lIns="0" tIns="0" rIns="0" bIns="0" rtlCol="0"/>
            <a:lstStyle/>
            <a:p/>
          </p:txBody>
        </p:sp>
        <p:sp>
          <p:nvSpPr>
            <p:cNvPr id="6048" name="object 6048" descr=""/>
            <p:cNvSpPr/>
            <p:nvPr/>
          </p:nvSpPr>
          <p:spPr>
            <a:xfrm>
              <a:off x="5550204" y="2396950"/>
              <a:ext cx="1270" cy="635"/>
            </a:xfrm>
            <a:custGeom>
              <a:avLst/>
              <a:gdLst/>
              <a:ahLst/>
              <a:cxnLst/>
              <a:rect l="l" t="t" r="r" b="b"/>
              <a:pathLst>
                <a:path w="1270" h="635">
                  <a:moveTo>
                    <a:pt x="0" y="76"/>
                  </a:moveTo>
                  <a:lnTo>
                    <a:pt x="317" y="253"/>
                  </a:lnTo>
                  <a:lnTo>
                    <a:pt x="723" y="228"/>
                  </a:lnTo>
                  <a:lnTo>
                    <a:pt x="1016" y="0"/>
                  </a:lnTo>
                </a:path>
              </a:pathLst>
            </a:custGeom>
            <a:ln w="3175">
              <a:solidFill>
                <a:srgbClr val="231F20"/>
              </a:solidFill>
            </a:ln>
          </p:spPr>
          <p:txBody>
            <a:bodyPr wrap="square" lIns="0" tIns="0" rIns="0" bIns="0" rtlCol="0"/>
            <a:lstStyle/>
            <a:p/>
          </p:txBody>
        </p:sp>
        <p:sp>
          <p:nvSpPr>
            <p:cNvPr id="6049" name="object 6049" descr=""/>
            <p:cNvSpPr/>
            <p:nvPr/>
          </p:nvSpPr>
          <p:spPr>
            <a:xfrm>
              <a:off x="5552277" y="2394613"/>
              <a:ext cx="635" cy="635"/>
            </a:xfrm>
            <a:custGeom>
              <a:avLst/>
              <a:gdLst/>
              <a:ahLst/>
              <a:cxnLst/>
              <a:rect l="l" t="t" r="r" b="b"/>
              <a:pathLst>
                <a:path w="635" h="635">
                  <a:moveTo>
                    <a:pt x="190" y="253"/>
                  </a:moveTo>
                  <a:lnTo>
                    <a:pt x="76" y="76"/>
                  </a:lnTo>
                </a:path>
              </a:pathLst>
            </a:custGeom>
            <a:ln w="3175">
              <a:solidFill>
                <a:srgbClr val="231F20"/>
              </a:solidFill>
            </a:ln>
          </p:spPr>
          <p:txBody>
            <a:bodyPr wrap="square" lIns="0" tIns="0" rIns="0" bIns="0" rtlCol="0"/>
            <a:lstStyle/>
            <a:p/>
          </p:txBody>
        </p:sp>
        <p:sp>
          <p:nvSpPr>
            <p:cNvPr id="6050" name="object 6050" descr=""/>
            <p:cNvSpPr/>
            <p:nvPr/>
          </p:nvSpPr>
          <p:spPr>
            <a:xfrm>
              <a:off x="5552464" y="2394600"/>
              <a:ext cx="635" cy="635"/>
            </a:xfrm>
            <a:custGeom>
              <a:avLst/>
              <a:gdLst/>
              <a:ahLst/>
              <a:cxnLst/>
              <a:rect l="l" t="t" r="r" b="b"/>
              <a:pathLst>
                <a:path w="635" h="635">
                  <a:moveTo>
                    <a:pt x="139" y="279"/>
                  </a:moveTo>
                  <a:lnTo>
                    <a:pt x="63" y="76"/>
                  </a:lnTo>
                </a:path>
              </a:pathLst>
            </a:custGeom>
            <a:ln w="3175">
              <a:solidFill>
                <a:srgbClr val="231F20"/>
              </a:solidFill>
            </a:ln>
          </p:spPr>
          <p:txBody>
            <a:bodyPr wrap="square" lIns="0" tIns="0" rIns="0" bIns="0" rtlCol="0"/>
            <a:lstStyle/>
            <a:p/>
          </p:txBody>
        </p:sp>
        <p:sp>
          <p:nvSpPr>
            <p:cNvPr id="6051" name="object 6051" descr=""/>
            <p:cNvSpPr/>
            <p:nvPr/>
          </p:nvSpPr>
          <p:spPr>
            <a:xfrm>
              <a:off x="5552120" y="2395371"/>
              <a:ext cx="635" cy="635"/>
            </a:xfrm>
            <a:custGeom>
              <a:avLst/>
              <a:gdLst/>
              <a:ahLst/>
              <a:cxnLst/>
              <a:rect l="l" t="t" r="r" b="b"/>
              <a:pathLst>
                <a:path w="635" h="635">
                  <a:moveTo>
                    <a:pt x="0" y="215"/>
                  </a:moveTo>
                  <a:lnTo>
                    <a:pt x="25" y="76"/>
                  </a:lnTo>
                </a:path>
              </a:pathLst>
            </a:custGeom>
            <a:ln w="3175">
              <a:solidFill>
                <a:srgbClr val="231F20"/>
              </a:solidFill>
            </a:ln>
          </p:spPr>
          <p:txBody>
            <a:bodyPr wrap="square" lIns="0" tIns="0" rIns="0" bIns="0" rtlCol="0"/>
            <a:lstStyle/>
            <a:p/>
          </p:txBody>
        </p:sp>
        <p:sp>
          <p:nvSpPr>
            <p:cNvPr id="6052" name="object 6052" descr=""/>
            <p:cNvSpPr/>
            <p:nvPr/>
          </p:nvSpPr>
          <p:spPr>
            <a:xfrm>
              <a:off x="5551940" y="2395781"/>
              <a:ext cx="635" cy="635"/>
            </a:xfrm>
            <a:custGeom>
              <a:avLst/>
              <a:gdLst/>
              <a:ahLst/>
              <a:cxnLst/>
              <a:rect l="l" t="t" r="r" b="b"/>
              <a:pathLst>
                <a:path w="635" h="635">
                  <a:moveTo>
                    <a:pt x="0" y="177"/>
                  </a:moveTo>
                  <a:lnTo>
                    <a:pt x="114" y="0"/>
                  </a:lnTo>
                </a:path>
              </a:pathLst>
            </a:custGeom>
            <a:ln w="3175">
              <a:solidFill>
                <a:srgbClr val="231F20"/>
              </a:solidFill>
            </a:ln>
          </p:spPr>
          <p:txBody>
            <a:bodyPr wrap="square" lIns="0" tIns="0" rIns="0" bIns="0" rtlCol="0"/>
            <a:lstStyle/>
            <a:p/>
          </p:txBody>
        </p:sp>
        <p:sp>
          <p:nvSpPr>
            <p:cNvPr id="6053" name="object 6053" descr=""/>
            <p:cNvSpPr/>
            <p:nvPr/>
          </p:nvSpPr>
          <p:spPr>
            <a:xfrm>
              <a:off x="5551887" y="2394718"/>
              <a:ext cx="635" cy="1270"/>
            </a:xfrm>
            <a:custGeom>
              <a:avLst/>
              <a:gdLst/>
              <a:ahLst/>
              <a:cxnLst/>
              <a:rect l="l" t="t" r="r" b="b"/>
              <a:pathLst>
                <a:path w="635" h="1269">
                  <a:moveTo>
                    <a:pt x="165" y="1066"/>
                  </a:moveTo>
                  <a:lnTo>
                    <a:pt x="330" y="723"/>
                  </a:lnTo>
                  <a:lnTo>
                    <a:pt x="266" y="279"/>
                  </a:lnTo>
                  <a:lnTo>
                    <a:pt x="0" y="0"/>
                  </a:lnTo>
                </a:path>
              </a:pathLst>
            </a:custGeom>
            <a:ln w="3175">
              <a:solidFill>
                <a:srgbClr val="231F20"/>
              </a:solidFill>
            </a:ln>
          </p:spPr>
          <p:txBody>
            <a:bodyPr wrap="square" lIns="0" tIns="0" rIns="0" bIns="0" rtlCol="0"/>
            <a:lstStyle/>
            <a:p/>
          </p:txBody>
        </p:sp>
        <p:sp>
          <p:nvSpPr>
            <p:cNvPr id="6054" name="object 6054" descr=""/>
            <p:cNvSpPr/>
            <p:nvPr/>
          </p:nvSpPr>
          <p:spPr>
            <a:xfrm>
              <a:off x="5552108" y="2395522"/>
              <a:ext cx="635" cy="635"/>
            </a:xfrm>
            <a:custGeom>
              <a:avLst/>
              <a:gdLst/>
              <a:ahLst/>
              <a:cxnLst/>
              <a:rect l="l" t="t" r="r" b="b"/>
              <a:pathLst>
                <a:path w="635" h="635">
                  <a:moveTo>
                    <a:pt x="0" y="126"/>
                  </a:moveTo>
                </a:path>
                <a:path w="635" h="635">
                  <a:moveTo>
                    <a:pt x="0" y="126"/>
                  </a:moveTo>
                </a:path>
              </a:pathLst>
            </a:custGeom>
            <a:ln w="3175">
              <a:solidFill>
                <a:srgbClr val="231F20"/>
              </a:solidFill>
            </a:ln>
          </p:spPr>
          <p:txBody>
            <a:bodyPr wrap="square" lIns="0" tIns="0" rIns="0" bIns="0" rtlCol="0"/>
            <a:lstStyle/>
            <a:p/>
          </p:txBody>
        </p:sp>
        <p:sp>
          <p:nvSpPr>
            <p:cNvPr id="6055" name="object 6055" descr=""/>
            <p:cNvSpPr/>
            <p:nvPr/>
          </p:nvSpPr>
          <p:spPr>
            <a:xfrm>
              <a:off x="5551128" y="2393228"/>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056" name="object 6056" descr=""/>
            <p:cNvSpPr/>
            <p:nvPr/>
          </p:nvSpPr>
          <p:spPr>
            <a:xfrm>
              <a:off x="5550929" y="2393602"/>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6057" name="object 6057" descr=""/>
            <p:cNvSpPr/>
            <p:nvPr/>
          </p:nvSpPr>
          <p:spPr>
            <a:xfrm>
              <a:off x="5550762" y="2393578"/>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6058" name="object 6058" descr=""/>
            <p:cNvSpPr/>
            <p:nvPr/>
          </p:nvSpPr>
          <p:spPr>
            <a:xfrm>
              <a:off x="5551885" y="2394233"/>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059" name="object 6059" descr=""/>
            <p:cNvSpPr/>
            <p:nvPr/>
          </p:nvSpPr>
          <p:spPr>
            <a:xfrm>
              <a:off x="5551674" y="2394035"/>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060" name="object 6060" descr=""/>
            <p:cNvSpPr/>
            <p:nvPr/>
          </p:nvSpPr>
          <p:spPr>
            <a:xfrm>
              <a:off x="5552108" y="2392510"/>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061" name="object 6061" descr=""/>
            <p:cNvSpPr/>
            <p:nvPr/>
          </p:nvSpPr>
          <p:spPr>
            <a:xfrm>
              <a:off x="5551463" y="2394148"/>
              <a:ext cx="635" cy="635"/>
            </a:xfrm>
            <a:custGeom>
              <a:avLst/>
              <a:gdLst/>
              <a:ahLst/>
              <a:cxnLst/>
              <a:rect l="l" t="t" r="r" b="b"/>
              <a:pathLst>
                <a:path w="635" h="635">
                  <a:moveTo>
                    <a:pt x="0" y="12"/>
                  </a:moveTo>
                  <a:lnTo>
                    <a:pt x="50" y="12"/>
                  </a:lnTo>
                </a:path>
                <a:path w="635" h="635">
                  <a:moveTo>
                    <a:pt x="0" y="12"/>
                  </a:moveTo>
                </a:path>
              </a:pathLst>
            </a:custGeom>
            <a:ln w="3175">
              <a:solidFill>
                <a:srgbClr val="231F20"/>
              </a:solidFill>
            </a:ln>
          </p:spPr>
          <p:txBody>
            <a:bodyPr wrap="square" lIns="0" tIns="0" rIns="0" bIns="0" rtlCol="0"/>
            <a:lstStyle/>
            <a:p/>
          </p:txBody>
        </p:sp>
        <p:sp>
          <p:nvSpPr>
            <p:cNvPr id="6062" name="object 6062" descr=""/>
            <p:cNvSpPr/>
            <p:nvPr/>
          </p:nvSpPr>
          <p:spPr>
            <a:xfrm>
              <a:off x="5551302" y="239412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063" name="object 6063" descr=""/>
            <p:cNvSpPr/>
            <p:nvPr/>
          </p:nvSpPr>
          <p:spPr>
            <a:xfrm>
              <a:off x="5552126" y="2392397"/>
              <a:ext cx="635" cy="635"/>
            </a:xfrm>
            <a:custGeom>
              <a:avLst/>
              <a:gdLst/>
              <a:ahLst/>
              <a:cxnLst/>
              <a:rect l="l" t="t" r="r" b="b"/>
              <a:pathLst>
                <a:path w="635" h="635">
                  <a:moveTo>
                    <a:pt x="0" y="114"/>
                  </a:moveTo>
                </a:path>
              </a:pathLst>
            </a:custGeom>
            <a:ln w="3175">
              <a:solidFill>
                <a:srgbClr val="231F20"/>
              </a:solidFill>
            </a:ln>
          </p:spPr>
          <p:txBody>
            <a:bodyPr wrap="square" lIns="0" tIns="0" rIns="0" bIns="0" rtlCol="0"/>
            <a:lstStyle/>
            <a:p/>
          </p:txBody>
        </p:sp>
        <p:sp>
          <p:nvSpPr>
            <p:cNvPr id="6064" name="object 6064" descr=""/>
            <p:cNvSpPr/>
            <p:nvPr/>
          </p:nvSpPr>
          <p:spPr>
            <a:xfrm>
              <a:off x="5551171" y="2394036"/>
              <a:ext cx="635" cy="635"/>
            </a:xfrm>
            <a:custGeom>
              <a:avLst/>
              <a:gdLst/>
              <a:ahLst/>
              <a:cxnLst/>
              <a:rect l="l" t="t" r="r" b="b"/>
              <a:pathLst>
                <a:path w="635" h="635">
                  <a:moveTo>
                    <a:pt x="0" y="0"/>
                  </a:moveTo>
                  <a:lnTo>
                    <a:pt x="177" y="127"/>
                  </a:lnTo>
                  <a:lnTo>
                    <a:pt x="406" y="127"/>
                  </a:lnTo>
                  <a:lnTo>
                    <a:pt x="584" y="0"/>
                  </a:lnTo>
                </a:path>
              </a:pathLst>
            </a:custGeom>
            <a:ln w="3175">
              <a:solidFill>
                <a:srgbClr val="231F20"/>
              </a:solidFill>
            </a:ln>
          </p:spPr>
          <p:txBody>
            <a:bodyPr wrap="square" lIns="0" tIns="0" rIns="0" bIns="0" rtlCol="0"/>
            <a:lstStyle/>
            <a:p/>
          </p:txBody>
        </p:sp>
        <p:sp>
          <p:nvSpPr>
            <p:cNvPr id="6065" name="object 6065" descr=""/>
            <p:cNvSpPr/>
            <p:nvPr/>
          </p:nvSpPr>
          <p:spPr>
            <a:xfrm>
              <a:off x="5551319" y="2394123"/>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6066" name="object 6066" descr=""/>
            <p:cNvSpPr/>
            <p:nvPr/>
          </p:nvSpPr>
          <p:spPr>
            <a:xfrm>
              <a:off x="5551171" y="239403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067" name="object 6067" descr=""/>
            <p:cNvSpPr/>
            <p:nvPr/>
          </p:nvSpPr>
          <p:spPr>
            <a:xfrm>
              <a:off x="5553763" y="2398921"/>
              <a:ext cx="0" cy="635"/>
            </a:xfrm>
            <a:custGeom>
              <a:avLst/>
              <a:gdLst/>
              <a:ahLst/>
              <a:cxnLst/>
              <a:rect l="l" t="t" r="r" b="b"/>
              <a:pathLst>
                <a:path w="0" h="635">
                  <a:moveTo>
                    <a:pt x="0" y="114"/>
                  </a:moveTo>
                </a:path>
              </a:pathLst>
            </a:custGeom>
            <a:ln w="3175">
              <a:solidFill>
                <a:srgbClr val="231F20"/>
              </a:solidFill>
            </a:ln>
          </p:spPr>
          <p:txBody>
            <a:bodyPr wrap="square" lIns="0" tIns="0" rIns="0" bIns="0" rtlCol="0"/>
            <a:lstStyle/>
            <a:p/>
          </p:txBody>
        </p:sp>
        <p:sp>
          <p:nvSpPr>
            <p:cNvPr id="6068" name="object 6068" descr=""/>
            <p:cNvSpPr/>
            <p:nvPr/>
          </p:nvSpPr>
          <p:spPr>
            <a:xfrm>
              <a:off x="5553179" y="2397706"/>
              <a:ext cx="635" cy="635"/>
            </a:xfrm>
            <a:custGeom>
              <a:avLst/>
              <a:gdLst/>
              <a:ahLst/>
              <a:cxnLst/>
              <a:rect l="l" t="t" r="r" b="b"/>
              <a:pathLst>
                <a:path w="635" h="635">
                  <a:moveTo>
                    <a:pt x="63" y="50"/>
                  </a:moveTo>
                </a:path>
                <a:path w="635" h="635">
                  <a:moveTo>
                    <a:pt x="63" y="50"/>
                  </a:moveTo>
                </a:path>
              </a:pathLst>
            </a:custGeom>
            <a:ln w="3175">
              <a:solidFill>
                <a:srgbClr val="231F20"/>
              </a:solidFill>
            </a:ln>
          </p:spPr>
          <p:txBody>
            <a:bodyPr wrap="square" lIns="0" tIns="0" rIns="0" bIns="0" rtlCol="0"/>
            <a:lstStyle/>
            <a:p/>
          </p:txBody>
        </p:sp>
        <p:sp>
          <p:nvSpPr>
            <p:cNvPr id="6069" name="object 6069" descr=""/>
            <p:cNvSpPr/>
            <p:nvPr/>
          </p:nvSpPr>
          <p:spPr>
            <a:xfrm>
              <a:off x="5552906" y="2397842"/>
              <a:ext cx="635" cy="635"/>
            </a:xfrm>
            <a:custGeom>
              <a:avLst/>
              <a:gdLst/>
              <a:ahLst/>
              <a:cxnLst/>
              <a:rect l="l" t="t" r="r" b="b"/>
              <a:pathLst>
                <a:path w="635" h="635">
                  <a:moveTo>
                    <a:pt x="63" y="50"/>
                  </a:moveTo>
                </a:path>
                <a:path w="635" h="635">
                  <a:moveTo>
                    <a:pt x="63" y="50"/>
                  </a:moveTo>
                </a:path>
              </a:pathLst>
            </a:custGeom>
            <a:ln w="3175">
              <a:solidFill>
                <a:srgbClr val="231F20"/>
              </a:solidFill>
            </a:ln>
          </p:spPr>
          <p:txBody>
            <a:bodyPr wrap="square" lIns="0" tIns="0" rIns="0" bIns="0" rtlCol="0"/>
            <a:lstStyle/>
            <a:p/>
          </p:txBody>
        </p:sp>
        <p:sp>
          <p:nvSpPr>
            <p:cNvPr id="6070" name="object 6070" descr=""/>
            <p:cNvSpPr/>
            <p:nvPr/>
          </p:nvSpPr>
          <p:spPr>
            <a:xfrm>
              <a:off x="5553260" y="2398165"/>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6071" name="object 6071" descr=""/>
            <p:cNvSpPr/>
            <p:nvPr/>
          </p:nvSpPr>
          <p:spPr>
            <a:xfrm>
              <a:off x="5551139" y="2398402"/>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072" name="object 6072" descr=""/>
            <p:cNvSpPr/>
            <p:nvPr/>
          </p:nvSpPr>
          <p:spPr>
            <a:xfrm>
              <a:off x="5551361" y="2398414"/>
              <a:ext cx="635" cy="635"/>
            </a:xfrm>
            <a:custGeom>
              <a:avLst/>
              <a:gdLst/>
              <a:ahLst/>
              <a:cxnLst/>
              <a:rect l="l" t="t" r="r" b="b"/>
              <a:pathLst>
                <a:path w="635" h="635">
                  <a:moveTo>
                    <a:pt x="101" y="0"/>
                  </a:moveTo>
                  <a:lnTo>
                    <a:pt x="25" y="165"/>
                  </a:lnTo>
                </a:path>
              </a:pathLst>
            </a:custGeom>
            <a:ln w="3175">
              <a:solidFill>
                <a:srgbClr val="231F20"/>
              </a:solidFill>
            </a:ln>
          </p:spPr>
          <p:txBody>
            <a:bodyPr wrap="square" lIns="0" tIns="0" rIns="0" bIns="0" rtlCol="0"/>
            <a:lstStyle/>
            <a:p/>
          </p:txBody>
        </p:sp>
        <p:sp>
          <p:nvSpPr>
            <p:cNvPr id="6073" name="object 6073" descr=""/>
            <p:cNvSpPr/>
            <p:nvPr/>
          </p:nvSpPr>
          <p:spPr>
            <a:xfrm>
              <a:off x="5553057" y="2399505"/>
              <a:ext cx="635" cy="635"/>
            </a:xfrm>
            <a:custGeom>
              <a:avLst/>
              <a:gdLst/>
              <a:ahLst/>
              <a:cxnLst/>
              <a:rect l="l" t="t" r="r" b="b"/>
              <a:pathLst>
                <a:path w="635" h="635">
                  <a:moveTo>
                    <a:pt x="0" y="63"/>
                  </a:moveTo>
                </a:path>
                <a:path w="635" h="635">
                  <a:moveTo>
                    <a:pt x="0" y="63"/>
                  </a:moveTo>
                  <a:lnTo>
                    <a:pt x="38" y="25"/>
                  </a:lnTo>
                </a:path>
              </a:pathLst>
            </a:custGeom>
            <a:ln w="3175">
              <a:solidFill>
                <a:srgbClr val="231F20"/>
              </a:solidFill>
            </a:ln>
          </p:spPr>
          <p:txBody>
            <a:bodyPr wrap="square" lIns="0" tIns="0" rIns="0" bIns="0" rtlCol="0"/>
            <a:lstStyle/>
            <a:p/>
          </p:txBody>
        </p:sp>
        <p:sp>
          <p:nvSpPr>
            <p:cNvPr id="6074" name="object 6074" descr=""/>
            <p:cNvSpPr/>
            <p:nvPr/>
          </p:nvSpPr>
          <p:spPr>
            <a:xfrm>
              <a:off x="5551510" y="2397955"/>
              <a:ext cx="635" cy="635"/>
            </a:xfrm>
            <a:custGeom>
              <a:avLst/>
              <a:gdLst/>
              <a:ahLst/>
              <a:cxnLst/>
              <a:rect l="l" t="t" r="r" b="b"/>
              <a:pathLst>
                <a:path w="635" h="635">
                  <a:moveTo>
                    <a:pt x="101" y="0"/>
                  </a:moveTo>
                </a:path>
                <a:path w="635" h="635">
                  <a:moveTo>
                    <a:pt x="101" y="0"/>
                  </a:moveTo>
                </a:path>
              </a:pathLst>
            </a:custGeom>
            <a:ln w="3175">
              <a:solidFill>
                <a:srgbClr val="231F20"/>
              </a:solidFill>
            </a:ln>
          </p:spPr>
          <p:txBody>
            <a:bodyPr wrap="square" lIns="0" tIns="0" rIns="0" bIns="0" rtlCol="0"/>
            <a:lstStyle/>
            <a:p/>
          </p:txBody>
        </p:sp>
        <p:sp>
          <p:nvSpPr>
            <p:cNvPr id="6075" name="object 6075" descr=""/>
            <p:cNvSpPr/>
            <p:nvPr/>
          </p:nvSpPr>
          <p:spPr>
            <a:xfrm>
              <a:off x="5551328" y="2397682"/>
              <a:ext cx="1270" cy="1270"/>
            </a:xfrm>
            <a:custGeom>
              <a:avLst/>
              <a:gdLst/>
              <a:ahLst/>
              <a:cxnLst/>
              <a:rect l="l" t="t" r="r" b="b"/>
              <a:pathLst>
                <a:path w="1270" h="1269">
                  <a:moveTo>
                    <a:pt x="952" y="0"/>
                  </a:moveTo>
                  <a:lnTo>
                    <a:pt x="419" y="0"/>
                  </a:lnTo>
                  <a:lnTo>
                    <a:pt x="0" y="419"/>
                  </a:lnTo>
                  <a:lnTo>
                    <a:pt x="0" y="939"/>
                  </a:lnTo>
                </a:path>
              </a:pathLst>
            </a:custGeom>
            <a:ln w="3175">
              <a:solidFill>
                <a:srgbClr val="231F20"/>
              </a:solidFill>
            </a:ln>
          </p:spPr>
          <p:txBody>
            <a:bodyPr wrap="square" lIns="0" tIns="0" rIns="0" bIns="0" rtlCol="0"/>
            <a:lstStyle/>
            <a:p/>
          </p:txBody>
        </p:sp>
        <p:sp>
          <p:nvSpPr>
            <p:cNvPr id="6076" name="object 6076" descr=""/>
            <p:cNvSpPr/>
            <p:nvPr/>
          </p:nvSpPr>
          <p:spPr>
            <a:xfrm>
              <a:off x="5551479" y="2398030"/>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077" name="object 6077" descr=""/>
            <p:cNvSpPr/>
            <p:nvPr/>
          </p:nvSpPr>
          <p:spPr>
            <a:xfrm>
              <a:off x="5552246" y="2397682"/>
              <a:ext cx="635" cy="635"/>
            </a:xfrm>
            <a:custGeom>
              <a:avLst/>
              <a:gdLst/>
              <a:ahLst/>
              <a:cxnLst/>
              <a:rect l="l" t="t" r="r" b="b"/>
              <a:pathLst>
                <a:path w="635" h="635">
                  <a:moveTo>
                    <a:pt x="177" y="0"/>
                  </a:moveTo>
                  <a:lnTo>
                    <a:pt x="0" y="38"/>
                  </a:lnTo>
                </a:path>
              </a:pathLst>
            </a:custGeom>
            <a:ln w="3175">
              <a:solidFill>
                <a:srgbClr val="231F20"/>
              </a:solidFill>
            </a:ln>
          </p:spPr>
          <p:txBody>
            <a:bodyPr wrap="square" lIns="0" tIns="0" rIns="0" bIns="0" rtlCol="0"/>
            <a:lstStyle/>
            <a:p/>
          </p:txBody>
        </p:sp>
        <p:sp>
          <p:nvSpPr>
            <p:cNvPr id="6078" name="object 6078" descr=""/>
            <p:cNvSpPr/>
            <p:nvPr/>
          </p:nvSpPr>
          <p:spPr>
            <a:xfrm>
              <a:off x="5551808" y="2397880"/>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6079" name="object 6079" descr=""/>
            <p:cNvSpPr/>
            <p:nvPr/>
          </p:nvSpPr>
          <p:spPr>
            <a:xfrm>
              <a:off x="5552428" y="2397682"/>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6080" name="object 6080" descr=""/>
            <p:cNvSpPr/>
            <p:nvPr/>
          </p:nvSpPr>
          <p:spPr>
            <a:xfrm>
              <a:off x="5552306" y="2400089"/>
              <a:ext cx="635" cy="635"/>
            </a:xfrm>
            <a:custGeom>
              <a:avLst/>
              <a:gdLst/>
              <a:ahLst/>
              <a:cxnLst/>
              <a:rect l="l" t="t" r="r" b="b"/>
              <a:pathLst>
                <a:path w="635" h="635">
                  <a:moveTo>
                    <a:pt x="0" y="0"/>
                  </a:moveTo>
                  <a:lnTo>
                    <a:pt x="165" y="25"/>
                  </a:lnTo>
                </a:path>
              </a:pathLst>
            </a:custGeom>
            <a:ln w="3175">
              <a:solidFill>
                <a:srgbClr val="231F20"/>
              </a:solidFill>
            </a:ln>
          </p:spPr>
          <p:txBody>
            <a:bodyPr wrap="square" lIns="0" tIns="0" rIns="0" bIns="0" rtlCol="0"/>
            <a:lstStyle/>
            <a:p/>
          </p:txBody>
        </p:sp>
        <p:sp>
          <p:nvSpPr>
            <p:cNvPr id="6081" name="object 6081" descr=""/>
            <p:cNvSpPr/>
            <p:nvPr/>
          </p:nvSpPr>
          <p:spPr>
            <a:xfrm>
              <a:off x="5552547" y="2400088"/>
              <a:ext cx="635" cy="635"/>
            </a:xfrm>
            <a:custGeom>
              <a:avLst/>
              <a:gdLst/>
              <a:ahLst/>
              <a:cxnLst/>
              <a:rect l="l" t="t" r="r" b="b"/>
              <a:pathLst>
                <a:path w="635" h="635">
                  <a:moveTo>
                    <a:pt x="0" y="25"/>
                  </a:moveTo>
                  <a:lnTo>
                    <a:pt x="152" y="12"/>
                  </a:lnTo>
                </a:path>
              </a:pathLst>
            </a:custGeom>
            <a:ln w="3175">
              <a:solidFill>
                <a:srgbClr val="231F20"/>
              </a:solidFill>
            </a:ln>
          </p:spPr>
          <p:txBody>
            <a:bodyPr wrap="square" lIns="0" tIns="0" rIns="0" bIns="0" rtlCol="0"/>
            <a:lstStyle/>
            <a:p/>
          </p:txBody>
        </p:sp>
        <p:sp>
          <p:nvSpPr>
            <p:cNvPr id="6082" name="object 6082" descr=""/>
            <p:cNvSpPr/>
            <p:nvPr/>
          </p:nvSpPr>
          <p:spPr>
            <a:xfrm>
              <a:off x="5552777" y="2400025"/>
              <a:ext cx="635" cy="635"/>
            </a:xfrm>
            <a:custGeom>
              <a:avLst/>
              <a:gdLst/>
              <a:ahLst/>
              <a:cxnLst/>
              <a:rect l="l" t="t" r="r" b="b"/>
              <a:pathLst>
                <a:path w="635" h="635">
                  <a:moveTo>
                    <a:pt x="0" y="63"/>
                  </a:moveTo>
                  <a:lnTo>
                    <a:pt x="152" y="25"/>
                  </a:lnTo>
                </a:path>
              </a:pathLst>
            </a:custGeom>
            <a:ln w="3175">
              <a:solidFill>
                <a:srgbClr val="231F20"/>
              </a:solidFill>
            </a:ln>
          </p:spPr>
          <p:txBody>
            <a:bodyPr wrap="square" lIns="0" tIns="0" rIns="0" bIns="0" rtlCol="0"/>
            <a:lstStyle/>
            <a:p/>
          </p:txBody>
        </p:sp>
        <p:sp>
          <p:nvSpPr>
            <p:cNvPr id="6083" name="object 6083" descr=""/>
            <p:cNvSpPr/>
            <p:nvPr/>
          </p:nvSpPr>
          <p:spPr>
            <a:xfrm>
              <a:off x="5551610" y="239805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084" name="object 6084" descr=""/>
            <p:cNvSpPr/>
            <p:nvPr/>
          </p:nvSpPr>
          <p:spPr>
            <a:xfrm>
              <a:off x="5552083" y="2400014"/>
              <a:ext cx="635" cy="635"/>
            </a:xfrm>
            <a:custGeom>
              <a:avLst/>
              <a:gdLst/>
              <a:ahLst/>
              <a:cxnLst/>
              <a:rect l="l" t="t" r="r" b="b"/>
              <a:pathLst>
                <a:path w="635" h="635">
                  <a:moveTo>
                    <a:pt x="0" y="0"/>
                  </a:moveTo>
                  <a:lnTo>
                    <a:pt x="152" y="63"/>
                  </a:lnTo>
                </a:path>
              </a:pathLst>
            </a:custGeom>
            <a:ln w="3175">
              <a:solidFill>
                <a:srgbClr val="231F20"/>
              </a:solidFill>
            </a:ln>
          </p:spPr>
          <p:txBody>
            <a:bodyPr wrap="square" lIns="0" tIns="0" rIns="0" bIns="0" rtlCol="0"/>
            <a:lstStyle/>
            <a:p/>
          </p:txBody>
        </p:sp>
        <p:sp>
          <p:nvSpPr>
            <p:cNvPr id="6085" name="object 6085" descr=""/>
            <p:cNvSpPr/>
            <p:nvPr/>
          </p:nvSpPr>
          <p:spPr>
            <a:xfrm>
              <a:off x="5552497" y="2397682"/>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6086" name="object 6086" descr=""/>
            <p:cNvSpPr/>
            <p:nvPr/>
          </p:nvSpPr>
          <p:spPr>
            <a:xfrm>
              <a:off x="5551519" y="2399543"/>
              <a:ext cx="635" cy="635"/>
            </a:xfrm>
            <a:custGeom>
              <a:avLst/>
              <a:gdLst/>
              <a:ahLst/>
              <a:cxnLst/>
              <a:rect l="l" t="t" r="r" b="b"/>
              <a:pathLst>
                <a:path w="635" h="635">
                  <a:moveTo>
                    <a:pt x="0" y="0"/>
                  </a:moveTo>
                  <a:lnTo>
                    <a:pt x="101" y="152"/>
                  </a:lnTo>
                </a:path>
              </a:pathLst>
            </a:custGeom>
            <a:ln w="3175">
              <a:solidFill>
                <a:srgbClr val="231F20"/>
              </a:solidFill>
            </a:ln>
          </p:spPr>
          <p:txBody>
            <a:bodyPr wrap="square" lIns="0" tIns="0" rIns="0" bIns="0" rtlCol="0"/>
            <a:lstStyle/>
            <a:p/>
          </p:txBody>
        </p:sp>
        <p:sp>
          <p:nvSpPr>
            <p:cNvPr id="6087" name="object 6087" descr=""/>
            <p:cNvSpPr/>
            <p:nvPr/>
          </p:nvSpPr>
          <p:spPr>
            <a:xfrm>
              <a:off x="5553012" y="2399925"/>
              <a:ext cx="635" cy="635"/>
            </a:xfrm>
            <a:custGeom>
              <a:avLst/>
              <a:gdLst/>
              <a:ahLst/>
              <a:cxnLst/>
              <a:rect l="l" t="t" r="r" b="b"/>
              <a:pathLst>
                <a:path w="635" h="635">
                  <a:moveTo>
                    <a:pt x="0" y="101"/>
                  </a:moveTo>
                  <a:lnTo>
                    <a:pt x="190" y="0"/>
                  </a:lnTo>
                </a:path>
              </a:pathLst>
            </a:custGeom>
            <a:ln w="3175">
              <a:solidFill>
                <a:srgbClr val="231F20"/>
              </a:solidFill>
            </a:ln>
          </p:spPr>
          <p:txBody>
            <a:bodyPr wrap="square" lIns="0" tIns="0" rIns="0" bIns="0" rtlCol="0"/>
            <a:lstStyle/>
            <a:p/>
          </p:txBody>
        </p:sp>
        <p:sp>
          <p:nvSpPr>
            <p:cNvPr id="6088" name="object 6088" descr=""/>
            <p:cNvSpPr/>
            <p:nvPr/>
          </p:nvSpPr>
          <p:spPr>
            <a:xfrm>
              <a:off x="5553403" y="2399690"/>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6089" name="object 6089" descr=""/>
            <p:cNvSpPr/>
            <p:nvPr/>
          </p:nvSpPr>
          <p:spPr>
            <a:xfrm>
              <a:off x="5551208" y="2397549"/>
              <a:ext cx="3175" cy="3175"/>
            </a:xfrm>
            <a:custGeom>
              <a:avLst/>
              <a:gdLst/>
              <a:ahLst/>
              <a:cxnLst/>
              <a:rect l="l" t="t" r="r" b="b"/>
              <a:pathLst>
                <a:path w="3175" h="3175">
                  <a:moveTo>
                    <a:pt x="2146" y="431"/>
                  </a:moveTo>
                  <a:lnTo>
                    <a:pt x="1638" y="0"/>
                  </a:lnTo>
                  <a:lnTo>
                    <a:pt x="888" y="38"/>
                  </a:lnTo>
                  <a:lnTo>
                    <a:pt x="444" y="533"/>
                  </a:lnTo>
                  <a:lnTo>
                    <a:pt x="0" y="1028"/>
                  </a:lnTo>
                  <a:lnTo>
                    <a:pt x="25" y="1777"/>
                  </a:lnTo>
                  <a:lnTo>
                    <a:pt x="507" y="2235"/>
                  </a:lnTo>
                  <a:lnTo>
                    <a:pt x="990" y="2692"/>
                  </a:lnTo>
                  <a:lnTo>
                    <a:pt x="1752" y="2679"/>
                  </a:lnTo>
                  <a:lnTo>
                    <a:pt x="2222" y="2197"/>
                  </a:lnTo>
                  <a:lnTo>
                    <a:pt x="2679" y="1727"/>
                  </a:lnTo>
                  <a:lnTo>
                    <a:pt x="2679" y="952"/>
                  </a:lnTo>
                  <a:lnTo>
                    <a:pt x="2197" y="482"/>
                  </a:lnTo>
                </a:path>
              </a:pathLst>
            </a:custGeom>
            <a:ln w="3175">
              <a:solidFill>
                <a:srgbClr val="231F20"/>
              </a:solidFill>
            </a:ln>
          </p:spPr>
          <p:txBody>
            <a:bodyPr wrap="square" lIns="0" tIns="0" rIns="0" bIns="0" rtlCol="0"/>
            <a:lstStyle/>
            <a:p/>
          </p:txBody>
        </p:sp>
        <p:sp>
          <p:nvSpPr>
            <p:cNvPr id="6090" name="object 6090" descr=""/>
            <p:cNvSpPr/>
            <p:nvPr/>
          </p:nvSpPr>
          <p:spPr>
            <a:xfrm>
              <a:off x="5551554" y="2398129"/>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091" name="object 6091" descr=""/>
            <p:cNvSpPr/>
            <p:nvPr/>
          </p:nvSpPr>
          <p:spPr>
            <a:xfrm>
              <a:off x="5551902" y="2399928"/>
              <a:ext cx="635" cy="635"/>
            </a:xfrm>
            <a:custGeom>
              <a:avLst/>
              <a:gdLst/>
              <a:ahLst/>
              <a:cxnLst/>
              <a:rect l="l" t="t" r="r" b="b"/>
              <a:pathLst>
                <a:path w="635" h="635">
                  <a:moveTo>
                    <a:pt x="0" y="0"/>
                  </a:moveTo>
                  <a:lnTo>
                    <a:pt x="177" y="88"/>
                  </a:lnTo>
                </a:path>
              </a:pathLst>
            </a:custGeom>
            <a:ln w="3175">
              <a:solidFill>
                <a:srgbClr val="231F20"/>
              </a:solidFill>
            </a:ln>
          </p:spPr>
          <p:txBody>
            <a:bodyPr wrap="square" lIns="0" tIns="0" rIns="0" bIns="0" rtlCol="0"/>
            <a:lstStyle/>
            <a:p/>
          </p:txBody>
        </p:sp>
        <p:sp>
          <p:nvSpPr>
            <p:cNvPr id="6092" name="object 6092" descr=""/>
            <p:cNvSpPr/>
            <p:nvPr/>
          </p:nvSpPr>
          <p:spPr>
            <a:xfrm>
              <a:off x="5552047" y="2397720"/>
              <a:ext cx="635" cy="635"/>
            </a:xfrm>
            <a:custGeom>
              <a:avLst/>
              <a:gdLst/>
              <a:ahLst/>
              <a:cxnLst/>
              <a:rect l="l" t="t" r="r" b="b"/>
              <a:pathLst>
                <a:path w="635" h="635">
                  <a:moveTo>
                    <a:pt x="203" y="0"/>
                  </a:moveTo>
                  <a:lnTo>
                    <a:pt x="63" y="38"/>
                  </a:lnTo>
                </a:path>
              </a:pathLst>
            </a:custGeom>
            <a:ln w="3175">
              <a:solidFill>
                <a:srgbClr val="231F20"/>
              </a:solidFill>
            </a:ln>
          </p:spPr>
          <p:txBody>
            <a:bodyPr wrap="square" lIns="0" tIns="0" rIns="0" bIns="0" rtlCol="0"/>
            <a:lstStyle/>
            <a:p/>
          </p:txBody>
        </p:sp>
        <p:sp>
          <p:nvSpPr>
            <p:cNvPr id="6093" name="object 6093" descr=""/>
            <p:cNvSpPr/>
            <p:nvPr/>
          </p:nvSpPr>
          <p:spPr>
            <a:xfrm>
              <a:off x="5553466" y="2399526"/>
              <a:ext cx="635" cy="635"/>
            </a:xfrm>
            <a:custGeom>
              <a:avLst/>
              <a:gdLst/>
              <a:ahLst/>
              <a:cxnLst/>
              <a:rect l="l" t="t" r="r" b="b"/>
              <a:pathLst>
                <a:path w="635" h="635">
                  <a:moveTo>
                    <a:pt x="0" y="177"/>
                  </a:moveTo>
                  <a:lnTo>
                    <a:pt x="127" y="0"/>
                  </a:lnTo>
                </a:path>
              </a:pathLst>
            </a:custGeom>
            <a:ln w="3175">
              <a:solidFill>
                <a:srgbClr val="231F20"/>
              </a:solidFill>
            </a:ln>
          </p:spPr>
          <p:txBody>
            <a:bodyPr wrap="square" lIns="0" tIns="0" rIns="0" bIns="0" rtlCol="0"/>
            <a:lstStyle/>
            <a:p/>
          </p:txBody>
        </p:sp>
        <p:sp>
          <p:nvSpPr>
            <p:cNvPr id="6094" name="object 6094" descr=""/>
            <p:cNvSpPr/>
            <p:nvPr/>
          </p:nvSpPr>
          <p:spPr>
            <a:xfrm>
              <a:off x="5551518" y="2398192"/>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095" name="object 6095" descr=""/>
            <p:cNvSpPr/>
            <p:nvPr/>
          </p:nvSpPr>
          <p:spPr>
            <a:xfrm>
              <a:off x="5553408" y="2398028"/>
              <a:ext cx="635" cy="635"/>
            </a:xfrm>
            <a:custGeom>
              <a:avLst/>
              <a:gdLst/>
              <a:ahLst/>
              <a:cxnLst/>
              <a:rect l="l" t="t" r="r" b="b"/>
              <a:pathLst>
                <a:path w="635" h="635">
                  <a:moveTo>
                    <a:pt x="50" y="63"/>
                  </a:moveTo>
                </a:path>
              </a:pathLst>
            </a:custGeom>
            <a:ln w="3175">
              <a:solidFill>
                <a:srgbClr val="231F20"/>
              </a:solidFill>
            </a:ln>
          </p:spPr>
          <p:txBody>
            <a:bodyPr wrap="square" lIns="0" tIns="0" rIns="0" bIns="0" rtlCol="0"/>
            <a:lstStyle/>
            <a:p/>
          </p:txBody>
        </p:sp>
        <p:sp>
          <p:nvSpPr>
            <p:cNvPr id="6096" name="object 6096" descr=""/>
            <p:cNvSpPr/>
            <p:nvPr/>
          </p:nvSpPr>
          <p:spPr>
            <a:xfrm>
              <a:off x="5552547" y="2400088"/>
              <a:ext cx="635" cy="635"/>
            </a:xfrm>
            <a:custGeom>
              <a:avLst/>
              <a:gdLst/>
              <a:ahLst/>
              <a:cxnLst/>
              <a:rect l="l" t="t" r="r" b="b"/>
              <a:pathLst>
                <a:path w="635" h="635">
                  <a:moveTo>
                    <a:pt x="0" y="25"/>
                  </a:moveTo>
                  <a:lnTo>
                    <a:pt x="152" y="12"/>
                  </a:lnTo>
                </a:path>
              </a:pathLst>
            </a:custGeom>
            <a:ln w="3175">
              <a:solidFill>
                <a:srgbClr val="231F20"/>
              </a:solidFill>
            </a:ln>
          </p:spPr>
          <p:txBody>
            <a:bodyPr wrap="square" lIns="0" tIns="0" rIns="0" bIns="0" rtlCol="0"/>
            <a:lstStyle/>
            <a:p/>
          </p:txBody>
        </p:sp>
        <p:sp>
          <p:nvSpPr>
            <p:cNvPr id="6097" name="object 6097" descr=""/>
            <p:cNvSpPr/>
            <p:nvPr/>
          </p:nvSpPr>
          <p:spPr>
            <a:xfrm>
              <a:off x="5551624" y="239969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098" name="object 6098" descr=""/>
            <p:cNvSpPr/>
            <p:nvPr/>
          </p:nvSpPr>
          <p:spPr>
            <a:xfrm>
              <a:off x="5551331" y="2397679"/>
              <a:ext cx="2540" cy="2540"/>
            </a:xfrm>
            <a:custGeom>
              <a:avLst/>
              <a:gdLst/>
              <a:ahLst/>
              <a:cxnLst/>
              <a:rect l="l" t="t" r="r" b="b"/>
              <a:pathLst>
                <a:path w="2539" h="2539">
                  <a:moveTo>
                    <a:pt x="2438" y="1219"/>
                  </a:moveTo>
                  <a:lnTo>
                    <a:pt x="2438" y="533"/>
                  </a:lnTo>
                  <a:lnTo>
                    <a:pt x="1892" y="0"/>
                  </a:lnTo>
                  <a:lnTo>
                    <a:pt x="1219" y="0"/>
                  </a:lnTo>
                  <a:lnTo>
                    <a:pt x="546" y="0"/>
                  </a:lnTo>
                  <a:lnTo>
                    <a:pt x="0" y="533"/>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6099" name="object 6099" descr=""/>
            <p:cNvSpPr/>
            <p:nvPr/>
          </p:nvSpPr>
          <p:spPr>
            <a:xfrm>
              <a:off x="5551549" y="239959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100" name="object 6100" descr=""/>
            <p:cNvSpPr/>
            <p:nvPr/>
          </p:nvSpPr>
          <p:spPr>
            <a:xfrm>
              <a:off x="5552765" y="2400013"/>
              <a:ext cx="635" cy="635"/>
            </a:xfrm>
            <a:custGeom>
              <a:avLst/>
              <a:gdLst/>
              <a:ahLst/>
              <a:cxnLst/>
              <a:rect l="l" t="t" r="r" b="b"/>
              <a:pathLst>
                <a:path w="635" h="635">
                  <a:moveTo>
                    <a:pt x="0" y="76"/>
                  </a:moveTo>
                  <a:lnTo>
                    <a:pt x="177" y="38"/>
                  </a:lnTo>
                </a:path>
              </a:pathLst>
            </a:custGeom>
            <a:ln w="3175">
              <a:solidFill>
                <a:srgbClr val="231F20"/>
              </a:solidFill>
            </a:ln>
          </p:spPr>
          <p:txBody>
            <a:bodyPr wrap="square" lIns="0" tIns="0" rIns="0" bIns="0" rtlCol="0"/>
            <a:lstStyle/>
            <a:p/>
          </p:txBody>
        </p:sp>
        <p:sp>
          <p:nvSpPr>
            <p:cNvPr id="6101" name="object 6101" descr=""/>
            <p:cNvSpPr/>
            <p:nvPr/>
          </p:nvSpPr>
          <p:spPr>
            <a:xfrm>
              <a:off x="5551153" y="2399358"/>
              <a:ext cx="635" cy="635"/>
            </a:xfrm>
            <a:custGeom>
              <a:avLst/>
              <a:gdLst/>
              <a:ahLst/>
              <a:cxnLst/>
              <a:rect l="l" t="t" r="r" b="b"/>
              <a:pathLst>
                <a:path w="635" h="635">
                  <a:moveTo>
                    <a:pt x="0" y="0"/>
                  </a:moveTo>
                  <a:lnTo>
                    <a:pt x="76" y="165"/>
                  </a:lnTo>
                </a:path>
              </a:pathLst>
            </a:custGeom>
            <a:ln w="3175">
              <a:solidFill>
                <a:srgbClr val="231F20"/>
              </a:solidFill>
            </a:ln>
          </p:spPr>
          <p:txBody>
            <a:bodyPr wrap="square" lIns="0" tIns="0" rIns="0" bIns="0" rtlCol="0"/>
            <a:lstStyle/>
            <a:p/>
          </p:txBody>
        </p:sp>
        <p:sp>
          <p:nvSpPr>
            <p:cNvPr id="6102" name="object 6102" descr=""/>
            <p:cNvSpPr/>
            <p:nvPr/>
          </p:nvSpPr>
          <p:spPr>
            <a:xfrm>
              <a:off x="5551331" y="2397679"/>
              <a:ext cx="2540" cy="2540"/>
            </a:xfrm>
            <a:custGeom>
              <a:avLst/>
              <a:gdLst/>
              <a:ahLst/>
              <a:cxnLst/>
              <a:rect l="l" t="t" r="r" b="b"/>
              <a:pathLst>
                <a:path w="2539" h="2539">
                  <a:moveTo>
                    <a:pt x="2438" y="1219"/>
                  </a:moveTo>
                  <a:lnTo>
                    <a:pt x="2438" y="533"/>
                  </a:lnTo>
                  <a:lnTo>
                    <a:pt x="1892" y="0"/>
                  </a:lnTo>
                  <a:lnTo>
                    <a:pt x="1219" y="0"/>
                  </a:lnTo>
                  <a:lnTo>
                    <a:pt x="546" y="0"/>
                  </a:lnTo>
                  <a:lnTo>
                    <a:pt x="0" y="533"/>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6103" name="object 6103" descr=""/>
            <p:cNvSpPr/>
            <p:nvPr/>
          </p:nvSpPr>
          <p:spPr>
            <a:xfrm>
              <a:off x="5552370" y="2398216"/>
              <a:ext cx="635" cy="635"/>
            </a:xfrm>
            <a:custGeom>
              <a:avLst/>
              <a:gdLst/>
              <a:ahLst/>
              <a:cxnLst/>
              <a:rect l="l" t="t" r="r" b="b"/>
              <a:pathLst>
                <a:path w="635" h="635">
                  <a:moveTo>
                    <a:pt x="177" y="0"/>
                  </a:moveTo>
                  <a:lnTo>
                    <a:pt x="0" y="25"/>
                  </a:lnTo>
                </a:path>
              </a:pathLst>
            </a:custGeom>
            <a:ln w="3175">
              <a:solidFill>
                <a:srgbClr val="231F20"/>
              </a:solidFill>
            </a:ln>
          </p:spPr>
          <p:txBody>
            <a:bodyPr wrap="square" lIns="0" tIns="0" rIns="0" bIns="0" rtlCol="0"/>
            <a:lstStyle/>
            <a:p/>
          </p:txBody>
        </p:sp>
        <p:sp>
          <p:nvSpPr>
            <p:cNvPr id="6104" name="object 6104" descr=""/>
            <p:cNvSpPr/>
            <p:nvPr/>
          </p:nvSpPr>
          <p:spPr>
            <a:xfrm>
              <a:off x="5553073" y="2398462"/>
              <a:ext cx="635" cy="635"/>
            </a:xfrm>
            <a:custGeom>
              <a:avLst/>
              <a:gdLst/>
              <a:ahLst/>
              <a:cxnLst/>
              <a:rect l="l" t="t" r="r" b="b"/>
              <a:pathLst>
                <a:path w="635" h="635">
                  <a:moveTo>
                    <a:pt x="63" y="88"/>
                  </a:moveTo>
                </a:path>
              </a:pathLst>
            </a:custGeom>
            <a:ln w="3175">
              <a:solidFill>
                <a:srgbClr val="231F20"/>
              </a:solidFill>
            </a:ln>
          </p:spPr>
          <p:txBody>
            <a:bodyPr wrap="square" lIns="0" tIns="0" rIns="0" bIns="0" rtlCol="0"/>
            <a:lstStyle/>
            <a:p/>
          </p:txBody>
        </p:sp>
        <p:sp>
          <p:nvSpPr>
            <p:cNvPr id="6105" name="object 6105" descr=""/>
            <p:cNvSpPr/>
            <p:nvPr/>
          </p:nvSpPr>
          <p:spPr>
            <a:xfrm>
              <a:off x="5552286" y="2398241"/>
              <a:ext cx="635" cy="635"/>
            </a:xfrm>
            <a:custGeom>
              <a:avLst/>
              <a:gdLst/>
              <a:ahLst/>
              <a:cxnLst/>
              <a:rect l="l" t="t" r="r" b="b"/>
              <a:pathLst>
                <a:path w="635" h="635">
                  <a:moveTo>
                    <a:pt x="88" y="0"/>
                  </a:moveTo>
                  <a:lnTo>
                    <a:pt x="0" y="38"/>
                  </a:lnTo>
                </a:path>
              </a:pathLst>
            </a:custGeom>
            <a:ln w="3175">
              <a:solidFill>
                <a:srgbClr val="231F20"/>
              </a:solidFill>
            </a:ln>
          </p:spPr>
          <p:txBody>
            <a:bodyPr wrap="square" lIns="0" tIns="0" rIns="0" bIns="0" rtlCol="0"/>
            <a:lstStyle/>
            <a:p/>
          </p:txBody>
        </p:sp>
        <p:sp>
          <p:nvSpPr>
            <p:cNvPr id="6106" name="object 6106" descr=""/>
            <p:cNvSpPr/>
            <p:nvPr/>
          </p:nvSpPr>
          <p:spPr>
            <a:xfrm>
              <a:off x="5552081" y="2398377"/>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107" name="object 6107" descr=""/>
            <p:cNvSpPr/>
            <p:nvPr/>
          </p:nvSpPr>
          <p:spPr>
            <a:xfrm>
              <a:off x="5552217" y="2398278"/>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108" name="object 6108" descr=""/>
            <p:cNvSpPr/>
            <p:nvPr/>
          </p:nvSpPr>
          <p:spPr>
            <a:xfrm>
              <a:off x="5553217" y="2398783"/>
              <a:ext cx="635" cy="635"/>
            </a:xfrm>
            <a:custGeom>
              <a:avLst/>
              <a:gdLst/>
              <a:ahLst/>
              <a:cxnLst/>
              <a:rect l="l" t="t" r="r" b="b"/>
              <a:pathLst>
                <a:path w="635" h="635">
                  <a:moveTo>
                    <a:pt x="12" y="114"/>
                  </a:moveTo>
                </a:path>
              </a:pathLst>
            </a:custGeom>
            <a:ln w="3175">
              <a:solidFill>
                <a:srgbClr val="231F20"/>
              </a:solidFill>
            </a:ln>
          </p:spPr>
          <p:txBody>
            <a:bodyPr wrap="square" lIns="0" tIns="0" rIns="0" bIns="0" rtlCol="0"/>
            <a:lstStyle/>
            <a:p/>
          </p:txBody>
        </p:sp>
        <p:sp>
          <p:nvSpPr>
            <p:cNvPr id="6109" name="object 6109" descr=""/>
            <p:cNvSpPr/>
            <p:nvPr/>
          </p:nvSpPr>
          <p:spPr>
            <a:xfrm>
              <a:off x="5553024" y="2398400"/>
              <a:ext cx="635" cy="635"/>
            </a:xfrm>
            <a:custGeom>
              <a:avLst/>
              <a:gdLst/>
              <a:ahLst/>
              <a:cxnLst/>
              <a:rect l="l" t="t" r="r" b="b"/>
              <a:pathLst>
                <a:path w="635" h="635">
                  <a:moveTo>
                    <a:pt x="50" y="63"/>
                  </a:moveTo>
                </a:path>
                <a:path w="635" h="635">
                  <a:moveTo>
                    <a:pt x="50" y="63"/>
                  </a:moveTo>
                </a:path>
              </a:pathLst>
            </a:custGeom>
            <a:ln w="3175">
              <a:solidFill>
                <a:srgbClr val="231F20"/>
              </a:solidFill>
            </a:ln>
          </p:spPr>
          <p:txBody>
            <a:bodyPr wrap="square" lIns="0" tIns="0" rIns="0" bIns="0" rtlCol="0"/>
            <a:lstStyle/>
            <a:p/>
          </p:txBody>
        </p:sp>
        <p:sp>
          <p:nvSpPr>
            <p:cNvPr id="6110" name="object 6110" descr=""/>
            <p:cNvSpPr/>
            <p:nvPr/>
          </p:nvSpPr>
          <p:spPr>
            <a:xfrm>
              <a:off x="5552549" y="2398213"/>
              <a:ext cx="1270" cy="1270"/>
            </a:xfrm>
            <a:custGeom>
              <a:avLst/>
              <a:gdLst/>
              <a:ahLst/>
              <a:cxnLst/>
              <a:rect l="l" t="t" r="r" b="b"/>
              <a:pathLst>
                <a:path w="1270" h="1269">
                  <a:moveTo>
                    <a:pt x="482" y="1155"/>
                  </a:moveTo>
                  <a:lnTo>
                    <a:pt x="673" y="965"/>
                  </a:lnTo>
                  <a:lnTo>
                    <a:pt x="736" y="673"/>
                  </a:lnTo>
                  <a:lnTo>
                    <a:pt x="622" y="419"/>
                  </a:lnTo>
                  <a:lnTo>
                    <a:pt x="520" y="177"/>
                  </a:lnTo>
                  <a:lnTo>
                    <a:pt x="279" y="0"/>
                  </a:lnTo>
                  <a:lnTo>
                    <a:pt x="0" y="0"/>
                  </a:lnTo>
                </a:path>
              </a:pathLst>
            </a:custGeom>
            <a:ln w="3175">
              <a:solidFill>
                <a:srgbClr val="231F20"/>
              </a:solidFill>
            </a:ln>
          </p:spPr>
          <p:txBody>
            <a:bodyPr wrap="square" lIns="0" tIns="0" rIns="0" bIns="0" rtlCol="0"/>
            <a:lstStyle/>
            <a:p/>
          </p:txBody>
        </p:sp>
        <p:sp>
          <p:nvSpPr>
            <p:cNvPr id="6111" name="object 6111" descr=""/>
            <p:cNvSpPr/>
            <p:nvPr/>
          </p:nvSpPr>
          <p:spPr>
            <a:xfrm>
              <a:off x="5551816" y="2398414"/>
              <a:ext cx="1270" cy="1270"/>
            </a:xfrm>
            <a:custGeom>
              <a:avLst/>
              <a:gdLst/>
              <a:ahLst/>
              <a:cxnLst/>
              <a:rect l="l" t="t" r="r" b="b"/>
              <a:pathLst>
                <a:path w="1270" h="1269">
                  <a:moveTo>
                    <a:pt x="253" y="0"/>
                  </a:moveTo>
                  <a:lnTo>
                    <a:pt x="63" y="203"/>
                  </a:lnTo>
                  <a:lnTo>
                    <a:pt x="0" y="482"/>
                  </a:lnTo>
                  <a:lnTo>
                    <a:pt x="114" y="749"/>
                  </a:lnTo>
                  <a:lnTo>
                    <a:pt x="215" y="990"/>
                  </a:lnTo>
                  <a:lnTo>
                    <a:pt x="457" y="1155"/>
                  </a:lnTo>
                  <a:lnTo>
                    <a:pt x="736" y="1155"/>
                  </a:lnTo>
                </a:path>
              </a:pathLst>
            </a:custGeom>
            <a:ln w="3175">
              <a:solidFill>
                <a:srgbClr val="231F20"/>
              </a:solidFill>
            </a:ln>
          </p:spPr>
          <p:txBody>
            <a:bodyPr wrap="square" lIns="0" tIns="0" rIns="0" bIns="0" rtlCol="0"/>
            <a:lstStyle/>
            <a:p/>
          </p:txBody>
        </p:sp>
        <p:sp>
          <p:nvSpPr>
            <p:cNvPr id="6112" name="object 6112" descr=""/>
            <p:cNvSpPr/>
            <p:nvPr/>
          </p:nvSpPr>
          <p:spPr>
            <a:xfrm>
              <a:off x="5553205" y="2398894"/>
              <a:ext cx="635" cy="635"/>
            </a:xfrm>
            <a:custGeom>
              <a:avLst/>
              <a:gdLst/>
              <a:ahLst/>
              <a:cxnLst/>
              <a:rect l="l" t="t" r="r" b="b"/>
              <a:pathLst>
                <a:path w="635" h="635">
                  <a:moveTo>
                    <a:pt x="0" y="177"/>
                  </a:moveTo>
                  <a:lnTo>
                    <a:pt x="25" y="0"/>
                  </a:lnTo>
                </a:path>
              </a:pathLst>
            </a:custGeom>
            <a:ln w="3175">
              <a:solidFill>
                <a:srgbClr val="231F20"/>
              </a:solidFill>
            </a:ln>
          </p:spPr>
          <p:txBody>
            <a:bodyPr wrap="square" lIns="0" tIns="0" rIns="0" bIns="0" rtlCol="0"/>
            <a:lstStyle/>
            <a:p/>
          </p:txBody>
        </p:sp>
        <p:sp>
          <p:nvSpPr>
            <p:cNvPr id="6113" name="object 6113" descr=""/>
            <p:cNvSpPr/>
            <p:nvPr/>
          </p:nvSpPr>
          <p:spPr>
            <a:xfrm>
              <a:off x="5552925" y="2398326"/>
              <a:ext cx="635" cy="635"/>
            </a:xfrm>
            <a:custGeom>
              <a:avLst/>
              <a:gdLst/>
              <a:ahLst/>
              <a:cxnLst/>
              <a:rect l="l" t="t" r="r" b="b"/>
              <a:pathLst>
                <a:path w="635" h="635">
                  <a:moveTo>
                    <a:pt x="50" y="38"/>
                  </a:moveTo>
                  <a:lnTo>
                    <a:pt x="0" y="0"/>
                  </a:lnTo>
                </a:path>
              </a:pathLst>
            </a:custGeom>
            <a:ln w="3175">
              <a:solidFill>
                <a:srgbClr val="231F20"/>
              </a:solidFill>
            </a:ln>
          </p:spPr>
          <p:txBody>
            <a:bodyPr wrap="square" lIns="0" tIns="0" rIns="0" bIns="0" rtlCol="0"/>
            <a:lstStyle/>
            <a:p/>
          </p:txBody>
        </p:sp>
        <p:sp>
          <p:nvSpPr>
            <p:cNvPr id="6114" name="object 6114" descr=""/>
            <p:cNvSpPr/>
            <p:nvPr/>
          </p:nvSpPr>
          <p:spPr>
            <a:xfrm>
              <a:off x="5552219" y="2399481"/>
              <a:ext cx="635" cy="635"/>
            </a:xfrm>
            <a:custGeom>
              <a:avLst/>
              <a:gdLst/>
              <a:ahLst/>
              <a:cxnLst/>
              <a:rect l="l" t="t" r="r" b="b"/>
              <a:pathLst>
                <a:path w="635" h="635">
                  <a:moveTo>
                    <a:pt x="0" y="0"/>
                  </a:moveTo>
                </a:path>
                <a:path w="635" h="635">
                  <a:moveTo>
                    <a:pt x="0" y="0"/>
                  </a:moveTo>
                  <a:lnTo>
                    <a:pt x="88" y="38"/>
                  </a:lnTo>
                </a:path>
              </a:pathLst>
            </a:custGeom>
            <a:ln w="3175">
              <a:solidFill>
                <a:srgbClr val="231F20"/>
              </a:solidFill>
            </a:ln>
          </p:spPr>
          <p:txBody>
            <a:bodyPr wrap="square" lIns="0" tIns="0" rIns="0" bIns="0" rtlCol="0"/>
            <a:lstStyle/>
            <a:p/>
          </p:txBody>
        </p:sp>
        <p:sp>
          <p:nvSpPr>
            <p:cNvPr id="6115" name="object 6115" descr=""/>
            <p:cNvSpPr/>
            <p:nvPr/>
          </p:nvSpPr>
          <p:spPr>
            <a:xfrm>
              <a:off x="5553199" y="2399763"/>
              <a:ext cx="635" cy="635"/>
            </a:xfrm>
            <a:custGeom>
              <a:avLst/>
              <a:gdLst/>
              <a:ahLst/>
              <a:cxnLst/>
              <a:rect l="l" t="t" r="r" b="b"/>
              <a:pathLst>
                <a:path w="635" h="635">
                  <a:moveTo>
                    <a:pt x="0" y="165"/>
                  </a:moveTo>
                  <a:lnTo>
                    <a:pt x="139" y="63"/>
                  </a:lnTo>
                </a:path>
              </a:pathLst>
            </a:custGeom>
            <a:ln w="3175">
              <a:solidFill>
                <a:srgbClr val="231F20"/>
              </a:solidFill>
            </a:ln>
          </p:spPr>
          <p:txBody>
            <a:bodyPr wrap="square" lIns="0" tIns="0" rIns="0" bIns="0" rtlCol="0"/>
            <a:lstStyle/>
            <a:p/>
          </p:txBody>
        </p:sp>
        <p:sp>
          <p:nvSpPr>
            <p:cNvPr id="6116" name="object 6116" descr=""/>
            <p:cNvSpPr/>
            <p:nvPr/>
          </p:nvSpPr>
          <p:spPr>
            <a:xfrm>
              <a:off x="5551766" y="2399829"/>
              <a:ext cx="635" cy="635"/>
            </a:xfrm>
            <a:custGeom>
              <a:avLst/>
              <a:gdLst/>
              <a:ahLst/>
              <a:cxnLst/>
              <a:rect l="l" t="t" r="r" b="b"/>
              <a:pathLst>
                <a:path w="635" h="635">
                  <a:moveTo>
                    <a:pt x="0" y="0"/>
                  </a:moveTo>
                  <a:lnTo>
                    <a:pt x="139" y="101"/>
                  </a:lnTo>
                </a:path>
                <a:path w="635" h="635">
                  <a:moveTo>
                    <a:pt x="0" y="0"/>
                  </a:moveTo>
                  <a:lnTo>
                    <a:pt x="76" y="76"/>
                  </a:lnTo>
                </a:path>
              </a:pathLst>
            </a:custGeom>
            <a:ln w="3175">
              <a:solidFill>
                <a:srgbClr val="231F20"/>
              </a:solidFill>
            </a:ln>
          </p:spPr>
          <p:txBody>
            <a:bodyPr wrap="square" lIns="0" tIns="0" rIns="0" bIns="0" rtlCol="0"/>
            <a:lstStyle/>
            <a:p/>
          </p:txBody>
        </p:sp>
        <p:sp>
          <p:nvSpPr>
            <p:cNvPr id="6117" name="object 6117" descr=""/>
            <p:cNvSpPr/>
            <p:nvPr/>
          </p:nvSpPr>
          <p:spPr>
            <a:xfrm>
              <a:off x="5552955" y="2397743"/>
              <a:ext cx="635" cy="635"/>
            </a:xfrm>
            <a:custGeom>
              <a:avLst/>
              <a:gdLst/>
              <a:ahLst/>
              <a:cxnLst/>
              <a:rect l="l" t="t" r="r" b="b"/>
              <a:pathLst>
                <a:path w="635" h="635">
                  <a:moveTo>
                    <a:pt x="76" y="38"/>
                  </a:moveTo>
                  <a:lnTo>
                    <a:pt x="0" y="0"/>
                  </a:lnTo>
                </a:path>
              </a:pathLst>
            </a:custGeom>
            <a:ln w="3175">
              <a:solidFill>
                <a:srgbClr val="231F20"/>
              </a:solidFill>
            </a:ln>
          </p:spPr>
          <p:txBody>
            <a:bodyPr wrap="square" lIns="0" tIns="0" rIns="0" bIns="0" rtlCol="0"/>
            <a:lstStyle/>
            <a:p/>
          </p:txBody>
        </p:sp>
        <p:sp>
          <p:nvSpPr>
            <p:cNvPr id="6118" name="object 6118" descr=""/>
            <p:cNvSpPr/>
            <p:nvPr/>
          </p:nvSpPr>
          <p:spPr>
            <a:xfrm>
              <a:off x="5551692" y="2399754"/>
              <a:ext cx="635" cy="635"/>
            </a:xfrm>
            <a:custGeom>
              <a:avLst/>
              <a:gdLst/>
              <a:ahLst/>
              <a:cxnLst/>
              <a:rect l="l" t="t" r="r" b="b"/>
              <a:pathLst>
                <a:path w="635" h="635">
                  <a:moveTo>
                    <a:pt x="0" y="0"/>
                  </a:moveTo>
                  <a:lnTo>
                    <a:pt x="139" y="127"/>
                  </a:lnTo>
                </a:path>
              </a:pathLst>
            </a:custGeom>
            <a:ln w="3175">
              <a:solidFill>
                <a:srgbClr val="231F20"/>
              </a:solidFill>
            </a:ln>
          </p:spPr>
          <p:txBody>
            <a:bodyPr wrap="square" lIns="0" tIns="0" rIns="0" bIns="0" rtlCol="0"/>
            <a:lstStyle/>
            <a:p/>
          </p:txBody>
        </p:sp>
        <p:sp>
          <p:nvSpPr>
            <p:cNvPr id="6119" name="object 6119" descr=""/>
            <p:cNvSpPr/>
            <p:nvPr/>
          </p:nvSpPr>
          <p:spPr>
            <a:xfrm>
              <a:off x="5552076" y="239936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120" name="object 6120" descr=""/>
            <p:cNvSpPr/>
            <p:nvPr/>
          </p:nvSpPr>
          <p:spPr>
            <a:xfrm>
              <a:off x="5552616" y="2399492"/>
              <a:ext cx="635" cy="635"/>
            </a:xfrm>
            <a:custGeom>
              <a:avLst/>
              <a:gdLst/>
              <a:ahLst/>
              <a:cxnLst/>
              <a:rect l="l" t="t" r="r" b="b"/>
              <a:pathLst>
                <a:path w="635" h="635">
                  <a:moveTo>
                    <a:pt x="0" y="76"/>
                  </a:moveTo>
                </a:path>
                <a:path w="635" h="635">
                  <a:moveTo>
                    <a:pt x="0" y="76"/>
                  </a:moveTo>
                  <a:lnTo>
                    <a:pt x="63" y="76"/>
                  </a:lnTo>
                </a:path>
                <a:path w="635" h="635">
                  <a:moveTo>
                    <a:pt x="0" y="76"/>
                  </a:moveTo>
                  <a:lnTo>
                    <a:pt x="152" y="0"/>
                  </a:lnTo>
                </a:path>
              </a:pathLst>
            </a:custGeom>
            <a:ln w="3175">
              <a:solidFill>
                <a:srgbClr val="231F20"/>
              </a:solidFill>
            </a:ln>
          </p:spPr>
          <p:txBody>
            <a:bodyPr wrap="square" lIns="0" tIns="0" rIns="0" bIns="0" rtlCol="0"/>
            <a:lstStyle/>
            <a:p/>
          </p:txBody>
        </p:sp>
        <p:sp>
          <p:nvSpPr>
            <p:cNvPr id="6121" name="object 6121" descr=""/>
            <p:cNvSpPr/>
            <p:nvPr/>
          </p:nvSpPr>
          <p:spPr>
            <a:xfrm>
              <a:off x="5552982" y="2399380"/>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6122" name="object 6122" descr=""/>
            <p:cNvSpPr/>
            <p:nvPr/>
          </p:nvSpPr>
          <p:spPr>
            <a:xfrm>
              <a:off x="5551364" y="239918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123" name="object 6123" descr=""/>
            <p:cNvSpPr/>
            <p:nvPr/>
          </p:nvSpPr>
          <p:spPr>
            <a:xfrm>
              <a:off x="5553367" y="2399128"/>
              <a:ext cx="635" cy="635"/>
            </a:xfrm>
            <a:custGeom>
              <a:avLst/>
              <a:gdLst/>
              <a:ahLst/>
              <a:cxnLst/>
              <a:rect l="l" t="t" r="r" b="b"/>
              <a:pathLst>
                <a:path w="635" h="635">
                  <a:moveTo>
                    <a:pt x="0" y="241"/>
                  </a:moveTo>
                  <a:lnTo>
                    <a:pt x="76" y="88"/>
                  </a:lnTo>
                </a:path>
              </a:pathLst>
            </a:custGeom>
            <a:ln w="3175">
              <a:solidFill>
                <a:srgbClr val="231F20"/>
              </a:solidFill>
            </a:ln>
          </p:spPr>
          <p:txBody>
            <a:bodyPr wrap="square" lIns="0" tIns="0" rIns="0" bIns="0" rtlCol="0"/>
            <a:lstStyle/>
            <a:p/>
          </p:txBody>
        </p:sp>
        <p:sp>
          <p:nvSpPr>
            <p:cNvPr id="6124" name="object 6124" descr=""/>
            <p:cNvSpPr/>
            <p:nvPr/>
          </p:nvSpPr>
          <p:spPr>
            <a:xfrm>
              <a:off x="5553631" y="2398334"/>
              <a:ext cx="635" cy="635"/>
            </a:xfrm>
            <a:custGeom>
              <a:avLst/>
              <a:gdLst/>
              <a:ahLst/>
              <a:cxnLst/>
              <a:rect l="l" t="t" r="r" b="b"/>
              <a:pathLst>
                <a:path w="635" h="635">
                  <a:moveTo>
                    <a:pt x="101" y="279"/>
                  </a:moveTo>
                  <a:lnTo>
                    <a:pt x="50" y="76"/>
                  </a:lnTo>
                </a:path>
              </a:pathLst>
            </a:custGeom>
            <a:ln w="3175">
              <a:solidFill>
                <a:srgbClr val="231F20"/>
              </a:solidFill>
            </a:ln>
          </p:spPr>
          <p:txBody>
            <a:bodyPr wrap="square" lIns="0" tIns="0" rIns="0" bIns="0" rtlCol="0"/>
            <a:lstStyle/>
            <a:p/>
          </p:txBody>
        </p:sp>
        <p:sp>
          <p:nvSpPr>
            <p:cNvPr id="6125" name="object 6125" descr=""/>
            <p:cNvSpPr/>
            <p:nvPr/>
          </p:nvSpPr>
          <p:spPr>
            <a:xfrm>
              <a:off x="5553390" y="2398461"/>
              <a:ext cx="635" cy="635"/>
            </a:xfrm>
            <a:custGeom>
              <a:avLst/>
              <a:gdLst/>
              <a:ahLst/>
              <a:cxnLst/>
              <a:rect l="l" t="t" r="r" b="b"/>
              <a:pathLst>
                <a:path w="635" h="635">
                  <a:moveTo>
                    <a:pt x="63" y="152"/>
                  </a:moveTo>
                  <a:lnTo>
                    <a:pt x="0" y="0"/>
                  </a:lnTo>
                </a:path>
                <a:path w="635" h="635">
                  <a:moveTo>
                    <a:pt x="63" y="152"/>
                  </a:moveTo>
                </a:path>
              </a:pathLst>
            </a:custGeom>
            <a:ln w="3175">
              <a:solidFill>
                <a:srgbClr val="231F20"/>
              </a:solidFill>
            </a:ln>
          </p:spPr>
          <p:txBody>
            <a:bodyPr wrap="square" lIns="0" tIns="0" rIns="0" bIns="0" rtlCol="0"/>
            <a:lstStyle/>
            <a:p/>
          </p:txBody>
        </p:sp>
        <p:sp>
          <p:nvSpPr>
            <p:cNvPr id="6126" name="object 6126" descr=""/>
            <p:cNvSpPr/>
            <p:nvPr/>
          </p:nvSpPr>
          <p:spPr>
            <a:xfrm>
              <a:off x="5551703" y="2397968"/>
              <a:ext cx="635" cy="635"/>
            </a:xfrm>
            <a:custGeom>
              <a:avLst/>
              <a:gdLst/>
              <a:ahLst/>
              <a:cxnLst/>
              <a:rect l="l" t="t" r="r" b="b"/>
              <a:pathLst>
                <a:path w="635" h="635">
                  <a:moveTo>
                    <a:pt x="63" y="0"/>
                  </a:moveTo>
                </a:path>
                <a:path w="635" h="635">
                  <a:moveTo>
                    <a:pt x="63" y="0"/>
                  </a:moveTo>
                </a:path>
              </a:pathLst>
            </a:custGeom>
            <a:ln w="3175">
              <a:solidFill>
                <a:srgbClr val="231F20"/>
              </a:solidFill>
            </a:ln>
          </p:spPr>
          <p:txBody>
            <a:bodyPr wrap="square" lIns="0" tIns="0" rIns="0" bIns="0" rtlCol="0"/>
            <a:lstStyle/>
            <a:p/>
          </p:txBody>
        </p:sp>
        <p:sp>
          <p:nvSpPr>
            <p:cNvPr id="6127" name="object 6127" descr=""/>
            <p:cNvSpPr/>
            <p:nvPr/>
          </p:nvSpPr>
          <p:spPr>
            <a:xfrm>
              <a:off x="5551059" y="2398923"/>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128" name="object 6128" descr=""/>
            <p:cNvSpPr/>
            <p:nvPr/>
          </p:nvSpPr>
          <p:spPr>
            <a:xfrm>
              <a:off x="5551065" y="2398762"/>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129" name="object 6129" descr=""/>
            <p:cNvSpPr/>
            <p:nvPr/>
          </p:nvSpPr>
          <p:spPr>
            <a:xfrm>
              <a:off x="5551332" y="239891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130" name="object 6130" descr=""/>
            <p:cNvSpPr/>
            <p:nvPr/>
          </p:nvSpPr>
          <p:spPr>
            <a:xfrm>
              <a:off x="5552862" y="2397732"/>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6131" name="object 6131" descr=""/>
            <p:cNvSpPr/>
            <p:nvPr/>
          </p:nvSpPr>
          <p:spPr>
            <a:xfrm>
              <a:off x="5552461" y="2399840"/>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6132" name="object 6132" descr=""/>
            <p:cNvSpPr/>
            <p:nvPr/>
          </p:nvSpPr>
          <p:spPr>
            <a:xfrm>
              <a:off x="5552202" y="2398241"/>
              <a:ext cx="635" cy="635"/>
            </a:xfrm>
            <a:custGeom>
              <a:avLst/>
              <a:gdLst/>
              <a:ahLst/>
              <a:cxnLst/>
              <a:rect l="l" t="t" r="r" b="b"/>
              <a:pathLst>
                <a:path w="635" h="635">
                  <a:moveTo>
                    <a:pt x="177" y="0"/>
                  </a:moveTo>
                  <a:lnTo>
                    <a:pt x="0" y="76"/>
                  </a:lnTo>
                </a:path>
              </a:pathLst>
            </a:custGeom>
            <a:ln w="3175">
              <a:solidFill>
                <a:srgbClr val="231F20"/>
              </a:solidFill>
            </a:ln>
          </p:spPr>
          <p:txBody>
            <a:bodyPr wrap="square" lIns="0" tIns="0" rIns="0" bIns="0" rtlCol="0"/>
            <a:lstStyle/>
            <a:p/>
          </p:txBody>
        </p:sp>
        <p:sp>
          <p:nvSpPr>
            <p:cNvPr id="6133" name="object 6133" descr=""/>
            <p:cNvSpPr/>
            <p:nvPr/>
          </p:nvSpPr>
          <p:spPr>
            <a:xfrm>
              <a:off x="5551841" y="2416621"/>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6134" name="object 6134" descr=""/>
            <p:cNvSpPr/>
            <p:nvPr/>
          </p:nvSpPr>
          <p:spPr>
            <a:xfrm>
              <a:off x="5579479" y="2398164"/>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6135" name="object 6135" descr=""/>
            <p:cNvSpPr/>
            <p:nvPr/>
          </p:nvSpPr>
          <p:spPr>
            <a:xfrm>
              <a:off x="5551872" y="2416621"/>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6136" name="object 6136" descr=""/>
            <p:cNvSpPr/>
            <p:nvPr/>
          </p:nvSpPr>
          <p:spPr>
            <a:xfrm>
              <a:off x="5568012" y="2382553"/>
              <a:ext cx="635" cy="635"/>
            </a:xfrm>
            <a:custGeom>
              <a:avLst/>
              <a:gdLst/>
              <a:ahLst/>
              <a:cxnLst/>
              <a:rect l="l" t="t" r="r" b="b"/>
              <a:pathLst>
                <a:path w="635" h="635">
                  <a:moveTo>
                    <a:pt x="342" y="469"/>
                  </a:moveTo>
                  <a:lnTo>
                    <a:pt x="228" y="304"/>
                  </a:lnTo>
                  <a:lnTo>
                    <a:pt x="114" y="165"/>
                  </a:lnTo>
                  <a:lnTo>
                    <a:pt x="0" y="0"/>
                  </a:lnTo>
                </a:path>
              </a:pathLst>
            </a:custGeom>
            <a:ln w="3175">
              <a:solidFill>
                <a:srgbClr val="231F20"/>
              </a:solidFill>
            </a:ln>
          </p:spPr>
          <p:txBody>
            <a:bodyPr wrap="square" lIns="0" tIns="0" rIns="0" bIns="0" rtlCol="0"/>
            <a:lstStyle/>
            <a:p/>
          </p:txBody>
        </p:sp>
        <p:sp>
          <p:nvSpPr>
            <p:cNvPr id="6137" name="object 6137" descr=""/>
            <p:cNvSpPr/>
            <p:nvPr/>
          </p:nvSpPr>
          <p:spPr>
            <a:xfrm>
              <a:off x="5567789" y="2382714"/>
              <a:ext cx="635" cy="635"/>
            </a:xfrm>
            <a:custGeom>
              <a:avLst/>
              <a:gdLst/>
              <a:ahLst/>
              <a:cxnLst/>
              <a:rect l="l" t="t" r="r" b="b"/>
              <a:pathLst>
                <a:path w="635" h="635">
                  <a:moveTo>
                    <a:pt x="342" y="469"/>
                  </a:moveTo>
                  <a:lnTo>
                    <a:pt x="228" y="304"/>
                  </a:lnTo>
                  <a:lnTo>
                    <a:pt x="114" y="152"/>
                  </a:lnTo>
                  <a:lnTo>
                    <a:pt x="0" y="0"/>
                  </a:lnTo>
                </a:path>
              </a:pathLst>
            </a:custGeom>
            <a:ln w="3175">
              <a:solidFill>
                <a:srgbClr val="231F20"/>
              </a:solidFill>
            </a:ln>
          </p:spPr>
          <p:txBody>
            <a:bodyPr wrap="square" lIns="0" tIns="0" rIns="0" bIns="0" rtlCol="0"/>
            <a:lstStyle/>
            <a:p/>
          </p:txBody>
        </p:sp>
        <p:sp>
          <p:nvSpPr>
            <p:cNvPr id="6138" name="object 6138" descr=""/>
            <p:cNvSpPr/>
            <p:nvPr/>
          </p:nvSpPr>
          <p:spPr>
            <a:xfrm>
              <a:off x="5554104" y="2396237"/>
              <a:ext cx="1905" cy="1905"/>
            </a:xfrm>
            <a:custGeom>
              <a:avLst/>
              <a:gdLst/>
              <a:ahLst/>
              <a:cxnLst/>
              <a:rect l="l" t="t" r="r" b="b"/>
              <a:pathLst>
                <a:path w="1904" h="1905">
                  <a:moveTo>
                    <a:pt x="0" y="1346"/>
                  </a:moveTo>
                  <a:lnTo>
                    <a:pt x="736" y="1142"/>
                  </a:lnTo>
                  <a:lnTo>
                    <a:pt x="1358" y="660"/>
                  </a:lnTo>
                  <a:lnTo>
                    <a:pt x="1727" y="0"/>
                  </a:lnTo>
                </a:path>
              </a:pathLst>
            </a:custGeom>
            <a:ln w="3175">
              <a:solidFill>
                <a:srgbClr val="231F20"/>
              </a:solidFill>
            </a:ln>
          </p:spPr>
          <p:txBody>
            <a:bodyPr wrap="square" lIns="0" tIns="0" rIns="0" bIns="0" rtlCol="0"/>
            <a:lstStyle/>
            <a:p/>
          </p:txBody>
        </p:sp>
        <p:sp>
          <p:nvSpPr>
            <p:cNvPr id="6139" name="object 6139" descr=""/>
            <p:cNvSpPr/>
            <p:nvPr/>
          </p:nvSpPr>
          <p:spPr>
            <a:xfrm>
              <a:off x="5551915" y="2416348"/>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6140" name="object 6140" descr=""/>
            <p:cNvSpPr/>
            <p:nvPr/>
          </p:nvSpPr>
          <p:spPr>
            <a:xfrm>
              <a:off x="5552566" y="2393128"/>
              <a:ext cx="635" cy="635"/>
            </a:xfrm>
            <a:custGeom>
              <a:avLst/>
              <a:gdLst/>
              <a:ahLst/>
              <a:cxnLst/>
              <a:rect l="l" t="t" r="r" b="b"/>
              <a:pathLst>
                <a:path w="635" h="635">
                  <a:moveTo>
                    <a:pt x="0" y="101"/>
                  </a:moveTo>
                </a:path>
              </a:pathLst>
            </a:custGeom>
            <a:ln w="3175">
              <a:solidFill>
                <a:srgbClr val="231F20"/>
              </a:solidFill>
            </a:ln>
          </p:spPr>
          <p:txBody>
            <a:bodyPr wrap="square" lIns="0" tIns="0" rIns="0" bIns="0" rtlCol="0"/>
            <a:lstStyle/>
            <a:p/>
          </p:txBody>
        </p:sp>
        <p:sp>
          <p:nvSpPr>
            <p:cNvPr id="6141" name="object 6141" descr=""/>
            <p:cNvSpPr/>
            <p:nvPr/>
          </p:nvSpPr>
          <p:spPr>
            <a:xfrm>
              <a:off x="5552672" y="2392831"/>
              <a:ext cx="635" cy="635"/>
            </a:xfrm>
            <a:custGeom>
              <a:avLst/>
              <a:gdLst/>
              <a:ahLst/>
              <a:cxnLst/>
              <a:rect l="l" t="t" r="r" b="b"/>
              <a:pathLst>
                <a:path w="635" h="635">
                  <a:moveTo>
                    <a:pt x="12" y="101"/>
                  </a:moveTo>
                </a:path>
              </a:pathLst>
            </a:custGeom>
            <a:ln w="3175">
              <a:solidFill>
                <a:srgbClr val="231F20"/>
              </a:solidFill>
            </a:ln>
          </p:spPr>
          <p:txBody>
            <a:bodyPr wrap="square" lIns="0" tIns="0" rIns="0" bIns="0" rtlCol="0"/>
            <a:lstStyle/>
            <a:p/>
          </p:txBody>
        </p:sp>
        <p:sp>
          <p:nvSpPr>
            <p:cNvPr id="6142" name="object 6142" descr=""/>
            <p:cNvSpPr/>
            <p:nvPr/>
          </p:nvSpPr>
          <p:spPr>
            <a:xfrm>
              <a:off x="5552586" y="2392621"/>
              <a:ext cx="635" cy="635"/>
            </a:xfrm>
            <a:custGeom>
              <a:avLst/>
              <a:gdLst/>
              <a:ahLst/>
              <a:cxnLst/>
              <a:rect l="l" t="t" r="r" b="b"/>
              <a:pathLst>
                <a:path w="635" h="635">
                  <a:moveTo>
                    <a:pt x="0" y="584"/>
                  </a:moveTo>
                </a:path>
                <a:path w="635" h="635">
                  <a:moveTo>
                    <a:pt x="0" y="584"/>
                  </a:moveTo>
                  <a:lnTo>
                    <a:pt x="114" y="393"/>
                  </a:lnTo>
                  <a:lnTo>
                    <a:pt x="114" y="177"/>
                  </a:lnTo>
                  <a:lnTo>
                    <a:pt x="0" y="0"/>
                  </a:lnTo>
                </a:path>
              </a:pathLst>
            </a:custGeom>
            <a:ln w="3175">
              <a:solidFill>
                <a:srgbClr val="231F20"/>
              </a:solidFill>
            </a:ln>
          </p:spPr>
          <p:txBody>
            <a:bodyPr wrap="square" lIns="0" tIns="0" rIns="0" bIns="0" rtlCol="0"/>
            <a:lstStyle/>
            <a:p/>
          </p:txBody>
        </p:sp>
        <p:sp>
          <p:nvSpPr>
            <p:cNvPr id="6143" name="object 6143" descr=""/>
            <p:cNvSpPr/>
            <p:nvPr/>
          </p:nvSpPr>
          <p:spPr>
            <a:xfrm>
              <a:off x="5552672" y="2392869"/>
              <a:ext cx="635" cy="635"/>
            </a:xfrm>
            <a:custGeom>
              <a:avLst/>
              <a:gdLst/>
              <a:ahLst/>
              <a:cxnLst/>
              <a:rect l="l" t="t" r="r" b="b"/>
              <a:pathLst>
                <a:path w="635" h="635">
                  <a:moveTo>
                    <a:pt x="12" y="63"/>
                  </a:moveTo>
                </a:path>
                <a:path w="635" h="635">
                  <a:moveTo>
                    <a:pt x="12" y="63"/>
                  </a:moveTo>
                </a:path>
                <a:path w="635" h="635">
                  <a:moveTo>
                    <a:pt x="12" y="63"/>
                  </a:moveTo>
                </a:path>
              </a:pathLst>
            </a:custGeom>
            <a:ln w="3175">
              <a:solidFill>
                <a:srgbClr val="231F20"/>
              </a:solidFill>
            </a:ln>
          </p:spPr>
          <p:txBody>
            <a:bodyPr wrap="square" lIns="0" tIns="0" rIns="0" bIns="0" rtlCol="0"/>
            <a:lstStyle/>
            <a:p/>
          </p:txBody>
        </p:sp>
        <p:sp>
          <p:nvSpPr>
            <p:cNvPr id="6144" name="object 6144" descr=""/>
            <p:cNvSpPr/>
            <p:nvPr/>
          </p:nvSpPr>
          <p:spPr>
            <a:xfrm>
              <a:off x="5568043" y="2383231"/>
              <a:ext cx="635" cy="635"/>
            </a:xfrm>
            <a:custGeom>
              <a:avLst/>
              <a:gdLst/>
              <a:ahLst/>
              <a:cxnLst/>
              <a:rect l="l" t="t" r="r" b="b"/>
              <a:pathLst>
                <a:path w="635" h="635">
                  <a:moveTo>
                    <a:pt x="63" y="101"/>
                  </a:moveTo>
                </a:path>
              </a:pathLst>
            </a:custGeom>
            <a:ln w="3175">
              <a:solidFill>
                <a:srgbClr val="231F20"/>
              </a:solidFill>
            </a:ln>
          </p:spPr>
          <p:txBody>
            <a:bodyPr wrap="square" lIns="0" tIns="0" rIns="0" bIns="0" rtlCol="0"/>
            <a:lstStyle/>
            <a:p/>
          </p:txBody>
        </p:sp>
        <p:sp>
          <p:nvSpPr>
            <p:cNvPr id="6145" name="object 6145" descr=""/>
            <p:cNvSpPr/>
            <p:nvPr/>
          </p:nvSpPr>
          <p:spPr>
            <a:xfrm>
              <a:off x="5568309" y="2382959"/>
              <a:ext cx="635" cy="635"/>
            </a:xfrm>
            <a:custGeom>
              <a:avLst/>
              <a:gdLst/>
              <a:ahLst/>
              <a:cxnLst/>
              <a:rect l="l" t="t" r="r" b="b"/>
              <a:pathLst>
                <a:path w="635" h="635">
                  <a:moveTo>
                    <a:pt x="63" y="101"/>
                  </a:moveTo>
                </a:path>
              </a:pathLst>
            </a:custGeom>
            <a:ln w="3175">
              <a:solidFill>
                <a:srgbClr val="231F20"/>
              </a:solidFill>
            </a:ln>
          </p:spPr>
          <p:txBody>
            <a:bodyPr wrap="square" lIns="0" tIns="0" rIns="0" bIns="0" rtlCol="0"/>
            <a:lstStyle/>
            <a:p/>
          </p:txBody>
        </p:sp>
        <p:sp>
          <p:nvSpPr>
            <p:cNvPr id="6146" name="object 6146" descr=""/>
            <p:cNvSpPr/>
            <p:nvPr/>
          </p:nvSpPr>
          <p:spPr>
            <a:xfrm>
              <a:off x="5568290" y="2383131"/>
              <a:ext cx="635" cy="635"/>
            </a:xfrm>
            <a:custGeom>
              <a:avLst/>
              <a:gdLst/>
              <a:ahLst/>
              <a:cxnLst/>
              <a:rect l="l" t="t" r="r" b="b"/>
              <a:pathLst>
                <a:path w="635" h="635">
                  <a:moveTo>
                    <a:pt x="114" y="152"/>
                  </a:moveTo>
                  <a:lnTo>
                    <a:pt x="0" y="0"/>
                  </a:lnTo>
                </a:path>
              </a:pathLst>
            </a:custGeom>
            <a:ln w="3175">
              <a:solidFill>
                <a:srgbClr val="231F20"/>
              </a:solidFill>
            </a:ln>
          </p:spPr>
          <p:txBody>
            <a:bodyPr wrap="square" lIns="0" tIns="0" rIns="0" bIns="0" rtlCol="0"/>
            <a:lstStyle/>
            <a:p/>
          </p:txBody>
        </p:sp>
        <p:sp>
          <p:nvSpPr>
            <p:cNvPr id="6147" name="object 6147" descr=""/>
            <p:cNvSpPr/>
            <p:nvPr/>
          </p:nvSpPr>
          <p:spPr>
            <a:xfrm>
              <a:off x="5553676" y="2394073"/>
              <a:ext cx="635" cy="635"/>
            </a:xfrm>
            <a:custGeom>
              <a:avLst/>
              <a:gdLst/>
              <a:ahLst/>
              <a:cxnLst/>
              <a:rect l="l" t="t" r="r" b="b"/>
              <a:pathLst>
                <a:path w="635" h="635">
                  <a:moveTo>
                    <a:pt x="0" y="0"/>
                  </a:moveTo>
                  <a:lnTo>
                    <a:pt x="203" y="63"/>
                  </a:lnTo>
                </a:path>
              </a:pathLst>
            </a:custGeom>
            <a:ln w="3175">
              <a:solidFill>
                <a:srgbClr val="231F20"/>
              </a:solidFill>
            </a:ln>
          </p:spPr>
          <p:txBody>
            <a:bodyPr wrap="square" lIns="0" tIns="0" rIns="0" bIns="0" rtlCol="0"/>
            <a:lstStyle/>
            <a:p/>
          </p:txBody>
        </p:sp>
        <p:sp>
          <p:nvSpPr>
            <p:cNvPr id="6148" name="object 6148" descr=""/>
            <p:cNvSpPr/>
            <p:nvPr/>
          </p:nvSpPr>
          <p:spPr>
            <a:xfrm>
              <a:off x="5553156" y="2393752"/>
              <a:ext cx="635" cy="635"/>
            </a:xfrm>
            <a:custGeom>
              <a:avLst/>
              <a:gdLst/>
              <a:ahLst/>
              <a:cxnLst/>
              <a:rect l="l" t="t" r="r" b="b"/>
              <a:pathLst>
                <a:path w="635" h="635">
                  <a:moveTo>
                    <a:pt x="0" y="0"/>
                  </a:moveTo>
                  <a:lnTo>
                    <a:pt x="152" y="139"/>
                  </a:lnTo>
                </a:path>
              </a:pathLst>
            </a:custGeom>
            <a:ln w="3175">
              <a:solidFill>
                <a:srgbClr val="231F20"/>
              </a:solidFill>
            </a:ln>
          </p:spPr>
          <p:txBody>
            <a:bodyPr wrap="square" lIns="0" tIns="0" rIns="0" bIns="0" rtlCol="0"/>
            <a:lstStyle/>
            <a:p/>
          </p:txBody>
        </p:sp>
        <p:sp>
          <p:nvSpPr>
            <p:cNvPr id="6149" name="object 6149" descr=""/>
            <p:cNvSpPr/>
            <p:nvPr/>
          </p:nvSpPr>
          <p:spPr>
            <a:xfrm>
              <a:off x="5553397" y="2393937"/>
              <a:ext cx="635" cy="635"/>
            </a:xfrm>
            <a:custGeom>
              <a:avLst/>
              <a:gdLst/>
              <a:ahLst/>
              <a:cxnLst/>
              <a:rect l="l" t="t" r="r" b="b"/>
              <a:pathLst>
                <a:path w="635" h="635">
                  <a:moveTo>
                    <a:pt x="0" y="0"/>
                  </a:moveTo>
                  <a:lnTo>
                    <a:pt x="177" y="101"/>
                  </a:lnTo>
                </a:path>
              </a:pathLst>
            </a:custGeom>
            <a:ln w="3175">
              <a:solidFill>
                <a:srgbClr val="231F20"/>
              </a:solidFill>
            </a:ln>
          </p:spPr>
          <p:txBody>
            <a:bodyPr wrap="square" lIns="0" tIns="0" rIns="0" bIns="0" rtlCol="0"/>
            <a:lstStyle/>
            <a:p/>
          </p:txBody>
        </p:sp>
        <p:sp>
          <p:nvSpPr>
            <p:cNvPr id="6150" name="object 6150" descr=""/>
            <p:cNvSpPr/>
            <p:nvPr/>
          </p:nvSpPr>
          <p:spPr>
            <a:xfrm>
              <a:off x="5554445" y="2393476"/>
              <a:ext cx="635" cy="635"/>
            </a:xfrm>
            <a:custGeom>
              <a:avLst/>
              <a:gdLst/>
              <a:ahLst/>
              <a:cxnLst/>
              <a:rect l="l" t="t" r="r" b="b"/>
              <a:pathLst>
                <a:path w="635" h="635">
                  <a:moveTo>
                    <a:pt x="0" y="101"/>
                  </a:moveTo>
                  <a:lnTo>
                    <a:pt x="152" y="38"/>
                  </a:lnTo>
                </a:path>
              </a:pathLst>
            </a:custGeom>
            <a:ln w="3175">
              <a:solidFill>
                <a:srgbClr val="231F20"/>
              </a:solidFill>
            </a:ln>
          </p:spPr>
          <p:txBody>
            <a:bodyPr wrap="square" lIns="0" tIns="0" rIns="0" bIns="0" rtlCol="0"/>
            <a:lstStyle/>
            <a:p/>
          </p:txBody>
        </p:sp>
        <p:sp>
          <p:nvSpPr>
            <p:cNvPr id="6151" name="object 6151" descr=""/>
            <p:cNvSpPr/>
            <p:nvPr/>
          </p:nvSpPr>
          <p:spPr>
            <a:xfrm>
              <a:off x="5553906" y="2393578"/>
              <a:ext cx="635" cy="635"/>
            </a:xfrm>
            <a:custGeom>
              <a:avLst/>
              <a:gdLst/>
              <a:ahLst/>
              <a:cxnLst/>
              <a:rect l="l" t="t" r="r" b="b"/>
              <a:pathLst>
                <a:path w="635" h="635">
                  <a:moveTo>
                    <a:pt x="0" y="0"/>
                  </a:moveTo>
                  <a:lnTo>
                    <a:pt x="139" y="38"/>
                  </a:lnTo>
                </a:path>
              </a:pathLst>
            </a:custGeom>
            <a:ln w="3175">
              <a:solidFill>
                <a:srgbClr val="231F20"/>
              </a:solidFill>
            </a:ln>
          </p:spPr>
          <p:txBody>
            <a:bodyPr wrap="square" lIns="0" tIns="0" rIns="0" bIns="0" rtlCol="0"/>
            <a:lstStyle/>
            <a:p/>
          </p:txBody>
        </p:sp>
        <p:sp>
          <p:nvSpPr>
            <p:cNvPr id="6152" name="object 6152" descr=""/>
            <p:cNvSpPr/>
            <p:nvPr/>
          </p:nvSpPr>
          <p:spPr>
            <a:xfrm>
              <a:off x="5554681" y="2393415"/>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153" name="object 6153" descr=""/>
            <p:cNvSpPr/>
            <p:nvPr/>
          </p:nvSpPr>
          <p:spPr>
            <a:xfrm>
              <a:off x="5553522" y="2393354"/>
              <a:ext cx="1270" cy="635"/>
            </a:xfrm>
            <a:custGeom>
              <a:avLst/>
              <a:gdLst/>
              <a:ahLst/>
              <a:cxnLst/>
              <a:rect l="l" t="t" r="r" b="b"/>
              <a:pathLst>
                <a:path w="1270" h="635">
                  <a:moveTo>
                    <a:pt x="0" y="0"/>
                  </a:moveTo>
                  <a:lnTo>
                    <a:pt x="317" y="292"/>
                  </a:lnTo>
                  <a:lnTo>
                    <a:pt x="787" y="342"/>
                  </a:lnTo>
                  <a:lnTo>
                    <a:pt x="1155" y="114"/>
                  </a:lnTo>
                </a:path>
              </a:pathLst>
            </a:custGeom>
            <a:ln w="3175">
              <a:solidFill>
                <a:srgbClr val="231F20"/>
              </a:solidFill>
            </a:ln>
          </p:spPr>
          <p:txBody>
            <a:bodyPr wrap="square" lIns="0" tIns="0" rIns="0" bIns="0" rtlCol="0"/>
            <a:lstStyle/>
            <a:p/>
          </p:txBody>
        </p:sp>
        <p:sp>
          <p:nvSpPr>
            <p:cNvPr id="6154" name="object 6154" descr=""/>
            <p:cNvSpPr/>
            <p:nvPr/>
          </p:nvSpPr>
          <p:spPr>
            <a:xfrm>
              <a:off x="5553801" y="239354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155" name="object 6155" descr=""/>
            <p:cNvSpPr/>
            <p:nvPr/>
          </p:nvSpPr>
          <p:spPr>
            <a:xfrm>
              <a:off x="5556365" y="2419610"/>
              <a:ext cx="635" cy="635"/>
            </a:xfrm>
            <a:custGeom>
              <a:avLst/>
              <a:gdLst/>
              <a:ahLst/>
              <a:cxnLst/>
              <a:rect l="l" t="t" r="r" b="b"/>
              <a:pathLst>
                <a:path w="635" h="635">
                  <a:moveTo>
                    <a:pt x="126" y="12"/>
                  </a:moveTo>
                </a:path>
              </a:pathLst>
            </a:custGeom>
            <a:ln w="3175">
              <a:solidFill>
                <a:srgbClr val="231F20"/>
              </a:solidFill>
            </a:ln>
          </p:spPr>
          <p:txBody>
            <a:bodyPr wrap="square" lIns="0" tIns="0" rIns="0" bIns="0" rtlCol="0"/>
            <a:lstStyle/>
            <a:p/>
          </p:txBody>
        </p:sp>
        <p:sp>
          <p:nvSpPr>
            <p:cNvPr id="6156" name="object 6156" descr=""/>
            <p:cNvSpPr/>
            <p:nvPr/>
          </p:nvSpPr>
          <p:spPr>
            <a:xfrm>
              <a:off x="5554855" y="2421011"/>
              <a:ext cx="0" cy="635"/>
            </a:xfrm>
            <a:custGeom>
              <a:avLst/>
              <a:gdLst/>
              <a:ahLst/>
              <a:cxnLst/>
              <a:rect l="l" t="t" r="r" b="b"/>
              <a:pathLst>
                <a:path w="0" h="635">
                  <a:moveTo>
                    <a:pt x="0" y="0"/>
                  </a:moveTo>
                  <a:lnTo>
                    <a:pt x="0" y="203"/>
                  </a:lnTo>
                </a:path>
              </a:pathLst>
            </a:custGeom>
            <a:ln w="3175">
              <a:solidFill>
                <a:srgbClr val="231F20"/>
              </a:solidFill>
            </a:ln>
          </p:spPr>
          <p:txBody>
            <a:bodyPr wrap="square" lIns="0" tIns="0" rIns="0" bIns="0" rtlCol="0"/>
            <a:lstStyle/>
            <a:p/>
          </p:txBody>
        </p:sp>
        <p:sp>
          <p:nvSpPr>
            <p:cNvPr id="6157" name="object 6157" descr=""/>
            <p:cNvSpPr/>
            <p:nvPr/>
          </p:nvSpPr>
          <p:spPr>
            <a:xfrm>
              <a:off x="5555350" y="2419796"/>
              <a:ext cx="635" cy="635"/>
            </a:xfrm>
            <a:custGeom>
              <a:avLst/>
              <a:gdLst/>
              <a:ahLst/>
              <a:cxnLst/>
              <a:rect l="l" t="t" r="r" b="b"/>
              <a:pathLst>
                <a:path w="635" h="635">
                  <a:moveTo>
                    <a:pt x="266" y="0"/>
                  </a:moveTo>
                  <a:lnTo>
                    <a:pt x="76" y="127"/>
                  </a:lnTo>
                </a:path>
              </a:pathLst>
            </a:custGeom>
            <a:ln w="3175">
              <a:solidFill>
                <a:srgbClr val="231F20"/>
              </a:solidFill>
            </a:ln>
          </p:spPr>
          <p:txBody>
            <a:bodyPr wrap="square" lIns="0" tIns="0" rIns="0" bIns="0" rtlCol="0"/>
            <a:lstStyle/>
            <a:p/>
          </p:txBody>
        </p:sp>
        <p:sp>
          <p:nvSpPr>
            <p:cNvPr id="6158" name="object 6158" descr=""/>
            <p:cNvSpPr/>
            <p:nvPr/>
          </p:nvSpPr>
          <p:spPr>
            <a:xfrm>
              <a:off x="5557137" y="2419840"/>
              <a:ext cx="635" cy="635"/>
            </a:xfrm>
            <a:custGeom>
              <a:avLst/>
              <a:gdLst/>
              <a:ahLst/>
              <a:cxnLst/>
              <a:rect l="l" t="t" r="r" b="b"/>
              <a:pathLst>
                <a:path w="635" h="635">
                  <a:moveTo>
                    <a:pt x="266" y="215"/>
                  </a:moveTo>
                  <a:lnTo>
                    <a:pt x="101" y="63"/>
                  </a:lnTo>
                </a:path>
              </a:pathLst>
            </a:custGeom>
            <a:ln w="3175">
              <a:solidFill>
                <a:srgbClr val="231F20"/>
              </a:solidFill>
            </a:ln>
          </p:spPr>
          <p:txBody>
            <a:bodyPr wrap="square" lIns="0" tIns="0" rIns="0" bIns="0" rtlCol="0"/>
            <a:lstStyle/>
            <a:p/>
          </p:txBody>
        </p:sp>
        <p:sp>
          <p:nvSpPr>
            <p:cNvPr id="6159" name="object 6159" descr=""/>
            <p:cNvSpPr/>
            <p:nvPr/>
          </p:nvSpPr>
          <p:spPr>
            <a:xfrm>
              <a:off x="5555136" y="2419995"/>
              <a:ext cx="635" cy="635"/>
            </a:xfrm>
            <a:custGeom>
              <a:avLst/>
              <a:gdLst/>
              <a:ahLst/>
              <a:cxnLst/>
              <a:rect l="l" t="t" r="r" b="b"/>
              <a:pathLst>
                <a:path w="635" h="635">
                  <a:moveTo>
                    <a:pt x="203" y="0"/>
                  </a:moveTo>
                  <a:lnTo>
                    <a:pt x="63" y="152"/>
                  </a:lnTo>
                </a:path>
              </a:pathLst>
            </a:custGeom>
            <a:ln w="3175">
              <a:solidFill>
                <a:srgbClr val="231F20"/>
              </a:solidFill>
            </a:ln>
          </p:spPr>
          <p:txBody>
            <a:bodyPr wrap="square" lIns="0" tIns="0" rIns="0" bIns="0" rtlCol="0"/>
            <a:lstStyle/>
            <a:p/>
          </p:txBody>
        </p:sp>
        <p:sp>
          <p:nvSpPr>
            <p:cNvPr id="6160" name="object 6160" descr=""/>
            <p:cNvSpPr/>
            <p:nvPr/>
          </p:nvSpPr>
          <p:spPr>
            <a:xfrm>
              <a:off x="5557404" y="2421873"/>
              <a:ext cx="635" cy="635"/>
            </a:xfrm>
            <a:custGeom>
              <a:avLst/>
              <a:gdLst/>
              <a:ahLst/>
              <a:cxnLst/>
              <a:rect l="l" t="t" r="r" b="b"/>
              <a:pathLst>
                <a:path w="635" h="635">
                  <a:moveTo>
                    <a:pt x="0" y="266"/>
                  </a:moveTo>
                  <a:lnTo>
                    <a:pt x="152" y="101"/>
                  </a:lnTo>
                </a:path>
              </a:pathLst>
            </a:custGeom>
            <a:ln w="3175">
              <a:solidFill>
                <a:srgbClr val="231F20"/>
              </a:solidFill>
            </a:ln>
          </p:spPr>
          <p:txBody>
            <a:bodyPr wrap="square" lIns="0" tIns="0" rIns="0" bIns="0" rtlCol="0"/>
            <a:lstStyle/>
            <a:p/>
          </p:txBody>
        </p:sp>
        <p:sp>
          <p:nvSpPr>
            <p:cNvPr id="6161" name="object 6161" descr=""/>
            <p:cNvSpPr/>
            <p:nvPr/>
          </p:nvSpPr>
          <p:spPr>
            <a:xfrm>
              <a:off x="5557405" y="2420050"/>
              <a:ext cx="635" cy="635"/>
            </a:xfrm>
            <a:custGeom>
              <a:avLst/>
              <a:gdLst/>
              <a:ahLst/>
              <a:cxnLst/>
              <a:rect l="l" t="t" r="r" b="b"/>
              <a:pathLst>
                <a:path w="635" h="635">
                  <a:moveTo>
                    <a:pt x="203" y="266"/>
                  </a:moveTo>
                  <a:lnTo>
                    <a:pt x="76" y="76"/>
                  </a:lnTo>
                </a:path>
              </a:pathLst>
            </a:custGeom>
            <a:ln w="3175">
              <a:solidFill>
                <a:srgbClr val="231F20"/>
              </a:solidFill>
            </a:ln>
          </p:spPr>
          <p:txBody>
            <a:bodyPr wrap="square" lIns="0" tIns="0" rIns="0" bIns="0" rtlCol="0"/>
            <a:lstStyle/>
            <a:p/>
          </p:txBody>
        </p:sp>
        <p:sp>
          <p:nvSpPr>
            <p:cNvPr id="6162" name="object 6162" descr=""/>
            <p:cNvSpPr/>
            <p:nvPr/>
          </p:nvSpPr>
          <p:spPr>
            <a:xfrm>
              <a:off x="5555140" y="2421979"/>
              <a:ext cx="635" cy="635"/>
            </a:xfrm>
            <a:custGeom>
              <a:avLst/>
              <a:gdLst/>
              <a:ahLst/>
              <a:cxnLst/>
              <a:rect l="l" t="t" r="r" b="b"/>
              <a:pathLst>
                <a:path w="635" h="635">
                  <a:moveTo>
                    <a:pt x="0" y="0"/>
                  </a:moveTo>
                  <a:lnTo>
                    <a:pt x="114" y="139"/>
                  </a:lnTo>
                </a:path>
              </a:pathLst>
            </a:custGeom>
            <a:ln w="3175">
              <a:solidFill>
                <a:srgbClr val="231F20"/>
              </a:solidFill>
            </a:ln>
          </p:spPr>
          <p:txBody>
            <a:bodyPr wrap="square" lIns="0" tIns="0" rIns="0" bIns="0" rtlCol="0"/>
            <a:lstStyle/>
            <a:p/>
          </p:txBody>
        </p:sp>
        <p:sp>
          <p:nvSpPr>
            <p:cNvPr id="6163" name="object 6163" descr=""/>
            <p:cNvSpPr/>
            <p:nvPr/>
          </p:nvSpPr>
          <p:spPr>
            <a:xfrm>
              <a:off x="5554855" y="2419585"/>
              <a:ext cx="3175" cy="3175"/>
            </a:xfrm>
            <a:custGeom>
              <a:avLst/>
              <a:gdLst/>
              <a:ahLst/>
              <a:cxnLst/>
              <a:rect l="l" t="t" r="r" b="b"/>
              <a:pathLst>
                <a:path w="3175" h="3175">
                  <a:moveTo>
                    <a:pt x="0" y="1600"/>
                  </a:moveTo>
                  <a:lnTo>
                    <a:pt x="50" y="2400"/>
                  </a:lnTo>
                  <a:lnTo>
                    <a:pt x="723" y="3022"/>
                  </a:lnTo>
                  <a:lnTo>
                    <a:pt x="1536" y="2997"/>
                  </a:lnTo>
                  <a:lnTo>
                    <a:pt x="2336" y="2971"/>
                  </a:lnTo>
                  <a:lnTo>
                    <a:pt x="2971" y="2324"/>
                  </a:lnTo>
                  <a:lnTo>
                    <a:pt x="2971" y="1511"/>
                  </a:lnTo>
                  <a:lnTo>
                    <a:pt x="2971" y="711"/>
                  </a:lnTo>
                  <a:lnTo>
                    <a:pt x="2336" y="50"/>
                  </a:lnTo>
                  <a:lnTo>
                    <a:pt x="1536" y="25"/>
                  </a:lnTo>
                  <a:lnTo>
                    <a:pt x="723" y="0"/>
                  </a:lnTo>
                  <a:lnTo>
                    <a:pt x="50" y="622"/>
                  </a:lnTo>
                  <a:lnTo>
                    <a:pt x="0" y="1422"/>
                  </a:lnTo>
                </a:path>
              </a:pathLst>
            </a:custGeom>
            <a:ln w="3175">
              <a:solidFill>
                <a:srgbClr val="231F20"/>
              </a:solidFill>
            </a:ln>
          </p:spPr>
          <p:txBody>
            <a:bodyPr wrap="square" lIns="0" tIns="0" rIns="0" bIns="0" rtlCol="0"/>
            <a:lstStyle/>
            <a:p/>
          </p:txBody>
        </p:sp>
        <p:sp>
          <p:nvSpPr>
            <p:cNvPr id="6164" name="object 6164" descr=""/>
            <p:cNvSpPr/>
            <p:nvPr/>
          </p:nvSpPr>
          <p:spPr>
            <a:xfrm>
              <a:off x="5556939" y="2419731"/>
              <a:ext cx="635" cy="635"/>
            </a:xfrm>
            <a:custGeom>
              <a:avLst/>
              <a:gdLst/>
              <a:ahLst/>
              <a:cxnLst/>
              <a:rect l="l" t="t" r="r" b="b"/>
              <a:pathLst>
                <a:path w="635" h="635">
                  <a:moveTo>
                    <a:pt x="203" y="114"/>
                  </a:moveTo>
                  <a:lnTo>
                    <a:pt x="0" y="0"/>
                  </a:lnTo>
                </a:path>
              </a:pathLst>
            </a:custGeom>
            <a:ln w="3175">
              <a:solidFill>
                <a:srgbClr val="231F20"/>
              </a:solidFill>
            </a:ln>
          </p:spPr>
          <p:txBody>
            <a:bodyPr wrap="square" lIns="0" tIns="0" rIns="0" bIns="0" rtlCol="0"/>
            <a:lstStyle/>
            <a:p/>
          </p:txBody>
        </p:sp>
        <p:sp>
          <p:nvSpPr>
            <p:cNvPr id="6165" name="object 6165" descr=""/>
            <p:cNvSpPr/>
            <p:nvPr/>
          </p:nvSpPr>
          <p:spPr>
            <a:xfrm>
              <a:off x="5555611" y="2422400"/>
              <a:ext cx="635" cy="635"/>
            </a:xfrm>
            <a:custGeom>
              <a:avLst/>
              <a:gdLst/>
              <a:ahLst/>
              <a:cxnLst/>
              <a:rect l="l" t="t" r="r" b="b"/>
              <a:pathLst>
                <a:path w="635" h="635">
                  <a:moveTo>
                    <a:pt x="0" y="0"/>
                  </a:moveTo>
                  <a:lnTo>
                    <a:pt x="139" y="63"/>
                  </a:lnTo>
                </a:path>
              </a:pathLst>
            </a:custGeom>
            <a:ln w="3175">
              <a:solidFill>
                <a:srgbClr val="231F20"/>
              </a:solidFill>
            </a:ln>
          </p:spPr>
          <p:txBody>
            <a:bodyPr wrap="square" lIns="0" tIns="0" rIns="0" bIns="0" rtlCol="0"/>
            <a:lstStyle/>
            <a:p/>
          </p:txBody>
        </p:sp>
        <p:sp>
          <p:nvSpPr>
            <p:cNvPr id="6166" name="object 6166" descr=""/>
            <p:cNvSpPr/>
            <p:nvPr/>
          </p:nvSpPr>
          <p:spPr>
            <a:xfrm>
              <a:off x="5555618" y="2419696"/>
              <a:ext cx="635" cy="635"/>
            </a:xfrm>
            <a:custGeom>
              <a:avLst/>
              <a:gdLst/>
              <a:ahLst/>
              <a:cxnLst/>
              <a:rect l="l" t="t" r="r" b="b"/>
              <a:pathLst>
                <a:path w="635" h="635">
                  <a:moveTo>
                    <a:pt x="203" y="0"/>
                  </a:moveTo>
                  <a:lnTo>
                    <a:pt x="63" y="63"/>
                  </a:lnTo>
                </a:path>
              </a:pathLst>
            </a:custGeom>
            <a:ln w="3175">
              <a:solidFill>
                <a:srgbClr val="231F20"/>
              </a:solidFill>
            </a:ln>
          </p:spPr>
          <p:txBody>
            <a:bodyPr wrap="square" lIns="0" tIns="0" rIns="0" bIns="0" rtlCol="0"/>
            <a:lstStyle/>
            <a:p/>
          </p:txBody>
        </p:sp>
        <p:sp>
          <p:nvSpPr>
            <p:cNvPr id="6167" name="object 6167" descr=""/>
            <p:cNvSpPr/>
            <p:nvPr/>
          </p:nvSpPr>
          <p:spPr>
            <a:xfrm>
              <a:off x="5555828" y="2422499"/>
              <a:ext cx="635" cy="635"/>
            </a:xfrm>
            <a:custGeom>
              <a:avLst/>
              <a:gdLst/>
              <a:ahLst/>
              <a:cxnLst/>
              <a:rect l="l" t="t" r="r" b="b"/>
              <a:pathLst>
                <a:path w="635" h="635">
                  <a:moveTo>
                    <a:pt x="0" y="0"/>
                  </a:moveTo>
                  <a:lnTo>
                    <a:pt x="152" y="50"/>
                  </a:lnTo>
                </a:path>
              </a:pathLst>
            </a:custGeom>
            <a:ln w="3175">
              <a:solidFill>
                <a:srgbClr val="231F20"/>
              </a:solidFill>
            </a:ln>
          </p:spPr>
          <p:txBody>
            <a:bodyPr wrap="square" lIns="0" tIns="0" rIns="0" bIns="0" rtlCol="0"/>
            <a:lstStyle/>
            <a:p/>
          </p:txBody>
        </p:sp>
        <p:sp>
          <p:nvSpPr>
            <p:cNvPr id="6168" name="object 6168" descr=""/>
            <p:cNvSpPr/>
            <p:nvPr/>
          </p:nvSpPr>
          <p:spPr>
            <a:xfrm>
              <a:off x="5556926" y="2422348"/>
              <a:ext cx="635" cy="635"/>
            </a:xfrm>
            <a:custGeom>
              <a:avLst/>
              <a:gdLst/>
              <a:ahLst/>
              <a:cxnLst/>
              <a:rect l="l" t="t" r="r" b="b"/>
              <a:pathLst>
                <a:path w="635" h="635">
                  <a:moveTo>
                    <a:pt x="0" y="114"/>
                  </a:moveTo>
                  <a:lnTo>
                    <a:pt x="152" y="50"/>
                  </a:lnTo>
                </a:path>
              </a:pathLst>
            </a:custGeom>
            <a:ln w="3175">
              <a:solidFill>
                <a:srgbClr val="231F20"/>
              </a:solidFill>
            </a:ln>
          </p:spPr>
          <p:txBody>
            <a:bodyPr wrap="square" lIns="0" tIns="0" rIns="0" bIns="0" rtlCol="0"/>
            <a:lstStyle/>
            <a:p/>
          </p:txBody>
        </p:sp>
        <p:sp>
          <p:nvSpPr>
            <p:cNvPr id="6169" name="object 6169" descr=""/>
            <p:cNvSpPr/>
            <p:nvPr/>
          </p:nvSpPr>
          <p:spPr>
            <a:xfrm>
              <a:off x="5556727" y="2422461"/>
              <a:ext cx="635" cy="635"/>
            </a:xfrm>
            <a:custGeom>
              <a:avLst/>
              <a:gdLst/>
              <a:ahLst/>
              <a:cxnLst/>
              <a:rect l="l" t="t" r="r" b="b"/>
              <a:pathLst>
                <a:path w="635" h="635">
                  <a:moveTo>
                    <a:pt x="0" y="76"/>
                  </a:moveTo>
                  <a:lnTo>
                    <a:pt x="139" y="38"/>
                  </a:lnTo>
                </a:path>
              </a:pathLst>
            </a:custGeom>
            <a:ln w="3175">
              <a:solidFill>
                <a:srgbClr val="231F20"/>
              </a:solidFill>
            </a:ln>
          </p:spPr>
          <p:txBody>
            <a:bodyPr wrap="square" lIns="0" tIns="0" rIns="0" bIns="0" rtlCol="0"/>
            <a:lstStyle/>
            <a:p/>
          </p:txBody>
        </p:sp>
        <p:sp>
          <p:nvSpPr>
            <p:cNvPr id="6170" name="object 6170" descr=""/>
            <p:cNvSpPr/>
            <p:nvPr/>
          </p:nvSpPr>
          <p:spPr>
            <a:xfrm>
              <a:off x="5556219" y="2422587"/>
              <a:ext cx="635" cy="0"/>
            </a:xfrm>
            <a:custGeom>
              <a:avLst/>
              <a:gdLst/>
              <a:ahLst/>
              <a:cxnLst/>
              <a:rect l="l" t="t" r="r" b="b"/>
              <a:pathLst>
                <a:path w="635" h="0">
                  <a:moveTo>
                    <a:pt x="0" y="0"/>
                  </a:moveTo>
                  <a:lnTo>
                    <a:pt x="139" y="0"/>
                  </a:lnTo>
                </a:path>
              </a:pathLst>
            </a:custGeom>
            <a:ln w="3175">
              <a:solidFill>
                <a:srgbClr val="231F20"/>
              </a:solidFill>
            </a:ln>
          </p:spPr>
          <p:txBody>
            <a:bodyPr wrap="square" lIns="0" tIns="0" rIns="0" bIns="0" rtlCol="0"/>
            <a:lstStyle/>
            <a:p/>
          </p:txBody>
        </p:sp>
        <p:sp>
          <p:nvSpPr>
            <p:cNvPr id="6171" name="object 6171" descr=""/>
            <p:cNvSpPr/>
            <p:nvPr/>
          </p:nvSpPr>
          <p:spPr>
            <a:xfrm>
              <a:off x="5555096" y="242191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172" name="object 6172" descr=""/>
            <p:cNvSpPr/>
            <p:nvPr/>
          </p:nvSpPr>
          <p:spPr>
            <a:xfrm>
              <a:off x="5557608" y="2421816"/>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173" name="object 6173" descr=""/>
            <p:cNvSpPr/>
            <p:nvPr/>
          </p:nvSpPr>
          <p:spPr>
            <a:xfrm>
              <a:off x="5555066" y="242186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174" name="object 6174" descr=""/>
            <p:cNvSpPr/>
            <p:nvPr/>
          </p:nvSpPr>
          <p:spPr>
            <a:xfrm>
              <a:off x="5554859" y="2419613"/>
              <a:ext cx="3175" cy="3175"/>
            </a:xfrm>
            <a:custGeom>
              <a:avLst/>
              <a:gdLst/>
              <a:ahLst/>
              <a:cxnLst/>
              <a:rect l="l" t="t" r="r" b="b"/>
              <a:pathLst>
                <a:path w="3175" h="3175">
                  <a:moveTo>
                    <a:pt x="2971" y="1485"/>
                  </a:moveTo>
                  <a:lnTo>
                    <a:pt x="2971" y="673"/>
                  </a:lnTo>
                  <a:lnTo>
                    <a:pt x="2298" y="0"/>
                  </a:lnTo>
                  <a:lnTo>
                    <a:pt x="1485" y="0"/>
                  </a:lnTo>
                  <a:lnTo>
                    <a:pt x="660" y="0"/>
                  </a:lnTo>
                  <a:lnTo>
                    <a:pt x="0" y="673"/>
                  </a:lnTo>
                  <a:lnTo>
                    <a:pt x="0" y="1485"/>
                  </a:lnTo>
                  <a:lnTo>
                    <a:pt x="0" y="2298"/>
                  </a:lnTo>
                  <a:lnTo>
                    <a:pt x="660" y="2971"/>
                  </a:lnTo>
                  <a:lnTo>
                    <a:pt x="1485" y="2971"/>
                  </a:lnTo>
                  <a:lnTo>
                    <a:pt x="2298" y="2971"/>
                  </a:lnTo>
                  <a:lnTo>
                    <a:pt x="2971" y="2298"/>
                  </a:lnTo>
                  <a:lnTo>
                    <a:pt x="2971" y="1485"/>
                  </a:lnTo>
                </a:path>
              </a:pathLst>
            </a:custGeom>
            <a:ln w="3175">
              <a:solidFill>
                <a:srgbClr val="231F20"/>
              </a:solidFill>
            </a:ln>
          </p:spPr>
          <p:txBody>
            <a:bodyPr wrap="square" lIns="0" tIns="0" rIns="0" bIns="0" rtlCol="0"/>
            <a:lstStyle/>
            <a:p/>
          </p:txBody>
        </p:sp>
        <p:sp>
          <p:nvSpPr>
            <p:cNvPr id="6175" name="object 6175" descr=""/>
            <p:cNvSpPr/>
            <p:nvPr/>
          </p:nvSpPr>
          <p:spPr>
            <a:xfrm>
              <a:off x="5556989" y="2420065"/>
              <a:ext cx="635" cy="635"/>
            </a:xfrm>
            <a:custGeom>
              <a:avLst/>
              <a:gdLst/>
              <a:ahLst/>
              <a:cxnLst/>
              <a:rect l="l" t="t" r="r" b="b"/>
              <a:pathLst>
                <a:path w="635" h="635">
                  <a:moveTo>
                    <a:pt x="215" y="177"/>
                  </a:moveTo>
                  <a:lnTo>
                    <a:pt x="76" y="38"/>
                  </a:lnTo>
                </a:path>
              </a:pathLst>
            </a:custGeom>
            <a:ln w="3175">
              <a:solidFill>
                <a:srgbClr val="231F20"/>
              </a:solidFill>
            </a:ln>
          </p:spPr>
          <p:txBody>
            <a:bodyPr wrap="square" lIns="0" tIns="0" rIns="0" bIns="0" rtlCol="0"/>
            <a:lstStyle/>
            <a:p/>
          </p:txBody>
        </p:sp>
        <p:sp>
          <p:nvSpPr>
            <p:cNvPr id="6176" name="object 6176" descr=""/>
            <p:cNvSpPr/>
            <p:nvPr/>
          </p:nvSpPr>
          <p:spPr>
            <a:xfrm>
              <a:off x="5557201" y="2420238"/>
              <a:ext cx="635" cy="635"/>
            </a:xfrm>
            <a:custGeom>
              <a:avLst/>
              <a:gdLst/>
              <a:ahLst/>
              <a:cxnLst/>
              <a:rect l="l" t="t" r="r" b="b"/>
              <a:pathLst>
                <a:path w="635" h="635">
                  <a:moveTo>
                    <a:pt x="177" y="215"/>
                  </a:moveTo>
                  <a:lnTo>
                    <a:pt x="63" y="63"/>
                  </a:lnTo>
                </a:path>
              </a:pathLst>
            </a:custGeom>
            <a:ln w="3175">
              <a:solidFill>
                <a:srgbClr val="231F20"/>
              </a:solidFill>
            </a:ln>
          </p:spPr>
          <p:txBody>
            <a:bodyPr wrap="square" lIns="0" tIns="0" rIns="0" bIns="0" rtlCol="0"/>
            <a:lstStyle/>
            <a:p/>
          </p:txBody>
        </p:sp>
        <p:sp>
          <p:nvSpPr>
            <p:cNvPr id="6177" name="object 6177" descr=""/>
            <p:cNvSpPr/>
            <p:nvPr/>
          </p:nvSpPr>
          <p:spPr>
            <a:xfrm>
              <a:off x="5555482" y="2420069"/>
              <a:ext cx="635" cy="635"/>
            </a:xfrm>
            <a:custGeom>
              <a:avLst/>
              <a:gdLst/>
              <a:ahLst/>
              <a:cxnLst/>
              <a:rect l="l" t="t" r="r" b="b"/>
              <a:pathLst>
                <a:path w="635" h="635">
                  <a:moveTo>
                    <a:pt x="215" y="0"/>
                  </a:moveTo>
                  <a:lnTo>
                    <a:pt x="76" y="101"/>
                  </a:lnTo>
                </a:path>
              </a:pathLst>
            </a:custGeom>
            <a:ln w="3175">
              <a:solidFill>
                <a:srgbClr val="231F20"/>
              </a:solidFill>
            </a:ln>
          </p:spPr>
          <p:txBody>
            <a:bodyPr wrap="square" lIns="0" tIns="0" rIns="0" bIns="0" rtlCol="0"/>
            <a:lstStyle/>
            <a:p/>
          </p:txBody>
        </p:sp>
        <p:sp>
          <p:nvSpPr>
            <p:cNvPr id="6178" name="object 6178" descr=""/>
            <p:cNvSpPr/>
            <p:nvPr/>
          </p:nvSpPr>
          <p:spPr>
            <a:xfrm>
              <a:off x="5555120" y="2419879"/>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6179" name="object 6179" descr=""/>
            <p:cNvSpPr/>
            <p:nvPr/>
          </p:nvSpPr>
          <p:spPr>
            <a:xfrm>
              <a:off x="5555707" y="2420664"/>
              <a:ext cx="635" cy="635"/>
            </a:xfrm>
            <a:custGeom>
              <a:avLst/>
              <a:gdLst/>
              <a:ahLst/>
              <a:cxnLst/>
              <a:rect l="l" t="t" r="r" b="b"/>
              <a:pathLst>
                <a:path w="635" h="635">
                  <a:moveTo>
                    <a:pt x="114" y="0"/>
                  </a:moveTo>
                  <a:lnTo>
                    <a:pt x="0" y="203"/>
                  </a:lnTo>
                </a:path>
              </a:pathLst>
            </a:custGeom>
            <a:ln w="3175">
              <a:solidFill>
                <a:srgbClr val="231F20"/>
              </a:solidFill>
            </a:ln>
          </p:spPr>
          <p:txBody>
            <a:bodyPr wrap="square" lIns="0" tIns="0" rIns="0" bIns="0" rtlCol="0"/>
            <a:lstStyle/>
            <a:p/>
          </p:txBody>
        </p:sp>
        <p:sp>
          <p:nvSpPr>
            <p:cNvPr id="6180" name="object 6180" descr=""/>
            <p:cNvSpPr/>
            <p:nvPr/>
          </p:nvSpPr>
          <p:spPr>
            <a:xfrm>
              <a:off x="5556219" y="2420415"/>
              <a:ext cx="635" cy="635"/>
            </a:xfrm>
            <a:custGeom>
              <a:avLst/>
              <a:gdLst/>
              <a:ahLst/>
              <a:cxnLst/>
              <a:rect l="l" t="t" r="r" b="b"/>
              <a:pathLst>
                <a:path w="635" h="635">
                  <a:moveTo>
                    <a:pt x="241" y="12"/>
                  </a:moveTo>
                  <a:lnTo>
                    <a:pt x="76" y="0"/>
                  </a:lnTo>
                </a:path>
              </a:pathLst>
            </a:custGeom>
            <a:ln w="3175">
              <a:solidFill>
                <a:srgbClr val="231F20"/>
              </a:solidFill>
            </a:ln>
          </p:spPr>
          <p:txBody>
            <a:bodyPr wrap="square" lIns="0" tIns="0" rIns="0" bIns="0" rtlCol="0"/>
            <a:lstStyle/>
            <a:p/>
          </p:txBody>
        </p:sp>
        <p:sp>
          <p:nvSpPr>
            <p:cNvPr id="6181" name="object 6181" descr=""/>
            <p:cNvSpPr/>
            <p:nvPr/>
          </p:nvSpPr>
          <p:spPr>
            <a:xfrm>
              <a:off x="5556225" y="2421768"/>
              <a:ext cx="635" cy="635"/>
            </a:xfrm>
            <a:custGeom>
              <a:avLst/>
              <a:gdLst/>
              <a:ahLst/>
              <a:cxnLst/>
              <a:rect l="l" t="t" r="r" b="b"/>
              <a:pathLst>
                <a:path w="635" h="635">
                  <a:moveTo>
                    <a:pt x="0" y="0"/>
                  </a:moveTo>
                  <a:lnTo>
                    <a:pt x="152" y="12"/>
                  </a:lnTo>
                </a:path>
              </a:pathLst>
            </a:custGeom>
            <a:ln w="3175">
              <a:solidFill>
                <a:srgbClr val="231F20"/>
              </a:solidFill>
            </a:ln>
          </p:spPr>
          <p:txBody>
            <a:bodyPr wrap="square" lIns="0" tIns="0" rIns="0" bIns="0" rtlCol="0"/>
            <a:lstStyle/>
            <a:p/>
          </p:txBody>
        </p:sp>
        <p:sp>
          <p:nvSpPr>
            <p:cNvPr id="6182" name="object 6182" descr=""/>
            <p:cNvSpPr/>
            <p:nvPr/>
          </p:nvSpPr>
          <p:spPr>
            <a:xfrm>
              <a:off x="5555128" y="242095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183" name="object 6183" descr=""/>
            <p:cNvSpPr/>
            <p:nvPr/>
          </p:nvSpPr>
          <p:spPr>
            <a:xfrm>
              <a:off x="5555505" y="242232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184" name="object 6184" descr=""/>
            <p:cNvSpPr/>
            <p:nvPr/>
          </p:nvSpPr>
          <p:spPr>
            <a:xfrm>
              <a:off x="5557142" y="2422186"/>
              <a:ext cx="635" cy="635"/>
            </a:xfrm>
            <a:custGeom>
              <a:avLst/>
              <a:gdLst/>
              <a:ahLst/>
              <a:cxnLst/>
              <a:rect l="l" t="t" r="r" b="b"/>
              <a:pathLst>
                <a:path w="635" h="635">
                  <a:moveTo>
                    <a:pt x="0" y="165"/>
                  </a:moveTo>
                </a:path>
                <a:path w="635" h="635">
                  <a:moveTo>
                    <a:pt x="0" y="165"/>
                  </a:moveTo>
                  <a:lnTo>
                    <a:pt x="177" y="0"/>
                  </a:lnTo>
                </a:path>
              </a:pathLst>
            </a:custGeom>
            <a:ln w="3175">
              <a:solidFill>
                <a:srgbClr val="231F20"/>
              </a:solidFill>
            </a:ln>
          </p:spPr>
          <p:txBody>
            <a:bodyPr wrap="square" lIns="0" tIns="0" rIns="0" bIns="0" rtlCol="0"/>
            <a:lstStyle/>
            <a:p/>
          </p:txBody>
        </p:sp>
        <p:sp>
          <p:nvSpPr>
            <p:cNvPr id="6185" name="object 6185" descr=""/>
            <p:cNvSpPr/>
            <p:nvPr/>
          </p:nvSpPr>
          <p:spPr>
            <a:xfrm>
              <a:off x="5555314" y="2422177"/>
              <a:ext cx="635" cy="635"/>
            </a:xfrm>
            <a:custGeom>
              <a:avLst/>
              <a:gdLst/>
              <a:ahLst/>
              <a:cxnLst/>
              <a:rect l="l" t="t" r="r" b="b"/>
              <a:pathLst>
                <a:path w="635" h="635">
                  <a:moveTo>
                    <a:pt x="0" y="0"/>
                  </a:moveTo>
                  <a:lnTo>
                    <a:pt x="190" y="152"/>
                  </a:lnTo>
                </a:path>
              </a:pathLst>
            </a:custGeom>
            <a:ln w="3175">
              <a:solidFill>
                <a:srgbClr val="231F20"/>
              </a:solidFill>
            </a:ln>
          </p:spPr>
          <p:txBody>
            <a:bodyPr wrap="square" lIns="0" tIns="0" rIns="0" bIns="0" rtlCol="0"/>
            <a:lstStyle/>
            <a:p/>
          </p:txBody>
        </p:sp>
        <p:sp>
          <p:nvSpPr>
            <p:cNvPr id="6186" name="object 6186" descr=""/>
            <p:cNvSpPr/>
            <p:nvPr/>
          </p:nvSpPr>
          <p:spPr>
            <a:xfrm>
              <a:off x="5556064" y="2422562"/>
              <a:ext cx="635" cy="635"/>
            </a:xfrm>
            <a:custGeom>
              <a:avLst/>
              <a:gdLst/>
              <a:ahLst/>
              <a:cxnLst/>
              <a:rect l="l" t="t" r="r" b="b"/>
              <a:pathLst>
                <a:path w="635" h="635">
                  <a:moveTo>
                    <a:pt x="0" y="0"/>
                  </a:moveTo>
                  <a:lnTo>
                    <a:pt x="152" y="25"/>
                  </a:lnTo>
                </a:path>
              </a:pathLst>
            </a:custGeom>
            <a:ln w="3175">
              <a:solidFill>
                <a:srgbClr val="231F20"/>
              </a:solidFill>
            </a:ln>
          </p:spPr>
          <p:txBody>
            <a:bodyPr wrap="square" lIns="0" tIns="0" rIns="0" bIns="0" rtlCol="0"/>
            <a:lstStyle/>
            <a:p/>
          </p:txBody>
        </p:sp>
        <p:sp>
          <p:nvSpPr>
            <p:cNvPr id="6187" name="object 6187" descr=""/>
            <p:cNvSpPr/>
            <p:nvPr/>
          </p:nvSpPr>
          <p:spPr>
            <a:xfrm>
              <a:off x="5556361" y="2422536"/>
              <a:ext cx="635" cy="635"/>
            </a:xfrm>
            <a:custGeom>
              <a:avLst/>
              <a:gdLst/>
              <a:ahLst/>
              <a:cxnLst/>
              <a:rect l="l" t="t" r="r" b="b"/>
              <a:pathLst>
                <a:path w="635" h="635">
                  <a:moveTo>
                    <a:pt x="0" y="50"/>
                  </a:moveTo>
                  <a:lnTo>
                    <a:pt x="254" y="25"/>
                  </a:lnTo>
                </a:path>
              </a:pathLst>
            </a:custGeom>
            <a:ln w="3175">
              <a:solidFill>
                <a:srgbClr val="231F20"/>
              </a:solidFill>
            </a:ln>
          </p:spPr>
          <p:txBody>
            <a:bodyPr wrap="square" lIns="0" tIns="0" rIns="0" bIns="0" rtlCol="0"/>
            <a:lstStyle/>
            <a:p/>
          </p:txBody>
        </p:sp>
        <p:sp>
          <p:nvSpPr>
            <p:cNvPr id="6188" name="object 6188" descr=""/>
            <p:cNvSpPr/>
            <p:nvPr/>
          </p:nvSpPr>
          <p:spPr>
            <a:xfrm>
              <a:off x="5555095" y="2420230"/>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189" name="object 6189" descr=""/>
            <p:cNvSpPr/>
            <p:nvPr/>
          </p:nvSpPr>
          <p:spPr>
            <a:xfrm>
              <a:off x="5557606" y="2420038"/>
              <a:ext cx="635" cy="635"/>
            </a:xfrm>
            <a:custGeom>
              <a:avLst/>
              <a:gdLst/>
              <a:ahLst/>
              <a:cxnLst/>
              <a:rect l="l" t="t" r="r" b="b"/>
              <a:pathLst>
                <a:path w="635" h="635">
                  <a:moveTo>
                    <a:pt x="114" y="228"/>
                  </a:moveTo>
                  <a:lnTo>
                    <a:pt x="50" y="76"/>
                  </a:lnTo>
                </a:path>
              </a:pathLst>
            </a:custGeom>
            <a:ln w="3175">
              <a:solidFill>
                <a:srgbClr val="231F20"/>
              </a:solidFill>
            </a:ln>
          </p:spPr>
          <p:txBody>
            <a:bodyPr wrap="square" lIns="0" tIns="0" rIns="0" bIns="0" rtlCol="0"/>
            <a:lstStyle/>
            <a:p/>
          </p:txBody>
        </p:sp>
        <p:sp>
          <p:nvSpPr>
            <p:cNvPr id="6190" name="object 6190" descr=""/>
            <p:cNvSpPr/>
            <p:nvPr/>
          </p:nvSpPr>
          <p:spPr>
            <a:xfrm>
              <a:off x="5555122" y="242085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191" name="object 6191" descr=""/>
            <p:cNvSpPr/>
            <p:nvPr/>
          </p:nvSpPr>
          <p:spPr>
            <a:xfrm>
              <a:off x="5556213" y="2422314"/>
              <a:ext cx="635" cy="0"/>
            </a:xfrm>
            <a:custGeom>
              <a:avLst/>
              <a:gdLst/>
              <a:ahLst/>
              <a:cxnLst/>
              <a:rect l="l" t="t" r="r" b="b"/>
              <a:pathLst>
                <a:path w="635" h="0">
                  <a:moveTo>
                    <a:pt x="0" y="0"/>
                  </a:moveTo>
                  <a:lnTo>
                    <a:pt x="101" y="0"/>
                  </a:lnTo>
                </a:path>
              </a:pathLst>
            </a:custGeom>
            <a:ln w="3175">
              <a:solidFill>
                <a:srgbClr val="231F20"/>
              </a:solidFill>
            </a:ln>
          </p:spPr>
          <p:txBody>
            <a:bodyPr wrap="square" lIns="0" tIns="0" rIns="0" bIns="0" rtlCol="0"/>
            <a:lstStyle/>
            <a:p/>
          </p:txBody>
        </p:sp>
        <p:sp>
          <p:nvSpPr>
            <p:cNvPr id="6192" name="object 6192" descr=""/>
            <p:cNvSpPr/>
            <p:nvPr/>
          </p:nvSpPr>
          <p:spPr>
            <a:xfrm>
              <a:off x="5557826" y="2420847"/>
              <a:ext cx="0" cy="635"/>
            </a:xfrm>
            <a:custGeom>
              <a:avLst/>
              <a:gdLst/>
              <a:ahLst/>
              <a:cxnLst/>
              <a:rect l="l" t="t" r="r" b="b"/>
              <a:pathLst>
                <a:path w="0" h="635">
                  <a:moveTo>
                    <a:pt x="0" y="126"/>
                  </a:moveTo>
                </a:path>
              </a:pathLst>
            </a:custGeom>
            <a:ln w="3175">
              <a:solidFill>
                <a:srgbClr val="231F20"/>
              </a:solidFill>
            </a:ln>
          </p:spPr>
          <p:txBody>
            <a:bodyPr wrap="square" lIns="0" tIns="0" rIns="0" bIns="0" rtlCol="0"/>
            <a:lstStyle/>
            <a:p/>
          </p:txBody>
        </p:sp>
        <p:sp>
          <p:nvSpPr>
            <p:cNvPr id="6193" name="object 6193" descr=""/>
            <p:cNvSpPr/>
            <p:nvPr/>
          </p:nvSpPr>
          <p:spPr>
            <a:xfrm>
              <a:off x="5555481" y="2421955"/>
              <a:ext cx="635" cy="635"/>
            </a:xfrm>
            <a:custGeom>
              <a:avLst/>
              <a:gdLst/>
              <a:ahLst/>
              <a:cxnLst/>
              <a:rect l="l" t="t" r="r" b="b"/>
              <a:pathLst>
                <a:path w="635" h="635">
                  <a:moveTo>
                    <a:pt x="0" y="0"/>
                  </a:moveTo>
                  <a:lnTo>
                    <a:pt x="139" y="127"/>
                  </a:lnTo>
                </a:path>
              </a:pathLst>
            </a:custGeom>
            <a:ln w="3175">
              <a:solidFill>
                <a:srgbClr val="231F20"/>
              </a:solidFill>
            </a:ln>
          </p:spPr>
          <p:txBody>
            <a:bodyPr wrap="square" lIns="0" tIns="0" rIns="0" bIns="0" rtlCol="0"/>
            <a:lstStyle/>
            <a:p/>
          </p:txBody>
        </p:sp>
        <p:sp>
          <p:nvSpPr>
            <p:cNvPr id="6194" name="object 6194" descr=""/>
            <p:cNvSpPr/>
            <p:nvPr/>
          </p:nvSpPr>
          <p:spPr>
            <a:xfrm>
              <a:off x="5555301" y="2421731"/>
              <a:ext cx="635" cy="635"/>
            </a:xfrm>
            <a:custGeom>
              <a:avLst/>
              <a:gdLst/>
              <a:ahLst/>
              <a:cxnLst/>
              <a:rect l="l" t="t" r="r" b="b"/>
              <a:pathLst>
                <a:path w="635" h="635">
                  <a:moveTo>
                    <a:pt x="0" y="0"/>
                  </a:moveTo>
                  <a:lnTo>
                    <a:pt x="114" y="165"/>
                  </a:lnTo>
                </a:path>
              </a:pathLst>
            </a:custGeom>
            <a:ln w="3175">
              <a:solidFill>
                <a:srgbClr val="231F20"/>
              </a:solidFill>
            </a:ln>
          </p:spPr>
          <p:txBody>
            <a:bodyPr wrap="square" lIns="0" tIns="0" rIns="0" bIns="0" rtlCol="0"/>
            <a:lstStyle/>
            <a:p/>
          </p:txBody>
        </p:sp>
        <p:sp>
          <p:nvSpPr>
            <p:cNvPr id="6195" name="object 6195" descr=""/>
            <p:cNvSpPr/>
            <p:nvPr/>
          </p:nvSpPr>
          <p:spPr>
            <a:xfrm>
              <a:off x="5556987" y="2421962"/>
              <a:ext cx="635" cy="635"/>
            </a:xfrm>
            <a:custGeom>
              <a:avLst/>
              <a:gdLst/>
              <a:ahLst/>
              <a:cxnLst/>
              <a:rect l="l" t="t" r="r" b="b"/>
              <a:pathLst>
                <a:path w="635" h="635">
                  <a:moveTo>
                    <a:pt x="0" y="165"/>
                  </a:moveTo>
                  <a:lnTo>
                    <a:pt x="139" y="63"/>
                  </a:lnTo>
                </a:path>
              </a:pathLst>
            </a:custGeom>
            <a:ln w="3175">
              <a:solidFill>
                <a:srgbClr val="231F20"/>
              </a:solidFill>
            </a:ln>
          </p:spPr>
          <p:txBody>
            <a:bodyPr wrap="square" lIns="0" tIns="0" rIns="0" bIns="0" rtlCol="0"/>
            <a:lstStyle/>
            <a:p/>
          </p:txBody>
        </p:sp>
        <p:sp>
          <p:nvSpPr>
            <p:cNvPr id="6196" name="object 6196" descr=""/>
            <p:cNvSpPr/>
            <p:nvPr/>
          </p:nvSpPr>
          <p:spPr>
            <a:xfrm>
              <a:off x="5556771" y="2419681"/>
              <a:ext cx="635" cy="635"/>
            </a:xfrm>
            <a:custGeom>
              <a:avLst/>
              <a:gdLst/>
              <a:ahLst/>
              <a:cxnLst/>
              <a:rect l="l" t="t" r="r" b="b"/>
              <a:pathLst>
                <a:path w="635" h="635">
                  <a:moveTo>
                    <a:pt x="215" y="114"/>
                  </a:moveTo>
                  <a:lnTo>
                    <a:pt x="76" y="38"/>
                  </a:lnTo>
                </a:path>
              </a:pathLst>
            </a:custGeom>
            <a:ln w="3175">
              <a:solidFill>
                <a:srgbClr val="231F20"/>
              </a:solidFill>
            </a:ln>
          </p:spPr>
          <p:txBody>
            <a:bodyPr wrap="square" lIns="0" tIns="0" rIns="0" bIns="0" rtlCol="0"/>
            <a:lstStyle/>
            <a:p/>
          </p:txBody>
        </p:sp>
        <p:sp>
          <p:nvSpPr>
            <p:cNvPr id="6197" name="object 6197" descr=""/>
            <p:cNvSpPr/>
            <p:nvPr/>
          </p:nvSpPr>
          <p:spPr>
            <a:xfrm>
              <a:off x="5555705" y="2421334"/>
              <a:ext cx="635" cy="635"/>
            </a:xfrm>
            <a:custGeom>
              <a:avLst/>
              <a:gdLst/>
              <a:ahLst/>
              <a:cxnLst/>
              <a:rect l="l" t="t" r="r" b="b"/>
              <a:pathLst>
                <a:path w="635" h="635">
                  <a:moveTo>
                    <a:pt x="0" y="0"/>
                  </a:moveTo>
                  <a:lnTo>
                    <a:pt x="63" y="139"/>
                  </a:lnTo>
                </a:path>
              </a:pathLst>
            </a:custGeom>
            <a:ln w="3175">
              <a:solidFill>
                <a:srgbClr val="231F20"/>
              </a:solidFill>
            </a:ln>
          </p:spPr>
          <p:txBody>
            <a:bodyPr wrap="square" lIns="0" tIns="0" rIns="0" bIns="0" rtlCol="0"/>
            <a:lstStyle/>
            <a:p/>
          </p:txBody>
        </p:sp>
        <p:sp>
          <p:nvSpPr>
            <p:cNvPr id="6198" name="object 6198" descr=""/>
            <p:cNvSpPr/>
            <p:nvPr/>
          </p:nvSpPr>
          <p:spPr>
            <a:xfrm>
              <a:off x="5556858" y="2421330"/>
              <a:ext cx="635" cy="635"/>
            </a:xfrm>
            <a:custGeom>
              <a:avLst/>
              <a:gdLst/>
              <a:ahLst/>
              <a:cxnLst/>
              <a:rect l="l" t="t" r="r" b="b"/>
              <a:pathLst>
                <a:path w="635" h="635">
                  <a:moveTo>
                    <a:pt x="0" y="203"/>
                  </a:moveTo>
                  <a:lnTo>
                    <a:pt x="114" y="0"/>
                  </a:lnTo>
                </a:path>
              </a:pathLst>
            </a:custGeom>
            <a:ln w="3175">
              <a:solidFill>
                <a:srgbClr val="231F20"/>
              </a:solidFill>
            </a:ln>
          </p:spPr>
          <p:txBody>
            <a:bodyPr wrap="square" lIns="0" tIns="0" rIns="0" bIns="0" rtlCol="0"/>
            <a:lstStyle/>
            <a:p/>
          </p:txBody>
        </p:sp>
        <p:sp>
          <p:nvSpPr>
            <p:cNvPr id="6199" name="object 6199" descr=""/>
            <p:cNvSpPr/>
            <p:nvPr/>
          </p:nvSpPr>
          <p:spPr>
            <a:xfrm>
              <a:off x="5558885" y="2420794"/>
              <a:ext cx="635" cy="635"/>
            </a:xfrm>
            <a:custGeom>
              <a:avLst/>
              <a:gdLst/>
              <a:ahLst/>
              <a:cxnLst/>
              <a:rect l="l" t="t" r="r" b="b"/>
              <a:pathLst>
                <a:path w="635" h="635">
                  <a:moveTo>
                    <a:pt x="25" y="304"/>
                  </a:moveTo>
                  <a:lnTo>
                    <a:pt x="25" y="88"/>
                  </a:lnTo>
                </a:path>
              </a:pathLst>
            </a:custGeom>
            <a:ln w="3175">
              <a:solidFill>
                <a:srgbClr val="231F20"/>
              </a:solidFill>
            </a:ln>
          </p:spPr>
          <p:txBody>
            <a:bodyPr wrap="square" lIns="0" tIns="0" rIns="0" bIns="0" rtlCol="0"/>
            <a:lstStyle/>
            <a:p/>
          </p:txBody>
        </p:sp>
        <p:sp>
          <p:nvSpPr>
            <p:cNvPr id="6200" name="object 6200" descr=""/>
            <p:cNvSpPr/>
            <p:nvPr/>
          </p:nvSpPr>
          <p:spPr>
            <a:xfrm>
              <a:off x="5560441" y="2425601"/>
              <a:ext cx="635" cy="635"/>
            </a:xfrm>
            <a:custGeom>
              <a:avLst/>
              <a:gdLst/>
              <a:ahLst/>
              <a:cxnLst/>
              <a:rect l="l" t="t" r="r" b="b"/>
              <a:pathLst>
                <a:path w="635" h="635">
                  <a:moveTo>
                    <a:pt x="63" y="0"/>
                  </a:moveTo>
                </a:path>
                <a:path w="635" h="635">
                  <a:moveTo>
                    <a:pt x="63" y="0"/>
                  </a:moveTo>
                </a:path>
              </a:pathLst>
            </a:custGeom>
            <a:ln w="3175">
              <a:solidFill>
                <a:srgbClr val="231F20"/>
              </a:solidFill>
            </a:ln>
          </p:spPr>
          <p:txBody>
            <a:bodyPr wrap="square" lIns="0" tIns="0" rIns="0" bIns="0" rtlCol="0"/>
            <a:lstStyle/>
            <a:p/>
          </p:txBody>
        </p:sp>
        <p:sp>
          <p:nvSpPr>
            <p:cNvPr id="6201" name="object 6201" descr=""/>
            <p:cNvSpPr/>
            <p:nvPr/>
          </p:nvSpPr>
          <p:spPr>
            <a:xfrm>
              <a:off x="5560287" y="2425786"/>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202" name="object 6202" descr=""/>
            <p:cNvSpPr/>
            <p:nvPr/>
          </p:nvSpPr>
          <p:spPr>
            <a:xfrm>
              <a:off x="5561043" y="2423719"/>
              <a:ext cx="635" cy="635"/>
            </a:xfrm>
            <a:custGeom>
              <a:avLst/>
              <a:gdLst/>
              <a:ahLst/>
              <a:cxnLst/>
              <a:rect l="l" t="t" r="r" b="b"/>
              <a:pathLst>
                <a:path w="635" h="635">
                  <a:moveTo>
                    <a:pt x="38" y="355"/>
                  </a:moveTo>
                  <a:lnTo>
                    <a:pt x="38" y="228"/>
                  </a:lnTo>
                  <a:lnTo>
                    <a:pt x="0" y="0"/>
                  </a:lnTo>
                </a:path>
              </a:pathLst>
            </a:custGeom>
            <a:ln w="3175">
              <a:solidFill>
                <a:srgbClr val="231F20"/>
              </a:solidFill>
            </a:ln>
          </p:spPr>
          <p:txBody>
            <a:bodyPr wrap="square" lIns="0" tIns="0" rIns="0" bIns="0" rtlCol="0"/>
            <a:lstStyle/>
            <a:p/>
          </p:txBody>
        </p:sp>
        <p:sp>
          <p:nvSpPr>
            <p:cNvPr id="6203" name="object 6203" descr=""/>
            <p:cNvSpPr/>
            <p:nvPr/>
          </p:nvSpPr>
          <p:spPr>
            <a:xfrm>
              <a:off x="5560792" y="2423203"/>
              <a:ext cx="635" cy="635"/>
            </a:xfrm>
            <a:custGeom>
              <a:avLst/>
              <a:gdLst/>
              <a:ahLst/>
              <a:cxnLst/>
              <a:rect l="l" t="t" r="r" b="b"/>
              <a:pathLst>
                <a:path w="635" h="635">
                  <a:moveTo>
                    <a:pt x="114" y="177"/>
                  </a:moveTo>
                  <a:lnTo>
                    <a:pt x="0" y="0"/>
                  </a:lnTo>
                </a:path>
              </a:pathLst>
            </a:custGeom>
            <a:ln w="3175">
              <a:solidFill>
                <a:srgbClr val="231F20"/>
              </a:solidFill>
            </a:ln>
          </p:spPr>
          <p:txBody>
            <a:bodyPr wrap="square" lIns="0" tIns="0" rIns="0" bIns="0" rtlCol="0"/>
            <a:lstStyle/>
            <a:p/>
          </p:txBody>
        </p:sp>
        <p:sp>
          <p:nvSpPr>
            <p:cNvPr id="6204" name="object 6204" descr=""/>
            <p:cNvSpPr/>
            <p:nvPr/>
          </p:nvSpPr>
          <p:spPr>
            <a:xfrm>
              <a:off x="5560910" y="2423385"/>
              <a:ext cx="635" cy="635"/>
            </a:xfrm>
            <a:custGeom>
              <a:avLst/>
              <a:gdLst/>
              <a:ahLst/>
              <a:cxnLst/>
              <a:rect l="l" t="t" r="r" b="b"/>
              <a:pathLst>
                <a:path w="635" h="635">
                  <a:moveTo>
                    <a:pt x="126" y="330"/>
                  </a:moveTo>
                  <a:lnTo>
                    <a:pt x="50" y="101"/>
                  </a:lnTo>
                </a:path>
              </a:pathLst>
            </a:custGeom>
            <a:ln w="3175">
              <a:solidFill>
                <a:srgbClr val="231F20"/>
              </a:solidFill>
            </a:ln>
          </p:spPr>
          <p:txBody>
            <a:bodyPr wrap="square" lIns="0" tIns="0" rIns="0" bIns="0" rtlCol="0"/>
            <a:lstStyle/>
            <a:p/>
          </p:txBody>
        </p:sp>
        <p:sp>
          <p:nvSpPr>
            <p:cNvPr id="6205" name="object 6205" descr=""/>
            <p:cNvSpPr/>
            <p:nvPr/>
          </p:nvSpPr>
          <p:spPr>
            <a:xfrm>
              <a:off x="5560510" y="2424221"/>
              <a:ext cx="635" cy="635"/>
            </a:xfrm>
            <a:custGeom>
              <a:avLst/>
              <a:gdLst/>
              <a:ahLst/>
              <a:cxnLst/>
              <a:rect l="l" t="t" r="r" b="b"/>
              <a:pathLst>
                <a:path w="635" h="635">
                  <a:moveTo>
                    <a:pt x="0" y="76"/>
                  </a:moveTo>
                  <a:lnTo>
                    <a:pt x="12" y="0"/>
                  </a:lnTo>
                </a:path>
              </a:pathLst>
            </a:custGeom>
            <a:ln w="3175">
              <a:solidFill>
                <a:srgbClr val="231F20"/>
              </a:solidFill>
            </a:ln>
          </p:spPr>
          <p:txBody>
            <a:bodyPr wrap="square" lIns="0" tIns="0" rIns="0" bIns="0" rtlCol="0"/>
            <a:lstStyle/>
            <a:p/>
          </p:txBody>
        </p:sp>
        <p:sp>
          <p:nvSpPr>
            <p:cNvPr id="6206" name="object 6206" descr=""/>
            <p:cNvSpPr/>
            <p:nvPr/>
          </p:nvSpPr>
          <p:spPr>
            <a:xfrm>
              <a:off x="5560025" y="2423231"/>
              <a:ext cx="635" cy="635"/>
            </a:xfrm>
            <a:custGeom>
              <a:avLst/>
              <a:gdLst/>
              <a:ahLst/>
              <a:cxnLst/>
              <a:rect l="l" t="t" r="r" b="b"/>
              <a:pathLst>
                <a:path w="635" h="635">
                  <a:moveTo>
                    <a:pt x="50" y="38"/>
                  </a:moveTo>
                </a:path>
              </a:pathLst>
            </a:custGeom>
            <a:ln w="3175">
              <a:solidFill>
                <a:srgbClr val="231F20"/>
              </a:solidFill>
            </a:ln>
          </p:spPr>
          <p:txBody>
            <a:bodyPr wrap="square" lIns="0" tIns="0" rIns="0" bIns="0" rtlCol="0"/>
            <a:lstStyle/>
            <a:p/>
          </p:txBody>
        </p:sp>
        <p:sp>
          <p:nvSpPr>
            <p:cNvPr id="6207" name="object 6207" descr=""/>
            <p:cNvSpPr/>
            <p:nvPr/>
          </p:nvSpPr>
          <p:spPr>
            <a:xfrm>
              <a:off x="5560079" y="2423269"/>
              <a:ext cx="635" cy="1270"/>
            </a:xfrm>
            <a:custGeom>
              <a:avLst/>
              <a:gdLst/>
              <a:ahLst/>
              <a:cxnLst/>
              <a:rect l="l" t="t" r="r" b="b"/>
              <a:pathLst>
                <a:path w="635" h="1269">
                  <a:moveTo>
                    <a:pt x="431" y="1028"/>
                  </a:moveTo>
                  <a:lnTo>
                    <a:pt x="533" y="622"/>
                  </a:lnTo>
                  <a:lnTo>
                    <a:pt x="355" y="215"/>
                  </a:lnTo>
                  <a:lnTo>
                    <a:pt x="0" y="0"/>
                  </a:lnTo>
                </a:path>
              </a:pathLst>
            </a:custGeom>
            <a:ln w="3175">
              <a:solidFill>
                <a:srgbClr val="231F20"/>
              </a:solidFill>
            </a:ln>
          </p:spPr>
          <p:txBody>
            <a:bodyPr wrap="square" lIns="0" tIns="0" rIns="0" bIns="0" rtlCol="0"/>
            <a:lstStyle/>
            <a:p/>
          </p:txBody>
        </p:sp>
        <p:sp>
          <p:nvSpPr>
            <p:cNvPr id="6208" name="object 6208" descr=""/>
            <p:cNvSpPr/>
            <p:nvPr/>
          </p:nvSpPr>
          <p:spPr>
            <a:xfrm>
              <a:off x="5561074" y="2424073"/>
              <a:ext cx="0" cy="635"/>
            </a:xfrm>
            <a:custGeom>
              <a:avLst/>
              <a:gdLst/>
              <a:ahLst/>
              <a:cxnLst/>
              <a:rect l="l" t="t" r="r" b="b"/>
              <a:pathLst>
                <a:path w="0" h="635">
                  <a:moveTo>
                    <a:pt x="0" y="63"/>
                  </a:moveTo>
                </a:path>
              </a:pathLst>
            </a:custGeom>
            <a:ln w="3175">
              <a:solidFill>
                <a:srgbClr val="231F20"/>
              </a:solidFill>
            </a:ln>
          </p:spPr>
          <p:txBody>
            <a:bodyPr wrap="square" lIns="0" tIns="0" rIns="0" bIns="0" rtlCol="0"/>
            <a:lstStyle/>
            <a:p/>
          </p:txBody>
        </p:sp>
        <p:sp>
          <p:nvSpPr>
            <p:cNvPr id="6209" name="object 6209" descr=""/>
            <p:cNvSpPr/>
            <p:nvPr/>
          </p:nvSpPr>
          <p:spPr>
            <a:xfrm>
              <a:off x="5560551" y="2424758"/>
              <a:ext cx="635" cy="635"/>
            </a:xfrm>
            <a:custGeom>
              <a:avLst/>
              <a:gdLst/>
              <a:ahLst/>
              <a:cxnLst/>
              <a:rect l="l" t="t" r="r" b="b"/>
              <a:pathLst>
                <a:path w="635" h="635">
                  <a:moveTo>
                    <a:pt x="393" y="0"/>
                  </a:moveTo>
                  <a:lnTo>
                    <a:pt x="304" y="0"/>
                  </a:lnTo>
                </a:path>
                <a:path w="635" h="635">
                  <a:moveTo>
                    <a:pt x="393" y="0"/>
                  </a:moveTo>
                </a:path>
                <a:path w="635" h="635">
                  <a:moveTo>
                    <a:pt x="393" y="0"/>
                  </a:moveTo>
                  <a:lnTo>
                    <a:pt x="203" y="0"/>
                  </a:lnTo>
                  <a:lnTo>
                    <a:pt x="38" y="127"/>
                  </a:lnTo>
                  <a:lnTo>
                    <a:pt x="0" y="304"/>
                  </a:lnTo>
                </a:path>
                <a:path w="635" h="635">
                  <a:moveTo>
                    <a:pt x="393" y="0"/>
                  </a:moveTo>
                  <a:lnTo>
                    <a:pt x="330" y="0"/>
                  </a:lnTo>
                </a:path>
              </a:pathLst>
            </a:custGeom>
            <a:ln w="3175">
              <a:solidFill>
                <a:srgbClr val="231F20"/>
              </a:solidFill>
            </a:ln>
          </p:spPr>
          <p:txBody>
            <a:bodyPr wrap="square" lIns="0" tIns="0" rIns="0" bIns="0" rtlCol="0"/>
            <a:lstStyle/>
            <a:p/>
          </p:txBody>
        </p:sp>
        <p:sp>
          <p:nvSpPr>
            <p:cNvPr id="6210" name="object 6210" descr=""/>
            <p:cNvSpPr/>
            <p:nvPr/>
          </p:nvSpPr>
          <p:spPr>
            <a:xfrm>
              <a:off x="5560632" y="2424844"/>
              <a:ext cx="635" cy="635"/>
            </a:xfrm>
            <a:custGeom>
              <a:avLst/>
              <a:gdLst/>
              <a:ahLst/>
              <a:cxnLst/>
              <a:rect l="l" t="t" r="r" b="b"/>
              <a:pathLst>
                <a:path w="635" h="635">
                  <a:moveTo>
                    <a:pt x="63" y="0"/>
                  </a:moveTo>
                </a:path>
                <a:path w="635" h="635">
                  <a:moveTo>
                    <a:pt x="63" y="0"/>
                  </a:moveTo>
                </a:path>
                <a:path w="635" h="635">
                  <a:moveTo>
                    <a:pt x="63" y="0"/>
                  </a:moveTo>
                </a:path>
              </a:pathLst>
            </a:custGeom>
            <a:ln w="3175">
              <a:solidFill>
                <a:srgbClr val="231F20"/>
              </a:solidFill>
            </a:ln>
          </p:spPr>
          <p:txBody>
            <a:bodyPr wrap="square" lIns="0" tIns="0" rIns="0" bIns="0" rtlCol="0"/>
            <a:lstStyle/>
            <a:p/>
          </p:txBody>
        </p:sp>
        <p:sp>
          <p:nvSpPr>
            <p:cNvPr id="6211" name="object 6211" descr=""/>
            <p:cNvSpPr/>
            <p:nvPr/>
          </p:nvSpPr>
          <p:spPr>
            <a:xfrm>
              <a:off x="5561761" y="2425563"/>
              <a:ext cx="635" cy="635"/>
            </a:xfrm>
            <a:custGeom>
              <a:avLst/>
              <a:gdLst/>
              <a:ahLst/>
              <a:cxnLst/>
              <a:rect l="l" t="t" r="r" b="b"/>
              <a:pathLst>
                <a:path w="635" h="635">
                  <a:moveTo>
                    <a:pt x="76" y="12"/>
                  </a:moveTo>
                </a:path>
              </a:pathLst>
            </a:custGeom>
            <a:ln w="3175">
              <a:solidFill>
                <a:srgbClr val="231F20"/>
              </a:solidFill>
            </a:ln>
          </p:spPr>
          <p:txBody>
            <a:bodyPr wrap="square" lIns="0" tIns="0" rIns="0" bIns="0" rtlCol="0"/>
            <a:lstStyle/>
            <a:p/>
          </p:txBody>
        </p:sp>
        <p:sp>
          <p:nvSpPr>
            <p:cNvPr id="6212" name="object 6212" descr=""/>
            <p:cNvSpPr/>
            <p:nvPr/>
          </p:nvSpPr>
          <p:spPr>
            <a:xfrm>
              <a:off x="5562147" y="2425847"/>
              <a:ext cx="635" cy="635"/>
            </a:xfrm>
            <a:custGeom>
              <a:avLst/>
              <a:gdLst/>
              <a:ahLst/>
              <a:cxnLst/>
              <a:rect l="l" t="t" r="r" b="b"/>
              <a:pathLst>
                <a:path w="635" h="635">
                  <a:moveTo>
                    <a:pt x="12" y="50"/>
                  </a:moveTo>
                </a:path>
              </a:pathLst>
            </a:custGeom>
            <a:ln w="3175">
              <a:solidFill>
                <a:srgbClr val="231F20"/>
              </a:solidFill>
            </a:ln>
          </p:spPr>
          <p:txBody>
            <a:bodyPr wrap="square" lIns="0" tIns="0" rIns="0" bIns="0" rtlCol="0"/>
            <a:lstStyle/>
            <a:p/>
          </p:txBody>
        </p:sp>
        <p:sp>
          <p:nvSpPr>
            <p:cNvPr id="6213" name="object 6213" descr=""/>
            <p:cNvSpPr/>
            <p:nvPr/>
          </p:nvSpPr>
          <p:spPr>
            <a:xfrm>
              <a:off x="5562288" y="2424533"/>
              <a:ext cx="635" cy="635"/>
            </a:xfrm>
            <a:custGeom>
              <a:avLst/>
              <a:gdLst/>
              <a:ahLst/>
              <a:cxnLst/>
              <a:rect l="l" t="t" r="r" b="b"/>
              <a:pathLst>
                <a:path w="635" h="635">
                  <a:moveTo>
                    <a:pt x="50" y="25"/>
                  </a:moveTo>
                </a:path>
              </a:pathLst>
            </a:custGeom>
            <a:ln w="3175">
              <a:solidFill>
                <a:srgbClr val="231F20"/>
              </a:solidFill>
            </a:ln>
          </p:spPr>
          <p:txBody>
            <a:bodyPr wrap="square" lIns="0" tIns="0" rIns="0" bIns="0" rtlCol="0"/>
            <a:lstStyle/>
            <a:p/>
          </p:txBody>
        </p:sp>
        <p:sp>
          <p:nvSpPr>
            <p:cNvPr id="6214" name="object 6214" descr=""/>
            <p:cNvSpPr/>
            <p:nvPr/>
          </p:nvSpPr>
          <p:spPr>
            <a:xfrm>
              <a:off x="5562078" y="2424731"/>
              <a:ext cx="635" cy="635"/>
            </a:xfrm>
            <a:custGeom>
              <a:avLst/>
              <a:gdLst/>
              <a:ahLst/>
              <a:cxnLst/>
              <a:rect l="l" t="t" r="r" b="b"/>
              <a:pathLst>
                <a:path w="635" h="635">
                  <a:moveTo>
                    <a:pt x="88" y="50"/>
                  </a:moveTo>
                </a:path>
                <a:path w="635" h="635">
                  <a:moveTo>
                    <a:pt x="88" y="50"/>
                  </a:moveTo>
                  <a:lnTo>
                    <a:pt x="12" y="50"/>
                  </a:lnTo>
                </a:path>
                <a:path w="635" h="635">
                  <a:moveTo>
                    <a:pt x="88" y="50"/>
                  </a:moveTo>
                </a:path>
              </a:pathLst>
            </a:custGeom>
            <a:ln w="3175">
              <a:solidFill>
                <a:srgbClr val="231F20"/>
              </a:solidFill>
            </a:ln>
          </p:spPr>
          <p:txBody>
            <a:bodyPr wrap="square" lIns="0" tIns="0" rIns="0" bIns="0" rtlCol="0"/>
            <a:lstStyle/>
            <a:p/>
          </p:txBody>
        </p:sp>
        <p:sp>
          <p:nvSpPr>
            <p:cNvPr id="6215" name="object 6215" descr=""/>
            <p:cNvSpPr/>
            <p:nvPr/>
          </p:nvSpPr>
          <p:spPr>
            <a:xfrm>
              <a:off x="5562252" y="2424793"/>
              <a:ext cx="635" cy="635"/>
            </a:xfrm>
            <a:custGeom>
              <a:avLst/>
              <a:gdLst/>
              <a:ahLst/>
              <a:cxnLst/>
              <a:rect l="l" t="t" r="r" b="b"/>
              <a:pathLst>
                <a:path w="635" h="635">
                  <a:moveTo>
                    <a:pt x="50" y="63"/>
                  </a:moveTo>
                </a:path>
                <a:path w="635" h="635">
                  <a:moveTo>
                    <a:pt x="50" y="63"/>
                  </a:moveTo>
                </a:path>
                <a:path w="635" h="635">
                  <a:moveTo>
                    <a:pt x="50" y="63"/>
                  </a:moveTo>
                </a:path>
                <a:path w="635" h="635">
                  <a:moveTo>
                    <a:pt x="50" y="63"/>
                  </a:moveTo>
                </a:path>
              </a:pathLst>
            </a:custGeom>
            <a:ln w="3175">
              <a:solidFill>
                <a:srgbClr val="231F20"/>
              </a:solidFill>
            </a:ln>
          </p:spPr>
          <p:txBody>
            <a:bodyPr wrap="square" lIns="0" tIns="0" rIns="0" bIns="0" rtlCol="0"/>
            <a:lstStyle/>
            <a:p/>
          </p:txBody>
        </p:sp>
        <p:sp>
          <p:nvSpPr>
            <p:cNvPr id="6216" name="object 6216" descr=""/>
            <p:cNvSpPr/>
            <p:nvPr/>
          </p:nvSpPr>
          <p:spPr>
            <a:xfrm>
              <a:off x="5562389" y="2424966"/>
              <a:ext cx="635" cy="635"/>
            </a:xfrm>
            <a:custGeom>
              <a:avLst/>
              <a:gdLst/>
              <a:ahLst/>
              <a:cxnLst/>
              <a:rect l="l" t="t" r="r" b="b"/>
              <a:pathLst>
                <a:path w="635" h="635">
                  <a:moveTo>
                    <a:pt x="25" y="63"/>
                  </a:moveTo>
                </a:path>
              </a:pathLst>
            </a:custGeom>
            <a:ln w="3175">
              <a:solidFill>
                <a:srgbClr val="231F20"/>
              </a:solidFill>
            </a:ln>
          </p:spPr>
          <p:txBody>
            <a:bodyPr wrap="square" lIns="0" tIns="0" rIns="0" bIns="0" rtlCol="0"/>
            <a:lstStyle/>
            <a:p/>
          </p:txBody>
        </p:sp>
        <p:sp>
          <p:nvSpPr>
            <p:cNvPr id="6217" name="object 6217" descr=""/>
            <p:cNvSpPr/>
            <p:nvPr/>
          </p:nvSpPr>
          <p:spPr>
            <a:xfrm>
              <a:off x="5562033" y="2424758"/>
              <a:ext cx="635" cy="635"/>
            </a:xfrm>
            <a:custGeom>
              <a:avLst/>
              <a:gdLst/>
              <a:ahLst/>
              <a:cxnLst/>
              <a:rect l="l" t="t" r="r" b="b"/>
              <a:pathLst>
                <a:path w="635" h="635">
                  <a:moveTo>
                    <a:pt x="380" y="520"/>
                  </a:moveTo>
                  <a:lnTo>
                    <a:pt x="419" y="393"/>
                  </a:lnTo>
                  <a:lnTo>
                    <a:pt x="393" y="254"/>
                  </a:lnTo>
                  <a:lnTo>
                    <a:pt x="241" y="63"/>
                  </a:lnTo>
                  <a:lnTo>
                    <a:pt x="114" y="0"/>
                  </a:lnTo>
                </a:path>
                <a:path w="635" h="635">
                  <a:moveTo>
                    <a:pt x="380" y="520"/>
                  </a:moveTo>
                  <a:lnTo>
                    <a:pt x="380" y="469"/>
                  </a:lnTo>
                </a:path>
              </a:pathLst>
            </a:custGeom>
            <a:ln w="3175">
              <a:solidFill>
                <a:srgbClr val="231F20"/>
              </a:solidFill>
            </a:ln>
          </p:spPr>
          <p:txBody>
            <a:bodyPr wrap="square" lIns="0" tIns="0" rIns="0" bIns="0" rtlCol="0"/>
            <a:lstStyle/>
            <a:p/>
          </p:txBody>
        </p:sp>
        <p:sp>
          <p:nvSpPr>
            <p:cNvPr id="6218" name="object 6218" descr=""/>
            <p:cNvSpPr/>
            <p:nvPr/>
          </p:nvSpPr>
          <p:spPr>
            <a:xfrm>
              <a:off x="5559183" y="2421372"/>
              <a:ext cx="1270" cy="1270"/>
            </a:xfrm>
            <a:custGeom>
              <a:avLst/>
              <a:gdLst/>
              <a:ahLst/>
              <a:cxnLst/>
              <a:rect l="l" t="t" r="r" b="b"/>
              <a:pathLst>
                <a:path w="1270" h="1269">
                  <a:moveTo>
                    <a:pt x="0" y="0"/>
                  </a:moveTo>
                  <a:lnTo>
                    <a:pt x="0" y="520"/>
                  </a:lnTo>
                  <a:lnTo>
                    <a:pt x="431" y="939"/>
                  </a:lnTo>
                  <a:lnTo>
                    <a:pt x="952" y="939"/>
                  </a:lnTo>
                </a:path>
              </a:pathLst>
            </a:custGeom>
            <a:ln w="3175">
              <a:solidFill>
                <a:srgbClr val="231F20"/>
              </a:solidFill>
            </a:ln>
          </p:spPr>
          <p:txBody>
            <a:bodyPr wrap="square" lIns="0" tIns="0" rIns="0" bIns="0" rtlCol="0"/>
            <a:lstStyle/>
            <a:p/>
          </p:txBody>
        </p:sp>
        <p:sp>
          <p:nvSpPr>
            <p:cNvPr id="6219" name="object 6219" descr=""/>
            <p:cNvSpPr/>
            <p:nvPr/>
          </p:nvSpPr>
          <p:spPr>
            <a:xfrm>
              <a:off x="5556411" y="2419312"/>
              <a:ext cx="635" cy="635"/>
            </a:xfrm>
            <a:custGeom>
              <a:avLst/>
              <a:gdLst/>
              <a:ahLst/>
              <a:cxnLst/>
              <a:rect l="l" t="t" r="r" b="b"/>
              <a:pathLst>
                <a:path w="635" h="635">
                  <a:moveTo>
                    <a:pt x="0" y="0"/>
                  </a:moveTo>
                  <a:lnTo>
                    <a:pt x="190" y="25"/>
                  </a:lnTo>
                </a:path>
              </a:pathLst>
            </a:custGeom>
            <a:ln w="3175">
              <a:solidFill>
                <a:srgbClr val="231F20"/>
              </a:solidFill>
            </a:ln>
          </p:spPr>
          <p:txBody>
            <a:bodyPr wrap="square" lIns="0" tIns="0" rIns="0" bIns="0" rtlCol="0"/>
            <a:lstStyle/>
            <a:p/>
          </p:txBody>
        </p:sp>
        <p:sp>
          <p:nvSpPr>
            <p:cNvPr id="6220" name="object 6220" descr=""/>
            <p:cNvSpPr/>
            <p:nvPr/>
          </p:nvSpPr>
          <p:spPr>
            <a:xfrm>
              <a:off x="5555785" y="2418853"/>
              <a:ext cx="1270" cy="635"/>
            </a:xfrm>
            <a:custGeom>
              <a:avLst/>
              <a:gdLst/>
              <a:ahLst/>
              <a:cxnLst/>
              <a:rect l="l" t="t" r="r" b="b"/>
              <a:pathLst>
                <a:path w="1270" h="635">
                  <a:moveTo>
                    <a:pt x="0" y="0"/>
                  </a:moveTo>
                  <a:lnTo>
                    <a:pt x="177" y="292"/>
                  </a:lnTo>
                  <a:lnTo>
                    <a:pt x="482" y="482"/>
                  </a:lnTo>
                  <a:lnTo>
                    <a:pt x="825" y="482"/>
                  </a:lnTo>
                </a:path>
              </a:pathLst>
            </a:custGeom>
            <a:ln w="3175">
              <a:solidFill>
                <a:srgbClr val="231F20"/>
              </a:solidFill>
            </a:ln>
          </p:spPr>
          <p:txBody>
            <a:bodyPr wrap="square" lIns="0" tIns="0" rIns="0" bIns="0" rtlCol="0"/>
            <a:lstStyle/>
            <a:p/>
          </p:txBody>
        </p:sp>
        <p:sp>
          <p:nvSpPr>
            <p:cNvPr id="6221" name="object 6221" descr=""/>
            <p:cNvSpPr/>
            <p:nvPr/>
          </p:nvSpPr>
          <p:spPr>
            <a:xfrm>
              <a:off x="5580025" y="2415850"/>
              <a:ext cx="0" cy="635"/>
            </a:xfrm>
            <a:custGeom>
              <a:avLst/>
              <a:gdLst/>
              <a:ahLst/>
              <a:cxnLst/>
              <a:rect l="l" t="t" r="r" b="b"/>
              <a:pathLst>
                <a:path w="0" h="635">
                  <a:moveTo>
                    <a:pt x="0" y="101"/>
                  </a:moveTo>
                  <a:lnTo>
                    <a:pt x="0" y="0"/>
                  </a:lnTo>
                </a:path>
              </a:pathLst>
            </a:custGeom>
            <a:ln w="3175">
              <a:solidFill>
                <a:srgbClr val="231F20"/>
              </a:solidFill>
            </a:ln>
          </p:spPr>
          <p:txBody>
            <a:bodyPr wrap="square" lIns="0" tIns="0" rIns="0" bIns="0" rtlCol="0"/>
            <a:lstStyle/>
            <a:p/>
          </p:txBody>
        </p:sp>
        <p:sp>
          <p:nvSpPr>
            <p:cNvPr id="6222" name="object 6222" descr=""/>
            <p:cNvSpPr/>
            <p:nvPr/>
          </p:nvSpPr>
          <p:spPr>
            <a:xfrm>
              <a:off x="5550799" y="2418754"/>
              <a:ext cx="635" cy="1270"/>
            </a:xfrm>
            <a:custGeom>
              <a:avLst/>
              <a:gdLst/>
              <a:ahLst/>
              <a:cxnLst/>
              <a:rect l="l" t="t" r="r" b="b"/>
              <a:pathLst>
                <a:path w="635" h="1269">
                  <a:moveTo>
                    <a:pt x="0" y="0"/>
                  </a:moveTo>
                  <a:lnTo>
                    <a:pt x="165" y="266"/>
                  </a:lnTo>
                  <a:lnTo>
                    <a:pt x="342" y="533"/>
                  </a:lnTo>
                  <a:lnTo>
                    <a:pt x="546" y="774"/>
                  </a:lnTo>
                </a:path>
                <a:path w="635" h="1269">
                  <a:moveTo>
                    <a:pt x="0" y="0"/>
                  </a:moveTo>
                  <a:lnTo>
                    <a:pt x="114" y="177"/>
                  </a:lnTo>
                </a:path>
              </a:pathLst>
            </a:custGeom>
            <a:ln w="3175">
              <a:solidFill>
                <a:srgbClr val="231F20"/>
              </a:solidFill>
            </a:ln>
          </p:spPr>
          <p:txBody>
            <a:bodyPr wrap="square" lIns="0" tIns="0" rIns="0" bIns="0" rtlCol="0"/>
            <a:lstStyle/>
            <a:p/>
          </p:txBody>
        </p:sp>
        <p:sp>
          <p:nvSpPr>
            <p:cNvPr id="6223" name="object 6223" descr=""/>
            <p:cNvSpPr/>
            <p:nvPr/>
          </p:nvSpPr>
          <p:spPr>
            <a:xfrm>
              <a:off x="5551153" y="2419275"/>
              <a:ext cx="635" cy="635"/>
            </a:xfrm>
            <a:custGeom>
              <a:avLst/>
              <a:gdLst/>
              <a:ahLst/>
              <a:cxnLst/>
              <a:rect l="l" t="t" r="r" b="b"/>
              <a:pathLst>
                <a:path w="635" h="635">
                  <a:moveTo>
                    <a:pt x="0" y="0"/>
                  </a:moveTo>
                  <a:lnTo>
                    <a:pt x="127" y="177"/>
                  </a:lnTo>
                </a:path>
              </a:pathLst>
            </a:custGeom>
            <a:ln w="3175">
              <a:solidFill>
                <a:srgbClr val="231F20"/>
              </a:solidFill>
            </a:ln>
          </p:spPr>
          <p:txBody>
            <a:bodyPr wrap="square" lIns="0" tIns="0" rIns="0" bIns="0" rtlCol="0"/>
            <a:lstStyle/>
            <a:p/>
          </p:txBody>
        </p:sp>
        <p:sp>
          <p:nvSpPr>
            <p:cNvPr id="6224" name="object 6224" descr=""/>
            <p:cNvSpPr/>
            <p:nvPr/>
          </p:nvSpPr>
          <p:spPr>
            <a:xfrm>
              <a:off x="5550973" y="2419015"/>
              <a:ext cx="635" cy="635"/>
            </a:xfrm>
            <a:custGeom>
              <a:avLst/>
              <a:gdLst/>
              <a:ahLst/>
              <a:cxnLst/>
              <a:rect l="l" t="t" r="r" b="b"/>
              <a:pathLst>
                <a:path w="635" h="635">
                  <a:moveTo>
                    <a:pt x="0" y="0"/>
                  </a:moveTo>
                  <a:lnTo>
                    <a:pt x="114" y="177"/>
                  </a:lnTo>
                </a:path>
              </a:pathLst>
            </a:custGeom>
            <a:ln w="3175">
              <a:solidFill>
                <a:srgbClr val="231F20"/>
              </a:solidFill>
            </a:ln>
          </p:spPr>
          <p:txBody>
            <a:bodyPr wrap="square" lIns="0" tIns="0" rIns="0" bIns="0" rtlCol="0"/>
            <a:lstStyle/>
            <a:p/>
          </p:txBody>
        </p:sp>
        <p:sp>
          <p:nvSpPr>
            <p:cNvPr id="6225" name="object 6225" descr=""/>
            <p:cNvSpPr/>
            <p:nvPr/>
          </p:nvSpPr>
          <p:spPr>
            <a:xfrm>
              <a:off x="5550248" y="2414884"/>
              <a:ext cx="635" cy="1905"/>
            </a:xfrm>
            <a:custGeom>
              <a:avLst/>
              <a:gdLst/>
              <a:ahLst/>
              <a:cxnLst/>
              <a:rect l="l" t="t" r="r" b="b"/>
              <a:pathLst>
                <a:path w="635" h="1905">
                  <a:moveTo>
                    <a:pt x="0" y="0"/>
                  </a:moveTo>
                  <a:lnTo>
                    <a:pt x="0" y="520"/>
                  </a:lnTo>
                  <a:lnTo>
                    <a:pt x="63" y="1028"/>
                  </a:lnTo>
                  <a:lnTo>
                    <a:pt x="203" y="1536"/>
                  </a:lnTo>
                </a:path>
              </a:pathLst>
            </a:custGeom>
            <a:ln w="3175">
              <a:solidFill>
                <a:srgbClr val="231F20"/>
              </a:solidFill>
            </a:ln>
          </p:spPr>
          <p:txBody>
            <a:bodyPr wrap="square" lIns="0" tIns="0" rIns="0" bIns="0" rtlCol="0"/>
            <a:lstStyle/>
            <a:p/>
          </p:txBody>
        </p:sp>
        <p:sp>
          <p:nvSpPr>
            <p:cNvPr id="6226" name="object 6226" descr=""/>
            <p:cNvSpPr/>
            <p:nvPr/>
          </p:nvSpPr>
          <p:spPr>
            <a:xfrm>
              <a:off x="5550811" y="2417427"/>
              <a:ext cx="1270" cy="1270"/>
            </a:xfrm>
            <a:custGeom>
              <a:avLst/>
              <a:gdLst/>
              <a:ahLst/>
              <a:cxnLst/>
              <a:rect l="l" t="t" r="r" b="b"/>
              <a:pathLst>
                <a:path w="1270" h="1269">
                  <a:moveTo>
                    <a:pt x="0" y="0"/>
                  </a:moveTo>
                  <a:lnTo>
                    <a:pt x="190" y="393"/>
                  </a:lnTo>
                  <a:lnTo>
                    <a:pt x="406" y="774"/>
                  </a:lnTo>
                  <a:lnTo>
                    <a:pt x="673" y="1130"/>
                  </a:lnTo>
                </a:path>
              </a:pathLst>
            </a:custGeom>
            <a:ln w="3175">
              <a:solidFill>
                <a:srgbClr val="231F20"/>
              </a:solidFill>
            </a:ln>
          </p:spPr>
          <p:txBody>
            <a:bodyPr wrap="square" lIns="0" tIns="0" rIns="0" bIns="0" rtlCol="0"/>
            <a:lstStyle/>
            <a:p/>
          </p:txBody>
        </p:sp>
        <p:sp>
          <p:nvSpPr>
            <p:cNvPr id="6227" name="object 6227" descr=""/>
            <p:cNvSpPr/>
            <p:nvPr/>
          </p:nvSpPr>
          <p:spPr>
            <a:xfrm>
              <a:off x="5550514" y="2416646"/>
              <a:ext cx="635" cy="1270"/>
            </a:xfrm>
            <a:custGeom>
              <a:avLst/>
              <a:gdLst/>
              <a:ahLst/>
              <a:cxnLst/>
              <a:rect l="l" t="t" r="r" b="b"/>
              <a:pathLst>
                <a:path w="635" h="1269">
                  <a:moveTo>
                    <a:pt x="0" y="0"/>
                  </a:moveTo>
                  <a:lnTo>
                    <a:pt x="76" y="266"/>
                  </a:lnTo>
                  <a:lnTo>
                    <a:pt x="177" y="533"/>
                  </a:lnTo>
                  <a:lnTo>
                    <a:pt x="292" y="787"/>
                  </a:lnTo>
                </a:path>
              </a:pathLst>
            </a:custGeom>
            <a:ln w="3175">
              <a:solidFill>
                <a:srgbClr val="231F20"/>
              </a:solidFill>
            </a:ln>
          </p:spPr>
          <p:txBody>
            <a:bodyPr wrap="square" lIns="0" tIns="0" rIns="0" bIns="0" rtlCol="0"/>
            <a:lstStyle/>
            <a:p/>
          </p:txBody>
        </p:sp>
        <p:sp>
          <p:nvSpPr>
            <p:cNvPr id="6228" name="object 6228" descr=""/>
            <p:cNvSpPr/>
            <p:nvPr/>
          </p:nvSpPr>
          <p:spPr>
            <a:xfrm>
              <a:off x="5550452" y="2416422"/>
              <a:ext cx="635" cy="635"/>
            </a:xfrm>
            <a:custGeom>
              <a:avLst/>
              <a:gdLst/>
              <a:ahLst/>
              <a:cxnLst/>
              <a:rect l="l" t="t" r="r" b="b"/>
              <a:pathLst>
                <a:path w="635" h="635">
                  <a:moveTo>
                    <a:pt x="0" y="0"/>
                  </a:moveTo>
                  <a:lnTo>
                    <a:pt x="38" y="152"/>
                  </a:lnTo>
                </a:path>
              </a:pathLst>
            </a:custGeom>
            <a:ln w="3175">
              <a:solidFill>
                <a:srgbClr val="231F20"/>
              </a:solidFill>
            </a:ln>
          </p:spPr>
          <p:txBody>
            <a:bodyPr wrap="square" lIns="0" tIns="0" rIns="0" bIns="0" rtlCol="0"/>
            <a:lstStyle/>
            <a:p/>
          </p:txBody>
        </p:sp>
        <p:sp>
          <p:nvSpPr>
            <p:cNvPr id="6229" name="object 6229" descr=""/>
            <p:cNvSpPr/>
            <p:nvPr/>
          </p:nvSpPr>
          <p:spPr>
            <a:xfrm>
              <a:off x="5550248" y="2414872"/>
              <a:ext cx="1270" cy="3810"/>
            </a:xfrm>
            <a:custGeom>
              <a:avLst/>
              <a:gdLst/>
              <a:ahLst/>
              <a:cxnLst/>
              <a:rect l="l" t="t" r="r" b="b"/>
              <a:pathLst>
                <a:path w="1270" h="3810">
                  <a:moveTo>
                    <a:pt x="0" y="0"/>
                  </a:moveTo>
                  <a:lnTo>
                    <a:pt x="0" y="1320"/>
                  </a:lnTo>
                  <a:lnTo>
                    <a:pt x="444" y="2628"/>
                  </a:lnTo>
                  <a:lnTo>
                    <a:pt x="1244" y="3682"/>
                  </a:lnTo>
                </a:path>
              </a:pathLst>
            </a:custGeom>
            <a:ln w="3175">
              <a:solidFill>
                <a:srgbClr val="231F20"/>
              </a:solidFill>
            </a:ln>
          </p:spPr>
          <p:txBody>
            <a:bodyPr wrap="square" lIns="0" tIns="0" rIns="0" bIns="0" rtlCol="0"/>
            <a:lstStyle/>
            <a:p/>
          </p:txBody>
        </p:sp>
        <p:sp>
          <p:nvSpPr>
            <p:cNvPr id="6230" name="object 6230" descr=""/>
            <p:cNvSpPr/>
            <p:nvPr/>
          </p:nvSpPr>
          <p:spPr>
            <a:xfrm>
              <a:off x="5551059" y="2417315"/>
              <a:ext cx="1270" cy="1270"/>
            </a:xfrm>
            <a:custGeom>
              <a:avLst/>
              <a:gdLst/>
              <a:ahLst/>
              <a:cxnLst/>
              <a:rect l="l" t="t" r="r" b="b"/>
              <a:pathLst>
                <a:path w="1270" h="1269">
                  <a:moveTo>
                    <a:pt x="0" y="0"/>
                  </a:moveTo>
                  <a:lnTo>
                    <a:pt x="177" y="381"/>
                  </a:lnTo>
                  <a:lnTo>
                    <a:pt x="393" y="749"/>
                  </a:lnTo>
                  <a:lnTo>
                    <a:pt x="647" y="1066"/>
                  </a:lnTo>
                </a:path>
              </a:pathLst>
            </a:custGeom>
            <a:ln w="3175">
              <a:solidFill>
                <a:srgbClr val="231F20"/>
              </a:solidFill>
            </a:ln>
          </p:spPr>
          <p:txBody>
            <a:bodyPr wrap="square" lIns="0" tIns="0" rIns="0" bIns="0" rtlCol="0"/>
            <a:lstStyle/>
            <a:p/>
          </p:txBody>
        </p:sp>
        <p:sp>
          <p:nvSpPr>
            <p:cNvPr id="6231" name="object 6231" descr=""/>
            <p:cNvSpPr/>
            <p:nvPr/>
          </p:nvSpPr>
          <p:spPr>
            <a:xfrm>
              <a:off x="5550521" y="2414884"/>
              <a:ext cx="635" cy="1270"/>
            </a:xfrm>
            <a:custGeom>
              <a:avLst/>
              <a:gdLst/>
              <a:ahLst/>
              <a:cxnLst/>
              <a:rect l="l" t="t" r="r" b="b"/>
              <a:pathLst>
                <a:path w="635" h="1269">
                  <a:moveTo>
                    <a:pt x="0" y="0"/>
                  </a:moveTo>
                  <a:lnTo>
                    <a:pt x="0" y="406"/>
                  </a:lnTo>
                  <a:lnTo>
                    <a:pt x="38" y="825"/>
                  </a:lnTo>
                  <a:lnTo>
                    <a:pt x="139" y="1244"/>
                  </a:lnTo>
                </a:path>
              </a:pathLst>
            </a:custGeom>
            <a:ln w="3175">
              <a:solidFill>
                <a:srgbClr val="231F20"/>
              </a:solidFill>
            </a:ln>
          </p:spPr>
          <p:txBody>
            <a:bodyPr wrap="square" lIns="0" tIns="0" rIns="0" bIns="0" rtlCol="0"/>
            <a:lstStyle/>
            <a:p/>
          </p:txBody>
        </p:sp>
        <p:sp>
          <p:nvSpPr>
            <p:cNvPr id="6232" name="object 6232" descr=""/>
            <p:cNvSpPr/>
            <p:nvPr/>
          </p:nvSpPr>
          <p:spPr>
            <a:xfrm>
              <a:off x="5550719" y="2416373"/>
              <a:ext cx="635" cy="1270"/>
            </a:xfrm>
            <a:custGeom>
              <a:avLst/>
              <a:gdLst/>
              <a:ahLst/>
              <a:cxnLst/>
              <a:rect l="l" t="t" r="r" b="b"/>
              <a:pathLst>
                <a:path w="635" h="1269">
                  <a:moveTo>
                    <a:pt x="0" y="0"/>
                  </a:moveTo>
                  <a:lnTo>
                    <a:pt x="63" y="241"/>
                  </a:lnTo>
                  <a:lnTo>
                    <a:pt x="139" y="457"/>
                  </a:lnTo>
                  <a:lnTo>
                    <a:pt x="228" y="685"/>
                  </a:lnTo>
                </a:path>
              </a:pathLst>
            </a:custGeom>
            <a:ln w="3175">
              <a:solidFill>
                <a:srgbClr val="231F20"/>
              </a:solidFill>
            </a:ln>
          </p:spPr>
          <p:txBody>
            <a:bodyPr wrap="square" lIns="0" tIns="0" rIns="0" bIns="0" rtlCol="0"/>
            <a:lstStyle/>
            <a:p/>
          </p:txBody>
        </p:sp>
        <p:sp>
          <p:nvSpPr>
            <p:cNvPr id="6233" name="object 6233" descr=""/>
            <p:cNvSpPr/>
            <p:nvPr/>
          </p:nvSpPr>
          <p:spPr>
            <a:xfrm>
              <a:off x="5550949" y="2417055"/>
              <a:ext cx="635" cy="635"/>
            </a:xfrm>
            <a:custGeom>
              <a:avLst/>
              <a:gdLst/>
              <a:ahLst/>
              <a:cxnLst/>
              <a:rect l="l" t="t" r="r" b="b"/>
              <a:pathLst>
                <a:path w="635" h="635">
                  <a:moveTo>
                    <a:pt x="0" y="0"/>
                  </a:moveTo>
                  <a:lnTo>
                    <a:pt x="63" y="177"/>
                  </a:lnTo>
                </a:path>
              </a:pathLst>
            </a:custGeom>
            <a:ln w="3175">
              <a:solidFill>
                <a:srgbClr val="231F20"/>
              </a:solidFill>
            </a:ln>
          </p:spPr>
          <p:txBody>
            <a:bodyPr wrap="square" lIns="0" tIns="0" rIns="0" bIns="0" rtlCol="0"/>
            <a:lstStyle/>
            <a:p/>
          </p:txBody>
        </p:sp>
        <p:sp>
          <p:nvSpPr>
            <p:cNvPr id="6234" name="object 6234" descr=""/>
            <p:cNvSpPr/>
            <p:nvPr/>
          </p:nvSpPr>
          <p:spPr>
            <a:xfrm>
              <a:off x="5550656" y="2416125"/>
              <a:ext cx="635" cy="635"/>
            </a:xfrm>
            <a:custGeom>
              <a:avLst/>
              <a:gdLst/>
              <a:ahLst/>
              <a:cxnLst/>
              <a:rect l="l" t="t" r="r" b="b"/>
              <a:pathLst>
                <a:path w="635" h="635">
                  <a:moveTo>
                    <a:pt x="0" y="0"/>
                  </a:moveTo>
                  <a:lnTo>
                    <a:pt x="38" y="177"/>
                  </a:lnTo>
                </a:path>
              </a:pathLst>
            </a:custGeom>
            <a:ln w="3175">
              <a:solidFill>
                <a:srgbClr val="231F20"/>
              </a:solidFill>
            </a:ln>
          </p:spPr>
          <p:txBody>
            <a:bodyPr wrap="square" lIns="0" tIns="0" rIns="0" bIns="0" rtlCol="0"/>
            <a:lstStyle/>
            <a:p/>
          </p:txBody>
        </p:sp>
        <p:sp>
          <p:nvSpPr>
            <p:cNvPr id="6235" name="object 6235" descr=""/>
            <p:cNvSpPr/>
            <p:nvPr/>
          </p:nvSpPr>
          <p:spPr>
            <a:xfrm>
              <a:off x="5550706" y="2416287"/>
              <a:ext cx="635" cy="1270"/>
            </a:xfrm>
            <a:custGeom>
              <a:avLst/>
              <a:gdLst/>
              <a:ahLst/>
              <a:cxnLst/>
              <a:rect l="l" t="t" r="r" b="b"/>
              <a:pathLst>
                <a:path w="635" h="1269">
                  <a:moveTo>
                    <a:pt x="0" y="0"/>
                  </a:moveTo>
                  <a:lnTo>
                    <a:pt x="63" y="241"/>
                  </a:lnTo>
                  <a:lnTo>
                    <a:pt x="139" y="457"/>
                  </a:lnTo>
                  <a:lnTo>
                    <a:pt x="228" y="685"/>
                  </a:lnTo>
                </a:path>
              </a:pathLst>
            </a:custGeom>
            <a:ln w="3175">
              <a:solidFill>
                <a:srgbClr val="231F20"/>
              </a:solidFill>
            </a:ln>
          </p:spPr>
          <p:txBody>
            <a:bodyPr wrap="square" lIns="0" tIns="0" rIns="0" bIns="0" rtlCol="0"/>
            <a:lstStyle/>
            <a:p/>
          </p:txBody>
        </p:sp>
        <p:sp>
          <p:nvSpPr>
            <p:cNvPr id="6236" name="object 6236" descr=""/>
            <p:cNvSpPr/>
            <p:nvPr/>
          </p:nvSpPr>
          <p:spPr>
            <a:xfrm>
              <a:off x="5550929" y="2417242"/>
              <a:ext cx="635" cy="635"/>
            </a:xfrm>
            <a:custGeom>
              <a:avLst/>
              <a:gdLst/>
              <a:ahLst/>
              <a:cxnLst/>
              <a:rect l="l" t="t" r="r" b="b"/>
              <a:pathLst>
                <a:path w="635" h="635">
                  <a:moveTo>
                    <a:pt x="0" y="0"/>
                  </a:moveTo>
                  <a:lnTo>
                    <a:pt x="76" y="177"/>
                  </a:lnTo>
                </a:path>
              </a:pathLst>
            </a:custGeom>
            <a:ln w="3175">
              <a:solidFill>
                <a:srgbClr val="231F20"/>
              </a:solidFill>
            </a:ln>
          </p:spPr>
          <p:txBody>
            <a:bodyPr wrap="square" lIns="0" tIns="0" rIns="0" bIns="0" rtlCol="0"/>
            <a:lstStyle/>
            <a:p/>
          </p:txBody>
        </p:sp>
        <p:sp>
          <p:nvSpPr>
            <p:cNvPr id="6237" name="object 6237" descr=""/>
            <p:cNvSpPr/>
            <p:nvPr/>
          </p:nvSpPr>
          <p:spPr>
            <a:xfrm>
              <a:off x="5550644" y="2416311"/>
              <a:ext cx="635" cy="635"/>
            </a:xfrm>
            <a:custGeom>
              <a:avLst/>
              <a:gdLst/>
              <a:ahLst/>
              <a:cxnLst/>
              <a:rect l="l" t="t" r="r" b="b"/>
              <a:pathLst>
                <a:path w="635" h="635">
                  <a:moveTo>
                    <a:pt x="0" y="0"/>
                  </a:moveTo>
                  <a:lnTo>
                    <a:pt x="38" y="177"/>
                  </a:lnTo>
                </a:path>
              </a:pathLst>
            </a:custGeom>
            <a:ln w="3175">
              <a:solidFill>
                <a:srgbClr val="231F20"/>
              </a:solidFill>
            </a:ln>
          </p:spPr>
          <p:txBody>
            <a:bodyPr wrap="square" lIns="0" tIns="0" rIns="0" bIns="0" rtlCol="0"/>
            <a:lstStyle/>
            <a:p/>
          </p:txBody>
        </p:sp>
        <p:sp>
          <p:nvSpPr>
            <p:cNvPr id="6238" name="object 6238" descr=""/>
            <p:cNvSpPr/>
            <p:nvPr/>
          </p:nvSpPr>
          <p:spPr>
            <a:xfrm>
              <a:off x="5557465" y="2423256"/>
              <a:ext cx="1905" cy="635"/>
            </a:xfrm>
            <a:custGeom>
              <a:avLst/>
              <a:gdLst/>
              <a:ahLst/>
              <a:cxnLst/>
              <a:rect l="l" t="t" r="r" b="b"/>
              <a:pathLst>
                <a:path w="1904" h="635">
                  <a:moveTo>
                    <a:pt x="0" y="0"/>
                  </a:moveTo>
                  <a:lnTo>
                    <a:pt x="431" y="101"/>
                  </a:lnTo>
                  <a:lnTo>
                    <a:pt x="863" y="139"/>
                  </a:lnTo>
                  <a:lnTo>
                    <a:pt x="1308" y="139"/>
                  </a:lnTo>
                </a:path>
              </a:pathLst>
            </a:custGeom>
            <a:ln w="3175">
              <a:solidFill>
                <a:srgbClr val="231F20"/>
              </a:solidFill>
            </a:ln>
          </p:spPr>
          <p:txBody>
            <a:bodyPr wrap="square" lIns="0" tIns="0" rIns="0" bIns="0" rtlCol="0"/>
            <a:lstStyle/>
            <a:p/>
          </p:txBody>
        </p:sp>
        <p:sp>
          <p:nvSpPr>
            <p:cNvPr id="6239" name="object 6239" descr=""/>
            <p:cNvSpPr/>
            <p:nvPr/>
          </p:nvSpPr>
          <p:spPr>
            <a:xfrm>
              <a:off x="5555096" y="2422165"/>
              <a:ext cx="1270" cy="635"/>
            </a:xfrm>
            <a:custGeom>
              <a:avLst/>
              <a:gdLst/>
              <a:ahLst/>
              <a:cxnLst/>
              <a:rect l="l" t="t" r="r" b="b"/>
              <a:pathLst>
                <a:path w="1270" h="635">
                  <a:moveTo>
                    <a:pt x="0" y="0"/>
                  </a:moveTo>
                  <a:lnTo>
                    <a:pt x="266" y="203"/>
                  </a:lnTo>
                  <a:lnTo>
                    <a:pt x="533" y="368"/>
                  </a:lnTo>
                  <a:lnTo>
                    <a:pt x="825" y="520"/>
                  </a:lnTo>
                </a:path>
              </a:pathLst>
            </a:custGeom>
            <a:ln w="3175">
              <a:solidFill>
                <a:srgbClr val="231F20"/>
              </a:solidFill>
            </a:ln>
          </p:spPr>
          <p:txBody>
            <a:bodyPr wrap="square" lIns="0" tIns="0" rIns="0" bIns="0" rtlCol="0"/>
            <a:lstStyle/>
            <a:p/>
          </p:txBody>
        </p:sp>
        <p:sp>
          <p:nvSpPr>
            <p:cNvPr id="6240" name="object 6240" descr=""/>
            <p:cNvSpPr/>
            <p:nvPr/>
          </p:nvSpPr>
          <p:spPr>
            <a:xfrm>
              <a:off x="5556219" y="2422835"/>
              <a:ext cx="1270" cy="635"/>
            </a:xfrm>
            <a:custGeom>
              <a:avLst/>
              <a:gdLst/>
              <a:ahLst/>
              <a:cxnLst/>
              <a:rect l="l" t="t" r="r" b="b"/>
              <a:pathLst>
                <a:path w="1270" h="635">
                  <a:moveTo>
                    <a:pt x="0" y="0"/>
                  </a:moveTo>
                  <a:lnTo>
                    <a:pt x="406" y="190"/>
                  </a:lnTo>
                  <a:lnTo>
                    <a:pt x="812" y="317"/>
                  </a:lnTo>
                  <a:lnTo>
                    <a:pt x="1244" y="419"/>
                  </a:lnTo>
                </a:path>
              </a:pathLst>
            </a:custGeom>
            <a:ln w="3175">
              <a:solidFill>
                <a:srgbClr val="231F20"/>
              </a:solidFill>
            </a:ln>
          </p:spPr>
          <p:txBody>
            <a:bodyPr wrap="square" lIns="0" tIns="0" rIns="0" bIns="0" rtlCol="0"/>
            <a:lstStyle/>
            <a:p/>
          </p:txBody>
        </p:sp>
        <p:sp>
          <p:nvSpPr>
            <p:cNvPr id="6241" name="object 6241" descr=""/>
            <p:cNvSpPr/>
            <p:nvPr/>
          </p:nvSpPr>
          <p:spPr>
            <a:xfrm>
              <a:off x="5555922" y="2422686"/>
              <a:ext cx="635" cy="635"/>
            </a:xfrm>
            <a:custGeom>
              <a:avLst/>
              <a:gdLst/>
              <a:ahLst/>
              <a:cxnLst/>
              <a:rect l="l" t="t" r="r" b="b"/>
              <a:pathLst>
                <a:path w="635" h="635">
                  <a:moveTo>
                    <a:pt x="0" y="0"/>
                  </a:moveTo>
                  <a:lnTo>
                    <a:pt x="139" y="76"/>
                  </a:lnTo>
                </a:path>
              </a:pathLst>
            </a:custGeom>
            <a:ln w="3175">
              <a:solidFill>
                <a:srgbClr val="231F20"/>
              </a:solidFill>
            </a:ln>
          </p:spPr>
          <p:txBody>
            <a:bodyPr wrap="square" lIns="0" tIns="0" rIns="0" bIns="0" rtlCol="0"/>
            <a:lstStyle/>
            <a:p/>
          </p:txBody>
        </p:sp>
        <p:sp>
          <p:nvSpPr>
            <p:cNvPr id="6242" name="object 6242" descr=""/>
            <p:cNvSpPr/>
            <p:nvPr/>
          </p:nvSpPr>
          <p:spPr>
            <a:xfrm>
              <a:off x="5556133" y="242279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243" name="object 6243" descr=""/>
            <p:cNvSpPr/>
            <p:nvPr/>
          </p:nvSpPr>
          <p:spPr>
            <a:xfrm>
              <a:off x="5555090" y="2422153"/>
              <a:ext cx="3810" cy="1270"/>
            </a:xfrm>
            <a:custGeom>
              <a:avLst/>
              <a:gdLst/>
              <a:ahLst/>
              <a:cxnLst/>
              <a:rect l="l" t="t" r="r" b="b"/>
              <a:pathLst>
                <a:path w="3810" h="1269">
                  <a:moveTo>
                    <a:pt x="0" y="0"/>
                  </a:moveTo>
                  <a:lnTo>
                    <a:pt x="1054" y="800"/>
                  </a:lnTo>
                  <a:lnTo>
                    <a:pt x="2362" y="1244"/>
                  </a:lnTo>
                  <a:lnTo>
                    <a:pt x="3695" y="1244"/>
                  </a:lnTo>
                </a:path>
              </a:pathLst>
            </a:custGeom>
            <a:ln w="3175">
              <a:solidFill>
                <a:srgbClr val="231F20"/>
              </a:solidFill>
            </a:ln>
          </p:spPr>
          <p:txBody>
            <a:bodyPr wrap="square" lIns="0" tIns="0" rIns="0" bIns="0" rtlCol="0"/>
            <a:lstStyle/>
            <a:p/>
          </p:txBody>
        </p:sp>
        <p:sp>
          <p:nvSpPr>
            <p:cNvPr id="6244" name="object 6244" descr=""/>
            <p:cNvSpPr/>
            <p:nvPr/>
          </p:nvSpPr>
          <p:spPr>
            <a:xfrm>
              <a:off x="5556398" y="2422624"/>
              <a:ext cx="1270" cy="635"/>
            </a:xfrm>
            <a:custGeom>
              <a:avLst/>
              <a:gdLst/>
              <a:ahLst/>
              <a:cxnLst/>
              <a:rect l="l" t="t" r="r" b="b"/>
              <a:pathLst>
                <a:path w="1270" h="635">
                  <a:moveTo>
                    <a:pt x="0" y="0"/>
                  </a:moveTo>
                  <a:lnTo>
                    <a:pt x="254" y="114"/>
                  </a:lnTo>
                  <a:lnTo>
                    <a:pt x="508" y="203"/>
                  </a:lnTo>
                  <a:lnTo>
                    <a:pt x="762" y="266"/>
                  </a:lnTo>
                </a:path>
              </a:pathLst>
            </a:custGeom>
            <a:ln w="3175">
              <a:solidFill>
                <a:srgbClr val="231F20"/>
              </a:solidFill>
            </a:ln>
          </p:spPr>
          <p:txBody>
            <a:bodyPr wrap="square" lIns="0" tIns="0" rIns="0" bIns="0" rtlCol="0"/>
            <a:lstStyle/>
            <a:p/>
          </p:txBody>
        </p:sp>
        <p:sp>
          <p:nvSpPr>
            <p:cNvPr id="6245" name="object 6245" descr=""/>
            <p:cNvSpPr/>
            <p:nvPr/>
          </p:nvSpPr>
          <p:spPr>
            <a:xfrm>
              <a:off x="5557974" y="2423070"/>
              <a:ext cx="1270" cy="635"/>
            </a:xfrm>
            <a:custGeom>
              <a:avLst/>
              <a:gdLst/>
              <a:ahLst/>
              <a:cxnLst/>
              <a:rect l="l" t="t" r="r" b="b"/>
              <a:pathLst>
                <a:path w="1270" h="635">
                  <a:moveTo>
                    <a:pt x="0" y="0"/>
                  </a:moveTo>
                  <a:lnTo>
                    <a:pt x="266" y="38"/>
                  </a:lnTo>
                  <a:lnTo>
                    <a:pt x="533" y="63"/>
                  </a:lnTo>
                  <a:lnTo>
                    <a:pt x="800" y="63"/>
                  </a:lnTo>
                </a:path>
              </a:pathLst>
            </a:custGeom>
            <a:ln w="3175">
              <a:solidFill>
                <a:srgbClr val="231F20"/>
              </a:solidFill>
            </a:ln>
          </p:spPr>
          <p:txBody>
            <a:bodyPr wrap="square" lIns="0" tIns="0" rIns="0" bIns="0" rtlCol="0"/>
            <a:lstStyle/>
            <a:p/>
          </p:txBody>
        </p:sp>
        <p:sp>
          <p:nvSpPr>
            <p:cNvPr id="6246" name="object 6246" descr=""/>
            <p:cNvSpPr/>
            <p:nvPr/>
          </p:nvSpPr>
          <p:spPr>
            <a:xfrm>
              <a:off x="5556404" y="2422624"/>
              <a:ext cx="2540" cy="635"/>
            </a:xfrm>
            <a:custGeom>
              <a:avLst/>
              <a:gdLst/>
              <a:ahLst/>
              <a:cxnLst/>
              <a:rect l="l" t="t" r="r" b="b"/>
              <a:pathLst>
                <a:path w="2539" h="635">
                  <a:moveTo>
                    <a:pt x="0" y="0"/>
                  </a:moveTo>
                  <a:lnTo>
                    <a:pt x="749" y="330"/>
                  </a:lnTo>
                  <a:lnTo>
                    <a:pt x="1562" y="508"/>
                  </a:lnTo>
                  <a:lnTo>
                    <a:pt x="2374" y="508"/>
                  </a:lnTo>
                </a:path>
              </a:pathLst>
            </a:custGeom>
            <a:ln w="3175">
              <a:solidFill>
                <a:srgbClr val="231F20"/>
              </a:solidFill>
            </a:ln>
          </p:spPr>
          <p:txBody>
            <a:bodyPr wrap="square" lIns="0" tIns="0" rIns="0" bIns="0" rtlCol="0"/>
            <a:lstStyle/>
            <a:p/>
          </p:txBody>
        </p:sp>
        <p:sp>
          <p:nvSpPr>
            <p:cNvPr id="6247" name="object 6247" descr=""/>
            <p:cNvSpPr/>
            <p:nvPr/>
          </p:nvSpPr>
          <p:spPr>
            <a:xfrm>
              <a:off x="5557243" y="2422637"/>
              <a:ext cx="1270" cy="635"/>
            </a:xfrm>
            <a:custGeom>
              <a:avLst/>
              <a:gdLst/>
              <a:ahLst/>
              <a:cxnLst/>
              <a:rect l="l" t="t" r="r" b="b"/>
              <a:pathLst>
                <a:path w="1270" h="635">
                  <a:moveTo>
                    <a:pt x="0" y="0"/>
                  </a:moveTo>
                  <a:lnTo>
                    <a:pt x="254" y="76"/>
                  </a:lnTo>
                  <a:lnTo>
                    <a:pt x="508" y="139"/>
                  </a:lnTo>
                  <a:lnTo>
                    <a:pt x="762" y="177"/>
                  </a:lnTo>
                </a:path>
              </a:pathLst>
            </a:custGeom>
            <a:ln w="3175">
              <a:solidFill>
                <a:srgbClr val="231F20"/>
              </a:solidFill>
            </a:ln>
          </p:spPr>
          <p:txBody>
            <a:bodyPr wrap="square" lIns="0" tIns="0" rIns="0" bIns="0" rtlCol="0"/>
            <a:lstStyle/>
            <a:p/>
          </p:txBody>
        </p:sp>
        <p:sp>
          <p:nvSpPr>
            <p:cNvPr id="6248" name="object 6248" descr=""/>
            <p:cNvSpPr/>
            <p:nvPr/>
          </p:nvSpPr>
          <p:spPr>
            <a:xfrm>
              <a:off x="5580025" y="2415748"/>
              <a:ext cx="0" cy="635"/>
            </a:xfrm>
            <a:custGeom>
              <a:avLst/>
              <a:gdLst/>
              <a:ahLst/>
              <a:cxnLst/>
              <a:rect l="l" t="t" r="r" b="b"/>
              <a:pathLst>
                <a:path w="0" h="635">
                  <a:moveTo>
                    <a:pt x="0" y="190"/>
                  </a:moveTo>
                  <a:lnTo>
                    <a:pt x="0" y="0"/>
                  </a:lnTo>
                </a:path>
              </a:pathLst>
            </a:custGeom>
            <a:ln w="3175">
              <a:solidFill>
                <a:srgbClr val="231F20"/>
              </a:solidFill>
            </a:ln>
          </p:spPr>
          <p:txBody>
            <a:bodyPr wrap="square" lIns="0" tIns="0" rIns="0" bIns="0" rtlCol="0"/>
            <a:lstStyle/>
            <a:p/>
          </p:txBody>
        </p:sp>
        <p:sp>
          <p:nvSpPr>
            <p:cNvPr id="6249" name="object 6249" descr=""/>
            <p:cNvSpPr/>
            <p:nvPr/>
          </p:nvSpPr>
          <p:spPr>
            <a:xfrm>
              <a:off x="5558643" y="2424211"/>
              <a:ext cx="635" cy="0"/>
            </a:xfrm>
            <a:custGeom>
              <a:avLst/>
              <a:gdLst/>
              <a:ahLst/>
              <a:cxnLst/>
              <a:rect l="l" t="t" r="r" b="b"/>
              <a:pathLst>
                <a:path w="635" h="0">
                  <a:moveTo>
                    <a:pt x="0" y="0"/>
                  </a:moveTo>
                  <a:lnTo>
                    <a:pt x="114" y="0"/>
                  </a:lnTo>
                </a:path>
              </a:pathLst>
            </a:custGeom>
            <a:ln w="3175">
              <a:solidFill>
                <a:srgbClr val="231F20"/>
              </a:solidFill>
            </a:ln>
          </p:spPr>
          <p:txBody>
            <a:bodyPr wrap="square" lIns="0" tIns="0" rIns="0" bIns="0" rtlCol="0"/>
            <a:lstStyle/>
            <a:p/>
          </p:txBody>
        </p:sp>
        <p:sp>
          <p:nvSpPr>
            <p:cNvPr id="6250" name="object 6250" descr=""/>
            <p:cNvSpPr/>
            <p:nvPr/>
          </p:nvSpPr>
          <p:spPr>
            <a:xfrm>
              <a:off x="5553967" y="2422525"/>
              <a:ext cx="635" cy="635"/>
            </a:xfrm>
            <a:custGeom>
              <a:avLst/>
              <a:gdLst/>
              <a:ahLst/>
              <a:cxnLst/>
              <a:rect l="l" t="t" r="r" b="b"/>
              <a:pathLst>
                <a:path w="635" h="635">
                  <a:moveTo>
                    <a:pt x="0" y="0"/>
                  </a:moveTo>
                  <a:lnTo>
                    <a:pt x="165" y="139"/>
                  </a:lnTo>
                  <a:lnTo>
                    <a:pt x="342" y="266"/>
                  </a:lnTo>
                  <a:lnTo>
                    <a:pt x="520" y="381"/>
                  </a:lnTo>
                </a:path>
              </a:pathLst>
            </a:custGeom>
            <a:ln w="3175">
              <a:solidFill>
                <a:srgbClr val="231F20"/>
              </a:solidFill>
            </a:ln>
          </p:spPr>
          <p:txBody>
            <a:bodyPr wrap="square" lIns="0" tIns="0" rIns="0" bIns="0" rtlCol="0"/>
            <a:lstStyle/>
            <a:p/>
          </p:txBody>
        </p:sp>
        <p:sp>
          <p:nvSpPr>
            <p:cNvPr id="6251" name="object 6251" descr=""/>
            <p:cNvSpPr/>
            <p:nvPr/>
          </p:nvSpPr>
          <p:spPr>
            <a:xfrm>
              <a:off x="5554651" y="2422698"/>
              <a:ext cx="1270" cy="635"/>
            </a:xfrm>
            <a:custGeom>
              <a:avLst/>
              <a:gdLst/>
              <a:ahLst/>
              <a:cxnLst/>
              <a:rect l="l" t="t" r="r" b="b"/>
              <a:pathLst>
                <a:path w="1270" h="635">
                  <a:moveTo>
                    <a:pt x="0" y="0"/>
                  </a:moveTo>
                  <a:lnTo>
                    <a:pt x="279" y="190"/>
                  </a:lnTo>
                  <a:lnTo>
                    <a:pt x="584" y="342"/>
                  </a:lnTo>
                  <a:lnTo>
                    <a:pt x="889" y="495"/>
                  </a:lnTo>
                </a:path>
                <a:path w="1270" h="635">
                  <a:moveTo>
                    <a:pt x="0" y="0"/>
                  </a:moveTo>
                  <a:lnTo>
                    <a:pt x="279" y="190"/>
                  </a:lnTo>
                  <a:lnTo>
                    <a:pt x="584" y="355"/>
                  </a:lnTo>
                  <a:lnTo>
                    <a:pt x="889" y="508"/>
                  </a:lnTo>
                </a:path>
              </a:pathLst>
            </a:custGeom>
            <a:ln w="3175">
              <a:solidFill>
                <a:srgbClr val="231F20"/>
              </a:solidFill>
            </a:ln>
          </p:spPr>
          <p:txBody>
            <a:bodyPr wrap="square" lIns="0" tIns="0" rIns="0" bIns="0" rtlCol="0"/>
            <a:lstStyle/>
            <a:p/>
          </p:txBody>
        </p:sp>
        <p:sp>
          <p:nvSpPr>
            <p:cNvPr id="6252" name="object 6252" descr=""/>
            <p:cNvSpPr/>
            <p:nvPr/>
          </p:nvSpPr>
          <p:spPr>
            <a:xfrm>
              <a:off x="5554135" y="2422314"/>
              <a:ext cx="635" cy="635"/>
            </a:xfrm>
            <a:custGeom>
              <a:avLst/>
              <a:gdLst/>
              <a:ahLst/>
              <a:cxnLst/>
              <a:rect l="l" t="t" r="r" b="b"/>
              <a:pathLst>
                <a:path w="635" h="635">
                  <a:moveTo>
                    <a:pt x="0" y="0"/>
                  </a:moveTo>
                  <a:lnTo>
                    <a:pt x="165" y="139"/>
                  </a:lnTo>
                  <a:lnTo>
                    <a:pt x="342" y="266"/>
                  </a:lnTo>
                  <a:lnTo>
                    <a:pt x="520" y="381"/>
                  </a:lnTo>
                </a:path>
              </a:pathLst>
            </a:custGeom>
            <a:ln w="3175">
              <a:solidFill>
                <a:srgbClr val="231F20"/>
              </a:solidFill>
            </a:ln>
          </p:spPr>
          <p:txBody>
            <a:bodyPr wrap="square" lIns="0" tIns="0" rIns="0" bIns="0" rtlCol="0"/>
            <a:lstStyle/>
            <a:p/>
          </p:txBody>
        </p:sp>
        <p:sp>
          <p:nvSpPr>
            <p:cNvPr id="6253" name="object 6253" descr=""/>
            <p:cNvSpPr/>
            <p:nvPr/>
          </p:nvSpPr>
          <p:spPr>
            <a:xfrm>
              <a:off x="5558643" y="2423938"/>
              <a:ext cx="635" cy="0"/>
            </a:xfrm>
            <a:custGeom>
              <a:avLst/>
              <a:gdLst/>
              <a:ahLst/>
              <a:cxnLst/>
              <a:rect l="l" t="t" r="r" b="b"/>
              <a:pathLst>
                <a:path w="635" h="0">
                  <a:moveTo>
                    <a:pt x="0" y="0"/>
                  </a:moveTo>
                  <a:lnTo>
                    <a:pt x="114" y="0"/>
                  </a:lnTo>
                </a:path>
              </a:pathLst>
            </a:custGeom>
            <a:ln w="3175">
              <a:solidFill>
                <a:srgbClr val="231F20"/>
              </a:solidFill>
            </a:ln>
          </p:spPr>
          <p:txBody>
            <a:bodyPr wrap="square" lIns="0" tIns="0" rIns="0" bIns="0" rtlCol="0"/>
            <a:lstStyle/>
            <a:p/>
          </p:txBody>
        </p:sp>
        <p:sp>
          <p:nvSpPr>
            <p:cNvPr id="6254" name="object 6254" descr=""/>
            <p:cNvSpPr/>
            <p:nvPr/>
          </p:nvSpPr>
          <p:spPr>
            <a:xfrm>
              <a:off x="5565358" y="2423694"/>
              <a:ext cx="635" cy="635"/>
            </a:xfrm>
            <a:custGeom>
              <a:avLst/>
              <a:gdLst/>
              <a:ahLst/>
              <a:cxnLst/>
              <a:rect l="l" t="t" r="r" b="b"/>
              <a:pathLst>
                <a:path w="635" h="635">
                  <a:moveTo>
                    <a:pt x="50" y="342"/>
                  </a:moveTo>
                  <a:lnTo>
                    <a:pt x="50" y="215"/>
                  </a:lnTo>
                  <a:lnTo>
                    <a:pt x="0" y="0"/>
                  </a:lnTo>
                </a:path>
              </a:pathLst>
            </a:custGeom>
            <a:ln w="3175">
              <a:solidFill>
                <a:srgbClr val="231F20"/>
              </a:solidFill>
            </a:ln>
          </p:spPr>
          <p:txBody>
            <a:bodyPr wrap="square" lIns="0" tIns="0" rIns="0" bIns="0" rtlCol="0"/>
            <a:lstStyle/>
            <a:p/>
          </p:txBody>
        </p:sp>
        <p:sp>
          <p:nvSpPr>
            <p:cNvPr id="6255" name="object 6255" descr=""/>
            <p:cNvSpPr/>
            <p:nvPr/>
          </p:nvSpPr>
          <p:spPr>
            <a:xfrm>
              <a:off x="5562493" y="2423454"/>
              <a:ext cx="635" cy="635"/>
            </a:xfrm>
            <a:custGeom>
              <a:avLst/>
              <a:gdLst/>
              <a:ahLst/>
              <a:cxnLst/>
              <a:rect l="l" t="t" r="r" b="b"/>
              <a:pathLst>
                <a:path w="635" h="635">
                  <a:moveTo>
                    <a:pt x="76" y="0"/>
                  </a:moveTo>
                  <a:lnTo>
                    <a:pt x="0" y="203"/>
                  </a:lnTo>
                </a:path>
              </a:pathLst>
            </a:custGeom>
            <a:ln w="3175">
              <a:solidFill>
                <a:srgbClr val="231F20"/>
              </a:solidFill>
            </a:ln>
          </p:spPr>
          <p:txBody>
            <a:bodyPr wrap="square" lIns="0" tIns="0" rIns="0" bIns="0" rtlCol="0"/>
            <a:lstStyle/>
            <a:p/>
          </p:txBody>
        </p:sp>
        <p:sp>
          <p:nvSpPr>
            <p:cNvPr id="6256" name="object 6256" descr=""/>
            <p:cNvSpPr/>
            <p:nvPr/>
          </p:nvSpPr>
          <p:spPr>
            <a:xfrm>
              <a:off x="5565134" y="2423203"/>
              <a:ext cx="635" cy="635"/>
            </a:xfrm>
            <a:custGeom>
              <a:avLst/>
              <a:gdLst/>
              <a:ahLst/>
              <a:cxnLst/>
              <a:rect l="l" t="t" r="r" b="b"/>
              <a:pathLst>
                <a:path w="635" h="635">
                  <a:moveTo>
                    <a:pt x="101" y="165"/>
                  </a:moveTo>
                  <a:lnTo>
                    <a:pt x="0" y="0"/>
                  </a:lnTo>
                </a:path>
              </a:pathLst>
            </a:custGeom>
            <a:ln w="3175">
              <a:solidFill>
                <a:srgbClr val="231F20"/>
              </a:solidFill>
            </a:ln>
          </p:spPr>
          <p:txBody>
            <a:bodyPr wrap="square" lIns="0" tIns="0" rIns="0" bIns="0" rtlCol="0"/>
            <a:lstStyle/>
            <a:p/>
          </p:txBody>
        </p:sp>
        <p:sp>
          <p:nvSpPr>
            <p:cNvPr id="6257" name="object 6257" descr=""/>
            <p:cNvSpPr/>
            <p:nvPr/>
          </p:nvSpPr>
          <p:spPr>
            <a:xfrm>
              <a:off x="5565232" y="2423373"/>
              <a:ext cx="635" cy="635"/>
            </a:xfrm>
            <a:custGeom>
              <a:avLst/>
              <a:gdLst/>
              <a:ahLst/>
              <a:cxnLst/>
              <a:rect l="l" t="t" r="r" b="b"/>
              <a:pathLst>
                <a:path w="635" h="635">
                  <a:moveTo>
                    <a:pt x="126" y="317"/>
                  </a:moveTo>
                  <a:lnTo>
                    <a:pt x="50" y="88"/>
                  </a:lnTo>
                </a:path>
              </a:pathLst>
            </a:custGeom>
            <a:ln w="3175">
              <a:solidFill>
                <a:srgbClr val="231F20"/>
              </a:solidFill>
            </a:ln>
          </p:spPr>
          <p:txBody>
            <a:bodyPr wrap="square" lIns="0" tIns="0" rIns="0" bIns="0" rtlCol="0"/>
            <a:lstStyle/>
            <a:p/>
          </p:txBody>
        </p:sp>
        <p:sp>
          <p:nvSpPr>
            <p:cNvPr id="6258" name="object 6258" descr=""/>
            <p:cNvSpPr/>
            <p:nvPr/>
          </p:nvSpPr>
          <p:spPr>
            <a:xfrm>
              <a:off x="5562495" y="2423207"/>
              <a:ext cx="635" cy="635"/>
            </a:xfrm>
            <a:custGeom>
              <a:avLst/>
              <a:gdLst/>
              <a:ahLst/>
              <a:cxnLst/>
              <a:rect l="l" t="t" r="r" b="b"/>
              <a:pathLst>
                <a:path w="635" h="635">
                  <a:moveTo>
                    <a:pt x="215" y="0"/>
                  </a:moveTo>
                  <a:lnTo>
                    <a:pt x="126" y="139"/>
                  </a:lnTo>
                  <a:lnTo>
                    <a:pt x="50" y="279"/>
                  </a:lnTo>
                  <a:lnTo>
                    <a:pt x="0" y="444"/>
                  </a:lnTo>
                </a:path>
                <a:path w="635" h="635">
                  <a:moveTo>
                    <a:pt x="215" y="0"/>
                  </a:moveTo>
                  <a:lnTo>
                    <a:pt x="101" y="203"/>
                  </a:lnTo>
                </a:path>
              </a:pathLst>
            </a:custGeom>
            <a:ln w="3175">
              <a:solidFill>
                <a:srgbClr val="231F20"/>
              </a:solidFill>
            </a:ln>
          </p:spPr>
          <p:txBody>
            <a:bodyPr wrap="square" lIns="0" tIns="0" rIns="0" bIns="0" rtlCol="0"/>
            <a:lstStyle/>
            <a:p/>
          </p:txBody>
        </p:sp>
        <p:sp>
          <p:nvSpPr>
            <p:cNvPr id="6259" name="object 6259" descr=""/>
            <p:cNvSpPr/>
            <p:nvPr/>
          </p:nvSpPr>
          <p:spPr>
            <a:xfrm>
              <a:off x="5564361" y="2423237"/>
              <a:ext cx="635" cy="1270"/>
            </a:xfrm>
            <a:custGeom>
              <a:avLst/>
              <a:gdLst/>
              <a:ahLst/>
              <a:cxnLst/>
              <a:rect l="l" t="t" r="r" b="b"/>
              <a:pathLst>
                <a:path w="635" h="1269">
                  <a:moveTo>
                    <a:pt x="508" y="812"/>
                  </a:moveTo>
                  <a:lnTo>
                    <a:pt x="508" y="469"/>
                  </a:lnTo>
                  <a:lnTo>
                    <a:pt x="304" y="152"/>
                  </a:lnTo>
                  <a:lnTo>
                    <a:pt x="0" y="0"/>
                  </a:lnTo>
                </a:path>
              </a:pathLst>
            </a:custGeom>
            <a:ln w="3175">
              <a:solidFill>
                <a:srgbClr val="231F20"/>
              </a:solidFill>
            </a:ln>
          </p:spPr>
          <p:txBody>
            <a:bodyPr wrap="square" lIns="0" tIns="0" rIns="0" bIns="0" rtlCol="0"/>
            <a:lstStyle/>
            <a:p/>
          </p:txBody>
        </p:sp>
        <p:sp>
          <p:nvSpPr>
            <p:cNvPr id="6260" name="object 6260" descr=""/>
            <p:cNvSpPr/>
            <p:nvPr/>
          </p:nvSpPr>
          <p:spPr>
            <a:xfrm>
              <a:off x="5563011" y="2423244"/>
              <a:ext cx="635" cy="635"/>
            </a:xfrm>
            <a:custGeom>
              <a:avLst/>
              <a:gdLst/>
              <a:ahLst/>
              <a:cxnLst/>
              <a:rect l="l" t="t" r="r" b="b"/>
              <a:pathLst>
                <a:path w="635" h="635">
                  <a:moveTo>
                    <a:pt x="469" y="0"/>
                  </a:moveTo>
                  <a:lnTo>
                    <a:pt x="241" y="114"/>
                  </a:lnTo>
                  <a:lnTo>
                    <a:pt x="76" y="317"/>
                  </a:lnTo>
                  <a:lnTo>
                    <a:pt x="0" y="558"/>
                  </a:lnTo>
                </a:path>
              </a:pathLst>
            </a:custGeom>
            <a:ln w="3175">
              <a:solidFill>
                <a:srgbClr val="231F20"/>
              </a:solidFill>
            </a:ln>
          </p:spPr>
          <p:txBody>
            <a:bodyPr wrap="square" lIns="0" tIns="0" rIns="0" bIns="0" rtlCol="0"/>
            <a:lstStyle/>
            <a:p/>
          </p:txBody>
        </p:sp>
        <p:sp>
          <p:nvSpPr>
            <p:cNvPr id="6261" name="object 6261" descr=""/>
            <p:cNvSpPr/>
            <p:nvPr/>
          </p:nvSpPr>
          <p:spPr>
            <a:xfrm>
              <a:off x="5565352" y="2425588"/>
              <a:ext cx="635" cy="635"/>
            </a:xfrm>
            <a:custGeom>
              <a:avLst/>
              <a:gdLst/>
              <a:ahLst/>
              <a:cxnLst/>
              <a:rect l="l" t="t" r="r" b="b"/>
              <a:pathLst>
                <a:path w="635" h="635">
                  <a:moveTo>
                    <a:pt x="50" y="0"/>
                  </a:moveTo>
                </a:path>
                <a:path w="635" h="635">
                  <a:moveTo>
                    <a:pt x="50" y="0"/>
                  </a:moveTo>
                </a:path>
              </a:pathLst>
            </a:custGeom>
            <a:ln w="3175">
              <a:solidFill>
                <a:srgbClr val="231F20"/>
              </a:solidFill>
            </a:ln>
          </p:spPr>
          <p:txBody>
            <a:bodyPr wrap="square" lIns="0" tIns="0" rIns="0" bIns="0" rtlCol="0"/>
            <a:lstStyle/>
            <a:p/>
          </p:txBody>
        </p:sp>
        <p:sp>
          <p:nvSpPr>
            <p:cNvPr id="6262" name="object 6262" descr=""/>
            <p:cNvSpPr/>
            <p:nvPr/>
          </p:nvSpPr>
          <p:spPr>
            <a:xfrm>
              <a:off x="5565179" y="2425762"/>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263" name="object 6263" descr=""/>
            <p:cNvSpPr/>
            <p:nvPr/>
          </p:nvSpPr>
          <p:spPr>
            <a:xfrm>
              <a:off x="5565444" y="2424758"/>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6264" name="object 6264" descr=""/>
            <p:cNvSpPr/>
            <p:nvPr/>
          </p:nvSpPr>
          <p:spPr>
            <a:xfrm>
              <a:off x="5565190" y="2424881"/>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265" name="object 6265" descr=""/>
            <p:cNvSpPr/>
            <p:nvPr/>
          </p:nvSpPr>
          <p:spPr>
            <a:xfrm>
              <a:off x="5565108" y="2424758"/>
              <a:ext cx="635" cy="635"/>
            </a:xfrm>
            <a:custGeom>
              <a:avLst/>
              <a:gdLst/>
              <a:ahLst/>
              <a:cxnLst/>
              <a:rect l="l" t="t" r="r" b="b"/>
              <a:pathLst>
                <a:path w="635" h="635">
                  <a:moveTo>
                    <a:pt x="406" y="0"/>
                  </a:moveTo>
                </a:path>
                <a:path w="635" h="635">
                  <a:moveTo>
                    <a:pt x="406" y="0"/>
                  </a:moveTo>
                  <a:lnTo>
                    <a:pt x="190" y="38"/>
                  </a:lnTo>
                  <a:lnTo>
                    <a:pt x="38" y="203"/>
                  </a:lnTo>
                  <a:lnTo>
                    <a:pt x="0" y="406"/>
                  </a:lnTo>
                </a:path>
              </a:pathLst>
            </a:custGeom>
            <a:ln w="3175">
              <a:solidFill>
                <a:srgbClr val="231F20"/>
              </a:solidFill>
            </a:ln>
          </p:spPr>
          <p:txBody>
            <a:bodyPr wrap="square" lIns="0" tIns="0" rIns="0" bIns="0" rtlCol="0"/>
            <a:lstStyle/>
            <a:p/>
          </p:txBody>
        </p:sp>
        <p:sp>
          <p:nvSpPr>
            <p:cNvPr id="6266" name="object 6266" descr=""/>
            <p:cNvSpPr/>
            <p:nvPr/>
          </p:nvSpPr>
          <p:spPr>
            <a:xfrm>
              <a:off x="5566629" y="2425563"/>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6267" name="object 6267" descr=""/>
            <p:cNvSpPr/>
            <p:nvPr/>
          </p:nvSpPr>
          <p:spPr>
            <a:xfrm>
              <a:off x="5566784" y="2425600"/>
              <a:ext cx="635" cy="635"/>
            </a:xfrm>
            <a:custGeom>
              <a:avLst/>
              <a:gdLst/>
              <a:ahLst/>
              <a:cxnLst/>
              <a:rect l="l" t="t" r="r" b="b"/>
              <a:pathLst>
                <a:path w="635" h="635">
                  <a:moveTo>
                    <a:pt x="63" y="25"/>
                  </a:moveTo>
                </a:path>
              </a:pathLst>
            </a:custGeom>
            <a:ln w="3175">
              <a:solidFill>
                <a:srgbClr val="231F20"/>
              </a:solidFill>
            </a:ln>
          </p:spPr>
          <p:txBody>
            <a:bodyPr wrap="square" lIns="0" tIns="0" rIns="0" bIns="0" rtlCol="0"/>
            <a:lstStyle/>
            <a:p/>
          </p:txBody>
        </p:sp>
        <p:sp>
          <p:nvSpPr>
            <p:cNvPr id="6268" name="object 6268" descr=""/>
            <p:cNvSpPr/>
            <p:nvPr/>
          </p:nvSpPr>
          <p:spPr>
            <a:xfrm>
              <a:off x="5566996" y="2425785"/>
              <a:ext cx="635" cy="635"/>
            </a:xfrm>
            <a:custGeom>
              <a:avLst/>
              <a:gdLst/>
              <a:ahLst/>
              <a:cxnLst/>
              <a:rect l="l" t="t" r="r" b="b"/>
              <a:pathLst>
                <a:path w="635" h="635">
                  <a:moveTo>
                    <a:pt x="12" y="38"/>
                  </a:moveTo>
                  <a:lnTo>
                    <a:pt x="0" y="0"/>
                  </a:lnTo>
                </a:path>
              </a:pathLst>
            </a:custGeom>
            <a:ln w="3175">
              <a:solidFill>
                <a:srgbClr val="231F20"/>
              </a:solidFill>
            </a:ln>
          </p:spPr>
          <p:txBody>
            <a:bodyPr wrap="square" lIns="0" tIns="0" rIns="0" bIns="0" rtlCol="0"/>
            <a:lstStyle/>
            <a:p/>
          </p:txBody>
        </p:sp>
        <p:sp>
          <p:nvSpPr>
            <p:cNvPr id="6269" name="object 6269" descr=""/>
            <p:cNvSpPr/>
            <p:nvPr/>
          </p:nvSpPr>
          <p:spPr>
            <a:xfrm>
              <a:off x="5566636" y="2424484"/>
              <a:ext cx="635" cy="0"/>
            </a:xfrm>
            <a:custGeom>
              <a:avLst/>
              <a:gdLst/>
              <a:ahLst/>
              <a:cxnLst/>
              <a:rect l="l" t="t" r="r" b="b"/>
              <a:pathLst>
                <a:path w="635" h="0">
                  <a:moveTo>
                    <a:pt x="76" y="0"/>
                  </a:moveTo>
                  <a:lnTo>
                    <a:pt x="0" y="0"/>
                  </a:lnTo>
                </a:path>
              </a:pathLst>
            </a:custGeom>
            <a:ln w="3175">
              <a:solidFill>
                <a:srgbClr val="231F20"/>
              </a:solidFill>
            </a:ln>
          </p:spPr>
          <p:txBody>
            <a:bodyPr wrap="square" lIns="0" tIns="0" rIns="0" bIns="0" rtlCol="0"/>
            <a:lstStyle/>
            <a:p/>
          </p:txBody>
        </p:sp>
        <p:sp>
          <p:nvSpPr>
            <p:cNvPr id="6270" name="object 6270" descr=""/>
            <p:cNvSpPr/>
            <p:nvPr/>
          </p:nvSpPr>
          <p:spPr>
            <a:xfrm>
              <a:off x="5566628" y="2424732"/>
              <a:ext cx="635" cy="635"/>
            </a:xfrm>
            <a:custGeom>
              <a:avLst/>
              <a:gdLst/>
              <a:ahLst/>
              <a:cxnLst/>
              <a:rect l="l" t="t" r="r" b="b"/>
              <a:pathLst>
                <a:path w="635" h="635">
                  <a:moveTo>
                    <a:pt x="88" y="25"/>
                  </a:moveTo>
                  <a:lnTo>
                    <a:pt x="0" y="25"/>
                  </a:lnTo>
                </a:path>
                <a:path w="635" h="635">
                  <a:moveTo>
                    <a:pt x="88" y="25"/>
                  </a:moveTo>
                </a:path>
                <a:path w="635" h="635">
                  <a:moveTo>
                    <a:pt x="88" y="25"/>
                  </a:moveTo>
                </a:path>
              </a:pathLst>
            </a:custGeom>
            <a:ln w="3175">
              <a:solidFill>
                <a:srgbClr val="231F20"/>
              </a:solidFill>
            </a:ln>
          </p:spPr>
          <p:txBody>
            <a:bodyPr wrap="square" lIns="0" tIns="0" rIns="0" bIns="0" rtlCol="0"/>
            <a:lstStyle/>
            <a:p/>
          </p:txBody>
        </p:sp>
        <p:sp>
          <p:nvSpPr>
            <p:cNvPr id="6271" name="object 6271" descr=""/>
            <p:cNvSpPr/>
            <p:nvPr/>
          </p:nvSpPr>
          <p:spPr>
            <a:xfrm>
              <a:off x="5566984" y="2424967"/>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6272" name="object 6272" descr=""/>
            <p:cNvSpPr/>
            <p:nvPr/>
          </p:nvSpPr>
          <p:spPr>
            <a:xfrm>
              <a:off x="5566628" y="2424760"/>
              <a:ext cx="635" cy="635"/>
            </a:xfrm>
            <a:custGeom>
              <a:avLst/>
              <a:gdLst/>
              <a:ahLst/>
              <a:cxnLst/>
              <a:rect l="l" t="t" r="r" b="b"/>
              <a:pathLst>
                <a:path w="635" h="635">
                  <a:moveTo>
                    <a:pt x="406" y="406"/>
                  </a:moveTo>
                  <a:lnTo>
                    <a:pt x="368" y="190"/>
                  </a:lnTo>
                  <a:lnTo>
                    <a:pt x="215" y="38"/>
                  </a:lnTo>
                  <a:lnTo>
                    <a:pt x="0" y="0"/>
                  </a:lnTo>
                </a:path>
              </a:pathLst>
            </a:custGeom>
            <a:ln w="3175">
              <a:solidFill>
                <a:srgbClr val="231F20"/>
              </a:solidFill>
            </a:ln>
          </p:spPr>
          <p:txBody>
            <a:bodyPr wrap="square" lIns="0" tIns="0" rIns="0" bIns="0" rtlCol="0"/>
            <a:lstStyle/>
            <a:p/>
          </p:txBody>
        </p:sp>
        <p:sp>
          <p:nvSpPr>
            <p:cNvPr id="6273" name="object 6273" descr=""/>
            <p:cNvSpPr/>
            <p:nvPr/>
          </p:nvSpPr>
          <p:spPr>
            <a:xfrm>
              <a:off x="5566945" y="2424892"/>
              <a:ext cx="635" cy="635"/>
            </a:xfrm>
            <a:custGeom>
              <a:avLst/>
              <a:gdLst/>
              <a:ahLst/>
              <a:cxnLst/>
              <a:rect l="l" t="t" r="r" b="b"/>
              <a:pathLst>
                <a:path w="635" h="635">
                  <a:moveTo>
                    <a:pt x="38" y="63"/>
                  </a:moveTo>
                </a:path>
                <a:path w="635" h="635">
                  <a:moveTo>
                    <a:pt x="38" y="63"/>
                  </a:moveTo>
                </a:path>
                <a:path w="635" h="635">
                  <a:moveTo>
                    <a:pt x="38" y="63"/>
                  </a:moveTo>
                </a:path>
              </a:pathLst>
            </a:custGeom>
            <a:ln w="3175">
              <a:solidFill>
                <a:srgbClr val="231F20"/>
              </a:solidFill>
            </a:ln>
          </p:spPr>
          <p:txBody>
            <a:bodyPr wrap="square" lIns="0" tIns="0" rIns="0" bIns="0" rtlCol="0"/>
            <a:lstStyle/>
            <a:p/>
          </p:txBody>
        </p:sp>
        <p:sp>
          <p:nvSpPr>
            <p:cNvPr id="6274" name="object 6274" descr=""/>
            <p:cNvSpPr/>
            <p:nvPr/>
          </p:nvSpPr>
          <p:spPr>
            <a:xfrm>
              <a:off x="5567022" y="2425052"/>
              <a:ext cx="635" cy="635"/>
            </a:xfrm>
            <a:custGeom>
              <a:avLst/>
              <a:gdLst/>
              <a:ahLst/>
              <a:cxnLst/>
              <a:rect l="l" t="t" r="r" b="b"/>
              <a:pathLst>
                <a:path w="635" h="635">
                  <a:moveTo>
                    <a:pt x="12" y="114"/>
                  </a:moveTo>
                </a:path>
              </a:pathLst>
            </a:custGeom>
            <a:ln w="3175">
              <a:solidFill>
                <a:srgbClr val="231F20"/>
              </a:solidFill>
            </a:ln>
          </p:spPr>
          <p:txBody>
            <a:bodyPr wrap="square" lIns="0" tIns="0" rIns="0" bIns="0" rtlCol="0"/>
            <a:lstStyle/>
            <a:p/>
          </p:txBody>
        </p:sp>
        <p:sp>
          <p:nvSpPr>
            <p:cNvPr id="6275" name="object 6275" descr=""/>
            <p:cNvSpPr/>
            <p:nvPr/>
          </p:nvSpPr>
          <p:spPr>
            <a:xfrm>
              <a:off x="5566768" y="2423975"/>
              <a:ext cx="0" cy="635"/>
            </a:xfrm>
            <a:custGeom>
              <a:avLst/>
              <a:gdLst/>
              <a:ahLst/>
              <a:cxnLst/>
              <a:rect l="l" t="t" r="r" b="b"/>
              <a:pathLst>
                <a:path w="0" h="635">
                  <a:moveTo>
                    <a:pt x="0" y="0"/>
                  </a:moveTo>
                  <a:lnTo>
                    <a:pt x="0" y="63"/>
                  </a:lnTo>
                </a:path>
              </a:pathLst>
            </a:custGeom>
            <a:ln w="3175">
              <a:solidFill>
                <a:srgbClr val="231F20"/>
              </a:solidFill>
            </a:ln>
          </p:spPr>
          <p:txBody>
            <a:bodyPr wrap="square" lIns="0" tIns="0" rIns="0" bIns="0" rtlCol="0"/>
            <a:lstStyle/>
            <a:p/>
          </p:txBody>
        </p:sp>
        <p:sp>
          <p:nvSpPr>
            <p:cNvPr id="6276" name="object 6276" descr=""/>
            <p:cNvSpPr/>
            <p:nvPr/>
          </p:nvSpPr>
          <p:spPr>
            <a:xfrm>
              <a:off x="5569491" y="2423259"/>
              <a:ext cx="635" cy="635"/>
            </a:xfrm>
            <a:custGeom>
              <a:avLst/>
              <a:gdLst/>
              <a:ahLst/>
              <a:cxnLst/>
              <a:rect l="l" t="t" r="r" b="b"/>
              <a:pathLst>
                <a:path w="635" h="635">
                  <a:moveTo>
                    <a:pt x="190" y="393"/>
                  </a:moveTo>
                  <a:lnTo>
                    <a:pt x="152" y="253"/>
                  </a:lnTo>
                  <a:lnTo>
                    <a:pt x="88" y="126"/>
                  </a:lnTo>
                </a:path>
              </a:pathLst>
            </a:custGeom>
            <a:ln w="3175">
              <a:solidFill>
                <a:srgbClr val="231F20"/>
              </a:solidFill>
            </a:ln>
          </p:spPr>
          <p:txBody>
            <a:bodyPr wrap="square" lIns="0" tIns="0" rIns="0" bIns="0" rtlCol="0"/>
            <a:lstStyle/>
            <a:p/>
          </p:txBody>
        </p:sp>
        <p:sp>
          <p:nvSpPr>
            <p:cNvPr id="6277" name="object 6277" descr=""/>
            <p:cNvSpPr/>
            <p:nvPr/>
          </p:nvSpPr>
          <p:spPr>
            <a:xfrm>
              <a:off x="5566944" y="2423194"/>
              <a:ext cx="635" cy="635"/>
            </a:xfrm>
            <a:custGeom>
              <a:avLst/>
              <a:gdLst/>
              <a:ahLst/>
              <a:cxnLst/>
              <a:rect l="l" t="t" r="r" b="b"/>
              <a:pathLst>
                <a:path w="635" h="635">
                  <a:moveTo>
                    <a:pt x="114" y="0"/>
                  </a:moveTo>
                  <a:lnTo>
                    <a:pt x="0" y="165"/>
                  </a:lnTo>
                </a:path>
              </a:pathLst>
            </a:custGeom>
            <a:ln w="3175">
              <a:solidFill>
                <a:srgbClr val="231F20"/>
              </a:solidFill>
            </a:ln>
          </p:spPr>
          <p:txBody>
            <a:bodyPr wrap="square" lIns="0" tIns="0" rIns="0" bIns="0" rtlCol="0"/>
            <a:lstStyle/>
            <a:p/>
          </p:txBody>
        </p:sp>
        <p:sp>
          <p:nvSpPr>
            <p:cNvPr id="6278" name="object 6278" descr=""/>
            <p:cNvSpPr/>
            <p:nvPr/>
          </p:nvSpPr>
          <p:spPr>
            <a:xfrm>
              <a:off x="5566820" y="2423368"/>
              <a:ext cx="635" cy="635"/>
            </a:xfrm>
            <a:custGeom>
              <a:avLst/>
              <a:gdLst/>
              <a:ahLst/>
              <a:cxnLst/>
              <a:rect l="l" t="t" r="r" b="b"/>
              <a:pathLst>
                <a:path w="635" h="635">
                  <a:moveTo>
                    <a:pt x="126" y="0"/>
                  </a:moveTo>
                  <a:lnTo>
                    <a:pt x="25" y="215"/>
                  </a:lnTo>
                </a:path>
              </a:pathLst>
            </a:custGeom>
            <a:ln w="3175">
              <a:solidFill>
                <a:srgbClr val="231F20"/>
              </a:solidFill>
            </a:ln>
          </p:spPr>
          <p:txBody>
            <a:bodyPr wrap="square" lIns="0" tIns="0" rIns="0" bIns="0" rtlCol="0"/>
            <a:lstStyle/>
            <a:p/>
          </p:txBody>
        </p:sp>
        <p:sp>
          <p:nvSpPr>
            <p:cNvPr id="6279" name="object 6279" descr=""/>
            <p:cNvSpPr/>
            <p:nvPr/>
          </p:nvSpPr>
          <p:spPr>
            <a:xfrm>
              <a:off x="5567307" y="2423231"/>
              <a:ext cx="635" cy="1270"/>
            </a:xfrm>
            <a:custGeom>
              <a:avLst/>
              <a:gdLst/>
              <a:ahLst/>
              <a:cxnLst/>
              <a:rect l="l" t="t" r="r" b="b"/>
              <a:pathLst>
                <a:path w="635" h="1269">
                  <a:moveTo>
                    <a:pt x="508" y="0"/>
                  </a:moveTo>
                  <a:lnTo>
                    <a:pt x="203" y="165"/>
                  </a:lnTo>
                  <a:lnTo>
                    <a:pt x="12" y="469"/>
                  </a:lnTo>
                  <a:lnTo>
                    <a:pt x="0" y="812"/>
                  </a:lnTo>
                </a:path>
              </a:pathLst>
            </a:custGeom>
            <a:ln w="3175">
              <a:solidFill>
                <a:srgbClr val="231F20"/>
              </a:solidFill>
            </a:ln>
          </p:spPr>
          <p:txBody>
            <a:bodyPr wrap="square" lIns="0" tIns="0" rIns="0" bIns="0" rtlCol="0"/>
            <a:lstStyle/>
            <a:p/>
          </p:txBody>
        </p:sp>
        <p:sp>
          <p:nvSpPr>
            <p:cNvPr id="6280" name="object 6280" descr=""/>
            <p:cNvSpPr/>
            <p:nvPr/>
          </p:nvSpPr>
          <p:spPr>
            <a:xfrm>
              <a:off x="5568690" y="2423244"/>
              <a:ext cx="635" cy="635"/>
            </a:xfrm>
            <a:custGeom>
              <a:avLst/>
              <a:gdLst/>
              <a:ahLst/>
              <a:cxnLst/>
              <a:rect l="l" t="t" r="r" b="b"/>
              <a:pathLst>
                <a:path w="635" h="635">
                  <a:moveTo>
                    <a:pt x="469" y="558"/>
                  </a:moveTo>
                  <a:lnTo>
                    <a:pt x="406" y="317"/>
                  </a:lnTo>
                  <a:lnTo>
                    <a:pt x="228" y="114"/>
                  </a:lnTo>
                  <a:lnTo>
                    <a:pt x="0" y="0"/>
                  </a:lnTo>
                </a:path>
              </a:pathLst>
            </a:custGeom>
            <a:ln w="3175">
              <a:solidFill>
                <a:srgbClr val="231F20"/>
              </a:solidFill>
            </a:ln>
          </p:spPr>
          <p:txBody>
            <a:bodyPr wrap="square" lIns="0" tIns="0" rIns="0" bIns="0" rtlCol="0"/>
            <a:lstStyle/>
            <a:p/>
          </p:txBody>
        </p:sp>
        <p:sp>
          <p:nvSpPr>
            <p:cNvPr id="6281" name="object 6281" descr=""/>
            <p:cNvSpPr/>
            <p:nvPr/>
          </p:nvSpPr>
          <p:spPr>
            <a:xfrm>
              <a:off x="5570189" y="2425612"/>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282" name="object 6282" descr=""/>
            <p:cNvSpPr/>
            <p:nvPr/>
          </p:nvSpPr>
          <p:spPr>
            <a:xfrm>
              <a:off x="5569983" y="2424758"/>
              <a:ext cx="635" cy="635"/>
            </a:xfrm>
            <a:custGeom>
              <a:avLst/>
              <a:gdLst/>
              <a:ahLst/>
              <a:cxnLst/>
              <a:rect l="l" t="t" r="r" b="b"/>
              <a:pathLst>
                <a:path w="635" h="635">
                  <a:moveTo>
                    <a:pt x="88" y="0"/>
                  </a:moveTo>
                </a:path>
                <a:path w="635" h="635">
                  <a:moveTo>
                    <a:pt x="88" y="0"/>
                  </a:moveTo>
                  <a:lnTo>
                    <a:pt x="12" y="0"/>
                  </a:lnTo>
                </a:path>
                <a:path w="635" h="635">
                  <a:moveTo>
                    <a:pt x="88" y="0"/>
                  </a:moveTo>
                </a:path>
              </a:pathLst>
            </a:custGeom>
            <a:ln w="3175">
              <a:solidFill>
                <a:srgbClr val="231F20"/>
              </a:solidFill>
            </a:ln>
          </p:spPr>
          <p:txBody>
            <a:bodyPr wrap="square" lIns="0" tIns="0" rIns="0" bIns="0" rtlCol="0"/>
            <a:lstStyle/>
            <a:p/>
          </p:txBody>
        </p:sp>
        <p:sp>
          <p:nvSpPr>
            <p:cNvPr id="6283" name="object 6283" descr=""/>
            <p:cNvSpPr/>
            <p:nvPr/>
          </p:nvSpPr>
          <p:spPr>
            <a:xfrm>
              <a:off x="5569866" y="2424831"/>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284" name="object 6284" descr=""/>
            <p:cNvSpPr/>
            <p:nvPr/>
          </p:nvSpPr>
          <p:spPr>
            <a:xfrm>
              <a:off x="5570101" y="2425638"/>
              <a:ext cx="635" cy="635"/>
            </a:xfrm>
            <a:custGeom>
              <a:avLst/>
              <a:gdLst/>
              <a:ahLst/>
              <a:cxnLst/>
              <a:rect l="l" t="t" r="r" b="b"/>
              <a:pathLst>
                <a:path w="635" h="635">
                  <a:moveTo>
                    <a:pt x="88" y="0"/>
                  </a:moveTo>
                </a:path>
                <a:path w="635" h="635">
                  <a:moveTo>
                    <a:pt x="88" y="0"/>
                  </a:moveTo>
                </a:path>
              </a:pathLst>
            </a:custGeom>
            <a:ln w="3175">
              <a:solidFill>
                <a:srgbClr val="231F20"/>
              </a:solidFill>
            </a:ln>
          </p:spPr>
          <p:txBody>
            <a:bodyPr wrap="square" lIns="0" tIns="0" rIns="0" bIns="0" rtlCol="0"/>
            <a:lstStyle/>
            <a:p/>
          </p:txBody>
        </p:sp>
        <p:sp>
          <p:nvSpPr>
            <p:cNvPr id="6285" name="object 6285" descr=""/>
            <p:cNvSpPr/>
            <p:nvPr/>
          </p:nvSpPr>
          <p:spPr>
            <a:xfrm>
              <a:off x="5569823" y="2424881"/>
              <a:ext cx="635" cy="635"/>
            </a:xfrm>
            <a:custGeom>
              <a:avLst/>
              <a:gdLst/>
              <a:ahLst/>
              <a:cxnLst/>
              <a:rect l="l" t="t" r="r" b="b"/>
              <a:pathLst>
                <a:path w="635" h="635">
                  <a:moveTo>
                    <a:pt x="38" y="0"/>
                  </a:moveTo>
                  <a:lnTo>
                    <a:pt x="0" y="38"/>
                  </a:lnTo>
                </a:path>
              </a:pathLst>
            </a:custGeom>
            <a:ln w="3175">
              <a:solidFill>
                <a:srgbClr val="231F20"/>
              </a:solidFill>
            </a:ln>
          </p:spPr>
          <p:txBody>
            <a:bodyPr wrap="square" lIns="0" tIns="0" rIns="0" bIns="0" rtlCol="0"/>
            <a:lstStyle/>
            <a:p/>
          </p:txBody>
        </p:sp>
        <p:sp>
          <p:nvSpPr>
            <p:cNvPr id="6286" name="object 6286" descr=""/>
            <p:cNvSpPr/>
            <p:nvPr/>
          </p:nvSpPr>
          <p:spPr>
            <a:xfrm>
              <a:off x="5569750" y="242522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287" name="object 6287" descr=""/>
            <p:cNvSpPr/>
            <p:nvPr/>
          </p:nvSpPr>
          <p:spPr>
            <a:xfrm>
              <a:off x="5569728" y="2424758"/>
              <a:ext cx="635" cy="635"/>
            </a:xfrm>
            <a:custGeom>
              <a:avLst/>
              <a:gdLst/>
              <a:ahLst/>
              <a:cxnLst/>
              <a:rect l="l" t="t" r="r" b="b"/>
              <a:pathLst>
                <a:path w="635" h="635">
                  <a:moveTo>
                    <a:pt x="419" y="0"/>
                  </a:moveTo>
                  <a:lnTo>
                    <a:pt x="292" y="0"/>
                  </a:lnTo>
                  <a:lnTo>
                    <a:pt x="101" y="165"/>
                  </a:lnTo>
                  <a:lnTo>
                    <a:pt x="0" y="393"/>
                  </a:lnTo>
                  <a:lnTo>
                    <a:pt x="38" y="520"/>
                  </a:lnTo>
                </a:path>
              </a:pathLst>
            </a:custGeom>
            <a:ln w="3175">
              <a:solidFill>
                <a:srgbClr val="231F20"/>
              </a:solidFill>
            </a:ln>
          </p:spPr>
          <p:txBody>
            <a:bodyPr wrap="square" lIns="0" tIns="0" rIns="0" bIns="0" rtlCol="0"/>
            <a:lstStyle/>
            <a:p/>
          </p:txBody>
        </p:sp>
        <p:sp>
          <p:nvSpPr>
            <p:cNvPr id="6288" name="object 6288" descr=""/>
            <p:cNvSpPr/>
            <p:nvPr/>
          </p:nvSpPr>
          <p:spPr>
            <a:xfrm>
              <a:off x="5569799" y="242491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289" name="object 6289" descr=""/>
            <p:cNvSpPr/>
            <p:nvPr/>
          </p:nvSpPr>
          <p:spPr>
            <a:xfrm>
              <a:off x="5569743" y="2425154"/>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290" name="object 6290" descr=""/>
            <p:cNvSpPr/>
            <p:nvPr/>
          </p:nvSpPr>
          <p:spPr>
            <a:xfrm>
              <a:off x="5570047" y="2425724"/>
              <a:ext cx="635" cy="635"/>
            </a:xfrm>
            <a:custGeom>
              <a:avLst/>
              <a:gdLst/>
              <a:ahLst/>
              <a:cxnLst/>
              <a:rect l="l" t="t" r="r" b="b"/>
              <a:pathLst>
                <a:path w="635" h="635">
                  <a:moveTo>
                    <a:pt x="50" y="0"/>
                  </a:moveTo>
                </a:path>
                <a:path w="635" h="635">
                  <a:moveTo>
                    <a:pt x="50" y="0"/>
                  </a:moveTo>
                </a:path>
              </a:pathLst>
            </a:custGeom>
            <a:ln w="3175">
              <a:solidFill>
                <a:srgbClr val="231F20"/>
              </a:solidFill>
            </a:ln>
          </p:spPr>
          <p:txBody>
            <a:bodyPr wrap="square" lIns="0" tIns="0" rIns="0" bIns="0" rtlCol="0"/>
            <a:lstStyle/>
            <a:p/>
          </p:txBody>
        </p:sp>
        <p:sp>
          <p:nvSpPr>
            <p:cNvPr id="6291" name="object 6291" descr=""/>
            <p:cNvSpPr/>
            <p:nvPr/>
          </p:nvSpPr>
          <p:spPr>
            <a:xfrm>
              <a:off x="5569743" y="2425055"/>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6292" name="object 6292" descr=""/>
            <p:cNvSpPr/>
            <p:nvPr/>
          </p:nvSpPr>
          <p:spPr>
            <a:xfrm>
              <a:off x="5559988" y="2355652"/>
              <a:ext cx="1270" cy="635"/>
            </a:xfrm>
            <a:custGeom>
              <a:avLst/>
              <a:gdLst/>
              <a:ahLst/>
              <a:cxnLst/>
              <a:rect l="l" t="t" r="r" b="b"/>
              <a:pathLst>
                <a:path w="1270" h="635">
                  <a:moveTo>
                    <a:pt x="838" y="0"/>
                  </a:moveTo>
                  <a:lnTo>
                    <a:pt x="558" y="38"/>
                  </a:lnTo>
                  <a:lnTo>
                    <a:pt x="292" y="88"/>
                  </a:lnTo>
                  <a:lnTo>
                    <a:pt x="12" y="127"/>
                  </a:lnTo>
                </a:path>
                <a:path w="1270" h="635">
                  <a:moveTo>
                    <a:pt x="838" y="0"/>
                  </a:moveTo>
                  <a:lnTo>
                    <a:pt x="558" y="38"/>
                  </a:lnTo>
                  <a:lnTo>
                    <a:pt x="279" y="88"/>
                  </a:lnTo>
                  <a:lnTo>
                    <a:pt x="0" y="139"/>
                  </a:lnTo>
                </a:path>
              </a:pathLst>
            </a:custGeom>
            <a:ln w="3175">
              <a:solidFill>
                <a:srgbClr val="231F20"/>
              </a:solidFill>
            </a:ln>
          </p:spPr>
          <p:txBody>
            <a:bodyPr wrap="square" lIns="0" tIns="0" rIns="0" bIns="0" rtlCol="0"/>
            <a:lstStyle/>
            <a:p/>
          </p:txBody>
        </p:sp>
        <p:sp>
          <p:nvSpPr>
            <p:cNvPr id="6293" name="object 6293" descr=""/>
            <p:cNvSpPr/>
            <p:nvPr/>
          </p:nvSpPr>
          <p:spPr>
            <a:xfrm>
              <a:off x="5560145" y="2348917"/>
              <a:ext cx="635" cy="635"/>
            </a:xfrm>
            <a:custGeom>
              <a:avLst/>
              <a:gdLst/>
              <a:ahLst/>
              <a:cxnLst/>
              <a:rect l="l" t="t" r="r" b="b"/>
              <a:pathLst>
                <a:path w="635" h="635">
                  <a:moveTo>
                    <a:pt x="266" y="0"/>
                  </a:moveTo>
                  <a:lnTo>
                    <a:pt x="88" y="25"/>
                  </a:lnTo>
                </a:path>
                <a:path w="635" h="635">
                  <a:moveTo>
                    <a:pt x="266" y="0"/>
                  </a:moveTo>
                  <a:lnTo>
                    <a:pt x="101" y="25"/>
                  </a:lnTo>
                </a:path>
              </a:pathLst>
            </a:custGeom>
            <a:ln w="3175">
              <a:solidFill>
                <a:srgbClr val="231F20"/>
              </a:solidFill>
            </a:ln>
          </p:spPr>
          <p:txBody>
            <a:bodyPr wrap="square" lIns="0" tIns="0" rIns="0" bIns="0" rtlCol="0"/>
            <a:lstStyle/>
            <a:p/>
          </p:txBody>
        </p:sp>
        <p:sp>
          <p:nvSpPr>
            <p:cNvPr id="6294" name="object 6294" descr=""/>
            <p:cNvSpPr/>
            <p:nvPr/>
          </p:nvSpPr>
          <p:spPr>
            <a:xfrm>
              <a:off x="5550799" y="2395587"/>
              <a:ext cx="635" cy="1270"/>
            </a:xfrm>
            <a:custGeom>
              <a:avLst/>
              <a:gdLst/>
              <a:ahLst/>
              <a:cxnLst/>
              <a:rect l="l" t="t" r="r" b="b"/>
              <a:pathLst>
                <a:path w="635" h="1269">
                  <a:moveTo>
                    <a:pt x="546" y="0"/>
                  </a:moveTo>
                  <a:lnTo>
                    <a:pt x="342" y="254"/>
                  </a:lnTo>
                  <a:lnTo>
                    <a:pt x="165" y="508"/>
                  </a:lnTo>
                  <a:lnTo>
                    <a:pt x="0" y="787"/>
                  </a:lnTo>
                </a:path>
              </a:pathLst>
            </a:custGeom>
            <a:ln w="3175">
              <a:solidFill>
                <a:srgbClr val="231F20"/>
              </a:solidFill>
            </a:ln>
          </p:spPr>
          <p:txBody>
            <a:bodyPr wrap="square" lIns="0" tIns="0" rIns="0" bIns="0" rtlCol="0"/>
            <a:lstStyle/>
            <a:p/>
          </p:txBody>
        </p:sp>
        <p:sp>
          <p:nvSpPr>
            <p:cNvPr id="6295" name="object 6295" descr=""/>
            <p:cNvSpPr/>
            <p:nvPr/>
          </p:nvSpPr>
          <p:spPr>
            <a:xfrm>
              <a:off x="5550795" y="2396108"/>
              <a:ext cx="635" cy="635"/>
            </a:xfrm>
            <a:custGeom>
              <a:avLst/>
              <a:gdLst/>
              <a:ahLst/>
              <a:cxnLst/>
              <a:rect l="l" t="t" r="r" b="b"/>
              <a:pathLst>
                <a:path w="635" h="635">
                  <a:moveTo>
                    <a:pt x="177" y="0"/>
                  </a:moveTo>
                  <a:lnTo>
                    <a:pt x="63" y="177"/>
                  </a:lnTo>
                </a:path>
              </a:pathLst>
            </a:custGeom>
            <a:ln w="3175">
              <a:solidFill>
                <a:srgbClr val="231F20"/>
              </a:solidFill>
            </a:ln>
          </p:spPr>
          <p:txBody>
            <a:bodyPr wrap="square" lIns="0" tIns="0" rIns="0" bIns="0" rtlCol="0"/>
            <a:lstStyle/>
            <a:p/>
          </p:txBody>
        </p:sp>
        <p:sp>
          <p:nvSpPr>
            <p:cNvPr id="6296" name="object 6296" descr=""/>
            <p:cNvSpPr/>
            <p:nvPr/>
          </p:nvSpPr>
          <p:spPr>
            <a:xfrm>
              <a:off x="5551154" y="2395587"/>
              <a:ext cx="635" cy="635"/>
            </a:xfrm>
            <a:custGeom>
              <a:avLst/>
              <a:gdLst/>
              <a:ahLst/>
              <a:cxnLst/>
              <a:rect l="l" t="t" r="r" b="b"/>
              <a:pathLst>
                <a:path w="635" h="635">
                  <a:moveTo>
                    <a:pt x="190" y="0"/>
                  </a:moveTo>
                  <a:lnTo>
                    <a:pt x="63" y="177"/>
                  </a:lnTo>
                </a:path>
              </a:pathLst>
            </a:custGeom>
            <a:ln w="3175">
              <a:solidFill>
                <a:srgbClr val="231F20"/>
              </a:solidFill>
            </a:ln>
          </p:spPr>
          <p:txBody>
            <a:bodyPr wrap="square" lIns="0" tIns="0" rIns="0" bIns="0" rtlCol="0"/>
            <a:lstStyle/>
            <a:p/>
          </p:txBody>
        </p:sp>
        <p:sp>
          <p:nvSpPr>
            <p:cNvPr id="6297" name="object 6297" descr=""/>
            <p:cNvSpPr/>
            <p:nvPr/>
          </p:nvSpPr>
          <p:spPr>
            <a:xfrm>
              <a:off x="5550975" y="2395834"/>
              <a:ext cx="635" cy="635"/>
            </a:xfrm>
            <a:custGeom>
              <a:avLst/>
              <a:gdLst/>
              <a:ahLst/>
              <a:cxnLst/>
              <a:rect l="l" t="t" r="r" b="b"/>
              <a:pathLst>
                <a:path w="635" h="635">
                  <a:moveTo>
                    <a:pt x="177" y="0"/>
                  </a:moveTo>
                  <a:lnTo>
                    <a:pt x="50" y="177"/>
                  </a:lnTo>
                </a:path>
              </a:pathLst>
            </a:custGeom>
            <a:ln w="3175">
              <a:solidFill>
                <a:srgbClr val="231F20"/>
              </a:solidFill>
            </a:ln>
          </p:spPr>
          <p:txBody>
            <a:bodyPr wrap="square" lIns="0" tIns="0" rIns="0" bIns="0" rtlCol="0"/>
            <a:lstStyle/>
            <a:p/>
          </p:txBody>
        </p:sp>
        <p:sp>
          <p:nvSpPr>
            <p:cNvPr id="6298" name="object 6298" descr=""/>
            <p:cNvSpPr/>
            <p:nvPr/>
          </p:nvSpPr>
          <p:spPr>
            <a:xfrm>
              <a:off x="5550814" y="2396566"/>
              <a:ext cx="1270" cy="1270"/>
            </a:xfrm>
            <a:custGeom>
              <a:avLst/>
              <a:gdLst/>
              <a:ahLst/>
              <a:cxnLst/>
              <a:rect l="l" t="t" r="r" b="b"/>
              <a:pathLst>
                <a:path w="1270" h="1269">
                  <a:moveTo>
                    <a:pt x="673" y="0"/>
                  </a:moveTo>
                  <a:lnTo>
                    <a:pt x="406" y="342"/>
                  </a:lnTo>
                  <a:lnTo>
                    <a:pt x="177" y="736"/>
                  </a:lnTo>
                  <a:lnTo>
                    <a:pt x="0" y="1130"/>
                  </a:lnTo>
                </a:path>
              </a:pathLst>
            </a:custGeom>
            <a:ln w="3175">
              <a:solidFill>
                <a:srgbClr val="231F20"/>
              </a:solidFill>
            </a:ln>
          </p:spPr>
          <p:txBody>
            <a:bodyPr wrap="square" lIns="0" tIns="0" rIns="0" bIns="0" rtlCol="0"/>
            <a:lstStyle/>
            <a:p/>
          </p:txBody>
        </p:sp>
        <p:sp>
          <p:nvSpPr>
            <p:cNvPr id="6299" name="object 6299" descr=""/>
            <p:cNvSpPr/>
            <p:nvPr/>
          </p:nvSpPr>
          <p:spPr>
            <a:xfrm>
              <a:off x="5550250" y="2398936"/>
              <a:ext cx="635" cy="1905"/>
            </a:xfrm>
            <a:custGeom>
              <a:avLst/>
              <a:gdLst/>
              <a:ahLst/>
              <a:cxnLst/>
              <a:rect l="l" t="t" r="r" b="b"/>
              <a:pathLst>
                <a:path w="635" h="1905">
                  <a:moveTo>
                    <a:pt x="139" y="0"/>
                  </a:moveTo>
                  <a:lnTo>
                    <a:pt x="50" y="431"/>
                  </a:lnTo>
                  <a:lnTo>
                    <a:pt x="0" y="863"/>
                  </a:lnTo>
                  <a:lnTo>
                    <a:pt x="0" y="1308"/>
                  </a:lnTo>
                </a:path>
              </a:pathLst>
            </a:custGeom>
            <a:ln w="3175">
              <a:solidFill>
                <a:srgbClr val="231F20"/>
              </a:solidFill>
            </a:ln>
          </p:spPr>
          <p:txBody>
            <a:bodyPr wrap="square" lIns="0" tIns="0" rIns="0" bIns="0" rtlCol="0"/>
            <a:lstStyle/>
            <a:p/>
          </p:txBody>
        </p:sp>
        <p:sp>
          <p:nvSpPr>
            <p:cNvPr id="6300" name="object 6300" descr=""/>
            <p:cNvSpPr/>
            <p:nvPr/>
          </p:nvSpPr>
          <p:spPr>
            <a:xfrm>
              <a:off x="5550512" y="2398241"/>
              <a:ext cx="635" cy="635"/>
            </a:xfrm>
            <a:custGeom>
              <a:avLst/>
              <a:gdLst/>
              <a:ahLst/>
              <a:cxnLst/>
              <a:rect l="l" t="t" r="r" b="b"/>
              <a:pathLst>
                <a:path w="635" h="635">
                  <a:moveTo>
                    <a:pt x="76" y="0"/>
                  </a:moveTo>
                  <a:lnTo>
                    <a:pt x="25" y="165"/>
                  </a:lnTo>
                </a:path>
              </a:pathLst>
            </a:custGeom>
            <a:ln w="3175">
              <a:solidFill>
                <a:srgbClr val="231F20"/>
              </a:solidFill>
            </a:ln>
          </p:spPr>
          <p:txBody>
            <a:bodyPr wrap="square" lIns="0" tIns="0" rIns="0" bIns="0" rtlCol="0"/>
            <a:lstStyle/>
            <a:p/>
          </p:txBody>
        </p:sp>
        <p:sp>
          <p:nvSpPr>
            <p:cNvPr id="6301" name="object 6301" descr=""/>
            <p:cNvSpPr/>
            <p:nvPr/>
          </p:nvSpPr>
          <p:spPr>
            <a:xfrm>
              <a:off x="5550451" y="2398476"/>
              <a:ext cx="635" cy="635"/>
            </a:xfrm>
            <a:custGeom>
              <a:avLst/>
              <a:gdLst/>
              <a:ahLst/>
              <a:cxnLst/>
              <a:rect l="l" t="t" r="r" b="b"/>
              <a:pathLst>
                <a:path w="635" h="635">
                  <a:moveTo>
                    <a:pt x="63" y="0"/>
                  </a:moveTo>
                  <a:lnTo>
                    <a:pt x="25" y="152"/>
                  </a:lnTo>
                </a:path>
              </a:pathLst>
            </a:custGeom>
            <a:ln w="3175">
              <a:solidFill>
                <a:srgbClr val="231F20"/>
              </a:solidFill>
            </a:ln>
          </p:spPr>
          <p:txBody>
            <a:bodyPr wrap="square" lIns="0" tIns="0" rIns="0" bIns="0" rtlCol="0"/>
            <a:lstStyle/>
            <a:p/>
          </p:txBody>
        </p:sp>
        <p:sp>
          <p:nvSpPr>
            <p:cNvPr id="6302" name="object 6302" descr=""/>
            <p:cNvSpPr/>
            <p:nvPr/>
          </p:nvSpPr>
          <p:spPr>
            <a:xfrm>
              <a:off x="5550583" y="2397695"/>
              <a:ext cx="635" cy="635"/>
            </a:xfrm>
            <a:custGeom>
              <a:avLst/>
              <a:gdLst/>
              <a:ahLst/>
              <a:cxnLst/>
              <a:rect l="l" t="t" r="r" b="b"/>
              <a:pathLst>
                <a:path w="635" h="635">
                  <a:moveTo>
                    <a:pt x="228" y="0"/>
                  </a:moveTo>
                  <a:lnTo>
                    <a:pt x="152" y="177"/>
                  </a:lnTo>
                  <a:lnTo>
                    <a:pt x="76" y="355"/>
                  </a:lnTo>
                  <a:lnTo>
                    <a:pt x="0" y="546"/>
                  </a:lnTo>
                </a:path>
              </a:pathLst>
            </a:custGeom>
            <a:ln w="3175">
              <a:solidFill>
                <a:srgbClr val="231F20"/>
              </a:solidFill>
            </a:ln>
          </p:spPr>
          <p:txBody>
            <a:bodyPr wrap="square" lIns="0" tIns="0" rIns="0" bIns="0" rtlCol="0"/>
            <a:lstStyle/>
            <a:p/>
          </p:txBody>
        </p:sp>
        <p:sp>
          <p:nvSpPr>
            <p:cNvPr id="6303" name="object 6303" descr=""/>
            <p:cNvSpPr/>
            <p:nvPr/>
          </p:nvSpPr>
          <p:spPr>
            <a:xfrm>
              <a:off x="5550389" y="2398700"/>
              <a:ext cx="635" cy="635"/>
            </a:xfrm>
            <a:custGeom>
              <a:avLst/>
              <a:gdLst/>
              <a:ahLst/>
              <a:cxnLst/>
              <a:rect l="l" t="t" r="r" b="b"/>
              <a:pathLst>
                <a:path w="635" h="635">
                  <a:moveTo>
                    <a:pt x="63" y="0"/>
                  </a:moveTo>
                  <a:lnTo>
                    <a:pt x="25" y="165"/>
                  </a:lnTo>
                </a:path>
              </a:pathLst>
            </a:custGeom>
            <a:ln w="3175">
              <a:solidFill>
                <a:srgbClr val="231F20"/>
              </a:solidFill>
            </a:ln>
          </p:spPr>
          <p:txBody>
            <a:bodyPr wrap="square" lIns="0" tIns="0" rIns="0" bIns="0" rtlCol="0"/>
            <a:lstStyle/>
            <a:p/>
          </p:txBody>
        </p:sp>
        <p:sp>
          <p:nvSpPr>
            <p:cNvPr id="6304" name="object 6304" descr=""/>
            <p:cNvSpPr/>
            <p:nvPr/>
          </p:nvSpPr>
          <p:spPr>
            <a:xfrm>
              <a:off x="5550249" y="2396566"/>
              <a:ext cx="1270" cy="3810"/>
            </a:xfrm>
            <a:custGeom>
              <a:avLst/>
              <a:gdLst/>
              <a:ahLst/>
              <a:cxnLst/>
              <a:rect l="l" t="t" r="r" b="b"/>
              <a:pathLst>
                <a:path w="1270" h="3810">
                  <a:moveTo>
                    <a:pt x="1244" y="0"/>
                  </a:moveTo>
                  <a:lnTo>
                    <a:pt x="444" y="1054"/>
                  </a:lnTo>
                  <a:lnTo>
                    <a:pt x="0" y="2362"/>
                  </a:lnTo>
                  <a:lnTo>
                    <a:pt x="0" y="3682"/>
                  </a:lnTo>
                </a:path>
              </a:pathLst>
            </a:custGeom>
            <a:ln w="3175">
              <a:solidFill>
                <a:srgbClr val="231F20"/>
              </a:solidFill>
            </a:ln>
          </p:spPr>
          <p:txBody>
            <a:bodyPr wrap="square" lIns="0" tIns="0" rIns="0" bIns="0" rtlCol="0"/>
            <a:lstStyle/>
            <a:p/>
          </p:txBody>
        </p:sp>
        <p:sp>
          <p:nvSpPr>
            <p:cNvPr id="6305" name="object 6305" descr=""/>
            <p:cNvSpPr/>
            <p:nvPr/>
          </p:nvSpPr>
          <p:spPr>
            <a:xfrm>
              <a:off x="5550517" y="2398997"/>
              <a:ext cx="635" cy="1270"/>
            </a:xfrm>
            <a:custGeom>
              <a:avLst/>
              <a:gdLst/>
              <a:ahLst/>
              <a:cxnLst/>
              <a:rect l="l" t="t" r="r" b="b"/>
              <a:pathLst>
                <a:path w="635" h="1269">
                  <a:moveTo>
                    <a:pt x="139" y="0"/>
                  </a:moveTo>
                  <a:lnTo>
                    <a:pt x="50" y="406"/>
                  </a:lnTo>
                  <a:lnTo>
                    <a:pt x="0" y="812"/>
                  </a:lnTo>
                  <a:lnTo>
                    <a:pt x="0" y="1244"/>
                  </a:lnTo>
                </a:path>
              </a:pathLst>
            </a:custGeom>
            <a:ln w="3175">
              <a:solidFill>
                <a:srgbClr val="231F20"/>
              </a:solidFill>
            </a:ln>
          </p:spPr>
          <p:txBody>
            <a:bodyPr wrap="square" lIns="0" tIns="0" rIns="0" bIns="0" rtlCol="0"/>
            <a:lstStyle/>
            <a:p/>
          </p:txBody>
        </p:sp>
        <p:sp>
          <p:nvSpPr>
            <p:cNvPr id="6306" name="object 6306" descr=""/>
            <p:cNvSpPr/>
            <p:nvPr/>
          </p:nvSpPr>
          <p:spPr>
            <a:xfrm>
              <a:off x="5551057" y="2396727"/>
              <a:ext cx="1270" cy="1270"/>
            </a:xfrm>
            <a:custGeom>
              <a:avLst/>
              <a:gdLst/>
              <a:ahLst/>
              <a:cxnLst/>
              <a:rect l="l" t="t" r="r" b="b"/>
              <a:pathLst>
                <a:path w="1270" h="1269">
                  <a:moveTo>
                    <a:pt x="647" y="0"/>
                  </a:moveTo>
                  <a:lnTo>
                    <a:pt x="393" y="330"/>
                  </a:lnTo>
                  <a:lnTo>
                    <a:pt x="177" y="698"/>
                  </a:lnTo>
                  <a:lnTo>
                    <a:pt x="0" y="1079"/>
                  </a:lnTo>
                </a:path>
              </a:pathLst>
            </a:custGeom>
            <a:ln w="3175">
              <a:solidFill>
                <a:srgbClr val="231F20"/>
              </a:solidFill>
            </a:ln>
          </p:spPr>
          <p:txBody>
            <a:bodyPr wrap="square" lIns="0" tIns="0" rIns="0" bIns="0" rtlCol="0"/>
            <a:lstStyle/>
            <a:p/>
          </p:txBody>
        </p:sp>
        <p:sp>
          <p:nvSpPr>
            <p:cNvPr id="6307" name="object 6307" descr=""/>
            <p:cNvSpPr/>
            <p:nvPr/>
          </p:nvSpPr>
          <p:spPr>
            <a:xfrm>
              <a:off x="5550715" y="2398328"/>
              <a:ext cx="635" cy="635"/>
            </a:xfrm>
            <a:custGeom>
              <a:avLst/>
              <a:gdLst/>
              <a:ahLst/>
              <a:cxnLst/>
              <a:rect l="l" t="t" r="r" b="b"/>
              <a:pathLst>
                <a:path w="635" h="635">
                  <a:moveTo>
                    <a:pt x="126" y="0"/>
                  </a:moveTo>
                  <a:lnTo>
                    <a:pt x="88" y="139"/>
                  </a:lnTo>
                  <a:lnTo>
                    <a:pt x="38" y="279"/>
                  </a:lnTo>
                  <a:lnTo>
                    <a:pt x="0" y="419"/>
                  </a:lnTo>
                </a:path>
              </a:pathLst>
            </a:custGeom>
            <a:ln w="3175">
              <a:solidFill>
                <a:srgbClr val="231F20"/>
              </a:solidFill>
            </a:ln>
          </p:spPr>
          <p:txBody>
            <a:bodyPr wrap="square" lIns="0" tIns="0" rIns="0" bIns="0" rtlCol="0"/>
            <a:lstStyle/>
            <a:p/>
          </p:txBody>
        </p:sp>
        <p:sp>
          <p:nvSpPr>
            <p:cNvPr id="6308" name="object 6308" descr=""/>
            <p:cNvSpPr/>
            <p:nvPr/>
          </p:nvSpPr>
          <p:spPr>
            <a:xfrm>
              <a:off x="5550847" y="2398067"/>
              <a:ext cx="635" cy="635"/>
            </a:xfrm>
            <a:custGeom>
              <a:avLst/>
              <a:gdLst/>
              <a:ahLst/>
              <a:cxnLst/>
              <a:rect l="l" t="t" r="r" b="b"/>
              <a:pathLst>
                <a:path w="635" h="635">
                  <a:moveTo>
                    <a:pt x="101" y="0"/>
                  </a:moveTo>
                  <a:lnTo>
                    <a:pt x="25" y="177"/>
                  </a:lnTo>
                </a:path>
              </a:pathLst>
            </a:custGeom>
            <a:ln w="3175">
              <a:solidFill>
                <a:srgbClr val="231F20"/>
              </a:solidFill>
            </a:ln>
          </p:spPr>
          <p:txBody>
            <a:bodyPr wrap="square" lIns="0" tIns="0" rIns="0" bIns="0" rtlCol="0"/>
            <a:lstStyle/>
            <a:p/>
          </p:txBody>
        </p:sp>
        <p:sp>
          <p:nvSpPr>
            <p:cNvPr id="6309" name="object 6309" descr=""/>
            <p:cNvSpPr/>
            <p:nvPr/>
          </p:nvSpPr>
          <p:spPr>
            <a:xfrm>
              <a:off x="5550945" y="2397807"/>
              <a:ext cx="635" cy="635"/>
            </a:xfrm>
            <a:custGeom>
              <a:avLst/>
              <a:gdLst/>
              <a:ahLst/>
              <a:cxnLst/>
              <a:rect l="l" t="t" r="r" b="b"/>
              <a:pathLst>
                <a:path w="635" h="635">
                  <a:moveTo>
                    <a:pt x="114" y="0"/>
                  </a:moveTo>
                  <a:lnTo>
                    <a:pt x="38" y="177"/>
                  </a:lnTo>
                </a:path>
              </a:pathLst>
            </a:custGeom>
            <a:ln w="3175">
              <a:solidFill>
                <a:srgbClr val="231F20"/>
              </a:solidFill>
            </a:ln>
          </p:spPr>
          <p:txBody>
            <a:bodyPr wrap="square" lIns="0" tIns="0" rIns="0" bIns="0" rtlCol="0"/>
            <a:lstStyle/>
            <a:p/>
          </p:txBody>
        </p:sp>
        <p:sp>
          <p:nvSpPr>
            <p:cNvPr id="6310" name="object 6310" descr=""/>
            <p:cNvSpPr/>
            <p:nvPr/>
          </p:nvSpPr>
          <p:spPr>
            <a:xfrm>
              <a:off x="5550662" y="2398749"/>
              <a:ext cx="635" cy="635"/>
            </a:xfrm>
            <a:custGeom>
              <a:avLst/>
              <a:gdLst/>
              <a:ahLst/>
              <a:cxnLst/>
              <a:rect l="l" t="t" r="r" b="b"/>
              <a:pathLst>
                <a:path w="635" h="635">
                  <a:moveTo>
                    <a:pt x="50" y="0"/>
                  </a:moveTo>
                  <a:lnTo>
                    <a:pt x="12" y="165"/>
                  </a:lnTo>
                </a:path>
              </a:pathLst>
            </a:custGeom>
            <a:ln w="3175">
              <a:solidFill>
                <a:srgbClr val="231F20"/>
              </a:solidFill>
            </a:ln>
          </p:spPr>
          <p:txBody>
            <a:bodyPr wrap="square" lIns="0" tIns="0" rIns="0" bIns="0" rtlCol="0"/>
            <a:lstStyle/>
            <a:p/>
          </p:txBody>
        </p:sp>
        <p:sp>
          <p:nvSpPr>
            <p:cNvPr id="6311" name="object 6311" descr=""/>
            <p:cNvSpPr/>
            <p:nvPr/>
          </p:nvSpPr>
          <p:spPr>
            <a:xfrm>
              <a:off x="5550703" y="2398154"/>
              <a:ext cx="635" cy="635"/>
            </a:xfrm>
            <a:custGeom>
              <a:avLst/>
              <a:gdLst/>
              <a:ahLst/>
              <a:cxnLst/>
              <a:rect l="l" t="t" r="r" b="b"/>
              <a:pathLst>
                <a:path w="635" h="635">
                  <a:moveTo>
                    <a:pt x="126" y="0"/>
                  </a:moveTo>
                  <a:lnTo>
                    <a:pt x="76" y="139"/>
                  </a:lnTo>
                  <a:lnTo>
                    <a:pt x="38" y="266"/>
                  </a:lnTo>
                  <a:lnTo>
                    <a:pt x="0" y="406"/>
                  </a:lnTo>
                </a:path>
              </a:pathLst>
            </a:custGeom>
            <a:ln w="3175">
              <a:solidFill>
                <a:srgbClr val="231F20"/>
              </a:solidFill>
            </a:ln>
          </p:spPr>
          <p:txBody>
            <a:bodyPr wrap="square" lIns="0" tIns="0" rIns="0" bIns="0" rtlCol="0"/>
            <a:lstStyle/>
            <a:p/>
          </p:txBody>
        </p:sp>
        <p:sp>
          <p:nvSpPr>
            <p:cNvPr id="6312" name="object 6312" descr=""/>
            <p:cNvSpPr/>
            <p:nvPr/>
          </p:nvSpPr>
          <p:spPr>
            <a:xfrm>
              <a:off x="5550828" y="2397880"/>
              <a:ext cx="635" cy="635"/>
            </a:xfrm>
            <a:custGeom>
              <a:avLst/>
              <a:gdLst/>
              <a:ahLst/>
              <a:cxnLst/>
              <a:rect l="l" t="t" r="r" b="b"/>
              <a:pathLst>
                <a:path w="635" h="635">
                  <a:moveTo>
                    <a:pt x="101" y="0"/>
                  </a:moveTo>
                  <a:lnTo>
                    <a:pt x="38" y="177"/>
                  </a:lnTo>
                </a:path>
              </a:pathLst>
            </a:custGeom>
            <a:ln w="3175">
              <a:solidFill>
                <a:srgbClr val="231F20"/>
              </a:solidFill>
            </a:ln>
          </p:spPr>
          <p:txBody>
            <a:bodyPr wrap="square" lIns="0" tIns="0" rIns="0" bIns="0" rtlCol="0"/>
            <a:lstStyle/>
            <a:p/>
          </p:txBody>
        </p:sp>
        <p:sp>
          <p:nvSpPr>
            <p:cNvPr id="6313" name="object 6313" descr=""/>
            <p:cNvSpPr/>
            <p:nvPr/>
          </p:nvSpPr>
          <p:spPr>
            <a:xfrm>
              <a:off x="5550927" y="2397633"/>
              <a:ext cx="635" cy="635"/>
            </a:xfrm>
            <a:custGeom>
              <a:avLst/>
              <a:gdLst/>
              <a:ahLst/>
              <a:cxnLst/>
              <a:rect l="l" t="t" r="r" b="b"/>
              <a:pathLst>
                <a:path w="635" h="635">
                  <a:moveTo>
                    <a:pt x="114" y="0"/>
                  </a:moveTo>
                  <a:lnTo>
                    <a:pt x="38" y="165"/>
                  </a:lnTo>
                </a:path>
              </a:pathLst>
            </a:custGeom>
            <a:ln w="3175">
              <a:solidFill>
                <a:srgbClr val="231F20"/>
              </a:solidFill>
            </a:ln>
          </p:spPr>
          <p:txBody>
            <a:bodyPr wrap="square" lIns="0" tIns="0" rIns="0" bIns="0" rtlCol="0"/>
            <a:lstStyle/>
            <a:p/>
          </p:txBody>
        </p:sp>
        <p:sp>
          <p:nvSpPr>
            <p:cNvPr id="6314" name="object 6314" descr=""/>
            <p:cNvSpPr/>
            <p:nvPr/>
          </p:nvSpPr>
          <p:spPr>
            <a:xfrm>
              <a:off x="5550649" y="2398564"/>
              <a:ext cx="635" cy="635"/>
            </a:xfrm>
            <a:custGeom>
              <a:avLst/>
              <a:gdLst/>
              <a:ahLst/>
              <a:cxnLst/>
              <a:rect l="l" t="t" r="r" b="b"/>
              <a:pathLst>
                <a:path w="635" h="635">
                  <a:moveTo>
                    <a:pt x="50" y="0"/>
                  </a:moveTo>
                  <a:lnTo>
                    <a:pt x="12" y="165"/>
                  </a:lnTo>
                </a:path>
              </a:pathLst>
            </a:custGeom>
            <a:ln w="3175">
              <a:solidFill>
                <a:srgbClr val="231F20"/>
              </a:solidFill>
            </a:ln>
          </p:spPr>
          <p:txBody>
            <a:bodyPr wrap="square" lIns="0" tIns="0" rIns="0" bIns="0" rtlCol="0"/>
            <a:lstStyle/>
            <a:p/>
          </p:txBody>
        </p:sp>
        <p:sp>
          <p:nvSpPr>
            <p:cNvPr id="6315" name="object 6315" descr=""/>
            <p:cNvSpPr/>
            <p:nvPr/>
          </p:nvSpPr>
          <p:spPr>
            <a:xfrm>
              <a:off x="5580025" y="2398524"/>
              <a:ext cx="0" cy="635"/>
            </a:xfrm>
            <a:custGeom>
              <a:avLst/>
              <a:gdLst/>
              <a:ahLst/>
              <a:cxnLst/>
              <a:rect l="l" t="t" r="r" b="b"/>
              <a:pathLst>
                <a:path w="0" h="635">
                  <a:moveTo>
                    <a:pt x="0" y="88"/>
                  </a:moveTo>
                  <a:lnTo>
                    <a:pt x="0" y="0"/>
                  </a:lnTo>
                </a:path>
              </a:pathLst>
            </a:custGeom>
            <a:ln w="3175">
              <a:solidFill>
                <a:srgbClr val="231F20"/>
              </a:solidFill>
            </a:ln>
          </p:spPr>
          <p:txBody>
            <a:bodyPr wrap="square" lIns="0" tIns="0" rIns="0" bIns="0" rtlCol="0"/>
            <a:lstStyle/>
            <a:p/>
          </p:txBody>
        </p:sp>
        <p:sp>
          <p:nvSpPr>
            <p:cNvPr id="6316" name="object 6316" descr=""/>
            <p:cNvSpPr/>
            <p:nvPr/>
          </p:nvSpPr>
          <p:spPr>
            <a:xfrm>
              <a:off x="5555785" y="2395785"/>
              <a:ext cx="1270" cy="635"/>
            </a:xfrm>
            <a:custGeom>
              <a:avLst/>
              <a:gdLst/>
              <a:ahLst/>
              <a:cxnLst/>
              <a:rect l="l" t="t" r="r" b="b"/>
              <a:pathLst>
                <a:path w="1270" h="635">
                  <a:moveTo>
                    <a:pt x="825" y="0"/>
                  </a:moveTo>
                  <a:lnTo>
                    <a:pt x="482" y="0"/>
                  </a:lnTo>
                  <a:lnTo>
                    <a:pt x="177" y="190"/>
                  </a:lnTo>
                  <a:lnTo>
                    <a:pt x="0" y="469"/>
                  </a:lnTo>
                </a:path>
              </a:pathLst>
            </a:custGeom>
            <a:ln w="3175">
              <a:solidFill>
                <a:srgbClr val="231F20"/>
              </a:solidFill>
            </a:ln>
          </p:spPr>
          <p:txBody>
            <a:bodyPr wrap="square" lIns="0" tIns="0" rIns="0" bIns="0" rtlCol="0"/>
            <a:lstStyle/>
            <a:p/>
          </p:txBody>
        </p:sp>
        <p:sp>
          <p:nvSpPr>
            <p:cNvPr id="6317" name="object 6317" descr=""/>
            <p:cNvSpPr/>
            <p:nvPr/>
          </p:nvSpPr>
          <p:spPr>
            <a:xfrm>
              <a:off x="5557826" y="2394046"/>
              <a:ext cx="0" cy="635"/>
            </a:xfrm>
            <a:custGeom>
              <a:avLst/>
              <a:gdLst/>
              <a:ahLst/>
              <a:cxnLst/>
              <a:rect l="l" t="t" r="r" b="b"/>
              <a:pathLst>
                <a:path w="0" h="635">
                  <a:moveTo>
                    <a:pt x="0" y="126"/>
                  </a:moveTo>
                </a:path>
              </a:pathLst>
            </a:custGeom>
            <a:ln w="3175">
              <a:solidFill>
                <a:srgbClr val="231F20"/>
              </a:solidFill>
            </a:ln>
          </p:spPr>
          <p:txBody>
            <a:bodyPr wrap="square" lIns="0" tIns="0" rIns="0" bIns="0" rtlCol="0"/>
            <a:lstStyle/>
            <a:p/>
          </p:txBody>
        </p:sp>
        <p:sp>
          <p:nvSpPr>
            <p:cNvPr id="6318" name="object 6318" descr=""/>
            <p:cNvSpPr/>
            <p:nvPr/>
          </p:nvSpPr>
          <p:spPr>
            <a:xfrm>
              <a:off x="5568078" y="2383279"/>
              <a:ext cx="635" cy="635"/>
            </a:xfrm>
            <a:custGeom>
              <a:avLst/>
              <a:gdLst/>
              <a:ahLst/>
              <a:cxnLst/>
              <a:rect l="l" t="t" r="r" b="b"/>
              <a:pathLst>
                <a:path w="635" h="635">
                  <a:moveTo>
                    <a:pt x="126" y="203"/>
                  </a:moveTo>
                  <a:lnTo>
                    <a:pt x="38" y="63"/>
                  </a:lnTo>
                </a:path>
                <a:path w="635" h="635">
                  <a:moveTo>
                    <a:pt x="126" y="203"/>
                  </a:moveTo>
                </a:path>
              </a:pathLst>
            </a:custGeom>
            <a:ln w="3175">
              <a:solidFill>
                <a:srgbClr val="231F20"/>
              </a:solidFill>
            </a:ln>
          </p:spPr>
          <p:txBody>
            <a:bodyPr wrap="square" lIns="0" tIns="0" rIns="0" bIns="0" rtlCol="0"/>
            <a:lstStyle/>
            <a:p/>
          </p:txBody>
        </p:sp>
        <p:sp>
          <p:nvSpPr>
            <p:cNvPr id="6319" name="object 6319" descr=""/>
            <p:cNvSpPr/>
            <p:nvPr/>
          </p:nvSpPr>
          <p:spPr>
            <a:xfrm>
              <a:off x="5554855" y="2393924"/>
              <a:ext cx="0" cy="635"/>
            </a:xfrm>
            <a:custGeom>
              <a:avLst/>
              <a:gdLst/>
              <a:ahLst/>
              <a:cxnLst/>
              <a:rect l="l" t="t" r="r" b="b"/>
              <a:pathLst>
                <a:path w="0" h="635">
                  <a:moveTo>
                    <a:pt x="0" y="0"/>
                  </a:moveTo>
                  <a:lnTo>
                    <a:pt x="0" y="139"/>
                  </a:lnTo>
                </a:path>
              </a:pathLst>
            </a:custGeom>
            <a:ln w="3175">
              <a:solidFill>
                <a:srgbClr val="231F20"/>
              </a:solidFill>
            </a:ln>
          </p:spPr>
          <p:txBody>
            <a:bodyPr wrap="square" lIns="0" tIns="0" rIns="0" bIns="0" rtlCol="0"/>
            <a:lstStyle/>
            <a:p/>
          </p:txBody>
        </p:sp>
        <p:sp>
          <p:nvSpPr>
            <p:cNvPr id="6320" name="object 6320" descr=""/>
            <p:cNvSpPr/>
            <p:nvPr/>
          </p:nvSpPr>
          <p:spPr>
            <a:xfrm>
              <a:off x="5557137" y="2392766"/>
              <a:ext cx="635" cy="635"/>
            </a:xfrm>
            <a:custGeom>
              <a:avLst/>
              <a:gdLst/>
              <a:ahLst/>
              <a:cxnLst/>
              <a:rect l="l" t="t" r="r" b="b"/>
              <a:pathLst>
                <a:path w="635" h="635">
                  <a:moveTo>
                    <a:pt x="266" y="215"/>
                  </a:moveTo>
                  <a:lnTo>
                    <a:pt x="101" y="63"/>
                  </a:lnTo>
                </a:path>
              </a:pathLst>
            </a:custGeom>
            <a:ln w="3175">
              <a:solidFill>
                <a:srgbClr val="231F20"/>
              </a:solidFill>
            </a:ln>
          </p:spPr>
          <p:txBody>
            <a:bodyPr wrap="square" lIns="0" tIns="0" rIns="0" bIns="0" rtlCol="0"/>
            <a:lstStyle/>
            <a:p/>
          </p:txBody>
        </p:sp>
        <p:sp>
          <p:nvSpPr>
            <p:cNvPr id="6321" name="object 6321" descr=""/>
            <p:cNvSpPr/>
            <p:nvPr/>
          </p:nvSpPr>
          <p:spPr>
            <a:xfrm>
              <a:off x="5555825" y="2392535"/>
              <a:ext cx="635" cy="635"/>
            </a:xfrm>
            <a:custGeom>
              <a:avLst/>
              <a:gdLst/>
              <a:ahLst/>
              <a:cxnLst/>
              <a:rect l="l" t="t" r="r" b="b"/>
              <a:pathLst>
                <a:path w="635" h="635">
                  <a:moveTo>
                    <a:pt x="393" y="0"/>
                  </a:moveTo>
                  <a:lnTo>
                    <a:pt x="266" y="12"/>
                  </a:lnTo>
                  <a:lnTo>
                    <a:pt x="127" y="38"/>
                  </a:lnTo>
                </a:path>
              </a:pathLst>
            </a:custGeom>
            <a:ln w="3175">
              <a:solidFill>
                <a:srgbClr val="231F20"/>
              </a:solidFill>
            </a:ln>
          </p:spPr>
          <p:txBody>
            <a:bodyPr wrap="square" lIns="0" tIns="0" rIns="0" bIns="0" rtlCol="0"/>
            <a:lstStyle/>
            <a:p/>
          </p:txBody>
        </p:sp>
        <p:sp>
          <p:nvSpPr>
            <p:cNvPr id="6322" name="object 6322" descr=""/>
            <p:cNvSpPr/>
            <p:nvPr/>
          </p:nvSpPr>
          <p:spPr>
            <a:xfrm>
              <a:off x="5555136" y="2392920"/>
              <a:ext cx="635" cy="635"/>
            </a:xfrm>
            <a:custGeom>
              <a:avLst/>
              <a:gdLst/>
              <a:ahLst/>
              <a:cxnLst/>
              <a:rect l="l" t="t" r="r" b="b"/>
              <a:pathLst>
                <a:path w="635" h="635">
                  <a:moveTo>
                    <a:pt x="203" y="0"/>
                  </a:moveTo>
                  <a:lnTo>
                    <a:pt x="63" y="139"/>
                  </a:lnTo>
                </a:path>
              </a:pathLst>
            </a:custGeom>
            <a:ln w="3175">
              <a:solidFill>
                <a:srgbClr val="231F20"/>
              </a:solidFill>
            </a:ln>
          </p:spPr>
          <p:txBody>
            <a:bodyPr wrap="square" lIns="0" tIns="0" rIns="0" bIns="0" rtlCol="0"/>
            <a:lstStyle/>
            <a:p/>
          </p:txBody>
        </p:sp>
        <p:sp>
          <p:nvSpPr>
            <p:cNvPr id="6323" name="object 6323" descr=""/>
            <p:cNvSpPr/>
            <p:nvPr/>
          </p:nvSpPr>
          <p:spPr>
            <a:xfrm>
              <a:off x="5557404" y="2394799"/>
              <a:ext cx="635" cy="635"/>
            </a:xfrm>
            <a:custGeom>
              <a:avLst/>
              <a:gdLst/>
              <a:ahLst/>
              <a:cxnLst/>
              <a:rect l="l" t="t" r="r" b="b"/>
              <a:pathLst>
                <a:path w="635" h="635">
                  <a:moveTo>
                    <a:pt x="0" y="266"/>
                  </a:moveTo>
                  <a:lnTo>
                    <a:pt x="152" y="88"/>
                  </a:lnTo>
                </a:path>
              </a:pathLst>
            </a:custGeom>
            <a:ln w="3175">
              <a:solidFill>
                <a:srgbClr val="231F20"/>
              </a:solidFill>
            </a:ln>
          </p:spPr>
          <p:txBody>
            <a:bodyPr wrap="square" lIns="0" tIns="0" rIns="0" bIns="0" rtlCol="0"/>
            <a:lstStyle/>
            <a:p/>
          </p:txBody>
        </p:sp>
        <p:sp>
          <p:nvSpPr>
            <p:cNvPr id="6324" name="object 6324" descr=""/>
            <p:cNvSpPr/>
            <p:nvPr/>
          </p:nvSpPr>
          <p:spPr>
            <a:xfrm>
              <a:off x="5557405" y="2392976"/>
              <a:ext cx="635" cy="635"/>
            </a:xfrm>
            <a:custGeom>
              <a:avLst/>
              <a:gdLst/>
              <a:ahLst/>
              <a:cxnLst/>
              <a:rect l="l" t="t" r="r" b="b"/>
              <a:pathLst>
                <a:path w="635" h="635">
                  <a:moveTo>
                    <a:pt x="203" y="266"/>
                  </a:moveTo>
                  <a:lnTo>
                    <a:pt x="76" y="76"/>
                  </a:lnTo>
                </a:path>
              </a:pathLst>
            </a:custGeom>
            <a:ln w="3175">
              <a:solidFill>
                <a:srgbClr val="231F20"/>
              </a:solidFill>
            </a:ln>
          </p:spPr>
          <p:txBody>
            <a:bodyPr wrap="square" lIns="0" tIns="0" rIns="0" bIns="0" rtlCol="0"/>
            <a:lstStyle/>
            <a:p/>
          </p:txBody>
        </p:sp>
        <p:sp>
          <p:nvSpPr>
            <p:cNvPr id="6325" name="object 6325" descr=""/>
            <p:cNvSpPr/>
            <p:nvPr/>
          </p:nvSpPr>
          <p:spPr>
            <a:xfrm>
              <a:off x="5555096" y="2394843"/>
              <a:ext cx="635" cy="635"/>
            </a:xfrm>
            <a:custGeom>
              <a:avLst/>
              <a:gdLst/>
              <a:ahLst/>
              <a:cxnLst/>
              <a:rect l="l" t="t" r="r" b="b"/>
              <a:pathLst>
                <a:path w="635" h="635">
                  <a:moveTo>
                    <a:pt x="0" y="0"/>
                  </a:moveTo>
                  <a:lnTo>
                    <a:pt x="152" y="203"/>
                  </a:lnTo>
                </a:path>
              </a:pathLst>
            </a:custGeom>
            <a:ln w="3175">
              <a:solidFill>
                <a:srgbClr val="231F20"/>
              </a:solidFill>
            </a:ln>
          </p:spPr>
          <p:txBody>
            <a:bodyPr wrap="square" lIns="0" tIns="0" rIns="0" bIns="0" rtlCol="0"/>
            <a:lstStyle/>
            <a:p/>
          </p:txBody>
        </p:sp>
        <p:sp>
          <p:nvSpPr>
            <p:cNvPr id="6326" name="object 6326" descr=""/>
            <p:cNvSpPr/>
            <p:nvPr/>
          </p:nvSpPr>
          <p:spPr>
            <a:xfrm>
              <a:off x="5554855" y="2392511"/>
              <a:ext cx="3175" cy="3175"/>
            </a:xfrm>
            <a:custGeom>
              <a:avLst/>
              <a:gdLst/>
              <a:ahLst/>
              <a:cxnLst/>
              <a:rect l="l" t="t" r="r" b="b"/>
              <a:pathLst>
                <a:path w="3175" h="3175">
                  <a:moveTo>
                    <a:pt x="0" y="1600"/>
                  </a:moveTo>
                  <a:lnTo>
                    <a:pt x="50" y="2400"/>
                  </a:lnTo>
                  <a:lnTo>
                    <a:pt x="723" y="3022"/>
                  </a:lnTo>
                  <a:lnTo>
                    <a:pt x="1536" y="2997"/>
                  </a:lnTo>
                  <a:lnTo>
                    <a:pt x="2336" y="2971"/>
                  </a:lnTo>
                  <a:lnTo>
                    <a:pt x="2971" y="2324"/>
                  </a:lnTo>
                  <a:lnTo>
                    <a:pt x="2971" y="1511"/>
                  </a:lnTo>
                  <a:lnTo>
                    <a:pt x="2971" y="711"/>
                  </a:lnTo>
                  <a:lnTo>
                    <a:pt x="2336" y="50"/>
                  </a:lnTo>
                  <a:lnTo>
                    <a:pt x="1536" y="25"/>
                  </a:lnTo>
                  <a:lnTo>
                    <a:pt x="723" y="0"/>
                  </a:lnTo>
                  <a:lnTo>
                    <a:pt x="50" y="622"/>
                  </a:lnTo>
                  <a:lnTo>
                    <a:pt x="0" y="1422"/>
                  </a:lnTo>
                </a:path>
              </a:pathLst>
            </a:custGeom>
            <a:ln w="3175">
              <a:solidFill>
                <a:srgbClr val="231F20"/>
              </a:solidFill>
            </a:ln>
          </p:spPr>
          <p:txBody>
            <a:bodyPr wrap="square" lIns="0" tIns="0" rIns="0" bIns="0" rtlCol="0"/>
            <a:lstStyle/>
            <a:p/>
          </p:txBody>
        </p:sp>
        <p:sp>
          <p:nvSpPr>
            <p:cNvPr id="6327" name="object 6327" descr=""/>
            <p:cNvSpPr/>
            <p:nvPr/>
          </p:nvSpPr>
          <p:spPr>
            <a:xfrm>
              <a:off x="5556939" y="2392657"/>
              <a:ext cx="635" cy="635"/>
            </a:xfrm>
            <a:custGeom>
              <a:avLst/>
              <a:gdLst/>
              <a:ahLst/>
              <a:cxnLst/>
              <a:rect l="l" t="t" r="r" b="b"/>
              <a:pathLst>
                <a:path w="635" h="635">
                  <a:moveTo>
                    <a:pt x="203" y="114"/>
                  </a:moveTo>
                  <a:lnTo>
                    <a:pt x="0" y="0"/>
                  </a:lnTo>
                </a:path>
              </a:pathLst>
            </a:custGeom>
            <a:ln w="3175">
              <a:solidFill>
                <a:srgbClr val="231F20"/>
              </a:solidFill>
            </a:ln>
          </p:spPr>
          <p:txBody>
            <a:bodyPr wrap="square" lIns="0" tIns="0" rIns="0" bIns="0" rtlCol="0"/>
            <a:lstStyle/>
            <a:p/>
          </p:txBody>
        </p:sp>
        <p:sp>
          <p:nvSpPr>
            <p:cNvPr id="6328" name="object 6328" descr=""/>
            <p:cNvSpPr/>
            <p:nvPr/>
          </p:nvSpPr>
          <p:spPr>
            <a:xfrm>
              <a:off x="5555611" y="2395326"/>
              <a:ext cx="635" cy="635"/>
            </a:xfrm>
            <a:custGeom>
              <a:avLst/>
              <a:gdLst/>
              <a:ahLst/>
              <a:cxnLst/>
              <a:rect l="l" t="t" r="r" b="b"/>
              <a:pathLst>
                <a:path w="635" h="635">
                  <a:moveTo>
                    <a:pt x="0" y="0"/>
                  </a:moveTo>
                  <a:lnTo>
                    <a:pt x="139" y="63"/>
                  </a:lnTo>
                </a:path>
              </a:pathLst>
            </a:custGeom>
            <a:ln w="3175">
              <a:solidFill>
                <a:srgbClr val="231F20"/>
              </a:solidFill>
            </a:ln>
          </p:spPr>
          <p:txBody>
            <a:bodyPr wrap="square" lIns="0" tIns="0" rIns="0" bIns="0" rtlCol="0"/>
            <a:lstStyle/>
            <a:p/>
          </p:txBody>
        </p:sp>
        <p:sp>
          <p:nvSpPr>
            <p:cNvPr id="6329" name="object 6329" descr=""/>
            <p:cNvSpPr/>
            <p:nvPr/>
          </p:nvSpPr>
          <p:spPr>
            <a:xfrm>
              <a:off x="5555618" y="2392623"/>
              <a:ext cx="635" cy="635"/>
            </a:xfrm>
            <a:custGeom>
              <a:avLst/>
              <a:gdLst/>
              <a:ahLst/>
              <a:cxnLst/>
              <a:rect l="l" t="t" r="r" b="b"/>
              <a:pathLst>
                <a:path w="635" h="635">
                  <a:moveTo>
                    <a:pt x="203" y="0"/>
                  </a:moveTo>
                  <a:lnTo>
                    <a:pt x="63" y="63"/>
                  </a:lnTo>
                </a:path>
              </a:pathLst>
            </a:custGeom>
            <a:ln w="3175">
              <a:solidFill>
                <a:srgbClr val="231F20"/>
              </a:solidFill>
            </a:ln>
          </p:spPr>
          <p:txBody>
            <a:bodyPr wrap="square" lIns="0" tIns="0" rIns="0" bIns="0" rtlCol="0"/>
            <a:lstStyle/>
            <a:p/>
          </p:txBody>
        </p:sp>
        <p:sp>
          <p:nvSpPr>
            <p:cNvPr id="6330" name="object 6330" descr=""/>
            <p:cNvSpPr/>
            <p:nvPr/>
          </p:nvSpPr>
          <p:spPr>
            <a:xfrm>
              <a:off x="5556938" y="2395274"/>
              <a:ext cx="635" cy="635"/>
            </a:xfrm>
            <a:custGeom>
              <a:avLst/>
              <a:gdLst/>
              <a:ahLst/>
              <a:cxnLst/>
              <a:rect l="l" t="t" r="r" b="b"/>
              <a:pathLst>
                <a:path w="635" h="635">
                  <a:moveTo>
                    <a:pt x="0" y="114"/>
                  </a:moveTo>
                  <a:lnTo>
                    <a:pt x="139" y="38"/>
                  </a:lnTo>
                </a:path>
              </a:pathLst>
            </a:custGeom>
            <a:ln w="3175">
              <a:solidFill>
                <a:srgbClr val="231F20"/>
              </a:solidFill>
            </a:ln>
          </p:spPr>
          <p:txBody>
            <a:bodyPr wrap="square" lIns="0" tIns="0" rIns="0" bIns="0" rtlCol="0"/>
            <a:lstStyle/>
            <a:p/>
          </p:txBody>
        </p:sp>
        <p:sp>
          <p:nvSpPr>
            <p:cNvPr id="6331" name="object 6331" descr=""/>
            <p:cNvSpPr/>
            <p:nvPr/>
          </p:nvSpPr>
          <p:spPr>
            <a:xfrm>
              <a:off x="5555828" y="2395426"/>
              <a:ext cx="635" cy="635"/>
            </a:xfrm>
            <a:custGeom>
              <a:avLst/>
              <a:gdLst/>
              <a:ahLst/>
              <a:cxnLst/>
              <a:rect l="l" t="t" r="r" b="b"/>
              <a:pathLst>
                <a:path w="635" h="635">
                  <a:moveTo>
                    <a:pt x="0" y="0"/>
                  </a:moveTo>
                  <a:lnTo>
                    <a:pt x="152" y="50"/>
                  </a:lnTo>
                </a:path>
              </a:pathLst>
            </a:custGeom>
            <a:ln w="3175">
              <a:solidFill>
                <a:srgbClr val="231F20"/>
              </a:solidFill>
            </a:ln>
          </p:spPr>
          <p:txBody>
            <a:bodyPr wrap="square" lIns="0" tIns="0" rIns="0" bIns="0" rtlCol="0"/>
            <a:lstStyle/>
            <a:p/>
          </p:txBody>
        </p:sp>
        <p:sp>
          <p:nvSpPr>
            <p:cNvPr id="6332" name="object 6332" descr=""/>
            <p:cNvSpPr/>
            <p:nvPr/>
          </p:nvSpPr>
          <p:spPr>
            <a:xfrm>
              <a:off x="5556727" y="2395386"/>
              <a:ext cx="635" cy="635"/>
            </a:xfrm>
            <a:custGeom>
              <a:avLst/>
              <a:gdLst/>
              <a:ahLst/>
              <a:cxnLst/>
              <a:rect l="l" t="t" r="r" b="b"/>
              <a:pathLst>
                <a:path w="635" h="635">
                  <a:moveTo>
                    <a:pt x="0" y="76"/>
                  </a:moveTo>
                  <a:lnTo>
                    <a:pt x="139" y="25"/>
                  </a:lnTo>
                </a:path>
              </a:pathLst>
            </a:custGeom>
            <a:ln w="3175">
              <a:solidFill>
                <a:srgbClr val="231F20"/>
              </a:solidFill>
            </a:ln>
          </p:spPr>
          <p:txBody>
            <a:bodyPr wrap="square" lIns="0" tIns="0" rIns="0" bIns="0" rtlCol="0"/>
            <a:lstStyle/>
            <a:p/>
          </p:txBody>
        </p:sp>
        <p:sp>
          <p:nvSpPr>
            <p:cNvPr id="6333" name="object 6333" descr=""/>
            <p:cNvSpPr/>
            <p:nvPr/>
          </p:nvSpPr>
          <p:spPr>
            <a:xfrm>
              <a:off x="5556365" y="2392808"/>
              <a:ext cx="635" cy="0"/>
            </a:xfrm>
            <a:custGeom>
              <a:avLst/>
              <a:gdLst/>
              <a:ahLst/>
              <a:cxnLst/>
              <a:rect l="l" t="t" r="r" b="b"/>
              <a:pathLst>
                <a:path w="635" h="0">
                  <a:moveTo>
                    <a:pt x="126" y="0"/>
                  </a:moveTo>
                  <a:lnTo>
                    <a:pt x="0" y="0"/>
                  </a:lnTo>
                </a:path>
              </a:pathLst>
            </a:custGeom>
            <a:ln w="3175">
              <a:solidFill>
                <a:srgbClr val="231F20"/>
              </a:solidFill>
            </a:ln>
          </p:spPr>
          <p:txBody>
            <a:bodyPr wrap="square" lIns="0" tIns="0" rIns="0" bIns="0" rtlCol="0"/>
            <a:lstStyle/>
            <a:p/>
          </p:txBody>
        </p:sp>
        <p:sp>
          <p:nvSpPr>
            <p:cNvPr id="6334" name="object 6334" descr=""/>
            <p:cNvSpPr/>
            <p:nvPr/>
          </p:nvSpPr>
          <p:spPr>
            <a:xfrm>
              <a:off x="5554859" y="2392538"/>
              <a:ext cx="3175" cy="3175"/>
            </a:xfrm>
            <a:custGeom>
              <a:avLst/>
              <a:gdLst/>
              <a:ahLst/>
              <a:cxnLst/>
              <a:rect l="l" t="t" r="r" b="b"/>
              <a:pathLst>
                <a:path w="3175" h="3175">
                  <a:moveTo>
                    <a:pt x="2971" y="1485"/>
                  </a:moveTo>
                  <a:lnTo>
                    <a:pt x="2971" y="673"/>
                  </a:lnTo>
                  <a:lnTo>
                    <a:pt x="2298" y="0"/>
                  </a:lnTo>
                  <a:lnTo>
                    <a:pt x="1485" y="0"/>
                  </a:lnTo>
                  <a:lnTo>
                    <a:pt x="660" y="0"/>
                  </a:lnTo>
                  <a:lnTo>
                    <a:pt x="0" y="673"/>
                  </a:lnTo>
                  <a:lnTo>
                    <a:pt x="0" y="1485"/>
                  </a:lnTo>
                  <a:lnTo>
                    <a:pt x="0" y="2298"/>
                  </a:lnTo>
                  <a:lnTo>
                    <a:pt x="660" y="2971"/>
                  </a:lnTo>
                  <a:lnTo>
                    <a:pt x="1485" y="2971"/>
                  </a:lnTo>
                  <a:lnTo>
                    <a:pt x="2298" y="2971"/>
                  </a:lnTo>
                  <a:lnTo>
                    <a:pt x="2971" y="2298"/>
                  </a:lnTo>
                  <a:lnTo>
                    <a:pt x="2971" y="1485"/>
                  </a:lnTo>
                </a:path>
              </a:pathLst>
            </a:custGeom>
            <a:ln w="3175">
              <a:solidFill>
                <a:srgbClr val="231F20"/>
              </a:solidFill>
            </a:ln>
          </p:spPr>
          <p:txBody>
            <a:bodyPr wrap="square" lIns="0" tIns="0" rIns="0" bIns="0" rtlCol="0"/>
            <a:lstStyle/>
            <a:p/>
          </p:txBody>
        </p:sp>
        <p:sp>
          <p:nvSpPr>
            <p:cNvPr id="6335" name="object 6335" descr=""/>
            <p:cNvSpPr/>
            <p:nvPr/>
          </p:nvSpPr>
          <p:spPr>
            <a:xfrm>
              <a:off x="5556989" y="2392978"/>
              <a:ext cx="635" cy="635"/>
            </a:xfrm>
            <a:custGeom>
              <a:avLst/>
              <a:gdLst/>
              <a:ahLst/>
              <a:cxnLst/>
              <a:rect l="l" t="t" r="r" b="b"/>
              <a:pathLst>
                <a:path w="635" h="635">
                  <a:moveTo>
                    <a:pt x="215" y="177"/>
                  </a:moveTo>
                  <a:lnTo>
                    <a:pt x="76" y="50"/>
                  </a:lnTo>
                </a:path>
              </a:pathLst>
            </a:custGeom>
            <a:ln w="3175">
              <a:solidFill>
                <a:srgbClr val="231F20"/>
              </a:solidFill>
            </a:ln>
          </p:spPr>
          <p:txBody>
            <a:bodyPr wrap="square" lIns="0" tIns="0" rIns="0" bIns="0" rtlCol="0"/>
            <a:lstStyle/>
            <a:p/>
          </p:txBody>
        </p:sp>
        <p:sp>
          <p:nvSpPr>
            <p:cNvPr id="6336" name="object 6336" descr=""/>
            <p:cNvSpPr/>
            <p:nvPr/>
          </p:nvSpPr>
          <p:spPr>
            <a:xfrm>
              <a:off x="5557201" y="2393151"/>
              <a:ext cx="635" cy="635"/>
            </a:xfrm>
            <a:custGeom>
              <a:avLst/>
              <a:gdLst/>
              <a:ahLst/>
              <a:cxnLst/>
              <a:rect l="l" t="t" r="r" b="b"/>
              <a:pathLst>
                <a:path w="635" h="635">
                  <a:moveTo>
                    <a:pt x="177" y="228"/>
                  </a:moveTo>
                  <a:lnTo>
                    <a:pt x="63" y="76"/>
                  </a:lnTo>
                </a:path>
              </a:pathLst>
            </a:custGeom>
            <a:ln w="3175">
              <a:solidFill>
                <a:srgbClr val="231F20"/>
              </a:solidFill>
            </a:ln>
          </p:spPr>
          <p:txBody>
            <a:bodyPr wrap="square" lIns="0" tIns="0" rIns="0" bIns="0" rtlCol="0"/>
            <a:lstStyle/>
            <a:p/>
          </p:txBody>
        </p:sp>
        <p:sp>
          <p:nvSpPr>
            <p:cNvPr id="6337" name="object 6337" descr=""/>
            <p:cNvSpPr/>
            <p:nvPr/>
          </p:nvSpPr>
          <p:spPr>
            <a:xfrm>
              <a:off x="5555120" y="2392804"/>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6338" name="object 6338" descr=""/>
            <p:cNvSpPr/>
            <p:nvPr/>
          </p:nvSpPr>
          <p:spPr>
            <a:xfrm>
              <a:off x="5555698" y="2395053"/>
              <a:ext cx="635" cy="635"/>
            </a:xfrm>
            <a:custGeom>
              <a:avLst/>
              <a:gdLst/>
              <a:ahLst/>
              <a:cxnLst/>
              <a:rect l="l" t="t" r="r" b="b"/>
              <a:pathLst>
                <a:path w="635" h="635">
                  <a:moveTo>
                    <a:pt x="0" y="0"/>
                  </a:moveTo>
                  <a:lnTo>
                    <a:pt x="139" y="76"/>
                  </a:lnTo>
                </a:path>
              </a:pathLst>
            </a:custGeom>
            <a:ln w="3175">
              <a:solidFill>
                <a:srgbClr val="231F20"/>
              </a:solidFill>
            </a:ln>
          </p:spPr>
          <p:txBody>
            <a:bodyPr wrap="square" lIns="0" tIns="0" rIns="0" bIns="0" rtlCol="0"/>
            <a:lstStyle/>
            <a:p/>
          </p:txBody>
        </p:sp>
        <p:sp>
          <p:nvSpPr>
            <p:cNvPr id="6339" name="object 6339" descr=""/>
            <p:cNvSpPr/>
            <p:nvPr/>
          </p:nvSpPr>
          <p:spPr>
            <a:xfrm>
              <a:off x="5556219" y="2393341"/>
              <a:ext cx="635" cy="635"/>
            </a:xfrm>
            <a:custGeom>
              <a:avLst/>
              <a:gdLst/>
              <a:ahLst/>
              <a:cxnLst/>
              <a:rect l="l" t="t" r="r" b="b"/>
              <a:pathLst>
                <a:path w="635" h="635">
                  <a:moveTo>
                    <a:pt x="241" y="12"/>
                  </a:moveTo>
                  <a:lnTo>
                    <a:pt x="76" y="0"/>
                  </a:lnTo>
                </a:path>
              </a:pathLst>
            </a:custGeom>
            <a:ln w="3175">
              <a:solidFill>
                <a:srgbClr val="231F20"/>
              </a:solidFill>
            </a:ln>
          </p:spPr>
          <p:txBody>
            <a:bodyPr wrap="square" lIns="0" tIns="0" rIns="0" bIns="0" rtlCol="0"/>
            <a:lstStyle/>
            <a:p/>
          </p:txBody>
        </p:sp>
        <p:sp>
          <p:nvSpPr>
            <p:cNvPr id="6340" name="object 6340" descr=""/>
            <p:cNvSpPr/>
            <p:nvPr/>
          </p:nvSpPr>
          <p:spPr>
            <a:xfrm>
              <a:off x="5556225" y="2394694"/>
              <a:ext cx="635" cy="635"/>
            </a:xfrm>
            <a:custGeom>
              <a:avLst/>
              <a:gdLst/>
              <a:ahLst/>
              <a:cxnLst/>
              <a:rect l="l" t="t" r="r" b="b"/>
              <a:pathLst>
                <a:path w="635" h="635">
                  <a:moveTo>
                    <a:pt x="0" y="0"/>
                  </a:moveTo>
                  <a:lnTo>
                    <a:pt x="152" y="12"/>
                  </a:lnTo>
                </a:path>
              </a:pathLst>
            </a:custGeom>
            <a:ln w="3175">
              <a:solidFill>
                <a:srgbClr val="231F20"/>
              </a:solidFill>
            </a:ln>
          </p:spPr>
          <p:txBody>
            <a:bodyPr wrap="square" lIns="0" tIns="0" rIns="0" bIns="0" rtlCol="0"/>
            <a:lstStyle/>
            <a:p/>
          </p:txBody>
        </p:sp>
        <p:sp>
          <p:nvSpPr>
            <p:cNvPr id="6341" name="object 6341" descr=""/>
            <p:cNvSpPr/>
            <p:nvPr/>
          </p:nvSpPr>
          <p:spPr>
            <a:xfrm>
              <a:off x="5557142" y="2395112"/>
              <a:ext cx="635" cy="635"/>
            </a:xfrm>
            <a:custGeom>
              <a:avLst/>
              <a:gdLst/>
              <a:ahLst/>
              <a:cxnLst/>
              <a:rect l="l" t="t" r="r" b="b"/>
              <a:pathLst>
                <a:path w="635" h="635">
                  <a:moveTo>
                    <a:pt x="0" y="165"/>
                  </a:moveTo>
                </a:path>
                <a:path w="635" h="635">
                  <a:moveTo>
                    <a:pt x="0" y="165"/>
                  </a:moveTo>
                  <a:lnTo>
                    <a:pt x="177" y="0"/>
                  </a:lnTo>
                </a:path>
              </a:pathLst>
            </a:custGeom>
            <a:ln w="3175">
              <a:solidFill>
                <a:srgbClr val="231F20"/>
              </a:solidFill>
            </a:ln>
          </p:spPr>
          <p:txBody>
            <a:bodyPr wrap="square" lIns="0" tIns="0" rIns="0" bIns="0" rtlCol="0"/>
            <a:lstStyle/>
            <a:p/>
          </p:txBody>
        </p:sp>
        <p:sp>
          <p:nvSpPr>
            <p:cNvPr id="6342" name="object 6342" descr=""/>
            <p:cNvSpPr/>
            <p:nvPr/>
          </p:nvSpPr>
          <p:spPr>
            <a:xfrm>
              <a:off x="5556361" y="2395461"/>
              <a:ext cx="635" cy="635"/>
            </a:xfrm>
            <a:custGeom>
              <a:avLst/>
              <a:gdLst/>
              <a:ahLst/>
              <a:cxnLst/>
              <a:rect l="l" t="t" r="r" b="b"/>
              <a:pathLst>
                <a:path w="635" h="635">
                  <a:moveTo>
                    <a:pt x="0" y="50"/>
                  </a:moveTo>
                  <a:lnTo>
                    <a:pt x="254" y="25"/>
                  </a:lnTo>
                </a:path>
              </a:pathLst>
            </a:custGeom>
            <a:ln w="3175">
              <a:solidFill>
                <a:srgbClr val="231F20"/>
              </a:solidFill>
            </a:ln>
          </p:spPr>
          <p:txBody>
            <a:bodyPr wrap="square" lIns="0" tIns="0" rIns="0" bIns="0" rtlCol="0"/>
            <a:lstStyle/>
            <a:p/>
          </p:txBody>
        </p:sp>
        <p:sp>
          <p:nvSpPr>
            <p:cNvPr id="6343" name="object 6343" descr=""/>
            <p:cNvSpPr/>
            <p:nvPr/>
          </p:nvSpPr>
          <p:spPr>
            <a:xfrm>
              <a:off x="5556064" y="2395488"/>
              <a:ext cx="635" cy="635"/>
            </a:xfrm>
            <a:custGeom>
              <a:avLst/>
              <a:gdLst/>
              <a:ahLst/>
              <a:cxnLst/>
              <a:rect l="l" t="t" r="r" b="b"/>
              <a:pathLst>
                <a:path w="635" h="635">
                  <a:moveTo>
                    <a:pt x="0" y="0"/>
                  </a:moveTo>
                  <a:lnTo>
                    <a:pt x="203" y="25"/>
                  </a:lnTo>
                </a:path>
              </a:pathLst>
            </a:custGeom>
            <a:ln w="3175">
              <a:solidFill>
                <a:srgbClr val="231F20"/>
              </a:solidFill>
            </a:ln>
          </p:spPr>
          <p:txBody>
            <a:bodyPr wrap="square" lIns="0" tIns="0" rIns="0" bIns="0" rtlCol="0"/>
            <a:lstStyle/>
            <a:p/>
          </p:txBody>
        </p:sp>
        <p:sp>
          <p:nvSpPr>
            <p:cNvPr id="6344" name="object 6344" descr=""/>
            <p:cNvSpPr/>
            <p:nvPr/>
          </p:nvSpPr>
          <p:spPr>
            <a:xfrm>
              <a:off x="5556222" y="2392535"/>
              <a:ext cx="635" cy="0"/>
            </a:xfrm>
            <a:custGeom>
              <a:avLst/>
              <a:gdLst/>
              <a:ahLst/>
              <a:cxnLst/>
              <a:rect l="l" t="t" r="r" b="b"/>
              <a:pathLst>
                <a:path w="635" h="0">
                  <a:moveTo>
                    <a:pt x="139" y="0"/>
                  </a:moveTo>
                  <a:lnTo>
                    <a:pt x="0" y="0"/>
                  </a:lnTo>
                </a:path>
                <a:path w="635" h="0">
                  <a:moveTo>
                    <a:pt x="139" y="0"/>
                  </a:moveTo>
                  <a:lnTo>
                    <a:pt x="63" y="0"/>
                  </a:lnTo>
                </a:path>
              </a:pathLst>
            </a:custGeom>
            <a:ln w="3175">
              <a:solidFill>
                <a:srgbClr val="231F20"/>
              </a:solidFill>
            </a:ln>
          </p:spPr>
          <p:txBody>
            <a:bodyPr wrap="square" lIns="0" tIns="0" rIns="0" bIns="0" rtlCol="0"/>
            <a:lstStyle/>
            <a:p/>
          </p:txBody>
        </p:sp>
        <p:sp>
          <p:nvSpPr>
            <p:cNvPr id="6345" name="object 6345" descr=""/>
            <p:cNvSpPr/>
            <p:nvPr/>
          </p:nvSpPr>
          <p:spPr>
            <a:xfrm>
              <a:off x="5555101" y="2393143"/>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6346" name="object 6346" descr=""/>
            <p:cNvSpPr/>
            <p:nvPr/>
          </p:nvSpPr>
          <p:spPr>
            <a:xfrm>
              <a:off x="5556987" y="2394888"/>
              <a:ext cx="635" cy="635"/>
            </a:xfrm>
            <a:custGeom>
              <a:avLst/>
              <a:gdLst/>
              <a:ahLst/>
              <a:cxnLst/>
              <a:rect l="l" t="t" r="r" b="b"/>
              <a:pathLst>
                <a:path w="635" h="635">
                  <a:moveTo>
                    <a:pt x="0" y="165"/>
                  </a:moveTo>
                  <a:lnTo>
                    <a:pt x="139" y="63"/>
                  </a:lnTo>
                </a:path>
              </a:pathLst>
            </a:custGeom>
            <a:ln w="3175">
              <a:solidFill>
                <a:srgbClr val="231F20"/>
              </a:solidFill>
            </a:ln>
          </p:spPr>
          <p:txBody>
            <a:bodyPr wrap="square" lIns="0" tIns="0" rIns="0" bIns="0" rtlCol="0"/>
            <a:lstStyle/>
            <a:p/>
          </p:txBody>
        </p:sp>
        <p:sp>
          <p:nvSpPr>
            <p:cNvPr id="6347" name="object 6347" descr=""/>
            <p:cNvSpPr/>
            <p:nvPr/>
          </p:nvSpPr>
          <p:spPr>
            <a:xfrm>
              <a:off x="5556858" y="2394255"/>
              <a:ext cx="635" cy="635"/>
            </a:xfrm>
            <a:custGeom>
              <a:avLst/>
              <a:gdLst/>
              <a:ahLst/>
              <a:cxnLst/>
              <a:rect l="l" t="t" r="r" b="b"/>
              <a:pathLst>
                <a:path w="635" h="635">
                  <a:moveTo>
                    <a:pt x="0" y="203"/>
                  </a:moveTo>
                  <a:lnTo>
                    <a:pt x="114" y="0"/>
                  </a:lnTo>
                </a:path>
              </a:pathLst>
            </a:custGeom>
            <a:ln w="3175">
              <a:solidFill>
                <a:srgbClr val="231F20"/>
              </a:solidFill>
            </a:ln>
          </p:spPr>
          <p:txBody>
            <a:bodyPr wrap="square" lIns="0" tIns="0" rIns="0" bIns="0" rtlCol="0"/>
            <a:lstStyle/>
            <a:p/>
          </p:txBody>
        </p:sp>
        <p:sp>
          <p:nvSpPr>
            <p:cNvPr id="6348" name="object 6348" descr=""/>
            <p:cNvSpPr/>
            <p:nvPr/>
          </p:nvSpPr>
          <p:spPr>
            <a:xfrm>
              <a:off x="5555350" y="2392722"/>
              <a:ext cx="635" cy="635"/>
            </a:xfrm>
            <a:custGeom>
              <a:avLst/>
              <a:gdLst/>
              <a:ahLst/>
              <a:cxnLst/>
              <a:rect l="l" t="t" r="r" b="b"/>
              <a:pathLst>
                <a:path w="635" h="635">
                  <a:moveTo>
                    <a:pt x="266" y="0"/>
                  </a:moveTo>
                  <a:lnTo>
                    <a:pt x="76" y="127"/>
                  </a:lnTo>
                </a:path>
              </a:pathLst>
            </a:custGeom>
            <a:ln w="3175">
              <a:solidFill>
                <a:srgbClr val="231F20"/>
              </a:solidFill>
            </a:ln>
          </p:spPr>
          <p:txBody>
            <a:bodyPr wrap="square" lIns="0" tIns="0" rIns="0" bIns="0" rtlCol="0"/>
            <a:lstStyle/>
            <a:p/>
          </p:txBody>
        </p:sp>
        <p:sp>
          <p:nvSpPr>
            <p:cNvPr id="6349" name="object 6349" descr=""/>
            <p:cNvSpPr/>
            <p:nvPr/>
          </p:nvSpPr>
          <p:spPr>
            <a:xfrm>
              <a:off x="5557608" y="2394742"/>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350" name="object 6350" descr=""/>
            <p:cNvSpPr/>
            <p:nvPr/>
          </p:nvSpPr>
          <p:spPr>
            <a:xfrm>
              <a:off x="5555482" y="2392982"/>
              <a:ext cx="635" cy="635"/>
            </a:xfrm>
            <a:custGeom>
              <a:avLst/>
              <a:gdLst/>
              <a:ahLst/>
              <a:cxnLst/>
              <a:rect l="l" t="t" r="r" b="b"/>
              <a:pathLst>
                <a:path w="635" h="635">
                  <a:moveTo>
                    <a:pt x="215" y="0"/>
                  </a:moveTo>
                  <a:lnTo>
                    <a:pt x="76" y="114"/>
                  </a:lnTo>
                </a:path>
              </a:pathLst>
            </a:custGeom>
            <a:ln w="3175">
              <a:solidFill>
                <a:srgbClr val="231F20"/>
              </a:solidFill>
            </a:ln>
          </p:spPr>
          <p:txBody>
            <a:bodyPr wrap="square" lIns="0" tIns="0" rIns="0" bIns="0" rtlCol="0"/>
            <a:lstStyle/>
            <a:p/>
          </p:txBody>
        </p:sp>
        <p:sp>
          <p:nvSpPr>
            <p:cNvPr id="6351" name="object 6351" descr=""/>
            <p:cNvSpPr/>
            <p:nvPr/>
          </p:nvSpPr>
          <p:spPr>
            <a:xfrm>
              <a:off x="5555707" y="2393590"/>
              <a:ext cx="635" cy="635"/>
            </a:xfrm>
            <a:custGeom>
              <a:avLst/>
              <a:gdLst/>
              <a:ahLst/>
              <a:cxnLst/>
              <a:rect l="l" t="t" r="r" b="b"/>
              <a:pathLst>
                <a:path w="635" h="635">
                  <a:moveTo>
                    <a:pt x="114" y="0"/>
                  </a:moveTo>
                  <a:lnTo>
                    <a:pt x="0" y="203"/>
                  </a:lnTo>
                </a:path>
              </a:pathLst>
            </a:custGeom>
            <a:ln w="3175">
              <a:solidFill>
                <a:srgbClr val="231F20"/>
              </a:solidFill>
            </a:ln>
          </p:spPr>
          <p:txBody>
            <a:bodyPr wrap="square" lIns="0" tIns="0" rIns="0" bIns="0" rtlCol="0"/>
            <a:lstStyle/>
            <a:p/>
          </p:txBody>
        </p:sp>
        <p:sp>
          <p:nvSpPr>
            <p:cNvPr id="6352" name="object 6352" descr=""/>
            <p:cNvSpPr/>
            <p:nvPr/>
          </p:nvSpPr>
          <p:spPr>
            <a:xfrm>
              <a:off x="5555505" y="239525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353" name="object 6353" descr=""/>
            <p:cNvSpPr/>
            <p:nvPr/>
          </p:nvSpPr>
          <p:spPr>
            <a:xfrm>
              <a:off x="5555344" y="2395128"/>
              <a:ext cx="635" cy="635"/>
            </a:xfrm>
            <a:custGeom>
              <a:avLst/>
              <a:gdLst/>
              <a:ahLst/>
              <a:cxnLst/>
              <a:rect l="l" t="t" r="r" b="b"/>
              <a:pathLst>
                <a:path w="635" h="635">
                  <a:moveTo>
                    <a:pt x="0" y="0"/>
                  </a:moveTo>
                  <a:lnTo>
                    <a:pt x="165" y="127"/>
                  </a:lnTo>
                </a:path>
              </a:pathLst>
            </a:custGeom>
            <a:ln w="3175">
              <a:solidFill>
                <a:srgbClr val="231F20"/>
              </a:solidFill>
            </a:ln>
          </p:spPr>
          <p:txBody>
            <a:bodyPr wrap="square" lIns="0" tIns="0" rIns="0" bIns="0" rtlCol="0"/>
            <a:lstStyle/>
            <a:p/>
          </p:txBody>
        </p:sp>
        <p:sp>
          <p:nvSpPr>
            <p:cNvPr id="6354" name="object 6354" descr=""/>
            <p:cNvSpPr/>
            <p:nvPr/>
          </p:nvSpPr>
          <p:spPr>
            <a:xfrm>
              <a:off x="5557606" y="2393237"/>
              <a:ext cx="635" cy="635"/>
            </a:xfrm>
            <a:custGeom>
              <a:avLst/>
              <a:gdLst/>
              <a:ahLst/>
              <a:cxnLst/>
              <a:rect l="l" t="t" r="r" b="b"/>
              <a:pathLst>
                <a:path w="635" h="635">
                  <a:moveTo>
                    <a:pt x="114" y="228"/>
                  </a:moveTo>
                  <a:lnTo>
                    <a:pt x="50" y="63"/>
                  </a:lnTo>
                </a:path>
              </a:pathLst>
            </a:custGeom>
            <a:ln w="3175">
              <a:solidFill>
                <a:srgbClr val="231F20"/>
              </a:solidFill>
            </a:ln>
          </p:spPr>
          <p:txBody>
            <a:bodyPr wrap="square" lIns="0" tIns="0" rIns="0" bIns="0" rtlCol="0"/>
            <a:lstStyle/>
            <a:p/>
          </p:txBody>
        </p:sp>
        <p:sp>
          <p:nvSpPr>
            <p:cNvPr id="6355" name="object 6355" descr=""/>
            <p:cNvSpPr/>
            <p:nvPr/>
          </p:nvSpPr>
          <p:spPr>
            <a:xfrm>
              <a:off x="5556213" y="239549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356" name="object 6356" descr=""/>
            <p:cNvSpPr/>
            <p:nvPr/>
          </p:nvSpPr>
          <p:spPr>
            <a:xfrm>
              <a:off x="5555481" y="2394879"/>
              <a:ext cx="635" cy="635"/>
            </a:xfrm>
            <a:custGeom>
              <a:avLst/>
              <a:gdLst/>
              <a:ahLst/>
              <a:cxnLst/>
              <a:rect l="l" t="t" r="r" b="b"/>
              <a:pathLst>
                <a:path w="635" h="635">
                  <a:moveTo>
                    <a:pt x="0" y="0"/>
                  </a:moveTo>
                  <a:lnTo>
                    <a:pt x="139" y="127"/>
                  </a:lnTo>
                </a:path>
              </a:pathLst>
            </a:custGeom>
            <a:ln w="3175">
              <a:solidFill>
                <a:srgbClr val="231F20"/>
              </a:solidFill>
            </a:ln>
          </p:spPr>
          <p:txBody>
            <a:bodyPr wrap="square" lIns="0" tIns="0" rIns="0" bIns="0" rtlCol="0"/>
            <a:lstStyle/>
            <a:p/>
          </p:txBody>
        </p:sp>
        <p:sp>
          <p:nvSpPr>
            <p:cNvPr id="6357" name="object 6357" descr=""/>
            <p:cNvSpPr/>
            <p:nvPr/>
          </p:nvSpPr>
          <p:spPr>
            <a:xfrm>
              <a:off x="5555301" y="2394656"/>
              <a:ext cx="635" cy="635"/>
            </a:xfrm>
            <a:custGeom>
              <a:avLst/>
              <a:gdLst/>
              <a:ahLst/>
              <a:cxnLst/>
              <a:rect l="l" t="t" r="r" b="b"/>
              <a:pathLst>
                <a:path w="635" h="635">
                  <a:moveTo>
                    <a:pt x="0" y="0"/>
                  </a:moveTo>
                  <a:lnTo>
                    <a:pt x="114" y="165"/>
                  </a:lnTo>
                </a:path>
              </a:pathLst>
            </a:custGeom>
            <a:ln w="3175">
              <a:solidFill>
                <a:srgbClr val="231F20"/>
              </a:solidFill>
            </a:ln>
          </p:spPr>
          <p:txBody>
            <a:bodyPr wrap="square" lIns="0" tIns="0" rIns="0" bIns="0" rtlCol="0"/>
            <a:lstStyle/>
            <a:p/>
          </p:txBody>
        </p:sp>
        <p:sp>
          <p:nvSpPr>
            <p:cNvPr id="6358" name="object 6358" descr=""/>
            <p:cNvSpPr/>
            <p:nvPr/>
          </p:nvSpPr>
          <p:spPr>
            <a:xfrm>
              <a:off x="5556771" y="2392880"/>
              <a:ext cx="635" cy="635"/>
            </a:xfrm>
            <a:custGeom>
              <a:avLst/>
              <a:gdLst/>
              <a:ahLst/>
              <a:cxnLst/>
              <a:rect l="l" t="t" r="r" b="b"/>
              <a:pathLst>
                <a:path w="635" h="635">
                  <a:moveTo>
                    <a:pt x="215" y="101"/>
                  </a:moveTo>
                  <a:lnTo>
                    <a:pt x="76" y="25"/>
                  </a:lnTo>
                </a:path>
              </a:pathLst>
            </a:custGeom>
            <a:ln w="3175">
              <a:solidFill>
                <a:srgbClr val="231F20"/>
              </a:solidFill>
            </a:ln>
          </p:spPr>
          <p:txBody>
            <a:bodyPr wrap="square" lIns="0" tIns="0" rIns="0" bIns="0" rtlCol="0"/>
            <a:lstStyle/>
            <a:p/>
          </p:txBody>
        </p:sp>
        <p:sp>
          <p:nvSpPr>
            <p:cNvPr id="6359" name="object 6359" descr=""/>
            <p:cNvSpPr/>
            <p:nvPr/>
          </p:nvSpPr>
          <p:spPr>
            <a:xfrm>
              <a:off x="5555705" y="2394260"/>
              <a:ext cx="635" cy="635"/>
            </a:xfrm>
            <a:custGeom>
              <a:avLst/>
              <a:gdLst/>
              <a:ahLst/>
              <a:cxnLst/>
              <a:rect l="l" t="t" r="r" b="b"/>
              <a:pathLst>
                <a:path w="635" h="635">
                  <a:moveTo>
                    <a:pt x="0" y="0"/>
                  </a:moveTo>
                  <a:lnTo>
                    <a:pt x="63" y="139"/>
                  </a:lnTo>
                </a:path>
              </a:pathLst>
            </a:custGeom>
            <a:ln w="3175">
              <a:solidFill>
                <a:srgbClr val="231F20"/>
              </a:solidFill>
            </a:ln>
          </p:spPr>
          <p:txBody>
            <a:bodyPr wrap="square" lIns="0" tIns="0" rIns="0" bIns="0" rtlCol="0"/>
            <a:lstStyle/>
            <a:p/>
          </p:txBody>
        </p:sp>
        <p:sp>
          <p:nvSpPr>
            <p:cNvPr id="6360" name="object 6360" descr=""/>
            <p:cNvSpPr/>
            <p:nvPr/>
          </p:nvSpPr>
          <p:spPr>
            <a:xfrm>
              <a:off x="5560535" y="2393253"/>
              <a:ext cx="0" cy="635"/>
            </a:xfrm>
            <a:custGeom>
              <a:avLst/>
              <a:gdLst/>
              <a:ahLst/>
              <a:cxnLst/>
              <a:rect l="l" t="t" r="r" b="b"/>
              <a:pathLst>
                <a:path w="0" h="635">
                  <a:moveTo>
                    <a:pt x="0" y="76"/>
                  </a:moveTo>
                  <a:lnTo>
                    <a:pt x="0" y="0"/>
                  </a:lnTo>
                </a:path>
              </a:pathLst>
            </a:custGeom>
            <a:ln w="3175">
              <a:solidFill>
                <a:srgbClr val="231F20"/>
              </a:solidFill>
            </a:ln>
          </p:spPr>
          <p:txBody>
            <a:bodyPr wrap="square" lIns="0" tIns="0" rIns="0" bIns="0" rtlCol="0"/>
            <a:lstStyle/>
            <a:p/>
          </p:txBody>
        </p:sp>
        <p:sp>
          <p:nvSpPr>
            <p:cNvPr id="6361" name="object 6361" descr=""/>
            <p:cNvSpPr/>
            <p:nvPr/>
          </p:nvSpPr>
          <p:spPr>
            <a:xfrm>
              <a:off x="5555122" y="2394049"/>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362" name="object 6362" descr=""/>
            <p:cNvSpPr/>
            <p:nvPr/>
          </p:nvSpPr>
          <p:spPr>
            <a:xfrm>
              <a:off x="5555128" y="2393875"/>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363" name="object 6363" descr=""/>
            <p:cNvSpPr/>
            <p:nvPr/>
          </p:nvSpPr>
          <p:spPr>
            <a:xfrm>
              <a:off x="5568389" y="2383541"/>
              <a:ext cx="635" cy="635"/>
            </a:xfrm>
            <a:custGeom>
              <a:avLst/>
              <a:gdLst/>
              <a:ahLst/>
              <a:cxnLst/>
              <a:rect l="l" t="t" r="r" b="b"/>
              <a:pathLst>
                <a:path w="635" h="635">
                  <a:moveTo>
                    <a:pt x="101" y="152"/>
                  </a:moveTo>
                  <a:lnTo>
                    <a:pt x="0" y="0"/>
                  </a:lnTo>
                </a:path>
              </a:pathLst>
            </a:custGeom>
            <a:ln w="3175">
              <a:solidFill>
                <a:srgbClr val="231F20"/>
              </a:solidFill>
            </a:ln>
          </p:spPr>
          <p:txBody>
            <a:bodyPr wrap="square" lIns="0" tIns="0" rIns="0" bIns="0" rtlCol="0"/>
            <a:lstStyle/>
            <a:p/>
          </p:txBody>
        </p:sp>
        <p:sp>
          <p:nvSpPr>
            <p:cNvPr id="6364" name="object 6364" descr=""/>
            <p:cNvSpPr/>
            <p:nvPr/>
          </p:nvSpPr>
          <p:spPr>
            <a:xfrm>
              <a:off x="5568480" y="2383314"/>
              <a:ext cx="635" cy="635"/>
            </a:xfrm>
            <a:custGeom>
              <a:avLst/>
              <a:gdLst/>
              <a:ahLst/>
              <a:cxnLst/>
              <a:rect l="l" t="t" r="r" b="b"/>
              <a:pathLst>
                <a:path w="635" h="635">
                  <a:moveTo>
                    <a:pt x="215" y="317"/>
                  </a:moveTo>
                  <a:lnTo>
                    <a:pt x="76" y="101"/>
                  </a:lnTo>
                </a:path>
              </a:pathLst>
            </a:custGeom>
            <a:ln w="3175">
              <a:solidFill>
                <a:srgbClr val="231F20"/>
              </a:solidFill>
            </a:ln>
          </p:spPr>
          <p:txBody>
            <a:bodyPr wrap="square" lIns="0" tIns="0" rIns="0" bIns="0" rtlCol="0"/>
            <a:lstStyle/>
            <a:p/>
          </p:txBody>
        </p:sp>
        <p:sp>
          <p:nvSpPr>
            <p:cNvPr id="6365" name="object 6365" descr=""/>
            <p:cNvSpPr/>
            <p:nvPr/>
          </p:nvSpPr>
          <p:spPr>
            <a:xfrm>
              <a:off x="5568396" y="2383465"/>
              <a:ext cx="635" cy="635"/>
            </a:xfrm>
            <a:custGeom>
              <a:avLst/>
              <a:gdLst/>
              <a:ahLst/>
              <a:cxnLst/>
              <a:rect l="l" t="t" r="r" b="b"/>
              <a:pathLst>
                <a:path w="635" h="635">
                  <a:moveTo>
                    <a:pt x="114" y="190"/>
                  </a:moveTo>
                  <a:lnTo>
                    <a:pt x="0" y="0"/>
                  </a:lnTo>
                </a:path>
              </a:pathLst>
            </a:custGeom>
            <a:ln w="3175">
              <a:solidFill>
                <a:srgbClr val="231F20"/>
              </a:solidFill>
            </a:ln>
          </p:spPr>
          <p:txBody>
            <a:bodyPr wrap="square" lIns="0" tIns="0" rIns="0" bIns="0" rtlCol="0"/>
            <a:lstStyle/>
            <a:p/>
          </p:txBody>
        </p:sp>
        <p:sp>
          <p:nvSpPr>
            <p:cNvPr id="6366" name="object 6366" descr=""/>
            <p:cNvSpPr/>
            <p:nvPr/>
          </p:nvSpPr>
          <p:spPr>
            <a:xfrm>
              <a:off x="5580025" y="2398150"/>
              <a:ext cx="0" cy="635"/>
            </a:xfrm>
            <a:custGeom>
              <a:avLst/>
              <a:gdLst/>
              <a:ahLst/>
              <a:cxnLst/>
              <a:rect l="l" t="t" r="r" b="b"/>
              <a:pathLst>
                <a:path w="0" h="635">
                  <a:moveTo>
                    <a:pt x="0" y="190"/>
                  </a:moveTo>
                  <a:lnTo>
                    <a:pt x="0" y="0"/>
                  </a:lnTo>
                </a:path>
              </a:pathLst>
            </a:custGeom>
            <a:ln w="3175">
              <a:solidFill>
                <a:srgbClr val="231F20"/>
              </a:solidFill>
            </a:ln>
          </p:spPr>
          <p:txBody>
            <a:bodyPr wrap="square" lIns="0" tIns="0" rIns="0" bIns="0" rtlCol="0"/>
            <a:lstStyle/>
            <a:p/>
          </p:txBody>
        </p:sp>
        <p:sp>
          <p:nvSpPr>
            <p:cNvPr id="6367" name="object 6367" descr=""/>
            <p:cNvSpPr/>
            <p:nvPr/>
          </p:nvSpPr>
          <p:spPr>
            <a:xfrm>
              <a:off x="5554648" y="2391915"/>
              <a:ext cx="1270" cy="635"/>
            </a:xfrm>
            <a:custGeom>
              <a:avLst/>
              <a:gdLst/>
              <a:ahLst/>
              <a:cxnLst/>
              <a:rect l="l" t="t" r="r" b="b"/>
              <a:pathLst>
                <a:path w="1270" h="635">
                  <a:moveTo>
                    <a:pt x="888" y="0"/>
                  </a:moveTo>
                  <a:lnTo>
                    <a:pt x="584" y="152"/>
                  </a:lnTo>
                  <a:lnTo>
                    <a:pt x="292" y="317"/>
                  </a:lnTo>
                  <a:lnTo>
                    <a:pt x="0" y="508"/>
                  </a:lnTo>
                </a:path>
              </a:pathLst>
            </a:custGeom>
            <a:ln w="3175">
              <a:solidFill>
                <a:srgbClr val="231F20"/>
              </a:solidFill>
            </a:ln>
          </p:spPr>
          <p:txBody>
            <a:bodyPr wrap="square" lIns="0" tIns="0" rIns="0" bIns="0" rtlCol="0"/>
            <a:lstStyle/>
            <a:p/>
          </p:txBody>
        </p:sp>
        <p:sp>
          <p:nvSpPr>
            <p:cNvPr id="6368" name="object 6368" descr=""/>
            <p:cNvSpPr/>
            <p:nvPr/>
          </p:nvSpPr>
          <p:spPr>
            <a:xfrm>
              <a:off x="5554130" y="2392424"/>
              <a:ext cx="635" cy="635"/>
            </a:xfrm>
            <a:custGeom>
              <a:avLst/>
              <a:gdLst/>
              <a:ahLst/>
              <a:cxnLst/>
              <a:rect l="l" t="t" r="r" b="b"/>
              <a:pathLst>
                <a:path w="635" h="635">
                  <a:moveTo>
                    <a:pt x="520" y="0"/>
                  </a:moveTo>
                  <a:lnTo>
                    <a:pt x="342" y="127"/>
                  </a:lnTo>
                  <a:lnTo>
                    <a:pt x="177" y="254"/>
                  </a:lnTo>
                  <a:lnTo>
                    <a:pt x="0" y="381"/>
                  </a:lnTo>
                </a:path>
              </a:pathLst>
            </a:custGeom>
            <a:ln w="3175">
              <a:solidFill>
                <a:srgbClr val="231F20"/>
              </a:solidFill>
            </a:ln>
          </p:spPr>
          <p:txBody>
            <a:bodyPr wrap="square" lIns="0" tIns="0" rIns="0" bIns="0" rtlCol="0"/>
            <a:lstStyle/>
            <a:p/>
          </p:txBody>
        </p:sp>
        <p:sp>
          <p:nvSpPr>
            <p:cNvPr id="6369" name="object 6369" descr=""/>
            <p:cNvSpPr/>
            <p:nvPr/>
          </p:nvSpPr>
          <p:spPr>
            <a:xfrm>
              <a:off x="5558641" y="2390911"/>
              <a:ext cx="635" cy="0"/>
            </a:xfrm>
            <a:custGeom>
              <a:avLst/>
              <a:gdLst/>
              <a:ahLst/>
              <a:cxnLst/>
              <a:rect l="l" t="t" r="r" b="b"/>
              <a:pathLst>
                <a:path w="635" h="0">
                  <a:moveTo>
                    <a:pt x="114" y="0"/>
                  </a:moveTo>
                  <a:lnTo>
                    <a:pt x="0" y="0"/>
                  </a:lnTo>
                </a:path>
              </a:pathLst>
            </a:custGeom>
            <a:ln w="3175">
              <a:solidFill>
                <a:srgbClr val="231F20"/>
              </a:solidFill>
            </a:ln>
          </p:spPr>
          <p:txBody>
            <a:bodyPr wrap="square" lIns="0" tIns="0" rIns="0" bIns="0" rtlCol="0"/>
            <a:lstStyle/>
            <a:p/>
          </p:txBody>
        </p:sp>
        <p:sp>
          <p:nvSpPr>
            <p:cNvPr id="6370" name="object 6370" descr=""/>
            <p:cNvSpPr/>
            <p:nvPr/>
          </p:nvSpPr>
          <p:spPr>
            <a:xfrm>
              <a:off x="5554393" y="2392225"/>
              <a:ext cx="635" cy="635"/>
            </a:xfrm>
            <a:custGeom>
              <a:avLst/>
              <a:gdLst/>
              <a:ahLst/>
              <a:cxnLst/>
              <a:rect l="l" t="t" r="r" b="b"/>
              <a:pathLst>
                <a:path w="635" h="635">
                  <a:moveTo>
                    <a:pt x="380" y="0"/>
                  </a:moveTo>
                  <a:lnTo>
                    <a:pt x="253" y="76"/>
                  </a:lnTo>
                  <a:lnTo>
                    <a:pt x="0" y="254"/>
                  </a:lnTo>
                </a:path>
              </a:pathLst>
            </a:custGeom>
            <a:ln w="3175">
              <a:solidFill>
                <a:srgbClr val="231F20"/>
              </a:solidFill>
            </a:ln>
          </p:spPr>
          <p:txBody>
            <a:bodyPr wrap="square" lIns="0" tIns="0" rIns="0" bIns="0" rtlCol="0"/>
            <a:lstStyle/>
            <a:p/>
          </p:txBody>
        </p:sp>
        <p:sp>
          <p:nvSpPr>
            <p:cNvPr id="6371" name="object 6371" descr=""/>
            <p:cNvSpPr/>
            <p:nvPr/>
          </p:nvSpPr>
          <p:spPr>
            <a:xfrm>
              <a:off x="5557460" y="2391717"/>
              <a:ext cx="1905" cy="635"/>
            </a:xfrm>
            <a:custGeom>
              <a:avLst/>
              <a:gdLst/>
              <a:ahLst/>
              <a:cxnLst/>
              <a:rect l="l" t="t" r="r" b="b"/>
              <a:pathLst>
                <a:path w="1904" h="635">
                  <a:moveTo>
                    <a:pt x="1308" y="0"/>
                  </a:moveTo>
                  <a:lnTo>
                    <a:pt x="876" y="0"/>
                  </a:lnTo>
                  <a:lnTo>
                    <a:pt x="431" y="50"/>
                  </a:lnTo>
                  <a:lnTo>
                    <a:pt x="0" y="152"/>
                  </a:lnTo>
                </a:path>
              </a:pathLst>
            </a:custGeom>
            <a:ln w="3175">
              <a:solidFill>
                <a:srgbClr val="231F20"/>
              </a:solidFill>
            </a:ln>
          </p:spPr>
          <p:txBody>
            <a:bodyPr wrap="square" lIns="0" tIns="0" rIns="0" bIns="0" rtlCol="0"/>
            <a:lstStyle/>
            <a:p/>
          </p:txBody>
        </p:sp>
        <p:sp>
          <p:nvSpPr>
            <p:cNvPr id="6372" name="object 6372" descr=""/>
            <p:cNvSpPr/>
            <p:nvPr/>
          </p:nvSpPr>
          <p:spPr>
            <a:xfrm>
              <a:off x="5555103" y="2392436"/>
              <a:ext cx="1270" cy="635"/>
            </a:xfrm>
            <a:custGeom>
              <a:avLst/>
              <a:gdLst/>
              <a:ahLst/>
              <a:cxnLst/>
              <a:rect l="l" t="t" r="r" b="b"/>
              <a:pathLst>
                <a:path w="1270" h="635">
                  <a:moveTo>
                    <a:pt x="812" y="0"/>
                  </a:moveTo>
                  <a:lnTo>
                    <a:pt x="520" y="152"/>
                  </a:lnTo>
                  <a:lnTo>
                    <a:pt x="254" y="317"/>
                  </a:lnTo>
                  <a:lnTo>
                    <a:pt x="0" y="520"/>
                  </a:lnTo>
                </a:path>
              </a:pathLst>
            </a:custGeom>
            <a:ln w="3175">
              <a:solidFill>
                <a:srgbClr val="231F20"/>
              </a:solidFill>
            </a:ln>
          </p:spPr>
          <p:txBody>
            <a:bodyPr wrap="square" lIns="0" tIns="0" rIns="0" bIns="0" rtlCol="0"/>
            <a:lstStyle/>
            <a:p/>
          </p:txBody>
        </p:sp>
        <p:sp>
          <p:nvSpPr>
            <p:cNvPr id="6373" name="object 6373" descr=""/>
            <p:cNvSpPr/>
            <p:nvPr/>
          </p:nvSpPr>
          <p:spPr>
            <a:xfrm>
              <a:off x="5556220" y="2391866"/>
              <a:ext cx="1270" cy="635"/>
            </a:xfrm>
            <a:custGeom>
              <a:avLst/>
              <a:gdLst/>
              <a:ahLst/>
              <a:cxnLst/>
              <a:rect l="l" t="t" r="r" b="b"/>
              <a:pathLst>
                <a:path w="1270" h="635">
                  <a:moveTo>
                    <a:pt x="1244" y="0"/>
                  </a:moveTo>
                  <a:lnTo>
                    <a:pt x="812" y="88"/>
                  </a:lnTo>
                  <a:lnTo>
                    <a:pt x="406" y="241"/>
                  </a:lnTo>
                  <a:lnTo>
                    <a:pt x="0" y="419"/>
                  </a:lnTo>
                </a:path>
              </a:pathLst>
            </a:custGeom>
            <a:ln w="3175">
              <a:solidFill>
                <a:srgbClr val="231F20"/>
              </a:solidFill>
            </a:ln>
          </p:spPr>
          <p:txBody>
            <a:bodyPr wrap="square" lIns="0" tIns="0" rIns="0" bIns="0" rtlCol="0"/>
            <a:lstStyle/>
            <a:p/>
          </p:txBody>
        </p:sp>
        <p:sp>
          <p:nvSpPr>
            <p:cNvPr id="6374" name="object 6374" descr=""/>
            <p:cNvSpPr/>
            <p:nvPr/>
          </p:nvSpPr>
          <p:spPr>
            <a:xfrm>
              <a:off x="5555904" y="2392324"/>
              <a:ext cx="635" cy="635"/>
            </a:xfrm>
            <a:custGeom>
              <a:avLst/>
              <a:gdLst/>
              <a:ahLst/>
              <a:cxnLst/>
              <a:rect l="l" t="t" r="r" b="b"/>
              <a:pathLst>
                <a:path w="635" h="635">
                  <a:moveTo>
                    <a:pt x="228" y="0"/>
                  </a:moveTo>
                  <a:lnTo>
                    <a:pt x="0" y="114"/>
                  </a:lnTo>
                </a:path>
                <a:path w="635" h="635">
                  <a:moveTo>
                    <a:pt x="228" y="0"/>
                  </a:moveTo>
                </a:path>
              </a:pathLst>
            </a:custGeom>
            <a:ln w="3175">
              <a:solidFill>
                <a:srgbClr val="231F20"/>
              </a:solidFill>
            </a:ln>
          </p:spPr>
          <p:txBody>
            <a:bodyPr wrap="square" lIns="0" tIns="0" rIns="0" bIns="0" rtlCol="0"/>
            <a:lstStyle/>
            <a:p/>
          </p:txBody>
        </p:sp>
        <p:sp>
          <p:nvSpPr>
            <p:cNvPr id="6375" name="object 6375" descr=""/>
            <p:cNvSpPr/>
            <p:nvPr/>
          </p:nvSpPr>
          <p:spPr>
            <a:xfrm>
              <a:off x="5555084" y="2391717"/>
              <a:ext cx="3810" cy="1270"/>
            </a:xfrm>
            <a:custGeom>
              <a:avLst/>
              <a:gdLst/>
              <a:ahLst/>
              <a:cxnLst/>
              <a:rect l="l" t="t" r="r" b="b"/>
              <a:pathLst>
                <a:path w="3810" h="1269">
                  <a:moveTo>
                    <a:pt x="3695" y="0"/>
                  </a:moveTo>
                  <a:lnTo>
                    <a:pt x="2362" y="0"/>
                  </a:lnTo>
                  <a:lnTo>
                    <a:pt x="1066" y="431"/>
                  </a:lnTo>
                  <a:lnTo>
                    <a:pt x="0" y="1244"/>
                  </a:lnTo>
                </a:path>
              </a:pathLst>
            </a:custGeom>
            <a:ln w="3175">
              <a:solidFill>
                <a:srgbClr val="231F20"/>
              </a:solidFill>
            </a:ln>
          </p:spPr>
          <p:txBody>
            <a:bodyPr wrap="square" lIns="0" tIns="0" rIns="0" bIns="0" rtlCol="0"/>
            <a:lstStyle/>
            <a:p/>
          </p:txBody>
        </p:sp>
        <p:sp>
          <p:nvSpPr>
            <p:cNvPr id="6376" name="object 6376" descr=""/>
            <p:cNvSpPr/>
            <p:nvPr/>
          </p:nvSpPr>
          <p:spPr>
            <a:xfrm>
              <a:off x="5557979" y="2391990"/>
              <a:ext cx="1270" cy="635"/>
            </a:xfrm>
            <a:custGeom>
              <a:avLst/>
              <a:gdLst/>
              <a:ahLst/>
              <a:cxnLst/>
              <a:rect l="l" t="t" r="r" b="b"/>
              <a:pathLst>
                <a:path w="1270" h="635">
                  <a:moveTo>
                    <a:pt x="800" y="0"/>
                  </a:moveTo>
                  <a:lnTo>
                    <a:pt x="533" y="0"/>
                  </a:lnTo>
                  <a:lnTo>
                    <a:pt x="266" y="25"/>
                  </a:lnTo>
                  <a:lnTo>
                    <a:pt x="0" y="63"/>
                  </a:lnTo>
                </a:path>
              </a:pathLst>
            </a:custGeom>
            <a:ln w="3175">
              <a:solidFill>
                <a:srgbClr val="231F20"/>
              </a:solidFill>
            </a:ln>
          </p:spPr>
          <p:txBody>
            <a:bodyPr wrap="square" lIns="0" tIns="0" rIns="0" bIns="0" rtlCol="0"/>
            <a:lstStyle/>
            <a:p/>
          </p:txBody>
        </p:sp>
        <p:sp>
          <p:nvSpPr>
            <p:cNvPr id="6377" name="object 6377" descr=""/>
            <p:cNvSpPr/>
            <p:nvPr/>
          </p:nvSpPr>
          <p:spPr>
            <a:xfrm>
              <a:off x="5556399" y="2392225"/>
              <a:ext cx="1270" cy="635"/>
            </a:xfrm>
            <a:custGeom>
              <a:avLst/>
              <a:gdLst/>
              <a:ahLst/>
              <a:cxnLst/>
              <a:rect l="l" t="t" r="r" b="b"/>
              <a:pathLst>
                <a:path w="1270" h="635">
                  <a:moveTo>
                    <a:pt x="762" y="0"/>
                  </a:moveTo>
                  <a:lnTo>
                    <a:pt x="495" y="76"/>
                  </a:lnTo>
                  <a:lnTo>
                    <a:pt x="241" y="165"/>
                  </a:lnTo>
                  <a:lnTo>
                    <a:pt x="0" y="266"/>
                  </a:lnTo>
                </a:path>
              </a:pathLst>
            </a:custGeom>
            <a:ln w="3175">
              <a:solidFill>
                <a:srgbClr val="231F20"/>
              </a:solidFill>
            </a:ln>
          </p:spPr>
          <p:txBody>
            <a:bodyPr wrap="square" lIns="0" tIns="0" rIns="0" bIns="0" rtlCol="0"/>
            <a:lstStyle/>
            <a:p/>
          </p:txBody>
        </p:sp>
        <p:sp>
          <p:nvSpPr>
            <p:cNvPr id="6378" name="object 6378" descr=""/>
            <p:cNvSpPr/>
            <p:nvPr/>
          </p:nvSpPr>
          <p:spPr>
            <a:xfrm>
              <a:off x="5556404" y="2391990"/>
              <a:ext cx="2540" cy="635"/>
            </a:xfrm>
            <a:custGeom>
              <a:avLst/>
              <a:gdLst/>
              <a:ahLst/>
              <a:cxnLst/>
              <a:rect l="l" t="t" r="r" b="b"/>
              <a:pathLst>
                <a:path w="2539" h="635">
                  <a:moveTo>
                    <a:pt x="2374" y="0"/>
                  </a:moveTo>
                  <a:lnTo>
                    <a:pt x="1562" y="0"/>
                  </a:lnTo>
                  <a:lnTo>
                    <a:pt x="749" y="177"/>
                  </a:lnTo>
                  <a:lnTo>
                    <a:pt x="0" y="508"/>
                  </a:lnTo>
                </a:path>
              </a:pathLst>
            </a:custGeom>
            <a:ln w="3175">
              <a:solidFill>
                <a:srgbClr val="231F20"/>
              </a:solidFill>
            </a:ln>
          </p:spPr>
          <p:txBody>
            <a:bodyPr wrap="square" lIns="0" tIns="0" rIns="0" bIns="0" rtlCol="0"/>
            <a:lstStyle/>
            <a:p/>
          </p:txBody>
        </p:sp>
        <p:sp>
          <p:nvSpPr>
            <p:cNvPr id="6379" name="object 6379" descr=""/>
            <p:cNvSpPr/>
            <p:nvPr/>
          </p:nvSpPr>
          <p:spPr>
            <a:xfrm>
              <a:off x="5557243" y="2392313"/>
              <a:ext cx="1270" cy="635"/>
            </a:xfrm>
            <a:custGeom>
              <a:avLst/>
              <a:gdLst/>
              <a:ahLst/>
              <a:cxnLst/>
              <a:rect l="l" t="t" r="r" b="b"/>
              <a:pathLst>
                <a:path w="1270" h="635">
                  <a:moveTo>
                    <a:pt x="762" y="0"/>
                  </a:moveTo>
                  <a:lnTo>
                    <a:pt x="508" y="38"/>
                  </a:lnTo>
                  <a:lnTo>
                    <a:pt x="241" y="101"/>
                  </a:lnTo>
                  <a:lnTo>
                    <a:pt x="0" y="165"/>
                  </a:lnTo>
                </a:path>
              </a:pathLst>
            </a:custGeom>
            <a:ln w="3175">
              <a:solidFill>
                <a:srgbClr val="231F20"/>
              </a:solidFill>
            </a:ln>
          </p:spPr>
          <p:txBody>
            <a:bodyPr wrap="square" lIns="0" tIns="0" rIns="0" bIns="0" rtlCol="0"/>
            <a:lstStyle/>
            <a:p/>
          </p:txBody>
        </p:sp>
        <p:sp>
          <p:nvSpPr>
            <p:cNvPr id="6380" name="object 6380" descr=""/>
            <p:cNvSpPr/>
            <p:nvPr/>
          </p:nvSpPr>
          <p:spPr>
            <a:xfrm>
              <a:off x="5560808" y="2393203"/>
              <a:ext cx="0" cy="635"/>
            </a:xfrm>
            <a:custGeom>
              <a:avLst/>
              <a:gdLst/>
              <a:ahLst/>
              <a:cxnLst/>
              <a:rect l="l" t="t" r="r" b="b"/>
              <a:pathLst>
                <a:path w="0" h="635">
                  <a:moveTo>
                    <a:pt x="0" y="76"/>
                  </a:moveTo>
                  <a:lnTo>
                    <a:pt x="0" y="0"/>
                  </a:lnTo>
                </a:path>
              </a:pathLst>
            </a:custGeom>
            <a:ln w="3175">
              <a:solidFill>
                <a:srgbClr val="231F20"/>
              </a:solidFill>
            </a:ln>
          </p:spPr>
          <p:txBody>
            <a:bodyPr wrap="square" lIns="0" tIns="0" rIns="0" bIns="0" rtlCol="0"/>
            <a:lstStyle/>
            <a:p/>
          </p:txBody>
        </p:sp>
        <p:sp>
          <p:nvSpPr>
            <p:cNvPr id="6381" name="object 6381" descr=""/>
            <p:cNvSpPr/>
            <p:nvPr/>
          </p:nvSpPr>
          <p:spPr>
            <a:xfrm>
              <a:off x="5560201" y="2394643"/>
              <a:ext cx="635" cy="635"/>
            </a:xfrm>
            <a:custGeom>
              <a:avLst/>
              <a:gdLst/>
              <a:ahLst/>
              <a:cxnLst/>
              <a:rect l="l" t="t" r="r" b="b"/>
              <a:pathLst>
                <a:path w="635" h="635">
                  <a:moveTo>
                    <a:pt x="0" y="50"/>
                  </a:moveTo>
                </a:path>
                <a:path w="635" h="635">
                  <a:moveTo>
                    <a:pt x="0" y="50"/>
                  </a:moveTo>
                </a:path>
              </a:pathLst>
            </a:custGeom>
            <a:ln w="3175">
              <a:solidFill>
                <a:srgbClr val="231F20"/>
              </a:solidFill>
            </a:ln>
          </p:spPr>
          <p:txBody>
            <a:bodyPr wrap="square" lIns="0" tIns="0" rIns="0" bIns="0" rtlCol="0"/>
            <a:lstStyle/>
            <a:p/>
          </p:txBody>
        </p:sp>
        <p:sp>
          <p:nvSpPr>
            <p:cNvPr id="6382" name="object 6382" descr=""/>
            <p:cNvSpPr/>
            <p:nvPr/>
          </p:nvSpPr>
          <p:spPr>
            <a:xfrm>
              <a:off x="5560405" y="2394977"/>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383" name="object 6383" descr=""/>
            <p:cNvSpPr/>
            <p:nvPr/>
          </p:nvSpPr>
          <p:spPr>
            <a:xfrm>
              <a:off x="5559822" y="2393547"/>
              <a:ext cx="635" cy="635"/>
            </a:xfrm>
            <a:custGeom>
              <a:avLst/>
              <a:gdLst/>
              <a:ahLst/>
              <a:cxnLst/>
              <a:rect l="l" t="t" r="r" b="b"/>
              <a:pathLst>
                <a:path w="635" h="635">
                  <a:moveTo>
                    <a:pt x="0" y="215"/>
                  </a:moveTo>
                  <a:lnTo>
                    <a:pt x="76" y="76"/>
                  </a:lnTo>
                </a:path>
              </a:pathLst>
            </a:custGeom>
            <a:ln w="3175">
              <a:solidFill>
                <a:srgbClr val="231F20"/>
              </a:solidFill>
            </a:ln>
          </p:spPr>
          <p:txBody>
            <a:bodyPr wrap="square" lIns="0" tIns="0" rIns="0" bIns="0" rtlCol="0"/>
            <a:lstStyle/>
            <a:p/>
          </p:txBody>
        </p:sp>
        <p:sp>
          <p:nvSpPr>
            <p:cNvPr id="6384" name="object 6384" descr=""/>
            <p:cNvSpPr/>
            <p:nvPr/>
          </p:nvSpPr>
          <p:spPr>
            <a:xfrm>
              <a:off x="5559474" y="2393211"/>
              <a:ext cx="635" cy="1270"/>
            </a:xfrm>
            <a:custGeom>
              <a:avLst/>
              <a:gdLst/>
              <a:ahLst/>
              <a:cxnLst/>
              <a:rect l="l" t="t" r="r" b="b"/>
              <a:pathLst>
                <a:path w="635" h="1269">
                  <a:moveTo>
                    <a:pt x="0" y="850"/>
                  </a:moveTo>
                  <a:lnTo>
                    <a:pt x="317" y="685"/>
                  </a:lnTo>
                  <a:lnTo>
                    <a:pt x="520" y="355"/>
                  </a:lnTo>
                  <a:lnTo>
                    <a:pt x="520" y="0"/>
                  </a:lnTo>
                </a:path>
              </a:pathLst>
            </a:custGeom>
            <a:ln w="3175">
              <a:solidFill>
                <a:srgbClr val="231F20"/>
              </a:solidFill>
            </a:ln>
          </p:spPr>
          <p:txBody>
            <a:bodyPr wrap="square" lIns="0" tIns="0" rIns="0" bIns="0" rtlCol="0"/>
            <a:lstStyle/>
            <a:p/>
          </p:txBody>
        </p:sp>
        <p:sp>
          <p:nvSpPr>
            <p:cNvPr id="6385" name="object 6385" descr=""/>
            <p:cNvSpPr/>
            <p:nvPr/>
          </p:nvSpPr>
          <p:spPr>
            <a:xfrm>
              <a:off x="5559753" y="2393762"/>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6386" name="object 6386" descr=""/>
            <p:cNvSpPr/>
            <p:nvPr/>
          </p:nvSpPr>
          <p:spPr>
            <a:xfrm>
              <a:off x="5563158" y="2422016"/>
              <a:ext cx="1270" cy="635"/>
            </a:xfrm>
            <a:custGeom>
              <a:avLst/>
              <a:gdLst/>
              <a:ahLst/>
              <a:cxnLst/>
              <a:rect l="l" t="t" r="r" b="b"/>
              <a:pathLst>
                <a:path w="1270" h="635">
                  <a:moveTo>
                    <a:pt x="0" y="0"/>
                  </a:moveTo>
                  <a:lnTo>
                    <a:pt x="330" y="76"/>
                  </a:lnTo>
                  <a:lnTo>
                    <a:pt x="673" y="127"/>
                  </a:lnTo>
                  <a:lnTo>
                    <a:pt x="1003" y="177"/>
                  </a:lnTo>
                </a:path>
              </a:pathLst>
            </a:custGeom>
            <a:ln w="3175">
              <a:solidFill>
                <a:srgbClr val="231F20"/>
              </a:solidFill>
            </a:ln>
          </p:spPr>
          <p:txBody>
            <a:bodyPr wrap="square" lIns="0" tIns="0" rIns="0" bIns="0" rtlCol="0"/>
            <a:lstStyle/>
            <a:p/>
          </p:txBody>
        </p:sp>
        <p:sp>
          <p:nvSpPr>
            <p:cNvPr id="6387" name="object 6387" descr=""/>
            <p:cNvSpPr/>
            <p:nvPr/>
          </p:nvSpPr>
          <p:spPr>
            <a:xfrm>
              <a:off x="5561044" y="2421408"/>
              <a:ext cx="1905" cy="635"/>
            </a:xfrm>
            <a:custGeom>
              <a:avLst/>
              <a:gdLst/>
              <a:ahLst/>
              <a:cxnLst/>
              <a:rect l="l" t="t" r="r" b="b"/>
              <a:pathLst>
                <a:path w="1904" h="635">
                  <a:moveTo>
                    <a:pt x="0" y="0"/>
                  </a:moveTo>
                  <a:lnTo>
                    <a:pt x="457" y="177"/>
                  </a:lnTo>
                  <a:lnTo>
                    <a:pt x="914" y="304"/>
                  </a:lnTo>
                  <a:lnTo>
                    <a:pt x="1384" y="431"/>
                  </a:lnTo>
                </a:path>
              </a:pathLst>
            </a:custGeom>
            <a:ln w="3175">
              <a:solidFill>
                <a:srgbClr val="231F20"/>
              </a:solidFill>
            </a:ln>
          </p:spPr>
          <p:txBody>
            <a:bodyPr wrap="square" lIns="0" tIns="0" rIns="0" bIns="0" rtlCol="0"/>
            <a:lstStyle/>
            <a:p/>
          </p:txBody>
        </p:sp>
        <p:sp>
          <p:nvSpPr>
            <p:cNvPr id="6388" name="object 6388" descr=""/>
            <p:cNvSpPr/>
            <p:nvPr/>
          </p:nvSpPr>
          <p:spPr>
            <a:xfrm>
              <a:off x="5562427" y="2421843"/>
              <a:ext cx="1270" cy="635"/>
            </a:xfrm>
            <a:custGeom>
              <a:avLst/>
              <a:gdLst/>
              <a:ahLst/>
              <a:cxnLst/>
              <a:rect l="l" t="t" r="r" b="b"/>
              <a:pathLst>
                <a:path w="1270" h="635">
                  <a:moveTo>
                    <a:pt x="0" y="0"/>
                  </a:moveTo>
                  <a:lnTo>
                    <a:pt x="241" y="63"/>
                  </a:lnTo>
                  <a:lnTo>
                    <a:pt x="495" y="127"/>
                  </a:lnTo>
                  <a:lnTo>
                    <a:pt x="736" y="177"/>
                  </a:lnTo>
                </a:path>
              </a:pathLst>
            </a:custGeom>
            <a:ln w="3175">
              <a:solidFill>
                <a:srgbClr val="231F20"/>
              </a:solidFill>
            </a:ln>
          </p:spPr>
          <p:txBody>
            <a:bodyPr wrap="square" lIns="0" tIns="0" rIns="0" bIns="0" rtlCol="0"/>
            <a:lstStyle/>
            <a:p/>
          </p:txBody>
        </p:sp>
        <p:sp>
          <p:nvSpPr>
            <p:cNvPr id="6389" name="object 6389" descr=""/>
            <p:cNvSpPr/>
            <p:nvPr/>
          </p:nvSpPr>
          <p:spPr>
            <a:xfrm>
              <a:off x="5571802" y="2421293"/>
              <a:ext cx="635" cy="635"/>
            </a:xfrm>
            <a:custGeom>
              <a:avLst/>
              <a:gdLst/>
              <a:ahLst/>
              <a:cxnLst/>
              <a:rect l="l" t="t" r="r" b="b"/>
              <a:pathLst>
                <a:path w="635" h="635">
                  <a:moveTo>
                    <a:pt x="0" y="165"/>
                  </a:moveTo>
                  <a:lnTo>
                    <a:pt x="254" y="63"/>
                  </a:lnTo>
                </a:path>
              </a:pathLst>
            </a:custGeom>
            <a:ln w="3175">
              <a:solidFill>
                <a:srgbClr val="231F20"/>
              </a:solidFill>
            </a:ln>
          </p:spPr>
          <p:txBody>
            <a:bodyPr wrap="square" lIns="0" tIns="0" rIns="0" bIns="0" rtlCol="0"/>
            <a:lstStyle/>
            <a:p/>
          </p:txBody>
        </p:sp>
        <p:sp>
          <p:nvSpPr>
            <p:cNvPr id="6390" name="object 6390" descr=""/>
            <p:cNvSpPr/>
            <p:nvPr/>
          </p:nvSpPr>
          <p:spPr>
            <a:xfrm>
              <a:off x="5552479" y="2402582"/>
              <a:ext cx="635" cy="2540"/>
            </a:xfrm>
            <a:custGeom>
              <a:avLst/>
              <a:gdLst/>
              <a:ahLst/>
              <a:cxnLst/>
              <a:rect l="l" t="t" r="r" b="b"/>
              <a:pathLst>
                <a:path w="635" h="2539">
                  <a:moveTo>
                    <a:pt x="584" y="0"/>
                  </a:moveTo>
                  <a:lnTo>
                    <a:pt x="342" y="622"/>
                  </a:lnTo>
                  <a:lnTo>
                    <a:pt x="152" y="1270"/>
                  </a:lnTo>
                  <a:lnTo>
                    <a:pt x="0" y="1917"/>
                  </a:lnTo>
                </a:path>
              </a:pathLst>
            </a:custGeom>
            <a:ln w="3175">
              <a:solidFill>
                <a:srgbClr val="231F20"/>
              </a:solidFill>
            </a:ln>
          </p:spPr>
          <p:txBody>
            <a:bodyPr wrap="square" lIns="0" tIns="0" rIns="0" bIns="0" rtlCol="0"/>
            <a:lstStyle/>
            <a:p/>
          </p:txBody>
        </p:sp>
        <p:sp>
          <p:nvSpPr>
            <p:cNvPr id="6391" name="object 6391" descr=""/>
            <p:cNvSpPr/>
            <p:nvPr/>
          </p:nvSpPr>
          <p:spPr>
            <a:xfrm>
              <a:off x="5552758" y="2410593"/>
              <a:ext cx="635" cy="1905"/>
            </a:xfrm>
            <a:custGeom>
              <a:avLst/>
              <a:gdLst/>
              <a:ahLst/>
              <a:cxnLst/>
              <a:rect l="l" t="t" r="r" b="b"/>
              <a:pathLst>
                <a:path w="635" h="1905">
                  <a:moveTo>
                    <a:pt x="0" y="0"/>
                  </a:moveTo>
                  <a:lnTo>
                    <a:pt x="114" y="508"/>
                  </a:lnTo>
                  <a:lnTo>
                    <a:pt x="254" y="990"/>
                  </a:lnTo>
                  <a:lnTo>
                    <a:pt x="419" y="1473"/>
                  </a:lnTo>
                </a:path>
              </a:pathLst>
            </a:custGeom>
            <a:ln w="3175">
              <a:solidFill>
                <a:srgbClr val="231F20"/>
              </a:solidFill>
            </a:ln>
          </p:spPr>
          <p:txBody>
            <a:bodyPr wrap="square" lIns="0" tIns="0" rIns="0" bIns="0" rtlCol="0"/>
            <a:lstStyle/>
            <a:p/>
          </p:txBody>
        </p:sp>
        <p:sp>
          <p:nvSpPr>
            <p:cNvPr id="6392" name="object 6392" descr=""/>
            <p:cNvSpPr/>
            <p:nvPr/>
          </p:nvSpPr>
          <p:spPr>
            <a:xfrm>
              <a:off x="5577085" y="2398987"/>
              <a:ext cx="1905" cy="3175"/>
            </a:xfrm>
            <a:custGeom>
              <a:avLst/>
              <a:gdLst/>
              <a:ahLst/>
              <a:cxnLst/>
              <a:rect l="l" t="t" r="r" b="b"/>
              <a:pathLst>
                <a:path w="1904" h="3175">
                  <a:moveTo>
                    <a:pt x="1600" y="2590"/>
                  </a:moveTo>
                  <a:lnTo>
                    <a:pt x="1155" y="1676"/>
                  </a:lnTo>
                  <a:lnTo>
                    <a:pt x="622" y="800"/>
                  </a:lnTo>
                  <a:lnTo>
                    <a:pt x="0" y="0"/>
                  </a:lnTo>
                </a:path>
              </a:pathLst>
            </a:custGeom>
            <a:ln w="3175">
              <a:solidFill>
                <a:srgbClr val="231F20"/>
              </a:solidFill>
            </a:ln>
          </p:spPr>
          <p:txBody>
            <a:bodyPr wrap="square" lIns="0" tIns="0" rIns="0" bIns="0" rtlCol="0"/>
            <a:lstStyle/>
            <a:p/>
          </p:txBody>
        </p:sp>
        <p:sp>
          <p:nvSpPr>
            <p:cNvPr id="6393" name="object 6393" descr=""/>
            <p:cNvSpPr/>
            <p:nvPr/>
          </p:nvSpPr>
          <p:spPr>
            <a:xfrm>
              <a:off x="5561577" y="2420466"/>
              <a:ext cx="1905" cy="635"/>
            </a:xfrm>
            <a:custGeom>
              <a:avLst/>
              <a:gdLst/>
              <a:ahLst/>
              <a:cxnLst/>
              <a:rect l="l" t="t" r="r" b="b"/>
              <a:pathLst>
                <a:path w="1904" h="635">
                  <a:moveTo>
                    <a:pt x="0" y="0"/>
                  </a:moveTo>
                  <a:lnTo>
                    <a:pt x="482" y="177"/>
                  </a:lnTo>
                  <a:lnTo>
                    <a:pt x="977" y="304"/>
                  </a:lnTo>
                  <a:lnTo>
                    <a:pt x="1473" y="419"/>
                  </a:lnTo>
                </a:path>
              </a:pathLst>
            </a:custGeom>
            <a:ln w="3175">
              <a:solidFill>
                <a:srgbClr val="231F20"/>
              </a:solidFill>
            </a:ln>
          </p:spPr>
          <p:txBody>
            <a:bodyPr wrap="square" lIns="0" tIns="0" rIns="0" bIns="0" rtlCol="0"/>
            <a:lstStyle/>
            <a:p/>
          </p:txBody>
        </p:sp>
        <p:sp>
          <p:nvSpPr>
            <p:cNvPr id="6394" name="object 6394" descr=""/>
            <p:cNvSpPr/>
            <p:nvPr/>
          </p:nvSpPr>
          <p:spPr>
            <a:xfrm>
              <a:off x="5577551" y="2413625"/>
              <a:ext cx="1270" cy="1905"/>
            </a:xfrm>
            <a:custGeom>
              <a:avLst/>
              <a:gdLst/>
              <a:ahLst/>
              <a:cxnLst/>
              <a:rect l="l" t="t" r="r" b="b"/>
              <a:pathLst>
                <a:path w="1270" h="1905">
                  <a:moveTo>
                    <a:pt x="0" y="1879"/>
                  </a:moveTo>
                  <a:lnTo>
                    <a:pt x="406" y="1282"/>
                  </a:lnTo>
                  <a:lnTo>
                    <a:pt x="787" y="647"/>
                  </a:lnTo>
                  <a:lnTo>
                    <a:pt x="1092" y="0"/>
                  </a:lnTo>
                </a:path>
              </a:pathLst>
            </a:custGeom>
            <a:ln w="3175">
              <a:solidFill>
                <a:srgbClr val="231F20"/>
              </a:solidFill>
            </a:ln>
          </p:spPr>
          <p:txBody>
            <a:bodyPr wrap="square" lIns="0" tIns="0" rIns="0" bIns="0" rtlCol="0"/>
            <a:lstStyle/>
            <a:p/>
          </p:txBody>
        </p:sp>
        <p:sp>
          <p:nvSpPr>
            <p:cNvPr id="6395" name="object 6395" descr=""/>
            <p:cNvSpPr/>
            <p:nvPr/>
          </p:nvSpPr>
          <p:spPr>
            <a:xfrm>
              <a:off x="5555825" y="2396765"/>
              <a:ext cx="1905" cy="1905"/>
            </a:xfrm>
            <a:custGeom>
              <a:avLst/>
              <a:gdLst/>
              <a:ahLst/>
              <a:cxnLst/>
              <a:rect l="l" t="t" r="r" b="b"/>
              <a:pathLst>
                <a:path w="1904" h="1905">
                  <a:moveTo>
                    <a:pt x="1435" y="0"/>
                  </a:moveTo>
                  <a:lnTo>
                    <a:pt x="927" y="419"/>
                  </a:lnTo>
                  <a:lnTo>
                    <a:pt x="444" y="863"/>
                  </a:lnTo>
                  <a:lnTo>
                    <a:pt x="0" y="1346"/>
                  </a:lnTo>
                </a:path>
              </a:pathLst>
            </a:custGeom>
            <a:ln w="3175">
              <a:solidFill>
                <a:srgbClr val="231F20"/>
              </a:solidFill>
            </a:ln>
          </p:spPr>
          <p:txBody>
            <a:bodyPr wrap="square" lIns="0" tIns="0" rIns="0" bIns="0" rtlCol="0"/>
            <a:lstStyle/>
            <a:p/>
          </p:txBody>
        </p:sp>
        <p:sp>
          <p:nvSpPr>
            <p:cNvPr id="6396" name="object 6396" descr=""/>
            <p:cNvSpPr/>
            <p:nvPr/>
          </p:nvSpPr>
          <p:spPr>
            <a:xfrm>
              <a:off x="5560479" y="2421210"/>
              <a:ext cx="635" cy="635"/>
            </a:xfrm>
            <a:custGeom>
              <a:avLst/>
              <a:gdLst/>
              <a:ahLst/>
              <a:cxnLst/>
              <a:rect l="l" t="t" r="r" b="b"/>
              <a:pathLst>
                <a:path w="635" h="635">
                  <a:moveTo>
                    <a:pt x="0" y="0"/>
                  </a:moveTo>
                  <a:lnTo>
                    <a:pt x="152" y="63"/>
                  </a:lnTo>
                  <a:lnTo>
                    <a:pt x="317" y="127"/>
                  </a:lnTo>
                  <a:lnTo>
                    <a:pt x="469" y="190"/>
                  </a:lnTo>
                </a:path>
              </a:pathLst>
            </a:custGeom>
            <a:ln w="3175">
              <a:solidFill>
                <a:srgbClr val="231F20"/>
              </a:solidFill>
            </a:ln>
          </p:spPr>
          <p:txBody>
            <a:bodyPr wrap="square" lIns="0" tIns="0" rIns="0" bIns="0" rtlCol="0"/>
            <a:lstStyle/>
            <a:p/>
          </p:txBody>
        </p:sp>
        <p:sp>
          <p:nvSpPr>
            <p:cNvPr id="6397" name="object 6397" descr=""/>
            <p:cNvSpPr/>
            <p:nvPr/>
          </p:nvSpPr>
          <p:spPr>
            <a:xfrm>
              <a:off x="5592389" y="2376437"/>
              <a:ext cx="5080" cy="5080"/>
            </a:xfrm>
            <a:custGeom>
              <a:avLst/>
              <a:gdLst/>
              <a:ahLst/>
              <a:cxnLst/>
              <a:rect l="l" t="t" r="r" b="b"/>
              <a:pathLst>
                <a:path w="5079" h="5080">
                  <a:moveTo>
                    <a:pt x="4825" y="4825"/>
                  </a:moveTo>
                  <a:lnTo>
                    <a:pt x="3352" y="3073"/>
                  </a:lnTo>
                  <a:lnTo>
                    <a:pt x="1739" y="1460"/>
                  </a:lnTo>
                  <a:lnTo>
                    <a:pt x="0" y="0"/>
                  </a:lnTo>
                </a:path>
              </a:pathLst>
            </a:custGeom>
            <a:ln w="3175">
              <a:solidFill>
                <a:srgbClr val="231F20"/>
              </a:solidFill>
            </a:ln>
          </p:spPr>
          <p:txBody>
            <a:bodyPr wrap="square" lIns="0" tIns="0" rIns="0" bIns="0" rtlCol="0"/>
            <a:lstStyle/>
            <a:p/>
          </p:txBody>
        </p:sp>
        <p:sp>
          <p:nvSpPr>
            <p:cNvPr id="6398" name="object 6398" descr=""/>
            <p:cNvSpPr/>
            <p:nvPr/>
          </p:nvSpPr>
          <p:spPr>
            <a:xfrm>
              <a:off x="5592384" y="2433858"/>
              <a:ext cx="5080" cy="5080"/>
            </a:xfrm>
            <a:custGeom>
              <a:avLst/>
              <a:gdLst/>
              <a:ahLst/>
              <a:cxnLst/>
              <a:rect l="l" t="t" r="r" b="b"/>
              <a:pathLst>
                <a:path w="5079" h="5080">
                  <a:moveTo>
                    <a:pt x="0" y="4825"/>
                  </a:moveTo>
                  <a:lnTo>
                    <a:pt x="1739" y="3365"/>
                  </a:lnTo>
                  <a:lnTo>
                    <a:pt x="3365" y="1739"/>
                  </a:lnTo>
                  <a:lnTo>
                    <a:pt x="4826" y="0"/>
                  </a:lnTo>
                </a:path>
              </a:pathLst>
            </a:custGeom>
            <a:ln w="3175">
              <a:solidFill>
                <a:srgbClr val="231F20"/>
              </a:solidFill>
            </a:ln>
          </p:spPr>
          <p:txBody>
            <a:bodyPr wrap="square" lIns="0" tIns="0" rIns="0" bIns="0" rtlCol="0"/>
            <a:lstStyle/>
            <a:p/>
          </p:txBody>
        </p:sp>
        <p:sp>
          <p:nvSpPr>
            <p:cNvPr id="6399" name="object 6399" descr=""/>
            <p:cNvSpPr/>
            <p:nvPr/>
          </p:nvSpPr>
          <p:spPr>
            <a:xfrm>
              <a:off x="5534966" y="2376438"/>
              <a:ext cx="5080" cy="5080"/>
            </a:xfrm>
            <a:custGeom>
              <a:avLst/>
              <a:gdLst/>
              <a:ahLst/>
              <a:cxnLst/>
              <a:rect l="l" t="t" r="r" b="b"/>
              <a:pathLst>
                <a:path w="5079" h="5080">
                  <a:moveTo>
                    <a:pt x="4825" y="0"/>
                  </a:moveTo>
                  <a:lnTo>
                    <a:pt x="3086" y="1460"/>
                  </a:lnTo>
                  <a:lnTo>
                    <a:pt x="1460" y="3073"/>
                  </a:lnTo>
                  <a:lnTo>
                    <a:pt x="0" y="4826"/>
                  </a:lnTo>
                </a:path>
              </a:pathLst>
            </a:custGeom>
            <a:ln w="3175">
              <a:solidFill>
                <a:srgbClr val="231F20"/>
              </a:solidFill>
            </a:ln>
          </p:spPr>
          <p:txBody>
            <a:bodyPr wrap="square" lIns="0" tIns="0" rIns="0" bIns="0" rtlCol="0"/>
            <a:lstStyle/>
            <a:p/>
          </p:txBody>
        </p:sp>
        <p:sp>
          <p:nvSpPr>
            <p:cNvPr id="6400" name="object 6400" descr=""/>
            <p:cNvSpPr/>
            <p:nvPr/>
          </p:nvSpPr>
          <p:spPr>
            <a:xfrm>
              <a:off x="5534962" y="2433861"/>
              <a:ext cx="5080" cy="5080"/>
            </a:xfrm>
            <a:custGeom>
              <a:avLst/>
              <a:gdLst/>
              <a:ahLst/>
              <a:cxnLst/>
              <a:rect l="l" t="t" r="r" b="b"/>
              <a:pathLst>
                <a:path w="5079" h="5080">
                  <a:moveTo>
                    <a:pt x="0" y="0"/>
                  </a:moveTo>
                  <a:lnTo>
                    <a:pt x="1473" y="1739"/>
                  </a:lnTo>
                  <a:lnTo>
                    <a:pt x="3086" y="3365"/>
                  </a:lnTo>
                  <a:lnTo>
                    <a:pt x="4826" y="4826"/>
                  </a:lnTo>
                </a:path>
              </a:pathLst>
            </a:custGeom>
            <a:ln w="3175">
              <a:solidFill>
                <a:srgbClr val="231F20"/>
              </a:solidFill>
            </a:ln>
          </p:spPr>
          <p:txBody>
            <a:bodyPr wrap="square" lIns="0" tIns="0" rIns="0" bIns="0" rtlCol="0"/>
            <a:lstStyle/>
            <a:p/>
          </p:txBody>
        </p:sp>
        <p:sp>
          <p:nvSpPr>
            <p:cNvPr id="6401" name="object 6401" descr=""/>
            <p:cNvSpPr/>
            <p:nvPr/>
          </p:nvSpPr>
          <p:spPr>
            <a:xfrm>
              <a:off x="5592389" y="2376437"/>
              <a:ext cx="5080" cy="5080"/>
            </a:xfrm>
            <a:custGeom>
              <a:avLst/>
              <a:gdLst/>
              <a:ahLst/>
              <a:cxnLst/>
              <a:rect l="l" t="t" r="r" b="b"/>
              <a:pathLst>
                <a:path w="5079" h="5080">
                  <a:moveTo>
                    <a:pt x="4825" y="4825"/>
                  </a:moveTo>
                  <a:lnTo>
                    <a:pt x="3352" y="3073"/>
                  </a:lnTo>
                  <a:lnTo>
                    <a:pt x="1739" y="1460"/>
                  </a:lnTo>
                  <a:lnTo>
                    <a:pt x="0" y="0"/>
                  </a:lnTo>
                </a:path>
              </a:pathLst>
            </a:custGeom>
            <a:ln w="3175">
              <a:solidFill>
                <a:srgbClr val="231F20"/>
              </a:solidFill>
            </a:ln>
          </p:spPr>
          <p:txBody>
            <a:bodyPr wrap="square" lIns="0" tIns="0" rIns="0" bIns="0" rtlCol="0"/>
            <a:lstStyle/>
            <a:p/>
          </p:txBody>
        </p:sp>
        <p:sp>
          <p:nvSpPr>
            <p:cNvPr id="6402" name="object 6402" descr=""/>
            <p:cNvSpPr/>
            <p:nvPr/>
          </p:nvSpPr>
          <p:spPr>
            <a:xfrm>
              <a:off x="5592384" y="2433858"/>
              <a:ext cx="5080" cy="5080"/>
            </a:xfrm>
            <a:custGeom>
              <a:avLst/>
              <a:gdLst/>
              <a:ahLst/>
              <a:cxnLst/>
              <a:rect l="l" t="t" r="r" b="b"/>
              <a:pathLst>
                <a:path w="5079" h="5080">
                  <a:moveTo>
                    <a:pt x="0" y="4825"/>
                  </a:moveTo>
                  <a:lnTo>
                    <a:pt x="1739" y="3365"/>
                  </a:lnTo>
                  <a:lnTo>
                    <a:pt x="3365" y="1739"/>
                  </a:lnTo>
                  <a:lnTo>
                    <a:pt x="4826" y="0"/>
                  </a:lnTo>
                </a:path>
              </a:pathLst>
            </a:custGeom>
            <a:ln w="3175">
              <a:solidFill>
                <a:srgbClr val="231F20"/>
              </a:solidFill>
            </a:ln>
          </p:spPr>
          <p:txBody>
            <a:bodyPr wrap="square" lIns="0" tIns="0" rIns="0" bIns="0" rtlCol="0"/>
            <a:lstStyle/>
            <a:p/>
          </p:txBody>
        </p:sp>
        <p:sp>
          <p:nvSpPr>
            <p:cNvPr id="6403" name="object 6403" descr=""/>
            <p:cNvSpPr/>
            <p:nvPr/>
          </p:nvSpPr>
          <p:spPr>
            <a:xfrm>
              <a:off x="5541702" y="2428825"/>
              <a:ext cx="3175" cy="3175"/>
            </a:xfrm>
            <a:custGeom>
              <a:avLst/>
              <a:gdLst/>
              <a:ahLst/>
              <a:cxnLst/>
              <a:rect l="l" t="t" r="r" b="b"/>
              <a:pathLst>
                <a:path w="3175" h="3175">
                  <a:moveTo>
                    <a:pt x="0" y="0"/>
                  </a:moveTo>
                  <a:lnTo>
                    <a:pt x="965" y="1104"/>
                  </a:lnTo>
                  <a:lnTo>
                    <a:pt x="2006" y="2159"/>
                  </a:lnTo>
                  <a:lnTo>
                    <a:pt x="3124" y="3124"/>
                  </a:lnTo>
                </a:path>
              </a:pathLst>
            </a:custGeom>
            <a:ln w="3175">
              <a:solidFill>
                <a:srgbClr val="231F20"/>
              </a:solidFill>
            </a:ln>
          </p:spPr>
          <p:txBody>
            <a:bodyPr wrap="square" lIns="0" tIns="0" rIns="0" bIns="0" rtlCol="0"/>
            <a:lstStyle/>
            <a:p/>
          </p:txBody>
        </p:sp>
        <p:sp>
          <p:nvSpPr>
            <p:cNvPr id="6404" name="object 6404" descr=""/>
            <p:cNvSpPr/>
            <p:nvPr/>
          </p:nvSpPr>
          <p:spPr>
            <a:xfrm>
              <a:off x="5541703" y="2383171"/>
              <a:ext cx="3175" cy="3175"/>
            </a:xfrm>
            <a:custGeom>
              <a:avLst/>
              <a:gdLst/>
              <a:ahLst/>
              <a:cxnLst/>
              <a:rect l="l" t="t" r="r" b="b"/>
              <a:pathLst>
                <a:path w="3175" h="3175">
                  <a:moveTo>
                    <a:pt x="3124" y="0"/>
                  </a:moveTo>
                  <a:lnTo>
                    <a:pt x="2006" y="965"/>
                  </a:lnTo>
                  <a:lnTo>
                    <a:pt x="965" y="2006"/>
                  </a:lnTo>
                  <a:lnTo>
                    <a:pt x="0" y="3124"/>
                  </a:lnTo>
                </a:path>
              </a:pathLst>
            </a:custGeom>
            <a:ln w="3175">
              <a:solidFill>
                <a:srgbClr val="231F20"/>
              </a:solidFill>
            </a:ln>
          </p:spPr>
          <p:txBody>
            <a:bodyPr wrap="square" lIns="0" tIns="0" rIns="0" bIns="0" rtlCol="0"/>
            <a:lstStyle/>
            <a:p/>
          </p:txBody>
        </p:sp>
        <p:sp>
          <p:nvSpPr>
            <p:cNvPr id="6405" name="object 6405" descr=""/>
            <p:cNvSpPr/>
            <p:nvPr/>
          </p:nvSpPr>
          <p:spPr>
            <a:xfrm>
              <a:off x="5587351" y="2383173"/>
              <a:ext cx="3175" cy="3175"/>
            </a:xfrm>
            <a:custGeom>
              <a:avLst/>
              <a:gdLst/>
              <a:ahLst/>
              <a:cxnLst/>
              <a:rect l="l" t="t" r="r" b="b"/>
              <a:pathLst>
                <a:path w="3175" h="3175">
                  <a:moveTo>
                    <a:pt x="3124" y="3124"/>
                  </a:moveTo>
                  <a:lnTo>
                    <a:pt x="2158" y="2006"/>
                  </a:lnTo>
                  <a:lnTo>
                    <a:pt x="1117" y="965"/>
                  </a:lnTo>
                  <a:lnTo>
                    <a:pt x="0" y="0"/>
                  </a:lnTo>
                </a:path>
              </a:pathLst>
            </a:custGeom>
            <a:ln w="3175">
              <a:solidFill>
                <a:srgbClr val="231F20"/>
              </a:solidFill>
            </a:ln>
          </p:spPr>
          <p:txBody>
            <a:bodyPr wrap="square" lIns="0" tIns="0" rIns="0" bIns="0" rtlCol="0"/>
            <a:lstStyle/>
            <a:p/>
          </p:txBody>
        </p:sp>
        <p:sp>
          <p:nvSpPr>
            <p:cNvPr id="6406" name="object 6406" descr=""/>
            <p:cNvSpPr/>
            <p:nvPr/>
          </p:nvSpPr>
          <p:spPr>
            <a:xfrm>
              <a:off x="5587349" y="2428827"/>
              <a:ext cx="3175" cy="3175"/>
            </a:xfrm>
            <a:custGeom>
              <a:avLst/>
              <a:gdLst/>
              <a:ahLst/>
              <a:cxnLst/>
              <a:rect l="l" t="t" r="r" b="b"/>
              <a:pathLst>
                <a:path w="3175" h="3175">
                  <a:moveTo>
                    <a:pt x="0" y="3124"/>
                  </a:moveTo>
                  <a:lnTo>
                    <a:pt x="1117" y="2158"/>
                  </a:lnTo>
                  <a:lnTo>
                    <a:pt x="2159" y="1104"/>
                  </a:lnTo>
                  <a:lnTo>
                    <a:pt x="3124" y="0"/>
                  </a:lnTo>
                </a:path>
              </a:pathLst>
            </a:custGeom>
            <a:ln w="3175">
              <a:solidFill>
                <a:srgbClr val="231F20"/>
              </a:solidFill>
            </a:ln>
          </p:spPr>
          <p:txBody>
            <a:bodyPr wrap="square" lIns="0" tIns="0" rIns="0" bIns="0" rtlCol="0"/>
            <a:lstStyle/>
            <a:p/>
          </p:txBody>
        </p:sp>
        <p:sp>
          <p:nvSpPr>
            <p:cNvPr id="6407" name="object 6407" descr=""/>
            <p:cNvSpPr/>
            <p:nvPr/>
          </p:nvSpPr>
          <p:spPr>
            <a:xfrm>
              <a:off x="5586995" y="2428467"/>
              <a:ext cx="3175" cy="3175"/>
            </a:xfrm>
            <a:custGeom>
              <a:avLst/>
              <a:gdLst/>
              <a:ahLst/>
              <a:cxnLst/>
              <a:rect l="l" t="t" r="r" b="b"/>
              <a:pathLst>
                <a:path w="3175" h="3175">
                  <a:moveTo>
                    <a:pt x="0" y="3073"/>
                  </a:moveTo>
                  <a:lnTo>
                    <a:pt x="1092" y="2120"/>
                  </a:lnTo>
                  <a:lnTo>
                    <a:pt x="2120" y="1092"/>
                  </a:lnTo>
                  <a:lnTo>
                    <a:pt x="3073" y="0"/>
                  </a:lnTo>
                </a:path>
              </a:pathLst>
            </a:custGeom>
            <a:ln w="3175">
              <a:solidFill>
                <a:srgbClr val="231F20"/>
              </a:solidFill>
            </a:ln>
          </p:spPr>
          <p:txBody>
            <a:bodyPr wrap="square" lIns="0" tIns="0" rIns="0" bIns="0" rtlCol="0"/>
            <a:lstStyle/>
            <a:p/>
          </p:txBody>
        </p:sp>
        <p:sp>
          <p:nvSpPr>
            <p:cNvPr id="6408" name="object 6408" descr=""/>
            <p:cNvSpPr/>
            <p:nvPr/>
          </p:nvSpPr>
          <p:spPr>
            <a:xfrm>
              <a:off x="5586998" y="2383584"/>
              <a:ext cx="3175" cy="3175"/>
            </a:xfrm>
            <a:custGeom>
              <a:avLst/>
              <a:gdLst/>
              <a:ahLst/>
              <a:cxnLst/>
              <a:rect l="l" t="t" r="r" b="b"/>
              <a:pathLst>
                <a:path w="3175" h="3175">
                  <a:moveTo>
                    <a:pt x="3073" y="3073"/>
                  </a:moveTo>
                  <a:lnTo>
                    <a:pt x="2120" y="1981"/>
                  </a:lnTo>
                  <a:lnTo>
                    <a:pt x="1092" y="952"/>
                  </a:lnTo>
                  <a:lnTo>
                    <a:pt x="0" y="0"/>
                  </a:lnTo>
                </a:path>
              </a:pathLst>
            </a:custGeom>
            <a:ln w="3175">
              <a:solidFill>
                <a:srgbClr val="231F20"/>
              </a:solidFill>
            </a:ln>
          </p:spPr>
          <p:txBody>
            <a:bodyPr wrap="square" lIns="0" tIns="0" rIns="0" bIns="0" rtlCol="0"/>
            <a:lstStyle/>
            <a:p/>
          </p:txBody>
        </p:sp>
        <p:sp>
          <p:nvSpPr>
            <p:cNvPr id="6409" name="object 6409" descr=""/>
            <p:cNvSpPr/>
            <p:nvPr/>
          </p:nvSpPr>
          <p:spPr>
            <a:xfrm>
              <a:off x="5542111" y="2428466"/>
              <a:ext cx="3175" cy="3175"/>
            </a:xfrm>
            <a:custGeom>
              <a:avLst/>
              <a:gdLst/>
              <a:ahLst/>
              <a:cxnLst/>
              <a:rect l="l" t="t" r="r" b="b"/>
              <a:pathLst>
                <a:path w="3175" h="3175">
                  <a:moveTo>
                    <a:pt x="0" y="0"/>
                  </a:moveTo>
                  <a:lnTo>
                    <a:pt x="952" y="1092"/>
                  </a:lnTo>
                  <a:lnTo>
                    <a:pt x="1981" y="2120"/>
                  </a:lnTo>
                  <a:lnTo>
                    <a:pt x="3073" y="3073"/>
                  </a:lnTo>
                </a:path>
              </a:pathLst>
            </a:custGeom>
            <a:ln w="3175">
              <a:solidFill>
                <a:srgbClr val="231F20"/>
              </a:solidFill>
            </a:ln>
          </p:spPr>
          <p:txBody>
            <a:bodyPr wrap="square" lIns="0" tIns="0" rIns="0" bIns="0" rtlCol="0"/>
            <a:lstStyle/>
            <a:p/>
          </p:txBody>
        </p:sp>
        <p:sp>
          <p:nvSpPr>
            <p:cNvPr id="6410" name="object 6410" descr=""/>
            <p:cNvSpPr/>
            <p:nvPr/>
          </p:nvSpPr>
          <p:spPr>
            <a:xfrm>
              <a:off x="5542107" y="2383582"/>
              <a:ext cx="3175" cy="3175"/>
            </a:xfrm>
            <a:custGeom>
              <a:avLst/>
              <a:gdLst/>
              <a:ahLst/>
              <a:cxnLst/>
              <a:rect l="l" t="t" r="r" b="b"/>
              <a:pathLst>
                <a:path w="3175" h="3175">
                  <a:moveTo>
                    <a:pt x="3073" y="0"/>
                  </a:moveTo>
                  <a:lnTo>
                    <a:pt x="1981" y="952"/>
                  </a:lnTo>
                  <a:lnTo>
                    <a:pt x="952" y="1981"/>
                  </a:lnTo>
                  <a:lnTo>
                    <a:pt x="0" y="3073"/>
                  </a:lnTo>
                </a:path>
              </a:pathLst>
            </a:custGeom>
            <a:ln w="3175">
              <a:solidFill>
                <a:srgbClr val="231F20"/>
              </a:solidFill>
            </a:ln>
          </p:spPr>
          <p:txBody>
            <a:bodyPr wrap="square" lIns="0" tIns="0" rIns="0" bIns="0" rtlCol="0"/>
            <a:lstStyle/>
            <a:p/>
          </p:txBody>
        </p:sp>
        <p:sp>
          <p:nvSpPr>
            <p:cNvPr id="6411" name="object 6411" descr=""/>
            <p:cNvSpPr/>
            <p:nvPr/>
          </p:nvSpPr>
          <p:spPr>
            <a:xfrm>
              <a:off x="5586998" y="2383584"/>
              <a:ext cx="3175" cy="3175"/>
            </a:xfrm>
            <a:custGeom>
              <a:avLst/>
              <a:gdLst/>
              <a:ahLst/>
              <a:cxnLst/>
              <a:rect l="l" t="t" r="r" b="b"/>
              <a:pathLst>
                <a:path w="3175" h="3175">
                  <a:moveTo>
                    <a:pt x="3073" y="3073"/>
                  </a:moveTo>
                  <a:lnTo>
                    <a:pt x="2120" y="1981"/>
                  </a:lnTo>
                  <a:lnTo>
                    <a:pt x="1092" y="952"/>
                  </a:lnTo>
                  <a:lnTo>
                    <a:pt x="0" y="0"/>
                  </a:lnTo>
                </a:path>
              </a:pathLst>
            </a:custGeom>
            <a:ln w="3175">
              <a:solidFill>
                <a:srgbClr val="231F20"/>
              </a:solidFill>
            </a:ln>
          </p:spPr>
          <p:txBody>
            <a:bodyPr wrap="square" lIns="0" tIns="0" rIns="0" bIns="0" rtlCol="0"/>
            <a:lstStyle/>
            <a:p/>
          </p:txBody>
        </p:sp>
        <p:sp>
          <p:nvSpPr>
            <p:cNvPr id="6412" name="object 6412" descr=""/>
            <p:cNvSpPr/>
            <p:nvPr/>
          </p:nvSpPr>
          <p:spPr>
            <a:xfrm>
              <a:off x="5586995" y="2428467"/>
              <a:ext cx="3175" cy="3175"/>
            </a:xfrm>
            <a:custGeom>
              <a:avLst/>
              <a:gdLst/>
              <a:ahLst/>
              <a:cxnLst/>
              <a:rect l="l" t="t" r="r" b="b"/>
              <a:pathLst>
                <a:path w="3175" h="3175">
                  <a:moveTo>
                    <a:pt x="0" y="3073"/>
                  </a:moveTo>
                  <a:lnTo>
                    <a:pt x="1092" y="2120"/>
                  </a:lnTo>
                  <a:lnTo>
                    <a:pt x="2120" y="1092"/>
                  </a:lnTo>
                  <a:lnTo>
                    <a:pt x="3073" y="0"/>
                  </a:lnTo>
                </a:path>
              </a:pathLst>
            </a:custGeom>
            <a:ln w="3175">
              <a:solidFill>
                <a:srgbClr val="231F20"/>
              </a:solidFill>
            </a:ln>
          </p:spPr>
          <p:txBody>
            <a:bodyPr wrap="square" lIns="0" tIns="0" rIns="0" bIns="0" rtlCol="0"/>
            <a:lstStyle/>
            <a:p/>
          </p:txBody>
        </p:sp>
        <p:sp>
          <p:nvSpPr>
            <p:cNvPr id="6413" name="object 6413" descr=""/>
            <p:cNvSpPr/>
            <p:nvPr/>
          </p:nvSpPr>
          <p:spPr>
            <a:xfrm>
              <a:off x="5577154" y="2393025"/>
              <a:ext cx="3810" cy="3810"/>
            </a:xfrm>
            <a:custGeom>
              <a:avLst/>
              <a:gdLst/>
              <a:ahLst/>
              <a:cxnLst/>
              <a:rect l="l" t="t" r="r" b="b"/>
              <a:pathLst>
                <a:path w="3810" h="3810">
                  <a:moveTo>
                    <a:pt x="3479" y="3467"/>
                  </a:moveTo>
                  <a:lnTo>
                    <a:pt x="2476" y="2146"/>
                  </a:lnTo>
                  <a:lnTo>
                    <a:pt x="1308" y="990"/>
                  </a:lnTo>
                  <a:lnTo>
                    <a:pt x="0" y="0"/>
                  </a:lnTo>
                </a:path>
              </a:pathLst>
            </a:custGeom>
            <a:ln w="3175">
              <a:solidFill>
                <a:srgbClr val="231F20"/>
              </a:solidFill>
            </a:ln>
          </p:spPr>
          <p:txBody>
            <a:bodyPr wrap="square" lIns="0" tIns="0" rIns="0" bIns="0" rtlCol="0"/>
            <a:lstStyle/>
            <a:p/>
          </p:txBody>
        </p:sp>
        <p:sp>
          <p:nvSpPr>
            <p:cNvPr id="6414" name="object 6414" descr=""/>
            <p:cNvSpPr/>
            <p:nvPr/>
          </p:nvSpPr>
          <p:spPr>
            <a:xfrm>
              <a:off x="5551543" y="2393019"/>
              <a:ext cx="3810" cy="3810"/>
            </a:xfrm>
            <a:custGeom>
              <a:avLst/>
              <a:gdLst/>
              <a:ahLst/>
              <a:cxnLst/>
              <a:rect l="l" t="t" r="r" b="b"/>
              <a:pathLst>
                <a:path w="3810" h="3810">
                  <a:moveTo>
                    <a:pt x="3479" y="0"/>
                  </a:moveTo>
                  <a:lnTo>
                    <a:pt x="2171" y="990"/>
                  </a:lnTo>
                  <a:lnTo>
                    <a:pt x="1003" y="2159"/>
                  </a:lnTo>
                  <a:lnTo>
                    <a:pt x="0" y="3467"/>
                  </a:lnTo>
                </a:path>
              </a:pathLst>
            </a:custGeom>
            <a:ln w="3175">
              <a:solidFill>
                <a:srgbClr val="231F20"/>
              </a:solidFill>
            </a:ln>
          </p:spPr>
          <p:txBody>
            <a:bodyPr wrap="square" lIns="0" tIns="0" rIns="0" bIns="0" rtlCol="0"/>
            <a:lstStyle/>
            <a:p/>
          </p:txBody>
        </p:sp>
        <p:sp>
          <p:nvSpPr>
            <p:cNvPr id="6415" name="object 6415" descr=""/>
            <p:cNvSpPr/>
            <p:nvPr/>
          </p:nvSpPr>
          <p:spPr>
            <a:xfrm>
              <a:off x="5577154" y="2418636"/>
              <a:ext cx="3810" cy="3810"/>
            </a:xfrm>
            <a:custGeom>
              <a:avLst/>
              <a:gdLst/>
              <a:ahLst/>
              <a:cxnLst/>
              <a:rect l="l" t="t" r="r" b="b"/>
              <a:pathLst>
                <a:path w="3810" h="3810">
                  <a:moveTo>
                    <a:pt x="0" y="3467"/>
                  </a:moveTo>
                  <a:lnTo>
                    <a:pt x="1308" y="2476"/>
                  </a:lnTo>
                  <a:lnTo>
                    <a:pt x="2476" y="1295"/>
                  </a:lnTo>
                  <a:lnTo>
                    <a:pt x="3479" y="0"/>
                  </a:lnTo>
                </a:path>
              </a:pathLst>
            </a:custGeom>
            <a:ln w="3175">
              <a:solidFill>
                <a:srgbClr val="231F20"/>
              </a:solidFill>
            </a:ln>
          </p:spPr>
          <p:txBody>
            <a:bodyPr wrap="square" lIns="0" tIns="0" rIns="0" bIns="0" rtlCol="0"/>
            <a:lstStyle/>
            <a:p/>
          </p:txBody>
        </p:sp>
        <p:sp>
          <p:nvSpPr>
            <p:cNvPr id="6416" name="object 6416" descr=""/>
            <p:cNvSpPr/>
            <p:nvPr/>
          </p:nvSpPr>
          <p:spPr>
            <a:xfrm>
              <a:off x="5551543" y="2418630"/>
              <a:ext cx="3810" cy="3810"/>
            </a:xfrm>
            <a:custGeom>
              <a:avLst/>
              <a:gdLst/>
              <a:ahLst/>
              <a:cxnLst/>
              <a:rect l="l" t="t" r="r" b="b"/>
              <a:pathLst>
                <a:path w="3810" h="3810">
                  <a:moveTo>
                    <a:pt x="0" y="0"/>
                  </a:moveTo>
                  <a:lnTo>
                    <a:pt x="1003" y="1308"/>
                  </a:lnTo>
                  <a:lnTo>
                    <a:pt x="2171" y="2476"/>
                  </a:lnTo>
                  <a:lnTo>
                    <a:pt x="3479" y="3467"/>
                  </a:lnTo>
                </a:path>
              </a:pathLst>
            </a:custGeom>
            <a:ln w="3175">
              <a:solidFill>
                <a:srgbClr val="231F20"/>
              </a:solidFill>
            </a:ln>
          </p:spPr>
          <p:txBody>
            <a:bodyPr wrap="square" lIns="0" tIns="0" rIns="0" bIns="0" rtlCol="0"/>
            <a:lstStyle/>
            <a:p/>
          </p:txBody>
        </p:sp>
        <p:sp>
          <p:nvSpPr>
            <p:cNvPr id="6417" name="object 6417" descr=""/>
            <p:cNvSpPr/>
            <p:nvPr/>
          </p:nvSpPr>
          <p:spPr>
            <a:xfrm>
              <a:off x="5577241" y="2421541"/>
              <a:ext cx="635" cy="635"/>
            </a:xfrm>
            <a:custGeom>
              <a:avLst/>
              <a:gdLst/>
              <a:ahLst/>
              <a:cxnLst/>
              <a:rect l="l" t="t" r="r" b="b"/>
              <a:pathLst>
                <a:path w="635" h="635">
                  <a:moveTo>
                    <a:pt x="0" y="152"/>
                  </a:moveTo>
                  <a:lnTo>
                    <a:pt x="190" y="0"/>
                  </a:lnTo>
                </a:path>
              </a:pathLst>
            </a:custGeom>
            <a:ln w="3175">
              <a:solidFill>
                <a:srgbClr val="231F20"/>
              </a:solidFill>
            </a:ln>
          </p:spPr>
          <p:txBody>
            <a:bodyPr wrap="square" lIns="0" tIns="0" rIns="0" bIns="0" rtlCol="0"/>
            <a:lstStyle/>
            <a:p/>
          </p:txBody>
        </p:sp>
        <p:sp>
          <p:nvSpPr>
            <p:cNvPr id="6418" name="object 6418" descr=""/>
            <p:cNvSpPr/>
            <p:nvPr/>
          </p:nvSpPr>
          <p:spPr>
            <a:xfrm>
              <a:off x="5577243" y="2393425"/>
              <a:ext cx="635" cy="635"/>
            </a:xfrm>
            <a:custGeom>
              <a:avLst/>
              <a:gdLst/>
              <a:ahLst/>
              <a:cxnLst/>
              <a:rect l="l" t="t" r="r" b="b"/>
              <a:pathLst>
                <a:path w="635" h="635">
                  <a:moveTo>
                    <a:pt x="190" y="152"/>
                  </a:moveTo>
                  <a:lnTo>
                    <a:pt x="0" y="0"/>
                  </a:lnTo>
                </a:path>
              </a:pathLst>
            </a:custGeom>
            <a:ln w="3175">
              <a:solidFill>
                <a:srgbClr val="231F20"/>
              </a:solidFill>
            </a:ln>
          </p:spPr>
          <p:txBody>
            <a:bodyPr wrap="square" lIns="0" tIns="0" rIns="0" bIns="0" rtlCol="0"/>
            <a:lstStyle/>
            <a:p/>
          </p:txBody>
        </p:sp>
        <p:sp>
          <p:nvSpPr>
            <p:cNvPr id="6419" name="object 6419" descr=""/>
            <p:cNvSpPr/>
            <p:nvPr/>
          </p:nvSpPr>
          <p:spPr>
            <a:xfrm>
              <a:off x="5554680" y="2393578"/>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420" name="object 6420" descr=""/>
            <p:cNvSpPr/>
            <p:nvPr/>
          </p:nvSpPr>
          <p:spPr>
            <a:xfrm>
              <a:off x="5554681" y="242149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421" name="object 6421" descr=""/>
            <p:cNvSpPr/>
            <p:nvPr/>
          </p:nvSpPr>
          <p:spPr>
            <a:xfrm>
              <a:off x="5554630" y="2393627"/>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422" name="object 6422" descr=""/>
            <p:cNvSpPr/>
            <p:nvPr/>
          </p:nvSpPr>
          <p:spPr>
            <a:xfrm>
              <a:off x="5554595" y="242142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423" name="object 6423" descr=""/>
            <p:cNvSpPr/>
            <p:nvPr/>
          </p:nvSpPr>
          <p:spPr>
            <a:xfrm>
              <a:off x="5577254" y="2393428"/>
              <a:ext cx="3175" cy="3810"/>
            </a:xfrm>
            <a:custGeom>
              <a:avLst/>
              <a:gdLst/>
              <a:ahLst/>
              <a:cxnLst/>
              <a:rect l="l" t="t" r="r" b="b"/>
              <a:pathLst>
                <a:path w="3175" h="3810">
                  <a:moveTo>
                    <a:pt x="3162" y="3225"/>
                  </a:moveTo>
                  <a:lnTo>
                    <a:pt x="2247" y="2019"/>
                  </a:lnTo>
                  <a:lnTo>
                    <a:pt x="1181" y="939"/>
                  </a:lnTo>
                  <a:lnTo>
                    <a:pt x="0" y="0"/>
                  </a:lnTo>
                </a:path>
              </a:pathLst>
            </a:custGeom>
            <a:ln w="3175">
              <a:solidFill>
                <a:srgbClr val="231F20"/>
              </a:solidFill>
            </a:ln>
          </p:spPr>
          <p:txBody>
            <a:bodyPr wrap="square" lIns="0" tIns="0" rIns="0" bIns="0" rtlCol="0"/>
            <a:lstStyle/>
            <a:p/>
          </p:txBody>
        </p:sp>
        <p:sp>
          <p:nvSpPr>
            <p:cNvPr id="6424" name="object 6424" descr=""/>
            <p:cNvSpPr/>
            <p:nvPr/>
          </p:nvSpPr>
          <p:spPr>
            <a:xfrm>
              <a:off x="5551754" y="2393429"/>
              <a:ext cx="3175" cy="3810"/>
            </a:xfrm>
            <a:custGeom>
              <a:avLst/>
              <a:gdLst/>
              <a:ahLst/>
              <a:cxnLst/>
              <a:rect l="l" t="t" r="r" b="b"/>
              <a:pathLst>
                <a:path w="3175" h="3810">
                  <a:moveTo>
                    <a:pt x="3175" y="0"/>
                  </a:moveTo>
                  <a:lnTo>
                    <a:pt x="1981" y="939"/>
                  </a:lnTo>
                  <a:lnTo>
                    <a:pt x="914" y="2019"/>
                  </a:lnTo>
                  <a:lnTo>
                    <a:pt x="0" y="3225"/>
                  </a:lnTo>
                </a:path>
              </a:pathLst>
            </a:custGeom>
            <a:ln w="3175">
              <a:solidFill>
                <a:srgbClr val="231F20"/>
              </a:solidFill>
            </a:ln>
          </p:spPr>
          <p:txBody>
            <a:bodyPr wrap="square" lIns="0" tIns="0" rIns="0" bIns="0" rtlCol="0"/>
            <a:lstStyle/>
            <a:p/>
          </p:txBody>
        </p:sp>
        <p:sp>
          <p:nvSpPr>
            <p:cNvPr id="6425" name="object 6425" descr=""/>
            <p:cNvSpPr/>
            <p:nvPr/>
          </p:nvSpPr>
          <p:spPr>
            <a:xfrm>
              <a:off x="5577253" y="2418454"/>
              <a:ext cx="3175" cy="3810"/>
            </a:xfrm>
            <a:custGeom>
              <a:avLst/>
              <a:gdLst/>
              <a:ahLst/>
              <a:cxnLst/>
              <a:rect l="l" t="t" r="r" b="b"/>
              <a:pathLst>
                <a:path w="3175" h="3810">
                  <a:moveTo>
                    <a:pt x="0" y="3238"/>
                  </a:moveTo>
                  <a:lnTo>
                    <a:pt x="1181" y="2298"/>
                  </a:lnTo>
                  <a:lnTo>
                    <a:pt x="2247" y="1219"/>
                  </a:lnTo>
                  <a:lnTo>
                    <a:pt x="3162" y="0"/>
                  </a:lnTo>
                </a:path>
              </a:pathLst>
            </a:custGeom>
            <a:ln w="3175">
              <a:solidFill>
                <a:srgbClr val="231F20"/>
              </a:solidFill>
            </a:ln>
          </p:spPr>
          <p:txBody>
            <a:bodyPr wrap="square" lIns="0" tIns="0" rIns="0" bIns="0" rtlCol="0"/>
            <a:lstStyle/>
            <a:p/>
          </p:txBody>
        </p:sp>
        <p:sp>
          <p:nvSpPr>
            <p:cNvPr id="6426" name="object 6426" descr=""/>
            <p:cNvSpPr/>
            <p:nvPr/>
          </p:nvSpPr>
          <p:spPr>
            <a:xfrm>
              <a:off x="5551760" y="2418457"/>
              <a:ext cx="3175" cy="3810"/>
            </a:xfrm>
            <a:custGeom>
              <a:avLst/>
              <a:gdLst/>
              <a:ahLst/>
              <a:cxnLst/>
              <a:rect l="l" t="t" r="r" b="b"/>
              <a:pathLst>
                <a:path w="3175" h="3810">
                  <a:moveTo>
                    <a:pt x="0" y="0"/>
                  </a:moveTo>
                  <a:lnTo>
                    <a:pt x="914" y="1219"/>
                  </a:lnTo>
                  <a:lnTo>
                    <a:pt x="1981" y="2298"/>
                  </a:lnTo>
                  <a:lnTo>
                    <a:pt x="3175" y="3238"/>
                  </a:lnTo>
                </a:path>
              </a:pathLst>
            </a:custGeom>
            <a:ln w="3175">
              <a:solidFill>
                <a:srgbClr val="231F20"/>
              </a:solidFill>
            </a:ln>
          </p:spPr>
          <p:txBody>
            <a:bodyPr wrap="square" lIns="0" tIns="0" rIns="0" bIns="0" rtlCol="0"/>
            <a:lstStyle/>
            <a:p/>
          </p:txBody>
        </p:sp>
        <p:sp>
          <p:nvSpPr>
            <p:cNvPr id="6427" name="object 6427" descr=""/>
            <p:cNvSpPr/>
            <p:nvPr/>
          </p:nvSpPr>
          <p:spPr>
            <a:xfrm>
              <a:off x="5554536" y="2393677"/>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6428" name="object 6428" descr=""/>
            <p:cNvSpPr/>
            <p:nvPr/>
          </p:nvSpPr>
          <p:spPr>
            <a:xfrm>
              <a:off x="5554539" y="242137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429" name="object 6429" descr=""/>
            <p:cNvSpPr/>
            <p:nvPr/>
          </p:nvSpPr>
          <p:spPr>
            <a:xfrm>
              <a:off x="5551751" y="2393752"/>
              <a:ext cx="3175" cy="3175"/>
            </a:xfrm>
            <a:custGeom>
              <a:avLst/>
              <a:gdLst/>
              <a:ahLst/>
              <a:cxnLst/>
              <a:rect l="l" t="t" r="r" b="b"/>
              <a:pathLst>
                <a:path w="3175" h="3175">
                  <a:moveTo>
                    <a:pt x="2781" y="0"/>
                  </a:moveTo>
                  <a:lnTo>
                    <a:pt x="1752" y="863"/>
                  </a:lnTo>
                  <a:lnTo>
                    <a:pt x="825" y="1841"/>
                  </a:lnTo>
                  <a:lnTo>
                    <a:pt x="0" y="2908"/>
                  </a:lnTo>
                </a:path>
              </a:pathLst>
            </a:custGeom>
            <a:ln w="3175">
              <a:solidFill>
                <a:srgbClr val="231F20"/>
              </a:solidFill>
            </a:ln>
          </p:spPr>
          <p:txBody>
            <a:bodyPr wrap="square" lIns="0" tIns="0" rIns="0" bIns="0" rtlCol="0"/>
            <a:lstStyle/>
            <a:p/>
          </p:txBody>
        </p:sp>
        <p:sp>
          <p:nvSpPr>
            <p:cNvPr id="6430" name="object 6430" descr=""/>
            <p:cNvSpPr/>
            <p:nvPr/>
          </p:nvSpPr>
          <p:spPr>
            <a:xfrm>
              <a:off x="5551754" y="2418457"/>
              <a:ext cx="3175" cy="3175"/>
            </a:xfrm>
            <a:custGeom>
              <a:avLst/>
              <a:gdLst/>
              <a:ahLst/>
              <a:cxnLst/>
              <a:rect l="l" t="t" r="r" b="b"/>
              <a:pathLst>
                <a:path w="3175" h="3175">
                  <a:moveTo>
                    <a:pt x="0" y="0"/>
                  </a:moveTo>
                  <a:lnTo>
                    <a:pt x="812" y="1066"/>
                  </a:lnTo>
                  <a:lnTo>
                    <a:pt x="1752" y="2044"/>
                  </a:lnTo>
                  <a:lnTo>
                    <a:pt x="2781" y="2908"/>
                  </a:lnTo>
                </a:path>
              </a:pathLst>
            </a:custGeom>
            <a:ln w="3175">
              <a:solidFill>
                <a:srgbClr val="231F20"/>
              </a:solidFill>
            </a:ln>
          </p:spPr>
          <p:txBody>
            <a:bodyPr wrap="square" lIns="0" tIns="0" rIns="0" bIns="0" rtlCol="0"/>
            <a:lstStyle/>
            <a:p/>
          </p:txBody>
        </p:sp>
        <p:sp>
          <p:nvSpPr>
            <p:cNvPr id="6431" name="object 6431" descr=""/>
            <p:cNvSpPr/>
            <p:nvPr/>
          </p:nvSpPr>
          <p:spPr>
            <a:xfrm>
              <a:off x="5575237" y="2419346"/>
              <a:ext cx="635" cy="635"/>
            </a:xfrm>
            <a:custGeom>
              <a:avLst/>
              <a:gdLst/>
              <a:ahLst/>
              <a:cxnLst/>
              <a:rect l="l" t="t" r="r" b="b"/>
              <a:pathLst>
                <a:path w="635" h="635">
                  <a:moveTo>
                    <a:pt x="0" y="139"/>
                  </a:moveTo>
                  <a:lnTo>
                    <a:pt x="165" y="0"/>
                  </a:lnTo>
                </a:path>
              </a:pathLst>
            </a:custGeom>
            <a:ln w="3175">
              <a:solidFill>
                <a:srgbClr val="231F20"/>
              </a:solidFill>
            </a:ln>
          </p:spPr>
          <p:txBody>
            <a:bodyPr wrap="square" lIns="0" tIns="0" rIns="0" bIns="0" rtlCol="0"/>
            <a:lstStyle/>
            <a:p/>
          </p:txBody>
        </p:sp>
        <p:sp>
          <p:nvSpPr>
            <p:cNvPr id="6432" name="object 6432" descr=""/>
            <p:cNvSpPr/>
            <p:nvPr/>
          </p:nvSpPr>
          <p:spPr>
            <a:xfrm>
              <a:off x="5575239" y="2395633"/>
              <a:ext cx="635" cy="635"/>
            </a:xfrm>
            <a:custGeom>
              <a:avLst/>
              <a:gdLst/>
              <a:ahLst/>
              <a:cxnLst/>
              <a:rect l="l" t="t" r="r" b="b"/>
              <a:pathLst>
                <a:path w="635" h="635">
                  <a:moveTo>
                    <a:pt x="215" y="177"/>
                  </a:moveTo>
                  <a:lnTo>
                    <a:pt x="63" y="63"/>
                  </a:lnTo>
                </a:path>
              </a:pathLst>
            </a:custGeom>
            <a:ln w="3175">
              <a:solidFill>
                <a:srgbClr val="231F20"/>
              </a:solidFill>
            </a:ln>
          </p:spPr>
          <p:txBody>
            <a:bodyPr wrap="square" lIns="0" tIns="0" rIns="0" bIns="0" rtlCol="0"/>
            <a:lstStyle/>
            <a:p/>
          </p:txBody>
        </p:sp>
        <p:sp>
          <p:nvSpPr>
            <p:cNvPr id="6433" name="object 6433" descr=""/>
            <p:cNvSpPr/>
            <p:nvPr/>
          </p:nvSpPr>
          <p:spPr>
            <a:xfrm>
              <a:off x="5549864" y="2394123"/>
              <a:ext cx="33020" cy="28575"/>
            </a:xfrm>
            <a:custGeom>
              <a:avLst/>
              <a:gdLst/>
              <a:ahLst/>
              <a:cxnLst/>
              <a:rect l="l" t="t" r="r" b="b"/>
              <a:pathLst>
                <a:path w="33020" h="28575">
                  <a:moveTo>
                    <a:pt x="9486" y="0"/>
                  </a:moveTo>
                  <a:lnTo>
                    <a:pt x="3263" y="3124"/>
                  </a:lnTo>
                  <a:lnTo>
                    <a:pt x="0" y="10121"/>
                  </a:lnTo>
                  <a:lnTo>
                    <a:pt x="1600" y="16903"/>
                  </a:lnTo>
                  <a:lnTo>
                    <a:pt x="3200" y="23672"/>
                  </a:lnTo>
                  <a:lnTo>
                    <a:pt x="9258" y="28460"/>
                  </a:lnTo>
                  <a:lnTo>
                    <a:pt x="16230" y="28460"/>
                  </a:lnTo>
                  <a:lnTo>
                    <a:pt x="23190" y="28460"/>
                  </a:lnTo>
                  <a:lnTo>
                    <a:pt x="29248" y="23672"/>
                  </a:lnTo>
                  <a:lnTo>
                    <a:pt x="30848" y="16903"/>
                  </a:lnTo>
                  <a:lnTo>
                    <a:pt x="32448" y="10121"/>
                  </a:lnTo>
                  <a:lnTo>
                    <a:pt x="29184" y="3124"/>
                  </a:lnTo>
                  <a:lnTo>
                    <a:pt x="22961" y="0"/>
                  </a:lnTo>
                </a:path>
              </a:pathLst>
            </a:custGeom>
            <a:ln w="3175">
              <a:solidFill>
                <a:srgbClr val="231F20"/>
              </a:solidFill>
            </a:ln>
          </p:spPr>
          <p:txBody>
            <a:bodyPr wrap="square" lIns="0" tIns="0" rIns="0" bIns="0" rtlCol="0"/>
            <a:lstStyle/>
            <a:p/>
          </p:txBody>
        </p:sp>
        <p:sp>
          <p:nvSpPr>
            <p:cNvPr id="6434" name="object 6434" descr=""/>
            <p:cNvSpPr/>
            <p:nvPr/>
          </p:nvSpPr>
          <p:spPr>
            <a:xfrm>
              <a:off x="5556683" y="2395810"/>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435" name="object 6435" descr=""/>
            <p:cNvSpPr/>
            <p:nvPr/>
          </p:nvSpPr>
          <p:spPr>
            <a:xfrm>
              <a:off x="5556677" y="241927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436" name="object 6436" descr=""/>
            <p:cNvSpPr/>
            <p:nvPr/>
          </p:nvSpPr>
          <p:spPr>
            <a:xfrm>
              <a:off x="5556627" y="2395847"/>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437" name="object 6437" descr=""/>
            <p:cNvSpPr/>
            <p:nvPr/>
          </p:nvSpPr>
          <p:spPr>
            <a:xfrm>
              <a:off x="5556938" y="2419486"/>
              <a:ext cx="635" cy="635"/>
            </a:xfrm>
            <a:custGeom>
              <a:avLst/>
              <a:gdLst/>
              <a:ahLst/>
              <a:cxnLst/>
              <a:rect l="l" t="t" r="r" b="b"/>
              <a:pathLst>
                <a:path w="635" h="635">
                  <a:moveTo>
                    <a:pt x="0" y="0"/>
                  </a:moveTo>
                  <a:lnTo>
                    <a:pt x="203" y="152"/>
                  </a:lnTo>
                  <a:lnTo>
                    <a:pt x="419" y="304"/>
                  </a:lnTo>
                  <a:lnTo>
                    <a:pt x="622" y="444"/>
                  </a:lnTo>
                </a:path>
              </a:pathLst>
            </a:custGeom>
            <a:ln w="3175">
              <a:solidFill>
                <a:srgbClr val="231F20"/>
              </a:solidFill>
            </a:ln>
          </p:spPr>
          <p:txBody>
            <a:bodyPr wrap="square" lIns="0" tIns="0" rIns="0" bIns="0" rtlCol="0"/>
            <a:lstStyle/>
            <a:p/>
          </p:txBody>
        </p:sp>
        <p:sp>
          <p:nvSpPr>
            <p:cNvPr id="6438" name="object 6438" descr=""/>
            <p:cNvSpPr/>
            <p:nvPr/>
          </p:nvSpPr>
          <p:spPr>
            <a:xfrm>
              <a:off x="5556526" y="2395884"/>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6439" name="object 6439" descr=""/>
            <p:cNvSpPr/>
            <p:nvPr/>
          </p:nvSpPr>
          <p:spPr>
            <a:xfrm>
              <a:off x="5554886" y="2417576"/>
              <a:ext cx="1270" cy="1270"/>
            </a:xfrm>
            <a:custGeom>
              <a:avLst/>
              <a:gdLst/>
              <a:ahLst/>
              <a:cxnLst/>
              <a:rect l="l" t="t" r="r" b="b"/>
              <a:pathLst>
                <a:path w="1270" h="1269">
                  <a:moveTo>
                    <a:pt x="0" y="0"/>
                  </a:moveTo>
                  <a:lnTo>
                    <a:pt x="215" y="241"/>
                  </a:lnTo>
                  <a:lnTo>
                    <a:pt x="419" y="457"/>
                  </a:lnTo>
                  <a:lnTo>
                    <a:pt x="647" y="685"/>
                  </a:lnTo>
                </a:path>
              </a:pathLst>
            </a:custGeom>
            <a:ln w="3175">
              <a:solidFill>
                <a:srgbClr val="231F20"/>
              </a:solidFill>
            </a:ln>
          </p:spPr>
          <p:txBody>
            <a:bodyPr wrap="square" lIns="0" tIns="0" rIns="0" bIns="0" rtlCol="0"/>
            <a:lstStyle/>
            <a:p/>
          </p:txBody>
        </p:sp>
        <p:sp>
          <p:nvSpPr>
            <p:cNvPr id="6440" name="object 6440" descr=""/>
            <p:cNvSpPr/>
            <p:nvPr/>
          </p:nvSpPr>
          <p:spPr>
            <a:xfrm>
              <a:off x="5554883" y="2396864"/>
              <a:ext cx="1270" cy="1270"/>
            </a:xfrm>
            <a:custGeom>
              <a:avLst/>
              <a:gdLst/>
              <a:ahLst/>
              <a:cxnLst/>
              <a:rect l="l" t="t" r="r" b="b"/>
              <a:pathLst>
                <a:path w="1270" h="1269">
                  <a:moveTo>
                    <a:pt x="647" y="0"/>
                  </a:moveTo>
                  <a:lnTo>
                    <a:pt x="419" y="228"/>
                  </a:lnTo>
                  <a:lnTo>
                    <a:pt x="215" y="444"/>
                  </a:lnTo>
                  <a:lnTo>
                    <a:pt x="0" y="685"/>
                  </a:lnTo>
                </a:path>
              </a:pathLst>
            </a:custGeom>
            <a:ln w="3175">
              <a:solidFill>
                <a:srgbClr val="231F20"/>
              </a:solidFill>
            </a:ln>
          </p:spPr>
          <p:txBody>
            <a:bodyPr wrap="square" lIns="0" tIns="0" rIns="0" bIns="0" rtlCol="0"/>
            <a:lstStyle/>
            <a:p/>
          </p:txBody>
        </p:sp>
        <p:sp>
          <p:nvSpPr>
            <p:cNvPr id="6441" name="object 6441" descr=""/>
            <p:cNvSpPr/>
            <p:nvPr/>
          </p:nvSpPr>
          <p:spPr>
            <a:xfrm>
              <a:off x="5556933" y="2395090"/>
              <a:ext cx="1270" cy="635"/>
            </a:xfrm>
            <a:custGeom>
              <a:avLst/>
              <a:gdLst/>
              <a:ahLst/>
              <a:cxnLst/>
              <a:rect l="l" t="t" r="r" b="b"/>
              <a:pathLst>
                <a:path w="1270" h="635">
                  <a:moveTo>
                    <a:pt x="774" y="0"/>
                  </a:moveTo>
                  <a:lnTo>
                    <a:pt x="507" y="177"/>
                  </a:lnTo>
                  <a:lnTo>
                    <a:pt x="253" y="355"/>
                  </a:lnTo>
                  <a:lnTo>
                    <a:pt x="0" y="546"/>
                  </a:lnTo>
                </a:path>
              </a:pathLst>
            </a:custGeom>
            <a:ln w="3175">
              <a:solidFill>
                <a:srgbClr val="231F20"/>
              </a:solidFill>
            </a:ln>
          </p:spPr>
          <p:txBody>
            <a:bodyPr wrap="square" lIns="0" tIns="0" rIns="0" bIns="0" rtlCol="0"/>
            <a:lstStyle/>
            <a:p/>
          </p:txBody>
        </p:sp>
        <p:sp>
          <p:nvSpPr>
            <p:cNvPr id="6442" name="object 6442" descr=""/>
            <p:cNvSpPr/>
            <p:nvPr/>
          </p:nvSpPr>
          <p:spPr>
            <a:xfrm>
              <a:off x="5557570" y="2419933"/>
              <a:ext cx="1905" cy="1270"/>
            </a:xfrm>
            <a:custGeom>
              <a:avLst/>
              <a:gdLst/>
              <a:ahLst/>
              <a:cxnLst/>
              <a:rect l="l" t="t" r="r" b="b"/>
              <a:pathLst>
                <a:path w="1904" h="1269">
                  <a:moveTo>
                    <a:pt x="0" y="0"/>
                  </a:moveTo>
                  <a:lnTo>
                    <a:pt x="419" y="292"/>
                  </a:lnTo>
                  <a:lnTo>
                    <a:pt x="863" y="571"/>
                  </a:lnTo>
                  <a:lnTo>
                    <a:pt x="1320" y="812"/>
                  </a:lnTo>
                </a:path>
              </a:pathLst>
            </a:custGeom>
            <a:ln w="3175">
              <a:solidFill>
                <a:srgbClr val="231F20"/>
              </a:solidFill>
            </a:ln>
          </p:spPr>
          <p:txBody>
            <a:bodyPr wrap="square" lIns="0" tIns="0" rIns="0" bIns="0" rtlCol="0"/>
            <a:lstStyle/>
            <a:p/>
          </p:txBody>
        </p:sp>
        <p:sp>
          <p:nvSpPr>
            <p:cNvPr id="6443" name="object 6443" descr=""/>
            <p:cNvSpPr/>
            <p:nvPr/>
          </p:nvSpPr>
          <p:spPr>
            <a:xfrm>
              <a:off x="5557713" y="2394123"/>
              <a:ext cx="1905" cy="1270"/>
            </a:xfrm>
            <a:custGeom>
              <a:avLst/>
              <a:gdLst/>
              <a:ahLst/>
              <a:cxnLst/>
              <a:rect l="l" t="t" r="r" b="b"/>
              <a:pathLst>
                <a:path w="1904" h="1269">
                  <a:moveTo>
                    <a:pt x="1638" y="0"/>
                  </a:moveTo>
                  <a:lnTo>
                    <a:pt x="1079" y="279"/>
                  </a:lnTo>
                  <a:lnTo>
                    <a:pt x="520" y="609"/>
                  </a:lnTo>
                  <a:lnTo>
                    <a:pt x="0" y="952"/>
                  </a:lnTo>
                </a:path>
              </a:pathLst>
            </a:custGeom>
            <a:ln w="3175">
              <a:solidFill>
                <a:srgbClr val="231F20"/>
              </a:solidFill>
            </a:ln>
          </p:spPr>
          <p:txBody>
            <a:bodyPr wrap="square" lIns="0" tIns="0" rIns="0" bIns="0" rtlCol="0"/>
            <a:lstStyle/>
            <a:p/>
          </p:txBody>
        </p:sp>
        <p:sp>
          <p:nvSpPr>
            <p:cNvPr id="6444" name="object 6444" descr=""/>
            <p:cNvSpPr/>
            <p:nvPr/>
          </p:nvSpPr>
          <p:spPr>
            <a:xfrm>
              <a:off x="5556219" y="2418890"/>
              <a:ext cx="635" cy="635"/>
            </a:xfrm>
            <a:custGeom>
              <a:avLst/>
              <a:gdLst/>
              <a:ahLst/>
              <a:cxnLst/>
              <a:rect l="l" t="t" r="r" b="b"/>
              <a:pathLst>
                <a:path w="635" h="635">
                  <a:moveTo>
                    <a:pt x="0" y="0"/>
                  </a:moveTo>
                  <a:lnTo>
                    <a:pt x="152" y="139"/>
                  </a:lnTo>
                  <a:lnTo>
                    <a:pt x="304" y="266"/>
                  </a:lnTo>
                  <a:lnTo>
                    <a:pt x="457" y="381"/>
                  </a:lnTo>
                </a:path>
              </a:pathLst>
            </a:custGeom>
            <a:ln w="3175">
              <a:solidFill>
                <a:srgbClr val="231F20"/>
              </a:solidFill>
            </a:ln>
          </p:spPr>
          <p:txBody>
            <a:bodyPr wrap="square" lIns="0" tIns="0" rIns="0" bIns="0" rtlCol="0"/>
            <a:lstStyle/>
            <a:p/>
          </p:txBody>
        </p:sp>
        <p:sp>
          <p:nvSpPr>
            <p:cNvPr id="6445" name="object 6445" descr=""/>
            <p:cNvSpPr/>
            <p:nvPr/>
          </p:nvSpPr>
          <p:spPr>
            <a:xfrm>
              <a:off x="5556218" y="2395972"/>
              <a:ext cx="635" cy="635"/>
            </a:xfrm>
            <a:custGeom>
              <a:avLst/>
              <a:gdLst/>
              <a:ahLst/>
              <a:cxnLst/>
              <a:rect l="l" t="t" r="r" b="b"/>
              <a:pathLst>
                <a:path w="635" h="635">
                  <a:moveTo>
                    <a:pt x="304" y="0"/>
                  </a:moveTo>
                  <a:lnTo>
                    <a:pt x="101" y="177"/>
                  </a:lnTo>
                </a:path>
              </a:pathLst>
            </a:custGeom>
            <a:ln w="3175">
              <a:solidFill>
                <a:srgbClr val="231F20"/>
              </a:solidFill>
            </a:ln>
          </p:spPr>
          <p:txBody>
            <a:bodyPr wrap="square" lIns="0" tIns="0" rIns="0" bIns="0" rtlCol="0"/>
            <a:lstStyle/>
            <a:p/>
          </p:txBody>
        </p:sp>
        <p:sp>
          <p:nvSpPr>
            <p:cNvPr id="6446" name="object 6446" descr=""/>
            <p:cNvSpPr/>
            <p:nvPr/>
          </p:nvSpPr>
          <p:spPr>
            <a:xfrm>
              <a:off x="5555722" y="2418059"/>
              <a:ext cx="1270" cy="635"/>
            </a:xfrm>
            <a:custGeom>
              <a:avLst/>
              <a:gdLst/>
              <a:ahLst/>
              <a:cxnLst/>
              <a:rect l="l" t="t" r="r" b="b"/>
              <a:pathLst>
                <a:path w="1270" h="635">
                  <a:moveTo>
                    <a:pt x="0" y="0"/>
                  </a:moveTo>
                  <a:lnTo>
                    <a:pt x="215" y="215"/>
                  </a:lnTo>
                  <a:lnTo>
                    <a:pt x="444" y="419"/>
                  </a:lnTo>
                  <a:lnTo>
                    <a:pt x="673" y="635"/>
                  </a:lnTo>
                </a:path>
              </a:pathLst>
            </a:custGeom>
            <a:ln w="3175">
              <a:solidFill>
                <a:srgbClr val="231F20"/>
              </a:solidFill>
            </a:ln>
          </p:spPr>
          <p:txBody>
            <a:bodyPr wrap="square" lIns="0" tIns="0" rIns="0" bIns="0" rtlCol="0"/>
            <a:lstStyle/>
            <a:p/>
          </p:txBody>
        </p:sp>
        <p:sp>
          <p:nvSpPr>
            <p:cNvPr id="6447" name="object 6447" descr=""/>
            <p:cNvSpPr/>
            <p:nvPr/>
          </p:nvSpPr>
          <p:spPr>
            <a:xfrm>
              <a:off x="5555720" y="2396430"/>
              <a:ext cx="1270" cy="635"/>
            </a:xfrm>
            <a:custGeom>
              <a:avLst/>
              <a:gdLst/>
              <a:ahLst/>
              <a:cxnLst/>
              <a:rect l="l" t="t" r="r" b="b"/>
              <a:pathLst>
                <a:path w="1270" h="635">
                  <a:moveTo>
                    <a:pt x="673" y="0"/>
                  </a:moveTo>
                  <a:lnTo>
                    <a:pt x="444" y="203"/>
                  </a:lnTo>
                  <a:lnTo>
                    <a:pt x="215" y="406"/>
                  </a:lnTo>
                  <a:lnTo>
                    <a:pt x="0" y="635"/>
                  </a:lnTo>
                </a:path>
              </a:pathLst>
            </a:custGeom>
            <a:ln w="3175">
              <a:solidFill>
                <a:srgbClr val="231F20"/>
              </a:solidFill>
            </a:ln>
          </p:spPr>
          <p:txBody>
            <a:bodyPr wrap="square" lIns="0" tIns="0" rIns="0" bIns="0" rtlCol="0"/>
            <a:lstStyle/>
            <a:p/>
          </p:txBody>
        </p:sp>
        <p:sp>
          <p:nvSpPr>
            <p:cNvPr id="6448" name="object 6448" descr=""/>
            <p:cNvSpPr/>
            <p:nvPr/>
          </p:nvSpPr>
          <p:spPr>
            <a:xfrm>
              <a:off x="5572150" y="2419013"/>
              <a:ext cx="1905" cy="1270"/>
            </a:xfrm>
            <a:custGeom>
              <a:avLst/>
              <a:gdLst/>
              <a:ahLst/>
              <a:cxnLst/>
              <a:rect l="l" t="t" r="r" b="b"/>
              <a:pathLst>
                <a:path w="1904" h="1269">
                  <a:moveTo>
                    <a:pt x="0" y="1104"/>
                  </a:moveTo>
                  <a:lnTo>
                    <a:pt x="660" y="787"/>
                  </a:lnTo>
                  <a:lnTo>
                    <a:pt x="1282" y="419"/>
                  </a:lnTo>
                  <a:lnTo>
                    <a:pt x="1879" y="0"/>
                  </a:lnTo>
                </a:path>
              </a:pathLst>
            </a:custGeom>
            <a:ln w="3175">
              <a:solidFill>
                <a:srgbClr val="231F20"/>
              </a:solidFill>
            </a:ln>
          </p:spPr>
          <p:txBody>
            <a:bodyPr wrap="square" lIns="0" tIns="0" rIns="0" bIns="0" rtlCol="0"/>
            <a:lstStyle/>
            <a:p/>
          </p:txBody>
        </p:sp>
        <p:sp>
          <p:nvSpPr>
            <p:cNvPr id="6449" name="object 6449" descr=""/>
            <p:cNvSpPr/>
            <p:nvPr/>
          </p:nvSpPr>
          <p:spPr>
            <a:xfrm>
              <a:off x="5574785" y="2416260"/>
              <a:ext cx="2540" cy="2540"/>
            </a:xfrm>
            <a:custGeom>
              <a:avLst/>
              <a:gdLst/>
              <a:ahLst/>
              <a:cxnLst/>
              <a:rect l="l" t="t" r="r" b="b"/>
              <a:pathLst>
                <a:path w="2539" h="2539">
                  <a:moveTo>
                    <a:pt x="0" y="2197"/>
                  </a:moveTo>
                  <a:lnTo>
                    <a:pt x="812" y="1549"/>
                  </a:lnTo>
                  <a:lnTo>
                    <a:pt x="1549" y="812"/>
                  </a:lnTo>
                  <a:lnTo>
                    <a:pt x="2197" y="0"/>
                  </a:lnTo>
                </a:path>
              </a:pathLst>
            </a:custGeom>
            <a:ln w="3175">
              <a:solidFill>
                <a:srgbClr val="231F20"/>
              </a:solidFill>
            </a:ln>
          </p:spPr>
          <p:txBody>
            <a:bodyPr wrap="square" lIns="0" tIns="0" rIns="0" bIns="0" rtlCol="0"/>
            <a:lstStyle/>
            <a:p/>
          </p:txBody>
        </p:sp>
        <p:sp>
          <p:nvSpPr>
            <p:cNvPr id="6450" name="object 6450" descr=""/>
            <p:cNvSpPr/>
            <p:nvPr/>
          </p:nvSpPr>
          <p:spPr>
            <a:xfrm>
              <a:off x="5551034" y="2395090"/>
              <a:ext cx="30480" cy="26670"/>
            </a:xfrm>
            <a:custGeom>
              <a:avLst/>
              <a:gdLst/>
              <a:ahLst/>
              <a:cxnLst/>
              <a:rect l="l" t="t" r="r" b="b"/>
              <a:pathLst>
                <a:path w="30479" h="26669">
                  <a:moveTo>
                    <a:pt x="8801" y="0"/>
                  </a:moveTo>
                  <a:lnTo>
                    <a:pt x="3022" y="2908"/>
                  </a:lnTo>
                  <a:lnTo>
                    <a:pt x="0" y="9385"/>
                  </a:lnTo>
                  <a:lnTo>
                    <a:pt x="1485" y="15671"/>
                  </a:lnTo>
                  <a:lnTo>
                    <a:pt x="2984" y="21971"/>
                  </a:lnTo>
                  <a:lnTo>
                    <a:pt x="8585" y="26416"/>
                  </a:lnTo>
                  <a:lnTo>
                    <a:pt x="15062" y="26416"/>
                  </a:lnTo>
                  <a:lnTo>
                    <a:pt x="21513" y="26416"/>
                  </a:lnTo>
                  <a:lnTo>
                    <a:pt x="27139" y="21971"/>
                  </a:lnTo>
                  <a:lnTo>
                    <a:pt x="28625" y="15671"/>
                  </a:lnTo>
                  <a:lnTo>
                    <a:pt x="30111" y="9385"/>
                  </a:lnTo>
                  <a:lnTo>
                    <a:pt x="27089" y="2908"/>
                  </a:lnTo>
                  <a:lnTo>
                    <a:pt x="21310" y="0"/>
                  </a:lnTo>
                </a:path>
              </a:pathLst>
            </a:custGeom>
            <a:ln w="3175">
              <a:solidFill>
                <a:srgbClr val="231F20"/>
              </a:solidFill>
            </a:ln>
          </p:spPr>
          <p:txBody>
            <a:bodyPr wrap="square" lIns="0" tIns="0" rIns="0" bIns="0" rtlCol="0"/>
            <a:lstStyle/>
            <a:p/>
          </p:txBody>
        </p:sp>
        <p:sp>
          <p:nvSpPr>
            <p:cNvPr id="6451" name="object 6451" descr=""/>
            <p:cNvSpPr/>
            <p:nvPr/>
          </p:nvSpPr>
          <p:spPr>
            <a:xfrm>
              <a:off x="5552926" y="2412157"/>
              <a:ext cx="635" cy="1905"/>
            </a:xfrm>
            <a:custGeom>
              <a:avLst/>
              <a:gdLst/>
              <a:ahLst/>
              <a:cxnLst/>
              <a:rect l="l" t="t" r="r" b="b"/>
              <a:pathLst>
                <a:path w="635" h="1905">
                  <a:moveTo>
                    <a:pt x="0" y="0"/>
                  </a:moveTo>
                  <a:lnTo>
                    <a:pt x="177" y="495"/>
                  </a:lnTo>
                  <a:lnTo>
                    <a:pt x="368" y="990"/>
                  </a:lnTo>
                  <a:lnTo>
                    <a:pt x="596" y="1460"/>
                  </a:lnTo>
                </a:path>
              </a:pathLst>
            </a:custGeom>
            <a:ln w="3175">
              <a:solidFill>
                <a:srgbClr val="231F20"/>
              </a:solidFill>
            </a:ln>
          </p:spPr>
          <p:txBody>
            <a:bodyPr wrap="square" lIns="0" tIns="0" rIns="0" bIns="0" rtlCol="0"/>
            <a:lstStyle/>
            <a:p/>
          </p:txBody>
        </p:sp>
        <p:sp>
          <p:nvSpPr>
            <p:cNvPr id="6452" name="object 6452" descr=""/>
            <p:cNvSpPr/>
            <p:nvPr/>
          </p:nvSpPr>
          <p:spPr>
            <a:xfrm>
              <a:off x="5570686" y="2420117"/>
              <a:ext cx="1905" cy="635"/>
            </a:xfrm>
            <a:custGeom>
              <a:avLst/>
              <a:gdLst/>
              <a:ahLst/>
              <a:cxnLst/>
              <a:rect l="l" t="t" r="r" b="b"/>
              <a:pathLst>
                <a:path w="1904" h="635">
                  <a:moveTo>
                    <a:pt x="0" y="609"/>
                  </a:moveTo>
                  <a:lnTo>
                    <a:pt x="508" y="431"/>
                  </a:lnTo>
                  <a:lnTo>
                    <a:pt x="990" y="228"/>
                  </a:lnTo>
                  <a:lnTo>
                    <a:pt x="1460" y="0"/>
                  </a:lnTo>
                </a:path>
              </a:pathLst>
            </a:custGeom>
            <a:ln w="3175">
              <a:solidFill>
                <a:srgbClr val="231F20"/>
              </a:solidFill>
            </a:ln>
          </p:spPr>
          <p:txBody>
            <a:bodyPr wrap="square" lIns="0" tIns="0" rIns="0" bIns="0" rtlCol="0"/>
            <a:lstStyle/>
            <a:p/>
          </p:txBody>
        </p:sp>
        <p:sp>
          <p:nvSpPr>
            <p:cNvPr id="6453" name="object 6453" descr=""/>
            <p:cNvSpPr/>
            <p:nvPr/>
          </p:nvSpPr>
          <p:spPr>
            <a:xfrm>
              <a:off x="5553058" y="2401589"/>
              <a:ext cx="635" cy="1270"/>
            </a:xfrm>
            <a:custGeom>
              <a:avLst/>
              <a:gdLst/>
              <a:ahLst/>
              <a:cxnLst/>
              <a:rect l="l" t="t" r="r" b="b"/>
              <a:pathLst>
                <a:path w="635" h="1269">
                  <a:moveTo>
                    <a:pt x="431" y="0"/>
                  </a:moveTo>
                  <a:lnTo>
                    <a:pt x="279" y="317"/>
                  </a:lnTo>
                  <a:lnTo>
                    <a:pt x="139" y="660"/>
                  </a:lnTo>
                  <a:lnTo>
                    <a:pt x="0" y="990"/>
                  </a:lnTo>
                </a:path>
              </a:pathLst>
            </a:custGeom>
            <a:ln w="3175">
              <a:solidFill>
                <a:srgbClr val="231F20"/>
              </a:solidFill>
            </a:ln>
          </p:spPr>
          <p:txBody>
            <a:bodyPr wrap="square" lIns="0" tIns="0" rIns="0" bIns="0" rtlCol="0"/>
            <a:lstStyle/>
            <a:p/>
          </p:txBody>
        </p:sp>
        <p:sp>
          <p:nvSpPr>
            <p:cNvPr id="6454" name="object 6454" descr=""/>
            <p:cNvSpPr/>
            <p:nvPr/>
          </p:nvSpPr>
          <p:spPr>
            <a:xfrm>
              <a:off x="5555091" y="2398117"/>
              <a:ext cx="1270" cy="1270"/>
            </a:xfrm>
            <a:custGeom>
              <a:avLst/>
              <a:gdLst/>
              <a:ahLst/>
              <a:cxnLst/>
              <a:rect l="l" t="t" r="r" b="b"/>
              <a:pathLst>
                <a:path w="1270" h="1269">
                  <a:moveTo>
                    <a:pt x="736" y="0"/>
                  </a:moveTo>
                  <a:lnTo>
                    <a:pt x="482" y="266"/>
                  </a:lnTo>
                  <a:lnTo>
                    <a:pt x="241" y="558"/>
                  </a:lnTo>
                  <a:lnTo>
                    <a:pt x="0" y="850"/>
                  </a:lnTo>
                </a:path>
              </a:pathLst>
            </a:custGeom>
            <a:ln w="3175">
              <a:solidFill>
                <a:srgbClr val="231F20"/>
              </a:solidFill>
            </a:ln>
          </p:spPr>
          <p:txBody>
            <a:bodyPr wrap="square" lIns="0" tIns="0" rIns="0" bIns="0" rtlCol="0"/>
            <a:lstStyle/>
            <a:p/>
          </p:txBody>
        </p:sp>
        <p:sp>
          <p:nvSpPr>
            <p:cNvPr id="6455" name="object 6455" descr=""/>
            <p:cNvSpPr/>
            <p:nvPr/>
          </p:nvSpPr>
          <p:spPr>
            <a:xfrm>
              <a:off x="5554632" y="2415504"/>
              <a:ext cx="635" cy="1270"/>
            </a:xfrm>
            <a:custGeom>
              <a:avLst/>
              <a:gdLst/>
              <a:ahLst/>
              <a:cxnLst/>
              <a:rect l="l" t="t" r="r" b="b"/>
              <a:pathLst>
                <a:path w="635" h="1269">
                  <a:moveTo>
                    <a:pt x="0" y="0"/>
                  </a:moveTo>
                  <a:lnTo>
                    <a:pt x="177" y="266"/>
                  </a:lnTo>
                  <a:lnTo>
                    <a:pt x="355" y="508"/>
                  </a:lnTo>
                  <a:lnTo>
                    <a:pt x="558" y="749"/>
                  </a:lnTo>
                </a:path>
              </a:pathLst>
            </a:custGeom>
            <a:ln w="3175">
              <a:solidFill>
                <a:srgbClr val="231F20"/>
              </a:solidFill>
            </a:ln>
          </p:spPr>
          <p:txBody>
            <a:bodyPr wrap="square" lIns="0" tIns="0" rIns="0" bIns="0" rtlCol="0"/>
            <a:lstStyle/>
            <a:p/>
          </p:txBody>
        </p:sp>
        <p:sp>
          <p:nvSpPr>
            <p:cNvPr id="6456" name="object 6456" descr=""/>
            <p:cNvSpPr/>
            <p:nvPr/>
          </p:nvSpPr>
          <p:spPr>
            <a:xfrm>
              <a:off x="5557391" y="2418457"/>
              <a:ext cx="1270" cy="635"/>
            </a:xfrm>
            <a:custGeom>
              <a:avLst/>
              <a:gdLst/>
              <a:ahLst/>
              <a:cxnLst/>
              <a:rect l="l" t="t" r="r" b="b"/>
              <a:pathLst>
                <a:path w="1270" h="635">
                  <a:moveTo>
                    <a:pt x="0" y="0"/>
                  </a:moveTo>
                  <a:lnTo>
                    <a:pt x="254" y="203"/>
                  </a:lnTo>
                  <a:lnTo>
                    <a:pt x="495" y="381"/>
                  </a:lnTo>
                  <a:lnTo>
                    <a:pt x="762" y="558"/>
                  </a:lnTo>
                </a:path>
              </a:pathLst>
            </a:custGeom>
            <a:ln w="3175">
              <a:solidFill>
                <a:srgbClr val="231F20"/>
              </a:solidFill>
            </a:ln>
          </p:spPr>
          <p:txBody>
            <a:bodyPr wrap="square" lIns="0" tIns="0" rIns="0" bIns="0" rtlCol="0"/>
            <a:lstStyle/>
            <a:p/>
          </p:txBody>
        </p:sp>
        <p:sp>
          <p:nvSpPr>
            <p:cNvPr id="6457" name="object 6457" descr=""/>
            <p:cNvSpPr/>
            <p:nvPr/>
          </p:nvSpPr>
          <p:spPr>
            <a:xfrm>
              <a:off x="5573129" y="2420414"/>
              <a:ext cx="635" cy="635"/>
            </a:xfrm>
            <a:custGeom>
              <a:avLst/>
              <a:gdLst/>
              <a:ahLst/>
              <a:cxnLst/>
              <a:rect l="l" t="t" r="r" b="b"/>
              <a:pathLst>
                <a:path w="635" h="635">
                  <a:moveTo>
                    <a:pt x="0" y="76"/>
                  </a:moveTo>
                  <a:lnTo>
                    <a:pt x="152" y="0"/>
                  </a:lnTo>
                </a:path>
              </a:pathLst>
            </a:custGeom>
            <a:ln w="3175">
              <a:solidFill>
                <a:srgbClr val="231F20"/>
              </a:solidFill>
            </a:ln>
          </p:spPr>
          <p:txBody>
            <a:bodyPr wrap="square" lIns="0" tIns="0" rIns="0" bIns="0" rtlCol="0"/>
            <a:lstStyle/>
            <a:p/>
          </p:txBody>
        </p:sp>
        <p:sp>
          <p:nvSpPr>
            <p:cNvPr id="6458" name="object 6458" descr=""/>
            <p:cNvSpPr/>
            <p:nvPr/>
          </p:nvSpPr>
          <p:spPr>
            <a:xfrm>
              <a:off x="5572950" y="2420761"/>
              <a:ext cx="635" cy="635"/>
            </a:xfrm>
            <a:custGeom>
              <a:avLst/>
              <a:gdLst/>
              <a:ahLst/>
              <a:cxnLst/>
              <a:rect l="l" t="t" r="r" b="b"/>
              <a:pathLst>
                <a:path w="635" h="635">
                  <a:moveTo>
                    <a:pt x="0" y="88"/>
                  </a:moveTo>
                  <a:lnTo>
                    <a:pt x="177" y="0"/>
                  </a:lnTo>
                </a:path>
                <a:path w="635" h="635">
                  <a:moveTo>
                    <a:pt x="0" y="88"/>
                  </a:moveTo>
                </a:path>
              </a:pathLst>
            </a:custGeom>
            <a:ln w="3175">
              <a:solidFill>
                <a:srgbClr val="231F20"/>
              </a:solidFill>
            </a:ln>
          </p:spPr>
          <p:txBody>
            <a:bodyPr wrap="square" lIns="0" tIns="0" rIns="0" bIns="0" rtlCol="0"/>
            <a:lstStyle/>
            <a:p/>
          </p:txBody>
        </p:sp>
        <p:sp>
          <p:nvSpPr>
            <p:cNvPr id="6459" name="object 6459" descr=""/>
            <p:cNvSpPr/>
            <p:nvPr/>
          </p:nvSpPr>
          <p:spPr>
            <a:xfrm>
              <a:off x="5572013" y="2420928"/>
              <a:ext cx="1270" cy="635"/>
            </a:xfrm>
            <a:custGeom>
              <a:avLst/>
              <a:gdLst/>
              <a:ahLst/>
              <a:cxnLst/>
              <a:rect l="l" t="t" r="r" b="b"/>
              <a:pathLst>
                <a:path w="1270" h="635">
                  <a:moveTo>
                    <a:pt x="0" y="342"/>
                  </a:moveTo>
                  <a:lnTo>
                    <a:pt x="254" y="228"/>
                  </a:lnTo>
                  <a:lnTo>
                    <a:pt x="495" y="114"/>
                  </a:lnTo>
                  <a:lnTo>
                    <a:pt x="736" y="0"/>
                  </a:lnTo>
                </a:path>
              </a:pathLst>
            </a:custGeom>
            <a:ln w="3175">
              <a:solidFill>
                <a:srgbClr val="231F20"/>
              </a:solidFill>
            </a:ln>
          </p:spPr>
          <p:txBody>
            <a:bodyPr wrap="square" lIns="0" tIns="0" rIns="0" bIns="0" rtlCol="0"/>
            <a:lstStyle/>
            <a:p/>
          </p:txBody>
        </p:sp>
        <p:sp>
          <p:nvSpPr>
            <p:cNvPr id="6460" name="object 6460" descr=""/>
            <p:cNvSpPr/>
            <p:nvPr/>
          </p:nvSpPr>
          <p:spPr>
            <a:xfrm>
              <a:off x="5564064" y="2422450"/>
              <a:ext cx="2540" cy="635"/>
            </a:xfrm>
            <a:custGeom>
              <a:avLst/>
              <a:gdLst/>
              <a:ahLst/>
              <a:cxnLst/>
              <a:rect l="l" t="t" r="r" b="b"/>
              <a:pathLst>
                <a:path w="2539" h="635">
                  <a:moveTo>
                    <a:pt x="0" y="0"/>
                  </a:moveTo>
                  <a:lnTo>
                    <a:pt x="673" y="88"/>
                  </a:lnTo>
                  <a:lnTo>
                    <a:pt x="1358" y="139"/>
                  </a:lnTo>
                  <a:lnTo>
                    <a:pt x="2032" y="139"/>
                  </a:lnTo>
                </a:path>
              </a:pathLst>
            </a:custGeom>
            <a:ln w="3175">
              <a:solidFill>
                <a:srgbClr val="231F20"/>
              </a:solidFill>
            </a:ln>
          </p:spPr>
          <p:txBody>
            <a:bodyPr wrap="square" lIns="0" tIns="0" rIns="0" bIns="0" rtlCol="0"/>
            <a:lstStyle/>
            <a:p/>
          </p:txBody>
        </p:sp>
        <p:sp>
          <p:nvSpPr>
            <p:cNvPr id="6461" name="object 6461" descr=""/>
            <p:cNvSpPr/>
            <p:nvPr/>
          </p:nvSpPr>
          <p:spPr>
            <a:xfrm>
              <a:off x="5571225" y="2421205"/>
              <a:ext cx="635" cy="635"/>
            </a:xfrm>
            <a:custGeom>
              <a:avLst/>
              <a:gdLst/>
              <a:ahLst/>
              <a:cxnLst/>
              <a:rect l="l" t="t" r="r" b="b"/>
              <a:pathLst>
                <a:path w="635" h="635">
                  <a:moveTo>
                    <a:pt x="0" y="190"/>
                  </a:moveTo>
                  <a:lnTo>
                    <a:pt x="152" y="126"/>
                  </a:lnTo>
                  <a:lnTo>
                    <a:pt x="317" y="63"/>
                  </a:lnTo>
                  <a:lnTo>
                    <a:pt x="469" y="0"/>
                  </a:lnTo>
                </a:path>
              </a:pathLst>
            </a:custGeom>
            <a:ln w="3175">
              <a:solidFill>
                <a:srgbClr val="231F20"/>
              </a:solidFill>
            </a:ln>
          </p:spPr>
          <p:txBody>
            <a:bodyPr wrap="square" lIns="0" tIns="0" rIns="0" bIns="0" rtlCol="0"/>
            <a:lstStyle/>
            <a:p/>
          </p:txBody>
        </p:sp>
        <p:sp>
          <p:nvSpPr>
            <p:cNvPr id="6462" name="object 6462" descr=""/>
            <p:cNvSpPr/>
            <p:nvPr/>
          </p:nvSpPr>
          <p:spPr>
            <a:xfrm>
              <a:off x="5534966" y="2376438"/>
              <a:ext cx="5080" cy="5080"/>
            </a:xfrm>
            <a:custGeom>
              <a:avLst/>
              <a:gdLst/>
              <a:ahLst/>
              <a:cxnLst/>
              <a:rect l="l" t="t" r="r" b="b"/>
              <a:pathLst>
                <a:path w="5079" h="5080">
                  <a:moveTo>
                    <a:pt x="4825" y="0"/>
                  </a:moveTo>
                  <a:lnTo>
                    <a:pt x="3086" y="1460"/>
                  </a:lnTo>
                  <a:lnTo>
                    <a:pt x="1460" y="3073"/>
                  </a:lnTo>
                  <a:lnTo>
                    <a:pt x="0" y="4826"/>
                  </a:lnTo>
                </a:path>
              </a:pathLst>
            </a:custGeom>
            <a:ln w="3175">
              <a:solidFill>
                <a:srgbClr val="231F20"/>
              </a:solidFill>
            </a:ln>
          </p:spPr>
          <p:txBody>
            <a:bodyPr wrap="square" lIns="0" tIns="0" rIns="0" bIns="0" rtlCol="0"/>
            <a:lstStyle/>
            <a:p/>
          </p:txBody>
        </p:sp>
        <p:sp>
          <p:nvSpPr>
            <p:cNvPr id="6463" name="object 6463" descr=""/>
            <p:cNvSpPr/>
            <p:nvPr/>
          </p:nvSpPr>
          <p:spPr>
            <a:xfrm>
              <a:off x="5534962" y="2433861"/>
              <a:ext cx="5080" cy="5080"/>
            </a:xfrm>
            <a:custGeom>
              <a:avLst/>
              <a:gdLst/>
              <a:ahLst/>
              <a:cxnLst/>
              <a:rect l="l" t="t" r="r" b="b"/>
              <a:pathLst>
                <a:path w="5079" h="5080">
                  <a:moveTo>
                    <a:pt x="0" y="0"/>
                  </a:moveTo>
                  <a:lnTo>
                    <a:pt x="1473" y="1739"/>
                  </a:lnTo>
                  <a:lnTo>
                    <a:pt x="3086" y="3365"/>
                  </a:lnTo>
                  <a:lnTo>
                    <a:pt x="4826" y="4826"/>
                  </a:lnTo>
                </a:path>
              </a:pathLst>
            </a:custGeom>
            <a:ln w="3175">
              <a:solidFill>
                <a:srgbClr val="231F20"/>
              </a:solidFill>
            </a:ln>
          </p:spPr>
          <p:txBody>
            <a:bodyPr wrap="square" lIns="0" tIns="0" rIns="0" bIns="0" rtlCol="0"/>
            <a:lstStyle/>
            <a:p/>
          </p:txBody>
        </p:sp>
        <p:sp>
          <p:nvSpPr>
            <p:cNvPr id="6464" name="object 6464" descr=""/>
            <p:cNvSpPr/>
            <p:nvPr/>
          </p:nvSpPr>
          <p:spPr>
            <a:xfrm>
              <a:off x="5542107" y="2383582"/>
              <a:ext cx="3175" cy="3175"/>
            </a:xfrm>
            <a:custGeom>
              <a:avLst/>
              <a:gdLst/>
              <a:ahLst/>
              <a:cxnLst/>
              <a:rect l="l" t="t" r="r" b="b"/>
              <a:pathLst>
                <a:path w="3175" h="3175">
                  <a:moveTo>
                    <a:pt x="3073" y="0"/>
                  </a:moveTo>
                  <a:lnTo>
                    <a:pt x="1981" y="952"/>
                  </a:lnTo>
                  <a:lnTo>
                    <a:pt x="952" y="1981"/>
                  </a:lnTo>
                  <a:lnTo>
                    <a:pt x="0" y="3073"/>
                  </a:lnTo>
                </a:path>
              </a:pathLst>
            </a:custGeom>
            <a:ln w="3175">
              <a:solidFill>
                <a:srgbClr val="231F20"/>
              </a:solidFill>
            </a:ln>
          </p:spPr>
          <p:txBody>
            <a:bodyPr wrap="square" lIns="0" tIns="0" rIns="0" bIns="0" rtlCol="0"/>
            <a:lstStyle/>
            <a:p/>
          </p:txBody>
        </p:sp>
        <p:sp>
          <p:nvSpPr>
            <p:cNvPr id="6465" name="object 6465" descr=""/>
            <p:cNvSpPr/>
            <p:nvPr/>
          </p:nvSpPr>
          <p:spPr>
            <a:xfrm>
              <a:off x="5542111" y="2428466"/>
              <a:ext cx="3175" cy="3175"/>
            </a:xfrm>
            <a:custGeom>
              <a:avLst/>
              <a:gdLst/>
              <a:ahLst/>
              <a:cxnLst/>
              <a:rect l="l" t="t" r="r" b="b"/>
              <a:pathLst>
                <a:path w="3175" h="3175">
                  <a:moveTo>
                    <a:pt x="0" y="0"/>
                  </a:moveTo>
                  <a:lnTo>
                    <a:pt x="952" y="1092"/>
                  </a:lnTo>
                  <a:lnTo>
                    <a:pt x="1981" y="2120"/>
                  </a:lnTo>
                  <a:lnTo>
                    <a:pt x="3073" y="3073"/>
                  </a:lnTo>
                </a:path>
              </a:pathLst>
            </a:custGeom>
            <a:ln w="3175">
              <a:solidFill>
                <a:srgbClr val="231F20"/>
              </a:solidFill>
            </a:ln>
          </p:spPr>
          <p:txBody>
            <a:bodyPr wrap="square" lIns="0" tIns="0" rIns="0" bIns="0" rtlCol="0"/>
            <a:lstStyle/>
            <a:p/>
          </p:txBody>
        </p:sp>
        <p:sp>
          <p:nvSpPr>
            <p:cNvPr id="6466" name="object 6466" descr=""/>
            <p:cNvSpPr/>
            <p:nvPr/>
          </p:nvSpPr>
          <p:spPr>
            <a:xfrm>
              <a:off x="5554745" y="2393429"/>
              <a:ext cx="635" cy="635"/>
            </a:xfrm>
            <a:custGeom>
              <a:avLst/>
              <a:gdLst/>
              <a:ahLst/>
              <a:cxnLst/>
              <a:rect l="l" t="t" r="r" b="b"/>
              <a:pathLst>
                <a:path w="635" h="635">
                  <a:moveTo>
                    <a:pt x="190" y="0"/>
                  </a:moveTo>
                  <a:lnTo>
                    <a:pt x="0" y="152"/>
                  </a:lnTo>
                </a:path>
              </a:pathLst>
            </a:custGeom>
            <a:ln w="3175">
              <a:solidFill>
                <a:srgbClr val="231F20"/>
              </a:solidFill>
            </a:ln>
          </p:spPr>
          <p:txBody>
            <a:bodyPr wrap="square" lIns="0" tIns="0" rIns="0" bIns="0" rtlCol="0"/>
            <a:lstStyle/>
            <a:p/>
          </p:txBody>
        </p:sp>
        <p:sp>
          <p:nvSpPr>
            <p:cNvPr id="6467" name="object 6467" descr=""/>
            <p:cNvSpPr/>
            <p:nvPr/>
          </p:nvSpPr>
          <p:spPr>
            <a:xfrm>
              <a:off x="5554743" y="2421544"/>
              <a:ext cx="635" cy="635"/>
            </a:xfrm>
            <a:custGeom>
              <a:avLst/>
              <a:gdLst/>
              <a:ahLst/>
              <a:cxnLst/>
              <a:rect l="l" t="t" r="r" b="b"/>
              <a:pathLst>
                <a:path w="635" h="635">
                  <a:moveTo>
                    <a:pt x="0" y="0"/>
                  </a:moveTo>
                  <a:lnTo>
                    <a:pt x="190" y="152"/>
                  </a:lnTo>
                </a:path>
              </a:pathLst>
            </a:custGeom>
            <a:ln w="3175">
              <a:solidFill>
                <a:srgbClr val="231F20"/>
              </a:solidFill>
            </a:ln>
          </p:spPr>
          <p:txBody>
            <a:bodyPr wrap="square" lIns="0" tIns="0" rIns="0" bIns="0" rtlCol="0"/>
            <a:lstStyle/>
            <a:p/>
          </p:txBody>
        </p:sp>
        <p:sp>
          <p:nvSpPr>
            <p:cNvPr id="6468" name="object 6468" descr=""/>
            <p:cNvSpPr/>
            <p:nvPr/>
          </p:nvSpPr>
          <p:spPr>
            <a:xfrm>
              <a:off x="5577433" y="2421455"/>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6469" name="object 6469" descr=""/>
            <p:cNvSpPr/>
            <p:nvPr/>
          </p:nvSpPr>
          <p:spPr>
            <a:xfrm>
              <a:off x="5577437" y="2393575"/>
              <a:ext cx="635" cy="635"/>
            </a:xfrm>
            <a:custGeom>
              <a:avLst/>
              <a:gdLst/>
              <a:ahLst/>
              <a:cxnLst/>
              <a:rect l="l" t="t" r="r" b="b"/>
              <a:pathLst>
                <a:path w="635" h="635">
                  <a:moveTo>
                    <a:pt x="101" y="88"/>
                  </a:moveTo>
                </a:path>
              </a:pathLst>
            </a:custGeom>
            <a:ln w="3175">
              <a:solidFill>
                <a:srgbClr val="231F20"/>
              </a:solidFill>
            </a:ln>
          </p:spPr>
          <p:txBody>
            <a:bodyPr wrap="square" lIns="0" tIns="0" rIns="0" bIns="0" rtlCol="0"/>
            <a:lstStyle/>
            <a:p/>
          </p:txBody>
        </p:sp>
        <p:sp>
          <p:nvSpPr>
            <p:cNvPr id="6470" name="object 6470" descr=""/>
            <p:cNvSpPr/>
            <p:nvPr/>
          </p:nvSpPr>
          <p:spPr>
            <a:xfrm>
              <a:off x="5577539" y="2421407"/>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471" name="object 6471" descr=""/>
            <p:cNvSpPr/>
            <p:nvPr/>
          </p:nvSpPr>
          <p:spPr>
            <a:xfrm>
              <a:off x="5577537" y="2393663"/>
              <a:ext cx="635" cy="635"/>
            </a:xfrm>
            <a:custGeom>
              <a:avLst/>
              <a:gdLst/>
              <a:ahLst/>
              <a:cxnLst/>
              <a:rect l="l" t="t" r="r" b="b"/>
              <a:pathLst>
                <a:path w="635" h="635">
                  <a:moveTo>
                    <a:pt x="63" y="50"/>
                  </a:moveTo>
                </a:path>
              </a:pathLst>
            </a:custGeom>
            <a:ln w="3175">
              <a:solidFill>
                <a:srgbClr val="231F20"/>
              </a:solidFill>
            </a:ln>
          </p:spPr>
          <p:txBody>
            <a:bodyPr wrap="square" lIns="0" tIns="0" rIns="0" bIns="0" rtlCol="0"/>
            <a:lstStyle/>
            <a:p/>
          </p:txBody>
        </p:sp>
        <p:sp>
          <p:nvSpPr>
            <p:cNvPr id="6472" name="object 6472" descr=""/>
            <p:cNvSpPr/>
            <p:nvPr/>
          </p:nvSpPr>
          <p:spPr>
            <a:xfrm>
              <a:off x="5577607" y="2418462"/>
              <a:ext cx="3175" cy="3175"/>
            </a:xfrm>
            <a:custGeom>
              <a:avLst/>
              <a:gdLst/>
              <a:ahLst/>
              <a:cxnLst/>
              <a:rect l="l" t="t" r="r" b="b"/>
              <a:pathLst>
                <a:path w="3175" h="3175">
                  <a:moveTo>
                    <a:pt x="0" y="2933"/>
                  </a:moveTo>
                  <a:lnTo>
                    <a:pt x="1041" y="2070"/>
                  </a:lnTo>
                  <a:lnTo>
                    <a:pt x="1993" y="1079"/>
                  </a:lnTo>
                  <a:lnTo>
                    <a:pt x="2819" y="0"/>
                  </a:lnTo>
                </a:path>
              </a:pathLst>
            </a:custGeom>
            <a:ln w="3175">
              <a:solidFill>
                <a:srgbClr val="231F20"/>
              </a:solidFill>
            </a:ln>
          </p:spPr>
          <p:txBody>
            <a:bodyPr wrap="square" lIns="0" tIns="0" rIns="0" bIns="0" rtlCol="0"/>
            <a:lstStyle/>
            <a:p/>
          </p:txBody>
        </p:sp>
        <p:sp>
          <p:nvSpPr>
            <p:cNvPr id="6473" name="object 6473" descr=""/>
            <p:cNvSpPr/>
            <p:nvPr/>
          </p:nvSpPr>
          <p:spPr>
            <a:xfrm>
              <a:off x="5577603" y="2393719"/>
              <a:ext cx="3175" cy="3175"/>
            </a:xfrm>
            <a:custGeom>
              <a:avLst/>
              <a:gdLst/>
              <a:ahLst/>
              <a:cxnLst/>
              <a:rect l="l" t="t" r="r" b="b"/>
              <a:pathLst>
                <a:path w="3175" h="3175">
                  <a:moveTo>
                    <a:pt x="2819" y="2946"/>
                  </a:moveTo>
                  <a:lnTo>
                    <a:pt x="1993" y="1854"/>
                  </a:lnTo>
                  <a:lnTo>
                    <a:pt x="1041" y="876"/>
                  </a:lnTo>
                  <a:lnTo>
                    <a:pt x="0" y="0"/>
                  </a:lnTo>
                </a:path>
              </a:pathLst>
            </a:custGeom>
            <a:ln w="3175">
              <a:solidFill>
                <a:srgbClr val="231F20"/>
              </a:solidFill>
            </a:ln>
          </p:spPr>
          <p:txBody>
            <a:bodyPr wrap="square" lIns="0" tIns="0" rIns="0" bIns="0" rtlCol="0"/>
            <a:lstStyle/>
            <a:p/>
          </p:txBody>
        </p:sp>
        <p:sp>
          <p:nvSpPr>
            <p:cNvPr id="6474" name="object 6474" descr=""/>
            <p:cNvSpPr/>
            <p:nvPr/>
          </p:nvSpPr>
          <p:spPr>
            <a:xfrm>
              <a:off x="5556721" y="2419312"/>
              <a:ext cx="635" cy="635"/>
            </a:xfrm>
            <a:custGeom>
              <a:avLst/>
              <a:gdLst/>
              <a:ahLst/>
              <a:cxnLst/>
              <a:rect l="l" t="t" r="r" b="b"/>
              <a:pathLst>
                <a:path w="635" h="635">
                  <a:moveTo>
                    <a:pt x="0" y="0"/>
                  </a:moveTo>
                  <a:lnTo>
                    <a:pt x="152" y="114"/>
                  </a:lnTo>
                </a:path>
              </a:pathLst>
            </a:custGeom>
            <a:ln w="3175">
              <a:solidFill>
                <a:srgbClr val="231F20"/>
              </a:solidFill>
            </a:ln>
          </p:spPr>
          <p:txBody>
            <a:bodyPr wrap="square" lIns="0" tIns="0" rIns="0" bIns="0" rtlCol="0"/>
            <a:lstStyle/>
            <a:p/>
          </p:txBody>
        </p:sp>
        <p:sp>
          <p:nvSpPr>
            <p:cNvPr id="6475" name="object 6475" descr=""/>
            <p:cNvSpPr/>
            <p:nvPr/>
          </p:nvSpPr>
          <p:spPr>
            <a:xfrm>
              <a:off x="5556722" y="2395636"/>
              <a:ext cx="635" cy="635"/>
            </a:xfrm>
            <a:custGeom>
              <a:avLst/>
              <a:gdLst/>
              <a:ahLst/>
              <a:cxnLst/>
              <a:rect l="l" t="t" r="r" b="b"/>
              <a:pathLst>
                <a:path w="635" h="635">
                  <a:moveTo>
                    <a:pt x="215" y="0"/>
                  </a:moveTo>
                  <a:lnTo>
                    <a:pt x="76" y="114"/>
                  </a:lnTo>
                </a:path>
              </a:pathLst>
            </a:custGeom>
            <a:ln w="3175">
              <a:solidFill>
                <a:srgbClr val="231F20"/>
              </a:solidFill>
            </a:ln>
          </p:spPr>
          <p:txBody>
            <a:bodyPr wrap="square" lIns="0" tIns="0" rIns="0" bIns="0" rtlCol="0"/>
            <a:lstStyle/>
            <a:p/>
          </p:txBody>
        </p:sp>
        <p:sp>
          <p:nvSpPr>
            <p:cNvPr id="6476" name="object 6476" descr=""/>
            <p:cNvSpPr/>
            <p:nvPr/>
          </p:nvSpPr>
          <p:spPr>
            <a:xfrm>
              <a:off x="5575405" y="2419274"/>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6477" name="object 6477" descr=""/>
            <p:cNvSpPr/>
            <p:nvPr/>
          </p:nvSpPr>
          <p:spPr>
            <a:xfrm>
              <a:off x="5575448" y="2395809"/>
              <a:ext cx="635" cy="635"/>
            </a:xfrm>
            <a:custGeom>
              <a:avLst/>
              <a:gdLst/>
              <a:ahLst/>
              <a:cxnLst/>
              <a:rect l="l" t="t" r="r" b="b"/>
              <a:pathLst>
                <a:path w="635" h="635">
                  <a:moveTo>
                    <a:pt x="50" y="38"/>
                  </a:moveTo>
                </a:path>
                <a:path w="635" h="635">
                  <a:moveTo>
                    <a:pt x="50" y="38"/>
                  </a:moveTo>
                </a:path>
              </a:pathLst>
            </a:custGeom>
            <a:ln w="3175">
              <a:solidFill>
                <a:srgbClr val="231F20"/>
              </a:solidFill>
            </a:ln>
          </p:spPr>
          <p:txBody>
            <a:bodyPr wrap="square" lIns="0" tIns="0" rIns="0" bIns="0" rtlCol="0"/>
            <a:lstStyle/>
            <a:p/>
          </p:txBody>
        </p:sp>
        <p:sp>
          <p:nvSpPr>
            <p:cNvPr id="6478" name="object 6478" descr=""/>
            <p:cNvSpPr/>
            <p:nvPr/>
          </p:nvSpPr>
          <p:spPr>
            <a:xfrm>
              <a:off x="5574611" y="2419488"/>
              <a:ext cx="635" cy="635"/>
            </a:xfrm>
            <a:custGeom>
              <a:avLst/>
              <a:gdLst/>
              <a:ahLst/>
              <a:cxnLst/>
              <a:rect l="l" t="t" r="r" b="b"/>
              <a:pathLst>
                <a:path w="635" h="635">
                  <a:moveTo>
                    <a:pt x="0" y="444"/>
                  </a:moveTo>
                  <a:lnTo>
                    <a:pt x="215" y="304"/>
                  </a:lnTo>
                  <a:lnTo>
                    <a:pt x="419" y="152"/>
                  </a:lnTo>
                  <a:lnTo>
                    <a:pt x="622" y="0"/>
                  </a:lnTo>
                </a:path>
              </a:pathLst>
            </a:custGeom>
            <a:ln w="3175">
              <a:solidFill>
                <a:srgbClr val="231F20"/>
              </a:solidFill>
            </a:ln>
          </p:spPr>
          <p:txBody>
            <a:bodyPr wrap="square" lIns="0" tIns="0" rIns="0" bIns="0" rtlCol="0"/>
            <a:lstStyle/>
            <a:p/>
          </p:txBody>
        </p:sp>
        <p:sp>
          <p:nvSpPr>
            <p:cNvPr id="6479" name="object 6479" descr=""/>
            <p:cNvSpPr/>
            <p:nvPr/>
          </p:nvSpPr>
          <p:spPr>
            <a:xfrm>
              <a:off x="5575546" y="2395883"/>
              <a:ext cx="635" cy="635"/>
            </a:xfrm>
            <a:custGeom>
              <a:avLst/>
              <a:gdLst/>
              <a:ahLst/>
              <a:cxnLst/>
              <a:rect l="l" t="t" r="r" b="b"/>
              <a:pathLst>
                <a:path w="635" h="635">
                  <a:moveTo>
                    <a:pt x="114" y="88"/>
                  </a:moveTo>
                </a:path>
              </a:pathLst>
            </a:custGeom>
            <a:ln w="3175">
              <a:solidFill>
                <a:srgbClr val="231F20"/>
              </a:solidFill>
            </a:ln>
          </p:spPr>
          <p:txBody>
            <a:bodyPr wrap="square" lIns="0" tIns="0" rIns="0" bIns="0" rtlCol="0"/>
            <a:lstStyle/>
            <a:p/>
          </p:txBody>
        </p:sp>
        <p:sp>
          <p:nvSpPr>
            <p:cNvPr id="6480" name="object 6480" descr=""/>
            <p:cNvSpPr/>
            <p:nvPr/>
          </p:nvSpPr>
          <p:spPr>
            <a:xfrm>
              <a:off x="5576643" y="2396861"/>
              <a:ext cx="1270" cy="1270"/>
            </a:xfrm>
            <a:custGeom>
              <a:avLst/>
              <a:gdLst/>
              <a:ahLst/>
              <a:cxnLst/>
              <a:rect l="l" t="t" r="r" b="b"/>
              <a:pathLst>
                <a:path w="1270" h="1269">
                  <a:moveTo>
                    <a:pt x="647" y="685"/>
                  </a:moveTo>
                  <a:lnTo>
                    <a:pt x="444" y="444"/>
                  </a:lnTo>
                  <a:lnTo>
                    <a:pt x="228" y="228"/>
                  </a:lnTo>
                  <a:lnTo>
                    <a:pt x="0" y="0"/>
                  </a:lnTo>
                </a:path>
              </a:pathLst>
            </a:custGeom>
            <a:ln w="3175">
              <a:solidFill>
                <a:srgbClr val="231F20"/>
              </a:solidFill>
            </a:ln>
          </p:spPr>
          <p:txBody>
            <a:bodyPr wrap="square" lIns="0" tIns="0" rIns="0" bIns="0" rtlCol="0"/>
            <a:lstStyle/>
            <a:p/>
          </p:txBody>
        </p:sp>
        <p:sp>
          <p:nvSpPr>
            <p:cNvPr id="6481" name="object 6481" descr=""/>
            <p:cNvSpPr/>
            <p:nvPr/>
          </p:nvSpPr>
          <p:spPr>
            <a:xfrm>
              <a:off x="5576646" y="2417572"/>
              <a:ext cx="1270" cy="1270"/>
            </a:xfrm>
            <a:custGeom>
              <a:avLst/>
              <a:gdLst/>
              <a:ahLst/>
              <a:cxnLst/>
              <a:rect l="l" t="t" r="r" b="b"/>
              <a:pathLst>
                <a:path w="1270" h="1269">
                  <a:moveTo>
                    <a:pt x="0" y="685"/>
                  </a:moveTo>
                  <a:lnTo>
                    <a:pt x="228" y="457"/>
                  </a:lnTo>
                  <a:lnTo>
                    <a:pt x="444" y="241"/>
                  </a:lnTo>
                  <a:lnTo>
                    <a:pt x="647" y="0"/>
                  </a:lnTo>
                </a:path>
              </a:pathLst>
            </a:custGeom>
            <a:ln w="3175">
              <a:solidFill>
                <a:srgbClr val="231F20"/>
              </a:solidFill>
            </a:ln>
          </p:spPr>
          <p:txBody>
            <a:bodyPr wrap="square" lIns="0" tIns="0" rIns="0" bIns="0" rtlCol="0"/>
            <a:lstStyle/>
            <a:p/>
          </p:txBody>
        </p:sp>
        <p:sp>
          <p:nvSpPr>
            <p:cNvPr id="6482" name="object 6482" descr=""/>
            <p:cNvSpPr/>
            <p:nvPr/>
          </p:nvSpPr>
          <p:spPr>
            <a:xfrm>
              <a:off x="5574463" y="2395090"/>
              <a:ext cx="1270" cy="635"/>
            </a:xfrm>
            <a:custGeom>
              <a:avLst/>
              <a:gdLst/>
              <a:ahLst/>
              <a:cxnLst/>
              <a:rect l="l" t="t" r="r" b="b"/>
              <a:pathLst>
                <a:path w="1270" h="635">
                  <a:moveTo>
                    <a:pt x="774" y="546"/>
                  </a:moveTo>
                  <a:lnTo>
                    <a:pt x="520" y="355"/>
                  </a:lnTo>
                  <a:lnTo>
                    <a:pt x="266" y="177"/>
                  </a:lnTo>
                  <a:lnTo>
                    <a:pt x="0" y="0"/>
                  </a:lnTo>
                </a:path>
              </a:pathLst>
            </a:custGeom>
            <a:ln w="3175">
              <a:solidFill>
                <a:srgbClr val="231F20"/>
              </a:solidFill>
            </a:ln>
          </p:spPr>
          <p:txBody>
            <a:bodyPr wrap="square" lIns="0" tIns="0" rIns="0" bIns="0" rtlCol="0"/>
            <a:lstStyle/>
            <a:p/>
          </p:txBody>
        </p:sp>
        <p:sp>
          <p:nvSpPr>
            <p:cNvPr id="6483" name="object 6483" descr=""/>
            <p:cNvSpPr/>
            <p:nvPr/>
          </p:nvSpPr>
          <p:spPr>
            <a:xfrm>
              <a:off x="5573284" y="2419938"/>
              <a:ext cx="1905" cy="1270"/>
            </a:xfrm>
            <a:custGeom>
              <a:avLst/>
              <a:gdLst/>
              <a:ahLst/>
              <a:cxnLst/>
              <a:rect l="l" t="t" r="r" b="b"/>
              <a:pathLst>
                <a:path w="1904" h="1269">
                  <a:moveTo>
                    <a:pt x="0" y="812"/>
                  </a:moveTo>
                  <a:lnTo>
                    <a:pt x="457" y="558"/>
                  </a:lnTo>
                  <a:lnTo>
                    <a:pt x="901" y="292"/>
                  </a:lnTo>
                  <a:lnTo>
                    <a:pt x="1320" y="0"/>
                  </a:lnTo>
                </a:path>
              </a:pathLst>
            </a:custGeom>
            <a:ln w="3175">
              <a:solidFill>
                <a:srgbClr val="231F20"/>
              </a:solidFill>
            </a:ln>
          </p:spPr>
          <p:txBody>
            <a:bodyPr wrap="square" lIns="0" tIns="0" rIns="0" bIns="0" rtlCol="0"/>
            <a:lstStyle/>
            <a:p/>
          </p:txBody>
        </p:sp>
        <p:sp>
          <p:nvSpPr>
            <p:cNvPr id="6484" name="object 6484" descr=""/>
            <p:cNvSpPr/>
            <p:nvPr/>
          </p:nvSpPr>
          <p:spPr>
            <a:xfrm>
              <a:off x="5572831" y="2394125"/>
              <a:ext cx="1905" cy="1270"/>
            </a:xfrm>
            <a:custGeom>
              <a:avLst/>
              <a:gdLst/>
              <a:ahLst/>
              <a:cxnLst/>
              <a:rect l="l" t="t" r="r" b="b"/>
              <a:pathLst>
                <a:path w="1904" h="1269">
                  <a:moveTo>
                    <a:pt x="1638" y="952"/>
                  </a:moveTo>
                  <a:lnTo>
                    <a:pt x="1104" y="609"/>
                  </a:lnTo>
                  <a:lnTo>
                    <a:pt x="558" y="279"/>
                  </a:lnTo>
                  <a:lnTo>
                    <a:pt x="0" y="0"/>
                  </a:lnTo>
                </a:path>
              </a:pathLst>
            </a:custGeom>
            <a:ln w="3175">
              <a:solidFill>
                <a:srgbClr val="231F20"/>
              </a:solidFill>
            </a:ln>
          </p:spPr>
          <p:txBody>
            <a:bodyPr wrap="square" lIns="0" tIns="0" rIns="0" bIns="0" rtlCol="0"/>
            <a:lstStyle/>
            <a:p/>
          </p:txBody>
        </p:sp>
        <p:sp>
          <p:nvSpPr>
            <p:cNvPr id="6485" name="object 6485" descr=""/>
            <p:cNvSpPr/>
            <p:nvPr/>
          </p:nvSpPr>
          <p:spPr>
            <a:xfrm>
              <a:off x="5575504" y="2418894"/>
              <a:ext cx="635" cy="635"/>
            </a:xfrm>
            <a:custGeom>
              <a:avLst/>
              <a:gdLst/>
              <a:ahLst/>
              <a:cxnLst/>
              <a:rect l="l" t="t" r="r" b="b"/>
              <a:pathLst>
                <a:path w="635" h="635">
                  <a:moveTo>
                    <a:pt x="0" y="380"/>
                  </a:moveTo>
                  <a:lnTo>
                    <a:pt x="152" y="253"/>
                  </a:lnTo>
                  <a:lnTo>
                    <a:pt x="304" y="126"/>
                  </a:lnTo>
                  <a:lnTo>
                    <a:pt x="457" y="0"/>
                  </a:lnTo>
                </a:path>
              </a:pathLst>
            </a:custGeom>
            <a:ln w="3175">
              <a:solidFill>
                <a:srgbClr val="231F20"/>
              </a:solidFill>
            </a:ln>
          </p:spPr>
          <p:txBody>
            <a:bodyPr wrap="square" lIns="0" tIns="0" rIns="0" bIns="0" rtlCol="0"/>
            <a:lstStyle/>
            <a:p/>
          </p:txBody>
        </p:sp>
        <p:sp>
          <p:nvSpPr>
            <p:cNvPr id="6486" name="object 6486" descr=""/>
            <p:cNvSpPr/>
            <p:nvPr/>
          </p:nvSpPr>
          <p:spPr>
            <a:xfrm>
              <a:off x="5575665" y="2395965"/>
              <a:ext cx="635" cy="635"/>
            </a:xfrm>
            <a:custGeom>
              <a:avLst/>
              <a:gdLst/>
              <a:ahLst/>
              <a:cxnLst/>
              <a:rect l="l" t="t" r="r" b="b"/>
              <a:pathLst>
                <a:path w="635" h="635">
                  <a:moveTo>
                    <a:pt x="292" y="266"/>
                  </a:moveTo>
                  <a:lnTo>
                    <a:pt x="0" y="0"/>
                  </a:lnTo>
                </a:path>
              </a:pathLst>
            </a:custGeom>
            <a:ln w="3175">
              <a:solidFill>
                <a:srgbClr val="231F20"/>
              </a:solidFill>
            </a:ln>
          </p:spPr>
          <p:txBody>
            <a:bodyPr wrap="square" lIns="0" tIns="0" rIns="0" bIns="0" rtlCol="0"/>
            <a:lstStyle/>
            <a:p/>
          </p:txBody>
        </p:sp>
        <p:sp>
          <p:nvSpPr>
            <p:cNvPr id="6487" name="object 6487" descr=""/>
            <p:cNvSpPr/>
            <p:nvPr/>
          </p:nvSpPr>
          <p:spPr>
            <a:xfrm>
              <a:off x="5575781" y="2396428"/>
              <a:ext cx="1270" cy="635"/>
            </a:xfrm>
            <a:custGeom>
              <a:avLst/>
              <a:gdLst/>
              <a:ahLst/>
              <a:cxnLst/>
              <a:rect l="l" t="t" r="r" b="b"/>
              <a:pathLst>
                <a:path w="1270" h="635">
                  <a:moveTo>
                    <a:pt x="673" y="634"/>
                  </a:moveTo>
                  <a:lnTo>
                    <a:pt x="457" y="406"/>
                  </a:lnTo>
                  <a:lnTo>
                    <a:pt x="228" y="203"/>
                  </a:lnTo>
                  <a:lnTo>
                    <a:pt x="0" y="0"/>
                  </a:lnTo>
                </a:path>
              </a:pathLst>
            </a:custGeom>
            <a:ln w="3175">
              <a:solidFill>
                <a:srgbClr val="231F20"/>
              </a:solidFill>
            </a:ln>
          </p:spPr>
          <p:txBody>
            <a:bodyPr wrap="square" lIns="0" tIns="0" rIns="0" bIns="0" rtlCol="0"/>
            <a:lstStyle/>
            <a:p/>
          </p:txBody>
        </p:sp>
        <p:sp>
          <p:nvSpPr>
            <p:cNvPr id="6488" name="object 6488" descr=""/>
            <p:cNvSpPr/>
            <p:nvPr/>
          </p:nvSpPr>
          <p:spPr>
            <a:xfrm>
              <a:off x="5575783" y="2418057"/>
              <a:ext cx="1270" cy="635"/>
            </a:xfrm>
            <a:custGeom>
              <a:avLst/>
              <a:gdLst/>
              <a:ahLst/>
              <a:cxnLst/>
              <a:rect l="l" t="t" r="r" b="b"/>
              <a:pathLst>
                <a:path w="1270" h="635">
                  <a:moveTo>
                    <a:pt x="0" y="634"/>
                  </a:moveTo>
                  <a:lnTo>
                    <a:pt x="228" y="419"/>
                  </a:lnTo>
                  <a:lnTo>
                    <a:pt x="457" y="215"/>
                  </a:lnTo>
                  <a:lnTo>
                    <a:pt x="673" y="0"/>
                  </a:lnTo>
                </a:path>
              </a:pathLst>
            </a:custGeom>
            <a:ln w="3175">
              <a:solidFill>
                <a:srgbClr val="231F20"/>
              </a:solidFill>
            </a:ln>
          </p:spPr>
          <p:txBody>
            <a:bodyPr wrap="square" lIns="0" tIns="0" rIns="0" bIns="0" rtlCol="0"/>
            <a:lstStyle/>
            <a:p/>
          </p:txBody>
        </p:sp>
        <p:sp>
          <p:nvSpPr>
            <p:cNvPr id="6489" name="object 6489" descr=""/>
            <p:cNvSpPr/>
            <p:nvPr/>
          </p:nvSpPr>
          <p:spPr>
            <a:xfrm>
              <a:off x="5558147" y="2419015"/>
              <a:ext cx="1905" cy="1270"/>
            </a:xfrm>
            <a:custGeom>
              <a:avLst/>
              <a:gdLst/>
              <a:ahLst/>
              <a:cxnLst/>
              <a:rect l="l" t="t" r="r" b="b"/>
              <a:pathLst>
                <a:path w="1904" h="1269">
                  <a:moveTo>
                    <a:pt x="0" y="0"/>
                  </a:moveTo>
                  <a:lnTo>
                    <a:pt x="596" y="419"/>
                  </a:lnTo>
                  <a:lnTo>
                    <a:pt x="1219" y="787"/>
                  </a:lnTo>
                  <a:lnTo>
                    <a:pt x="1879" y="1104"/>
                  </a:lnTo>
                </a:path>
              </a:pathLst>
            </a:custGeom>
            <a:ln w="3175">
              <a:solidFill>
                <a:srgbClr val="231F20"/>
              </a:solidFill>
            </a:ln>
          </p:spPr>
          <p:txBody>
            <a:bodyPr wrap="square" lIns="0" tIns="0" rIns="0" bIns="0" rtlCol="0"/>
            <a:lstStyle/>
            <a:p/>
          </p:txBody>
        </p:sp>
        <p:sp>
          <p:nvSpPr>
            <p:cNvPr id="6490" name="object 6490" descr=""/>
            <p:cNvSpPr/>
            <p:nvPr/>
          </p:nvSpPr>
          <p:spPr>
            <a:xfrm>
              <a:off x="5555189" y="2416261"/>
              <a:ext cx="2540" cy="2540"/>
            </a:xfrm>
            <a:custGeom>
              <a:avLst/>
              <a:gdLst/>
              <a:ahLst/>
              <a:cxnLst/>
              <a:rect l="l" t="t" r="r" b="b"/>
              <a:pathLst>
                <a:path w="2539" h="2539">
                  <a:moveTo>
                    <a:pt x="0" y="0"/>
                  </a:moveTo>
                  <a:lnTo>
                    <a:pt x="647" y="800"/>
                  </a:lnTo>
                  <a:lnTo>
                    <a:pt x="1384" y="1549"/>
                  </a:lnTo>
                  <a:lnTo>
                    <a:pt x="2197" y="2197"/>
                  </a:lnTo>
                </a:path>
              </a:pathLst>
            </a:custGeom>
            <a:ln w="3175">
              <a:solidFill>
                <a:srgbClr val="231F20"/>
              </a:solidFill>
            </a:ln>
          </p:spPr>
          <p:txBody>
            <a:bodyPr wrap="square" lIns="0" tIns="0" rIns="0" bIns="0" rtlCol="0"/>
            <a:lstStyle/>
            <a:p/>
          </p:txBody>
        </p:sp>
        <p:sp>
          <p:nvSpPr>
            <p:cNvPr id="6491" name="object 6491" descr=""/>
            <p:cNvSpPr/>
            <p:nvPr/>
          </p:nvSpPr>
          <p:spPr>
            <a:xfrm>
              <a:off x="5560026" y="2420118"/>
              <a:ext cx="1905" cy="635"/>
            </a:xfrm>
            <a:custGeom>
              <a:avLst/>
              <a:gdLst/>
              <a:ahLst/>
              <a:cxnLst/>
              <a:rect l="l" t="t" r="r" b="b"/>
              <a:pathLst>
                <a:path w="1904" h="635">
                  <a:moveTo>
                    <a:pt x="0" y="0"/>
                  </a:moveTo>
                  <a:lnTo>
                    <a:pt x="482" y="228"/>
                  </a:lnTo>
                  <a:lnTo>
                    <a:pt x="965" y="431"/>
                  </a:lnTo>
                  <a:lnTo>
                    <a:pt x="1460" y="609"/>
                  </a:lnTo>
                </a:path>
              </a:pathLst>
            </a:custGeom>
            <a:ln w="3175">
              <a:solidFill>
                <a:srgbClr val="231F20"/>
              </a:solidFill>
            </a:ln>
          </p:spPr>
          <p:txBody>
            <a:bodyPr wrap="square" lIns="0" tIns="0" rIns="0" bIns="0" rtlCol="0"/>
            <a:lstStyle/>
            <a:p/>
          </p:txBody>
        </p:sp>
        <p:sp>
          <p:nvSpPr>
            <p:cNvPr id="6492" name="object 6492" descr=""/>
            <p:cNvSpPr/>
            <p:nvPr/>
          </p:nvSpPr>
          <p:spPr>
            <a:xfrm>
              <a:off x="5578649" y="2412159"/>
              <a:ext cx="635" cy="1905"/>
            </a:xfrm>
            <a:custGeom>
              <a:avLst/>
              <a:gdLst/>
              <a:ahLst/>
              <a:cxnLst/>
              <a:rect l="l" t="t" r="r" b="b"/>
              <a:pathLst>
                <a:path w="635" h="1905">
                  <a:moveTo>
                    <a:pt x="0" y="1460"/>
                  </a:moveTo>
                  <a:lnTo>
                    <a:pt x="228" y="990"/>
                  </a:lnTo>
                  <a:lnTo>
                    <a:pt x="431" y="495"/>
                  </a:lnTo>
                  <a:lnTo>
                    <a:pt x="596" y="0"/>
                  </a:lnTo>
                </a:path>
              </a:pathLst>
            </a:custGeom>
            <a:ln w="3175">
              <a:solidFill>
                <a:srgbClr val="231F20"/>
              </a:solidFill>
            </a:ln>
          </p:spPr>
          <p:txBody>
            <a:bodyPr wrap="square" lIns="0" tIns="0" rIns="0" bIns="0" rtlCol="0"/>
            <a:lstStyle/>
            <a:p/>
          </p:txBody>
        </p:sp>
        <p:sp>
          <p:nvSpPr>
            <p:cNvPr id="6493" name="object 6493" descr=""/>
            <p:cNvSpPr/>
            <p:nvPr/>
          </p:nvSpPr>
          <p:spPr>
            <a:xfrm>
              <a:off x="5576382" y="2398160"/>
              <a:ext cx="1270" cy="1270"/>
            </a:xfrm>
            <a:custGeom>
              <a:avLst/>
              <a:gdLst/>
              <a:ahLst/>
              <a:cxnLst/>
              <a:rect l="l" t="t" r="r" b="b"/>
              <a:pathLst>
                <a:path w="1270" h="1269">
                  <a:moveTo>
                    <a:pt x="698" y="812"/>
                  </a:moveTo>
                  <a:lnTo>
                    <a:pt x="469" y="533"/>
                  </a:lnTo>
                  <a:lnTo>
                    <a:pt x="241" y="253"/>
                  </a:lnTo>
                  <a:lnTo>
                    <a:pt x="0" y="0"/>
                  </a:lnTo>
                </a:path>
              </a:pathLst>
            </a:custGeom>
            <a:ln w="3175">
              <a:solidFill>
                <a:srgbClr val="231F20"/>
              </a:solidFill>
            </a:ln>
          </p:spPr>
          <p:txBody>
            <a:bodyPr wrap="square" lIns="0" tIns="0" rIns="0" bIns="0" rtlCol="0"/>
            <a:lstStyle/>
            <a:p/>
          </p:txBody>
        </p:sp>
        <p:sp>
          <p:nvSpPr>
            <p:cNvPr id="6494" name="object 6494" descr=""/>
            <p:cNvSpPr/>
            <p:nvPr/>
          </p:nvSpPr>
          <p:spPr>
            <a:xfrm>
              <a:off x="5578688" y="2401590"/>
              <a:ext cx="635" cy="1270"/>
            </a:xfrm>
            <a:custGeom>
              <a:avLst/>
              <a:gdLst/>
              <a:ahLst/>
              <a:cxnLst/>
              <a:rect l="l" t="t" r="r" b="b"/>
              <a:pathLst>
                <a:path w="635" h="1269">
                  <a:moveTo>
                    <a:pt x="444" y="1028"/>
                  </a:moveTo>
                  <a:lnTo>
                    <a:pt x="304" y="685"/>
                  </a:lnTo>
                  <a:lnTo>
                    <a:pt x="165" y="330"/>
                  </a:lnTo>
                  <a:lnTo>
                    <a:pt x="0" y="0"/>
                  </a:lnTo>
                </a:path>
              </a:pathLst>
            </a:custGeom>
            <a:ln w="3175">
              <a:solidFill>
                <a:srgbClr val="231F20"/>
              </a:solidFill>
            </a:ln>
          </p:spPr>
          <p:txBody>
            <a:bodyPr wrap="square" lIns="0" tIns="0" rIns="0" bIns="0" rtlCol="0"/>
            <a:lstStyle/>
            <a:p/>
          </p:txBody>
        </p:sp>
        <p:sp>
          <p:nvSpPr>
            <p:cNvPr id="6495" name="object 6495" descr=""/>
            <p:cNvSpPr/>
            <p:nvPr/>
          </p:nvSpPr>
          <p:spPr>
            <a:xfrm>
              <a:off x="5576986" y="2415499"/>
              <a:ext cx="635" cy="1270"/>
            </a:xfrm>
            <a:custGeom>
              <a:avLst/>
              <a:gdLst/>
              <a:ahLst/>
              <a:cxnLst/>
              <a:rect l="l" t="t" r="r" b="b"/>
              <a:pathLst>
                <a:path w="635" h="1269">
                  <a:moveTo>
                    <a:pt x="0" y="749"/>
                  </a:moveTo>
                  <a:lnTo>
                    <a:pt x="203" y="507"/>
                  </a:lnTo>
                  <a:lnTo>
                    <a:pt x="381" y="266"/>
                  </a:lnTo>
                  <a:lnTo>
                    <a:pt x="558" y="0"/>
                  </a:lnTo>
                </a:path>
              </a:pathLst>
            </a:custGeom>
            <a:ln w="3175">
              <a:solidFill>
                <a:srgbClr val="231F20"/>
              </a:solidFill>
            </a:ln>
          </p:spPr>
          <p:txBody>
            <a:bodyPr wrap="square" lIns="0" tIns="0" rIns="0" bIns="0" rtlCol="0"/>
            <a:lstStyle/>
            <a:p/>
          </p:txBody>
        </p:sp>
        <p:sp>
          <p:nvSpPr>
            <p:cNvPr id="6496" name="object 6496" descr=""/>
            <p:cNvSpPr/>
            <p:nvPr/>
          </p:nvSpPr>
          <p:spPr>
            <a:xfrm>
              <a:off x="5574035" y="2418456"/>
              <a:ext cx="1270" cy="635"/>
            </a:xfrm>
            <a:custGeom>
              <a:avLst/>
              <a:gdLst/>
              <a:ahLst/>
              <a:cxnLst/>
              <a:rect l="l" t="t" r="r" b="b"/>
              <a:pathLst>
                <a:path w="1270" h="635">
                  <a:moveTo>
                    <a:pt x="0" y="558"/>
                  </a:moveTo>
                  <a:lnTo>
                    <a:pt x="254" y="380"/>
                  </a:lnTo>
                  <a:lnTo>
                    <a:pt x="508" y="203"/>
                  </a:lnTo>
                  <a:lnTo>
                    <a:pt x="749" y="0"/>
                  </a:lnTo>
                </a:path>
              </a:pathLst>
            </a:custGeom>
            <a:ln w="3175">
              <a:solidFill>
                <a:srgbClr val="231F20"/>
              </a:solidFill>
            </a:ln>
          </p:spPr>
          <p:txBody>
            <a:bodyPr wrap="square" lIns="0" tIns="0" rIns="0" bIns="0" rtlCol="0"/>
            <a:lstStyle/>
            <a:p/>
          </p:txBody>
        </p:sp>
        <p:sp>
          <p:nvSpPr>
            <p:cNvPr id="6497" name="object 6497" descr=""/>
            <p:cNvSpPr/>
            <p:nvPr/>
          </p:nvSpPr>
          <p:spPr>
            <a:xfrm>
              <a:off x="5553496" y="2398985"/>
              <a:ext cx="1905" cy="3175"/>
            </a:xfrm>
            <a:custGeom>
              <a:avLst/>
              <a:gdLst/>
              <a:ahLst/>
              <a:cxnLst/>
              <a:rect l="l" t="t" r="r" b="b"/>
              <a:pathLst>
                <a:path w="1904" h="3175">
                  <a:moveTo>
                    <a:pt x="1600" y="0"/>
                  </a:moveTo>
                  <a:lnTo>
                    <a:pt x="965" y="800"/>
                  </a:lnTo>
                  <a:lnTo>
                    <a:pt x="431" y="1676"/>
                  </a:lnTo>
                  <a:lnTo>
                    <a:pt x="0" y="2590"/>
                  </a:lnTo>
                </a:path>
              </a:pathLst>
            </a:custGeom>
            <a:ln w="3175">
              <a:solidFill>
                <a:srgbClr val="231F20"/>
              </a:solidFill>
            </a:ln>
          </p:spPr>
          <p:txBody>
            <a:bodyPr wrap="square" lIns="0" tIns="0" rIns="0" bIns="0" rtlCol="0"/>
            <a:lstStyle/>
            <a:p/>
          </p:txBody>
        </p:sp>
        <p:sp>
          <p:nvSpPr>
            <p:cNvPr id="6498" name="object 6498" descr=""/>
            <p:cNvSpPr/>
            <p:nvPr/>
          </p:nvSpPr>
          <p:spPr>
            <a:xfrm>
              <a:off x="5569124" y="2420469"/>
              <a:ext cx="1905" cy="635"/>
            </a:xfrm>
            <a:custGeom>
              <a:avLst/>
              <a:gdLst/>
              <a:ahLst/>
              <a:cxnLst/>
              <a:rect l="l" t="t" r="r" b="b"/>
              <a:pathLst>
                <a:path w="1904" h="635">
                  <a:moveTo>
                    <a:pt x="0" y="419"/>
                  </a:moveTo>
                  <a:lnTo>
                    <a:pt x="508" y="304"/>
                  </a:lnTo>
                  <a:lnTo>
                    <a:pt x="990" y="165"/>
                  </a:lnTo>
                  <a:lnTo>
                    <a:pt x="1473" y="0"/>
                  </a:lnTo>
                </a:path>
              </a:pathLst>
            </a:custGeom>
            <a:ln w="3175">
              <a:solidFill>
                <a:srgbClr val="231F20"/>
              </a:solidFill>
            </a:ln>
          </p:spPr>
          <p:txBody>
            <a:bodyPr wrap="square" lIns="0" tIns="0" rIns="0" bIns="0" rtlCol="0"/>
            <a:lstStyle/>
            <a:p/>
          </p:txBody>
        </p:sp>
        <p:sp>
          <p:nvSpPr>
            <p:cNvPr id="6499" name="object 6499" descr=""/>
            <p:cNvSpPr/>
            <p:nvPr/>
          </p:nvSpPr>
          <p:spPr>
            <a:xfrm>
              <a:off x="5553534" y="2413620"/>
              <a:ext cx="1270" cy="1905"/>
            </a:xfrm>
            <a:custGeom>
              <a:avLst/>
              <a:gdLst/>
              <a:ahLst/>
              <a:cxnLst/>
              <a:rect l="l" t="t" r="r" b="b"/>
              <a:pathLst>
                <a:path w="1270" h="1905">
                  <a:moveTo>
                    <a:pt x="0" y="0"/>
                  </a:moveTo>
                  <a:lnTo>
                    <a:pt x="317" y="660"/>
                  </a:lnTo>
                  <a:lnTo>
                    <a:pt x="685" y="1295"/>
                  </a:lnTo>
                  <a:lnTo>
                    <a:pt x="1092" y="1879"/>
                  </a:lnTo>
                </a:path>
              </a:pathLst>
            </a:custGeom>
            <a:ln w="3175">
              <a:solidFill>
                <a:srgbClr val="231F20"/>
              </a:solidFill>
            </a:ln>
          </p:spPr>
          <p:txBody>
            <a:bodyPr wrap="square" lIns="0" tIns="0" rIns="0" bIns="0" rtlCol="0"/>
            <a:lstStyle/>
            <a:p/>
          </p:txBody>
        </p:sp>
        <p:sp>
          <p:nvSpPr>
            <p:cNvPr id="6500" name="object 6500" descr=""/>
            <p:cNvSpPr/>
            <p:nvPr/>
          </p:nvSpPr>
          <p:spPr>
            <a:xfrm>
              <a:off x="5574919" y="2396769"/>
              <a:ext cx="1905" cy="1905"/>
            </a:xfrm>
            <a:custGeom>
              <a:avLst/>
              <a:gdLst/>
              <a:ahLst/>
              <a:cxnLst/>
              <a:rect l="l" t="t" r="r" b="b"/>
              <a:pathLst>
                <a:path w="1904" h="1905">
                  <a:moveTo>
                    <a:pt x="1460" y="1384"/>
                  </a:moveTo>
                  <a:lnTo>
                    <a:pt x="1003" y="889"/>
                  </a:lnTo>
                  <a:lnTo>
                    <a:pt x="520" y="431"/>
                  </a:lnTo>
                  <a:lnTo>
                    <a:pt x="0" y="0"/>
                  </a:lnTo>
                </a:path>
              </a:pathLst>
            </a:custGeom>
            <a:ln w="3175">
              <a:solidFill>
                <a:srgbClr val="231F20"/>
              </a:solidFill>
            </a:ln>
          </p:spPr>
          <p:txBody>
            <a:bodyPr wrap="square" lIns="0" tIns="0" rIns="0" bIns="0" rtlCol="0"/>
            <a:lstStyle/>
            <a:p/>
          </p:txBody>
        </p:sp>
        <p:sp>
          <p:nvSpPr>
            <p:cNvPr id="6501" name="object 6501" descr=""/>
            <p:cNvSpPr/>
            <p:nvPr/>
          </p:nvSpPr>
          <p:spPr>
            <a:xfrm>
              <a:off x="5568014" y="2422012"/>
              <a:ext cx="1270" cy="635"/>
            </a:xfrm>
            <a:custGeom>
              <a:avLst/>
              <a:gdLst/>
              <a:ahLst/>
              <a:cxnLst/>
              <a:rect l="l" t="t" r="r" b="b"/>
              <a:pathLst>
                <a:path w="1270" h="635">
                  <a:moveTo>
                    <a:pt x="0" y="177"/>
                  </a:moveTo>
                  <a:lnTo>
                    <a:pt x="342" y="127"/>
                  </a:lnTo>
                  <a:lnTo>
                    <a:pt x="673" y="76"/>
                  </a:lnTo>
                  <a:lnTo>
                    <a:pt x="1003" y="0"/>
                  </a:lnTo>
                </a:path>
              </a:pathLst>
            </a:custGeom>
            <a:ln w="3175">
              <a:solidFill>
                <a:srgbClr val="231F20"/>
              </a:solidFill>
            </a:ln>
          </p:spPr>
          <p:txBody>
            <a:bodyPr wrap="square" lIns="0" tIns="0" rIns="0" bIns="0" rtlCol="0"/>
            <a:lstStyle/>
            <a:p/>
          </p:txBody>
        </p:sp>
        <p:sp>
          <p:nvSpPr>
            <p:cNvPr id="6502" name="object 6502" descr=""/>
            <p:cNvSpPr/>
            <p:nvPr/>
          </p:nvSpPr>
          <p:spPr>
            <a:xfrm>
              <a:off x="5569750" y="2421411"/>
              <a:ext cx="1905" cy="635"/>
            </a:xfrm>
            <a:custGeom>
              <a:avLst/>
              <a:gdLst/>
              <a:ahLst/>
              <a:cxnLst/>
              <a:rect l="l" t="t" r="r" b="b"/>
              <a:pathLst>
                <a:path w="1904" h="635">
                  <a:moveTo>
                    <a:pt x="0" y="431"/>
                  </a:moveTo>
                  <a:lnTo>
                    <a:pt x="469" y="304"/>
                  </a:lnTo>
                  <a:lnTo>
                    <a:pt x="927" y="165"/>
                  </a:lnTo>
                  <a:lnTo>
                    <a:pt x="1384" y="0"/>
                  </a:lnTo>
                </a:path>
              </a:pathLst>
            </a:custGeom>
            <a:ln w="3175">
              <a:solidFill>
                <a:srgbClr val="231F20"/>
              </a:solidFill>
            </a:ln>
          </p:spPr>
          <p:txBody>
            <a:bodyPr wrap="square" lIns="0" tIns="0" rIns="0" bIns="0" rtlCol="0"/>
            <a:lstStyle/>
            <a:p/>
          </p:txBody>
        </p:sp>
        <p:sp>
          <p:nvSpPr>
            <p:cNvPr id="6503" name="object 6503" descr=""/>
            <p:cNvSpPr/>
            <p:nvPr/>
          </p:nvSpPr>
          <p:spPr>
            <a:xfrm>
              <a:off x="5569018" y="2421838"/>
              <a:ext cx="1270" cy="635"/>
            </a:xfrm>
            <a:custGeom>
              <a:avLst/>
              <a:gdLst/>
              <a:ahLst/>
              <a:cxnLst/>
              <a:rect l="l" t="t" r="r" b="b"/>
              <a:pathLst>
                <a:path w="1270" h="635">
                  <a:moveTo>
                    <a:pt x="0" y="177"/>
                  </a:moveTo>
                  <a:lnTo>
                    <a:pt x="241" y="127"/>
                  </a:lnTo>
                  <a:lnTo>
                    <a:pt x="495" y="63"/>
                  </a:lnTo>
                  <a:lnTo>
                    <a:pt x="736" y="0"/>
                  </a:lnTo>
                </a:path>
              </a:pathLst>
            </a:custGeom>
            <a:ln w="3175">
              <a:solidFill>
                <a:srgbClr val="231F20"/>
              </a:solidFill>
            </a:ln>
          </p:spPr>
          <p:txBody>
            <a:bodyPr wrap="square" lIns="0" tIns="0" rIns="0" bIns="0" rtlCol="0"/>
            <a:lstStyle/>
            <a:p/>
          </p:txBody>
        </p:sp>
        <p:sp>
          <p:nvSpPr>
            <p:cNvPr id="6504" name="object 6504" descr=""/>
            <p:cNvSpPr/>
            <p:nvPr/>
          </p:nvSpPr>
          <p:spPr>
            <a:xfrm>
              <a:off x="5560001" y="2421297"/>
              <a:ext cx="635" cy="635"/>
            </a:xfrm>
            <a:custGeom>
              <a:avLst/>
              <a:gdLst/>
              <a:ahLst/>
              <a:cxnLst/>
              <a:rect l="l" t="t" r="r" b="b"/>
              <a:pathLst>
                <a:path w="635" h="635">
                  <a:moveTo>
                    <a:pt x="0" y="0"/>
                  </a:moveTo>
                  <a:lnTo>
                    <a:pt x="254" y="114"/>
                  </a:lnTo>
                </a:path>
              </a:pathLst>
            </a:custGeom>
            <a:ln w="3175">
              <a:solidFill>
                <a:srgbClr val="231F20"/>
              </a:solidFill>
            </a:ln>
          </p:spPr>
          <p:txBody>
            <a:bodyPr wrap="square" lIns="0" tIns="0" rIns="0" bIns="0" rtlCol="0"/>
            <a:lstStyle/>
            <a:p/>
          </p:txBody>
        </p:sp>
        <p:sp>
          <p:nvSpPr>
            <p:cNvPr id="6505" name="object 6505" descr=""/>
            <p:cNvSpPr/>
            <p:nvPr/>
          </p:nvSpPr>
          <p:spPr>
            <a:xfrm>
              <a:off x="5579137" y="2402624"/>
              <a:ext cx="635" cy="1905"/>
            </a:xfrm>
            <a:custGeom>
              <a:avLst/>
              <a:gdLst/>
              <a:ahLst/>
              <a:cxnLst/>
              <a:rect l="l" t="t" r="r" b="b"/>
              <a:pathLst>
                <a:path w="635" h="1905">
                  <a:moveTo>
                    <a:pt x="558" y="1879"/>
                  </a:moveTo>
                  <a:lnTo>
                    <a:pt x="406" y="1244"/>
                  </a:lnTo>
                  <a:lnTo>
                    <a:pt x="228" y="609"/>
                  </a:lnTo>
                  <a:lnTo>
                    <a:pt x="0" y="0"/>
                  </a:lnTo>
                </a:path>
              </a:pathLst>
            </a:custGeom>
            <a:ln w="3175">
              <a:solidFill>
                <a:srgbClr val="231F20"/>
              </a:solidFill>
            </a:ln>
          </p:spPr>
          <p:txBody>
            <a:bodyPr wrap="square" lIns="0" tIns="0" rIns="0" bIns="0" rtlCol="0"/>
            <a:lstStyle/>
            <a:p/>
          </p:txBody>
        </p:sp>
        <p:sp>
          <p:nvSpPr>
            <p:cNvPr id="6506" name="object 6506" descr=""/>
            <p:cNvSpPr/>
            <p:nvPr/>
          </p:nvSpPr>
          <p:spPr>
            <a:xfrm>
              <a:off x="5579268" y="2410596"/>
              <a:ext cx="635" cy="1905"/>
            </a:xfrm>
            <a:custGeom>
              <a:avLst/>
              <a:gdLst/>
              <a:ahLst/>
              <a:cxnLst/>
              <a:rect l="l" t="t" r="r" b="b"/>
              <a:pathLst>
                <a:path w="635" h="1905">
                  <a:moveTo>
                    <a:pt x="0" y="1473"/>
                  </a:moveTo>
                  <a:lnTo>
                    <a:pt x="165" y="990"/>
                  </a:lnTo>
                  <a:lnTo>
                    <a:pt x="304" y="507"/>
                  </a:lnTo>
                  <a:lnTo>
                    <a:pt x="419" y="0"/>
                  </a:lnTo>
                </a:path>
              </a:pathLst>
            </a:custGeom>
            <a:ln w="3175">
              <a:solidFill>
                <a:srgbClr val="231F20"/>
              </a:solidFill>
            </a:ln>
          </p:spPr>
          <p:txBody>
            <a:bodyPr wrap="square" lIns="0" tIns="0" rIns="0" bIns="0" rtlCol="0"/>
            <a:lstStyle/>
            <a:p/>
          </p:txBody>
        </p:sp>
        <p:sp>
          <p:nvSpPr>
            <p:cNvPr id="6507" name="object 6507" descr=""/>
            <p:cNvSpPr/>
            <p:nvPr/>
          </p:nvSpPr>
          <p:spPr>
            <a:xfrm>
              <a:off x="5558904" y="2420417"/>
              <a:ext cx="635" cy="635"/>
            </a:xfrm>
            <a:custGeom>
              <a:avLst/>
              <a:gdLst/>
              <a:ahLst/>
              <a:cxnLst/>
              <a:rect l="l" t="t" r="r" b="b"/>
              <a:pathLst>
                <a:path w="635" h="635">
                  <a:moveTo>
                    <a:pt x="0" y="0"/>
                  </a:moveTo>
                  <a:lnTo>
                    <a:pt x="139" y="76"/>
                  </a:lnTo>
                </a:path>
              </a:pathLst>
            </a:custGeom>
            <a:ln w="3175">
              <a:solidFill>
                <a:srgbClr val="231F20"/>
              </a:solidFill>
            </a:ln>
          </p:spPr>
          <p:txBody>
            <a:bodyPr wrap="square" lIns="0" tIns="0" rIns="0" bIns="0" rtlCol="0"/>
            <a:lstStyle/>
            <a:p/>
          </p:txBody>
        </p:sp>
        <p:sp>
          <p:nvSpPr>
            <p:cNvPr id="6508" name="object 6508" descr=""/>
            <p:cNvSpPr/>
            <p:nvPr/>
          </p:nvSpPr>
          <p:spPr>
            <a:xfrm>
              <a:off x="5559046" y="2420763"/>
              <a:ext cx="635" cy="635"/>
            </a:xfrm>
            <a:custGeom>
              <a:avLst/>
              <a:gdLst/>
              <a:ahLst/>
              <a:cxnLst/>
              <a:rect l="l" t="t" r="r" b="b"/>
              <a:pathLst>
                <a:path w="635" h="635">
                  <a:moveTo>
                    <a:pt x="0" y="0"/>
                  </a:moveTo>
                  <a:lnTo>
                    <a:pt x="177" y="88"/>
                  </a:lnTo>
                </a:path>
              </a:pathLst>
            </a:custGeom>
            <a:ln w="3175">
              <a:solidFill>
                <a:srgbClr val="231F20"/>
              </a:solidFill>
            </a:ln>
          </p:spPr>
          <p:txBody>
            <a:bodyPr wrap="square" lIns="0" tIns="0" rIns="0" bIns="0" rtlCol="0"/>
            <a:lstStyle/>
            <a:p/>
          </p:txBody>
        </p:sp>
        <p:sp>
          <p:nvSpPr>
            <p:cNvPr id="6509" name="object 6509" descr=""/>
            <p:cNvSpPr/>
            <p:nvPr/>
          </p:nvSpPr>
          <p:spPr>
            <a:xfrm>
              <a:off x="5559226" y="242085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510" name="object 6510" descr=""/>
            <p:cNvSpPr/>
            <p:nvPr/>
          </p:nvSpPr>
          <p:spPr>
            <a:xfrm>
              <a:off x="5559431" y="2420925"/>
              <a:ext cx="1270" cy="635"/>
            </a:xfrm>
            <a:custGeom>
              <a:avLst/>
              <a:gdLst/>
              <a:ahLst/>
              <a:cxnLst/>
              <a:rect l="l" t="t" r="r" b="b"/>
              <a:pathLst>
                <a:path w="1270" h="635">
                  <a:moveTo>
                    <a:pt x="0" y="0"/>
                  </a:moveTo>
                  <a:lnTo>
                    <a:pt x="241" y="127"/>
                  </a:lnTo>
                  <a:lnTo>
                    <a:pt x="482" y="241"/>
                  </a:lnTo>
                  <a:lnTo>
                    <a:pt x="736" y="342"/>
                  </a:lnTo>
                </a:path>
              </a:pathLst>
            </a:custGeom>
            <a:ln w="3175">
              <a:solidFill>
                <a:srgbClr val="231F20"/>
              </a:solidFill>
            </a:ln>
          </p:spPr>
          <p:txBody>
            <a:bodyPr wrap="square" lIns="0" tIns="0" rIns="0" bIns="0" rtlCol="0"/>
            <a:lstStyle/>
            <a:p/>
          </p:txBody>
        </p:sp>
        <p:sp>
          <p:nvSpPr>
            <p:cNvPr id="6511" name="object 6511" descr=""/>
            <p:cNvSpPr/>
            <p:nvPr/>
          </p:nvSpPr>
          <p:spPr>
            <a:xfrm>
              <a:off x="5566079" y="2422447"/>
              <a:ext cx="2540" cy="635"/>
            </a:xfrm>
            <a:custGeom>
              <a:avLst/>
              <a:gdLst/>
              <a:ahLst/>
              <a:cxnLst/>
              <a:rect l="l" t="t" r="r" b="b"/>
              <a:pathLst>
                <a:path w="2539" h="635">
                  <a:moveTo>
                    <a:pt x="0" y="139"/>
                  </a:moveTo>
                  <a:lnTo>
                    <a:pt x="685" y="139"/>
                  </a:lnTo>
                  <a:lnTo>
                    <a:pt x="1358" y="88"/>
                  </a:lnTo>
                  <a:lnTo>
                    <a:pt x="2032" y="0"/>
                  </a:lnTo>
                </a:path>
              </a:pathLst>
            </a:custGeom>
            <a:ln w="3175">
              <a:solidFill>
                <a:srgbClr val="231F20"/>
              </a:solidFill>
            </a:ln>
          </p:spPr>
          <p:txBody>
            <a:bodyPr wrap="square" lIns="0" tIns="0" rIns="0" bIns="0" rtlCol="0"/>
            <a:lstStyle/>
            <a:p/>
          </p:txBody>
        </p:sp>
        <p:sp>
          <p:nvSpPr>
            <p:cNvPr id="6512" name="object 6512" descr=""/>
            <p:cNvSpPr/>
            <p:nvPr/>
          </p:nvSpPr>
          <p:spPr>
            <a:xfrm>
              <a:off x="5559510" y="2356085"/>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6513" name="object 6513" descr=""/>
            <p:cNvSpPr/>
            <p:nvPr/>
          </p:nvSpPr>
          <p:spPr>
            <a:xfrm>
              <a:off x="5559680" y="2355837"/>
              <a:ext cx="635" cy="635"/>
            </a:xfrm>
            <a:custGeom>
              <a:avLst/>
              <a:gdLst/>
              <a:ahLst/>
              <a:cxnLst/>
              <a:rect l="l" t="t" r="r" b="b"/>
              <a:pathLst>
                <a:path w="635" h="635">
                  <a:moveTo>
                    <a:pt x="228" y="0"/>
                  </a:moveTo>
                  <a:lnTo>
                    <a:pt x="76" y="25"/>
                  </a:lnTo>
                </a:path>
              </a:pathLst>
            </a:custGeom>
            <a:ln w="3175">
              <a:solidFill>
                <a:srgbClr val="231F20"/>
              </a:solidFill>
            </a:ln>
          </p:spPr>
          <p:txBody>
            <a:bodyPr wrap="square" lIns="0" tIns="0" rIns="0" bIns="0" rtlCol="0"/>
            <a:lstStyle/>
            <a:p/>
          </p:txBody>
        </p:sp>
        <p:sp>
          <p:nvSpPr>
            <p:cNvPr id="6514" name="object 6514" descr=""/>
            <p:cNvSpPr/>
            <p:nvPr/>
          </p:nvSpPr>
          <p:spPr>
            <a:xfrm>
              <a:off x="5560303" y="2350244"/>
              <a:ext cx="635" cy="635"/>
            </a:xfrm>
            <a:custGeom>
              <a:avLst/>
              <a:gdLst/>
              <a:ahLst/>
              <a:cxnLst/>
              <a:rect l="l" t="t" r="r" b="b"/>
              <a:pathLst>
                <a:path w="635" h="635">
                  <a:moveTo>
                    <a:pt x="609" y="0"/>
                  </a:moveTo>
                  <a:lnTo>
                    <a:pt x="0" y="114"/>
                  </a:lnTo>
                </a:path>
              </a:pathLst>
            </a:custGeom>
            <a:ln w="3175">
              <a:solidFill>
                <a:srgbClr val="231F20"/>
              </a:solidFill>
            </a:ln>
          </p:spPr>
          <p:txBody>
            <a:bodyPr wrap="square" lIns="0" tIns="0" rIns="0" bIns="0" rtlCol="0"/>
            <a:lstStyle/>
            <a:p/>
          </p:txBody>
        </p:sp>
        <p:sp>
          <p:nvSpPr>
            <p:cNvPr id="6515" name="object 6515" descr=""/>
            <p:cNvSpPr/>
            <p:nvPr/>
          </p:nvSpPr>
          <p:spPr>
            <a:xfrm>
              <a:off x="5559350" y="2350666"/>
              <a:ext cx="1270" cy="635"/>
            </a:xfrm>
            <a:custGeom>
              <a:avLst/>
              <a:gdLst/>
              <a:ahLst/>
              <a:cxnLst/>
              <a:rect l="l" t="t" r="r" b="b"/>
              <a:pathLst>
                <a:path w="1270" h="635">
                  <a:moveTo>
                    <a:pt x="838" y="0"/>
                  </a:moveTo>
                  <a:lnTo>
                    <a:pt x="0" y="152"/>
                  </a:lnTo>
                </a:path>
              </a:pathLst>
            </a:custGeom>
            <a:ln w="3175">
              <a:solidFill>
                <a:srgbClr val="231F20"/>
              </a:solidFill>
            </a:ln>
          </p:spPr>
          <p:txBody>
            <a:bodyPr wrap="square" lIns="0" tIns="0" rIns="0" bIns="0" rtlCol="0"/>
            <a:lstStyle/>
            <a:p/>
          </p:txBody>
        </p:sp>
        <p:sp>
          <p:nvSpPr>
            <p:cNvPr id="6516" name="object 6516" descr=""/>
            <p:cNvSpPr/>
            <p:nvPr/>
          </p:nvSpPr>
          <p:spPr>
            <a:xfrm>
              <a:off x="5559578" y="2350653"/>
              <a:ext cx="1270" cy="635"/>
            </a:xfrm>
            <a:custGeom>
              <a:avLst/>
              <a:gdLst/>
              <a:ahLst/>
              <a:cxnLst/>
              <a:rect l="l" t="t" r="r" b="b"/>
              <a:pathLst>
                <a:path w="1270" h="635">
                  <a:moveTo>
                    <a:pt x="850" y="0"/>
                  </a:moveTo>
                  <a:lnTo>
                    <a:pt x="571" y="38"/>
                  </a:lnTo>
                  <a:lnTo>
                    <a:pt x="292" y="88"/>
                  </a:lnTo>
                  <a:lnTo>
                    <a:pt x="0" y="139"/>
                  </a:lnTo>
                </a:path>
              </a:pathLst>
            </a:custGeom>
            <a:ln w="3175">
              <a:solidFill>
                <a:srgbClr val="231F20"/>
              </a:solidFill>
            </a:ln>
          </p:spPr>
          <p:txBody>
            <a:bodyPr wrap="square" lIns="0" tIns="0" rIns="0" bIns="0" rtlCol="0"/>
            <a:lstStyle/>
            <a:p/>
          </p:txBody>
        </p:sp>
        <p:sp>
          <p:nvSpPr>
            <p:cNvPr id="6517" name="object 6517" descr=""/>
            <p:cNvSpPr/>
            <p:nvPr/>
          </p:nvSpPr>
          <p:spPr>
            <a:xfrm>
              <a:off x="5559736" y="2355837"/>
              <a:ext cx="635" cy="635"/>
            </a:xfrm>
            <a:custGeom>
              <a:avLst/>
              <a:gdLst/>
              <a:ahLst/>
              <a:cxnLst/>
              <a:rect l="l" t="t" r="r" b="b"/>
              <a:pathLst>
                <a:path w="635" h="635">
                  <a:moveTo>
                    <a:pt x="241" y="0"/>
                  </a:moveTo>
                  <a:lnTo>
                    <a:pt x="88" y="25"/>
                  </a:lnTo>
                </a:path>
              </a:pathLst>
            </a:custGeom>
            <a:ln w="3175">
              <a:solidFill>
                <a:srgbClr val="231F20"/>
              </a:solidFill>
            </a:ln>
          </p:spPr>
          <p:txBody>
            <a:bodyPr wrap="square" lIns="0" tIns="0" rIns="0" bIns="0" rtlCol="0"/>
            <a:lstStyle/>
            <a:p/>
          </p:txBody>
        </p:sp>
        <p:sp>
          <p:nvSpPr>
            <p:cNvPr id="6518" name="object 6518" descr=""/>
            <p:cNvSpPr/>
            <p:nvPr/>
          </p:nvSpPr>
          <p:spPr>
            <a:xfrm>
              <a:off x="5560353" y="2350195"/>
              <a:ext cx="635" cy="635"/>
            </a:xfrm>
            <a:custGeom>
              <a:avLst/>
              <a:gdLst/>
              <a:ahLst/>
              <a:cxnLst/>
              <a:rect l="l" t="t" r="r" b="b"/>
              <a:pathLst>
                <a:path w="635" h="635">
                  <a:moveTo>
                    <a:pt x="622" y="0"/>
                  </a:moveTo>
                  <a:lnTo>
                    <a:pt x="419" y="38"/>
                  </a:lnTo>
                  <a:lnTo>
                    <a:pt x="203" y="76"/>
                  </a:lnTo>
                  <a:lnTo>
                    <a:pt x="0" y="114"/>
                  </a:lnTo>
                </a:path>
              </a:pathLst>
            </a:custGeom>
            <a:ln w="3175">
              <a:solidFill>
                <a:srgbClr val="231F20"/>
              </a:solidFill>
            </a:ln>
          </p:spPr>
          <p:txBody>
            <a:bodyPr wrap="square" lIns="0" tIns="0" rIns="0" bIns="0" rtlCol="0"/>
            <a:lstStyle/>
            <a:p/>
          </p:txBody>
        </p:sp>
        <p:sp>
          <p:nvSpPr>
            <p:cNvPr id="6519" name="object 6519" descr=""/>
            <p:cNvSpPr/>
            <p:nvPr/>
          </p:nvSpPr>
          <p:spPr>
            <a:xfrm>
              <a:off x="5559398" y="2349016"/>
              <a:ext cx="1270" cy="635"/>
            </a:xfrm>
            <a:custGeom>
              <a:avLst/>
              <a:gdLst/>
              <a:ahLst/>
              <a:cxnLst/>
              <a:rect l="l" t="t" r="r" b="b"/>
              <a:pathLst>
                <a:path w="1270" h="635">
                  <a:moveTo>
                    <a:pt x="901" y="0"/>
                  </a:moveTo>
                  <a:lnTo>
                    <a:pt x="609" y="50"/>
                  </a:lnTo>
                  <a:lnTo>
                    <a:pt x="304" y="101"/>
                  </a:lnTo>
                  <a:lnTo>
                    <a:pt x="0" y="152"/>
                  </a:lnTo>
                </a:path>
                <a:path w="1270" h="635">
                  <a:moveTo>
                    <a:pt x="901" y="0"/>
                  </a:moveTo>
                  <a:lnTo>
                    <a:pt x="609" y="50"/>
                  </a:lnTo>
                  <a:lnTo>
                    <a:pt x="317" y="101"/>
                  </a:lnTo>
                  <a:lnTo>
                    <a:pt x="12" y="165"/>
                  </a:lnTo>
                </a:path>
              </a:pathLst>
            </a:custGeom>
            <a:ln w="3175">
              <a:solidFill>
                <a:srgbClr val="231F20"/>
              </a:solidFill>
            </a:ln>
          </p:spPr>
          <p:txBody>
            <a:bodyPr wrap="square" lIns="0" tIns="0" rIns="0" bIns="0" rtlCol="0"/>
            <a:lstStyle/>
            <a:p/>
          </p:txBody>
        </p:sp>
        <p:sp>
          <p:nvSpPr>
            <p:cNvPr id="6520" name="object 6520" descr=""/>
            <p:cNvSpPr/>
            <p:nvPr/>
          </p:nvSpPr>
          <p:spPr>
            <a:xfrm>
              <a:off x="5560341" y="2349661"/>
              <a:ext cx="635" cy="635"/>
            </a:xfrm>
            <a:custGeom>
              <a:avLst/>
              <a:gdLst/>
              <a:ahLst/>
              <a:cxnLst/>
              <a:rect l="l" t="t" r="r" b="b"/>
              <a:pathLst>
                <a:path w="635" h="635">
                  <a:moveTo>
                    <a:pt x="317" y="0"/>
                  </a:moveTo>
                  <a:lnTo>
                    <a:pt x="101" y="38"/>
                  </a:lnTo>
                </a:path>
                <a:path w="635" h="635">
                  <a:moveTo>
                    <a:pt x="317" y="0"/>
                  </a:moveTo>
                  <a:lnTo>
                    <a:pt x="114" y="38"/>
                  </a:lnTo>
                </a:path>
              </a:pathLst>
            </a:custGeom>
            <a:ln w="3175">
              <a:solidFill>
                <a:srgbClr val="231F20"/>
              </a:solidFill>
            </a:ln>
          </p:spPr>
          <p:txBody>
            <a:bodyPr wrap="square" lIns="0" tIns="0" rIns="0" bIns="0" rtlCol="0"/>
            <a:lstStyle/>
            <a:p/>
          </p:txBody>
        </p:sp>
        <p:sp>
          <p:nvSpPr>
            <p:cNvPr id="6521" name="object 6521" descr=""/>
            <p:cNvSpPr/>
            <p:nvPr/>
          </p:nvSpPr>
          <p:spPr>
            <a:xfrm>
              <a:off x="5559621" y="2355800"/>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6522" name="object 6522" descr=""/>
            <p:cNvSpPr/>
            <p:nvPr/>
          </p:nvSpPr>
          <p:spPr>
            <a:xfrm>
              <a:off x="5559577" y="2356061"/>
              <a:ext cx="635" cy="635"/>
            </a:xfrm>
            <a:custGeom>
              <a:avLst/>
              <a:gdLst/>
              <a:ahLst/>
              <a:cxnLst/>
              <a:rect l="l" t="t" r="r" b="b"/>
              <a:pathLst>
                <a:path w="635" h="635">
                  <a:moveTo>
                    <a:pt x="126" y="0"/>
                  </a:moveTo>
                </a:path>
                <a:path w="635" h="635">
                  <a:moveTo>
                    <a:pt x="126" y="0"/>
                  </a:moveTo>
                </a:path>
              </a:pathLst>
            </a:custGeom>
            <a:ln w="3175">
              <a:solidFill>
                <a:srgbClr val="231F20"/>
              </a:solidFill>
            </a:ln>
          </p:spPr>
          <p:txBody>
            <a:bodyPr wrap="square" lIns="0" tIns="0" rIns="0" bIns="0" rtlCol="0"/>
            <a:lstStyle/>
            <a:p/>
          </p:txBody>
        </p:sp>
        <p:sp>
          <p:nvSpPr>
            <p:cNvPr id="6523" name="object 6523" descr=""/>
            <p:cNvSpPr/>
            <p:nvPr/>
          </p:nvSpPr>
          <p:spPr>
            <a:xfrm>
              <a:off x="5559969" y="2355515"/>
              <a:ext cx="635" cy="635"/>
            </a:xfrm>
            <a:custGeom>
              <a:avLst/>
              <a:gdLst/>
              <a:ahLst/>
              <a:cxnLst/>
              <a:rect l="l" t="t" r="r" b="b"/>
              <a:pathLst>
                <a:path w="635" h="635">
                  <a:moveTo>
                    <a:pt x="558" y="0"/>
                  </a:moveTo>
                  <a:lnTo>
                    <a:pt x="368" y="38"/>
                  </a:lnTo>
                  <a:lnTo>
                    <a:pt x="190" y="63"/>
                  </a:lnTo>
                  <a:lnTo>
                    <a:pt x="0" y="101"/>
                  </a:lnTo>
                </a:path>
              </a:pathLst>
            </a:custGeom>
            <a:ln w="3175">
              <a:solidFill>
                <a:srgbClr val="231F20"/>
              </a:solidFill>
            </a:ln>
          </p:spPr>
          <p:txBody>
            <a:bodyPr wrap="square" lIns="0" tIns="0" rIns="0" bIns="0" rtlCol="0"/>
            <a:lstStyle/>
            <a:p/>
          </p:txBody>
        </p:sp>
        <p:sp>
          <p:nvSpPr>
            <p:cNvPr id="6524" name="object 6524" descr=""/>
            <p:cNvSpPr/>
            <p:nvPr/>
          </p:nvSpPr>
          <p:spPr>
            <a:xfrm>
              <a:off x="5559790" y="2355515"/>
              <a:ext cx="635" cy="635"/>
            </a:xfrm>
            <a:custGeom>
              <a:avLst/>
              <a:gdLst/>
              <a:ahLst/>
              <a:cxnLst/>
              <a:rect l="l" t="t" r="r" b="b"/>
              <a:pathLst>
                <a:path w="635" h="635">
                  <a:moveTo>
                    <a:pt x="558" y="0"/>
                  </a:moveTo>
                  <a:lnTo>
                    <a:pt x="368" y="25"/>
                  </a:lnTo>
                  <a:lnTo>
                    <a:pt x="177" y="63"/>
                  </a:lnTo>
                  <a:lnTo>
                    <a:pt x="0" y="101"/>
                  </a:lnTo>
                </a:path>
              </a:pathLst>
            </a:custGeom>
            <a:ln w="3175">
              <a:solidFill>
                <a:srgbClr val="231F20"/>
              </a:solidFill>
            </a:ln>
          </p:spPr>
          <p:txBody>
            <a:bodyPr wrap="square" lIns="0" tIns="0" rIns="0" bIns="0" rtlCol="0"/>
            <a:lstStyle/>
            <a:p/>
          </p:txBody>
        </p:sp>
        <p:sp>
          <p:nvSpPr>
            <p:cNvPr id="6525" name="object 6525" descr=""/>
            <p:cNvSpPr/>
            <p:nvPr/>
          </p:nvSpPr>
          <p:spPr>
            <a:xfrm>
              <a:off x="5559265" y="2356023"/>
              <a:ext cx="635" cy="635"/>
            </a:xfrm>
            <a:custGeom>
              <a:avLst/>
              <a:gdLst/>
              <a:ahLst/>
              <a:cxnLst/>
              <a:rect l="l" t="t" r="r" b="b"/>
              <a:pathLst>
                <a:path w="635" h="635">
                  <a:moveTo>
                    <a:pt x="215" y="0"/>
                  </a:moveTo>
                  <a:lnTo>
                    <a:pt x="76" y="25"/>
                  </a:lnTo>
                </a:path>
              </a:pathLst>
            </a:custGeom>
            <a:ln w="3175">
              <a:solidFill>
                <a:srgbClr val="231F20"/>
              </a:solidFill>
            </a:ln>
          </p:spPr>
          <p:txBody>
            <a:bodyPr wrap="square" lIns="0" tIns="0" rIns="0" bIns="0" rtlCol="0"/>
            <a:lstStyle/>
            <a:p/>
          </p:txBody>
        </p:sp>
        <p:sp>
          <p:nvSpPr>
            <p:cNvPr id="6526" name="object 6526" descr=""/>
            <p:cNvSpPr/>
            <p:nvPr/>
          </p:nvSpPr>
          <p:spPr>
            <a:xfrm>
              <a:off x="5559153" y="2355738"/>
              <a:ext cx="635" cy="635"/>
            </a:xfrm>
            <a:custGeom>
              <a:avLst/>
              <a:gdLst/>
              <a:ahLst/>
              <a:cxnLst/>
              <a:rect l="l" t="t" r="r" b="b"/>
              <a:pathLst>
                <a:path w="635" h="635">
                  <a:moveTo>
                    <a:pt x="215" y="0"/>
                  </a:moveTo>
                  <a:lnTo>
                    <a:pt x="63" y="25"/>
                  </a:lnTo>
                </a:path>
              </a:pathLst>
            </a:custGeom>
            <a:ln w="3175">
              <a:solidFill>
                <a:srgbClr val="231F20"/>
              </a:solidFill>
            </a:ln>
          </p:spPr>
          <p:txBody>
            <a:bodyPr wrap="square" lIns="0" tIns="0" rIns="0" bIns="0" rtlCol="0"/>
            <a:lstStyle/>
            <a:p/>
          </p:txBody>
        </p:sp>
        <p:sp>
          <p:nvSpPr>
            <p:cNvPr id="6527" name="object 6527" descr=""/>
            <p:cNvSpPr/>
            <p:nvPr/>
          </p:nvSpPr>
          <p:spPr>
            <a:xfrm>
              <a:off x="5545280" y="2385962"/>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528" name="object 6528" descr=""/>
            <p:cNvSpPr/>
            <p:nvPr/>
          </p:nvSpPr>
          <p:spPr>
            <a:xfrm>
              <a:off x="5539841" y="2387662"/>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6529" name="object 6529" descr=""/>
            <p:cNvSpPr/>
            <p:nvPr/>
          </p:nvSpPr>
          <p:spPr>
            <a:xfrm>
              <a:off x="5542111" y="2386607"/>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530" name="object 6530" descr=""/>
            <p:cNvSpPr/>
            <p:nvPr/>
          </p:nvSpPr>
          <p:spPr>
            <a:xfrm>
              <a:off x="5539910" y="2387535"/>
              <a:ext cx="1270" cy="635"/>
            </a:xfrm>
            <a:custGeom>
              <a:avLst/>
              <a:gdLst/>
              <a:ahLst/>
              <a:cxnLst/>
              <a:rect l="l" t="t" r="r" b="b"/>
              <a:pathLst>
                <a:path w="1270" h="635">
                  <a:moveTo>
                    <a:pt x="0" y="126"/>
                  </a:moveTo>
                  <a:lnTo>
                    <a:pt x="266" y="114"/>
                  </a:lnTo>
                  <a:lnTo>
                    <a:pt x="533" y="76"/>
                  </a:lnTo>
                  <a:lnTo>
                    <a:pt x="787" y="0"/>
                  </a:lnTo>
                </a:path>
              </a:pathLst>
            </a:custGeom>
            <a:ln w="3175">
              <a:solidFill>
                <a:srgbClr val="231F20"/>
              </a:solidFill>
            </a:ln>
          </p:spPr>
          <p:txBody>
            <a:bodyPr wrap="square" lIns="0" tIns="0" rIns="0" bIns="0" rtlCol="0"/>
            <a:lstStyle/>
            <a:p/>
          </p:txBody>
        </p:sp>
        <p:sp>
          <p:nvSpPr>
            <p:cNvPr id="6531" name="object 6531" descr=""/>
            <p:cNvSpPr/>
            <p:nvPr/>
          </p:nvSpPr>
          <p:spPr>
            <a:xfrm>
              <a:off x="5541504" y="2386658"/>
              <a:ext cx="635" cy="635"/>
            </a:xfrm>
            <a:custGeom>
              <a:avLst/>
              <a:gdLst/>
              <a:ahLst/>
              <a:cxnLst/>
              <a:rect l="l" t="t" r="r" b="b"/>
              <a:pathLst>
                <a:path w="635" h="635">
                  <a:moveTo>
                    <a:pt x="0" y="507"/>
                  </a:moveTo>
                  <a:lnTo>
                    <a:pt x="228" y="368"/>
                  </a:lnTo>
                  <a:lnTo>
                    <a:pt x="431" y="203"/>
                  </a:lnTo>
                  <a:lnTo>
                    <a:pt x="609" y="0"/>
                  </a:lnTo>
                </a:path>
              </a:pathLst>
            </a:custGeom>
            <a:ln w="3175">
              <a:solidFill>
                <a:srgbClr val="231F20"/>
              </a:solidFill>
            </a:ln>
          </p:spPr>
          <p:txBody>
            <a:bodyPr wrap="square" lIns="0" tIns="0" rIns="0" bIns="0" rtlCol="0"/>
            <a:lstStyle/>
            <a:p/>
          </p:txBody>
        </p:sp>
        <p:sp>
          <p:nvSpPr>
            <p:cNvPr id="6532" name="object 6532" descr=""/>
            <p:cNvSpPr/>
            <p:nvPr/>
          </p:nvSpPr>
          <p:spPr>
            <a:xfrm>
              <a:off x="5540703" y="2387169"/>
              <a:ext cx="1270" cy="635"/>
            </a:xfrm>
            <a:custGeom>
              <a:avLst/>
              <a:gdLst/>
              <a:ahLst/>
              <a:cxnLst/>
              <a:rect l="l" t="t" r="r" b="b"/>
              <a:pathLst>
                <a:path w="1270" h="635">
                  <a:moveTo>
                    <a:pt x="0" y="368"/>
                  </a:moveTo>
                  <a:lnTo>
                    <a:pt x="279" y="279"/>
                  </a:lnTo>
                  <a:lnTo>
                    <a:pt x="546" y="152"/>
                  </a:lnTo>
                  <a:lnTo>
                    <a:pt x="800" y="0"/>
                  </a:lnTo>
                </a:path>
              </a:pathLst>
            </a:custGeom>
            <a:ln w="3175">
              <a:solidFill>
                <a:srgbClr val="231F20"/>
              </a:solidFill>
            </a:ln>
          </p:spPr>
          <p:txBody>
            <a:bodyPr wrap="square" lIns="0" tIns="0" rIns="0" bIns="0" rtlCol="0"/>
            <a:lstStyle/>
            <a:p/>
          </p:txBody>
        </p:sp>
        <p:sp>
          <p:nvSpPr>
            <p:cNvPr id="6533" name="object 6533" descr=""/>
            <p:cNvSpPr/>
            <p:nvPr/>
          </p:nvSpPr>
          <p:spPr>
            <a:xfrm>
              <a:off x="5539836" y="2387389"/>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6534" name="object 6534" descr=""/>
            <p:cNvSpPr/>
            <p:nvPr/>
          </p:nvSpPr>
          <p:spPr>
            <a:xfrm>
              <a:off x="5541919" y="2386420"/>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535" name="object 6535" descr=""/>
            <p:cNvSpPr/>
            <p:nvPr/>
          </p:nvSpPr>
          <p:spPr>
            <a:xfrm>
              <a:off x="5540617" y="2387220"/>
              <a:ext cx="1270" cy="635"/>
            </a:xfrm>
            <a:custGeom>
              <a:avLst/>
              <a:gdLst/>
              <a:ahLst/>
              <a:cxnLst/>
              <a:rect l="l" t="t" r="r" b="b"/>
              <a:pathLst>
                <a:path w="1270" h="635">
                  <a:moveTo>
                    <a:pt x="0" y="330"/>
                  </a:moveTo>
                  <a:lnTo>
                    <a:pt x="266" y="241"/>
                  </a:lnTo>
                  <a:lnTo>
                    <a:pt x="520" y="126"/>
                  </a:lnTo>
                  <a:lnTo>
                    <a:pt x="749" y="0"/>
                  </a:lnTo>
                </a:path>
              </a:pathLst>
            </a:custGeom>
            <a:ln w="3175">
              <a:solidFill>
                <a:srgbClr val="231F20"/>
              </a:solidFill>
            </a:ln>
          </p:spPr>
          <p:txBody>
            <a:bodyPr wrap="square" lIns="0" tIns="0" rIns="0" bIns="0" rtlCol="0"/>
            <a:lstStyle/>
            <a:p/>
          </p:txBody>
        </p:sp>
        <p:sp>
          <p:nvSpPr>
            <p:cNvPr id="6536" name="object 6536" descr=""/>
            <p:cNvSpPr/>
            <p:nvPr/>
          </p:nvSpPr>
          <p:spPr>
            <a:xfrm>
              <a:off x="5541211" y="2386250"/>
              <a:ext cx="635" cy="635"/>
            </a:xfrm>
            <a:custGeom>
              <a:avLst/>
              <a:gdLst/>
              <a:ahLst/>
              <a:cxnLst/>
              <a:rect l="l" t="t" r="r" b="b"/>
              <a:pathLst>
                <a:path w="635" h="635">
                  <a:moveTo>
                    <a:pt x="0" y="457"/>
                  </a:moveTo>
                  <a:lnTo>
                    <a:pt x="203" y="330"/>
                  </a:lnTo>
                  <a:lnTo>
                    <a:pt x="381" y="177"/>
                  </a:lnTo>
                  <a:lnTo>
                    <a:pt x="546" y="0"/>
                  </a:lnTo>
                </a:path>
              </a:pathLst>
            </a:custGeom>
            <a:ln w="3175">
              <a:solidFill>
                <a:srgbClr val="231F20"/>
              </a:solidFill>
            </a:ln>
          </p:spPr>
          <p:txBody>
            <a:bodyPr wrap="square" lIns="0" tIns="0" rIns="0" bIns="0" rtlCol="0"/>
            <a:lstStyle/>
            <a:p/>
          </p:txBody>
        </p:sp>
        <p:sp>
          <p:nvSpPr>
            <p:cNvPr id="6537" name="object 6537" descr=""/>
            <p:cNvSpPr/>
            <p:nvPr/>
          </p:nvSpPr>
          <p:spPr>
            <a:xfrm>
              <a:off x="5539823" y="2386240"/>
              <a:ext cx="2540" cy="1270"/>
            </a:xfrm>
            <a:custGeom>
              <a:avLst/>
              <a:gdLst/>
              <a:ahLst/>
              <a:cxnLst/>
              <a:rect l="l" t="t" r="r" b="b"/>
              <a:pathLst>
                <a:path w="2539" h="1269">
                  <a:moveTo>
                    <a:pt x="0" y="876"/>
                  </a:moveTo>
                  <a:lnTo>
                    <a:pt x="749" y="876"/>
                  </a:lnTo>
                  <a:lnTo>
                    <a:pt x="1447" y="558"/>
                  </a:lnTo>
                  <a:lnTo>
                    <a:pt x="1943" y="0"/>
                  </a:lnTo>
                </a:path>
              </a:pathLst>
            </a:custGeom>
            <a:ln w="3175">
              <a:solidFill>
                <a:srgbClr val="231F20"/>
              </a:solidFill>
            </a:ln>
          </p:spPr>
          <p:txBody>
            <a:bodyPr wrap="square" lIns="0" tIns="0" rIns="0" bIns="0" rtlCol="0"/>
            <a:lstStyle/>
            <a:p/>
          </p:txBody>
        </p:sp>
        <p:sp>
          <p:nvSpPr>
            <p:cNvPr id="6538" name="object 6538" descr=""/>
            <p:cNvSpPr/>
            <p:nvPr/>
          </p:nvSpPr>
          <p:spPr>
            <a:xfrm>
              <a:off x="5540114" y="239280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539" name="object 6539" descr=""/>
            <p:cNvSpPr/>
            <p:nvPr/>
          </p:nvSpPr>
          <p:spPr>
            <a:xfrm>
              <a:off x="5545924" y="2388220"/>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6540" name="object 6540" descr=""/>
            <p:cNvSpPr/>
            <p:nvPr/>
          </p:nvSpPr>
          <p:spPr>
            <a:xfrm>
              <a:off x="5544851" y="2386819"/>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6541" name="object 6541" descr=""/>
            <p:cNvSpPr/>
            <p:nvPr/>
          </p:nvSpPr>
          <p:spPr>
            <a:xfrm>
              <a:off x="5544834" y="2386979"/>
              <a:ext cx="635" cy="635"/>
            </a:xfrm>
            <a:custGeom>
              <a:avLst/>
              <a:gdLst/>
              <a:ahLst/>
              <a:cxnLst/>
              <a:rect l="l" t="t" r="r" b="b"/>
              <a:pathLst>
                <a:path w="635" h="635">
                  <a:moveTo>
                    <a:pt x="0" y="0"/>
                  </a:moveTo>
                  <a:lnTo>
                    <a:pt x="38" y="177"/>
                  </a:lnTo>
                </a:path>
              </a:pathLst>
            </a:custGeom>
            <a:ln w="3175">
              <a:solidFill>
                <a:srgbClr val="231F20"/>
              </a:solidFill>
            </a:ln>
          </p:spPr>
          <p:txBody>
            <a:bodyPr wrap="square" lIns="0" tIns="0" rIns="0" bIns="0" rtlCol="0"/>
            <a:lstStyle/>
            <a:p/>
          </p:txBody>
        </p:sp>
        <p:sp>
          <p:nvSpPr>
            <p:cNvPr id="6542" name="object 6542" descr=""/>
            <p:cNvSpPr/>
            <p:nvPr/>
          </p:nvSpPr>
          <p:spPr>
            <a:xfrm>
              <a:off x="5544799" y="2386694"/>
              <a:ext cx="635" cy="635"/>
            </a:xfrm>
            <a:custGeom>
              <a:avLst/>
              <a:gdLst/>
              <a:ahLst/>
              <a:cxnLst/>
              <a:rect l="l" t="t" r="r" b="b"/>
              <a:pathLst>
                <a:path w="635" h="635">
                  <a:moveTo>
                    <a:pt x="152" y="0"/>
                  </a:moveTo>
                  <a:lnTo>
                    <a:pt x="0" y="165"/>
                  </a:lnTo>
                  <a:lnTo>
                    <a:pt x="0" y="406"/>
                  </a:lnTo>
                  <a:lnTo>
                    <a:pt x="152" y="571"/>
                  </a:lnTo>
                </a:path>
              </a:pathLst>
            </a:custGeom>
            <a:ln w="3175">
              <a:solidFill>
                <a:srgbClr val="231F20"/>
              </a:solidFill>
            </a:ln>
          </p:spPr>
          <p:txBody>
            <a:bodyPr wrap="square" lIns="0" tIns="0" rIns="0" bIns="0" rtlCol="0"/>
            <a:lstStyle/>
            <a:p/>
          </p:txBody>
        </p:sp>
        <p:sp>
          <p:nvSpPr>
            <p:cNvPr id="6543" name="object 6543" descr=""/>
            <p:cNvSpPr/>
            <p:nvPr/>
          </p:nvSpPr>
          <p:spPr>
            <a:xfrm>
              <a:off x="5545155" y="2386194"/>
              <a:ext cx="635" cy="635"/>
            </a:xfrm>
            <a:custGeom>
              <a:avLst/>
              <a:gdLst/>
              <a:ahLst/>
              <a:cxnLst/>
              <a:rect l="l" t="t" r="r" b="b"/>
              <a:pathLst>
                <a:path w="635" h="635">
                  <a:moveTo>
                    <a:pt x="558" y="165"/>
                  </a:moveTo>
                </a:path>
                <a:path w="635" h="635">
                  <a:moveTo>
                    <a:pt x="558" y="165"/>
                  </a:moveTo>
                </a:path>
                <a:path w="635" h="635">
                  <a:moveTo>
                    <a:pt x="558" y="165"/>
                  </a:moveTo>
                  <a:lnTo>
                    <a:pt x="393" y="152"/>
                  </a:lnTo>
                </a:path>
                <a:path w="635" h="635">
                  <a:moveTo>
                    <a:pt x="558" y="165"/>
                  </a:moveTo>
                  <a:lnTo>
                    <a:pt x="406" y="0"/>
                  </a:lnTo>
                  <a:lnTo>
                    <a:pt x="152" y="12"/>
                  </a:lnTo>
                  <a:lnTo>
                    <a:pt x="0" y="165"/>
                  </a:lnTo>
                </a:path>
              </a:pathLst>
            </a:custGeom>
            <a:ln w="3175">
              <a:solidFill>
                <a:srgbClr val="231F20"/>
              </a:solidFill>
            </a:ln>
          </p:spPr>
          <p:txBody>
            <a:bodyPr wrap="square" lIns="0" tIns="0" rIns="0" bIns="0" rtlCol="0"/>
            <a:lstStyle/>
            <a:p/>
          </p:txBody>
        </p:sp>
        <p:sp>
          <p:nvSpPr>
            <p:cNvPr id="6544" name="object 6544" descr=""/>
            <p:cNvSpPr/>
            <p:nvPr/>
          </p:nvSpPr>
          <p:spPr>
            <a:xfrm>
              <a:off x="5545364" y="2386309"/>
              <a:ext cx="635" cy="635"/>
            </a:xfrm>
            <a:custGeom>
              <a:avLst/>
              <a:gdLst/>
              <a:ahLst/>
              <a:cxnLst/>
              <a:rect l="l" t="t" r="r" b="b"/>
              <a:pathLst>
                <a:path w="635" h="635">
                  <a:moveTo>
                    <a:pt x="88" y="0"/>
                  </a:moveTo>
                </a:path>
                <a:path w="635" h="635">
                  <a:moveTo>
                    <a:pt x="88" y="0"/>
                  </a:moveTo>
                </a:path>
              </a:pathLst>
            </a:custGeom>
            <a:ln w="3175">
              <a:solidFill>
                <a:srgbClr val="231F20"/>
              </a:solidFill>
            </a:ln>
          </p:spPr>
          <p:txBody>
            <a:bodyPr wrap="square" lIns="0" tIns="0" rIns="0" bIns="0" rtlCol="0"/>
            <a:lstStyle/>
            <a:p/>
          </p:txBody>
        </p:sp>
        <p:sp>
          <p:nvSpPr>
            <p:cNvPr id="6545" name="object 6545" descr=""/>
            <p:cNvSpPr/>
            <p:nvPr/>
          </p:nvSpPr>
          <p:spPr>
            <a:xfrm>
              <a:off x="5544511" y="2386817"/>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6546" name="object 6546" descr=""/>
            <p:cNvSpPr/>
            <p:nvPr/>
          </p:nvSpPr>
          <p:spPr>
            <a:xfrm>
              <a:off x="5545317" y="2386024"/>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547" name="object 6547" descr=""/>
            <p:cNvSpPr/>
            <p:nvPr/>
          </p:nvSpPr>
          <p:spPr>
            <a:xfrm>
              <a:off x="5544356" y="2386843"/>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6548" name="object 6548" descr=""/>
            <p:cNvSpPr/>
            <p:nvPr/>
          </p:nvSpPr>
          <p:spPr>
            <a:xfrm>
              <a:off x="5539846" y="2375210"/>
              <a:ext cx="3810" cy="1270"/>
            </a:xfrm>
            <a:custGeom>
              <a:avLst/>
              <a:gdLst/>
              <a:ahLst/>
              <a:cxnLst/>
              <a:rect l="l" t="t" r="r" b="b"/>
              <a:pathLst>
                <a:path w="3810" h="1269">
                  <a:moveTo>
                    <a:pt x="3225" y="0"/>
                  </a:moveTo>
                  <a:lnTo>
                    <a:pt x="2044" y="0"/>
                  </a:lnTo>
                  <a:lnTo>
                    <a:pt x="901" y="406"/>
                  </a:lnTo>
                  <a:lnTo>
                    <a:pt x="0" y="1181"/>
                  </a:lnTo>
                </a:path>
              </a:pathLst>
            </a:custGeom>
            <a:ln w="3175">
              <a:solidFill>
                <a:srgbClr val="231F20"/>
              </a:solidFill>
            </a:ln>
          </p:spPr>
          <p:txBody>
            <a:bodyPr wrap="square" lIns="0" tIns="0" rIns="0" bIns="0" rtlCol="0"/>
            <a:lstStyle/>
            <a:p/>
          </p:txBody>
        </p:sp>
        <p:sp>
          <p:nvSpPr>
            <p:cNvPr id="6549" name="object 6549" descr=""/>
            <p:cNvSpPr/>
            <p:nvPr/>
          </p:nvSpPr>
          <p:spPr>
            <a:xfrm>
              <a:off x="5538339" y="2379807"/>
              <a:ext cx="5080" cy="5080"/>
            </a:xfrm>
            <a:custGeom>
              <a:avLst/>
              <a:gdLst/>
              <a:ahLst/>
              <a:cxnLst/>
              <a:rect l="l" t="t" r="r" b="b"/>
              <a:pathLst>
                <a:path w="5079" h="5080">
                  <a:moveTo>
                    <a:pt x="4597" y="2298"/>
                  </a:moveTo>
                  <a:lnTo>
                    <a:pt x="4597" y="1028"/>
                  </a:lnTo>
                  <a:lnTo>
                    <a:pt x="3568" y="0"/>
                  </a:lnTo>
                  <a:lnTo>
                    <a:pt x="2298" y="0"/>
                  </a:lnTo>
                  <a:lnTo>
                    <a:pt x="1028" y="0"/>
                  </a:lnTo>
                  <a:lnTo>
                    <a:pt x="0" y="1028"/>
                  </a:lnTo>
                  <a:lnTo>
                    <a:pt x="0" y="2298"/>
                  </a:lnTo>
                  <a:lnTo>
                    <a:pt x="0" y="3581"/>
                  </a:lnTo>
                  <a:lnTo>
                    <a:pt x="1028" y="4610"/>
                  </a:lnTo>
                  <a:lnTo>
                    <a:pt x="2298" y="4610"/>
                  </a:lnTo>
                  <a:lnTo>
                    <a:pt x="3568" y="4610"/>
                  </a:lnTo>
                  <a:lnTo>
                    <a:pt x="4597" y="3581"/>
                  </a:lnTo>
                  <a:lnTo>
                    <a:pt x="4597" y="2298"/>
                  </a:lnTo>
                </a:path>
              </a:pathLst>
            </a:custGeom>
            <a:ln w="3175">
              <a:solidFill>
                <a:srgbClr val="231F20"/>
              </a:solidFill>
            </a:ln>
          </p:spPr>
          <p:txBody>
            <a:bodyPr wrap="square" lIns="0" tIns="0" rIns="0" bIns="0" rtlCol="0"/>
            <a:lstStyle/>
            <a:p/>
          </p:txBody>
        </p:sp>
        <p:sp>
          <p:nvSpPr>
            <p:cNvPr id="6550" name="object 6550" descr=""/>
            <p:cNvSpPr/>
            <p:nvPr/>
          </p:nvSpPr>
          <p:spPr>
            <a:xfrm>
              <a:off x="5538605" y="2380086"/>
              <a:ext cx="4445" cy="4445"/>
            </a:xfrm>
            <a:custGeom>
              <a:avLst/>
              <a:gdLst/>
              <a:ahLst/>
              <a:cxnLst/>
              <a:rect l="l" t="t" r="r" b="b"/>
              <a:pathLst>
                <a:path w="4445" h="4444">
                  <a:moveTo>
                    <a:pt x="4063" y="2019"/>
                  </a:moveTo>
                  <a:lnTo>
                    <a:pt x="4063" y="901"/>
                  </a:lnTo>
                  <a:lnTo>
                    <a:pt x="3149" y="0"/>
                  </a:lnTo>
                  <a:lnTo>
                    <a:pt x="2031" y="0"/>
                  </a:lnTo>
                  <a:lnTo>
                    <a:pt x="914" y="0"/>
                  </a:lnTo>
                  <a:lnTo>
                    <a:pt x="0" y="901"/>
                  </a:lnTo>
                  <a:lnTo>
                    <a:pt x="0" y="2019"/>
                  </a:lnTo>
                  <a:lnTo>
                    <a:pt x="0" y="3149"/>
                  </a:lnTo>
                  <a:lnTo>
                    <a:pt x="914" y="4051"/>
                  </a:lnTo>
                  <a:lnTo>
                    <a:pt x="2031" y="4051"/>
                  </a:lnTo>
                  <a:lnTo>
                    <a:pt x="3149" y="4051"/>
                  </a:lnTo>
                  <a:lnTo>
                    <a:pt x="4063" y="3149"/>
                  </a:lnTo>
                  <a:lnTo>
                    <a:pt x="4063" y="2019"/>
                  </a:lnTo>
                </a:path>
              </a:pathLst>
            </a:custGeom>
            <a:ln w="3175">
              <a:solidFill>
                <a:srgbClr val="231F20"/>
              </a:solidFill>
            </a:ln>
          </p:spPr>
          <p:txBody>
            <a:bodyPr wrap="square" lIns="0" tIns="0" rIns="0" bIns="0" rtlCol="0"/>
            <a:lstStyle/>
            <a:p/>
          </p:txBody>
        </p:sp>
        <p:sp>
          <p:nvSpPr>
            <p:cNvPr id="6551" name="object 6551" descr=""/>
            <p:cNvSpPr/>
            <p:nvPr/>
          </p:nvSpPr>
          <p:spPr>
            <a:xfrm>
              <a:off x="5538878" y="2380340"/>
              <a:ext cx="3810" cy="3810"/>
            </a:xfrm>
            <a:custGeom>
              <a:avLst/>
              <a:gdLst/>
              <a:ahLst/>
              <a:cxnLst/>
              <a:rect l="l" t="t" r="r" b="b"/>
              <a:pathLst>
                <a:path w="3810" h="3810">
                  <a:moveTo>
                    <a:pt x="3517" y="1765"/>
                  </a:moveTo>
                  <a:lnTo>
                    <a:pt x="3517" y="800"/>
                  </a:lnTo>
                  <a:lnTo>
                    <a:pt x="2730" y="0"/>
                  </a:lnTo>
                  <a:lnTo>
                    <a:pt x="1752" y="0"/>
                  </a:lnTo>
                  <a:lnTo>
                    <a:pt x="787" y="0"/>
                  </a:lnTo>
                  <a:lnTo>
                    <a:pt x="0" y="800"/>
                  </a:lnTo>
                  <a:lnTo>
                    <a:pt x="0" y="1765"/>
                  </a:lnTo>
                  <a:lnTo>
                    <a:pt x="0" y="2743"/>
                  </a:lnTo>
                  <a:lnTo>
                    <a:pt x="787" y="3530"/>
                  </a:lnTo>
                  <a:lnTo>
                    <a:pt x="1752" y="3530"/>
                  </a:lnTo>
                  <a:lnTo>
                    <a:pt x="2730" y="3530"/>
                  </a:lnTo>
                  <a:lnTo>
                    <a:pt x="3517" y="2743"/>
                  </a:lnTo>
                  <a:lnTo>
                    <a:pt x="3517" y="1765"/>
                  </a:lnTo>
                </a:path>
              </a:pathLst>
            </a:custGeom>
            <a:ln w="3175">
              <a:solidFill>
                <a:srgbClr val="231F20"/>
              </a:solidFill>
            </a:ln>
          </p:spPr>
          <p:txBody>
            <a:bodyPr wrap="square" lIns="0" tIns="0" rIns="0" bIns="0" rtlCol="0"/>
            <a:lstStyle/>
            <a:p/>
          </p:txBody>
        </p:sp>
        <p:sp>
          <p:nvSpPr>
            <p:cNvPr id="6552" name="object 6552" descr=""/>
            <p:cNvSpPr/>
            <p:nvPr/>
          </p:nvSpPr>
          <p:spPr>
            <a:xfrm>
              <a:off x="5545397" y="2383161"/>
              <a:ext cx="635" cy="635"/>
            </a:xfrm>
            <a:custGeom>
              <a:avLst/>
              <a:gdLst/>
              <a:ahLst/>
              <a:cxnLst/>
              <a:rect l="l" t="t" r="r" b="b"/>
              <a:pathLst>
                <a:path w="635" h="635">
                  <a:moveTo>
                    <a:pt x="0" y="482"/>
                  </a:moveTo>
                  <a:lnTo>
                    <a:pt x="165" y="330"/>
                  </a:lnTo>
                  <a:lnTo>
                    <a:pt x="304" y="177"/>
                  </a:lnTo>
                  <a:lnTo>
                    <a:pt x="444" y="0"/>
                  </a:lnTo>
                </a:path>
              </a:pathLst>
            </a:custGeom>
            <a:ln w="3175">
              <a:solidFill>
                <a:srgbClr val="231F20"/>
              </a:solidFill>
            </a:ln>
          </p:spPr>
          <p:txBody>
            <a:bodyPr wrap="square" lIns="0" tIns="0" rIns="0" bIns="0" rtlCol="0"/>
            <a:lstStyle/>
            <a:p/>
          </p:txBody>
        </p:sp>
        <p:sp>
          <p:nvSpPr>
            <p:cNvPr id="6553" name="object 6553" descr=""/>
            <p:cNvSpPr/>
            <p:nvPr/>
          </p:nvSpPr>
          <p:spPr>
            <a:xfrm>
              <a:off x="5546180" y="2381953"/>
              <a:ext cx="635" cy="635"/>
            </a:xfrm>
            <a:custGeom>
              <a:avLst/>
              <a:gdLst/>
              <a:ahLst/>
              <a:cxnLst/>
              <a:rect l="l" t="t" r="r" b="b"/>
              <a:pathLst>
                <a:path w="635" h="635">
                  <a:moveTo>
                    <a:pt x="0" y="634"/>
                  </a:moveTo>
                  <a:lnTo>
                    <a:pt x="88" y="419"/>
                  </a:lnTo>
                  <a:lnTo>
                    <a:pt x="165" y="215"/>
                  </a:lnTo>
                  <a:lnTo>
                    <a:pt x="215" y="0"/>
                  </a:lnTo>
                </a:path>
              </a:pathLst>
            </a:custGeom>
            <a:ln w="3175">
              <a:solidFill>
                <a:srgbClr val="231F20"/>
              </a:solidFill>
            </a:ln>
          </p:spPr>
          <p:txBody>
            <a:bodyPr wrap="square" lIns="0" tIns="0" rIns="0" bIns="0" rtlCol="0"/>
            <a:lstStyle/>
            <a:p/>
          </p:txBody>
        </p:sp>
        <p:sp>
          <p:nvSpPr>
            <p:cNvPr id="6554" name="object 6554" descr=""/>
            <p:cNvSpPr/>
            <p:nvPr/>
          </p:nvSpPr>
          <p:spPr>
            <a:xfrm>
              <a:off x="5545844" y="2382588"/>
              <a:ext cx="635" cy="635"/>
            </a:xfrm>
            <a:custGeom>
              <a:avLst/>
              <a:gdLst/>
              <a:ahLst/>
              <a:cxnLst/>
              <a:rect l="l" t="t" r="r" b="b"/>
              <a:pathLst>
                <a:path w="635" h="635">
                  <a:moveTo>
                    <a:pt x="0" y="571"/>
                  </a:moveTo>
                  <a:lnTo>
                    <a:pt x="127" y="380"/>
                  </a:lnTo>
                  <a:lnTo>
                    <a:pt x="241" y="203"/>
                  </a:lnTo>
                  <a:lnTo>
                    <a:pt x="330" y="0"/>
                  </a:lnTo>
                </a:path>
              </a:pathLst>
            </a:custGeom>
            <a:ln w="3175">
              <a:solidFill>
                <a:srgbClr val="231F20"/>
              </a:solidFill>
            </a:ln>
          </p:spPr>
          <p:txBody>
            <a:bodyPr wrap="square" lIns="0" tIns="0" rIns="0" bIns="0" rtlCol="0"/>
            <a:lstStyle/>
            <a:p/>
          </p:txBody>
        </p:sp>
        <p:sp>
          <p:nvSpPr>
            <p:cNvPr id="6555" name="object 6555" descr=""/>
            <p:cNvSpPr/>
            <p:nvPr/>
          </p:nvSpPr>
          <p:spPr>
            <a:xfrm>
              <a:off x="5546451" y="2381296"/>
              <a:ext cx="0" cy="635"/>
            </a:xfrm>
            <a:custGeom>
              <a:avLst/>
              <a:gdLst/>
              <a:ahLst/>
              <a:cxnLst/>
              <a:rect l="l" t="t" r="r" b="b"/>
              <a:pathLst>
                <a:path w="0" h="635">
                  <a:moveTo>
                    <a:pt x="0" y="139"/>
                  </a:moveTo>
                  <a:lnTo>
                    <a:pt x="0" y="0"/>
                  </a:lnTo>
                </a:path>
              </a:pathLst>
            </a:custGeom>
            <a:ln w="3175">
              <a:solidFill>
                <a:srgbClr val="231F20"/>
              </a:solidFill>
            </a:ln>
          </p:spPr>
          <p:txBody>
            <a:bodyPr wrap="square" lIns="0" tIns="0" rIns="0" bIns="0" rtlCol="0"/>
            <a:lstStyle/>
            <a:p/>
          </p:txBody>
        </p:sp>
        <p:sp>
          <p:nvSpPr>
            <p:cNvPr id="6556" name="object 6556" descr=""/>
            <p:cNvSpPr/>
            <p:nvPr/>
          </p:nvSpPr>
          <p:spPr>
            <a:xfrm>
              <a:off x="5545038" y="2382726"/>
              <a:ext cx="635" cy="635"/>
            </a:xfrm>
            <a:custGeom>
              <a:avLst/>
              <a:gdLst/>
              <a:ahLst/>
              <a:cxnLst/>
              <a:rect l="l" t="t" r="r" b="b"/>
              <a:pathLst>
                <a:path w="635" h="635">
                  <a:moveTo>
                    <a:pt x="0" y="507"/>
                  </a:moveTo>
                  <a:lnTo>
                    <a:pt x="177" y="355"/>
                  </a:lnTo>
                  <a:lnTo>
                    <a:pt x="317" y="190"/>
                  </a:lnTo>
                  <a:lnTo>
                    <a:pt x="444" y="0"/>
                  </a:lnTo>
                </a:path>
              </a:pathLst>
            </a:custGeom>
            <a:ln w="3175">
              <a:solidFill>
                <a:srgbClr val="231F20"/>
              </a:solidFill>
            </a:ln>
          </p:spPr>
          <p:txBody>
            <a:bodyPr wrap="square" lIns="0" tIns="0" rIns="0" bIns="0" rtlCol="0"/>
            <a:lstStyle/>
            <a:p/>
          </p:txBody>
        </p:sp>
        <p:sp>
          <p:nvSpPr>
            <p:cNvPr id="6557" name="object 6557" descr=""/>
            <p:cNvSpPr/>
            <p:nvPr/>
          </p:nvSpPr>
          <p:spPr>
            <a:xfrm>
              <a:off x="5545857" y="2381438"/>
              <a:ext cx="635" cy="635"/>
            </a:xfrm>
            <a:custGeom>
              <a:avLst/>
              <a:gdLst/>
              <a:ahLst/>
              <a:cxnLst/>
              <a:rect l="l" t="t" r="r" b="b"/>
              <a:pathLst>
                <a:path w="635" h="635">
                  <a:moveTo>
                    <a:pt x="0" y="419"/>
                  </a:moveTo>
                  <a:lnTo>
                    <a:pt x="25" y="279"/>
                  </a:lnTo>
                  <a:lnTo>
                    <a:pt x="50" y="152"/>
                  </a:lnTo>
                  <a:lnTo>
                    <a:pt x="50" y="0"/>
                  </a:lnTo>
                </a:path>
              </a:pathLst>
            </a:custGeom>
            <a:ln w="3175">
              <a:solidFill>
                <a:srgbClr val="231F20"/>
              </a:solidFill>
            </a:ln>
          </p:spPr>
          <p:txBody>
            <a:bodyPr wrap="square" lIns="0" tIns="0" rIns="0" bIns="0" rtlCol="0"/>
            <a:lstStyle/>
            <a:p/>
          </p:txBody>
        </p:sp>
        <p:sp>
          <p:nvSpPr>
            <p:cNvPr id="6558" name="object 6558" descr=""/>
            <p:cNvSpPr/>
            <p:nvPr/>
          </p:nvSpPr>
          <p:spPr>
            <a:xfrm>
              <a:off x="5545789" y="2381852"/>
              <a:ext cx="635" cy="635"/>
            </a:xfrm>
            <a:custGeom>
              <a:avLst/>
              <a:gdLst/>
              <a:ahLst/>
              <a:cxnLst/>
              <a:rect l="l" t="t" r="r" b="b"/>
              <a:pathLst>
                <a:path w="635" h="635">
                  <a:moveTo>
                    <a:pt x="0" y="253"/>
                  </a:moveTo>
                  <a:lnTo>
                    <a:pt x="50" y="88"/>
                  </a:lnTo>
                </a:path>
              </a:pathLst>
            </a:custGeom>
            <a:ln w="3175">
              <a:solidFill>
                <a:srgbClr val="231F20"/>
              </a:solidFill>
            </a:ln>
          </p:spPr>
          <p:txBody>
            <a:bodyPr wrap="square" lIns="0" tIns="0" rIns="0" bIns="0" rtlCol="0"/>
            <a:lstStyle/>
            <a:p/>
          </p:txBody>
        </p:sp>
        <p:sp>
          <p:nvSpPr>
            <p:cNvPr id="6559" name="object 6559" descr=""/>
            <p:cNvSpPr/>
            <p:nvPr/>
          </p:nvSpPr>
          <p:spPr>
            <a:xfrm>
              <a:off x="5545485" y="2382103"/>
              <a:ext cx="635" cy="635"/>
            </a:xfrm>
            <a:custGeom>
              <a:avLst/>
              <a:gdLst/>
              <a:ahLst/>
              <a:cxnLst/>
              <a:rect l="l" t="t" r="r" b="b"/>
              <a:pathLst>
                <a:path w="635" h="635">
                  <a:moveTo>
                    <a:pt x="0" y="609"/>
                  </a:moveTo>
                  <a:lnTo>
                    <a:pt x="127" y="419"/>
                  </a:lnTo>
                  <a:lnTo>
                    <a:pt x="228" y="228"/>
                  </a:lnTo>
                  <a:lnTo>
                    <a:pt x="304" y="0"/>
                  </a:lnTo>
                </a:path>
              </a:pathLst>
            </a:custGeom>
            <a:ln w="3175">
              <a:solidFill>
                <a:srgbClr val="231F20"/>
              </a:solidFill>
            </a:ln>
          </p:spPr>
          <p:txBody>
            <a:bodyPr wrap="square" lIns="0" tIns="0" rIns="0" bIns="0" rtlCol="0"/>
            <a:lstStyle/>
            <a:p/>
          </p:txBody>
        </p:sp>
        <p:sp>
          <p:nvSpPr>
            <p:cNvPr id="6560" name="object 6560" descr=""/>
            <p:cNvSpPr/>
            <p:nvPr/>
          </p:nvSpPr>
          <p:spPr>
            <a:xfrm>
              <a:off x="5545032" y="2381303"/>
              <a:ext cx="1270" cy="2540"/>
            </a:xfrm>
            <a:custGeom>
              <a:avLst/>
              <a:gdLst/>
              <a:ahLst/>
              <a:cxnLst/>
              <a:rect l="l" t="t" r="r" b="b"/>
              <a:pathLst>
                <a:path w="1270" h="2539">
                  <a:moveTo>
                    <a:pt x="0" y="1930"/>
                  </a:moveTo>
                  <a:lnTo>
                    <a:pt x="558" y="1447"/>
                  </a:lnTo>
                  <a:lnTo>
                    <a:pt x="889" y="736"/>
                  </a:lnTo>
                  <a:lnTo>
                    <a:pt x="889" y="0"/>
                  </a:lnTo>
                </a:path>
              </a:pathLst>
            </a:custGeom>
            <a:ln w="3175">
              <a:solidFill>
                <a:srgbClr val="231F20"/>
              </a:solidFill>
            </a:ln>
          </p:spPr>
          <p:txBody>
            <a:bodyPr wrap="square" lIns="0" tIns="0" rIns="0" bIns="0" rtlCol="0"/>
            <a:lstStyle/>
            <a:p/>
          </p:txBody>
        </p:sp>
        <p:sp>
          <p:nvSpPr>
            <p:cNvPr id="6561" name="object 6561" descr=""/>
            <p:cNvSpPr/>
            <p:nvPr/>
          </p:nvSpPr>
          <p:spPr>
            <a:xfrm>
              <a:off x="5544033" y="2387351"/>
              <a:ext cx="635" cy="635"/>
            </a:xfrm>
            <a:custGeom>
              <a:avLst/>
              <a:gdLst/>
              <a:ahLst/>
              <a:cxnLst/>
              <a:rect l="l" t="t" r="r" b="b"/>
              <a:pathLst>
                <a:path w="635" h="635">
                  <a:moveTo>
                    <a:pt x="0" y="0"/>
                  </a:moveTo>
                  <a:lnTo>
                    <a:pt x="88" y="0"/>
                  </a:lnTo>
                </a:path>
                <a:path w="635" h="635">
                  <a:moveTo>
                    <a:pt x="0" y="0"/>
                  </a:moveTo>
                </a:path>
              </a:pathLst>
            </a:custGeom>
            <a:ln w="3175">
              <a:solidFill>
                <a:srgbClr val="231F20"/>
              </a:solidFill>
            </a:ln>
          </p:spPr>
          <p:txBody>
            <a:bodyPr wrap="square" lIns="0" tIns="0" rIns="0" bIns="0" rtlCol="0"/>
            <a:lstStyle/>
            <a:p/>
          </p:txBody>
        </p:sp>
        <p:sp>
          <p:nvSpPr>
            <p:cNvPr id="6562" name="object 6562" descr=""/>
            <p:cNvSpPr/>
            <p:nvPr/>
          </p:nvSpPr>
          <p:spPr>
            <a:xfrm>
              <a:off x="5542097" y="2373838"/>
              <a:ext cx="6985" cy="1905"/>
            </a:xfrm>
            <a:custGeom>
              <a:avLst/>
              <a:gdLst/>
              <a:ahLst/>
              <a:cxnLst/>
              <a:rect l="l" t="t" r="r" b="b"/>
              <a:pathLst>
                <a:path w="6985" h="1905">
                  <a:moveTo>
                    <a:pt x="6718" y="1358"/>
                  </a:moveTo>
                  <a:lnTo>
                    <a:pt x="5816" y="482"/>
                  </a:lnTo>
                  <a:lnTo>
                    <a:pt x="4597" y="0"/>
                  </a:lnTo>
                  <a:lnTo>
                    <a:pt x="3327" y="12"/>
                  </a:lnTo>
                  <a:lnTo>
                    <a:pt x="2070" y="38"/>
                  </a:lnTo>
                  <a:lnTo>
                    <a:pt x="876" y="558"/>
                  </a:lnTo>
                  <a:lnTo>
                    <a:pt x="0" y="1473"/>
                  </a:lnTo>
                </a:path>
              </a:pathLst>
            </a:custGeom>
            <a:ln w="3175">
              <a:solidFill>
                <a:srgbClr val="231F20"/>
              </a:solidFill>
            </a:ln>
          </p:spPr>
          <p:txBody>
            <a:bodyPr wrap="square" lIns="0" tIns="0" rIns="0" bIns="0" rtlCol="0"/>
            <a:lstStyle/>
            <a:p/>
          </p:txBody>
        </p:sp>
        <p:sp>
          <p:nvSpPr>
            <p:cNvPr id="6563" name="object 6563" descr=""/>
            <p:cNvSpPr/>
            <p:nvPr/>
          </p:nvSpPr>
          <p:spPr>
            <a:xfrm>
              <a:off x="5542470" y="2373725"/>
              <a:ext cx="6350" cy="1905"/>
            </a:xfrm>
            <a:custGeom>
              <a:avLst/>
              <a:gdLst/>
              <a:ahLst/>
              <a:cxnLst/>
              <a:rect l="l" t="t" r="r" b="b"/>
              <a:pathLst>
                <a:path w="6350" h="1905">
                  <a:moveTo>
                    <a:pt x="5880" y="1409"/>
                  </a:moveTo>
                  <a:lnTo>
                    <a:pt x="4152" y="0"/>
                  </a:lnTo>
                  <a:lnTo>
                    <a:pt x="1638" y="76"/>
                  </a:lnTo>
                  <a:lnTo>
                    <a:pt x="0" y="1600"/>
                  </a:lnTo>
                </a:path>
              </a:pathLst>
            </a:custGeom>
            <a:ln w="3175">
              <a:solidFill>
                <a:srgbClr val="231F20"/>
              </a:solidFill>
            </a:ln>
          </p:spPr>
          <p:txBody>
            <a:bodyPr wrap="square" lIns="0" tIns="0" rIns="0" bIns="0" rtlCol="0"/>
            <a:lstStyle/>
            <a:p/>
          </p:txBody>
        </p:sp>
        <p:sp>
          <p:nvSpPr>
            <p:cNvPr id="6564" name="object 6564" descr=""/>
            <p:cNvSpPr/>
            <p:nvPr/>
          </p:nvSpPr>
          <p:spPr>
            <a:xfrm>
              <a:off x="5547803" y="2388728"/>
              <a:ext cx="635" cy="635"/>
            </a:xfrm>
            <a:custGeom>
              <a:avLst/>
              <a:gdLst/>
              <a:ahLst/>
              <a:cxnLst/>
              <a:rect l="l" t="t" r="r" b="b"/>
              <a:pathLst>
                <a:path w="635" h="635">
                  <a:moveTo>
                    <a:pt x="38" y="0"/>
                  </a:moveTo>
                  <a:lnTo>
                    <a:pt x="0" y="38"/>
                  </a:lnTo>
                </a:path>
              </a:pathLst>
            </a:custGeom>
            <a:ln w="3175">
              <a:solidFill>
                <a:srgbClr val="231F20"/>
              </a:solidFill>
            </a:ln>
          </p:spPr>
          <p:txBody>
            <a:bodyPr wrap="square" lIns="0" tIns="0" rIns="0" bIns="0" rtlCol="0"/>
            <a:lstStyle/>
            <a:p/>
          </p:txBody>
        </p:sp>
        <p:sp>
          <p:nvSpPr>
            <p:cNvPr id="6565" name="object 6565" descr=""/>
            <p:cNvSpPr/>
            <p:nvPr/>
          </p:nvSpPr>
          <p:spPr>
            <a:xfrm>
              <a:off x="5547252" y="2389274"/>
              <a:ext cx="635" cy="635"/>
            </a:xfrm>
            <a:custGeom>
              <a:avLst/>
              <a:gdLst/>
              <a:ahLst/>
              <a:cxnLst/>
              <a:rect l="l" t="t" r="r" b="b"/>
              <a:pathLst>
                <a:path w="635" h="635">
                  <a:moveTo>
                    <a:pt x="38" y="0"/>
                  </a:moveTo>
                  <a:lnTo>
                    <a:pt x="0" y="38"/>
                  </a:lnTo>
                </a:path>
                <a:path w="635" h="635">
                  <a:moveTo>
                    <a:pt x="38" y="0"/>
                  </a:moveTo>
                  <a:lnTo>
                    <a:pt x="0" y="38"/>
                  </a:lnTo>
                </a:path>
              </a:pathLst>
            </a:custGeom>
            <a:ln w="3175">
              <a:solidFill>
                <a:srgbClr val="231F20"/>
              </a:solidFill>
            </a:ln>
          </p:spPr>
          <p:txBody>
            <a:bodyPr wrap="square" lIns="0" tIns="0" rIns="0" bIns="0" rtlCol="0"/>
            <a:lstStyle/>
            <a:p/>
          </p:txBody>
        </p:sp>
        <p:sp>
          <p:nvSpPr>
            <p:cNvPr id="6566" name="object 6566" descr=""/>
            <p:cNvSpPr/>
            <p:nvPr/>
          </p:nvSpPr>
          <p:spPr>
            <a:xfrm>
              <a:off x="5547809" y="238872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567" name="object 6567" descr=""/>
            <p:cNvSpPr/>
            <p:nvPr/>
          </p:nvSpPr>
          <p:spPr>
            <a:xfrm>
              <a:off x="5549336" y="2408212"/>
              <a:ext cx="635" cy="0"/>
            </a:xfrm>
            <a:custGeom>
              <a:avLst/>
              <a:gdLst/>
              <a:ahLst/>
              <a:cxnLst/>
              <a:rect l="l" t="t" r="r" b="b"/>
              <a:pathLst>
                <a:path w="635" h="0">
                  <a:moveTo>
                    <a:pt x="0" y="0"/>
                  </a:moveTo>
                  <a:lnTo>
                    <a:pt x="101" y="0"/>
                  </a:lnTo>
                </a:path>
              </a:pathLst>
            </a:custGeom>
            <a:ln w="3175">
              <a:solidFill>
                <a:srgbClr val="231F20"/>
              </a:solidFill>
            </a:ln>
          </p:spPr>
          <p:txBody>
            <a:bodyPr wrap="square" lIns="0" tIns="0" rIns="0" bIns="0" rtlCol="0"/>
            <a:lstStyle/>
            <a:p/>
          </p:txBody>
        </p:sp>
        <p:sp>
          <p:nvSpPr>
            <p:cNvPr id="6568" name="object 6568" descr=""/>
            <p:cNvSpPr/>
            <p:nvPr/>
          </p:nvSpPr>
          <p:spPr>
            <a:xfrm>
              <a:off x="5545919" y="238804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569" name="object 6569" descr=""/>
            <p:cNvSpPr/>
            <p:nvPr/>
          </p:nvSpPr>
          <p:spPr>
            <a:xfrm>
              <a:off x="5551865" y="2416076"/>
              <a:ext cx="635" cy="0"/>
            </a:xfrm>
            <a:custGeom>
              <a:avLst/>
              <a:gdLst/>
              <a:ahLst/>
              <a:cxnLst/>
              <a:rect l="l" t="t" r="r" b="b"/>
              <a:pathLst>
                <a:path w="635" h="0">
                  <a:moveTo>
                    <a:pt x="0" y="0"/>
                  </a:moveTo>
                  <a:lnTo>
                    <a:pt x="177" y="0"/>
                  </a:lnTo>
                </a:path>
                <a:path w="635" h="0">
                  <a:moveTo>
                    <a:pt x="0" y="0"/>
                  </a:moveTo>
                  <a:lnTo>
                    <a:pt x="88" y="0"/>
                  </a:lnTo>
                </a:path>
              </a:pathLst>
            </a:custGeom>
            <a:ln w="3175">
              <a:solidFill>
                <a:srgbClr val="231F20"/>
              </a:solidFill>
            </a:ln>
          </p:spPr>
          <p:txBody>
            <a:bodyPr wrap="square" lIns="0" tIns="0" rIns="0" bIns="0" rtlCol="0"/>
            <a:lstStyle/>
            <a:p/>
          </p:txBody>
        </p:sp>
        <p:sp>
          <p:nvSpPr>
            <p:cNvPr id="6570" name="object 6570" descr=""/>
            <p:cNvSpPr/>
            <p:nvPr/>
          </p:nvSpPr>
          <p:spPr>
            <a:xfrm>
              <a:off x="5556045" y="2384959"/>
              <a:ext cx="635" cy="635"/>
            </a:xfrm>
            <a:custGeom>
              <a:avLst/>
              <a:gdLst/>
              <a:ahLst/>
              <a:cxnLst/>
              <a:rect l="l" t="t" r="r" b="b"/>
              <a:pathLst>
                <a:path w="635" h="635">
                  <a:moveTo>
                    <a:pt x="0" y="431"/>
                  </a:moveTo>
                  <a:lnTo>
                    <a:pt x="38" y="279"/>
                  </a:lnTo>
                  <a:lnTo>
                    <a:pt x="101" y="0"/>
                  </a:lnTo>
                </a:path>
              </a:pathLst>
            </a:custGeom>
            <a:ln w="3175">
              <a:solidFill>
                <a:srgbClr val="231F20"/>
              </a:solidFill>
            </a:ln>
          </p:spPr>
          <p:txBody>
            <a:bodyPr wrap="square" lIns="0" tIns="0" rIns="0" bIns="0" rtlCol="0"/>
            <a:lstStyle/>
            <a:p/>
          </p:txBody>
        </p:sp>
        <p:sp>
          <p:nvSpPr>
            <p:cNvPr id="6571" name="object 6571" descr=""/>
            <p:cNvSpPr/>
            <p:nvPr/>
          </p:nvSpPr>
          <p:spPr>
            <a:xfrm>
              <a:off x="5553943" y="2387319"/>
              <a:ext cx="635" cy="635"/>
            </a:xfrm>
            <a:custGeom>
              <a:avLst/>
              <a:gdLst/>
              <a:ahLst/>
              <a:cxnLst/>
              <a:rect l="l" t="t" r="r" b="b"/>
              <a:pathLst>
                <a:path w="635" h="635">
                  <a:moveTo>
                    <a:pt x="0" y="342"/>
                  </a:moveTo>
                  <a:lnTo>
                    <a:pt x="228" y="241"/>
                  </a:lnTo>
                  <a:lnTo>
                    <a:pt x="431" y="127"/>
                  </a:lnTo>
                  <a:lnTo>
                    <a:pt x="635" y="0"/>
                  </a:lnTo>
                </a:path>
              </a:pathLst>
            </a:custGeom>
            <a:ln w="3175">
              <a:solidFill>
                <a:srgbClr val="231F20"/>
              </a:solidFill>
            </a:ln>
          </p:spPr>
          <p:txBody>
            <a:bodyPr wrap="square" lIns="0" tIns="0" rIns="0" bIns="0" rtlCol="0"/>
            <a:lstStyle/>
            <a:p/>
          </p:txBody>
        </p:sp>
        <p:sp>
          <p:nvSpPr>
            <p:cNvPr id="6572" name="object 6572" descr=""/>
            <p:cNvSpPr/>
            <p:nvPr/>
          </p:nvSpPr>
          <p:spPr>
            <a:xfrm>
              <a:off x="5555513" y="2382144"/>
              <a:ext cx="635" cy="1270"/>
            </a:xfrm>
            <a:custGeom>
              <a:avLst/>
              <a:gdLst/>
              <a:ahLst/>
              <a:cxnLst/>
              <a:rect l="l" t="t" r="r" b="b"/>
              <a:pathLst>
                <a:path w="635" h="1269">
                  <a:moveTo>
                    <a:pt x="508" y="977"/>
                  </a:moveTo>
                  <a:lnTo>
                    <a:pt x="393" y="634"/>
                  </a:lnTo>
                  <a:lnTo>
                    <a:pt x="228" y="292"/>
                  </a:lnTo>
                  <a:lnTo>
                    <a:pt x="0" y="0"/>
                  </a:lnTo>
                </a:path>
              </a:pathLst>
            </a:custGeom>
            <a:ln w="3175">
              <a:solidFill>
                <a:srgbClr val="231F20"/>
              </a:solidFill>
            </a:ln>
          </p:spPr>
          <p:txBody>
            <a:bodyPr wrap="square" lIns="0" tIns="0" rIns="0" bIns="0" rtlCol="0"/>
            <a:lstStyle/>
            <a:p/>
          </p:txBody>
        </p:sp>
        <p:sp>
          <p:nvSpPr>
            <p:cNvPr id="6573" name="object 6573" descr=""/>
            <p:cNvSpPr/>
            <p:nvPr/>
          </p:nvSpPr>
          <p:spPr>
            <a:xfrm>
              <a:off x="5554576" y="2387098"/>
              <a:ext cx="635" cy="635"/>
            </a:xfrm>
            <a:custGeom>
              <a:avLst/>
              <a:gdLst/>
              <a:ahLst/>
              <a:cxnLst/>
              <a:rect l="l" t="t" r="r" b="b"/>
              <a:pathLst>
                <a:path w="635" h="635">
                  <a:moveTo>
                    <a:pt x="0" y="215"/>
                  </a:moveTo>
                  <a:lnTo>
                    <a:pt x="190" y="76"/>
                  </a:lnTo>
                </a:path>
              </a:pathLst>
            </a:custGeom>
            <a:ln w="3175">
              <a:solidFill>
                <a:srgbClr val="231F20"/>
              </a:solidFill>
            </a:ln>
          </p:spPr>
          <p:txBody>
            <a:bodyPr wrap="square" lIns="0" tIns="0" rIns="0" bIns="0" rtlCol="0"/>
            <a:lstStyle/>
            <a:p/>
          </p:txBody>
        </p:sp>
        <p:sp>
          <p:nvSpPr>
            <p:cNvPr id="6574" name="object 6574" descr=""/>
            <p:cNvSpPr/>
            <p:nvPr/>
          </p:nvSpPr>
          <p:spPr>
            <a:xfrm>
              <a:off x="5556015" y="2385315"/>
              <a:ext cx="635" cy="635"/>
            </a:xfrm>
            <a:custGeom>
              <a:avLst/>
              <a:gdLst/>
              <a:ahLst/>
              <a:cxnLst/>
              <a:rect l="l" t="t" r="r" b="b"/>
              <a:pathLst>
                <a:path w="635" h="635">
                  <a:moveTo>
                    <a:pt x="0" y="126"/>
                  </a:moveTo>
                </a:path>
              </a:pathLst>
            </a:custGeom>
            <a:ln w="3175">
              <a:solidFill>
                <a:srgbClr val="231F20"/>
              </a:solidFill>
            </a:ln>
          </p:spPr>
          <p:txBody>
            <a:bodyPr wrap="square" lIns="0" tIns="0" rIns="0" bIns="0" rtlCol="0"/>
            <a:lstStyle/>
            <a:p/>
          </p:txBody>
        </p:sp>
        <p:sp>
          <p:nvSpPr>
            <p:cNvPr id="6575" name="object 6575" descr=""/>
            <p:cNvSpPr/>
            <p:nvPr/>
          </p:nvSpPr>
          <p:spPr>
            <a:xfrm>
              <a:off x="5549190" y="2383209"/>
              <a:ext cx="635" cy="1270"/>
            </a:xfrm>
            <a:custGeom>
              <a:avLst/>
              <a:gdLst/>
              <a:ahLst/>
              <a:cxnLst/>
              <a:rect l="l" t="t" r="r" b="b"/>
              <a:pathLst>
                <a:path w="635" h="1269">
                  <a:moveTo>
                    <a:pt x="152" y="0"/>
                  </a:moveTo>
                  <a:lnTo>
                    <a:pt x="76" y="228"/>
                  </a:lnTo>
                  <a:lnTo>
                    <a:pt x="25" y="457"/>
                  </a:lnTo>
                  <a:lnTo>
                    <a:pt x="0" y="698"/>
                  </a:lnTo>
                </a:path>
              </a:pathLst>
            </a:custGeom>
            <a:ln w="3175">
              <a:solidFill>
                <a:srgbClr val="231F20"/>
              </a:solidFill>
            </a:ln>
          </p:spPr>
          <p:txBody>
            <a:bodyPr wrap="square" lIns="0" tIns="0" rIns="0" bIns="0" rtlCol="0"/>
            <a:lstStyle/>
            <a:p/>
          </p:txBody>
        </p:sp>
        <p:sp>
          <p:nvSpPr>
            <p:cNvPr id="6576" name="object 6576" descr=""/>
            <p:cNvSpPr/>
            <p:nvPr/>
          </p:nvSpPr>
          <p:spPr>
            <a:xfrm>
              <a:off x="5555667" y="2384175"/>
              <a:ext cx="0" cy="635"/>
            </a:xfrm>
            <a:custGeom>
              <a:avLst/>
              <a:gdLst/>
              <a:ahLst/>
              <a:cxnLst/>
              <a:rect l="l" t="t" r="r" b="b"/>
              <a:pathLst>
                <a:path w="0" h="635">
                  <a:moveTo>
                    <a:pt x="0" y="76"/>
                  </a:moveTo>
                </a:path>
                <a:path w="0" h="635">
                  <a:moveTo>
                    <a:pt x="0" y="76"/>
                  </a:moveTo>
                </a:path>
              </a:pathLst>
            </a:custGeom>
            <a:ln w="3175">
              <a:solidFill>
                <a:srgbClr val="231F20"/>
              </a:solidFill>
            </a:ln>
          </p:spPr>
          <p:txBody>
            <a:bodyPr wrap="square" lIns="0" tIns="0" rIns="0" bIns="0" rtlCol="0"/>
            <a:lstStyle/>
            <a:p/>
          </p:txBody>
        </p:sp>
        <p:sp>
          <p:nvSpPr>
            <p:cNvPr id="6577" name="object 6577" descr=""/>
            <p:cNvSpPr/>
            <p:nvPr/>
          </p:nvSpPr>
          <p:spPr>
            <a:xfrm>
              <a:off x="5554380" y="2381754"/>
              <a:ext cx="1270" cy="1270"/>
            </a:xfrm>
            <a:custGeom>
              <a:avLst/>
              <a:gdLst/>
              <a:ahLst/>
              <a:cxnLst/>
              <a:rect l="l" t="t" r="r" b="b"/>
              <a:pathLst>
                <a:path w="1270" h="1269">
                  <a:moveTo>
                    <a:pt x="685" y="685"/>
                  </a:moveTo>
                  <a:lnTo>
                    <a:pt x="495" y="419"/>
                  </a:lnTo>
                  <a:lnTo>
                    <a:pt x="266" y="190"/>
                  </a:lnTo>
                  <a:lnTo>
                    <a:pt x="0" y="0"/>
                  </a:lnTo>
                </a:path>
              </a:pathLst>
            </a:custGeom>
            <a:ln w="3175">
              <a:solidFill>
                <a:srgbClr val="231F20"/>
              </a:solidFill>
            </a:ln>
          </p:spPr>
          <p:txBody>
            <a:bodyPr wrap="square" lIns="0" tIns="0" rIns="0" bIns="0" rtlCol="0"/>
            <a:lstStyle/>
            <a:p/>
          </p:txBody>
        </p:sp>
        <p:sp>
          <p:nvSpPr>
            <p:cNvPr id="6578" name="object 6578" descr=""/>
            <p:cNvSpPr/>
            <p:nvPr/>
          </p:nvSpPr>
          <p:spPr>
            <a:xfrm>
              <a:off x="5554384" y="2386108"/>
              <a:ext cx="1270" cy="1270"/>
            </a:xfrm>
            <a:custGeom>
              <a:avLst/>
              <a:gdLst/>
              <a:ahLst/>
              <a:cxnLst/>
              <a:rect l="l" t="t" r="r" b="b"/>
              <a:pathLst>
                <a:path w="1270" h="1269">
                  <a:moveTo>
                    <a:pt x="0" y="685"/>
                  </a:moveTo>
                  <a:lnTo>
                    <a:pt x="266" y="482"/>
                  </a:lnTo>
                  <a:lnTo>
                    <a:pt x="495" y="266"/>
                  </a:lnTo>
                  <a:lnTo>
                    <a:pt x="685" y="0"/>
                  </a:lnTo>
                </a:path>
              </a:pathLst>
            </a:custGeom>
            <a:ln w="3175">
              <a:solidFill>
                <a:srgbClr val="231F20"/>
              </a:solidFill>
            </a:ln>
          </p:spPr>
          <p:txBody>
            <a:bodyPr wrap="square" lIns="0" tIns="0" rIns="0" bIns="0" rtlCol="0"/>
            <a:lstStyle/>
            <a:p/>
          </p:txBody>
        </p:sp>
        <p:sp>
          <p:nvSpPr>
            <p:cNvPr id="6579" name="object 6579" descr=""/>
            <p:cNvSpPr/>
            <p:nvPr/>
          </p:nvSpPr>
          <p:spPr>
            <a:xfrm>
              <a:off x="5551140" y="2386744"/>
              <a:ext cx="635" cy="635"/>
            </a:xfrm>
            <a:custGeom>
              <a:avLst/>
              <a:gdLst/>
              <a:ahLst/>
              <a:cxnLst/>
              <a:rect l="l" t="t" r="r" b="b"/>
              <a:pathLst>
                <a:path w="635" h="635">
                  <a:moveTo>
                    <a:pt x="0" y="0"/>
                  </a:moveTo>
                  <a:lnTo>
                    <a:pt x="165" y="101"/>
                  </a:lnTo>
                  <a:lnTo>
                    <a:pt x="342" y="177"/>
                  </a:lnTo>
                  <a:lnTo>
                    <a:pt x="533" y="241"/>
                  </a:lnTo>
                </a:path>
              </a:pathLst>
            </a:custGeom>
            <a:ln w="3175">
              <a:solidFill>
                <a:srgbClr val="231F20"/>
              </a:solidFill>
            </a:ln>
          </p:spPr>
          <p:txBody>
            <a:bodyPr wrap="square" lIns="0" tIns="0" rIns="0" bIns="0" rtlCol="0"/>
            <a:lstStyle/>
            <a:p/>
          </p:txBody>
        </p:sp>
        <p:sp>
          <p:nvSpPr>
            <p:cNvPr id="6580" name="object 6580" descr=""/>
            <p:cNvSpPr/>
            <p:nvPr/>
          </p:nvSpPr>
          <p:spPr>
            <a:xfrm>
              <a:off x="5549844" y="2385156"/>
              <a:ext cx="635" cy="635"/>
            </a:xfrm>
            <a:custGeom>
              <a:avLst/>
              <a:gdLst/>
              <a:ahLst/>
              <a:cxnLst/>
              <a:rect l="l" t="t" r="r" b="b"/>
              <a:pathLst>
                <a:path w="635" h="635">
                  <a:moveTo>
                    <a:pt x="0" y="0"/>
                  </a:moveTo>
                  <a:lnTo>
                    <a:pt x="63" y="177"/>
                  </a:lnTo>
                  <a:lnTo>
                    <a:pt x="139" y="342"/>
                  </a:lnTo>
                  <a:lnTo>
                    <a:pt x="228" y="520"/>
                  </a:lnTo>
                </a:path>
              </a:pathLst>
            </a:custGeom>
            <a:ln w="3175">
              <a:solidFill>
                <a:srgbClr val="231F20"/>
              </a:solidFill>
            </a:ln>
          </p:spPr>
          <p:txBody>
            <a:bodyPr wrap="square" lIns="0" tIns="0" rIns="0" bIns="0" rtlCol="0"/>
            <a:lstStyle/>
            <a:p/>
          </p:txBody>
        </p:sp>
        <p:sp>
          <p:nvSpPr>
            <p:cNvPr id="6581" name="object 6581" descr=""/>
            <p:cNvSpPr/>
            <p:nvPr/>
          </p:nvSpPr>
          <p:spPr>
            <a:xfrm>
              <a:off x="5553801" y="2387398"/>
              <a:ext cx="635" cy="635"/>
            </a:xfrm>
            <a:custGeom>
              <a:avLst/>
              <a:gdLst/>
              <a:ahLst/>
              <a:cxnLst/>
              <a:rect l="l" t="t" r="r" b="b"/>
              <a:pathLst>
                <a:path w="635" h="635">
                  <a:moveTo>
                    <a:pt x="0" y="114"/>
                  </a:moveTo>
                  <a:lnTo>
                    <a:pt x="203" y="50"/>
                  </a:lnTo>
                </a:path>
              </a:pathLst>
            </a:custGeom>
            <a:ln w="3175">
              <a:solidFill>
                <a:srgbClr val="231F20"/>
              </a:solidFill>
            </a:ln>
          </p:spPr>
          <p:txBody>
            <a:bodyPr wrap="square" lIns="0" tIns="0" rIns="0" bIns="0" rtlCol="0"/>
            <a:lstStyle/>
            <a:p/>
          </p:txBody>
        </p:sp>
        <p:sp>
          <p:nvSpPr>
            <p:cNvPr id="6582" name="object 6582" descr=""/>
            <p:cNvSpPr/>
            <p:nvPr/>
          </p:nvSpPr>
          <p:spPr>
            <a:xfrm>
              <a:off x="5553739" y="2387785"/>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6583" name="object 6583" descr=""/>
            <p:cNvSpPr/>
            <p:nvPr/>
          </p:nvSpPr>
          <p:spPr>
            <a:xfrm>
              <a:off x="5549658" y="2382080"/>
              <a:ext cx="635" cy="635"/>
            </a:xfrm>
            <a:custGeom>
              <a:avLst/>
              <a:gdLst/>
              <a:ahLst/>
              <a:cxnLst/>
              <a:rect l="l" t="t" r="r" b="b"/>
              <a:pathLst>
                <a:path w="635" h="635">
                  <a:moveTo>
                    <a:pt x="241" y="0"/>
                  </a:moveTo>
                  <a:lnTo>
                    <a:pt x="76" y="241"/>
                  </a:lnTo>
                </a:path>
              </a:pathLst>
            </a:custGeom>
            <a:ln w="3175">
              <a:solidFill>
                <a:srgbClr val="231F20"/>
              </a:solidFill>
            </a:ln>
          </p:spPr>
          <p:txBody>
            <a:bodyPr wrap="square" lIns="0" tIns="0" rIns="0" bIns="0" rtlCol="0"/>
            <a:lstStyle/>
            <a:p/>
          </p:txBody>
        </p:sp>
        <p:sp>
          <p:nvSpPr>
            <p:cNvPr id="6584" name="object 6584" descr=""/>
            <p:cNvSpPr/>
            <p:nvPr/>
          </p:nvSpPr>
          <p:spPr>
            <a:xfrm>
              <a:off x="5549353" y="2382440"/>
              <a:ext cx="635" cy="1270"/>
            </a:xfrm>
            <a:custGeom>
              <a:avLst/>
              <a:gdLst/>
              <a:ahLst/>
              <a:cxnLst/>
              <a:rect l="l" t="t" r="r" b="b"/>
              <a:pathLst>
                <a:path w="635" h="1269">
                  <a:moveTo>
                    <a:pt x="304" y="0"/>
                  </a:moveTo>
                  <a:lnTo>
                    <a:pt x="177" y="215"/>
                  </a:lnTo>
                  <a:lnTo>
                    <a:pt x="76" y="431"/>
                  </a:lnTo>
                  <a:lnTo>
                    <a:pt x="0" y="673"/>
                  </a:lnTo>
                </a:path>
              </a:pathLst>
            </a:custGeom>
            <a:ln w="3175">
              <a:solidFill>
                <a:srgbClr val="231F20"/>
              </a:solidFill>
            </a:ln>
          </p:spPr>
          <p:txBody>
            <a:bodyPr wrap="square" lIns="0" tIns="0" rIns="0" bIns="0" rtlCol="0"/>
            <a:lstStyle/>
            <a:p/>
          </p:txBody>
        </p:sp>
        <p:sp>
          <p:nvSpPr>
            <p:cNvPr id="6585" name="object 6585" descr=""/>
            <p:cNvSpPr/>
            <p:nvPr/>
          </p:nvSpPr>
          <p:spPr>
            <a:xfrm>
              <a:off x="5553555" y="2380752"/>
              <a:ext cx="635" cy="635"/>
            </a:xfrm>
            <a:custGeom>
              <a:avLst/>
              <a:gdLst/>
              <a:ahLst/>
              <a:cxnLst/>
              <a:rect l="l" t="t" r="r" b="b"/>
              <a:pathLst>
                <a:path w="635" h="635">
                  <a:moveTo>
                    <a:pt x="165" y="63"/>
                  </a:moveTo>
                  <a:lnTo>
                    <a:pt x="0" y="0"/>
                  </a:lnTo>
                </a:path>
              </a:pathLst>
            </a:custGeom>
            <a:ln w="3175">
              <a:solidFill>
                <a:srgbClr val="231F20"/>
              </a:solidFill>
            </a:ln>
          </p:spPr>
          <p:txBody>
            <a:bodyPr wrap="square" lIns="0" tIns="0" rIns="0" bIns="0" rtlCol="0"/>
            <a:lstStyle/>
            <a:p/>
          </p:txBody>
        </p:sp>
        <p:sp>
          <p:nvSpPr>
            <p:cNvPr id="6586" name="object 6586" descr=""/>
            <p:cNvSpPr/>
            <p:nvPr/>
          </p:nvSpPr>
          <p:spPr>
            <a:xfrm>
              <a:off x="5554724" y="2381343"/>
              <a:ext cx="1270" cy="1270"/>
            </a:xfrm>
            <a:custGeom>
              <a:avLst/>
              <a:gdLst/>
              <a:ahLst/>
              <a:cxnLst/>
              <a:rect l="l" t="t" r="r" b="b"/>
              <a:pathLst>
                <a:path w="1270" h="1269">
                  <a:moveTo>
                    <a:pt x="787" y="787"/>
                  </a:moveTo>
                  <a:lnTo>
                    <a:pt x="571" y="495"/>
                  </a:lnTo>
                  <a:lnTo>
                    <a:pt x="292" y="215"/>
                  </a:lnTo>
                  <a:lnTo>
                    <a:pt x="0" y="0"/>
                  </a:lnTo>
                </a:path>
              </a:pathLst>
            </a:custGeom>
            <a:ln w="3175">
              <a:solidFill>
                <a:srgbClr val="231F20"/>
              </a:solidFill>
            </a:ln>
          </p:spPr>
          <p:txBody>
            <a:bodyPr wrap="square" lIns="0" tIns="0" rIns="0" bIns="0" rtlCol="0"/>
            <a:lstStyle/>
            <a:p/>
          </p:txBody>
        </p:sp>
        <p:sp>
          <p:nvSpPr>
            <p:cNvPr id="6587" name="object 6587" descr=""/>
            <p:cNvSpPr/>
            <p:nvPr/>
          </p:nvSpPr>
          <p:spPr>
            <a:xfrm>
              <a:off x="5555133" y="2386557"/>
              <a:ext cx="635" cy="635"/>
            </a:xfrm>
            <a:custGeom>
              <a:avLst/>
              <a:gdLst/>
              <a:ahLst/>
              <a:cxnLst/>
              <a:rect l="l" t="t" r="r" b="b"/>
              <a:pathLst>
                <a:path w="635" h="635">
                  <a:moveTo>
                    <a:pt x="0" y="546"/>
                  </a:moveTo>
                  <a:lnTo>
                    <a:pt x="203" y="381"/>
                  </a:lnTo>
                  <a:lnTo>
                    <a:pt x="381" y="215"/>
                  </a:lnTo>
                  <a:lnTo>
                    <a:pt x="533" y="0"/>
                  </a:lnTo>
                </a:path>
              </a:pathLst>
            </a:custGeom>
            <a:ln w="3175">
              <a:solidFill>
                <a:srgbClr val="231F20"/>
              </a:solidFill>
            </a:ln>
          </p:spPr>
          <p:txBody>
            <a:bodyPr wrap="square" lIns="0" tIns="0" rIns="0" bIns="0" rtlCol="0"/>
            <a:lstStyle/>
            <a:p/>
          </p:txBody>
        </p:sp>
        <p:sp>
          <p:nvSpPr>
            <p:cNvPr id="6588" name="object 6588" descr=""/>
            <p:cNvSpPr/>
            <p:nvPr/>
          </p:nvSpPr>
          <p:spPr>
            <a:xfrm>
              <a:off x="5555340" y="2382446"/>
              <a:ext cx="635" cy="635"/>
            </a:xfrm>
            <a:custGeom>
              <a:avLst/>
              <a:gdLst/>
              <a:ahLst/>
              <a:cxnLst/>
              <a:rect l="l" t="t" r="r" b="b"/>
              <a:pathLst>
                <a:path w="635" h="635">
                  <a:moveTo>
                    <a:pt x="190" y="292"/>
                  </a:moveTo>
                  <a:lnTo>
                    <a:pt x="63" y="88"/>
                  </a:lnTo>
                </a:path>
              </a:pathLst>
            </a:custGeom>
            <a:ln w="3175">
              <a:solidFill>
                <a:srgbClr val="231F20"/>
              </a:solidFill>
            </a:ln>
          </p:spPr>
          <p:txBody>
            <a:bodyPr wrap="square" lIns="0" tIns="0" rIns="0" bIns="0" rtlCol="0"/>
            <a:lstStyle/>
            <a:p/>
          </p:txBody>
        </p:sp>
        <p:sp>
          <p:nvSpPr>
            <p:cNvPr id="6589" name="object 6589" descr=""/>
            <p:cNvSpPr/>
            <p:nvPr/>
          </p:nvSpPr>
          <p:spPr>
            <a:xfrm>
              <a:off x="5554085" y="2386788"/>
              <a:ext cx="635" cy="635"/>
            </a:xfrm>
            <a:custGeom>
              <a:avLst/>
              <a:gdLst/>
              <a:ahLst/>
              <a:cxnLst/>
              <a:rect l="l" t="t" r="r" b="b"/>
              <a:pathLst>
                <a:path w="635" h="635">
                  <a:moveTo>
                    <a:pt x="0" y="190"/>
                  </a:moveTo>
                  <a:lnTo>
                    <a:pt x="203" y="76"/>
                  </a:lnTo>
                </a:path>
              </a:pathLst>
            </a:custGeom>
            <a:ln w="3175">
              <a:solidFill>
                <a:srgbClr val="231F20"/>
              </a:solidFill>
            </a:ln>
          </p:spPr>
          <p:txBody>
            <a:bodyPr wrap="square" lIns="0" tIns="0" rIns="0" bIns="0" rtlCol="0"/>
            <a:lstStyle/>
            <a:p/>
          </p:txBody>
        </p:sp>
        <p:sp>
          <p:nvSpPr>
            <p:cNvPr id="6590" name="object 6590" descr=""/>
            <p:cNvSpPr/>
            <p:nvPr/>
          </p:nvSpPr>
          <p:spPr>
            <a:xfrm>
              <a:off x="5550719" y="2386793"/>
              <a:ext cx="635" cy="635"/>
            </a:xfrm>
            <a:custGeom>
              <a:avLst/>
              <a:gdLst/>
              <a:ahLst/>
              <a:cxnLst/>
              <a:rect l="l" t="t" r="r" b="b"/>
              <a:pathLst>
                <a:path w="635" h="635">
                  <a:moveTo>
                    <a:pt x="0" y="0"/>
                  </a:moveTo>
                  <a:lnTo>
                    <a:pt x="190" y="127"/>
                  </a:lnTo>
                </a:path>
              </a:pathLst>
            </a:custGeom>
            <a:ln w="3175">
              <a:solidFill>
                <a:srgbClr val="231F20"/>
              </a:solidFill>
            </a:ln>
          </p:spPr>
          <p:txBody>
            <a:bodyPr wrap="square" lIns="0" tIns="0" rIns="0" bIns="0" rtlCol="0"/>
            <a:lstStyle/>
            <a:p/>
          </p:txBody>
        </p:sp>
        <p:sp>
          <p:nvSpPr>
            <p:cNvPr id="6591" name="object 6591" descr=""/>
            <p:cNvSpPr/>
            <p:nvPr/>
          </p:nvSpPr>
          <p:spPr>
            <a:xfrm>
              <a:off x="5555288" y="2385156"/>
              <a:ext cx="635" cy="635"/>
            </a:xfrm>
            <a:custGeom>
              <a:avLst/>
              <a:gdLst/>
              <a:ahLst/>
              <a:cxnLst/>
              <a:rect l="l" t="t" r="r" b="b"/>
              <a:pathLst>
                <a:path w="635" h="635">
                  <a:moveTo>
                    <a:pt x="0" y="533"/>
                  </a:moveTo>
                  <a:lnTo>
                    <a:pt x="101" y="355"/>
                  </a:lnTo>
                  <a:lnTo>
                    <a:pt x="177" y="190"/>
                  </a:lnTo>
                  <a:lnTo>
                    <a:pt x="241" y="0"/>
                  </a:lnTo>
                </a:path>
              </a:pathLst>
            </a:custGeom>
            <a:ln w="3175">
              <a:solidFill>
                <a:srgbClr val="231F20"/>
              </a:solidFill>
            </a:ln>
          </p:spPr>
          <p:txBody>
            <a:bodyPr wrap="square" lIns="0" tIns="0" rIns="0" bIns="0" rtlCol="0"/>
            <a:lstStyle/>
            <a:p/>
          </p:txBody>
        </p:sp>
        <p:sp>
          <p:nvSpPr>
            <p:cNvPr id="6592" name="object 6592" descr=""/>
            <p:cNvSpPr/>
            <p:nvPr/>
          </p:nvSpPr>
          <p:spPr>
            <a:xfrm>
              <a:off x="5553696" y="2386737"/>
              <a:ext cx="635" cy="635"/>
            </a:xfrm>
            <a:custGeom>
              <a:avLst/>
              <a:gdLst/>
              <a:ahLst/>
              <a:cxnLst/>
              <a:rect l="l" t="t" r="r" b="b"/>
              <a:pathLst>
                <a:path w="635" h="635">
                  <a:moveTo>
                    <a:pt x="0" y="241"/>
                  </a:moveTo>
                  <a:lnTo>
                    <a:pt x="190" y="177"/>
                  </a:lnTo>
                  <a:lnTo>
                    <a:pt x="355" y="101"/>
                  </a:lnTo>
                  <a:lnTo>
                    <a:pt x="533" y="0"/>
                  </a:lnTo>
                </a:path>
              </a:pathLst>
            </a:custGeom>
            <a:ln w="3175">
              <a:solidFill>
                <a:srgbClr val="231F20"/>
              </a:solidFill>
            </a:ln>
          </p:spPr>
          <p:txBody>
            <a:bodyPr wrap="square" lIns="0" tIns="0" rIns="0" bIns="0" rtlCol="0"/>
            <a:lstStyle/>
            <a:p/>
          </p:txBody>
        </p:sp>
        <p:sp>
          <p:nvSpPr>
            <p:cNvPr id="6593" name="object 6593" descr=""/>
            <p:cNvSpPr/>
            <p:nvPr/>
          </p:nvSpPr>
          <p:spPr>
            <a:xfrm>
              <a:off x="5549323" y="2385342"/>
              <a:ext cx="635" cy="1270"/>
            </a:xfrm>
            <a:custGeom>
              <a:avLst/>
              <a:gdLst/>
              <a:ahLst/>
              <a:cxnLst/>
              <a:rect l="l" t="t" r="r" b="b"/>
              <a:pathLst>
                <a:path w="635" h="1269">
                  <a:moveTo>
                    <a:pt x="0" y="0"/>
                  </a:moveTo>
                </a:path>
                <a:path w="635" h="1269">
                  <a:moveTo>
                    <a:pt x="0" y="0"/>
                  </a:moveTo>
                  <a:lnTo>
                    <a:pt x="114" y="355"/>
                  </a:lnTo>
                  <a:lnTo>
                    <a:pt x="279" y="711"/>
                  </a:lnTo>
                  <a:lnTo>
                    <a:pt x="508" y="1003"/>
                  </a:lnTo>
                </a:path>
              </a:pathLst>
            </a:custGeom>
            <a:ln w="3175">
              <a:solidFill>
                <a:srgbClr val="231F20"/>
              </a:solidFill>
            </a:ln>
          </p:spPr>
          <p:txBody>
            <a:bodyPr wrap="square" lIns="0" tIns="0" rIns="0" bIns="0" rtlCol="0"/>
            <a:lstStyle/>
            <a:p/>
          </p:txBody>
        </p:sp>
        <p:sp>
          <p:nvSpPr>
            <p:cNvPr id="6594" name="object 6594" descr=""/>
            <p:cNvSpPr/>
            <p:nvPr/>
          </p:nvSpPr>
          <p:spPr>
            <a:xfrm>
              <a:off x="5555400" y="2386329"/>
              <a:ext cx="635" cy="635"/>
            </a:xfrm>
            <a:custGeom>
              <a:avLst/>
              <a:gdLst/>
              <a:ahLst/>
              <a:cxnLst/>
              <a:rect l="l" t="t" r="r" b="b"/>
              <a:pathLst>
                <a:path w="635" h="635">
                  <a:moveTo>
                    <a:pt x="0" y="228"/>
                  </a:moveTo>
                  <a:lnTo>
                    <a:pt x="114" y="76"/>
                  </a:lnTo>
                </a:path>
              </a:pathLst>
            </a:custGeom>
            <a:ln w="3175">
              <a:solidFill>
                <a:srgbClr val="231F20"/>
              </a:solidFill>
            </a:ln>
          </p:spPr>
          <p:txBody>
            <a:bodyPr wrap="square" lIns="0" tIns="0" rIns="0" bIns="0" rtlCol="0"/>
            <a:lstStyle/>
            <a:p/>
          </p:txBody>
        </p:sp>
        <p:sp>
          <p:nvSpPr>
            <p:cNvPr id="6595" name="object 6595" descr=""/>
            <p:cNvSpPr/>
            <p:nvPr/>
          </p:nvSpPr>
          <p:spPr>
            <a:xfrm>
              <a:off x="5549863" y="2386421"/>
              <a:ext cx="1270" cy="1270"/>
            </a:xfrm>
            <a:custGeom>
              <a:avLst/>
              <a:gdLst/>
              <a:ahLst/>
              <a:cxnLst/>
              <a:rect l="l" t="t" r="r" b="b"/>
              <a:pathLst>
                <a:path w="1270" h="1269">
                  <a:moveTo>
                    <a:pt x="0" y="0"/>
                  </a:moveTo>
                  <a:lnTo>
                    <a:pt x="215" y="292"/>
                  </a:lnTo>
                  <a:lnTo>
                    <a:pt x="495" y="571"/>
                  </a:lnTo>
                  <a:lnTo>
                    <a:pt x="787" y="787"/>
                  </a:lnTo>
                </a:path>
              </a:pathLst>
            </a:custGeom>
            <a:ln w="3175">
              <a:solidFill>
                <a:srgbClr val="231F20"/>
              </a:solidFill>
            </a:ln>
          </p:spPr>
          <p:txBody>
            <a:bodyPr wrap="square" lIns="0" tIns="0" rIns="0" bIns="0" rtlCol="0"/>
            <a:lstStyle/>
            <a:p/>
          </p:txBody>
        </p:sp>
        <p:sp>
          <p:nvSpPr>
            <p:cNvPr id="6596" name="object 6596" descr=""/>
            <p:cNvSpPr/>
            <p:nvPr/>
          </p:nvSpPr>
          <p:spPr>
            <a:xfrm>
              <a:off x="5548477" y="2380617"/>
              <a:ext cx="8255" cy="8255"/>
            </a:xfrm>
            <a:custGeom>
              <a:avLst/>
              <a:gdLst/>
              <a:ahLst/>
              <a:cxnLst/>
              <a:rect l="l" t="t" r="r" b="b"/>
              <a:pathLst>
                <a:path w="8254" h="8255">
                  <a:moveTo>
                    <a:pt x="2247" y="495"/>
                  </a:moveTo>
                  <a:lnTo>
                    <a:pt x="660" y="1409"/>
                  </a:lnTo>
                  <a:lnTo>
                    <a:pt x="0" y="3365"/>
                  </a:lnTo>
                  <a:lnTo>
                    <a:pt x="698" y="5054"/>
                  </a:lnTo>
                  <a:lnTo>
                    <a:pt x="1397" y="6743"/>
                  </a:lnTo>
                  <a:lnTo>
                    <a:pt x="3251" y="7658"/>
                  </a:lnTo>
                  <a:lnTo>
                    <a:pt x="5016" y="7188"/>
                  </a:lnTo>
                  <a:lnTo>
                    <a:pt x="6794" y="6705"/>
                  </a:lnTo>
                  <a:lnTo>
                    <a:pt x="7937" y="4991"/>
                  </a:lnTo>
                  <a:lnTo>
                    <a:pt x="7696" y="3174"/>
                  </a:lnTo>
                  <a:lnTo>
                    <a:pt x="7454" y="1358"/>
                  </a:lnTo>
                  <a:lnTo>
                    <a:pt x="5905" y="0"/>
                  </a:lnTo>
                  <a:lnTo>
                    <a:pt x="4076" y="0"/>
                  </a:lnTo>
                </a:path>
              </a:pathLst>
            </a:custGeom>
            <a:ln w="3175">
              <a:solidFill>
                <a:srgbClr val="231F20"/>
              </a:solidFill>
            </a:ln>
          </p:spPr>
          <p:txBody>
            <a:bodyPr wrap="square" lIns="0" tIns="0" rIns="0" bIns="0" rtlCol="0"/>
            <a:lstStyle/>
            <a:p/>
          </p:txBody>
        </p:sp>
        <p:sp>
          <p:nvSpPr>
            <p:cNvPr id="6597" name="object 6597" descr=""/>
            <p:cNvSpPr/>
            <p:nvPr/>
          </p:nvSpPr>
          <p:spPr>
            <a:xfrm>
              <a:off x="5550719" y="2380617"/>
              <a:ext cx="1905" cy="635"/>
            </a:xfrm>
            <a:custGeom>
              <a:avLst/>
              <a:gdLst/>
              <a:ahLst/>
              <a:cxnLst/>
              <a:rect l="l" t="t" r="r" b="b"/>
              <a:pathLst>
                <a:path w="1904" h="635">
                  <a:moveTo>
                    <a:pt x="1828" y="0"/>
                  </a:moveTo>
                  <a:lnTo>
                    <a:pt x="1193" y="0"/>
                  </a:lnTo>
                  <a:lnTo>
                    <a:pt x="558" y="177"/>
                  </a:lnTo>
                  <a:lnTo>
                    <a:pt x="0" y="495"/>
                  </a:lnTo>
                </a:path>
              </a:pathLst>
            </a:custGeom>
            <a:ln w="3175">
              <a:solidFill>
                <a:srgbClr val="231F20"/>
              </a:solidFill>
            </a:ln>
          </p:spPr>
          <p:txBody>
            <a:bodyPr wrap="square" lIns="0" tIns="0" rIns="0" bIns="0" rtlCol="0"/>
            <a:lstStyle/>
            <a:p/>
          </p:txBody>
        </p:sp>
        <p:sp>
          <p:nvSpPr>
            <p:cNvPr id="6598" name="object 6598" descr=""/>
            <p:cNvSpPr/>
            <p:nvPr/>
          </p:nvSpPr>
          <p:spPr>
            <a:xfrm>
              <a:off x="5549632" y="2381696"/>
              <a:ext cx="635" cy="635"/>
            </a:xfrm>
            <a:custGeom>
              <a:avLst/>
              <a:gdLst/>
              <a:ahLst/>
              <a:cxnLst/>
              <a:rect l="l" t="t" r="r" b="b"/>
              <a:pathLst>
                <a:path w="635" h="635">
                  <a:moveTo>
                    <a:pt x="330" y="0"/>
                  </a:moveTo>
                  <a:lnTo>
                    <a:pt x="203" y="127"/>
                  </a:lnTo>
                  <a:lnTo>
                    <a:pt x="0" y="381"/>
                  </a:lnTo>
                </a:path>
              </a:pathLst>
            </a:custGeom>
            <a:ln w="3175">
              <a:solidFill>
                <a:srgbClr val="231F20"/>
              </a:solidFill>
            </a:ln>
          </p:spPr>
          <p:txBody>
            <a:bodyPr wrap="square" lIns="0" tIns="0" rIns="0" bIns="0" rtlCol="0"/>
            <a:lstStyle/>
            <a:p/>
          </p:txBody>
        </p:sp>
        <p:sp>
          <p:nvSpPr>
            <p:cNvPr id="6599" name="object 6599" descr=""/>
            <p:cNvSpPr/>
            <p:nvPr/>
          </p:nvSpPr>
          <p:spPr>
            <a:xfrm>
              <a:off x="5549431" y="2381165"/>
              <a:ext cx="6350" cy="6350"/>
            </a:xfrm>
            <a:custGeom>
              <a:avLst/>
              <a:gdLst/>
              <a:ahLst/>
              <a:cxnLst/>
              <a:rect l="l" t="t" r="r" b="b"/>
              <a:pathLst>
                <a:path w="6350" h="6350">
                  <a:moveTo>
                    <a:pt x="6235" y="3111"/>
                  </a:moveTo>
                  <a:lnTo>
                    <a:pt x="6235" y="1384"/>
                  </a:lnTo>
                  <a:lnTo>
                    <a:pt x="4838" y="0"/>
                  </a:lnTo>
                  <a:lnTo>
                    <a:pt x="3111" y="0"/>
                  </a:lnTo>
                  <a:lnTo>
                    <a:pt x="1396" y="0"/>
                  </a:lnTo>
                  <a:lnTo>
                    <a:pt x="0" y="1384"/>
                  </a:lnTo>
                  <a:lnTo>
                    <a:pt x="0" y="3111"/>
                  </a:lnTo>
                  <a:lnTo>
                    <a:pt x="0" y="4838"/>
                  </a:lnTo>
                  <a:lnTo>
                    <a:pt x="1396" y="6223"/>
                  </a:lnTo>
                  <a:lnTo>
                    <a:pt x="3111" y="6223"/>
                  </a:lnTo>
                  <a:lnTo>
                    <a:pt x="4838" y="6223"/>
                  </a:lnTo>
                  <a:lnTo>
                    <a:pt x="6235" y="4838"/>
                  </a:lnTo>
                  <a:lnTo>
                    <a:pt x="6235" y="3111"/>
                  </a:lnTo>
                </a:path>
              </a:pathLst>
            </a:custGeom>
            <a:ln w="3175">
              <a:solidFill>
                <a:srgbClr val="231F20"/>
              </a:solidFill>
            </a:ln>
          </p:spPr>
          <p:txBody>
            <a:bodyPr wrap="square" lIns="0" tIns="0" rIns="0" bIns="0" rtlCol="0"/>
            <a:lstStyle/>
            <a:p/>
          </p:txBody>
        </p:sp>
        <p:sp>
          <p:nvSpPr>
            <p:cNvPr id="6600" name="object 6600" descr=""/>
            <p:cNvSpPr/>
            <p:nvPr/>
          </p:nvSpPr>
          <p:spPr>
            <a:xfrm>
              <a:off x="5550310" y="2386111"/>
              <a:ext cx="1270" cy="1270"/>
            </a:xfrm>
            <a:custGeom>
              <a:avLst/>
              <a:gdLst/>
              <a:ahLst/>
              <a:cxnLst/>
              <a:rect l="l" t="t" r="r" b="b"/>
              <a:pathLst>
                <a:path w="1270" h="1269">
                  <a:moveTo>
                    <a:pt x="0" y="0"/>
                  </a:moveTo>
                  <a:lnTo>
                    <a:pt x="190" y="266"/>
                  </a:lnTo>
                  <a:lnTo>
                    <a:pt x="419" y="482"/>
                  </a:lnTo>
                  <a:lnTo>
                    <a:pt x="673" y="685"/>
                  </a:lnTo>
                </a:path>
              </a:pathLst>
            </a:custGeom>
            <a:ln w="3175">
              <a:solidFill>
                <a:srgbClr val="231F20"/>
              </a:solidFill>
            </a:ln>
          </p:spPr>
          <p:txBody>
            <a:bodyPr wrap="square" lIns="0" tIns="0" rIns="0" bIns="0" rtlCol="0"/>
            <a:lstStyle/>
            <a:p/>
          </p:txBody>
        </p:sp>
        <p:sp>
          <p:nvSpPr>
            <p:cNvPr id="6601" name="object 6601" descr=""/>
            <p:cNvSpPr/>
            <p:nvPr/>
          </p:nvSpPr>
          <p:spPr>
            <a:xfrm>
              <a:off x="5549074" y="2381166"/>
              <a:ext cx="6985" cy="6985"/>
            </a:xfrm>
            <a:custGeom>
              <a:avLst/>
              <a:gdLst/>
              <a:ahLst/>
              <a:cxnLst/>
              <a:rect l="l" t="t" r="r" b="b"/>
              <a:pathLst>
                <a:path w="6985" h="6985">
                  <a:moveTo>
                    <a:pt x="1917" y="406"/>
                  </a:moveTo>
                  <a:lnTo>
                    <a:pt x="571" y="1193"/>
                  </a:lnTo>
                  <a:lnTo>
                    <a:pt x="0" y="2857"/>
                  </a:lnTo>
                  <a:lnTo>
                    <a:pt x="596" y="4305"/>
                  </a:lnTo>
                  <a:lnTo>
                    <a:pt x="1193" y="5740"/>
                  </a:lnTo>
                  <a:lnTo>
                    <a:pt x="2768" y="6515"/>
                  </a:lnTo>
                  <a:lnTo>
                    <a:pt x="4279" y="6108"/>
                  </a:lnTo>
                  <a:lnTo>
                    <a:pt x="5791" y="5715"/>
                  </a:lnTo>
                  <a:lnTo>
                    <a:pt x="6769" y="4254"/>
                  </a:lnTo>
                  <a:lnTo>
                    <a:pt x="6565" y="2705"/>
                  </a:lnTo>
                  <a:lnTo>
                    <a:pt x="6362" y="1155"/>
                  </a:lnTo>
                  <a:lnTo>
                    <a:pt x="5041" y="0"/>
                  </a:lnTo>
                  <a:lnTo>
                    <a:pt x="3479" y="0"/>
                  </a:lnTo>
                </a:path>
              </a:pathLst>
            </a:custGeom>
            <a:ln w="3175">
              <a:solidFill>
                <a:srgbClr val="231F20"/>
              </a:solidFill>
            </a:ln>
          </p:spPr>
          <p:txBody>
            <a:bodyPr wrap="square" lIns="0" tIns="0" rIns="0" bIns="0" rtlCol="0"/>
            <a:lstStyle/>
            <a:p/>
          </p:txBody>
        </p:sp>
        <p:sp>
          <p:nvSpPr>
            <p:cNvPr id="6602" name="object 6602" descr=""/>
            <p:cNvSpPr/>
            <p:nvPr/>
          </p:nvSpPr>
          <p:spPr>
            <a:xfrm>
              <a:off x="5550985" y="2381162"/>
              <a:ext cx="1905" cy="635"/>
            </a:xfrm>
            <a:custGeom>
              <a:avLst/>
              <a:gdLst/>
              <a:ahLst/>
              <a:cxnLst/>
              <a:rect l="l" t="t" r="r" b="b"/>
              <a:pathLst>
                <a:path w="1904" h="635">
                  <a:moveTo>
                    <a:pt x="1562" y="0"/>
                  </a:moveTo>
                  <a:lnTo>
                    <a:pt x="1015" y="0"/>
                  </a:lnTo>
                  <a:lnTo>
                    <a:pt x="482" y="139"/>
                  </a:lnTo>
                  <a:lnTo>
                    <a:pt x="0" y="406"/>
                  </a:lnTo>
                </a:path>
              </a:pathLst>
            </a:custGeom>
            <a:ln w="3175">
              <a:solidFill>
                <a:srgbClr val="231F20"/>
              </a:solidFill>
            </a:ln>
          </p:spPr>
          <p:txBody>
            <a:bodyPr wrap="square" lIns="0" tIns="0" rIns="0" bIns="0" rtlCol="0"/>
            <a:lstStyle/>
            <a:p/>
          </p:txBody>
        </p:sp>
        <p:sp>
          <p:nvSpPr>
            <p:cNvPr id="6603" name="object 6603" descr=""/>
            <p:cNvSpPr/>
            <p:nvPr/>
          </p:nvSpPr>
          <p:spPr>
            <a:xfrm>
              <a:off x="5549837" y="2385801"/>
              <a:ext cx="635" cy="635"/>
            </a:xfrm>
            <a:custGeom>
              <a:avLst/>
              <a:gdLst/>
              <a:ahLst/>
              <a:cxnLst/>
              <a:rect l="l" t="t" r="r" b="b"/>
              <a:pathLst>
                <a:path w="635" h="635">
                  <a:moveTo>
                    <a:pt x="0" y="0"/>
                  </a:moveTo>
                  <a:lnTo>
                    <a:pt x="127" y="215"/>
                  </a:lnTo>
                </a:path>
              </a:pathLst>
            </a:custGeom>
            <a:ln w="3175">
              <a:solidFill>
                <a:srgbClr val="231F20"/>
              </a:solidFill>
            </a:ln>
          </p:spPr>
          <p:txBody>
            <a:bodyPr wrap="square" lIns="0" tIns="0" rIns="0" bIns="0" rtlCol="0"/>
            <a:lstStyle/>
            <a:p/>
          </p:txBody>
        </p:sp>
        <p:sp>
          <p:nvSpPr>
            <p:cNvPr id="6604" name="object 6604" descr=""/>
            <p:cNvSpPr/>
            <p:nvPr/>
          </p:nvSpPr>
          <p:spPr>
            <a:xfrm>
              <a:off x="5554104" y="2381567"/>
              <a:ext cx="635" cy="635"/>
            </a:xfrm>
            <a:custGeom>
              <a:avLst/>
              <a:gdLst/>
              <a:ahLst/>
              <a:cxnLst/>
              <a:rect l="l" t="t" r="r" b="b"/>
              <a:pathLst>
                <a:path w="635" h="635">
                  <a:moveTo>
                    <a:pt x="279" y="190"/>
                  </a:moveTo>
                  <a:lnTo>
                    <a:pt x="88" y="63"/>
                  </a:lnTo>
                </a:path>
              </a:pathLst>
            </a:custGeom>
            <a:ln w="3175">
              <a:solidFill>
                <a:srgbClr val="231F20"/>
              </a:solidFill>
            </a:ln>
          </p:spPr>
          <p:txBody>
            <a:bodyPr wrap="square" lIns="0" tIns="0" rIns="0" bIns="0" rtlCol="0"/>
            <a:lstStyle/>
            <a:p/>
          </p:txBody>
        </p:sp>
        <p:sp>
          <p:nvSpPr>
            <p:cNvPr id="6605" name="object 6605" descr=""/>
            <p:cNvSpPr/>
            <p:nvPr/>
          </p:nvSpPr>
          <p:spPr>
            <a:xfrm>
              <a:off x="5555339" y="2385832"/>
              <a:ext cx="635" cy="635"/>
            </a:xfrm>
            <a:custGeom>
              <a:avLst/>
              <a:gdLst/>
              <a:ahLst/>
              <a:cxnLst/>
              <a:rect l="l" t="t" r="r" b="b"/>
              <a:pathLst>
                <a:path w="635" h="635">
                  <a:moveTo>
                    <a:pt x="0" y="279"/>
                  </a:moveTo>
                  <a:lnTo>
                    <a:pt x="127" y="76"/>
                  </a:lnTo>
                </a:path>
              </a:pathLst>
            </a:custGeom>
            <a:ln w="3175">
              <a:solidFill>
                <a:srgbClr val="231F20"/>
              </a:solidFill>
            </a:ln>
          </p:spPr>
          <p:txBody>
            <a:bodyPr wrap="square" lIns="0" tIns="0" rIns="0" bIns="0" rtlCol="0"/>
            <a:lstStyle/>
            <a:p/>
          </p:txBody>
        </p:sp>
        <p:sp>
          <p:nvSpPr>
            <p:cNvPr id="6606" name="object 6606" descr=""/>
            <p:cNvSpPr/>
            <p:nvPr/>
          </p:nvSpPr>
          <p:spPr>
            <a:xfrm>
              <a:off x="5553701" y="2381566"/>
              <a:ext cx="635" cy="635"/>
            </a:xfrm>
            <a:custGeom>
              <a:avLst/>
              <a:gdLst/>
              <a:ahLst/>
              <a:cxnLst/>
              <a:rect l="l" t="t" r="r" b="b"/>
              <a:pathLst>
                <a:path w="635" h="635">
                  <a:moveTo>
                    <a:pt x="533" y="241"/>
                  </a:moveTo>
                  <a:lnTo>
                    <a:pt x="355" y="139"/>
                  </a:lnTo>
                  <a:lnTo>
                    <a:pt x="177" y="63"/>
                  </a:lnTo>
                  <a:lnTo>
                    <a:pt x="0" y="0"/>
                  </a:lnTo>
                </a:path>
              </a:pathLst>
            </a:custGeom>
            <a:ln w="3175">
              <a:solidFill>
                <a:srgbClr val="231F20"/>
              </a:solidFill>
            </a:ln>
          </p:spPr>
          <p:txBody>
            <a:bodyPr wrap="square" lIns="0" tIns="0" rIns="0" bIns="0" rtlCol="0"/>
            <a:lstStyle/>
            <a:p/>
          </p:txBody>
        </p:sp>
        <p:sp>
          <p:nvSpPr>
            <p:cNvPr id="6607" name="object 6607" descr=""/>
            <p:cNvSpPr/>
            <p:nvPr/>
          </p:nvSpPr>
          <p:spPr>
            <a:xfrm>
              <a:off x="5555296" y="2382874"/>
              <a:ext cx="635" cy="635"/>
            </a:xfrm>
            <a:custGeom>
              <a:avLst/>
              <a:gdLst/>
              <a:ahLst/>
              <a:cxnLst/>
              <a:rect l="l" t="t" r="r" b="b"/>
              <a:pathLst>
                <a:path w="635" h="635">
                  <a:moveTo>
                    <a:pt x="228" y="520"/>
                  </a:moveTo>
                  <a:lnTo>
                    <a:pt x="177" y="342"/>
                  </a:lnTo>
                  <a:lnTo>
                    <a:pt x="88" y="165"/>
                  </a:lnTo>
                  <a:lnTo>
                    <a:pt x="0" y="0"/>
                  </a:lnTo>
                </a:path>
              </a:pathLst>
            </a:custGeom>
            <a:ln w="3175">
              <a:solidFill>
                <a:srgbClr val="231F20"/>
              </a:solidFill>
            </a:ln>
          </p:spPr>
          <p:txBody>
            <a:bodyPr wrap="square" lIns="0" tIns="0" rIns="0" bIns="0" rtlCol="0"/>
            <a:lstStyle/>
            <a:p/>
          </p:txBody>
        </p:sp>
        <p:sp>
          <p:nvSpPr>
            <p:cNvPr id="6608" name="object 6608" descr=""/>
            <p:cNvSpPr/>
            <p:nvPr/>
          </p:nvSpPr>
          <p:spPr>
            <a:xfrm>
              <a:off x="5549978" y="2381711"/>
              <a:ext cx="5715" cy="5715"/>
            </a:xfrm>
            <a:custGeom>
              <a:avLst/>
              <a:gdLst/>
              <a:ahLst/>
              <a:cxnLst/>
              <a:rect l="l" t="t" r="r" b="b"/>
              <a:pathLst>
                <a:path w="5714" h="5714">
                  <a:moveTo>
                    <a:pt x="5143" y="2565"/>
                  </a:moveTo>
                  <a:lnTo>
                    <a:pt x="5143" y="1142"/>
                  </a:lnTo>
                  <a:lnTo>
                    <a:pt x="3987" y="0"/>
                  </a:lnTo>
                  <a:lnTo>
                    <a:pt x="2565" y="0"/>
                  </a:lnTo>
                  <a:lnTo>
                    <a:pt x="1155" y="0"/>
                  </a:lnTo>
                  <a:lnTo>
                    <a:pt x="0" y="1142"/>
                  </a:lnTo>
                  <a:lnTo>
                    <a:pt x="0" y="2565"/>
                  </a:lnTo>
                  <a:lnTo>
                    <a:pt x="0" y="3975"/>
                  </a:lnTo>
                  <a:lnTo>
                    <a:pt x="1155" y="5130"/>
                  </a:lnTo>
                  <a:lnTo>
                    <a:pt x="2565" y="5130"/>
                  </a:lnTo>
                  <a:lnTo>
                    <a:pt x="3987" y="5130"/>
                  </a:lnTo>
                  <a:lnTo>
                    <a:pt x="5143" y="3975"/>
                  </a:lnTo>
                  <a:lnTo>
                    <a:pt x="5143" y="2565"/>
                  </a:lnTo>
                </a:path>
              </a:pathLst>
            </a:custGeom>
            <a:ln w="3175">
              <a:solidFill>
                <a:srgbClr val="231F20"/>
              </a:solidFill>
            </a:ln>
          </p:spPr>
          <p:txBody>
            <a:bodyPr wrap="square" lIns="0" tIns="0" rIns="0" bIns="0" rtlCol="0"/>
            <a:lstStyle/>
            <a:p/>
          </p:txBody>
        </p:sp>
        <p:sp>
          <p:nvSpPr>
            <p:cNvPr id="6609" name="object 6609" descr=""/>
            <p:cNvSpPr/>
            <p:nvPr/>
          </p:nvSpPr>
          <p:spPr>
            <a:xfrm>
              <a:off x="5550245" y="2381965"/>
              <a:ext cx="5080" cy="5080"/>
            </a:xfrm>
            <a:custGeom>
              <a:avLst/>
              <a:gdLst/>
              <a:ahLst/>
              <a:cxnLst/>
              <a:rect l="l" t="t" r="r" b="b"/>
              <a:pathLst>
                <a:path w="5079" h="5080">
                  <a:moveTo>
                    <a:pt x="4610" y="2311"/>
                  </a:moveTo>
                  <a:lnTo>
                    <a:pt x="4610" y="1028"/>
                  </a:lnTo>
                  <a:lnTo>
                    <a:pt x="3568" y="0"/>
                  </a:lnTo>
                  <a:lnTo>
                    <a:pt x="2298" y="0"/>
                  </a:lnTo>
                  <a:lnTo>
                    <a:pt x="1028" y="0"/>
                  </a:lnTo>
                  <a:lnTo>
                    <a:pt x="0" y="1028"/>
                  </a:lnTo>
                  <a:lnTo>
                    <a:pt x="0" y="2311"/>
                  </a:lnTo>
                  <a:lnTo>
                    <a:pt x="0" y="3581"/>
                  </a:lnTo>
                  <a:lnTo>
                    <a:pt x="1028" y="4610"/>
                  </a:lnTo>
                  <a:lnTo>
                    <a:pt x="2298" y="4610"/>
                  </a:lnTo>
                  <a:lnTo>
                    <a:pt x="3568" y="4610"/>
                  </a:lnTo>
                  <a:lnTo>
                    <a:pt x="4610" y="3581"/>
                  </a:lnTo>
                  <a:lnTo>
                    <a:pt x="4610" y="2311"/>
                  </a:lnTo>
                </a:path>
              </a:pathLst>
            </a:custGeom>
            <a:ln w="3175">
              <a:solidFill>
                <a:srgbClr val="231F20"/>
              </a:solidFill>
            </a:ln>
          </p:spPr>
          <p:txBody>
            <a:bodyPr wrap="square" lIns="0" tIns="0" rIns="0" bIns="0" rtlCol="0"/>
            <a:lstStyle/>
            <a:p/>
          </p:txBody>
        </p:sp>
        <p:sp>
          <p:nvSpPr>
            <p:cNvPr id="6610" name="object 6610" descr=""/>
            <p:cNvSpPr/>
            <p:nvPr/>
          </p:nvSpPr>
          <p:spPr>
            <a:xfrm>
              <a:off x="5549708" y="2384201"/>
              <a:ext cx="0" cy="635"/>
            </a:xfrm>
            <a:custGeom>
              <a:avLst/>
              <a:gdLst/>
              <a:ahLst/>
              <a:cxnLst/>
              <a:rect l="l" t="t" r="r" b="b"/>
              <a:pathLst>
                <a:path w="0" h="635">
                  <a:moveTo>
                    <a:pt x="0" y="0"/>
                  </a:moveTo>
                  <a:lnTo>
                    <a:pt x="0" y="63"/>
                  </a:lnTo>
                </a:path>
                <a:path w="0" h="635">
                  <a:moveTo>
                    <a:pt x="0" y="0"/>
                  </a:moveTo>
                  <a:lnTo>
                    <a:pt x="0" y="76"/>
                  </a:lnTo>
                </a:path>
              </a:pathLst>
            </a:custGeom>
            <a:ln w="3175">
              <a:solidFill>
                <a:srgbClr val="231F20"/>
              </a:solidFill>
            </a:ln>
          </p:spPr>
          <p:txBody>
            <a:bodyPr wrap="square" lIns="0" tIns="0" rIns="0" bIns="0" rtlCol="0"/>
            <a:lstStyle/>
            <a:p/>
          </p:txBody>
        </p:sp>
        <p:sp>
          <p:nvSpPr>
            <p:cNvPr id="6611" name="object 6611" descr=""/>
            <p:cNvSpPr/>
            <p:nvPr/>
          </p:nvSpPr>
          <p:spPr>
            <a:xfrm>
              <a:off x="5544877" y="238673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612" name="object 6612" descr=""/>
            <p:cNvSpPr/>
            <p:nvPr/>
          </p:nvSpPr>
          <p:spPr>
            <a:xfrm>
              <a:off x="5551599" y="2378879"/>
              <a:ext cx="0" cy="635"/>
            </a:xfrm>
            <a:custGeom>
              <a:avLst/>
              <a:gdLst/>
              <a:ahLst/>
              <a:cxnLst/>
              <a:rect l="l" t="t" r="r" b="b"/>
              <a:pathLst>
                <a:path w="0" h="635">
                  <a:moveTo>
                    <a:pt x="0" y="76"/>
                  </a:moveTo>
                </a:path>
              </a:pathLst>
            </a:custGeom>
            <a:ln w="3175">
              <a:solidFill>
                <a:srgbClr val="231F20"/>
              </a:solidFill>
            </a:ln>
          </p:spPr>
          <p:txBody>
            <a:bodyPr wrap="square" lIns="0" tIns="0" rIns="0" bIns="0" rtlCol="0"/>
            <a:lstStyle/>
            <a:p/>
          </p:txBody>
        </p:sp>
        <p:sp>
          <p:nvSpPr>
            <p:cNvPr id="6613" name="object 6613" descr=""/>
            <p:cNvSpPr/>
            <p:nvPr/>
          </p:nvSpPr>
          <p:spPr>
            <a:xfrm>
              <a:off x="5550818" y="2380692"/>
              <a:ext cx="635" cy="635"/>
            </a:xfrm>
            <a:custGeom>
              <a:avLst/>
              <a:gdLst/>
              <a:ahLst/>
              <a:cxnLst/>
              <a:rect l="l" t="t" r="r" b="b"/>
              <a:pathLst>
                <a:path w="635" h="635">
                  <a:moveTo>
                    <a:pt x="0" y="507"/>
                  </a:moveTo>
                  <a:lnTo>
                    <a:pt x="177" y="355"/>
                  </a:lnTo>
                  <a:lnTo>
                    <a:pt x="317" y="190"/>
                  </a:lnTo>
                  <a:lnTo>
                    <a:pt x="457" y="0"/>
                  </a:lnTo>
                </a:path>
              </a:pathLst>
            </a:custGeom>
            <a:ln w="3175">
              <a:solidFill>
                <a:srgbClr val="231F20"/>
              </a:solidFill>
            </a:ln>
          </p:spPr>
          <p:txBody>
            <a:bodyPr wrap="square" lIns="0" tIns="0" rIns="0" bIns="0" rtlCol="0"/>
            <a:lstStyle/>
            <a:p/>
          </p:txBody>
        </p:sp>
        <p:sp>
          <p:nvSpPr>
            <p:cNvPr id="6614" name="object 6614" descr=""/>
            <p:cNvSpPr/>
            <p:nvPr/>
          </p:nvSpPr>
          <p:spPr>
            <a:xfrm>
              <a:off x="5550594" y="2381195"/>
              <a:ext cx="635" cy="635"/>
            </a:xfrm>
            <a:custGeom>
              <a:avLst/>
              <a:gdLst/>
              <a:ahLst/>
              <a:cxnLst/>
              <a:rect l="l" t="t" r="r" b="b"/>
              <a:pathLst>
                <a:path w="635" h="635">
                  <a:moveTo>
                    <a:pt x="0" y="177"/>
                  </a:moveTo>
                  <a:lnTo>
                    <a:pt x="152" y="63"/>
                  </a:lnTo>
                </a:path>
              </a:pathLst>
            </a:custGeom>
            <a:ln w="3175">
              <a:solidFill>
                <a:srgbClr val="231F20"/>
              </a:solidFill>
            </a:ln>
          </p:spPr>
          <p:txBody>
            <a:bodyPr wrap="square" lIns="0" tIns="0" rIns="0" bIns="0" rtlCol="0"/>
            <a:lstStyle/>
            <a:p/>
          </p:txBody>
        </p:sp>
        <p:sp>
          <p:nvSpPr>
            <p:cNvPr id="6615" name="object 6615" descr=""/>
            <p:cNvSpPr/>
            <p:nvPr/>
          </p:nvSpPr>
          <p:spPr>
            <a:xfrm>
              <a:off x="5548759" y="2378857"/>
              <a:ext cx="3175" cy="3175"/>
            </a:xfrm>
            <a:custGeom>
              <a:avLst/>
              <a:gdLst/>
              <a:ahLst/>
              <a:cxnLst/>
              <a:rect l="l" t="t" r="r" b="b"/>
              <a:pathLst>
                <a:path w="3175" h="3175">
                  <a:moveTo>
                    <a:pt x="0" y="3111"/>
                  </a:moveTo>
                  <a:lnTo>
                    <a:pt x="1714" y="3111"/>
                  </a:lnTo>
                  <a:lnTo>
                    <a:pt x="3111" y="1727"/>
                  </a:lnTo>
                  <a:lnTo>
                    <a:pt x="3111" y="0"/>
                  </a:lnTo>
                </a:path>
              </a:pathLst>
            </a:custGeom>
            <a:ln w="3175">
              <a:solidFill>
                <a:srgbClr val="231F20"/>
              </a:solidFill>
            </a:ln>
          </p:spPr>
          <p:txBody>
            <a:bodyPr wrap="square" lIns="0" tIns="0" rIns="0" bIns="0" rtlCol="0"/>
            <a:lstStyle/>
            <a:p/>
          </p:txBody>
        </p:sp>
        <p:sp>
          <p:nvSpPr>
            <p:cNvPr id="6616" name="object 6616" descr=""/>
            <p:cNvSpPr/>
            <p:nvPr/>
          </p:nvSpPr>
          <p:spPr>
            <a:xfrm>
              <a:off x="5551276" y="2380399"/>
              <a:ext cx="635" cy="635"/>
            </a:xfrm>
            <a:custGeom>
              <a:avLst/>
              <a:gdLst/>
              <a:ahLst/>
              <a:cxnLst/>
              <a:rect l="l" t="t" r="r" b="b"/>
              <a:pathLst>
                <a:path w="635" h="635">
                  <a:moveTo>
                    <a:pt x="0" y="292"/>
                  </a:moveTo>
                  <a:lnTo>
                    <a:pt x="139" y="88"/>
                  </a:lnTo>
                </a:path>
              </a:pathLst>
            </a:custGeom>
            <a:ln w="3175">
              <a:solidFill>
                <a:srgbClr val="231F20"/>
              </a:solidFill>
            </a:ln>
          </p:spPr>
          <p:txBody>
            <a:bodyPr wrap="square" lIns="0" tIns="0" rIns="0" bIns="0" rtlCol="0"/>
            <a:lstStyle/>
            <a:p/>
          </p:txBody>
        </p:sp>
        <p:sp>
          <p:nvSpPr>
            <p:cNvPr id="6617" name="object 6617" descr=""/>
            <p:cNvSpPr/>
            <p:nvPr/>
          </p:nvSpPr>
          <p:spPr>
            <a:xfrm>
              <a:off x="5550303" y="2381369"/>
              <a:ext cx="635" cy="635"/>
            </a:xfrm>
            <a:custGeom>
              <a:avLst/>
              <a:gdLst/>
              <a:ahLst/>
              <a:cxnLst/>
              <a:rect l="l" t="t" r="r" b="b"/>
              <a:pathLst>
                <a:path w="635" h="635">
                  <a:moveTo>
                    <a:pt x="0" y="190"/>
                  </a:moveTo>
                  <a:lnTo>
                    <a:pt x="203" y="76"/>
                  </a:lnTo>
                </a:path>
              </a:pathLst>
            </a:custGeom>
            <a:ln w="3175">
              <a:solidFill>
                <a:srgbClr val="231F20"/>
              </a:solidFill>
            </a:ln>
          </p:spPr>
          <p:txBody>
            <a:bodyPr wrap="square" lIns="0" tIns="0" rIns="0" bIns="0" rtlCol="0"/>
            <a:lstStyle/>
            <a:p/>
          </p:txBody>
        </p:sp>
        <p:sp>
          <p:nvSpPr>
            <p:cNvPr id="6618" name="object 6618" descr=""/>
            <p:cNvSpPr/>
            <p:nvPr/>
          </p:nvSpPr>
          <p:spPr>
            <a:xfrm>
              <a:off x="5549639" y="2381318"/>
              <a:ext cx="635" cy="635"/>
            </a:xfrm>
            <a:custGeom>
              <a:avLst/>
              <a:gdLst/>
              <a:ahLst/>
              <a:cxnLst/>
              <a:rect l="l" t="t" r="r" b="b"/>
              <a:pathLst>
                <a:path w="635" h="635">
                  <a:moveTo>
                    <a:pt x="0" y="241"/>
                  </a:moveTo>
                  <a:lnTo>
                    <a:pt x="190" y="177"/>
                  </a:lnTo>
                  <a:lnTo>
                    <a:pt x="355" y="101"/>
                  </a:lnTo>
                  <a:lnTo>
                    <a:pt x="533" y="0"/>
                  </a:lnTo>
                </a:path>
              </a:pathLst>
            </a:custGeom>
            <a:ln w="3175">
              <a:solidFill>
                <a:srgbClr val="231F20"/>
              </a:solidFill>
            </a:ln>
          </p:spPr>
          <p:txBody>
            <a:bodyPr wrap="square" lIns="0" tIns="0" rIns="0" bIns="0" rtlCol="0"/>
            <a:lstStyle/>
            <a:p/>
          </p:txBody>
        </p:sp>
        <p:sp>
          <p:nvSpPr>
            <p:cNvPr id="6619" name="object 6619" descr=""/>
            <p:cNvSpPr/>
            <p:nvPr/>
          </p:nvSpPr>
          <p:spPr>
            <a:xfrm>
              <a:off x="5551233" y="2379737"/>
              <a:ext cx="635" cy="635"/>
            </a:xfrm>
            <a:custGeom>
              <a:avLst/>
              <a:gdLst/>
              <a:ahLst/>
              <a:cxnLst/>
              <a:rect l="l" t="t" r="r" b="b"/>
              <a:pathLst>
                <a:path w="635" h="635">
                  <a:moveTo>
                    <a:pt x="0" y="520"/>
                  </a:moveTo>
                  <a:lnTo>
                    <a:pt x="88" y="355"/>
                  </a:lnTo>
                  <a:lnTo>
                    <a:pt x="177" y="190"/>
                  </a:lnTo>
                  <a:lnTo>
                    <a:pt x="228" y="0"/>
                  </a:lnTo>
                </a:path>
              </a:pathLst>
            </a:custGeom>
            <a:ln w="3175">
              <a:solidFill>
                <a:srgbClr val="231F20"/>
              </a:solidFill>
            </a:ln>
          </p:spPr>
          <p:txBody>
            <a:bodyPr wrap="square" lIns="0" tIns="0" rIns="0" bIns="0" rtlCol="0"/>
            <a:lstStyle/>
            <a:p/>
          </p:txBody>
        </p:sp>
        <p:sp>
          <p:nvSpPr>
            <p:cNvPr id="6620" name="object 6620" descr=""/>
            <p:cNvSpPr/>
            <p:nvPr/>
          </p:nvSpPr>
          <p:spPr>
            <a:xfrm>
              <a:off x="5548759" y="2378857"/>
              <a:ext cx="3175" cy="3175"/>
            </a:xfrm>
            <a:custGeom>
              <a:avLst/>
              <a:gdLst/>
              <a:ahLst/>
              <a:cxnLst/>
              <a:rect l="l" t="t" r="r" b="b"/>
              <a:pathLst>
                <a:path w="3175" h="3175">
                  <a:moveTo>
                    <a:pt x="0" y="2578"/>
                  </a:moveTo>
                  <a:lnTo>
                    <a:pt x="1422" y="2578"/>
                  </a:lnTo>
                  <a:lnTo>
                    <a:pt x="2578" y="1422"/>
                  </a:lnTo>
                  <a:lnTo>
                    <a:pt x="2578" y="0"/>
                  </a:lnTo>
                </a:path>
              </a:pathLst>
            </a:custGeom>
            <a:ln w="3175">
              <a:solidFill>
                <a:srgbClr val="231F20"/>
              </a:solidFill>
            </a:ln>
          </p:spPr>
          <p:txBody>
            <a:bodyPr wrap="square" lIns="0" tIns="0" rIns="0" bIns="0" rtlCol="0"/>
            <a:lstStyle/>
            <a:p/>
          </p:txBody>
        </p:sp>
        <p:sp>
          <p:nvSpPr>
            <p:cNvPr id="6621" name="object 6621" descr=""/>
            <p:cNvSpPr/>
            <p:nvPr/>
          </p:nvSpPr>
          <p:spPr>
            <a:xfrm>
              <a:off x="5549148" y="2375257"/>
              <a:ext cx="635" cy="635"/>
            </a:xfrm>
            <a:custGeom>
              <a:avLst/>
              <a:gdLst/>
              <a:ahLst/>
              <a:cxnLst/>
              <a:rect l="l" t="t" r="r" b="b"/>
              <a:pathLst>
                <a:path w="635" h="635">
                  <a:moveTo>
                    <a:pt x="342" y="88"/>
                  </a:moveTo>
                  <a:lnTo>
                    <a:pt x="114" y="25"/>
                  </a:lnTo>
                </a:path>
              </a:pathLst>
            </a:custGeom>
            <a:ln w="3175">
              <a:solidFill>
                <a:srgbClr val="231F20"/>
              </a:solidFill>
            </a:ln>
          </p:spPr>
          <p:txBody>
            <a:bodyPr wrap="square" lIns="0" tIns="0" rIns="0" bIns="0" rtlCol="0"/>
            <a:lstStyle/>
            <a:p/>
          </p:txBody>
        </p:sp>
        <p:sp>
          <p:nvSpPr>
            <p:cNvPr id="6622" name="object 6622" descr=""/>
            <p:cNvSpPr/>
            <p:nvPr/>
          </p:nvSpPr>
          <p:spPr>
            <a:xfrm>
              <a:off x="5550378" y="2376828"/>
              <a:ext cx="635" cy="635"/>
            </a:xfrm>
            <a:custGeom>
              <a:avLst/>
              <a:gdLst/>
              <a:ahLst/>
              <a:cxnLst/>
              <a:rect l="l" t="t" r="r" b="b"/>
              <a:pathLst>
                <a:path w="635" h="635">
                  <a:moveTo>
                    <a:pt x="203" y="266"/>
                  </a:moveTo>
                  <a:lnTo>
                    <a:pt x="76" y="88"/>
                  </a:lnTo>
                </a:path>
              </a:pathLst>
            </a:custGeom>
            <a:ln w="3175">
              <a:solidFill>
                <a:srgbClr val="231F20"/>
              </a:solidFill>
            </a:ln>
          </p:spPr>
          <p:txBody>
            <a:bodyPr wrap="square" lIns="0" tIns="0" rIns="0" bIns="0" rtlCol="0"/>
            <a:lstStyle/>
            <a:p/>
          </p:txBody>
        </p:sp>
        <p:sp>
          <p:nvSpPr>
            <p:cNvPr id="6623" name="object 6623" descr=""/>
            <p:cNvSpPr/>
            <p:nvPr/>
          </p:nvSpPr>
          <p:spPr>
            <a:xfrm>
              <a:off x="5550047" y="2376542"/>
              <a:ext cx="635" cy="635"/>
            </a:xfrm>
            <a:custGeom>
              <a:avLst/>
              <a:gdLst/>
              <a:ahLst/>
              <a:cxnLst/>
              <a:rect l="l" t="t" r="r" b="b"/>
              <a:pathLst>
                <a:path w="635" h="635">
                  <a:moveTo>
                    <a:pt x="330" y="292"/>
                  </a:moveTo>
                  <a:lnTo>
                    <a:pt x="114" y="76"/>
                  </a:lnTo>
                </a:path>
              </a:pathLst>
            </a:custGeom>
            <a:ln w="3175">
              <a:solidFill>
                <a:srgbClr val="231F20"/>
              </a:solidFill>
            </a:ln>
          </p:spPr>
          <p:txBody>
            <a:bodyPr wrap="square" lIns="0" tIns="0" rIns="0" bIns="0" rtlCol="0"/>
            <a:lstStyle/>
            <a:p/>
          </p:txBody>
        </p:sp>
        <p:sp>
          <p:nvSpPr>
            <p:cNvPr id="6624" name="object 6624" descr=""/>
            <p:cNvSpPr/>
            <p:nvPr/>
          </p:nvSpPr>
          <p:spPr>
            <a:xfrm>
              <a:off x="5547832" y="2376028"/>
              <a:ext cx="635" cy="635"/>
            </a:xfrm>
            <a:custGeom>
              <a:avLst/>
              <a:gdLst/>
              <a:ahLst/>
              <a:cxnLst/>
              <a:rect l="l" t="t" r="r" b="b"/>
              <a:pathLst>
                <a:path w="635" h="635">
                  <a:moveTo>
                    <a:pt x="380" y="0"/>
                  </a:moveTo>
                  <a:lnTo>
                    <a:pt x="253" y="12"/>
                  </a:lnTo>
                  <a:lnTo>
                    <a:pt x="114" y="38"/>
                  </a:lnTo>
                </a:path>
              </a:pathLst>
            </a:custGeom>
            <a:ln w="3175">
              <a:solidFill>
                <a:srgbClr val="231F20"/>
              </a:solidFill>
            </a:ln>
          </p:spPr>
          <p:txBody>
            <a:bodyPr wrap="square" lIns="0" tIns="0" rIns="0" bIns="0" rtlCol="0"/>
            <a:lstStyle/>
            <a:p/>
          </p:txBody>
        </p:sp>
        <p:sp>
          <p:nvSpPr>
            <p:cNvPr id="6625" name="object 6625" descr=""/>
            <p:cNvSpPr/>
            <p:nvPr/>
          </p:nvSpPr>
          <p:spPr>
            <a:xfrm>
              <a:off x="5548581" y="2376015"/>
              <a:ext cx="635" cy="635"/>
            </a:xfrm>
            <a:custGeom>
              <a:avLst/>
              <a:gdLst/>
              <a:ahLst/>
              <a:cxnLst/>
              <a:rect l="l" t="t" r="r" b="b"/>
              <a:pathLst>
                <a:path w="635" h="635">
                  <a:moveTo>
                    <a:pt x="431" y="50"/>
                  </a:moveTo>
                  <a:lnTo>
                    <a:pt x="292" y="25"/>
                  </a:lnTo>
                  <a:lnTo>
                    <a:pt x="139" y="12"/>
                  </a:lnTo>
                  <a:lnTo>
                    <a:pt x="0" y="0"/>
                  </a:lnTo>
                </a:path>
              </a:pathLst>
            </a:custGeom>
            <a:ln w="3175">
              <a:solidFill>
                <a:srgbClr val="231F20"/>
              </a:solidFill>
            </a:ln>
          </p:spPr>
          <p:txBody>
            <a:bodyPr wrap="square" lIns="0" tIns="0" rIns="0" bIns="0" rtlCol="0"/>
            <a:lstStyle/>
            <a:p/>
          </p:txBody>
        </p:sp>
        <p:sp>
          <p:nvSpPr>
            <p:cNvPr id="6626" name="object 6626" descr=""/>
            <p:cNvSpPr/>
            <p:nvPr/>
          </p:nvSpPr>
          <p:spPr>
            <a:xfrm>
              <a:off x="5549344" y="2376160"/>
              <a:ext cx="635" cy="635"/>
            </a:xfrm>
            <a:custGeom>
              <a:avLst/>
              <a:gdLst/>
              <a:ahLst/>
              <a:cxnLst/>
              <a:rect l="l" t="t" r="r" b="b"/>
              <a:pathLst>
                <a:path w="635" h="635">
                  <a:moveTo>
                    <a:pt x="406" y="190"/>
                  </a:moveTo>
                  <a:lnTo>
                    <a:pt x="279" y="114"/>
                  </a:lnTo>
                  <a:lnTo>
                    <a:pt x="139" y="50"/>
                  </a:lnTo>
                  <a:lnTo>
                    <a:pt x="0" y="0"/>
                  </a:lnTo>
                </a:path>
              </a:pathLst>
            </a:custGeom>
            <a:ln w="3175">
              <a:solidFill>
                <a:srgbClr val="231F20"/>
              </a:solidFill>
            </a:ln>
          </p:spPr>
          <p:txBody>
            <a:bodyPr wrap="square" lIns="0" tIns="0" rIns="0" bIns="0" rtlCol="0"/>
            <a:lstStyle/>
            <a:p/>
          </p:txBody>
        </p:sp>
        <p:sp>
          <p:nvSpPr>
            <p:cNvPr id="6627" name="object 6627" descr=""/>
            <p:cNvSpPr/>
            <p:nvPr/>
          </p:nvSpPr>
          <p:spPr>
            <a:xfrm>
              <a:off x="5546043" y="2379389"/>
              <a:ext cx="635" cy="635"/>
            </a:xfrm>
            <a:custGeom>
              <a:avLst/>
              <a:gdLst/>
              <a:ahLst/>
              <a:cxnLst/>
              <a:rect l="l" t="t" r="r" b="b"/>
              <a:pathLst>
                <a:path w="635" h="635">
                  <a:moveTo>
                    <a:pt x="0" y="0"/>
                  </a:moveTo>
                  <a:lnTo>
                    <a:pt x="50" y="165"/>
                  </a:lnTo>
                  <a:lnTo>
                    <a:pt x="127" y="330"/>
                  </a:lnTo>
                  <a:lnTo>
                    <a:pt x="215" y="482"/>
                  </a:lnTo>
                </a:path>
                <a:path w="635" h="635">
                  <a:moveTo>
                    <a:pt x="0" y="0"/>
                  </a:moveTo>
                  <a:lnTo>
                    <a:pt x="12" y="76"/>
                  </a:lnTo>
                </a:path>
              </a:pathLst>
            </a:custGeom>
            <a:ln w="3175">
              <a:solidFill>
                <a:srgbClr val="231F20"/>
              </a:solidFill>
            </a:ln>
          </p:spPr>
          <p:txBody>
            <a:bodyPr wrap="square" lIns="0" tIns="0" rIns="0" bIns="0" rtlCol="0"/>
            <a:lstStyle/>
            <a:p/>
          </p:txBody>
        </p:sp>
        <p:sp>
          <p:nvSpPr>
            <p:cNvPr id="6628" name="object 6628" descr=""/>
            <p:cNvSpPr/>
            <p:nvPr/>
          </p:nvSpPr>
          <p:spPr>
            <a:xfrm>
              <a:off x="5551048" y="2378602"/>
              <a:ext cx="635" cy="635"/>
            </a:xfrm>
            <a:custGeom>
              <a:avLst/>
              <a:gdLst/>
              <a:ahLst/>
              <a:cxnLst/>
              <a:rect l="l" t="t" r="r" b="b"/>
              <a:pathLst>
                <a:path w="635" h="635">
                  <a:moveTo>
                    <a:pt x="0" y="241"/>
                  </a:moveTo>
                  <a:lnTo>
                    <a:pt x="12" y="76"/>
                  </a:lnTo>
                </a:path>
              </a:pathLst>
            </a:custGeom>
            <a:ln w="3175">
              <a:solidFill>
                <a:srgbClr val="231F20"/>
              </a:solidFill>
            </a:ln>
          </p:spPr>
          <p:txBody>
            <a:bodyPr wrap="square" lIns="0" tIns="0" rIns="0" bIns="0" rtlCol="0"/>
            <a:lstStyle/>
            <a:p/>
          </p:txBody>
        </p:sp>
        <p:sp>
          <p:nvSpPr>
            <p:cNvPr id="6629" name="object 6629" descr=""/>
            <p:cNvSpPr/>
            <p:nvPr/>
          </p:nvSpPr>
          <p:spPr>
            <a:xfrm>
              <a:off x="5550781" y="2378616"/>
              <a:ext cx="635" cy="635"/>
            </a:xfrm>
            <a:custGeom>
              <a:avLst/>
              <a:gdLst/>
              <a:ahLst/>
              <a:cxnLst/>
              <a:rect l="l" t="t" r="r" b="b"/>
              <a:pathLst>
                <a:path w="635" h="635">
                  <a:moveTo>
                    <a:pt x="0" y="190"/>
                  </a:moveTo>
                  <a:lnTo>
                    <a:pt x="12" y="0"/>
                  </a:lnTo>
                </a:path>
              </a:pathLst>
            </a:custGeom>
            <a:ln w="3175">
              <a:solidFill>
                <a:srgbClr val="231F20"/>
              </a:solidFill>
            </a:ln>
          </p:spPr>
          <p:txBody>
            <a:bodyPr wrap="square" lIns="0" tIns="0" rIns="0" bIns="0" rtlCol="0"/>
            <a:lstStyle/>
            <a:p/>
          </p:txBody>
        </p:sp>
        <p:sp>
          <p:nvSpPr>
            <p:cNvPr id="6630" name="object 6630" descr=""/>
            <p:cNvSpPr/>
            <p:nvPr/>
          </p:nvSpPr>
          <p:spPr>
            <a:xfrm>
              <a:off x="5548966" y="2374961"/>
              <a:ext cx="635" cy="635"/>
            </a:xfrm>
            <a:custGeom>
              <a:avLst/>
              <a:gdLst/>
              <a:ahLst/>
              <a:cxnLst/>
              <a:rect l="l" t="t" r="r" b="b"/>
              <a:pathLst>
                <a:path w="635" h="635">
                  <a:moveTo>
                    <a:pt x="177" y="25"/>
                  </a:moveTo>
                  <a:lnTo>
                    <a:pt x="0" y="0"/>
                  </a:lnTo>
                </a:path>
              </a:pathLst>
            </a:custGeom>
            <a:ln w="3175">
              <a:solidFill>
                <a:srgbClr val="231F20"/>
              </a:solidFill>
            </a:ln>
          </p:spPr>
          <p:txBody>
            <a:bodyPr wrap="square" lIns="0" tIns="0" rIns="0" bIns="0" rtlCol="0"/>
            <a:lstStyle/>
            <a:p/>
          </p:txBody>
        </p:sp>
        <p:sp>
          <p:nvSpPr>
            <p:cNvPr id="6631" name="object 6631" descr=""/>
            <p:cNvSpPr/>
            <p:nvPr/>
          </p:nvSpPr>
          <p:spPr>
            <a:xfrm>
              <a:off x="5547484" y="2374882"/>
              <a:ext cx="2540" cy="635"/>
            </a:xfrm>
            <a:custGeom>
              <a:avLst/>
              <a:gdLst/>
              <a:ahLst/>
              <a:cxnLst/>
              <a:rect l="l" t="t" r="r" b="b"/>
              <a:pathLst>
                <a:path w="2539" h="635">
                  <a:moveTo>
                    <a:pt x="2006" y="190"/>
                  </a:moveTo>
                  <a:lnTo>
                    <a:pt x="1346" y="0"/>
                  </a:lnTo>
                  <a:lnTo>
                    <a:pt x="660" y="0"/>
                  </a:lnTo>
                  <a:lnTo>
                    <a:pt x="0" y="190"/>
                  </a:lnTo>
                </a:path>
              </a:pathLst>
            </a:custGeom>
            <a:ln w="3175">
              <a:solidFill>
                <a:srgbClr val="231F20"/>
              </a:solidFill>
            </a:ln>
          </p:spPr>
          <p:txBody>
            <a:bodyPr wrap="square" lIns="0" tIns="0" rIns="0" bIns="0" rtlCol="0"/>
            <a:lstStyle/>
            <a:p/>
          </p:txBody>
        </p:sp>
        <p:sp>
          <p:nvSpPr>
            <p:cNvPr id="6632" name="object 6632" descr=""/>
            <p:cNvSpPr/>
            <p:nvPr/>
          </p:nvSpPr>
          <p:spPr>
            <a:xfrm>
              <a:off x="5549987" y="2380121"/>
              <a:ext cx="635" cy="635"/>
            </a:xfrm>
            <a:custGeom>
              <a:avLst/>
              <a:gdLst/>
              <a:ahLst/>
              <a:cxnLst/>
              <a:rect l="l" t="t" r="r" b="b"/>
              <a:pathLst>
                <a:path w="635" h="635">
                  <a:moveTo>
                    <a:pt x="0" y="558"/>
                  </a:moveTo>
                  <a:lnTo>
                    <a:pt x="215" y="393"/>
                  </a:lnTo>
                  <a:lnTo>
                    <a:pt x="406" y="215"/>
                  </a:lnTo>
                  <a:lnTo>
                    <a:pt x="571" y="0"/>
                  </a:lnTo>
                </a:path>
              </a:pathLst>
            </a:custGeom>
            <a:ln w="3175">
              <a:solidFill>
                <a:srgbClr val="231F20"/>
              </a:solidFill>
            </a:ln>
          </p:spPr>
          <p:txBody>
            <a:bodyPr wrap="square" lIns="0" tIns="0" rIns="0" bIns="0" rtlCol="0"/>
            <a:lstStyle/>
            <a:p/>
          </p:txBody>
        </p:sp>
        <p:sp>
          <p:nvSpPr>
            <p:cNvPr id="6633" name="object 6633" descr=""/>
            <p:cNvSpPr/>
            <p:nvPr/>
          </p:nvSpPr>
          <p:spPr>
            <a:xfrm>
              <a:off x="5549273" y="2380683"/>
              <a:ext cx="1270" cy="635"/>
            </a:xfrm>
            <a:custGeom>
              <a:avLst/>
              <a:gdLst/>
              <a:ahLst/>
              <a:cxnLst/>
              <a:rect l="l" t="t" r="r" b="b"/>
              <a:pathLst>
                <a:path w="1270" h="635">
                  <a:moveTo>
                    <a:pt x="0" y="355"/>
                  </a:moveTo>
                  <a:lnTo>
                    <a:pt x="254" y="266"/>
                  </a:lnTo>
                  <a:lnTo>
                    <a:pt x="495" y="152"/>
                  </a:lnTo>
                  <a:lnTo>
                    <a:pt x="711" y="0"/>
                  </a:lnTo>
                </a:path>
              </a:pathLst>
            </a:custGeom>
            <a:ln w="3175">
              <a:solidFill>
                <a:srgbClr val="231F20"/>
              </a:solidFill>
            </a:ln>
          </p:spPr>
          <p:txBody>
            <a:bodyPr wrap="square" lIns="0" tIns="0" rIns="0" bIns="0" rtlCol="0"/>
            <a:lstStyle/>
            <a:p/>
          </p:txBody>
        </p:sp>
        <p:sp>
          <p:nvSpPr>
            <p:cNvPr id="6634" name="object 6634" descr=""/>
            <p:cNvSpPr/>
            <p:nvPr/>
          </p:nvSpPr>
          <p:spPr>
            <a:xfrm>
              <a:off x="5548716" y="2381036"/>
              <a:ext cx="635" cy="635"/>
            </a:xfrm>
            <a:custGeom>
              <a:avLst/>
              <a:gdLst/>
              <a:ahLst/>
              <a:cxnLst/>
              <a:rect l="l" t="t" r="r" b="b"/>
              <a:pathLst>
                <a:path w="635" h="635">
                  <a:moveTo>
                    <a:pt x="0" y="114"/>
                  </a:moveTo>
                  <a:lnTo>
                    <a:pt x="190" y="101"/>
                  </a:lnTo>
                  <a:lnTo>
                    <a:pt x="368" y="63"/>
                  </a:lnTo>
                  <a:lnTo>
                    <a:pt x="558" y="0"/>
                  </a:lnTo>
                </a:path>
              </a:pathLst>
            </a:custGeom>
            <a:ln w="3175">
              <a:solidFill>
                <a:srgbClr val="231F20"/>
              </a:solidFill>
            </a:ln>
          </p:spPr>
          <p:txBody>
            <a:bodyPr wrap="square" lIns="0" tIns="0" rIns="0" bIns="0" rtlCol="0"/>
            <a:lstStyle/>
            <a:p/>
          </p:txBody>
        </p:sp>
        <p:sp>
          <p:nvSpPr>
            <p:cNvPr id="6635" name="object 6635" descr=""/>
            <p:cNvSpPr/>
            <p:nvPr/>
          </p:nvSpPr>
          <p:spPr>
            <a:xfrm>
              <a:off x="5546346" y="23800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636" name="object 6636" descr=""/>
            <p:cNvSpPr/>
            <p:nvPr/>
          </p:nvSpPr>
          <p:spPr>
            <a:xfrm>
              <a:off x="5546283" y="2377107"/>
              <a:ext cx="635" cy="635"/>
            </a:xfrm>
            <a:custGeom>
              <a:avLst/>
              <a:gdLst/>
              <a:ahLst/>
              <a:cxnLst/>
              <a:rect l="l" t="t" r="r" b="b"/>
              <a:pathLst>
                <a:path w="635" h="635">
                  <a:moveTo>
                    <a:pt x="101" y="0"/>
                  </a:moveTo>
                  <a:lnTo>
                    <a:pt x="0" y="152"/>
                  </a:lnTo>
                </a:path>
              </a:pathLst>
            </a:custGeom>
            <a:ln w="3175">
              <a:solidFill>
                <a:srgbClr val="231F20"/>
              </a:solidFill>
            </a:ln>
          </p:spPr>
          <p:txBody>
            <a:bodyPr wrap="square" lIns="0" tIns="0" rIns="0" bIns="0" rtlCol="0"/>
            <a:lstStyle/>
            <a:p/>
          </p:txBody>
        </p:sp>
        <p:sp>
          <p:nvSpPr>
            <p:cNvPr id="6637" name="object 6637" descr=""/>
            <p:cNvSpPr/>
            <p:nvPr/>
          </p:nvSpPr>
          <p:spPr>
            <a:xfrm>
              <a:off x="5545916" y="2376017"/>
              <a:ext cx="5715" cy="5715"/>
            </a:xfrm>
            <a:custGeom>
              <a:avLst/>
              <a:gdLst/>
              <a:ahLst/>
              <a:cxnLst/>
              <a:rect l="l" t="t" r="r" b="b"/>
              <a:pathLst>
                <a:path w="5714" h="5714">
                  <a:moveTo>
                    <a:pt x="5143" y="2565"/>
                  </a:moveTo>
                  <a:lnTo>
                    <a:pt x="5143" y="1155"/>
                  </a:lnTo>
                  <a:lnTo>
                    <a:pt x="4000" y="0"/>
                  </a:lnTo>
                  <a:lnTo>
                    <a:pt x="2565" y="0"/>
                  </a:lnTo>
                  <a:lnTo>
                    <a:pt x="1155" y="0"/>
                  </a:lnTo>
                  <a:lnTo>
                    <a:pt x="0" y="1155"/>
                  </a:lnTo>
                  <a:lnTo>
                    <a:pt x="0" y="2565"/>
                  </a:lnTo>
                  <a:lnTo>
                    <a:pt x="0" y="3987"/>
                  </a:lnTo>
                  <a:lnTo>
                    <a:pt x="1155" y="5143"/>
                  </a:lnTo>
                  <a:lnTo>
                    <a:pt x="2565" y="5143"/>
                  </a:lnTo>
                  <a:lnTo>
                    <a:pt x="4000" y="5143"/>
                  </a:lnTo>
                  <a:lnTo>
                    <a:pt x="5143" y="3987"/>
                  </a:lnTo>
                  <a:lnTo>
                    <a:pt x="5143" y="2565"/>
                  </a:lnTo>
                </a:path>
              </a:pathLst>
            </a:custGeom>
            <a:ln w="3175">
              <a:solidFill>
                <a:srgbClr val="231F20"/>
              </a:solidFill>
            </a:ln>
          </p:spPr>
          <p:txBody>
            <a:bodyPr wrap="square" lIns="0" tIns="0" rIns="0" bIns="0" rtlCol="0"/>
            <a:lstStyle/>
            <a:p/>
          </p:txBody>
        </p:sp>
        <p:sp>
          <p:nvSpPr>
            <p:cNvPr id="6638" name="object 6638" descr=""/>
            <p:cNvSpPr/>
            <p:nvPr/>
          </p:nvSpPr>
          <p:spPr>
            <a:xfrm>
              <a:off x="5546260" y="2379873"/>
              <a:ext cx="635" cy="635"/>
            </a:xfrm>
            <a:custGeom>
              <a:avLst/>
              <a:gdLst/>
              <a:ahLst/>
              <a:cxnLst/>
              <a:rect l="l" t="t" r="r" b="b"/>
              <a:pathLst>
                <a:path w="635" h="635">
                  <a:moveTo>
                    <a:pt x="0" y="0"/>
                  </a:moveTo>
                  <a:lnTo>
                    <a:pt x="88" y="139"/>
                  </a:lnTo>
                </a:path>
              </a:pathLst>
            </a:custGeom>
            <a:ln w="3175">
              <a:solidFill>
                <a:srgbClr val="231F20"/>
              </a:solidFill>
            </a:ln>
          </p:spPr>
          <p:txBody>
            <a:bodyPr wrap="square" lIns="0" tIns="0" rIns="0" bIns="0" rtlCol="0"/>
            <a:lstStyle/>
            <a:p/>
          </p:txBody>
        </p:sp>
        <p:sp>
          <p:nvSpPr>
            <p:cNvPr id="6639" name="object 6639" descr=""/>
            <p:cNvSpPr/>
            <p:nvPr/>
          </p:nvSpPr>
          <p:spPr>
            <a:xfrm>
              <a:off x="5546388" y="2377021"/>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640" name="object 6640" descr=""/>
            <p:cNvSpPr/>
            <p:nvPr/>
          </p:nvSpPr>
          <p:spPr>
            <a:xfrm>
              <a:off x="5549018" y="2376063"/>
              <a:ext cx="635" cy="635"/>
            </a:xfrm>
            <a:custGeom>
              <a:avLst/>
              <a:gdLst/>
              <a:ahLst/>
              <a:cxnLst/>
              <a:rect l="l" t="t" r="r" b="b"/>
              <a:pathLst>
                <a:path w="635" h="635">
                  <a:moveTo>
                    <a:pt x="330" y="101"/>
                  </a:moveTo>
                  <a:lnTo>
                    <a:pt x="101" y="25"/>
                  </a:lnTo>
                </a:path>
              </a:pathLst>
            </a:custGeom>
            <a:ln w="3175">
              <a:solidFill>
                <a:srgbClr val="231F20"/>
              </a:solidFill>
            </a:ln>
          </p:spPr>
          <p:txBody>
            <a:bodyPr wrap="square" lIns="0" tIns="0" rIns="0" bIns="0" rtlCol="0"/>
            <a:lstStyle/>
            <a:p/>
          </p:txBody>
        </p:sp>
        <p:sp>
          <p:nvSpPr>
            <p:cNvPr id="6641" name="object 6641" descr=""/>
            <p:cNvSpPr/>
            <p:nvPr/>
          </p:nvSpPr>
          <p:spPr>
            <a:xfrm>
              <a:off x="5548219" y="2376016"/>
              <a:ext cx="635" cy="635"/>
            </a:xfrm>
            <a:custGeom>
              <a:avLst/>
              <a:gdLst/>
              <a:ahLst/>
              <a:cxnLst/>
              <a:rect l="l" t="t" r="r" b="b"/>
              <a:pathLst>
                <a:path w="635" h="635">
                  <a:moveTo>
                    <a:pt x="279" y="0"/>
                  </a:moveTo>
                  <a:lnTo>
                    <a:pt x="88" y="0"/>
                  </a:lnTo>
                </a:path>
              </a:pathLst>
            </a:custGeom>
            <a:ln w="3175">
              <a:solidFill>
                <a:srgbClr val="231F20"/>
              </a:solidFill>
            </a:ln>
          </p:spPr>
          <p:txBody>
            <a:bodyPr wrap="square" lIns="0" tIns="0" rIns="0" bIns="0" rtlCol="0"/>
            <a:lstStyle/>
            <a:p/>
          </p:txBody>
        </p:sp>
        <p:sp>
          <p:nvSpPr>
            <p:cNvPr id="6642" name="object 6642" descr=""/>
            <p:cNvSpPr/>
            <p:nvPr/>
          </p:nvSpPr>
          <p:spPr>
            <a:xfrm>
              <a:off x="5547739" y="2376103"/>
              <a:ext cx="635" cy="635"/>
            </a:xfrm>
            <a:custGeom>
              <a:avLst/>
              <a:gdLst/>
              <a:ahLst/>
              <a:cxnLst/>
              <a:rect l="l" t="t" r="r" b="b"/>
              <a:pathLst>
                <a:path w="635" h="635">
                  <a:moveTo>
                    <a:pt x="88" y="0"/>
                  </a:moveTo>
                </a:path>
                <a:path w="635" h="635">
                  <a:moveTo>
                    <a:pt x="88" y="0"/>
                  </a:moveTo>
                  <a:lnTo>
                    <a:pt x="0" y="38"/>
                  </a:lnTo>
                </a:path>
                <a:path w="635" h="635">
                  <a:moveTo>
                    <a:pt x="88" y="0"/>
                  </a:moveTo>
                </a:path>
              </a:pathLst>
            </a:custGeom>
            <a:ln w="3175">
              <a:solidFill>
                <a:srgbClr val="231F20"/>
              </a:solidFill>
            </a:ln>
          </p:spPr>
          <p:txBody>
            <a:bodyPr wrap="square" lIns="0" tIns="0" rIns="0" bIns="0" rtlCol="0"/>
            <a:lstStyle/>
            <a:p/>
          </p:txBody>
        </p:sp>
        <p:sp>
          <p:nvSpPr>
            <p:cNvPr id="6643" name="object 6643" descr=""/>
            <p:cNvSpPr/>
            <p:nvPr/>
          </p:nvSpPr>
          <p:spPr>
            <a:xfrm>
              <a:off x="5548496" y="2376016"/>
              <a:ext cx="635" cy="0"/>
            </a:xfrm>
            <a:custGeom>
              <a:avLst/>
              <a:gdLst/>
              <a:ahLst/>
              <a:cxnLst/>
              <a:rect l="l" t="t" r="r" b="b"/>
              <a:pathLst>
                <a:path w="635" h="0">
                  <a:moveTo>
                    <a:pt x="76" y="0"/>
                  </a:moveTo>
                  <a:lnTo>
                    <a:pt x="0" y="0"/>
                  </a:lnTo>
                </a:path>
              </a:pathLst>
            </a:custGeom>
            <a:ln w="3175">
              <a:solidFill>
                <a:srgbClr val="231F20"/>
              </a:solidFill>
            </a:ln>
          </p:spPr>
          <p:txBody>
            <a:bodyPr wrap="square" lIns="0" tIns="0" rIns="0" bIns="0" rtlCol="0"/>
            <a:lstStyle/>
            <a:p/>
          </p:txBody>
        </p:sp>
        <p:sp>
          <p:nvSpPr>
            <p:cNvPr id="6644" name="object 6644" descr=""/>
            <p:cNvSpPr/>
            <p:nvPr/>
          </p:nvSpPr>
          <p:spPr>
            <a:xfrm>
              <a:off x="5546996" y="2376449"/>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645" name="object 6645" descr=""/>
            <p:cNvSpPr/>
            <p:nvPr/>
          </p:nvSpPr>
          <p:spPr>
            <a:xfrm>
              <a:off x="5546044" y="2377256"/>
              <a:ext cx="635" cy="635"/>
            </a:xfrm>
            <a:custGeom>
              <a:avLst/>
              <a:gdLst/>
              <a:ahLst/>
              <a:cxnLst/>
              <a:rect l="l" t="t" r="r" b="b"/>
              <a:pathLst>
                <a:path w="635" h="635">
                  <a:moveTo>
                    <a:pt x="241" y="0"/>
                  </a:moveTo>
                  <a:lnTo>
                    <a:pt x="139" y="177"/>
                  </a:lnTo>
                  <a:lnTo>
                    <a:pt x="63" y="342"/>
                  </a:lnTo>
                  <a:lnTo>
                    <a:pt x="0" y="533"/>
                  </a:lnTo>
                </a:path>
              </a:pathLst>
            </a:custGeom>
            <a:ln w="3175">
              <a:solidFill>
                <a:srgbClr val="231F20"/>
              </a:solidFill>
            </a:ln>
          </p:spPr>
          <p:txBody>
            <a:bodyPr wrap="square" lIns="0" tIns="0" rIns="0" bIns="0" rtlCol="0"/>
            <a:lstStyle/>
            <a:p/>
          </p:txBody>
        </p:sp>
        <p:sp>
          <p:nvSpPr>
            <p:cNvPr id="6646" name="object 6646" descr=""/>
            <p:cNvSpPr/>
            <p:nvPr/>
          </p:nvSpPr>
          <p:spPr>
            <a:xfrm>
              <a:off x="5546030" y="2377789"/>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6647" name="object 6647" descr=""/>
            <p:cNvSpPr/>
            <p:nvPr/>
          </p:nvSpPr>
          <p:spPr>
            <a:xfrm>
              <a:off x="5549764" y="2380358"/>
              <a:ext cx="635" cy="635"/>
            </a:xfrm>
            <a:custGeom>
              <a:avLst/>
              <a:gdLst/>
              <a:ahLst/>
              <a:cxnLst/>
              <a:rect l="l" t="t" r="r" b="b"/>
              <a:pathLst>
                <a:path w="635" h="635">
                  <a:moveTo>
                    <a:pt x="0" y="457"/>
                  </a:moveTo>
                  <a:lnTo>
                    <a:pt x="228" y="330"/>
                  </a:lnTo>
                  <a:lnTo>
                    <a:pt x="419" y="190"/>
                  </a:lnTo>
                  <a:lnTo>
                    <a:pt x="584" y="0"/>
                  </a:lnTo>
                </a:path>
              </a:pathLst>
            </a:custGeom>
            <a:ln w="3175">
              <a:solidFill>
                <a:srgbClr val="231F20"/>
              </a:solidFill>
            </a:ln>
          </p:spPr>
          <p:txBody>
            <a:bodyPr wrap="square" lIns="0" tIns="0" rIns="0" bIns="0" rtlCol="0"/>
            <a:lstStyle/>
            <a:p/>
          </p:txBody>
        </p:sp>
        <p:sp>
          <p:nvSpPr>
            <p:cNvPr id="6648" name="object 6648" descr=""/>
            <p:cNvSpPr/>
            <p:nvPr/>
          </p:nvSpPr>
          <p:spPr>
            <a:xfrm>
              <a:off x="5548034" y="2381125"/>
              <a:ext cx="1270" cy="635"/>
            </a:xfrm>
            <a:custGeom>
              <a:avLst/>
              <a:gdLst/>
              <a:ahLst/>
              <a:cxnLst/>
              <a:rect l="l" t="t" r="r" b="b"/>
              <a:pathLst>
                <a:path w="1270" h="635">
                  <a:moveTo>
                    <a:pt x="0" y="0"/>
                  </a:moveTo>
                  <a:lnTo>
                    <a:pt x="292" y="50"/>
                  </a:lnTo>
                  <a:lnTo>
                    <a:pt x="596" y="50"/>
                  </a:lnTo>
                  <a:lnTo>
                    <a:pt x="889" y="0"/>
                  </a:lnTo>
                </a:path>
              </a:pathLst>
            </a:custGeom>
            <a:ln w="3175">
              <a:solidFill>
                <a:srgbClr val="231F20"/>
              </a:solidFill>
            </a:ln>
          </p:spPr>
          <p:txBody>
            <a:bodyPr wrap="square" lIns="0" tIns="0" rIns="0" bIns="0" rtlCol="0"/>
            <a:lstStyle/>
            <a:p/>
          </p:txBody>
        </p:sp>
        <p:sp>
          <p:nvSpPr>
            <p:cNvPr id="6649" name="object 6649" descr=""/>
            <p:cNvSpPr/>
            <p:nvPr/>
          </p:nvSpPr>
          <p:spPr>
            <a:xfrm>
              <a:off x="5548927" y="2380833"/>
              <a:ext cx="1270" cy="635"/>
            </a:xfrm>
            <a:custGeom>
              <a:avLst/>
              <a:gdLst/>
              <a:ahLst/>
              <a:cxnLst/>
              <a:rect l="l" t="t" r="r" b="b"/>
              <a:pathLst>
                <a:path w="1270" h="635">
                  <a:moveTo>
                    <a:pt x="0" y="292"/>
                  </a:moveTo>
                  <a:lnTo>
                    <a:pt x="292" y="241"/>
                  </a:lnTo>
                  <a:lnTo>
                    <a:pt x="571" y="139"/>
                  </a:lnTo>
                  <a:lnTo>
                    <a:pt x="838" y="0"/>
                  </a:lnTo>
                </a:path>
              </a:pathLst>
            </a:custGeom>
            <a:ln w="3175">
              <a:solidFill>
                <a:srgbClr val="231F20"/>
              </a:solidFill>
            </a:ln>
          </p:spPr>
          <p:txBody>
            <a:bodyPr wrap="square" lIns="0" tIns="0" rIns="0" bIns="0" rtlCol="0"/>
            <a:lstStyle/>
            <a:p/>
          </p:txBody>
        </p:sp>
        <p:sp>
          <p:nvSpPr>
            <p:cNvPr id="6650" name="object 6650" descr=""/>
            <p:cNvSpPr/>
            <p:nvPr/>
          </p:nvSpPr>
          <p:spPr>
            <a:xfrm>
              <a:off x="5550359" y="2380255"/>
              <a:ext cx="635" cy="635"/>
            </a:xfrm>
            <a:custGeom>
              <a:avLst/>
              <a:gdLst/>
              <a:ahLst/>
              <a:cxnLst/>
              <a:rect l="l" t="t" r="r" b="b"/>
              <a:pathLst>
                <a:path w="635" h="635">
                  <a:moveTo>
                    <a:pt x="0" y="101"/>
                  </a:moveTo>
                </a:path>
              </a:pathLst>
            </a:custGeom>
            <a:ln w="3175">
              <a:solidFill>
                <a:srgbClr val="231F20"/>
              </a:solidFill>
            </a:ln>
          </p:spPr>
          <p:txBody>
            <a:bodyPr wrap="square" lIns="0" tIns="0" rIns="0" bIns="0" rtlCol="0"/>
            <a:lstStyle/>
            <a:p/>
          </p:txBody>
        </p:sp>
        <p:sp>
          <p:nvSpPr>
            <p:cNvPr id="6651" name="object 6651" descr=""/>
            <p:cNvSpPr/>
            <p:nvPr/>
          </p:nvSpPr>
          <p:spPr>
            <a:xfrm>
              <a:off x="5545916" y="2376017"/>
              <a:ext cx="5715" cy="5715"/>
            </a:xfrm>
            <a:custGeom>
              <a:avLst/>
              <a:gdLst/>
              <a:ahLst/>
              <a:cxnLst/>
              <a:rect l="l" t="t" r="r" b="b"/>
              <a:pathLst>
                <a:path w="5714" h="5714">
                  <a:moveTo>
                    <a:pt x="5143" y="2565"/>
                  </a:moveTo>
                  <a:lnTo>
                    <a:pt x="5143" y="1155"/>
                  </a:lnTo>
                  <a:lnTo>
                    <a:pt x="4000" y="0"/>
                  </a:lnTo>
                  <a:lnTo>
                    <a:pt x="2565" y="0"/>
                  </a:lnTo>
                  <a:lnTo>
                    <a:pt x="1155" y="0"/>
                  </a:lnTo>
                  <a:lnTo>
                    <a:pt x="0" y="1155"/>
                  </a:lnTo>
                  <a:lnTo>
                    <a:pt x="0" y="2565"/>
                  </a:lnTo>
                  <a:lnTo>
                    <a:pt x="0" y="3987"/>
                  </a:lnTo>
                  <a:lnTo>
                    <a:pt x="1155" y="5143"/>
                  </a:lnTo>
                  <a:lnTo>
                    <a:pt x="2565" y="5143"/>
                  </a:lnTo>
                  <a:lnTo>
                    <a:pt x="4000" y="5143"/>
                  </a:lnTo>
                  <a:lnTo>
                    <a:pt x="5143" y="3987"/>
                  </a:lnTo>
                  <a:lnTo>
                    <a:pt x="5143" y="2565"/>
                  </a:lnTo>
                </a:path>
              </a:pathLst>
            </a:custGeom>
            <a:ln w="3175">
              <a:solidFill>
                <a:srgbClr val="231F20"/>
              </a:solidFill>
            </a:ln>
          </p:spPr>
          <p:txBody>
            <a:bodyPr wrap="square" lIns="0" tIns="0" rIns="0" bIns="0" rtlCol="0"/>
            <a:lstStyle/>
            <a:p/>
          </p:txBody>
        </p:sp>
        <p:sp>
          <p:nvSpPr>
            <p:cNvPr id="6652" name="object 6652" descr=""/>
            <p:cNvSpPr/>
            <p:nvPr/>
          </p:nvSpPr>
          <p:spPr>
            <a:xfrm>
              <a:off x="5548486" y="2379735"/>
              <a:ext cx="635" cy="635"/>
            </a:xfrm>
            <a:custGeom>
              <a:avLst/>
              <a:gdLst/>
              <a:ahLst/>
              <a:cxnLst/>
              <a:rect l="l" t="t" r="r" b="b"/>
              <a:pathLst>
                <a:path w="635" h="635">
                  <a:moveTo>
                    <a:pt x="0" y="76"/>
                  </a:moveTo>
                  <a:lnTo>
                    <a:pt x="152" y="76"/>
                  </a:lnTo>
                  <a:lnTo>
                    <a:pt x="419" y="0"/>
                  </a:lnTo>
                </a:path>
              </a:pathLst>
            </a:custGeom>
            <a:ln w="3175">
              <a:solidFill>
                <a:srgbClr val="231F20"/>
              </a:solidFill>
            </a:ln>
          </p:spPr>
          <p:txBody>
            <a:bodyPr wrap="square" lIns="0" tIns="0" rIns="0" bIns="0" rtlCol="0"/>
            <a:lstStyle/>
            <a:p/>
          </p:txBody>
        </p:sp>
        <p:sp>
          <p:nvSpPr>
            <p:cNvPr id="6653" name="object 6653" descr=""/>
            <p:cNvSpPr/>
            <p:nvPr/>
          </p:nvSpPr>
          <p:spPr>
            <a:xfrm>
              <a:off x="5548071" y="2377313"/>
              <a:ext cx="1270" cy="635"/>
            </a:xfrm>
            <a:custGeom>
              <a:avLst/>
              <a:gdLst/>
              <a:ahLst/>
              <a:cxnLst/>
              <a:rect l="l" t="t" r="r" b="b"/>
              <a:pathLst>
                <a:path w="1270" h="635">
                  <a:moveTo>
                    <a:pt x="1028" y="215"/>
                  </a:moveTo>
                  <a:lnTo>
                    <a:pt x="711" y="38"/>
                  </a:lnTo>
                  <a:lnTo>
                    <a:pt x="342" y="0"/>
                  </a:lnTo>
                  <a:lnTo>
                    <a:pt x="0" y="127"/>
                  </a:lnTo>
                </a:path>
              </a:pathLst>
            </a:custGeom>
            <a:ln w="3175">
              <a:solidFill>
                <a:srgbClr val="231F20"/>
              </a:solidFill>
            </a:ln>
          </p:spPr>
          <p:txBody>
            <a:bodyPr wrap="square" lIns="0" tIns="0" rIns="0" bIns="0" rtlCol="0"/>
            <a:lstStyle/>
            <a:p/>
          </p:txBody>
        </p:sp>
        <p:sp>
          <p:nvSpPr>
            <p:cNvPr id="6654" name="object 6654" descr=""/>
            <p:cNvSpPr/>
            <p:nvPr/>
          </p:nvSpPr>
          <p:spPr>
            <a:xfrm>
              <a:off x="5548811" y="2375221"/>
              <a:ext cx="635" cy="635"/>
            </a:xfrm>
            <a:custGeom>
              <a:avLst/>
              <a:gdLst/>
              <a:ahLst/>
              <a:cxnLst/>
              <a:rect l="l" t="t" r="r" b="b"/>
              <a:pathLst>
                <a:path w="635" h="635">
                  <a:moveTo>
                    <a:pt x="126" y="12"/>
                  </a:moveTo>
                </a:path>
              </a:pathLst>
            </a:custGeom>
            <a:ln w="3175">
              <a:solidFill>
                <a:srgbClr val="231F20"/>
              </a:solidFill>
            </a:ln>
          </p:spPr>
          <p:txBody>
            <a:bodyPr wrap="square" lIns="0" tIns="0" rIns="0" bIns="0" rtlCol="0"/>
            <a:lstStyle/>
            <a:p/>
          </p:txBody>
        </p:sp>
        <p:sp>
          <p:nvSpPr>
            <p:cNvPr id="6655" name="object 6655" descr=""/>
            <p:cNvSpPr/>
            <p:nvPr/>
          </p:nvSpPr>
          <p:spPr>
            <a:xfrm>
              <a:off x="5548174" y="2375197"/>
              <a:ext cx="635" cy="635"/>
            </a:xfrm>
            <a:custGeom>
              <a:avLst/>
              <a:gdLst/>
              <a:ahLst/>
              <a:cxnLst/>
              <a:rect l="l" t="t" r="r" b="b"/>
              <a:pathLst>
                <a:path w="635" h="635">
                  <a:moveTo>
                    <a:pt x="635" y="25"/>
                  </a:moveTo>
                  <a:lnTo>
                    <a:pt x="419" y="0"/>
                  </a:lnTo>
                  <a:lnTo>
                    <a:pt x="203" y="0"/>
                  </a:lnTo>
                  <a:lnTo>
                    <a:pt x="0" y="25"/>
                  </a:lnTo>
                </a:path>
              </a:pathLst>
            </a:custGeom>
            <a:ln w="3175">
              <a:solidFill>
                <a:srgbClr val="231F20"/>
              </a:solidFill>
            </a:ln>
          </p:spPr>
          <p:txBody>
            <a:bodyPr wrap="square" lIns="0" tIns="0" rIns="0" bIns="0" rtlCol="0"/>
            <a:lstStyle/>
            <a:p/>
          </p:txBody>
        </p:sp>
        <p:sp>
          <p:nvSpPr>
            <p:cNvPr id="6656" name="object 6656" descr=""/>
            <p:cNvSpPr/>
            <p:nvPr/>
          </p:nvSpPr>
          <p:spPr>
            <a:xfrm>
              <a:off x="5547492" y="2375259"/>
              <a:ext cx="635" cy="635"/>
            </a:xfrm>
            <a:custGeom>
              <a:avLst/>
              <a:gdLst/>
              <a:ahLst/>
              <a:cxnLst/>
              <a:rect l="l" t="t" r="r" b="b"/>
              <a:pathLst>
                <a:path w="635" h="635">
                  <a:moveTo>
                    <a:pt x="342" y="0"/>
                  </a:moveTo>
                  <a:lnTo>
                    <a:pt x="114" y="50"/>
                  </a:lnTo>
                </a:path>
              </a:pathLst>
            </a:custGeom>
            <a:ln w="3175">
              <a:solidFill>
                <a:srgbClr val="231F20"/>
              </a:solidFill>
            </a:ln>
          </p:spPr>
          <p:txBody>
            <a:bodyPr wrap="square" lIns="0" tIns="0" rIns="0" bIns="0" rtlCol="0"/>
            <a:lstStyle/>
            <a:p/>
          </p:txBody>
        </p:sp>
        <p:sp>
          <p:nvSpPr>
            <p:cNvPr id="6657" name="object 6657" descr=""/>
            <p:cNvSpPr/>
            <p:nvPr/>
          </p:nvSpPr>
          <p:spPr>
            <a:xfrm>
              <a:off x="5546455" y="2376834"/>
              <a:ext cx="635" cy="635"/>
            </a:xfrm>
            <a:custGeom>
              <a:avLst/>
              <a:gdLst/>
              <a:ahLst/>
              <a:cxnLst/>
              <a:rect l="l" t="t" r="r" b="b"/>
              <a:pathLst>
                <a:path w="635" h="635">
                  <a:moveTo>
                    <a:pt x="152" y="0"/>
                  </a:moveTo>
                  <a:lnTo>
                    <a:pt x="0" y="190"/>
                  </a:lnTo>
                </a:path>
              </a:pathLst>
            </a:custGeom>
            <a:ln w="3175">
              <a:solidFill>
                <a:srgbClr val="231F20"/>
              </a:solidFill>
            </a:ln>
          </p:spPr>
          <p:txBody>
            <a:bodyPr wrap="square" lIns="0" tIns="0" rIns="0" bIns="0" rtlCol="0"/>
            <a:lstStyle/>
            <a:p/>
          </p:txBody>
        </p:sp>
        <p:sp>
          <p:nvSpPr>
            <p:cNvPr id="6658" name="object 6658" descr=""/>
            <p:cNvSpPr/>
            <p:nvPr/>
          </p:nvSpPr>
          <p:spPr>
            <a:xfrm>
              <a:off x="5547066" y="2376177"/>
              <a:ext cx="635" cy="635"/>
            </a:xfrm>
            <a:custGeom>
              <a:avLst/>
              <a:gdLst/>
              <a:ahLst/>
              <a:cxnLst/>
              <a:rect l="l" t="t" r="r" b="b"/>
              <a:pathLst>
                <a:path w="635" h="635">
                  <a:moveTo>
                    <a:pt x="546" y="0"/>
                  </a:moveTo>
                  <a:lnTo>
                    <a:pt x="355" y="63"/>
                  </a:lnTo>
                  <a:lnTo>
                    <a:pt x="165" y="165"/>
                  </a:lnTo>
                  <a:lnTo>
                    <a:pt x="0" y="266"/>
                  </a:lnTo>
                </a:path>
              </a:pathLst>
            </a:custGeom>
            <a:ln w="3175">
              <a:solidFill>
                <a:srgbClr val="231F20"/>
              </a:solidFill>
            </a:ln>
          </p:spPr>
          <p:txBody>
            <a:bodyPr wrap="square" lIns="0" tIns="0" rIns="0" bIns="0" rtlCol="0"/>
            <a:lstStyle/>
            <a:p/>
          </p:txBody>
        </p:sp>
        <p:sp>
          <p:nvSpPr>
            <p:cNvPr id="6659" name="object 6659" descr=""/>
            <p:cNvSpPr/>
            <p:nvPr/>
          </p:nvSpPr>
          <p:spPr>
            <a:xfrm>
              <a:off x="5546610" y="2376500"/>
              <a:ext cx="635" cy="635"/>
            </a:xfrm>
            <a:custGeom>
              <a:avLst/>
              <a:gdLst/>
              <a:ahLst/>
              <a:cxnLst/>
              <a:rect l="l" t="t" r="r" b="b"/>
              <a:pathLst>
                <a:path w="635" h="635">
                  <a:moveTo>
                    <a:pt x="380" y="0"/>
                  </a:moveTo>
                  <a:lnTo>
                    <a:pt x="241" y="101"/>
                  </a:lnTo>
                  <a:lnTo>
                    <a:pt x="114" y="215"/>
                  </a:lnTo>
                </a:path>
              </a:pathLst>
            </a:custGeom>
            <a:ln w="3175">
              <a:solidFill>
                <a:srgbClr val="231F20"/>
              </a:solidFill>
            </a:ln>
          </p:spPr>
          <p:txBody>
            <a:bodyPr wrap="square" lIns="0" tIns="0" rIns="0" bIns="0" rtlCol="0"/>
            <a:lstStyle/>
            <a:p/>
          </p:txBody>
        </p:sp>
        <p:sp>
          <p:nvSpPr>
            <p:cNvPr id="6660" name="object 6660" descr=""/>
            <p:cNvSpPr/>
            <p:nvPr/>
          </p:nvSpPr>
          <p:spPr>
            <a:xfrm>
              <a:off x="5547831" y="2374962"/>
              <a:ext cx="635" cy="635"/>
            </a:xfrm>
            <a:custGeom>
              <a:avLst/>
              <a:gdLst/>
              <a:ahLst/>
              <a:cxnLst/>
              <a:rect l="l" t="t" r="r" b="b"/>
              <a:pathLst>
                <a:path w="635" h="635">
                  <a:moveTo>
                    <a:pt x="177" y="0"/>
                  </a:moveTo>
                  <a:lnTo>
                    <a:pt x="0" y="25"/>
                  </a:lnTo>
                </a:path>
              </a:pathLst>
            </a:custGeom>
            <a:ln w="3175">
              <a:solidFill>
                <a:srgbClr val="231F20"/>
              </a:solidFill>
            </a:ln>
          </p:spPr>
          <p:txBody>
            <a:bodyPr wrap="square" lIns="0" tIns="0" rIns="0" bIns="0" rtlCol="0"/>
            <a:lstStyle/>
            <a:p/>
          </p:txBody>
        </p:sp>
        <p:sp>
          <p:nvSpPr>
            <p:cNvPr id="6661" name="object 6661" descr=""/>
            <p:cNvSpPr/>
            <p:nvPr/>
          </p:nvSpPr>
          <p:spPr>
            <a:xfrm>
              <a:off x="5548043" y="2375222"/>
              <a:ext cx="635" cy="635"/>
            </a:xfrm>
            <a:custGeom>
              <a:avLst/>
              <a:gdLst/>
              <a:ahLst/>
              <a:cxnLst/>
              <a:rect l="l" t="t" r="r" b="b"/>
              <a:pathLst>
                <a:path w="635" h="635">
                  <a:moveTo>
                    <a:pt x="126" y="0"/>
                  </a:moveTo>
                </a:path>
              </a:pathLst>
            </a:custGeom>
            <a:ln w="3175">
              <a:solidFill>
                <a:srgbClr val="231F20"/>
              </a:solidFill>
            </a:ln>
          </p:spPr>
          <p:txBody>
            <a:bodyPr wrap="square" lIns="0" tIns="0" rIns="0" bIns="0" rtlCol="0"/>
            <a:lstStyle/>
            <a:p/>
          </p:txBody>
        </p:sp>
        <p:sp>
          <p:nvSpPr>
            <p:cNvPr id="6662" name="object 6662" descr=""/>
            <p:cNvSpPr/>
            <p:nvPr/>
          </p:nvSpPr>
          <p:spPr>
            <a:xfrm>
              <a:off x="5548790" y="238169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6663" name="object 6663" descr=""/>
            <p:cNvSpPr/>
            <p:nvPr/>
          </p:nvSpPr>
          <p:spPr>
            <a:xfrm>
              <a:off x="5546415" y="2380108"/>
              <a:ext cx="635" cy="635"/>
            </a:xfrm>
            <a:custGeom>
              <a:avLst/>
              <a:gdLst/>
              <a:ahLst/>
              <a:cxnLst/>
              <a:rect l="l" t="t" r="r" b="b"/>
              <a:pathLst>
                <a:path w="635" h="635">
                  <a:moveTo>
                    <a:pt x="0" y="0"/>
                  </a:moveTo>
                  <a:lnTo>
                    <a:pt x="152" y="215"/>
                  </a:lnTo>
                  <a:lnTo>
                    <a:pt x="342" y="393"/>
                  </a:lnTo>
                  <a:lnTo>
                    <a:pt x="558" y="558"/>
                  </a:lnTo>
                </a:path>
              </a:pathLst>
            </a:custGeom>
            <a:ln w="3175">
              <a:solidFill>
                <a:srgbClr val="231F20"/>
              </a:solidFill>
            </a:ln>
          </p:spPr>
          <p:txBody>
            <a:bodyPr wrap="square" lIns="0" tIns="0" rIns="0" bIns="0" rtlCol="0"/>
            <a:lstStyle/>
            <a:p/>
          </p:txBody>
        </p:sp>
        <p:sp>
          <p:nvSpPr>
            <p:cNvPr id="6664" name="object 6664" descr=""/>
            <p:cNvSpPr/>
            <p:nvPr/>
          </p:nvSpPr>
          <p:spPr>
            <a:xfrm>
              <a:off x="5546980" y="2380667"/>
              <a:ext cx="1270" cy="635"/>
            </a:xfrm>
            <a:custGeom>
              <a:avLst/>
              <a:gdLst/>
              <a:ahLst/>
              <a:cxnLst/>
              <a:rect l="l" t="t" r="r" b="b"/>
              <a:pathLst>
                <a:path w="1270" h="635">
                  <a:moveTo>
                    <a:pt x="0" y="0"/>
                  </a:moveTo>
                  <a:lnTo>
                    <a:pt x="215" y="165"/>
                  </a:lnTo>
                  <a:lnTo>
                    <a:pt x="457" y="279"/>
                  </a:lnTo>
                  <a:lnTo>
                    <a:pt x="711" y="355"/>
                  </a:lnTo>
                </a:path>
              </a:pathLst>
            </a:custGeom>
            <a:ln w="3175">
              <a:solidFill>
                <a:srgbClr val="231F20"/>
              </a:solidFill>
            </a:ln>
          </p:spPr>
          <p:txBody>
            <a:bodyPr wrap="square" lIns="0" tIns="0" rIns="0" bIns="0" rtlCol="0"/>
            <a:lstStyle/>
            <a:p/>
          </p:txBody>
        </p:sp>
        <p:sp>
          <p:nvSpPr>
            <p:cNvPr id="6665" name="object 6665" descr=""/>
            <p:cNvSpPr/>
            <p:nvPr/>
          </p:nvSpPr>
          <p:spPr>
            <a:xfrm>
              <a:off x="5550575" y="2377097"/>
              <a:ext cx="635" cy="635"/>
            </a:xfrm>
            <a:custGeom>
              <a:avLst/>
              <a:gdLst/>
              <a:ahLst/>
              <a:cxnLst/>
              <a:rect l="l" t="t" r="r" b="b"/>
              <a:pathLst>
                <a:path w="635" h="635">
                  <a:moveTo>
                    <a:pt x="266" y="457"/>
                  </a:moveTo>
                  <a:lnTo>
                    <a:pt x="203" y="292"/>
                  </a:lnTo>
                  <a:lnTo>
                    <a:pt x="114" y="152"/>
                  </a:lnTo>
                  <a:lnTo>
                    <a:pt x="0" y="0"/>
                  </a:lnTo>
                </a:path>
              </a:pathLst>
            </a:custGeom>
            <a:ln w="3175">
              <a:solidFill>
                <a:srgbClr val="231F20"/>
              </a:solidFill>
            </a:ln>
          </p:spPr>
          <p:txBody>
            <a:bodyPr wrap="square" lIns="0" tIns="0" rIns="0" bIns="0" rtlCol="0"/>
            <a:lstStyle/>
            <a:p/>
          </p:txBody>
        </p:sp>
        <p:sp>
          <p:nvSpPr>
            <p:cNvPr id="6666" name="object 6666" descr=""/>
            <p:cNvSpPr/>
            <p:nvPr/>
          </p:nvSpPr>
          <p:spPr>
            <a:xfrm>
              <a:off x="5549751" y="2376346"/>
              <a:ext cx="635" cy="635"/>
            </a:xfrm>
            <a:custGeom>
              <a:avLst/>
              <a:gdLst/>
              <a:ahLst/>
              <a:cxnLst/>
              <a:rect l="l" t="t" r="r" b="b"/>
              <a:pathLst>
                <a:path w="635" h="635">
                  <a:moveTo>
                    <a:pt x="292" y="190"/>
                  </a:moveTo>
                  <a:lnTo>
                    <a:pt x="101" y="50"/>
                  </a:lnTo>
                </a:path>
              </a:pathLst>
            </a:custGeom>
            <a:ln w="3175">
              <a:solidFill>
                <a:srgbClr val="231F20"/>
              </a:solidFill>
            </a:ln>
          </p:spPr>
          <p:txBody>
            <a:bodyPr wrap="square" lIns="0" tIns="0" rIns="0" bIns="0" rtlCol="0"/>
            <a:lstStyle/>
            <a:p/>
          </p:txBody>
        </p:sp>
        <p:sp>
          <p:nvSpPr>
            <p:cNvPr id="6667" name="object 6667" descr=""/>
            <p:cNvSpPr/>
            <p:nvPr/>
          </p:nvSpPr>
          <p:spPr>
            <a:xfrm>
              <a:off x="5550847" y="2377548"/>
              <a:ext cx="635" cy="635"/>
            </a:xfrm>
            <a:custGeom>
              <a:avLst/>
              <a:gdLst/>
              <a:ahLst/>
              <a:cxnLst/>
              <a:rect l="l" t="t" r="r" b="b"/>
              <a:pathLst>
                <a:path w="635" h="635">
                  <a:moveTo>
                    <a:pt x="88" y="241"/>
                  </a:moveTo>
                  <a:lnTo>
                    <a:pt x="38" y="76"/>
                  </a:lnTo>
                </a:path>
              </a:pathLst>
            </a:custGeom>
            <a:ln w="3175">
              <a:solidFill>
                <a:srgbClr val="231F20"/>
              </a:solidFill>
            </a:ln>
          </p:spPr>
          <p:txBody>
            <a:bodyPr wrap="square" lIns="0" tIns="0" rIns="0" bIns="0" rtlCol="0"/>
            <a:lstStyle/>
            <a:p/>
          </p:txBody>
        </p:sp>
        <p:sp>
          <p:nvSpPr>
            <p:cNvPr id="6668" name="object 6668" descr=""/>
            <p:cNvSpPr/>
            <p:nvPr/>
          </p:nvSpPr>
          <p:spPr>
            <a:xfrm>
              <a:off x="5551841" y="2399022"/>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6669" name="object 6669" descr=""/>
            <p:cNvSpPr/>
            <p:nvPr/>
          </p:nvSpPr>
          <p:spPr>
            <a:xfrm>
              <a:off x="5546074" y="238807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670" name="object 6670" descr=""/>
            <p:cNvSpPr/>
            <p:nvPr/>
          </p:nvSpPr>
          <p:spPr>
            <a:xfrm>
              <a:off x="5551915" y="2399022"/>
              <a:ext cx="635" cy="0"/>
            </a:xfrm>
            <a:custGeom>
              <a:avLst/>
              <a:gdLst/>
              <a:ahLst/>
              <a:cxnLst/>
              <a:rect l="l" t="t" r="r" b="b"/>
              <a:pathLst>
                <a:path w="635" h="0">
                  <a:moveTo>
                    <a:pt x="0" y="0"/>
                  </a:moveTo>
                  <a:lnTo>
                    <a:pt x="88" y="0"/>
                  </a:lnTo>
                </a:path>
                <a:path w="635" h="0">
                  <a:moveTo>
                    <a:pt x="0" y="0"/>
                  </a:moveTo>
                  <a:lnTo>
                    <a:pt x="88" y="0"/>
                  </a:lnTo>
                </a:path>
              </a:pathLst>
            </a:custGeom>
            <a:ln w="3175">
              <a:solidFill>
                <a:srgbClr val="231F20"/>
              </a:solidFill>
            </a:ln>
          </p:spPr>
          <p:txBody>
            <a:bodyPr wrap="square" lIns="0" tIns="0" rIns="0" bIns="0" rtlCol="0"/>
            <a:lstStyle/>
            <a:p/>
          </p:txBody>
        </p:sp>
        <p:sp>
          <p:nvSpPr>
            <p:cNvPr id="6671" name="object 6671" descr=""/>
            <p:cNvSpPr/>
            <p:nvPr/>
          </p:nvSpPr>
          <p:spPr>
            <a:xfrm>
              <a:off x="5547339" y="2412143"/>
              <a:ext cx="635" cy="635"/>
            </a:xfrm>
            <a:custGeom>
              <a:avLst/>
              <a:gdLst/>
              <a:ahLst/>
              <a:cxnLst/>
              <a:rect l="l" t="t" r="r" b="b"/>
              <a:pathLst>
                <a:path w="635" h="635">
                  <a:moveTo>
                    <a:pt x="0" y="38"/>
                  </a:moveTo>
                  <a:lnTo>
                    <a:pt x="317" y="0"/>
                  </a:lnTo>
                </a:path>
              </a:pathLst>
            </a:custGeom>
            <a:ln w="3175">
              <a:solidFill>
                <a:srgbClr val="231F20"/>
              </a:solidFill>
            </a:ln>
          </p:spPr>
          <p:txBody>
            <a:bodyPr wrap="square" lIns="0" tIns="0" rIns="0" bIns="0" rtlCol="0"/>
            <a:lstStyle/>
            <a:p/>
          </p:txBody>
        </p:sp>
        <p:sp>
          <p:nvSpPr>
            <p:cNvPr id="6672" name="object 6672" descr=""/>
            <p:cNvSpPr/>
            <p:nvPr/>
          </p:nvSpPr>
          <p:spPr>
            <a:xfrm>
              <a:off x="5551928" y="2398476"/>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6673" name="object 6673" descr=""/>
            <p:cNvSpPr/>
            <p:nvPr/>
          </p:nvSpPr>
          <p:spPr>
            <a:xfrm>
              <a:off x="5540363" y="2401130"/>
              <a:ext cx="635" cy="635"/>
            </a:xfrm>
            <a:custGeom>
              <a:avLst/>
              <a:gdLst/>
              <a:ahLst/>
              <a:cxnLst/>
              <a:rect l="l" t="t" r="r" b="b"/>
              <a:pathLst>
                <a:path w="635" h="635">
                  <a:moveTo>
                    <a:pt x="0" y="0"/>
                  </a:moveTo>
                  <a:lnTo>
                    <a:pt x="152" y="50"/>
                  </a:lnTo>
                </a:path>
              </a:pathLst>
            </a:custGeom>
            <a:ln w="3175">
              <a:solidFill>
                <a:srgbClr val="231F20"/>
              </a:solidFill>
            </a:ln>
          </p:spPr>
          <p:txBody>
            <a:bodyPr wrap="square" lIns="0" tIns="0" rIns="0" bIns="0" rtlCol="0"/>
            <a:lstStyle/>
            <a:p/>
          </p:txBody>
        </p:sp>
        <p:sp>
          <p:nvSpPr>
            <p:cNvPr id="6674" name="object 6674" descr=""/>
            <p:cNvSpPr/>
            <p:nvPr/>
          </p:nvSpPr>
          <p:spPr>
            <a:xfrm>
              <a:off x="5551865" y="2398749"/>
              <a:ext cx="635" cy="0"/>
            </a:xfrm>
            <a:custGeom>
              <a:avLst/>
              <a:gdLst/>
              <a:ahLst/>
              <a:cxnLst/>
              <a:rect l="l" t="t" r="r" b="b"/>
              <a:pathLst>
                <a:path w="635" h="0">
                  <a:moveTo>
                    <a:pt x="0" y="0"/>
                  </a:moveTo>
                  <a:lnTo>
                    <a:pt x="177" y="0"/>
                  </a:lnTo>
                </a:path>
              </a:pathLst>
            </a:custGeom>
            <a:ln w="3175">
              <a:solidFill>
                <a:srgbClr val="231F20"/>
              </a:solidFill>
            </a:ln>
          </p:spPr>
          <p:txBody>
            <a:bodyPr wrap="square" lIns="0" tIns="0" rIns="0" bIns="0" rtlCol="0"/>
            <a:lstStyle/>
            <a:p/>
          </p:txBody>
        </p:sp>
        <p:sp>
          <p:nvSpPr>
            <p:cNvPr id="6675" name="object 6675" descr=""/>
            <p:cNvSpPr/>
            <p:nvPr/>
          </p:nvSpPr>
          <p:spPr>
            <a:xfrm>
              <a:off x="5543947" y="2387290"/>
              <a:ext cx="635" cy="635"/>
            </a:xfrm>
            <a:custGeom>
              <a:avLst/>
              <a:gdLst/>
              <a:ahLst/>
              <a:cxnLst/>
              <a:rect l="l" t="t" r="r" b="b"/>
              <a:pathLst>
                <a:path w="635" h="635">
                  <a:moveTo>
                    <a:pt x="0" y="0"/>
                  </a:moveTo>
                  <a:lnTo>
                    <a:pt x="152" y="25"/>
                  </a:lnTo>
                </a:path>
                <a:path w="635" h="635">
                  <a:moveTo>
                    <a:pt x="0" y="0"/>
                  </a:moveTo>
                  <a:lnTo>
                    <a:pt x="139" y="12"/>
                  </a:lnTo>
                </a:path>
              </a:pathLst>
            </a:custGeom>
            <a:ln w="3175">
              <a:solidFill>
                <a:srgbClr val="231F20"/>
              </a:solidFill>
            </a:ln>
          </p:spPr>
          <p:txBody>
            <a:bodyPr wrap="square" lIns="0" tIns="0" rIns="0" bIns="0" rtlCol="0"/>
            <a:lstStyle/>
            <a:p/>
          </p:txBody>
        </p:sp>
        <p:sp>
          <p:nvSpPr>
            <p:cNvPr id="6676" name="object 6676" descr=""/>
            <p:cNvSpPr/>
            <p:nvPr/>
          </p:nvSpPr>
          <p:spPr>
            <a:xfrm>
              <a:off x="5568638" y="2383814"/>
              <a:ext cx="635" cy="635"/>
            </a:xfrm>
            <a:custGeom>
              <a:avLst/>
              <a:gdLst/>
              <a:ahLst/>
              <a:cxnLst/>
              <a:rect l="l" t="t" r="r" b="b"/>
              <a:pathLst>
                <a:path w="635" h="635">
                  <a:moveTo>
                    <a:pt x="63" y="114"/>
                  </a:moveTo>
                </a:path>
              </a:pathLst>
            </a:custGeom>
            <a:ln w="3175">
              <a:solidFill>
                <a:srgbClr val="231F20"/>
              </a:solidFill>
            </a:ln>
          </p:spPr>
          <p:txBody>
            <a:bodyPr wrap="square" lIns="0" tIns="0" rIns="0" bIns="0" rtlCol="0"/>
            <a:lstStyle/>
            <a:p/>
          </p:txBody>
        </p:sp>
        <p:sp>
          <p:nvSpPr>
            <p:cNvPr id="6677" name="object 6677" descr=""/>
            <p:cNvSpPr/>
            <p:nvPr/>
          </p:nvSpPr>
          <p:spPr>
            <a:xfrm>
              <a:off x="5568528" y="2383842"/>
              <a:ext cx="635" cy="635"/>
            </a:xfrm>
            <a:custGeom>
              <a:avLst/>
              <a:gdLst/>
              <a:ahLst/>
              <a:cxnLst/>
              <a:rect l="l" t="t" r="r" b="b"/>
              <a:pathLst>
                <a:path w="635" h="635">
                  <a:moveTo>
                    <a:pt x="292" y="507"/>
                  </a:moveTo>
                  <a:lnTo>
                    <a:pt x="203" y="330"/>
                  </a:lnTo>
                  <a:lnTo>
                    <a:pt x="101" y="165"/>
                  </a:lnTo>
                  <a:lnTo>
                    <a:pt x="0" y="0"/>
                  </a:lnTo>
                </a:path>
              </a:pathLst>
            </a:custGeom>
            <a:ln w="3175">
              <a:solidFill>
                <a:srgbClr val="231F20"/>
              </a:solidFill>
            </a:ln>
          </p:spPr>
          <p:txBody>
            <a:bodyPr wrap="square" lIns="0" tIns="0" rIns="0" bIns="0" rtlCol="0"/>
            <a:lstStyle/>
            <a:p/>
          </p:txBody>
        </p:sp>
        <p:sp>
          <p:nvSpPr>
            <p:cNvPr id="6678" name="object 6678" descr=""/>
            <p:cNvSpPr/>
            <p:nvPr/>
          </p:nvSpPr>
          <p:spPr>
            <a:xfrm>
              <a:off x="5568852" y="2383683"/>
              <a:ext cx="635" cy="635"/>
            </a:xfrm>
            <a:custGeom>
              <a:avLst/>
              <a:gdLst/>
              <a:ahLst/>
              <a:cxnLst/>
              <a:rect l="l" t="t" r="r" b="b"/>
              <a:pathLst>
                <a:path w="635" h="635">
                  <a:moveTo>
                    <a:pt x="241" y="393"/>
                  </a:moveTo>
                  <a:lnTo>
                    <a:pt x="165" y="253"/>
                  </a:lnTo>
                  <a:lnTo>
                    <a:pt x="88" y="126"/>
                  </a:lnTo>
                </a:path>
              </a:pathLst>
            </a:custGeom>
            <a:ln w="3175">
              <a:solidFill>
                <a:srgbClr val="231F20"/>
              </a:solidFill>
            </a:ln>
          </p:spPr>
          <p:txBody>
            <a:bodyPr wrap="square" lIns="0" tIns="0" rIns="0" bIns="0" rtlCol="0"/>
            <a:lstStyle/>
            <a:p/>
          </p:txBody>
        </p:sp>
        <p:sp>
          <p:nvSpPr>
            <p:cNvPr id="6679" name="object 6679" descr=""/>
            <p:cNvSpPr/>
            <p:nvPr/>
          </p:nvSpPr>
          <p:spPr>
            <a:xfrm>
              <a:off x="5568725" y="2384197"/>
              <a:ext cx="635" cy="635"/>
            </a:xfrm>
            <a:custGeom>
              <a:avLst/>
              <a:gdLst/>
              <a:ahLst/>
              <a:cxnLst/>
              <a:rect l="l" t="t" r="r" b="b"/>
              <a:pathLst>
                <a:path w="635" h="635">
                  <a:moveTo>
                    <a:pt x="101" y="177"/>
                  </a:moveTo>
                  <a:lnTo>
                    <a:pt x="0" y="0"/>
                  </a:lnTo>
                </a:path>
              </a:pathLst>
            </a:custGeom>
            <a:ln w="3175">
              <a:solidFill>
                <a:srgbClr val="231F20"/>
              </a:solidFill>
            </a:ln>
          </p:spPr>
          <p:txBody>
            <a:bodyPr wrap="square" lIns="0" tIns="0" rIns="0" bIns="0" rtlCol="0"/>
            <a:lstStyle/>
            <a:p/>
          </p:txBody>
        </p:sp>
        <p:sp>
          <p:nvSpPr>
            <p:cNvPr id="6680" name="object 6680" descr=""/>
            <p:cNvSpPr/>
            <p:nvPr/>
          </p:nvSpPr>
          <p:spPr>
            <a:xfrm>
              <a:off x="5569004" y="2384197"/>
              <a:ext cx="635" cy="635"/>
            </a:xfrm>
            <a:custGeom>
              <a:avLst/>
              <a:gdLst/>
              <a:ahLst/>
              <a:cxnLst/>
              <a:rect l="l" t="t" r="r" b="b"/>
              <a:pathLst>
                <a:path w="635" h="635">
                  <a:moveTo>
                    <a:pt x="88" y="177"/>
                  </a:moveTo>
                  <a:lnTo>
                    <a:pt x="0" y="0"/>
                  </a:lnTo>
                </a:path>
              </a:pathLst>
            </a:custGeom>
            <a:ln w="3175">
              <a:solidFill>
                <a:srgbClr val="231F20"/>
              </a:solidFill>
            </a:ln>
          </p:spPr>
          <p:txBody>
            <a:bodyPr wrap="square" lIns="0" tIns="0" rIns="0" bIns="0" rtlCol="0"/>
            <a:lstStyle/>
            <a:p/>
          </p:txBody>
        </p:sp>
        <p:sp>
          <p:nvSpPr>
            <p:cNvPr id="6681" name="object 6681" descr=""/>
            <p:cNvSpPr/>
            <p:nvPr/>
          </p:nvSpPr>
          <p:spPr>
            <a:xfrm>
              <a:off x="5568886" y="2384360"/>
              <a:ext cx="635" cy="635"/>
            </a:xfrm>
            <a:custGeom>
              <a:avLst/>
              <a:gdLst/>
              <a:ahLst/>
              <a:cxnLst/>
              <a:rect l="l" t="t" r="r" b="b"/>
              <a:pathLst>
                <a:path w="635" h="635">
                  <a:moveTo>
                    <a:pt x="63" y="114"/>
                  </a:moveTo>
                </a:path>
                <a:path w="635" h="635">
                  <a:moveTo>
                    <a:pt x="63" y="114"/>
                  </a:moveTo>
                </a:path>
              </a:pathLst>
            </a:custGeom>
            <a:ln w="3175">
              <a:solidFill>
                <a:srgbClr val="231F20"/>
              </a:solidFill>
            </a:ln>
          </p:spPr>
          <p:txBody>
            <a:bodyPr wrap="square" lIns="0" tIns="0" rIns="0" bIns="0" rtlCol="0"/>
            <a:lstStyle/>
            <a:p/>
          </p:txBody>
        </p:sp>
        <p:sp>
          <p:nvSpPr>
            <p:cNvPr id="6682" name="object 6682" descr=""/>
            <p:cNvSpPr/>
            <p:nvPr/>
          </p:nvSpPr>
          <p:spPr>
            <a:xfrm>
              <a:off x="5569252" y="2384595"/>
              <a:ext cx="635" cy="635"/>
            </a:xfrm>
            <a:custGeom>
              <a:avLst/>
              <a:gdLst/>
              <a:ahLst/>
              <a:cxnLst/>
              <a:rect l="l" t="t" r="r" b="b"/>
              <a:pathLst>
                <a:path w="635" h="635">
                  <a:moveTo>
                    <a:pt x="63" y="139"/>
                  </a:moveTo>
                  <a:lnTo>
                    <a:pt x="0" y="0"/>
                  </a:lnTo>
                </a:path>
                <a:path w="635" h="635">
                  <a:moveTo>
                    <a:pt x="63" y="139"/>
                  </a:moveTo>
                  <a:lnTo>
                    <a:pt x="0" y="0"/>
                  </a:lnTo>
                </a:path>
              </a:pathLst>
            </a:custGeom>
            <a:ln w="3175">
              <a:solidFill>
                <a:srgbClr val="231F20"/>
              </a:solidFill>
            </a:ln>
          </p:spPr>
          <p:txBody>
            <a:bodyPr wrap="square" lIns="0" tIns="0" rIns="0" bIns="0" rtlCol="0"/>
            <a:lstStyle/>
            <a:p/>
          </p:txBody>
        </p:sp>
        <p:sp>
          <p:nvSpPr>
            <p:cNvPr id="6683" name="object 6683" descr=""/>
            <p:cNvSpPr/>
            <p:nvPr/>
          </p:nvSpPr>
          <p:spPr>
            <a:xfrm>
              <a:off x="5562170" y="2384139"/>
              <a:ext cx="635" cy="635"/>
            </a:xfrm>
            <a:custGeom>
              <a:avLst/>
              <a:gdLst/>
              <a:ahLst/>
              <a:cxnLst/>
              <a:rect l="l" t="t" r="r" b="b"/>
              <a:pathLst>
                <a:path w="635" h="635">
                  <a:moveTo>
                    <a:pt x="63" y="12"/>
                  </a:moveTo>
                </a:path>
              </a:pathLst>
            </a:custGeom>
            <a:ln w="3175">
              <a:solidFill>
                <a:srgbClr val="231F20"/>
              </a:solidFill>
            </a:ln>
          </p:spPr>
          <p:txBody>
            <a:bodyPr wrap="square" lIns="0" tIns="0" rIns="0" bIns="0" rtlCol="0"/>
            <a:lstStyle/>
            <a:p/>
          </p:txBody>
        </p:sp>
        <p:sp>
          <p:nvSpPr>
            <p:cNvPr id="6684" name="object 6684" descr=""/>
            <p:cNvSpPr/>
            <p:nvPr/>
          </p:nvSpPr>
          <p:spPr>
            <a:xfrm>
              <a:off x="5562238" y="2383879"/>
              <a:ext cx="635" cy="635"/>
            </a:xfrm>
            <a:custGeom>
              <a:avLst/>
              <a:gdLst/>
              <a:ahLst/>
              <a:cxnLst/>
              <a:rect l="l" t="t" r="r" b="b"/>
              <a:pathLst>
                <a:path w="635" h="635">
                  <a:moveTo>
                    <a:pt x="126" y="12"/>
                  </a:moveTo>
                </a:path>
              </a:pathLst>
            </a:custGeom>
            <a:ln w="3175">
              <a:solidFill>
                <a:srgbClr val="231F20"/>
              </a:solidFill>
            </a:ln>
          </p:spPr>
          <p:txBody>
            <a:bodyPr wrap="square" lIns="0" tIns="0" rIns="0" bIns="0" rtlCol="0"/>
            <a:lstStyle/>
            <a:p/>
          </p:txBody>
        </p:sp>
        <p:sp>
          <p:nvSpPr>
            <p:cNvPr id="6685" name="object 6685" descr=""/>
            <p:cNvSpPr/>
            <p:nvPr/>
          </p:nvSpPr>
          <p:spPr>
            <a:xfrm>
              <a:off x="5560950" y="2384139"/>
              <a:ext cx="635" cy="0"/>
            </a:xfrm>
            <a:custGeom>
              <a:avLst/>
              <a:gdLst/>
              <a:ahLst/>
              <a:cxnLst/>
              <a:rect l="l" t="t" r="r" b="b"/>
              <a:pathLst>
                <a:path w="635" h="0">
                  <a:moveTo>
                    <a:pt x="0" y="0"/>
                  </a:moveTo>
                  <a:lnTo>
                    <a:pt x="25" y="0"/>
                  </a:lnTo>
                </a:path>
              </a:pathLst>
            </a:custGeom>
            <a:ln w="3175">
              <a:solidFill>
                <a:srgbClr val="231F20"/>
              </a:solidFill>
            </a:ln>
          </p:spPr>
          <p:txBody>
            <a:bodyPr wrap="square" lIns="0" tIns="0" rIns="0" bIns="0" rtlCol="0"/>
            <a:lstStyle/>
            <a:p/>
          </p:txBody>
        </p:sp>
        <p:sp>
          <p:nvSpPr>
            <p:cNvPr id="6686" name="object 6686" descr=""/>
            <p:cNvSpPr/>
            <p:nvPr/>
          </p:nvSpPr>
          <p:spPr>
            <a:xfrm>
              <a:off x="5561552" y="2384139"/>
              <a:ext cx="635" cy="0"/>
            </a:xfrm>
            <a:custGeom>
              <a:avLst/>
              <a:gdLst/>
              <a:ahLst/>
              <a:cxnLst/>
              <a:rect l="l" t="t" r="r" b="b"/>
              <a:pathLst>
                <a:path w="635" h="0">
                  <a:moveTo>
                    <a:pt x="25" y="0"/>
                  </a:moveTo>
                  <a:lnTo>
                    <a:pt x="0" y="0"/>
                  </a:lnTo>
                </a:path>
              </a:pathLst>
            </a:custGeom>
            <a:ln w="3175">
              <a:solidFill>
                <a:srgbClr val="231F20"/>
              </a:solidFill>
            </a:ln>
          </p:spPr>
          <p:txBody>
            <a:bodyPr wrap="square" lIns="0" tIns="0" rIns="0" bIns="0" rtlCol="0"/>
            <a:lstStyle/>
            <a:p/>
          </p:txBody>
        </p:sp>
        <p:sp>
          <p:nvSpPr>
            <p:cNvPr id="6687" name="object 6687" descr=""/>
            <p:cNvSpPr/>
            <p:nvPr/>
          </p:nvSpPr>
          <p:spPr>
            <a:xfrm>
              <a:off x="5562680" y="2384429"/>
              <a:ext cx="635" cy="635"/>
            </a:xfrm>
            <a:custGeom>
              <a:avLst/>
              <a:gdLst/>
              <a:ahLst/>
              <a:cxnLst/>
              <a:rect l="l" t="t" r="r" b="b"/>
              <a:pathLst>
                <a:path w="635" h="635">
                  <a:moveTo>
                    <a:pt x="292" y="342"/>
                  </a:moveTo>
                  <a:lnTo>
                    <a:pt x="279" y="177"/>
                  </a:lnTo>
                  <a:lnTo>
                    <a:pt x="0" y="0"/>
                  </a:lnTo>
                </a:path>
              </a:pathLst>
            </a:custGeom>
            <a:ln w="3175">
              <a:solidFill>
                <a:srgbClr val="231F20"/>
              </a:solidFill>
            </a:ln>
          </p:spPr>
          <p:txBody>
            <a:bodyPr wrap="square" lIns="0" tIns="0" rIns="0" bIns="0" rtlCol="0"/>
            <a:lstStyle/>
            <a:p/>
          </p:txBody>
        </p:sp>
        <p:sp>
          <p:nvSpPr>
            <p:cNvPr id="6688" name="object 6688" descr=""/>
            <p:cNvSpPr/>
            <p:nvPr/>
          </p:nvSpPr>
          <p:spPr>
            <a:xfrm>
              <a:off x="5560541" y="2384425"/>
              <a:ext cx="635" cy="635"/>
            </a:xfrm>
            <a:custGeom>
              <a:avLst/>
              <a:gdLst/>
              <a:ahLst/>
              <a:cxnLst/>
              <a:rect l="l" t="t" r="r" b="b"/>
              <a:pathLst>
                <a:path w="635" h="635">
                  <a:moveTo>
                    <a:pt x="292" y="0"/>
                  </a:moveTo>
                  <a:lnTo>
                    <a:pt x="127" y="50"/>
                  </a:lnTo>
                  <a:lnTo>
                    <a:pt x="12" y="190"/>
                  </a:lnTo>
                  <a:lnTo>
                    <a:pt x="0" y="342"/>
                  </a:lnTo>
                </a:path>
              </a:pathLst>
            </a:custGeom>
            <a:ln w="3175">
              <a:solidFill>
                <a:srgbClr val="231F20"/>
              </a:solidFill>
            </a:ln>
          </p:spPr>
          <p:txBody>
            <a:bodyPr wrap="square" lIns="0" tIns="0" rIns="0" bIns="0" rtlCol="0"/>
            <a:lstStyle/>
            <a:p/>
          </p:txBody>
        </p:sp>
        <p:sp>
          <p:nvSpPr>
            <p:cNvPr id="6689" name="object 6689" descr=""/>
            <p:cNvSpPr/>
            <p:nvPr/>
          </p:nvSpPr>
          <p:spPr>
            <a:xfrm>
              <a:off x="5549019" y="239851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690" name="object 6690" descr=""/>
            <p:cNvSpPr/>
            <p:nvPr/>
          </p:nvSpPr>
          <p:spPr>
            <a:xfrm>
              <a:off x="5555258" y="2374257"/>
              <a:ext cx="1270" cy="1270"/>
            </a:xfrm>
            <a:custGeom>
              <a:avLst/>
              <a:gdLst/>
              <a:ahLst/>
              <a:cxnLst/>
              <a:rect l="l" t="t" r="r" b="b"/>
              <a:pathLst>
                <a:path w="1270" h="1269">
                  <a:moveTo>
                    <a:pt x="0" y="952"/>
                  </a:moveTo>
                  <a:lnTo>
                    <a:pt x="533" y="952"/>
                  </a:lnTo>
                  <a:lnTo>
                    <a:pt x="952" y="520"/>
                  </a:lnTo>
                  <a:lnTo>
                    <a:pt x="952" y="0"/>
                  </a:lnTo>
                </a:path>
              </a:pathLst>
            </a:custGeom>
            <a:ln w="3175">
              <a:solidFill>
                <a:srgbClr val="231F20"/>
              </a:solidFill>
            </a:ln>
          </p:spPr>
          <p:txBody>
            <a:bodyPr wrap="square" lIns="0" tIns="0" rIns="0" bIns="0" rtlCol="0"/>
            <a:lstStyle/>
            <a:p/>
          </p:txBody>
        </p:sp>
        <p:sp>
          <p:nvSpPr>
            <p:cNvPr id="6691" name="object 6691" descr=""/>
            <p:cNvSpPr/>
            <p:nvPr/>
          </p:nvSpPr>
          <p:spPr>
            <a:xfrm>
              <a:off x="5559711" y="2350380"/>
              <a:ext cx="635" cy="635"/>
            </a:xfrm>
            <a:custGeom>
              <a:avLst/>
              <a:gdLst/>
              <a:ahLst/>
              <a:cxnLst/>
              <a:rect l="l" t="t" r="r" b="b"/>
              <a:pathLst>
                <a:path w="635" h="635">
                  <a:moveTo>
                    <a:pt x="469" y="0"/>
                  </a:moveTo>
                  <a:lnTo>
                    <a:pt x="304" y="38"/>
                  </a:lnTo>
                  <a:lnTo>
                    <a:pt x="152" y="63"/>
                  </a:lnTo>
                  <a:lnTo>
                    <a:pt x="0" y="101"/>
                  </a:lnTo>
                </a:path>
                <a:path w="635" h="635">
                  <a:moveTo>
                    <a:pt x="469" y="0"/>
                  </a:moveTo>
                  <a:lnTo>
                    <a:pt x="317" y="25"/>
                  </a:lnTo>
                  <a:lnTo>
                    <a:pt x="165" y="63"/>
                  </a:lnTo>
                  <a:lnTo>
                    <a:pt x="0" y="88"/>
                  </a:lnTo>
                </a:path>
              </a:pathLst>
            </a:custGeom>
            <a:ln w="3175">
              <a:solidFill>
                <a:srgbClr val="231F20"/>
              </a:solidFill>
            </a:ln>
          </p:spPr>
          <p:txBody>
            <a:bodyPr wrap="square" lIns="0" tIns="0" rIns="0" bIns="0" rtlCol="0"/>
            <a:lstStyle/>
            <a:p/>
          </p:txBody>
        </p:sp>
        <p:sp>
          <p:nvSpPr>
            <p:cNvPr id="6692" name="object 6692" descr=""/>
            <p:cNvSpPr/>
            <p:nvPr/>
          </p:nvSpPr>
          <p:spPr>
            <a:xfrm>
              <a:off x="5558798" y="2351087"/>
              <a:ext cx="635" cy="635"/>
            </a:xfrm>
            <a:custGeom>
              <a:avLst/>
              <a:gdLst/>
              <a:ahLst/>
              <a:cxnLst/>
              <a:rect l="l" t="t" r="r" b="b"/>
              <a:pathLst>
                <a:path w="635" h="635">
                  <a:moveTo>
                    <a:pt x="558" y="0"/>
                  </a:moveTo>
                  <a:lnTo>
                    <a:pt x="0" y="114"/>
                  </a:lnTo>
                </a:path>
                <a:path w="635" h="635">
                  <a:moveTo>
                    <a:pt x="558" y="0"/>
                  </a:moveTo>
                  <a:lnTo>
                    <a:pt x="0" y="114"/>
                  </a:lnTo>
                </a:path>
              </a:pathLst>
            </a:custGeom>
            <a:ln w="3175">
              <a:solidFill>
                <a:srgbClr val="231F20"/>
              </a:solidFill>
            </a:ln>
          </p:spPr>
          <p:txBody>
            <a:bodyPr wrap="square" lIns="0" tIns="0" rIns="0" bIns="0" rtlCol="0"/>
            <a:lstStyle/>
            <a:p/>
          </p:txBody>
        </p:sp>
        <p:sp>
          <p:nvSpPr>
            <p:cNvPr id="6693" name="object 6693" descr=""/>
            <p:cNvSpPr/>
            <p:nvPr/>
          </p:nvSpPr>
          <p:spPr>
            <a:xfrm>
              <a:off x="5559761" y="2355738"/>
              <a:ext cx="635" cy="635"/>
            </a:xfrm>
            <a:custGeom>
              <a:avLst/>
              <a:gdLst/>
              <a:ahLst/>
              <a:cxnLst/>
              <a:rect l="l" t="t" r="r" b="b"/>
              <a:pathLst>
                <a:path w="635" h="635">
                  <a:moveTo>
                    <a:pt x="228" y="0"/>
                  </a:moveTo>
                  <a:lnTo>
                    <a:pt x="76" y="25"/>
                  </a:lnTo>
                </a:path>
              </a:pathLst>
            </a:custGeom>
            <a:ln w="3175">
              <a:solidFill>
                <a:srgbClr val="231F20"/>
              </a:solidFill>
            </a:ln>
          </p:spPr>
          <p:txBody>
            <a:bodyPr wrap="square" lIns="0" tIns="0" rIns="0" bIns="0" rtlCol="0"/>
            <a:lstStyle/>
            <a:p/>
          </p:txBody>
        </p:sp>
        <p:sp>
          <p:nvSpPr>
            <p:cNvPr id="6694" name="object 6694" descr=""/>
            <p:cNvSpPr/>
            <p:nvPr/>
          </p:nvSpPr>
          <p:spPr>
            <a:xfrm>
              <a:off x="5559593" y="2355452"/>
              <a:ext cx="635" cy="635"/>
            </a:xfrm>
            <a:custGeom>
              <a:avLst/>
              <a:gdLst/>
              <a:ahLst/>
              <a:cxnLst/>
              <a:rect l="l" t="t" r="r" b="b"/>
              <a:pathLst>
                <a:path w="635" h="635">
                  <a:moveTo>
                    <a:pt x="228" y="0"/>
                  </a:moveTo>
                  <a:lnTo>
                    <a:pt x="76" y="25"/>
                  </a:lnTo>
                </a:path>
              </a:pathLst>
            </a:custGeom>
            <a:ln w="3175">
              <a:solidFill>
                <a:srgbClr val="231F20"/>
              </a:solidFill>
            </a:ln>
          </p:spPr>
          <p:txBody>
            <a:bodyPr wrap="square" lIns="0" tIns="0" rIns="0" bIns="0" rtlCol="0"/>
            <a:lstStyle/>
            <a:p/>
          </p:txBody>
        </p:sp>
        <p:sp>
          <p:nvSpPr>
            <p:cNvPr id="6695" name="object 6695" descr=""/>
            <p:cNvSpPr/>
            <p:nvPr/>
          </p:nvSpPr>
          <p:spPr>
            <a:xfrm>
              <a:off x="5569285" y="2382364"/>
              <a:ext cx="635" cy="635"/>
            </a:xfrm>
            <a:custGeom>
              <a:avLst/>
              <a:gdLst/>
              <a:ahLst/>
              <a:cxnLst/>
              <a:rect l="l" t="t" r="r" b="b"/>
              <a:pathLst>
                <a:path w="635" h="635">
                  <a:moveTo>
                    <a:pt x="25" y="101"/>
                  </a:moveTo>
                </a:path>
              </a:pathLst>
            </a:custGeom>
            <a:ln w="3175">
              <a:solidFill>
                <a:srgbClr val="231F20"/>
              </a:solidFill>
            </a:ln>
          </p:spPr>
          <p:txBody>
            <a:bodyPr wrap="square" lIns="0" tIns="0" rIns="0" bIns="0" rtlCol="0"/>
            <a:lstStyle/>
            <a:p/>
          </p:txBody>
        </p:sp>
        <p:sp>
          <p:nvSpPr>
            <p:cNvPr id="6696" name="object 6696" descr=""/>
            <p:cNvSpPr/>
            <p:nvPr/>
          </p:nvSpPr>
          <p:spPr>
            <a:xfrm>
              <a:off x="5569049" y="2382525"/>
              <a:ext cx="635" cy="635"/>
            </a:xfrm>
            <a:custGeom>
              <a:avLst/>
              <a:gdLst/>
              <a:ahLst/>
              <a:cxnLst/>
              <a:rect l="l" t="t" r="r" b="b"/>
              <a:pathLst>
                <a:path w="635" h="635">
                  <a:moveTo>
                    <a:pt x="25" y="114"/>
                  </a:moveTo>
                </a:path>
              </a:pathLst>
            </a:custGeom>
            <a:ln w="3175">
              <a:solidFill>
                <a:srgbClr val="231F20"/>
              </a:solidFill>
            </a:ln>
          </p:spPr>
          <p:txBody>
            <a:bodyPr wrap="square" lIns="0" tIns="0" rIns="0" bIns="0" rtlCol="0"/>
            <a:lstStyle/>
            <a:p/>
          </p:txBody>
        </p:sp>
        <p:sp>
          <p:nvSpPr>
            <p:cNvPr id="6697" name="object 6697" descr=""/>
            <p:cNvSpPr/>
            <p:nvPr/>
          </p:nvSpPr>
          <p:spPr>
            <a:xfrm>
              <a:off x="5569352" y="2382634"/>
              <a:ext cx="635" cy="635"/>
            </a:xfrm>
            <a:custGeom>
              <a:avLst/>
              <a:gdLst/>
              <a:ahLst/>
              <a:cxnLst/>
              <a:rect l="l" t="t" r="r" b="b"/>
              <a:pathLst>
                <a:path w="635" h="635">
                  <a:moveTo>
                    <a:pt x="38" y="203"/>
                  </a:moveTo>
                  <a:lnTo>
                    <a:pt x="12" y="63"/>
                  </a:lnTo>
                </a:path>
              </a:pathLst>
            </a:custGeom>
            <a:ln w="3175">
              <a:solidFill>
                <a:srgbClr val="231F20"/>
              </a:solidFill>
            </a:ln>
          </p:spPr>
          <p:txBody>
            <a:bodyPr wrap="square" lIns="0" tIns="0" rIns="0" bIns="0" rtlCol="0"/>
            <a:lstStyle/>
            <a:p/>
          </p:txBody>
        </p:sp>
        <p:sp>
          <p:nvSpPr>
            <p:cNvPr id="6698" name="object 6698" descr=""/>
            <p:cNvSpPr/>
            <p:nvPr/>
          </p:nvSpPr>
          <p:spPr>
            <a:xfrm>
              <a:off x="5569389" y="2382889"/>
              <a:ext cx="635" cy="635"/>
            </a:xfrm>
            <a:custGeom>
              <a:avLst/>
              <a:gdLst/>
              <a:ahLst/>
              <a:cxnLst/>
              <a:rect l="l" t="t" r="r" b="b"/>
              <a:pathLst>
                <a:path w="635" h="635">
                  <a:moveTo>
                    <a:pt x="63" y="419"/>
                  </a:moveTo>
                  <a:lnTo>
                    <a:pt x="50" y="266"/>
                  </a:lnTo>
                  <a:lnTo>
                    <a:pt x="0" y="0"/>
                  </a:lnTo>
                </a:path>
              </a:pathLst>
            </a:custGeom>
            <a:ln w="3175">
              <a:solidFill>
                <a:srgbClr val="231F20"/>
              </a:solidFill>
            </a:ln>
          </p:spPr>
          <p:txBody>
            <a:bodyPr wrap="square" lIns="0" tIns="0" rIns="0" bIns="0" rtlCol="0"/>
            <a:lstStyle/>
            <a:p/>
          </p:txBody>
        </p:sp>
        <p:sp>
          <p:nvSpPr>
            <p:cNvPr id="6699" name="object 6699" descr=""/>
            <p:cNvSpPr/>
            <p:nvPr/>
          </p:nvSpPr>
          <p:spPr>
            <a:xfrm>
              <a:off x="5569173" y="2384073"/>
              <a:ext cx="635" cy="635"/>
            </a:xfrm>
            <a:custGeom>
              <a:avLst/>
              <a:gdLst/>
              <a:ahLst/>
              <a:cxnLst/>
              <a:rect l="l" t="t" r="r" b="b"/>
              <a:pathLst>
                <a:path w="635" h="635">
                  <a:moveTo>
                    <a:pt x="0" y="177"/>
                  </a:moveTo>
                  <a:lnTo>
                    <a:pt x="0" y="127"/>
                  </a:lnTo>
                </a:path>
                <a:path w="635" h="635">
                  <a:moveTo>
                    <a:pt x="0" y="177"/>
                  </a:moveTo>
                </a:path>
                <a:path w="635" h="635">
                  <a:moveTo>
                    <a:pt x="0" y="177"/>
                  </a:moveTo>
                  <a:lnTo>
                    <a:pt x="12" y="0"/>
                  </a:lnTo>
                </a:path>
              </a:pathLst>
            </a:custGeom>
            <a:ln w="3175">
              <a:solidFill>
                <a:srgbClr val="231F20"/>
              </a:solidFill>
            </a:ln>
          </p:spPr>
          <p:txBody>
            <a:bodyPr wrap="square" lIns="0" tIns="0" rIns="0" bIns="0" rtlCol="0"/>
            <a:lstStyle/>
            <a:p/>
          </p:txBody>
        </p:sp>
        <p:sp>
          <p:nvSpPr>
            <p:cNvPr id="6700" name="object 6700" descr=""/>
            <p:cNvSpPr/>
            <p:nvPr/>
          </p:nvSpPr>
          <p:spPr>
            <a:xfrm>
              <a:off x="5569543" y="2382431"/>
              <a:ext cx="635" cy="635"/>
            </a:xfrm>
            <a:custGeom>
              <a:avLst/>
              <a:gdLst/>
              <a:ahLst/>
              <a:cxnLst/>
              <a:rect l="l" t="t" r="r" b="b"/>
              <a:pathLst>
                <a:path w="635" h="635">
                  <a:moveTo>
                    <a:pt x="101" y="406"/>
                  </a:moveTo>
                  <a:lnTo>
                    <a:pt x="76" y="266"/>
                  </a:lnTo>
                  <a:lnTo>
                    <a:pt x="38" y="139"/>
                  </a:lnTo>
                  <a:lnTo>
                    <a:pt x="0" y="0"/>
                  </a:lnTo>
                </a:path>
                <a:path w="635" h="635">
                  <a:moveTo>
                    <a:pt x="101" y="406"/>
                  </a:moveTo>
                  <a:lnTo>
                    <a:pt x="76" y="266"/>
                  </a:lnTo>
                  <a:lnTo>
                    <a:pt x="38" y="139"/>
                  </a:lnTo>
                  <a:lnTo>
                    <a:pt x="0" y="0"/>
                  </a:lnTo>
                </a:path>
              </a:pathLst>
            </a:custGeom>
            <a:ln w="3175">
              <a:solidFill>
                <a:srgbClr val="231F20"/>
              </a:solidFill>
            </a:ln>
          </p:spPr>
          <p:txBody>
            <a:bodyPr wrap="square" lIns="0" tIns="0" rIns="0" bIns="0" rtlCol="0"/>
            <a:lstStyle/>
            <a:p/>
          </p:txBody>
        </p:sp>
        <p:sp>
          <p:nvSpPr>
            <p:cNvPr id="6701" name="object 6701" descr=""/>
            <p:cNvSpPr/>
            <p:nvPr/>
          </p:nvSpPr>
          <p:spPr>
            <a:xfrm>
              <a:off x="5569186" y="2383899"/>
              <a:ext cx="635" cy="635"/>
            </a:xfrm>
            <a:custGeom>
              <a:avLst/>
              <a:gdLst/>
              <a:ahLst/>
              <a:cxnLst/>
              <a:rect l="l" t="t" r="r" b="b"/>
              <a:pathLst>
                <a:path w="635" h="635">
                  <a:moveTo>
                    <a:pt x="0" y="177"/>
                  </a:moveTo>
                  <a:lnTo>
                    <a:pt x="12" y="0"/>
                  </a:lnTo>
                </a:path>
              </a:pathLst>
            </a:custGeom>
            <a:ln w="3175">
              <a:solidFill>
                <a:srgbClr val="231F20"/>
              </a:solidFill>
            </a:ln>
          </p:spPr>
          <p:txBody>
            <a:bodyPr wrap="square" lIns="0" tIns="0" rIns="0" bIns="0" rtlCol="0"/>
            <a:lstStyle/>
            <a:p/>
          </p:txBody>
        </p:sp>
        <p:sp>
          <p:nvSpPr>
            <p:cNvPr id="6702" name="object 6702" descr=""/>
            <p:cNvSpPr/>
            <p:nvPr/>
          </p:nvSpPr>
          <p:spPr>
            <a:xfrm>
              <a:off x="5569192" y="2383336"/>
              <a:ext cx="635" cy="635"/>
            </a:xfrm>
            <a:custGeom>
              <a:avLst/>
              <a:gdLst/>
              <a:ahLst/>
              <a:cxnLst/>
              <a:rect l="l" t="t" r="r" b="b"/>
              <a:pathLst>
                <a:path w="635" h="635">
                  <a:moveTo>
                    <a:pt x="12" y="393"/>
                  </a:moveTo>
                  <a:lnTo>
                    <a:pt x="12" y="253"/>
                  </a:lnTo>
                  <a:lnTo>
                    <a:pt x="12" y="126"/>
                  </a:lnTo>
                </a:path>
              </a:pathLst>
            </a:custGeom>
            <a:ln w="3175">
              <a:solidFill>
                <a:srgbClr val="231F20"/>
              </a:solidFill>
            </a:ln>
          </p:spPr>
          <p:txBody>
            <a:bodyPr wrap="square" lIns="0" tIns="0" rIns="0" bIns="0" rtlCol="0"/>
            <a:lstStyle/>
            <a:p/>
          </p:txBody>
        </p:sp>
        <p:sp>
          <p:nvSpPr>
            <p:cNvPr id="6703" name="object 6703" descr=""/>
            <p:cNvSpPr/>
            <p:nvPr/>
          </p:nvSpPr>
          <p:spPr>
            <a:xfrm>
              <a:off x="5569186" y="2383734"/>
              <a:ext cx="635" cy="635"/>
            </a:xfrm>
            <a:custGeom>
              <a:avLst/>
              <a:gdLst/>
              <a:ahLst/>
              <a:cxnLst/>
              <a:rect l="l" t="t" r="r" b="b"/>
              <a:pathLst>
                <a:path w="635" h="635">
                  <a:moveTo>
                    <a:pt x="0" y="342"/>
                  </a:moveTo>
                  <a:lnTo>
                    <a:pt x="12" y="114"/>
                  </a:lnTo>
                </a:path>
              </a:pathLst>
            </a:custGeom>
            <a:ln w="3175">
              <a:solidFill>
                <a:srgbClr val="231F20"/>
              </a:solidFill>
            </a:ln>
          </p:spPr>
          <p:txBody>
            <a:bodyPr wrap="square" lIns="0" tIns="0" rIns="0" bIns="0" rtlCol="0"/>
            <a:lstStyle/>
            <a:p/>
          </p:txBody>
        </p:sp>
        <p:sp>
          <p:nvSpPr>
            <p:cNvPr id="6704" name="object 6704" descr=""/>
            <p:cNvSpPr/>
            <p:nvPr/>
          </p:nvSpPr>
          <p:spPr>
            <a:xfrm>
              <a:off x="5569198" y="2383790"/>
              <a:ext cx="0" cy="635"/>
            </a:xfrm>
            <a:custGeom>
              <a:avLst/>
              <a:gdLst/>
              <a:ahLst/>
              <a:cxnLst/>
              <a:rect l="l" t="t" r="r" b="b"/>
              <a:pathLst>
                <a:path w="0" h="635">
                  <a:moveTo>
                    <a:pt x="0" y="114"/>
                  </a:moveTo>
                  <a:lnTo>
                    <a:pt x="0" y="50"/>
                  </a:lnTo>
                </a:path>
                <a:path w="0" h="635">
                  <a:moveTo>
                    <a:pt x="0" y="114"/>
                  </a:moveTo>
                </a:path>
              </a:pathLst>
            </a:custGeom>
            <a:ln w="3175">
              <a:solidFill>
                <a:srgbClr val="231F20"/>
              </a:solidFill>
            </a:ln>
          </p:spPr>
          <p:txBody>
            <a:bodyPr wrap="square" lIns="0" tIns="0" rIns="0" bIns="0" rtlCol="0"/>
            <a:lstStyle/>
            <a:p/>
          </p:txBody>
        </p:sp>
        <p:sp>
          <p:nvSpPr>
            <p:cNvPr id="6705" name="object 6705" descr=""/>
            <p:cNvSpPr/>
            <p:nvPr/>
          </p:nvSpPr>
          <p:spPr>
            <a:xfrm>
              <a:off x="5569656" y="2382889"/>
              <a:ext cx="635" cy="635"/>
            </a:xfrm>
            <a:custGeom>
              <a:avLst/>
              <a:gdLst/>
              <a:ahLst/>
              <a:cxnLst/>
              <a:rect l="l" t="t" r="r" b="b"/>
              <a:pathLst>
                <a:path w="635" h="635">
                  <a:moveTo>
                    <a:pt x="63" y="406"/>
                  </a:moveTo>
                  <a:lnTo>
                    <a:pt x="50" y="266"/>
                  </a:lnTo>
                  <a:lnTo>
                    <a:pt x="25" y="139"/>
                  </a:lnTo>
                  <a:lnTo>
                    <a:pt x="0" y="0"/>
                  </a:lnTo>
                </a:path>
                <a:path w="635" h="635">
                  <a:moveTo>
                    <a:pt x="63" y="406"/>
                  </a:moveTo>
                  <a:lnTo>
                    <a:pt x="50" y="266"/>
                  </a:lnTo>
                  <a:lnTo>
                    <a:pt x="25" y="139"/>
                  </a:lnTo>
                  <a:lnTo>
                    <a:pt x="0" y="0"/>
                  </a:lnTo>
                </a:path>
              </a:pathLst>
            </a:custGeom>
            <a:ln w="3175">
              <a:solidFill>
                <a:srgbClr val="231F20"/>
              </a:solidFill>
            </a:ln>
          </p:spPr>
          <p:txBody>
            <a:bodyPr wrap="square" lIns="0" tIns="0" rIns="0" bIns="0" rtlCol="0"/>
            <a:lstStyle/>
            <a:p/>
          </p:txBody>
        </p:sp>
        <p:sp>
          <p:nvSpPr>
            <p:cNvPr id="6706" name="object 6706" descr=""/>
            <p:cNvSpPr/>
            <p:nvPr/>
          </p:nvSpPr>
          <p:spPr>
            <a:xfrm>
              <a:off x="5569706" y="2384073"/>
              <a:ext cx="635" cy="635"/>
            </a:xfrm>
            <a:custGeom>
              <a:avLst/>
              <a:gdLst/>
              <a:ahLst/>
              <a:cxnLst/>
              <a:rect l="l" t="t" r="r" b="b"/>
              <a:pathLst>
                <a:path w="635" h="635">
                  <a:moveTo>
                    <a:pt x="0" y="177"/>
                  </a:moveTo>
                  <a:lnTo>
                    <a:pt x="12" y="0"/>
                  </a:lnTo>
                </a:path>
                <a:path w="635" h="635">
                  <a:moveTo>
                    <a:pt x="0" y="177"/>
                  </a:moveTo>
                </a:path>
              </a:pathLst>
            </a:custGeom>
            <a:ln w="3175">
              <a:solidFill>
                <a:srgbClr val="231F20"/>
              </a:solidFill>
            </a:ln>
          </p:spPr>
          <p:txBody>
            <a:bodyPr wrap="square" lIns="0" tIns="0" rIns="0" bIns="0" rtlCol="0"/>
            <a:lstStyle/>
            <a:p/>
          </p:txBody>
        </p:sp>
        <p:sp>
          <p:nvSpPr>
            <p:cNvPr id="6707" name="object 6707" descr=""/>
            <p:cNvSpPr/>
            <p:nvPr/>
          </p:nvSpPr>
          <p:spPr>
            <a:xfrm>
              <a:off x="5562437" y="2383110"/>
              <a:ext cx="635" cy="635"/>
            </a:xfrm>
            <a:custGeom>
              <a:avLst/>
              <a:gdLst/>
              <a:ahLst/>
              <a:cxnLst/>
              <a:rect l="l" t="t" r="r" b="b"/>
              <a:pathLst>
                <a:path w="635" h="635">
                  <a:moveTo>
                    <a:pt x="50" y="0"/>
                  </a:moveTo>
                  <a:lnTo>
                    <a:pt x="12" y="190"/>
                  </a:lnTo>
                  <a:lnTo>
                    <a:pt x="0" y="368"/>
                  </a:lnTo>
                  <a:lnTo>
                    <a:pt x="0" y="571"/>
                  </a:lnTo>
                </a:path>
                <a:path w="635" h="635">
                  <a:moveTo>
                    <a:pt x="50" y="0"/>
                  </a:moveTo>
                  <a:lnTo>
                    <a:pt x="12" y="203"/>
                  </a:lnTo>
                  <a:lnTo>
                    <a:pt x="0" y="406"/>
                  </a:lnTo>
                  <a:lnTo>
                    <a:pt x="0" y="622"/>
                  </a:lnTo>
                </a:path>
              </a:pathLst>
            </a:custGeom>
            <a:ln w="3175">
              <a:solidFill>
                <a:srgbClr val="231F20"/>
              </a:solidFill>
            </a:ln>
          </p:spPr>
          <p:txBody>
            <a:bodyPr wrap="square" lIns="0" tIns="0" rIns="0" bIns="0" rtlCol="0"/>
            <a:lstStyle/>
            <a:p/>
          </p:txBody>
        </p:sp>
        <p:sp>
          <p:nvSpPr>
            <p:cNvPr id="6708" name="object 6708" descr=""/>
            <p:cNvSpPr/>
            <p:nvPr/>
          </p:nvSpPr>
          <p:spPr>
            <a:xfrm>
              <a:off x="5569719" y="2384076"/>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6709" name="object 6709" descr=""/>
            <p:cNvSpPr/>
            <p:nvPr/>
          </p:nvSpPr>
          <p:spPr>
            <a:xfrm>
              <a:off x="5562432" y="2383730"/>
              <a:ext cx="635" cy="635"/>
            </a:xfrm>
            <a:custGeom>
              <a:avLst/>
              <a:gdLst/>
              <a:ahLst/>
              <a:cxnLst/>
              <a:rect l="l" t="t" r="r" b="b"/>
              <a:pathLst>
                <a:path w="635" h="635">
                  <a:moveTo>
                    <a:pt x="0" y="0"/>
                  </a:moveTo>
                  <a:lnTo>
                    <a:pt x="0" y="165"/>
                  </a:lnTo>
                  <a:lnTo>
                    <a:pt x="12" y="304"/>
                  </a:lnTo>
                  <a:lnTo>
                    <a:pt x="25" y="457"/>
                  </a:lnTo>
                </a:path>
              </a:pathLst>
            </a:custGeom>
            <a:ln w="3175">
              <a:solidFill>
                <a:srgbClr val="231F20"/>
              </a:solidFill>
            </a:ln>
          </p:spPr>
          <p:txBody>
            <a:bodyPr wrap="square" lIns="0" tIns="0" rIns="0" bIns="0" rtlCol="0"/>
            <a:lstStyle/>
            <a:p/>
          </p:txBody>
        </p:sp>
        <p:sp>
          <p:nvSpPr>
            <p:cNvPr id="6710" name="object 6710" descr=""/>
            <p:cNvSpPr/>
            <p:nvPr/>
          </p:nvSpPr>
          <p:spPr>
            <a:xfrm>
              <a:off x="5569726" y="2383899"/>
              <a:ext cx="635" cy="635"/>
            </a:xfrm>
            <a:custGeom>
              <a:avLst/>
              <a:gdLst/>
              <a:ahLst/>
              <a:cxnLst/>
              <a:rect l="l" t="t" r="r" b="b"/>
              <a:pathLst>
                <a:path w="635" h="635">
                  <a:moveTo>
                    <a:pt x="0" y="177"/>
                  </a:moveTo>
                  <a:lnTo>
                    <a:pt x="12" y="0"/>
                  </a:lnTo>
                </a:path>
              </a:pathLst>
            </a:custGeom>
            <a:ln w="3175">
              <a:solidFill>
                <a:srgbClr val="231F20"/>
              </a:solidFill>
            </a:ln>
          </p:spPr>
          <p:txBody>
            <a:bodyPr wrap="square" lIns="0" tIns="0" rIns="0" bIns="0" rtlCol="0"/>
            <a:lstStyle/>
            <a:p/>
          </p:txBody>
        </p:sp>
        <p:sp>
          <p:nvSpPr>
            <p:cNvPr id="6711" name="object 6711" descr=""/>
            <p:cNvSpPr/>
            <p:nvPr/>
          </p:nvSpPr>
          <p:spPr>
            <a:xfrm>
              <a:off x="5569731" y="2383336"/>
              <a:ext cx="635" cy="635"/>
            </a:xfrm>
            <a:custGeom>
              <a:avLst/>
              <a:gdLst/>
              <a:ahLst/>
              <a:cxnLst/>
              <a:rect l="l" t="t" r="r" b="b"/>
              <a:pathLst>
                <a:path w="635" h="635">
                  <a:moveTo>
                    <a:pt x="12" y="393"/>
                  </a:moveTo>
                  <a:lnTo>
                    <a:pt x="12" y="253"/>
                  </a:lnTo>
                  <a:lnTo>
                    <a:pt x="12" y="126"/>
                  </a:lnTo>
                </a:path>
                <a:path w="635" h="635">
                  <a:moveTo>
                    <a:pt x="12" y="393"/>
                  </a:moveTo>
                  <a:lnTo>
                    <a:pt x="12" y="253"/>
                  </a:lnTo>
                  <a:lnTo>
                    <a:pt x="12" y="126"/>
                  </a:lnTo>
                </a:path>
              </a:pathLst>
            </a:custGeom>
            <a:ln w="3175">
              <a:solidFill>
                <a:srgbClr val="231F20"/>
              </a:solidFill>
            </a:ln>
          </p:spPr>
          <p:txBody>
            <a:bodyPr wrap="square" lIns="0" tIns="0" rIns="0" bIns="0" rtlCol="0"/>
            <a:lstStyle/>
            <a:p/>
          </p:txBody>
        </p:sp>
        <p:sp>
          <p:nvSpPr>
            <p:cNvPr id="6712" name="object 6712" descr=""/>
            <p:cNvSpPr/>
            <p:nvPr/>
          </p:nvSpPr>
          <p:spPr>
            <a:xfrm>
              <a:off x="5569726" y="2383734"/>
              <a:ext cx="635" cy="635"/>
            </a:xfrm>
            <a:custGeom>
              <a:avLst/>
              <a:gdLst/>
              <a:ahLst/>
              <a:cxnLst/>
              <a:rect l="l" t="t" r="r" b="b"/>
              <a:pathLst>
                <a:path w="635" h="635">
                  <a:moveTo>
                    <a:pt x="0" y="342"/>
                  </a:moveTo>
                  <a:lnTo>
                    <a:pt x="12" y="114"/>
                  </a:lnTo>
                </a:path>
              </a:pathLst>
            </a:custGeom>
            <a:ln w="3175">
              <a:solidFill>
                <a:srgbClr val="231F20"/>
              </a:solidFill>
            </a:ln>
          </p:spPr>
          <p:txBody>
            <a:bodyPr wrap="square" lIns="0" tIns="0" rIns="0" bIns="0" rtlCol="0"/>
            <a:lstStyle/>
            <a:p/>
          </p:txBody>
        </p:sp>
        <p:sp>
          <p:nvSpPr>
            <p:cNvPr id="6713" name="object 6713" descr=""/>
            <p:cNvSpPr/>
            <p:nvPr/>
          </p:nvSpPr>
          <p:spPr>
            <a:xfrm>
              <a:off x="5569737" y="2383726"/>
              <a:ext cx="0" cy="635"/>
            </a:xfrm>
            <a:custGeom>
              <a:avLst/>
              <a:gdLst/>
              <a:ahLst/>
              <a:cxnLst/>
              <a:rect l="l" t="t" r="r" b="b"/>
              <a:pathLst>
                <a:path w="0" h="635">
                  <a:moveTo>
                    <a:pt x="0" y="177"/>
                  </a:moveTo>
                  <a:lnTo>
                    <a:pt x="0" y="0"/>
                  </a:lnTo>
                </a:path>
              </a:pathLst>
            </a:custGeom>
            <a:ln w="3175">
              <a:solidFill>
                <a:srgbClr val="231F20"/>
              </a:solidFill>
            </a:ln>
          </p:spPr>
          <p:txBody>
            <a:bodyPr wrap="square" lIns="0" tIns="0" rIns="0" bIns="0" rtlCol="0"/>
            <a:lstStyle/>
            <a:p/>
          </p:txBody>
        </p:sp>
        <p:sp>
          <p:nvSpPr>
            <p:cNvPr id="6714" name="object 6714" descr=""/>
            <p:cNvSpPr/>
            <p:nvPr/>
          </p:nvSpPr>
          <p:spPr>
            <a:xfrm>
              <a:off x="5570839" y="2384139"/>
              <a:ext cx="635" cy="635"/>
            </a:xfrm>
            <a:custGeom>
              <a:avLst/>
              <a:gdLst/>
              <a:ahLst/>
              <a:cxnLst/>
              <a:rect l="l" t="t" r="r" b="b"/>
              <a:pathLst>
                <a:path w="635" h="635">
                  <a:moveTo>
                    <a:pt x="63" y="12"/>
                  </a:moveTo>
                </a:path>
              </a:pathLst>
            </a:custGeom>
            <a:ln w="3175">
              <a:solidFill>
                <a:srgbClr val="231F20"/>
              </a:solidFill>
            </a:ln>
          </p:spPr>
          <p:txBody>
            <a:bodyPr wrap="square" lIns="0" tIns="0" rIns="0" bIns="0" rtlCol="0"/>
            <a:lstStyle/>
            <a:p/>
          </p:txBody>
        </p:sp>
        <p:sp>
          <p:nvSpPr>
            <p:cNvPr id="6715" name="object 6715" descr=""/>
            <p:cNvSpPr/>
            <p:nvPr/>
          </p:nvSpPr>
          <p:spPr>
            <a:xfrm>
              <a:off x="5570900" y="2383879"/>
              <a:ext cx="635" cy="635"/>
            </a:xfrm>
            <a:custGeom>
              <a:avLst/>
              <a:gdLst/>
              <a:ahLst/>
              <a:cxnLst/>
              <a:rect l="l" t="t" r="r" b="b"/>
              <a:pathLst>
                <a:path w="635" h="635">
                  <a:moveTo>
                    <a:pt x="126" y="12"/>
                  </a:moveTo>
                </a:path>
              </a:pathLst>
            </a:custGeom>
            <a:ln w="3175">
              <a:solidFill>
                <a:srgbClr val="231F20"/>
              </a:solidFill>
            </a:ln>
          </p:spPr>
          <p:txBody>
            <a:bodyPr wrap="square" lIns="0" tIns="0" rIns="0" bIns="0" rtlCol="0"/>
            <a:lstStyle/>
            <a:p/>
          </p:txBody>
        </p:sp>
        <p:sp>
          <p:nvSpPr>
            <p:cNvPr id="6716" name="object 6716" descr=""/>
            <p:cNvSpPr/>
            <p:nvPr/>
          </p:nvSpPr>
          <p:spPr>
            <a:xfrm>
              <a:off x="5569841" y="2384152"/>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6717" name="object 6717" descr=""/>
            <p:cNvSpPr/>
            <p:nvPr/>
          </p:nvSpPr>
          <p:spPr>
            <a:xfrm>
              <a:off x="5570221" y="2384139"/>
              <a:ext cx="635" cy="0"/>
            </a:xfrm>
            <a:custGeom>
              <a:avLst/>
              <a:gdLst/>
              <a:ahLst/>
              <a:cxnLst/>
              <a:rect l="l" t="t" r="r" b="b"/>
              <a:pathLst>
                <a:path w="635" h="0">
                  <a:moveTo>
                    <a:pt x="25" y="0"/>
                  </a:moveTo>
                  <a:lnTo>
                    <a:pt x="0" y="0"/>
                  </a:lnTo>
                </a:path>
              </a:pathLst>
            </a:custGeom>
            <a:ln w="3175">
              <a:solidFill>
                <a:srgbClr val="231F20"/>
              </a:solidFill>
            </a:ln>
          </p:spPr>
          <p:txBody>
            <a:bodyPr wrap="square" lIns="0" tIns="0" rIns="0" bIns="0" rtlCol="0"/>
            <a:lstStyle/>
            <a:p/>
          </p:txBody>
        </p:sp>
        <p:sp>
          <p:nvSpPr>
            <p:cNvPr id="6718" name="object 6718" descr=""/>
            <p:cNvSpPr/>
            <p:nvPr/>
          </p:nvSpPr>
          <p:spPr>
            <a:xfrm>
              <a:off x="5569204" y="2384425"/>
              <a:ext cx="635" cy="635"/>
            </a:xfrm>
            <a:custGeom>
              <a:avLst/>
              <a:gdLst/>
              <a:ahLst/>
              <a:cxnLst/>
              <a:rect l="l" t="t" r="r" b="b"/>
              <a:pathLst>
                <a:path w="635" h="635">
                  <a:moveTo>
                    <a:pt x="292" y="0"/>
                  </a:moveTo>
                  <a:lnTo>
                    <a:pt x="127" y="50"/>
                  </a:lnTo>
                  <a:lnTo>
                    <a:pt x="25" y="190"/>
                  </a:lnTo>
                  <a:lnTo>
                    <a:pt x="0" y="342"/>
                  </a:lnTo>
                </a:path>
              </a:pathLst>
            </a:custGeom>
            <a:ln w="3175">
              <a:solidFill>
                <a:srgbClr val="231F20"/>
              </a:solidFill>
            </a:ln>
          </p:spPr>
          <p:txBody>
            <a:bodyPr wrap="square" lIns="0" tIns="0" rIns="0" bIns="0" rtlCol="0"/>
            <a:lstStyle/>
            <a:p/>
          </p:txBody>
        </p:sp>
        <p:sp>
          <p:nvSpPr>
            <p:cNvPr id="6719" name="object 6719" descr=""/>
            <p:cNvSpPr/>
            <p:nvPr/>
          </p:nvSpPr>
          <p:spPr>
            <a:xfrm>
              <a:off x="5558532" y="2349152"/>
              <a:ext cx="1270" cy="635"/>
            </a:xfrm>
            <a:custGeom>
              <a:avLst/>
              <a:gdLst/>
              <a:ahLst/>
              <a:cxnLst/>
              <a:rect l="l" t="t" r="r" b="b"/>
              <a:pathLst>
                <a:path w="1270" h="635">
                  <a:moveTo>
                    <a:pt x="800" y="0"/>
                  </a:moveTo>
                  <a:lnTo>
                    <a:pt x="546" y="50"/>
                  </a:lnTo>
                  <a:lnTo>
                    <a:pt x="292" y="101"/>
                  </a:lnTo>
                  <a:lnTo>
                    <a:pt x="50" y="152"/>
                  </a:lnTo>
                </a:path>
                <a:path w="1270" h="635">
                  <a:moveTo>
                    <a:pt x="800" y="0"/>
                  </a:moveTo>
                  <a:lnTo>
                    <a:pt x="533" y="50"/>
                  </a:lnTo>
                  <a:lnTo>
                    <a:pt x="266" y="101"/>
                  </a:lnTo>
                  <a:lnTo>
                    <a:pt x="0" y="165"/>
                  </a:lnTo>
                </a:path>
              </a:pathLst>
            </a:custGeom>
            <a:ln w="3175">
              <a:solidFill>
                <a:srgbClr val="231F20"/>
              </a:solidFill>
            </a:ln>
          </p:spPr>
          <p:txBody>
            <a:bodyPr wrap="square" lIns="0" tIns="0" rIns="0" bIns="0" rtlCol="0"/>
            <a:lstStyle/>
            <a:p/>
          </p:txBody>
        </p:sp>
        <p:sp>
          <p:nvSpPr>
            <p:cNvPr id="6720" name="object 6720" descr=""/>
            <p:cNvSpPr/>
            <p:nvPr/>
          </p:nvSpPr>
          <p:spPr>
            <a:xfrm>
              <a:off x="5559436" y="2355428"/>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721" name="object 6721" descr=""/>
            <p:cNvSpPr/>
            <p:nvPr/>
          </p:nvSpPr>
          <p:spPr>
            <a:xfrm>
              <a:off x="5559471" y="2355428"/>
              <a:ext cx="635" cy="635"/>
            </a:xfrm>
            <a:custGeom>
              <a:avLst/>
              <a:gdLst/>
              <a:ahLst/>
              <a:cxnLst/>
              <a:rect l="l" t="t" r="r" b="b"/>
              <a:pathLst>
                <a:path w="635" h="635">
                  <a:moveTo>
                    <a:pt x="152" y="0"/>
                  </a:moveTo>
                  <a:lnTo>
                    <a:pt x="0" y="25"/>
                  </a:lnTo>
                </a:path>
              </a:pathLst>
            </a:custGeom>
            <a:ln w="3175">
              <a:solidFill>
                <a:srgbClr val="231F20"/>
              </a:solidFill>
            </a:ln>
          </p:spPr>
          <p:txBody>
            <a:bodyPr wrap="square" lIns="0" tIns="0" rIns="0" bIns="0" rtlCol="0"/>
            <a:lstStyle/>
            <a:p/>
          </p:txBody>
        </p:sp>
        <p:sp>
          <p:nvSpPr>
            <p:cNvPr id="6722" name="object 6722" descr=""/>
            <p:cNvSpPr/>
            <p:nvPr/>
          </p:nvSpPr>
          <p:spPr>
            <a:xfrm>
              <a:off x="5552201" y="239424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723" name="object 6723" descr=""/>
            <p:cNvSpPr/>
            <p:nvPr/>
          </p:nvSpPr>
          <p:spPr>
            <a:xfrm>
              <a:off x="5558990" y="2355626"/>
              <a:ext cx="635" cy="635"/>
            </a:xfrm>
            <a:custGeom>
              <a:avLst/>
              <a:gdLst/>
              <a:ahLst/>
              <a:cxnLst/>
              <a:rect l="l" t="t" r="r" b="b"/>
              <a:pathLst>
                <a:path w="635" h="635">
                  <a:moveTo>
                    <a:pt x="317" y="0"/>
                  </a:moveTo>
                  <a:lnTo>
                    <a:pt x="0" y="76"/>
                  </a:lnTo>
                </a:path>
              </a:pathLst>
            </a:custGeom>
            <a:ln w="3175">
              <a:solidFill>
                <a:srgbClr val="231F20"/>
              </a:solidFill>
            </a:ln>
          </p:spPr>
          <p:txBody>
            <a:bodyPr wrap="square" lIns="0" tIns="0" rIns="0" bIns="0" rtlCol="0"/>
            <a:lstStyle/>
            <a:p/>
          </p:txBody>
        </p:sp>
        <p:sp>
          <p:nvSpPr>
            <p:cNvPr id="6724" name="object 6724" descr=""/>
            <p:cNvSpPr/>
            <p:nvPr/>
          </p:nvSpPr>
          <p:spPr>
            <a:xfrm>
              <a:off x="5558960" y="2355589"/>
              <a:ext cx="635" cy="635"/>
            </a:xfrm>
            <a:custGeom>
              <a:avLst/>
              <a:gdLst/>
              <a:ahLst/>
              <a:cxnLst/>
              <a:rect l="l" t="t" r="r" b="b"/>
              <a:pathLst>
                <a:path w="635" h="635">
                  <a:moveTo>
                    <a:pt x="508" y="0"/>
                  </a:moveTo>
                  <a:lnTo>
                    <a:pt x="0" y="114"/>
                  </a:lnTo>
                </a:path>
              </a:pathLst>
            </a:custGeom>
            <a:ln w="3175">
              <a:solidFill>
                <a:srgbClr val="231F20"/>
              </a:solidFill>
            </a:ln>
          </p:spPr>
          <p:txBody>
            <a:bodyPr wrap="square" lIns="0" tIns="0" rIns="0" bIns="0" rtlCol="0"/>
            <a:lstStyle/>
            <a:p/>
          </p:txBody>
        </p:sp>
        <p:sp>
          <p:nvSpPr>
            <p:cNvPr id="6725" name="object 6725" descr=""/>
            <p:cNvSpPr/>
            <p:nvPr/>
          </p:nvSpPr>
          <p:spPr>
            <a:xfrm>
              <a:off x="5559021" y="2355626"/>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726" name="object 6726" descr=""/>
            <p:cNvSpPr/>
            <p:nvPr/>
          </p:nvSpPr>
          <p:spPr>
            <a:xfrm>
              <a:off x="5542812" y="2394545"/>
              <a:ext cx="635" cy="635"/>
            </a:xfrm>
            <a:custGeom>
              <a:avLst/>
              <a:gdLst/>
              <a:ahLst/>
              <a:cxnLst/>
              <a:rect l="l" t="t" r="r" b="b"/>
              <a:pathLst>
                <a:path w="635" h="635">
                  <a:moveTo>
                    <a:pt x="0" y="0"/>
                  </a:moveTo>
                  <a:lnTo>
                    <a:pt x="203" y="127"/>
                  </a:lnTo>
                </a:path>
              </a:pathLst>
            </a:custGeom>
            <a:ln w="3175">
              <a:solidFill>
                <a:srgbClr val="231F20"/>
              </a:solidFill>
            </a:ln>
          </p:spPr>
          <p:txBody>
            <a:bodyPr wrap="square" lIns="0" tIns="0" rIns="0" bIns="0" rtlCol="0"/>
            <a:lstStyle/>
            <a:p/>
          </p:txBody>
        </p:sp>
        <p:sp>
          <p:nvSpPr>
            <p:cNvPr id="6727" name="object 6727" descr=""/>
            <p:cNvSpPr/>
            <p:nvPr/>
          </p:nvSpPr>
          <p:spPr>
            <a:xfrm>
              <a:off x="5557694" y="2354424"/>
              <a:ext cx="635" cy="635"/>
            </a:xfrm>
            <a:custGeom>
              <a:avLst/>
              <a:gdLst/>
              <a:ahLst/>
              <a:cxnLst/>
              <a:rect l="l" t="t" r="r" b="b"/>
              <a:pathLst>
                <a:path w="635" h="635">
                  <a:moveTo>
                    <a:pt x="76" y="0"/>
                  </a:moveTo>
                </a:path>
                <a:path w="635" h="635">
                  <a:moveTo>
                    <a:pt x="76" y="0"/>
                  </a:moveTo>
                </a:path>
              </a:pathLst>
            </a:custGeom>
            <a:ln w="3175">
              <a:solidFill>
                <a:srgbClr val="231F20"/>
              </a:solidFill>
            </a:ln>
          </p:spPr>
          <p:txBody>
            <a:bodyPr wrap="square" lIns="0" tIns="0" rIns="0" bIns="0" rtlCol="0"/>
            <a:lstStyle/>
            <a:p/>
          </p:txBody>
        </p:sp>
        <p:sp>
          <p:nvSpPr>
            <p:cNvPr id="6728" name="object 6728" descr=""/>
            <p:cNvSpPr/>
            <p:nvPr/>
          </p:nvSpPr>
          <p:spPr>
            <a:xfrm>
              <a:off x="5558939" y="2355973"/>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6729" name="object 6729" descr=""/>
            <p:cNvSpPr/>
            <p:nvPr/>
          </p:nvSpPr>
          <p:spPr>
            <a:xfrm>
              <a:off x="5558746" y="2355973"/>
              <a:ext cx="635" cy="635"/>
            </a:xfrm>
            <a:custGeom>
              <a:avLst/>
              <a:gdLst/>
              <a:ahLst/>
              <a:cxnLst/>
              <a:rect l="l" t="t" r="r" b="b"/>
              <a:pathLst>
                <a:path w="635" h="635">
                  <a:moveTo>
                    <a:pt x="139" y="12"/>
                  </a:moveTo>
                  <a:lnTo>
                    <a:pt x="0" y="0"/>
                  </a:lnTo>
                </a:path>
              </a:pathLst>
            </a:custGeom>
            <a:ln w="3175">
              <a:solidFill>
                <a:srgbClr val="231F20"/>
              </a:solidFill>
            </a:ln>
          </p:spPr>
          <p:txBody>
            <a:bodyPr wrap="square" lIns="0" tIns="0" rIns="0" bIns="0" rtlCol="0"/>
            <a:lstStyle/>
            <a:p/>
          </p:txBody>
        </p:sp>
        <p:sp>
          <p:nvSpPr>
            <p:cNvPr id="6730" name="object 6730" descr=""/>
            <p:cNvSpPr/>
            <p:nvPr/>
          </p:nvSpPr>
          <p:spPr>
            <a:xfrm>
              <a:off x="5559012" y="2355973"/>
              <a:ext cx="635" cy="635"/>
            </a:xfrm>
            <a:custGeom>
              <a:avLst/>
              <a:gdLst/>
              <a:ahLst/>
              <a:cxnLst/>
              <a:rect l="l" t="t" r="r" b="b"/>
              <a:pathLst>
                <a:path w="635" h="635">
                  <a:moveTo>
                    <a:pt x="139" y="12"/>
                  </a:moveTo>
                  <a:lnTo>
                    <a:pt x="0" y="0"/>
                  </a:lnTo>
                </a:path>
              </a:pathLst>
            </a:custGeom>
            <a:ln w="3175">
              <a:solidFill>
                <a:srgbClr val="231F20"/>
              </a:solidFill>
            </a:ln>
          </p:spPr>
          <p:txBody>
            <a:bodyPr wrap="square" lIns="0" tIns="0" rIns="0" bIns="0" rtlCol="0"/>
            <a:lstStyle/>
            <a:p/>
          </p:txBody>
        </p:sp>
        <p:sp>
          <p:nvSpPr>
            <p:cNvPr id="6731" name="object 6731" descr=""/>
            <p:cNvSpPr/>
            <p:nvPr/>
          </p:nvSpPr>
          <p:spPr>
            <a:xfrm>
              <a:off x="5558679" y="2355973"/>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732" name="object 6732" descr=""/>
            <p:cNvSpPr/>
            <p:nvPr/>
          </p:nvSpPr>
          <p:spPr>
            <a:xfrm>
              <a:off x="5557917" y="235620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733" name="object 6733" descr=""/>
            <p:cNvSpPr/>
            <p:nvPr/>
          </p:nvSpPr>
          <p:spPr>
            <a:xfrm>
              <a:off x="5558523" y="2355986"/>
              <a:ext cx="635" cy="0"/>
            </a:xfrm>
            <a:custGeom>
              <a:avLst/>
              <a:gdLst/>
              <a:ahLst/>
              <a:cxnLst/>
              <a:rect l="l" t="t" r="r" b="b"/>
              <a:pathLst>
                <a:path w="635" h="0">
                  <a:moveTo>
                    <a:pt x="126" y="0"/>
                  </a:moveTo>
                  <a:lnTo>
                    <a:pt x="0" y="0"/>
                  </a:lnTo>
                </a:path>
              </a:pathLst>
            </a:custGeom>
            <a:ln w="3175">
              <a:solidFill>
                <a:srgbClr val="231F20"/>
              </a:solidFill>
            </a:ln>
          </p:spPr>
          <p:txBody>
            <a:bodyPr wrap="square" lIns="0" tIns="0" rIns="0" bIns="0" rtlCol="0"/>
            <a:lstStyle/>
            <a:p/>
          </p:txBody>
        </p:sp>
        <p:sp>
          <p:nvSpPr>
            <p:cNvPr id="6734" name="object 6734" descr=""/>
            <p:cNvSpPr/>
            <p:nvPr/>
          </p:nvSpPr>
          <p:spPr>
            <a:xfrm>
              <a:off x="5559181" y="2355986"/>
              <a:ext cx="635" cy="0"/>
            </a:xfrm>
            <a:custGeom>
              <a:avLst/>
              <a:gdLst/>
              <a:ahLst/>
              <a:cxnLst/>
              <a:rect l="l" t="t" r="r" b="b"/>
              <a:pathLst>
                <a:path w="635" h="0">
                  <a:moveTo>
                    <a:pt x="126" y="0"/>
                  </a:moveTo>
                  <a:lnTo>
                    <a:pt x="0" y="0"/>
                  </a:lnTo>
                </a:path>
              </a:pathLst>
            </a:custGeom>
            <a:ln w="3175">
              <a:solidFill>
                <a:srgbClr val="231F20"/>
              </a:solidFill>
            </a:ln>
          </p:spPr>
          <p:txBody>
            <a:bodyPr wrap="square" lIns="0" tIns="0" rIns="0" bIns="0" rtlCol="0"/>
            <a:lstStyle/>
            <a:p/>
          </p:txBody>
        </p:sp>
        <p:sp>
          <p:nvSpPr>
            <p:cNvPr id="6735" name="object 6735" descr=""/>
            <p:cNvSpPr/>
            <p:nvPr/>
          </p:nvSpPr>
          <p:spPr>
            <a:xfrm>
              <a:off x="5558455" y="2355986"/>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736" name="object 6736" descr=""/>
            <p:cNvSpPr/>
            <p:nvPr/>
          </p:nvSpPr>
          <p:spPr>
            <a:xfrm>
              <a:off x="5559305" y="2355986"/>
              <a:ext cx="635" cy="635"/>
            </a:xfrm>
            <a:custGeom>
              <a:avLst/>
              <a:gdLst/>
              <a:ahLst/>
              <a:cxnLst/>
              <a:rect l="l" t="t" r="r" b="b"/>
              <a:pathLst>
                <a:path w="635" h="635">
                  <a:moveTo>
                    <a:pt x="63" y="12"/>
                  </a:moveTo>
                </a:path>
              </a:pathLst>
            </a:custGeom>
            <a:ln w="3175">
              <a:solidFill>
                <a:srgbClr val="231F20"/>
              </a:solidFill>
            </a:ln>
          </p:spPr>
          <p:txBody>
            <a:bodyPr wrap="square" lIns="0" tIns="0" rIns="0" bIns="0" rtlCol="0"/>
            <a:lstStyle/>
            <a:p/>
          </p:txBody>
        </p:sp>
        <p:sp>
          <p:nvSpPr>
            <p:cNvPr id="6737" name="object 6737" descr=""/>
            <p:cNvSpPr/>
            <p:nvPr/>
          </p:nvSpPr>
          <p:spPr>
            <a:xfrm>
              <a:off x="5557502" y="2356172"/>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6738" name="object 6738" descr=""/>
            <p:cNvSpPr/>
            <p:nvPr/>
          </p:nvSpPr>
          <p:spPr>
            <a:xfrm>
              <a:off x="5557607" y="2356407"/>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739" name="object 6739" descr=""/>
            <p:cNvSpPr/>
            <p:nvPr/>
          </p:nvSpPr>
          <p:spPr>
            <a:xfrm>
              <a:off x="5557602" y="2356147"/>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6740" name="object 6740" descr=""/>
            <p:cNvSpPr/>
            <p:nvPr/>
          </p:nvSpPr>
          <p:spPr>
            <a:xfrm>
              <a:off x="5558581" y="2355986"/>
              <a:ext cx="635" cy="0"/>
            </a:xfrm>
            <a:custGeom>
              <a:avLst/>
              <a:gdLst/>
              <a:ahLst/>
              <a:cxnLst/>
              <a:rect l="l" t="t" r="r" b="b"/>
              <a:pathLst>
                <a:path w="635" h="0">
                  <a:moveTo>
                    <a:pt x="25" y="0"/>
                  </a:moveTo>
                  <a:lnTo>
                    <a:pt x="0" y="0"/>
                  </a:lnTo>
                </a:path>
              </a:pathLst>
            </a:custGeom>
            <a:ln w="3175">
              <a:solidFill>
                <a:srgbClr val="231F20"/>
              </a:solidFill>
            </a:ln>
          </p:spPr>
          <p:txBody>
            <a:bodyPr wrap="square" lIns="0" tIns="0" rIns="0" bIns="0" rtlCol="0"/>
            <a:lstStyle/>
            <a:p/>
          </p:txBody>
        </p:sp>
        <p:sp>
          <p:nvSpPr>
            <p:cNvPr id="6741" name="object 6741" descr=""/>
            <p:cNvSpPr/>
            <p:nvPr/>
          </p:nvSpPr>
          <p:spPr>
            <a:xfrm>
              <a:off x="5557558" y="2356271"/>
              <a:ext cx="635" cy="635"/>
            </a:xfrm>
            <a:custGeom>
              <a:avLst/>
              <a:gdLst/>
              <a:ahLst/>
              <a:cxnLst/>
              <a:rect l="l" t="t" r="r" b="b"/>
              <a:pathLst>
                <a:path w="635" h="635">
                  <a:moveTo>
                    <a:pt x="292" y="0"/>
                  </a:moveTo>
                  <a:lnTo>
                    <a:pt x="127" y="38"/>
                  </a:lnTo>
                  <a:lnTo>
                    <a:pt x="25" y="190"/>
                  </a:lnTo>
                  <a:lnTo>
                    <a:pt x="0" y="342"/>
                  </a:lnTo>
                </a:path>
              </a:pathLst>
            </a:custGeom>
            <a:ln w="3175">
              <a:solidFill>
                <a:srgbClr val="231F20"/>
              </a:solidFill>
            </a:ln>
          </p:spPr>
          <p:txBody>
            <a:bodyPr wrap="square" lIns="0" tIns="0" rIns="0" bIns="0" rtlCol="0"/>
            <a:lstStyle/>
            <a:p/>
          </p:txBody>
        </p:sp>
        <p:sp>
          <p:nvSpPr>
            <p:cNvPr id="6742" name="object 6742" descr=""/>
            <p:cNvSpPr/>
            <p:nvPr/>
          </p:nvSpPr>
          <p:spPr>
            <a:xfrm>
              <a:off x="5557868" y="235468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743" name="object 6743" descr=""/>
            <p:cNvSpPr/>
            <p:nvPr/>
          </p:nvSpPr>
          <p:spPr>
            <a:xfrm>
              <a:off x="5557638" y="2353841"/>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744" name="object 6744" descr=""/>
            <p:cNvSpPr/>
            <p:nvPr/>
          </p:nvSpPr>
          <p:spPr>
            <a:xfrm>
              <a:off x="5557438" y="2353841"/>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6745" name="object 6745" descr=""/>
            <p:cNvSpPr/>
            <p:nvPr/>
          </p:nvSpPr>
          <p:spPr>
            <a:xfrm>
              <a:off x="5557818" y="234954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746" name="object 6746" descr=""/>
            <p:cNvSpPr/>
            <p:nvPr/>
          </p:nvSpPr>
          <p:spPr>
            <a:xfrm>
              <a:off x="5557417" y="2349537"/>
              <a:ext cx="635" cy="635"/>
            </a:xfrm>
            <a:custGeom>
              <a:avLst/>
              <a:gdLst/>
              <a:ahLst/>
              <a:cxnLst/>
              <a:rect l="l" t="t" r="r" b="b"/>
              <a:pathLst>
                <a:path w="635" h="635">
                  <a:moveTo>
                    <a:pt x="228" y="0"/>
                  </a:moveTo>
                </a:path>
                <a:path w="635" h="635">
                  <a:moveTo>
                    <a:pt x="228" y="0"/>
                  </a:moveTo>
                  <a:lnTo>
                    <a:pt x="76" y="38"/>
                  </a:lnTo>
                </a:path>
              </a:pathLst>
            </a:custGeom>
            <a:ln w="3175">
              <a:solidFill>
                <a:srgbClr val="231F20"/>
              </a:solidFill>
            </a:ln>
          </p:spPr>
          <p:txBody>
            <a:bodyPr wrap="square" lIns="0" tIns="0" rIns="0" bIns="0" rtlCol="0"/>
            <a:lstStyle/>
            <a:p/>
          </p:txBody>
        </p:sp>
        <p:sp>
          <p:nvSpPr>
            <p:cNvPr id="6747" name="object 6747" descr=""/>
            <p:cNvSpPr/>
            <p:nvPr/>
          </p:nvSpPr>
          <p:spPr>
            <a:xfrm>
              <a:off x="5557628" y="2349747"/>
              <a:ext cx="635" cy="635"/>
            </a:xfrm>
            <a:custGeom>
              <a:avLst/>
              <a:gdLst/>
              <a:ahLst/>
              <a:cxnLst/>
              <a:rect l="l" t="t" r="r" b="b"/>
              <a:pathLst>
                <a:path w="635" h="635">
                  <a:moveTo>
                    <a:pt x="215" y="0"/>
                  </a:moveTo>
                  <a:lnTo>
                    <a:pt x="76" y="50"/>
                  </a:lnTo>
                </a:path>
              </a:pathLst>
            </a:custGeom>
            <a:ln w="3175">
              <a:solidFill>
                <a:srgbClr val="231F20"/>
              </a:solidFill>
            </a:ln>
          </p:spPr>
          <p:txBody>
            <a:bodyPr wrap="square" lIns="0" tIns="0" rIns="0" bIns="0" rtlCol="0"/>
            <a:lstStyle/>
            <a:p/>
          </p:txBody>
        </p:sp>
        <p:sp>
          <p:nvSpPr>
            <p:cNvPr id="6748" name="object 6748" descr=""/>
            <p:cNvSpPr/>
            <p:nvPr/>
          </p:nvSpPr>
          <p:spPr>
            <a:xfrm>
              <a:off x="5557669" y="2348706"/>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749" name="object 6749" descr=""/>
            <p:cNvSpPr/>
            <p:nvPr/>
          </p:nvSpPr>
          <p:spPr>
            <a:xfrm>
              <a:off x="5557403" y="2348706"/>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750" name="object 6750" descr=""/>
            <p:cNvSpPr/>
            <p:nvPr/>
          </p:nvSpPr>
          <p:spPr>
            <a:xfrm>
              <a:off x="5557464" y="2349747"/>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6751" name="object 6751" descr=""/>
            <p:cNvSpPr/>
            <p:nvPr/>
          </p:nvSpPr>
          <p:spPr>
            <a:xfrm>
              <a:off x="5558872" y="2355998"/>
              <a:ext cx="635" cy="635"/>
            </a:xfrm>
            <a:custGeom>
              <a:avLst/>
              <a:gdLst/>
              <a:ahLst/>
              <a:cxnLst/>
              <a:rect l="l" t="t" r="r" b="b"/>
              <a:pathLst>
                <a:path w="635" h="635">
                  <a:moveTo>
                    <a:pt x="50" y="0"/>
                  </a:moveTo>
                  <a:lnTo>
                    <a:pt x="25" y="0"/>
                  </a:lnTo>
                </a:path>
                <a:path w="635" h="635">
                  <a:moveTo>
                    <a:pt x="50" y="0"/>
                  </a:moveTo>
                </a:path>
              </a:pathLst>
            </a:custGeom>
            <a:ln w="3175">
              <a:solidFill>
                <a:srgbClr val="231F20"/>
              </a:solidFill>
            </a:ln>
          </p:spPr>
          <p:txBody>
            <a:bodyPr wrap="square" lIns="0" tIns="0" rIns="0" bIns="0" rtlCol="0"/>
            <a:lstStyle/>
            <a:p/>
          </p:txBody>
        </p:sp>
        <p:sp>
          <p:nvSpPr>
            <p:cNvPr id="6752" name="object 6752" descr=""/>
            <p:cNvSpPr/>
            <p:nvPr/>
          </p:nvSpPr>
          <p:spPr>
            <a:xfrm>
              <a:off x="5559755" y="2356365"/>
              <a:ext cx="635" cy="635"/>
            </a:xfrm>
            <a:custGeom>
              <a:avLst/>
              <a:gdLst/>
              <a:ahLst/>
              <a:cxnLst/>
              <a:rect l="l" t="t" r="r" b="b"/>
              <a:pathLst>
                <a:path w="635" h="635">
                  <a:moveTo>
                    <a:pt x="228" y="190"/>
                  </a:moveTo>
                </a:path>
                <a:path w="635" h="635">
                  <a:moveTo>
                    <a:pt x="228" y="190"/>
                  </a:moveTo>
                  <a:lnTo>
                    <a:pt x="165" y="0"/>
                  </a:lnTo>
                </a:path>
                <a:path w="635" h="635">
                  <a:moveTo>
                    <a:pt x="228" y="190"/>
                  </a:moveTo>
                  <a:lnTo>
                    <a:pt x="88" y="50"/>
                  </a:lnTo>
                </a:path>
              </a:pathLst>
            </a:custGeom>
            <a:ln w="3175">
              <a:solidFill>
                <a:srgbClr val="231F20"/>
              </a:solidFill>
            </a:ln>
          </p:spPr>
          <p:txBody>
            <a:bodyPr wrap="square" lIns="0" tIns="0" rIns="0" bIns="0" rtlCol="0"/>
            <a:lstStyle/>
            <a:p/>
          </p:txBody>
        </p:sp>
        <p:sp>
          <p:nvSpPr>
            <p:cNvPr id="6753" name="object 6753" descr=""/>
            <p:cNvSpPr/>
            <p:nvPr/>
          </p:nvSpPr>
          <p:spPr>
            <a:xfrm>
              <a:off x="5558910" y="235543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6754" name="object 6754" descr=""/>
            <p:cNvSpPr/>
            <p:nvPr/>
          </p:nvSpPr>
          <p:spPr>
            <a:xfrm>
              <a:off x="5558435" y="2349401"/>
              <a:ext cx="635" cy="635"/>
            </a:xfrm>
            <a:custGeom>
              <a:avLst/>
              <a:gdLst/>
              <a:ahLst/>
              <a:cxnLst/>
              <a:rect l="l" t="t" r="r" b="b"/>
              <a:pathLst>
                <a:path w="635" h="635">
                  <a:moveTo>
                    <a:pt x="139" y="0"/>
                  </a:moveTo>
                  <a:lnTo>
                    <a:pt x="0" y="38"/>
                  </a:lnTo>
                </a:path>
              </a:pathLst>
            </a:custGeom>
            <a:ln w="3175">
              <a:solidFill>
                <a:srgbClr val="231F20"/>
              </a:solidFill>
            </a:ln>
          </p:spPr>
          <p:txBody>
            <a:bodyPr wrap="square" lIns="0" tIns="0" rIns="0" bIns="0" rtlCol="0"/>
            <a:lstStyle/>
            <a:p/>
          </p:txBody>
        </p:sp>
        <p:sp>
          <p:nvSpPr>
            <p:cNvPr id="6755" name="object 6755" descr=""/>
            <p:cNvSpPr/>
            <p:nvPr/>
          </p:nvSpPr>
          <p:spPr>
            <a:xfrm>
              <a:off x="5561868" y="2384139"/>
              <a:ext cx="635" cy="0"/>
            </a:xfrm>
            <a:custGeom>
              <a:avLst/>
              <a:gdLst/>
              <a:ahLst/>
              <a:cxnLst/>
              <a:rect l="l" t="t" r="r" b="b"/>
              <a:pathLst>
                <a:path w="635" h="0">
                  <a:moveTo>
                    <a:pt x="0" y="0"/>
                  </a:moveTo>
                  <a:lnTo>
                    <a:pt x="203" y="0"/>
                  </a:lnTo>
                </a:path>
              </a:pathLst>
            </a:custGeom>
            <a:ln w="3175">
              <a:solidFill>
                <a:srgbClr val="231F20"/>
              </a:solidFill>
            </a:ln>
          </p:spPr>
          <p:txBody>
            <a:bodyPr wrap="square" lIns="0" tIns="0" rIns="0" bIns="0" rtlCol="0"/>
            <a:lstStyle/>
            <a:p/>
          </p:txBody>
        </p:sp>
        <p:sp>
          <p:nvSpPr>
            <p:cNvPr id="6756" name="object 6756" descr=""/>
            <p:cNvSpPr/>
            <p:nvPr/>
          </p:nvSpPr>
          <p:spPr>
            <a:xfrm>
              <a:off x="5559108" y="2355626"/>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757" name="object 6757" descr=""/>
            <p:cNvSpPr/>
            <p:nvPr/>
          </p:nvSpPr>
          <p:spPr>
            <a:xfrm>
              <a:off x="5557845" y="2349302"/>
              <a:ext cx="635" cy="635"/>
            </a:xfrm>
            <a:custGeom>
              <a:avLst/>
              <a:gdLst/>
              <a:ahLst/>
              <a:cxnLst/>
              <a:rect l="l" t="t" r="r" b="b"/>
              <a:pathLst>
                <a:path w="635" h="635">
                  <a:moveTo>
                    <a:pt x="508" y="0"/>
                  </a:moveTo>
                  <a:lnTo>
                    <a:pt x="330" y="38"/>
                  </a:lnTo>
                  <a:lnTo>
                    <a:pt x="165" y="76"/>
                  </a:lnTo>
                  <a:lnTo>
                    <a:pt x="0" y="114"/>
                  </a:lnTo>
                </a:path>
              </a:pathLst>
            </a:custGeom>
            <a:ln w="3175">
              <a:solidFill>
                <a:srgbClr val="231F20"/>
              </a:solidFill>
            </a:ln>
          </p:spPr>
          <p:txBody>
            <a:bodyPr wrap="square" lIns="0" tIns="0" rIns="0" bIns="0" rtlCol="0"/>
            <a:lstStyle/>
            <a:p/>
          </p:txBody>
        </p:sp>
        <p:sp>
          <p:nvSpPr>
            <p:cNvPr id="6758" name="object 6758" descr=""/>
            <p:cNvSpPr/>
            <p:nvPr/>
          </p:nvSpPr>
          <p:spPr>
            <a:xfrm>
              <a:off x="5558753" y="2355589"/>
              <a:ext cx="635" cy="635"/>
            </a:xfrm>
            <a:custGeom>
              <a:avLst/>
              <a:gdLst/>
              <a:ahLst/>
              <a:cxnLst/>
              <a:rect l="l" t="t" r="r" b="b"/>
              <a:pathLst>
                <a:path w="635" h="635">
                  <a:moveTo>
                    <a:pt x="368" y="0"/>
                  </a:moveTo>
                </a:path>
                <a:path w="635" h="635">
                  <a:moveTo>
                    <a:pt x="368" y="0"/>
                  </a:moveTo>
                  <a:lnTo>
                    <a:pt x="241" y="38"/>
                  </a:lnTo>
                  <a:lnTo>
                    <a:pt x="0" y="101"/>
                  </a:lnTo>
                </a:path>
              </a:pathLst>
            </a:custGeom>
            <a:ln w="3175">
              <a:solidFill>
                <a:srgbClr val="231F20"/>
              </a:solidFill>
            </a:ln>
          </p:spPr>
          <p:txBody>
            <a:bodyPr wrap="square" lIns="0" tIns="0" rIns="0" bIns="0" rtlCol="0"/>
            <a:lstStyle/>
            <a:p/>
          </p:txBody>
        </p:sp>
        <p:sp>
          <p:nvSpPr>
            <p:cNvPr id="6759" name="object 6759" descr=""/>
            <p:cNvSpPr/>
            <p:nvPr/>
          </p:nvSpPr>
          <p:spPr>
            <a:xfrm>
              <a:off x="5557852" y="2354411"/>
              <a:ext cx="635" cy="635"/>
            </a:xfrm>
            <a:custGeom>
              <a:avLst/>
              <a:gdLst/>
              <a:ahLst/>
              <a:cxnLst/>
              <a:rect l="l" t="t" r="r" b="b"/>
              <a:pathLst>
                <a:path w="635" h="635">
                  <a:moveTo>
                    <a:pt x="406" y="0"/>
                  </a:moveTo>
                  <a:lnTo>
                    <a:pt x="266" y="38"/>
                  </a:lnTo>
                  <a:lnTo>
                    <a:pt x="139" y="63"/>
                  </a:lnTo>
                  <a:lnTo>
                    <a:pt x="0" y="101"/>
                  </a:lnTo>
                </a:path>
              </a:pathLst>
            </a:custGeom>
            <a:ln w="3175">
              <a:solidFill>
                <a:srgbClr val="231F20"/>
              </a:solidFill>
            </a:ln>
          </p:spPr>
          <p:txBody>
            <a:bodyPr wrap="square" lIns="0" tIns="0" rIns="0" bIns="0" rtlCol="0"/>
            <a:lstStyle/>
            <a:p/>
          </p:txBody>
        </p:sp>
        <p:sp>
          <p:nvSpPr>
            <p:cNvPr id="6760" name="object 6760" descr=""/>
            <p:cNvSpPr/>
            <p:nvPr/>
          </p:nvSpPr>
          <p:spPr>
            <a:xfrm>
              <a:off x="5558591" y="2355800"/>
              <a:ext cx="635" cy="635"/>
            </a:xfrm>
            <a:custGeom>
              <a:avLst/>
              <a:gdLst/>
              <a:ahLst/>
              <a:cxnLst/>
              <a:rect l="l" t="t" r="r" b="b"/>
              <a:pathLst>
                <a:path w="635" h="635">
                  <a:moveTo>
                    <a:pt x="368" y="0"/>
                  </a:moveTo>
                  <a:lnTo>
                    <a:pt x="241" y="25"/>
                  </a:lnTo>
                  <a:lnTo>
                    <a:pt x="0" y="88"/>
                  </a:lnTo>
                </a:path>
              </a:pathLst>
            </a:custGeom>
            <a:ln w="3175">
              <a:solidFill>
                <a:srgbClr val="231F20"/>
              </a:solidFill>
            </a:ln>
          </p:spPr>
          <p:txBody>
            <a:bodyPr wrap="square" lIns="0" tIns="0" rIns="0" bIns="0" rtlCol="0"/>
            <a:lstStyle/>
            <a:p/>
          </p:txBody>
        </p:sp>
        <p:sp>
          <p:nvSpPr>
            <p:cNvPr id="6761" name="object 6761" descr=""/>
            <p:cNvSpPr/>
            <p:nvPr/>
          </p:nvSpPr>
          <p:spPr>
            <a:xfrm>
              <a:off x="5558416" y="2356048"/>
              <a:ext cx="635" cy="635"/>
            </a:xfrm>
            <a:custGeom>
              <a:avLst/>
              <a:gdLst/>
              <a:ahLst/>
              <a:cxnLst/>
              <a:rect l="l" t="t" r="r" b="b"/>
              <a:pathLst>
                <a:path w="635" h="635">
                  <a:moveTo>
                    <a:pt x="203" y="0"/>
                  </a:moveTo>
                  <a:lnTo>
                    <a:pt x="0" y="50"/>
                  </a:lnTo>
                </a:path>
                <a:path w="635" h="635">
                  <a:moveTo>
                    <a:pt x="203" y="0"/>
                  </a:moveTo>
                  <a:lnTo>
                    <a:pt x="63" y="38"/>
                  </a:lnTo>
                </a:path>
              </a:pathLst>
            </a:custGeom>
            <a:ln w="3175">
              <a:solidFill>
                <a:srgbClr val="231F20"/>
              </a:solidFill>
            </a:ln>
          </p:spPr>
          <p:txBody>
            <a:bodyPr wrap="square" lIns="0" tIns="0" rIns="0" bIns="0" rtlCol="0"/>
            <a:lstStyle/>
            <a:p/>
          </p:txBody>
        </p:sp>
        <p:sp>
          <p:nvSpPr>
            <p:cNvPr id="6762" name="object 6762" descr=""/>
            <p:cNvSpPr/>
            <p:nvPr/>
          </p:nvSpPr>
          <p:spPr>
            <a:xfrm>
              <a:off x="5557702" y="2349549"/>
              <a:ext cx="635" cy="635"/>
            </a:xfrm>
            <a:custGeom>
              <a:avLst/>
              <a:gdLst/>
              <a:ahLst/>
              <a:cxnLst/>
              <a:rect l="l" t="t" r="r" b="b"/>
              <a:pathLst>
                <a:path w="635" h="635">
                  <a:moveTo>
                    <a:pt x="203" y="0"/>
                  </a:moveTo>
                  <a:lnTo>
                    <a:pt x="63" y="38"/>
                  </a:lnTo>
                </a:path>
              </a:pathLst>
            </a:custGeom>
            <a:ln w="3175">
              <a:solidFill>
                <a:srgbClr val="231F20"/>
              </a:solidFill>
            </a:ln>
          </p:spPr>
          <p:txBody>
            <a:bodyPr wrap="square" lIns="0" tIns="0" rIns="0" bIns="0" rtlCol="0"/>
            <a:lstStyle/>
            <a:p/>
          </p:txBody>
        </p:sp>
        <p:sp>
          <p:nvSpPr>
            <p:cNvPr id="6763" name="object 6763" descr=""/>
            <p:cNvSpPr/>
            <p:nvPr/>
          </p:nvSpPr>
          <p:spPr>
            <a:xfrm>
              <a:off x="5557838" y="2349537"/>
              <a:ext cx="635" cy="635"/>
            </a:xfrm>
            <a:custGeom>
              <a:avLst/>
              <a:gdLst/>
              <a:ahLst/>
              <a:cxnLst/>
              <a:rect l="l" t="t" r="r" b="b"/>
              <a:pathLst>
                <a:path w="635" h="635">
                  <a:moveTo>
                    <a:pt x="203" y="0"/>
                  </a:moveTo>
                  <a:lnTo>
                    <a:pt x="63" y="25"/>
                  </a:lnTo>
                </a:path>
              </a:pathLst>
            </a:custGeom>
            <a:ln w="3175">
              <a:solidFill>
                <a:srgbClr val="231F20"/>
              </a:solidFill>
            </a:ln>
          </p:spPr>
          <p:txBody>
            <a:bodyPr wrap="square" lIns="0" tIns="0" rIns="0" bIns="0" rtlCol="0"/>
            <a:lstStyle/>
            <a:p/>
          </p:txBody>
        </p:sp>
        <p:sp>
          <p:nvSpPr>
            <p:cNvPr id="6764" name="object 6764" descr=""/>
            <p:cNvSpPr/>
            <p:nvPr/>
          </p:nvSpPr>
          <p:spPr>
            <a:xfrm>
              <a:off x="5571478" y="2424745"/>
              <a:ext cx="635" cy="635"/>
            </a:xfrm>
            <a:custGeom>
              <a:avLst/>
              <a:gdLst/>
              <a:ahLst/>
              <a:cxnLst/>
              <a:rect l="l" t="t" r="r" b="b"/>
              <a:pathLst>
                <a:path w="635" h="635">
                  <a:moveTo>
                    <a:pt x="76" y="12"/>
                  </a:moveTo>
                  <a:lnTo>
                    <a:pt x="25" y="12"/>
                  </a:lnTo>
                </a:path>
                <a:path w="635" h="635">
                  <a:moveTo>
                    <a:pt x="76" y="12"/>
                  </a:moveTo>
                </a:path>
              </a:pathLst>
            </a:custGeom>
            <a:ln w="3175">
              <a:solidFill>
                <a:srgbClr val="231F20"/>
              </a:solidFill>
            </a:ln>
          </p:spPr>
          <p:txBody>
            <a:bodyPr wrap="square" lIns="0" tIns="0" rIns="0" bIns="0" rtlCol="0"/>
            <a:lstStyle/>
            <a:p/>
          </p:txBody>
        </p:sp>
        <p:sp>
          <p:nvSpPr>
            <p:cNvPr id="6765" name="object 6765" descr=""/>
            <p:cNvSpPr/>
            <p:nvPr/>
          </p:nvSpPr>
          <p:spPr>
            <a:xfrm>
              <a:off x="5571628" y="2425588"/>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6766" name="object 6766" descr=""/>
            <p:cNvSpPr/>
            <p:nvPr/>
          </p:nvSpPr>
          <p:spPr>
            <a:xfrm>
              <a:off x="5571858" y="2424954"/>
              <a:ext cx="635" cy="635"/>
            </a:xfrm>
            <a:custGeom>
              <a:avLst/>
              <a:gdLst/>
              <a:ahLst/>
              <a:cxnLst/>
              <a:rect l="l" t="t" r="r" b="b"/>
              <a:pathLst>
                <a:path w="635" h="635">
                  <a:moveTo>
                    <a:pt x="25" y="63"/>
                  </a:moveTo>
                </a:path>
              </a:pathLst>
            </a:custGeom>
            <a:ln w="3175">
              <a:solidFill>
                <a:srgbClr val="231F20"/>
              </a:solidFill>
            </a:ln>
          </p:spPr>
          <p:txBody>
            <a:bodyPr wrap="square" lIns="0" tIns="0" rIns="0" bIns="0" rtlCol="0"/>
            <a:lstStyle/>
            <a:p/>
          </p:txBody>
        </p:sp>
        <p:sp>
          <p:nvSpPr>
            <p:cNvPr id="6767" name="object 6767" descr=""/>
            <p:cNvSpPr/>
            <p:nvPr/>
          </p:nvSpPr>
          <p:spPr>
            <a:xfrm>
              <a:off x="5571634" y="2424769"/>
              <a:ext cx="635" cy="635"/>
            </a:xfrm>
            <a:custGeom>
              <a:avLst/>
              <a:gdLst/>
              <a:ahLst/>
              <a:cxnLst/>
              <a:rect l="l" t="t" r="r" b="b"/>
              <a:pathLst>
                <a:path w="635" h="635">
                  <a:moveTo>
                    <a:pt x="38" y="25"/>
                  </a:moveTo>
                </a:path>
              </a:pathLst>
            </a:custGeom>
            <a:ln w="3175">
              <a:solidFill>
                <a:srgbClr val="231F20"/>
              </a:solidFill>
            </a:ln>
          </p:spPr>
          <p:txBody>
            <a:bodyPr wrap="square" lIns="0" tIns="0" rIns="0" bIns="0" rtlCol="0"/>
            <a:lstStyle/>
            <a:p/>
          </p:txBody>
        </p:sp>
        <p:sp>
          <p:nvSpPr>
            <p:cNvPr id="6768" name="object 6768" descr=""/>
            <p:cNvSpPr/>
            <p:nvPr/>
          </p:nvSpPr>
          <p:spPr>
            <a:xfrm>
              <a:off x="5571502" y="2424763"/>
              <a:ext cx="635" cy="635"/>
            </a:xfrm>
            <a:custGeom>
              <a:avLst/>
              <a:gdLst/>
              <a:ahLst/>
              <a:cxnLst/>
              <a:rect l="l" t="t" r="r" b="b"/>
              <a:pathLst>
                <a:path w="635" h="635">
                  <a:moveTo>
                    <a:pt x="393" y="304"/>
                  </a:moveTo>
                  <a:lnTo>
                    <a:pt x="355" y="114"/>
                  </a:lnTo>
                  <a:lnTo>
                    <a:pt x="190" y="0"/>
                  </a:lnTo>
                  <a:lnTo>
                    <a:pt x="0" y="0"/>
                  </a:lnTo>
                </a:path>
              </a:pathLst>
            </a:custGeom>
            <a:ln w="3175">
              <a:solidFill>
                <a:srgbClr val="231F20"/>
              </a:solidFill>
            </a:ln>
          </p:spPr>
          <p:txBody>
            <a:bodyPr wrap="square" lIns="0" tIns="0" rIns="0" bIns="0" rtlCol="0"/>
            <a:lstStyle/>
            <a:p/>
          </p:txBody>
        </p:sp>
        <p:sp>
          <p:nvSpPr>
            <p:cNvPr id="6769" name="object 6769" descr=""/>
            <p:cNvSpPr/>
            <p:nvPr/>
          </p:nvSpPr>
          <p:spPr>
            <a:xfrm>
              <a:off x="5571572" y="2424756"/>
              <a:ext cx="635" cy="635"/>
            </a:xfrm>
            <a:custGeom>
              <a:avLst/>
              <a:gdLst/>
              <a:ahLst/>
              <a:cxnLst/>
              <a:rect l="l" t="t" r="r" b="b"/>
              <a:pathLst>
                <a:path w="635" h="635">
                  <a:moveTo>
                    <a:pt x="63" y="12"/>
                  </a:moveTo>
                </a:path>
              </a:pathLst>
            </a:custGeom>
            <a:ln w="3175">
              <a:solidFill>
                <a:srgbClr val="231F20"/>
              </a:solidFill>
            </a:ln>
          </p:spPr>
          <p:txBody>
            <a:bodyPr wrap="square" lIns="0" tIns="0" rIns="0" bIns="0" rtlCol="0"/>
            <a:lstStyle/>
            <a:p/>
          </p:txBody>
        </p:sp>
        <p:sp>
          <p:nvSpPr>
            <p:cNvPr id="6770" name="object 6770" descr=""/>
            <p:cNvSpPr/>
            <p:nvPr/>
          </p:nvSpPr>
          <p:spPr>
            <a:xfrm>
              <a:off x="5571676" y="2425598"/>
              <a:ext cx="635" cy="635"/>
            </a:xfrm>
            <a:custGeom>
              <a:avLst/>
              <a:gdLst/>
              <a:ahLst/>
              <a:cxnLst/>
              <a:rect l="l" t="t" r="r" b="b"/>
              <a:pathLst>
                <a:path w="635" h="635">
                  <a:moveTo>
                    <a:pt x="88" y="63"/>
                  </a:moveTo>
                </a:path>
              </a:pathLst>
            </a:custGeom>
            <a:ln w="3175">
              <a:solidFill>
                <a:srgbClr val="231F20"/>
              </a:solidFill>
            </a:ln>
          </p:spPr>
          <p:txBody>
            <a:bodyPr wrap="square" lIns="0" tIns="0" rIns="0" bIns="0" rtlCol="0"/>
            <a:lstStyle/>
            <a:p/>
          </p:txBody>
        </p:sp>
        <p:sp>
          <p:nvSpPr>
            <p:cNvPr id="6771" name="object 6771" descr=""/>
            <p:cNvSpPr/>
            <p:nvPr/>
          </p:nvSpPr>
          <p:spPr>
            <a:xfrm>
              <a:off x="5571751" y="2424843"/>
              <a:ext cx="635" cy="635"/>
            </a:xfrm>
            <a:custGeom>
              <a:avLst/>
              <a:gdLst/>
              <a:ahLst/>
              <a:cxnLst/>
              <a:rect l="l" t="t" r="r" b="b"/>
              <a:pathLst>
                <a:path w="635" h="635">
                  <a:moveTo>
                    <a:pt x="63" y="50"/>
                  </a:moveTo>
                </a:path>
              </a:pathLst>
            </a:custGeom>
            <a:ln w="3175">
              <a:solidFill>
                <a:srgbClr val="231F20"/>
              </a:solidFill>
            </a:ln>
          </p:spPr>
          <p:txBody>
            <a:bodyPr wrap="square" lIns="0" tIns="0" rIns="0" bIns="0" rtlCol="0"/>
            <a:lstStyle/>
            <a:p/>
          </p:txBody>
        </p:sp>
        <p:sp>
          <p:nvSpPr>
            <p:cNvPr id="6772" name="object 6772" descr=""/>
            <p:cNvSpPr/>
            <p:nvPr/>
          </p:nvSpPr>
          <p:spPr>
            <a:xfrm>
              <a:off x="5571770" y="2425662"/>
              <a:ext cx="635" cy="635"/>
            </a:xfrm>
            <a:custGeom>
              <a:avLst/>
              <a:gdLst/>
              <a:ahLst/>
              <a:cxnLst/>
              <a:rect l="l" t="t" r="r" b="b"/>
              <a:pathLst>
                <a:path w="635" h="635">
                  <a:moveTo>
                    <a:pt x="50" y="50"/>
                  </a:moveTo>
                </a:path>
              </a:pathLst>
            </a:custGeom>
            <a:ln w="3175">
              <a:solidFill>
                <a:srgbClr val="231F20"/>
              </a:solidFill>
            </a:ln>
          </p:spPr>
          <p:txBody>
            <a:bodyPr wrap="square" lIns="0" tIns="0" rIns="0" bIns="0" rtlCol="0"/>
            <a:lstStyle/>
            <a:p/>
          </p:txBody>
        </p:sp>
        <p:sp>
          <p:nvSpPr>
            <p:cNvPr id="6773" name="object 6773" descr=""/>
            <p:cNvSpPr/>
            <p:nvPr/>
          </p:nvSpPr>
          <p:spPr>
            <a:xfrm>
              <a:off x="5571815" y="2424879"/>
              <a:ext cx="635" cy="635"/>
            </a:xfrm>
            <a:custGeom>
              <a:avLst/>
              <a:gdLst/>
              <a:ahLst/>
              <a:cxnLst/>
              <a:rect l="l" t="t" r="r" b="b"/>
              <a:pathLst>
                <a:path w="635" h="635">
                  <a:moveTo>
                    <a:pt x="25" y="50"/>
                  </a:moveTo>
                </a:path>
                <a:path w="635" h="635">
                  <a:moveTo>
                    <a:pt x="25" y="50"/>
                  </a:moveTo>
                </a:path>
              </a:pathLst>
            </a:custGeom>
            <a:ln w="3175">
              <a:solidFill>
                <a:srgbClr val="231F20"/>
              </a:solidFill>
            </a:ln>
          </p:spPr>
          <p:txBody>
            <a:bodyPr wrap="square" lIns="0" tIns="0" rIns="0" bIns="0" rtlCol="0"/>
            <a:lstStyle/>
            <a:p/>
          </p:txBody>
        </p:sp>
        <p:sp>
          <p:nvSpPr>
            <p:cNvPr id="6774" name="object 6774" descr=""/>
            <p:cNvSpPr/>
            <p:nvPr/>
          </p:nvSpPr>
          <p:spPr>
            <a:xfrm>
              <a:off x="5571871" y="2424978"/>
              <a:ext cx="635" cy="635"/>
            </a:xfrm>
            <a:custGeom>
              <a:avLst/>
              <a:gdLst/>
              <a:ahLst/>
              <a:cxnLst/>
              <a:rect l="l" t="t" r="r" b="b"/>
              <a:pathLst>
                <a:path w="635" h="635">
                  <a:moveTo>
                    <a:pt x="25" y="88"/>
                  </a:moveTo>
                </a:path>
              </a:pathLst>
            </a:custGeom>
            <a:ln w="3175">
              <a:solidFill>
                <a:srgbClr val="231F20"/>
              </a:solidFill>
            </a:ln>
          </p:spPr>
          <p:txBody>
            <a:bodyPr wrap="square" lIns="0" tIns="0" rIns="0" bIns="0" rtlCol="0"/>
            <a:lstStyle/>
            <a:p/>
          </p:txBody>
        </p:sp>
        <p:sp>
          <p:nvSpPr>
            <p:cNvPr id="6775" name="object 6775" descr=""/>
            <p:cNvSpPr/>
            <p:nvPr/>
          </p:nvSpPr>
          <p:spPr>
            <a:xfrm>
              <a:off x="5571135" y="2423381"/>
              <a:ext cx="635" cy="635"/>
            </a:xfrm>
            <a:custGeom>
              <a:avLst/>
              <a:gdLst/>
              <a:ahLst/>
              <a:cxnLst/>
              <a:rect l="l" t="t" r="r" b="b"/>
              <a:pathLst>
                <a:path w="635" h="635">
                  <a:moveTo>
                    <a:pt x="139" y="0"/>
                  </a:moveTo>
                  <a:lnTo>
                    <a:pt x="38" y="228"/>
                  </a:lnTo>
                </a:path>
              </a:pathLst>
            </a:custGeom>
            <a:ln w="3175">
              <a:solidFill>
                <a:srgbClr val="231F20"/>
              </a:solidFill>
            </a:ln>
          </p:spPr>
          <p:txBody>
            <a:bodyPr wrap="square" lIns="0" tIns="0" rIns="0" bIns="0" rtlCol="0"/>
            <a:lstStyle/>
            <a:p/>
          </p:txBody>
        </p:sp>
        <p:sp>
          <p:nvSpPr>
            <p:cNvPr id="6776" name="object 6776" descr=""/>
            <p:cNvSpPr/>
            <p:nvPr/>
          </p:nvSpPr>
          <p:spPr>
            <a:xfrm>
              <a:off x="5561023" y="2350120"/>
              <a:ext cx="1270" cy="635"/>
            </a:xfrm>
            <a:custGeom>
              <a:avLst/>
              <a:gdLst/>
              <a:ahLst/>
              <a:cxnLst/>
              <a:rect l="l" t="t" r="r" b="b"/>
              <a:pathLst>
                <a:path w="1270" h="635">
                  <a:moveTo>
                    <a:pt x="1130" y="0"/>
                  </a:moveTo>
                  <a:lnTo>
                    <a:pt x="749" y="63"/>
                  </a:lnTo>
                  <a:lnTo>
                    <a:pt x="380" y="127"/>
                  </a:lnTo>
                  <a:lnTo>
                    <a:pt x="0" y="190"/>
                  </a:lnTo>
                </a:path>
                <a:path w="1270" h="635">
                  <a:moveTo>
                    <a:pt x="1130" y="0"/>
                  </a:moveTo>
                  <a:lnTo>
                    <a:pt x="12" y="190"/>
                  </a:lnTo>
                </a:path>
              </a:pathLst>
            </a:custGeom>
            <a:ln w="3175">
              <a:solidFill>
                <a:srgbClr val="231F20"/>
              </a:solidFill>
            </a:ln>
          </p:spPr>
          <p:txBody>
            <a:bodyPr wrap="square" lIns="0" tIns="0" rIns="0" bIns="0" rtlCol="0"/>
            <a:lstStyle/>
            <a:p/>
          </p:txBody>
        </p:sp>
        <p:sp>
          <p:nvSpPr>
            <p:cNvPr id="6777" name="object 6777" descr=""/>
            <p:cNvSpPr/>
            <p:nvPr/>
          </p:nvSpPr>
          <p:spPr>
            <a:xfrm>
              <a:off x="5571102" y="2424013"/>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778" name="object 6778" descr=""/>
            <p:cNvSpPr/>
            <p:nvPr/>
          </p:nvSpPr>
          <p:spPr>
            <a:xfrm>
              <a:off x="5574527" y="2423103"/>
              <a:ext cx="635" cy="635"/>
            </a:xfrm>
            <a:custGeom>
              <a:avLst/>
              <a:gdLst/>
              <a:ahLst/>
              <a:cxnLst/>
              <a:rect l="l" t="t" r="r" b="b"/>
              <a:pathLst>
                <a:path w="635" h="635">
                  <a:moveTo>
                    <a:pt x="139" y="190"/>
                  </a:moveTo>
                  <a:lnTo>
                    <a:pt x="0" y="0"/>
                  </a:lnTo>
                </a:path>
              </a:pathLst>
            </a:custGeom>
            <a:ln w="3175">
              <a:solidFill>
                <a:srgbClr val="231F20"/>
              </a:solidFill>
            </a:ln>
          </p:spPr>
          <p:txBody>
            <a:bodyPr wrap="square" lIns="0" tIns="0" rIns="0" bIns="0" rtlCol="0"/>
            <a:lstStyle/>
            <a:p/>
          </p:txBody>
        </p:sp>
        <p:sp>
          <p:nvSpPr>
            <p:cNvPr id="6779" name="object 6779" descr=""/>
            <p:cNvSpPr/>
            <p:nvPr/>
          </p:nvSpPr>
          <p:spPr>
            <a:xfrm>
              <a:off x="5571653" y="242422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780" name="object 6780" descr=""/>
            <p:cNvSpPr/>
            <p:nvPr/>
          </p:nvSpPr>
          <p:spPr>
            <a:xfrm>
              <a:off x="5573790" y="2423223"/>
              <a:ext cx="635" cy="635"/>
            </a:xfrm>
            <a:custGeom>
              <a:avLst/>
              <a:gdLst/>
              <a:ahLst/>
              <a:cxnLst/>
              <a:rect l="l" t="t" r="r" b="b"/>
              <a:pathLst>
                <a:path w="635" h="635">
                  <a:moveTo>
                    <a:pt x="419" y="355"/>
                  </a:moveTo>
                  <a:lnTo>
                    <a:pt x="317" y="190"/>
                  </a:lnTo>
                  <a:lnTo>
                    <a:pt x="177" y="76"/>
                  </a:lnTo>
                  <a:lnTo>
                    <a:pt x="0" y="0"/>
                  </a:lnTo>
                </a:path>
              </a:pathLst>
            </a:custGeom>
            <a:ln w="3175">
              <a:solidFill>
                <a:srgbClr val="231F20"/>
              </a:solidFill>
            </a:ln>
          </p:spPr>
          <p:txBody>
            <a:bodyPr wrap="square" lIns="0" tIns="0" rIns="0" bIns="0" rtlCol="0"/>
            <a:lstStyle/>
            <a:p/>
          </p:txBody>
        </p:sp>
        <p:sp>
          <p:nvSpPr>
            <p:cNvPr id="6781" name="object 6781" descr=""/>
            <p:cNvSpPr/>
            <p:nvPr/>
          </p:nvSpPr>
          <p:spPr>
            <a:xfrm>
              <a:off x="5571566" y="2423231"/>
              <a:ext cx="635" cy="1270"/>
            </a:xfrm>
            <a:custGeom>
              <a:avLst/>
              <a:gdLst/>
              <a:ahLst/>
              <a:cxnLst/>
              <a:rect l="l" t="t" r="r" b="b"/>
              <a:pathLst>
                <a:path w="635" h="1269">
                  <a:moveTo>
                    <a:pt x="584" y="0"/>
                  </a:moveTo>
                  <a:lnTo>
                    <a:pt x="203" y="215"/>
                  </a:lnTo>
                  <a:lnTo>
                    <a:pt x="0" y="647"/>
                  </a:lnTo>
                  <a:lnTo>
                    <a:pt x="101" y="1066"/>
                  </a:lnTo>
                </a:path>
              </a:pathLst>
            </a:custGeom>
            <a:ln w="3175">
              <a:solidFill>
                <a:srgbClr val="231F20"/>
              </a:solidFill>
            </a:ln>
          </p:spPr>
          <p:txBody>
            <a:bodyPr wrap="square" lIns="0" tIns="0" rIns="0" bIns="0" rtlCol="0"/>
            <a:lstStyle/>
            <a:p/>
          </p:txBody>
        </p:sp>
        <p:sp>
          <p:nvSpPr>
            <p:cNvPr id="6782" name="object 6782" descr=""/>
            <p:cNvSpPr/>
            <p:nvPr/>
          </p:nvSpPr>
          <p:spPr>
            <a:xfrm>
              <a:off x="5560545" y="2349214"/>
              <a:ext cx="1905" cy="635"/>
            </a:xfrm>
            <a:custGeom>
              <a:avLst/>
              <a:gdLst/>
              <a:ahLst/>
              <a:cxnLst/>
              <a:rect l="l" t="t" r="r" b="b"/>
              <a:pathLst>
                <a:path w="1904" h="635">
                  <a:moveTo>
                    <a:pt x="1447" y="0"/>
                  </a:moveTo>
                  <a:lnTo>
                    <a:pt x="965" y="76"/>
                  </a:lnTo>
                  <a:lnTo>
                    <a:pt x="482" y="152"/>
                  </a:lnTo>
                  <a:lnTo>
                    <a:pt x="0" y="241"/>
                  </a:lnTo>
                </a:path>
              </a:pathLst>
            </a:custGeom>
            <a:ln w="3175">
              <a:solidFill>
                <a:srgbClr val="231F20"/>
              </a:solidFill>
            </a:ln>
          </p:spPr>
          <p:txBody>
            <a:bodyPr wrap="square" lIns="0" tIns="0" rIns="0" bIns="0" rtlCol="0"/>
            <a:lstStyle/>
            <a:p/>
          </p:txBody>
        </p:sp>
        <p:sp>
          <p:nvSpPr>
            <p:cNvPr id="6783" name="object 6783" descr=""/>
            <p:cNvSpPr/>
            <p:nvPr/>
          </p:nvSpPr>
          <p:spPr>
            <a:xfrm>
              <a:off x="5572318" y="2421374"/>
              <a:ext cx="1270" cy="1270"/>
            </a:xfrm>
            <a:custGeom>
              <a:avLst/>
              <a:gdLst/>
              <a:ahLst/>
              <a:cxnLst/>
              <a:rect l="l" t="t" r="r" b="b"/>
              <a:pathLst>
                <a:path w="1270" h="1269">
                  <a:moveTo>
                    <a:pt x="0" y="939"/>
                  </a:moveTo>
                  <a:lnTo>
                    <a:pt x="520" y="939"/>
                  </a:lnTo>
                  <a:lnTo>
                    <a:pt x="952" y="520"/>
                  </a:lnTo>
                  <a:lnTo>
                    <a:pt x="952" y="0"/>
                  </a:lnTo>
                </a:path>
              </a:pathLst>
            </a:custGeom>
            <a:ln w="3175">
              <a:solidFill>
                <a:srgbClr val="231F20"/>
              </a:solidFill>
            </a:ln>
          </p:spPr>
          <p:txBody>
            <a:bodyPr wrap="square" lIns="0" tIns="0" rIns="0" bIns="0" rtlCol="0"/>
            <a:lstStyle/>
            <a:p/>
          </p:txBody>
        </p:sp>
        <p:sp>
          <p:nvSpPr>
            <p:cNvPr id="6784" name="object 6784" descr=""/>
            <p:cNvSpPr/>
            <p:nvPr/>
          </p:nvSpPr>
          <p:spPr>
            <a:xfrm>
              <a:off x="5575758" y="2425724"/>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785" name="object 6785" descr=""/>
            <p:cNvSpPr/>
            <p:nvPr/>
          </p:nvSpPr>
          <p:spPr>
            <a:xfrm>
              <a:off x="5575703" y="2425960"/>
              <a:ext cx="0" cy="635"/>
            </a:xfrm>
            <a:custGeom>
              <a:avLst/>
              <a:gdLst/>
              <a:ahLst/>
              <a:cxnLst/>
              <a:rect l="l" t="t" r="r" b="b"/>
              <a:pathLst>
                <a:path w="0" h="635">
                  <a:moveTo>
                    <a:pt x="0" y="0"/>
                  </a:moveTo>
                  <a:lnTo>
                    <a:pt x="0" y="63"/>
                  </a:lnTo>
                </a:path>
              </a:pathLst>
            </a:custGeom>
            <a:ln w="3175">
              <a:solidFill>
                <a:srgbClr val="231F20"/>
              </a:solidFill>
            </a:ln>
          </p:spPr>
          <p:txBody>
            <a:bodyPr wrap="square" lIns="0" tIns="0" rIns="0" bIns="0" rtlCol="0"/>
            <a:lstStyle/>
            <a:p/>
          </p:txBody>
        </p:sp>
        <p:sp>
          <p:nvSpPr>
            <p:cNvPr id="6786" name="object 6786" descr=""/>
            <p:cNvSpPr/>
            <p:nvPr/>
          </p:nvSpPr>
          <p:spPr>
            <a:xfrm>
              <a:off x="5575419" y="2424807"/>
              <a:ext cx="635" cy="635"/>
            </a:xfrm>
            <a:custGeom>
              <a:avLst/>
              <a:gdLst/>
              <a:ahLst/>
              <a:cxnLst/>
              <a:rect l="l" t="t" r="r" b="b"/>
              <a:pathLst>
                <a:path w="635" h="635">
                  <a:moveTo>
                    <a:pt x="215" y="0"/>
                  </a:moveTo>
                </a:path>
                <a:path w="635" h="635">
                  <a:moveTo>
                    <a:pt x="215" y="0"/>
                  </a:moveTo>
                </a:path>
                <a:path w="635" h="635">
                  <a:moveTo>
                    <a:pt x="215" y="0"/>
                  </a:moveTo>
                  <a:lnTo>
                    <a:pt x="50" y="152"/>
                  </a:lnTo>
                  <a:lnTo>
                    <a:pt x="0" y="355"/>
                  </a:lnTo>
                  <a:lnTo>
                    <a:pt x="76" y="571"/>
                  </a:lnTo>
                </a:path>
              </a:pathLst>
            </a:custGeom>
            <a:ln w="3175">
              <a:solidFill>
                <a:srgbClr val="231F20"/>
              </a:solidFill>
            </a:ln>
          </p:spPr>
          <p:txBody>
            <a:bodyPr wrap="square" lIns="0" tIns="0" rIns="0" bIns="0" rtlCol="0"/>
            <a:lstStyle/>
            <a:p/>
          </p:txBody>
        </p:sp>
        <p:sp>
          <p:nvSpPr>
            <p:cNvPr id="6787" name="object 6787" descr=""/>
            <p:cNvSpPr/>
            <p:nvPr/>
          </p:nvSpPr>
          <p:spPr>
            <a:xfrm>
              <a:off x="5575430" y="2425055"/>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6788" name="object 6788" descr=""/>
            <p:cNvSpPr/>
            <p:nvPr/>
          </p:nvSpPr>
          <p:spPr>
            <a:xfrm>
              <a:off x="5576322" y="2424261"/>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789" name="object 6789" descr=""/>
            <p:cNvSpPr/>
            <p:nvPr/>
          </p:nvSpPr>
          <p:spPr>
            <a:xfrm>
              <a:off x="5576507" y="242448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790" name="object 6790" descr=""/>
            <p:cNvSpPr/>
            <p:nvPr/>
          </p:nvSpPr>
          <p:spPr>
            <a:xfrm>
              <a:off x="5576451" y="2424236"/>
              <a:ext cx="635" cy="635"/>
            </a:xfrm>
            <a:custGeom>
              <a:avLst/>
              <a:gdLst/>
              <a:ahLst/>
              <a:cxnLst/>
              <a:rect l="l" t="t" r="r" b="b"/>
              <a:pathLst>
                <a:path w="635" h="635">
                  <a:moveTo>
                    <a:pt x="63" y="0"/>
                  </a:moveTo>
                </a:path>
                <a:path w="635" h="635">
                  <a:moveTo>
                    <a:pt x="63" y="0"/>
                  </a:moveTo>
                </a:path>
              </a:pathLst>
            </a:custGeom>
            <a:ln w="3175">
              <a:solidFill>
                <a:srgbClr val="231F20"/>
              </a:solidFill>
            </a:ln>
          </p:spPr>
          <p:txBody>
            <a:bodyPr wrap="square" lIns="0" tIns="0" rIns="0" bIns="0" rtlCol="0"/>
            <a:lstStyle/>
            <a:p/>
          </p:txBody>
        </p:sp>
        <p:sp>
          <p:nvSpPr>
            <p:cNvPr id="6791" name="object 6791" descr=""/>
            <p:cNvSpPr/>
            <p:nvPr/>
          </p:nvSpPr>
          <p:spPr>
            <a:xfrm>
              <a:off x="5576569" y="2424211"/>
              <a:ext cx="635" cy="635"/>
            </a:xfrm>
            <a:custGeom>
              <a:avLst/>
              <a:gdLst/>
              <a:ahLst/>
              <a:cxnLst/>
              <a:rect l="l" t="t" r="r" b="b"/>
              <a:pathLst>
                <a:path w="635" h="635">
                  <a:moveTo>
                    <a:pt x="76" y="0"/>
                  </a:moveTo>
                </a:path>
                <a:path w="635" h="635">
                  <a:moveTo>
                    <a:pt x="76" y="0"/>
                  </a:moveTo>
                  <a:lnTo>
                    <a:pt x="38" y="0"/>
                  </a:lnTo>
                </a:path>
              </a:pathLst>
            </a:custGeom>
            <a:ln w="3175">
              <a:solidFill>
                <a:srgbClr val="231F20"/>
              </a:solidFill>
            </a:ln>
          </p:spPr>
          <p:txBody>
            <a:bodyPr wrap="square" lIns="0" tIns="0" rIns="0" bIns="0" rtlCol="0"/>
            <a:lstStyle/>
            <a:p/>
          </p:txBody>
        </p:sp>
        <p:sp>
          <p:nvSpPr>
            <p:cNvPr id="6792" name="object 6792" descr=""/>
            <p:cNvSpPr/>
            <p:nvPr/>
          </p:nvSpPr>
          <p:spPr>
            <a:xfrm>
              <a:off x="5576855" y="2424272"/>
              <a:ext cx="635" cy="635"/>
            </a:xfrm>
            <a:custGeom>
              <a:avLst/>
              <a:gdLst/>
              <a:ahLst/>
              <a:cxnLst/>
              <a:rect l="l" t="t" r="r" b="b"/>
              <a:pathLst>
                <a:path w="635" h="635">
                  <a:moveTo>
                    <a:pt x="50" y="25"/>
                  </a:moveTo>
                </a:path>
              </a:pathLst>
            </a:custGeom>
            <a:ln w="3175">
              <a:solidFill>
                <a:srgbClr val="231F20"/>
              </a:solidFill>
            </a:ln>
          </p:spPr>
          <p:txBody>
            <a:bodyPr wrap="square" lIns="0" tIns="0" rIns="0" bIns="0" rtlCol="0"/>
            <a:lstStyle/>
            <a:p/>
          </p:txBody>
        </p:sp>
        <p:sp>
          <p:nvSpPr>
            <p:cNvPr id="6793" name="object 6793" descr=""/>
            <p:cNvSpPr/>
            <p:nvPr/>
          </p:nvSpPr>
          <p:spPr>
            <a:xfrm>
              <a:off x="5576582" y="2424211"/>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6794" name="object 6794" descr=""/>
            <p:cNvSpPr/>
            <p:nvPr/>
          </p:nvSpPr>
          <p:spPr>
            <a:xfrm>
              <a:off x="5576446" y="2424194"/>
              <a:ext cx="635" cy="635"/>
            </a:xfrm>
            <a:custGeom>
              <a:avLst/>
              <a:gdLst/>
              <a:ahLst/>
              <a:cxnLst/>
              <a:rect l="l" t="t" r="r" b="b"/>
              <a:pathLst>
                <a:path w="635" h="635">
                  <a:moveTo>
                    <a:pt x="558" y="228"/>
                  </a:moveTo>
                  <a:lnTo>
                    <a:pt x="419" y="63"/>
                  </a:lnTo>
                  <a:lnTo>
                    <a:pt x="203" y="0"/>
                  </a:lnTo>
                  <a:lnTo>
                    <a:pt x="0" y="63"/>
                  </a:lnTo>
                </a:path>
              </a:pathLst>
            </a:custGeom>
            <a:ln w="3175">
              <a:solidFill>
                <a:srgbClr val="231F20"/>
              </a:solidFill>
            </a:ln>
          </p:spPr>
          <p:txBody>
            <a:bodyPr wrap="square" lIns="0" tIns="0" rIns="0" bIns="0" rtlCol="0"/>
            <a:lstStyle/>
            <a:p/>
          </p:txBody>
        </p:sp>
        <p:sp>
          <p:nvSpPr>
            <p:cNvPr id="6795" name="object 6795" descr=""/>
            <p:cNvSpPr/>
            <p:nvPr/>
          </p:nvSpPr>
          <p:spPr>
            <a:xfrm>
              <a:off x="5576694" y="2424211"/>
              <a:ext cx="635" cy="635"/>
            </a:xfrm>
            <a:custGeom>
              <a:avLst/>
              <a:gdLst/>
              <a:ahLst/>
              <a:cxnLst/>
              <a:rect l="l" t="t" r="r" b="b"/>
              <a:pathLst>
                <a:path w="635" h="635">
                  <a:moveTo>
                    <a:pt x="63" y="12"/>
                  </a:moveTo>
                </a:path>
              </a:pathLst>
            </a:custGeom>
            <a:ln w="3175">
              <a:solidFill>
                <a:srgbClr val="231F20"/>
              </a:solidFill>
            </a:ln>
          </p:spPr>
          <p:txBody>
            <a:bodyPr wrap="square" lIns="0" tIns="0" rIns="0" bIns="0" rtlCol="0"/>
            <a:lstStyle/>
            <a:p/>
          </p:txBody>
        </p:sp>
        <p:sp>
          <p:nvSpPr>
            <p:cNvPr id="6796" name="object 6796" descr=""/>
            <p:cNvSpPr/>
            <p:nvPr/>
          </p:nvSpPr>
          <p:spPr>
            <a:xfrm>
              <a:off x="5576873" y="2424247"/>
              <a:ext cx="635" cy="635"/>
            </a:xfrm>
            <a:custGeom>
              <a:avLst/>
              <a:gdLst/>
              <a:ahLst/>
              <a:cxnLst/>
              <a:rect l="l" t="t" r="r" b="b"/>
              <a:pathLst>
                <a:path w="635" h="635">
                  <a:moveTo>
                    <a:pt x="63" y="88"/>
                  </a:moveTo>
                </a:path>
                <a:path w="635" h="635">
                  <a:moveTo>
                    <a:pt x="63" y="88"/>
                  </a:moveTo>
                </a:path>
              </a:pathLst>
            </a:custGeom>
            <a:ln w="3175">
              <a:solidFill>
                <a:srgbClr val="231F20"/>
              </a:solidFill>
            </a:ln>
          </p:spPr>
          <p:txBody>
            <a:bodyPr wrap="square" lIns="0" tIns="0" rIns="0" bIns="0" rtlCol="0"/>
            <a:lstStyle/>
            <a:p/>
          </p:txBody>
        </p:sp>
        <p:sp>
          <p:nvSpPr>
            <p:cNvPr id="6797" name="object 6797" descr=""/>
            <p:cNvSpPr/>
            <p:nvPr/>
          </p:nvSpPr>
          <p:spPr>
            <a:xfrm>
              <a:off x="5576855" y="2425352"/>
              <a:ext cx="635" cy="635"/>
            </a:xfrm>
            <a:custGeom>
              <a:avLst/>
              <a:gdLst/>
              <a:ahLst/>
              <a:cxnLst/>
              <a:rect l="l" t="t" r="r" b="b"/>
              <a:pathLst>
                <a:path w="635" h="635">
                  <a:moveTo>
                    <a:pt x="50" y="0"/>
                  </a:moveTo>
                </a:path>
                <a:path w="635" h="635">
                  <a:moveTo>
                    <a:pt x="50" y="0"/>
                  </a:moveTo>
                </a:path>
              </a:pathLst>
            </a:custGeom>
            <a:ln w="3175">
              <a:solidFill>
                <a:srgbClr val="231F20"/>
              </a:solidFill>
            </a:ln>
          </p:spPr>
          <p:txBody>
            <a:bodyPr wrap="square" lIns="0" tIns="0" rIns="0" bIns="0" rtlCol="0"/>
            <a:lstStyle/>
            <a:p/>
          </p:txBody>
        </p:sp>
        <p:sp>
          <p:nvSpPr>
            <p:cNvPr id="6798" name="object 6798" descr=""/>
            <p:cNvSpPr/>
            <p:nvPr/>
          </p:nvSpPr>
          <p:spPr>
            <a:xfrm>
              <a:off x="5576780" y="2425029"/>
              <a:ext cx="635" cy="635"/>
            </a:xfrm>
            <a:custGeom>
              <a:avLst/>
              <a:gdLst/>
              <a:ahLst/>
              <a:cxnLst/>
              <a:rect l="l" t="t" r="r" b="b"/>
              <a:pathLst>
                <a:path w="635" h="635">
                  <a:moveTo>
                    <a:pt x="63" y="0"/>
                  </a:moveTo>
                </a:path>
                <a:path w="635" h="635">
                  <a:moveTo>
                    <a:pt x="63" y="0"/>
                  </a:moveTo>
                </a:path>
                <a:path w="635" h="635">
                  <a:moveTo>
                    <a:pt x="63" y="0"/>
                  </a:moveTo>
                </a:path>
                <a:path w="635" h="635">
                  <a:moveTo>
                    <a:pt x="63" y="0"/>
                  </a:moveTo>
                  <a:lnTo>
                    <a:pt x="0" y="0"/>
                  </a:lnTo>
                </a:path>
              </a:pathLst>
            </a:custGeom>
            <a:ln w="3175">
              <a:solidFill>
                <a:srgbClr val="231F20"/>
              </a:solidFill>
            </a:ln>
          </p:spPr>
          <p:txBody>
            <a:bodyPr wrap="square" lIns="0" tIns="0" rIns="0" bIns="0" rtlCol="0"/>
            <a:lstStyle/>
            <a:p/>
          </p:txBody>
        </p:sp>
        <p:sp>
          <p:nvSpPr>
            <p:cNvPr id="6799" name="object 6799" descr=""/>
            <p:cNvSpPr/>
            <p:nvPr/>
          </p:nvSpPr>
          <p:spPr>
            <a:xfrm>
              <a:off x="5577135" y="2425091"/>
              <a:ext cx="635" cy="635"/>
            </a:xfrm>
            <a:custGeom>
              <a:avLst/>
              <a:gdLst/>
              <a:ahLst/>
              <a:cxnLst/>
              <a:rect l="l" t="t" r="r" b="b"/>
              <a:pathLst>
                <a:path w="635" h="635">
                  <a:moveTo>
                    <a:pt x="50" y="25"/>
                  </a:moveTo>
                </a:path>
              </a:pathLst>
            </a:custGeom>
            <a:ln w="3175">
              <a:solidFill>
                <a:srgbClr val="231F20"/>
              </a:solidFill>
            </a:ln>
          </p:spPr>
          <p:txBody>
            <a:bodyPr wrap="square" lIns="0" tIns="0" rIns="0" bIns="0" rtlCol="0"/>
            <a:lstStyle/>
            <a:p/>
          </p:txBody>
        </p:sp>
        <p:sp>
          <p:nvSpPr>
            <p:cNvPr id="6800" name="object 6800" descr=""/>
            <p:cNvSpPr/>
            <p:nvPr/>
          </p:nvSpPr>
          <p:spPr>
            <a:xfrm>
              <a:off x="5576013" y="2423355"/>
              <a:ext cx="635" cy="635"/>
            </a:xfrm>
            <a:custGeom>
              <a:avLst/>
              <a:gdLst/>
              <a:ahLst/>
              <a:cxnLst/>
              <a:rect l="l" t="t" r="r" b="b"/>
              <a:pathLst>
                <a:path w="635" h="635">
                  <a:moveTo>
                    <a:pt x="0" y="0"/>
                  </a:moveTo>
                  <a:lnTo>
                    <a:pt x="63" y="203"/>
                  </a:lnTo>
                </a:path>
              </a:pathLst>
            </a:custGeom>
            <a:ln w="3175">
              <a:solidFill>
                <a:srgbClr val="231F20"/>
              </a:solidFill>
            </a:ln>
          </p:spPr>
          <p:txBody>
            <a:bodyPr wrap="square" lIns="0" tIns="0" rIns="0" bIns="0" rtlCol="0"/>
            <a:lstStyle/>
            <a:p/>
          </p:txBody>
        </p:sp>
        <p:sp>
          <p:nvSpPr>
            <p:cNvPr id="6801" name="object 6801" descr=""/>
            <p:cNvSpPr/>
            <p:nvPr/>
          </p:nvSpPr>
          <p:spPr>
            <a:xfrm>
              <a:off x="5576119" y="2423641"/>
              <a:ext cx="635" cy="635"/>
            </a:xfrm>
            <a:custGeom>
              <a:avLst/>
              <a:gdLst/>
              <a:ahLst/>
              <a:cxnLst/>
              <a:rect l="l" t="t" r="r" b="b"/>
              <a:pathLst>
                <a:path w="635" h="635">
                  <a:moveTo>
                    <a:pt x="0" y="0"/>
                  </a:moveTo>
                  <a:lnTo>
                    <a:pt x="25" y="63"/>
                  </a:lnTo>
                </a:path>
              </a:pathLst>
            </a:custGeom>
            <a:ln w="3175">
              <a:solidFill>
                <a:srgbClr val="231F20"/>
              </a:solidFill>
            </a:ln>
          </p:spPr>
          <p:txBody>
            <a:bodyPr wrap="square" lIns="0" tIns="0" rIns="0" bIns="0" rtlCol="0"/>
            <a:lstStyle/>
            <a:p/>
          </p:txBody>
        </p:sp>
        <p:sp>
          <p:nvSpPr>
            <p:cNvPr id="6802" name="object 6802" descr=""/>
            <p:cNvSpPr/>
            <p:nvPr/>
          </p:nvSpPr>
          <p:spPr>
            <a:xfrm>
              <a:off x="5575703" y="2422910"/>
              <a:ext cx="635" cy="635"/>
            </a:xfrm>
            <a:custGeom>
              <a:avLst/>
              <a:gdLst/>
              <a:ahLst/>
              <a:cxnLst/>
              <a:rect l="l" t="t" r="r" b="b"/>
              <a:pathLst>
                <a:path w="635" h="635">
                  <a:moveTo>
                    <a:pt x="0" y="0"/>
                  </a:moveTo>
                  <a:lnTo>
                    <a:pt x="0" y="63"/>
                  </a:lnTo>
                </a:path>
                <a:path w="635" h="635">
                  <a:moveTo>
                    <a:pt x="0" y="0"/>
                  </a:moveTo>
                  <a:lnTo>
                    <a:pt x="0" y="139"/>
                  </a:lnTo>
                  <a:lnTo>
                    <a:pt x="12" y="266"/>
                  </a:lnTo>
                </a:path>
              </a:pathLst>
            </a:custGeom>
            <a:ln w="3175">
              <a:solidFill>
                <a:srgbClr val="231F20"/>
              </a:solidFill>
            </a:ln>
          </p:spPr>
          <p:txBody>
            <a:bodyPr wrap="square" lIns="0" tIns="0" rIns="0" bIns="0" rtlCol="0"/>
            <a:lstStyle/>
            <a:p/>
          </p:txBody>
        </p:sp>
        <p:sp>
          <p:nvSpPr>
            <p:cNvPr id="6803" name="object 6803" descr=""/>
            <p:cNvSpPr/>
            <p:nvPr/>
          </p:nvSpPr>
          <p:spPr>
            <a:xfrm>
              <a:off x="5576446" y="2422400"/>
              <a:ext cx="635" cy="1270"/>
            </a:xfrm>
            <a:custGeom>
              <a:avLst/>
              <a:gdLst/>
              <a:ahLst/>
              <a:cxnLst/>
              <a:rect l="l" t="t" r="r" b="b"/>
              <a:pathLst>
                <a:path w="635" h="1269">
                  <a:moveTo>
                    <a:pt x="279" y="0"/>
                  </a:moveTo>
                  <a:lnTo>
                    <a:pt x="38" y="292"/>
                  </a:lnTo>
                  <a:lnTo>
                    <a:pt x="0" y="711"/>
                  </a:lnTo>
                  <a:lnTo>
                    <a:pt x="177" y="1041"/>
                  </a:lnTo>
                </a:path>
              </a:pathLst>
            </a:custGeom>
            <a:ln w="3175">
              <a:solidFill>
                <a:srgbClr val="231F20"/>
              </a:solidFill>
            </a:ln>
          </p:spPr>
          <p:txBody>
            <a:bodyPr wrap="square" lIns="0" tIns="0" rIns="0" bIns="0" rtlCol="0"/>
            <a:lstStyle/>
            <a:p/>
          </p:txBody>
        </p:sp>
        <p:sp>
          <p:nvSpPr>
            <p:cNvPr id="6804" name="object 6804" descr=""/>
            <p:cNvSpPr/>
            <p:nvPr/>
          </p:nvSpPr>
          <p:spPr>
            <a:xfrm>
              <a:off x="5578481" y="2420973"/>
              <a:ext cx="635" cy="635"/>
            </a:xfrm>
            <a:custGeom>
              <a:avLst/>
              <a:gdLst/>
              <a:ahLst/>
              <a:cxnLst/>
              <a:rect l="l" t="t" r="r" b="b"/>
              <a:pathLst>
                <a:path w="635" h="635">
                  <a:moveTo>
                    <a:pt x="292" y="76"/>
                  </a:moveTo>
                  <a:lnTo>
                    <a:pt x="88" y="12"/>
                  </a:lnTo>
                </a:path>
              </a:pathLst>
            </a:custGeom>
            <a:ln w="3175">
              <a:solidFill>
                <a:srgbClr val="231F20"/>
              </a:solidFill>
            </a:ln>
          </p:spPr>
          <p:txBody>
            <a:bodyPr wrap="square" lIns="0" tIns="0" rIns="0" bIns="0" rtlCol="0"/>
            <a:lstStyle/>
            <a:p/>
          </p:txBody>
        </p:sp>
        <p:sp>
          <p:nvSpPr>
            <p:cNvPr id="6805" name="object 6805" descr=""/>
            <p:cNvSpPr/>
            <p:nvPr/>
          </p:nvSpPr>
          <p:spPr>
            <a:xfrm>
              <a:off x="5579052" y="2421181"/>
              <a:ext cx="635" cy="635"/>
            </a:xfrm>
            <a:custGeom>
              <a:avLst/>
              <a:gdLst/>
              <a:ahLst/>
              <a:cxnLst/>
              <a:rect l="l" t="t" r="r" b="b"/>
              <a:pathLst>
                <a:path w="635" h="635">
                  <a:moveTo>
                    <a:pt x="241" y="190"/>
                  </a:moveTo>
                  <a:lnTo>
                    <a:pt x="88" y="50"/>
                  </a:lnTo>
                </a:path>
              </a:pathLst>
            </a:custGeom>
            <a:ln w="3175">
              <a:solidFill>
                <a:srgbClr val="231F20"/>
              </a:solidFill>
            </a:ln>
          </p:spPr>
          <p:txBody>
            <a:bodyPr wrap="square" lIns="0" tIns="0" rIns="0" bIns="0" rtlCol="0"/>
            <a:lstStyle/>
            <a:p/>
          </p:txBody>
        </p:sp>
        <p:sp>
          <p:nvSpPr>
            <p:cNvPr id="6806" name="object 6806" descr=""/>
            <p:cNvSpPr/>
            <p:nvPr/>
          </p:nvSpPr>
          <p:spPr>
            <a:xfrm>
              <a:off x="5578772" y="2421045"/>
              <a:ext cx="635" cy="635"/>
            </a:xfrm>
            <a:custGeom>
              <a:avLst/>
              <a:gdLst/>
              <a:ahLst/>
              <a:cxnLst/>
              <a:rect l="l" t="t" r="r" b="b"/>
              <a:pathLst>
                <a:path w="635" h="635">
                  <a:moveTo>
                    <a:pt x="279" y="139"/>
                  </a:moveTo>
                  <a:lnTo>
                    <a:pt x="101" y="38"/>
                  </a:lnTo>
                </a:path>
              </a:pathLst>
            </a:custGeom>
            <a:ln w="3175">
              <a:solidFill>
                <a:srgbClr val="231F20"/>
              </a:solidFill>
            </a:ln>
          </p:spPr>
          <p:txBody>
            <a:bodyPr wrap="square" lIns="0" tIns="0" rIns="0" bIns="0" rtlCol="0"/>
            <a:lstStyle/>
            <a:p/>
          </p:txBody>
        </p:sp>
        <p:sp>
          <p:nvSpPr>
            <p:cNvPr id="6807" name="object 6807" descr=""/>
            <p:cNvSpPr/>
            <p:nvPr/>
          </p:nvSpPr>
          <p:spPr>
            <a:xfrm>
              <a:off x="5577768" y="2421544"/>
              <a:ext cx="635" cy="635"/>
            </a:xfrm>
            <a:custGeom>
              <a:avLst/>
              <a:gdLst/>
              <a:ahLst/>
              <a:cxnLst/>
              <a:rect l="l" t="t" r="r" b="b"/>
              <a:pathLst>
                <a:path w="635" h="635">
                  <a:moveTo>
                    <a:pt x="228" y="0"/>
                  </a:moveTo>
                  <a:lnTo>
                    <a:pt x="76" y="63"/>
                  </a:lnTo>
                </a:path>
              </a:pathLst>
            </a:custGeom>
            <a:ln w="3175">
              <a:solidFill>
                <a:srgbClr val="231F20"/>
              </a:solidFill>
            </a:ln>
          </p:spPr>
          <p:txBody>
            <a:bodyPr wrap="square" lIns="0" tIns="0" rIns="0" bIns="0" rtlCol="0"/>
            <a:lstStyle/>
            <a:p/>
          </p:txBody>
        </p:sp>
        <p:sp>
          <p:nvSpPr>
            <p:cNvPr id="6808" name="object 6808" descr=""/>
            <p:cNvSpPr/>
            <p:nvPr/>
          </p:nvSpPr>
          <p:spPr>
            <a:xfrm>
              <a:off x="5578327" y="2421506"/>
              <a:ext cx="635" cy="635"/>
            </a:xfrm>
            <a:custGeom>
              <a:avLst/>
              <a:gdLst/>
              <a:ahLst/>
              <a:cxnLst/>
              <a:rect l="l" t="t" r="r" b="b"/>
              <a:pathLst>
                <a:path w="635" h="635">
                  <a:moveTo>
                    <a:pt x="215" y="38"/>
                  </a:moveTo>
                  <a:lnTo>
                    <a:pt x="76" y="0"/>
                  </a:lnTo>
                </a:path>
              </a:pathLst>
            </a:custGeom>
            <a:ln w="3175">
              <a:solidFill>
                <a:srgbClr val="231F20"/>
              </a:solidFill>
            </a:ln>
          </p:spPr>
          <p:txBody>
            <a:bodyPr wrap="square" lIns="0" tIns="0" rIns="0" bIns="0" rtlCol="0"/>
            <a:lstStyle/>
            <a:p/>
          </p:txBody>
        </p:sp>
        <p:sp>
          <p:nvSpPr>
            <p:cNvPr id="6809" name="object 6809" descr=""/>
            <p:cNvSpPr/>
            <p:nvPr/>
          </p:nvSpPr>
          <p:spPr>
            <a:xfrm>
              <a:off x="5577685" y="2421643"/>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6810" name="object 6810" descr=""/>
            <p:cNvSpPr/>
            <p:nvPr/>
          </p:nvSpPr>
          <p:spPr>
            <a:xfrm>
              <a:off x="5577785" y="2421425"/>
              <a:ext cx="1270" cy="635"/>
            </a:xfrm>
            <a:custGeom>
              <a:avLst/>
              <a:gdLst/>
              <a:ahLst/>
              <a:cxnLst/>
              <a:rect l="l" t="t" r="r" b="b"/>
              <a:pathLst>
                <a:path w="1270" h="635">
                  <a:moveTo>
                    <a:pt x="1142" y="342"/>
                  </a:moveTo>
                  <a:lnTo>
                    <a:pt x="838" y="50"/>
                  </a:lnTo>
                  <a:lnTo>
                    <a:pt x="368" y="0"/>
                  </a:lnTo>
                  <a:lnTo>
                    <a:pt x="0" y="215"/>
                  </a:lnTo>
                </a:path>
              </a:pathLst>
            </a:custGeom>
            <a:ln w="3175">
              <a:solidFill>
                <a:srgbClr val="231F20"/>
              </a:solidFill>
            </a:ln>
          </p:spPr>
          <p:txBody>
            <a:bodyPr wrap="square" lIns="0" tIns="0" rIns="0" bIns="0" rtlCol="0"/>
            <a:lstStyle/>
            <a:p/>
          </p:txBody>
        </p:sp>
        <p:sp>
          <p:nvSpPr>
            <p:cNvPr id="6811" name="object 6811" descr=""/>
            <p:cNvSpPr/>
            <p:nvPr/>
          </p:nvSpPr>
          <p:spPr>
            <a:xfrm>
              <a:off x="5578547" y="2421544"/>
              <a:ext cx="635" cy="635"/>
            </a:xfrm>
            <a:custGeom>
              <a:avLst/>
              <a:gdLst/>
              <a:ahLst/>
              <a:cxnLst/>
              <a:rect l="l" t="t" r="r" b="b"/>
              <a:pathLst>
                <a:path w="635" h="635">
                  <a:moveTo>
                    <a:pt x="101" y="38"/>
                  </a:moveTo>
                </a:path>
              </a:pathLst>
            </a:custGeom>
            <a:ln w="3175">
              <a:solidFill>
                <a:srgbClr val="231F20"/>
              </a:solidFill>
            </a:ln>
          </p:spPr>
          <p:txBody>
            <a:bodyPr wrap="square" lIns="0" tIns="0" rIns="0" bIns="0" rtlCol="0"/>
            <a:lstStyle/>
            <a:p/>
          </p:txBody>
        </p:sp>
        <p:sp>
          <p:nvSpPr>
            <p:cNvPr id="6812" name="object 6812" descr=""/>
            <p:cNvSpPr/>
            <p:nvPr/>
          </p:nvSpPr>
          <p:spPr>
            <a:xfrm>
              <a:off x="5573271" y="2420789"/>
              <a:ext cx="635" cy="635"/>
            </a:xfrm>
            <a:custGeom>
              <a:avLst/>
              <a:gdLst/>
              <a:ahLst/>
              <a:cxnLst/>
              <a:rect l="l" t="t" r="r" b="b"/>
              <a:pathLst>
                <a:path w="635" h="635">
                  <a:moveTo>
                    <a:pt x="25" y="0"/>
                  </a:moveTo>
                  <a:lnTo>
                    <a:pt x="0" y="215"/>
                  </a:lnTo>
                </a:path>
              </a:pathLst>
            </a:custGeom>
            <a:ln w="3175">
              <a:solidFill>
                <a:srgbClr val="231F20"/>
              </a:solidFill>
            </a:ln>
          </p:spPr>
          <p:txBody>
            <a:bodyPr wrap="square" lIns="0" tIns="0" rIns="0" bIns="0" rtlCol="0"/>
            <a:lstStyle/>
            <a:p/>
          </p:txBody>
        </p:sp>
        <p:sp>
          <p:nvSpPr>
            <p:cNvPr id="6813" name="object 6813" descr=""/>
            <p:cNvSpPr/>
            <p:nvPr/>
          </p:nvSpPr>
          <p:spPr>
            <a:xfrm>
              <a:off x="5574351" y="2421036"/>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814" name="object 6814" descr=""/>
            <p:cNvSpPr/>
            <p:nvPr/>
          </p:nvSpPr>
          <p:spPr>
            <a:xfrm>
              <a:off x="5576633" y="2419840"/>
              <a:ext cx="635" cy="635"/>
            </a:xfrm>
            <a:custGeom>
              <a:avLst/>
              <a:gdLst/>
              <a:ahLst/>
              <a:cxnLst/>
              <a:rect l="l" t="t" r="r" b="b"/>
              <a:pathLst>
                <a:path w="635" h="635">
                  <a:moveTo>
                    <a:pt x="266" y="215"/>
                  </a:moveTo>
                  <a:lnTo>
                    <a:pt x="101" y="63"/>
                  </a:lnTo>
                </a:path>
              </a:pathLst>
            </a:custGeom>
            <a:ln w="3175">
              <a:solidFill>
                <a:srgbClr val="231F20"/>
              </a:solidFill>
            </a:ln>
          </p:spPr>
          <p:txBody>
            <a:bodyPr wrap="square" lIns="0" tIns="0" rIns="0" bIns="0" rtlCol="0"/>
            <a:lstStyle/>
            <a:p/>
          </p:txBody>
        </p:sp>
        <p:sp>
          <p:nvSpPr>
            <p:cNvPr id="6815" name="object 6815" descr=""/>
            <p:cNvSpPr/>
            <p:nvPr/>
          </p:nvSpPr>
          <p:spPr>
            <a:xfrm>
              <a:off x="5574632" y="2419995"/>
              <a:ext cx="635" cy="635"/>
            </a:xfrm>
            <a:custGeom>
              <a:avLst/>
              <a:gdLst/>
              <a:ahLst/>
              <a:cxnLst/>
              <a:rect l="l" t="t" r="r" b="b"/>
              <a:pathLst>
                <a:path w="635" h="635">
                  <a:moveTo>
                    <a:pt x="203" y="0"/>
                  </a:moveTo>
                  <a:lnTo>
                    <a:pt x="50" y="152"/>
                  </a:lnTo>
                </a:path>
              </a:pathLst>
            </a:custGeom>
            <a:ln w="3175">
              <a:solidFill>
                <a:srgbClr val="231F20"/>
              </a:solidFill>
            </a:ln>
          </p:spPr>
          <p:txBody>
            <a:bodyPr wrap="square" lIns="0" tIns="0" rIns="0" bIns="0" rtlCol="0"/>
            <a:lstStyle/>
            <a:p/>
          </p:txBody>
        </p:sp>
        <p:sp>
          <p:nvSpPr>
            <p:cNvPr id="6816" name="object 6816" descr=""/>
            <p:cNvSpPr/>
            <p:nvPr/>
          </p:nvSpPr>
          <p:spPr>
            <a:xfrm>
              <a:off x="5576901" y="2420050"/>
              <a:ext cx="635" cy="635"/>
            </a:xfrm>
            <a:custGeom>
              <a:avLst/>
              <a:gdLst/>
              <a:ahLst/>
              <a:cxnLst/>
              <a:rect l="l" t="t" r="r" b="b"/>
              <a:pathLst>
                <a:path w="635" h="635">
                  <a:moveTo>
                    <a:pt x="203" y="266"/>
                  </a:moveTo>
                  <a:lnTo>
                    <a:pt x="76" y="76"/>
                  </a:lnTo>
                </a:path>
              </a:pathLst>
            </a:custGeom>
            <a:ln w="3175">
              <a:solidFill>
                <a:srgbClr val="231F20"/>
              </a:solidFill>
            </a:ln>
          </p:spPr>
          <p:txBody>
            <a:bodyPr wrap="square" lIns="0" tIns="0" rIns="0" bIns="0" rtlCol="0"/>
            <a:lstStyle/>
            <a:p/>
          </p:txBody>
        </p:sp>
        <p:sp>
          <p:nvSpPr>
            <p:cNvPr id="6817" name="object 6817" descr=""/>
            <p:cNvSpPr/>
            <p:nvPr/>
          </p:nvSpPr>
          <p:spPr>
            <a:xfrm>
              <a:off x="5575108" y="2422400"/>
              <a:ext cx="635" cy="635"/>
            </a:xfrm>
            <a:custGeom>
              <a:avLst/>
              <a:gdLst/>
              <a:ahLst/>
              <a:cxnLst/>
              <a:rect l="l" t="t" r="r" b="b"/>
              <a:pathLst>
                <a:path w="635" h="635">
                  <a:moveTo>
                    <a:pt x="0" y="0"/>
                  </a:moveTo>
                  <a:lnTo>
                    <a:pt x="190" y="88"/>
                  </a:lnTo>
                </a:path>
              </a:pathLst>
            </a:custGeom>
            <a:ln w="3175">
              <a:solidFill>
                <a:srgbClr val="231F20"/>
              </a:solidFill>
            </a:ln>
          </p:spPr>
          <p:txBody>
            <a:bodyPr wrap="square" lIns="0" tIns="0" rIns="0" bIns="0" rtlCol="0"/>
            <a:lstStyle/>
            <a:p/>
          </p:txBody>
        </p:sp>
        <p:sp>
          <p:nvSpPr>
            <p:cNvPr id="6818" name="object 6818" descr=""/>
            <p:cNvSpPr/>
            <p:nvPr/>
          </p:nvSpPr>
          <p:spPr>
            <a:xfrm>
              <a:off x="5574593" y="2421916"/>
              <a:ext cx="635" cy="635"/>
            </a:xfrm>
            <a:custGeom>
              <a:avLst/>
              <a:gdLst/>
              <a:ahLst/>
              <a:cxnLst/>
              <a:rect l="l" t="t" r="r" b="b"/>
              <a:pathLst>
                <a:path w="635" h="635">
                  <a:moveTo>
                    <a:pt x="0" y="0"/>
                  </a:moveTo>
                  <a:lnTo>
                    <a:pt x="152" y="203"/>
                  </a:lnTo>
                </a:path>
              </a:pathLst>
            </a:custGeom>
            <a:ln w="3175">
              <a:solidFill>
                <a:srgbClr val="231F20"/>
              </a:solidFill>
            </a:ln>
          </p:spPr>
          <p:txBody>
            <a:bodyPr wrap="square" lIns="0" tIns="0" rIns="0" bIns="0" rtlCol="0"/>
            <a:lstStyle/>
            <a:p/>
          </p:txBody>
        </p:sp>
        <p:sp>
          <p:nvSpPr>
            <p:cNvPr id="6819" name="object 6819" descr=""/>
            <p:cNvSpPr/>
            <p:nvPr/>
          </p:nvSpPr>
          <p:spPr>
            <a:xfrm>
              <a:off x="5574351" y="2419585"/>
              <a:ext cx="3175" cy="3175"/>
            </a:xfrm>
            <a:custGeom>
              <a:avLst/>
              <a:gdLst/>
              <a:ahLst/>
              <a:cxnLst/>
              <a:rect l="l" t="t" r="r" b="b"/>
              <a:pathLst>
                <a:path w="3175" h="3175">
                  <a:moveTo>
                    <a:pt x="0" y="1600"/>
                  </a:moveTo>
                  <a:lnTo>
                    <a:pt x="38" y="2400"/>
                  </a:lnTo>
                  <a:lnTo>
                    <a:pt x="723" y="3022"/>
                  </a:lnTo>
                  <a:lnTo>
                    <a:pt x="1536" y="2997"/>
                  </a:lnTo>
                  <a:lnTo>
                    <a:pt x="2336" y="2971"/>
                  </a:lnTo>
                  <a:lnTo>
                    <a:pt x="2971" y="2324"/>
                  </a:lnTo>
                  <a:lnTo>
                    <a:pt x="2971" y="1511"/>
                  </a:lnTo>
                  <a:lnTo>
                    <a:pt x="2971" y="711"/>
                  </a:lnTo>
                  <a:lnTo>
                    <a:pt x="2336" y="50"/>
                  </a:lnTo>
                  <a:lnTo>
                    <a:pt x="1536" y="25"/>
                  </a:lnTo>
                  <a:lnTo>
                    <a:pt x="723" y="0"/>
                  </a:lnTo>
                  <a:lnTo>
                    <a:pt x="38" y="622"/>
                  </a:lnTo>
                  <a:lnTo>
                    <a:pt x="0" y="1422"/>
                  </a:lnTo>
                </a:path>
              </a:pathLst>
            </a:custGeom>
            <a:ln w="3175">
              <a:solidFill>
                <a:srgbClr val="231F20"/>
              </a:solidFill>
            </a:ln>
          </p:spPr>
          <p:txBody>
            <a:bodyPr wrap="square" lIns="0" tIns="0" rIns="0" bIns="0" rtlCol="0"/>
            <a:lstStyle/>
            <a:p/>
          </p:txBody>
        </p:sp>
        <p:sp>
          <p:nvSpPr>
            <p:cNvPr id="6820" name="object 6820" descr=""/>
            <p:cNvSpPr/>
            <p:nvPr/>
          </p:nvSpPr>
          <p:spPr>
            <a:xfrm>
              <a:off x="5576436" y="2419731"/>
              <a:ext cx="635" cy="635"/>
            </a:xfrm>
            <a:custGeom>
              <a:avLst/>
              <a:gdLst/>
              <a:ahLst/>
              <a:cxnLst/>
              <a:rect l="l" t="t" r="r" b="b"/>
              <a:pathLst>
                <a:path w="635" h="635">
                  <a:moveTo>
                    <a:pt x="203" y="114"/>
                  </a:moveTo>
                  <a:lnTo>
                    <a:pt x="0" y="0"/>
                  </a:lnTo>
                </a:path>
              </a:pathLst>
            </a:custGeom>
            <a:ln w="3175">
              <a:solidFill>
                <a:srgbClr val="231F20"/>
              </a:solidFill>
            </a:ln>
          </p:spPr>
          <p:txBody>
            <a:bodyPr wrap="square" lIns="0" tIns="0" rIns="0" bIns="0" rtlCol="0"/>
            <a:lstStyle/>
            <a:p/>
          </p:txBody>
        </p:sp>
        <p:sp>
          <p:nvSpPr>
            <p:cNvPr id="6821" name="object 6821" descr=""/>
            <p:cNvSpPr/>
            <p:nvPr/>
          </p:nvSpPr>
          <p:spPr>
            <a:xfrm>
              <a:off x="5575115" y="2419696"/>
              <a:ext cx="635" cy="635"/>
            </a:xfrm>
            <a:custGeom>
              <a:avLst/>
              <a:gdLst/>
              <a:ahLst/>
              <a:cxnLst/>
              <a:rect l="l" t="t" r="r" b="b"/>
              <a:pathLst>
                <a:path w="635" h="635">
                  <a:moveTo>
                    <a:pt x="203" y="0"/>
                  </a:moveTo>
                  <a:lnTo>
                    <a:pt x="63" y="63"/>
                  </a:lnTo>
                </a:path>
              </a:pathLst>
            </a:custGeom>
            <a:ln w="3175">
              <a:solidFill>
                <a:srgbClr val="231F20"/>
              </a:solidFill>
            </a:ln>
          </p:spPr>
          <p:txBody>
            <a:bodyPr wrap="square" lIns="0" tIns="0" rIns="0" bIns="0" rtlCol="0"/>
            <a:lstStyle/>
            <a:p/>
          </p:txBody>
        </p:sp>
        <p:sp>
          <p:nvSpPr>
            <p:cNvPr id="6822" name="object 6822" descr=""/>
            <p:cNvSpPr/>
            <p:nvPr/>
          </p:nvSpPr>
          <p:spPr>
            <a:xfrm>
              <a:off x="5576435" y="2422348"/>
              <a:ext cx="635" cy="635"/>
            </a:xfrm>
            <a:custGeom>
              <a:avLst/>
              <a:gdLst/>
              <a:ahLst/>
              <a:cxnLst/>
              <a:rect l="l" t="t" r="r" b="b"/>
              <a:pathLst>
                <a:path w="635" h="635">
                  <a:moveTo>
                    <a:pt x="0" y="114"/>
                  </a:moveTo>
                  <a:lnTo>
                    <a:pt x="203" y="0"/>
                  </a:lnTo>
                </a:path>
              </a:pathLst>
            </a:custGeom>
            <a:ln w="3175">
              <a:solidFill>
                <a:srgbClr val="231F20"/>
              </a:solidFill>
            </a:ln>
          </p:spPr>
          <p:txBody>
            <a:bodyPr wrap="square" lIns="0" tIns="0" rIns="0" bIns="0" rtlCol="0"/>
            <a:lstStyle/>
            <a:p/>
          </p:txBody>
        </p:sp>
        <p:sp>
          <p:nvSpPr>
            <p:cNvPr id="6823" name="object 6823" descr=""/>
            <p:cNvSpPr/>
            <p:nvPr/>
          </p:nvSpPr>
          <p:spPr>
            <a:xfrm>
              <a:off x="5575300" y="2422487"/>
              <a:ext cx="635" cy="635"/>
            </a:xfrm>
            <a:custGeom>
              <a:avLst/>
              <a:gdLst/>
              <a:ahLst/>
              <a:cxnLst/>
              <a:rect l="l" t="t" r="r" b="b"/>
              <a:pathLst>
                <a:path w="635" h="635">
                  <a:moveTo>
                    <a:pt x="0" y="0"/>
                  </a:moveTo>
                  <a:lnTo>
                    <a:pt x="177" y="63"/>
                  </a:lnTo>
                </a:path>
              </a:pathLst>
            </a:custGeom>
            <a:ln w="3175">
              <a:solidFill>
                <a:srgbClr val="231F20"/>
              </a:solidFill>
            </a:ln>
          </p:spPr>
          <p:txBody>
            <a:bodyPr wrap="square" lIns="0" tIns="0" rIns="0" bIns="0" rtlCol="0"/>
            <a:lstStyle/>
            <a:p/>
          </p:txBody>
        </p:sp>
        <p:sp>
          <p:nvSpPr>
            <p:cNvPr id="6824" name="object 6824" descr=""/>
            <p:cNvSpPr/>
            <p:nvPr/>
          </p:nvSpPr>
          <p:spPr>
            <a:xfrm>
              <a:off x="5576224" y="2422461"/>
              <a:ext cx="635" cy="635"/>
            </a:xfrm>
            <a:custGeom>
              <a:avLst/>
              <a:gdLst/>
              <a:ahLst/>
              <a:cxnLst/>
              <a:rect l="l" t="t" r="r" b="b"/>
              <a:pathLst>
                <a:path w="635" h="635">
                  <a:moveTo>
                    <a:pt x="0" y="76"/>
                  </a:moveTo>
                  <a:lnTo>
                    <a:pt x="139" y="25"/>
                  </a:lnTo>
                </a:path>
              </a:pathLst>
            </a:custGeom>
            <a:ln w="3175">
              <a:solidFill>
                <a:srgbClr val="231F20"/>
              </a:solidFill>
            </a:ln>
          </p:spPr>
          <p:txBody>
            <a:bodyPr wrap="square" lIns="0" tIns="0" rIns="0" bIns="0" rtlCol="0"/>
            <a:lstStyle/>
            <a:p/>
          </p:txBody>
        </p:sp>
        <p:sp>
          <p:nvSpPr>
            <p:cNvPr id="6825" name="object 6825" descr=""/>
            <p:cNvSpPr/>
            <p:nvPr/>
          </p:nvSpPr>
          <p:spPr>
            <a:xfrm>
              <a:off x="5575867" y="2419610"/>
              <a:ext cx="635" cy="635"/>
            </a:xfrm>
            <a:custGeom>
              <a:avLst/>
              <a:gdLst/>
              <a:ahLst/>
              <a:cxnLst/>
              <a:rect l="l" t="t" r="r" b="b"/>
              <a:pathLst>
                <a:path w="635" h="635">
                  <a:moveTo>
                    <a:pt x="114" y="12"/>
                  </a:moveTo>
                </a:path>
              </a:pathLst>
            </a:custGeom>
            <a:ln w="3175">
              <a:solidFill>
                <a:srgbClr val="231F20"/>
              </a:solidFill>
            </a:ln>
          </p:spPr>
          <p:txBody>
            <a:bodyPr wrap="square" lIns="0" tIns="0" rIns="0" bIns="0" rtlCol="0"/>
            <a:lstStyle/>
            <a:p/>
          </p:txBody>
        </p:sp>
        <p:sp>
          <p:nvSpPr>
            <p:cNvPr id="6826" name="object 6826" descr=""/>
            <p:cNvSpPr/>
            <p:nvPr/>
          </p:nvSpPr>
          <p:spPr>
            <a:xfrm>
              <a:off x="5574343" y="2419613"/>
              <a:ext cx="3175" cy="3175"/>
            </a:xfrm>
            <a:custGeom>
              <a:avLst/>
              <a:gdLst/>
              <a:ahLst/>
              <a:cxnLst/>
              <a:rect l="l" t="t" r="r" b="b"/>
              <a:pathLst>
                <a:path w="3175" h="3175">
                  <a:moveTo>
                    <a:pt x="2984" y="1485"/>
                  </a:moveTo>
                  <a:lnTo>
                    <a:pt x="2984" y="673"/>
                  </a:lnTo>
                  <a:lnTo>
                    <a:pt x="2311" y="0"/>
                  </a:lnTo>
                  <a:lnTo>
                    <a:pt x="1485" y="0"/>
                  </a:lnTo>
                  <a:lnTo>
                    <a:pt x="673" y="0"/>
                  </a:lnTo>
                  <a:lnTo>
                    <a:pt x="0" y="673"/>
                  </a:lnTo>
                  <a:lnTo>
                    <a:pt x="0" y="1485"/>
                  </a:lnTo>
                  <a:lnTo>
                    <a:pt x="0" y="2298"/>
                  </a:lnTo>
                  <a:lnTo>
                    <a:pt x="673" y="2971"/>
                  </a:lnTo>
                  <a:lnTo>
                    <a:pt x="1485" y="2971"/>
                  </a:lnTo>
                  <a:lnTo>
                    <a:pt x="2311" y="2971"/>
                  </a:lnTo>
                  <a:lnTo>
                    <a:pt x="2984" y="2298"/>
                  </a:lnTo>
                  <a:lnTo>
                    <a:pt x="2984" y="1485"/>
                  </a:lnTo>
                </a:path>
              </a:pathLst>
            </a:custGeom>
            <a:ln w="3175">
              <a:solidFill>
                <a:srgbClr val="231F20"/>
              </a:solidFill>
            </a:ln>
          </p:spPr>
          <p:txBody>
            <a:bodyPr wrap="square" lIns="0" tIns="0" rIns="0" bIns="0" rtlCol="0"/>
            <a:lstStyle/>
            <a:p/>
          </p:txBody>
        </p:sp>
        <p:sp>
          <p:nvSpPr>
            <p:cNvPr id="6827" name="object 6827" descr=""/>
            <p:cNvSpPr/>
            <p:nvPr/>
          </p:nvSpPr>
          <p:spPr>
            <a:xfrm>
              <a:off x="5576479" y="2420065"/>
              <a:ext cx="635" cy="635"/>
            </a:xfrm>
            <a:custGeom>
              <a:avLst/>
              <a:gdLst/>
              <a:ahLst/>
              <a:cxnLst/>
              <a:rect l="l" t="t" r="r" b="b"/>
              <a:pathLst>
                <a:path w="635" h="635">
                  <a:moveTo>
                    <a:pt x="228" y="177"/>
                  </a:moveTo>
                  <a:lnTo>
                    <a:pt x="88" y="50"/>
                  </a:lnTo>
                </a:path>
              </a:pathLst>
            </a:custGeom>
            <a:ln w="3175">
              <a:solidFill>
                <a:srgbClr val="231F20"/>
              </a:solidFill>
            </a:ln>
          </p:spPr>
          <p:txBody>
            <a:bodyPr wrap="square" lIns="0" tIns="0" rIns="0" bIns="0" rtlCol="0"/>
            <a:lstStyle/>
            <a:p/>
          </p:txBody>
        </p:sp>
        <p:sp>
          <p:nvSpPr>
            <p:cNvPr id="6828" name="object 6828" descr=""/>
            <p:cNvSpPr/>
            <p:nvPr/>
          </p:nvSpPr>
          <p:spPr>
            <a:xfrm>
              <a:off x="5576710" y="2420238"/>
              <a:ext cx="635" cy="635"/>
            </a:xfrm>
            <a:custGeom>
              <a:avLst/>
              <a:gdLst/>
              <a:ahLst/>
              <a:cxnLst/>
              <a:rect l="l" t="t" r="r" b="b"/>
              <a:pathLst>
                <a:path w="635" h="635">
                  <a:moveTo>
                    <a:pt x="165" y="215"/>
                  </a:moveTo>
                  <a:lnTo>
                    <a:pt x="63" y="76"/>
                  </a:lnTo>
                </a:path>
              </a:pathLst>
            </a:custGeom>
            <a:ln w="3175">
              <a:solidFill>
                <a:srgbClr val="231F20"/>
              </a:solidFill>
            </a:ln>
          </p:spPr>
          <p:txBody>
            <a:bodyPr wrap="square" lIns="0" tIns="0" rIns="0" bIns="0" rtlCol="0"/>
            <a:lstStyle/>
            <a:p/>
          </p:txBody>
        </p:sp>
        <p:sp>
          <p:nvSpPr>
            <p:cNvPr id="6829" name="object 6829" descr=""/>
            <p:cNvSpPr/>
            <p:nvPr/>
          </p:nvSpPr>
          <p:spPr>
            <a:xfrm>
              <a:off x="5574616" y="2419879"/>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6830" name="object 6830" descr=""/>
            <p:cNvSpPr/>
            <p:nvPr/>
          </p:nvSpPr>
          <p:spPr>
            <a:xfrm>
              <a:off x="5575722" y="2420415"/>
              <a:ext cx="635" cy="635"/>
            </a:xfrm>
            <a:custGeom>
              <a:avLst/>
              <a:gdLst/>
              <a:ahLst/>
              <a:cxnLst/>
              <a:rect l="l" t="t" r="r" b="b"/>
              <a:pathLst>
                <a:path w="635" h="635">
                  <a:moveTo>
                    <a:pt x="228" y="12"/>
                  </a:moveTo>
                  <a:lnTo>
                    <a:pt x="76" y="0"/>
                  </a:lnTo>
                </a:path>
              </a:pathLst>
            </a:custGeom>
            <a:ln w="3175">
              <a:solidFill>
                <a:srgbClr val="231F20"/>
              </a:solidFill>
            </a:ln>
          </p:spPr>
          <p:txBody>
            <a:bodyPr wrap="square" lIns="0" tIns="0" rIns="0" bIns="0" rtlCol="0"/>
            <a:lstStyle/>
            <a:p/>
          </p:txBody>
        </p:sp>
        <p:sp>
          <p:nvSpPr>
            <p:cNvPr id="6831" name="object 6831" descr=""/>
            <p:cNvSpPr/>
            <p:nvPr/>
          </p:nvSpPr>
          <p:spPr>
            <a:xfrm>
              <a:off x="5575721" y="2421768"/>
              <a:ext cx="635" cy="635"/>
            </a:xfrm>
            <a:custGeom>
              <a:avLst/>
              <a:gdLst/>
              <a:ahLst/>
              <a:cxnLst/>
              <a:rect l="l" t="t" r="r" b="b"/>
              <a:pathLst>
                <a:path w="635" h="635">
                  <a:moveTo>
                    <a:pt x="0" y="0"/>
                  </a:moveTo>
                  <a:lnTo>
                    <a:pt x="152" y="12"/>
                  </a:lnTo>
                </a:path>
              </a:pathLst>
            </a:custGeom>
            <a:ln w="3175">
              <a:solidFill>
                <a:srgbClr val="231F20"/>
              </a:solidFill>
            </a:ln>
          </p:spPr>
          <p:txBody>
            <a:bodyPr wrap="square" lIns="0" tIns="0" rIns="0" bIns="0" rtlCol="0"/>
            <a:lstStyle/>
            <a:p/>
          </p:txBody>
        </p:sp>
        <p:sp>
          <p:nvSpPr>
            <p:cNvPr id="6832" name="object 6832" descr=""/>
            <p:cNvSpPr/>
            <p:nvPr/>
          </p:nvSpPr>
          <p:spPr>
            <a:xfrm>
              <a:off x="5576639" y="2422186"/>
              <a:ext cx="635" cy="635"/>
            </a:xfrm>
            <a:custGeom>
              <a:avLst/>
              <a:gdLst/>
              <a:ahLst/>
              <a:cxnLst/>
              <a:rect l="l" t="t" r="r" b="b"/>
              <a:pathLst>
                <a:path w="635" h="635">
                  <a:moveTo>
                    <a:pt x="0" y="165"/>
                  </a:moveTo>
                </a:path>
                <a:path w="635" h="635">
                  <a:moveTo>
                    <a:pt x="0" y="165"/>
                  </a:moveTo>
                  <a:lnTo>
                    <a:pt x="177" y="0"/>
                  </a:lnTo>
                </a:path>
              </a:pathLst>
            </a:custGeom>
            <a:ln w="3175">
              <a:solidFill>
                <a:srgbClr val="231F20"/>
              </a:solidFill>
            </a:ln>
          </p:spPr>
          <p:txBody>
            <a:bodyPr wrap="square" lIns="0" tIns="0" rIns="0" bIns="0" rtlCol="0"/>
            <a:lstStyle/>
            <a:p/>
          </p:txBody>
        </p:sp>
        <p:sp>
          <p:nvSpPr>
            <p:cNvPr id="6833" name="object 6833" descr=""/>
            <p:cNvSpPr/>
            <p:nvPr/>
          </p:nvSpPr>
          <p:spPr>
            <a:xfrm>
              <a:off x="5575882" y="2422536"/>
              <a:ext cx="635" cy="635"/>
            </a:xfrm>
            <a:custGeom>
              <a:avLst/>
              <a:gdLst/>
              <a:ahLst/>
              <a:cxnLst/>
              <a:rect l="l" t="t" r="r" b="b"/>
              <a:pathLst>
                <a:path w="635" h="635">
                  <a:moveTo>
                    <a:pt x="0" y="50"/>
                  </a:moveTo>
                  <a:lnTo>
                    <a:pt x="228" y="25"/>
                  </a:lnTo>
                </a:path>
              </a:pathLst>
            </a:custGeom>
            <a:ln w="3175">
              <a:solidFill>
                <a:srgbClr val="231F20"/>
              </a:solidFill>
            </a:ln>
          </p:spPr>
          <p:txBody>
            <a:bodyPr wrap="square" lIns="0" tIns="0" rIns="0" bIns="0" rtlCol="0"/>
            <a:lstStyle/>
            <a:p/>
          </p:txBody>
        </p:sp>
        <p:sp>
          <p:nvSpPr>
            <p:cNvPr id="6834" name="object 6834" descr=""/>
            <p:cNvSpPr/>
            <p:nvPr/>
          </p:nvSpPr>
          <p:spPr>
            <a:xfrm>
              <a:off x="5575560" y="2422562"/>
              <a:ext cx="635" cy="635"/>
            </a:xfrm>
            <a:custGeom>
              <a:avLst/>
              <a:gdLst/>
              <a:ahLst/>
              <a:cxnLst/>
              <a:rect l="l" t="t" r="r" b="b"/>
              <a:pathLst>
                <a:path w="635" h="635">
                  <a:moveTo>
                    <a:pt x="0" y="0"/>
                  </a:moveTo>
                  <a:lnTo>
                    <a:pt x="215" y="25"/>
                  </a:lnTo>
                </a:path>
              </a:pathLst>
            </a:custGeom>
            <a:ln w="3175">
              <a:solidFill>
                <a:srgbClr val="231F20"/>
              </a:solidFill>
            </a:ln>
          </p:spPr>
          <p:txBody>
            <a:bodyPr wrap="square" lIns="0" tIns="0" rIns="0" bIns="0" rtlCol="0"/>
            <a:lstStyle/>
            <a:p/>
          </p:txBody>
        </p:sp>
        <p:sp>
          <p:nvSpPr>
            <p:cNvPr id="6835" name="object 6835" descr=""/>
            <p:cNvSpPr/>
            <p:nvPr/>
          </p:nvSpPr>
          <p:spPr>
            <a:xfrm>
              <a:off x="5576900" y="2421975"/>
              <a:ext cx="635" cy="635"/>
            </a:xfrm>
            <a:custGeom>
              <a:avLst/>
              <a:gdLst/>
              <a:ahLst/>
              <a:cxnLst/>
              <a:rect l="l" t="t" r="r" b="b"/>
              <a:pathLst>
                <a:path w="635" h="635">
                  <a:moveTo>
                    <a:pt x="0" y="165"/>
                  </a:moveTo>
                  <a:lnTo>
                    <a:pt x="139" y="0"/>
                  </a:lnTo>
                </a:path>
              </a:pathLst>
            </a:custGeom>
            <a:ln w="3175">
              <a:solidFill>
                <a:srgbClr val="231F20"/>
              </a:solidFill>
            </a:ln>
          </p:spPr>
          <p:txBody>
            <a:bodyPr wrap="square" lIns="0" tIns="0" rIns="0" bIns="0" rtlCol="0"/>
            <a:lstStyle/>
            <a:p/>
          </p:txBody>
        </p:sp>
        <p:sp>
          <p:nvSpPr>
            <p:cNvPr id="6836" name="object 6836" descr=""/>
            <p:cNvSpPr/>
            <p:nvPr/>
          </p:nvSpPr>
          <p:spPr>
            <a:xfrm>
              <a:off x="5574598" y="2420230"/>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837" name="object 6837" descr=""/>
            <p:cNvSpPr/>
            <p:nvPr/>
          </p:nvSpPr>
          <p:spPr>
            <a:xfrm>
              <a:off x="5577048" y="2420847"/>
              <a:ext cx="0" cy="635"/>
            </a:xfrm>
            <a:custGeom>
              <a:avLst/>
              <a:gdLst/>
              <a:ahLst/>
              <a:cxnLst/>
              <a:rect l="l" t="t" r="r" b="b"/>
              <a:pathLst>
                <a:path w="0" h="635">
                  <a:moveTo>
                    <a:pt x="0" y="126"/>
                  </a:moveTo>
                </a:path>
              </a:pathLst>
            </a:custGeom>
            <a:ln w="3175">
              <a:solidFill>
                <a:srgbClr val="231F20"/>
              </a:solidFill>
            </a:ln>
          </p:spPr>
          <p:txBody>
            <a:bodyPr wrap="square" lIns="0" tIns="0" rIns="0" bIns="0" rtlCol="0"/>
            <a:lstStyle/>
            <a:p/>
          </p:txBody>
        </p:sp>
        <p:sp>
          <p:nvSpPr>
            <p:cNvPr id="6838" name="object 6838" descr=""/>
            <p:cNvSpPr/>
            <p:nvPr/>
          </p:nvSpPr>
          <p:spPr>
            <a:xfrm>
              <a:off x="5576478" y="2421962"/>
              <a:ext cx="635" cy="635"/>
            </a:xfrm>
            <a:custGeom>
              <a:avLst/>
              <a:gdLst/>
              <a:ahLst/>
              <a:cxnLst/>
              <a:rect l="l" t="t" r="r" b="b"/>
              <a:pathLst>
                <a:path w="635" h="635">
                  <a:moveTo>
                    <a:pt x="0" y="165"/>
                  </a:moveTo>
                  <a:lnTo>
                    <a:pt x="139" y="63"/>
                  </a:lnTo>
                </a:path>
              </a:pathLst>
            </a:custGeom>
            <a:ln w="3175">
              <a:solidFill>
                <a:srgbClr val="231F20"/>
              </a:solidFill>
            </a:ln>
          </p:spPr>
          <p:txBody>
            <a:bodyPr wrap="square" lIns="0" tIns="0" rIns="0" bIns="0" rtlCol="0"/>
            <a:lstStyle/>
            <a:p/>
          </p:txBody>
        </p:sp>
        <p:sp>
          <p:nvSpPr>
            <p:cNvPr id="6839" name="object 6839" descr=""/>
            <p:cNvSpPr/>
            <p:nvPr/>
          </p:nvSpPr>
          <p:spPr>
            <a:xfrm>
              <a:off x="5576354" y="2421330"/>
              <a:ext cx="635" cy="635"/>
            </a:xfrm>
            <a:custGeom>
              <a:avLst/>
              <a:gdLst/>
              <a:ahLst/>
              <a:cxnLst/>
              <a:rect l="l" t="t" r="r" b="b"/>
              <a:pathLst>
                <a:path w="635" h="635">
                  <a:moveTo>
                    <a:pt x="0" y="203"/>
                  </a:moveTo>
                  <a:lnTo>
                    <a:pt x="114" y="0"/>
                  </a:lnTo>
                </a:path>
              </a:pathLst>
            </a:custGeom>
            <a:ln w="3175">
              <a:solidFill>
                <a:srgbClr val="231F20"/>
              </a:solidFill>
            </a:ln>
          </p:spPr>
          <p:txBody>
            <a:bodyPr wrap="square" lIns="0" tIns="0" rIns="0" bIns="0" rtlCol="0"/>
            <a:lstStyle/>
            <a:p/>
          </p:txBody>
        </p:sp>
        <p:sp>
          <p:nvSpPr>
            <p:cNvPr id="6840" name="object 6840" descr=""/>
            <p:cNvSpPr/>
            <p:nvPr/>
          </p:nvSpPr>
          <p:spPr>
            <a:xfrm>
              <a:off x="5574835" y="2419796"/>
              <a:ext cx="635" cy="635"/>
            </a:xfrm>
            <a:custGeom>
              <a:avLst/>
              <a:gdLst/>
              <a:ahLst/>
              <a:cxnLst/>
              <a:rect l="l" t="t" r="r" b="b"/>
              <a:pathLst>
                <a:path w="635" h="635">
                  <a:moveTo>
                    <a:pt x="279" y="0"/>
                  </a:moveTo>
                  <a:lnTo>
                    <a:pt x="88" y="127"/>
                  </a:lnTo>
                </a:path>
              </a:pathLst>
            </a:custGeom>
            <a:ln w="3175">
              <a:solidFill>
                <a:srgbClr val="231F20"/>
              </a:solidFill>
            </a:ln>
          </p:spPr>
          <p:txBody>
            <a:bodyPr wrap="square" lIns="0" tIns="0" rIns="0" bIns="0" rtlCol="0"/>
            <a:lstStyle/>
            <a:p/>
          </p:txBody>
        </p:sp>
        <p:sp>
          <p:nvSpPr>
            <p:cNvPr id="6841" name="object 6841" descr=""/>
            <p:cNvSpPr/>
            <p:nvPr/>
          </p:nvSpPr>
          <p:spPr>
            <a:xfrm>
              <a:off x="5577036" y="2421877"/>
              <a:ext cx="635" cy="635"/>
            </a:xfrm>
            <a:custGeom>
              <a:avLst/>
              <a:gdLst/>
              <a:ahLst/>
              <a:cxnLst/>
              <a:rect l="l" t="t" r="r" b="b"/>
              <a:pathLst>
                <a:path w="635" h="635">
                  <a:moveTo>
                    <a:pt x="0" y="101"/>
                  </a:moveTo>
                </a:path>
                <a:path w="635" h="635">
                  <a:moveTo>
                    <a:pt x="0" y="101"/>
                  </a:moveTo>
                </a:path>
              </a:pathLst>
            </a:custGeom>
            <a:ln w="3175">
              <a:solidFill>
                <a:srgbClr val="231F20"/>
              </a:solidFill>
            </a:ln>
          </p:spPr>
          <p:txBody>
            <a:bodyPr wrap="square" lIns="0" tIns="0" rIns="0" bIns="0" rtlCol="0"/>
            <a:lstStyle/>
            <a:p/>
          </p:txBody>
        </p:sp>
        <p:sp>
          <p:nvSpPr>
            <p:cNvPr id="6842" name="object 6842" descr=""/>
            <p:cNvSpPr/>
            <p:nvPr/>
          </p:nvSpPr>
          <p:spPr>
            <a:xfrm>
              <a:off x="5574624" y="242095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843" name="object 6843" descr=""/>
            <p:cNvSpPr/>
            <p:nvPr/>
          </p:nvSpPr>
          <p:spPr>
            <a:xfrm>
              <a:off x="5574978" y="2420069"/>
              <a:ext cx="635" cy="635"/>
            </a:xfrm>
            <a:custGeom>
              <a:avLst/>
              <a:gdLst/>
              <a:ahLst/>
              <a:cxnLst/>
              <a:rect l="l" t="t" r="r" b="b"/>
              <a:pathLst>
                <a:path w="635" h="635">
                  <a:moveTo>
                    <a:pt x="215" y="0"/>
                  </a:moveTo>
                  <a:lnTo>
                    <a:pt x="63" y="101"/>
                  </a:lnTo>
                </a:path>
              </a:pathLst>
            </a:custGeom>
            <a:ln w="3175">
              <a:solidFill>
                <a:srgbClr val="231F20"/>
              </a:solidFill>
            </a:ln>
          </p:spPr>
          <p:txBody>
            <a:bodyPr wrap="square" lIns="0" tIns="0" rIns="0" bIns="0" rtlCol="0"/>
            <a:lstStyle/>
            <a:p/>
          </p:txBody>
        </p:sp>
        <p:sp>
          <p:nvSpPr>
            <p:cNvPr id="6844" name="object 6844" descr=""/>
            <p:cNvSpPr/>
            <p:nvPr/>
          </p:nvSpPr>
          <p:spPr>
            <a:xfrm>
              <a:off x="5575204" y="2420664"/>
              <a:ext cx="635" cy="635"/>
            </a:xfrm>
            <a:custGeom>
              <a:avLst/>
              <a:gdLst/>
              <a:ahLst/>
              <a:cxnLst/>
              <a:rect l="l" t="t" r="r" b="b"/>
              <a:pathLst>
                <a:path w="635" h="635">
                  <a:moveTo>
                    <a:pt x="114" y="0"/>
                  </a:moveTo>
                  <a:lnTo>
                    <a:pt x="0" y="203"/>
                  </a:lnTo>
                </a:path>
              </a:pathLst>
            </a:custGeom>
            <a:ln w="3175">
              <a:solidFill>
                <a:srgbClr val="231F20"/>
              </a:solidFill>
            </a:ln>
          </p:spPr>
          <p:txBody>
            <a:bodyPr wrap="square" lIns="0" tIns="0" rIns="0" bIns="0" rtlCol="0"/>
            <a:lstStyle/>
            <a:p/>
          </p:txBody>
        </p:sp>
        <p:sp>
          <p:nvSpPr>
            <p:cNvPr id="6845" name="object 6845" descr=""/>
            <p:cNvSpPr/>
            <p:nvPr/>
          </p:nvSpPr>
          <p:spPr>
            <a:xfrm>
              <a:off x="5575002" y="242232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846" name="object 6846" descr=""/>
            <p:cNvSpPr/>
            <p:nvPr/>
          </p:nvSpPr>
          <p:spPr>
            <a:xfrm>
              <a:off x="5574835" y="2422202"/>
              <a:ext cx="635" cy="635"/>
            </a:xfrm>
            <a:custGeom>
              <a:avLst/>
              <a:gdLst/>
              <a:ahLst/>
              <a:cxnLst/>
              <a:rect l="l" t="t" r="r" b="b"/>
              <a:pathLst>
                <a:path w="635" h="635">
                  <a:moveTo>
                    <a:pt x="0" y="0"/>
                  </a:moveTo>
                  <a:lnTo>
                    <a:pt x="165" y="127"/>
                  </a:lnTo>
                </a:path>
              </a:pathLst>
            </a:custGeom>
            <a:ln w="3175">
              <a:solidFill>
                <a:srgbClr val="231F20"/>
              </a:solidFill>
            </a:ln>
          </p:spPr>
          <p:txBody>
            <a:bodyPr wrap="square" lIns="0" tIns="0" rIns="0" bIns="0" rtlCol="0"/>
            <a:lstStyle/>
            <a:p/>
          </p:txBody>
        </p:sp>
        <p:sp>
          <p:nvSpPr>
            <p:cNvPr id="6847" name="object 6847" descr=""/>
            <p:cNvSpPr/>
            <p:nvPr/>
          </p:nvSpPr>
          <p:spPr>
            <a:xfrm>
              <a:off x="5577102" y="2420038"/>
              <a:ext cx="635" cy="635"/>
            </a:xfrm>
            <a:custGeom>
              <a:avLst/>
              <a:gdLst/>
              <a:ahLst/>
              <a:cxnLst/>
              <a:rect l="l" t="t" r="r" b="b"/>
              <a:pathLst>
                <a:path w="635" h="635">
                  <a:moveTo>
                    <a:pt x="114" y="228"/>
                  </a:moveTo>
                  <a:lnTo>
                    <a:pt x="50" y="76"/>
                  </a:lnTo>
                </a:path>
              </a:pathLst>
            </a:custGeom>
            <a:ln w="3175">
              <a:solidFill>
                <a:srgbClr val="231F20"/>
              </a:solidFill>
            </a:ln>
          </p:spPr>
          <p:txBody>
            <a:bodyPr wrap="square" lIns="0" tIns="0" rIns="0" bIns="0" rtlCol="0"/>
            <a:lstStyle/>
            <a:p/>
          </p:txBody>
        </p:sp>
        <p:sp>
          <p:nvSpPr>
            <p:cNvPr id="6848" name="object 6848" descr=""/>
            <p:cNvSpPr/>
            <p:nvPr/>
          </p:nvSpPr>
          <p:spPr>
            <a:xfrm>
              <a:off x="5574618" y="242085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849" name="object 6849" descr=""/>
            <p:cNvSpPr/>
            <p:nvPr/>
          </p:nvSpPr>
          <p:spPr>
            <a:xfrm>
              <a:off x="5575710" y="2422314"/>
              <a:ext cx="635" cy="0"/>
            </a:xfrm>
            <a:custGeom>
              <a:avLst/>
              <a:gdLst/>
              <a:ahLst/>
              <a:cxnLst/>
              <a:rect l="l" t="t" r="r" b="b"/>
              <a:pathLst>
                <a:path w="635" h="0">
                  <a:moveTo>
                    <a:pt x="0" y="0"/>
                  </a:moveTo>
                  <a:lnTo>
                    <a:pt x="101" y="0"/>
                  </a:lnTo>
                </a:path>
              </a:pathLst>
            </a:custGeom>
            <a:ln w="3175">
              <a:solidFill>
                <a:srgbClr val="231F20"/>
              </a:solidFill>
            </a:ln>
          </p:spPr>
          <p:txBody>
            <a:bodyPr wrap="square" lIns="0" tIns="0" rIns="0" bIns="0" rtlCol="0"/>
            <a:lstStyle/>
            <a:p/>
          </p:txBody>
        </p:sp>
        <p:sp>
          <p:nvSpPr>
            <p:cNvPr id="6850" name="object 6850" descr=""/>
            <p:cNvSpPr/>
            <p:nvPr/>
          </p:nvSpPr>
          <p:spPr>
            <a:xfrm>
              <a:off x="5574966" y="2421955"/>
              <a:ext cx="635" cy="635"/>
            </a:xfrm>
            <a:custGeom>
              <a:avLst/>
              <a:gdLst/>
              <a:ahLst/>
              <a:cxnLst/>
              <a:rect l="l" t="t" r="r" b="b"/>
              <a:pathLst>
                <a:path w="635" h="635">
                  <a:moveTo>
                    <a:pt x="0" y="0"/>
                  </a:moveTo>
                  <a:lnTo>
                    <a:pt x="139" y="127"/>
                  </a:lnTo>
                </a:path>
              </a:pathLst>
            </a:custGeom>
            <a:ln w="3175">
              <a:solidFill>
                <a:srgbClr val="231F20"/>
              </a:solidFill>
            </a:ln>
          </p:spPr>
          <p:txBody>
            <a:bodyPr wrap="square" lIns="0" tIns="0" rIns="0" bIns="0" rtlCol="0"/>
            <a:lstStyle/>
            <a:p/>
          </p:txBody>
        </p:sp>
        <p:sp>
          <p:nvSpPr>
            <p:cNvPr id="6851" name="object 6851" descr=""/>
            <p:cNvSpPr/>
            <p:nvPr/>
          </p:nvSpPr>
          <p:spPr>
            <a:xfrm>
              <a:off x="5574798" y="2421731"/>
              <a:ext cx="635" cy="635"/>
            </a:xfrm>
            <a:custGeom>
              <a:avLst/>
              <a:gdLst/>
              <a:ahLst/>
              <a:cxnLst/>
              <a:rect l="l" t="t" r="r" b="b"/>
              <a:pathLst>
                <a:path w="635" h="635">
                  <a:moveTo>
                    <a:pt x="0" y="0"/>
                  </a:moveTo>
                  <a:lnTo>
                    <a:pt x="101" y="152"/>
                  </a:lnTo>
                </a:path>
              </a:pathLst>
            </a:custGeom>
            <a:ln w="3175">
              <a:solidFill>
                <a:srgbClr val="231F20"/>
              </a:solidFill>
            </a:ln>
          </p:spPr>
          <p:txBody>
            <a:bodyPr wrap="square" lIns="0" tIns="0" rIns="0" bIns="0" rtlCol="0"/>
            <a:lstStyle/>
            <a:p/>
          </p:txBody>
        </p:sp>
        <p:sp>
          <p:nvSpPr>
            <p:cNvPr id="6852" name="object 6852" descr=""/>
            <p:cNvSpPr/>
            <p:nvPr/>
          </p:nvSpPr>
          <p:spPr>
            <a:xfrm>
              <a:off x="5575200" y="2421334"/>
              <a:ext cx="635" cy="635"/>
            </a:xfrm>
            <a:custGeom>
              <a:avLst/>
              <a:gdLst/>
              <a:ahLst/>
              <a:cxnLst/>
              <a:rect l="l" t="t" r="r" b="b"/>
              <a:pathLst>
                <a:path w="635" h="635">
                  <a:moveTo>
                    <a:pt x="0" y="0"/>
                  </a:moveTo>
                  <a:lnTo>
                    <a:pt x="63" y="139"/>
                  </a:lnTo>
                </a:path>
              </a:pathLst>
            </a:custGeom>
            <a:ln w="3175">
              <a:solidFill>
                <a:srgbClr val="231F20"/>
              </a:solidFill>
            </a:ln>
          </p:spPr>
          <p:txBody>
            <a:bodyPr wrap="square" lIns="0" tIns="0" rIns="0" bIns="0" rtlCol="0"/>
            <a:lstStyle/>
            <a:p/>
          </p:txBody>
        </p:sp>
        <p:sp>
          <p:nvSpPr>
            <p:cNvPr id="6853" name="object 6853" descr=""/>
            <p:cNvSpPr/>
            <p:nvPr/>
          </p:nvSpPr>
          <p:spPr>
            <a:xfrm>
              <a:off x="5575566" y="2418854"/>
              <a:ext cx="1270" cy="635"/>
            </a:xfrm>
            <a:custGeom>
              <a:avLst/>
              <a:gdLst/>
              <a:ahLst/>
              <a:cxnLst/>
              <a:rect l="l" t="t" r="r" b="b"/>
              <a:pathLst>
                <a:path w="1270" h="635">
                  <a:moveTo>
                    <a:pt x="0" y="482"/>
                  </a:moveTo>
                  <a:lnTo>
                    <a:pt x="342" y="482"/>
                  </a:lnTo>
                  <a:lnTo>
                    <a:pt x="660" y="292"/>
                  </a:lnTo>
                  <a:lnTo>
                    <a:pt x="825" y="0"/>
                  </a:lnTo>
                </a:path>
              </a:pathLst>
            </a:custGeom>
            <a:ln w="3175">
              <a:solidFill>
                <a:srgbClr val="231F20"/>
              </a:solidFill>
            </a:ln>
          </p:spPr>
          <p:txBody>
            <a:bodyPr wrap="square" lIns="0" tIns="0" rIns="0" bIns="0" rtlCol="0"/>
            <a:lstStyle/>
            <a:p/>
          </p:txBody>
        </p:sp>
        <p:sp>
          <p:nvSpPr>
            <p:cNvPr id="6854" name="object 6854" descr=""/>
            <p:cNvSpPr/>
            <p:nvPr/>
          </p:nvSpPr>
          <p:spPr>
            <a:xfrm>
              <a:off x="5577285" y="2422301"/>
              <a:ext cx="1270" cy="635"/>
            </a:xfrm>
            <a:custGeom>
              <a:avLst/>
              <a:gdLst/>
              <a:ahLst/>
              <a:cxnLst/>
              <a:rect l="l" t="t" r="r" b="b"/>
              <a:pathLst>
                <a:path w="1270" h="635">
                  <a:moveTo>
                    <a:pt x="0" y="546"/>
                  </a:moveTo>
                  <a:lnTo>
                    <a:pt x="266" y="381"/>
                  </a:lnTo>
                  <a:lnTo>
                    <a:pt x="533" y="203"/>
                  </a:lnTo>
                  <a:lnTo>
                    <a:pt x="774" y="0"/>
                  </a:lnTo>
                </a:path>
                <a:path w="1270" h="635">
                  <a:moveTo>
                    <a:pt x="0" y="546"/>
                  </a:moveTo>
                  <a:lnTo>
                    <a:pt x="177" y="431"/>
                  </a:lnTo>
                </a:path>
              </a:pathLst>
            </a:custGeom>
            <a:ln w="3175">
              <a:solidFill>
                <a:srgbClr val="231F20"/>
              </a:solidFill>
            </a:ln>
          </p:spPr>
          <p:txBody>
            <a:bodyPr wrap="square" lIns="0" tIns="0" rIns="0" bIns="0" rtlCol="0"/>
            <a:lstStyle/>
            <a:p/>
          </p:txBody>
        </p:sp>
        <p:sp>
          <p:nvSpPr>
            <p:cNvPr id="6855" name="object 6855" descr=""/>
            <p:cNvSpPr/>
            <p:nvPr/>
          </p:nvSpPr>
          <p:spPr>
            <a:xfrm>
              <a:off x="5577805" y="2422296"/>
              <a:ext cx="635" cy="635"/>
            </a:xfrm>
            <a:custGeom>
              <a:avLst/>
              <a:gdLst/>
              <a:ahLst/>
              <a:cxnLst/>
              <a:rect l="l" t="t" r="r" b="b"/>
              <a:pathLst>
                <a:path w="635" h="635">
                  <a:moveTo>
                    <a:pt x="0" y="203"/>
                  </a:moveTo>
                  <a:lnTo>
                    <a:pt x="177" y="63"/>
                  </a:lnTo>
                </a:path>
              </a:pathLst>
            </a:custGeom>
            <a:ln w="3175">
              <a:solidFill>
                <a:srgbClr val="231F20"/>
              </a:solidFill>
            </a:ln>
          </p:spPr>
          <p:txBody>
            <a:bodyPr wrap="square" lIns="0" tIns="0" rIns="0" bIns="0" rtlCol="0"/>
            <a:lstStyle/>
            <a:p/>
          </p:txBody>
        </p:sp>
        <p:sp>
          <p:nvSpPr>
            <p:cNvPr id="6856" name="object 6856" descr=""/>
            <p:cNvSpPr/>
            <p:nvPr/>
          </p:nvSpPr>
          <p:spPr>
            <a:xfrm>
              <a:off x="5577545" y="2422496"/>
              <a:ext cx="635" cy="635"/>
            </a:xfrm>
            <a:custGeom>
              <a:avLst/>
              <a:gdLst/>
              <a:ahLst/>
              <a:cxnLst/>
              <a:rect l="l" t="t" r="r" b="b"/>
              <a:pathLst>
                <a:path w="635" h="635">
                  <a:moveTo>
                    <a:pt x="0" y="177"/>
                  </a:moveTo>
                  <a:lnTo>
                    <a:pt x="177" y="63"/>
                  </a:lnTo>
                </a:path>
              </a:pathLst>
            </a:custGeom>
            <a:ln w="3175">
              <a:solidFill>
                <a:srgbClr val="231F20"/>
              </a:solidFill>
            </a:ln>
          </p:spPr>
          <p:txBody>
            <a:bodyPr wrap="square" lIns="0" tIns="0" rIns="0" bIns="0" rtlCol="0"/>
            <a:lstStyle/>
            <a:p/>
          </p:txBody>
        </p:sp>
        <p:sp>
          <p:nvSpPr>
            <p:cNvPr id="6857" name="object 6857" descr=""/>
            <p:cNvSpPr/>
            <p:nvPr/>
          </p:nvSpPr>
          <p:spPr>
            <a:xfrm>
              <a:off x="5573409" y="2423253"/>
              <a:ext cx="1905" cy="635"/>
            </a:xfrm>
            <a:custGeom>
              <a:avLst/>
              <a:gdLst/>
              <a:ahLst/>
              <a:cxnLst/>
              <a:rect l="l" t="t" r="r" b="b"/>
              <a:pathLst>
                <a:path w="1904" h="635">
                  <a:moveTo>
                    <a:pt x="0" y="139"/>
                  </a:moveTo>
                  <a:lnTo>
                    <a:pt x="444" y="139"/>
                  </a:lnTo>
                  <a:lnTo>
                    <a:pt x="876" y="101"/>
                  </a:lnTo>
                  <a:lnTo>
                    <a:pt x="1308" y="0"/>
                  </a:lnTo>
                </a:path>
              </a:pathLst>
            </a:custGeom>
            <a:ln w="3175">
              <a:solidFill>
                <a:srgbClr val="231F20"/>
              </a:solidFill>
            </a:ln>
          </p:spPr>
          <p:txBody>
            <a:bodyPr wrap="square" lIns="0" tIns="0" rIns="0" bIns="0" rtlCol="0"/>
            <a:lstStyle/>
            <a:p/>
          </p:txBody>
        </p:sp>
        <p:sp>
          <p:nvSpPr>
            <p:cNvPr id="6858" name="object 6858" descr=""/>
            <p:cNvSpPr/>
            <p:nvPr/>
          </p:nvSpPr>
          <p:spPr>
            <a:xfrm>
              <a:off x="5576230" y="2422164"/>
              <a:ext cx="1270" cy="635"/>
            </a:xfrm>
            <a:custGeom>
              <a:avLst/>
              <a:gdLst/>
              <a:ahLst/>
              <a:cxnLst/>
              <a:rect l="l" t="t" r="r" b="b"/>
              <a:pathLst>
                <a:path w="1270" h="635">
                  <a:moveTo>
                    <a:pt x="0" y="533"/>
                  </a:moveTo>
                  <a:lnTo>
                    <a:pt x="292" y="381"/>
                  </a:lnTo>
                  <a:lnTo>
                    <a:pt x="584" y="203"/>
                  </a:lnTo>
                  <a:lnTo>
                    <a:pt x="850" y="0"/>
                  </a:lnTo>
                </a:path>
              </a:pathLst>
            </a:custGeom>
            <a:ln w="3175">
              <a:solidFill>
                <a:srgbClr val="231F20"/>
              </a:solidFill>
            </a:ln>
          </p:spPr>
          <p:txBody>
            <a:bodyPr wrap="square" lIns="0" tIns="0" rIns="0" bIns="0" rtlCol="0"/>
            <a:lstStyle/>
            <a:p/>
          </p:txBody>
        </p:sp>
        <p:sp>
          <p:nvSpPr>
            <p:cNvPr id="6859" name="object 6859" descr=""/>
            <p:cNvSpPr/>
            <p:nvPr/>
          </p:nvSpPr>
          <p:spPr>
            <a:xfrm>
              <a:off x="5574710" y="2422837"/>
              <a:ext cx="1270" cy="635"/>
            </a:xfrm>
            <a:custGeom>
              <a:avLst/>
              <a:gdLst/>
              <a:ahLst/>
              <a:cxnLst/>
              <a:rect l="l" t="t" r="r" b="b"/>
              <a:pathLst>
                <a:path w="1270" h="635">
                  <a:moveTo>
                    <a:pt x="0" y="419"/>
                  </a:moveTo>
                  <a:lnTo>
                    <a:pt x="431" y="317"/>
                  </a:lnTo>
                  <a:lnTo>
                    <a:pt x="838" y="177"/>
                  </a:lnTo>
                  <a:lnTo>
                    <a:pt x="1244" y="0"/>
                  </a:lnTo>
                </a:path>
              </a:pathLst>
            </a:custGeom>
            <a:ln w="3175">
              <a:solidFill>
                <a:srgbClr val="231F20"/>
              </a:solidFill>
            </a:ln>
          </p:spPr>
          <p:txBody>
            <a:bodyPr wrap="square" lIns="0" tIns="0" rIns="0" bIns="0" rtlCol="0"/>
            <a:lstStyle/>
            <a:p/>
          </p:txBody>
        </p:sp>
        <p:sp>
          <p:nvSpPr>
            <p:cNvPr id="6860" name="object 6860" descr=""/>
            <p:cNvSpPr/>
            <p:nvPr/>
          </p:nvSpPr>
          <p:spPr>
            <a:xfrm>
              <a:off x="5576050" y="2422696"/>
              <a:ext cx="635" cy="635"/>
            </a:xfrm>
            <a:custGeom>
              <a:avLst/>
              <a:gdLst/>
              <a:ahLst/>
              <a:cxnLst/>
              <a:rect l="l" t="t" r="r" b="b"/>
              <a:pathLst>
                <a:path w="635" h="635">
                  <a:moveTo>
                    <a:pt x="0" y="101"/>
                  </a:moveTo>
                  <a:lnTo>
                    <a:pt x="177" y="0"/>
                  </a:lnTo>
                </a:path>
                <a:path w="635" h="635">
                  <a:moveTo>
                    <a:pt x="0" y="101"/>
                  </a:moveTo>
                  <a:lnTo>
                    <a:pt x="88" y="63"/>
                  </a:lnTo>
                </a:path>
              </a:pathLst>
            </a:custGeom>
            <a:ln w="3175">
              <a:solidFill>
                <a:srgbClr val="231F20"/>
              </a:solidFill>
            </a:ln>
          </p:spPr>
          <p:txBody>
            <a:bodyPr wrap="square" lIns="0" tIns="0" rIns="0" bIns="0" rtlCol="0"/>
            <a:lstStyle/>
            <a:p/>
          </p:txBody>
        </p:sp>
        <p:sp>
          <p:nvSpPr>
            <p:cNvPr id="6861" name="object 6861" descr=""/>
            <p:cNvSpPr/>
            <p:nvPr/>
          </p:nvSpPr>
          <p:spPr>
            <a:xfrm>
              <a:off x="5573396" y="2422148"/>
              <a:ext cx="3810" cy="1270"/>
            </a:xfrm>
            <a:custGeom>
              <a:avLst/>
              <a:gdLst/>
              <a:ahLst/>
              <a:cxnLst/>
              <a:rect l="l" t="t" r="r" b="b"/>
              <a:pathLst>
                <a:path w="3810" h="1269">
                  <a:moveTo>
                    <a:pt x="0" y="1244"/>
                  </a:moveTo>
                  <a:lnTo>
                    <a:pt x="1333" y="1244"/>
                  </a:lnTo>
                  <a:lnTo>
                    <a:pt x="2628" y="812"/>
                  </a:lnTo>
                  <a:lnTo>
                    <a:pt x="3695" y="0"/>
                  </a:lnTo>
                </a:path>
              </a:pathLst>
            </a:custGeom>
            <a:ln w="3175">
              <a:solidFill>
                <a:srgbClr val="231F20"/>
              </a:solidFill>
            </a:ln>
          </p:spPr>
          <p:txBody>
            <a:bodyPr wrap="square" lIns="0" tIns="0" rIns="0" bIns="0" rtlCol="0"/>
            <a:lstStyle/>
            <a:p/>
          </p:txBody>
        </p:sp>
        <p:sp>
          <p:nvSpPr>
            <p:cNvPr id="6862" name="object 6862" descr=""/>
            <p:cNvSpPr/>
            <p:nvPr/>
          </p:nvSpPr>
          <p:spPr>
            <a:xfrm>
              <a:off x="5573396" y="2423068"/>
              <a:ext cx="1270" cy="635"/>
            </a:xfrm>
            <a:custGeom>
              <a:avLst/>
              <a:gdLst/>
              <a:ahLst/>
              <a:cxnLst/>
              <a:rect l="l" t="t" r="r" b="b"/>
              <a:pathLst>
                <a:path w="1270" h="635">
                  <a:moveTo>
                    <a:pt x="0" y="63"/>
                  </a:moveTo>
                  <a:lnTo>
                    <a:pt x="266" y="63"/>
                  </a:lnTo>
                  <a:lnTo>
                    <a:pt x="533" y="38"/>
                  </a:lnTo>
                  <a:lnTo>
                    <a:pt x="800" y="0"/>
                  </a:lnTo>
                </a:path>
              </a:pathLst>
            </a:custGeom>
            <a:ln w="3175">
              <a:solidFill>
                <a:srgbClr val="231F20"/>
              </a:solidFill>
            </a:ln>
          </p:spPr>
          <p:txBody>
            <a:bodyPr wrap="square" lIns="0" tIns="0" rIns="0" bIns="0" rtlCol="0"/>
            <a:lstStyle/>
            <a:p/>
          </p:txBody>
        </p:sp>
        <p:sp>
          <p:nvSpPr>
            <p:cNvPr id="6863" name="object 6863" descr=""/>
            <p:cNvSpPr/>
            <p:nvPr/>
          </p:nvSpPr>
          <p:spPr>
            <a:xfrm>
              <a:off x="5575021" y="2422630"/>
              <a:ext cx="1270" cy="635"/>
            </a:xfrm>
            <a:custGeom>
              <a:avLst/>
              <a:gdLst/>
              <a:ahLst/>
              <a:cxnLst/>
              <a:rect l="l" t="t" r="r" b="b"/>
              <a:pathLst>
                <a:path w="1270" h="635">
                  <a:moveTo>
                    <a:pt x="0" y="266"/>
                  </a:moveTo>
                  <a:lnTo>
                    <a:pt x="254" y="190"/>
                  </a:lnTo>
                  <a:lnTo>
                    <a:pt x="508" y="101"/>
                  </a:lnTo>
                  <a:lnTo>
                    <a:pt x="762" y="0"/>
                  </a:lnTo>
                </a:path>
              </a:pathLst>
            </a:custGeom>
            <a:ln w="3175">
              <a:solidFill>
                <a:srgbClr val="231F20"/>
              </a:solidFill>
            </a:ln>
          </p:spPr>
          <p:txBody>
            <a:bodyPr wrap="square" lIns="0" tIns="0" rIns="0" bIns="0" rtlCol="0"/>
            <a:lstStyle/>
            <a:p/>
          </p:txBody>
        </p:sp>
        <p:sp>
          <p:nvSpPr>
            <p:cNvPr id="6864" name="object 6864" descr=""/>
            <p:cNvSpPr/>
            <p:nvPr/>
          </p:nvSpPr>
          <p:spPr>
            <a:xfrm>
              <a:off x="5573396" y="2422624"/>
              <a:ext cx="2540" cy="635"/>
            </a:xfrm>
            <a:custGeom>
              <a:avLst/>
              <a:gdLst/>
              <a:ahLst/>
              <a:cxnLst/>
              <a:rect l="l" t="t" r="r" b="b"/>
              <a:pathLst>
                <a:path w="2539" h="635">
                  <a:moveTo>
                    <a:pt x="0" y="507"/>
                  </a:moveTo>
                  <a:lnTo>
                    <a:pt x="812" y="507"/>
                  </a:lnTo>
                  <a:lnTo>
                    <a:pt x="1625" y="330"/>
                  </a:lnTo>
                  <a:lnTo>
                    <a:pt x="2374" y="0"/>
                  </a:lnTo>
                </a:path>
              </a:pathLst>
            </a:custGeom>
            <a:ln w="3175">
              <a:solidFill>
                <a:srgbClr val="231F20"/>
              </a:solidFill>
            </a:ln>
          </p:spPr>
          <p:txBody>
            <a:bodyPr wrap="square" lIns="0" tIns="0" rIns="0" bIns="0" rtlCol="0"/>
            <a:lstStyle/>
            <a:p/>
          </p:txBody>
        </p:sp>
        <p:sp>
          <p:nvSpPr>
            <p:cNvPr id="6865" name="object 6865" descr=""/>
            <p:cNvSpPr/>
            <p:nvPr/>
          </p:nvSpPr>
          <p:spPr>
            <a:xfrm>
              <a:off x="5574172" y="2422631"/>
              <a:ext cx="1270" cy="635"/>
            </a:xfrm>
            <a:custGeom>
              <a:avLst/>
              <a:gdLst/>
              <a:ahLst/>
              <a:cxnLst/>
              <a:rect l="l" t="t" r="r" b="b"/>
              <a:pathLst>
                <a:path w="1270" h="635">
                  <a:moveTo>
                    <a:pt x="0" y="177"/>
                  </a:moveTo>
                  <a:lnTo>
                    <a:pt x="266" y="139"/>
                  </a:lnTo>
                  <a:lnTo>
                    <a:pt x="520" y="76"/>
                  </a:lnTo>
                  <a:lnTo>
                    <a:pt x="774" y="0"/>
                  </a:lnTo>
                </a:path>
              </a:pathLst>
            </a:custGeom>
            <a:ln w="3175">
              <a:solidFill>
                <a:srgbClr val="231F20"/>
              </a:solidFill>
            </a:ln>
          </p:spPr>
          <p:txBody>
            <a:bodyPr wrap="square" lIns="0" tIns="0" rIns="0" bIns="0" rtlCol="0"/>
            <a:lstStyle/>
            <a:p/>
          </p:txBody>
        </p:sp>
        <p:sp>
          <p:nvSpPr>
            <p:cNvPr id="6866" name="object 6866" descr=""/>
            <p:cNvSpPr/>
            <p:nvPr/>
          </p:nvSpPr>
          <p:spPr>
            <a:xfrm>
              <a:off x="5560639" y="2349190"/>
              <a:ext cx="1905" cy="635"/>
            </a:xfrm>
            <a:custGeom>
              <a:avLst/>
              <a:gdLst/>
              <a:ahLst/>
              <a:cxnLst/>
              <a:rect l="l" t="t" r="r" b="b"/>
              <a:pathLst>
                <a:path w="1904" h="635">
                  <a:moveTo>
                    <a:pt x="1409" y="0"/>
                  </a:moveTo>
                  <a:lnTo>
                    <a:pt x="939" y="76"/>
                  </a:lnTo>
                  <a:lnTo>
                    <a:pt x="469" y="152"/>
                  </a:lnTo>
                  <a:lnTo>
                    <a:pt x="0" y="241"/>
                  </a:lnTo>
                </a:path>
              </a:pathLst>
            </a:custGeom>
            <a:ln w="3175">
              <a:solidFill>
                <a:srgbClr val="231F20"/>
              </a:solidFill>
            </a:ln>
          </p:spPr>
          <p:txBody>
            <a:bodyPr wrap="square" lIns="0" tIns="0" rIns="0" bIns="0" rtlCol="0"/>
            <a:lstStyle/>
            <a:p/>
          </p:txBody>
        </p:sp>
        <p:sp>
          <p:nvSpPr>
            <p:cNvPr id="6867" name="object 6867" descr=""/>
            <p:cNvSpPr/>
            <p:nvPr/>
          </p:nvSpPr>
          <p:spPr>
            <a:xfrm>
              <a:off x="5552151" y="2416782"/>
              <a:ext cx="0" cy="635"/>
            </a:xfrm>
            <a:custGeom>
              <a:avLst/>
              <a:gdLst/>
              <a:ahLst/>
              <a:cxnLst/>
              <a:rect l="l" t="t" r="r" b="b"/>
              <a:pathLst>
                <a:path w="0" h="635">
                  <a:moveTo>
                    <a:pt x="0" y="0"/>
                  </a:moveTo>
                  <a:lnTo>
                    <a:pt x="0" y="177"/>
                  </a:lnTo>
                </a:path>
              </a:pathLst>
            </a:custGeom>
            <a:ln w="3175">
              <a:solidFill>
                <a:srgbClr val="231F20"/>
              </a:solidFill>
            </a:ln>
          </p:spPr>
          <p:txBody>
            <a:bodyPr wrap="square" lIns="0" tIns="0" rIns="0" bIns="0" rtlCol="0"/>
            <a:lstStyle/>
            <a:p/>
          </p:txBody>
        </p:sp>
        <p:sp>
          <p:nvSpPr>
            <p:cNvPr id="6868" name="object 6868" descr=""/>
            <p:cNvSpPr/>
            <p:nvPr/>
          </p:nvSpPr>
          <p:spPr>
            <a:xfrm>
              <a:off x="5552424" y="2416497"/>
              <a:ext cx="0" cy="635"/>
            </a:xfrm>
            <a:custGeom>
              <a:avLst/>
              <a:gdLst/>
              <a:ahLst/>
              <a:cxnLst/>
              <a:rect l="l" t="t" r="r" b="b"/>
              <a:pathLst>
                <a:path w="0" h="635">
                  <a:moveTo>
                    <a:pt x="0" y="0"/>
                  </a:moveTo>
                  <a:lnTo>
                    <a:pt x="0" y="101"/>
                  </a:lnTo>
                </a:path>
              </a:pathLst>
            </a:custGeom>
            <a:ln w="3175">
              <a:solidFill>
                <a:srgbClr val="231F20"/>
              </a:solidFill>
            </a:ln>
          </p:spPr>
          <p:txBody>
            <a:bodyPr wrap="square" lIns="0" tIns="0" rIns="0" bIns="0" rtlCol="0"/>
            <a:lstStyle/>
            <a:p/>
          </p:txBody>
        </p:sp>
        <p:sp>
          <p:nvSpPr>
            <p:cNvPr id="6869" name="object 6869" descr=""/>
            <p:cNvSpPr/>
            <p:nvPr/>
          </p:nvSpPr>
          <p:spPr>
            <a:xfrm>
              <a:off x="5581105" y="2418748"/>
              <a:ext cx="635" cy="1270"/>
            </a:xfrm>
            <a:custGeom>
              <a:avLst/>
              <a:gdLst/>
              <a:ahLst/>
              <a:cxnLst/>
              <a:rect l="l" t="t" r="r" b="b"/>
              <a:pathLst>
                <a:path w="635" h="1269">
                  <a:moveTo>
                    <a:pt x="0" y="774"/>
                  </a:moveTo>
                  <a:lnTo>
                    <a:pt x="203" y="533"/>
                  </a:lnTo>
                  <a:lnTo>
                    <a:pt x="381" y="279"/>
                  </a:lnTo>
                  <a:lnTo>
                    <a:pt x="546" y="0"/>
                  </a:lnTo>
                </a:path>
              </a:pathLst>
            </a:custGeom>
            <a:ln w="3175">
              <a:solidFill>
                <a:srgbClr val="231F20"/>
              </a:solidFill>
            </a:ln>
          </p:spPr>
          <p:txBody>
            <a:bodyPr wrap="square" lIns="0" tIns="0" rIns="0" bIns="0" rtlCol="0"/>
            <a:lstStyle/>
            <a:p/>
          </p:txBody>
        </p:sp>
        <p:sp>
          <p:nvSpPr>
            <p:cNvPr id="6870" name="object 6870" descr=""/>
            <p:cNvSpPr/>
            <p:nvPr/>
          </p:nvSpPr>
          <p:spPr>
            <a:xfrm>
              <a:off x="5581477" y="2418748"/>
              <a:ext cx="635" cy="635"/>
            </a:xfrm>
            <a:custGeom>
              <a:avLst/>
              <a:gdLst/>
              <a:ahLst/>
              <a:cxnLst/>
              <a:rect l="l" t="t" r="r" b="b"/>
              <a:pathLst>
                <a:path w="635" h="635">
                  <a:moveTo>
                    <a:pt x="0" y="266"/>
                  </a:moveTo>
                  <a:lnTo>
                    <a:pt x="114" y="88"/>
                  </a:lnTo>
                </a:path>
              </a:pathLst>
            </a:custGeom>
            <a:ln w="3175">
              <a:solidFill>
                <a:srgbClr val="231F20"/>
              </a:solidFill>
            </a:ln>
          </p:spPr>
          <p:txBody>
            <a:bodyPr wrap="square" lIns="0" tIns="0" rIns="0" bIns="0" rtlCol="0"/>
            <a:lstStyle/>
            <a:p/>
          </p:txBody>
        </p:sp>
        <p:sp>
          <p:nvSpPr>
            <p:cNvPr id="6871" name="object 6871" descr=""/>
            <p:cNvSpPr/>
            <p:nvPr/>
          </p:nvSpPr>
          <p:spPr>
            <a:xfrm>
              <a:off x="5581105" y="2419268"/>
              <a:ext cx="635" cy="635"/>
            </a:xfrm>
            <a:custGeom>
              <a:avLst/>
              <a:gdLst/>
              <a:ahLst/>
              <a:cxnLst/>
              <a:rect l="l" t="t" r="r" b="b"/>
              <a:pathLst>
                <a:path w="635" h="635">
                  <a:moveTo>
                    <a:pt x="0" y="266"/>
                  </a:moveTo>
                  <a:lnTo>
                    <a:pt x="127" y="88"/>
                  </a:lnTo>
                </a:path>
              </a:pathLst>
            </a:custGeom>
            <a:ln w="3175">
              <a:solidFill>
                <a:srgbClr val="231F20"/>
              </a:solidFill>
            </a:ln>
          </p:spPr>
          <p:txBody>
            <a:bodyPr wrap="square" lIns="0" tIns="0" rIns="0" bIns="0" rtlCol="0"/>
            <a:lstStyle/>
            <a:p/>
          </p:txBody>
        </p:sp>
        <p:sp>
          <p:nvSpPr>
            <p:cNvPr id="6872" name="object 6872" descr=""/>
            <p:cNvSpPr/>
            <p:nvPr/>
          </p:nvSpPr>
          <p:spPr>
            <a:xfrm>
              <a:off x="5581296" y="2419008"/>
              <a:ext cx="635" cy="635"/>
            </a:xfrm>
            <a:custGeom>
              <a:avLst/>
              <a:gdLst/>
              <a:ahLst/>
              <a:cxnLst/>
              <a:rect l="l" t="t" r="r" b="b"/>
              <a:pathLst>
                <a:path w="635" h="635">
                  <a:moveTo>
                    <a:pt x="0" y="266"/>
                  </a:moveTo>
                  <a:lnTo>
                    <a:pt x="127" y="88"/>
                  </a:lnTo>
                </a:path>
              </a:pathLst>
            </a:custGeom>
            <a:ln w="3175">
              <a:solidFill>
                <a:srgbClr val="231F20"/>
              </a:solidFill>
            </a:ln>
          </p:spPr>
          <p:txBody>
            <a:bodyPr wrap="square" lIns="0" tIns="0" rIns="0" bIns="0" rtlCol="0"/>
            <a:lstStyle/>
            <a:p/>
          </p:txBody>
        </p:sp>
        <p:sp>
          <p:nvSpPr>
            <p:cNvPr id="6873" name="object 6873" descr=""/>
            <p:cNvSpPr/>
            <p:nvPr/>
          </p:nvSpPr>
          <p:spPr>
            <a:xfrm>
              <a:off x="5580688" y="2417426"/>
              <a:ext cx="1270" cy="1270"/>
            </a:xfrm>
            <a:custGeom>
              <a:avLst/>
              <a:gdLst/>
              <a:ahLst/>
              <a:cxnLst/>
              <a:rect l="l" t="t" r="r" b="b"/>
              <a:pathLst>
                <a:path w="1270" h="1269">
                  <a:moveTo>
                    <a:pt x="0" y="1130"/>
                  </a:moveTo>
                  <a:lnTo>
                    <a:pt x="266" y="774"/>
                  </a:lnTo>
                  <a:lnTo>
                    <a:pt x="495" y="393"/>
                  </a:lnTo>
                  <a:lnTo>
                    <a:pt x="673" y="0"/>
                  </a:lnTo>
                </a:path>
              </a:pathLst>
            </a:custGeom>
            <a:ln w="3175">
              <a:solidFill>
                <a:srgbClr val="231F20"/>
              </a:solidFill>
            </a:ln>
          </p:spPr>
          <p:txBody>
            <a:bodyPr wrap="square" lIns="0" tIns="0" rIns="0" bIns="0" rtlCol="0"/>
            <a:lstStyle/>
            <a:p/>
          </p:txBody>
        </p:sp>
        <p:sp>
          <p:nvSpPr>
            <p:cNvPr id="6874" name="object 6874" descr=""/>
            <p:cNvSpPr/>
            <p:nvPr/>
          </p:nvSpPr>
          <p:spPr>
            <a:xfrm>
              <a:off x="5581787" y="2414879"/>
              <a:ext cx="635" cy="1905"/>
            </a:xfrm>
            <a:custGeom>
              <a:avLst/>
              <a:gdLst/>
              <a:ahLst/>
              <a:cxnLst/>
              <a:rect l="l" t="t" r="r" b="b"/>
              <a:pathLst>
                <a:path w="635" h="1905">
                  <a:moveTo>
                    <a:pt x="0" y="1295"/>
                  </a:moveTo>
                  <a:lnTo>
                    <a:pt x="88" y="876"/>
                  </a:lnTo>
                  <a:lnTo>
                    <a:pt x="139" y="444"/>
                  </a:lnTo>
                  <a:lnTo>
                    <a:pt x="139" y="0"/>
                  </a:lnTo>
                </a:path>
              </a:pathLst>
            </a:custGeom>
            <a:ln w="3175">
              <a:solidFill>
                <a:srgbClr val="231F20"/>
              </a:solidFill>
            </a:ln>
          </p:spPr>
          <p:txBody>
            <a:bodyPr wrap="square" lIns="0" tIns="0" rIns="0" bIns="0" rtlCol="0"/>
            <a:lstStyle/>
            <a:p/>
          </p:txBody>
        </p:sp>
        <p:sp>
          <p:nvSpPr>
            <p:cNvPr id="6875" name="object 6875" descr=""/>
            <p:cNvSpPr/>
            <p:nvPr/>
          </p:nvSpPr>
          <p:spPr>
            <a:xfrm>
              <a:off x="5581587" y="2416641"/>
              <a:ext cx="635" cy="635"/>
            </a:xfrm>
            <a:custGeom>
              <a:avLst/>
              <a:gdLst/>
              <a:ahLst/>
              <a:cxnLst/>
              <a:rect l="l" t="t" r="r" b="b"/>
              <a:pathLst>
                <a:path w="635" h="635">
                  <a:moveTo>
                    <a:pt x="0" y="228"/>
                  </a:moveTo>
                  <a:lnTo>
                    <a:pt x="50" y="76"/>
                  </a:lnTo>
                </a:path>
              </a:pathLst>
            </a:custGeom>
            <a:ln w="3175">
              <a:solidFill>
                <a:srgbClr val="231F20"/>
              </a:solidFill>
            </a:ln>
          </p:spPr>
          <p:txBody>
            <a:bodyPr wrap="square" lIns="0" tIns="0" rIns="0" bIns="0" rtlCol="0"/>
            <a:lstStyle/>
            <a:p/>
          </p:txBody>
        </p:sp>
        <p:sp>
          <p:nvSpPr>
            <p:cNvPr id="6876" name="object 6876" descr=""/>
            <p:cNvSpPr/>
            <p:nvPr/>
          </p:nvSpPr>
          <p:spPr>
            <a:xfrm>
              <a:off x="5581662" y="2416417"/>
              <a:ext cx="635" cy="635"/>
            </a:xfrm>
            <a:custGeom>
              <a:avLst/>
              <a:gdLst/>
              <a:ahLst/>
              <a:cxnLst/>
              <a:rect l="l" t="t" r="r" b="b"/>
              <a:pathLst>
                <a:path w="635" h="635">
                  <a:moveTo>
                    <a:pt x="0" y="228"/>
                  </a:moveTo>
                  <a:lnTo>
                    <a:pt x="38" y="76"/>
                  </a:lnTo>
                </a:path>
              </a:pathLst>
            </a:custGeom>
            <a:ln w="3175">
              <a:solidFill>
                <a:srgbClr val="231F20"/>
              </a:solidFill>
            </a:ln>
          </p:spPr>
          <p:txBody>
            <a:bodyPr wrap="square" lIns="0" tIns="0" rIns="0" bIns="0" rtlCol="0"/>
            <a:lstStyle/>
            <a:p/>
          </p:txBody>
        </p:sp>
        <p:sp>
          <p:nvSpPr>
            <p:cNvPr id="6877" name="object 6877" descr=""/>
            <p:cNvSpPr/>
            <p:nvPr/>
          </p:nvSpPr>
          <p:spPr>
            <a:xfrm>
              <a:off x="5581365" y="2416868"/>
              <a:ext cx="635" cy="635"/>
            </a:xfrm>
            <a:custGeom>
              <a:avLst/>
              <a:gdLst/>
              <a:ahLst/>
              <a:cxnLst/>
              <a:rect l="l" t="t" r="r" b="b"/>
              <a:pathLst>
                <a:path w="635" h="635">
                  <a:moveTo>
                    <a:pt x="0" y="558"/>
                  </a:moveTo>
                  <a:lnTo>
                    <a:pt x="88" y="368"/>
                  </a:lnTo>
                  <a:lnTo>
                    <a:pt x="165" y="203"/>
                  </a:lnTo>
                  <a:lnTo>
                    <a:pt x="228" y="0"/>
                  </a:lnTo>
                </a:path>
              </a:pathLst>
            </a:custGeom>
            <a:ln w="3175">
              <a:solidFill>
                <a:srgbClr val="231F20"/>
              </a:solidFill>
            </a:ln>
          </p:spPr>
          <p:txBody>
            <a:bodyPr wrap="square" lIns="0" tIns="0" rIns="0" bIns="0" rtlCol="0"/>
            <a:lstStyle/>
            <a:p/>
          </p:txBody>
        </p:sp>
        <p:sp>
          <p:nvSpPr>
            <p:cNvPr id="6878" name="object 6878" descr=""/>
            <p:cNvSpPr/>
            <p:nvPr/>
          </p:nvSpPr>
          <p:spPr>
            <a:xfrm>
              <a:off x="5581731" y="2416181"/>
              <a:ext cx="635" cy="635"/>
            </a:xfrm>
            <a:custGeom>
              <a:avLst/>
              <a:gdLst/>
              <a:ahLst/>
              <a:cxnLst/>
              <a:rect l="l" t="t" r="r" b="b"/>
              <a:pathLst>
                <a:path w="635" h="635">
                  <a:moveTo>
                    <a:pt x="0" y="241"/>
                  </a:moveTo>
                  <a:lnTo>
                    <a:pt x="38" y="76"/>
                  </a:lnTo>
                </a:path>
              </a:pathLst>
            </a:custGeom>
            <a:ln w="3175">
              <a:solidFill>
                <a:srgbClr val="231F20"/>
              </a:solidFill>
            </a:ln>
          </p:spPr>
          <p:txBody>
            <a:bodyPr wrap="square" lIns="0" tIns="0" rIns="0" bIns="0" rtlCol="0"/>
            <a:lstStyle/>
            <a:p/>
          </p:txBody>
        </p:sp>
        <p:sp>
          <p:nvSpPr>
            <p:cNvPr id="6879" name="object 6879" descr=""/>
            <p:cNvSpPr/>
            <p:nvPr/>
          </p:nvSpPr>
          <p:spPr>
            <a:xfrm>
              <a:off x="5580683" y="2414873"/>
              <a:ext cx="1270" cy="3810"/>
            </a:xfrm>
            <a:custGeom>
              <a:avLst/>
              <a:gdLst/>
              <a:ahLst/>
              <a:cxnLst/>
              <a:rect l="l" t="t" r="r" b="b"/>
              <a:pathLst>
                <a:path w="1270" h="3810">
                  <a:moveTo>
                    <a:pt x="0" y="3682"/>
                  </a:moveTo>
                  <a:lnTo>
                    <a:pt x="812" y="2628"/>
                  </a:lnTo>
                  <a:lnTo>
                    <a:pt x="1244" y="1320"/>
                  </a:lnTo>
                  <a:lnTo>
                    <a:pt x="1244" y="0"/>
                  </a:lnTo>
                </a:path>
              </a:pathLst>
            </a:custGeom>
            <a:ln w="3175">
              <a:solidFill>
                <a:srgbClr val="231F20"/>
              </a:solidFill>
            </a:ln>
          </p:spPr>
          <p:txBody>
            <a:bodyPr wrap="square" lIns="0" tIns="0" rIns="0" bIns="0" rtlCol="0"/>
            <a:lstStyle/>
            <a:p/>
          </p:txBody>
        </p:sp>
        <p:sp>
          <p:nvSpPr>
            <p:cNvPr id="6880" name="object 6880" descr=""/>
            <p:cNvSpPr/>
            <p:nvPr/>
          </p:nvSpPr>
          <p:spPr>
            <a:xfrm>
              <a:off x="5581520" y="2414881"/>
              <a:ext cx="635" cy="1270"/>
            </a:xfrm>
            <a:custGeom>
              <a:avLst/>
              <a:gdLst/>
              <a:ahLst/>
              <a:cxnLst/>
              <a:rect l="l" t="t" r="r" b="b"/>
              <a:pathLst>
                <a:path w="635" h="1269">
                  <a:moveTo>
                    <a:pt x="0" y="1244"/>
                  </a:moveTo>
                  <a:lnTo>
                    <a:pt x="88" y="838"/>
                  </a:lnTo>
                  <a:lnTo>
                    <a:pt x="139" y="419"/>
                  </a:lnTo>
                  <a:lnTo>
                    <a:pt x="139" y="0"/>
                  </a:lnTo>
                </a:path>
              </a:pathLst>
            </a:custGeom>
            <a:ln w="3175">
              <a:solidFill>
                <a:srgbClr val="231F20"/>
              </a:solidFill>
            </a:ln>
          </p:spPr>
          <p:txBody>
            <a:bodyPr wrap="square" lIns="0" tIns="0" rIns="0" bIns="0" rtlCol="0"/>
            <a:lstStyle/>
            <a:p/>
          </p:txBody>
        </p:sp>
        <p:sp>
          <p:nvSpPr>
            <p:cNvPr id="6881" name="object 6881" descr=""/>
            <p:cNvSpPr/>
            <p:nvPr/>
          </p:nvSpPr>
          <p:spPr>
            <a:xfrm>
              <a:off x="5580477" y="2417315"/>
              <a:ext cx="635" cy="1270"/>
            </a:xfrm>
            <a:custGeom>
              <a:avLst/>
              <a:gdLst/>
              <a:ahLst/>
              <a:cxnLst/>
              <a:rect l="l" t="t" r="r" b="b"/>
              <a:pathLst>
                <a:path w="635" h="1269">
                  <a:moveTo>
                    <a:pt x="0" y="1066"/>
                  </a:moveTo>
                  <a:lnTo>
                    <a:pt x="254" y="749"/>
                  </a:lnTo>
                  <a:lnTo>
                    <a:pt x="469" y="380"/>
                  </a:lnTo>
                  <a:lnTo>
                    <a:pt x="635" y="0"/>
                  </a:lnTo>
                </a:path>
              </a:pathLst>
            </a:custGeom>
            <a:ln w="3175">
              <a:solidFill>
                <a:srgbClr val="231F20"/>
              </a:solidFill>
            </a:ln>
          </p:spPr>
          <p:txBody>
            <a:bodyPr wrap="square" lIns="0" tIns="0" rIns="0" bIns="0" rtlCol="0"/>
            <a:lstStyle/>
            <a:p/>
          </p:txBody>
        </p:sp>
        <p:sp>
          <p:nvSpPr>
            <p:cNvPr id="6882" name="object 6882" descr=""/>
            <p:cNvSpPr/>
            <p:nvPr/>
          </p:nvSpPr>
          <p:spPr>
            <a:xfrm>
              <a:off x="5581333" y="2416375"/>
              <a:ext cx="635" cy="635"/>
            </a:xfrm>
            <a:custGeom>
              <a:avLst/>
              <a:gdLst/>
              <a:ahLst/>
              <a:cxnLst/>
              <a:rect l="l" t="t" r="r" b="b"/>
              <a:pathLst>
                <a:path w="635" h="635">
                  <a:moveTo>
                    <a:pt x="0" y="406"/>
                  </a:moveTo>
                  <a:lnTo>
                    <a:pt x="50" y="266"/>
                  </a:lnTo>
                  <a:lnTo>
                    <a:pt x="88" y="139"/>
                  </a:lnTo>
                  <a:lnTo>
                    <a:pt x="127" y="0"/>
                  </a:lnTo>
                </a:path>
              </a:pathLst>
            </a:custGeom>
            <a:ln w="3175">
              <a:solidFill>
                <a:srgbClr val="231F20"/>
              </a:solidFill>
            </a:ln>
          </p:spPr>
          <p:txBody>
            <a:bodyPr wrap="square" lIns="0" tIns="0" rIns="0" bIns="0" rtlCol="0"/>
            <a:lstStyle/>
            <a:p/>
          </p:txBody>
        </p:sp>
        <p:sp>
          <p:nvSpPr>
            <p:cNvPr id="6883" name="object 6883" descr=""/>
            <p:cNvSpPr/>
            <p:nvPr/>
          </p:nvSpPr>
          <p:spPr>
            <a:xfrm>
              <a:off x="5581234" y="2416788"/>
              <a:ext cx="635" cy="635"/>
            </a:xfrm>
            <a:custGeom>
              <a:avLst/>
              <a:gdLst/>
              <a:ahLst/>
              <a:cxnLst/>
              <a:rect l="l" t="t" r="r" b="b"/>
              <a:pathLst>
                <a:path w="635" h="635">
                  <a:moveTo>
                    <a:pt x="0" y="266"/>
                  </a:moveTo>
                  <a:lnTo>
                    <a:pt x="63" y="88"/>
                  </a:lnTo>
                </a:path>
              </a:pathLst>
            </a:custGeom>
            <a:ln w="3175">
              <a:solidFill>
                <a:srgbClr val="231F20"/>
              </a:solidFill>
            </a:ln>
          </p:spPr>
          <p:txBody>
            <a:bodyPr wrap="square" lIns="0" tIns="0" rIns="0" bIns="0" rtlCol="0"/>
            <a:lstStyle/>
            <a:p/>
          </p:txBody>
        </p:sp>
        <p:sp>
          <p:nvSpPr>
            <p:cNvPr id="6884" name="object 6884" descr=""/>
            <p:cNvSpPr/>
            <p:nvPr/>
          </p:nvSpPr>
          <p:spPr>
            <a:xfrm>
              <a:off x="5581116" y="2417049"/>
              <a:ext cx="635" cy="635"/>
            </a:xfrm>
            <a:custGeom>
              <a:avLst/>
              <a:gdLst/>
              <a:ahLst/>
              <a:cxnLst/>
              <a:rect l="l" t="t" r="r" b="b"/>
              <a:pathLst>
                <a:path w="635" h="635">
                  <a:moveTo>
                    <a:pt x="0" y="266"/>
                  </a:moveTo>
                  <a:lnTo>
                    <a:pt x="76" y="88"/>
                  </a:lnTo>
                </a:path>
              </a:pathLst>
            </a:custGeom>
            <a:ln w="3175">
              <a:solidFill>
                <a:srgbClr val="231F20"/>
              </a:solidFill>
            </a:ln>
          </p:spPr>
          <p:txBody>
            <a:bodyPr wrap="square" lIns="0" tIns="0" rIns="0" bIns="0" rtlCol="0"/>
            <a:lstStyle/>
            <a:p/>
          </p:txBody>
        </p:sp>
        <p:sp>
          <p:nvSpPr>
            <p:cNvPr id="6885" name="object 6885" descr=""/>
            <p:cNvSpPr/>
            <p:nvPr/>
          </p:nvSpPr>
          <p:spPr>
            <a:xfrm>
              <a:off x="5581464" y="2416119"/>
              <a:ext cx="635" cy="635"/>
            </a:xfrm>
            <a:custGeom>
              <a:avLst/>
              <a:gdLst/>
              <a:ahLst/>
              <a:cxnLst/>
              <a:rect l="l" t="t" r="r" b="b"/>
              <a:pathLst>
                <a:path w="635" h="635">
                  <a:moveTo>
                    <a:pt x="0" y="253"/>
                  </a:moveTo>
                  <a:lnTo>
                    <a:pt x="38" y="76"/>
                  </a:lnTo>
                </a:path>
              </a:pathLst>
            </a:custGeom>
            <a:ln w="3175">
              <a:solidFill>
                <a:srgbClr val="231F20"/>
              </a:solidFill>
            </a:ln>
          </p:spPr>
          <p:txBody>
            <a:bodyPr wrap="square" lIns="0" tIns="0" rIns="0" bIns="0" rtlCol="0"/>
            <a:lstStyle/>
            <a:p/>
          </p:txBody>
        </p:sp>
        <p:sp>
          <p:nvSpPr>
            <p:cNvPr id="6886" name="object 6886" descr=""/>
            <p:cNvSpPr/>
            <p:nvPr/>
          </p:nvSpPr>
          <p:spPr>
            <a:xfrm>
              <a:off x="5581346" y="2416289"/>
              <a:ext cx="635" cy="635"/>
            </a:xfrm>
            <a:custGeom>
              <a:avLst/>
              <a:gdLst/>
              <a:ahLst/>
              <a:cxnLst/>
              <a:rect l="l" t="t" r="r" b="b"/>
              <a:pathLst>
                <a:path w="635" h="635">
                  <a:moveTo>
                    <a:pt x="0" y="406"/>
                  </a:moveTo>
                  <a:lnTo>
                    <a:pt x="50" y="266"/>
                  </a:lnTo>
                  <a:lnTo>
                    <a:pt x="88" y="139"/>
                  </a:lnTo>
                  <a:lnTo>
                    <a:pt x="127" y="0"/>
                  </a:lnTo>
                </a:path>
              </a:pathLst>
            </a:custGeom>
            <a:ln w="3175">
              <a:solidFill>
                <a:srgbClr val="231F20"/>
              </a:solidFill>
            </a:ln>
          </p:spPr>
          <p:txBody>
            <a:bodyPr wrap="square" lIns="0" tIns="0" rIns="0" bIns="0" rtlCol="0"/>
            <a:lstStyle/>
            <a:p/>
          </p:txBody>
        </p:sp>
        <p:sp>
          <p:nvSpPr>
            <p:cNvPr id="6887" name="object 6887" descr=""/>
            <p:cNvSpPr/>
            <p:nvPr/>
          </p:nvSpPr>
          <p:spPr>
            <a:xfrm>
              <a:off x="5581247" y="2416975"/>
              <a:ext cx="635" cy="635"/>
            </a:xfrm>
            <a:custGeom>
              <a:avLst/>
              <a:gdLst/>
              <a:ahLst/>
              <a:cxnLst/>
              <a:rect l="l" t="t" r="r" b="b"/>
              <a:pathLst>
                <a:path w="635" h="635">
                  <a:moveTo>
                    <a:pt x="0" y="266"/>
                  </a:moveTo>
                  <a:lnTo>
                    <a:pt x="63" y="88"/>
                  </a:lnTo>
                </a:path>
              </a:pathLst>
            </a:custGeom>
            <a:ln w="3175">
              <a:solidFill>
                <a:srgbClr val="231F20"/>
              </a:solidFill>
            </a:ln>
          </p:spPr>
          <p:txBody>
            <a:bodyPr wrap="square" lIns="0" tIns="0" rIns="0" bIns="0" rtlCol="0"/>
            <a:lstStyle/>
            <a:p/>
          </p:txBody>
        </p:sp>
        <p:sp>
          <p:nvSpPr>
            <p:cNvPr id="6888" name="object 6888" descr=""/>
            <p:cNvSpPr/>
            <p:nvPr/>
          </p:nvSpPr>
          <p:spPr>
            <a:xfrm>
              <a:off x="5581135" y="2417235"/>
              <a:ext cx="635" cy="635"/>
            </a:xfrm>
            <a:custGeom>
              <a:avLst/>
              <a:gdLst/>
              <a:ahLst/>
              <a:cxnLst/>
              <a:rect l="l" t="t" r="r" b="b"/>
              <a:pathLst>
                <a:path w="635" h="635">
                  <a:moveTo>
                    <a:pt x="0" y="253"/>
                  </a:moveTo>
                  <a:lnTo>
                    <a:pt x="76" y="88"/>
                  </a:lnTo>
                </a:path>
              </a:pathLst>
            </a:custGeom>
            <a:ln w="3175">
              <a:solidFill>
                <a:srgbClr val="231F20"/>
              </a:solidFill>
            </a:ln>
          </p:spPr>
          <p:txBody>
            <a:bodyPr wrap="square" lIns="0" tIns="0" rIns="0" bIns="0" rtlCol="0"/>
            <a:lstStyle/>
            <a:p/>
          </p:txBody>
        </p:sp>
        <p:sp>
          <p:nvSpPr>
            <p:cNvPr id="6889" name="object 6889" descr=""/>
            <p:cNvSpPr/>
            <p:nvPr/>
          </p:nvSpPr>
          <p:spPr>
            <a:xfrm>
              <a:off x="5581477" y="2416306"/>
              <a:ext cx="635" cy="635"/>
            </a:xfrm>
            <a:custGeom>
              <a:avLst/>
              <a:gdLst/>
              <a:ahLst/>
              <a:cxnLst/>
              <a:rect l="l" t="t" r="r" b="b"/>
              <a:pathLst>
                <a:path w="635" h="635">
                  <a:moveTo>
                    <a:pt x="0" y="241"/>
                  </a:moveTo>
                  <a:lnTo>
                    <a:pt x="38" y="88"/>
                  </a:lnTo>
                </a:path>
              </a:pathLst>
            </a:custGeom>
            <a:ln w="3175">
              <a:solidFill>
                <a:srgbClr val="231F20"/>
              </a:solidFill>
            </a:ln>
          </p:spPr>
          <p:txBody>
            <a:bodyPr wrap="square" lIns="0" tIns="0" rIns="0" bIns="0" rtlCol="0"/>
            <a:lstStyle/>
            <a:p/>
          </p:txBody>
        </p:sp>
        <p:sp>
          <p:nvSpPr>
            <p:cNvPr id="6890" name="object 6890" descr=""/>
            <p:cNvSpPr/>
            <p:nvPr/>
          </p:nvSpPr>
          <p:spPr>
            <a:xfrm>
              <a:off x="5580178" y="2398762"/>
              <a:ext cx="635" cy="635"/>
            </a:xfrm>
            <a:custGeom>
              <a:avLst/>
              <a:gdLst/>
              <a:ahLst/>
              <a:cxnLst/>
              <a:rect l="l" t="t" r="r" b="b"/>
              <a:pathLst>
                <a:path w="635" h="635">
                  <a:moveTo>
                    <a:pt x="88" y="12"/>
                  </a:moveTo>
                </a:path>
              </a:pathLst>
            </a:custGeom>
            <a:ln w="3175">
              <a:solidFill>
                <a:srgbClr val="231F20"/>
              </a:solidFill>
            </a:ln>
          </p:spPr>
          <p:txBody>
            <a:bodyPr wrap="square" lIns="0" tIns="0" rIns="0" bIns="0" rtlCol="0"/>
            <a:lstStyle/>
            <a:p/>
          </p:txBody>
        </p:sp>
        <p:sp>
          <p:nvSpPr>
            <p:cNvPr id="6891" name="object 6891" descr=""/>
            <p:cNvSpPr/>
            <p:nvPr/>
          </p:nvSpPr>
          <p:spPr>
            <a:xfrm>
              <a:off x="5579546" y="2421892"/>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892" name="object 6892" descr=""/>
            <p:cNvSpPr/>
            <p:nvPr/>
          </p:nvSpPr>
          <p:spPr>
            <a:xfrm>
              <a:off x="5580960" y="2421557"/>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6893" name="object 6893" descr=""/>
            <p:cNvSpPr/>
            <p:nvPr/>
          </p:nvSpPr>
          <p:spPr>
            <a:xfrm>
              <a:off x="5580316" y="2422562"/>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894" name="object 6894" descr=""/>
            <p:cNvSpPr/>
            <p:nvPr/>
          </p:nvSpPr>
          <p:spPr>
            <a:xfrm>
              <a:off x="5579492" y="242219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895" name="object 6895" descr=""/>
            <p:cNvSpPr/>
            <p:nvPr/>
          </p:nvSpPr>
          <p:spPr>
            <a:xfrm>
              <a:off x="5579553" y="2421916"/>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896" name="object 6896" descr=""/>
            <p:cNvSpPr/>
            <p:nvPr/>
          </p:nvSpPr>
          <p:spPr>
            <a:xfrm>
              <a:off x="5580305" y="2422611"/>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6897" name="object 6897" descr=""/>
            <p:cNvSpPr/>
            <p:nvPr/>
          </p:nvSpPr>
          <p:spPr>
            <a:xfrm>
              <a:off x="5581145" y="2421508"/>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6898" name="object 6898" descr=""/>
            <p:cNvSpPr/>
            <p:nvPr/>
          </p:nvSpPr>
          <p:spPr>
            <a:xfrm>
              <a:off x="5579496" y="2421892"/>
              <a:ext cx="635" cy="635"/>
            </a:xfrm>
            <a:custGeom>
              <a:avLst/>
              <a:gdLst/>
              <a:ahLst/>
              <a:cxnLst/>
              <a:rect l="l" t="t" r="r" b="b"/>
              <a:pathLst>
                <a:path w="635" h="635">
                  <a:moveTo>
                    <a:pt x="114" y="0"/>
                  </a:moveTo>
                  <a:lnTo>
                    <a:pt x="0" y="190"/>
                  </a:lnTo>
                  <a:lnTo>
                    <a:pt x="0" y="406"/>
                  </a:lnTo>
                  <a:lnTo>
                    <a:pt x="114" y="584"/>
                  </a:lnTo>
                </a:path>
              </a:pathLst>
            </a:custGeom>
            <a:ln w="3175">
              <a:solidFill>
                <a:srgbClr val="231F20"/>
              </a:solidFill>
            </a:ln>
          </p:spPr>
          <p:txBody>
            <a:bodyPr wrap="square" lIns="0" tIns="0" rIns="0" bIns="0" rtlCol="0"/>
            <a:lstStyle/>
            <a:p/>
          </p:txBody>
        </p:sp>
        <p:sp>
          <p:nvSpPr>
            <p:cNvPr id="6899" name="object 6899" descr=""/>
            <p:cNvSpPr/>
            <p:nvPr/>
          </p:nvSpPr>
          <p:spPr>
            <a:xfrm>
              <a:off x="5579492" y="2422177"/>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900" name="object 6900" descr=""/>
            <p:cNvSpPr/>
            <p:nvPr/>
          </p:nvSpPr>
          <p:spPr>
            <a:xfrm>
              <a:off x="5581364" y="2421519"/>
              <a:ext cx="635" cy="635"/>
            </a:xfrm>
            <a:custGeom>
              <a:avLst/>
              <a:gdLst/>
              <a:ahLst/>
              <a:cxnLst/>
              <a:rect l="l" t="t" r="r" b="b"/>
              <a:pathLst>
                <a:path w="635" h="635">
                  <a:moveTo>
                    <a:pt x="50" y="25"/>
                  </a:moveTo>
                </a:path>
                <a:path w="635" h="635">
                  <a:moveTo>
                    <a:pt x="50" y="25"/>
                  </a:moveTo>
                </a:path>
              </a:pathLst>
            </a:custGeom>
            <a:ln w="3175">
              <a:solidFill>
                <a:srgbClr val="231F20"/>
              </a:solidFill>
            </a:ln>
          </p:spPr>
          <p:txBody>
            <a:bodyPr wrap="square" lIns="0" tIns="0" rIns="0" bIns="0" rtlCol="0"/>
            <a:lstStyle/>
            <a:p/>
          </p:txBody>
        </p:sp>
        <p:sp>
          <p:nvSpPr>
            <p:cNvPr id="6901" name="object 6901" descr=""/>
            <p:cNvSpPr/>
            <p:nvPr/>
          </p:nvSpPr>
          <p:spPr>
            <a:xfrm>
              <a:off x="5580216" y="2398501"/>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6902" name="object 6902" descr=""/>
            <p:cNvSpPr/>
            <p:nvPr/>
          </p:nvSpPr>
          <p:spPr>
            <a:xfrm>
              <a:off x="5576345" y="2417539"/>
              <a:ext cx="1905" cy="1905"/>
            </a:xfrm>
            <a:custGeom>
              <a:avLst/>
              <a:gdLst/>
              <a:ahLst/>
              <a:cxnLst/>
              <a:rect l="l" t="t" r="r" b="b"/>
              <a:pathLst>
                <a:path w="1904" h="1905">
                  <a:moveTo>
                    <a:pt x="1727" y="0"/>
                  </a:moveTo>
                  <a:lnTo>
                    <a:pt x="990" y="203"/>
                  </a:lnTo>
                  <a:lnTo>
                    <a:pt x="368" y="685"/>
                  </a:lnTo>
                  <a:lnTo>
                    <a:pt x="0" y="1333"/>
                  </a:lnTo>
                </a:path>
              </a:pathLst>
            </a:custGeom>
            <a:ln w="3175">
              <a:solidFill>
                <a:srgbClr val="231F20"/>
              </a:solidFill>
            </a:ln>
          </p:spPr>
          <p:txBody>
            <a:bodyPr wrap="square" lIns="0" tIns="0" rIns="0" bIns="0" rtlCol="0"/>
            <a:lstStyle/>
            <a:p/>
          </p:txBody>
        </p:sp>
        <p:sp>
          <p:nvSpPr>
            <p:cNvPr id="6903" name="object 6903" descr=""/>
            <p:cNvSpPr/>
            <p:nvPr/>
          </p:nvSpPr>
          <p:spPr>
            <a:xfrm>
              <a:off x="5580246" y="2398501"/>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6904" name="object 6904" descr=""/>
            <p:cNvSpPr/>
            <p:nvPr/>
          </p:nvSpPr>
          <p:spPr>
            <a:xfrm>
              <a:off x="5580241" y="2420838"/>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905" name="object 6905" descr=""/>
            <p:cNvSpPr/>
            <p:nvPr/>
          </p:nvSpPr>
          <p:spPr>
            <a:xfrm>
              <a:off x="5580427" y="2421024"/>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6906" name="object 6906" descr=""/>
            <p:cNvSpPr/>
            <p:nvPr/>
          </p:nvSpPr>
          <p:spPr>
            <a:xfrm>
              <a:off x="5580537" y="2420961"/>
              <a:ext cx="635" cy="635"/>
            </a:xfrm>
            <a:custGeom>
              <a:avLst/>
              <a:gdLst/>
              <a:ahLst/>
              <a:cxnLst/>
              <a:rect l="l" t="t" r="r" b="b"/>
              <a:pathLst>
                <a:path w="635" h="635">
                  <a:moveTo>
                    <a:pt x="114" y="0"/>
                  </a:moveTo>
                </a:path>
                <a:path w="635" h="635">
                  <a:moveTo>
                    <a:pt x="114" y="0"/>
                  </a:moveTo>
                  <a:lnTo>
                    <a:pt x="0" y="0"/>
                  </a:lnTo>
                </a:path>
              </a:pathLst>
            </a:custGeom>
            <a:ln w="3175">
              <a:solidFill>
                <a:srgbClr val="231F20"/>
              </a:solidFill>
            </a:ln>
          </p:spPr>
          <p:txBody>
            <a:bodyPr wrap="square" lIns="0" tIns="0" rIns="0" bIns="0" rtlCol="0"/>
            <a:lstStyle/>
            <a:p/>
          </p:txBody>
        </p:sp>
        <p:sp>
          <p:nvSpPr>
            <p:cNvPr id="6907" name="object 6907" descr=""/>
            <p:cNvSpPr/>
            <p:nvPr/>
          </p:nvSpPr>
          <p:spPr>
            <a:xfrm>
              <a:off x="5580303" y="2420873"/>
              <a:ext cx="635" cy="635"/>
            </a:xfrm>
            <a:custGeom>
              <a:avLst/>
              <a:gdLst/>
              <a:ahLst/>
              <a:cxnLst/>
              <a:rect l="l" t="t" r="r" b="b"/>
              <a:pathLst>
                <a:path w="635" h="635">
                  <a:moveTo>
                    <a:pt x="584" y="126"/>
                  </a:moveTo>
                  <a:lnTo>
                    <a:pt x="457" y="88"/>
                  </a:lnTo>
                </a:path>
                <a:path w="635" h="635">
                  <a:moveTo>
                    <a:pt x="584" y="126"/>
                  </a:moveTo>
                  <a:lnTo>
                    <a:pt x="406" y="0"/>
                  </a:lnTo>
                  <a:lnTo>
                    <a:pt x="177" y="0"/>
                  </a:lnTo>
                  <a:lnTo>
                    <a:pt x="0" y="126"/>
                  </a:lnTo>
                </a:path>
                <a:path w="635" h="635">
                  <a:moveTo>
                    <a:pt x="584" y="126"/>
                  </a:moveTo>
                </a:path>
                <a:path w="635" h="635">
                  <a:moveTo>
                    <a:pt x="584" y="126"/>
                  </a:moveTo>
                  <a:lnTo>
                    <a:pt x="533" y="88"/>
                  </a:lnTo>
                </a:path>
                <a:path w="635" h="635">
                  <a:moveTo>
                    <a:pt x="584" y="126"/>
                  </a:moveTo>
                </a:path>
              </a:pathLst>
            </a:custGeom>
            <a:ln w="3175">
              <a:solidFill>
                <a:srgbClr val="231F20"/>
              </a:solidFill>
            </a:ln>
          </p:spPr>
          <p:txBody>
            <a:bodyPr wrap="square" lIns="0" tIns="0" rIns="0" bIns="0" rtlCol="0"/>
            <a:lstStyle/>
            <a:p/>
          </p:txBody>
        </p:sp>
        <p:sp>
          <p:nvSpPr>
            <p:cNvPr id="6908" name="object 6908" descr=""/>
            <p:cNvSpPr/>
            <p:nvPr/>
          </p:nvSpPr>
          <p:spPr>
            <a:xfrm>
              <a:off x="5579709" y="2420255"/>
              <a:ext cx="635" cy="635"/>
            </a:xfrm>
            <a:custGeom>
              <a:avLst/>
              <a:gdLst/>
              <a:ahLst/>
              <a:cxnLst/>
              <a:rect l="l" t="t" r="r" b="b"/>
              <a:pathLst>
                <a:path w="635" h="635">
                  <a:moveTo>
                    <a:pt x="0" y="0"/>
                  </a:moveTo>
                  <a:lnTo>
                    <a:pt x="114" y="165"/>
                  </a:lnTo>
                </a:path>
              </a:pathLst>
            </a:custGeom>
            <a:ln w="3175">
              <a:solidFill>
                <a:srgbClr val="231F20"/>
              </a:solidFill>
            </a:ln>
          </p:spPr>
          <p:txBody>
            <a:bodyPr wrap="square" lIns="0" tIns="0" rIns="0" bIns="0" rtlCol="0"/>
            <a:lstStyle/>
            <a:p/>
          </p:txBody>
        </p:sp>
        <p:sp>
          <p:nvSpPr>
            <p:cNvPr id="6909" name="object 6909" descr=""/>
            <p:cNvSpPr/>
            <p:nvPr/>
          </p:nvSpPr>
          <p:spPr>
            <a:xfrm>
              <a:off x="5579578" y="2419970"/>
              <a:ext cx="635" cy="635"/>
            </a:xfrm>
            <a:custGeom>
              <a:avLst/>
              <a:gdLst/>
              <a:ahLst/>
              <a:cxnLst/>
              <a:rect l="l" t="t" r="r" b="b"/>
              <a:pathLst>
                <a:path w="635" h="635">
                  <a:moveTo>
                    <a:pt x="0" y="0"/>
                  </a:moveTo>
                  <a:lnTo>
                    <a:pt x="76" y="203"/>
                  </a:lnTo>
                </a:path>
              </a:pathLst>
            </a:custGeom>
            <a:ln w="3175">
              <a:solidFill>
                <a:srgbClr val="231F20"/>
              </a:solidFill>
            </a:ln>
          </p:spPr>
          <p:txBody>
            <a:bodyPr wrap="square" lIns="0" tIns="0" rIns="0" bIns="0" rtlCol="0"/>
            <a:lstStyle/>
            <a:p/>
          </p:txBody>
        </p:sp>
        <p:sp>
          <p:nvSpPr>
            <p:cNvPr id="6910" name="object 6910" descr=""/>
            <p:cNvSpPr/>
            <p:nvPr/>
          </p:nvSpPr>
          <p:spPr>
            <a:xfrm>
              <a:off x="5580030" y="2419262"/>
              <a:ext cx="635" cy="635"/>
            </a:xfrm>
            <a:custGeom>
              <a:avLst/>
              <a:gdLst/>
              <a:ahLst/>
              <a:cxnLst/>
              <a:rect l="l" t="t" r="r" b="b"/>
              <a:pathLst>
                <a:path w="635" h="635">
                  <a:moveTo>
                    <a:pt x="25" y="0"/>
                  </a:moveTo>
                  <a:lnTo>
                    <a:pt x="0" y="139"/>
                  </a:lnTo>
                </a:path>
              </a:pathLst>
            </a:custGeom>
            <a:ln w="3175">
              <a:solidFill>
                <a:srgbClr val="231F20"/>
              </a:solidFill>
            </a:ln>
          </p:spPr>
          <p:txBody>
            <a:bodyPr wrap="square" lIns="0" tIns="0" rIns="0" bIns="0" rtlCol="0"/>
            <a:lstStyle/>
            <a:p/>
          </p:txBody>
        </p:sp>
        <p:sp>
          <p:nvSpPr>
            <p:cNvPr id="6911" name="object 6911" descr=""/>
            <p:cNvSpPr/>
            <p:nvPr/>
          </p:nvSpPr>
          <p:spPr>
            <a:xfrm>
              <a:off x="5580122" y="2418890"/>
              <a:ext cx="635" cy="635"/>
            </a:xfrm>
            <a:custGeom>
              <a:avLst/>
              <a:gdLst/>
              <a:ahLst/>
              <a:cxnLst/>
              <a:rect l="l" t="t" r="r" b="b"/>
              <a:pathLst>
                <a:path w="635" h="635">
                  <a:moveTo>
                    <a:pt x="114" y="0"/>
                  </a:moveTo>
                  <a:lnTo>
                    <a:pt x="0" y="190"/>
                  </a:lnTo>
                </a:path>
              </a:pathLst>
            </a:custGeom>
            <a:ln w="3175">
              <a:solidFill>
                <a:srgbClr val="231F20"/>
              </a:solidFill>
            </a:ln>
          </p:spPr>
          <p:txBody>
            <a:bodyPr wrap="square" lIns="0" tIns="0" rIns="0" bIns="0" rtlCol="0"/>
            <a:lstStyle/>
            <a:p/>
          </p:txBody>
        </p:sp>
        <p:sp>
          <p:nvSpPr>
            <p:cNvPr id="6912" name="object 6912" descr=""/>
            <p:cNvSpPr/>
            <p:nvPr/>
          </p:nvSpPr>
          <p:spPr>
            <a:xfrm>
              <a:off x="5579959" y="2419077"/>
              <a:ext cx="635" cy="1270"/>
            </a:xfrm>
            <a:custGeom>
              <a:avLst/>
              <a:gdLst/>
              <a:ahLst/>
              <a:cxnLst/>
              <a:rect l="l" t="t" r="r" b="b"/>
              <a:pathLst>
                <a:path w="635" h="1269">
                  <a:moveTo>
                    <a:pt x="165" y="0"/>
                  </a:moveTo>
                  <a:lnTo>
                    <a:pt x="0" y="342"/>
                  </a:lnTo>
                  <a:lnTo>
                    <a:pt x="63" y="774"/>
                  </a:lnTo>
                  <a:lnTo>
                    <a:pt x="330" y="1054"/>
                  </a:lnTo>
                </a:path>
                <a:path w="635" h="1269">
                  <a:moveTo>
                    <a:pt x="165" y="0"/>
                  </a:moveTo>
                </a:path>
                <a:path w="635" h="1269">
                  <a:moveTo>
                    <a:pt x="165" y="0"/>
                  </a:moveTo>
                </a:path>
              </a:pathLst>
            </a:custGeom>
            <a:ln w="3175">
              <a:solidFill>
                <a:srgbClr val="231F20"/>
              </a:solidFill>
            </a:ln>
          </p:spPr>
          <p:txBody>
            <a:bodyPr wrap="square" lIns="0" tIns="0" rIns="0" bIns="0" rtlCol="0"/>
            <a:lstStyle/>
            <a:p/>
          </p:txBody>
        </p:sp>
        <p:sp>
          <p:nvSpPr>
            <p:cNvPr id="6913" name="object 6913" descr=""/>
            <p:cNvSpPr/>
            <p:nvPr/>
          </p:nvSpPr>
          <p:spPr>
            <a:xfrm>
              <a:off x="5584336" y="2426356"/>
              <a:ext cx="635" cy="635"/>
            </a:xfrm>
            <a:custGeom>
              <a:avLst/>
              <a:gdLst/>
              <a:ahLst/>
              <a:cxnLst/>
              <a:rect l="l" t="t" r="r" b="b"/>
              <a:pathLst>
                <a:path w="635" h="635">
                  <a:moveTo>
                    <a:pt x="0" y="38"/>
                  </a:moveTo>
                  <a:lnTo>
                    <a:pt x="38" y="0"/>
                  </a:lnTo>
                </a:path>
              </a:pathLst>
            </a:custGeom>
            <a:ln w="3175">
              <a:solidFill>
                <a:srgbClr val="231F20"/>
              </a:solidFill>
            </a:ln>
          </p:spPr>
          <p:txBody>
            <a:bodyPr wrap="square" lIns="0" tIns="0" rIns="0" bIns="0" rtlCol="0"/>
            <a:lstStyle/>
            <a:p/>
          </p:txBody>
        </p:sp>
        <p:sp>
          <p:nvSpPr>
            <p:cNvPr id="6914" name="object 6914" descr=""/>
            <p:cNvSpPr/>
            <p:nvPr/>
          </p:nvSpPr>
          <p:spPr>
            <a:xfrm>
              <a:off x="5584887" y="2425798"/>
              <a:ext cx="635" cy="635"/>
            </a:xfrm>
            <a:custGeom>
              <a:avLst/>
              <a:gdLst/>
              <a:ahLst/>
              <a:cxnLst/>
              <a:rect l="l" t="t" r="r" b="b"/>
              <a:pathLst>
                <a:path w="635" h="635">
                  <a:moveTo>
                    <a:pt x="0" y="50"/>
                  </a:moveTo>
                </a:path>
                <a:path w="635" h="635">
                  <a:moveTo>
                    <a:pt x="0" y="50"/>
                  </a:moveTo>
                </a:path>
              </a:pathLst>
            </a:custGeom>
            <a:ln w="3175">
              <a:solidFill>
                <a:srgbClr val="231F20"/>
              </a:solidFill>
            </a:ln>
          </p:spPr>
          <p:txBody>
            <a:bodyPr wrap="square" lIns="0" tIns="0" rIns="0" bIns="0" rtlCol="0"/>
            <a:lstStyle/>
            <a:p/>
          </p:txBody>
        </p:sp>
        <p:sp>
          <p:nvSpPr>
            <p:cNvPr id="6915" name="object 6915" descr=""/>
            <p:cNvSpPr/>
            <p:nvPr/>
          </p:nvSpPr>
          <p:spPr>
            <a:xfrm>
              <a:off x="5584336" y="2426356"/>
              <a:ext cx="635" cy="635"/>
            </a:xfrm>
            <a:custGeom>
              <a:avLst/>
              <a:gdLst/>
              <a:ahLst/>
              <a:cxnLst/>
              <a:rect l="l" t="t" r="r" b="b"/>
              <a:pathLst>
                <a:path w="635" h="635">
                  <a:moveTo>
                    <a:pt x="0" y="38"/>
                  </a:moveTo>
                  <a:lnTo>
                    <a:pt x="38" y="0"/>
                  </a:lnTo>
                </a:path>
              </a:pathLst>
            </a:custGeom>
            <a:ln w="3175">
              <a:solidFill>
                <a:srgbClr val="231F20"/>
              </a:solidFill>
            </a:ln>
          </p:spPr>
          <p:txBody>
            <a:bodyPr wrap="square" lIns="0" tIns="0" rIns="0" bIns="0" rtlCol="0"/>
            <a:lstStyle/>
            <a:p/>
          </p:txBody>
        </p:sp>
        <p:sp>
          <p:nvSpPr>
            <p:cNvPr id="6916" name="object 6916" descr=""/>
            <p:cNvSpPr/>
            <p:nvPr/>
          </p:nvSpPr>
          <p:spPr>
            <a:xfrm>
              <a:off x="5581891" y="2417487"/>
              <a:ext cx="635" cy="635"/>
            </a:xfrm>
            <a:custGeom>
              <a:avLst/>
              <a:gdLst/>
              <a:ahLst/>
              <a:cxnLst/>
              <a:rect l="l" t="t" r="r" b="b"/>
              <a:pathLst>
                <a:path w="635" h="635">
                  <a:moveTo>
                    <a:pt x="279" y="101"/>
                  </a:moveTo>
                  <a:lnTo>
                    <a:pt x="88" y="25"/>
                  </a:lnTo>
                </a:path>
              </a:pathLst>
            </a:custGeom>
            <a:ln w="3175">
              <a:solidFill>
                <a:srgbClr val="231F20"/>
              </a:solidFill>
            </a:ln>
          </p:spPr>
          <p:txBody>
            <a:bodyPr wrap="square" lIns="0" tIns="0" rIns="0" bIns="0" rtlCol="0"/>
            <a:lstStyle/>
            <a:p/>
          </p:txBody>
        </p:sp>
        <p:sp>
          <p:nvSpPr>
            <p:cNvPr id="6917" name="object 6917" descr=""/>
            <p:cNvSpPr/>
            <p:nvPr/>
          </p:nvSpPr>
          <p:spPr>
            <a:xfrm>
              <a:off x="5581234" y="2417440"/>
              <a:ext cx="635" cy="635"/>
            </a:xfrm>
            <a:custGeom>
              <a:avLst/>
              <a:gdLst/>
              <a:ahLst/>
              <a:cxnLst/>
              <a:rect l="l" t="t" r="r" b="b"/>
              <a:pathLst>
                <a:path w="635" h="635">
                  <a:moveTo>
                    <a:pt x="279" y="0"/>
                  </a:moveTo>
                  <a:lnTo>
                    <a:pt x="88" y="12"/>
                  </a:lnTo>
                </a:path>
              </a:pathLst>
            </a:custGeom>
            <a:ln w="3175">
              <a:solidFill>
                <a:srgbClr val="231F20"/>
              </a:solidFill>
            </a:ln>
          </p:spPr>
          <p:txBody>
            <a:bodyPr wrap="square" lIns="0" tIns="0" rIns="0" bIns="0" rtlCol="0"/>
            <a:lstStyle/>
            <a:p/>
          </p:txBody>
        </p:sp>
        <p:sp>
          <p:nvSpPr>
            <p:cNvPr id="6918" name="object 6918" descr=""/>
            <p:cNvSpPr/>
            <p:nvPr/>
          </p:nvSpPr>
          <p:spPr>
            <a:xfrm>
              <a:off x="5581511" y="2417438"/>
              <a:ext cx="635" cy="635"/>
            </a:xfrm>
            <a:custGeom>
              <a:avLst/>
              <a:gdLst/>
              <a:ahLst/>
              <a:cxnLst/>
              <a:rect l="l" t="t" r="r" b="b"/>
              <a:pathLst>
                <a:path w="635" h="635">
                  <a:moveTo>
                    <a:pt x="368" y="50"/>
                  </a:moveTo>
                  <a:lnTo>
                    <a:pt x="126" y="0"/>
                  </a:lnTo>
                  <a:lnTo>
                    <a:pt x="0" y="0"/>
                  </a:lnTo>
                </a:path>
              </a:pathLst>
            </a:custGeom>
            <a:ln w="3175">
              <a:solidFill>
                <a:srgbClr val="231F20"/>
              </a:solidFill>
            </a:ln>
          </p:spPr>
          <p:txBody>
            <a:bodyPr wrap="square" lIns="0" tIns="0" rIns="0" bIns="0" rtlCol="0"/>
            <a:lstStyle/>
            <a:p/>
          </p:txBody>
        </p:sp>
        <p:sp>
          <p:nvSpPr>
            <p:cNvPr id="6919" name="object 6919" descr=""/>
            <p:cNvSpPr/>
            <p:nvPr/>
          </p:nvSpPr>
          <p:spPr>
            <a:xfrm>
              <a:off x="5582175" y="2417587"/>
              <a:ext cx="635" cy="635"/>
            </a:xfrm>
            <a:custGeom>
              <a:avLst/>
              <a:gdLst/>
              <a:ahLst/>
              <a:cxnLst/>
              <a:rect l="l" t="t" r="r" b="b"/>
              <a:pathLst>
                <a:path w="635" h="635">
                  <a:moveTo>
                    <a:pt x="50" y="38"/>
                  </a:moveTo>
                  <a:lnTo>
                    <a:pt x="0" y="0"/>
                  </a:lnTo>
                </a:path>
              </a:pathLst>
            </a:custGeom>
            <a:ln w="3175">
              <a:solidFill>
                <a:srgbClr val="231F20"/>
              </a:solidFill>
            </a:ln>
          </p:spPr>
          <p:txBody>
            <a:bodyPr wrap="square" lIns="0" tIns="0" rIns="0" bIns="0" rtlCol="0"/>
            <a:lstStyle/>
            <a:p/>
          </p:txBody>
        </p:sp>
        <p:sp>
          <p:nvSpPr>
            <p:cNvPr id="6920" name="object 6920" descr=""/>
            <p:cNvSpPr/>
            <p:nvPr/>
          </p:nvSpPr>
          <p:spPr>
            <a:xfrm>
              <a:off x="5580956" y="2417918"/>
              <a:ext cx="1270" cy="635"/>
            </a:xfrm>
            <a:custGeom>
              <a:avLst/>
              <a:gdLst/>
              <a:ahLst/>
              <a:cxnLst/>
              <a:rect l="l" t="t" r="r" b="b"/>
              <a:pathLst>
                <a:path w="1270" h="635">
                  <a:moveTo>
                    <a:pt x="1015" y="177"/>
                  </a:moveTo>
                  <a:lnTo>
                    <a:pt x="698" y="0"/>
                  </a:lnTo>
                  <a:lnTo>
                    <a:pt x="292" y="25"/>
                  </a:lnTo>
                  <a:lnTo>
                    <a:pt x="0" y="254"/>
                  </a:lnTo>
                </a:path>
              </a:pathLst>
            </a:custGeom>
            <a:ln w="3175">
              <a:solidFill>
                <a:srgbClr val="231F20"/>
              </a:solidFill>
            </a:ln>
          </p:spPr>
          <p:txBody>
            <a:bodyPr wrap="square" lIns="0" tIns="0" rIns="0" bIns="0" rtlCol="0"/>
            <a:lstStyle/>
            <a:p/>
          </p:txBody>
        </p:sp>
        <p:sp>
          <p:nvSpPr>
            <p:cNvPr id="6921" name="object 6921" descr=""/>
            <p:cNvSpPr/>
            <p:nvPr/>
          </p:nvSpPr>
          <p:spPr>
            <a:xfrm>
              <a:off x="5583553" y="2418246"/>
              <a:ext cx="635" cy="635"/>
            </a:xfrm>
            <a:custGeom>
              <a:avLst/>
              <a:gdLst/>
              <a:ahLst/>
              <a:cxnLst/>
              <a:rect l="l" t="t" r="r" b="b"/>
              <a:pathLst>
                <a:path w="635" h="635">
                  <a:moveTo>
                    <a:pt x="25" y="0"/>
                  </a:moveTo>
                  <a:lnTo>
                    <a:pt x="12" y="76"/>
                  </a:lnTo>
                </a:path>
                <a:path w="635" h="635">
                  <a:moveTo>
                    <a:pt x="25" y="0"/>
                  </a:moveTo>
                  <a:lnTo>
                    <a:pt x="0" y="63"/>
                  </a:lnTo>
                </a:path>
                <a:path w="635" h="635">
                  <a:moveTo>
                    <a:pt x="25" y="0"/>
                  </a:moveTo>
                  <a:lnTo>
                    <a:pt x="12" y="76"/>
                  </a:lnTo>
                </a:path>
                <a:path w="635" h="635">
                  <a:moveTo>
                    <a:pt x="25" y="0"/>
                  </a:moveTo>
                </a:path>
              </a:pathLst>
            </a:custGeom>
            <a:ln w="3175">
              <a:solidFill>
                <a:srgbClr val="231F20"/>
              </a:solidFill>
            </a:ln>
          </p:spPr>
          <p:txBody>
            <a:bodyPr wrap="square" lIns="0" tIns="0" rIns="0" bIns="0" rtlCol="0"/>
            <a:lstStyle/>
            <a:p/>
          </p:txBody>
        </p:sp>
        <p:sp>
          <p:nvSpPr>
            <p:cNvPr id="6922" name="object 6922" descr=""/>
            <p:cNvSpPr/>
            <p:nvPr/>
          </p:nvSpPr>
          <p:spPr>
            <a:xfrm>
              <a:off x="5583001" y="2418010"/>
              <a:ext cx="635" cy="635"/>
            </a:xfrm>
            <a:custGeom>
              <a:avLst/>
              <a:gdLst/>
              <a:ahLst/>
              <a:cxnLst/>
              <a:rect l="l" t="t" r="r" b="b"/>
              <a:pathLst>
                <a:path w="635" h="635">
                  <a:moveTo>
                    <a:pt x="25" y="0"/>
                  </a:moveTo>
                </a:path>
                <a:path w="635" h="635">
                  <a:moveTo>
                    <a:pt x="25" y="0"/>
                  </a:moveTo>
                </a:path>
                <a:path w="635" h="635">
                  <a:moveTo>
                    <a:pt x="25" y="0"/>
                  </a:moveTo>
                </a:path>
                <a:path w="635" h="635">
                  <a:moveTo>
                    <a:pt x="25" y="0"/>
                  </a:moveTo>
                </a:path>
              </a:pathLst>
            </a:custGeom>
            <a:ln w="3175">
              <a:solidFill>
                <a:srgbClr val="231F20"/>
              </a:solidFill>
            </a:ln>
          </p:spPr>
          <p:txBody>
            <a:bodyPr wrap="square" lIns="0" tIns="0" rIns="0" bIns="0" rtlCol="0"/>
            <a:lstStyle/>
            <a:p/>
          </p:txBody>
        </p:sp>
        <p:sp>
          <p:nvSpPr>
            <p:cNvPr id="6923" name="object 6923" descr=""/>
            <p:cNvSpPr/>
            <p:nvPr/>
          </p:nvSpPr>
          <p:spPr>
            <a:xfrm>
              <a:off x="5583026" y="241823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24" name="object 6924" descr=""/>
            <p:cNvSpPr/>
            <p:nvPr/>
          </p:nvSpPr>
          <p:spPr>
            <a:xfrm>
              <a:off x="5583001" y="2417911"/>
              <a:ext cx="635" cy="635"/>
            </a:xfrm>
            <a:custGeom>
              <a:avLst/>
              <a:gdLst/>
              <a:ahLst/>
              <a:cxnLst/>
              <a:rect l="l" t="t" r="r" b="b"/>
              <a:pathLst>
                <a:path w="635" h="635">
                  <a:moveTo>
                    <a:pt x="63" y="0"/>
                  </a:moveTo>
                  <a:lnTo>
                    <a:pt x="0" y="215"/>
                  </a:lnTo>
                  <a:lnTo>
                    <a:pt x="63" y="419"/>
                  </a:lnTo>
                  <a:lnTo>
                    <a:pt x="228" y="571"/>
                  </a:lnTo>
                </a:path>
              </a:pathLst>
            </a:custGeom>
            <a:ln w="3175">
              <a:solidFill>
                <a:srgbClr val="231F20"/>
              </a:solidFill>
            </a:ln>
          </p:spPr>
          <p:txBody>
            <a:bodyPr wrap="square" lIns="0" tIns="0" rIns="0" bIns="0" rtlCol="0"/>
            <a:lstStyle/>
            <a:p/>
          </p:txBody>
        </p:sp>
        <p:sp>
          <p:nvSpPr>
            <p:cNvPr id="6925" name="object 6925" descr=""/>
            <p:cNvSpPr/>
            <p:nvPr/>
          </p:nvSpPr>
          <p:spPr>
            <a:xfrm>
              <a:off x="5583138" y="241841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26" name="object 6926" descr=""/>
            <p:cNvSpPr/>
            <p:nvPr/>
          </p:nvSpPr>
          <p:spPr>
            <a:xfrm>
              <a:off x="5552696" y="2416870"/>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6927" name="object 6927" descr=""/>
            <p:cNvSpPr/>
            <p:nvPr/>
          </p:nvSpPr>
          <p:spPr>
            <a:xfrm>
              <a:off x="5580526" y="2415305"/>
              <a:ext cx="635" cy="635"/>
            </a:xfrm>
            <a:custGeom>
              <a:avLst/>
              <a:gdLst/>
              <a:ahLst/>
              <a:cxnLst/>
              <a:rect l="l" t="t" r="r" b="b"/>
              <a:pathLst>
                <a:path w="635" h="635">
                  <a:moveTo>
                    <a:pt x="63" y="50"/>
                  </a:moveTo>
                </a:path>
                <a:path w="635" h="635">
                  <a:moveTo>
                    <a:pt x="63" y="50"/>
                  </a:moveTo>
                  <a:lnTo>
                    <a:pt x="12" y="12"/>
                  </a:lnTo>
                </a:path>
              </a:pathLst>
            </a:custGeom>
            <a:ln w="3175">
              <a:solidFill>
                <a:srgbClr val="231F20"/>
              </a:solidFill>
            </a:ln>
          </p:spPr>
          <p:txBody>
            <a:bodyPr wrap="square" lIns="0" tIns="0" rIns="0" bIns="0" rtlCol="0"/>
            <a:lstStyle/>
            <a:p/>
          </p:txBody>
        </p:sp>
        <p:sp>
          <p:nvSpPr>
            <p:cNvPr id="6928" name="object 6928" descr=""/>
            <p:cNvSpPr/>
            <p:nvPr/>
          </p:nvSpPr>
          <p:spPr>
            <a:xfrm>
              <a:off x="5580254" y="2415182"/>
              <a:ext cx="635" cy="635"/>
            </a:xfrm>
            <a:custGeom>
              <a:avLst/>
              <a:gdLst/>
              <a:ahLst/>
              <a:cxnLst/>
              <a:rect l="l" t="t" r="r" b="b"/>
              <a:pathLst>
                <a:path w="635" h="635">
                  <a:moveTo>
                    <a:pt x="63" y="38"/>
                  </a:moveTo>
                </a:path>
              </a:pathLst>
            </a:custGeom>
            <a:ln w="3175">
              <a:solidFill>
                <a:srgbClr val="231F20"/>
              </a:solidFill>
            </a:ln>
          </p:spPr>
          <p:txBody>
            <a:bodyPr wrap="square" lIns="0" tIns="0" rIns="0" bIns="0" rtlCol="0"/>
            <a:lstStyle/>
            <a:p/>
          </p:txBody>
        </p:sp>
        <p:sp>
          <p:nvSpPr>
            <p:cNvPr id="6929" name="object 6929" descr=""/>
            <p:cNvSpPr/>
            <p:nvPr/>
          </p:nvSpPr>
          <p:spPr>
            <a:xfrm>
              <a:off x="5580353" y="2415516"/>
              <a:ext cx="635" cy="635"/>
            </a:xfrm>
            <a:custGeom>
              <a:avLst/>
              <a:gdLst/>
              <a:ahLst/>
              <a:cxnLst/>
              <a:rect l="l" t="t" r="r" b="b"/>
              <a:pathLst>
                <a:path w="635" h="635">
                  <a:moveTo>
                    <a:pt x="63" y="50"/>
                  </a:moveTo>
                </a:path>
              </a:pathLst>
            </a:custGeom>
            <a:ln w="3175">
              <a:solidFill>
                <a:srgbClr val="231F20"/>
              </a:solidFill>
            </a:ln>
          </p:spPr>
          <p:txBody>
            <a:bodyPr wrap="square" lIns="0" tIns="0" rIns="0" bIns="0" rtlCol="0"/>
            <a:lstStyle/>
            <a:p/>
          </p:txBody>
        </p:sp>
        <p:sp>
          <p:nvSpPr>
            <p:cNvPr id="6930" name="object 6930" descr=""/>
            <p:cNvSpPr/>
            <p:nvPr/>
          </p:nvSpPr>
          <p:spPr>
            <a:xfrm>
              <a:off x="5581111" y="2416246"/>
              <a:ext cx="0" cy="635"/>
            </a:xfrm>
            <a:custGeom>
              <a:avLst/>
              <a:gdLst/>
              <a:ahLst/>
              <a:cxnLst/>
              <a:rect l="l" t="t" r="r" b="b"/>
              <a:pathLst>
                <a:path w="0" h="635">
                  <a:moveTo>
                    <a:pt x="0" y="114"/>
                  </a:moveTo>
                </a:path>
              </a:pathLst>
            </a:custGeom>
            <a:ln w="3175">
              <a:solidFill>
                <a:srgbClr val="231F20"/>
              </a:solidFill>
            </a:ln>
          </p:spPr>
          <p:txBody>
            <a:bodyPr wrap="square" lIns="0" tIns="0" rIns="0" bIns="0" rtlCol="0"/>
            <a:lstStyle/>
            <a:p/>
          </p:txBody>
        </p:sp>
        <p:sp>
          <p:nvSpPr>
            <p:cNvPr id="6931" name="object 6931" descr=""/>
            <p:cNvSpPr/>
            <p:nvPr/>
          </p:nvSpPr>
          <p:spPr>
            <a:xfrm>
              <a:off x="5578708" y="2415741"/>
              <a:ext cx="635" cy="635"/>
            </a:xfrm>
            <a:custGeom>
              <a:avLst/>
              <a:gdLst/>
              <a:ahLst/>
              <a:cxnLst/>
              <a:rect l="l" t="t" r="r" b="b"/>
              <a:pathLst>
                <a:path w="635" h="635">
                  <a:moveTo>
                    <a:pt x="101" y="0"/>
                  </a:moveTo>
                  <a:lnTo>
                    <a:pt x="25" y="165"/>
                  </a:lnTo>
                </a:path>
              </a:pathLst>
            </a:custGeom>
            <a:ln w="3175">
              <a:solidFill>
                <a:srgbClr val="231F20"/>
              </a:solidFill>
            </a:ln>
          </p:spPr>
          <p:txBody>
            <a:bodyPr wrap="square" lIns="0" tIns="0" rIns="0" bIns="0" rtlCol="0"/>
            <a:lstStyle/>
            <a:p/>
          </p:txBody>
        </p:sp>
        <p:sp>
          <p:nvSpPr>
            <p:cNvPr id="6932" name="object 6932" descr=""/>
            <p:cNvSpPr/>
            <p:nvPr/>
          </p:nvSpPr>
          <p:spPr>
            <a:xfrm>
              <a:off x="5580404" y="2417103"/>
              <a:ext cx="635" cy="635"/>
            </a:xfrm>
            <a:custGeom>
              <a:avLst/>
              <a:gdLst/>
              <a:ahLst/>
              <a:cxnLst/>
              <a:rect l="l" t="t" r="r" b="b"/>
              <a:pathLst>
                <a:path w="635" h="635">
                  <a:moveTo>
                    <a:pt x="0" y="63"/>
                  </a:moveTo>
                </a:path>
                <a:path w="635" h="635">
                  <a:moveTo>
                    <a:pt x="0" y="63"/>
                  </a:moveTo>
                  <a:lnTo>
                    <a:pt x="38" y="25"/>
                  </a:lnTo>
                </a:path>
              </a:pathLst>
            </a:custGeom>
            <a:ln w="3175">
              <a:solidFill>
                <a:srgbClr val="231F20"/>
              </a:solidFill>
            </a:ln>
          </p:spPr>
          <p:txBody>
            <a:bodyPr wrap="square" lIns="0" tIns="0" rIns="0" bIns="0" rtlCol="0"/>
            <a:lstStyle/>
            <a:p/>
          </p:txBody>
        </p:sp>
        <p:sp>
          <p:nvSpPr>
            <p:cNvPr id="6933" name="object 6933" descr=""/>
            <p:cNvSpPr/>
            <p:nvPr/>
          </p:nvSpPr>
          <p:spPr>
            <a:xfrm>
              <a:off x="5580608" y="2415492"/>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6934" name="object 6934" descr=""/>
            <p:cNvSpPr/>
            <p:nvPr/>
          </p:nvSpPr>
          <p:spPr>
            <a:xfrm>
              <a:off x="5578773" y="2416683"/>
              <a:ext cx="635" cy="635"/>
            </a:xfrm>
            <a:custGeom>
              <a:avLst/>
              <a:gdLst/>
              <a:ahLst/>
              <a:cxnLst/>
              <a:rect l="l" t="t" r="r" b="b"/>
              <a:pathLst>
                <a:path w="635" h="635">
                  <a:moveTo>
                    <a:pt x="0" y="0"/>
                  </a:moveTo>
                  <a:lnTo>
                    <a:pt x="76" y="165"/>
                  </a:lnTo>
                </a:path>
              </a:pathLst>
            </a:custGeom>
            <a:ln w="3175">
              <a:solidFill>
                <a:srgbClr val="231F20"/>
              </a:solidFill>
            </a:ln>
          </p:spPr>
          <p:txBody>
            <a:bodyPr wrap="square" lIns="0" tIns="0" rIns="0" bIns="0" rtlCol="0"/>
            <a:lstStyle/>
            <a:p/>
          </p:txBody>
        </p:sp>
        <p:sp>
          <p:nvSpPr>
            <p:cNvPr id="6935" name="object 6935" descr=""/>
            <p:cNvSpPr/>
            <p:nvPr/>
          </p:nvSpPr>
          <p:spPr>
            <a:xfrm>
              <a:off x="5579244" y="241639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36" name="object 6936" descr=""/>
            <p:cNvSpPr/>
            <p:nvPr/>
          </p:nvSpPr>
          <p:spPr>
            <a:xfrm>
              <a:off x="5578487" y="2415728"/>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6937" name="object 6937" descr=""/>
            <p:cNvSpPr/>
            <p:nvPr/>
          </p:nvSpPr>
          <p:spPr>
            <a:xfrm>
              <a:off x="5578964" y="2415964"/>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6938" name="object 6938" descr=""/>
            <p:cNvSpPr/>
            <p:nvPr/>
          </p:nvSpPr>
          <p:spPr>
            <a:xfrm>
              <a:off x="5579593" y="2415009"/>
              <a:ext cx="635" cy="635"/>
            </a:xfrm>
            <a:custGeom>
              <a:avLst/>
              <a:gdLst/>
              <a:ahLst/>
              <a:cxnLst/>
              <a:rect l="l" t="t" r="r" b="b"/>
              <a:pathLst>
                <a:path w="635" h="635">
                  <a:moveTo>
                    <a:pt x="177" y="0"/>
                  </a:moveTo>
                  <a:lnTo>
                    <a:pt x="0" y="38"/>
                  </a:lnTo>
                </a:path>
              </a:pathLst>
            </a:custGeom>
            <a:ln w="3175">
              <a:solidFill>
                <a:srgbClr val="231F20"/>
              </a:solidFill>
            </a:ln>
          </p:spPr>
          <p:txBody>
            <a:bodyPr wrap="square" lIns="0" tIns="0" rIns="0" bIns="0" rtlCol="0"/>
            <a:lstStyle/>
            <a:p/>
          </p:txBody>
        </p:sp>
        <p:sp>
          <p:nvSpPr>
            <p:cNvPr id="6939" name="object 6939" descr=""/>
            <p:cNvSpPr/>
            <p:nvPr/>
          </p:nvSpPr>
          <p:spPr>
            <a:xfrm>
              <a:off x="5579155" y="2415207"/>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6940" name="object 6940" descr=""/>
            <p:cNvSpPr/>
            <p:nvPr/>
          </p:nvSpPr>
          <p:spPr>
            <a:xfrm>
              <a:off x="5579776" y="2415009"/>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6941" name="object 6941" descr=""/>
            <p:cNvSpPr/>
            <p:nvPr/>
          </p:nvSpPr>
          <p:spPr>
            <a:xfrm>
              <a:off x="5580112" y="2417351"/>
              <a:ext cx="635" cy="635"/>
            </a:xfrm>
            <a:custGeom>
              <a:avLst/>
              <a:gdLst/>
              <a:ahLst/>
              <a:cxnLst/>
              <a:rect l="l" t="t" r="r" b="b"/>
              <a:pathLst>
                <a:path w="635" h="635">
                  <a:moveTo>
                    <a:pt x="0" y="76"/>
                  </a:moveTo>
                  <a:lnTo>
                    <a:pt x="177" y="25"/>
                  </a:lnTo>
                </a:path>
              </a:pathLst>
            </a:custGeom>
            <a:ln w="3175">
              <a:solidFill>
                <a:srgbClr val="231F20"/>
              </a:solidFill>
            </a:ln>
          </p:spPr>
          <p:txBody>
            <a:bodyPr wrap="square" lIns="0" tIns="0" rIns="0" bIns="0" rtlCol="0"/>
            <a:lstStyle/>
            <a:p/>
          </p:txBody>
        </p:sp>
        <p:sp>
          <p:nvSpPr>
            <p:cNvPr id="6942" name="object 6942" descr=""/>
            <p:cNvSpPr/>
            <p:nvPr/>
          </p:nvSpPr>
          <p:spPr>
            <a:xfrm>
              <a:off x="5579717" y="2415542"/>
              <a:ext cx="635" cy="635"/>
            </a:xfrm>
            <a:custGeom>
              <a:avLst/>
              <a:gdLst/>
              <a:ahLst/>
              <a:cxnLst/>
              <a:rect l="l" t="t" r="r" b="b"/>
              <a:pathLst>
                <a:path w="635" h="635">
                  <a:moveTo>
                    <a:pt x="177" y="0"/>
                  </a:moveTo>
                  <a:lnTo>
                    <a:pt x="0" y="25"/>
                  </a:lnTo>
                </a:path>
              </a:pathLst>
            </a:custGeom>
            <a:ln w="3175">
              <a:solidFill>
                <a:srgbClr val="231F20"/>
              </a:solidFill>
            </a:ln>
          </p:spPr>
          <p:txBody>
            <a:bodyPr wrap="square" lIns="0" tIns="0" rIns="0" bIns="0" rtlCol="0"/>
            <a:lstStyle/>
            <a:p/>
          </p:txBody>
        </p:sp>
        <p:sp>
          <p:nvSpPr>
            <p:cNvPr id="6943" name="object 6943" descr=""/>
            <p:cNvSpPr/>
            <p:nvPr/>
          </p:nvSpPr>
          <p:spPr>
            <a:xfrm>
              <a:off x="5579219" y="2416050"/>
              <a:ext cx="635" cy="635"/>
            </a:xfrm>
            <a:custGeom>
              <a:avLst/>
              <a:gdLst/>
              <a:ahLst/>
              <a:cxnLst/>
              <a:rect l="l" t="t" r="r" b="b"/>
              <a:pathLst>
                <a:path w="635" h="635">
                  <a:moveTo>
                    <a:pt x="25" y="0"/>
                  </a:moveTo>
                  <a:lnTo>
                    <a:pt x="0" y="177"/>
                  </a:lnTo>
                </a:path>
              </a:pathLst>
            </a:custGeom>
            <a:ln w="3175">
              <a:solidFill>
                <a:srgbClr val="231F20"/>
              </a:solidFill>
            </a:ln>
          </p:spPr>
          <p:txBody>
            <a:bodyPr wrap="square" lIns="0" tIns="0" rIns="0" bIns="0" rtlCol="0"/>
            <a:lstStyle/>
            <a:p/>
          </p:txBody>
        </p:sp>
        <p:sp>
          <p:nvSpPr>
            <p:cNvPr id="6944" name="object 6944" descr=""/>
            <p:cNvSpPr/>
            <p:nvPr/>
          </p:nvSpPr>
          <p:spPr>
            <a:xfrm>
              <a:off x="5579248" y="2415889"/>
              <a:ext cx="635" cy="635"/>
            </a:xfrm>
            <a:custGeom>
              <a:avLst/>
              <a:gdLst/>
              <a:ahLst/>
              <a:cxnLst/>
              <a:rect l="l" t="t" r="r" b="b"/>
              <a:pathLst>
                <a:path w="635" h="635">
                  <a:moveTo>
                    <a:pt x="63" y="0"/>
                  </a:moveTo>
                  <a:lnTo>
                    <a:pt x="0" y="165"/>
                  </a:lnTo>
                </a:path>
              </a:pathLst>
            </a:custGeom>
            <a:ln w="3175">
              <a:solidFill>
                <a:srgbClr val="231F20"/>
              </a:solidFill>
            </a:ln>
          </p:spPr>
          <p:txBody>
            <a:bodyPr wrap="square" lIns="0" tIns="0" rIns="0" bIns="0" rtlCol="0"/>
            <a:lstStyle/>
            <a:p/>
          </p:txBody>
        </p:sp>
        <p:sp>
          <p:nvSpPr>
            <p:cNvPr id="6945" name="object 6945" descr=""/>
            <p:cNvSpPr/>
            <p:nvPr/>
          </p:nvSpPr>
          <p:spPr>
            <a:xfrm>
              <a:off x="5580427" y="2415800"/>
              <a:ext cx="635" cy="635"/>
            </a:xfrm>
            <a:custGeom>
              <a:avLst/>
              <a:gdLst/>
              <a:ahLst/>
              <a:cxnLst/>
              <a:rect l="l" t="t" r="r" b="b"/>
              <a:pathLst>
                <a:path w="635" h="635">
                  <a:moveTo>
                    <a:pt x="50" y="76"/>
                  </a:moveTo>
                </a:path>
              </a:pathLst>
            </a:custGeom>
            <a:ln w="3175">
              <a:solidFill>
                <a:srgbClr val="231F20"/>
              </a:solidFill>
            </a:ln>
          </p:spPr>
          <p:txBody>
            <a:bodyPr wrap="square" lIns="0" tIns="0" rIns="0" bIns="0" rtlCol="0"/>
            <a:lstStyle/>
            <a:p/>
          </p:txBody>
        </p:sp>
        <p:sp>
          <p:nvSpPr>
            <p:cNvPr id="6946" name="object 6946" descr=""/>
            <p:cNvSpPr/>
            <p:nvPr/>
          </p:nvSpPr>
          <p:spPr>
            <a:xfrm>
              <a:off x="5579633" y="2415566"/>
              <a:ext cx="635" cy="635"/>
            </a:xfrm>
            <a:custGeom>
              <a:avLst/>
              <a:gdLst/>
              <a:ahLst/>
              <a:cxnLst/>
              <a:rect l="l" t="t" r="r" b="b"/>
              <a:pathLst>
                <a:path w="635" h="635">
                  <a:moveTo>
                    <a:pt x="88" y="0"/>
                  </a:moveTo>
                  <a:lnTo>
                    <a:pt x="0" y="38"/>
                  </a:lnTo>
                </a:path>
              </a:pathLst>
            </a:custGeom>
            <a:ln w="3175">
              <a:solidFill>
                <a:srgbClr val="231F20"/>
              </a:solidFill>
            </a:ln>
          </p:spPr>
          <p:txBody>
            <a:bodyPr wrap="square" lIns="0" tIns="0" rIns="0" bIns="0" rtlCol="0"/>
            <a:lstStyle/>
            <a:p/>
          </p:txBody>
        </p:sp>
        <p:sp>
          <p:nvSpPr>
            <p:cNvPr id="6947" name="object 6947" descr=""/>
            <p:cNvSpPr/>
            <p:nvPr/>
          </p:nvSpPr>
          <p:spPr>
            <a:xfrm>
              <a:off x="5579430" y="2415704"/>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948" name="object 6948" descr=""/>
            <p:cNvSpPr/>
            <p:nvPr/>
          </p:nvSpPr>
          <p:spPr>
            <a:xfrm>
              <a:off x="5579565" y="2415605"/>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949" name="object 6949" descr=""/>
            <p:cNvSpPr/>
            <p:nvPr/>
          </p:nvSpPr>
          <p:spPr>
            <a:xfrm>
              <a:off x="5580385" y="2415752"/>
              <a:ext cx="635" cy="635"/>
            </a:xfrm>
            <a:custGeom>
              <a:avLst/>
              <a:gdLst/>
              <a:ahLst/>
              <a:cxnLst/>
              <a:rect l="l" t="t" r="r" b="b"/>
              <a:pathLst>
                <a:path w="635" h="635">
                  <a:moveTo>
                    <a:pt x="38" y="50"/>
                  </a:moveTo>
                </a:path>
              </a:pathLst>
            </a:custGeom>
            <a:ln w="3175">
              <a:solidFill>
                <a:srgbClr val="231F20"/>
              </a:solidFill>
            </a:ln>
          </p:spPr>
          <p:txBody>
            <a:bodyPr wrap="square" lIns="0" tIns="0" rIns="0" bIns="0" rtlCol="0"/>
            <a:lstStyle/>
            <a:p/>
          </p:txBody>
        </p:sp>
        <p:sp>
          <p:nvSpPr>
            <p:cNvPr id="6950" name="object 6950" descr=""/>
            <p:cNvSpPr/>
            <p:nvPr/>
          </p:nvSpPr>
          <p:spPr>
            <a:xfrm>
              <a:off x="5579262" y="241645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51" name="object 6951" descr=""/>
            <p:cNvSpPr/>
            <p:nvPr/>
          </p:nvSpPr>
          <p:spPr>
            <a:xfrm>
              <a:off x="5580522" y="2417088"/>
              <a:ext cx="635" cy="635"/>
            </a:xfrm>
            <a:custGeom>
              <a:avLst/>
              <a:gdLst/>
              <a:ahLst/>
              <a:cxnLst/>
              <a:rect l="l" t="t" r="r" b="b"/>
              <a:pathLst>
                <a:path w="635" h="635">
                  <a:moveTo>
                    <a:pt x="0" y="177"/>
                  </a:moveTo>
                  <a:lnTo>
                    <a:pt x="165" y="76"/>
                  </a:lnTo>
                </a:path>
              </a:pathLst>
            </a:custGeom>
            <a:ln w="3175">
              <a:solidFill>
                <a:srgbClr val="231F20"/>
              </a:solidFill>
            </a:ln>
          </p:spPr>
          <p:txBody>
            <a:bodyPr wrap="square" lIns="0" tIns="0" rIns="0" bIns="0" rtlCol="0"/>
            <a:lstStyle/>
            <a:p/>
          </p:txBody>
        </p:sp>
        <p:sp>
          <p:nvSpPr>
            <p:cNvPr id="6952" name="object 6952" descr=""/>
            <p:cNvSpPr/>
            <p:nvPr/>
          </p:nvSpPr>
          <p:spPr>
            <a:xfrm>
              <a:off x="5579113" y="2417154"/>
              <a:ext cx="635" cy="635"/>
            </a:xfrm>
            <a:custGeom>
              <a:avLst/>
              <a:gdLst/>
              <a:ahLst/>
              <a:cxnLst/>
              <a:rect l="l" t="t" r="r" b="b"/>
              <a:pathLst>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6953" name="object 6953" descr=""/>
            <p:cNvSpPr/>
            <p:nvPr/>
          </p:nvSpPr>
          <p:spPr>
            <a:xfrm>
              <a:off x="5579653" y="2417414"/>
              <a:ext cx="635" cy="635"/>
            </a:xfrm>
            <a:custGeom>
              <a:avLst/>
              <a:gdLst/>
              <a:ahLst/>
              <a:cxnLst/>
              <a:rect l="l" t="t" r="r" b="b"/>
              <a:pathLst>
                <a:path w="635" h="635">
                  <a:moveTo>
                    <a:pt x="0" y="0"/>
                  </a:moveTo>
                  <a:lnTo>
                    <a:pt x="165" y="25"/>
                  </a:lnTo>
                </a:path>
              </a:pathLst>
            </a:custGeom>
            <a:ln w="3175">
              <a:solidFill>
                <a:srgbClr val="231F20"/>
              </a:solidFill>
            </a:ln>
          </p:spPr>
          <p:txBody>
            <a:bodyPr wrap="square" lIns="0" tIns="0" rIns="0" bIns="0" rtlCol="0"/>
            <a:lstStyle/>
            <a:p/>
          </p:txBody>
        </p:sp>
        <p:sp>
          <p:nvSpPr>
            <p:cNvPr id="6954" name="object 6954" descr=""/>
            <p:cNvSpPr/>
            <p:nvPr/>
          </p:nvSpPr>
          <p:spPr>
            <a:xfrm>
              <a:off x="5579894" y="2417427"/>
              <a:ext cx="635" cy="635"/>
            </a:xfrm>
            <a:custGeom>
              <a:avLst/>
              <a:gdLst/>
              <a:ahLst/>
              <a:cxnLst/>
              <a:rect l="l" t="t" r="r" b="b"/>
              <a:pathLst>
                <a:path w="635" h="635">
                  <a:moveTo>
                    <a:pt x="0" y="12"/>
                  </a:moveTo>
                  <a:lnTo>
                    <a:pt x="152" y="12"/>
                  </a:lnTo>
                </a:path>
              </a:pathLst>
            </a:custGeom>
            <a:ln w="3175">
              <a:solidFill>
                <a:srgbClr val="231F20"/>
              </a:solidFill>
            </a:ln>
          </p:spPr>
          <p:txBody>
            <a:bodyPr wrap="square" lIns="0" tIns="0" rIns="0" bIns="0" rtlCol="0"/>
            <a:lstStyle/>
            <a:p/>
          </p:txBody>
        </p:sp>
        <p:sp>
          <p:nvSpPr>
            <p:cNvPr id="6955" name="object 6955" descr=""/>
            <p:cNvSpPr/>
            <p:nvPr/>
          </p:nvSpPr>
          <p:spPr>
            <a:xfrm>
              <a:off x="5578957" y="2415381"/>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956" name="object 6956" descr=""/>
            <p:cNvSpPr/>
            <p:nvPr/>
          </p:nvSpPr>
          <p:spPr>
            <a:xfrm>
              <a:off x="5579844" y="2415009"/>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6957" name="object 6957" descr=""/>
            <p:cNvSpPr/>
            <p:nvPr/>
          </p:nvSpPr>
          <p:spPr>
            <a:xfrm>
              <a:off x="5580404" y="2417264"/>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958" name="object 6958" descr=""/>
            <p:cNvSpPr/>
            <p:nvPr/>
          </p:nvSpPr>
          <p:spPr>
            <a:xfrm>
              <a:off x="5580124" y="2417325"/>
              <a:ext cx="635" cy="635"/>
            </a:xfrm>
            <a:custGeom>
              <a:avLst/>
              <a:gdLst/>
              <a:ahLst/>
              <a:cxnLst/>
              <a:rect l="l" t="t" r="r" b="b"/>
              <a:pathLst>
                <a:path w="635" h="635">
                  <a:moveTo>
                    <a:pt x="0" y="101"/>
                  </a:moveTo>
                  <a:lnTo>
                    <a:pt x="190" y="50"/>
                  </a:lnTo>
                </a:path>
              </a:pathLst>
            </a:custGeom>
            <a:ln w="3175">
              <a:solidFill>
                <a:srgbClr val="231F20"/>
              </a:solidFill>
            </a:ln>
          </p:spPr>
          <p:txBody>
            <a:bodyPr wrap="square" lIns="0" tIns="0" rIns="0" bIns="0" rtlCol="0"/>
            <a:lstStyle/>
            <a:p/>
          </p:txBody>
        </p:sp>
        <p:sp>
          <p:nvSpPr>
            <p:cNvPr id="6959" name="object 6959" descr=""/>
            <p:cNvSpPr/>
            <p:nvPr/>
          </p:nvSpPr>
          <p:spPr>
            <a:xfrm>
              <a:off x="5578866" y="2416870"/>
              <a:ext cx="635" cy="635"/>
            </a:xfrm>
            <a:custGeom>
              <a:avLst/>
              <a:gdLst/>
              <a:ahLst/>
              <a:cxnLst/>
              <a:rect l="l" t="t" r="r" b="b"/>
              <a:pathLst>
                <a:path w="635" h="635">
                  <a:moveTo>
                    <a:pt x="0" y="0"/>
                  </a:moveTo>
                  <a:lnTo>
                    <a:pt x="101" y="152"/>
                  </a:lnTo>
                </a:path>
              </a:pathLst>
            </a:custGeom>
            <a:ln w="3175">
              <a:solidFill>
                <a:srgbClr val="231F20"/>
              </a:solidFill>
            </a:ln>
          </p:spPr>
          <p:txBody>
            <a:bodyPr wrap="square" lIns="0" tIns="0" rIns="0" bIns="0" rtlCol="0"/>
            <a:lstStyle/>
            <a:p/>
          </p:txBody>
        </p:sp>
        <p:sp>
          <p:nvSpPr>
            <p:cNvPr id="6960" name="object 6960" descr=""/>
            <p:cNvSpPr/>
            <p:nvPr/>
          </p:nvSpPr>
          <p:spPr>
            <a:xfrm>
              <a:off x="5580750" y="2417003"/>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6961" name="object 6961" descr=""/>
            <p:cNvSpPr/>
            <p:nvPr/>
          </p:nvSpPr>
          <p:spPr>
            <a:xfrm>
              <a:off x="5579262" y="2417266"/>
              <a:ext cx="635" cy="635"/>
            </a:xfrm>
            <a:custGeom>
              <a:avLst/>
              <a:gdLst/>
              <a:ahLst/>
              <a:cxnLst/>
              <a:rect l="l" t="t" r="r" b="b"/>
              <a:pathLst>
                <a:path w="635" h="635">
                  <a:moveTo>
                    <a:pt x="0" y="0"/>
                  </a:moveTo>
                </a:path>
                <a:path w="635" h="635">
                  <a:moveTo>
                    <a:pt x="0" y="0"/>
                  </a:moveTo>
                  <a:lnTo>
                    <a:pt x="177" y="76"/>
                  </a:lnTo>
                </a:path>
              </a:pathLst>
            </a:custGeom>
            <a:ln w="3175">
              <a:solidFill>
                <a:srgbClr val="231F20"/>
              </a:solidFill>
            </a:ln>
          </p:spPr>
          <p:txBody>
            <a:bodyPr wrap="square" lIns="0" tIns="0" rIns="0" bIns="0" rtlCol="0"/>
            <a:lstStyle/>
            <a:p/>
          </p:txBody>
        </p:sp>
        <p:sp>
          <p:nvSpPr>
            <p:cNvPr id="6962" name="object 6962" descr=""/>
            <p:cNvSpPr/>
            <p:nvPr/>
          </p:nvSpPr>
          <p:spPr>
            <a:xfrm>
              <a:off x="5578555" y="2414874"/>
              <a:ext cx="3175" cy="3175"/>
            </a:xfrm>
            <a:custGeom>
              <a:avLst/>
              <a:gdLst/>
              <a:ahLst/>
              <a:cxnLst/>
              <a:rect l="l" t="t" r="r" b="b"/>
              <a:pathLst>
                <a:path w="3175" h="3175">
                  <a:moveTo>
                    <a:pt x="2146" y="431"/>
                  </a:moveTo>
                  <a:lnTo>
                    <a:pt x="1638" y="0"/>
                  </a:lnTo>
                  <a:lnTo>
                    <a:pt x="888" y="38"/>
                  </a:lnTo>
                  <a:lnTo>
                    <a:pt x="444" y="533"/>
                  </a:lnTo>
                  <a:lnTo>
                    <a:pt x="0" y="1028"/>
                  </a:lnTo>
                  <a:lnTo>
                    <a:pt x="25" y="1777"/>
                  </a:lnTo>
                  <a:lnTo>
                    <a:pt x="507" y="2247"/>
                  </a:lnTo>
                  <a:lnTo>
                    <a:pt x="990" y="2692"/>
                  </a:lnTo>
                  <a:lnTo>
                    <a:pt x="1752" y="2679"/>
                  </a:lnTo>
                  <a:lnTo>
                    <a:pt x="2209" y="2197"/>
                  </a:lnTo>
                  <a:lnTo>
                    <a:pt x="2679" y="1727"/>
                  </a:lnTo>
                  <a:lnTo>
                    <a:pt x="2679" y="952"/>
                  </a:lnTo>
                  <a:lnTo>
                    <a:pt x="2197" y="495"/>
                  </a:lnTo>
                </a:path>
              </a:pathLst>
            </a:custGeom>
            <a:ln w="3175">
              <a:solidFill>
                <a:srgbClr val="231F20"/>
              </a:solidFill>
            </a:ln>
          </p:spPr>
          <p:txBody>
            <a:bodyPr wrap="square" lIns="0" tIns="0" rIns="0" bIns="0" rtlCol="0"/>
            <a:lstStyle/>
            <a:p/>
          </p:txBody>
        </p:sp>
        <p:sp>
          <p:nvSpPr>
            <p:cNvPr id="6963" name="object 6963" descr=""/>
            <p:cNvSpPr/>
            <p:nvPr/>
          </p:nvSpPr>
          <p:spPr>
            <a:xfrm>
              <a:off x="5578901" y="2415455"/>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6964" name="object 6964" descr=""/>
            <p:cNvSpPr/>
            <p:nvPr/>
          </p:nvSpPr>
          <p:spPr>
            <a:xfrm>
              <a:off x="5579394" y="2415046"/>
              <a:ext cx="635" cy="635"/>
            </a:xfrm>
            <a:custGeom>
              <a:avLst/>
              <a:gdLst/>
              <a:ahLst/>
              <a:cxnLst/>
              <a:rect l="l" t="t" r="r" b="b"/>
              <a:pathLst>
                <a:path w="635" h="635">
                  <a:moveTo>
                    <a:pt x="203" y="0"/>
                  </a:moveTo>
                  <a:lnTo>
                    <a:pt x="63" y="38"/>
                  </a:lnTo>
                </a:path>
              </a:pathLst>
            </a:custGeom>
            <a:ln w="3175">
              <a:solidFill>
                <a:srgbClr val="231F20"/>
              </a:solidFill>
            </a:ln>
          </p:spPr>
          <p:txBody>
            <a:bodyPr wrap="square" lIns="0" tIns="0" rIns="0" bIns="0" rtlCol="0"/>
            <a:lstStyle/>
            <a:p/>
          </p:txBody>
        </p:sp>
        <p:sp>
          <p:nvSpPr>
            <p:cNvPr id="6965" name="object 6965" descr=""/>
            <p:cNvSpPr/>
            <p:nvPr/>
          </p:nvSpPr>
          <p:spPr>
            <a:xfrm>
              <a:off x="5578864" y="2415517"/>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966" name="object 6966" descr=""/>
            <p:cNvSpPr/>
            <p:nvPr/>
          </p:nvSpPr>
          <p:spPr>
            <a:xfrm>
              <a:off x="5580755" y="2415367"/>
              <a:ext cx="635" cy="635"/>
            </a:xfrm>
            <a:custGeom>
              <a:avLst/>
              <a:gdLst/>
              <a:ahLst/>
              <a:cxnLst/>
              <a:rect l="l" t="t" r="r" b="b"/>
              <a:pathLst>
                <a:path w="635" h="635">
                  <a:moveTo>
                    <a:pt x="50" y="50"/>
                  </a:moveTo>
                </a:path>
              </a:pathLst>
            </a:custGeom>
            <a:ln w="3175">
              <a:solidFill>
                <a:srgbClr val="231F20"/>
              </a:solidFill>
            </a:ln>
          </p:spPr>
          <p:txBody>
            <a:bodyPr wrap="square" lIns="0" tIns="0" rIns="0" bIns="0" rtlCol="0"/>
            <a:lstStyle/>
            <a:p/>
          </p:txBody>
        </p:sp>
        <p:sp>
          <p:nvSpPr>
            <p:cNvPr id="6967" name="object 6967" descr=""/>
            <p:cNvSpPr/>
            <p:nvPr/>
          </p:nvSpPr>
          <p:spPr>
            <a:xfrm>
              <a:off x="5580302" y="2415070"/>
              <a:ext cx="635" cy="635"/>
            </a:xfrm>
            <a:custGeom>
              <a:avLst/>
              <a:gdLst/>
              <a:ahLst/>
              <a:cxnLst/>
              <a:rect l="l" t="t" r="r" b="b"/>
              <a:pathLst>
                <a:path w="635" h="635">
                  <a:moveTo>
                    <a:pt x="76" y="38"/>
                  </a:moveTo>
                  <a:lnTo>
                    <a:pt x="0" y="0"/>
                  </a:lnTo>
                </a:path>
              </a:pathLst>
            </a:custGeom>
            <a:ln w="3175">
              <a:solidFill>
                <a:srgbClr val="231F20"/>
              </a:solidFill>
            </a:ln>
          </p:spPr>
          <p:txBody>
            <a:bodyPr wrap="square" lIns="0" tIns="0" rIns="0" bIns="0" rtlCol="0"/>
            <a:lstStyle/>
            <a:p/>
          </p:txBody>
        </p:sp>
        <p:sp>
          <p:nvSpPr>
            <p:cNvPr id="6968" name="object 6968" descr=""/>
            <p:cNvSpPr/>
            <p:nvPr/>
          </p:nvSpPr>
          <p:spPr>
            <a:xfrm>
              <a:off x="5578711" y="24165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69" name="object 6969" descr=""/>
            <p:cNvSpPr/>
            <p:nvPr/>
          </p:nvSpPr>
          <p:spPr>
            <a:xfrm>
              <a:off x="5579033" y="2417080"/>
              <a:ext cx="635" cy="635"/>
            </a:xfrm>
            <a:custGeom>
              <a:avLst/>
              <a:gdLst/>
              <a:ahLst/>
              <a:cxnLst/>
              <a:rect l="l" t="t" r="r" b="b"/>
              <a:pathLst>
                <a:path w="635" h="635">
                  <a:moveTo>
                    <a:pt x="0" y="0"/>
                  </a:moveTo>
                  <a:lnTo>
                    <a:pt x="152" y="139"/>
                  </a:lnTo>
                </a:path>
              </a:pathLst>
            </a:custGeom>
            <a:ln w="3175">
              <a:solidFill>
                <a:srgbClr val="231F20"/>
              </a:solidFill>
            </a:ln>
          </p:spPr>
          <p:txBody>
            <a:bodyPr wrap="square" lIns="0" tIns="0" rIns="0" bIns="0" rtlCol="0"/>
            <a:lstStyle/>
            <a:p/>
          </p:txBody>
        </p:sp>
        <p:sp>
          <p:nvSpPr>
            <p:cNvPr id="6970" name="object 6970" descr=""/>
            <p:cNvSpPr/>
            <p:nvPr/>
          </p:nvSpPr>
          <p:spPr>
            <a:xfrm>
              <a:off x="5579894" y="2417427"/>
              <a:ext cx="635" cy="635"/>
            </a:xfrm>
            <a:custGeom>
              <a:avLst/>
              <a:gdLst/>
              <a:ahLst/>
              <a:cxnLst/>
              <a:rect l="l" t="t" r="r" b="b"/>
              <a:pathLst>
                <a:path w="635" h="635">
                  <a:moveTo>
                    <a:pt x="0" y="12"/>
                  </a:moveTo>
                  <a:lnTo>
                    <a:pt x="152" y="12"/>
                  </a:lnTo>
                </a:path>
              </a:pathLst>
            </a:custGeom>
            <a:ln w="3175">
              <a:solidFill>
                <a:srgbClr val="231F20"/>
              </a:solidFill>
            </a:ln>
          </p:spPr>
          <p:txBody>
            <a:bodyPr wrap="square" lIns="0" tIns="0" rIns="0" bIns="0" rtlCol="0"/>
            <a:lstStyle/>
            <a:p/>
          </p:txBody>
        </p:sp>
        <p:sp>
          <p:nvSpPr>
            <p:cNvPr id="6971" name="object 6971" descr=""/>
            <p:cNvSpPr/>
            <p:nvPr/>
          </p:nvSpPr>
          <p:spPr>
            <a:xfrm>
              <a:off x="5578971" y="241701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72" name="object 6972" descr=""/>
            <p:cNvSpPr/>
            <p:nvPr/>
          </p:nvSpPr>
          <p:spPr>
            <a:xfrm>
              <a:off x="5578678" y="2415005"/>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6973" name="object 6973" descr=""/>
            <p:cNvSpPr/>
            <p:nvPr/>
          </p:nvSpPr>
          <p:spPr>
            <a:xfrm>
              <a:off x="5578896" y="241691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74" name="object 6974" descr=""/>
            <p:cNvSpPr/>
            <p:nvPr/>
          </p:nvSpPr>
          <p:spPr>
            <a:xfrm>
              <a:off x="5578678" y="2415005"/>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6975" name="object 6975" descr=""/>
            <p:cNvSpPr/>
            <p:nvPr/>
          </p:nvSpPr>
          <p:spPr>
            <a:xfrm>
              <a:off x="5579374" y="241665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76" name="object 6976" descr=""/>
            <p:cNvSpPr/>
            <p:nvPr/>
          </p:nvSpPr>
          <p:spPr>
            <a:xfrm>
              <a:off x="5579379" y="2415753"/>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977" name="object 6977" descr=""/>
            <p:cNvSpPr/>
            <p:nvPr/>
          </p:nvSpPr>
          <p:spPr>
            <a:xfrm>
              <a:off x="5580565" y="2416110"/>
              <a:ext cx="635" cy="635"/>
            </a:xfrm>
            <a:custGeom>
              <a:avLst/>
              <a:gdLst/>
              <a:ahLst/>
              <a:cxnLst/>
              <a:rect l="l" t="t" r="r" b="b"/>
              <a:pathLst>
                <a:path w="635" h="635">
                  <a:moveTo>
                    <a:pt x="12" y="114"/>
                  </a:moveTo>
                </a:path>
              </a:pathLst>
            </a:custGeom>
            <a:ln w="3175">
              <a:solidFill>
                <a:srgbClr val="231F20"/>
              </a:solidFill>
            </a:ln>
          </p:spPr>
          <p:txBody>
            <a:bodyPr wrap="square" lIns="0" tIns="0" rIns="0" bIns="0" rtlCol="0"/>
            <a:lstStyle/>
            <a:p/>
          </p:txBody>
        </p:sp>
        <p:sp>
          <p:nvSpPr>
            <p:cNvPr id="6978" name="object 6978" descr=""/>
            <p:cNvSpPr/>
            <p:nvPr/>
          </p:nvSpPr>
          <p:spPr>
            <a:xfrm>
              <a:off x="5580327" y="2415702"/>
              <a:ext cx="635" cy="635"/>
            </a:xfrm>
            <a:custGeom>
              <a:avLst/>
              <a:gdLst/>
              <a:ahLst/>
              <a:cxnLst/>
              <a:rect l="l" t="t" r="r" b="b"/>
              <a:pathLst>
                <a:path w="635" h="635">
                  <a:moveTo>
                    <a:pt x="50" y="50"/>
                  </a:moveTo>
                </a:path>
              </a:pathLst>
            </a:custGeom>
            <a:ln w="3175">
              <a:solidFill>
                <a:srgbClr val="231F20"/>
              </a:solidFill>
            </a:ln>
          </p:spPr>
          <p:txBody>
            <a:bodyPr wrap="square" lIns="0" tIns="0" rIns="0" bIns="0" rtlCol="0"/>
            <a:lstStyle/>
            <a:p/>
          </p:txBody>
        </p:sp>
        <p:sp>
          <p:nvSpPr>
            <p:cNvPr id="6979" name="object 6979" descr=""/>
            <p:cNvSpPr/>
            <p:nvPr/>
          </p:nvSpPr>
          <p:spPr>
            <a:xfrm>
              <a:off x="5579219" y="2415538"/>
              <a:ext cx="1905" cy="1905"/>
            </a:xfrm>
            <a:custGeom>
              <a:avLst/>
              <a:gdLst/>
              <a:ahLst/>
              <a:cxnLst/>
              <a:rect l="l" t="t" r="r" b="b"/>
              <a:pathLst>
                <a:path w="1904" h="1905">
                  <a:moveTo>
                    <a:pt x="0" y="685"/>
                  </a:moveTo>
                  <a:lnTo>
                    <a:pt x="0" y="1054"/>
                  </a:lnTo>
                  <a:lnTo>
                    <a:pt x="304" y="1371"/>
                  </a:lnTo>
                  <a:lnTo>
                    <a:pt x="673" y="1371"/>
                  </a:lnTo>
                  <a:lnTo>
                    <a:pt x="1054" y="1371"/>
                  </a:lnTo>
                  <a:lnTo>
                    <a:pt x="1358" y="1054"/>
                  </a:lnTo>
                  <a:lnTo>
                    <a:pt x="1358" y="685"/>
                  </a:lnTo>
                  <a:lnTo>
                    <a:pt x="1358" y="317"/>
                  </a:lnTo>
                  <a:lnTo>
                    <a:pt x="1054" y="0"/>
                  </a:lnTo>
                  <a:lnTo>
                    <a:pt x="673" y="0"/>
                  </a:lnTo>
                </a:path>
              </a:pathLst>
            </a:custGeom>
            <a:ln w="3175">
              <a:solidFill>
                <a:srgbClr val="231F20"/>
              </a:solidFill>
            </a:ln>
          </p:spPr>
          <p:txBody>
            <a:bodyPr wrap="square" lIns="0" tIns="0" rIns="0" bIns="0" rtlCol="0"/>
            <a:lstStyle/>
            <a:p/>
          </p:txBody>
        </p:sp>
        <p:sp>
          <p:nvSpPr>
            <p:cNvPr id="6980" name="object 6980" descr=""/>
            <p:cNvSpPr/>
            <p:nvPr/>
          </p:nvSpPr>
          <p:spPr>
            <a:xfrm>
              <a:off x="5580552" y="2416219"/>
              <a:ext cx="635" cy="635"/>
            </a:xfrm>
            <a:custGeom>
              <a:avLst/>
              <a:gdLst/>
              <a:ahLst/>
              <a:cxnLst/>
              <a:rect l="l" t="t" r="r" b="b"/>
              <a:pathLst>
                <a:path w="635" h="635">
                  <a:moveTo>
                    <a:pt x="0" y="190"/>
                  </a:moveTo>
                  <a:lnTo>
                    <a:pt x="25" y="0"/>
                  </a:lnTo>
                </a:path>
              </a:pathLst>
            </a:custGeom>
            <a:ln w="3175">
              <a:solidFill>
                <a:srgbClr val="231F20"/>
              </a:solidFill>
            </a:ln>
          </p:spPr>
          <p:txBody>
            <a:bodyPr wrap="square" lIns="0" tIns="0" rIns="0" bIns="0" rtlCol="0"/>
            <a:lstStyle/>
            <a:p/>
          </p:txBody>
        </p:sp>
        <p:sp>
          <p:nvSpPr>
            <p:cNvPr id="6981" name="object 6981" descr=""/>
            <p:cNvSpPr/>
            <p:nvPr/>
          </p:nvSpPr>
          <p:spPr>
            <a:xfrm>
              <a:off x="5580272" y="2415653"/>
              <a:ext cx="635" cy="635"/>
            </a:xfrm>
            <a:custGeom>
              <a:avLst/>
              <a:gdLst/>
              <a:ahLst/>
              <a:cxnLst/>
              <a:rect l="l" t="t" r="r" b="b"/>
              <a:pathLst>
                <a:path w="635" h="635">
                  <a:moveTo>
                    <a:pt x="50" y="50"/>
                  </a:moveTo>
                </a:path>
              </a:pathLst>
            </a:custGeom>
            <a:ln w="3175">
              <a:solidFill>
                <a:srgbClr val="231F20"/>
              </a:solidFill>
            </a:ln>
          </p:spPr>
          <p:txBody>
            <a:bodyPr wrap="square" lIns="0" tIns="0" rIns="0" bIns="0" rtlCol="0"/>
            <a:lstStyle/>
            <a:p/>
          </p:txBody>
        </p:sp>
        <p:sp>
          <p:nvSpPr>
            <p:cNvPr id="6982" name="object 6982" descr=""/>
            <p:cNvSpPr/>
            <p:nvPr/>
          </p:nvSpPr>
          <p:spPr>
            <a:xfrm>
              <a:off x="5579281" y="24165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6983" name="object 6983" descr=""/>
            <p:cNvSpPr/>
            <p:nvPr/>
          </p:nvSpPr>
          <p:spPr>
            <a:xfrm>
              <a:off x="5580211" y="2415330"/>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6984" name="object 6984" descr=""/>
            <p:cNvSpPr/>
            <p:nvPr/>
          </p:nvSpPr>
          <p:spPr>
            <a:xfrm>
              <a:off x="5580211" y="2416905"/>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6985" name="object 6985" descr=""/>
            <p:cNvSpPr/>
            <p:nvPr/>
          </p:nvSpPr>
          <p:spPr>
            <a:xfrm>
              <a:off x="5580372" y="2416756"/>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6986" name="object 6986" descr=""/>
            <p:cNvSpPr/>
            <p:nvPr/>
          </p:nvSpPr>
          <p:spPr>
            <a:xfrm>
              <a:off x="5579550" y="2415566"/>
              <a:ext cx="635" cy="635"/>
            </a:xfrm>
            <a:custGeom>
              <a:avLst/>
              <a:gdLst/>
              <a:ahLst/>
              <a:cxnLst/>
              <a:rect l="l" t="t" r="r" b="b"/>
              <a:pathLst>
                <a:path w="635" h="635">
                  <a:moveTo>
                    <a:pt x="177" y="0"/>
                  </a:moveTo>
                  <a:lnTo>
                    <a:pt x="0" y="76"/>
                  </a:lnTo>
                </a:path>
              </a:pathLst>
            </a:custGeom>
            <a:ln w="3175">
              <a:solidFill>
                <a:srgbClr val="231F20"/>
              </a:solidFill>
            </a:ln>
          </p:spPr>
          <p:txBody>
            <a:bodyPr wrap="square" lIns="0" tIns="0" rIns="0" bIns="0" rtlCol="0"/>
            <a:lstStyle/>
            <a:p/>
          </p:txBody>
        </p:sp>
        <p:sp>
          <p:nvSpPr>
            <p:cNvPr id="6987" name="object 6987" descr=""/>
            <p:cNvSpPr/>
            <p:nvPr/>
          </p:nvSpPr>
          <p:spPr>
            <a:xfrm>
              <a:off x="5579050" y="2415566"/>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6988" name="object 6988" descr=""/>
            <p:cNvSpPr/>
            <p:nvPr/>
          </p:nvSpPr>
          <p:spPr>
            <a:xfrm>
              <a:off x="5579002" y="241536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989" name="object 6989" descr=""/>
            <p:cNvSpPr/>
            <p:nvPr/>
          </p:nvSpPr>
          <p:spPr>
            <a:xfrm>
              <a:off x="5580832" y="2417090"/>
              <a:ext cx="635" cy="635"/>
            </a:xfrm>
            <a:custGeom>
              <a:avLst/>
              <a:gdLst/>
              <a:ahLst/>
              <a:cxnLst/>
              <a:rect l="l" t="t" r="r" b="b"/>
              <a:pathLst>
                <a:path w="635" h="635">
                  <a:moveTo>
                    <a:pt x="0" y="88"/>
                  </a:moveTo>
                </a:path>
                <a:path w="635" h="635">
                  <a:moveTo>
                    <a:pt x="0" y="88"/>
                  </a:moveTo>
                  <a:lnTo>
                    <a:pt x="88" y="12"/>
                  </a:lnTo>
                </a:path>
              </a:pathLst>
            </a:custGeom>
            <a:ln w="3175">
              <a:solidFill>
                <a:srgbClr val="231F20"/>
              </a:solidFill>
            </a:ln>
          </p:spPr>
          <p:txBody>
            <a:bodyPr wrap="square" lIns="0" tIns="0" rIns="0" bIns="0" rtlCol="0"/>
            <a:lstStyle/>
            <a:p/>
          </p:txBody>
        </p:sp>
        <p:sp>
          <p:nvSpPr>
            <p:cNvPr id="6990" name="object 6990" descr=""/>
            <p:cNvSpPr/>
            <p:nvPr/>
          </p:nvSpPr>
          <p:spPr>
            <a:xfrm>
              <a:off x="5580167" y="2416500"/>
              <a:ext cx="1270" cy="1270"/>
            </a:xfrm>
            <a:custGeom>
              <a:avLst/>
              <a:gdLst/>
              <a:ahLst/>
              <a:cxnLst/>
              <a:rect l="l" t="t" r="r" b="b"/>
              <a:pathLst>
                <a:path w="1270" h="1269">
                  <a:moveTo>
                    <a:pt x="0" y="939"/>
                  </a:moveTo>
                  <a:lnTo>
                    <a:pt x="533" y="939"/>
                  </a:lnTo>
                  <a:lnTo>
                    <a:pt x="952" y="520"/>
                  </a:lnTo>
                  <a:lnTo>
                    <a:pt x="952" y="0"/>
                  </a:lnTo>
                </a:path>
              </a:pathLst>
            </a:custGeom>
            <a:ln w="3175">
              <a:solidFill>
                <a:srgbClr val="231F20"/>
              </a:solidFill>
            </a:ln>
          </p:spPr>
          <p:txBody>
            <a:bodyPr wrap="square" lIns="0" tIns="0" rIns="0" bIns="0" rtlCol="0"/>
            <a:lstStyle/>
            <a:p/>
          </p:txBody>
        </p:sp>
        <p:sp>
          <p:nvSpPr>
            <p:cNvPr id="6991" name="object 6991" descr=""/>
            <p:cNvSpPr/>
            <p:nvPr/>
          </p:nvSpPr>
          <p:spPr>
            <a:xfrm>
              <a:off x="5578407" y="2416248"/>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992" name="object 6992" descr=""/>
            <p:cNvSpPr/>
            <p:nvPr/>
          </p:nvSpPr>
          <p:spPr>
            <a:xfrm>
              <a:off x="5578412" y="2416087"/>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993" name="object 6993" descr=""/>
            <p:cNvSpPr/>
            <p:nvPr/>
          </p:nvSpPr>
          <p:spPr>
            <a:xfrm>
              <a:off x="5578679" y="2416248"/>
              <a:ext cx="0" cy="635"/>
            </a:xfrm>
            <a:custGeom>
              <a:avLst/>
              <a:gdLst/>
              <a:ahLst/>
              <a:cxnLst/>
              <a:rect l="l" t="t" r="r" b="b"/>
              <a:pathLst>
                <a:path w="0" h="635">
                  <a:moveTo>
                    <a:pt x="0" y="0"/>
                  </a:moveTo>
                  <a:lnTo>
                    <a:pt x="0" y="76"/>
                  </a:lnTo>
                </a:path>
              </a:pathLst>
            </a:custGeom>
            <a:ln w="3175">
              <a:solidFill>
                <a:srgbClr val="231F20"/>
              </a:solidFill>
            </a:ln>
          </p:spPr>
          <p:txBody>
            <a:bodyPr wrap="square" lIns="0" tIns="0" rIns="0" bIns="0" rtlCol="0"/>
            <a:lstStyle/>
            <a:p/>
          </p:txBody>
        </p:sp>
        <p:sp>
          <p:nvSpPr>
            <p:cNvPr id="6994" name="object 6994" descr=""/>
            <p:cNvSpPr/>
            <p:nvPr/>
          </p:nvSpPr>
          <p:spPr>
            <a:xfrm>
              <a:off x="5580978" y="2415659"/>
              <a:ext cx="635" cy="635"/>
            </a:xfrm>
            <a:custGeom>
              <a:avLst/>
              <a:gdLst/>
              <a:ahLst/>
              <a:cxnLst/>
              <a:rect l="l" t="t" r="r" b="b"/>
              <a:pathLst>
                <a:path w="635" h="635">
                  <a:moveTo>
                    <a:pt x="101" y="279"/>
                  </a:moveTo>
                  <a:lnTo>
                    <a:pt x="50" y="76"/>
                  </a:lnTo>
                </a:path>
              </a:pathLst>
            </a:custGeom>
            <a:ln w="3175">
              <a:solidFill>
                <a:srgbClr val="231F20"/>
              </a:solidFill>
            </a:ln>
          </p:spPr>
          <p:txBody>
            <a:bodyPr wrap="square" lIns="0" tIns="0" rIns="0" bIns="0" rtlCol="0"/>
            <a:lstStyle/>
            <a:p/>
          </p:txBody>
        </p:sp>
        <p:sp>
          <p:nvSpPr>
            <p:cNvPr id="6995" name="object 6995" descr=""/>
            <p:cNvSpPr/>
            <p:nvPr/>
          </p:nvSpPr>
          <p:spPr>
            <a:xfrm>
              <a:off x="5580736" y="2415786"/>
              <a:ext cx="635" cy="635"/>
            </a:xfrm>
            <a:custGeom>
              <a:avLst/>
              <a:gdLst/>
              <a:ahLst/>
              <a:cxnLst/>
              <a:rect l="l" t="t" r="r" b="b"/>
              <a:pathLst>
                <a:path w="635" h="635">
                  <a:moveTo>
                    <a:pt x="63" y="152"/>
                  </a:moveTo>
                  <a:lnTo>
                    <a:pt x="0" y="0"/>
                  </a:lnTo>
                </a:path>
                <a:path w="635" h="635">
                  <a:moveTo>
                    <a:pt x="63" y="152"/>
                  </a:moveTo>
                </a:path>
              </a:pathLst>
            </a:custGeom>
            <a:ln w="3175">
              <a:solidFill>
                <a:srgbClr val="231F20"/>
              </a:solidFill>
            </a:ln>
          </p:spPr>
          <p:txBody>
            <a:bodyPr wrap="square" lIns="0" tIns="0" rIns="0" bIns="0" rtlCol="0"/>
            <a:lstStyle/>
            <a:p/>
          </p:txBody>
        </p:sp>
        <p:sp>
          <p:nvSpPr>
            <p:cNvPr id="6996" name="object 6996" descr=""/>
            <p:cNvSpPr/>
            <p:nvPr/>
          </p:nvSpPr>
          <p:spPr>
            <a:xfrm>
              <a:off x="5580714" y="2416454"/>
              <a:ext cx="635" cy="635"/>
            </a:xfrm>
            <a:custGeom>
              <a:avLst/>
              <a:gdLst/>
              <a:ahLst/>
              <a:cxnLst/>
              <a:rect l="l" t="t" r="r" b="b"/>
              <a:pathLst>
                <a:path w="635" h="635">
                  <a:moveTo>
                    <a:pt x="0" y="253"/>
                  </a:moveTo>
                  <a:lnTo>
                    <a:pt x="76" y="88"/>
                  </a:lnTo>
                </a:path>
              </a:pathLst>
            </a:custGeom>
            <a:ln w="3175">
              <a:solidFill>
                <a:srgbClr val="231F20"/>
              </a:solidFill>
            </a:ln>
          </p:spPr>
          <p:txBody>
            <a:bodyPr wrap="square" lIns="0" tIns="0" rIns="0" bIns="0" rtlCol="0"/>
            <a:lstStyle/>
            <a:p/>
          </p:txBody>
        </p:sp>
        <p:sp>
          <p:nvSpPr>
            <p:cNvPr id="6997" name="object 6997" descr=""/>
            <p:cNvSpPr/>
            <p:nvPr/>
          </p:nvSpPr>
          <p:spPr>
            <a:xfrm>
              <a:off x="5552429" y="2416683"/>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6998" name="object 6998" descr=""/>
            <p:cNvSpPr/>
            <p:nvPr/>
          </p:nvSpPr>
          <p:spPr>
            <a:xfrm>
              <a:off x="5583379" y="2416894"/>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6999" name="object 6999" descr=""/>
            <p:cNvSpPr/>
            <p:nvPr/>
          </p:nvSpPr>
          <p:spPr>
            <a:xfrm>
              <a:off x="5583546" y="2417042"/>
              <a:ext cx="635" cy="635"/>
            </a:xfrm>
            <a:custGeom>
              <a:avLst/>
              <a:gdLst/>
              <a:ahLst/>
              <a:cxnLst/>
              <a:rect l="l" t="t" r="r" b="b"/>
              <a:pathLst>
                <a:path w="635" h="635">
                  <a:moveTo>
                    <a:pt x="101" y="0"/>
                  </a:moveTo>
                </a:path>
                <a:path w="635" h="635">
                  <a:moveTo>
                    <a:pt x="101" y="0"/>
                  </a:moveTo>
                </a:path>
                <a:path w="635" h="635">
                  <a:moveTo>
                    <a:pt x="101" y="0"/>
                  </a:moveTo>
                </a:path>
                <a:path w="635" h="635">
                  <a:moveTo>
                    <a:pt x="101" y="0"/>
                  </a:moveTo>
                </a:path>
              </a:pathLst>
            </a:custGeom>
            <a:ln w="3175">
              <a:solidFill>
                <a:srgbClr val="231F20"/>
              </a:solidFill>
            </a:ln>
          </p:spPr>
          <p:txBody>
            <a:bodyPr wrap="square" lIns="0" tIns="0" rIns="0" bIns="0" rtlCol="0"/>
            <a:lstStyle/>
            <a:p/>
          </p:txBody>
        </p:sp>
        <p:sp>
          <p:nvSpPr>
            <p:cNvPr id="7000" name="object 7000" descr=""/>
            <p:cNvSpPr/>
            <p:nvPr/>
          </p:nvSpPr>
          <p:spPr>
            <a:xfrm>
              <a:off x="5583342" y="2416880"/>
              <a:ext cx="635" cy="635"/>
            </a:xfrm>
            <a:custGeom>
              <a:avLst/>
              <a:gdLst/>
              <a:ahLst/>
              <a:cxnLst/>
              <a:rect l="l" t="t" r="r" b="b"/>
              <a:pathLst>
                <a:path w="635" h="635">
                  <a:moveTo>
                    <a:pt x="558" y="76"/>
                  </a:moveTo>
                  <a:lnTo>
                    <a:pt x="355" y="0"/>
                  </a:lnTo>
                  <a:lnTo>
                    <a:pt x="139" y="63"/>
                  </a:lnTo>
                  <a:lnTo>
                    <a:pt x="0" y="228"/>
                  </a:lnTo>
                </a:path>
              </a:pathLst>
            </a:custGeom>
            <a:ln w="3175">
              <a:solidFill>
                <a:srgbClr val="231F20"/>
              </a:solidFill>
            </a:ln>
          </p:spPr>
          <p:txBody>
            <a:bodyPr wrap="square" lIns="0" tIns="0" rIns="0" bIns="0" rtlCol="0"/>
            <a:lstStyle/>
            <a:p/>
          </p:txBody>
        </p:sp>
        <p:sp>
          <p:nvSpPr>
            <p:cNvPr id="7001" name="object 7001" descr=""/>
            <p:cNvSpPr/>
            <p:nvPr/>
          </p:nvSpPr>
          <p:spPr>
            <a:xfrm>
              <a:off x="5583379" y="2417005"/>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002" name="object 7002" descr=""/>
            <p:cNvSpPr/>
            <p:nvPr/>
          </p:nvSpPr>
          <p:spPr>
            <a:xfrm>
              <a:off x="5583614" y="2416906"/>
              <a:ext cx="635" cy="0"/>
            </a:xfrm>
            <a:custGeom>
              <a:avLst/>
              <a:gdLst/>
              <a:ahLst/>
              <a:cxnLst/>
              <a:rect l="l" t="t" r="r" b="b"/>
              <a:pathLst>
                <a:path w="635" h="0">
                  <a:moveTo>
                    <a:pt x="76" y="0"/>
                  </a:moveTo>
                  <a:lnTo>
                    <a:pt x="0" y="0"/>
                  </a:lnTo>
                </a:path>
                <a:path w="635" h="0">
                  <a:moveTo>
                    <a:pt x="76" y="0"/>
                  </a:moveTo>
                  <a:lnTo>
                    <a:pt x="12" y="0"/>
                  </a:lnTo>
                </a:path>
              </a:pathLst>
            </a:custGeom>
            <a:ln w="3175">
              <a:solidFill>
                <a:srgbClr val="231F20"/>
              </a:solidFill>
            </a:ln>
          </p:spPr>
          <p:txBody>
            <a:bodyPr wrap="square" lIns="0" tIns="0" rIns="0" bIns="0" rtlCol="0"/>
            <a:lstStyle/>
            <a:p/>
          </p:txBody>
        </p:sp>
        <p:sp>
          <p:nvSpPr>
            <p:cNvPr id="7003" name="object 7003" descr=""/>
            <p:cNvSpPr/>
            <p:nvPr/>
          </p:nvSpPr>
          <p:spPr>
            <a:xfrm>
              <a:off x="5583701" y="2416595"/>
              <a:ext cx="635" cy="635"/>
            </a:xfrm>
            <a:custGeom>
              <a:avLst/>
              <a:gdLst/>
              <a:ahLst/>
              <a:cxnLst/>
              <a:rect l="l" t="t" r="r" b="b"/>
              <a:pathLst>
                <a:path w="635" h="635">
                  <a:moveTo>
                    <a:pt x="101" y="50"/>
                  </a:moveTo>
                </a:path>
                <a:path w="635" h="635">
                  <a:moveTo>
                    <a:pt x="101" y="50"/>
                  </a:moveTo>
                </a:path>
              </a:pathLst>
            </a:custGeom>
            <a:ln w="3175">
              <a:solidFill>
                <a:srgbClr val="231F20"/>
              </a:solidFill>
            </a:ln>
          </p:spPr>
          <p:txBody>
            <a:bodyPr wrap="square" lIns="0" tIns="0" rIns="0" bIns="0" rtlCol="0"/>
            <a:lstStyle/>
            <a:p/>
          </p:txBody>
        </p:sp>
        <p:sp>
          <p:nvSpPr>
            <p:cNvPr id="7004" name="object 7004" descr=""/>
            <p:cNvSpPr/>
            <p:nvPr/>
          </p:nvSpPr>
          <p:spPr>
            <a:xfrm>
              <a:off x="5582243" y="2412566"/>
              <a:ext cx="635" cy="635"/>
            </a:xfrm>
            <a:custGeom>
              <a:avLst/>
              <a:gdLst/>
              <a:ahLst/>
              <a:cxnLst/>
              <a:rect l="l" t="t" r="r" b="b"/>
              <a:pathLst>
                <a:path w="635" h="635">
                  <a:moveTo>
                    <a:pt x="355" y="0"/>
                  </a:moveTo>
                  <a:lnTo>
                    <a:pt x="114" y="25"/>
                  </a:lnTo>
                </a:path>
              </a:pathLst>
            </a:custGeom>
            <a:ln w="3175">
              <a:solidFill>
                <a:srgbClr val="231F20"/>
              </a:solidFill>
            </a:ln>
          </p:spPr>
          <p:txBody>
            <a:bodyPr wrap="square" lIns="0" tIns="0" rIns="0" bIns="0" rtlCol="0"/>
            <a:lstStyle/>
            <a:p/>
          </p:txBody>
        </p:sp>
        <p:sp>
          <p:nvSpPr>
            <p:cNvPr id="7005" name="object 7005" descr=""/>
            <p:cNvSpPr/>
            <p:nvPr/>
          </p:nvSpPr>
          <p:spPr>
            <a:xfrm>
              <a:off x="5581732" y="2412739"/>
              <a:ext cx="635" cy="635"/>
            </a:xfrm>
            <a:custGeom>
              <a:avLst/>
              <a:gdLst/>
              <a:ahLst/>
              <a:cxnLst/>
              <a:rect l="l" t="t" r="r" b="b"/>
              <a:pathLst>
                <a:path w="635" h="635">
                  <a:moveTo>
                    <a:pt x="177" y="0"/>
                  </a:moveTo>
                  <a:lnTo>
                    <a:pt x="0" y="114"/>
                  </a:lnTo>
                </a:path>
              </a:pathLst>
            </a:custGeom>
            <a:ln w="3175">
              <a:solidFill>
                <a:srgbClr val="231F20"/>
              </a:solidFill>
            </a:ln>
          </p:spPr>
          <p:txBody>
            <a:bodyPr wrap="square" lIns="0" tIns="0" rIns="0" bIns="0" rtlCol="0"/>
            <a:lstStyle/>
            <a:p/>
          </p:txBody>
        </p:sp>
        <p:sp>
          <p:nvSpPr>
            <p:cNvPr id="7006" name="object 7006" descr=""/>
            <p:cNvSpPr/>
            <p:nvPr/>
          </p:nvSpPr>
          <p:spPr>
            <a:xfrm>
              <a:off x="5581915" y="2412615"/>
              <a:ext cx="635" cy="635"/>
            </a:xfrm>
            <a:custGeom>
              <a:avLst/>
              <a:gdLst/>
              <a:ahLst/>
              <a:cxnLst/>
              <a:rect l="l" t="t" r="r" b="b"/>
              <a:pathLst>
                <a:path w="635" h="635">
                  <a:moveTo>
                    <a:pt x="330" y="0"/>
                  </a:moveTo>
                  <a:lnTo>
                    <a:pt x="101" y="76"/>
                  </a:lnTo>
                </a:path>
              </a:pathLst>
            </a:custGeom>
            <a:ln w="3175">
              <a:solidFill>
                <a:srgbClr val="231F20"/>
              </a:solidFill>
            </a:ln>
          </p:spPr>
          <p:txBody>
            <a:bodyPr wrap="square" lIns="0" tIns="0" rIns="0" bIns="0" rtlCol="0"/>
            <a:lstStyle/>
            <a:p/>
          </p:txBody>
        </p:sp>
        <p:sp>
          <p:nvSpPr>
            <p:cNvPr id="7007" name="object 7007" descr=""/>
            <p:cNvSpPr/>
            <p:nvPr/>
          </p:nvSpPr>
          <p:spPr>
            <a:xfrm>
              <a:off x="5581638" y="2415728"/>
              <a:ext cx="635" cy="635"/>
            </a:xfrm>
            <a:custGeom>
              <a:avLst/>
              <a:gdLst/>
              <a:ahLst/>
              <a:cxnLst/>
              <a:rect l="l" t="t" r="r" b="b"/>
              <a:pathLst>
                <a:path w="635" h="635">
                  <a:moveTo>
                    <a:pt x="0" y="0"/>
                  </a:moveTo>
                  <a:lnTo>
                    <a:pt x="190" y="139"/>
                  </a:lnTo>
                </a:path>
              </a:pathLst>
            </a:custGeom>
            <a:ln w="3175">
              <a:solidFill>
                <a:srgbClr val="231F20"/>
              </a:solidFill>
            </a:ln>
          </p:spPr>
          <p:txBody>
            <a:bodyPr wrap="square" lIns="0" tIns="0" rIns="0" bIns="0" rtlCol="0"/>
            <a:lstStyle/>
            <a:p/>
          </p:txBody>
        </p:sp>
        <p:sp>
          <p:nvSpPr>
            <p:cNvPr id="7008" name="object 7008" descr=""/>
            <p:cNvSpPr/>
            <p:nvPr/>
          </p:nvSpPr>
          <p:spPr>
            <a:xfrm>
              <a:off x="5582752" y="2413123"/>
              <a:ext cx="635" cy="635"/>
            </a:xfrm>
            <a:custGeom>
              <a:avLst/>
              <a:gdLst/>
              <a:ahLst/>
              <a:cxnLst/>
              <a:rect l="l" t="t" r="r" b="b"/>
              <a:pathLst>
                <a:path w="635" h="635">
                  <a:moveTo>
                    <a:pt x="76" y="12"/>
                  </a:moveTo>
                </a:path>
              </a:pathLst>
            </a:custGeom>
            <a:ln w="3175">
              <a:solidFill>
                <a:srgbClr val="231F20"/>
              </a:solidFill>
            </a:ln>
          </p:spPr>
          <p:txBody>
            <a:bodyPr wrap="square" lIns="0" tIns="0" rIns="0" bIns="0" rtlCol="0"/>
            <a:lstStyle/>
            <a:p/>
          </p:txBody>
        </p:sp>
        <p:sp>
          <p:nvSpPr>
            <p:cNvPr id="7009" name="object 7009" descr=""/>
            <p:cNvSpPr/>
            <p:nvPr/>
          </p:nvSpPr>
          <p:spPr>
            <a:xfrm>
              <a:off x="5581743" y="2414996"/>
              <a:ext cx="635" cy="635"/>
            </a:xfrm>
            <a:custGeom>
              <a:avLst/>
              <a:gdLst/>
              <a:ahLst/>
              <a:cxnLst/>
              <a:rect l="l" t="t" r="r" b="b"/>
              <a:pathLst>
                <a:path w="635" h="635">
                  <a:moveTo>
                    <a:pt x="0" y="0"/>
                  </a:moveTo>
                  <a:lnTo>
                    <a:pt x="76" y="177"/>
                  </a:lnTo>
                  <a:lnTo>
                    <a:pt x="368" y="406"/>
                  </a:lnTo>
                </a:path>
              </a:pathLst>
            </a:custGeom>
            <a:ln w="3175">
              <a:solidFill>
                <a:srgbClr val="231F20"/>
              </a:solidFill>
            </a:ln>
          </p:spPr>
          <p:txBody>
            <a:bodyPr wrap="square" lIns="0" tIns="0" rIns="0" bIns="0" rtlCol="0"/>
            <a:lstStyle/>
            <a:p/>
          </p:txBody>
        </p:sp>
        <p:sp>
          <p:nvSpPr>
            <p:cNvPr id="7010" name="object 7010" descr=""/>
            <p:cNvSpPr/>
            <p:nvPr/>
          </p:nvSpPr>
          <p:spPr>
            <a:xfrm>
              <a:off x="5581774" y="2413034"/>
              <a:ext cx="1270" cy="635"/>
            </a:xfrm>
            <a:custGeom>
              <a:avLst/>
              <a:gdLst/>
              <a:ahLst/>
              <a:cxnLst/>
              <a:rect l="l" t="t" r="r" b="b"/>
              <a:pathLst>
                <a:path w="1270" h="635">
                  <a:moveTo>
                    <a:pt x="1054" y="101"/>
                  </a:moveTo>
                  <a:lnTo>
                    <a:pt x="635" y="0"/>
                  </a:lnTo>
                  <a:lnTo>
                    <a:pt x="190" y="203"/>
                  </a:lnTo>
                  <a:lnTo>
                    <a:pt x="0" y="584"/>
                  </a:lnTo>
                </a:path>
              </a:pathLst>
            </a:custGeom>
            <a:ln w="3175">
              <a:solidFill>
                <a:srgbClr val="231F20"/>
              </a:solidFill>
            </a:ln>
          </p:spPr>
          <p:txBody>
            <a:bodyPr wrap="square" lIns="0" tIns="0" rIns="0" bIns="0" rtlCol="0"/>
            <a:lstStyle/>
            <a:p/>
          </p:txBody>
        </p:sp>
        <p:sp>
          <p:nvSpPr>
            <p:cNvPr id="7011" name="object 7011" descr=""/>
            <p:cNvSpPr/>
            <p:nvPr/>
          </p:nvSpPr>
          <p:spPr>
            <a:xfrm>
              <a:off x="5552702" y="2416485"/>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012" name="object 7012" descr=""/>
            <p:cNvSpPr/>
            <p:nvPr/>
          </p:nvSpPr>
          <p:spPr>
            <a:xfrm>
              <a:off x="5584149" y="2417328"/>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013" name="object 7013" descr=""/>
            <p:cNvSpPr/>
            <p:nvPr/>
          </p:nvSpPr>
          <p:spPr>
            <a:xfrm>
              <a:off x="5584253" y="2417216"/>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014" name="object 7014" descr=""/>
            <p:cNvSpPr/>
            <p:nvPr/>
          </p:nvSpPr>
          <p:spPr>
            <a:xfrm>
              <a:off x="5584520" y="2417167"/>
              <a:ext cx="635" cy="635"/>
            </a:xfrm>
            <a:custGeom>
              <a:avLst/>
              <a:gdLst/>
              <a:ahLst/>
              <a:cxnLst/>
              <a:rect l="l" t="t" r="r" b="b"/>
              <a:pathLst>
                <a:path w="635" h="635">
                  <a:moveTo>
                    <a:pt x="38" y="12"/>
                  </a:moveTo>
                </a:path>
              </a:pathLst>
            </a:custGeom>
            <a:ln w="3175">
              <a:solidFill>
                <a:srgbClr val="231F20"/>
              </a:solidFill>
            </a:ln>
          </p:spPr>
          <p:txBody>
            <a:bodyPr wrap="square" lIns="0" tIns="0" rIns="0" bIns="0" rtlCol="0"/>
            <a:lstStyle/>
            <a:p/>
          </p:txBody>
        </p:sp>
        <p:sp>
          <p:nvSpPr>
            <p:cNvPr id="7015" name="object 7015" descr=""/>
            <p:cNvSpPr/>
            <p:nvPr/>
          </p:nvSpPr>
          <p:spPr>
            <a:xfrm>
              <a:off x="5582603" y="2412566"/>
              <a:ext cx="635" cy="635"/>
            </a:xfrm>
            <a:custGeom>
              <a:avLst/>
              <a:gdLst/>
              <a:ahLst/>
              <a:cxnLst/>
              <a:rect l="l" t="t" r="r" b="b"/>
              <a:pathLst>
                <a:path w="635" h="635">
                  <a:moveTo>
                    <a:pt x="63" y="12"/>
                  </a:moveTo>
                </a:path>
              </a:pathLst>
            </a:custGeom>
            <a:ln w="3175">
              <a:solidFill>
                <a:srgbClr val="231F20"/>
              </a:solidFill>
            </a:ln>
          </p:spPr>
          <p:txBody>
            <a:bodyPr wrap="square" lIns="0" tIns="0" rIns="0" bIns="0" rtlCol="0"/>
            <a:lstStyle/>
            <a:p/>
          </p:txBody>
        </p:sp>
        <p:sp>
          <p:nvSpPr>
            <p:cNvPr id="7016" name="object 7016" descr=""/>
            <p:cNvSpPr/>
            <p:nvPr/>
          </p:nvSpPr>
          <p:spPr>
            <a:xfrm>
              <a:off x="5581978" y="2411077"/>
              <a:ext cx="635" cy="635"/>
            </a:xfrm>
            <a:custGeom>
              <a:avLst/>
              <a:gdLst/>
              <a:ahLst/>
              <a:cxnLst/>
              <a:rect l="l" t="t" r="r" b="b"/>
              <a:pathLst>
                <a:path w="635" h="635">
                  <a:moveTo>
                    <a:pt x="0" y="0"/>
                  </a:moveTo>
                  <a:lnTo>
                    <a:pt x="139" y="63"/>
                  </a:lnTo>
                </a:path>
              </a:pathLst>
            </a:custGeom>
            <a:ln w="3175">
              <a:solidFill>
                <a:srgbClr val="231F20"/>
              </a:solidFill>
            </a:ln>
          </p:spPr>
          <p:txBody>
            <a:bodyPr wrap="square" lIns="0" tIns="0" rIns="0" bIns="0" rtlCol="0"/>
            <a:lstStyle/>
            <a:p/>
          </p:txBody>
        </p:sp>
        <p:sp>
          <p:nvSpPr>
            <p:cNvPr id="7017" name="object 7017" descr=""/>
            <p:cNvSpPr/>
            <p:nvPr/>
          </p:nvSpPr>
          <p:spPr>
            <a:xfrm>
              <a:off x="5581737" y="2410928"/>
              <a:ext cx="635" cy="635"/>
            </a:xfrm>
            <a:custGeom>
              <a:avLst/>
              <a:gdLst/>
              <a:ahLst/>
              <a:cxnLst/>
              <a:rect l="l" t="t" r="r" b="b"/>
              <a:pathLst>
                <a:path w="635" h="635">
                  <a:moveTo>
                    <a:pt x="0" y="0"/>
                  </a:moveTo>
                  <a:lnTo>
                    <a:pt x="279" y="177"/>
                  </a:lnTo>
                  <a:lnTo>
                    <a:pt x="444" y="228"/>
                  </a:lnTo>
                </a:path>
                <a:path w="635" h="635">
                  <a:moveTo>
                    <a:pt x="0" y="0"/>
                  </a:moveTo>
                  <a:lnTo>
                    <a:pt x="190" y="114"/>
                  </a:lnTo>
                </a:path>
              </a:pathLst>
            </a:custGeom>
            <a:ln w="3175">
              <a:solidFill>
                <a:srgbClr val="231F20"/>
              </a:solidFill>
            </a:ln>
          </p:spPr>
          <p:txBody>
            <a:bodyPr wrap="square" lIns="0" tIns="0" rIns="0" bIns="0" rtlCol="0"/>
            <a:lstStyle/>
            <a:p/>
          </p:txBody>
        </p:sp>
        <p:sp>
          <p:nvSpPr>
            <p:cNvPr id="7018" name="object 7018" descr=""/>
            <p:cNvSpPr/>
            <p:nvPr/>
          </p:nvSpPr>
          <p:spPr>
            <a:xfrm>
              <a:off x="5581768" y="2410171"/>
              <a:ext cx="635" cy="635"/>
            </a:xfrm>
            <a:custGeom>
              <a:avLst/>
              <a:gdLst/>
              <a:ahLst/>
              <a:cxnLst/>
              <a:rect l="l" t="t" r="r" b="b"/>
              <a:pathLst>
                <a:path w="635" h="635">
                  <a:moveTo>
                    <a:pt x="0" y="0"/>
                  </a:moveTo>
                  <a:lnTo>
                    <a:pt x="114" y="228"/>
                  </a:lnTo>
                  <a:lnTo>
                    <a:pt x="317" y="381"/>
                  </a:lnTo>
                  <a:lnTo>
                    <a:pt x="571" y="457"/>
                  </a:lnTo>
                </a:path>
              </a:pathLst>
            </a:custGeom>
            <a:ln w="3175">
              <a:solidFill>
                <a:srgbClr val="231F20"/>
              </a:solidFill>
            </a:ln>
          </p:spPr>
          <p:txBody>
            <a:bodyPr wrap="square" lIns="0" tIns="0" rIns="0" bIns="0" rtlCol="0"/>
            <a:lstStyle/>
            <a:p/>
          </p:txBody>
        </p:sp>
        <p:sp>
          <p:nvSpPr>
            <p:cNvPr id="7019" name="object 7019" descr=""/>
            <p:cNvSpPr/>
            <p:nvPr/>
          </p:nvSpPr>
          <p:spPr>
            <a:xfrm>
              <a:off x="5583280" y="2412701"/>
              <a:ext cx="635" cy="635"/>
            </a:xfrm>
            <a:custGeom>
              <a:avLst/>
              <a:gdLst/>
              <a:ahLst/>
              <a:cxnLst/>
              <a:rect l="l" t="t" r="r" b="b"/>
              <a:pathLst>
                <a:path w="635" h="635">
                  <a:moveTo>
                    <a:pt x="0" y="0"/>
                  </a:moveTo>
                </a:path>
                <a:path w="635" h="635">
                  <a:moveTo>
                    <a:pt x="0" y="0"/>
                  </a:moveTo>
                </a:path>
                <a:path w="635" h="635">
                  <a:moveTo>
                    <a:pt x="0" y="0"/>
                  </a:moveTo>
                  <a:lnTo>
                    <a:pt x="0" y="190"/>
                  </a:lnTo>
                  <a:lnTo>
                    <a:pt x="127" y="355"/>
                  </a:lnTo>
                  <a:lnTo>
                    <a:pt x="304" y="393"/>
                  </a:lnTo>
                </a:path>
                <a:path w="635" h="635">
                  <a:moveTo>
                    <a:pt x="0" y="0"/>
                  </a:moveTo>
                </a:path>
              </a:pathLst>
            </a:custGeom>
            <a:ln w="3175">
              <a:solidFill>
                <a:srgbClr val="231F20"/>
              </a:solidFill>
            </a:ln>
          </p:spPr>
          <p:txBody>
            <a:bodyPr wrap="square" lIns="0" tIns="0" rIns="0" bIns="0" rtlCol="0"/>
            <a:lstStyle/>
            <a:p/>
          </p:txBody>
        </p:sp>
        <p:sp>
          <p:nvSpPr>
            <p:cNvPr id="7020" name="object 7020" descr=""/>
            <p:cNvSpPr/>
            <p:nvPr/>
          </p:nvSpPr>
          <p:spPr>
            <a:xfrm>
              <a:off x="5583473" y="2413049"/>
              <a:ext cx="635" cy="635"/>
            </a:xfrm>
            <a:custGeom>
              <a:avLst/>
              <a:gdLst/>
              <a:ahLst/>
              <a:cxnLst/>
              <a:rect l="l" t="t" r="r" b="b"/>
              <a:pathLst>
                <a:path w="635" h="635">
                  <a:moveTo>
                    <a:pt x="0" y="0"/>
                  </a:moveTo>
                </a:path>
                <a:path w="635" h="635">
                  <a:moveTo>
                    <a:pt x="0" y="0"/>
                  </a:moveTo>
                </a:path>
                <a:path w="635" h="635">
                  <a:moveTo>
                    <a:pt x="0" y="0"/>
                  </a:moveTo>
                </a:path>
                <a:path w="635" h="635">
                  <a:moveTo>
                    <a:pt x="0" y="0"/>
                  </a:moveTo>
                  <a:lnTo>
                    <a:pt x="50" y="38"/>
                  </a:lnTo>
                </a:path>
                <a:path w="635" h="635">
                  <a:moveTo>
                    <a:pt x="0" y="0"/>
                  </a:moveTo>
                </a:path>
              </a:pathLst>
            </a:custGeom>
            <a:ln w="3175">
              <a:solidFill>
                <a:srgbClr val="231F20"/>
              </a:solidFill>
            </a:ln>
          </p:spPr>
          <p:txBody>
            <a:bodyPr wrap="square" lIns="0" tIns="0" rIns="0" bIns="0" rtlCol="0"/>
            <a:lstStyle/>
            <a:p/>
          </p:txBody>
        </p:sp>
        <p:sp>
          <p:nvSpPr>
            <p:cNvPr id="7021" name="object 7021" descr=""/>
            <p:cNvSpPr/>
            <p:nvPr/>
          </p:nvSpPr>
          <p:spPr>
            <a:xfrm>
              <a:off x="5582721" y="2411288"/>
              <a:ext cx="635" cy="635"/>
            </a:xfrm>
            <a:custGeom>
              <a:avLst/>
              <a:gdLst/>
              <a:ahLst/>
              <a:cxnLst/>
              <a:rect l="l" t="t" r="r" b="b"/>
              <a:pathLst>
                <a:path w="635" h="635">
                  <a:moveTo>
                    <a:pt x="76" y="0"/>
                  </a:moveTo>
                </a:path>
                <a:path w="635" h="635">
                  <a:moveTo>
                    <a:pt x="76" y="0"/>
                  </a:moveTo>
                </a:path>
                <a:path w="635" h="635">
                  <a:moveTo>
                    <a:pt x="76" y="0"/>
                  </a:moveTo>
                  <a:lnTo>
                    <a:pt x="25" y="165"/>
                  </a:lnTo>
                </a:path>
              </a:pathLst>
            </a:custGeom>
            <a:ln w="3175">
              <a:solidFill>
                <a:srgbClr val="231F20"/>
              </a:solidFill>
            </a:ln>
          </p:spPr>
          <p:txBody>
            <a:bodyPr wrap="square" lIns="0" tIns="0" rIns="0" bIns="0" rtlCol="0"/>
            <a:lstStyle/>
            <a:p/>
          </p:txBody>
        </p:sp>
        <p:sp>
          <p:nvSpPr>
            <p:cNvPr id="7022" name="object 7022" descr=""/>
            <p:cNvSpPr/>
            <p:nvPr/>
          </p:nvSpPr>
          <p:spPr>
            <a:xfrm>
              <a:off x="5583063" y="241131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023" name="object 7023" descr=""/>
            <p:cNvSpPr/>
            <p:nvPr/>
          </p:nvSpPr>
          <p:spPr>
            <a:xfrm>
              <a:off x="5583280" y="2411462"/>
              <a:ext cx="635" cy="635"/>
            </a:xfrm>
            <a:custGeom>
              <a:avLst/>
              <a:gdLst/>
              <a:ahLst/>
              <a:cxnLst/>
              <a:rect l="l" t="t" r="r" b="b"/>
              <a:pathLst>
                <a:path w="635" h="635">
                  <a:moveTo>
                    <a:pt x="38" y="0"/>
                  </a:moveTo>
                </a:path>
                <a:path w="635" h="635">
                  <a:moveTo>
                    <a:pt x="38" y="0"/>
                  </a:moveTo>
                </a:path>
                <a:path w="635" h="635">
                  <a:moveTo>
                    <a:pt x="38" y="0"/>
                  </a:moveTo>
                  <a:lnTo>
                    <a:pt x="0" y="76"/>
                  </a:lnTo>
                </a:path>
                <a:path w="635" h="635">
                  <a:moveTo>
                    <a:pt x="38" y="0"/>
                  </a:moveTo>
                </a:path>
              </a:pathLst>
            </a:custGeom>
            <a:ln w="3175">
              <a:solidFill>
                <a:srgbClr val="231F20"/>
              </a:solidFill>
            </a:ln>
          </p:spPr>
          <p:txBody>
            <a:bodyPr wrap="square" lIns="0" tIns="0" rIns="0" bIns="0" rtlCol="0"/>
            <a:lstStyle/>
            <a:p/>
          </p:txBody>
        </p:sp>
        <p:sp>
          <p:nvSpPr>
            <p:cNvPr id="7024" name="object 7024" descr=""/>
            <p:cNvSpPr/>
            <p:nvPr/>
          </p:nvSpPr>
          <p:spPr>
            <a:xfrm>
              <a:off x="5583281" y="2411200"/>
              <a:ext cx="635" cy="635"/>
            </a:xfrm>
            <a:custGeom>
              <a:avLst/>
              <a:gdLst/>
              <a:ahLst/>
              <a:cxnLst/>
              <a:rect l="l" t="t" r="r" b="b"/>
              <a:pathLst>
                <a:path w="635" h="635">
                  <a:moveTo>
                    <a:pt x="520" y="25"/>
                  </a:moveTo>
                  <a:lnTo>
                    <a:pt x="393" y="0"/>
                  </a:lnTo>
                  <a:lnTo>
                    <a:pt x="165" y="101"/>
                  </a:lnTo>
                  <a:lnTo>
                    <a:pt x="0" y="292"/>
                  </a:lnTo>
                </a:path>
              </a:pathLst>
            </a:custGeom>
            <a:ln w="3175">
              <a:solidFill>
                <a:srgbClr val="231F20"/>
              </a:solidFill>
            </a:ln>
          </p:spPr>
          <p:txBody>
            <a:bodyPr wrap="square" lIns="0" tIns="0" rIns="0" bIns="0" rtlCol="0"/>
            <a:lstStyle/>
            <a:p/>
          </p:txBody>
        </p:sp>
        <p:sp>
          <p:nvSpPr>
            <p:cNvPr id="7025" name="object 7025" descr=""/>
            <p:cNvSpPr/>
            <p:nvPr/>
          </p:nvSpPr>
          <p:spPr>
            <a:xfrm>
              <a:off x="5583509" y="241123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026" name="object 7026" descr=""/>
            <p:cNvSpPr/>
            <p:nvPr/>
          </p:nvSpPr>
          <p:spPr>
            <a:xfrm>
              <a:off x="5584130" y="2413148"/>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027" name="object 7027" descr=""/>
            <p:cNvSpPr/>
            <p:nvPr/>
          </p:nvSpPr>
          <p:spPr>
            <a:xfrm>
              <a:off x="5584316" y="241333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028" name="object 7028" descr=""/>
            <p:cNvSpPr/>
            <p:nvPr/>
          </p:nvSpPr>
          <p:spPr>
            <a:xfrm>
              <a:off x="5584093" y="2411809"/>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029" name="object 7029" descr=""/>
            <p:cNvSpPr/>
            <p:nvPr/>
          </p:nvSpPr>
          <p:spPr>
            <a:xfrm>
              <a:off x="5584378" y="2411486"/>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7030" name="object 7030" descr=""/>
            <p:cNvSpPr/>
            <p:nvPr/>
          </p:nvSpPr>
          <p:spPr>
            <a:xfrm>
              <a:off x="5581103" y="2395581"/>
              <a:ext cx="635" cy="1270"/>
            </a:xfrm>
            <a:custGeom>
              <a:avLst/>
              <a:gdLst/>
              <a:ahLst/>
              <a:cxnLst/>
              <a:rect l="l" t="t" r="r" b="b"/>
              <a:pathLst>
                <a:path w="635" h="1269">
                  <a:moveTo>
                    <a:pt x="546" y="787"/>
                  </a:moveTo>
                  <a:lnTo>
                    <a:pt x="381" y="520"/>
                  </a:lnTo>
                  <a:lnTo>
                    <a:pt x="203" y="254"/>
                  </a:lnTo>
                  <a:lnTo>
                    <a:pt x="0" y="0"/>
                  </a:lnTo>
                </a:path>
                <a:path w="635" h="1269">
                  <a:moveTo>
                    <a:pt x="546" y="787"/>
                  </a:moveTo>
                  <a:lnTo>
                    <a:pt x="431" y="609"/>
                  </a:lnTo>
                </a:path>
              </a:pathLst>
            </a:custGeom>
            <a:ln w="3175">
              <a:solidFill>
                <a:srgbClr val="231F20"/>
              </a:solidFill>
            </a:ln>
          </p:spPr>
          <p:txBody>
            <a:bodyPr wrap="square" lIns="0" tIns="0" rIns="0" bIns="0" rtlCol="0"/>
            <a:lstStyle/>
            <a:p/>
          </p:txBody>
        </p:sp>
        <p:sp>
          <p:nvSpPr>
            <p:cNvPr id="7031" name="object 7031" descr=""/>
            <p:cNvSpPr/>
            <p:nvPr/>
          </p:nvSpPr>
          <p:spPr>
            <a:xfrm>
              <a:off x="5581106" y="2395581"/>
              <a:ext cx="635" cy="635"/>
            </a:xfrm>
            <a:custGeom>
              <a:avLst/>
              <a:gdLst/>
              <a:ahLst/>
              <a:cxnLst/>
              <a:rect l="l" t="t" r="r" b="b"/>
              <a:pathLst>
                <a:path w="635" h="635">
                  <a:moveTo>
                    <a:pt x="190" y="253"/>
                  </a:moveTo>
                  <a:lnTo>
                    <a:pt x="63" y="88"/>
                  </a:lnTo>
                </a:path>
              </a:pathLst>
            </a:custGeom>
            <a:ln w="3175">
              <a:solidFill>
                <a:srgbClr val="231F20"/>
              </a:solidFill>
            </a:ln>
          </p:spPr>
          <p:txBody>
            <a:bodyPr wrap="square" lIns="0" tIns="0" rIns="0" bIns="0" rtlCol="0"/>
            <a:lstStyle/>
            <a:p/>
          </p:txBody>
        </p:sp>
        <p:sp>
          <p:nvSpPr>
            <p:cNvPr id="7032" name="object 7032" descr=""/>
            <p:cNvSpPr/>
            <p:nvPr/>
          </p:nvSpPr>
          <p:spPr>
            <a:xfrm>
              <a:off x="5581299" y="2395841"/>
              <a:ext cx="635" cy="635"/>
            </a:xfrm>
            <a:custGeom>
              <a:avLst/>
              <a:gdLst/>
              <a:ahLst/>
              <a:cxnLst/>
              <a:rect l="l" t="t" r="r" b="b"/>
              <a:pathLst>
                <a:path w="635" h="635">
                  <a:moveTo>
                    <a:pt x="177" y="266"/>
                  </a:moveTo>
                  <a:lnTo>
                    <a:pt x="63" y="76"/>
                  </a:lnTo>
                </a:path>
              </a:pathLst>
            </a:custGeom>
            <a:ln w="3175">
              <a:solidFill>
                <a:srgbClr val="231F20"/>
              </a:solidFill>
            </a:ln>
          </p:spPr>
          <p:txBody>
            <a:bodyPr wrap="square" lIns="0" tIns="0" rIns="0" bIns="0" rtlCol="0"/>
            <a:lstStyle/>
            <a:p/>
          </p:txBody>
        </p:sp>
        <p:sp>
          <p:nvSpPr>
            <p:cNvPr id="7033" name="object 7033" descr=""/>
            <p:cNvSpPr/>
            <p:nvPr/>
          </p:nvSpPr>
          <p:spPr>
            <a:xfrm>
              <a:off x="5581726" y="2398701"/>
              <a:ext cx="635" cy="1905"/>
            </a:xfrm>
            <a:custGeom>
              <a:avLst/>
              <a:gdLst/>
              <a:ahLst/>
              <a:cxnLst/>
              <a:rect l="l" t="t" r="r" b="b"/>
              <a:pathLst>
                <a:path w="635" h="1905">
                  <a:moveTo>
                    <a:pt x="203" y="1536"/>
                  </a:moveTo>
                  <a:lnTo>
                    <a:pt x="203" y="1015"/>
                  </a:lnTo>
                  <a:lnTo>
                    <a:pt x="139" y="507"/>
                  </a:lnTo>
                  <a:lnTo>
                    <a:pt x="0" y="0"/>
                  </a:lnTo>
                </a:path>
              </a:pathLst>
            </a:custGeom>
            <a:ln w="3175">
              <a:solidFill>
                <a:srgbClr val="231F20"/>
              </a:solidFill>
            </a:ln>
          </p:spPr>
          <p:txBody>
            <a:bodyPr wrap="square" lIns="0" tIns="0" rIns="0" bIns="0" rtlCol="0"/>
            <a:lstStyle/>
            <a:p/>
          </p:txBody>
        </p:sp>
        <p:sp>
          <p:nvSpPr>
            <p:cNvPr id="7034" name="object 7034" descr=""/>
            <p:cNvSpPr/>
            <p:nvPr/>
          </p:nvSpPr>
          <p:spPr>
            <a:xfrm>
              <a:off x="5580687" y="2396569"/>
              <a:ext cx="635" cy="1270"/>
            </a:xfrm>
            <a:custGeom>
              <a:avLst/>
              <a:gdLst/>
              <a:ahLst/>
              <a:cxnLst/>
              <a:rect l="l" t="t" r="r" b="b"/>
              <a:pathLst>
                <a:path w="635" h="1269">
                  <a:moveTo>
                    <a:pt x="596" y="965"/>
                  </a:moveTo>
                  <a:lnTo>
                    <a:pt x="431" y="622"/>
                  </a:lnTo>
                  <a:lnTo>
                    <a:pt x="228" y="292"/>
                  </a:lnTo>
                  <a:lnTo>
                    <a:pt x="0" y="0"/>
                  </a:lnTo>
                </a:path>
              </a:pathLst>
            </a:custGeom>
            <a:ln w="3175">
              <a:solidFill>
                <a:srgbClr val="231F20"/>
              </a:solidFill>
            </a:ln>
          </p:spPr>
          <p:txBody>
            <a:bodyPr wrap="square" lIns="0" tIns="0" rIns="0" bIns="0" rtlCol="0"/>
            <a:lstStyle/>
            <a:p/>
          </p:txBody>
        </p:sp>
        <p:sp>
          <p:nvSpPr>
            <p:cNvPr id="7035" name="object 7035" descr=""/>
            <p:cNvSpPr/>
            <p:nvPr/>
          </p:nvSpPr>
          <p:spPr>
            <a:xfrm>
              <a:off x="5581370" y="2397689"/>
              <a:ext cx="635" cy="1270"/>
            </a:xfrm>
            <a:custGeom>
              <a:avLst/>
              <a:gdLst/>
              <a:ahLst/>
              <a:cxnLst/>
              <a:rect l="l" t="t" r="r" b="b"/>
              <a:pathLst>
                <a:path w="635" h="1269">
                  <a:moveTo>
                    <a:pt x="292" y="787"/>
                  </a:moveTo>
                  <a:lnTo>
                    <a:pt x="215" y="520"/>
                  </a:lnTo>
                  <a:lnTo>
                    <a:pt x="114" y="254"/>
                  </a:lnTo>
                  <a:lnTo>
                    <a:pt x="0" y="0"/>
                  </a:lnTo>
                </a:path>
              </a:pathLst>
            </a:custGeom>
            <a:ln w="3175">
              <a:solidFill>
                <a:srgbClr val="231F20"/>
              </a:solidFill>
            </a:ln>
          </p:spPr>
          <p:txBody>
            <a:bodyPr wrap="square" lIns="0" tIns="0" rIns="0" bIns="0" rtlCol="0"/>
            <a:lstStyle/>
            <a:p/>
          </p:txBody>
        </p:sp>
        <p:sp>
          <p:nvSpPr>
            <p:cNvPr id="7036" name="object 7036" descr=""/>
            <p:cNvSpPr/>
            <p:nvPr/>
          </p:nvSpPr>
          <p:spPr>
            <a:xfrm>
              <a:off x="5581284" y="2397533"/>
              <a:ext cx="635" cy="635"/>
            </a:xfrm>
            <a:custGeom>
              <a:avLst/>
              <a:gdLst/>
              <a:ahLst/>
              <a:cxnLst/>
              <a:rect l="l" t="t" r="r" b="b"/>
              <a:pathLst>
                <a:path w="635" h="635">
                  <a:moveTo>
                    <a:pt x="38" y="63"/>
                  </a:moveTo>
                </a:path>
              </a:pathLst>
            </a:custGeom>
            <a:ln w="3175">
              <a:solidFill>
                <a:srgbClr val="231F20"/>
              </a:solidFill>
            </a:ln>
          </p:spPr>
          <p:txBody>
            <a:bodyPr wrap="square" lIns="0" tIns="0" rIns="0" bIns="0" rtlCol="0"/>
            <a:lstStyle/>
            <a:p/>
          </p:txBody>
        </p:sp>
        <p:sp>
          <p:nvSpPr>
            <p:cNvPr id="7037" name="object 7037" descr=""/>
            <p:cNvSpPr/>
            <p:nvPr/>
          </p:nvSpPr>
          <p:spPr>
            <a:xfrm>
              <a:off x="5581667" y="2398471"/>
              <a:ext cx="635" cy="635"/>
            </a:xfrm>
            <a:custGeom>
              <a:avLst/>
              <a:gdLst/>
              <a:ahLst/>
              <a:cxnLst/>
              <a:rect l="l" t="t" r="r" b="b"/>
              <a:pathLst>
                <a:path w="635" h="635">
                  <a:moveTo>
                    <a:pt x="63" y="228"/>
                  </a:moveTo>
                  <a:lnTo>
                    <a:pt x="25" y="76"/>
                  </a:lnTo>
                </a:path>
              </a:pathLst>
            </a:custGeom>
            <a:ln w="3175">
              <a:solidFill>
                <a:srgbClr val="231F20"/>
              </a:solidFill>
            </a:ln>
          </p:spPr>
          <p:txBody>
            <a:bodyPr wrap="square" lIns="0" tIns="0" rIns="0" bIns="0" rtlCol="0"/>
            <a:lstStyle/>
            <a:p/>
          </p:txBody>
        </p:sp>
        <p:sp>
          <p:nvSpPr>
            <p:cNvPr id="7038" name="object 7038" descr=""/>
            <p:cNvSpPr/>
            <p:nvPr/>
          </p:nvSpPr>
          <p:spPr>
            <a:xfrm>
              <a:off x="5581314" y="2397593"/>
              <a:ext cx="635" cy="635"/>
            </a:xfrm>
            <a:custGeom>
              <a:avLst/>
              <a:gdLst/>
              <a:ahLst/>
              <a:cxnLst/>
              <a:rect l="l" t="t" r="r" b="b"/>
              <a:pathLst>
                <a:path w="635" h="635">
                  <a:moveTo>
                    <a:pt x="50" y="101"/>
                  </a:moveTo>
                </a:path>
              </a:pathLst>
            </a:custGeom>
            <a:ln w="3175">
              <a:solidFill>
                <a:srgbClr val="231F20"/>
              </a:solidFill>
            </a:ln>
          </p:spPr>
          <p:txBody>
            <a:bodyPr wrap="square" lIns="0" tIns="0" rIns="0" bIns="0" rtlCol="0"/>
            <a:lstStyle/>
            <a:p/>
          </p:txBody>
        </p:sp>
        <p:sp>
          <p:nvSpPr>
            <p:cNvPr id="7039" name="object 7039" descr=""/>
            <p:cNvSpPr/>
            <p:nvPr/>
          </p:nvSpPr>
          <p:spPr>
            <a:xfrm>
              <a:off x="5580684" y="2396567"/>
              <a:ext cx="1270" cy="3810"/>
            </a:xfrm>
            <a:custGeom>
              <a:avLst/>
              <a:gdLst/>
              <a:ahLst/>
              <a:cxnLst/>
              <a:rect l="l" t="t" r="r" b="b"/>
              <a:pathLst>
                <a:path w="1270" h="3810">
                  <a:moveTo>
                    <a:pt x="1244" y="3682"/>
                  </a:moveTo>
                  <a:lnTo>
                    <a:pt x="1244" y="2362"/>
                  </a:lnTo>
                  <a:lnTo>
                    <a:pt x="812" y="1054"/>
                  </a:lnTo>
                  <a:lnTo>
                    <a:pt x="0" y="0"/>
                  </a:lnTo>
                </a:path>
              </a:pathLst>
            </a:custGeom>
            <a:ln w="3175">
              <a:solidFill>
                <a:srgbClr val="231F20"/>
              </a:solidFill>
            </a:ln>
          </p:spPr>
          <p:txBody>
            <a:bodyPr wrap="square" lIns="0" tIns="0" rIns="0" bIns="0" rtlCol="0"/>
            <a:lstStyle/>
            <a:p/>
          </p:txBody>
        </p:sp>
        <p:sp>
          <p:nvSpPr>
            <p:cNvPr id="7040" name="object 7040" descr=""/>
            <p:cNvSpPr/>
            <p:nvPr/>
          </p:nvSpPr>
          <p:spPr>
            <a:xfrm>
              <a:off x="5581516" y="2398993"/>
              <a:ext cx="635" cy="1270"/>
            </a:xfrm>
            <a:custGeom>
              <a:avLst/>
              <a:gdLst/>
              <a:ahLst/>
              <a:cxnLst/>
              <a:rect l="l" t="t" r="r" b="b"/>
              <a:pathLst>
                <a:path w="635" h="1269">
                  <a:moveTo>
                    <a:pt x="139" y="1244"/>
                  </a:moveTo>
                  <a:lnTo>
                    <a:pt x="139" y="825"/>
                  </a:lnTo>
                  <a:lnTo>
                    <a:pt x="101" y="419"/>
                  </a:lnTo>
                  <a:lnTo>
                    <a:pt x="0" y="0"/>
                  </a:lnTo>
                </a:path>
              </a:pathLst>
            </a:custGeom>
            <a:ln w="3175">
              <a:solidFill>
                <a:srgbClr val="231F20"/>
              </a:solidFill>
            </a:ln>
          </p:spPr>
          <p:txBody>
            <a:bodyPr wrap="square" lIns="0" tIns="0" rIns="0" bIns="0" rtlCol="0"/>
            <a:lstStyle/>
            <a:p/>
          </p:txBody>
        </p:sp>
        <p:sp>
          <p:nvSpPr>
            <p:cNvPr id="7041" name="object 7041" descr=""/>
            <p:cNvSpPr/>
            <p:nvPr/>
          </p:nvSpPr>
          <p:spPr>
            <a:xfrm>
              <a:off x="5580484" y="2396730"/>
              <a:ext cx="635" cy="1270"/>
            </a:xfrm>
            <a:custGeom>
              <a:avLst/>
              <a:gdLst/>
              <a:ahLst/>
              <a:cxnLst/>
              <a:rect l="l" t="t" r="r" b="b"/>
              <a:pathLst>
                <a:path w="635" h="1269">
                  <a:moveTo>
                    <a:pt x="571" y="939"/>
                  </a:moveTo>
                  <a:lnTo>
                    <a:pt x="406" y="609"/>
                  </a:lnTo>
                  <a:lnTo>
                    <a:pt x="215" y="292"/>
                  </a:lnTo>
                  <a:lnTo>
                    <a:pt x="0" y="0"/>
                  </a:lnTo>
                </a:path>
              </a:pathLst>
            </a:custGeom>
            <a:ln w="3175">
              <a:solidFill>
                <a:srgbClr val="231F20"/>
              </a:solidFill>
            </a:ln>
          </p:spPr>
          <p:txBody>
            <a:bodyPr wrap="square" lIns="0" tIns="0" rIns="0" bIns="0" rtlCol="0"/>
            <a:lstStyle/>
            <a:p/>
          </p:txBody>
        </p:sp>
        <p:sp>
          <p:nvSpPr>
            <p:cNvPr id="7042" name="object 7042" descr=""/>
            <p:cNvSpPr/>
            <p:nvPr/>
          </p:nvSpPr>
          <p:spPr>
            <a:xfrm>
              <a:off x="5581204" y="2397987"/>
              <a:ext cx="635" cy="1270"/>
            </a:xfrm>
            <a:custGeom>
              <a:avLst/>
              <a:gdLst/>
              <a:ahLst/>
              <a:cxnLst/>
              <a:rect l="l" t="t" r="r" b="b"/>
              <a:pathLst>
                <a:path w="635" h="1269">
                  <a:moveTo>
                    <a:pt x="253" y="749"/>
                  </a:moveTo>
                  <a:lnTo>
                    <a:pt x="190" y="495"/>
                  </a:lnTo>
                  <a:lnTo>
                    <a:pt x="101" y="241"/>
                  </a:lnTo>
                  <a:lnTo>
                    <a:pt x="0" y="0"/>
                  </a:lnTo>
                </a:path>
              </a:pathLst>
            </a:custGeom>
            <a:ln w="3175">
              <a:solidFill>
                <a:srgbClr val="231F20"/>
              </a:solidFill>
            </a:ln>
          </p:spPr>
          <p:txBody>
            <a:bodyPr wrap="square" lIns="0" tIns="0" rIns="0" bIns="0" rtlCol="0"/>
            <a:lstStyle/>
            <a:p/>
          </p:txBody>
        </p:sp>
        <p:sp>
          <p:nvSpPr>
            <p:cNvPr id="7043" name="object 7043" descr=""/>
            <p:cNvSpPr/>
            <p:nvPr/>
          </p:nvSpPr>
          <p:spPr>
            <a:xfrm>
              <a:off x="5581060" y="2397668"/>
              <a:ext cx="635" cy="635"/>
            </a:xfrm>
            <a:custGeom>
              <a:avLst/>
              <a:gdLst/>
              <a:ahLst/>
              <a:cxnLst/>
              <a:rect l="l" t="t" r="r" b="b"/>
              <a:pathLst>
                <a:path w="635" h="635">
                  <a:moveTo>
                    <a:pt x="25" y="63"/>
                  </a:moveTo>
                </a:path>
              </a:pathLst>
            </a:custGeom>
            <a:ln w="3175">
              <a:solidFill>
                <a:srgbClr val="231F20"/>
              </a:solidFill>
            </a:ln>
          </p:spPr>
          <p:txBody>
            <a:bodyPr wrap="square" lIns="0" tIns="0" rIns="0" bIns="0" rtlCol="0"/>
            <a:lstStyle/>
            <a:p/>
          </p:txBody>
        </p:sp>
        <p:sp>
          <p:nvSpPr>
            <p:cNvPr id="7044" name="object 7044" descr=""/>
            <p:cNvSpPr/>
            <p:nvPr/>
          </p:nvSpPr>
          <p:spPr>
            <a:xfrm>
              <a:off x="5581456" y="2398730"/>
              <a:ext cx="635" cy="635"/>
            </a:xfrm>
            <a:custGeom>
              <a:avLst/>
              <a:gdLst/>
              <a:ahLst/>
              <a:cxnLst/>
              <a:rect l="l" t="t" r="r" b="b"/>
              <a:pathLst>
                <a:path w="635" h="635">
                  <a:moveTo>
                    <a:pt x="63" y="266"/>
                  </a:moveTo>
                  <a:lnTo>
                    <a:pt x="25" y="88"/>
                  </a:lnTo>
                </a:path>
              </a:pathLst>
            </a:custGeom>
            <a:ln w="3175">
              <a:solidFill>
                <a:srgbClr val="231F20"/>
              </a:solidFill>
            </a:ln>
          </p:spPr>
          <p:txBody>
            <a:bodyPr wrap="square" lIns="0" tIns="0" rIns="0" bIns="0" rtlCol="0"/>
            <a:lstStyle/>
            <a:p/>
          </p:txBody>
        </p:sp>
        <p:sp>
          <p:nvSpPr>
            <p:cNvPr id="7045" name="object 7045" descr=""/>
            <p:cNvSpPr/>
            <p:nvPr/>
          </p:nvSpPr>
          <p:spPr>
            <a:xfrm>
              <a:off x="5581091" y="2397731"/>
              <a:ext cx="635" cy="635"/>
            </a:xfrm>
            <a:custGeom>
              <a:avLst/>
              <a:gdLst/>
              <a:ahLst/>
              <a:cxnLst/>
              <a:rect l="l" t="t" r="r" b="b"/>
              <a:pathLst>
                <a:path w="635" h="635">
                  <a:moveTo>
                    <a:pt x="25" y="76"/>
                  </a:moveTo>
                </a:path>
              </a:pathLst>
            </a:custGeom>
            <a:ln w="3175">
              <a:solidFill>
                <a:srgbClr val="231F20"/>
              </a:solidFill>
            </a:ln>
          </p:spPr>
          <p:txBody>
            <a:bodyPr wrap="square" lIns="0" tIns="0" rIns="0" bIns="0" rtlCol="0"/>
            <a:lstStyle/>
            <a:p/>
          </p:txBody>
        </p:sp>
        <p:sp>
          <p:nvSpPr>
            <p:cNvPr id="7046" name="object 7046" descr=""/>
            <p:cNvSpPr/>
            <p:nvPr/>
          </p:nvSpPr>
          <p:spPr>
            <a:xfrm>
              <a:off x="5581115" y="2397802"/>
              <a:ext cx="635" cy="635"/>
            </a:xfrm>
            <a:custGeom>
              <a:avLst/>
              <a:gdLst/>
              <a:ahLst/>
              <a:cxnLst/>
              <a:rect l="l" t="t" r="r" b="b"/>
              <a:pathLst>
                <a:path w="635" h="635">
                  <a:moveTo>
                    <a:pt x="88" y="190"/>
                  </a:moveTo>
                  <a:lnTo>
                    <a:pt x="0" y="0"/>
                  </a:lnTo>
                </a:path>
              </a:pathLst>
            </a:custGeom>
            <a:ln w="3175">
              <a:solidFill>
                <a:srgbClr val="231F20"/>
              </a:solidFill>
            </a:ln>
          </p:spPr>
          <p:txBody>
            <a:bodyPr wrap="square" lIns="0" tIns="0" rIns="0" bIns="0" rtlCol="0"/>
            <a:lstStyle/>
            <a:p/>
          </p:txBody>
        </p:sp>
        <p:sp>
          <p:nvSpPr>
            <p:cNvPr id="7047" name="object 7047" descr=""/>
            <p:cNvSpPr/>
            <p:nvPr/>
          </p:nvSpPr>
          <p:spPr>
            <a:xfrm>
              <a:off x="5581060" y="2397470"/>
              <a:ext cx="635" cy="635"/>
            </a:xfrm>
            <a:custGeom>
              <a:avLst/>
              <a:gdLst/>
              <a:ahLst/>
              <a:cxnLst/>
              <a:rect l="l" t="t" r="r" b="b"/>
              <a:pathLst>
                <a:path w="635" h="635">
                  <a:moveTo>
                    <a:pt x="38" y="76"/>
                  </a:moveTo>
                </a:path>
                <a:path w="635" h="635">
                  <a:moveTo>
                    <a:pt x="38" y="76"/>
                  </a:moveTo>
                </a:path>
              </a:pathLst>
            </a:custGeom>
            <a:ln w="3175">
              <a:solidFill>
                <a:srgbClr val="231F20"/>
              </a:solidFill>
            </a:ln>
          </p:spPr>
          <p:txBody>
            <a:bodyPr wrap="square" lIns="0" tIns="0" rIns="0" bIns="0" rtlCol="0"/>
            <a:lstStyle/>
            <a:p/>
          </p:txBody>
        </p:sp>
        <p:sp>
          <p:nvSpPr>
            <p:cNvPr id="7048" name="object 7048" descr=""/>
            <p:cNvSpPr/>
            <p:nvPr/>
          </p:nvSpPr>
          <p:spPr>
            <a:xfrm>
              <a:off x="5581216" y="2397802"/>
              <a:ext cx="635" cy="1270"/>
            </a:xfrm>
            <a:custGeom>
              <a:avLst/>
              <a:gdLst/>
              <a:ahLst/>
              <a:cxnLst/>
              <a:rect l="l" t="t" r="r" b="b"/>
              <a:pathLst>
                <a:path w="635" h="1269">
                  <a:moveTo>
                    <a:pt x="253" y="749"/>
                  </a:moveTo>
                  <a:lnTo>
                    <a:pt x="190" y="495"/>
                  </a:lnTo>
                  <a:lnTo>
                    <a:pt x="101" y="253"/>
                  </a:lnTo>
                  <a:lnTo>
                    <a:pt x="0" y="0"/>
                  </a:lnTo>
                </a:path>
              </a:pathLst>
            </a:custGeom>
            <a:ln w="3175">
              <a:solidFill>
                <a:srgbClr val="231F20"/>
              </a:solidFill>
            </a:ln>
          </p:spPr>
          <p:txBody>
            <a:bodyPr wrap="square" lIns="0" tIns="0" rIns="0" bIns="0" rtlCol="0"/>
            <a:lstStyle/>
            <a:p/>
          </p:txBody>
        </p:sp>
        <p:sp>
          <p:nvSpPr>
            <p:cNvPr id="7049" name="object 7049" descr=""/>
            <p:cNvSpPr/>
            <p:nvPr/>
          </p:nvSpPr>
          <p:spPr>
            <a:xfrm>
              <a:off x="5581469" y="2398557"/>
              <a:ext cx="635" cy="635"/>
            </a:xfrm>
            <a:custGeom>
              <a:avLst/>
              <a:gdLst/>
              <a:ahLst/>
              <a:cxnLst/>
              <a:rect l="l" t="t" r="r" b="b"/>
              <a:pathLst>
                <a:path w="635" h="635">
                  <a:moveTo>
                    <a:pt x="63" y="241"/>
                  </a:moveTo>
                  <a:lnTo>
                    <a:pt x="25" y="76"/>
                  </a:lnTo>
                </a:path>
              </a:pathLst>
            </a:custGeom>
            <a:ln w="3175">
              <a:solidFill>
                <a:srgbClr val="231F20"/>
              </a:solidFill>
            </a:ln>
          </p:spPr>
          <p:txBody>
            <a:bodyPr wrap="square" lIns="0" tIns="0" rIns="0" bIns="0" rtlCol="0"/>
            <a:lstStyle/>
            <a:p/>
          </p:txBody>
        </p:sp>
        <p:sp>
          <p:nvSpPr>
            <p:cNvPr id="7050" name="object 7050" descr=""/>
            <p:cNvSpPr/>
            <p:nvPr/>
          </p:nvSpPr>
          <p:spPr>
            <a:xfrm>
              <a:off x="5581128" y="2397616"/>
              <a:ext cx="635" cy="635"/>
            </a:xfrm>
            <a:custGeom>
              <a:avLst/>
              <a:gdLst/>
              <a:ahLst/>
              <a:cxnLst/>
              <a:rect l="l" t="t" r="r" b="b"/>
              <a:pathLst>
                <a:path w="635" h="635">
                  <a:moveTo>
                    <a:pt x="88" y="190"/>
                  </a:moveTo>
                  <a:lnTo>
                    <a:pt x="0" y="0"/>
                  </a:lnTo>
                </a:path>
              </a:pathLst>
            </a:custGeom>
            <a:ln w="3175">
              <a:solidFill>
                <a:srgbClr val="231F20"/>
              </a:solidFill>
            </a:ln>
          </p:spPr>
          <p:txBody>
            <a:bodyPr wrap="square" lIns="0" tIns="0" rIns="0" bIns="0" rtlCol="0"/>
            <a:lstStyle/>
            <a:p/>
          </p:txBody>
        </p:sp>
        <p:sp>
          <p:nvSpPr>
            <p:cNvPr id="7051" name="object 7051" descr=""/>
            <p:cNvSpPr/>
            <p:nvPr/>
          </p:nvSpPr>
          <p:spPr>
            <a:xfrm>
              <a:off x="5552424" y="2399171"/>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052" name="object 7052" descr=""/>
            <p:cNvSpPr/>
            <p:nvPr/>
          </p:nvSpPr>
          <p:spPr>
            <a:xfrm>
              <a:off x="5552151" y="2399183"/>
              <a:ext cx="0" cy="635"/>
            </a:xfrm>
            <a:custGeom>
              <a:avLst/>
              <a:gdLst/>
              <a:ahLst/>
              <a:cxnLst/>
              <a:rect l="l" t="t" r="r" b="b"/>
              <a:pathLst>
                <a:path w="0" h="635">
                  <a:moveTo>
                    <a:pt x="0" y="0"/>
                  </a:moveTo>
                  <a:lnTo>
                    <a:pt x="0" y="177"/>
                  </a:lnTo>
                </a:path>
              </a:pathLst>
            </a:custGeom>
            <a:ln w="3175">
              <a:solidFill>
                <a:srgbClr val="231F20"/>
              </a:solidFill>
            </a:ln>
          </p:spPr>
          <p:txBody>
            <a:bodyPr wrap="square" lIns="0" tIns="0" rIns="0" bIns="0" rtlCol="0"/>
            <a:lstStyle/>
            <a:p/>
          </p:txBody>
        </p:sp>
        <p:sp>
          <p:nvSpPr>
            <p:cNvPr id="7053" name="object 7053" descr=""/>
            <p:cNvSpPr/>
            <p:nvPr/>
          </p:nvSpPr>
          <p:spPr>
            <a:xfrm>
              <a:off x="5577285" y="2392002"/>
              <a:ext cx="1270" cy="635"/>
            </a:xfrm>
            <a:custGeom>
              <a:avLst/>
              <a:gdLst/>
              <a:ahLst/>
              <a:cxnLst/>
              <a:rect l="l" t="t" r="r" b="b"/>
              <a:pathLst>
                <a:path w="1270" h="635">
                  <a:moveTo>
                    <a:pt x="774" y="546"/>
                  </a:moveTo>
                  <a:lnTo>
                    <a:pt x="520" y="342"/>
                  </a:lnTo>
                  <a:lnTo>
                    <a:pt x="266" y="165"/>
                  </a:lnTo>
                  <a:lnTo>
                    <a:pt x="0" y="0"/>
                  </a:lnTo>
                </a:path>
              </a:pathLst>
            </a:custGeom>
            <a:ln w="3175">
              <a:solidFill>
                <a:srgbClr val="231F20"/>
              </a:solidFill>
            </a:ln>
          </p:spPr>
          <p:txBody>
            <a:bodyPr wrap="square" lIns="0" tIns="0" rIns="0" bIns="0" rtlCol="0"/>
            <a:lstStyle/>
            <a:p/>
          </p:txBody>
        </p:sp>
        <p:sp>
          <p:nvSpPr>
            <p:cNvPr id="7054" name="object 7054" descr=""/>
            <p:cNvSpPr/>
            <p:nvPr/>
          </p:nvSpPr>
          <p:spPr>
            <a:xfrm>
              <a:off x="5577278" y="2391999"/>
              <a:ext cx="635" cy="635"/>
            </a:xfrm>
            <a:custGeom>
              <a:avLst/>
              <a:gdLst/>
              <a:ahLst/>
              <a:cxnLst/>
              <a:rect l="l" t="t" r="r" b="b"/>
              <a:pathLst>
                <a:path w="635" h="635">
                  <a:moveTo>
                    <a:pt x="266" y="165"/>
                  </a:moveTo>
                  <a:lnTo>
                    <a:pt x="88" y="50"/>
                  </a:lnTo>
                </a:path>
              </a:pathLst>
            </a:custGeom>
            <a:ln w="3175">
              <a:solidFill>
                <a:srgbClr val="231F20"/>
              </a:solidFill>
            </a:ln>
          </p:spPr>
          <p:txBody>
            <a:bodyPr wrap="square" lIns="0" tIns="0" rIns="0" bIns="0" rtlCol="0"/>
            <a:lstStyle/>
            <a:p/>
          </p:txBody>
        </p:sp>
        <p:sp>
          <p:nvSpPr>
            <p:cNvPr id="7055" name="object 7055" descr=""/>
            <p:cNvSpPr/>
            <p:nvPr/>
          </p:nvSpPr>
          <p:spPr>
            <a:xfrm>
              <a:off x="5577805" y="2392345"/>
              <a:ext cx="635" cy="635"/>
            </a:xfrm>
            <a:custGeom>
              <a:avLst/>
              <a:gdLst/>
              <a:ahLst/>
              <a:cxnLst/>
              <a:rect l="l" t="t" r="r" b="b"/>
              <a:pathLst>
                <a:path w="635" h="635">
                  <a:moveTo>
                    <a:pt x="253" y="203"/>
                  </a:moveTo>
                  <a:lnTo>
                    <a:pt x="88" y="63"/>
                  </a:lnTo>
                </a:path>
              </a:pathLst>
            </a:custGeom>
            <a:ln w="3175">
              <a:solidFill>
                <a:srgbClr val="231F20"/>
              </a:solidFill>
            </a:ln>
          </p:spPr>
          <p:txBody>
            <a:bodyPr wrap="square" lIns="0" tIns="0" rIns="0" bIns="0" rtlCol="0"/>
            <a:lstStyle/>
            <a:p/>
          </p:txBody>
        </p:sp>
        <p:sp>
          <p:nvSpPr>
            <p:cNvPr id="7056" name="object 7056" descr=""/>
            <p:cNvSpPr/>
            <p:nvPr/>
          </p:nvSpPr>
          <p:spPr>
            <a:xfrm>
              <a:off x="5577539" y="2392159"/>
              <a:ext cx="635" cy="635"/>
            </a:xfrm>
            <a:custGeom>
              <a:avLst/>
              <a:gdLst/>
              <a:ahLst/>
              <a:cxnLst/>
              <a:rect l="l" t="t" r="r" b="b"/>
              <a:pathLst>
                <a:path w="635" h="635">
                  <a:moveTo>
                    <a:pt x="266" y="190"/>
                  </a:moveTo>
                  <a:lnTo>
                    <a:pt x="101" y="63"/>
                  </a:lnTo>
                </a:path>
              </a:pathLst>
            </a:custGeom>
            <a:ln w="3175">
              <a:solidFill>
                <a:srgbClr val="231F20"/>
              </a:solidFill>
            </a:ln>
          </p:spPr>
          <p:txBody>
            <a:bodyPr wrap="square" lIns="0" tIns="0" rIns="0" bIns="0" rtlCol="0"/>
            <a:lstStyle/>
            <a:p/>
          </p:txBody>
        </p:sp>
        <p:sp>
          <p:nvSpPr>
            <p:cNvPr id="7057" name="object 7057" descr=""/>
            <p:cNvSpPr/>
            <p:nvPr/>
          </p:nvSpPr>
          <p:spPr>
            <a:xfrm>
              <a:off x="5552696" y="2399270"/>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058" name="object 7058" descr=""/>
            <p:cNvSpPr/>
            <p:nvPr/>
          </p:nvSpPr>
          <p:spPr>
            <a:xfrm>
              <a:off x="5580526" y="2397706"/>
              <a:ext cx="635" cy="635"/>
            </a:xfrm>
            <a:custGeom>
              <a:avLst/>
              <a:gdLst/>
              <a:ahLst/>
              <a:cxnLst/>
              <a:rect l="l" t="t" r="r" b="b"/>
              <a:pathLst>
                <a:path w="635" h="635">
                  <a:moveTo>
                    <a:pt x="63" y="50"/>
                  </a:moveTo>
                </a:path>
                <a:path w="635" h="635">
                  <a:moveTo>
                    <a:pt x="63" y="50"/>
                  </a:moveTo>
                  <a:lnTo>
                    <a:pt x="12" y="12"/>
                  </a:lnTo>
                </a:path>
              </a:pathLst>
            </a:custGeom>
            <a:ln w="3175">
              <a:solidFill>
                <a:srgbClr val="231F20"/>
              </a:solidFill>
            </a:ln>
          </p:spPr>
          <p:txBody>
            <a:bodyPr wrap="square" lIns="0" tIns="0" rIns="0" bIns="0" rtlCol="0"/>
            <a:lstStyle/>
            <a:p/>
          </p:txBody>
        </p:sp>
        <p:sp>
          <p:nvSpPr>
            <p:cNvPr id="7059" name="object 7059" descr=""/>
            <p:cNvSpPr/>
            <p:nvPr/>
          </p:nvSpPr>
          <p:spPr>
            <a:xfrm>
              <a:off x="5580750" y="2397917"/>
              <a:ext cx="635" cy="635"/>
            </a:xfrm>
            <a:custGeom>
              <a:avLst/>
              <a:gdLst/>
              <a:ahLst/>
              <a:cxnLst/>
              <a:rect l="l" t="t" r="r" b="b"/>
              <a:pathLst>
                <a:path w="635" h="635">
                  <a:moveTo>
                    <a:pt x="38" y="50"/>
                  </a:moveTo>
                </a:path>
              </a:pathLst>
            </a:custGeom>
            <a:ln w="3175">
              <a:solidFill>
                <a:srgbClr val="231F20"/>
              </a:solidFill>
            </a:ln>
          </p:spPr>
          <p:txBody>
            <a:bodyPr wrap="square" lIns="0" tIns="0" rIns="0" bIns="0" rtlCol="0"/>
            <a:lstStyle/>
            <a:p/>
          </p:txBody>
        </p:sp>
        <p:sp>
          <p:nvSpPr>
            <p:cNvPr id="7060" name="object 7060" descr=""/>
            <p:cNvSpPr/>
            <p:nvPr/>
          </p:nvSpPr>
          <p:spPr>
            <a:xfrm>
              <a:off x="5580254" y="2397842"/>
              <a:ext cx="635" cy="635"/>
            </a:xfrm>
            <a:custGeom>
              <a:avLst/>
              <a:gdLst/>
              <a:ahLst/>
              <a:cxnLst/>
              <a:rect l="l" t="t" r="r" b="b"/>
              <a:pathLst>
                <a:path w="635" h="635">
                  <a:moveTo>
                    <a:pt x="63" y="50"/>
                  </a:moveTo>
                </a:path>
                <a:path w="635" h="635">
                  <a:moveTo>
                    <a:pt x="63" y="50"/>
                  </a:moveTo>
                </a:path>
              </a:pathLst>
            </a:custGeom>
            <a:ln w="3175">
              <a:solidFill>
                <a:srgbClr val="231F20"/>
              </a:solidFill>
            </a:ln>
          </p:spPr>
          <p:txBody>
            <a:bodyPr wrap="square" lIns="0" tIns="0" rIns="0" bIns="0" rtlCol="0"/>
            <a:lstStyle/>
            <a:p/>
          </p:txBody>
        </p:sp>
        <p:sp>
          <p:nvSpPr>
            <p:cNvPr id="7061" name="object 7061" descr=""/>
            <p:cNvSpPr/>
            <p:nvPr/>
          </p:nvSpPr>
          <p:spPr>
            <a:xfrm>
              <a:off x="5581111" y="2398921"/>
              <a:ext cx="0" cy="635"/>
            </a:xfrm>
            <a:custGeom>
              <a:avLst/>
              <a:gdLst/>
              <a:ahLst/>
              <a:cxnLst/>
              <a:rect l="l" t="t" r="r" b="b"/>
              <a:pathLst>
                <a:path w="0" h="635">
                  <a:moveTo>
                    <a:pt x="0" y="114"/>
                  </a:moveTo>
                </a:path>
              </a:pathLst>
            </a:custGeom>
            <a:ln w="3175">
              <a:solidFill>
                <a:srgbClr val="231F20"/>
              </a:solidFill>
            </a:ln>
          </p:spPr>
          <p:txBody>
            <a:bodyPr wrap="square" lIns="0" tIns="0" rIns="0" bIns="0" rtlCol="0"/>
            <a:lstStyle/>
            <a:p/>
          </p:txBody>
        </p:sp>
        <p:sp>
          <p:nvSpPr>
            <p:cNvPr id="7062" name="object 7062" descr=""/>
            <p:cNvSpPr/>
            <p:nvPr/>
          </p:nvSpPr>
          <p:spPr>
            <a:xfrm>
              <a:off x="5581116" y="2398809"/>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7063" name="object 7063" descr=""/>
            <p:cNvSpPr/>
            <p:nvPr/>
          </p:nvSpPr>
          <p:spPr>
            <a:xfrm>
              <a:off x="5580404" y="2399505"/>
              <a:ext cx="635" cy="635"/>
            </a:xfrm>
            <a:custGeom>
              <a:avLst/>
              <a:gdLst/>
              <a:ahLst/>
              <a:cxnLst/>
              <a:rect l="l" t="t" r="r" b="b"/>
              <a:pathLst>
                <a:path w="635" h="635">
                  <a:moveTo>
                    <a:pt x="0" y="63"/>
                  </a:moveTo>
                </a:path>
                <a:path w="635" h="635">
                  <a:moveTo>
                    <a:pt x="0" y="63"/>
                  </a:moveTo>
                  <a:lnTo>
                    <a:pt x="38" y="25"/>
                  </a:lnTo>
                </a:path>
              </a:pathLst>
            </a:custGeom>
            <a:ln w="3175">
              <a:solidFill>
                <a:srgbClr val="231F20"/>
              </a:solidFill>
            </a:ln>
          </p:spPr>
          <p:txBody>
            <a:bodyPr wrap="square" lIns="0" tIns="0" rIns="0" bIns="0" rtlCol="0"/>
            <a:lstStyle/>
            <a:p/>
          </p:txBody>
        </p:sp>
        <p:sp>
          <p:nvSpPr>
            <p:cNvPr id="7064" name="object 7064" descr=""/>
            <p:cNvSpPr/>
            <p:nvPr/>
          </p:nvSpPr>
          <p:spPr>
            <a:xfrm>
              <a:off x="5578487" y="2398402"/>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065" name="object 7065" descr=""/>
            <p:cNvSpPr/>
            <p:nvPr/>
          </p:nvSpPr>
          <p:spPr>
            <a:xfrm>
              <a:off x="5578708" y="2398414"/>
              <a:ext cx="635" cy="635"/>
            </a:xfrm>
            <a:custGeom>
              <a:avLst/>
              <a:gdLst/>
              <a:ahLst/>
              <a:cxnLst/>
              <a:rect l="l" t="t" r="r" b="b"/>
              <a:pathLst>
                <a:path w="635" h="635">
                  <a:moveTo>
                    <a:pt x="101" y="0"/>
                  </a:moveTo>
                  <a:lnTo>
                    <a:pt x="25" y="165"/>
                  </a:lnTo>
                </a:path>
              </a:pathLst>
            </a:custGeom>
            <a:ln w="3175">
              <a:solidFill>
                <a:srgbClr val="231F20"/>
              </a:solidFill>
            </a:ln>
          </p:spPr>
          <p:txBody>
            <a:bodyPr wrap="square" lIns="0" tIns="0" rIns="0" bIns="0" rtlCol="0"/>
            <a:lstStyle/>
            <a:p/>
          </p:txBody>
        </p:sp>
        <p:sp>
          <p:nvSpPr>
            <p:cNvPr id="7066" name="object 7066" descr=""/>
            <p:cNvSpPr/>
            <p:nvPr/>
          </p:nvSpPr>
          <p:spPr>
            <a:xfrm>
              <a:off x="5580372" y="2399430"/>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7067" name="object 7067" descr=""/>
            <p:cNvSpPr/>
            <p:nvPr/>
          </p:nvSpPr>
          <p:spPr>
            <a:xfrm>
              <a:off x="5578500" y="2399358"/>
              <a:ext cx="635" cy="635"/>
            </a:xfrm>
            <a:custGeom>
              <a:avLst/>
              <a:gdLst/>
              <a:ahLst/>
              <a:cxnLst/>
              <a:rect l="l" t="t" r="r" b="b"/>
              <a:pathLst>
                <a:path w="635" h="635">
                  <a:moveTo>
                    <a:pt x="0" y="0"/>
                  </a:moveTo>
                  <a:lnTo>
                    <a:pt x="88" y="190"/>
                  </a:lnTo>
                </a:path>
              </a:pathLst>
            </a:custGeom>
            <a:ln w="3175">
              <a:solidFill>
                <a:srgbClr val="231F20"/>
              </a:solidFill>
            </a:ln>
          </p:spPr>
          <p:txBody>
            <a:bodyPr wrap="square" lIns="0" tIns="0" rIns="0" bIns="0" rtlCol="0"/>
            <a:lstStyle/>
            <a:p/>
          </p:txBody>
        </p:sp>
        <p:sp>
          <p:nvSpPr>
            <p:cNvPr id="7068" name="object 7068" descr=""/>
            <p:cNvSpPr/>
            <p:nvPr/>
          </p:nvSpPr>
          <p:spPr>
            <a:xfrm>
              <a:off x="5581004" y="2399331"/>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7069" name="object 7069" descr=""/>
            <p:cNvSpPr/>
            <p:nvPr/>
          </p:nvSpPr>
          <p:spPr>
            <a:xfrm>
              <a:off x="5580112" y="2400013"/>
              <a:ext cx="635" cy="635"/>
            </a:xfrm>
            <a:custGeom>
              <a:avLst/>
              <a:gdLst/>
              <a:ahLst/>
              <a:cxnLst/>
              <a:rect l="l" t="t" r="r" b="b"/>
              <a:pathLst>
                <a:path w="635" h="635">
                  <a:moveTo>
                    <a:pt x="0" y="76"/>
                  </a:moveTo>
                  <a:lnTo>
                    <a:pt x="177" y="38"/>
                  </a:lnTo>
                </a:path>
              </a:pathLst>
            </a:custGeom>
            <a:ln w="3175">
              <a:solidFill>
                <a:srgbClr val="231F20"/>
              </a:solidFill>
            </a:ln>
          </p:spPr>
          <p:txBody>
            <a:bodyPr wrap="square" lIns="0" tIns="0" rIns="0" bIns="0" rtlCol="0"/>
            <a:lstStyle/>
            <a:p/>
          </p:txBody>
        </p:sp>
        <p:sp>
          <p:nvSpPr>
            <p:cNvPr id="7070" name="object 7070" descr=""/>
            <p:cNvSpPr/>
            <p:nvPr/>
          </p:nvSpPr>
          <p:spPr>
            <a:xfrm>
              <a:off x="5580714" y="2399128"/>
              <a:ext cx="635" cy="635"/>
            </a:xfrm>
            <a:custGeom>
              <a:avLst/>
              <a:gdLst/>
              <a:ahLst/>
              <a:cxnLst/>
              <a:rect l="l" t="t" r="r" b="b"/>
              <a:pathLst>
                <a:path w="635" h="635">
                  <a:moveTo>
                    <a:pt x="0" y="241"/>
                  </a:moveTo>
                  <a:lnTo>
                    <a:pt x="76" y="88"/>
                  </a:lnTo>
                </a:path>
              </a:pathLst>
            </a:custGeom>
            <a:ln w="3175">
              <a:solidFill>
                <a:srgbClr val="231F20"/>
              </a:solidFill>
            </a:ln>
          </p:spPr>
          <p:txBody>
            <a:bodyPr wrap="square" lIns="0" tIns="0" rIns="0" bIns="0" rtlCol="0"/>
            <a:lstStyle/>
            <a:p/>
          </p:txBody>
        </p:sp>
        <p:sp>
          <p:nvSpPr>
            <p:cNvPr id="7071" name="object 7071" descr=""/>
            <p:cNvSpPr/>
            <p:nvPr/>
          </p:nvSpPr>
          <p:spPr>
            <a:xfrm>
              <a:off x="5580522" y="2399763"/>
              <a:ext cx="635" cy="635"/>
            </a:xfrm>
            <a:custGeom>
              <a:avLst/>
              <a:gdLst/>
              <a:ahLst/>
              <a:cxnLst/>
              <a:rect l="l" t="t" r="r" b="b"/>
              <a:pathLst>
                <a:path w="635" h="635">
                  <a:moveTo>
                    <a:pt x="0" y="177"/>
                  </a:moveTo>
                  <a:lnTo>
                    <a:pt x="165" y="63"/>
                  </a:lnTo>
                </a:path>
              </a:pathLst>
            </a:custGeom>
            <a:ln w="3175">
              <a:solidFill>
                <a:srgbClr val="231F20"/>
              </a:solidFill>
            </a:ln>
          </p:spPr>
          <p:txBody>
            <a:bodyPr wrap="square" lIns="0" tIns="0" rIns="0" bIns="0" rtlCol="0"/>
            <a:lstStyle/>
            <a:p/>
          </p:txBody>
        </p:sp>
        <p:sp>
          <p:nvSpPr>
            <p:cNvPr id="7072" name="object 7072" descr=""/>
            <p:cNvSpPr/>
            <p:nvPr/>
          </p:nvSpPr>
          <p:spPr>
            <a:xfrm>
              <a:off x="5579113" y="2399829"/>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073" name="object 7073" descr=""/>
            <p:cNvSpPr/>
            <p:nvPr/>
          </p:nvSpPr>
          <p:spPr>
            <a:xfrm>
              <a:off x="5579593" y="2397682"/>
              <a:ext cx="635" cy="635"/>
            </a:xfrm>
            <a:custGeom>
              <a:avLst/>
              <a:gdLst/>
              <a:ahLst/>
              <a:cxnLst/>
              <a:rect l="l" t="t" r="r" b="b"/>
              <a:pathLst>
                <a:path w="635" h="635">
                  <a:moveTo>
                    <a:pt x="177" y="0"/>
                  </a:moveTo>
                  <a:lnTo>
                    <a:pt x="0" y="38"/>
                  </a:lnTo>
                </a:path>
              </a:pathLst>
            </a:custGeom>
            <a:ln w="3175">
              <a:solidFill>
                <a:srgbClr val="231F20"/>
              </a:solidFill>
            </a:ln>
          </p:spPr>
          <p:txBody>
            <a:bodyPr wrap="square" lIns="0" tIns="0" rIns="0" bIns="0" rtlCol="0"/>
            <a:lstStyle/>
            <a:p/>
          </p:txBody>
        </p:sp>
        <p:sp>
          <p:nvSpPr>
            <p:cNvPr id="7074" name="object 7074" descr=""/>
            <p:cNvSpPr/>
            <p:nvPr/>
          </p:nvSpPr>
          <p:spPr>
            <a:xfrm>
              <a:off x="5579155" y="2397880"/>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7075" name="object 7075" descr=""/>
            <p:cNvSpPr/>
            <p:nvPr/>
          </p:nvSpPr>
          <p:spPr>
            <a:xfrm>
              <a:off x="5579040" y="2399754"/>
              <a:ext cx="635" cy="635"/>
            </a:xfrm>
            <a:custGeom>
              <a:avLst/>
              <a:gdLst/>
              <a:ahLst/>
              <a:cxnLst/>
              <a:rect l="l" t="t" r="r" b="b"/>
              <a:pathLst>
                <a:path w="635" h="635">
                  <a:moveTo>
                    <a:pt x="0" y="0"/>
                  </a:moveTo>
                  <a:lnTo>
                    <a:pt x="76" y="76"/>
                  </a:lnTo>
                </a:path>
              </a:pathLst>
            </a:custGeom>
            <a:ln w="3175">
              <a:solidFill>
                <a:srgbClr val="231F20"/>
              </a:solidFill>
            </a:ln>
          </p:spPr>
          <p:txBody>
            <a:bodyPr wrap="square" lIns="0" tIns="0" rIns="0" bIns="0" rtlCol="0"/>
            <a:lstStyle/>
            <a:p/>
          </p:txBody>
        </p:sp>
        <p:sp>
          <p:nvSpPr>
            <p:cNvPr id="7076" name="object 7076" descr=""/>
            <p:cNvSpPr/>
            <p:nvPr/>
          </p:nvSpPr>
          <p:spPr>
            <a:xfrm>
              <a:off x="5579776" y="2397682"/>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7077" name="object 7077" descr=""/>
            <p:cNvSpPr/>
            <p:nvPr/>
          </p:nvSpPr>
          <p:spPr>
            <a:xfrm>
              <a:off x="5579653" y="2400089"/>
              <a:ext cx="635" cy="635"/>
            </a:xfrm>
            <a:custGeom>
              <a:avLst/>
              <a:gdLst/>
              <a:ahLst/>
              <a:cxnLst/>
              <a:rect l="l" t="t" r="r" b="b"/>
              <a:pathLst>
                <a:path w="635" h="635">
                  <a:moveTo>
                    <a:pt x="0" y="0"/>
                  </a:moveTo>
                  <a:lnTo>
                    <a:pt x="165" y="25"/>
                  </a:lnTo>
                </a:path>
              </a:pathLst>
            </a:custGeom>
            <a:ln w="3175">
              <a:solidFill>
                <a:srgbClr val="231F20"/>
              </a:solidFill>
            </a:ln>
          </p:spPr>
          <p:txBody>
            <a:bodyPr wrap="square" lIns="0" tIns="0" rIns="0" bIns="0" rtlCol="0"/>
            <a:lstStyle/>
            <a:p/>
          </p:txBody>
        </p:sp>
        <p:sp>
          <p:nvSpPr>
            <p:cNvPr id="7078" name="object 7078" descr=""/>
            <p:cNvSpPr/>
            <p:nvPr/>
          </p:nvSpPr>
          <p:spPr>
            <a:xfrm>
              <a:off x="5579894" y="2400088"/>
              <a:ext cx="635" cy="635"/>
            </a:xfrm>
            <a:custGeom>
              <a:avLst/>
              <a:gdLst/>
              <a:ahLst/>
              <a:cxnLst/>
              <a:rect l="l" t="t" r="r" b="b"/>
              <a:pathLst>
                <a:path w="635" h="635">
                  <a:moveTo>
                    <a:pt x="0" y="25"/>
                  </a:moveTo>
                  <a:lnTo>
                    <a:pt x="152" y="12"/>
                  </a:lnTo>
                </a:path>
              </a:pathLst>
            </a:custGeom>
            <a:ln w="3175">
              <a:solidFill>
                <a:srgbClr val="231F20"/>
              </a:solidFill>
            </a:ln>
          </p:spPr>
          <p:txBody>
            <a:bodyPr wrap="square" lIns="0" tIns="0" rIns="0" bIns="0" rtlCol="0"/>
            <a:lstStyle/>
            <a:p/>
          </p:txBody>
        </p:sp>
        <p:sp>
          <p:nvSpPr>
            <p:cNvPr id="7079" name="object 7079" descr=""/>
            <p:cNvSpPr/>
            <p:nvPr/>
          </p:nvSpPr>
          <p:spPr>
            <a:xfrm>
              <a:off x="5579842" y="2397682"/>
              <a:ext cx="635" cy="0"/>
            </a:xfrm>
            <a:custGeom>
              <a:avLst/>
              <a:gdLst/>
              <a:ahLst/>
              <a:cxnLst/>
              <a:rect l="l" t="t" r="r" b="b"/>
              <a:pathLst>
                <a:path w="635" h="0">
                  <a:moveTo>
                    <a:pt x="139" y="0"/>
                  </a:moveTo>
                  <a:lnTo>
                    <a:pt x="0" y="0"/>
                  </a:lnTo>
                </a:path>
              </a:pathLst>
            </a:custGeom>
            <a:ln w="3175">
              <a:solidFill>
                <a:srgbClr val="231F20"/>
              </a:solidFill>
            </a:ln>
          </p:spPr>
          <p:txBody>
            <a:bodyPr wrap="square" lIns="0" tIns="0" rIns="0" bIns="0" rtlCol="0"/>
            <a:lstStyle/>
            <a:p/>
          </p:txBody>
        </p:sp>
        <p:sp>
          <p:nvSpPr>
            <p:cNvPr id="7080" name="object 7080" descr=""/>
            <p:cNvSpPr/>
            <p:nvPr/>
          </p:nvSpPr>
          <p:spPr>
            <a:xfrm>
              <a:off x="5578957" y="239805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081" name="object 7081" descr=""/>
            <p:cNvSpPr/>
            <p:nvPr/>
          </p:nvSpPr>
          <p:spPr>
            <a:xfrm>
              <a:off x="5580404" y="2399938"/>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7082" name="object 7082" descr=""/>
            <p:cNvSpPr/>
            <p:nvPr/>
          </p:nvSpPr>
          <p:spPr>
            <a:xfrm>
              <a:off x="5580124" y="2400000"/>
              <a:ext cx="635" cy="635"/>
            </a:xfrm>
            <a:custGeom>
              <a:avLst/>
              <a:gdLst/>
              <a:ahLst/>
              <a:cxnLst/>
              <a:rect l="l" t="t" r="r" b="b"/>
              <a:pathLst>
                <a:path w="635" h="635">
                  <a:moveTo>
                    <a:pt x="0" y="88"/>
                  </a:moveTo>
                  <a:lnTo>
                    <a:pt x="190" y="50"/>
                  </a:lnTo>
                </a:path>
              </a:pathLst>
            </a:custGeom>
            <a:ln w="3175">
              <a:solidFill>
                <a:srgbClr val="231F20"/>
              </a:solidFill>
            </a:ln>
          </p:spPr>
          <p:txBody>
            <a:bodyPr wrap="square" lIns="0" tIns="0" rIns="0" bIns="0" rtlCol="0"/>
            <a:lstStyle/>
            <a:p/>
          </p:txBody>
        </p:sp>
        <p:sp>
          <p:nvSpPr>
            <p:cNvPr id="7083" name="object 7083" descr=""/>
            <p:cNvSpPr/>
            <p:nvPr/>
          </p:nvSpPr>
          <p:spPr>
            <a:xfrm>
              <a:off x="5578866" y="2399543"/>
              <a:ext cx="635" cy="635"/>
            </a:xfrm>
            <a:custGeom>
              <a:avLst/>
              <a:gdLst/>
              <a:ahLst/>
              <a:cxnLst/>
              <a:rect l="l" t="t" r="r" b="b"/>
              <a:pathLst>
                <a:path w="635" h="635">
                  <a:moveTo>
                    <a:pt x="0" y="0"/>
                  </a:moveTo>
                  <a:lnTo>
                    <a:pt x="101" y="152"/>
                  </a:lnTo>
                </a:path>
              </a:pathLst>
            </a:custGeom>
            <a:ln w="3175">
              <a:solidFill>
                <a:srgbClr val="231F20"/>
              </a:solidFill>
            </a:ln>
          </p:spPr>
          <p:txBody>
            <a:bodyPr wrap="square" lIns="0" tIns="0" rIns="0" bIns="0" rtlCol="0"/>
            <a:lstStyle/>
            <a:p/>
          </p:txBody>
        </p:sp>
        <p:sp>
          <p:nvSpPr>
            <p:cNvPr id="7084" name="object 7084" descr=""/>
            <p:cNvSpPr/>
            <p:nvPr/>
          </p:nvSpPr>
          <p:spPr>
            <a:xfrm>
              <a:off x="5580750" y="2399665"/>
              <a:ext cx="635" cy="635"/>
            </a:xfrm>
            <a:custGeom>
              <a:avLst/>
              <a:gdLst/>
              <a:ahLst/>
              <a:cxnLst/>
              <a:rect l="l" t="t" r="r" b="b"/>
              <a:pathLst>
                <a:path w="635" h="635">
                  <a:moveTo>
                    <a:pt x="0" y="101"/>
                  </a:moveTo>
                </a:path>
              </a:pathLst>
            </a:custGeom>
            <a:ln w="3175">
              <a:solidFill>
                <a:srgbClr val="231F20"/>
              </a:solidFill>
            </a:ln>
          </p:spPr>
          <p:txBody>
            <a:bodyPr wrap="square" lIns="0" tIns="0" rIns="0" bIns="0" rtlCol="0"/>
            <a:lstStyle/>
            <a:p/>
          </p:txBody>
        </p:sp>
        <p:sp>
          <p:nvSpPr>
            <p:cNvPr id="7085" name="object 7085" descr=""/>
            <p:cNvSpPr/>
            <p:nvPr/>
          </p:nvSpPr>
          <p:spPr>
            <a:xfrm>
              <a:off x="5579262" y="2399940"/>
              <a:ext cx="635" cy="635"/>
            </a:xfrm>
            <a:custGeom>
              <a:avLst/>
              <a:gdLst/>
              <a:ahLst/>
              <a:cxnLst/>
              <a:rect l="l" t="t" r="r" b="b"/>
              <a:pathLst>
                <a:path w="635" h="635">
                  <a:moveTo>
                    <a:pt x="0" y="0"/>
                  </a:moveTo>
                </a:path>
                <a:path w="635" h="635">
                  <a:moveTo>
                    <a:pt x="0" y="0"/>
                  </a:moveTo>
                  <a:lnTo>
                    <a:pt x="177" y="76"/>
                  </a:lnTo>
                </a:path>
              </a:pathLst>
            </a:custGeom>
            <a:ln w="3175">
              <a:solidFill>
                <a:srgbClr val="231F20"/>
              </a:solidFill>
            </a:ln>
          </p:spPr>
          <p:txBody>
            <a:bodyPr wrap="square" lIns="0" tIns="0" rIns="0" bIns="0" rtlCol="0"/>
            <a:lstStyle/>
            <a:p/>
          </p:txBody>
        </p:sp>
        <p:sp>
          <p:nvSpPr>
            <p:cNvPr id="7086" name="object 7086" descr=""/>
            <p:cNvSpPr/>
            <p:nvPr/>
          </p:nvSpPr>
          <p:spPr>
            <a:xfrm>
              <a:off x="5578555" y="2397549"/>
              <a:ext cx="3175" cy="3175"/>
            </a:xfrm>
            <a:custGeom>
              <a:avLst/>
              <a:gdLst/>
              <a:ahLst/>
              <a:cxnLst/>
              <a:rect l="l" t="t" r="r" b="b"/>
              <a:pathLst>
                <a:path w="3175" h="3175">
                  <a:moveTo>
                    <a:pt x="2146" y="431"/>
                  </a:moveTo>
                  <a:lnTo>
                    <a:pt x="1638" y="0"/>
                  </a:lnTo>
                  <a:lnTo>
                    <a:pt x="888" y="38"/>
                  </a:lnTo>
                  <a:lnTo>
                    <a:pt x="444" y="533"/>
                  </a:lnTo>
                  <a:lnTo>
                    <a:pt x="0" y="1028"/>
                  </a:lnTo>
                  <a:lnTo>
                    <a:pt x="25" y="1777"/>
                  </a:lnTo>
                  <a:lnTo>
                    <a:pt x="507" y="2235"/>
                  </a:lnTo>
                  <a:lnTo>
                    <a:pt x="990" y="2692"/>
                  </a:lnTo>
                  <a:lnTo>
                    <a:pt x="1752" y="2679"/>
                  </a:lnTo>
                  <a:lnTo>
                    <a:pt x="2209" y="2197"/>
                  </a:lnTo>
                  <a:lnTo>
                    <a:pt x="2679" y="1727"/>
                  </a:lnTo>
                  <a:lnTo>
                    <a:pt x="2679" y="952"/>
                  </a:lnTo>
                  <a:lnTo>
                    <a:pt x="2197" y="482"/>
                  </a:lnTo>
                </a:path>
              </a:pathLst>
            </a:custGeom>
            <a:ln w="3175">
              <a:solidFill>
                <a:srgbClr val="231F20"/>
              </a:solidFill>
            </a:ln>
          </p:spPr>
          <p:txBody>
            <a:bodyPr wrap="square" lIns="0" tIns="0" rIns="0" bIns="0" rtlCol="0"/>
            <a:lstStyle/>
            <a:p/>
          </p:txBody>
        </p:sp>
        <p:sp>
          <p:nvSpPr>
            <p:cNvPr id="7087" name="object 7087" descr=""/>
            <p:cNvSpPr/>
            <p:nvPr/>
          </p:nvSpPr>
          <p:spPr>
            <a:xfrm>
              <a:off x="5578901" y="2398129"/>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7088" name="object 7088" descr=""/>
            <p:cNvSpPr/>
            <p:nvPr/>
          </p:nvSpPr>
          <p:spPr>
            <a:xfrm>
              <a:off x="5579394" y="2397720"/>
              <a:ext cx="635" cy="635"/>
            </a:xfrm>
            <a:custGeom>
              <a:avLst/>
              <a:gdLst/>
              <a:ahLst/>
              <a:cxnLst/>
              <a:rect l="l" t="t" r="r" b="b"/>
              <a:pathLst>
                <a:path w="635" h="635">
                  <a:moveTo>
                    <a:pt x="203" y="0"/>
                  </a:moveTo>
                  <a:lnTo>
                    <a:pt x="63" y="38"/>
                  </a:lnTo>
                </a:path>
              </a:pathLst>
            </a:custGeom>
            <a:ln w="3175">
              <a:solidFill>
                <a:srgbClr val="231F20"/>
              </a:solidFill>
            </a:ln>
          </p:spPr>
          <p:txBody>
            <a:bodyPr wrap="square" lIns="0" tIns="0" rIns="0" bIns="0" rtlCol="0"/>
            <a:lstStyle/>
            <a:p/>
          </p:txBody>
        </p:sp>
        <p:sp>
          <p:nvSpPr>
            <p:cNvPr id="7089" name="object 7089" descr=""/>
            <p:cNvSpPr/>
            <p:nvPr/>
          </p:nvSpPr>
          <p:spPr>
            <a:xfrm>
              <a:off x="5580838" y="2399540"/>
              <a:ext cx="635" cy="635"/>
            </a:xfrm>
            <a:custGeom>
              <a:avLst/>
              <a:gdLst/>
              <a:ahLst/>
              <a:cxnLst/>
              <a:rect l="l" t="t" r="r" b="b"/>
              <a:pathLst>
                <a:path w="635" h="635">
                  <a:moveTo>
                    <a:pt x="0" y="126"/>
                  </a:moveTo>
                </a:path>
              </a:pathLst>
            </a:custGeom>
            <a:ln w="3175">
              <a:solidFill>
                <a:srgbClr val="231F20"/>
              </a:solidFill>
            </a:ln>
          </p:spPr>
          <p:txBody>
            <a:bodyPr wrap="square" lIns="0" tIns="0" rIns="0" bIns="0" rtlCol="0"/>
            <a:lstStyle/>
            <a:p/>
          </p:txBody>
        </p:sp>
        <p:sp>
          <p:nvSpPr>
            <p:cNvPr id="7090" name="object 7090" descr=""/>
            <p:cNvSpPr/>
            <p:nvPr/>
          </p:nvSpPr>
          <p:spPr>
            <a:xfrm>
              <a:off x="5578864" y="2398192"/>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091" name="object 7091" descr=""/>
            <p:cNvSpPr/>
            <p:nvPr/>
          </p:nvSpPr>
          <p:spPr>
            <a:xfrm>
              <a:off x="5580302" y="2397743"/>
              <a:ext cx="635" cy="635"/>
            </a:xfrm>
            <a:custGeom>
              <a:avLst/>
              <a:gdLst/>
              <a:ahLst/>
              <a:cxnLst/>
              <a:rect l="l" t="t" r="r" b="b"/>
              <a:pathLst>
                <a:path w="635" h="635">
                  <a:moveTo>
                    <a:pt x="76" y="38"/>
                  </a:moveTo>
                  <a:lnTo>
                    <a:pt x="0" y="0"/>
                  </a:lnTo>
                </a:path>
              </a:pathLst>
            </a:custGeom>
            <a:ln w="3175">
              <a:solidFill>
                <a:srgbClr val="231F20"/>
              </a:solidFill>
            </a:ln>
          </p:spPr>
          <p:txBody>
            <a:bodyPr wrap="square" lIns="0" tIns="0" rIns="0" bIns="0" rtlCol="0"/>
            <a:lstStyle/>
            <a:p/>
          </p:txBody>
        </p:sp>
        <p:sp>
          <p:nvSpPr>
            <p:cNvPr id="7092" name="object 7092" descr=""/>
            <p:cNvSpPr/>
            <p:nvPr/>
          </p:nvSpPr>
          <p:spPr>
            <a:xfrm>
              <a:off x="5579033" y="2399754"/>
              <a:ext cx="635" cy="635"/>
            </a:xfrm>
            <a:custGeom>
              <a:avLst/>
              <a:gdLst/>
              <a:ahLst/>
              <a:cxnLst/>
              <a:rect l="l" t="t" r="r" b="b"/>
              <a:pathLst>
                <a:path w="635" h="635">
                  <a:moveTo>
                    <a:pt x="0" y="0"/>
                  </a:moveTo>
                  <a:lnTo>
                    <a:pt x="152" y="139"/>
                  </a:lnTo>
                </a:path>
              </a:pathLst>
            </a:custGeom>
            <a:ln w="3175">
              <a:solidFill>
                <a:srgbClr val="231F20"/>
              </a:solidFill>
            </a:ln>
          </p:spPr>
          <p:txBody>
            <a:bodyPr wrap="square" lIns="0" tIns="0" rIns="0" bIns="0" rtlCol="0"/>
            <a:lstStyle/>
            <a:p/>
          </p:txBody>
        </p:sp>
        <p:sp>
          <p:nvSpPr>
            <p:cNvPr id="7093" name="object 7093" descr=""/>
            <p:cNvSpPr/>
            <p:nvPr/>
          </p:nvSpPr>
          <p:spPr>
            <a:xfrm>
              <a:off x="5579894" y="2400088"/>
              <a:ext cx="635" cy="635"/>
            </a:xfrm>
            <a:custGeom>
              <a:avLst/>
              <a:gdLst/>
              <a:ahLst/>
              <a:cxnLst/>
              <a:rect l="l" t="t" r="r" b="b"/>
              <a:pathLst>
                <a:path w="635" h="635">
                  <a:moveTo>
                    <a:pt x="0" y="25"/>
                  </a:moveTo>
                  <a:lnTo>
                    <a:pt x="152" y="12"/>
                  </a:lnTo>
                </a:path>
              </a:pathLst>
            </a:custGeom>
            <a:ln w="3175">
              <a:solidFill>
                <a:srgbClr val="231F20"/>
              </a:solidFill>
            </a:ln>
          </p:spPr>
          <p:txBody>
            <a:bodyPr wrap="square" lIns="0" tIns="0" rIns="0" bIns="0" rtlCol="0"/>
            <a:lstStyle/>
            <a:p/>
          </p:txBody>
        </p:sp>
        <p:sp>
          <p:nvSpPr>
            <p:cNvPr id="7094" name="object 7094" descr=""/>
            <p:cNvSpPr/>
            <p:nvPr/>
          </p:nvSpPr>
          <p:spPr>
            <a:xfrm>
              <a:off x="5578971" y="239969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095" name="object 7095" descr=""/>
            <p:cNvSpPr/>
            <p:nvPr/>
          </p:nvSpPr>
          <p:spPr>
            <a:xfrm>
              <a:off x="5578678" y="2397679"/>
              <a:ext cx="2540" cy="2540"/>
            </a:xfrm>
            <a:custGeom>
              <a:avLst/>
              <a:gdLst/>
              <a:ahLst/>
              <a:cxnLst/>
              <a:rect l="l" t="t" r="r" b="b"/>
              <a:pathLst>
                <a:path w="2539" h="2539">
                  <a:moveTo>
                    <a:pt x="2438" y="1219"/>
                  </a:moveTo>
                  <a:lnTo>
                    <a:pt x="2438" y="533"/>
                  </a:lnTo>
                  <a:lnTo>
                    <a:pt x="1892" y="0"/>
                  </a:lnTo>
                  <a:lnTo>
                    <a:pt x="1219" y="0"/>
                  </a:lnTo>
                  <a:lnTo>
                    <a:pt x="546" y="0"/>
                  </a:lnTo>
                  <a:lnTo>
                    <a:pt x="0" y="533"/>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7096" name="object 7096" descr=""/>
            <p:cNvSpPr/>
            <p:nvPr/>
          </p:nvSpPr>
          <p:spPr>
            <a:xfrm>
              <a:off x="5578896" y="239959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097" name="object 7097" descr=""/>
            <p:cNvSpPr/>
            <p:nvPr/>
          </p:nvSpPr>
          <p:spPr>
            <a:xfrm>
              <a:off x="5578773" y="2399358"/>
              <a:ext cx="635" cy="635"/>
            </a:xfrm>
            <a:custGeom>
              <a:avLst/>
              <a:gdLst/>
              <a:ahLst/>
              <a:cxnLst/>
              <a:rect l="l" t="t" r="r" b="b"/>
              <a:pathLst>
                <a:path w="635" h="635">
                  <a:moveTo>
                    <a:pt x="0" y="0"/>
                  </a:moveTo>
                  <a:lnTo>
                    <a:pt x="76" y="165"/>
                  </a:lnTo>
                </a:path>
              </a:pathLst>
            </a:custGeom>
            <a:ln w="3175">
              <a:solidFill>
                <a:srgbClr val="231F20"/>
              </a:solidFill>
            </a:ln>
          </p:spPr>
          <p:txBody>
            <a:bodyPr wrap="square" lIns="0" tIns="0" rIns="0" bIns="0" rtlCol="0"/>
            <a:lstStyle/>
            <a:p/>
          </p:txBody>
        </p:sp>
        <p:sp>
          <p:nvSpPr>
            <p:cNvPr id="7098" name="object 7098" descr=""/>
            <p:cNvSpPr/>
            <p:nvPr/>
          </p:nvSpPr>
          <p:spPr>
            <a:xfrm>
              <a:off x="5578678" y="2397679"/>
              <a:ext cx="2540" cy="2540"/>
            </a:xfrm>
            <a:custGeom>
              <a:avLst/>
              <a:gdLst/>
              <a:ahLst/>
              <a:cxnLst/>
              <a:rect l="l" t="t" r="r" b="b"/>
              <a:pathLst>
                <a:path w="2539" h="2539">
                  <a:moveTo>
                    <a:pt x="2438" y="1219"/>
                  </a:moveTo>
                  <a:lnTo>
                    <a:pt x="2438" y="533"/>
                  </a:lnTo>
                  <a:lnTo>
                    <a:pt x="1892" y="0"/>
                  </a:lnTo>
                  <a:lnTo>
                    <a:pt x="1219" y="0"/>
                  </a:lnTo>
                  <a:lnTo>
                    <a:pt x="546" y="0"/>
                  </a:lnTo>
                  <a:lnTo>
                    <a:pt x="0" y="533"/>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7099" name="object 7099" descr=""/>
            <p:cNvSpPr/>
            <p:nvPr/>
          </p:nvSpPr>
          <p:spPr>
            <a:xfrm>
              <a:off x="5579417" y="239936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100" name="object 7100" descr=""/>
            <p:cNvSpPr/>
            <p:nvPr/>
          </p:nvSpPr>
          <p:spPr>
            <a:xfrm>
              <a:off x="5579717" y="2398216"/>
              <a:ext cx="635" cy="635"/>
            </a:xfrm>
            <a:custGeom>
              <a:avLst/>
              <a:gdLst/>
              <a:ahLst/>
              <a:cxnLst/>
              <a:rect l="l" t="t" r="r" b="b"/>
              <a:pathLst>
                <a:path w="635" h="635">
                  <a:moveTo>
                    <a:pt x="177" y="0"/>
                  </a:moveTo>
                  <a:lnTo>
                    <a:pt x="0" y="25"/>
                  </a:lnTo>
                </a:path>
              </a:pathLst>
            </a:custGeom>
            <a:ln w="3175">
              <a:solidFill>
                <a:srgbClr val="231F20"/>
              </a:solidFill>
            </a:ln>
          </p:spPr>
          <p:txBody>
            <a:bodyPr wrap="square" lIns="0" tIns="0" rIns="0" bIns="0" rtlCol="0"/>
            <a:lstStyle/>
            <a:p/>
          </p:txBody>
        </p:sp>
        <p:sp>
          <p:nvSpPr>
            <p:cNvPr id="7101" name="object 7101" descr=""/>
            <p:cNvSpPr/>
            <p:nvPr/>
          </p:nvSpPr>
          <p:spPr>
            <a:xfrm>
              <a:off x="5579963" y="239955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102" name="object 7102" descr=""/>
            <p:cNvSpPr/>
            <p:nvPr/>
          </p:nvSpPr>
          <p:spPr>
            <a:xfrm>
              <a:off x="5580427" y="2398462"/>
              <a:ext cx="635" cy="635"/>
            </a:xfrm>
            <a:custGeom>
              <a:avLst/>
              <a:gdLst/>
              <a:ahLst/>
              <a:cxnLst/>
              <a:rect l="l" t="t" r="r" b="b"/>
              <a:pathLst>
                <a:path w="635" h="635">
                  <a:moveTo>
                    <a:pt x="50" y="88"/>
                  </a:moveTo>
                </a:path>
              </a:pathLst>
            </a:custGeom>
            <a:ln w="3175">
              <a:solidFill>
                <a:srgbClr val="231F20"/>
              </a:solidFill>
            </a:ln>
          </p:spPr>
          <p:txBody>
            <a:bodyPr wrap="square" lIns="0" tIns="0" rIns="0" bIns="0" rtlCol="0"/>
            <a:lstStyle/>
            <a:p/>
          </p:txBody>
        </p:sp>
        <p:sp>
          <p:nvSpPr>
            <p:cNvPr id="7103" name="object 7103" descr=""/>
            <p:cNvSpPr/>
            <p:nvPr/>
          </p:nvSpPr>
          <p:spPr>
            <a:xfrm>
              <a:off x="5579901" y="2399568"/>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7104" name="object 7104" descr=""/>
            <p:cNvSpPr/>
            <p:nvPr/>
          </p:nvSpPr>
          <p:spPr>
            <a:xfrm>
              <a:off x="5580075" y="2399517"/>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7105" name="object 7105" descr=""/>
            <p:cNvSpPr/>
            <p:nvPr/>
          </p:nvSpPr>
          <p:spPr>
            <a:xfrm>
              <a:off x="5579633" y="2398241"/>
              <a:ext cx="635" cy="635"/>
            </a:xfrm>
            <a:custGeom>
              <a:avLst/>
              <a:gdLst/>
              <a:ahLst/>
              <a:cxnLst/>
              <a:rect l="l" t="t" r="r" b="b"/>
              <a:pathLst>
                <a:path w="635" h="635">
                  <a:moveTo>
                    <a:pt x="88" y="0"/>
                  </a:moveTo>
                  <a:lnTo>
                    <a:pt x="0" y="38"/>
                  </a:lnTo>
                </a:path>
              </a:pathLst>
            </a:custGeom>
            <a:ln w="3175">
              <a:solidFill>
                <a:srgbClr val="231F20"/>
              </a:solidFill>
            </a:ln>
          </p:spPr>
          <p:txBody>
            <a:bodyPr wrap="square" lIns="0" tIns="0" rIns="0" bIns="0" rtlCol="0"/>
            <a:lstStyle/>
            <a:p/>
          </p:txBody>
        </p:sp>
        <p:sp>
          <p:nvSpPr>
            <p:cNvPr id="7106" name="object 7106" descr=""/>
            <p:cNvSpPr/>
            <p:nvPr/>
          </p:nvSpPr>
          <p:spPr>
            <a:xfrm>
              <a:off x="5579430" y="2398377"/>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107" name="object 7107" descr=""/>
            <p:cNvSpPr/>
            <p:nvPr/>
          </p:nvSpPr>
          <p:spPr>
            <a:xfrm>
              <a:off x="5580329" y="2399380"/>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7108" name="object 7108" descr=""/>
            <p:cNvSpPr/>
            <p:nvPr/>
          </p:nvSpPr>
          <p:spPr>
            <a:xfrm>
              <a:off x="5579565" y="2398278"/>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109" name="object 7109" descr=""/>
            <p:cNvSpPr/>
            <p:nvPr/>
          </p:nvSpPr>
          <p:spPr>
            <a:xfrm>
              <a:off x="5580161" y="2399481"/>
              <a:ext cx="635" cy="635"/>
            </a:xfrm>
            <a:custGeom>
              <a:avLst/>
              <a:gdLst/>
              <a:ahLst/>
              <a:cxnLst/>
              <a:rect l="l" t="t" r="r" b="b"/>
              <a:pathLst>
                <a:path w="635" h="635">
                  <a:moveTo>
                    <a:pt x="0" y="38"/>
                  </a:moveTo>
                  <a:lnTo>
                    <a:pt x="76" y="0"/>
                  </a:lnTo>
                </a:path>
              </a:pathLst>
            </a:custGeom>
            <a:ln w="3175">
              <a:solidFill>
                <a:srgbClr val="231F20"/>
              </a:solidFill>
            </a:ln>
          </p:spPr>
          <p:txBody>
            <a:bodyPr wrap="square" lIns="0" tIns="0" rIns="0" bIns="0" rtlCol="0"/>
            <a:lstStyle/>
            <a:p/>
          </p:txBody>
        </p:sp>
        <p:sp>
          <p:nvSpPr>
            <p:cNvPr id="7110" name="object 7110" descr=""/>
            <p:cNvSpPr/>
            <p:nvPr/>
          </p:nvSpPr>
          <p:spPr>
            <a:xfrm>
              <a:off x="5580565" y="2398783"/>
              <a:ext cx="635" cy="635"/>
            </a:xfrm>
            <a:custGeom>
              <a:avLst/>
              <a:gdLst/>
              <a:ahLst/>
              <a:cxnLst/>
              <a:rect l="l" t="t" r="r" b="b"/>
              <a:pathLst>
                <a:path w="635" h="635">
                  <a:moveTo>
                    <a:pt x="12" y="114"/>
                  </a:moveTo>
                </a:path>
              </a:pathLst>
            </a:custGeom>
            <a:ln w="3175">
              <a:solidFill>
                <a:srgbClr val="231F20"/>
              </a:solidFill>
            </a:ln>
          </p:spPr>
          <p:txBody>
            <a:bodyPr wrap="square" lIns="0" tIns="0" rIns="0" bIns="0" rtlCol="0"/>
            <a:lstStyle/>
            <a:p/>
          </p:txBody>
        </p:sp>
        <p:sp>
          <p:nvSpPr>
            <p:cNvPr id="7111" name="object 7111" descr=""/>
            <p:cNvSpPr/>
            <p:nvPr/>
          </p:nvSpPr>
          <p:spPr>
            <a:xfrm>
              <a:off x="5580372" y="2398400"/>
              <a:ext cx="635" cy="635"/>
            </a:xfrm>
            <a:custGeom>
              <a:avLst/>
              <a:gdLst/>
              <a:ahLst/>
              <a:cxnLst/>
              <a:rect l="l" t="t" r="r" b="b"/>
              <a:pathLst>
                <a:path w="635" h="635">
                  <a:moveTo>
                    <a:pt x="50" y="63"/>
                  </a:moveTo>
                </a:path>
                <a:path w="635" h="635">
                  <a:moveTo>
                    <a:pt x="50" y="63"/>
                  </a:moveTo>
                </a:path>
              </a:pathLst>
            </a:custGeom>
            <a:ln w="3175">
              <a:solidFill>
                <a:srgbClr val="231F20"/>
              </a:solidFill>
            </a:ln>
          </p:spPr>
          <p:txBody>
            <a:bodyPr wrap="square" lIns="0" tIns="0" rIns="0" bIns="0" rtlCol="0"/>
            <a:lstStyle/>
            <a:p/>
          </p:txBody>
        </p:sp>
        <p:sp>
          <p:nvSpPr>
            <p:cNvPr id="7112" name="object 7112" descr=""/>
            <p:cNvSpPr/>
            <p:nvPr/>
          </p:nvSpPr>
          <p:spPr>
            <a:xfrm>
              <a:off x="5579896" y="2398213"/>
              <a:ext cx="1270" cy="1270"/>
            </a:xfrm>
            <a:custGeom>
              <a:avLst/>
              <a:gdLst/>
              <a:ahLst/>
              <a:cxnLst/>
              <a:rect l="l" t="t" r="r" b="b"/>
              <a:pathLst>
                <a:path w="1270" h="1269">
                  <a:moveTo>
                    <a:pt x="482" y="1155"/>
                  </a:moveTo>
                  <a:lnTo>
                    <a:pt x="673" y="965"/>
                  </a:lnTo>
                  <a:lnTo>
                    <a:pt x="736" y="673"/>
                  </a:lnTo>
                  <a:lnTo>
                    <a:pt x="622" y="419"/>
                  </a:lnTo>
                  <a:lnTo>
                    <a:pt x="520" y="177"/>
                  </a:lnTo>
                  <a:lnTo>
                    <a:pt x="266" y="0"/>
                  </a:lnTo>
                  <a:lnTo>
                    <a:pt x="0" y="0"/>
                  </a:lnTo>
                </a:path>
              </a:pathLst>
            </a:custGeom>
            <a:ln w="3175">
              <a:solidFill>
                <a:srgbClr val="231F20"/>
              </a:solidFill>
            </a:ln>
          </p:spPr>
          <p:txBody>
            <a:bodyPr wrap="square" lIns="0" tIns="0" rIns="0" bIns="0" rtlCol="0"/>
            <a:lstStyle/>
            <a:p/>
          </p:txBody>
        </p:sp>
        <p:sp>
          <p:nvSpPr>
            <p:cNvPr id="7113" name="object 7113" descr=""/>
            <p:cNvSpPr/>
            <p:nvPr/>
          </p:nvSpPr>
          <p:spPr>
            <a:xfrm>
              <a:off x="5579163" y="2398414"/>
              <a:ext cx="1270" cy="1270"/>
            </a:xfrm>
            <a:custGeom>
              <a:avLst/>
              <a:gdLst/>
              <a:ahLst/>
              <a:cxnLst/>
              <a:rect l="l" t="t" r="r" b="b"/>
              <a:pathLst>
                <a:path w="1270" h="1269">
                  <a:moveTo>
                    <a:pt x="253" y="0"/>
                  </a:moveTo>
                  <a:lnTo>
                    <a:pt x="63" y="203"/>
                  </a:lnTo>
                  <a:lnTo>
                    <a:pt x="0" y="482"/>
                  </a:lnTo>
                  <a:lnTo>
                    <a:pt x="114" y="749"/>
                  </a:lnTo>
                  <a:lnTo>
                    <a:pt x="215" y="990"/>
                  </a:lnTo>
                  <a:lnTo>
                    <a:pt x="457" y="1155"/>
                  </a:lnTo>
                  <a:lnTo>
                    <a:pt x="736" y="1155"/>
                  </a:lnTo>
                </a:path>
              </a:pathLst>
            </a:custGeom>
            <a:ln w="3175">
              <a:solidFill>
                <a:srgbClr val="231F20"/>
              </a:solidFill>
            </a:ln>
          </p:spPr>
          <p:txBody>
            <a:bodyPr wrap="square" lIns="0" tIns="0" rIns="0" bIns="0" rtlCol="0"/>
            <a:lstStyle/>
            <a:p/>
          </p:txBody>
        </p:sp>
        <p:sp>
          <p:nvSpPr>
            <p:cNvPr id="7114" name="object 7114" descr=""/>
            <p:cNvSpPr/>
            <p:nvPr/>
          </p:nvSpPr>
          <p:spPr>
            <a:xfrm>
              <a:off x="5580552" y="2398894"/>
              <a:ext cx="635" cy="635"/>
            </a:xfrm>
            <a:custGeom>
              <a:avLst/>
              <a:gdLst/>
              <a:ahLst/>
              <a:cxnLst/>
              <a:rect l="l" t="t" r="r" b="b"/>
              <a:pathLst>
                <a:path w="635" h="635">
                  <a:moveTo>
                    <a:pt x="0" y="177"/>
                  </a:moveTo>
                  <a:lnTo>
                    <a:pt x="25" y="0"/>
                  </a:lnTo>
                </a:path>
              </a:pathLst>
            </a:custGeom>
            <a:ln w="3175">
              <a:solidFill>
                <a:srgbClr val="231F20"/>
              </a:solidFill>
            </a:ln>
          </p:spPr>
          <p:txBody>
            <a:bodyPr wrap="square" lIns="0" tIns="0" rIns="0" bIns="0" rtlCol="0"/>
            <a:lstStyle/>
            <a:p/>
          </p:txBody>
        </p:sp>
        <p:sp>
          <p:nvSpPr>
            <p:cNvPr id="7115" name="object 7115" descr=""/>
            <p:cNvSpPr/>
            <p:nvPr/>
          </p:nvSpPr>
          <p:spPr>
            <a:xfrm>
              <a:off x="5580272" y="2398326"/>
              <a:ext cx="635" cy="635"/>
            </a:xfrm>
            <a:custGeom>
              <a:avLst/>
              <a:gdLst/>
              <a:ahLst/>
              <a:cxnLst/>
              <a:rect l="l" t="t" r="r" b="b"/>
              <a:pathLst>
                <a:path w="635" h="635">
                  <a:moveTo>
                    <a:pt x="50" y="38"/>
                  </a:moveTo>
                  <a:lnTo>
                    <a:pt x="0" y="0"/>
                  </a:lnTo>
                </a:path>
              </a:pathLst>
            </a:custGeom>
            <a:ln w="3175">
              <a:solidFill>
                <a:srgbClr val="231F20"/>
              </a:solidFill>
            </a:ln>
          </p:spPr>
          <p:txBody>
            <a:bodyPr wrap="square" lIns="0" tIns="0" rIns="0" bIns="0" rtlCol="0"/>
            <a:lstStyle/>
            <a:p/>
          </p:txBody>
        </p:sp>
        <p:sp>
          <p:nvSpPr>
            <p:cNvPr id="7116" name="object 7116" descr=""/>
            <p:cNvSpPr/>
            <p:nvPr/>
          </p:nvSpPr>
          <p:spPr>
            <a:xfrm>
              <a:off x="5579567" y="2399481"/>
              <a:ext cx="635" cy="635"/>
            </a:xfrm>
            <a:custGeom>
              <a:avLst/>
              <a:gdLst/>
              <a:ahLst/>
              <a:cxnLst/>
              <a:rect l="l" t="t" r="r" b="b"/>
              <a:pathLst>
                <a:path w="635" h="635">
                  <a:moveTo>
                    <a:pt x="0" y="0"/>
                  </a:moveTo>
                </a:path>
                <a:path w="635" h="635">
                  <a:moveTo>
                    <a:pt x="0" y="0"/>
                  </a:moveTo>
                  <a:lnTo>
                    <a:pt x="88" y="38"/>
                  </a:lnTo>
                </a:path>
              </a:pathLst>
            </a:custGeom>
            <a:ln w="3175">
              <a:solidFill>
                <a:srgbClr val="231F20"/>
              </a:solidFill>
            </a:ln>
          </p:spPr>
          <p:txBody>
            <a:bodyPr wrap="square" lIns="0" tIns="0" rIns="0" bIns="0" rtlCol="0"/>
            <a:lstStyle/>
            <a:p/>
          </p:txBody>
        </p:sp>
        <p:sp>
          <p:nvSpPr>
            <p:cNvPr id="7117" name="object 7117" descr=""/>
            <p:cNvSpPr/>
            <p:nvPr/>
          </p:nvSpPr>
          <p:spPr>
            <a:xfrm>
              <a:off x="5579808" y="2399840"/>
              <a:ext cx="635" cy="0"/>
            </a:xfrm>
            <a:custGeom>
              <a:avLst/>
              <a:gdLst/>
              <a:ahLst/>
              <a:cxnLst/>
              <a:rect l="l" t="t" r="r" b="b"/>
              <a:pathLst>
                <a:path w="635" h="0">
                  <a:moveTo>
                    <a:pt x="0" y="0"/>
                  </a:moveTo>
                  <a:lnTo>
                    <a:pt x="76" y="0"/>
                  </a:lnTo>
                </a:path>
              </a:pathLst>
            </a:custGeom>
            <a:ln w="3175">
              <a:solidFill>
                <a:srgbClr val="231F20"/>
              </a:solidFill>
            </a:ln>
          </p:spPr>
          <p:txBody>
            <a:bodyPr wrap="square" lIns="0" tIns="0" rIns="0" bIns="0" rtlCol="0"/>
            <a:lstStyle/>
            <a:p/>
          </p:txBody>
        </p:sp>
        <p:sp>
          <p:nvSpPr>
            <p:cNvPr id="7118" name="object 7118" descr=""/>
            <p:cNvSpPr/>
            <p:nvPr/>
          </p:nvSpPr>
          <p:spPr>
            <a:xfrm>
              <a:off x="5579550" y="2398241"/>
              <a:ext cx="635" cy="635"/>
            </a:xfrm>
            <a:custGeom>
              <a:avLst/>
              <a:gdLst/>
              <a:ahLst/>
              <a:cxnLst/>
              <a:rect l="l" t="t" r="r" b="b"/>
              <a:pathLst>
                <a:path w="635" h="635">
                  <a:moveTo>
                    <a:pt x="177" y="0"/>
                  </a:moveTo>
                  <a:lnTo>
                    <a:pt x="0" y="76"/>
                  </a:lnTo>
                </a:path>
              </a:pathLst>
            </a:custGeom>
            <a:ln w="3175">
              <a:solidFill>
                <a:srgbClr val="231F20"/>
              </a:solidFill>
            </a:ln>
          </p:spPr>
          <p:txBody>
            <a:bodyPr wrap="square" lIns="0" tIns="0" rIns="0" bIns="0" rtlCol="0"/>
            <a:lstStyle/>
            <a:p/>
          </p:txBody>
        </p:sp>
        <p:sp>
          <p:nvSpPr>
            <p:cNvPr id="7119" name="object 7119" descr=""/>
            <p:cNvSpPr/>
            <p:nvPr/>
          </p:nvSpPr>
          <p:spPr>
            <a:xfrm>
              <a:off x="5580978" y="2398334"/>
              <a:ext cx="635" cy="635"/>
            </a:xfrm>
            <a:custGeom>
              <a:avLst/>
              <a:gdLst/>
              <a:ahLst/>
              <a:cxnLst/>
              <a:rect l="l" t="t" r="r" b="b"/>
              <a:pathLst>
                <a:path w="635" h="635">
                  <a:moveTo>
                    <a:pt x="101" y="279"/>
                  </a:moveTo>
                  <a:lnTo>
                    <a:pt x="50" y="76"/>
                  </a:lnTo>
                </a:path>
              </a:pathLst>
            </a:custGeom>
            <a:ln w="3175">
              <a:solidFill>
                <a:srgbClr val="231F20"/>
              </a:solidFill>
            </a:ln>
          </p:spPr>
          <p:txBody>
            <a:bodyPr wrap="square" lIns="0" tIns="0" rIns="0" bIns="0" rtlCol="0"/>
            <a:lstStyle/>
            <a:p/>
          </p:txBody>
        </p:sp>
        <p:sp>
          <p:nvSpPr>
            <p:cNvPr id="7120" name="object 7120" descr=""/>
            <p:cNvSpPr/>
            <p:nvPr/>
          </p:nvSpPr>
          <p:spPr>
            <a:xfrm>
              <a:off x="5578711" y="239918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121" name="object 7121" descr=""/>
            <p:cNvSpPr/>
            <p:nvPr/>
          </p:nvSpPr>
          <p:spPr>
            <a:xfrm>
              <a:off x="5580736" y="2398461"/>
              <a:ext cx="635" cy="635"/>
            </a:xfrm>
            <a:custGeom>
              <a:avLst/>
              <a:gdLst/>
              <a:ahLst/>
              <a:cxnLst/>
              <a:rect l="l" t="t" r="r" b="b"/>
              <a:pathLst>
                <a:path w="635" h="635">
                  <a:moveTo>
                    <a:pt x="63" y="152"/>
                  </a:moveTo>
                  <a:lnTo>
                    <a:pt x="0" y="0"/>
                  </a:lnTo>
                </a:path>
                <a:path w="635" h="635">
                  <a:moveTo>
                    <a:pt x="63" y="152"/>
                  </a:moveTo>
                </a:path>
              </a:pathLst>
            </a:custGeom>
            <a:ln w="3175">
              <a:solidFill>
                <a:srgbClr val="231F20"/>
              </a:solidFill>
            </a:ln>
          </p:spPr>
          <p:txBody>
            <a:bodyPr wrap="square" lIns="0" tIns="0" rIns="0" bIns="0" rtlCol="0"/>
            <a:lstStyle/>
            <a:p/>
          </p:txBody>
        </p:sp>
        <p:sp>
          <p:nvSpPr>
            <p:cNvPr id="7122" name="object 7122" descr=""/>
            <p:cNvSpPr/>
            <p:nvPr/>
          </p:nvSpPr>
          <p:spPr>
            <a:xfrm>
              <a:off x="5580211" y="2397732"/>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7123" name="object 7123" descr=""/>
            <p:cNvSpPr/>
            <p:nvPr/>
          </p:nvSpPr>
          <p:spPr>
            <a:xfrm>
              <a:off x="5573522" y="2356246"/>
              <a:ext cx="635" cy="0"/>
            </a:xfrm>
            <a:custGeom>
              <a:avLst/>
              <a:gdLst/>
              <a:ahLst/>
              <a:cxnLst/>
              <a:rect l="l" t="t" r="r" b="b"/>
              <a:pathLst>
                <a:path w="635" h="0">
                  <a:moveTo>
                    <a:pt x="203" y="0"/>
                  </a:moveTo>
                  <a:lnTo>
                    <a:pt x="0" y="0"/>
                  </a:lnTo>
                </a:path>
              </a:pathLst>
            </a:custGeom>
            <a:ln w="3175">
              <a:solidFill>
                <a:srgbClr val="231F20"/>
              </a:solidFill>
            </a:ln>
          </p:spPr>
          <p:txBody>
            <a:bodyPr wrap="square" lIns="0" tIns="0" rIns="0" bIns="0" rtlCol="0"/>
            <a:lstStyle/>
            <a:p/>
          </p:txBody>
        </p:sp>
        <p:sp>
          <p:nvSpPr>
            <p:cNvPr id="7124" name="object 7124" descr=""/>
            <p:cNvSpPr/>
            <p:nvPr/>
          </p:nvSpPr>
          <p:spPr>
            <a:xfrm>
              <a:off x="5573402" y="2391713"/>
              <a:ext cx="1905" cy="635"/>
            </a:xfrm>
            <a:custGeom>
              <a:avLst/>
              <a:gdLst/>
              <a:ahLst/>
              <a:cxnLst/>
              <a:rect l="l" t="t" r="r" b="b"/>
              <a:pathLst>
                <a:path w="1904" h="635">
                  <a:moveTo>
                    <a:pt x="1308" y="152"/>
                  </a:moveTo>
                  <a:lnTo>
                    <a:pt x="876" y="50"/>
                  </a:lnTo>
                  <a:lnTo>
                    <a:pt x="444" y="0"/>
                  </a:lnTo>
                  <a:lnTo>
                    <a:pt x="0" y="0"/>
                  </a:lnTo>
                </a:path>
              </a:pathLst>
            </a:custGeom>
            <a:ln w="3175">
              <a:solidFill>
                <a:srgbClr val="231F20"/>
              </a:solidFill>
            </a:ln>
          </p:spPr>
          <p:txBody>
            <a:bodyPr wrap="square" lIns="0" tIns="0" rIns="0" bIns="0" rtlCol="0"/>
            <a:lstStyle/>
            <a:p/>
          </p:txBody>
        </p:sp>
        <p:sp>
          <p:nvSpPr>
            <p:cNvPr id="7125" name="object 7125" descr=""/>
            <p:cNvSpPr/>
            <p:nvPr/>
          </p:nvSpPr>
          <p:spPr>
            <a:xfrm>
              <a:off x="5576267" y="2392437"/>
              <a:ext cx="1270" cy="635"/>
            </a:xfrm>
            <a:custGeom>
              <a:avLst/>
              <a:gdLst/>
              <a:ahLst/>
              <a:cxnLst/>
              <a:rect l="l" t="t" r="r" b="b"/>
              <a:pathLst>
                <a:path w="1270" h="635">
                  <a:moveTo>
                    <a:pt x="812" y="520"/>
                  </a:moveTo>
                  <a:lnTo>
                    <a:pt x="558" y="317"/>
                  </a:lnTo>
                  <a:lnTo>
                    <a:pt x="279" y="152"/>
                  </a:lnTo>
                  <a:lnTo>
                    <a:pt x="0" y="0"/>
                  </a:lnTo>
                </a:path>
              </a:pathLst>
            </a:custGeom>
            <a:ln w="3175">
              <a:solidFill>
                <a:srgbClr val="231F20"/>
              </a:solidFill>
            </a:ln>
          </p:spPr>
          <p:txBody>
            <a:bodyPr wrap="square" lIns="0" tIns="0" rIns="0" bIns="0" rtlCol="0"/>
            <a:lstStyle/>
            <a:p/>
          </p:txBody>
        </p:sp>
        <p:sp>
          <p:nvSpPr>
            <p:cNvPr id="7126" name="object 7126" descr=""/>
            <p:cNvSpPr/>
            <p:nvPr/>
          </p:nvSpPr>
          <p:spPr>
            <a:xfrm>
              <a:off x="5574713" y="2391868"/>
              <a:ext cx="1270" cy="635"/>
            </a:xfrm>
            <a:custGeom>
              <a:avLst/>
              <a:gdLst/>
              <a:ahLst/>
              <a:cxnLst/>
              <a:rect l="l" t="t" r="r" b="b"/>
              <a:pathLst>
                <a:path w="1270" h="635">
                  <a:moveTo>
                    <a:pt x="1244" y="419"/>
                  </a:moveTo>
                  <a:lnTo>
                    <a:pt x="838" y="228"/>
                  </a:lnTo>
                  <a:lnTo>
                    <a:pt x="431" y="88"/>
                  </a:lnTo>
                  <a:lnTo>
                    <a:pt x="0" y="0"/>
                  </a:lnTo>
                </a:path>
              </a:pathLst>
            </a:custGeom>
            <a:ln w="3175">
              <a:solidFill>
                <a:srgbClr val="231F20"/>
              </a:solidFill>
            </a:ln>
          </p:spPr>
          <p:txBody>
            <a:bodyPr wrap="square" lIns="0" tIns="0" rIns="0" bIns="0" rtlCol="0"/>
            <a:lstStyle/>
            <a:p/>
          </p:txBody>
        </p:sp>
        <p:sp>
          <p:nvSpPr>
            <p:cNvPr id="7127" name="object 7127" descr=""/>
            <p:cNvSpPr/>
            <p:nvPr/>
          </p:nvSpPr>
          <p:spPr>
            <a:xfrm>
              <a:off x="5576051" y="2392322"/>
              <a:ext cx="635" cy="635"/>
            </a:xfrm>
            <a:custGeom>
              <a:avLst/>
              <a:gdLst/>
              <a:ahLst/>
              <a:cxnLst/>
              <a:rect l="l" t="t" r="r" b="b"/>
              <a:pathLst>
                <a:path w="635" h="635">
                  <a:moveTo>
                    <a:pt x="215" y="114"/>
                  </a:moveTo>
                  <a:lnTo>
                    <a:pt x="63" y="38"/>
                  </a:lnTo>
                </a:path>
              </a:pathLst>
            </a:custGeom>
            <a:ln w="3175">
              <a:solidFill>
                <a:srgbClr val="231F20"/>
              </a:solidFill>
            </a:ln>
          </p:spPr>
          <p:txBody>
            <a:bodyPr wrap="square" lIns="0" tIns="0" rIns="0" bIns="0" rtlCol="0"/>
            <a:lstStyle/>
            <a:p/>
          </p:txBody>
        </p:sp>
        <p:sp>
          <p:nvSpPr>
            <p:cNvPr id="7128" name="object 7128" descr=""/>
            <p:cNvSpPr/>
            <p:nvPr/>
          </p:nvSpPr>
          <p:spPr>
            <a:xfrm>
              <a:off x="5575961" y="2392286"/>
              <a:ext cx="635" cy="635"/>
            </a:xfrm>
            <a:custGeom>
              <a:avLst/>
              <a:gdLst/>
              <a:ahLst/>
              <a:cxnLst/>
              <a:rect l="l" t="t" r="r" b="b"/>
              <a:pathLst>
                <a:path w="635" h="635">
                  <a:moveTo>
                    <a:pt x="88" y="38"/>
                  </a:moveTo>
                  <a:lnTo>
                    <a:pt x="0" y="0"/>
                  </a:lnTo>
                </a:path>
              </a:pathLst>
            </a:custGeom>
            <a:ln w="3175">
              <a:solidFill>
                <a:srgbClr val="231F20"/>
              </a:solidFill>
            </a:ln>
          </p:spPr>
          <p:txBody>
            <a:bodyPr wrap="square" lIns="0" tIns="0" rIns="0" bIns="0" rtlCol="0"/>
            <a:lstStyle/>
            <a:p/>
          </p:txBody>
        </p:sp>
        <p:sp>
          <p:nvSpPr>
            <p:cNvPr id="7129" name="object 7129" descr=""/>
            <p:cNvSpPr/>
            <p:nvPr/>
          </p:nvSpPr>
          <p:spPr>
            <a:xfrm>
              <a:off x="5573391" y="2391713"/>
              <a:ext cx="3810" cy="1270"/>
            </a:xfrm>
            <a:custGeom>
              <a:avLst/>
              <a:gdLst/>
              <a:ahLst/>
              <a:cxnLst/>
              <a:rect l="l" t="t" r="r" b="b"/>
              <a:pathLst>
                <a:path w="3810" h="1269">
                  <a:moveTo>
                    <a:pt x="3695" y="1244"/>
                  </a:moveTo>
                  <a:lnTo>
                    <a:pt x="2641" y="444"/>
                  </a:lnTo>
                  <a:lnTo>
                    <a:pt x="1333" y="0"/>
                  </a:lnTo>
                  <a:lnTo>
                    <a:pt x="0" y="0"/>
                  </a:lnTo>
                </a:path>
              </a:pathLst>
            </a:custGeom>
            <a:ln w="3175">
              <a:solidFill>
                <a:srgbClr val="231F20"/>
              </a:solidFill>
            </a:ln>
          </p:spPr>
          <p:txBody>
            <a:bodyPr wrap="square" lIns="0" tIns="0" rIns="0" bIns="0" rtlCol="0"/>
            <a:lstStyle/>
            <a:p/>
          </p:txBody>
        </p:sp>
        <p:sp>
          <p:nvSpPr>
            <p:cNvPr id="7130" name="object 7130" descr=""/>
            <p:cNvSpPr/>
            <p:nvPr/>
          </p:nvSpPr>
          <p:spPr>
            <a:xfrm>
              <a:off x="5575015" y="2392231"/>
              <a:ext cx="1270" cy="635"/>
            </a:xfrm>
            <a:custGeom>
              <a:avLst/>
              <a:gdLst/>
              <a:ahLst/>
              <a:cxnLst/>
              <a:rect l="l" t="t" r="r" b="b"/>
              <a:pathLst>
                <a:path w="1270" h="635">
                  <a:moveTo>
                    <a:pt x="762" y="266"/>
                  </a:moveTo>
                  <a:lnTo>
                    <a:pt x="508" y="152"/>
                  </a:lnTo>
                  <a:lnTo>
                    <a:pt x="254" y="63"/>
                  </a:lnTo>
                  <a:lnTo>
                    <a:pt x="0" y="0"/>
                  </a:lnTo>
                </a:path>
              </a:pathLst>
            </a:custGeom>
            <a:ln w="3175">
              <a:solidFill>
                <a:srgbClr val="231F20"/>
              </a:solidFill>
            </a:ln>
          </p:spPr>
          <p:txBody>
            <a:bodyPr wrap="square" lIns="0" tIns="0" rIns="0" bIns="0" rtlCol="0"/>
            <a:lstStyle/>
            <a:p/>
          </p:txBody>
        </p:sp>
        <p:sp>
          <p:nvSpPr>
            <p:cNvPr id="7131" name="object 7131" descr=""/>
            <p:cNvSpPr/>
            <p:nvPr/>
          </p:nvSpPr>
          <p:spPr>
            <a:xfrm>
              <a:off x="5573402" y="2391989"/>
              <a:ext cx="1270" cy="635"/>
            </a:xfrm>
            <a:custGeom>
              <a:avLst/>
              <a:gdLst/>
              <a:ahLst/>
              <a:cxnLst/>
              <a:rect l="l" t="t" r="r" b="b"/>
              <a:pathLst>
                <a:path w="1270" h="635">
                  <a:moveTo>
                    <a:pt x="800" y="63"/>
                  </a:moveTo>
                  <a:lnTo>
                    <a:pt x="533" y="25"/>
                  </a:lnTo>
                  <a:lnTo>
                    <a:pt x="266" y="0"/>
                  </a:lnTo>
                  <a:lnTo>
                    <a:pt x="0" y="0"/>
                  </a:lnTo>
                </a:path>
              </a:pathLst>
            </a:custGeom>
            <a:ln w="3175">
              <a:solidFill>
                <a:srgbClr val="231F20"/>
              </a:solidFill>
            </a:ln>
          </p:spPr>
          <p:txBody>
            <a:bodyPr wrap="square" lIns="0" tIns="0" rIns="0" bIns="0" rtlCol="0"/>
            <a:lstStyle/>
            <a:p/>
          </p:txBody>
        </p:sp>
        <p:sp>
          <p:nvSpPr>
            <p:cNvPr id="7132" name="object 7132" descr=""/>
            <p:cNvSpPr/>
            <p:nvPr/>
          </p:nvSpPr>
          <p:spPr>
            <a:xfrm>
              <a:off x="5573396" y="2391990"/>
              <a:ext cx="2540" cy="635"/>
            </a:xfrm>
            <a:custGeom>
              <a:avLst/>
              <a:gdLst/>
              <a:ahLst/>
              <a:cxnLst/>
              <a:rect l="l" t="t" r="r" b="b"/>
              <a:pathLst>
                <a:path w="2539" h="635">
                  <a:moveTo>
                    <a:pt x="2374" y="507"/>
                  </a:moveTo>
                  <a:lnTo>
                    <a:pt x="1625" y="177"/>
                  </a:lnTo>
                  <a:lnTo>
                    <a:pt x="812" y="0"/>
                  </a:lnTo>
                  <a:lnTo>
                    <a:pt x="0" y="0"/>
                  </a:lnTo>
                </a:path>
              </a:pathLst>
            </a:custGeom>
            <a:ln w="3175">
              <a:solidFill>
                <a:srgbClr val="231F20"/>
              </a:solidFill>
            </a:ln>
          </p:spPr>
          <p:txBody>
            <a:bodyPr wrap="square" lIns="0" tIns="0" rIns="0" bIns="0" rtlCol="0"/>
            <a:lstStyle/>
            <a:p/>
          </p:txBody>
        </p:sp>
        <p:sp>
          <p:nvSpPr>
            <p:cNvPr id="7133" name="object 7133" descr=""/>
            <p:cNvSpPr/>
            <p:nvPr/>
          </p:nvSpPr>
          <p:spPr>
            <a:xfrm>
              <a:off x="5574165" y="2392309"/>
              <a:ext cx="1270" cy="635"/>
            </a:xfrm>
            <a:custGeom>
              <a:avLst/>
              <a:gdLst/>
              <a:ahLst/>
              <a:cxnLst/>
              <a:rect l="l" t="t" r="r" b="b"/>
              <a:pathLst>
                <a:path w="1270" h="635">
                  <a:moveTo>
                    <a:pt x="774" y="165"/>
                  </a:moveTo>
                  <a:lnTo>
                    <a:pt x="520" y="101"/>
                  </a:lnTo>
                  <a:lnTo>
                    <a:pt x="266" y="38"/>
                  </a:lnTo>
                  <a:lnTo>
                    <a:pt x="0" y="0"/>
                  </a:lnTo>
                </a:path>
              </a:pathLst>
            </a:custGeom>
            <a:ln w="3175">
              <a:solidFill>
                <a:srgbClr val="231F20"/>
              </a:solidFill>
            </a:ln>
          </p:spPr>
          <p:txBody>
            <a:bodyPr wrap="square" lIns="0" tIns="0" rIns="0" bIns="0" rtlCol="0"/>
            <a:lstStyle/>
            <a:p/>
          </p:txBody>
        </p:sp>
        <p:sp>
          <p:nvSpPr>
            <p:cNvPr id="7134" name="object 7134" descr=""/>
            <p:cNvSpPr/>
            <p:nvPr/>
          </p:nvSpPr>
          <p:spPr>
            <a:xfrm>
              <a:off x="5575575" y="2395785"/>
              <a:ext cx="635" cy="635"/>
            </a:xfrm>
            <a:custGeom>
              <a:avLst/>
              <a:gdLst/>
              <a:ahLst/>
              <a:cxnLst/>
              <a:rect l="l" t="t" r="r" b="b"/>
              <a:pathLst>
                <a:path w="635" h="635">
                  <a:moveTo>
                    <a:pt x="190" y="25"/>
                  </a:moveTo>
                  <a:lnTo>
                    <a:pt x="0" y="0"/>
                  </a:lnTo>
                </a:path>
              </a:pathLst>
            </a:custGeom>
            <a:ln w="3175">
              <a:solidFill>
                <a:srgbClr val="231F20"/>
              </a:solidFill>
            </a:ln>
          </p:spPr>
          <p:txBody>
            <a:bodyPr wrap="square" lIns="0" tIns="0" rIns="0" bIns="0" rtlCol="0"/>
            <a:lstStyle/>
            <a:p/>
          </p:txBody>
        </p:sp>
        <p:sp>
          <p:nvSpPr>
            <p:cNvPr id="7135" name="object 7135" descr=""/>
            <p:cNvSpPr/>
            <p:nvPr/>
          </p:nvSpPr>
          <p:spPr>
            <a:xfrm>
              <a:off x="5575566" y="2395786"/>
              <a:ext cx="1270" cy="635"/>
            </a:xfrm>
            <a:custGeom>
              <a:avLst/>
              <a:gdLst/>
              <a:ahLst/>
              <a:cxnLst/>
              <a:rect l="l" t="t" r="r" b="b"/>
              <a:pathLst>
                <a:path w="1270" h="635">
                  <a:moveTo>
                    <a:pt x="825" y="469"/>
                  </a:moveTo>
                  <a:lnTo>
                    <a:pt x="660" y="190"/>
                  </a:lnTo>
                  <a:lnTo>
                    <a:pt x="342" y="0"/>
                  </a:lnTo>
                  <a:lnTo>
                    <a:pt x="0" y="0"/>
                  </a:lnTo>
                </a:path>
              </a:pathLst>
            </a:custGeom>
            <a:ln w="3175">
              <a:solidFill>
                <a:srgbClr val="231F20"/>
              </a:solidFill>
            </a:ln>
          </p:spPr>
          <p:txBody>
            <a:bodyPr wrap="square" lIns="0" tIns="0" rIns="0" bIns="0" rtlCol="0"/>
            <a:lstStyle/>
            <a:p/>
          </p:txBody>
        </p:sp>
        <p:sp>
          <p:nvSpPr>
            <p:cNvPr id="7136" name="object 7136" descr=""/>
            <p:cNvSpPr/>
            <p:nvPr/>
          </p:nvSpPr>
          <p:spPr>
            <a:xfrm>
              <a:off x="5573335" y="2355973"/>
              <a:ext cx="635" cy="635"/>
            </a:xfrm>
            <a:custGeom>
              <a:avLst/>
              <a:gdLst/>
              <a:ahLst/>
              <a:cxnLst/>
              <a:rect l="l" t="t" r="r" b="b"/>
              <a:pathLst>
                <a:path w="635" h="635">
                  <a:moveTo>
                    <a:pt x="215" y="12"/>
                  </a:moveTo>
                  <a:lnTo>
                    <a:pt x="63" y="0"/>
                  </a:lnTo>
                </a:path>
              </a:pathLst>
            </a:custGeom>
            <a:ln w="3175">
              <a:solidFill>
                <a:srgbClr val="231F20"/>
              </a:solidFill>
            </a:ln>
          </p:spPr>
          <p:txBody>
            <a:bodyPr wrap="square" lIns="0" tIns="0" rIns="0" bIns="0" rtlCol="0"/>
            <a:lstStyle/>
            <a:p/>
          </p:txBody>
        </p:sp>
        <p:sp>
          <p:nvSpPr>
            <p:cNvPr id="7137" name="object 7137" descr=""/>
            <p:cNvSpPr/>
            <p:nvPr/>
          </p:nvSpPr>
          <p:spPr>
            <a:xfrm>
              <a:off x="5571989" y="239470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138" name="object 7138" descr=""/>
            <p:cNvSpPr/>
            <p:nvPr/>
          </p:nvSpPr>
          <p:spPr>
            <a:xfrm>
              <a:off x="5572739" y="239423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139" name="object 7139" descr=""/>
            <p:cNvSpPr/>
            <p:nvPr/>
          </p:nvSpPr>
          <p:spPr>
            <a:xfrm>
              <a:off x="5572292" y="2393651"/>
              <a:ext cx="635" cy="635"/>
            </a:xfrm>
            <a:custGeom>
              <a:avLst/>
              <a:gdLst/>
              <a:ahLst/>
              <a:cxnLst/>
              <a:rect l="l" t="t" r="r" b="b"/>
              <a:pathLst>
                <a:path w="635" h="635">
                  <a:moveTo>
                    <a:pt x="0" y="0"/>
                  </a:moveTo>
                  <a:lnTo>
                    <a:pt x="76" y="139"/>
                  </a:lnTo>
                </a:path>
              </a:pathLst>
            </a:custGeom>
            <a:ln w="3175">
              <a:solidFill>
                <a:srgbClr val="231F20"/>
              </a:solidFill>
            </a:ln>
          </p:spPr>
          <p:txBody>
            <a:bodyPr wrap="square" lIns="0" tIns="0" rIns="0" bIns="0" rtlCol="0"/>
            <a:lstStyle/>
            <a:p/>
          </p:txBody>
        </p:sp>
        <p:sp>
          <p:nvSpPr>
            <p:cNvPr id="7140" name="object 7140" descr=""/>
            <p:cNvSpPr/>
            <p:nvPr/>
          </p:nvSpPr>
          <p:spPr>
            <a:xfrm>
              <a:off x="5572180" y="2393206"/>
              <a:ext cx="635" cy="1270"/>
            </a:xfrm>
            <a:custGeom>
              <a:avLst/>
              <a:gdLst/>
              <a:ahLst/>
              <a:cxnLst/>
              <a:rect l="l" t="t" r="r" b="b"/>
              <a:pathLst>
                <a:path w="635" h="1269">
                  <a:moveTo>
                    <a:pt x="0" y="0"/>
                  </a:moveTo>
                  <a:lnTo>
                    <a:pt x="0" y="355"/>
                  </a:lnTo>
                  <a:lnTo>
                    <a:pt x="203" y="698"/>
                  </a:lnTo>
                  <a:lnTo>
                    <a:pt x="520" y="850"/>
                  </a:lnTo>
                </a:path>
              </a:pathLst>
            </a:custGeom>
            <a:ln w="3175">
              <a:solidFill>
                <a:srgbClr val="231F20"/>
              </a:solidFill>
            </a:ln>
          </p:spPr>
          <p:txBody>
            <a:bodyPr wrap="square" lIns="0" tIns="0" rIns="0" bIns="0" rtlCol="0"/>
            <a:lstStyle/>
            <a:p/>
          </p:txBody>
        </p:sp>
        <p:sp>
          <p:nvSpPr>
            <p:cNvPr id="7141" name="object 7141" descr=""/>
            <p:cNvSpPr/>
            <p:nvPr/>
          </p:nvSpPr>
          <p:spPr>
            <a:xfrm>
              <a:off x="5572243" y="2393552"/>
              <a:ext cx="635" cy="635"/>
            </a:xfrm>
            <a:custGeom>
              <a:avLst/>
              <a:gdLst/>
              <a:ahLst/>
              <a:cxnLst/>
              <a:rect l="l" t="t" r="r" b="b"/>
              <a:pathLst>
                <a:path w="635" h="635">
                  <a:moveTo>
                    <a:pt x="0" y="0"/>
                  </a:moveTo>
                </a:path>
                <a:path w="635" h="635">
                  <a:moveTo>
                    <a:pt x="0" y="0"/>
                  </a:moveTo>
                  <a:lnTo>
                    <a:pt x="88" y="177"/>
                  </a:lnTo>
                </a:path>
              </a:pathLst>
            </a:custGeom>
            <a:ln w="3175">
              <a:solidFill>
                <a:srgbClr val="231F20"/>
              </a:solidFill>
            </a:ln>
          </p:spPr>
          <p:txBody>
            <a:bodyPr wrap="square" lIns="0" tIns="0" rIns="0" bIns="0" rtlCol="0"/>
            <a:lstStyle/>
            <a:p/>
          </p:txBody>
        </p:sp>
        <p:sp>
          <p:nvSpPr>
            <p:cNvPr id="7142" name="object 7142" descr=""/>
            <p:cNvSpPr/>
            <p:nvPr/>
          </p:nvSpPr>
          <p:spPr>
            <a:xfrm>
              <a:off x="5572385" y="239380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143" name="object 7143" descr=""/>
            <p:cNvSpPr/>
            <p:nvPr/>
          </p:nvSpPr>
          <p:spPr>
            <a:xfrm>
              <a:off x="5574531" y="2391811"/>
              <a:ext cx="635" cy="635"/>
            </a:xfrm>
            <a:custGeom>
              <a:avLst/>
              <a:gdLst/>
              <a:ahLst/>
              <a:cxnLst/>
              <a:rect l="l" t="t" r="r" b="b"/>
              <a:pathLst>
                <a:path w="635" h="635">
                  <a:moveTo>
                    <a:pt x="0" y="203"/>
                  </a:moveTo>
                  <a:lnTo>
                    <a:pt x="139" y="0"/>
                  </a:lnTo>
                </a:path>
              </a:pathLst>
            </a:custGeom>
            <a:ln w="3175">
              <a:solidFill>
                <a:srgbClr val="231F20"/>
              </a:solidFill>
            </a:ln>
          </p:spPr>
          <p:txBody>
            <a:bodyPr wrap="square" lIns="0" tIns="0" rIns="0" bIns="0" rtlCol="0"/>
            <a:lstStyle/>
            <a:p/>
          </p:txBody>
        </p:sp>
        <p:sp>
          <p:nvSpPr>
            <p:cNvPr id="7144" name="object 7144" descr=""/>
            <p:cNvSpPr/>
            <p:nvPr/>
          </p:nvSpPr>
          <p:spPr>
            <a:xfrm>
              <a:off x="5573800" y="2391547"/>
              <a:ext cx="635" cy="635"/>
            </a:xfrm>
            <a:custGeom>
              <a:avLst/>
              <a:gdLst/>
              <a:ahLst/>
              <a:cxnLst/>
              <a:rect l="l" t="t" r="r" b="b"/>
              <a:pathLst>
                <a:path w="635" h="635">
                  <a:moveTo>
                    <a:pt x="0" y="355"/>
                  </a:moveTo>
                  <a:lnTo>
                    <a:pt x="165" y="279"/>
                  </a:lnTo>
                  <a:lnTo>
                    <a:pt x="304" y="152"/>
                  </a:lnTo>
                  <a:lnTo>
                    <a:pt x="406" y="0"/>
                  </a:lnTo>
                </a:path>
              </a:pathLst>
            </a:custGeom>
            <a:ln w="3175">
              <a:solidFill>
                <a:srgbClr val="231F20"/>
              </a:solidFill>
            </a:ln>
          </p:spPr>
          <p:txBody>
            <a:bodyPr wrap="square" lIns="0" tIns="0" rIns="0" bIns="0" rtlCol="0"/>
            <a:lstStyle/>
            <a:p/>
          </p:txBody>
        </p:sp>
        <p:sp>
          <p:nvSpPr>
            <p:cNvPr id="7145" name="object 7145" descr=""/>
            <p:cNvSpPr/>
            <p:nvPr/>
          </p:nvSpPr>
          <p:spPr>
            <a:xfrm>
              <a:off x="5571641" y="2393206"/>
              <a:ext cx="0" cy="635"/>
            </a:xfrm>
            <a:custGeom>
              <a:avLst/>
              <a:gdLst/>
              <a:ahLst/>
              <a:cxnLst/>
              <a:rect l="l" t="t" r="r" b="b"/>
              <a:pathLst>
                <a:path w="0" h="635">
                  <a:moveTo>
                    <a:pt x="0" y="0"/>
                  </a:moveTo>
                  <a:lnTo>
                    <a:pt x="0" y="76"/>
                  </a:lnTo>
                </a:path>
              </a:pathLst>
            </a:custGeom>
            <a:ln w="3175">
              <a:solidFill>
                <a:srgbClr val="231F20"/>
              </a:solidFill>
            </a:ln>
          </p:spPr>
          <p:txBody>
            <a:bodyPr wrap="square" lIns="0" tIns="0" rIns="0" bIns="0" rtlCol="0"/>
            <a:lstStyle/>
            <a:p/>
          </p:txBody>
        </p:sp>
        <p:sp>
          <p:nvSpPr>
            <p:cNvPr id="7146" name="object 7146" descr=""/>
            <p:cNvSpPr/>
            <p:nvPr/>
          </p:nvSpPr>
          <p:spPr>
            <a:xfrm>
              <a:off x="5577048" y="2394046"/>
              <a:ext cx="0" cy="635"/>
            </a:xfrm>
            <a:custGeom>
              <a:avLst/>
              <a:gdLst/>
              <a:ahLst/>
              <a:cxnLst/>
              <a:rect l="l" t="t" r="r" b="b"/>
              <a:pathLst>
                <a:path w="0" h="635">
                  <a:moveTo>
                    <a:pt x="0" y="126"/>
                  </a:moveTo>
                </a:path>
              </a:pathLst>
            </a:custGeom>
            <a:ln w="3175">
              <a:solidFill>
                <a:srgbClr val="231F20"/>
              </a:solidFill>
            </a:ln>
          </p:spPr>
          <p:txBody>
            <a:bodyPr wrap="square" lIns="0" tIns="0" rIns="0" bIns="0" rtlCol="0"/>
            <a:lstStyle/>
            <a:p/>
          </p:txBody>
        </p:sp>
        <p:sp>
          <p:nvSpPr>
            <p:cNvPr id="7147" name="object 7147" descr=""/>
            <p:cNvSpPr/>
            <p:nvPr/>
          </p:nvSpPr>
          <p:spPr>
            <a:xfrm>
              <a:off x="5575867" y="2392808"/>
              <a:ext cx="635" cy="0"/>
            </a:xfrm>
            <a:custGeom>
              <a:avLst/>
              <a:gdLst/>
              <a:ahLst/>
              <a:cxnLst/>
              <a:rect l="l" t="t" r="r" b="b"/>
              <a:pathLst>
                <a:path w="635" h="0">
                  <a:moveTo>
                    <a:pt x="114" y="0"/>
                  </a:moveTo>
                  <a:lnTo>
                    <a:pt x="0" y="0"/>
                  </a:lnTo>
                </a:path>
              </a:pathLst>
            </a:custGeom>
            <a:ln w="3175">
              <a:solidFill>
                <a:srgbClr val="231F20"/>
              </a:solidFill>
            </a:ln>
          </p:spPr>
          <p:txBody>
            <a:bodyPr wrap="square" lIns="0" tIns="0" rIns="0" bIns="0" rtlCol="0"/>
            <a:lstStyle/>
            <a:p/>
          </p:txBody>
        </p:sp>
        <p:sp>
          <p:nvSpPr>
            <p:cNvPr id="7148" name="object 7148" descr=""/>
            <p:cNvSpPr/>
            <p:nvPr/>
          </p:nvSpPr>
          <p:spPr>
            <a:xfrm>
              <a:off x="5576633" y="2392766"/>
              <a:ext cx="635" cy="635"/>
            </a:xfrm>
            <a:custGeom>
              <a:avLst/>
              <a:gdLst/>
              <a:ahLst/>
              <a:cxnLst/>
              <a:rect l="l" t="t" r="r" b="b"/>
              <a:pathLst>
                <a:path w="635" h="635">
                  <a:moveTo>
                    <a:pt x="266" y="215"/>
                  </a:moveTo>
                  <a:lnTo>
                    <a:pt x="101" y="63"/>
                  </a:lnTo>
                </a:path>
              </a:pathLst>
            </a:custGeom>
            <a:ln w="3175">
              <a:solidFill>
                <a:srgbClr val="231F20"/>
              </a:solidFill>
            </a:ln>
          </p:spPr>
          <p:txBody>
            <a:bodyPr wrap="square" lIns="0" tIns="0" rIns="0" bIns="0" rtlCol="0"/>
            <a:lstStyle/>
            <a:p/>
          </p:txBody>
        </p:sp>
        <p:sp>
          <p:nvSpPr>
            <p:cNvPr id="7149" name="object 7149" descr=""/>
            <p:cNvSpPr/>
            <p:nvPr/>
          </p:nvSpPr>
          <p:spPr>
            <a:xfrm>
              <a:off x="5574568" y="239480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150" name="object 7150" descr=""/>
            <p:cNvSpPr/>
            <p:nvPr/>
          </p:nvSpPr>
          <p:spPr>
            <a:xfrm>
              <a:off x="5576479" y="2392978"/>
              <a:ext cx="635" cy="635"/>
            </a:xfrm>
            <a:custGeom>
              <a:avLst/>
              <a:gdLst/>
              <a:ahLst/>
              <a:cxnLst/>
              <a:rect l="l" t="t" r="r" b="b"/>
              <a:pathLst>
                <a:path w="635" h="635">
                  <a:moveTo>
                    <a:pt x="215" y="177"/>
                  </a:moveTo>
                  <a:lnTo>
                    <a:pt x="76" y="50"/>
                  </a:lnTo>
                </a:path>
              </a:pathLst>
            </a:custGeom>
            <a:ln w="3175">
              <a:solidFill>
                <a:srgbClr val="231F20"/>
              </a:solidFill>
            </a:ln>
          </p:spPr>
          <p:txBody>
            <a:bodyPr wrap="square" lIns="0" tIns="0" rIns="0" bIns="0" rtlCol="0"/>
            <a:lstStyle/>
            <a:p/>
          </p:txBody>
        </p:sp>
        <p:sp>
          <p:nvSpPr>
            <p:cNvPr id="7151" name="object 7151" descr=""/>
            <p:cNvSpPr/>
            <p:nvPr/>
          </p:nvSpPr>
          <p:spPr>
            <a:xfrm>
              <a:off x="5576698" y="2393151"/>
              <a:ext cx="635" cy="635"/>
            </a:xfrm>
            <a:custGeom>
              <a:avLst/>
              <a:gdLst/>
              <a:ahLst/>
              <a:cxnLst/>
              <a:rect l="l" t="t" r="r" b="b"/>
              <a:pathLst>
                <a:path w="635" h="635">
                  <a:moveTo>
                    <a:pt x="177" y="228"/>
                  </a:moveTo>
                  <a:lnTo>
                    <a:pt x="63" y="76"/>
                  </a:lnTo>
                </a:path>
              </a:pathLst>
            </a:custGeom>
            <a:ln w="3175">
              <a:solidFill>
                <a:srgbClr val="231F20"/>
              </a:solidFill>
            </a:ln>
          </p:spPr>
          <p:txBody>
            <a:bodyPr wrap="square" lIns="0" tIns="0" rIns="0" bIns="0" rtlCol="0"/>
            <a:lstStyle/>
            <a:p/>
          </p:txBody>
        </p:sp>
        <p:sp>
          <p:nvSpPr>
            <p:cNvPr id="7152" name="object 7152" descr=""/>
            <p:cNvSpPr/>
            <p:nvPr/>
          </p:nvSpPr>
          <p:spPr>
            <a:xfrm>
              <a:off x="5574351" y="2393924"/>
              <a:ext cx="0" cy="635"/>
            </a:xfrm>
            <a:custGeom>
              <a:avLst/>
              <a:gdLst/>
              <a:ahLst/>
              <a:cxnLst/>
              <a:rect l="l" t="t" r="r" b="b"/>
              <a:pathLst>
                <a:path w="0" h="635">
                  <a:moveTo>
                    <a:pt x="0" y="0"/>
                  </a:moveTo>
                  <a:lnTo>
                    <a:pt x="0" y="139"/>
                  </a:lnTo>
                </a:path>
              </a:pathLst>
            </a:custGeom>
            <a:ln w="3175">
              <a:solidFill>
                <a:srgbClr val="231F20"/>
              </a:solidFill>
            </a:ln>
          </p:spPr>
          <p:txBody>
            <a:bodyPr wrap="square" lIns="0" tIns="0" rIns="0" bIns="0" rtlCol="0"/>
            <a:lstStyle/>
            <a:p/>
          </p:txBody>
        </p:sp>
        <p:sp>
          <p:nvSpPr>
            <p:cNvPr id="7153" name="object 7153" descr=""/>
            <p:cNvSpPr/>
            <p:nvPr/>
          </p:nvSpPr>
          <p:spPr>
            <a:xfrm>
              <a:off x="5574809" y="2392722"/>
              <a:ext cx="635" cy="635"/>
            </a:xfrm>
            <a:custGeom>
              <a:avLst/>
              <a:gdLst/>
              <a:ahLst/>
              <a:cxnLst/>
              <a:rect l="l" t="t" r="r" b="b"/>
              <a:pathLst>
                <a:path w="635" h="635">
                  <a:moveTo>
                    <a:pt x="304" y="0"/>
                  </a:moveTo>
                  <a:lnTo>
                    <a:pt x="88" y="139"/>
                  </a:lnTo>
                </a:path>
              </a:pathLst>
            </a:custGeom>
            <a:ln w="3175">
              <a:solidFill>
                <a:srgbClr val="231F20"/>
              </a:solidFill>
            </a:ln>
          </p:spPr>
          <p:txBody>
            <a:bodyPr wrap="square" lIns="0" tIns="0" rIns="0" bIns="0" rtlCol="0"/>
            <a:lstStyle/>
            <a:p/>
          </p:txBody>
        </p:sp>
        <p:sp>
          <p:nvSpPr>
            <p:cNvPr id="7154" name="object 7154" descr=""/>
            <p:cNvSpPr/>
            <p:nvPr/>
          </p:nvSpPr>
          <p:spPr>
            <a:xfrm>
              <a:off x="5576896" y="2392978"/>
              <a:ext cx="635" cy="635"/>
            </a:xfrm>
            <a:custGeom>
              <a:avLst/>
              <a:gdLst/>
              <a:ahLst/>
              <a:cxnLst/>
              <a:rect l="l" t="t" r="r" b="b"/>
              <a:pathLst>
                <a:path w="635" h="635">
                  <a:moveTo>
                    <a:pt x="139" y="165"/>
                  </a:moveTo>
                  <a:lnTo>
                    <a:pt x="0" y="0"/>
                  </a:lnTo>
                </a:path>
              </a:pathLst>
            </a:custGeom>
            <a:ln w="3175">
              <a:solidFill>
                <a:srgbClr val="231F20"/>
              </a:solidFill>
            </a:ln>
          </p:spPr>
          <p:txBody>
            <a:bodyPr wrap="square" lIns="0" tIns="0" rIns="0" bIns="0" rtlCol="0"/>
            <a:lstStyle/>
            <a:p/>
          </p:txBody>
        </p:sp>
        <p:sp>
          <p:nvSpPr>
            <p:cNvPr id="7155" name="object 7155" descr=""/>
            <p:cNvSpPr/>
            <p:nvPr/>
          </p:nvSpPr>
          <p:spPr>
            <a:xfrm>
              <a:off x="5576900" y="2394799"/>
              <a:ext cx="635" cy="635"/>
            </a:xfrm>
            <a:custGeom>
              <a:avLst/>
              <a:gdLst/>
              <a:ahLst/>
              <a:cxnLst/>
              <a:rect l="l" t="t" r="r" b="b"/>
              <a:pathLst>
                <a:path w="635" h="635">
                  <a:moveTo>
                    <a:pt x="0" y="266"/>
                  </a:moveTo>
                  <a:lnTo>
                    <a:pt x="139" y="88"/>
                  </a:lnTo>
                </a:path>
              </a:pathLst>
            </a:custGeom>
            <a:ln w="3175">
              <a:solidFill>
                <a:srgbClr val="231F20"/>
              </a:solidFill>
            </a:ln>
          </p:spPr>
          <p:txBody>
            <a:bodyPr wrap="square" lIns="0" tIns="0" rIns="0" bIns="0" rtlCol="0"/>
            <a:lstStyle/>
            <a:p/>
          </p:txBody>
        </p:sp>
        <p:sp>
          <p:nvSpPr>
            <p:cNvPr id="7156" name="object 7156" descr=""/>
            <p:cNvSpPr/>
            <p:nvPr/>
          </p:nvSpPr>
          <p:spPr>
            <a:xfrm>
              <a:off x="5575108" y="2395326"/>
              <a:ext cx="635" cy="635"/>
            </a:xfrm>
            <a:custGeom>
              <a:avLst/>
              <a:gdLst/>
              <a:ahLst/>
              <a:cxnLst/>
              <a:rect l="l" t="t" r="r" b="b"/>
              <a:pathLst>
                <a:path w="635" h="635">
                  <a:moveTo>
                    <a:pt x="0" y="0"/>
                  </a:moveTo>
                  <a:lnTo>
                    <a:pt x="190" y="88"/>
                  </a:lnTo>
                </a:path>
              </a:pathLst>
            </a:custGeom>
            <a:ln w="3175">
              <a:solidFill>
                <a:srgbClr val="231F20"/>
              </a:solidFill>
            </a:ln>
          </p:spPr>
          <p:txBody>
            <a:bodyPr wrap="square" lIns="0" tIns="0" rIns="0" bIns="0" rtlCol="0"/>
            <a:lstStyle/>
            <a:p/>
          </p:txBody>
        </p:sp>
        <p:sp>
          <p:nvSpPr>
            <p:cNvPr id="7157" name="object 7157" descr=""/>
            <p:cNvSpPr/>
            <p:nvPr/>
          </p:nvSpPr>
          <p:spPr>
            <a:xfrm>
              <a:off x="5574633" y="2392945"/>
              <a:ext cx="635" cy="635"/>
            </a:xfrm>
            <a:custGeom>
              <a:avLst/>
              <a:gdLst/>
              <a:ahLst/>
              <a:cxnLst/>
              <a:rect l="l" t="t" r="r" b="b"/>
              <a:pathLst>
                <a:path w="635" h="635">
                  <a:moveTo>
                    <a:pt x="177" y="0"/>
                  </a:moveTo>
                  <a:lnTo>
                    <a:pt x="50" y="139"/>
                  </a:lnTo>
                </a:path>
              </a:pathLst>
            </a:custGeom>
            <a:ln w="3175">
              <a:solidFill>
                <a:srgbClr val="231F20"/>
              </a:solidFill>
            </a:ln>
          </p:spPr>
          <p:txBody>
            <a:bodyPr wrap="square" lIns="0" tIns="0" rIns="0" bIns="0" rtlCol="0"/>
            <a:lstStyle/>
            <a:p/>
          </p:txBody>
        </p:sp>
        <p:sp>
          <p:nvSpPr>
            <p:cNvPr id="7158" name="object 7158" descr=""/>
            <p:cNvSpPr/>
            <p:nvPr/>
          </p:nvSpPr>
          <p:spPr>
            <a:xfrm>
              <a:off x="5574351" y="2392511"/>
              <a:ext cx="3175" cy="3175"/>
            </a:xfrm>
            <a:custGeom>
              <a:avLst/>
              <a:gdLst/>
              <a:ahLst/>
              <a:cxnLst/>
              <a:rect l="l" t="t" r="r" b="b"/>
              <a:pathLst>
                <a:path w="3175" h="3175">
                  <a:moveTo>
                    <a:pt x="0" y="1600"/>
                  </a:moveTo>
                  <a:lnTo>
                    <a:pt x="38" y="2400"/>
                  </a:lnTo>
                  <a:lnTo>
                    <a:pt x="723" y="3022"/>
                  </a:lnTo>
                  <a:lnTo>
                    <a:pt x="1536" y="2997"/>
                  </a:lnTo>
                  <a:lnTo>
                    <a:pt x="2336" y="2971"/>
                  </a:lnTo>
                  <a:lnTo>
                    <a:pt x="2971" y="2324"/>
                  </a:lnTo>
                  <a:lnTo>
                    <a:pt x="2971" y="1511"/>
                  </a:lnTo>
                  <a:lnTo>
                    <a:pt x="2971" y="711"/>
                  </a:lnTo>
                  <a:lnTo>
                    <a:pt x="2336" y="50"/>
                  </a:lnTo>
                  <a:lnTo>
                    <a:pt x="1536" y="25"/>
                  </a:lnTo>
                  <a:lnTo>
                    <a:pt x="723" y="0"/>
                  </a:lnTo>
                  <a:lnTo>
                    <a:pt x="38" y="622"/>
                  </a:lnTo>
                  <a:lnTo>
                    <a:pt x="0" y="1422"/>
                  </a:lnTo>
                </a:path>
              </a:pathLst>
            </a:custGeom>
            <a:ln w="3175">
              <a:solidFill>
                <a:srgbClr val="231F20"/>
              </a:solidFill>
            </a:ln>
          </p:spPr>
          <p:txBody>
            <a:bodyPr wrap="square" lIns="0" tIns="0" rIns="0" bIns="0" rtlCol="0"/>
            <a:lstStyle/>
            <a:p/>
          </p:txBody>
        </p:sp>
        <p:sp>
          <p:nvSpPr>
            <p:cNvPr id="7159" name="object 7159" descr=""/>
            <p:cNvSpPr/>
            <p:nvPr/>
          </p:nvSpPr>
          <p:spPr>
            <a:xfrm>
              <a:off x="5576436" y="2392657"/>
              <a:ext cx="635" cy="635"/>
            </a:xfrm>
            <a:custGeom>
              <a:avLst/>
              <a:gdLst/>
              <a:ahLst/>
              <a:cxnLst/>
              <a:rect l="l" t="t" r="r" b="b"/>
              <a:pathLst>
                <a:path w="635" h="635">
                  <a:moveTo>
                    <a:pt x="203" y="114"/>
                  </a:moveTo>
                  <a:lnTo>
                    <a:pt x="63" y="25"/>
                  </a:lnTo>
                </a:path>
              </a:pathLst>
            </a:custGeom>
            <a:ln w="3175">
              <a:solidFill>
                <a:srgbClr val="231F20"/>
              </a:solidFill>
            </a:ln>
          </p:spPr>
          <p:txBody>
            <a:bodyPr wrap="square" lIns="0" tIns="0" rIns="0" bIns="0" rtlCol="0"/>
            <a:lstStyle/>
            <a:p/>
          </p:txBody>
        </p:sp>
        <p:sp>
          <p:nvSpPr>
            <p:cNvPr id="7160" name="object 7160" descr=""/>
            <p:cNvSpPr/>
            <p:nvPr/>
          </p:nvSpPr>
          <p:spPr>
            <a:xfrm>
              <a:off x="5575115" y="2392623"/>
              <a:ext cx="635" cy="635"/>
            </a:xfrm>
            <a:custGeom>
              <a:avLst/>
              <a:gdLst/>
              <a:ahLst/>
              <a:cxnLst/>
              <a:rect l="l" t="t" r="r" b="b"/>
              <a:pathLst>
                <a:path w="635" h="635">
                  <a:moveTo>
                    <a:pt x="203" y="0"/>
                  </a:moveTo>
                  <a:lnTo>
                    <a:pt x="63" y="63"/>
                  </a:lnTo>
                </a:path>
              </a:pathLst>
            </a:custGeom>
            <a:ln w="3175">
              <a:solidFill>
                <a:srgbClr val="231F20"/>
              </a:solidFill>
            </a:ln>
          </p:spPr>
          <p:txBody>
            <a:bodyPr wrap="square" lIns="0" tIns="0" rIns="0" bIns="0" rtlCol="0"/>
            <a:lstStyle/>
            <a:p/>
          </p:txBody>
        </p:sp>
        <p:sp>
          <p:nvSpPr>
            <p:cNvPr id="7161" name="object 7161" descr=""/>
            <p:cNvSpPr/>
            <p:nvPr/>
          </p:nvSpPr>
          <p:spPr>
            <a:xfrm>
              <a:off x="5576435" y="2395274"/>
              <a:ext cx="635" cy="635"/>
            </a:xfrm>
            <a:custGeom>
              <a:avLst/>
              <a:gdLst/>
              <a:ahLst/>
              <a:cxnLst/>
              <a:rect l="l" t="t" r="r" b="b"/>
              <a:pathLst>
                <a:path w="635" h="635">
                  <a:moveTo>
                    <a:pt x="0" y="114"/>
                  </a:moveTo>
                  <a:lnTo>
                    <a:pt x="203" y="0"/>
                  </a:lnTo>
                </a:path>
              </a:pathLst>
            </a:custGeom>
            <a:ln w="3175">
              <a:solidFill>
                <a:srgbClr val="231F20"/>
              </a:solidFill>
            </a:ln>
          </p:spPr>
          <p:txBody>
            <a:bodyPr wrap="square" lIns="0" tIns="0" rIns="0" bIns="0" rtlCol="0"/>
            <a:lstStyle/>
            <a:p/>
          </p:txBody>
        </p:sp>
        <p:sp>
          <p:nvSpPr>
            <p:cNvPr id="7162" name="object 7162" descr=""/>
            <p:cNvSpPr/>
            <p:nvPr/>
          </p:nvSpPr>
          <p:spPr>
            <a:xfrm>
              <a:off x="5575300" y="2395413"/>
              <a:ext cx="635" cy="635"/>
            </a:xfrm>
            <a:custGeom>
              <a:avLst/>
              <a:gdLst/>
              <a:ahLst/>
              <a:cxnLst/>
              <a:rect l="l" t="t" r="r" b="b"/>
              <a:pathLst>
                <a:path w="635" h="635">
                  <a:moveTo>
                    <a:pt x="0" y="0"/>
                  </a:moveTo>
                  <a:lnTo>
                    <a:pt x="177" y="50"/>
                  </a:lnTo>
                </a:path>
              </a:pathLst>
            </a:custGeom>
            <a:ln w="3175">
              <a:solidFill>
                <a:srgbClr val="231F20"/>
              </a:solidFill>
            </a:ln>
          </p:spPr>
          <p:txBody>
            <a:bodyPr wrap="square" lIns="0" tIns="0" rIns="0" bIns="0" rtlCol="0"/>
            <a:lstStyle/>
            <a:p/>
          </p:txBody>
        </p:sp>
        <p:sp>
          <p:nvSpPr>
            <p:cNvPr id="7163" name="object 7163" descr=""/>
            <p:cNvSpPr/>
            <p:nvPr/>
          </p:nvSpPr>
          <p:spPr>
            <a:xfrm>
              <a:off x="5576224" y="2395386"/>
              <a:ext cx="635" cy="635"/>
            </a:xfrm>
            <a:custGeom>
              <a:avLst/>
              <a:gdLst/>
              <a:ahLst/>
              <a:cxnLst/>
              <a:rect l="l" t="t" r="r" b="b"/>
              <a:pathLst>
                <a:path w="635" h="635">
                  <a:moveTo>
                    <a:pt x="0" y="76"/>
                  </a:moveTo>
                  <a:lnTo>
                    <a:pt x="139" y="25"/>
                  </a:lnTo>
                </a:path>
              </a:pathLst>
            </a:custGeom>
            <a:ln w="3175">
              <a:solidFill>
                <a:srgbClr val="231F20"/>
              </a:solidFill>
            </a:ln>
          </p:spPr>
          <p:txBody>
            <a:bodyPr wrap="square" lIns="0" tIns="0" rIns="0" bIns="0" rtlCol="0"/>
            <a:lstStyle/>
            <a:p/>
          </p:txBody>
        </p:sp>
        <p:sp>
          <p:nvSpPr>
            <p:cNvPr id="7164" name="object 7164" descr=""/>
            <p:cNvSpPr/>
            <p:nvPr/>
          </p:nvSpPr>
          <p:spPr>
            <a:xfrm>
              <a:off x="5577104" y="2394742"/>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7165" name="object 7165" descr=""/>
            <p:cNvSpPr/>
            <p:nvPr/>
          </p:nvSpPr>
          <p:spPr>
            <a:xfrm>
              <a:off x="5574343" y="2392538"/>
              <a:ext cx="3175" cy="3175"/>
            </a:xfrm>
            <a:custGeom>
              <a:avLst/>
              <a:gdLst/>
              <a:ahLst/>
              <a:cxnLst/>
              <a:rect l="l" t="t" r="r" b="b"/>
              <a:pathLst>
                <a:path w="3175" h="3175">
                  <a:moveTo>
                    <a:pt x="2984" y="1485"/>
                  </a:moveTo>
                  <a:lnTo>
                    <a:pt x="2984" y="673"/>
                  </a:lnTo>
                  <a:lnTo>
                    <a:pt x="2311" y="0"/>
                  </a:lnTo>
                  <a:lnTo>
                    <a:pt x="1485" y="0"/>
                  </a:lnTo>
                  <a:lnTo>
                    <a:pt x="673" y="0"/>
                  </a:lnTo>
                  <a:lnTo>
                    <a:pt x="0" y="673"/>
                  </a:lnTo>
                  <a:lnTo>
                    <a:pt x="0" y="1485"/>
                  </a:lnTo>
                  <a:lnTo>
                    <a:pt x="0" y="2298"/>
                  </a:lnTo>
                  <a:lnTo>
                    <a:pt x="673" y="2971"/>
                  </a:lnTo>
                  <a:lnTo>
                    <a:pt x="1485" y="2971"/>
                  </a:lnTo>
                  <a:lnTo>
                    <a:pt x="2311" y="2971"/>
                  </a:lnTo>
                  <a:lnTo>
                    <a:pt x="2984" y="2298"/>
                  </a:lnTo>
                  <a:lnTo>
                    <a:pt x="2984" y="1485"/>
                  </a:lnTo>
                </a:path>
              </a:pathLst>
            </a:custGeom>
            <a:ln w="3175">
              <a:solidFill>
                <a:srgbClr val="231F20"/>
              </a:solidFill>
            </a:ln>
          </p:spPr>
          <p:txBody>
            <a:bodyPr wrap="square" lIns="0" tIns="0" rIns="0" bIns="0" rtlCol="0"/>
            <a:lstStyle/>
            <a:p/>
          </p:txBody>
        </p:sp>
        <p:sp>
          <p:nvSpPr>
            <p:cNvPr id="7166" name="object 7166" descr=""/>
            <p:cNvSpPr/>
            <p:nvPr/>
          </p:nvSpPr>
          <p:spPr>
            <a:xfrm>
              <a:off x="5574978" y="2392982"/>
              <a:ext cx="635" cy="635"/>
            </a:xfrm>
            <a:custGeom>
              <a:avLst/>
              <a:gdLst/>
              <a:ahLst/>
              <a:cxnLst/>
              <a:rect l="l" t="t" r="r" b="b"/>
              <a:pathLst>
                <a:path w="635" h="635">
                  <a:moveTo>
                    <a:pt x="215" y="0"/>
                  </a:moveTo>
                  <a:lnTo>
                    <a:pt x="63" y="114"/>
                  </a:lnTo>
                </a:path>
              </a:pathLst>
            </a:custGeom>
            <a:ln w="3175">
              <a:solidFill>
                <a:srgbClr val="231F20"/>
              </a:solidFill>
            </a:ln>
          </p:spPr>
          <p:txBody>
            <a:bodyPr wrap="square" lIns="0" tIns="0" rIns="0" bIns="0" rtlCol="0"/>
            <a:lstStyle/>
            <a:p/>
          </p:txBody>
        </p:sp>
        <p:sp>
          <p:nvSpPr>
            <p:cNvPr id="7167" name="object 7167" descr=""/>
            <p:cNvSpPr/>
            <p:nvPr/>
          </p:nvSpPr>
          <p:spPr>
            <a:xfrm>
              <a:off x="5574616" y="2392804"/>
              <a:ext cx="2540" cy="2540"/>
            </a:xfrm>
            <a:custGeom>
              <a:avLst/>
              <a:gdLst/>
              <a:ahLst/>
              <a:cxnLst/>
              <a:rect l="l" t="t" r="r" b="b"/>
              <a:pathLst>
                <a:path w="2539" h="2539">
                  <a:moveTo>
                    <a:pt x="2438" y="1219"/>
                  </a:moveTo>
                  <a:lnTo>
                    <a:pt x="2438" y="546"/>
                  </a:lnTo>
                  <a:lnTo>
                    <a:pt x="1892" y="0"/>
                  </a:lnTo>
                  <a:lnTo>
                    <a:pt x="1219" y="0"/>
                  </a:lnTo>
                  <a:lnTo>
                    <a:pt x="546" y="0"/>
                  </a:lnTo>
                  <a:lnTo>
                    <a:pt x="0" y="546"/>
                  </a:lnTo>
                  <a:lnTo>
                    <a:pt x="0" y="1219"/>
                  </a:lnTo>
                  <a:lnTo>
                    <a:pt x="0" y="1892"/>
                  </a:lnTo>
                  <a:lnTo>
                    <a:pt x="546" y="2438"/>
                  </a:lnTo>
                  <a:lnTo>
                    <a:pt x="1219" y="2438"/>
                  </a:lnTo>
                  <a:lnTo>
                    <a:pt x="1892" y="2438"/>
                  </a:lnTo>
                  <a:lnTo>
                    <a:pt x="2438" y="1892"/>
                  </a:lnTo>
                  <a:lnTo>
                    <a:pt x="2438" y="1219"/>
                  </a:lnTo>
                </a:path>
              </a:pathLst>
            </a:custGeom>
            <a:ln w="3175">
              <a:solidFill>
                <a:srgbClr val="231F20"/>
              </a:solidFill>
            </a:ln>
          </p:spPr>
          <p:txBody>
            <a:bodyPr wrap="square" lIns="0" tIns="0" rIns="0" bIns="0" rtlCol="0"/>
            <a:lstStyle/>
            <a:p/>
          </p:txBody>
        </p:sp>
        <p:sp>
          <p:nvSpPr>
            <p:cNvPr id="7168" name="object 7168" descr=""/>
            <p:cNvSpPr/>
            <p:nvPr/>
          </p:nvSpPr>
          <p:spPr>
            <a:xfrm>
              <a:off x="5575204" y="2393590"/>
              <a:ext cx="635" cy="635"/>
            </a:xfrm>
            <a:custGeom>
              <a:avLst/>
              <a:gdLst/>
              <a:ahLst/>
              <a:cxnLst/>
              <a:rect l="l" t="t" r="r" b="b"/>
              <a:pathLst>
                <a:path w="635" h="635">
                  <a:moveTo>
                    <a:pt x="114" y="0"/>
                  </a:moveTo>
                  <a:lnTo>
                    <a:pt x="0" y="203"/>
                  </a:lnTo>
                </a:path>
              </a:pathLst>
            </a:custGeom>
            <a:ln w="3175">
              <a:solidFill>
                <a:srgbClr val="231F20"/>
              </a:solidFill>
            </a:ln>
          </p:spPr>
          <p:txBody>
            <a:bodyPr wrap="square" lIns="0" tIns="0" rIns="0" bIns="0" rtlCol="0"/>
            <a:lstStyle/>
            <a:p/>
          </p:txBody>
        </p:sp>
        <p:sp>
          <p:nvSpPr>
            <p:cNvPr id="7169" name="object 7169" descr=""/>
            <p:cNvSpPr/>
            <p:nvPr/>
          </p:nvSpPr>
          <p:spPr>
            <a:xfrm>
              <a:off x="5575722" y="2393341"/>
              <a:ext cx="635" cy="635"/>
            </a:xfrm>
            <a:custGeom>
              <a:avLst/>
              <a:gdLst/>
              <a:ahLst/>
              <a:cxnLst/>
              <a:rect l="l" t="t" r="r" b="b"/>
              <a:pathLst>
                <a:path w="635" h="635">
                  <a:moveTo>
                    <a:pt x="228" y="12"/>
                  </a:moveTo>
                  <a:lnTo>
                    <a:pt x="76" y="0"/>
                  </a:lnTo>
                </a:path>
              </a:pathLst>
            </a:custGeom>
            <a:ln w="3175">
              <a:solidFill>
                <a:srgbClr val="231F20"/>
              </a:solidFill>
            </a:ln>
          </p:spPr>
          <p:txBody>
            <a:bodyPr wrap="square" lIns="0" tIns="0" rIns="0" bIns="0" rtlCol="0"/>
            <a:lstStyle/>
            <a:p/>
          </p:txBody>
        </p:sp>
        <p:sp>
          <p:nvSpPr>
            <p:cNvPr id="7170" name="object 7170" descr=""/>
            <p:cNvSpPr/>
            <p:nvPr/>
          </p:nvSpPr>
          <p:spPr>
            <a:xfrm>
              <a:off x="5575721" y="2394694"/>
              <a:ext cx="635" cy="635"/>
            </a:xfrm>
            <a:custGeom>
              <a:avLst/>
              <a:gdLst/>
              <a:ahLst/>
              <a:cxnLst/>
              <a:rect l="l" t="t" r="r" b="b"/>
              <a:pathLst>
                <a:path w="635" h="635">
                  <a:moveTo>
                    <a:pt x="0" y="0"/>
                  </a:moveTo>
                  <a:lnTo>
                    <a:pt x="152" y="12"/>
                  </a:lnTo>
                </a:path>
              </a:pathLst>
            </a:custGeom>
            <a:ln w="3175">
              <a:solidFill>
                <a:srgbClr val="231F20"/>
              </a:solidFill>
            </a:ln>
          </p:spPr>
          <p:txBody>
            <a:bodyPr wrap="square" lIns="0" tIns="0" rIns="0" bIns="0" rtlCol="0"/>
            <a:lstStyle/>
            <a:p/>
          </p:txBody>
        </p:sp>
        <p:sp>
          <p:nvSpPr>
            <p:cNvPr id="7171" name="object 7171" descr=""/>
            <p:cNvSpPr/>
            <p:nvPr/>
          </p:nvSpPr>
          <p:spPr>
            <a:xfrm>
              <a:off x="5575002" y="239525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172" name="object 7172" descr=""/>
            <p:cNvSpPr/>
            <p:nvPr/>
          </p:nvSpPr>
          <p:spPr>
            <a:xfrm>
              <a:off x="5576639" y="2395112"/>
              <a:ext cx="635" cy="635"/>
            </a:xfrm>
            <a:custGeom>
              <a:avLst/>
              <a:gdLst/>
              <a:ahLst/>
              <a:cxnLst/>
              <a:rect l="l" t="t" r="r" b="b"/>
              <a:pathLst>
                <a:path w="635" h="635">
                  <a:moveTo>
                    <a:pt x="0" y="165"/>
                  </a:moveTo>
                </a:path>
                <a:path w="635" h="635">
                  <a:moveTo>
                    <a:pt x="0" y="165"/>
                  </a:moveTo>
                  <a:lnTo>
                    <a:pt x="177" y="0"/>
                  </a:lnTo>
                </a:path>
              </a:pathLst>
            </a:custGeom>
            <a:ln w="3175">
              <a:solidFill>
                <a:srgbClr val="231F20"/>
              </a:solidFill>
            </a:ln>
          </p:spPr>
          <p:txBody>
            <a:bodyPr wrap="square" lIns="0" tIns="0" rIns="0" bIns="0" rtlCol="0"/>
            <a:lstStyle/>
            <a:p/>
          </p:txBody>
        </p:sp>
        <p:sp>
          <p:nvSpPr>
            <p:cNvPr id="7173" name="object 7173" descr=""/>
            <p:cNvSpPr/>
            <p:nvPr/>
          </p:nvSpPr>
          <p:spPr>
            <a:xfrm>
              <a:off x="5574835" y="2395128"/>
              <a:ext cx="635" cy="635"/>
            </a:xfrm>
            <a:custGeom>
              <a:avLst/>
              <a:gdLst/>
              <a:ahLst/>
              <a:cxnLst/>
              <a:rect l="l" t="t" r="r" b="b"/>
              <a:pathLst>
                <a:path w="635" h="635">
                  <a:moveTo>
                    <a:pt x="0" y="0"/>
                  </a:moveTo>
                  <a:lnTo>
                    <a:pt x="165" y="127"/>
                  </a:lnTo>
                </a:path>
              </a:pathLst>
            </a:custGeom>
            <a:ln w="3175">
              <a:solidFill>
                <a:srgbClr val="231F20"/>
              </a:solidFill>
            </a:ln>
          </p:spPr>
          <p:txBody>
            <a:bodyPr wrap="square" lIns="0" tIns="0" rIns="0" bIns="0" rtlCol="0"/>
            <a:lstStyle/>
            <a:p/>
          </p:txBody>
        </p:sp>
        <p:sp>
          <p:nvSpPr>
            <p:cNvPr id="7174" name="object 7174" descr=""/>
            <p:cNvSpPr/>
            <p:nvPr/>
          </p:nvSpPr>
          <p:spPr>
            <a:xfrm>
              <a:off x="5575882" y="2395461"/>
              <a:ext cx="635" cy="635"/>
            </a:xfrm>
            <a:custGeom>
              <a:avLst/>
              <a:gdLst/>
              <a:ahLst/>
              <a:cxnLst/>
              <a:rect l="l" t="t" r="r" b="b"/>
              <a:pathLst>
                <a:path w="635" h="635">
                  <a:moveTo>
                    <a:pt x="0" y="50"/>
                  </a:moveTo>
                  <a:lnTo>
                    <a:pt x="228" y="25"/>
                  </a:lnTo>
                </a:path>
              </a:pathLst>
            </a:custGeom>
            <a:ln w="3175">
              <a:solidFill>
                <a:srgbClr val="231F20"/>
              </a:solidFill>
            </a:ln>
          </p:spPr>
          <p:txBody>
            <a:bodyPr wrap="square" lIns="0" tIns="0" rIns="0" bIns="0" rtlCol="0"/>
            <a:lstStyle/>
            <a:p/>
          </p:txBody>
        </p:sp>
        <p:sp>
          <p:nvSpPr>
            <p:cNvPr id="7175" name="object 7175" descr=""/>
            <p:cNvSpPr/>
            <p:nvPr/>
          </p:nvSpPr>
          <p:spPr>
            <a:xfrm>
              <a:off x="5575560" y="2395488"/>
              <a:ext cx="635" cy="635"/>
            </a:xfrm>
            <a:custGeom>
              <a:avLst/>
              <a:gdLst/>
              <a:ahLst/>
              <a:cxnLst/>
              <a:rect l="l" t="t" r="r" b="b"/>
              <a:pathLst>
                <a:path w="635" h="635">
                  <a:moveTo>
                    <a:pt x="0" y="0"/>
                  </a:moveTo>
                  <a:lnTo>
                    <a:pt x="215" y="25"/>
                  </a:lnTo>
                </a:path>
              </a:pathLst>
            </a:custGeom>
            <a:ln w="3175">
              <a:solidFill>
                <a:srgbClr val="231F20"/>
              </a:solidFill>
            </a:ln>
          </p:spPr>
          <p:txBody>
            <a:bodyPr wrap="square" lIns="0" tIns="0" rIns="0" bIns="0" rtlCol="0"/>
            <a:lstStyle/>
            <a:p/>
          </p:txBody>
        </p:sp>
        <p:sp>
          <p:nvSpPr>
            <p:cNvPr id="7176" name="object 7176" descr=""/>
            <p:cNvSpPr/>
            <p:nvPr/>
          </p:nvSpPr>
          <p:spPr>
            <a:xfrm>
              <a:off x="5574624" y="2394892"/>
              <a:ext cx="635" cy="635"/>
            </a:xfrm>
            <a:custGeom>
              <a:avLst/>
              <a:gdLst/>
              <a:ahLst/>
              <a:cxnLst/>
              <a:rect l="l" t="t" r="r" b="b"/>
              <a:pathLst>
                <a:path w="635" h="635">
                  <a:moveTo>
                    <a:pt x="0" y="0"/>
                  </a:moveTo>
                  <a:lnTo>
                    <a:pt x="139" y="165"/>
                  </a:lnTo>
                </a:path>
              </a:pathLst>
            </a:custGeom>
            <a:ln w="3175">
              <a:solidFill>
                <a:srgbClr val="231F20"/>
              </a:solidFill>
            </a:ln>
          </p:spPr>
          <p:txBody>
            <a:bodyPr wrap="square" lIns="0" tIns="0" rIns="0" bIns="0" rtlCol="0"/>
            <a:lstStyle/>
            <a:p/>
          </p:txBody>
        </p:sp>
        <p:sp>
          <p:nvSpPr>
            <p:cNvPr id="7177" name="object 7177" descr=""/>
            <p:cNvSpPr/>
            <p:nvPr/>
          </p:nvSpPr>
          <p:spPr>
            <a:xfrm>
              <a:off x="5577041" y="2393141"/>
              <a:ext cx="635" cy="635"/>
            </a:xfrm>
            <a:custGeom>
              <a:avLst/>
              <a:gdLst/>
              <a:ahLst/>
              <a:cxnLst/>
              <a:rect l="l" t="t" r="r" b="b"/>
              <a:pathLst>
                <a:path w="635" h="635">
                  <a:moveTo>
                    <a:pt x="63" y="101"/>
                  </a:moveTo>
                </a:path>
              </a:pathLst>
            </a:custGeom>
            <a:ln w="3175">
              <a:solidFill>
                <a:srgbClr val="231F20"/>
              </a:solidFill>
            </a:ln>
          </p:spPr>
          <p:txBody>
            <a:bodyPr wrap="square" lIns="0" tIns="0" rIns="0" bIns="0" rtlCol="0"/>
            <a:lstStyle/>
            <a:p/>
          </p:txBody>
        </p:sp>
        <p:sp>
          <p:nvSpPr>
            <p:cNvPr id="7178" name="object 7178" descr=""/>
            <p:cNvSpPr/>
            <p:nvPr/>
          </p:nvSpPr>
          <p:spPr>
            <a:xfrm>
              <a:off x="5574598" y="2393156"/>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179" name="object 7179" descr=""/>
            <p:cNvSpPr/>
            <p:nvPr/>
          </p:nvSpPr>
          <p:spPr>
            <a:xfrm>
              <a:off x="5577102" y="2393237"/>
              <a:ext cx="635" cy="635"/>
            </a:xfrm>
            <a:custGeom>
              <a:avLst/>
              <a:gdLst/>
              <a:ahLst/>
              <a:cxnLst/>
              <a:rect l="l" t="t" r="r" b="b"/>
              <a:pathLst>
                <a:path w="635" h="635">
                  <a:moveTo>
                    <a:pt x="114" y="228"/>
                  </a:moveTo>
                  <a:lnTo>
                    <a:pt x="50" y="63"/>
                  </a:lnTo>
                </a:path>
              </a:pathLst>
            </a:custGeom>
            <a:ln w="3175">
              <a:solidFill>
                <a:srgbClr val="231F20"/>
              </a:solidFill>
            </a:ln>
          </p:spPr>
          <p:txBody>
            <a:bodyPr wrap="square" lIns="0" tIns="0" rIns="0" bIns="0" rtlCol="0"/>
            <a:lstStyle/>
            <a:p/>
          </p:txBody>
        </p:sp>
        <p:sp>
          <p:nvSpPr>
            <p:cNvPr id="7180" name="object 7180" descr=""/>
            <p:cNvSpPr/>
            <p:nvPr/>
          </p:nvSpPr>
          <p:spPr>
            <a:xfrm>
              <a:off x="5575710" y="239549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181" name="object 7181" descr=""/>
            <p:cNvSpPr/>
            <p:nvPr/>
          </p:nvSpPr>
          <p:spPr>
            <a:xfrm>
              <a:off x="5574972" y="2394879"/>
              <a:ext cx="635" cy="635"/>
            </a:xfrm>
            <a:custGeom>
              <a:avLst/>
              <a:gdLst/>
              <a:ahLst/>
              <a:cxnLst/>
              <a:rect l="l" t="t" r="r" b="b"/>
              <a:pathLst>
                <a:path w="635" h="635">
                  <a:moveTo>
                    <a:pt x="0" y="0"/>
                  </a:moveTo>
                  <a:lnTo>
                    <a:pt x="139" y="127"/>
                  </a:lnTo>
                </a:path>
              </a:pathLst>
            </a:custGeom>
            <a:ln w="3175">
              <a:solidFill>
                <a:srgbClr val="231F20"/>
              </a:solidFill>
            </a:ln>
          </p:spPr>
          <p:txBody>
            <a:bodyPr wrap="square" lIns="0" tIns="0" rIns="0" bIns="0" rtlCol="0"/>
            <a:lstStyle/>
            <a:p/>
          </p:txBody>
        </p:sp>
        <p:sp>
          <p:nvSpPr>
            <p:cNvPr id="7182" name="object 7182" descr=""/>
            <p:cNvSpPr/>
            <p:nvPr/>
          </p:nvSpPr>
          <p:spPr>
            <a:xfrm>
              <a:off x="5574798" y="2394656"/>
              <a:ext cx="635" cy="635"/>
            </a:xfrm>
            <a:custGeom>
              <a:avLst/>
              <a:gdLst/>
              <a:ahLst/>
              <a:cxnLst/>
              <a:rect l="l" t="t" r="r" b="b"/>
              <a:pathLst>
                <a:path w="635" h="635">
                  <a:moveTo>
                    <a:pt x="0" y="0"/>
                  </a:moveTo>
                  <a:lnTo>
                    <a:pt x="114" y="165"/>
                  </a:lnTo>
                </a:path>
              </a:pathLst>
            </a:custGeom>
            <a:ln w="3175">
              <a:solidFill>
                <a:srgbClr val="231F20"/>
              </a:solidFill>
            </a:ln>
          </p:spPr>
          <p:txBody>
            <a:bodyPr wrap="square" lIns="0" tIns="0" rIns="0" bIns="0" rtlCol="0"/>
            <a:lstStyle/>
            <a:p/>
          </p:txBody>
        </p:sp>
        <p:sp>
          <p:nvSpPr>
            <p:cNvPr id="7183" name="object 7183" descr=""/>
            <p:cNvSpPr/>
            <p:nvPr/>
          </p:nvSpPr>
          <p:spPr>
            <a:xfrm>
              <a:off x="5576478" y="2394888"/>
              <a:ext cx="635" cy="635"/>
            </a:xfrm>
            <a:custGeom>
              <a:avLst/>
              <a:gdLst/>
              <a:ahLst/>
              <a:cxnLst/>
              <a:rect l="l" t="t" r="r" b="b"/>
              <a:pathLst>
                <a:path w="635" h="635">
                  <a:moveTo>
                    <a:pt x="0" y="165"/>
                  </a:moveTo>
                  <a:lnTo>
                    <a:pt x="139" y="63"/>
                  </a:lnTo>
                </a:path>
              </a:pathLst>
            </a:custGeom>
            <a:ln w="3175">
              <a:solidFill>
                <a:srgbClr val="231F20"/>
              </a:solidFill>
            </a:ln>
          </p:spPr>
          <p:txBody>
            <a:bodyPr wrap="square" lIns="0" tIns="0" rIns="0" bIns="0" rtlCol="0"/>
            <a:lstStyle/>
            <a:p/>
          </p:txBody>
        </p:sp>
        <p:sp>
          <p:nvSpPr>
            <p:cNvPr id="7184" name="object 7184" descr=""/>
            <p:cNvSpPr/>
            <p:nvPr/>
          </p:nvSpPr>
          <p:spPr>
            <a:xfrm>
              <a:off x="5576262" y="2392880"/>
              <a:ext cx="635" cy="635"/>
            </a:xfrm>
            <a:custGeom>
              <a:avLst/>
              <a:gdLst/>
              <a:ahLst/>
              <a:cxnLst/>
              <a:rect l="l" t="t" r="r" b="b"/>
              <a:pathLst>
                <a:path w="635" h="635">
                  <a:moveTo>
                    <a:pt x="215" y="101"/>
                  </a:moveTo>
                  <a:lnTo>
                    <a:pt x="76" y="25"/>
                  </a:lnTo>
                </a:path>
              </a:pathLst>
            </a:custGeom>
            <a:ln w="3175">
              <a:solidFill>
                <a:srgbClr val="231F20"/>
              </a:solidFill>
            </a:ln>
          </p:spPr>
          <p:txBody>
            <a:bodyPr wrap="square" lIns="0" tIns="0" rIns="0" bIns="0" rtlCol="0"/>
            <a:lstStyle/>
            <a:p/>
          </p:txBody>
        </p:sp>
        <p:sp>
          <p:nvSpPr>
            <p:cNvPr id="7185" name="object 7185" descr=""/>
            <p:cNvSpPr/>
            <p:nvPr/>
          </p:nvSpPr>
          <p:spPr>
            <a:xfrm>
              <a:off x="5575200" y="2394260"/>
              <a:ext cx="635" cy="635"/>
            </a:xfrm>
            <a:custGeom>
              <a:avLst/>
              <a:gdLst/>
              <a:ahLst/>
              <a:cxnLst/>
              <a:rect l="l" t="t" r="r" b="b"/>
              <a:pathLst>
                <a:path w="635" h="635">
                  <a:moveTo>
                    <a:pt x="0" y="0"/>
                  </a:moveTo>
                  <a:lnTo>
                    <a:pt x="63" y="139"/>
                  </a:lnTo>
                </a:path>
              </a:pathLst>
            </a:custGeom>
            <a:ln w="3175">
              <a:solidFill>
                <a:srgbClr val="231F20"/>
              </a:solidFill>
            </a:ln>
          </p:spPr>
          <p:txBody>
            <a:bodyPr wrap="square" lIns="0" tIns="0" rIns="0" bIns="0" rtlCol="0"/>
            <a:lstStyle/>
            <a:p/>
          </p:txBody>
        </p:sp>
        <p:sp>
          <p:nvSpPr>
            <p:cNvPr id="7186" name="object 7186" descr=""/>
            <p:cNvSpPr/>
            <p:nvPr/>
          </p:nvSpPr>
          <p:spPr>
            <a:xfrm>
              <a:off x="5576354" y="2394255"/>
              <a:ext cx="635" cy="635"/>
            </a:xfrm>
            <a:custGeom>
              <a:avLst/>
              <a:gdLst/>
              <a:ahLst/>
              <a:cxnLst/>
              <a:rect l="l" t="t" r="r" b="b"/>
              <a:pathLst>
                <a:path w="635" h="635">
                  <a:moveTo>
                    <a:pt x="0" y="203"/>
                  </a:moveTo>
                  <a:lnTo>
                    <a:pt x="114" y="0"/>
                  </a:lnTo>
                </a:path>
              </a:pathLst>
            </a:custGeom>
            <a:ln w="3175">
              <a:solidFill>
                <a:srgbClr val="231F20"/>
              </a:solidFill>
            </a:ln>
          </p:spPr>
          <p:txBody>
            <a:bodyPr wrap="square" lIns="0" tIns="0" rIns="0" bIns="0" rtlCol="0"/>
            <a:lstStyle/>
            <a:p/>
          </p:txBody>
        </p:sp>
        <p:sp>
          <p:nvSpPr>
            <p:cNvPr id="7187" name="object 7187" descr=""/>
            <p:cNvSpPr/>
            <p:nvPr/>
          </p:nvSpPr>
          <p:spPr>
            <a:xfrm>
              <a:off x="5571369" y="2393255"/>
              <a:ext cx="0" cy="635"/>
            </a:xfrm>
            <a:custGeom>
              <a:avLst/>
              <a:gdLst/>
              <a:ahLst/>
              <a:cxnLst/>
              <a:rect l="l" t="t" r="r" b="b"/>
              <a:pathLst>
                <a:path w="0" h="635">
                  <a:moveTo>
                    <a:pt x="0" y="0"/>
                  </a:moveTo>
                  <a:lnTo>
                    <a:pt x="0" y="76"/>
                  </a:lnTo>
                </a:path>
              </a:pathLst>
            </a:custGeom>
            <a:ln w="3175">
              <a:solidFill>
                <a:srgbClr val="231F20"/>
              </a:solidFill>
            </a:ln>
          </p:spPr>
          <p:txBody>
            <a:bodyPr wrap="square" lIns="0" tIns="0" rIns="0" bIns="0" rtlCol="0"/>
            <a:lstStyle/>
            <a:p/>
          </p:txBody>
        </p:sp>
        <p:sp>
          <p:nvSpPr>
            <p:cNvPr id="7188" name="object 7188" descr=""/>
            <p:cNvSpPr/>
            <p:nvPr/>
          </p:nvSpPr>
          <p:spPr>
            <a:xfrm>
              <a:off x="5576342" y="2396232"/>
              <a:ext cx="1905" cy="1905"/>
            </a:xfrm>
            <a:custGeom>
              <a:avLst/>
              <a:gdLst/>
              <a:ahLst/>
              <a:cxnLst/>
              <a:rect l="l" t="t" r="r" b="b"/>
              <a:pathLst>
                <a:path w="1904" h="1905">
                  <a:moveTo>
                    <a:pt x="0" y="0"/>
                  </a:moveTo>
                  <a:lnTo>
                    <a:pt x="368" y="673"/>
                  </a:lnTo>
                  <a:lnTo>
                    <a:pt x="1003" y="1155"/>
                  </a:lnTo>
                  <a:lnTo>
                    <a:pt x="1727" y="1346"/>
                  </a:lnTo>
                </a:path>
              </a:pathLst>
            </a:custGeom>
            <a:ln w="3175">
              <a:solidFill>
                <a:srgbClr val="231F20"/>
              </a:solidFill>
            </a:ln>
          </p:spPr>
          <p:txBody>
            <a:bodyPr wrap="square" lIns="0" tIns="0" rIns="0" bIns="0" rtlCol="0"/>
            <a:lstStyle/>
            <a:p/>
          </p:txBody>
        </p:sp>
        <p:sp>
          <p:nvSpPr>
            <p:cNvPr id="7189" name="object 7189" descr=""/>
            <p:cNvSpPr/>
            <p:nvPr/>
          </p:nvSpPr>
          <p:spPr>
            <a:xfrm>
              <a:off x="5574618" y="2394049"/>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190" name="object 7190" descr=""/>
            <p:cNvSpPr/>
            <p:nvPr/>
          </p:nvSpPr>
          <p:spPr>
            <a:xfrm>
              <a:off x="5574624" y="2393875"/>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191" name="object 7191" descr=""/>
            <p:cNvSpPr/>
            <p:nvPr/>
          </p:nvSpPr>
          <p:spPr>
            <a:xfrm>
              <a:off x="5575970" y="2392188"/>
              <a:ext cx="635" cy="635"/>
            </a:xfrm>
            <a:custGeom>
              <a:avLst/>
              <a:gdLst/>
              <a:ahLst/>
              <a:cxnLst/>
              <a:rect l="l" t="t" r="r" b="b"/>
              <a:pathLst>
                <a:path w="635" h="635">
                  <a:moveTo>
                    <a:pt x="0" y="0"/>
                  </a:moveTo>
                  <a:lnTo>
                    <a:pt x="12" y="165"/>
                  </a:lnTo>
                </a:path>
              </a:pathLst>
            </a:custGeom>
            <a:ln w="3175">
              <a:solidFill>
                <a:srgbClr val="231F20"/>
              </a:solidFill>
            </a:ln>
          </p:spPr>
          <p:txBody>
            <a:bodyPr wrap="square" lIns="0" tIns="0" rIns="0" bIns="0" rtlCol="0"/>
            <a:lstStyle/>
            <a:p/>
          </p:txBody>
        </p:sp>
        <p:sp>
          <p:nvSpPr>
            <p:cNvPr id="7192" name="object 7192" descr=""/>
            <p:cNvSpPr/>
            <p:nvPr/>
          </p:nvSpPr>
          <p:spPr>
            <a:xfrm>
              <a:off x="5576017" y="2391481"/>
              <a:ext cx="635" cy="635"/>
            </a:xfrm>
            <a:custGeom>
              <a:avLst/>
              <a:gdLst/>
              <a:ahLst/>
              <a:cxnLst/>
              <a:rect l="l" t="t" r="r" b="b"/>
              <a:pathLst>
                <a:path w="635" h="635">
                  <a:moveTo>
                    <a:pt x="101" y="0"/>
                  </a:moveTo>
                  <a:lnTo>
                    <a:pt x="25" y="190"/>
                  </a:lnTo>
                </a:path>
              </a:pathLst>
            </a:custGeom>
            <a:ln w="3175">
              <a:solidFill>
                <a:srgbClr val="231F20"/>
              </a:solidFill>
            </a:ln>
          </p:spPr>
          <p:txBody>
            <a:bodyPr wrap="square" lIns="0" tIns="0" rIns="0" bIns="0" rtlCol="0"/>
            <a:lstStyle/>
            <a:p/>
          </p:txBody>
        </p:sp>
        <p:sp>
          <p:nvSpPr>
            <p:cNvPr id="7193" name="object 7193" descr=""/>
            <p:cNvSpPr/>
            <p:nvPr/>
          </p:nvSpPr>
          <p:spPr>
            <a:xfrm>
              <a:off x="5575975" y="2391767"/>
              <a:ext cx="635" cy="635"/>
            </a:xfrm>
            <a:custGeom>
              <a:avLst/>
              <a:gdLst/>
              <a:ahLst/>
              <a:cxnLst/>
              <a:rect l="l" t="t" r="r" b="b"/>
              <a:pathLst>
                <a:path w="635" h="635">
                  <a:moveTo>
                    <a:pt x="38" y="0"/>
                  </a:moveTo>
                  <a:lnTo>
                    <a:pt x="12" y="139"/>
                  </a:lnTo>
                  <a:lnTo>
                    <a:pt x="0" y="279"/>
                  </a:lnTo>
                  <a:lnTo>
                    <a:pt x="0" y="419"/>
                  </a:lnTo>
                </a:path>
              </a:pathLst>
            </a:custGeom>
            <a:ln w="3175">
              <a:solidFill>
                <a:srgbClr val="231F20"/>
              </a:solidFill>
            </a:ln>
          </p:spPr>
          <p:txBody>
            <a:bodyPr wrap="square" lIns="0" tIns="0" rIns="0" bIns="0" rtlCol="0"/>
            <a:lstStyle/>
            <a:p/>
          </p:txBody>
        </p:sp>
        <p:sp>
          <p:nvSpPr>
            <p:cNvPr id="7194" name="object 7194" descr=""/>
            <p:cNvSpPr/>
            <p:nvPr/>
          </p:nvSpPr>
          <p:spPr>
            <a:xfrm>
              <a:off x="5576124" y="2391420"/>
              <a:ext cx="635" cy="635"/>
            </a:xfrm>
            <a:custGeom>
              <a:avLst/>
              <a:gdLst/>
              <a:ahLst/>
              <a:cxnLst/>
              <a:rect l="l" t="t" r="r" b="b"/>
              <a:pathLst>
                <a:path w="635" h="635">
                  <a:moveTo>
                    <a:pt x="25" y="0"/>
                  </a:moveTo>
                  <a:lnTo>
                    <a:pt x="0" y="63"/>
                  </a:lnTo>
                </a:path>
              </a:pathLst>
            </a:custGeom>
            <a:ln w="3175">
              <a:solidFill>
                <a:srgbClr val="231F20"/>
              </a:solidFill>
            </a:ln>
          </p:spPr>
          <p:txBody>
            <a:bodyPr wrap="square" lIns="0" tIns="0" rIns="0" bIns="0" rtlCol="0"/>
            <a:lstStyle/>
            <a:p/>
          </p:txBody>
        </p:sp>
        <p:sp>
          <p:nvSpPr>
            <p:cNvPr id="7195" name="object 7195" descr=""/>
            <p:cNvSpPr/>
            <p:nvPr/>
          </p:nvSpPr>
          <p:spPr>
            <a:xfrm>
              <a:off x="5578767" y="2393933"/>
              <a:ext cx="635" cy="635"/>
            </a:xfrm>
            <a:custGeom>
              <a:avLst/>
              <a:gdLst/>
              <a:ahLst/>
              <a:cxnLst/>
              <a:rect l="l" t="t" r="r" b="b"/>
              <a:pathLst>
                <a:path w="635" h="635">
                  <a:moveTo>
                    <a:pt x="0" y="139"/>
                  </a:moveTo>
                  <a:lnTo>
                    <a:pt x="203" y="50"/>
                  </a:lnTo>
                </a:path>
              </a:pathLst>
            </a:custGeom>
            <a:ln w="3175">
              <a:solidFill>
                <a:srgbClr val="231F20"/>
              </a:solidFill>
            </a:ln>
          </p:spPr>
          <p:txBody>
            <a:bodyPr wrap="square" lIns="0" tIns="0" rIns="0" bIns="0" rtlCol="0"/>
            <a:lstStyle/>
            <a:p/>
          </p:txBody>
        </p:sp>
        <p:sp>
          <p:nvSpPr>
            <p:cNvPr id="7196" name="object 7196" descr=""/>
            <p:cNvSpPr/>
            <p:nvPr/>
          </p:nvSpPr>
          <p:spPr>
            <a:xfrm>
              <a:off x="5577775" y="2393479"/>
              <a:ext cx="635" cy="635"/>
            </a:xfrm>
            <a:custGeom>
              <a:avLst/>
              <a:gdLst/>
              <a:ahLst/>
              <a:cxnLst/>
              <a:rect l="l" t="t" r="r" b="b"/>
              <a:pathLst>
                <a:path w="635" h="635">
                  <a:moveTo>
                    <a:pt x="0" y="0"/>
                  </a:moveTo>
                  <a:lnTo>
                    <a:pt x="139" y="76"/>
                  </a:lnTo>
                </a:path>
              </a:pathLst>
            </a:custGeom>
            <a:ln w="3175">
              <a:solidFill>
                <a:srgbClr val="231F20"/>
              </a:solidFill>
            </a:ln>
          </p:spPr>
          <p:txBody>
            <a:bodyPr wrap="square" lIns="0" tIns="0" rIns="0" bIns="0" rtlCol="0"/>
            <a:lstStyle/>
            <a:p/>
          </p:txBody>
        </p:sp>
        <p:sp>
          <p:nvSpPr>
            <p:cNvPr id="7197" name="object 7197" descr=""/>
            <p:cNvSpPr/>
            <p:nvPr/>
          </p:nvSpPr>
          <p:spPr>
            <a:xfrm>
              <a:off x="5578332" y="2393576"/>
              <a:ext cx="635" cy="635"/>
            </a:xfrm>
            <a:custGeom>
              <a:avLst/>
              <a:gdLst/>
              <a:ahLst/>
              <a:cxnLst/>
              <a:rect l="l" t="t" r="r" b="b"/>
              <a:pathLst>
                <a:path w="635" h="635">
                  <a:moveTo>
                    <a:pt x="0" y="38"/>
                  </a:moveTo>
                  <a:lnTo>
                    <a:pt x="139" y="25"/>
                  </a:lnTo>
                </a:path>
              </a:pathLst>
            </a:custGeom>
            <a:ln w="3175">
              <a:solidFill>
                <a:srgbClr val="231F20"/>
              </a:solidFill>
            </a:ln>
          </p:spPr>
          <p:txBody>
            <a:bodyPr wrap="square" lIns="0" tIns="0" rIns="0" bIns="0" rtlCol="0"/>
            <a:lstStyle/>
            <a:p/>
          </p:txBody>
        </p:sp>
        <p:sp>
          <p:nvSpPr>
            <p:cNvPr id="7198" name="object 7198" descr=""/>
            <p:cNvSpPr/>
            <p:nvPr/>
          </p:nvSpPr>
          <p:spPr>
            <a:xfrm>
              <a:off x="5577687" y="2393289"/>
              <a:ext cx="1270" cy="635"/>
            </a:xfrm>
            <a:custGeom>
              <a:avLst/>
              <a:gdLst/>
              <a:ahLst/>
              <a:cxnLst/>
              <a:rect l="l" t="t" r="r" b="b"/>
              <a:pathLst>
                <a:path w="1270" h="635">
                  <a:moveTo>
                    <a:pt x="0" y="126"/>
                  </a:moveTo>
                </a:path>
                <a:path w="1270" h="635">
                  <a:moveTo>
                    <a:pt x="0" y="126"/>
                  </a:moveTo>
                  <a:lnTo>
                    <a:pt x="368" y="355"/>
                  </a:lnTo>
                  <a:lnTo>
                    <a:pt x="825" y="304"/>
                  </a:lnTo>
                  <a:lnTo>
                    <a:pt x="1143" y="0"/>
                  </a:lnTo>
                </a:path>
              </a:pathLst>
            </a:custGeom>
            <a:ln w="3175">
              <a:solidFill>
                <a:srgbClr val="231F20"/>
              </a:solidFill>
            </a:ln>
          </p:spPr>
          <p:txBody>
            <a:bodyPr wrap="square" lIns="0" tIns="0" rIns="0" bIns="0" rtlCol="0"/>
            <a:lstStyle/>
            <a:p/>
          </p:txBody>
        </p:sp>
        <p:sp>
          <p:nvSpPr>
            <p:cNvPr id="7199" name="object 7199" descr=""/>
            <p:cNvSpPr/>
            <p:nvPr/>
          </p:nvSpPr>
          <p:spPr>
            <a:xfrm>
              <a:off x="5576449" y="2391680"/>
              <a:ext cx="635" cy="1270"/>
            </a:xfrm>
            <a:custGeom>
              <a:avLst/>
              <a:gdLst/>
              <a:ahLst/>
              <a:cxnLst/>
              <a:rect l="l" t="t" r="r" b="b"/>
              <a:pathLst>
                <a:path w="635" h="1269">
                  <a:moveTo>
                    <a:pt x="177" y="0"/>
                  </a:moveTo>
                  <a:lnTo>
                    <a:pt x="0" y="330"/>
                  </a:lnTo>
                  <a:lnTo>
                    <a:pt x="38" y="749"/>
                  </a:lnTo>
                  <a:lnTo>
                    <a:pt x="279" y="1041"/>
                  </a:lnTo>
                </a:path>
              </a:pathLst>
            </a:custGeom>
            <a:ln w="3175">
              <a:solidFill>
                <a:srgbClr val="231F20"/>
              </a:solidFill>
            </a:ln>
          </p:spPr>
          <p:txBody>
            <a:bodyPr wrap="square" lIns="0" tIns="0" rIns="0" bIns="0" rtlCol="0"/>
            <a:lstStyle/>
            <a:p/>
          </p:txBody>
        </p:sp>
        <p:sp>
          <p:nvSpPr>
            <p:cNvPr id="7200" name="object 7200" descr=""/>
            <p:cNvSpPr/>
            <p:nvPr/>
          </p:nvSpPr>
          <p:spPr>
            <a:xfrm>
              <a:off x="5577991" y="2393578"/>
              <a:ext cx="635" cy="635"/>
            </a:xfrm>
            <a:custGeom>
              <a:avLst/>
              <a:gdLst/>
              <a:ahLst/>
              <a:cxnLst/>
              <a:rect l="l" t="t" r="r" b="b"/>
              <a:pathLst>
                <a:path w="635" h="635">
                  <a:moveTo>
                    <a:pt x="0" y="0"/>
                  </a:moveTo>
                  <a:lnTo>
                    <a:pt x="203" y="38"/>
                  </a:lnTo>
                </a:path>
              </a:pathLst>
            </a:custGeom>
            <a:ln w="3175">
              <a:solidFill>
                <a:srgbClr val="231F20"/>
              </a:solidFill>
            </a:ln>
          </p:spPr>
          <p:txBody>
            <a:bodyPr wrap="square" lIns="0" tIns="0" rIns="0" bIns="0" rtlCol="0"/>
            <a:lstStyle/>
            <a:p/>
          </p:txBody>
        </p:sp>
        <p:sp>
          <p:nvSpPr>
            <p:cNvPr id="7201" name="object 7201" descr=""/>
            <p:cNvSpPr/>
            <p:nvPr/>
          </p:nvSpPr>
          <p:spPr>
            <a:xfrm>
              <a:off x="5578543" y="2393540"/>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7202" name="object 7202" descr=""/>
            <p:cNvSpPr/>
            <p:nvPr/>
          </p:nvSpPr>
          <p:spPr>
            <a:xfrm>
              <a:off x="5552429" y="2399358"/>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203" name="object 7203" descr=""/>
            <p:cNvSpPr/>
            <p:nvPr/>
          </p:nvSpPr>
          <p:spPr>
            <a:xfrm>
              <a:off x="5578407" y="2398923"/>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204" name="object 7204" descr=""/>
            <p:cNvSpPr/>
            <p:nvPr/>
          </p:nvSpPr>
          <p:spPr>
            <a:xfrm>
              <a:off x="5578412" y="2398762"/>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205" name="object 7205" descr=""/>
            <p:cNvSpPr/>
            <p:nvPr/>
          </p:nvSpPr>
          <p:spPr>
            <a:xfrm>
              <a:off x="5579050" y="2397968"/>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206" name="object 7206" descr=""/>
            <p:cNvSpPr/>
            <p:nvPr/>
          </p:nvSpPr>
          <p:spPr>
            <a:xfrm>
              <a:off x="5578679" y="2398910"/>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207" name="object 7207" descr=""/>
            <p:cNvSpPr/>
            <p:nvPr/>
          </p:nvSpPr>
          <p:spPr>
            <a:xfrm>
              <a:off x="5579002" y="2398030"/>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208" name="object 7208" descr=""/>
            <p:cNvSpPr/>
            <p:nvPr/>
          </p:nvSpPr>
          <p:spPr>
            <a:xfrm>
              <a:off x="5580749" y="2397879"/>
              <a:ext cx="635" cy="635"/>
            </a:xfrm>
            <a:custGeom>
              <a:avLst/>
              <a:gdLst/>
              <a:ahLst/>
              <a:cxnLst/>
              <a:rect l="l" t="t" r="r" b="b"/>
              <a:pathLst>
                <a:path w="635" h="635">
                  <a:moveTo>
                    <a:pt x="88" y="76"/>
                  </a:moveTo>
                </a:path>
              </a:pathLst>
            </a:custGeom>
            <a:ln w="3175">
              <a:solidFill>
                <a:srgbClr val="231F20"/>
              </a:solidFill>
            </a:ln>
          </p:spPr>
          <p:txBody>
            <a:bodyPr wrap="square" lIns="0" tIns="0" rIns="0" bIns="0" rtlCol="0"/>
            <a:lstStyle/>
            <a:p/>
          </p:txBody>
        </p:sp>
        <p:sp>
          <p:nvSpPr>
            <p:cNvPr id="7209" name="object 7209" descr=""/>
            <p:cNvSpPr/>
            <p:nvPr/>
          </p:nvSpPr>
          <p:spPr>
            <a:xfrm>
              <a:off x="5580164" y="2397685"/>
              <a:ext cx="1270" cy="1270"/>
            </a:xfrm>
            <a:custGeom>
              <a:avLst/>
              <a:gdLst/>
              <a:ahLst/>
              <a:cxnLst/>
              <a:rect l="l" t="t" r="r" b="b"/>
              <a:pathLst>
                <a:path w="1270" h="1269">
                  <a:moveTo>
                    <a:pt x="952" y="939"/>
                  </a:moveTo>
                  <a:lnTo>
                    <a:pt x="952" y="419"/>
                  </a:lnTo>
                  <a:lnTo>
                    <a:pt x="533" y="0"/>
                  </a:lnTo>
                  <a:lnTo>
                    <a:pt x="0" y="0"/>
                  </a:lnTo>
                </a:path>
              </a:pathLst>
            </a:custGeom>
            <a:ln w="3175">
              <a:solidFill>
                <a:srgbClr val="231F20"/>
              </a:solidFill>
            </a:ln>
          </p:spPr>
          <p:txBody>
            <a:bodyPr wrap="square" lIns="0" tIns="0" rIns="0" bIns="0" rtlCol="0"/>
            <a:lstStyle/>
            <a:p/>
          </p:txBody>
        </p:sp>
        <p:sp>
          <p:nvSpPr>
            <p:cNvPr id="7210" name="object 7210" descr=""/>
            <p:cNvSpPr/>
            <p:nvPr/>
          </p:nvSpPr>
          <p:spPr>
            <a:xfrm>
              <a:off x="5580687" y="2397830"/>
              <a:ext cx="635" cy="635"/>
            </a:xfrm>
            <a:custGeom>
              <a:avLst/>
              <a:gdLst/>
              <a:ahLst/>
              <a:cxnLst/>
              <a:rect l="l" t="t" r="r" b="b"/>
              <a:pathLst>
                <a:path w="635" h="635">
                  <a:moveTo>
                    <a:pt x="63" y="50"/>
                  </a:moveTo>
                </a:path>
                <a:path w="635" h="635">
                  <a:moveTo>
                    <a:pt x="63" y="50"/>
                  </a:moveTo>
                </a:path>
              </a:pathLst>
            </a:custGeom>
            <a:ln w="3175">
              <a:solidFill>
                <a:srgbClr val="231F20"/>
              </a:solidFill>
            </a:ln>
          </p:spPr>
          <p:txBody>
            <a:bodyPr wrap="square" lIns="0" tIns="0" rIns="0" bIns="0" rtlCol="0"/>
            <a:lstStyle/>
            <a:p/>
          </p:txBody>
        </p:sp>
        <p:sp>
          <p:nvSpPr>
            <p:cNvPr id="7211" name="object 7211" descr=""/>
            <p:cNvSpPr/>
            <p:nvPr/>
          </p:nvSpPr>
          <p:spPr>
            <a:xfrm>
              <a:off x="5580526" y="2397743"/>
              <a:ext cx="635" cy="635"/>
            </a:xfrm>
            <a:custGeom>
              <a:avLst/>
              <a:gdLst/>
              <a:ahLst/>
              <a:cxnLst/>
              <a:rect l="l" t="t" r="r" b="b"/>
              <a:pathLst>
                <a:path w="635" h="635">
                  <a:moveTo>
                    <a:pt x="88" y="38"/>
                  </a:moveTo>
                </a:path>
              </a:pathLst>
            </a:custGeom>
            <a:ln w="3175">
              <a:solidFill>
                <a:srgbClr val="231F20"/>
              </a:solidFill>
            </a:ln>
          </p:spPr>
          <p:txBody>
            <a:bodyPr wrap="square" lIns="0" tIns="0" rIns="0" bIns="0" rtlCol="0"/>
            <a:lstStyle/>
            <a:p/>
          </p:txBody>
        </p:sp>
        <p:sp>
          <p:nvSpPr>
            <p:cNvPr id="7212" name="object 7212" descr=""/>
            <p:cNvSpPr/>
            <p:nvPr/>
          </p:nvSpPr>
          <p:spPr>
            <a:xfrm>
              <a:off x="5581789" y="2403970"/>
              <a:ext cx="635" cy="635"/>
            </a:xfrm>
            <a:custGeom>
              <a:avLst/>
              <a:gdLst/>
              <a:ahLst/>
              <a:cxnLst/>
              <a:rect l="l" t="t" r="r" b="b"/>
              <a:pathLst>
                <a:path w="635" h="635">
                  <a:moveTo>
                    <a:pt x="393" y="0"/>
                  </a:moveTo>
                  <a:lnTo>
                    <a:pt x="254" y="38"/>
                  </a:lnTo>
                  <a:lnTo>
                    <a:pt x="127" y="101"/>
                  </a:lnTo>
                </a:path>
              </a:pathLst>
            </a:custGeom>
            <a:ln w="3175">
              <a:solidFill>
                <a:srgbClr val="231F20"/>
              </a:solidFill>
            </a:ln>
          </p:spPr>
          <p:txBody>
            <a:bodyPr wrap="square" lIns="0" tIns="0" rIns="0" bIns="0" rtlCol="0"/>
            <a:lstStyle/>
            <a:p/>
          </p:txBody>
        </p:sp>
        <p:sp>
          <p:nvSpPr>
            <p:cNvPr id="7213" name="object 7213" descr=""/>
            <p:cNvSpPr/>
            <p:nvPr/>
          </p:nvSpPr>
          <p:spPr>
            <a:xfrm>
              <a:off x="5581766" y="2404479"/>
              <a:ext cx="635" cy="635"/>
            </a:xfrm>
            <a:custGeom>
              <a:avLst/>
              <a:gdLst/>
              <a:ahLst/>
              <a:cxnLst/>
              <a:rect l="l" t="t" r="r" b="b"/>
              <a:pathLst>
                <a:path w="635" h="635">
                  <a:moveTo>
                    <a:pt x="571" y="0"/>
                  </a:moveTo>
                  <a:lnTo>
                    <a:pt x="317" y="76"/>
                  </a:lnTo>
                  <a:lnTo>
                    <a:pt x="114" y="254"/>
                  </a:lnTo>
                  <a:lnTo>
                    <a:pt x="0" y="469"/>
                  </a:lnTo>
                </a:path>
              </a:pathLst>
            </a:custGeom>
            <a:ln w="3175">
              <a:solidFill>
                <a:srgbClr val="231F20"/>
              </a:solidFill>
            </a:ln>
          </p:spPr>
          <p:txBody>
            <a:bodyPr wrap="square" lIns="0" tIns="0" rIns="0" bIns="0" rtlCol="0"/>
            <a:lstStyle/>
            <a:p/>
          </p:txBody>
        </p:sp>
        <p:sp>
          <p:nvSpPr>
            <p:cNvPr id="7214" name="object 7214" descr=""/>
            <p:cNvSpPr/>
            <p:nvPr/>
          </p:nvSpPr>
          <p:spPr>
            <a:xfrm>
              <a:off x="5583280" y="240349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15" name="object 7215" descr=""/>
            <p:cNvSpPr/>
            <p:nvPr/>
          </p:nvSpPr>
          <p:spPr>
            <a:xfrm>
              <a:off x="5583355" y="2403735"/>
              <a:ext cx="635" cy="635"/>
            </a:xfrm>
            <a:custGeom>
              <a:avLst/>
              <a:gdLst/>
              <a:ahLst/>
              <a:cxnLst/>
              <a:rect l="l" t="t" r="r" b="b"/>
              <a:pathLst>
                <a:path w="635" h="635">
                  <a:moveTo>
                    <a:pt x="0" y="0"/>
                  </a:moveTo>
                  <a:lnTo>
                    <a:pt x="38" y="38"/>
                  </a:lnTo>
                </a:path>
                <a:path w="635" h="635">
                  <a:moveTo>
                    <a:pt x="0" y="0"/>
                  </a:moveTo>
                </a:path>
              </a:pathLst>
            </a:custGeom>
            <a:ln w="3175">
              <a:solidFill>
                <a:srgbClr val="231F20"/>
              </a:solidFill>
            </a:ln>
          </p:spPr>
          <p:txBody>
            <a:bodyPr wrap="square" lIns="0" tIns="0" rIns="0" bIns="0" rtlCol="0"/>
            <a:lstStyle/>
            <a:p/>
          </p:txBody>
        </p:sp>
        <p:sp>
          <p:nvSpPr>
            <p:cNvPr id="7216" name="object 7216" descr=""/>
            <p:cNvSpPr/>
            <p:nvPr/>
          </p:nvSpPr>
          <p:spPr>
            <a:xfrm>
              <a:off x="5583609" y="240389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17" name="object 7217" descr=""/>
            <p:cNvSpPr/>
            <p:nvPr/>
          </p:nvSpPr>
          <p:spPr>
            <a:xfrm>
              <a:off x="5583280" y="2403499"/>
              <a:ext cx="635" cy="635"/>
            </a:xfrm>
            <a:custGeom>
              <a:avLst/>
              <a:gdLst/>
              <a:ahLst/>
              <a:cxnLst/>
              <a:rect l="l" t="t" r="r" b="b"/>
              <a:pathLst>
                <a:path w="635" h="635">
                  <a:moveTo>
                    <a:pt x="0" y="0"/>
                  </a:moveTo>
                  <a:lnTo>
                    <a:pt x="63" y="254"/>
                  </a:lnTo>
                  <a:lnTo>
                    <a:pt x="266" y="393"/>
                  </a:lnTo>
                  <a:lnTo>
                    <a:pt x="520" y="381"/>
                  </a:lnTo>
                </a:path>
              </a:pathLst>
            </a:custGeom>
            <a:ln w="3175">
              <a:solidFill>
                <a:srgbClr val="231F20"/>
              </a:solidFill>
            </a:ln>
          </p:spPr>
          <p:txBody>
            <a:bodyPr wrap="square" lIns="0" tIns="0" rIns="0" bIns="0" rtlCol="0"/>
            <a:lstStyle/>
            <a:p/>
          </p:txBody>
        </p:sp>
        <p:sp>
          <p:nvSpPr>
            <p:cNvPr id="7218" name="object 7218" descr=""/>
            <p:cNvSpPr/>
            <p:nvPr/>
          </p:nvSpPr>
          <p:spPr>
            <a:xfrm>
              <a:off x="5583442" y="240382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19" name="object 7219" descr=""/>
            <p:cNvSpPr/>
            <p:nvPr/>
          </p:nvSpPr>
          <p:spPr>
            <a:xfrm>
              <a:off x="5583678" y="2403896"/>
              <a:ext cx="635" cy="635"/>
            </a:xfrm>
            <a:custGeom>
              <a:avLst/>
              <a:gdLst/>
              <a:ahLst/>
              <a:cxnLst/>
              <a:rect l="l" t="t" r="r" b="b"/>
              <a:pathLst>
                <a:path w="635" h="635">
                  <a:moveTo>
                    <a:pt x="0" y="12"/>
                  </a:moveTo>
                </a:path>
                <a:path w="635" h="635">
                  <a:moveTo>
                    <a:pt x="0" y="12"/>
                  </a:moveTo>
                  <a:lnTo>
                    <a:pt x="50" y="12"/>
                  </a:lnTo>
                </a:path>
              </a:pathLst>
            </a:custGeom>
            <a:ln w="3175">
              <a:solidFill>
                <a:srgbClr val="231F20"/>
              </a:solidFill>
            </a:ln>
          </p:spPr>
          <p:txBody>
            <a:bodyPr wrap="square" lIns="0" tIns="0" rIns="0" bIns="0" rtlCol="0"/>
            <a:lstStyle/>
            <a:p/>
          </p:txBody>
        </p:sp>
        <p:sp>
          <p:nvSpPr>
            <p:cNvPr id="7220" name="object 7220" descr=""/>
            <p:cNvSpPr/>
            <p:nvPr/>
          </p:nvSpPr>
          <p:spPr>
            <a:xfrm>
              <a:off x="5583274" y="2402098"/>
              <a:ext cx="635" cy="635"/>
            </a:xfrm>
            <a:custGeom>
              <a:avLst/>
              <a:gdLst/>
              <a:ahLst/>
              <a:cxnLst/>
              <a:rect l="l" t="t" r="r" b="b"/>
              <a:pathLst>
                <a:path w="635" h="635">
                  <a:moveTo>
                    <a:pt x="12" y="0"/>
                  </a:moveTo>
                </a:path>
                <a:path w="635" h="635">
                  <a:moveTo>
                    <a:pt x="12" y="0"/>
                  </a:moveTo>
                </a:path>
              </a:pathLst>
            </a:custGeom>
            <a:ln w="3175">
              <a:solidFill>
                <a:srgbClr val="231F20"/>
              </a:solidFill>
            </a:ln>
          </p:spPr>
          <p:txBody>
            <a:bodyPr wrap="square" lIns="0" tIns="0" rIns="0" bIns="0" rtlCol="0"/>
            <a:lstStyle/>
            <a:p/>
          </p:txBody>
        </p:sp>
        <p:sp>
          <p:nvSpPr>
            <p:cNvPr id="7221" name="object 7221" descr=""/>
            <p:cNvSpPr/>
            <p:nvPr/>
          </p:nvSpPr>
          <p:spPr>
            <a:xfrm>
              <a:off x="5583491" y="2401763"/>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7222" name="object 7222" descr=""/>
            <p:cNvSpPr/>
            <p:nvPr/>
          </p:nvSpPr>
          <p:spPr>
            <a:xfrm>
              <a:off x="5583306" y="240197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223" name="object 7223" descr=""/>
            <p:cNvSpPr/>
            <p:nvPr/>
          </p:nvSpPr>
          <p:spPr>
            <a:xfrm>
              <a:off x="5583287" y="2401750"/>
              <a:ext cx="635" cy="635"/>
            </a:xfrm>
            <a:custGeom>
              <a:avLst/>
              <a:gdLst/>
              <a:ahLst/>
              <a:cxnLst/>
              <a:rect l="l" t="t" r="r" b="b"/>
              <a:pathLst>
                <a:path w="635" h="635">
                  <a:moveTo>
                    <a:pt x="304" y="0"/>
                  </a:moveTo>
                  <a:lnTo>
                    <a:pt x="127" y="38"/>
                  </a:lnTo>
                  <a:lnTo>
                    <a:pt x="0" y="215"/>
                  </a:lnTo>
                  <a:lnTo>
                    <a:pt x="0" y="393"/>
                  </a:lnTo>
                </a:path>
              </a:pathLst>
            </a:custGeom>
            <a:ln w="3175">
              <a:solidFill>
                <a:srgbClr val="231F20"/>
              </a:solidFill>
            </a:ln>
          </p:spPr>
          <p:txBody>
            <a:bodyPr wrap="square" lIns="0" tIns="0" rIns="0" bIns="0" rtlCol="0"/>
            <a:lstStyle/>
            <a:p/>
          </p:txBody>
        </p:sp>
        <p:sp>
          <p:nvSpPr>
            <p:cNvPr id="7224" name="object 7224" descr=""/>
            <p:cNvSpPr/>
            <p:nvPr/>
          </p:nvSpPr>
          <p:spPr>
            <a:xfrm>
              <a:off x="5583360" y="2401849"/>
              <a:ext cx="635" cy="635"/>
            </a:xfrm>
            <a:custGeom>
              <a:avLst/>
              <a:gdLst/>
              <a:ahLst/>
              <a:cxnLst/>
              <a:rect l="l" t="t" r="r" b="b"/>
              <a:pathLst>
                <a:path w="635" h="635">
                  <a:moveTo>
                    <a:pt x="50" y="0"/>
                  </a:moveTo>
                </a:path>
                <a:path w="635" h="635">
                  <a:moveTo>
                    <a:pt x="50" y="0"/>
                  </a:moveTo>
                </a:path>
                <a:path w="635" h="635">
                  <a:moveTo>
                    <a:pt x="50" y="0"/>
                  </a:moveTo>
                </a:path>
              </a:pathLst>
            </a:custGeom>
            <a:ln w="3175">
              <a:solidFill>
                <a:srgbClr val="231F20"/>
              </a:solidFill>
            </a:ln>
          </p:spPr>
          <p:txBody>
            <a:bodyPr wrap="square" lIns="0" tIns="0" rIns="0" bIns="0" rtlCol="0"/>
            <a:lstStyle/>
            <a:p/>
          </p:txBody>
        </p:sp>
        <p:sp>
          <p:nvSpPr>
            <p:cNvPr id="7225" name="object 7225" descr=""/>
            <p:cNvSpPr/>
            <p:nvPr/>
          </p:nvSpPr>
          <p:spPr>
            <a:xfrm>
              <a:off x="5583502" y="2401750"/>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7226" name="object 7226" descr=""/>
            <p:cNvSpPr/>
            <p:nvPr/>
          </p:nvSpPr>
          <p:spPr>
            <a:xfrm>
              <a:off x="5584136" y="2403413"/>
              <a:ext cx="635" cy="635"/>
            </a:xfrm>
            <a:custGeom>
              <a:avLst/>
              <a:gdLst/>
              <a:ahLst/>
              <a:cxnLst/>
              <a:rect l="l" t="t" r="r" b="b"/>
              <a:pathLst>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227" name="object 7227" descr=""/>
            <p:cNvSpPr/>
            <p:nvPr/>
          </p:nvSpPr>
          <p:spPr>
            <a:xfrm>
              <a:off x="5584254" y="2403548"/>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228" name="object 7228" descr=""/>
            <p:cNvSpPr/>
            <p:nvPr/>
          </p:nvSpPr>
          <p:spPr>
            <a:xfrm>
              <a:off x="5584085" y="2401974"/>
              <a:ext cx="635" cy="635"/>
            </a:xfrm>
            <a:custGeom>
              <a:avLst/>
              <a:gdLst/>
              <a:ahLst/>
              <a:cxnLst/>
              <a:rect l="l" t="t" r="r" b="b"/>
              <a:pathLst>
                <a:path w="635" h="635">
                  <a:moveTo>
                    <a:pt x="50" y="0"/>
                  </a:moveTo>
                </a:path>
                <a:path w="635" h="635">
                  <a:moveTo>
                    <a:pt x="50" y="0"/>
                  </a:moveTo>
                </a:path>
              </a:pathLst>
            </a:custGeom>
            <a:ln w="3175">
              <a:solidFill>
                <a:srgbClr val="231F20"/>
              </a:solidFill>
            </a:ln>
          </p:spPr>
          <p:txBody>
            <a:bodyPr wrap="square" lIns="0" tIns="0" rIns="0" bIns="0" rtlCol="0"/>
            <a:lstStyle/>
            <a:p/>
          </p:txBody>
        </p:sp>
        <p:sp>
          <p:nvSpPr>
            <p:cNvPr id="7229" name="object 7229" descr=""/>
            <p:cNvSpPr/>
            <p:nvPr/>
          </p:nvSpPr>
          <p:spPr>
            <a:xfrm>
              <a:off x="5584191" y="2401825"/>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7230" name="object 7230" descr=""/>
            <p:cNvSpPr/>
            <p:nvPr/>
          </p:nvSpPr>
          <p:spPr>
            <a:xfrm>
              <a:off x="5552702" y="2399158"/>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231" name="object 7231" descr=""/>
            <p:cNvSpPr/>
            <p:nvPr/>
          </p:nvSpPr>
          <p:spPr>
            <a:xfrm>
              <a:off x="5582537" y="240254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32" name="object 7232" descr=""/>
            <p:cNvSpPr/>
            <p:nvPr/>
          </p:nvSpPr>
          <p:spPr>
            <a:xfrm>
              <a:off x="5581639" y="2398985"/>
              <a:ext cx="635" cy="635"/>
            </a:xfrm>
            <a:custGeom>
              <a:avLst/>
              <a:gdLst/>
              <a:ahLst/>
              <a:cxnLst/>
              <a:rect l="l" t="t" r="r" b="b"/>
              <a:pathLst>
                <a:path w="635" h="635">
                  <a:moveTo>
                    <a:pt x="190" y="0"/>
                  </a:moveTo>
                  <a:lnTo>
                    <a:pt x="0" y="139"/>
                  </a:lnTo>
                </a:path>
              </a:pathLst>
            </a:custGeom>
            <a:ln w="3175">
              <a:solidFill>
                <a:srgbClr val="231F20"/>
              </a:solidFill>
            </a:ln>
          </p:spPr>
          <p:txBody>
            <a:bodyPr wrap="square" lIns="0" tIns="0" rIns="0" bIns="0" rtlCol="0"/>
            <a:lstStyle/>
            <a:p/>
          </p:txBody>
        </p:sp>
        <p:sp>
          <p:nvSpPr>
            <p:cNvPr id="7233" name="object 7233" descr=""/>
            <p:cNvSpPr/>
            <p:nvPr/>
          </p:nvSpPr>
          <p:spPr>
            <a:xfrm>
              <a:off x="5581905" y="2402371"/>
              <a:ext cx="635" cy="635"/>
            </a:xfrm>
            <a:custGeom>
              <a:avLst/>
              <a:gdLst/>
              <a:ahLst/>
              <a:cxnLst/>
              <a:rect l="l" t="t" r="r" b="b"/>
              <a:pathLst>
                <a:path w="635" h="635">
                  <a:moveTo>
                    <a:pt x="0" y="0"/>
                  </a:moveTo>
                  <a:lnTo>
                    <a:pt x="228" y="114"/>
                  </a:lnTo>
                </a:path>
              </a:pathLst>
            </a:custGeom>
            <a:ln w="3175">
              <a:solidFill>
                <a:srgbClr val="231F20"/>
              </a:solidFill>
            </a:ln>
          </p:spPr>
          <p:txBody>
            <a:bodyPr wrap="square" lIns="0" tIns="0" rIns="0" bIns="0" rtlCol="0"/>
            <a:lstStyle/>
            <a:p/>
          </p:txBody>
        </p:sp>
        <p:sp>
          <p:nvSpPr>
            <p:cNvPr id="7234" name="object 7234" descr=""/>
            <p:cNvSpPr/>
            <p:nvPr/>
          </p:nvSpPr>
          <p:spPr>
            <a:xfrm>
              <a:off x="5582753" y="240198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235" name="object 7235" descr=""/>
            <p:cNvSpPr/>
            <p:nvPr/>
          </p:nvSpPr>
          <p:spPr>
            <a:xfrm>
              <a:off x="5581741" y="2399444"/>
              <a:ext cx="635" cy="635"/>
            </a:xfrm>
            <a:custGeom>
              <a:avLst/>
              <a:gdLst/>
              <a:ahLst/>
              <a:cxnLst/>
              <a:rect l="l" t="t" r="r" b="b"/>
              <a:pathLst>
                <a:path w="635" h="635">
                  <a:moveTo>
                    <a:pt x="368" y="0"/>
                  </a:moveTo>
                  <a:lnTo>
                    <a:pt x="203" y="101"/>
                  </a:lnTo>
                  <a:lnTo>
                    <a:pt x="88" y="241"/>
                  </a:lnTo>
                  <a:lnTo>
                    <a:pt x="0" y="406"/>
                  </a:lnTo>
                </a:path>
              </a:pathLst>
            </a:custGeom>
            <a:ln w="3175">
              <a:solidFill>
                <a:srgbClr val="231F20"/>
              </a:solidFill>
            </a:ln>
          </p:spPr>
          <p:txBody>
            <a:bodyPr wrap="square" lIns="0" tIns="0" rIns="0" bIns="0" rtlCol="0"/>
            <a:lstStyle/>
            <a:p/>
          </p:txBody>
        </p:sp>
        <p:sp>
          <p:nvSpPr>
            <p:cNvPr id="7236" name="object 7236" descr=""/>
            <p:cNvSpPr/>
            <p:nvPr/>
          </p:nvSpPr>
          <p:spPr>
            <a:xfrm>
              <a:off x="5581768" y="2401503"/>
              <a:ext cx="1270" cy="635"/>
            </a:xfrm>
            <a:custGeom>
              <a:avLst/>
              <a:gdLst/>
              <a:ahLst/>
              <a:cxnLst/>
              <a:rect l="l" t="t" r="r" b="b"/>
              <a:pathLst>
                <a:path w="1270" h="635">
                  <a:moveTo>
                    <a:pt x="0" y="0"/>
                  </a:moveTo>
                  <a:lnTo>
                    <a:pt x="203" y="381"/>
                  </a:lnTo>
                  <a:lnTo>
                    <a:pt x="635" y="584"/>
                  </a:lnTo>
                  <a:lnTo>
                    <a:pt x="1054" y="482"/>
                  </a:lnTo>
                </a:path>
              </a:pathLst>
            </a:custGeom>
            <a:ln w="3175">
              <a:solidFill>
                <a:srgbClr val="231F20"/>
              </a:solidFill>
            </a:ln>
          </p:spPr>
          <p:txBody>
            <a:bodyPr wrap="square" lIns="0" tIns="0" rIns="0" bIns="0" rtlCol="0"/>
            <a:lstStyle/>
            <a:p/>
          </p:txBody>
        </p:sp>
        <p:sp>
          <p:nvSpPr>
            <p:cNvPr id="7237" name="object 7237" descr=""/>
            <p:cNvSpPr/>
            <p:nvPr/>
          </p:nvSpPr>
          <p:spPr>
            <a:xfrm>
              <a:off x="5579188" y="2416621"/>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7238" name="object 7238" descr=""/>
            <p:cNvSpPr/>
            <p:nvPr/>
          </p:nvSpPr>
          <p:spPr>
            <a:xfrm>
              <a:off x="5582170" y="2397496"/>
              <a:ext cx="635" cy="635"/>
            </a:xfrm>
            <a:custGeom>
              <a:avLst/>
              <a:gdLst/>
              <a:ahLst/>
              <a:cxnLst/>
              <a:rect l="l" t="t" r="r" b="b"/>
              <a:pathLst>
                <a:path w="635" h="635">
                  <a:moveTo>
                    <a:pt x="0" y="38"/>
                  </a:moveTo>
                  <a:lnTo>
                    <a:pt x="50" y="0"/>
                  </a:lnTo>
                </a:path>
              </a:pathLst>
            </a:custGeom>
            <a:ln w="3175">
              <a:solidFill>
                <a:srgbClr val="231F20"/>
              </a:solidFill>
            </a:ln>
          </p:spPr>
          <p:txBody>
            <a:bodyPr wrap="square" lIns="0" tIns="0" rIns="0" bIns="0" rtlCol="0"/>
            <a:lstStyle/>
            <a:p/>
          </p:txBody>
        </p:sp>
        <p:sp>
          <p:nvSpPr>
            <p:cNvPr id="7239" name="object 7239" descr=""/>
            <p:cNvSpPr/>
            <p:nvPr/>
          </p:nvSpPr>
          <p:spPr>
            <a:xfrm>
              <a:off x="5581507" y="2397905"/>
              <a:ext cx="635" cy="635"/>
            </a:xfrm>
            <a:custGeom>
              <a:avLst/>
              <a:gdLst/>
              <a:ahLst/>
              <a:cxnLst/>
              <a:rect l="l" t="t" r="r" b="b"/>
              <a:pathLst>
                <a:path w="635" h="635">
                  <a:moveTo>
                    <a:pt x="0" y="38"/>
                  </a:moveTo>
                  <a:lnTo>
                    <a:pt x="266" y="25"/>
                  </a:lnTo>
                </a:path>
              </a:pathLst>
            </a:custGeom>
            <a:ln w="3175">
              <a:solidFill>
                <a:srgbClr val="231F20"/>
              </a:solidFill>
            </a:ln>
          </p:spPr>
          <p:txBody>
            <a:bodyPr wrap="square" lIns="0" tIns="0" rIns="0" bIns="0" rtlCol="0"/>
            <a:lstStyle/>
            <a:p/>
          </p:txBody>
        </p:sp>
        <p:sp>
          <p:nvSpPr>
            <p:cNvPr id="7240" name="object 7240" descr=""/>
            <p:cNvSpPr/>
            <p:nvPr/>
          </p:nvSpPr>
          <p:spPr>
            <a:xfrm>
              <a:off x="5580955" y="2396951"/>
              <a:ext cx="1270" cy="635"/>
            </a:xfrm>
            <a:custGeom>
              <a:avLst/>
              <a:gdLst/>
              <a:ahLst/>
              <a:cxnLst/>
              <a:rect l="l" t="t" r="r" b="b"/>
              <a:pathLst>
                <a:path w="1270" h="635">
                  <a:moveTo>
                    <a:pt x="0" y="0"/>
                  </a:moveTo>
                  <a:lnTo>
                    <a:pt x="292" y="228"/>
                  </a:lnTo>
                  <a:lnTo>
                    <a:pt x="698" y="254"/>
                  </a:lnTo>
                  <a:lnTo>
                    <a:pt x="1016" y="76"/>
                  </a:lnTo>
                </a:path>
              </a:pathLst>
            </a:custGeom>
            <a:ln w="3175">
              <a:solidFill>
                <a:srgbClr val="231F20"/>
              </a:solidFill>
            </a:ln>
          </p:spPr>
          <p:txBody>
            <a:bodyPr wrap="square" lIns="0" tIns="0" rIns="0" bIns="0" rtlCol="0"/>
            <a:lstStyle/>
            <a:p/>
          </p:txBody>
        </p:sp>
        <p:sp>
          <p:nvSpPr>
            <p:cNvPr id="7241" name="object 7241" descr=""/>
            <p:cNvSpPr/>
            <p:nvPr/>
          </p:nvSpPr>
          <p:spPr>
            <a:xfrm>
              <a:off x="5579502" y="2395153"/>
              <a:ext cx="635" cy="635"/>
            </a:xfrm>
            <a:custGeom>
              <a:avLst/>
              <a:gdLst/>
              <a:ahLst/>
              <a:cxnLst/>
              <a:rect l="l" t="t" r="r" b="b"/>
              <a:pathLst>
                <a:path w="635" h="635">
                  <a:moveTo>
                    <a:pt x="76" y="0"/>
                  </a:moveTo>
                  <a:lnTo>
                    <a:pt x="12" y="190"/>
                  </a:lnTo>
                </a:path>
              </a:pathLst>
            </a:custGeom>
            <a:ln w="3175">
              <a:solidFill>
                <a:srgbClr val="231F20"/>
              </a:solidFill>
            </a:ln>
          </p:spPr>
          <p:txBody>
            <a:bodyPr wrap="square" lIns="0" tIns="0" rIns="0" bIns="0" rtlCol="0"/>
            <a:lstStyle/>
            <a:p/>
          </p:txBody>
        </p:sp>
        <p:sp>
          <p:nvSpPr>
            <p:cNvPr id="7242" name="object 7242" descr=""/>
            <p:cNvSpPr/>
            <p:nvPr/>
          </p:nvSpPr>
          <p:spPr>
            <a:xfrm>
              <a:off x="5579704" y="2394619"/>
              <a:ext cx="635" cy="635"/>
            </a:xfrm>
            <a:custGeom>
              <a:avLst/>
              <a:gdLst/>
              <a:ahLst/>
              <a:cxnLst/>
              <a:rect l="l" t="t" r="r" b="b"/>
              <a:pathLst>
                <a:path w="635" h="635">
                  <a:moveTo>
                    <a:pt x="190" y="0"/>
                  </a:moveTo>
                  <a:lnTo>
                    <a:pt x="63" y="165"/>
                  </a:lnTo>
                </a:path>
              </a:pathLst>
            </a:custGeom>
            <a:ln w="3175">
              <a:solidFill>
                <a:srgbClr val="231F20"/>
              </a:solidFill>
            </a:ln>
          </p:spPr>
          <p:txBody>
            <a:bodyPr wrap="square" lIns="0" tIns="0" rIns="0" bIns="0" rtlCol="0"/>
            <a:lstStyle/>
            <a:p/>
          </p:txBody>
        </p:sp>
        <p:sp>
          <p:nvSpPr>
            <p:cNvPr id="7243" name="object 7243" descr=""/>
            <p:cNvSpPr/>
            <p:nvPr/>
          </p:nvSpPr>
          <p:spPr>
            <a:xfrm>
              <a:off x="5579582" y="2394867"/>
              <a:ext cx="635" cy="635"/>
            </a:xfrm>
            <a:custGeom>
              <a:avLst/>
              <a:gdLst/>
              <a:ahLst/>
              <a:cxnLst/>
              <a:rect l="l" t="t" r="r" b="b"/>
              <a:pathLst>
                <a:path w="635" h="635">
                  <a:moveTo>
                    <a:pt x="126" y="0"/>
                  </a:moveTo>
                  <a:lnTo>
                    <a:pt x="25" y="190"/>
                  </a:lnTo>
                </a:path>
              </a:pathLst>
            </a:custGeom>
            <a:ln w="3175">
              <a:solidFill>
                <a:srgbClr val="231F20"/>
              </a:solidFill>
            </a:ln>
          </p:spPr>
          <p:txBody>
            <a:bodyPr wrap="square" lIns="0" tIns="0" rIns="0" bIns="0" rtlCol="0"/>
            <a:lstStyle/>
            <a:p/>
          </p:txBody>
        </p:sp>
        <p:sp>
          <p:nvSpPr>
            <p:cNvPr id="7244" name="object 7244" descr=""/>
            <p:cNvSpPr/>
            <p:nvPr/>
          </p:nvSpPr>
          <p:spPr>
            <a:xfrm>
              <a:off x="5580032" y="2395376"/>
              <a:ext cx="635" cy="635"/>
            </a:xfrm>
            <a:custGeom>
              <a:avLst/>
              <a:gdLst/>
              <a:ahLst/>
              <a:cxnLst/>
              <a:rect l="l" t="t" r="r" b="b"/>
              <a:pathLst>
                <a:path w="635" h="635">
                  <a:moveTo>
                    <a:pt x="0" y="0"/>
                  </a:moveTo>
                  <a:lnTo>
                    <a:pt x="0" y="139"/>
                  </a:lnTo>
                </a:path>
              </a:pathLst>
            </a:custGeom>
            <a:ln w="3175">
              <a:solidFill>
                <a:srgbClr val="231F20"/>
              </a:solidFill>
            </a:ln>
          </p:spPr>
          <p:txBody>
            <a:bodyPr wrap="square" lIns="0" tIns="0" rIns="0" bIns="0" rtlCol="0"/>
            <a:lstStyle/>
            <a:p/>
          </p:txBody>
        </p:sp>
        <p:sp>
          <p:nvSpPr>
            <p:cNvPr id="7245" name="object 7245" descr=""/>
            <p:cNvSpPr/>
            <p:nvPr/>
          </p:nvSpPr>
          <p:spPr>
            <a:xfrm>
              <a:off x="5580124" y="2395772"/>
              <a:ext cx="635" cy="635"/>
            </a:xfrm>
            <a:custGeom>
              <a:avLst/>
              <a:gdLst/>
              <a:ahLst/>
              <a:cxnLst/>
              <a:rect l="l" t="t" r="r" b="b"/>
              <a:pathLst>
                <a:path w="635" h="635">
                  <a:moveTo>
                    <a:pt x="0" y="0"/>
                  </a:moveTo>
                  <a:lnTo>
                    <a:pt x="63" y="139"/>
                  </a:lnTo>
                </a:path>
              </a:pathLst>
            </a:custGeom>
            <a:ln w="3175">
              <a:solidFill>
                <a:srgbClr val="231F20"/>
              </a:solidFill>
            </a:ln>
          </p:spPr>
          <p:txBody>
            <a:bodyPr wrap="square" lIns="0" tIns="0" rIns="0" bIns="0" rtlCol="0"/>
            <a:lstStyle/>
            <a:p/>
          </p:txBody>
        </p:sp>
        <p:sp>
          <p:nvSpPr>
            <p:cNvPr id="7246" name="object 7246" descr=""/>
            <p:cNvSpPr/>
            <p:nvPr/>
          </p:nvSpPr>
          <p:spPr>
            <a:xfrm>
              <a:off x="5579962" y="2394718"/>
              <a:ext cx="635" cy="1270"/>
            </a:xfrm>
            <a:custGeom>
              <a:avLst/>
              <a:gdLst/>
              <a:ahLst/>
              <a:cxnLst/>
              <a:rect l="l" t="t" r="r" b="b"/>
              <a:pathLst>
                <a:path w="635" h="1269">
                  <a:moveTo>
                    <a:pt x="330" y="0"/>
                  </a:moveTo>
                  <a:lnTo>
                    <a:pt x="63" y="279"/>
                  </a:lnTo>
                  <a:lnTo>
                    <a:pt x="0" y="711"/>
                  </a:lnTo>
                  <a:lnTo>
                    <a:pt x="165" y="1054"/>
                  </a:lnTo>
                </a:path>
              </a:pathLst>
            </a:custGeom>
            <a:ln w="3175">
              <a:solidFill>
                <a:srgbClr val="231F20"/>
              </a:solidFill>
            </a:ln>
          </p:spPr>
          <p:txBody>
            <a:bodyPr wrap="square" lIns="0" tIns="0" rIns="0" bIns="0" rtlCol="0"/>
            <a:lstStyle/>
            <a:p/>
          </p:txBody>
        </p:sp>
        <p:sp>
          <p:nvSpPr>
            <p:cNvPr id="7247" name="object 7247" descr=""/>
            <p:cNvSpPr/>
            <p:nvPr/>
          </p:nvSpPr>
          <p:spPr>
            <a:xfrm>
              <a:off x="5580056" y="2395574"/>
              <a:ext cx="635" cy="635"/>
            </a:xfrm>
            <a:custGeom>
              <a:avLst/>
              <a:gdLst/>
              <a:ahLst/>
              <a:cxnLst/>
              <a:rect l="l" t="t" r="r" b="b"/>
              <a:pathLst>
                <a:path w="635" h="635">
                  <a:moveTo>
                    <a:pt x="0" y="0"/>
                  </a:moveTo>
                  <a:lnTo>
                    <a:pt x="38" y="139"/>
                  </a:lnTo>
                </a:path>
              </a:pathLst>
            </a:custGeom>
            <a:ln w="3175">
              <a:solidFill>
                <a:srgbClr val="231F20"/>
              </a:solidFill>
            </a:ln>
          </p:spPr>
          <p:txBody>
            <a:bodyPr wrap="square" lIns="0" tIns="0" rIns="0" bIns="0" rtlCol="0"/>
            <a:lstStyle/>
            <a:p/>
          </p:txBody>
        </p:sp>
        <p:sp>
          <p:nvSpPr>
            <p:cNvPr id="7248" name="object 7248" descr=""/>
            <p:cNvSpPr/>
            <p:nvPr/>
          </p:nvSpPr>
          <p:spPr>
            <a:xfrm>
              <a:off x="5583020" y="2397075"/>
              <a:ext cx="635" cy="635"/>
            </a:xfrm>
            <a:custGeom>
              <a:avLst/>
              <a:gdLst/>
              <a:ahLst/>
              <a:cxnLst/>
              <a:rect l="l" t="t" r="r" b="b"/>
              <a:pathLst>
                <a:path w="635" h="635">
                  <a:moveTo>
                    <a:pt x="0" y="0"/>
                  </a:moveTo>
                </a:path>
                <a:path w="635" h="635">
                  <a:moveTo>
                    <a:pt x="0" y="0"/>
                  </a:moveTo>
                  <a:lnTo>
                    <a:pt x="25" y="63"/>
                  </a:lnTo>
                </a:path>
                <a:path w="635" h="635">
                  <a:moveTo>
                    <a:pt x="0" y="0"/>
                  </a:moveTo>
                </a:path>
                <a:path w="635" h="635">
                  <a:moveTo>
                    <a:pt x="0" y="0"/>
                  </a:moveTo>
                </a:path>
                <a:path w="635" h="635">
                  <a:moveTo>
                    <a:pt x="0" y="0"/>
                  </a:moveTo>
                  <a:lnTo>
                    <a:pt x="0" y="38"/>
                  </a:lnTo>
                </a:path>
              </a:pathLst>
            </a:custGeom>
            <a:ln w="3175">
              <a:solidFill>
                <a:srgbClr val="231F20"/>
              </a:solidFill>
            </a:ln>
          </p:spPr>
          <p:txBody>
            <a:bodyPr wrap="square" lIns="0" tIns="0" rIns="0" bIns="0" rtlCol="0"/>
            <a:lstStyle/>
            <a:p/>
          </p:txBody>
        </p:sp>
        <p:sp>
          <p:nvSpPr>
            <p:cNvPr id="7249" name="object 7249" descr=""/>
            <p:cNvSpPr/>
            <p:nvPr/>
          </p:nvSpPr>
          <p:spPr>
            <a:xfrm>
              <a:off x="5583076" y="2396740"/>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250" name="object 7250" descr=""/>
            <p:cNvSpPr/>
            <p:nvPr/>
          </p:nvSpPr>
          <p:spPr>
            <a:xfrm>
              <a:off x="5583015" y="2397000"/>
              <a:ext cx="0" cy="635"/>
            </a:xfrm>
            <a:custGeom>
              <a:avLst/>
              <a:gdLst/>
              <a:ahLst/>
              <a:cxnLst/>
              <a:rect l="l" t="t" r="r" b="b"/>
              <a:pathLst>
                <a:path w="0" h="635">
                  <a:moveTo>
                    <a:pt x="0" y="0"/>
                  </a:moveTo>
                  <a:lnTo>
                    <a:pt x="0" y="76"/>
                  </a:lnTo>
                </a:path>
              </a:pathLst>
            </a:custGeom>
            <a:ln w="3175">
              <a:solidFill>
                <a:srgbClr val="231F20"/>
              </a:solidFill>
            </a:ln>
          </p:spPr>
          <p:txBody>
            <a:bodyPr wrap="square" lIns="0" tIns="0" rIns="0" bIns="0" rtlCol="0"/>
            <a:lstStyle/>
            <a:p/>
          </p:txBody>
        </p:sp>
        <p:sp>
          <p:nvSpPr>
            <p:cNvPr id="7251" name="object 7251" descr=""/>
            <p:cNvSpPr/>
            <p:nvPr/>
          </p:nvSpPr>
          <p:spPr>
            <a:xfrm>
              <a:off x="5582997" y="2396641"/>
              <a:ext cx="635" cy="635"/>
            </a:xfrm>
            <a:custGeom>
              <a:avLst/>
              <a:gdLst/>
              <a:ahLst/>
              <a:cxnLst/>
              <a:rect l="l" t="t" r="r" b="b"/>
              <a:pathLst>
                <a:path w="635" h="635">
                  <a:moveTo>
                    <a:pt x="228" y="0"/>
                  </a:moveTo>
                  <a:lnTo>
                    <a:pt x="63" y="152"/>
                  </a:lnTo>
                  <a:lnTo>
                    <a:pt x="0" y="355"/>
                  </a:lnTo>
                  <a:lnTo>
                    <a:pt x="63" y="558"/>
                  </a:lnTo>
                </a:path>
              </a:pathLst>
            </a:custGeom>
            <a:ln w="3175">
              <a:solidFill>
                <a:srgbClr val="231F20"/>
              </a:solidFill>
            </a:ln>
          </p:spPr>
          <p:txBody>
            <a:bodyPr wrap="square" lIns="0" tIns="0" rIns="0" bIns="0" rtlCol="0"/>
            <a:lstStyle/>
            <a:p/>
          </p:txBody>
        </p:sp>
        <p:sp>
          <p:nvSpPr>
            <p:cNvPr id="7252" name="object 7252" descr=""/>
            <p:cNvSpPr/>
            <p:nvPr/>
          </p:nvSpPr>
          <p:spPr>
            <a:xfrm>
              <a:off x="5583013" y="2396889"/>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253" name="object 7253" descr=""/>
            <p:cNvSpPr/>
            <p:nvPr/>
          </p:nvSpPr>
          <p:spPr>
            <a:xfrm>
              <a:off x="5583043" y="2396703"/>
              <a:ext cx="635" cy="635"/>
            </a:xfrm>
            <a:custGeom>
              <a:avLst/>
              <a:gdLst/>
              <a:ahLst/>
              <a:cxnLst/>
              <a:rect l="l" t="t" r="r" b="b"/>
              <a:pathLst>
                <a:path w="635" h="635">
                  <a:moveTo>
                    <a:pt x="88" y="0"/>
                  </a:moveTo>
                </a:path>
                <a:path w="635" h="635">
                  <a:moveTo>
                    <a:pt x="88" y="0"/>
                  </a:moveTo>
                </a:path>
              </a:pathLst>
            </a:custGeom>
            <a:ln w="3175">
              <a:solidFill>
                <a:srgbClr val="231F20"/>
              </a:solidFill>
            </a:ln>
          </p:spPr>
          <p:txBody>
            <a:bodyPr wrap="square" lIns="0" tIns="0" rIns="0" bIns="0" rtlCol="0"/>
            <a:lstStyle/>
            <a:p/>
          </p:txBody>
        </p:sp>
        <p:sp>
          <p:nvSpPr>
            <p:cNvPr id="7254" name="object 7254" descr=""/>
            <p:cNvSpPr/>
            <p:nvPr/>
          </p:nvSpPr>
          <p:spPr>
            <a:xfrm>
              <a:off x="5579219" y="2416621"/>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7255" name="object 7255" descr=""/>
            <p:cNvSpPr/>
            <p:nvPr/>
          </p:nvSpPr>
          <p:spPr>
            <a:xfrm>
              <a:off x="5579257" y="2416348"/>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7256" name="object 7256" descr=""/>
            <p:cNvSpPr/>
            <p:nvPr/>
          </p:nvSpPr>
          <p:spPr>
            <a:xfrm>
              <a:off x="5579362" y="239335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57" name="object 7257" descr=""/>
            <p:cNvSpPr/>
            <p:nvPr/>
          </p:nvSpPr>
          <p:spPr>
            <a:xfrm>
              <a:off x="5579548" y="239314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58" name="object 7258" descr=""/>
            <p:cNvSpPr/>
            <p:nvPr/>
          </p:nvSpPr>
          <p:spPr>
            <a:xfrm>
              <a:off x="5580360" y="239259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59" name="object 7259" descr=""/>
            <p:cNvSpPr/>
            <p:nvPr/>
          </p:nvSpPr>
          <p:spPr>
            <a:xfrm>
              <a:off x="5579473" y="2392883"/>
              <a:ext cx="635" cy="635"/>
            </a:xfrm>
            <a:custGeom>
              <a:avLst/>
              <a:gdLst/>
              <a:ahLst/>
              <a:cxnLst/>
              <a:rect l="l" t="t" r="r" b="b"/>
              <a:pathLst>
                <a:path w="635" h="635">
                  <a:moveTo>
                    <a:pt x="25" y="0"/>
                  </a:moveTo>
                </a:path>
                <a:path w="635" h="635">
                  <a:moveTo>
                    <a:pt x="25" y="0"/>
                  </a:moveTo>
                </a:path>
                <a:path w="635" h="635">
                  <a:moveTo>
                    <a:pt x="25" y="0"/>
                  </a:moveTo>
                </a:path>
              </a:pathLst>
            </a:custGeom>
            <a:ln w="3175">
              <a:solidFill>
                <a:srgbClr val="231F20"/>
              </a:solidFill>
            </a:ln>
          </p:spPr>
          <p:txBody>
            <a:bodyPr wrap="square" lIns="0" tIns="0" rIns="0" bIns="0" rtlCol="0"/>
            <a:lstStyle/>
            <a:p/>
          </p:txBody>
        </p:sp>
        <p:sp>
          <p:nvSpPr>
            <p:cNvPr id="7260" name="object 7260" descr=""/>
            <p:cNvSpPr/>
            <p:nvPr/>
          </p:nvSpPr>
          <p:spPr>
            <a:xfrm>
              <a:off x="5580305" y="239239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61" name="object 7261" descr=""/>
            <p:cNvSpPr/>
            <p:nvPr/>
          </p:nvSpPr>
          <p:spPr>
            <a:xfrm>
              <a:off x="5579489" y="2392647"/>
              <a:ext cx="635" cy="635"/>
            </a:xfrm>
            <a:custGeom>
              <a:avLst/>
              <a:gdLst/>
              <a:ahLst/>
              <a:cxnLst/>
              <a:rect l="l" t="t" r="r" b="b"/>
              <a:pathLst>
                <a:path w="635" h="635">
                  <a:moveTo>
                    <a:pt x="126" y="0"/>
                  </a:moveTo>
                  <a:lnTo>
                    <a:pt x="0" y="177"/>
                  </a:lnTo>
                  <a:lnTo>
                    <a:pt x="0" y="393"/>
                  </a:lnTo>
                  <a:lnTo>
                    <a:pt x="126" y="584"/>
                  </a:lnTo>
                </a:path>
              </a:pathLst>
            </a:custGeom>
            <a:ln w="3175">
              <a:solidFill>
                <a:srgbClr val="231F20"/>
              </a:solidFill>
            </a:ln>
          </p:spPr>
          <p:txBody>
            <a:bodyPr wrap="square" lIns="0" tIns="0" rIns="0" bIns="0" rtlCol="0"/>
            <a:lstStyle/>
            <a:p/>
          </p:txBody>
        </p:sp>
        <p:sp>
          <p:nvSpPr>
            <p:cNvPr id="7262" name="object 7262" descr=""/>
            <p:cNvSpPr/>
            <p:nvPr/>
          </p:nvSpPr>
          <p:spPr>
            <a:xfrm>
              <a:off x="5580043" y="2392238"/>
              <a:ext cx="635" cy="635"/>
            </a:xfrm>
            <a:custGeom>
              <a:avLst/>
              <a:gdLst/>
              <a:ahLst/>
              <a:cxnLst/>
              <a:rect l="l" t="t" r="r" b="b"/>
              <a:pathLst>
                <a:path w="635" h="635">
                  <a:moveTo>
                    <a:pt x="25" y="0"/>
                  </a:moveTo>
                </a:path>
                <a:path w="635" h="635">
                  <a:moveTo>
                    <a:pt x="25" y="0"/>
                  </a:moveTo>
                </a:path>
              </a:pathLst>
            </a:custGeom>
            <a:ln w="3175">
              <a:solidFill>
                <a:srgbClr val="231F20"/>
              </a:solidFill>
            </a:ln>
          </p:spPr>
          <p:txBody>
            <a:bodyPr wrap="square" lIns="0" tIns="0" rIns="0" bIns="0" rtlCol="0"/>
            <a:lstStyle/>
            <a:p/>
          </p:txBody>
        </p:sp>
        <p:sp>
          <p:nvSpPr>
            <p:cNvPr id="7263" name="object 7263" descr=""/>
            <p:cNvSpPr/>
            <p:nvPr/>
          </p:nvSpPr>
          <p:spPr>
            <a:xfrm>
              <a:off x="5579553" y="2392647"/>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264" name="object 7264" descr=""/>
            <p:cNvSpPr/>
            <p:nvPr/>
          </p:nvSpPr>
          <p:spPr>
            <a:xfrm>
              <a:off x="5580423" y="239403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65" name="object 7265" descr=""/>
            <p:cNvSpPr/>
            <p:nvPr/>
          </p:nvSpPr>
          <p:spPr>
            <a:xfrm>
              <a:off x="5580720" y="239414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266" name="object 7266" descr=""/>
            <p:cNvSpPr/>
            <p:nvPr/>
          </p:nvSpPr>
          <p:spPr>
            <a:xfrm>
              <a:off x="5580447" y="2394062"/>
              <a:ext cx="635" cy="635"/>
            </a:xfrm>
            <a:custGeom>
              <a:avLst/>
              <a:gdLst/>
              <a:ahLst/>
              <a:cxnLst/>
              <a:rect l="l" t="t" r="r" b="b"/>
              <a:pathLst>
                <a:path w="635" h="635">
                  <a:moveTo>
                    <a:pt x="0" y="0"/>
                  </a:moveTo>
                </a:path>
                <a:path w="635" h="635">
                  <a:moveTo>
                    <a:pt x="0" y="0"/>
                  </a:moveTo>
                  <a:lnTo>
                    <a:pt x="177" y="127"/>
                  </a:lnTo>
                  <a:lnTo>
                    <a:pt x="406" y="127"/>
                  </a:lnTo>
                  <a:lnTo>
                    <a:pt x="584" y="0"/>
                  </a:lnTo>
                </a:path>
              </a:pathLst>
            </a:custGeom>
            <a:ln w="3175">
              <a:solidFill>
                <a:srgbClr val="231F20"/>
              </a:solidFill>
            </a:ln>
          </p:spPr>
          <p:txBody>
            <a:bodyPr wrap="square" lIns="0" tIns="0" rIns="0" bIns="0" rtlCol="0"/>
            <a:lstStyle/>
            <a:p/>
          </p:txBody>
        </p:sp>
        <p:sp>
          <p:nvSpPr>
            <p:cNvPr id="7267" name="object 7267" descr=""/>
            <p:cNvSpPr/>
            <p:nvPr/>
          </p:nvSpPr>
          <p:spPr>
            <a:xfrm>
              <a:off x="5580714" y="239414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268" name="object 7268" descr=""/>
            <p:cNvSpPr/>
            <p:nvPr/>
          </p:nvSpPr>
          <p:spPr>
            <a:xfrm>
              <a:off x="5581086" y="239330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69" name="object 7269" descr=""/>
            <p:cNvSpPr/>
            <p:nvPr/>
          </p:nvSpPr>
          <p:spPr>
            <a:xfrm>
              <a:off x="5581141" y="239360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70" name="object 7270" descr=""/>
            <p:cNvSpPr/>
            <p:nvPr/>
          </p:nvSpPr>
          <p:spPr>
            <a:xfrm>
              <a:off x="5584304" y="2413223"/>
              <a:ext cx="635" cy="635"/>
            </a:xfrm>
            <a:custGeom>
              <a:avLst/>
              <a:gdLst/>
              <a:ahLst/>
              <a:cxnLst/>
              <a:rect l="l" t="t" r="r" b="b"/>
              <a:pathLst>
                <a:path w="635" h="635">
                  <a:moveTo>
                    <a:pt x="0" y="0"/>
                  </a:moveTo>
                  <a:lnTo>
                    <a:pt x="228" y="38"/>
                  </a:lnTo>
                </a:path>
              </a:pathLst>
            </a:custGeom>
            <a:ln w="3175">
              <a:solidFill>
                <a:srgbClr val="231F20"/>
              </a:solidFill>
            </a:ln>
          </p:spPr>
          <p:txBody>
            <a:bodyPr wrap="square" lIns="0" tIns="0" rIns="0" bIns="0" rtlCol="0"/>
            <a:lstStyle/>
            <a:p/>
          </p:txBody>
        </p:sp>
        <p:sp>
          <p:nvSpPr>
            <p:cNvPr id="7271" name="object 7271" descr=""/>
            <p:cNvSpPr/>
            <p:nvPr/>
          </p:nvSpPr>
          <p:spPr>
            <a:xfrm>
              <a:off x="5584267" y="2413062"/>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7272" name="object 7272" descr=""/>
            <p:cNvSpPr/>
            <p:nvPr/>
          </p:nvSpPr>
          <p:spPr>
            <a:xfrm>
              <a:off x="5582798" y="239726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73" name="object 7273" descr=""/>
            <p:cNvSpPr/>
            <p:nvPr/>
          </p:nvSpPr>
          <p:spPr>
            <a:xfrm>
              <a:off x="5584254" y="239786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74" name="object 7274" descr=""/>
            <p:cNvSpPr/>
            <p:nvPr/>
          </p:nvSpPr>
          <p:spPr>
            <a:xfrm>
              <a:off x="5583579" y="2396864"/>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275" name="object 7275" descr=""/>
            <p:cNvSpPr/>
            <p:nvPr/>
          </p:nvSpPr>
          <p:spPr>
            <a:xfrm>
              <a:off x="5583609" y="239801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76" name="object 7276" descr=""/>
            <p:cNvSpPr/>
            <p:nvPr/>
          </p:nvSpPr>
          <p:spPr>
            <a:xfrm>
              <a:off x="5584254" y="239786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77" name="object 7277" descr=""/>
            <p:cNvSpPr/>
            <p:nvPr/>
          </p:nvSpPr>
          <p:spPr>
            <a:xfrm>
              <a:off x="5583553" y="239674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278" name="object 7278" descr=""/>
            <p:cNvSpPr/>
            <p:nvPr/>
          </p:nvSpPr>
          <p:spPr>
            <a:xfrm>
              <a:off x="5583336" y="2398018"/>
              <a:ext cx="635" cy="635"/>
            </a:xfrm>
            <a:custGeom>
              <a:avLst/>
              <a:gdLst/>
              <a:ahLst/>
              <a:cxnLst/>
              <a:rect l="l" t="t" r="r" b="b"/>
              <a:pathLst>
                <a:path w="635" h="635">
                  <a:moveTo>
                    <a:pt x="0" y="0"/>
                  </a:moveTo>
                  <a:lnTo>
                    <a:pt x="139" y="165"/>
                  </a:lnTo>
                  <a:lnTo>
                    <a:pt x="355" y="215"/>
                  </a:lnTo>
                  <a:lnTo>
                    <a:pt x="558" y="139"/>
                  </a:lnTo>
                </a:path>
                <a:path w="635" h="635">
                  <a:moveTo>
                    <a:pt x="0" y="0"/>
                  </a:moveTo>
                </a:path>
              </a:pathLst>
            </a:custGeom>
            <a:ln w="3175">
              <a:solidFill>
                <a:srgbClr val="231F20"/>
              </a:solidFill>
            </a:ln>
          </p:spPr>
          <p:txBody>
            <a:bodyPr wrap="square" lIns="0" tIns="0" rIns="0" bIns="0" rtlCol="0"/>
            <a:lstStyle/>
            <a:p/>
          </p:txBody>
        </p:sp>
        <p:sp>
          <p:nvSpPr>
            <p:cNvPr id="7279" name="object 7279" descr=""/>
            <p:cNvSpPr/>
            <p:nvPr/>
          </p:nvSpPr>
          <p:spPr>
            <a:xfrm>
              <a:off x="5584484" y="2397943"/>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7280" name="object 7280" descr=""/>
            <p:cNvSpPr/>
            <p:nvPr/>
          </p:nvSpPr>
          <p:spPr>
            <a:xfrm>
              <a:off x="5583697" y="2398216"/>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7281" name="object 7281" descr=""/>
            <p:cNvSpPr/>
            <p:nvPr/>
          </p:nvSpPr>
          <p:spPr>
            <a:xfrm>
              <a:off x="5583614" y="2396467"/>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282" name="object 7282" descr=""/>
            <p:cNvSpPr/>
            <p:nvPr/>
          </p:nvSpPr>
          <p:spPr>
            <a:xfrm>
              <a:off x="5580286" y="239504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83" name="object 7283" descr=""/>
            <p:cNvSpPr/>
            <p:nvPr/>
          </p:nvSpPr>
          <p:spPr>
            <a:xfrm>
              <a:off x="5585588" y="24277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284" name="object 7284" descr=""/>
            <p:cNvSpPr/>
            <p:nvPr/>
          </p:nvSpPr>
          <p:spPr>
            <a:xfrm>
              <a:off x="5588831" y="2420179"/>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7285" name="object 7285" descr=""/>
            <p:cNvSpPr/>
            <p:nvPr/>
          </p:nvSpPr>
          <p:spPr>
            <a:xfrm>
              <a:off x="5588552" y="2421010"/>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7286" name="object 7286" descr=""/>
            <p:cNvSpPr/>
            <p:nvPr/>
          </p:nvSpPr>
          <p:spPr>
            <a:xfrm>
              <a:off x="5589414" y="2420551"/>
              <a:ext cx="635" cy="635"/>
            </a:xfrm>
            <a:custGeom>
              <a:avLst/>
              <a:gdLst/>
              <a:ahLst/>
              <a:cxnLst/>
              <a:rect l="l" t="t" r="r" b="b"/>
              <a:pathLst>
                <a:path w="635" h="635">
                  <a:moveTo>
                    <a:pt x="0" y="76"/>
                  </a:moveTo>
                </a:path>
              </a:pathLst>
            </a:custGeom>
            <a:ln w="3175">
              <a:solidFill>
                <a:srgbClr val="231F20"/>
              </a:solidFill>
            </a:ln>
          </p:spPr>
          <p:txBody>
            <a:bodyPr wrap="square" lIns="0" tIns="0" rIns="0" bIns="0" rtlCol="0"/>
            <a:lstStyle/>
            <a:p/>
          </p:txBody>
        </p:sp>
        <p:sp>
          <p:nvSpPr>
            <p:cNvPr id="7287" name="object 7287" descr=""/>
            <p:cNvSpPr/>
            <p:nvPr/>
          </p:nvSpPr>
          <p:spPr>
            <a:xfrm>
              <a:off x="5590499" y="2421083"/>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7288" name="object 7288" descr=""/>
            <p:cNvSpPr/>
            <p:nvPr/>
          </p:nvSpPr>
          <p:spPr>
            <a:xfrm>
              <a:off x="5589457" y="2420464"/>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7289" name="object 7289" descr=""/>
            <p:cNvSpPr/>
            <p:nvPr/>
          </p:nvSpPr>
          <p:spPr>
            <a:xfrm>
              <a:off x="5590542" y="2420997"/>
              <a:ext cx="635" cy="635"/>
            </a:xfrm>
            <a:custGeom>
              <a:avLst/>
              <a:gdLst/>
              <a:ahLst/>
              <a:cxnLst/>
              <a:rect l="l" t="t" r="r" b="b"/>
              <a:pathLst>
                <a:path w="635" h="635">
                  <a:moveTo>
                    <a:pt x="0" y="88"/>
                  </a:moveTo>
                </a:path>
              </a:pathLst>
            </a:custGeom>
            <a:ln w="3175">
              <a:solidFill>
                <a:srgbClr val="231F20"/>
              </a:solidFill>
            </a:ln>
          </p:spPr>
          <p:txBody>
            <a:bodyPr wrap="square" lIns="0" tIns="0" rIns="0" bIns="0" rtlCol="0"/>
            <a:lstStyle/>
            <a:p/>
          </p:txBody>
        </p:sp>
        <p:sp>
          <p:nvSpPr>
            <p:cNvPr id="7290" name="object 7290" descr=""/>
            <p:cNvSpPr/>
            <p:nvPr/>
          </p:nvSpPr>
          <p:spPr>
            <a:xfrm>
              <a:off x="5590567" y="2421158"/>
              <a:ext cx="635" cy="635"/>
            </a:xfrm>
            <a:custGeom>
              <a:avLst/>
              <a:gdLst/>
              <a:ahLst/>
              <a:cxnLst/>
              <a:rect l="l" t="t" r="r" b="b"/>
              <a:pathLst>
                <a:path w="635" h="635">
                  <a:moveTo>
                    <a:pt x="0" y="76"/>
                  </a:moveTo>
                </a:path>
                <a:path w="635" h="635">
                  <a:moveTo>
                    <a:pt x="0" y="76"/>
                  </a:moveTo>
                </a:path>
                <a:path w="635" h="635">
                  <a:moveTo>
                    <a:pt x="0" y="76"/>
                  </a:moveTo>
                  <a:lnTo>
                    <a:pt x="12" y="0"/>
                  </a:lnTo>
                </a:path>
                <a:path w="635" h="635">
                  <a:moveTo>
                    <a:pt x="0" y="76"/>
                  </a:moveTo>
                </a:path>
              </a:pathLst>
            </a:custGeom>
            <a:ln w="3175">
              <a:solidFill>
                <a:srgbClr val="231F20"/>
              </a:solidFill>
            </a:ln>
          </p:spPr>
          <p:txBody>
            <a:bodyPr wrap="square" lIns="0" tIns="0" rIns="0" bIns="0" rtlCol="0"/>
            <a:lstStyle/>
            <a:p/>
          </p:txBody>
        </p:sp>
        <p:sp>
          <p:nvSpPr>
            <p:cNvPr id="7291" name="object 7291" descr=""/>
            <p:cNvSpPr/>
            <p:nvPr/>
          </p:nvSpPr>
          <p:spPr>
            <a:xfrm>
              <a:off x="5592390" y="2422041"/>
              <a:ext cx="635" cy="635"/>
            </a:xfrm>
            <a:custGeom>
              <a:avLst/>
              <a:gdLst/>
              <a:ahLst/>
              <a:cxnLst/>
              <a:rect l="l" t="t" r="r" b="b"/>
              <a:pathLst>
                <a:path w="635" h="635">
                  <a:moveTo>
                    <a:pt x="38" y="0"/>
                  </a:moveTo>
                  <a:lnTo>
                    <a:pt x="0" y="38"/>
                  </a:lnTo>
                </a:path>
              </a:pathLst>
            </a:custGeom>
            <a:ln w="3175">
              <a:solidFill>
                <a:srgbClr val="231F20"/>
              </a:solidFill>
            </a:ln>
          </p:spPr>
          <p:txBody>
            <a:bodyPr wrap="square" lIns="0" tIns="0" rIns="0" bIns="0" rtlCol="0"/>
            <a:lstStyle/>
            <a:p/>
          </p:txBody>
        </p:sp>
        <p:sp>
          <p:nvSpPr>
            <p:cNvPr id="7292" name="object 7292" descr=""/>
            <p:cNvSpPr/>
            <p:nvPr/>
          </p:nvSpPr>
          <p:spPr>
            <a:xfrm>
              <a:off x="5591919" y="2421977"/>
              <a:ext cx="635" cy="635"/>
            </a:xfrm>
            <a:custGeom>
              <a:avLst/>
              <a:gdLst/>
              <a:ahLst/>
              <a:cxnLst/>
              <a:rect l="l" t="t" r="r" b="b"/>
              <a:pathLst>
                <a:path w="635" h="635">
                  <a:moveTo>
                    <a:pt x="0" y="76"/>
                  </a:moveTo>
                </a:path>
                <a:path w="635" h="635">
                  <a:moveTo>
                    <a:pt x="0" y="76"/>
                  </a:moveTo>
                </a:path>
                <a:path w="635" h="635">
                  <a:moveTo>
                    <a:pt x="0" y="76"/>
                  </a:moveTo>
                </a:path>
                <a:path w="635" h="635">
                  <a:moveTo>
                    <a:pt x="0" y="76"/>
                  </a:moveTo>
                </a:path>
              </a:pathLst>
            </a:custGeom>
            <a:ln w="3175">
              <a:solidFill>
                <a:srgbClr val="231F20"/>
              </a:solidFill>
            </a:ln>
          </p:spPr>
          <p:txBody>
            <a:bodyPr wrap="square" lIns="0" tIns="0" rIns="0" bIns="0" rtlCol="0"/>
            <a:lstStyle/>
            <a:p/>
          </p:txBody>
        </p:sp>
        <p:sp>
          <p:nvSpPr>
            <p:cNvPr id="7293" name="object 7293" descr=""/>
            <p:cNvSpPr/>
            <p:nvPr/>
          </p:nvSpPr>
          <p:spPr>
            <a:xfrm>
              <a:off x="5591869" y="2421655"/>
              <a:ext cx="635" cy="635"/>
            </a:xfrm>
            <a:custGeom>
              <a:avLst/>
              <a:gdLst/>
              <a:ahLst/>
              <a:cxnLst/>
              <a:rect l="l" t="t" r="r" b="b"/>
              <a:pathLst>
                <a:path w="635" h="635">
                  <a:moveTo>
                    <a:pt x="25" y="63"/>
                  </a:moveTo>
                </a:path>
              </a:pathLst>
            </a:custGeom>
            <a:ln w="3175">
              <a:solidFill>
                <a:srgbClr val="231F20"/>
              </a:solidFill>
            </a:ln>
          </p:spPr>
          <p:txBody>
            <a:bodyPr wrap="square" lIns="0" tIns="0" rIns="0" bIns="0" rtlCol="0"/>
            <a:lstStyle/>
            <a:p/>
          </p:txBody>
        </p:sp>
        <p:sp>
          <p:nvSpPr>
            <p:cNvPr id="7294" name="object 7294" descr=""/>
            <p:cNvSpPr/>
            <p:nvPr/>
          </p:nvSpPr>
          <p:spPr>
            <a:xfrm>
              <a:off x="5591274" y="2422795"/>
              <a:ext cx="635" cy="635"/>
            </a:xfrm>
            <a:custGeom>
              <a:avLst/>
              <a:gdLst/>
              <a:ahLst/>
              <a:cxnLst/>
              <a:rect l="l" t="t" r="r" b="b"/>
              <a:pathLst>
                <a:path w="635" h="635">
                  <a:moveTo>
                    <a:pt x="0" y="63"/>
                  </a:moveTo>
                  <a:lnTo>
                    <a:pt x="139" y="38"/>
                  </a:lnTo>
                </a:path>
              </a:pathLst>
            </a:custGeom>
            <a:ln w="3175">
              <a:solidFill>
                <a:srgbClr val="231F20"/>
              </a:solidFill>
            </a:ln>
          </p:spPr>
          <p:txBody>
            <a:bodyPr wrap="square" lIns="0" tIns="0" rIns="0" bIns="0" rtlCol="0"/>
            <a:lstStyle/>
            <a:p/>
          </p:txBody>
        </p:sp>
        <p:sp>
          <p:nvSpPr>
            <p:cNvPr id="7295" name="object 7295" descr=""/>
            <p:cNvSpPr/>
            <p:nvPr/>
          </p:nvSpPr>
          <p:spPr>
            <a:xfrm>
              <a:off x="5591893" y="2421713"/>
              <a:ext cx="635" cy="635"/>
            </a:xfrm>
            <a:custGeom>
              <a:avLst/>
              <a:gdLst/>
              <a:ahLst/>
              <a:cxnLst/>
              <a:rect l="l" t="t" r="r" b="b"/>
              <a:pathLst>
                <a:path w="635" h="635">
                  <a:moveTo>
                    <a:pt x="50" y="203"/>
                  </a:moveTo>
                  <a:lnTo>
                    <a:pt x="38" y="63"/>
                  </a:lnTo>
                </a:path>
              </a:pathLst>
            </a:custGeom>
            <a:ln w="3175">
              <a:solidFill>
                <a:srgbClr val="231F20"/>
              </a:solidFill>
            </a:ln>
          </p:spPr>
          <p:txBody>
            <a:bodyPr wrap="square" lIns="0" tIns="0" rIns="0" bIns="0" rtlCol="0"/>
            <a:lstStyle/>
            <a:p/>
          </p:txBody>
        </p:sp>
        <p:sp>
          <p:nvSpPr>
            <p:cNvPr id="7296" name="object 7296" descr=""/>
            <p:cNvSpPr/>
            <p:nvPr/>
          </p:nvSpPr>
          <p:spPr>
            <a:xfrm>
              <a:off x="5591755" y="2421557"/>
              <a:ext cx="635" cy="635"/>
            </a:xfrm>
            <a:custGeom>
              <a:avLst/>
              <a:gdLst/>
              <a:ahLst/>
              <a:cxnLst/>
              <a:rect l="l" t="t" r="r" b="b"/>
              <a:pathLst>
                <a:path w="635" h="635">
                  <a:moveTo>
                    <a:pt x="139" y="558"/>
                  </a:moveTo>
                  <a:lnTo>
                    <a:pt x="241" y="355"/>
                  </a:lnTo>
                  <a:lnTo>
                    <a:pt x="177" y="126"/>
                  </a:lnTo>
                  <a:lnTo>
                    <a:pt x="0" y="0"/>
                  </a:lnTo>
                </a:path>
              </a:pathLst>
            </a:custGeom>
            <a:ln w="3175">
              <a:solidFill>
                <a:srgbClr val="231F20"/>
              </a:solidFill>
            </a:ln>
          </p:spPr>
          <p:txBody>
            <a:bodyPr wrap="square" lIns="0" tIns="0" rIns="0" bIns="0" rtlCol="0"/>
            <a:lstStyle/>
            <a:p/>
          </p:txBody>
        </p:sp>
        <p:sp>
          <p:nvSpPr>
            <p:cNvPr id="7297" name="object 7297" descr=""/>
            <p:cNvSpPr/>
            <p:nvPr/>
          </p:nvSpPr>
          <p:spPr>
            <a:xfrm>
              <a:off x="5591075" y="2422657"/>
              <a:ext cx="635" cy="635"/>
            </a:xfrm>
            <a:custGeom>
              <a:avLst/>
              <a:gdLst/>
              <a:ahLst/>
              <a:cxnLst/>
              <a:rect l="l" t="t" r="r" b="b"/>
              <a:pathLst>
                <a:path w="635" h="635">
                  <a:moveTo>
                    <a:pt x="0" y="152"/>
                  </a:moveTo>
                  <a:lnTo>
                    <a:pt x="190" y="253"/>
                  </a:lnTo>
                  <a:lnTo>
                    <a:pt x="431" y="190"/>
                  </a:lnTo>
                  <a:lnTo>
                    <a:pt x="546" y="0"/>
                  </a:lnTo>
                </a:path>
              </a:pathLst>
            </a:custGeom>
            <a:ln w="3175">
              <a:solidFill>
                <a:srgbClr val="231F20"/>
              </a:solidFill>
            </a:ln>
          </p:spPr>
          <p:txBody>
            <a:bodyPr wrap="square" lIns="0" tIns="0" rIns="0" bIns="0" rtlCol="0"/>
            <a:lstStyle/>
            <a:p/>
          </p:txBody>
        </p:sp>
        <p:sp>
          <p:nvSpPr>
            <p:cNvPr id="7298" name="object 7298" descr=""/>
            <p:cNvSpPr/>
            <p:nvPr/>
          </p:nvSpPr>
          <p:spPr>
            <a:xfrm>
              <a:off x="5591404" y="2422797"/>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7299" name="object 7299" descr=""/>
            <p:cNvSpPr/>
            <p:nvPr/>
          </p:nvSpPr>
          <p:spPr>
            <a:xfrm>
              <a:off x="5585556" y="242754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300" name="object 7300" descr=""/>
            <p:cNvSpPr/>
            <p:nvPr/>
          </p:nvSpPr>
          <p:spPr>
            <a:xfrm>
              <a:off x="5591095" y="2414548"/>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7301" name="object 7301" descr=""/>
            <p:cNvSpPr/>
            <p:nvPr/>
          </p:nvSpPr>
          <p:spPr>
            <a:xfrm>
              <a:off x="5591368" y="2413990"/>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7302" name="object 7302" descr=""/>
            <p:cNvSpPr/>
            <p:nvPr/>
          </p:nvSpPr>
          <p:spPr>
            <a:xfrm>
              <a:off x="5582417" y="2397422"/>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7303" name="object 7303" descr=""/>
            <p:cNvSpPr/>
            <p:nvPr/>
          </p:nvSpPr>
          <p:spPr>
            <a:xfrm>
              <a:off x="5593283" y="2414337"/>
              <a:ext cx="635" cy="635"/>
            </a:xfrm>
            <a:custGeom>
              <a:avLst/>
              <a:gdLst/>
              <a:ahLst/>
              <a:cxnLst/>
              <a:rect l="l" t="t" r="r" b="b"/>
              <a:pathLst>
                <a:path w="635" h="635">
                  <a:moveTo>
                    <a:pt x="0" y="101"/>
                  </a:moveTo>
                </a:path>
              </a:pathLst>
            </a:custGeom>
            <a:ln w="3175">
              <a:solidFill>
                <a:srgbClr val="231F20"/>
              </a:solidFill>
            </a:ln>
          </p:spPr>
          <p:txBody>
            <a:bodyPr wrap="square" lIns="0" tIns="0" rIns="0" bIns="0" rtlCol="0"/>
            <a:lstStyle/>
            <a:p/>
          </p:txBody>
        </p:sp>
        <p:sp>
          <p:nvSpPr>
            <p:cNvPr id="7304" name="object 7304" descr=""/>
            <p:cNvSpPr/>
            <p:nvPr/>
          </p:nvSpPr>
          <p:spPr>
            <a:xfrm>
              <a:off x="5594908" y="2414871"/>
              <a:ext cx="635" cy="635"/>
            </a:xfrm>
            <a:custGeom>
              <a:avLst/>
              <a:gdLst/>
              <a:ahLst/>
              <a:cxnLst/>
              <a:rect l="l" t="t" r="r" b="b"/>
              <a:pathLst>
                <a:path w="635" h="635">
                  <a:moveTo>
                    <a:pt x="0" y="101"/>
                  </a:moveTo>
                </a:path>
              </a:pathLst>
            </a:custGeom>
            <a:ln w="3175">
              <a:solidFill>
                <a:srgbClr val="231F20"/>
              </a:solidFill>
            </a:ln>
          </p:spPr>
          <p:txBody>
            <a:bodyPr wrap="square" lIns="0" tIns="0" rIns="0" bIns="0" rtlCol="0"/>
            <a:lstStyle/>
            <a:p/>
          </p:txBody>
        </p:sp>
        <p:sp>
          <p:nvSpPr>
            <p:cNvPr id="7305" name="object 7305" descr=""/>
            <p:cNvSpPr/>
            <p:nvPr/>
          </p:nvSpPr>
          <p:spPr>
            <a:xfrm>
              <a:off x="5594777" y="2414562"/>
              <a:ext cx="635" cy="635"/>
            </a:xfrm>
            <a:custGeom>
              <a:avLst/>
              <a:gdLst/>
              <a:ahLst/>
              <a:cxnLst/>
              <a:rect l="l" t="t" r="r" b="b"/>
              <a:pathLst>
                <a:path w="635" h="635">
                  <a:moveTo>
                    <a:pt x="38" y="25"/>
                  </a:moveTo>
                </a:path>
              </a:pathLst>
            </a:custGeom>
            <a:ln w="3175">
              <a:solidFill>
                <a:srgbClr val="231F20"/>
              </a:solidFill>
            </a:ln>
          </p:spPr>
          <p:txBody>
            <a:bodyPr wrap="square" lIns="0" tIns="0" rIns="0" bIns="0" rtlCol="0"/>
            <a:lstStyle/>
            <a:p/>
          </p:txBody>
        </p:sp>
        <p:sp>
          <p:nvSpPr>
            <p:cNvPr id="7306" name="object 7306" descr=""/>
            <p:cNvSpPr/>
            <p:nvPr/>
          </p:nvSpPr>
          <p:spPr>
            <a:xfrm>
              <a:off x="5594870" y="2414671"/>
              <a:ext cx="635" cy="635"/>
            </a:xfrm>
            <a:custGeom>
              <a:avLst/>
              <a:gdLst/>
              <a:ahLst/>
              <a:cxnLst/>
              <a:rect l="l" t="t" r="r" b="b"/>
              <a:pathLst>
                <a:path w="635" h="635">
                  <a:moveTo>
                    <a:pt x="38" y="101"/>
                  </a:moveTo>
                </a:path>
              </a:pathLst>
            </a:custGeom>
            <a:ln w="3175">
              <a:solidFill>
                <a:srgbClr val="231F20"/>
              </a:solidFill>
            </a:ln>
          </p:spPr>
          <p:txBody>
            <a:bodyPr wrap="square" lIns="0" tIns="0" rIns="0" bIns="0" rtlCol="0"/>
            <a:lstStyle/>
            <a:p/>
          </p:txBody>
        </p:sp>
        <p:sp>
          <p:nvSpPr>
            <p:cNvPr id="7307" name="object 7307" descr=""/>
            <p:cNvSpPr/>
            <p:nvPr/>
          </p:nvSpPr>
          <p:spPr>
            <a:xfrm>
              <a:off x="5594638" y="2414473"/>
              <a:ext cx="635" cy="635"/>
            </a:xfrm>
            <a:custGeom>
              <a:avLst/>
              <a:gdLst/>
              <a:ahLst/>
              <a:cxnLst/>
              <a:rect l="l" t="t" r="r" b="b"/>
              <a:pathLst>
                <a:path w="635" h="635">
                  <a:moveTo>
                    <a:pt x="139" y="88"/>
                  </a:moveTo>
                  <a:lnTo>
                    <a:pt x="0" y="0"/>
                  </a:lnTo>
                </a:path>
              </a:pathLst>
            </a:custGeom>
            <a:ln w="3175">
              <a:solidFill>
                <a:srgbClr val="231F20"/>
              </a:solidFill>
            </a:ln>
          </p:spPr>
          <p:txBody>
            <a:bodyPr wrap="square" lIns="0" tIns="0" rIns="0" bIns="0" rtlCol="0"/>
            <a:lstStyle/>
            <a:p/>
          </p:txBody>
        </p:sp>
        <p:sp>
          <p:nvSpPr>
            <p:cNvPr id="7308" name="object 7308" descr=""/>
            <p:cNvSpPr/>
            <p:nvPr/>
          </p:nvSpPr>
          <p:spPr>
            <a:xfrm>
              <a:off x="5594424" y="2415523"/>
              <a:ext cx="635" cy="635"/>
            </a:xfrm>
            <a:custGeom>
              <a:avLst/>
              <a:gdLst/>
              <a:ahLst/>
              <a:cxnLst/>
              <a:rect l="l" t="t" r="r" b="b"/>
              <a:pathLst>
                <a:path w="635" h="635">
                  <a:moveTo>
                    <a:pt x="0" y="279"/>
                  </a:moveTo>
                  <a:lnTo>
                    <a:pt x="215" y="342"/>
                  </a:lnTo>
                  <a:lnTo>
                    <a:pt x="431" y="203"/>
                  </a:lnTo>
                  <a:lnTo>
                    <a:pt x="482" y="0"/>
                  </a:lnTo>
                </a:path>
              </a:pathLst>
            </a:custGeom>
            <a:ln w="3175">
              <a:solidFill>
                <a:srgbClr val="231F20"/>
              </a:solidFill>
            </a:ln>
          </p:spPr>
          <p:txBody>
            <a:bodyPr wrap="square" lIns="0" tIns="0" rIns="0" bIns="0" rtlCol="0"/>
            <a:lstStyle/>
            <a:p/>
          </p:txBody>
        </p:sp>
        <p:sp>
          <p:nvSpPr>
            <p:cNvPr id="7309" name="object 7309" descr=""/>
            <p:cNvSpPr/>
            <p:nvPr/>
          </p:nvSpPr>
          <p:spPr>
            <a:xfrm>
              <a:off x="5594642" y="2414477"/>
              <a:ext cx="635" cy="635"/>
            </a:xfrm>
            <a:custGeom>
              <a:avLst/>
              <a:gdLst/>
              <a:ahLst/>
              <a:cxnLst/>
              <a:rect l="l" t="t" r="r" b="b"/>
              <a:pathLst>
                <a:path w="635" h="635">
                  <a:moveTo>
                    <a:pt x="266" y="495"/>
                  </a:moveTo>
                  <a:lnTo>
                    <a:pt x="330" y="279"/>
                  </a:lnTo>
                  <a:lnTo>
                    <a:pt x="203" y="63"/>
                  </a:lnTo>
                  <a:lnTo>
                    <a:pt x="0" y="0"/>
                  </a:lnTo>
                </a:path>
              </a:pathLst>
            </a:custGeom>
            <a:ln w="3175">
              <a:solidFill>
                <a:srgbClr val="231F20"/>
              </a:solidFill>
            </a:ln>
          </p:spPr>
          <p:txBody>
            <a:bodyPr wrap="square" lIns="0" tIns="0" rIns="0" bIns="0" rtlCol="0"/>
            <a:lstStyle/>
            <a:p/>
          </p:txBody>
        </p:sp>
        <p:sp>
          <p:nvSpPr>
            <p:cNvPr id="7310" name="object 7310" descr=""/>
            <p:cNvSpPr/>
            <p:nvPr/>
          </p:nvSpPr>
          <p:spPr>
            <a:xfrm>
              <a:off x="5594685" y="2415739"/>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7311" name="object 7311" descr=""/>
            <p:cNvSpPr/>
            <p:nvPr/>
          </p:nvSpPr>
          <p:spPr>
            <a:xfrm>
              <a:off x="5594474" y="2415690"/>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7312" name="object 7312" descr=""/>
            <p:cNvSpPr/>
            <p:nvPr/>
          </p:nvSpPr>
          <p:spPr>
            <a:xfrm>
              <a:off x="5593240" y="2414102"/>
              <a:ext cx="635" cy="635"/>
            </a:xfrm>
            <a:custGeom>
              <a:avLst/>
              <a:gdLst/>
              <a:ahLst/>
              <a:cxnLst/>
              <a:rect l="l" t="t" r="r" b="b"/>
              <a:pathLst>
                <a:path w="635" h="635">
                  <a:moveTo>
                    <a:pt x="25" y="63"/>
                  </a:moveTo>
                  <a:lnTo>
                    <a:pt x="0" y="0"/>
                  </a:lnTo>
                </a:path>
              </a:pathLst>
            </a:custGeom>
            <a:ln w="3175">
              <a:solidFill>
                <a:srgbClr val="231F20"/>
              </a:solidFill>
            </a:ln>
          </p:spPr>
          <p:txBody>
            <a:bodyPr wrap="square" lIns="0" tIns="0" rIns="0" bIns="0" rtlCol="0"/>
            <a:lstStyle/>
            <a:p/>
          </p:txBody>
        </p:sp>
        <p:sp>
          <p:nvSpPr>
            <p:cNvPr id="7313" name="object 7313" descr=""/>
            <p:cNvSpPr/>
            <p:nvPr/>
          </p:nvSpPr>
          <p:spPr>
            <a:xfrm>
              <a:off x="5594757" y="2414561"/>
              <a:ext cx="635" cy="635"/>
            </a:xfrm>
            <a:custGeom>
              <a:avLst/>
              <a:gdLst/>
              <a:ahLst/>
              <a:cxnLst/>
              <a:rect l="l" t="t" r="r" b="b"/>
              <a:pathLst>
                <a:path w="635" h="635">
                  <a:moveTo>
                    <a:pt x="76" y="50"/>
                  </a:moveTo>
                </a:path>
                <a:path w="635" h="635">
                  <a:moveTo>
                    <a:pt x="76" y="50"/>
                  </a:moveTo>
                </a:path>
                <a:path w="635" h="635">
                  <a:moveTo>
                    <a:pt x="76" y="50"/>
                  </a:moveTo>
                </a:path>
              </a:pathLst>
            </a:custGeom>
            <a:ln w="3175">
              <a:solidFill>
                <a:srgbClr val="231F20"/>
              </a:solidFill>
            </a:ln>
          </p:spPr>
          <p:txBody>
            <a:bodyPr wrap="square" lIns="0" tIns="0" rIns="0" bIns="0" rtlCol="0"/>
            <a:lstStyle/>
            <a:p/>
          </p:txBody>
        </p:sp>
        <p:sp>
          <p:nvSpPr>
            <p:cNvPr id="7314" name="object 7314" descr=""/>
            <p:cNvSpPr/>
            <p:nvPr/>
          </p:nvSpPr>
          <p:spPr>
            <a:xfrm>
              <a:off x="5579336" y="239340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315" name="object 7315" descr=""/>
            <p:cNvSpPr/>
            <p:nvPr/>
          </p:nvSpPr>
          <p:spPr>
            <a:xfrm>
              <a:off x="5592526" y="2421731"/>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316" name="object 7316" descr=""/>
            <p:cNvSpPr/>
            <p:nvPr/>
          </p:nvSpPr>
          <p:spPr>
            <a:xfrm>
              <a:off x="5595242" y="2421408"/>
              <a:ext cx="635" cy="635"/>
            </a:xfrm>
            <a:custGeom>
              <a:avLst/>
              <a:gdLst/>
              <a:ahLst/>
              <a:cxnLst/>
              <a:rect l="l" t="t" r="r" b="b"/>
              <a:pathLst>
                <a:path w="635" h="635">
                  <a:moveTo>
                    <a:pt x="0" y="0"/>
                  </a:moveTo>
                  <a:lnTo>
                    <a:pt x="76" y="165"/>
                  </a:lnTo>
                </a:path>
              </a:pathLst>
            </a:custGeom>
            <a:ln w="3175">
              <a:solidFill>
                <a:srgbClr val="231F20"/>
              </a:solidFill>
            </a:ln>
          </p:spPr>
          <p:txBody>
            <a:bodyPr wrap="square" lIns="0" tIns="0" rIns="0" bIns="0" rtlCol="0"/>
            <a:lstStyle/>
            <a:p/>
          </p:txBody>
        </p:sp>
        <p:sp>
          <p:nvSpPr>
            <p:cNvPr id="7317" name="object 7317" descr=""/>
            <p:cNvSpPr/>
            <p:nvPr/>
          </p:nvSpPr>
          <p:spPr>
            <a:xfrm>
              <a:off x="5595240" y="2420553"/>
              <a:ext cx="635" cy="635"/>
            </a:xfrm>
            <a:custGeom>
              <a:avLst/>
              <a:gdLst/>
              <a:ahLst/>
              <a:cxnLst/>
              <a:rect l="l" t="t" r="r" b="b"/>
              <a:pathLst>
                <a:path w="635" h="635">
                  <a:moveTo>
                    <a:pt x="126" y="0"/>
                  </a:moveTo>
                  <a:lnTo>
                    <a:pt x="38" y="152"/>
                  </a:lnTo>
                </a:path>
              </a:pathLst>
            </a:custGeom>
            <a:ln w="3175">
              <a:solidFill>
                <a:srgbClr val="231F20"/>
              </a:solidFill>
            </a:ln>
          </p:spPr>
          <p:txBody>
            <a:bodyPr wrap="square" lIns="0" tIns="0" rIns="0" bIns="0" rtlCol="0"/>
            <a:lstStyle/>
            <a:p/>
          </p:txBody>
        </p:sp>
        <p:sp>
          <p:nvSpPr>
            <p:cNvPr id="7318" name="object 7318" descr=""/>
            <p:cNvSpPr/>
            <p:nvPr/>
          </p:nvSpPr>
          <p:spPr>
            <a:xfrm>
              <a:off x="5596371" y="2419064"/>
              <a:ext cx="635" cy="635"/>
            </a:xfrm>
            <a:custGeom>
              <a:avLst/>
              <a:gdLst/>
              <a:ahLst/>
              <a:cxnLst/>
              <a:rect l="l" t="t" r="r" b="b"/>
              <a:pathLst>
                <a:path w="635" h="635">
                  <a:moveTo>
                    <a:pt x="0" y="0"/>
                  </a:moveTo>
                  <a:lnTo>
                    <a:pt x="101" y="177"/>
                  </a:lnTo>
                </a:path>
              </a:pathLst>
            </a:custGeom>
            <a:ln w="3175">
              <a:solidFill>
                <a:srgbClr val="231F20"/>
              </a:solidFill>
            </a:ln>
          </p:spPr>
          <p:txBody>
            <a:bodyPr wrap="square" lIns="0" tIns="0" rIns="0" bIns="0" rtlCol="0"/>
            <a:lstStyle/>
            <a:p/>
          </p:txBody>
        </p:sp>
        <p:sp>
          <p:nvSpPr>
            <p:cNvPr id="7319" name="object 7319" descr=""/>
            <p:cNvSpPr/>
            <p:nvPr/>
          </p:nvSpPr>
          <p:spPr>
            <a:xfrm>
              <a:off x="5596369" y="2418085"/>
              <a:ext cx="635" cy="635"/>
            </a:xfrm>
            <a:custGeom>
              <a:avLst/>
              <a:gdLst/>
              <a:ahLst/>
              <a:cxnLst/>
              <a:rect l="l" t="t" r="r" b="b"/>
              <a:pathLst>
                <a:path w="635" h="635">
                  <a:moveTo>
                    <a:pt x="101" y="0"/>
                  </a:moveTo>
                  <a:lnTo>
                    <a:pt x="0" y="177"/>
                  </a:lnTo>
                </a:path>
              </a:pathLst>
            </a:custGeom>
            <a:ln w="3175">
              <a:solidFill>
                <a:srgbClr val="231F20"/>
              </a:solidFill>
            </a:ln>
          </p:spPr>
          <p:txBody>
            <a:bodyPr wrap="square" lIns="0" tIns="0" rIns="0" bIns="0" rtlCol="0"/>
            <a:lstStyle/>
            <a:p/>
          </p:txBody>
        </p:sp>
        <p:sp>
          <p:nvSpPr>
            <p:cNvPr id="7320" name="object 7320" descr=""/>
            <p:cNvSpPr/>
            <p:nvPr/>
          </p:nvSpPr>
          <p:spPr>
            <a:xfrm>
              <a:off x="5596280" y="2417737"/>
              <a:ext cx="1270" cy="1905"/>
            </a:xfrm>
            <a:custGeom>
              <a:avLst/>
              <a:gdLst/>
              <a:ahLst/>
              <a:cxnLst/>
              <a:rect l="l" t="t" r="r" b="b"/>
              <a:pathLst>
                <a:path w="1270" h="1905">
                  <a:moveTo>
                    <a:pt x="723" y="0"/>
                  </a:moveTo>
                  <a:lnTo>
                    <a:pt x="292" y="101"/>
                  </a:lnTo>
                  <a:lnTo>
                    <a:pt x="0" y="482"/>
                  </a:lnTo>
                  <a:lnTo>
                    <a:pt x="0" y="927"/>
                  </a:lnTo>
                  <a:lnTo>
                    <a:pt x="0" y="1358"/>
                  </a:lnTo>
                  <a:lnTo>
                    <a:pt x="292" y="1752"/>
                  </a:lnTo>
                  <a:lnTo>
                    <a:pt x="723" y="1854"/>
                  </a:lnTo>
                </a:path>
              </a:pathLst>
            </a:custGeom>
            <a:ln w="3175">
              <a:solidFill>
                <a:srgbClr val="231F20"/>
              </a:solidFill>
            </a:ln>
          </p:spPr>
          <p:txBody>
            <a:bodyPr wrap="square" lIns="0" tIns="0" rIns="0" bIns="0" rtlCol="0"/>
            <a:lstStyle/>
            <a:p/>
          </p:txBody>
        </p:sp>
        <p:sp>
          <p:nvSpPr>
            <p:cNvPr id="7321" name="object 7321" descr=""/>
            <p:cNvSpPr/>
            <p:nvPr/>
          </p:nvSpPr>
          <p:spPr>
            <a:xfrm>
              <a:off x="5595199" y="2420156"/>
              <a:ext cx="1270" cy="1905"/>
            </a:xfrm>
            <a:custGeom>
              <a:avLst/>
              <a:gdLst/>
              <a:ahLst/>
              <a:cxnLst/>
              <a:rect l="l" t="t" r="r" b="b"/>
              <a:pathLst>
                <a:path w="1270" h="1905">
                  <a:moveTo>
                    <a:pt x="825" y="0"/>
                  </a:moveTo>
                  <a:lnTo>
                    <a:pt x="355" y="63"/>
                  </a:lnTo>
                  <a:lnTo>
                    <a:pt x="0" y="457"/>
                  </a:lnTo>
                  <a:lnTo>
                    <a:pt x="0" y="939"/>
                  </a:lnTo>
                  <a:lnTo>
                    <a:pt x="0" y="1409"/>
                  </a:lnTo>
                  <a:lnTo>
                    <a:pt x="355" y="1828"/>
                  </a:lnTo>
                  <a:lnTo>
                    <a:pt x="825" y="1879"/>
                  </a:lnTo>
                </a:path>
              </a:pathLst>
            </a:custGeom>
            <a:ln w="3175">
              <a:solidFill>
                <a:srgbClr val="231F20"/>
              </a:solidFill>
            </a:ln>
          </p:spPr>
          <p:txBody>
            <a:bodyPr wrap="square" lIns="0" tIns="0" rIns="0" bIns="0" rtlCol="0"/>
            <a:lstStyle/>
            <a:p/>
          </p:txBody>
        </p:sp>
        <p:sp>
          <p:nvSpPr>
            <p:cNvPr id="7322" name="object 7322" descr=""/>
            <p:cNvSpPr/>
            <p:nvPr/>
          </p:nvSpPr>
          <p:spPr>
            <a:xfrm>
              <a:off x="5595212" y="242129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323" name="object 7323" descr=""/>
            <p:cNvSpPr/>
            <p:nvPr/>
          </p:nvSpPr>
          <p:spPr>
            <a:xfrm>
              <a:off x="5595217" y="242078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324" name="object 7324" descr=""/>
            <p:cNvSpPr/>
            <p:nvPr/>
          </p:nvSpPr>
          <p:spPr>
            <a:xfrm>
              <a:off x="5595465" y="2420428"/>
              <a:ext cx="635" cy="1905"/>
            </a:xfrm>
            <a:custGeom>
              <a:avLst/>
              <a:gdLst/>
              <a:ahLst/>
              <a:cxnLst/>
              <a:rect l="l" t="t" r="r" b="b"/>
              <a:pathLst>
                <a:path w="635" h="1905">
                  <a:moveTo>
                    <a:pt x="596" y="0"/>
                  </a:moveTo>
                  <a:lnTo>
                    <a:pt x="254" y="38"/>
                  </a:lnTo>
                  <a:lnTo>
                    <a:pt x="0" y="317"/>
                  </a:lnTo>
                  <a:lnTo>
                    <a:pt x="0" y="673"/>
                  </a:lnTo>
                  <a:lnTo>
                    <a:pt x="0" y="1003"/>
                  </a:lnTo>
                  <a:lnTo>
                    <a:pt x="254" y="1308"/>
                  </a:lnTo>
                  <a:lnTo>
                    <a:pt x="596" y="1333"/>
                  </a:lnTo>
                </a:path>
              </a:pathLst>
            </a:custGeom>
            <a:ln w="3175">
              <a:solidFill>
                <a:srgbClr val="231F20"/>
              </a:solidFill>
            </a:ln>
          </p:spPr>
          <p:txBody>
            <a:bodyPr wrap="square" lIns="0" tIns="0" rIns="0" bIns="0" rtlCol="0"/>
            <a:lstStyle/>
            <a:p/>
          </p:txBody>
        </p:sp>
        <p:sp>
          <p:nvSpPr>
            <p:cNvPr id="7325" name="object 7325" descr=""/>
            <p:cNvSpPr/>
            <p:nvPr/>
          </p:nvSpPr>
          <p:spPr>
            <a:xfrm>
              <a:off x="5596545" y="2417997"/>
              <a:ext cx="635" cy="1905"/>
            </a:xfrm>
            <a:custGeom>
              <a:avLst/>
              <a:gdLst/>
              <a:ahLst/>
              <a:cxnLst/>
              <a:rect l="l" t="t" r="r" b="b"/>
              <a:pathLst>
                <a:path w="635" h="1905">
                  <a:moveTo>
                    <a:pt x="520" y="0"/>
                  </a:moveTo>
                  <a:lnTo>
                    <a:pt x="215" y="76"/>
                  </a:lnTo>
                  <a:lnTo>
                    <a:pt x="0" y="342"/>
                  </a:lnTo>
                  <a:lnTo>
                    <a:pt x="0" y="673"/>
                  </a:lnTo>
                  <a:lnTo>
                    <a:pt x="0" y="977"/>
                  </a:lnTo>
                  <a:lnTo>
                    <a:pt x="215" y="1257"/>
                  </a:lnTo>
                  <a:lnTo>
                    <a:pt x="520" y="1320"/>
                  </a:lnTo>
                </a:path>
              </a:pathLst>
            </a:custGeom>
            <a:ln w="3175">
              <a:solidFill>
                <a:srgbClr val="231F20"/>
              </a:solidFill>
            </a:ln>
          </p:spPr>
          <p:txBody>
            <a:bodyPr wrap="square" lIns="0" tIns="0" rIns="0" bIns="0" rtlCol="0"/>
            <a:lstStyle/>
            <a:p/>
          </p:txBody>
        </p:sp>
        <p:sp>
          <p:nvSpPr>
            <p:cNvPr id="7326" name="object 7326" descr=""/>
            <p:cNvSpPr/>
            <p:nvPr/>
          </p:nvSpPr>
          <p:spPr>
            <a:xfrm>
              <a:off x="5595204" y="2414078"/>
              <a:ext cx="635" cy="635"/>
            </a:xfrm>
            <a:custGeom>
              <a:avLst/>
              <a:gdLst/>
              <a:ahLst/>
              <a:cxnLst/>
              <a:rect l="l" t="t" r="r" b="b"/>
              <a:pathLst>
                <a:path w="635" h="635">
                  <a:moveTo>
                    <a:pt x="76" y="0"/>
                  </a:moveTo>
                  <a:lnTo>
                    <a:pt x="0" y="38"/>
                  </a:lnTo>
                </a:path>
              </a:pathLst>
            </a:custGeom>
            <a:ln w="3175">
              <a:solidFill>
                <a:srgbClr val="231F20"/>
              </a:solidFill>
            </a:ln>
          </p:spPr>
          <p:txBody>
            <a:bodyPr wrap="square" lIns="0" tIns="0" rIns="0" bIns="0" rtlCol="0"/>
            <a:lstStyle/>
            <a:p/>
          </p:txBody>
        </p:sp>
        <p:sp>
          <p:nvSpPr>
            <p:cNvPr id="7327" name="object 7327" descr=""/>
            <p:cNvSpPr/>
            <p:nvPr/>
          </p:nvSpPr>
          <p:spPr>
            <a:xfrm>
              <a:off x="5598087" y="2422056"/>
              <a:ext cx="635" cy="635"/>
            </a:xfrm>
            <a:custGeom>
              <a:avLst/>
              <a:gdLst/>
              <a:ahLst/>
              <a:cxnLst/>
              <a:rect l="l" t="t" r="r" b="b"/>
              <a:pathLst>
                <a:path w="635" h="635">
                  <a:moveTo>
                    <a:pt x="355" y="393"/>
                  </a:moveTo>
                  <a:lnTo>
                    <a:pt x="355" y="190"/>
                  </a:lnTo>
                  <a:lnTo>
                    <a:pt x="203" y="25"/>
                  </a:lnTo>
                  <a:lnTo>
                    <a:pt x="0" y="0"/>
                  </a:lnTo>
                </a:path>
              </a:pathLst>
            </a:custGeom>
            <a:ln w="3175">
              <a:solidFill>
                <a:srgbClr val="231F20"/>
              </a:solidFill>
            </a:ln>
          </p:spPr>
          <p:txBody>
            <a:bodyPr wrap="square" lIns="0" tIns="0" rIns="0" bIns="0" rtlCol="0"/>
            <a:lstStyle/>
            <a:p/>
          </p:txBody>
        </p:sp>
        <p:sp>
          <p:nvSpPr>
            <p:cNvPr id="7328" name="object 7328" descr=""/>
            <p:cNvSpPr/>
            <p:nvPr/>
          </p:nvSpPr>
          <p:spPr>
            <a:xfrm>
              <a:off x="5591101" y="242345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329" name="object 7329" descr=""/>
            <p:cNvSpPr/>
            <p:nvPr/>
          </p:nvSpPr>
          <p:spPr>
            <a:xfrm>
              <a:off x="5598090" y="2419356"/>
              <a:ext cx="635" cy="1270"/>
            </a:xfrm>
            <a:custGeom>
              <a:avLst/>
              <a:gdLst/>
              <a:ahLst/>
              <a:cxnLst/>
              <a:rect l="l" t="t" r="r" b="b"/>
              <a:pathLst>
                <a:path w="635" h="1269">
                  <a:moveTo>
                    <a:pt x="0" y="787"/>
                  </a:moveTo>
                  <a:lnTo>
                    <a:pt x="190" y="762"/>
                  </a:lnTo>
                  <a:lnTo>
                    <a:pt x="342" y="596"/>
                  </a:lnTo>
                  <a:lnTo>
                    <a:pt x="355" y="419"/>
                  </a:lnTo>
                  <a:lnTo>
                    <a:pt x="368" y="215"/>
                  </a:lnTo>
                  <a:lnTo>
                    <a:pt x="241" y="38"/>
                  </a:lnTo>
                  <a:lnTo>
                    <a:pt x="38" y="0"/>
                  </a:lnTo>
                </a:path>
              </a:pathLst>
            </a:custGeom>
            <a:ln w="3175">
              <a:solidFill>
                <a:srgbClr val="231F20"/>
              </a:solidFill>
            </a:ln>
          </p:spPr>
          <p:txBody>
            <a:bodyPr wrap="square" lIns="0" tIns="0" rIns="0" bIns="0" rtlCol="0"/>
            <a:lstStyle/>
            <a:p/>
          </p:txBody>
        </p:sp>
        <p:sp>
          <p:nvSpPr>
            <p:cNvPr id="7330" name="object 7330" descr=""/>
            <p:cNvSpPr/>
            <p:nvPr/>
          </p:nvSpPr>
          <p:spPr>
            <a:xfrm>
              <a:off x="5597363" y="241907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331" name="object 7331" descr=""/>
            <p:cNvSpPr/>
            <p:nvPr/>
          </p:nvSpPr>
          <p:spPr>
            <a:xfrm>
              <a:off x="5588022" y="2394434"/>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7332" name="object 7332" descr=""/>
            <p:cNvSpPr/>
            <p:nvPr/>
          </p:nvSpPr>
          <p:spPr>
            <a:xfrm>
              <a:off x="5579498" y="2416782"/>
              <a:ext cx="0" cy="635"/>
            </a:xfrm>
            <a:custGeom>
              <a:avLst/>
              <a:gdLst/>
              <a:ahLst/>
              <a:cxnLst/>
              <a:rect l="l" t="t" r="r" b="b"/>
              <a:pathLst>
                <a:path w="0" h="635">
                  <a:moveTo>
                    <a:pt x="0" y="0"/>
                  </a:moveTo>
                  <a:lnTo>
                    <a:pt x="0" y="177"/>
                  </a:lnTo>
                </a:path>
              </a:pathLst>
            </a:custGeom>
            <a:ln w="3175">
              <a:solidFill>
                <a:srgbClr val="231F20"/>
              </a:solidFill>
            </a:ln>
          </p:spPr>
          <p:txBody>
            <a:bodyPr wrap="square" lIns="0" tIns="0" rIns="0" bIns="0" rtlCol="0"/>
            <a:lstStyle/>
            <a:p/>
          </p:txBody>
        </p:sp>
        <p:sp>
          <p:nvSpPr>
            <p:cNvPr id="7333" name="object 7333" descr=""/>
            <p:cNvSpPr/>
            <p:nvPr/>
          </p:nvSpPr>
          <p:spPr>
            <a:xfrm>
              <a:off x="5594560" y="241649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334" name="object 7334" descr=""/>
            <p:cNvSpPr/>
            <p:nvPr/>
          </p:nvSpPr>
          <p:spPr>
            <a:xfrm>
              <a:off x="5595354" y="241441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335" name="object 7335" descr=""/>
            <p:cNvSpPr/>
            <p:nvPr/>
          </p:nvSpPr>
          <p:spPr>
            <a:xfrm>
              <a:off x="5595131" y="2414811"/>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336" name="object 7336" descr=""/>
            <p:cNvSpPr/>
            <p:nvPr/>
          </p:nvSpPr>
          <p:spPr>
            <a:xfrm>
              <a:off x="5597146" y="2416547"/>
              <a:ext cx="635" cy="635"/>
            </a:xfrm>
            <a:custGeom>
              <a:avLst/>
              <a:gdLst/>
              <a:ahLst/>
              <a:cxnLst/>
              <a:rect l="l" t="t" r="r" b="b"/>
              <a:pathLst>
                <a:path w="635" h="635">
                  <a:moveTo>
                    <a:pt x="0" y="0"/>
                  </a:moveTo>
                  <a:lnTo>
                    <a:pt x="88" y="203"/>
                  </a:lnTo>
                </a:path>
              </a:pathLst>
            </a:custGeom>
            <a:ln w="3175">
              <a:solidFill>
                <a:srgbClr val="231F20"/>
              </a:solidFill>
            </a:ln>
          </p:spPr>
          <p:txBody>
            <a:bodyPr wrap="square" lIns="0" tIns="0" rIns="0" bIns="0" rtlCol="0"/>
            <a:lstStyle/>
            <a:p/>
          </p:txBody>
        </p:sp>
        <p:sp>
          <p:nvSpPr>
            <p:cNvPr id="7337" name="object 7337" descr=""/>
            <p:cNvSpPr/>
            <p:nvPr/>
          </p:nvSpPr>
          <p:spPr>
            <a:xfrm>
              <a:off x="5597142" y="2415629"/>
              <a:ext cx="635" cy="635"/>
            </a:xfrm>
            <a:custGeom>
              <a:avLst/>
              <a:gdLst/>
              <a:ahLst/>
              <a:cxnLst/>
              <a:rect l="l" t="t" r="r" b="b"/>
              <a:pathLst>
                <a:path w="635" h="635">
                  <a:moveTo>
                    <a:pt x="165" y="0"/>
                  </a:moveTo>
                  <a:lnTo>
                    <a:pt x="38" y="177"/>
                  </a:lnTo>
                </a:path>
              </a:pathLst>
            </a:custGeom>
            <a:ln w="3175">
              <a:solidFill>
                <a:srgbClr val="231F20"/>
              </a:solidFill>
            </a:ln>
          </p:spPr>
          <p:txBody>
            <a:bodyPr wrap="square" lIns="0" tIns="0" rIns="0" bIns="0" rtlCol="0"/>
            <a:lstStyle/>
            <a:p/>
          </p:txBody>
        </p:sp>
        <p:sp>
          <p:nvSpPr>
            <p:cNvPr id="7338" name="object 7338" descr=""/>
            <p:cNvSpPr/>
            <p:nvPr/>
          </p:nvSpPr>
          <p:spPr>
            <a:xfrm>
              <a:off x="5597401" y="2416448"/>
              <a:ext cx="635" cy="635"/>
            </a:xfrm>
            <a:custGeom>
              <a:avLst/>
              <a:gdLst/>
              <a:ahLst/>
              <a:cxnLst/>
              <a:rect l="l" t="t" r="r" b="b"/>
              <a:pathLst>
                <a:path w="635" h="635">
                  <a:moveTo>
                    <a:pt x="0" y="0"/>
                  </a:moveTo>
                  <a:lnTo>
                    <a:pt x="63" y="152"/>
                  </a:lnTo>
                </a:path>
              </a:pathLst>
            </a:custGeom>
            <a:ln w="3175">
              <a:solidFill>
                <a:srgbClr val="231F20"/>
              </a:solidFill>
            </a:ln>
          </p:spPr>
          <p:txBody>
            <a:bodyPr wrap="square" lIns="0" tIns="0" rIns="0" bIns="0" rtlCol="0"/>
            <a:lstStyle/>
            <a:p/>
          </p:txBody>
        </p:sp>
        <p:sp>
          <p:nvSpPr>
            <p:cNvPr id="7339" name="object 7339" descr=""/>
            <p:cNvSpPr/>
            <p:nvPr/>
          </p:nvSpPr>
          <p:spPr>
            <a:xfrm>
              <a:off x="5597362" y="2415641"/>
              <a:ext cx="635" cy="1270"/>
            </a:xfrm>
            <a:custGeom>
              <a:avLst/>
              <a:gdLst/>
              <a:ahLst/>
              <a:cxnLst/>
              <a:rect l="l" t="t" r="r" b="b"/>
              <a:pathLst>
                <a:path w="635" h="1269">
                  <a:moveTo>
                    <a:pt x="330" y="0"/>
                  </a:moveTo>
                  <a:lnTo>
                    <a:pt x="127" y="127"/>
                  </a:lnTo>
                  <a:lnTo>
                    <a:pt x="0" y="342"/>
                  </a:lnTo>
                  <a:lnTo>
                    <a:pt x="0" y="584"/>
                  </a:lnTo>
                  <a:lnTo>
                    <a:pt x="0" y="812"/>
                  </a:lnTo>
                  <a:lnTo>
                    <a:pt x="127" y="1041"/>
                  </a:lnTo>
                  <a:lnTo>
                    <a:pt x="330" y="1168"/>
                  </a:lnTo>
                </a:path>
              </a:pathLst>
            </a:custGeom>
            <a:ln w="3175">
              <a:solidFill>
                <a:srgbClr val="231F20"/>
              </a:solidFill>
            </a:ln>
          </p:spPr>
          <p:txBody>
            <a:bodyPr wrap="square" lIns="0" tIns="0" rIns="0" bIns="0" rtlCol="0"/>
            <a:lstStyle/>
            <a:p/>
          </p:txBody>
        </p:sp>
        <p:sp>
          <p:nvSpPr>
            <p:cNvPr id="7340" name="object 7340" descr=""/>
            <p:cNvSpPr/>
            <p:nvPr/>
          </p:nvSpPr>
          <p:spPr>
            <a:xfrm>
              <a:off x="5598245" y="2414877"/>
              <a:ext cx="635" cy="635"/>
            </a:xfrm>
            <a:custGeom>
              <a:avLst/>
              <a:gdLst/>
              <a:ahLst/>
              <a:cxnLst/>
              <a:rect l="l" t="t" r="r" b="b"/>
              <a:pathLst>
                <a:path w="635" h="635">
                  <a:moveTo>
                    <a:pt x="0" y="342"/>
                  </a:moveTo>
                  <a:lnTo>
                    <a:pt x="203" y="127"/>
                  </a:lnTo>
                </a:path>
              </a:pathLst>
            </a:custGeom>
            <a:ln w="3175">
              <a:solidFill>
                <a:srgbClr val="231F20"/>
              </a:solidFill>
            </a:ln>
          </p:spPr>
          <p:txBody>
            <a:bodyPr wrap="square" lIns="0" tIns="0" rIns="0" bIns="0" rtlCol="0"/>
            <a:lstStyle/>
            <a:p/>
          </p:txBody>
        </p:sp>
        <p:sp>
          <p:nvSpPr>
            <p:cNvPr id="7341" name="object 7341" descr=""/>
            <p:cNvSpPr/>
            <p:nvPr/>
          </p:nvSpPr>
          <p:spPr>
            <a:xfrm>
              <a:off x="5598133" y="2416951"/>
              <a:ext cx="635" cy="1270"/>
            </a:xfrm>
            <a:custGeom>
              <a:avLst/>
              <a:gdLst/>
              <a:ahLst/>
              <a:cxnLst/>
              <a:rect l="l" t="t" r="r" b="b"/>
              <a:pathLst>
                <a:path w="635" h="1269">
                  <a:moveTo>
                    <a:pt x="0" y="749"/>
                  </a:moveTo>
                  <a:lnTo>
                    <a:pt x="165" y="711"/>
                  </a:lnTo>
                  <a:lnTo>
                    <a:pt x="279" y="571"/>
                  </a:lnTo>
                  <a:lnTo>
                    <a:pt x="304" y="419"/>
                  </a:lnTo>
                  <a:lnTo>
                    <a:pt x="330" y="253"/>
                  </a:lnTo>
                  <a:lnTo>
                    <a:pt x="254" y="88"/>
                  </a:lnTo>
                  <a:lnTo>
                    <a:pt x="114" y="0"/>
                  </a:lnTo>
                </a:path>
              </a:pathLst>
            </a:custGeom>
            <a:ln w="3175">
              <a:solidFill>
                <a:srgbClr val="231F20"/>
              </a:solidFill>
            </a:ln>
          </p:spPr>
          <p:txBody>
            <a:bodyPr wrap="square" lIns="0" tIns="0" rIns="0" bIns="0" rtlCol="0"/>
            <a:lstStyle/>
            <a:p/>
          </p:txBody>
        </p:sp>
        <p:sp>
          <p:nvSpPr>
            <p:cNvPr id="7342" name="object 7342" descr=""/>
            <p:cNvSpPr/>
            <p:nvPr/>
          </p:nvSpPr>
          <p:spPr>
            <a:xfrm>
              <a:off x="5597363" y="24166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343" name="object 7343" descr=""/>
            <p:cNvSpPr/>
            <p:nvPr/>
          </p:nvSpPr>
          <p:spPr>
            <a:xfrm>
              <a:off x="5591095" y="2400509"/>
              <a:ext cx="635" cy="635"/>
            </a:xfrm>
            <a:custGeom>
              <a:avLst/>
              <a:gdLst/>
              <a:ahLst/>
              <a:cxnLst/>
              <a:rect l="l" t="t" r="r" b="b"/>
              <a:pathLst>
                <a:path w="635" h="635">
                  <a:moveTo>
                    <a:pt x="12" y="50"/>
                  </a:moveTo>
                </a:path>
              </a:pathLst>
            </a:custGeom>
            <a:ln w="3175">
              <a:solidFill>
                <a:srgbClr val="231F20"/>
              </a:solidFill>
            </a:ln>
          </p:spPr>
          <p:txBody>
            <a:bodyPr wrap="square" lIns="0" tIns="0" rIns="0" bIns="0" rtlCol="0"/>
            <a:lstStyle/>
            <a:p/>
          </p:txBody>
        </p:sp>
        <p:sp>
          <p:nvSpPr>
            <p:cNvPr id="7344" name="object 7344" descr=""/>
            <p:cNvSpPr/>
            <p:nvPr/>
          </p:nvSpPr>
          <p:spPr>
            <a:xfrm>
              <a:off x="5591366" y="2401067"/>
              <a:ext cx="635" cy="635"/>
            </a:xfrm>
            <a:custGeom>
              <a:avLst/>
              <a:gdLst/>
              <a:ahLst/>
              <a:cxnLst/>
              <a:rect l="l" t="t" r="r" b="b"/>
              <a:pathLst>
                <a:path w="635" h="635">
                  <a:moveTo>
                    <a:pt x="12" y="63"/>
                  </a:moveTo>
                </a:path>
              </a:pathLst>
            </a:custGeom>
            <a:ln w="3175">
              <a:solidFill>
                <a:srgbClr val="231F20"/>
              </a:solidFill>
            </a:ln>
          </p:spPr>
          <p:txBody>
            <a:bodyPr wrap="square" lIns="0" tIns="0" rIns="0" bIns="0" rtlCol="0"/>
            <a:lstStyle/>
            <a:p/>
          </p:txBody>
        </p:sp>
        <p:sp>
          <p:nvSpPr>
            <p:cNvPr id="7345" name="object 7345" descr=""/>
            <p:cNvSpPr/>
            <p:nvPr/>
          </p:nvSpPr>
          <p:spPr>
            <a:xfrm>
              <a:off x="5597091" y="2407403"/>
              <a:ext cx="0" cy="635"/>
            </a:xfrm>
            <a:custGeom>
              <a:avLst/>
              <a:gdLst/>
              <a:ahLst/>
              <a:cxnLst/>
              <a:rect l="l" t="t" r="r" b="b"/>
              <a:pathLst>
                <a:path w="0" h="635">
                  <a:moveTo>
                    <a:pt x="0" y="139"/>
                  </a:moveTo>
                  <a:lnTo>
                    <a:pt x="0" y="0"/>
                  </a:lnTo>
                </a:path>
              </a:pathLst>
            </a:custGeom>
            <a:ln w="3175">
              <a:solidFill>
                <a:srgbClr val="231F20"/>
              </a:solidFill>
            </a:ln>
          </p:spPr>
          <p:txBody>
            <a:bodyPr wrap="square" lIns="0" tIns="0" rIns="0" bIns="0" rtlCol="0"/>
            <a:lstStyle/>
            <a:p/>
          </p:txBody>
        </p:sp>
        <p:sp>
          <p:nvSpPr>
            <p:cNvPr id="7346" name="object 7346" descr=""/>
            <p:cNvSpPr/>
            <p:nvPr/>
          </p:nvSpPr>
          <p:spPr>
            <a:xfrm>
              <a:off x="5595929" y="2404671"/>
              <a:ext cx="635" cy="1270"/>
            </a:xfrm>
            <a:custGeom>
              <a:avLst/>
              <a:gdLst/>
              <a:ahLst/>
              <a:cxnLst/>
              <a:rect l="l" t="t" r="r" b="b"/>
              <a:pathLst>
                <a:path w="635" h="1269">
                  <a:moveTo>
                    <a:pt x="596" y="787"/>
                  </a:moveTo>
                  <a:lnTo>
                    <a:pt x="431" y="508"/>
                  </a:lnTo>
                  <a:lnTo>
                    <a:pt x="228" y="228"/>
                  </a:lnTo>
                  <a:lnTo>
                    <a:pt x="0" y="0"/>
                  </a:lnTo>
                </a:path>
              </a:pathLst>
            </a:custGeom>
            <a:ln w="3175">
              <a:solidFill>
                <a:srgbClr val="231F20"/>
              </a:solidFill>
            </a:ln>
          </p:spPr>
          <p:txBody>
            <a:bodyPr wrap="square" lIns="0" tIns="0" rIns="0" bIns="0" rtlCol="0"/>
            <a:lstStyle/>
            <a:p/>
          </p:txBody>
        </p:sp>
        <p:sp>
          <p:nvSpPr>
            <p:cNvPr id="7347" name="object 7347" descr=""/>
            <p:cNvSpPr/>
            <p:nvPr/>
          </p:nvSpPr>
          <p:spPr>
            <a:xfrm>
              <a:off x="5594993" y="2403931"/>
              <a:ext cx="1270" cy="635"/>
            </a:xfrm>
            <a:custGeom>
              <a:avLst/>
              <a:gdLst/>
              <a:ahLst/>
              <a:cxnLst/>
              <a:rect l="l" t="t" r="r" b="b"/>
              <a:pathLst>
                <a:path w="1270" h="635">
                  <a:moveTo>
                    <a:pt x="838" y="634"/>
                  </a:moveTo>
                  <a:lnTo>
                    <a:pt x="584" y="380"/>
                  </a:lnTo>
                  <a:lnTo>
                    <a:pt x="304" y="177"/>
                  </a:lnTo>
                  <a:lnTo>
                    <a:pt x="0" y="0"/>
                  </a:lnTo>
                </a:path>
              </a:pathLst>
            </a:custGeom>
            <a:ln w="3175">
              <a:solidFill>
                <a:srgbClr val="231F20"/>
              </a:solidFill>
            </a:ln>
          </p:spPr>
          <p:txBody>
            <a:bodyPr wrap="square" lIns="0" tIns="0" rIns="0" bIns="0" rtlCol="0"/>
            <a:lstStyle/>
            <a:p/>
          </p:txBody>
        </p:sp>
        <p:sp>
          <p:nvSpPr>
            <p:cNvPr id="7348" name="object 7348" descr=""/>
            <p:cNvSpPr/>
            <p:nvPr/>
          </p:nvSpPr>
          <p:spPr>
            <a:xfrm>
              <a:off x="5594537" y="2403692"/>
              <a:ext cx="635" cy="635"/>
            </a:xfrm>
            <a:custGeom>
              <a:avLst/>
              <a:gdLst/>
              <a:ahLst/>
              <a:cxnLst/>
              <a:rect l="l" t="t" r="r" b="b"/>
              <a:pathLst>
                <a:path w="635" h="635">
                  <a:moveTo>
                    <a:pt x="457" y="228"/>
                  </a:moveTo>
                  <a:lnTo>
                    <a:pt x="304" y="152"/>
                  </a:lnTo>
                  <a:lnTo>
                    <a:pt x="165" y="63"/>
                  </a:lnTo>
                  <a:lnTo>
                    <a:pt x="0" y="0"/>
                  </a:lnTo>
                </a:path>
              </a:pathLst>
            </a:custGeom>
            <a:ln w="3175">
              <a:solidFill>
                <a:srgbClr val="231F20"/>
              </a:solidFill>
            </a:ln>
          </p:spPr>
          <p:txBody>
            <a:bodyPr wrap="square" lIns="0" tIns="0" rIns="0" bIns="0" rtlCol="0"/>
            <a:lstStyle/>
            <a:p/>
          </p:txBody>
        </p:sp>
        <p:sp>
          <p:nvSpPr>
            <p:cNvPr id="7349" name="object 7349" descr=""/>
            <p:cNvSpPr/>
            <p:nvPr/>
          </p:nvSpPr>
          <p:spPr>
            <a:xfrm>
              <a:off x="5596528" y="2405461"/>
              <a:ext cx="635" cy="635"/>
            </a:xfrm>
            <a:custGeom>
              <a:avLst/>
              <a:gdLst/>
              <a:ahLst/>
              <a:cxnLst/>
              <a:rect l="l" t="t" r="r" b="b"/>
              <a:pathLst>
                <a:path w="635" h="635">
                  <a:moveTo>
                    <a:pt x="228" y="457"/>
                  </a:moveTo>
                  <a:lnTo>
                    <a:pt x="165" y="292"/>
                  </a:lnTo>
                  <a:lnTo>
                    <a:pt x="88" y="152"/>
                  </a:lnTo>
                  <a:lnTo>
                    <a:pt x="0" y="0"/>
                  </a:lnTo>
                </a:path>
              </a:pathLst>
            </a:custGeom>
            <a:ln w="3175">
              <a:solidFill>
                <a:srgbClr val="231F20"/>
              </a:solidFill>
            </a:ln>
          </p:spPr>
          <p:txBody>
            <a:bodyPr wrap="square" lIns="0" tIns="0" rIns="0" bIns="0" rtlCol="0"/>
            <a:lstStyle/>
            <a:p/>
          </p:txBody>
        </p:sp>
        <p:sp>
          <p:nvSpPr>
            <p:cNvPr id="7350" name="object 7350" descr=""/>
            <p:cNvSpPr/>
            <p:nvPr/>
          </p:nvSpPr>
          <p:spPr>
            <a:xfrm>
              <a:off x="5589860" y="241045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351" name="object 7351" descr=""/>
            <p:cNvSpPr/>
            <p:nvPr/>
          </p:nvSpPr>
          <p:spPr>
            <a:xfrm>
              <a:off x="5591249" y="2411425"/>
              <a:ext cx="635" cy="635"/>
            </a:xfrm>
            <a:custGeom>
              <a:avLst/>
              <a:gdLst/>
              <a:ahLst/>
              <a:cxnLst/>
              <a:rect l="l" t="t" r="r" b="b"/>
              <a:pathLst>
                <a:path w="635" h="635">
                  <a:moveTo>
                    <a:pt x="0" y="0"/>
                  </a:moveTo>
                  <a:lnTo>
                    <a:pt x="177" y="76"/>
                  </a:lnTo>
                  <a:lnTo>
                    <a:pt x="368" y="139"/>
                  </a:lnTo>
                  <a:lnTo>
                    <a:pt x="558" y="190"/>
                  </a:lnTo>
                </a:path>
              </a:pathLst>
            </a:custGeom>
            <a:ln w="3175">
              <a:solidFill>
                <a:srgbClr val="231F20"/>
              </a:solidFill>
            </a:ln>
          </p:spPr>
          <p:txBody>
            <a:bodyPr wrap="square" lIns="0" tIns="0" rIns="0" bIns="0" rtlCol="0"/>
            <a:lstStyle/>
            <a:p/>
          </p:txBody>
        </p:sp>
        <p:sp>
          <p:nvSpPr>
            <p:cNvPr id="7352" name="object 7352" descr=""/>
            <p:cNvSpPr/>
            <p:nvPr/>
          </p:nvSpPr>
          <p:spPr>
            <a:xfrm>
              <a:off x="5588836" y="2408646"/>
              <a:ext cx="635" cy="635"/>
            </a:xfrm>
            <a:custGeom>
              <a:avLst/>
              <a:gdLst/>
              <a:ahLst/>
              <a:cxnLst/>
              <a:rect l="l" t="t" r="r" b="b"/>
              <a:pathLst>
                <a:path w="635" h="635">
                  <a:moveTo>
                    <a:pt x="0" y="0"/>
                  </a:moveTo>
                  <a:lnTo>
                    <a:pt x="50" y="190"/>
                  </a:lnTo>
                  <a:lnTo>
                    <a:pt x="114" y="368"/>
                  </a:lnTo>
                  <a:lnTo>
                    <a:pt x="190" y="558"/>
                  </a:lnTo>
                </a:path>
              </a:pathLst>
            </a:custGeom>
            <a:ln w="3175">
              <a:solidFill>
                <a:srgbClr val="231F20"/>
              </a:solidFill>
            </a:ln>
          </p:spPr>
          <p:txBody>
            <a:bodyPr wrap="square" lIns="0" tIns="0" rIns="0" bIns="0" rtlCol="0"/>
            <a:lstStyle/>
            <a:p/>
          </p:txBody>
        </p:sp>
        <p:sp>
          <p:nvSpPr>
            <p:cNvPr id="7353" name="object 7353" descr=""/>
            <p:cNvSpPr/>
            <p:nvPr/>
          </p:nvSpPr>
          <p:spPr>
            <a:xfrm>
              <a:off x="5595739" y="2407454"/>
              <a:ext cx="0" cy="635"/>
            </a:xfrm>
            <a:custGeom>
              <a:avLst/>
              <a:gdLst/>
              <a:ahLst/>
              <a:cxnLst/>
              <a:rect l="l" t="t" r="r" b="b"/>
              <a:pathLst>
                <a:path w="0" h="635">
                  <a:moveTo>
                    <a:pt x="0" y="76"/>
                  </a:moveTo>
                </a:path>
              </a:pathLst>
            </a:custGeom>
            <a:ln w="3175">
              <a:solidFill>
                <a:srgbClr val="231F20"/>
              </a:solidFill>
            </a:ln>
          </p:spPr>
          <p:txBody>
            <a:bodyPr wrap="square" lIns="0" tIns="0" rIns="0" bIns="0" rtlCol="0"/>
            <a:lstStyle/>
            <a:p/>
          </p:txBody>
        </p:sp>
        <p:sp>
          <p:nvSpPr>
            <p:cNvPr id="7354" name="object 7354" descr=""/>
            <p:cNvSpPr/>
            <p:nvPr/>
          </p:nvSpPr>
          <p:spPr>
            <a:xfrm>
              <a:off x="5594724" y="2405046"/>
              <a:ext cx="1270" cy="1270"/>
            </a:xfrm>
            <a:custGeom>
              <a:avLst/>
              <a:gdLst/>
              <a:ahLst/>
              <a:cxnLst/>
              <a:rect l="l" t="t" r="r" b="b"/>
              <a:pathLst>
                <a:path w="1270" h="1269">
                  <a:moveTo>
                    <a:pt x="685" y="673"/>
                  </a:moveTo>
                  <a:lnTo>
                    <a:pt x="495" y="406"/>
                  </a:lnTo>
                  <a:lnTo>
                    <a:pt x="266" y="190"/>
                  </a:lnTo>
                  <a:lnTo>
                    <a:pt x="0" y="0"/>
                  </a:lnTo>
                </a:path>
              </a:pathLst>
            </a:custGeom>
            <a:ln w="3175">
              <a:solidFill>
                <a:srgbClr val="231F20"/>
              </a:solidFill>
            </a:ln>
          </p:spPr>
          <p:txBody>
            <a:bodyPr wrap="square" lIns="0" tIns="0" rIns="0" bIns="0" rtlCol="0"/>
            <a:lstStyle/>
            <a:p/>
          </p:txBody>
        </p:sp>
        <p:sp>
          <p:nvSpPr>
            <p:cNvPr id="7355" name="object 7355" descr=""/>
            <p:cNvSpPr/>
            <p:nvPr/>
          </p:nvSpPr>
          <p:spPr>
            <a:xfrm>
              <a:off x="5594424" y="2410067"/>
              <a:ext cx="635" cy="635"/>
            </a:xfrm>
            <a:custGeom>
              <a:avLst/>
              <a:gdLst/>
              <a:ahLst/>
              <a:cxnLst/>
              <a:rect l="l" t="t" r="r" b="b"/>
              <a:pathLst>
                <a:path w="635" h="635">
                  <a:moveTo>
                    <a:pt x="0" y="203"/>
                  </a:moveTo>
                  <a:lnTo>
                    <a:pt x="203" y="76"/>
                  </a:lnTo>
                </a:path>
              </a:pathLst>
            </a:custGeom>
            <a:ln w="3175">
              <a:solidFill>
                <a:srgbClr val="231F20"/>
              </a:solidFill>
            </a:ln>
          </p:spPr>
          <p:txBody>
            <a:bodyPr wrap="square" lIns="0" tIns="0" rIns="0" bIns="0" rtlCol="0"/>
            <a:lstStyle/>
            <a:p/>
          </p:txBody>
        </p:sp>
        <p:sp>
          <p:nvSpPr>
            <p:cNvPr id="7356" name="object 7356" descr=""/>
            <p:cNvSpPr/>
            <p:nvPr/>
          </p:nvSpPr>
          <p:spPr>
            <a:xfrm>
              <a:off x="5590184" y="2405732"/>
              <a:ext cx="635" cy="635"/>
            </a:xfrm>
            <a:custGeom>
              <a:avLst/>
              <a:gdLst/>
              <a:ahLst/>
              <a:cxnLst/>
              <a:rect l="l" t="t" r="r" b="b"/>
              <a:pathLst>
                <a:path w="635" h="635">
                  <a:moveTo>
                    <a:pt x="190" y="0"/>
                  </a:moveTo>
                  <a:lnTo>
                    <a:pt x="63" y="190"/>
                  </a:lnTo>
                </a:path>
              </a:pathLst>
            </a:custGeom>
            <a:ln w="3175">
              <a:solidFill>
                <a:srgbClr val="231F20"/>
              </a:solidFill>
            </a:ln>
          </p:spPr>
          <p:txBody>
            <a:bodyPr wrap="square" lIns="0" tIns="0" rIns="0" bIns="0" rtlCol="0"/>
            <a:lstStyle/>
            <a:p/>
          </p:txBody>
        </p:sp>
        <p:sp>
          <p:nvSpPr>
            <p:cNvPr id="7357" name="object 7357" descr=""/>
            <p:cNvSpPr/>
            <p:nvPr/>
          </p:nvSpPr>
          <p:spPr>
            <a:xfrm>
              <a:off x="5591484" y="2410023"/>
              <a:ext cx="635" cy="635"/>
            </a:xfrm>
            <a:custGeom>
              <a:avLst/>
              <a:gdLst/>
              <a:ahLst/>
              <a:cxnLst/>
              <a:rect l="l" t="t" r="r" b="b"/>
              <a:pathLst>
                <a:path w="635" h="635">
                  <a:moveTo>
                    <a:pt x="0" y="0"/>
                  </a:moveTo>
                  <a:lnTo>
                    <a:pt x="165" y="101"/>
                  </a:lnTo>
                  <a:lnTo>
                    <a:pt x="342" y="190"/>
                  </a:lnTo>
                  <a:lnTo>
                    <a:pt x="533" y="241"/>
                  </a:lnTo>
                </a:path>
              </a:pathLst>
            </a:custGeom>
            <a:ln w="3175">
              <a:solidFill>
                <a:srgbClr val="231F20"/>
              </a:solidFill>
            </a:ln>
          </p:spPr>
          <p:txBody>
            <a:bodyPr wrap="square" lIns="0" tIns="0" rIns="0" bIns="0" rtlCol="0"/>
            <a:lstStyle/>
            <a:p/>
          </p:txBody>
        </p:sp>
        <p:sp>
          <p:nvSpPr>
            <p:cNvPr id="7358" name="object 7358" descr=""/>
            <p:cNvSpPr/>
            <p:nvPr/>
          </p:nvSpPr>
          <p:spPr>
            <a:xfrm>
              <a:off x="5590189" y="2408435"/>
              <a:ext cx="635" cy="635"/>
            </a:xfrm>
            <a:custGeom>
              <a:avLst/>
              <a:gdLst/>
              <a:ahLst/>
              <a:cxnLst/>
              <a:rect l="l" t="t" r="r" b="b"/>
              <a:pathLst>
                <a:path w="635" h="635">
                  <a:moveTo>
                    <a:pt x="0" y="0"/>
                  </a:moveTo>
                  <a:lnTo>
                    <a:pt x="63" y="190"/>
                  </a:lnTo>
                  <a:lnTo>
                    <a:pt x="139" y="355"/>
                  </a:lnTo>
                  <a:lnTo>
                    <a:pt x="228" y="520"/>
                  </a:lnTo>
                </a:path>
              </a:pathLst>
            </a:custGeom>
            <a:ln w="3175">
              <a:solidFill>
                <a:srgbClr val="231F20"/>
              </a:solidFill>
            </a:ln>
          </p:spPr>
          <p:txBody>
            <a:bodyPr wrap="square" lIns="0" tIns="0" rIns="0" bIns="0" rtlCol="0"/>
            <a:lstStyle/>
            <a:p/>
          </p:txBody>
        </p:sp>
        <p:sp>
          <p:nvSpPr>
            <p:cNvPr id="7359" name="object 7359" descr=""/>
            <p:cNvSpPr/>
            <p:nvPr/>
          </p:nvSpPr>
          <p:spPr>
            <a:xfrm>
              <a:off x="5597091" y="2407577"/>
              <a:ext cx="0" cy="635"/>
            </a:xfrm>
            <a:custGeom>
              <a:avLst/>
              <a:gdLst/>
              <a:ahLst/>
              <a:cxnLst/>
              <a:rect l="l" t="t" r="r" b="b"/>
              <a:pathLst>
                <a:path w="0" h="635">
                  <a:moveTo>
                    <a:pt x="0" y="139"/>
                  </a:moveTo>
                  <a:lnTo>
                    <a:pt x="0" y="0"/>
                  </a:lnTo>
                </a:path>
              </a:pathLst>
            </a:custGeom>
            <a:ln w="3175">
              <a:solidFill>
                <a:srgbClr val="231F20"/>
              </a:solidFill>
            </a:ln>
          </p:spPr>
          <p:txBody>
            <a:bodyPr wrap="square" lIns="0" tIns="0" rIns="0" bIns="0" rtlCol="0"/>
            <a:lstStyle/>
            <a:p/>
          </p:txBody>
        </p:sp>
        <p:sp>
          <p:nvSpPr>
            <p:cNvPr id="7360" name="object 7360" descr=""/>
            <p:cNvSpPr/>
            <p:nvPr/>
          </p:nvSpPr>
          <p:spPr>
            <a:xfrm>
              <a:off x="5594995" y="2410592"/>
              <a:ext cx="1270" cy="635"/>
            </a:xfrm>
            <a:custGeom>
              <a:avLst/>
              <a:gdLst/>
              <a:ahLst/>
              <a:cxnLst/>
              <a:rect l="l" t="t" r="r" b="b"/>
              <a:pathLst>
                <a:path w="1270" h="635">
                  <a:moveTo>
                    <a:pt x="0" y="596"/>
                  </a:moveTo>
                  <a:lnTo>
                    <a:pt x="292" y="431"/>
                  </a:lnTo>
                  <a:lnTo>
                    <a:pt x="558" y="241"/>
                  </a:lnTo>
                  <a:lnTo>
                    <a:pt x="787" y="0"/>
                  </a:lnTo>
                </a:path>
              </a:pathLst>
            </a:custGeom>
            <a:ln w="3175">
              <a:solidFill>
                <a:srgbClr val="231F20"/>
              </a:solidFill>
            </a:ln>
          </p:spPr>
          <p:txBody>
            <a:bodyPr wrap="square" lIns="0" tIns="0" rIns="0" bIns="0" rtlCol="0"/>
            <a:lstStyle/>
            <a:p/>
          </p:txBody>
        </p:sp>
        <p:sp>
          <p:nvSpPr>
            <p:cNvPr id="7361" name="object 7361" descr=""/>
            <p:cNvSpPr/>
            <p:nvPr/>
          </p:nvSpPr>
          <p:spPr>
            <a:xfrm>
              <a:off x="5595887" y="2409669"/>
              <a:ext cx="635" cy="1270"/>
            </a:xfrm>
            <a:custGeom>
              <a:avLst/>
              <a:gdLst/>
              <a:ahLst/>
              <a:cxnLst/>
              <a:rect l="l" t="t" r="r" b="b"/>
              <a:pathLst>
                <a:path w="635" h="1269">
                  <a:moveTo>
                    <a:pt x="0" y="825"/>
                  </a:moveTo>
                  <a:lnTo>
                    <a:pt x="254" y="571"/>
                  </a:lnTo>
                  <a:lnTo>
                    <a:pt x="469" y="292"/>
                  </a:lnTo>
                  <a:lnTo>
                    <a:pt x="635" y="0"/>
                  </a:lnTo>
                </a:path>
              </a:pathLst>
            </a:custGeom>
            <a:ln w="3175">
              <a:solidFill>
                <a:srgbClr val="231F20"/>
              </a:solidFill>
            </a:ln>
          </p:spPr>
          <p:txBody>
            <a:bodyPr wrap="square" lIns="0" tIns="0" rIns="0" bIns="0" rtlCol="0"/>
            <a:lstStyle/>
            <a:p/>
          </p:txBody>
        </p:sp>
        <p:sp>
          <p:nvSpPr>
            <p:cNvPr id="7362" name="object 7362" descr=""/>
            <p:cNvSpPr/>
            <p:nvPr/>
          </p:nvSpPr>
          <p:spPr>
            <a:xfrm>
              <a:off x="5596526" y="2409206"/>
              <a:ext cx="635" cy="635"/>
            </a:xfrm>
            <a:custGeom>
              <a:avLst/>
              <a:gdLst/>
              <a:ahLst/>
              <a:cxnLst/>
              <a:rect l="l" t="t" r="r" b="b"/>
              <a:pathLst>
                <a:path w="635" h="635">
                  <a:moveTo>
                    <a:pt x="0" y="457"/>
                  </a:moveTo>
                  <a:lnTo>
                    <a:pt x="88" y="304"/>
                  </a:lnTo>
                  <a:lnTo>
                    <a:pt x="165" y="165"/>
                  </a:lnTo>
                  <a:lnTo>
                    <a:pt x="228" y="0"/>
                  </a:lnTo>
                </a:path>
              </a:pathLst>
            </a:custGeom>
            <a:ln w="3175">
              <a:solidFill>
                <a:srgbClr val="231F20"/>
              </a:solidFill>
            </a:ln>
          </p:spPr>
          <p:txBody>
            <a:bodyPr wrap="square" lIns="0" tIns="0" rIns="0" bIns="0" rtlCol="0"/>
            <a:lstStyle/>
            <a:p/>
          </p:txBody>
        </p:sp>
        <p:sp>
          <p:nvSpPr>
            <p:cNvPr id="7363" name="object 7363" descr=""/>
            <p:cNvSpPr/>
            <p:nvPr/>
          </p:nvSpPr>
          <p:spPr>
            <a:xfrm>
              <a:off x="5594536" y="2411184"/>
              <a:ext cx="635" cy="635"/>
            </a:xfrm>
            <a:custGeom>
              <a:avLst/>
              <a:gdLst/>
              <a:ahLst/>
              <a:cxnLst/>
              <a:rect l="l" t="t" r="r" b="b"/>
              <a:pathLst>
                <a:path w="635" h="635">
                  <a:moveTo>
                    <a:pt x="0" y="241"/>
                  </a:moveTo>
                  <a:lnTo>
                    <a:pt x="152" y="165"/>
                  </a:lnTo>
                  <a:lnTo>
                    <a:pt x="304" y="88"/>
                  </a:lnTo>
                  <a:lnTo>
                    <a:pt x="457" y="0"/>
                  </a:lnTo>
                </a:path>
              </a:pathLst>
            </a:custGeom>
            <a:ln w="3175">
              <a:solidFill>
                <a:srgbClr val="231F20"/>
              </a:solidFill>
            </a:ln>
          </p:spPr>
          <p:txBody>
            <a:bodyPr wrap="square" lIns="0" tIns="0" rIns="0" bIns="0" rtlCol="0"/>
            <a:lstStyle/>
            <a:p/>
          </p:txBody>
        </p:sp>
        <p:sp>
          <p:nvSpPr>
            <p:cNvPr id="7364" name="object 7364" descr=""/>
            <p:cNvSpPr/>
            <p:nvPr/>
          </p:nvSpPr>
          <p:spPr>
            <a:xfrm>
              <a:off x="5589896" y="2404529"/>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7365" name="object 7365" descr=""/>
            <p:cNvSpPr/>
            <p:nvPr/>
          </p:nvSpPr>
          <p:spPr>
            <a:xfrm>
              <a:off x="5588833" y="2405918"/>
              <a:ext cx="635" cy="635"/>
            </a:xfrm>
            <a:custGeom>
              <a:avLst/>
              <a:gdLst/>
              <a:ahLst/>
              <a:cxnLst/>
              <a:rect l="l" t="t" r="r" b="b"/>
              <a:pathLst>
                <a:path w="635" h="635">
                  <a:moveTo>
                    <a:pt x="203" y="0"/>
                  </a:moveTo>
                  <a:lnTo>
                    <a:pt x="127" y="177"/>
                  </a:lnTo>
                  <a:lnTo>
                    <a:pt x="63" y="355"/>
                  </a:lnTo>
                  <a:lnTo>
                    <a:pt x="0" y="558"/>
                  </a:lnTo>
                </a:path>
              </a:pathLst>
            </a:custGeom>
            <a:ln w="3175">
              <a:solidFill>
                <a:srgbClr val="231F20"/>
              </a:solidFill>
            </a:ln>
          </p:spPr>
          <p:txBody>
            <a:bodyPr wrap="square" lIns="0" tIns="0" rIns="0" bIns="0" rtlCol="0"/>
            <a:lstStyle/>
            <a:p/>
          </p:txBody>
        </p:sp>
        <p:sp>
          <p:nvSpPr>
            <p:cNvPr id="7366" name="object 7366" descr=""/>
            <p:cNvSpPr/>
            <p:nvPr/>
          </p:nvSpPr>
          <p:spPr>
            <a:xfrm>
              <a:off x="5591255" y="2403499"/>
              <a:ext cx="635" cy="635"/>
            </a:xfrm>
            <a:custGeom>
              <a:avLst/>
              <a:gdLst/>
              <a:ahLst/>
              <a:cxnLst/>
              <a:rect l="l" t="t" r="r" b="b"/>
              <a:pathLst>
                <a:path w="635" h="635">
                  <a:moveTo>
                    <a:pt x="558" y="0"/>
                  </a:moveTo>
                  <a:lnTo>
                    <a:pt x="368" y="63"/>
                  </a:lnTo>
                  <a:lnTo>
                    <a:pt x="177" y="127"/>
                  </a:lnTo>
                  <a:lnTo>
                    <a:pt x="0" y="203"/>
                  </a:lnTo>
                </a:path>
              </a:pathLst>
            </a:custGeom>
            <a:ln w="3175">
              <a:solidFill>
                <a:srgbClr val="231F20"/>
              </a:solidFill>
            </a:ln>
          </p:spPr>
          <p:txBody>
            <a:bodyPr wrap="square" lIns="0" tIns="0" rIns="0" bIns="0" rtlCol="0"/>
            <a:lstStyle/>
            <a:p/>
          </p:txBody>
        </p:sp>
        <p:sp>
          <p:nvSpPr>
            <p:cNvPr id="7367" name="object 7367" descr=""/>
            <p:cNvSpPr/>
            <p:nvPr/>
          </p:nvSpPr>
          <p:spPr>
            <a:xfrm>
              <a:off x="5595733" y="2407591"/>
              <a:ext cx="0" cy="635"/>
            </a:xfrm>
            <a:custGeom>
              <a:avLst/>
              <a:gdLst/>
              <a:ahLst/>
              <a:cxnLst/>
              <a:rect l="l" t="t" r="r" b="b"/>
              <a:pathLst>
                <a:path w="0" h="635">
                  <a:moveTo>
                    <a:pt x="0" y="76"/>
                  </a:moveTo>
                </a:path>
              </a:pathLst>
            </a:custGeom>
            <a:ln w="3175">
              <a:solidFill>
                <a:srgbClr val="231F20"/>
              </a:solidFill>
            </a:ln>
          </p:spPr>
          <p:txBody>
            <a:bodyPr wrap="square" lIns="0" tIns="0" rIns="0" bIns="0" rtlCol="0"/>
            <a:lstStyle/>
            <a:p/>
          </p:txBody>
        </p:sp>
        <p:sp>
          <p:nvSpPr>
            <p:cNvPr id="7368" name="object 7368" descr=""/>
            <p:cNvSpPr/>
            <p:nvPr/>
          </p:nvSpPr>
          <p:spPr>
            <a:xfrm>
              <a:off x="5594728" y="2409387"/>
              <a:ext cx="1270" cy="1270"/>
            </a:xfrm>
            <a:custGeom>
              <a:avLst/>
              <a:gdLst/>
              <a:ahLst/>
              <a:cxnLst/>
              <a:rect l="l" t="t" r="r" b="b"/>
              <a:pathLst>
                <a:path w="1270" h="1269">
                  <a:moveTo>
                    <a:pt x="0" y="685"/>
                  </a:moveTo>
                  <a:lnTo>
                    <a:pt x="266" y="495"/>
                  </a:lnTo>
                  <a:lnTo>
                    <a:pt x="495" y="266"/>
                  </a:lnTo>
                  <a:lnTo>
                    <a:pt x="685" y="0"/>
                  </a:lnTo>
                </a:path>
              </a:pathLst>
            </a:custGeom>
            <a:ln w="3175">
              <a:solidFill>
                <a:srgbClr val="231F20"/>
              </a:solidFill>
            </a:ln>
          </p:spPr>
          <p:txBody>
            <a:bodyPr wrap="square" lIns="0" tIns="0" rIns="0" bIns="0" rtlCol="0"/>
            <a:lstStyle/>
            <a:p/>
          </p:txBody>
        </p:sp>
        <p:sp>
          <p:nvSpPr>
            <p:cNvPr id="7369" name="object 7369" descr=""/>
            <p:cNvSpPr/>
            <p:nvPr/>
          </p:nvSpPr>
          <p:spPr>
            <a:xfrm>
              <a:off x="5590183" y="2409093"/>
              <a:ext cx="635" cy="635"/>
            </a:xfrm>
            <a:custGeom>
              <a:avLst/>
              <a:gdLst/>
              <a:ahLst/>
              <a:cxnLst/>
              <a:rect l="l" t="t" r="r" b="b"/>
              <a:pathLst>
                <a:path w="635" h="635">
                  <a:moveTo>
                    <a:pt x="0" y="0"/>
                  </a:moveTo>
                  <a:lnTo>
                    <a:pt x="127" y="203"/>
                  </a:lnTo>
                </a:path>
              </a:pathLst>
            </a:custGeom>
            <a:ln w="3175">
              <a:solidFill>
                <a:srgbClr val="231F20"/>
              </a:solidFill>
            </a:ln>
          </p:spPr>
          <p:txBody>
            <a:bodyPr wrap="square" lIns="0" tIns="0" rIns="0" bIns="0" rtlCol="0"/>
            <a:lstStyle/>
            <a:p/>
          </p:txBody>
        </p:sp>
        <p:sp>
          <p:nvSpPr>
            <p:cNvPr id="7370" name="object 7370" descr=""/>
            <p:cNvSpPr/>
            <p:nvPr/>
          </p:nvSpPr>
          <p:spPr>
            <a:xfrm>
              <a:off x="5594436" y="2404846"/>
              <a:ext cx="635" cy="635"/>
            </a:xfrm>
            <a:custGeom>
              <a:avLst/>
              <a:gdLst/>
              <a:ahLst/>
              <a:cxnLst/>
              <a:rect l="l" t="t" r="r" b="b"/>
              <a:pathLst>
                <a:path w="635" h="635">
                  <a:moveTo>
                    <a:pt x="292" y="190"/>
                  </a:moveTo>
                  <a:lnTo>
                    <a:pt x="101" y="63"/>
                  </a:lnTo>
                </a:path>
              </a:pathLst>
            </a:custGeom>
            <a:ln w="3175">
              <a:solidFill>
                <a:srgbClr val="231F20"/>
              </a:solidFill>
            </a:ln>
          </p:spPr>
          <p:txBody>
            <a:bodyPr wrap="square" lIns="0" tIns="0" rIns="0" bIns="0" rtlCol="0"/>
            <a:lstStyle/>
            <a:p/>
          </p:txBody>
        </p:sp>
        <p:sp>
          <p:nvSpPr>
            <p:cNvPr id="7371" name="object 7371" descr=""/>
            <p:cNvSpPr/>
            <p:nvPr/>
          </p:nvSpPr>
          <p:spPr>
            <a:xfrm>
              <a:off x="5590183" y="2406153"/>
              <a:ext cx="635" cy="635"/>
            </a:xfrm>
            <a:custGeom>
              <a:avLst/>
              <a:gdLst/>
              <a:ahLst/>
              <a:cxnLst/>
              <a:rect l="l" t="t" r="r" b="b"/>
              <a:pathLst>
                <a:path w="635" h="635">
                  <a:moveTo>
                    <a:pt x="241" y="0"/>
                  </a:moveTo>
                  <a:lnTo>
                    <a:pt x="152" y="165"/>
                  </a:lnTo>
                  <a:lnTo>
                    <a:pt x="63" y="342"/>
                  </a:lnTo>
                  <a:lnTo>
                    <a:pt x="0" y="533"/>
                  </a:lnTo>
                </a:path>
              </a:pathLst>
            </a:custGeom>
            <a:ln w="3175">
              <a:solidFill>
                <a:srgbClr val="231F20"/>
              </a:solidFill>
            </a:ln>
          </p:spPr>
          <p:txBody>
            <a:bodyPr wrap="square" lIns="0" tIns="0" rIns="0" bIns="0" rtlCol="0"/>
            <a:lstStyle/>
            <a:p/>
          </p:txBody>
        </p:sp>
        <p:sp>
          <p:nvSpPr>
            <p:cNvPr id="7372" name="object 7372" descr=""/>
            <p:cNvSpPr/>
            <p:nvPr/>
          </p:nvSpPr>
          <p:spPr>
            <a:xfrm>
              <a:off x="5591497" y="2404851"/>
              <a:ext cx="635" cy="635"/>
            </a:xfrm>
            <a:custGeom>
              <a:avLst/>
              <a:gdLst/>
              <a:ahLst/>
              <a:cxnLst/>
              <a:rect l="l" t="t" r="r" b="b"/>
              <a:pathLst>
                <a:path w="635" h="635">
                  <a:moveTo>
                    <a:pt x="520" y="0"/>
                  </a:moveTo>
                  <a:lnTo>
                    <a:pt x="342" y="63"/>
                  </a:lnTo>
                  <a:lnTo>
                    <a:pt x="165" y="139"/>
                  </a:lnTo>
                  <a:lnTo>
                    <a:pt x="0" y="241"/>
                  </a:lnTo>
                </a:path>
              </a:pathLst>
            </a:custGeom>
            <a:ln w="3175">
              <a:solidFill>
                <a:srgbClr val="231F20"/>
              </a:solidFill>
            </a:ln>
          </p:spPr>
          <p:txBody>
            <a:bodyPr wrap="square" lIns="0" tIns="0" rIns="0" bIns="0" rtlCol="0"/>
            <a:lstStyle/>
            <a:p/>
          </p:txBody>
        </p:sp>
        <p:sp>
          <p:nvSpPr>
            <p:cNvPr id="7373" name="object 7373" descr=""/>
            <p:cNvSpPr/>
            <p:nvPr/>
          </p:nvSpPr>
          <p:spPr>
            <a:xfrm>
              <a:off x="5593977" y="2411420"/>
              <a:ext cx="635" cy="635"/>
            </a:xfrm>
            <a:custGeom>
              <a:avLst/>
              <a:gdLst/>
              <a:ahLst/>
              <a:cxnLst/>
              <a:rect l="l" t="t" r="r" b="b"/>
              <a:pathLst>
                <a:path w="635" h="635">
                  <a:moveTo>
                    <a:pt x="0" y="190"/>
                  </a:moveTo>
                  <a:lnTo>
                    <a:pt x="190" y="139"/>
                  </a:lnTo>
                  <a:lnTo>
                    <a:pt x="381" y="76"/>
                  </a:lnTo>
                  <a:lnTo>
                    <a:pt x="558" y="0"/>
                  </a:lnTo>
                </a:path>
              </a:pathLst>
            </a:custGeom>
            <a:ln w="3175">
              <a:solidFill>
                <a:srgbClr val="231F20"/>
              </a:solidFill>
            </a:ln>
          </p:spPr>
          <p:txBody>
            <a:bodyPr wrap="square" lIns="0" tIns="0" rIns="0" bIns="0" rtlCol="0"/>
            <a:lstStyle/>
            <a:p/>
          </p:txBody>
        </p:sp>
        <p:sp>
          <p:nvSpPr>
            <p:cNvPr id="7374" name="object 7374" descr=""/>
            <p:cNvSpPr/>
            <p:nvPr/>
          </p:nvSpPr>
          <p:spPr>
            <a:xfrm>
              <a:off x="5590385" y="2405050"/>
              <a:ext cx="1270" cy="1270"/>
            </a:xfrm>
            <a:custGeom>
              <a:avLst/>
              <a:gdLst/>
              <a:ahLst/>
              <a:cxnLst/>
              <a:rect l="l" t="t" r="r" b="b"/>
              <a:pathLst>
                <a:path w="1270" h="1269">
                  <a:moveTo>
                    <a:pt x="673" y="0"/>
                  </a:moveTo>
                  <a:lnTo>
                    <a:pt x="406" y="190"/>
                  </a:lnTo>
                  <a:lnTo>
                    <a:pt x="177" y="406"/>
                  </a:lnTo>
                  <a:lnTo>
                    <a:pt x="0" y="673"/>
                  </a:lnTo>
                </a:path>
              </a:pathLst>
            </a:custGeom>
            <a:ln w="3175">
              <a:solidFill>
                <a:srgbClr val="231F20"/>
              </a:solidFill>
            </a:ln>
          </p:spPr>
          <p:txBody>
            <a:bodyPr wrap="square" lIns="0" tIns="0" rIns="0" bIns="0" rtlCol="0"/>
            <a:lstStyle/>
            <a:p/>
          </p:txBody>
        </p:sp>
        <p:sp>
          <p:nvSpPr>
            <p:cNvPr id="7375" name="object 7375" descr=""/>
            <p:cNvSpPr/>
            <p:nvPr/>
          </p:nvSpPr>
          <p:spPr>
            <a:xfrm>
              <a:off x="5593773" y="2410031"/>
              <a:ext cx="635" cy="635"/>
            </a:xfrm>
            <a:custGeom>
              <a:avLst/>
              <a:gdLst/>
              <a:ahLst/>
              <a:cxnLst/>
              <a:rect l="l" t="t" r="r" b="b"/>
              <a:pathLst>
                <a:path w="635" h="635">
                  <a:moveTo>
                    <a:pt x="0" y="228"/>
                  </a:moveTo>
                  <a:lnTo>
                    <a:pt x="177" y="177"/>
                  </a:lnTo>
                  <a:lnTo>
                    <a:pt x="355" y="88"/>
                  </a:lnTo>
                  <a:lnTo>
                    <a:pt x="520" y="0"/>
                  </a:lnTo>
                </a:path>
              </a:pathLst>
            </a:custGeom>
            <a:ln w="3175">
              <a:solidFill>
                <a:srgbClr val="231F20"/>
              </a:solidFill>
            </a:ln>
          </p:spPr>
          <p:txBody>
            <a:bodyPr wrap="square" lIns="0" tIns="0" rIns="0" bIns="0" rtlCol="0"/>
            <a:lstStyle/>
            <a:p/>
          </p:txBody>
        </p:sp>
        <p:sp>
          <p:nvSpPr>
            <p:cNvPr id="7376" name="object 7376" descr=""/>
            <p:cNvSpPr/>
            <p:nvPr/>
          </p:nvSpPr>
          <p:spPr>
            <a:xfrm>
              <a:off x="5590004" y="2403933"/>
              <a:ext cx="1270" cy="635"/>
            </a:xfrm>
            <a:custGeom>
              <a:avLst/>
              <a:gdLst/>
              <a:ahLst/>
              <a:cxnLst/>
              <a:rect l="l" t="t" r="r" b="b"/>
              <a:pathLst>
                <a:path w="1270" h="635">
                  <a:moveTo>
                    <a:pt x="787" y="0"/>
                  </a:moveTo>
                  <a:lnTo>
                    <a:pt x="508" y="165"/>
                  </a:lnTo>
                  <a:lnTo>
                    <a:pt x="241" y="355"/>
                  </a:lnTo>
                  <a:lnTo>
                    <a:pt x="0" y="596"/>
                  </a:lnTo>
                </a:path>
              </a:pathLst>
            </a:custGeom>
            <a:ln w="3175">
              <a:solidFill>
                <a:srgbClr val="231F20"/>
              </a:solidFill>
            </a:ln>
          </p:spPr>
          <p:txBody>
            <a:bodyPr wrap="square" lIns="0" tIns="0" rIns="0" bIns="0" rtlCol="0"/>
            <a:lstStyle/>
            <a:p/>
          </p:txBody>
        </p:sp>
        <p:sp>
          <p:nvSpPr>
            <p:cNvPr id="7377" name="object 7377" descr=""/>
            <p:cNvSpPr/>
            <p:nvPr/>
          </p:nvSpPr>
          <p:spPr>
            <a:xfrm>
              <a:off x="5589262" y="2404628"/>
              <a:ext cx="635" cy="1270"/>
            </a:xfrm>
            <a:custGeom>
              <a:avLst/>
              <a:gdLst/>
              <a:ahLst/>
              <a:cxnLst/>
              <a:rect l="l" t="t" r="r" b="b"/>
              <a:pathLst>
                <a:path w="635" h="1269">
                  <a:moveTo>
                    <a:pt x="635" y="0"/>
                  </a:moveTo>
                  <a:lnTo>
                    <a:pt x="381" y="254"/>
                  </a:lnTo>
                  <a:lnTo>
                    <a:pt x="177" y="520"/>
                  </a:lnTo>
                  <a:lnTo>
                    <a:pt x="0" y="825"/>
                  </a:lnTo>
                </a:path>
              </a:pathLst>
            </a:custGeom>
            <a:ln w="3175">
              <a:solidFill>
                <a:srgbClr val="231F20"/>
              </a:solidFill>
            </a:ln>
          </p:spPr>
          <p:txBody>
            <a:bodyPr wrap="square" lIns="0" tIns="0" rIns="0" bIns="0" rtlCol="0"/>
            <a:lstStyle/>
            <a:p/>
          </p:txBody>
        </p:sp>
        <p:sp>
          <p:nvSpPr>
            <p:cNvPr id="7378" name="object 7378" descr=""/>
            <p:cNvSpPr/>
            <p:nvPr/>
          </p:nvSpPr>
          <p:spPr>
            <a:xfrm>
              <a:off x="5589031" y="2405459"/>
              <a:ext cx="635" cy="635"/>
            </a:xfrm>
            <a:custGeom>
              <a:avLst/>
              <a:gdLst/>
              <a:ahLst/>
              <a:cxnLst/>
              <a:rect l="l" t="t" r="r" b="b"/>
              <a:pathLst>
                <a:path w="635" h="635">
                  <a:moveTo>
                    <a:pt x="228" y="0"/>
                  </a:moveTo>
                  <a:lnTo>
                    <a:pt x="152" y="152"/>
                  </a:lnTo>
                  <a:lnTo>
                    <a:pt x="63" y="292"/>
                  </a:lnTo>
                  <a:lnTo>
                    <a:pt x="0" y="457"/>
                  </a:lnTo>
                </a:path>
              </a:pathLst>
            </a:custGeom>
            <a:ln w="3175">
              <a:solidFill>
                <a:srgbClr val="231F20"/>
              </a:solidFill>
            </a:ln>
          </p:spPr>
          <p:txBody>
            <a:bodyPr wrap="square" lIns="0" tIns="0" rIns="0" bIns="0" rtlCol="0"/>
            <a:lstStyle/>
            <a:p/>
          </p:txBody>
        </p:sp>
        <p:sp>
          <p:nvSpPr>
            <p:cNvPr id="7379" name="object 7379" descr=""/>
            <p:cNvSpPr/>
            <p:nvPr/>
          </p:nvSpPr>
          <p:spPr>
            <a:xfrm>
              <a:off x="5590786" y="2403698"/>
              <a:ext cx="635" cy="635"/>
            </a:xfrm>
            <a:custGeom>
              <a:avLst/>
              <a:gdLst/>
              <a:ahLst/>
              <a:cxnLst/>
              <a:rect l="l" t="t" r="r" b="b"/>
              <a:pathLst>
                <a:path w="635" h="635">
                  <a:moveTo>
                    <a:pt x="469" y="0"/>
                  </a:moveTo>
                  <a:lnTo>
                    <a:pt x="304" y="63"/>
                  </a:lnTo>
                  <a:lnTo>
                    <a:pt x="152" y="152"/>
                  </a:lnTo>
                  <a:lnTo>
                    <a:pt x="0" y="228"/>
                  </a:lnTo>
                </a:path>
              </a:pathLst>
            </a:custGeom>
            <a:ln w="3175">
              <a:solidFill>
                <a:srgbClr val="231F20"/>
              </a:solidFill>
            </a:ln>
          </p:spPr>
          <p:txBody>
            <a:bodyPr wrap="square" lIns="0" tIns="0" rIns="0" bIns="0" rtlCol="0"/>
            <a:lstStyle/>
            <a:p/>
          </p:txBody>
        </p:sp>
        <p:sp>
          <p:nvSpPr>
            <p:cNvPr id="7380" name="object 7380" descr=""/>
            <p:cNvSpPr/>
            <p:nvPr/>
          </p:nvSpPr>
          <p:spPr>
            <a:xfrm>
              <a:off x="5588697" y="2403364"/>
              <a:ext cx="8890" cy="8890"/>
            </a:xfrm>
            <a:custGeom>
              <a:avLst/>
              <a:gdLst/>
              <a:ahLst/>
              <a:cxnLst/>
              <a:rect l="l" t="t" r="r" b="b"/>
              <a:pathLst>
                <a:path w="8889" h="8889">
                  <a:moveTo>
                    <a:pt x="8394" y="4191"/>
                  </a:moveTo>
                  <a:lnTo>
                    <a:pt x="8394" y="1879"/>
                  </a:lnTo>
                  <a:lnTo>
                    <a:pt x="6515" y="0"/>
                  </a:lnTo>
                  <a:lnTo>
                    <a:pt x="4191" y="0"/>
                  </a:lnTo>
                  <a:lnTo>
                    <a:pt x="1879" y="0"/>
                  </a:lnTo>
                  <a:lnTo>
                    <a:pt x="0" y="1879"/>
                  </a:lnTo>
                  <a:lnTo>
                    <a:pt x="0" y="4191"/>
                  </a:lnTo>
                  <a:lnTo>
                    <a:pt x="0" y="6515"/>
                  </a:lnTo>
                  <a:lnTo>
                    <a:pt x="1879" y="8394"/>
                  </a:lnTo>
                  <a:lnTo>
                    <a:pt x="4191" y="8394"/>
                  </a:lnTo>
                  <a:lnTo>
                    <a:pt x="6515" y="8394"/>
                  </a:lnTo>
                  <a:lnTo>
                    <a:pt x="8394" y="6515"/>
                  </a:lnTo>
                  <a:lnTo>
                    <a:pt x="8394" y="4191"/>
                  </a:lnTo>
                </a:path>
              </a:pathLst>
            </a:custGeom>
            <a:ln w="3175">
              <a:solidFill>
                <a:srgbClr val="231F20"/>
              </a:solidFill>
            </a:ln>
          </p:spPr>
          <p:txBody>
            <a:bodyPr wrap="square" lIns="0" tIns="0" rIns="0" bIns="0" rtlCol="0"/>
            <a:lstStyle/>
            <a:p/>
          </p:txBody>
        </p:sp>
        <p:sp>
          <p:nvSpPr>
            <p:cNvPr id="7381" name="object 7381" descr=""/>
            <p:cNvSpPr/>
            <p:nvPr/>
          </p:nvSpPr>
          <p:spPr>
            <a:xfrm>
              <a:off x="5595795" y="2410492"/>
              <a:ext cx="635" cy="635"/>
            </a:xfrm>
            <a:custGeom>
              <a:avLst/>
              <a:gdLst/>
              <a:ahLst/>
              <a:cxnLst/>
              <a:rect l="l" t="t" r="r" b="b"/>
              <a:pathLst>
                <a:path w="635" h="635">
                  <a:moveTo>
                    <a:pt x="0" y="101"/>
                  </a:moveTo>
                </a:path>
              </a:pathLst>
            </a:custGeom>
            <a:ln w="3175">
              <a:solidFill>
                <a:srgbClr val="231F20"/>
              </a:solidFill>
            </a:ln>
          </p:spPr>
          <p:txBody>
            <a:bodyPr wrap="square" lIns="0" tIns="0" rIns="0" bIns="0" rtlCol="0"/>
            <a:lstStyle/>
            <a:p/>
          </p:txBody>
        </p:sp>
        <p:sp>
          <p:nvSpPr>
            <p:cNvPr id="7382" name="object 7382" descr=""/>
            <p:cNvSpPr/>
            <p:nvPr/>
          </p:nvSpPr>
          <p:spPr>
            <a:xfrm>
              <a:off x="5596756" y="2408645"/>
              <a:ext cx="635" cy="635"/>
            </a:xfrm>
            <a:custGeom>
              <a:avLst/>
              <a:gdLst/>
              <a:ahLst/>
              <a:cxnLst/>
              <a:rect l="l" t="t" r="r" b="b"/>
              <a:pathLst>
                <a:path w="635" h="635">
                  <a:moveTo>
                    <a:pt x="0" y="558"/>
                  </a:moveTo>
                  <a:lnTo>
                    <a:pt x="76" y="368"/>
                  </a:lnTo>
                  <a:lnTo>
                    <a:pt x="139" y="190"/>
                  </a:lnTo>
                  <a:lnTo>
                    <a:pt x="190" y="0"/>
                  </a:lnTo>
                </a:path>
              </a:pathLst>
            </a:custGeom>
            <a:ln w="3175">
              <a:solidFill>
                <a:srgbClr val="231F20"/>
              </a:solidFill>
            </a:ln>
          </p:spPr>
          <p:txBody>
            <a:bodyPr wrap="square" lIns="0" tIns="0" rIns="0" bIns="0" rtlCol="0"/>
            <a:lstStyle/>
            <a:p/>
          </p:txBody>
        </p:sp>
        <p:sp>
          <p:nvSpPr>
            <p:cNvPr id="7383" name="object 7383" descr=""/>
            <p:cNvSpPr/>
            <p:nvPr/>
          </p:nvSpPr>
          <p:spPr>
            <a:xfrm>
              <a:off x="5589783" y="2404444"/>
              <a:ext cx="6350" cy="6350"/>
            </a:xfrm>
            <a:custGeom>
              <a:avLst/>
              <a:gdLst/>
              <a:ahLst/>
              <a:cxnLst/>
              <a:rect l="l" t="t" r="r" b="b"/>
              <a:pathLst>
                <a:path w="6350" h="6350">
                  <a:moveTo>
                    <a:pt x="6223" y="3111"/>
                  </a:moveTo>
                  <a:lnTo>
                    <a:pt x="6223" y="1397"/>
                  </a:lnTo>
                  <a:lnTo>
                    <a:pt x="4826" y="0"/>
                  </a:lnTo>
                  <a:lnTo>
                    <a:pt x="3111" y="0"/>
                  </a:lnTo>
                  <a:lnTo>
                    <a:pt x="1397" y="0"/>
                  </a:lnTo>
                  <a:lnTo>
                    <a:pt x="0" y="1397"/>
                  </a:lnTo>
                  <a:lnTo>
                    <a:pt x="0" y="3111"/>
                  </a:lnTo>
                  <a:lnTo>
                    <a:pt x="0" y="4838"/>
                  </a:lnTo>
                  <a:lnTo>
                    <a:pt x="1397" y="6223"/>
                  </a:lnTo>
                  <a:lnTo>
                    <a:pt x="3111" y="6223"/>
                  </a:lnTo>
                  <a:lnTo>
                    <a:pt x="4826" y="6223"/>
                  </a:lnTo>
                  <a:lnTo>
                    <a:pt x="6223" y="4838"/>
                  </a:lnTo>
                  <a:lnTo>
                    <a:pt x="6223" y="3111"/>
                  </a:lnTo>
                </a:path>
                <a:path w="6350" h="6350">
                  <a:moveTo>
                    <a:pt x="6223" y="3111"/>
                  </a:moveTo>
                  <a:lnTo>
                    <a:pt x="6223" y="1397"/>
                  </a:lnTo>
                  <a:lnTo>
                    <a:pt x="4826" y="0"/>
                  </a:lnTo>
                  <a:lnTo>
                    <a:pt x="3111" y="0"/>
                  </a:lnTo>
                  <a:lnTo>
                    <a:pt x="1397" y="0"/>
                  </a:lnTo>
                  <a:lnTo>
                    <a:pt x="0" y="1397"/>
                  </a:lnTo>
                  <a:lnTo>
                    <a:pt x="0" y="3111"/>
                  </a:lnTo>
                  <a:lnTo>
                    <a:pt x="0" y="4838"/>
                  </a:lnTo>
                  <a:lnTo>
                    <a:pt x="1397" y="6223"/>
                  </a:lnTo>
                  <a:lnTo>
                    <a:pt x="3111" y="6223"/>
                  </a:lnTo>
                  <a:lnTo>
                    <a:pt x="4826" y="6223"/>
                  </a:lnTo>
                  <a:lnTo>
                    <a:pt x="6223" y="4838"/>
                  </a:lnTo>
                  <a:lnTo>
                    <a:pt x="6223" y="3111"/>
                  </a:lnTo>
                </a:path>
              </a:pathLst>
            </a:custGeom>
            <a:ln w="3175">
              <a:solidFill>
                <a:srgbClr val="231F20"/>
              </a:solidFill>
            </a:ln>
          </p:spPr>
          <p:txBody>
            <a:bodyPr wrap="square" lIns="0" tIns="0" rIns="0" bIns="0" rtlCol="0"/>
            <a:lstStyle/>
            <a:p/>
          </p:txBody>
        </p:sp>
        <p:sp>
          <p:nvSpPr>
            <p:cNvPr id="7384" name="object 7384" descr=""/>
            <p:cNvSpPr/>
            <p:nvPr/>
          </p:nvSpPr>
          <p:spPr>
            <a:xfrm>
              <a:off x="5595413" y="2405737"/>
              <a:ext cx="635" cy="635"/>
            </a:xfrm>
            <a:custGeom>
              <a:avLst/>
              <a:gdLst/>
              <a:ahLst/>
              <a:cxnLst/>
              <a:rect l="l" t="t" r="r" b="b"/>
              <a:pathLst>
                <a:path w="635" h="635">
                  <a:moveTo>
                    <a:pt x="190" y="292"/>
                  </a:moveTo>
                  <a:lnTo>
                    <a:pt x="63" y="76"/>
                  </a:lnTo>
                </a:path>
              </a:pathLst>
            </a:custGeom>
            <a:ln w="3175">
              <a:solidFill>
                <a:srgbClr val="231F20"/>
              </a:solidFill>
            </a:ln>
          </p:spPr>
          <p:txBody>
            <a:bodyPr wrap="square" lIns="0" tIns="0" rIns="0" bIns="0" rtlCol="0"/>
            <a:lstStyle/>
            <a:p/>
          </p:txBody>
        </p:sp>
        <p:sp>
          <p:nvSpPr>
            <p:cNvPr id="7385" name="object 7385" descr=""/>
            <p:cNvSpPr/>
            <p:nvPr/>
          </p:nvSpPr>
          <p:spPr>
            <a:xfrm>
              <a:off x="5591063" y="2410072"/>
              <a:ext cx="635" cy="635"/>
            </a:xfrm>
            <a:custGeom>
              <a:avLst/>
              <a:gdLst/>
              <a:ahLst/>
              <a:cxnLst/>
              <a:rect l="l" t="t" r="r" b="b"/>
              <a:pathLst>
                <a:path w="635" h="635">
                  <a:moveTo>
                    <a:pt x="0" y="0"/>
                  </a:moveTo>
                  <a:lnTo>
                    <a:pt x="190" y="139"/>
                  </a:lnTo>
                </a:path>
              </a:pathLst>
            </a:custGeom>
            <a:ln w="3175">
              <a:solidFill>
                <a:srgbClr val="231F20"/>
              </a:solidFill>
            </a:ln>
          </p:spPr>
          <p:txBody>
            <a:bodyPr wrap="square" lIns="0" tIns="0" rIns="0" bIns="0" rtlCol="0"/>
            <a:lstStyle/>
            <a:p/>
          </p:txBody>
        </p:sp>
        <p:sp>
          <p:nvSpPr>
            <p:cNvPr id="7386" name="object 7386" descr=""/>
            <p:cNvSpPr/>
            <p:nvPr/>
          </p:nvSpPr>
          <p:spPr>
            <a:xfrm>
              <a:off x="5595360" y="2408435"/>
              <a:ext cx="635" cy="635"/>
            </a:xfrm>
            <a:custGeom>
              <a:avLst/>
              <a:gdLst/>
              <a:ahLst/>
              <a:cxnLst/>
              <a:rect l="l" t="t" r="r" b="b"/>
              <a:pathLst>
                <a:path w="635" h="635">
                  <a:moveTo>
                    <a:pt x="0" y="533"/>
                  </a:moveTo>
                  <a:lnTo>
                    <a:pt x="101" y="368"/>
                  </a:lnTo>
                  <a:lnTo>
                    <a:pt x="177" y="190"/>
                  </a:lnTo>
                  <a:lnTo>
                    <a:pt x="241" y="0"/>
                  </a:lnTo>
                </a:path>
              </a:pathLst>
            </a:custGeom>
            <a:ln w="3175">
              <a:solidFill>
                <a:srgbClr val="231F20"/>
              </a:solidFill>
            </a:ln>
          </p:spPr>
          <p:txBody>
            <a:bodyPr wrap="square" lIns="0" tIns="0" rIns="0" bIns="0" rtlCol="0"/>
            <a:lstStyle/>
            <a:p/>
          </p:txBody>
        </p:sp>
        <p:sp>
          <p:nvSpPr>
            <p:cNvPr id="7387" name="object 7387" descr=""/>
            <p:cNvSpPr/>
            <p:nvPr/>
          </p:nvSpPr>
          <p:spPr>
            <a:xfrm>
              <a:off x="5590322" y="2404990"/>
              <a:ext cx="5715" cy="5715"/>
            </a:xfrm>
            <a:custGeom>
              <a:avLst/>
              <a:gdLst/>
              <a:ahLst/>
              <a:cxnLst/>
              <a:rect l="l" t="t" r="r" b="b"/>
              <a:pathLst>
                <a:path w="5714" h="5714">
                  <a:moveTo>
                    <a:pt x="5143" y="2565"/>
                  </a:moveTo>
                  <a:lnTo>
                    <a:pt x="5143" y="1155"/>
                  </a:lnTo>
                  <a:lnTo>
                    <a:pt x="3987" y="0"/>
                  </a:lnTo>
                  <a:lnTo>
                    <a:pt x="2565" y="0"/>
                  </a:lnTo>
                  <a:lnTo>
                    <a:pt x="1155" y="0"/>
                  </a:lnTo>
                  <a:lnTo>
                    <a:pt x="0" y="1155"/>
                  </a:lnTo>
                  <a:lnTo>
                    <a:pt x="0" y="2565"/>
                  </a:lnTo>
                  <a:lnTo>
                    <a:pt x="0" y="3987"/>
                  </a:lnTo>
                  <a:lnTo>
                    <a:pt x="1155" y="5143"/>
                  </a:lnTo>
                  <a:lnTo>
                    <a:pt x="2565" y="5143"/>
                  </a:lnTo>
                  <a:lnTo>
                    <a:pt x="3987" y="5143"/>
                  </a:lnTo>
                  <a:lnTo>
                    <a:pt x="5143" y="3987"/>
                  </a:lnTo>
                  <a:lnTo>
                    <a:pt x="5143" y="2565"/>
                  </a:lnTo>
                </a:path>
              </a:pathLst>
            </a:custGeom>
            <a:ln w="3175">
              <a:solidFill>
                <a:srgbClr val="231F20"/>
              </a:solidFill>
            </a:ln>
          </p:spPr>
          <p:txBody>
            <a:bodyPr wrap="square" lIns="0" tIns="0" rIns="0" bIns="0" rtlCol="0"/>
            <a:lstStyle/>
            <a:p/>
          </p:txBody>
        </p:sp>
        <p:sp>
          <p:nvSpPr>
            <p:cNvPr id="7388" name="object 7388" descr=""/>
            <p:cNvSpPr/>
            <p:nvPr/>
          </p:nvSpPr>
          <p:spPr>
            <a:xfrm>
              <a:off x="5590595" y="2405257"/>
              <a:ext cx="5080" cy="5080"/>
            </a:xfrm>
            <a:custGeom>
              <a:avLst/>
              <a:gdLst/>
              <a:ahLst/>
              <a:cxnLst/>
              <a:rect l="l" t="t" r="r" b="b"/>
              <a:pathLst>
                <a:path w="5079" h="5080">
                  <a:moveTo>
                    <a:pt x="4597" y="2298"/>
                  </a:moveTo>
                  <a:lnTo>
                    <a:pt x="4597" y="1028"/>
                  </a:lnTo>
                  <a:lnTo>
                    <a:pt x="3568" y="0"/>
                  </a:lnTo>
                  <a:lnTo>
                    <a:pt x="2298" y="0"/>
                  </a:lnTo>
                  <a:lnTo>
                    <a:pt x="1028" y="0"/>
                  </a:lnTo>
                  <a:lnTo>
                    <a:pt x="0" y="1028"/>
                  </a:lnTo>
                  <a:lnTo>
                    <a:pt x="0" y="2298"/>
                  </a:lnTo>
                  <a:lnTo>
                    <a:pt x="0" y="3581"/>
                  </a:lnTo>
                  <a:lnTo>
                    <a:pt x="1028" y="4610"/>
                  </a:lnTo>
                  <a:lnTo>
                    <a:pt x="2298" y="4610"/>
                  </a:lnTo>
                  <a:lnTo>
                    <a:pt x="3568" y="4610"/>
                  </a:lnTo>
                  <a:lnTo>
                    <a:pt x="4597" y="3581"/>
                  </a:lnTo>
                  <a:lnTo>
                    <a:pt x="4597" y="2298"/>
                  </a:lnTo>
                </a:path>
              </a:pathLst>
            </a:custGeom>
            <a:ln w="3175">
              <a:solidFill>
                <a:srgbClr val="231F20"/>
              </a:solidFill>
            </a:ln>
          </p:spPr>
          <p:txBody>
            <a:bodyPr wrap="square" lIns="0" tIns="0" rIns="0" bIns="0" rtlCol="0"/>
            <a:lstStyle/>
            <a:p/>
          </p:txBody>
        </p:sp>
        <p:sp>
          <p:nvSpPr>
            <p:cNvPr id="7389" name="object 7389" descr=""/>
            <p:cNvSpPr/>
            <p:nvPr/>
          </p:nvSpPr>
          <p:spPr>
            <a:xfrm>
              <a:off x="5590053" y="2407456"/>
              <a:ext cx="0" cy="635"/>
            </a:xfrm>
            <a:custGeom>
              <a:avLst/>
              <a:gdLst/>
              <a:ahLst/>
              <a:cxnLst/>
              <a:rect l="l" t="t" r="r" b="b"/>
              <a:pathLst>
                <a:path w="0" h="635">
                  <a:moveTo>
                    <a:pt x="0" y="0"/>
                  </a:moveTo>
                  <a:lnTo>
                    <a:pt x="0" y="76"/>
                  </a:lnTo>
                </a:path>
              </a:pathLst>
            </a:custGeom>
            <a:ln w="3175">
              <a:solidFill>
                <a:srgbClr val="231F20"/>
              </a:solidFill>
            </a:ln>
          </p:spPr>
          <p:txBody>
            <a:bodyPr wrap="square" lIns="0" tIns="0" rIns="0" bIns="0" rtlCol="0"/>
            <a:lstStyle/>
            <a:p/>
          </p:txBody>
        </p:sp>
        <p:sp>
          <p:nvSpPr>
            <p:cNvPr id="7390" name="object 7390" descr=""/>
            <p:cNvSpPr/>
            <p:nvPr/>
          </p:nvSpPr>
          <p:spPr>
            <a:xfrm>
              <a:off x="5588701" y="2407405"/>
              <a:ext cx="0" cy="635"/>
            </a:xfrm>
            <a:custGeom>
              <a:avLst/>
              <a:gdLst/>
              <a:ahLst/>
              <a:cxnLst/>
              <a:rect l="l" t="t" r="r" b="b"/>
              <a:pathLst>
                <a:path w="0" h="635">
                  <a:moveTo>
                    <a:pt x="0" y="0"/>
                  </a:moveTo>
                  <a:lnTo>
                    <a:pt x="0" y="139"/>
                  </a:lnTo>
                </a:path>
              </a:pathLst>
            </a:custGeom>
            <a:ln w="3175">
              <a:solidFill>
                <a:srgbClr val="231F20"/>
              </a:solidFill>
            </a:ln>
          </p:spPr>
          <p:txBody>
            <a:bodyPr wrap="square" lIns="0" tIns="0" rIns="0" bIns="0" rtlCol="0"/>
            <a:lstStyle/>
            <a:p/>
          </p:txBody>
        </p:sp>
        <p:sp>
          <p:nvSpPr>
            <p:cNvPr id="7391" name="object 7391" descr=""/>
            <p:cNvSpPr/>
            <p:nvPr/>
          </p:nvSpPr>
          <p:spPr>
            <a:xfrm>
              <a:off x="5588694" y="2407579"/>
              <a:ext cx="0" cy="635"/>
            </a:xfrm>
            <a:custGeom>
              <a:avLst/>
              <a:gdLst/>
              <a:ahLst/>
              <a:cxnLst/>
              <a:rect l="l" t="t" r="r" b="b"/>
              <a:pathLst>
                <a:path w="0" h="635">
                  <a:moveTo>
                    <a:pt x="0" y="0"/>
                  </a:moveTo>
                  <a:lnTo>
                    <a:pt x="0" y="139"/>
                  </a:lnTo>
                </a:path>
              </a:pathLst>
            </a:custGeom>
            <a:ln w="3175">
              <a:solidFill>
                <a:srgbClr val="231F20"/>
              </a:solidFill>
            </a:ln>
          </p:spPr>
          <p:txBody>
            <a:bodyPr wrap="square" lIns="0" tIns="0" rIns="0" bIns="0" rtlCol="0"/>
            <a:lstStyle/>
            <a:p/>
          </p:txBody>
        </p:sp>
        <p:sp>
          <p:nvSpPr>
            <p:cNvPr id="7392" name="object 7392" descr=""/>
            <p:cNvSpPr/>
            <p:nvPr/>
          </p:nvSpPr>
          <p:spPr>
            <a:xfrm>
              <a:off x="5589259" y="2409664"/>
              <a:ext cx="635" cy="1270"/>
            </a:xfrm>
            <a:custGeom>
              <a:avLst/>
              <a:gdLst/>
              <a:ahLst/>
              <a:cxnLst/>
              <a:rect l="l" t="t" r="r" b="b"/>
              <a:pathLst>
                <a:path w="635" h="1269">
                  <a:moveTo>
                    <a:pt x="0" y="0"/>
                  </a:moveTo>
                  <a:lnTo>
                    <a:pt x="165" y="279"/>
                  </a:lnTo>
                  <a:lnTo>
                    <a:pt x="368" y="558"/>
                  </a:lnTo>
                  <a:lnTo>
                    <a:pt x="596" y="787"/>
                  </a:lnTo>
                </a:path>
              </a:pathLst>
            </a:custGeom>
            <a:ln w="3175">
              <a:solidFill>
                <a:srgbClr val="231F20"/>
              </a:solidFill>
            </a:ln>
          </p:spPr>
          <p:txBody>
            <a:bodyPr wrap="square" lIns="0" tIns="0" rIns="0" bIns="0" rtlCol="0"/>
            <a:lstStyle/>
            <a:p/>
          </p:txBody>
        </p:sp>
        <p:sp>
          <p:nvSpPr>
            <p:cNvPr id="7393" name="object 7393" descr=""/>
            <p:cNvSpPr/>
            <p:nvPr/>
          </p:nvSpPr>
          <p:spPr>
            <a:xfrm>
              <a:off x="5589959" y="2410556"/>
              <a:ext cx="1270" cy="635"/>
            </a:xfrm>
            <a:custGeom>
              <a:avLst/>
              <a:gdLst/>
              <a:ahLst/>
              <a:cxnLst/>
              <a:rect l="l" t="t" r="r" b="b"/>
              <a:pathLst>
                <a:path w="1270" h="635">
                  <a:moveTo>
                    <a:pt x="0" y="0"/>
                  </a:moveTo>
                  <a:lnTo>
                    <a:pt x="254" y="254"/>
                  </a:lnTo>
                  <a:lnTo>
                    <a:pt x="533" y="457"/>
                  </a:lnTo>
                  <a:lnTo>
                    <a:pt x="825" y="635"/>
                  </a:lnTo>
                </a:path>
              </a:pathLst>
            </a:custGeom>
            <a:ln w="3175">
              <a:solidFill>
                <a:srgbClr val="231F20"/>
              </a:solidFill>
            </a:ln>
          </p:spPr>
          <p:txBody>
            <a:bodyPr wrap="square" lIns="0" tIns="0" rIns="0" bIns="0" rtlCol="0"/>
            <a:lstStyle/>
            <a:p/>
          </p:txBody>
        </p:sp>
        <p:sp>
          <p:nvSpPr>
            <p:cNvPr id="7394" name="object 7394" descr=""/>
            <p:cNvSpPr/>
            <p:nvPr/>
          </p:nvSpPr>
          <p:spPr>
            <a:xfrm>
              <a:off x="5590791" y="2411189"/>
              <a:ext cx="635" cy="635"/>
            </a:xfrm>
            <a:custGeom>
              <a:avLst/>
              <a:gdLst/>
              <a:ahLst/>
              <a:cxnLst/>
              <a:rect l="l" t="t" r="r" b="b"/>
              <a:pathLst>
                <a:path w="635" h="635">
                  <a:moveTo>
                    <a:pt x="0" y="0"/>
                  </a:moveTo>
                  <a:lnTo>
                    <a:pt x="152" y="88"/>
                  </a:lnTo>
                  <a:lnTo>
                    <a:pt x="304" y="165"/>
                  </a:lnTo>
                  <a:lnTo>
                    <a:pt x="457" y="241"/>
                  </a:lnTo>
                </a:path>
              </a:pathLst>
            </a:custGeom>
            <a:ln w="3175">
              <a:solidFill>
                <a:srgbClr val="231F20"/>
              </a:solidFill>
            </a:ln>
          </p:spPr>
          <p:txBody>
            <a:bodyPr wrap="square" lIns="0" tIns="0" rIns="0" bIns="0" rtlCol="0"/>
            <a:lstStyle/>
            <a:p/>
          </p:txBody>
        </p:sp>
        <p:sp>
          <p:nvSpPr>
            <p:cNvPr id="7395" name="object 7395" descr=""/>
            <p:cNvSpPr/>
            <p:nvPr/>
          </p:nvSpPr>
          <p:spPr>
            <a:xfrm>
              <a:off x="5589029" y="2409204"/>
              <a:ext cx="635" cy="635"/>
            </a:xfrm>
            <a:custGeom>
              <a:avLst/>
              <a:gdLst/>
              <a:ahLst/>
              <a:cxnLst/>
              <a:rect l="l" t="t" r="r" b="b"/>
              <a:pathLst>
                <a:path w="635" h="635">
                  <a:moveTo>
                    <a:pt x="0" y="0"/>
                  </a:moveTo>
                  <a:lnTo>
                    <a:pt x="63" y="152"/>
                  </a:lnTo>
                  <a:lnTo>
                    <a:pt x="139" y="304"/>
                  </a:lnTo>
                  <a:lnTo>
                    <a:pt x="228" y="457"/>
                  </a:lnTo>
                </a:path>
              </a:pathLst>
            </a:custGeom>
            <a:ln w="3175">
              <a:solidFill>
                <a:srgbClr val="231F20"/>
              </a:solidFill>
            </a:ln>
          </p:spPr>
          <p:txBody>
            <a:bodyPr wrap="square" lIns="0" tIns="0" rIns="0" bIns="0" rtlCol="0"/>
            <a:lstStyle/>
            <a:p/>
          </p:txBody>
        </p:sp>
        <p:sp>
          <p:nvSpPr>
            <p:cNvPr id="7396" name="object 7396" descr=""/>
            <p:cNvSpPr/>
            <p:nvPr/>
          </p:nvSpPr>
          <p:spPr>
            <a:xfrm>
              <a:off x="5595829" y="2404563"/>
              <a:ext cx="635" cy="635"/>
            </a:xfrm>
            <a:custGeom>
              <a:avLst/>
              <a:gdLst/>
              <a:ahLst/>
              <a:cxnLst/>
              <a:rect l="l" t="t" r="r" b="b"/>
              <a:pathLst>
                <a:path w="635" h="635">
                  <a:moveTo>
                    <a:pt x="101" y="101"/>
                  </a:moveTo>
                </a:path>
              </a:pathLst>
            </a:custGeom>
            <a:ln w="3175">
              <a:solidFill>
                <a:srgbClr val="231F20"/>
              </a:solidFill>
            </a:ln>
          </p:spPr>
          <p:txBody>
            <a:bodyPr wrap="square" lIns="0" tIns="0" rIns="0" bIns="0" rtlCol="0"/>
            <a:lstStyle/>
            <a:p/>
          </p:txBody>
        </p:sp>
        <p:sp>
          <p:nvSpPr>
            <p:cNvPr id="7397" name="object 7397" descr=""/>
            <p:cNvSpPr/>
            <p:nvPr/>
          </p:nvSpPr>
          <p:spPr>
            <a:xfrm>
              <a:off x="5593984" y="2403495"/>
              <a:ext cx="635" cy="635"/>
            </a:xfrm>
            <a:custGeom>
              <a:avLst/>
              <a:gdLst/>
              <a:ahLst/>
              <a:cxnLst/>
              <a:rect l="l" t="t" r="r" b="b"/>
              <a:pathLst>
                <a:path w="635" h="635">
                  <a:moveTo>
                    <a:pt x="558" y="203"/>
                  </a:moveTo>
                  <a:lnTo>
                    <a:pt x="368" y="126"/>
                  </a:lnTo>
                  <a:lnTo>
                    <a:pt x="190" y="63"/>
                  </a:lnTo>
                  <a:lnTo>
                    <a:pt x="0" y="0"/>
                  </a:lnTo>
                </a:path>
              </a:pathLst>
            </a:custGeom>
            <a:ln w="3175">
              <a:solidFill>
                <a:srgbClr val="231F20"/>
              </a:solidFill>
            </a:ln>
          </p:spPr>
          <p:txBody>
            <a:bodyPr wrap="square" lIns="0" tIns="0" rIns="0" bIns="0" rtlCol="0"/>
            <a:lstStyle/>
            <a:p/>
          </p:txBody>
        </p:sp>
        <p:sp>
          <p:nvSpPr>
            <p:cNvPr id="7398" name="object 7398" descr=""/>
            <p:cNvSpPr/>
            <p:nvPr/>
          </p:nvSpPr>
          <p:spPr>
            <a:xfrm>
              <a:off x="5596757" y="2405917"/>
              <a:ext cx="635" cy="635"/>
            </a:xfrm>
            <a:custGeom>
              <a:avLst/>
              <a:gdLst/>
              <a:ahLst/>
              <a:cxnLst/>
              <a:rect l="l" t="t" r="r" b="b"/>
              <a:pathLst>
                <a:path w="635" h="635">
                  <a:moveTo>
                    <a:pt x="190" y="558"/>
                  </a:moveTo>
                  <a:lnTo>
                    <a:pt x="139" y="368"/>
                  </a:lnTo>
                  <a:lnTo>
                    <a:pt x="76" y="190"/>
                  </a:lnTo>
                  <a:lnTo>
                    <a:pt x="0" y="0"/>
                  </a:lnTo>
                </a:path>
              </a:pathLst>
            </a:custGeom>
            <a:ln w="3175">
              <a:solidFill>
                <a:srgbClr val="231F20"/>
              </a:solidFill>
            </a:ln>
          </p:spPr>
          <p:txBody>
            <a:bodyPr wrap="square" lIns="0" tIns="0" rIns="0" bIns="0" rtlCol="0"/>
            <a:lstStyle/>
            <a:p/>
          </p:txBody>
        </p:sp>
        <p:sp>
          <p:nvSpPr>
            <p:cNvPr id="7399" name="object 7399" descr=""/>
            <p:cNvSpPr/>
            <p:nvPr/>
          </p:nvSpPr>
          <p:spPr>
            <a:xfrm>
              <a:off x="5590053" y="2407592"/>
              <a:ext cx="0" cy="635"/>
            </a:xfrm>
            <a:custGeom>
              <a:avLst/>
              <a:gdLst/>
              <a:ahLst/>
              <a:cxnLst/>
              <a:rect l="l" t="t" r="r" b="b"/>
              <a:pathLst>
                <a:path w="0" h="635">
                  <a:moveTo>
                    <a:pt x="0" y="0"/>
                  </a:moveTo>
                  <a:lnTo>
                    <a:pt x="0" y="76"/>
                  </a:lnTo>
                </a:path>
              </a:pathLst>
            </a:custGeom>
            <a:ln w="3175">
              <a:solidFill>
                <a:srgbClr val="231F20"/>
              </a:solidFill>
            </a:ln>
          </p:spPr>
          <p:txBody>
            <a:bodyPr wrap="square" lIns="0" tIns="0" rIns="0" bIns="0" rtlCol="0"/>
            <a:lstStyle/>
            <a:p/>
          </p:txBody>
        </p:sp>
        <p:sp>
          <p:nvSpPr>
            <p:cNvPr id="7400" name="object 7400" descr=""/>
            <p:cNvSpPr/>
            <p:nvPr/>
          </p:nvSpPr>
          <p:spPr>
            <a:xfrm>
              <a:off x="5590381" y="2409391"/>
              <a:ext cx="1270" cy="1270"/>
            </a:xfrm>
            <a:custGeom>
              <a:avLst/>
              <a:gdLst/>
              <a:ahLst/>
              <a:cxnLst/>
              <a:rect l="l" t="t" r="r" b="b"/>
              <a:pathLst>
                <a:path w="1270" h="1269">
                  <a:moveTo>
                    <a:pt x="0" y="0"/>
                  </a:moveTo>
                  <a:lnTo>
                    <a:pt x="190" y="266"/>
                  </a:lnTo>
                  <a:lnTo>
                    <a:pt x="419" y="495"/>
                  </a:lnTo>
                  <a:lnTo>
                    <a:pt x="673" y="685"/>
                  </a:lnTo>
                </a:path>
              </a:pathLst>
            </a:custGeom>
            <a:ln w="3175">
              <a:solidFill>
                <a:srgbClr val="231F20"/>
              </a:solidFill>
            </a:ln>
          </p:spPr>
          <p:txBody>
            <a:bodyPr wrap="square" lIns="0" tIns="0" rIns="0" bIns="0" rtlCol="0"/>
            <a:lstStyle/>
            <a:p/>
          </p:txBody>
        </p:sp>
        <p:sp>
          <p:nvSpPr>
            <p:cNvPr id="7401" name="object 7401" descr=""/>
            <p:cNvSpPr/>
            <p:nvPr/>
          </p:nvSpPr>
          <p:spPr>
            <a:xfrm>
              <a:off x="5591069" y="2404851"/>
              <a:ext cx="635" cy="635"/>
            </a:xfrm>
            <a:custGeom>
              <a:avLst/>
              <a:gdLst/>
              <a:ahLst/>
              <a:cxnLst/>
              <a:rect l="l" t="t" r="r" b="b"/>
              <a:pathLst>
                <a:path w="635" h="635">
                  <a:moveTo>
                    <a:pt x="292" y="0"/>
                  </a:moveTo>
                  <a:lnTo>
                    <a:pt x="88" y="127"/>
                  </a:lnTo>
                </a:path>
              </a:pathLst>
            </a:custGeom>
            <a:ln w="3175">
              <a:solidFill>
                <a:srgbClr val="231F20"/>
              </a:solidFill>
            </a:ln>
          </p:spPr>
          <p:txBody>
            <a:bodyPr wrap="square" lIns="0" tIns="0" rIns="0" bIns="0" rtlCol="0"/>
            <a:lstStyle/>
            <a:p/>
          </p:txBody>
        </p:sp>
        <p:sp>
          <p:nvSpPr>
            <p:cNvPr id="7402" name="object 7402" descr=""/>
            <p:cNvSpPr/>
            <p:nvPr/>
          </p:nvSpPr>
          <p:spPr>
            <a:xfrm>
              <a:off x="5595410" y="2409111"/>
              <a:ext cx="635" cy="635"/>
            </a:xfrm>
            <a:custGeom>
              <a:avLst/>
              <a:gdLst/>
              <a:ahLst/>
              <a:cxnLst/>
              <a:rect l="l" t="t" r="r" b="b"/>
              <a:pathLst>
                <a:path w="635" h="635">
                  <a:moveTo>
                    <a:pt x="0" y="279"/>
                  </a:moveTo>
                  <a:lnTo>
                    <a:pt x="127" y="88"/>
                  </a:lnTo>
                </a:path>
              </a:pathLst>
            </a:custGeom>
            <a:ln w="3175">
              <a:solidFill>
                <a:srgbClr val="231F20"/>
              </a:solidFill>
            </a:ln>
          </p:spPr>
          <p:txBody>
            <a:bodyPr wrap="square" lIns="0" tIns="0" rIns="0" bIns="0" rtlCol="0"/>
            <a:lstStyle/>
            <a:p/>
          </p:txBody>
        </p:sp>
        <p:sp>
          <p:nvSpPr>
            <p:cNvPr id="7403" name="object 7403" descr=""/>
            <p:cNvSpPr/>
            <p:nvPr/>
          </p:nvSpPr>
          <p:spPr>
            <a:xfrm>
              <a:off x="5593773" y="2404845"/>
              <a:ext cx="635" cy="635"/>
            </a:xfrm>
            <a:custGeom>
              <a:avLst/>
              <a:gdLst/>
              <a:ahLst/>
              <a:cxnLst/>
              <a:rect l="l" t="t" r="r" b="b"/>
              <a:pathLst>
                <a:path w="635" h="635">
                  <a:moveTo>
                    <a:pt x="533" y="241"/>
                  </a:moveTo>
                  <a:lnTo>
                    <a:pt x="355" y="152"/>
                  </a:lnTo>
                  <a:lnTo>
                    <a:pt x="177" y="63"/>
                  </a:lnTo>
                  <a:lnTo>
                    <a:pt x="0" y="0"/>
                  </a:lnTo>
                </a:path>
              </a:pathLst>
            </a:custGeom>
            <a:ln w="3175">
              <a:solidFill>
                <a:srgbClr val="231F20"/>
              </a:solidFill>
            </a:ln>
          </p:spPr>
          <p:txBody>
            <a:bodyPr wrap="square" lIns="0" tIns="0" rIns="0" bIns="0" rtlCol="0"/>
            <a:lstStyle/>
            <a:p/>
          </p:txBody>
        </p:sp>
        <p:sp>
          <p:nvSpPr>
            <p:cNvPr id="7404" name="object 7404" descr=""/>
            <p:cNvSpPr/>
            <p:nvPr/>
          </p:nvSpPr>
          <p:spPr>
            <a:xfrm>
              <a:off x="5595368" y="2406166"/>
              <a:ext cx="635" cy="635"/>
            </a:xfrm>
            <a:custGeom>
              <a:avLst/>
              <a:gdLst/>
              <a:ahLst/>
              <a:cxnLst/>
              <a:rect l="l" t="t" r="r" b="b"/>
              <a:pathLst>
                <a:path w="635" h="635">
                  <a:moveTo>
                    <a:pt x="228" y="520"/>
                  </a:moveTo>
                  <a:lnTo>
                    <a:pt x="177" y="330"/>
                  </a:lnTo>
                  <a:lnTo>
                    <a:pt x="88" y="165"/>
                  </a:lnTo>
                  <a:lnTo>
                    <a:pt x="0" y="0"/>
                  </a:lnTo>
                </a:path>
              </a:pathLst>
            </a:custGeom>
            <a:ln w="3175">
              <a:solidFill>
                <a:srgbClr val="231F20"/>
              </a:solidFill>
            </a:ln>
          </p:spPr>
          <p:txBody>
            <a:bodyPr wrap="square" lIns="0" tIns="0" rIns="0" bIns="0" rtlCol="0"/>
            <a:lstStyle/>
            <a:p/>
          </p:txBody>
        </p:sp>
        <p:sp>
          <p:nvSpPr>
            <p:cNvPr id="7405" name="object 7405" descr=""/>
            <p:cNvSpPr/>
            <p:nvPr/>
          </p:nvSpPr>
          <p:spPr>
            <a:xfrm>
              <a:off x="5575087" y="2390489"/>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7406" name="object 7406" descr=""/>
            <p:cNvSpPr/>
            <p:nvPr/>
          </p:nvSpPr>
          <p:spPr>
            <a:xfrm>
              <a:off x="5593289" y="2400682"/>
              <a:ext cx="635" cy="635"/>
            </a:xfrm>
            <a:custGeom>
              <a:avLst/>
              <a:gdLst/>
              <a:ahLst/>
              <a:cxnLst/>
              <a:rect l="l" t="t" r="r" b="b"/>
              <a:pathLst>
                <a:path w="635" h="635">
                  <a:moveTo>
                    <a:pt x="12" y="101"/>
                  </a:moveTo>
                </a:path>
              </a:pathLst>
            </a:custGeom>
            <a:ln w="3175">
              <a:solidFill>
                <a:srgbClr val="231F20"/>
              </a:solidFill>
            </a:ln>
          </p:spPr>
          <p:txBody>
            <a:bodyPr wrap="square" lIns="0" tIns="0" rIns="0" bIns="0" rtlCol="0"/>
            <a:lstStyle/>
            <a:p/>
          </p:txBody>
        </p:sp>
        <p:sp>
          <p:nvSpPr>
            <p:cNvPr id="7407" name="object 7407" descr=""/>
            <p:cNvSpPr/>
            <p:nvPr/>
          </p:nvSpPr>
          <p:spPr>
            <a:xfrm>
              <a:off x="5594913" y="2400136"/>
              <a:ext cx="635" cy="635"/>
            </a:xfrm>
            <a:custGeom>
              <a:avLst/>
              <a:gdLst/>
              <a:ahLst/>
              <a:cxnLst/>
              <a:rect l="l" t="t" r="r" b="b"/>
              <a:pathLst>
                <a:path w="635" h="635">
                  <a:moveTo>
                    <a:pt x="12" y="101"/>
                  </a:moveTo>
                </a:path>
              </a:pathLst>
            </a:custGeom>
            <a:ln w="3175">
              <a:solidFill>
                <a:srgbClr val="231F20"/>
              </a:solidFill>
            </a:ln>
          </p:spPr>
          <p:txBody>
            <a:bodyPr wrap="square" lIns="0" tIns="0" rIns="0" bIns="0" rtlCol="0"/>
            <a:lstStyle/>
            <a:p/>
          </p:txBody>
        </p:sp>
        <p:sp>
          <p:nvSpPr>
            <p:cNvPr id="7408" name="object 7408" descr=""/>
            <p:cNvSpPr/>
            <p:nvPr/>
          </p:nvSpPr>
          <p:spPr>
            <a:xfrm>
              <a:off x="5594426" y="2399262"/>
              <a:ext cx="635" cy="635"/>
            </a:xfrm>
            <a:custGeom>
              <a:avLst/>
              <a:gdLst/>
              <a:ahLst/>
              <a:cxnLst/>
              <a:rect l="l" t="t" r="r" b="b"/>
              <a:pathLst>
                <a:path w="635" h="635">
                  <a:moveTo>
                    <a:pt x="482" y="342"/>
                  </a:moveTo>
                  <a:lnTo>
                    <a:pt x="431" y="127"/>
                  </a:lnTo>
                  <a:lnTo>
                    <a:pt x="215" y="0"/>
                  </a:lnTo>
                  <a:lnTo>
                    <a:pt x="0" y="50"/>
                  </a:lnTo>
                </a:path>
              </a:pathLst>
            </a:custGeom>
            <a:ln w="3175">
              <a:solidFill>
                <a:srgbClr val="231F20"/>
              </a:solidFill>
            </a:ln>
          </p:spPr>
          <p:txBody>
            <a:bodyPr wrap="square" lIns="0" tIns="0" rIns="0" bIns="0" rtlCol="0"/>
            <a:lstStyle/>
            <a:p/>
          </p:txBody>
        </p:sp>
        <p:sp>
          <p:nvSpPr>
            <p:cNvPr id="7409" name="object 7409" descr=""/>
            <p:cNvSpPr/>
            <p:nvPr/>
          </p:nvSpPr>
          <p:spPr>
            <a:xfrm>
              <a:off x="5594521" y="2399270"/>
              <a:ext cx="635" cy="635"/>
            </a:xfrm>
            <a:custGeom>
              <a:avLst/>
              <a:gdLst/>
              <a:ahLst/>
              <a:cxnLst/>
              <a:rect l="l" t="t" r="r" b="b"/>
              <a:pathLst>
                <a:path w="635" h="635">
                  <a:moveTo>
                    <a:pt x="88" y="38"/>
                  </a:moveTo>
                  <a:lnTo>
                    <a:pt x="0" y="38"/>
                  </a:lnTo>
                </a:path>
                <a:path w="635" h="635">
                  <a:moveTo>
                    <a:pt x="88" y="38"/>
                  </a:moveTo>
                </a:path>
              </a:pathLst>
            </a:custGeom>
            <a:ln w="3175">
              <a:solidFill>
                <a:srgbClr val="231F20"/>
              </a:solidFill>
            </a:ln>
          </p:spPr>
          <p:txBody>
            <a:bodyPr wrap="square" lIns="0" tIns="0" rIns="0" bIns="0" rtlCol="0"/>
            <a:lstStyle/>
            <a:p/>
          </p:txBody>
        </p:sp>
        <p:sp>
          <p:nvSpPr>
            <p:cNvPr id="7410" name="object 7410" descr=""/>
            <p:cNvSpPr/>
            <p:nvPr/>
          </p:nvSpPr>
          <p:spPr>
            <a:xfrm>
              <a:off x="5592853" y="2399641"/>
              <a:ext cx="635" cy="635"/>
            </a:xfrm>
            <a:custGeom>
              <a:avLst/>
              <a:gdLst/>
              <a:ahLst/>
              <a:cxnLst/>
              <a:rect l="l" t="t" r="r" b="b"/>
              <a:pathLst>
                <a:path w="635" h="635">
                  <a:moveTo>
                    <a:pt x="63" y="63"/>
                  </a:moveTo>
                </a:path>
              </a:pathLst>
            </a:custGeom>
            <a:ln w="3175">
              <a:solidFill>
                <a:srgbClr val="231F20"/>
              </a:solidFill>
            </a:ln>
          </p:spPr>
          <p:txBody>
            <a:bodyPr wrap="square" lIns="0" tIns="0" rIns="0" bIns="0" rtlCol="0"/>
            <a:lstStyle/>
            <a:p/>
          </p:txBody>
        </p:sp>
        <p:sp>
          <p:nvSpPr>
            <p:cNvPr id="7411" name="object 7411" descr=""/>
            <p:cNvSpPr/>
            <p:nvPr/>
          </p:nvSpPr>
          <p:spPr>
            <a:xfrm>
              <a:off x="5594859" y="2400409"/>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7412" name="object 7412" descr=""/>
            <p:cNvSpPr/>
            <p:nvPr/>
          </p:nvSpPr>
          <p:spPr>
            <a:xfrm>
              <a:off x="5593166" y="2401043"/>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7413" name="object 7413" descr=""/>
            <p:cNvSpPr/>
            <p:nvPr/>
          </p:nvSpPr>
          <p:spPr>
            <a:xfrm>
              <a:off x="5594747" y="2400546"/>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7414" name="object 7414" descr=""/>
            <p:cNvSpPr/>
            <p:nvPr/>
          </p:nvSpPr>
          <p:spPr>
            <a:xfrm>
              <a:off x="5587739" y="2394594"/>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7415" name="object 7415" descr=""/>
            <p:cNvSpPr/>
            <p:nvPr/>
          </p:nvSpPr>
          <p:spPr>
            <a:xfrm>
              <a:off x="5588017" y="2395424"/>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7416" name="object 7416" descr=""/>
            <p:cNvSpPr/>
            <p:nvPr/>
          </p:nvSpPr>
          <p:spPr>
            <a:xfrm>
              <a:off x="5589692" y="2394220"/>
              <a:ext cx="635" cy="635"/>
            </a:xfrm>
            <a:custGeom>
              <a:avLst/>
              <a:gdLst/>
              <a:ahLst/>
              <a:cxnLst/>
              <a:rect l="l" t="t" r="r" b="b"/>
              <a:pathLst>
                <a:path w="635" h="635">
                  <a:moveTo>
                    <a:pt x="38" y="76"/>
                  </a:moveTo>
                </a:path>
              </a:pathLst>
            </a:custGeom>
            <a:ln w="3175">
              <a:solidFill>
                <a:srgbClr val="231F20"/>
              </a:solidFill>
            </a:ln>
          </p:spPr>
          <p:txBody>
            <a:bodyPr wrap="square" lIns="0" tIns="0" rIns="0" bIns="0" rtlCol="0"/>
            <a:lstStyle/>
            <a:p/>
          </p:txBody>
        </p:sp>
        <p:sp>
          <p:nvSpPr>
            <p:cNvPr id="7417" name="object 7417" descr=""/>
            <p:cNvSpPr/>
            <p:nvPr/>
          </p:nvSpPr>
          <p:spPr>
            <a:xfrm>
              <a:off x="5588607" y="2395027"/>
              <a:ext cx="635" cy="635"/>
            </a:xfrm>
            <a:custGeom>
              <a:avLst/>
              <a:gdLst/>
              <a:ahLst/>
              <a:cxnLst/>
              <a:rect l="l" t="t" r="r" b="b"/>
              <a:pathLst>
                <a:path w="635" h="635">
                  <a:moveTo>
                    <a:pt x="38" y="88"/>
                  </a:moveTo>
                </a:path>
              </a:pathLst>
            </a:custGeom>
            <a:ln w="3175">
              <a:solidFill>
                <a:srgbClr val="231F20"/>
              </a:solidFill>
            </a:ln>
          </p:spPr>
          <p:txBody>
            <a:bodyPr wrap="square" lIns="0" tIns="0" rIns="0" bIns="0" rtlCol="0"/>
            <a:lstStyle/>
            <a:p/>
          </p:txBody>
        </p:sp>
        <p:sp>
          <p:nvSpPr>
            <p:cNvPr id="7418" name="object 7418" descr=""/>
            <p:cNvSpPr/>
            <p:nvPr/>
          </p:nvSpPr>
          <p:spPr>
            <a:xfrm>
              <a:off x="5589729" y="2394295"/>
              <a:ext cx="635" cy="635"/>
            </a:xfrm>
            <a:custGeom>
              <a:avLst/>
              <a:gdLst/>
              <a:ahLst/>
              <a:cxnLst/>
              <a:rect l="l" t="t" r="r" b="b"/>
              <a:pathLst>
                <a:path w="635" h="635">
                  <a:moveTo>
                    <a:pt x="25" y="88"/>
                  </a:moveTo>
                </a:path>
              </a:pathLst>
            </a:custGeom>
            <a:ln w="3175">
              <a:solidFill>
                <a:srgbClr val="231F20"/>
              </a:solidFill>
            </a:ln>
          </p:spPr>
          <p:txBody>
            <a:bodyPr wrap="square" lIns="0" tIns="0" rIns="0" bIns="0" rtlCol="0"/>
            <a:lstStyle/>
            <a:p/>
          </p:txBody>
        </p:sp>
        <p:sp>
          <p:nvSpPr>
            <p:cNvPr id="7419" name="object 7419" descr=""/>
            <p:cNvSpPr/>
            <p:nvPr/>
          </p:nvSpPr>
          <p:spPr>
            <a:xfrm>
              <a:off x="5588651" y="2395113"/>
              <a:ext cx="635" cy="635"/>
            </a:xfrm>
            <a:custGeom>
              <a:avLst/>
              <a:gdLst/>
              <a:ahLst/>
              <a:cxnLst/>
              <a:rect l="l" t="t" r="r" b="b"/>
              <a:pathLst>
                <a:path w="635" h="635">
                  <a:moveTo>
                    <a:pt x="25" y="88"/>
                  </a:moveTo>
                </a:path>
              </a:pathLst>
            </a:custGeom>
            <a:ln w="3175">
              <a:solidFill>
                <a:srgbClr val="231F20"/>
              </a:solidFill>
            </a:ln>
          </p:spPr>
          <p:txBody>
            <a:bodyPr wrap="square" lIns="0" tIns="0" rIns="0" bIns="0" rtlCol="0"/>
            <a:lstStyle/>
            <a:p/>
          </p:txBody>
        </p:sp>
        <p:sp>
          <p:nvSpPr>
            <p:cNvPr id="7420" name="object 7420" descr=""/>
            <p:cNvSpPr/>
            <p:nvPr/>
          </p:nvSpPr>
          <p:spPr>
            <a:xfrm>
              <a:off x="5589475" y="2394420"/>
              <a:ext cx="635" cy="635"/>
            </a:xfrm>
            <a:custGeom>
              <a:avLst/>
              <a:gdLst/>
              <a:ahLst/>
              <a:cxnLst/>
              <a:rect l="l" t="t" r="r" b="b"/>
              <a:pathLst>
                <a:path w="635" h="635">
                  <a:moveTo>
                    <a:pt x="25" y="63"/>
                  </a:moveTo>
                </a:path>
                <a:path w="635" h="635">
                  <a:moveTo>
                    <a:pt x="25" y="63"/>
                  </a:moveTo>
                </a:path>
              </a:pathLst>
            </a:custGeom>
            <a:ln w="3175">
              <a:solidFill>
                <a:srgbClr val="231F20"/>
              </a:solidFill>
            </a:ln>
          </p:spPr>
          <p:txBody>
            <a:bodyPr wrap="square" lIns="0" tIns="0" rIns="0" bIns="0" rtlCol="0"/>
            <a:lstStyle/>
            <a:p/>
          </p:txBody>
        </p:sp>
        <p:sp>
          <p:nvSpPr>
            <p:cNvPr id="7421" name="object 7421" descr=""/>
            <p:cNvSpPr/>
            <p:nvPr/>
          </p:nvSpPr>
          <p:spPr>
            <a:xfrm>
              <a:off x="5589761" y="2394420"/>
              <a:ext cx="635" cy="635"/>
            </a:xfrm>
            <a:custGeom>
              <a:avLst/>
              <a:gdLst/>
              <a:ahLst/>
              <a:cxnLst/>
              <a:rect l="l" t="t" r="r" b="b"/>
              <a:pathLst>
                <a:path w="635" h="635">
                  <a:moveTo>
                    <a:pt x="12" y="63"/>
                  </a:moveTo>
                </a:path>
                <a:path w="635" h="635">
                  <a:moveTo>
                    <a:pt x="12" y="63"/>
                  </a:moveTo>
                </a:path>
              </a:pathLst>
            </a:custGeom>
            <a:ln w="3175">
              <a:solidFill>
                <a:srgbClr val="231F20"/>
              </a:solidFill>
            </a:ln>
          </p:spPr>
          <p:txBody>
            <a:bodyPr wrap="square" lIns="0" tIns="0" rIns="0" bIns="0" rtlCol="0"/>
            <a:lstStyle/>
            <a:p/>
          </p:txBody>
        </p:sp>
        <p:sp>
          <p:nvSpPr>
            <p:cNvPr id="7422" name="object 7422" descr=""/>
            <p:cNvSpPr/>
            <p:nvPr/>
          </p:nvSpPr>
          <p:spPr>
            <a:xfrm>
              <a:off x="5588972" y="2393639"/>
              <a:ext cx="635" cy="635"/>
            </a:xfrm>
            <a:custGeom>
              <a:avLst/>
              <a:gdLst/>
              <a:ahLst/>
              <a:cxnLst/>
              <a:rect l="l" t="t" r="r" b="b"/>
              <a:pathLst>
                <a:path w="635" h="635">
                  <a:moveTo>
                    <a:pt x="76" y="38"/>
                  </a:moveTo>
                </a:path>
              </a:pathLst>
            </a:custGeom>
            <a:ln w="3175">
              <a:solidFill>
                <a:srgbClr val="231F20"/>
              </a:solidFill>
            </a:ln>
          </p:spPr>
          <p:txBody>
            <a:bodyPr wrap="square" lIns="0" tIns="0" rIns="0" bIns="0" rtlCol="0"/>
            <a:lstStyle/>
            <a:p/>
          </p:txBody>
        </p:sp>
        <p:sp>
          <p:nvSpPr>
            <p:cNvPr id="7423" name="object 7423" descr=""/>
            <p:cNvSpPr/>
            <p:nvPr/>
          </p:nvSpPr>
          <p:spPr>
            <a:xfrm>
              <a:off x="5589692" y="2394766"/>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7424" name="object 7424" descr=""/>
            <p:cNvSpPr/>
            <p:nvPr/>
          </p:nvSpPr>
          <p:spPr>
            <a:xfrm>
              <a:off x="5585594" y="2387389"/>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425" name="object 7425" descr=""/>
            <p:cNvSpPr/>
            <p:nvPr/>
          </p:nvSpPr>
          <p:spPr>
            <a:xfrm>
              <a:off x="5585556" y="2387550"/>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426" name="object 7426" descr=""/>
            <p:cNvSpPr/>
            <p:nvPr/>
          </p:nvSpPr>
          <p:spPr>
            <a:xfrm>
              <a:off x="5593128" y="240069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427" name="object 7427" descr=""/>
            <p:cNvSpPr/>
            <p:nvPr/>
          </p:nvSpPr>
          <p:spPr>
            <a:xfrm>
              <a:off x="5591404" y="239373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428" name="object 7428" descr=""/>
            <p:cNvSpPr/>
            <p:nvPr/>
          </p:nvSpPr>
          <p:spPr>
            <a:xfrm>
              <a:off x="5591100" y="2393601"/>
              <a:ext cx="635" cy="635"/>
            </a:xfrm>
            <a:custGeom>
              <a:avLst/>
              <a:gdLst/>
              <a:ahLst/>
              <a:cxnLst/>
              <a:rect l="l" t="t" r="r" b="b"/>
              <a:pathLst>
                <a:path w="635" h="635">
                  <a:moveTo>
                    <a:pt x="25" y="76"/>
                  </a:moveTo>
                  <a:lnTo>
                    <a:pt x="12" y="0"/>
                  </a:lnTo>
                </a:path>
                <a:path w="635" h="635">
                  <a:moveTo>
                    <a:pt x="25" y="76"/>
                  </a:moveTo>
                  <a:lnTo>
                    <a:pt x="0" y="25"/>
                  </a:lnTo>
                </a:path>
                <a:path w="635" h="635">
                  <a:moveTo>
                    <a:pt x="25" y="76"/>
                  </a:moveTo>
                  <a:lnTo>
                    <a:pt x="12" y="0"/>
                  </a:lnTo>
                </a:path>
                <a:path w="635" h="635">
                  <a:moveTo>
                    <a:pt x="25" y="76"/>
                  </a:moveTo>
                </a:path>
                <a:path w="635" h="635">
                  <a:moveTo>
                    <a:pt x="25" y="76"/>
                  </a:moveTo>
                </a:path>
              </a:pathLst>
            </a:custGeom>
            <a:ln w="3175">
              <a:solidFill>
                <a:srgbClr val="231F20"/>
              </a:solidFill>
            </a:ln>
          </p:spPr>
          <p:txBody>
            <a:bodyPr wrap="square" lIns="0" tIns="0" rIns="0" bIns="0" rtlCol="0"/>
            <a:lstStyle/>
            <a:p/>
          </p:txBody>
        </p:sp>
        <p:sp>
          <p:nvSpPr>
            <p:cNvPr id="7429" name="object 7429" descr=""/>
            <p:cNvSpPr/>
            <p:nvPr/>
          </p:nvSpPr>
          <p:spPr>
            <a:xfrm>
              <a:off x="5591131" y="2393402"/>
              <a:ext cx="0" cy="635"/>
            </a:xfrm>
            <a:custGeom>
              <a:avLst/>
              <a:gdLst/>
              <a:ahLst/>
              <a:cxnLst/>
              <a:rect l="l" t="t" r="r" b="b"/>
              <a:pathLst>
                <a:path w="0" h="635">
                  <a:moveTo>
                    <a:pt x="0" y="76"/>
                  </a:moveTo>
                </a:path>
              </a:pathLst>
            </a:custGeom>
            <a:ln w="3175">
              <a:solidFill>
                <a:srgbClr val="231F20"/>
              </a:solidFill>
            </a:ln>
          </p:spPr>
          <p:txBody>
            <a:bodyPr wrap="square" lIns="0" tIns="0" rIns="0" bIns="0" rtlCol="0"/>
            <a:lstStyle/>
            <a:p/>
          </p:txBody>
        </p:sp>
        <p:sp>
          <p:nvSpPr>
            <p:cNvPr id="7430" name="object 7430" descr=""/>
            <p:cNvSpPr/>
            <p:nvPr/>
          </p:nvSpPr>
          <p:spPr>
            <a:xfrm>
              <a:off x="5590471" y="2392808"/>
              <a:ext cx="635" cy="635"/>
            </a:xfrm>
            <a:custGeom>
              <a:avLst/>
              <a:gdLst/>
              <a:ahLst/>
              <a:cxnLst/>
              <a:rect l="l" t="t" r="r" b="b"/>
              <a:pathLst>
                <a:path w="635" h="635">
                  <a:moveTo>
                    <a:pt x="114" y="12"/>
                  </a:moveTo>
                </a:path>
              </a:pathLst>
            </a:custGeom>
            <a:ln w="3175">
              <a:solidFill>
                <a:srgbClr val="231F20"/>
              </a:solidFill>
            </a:ln>
          </p:spPr>
          <p:txBody>
            <a:bodyPr wrap="square" lIns="0" tIns="0" rIns="0" bIns="0" rtlCol="0"/>
            <a:lstStyle/>
            <a:p/>
          </p:txBody>
        </p:sp>
        <p:sp>
          <p:nvSpPr>
            <p:cNvPr id="7431" name="object 7431" descr=""/>
            <p:cNvSpPr/>
            <p:nvPr/>
          </p:nvSpPr>
          <p:spPr>
            <a:xfrm>
              <a:off x="5590263" y="2392741"/>
              <a:ext cx="635" cy="635"/>
            </a:xfrm>
            <a:custGeom>
              <a:avLst/>
              <a:gdLst/>
              <a:ahLst/>
              <a:cxnLst/>
              <a:rect l="l" t="t" r="r" b="b"/>
              <a:pathLst>
                <a:path w="635" h="635">
                  <a:moveTo>
                    <a:pt x="546" y="266"/>
                  </a:moveTo>
                  <a:lnTo>
                    <a:pt x="431" y="76"/>
                  </a:lnTo>
                  <a:lnTo>
                    <a:pt x="190" y="0"/>
                  </a:lnTo>
                  <a:lnTo>
                    <a:pt x="0" y="114"/>
                  </a:lnTo>
                </a:path>
              </a:pathLst>
            </a:custGeom>
            <a:ln w="3175">
              <a:solidFill>
                <a:srgbClr val="231F20"/>
              </a:solidFill>
            </a:ln>
          </p:spPr>
          <p:txBody>
            <a:bodyPr wrap="square" lIns="0" tIns="0" rIns="0" bIns="0" rtlCol="0"/>
            <a:lstStyle/>
            <a:p/>
          </p:txBody>
        </p:sp>
        <p:sp>
          <p:nvSpPr>
            <p:cNvPr id="7432" name="object 7432" descr=""/>
            <p:cNvSpPr/>
            <p:nvPr/>
          </p:nvSpPr>
          <p:spPr>
            <a:xfrm>
              <a:off x="5590940" y="2393279"/>
              <a:ext cx="635" cy="635"/>
            </a:xfrm>
            <a:custGeom>
              <a:avLst/>
              <a:gdLst/>
              <a:ahLst/>
              <a:cxnLst/>
              <a:rect l="l" t="t" r="r" b="b"/>
              <a:pathLst>
                <a:path w="635" h="635">
                  <a:moveTo>
                    <a:pt x="0" y="546"/>
                  </a:moveTo>
                  <a:lnTo>
                    <a:pt x="190" y="431"/>
                  </a:lnTo>
                  <a:lnTo>
                    <a:pt x="254" y="190"/>
                  </a:lnTo>
                  <a:lnTo>
                    <a:pt x="139" y="0"/>
                  </a:lnTo>
                </a:path>
              </a:pathLst>
            </a:custGeom>
            <a:ln w="3175">
              <a:solidFill>
                <a:srgbClr val="231F20"/>
              </a:solidFill>
            </a:ln>
          </p:spPr>
          <p:txBody>
            <a:bodyPr wrap="square" lIns="0" tIns="0" rIns="0" bIns="0" rtlCol="0"/>
            <a:lstStyle/>
            <a:p/>
          </p:txBody>
        </p:sp>
        <p:sp>
          <p:nvSpPr>
            <p:cNvPr id="7433" name="object 7433" descr=""/>
            <p:cNvSpPr/>
            <p:nvPr/>
          </p:nvSpPr>
          <p:spPr>
            <a:xfrm>
              <a:off x="5591082" y="2393613"/>
              <a:ext cx="635" cy="635"/>
            </a:xfrm>
            <a:custGeom>
              <a:avLst/>
              <a:gdLst/>
              <a:ahLst/>
              <a:cxnLst/>
              <a:rect l="l" t="t" r="r" b="b"/>
              <a:pathLst>
                <a:path w="635" h="635">
                  <a:moveTo>
                    <a:pt x="0" y="63"/>
                  </a:moveTo>
                  <a:lnTo>
                    <a:pt x="25" y="0"/>
                  </a:lnTo>
                </a:path>
              </a:pathLst>
            </a:custGeom>
            <a:ln w="3175">
              <a:solidFill>
                <a:srgbClr val="231F20"/>
              </a:solidFill>
            </a:ln>
          </p:spPr>
          <p:txBody>
            <a:bodyPr wrap="square" lIns="0" tIns="0" rIns="0" bIns="0" rtlCol="0"/>
            <a:lstStyle/>
            <a:p/>
          </p:txBody>
        </p:sp>
        <p:sp>
          <p:nvSpPr>
            <p:cNvPr id="7434" name="object 7434" descr=""/>
            <p:cNvSpPr/>
            <p:nvPr/>
          </p:nvSpPr>
          <p:spPr>
            <a:xfrm>
              <a:off x="5590940" y="2394073"/>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435" name="object 7435" descr=""/>
            <p:cNvSpPr/>
            <p:nvPr/>
          </p:nvSpPr>
          <p:spPr>
            <a:xfrm>
              <a:off x="5591404" y="2393700"/>
              <a:ext cx="0" cy="635"/>
            </a:xfrm>
            <a:custGeom>
              <a:avLst/>
              <a:gdLst/>
              <a:ahLst/>
              <a:cxnLst/>
              <a:rect l="l" t="t" r="r" b="b"/>
              <a:pathLst>
                <a:path w="0" h="635">
                  <a:moveTo>
                    <a:pt x="0" y="63"/>
                  </a:moveTo>
                  <a:lnTo>
                    <a:pt x="0" y="0"/>
                  </a:lnTo>
                </a:path>
              </a:pathLst>
            </a:custGeom>
            <a:ln w="3175">
              <a:solidFill>
                <a:srgbClr val="231F20"/>
              </a:solidFill>
            </a:ln>
          </p:spPr>
          <p:txBody>
            <a:bodyPr wrap="square" lIns="0" tIns="0" rIns="0" bIns="0" rtlCol="0"/>
            <a:lstStyle/>
            <a:p/>
          </p:txBody>
        </p:sp>
        <p:sp>
          <p:nvSpPr>
            <p:cNvPr id="7436" name="object 7436" descr=""/>
            <p:cNvSpPr/>
            <p:nvPr/>
          </p:nvSpPr>
          <p:spPr>
            <a:xfrm>
              <a:off x="5594683" y="2398663"/>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7437" name="object 7437" descr=""/>
            <p:cNvSpPr/>
            <p:nvPr/>
          </p:nvSpPr>
          <p:spPr>
            <a:xfrm>
              <a:off x="5594945" y="2398973"/>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438" name="object 7438" descr=""/>
            <p:cNvSpPr/>
            <p:nvPr/>
          </p:nvSpPr>
          <p:spPr>
            <a:xfrm>
              <a:off x="5594902" y="2400310"/>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7439" name="object 7439" descr=""/>
            <p:cNvSpPr/>
            <p:nvPr/>
          </p:nvSpPr>
          <p:spPr>
            <a:xfrm>
              <a:off x="5594635" y="2400139"/>
              <a:ext cx="635" cy="635"/>
            </a:xfrm>
            <a:custGeom>
              <a:avLst/>
              <a:gdLst/>
              <a:ahLst/>
              <a:cxnLst/>
              <a:rect l="l" t="t" r="r" b="b"/>
              <a:pathLst>
                <a:path w="635" h="635">
                  <a:moveTo>
                    <a:pt x="0" y="495"/>
                  </a:moveTo>
                  <a:lnTo>
                    <a:pt x="215" y="431"/>
                  </a:lnTo>
                  <a:lnTo>
                    <a:pt x="330" y="228"/>
                  </a:lnTo>
                  <a:lnTo>
                    <a:pt x="266" y="0"/>
                  </a:lnTo>
                </a:path>
              </a:pathLst>
            </a:custGeom>
            <a:ln w="3175">
              <a:solidFill>
                <a:srgbClr val="231F20"/>
              </a:solidFill>
            </a:ln>
          </p:spPr>
          <p:txBody>
            <a:bodyPr wrap="square" lIns="0" tIns="0" rIns="0" bIns="0" rtlCol="0"/>
            <a:lstStyle/>
            <a:p/>
          </p:txBody>
        </p:sp>
        <p:sp>
          <p:nvSpPr>
            <p:cNvPr id="7440" name="object 7440" descr=""/>
            <p:cNvSpPr/>
            <p:nvPr/>
          </p:nvSpPr>
          <p:spPr>
            <a:xfrm>
              <a:off x="5594921" y="2400249"/>
              <a:ext cx="0" cy="635"/>
            </a:xfrm>
            <a:custGeom>
              <a:avLst/>
              <a:gdLst/>
              <a:ahLst/>
              <a:cxnLst/>
              <a:rect l="l" t="t" r="r" b="b"/>
              <a:pathLst>
                <a:path w="0" h="635">
                  <a:moveTo>
                    <a:pt x="0" y="63"/>
                  </a:moveTo>
                </a:path>
              </a:pathLst>
            </a:custGeom>
            <a:ln w="3175">
              <a:solidFill>
                <a:srgbClr val="231F20"/>
              </a:solidFill>
            </a:ln>
          </p:spPr>
          <p:txBody>
            <a:bodyPr wrap="square" lIns="0" tIns="0" rIns="0" bIns="0" rtlCol="0"/>
            <a:lstStyle/>
            <a:p/>
          </p:txBody>
        </p:sp>
        <p:sp>
          <p:nvSpPr>
            <p:cNvPr id="7441" name="object 7441" descr=""/>
            <p:cNvSpPr/>
            <p:nvPr/>
          </p:nvSpPr>
          <p:spPr>
            <a:xfrm>
              <a:off x="5598240" y="2399907"/>
              <a:ext cx="635" cy="635"/>
            </a:xfrm>
            <a:custGeom>
              <a:avLst/>
              <a:gdLst/>
              <a:ahLst/>
              <a:cxnLst/>
              <a:rect l="l" t="t" r="r" b="b"/>
              <a:pathLst>
                <a:path w="635" h="635">
                  <a:moveTo>
                    <a:pt x="203" y="342"/>
                  </a:moveTo>
                  <a:lnTo>
                    <a:pt x="203" y="190"/>
                  </a:lnTo>
                  <a:lnTo>
                    <a:pt x="0" y="0"/>
                  </a:lnTo>
                </a:path>
              </a:pathLst>
            </a:custGeom>
            <a:ln w="3175">
              <a:solidFill>
                <a:srgbClr val="231F20"/>
              </a:solidFill>
            </a:ln>
          </p:spPr>
          <p:txBody>
            <a:bodyPr wrap="square" lIns="0" tIns="0" rIns="0" bIns="0" rtlCol="0"/>
            <a:lstStyle/>
            <a:p/>
          </p:txBody>
        </p:sp>
        <p:sp>
          <p:nvSpPr>
            <p:cNvPr id="7442" name="object 7442" descr=""/>
            <p:cNvSpPr/>
            <p:nvPr/>
          </p:nvSpPr>
          <p:spPr>
            <a:xfrm>
              <a:off x="5579498" y="2399183"/>
              <a:ext cx="0" cy="635"/>
            </a:xfrm>
            <a:custGeom>
              <a:avLst/>
              <a:gdLst/>
              <a:ahLst/>
              <a:cxnLst/>
              <a:rect l="l" t="t" r="r" b="b"/>
              <a:pathLst>
                <a:path w="0" h="635">
                  <a:moveTo>
                    <a:pt x="0" y="0"/>
                  </a:moveTo>
                  <a:lnTo>
                    <a:pt x="0" y="177"/>
                  </a:lnTo>
                </a:path>
              </a:pathLst>
            </a:custGeom>
            <a:ln w="3175">
              <a:solidFill>
                <a:srgbClr val="231F20"/>
              </a:solidFill>
            </a:ln>
          </p:spPr>
          <p:txBody>
            <a:bodyPr wrap="square" lIns="0" tIns="0" rIns="0" bIns="0" rtlCol="0"/>
            <a:lstStyle/>
            <a:p/>
          </p:txBody>
        </p:sp>
        <p:sp>
          <p:nvSpPr>
            <p:cNvPr id="7443" name="object 7443" descr=""/>
            <p:cNvSpPr/>
            <p:nvPr/>
          </p:nvSpPr>
          <p:spPr>
            <a:xfrm>
              <a:off x="5590393" y="2392052"/>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444" name="object 7444" descr=""/>
            <p:cNvSpPr/>
            <p:nvPr/>
          </p:nvSpPr>
          <p:spPr>
            <a:xfrm>
              <a:off x="5590325" y="2391891"/>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445" name="object 7445" descr=""/>
            <p:cNvSpPr/>
            <p:nvPr/>
          </p:nvSpPr>
          <p:spPr>
            <a:xfrm>
              <a:off x="5595231" y="240120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446" name="object 7446" descr=""/>
            <p:cNvSpPr/>
            <p:nvPr/>
          </p:nvSpPr>
          <p:spPr>
            <a:xfrm>
              <a:off x="5590679" y="239230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447" name="object 7447" descr=""/>
            <p:cNvSpPr/>
            <p:nvPr/>
          </p:nvSpPr>
          <p:spPr>
            <a:xfrm>
              <a:off x="5595044" y="240025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448" name="object 7448" descr=""/>
            <p:cNvSpPr/>
            <p:nvPr/>
          </p:nvSpPr>
          <p:spPr>
            <a:xfrm>
              <a:off x="5597146" y="2399220"/>
              <a:ext cx="635" cy="635"/>
            </a:xfrm>
            <a:custGeom>
              <a:avLst/>
              <a:gdLst/>
              <a:ahLst/>
              <a:cxnLst/>
              <a:rect l="l" t="t" r="r" b="b"/>
              <a:pathLst>
                <a:path w="635" h="635">
                  <a:moveTo>
                    <a:pt x="0" y="0"/>
                  </a:moveTo>
                  <a:lnTo>
                    <a:pt x="88" y="203"/>
                  </a:lnTo>
                </a:path>
              </a:pathLst>
            </a:custGeom>
            <a:ln w="3175">
              <a:solidFill>
                <a:srgbClr val="231F20"/>
              </a:solidFill>
            </a:ln>
          </p:spPr>
          <p:txBody>
            <a:bodyPr wrap="square" lIns="0" tIns="0" rIns="0" bIns="0" rtlCol="0"/>
            <a:lstStyle/>
            <a:p/>
          </p:txBody>
        </p:sp>
        <p:sp>
          <p:nvSpPr>
            <p:cNvPr id="7449" name="object 7449" descr=""/>
            <p:cNvSpPr/>
            <p:nvPr/>
          </p:nvSpPr>
          <p:spPr>
            <a:xfrm>
              <a:off x="5597142" y="2398291"/>
              <a:ext cx="635" cy="635"/>
            </a:xfrm>
            <a:custGeom>
              <a:avLst/>
              <a:gdLst/>
              <a:ahLst/>
              <a:cxnLst/>
              <a:rect l="l" t="t" r="r" b="b"/>
              <a:pathLst>
                <a:path w="635" h="635">
                  <a:moveTo>
                    <a:pt x="165" y="0"/>
                  </a:moveTo>
                  <a:lnTo>
                    <a:pt x="38" y="190"/>
                  </a:lnTo>
                </a:path>
              </a:pathLst>
            </a:custGeom>
            <a:ln w="3175">
              <a:solidFill>
                <a:srgbClr val="231F20"/>
              </a:solidFill>
            </a:ln>
          </p:spPr>
          <p:txBody>
            <a:bodyPr wrap="square" lIns="0" tIns="0" rIns="0" bIns="0" rtlCol="0"/>
            <a:lstStyle/>
            <a:p/>
          </p:txBody>
        </p:sp>
        <p:sp>
          <p:nvSpPr>
            <p:cNvPr id="7450" name="object 7450" descr=""/>
            <p:cNvSpPr/>
            <p:nvPr/>
          </p:nvSpPr>
          <p:spPr>
            <a:xfrm>
              <a:off x="5596935" y="239736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451" name="object 7451" descr=""/>
            <p:cNvSpPr/>
            <p:nvPr/>
          </p:nvSpPr>
          <p:spPr>
            <a:xfrm>
              <a:off x="5596279" y="2396393"/>
              <a:ext cx="0" cy="635"/>
            </a:xfrm>
            <a:custGeom>
              <a:avLst/>
              <a:gdLst/>
              <a:ahLst/>
              <a:cxnLst/>
              <a:rect l="l" t="t" r="r" b="b"/>
              <a:pathLst>
                <a:path w="0" h="635">
                  <a:moveTo>
                    <a:pt x="0" y="0"/>
                  </a:moveTo>
                  <a:lnTo>
                    <a:pt x="0" y="50"/>
                  </a:lnTo>
                </a:path>
              </a:pathLst>
            </a:custGeom>
            <a:ln w="3175">
              <a:solidFill>
                <a:srgbClr val="231F20"/>
              </a:solidFill>
            </a:ln>
          </p:spPr>
          <p:txBody>
            <a:bodyPr wrap="square" lIns="0" tIns="0" rIns="0" bIns="0" rtlCol="0"/>
            <a:lstStyle/>
            <a:p/>
          </p:txBody>
        </p:sp>
        <p:sp>
          <p:nvSpPr>
            <p:cNvPr id="7452" name="object 7452" descr=""/>
            <p:cNvSpPr/>
            <p:nvPr/>
          </p:nvSpPr>
          <p:spPr>
            <a:xfrm>
              <a:off x="5597401" y="2399121"/>
              <a:ext cx="635" cy="635"/>
            </a:xfrm>
            <a:custGeom>
              <a:avLst/>
              <a:gdLst/>
              <a:ahLst/>
              <a:cxnLst/>
              <a:rect l="l" t="t" r="r" b="b"/>
              <a:pathLst>
                <a:path w="635" h="635">
                  <a:moveTo>
                    <a:pt x="0" y="0"/>
                  </a:moveTo>
                  <a:lnTo>
                    <a:pt x="63" y="152"/>
                  </a:lnTo>
                </a:path>
              </a:pathLst>
            </a:custGeom>
            <a:ln w="3175">
              <a:solidFill>
                <a:srgbClr val="231F20"/>
              </a:solidFill>
            </a:ln>
          </p:spPr>
          <p:txBody>
            <a:bodyPr wrap="square" lIns="0" tIns="0" rIns="0" bIns="0" rtlCol="0"/>
            <a:lstStyle/>
            <a:p/>
          </p:txBody>
        </p:sp>
        <p:sp>
          <p:nvSpPr>
            <p:cNvPr id="7453" name="object 7453" descr=""/>
            <p:cNvSpPr/>
            <p:nvPr/>
          </p:nvSpPr>
          <p:spPr>
            <a:xfrm>
              <a:off x="5596545" y="2395798"/>
              <a:ext cx="635" cy="1905"/>
            </a:xfrm>
            <a:custGeom>
              <a:avLst/>
              <a:gdLst/>
              <a:ahLst/>
              <a:cxnLst/>
              <a:rect l="l" t="t" r="r" b="b"/>
              <a:pathLst>
                <a:path w="635" h="1905">
                  <a:moveTo>
                    <a:pt x="520" y="0"/>
                  </a:moveTo>
                  <a:lnTo>
                    <a:pt x="215" y="76"/>
                  </a:lnTo>
                  <a:lnTo>
                    <a:pt x="0" y="342"/>
                  </a:lnTo>
                  <a:lnTo>
                    <a:pt x="0" y="660"/>
                  </a:lnTo>
                  <a:lnTo>
                    <a:pt x="0" y="977"/>
                  </a:lnTo>
                  <a:lnTo>
                    <a:pt x="215" y="1257"/>
                  </a:lnTo>
                  <a:lnTo>
                    <a:pt x="520" y="1320"/>
                  </a:lnTo>
                </a:path>
              </a:pathLst>
            </a:custGeom>
            <a:ln w="3175">
              <a:solidFill>
                <a:srgbClr val="231F20"/>
              </a:solidFill>
            </a:ln>
          </p:spPr>
          <p:txBody>
            <a:bodyPr wrap="square" lIns="0" tIns="0" rIns="0" bIns="0" rtlCol="0"/>
            <a:lstStyle/>
            <a:p/>
          </p:txBody>
        </p:sp>
        <p:sp>
          <p:nvSpPr>
            <p:cNvPr id="7454" name="object 7454" descr=""/>
            <p:cNvSpPr/>
            <p:nvPr/>
          </p:nvSpPr>
          <p:spPr>
            <a:xfrm>
              <a:off x="5597362" y="2398315"/>
              <a:ext cx="635" cy="1270"/>
            </a:xfrm>
            <a:custGeom>
              <a:avLst/>
              <a:gdLst/>
              <a:ahLst/>
              <a:cxnLst/>
              <a:rect l="l" t="t" r="r" b="b"/>
              <a:pathLst>
                <a:path w="635" h="1269">
                  <a:moveTo>
                    <a:pt x="330" y="0"/>
                  </a:moveTo>
                  <a:lnTo>
                    <a:pt x="127" y="127"/>
                  </a:lnTo>
                  <a:lnTo>
                    <a:pt x="0" y="342"/>
                  </a:lnTo>
                  <a:lnTo>
                    <a:pt x="0" y="584"/>
                  </a:lnTo>
                  <a:lnTo>
                    <a:pt x="0" y="812"/>
                  </a:lnTo>
                  <a:lnTo>
                    <a:pt x="127" y="1041"/>
                  </a:lnTo>
                  <a:lnTo>
                    <a:pt x="330" y="1168"/>
                  </a:lnTo>
                </a:path>
              </a:pathLst>
            </a:custGeom>
            <a:ln w="3175">
              <a:solidFill>
                <a:srgbClr val="231F20"/>
              </a:solidFill>
            </a:ln>
          </p:spPr>
          <p:txBody>
            <a:bodyPr wrap="square" lIns="0" tIns="0" rIns="0" bIns="0" rtlCol="0"/>
            <a:lstStyle/>
            <a:p/>
          </p:txBody>
        </p:sp>
        <p:sp>
          <p:nvSpPr>
            <p:cNvPr id="7455" name="object 7455" descr=""/>
            <p:cNvSpPr/>
            <p:nvPr/>
          </p:nvSpPr>
          <p:spPr>
            <a:xfrm>
              <a:off x="5598133" y="2395106"/>
              <a:ext cx="635" cy="635"/>
            </a:xfrm>
            <a:custGeom>
              <a:avLst/>
              <a:gdLst/>
              <a:ahLst/>
              <a:cxnLst/>
              <a:rect l="l" t="t" r="r" b="b"/>
              <a:pathLst>
                <a:path w="635" h="635">
                  <a:moveTo>
                    <a:pt x="0" y="393"/>
                  </a:moveTo>
                  <a:lnTo>
                    <a:pt x="177" y="342"/>
                  </a:lnTo>
                  <a:lnTo>
                    <a:pt x="304" y="177"/>
                  </a:lnTo>
                  <a:lnTo>
                    <a:pt x="304" y="0"/>
                  </a:lnTo>
                </a:path>
              </a:pathLst>
            </a:custGeom>
            <a:ln w="3175">
              <a:solidFill>
                <a:srgbClr val="231F20"/>
              </a:solidFill>
            </a:ln>
          </p:spPr>
          <p:txBody>
            <a:bodyPr wrap="square" lIns="0" tIns="0" rIns="0" bIns="0" rtlCol="0"/>
            <a:lstStyle/>
            <a:p/>
          </p:txBody>
        </p:sp>
        <p:sp>
          <p:nvSpPr>
            <p:cNvPr id="7456" name="object 7456" descr=""/>
            <p:cNvSpPr/>
            <p:nvPr/>
          </p:nvSpPr>
          <p:spPr>
            <a:xfrm>
              <a:off x="5598130" y="2397417"/>
              <a:ext cx="635" cy="1270"/>
            </a:xfrm>
            <a:custGeom>
              <a:avLst/>
              <a:gdLst/>
              <a:ahLst/>
              <a:cxnLst/>
              <a:rect l="l" t="t" r="r" b="b"/>
              <a:pathLst>
                <a:path w="635" h="1269">
                  <a:moveTo>
                    <a:pt x="114" y="749"/>
                  </a:moveTo>
                  <a:lnTo>
                    <a:pt x="254" y="660"/>
                  </a:lnTo>
                  <a:lnTo>
                    <a:pt x="342" y="495"/>
                  </a:lnTo>
                  <a:lnTo>
                    <a:pt x="317" y="342"/>
                  </a:lnTo>
                  <a:lnTo>
                    <a:pt x="279" y="165"/>
                  </a:lnTo>
                  <a:lnTo>
                    <a:pt x="165" y="38"/>
                  </a:lnTo>
                  <a:lnTo>
                    <a:pt x="0" y="0"/>
                  </a:lnTo>
                </a:path>
              </a:pathLst>
            </a:custGeom>
            <a:ln w="3175">
              <a:solidFill>
                <a:srgbClr val="231F20"/>
              </a:solidFill>
            </a:ln>
          </p:spPr>
          <p:txBody>
            <a:bodyPr wrap="square" lIns="0" tIns="0" rIns="0" bIns="0" rtlCol="0"/>
            <a:lstStyle/>
            <a:p/>
          </p:txBody>
        </p:sp>
        <p:sp>
          <p:nvSpPr>
            <p:cNvPr id="7457" name="object 7457" descr=""/>
            <p:cNvSpPr/>
            <p:nvPr/>
          </p:nvSpPr>
          <p:spPr>
            <a:xfrm>
              <a:off x="5597363" y="239713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458" name="object 7458" descr=""/>
            <p:cNvSpPr/>
            <p:nvPr/>
          </p:nvSpPr>
          <p:spPr>
            <a:xfrm>
              <a:off x="5571343" y="2384429"/>
              <a:ext cx="635" cy="635"/>
            </a:xfrm>
            <a:custGeom>
              <a:avLst/>
              <a:gdLst/>
              <a:ahLst/>
              <a:cxnLst/>
              <a:rect l="l" t="t" r="r" b="b"/>
              <a:pathLst>
                <a:path w="635" h="635">
                  <a:moveTo>
                    <a:pt x="292" y="342"/>
                  </a:moveTo>
                  <a:lnTo>
                    <a:pt x="279" y="177"/>
                  </a:lnTo>
                  <a:lnTo>
                    <a:pt x="0" y="0"/>
                  </a:lnTo>
                </a:path>
              </a:pathLst>
            </a:custGeom>
            <a:ln w="3175">
              <a:solidFill>
                <a:srgbClr val="231F20"/>
              </a:solidFill>
            </a:ln>
          </p:spPr>
          <p:txBody>
            <a:bodyPr wrap="square" lIns="0" tIns="0" rIns="0" bIns="0" rtlCol="0"/>
            <a:lstStyle/>
            <a:p/>
          </p:txBody>
        </p:sp>
        <p:sp>
          <p:nvSpPr>
            <p:cNvPr id="7459" name="object 7459" descr=""/>
            <p:cNvSpPr/>
            <p:nvPr/>
          </p:nvSpPr>
          <p:spPr>
            <a:xfrm>
              <a:off x="5575430" y="239022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460" name="object 7460" descr=""/>
            <p:cNvSpPr/>
            <p:nvPr/>
          </p:nvSpPr>
          <p:spPr>
            <a:xfrm>
              <a:off x="5575573" y="2390278"/>
              <a:ext cx="635" cy="635"/>
            </a:xfrm>
            <a:custGeom>
              <a:avLst/>
              <a:gdLst/>
              <a:ahLst/>
              <a:cxnLst/>
              <a:rect l="l" t="t" r="r" b="b"/>
              <a:pathLst>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461" name="object 7461" descr=""/>
            <p:cNvSpPr/>
            <p:nvPr/>
          </p:nvSpPr>
          <p:spPr>
            <a:xfrm>
              <a:off x="5575416" y="2389745"/>
              <a:ext cx="635" cy="635"/>
            </a:xfrm>
            <a:custGeom>
              <a:avLst/>
              <a:gdLst/>
              <a:ahLst/>
              <a:cxnLst/>
              <a:rect l="l" t="t" r="r" b="b"/>
              <a:pathLst>
                <a:path w="635" h="635">
                  <a:moveTo>
                    <a:pt x="76" y="0"/>
                  </a:moveTo>
                  <a:lnTo>
                    <a:pt x="0" y="215"/>
                  </a:lnTo>
                  <a:lnTo>
                    <a:pt x="50" y="419"/>
                  </a:lnTo>
                  <a:lnTo>
                    <a:pt x="215" y="571"/>
                  </a:lnTo>
                </a:path>
              </a:pathLst>
            </a:custGeom>
            <a:ln w="3175">
              <a:solidFill>
                <a:srgbClr val="231F20"/>
              </a:solidFill>
            </a:ln>
          </p:spPr>
          <p:txBody>
            <a:bodyPr wrap="square" lIns="0" tIns="0" rIns="0" bIns="0" rtlCol="0"/>
            <a:lstStyle/>
            <a:p/>
          </p:txBody>
        </p:sp>
        <p:sp>
          <p:nvSpPr>
            <p:cNvPr id="7462" name="object 7462" descr=""/>
            <p:cNvSpPr/>
            <p:nvPr/>
          </p:nvSpPr>
          <p:spPr>
            <a:xfrm>
              <a:off x="5575430" y="2389956"/>
              <a:ext cx="0" cy="635"/>
            </a:xfrm>
            <a:custGeom>
              <a:avLst/>
              <a:gdLst/>
              <a:ahLst/>
              <a:cxnLst/>
              <a:rect l="l" t="t" r="r" b="b"/>
              <a:pathLst>
                <a:path w="0" h="635">
                  <a:moveTo>
                    <a:pt x="0" y="0"/>
                  </a:moveTo>
                </a:path>
                <a:path w="0" h="635">
                  <a:moveTo>
                    <a:pt x="0" y="0"/>
                  </a:moveTo>
                </a:path>
                <a:path w="0" h="635">
                  <a:moveTo>
                    <a:pt x="0" y="0"/>
                  </a:moveTo>
                </a:path>
              </a:pathLst>
            </a:custGeom>
            <a:ln w="3175">
              <a:solidFill>
                <a:srgbClr val="231F20"/>
              </a:solidFill>
            </a:ln>
          </p:spPr>
          <p:txBody>
            <a:bodyPr wrap="square" lIns="0" tIns="0" rIns="0" bIns="0" rtlCol="0"/>
            <a:lstStyle/>
            <a:p/>
          </p:txBody>
        </p:sp>
        <p:sp>
          <p:nvSpPr>
            <p:cNvPr id="7463" name="object 7463" descr=""/>
            <p:cNvSpPr/>
            <p:nvPr/>
          </p:nvSpPr>
          <p:spPr>
            <a:xfrm>
              <a:off x="5575442" y="2389745"/>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7464" name="object 7464" descr=""/>
            <p:cNvSpPr/>
            <p:nvPr/>
          </p:nvSpPr>
          <p:spPr>
            <a:xfrm>
              <a:off x="5576534" y="2390626"/>
              <a:ext cx="635" cy="635"/>
            </a:xfrm>
            <a:custGeom>
              <a:avLst/>
              <a:gdLst/>
              <a:ahLst/>
              <a:cxnLst/>
              <a:rect l="l" t="t" r="r" b="b"/>
              <a:pathLst>
                <a:path w="635" h="635">
                  <a:moveTo>
                    <a:pt x="0" y="0"/>
                  </a:moveTo>
                  <a:lnTo>
                    <a:pt x="38" y="0"/>
                  </a:lnTo>
                </a:path>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465" name="object 7465" descr=""/>
            <p:cNvSpPr/>
            <p:nvPr/>
          </p:nvSpPr>
          <p:spPr>
            <a:xfrm>
              <a:off x="5576764" y="2390575"/>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7466" name="object 7466" descr=""/>
            <p:cNvSpPr/>
            <p:nvPr/>
          </p:nvSpPr>
          <p:spPr>
            <a:xfrm>
              <a:off x="5576472" y="2390436"/>
              <a:ext cx="635" cy="635"/>
            </a:xfrm>
            <a:custGeom>
              <a:avLst/>
              <a:gdLst/>
              <a:ahLst/>
              <a:cxnLst/>
              <a:rect l="l" t="t" r="r" b="b"/>
              <a:pathLst>
                <a:path w="635" h="635">
                  <a:moveTo>
                    <a:pt x="0" y="165"/>
                  </a:moveTo>
                </a:path>
                <a:path w="635" h="635">
                  <a:moveTo>
                    <a:pt x="0" y="165"/>
                  </a:moveTo>
                  <a:lnTo>
                    <a:pt x="203" y="228"/>
                  </a:lnTo>
                  <a:lnTo>
                    <a:pt x="419" y="165"/>
                  </a:lnTo>
                  <a:lnTo>
                    <a:pt x="558" y="0"/>
                  </a:lnTo>
                </a:path>
              </a:pathLst>
            </a:custGeom>
            <a:ln w="3175">
              <a:solidFill>
                <a:srgbClr val="231F20"/>
              </a:solidFill>
            </a:ln>
          </p:spPr>
          <p:txBody>
            <a:bodyPr wrap="square" lIns="0" tIns="0" rIns="0" bIns="0" rtlCol="0"/>
            <a:lstStyle/>
            <a:p/>
          </p:txBody>
        </p:sp>
        <p:sp>
          <p:nvSpPr>
            <p:cNvPr id="7467" name="object 7467" descr=""/>
            <p:cNvSpPr/>
            <p:nvPr/>
          </p:nvSpPr>
          <p:spPr>
            <a:xfrm>
              <a:off x="5576881" y="2390475"/>
              <a:ext cx="635" cy="635"/>
            </a:xfrm>
            <a:custGeom>
              <a:avLst/>
              <a:gdLst/>
              <a:ahLst/>
              <a:cxnLst/>
              <a:rect l="l" t="t" r="r" b="b"/>
              <a:pathLst>
                <a:path w="635" h="635">
                  <a:moveTo>
                    <a:pt x="0" y="88"/>
                  </a:moveTo>
                </a:path>
                <a:path w="635" h="635">
                  <a:moveTo>
                    <a:pt x="0" y="88"/>
                  </a:moveTo>
                </a:path>
              </a:pathLst>
            </a:custGeom>
            <a:ln w="3175">
              <a:solidFill>
                <a:srgbClr val="231F20"/>
              </a:solidFill>
            </a:ln>
          </p:spPr>
          <p:txBody>
            <a:bodyPr wrap="square" lIns="0" tIns="0" rIns="0" bIns="0" rtlCol="0"/>
            <a:lstStyle/>
            <a:p/>
          </p:txBody>
        </p:sp>
        <p:sp>
          <p:nvSpPr>
            <p:cNvPr id="7468" name="object 7468" descr=""/>
            <p:cNvSpPr/>
            <p:nvPr/>
          </p:nvSpPr>
          <p:spPr>
            <a:xfrm>
              <a:off x="5576782" y="2390067"/>
              <a:ext cx="635" cy="635"/>
            </a:xfrm>
            <a:custGeom>
              <a:avLst/>
              <a:gdLst/>
              <a:ahLst/>
              <a:cxnLst/>
              <a:rect l="l" t="t" r="r" b="b"/>
              <a:pathLst>
                <a:path w="635" h="635">
                  <a:moveTo>
                    <a:pt x="0" y="0"/>
                  </a:moveTo>
                </a:path>
                <a:path w="635" h="635">
                  <a:moveTo>
                    <a:pt x="0" y="0"/>
                  </a:moveTo>
                </a:path>
                <a:path w="635" h="635">
                  <a:moveTo>
                    <a:pt x="0" y="0"/>
                  </a:moveTo>
                </a:path>
                <a:path w="635" h="635">
                  <a:moveTo>
                    <a:pt x="0" y="0"/>
                  </a:moveTo>
                  <a:lnTo>
                    <a:pt x="63" y="0"/>
                  </a:lnTo>
                </a:path>
              </a:pathLst>
            </a:custGeom>
            <a:ln w="3175">
              <a:solidFill>
                <a:srgbClr val="231F20"/>
              </a:solidFill>
            </a:ln>
          </p:spPr>
          <p:txBody>
            <a:bodyPr wrap="square" lIns="0" tIns="0" rIns="0" bIns="0" rtlCol="0"/>
            <a:lstStyle/>
            <a:p/>
          </p:txBody>
        </p:sp>
        <p:sp>
          <p:nvSpPr>
            <p:cNvPr id="7469" name="object 7469" descr=""/>
            <p:cNvSpPr/>
            <p:nvPr/>
          </p:nvSpPr>
          <p:spPr>
            <a:xfrm>
              <a:off x="5575865" y="238947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470" name="object 7470" descr=""/>
            <p:cNvSpPr/>
            <p:nvPr/>
          </p:nvSpPr>
          <p:spPr>
            <a:xfrm>
              <a:off x="5575747" y="238933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471" name="object 7471" descr=""/>
            <p:cNvSpPr/>
            <p:nvPr/>
          </p:nvSpPr>
          <p:spPr>
            <a:xfrm>
              <a:off x="5575703" y="2389088"/>
              <a:ext cx="0" cy="635"/>
            </a:xfrm>
            <a:custGeom>
              <a:avLst/>
              <a:gdLst/>
              <a:ahLst/>
              <a:cxnLst/>
              <a:rect l="l" t="t" r="r" b="b"/>
              <a:pathLst>
                <a:path w="0" h="635">
                  <a:moveTo>
                    <a:pt x="0" y="0"/>
                  </a:moveTo>
                  <a:lnTo>
                    <a:pt x="0" y="50"/>
                  </a:lnTo>
                </a:path>
              </a:pathLst>
            </a:custGeom>
            <a:ln w="3175">
              <a:solidFill>
                <a:srgbClr val="231F20"/>
              </a:solidFill>
            </a:ln>
          </p:spPr>
          <p:txBody>
            <a:bodyPr wrap="square" lIns="0" tIns="0" rIns="0" bIns="0" rtlCol="0"/>
            <a:lstStyle/>
            <a:p/>
          </p:txBody>
        </p:sp>
        <p:sp>
          <p:nvSpPr>
            <p:cNvPr id="7472" name="object 7472" descr=""/>
            <p:cNvSpPr/>
            <p:nvPr/>
          </p:nvSpPr>
          <p:spPr>
            <a:xfrm>
              <a:off x="5579212" y="2416076"/>
              <a:ext cx="635" cy="0"/>
            </a:xfrm>
            <a:custGeom>
              <a:avLst/>
              <a:gdLst/>
              <a:ahLst/>
              <a:cxnLst/>
              <a:rect l="l" t="t" r="r" b="b"/>
              <a:pathLst>
                <a:path w="635" h="0">
                  <a:moveTo>
                    <a:pt x="0" y="0"/>
                  </a:moveTo>
                  <a:lnTo>
                    <a:pt x="177" y="0"/>
                  </a:lnTo>
                </a:path>
                <a:path w="635" h="0">
                  <a:moveTo>
                    <a:pt x="0" y="0"/>
                  </a:moveTo>
                  <a:lnTo>
                    <a:pt x="88" y="0"/>
                  </a:lnTo>
                </a:path>
              </a:pathLst>
            </a:custGeom>
            <a:ln w="3175">
              <a:solidFill>
                <a:srgbClr val="231F20"/>
              </a:solidFill>
            </a:ln>
          </p:spPr>
          <p:txBody>
            <a:bodyPr wrap="square" lIns="0" tIns="0" rIns="0" bIns="0" rtlCol="0"/>
            <a:lstStyle/>
            <a:p/>
          </p:txBody>
        </p:sp>
        <p:sp>
          <p:nvSpPr>
            <p:cNvPr id="7473" name="object 7473" descr=""/>
            <p:cNvSpPr/>
            <p:nvPr/>
          </p:nvSpPr>
          <p:spPr>
            <a:xfrm>
              <a:off x="5578722" y="2384783"/>
              <a:ext cx="635" cy="635"/>
            </a:xfrm>
            <a:custGeom>
              <a:avLst/>
              <a:gdLst/>
              <a:ahLst/>
              <a:cxnLst/>
              <a:rect l="l" t="t" r="r" b="b"/>
              <a:pathLst>
                <a:path w="635" h="635">
                  <a:moveTo>
                    <a:pt x="38" y="38"/>
                  </a:moveTo>
                </a:path>
              </a:pathLst>
            </a:custGeom>
            <a:ln w="3175">
              <a:solidFill>
                <a:srgbClr val="231F20"/>
              </a:solidFill>
            </a:ln>
          </p:spPr>
          <p:txBody>
            <a:bodyPr wrap="square" lIns="0" tIns="0" rIns="0" bIns="0" rtlCol="0"/>
            <a:lstStyle/>
            <a:p/>
          </p:txBody>
        </p:sp>
        <p:sp>
          <p:nvSpPr>
            <p:cNvPr id="7474" name="object 7474" descr=""/>
            <p:cNvSpPr/>
            <p:nvPr/>
          </p:nvSpPr>
          <p:spPr>
            <a:xfrm>
              <a:off x="5586078" y="2388070"/>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475" name="object 7475" descr=""/>
            <p:cNvSpPr/>
            <p:nvPr/>
          </p:nvSpPr>
          <p:spPr>
            <a:xfrm>
              <a:off x="5576317" y="2374614"/>
              <a:ext cx="1270" cy="635"/>
            </a:xfrm>
            <a:custGeom>
              <a:avLst/>
              <a:gdLst/>
              <a:ahLst/>
              <a:cxnLst/>
              <a:rect l="l" t="t" r="r" b="b"/>
              <a:pathLst>
                <a:path w="1270" h="635">
                  <a:moveTo>
                    <a:pt x="0" y="0"/>
                  </a:moveTo>
                  <a:lnTo>
                    <a:pt x="139" y="355"/>
                  </a:lnTo>
                  <a:lnTo>
                    <a:pt x="495" y="596"/>
                  </a:lnTo>
                  <a:lnTo>
                    <a:pt x="876" y="596"/>
                  </a:lnTo>
                </a:path>
              </a:pathLst>
            </a:custGeom>
            <a:ln w="3175">
              <a:solidFill>
                <a:srgbClr val="231F20"/>
              </a:solidFill>
            </a:ln>
          </p:spPr>
          <p:txBody>
            <a:bodyPr wrap="square" lIns="0" tIns="0" rIns="0" bIns="0" rtlCol="0"/>
            <a:lstStyle/>
            <a:p/>
          </p:txBody>
        </p:sp>
        <p:sp>
          <p:nvSpPr>
            <p:cNvPr id="7476" name="object 7476" descr=""/>
            <p:cNvSpPr/>
            <p:nvPr/>
          </p:nvSpPr>
          <p:spPr>
            <a:xfrm>
              <a:off x="5580832" y="238158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477" name="object 7477" descr=""/>
            <p:cNvSpPr/>
            <p:nvPr/>
          </p:nvSpPr>
          <p:spPr>
            <a:xfrm>
              <a:off x="5586239" y="238804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478" name="object 7478" descr=""/>
            <p:cNvSpPr/>
            <p:nvPr/>
          </p:nvSpPr>
          <p:spPr>
            <a:xfrm>
              <a:off x="5584885" y="2389272"/>
              <a:ext cx="635" cy="635"/>
            </a:xfrm>
            <a:custGeom>
              <a:avLst/>
              <a:gdLst/>
              <a:ahLst/>
              <a:cxnLst/>
              <a:rect l="l" t="t" r="r" b="b"/>
              <a:pathLst>
                <a:path w="635" h="635">
                  <a:moveTo>
                    <a:pt x="38" y="38"/>
                  </a:moveTo>
                  <a:lnTo>
                    <a:pt x="0" y="0"/>
                  </a:lnTo>
                </a:path>
              </a:pathLst>
            </a:custGeom>
            <a:ln w="3175">
              <a:solidFill>
                <a:srgbClr val="231F20"/>
              </a:solidFill>
            </a:ln>
          </p:spPr>
          <p:txBody>
            <a:bodyPr wrap="square" lIns="0" tIns="0" rIns="0" bIns="0" rtlCol="0"/>
            <a:lstStyle/>
            <a:p/>
          </p:txBody>
        </p:sp>
        <p:sp>
          <p:nvSpPr>
            <p:cNvPr id="7479" name="object 7479" descr=""/>
            <p:cNvSpPr/>
            <p:nvPr/>
          </p:nvSpPr>
          <p:spPr>
            <a:xfrm>
              <a:off x="5584334" y="2388728"/>
              <a:ext cx="635" cy="635"/>
            </a:xfrm>
            <a:custGeom>
              <a:avLst/>
              <a:gdLst/>
              <a:ahLst/>
              <a:cxnLst/>
              <a:rect l="l" t="t" r="r" b="b"/>
              <a:pathLst>
                <a:path w="635" h="635">
                  <a:moveTo>
                    <a:pt x="38" y="38"/>
                  </a:moveTo>
                  <a:lnTo>
                    <a:pt x="0" y="0"/>
                  </a:lnTo>
                </a:path>
                <a:path w="635" h="635">
                  <a:moveTo>
                    <a:pt x="38" y="38"/>
                  </a:moveTo>
                  <a:lnTo>
                    <a:pt x="0" y="0"/>
                  </a:lnTo>
                </a:path>
              </a:pathLst>
            </a:custGeom>
            <a:ln w="3175">
              <a:solidFill>
                <a:srgbClr val="231F20"/>
              </a:solidFill>
            </a:ln>
          </p:spPr>
          <p:txBody>
            <a:bodyPr wrap="square" lIns="0" tIns="0" rIns="0" bIns="0" rtlCol="0"/>
            <a:lstStyle/>
            <a:p/>
          </p:txBody>
        </p:sp>
        <p:sp>
          <p:nvSpPr>
            <p:cNvPr id="7480" name="object 7480" descr=""/>
            <p:cNvSpPr/>
            <p:nvPr/>
          </p:nvSpPr>
          <p:spPr>
            <a:xfrm>
              <a:off x="5584885" y="2389272"/>
              <a:ext cx="635" cy="635"/>
            </a:xfrm>
            <a:custGeom>
              <a:avLst/>
              <a:gdLst/>
              <a:ahLst/>
              <a:cxnLst/>
              <a:rect l="l" t="t" r="r" b="b"/>
              <a:pathLst>
                <a:path w="635" h="635">
                  <a:moveTo>
                    <a:pt x="38" y="38"/>
                  </a:moveTo>
                  <a:lnTo>
                    <a:pt x="0" y="0"/>
                  </a:lnTo>
                </a:path>
              </a:pathLst>
            </a:custGeom>
            <a:ln w="3175">
              <a:solidFill>
                <a:srgbClr val="231F20"/>
              </a:solidFill>
            </a:ln>
          </p:spPr>
          <p:txBody>
            <a:bodyPr wrap="square" lIns="0" tIns="0" rIns="0" bIns="0" rtlCol="0"/>
            <a:lstStyle/>
            <a:p/>
          </p:txBody>
        </p:sp>
        <p:sp>
          <p:nvSpPr>
            <p:cNvPr id="7481" name="object 7481" descr=""/>
            <p:cNvSpPr/>
            <p:nvPr/>
          </p:nvSpPr>
          <p:spPr>
            <a:xfrm>
              <a:off x="5579540" y="2385069"/>
              <a:ext cx="635" cy="635"/>
            </a:xfrm>
            <a:custGeom>
              <a:avLst/>
              <a:gdLst/>
              <a:ahLst/>
              <a:cxnLst/>
              <a:rect l="l" t="t" r="r" b="b"/>
              <a:pathLst>
                <a:path w="635" h="635">
                  <a:moveTo>
                    <a:pt x="50" y="25"/>
                  </a:moveTo>
                </a:path>
              </a:pathLst>
            </a:custGeom>
            <a:ln w="3175">
              <a:solidFill>
                <a:srgbClr val="231F20"/>
              </a:solidFill>
            </a:ln>
          </p:spPr>
          <p:txBody>
            <a:bodyPr wrap="square" lIns="0" tIns="0" rIns="0" bIns="0" rtlCol="0"/>
            <a:lstStyle/>
            <a:p/>
          </p:txBody>
        </p:sp>
        <p:sp>
          <p:nvSpPr>
            <p:cNvPr id="7482" name="object 7482" descr=""/>
            <p:cNvSpPr/>
            <p:nvPr/>
          </p:nvSpPr>
          <p:spPr>
            <a:xfrm>
              <a:off x="5579080" y="2384187"/>
              <a:ext cx="635" cy="635"/>
            </a:xfrm>
            <a:custGeom>
              <a:avLst/>
              <a:gdLst/>
              <a:ahLst/>
              <a:cxnLst/>
              <a:rect l="l" t="t" r="r" b="b"/>
              <a:pathLst>
                <a:path w="635" h="635">
                  <a:moveTo>
                    <a:pt x="76" y="50"/>
                  </a:moveTo>
                </a:path>
              </a:pathLst>
            </a:custGeom>
            <a:ln w="3175">
              <a:solidFill>
                <a:srgbClr val="231F20"/>
              </a:solidFill>
            </a:ln>
          </p:spPr>
          <p:txBody>
            <a:bodyPr wrap="square" lIns="0" tIns="0" rIns="0" bIns="0" rtlCol="0"/>
            <a:lstStyle/>
            <a:p/>
          </p:txBody>
        </p:sp>
        <p:sp>
          <p:nvSpPr>
            <p:cNvPr id="7483" name="object 7483" descr=""/>
            <p:cNvSpPr/>
            <p:nvPr/>
          </p:nvSpPr>
          <p:spPr>
            <a:xfrm>
              <a:off x="5579893" y="2383109"/>
              <a:ext cx="635" cy="635"/>
            </a:xfrm>
            <a:custGeom>
              <a:avLst/>
              <a:gdLst/>
              <a:ahLst/>
              <a:cxnLst/>
              <a:rect l="l" t="t" r="r" b="b"/>
              <a:pathLst>
                <a:path w="635" h="635">
                  <a:moveTo>
                    <a:pt x="76" y="38"/>
                  </a:moveTo>
                </a:path>
              </a:pathLst>
            </a:custGeom>
            <a:ln w="3175">
              <a:solidFill>
                <a:srgbClr val="231F20"/>
              </a:solidFill>
            </a:ln>
          </p:spPr>
          <p:txBody>
            <a:bodyPr wrap="square" lIns="0" tIns="0" rIns="0" bIns="0" rtlCol="0"/>
            <a:lstStyle/>
            <a:p/>
          </p:txBody>
        </p:sp>
        <p:sp>
          <p:nvSpPr>
            <p:cNvPr id="7484" name="object 7484" descr=""/>
            <p:cNvSpPr/>
            <p:nvPr/>
          </p:nvSpPr>
          <p:spPr>
            <a:xfrm>
              <a:off x="5578988" y="2384163"/>
              <a:ext cx="635" cy="635"/>
            </a:xfrm>
            <a:custGeom>
              <a:avLst/>
              <a:gdLst/>
              <a:ahLst/>
              <a:cxnLst/>
              <a:rect l="l" t="t" r="r" b="b"/>
              <a:pathLst>
                <a:path w="635" h="635">
                  <a:moveTo>
                    <a:pt x="88" y="25"/>
                  </a:moveTo>
                </a:path>
              </a:pathLst>
            </a:custGeom>
            <a:ln w="3175">
              <a:solidFill>
                <a:srgbClr val="231F20"/>
              </a:solidFill>
            </a:ln>
          </p:spPr>
          <p:txBody>
            <a:bodyPr wrap="square" lIns="0" tIns="0" rIns="0" bIns="0" rtlCol="0"/>
            <a:lstStyle/>
            <a:p/>
          </p:txBody>
        </p:sp>
        <p:sp>
          <p:nvSpPr>
            <p:cNvPr id="7485" name="object 7485" descr=""/>
            <p:cNvSpPr/>
            <p:nvPr/>
          </p:nvSpPr>
          <p:spPr>
            <a:xfrm>
              <a:off x="5579800" y="2383072"/>
              <a:ext cx="635" cy="635"/>
            </a:xfrm>
            <a:custGeom>
              <a:avLst/>
              <a:gdLst/>
              <a:ahLst/>
              <a:cxnLst/>
              <a:rect l="l" t="t" r="r" b="b"/>
              <a:pathLst>
                <a:path w="635" h="635">
                  <a:moveTo>
                    <a:pt x="88" y="38"/>
                  </a:moveTo>
                </a:path>
                <a:path w="635" h="635">
                  <a:moveTo>
                    <a:pt x="88" y="38"/>
                  </a:moveTo>
                </a:path>
                <a:path w="635" h="635">
                  <a:moveTo>
                    <a:pt x="88" y="38"/>
                  </a:moveTo>
                </a:path>
                <a:path w="635" h="635">
                  <a:moveTo>
                    <a:pt x="88" y="38"/>
                  </a:moveTo>
                </a:path>
              </a:pathLst>
            </a:custGeom>
            <a:ln w="3175">
              <a:solidFill>
                <a:srgbClr val="231F20"/>
              </a:solidFill>
            </a:ln>
          </p:spPr>
          <p:txBody>
            <a:bodyPr wrap="square" lIns="0" tIns="0" rIns="0" bIns="0" rtlCol="0"/>
            <a:lstStyle/>
            <a:p/>
          </p:txBody>
        </p:sp>
        <p:sp>
          <p:nvSpPr>
            <p:cNvPr id="7486" name="object 7486" descr=""/>
            <p:cNvSpPr/>
            <p:nvPr/>
          </p:nvSpPr>
          <p:spPr>
            <a:xfrm>
              <a:off x="5579645" y="2383061"/>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7487" name="object 7487" descr=""/>
            <p:cNvSpPr/>
            <p:nvPr/>
          </p:nvSpPr>
          <p:spPr>
            <a:xfrm>
              <a:off x="5581327" y="2382165"/>
              <a:ext cx="635" cy="635"/>
            </a:xfrm>
            <a:custGeom>
              <a:avLst/>
              <a:gdLst/>
              <a:ahLst/>
              <a:cxnLst/>
              <a:rect l="l" t="t" r="r" b="b"/>
              <a:pathLst>
                <a:path w="635" h="635">
                  <a:moveTo>
                    <a:pt x="38" y="76"/>
                  </a:moveTo>
                  <a:lnTo>
                    <a:pt x="0" y="0"/>
                  </a:lnTo>
                </a:path>
              </a:pathLst>
            </a:custGeom>
            <a:ln w="3175">
              <a:solidFill>
                <a:srgbClr val="231F20"/>
              </a:solidFill>
            </a:ln>
          </p:spPr>
          <p:txBody>
            <a:bodyPr wrap="square" lIns="0" tIns="0" rIns="0" bIns="0" rtlCol="0"/>
            <a:lstStyle/>
            <a:p/>
          </p:txBody>
        </p:sp>
        <p:sp>
          <p:nvSpPr>
            <p:cNvPr id="7488" name="object 7488" descr=""/>
            <p:cNvSpPr/>
            <p:nvPr/>
          </p:nvSpPr>
          <p:spPr>
            <a:xfrm>
              <a:off x="5585338" y="2387389"/>
              <a:ext cx="635" cy="635"/>
            </a:xfrm>
            <a:custGeom>
              <a:avLst/>
              <a:gdLst/>
              <a:ahLst/>
              <a:cxnLst/>
              <a:rect l="l" t="t" r="r" b="b"/>
              <a:pathLst>
                <a:path w="635" h="635">
                  <a:moveTo>
                    <a:pt x="88" y="12"/>
                  </a:moveTo>
                </a:path>
              </a:pathLst>
            </a:custGeom>
            <a:ln w="3175">
              <a:solidFill>
                <a:srgbClr val="231F20"/>
              </a:solidFill>
            </a:ln>
          </p:spPr>
          <p:txBody>
            <a:bodyPr wrap="square" lIns="0" tIns="0" rIns="0" bIns="0" rtlCol="0"/>
            <a:lstStyle/>
            <a:p/>
          </p:txBody>
        </p:sp>
        <p:sp>
          <p:nvSpPr>
            <p:cNvPr id="7489" name="object 7489" descr=""/>
            <p:cNvSpPr/>
            <p:nvPr/>
          </p:nvSpPr>
          <p:spPr>
            <a:xfrm>
              <a:off x="5579188" y="2399022"/>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7490" name="object 7490" descr=""/>
            <p:cNvSpPr/>
            <p:nvPr/>
          </p:nvSpPr>
          <p:spPr>
            <a:xfrm>
              <a:off x="5580519" y="2381708"/>
              <a:ext cx="635" cy="635"/>
            </a:xfrm>
            <a:custGeom>
              <a:avLst/>
              <a:gdLst/>
              <a:ahLst/>
              <a:cxnLst/>
              <a:rect l="l" t="t" r="r" b="b"/>
              <a:pathLst>
                <a:path w="635" h="635">
                  <a:moveTo>
                    <a:pt x="63" y="25"/>
                  </a:moveTo>
                </a:path>
                <a:path w="635" h="635">
                  <a:moveTo>
                    <a:pt x="63" y="25"/>
                  </a:moveTo>
                </a:path>
                <a:path w="635" h="635">
                  <a:moveTo>
                    <a:pt x="63" y="25"/>
                  </a:moveTo>
                </a:path>
                <a:path w="635" h="635">
                  <a:moveTo>
                    <a:pt x="63" y="25"/>
                  </a:moveTo>
                  <a:lnTo>
                    <a:pt x="0" y="25"/>
                  </a:lnTo>
                </a:path>
                <a:path w="635" h="635">
                  <a:moveTo>
                    <a:pt x="63" y="25"/>
                  </a:moveTo>
                </a:path>
                <a:path w="635" h="635">
                  <a:moveTo>
                    <a:pt x="63" y="25"/>
                  </a:moveTo>
                  <a:lnTo>
                    <a:pt x="0" y="25"/>
                  </a:lnTo>
                </a:path>
              </a:pathLst>
            </a:custGeom>
            <a:ln w="3175">
              <a:solidFill>
                <a:srgbClr val="231F20"/>
              </a:solidFill>
            </a:ln>
          </p:spPr>
          <p:txBody>
            <a:bodyPr wrap="square" lIns="0" tIns="0" rIns="0" bIns="0" rtlCol="0"/>
            <a:lstStyle/>
            <a:p/>
          </p:txBody>
        </p:sp>
        <p:sp>
          <p:nvSpPr>
            <p:cNvPr id="7491" name="object 7491" descr=""/>
            <p:cNvSpPr/>
            <p:nvPr/>
          </p:nvSpPr>
          <p:spPr>
            <a:xfrm>
              <a:off x="5580185" y="2381758"/>
              <a:ext cx="635" cy="635"/>
            </a:xfrm>
            <a:custGeom>
              <a:avLst/>
              <a:gdLst/>
              <a:ahLst/>
              <a:cxnLst/>
              <a:rect l="l" t="t" r="r" b="b"/>
              <a:pathLst>
                <a:path w="635" h="635">
                  <a:moveTo>
                    <a:pt x="50" y="0"/>
                  </a:moveTo>
                  <a:lnTo>
                    <a:pt x="0" y="38"/>
                  </a:lnTo>
                </a:path>
              </a:pathLst>
            </a:custGeom>
            <a:ln w="3175">
              <a:solidFill>
                <a:srgbClr val="231F20"/>
              </a:solidFill>
            </a:ln>
          </p:spPr>
          <p:txBody>
            <a:bodyPr wrap="square" lIns="0" tIns="0" rIns="0" bIns="0" rtlCol="0"/>
            <a:lstStyle/>
            <a:p/>
          </p:txBody>
        </p:sp>
        <p:sp>
          <p:nvSpPr>
            <p:cNvPr id="7492" name="object 7492" descr=""/>
            <p:cNvSpPr/>
            <p:nvPr/>
          </p:nvSpPr>
          <p:spPr>
            <a:xfrm>
              <a:off x="5580093" y="2381643"/>
              <a:ext cx="635" cy="635"/>
            </a:xfrm>
            <a:custGeom>
              <a:avLst/>
              <a:gdLst/>
              <a:ahLst/>
              <a:cxnLst/>
              <a:rect l="l" t="t" r="r" b="b"/>
              <a:pathLst>
                <a:path w="635" h="635">
                  <a:moveTo>
                    <a:pt x="546" y="114"/>
                  </a:moveTo>
                  <a:lnTo>
                    <a:pt x="355" y="0"/>
                  </a:lnTo>
                  <a:lnTo>
                    <a:pt x="114" y="63"/>
                  </a:lnTo>
                  <a:lnTo>
                    <a:pt x="0" y="254"/>
                  </a:lnTo>
                </a:path>
              </a:pathLst>
            </a:custGeom>
            <a:ln w="3175">
              <a:solidFill>
                <a:srgbClr val="231F20"/>
              </a:solidFill>
            </a:ln>
          </p:spPr>
          <p:txBody>
            <a:bodyPr wrap="square" lIns="0" tIns="0" rIns="0" bIns="0" rtlCol="0"/>
            <a:lstStyle/>
            <a:p/>
          </p:txBody>
        </p:sp>
        <p:sp>
          <p:nvSpPr>
            <p:cNvPr id="7493" name="object 7493" descr=""/>
            <p:cNvSpPr/>
            <p:nvPr/>
          </p:nvSpPr>
          <p:spPr>
            <a:xfrm>
              <a:off x="5580241" y="2381721"/>
              <a:ext cx="635" cy="635"/>
            </a:xfrm>
            <a:custGeom>
              <a:avLst/>
              <a:gdLst/>
              <a:ahLst/>
              <a:cxnLst/>
              <a:rect l="l" t="t" r="r" b="b"/>
              <a:pathLst>
                <a:path w="635" h="635">
                  <a:moveTo>
                    <a:pt x="63" y="0"/>
                  </a:moveTo>
                </a:path>
                <a:path w="635" h="635">
                  <a:moveTo>
                    <a:pt x="63" y="0"/>
                  </a:moveTo>
                </a:path>
              </a:pathLst>
            </a:custGeom>
            <a:ln w="3175">
              <a:solidFill>
                <a:srgbClr val="231F20"/>
              </a:solidFill>
            </a:ln>
          </p:spPr>
          <p:txBody>
            <a:bodyPr wrap="square" lIns="0" tIns="0" rIns="0" bIns="0" rtlCol="0"/>
            <a:lstStyle/>
            <a:p/>
          </p:txBody>
        </p:sp>
        <p:sp>
          <p:nvSpPr>
            <p:cNvPr id="7494" name="object 7494" descr=""/>
            <p:cNvSpPr/>
            <p:nvPr/>
          </p:nvSpPr>
          <p:spPr>
            <a:xfrm>
              <a:off x="5581295" y="2382116"/>
              <a:ext cx="635" cy="635"/>
            </a:xfrm>
            <a:custGeom>
              <a:avLst/>
              <a:gdLst/>
              <a:ahLst/>
              <a:cxnLst/>
              <a:rect l="l" t="t" r="r" b="b"/>
              <a:pathLst>
                <a:path w="635" h="635">
                  <a:moveTo>
                    <a:pt x="38" y="63"/>
                  </a:moveTo>
                </a:path>
              </a:pathLst>
            </a:custGeom>
            <a:ln w="3175">
              <a:solidFill>
                <a:srgbClr val="231F20"/>
              </a:solidFill>
            </a:ln>
          </p:spPr>
          <p:txBody>
            <a:bodyPr wrap="square" lIns="0" tIns="0" rIns="0" bIns="0" rtlCol="0"/>
            <a:lstStyle/>
            <a:p/>
          </p:txBody>
        </p:sp>
        <p:sp>
          <p:nvSpPr>
            <p:cNvPr id="7495" name="object 7495" descr=""/>
            <p:cNvSpPr/>
            <p:nvPr/>
          </p:nvSpPr>
          <p:spPr>
            <a:xfrm>
              <a:off x="5581365" y="2382451"/>
              <a:ext cx="635" cy="635"/>
            </a:xfrm>
            <a:custGeom>
              <a:avLst/>
              <a:gdLst/>
              <a:ahLst/>
              <a:cxnLst/>
              <a:rect l="l" t="t" r="r" b="b"/>
              <a:pathLst>
                <a:path w="635" h="635">
                  <a:moveTo>
                    <a:pt x="0" y="63"/>
                  </a:moveTo>
                </a:path>
                <a:path w="635" h="635">
                  <a:moveTo>
                    <a:pt x="0" y="63"/>
                  </a:moveTo>
                </a:path>
              </a:pathLst>
            </a:custGeom>
            <a:ln w="3175">
              <a:solidFill>
                <a:srgbClr val="231F20"/>
              </a:solidFill>
            </a:ln>
          </p:spPr>
          <p:txBody>
            <a:bodyPr wrap="square" lIns="0" tIns="0" rIns="0" bIns="0" rtlCol="0"/>
            <a:lstStyle/>
            <a:p/>
          </p:txBody>
        </p:sp>
        <p:sp>
          <p:nvSpPr>
            <p:cNvPr id="7496" name="object 7496" descr=""/>
            <p:cNvSpPr/>
            <p:nvPr/>
          </p:nvSpPr>
          <p:spPr>
            <a:xfrm>
              <a:off x="5581289" y="2382116"/>
              <a:ext cx="635" cy="635"/>
            </a:xfrm>
            <a:custGeom>
              <a:avLst/>
              <a:gdLst/>
              <a:ahLst/>
              <a:cxnLst/>
              <a:rect l="l" t="t" r="r" b="b"/>
              <a:pathLst>
                <a:path w="635" h="635">
                  <a:moveTo>
                    <a:pt x="38" y="50"/>
                  </a:moveTo>
                </a:path>
              </a:pathLst>
            </a:custGeom>
            <a:ln w="3175">
              <a:solidFill>
                <a:srgbClr val="231F20"/>
              </a:solidFill>
            </a:ln>
          </p:spPr>
          <p:txBody>
            <a:bodyPr wrap="square" lIns="0" tIns="0" rIns="0" bIns="0" rtlCol="0"/>
            <a:lstStyle/>
            <a:p/>
          </p:txBody>
        </p:sp>
        <p:sp>
          <p:nvSpPr>
            <p:cNvPr id="7497" name="object 7497" descr=""/>
            <p:cNvSpPr/>
            <p:nvPr/>
          </p:nvSpPr>
          <p:spPr>
            <a:xfrm>
              <a:off x="5581187" y="2382031"/>
              <a:ext cx="635" cy="635"/>
            </a:xfrm>
            <a:custGeom>
              <a:avLst/>
              <a:gdLst/>
              <a:ahLst/>
              <a:cxnLst/>
              <a:rect l="l" t="t" r="r" b="b"/>
              <a:pathLst>
                <a:path w="635" h="635">
                  <a:moveTo>
                    <a:pt x="152" y="546"/>
                  </a:moveTo>
                  <a:lnTo>
                    <a:pt x="254" y="342"/>
                  </a:lnTo>
                  <a:lnTo>
                    <a:pt x="190" y="114"/>
                  </a:lnTo>
                  <a:lnTo>
                    <a:pt x="0" y="0"/>
                  </a:lnTo>
                </a:path>
              </a:pathLst>
            </a:custGeom>
            <a:ln w="3175">
              <a:solidFill>
                <a:srgbClr val="231F20"/>
              </a:solidFill>
            </a:ln>
          </p:spPr>
          <p:txBody>
            <a:bodyPr wrap="square" lIns="0" tIns="0" rIns="0" bIns="0" rtlCol="0"/>
            <a:lstStyle/>
            <a:p/>
          </p:txBody>
        </p:sp>
        <p:sp>
          <p:nvSpPr>
            <p:cNvPr id="7498" name="object 7498" descr=""/>
            <p:cNvSpPr/>
            <p:nvPr/>
          </p:nvSpPr>
          <p:spPr>
            <a:xfrm>
              <a:off x="5579257" y="2399022"/>
              <a:ext cx="635" cy="0"/>
            </a:xfrm>
            <a:custGeom>
              <a:avLst/>
              <a:gdLst/>
              <a:ahLst/>
              <a:cxnLst/>
              <a:rect l="l" t="t" r="r" b="b"/>
              <a:pathLst>
                <a:path w="635" h="0">
                  <a:moveTo>
                    <a:pt x="0" y="0"/>
                  </a:moveTo>
                  <a:lnTo>
                    <a:pt x="88" y="0"/>
                  </a:lnTo>
                </a:path>
                <a:path w="635" h="0">
                  <a:moveTo>
                    <a:pt x="0" y="0"/>
                  </a:moveTo>
                  <a:lnTo>
                    <a:pt x="88" y="0"/>
                  </a:lnTo>
                </a:path>
              </a:pathLst>
            </a:custGeom>
            <a:ln w="3175">
              <a:solidFill>
                <a:srgbClr val="231F20"/>
              </a:solidFill>
            </a:ln>
          </p:spPr>
          <p:txBody>
            <a:bodyPr wrap="square" lIns="0" tIns="0" rIns="0" bIns="0" rtlCol="0"/>
            <a:lstStyle/>
            <a:p/>
          </p:txBody>
        </p:sp>
        <p:sp>
          <p:nvSpPr>
            <p:cNvPr id="7499" name="object 7499" descr=""/>
            <p:cNvSpPr/>
            <p:nvPr/>
          </p:nvSpPr>
          <p:spPr>
            <a:xfrm>
              <a:off x="5582251" y="2382526"/>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500" name="object 7500" descr=""/>
            <p:cNvSpPr/>
            <p:nvPr/>
          </p:nvSpPr>
          <p:spPr>
            <a:xfrm>
              <a:off x="5580565" y="238121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01" name="object 7501" descr=""/>
            <p:cNvSpPr/>
            <p:nvPr/>
          </p:nvSpPr>
          <p:spPr>
            <a:xfrm>
              <a:off x="5580533" y="238136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02" name="object 7502" descr=""/>
            <p:cNvSpPr/>
            <p:nvPr/>
          </p:nvSpPr>
          <p:spPr>
            <a:xfrm>
              <a:off x="5579275" y="2398476"/>
              <a:ext cx="635" cy="0"/>
            </a:xfrm>
            <a:custGeom>
              <a:avLst/>
              <a:gdLst/>
              <a:ahLst/>
              <a:cxnLst/>
              <a:rect l="l" t="t" r="r" b="b"/>
              <a:pathLst>
                <a:path w="635" h="0">
                  <a:moveTo>
                    <a:pt x="0" y="0"/>
                  </a:moveTo>
                  <a:lnTo>
                    <a:pt x="88" y="0"/>
                  </a:lnTo>
                </a:path>
              </a:pathLst>
            </a:custGeom>
            <a:ln w="3175">
              <a:solidFill>
                <a:srgbClr val="231F20"/>
              </a:solidFill>
            </a:ln>
          </p:spPr>
          <p:txBody>
            <a:bodyPr wrap="square" lIns="0" tIns="0" rIns="0" bIns="0" rtlCol="0"/>
            <a:lstStyle/>
            <a:p/>
          </p:txBody>
        </p:sp>
        <p:sp>
          <p:nvSpPr>
            <p:cNvPr id="7503" name="object 7503" descr=""/>
            <p:cNvSpPr/>
            <p:nvPr/>
          </p:nvSpPr>
          <p:spPr>
            <a:xfrm>
              <a:off x="5579212" y="2398749"/>
              <a:ext cx="635" cy="0"/>
            </a:xfrm>
            <a:custGeom>
              <a:avLst/>
              <a:gdLst/>
              <a:ahLst/>
              <a:cxnLst/>
              <a:rect l="l" t="t" r="r" b="b"/>
              <a:pathLst>
                <a:path w="635" h="0">
                  <a:moveTo>
                    <a:pt x="0" y="0"/>
                  </a:moveTo>
                  <a:lnTo>
                    <a:pt x="177" y="0"/>
                  </a:lnTo>
                </a:path>
              </a:pathLst>
            </a:custGeom>
            <a:ln w="3175">
              <a:solidFill>
                <a:srgbClr val="231F20"/>
              </a:solidFill>
            </a:ln>
          </p:spPr>
          <p:txBody>
            <a:bodyPr wrap="square" lIns="0" tIns="0" rIns="0" bIns="0" rtlCol="0"/>
            <a:lstStyle/>
            <a:p/>
          </p:txBody>
        </p:sp>
        <p:sp>
          <p:nvSpPr>
            <p:cNvPr id="7504" name="object 7504" descr=""/>
            <p:cNvSpPr/>
            <p:nvPr/>
          </p:nvSpPr>
          <p:spPr>
            <a:xfrm>
              <a:off x="5582239" y="2382453"/>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505" name="object 7505" descr=""/>
            <p:cNvSpPr/>
            <p:nvPr/>
          </p:nvSpPr>
          <p:spPr>
            <a:xfrm>
              <a:off x="5573817" y="2356035"/>
              <a:ext cx="0" cy="635"/>
            </a:xfrm>
            <a:custGeom>
              <a:avLst/>
              <a:gdLst/>
              <a:ahLst/>
              <a:cxnLst/>
              <a:rect l="l" t="t" r="r" b="b"/>
              <a:pathLst>
                <a:path w="0" h="635">
                  <a:moveTo>
                    <a:pt x="0" y="0"/>
                  </a:moveTo>
                  <a:lnTo>
                    <a:pt x="0" y="38"/>
                  </a:lnTo>
                </a:path>
              </a:pathLst>
            </a:custGeom>
            <a:ln w="3175">
              <a:solidFill>
                <a:srgbClr val="231F20"/>
              </a:solidFill>
            </a:ln>
          </p:spPr>
          <p:txBody>
            <a:bodyPr wrap="square" lIns="0" tIns="0" rIns="0" bIns="0" rtlCol="0"/>
            <a:lstStyle/>
            <a:p/>
          </p:txBody>
        </p:sp>
        <p:sp>
          <p:nvSpPr>
            <p:cNvPr id="7506" name="object 7506" descr=""/>
            <p:cNvSpPr/>
            <p:nvPr/>
          </p:nvSpPr>
          <p:spPr>
            <a:xfrm>
              <a:off x="5573298" y="2355973"/>
              <a:ext cx="635" cy="635"/>
            </a:xfrm>
            <a:custGeom>
              <a:avLst/>
              <a:gdLst/>
              <a:ahLst/>
              <a:cxnLst/>
              <a:rect l="l" t="t" r="r" b="b"/>
              <a:pathLst>
                <a:path w="635" h="635">
                  <a:moveTo>
                    <a:pt x="203" y="12"/>
                  </a:moveTo>
                  <a:lnTo>
                    <a:pt x="63" y="0"/>
                  </a:lnTo>
                </a:path>
                <a:path w="635" h="635">
                  <a:moveTo>
                    <a:pt x="203" y="12"/>
                  </a:moveTo>
                  <a:lnTo>
                    <a:pt x="63" y="0"/>
                  </a:lnTo>
                </a:path>
              </a:pathLst>
            </a:custGeom>
            <a:ln w="3175">
              <a:solidFill>
                <a:srgbClr val="231F20"/>
              </a:solidFill>
            </a:ln>
          </p:spPr>
          <p:txBody>
            <a:bodyPr wrap="square" lIns="0" tIns="0" rIns="0" bIns="0" rtlCol="0"/>
            <a:lstStyle/>
            <a:p/>
          </p:txBody>
        </p:sp>
        <p:sp>
          <p:nvSpPr>
            <p:cNvPr id="7507" name="object 7507" descr=""/>
            <p:cNvSpPr/>
            <p:nvPr/>
          </p:nvSpPr>
          <p:spPr>
            <a:xfrm>
              <a:off x="5573302" y="2355973"/>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508" name="object 7508" descr=""/>
            <p:cNvSpPr/>
            <p:nvPr/>
          </p:nvSpPr>
          <p:spPr>
            <a:xfrm>
              <a:off x="5573866" y="2355973"/>
              <a:ext cx="635" cy="635"/>
            </a:xfrm>
            <a:custGeom>
              <a:avLst/>
              <a:gdLst/>
              <a:ahLst/>
              <a:cxnLst/>
              <a:rect l="l" t="t" r="r" b="b"/>
              <a:pathLst>
                <a:path w="635" h="635">
                  <a:moveTo>
                    <a:pt x="63" y="12"/>
                  </a:moveTo>
                  <a:lnTo>
                    <a:pt x="0" y="12"/>
                  </a:lnTo>
                </a:path>
                <a:path w="635" h="635">
                  <a:moveTo>
                    <a:pt x="63" y="12"/>
                  </a:moveTo>
                </a:path>
              </a:pathLst>
            </a:custGeom>
            <a:ln w="3175">
              <a:solidFill>
                <a:srgbClr val="231F20"/>
              </a:solidFill>
            </a:ln>
          </p:spPr>
          <p:txBody>
            <a:bodyPr wrap="square" lIns="0" tIns="0" rIns="0" bIns="0" rtlCol="0"/>
            <a:lstStyle/>
            <a:p/>
          </p:txBody>
        </p:sp>
        <p:sp>
          <p:nvSpPr>
            <p:cNvPr id="7509" name="object 7509" descr=""/>
            <p:cNvSpPr/>
            <p:nvPr/>
          </p:nvSpPr>
          <p:spPr>
            <a:xfrm>
              <a:off x="5572809" y="2355986"/>
              <a:ext cx="635" cy="635"/>
            </a:xfrm>
            <a:custGeom>
              <a:avLst/>
              <a:gdLst/>
              <a:ahLst/>
              <a:cxnLst/>
              <a:rect l="l" t="t" r="r" b="b"/>
              <a:pathLst>
                <a:path w="635" h="635">
                  <a:moveTo>
                    <a:pt x="190" y="0"/>
                  </a:moveTo>
                  <a:lnTo>
                    <a:pt x="0" y="12"/>
                  </a:lnTo>
                </a:path>
              </a:pathLst>
            </a:custGeom>
            <a:ln w="3175">
              <a:solidFill>
                <a:srgbClr val="231F20"/>
              </a:solidFill>
            </a:ln>
          </p:spPr>
          <p:txBody>
            <a:bodyPr wrap="square" lIns="0" tIns="0" rIns="0" bIns="0" rtlCol="0"/>
            <a:lstStyle/>
            <a:p/>
          </p:txBody>
        </p:sp>
        <p:sp>
          <p:nvSpPr>
            <p:cNvPr id="7510" name="object 7510" descr=""/>
            <p:cNvSpPr/>
            <p:nvPr/>
          </p:nvSpPr>
          <p:spPr>
            <a:xfrm>
              <a:off x="5573797" y="2355986"/>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7511" name="object 7511" descr=""/>
            <p:cNvSpPr/>
            <p:nvPr/>
          </p:nvSpPr>
          <p:spPr>
            <a:xfrm>
              <a:off x="5575381" y="2355341"/>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7512" name="object 7512" descr=""/>
            <p:cNvSpPr/>
            <p:nvPr/>
          </p:nvSpPr>
          <p:spPr>
            <a:xfrm>
              <a:off x="5573514" y="2355998"/>
              <a:ext cx="635" cy="0"/>
            </a:xfrm>
            <a:custGeom>
              <a:avLst/>
              <a:gdLst/>
              <a:ahLst/>
              <a:cxnLst/>
              <a:rect l="l" t="t" r="r" b="b"/>
              <a:pathLst>
                <a:path w="635" h="0">
                  <a:moveTo>
                    <a:pt x="25" y="0"/>
                  </a:moveTo>
                  <a:lnTo>
                    <a:pt x="0" y="0"/>
                  </a:lnTo>
                </a:path>
              </a:pathLst>
            </a:custGeom>
            <a:ln w="3175">
              <a:solidFill>
                <a:srgbClr val="231F20"/>
              </a:solidFill>
            </a:ln>
          </p:spPr>
          <p:txBody>
            <a:bodyPr wrap="square" lIns="0" tIns="0" rIns="0" bIns="0" rtlCol="0"/>
            <a:lstStyle/>
            <a:p/>
          </p:txBody>
        </p:sp>
        <p:sp>
          <p:nvSpPr>
            <p:cNvPr id="7513" name="object 7513" descr=""/>
            <p:cNvSpPr/>
            <p:nvPr/>
          </p:nvSpPr>
          <p:spPr>
            <a:xfrm>
              <a:off x="5573259" y="2355986"/>
              <a:ext cx="635" cy="635"/>
            </a:xfrm>
            <a:custGeom>
              <a:avLst/>
              <a:gdLst/>
              <a:ahLst/>
              <a:cxnLst/>
              <a:rect l="l" t="t" r="r" b="b"/>
              <a:pathLst>
                <a:path w="635" h="635">
                  <a:moveTo>
                    <a:pt x="25" y="12"/>
                  </a:moveTo>
                  <a:lnTo>
                    <a:pt x="0" y="12"/>
                  </a:lnTo>
                </a:path>
                <a:path w="635" h="635">
                  <a:moveTo>
                    <a:pt x="25" y="12"/>
                  </a:moveTo>
                </a:path>
              </a:pathLst>
            </a:custGeom>
            <a:ln w="3175">
              <a:solidFill>
                <a:srgbClr val="231F20"/>
              </a:solidFill>
            </a:ln>
          </p:spPr>
          <p:txBody>
            <a:bodyPr wrap="square" lIns="0" tIns="0" rIns="0" bIns="0" rtlCol="0"/>
            <a:lstStyle/>
            <a:p/>
          </p:txBody>
        </p:sp>
        <p:sp>
          <p:nvSpPr>
            <p:cNvPr id="7514" name="object 7514" descr=""/>
            <p:cNvSpPr/>
            <p:nvPr/>
          </p:nvSpPr>
          <p:spPr>
            <a:xfrm>
              <a:off x="5573537" y="2355986"/>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515" name="object 7515" descr=""/>
            <p:cNvSpPr/>
            <p:nvPr/>
          </p:nvSpPr>
          <p:spPr>
            <a:xfrm>
              <a:off x="5573203" y="2355986"/>
              <a:ext cx="635" cy="0"/>
            </a:xfrm>
            <a:custGeom>
              <a:avLst/>
              <a:gdLst/>
              <a:ahLst/>
              <a:cxnLst/>
              <a:rect l="l" t="t" r="r" b="b"/>
              <a:pathLst>
                <a:path w="635" h="0">
                  <a:moveTo>
                    <a:pt x="25" y="0"/>
                  </a:moveTo>
                  <a:lnTo>
                    <a:pt x="0" y="0"/>
                  </a:lnTo>
                </a:path>
              </a:pathLst>
            </a:custGeom>
            <a:ln w="3175">
              <a:solidFill>
                <a:srgbClr val="231F20"/>
              </a:solidFill>
            </a:ln>
          </p:spPr>
          <p:txBody>
            <a:bodyPr wrap="square" lIns="0" tIns="0" rIns="0" bIns="0" rtlCol="0"/>
            <a:lstStyle/>
            <a:p/>
          </p:txBody>
        </p:sp>
        <p:sp>
          <p:nvSpPr>
            <p:cNvPr id="7516" name="object 7516" descr=""/>
            <p:cNvSpPr/>
            <p:nvPr/>
          </p:nvSpPr>
          <p:spPr>
            <a:xfrm>
              <a:off x="5572180" y="2356271"/>
              <a:ext cx="635" cy="635"/>
            </a:xfrm>
            <a:custGeom>
              <a:avLst/>
              <a:gdLst/>
              <a:ahLst/>
              <a:cxnLst/>
              <a:rect l="l" t="t" r="r" b="b"/>
              <a:pathLst>
                <a:path w="635" h="635">
                  <a:moveTo>
                    <a:pt x="292" y="0"/>
                  </a:moveTo>
                  <a:lnTo>
                    <a:pt x="127" y="38"/>
                  </a:lnTo>
                  <a:lnTo>
                    <a:pt x="25" y="190"/>
                  </a:lnTo>
                  <a:lnTo>
                    <a:pt x="0" y="342"/>
                  </a:lnTo>
                </a:path>
              </a:pathLst>
            </a:custGeom>
            <a:ln w="3175">
              <a:solidFill>
                <a:srgbClr val="231F20"/>
              </a:solidFill>
            </a:ln>
          </p:spPr>
          <p:txBody>
            <a:bodyPr wrap="square" lIns="0" tIns="0" rIns="0" bIns="0" rtlCol="0"/>
            <a:lstStyle/>
            <a:p/>
          </p:txBody>
        </p:sp>
        <p:sp>
          <p:nvSpPr>
            <p:cNvPr id="7517" name="object 7517" descr=""/>
            <p:cNvSpPr/>
            <p:nvPr/>
          </p:nvSpPr>
          <p:spPr>
            <a:xfrm>
              <a:off x="5574325" y="2356275"/>
              <a:ext cx="635" cy="635"/>
            </a:xfrm>
            <a:custGeom>
              <a:avLst/>
              <a:gdLst/>
              <a:ahLst/>
              <a:cxnLst/>
              <a:rect l="l" t="t" r="r" b="b"/>
              <a:pathLst>
                <a:path w="635" h="635">
                  <a:moveTo>
                    <a:pt x="292" y="342"/>
                  </a:moveTo>
                  <a:lnTo>
                    <a:pt x="279" y="177"/>
                  </a:lnTo>
                  <a:lnTo>
                    <a:pt x="165" y="38"/>
                  </a:lnTo>
                  <a:lnTo>
                    <a:pt x="0" y="0"/>
                  </a:lnTo>
                </a:path>
              </a:pathLst>
            </a:custGeom>
            <a:ln w="3175">
              <a:solidFill>
                <a:srgbClr val="231F20"/>
              </a:solidFill>
            </a:ln>
          </p:spPr>
          <p:txBody>
            <a:bodyPr wrap="square" lIns="0" tIns="0" rIns="0" bIns="0" rtlCol="0"/>
            <a:lstStyle/>
            <a:p/>
          </p:txBody>
        </p:sp>
        <p:sp>
          <p:nvSpPr>
            <p:cNvPr id="7518" name="object 7518" descr=""/>
            <p:cNvSpPr/>
            <p:nvPr/>
          </p:nvSpPr>
          <p:spPr>
            <a:xfrm>
              <a:off x="5589649" y="239440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519" name="object 7519" descr=""/>
            <p:cNvSpPr/>
            <p:nvPr/>
          </p:nvSpPr>
          <p:spPr>
            <a:xfrm>
              <a:off x="5584757" y="2413211"/>
              <a:ext cx="635" cy="635"/>
            </a:xfrm>
            <a:custGeom>
              <a:avLst/>
              <a:gdLst/>
              <a:ahLst/>
              <a:cxnLst/>
              <a:rect l="l" t="t" r="r" b="b"/>
              <a:pathLst>
                <a:path w="635" h="635">
                  <a:moveTo>
                    <a:pt x="0" y="0"/>
                  </a:moveTo>
                  <a:lnTo>
                    <a:pt x="152" y="12"/>
                  </a:lnTo>
                </a:path>
              </a:pathLst>
            </a:custGeom>
            <a:ln w="3175">
              <a:solidFill>
                <a:srgbClr val="231F20"/>
              </a:solidFill>
            </a:ln>
          </p:spPr>
          <p:txBody>
            <a:bodyPr wrap="square" lIns="0" tIns="0" rIns="0" bIns="0" rtlCol="0"/>
            <a:lstStyle/>
            <a:p/>
          </p:txBody>
        </p:sp>
        <p:sp>
          <p:nvSpPr>
            <p:cNvPr id="7520" name="object 7520" descr=""/>
            <p:cNvSpPr/>
            <p:nvPr/>
          </p:nvSpPr>
          <p:spPr>
            <a:xfrm>
              <a:off x="5586810" y="238597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21" name="object 7521" descr=""/>
            <p:cNvSpPr/>
            <p:nvPr/>
          </p:nvSpPr>
          <p:spPr>
            <a:xfrm>
              <a:off x="5587572" y="238679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22" name="object 7522" descr=""/>
            <p:cNvSpPr/>
            <p:nvPr/>
          </p:nvSpPr>
          <p:spPr>
            <a:xfrm>
              <a:off x="5586570" y="2386297"/>
              <a:ext cx="635" cy="635"/>
            </a:xfrm>
            <a:custGeom>
              <a:avLst/>
              <a:gdLst/>
              <a:ahLst/>
              <a:cxnLst/>
              <a:rect l="l" t="t" r="r" b="b"/>
              <a:pathLst>
                <a:path w="635" h="635">
                  <a:moveTo>
                    <a:pt x="203" y="25"/>
                  </a:moveTo>
                  <a:lnTo>
                    <a:pt x="63" y="0"/>
                  </a:lnTo>
                </a:path>
              </a:pathLst>
            </a:custGeom>
            <a:ln w="3175">
              <a:solidFill>
                <a:srgbClr val="231F20"/>
              </a:solidFill>
            </a:ln>
          </p:spPr>
          <p:txBody>
            <a:bodyPr wrap="square" lIns="0" tIns="0" rIns="0" bIns="0" rtlCol="0"/>
            <a:lstStyle/>
            <a:p/>
          </p:txBody>
        </p:sp>
        <p:sp>
          <p:nvSpPr>
            <p:cNvPr id="7523" name="object 7523" descr=""/>
            <p:cNvSpPr/>
            <p:nvPr/>
          </p:nvSpPr>
          <p:spPr>
            <a:xfrm>
              <a:off x="5586393" y="2386256"/>
              <a:ext cx="635" cy="635"/>
            </a:xfrm>
            <a:custGeom>
              <a:avLst/>
              <a:gdLst/>
              <a:ahLst/>
              <a:cxnLst/>
              <a:rect l="l" t="t" r="r" b="b"/>
              <a:pathLst>
                <a:path w="635" h="635">
                  <a:moveTo>
                    <a:pt x="558" y="165"/>
                  </a:moveTo>
                  <a:lnTo>
                    <a:pt x="406" y="12"/>
                  </a:lnTo>
                  <a:lnTo>
                    <a:pt x="152" y="0"/>
                  </a:lnTo>
                  <a:lnTo>
                    <a:pt x="0" y="165"/>
                  </a:lnTo>
                </a:path>
              </a:pathLst>
            </a:custGeom>
            <a:ln w="3175">
              <a:solidFill>
                <a:srgbClr val="231F20"/>
              </a:solidFill>
            </a:ln>
          </p:spPr>
          <p:txBody>
            <a:bodyPr wrap="square" lIns="0" tIns="0" rIns="0" bIns="0" rtlCol="0"/>
            <a:lstStyle/>
            <a:p/>
          </p:txBody>
        </p:sp>
        <p:sp>
          <p:nvSpPr>
            <p:cNvPr id="7524" name="object 7524" descr=""/>
            <p:cNvSpPr/>
            <p:nvPr/>
          </p:nvSpPr>
          <p:spPr>
            <a:xfrm>
              <a:off x="5587231" y="2386693"/>
              <a:ext cx="635" cy="635"/>
            </a:xfrm>
            <a:custGeom>
              <a:avLst/>
              <a:gdLst/>
              <a:ahLst/>
              <a:cxnLst/>
              <a:rect l="l" t="t" r="r" b="b"/>
              <a:pathLst>
                <a:path w="635" h="635">
                  <a:moveTo>
                    <a:pt x="0" y="571"/>
                  </a:moveTo>
                  <a:lnTo>
                    <a:pt x="152" y="406"/>
                  </a:lnTo>
                  <a:lnTo>
                    <a:pt x="152" y="165"/>
                  </a:lnTo>
                  <a:lnTo>
                    <a:pt x="0" y="0"/>
                  </a:lnTo>
                </a:path>
              </a:pathLst>
            </a:custGeom>
            <a:ln w="3175">
              <a:solidFill>
                <a:srgbClr val="231F20"/>
              </a:solidFill>
            </a:ln>
          </p:spPr>
          <p:txBody>
            <a:bodyPr wrap="square" lIns="0" tIns="0" rIns="0" bIns="0" rtlCol="0"/>
            <a:lstStyle/>
            <a:p/>
          </p:txBody>
        </p:sp>
        <p:sp>
          <p:nvSpPr>
            <p:cNvPr id="7525" name="object 7525" descr=""/>
            <p:cNvSpPr/>
            <p:nvPr/>
          </p:nvSpPr>
          <p:spPr>
            <a:xfrm>
              <a:off x="5587330" y="2386866"/>
              <a:ext cx="635" cy="635"/>
            </a:xfrm>
            <a:custGeom>
              <a:avLst/>
              <a:gdLst/>
              <a:ahLst/>
              <a:cxnLst/>
              <a:rect l="l" t="t" r="r" b="b"/>
              <a:pathLst>
                <a:path w="635" h="635">
                  <a:moveTo>
                    <a:pt x="12" y="88"/>
                  </a:moveTo>
                </a:path>
              </a:pathLst>
            </a:custGeom>
            <a:ln w="3175">
              <a:solidFill>
                <a:srgbClr val="231F20"/>
              </a:solidFill>
            </a:ln>
          </p:spPr>
          <p:txBody>
            <a:bodyPr wrap="square" lIns="0" tIns="0" rIns="0" bIns="0" rtlCol="0"/>
            <a:lstStyle/>
            <a:p/>
          </p:txBody>
        </p:sp>
        <p:sp>
          <p:nvSpPr>
            <p:cNvPr id="7526" name="object 7526" descr=""/>
            <p:cNvSpPr/>
            <p:nvPr/>
          </p:nvSpPr>
          <p:spPr>
            <a:xfrm>
              <a:off x="5586909" y="2386346"/>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527" name="object 7527" descr=""/>
            <p:cNvSpPr/>
            <p:nvPr/>
          </p:nvSpPr>
          <p:spPr>
            <a:xfrm>
              <a:off x="5591665" y="239429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28" name="object 7528" descr=""/>
            <p:cNvSpPr/>
            <p:nvPr/>
          </p:nvSpPr>
          <p:spPr>
            <a:xfrm>
              <a:off x="5590009" y="2386595"/>
              <a:ext cx="635" cy="635"/>
            </a:xfrm>
            <a:custGeom>
              <a:avLst/>
              <a:gdLst/>
              <a:ahLst/>
              <a:cxnLst/>
              <a:rect l="l" t="t" r="r" b="b"/>
              <a:pathLst>
                <a:path w="635" h="635">
                  <a:moveTo>
                    <a:pt x="0" y="0"/>
                  </a:moveTo>
                  <a:lnTo>
                    <a:pt x="139" y="165"/>
                  </a:lnTo>
                  <a:lnTo>
                    <a:pt x="304" y="317"/>
                  </a:lnTo>
                  <a:lnTo>
                    <a:pt x="482" y="444"/>
                  </a:lnTo>
                </a:path>
              </a:pathLst>
            </a:custGeom>
            <a:ln w="3175">
              <a:solidFill>
                <a:srgbClr val="231F20"/>
              </a:solidFill>
            </a:ln>
          </p:spPr>
          <p:txBody>
            <a:bodyPr wrap="square" lIns="0" tIns="0" rIns="0" bIns="0" rtlCol="0"/>
            <a:lstStyle/>
            <a:p/>
          </p:txBody>
        </p:sp>
        <p:sp>
          <p:nvSpPr>
            <p:cNvPr id="7529" name="object 7529" descr=""/>
            <p:cNvSpPr/>
            <p:nvPr/>
          </p:nvSpPr>
          <p:spPr>
            <a:xfrm>
              <a:off x="5591063" y="2387376"/>
              <a:ext cx="635" cy="635"/>
            </a:xfrm>
            <a:custGeom>
              <a:avLst/>
              <a:gdLst/>
              <a:ahLst/>
              <a:cxnLst/>
              <a:rect l="l" t="t" r="r" b="b"/>
              <a:pathLst>
                <a:path w="635" h="635">
                  <a:moveTo>
                    <a:pt x="0" y="0"/>
                  </a:moveTo>
                  <a:lnTo>
                    <a:pt x="203" y="101"/>
                  </a:lnTo>
                  <a:lnTo>
                    <a:pt x="419" y="165"/>
                  </a:lnTo>
                  <a:lnTo>
                    <a:pt x="622" y="215"/>
                  </a:lnTo>
                </a:path>
              </a:pathLst>
            </a:custGeom>
            <a:ln w="3175">
              <a:solidFill>
                <a:srgbClr val="231F20"/>
              </a:solidFill>
            </a:ln>
          </p:spPr>
          <p:txBody>
            <a:bodyPr wrap="square" lIns="0" tIns="0" rIns="0" bIns="0" rtlCol="0"/>
            <a:lstStyle/>
            <a:p/>
          </p:txBody>
        </p:sp>
        <p:sp>
          <p:nvSpPr>
            <p:cNvPr id="7530" name="object 7530" descr=""/>
            <p:cNvSpPr/>
            <p:nvPr/>
          </p:nvSpPr>
          <p:spPr>
            <a:xfrm>
              <a:off x="5590493" y="2387041"/>
              <a:ext cx="635" cy="635"/>
            </a:xfrm>
            <a:custGeom>
              <a:avLst/>
              <a:gdLst/>
              <a:ahLst/>
              <a:cxnLst/>
              <a:rect l="l" t="t" r="r" b="b"/>
              <a:pathLst>
                <a:path w="635" h="635">
                  <a:moveTo>
                    <a:pt x="0" y="0"/>
                  </a:moveTo>
                  <a:lnTo>
                    <a:pt x="177" y="139"/>
                  </a:lnTo>
                  <a:lnTo>
                    <a:pt x="368" y="254"/>
                  </a:lnTo>
                  <a:lnTo>
                    <a:pt x="571" y="330"/>
                  </a:lnTo>
                </a:path>
              </a:pathLst>
            </a:custGeom>
            <a:ln w="3175">
              <a:solidFill>
                <a:srgbClr val="231F20"/>
              </a:solidFill>
            </a:ln>
          </p:spPr>
          <p:txBody>
            <a:bodyPr wrap="square" lIns="0" tIns="0" rIns="0" bIns="0" rtlCol="0"/>
            <a:lstStyle/>
            <a:p/>
          </p:txBody>
        </p:sp>
        <p:sp>
          <p:nvSpPr>
            <p:cNvPr id="7531" name="object 7531" descr=""/>
            <p:cNvSpPr/>
            <p:nvPr/>
          </p:nvSpPr>
          <p:spPr>
            <a:xfrm>
              <a:off x="5592217" y="2387662"/>
              <a:ext cx="635" cy="0"/>
            </a:xfrm>
            <a:custGeom>
              <a:avLst/>
              <a:gdLst/>
              <a:ahLst/>
              <a:cxnLst/>
              <a:rect l="l" t="t" r="r" b="b"/>
              <a:pathLst>
                <a:path w="635" h="0">
                  <a:moveTo>
                    <a:pt x="0" y="0"/>
                  </a:moveTo>
                  <a:lnTo>
                    <a:pt x="139" y="0"/>
                  </a:lnTo>
                </a:path>
              </a:pathLst>
            </a:custGeom>
            <a:ln w="3175">
              <a:solidFill>
                <a:srgbClr val="231F20"/>
              </a:solidFill>
            </a:ln>
          </p:spPr>
          <p:txBody>
            <a:bodyPr wrap="square" lIns="0" tIns="0" rIns="0" bIns="0" rtlCol="0"/>
            <a:lstStyle/>
            <a:p/>
          </p:txBody>
        </p:sp>
        <p:sp>
          <p:nvSpPr>
            <p:cNvPr id="7532" name="object 7532" descr=""/>
            <p:cNvSpPr/>
            <p:nvPr/>
          </p:nvSpPr>
          <p:spPr>
            <a:xfrm>
              <a:off x="5590419" y="2386247"/>
              <a:ext cx="635" cy="635"/>
            </a:xfrm>
            <a:custGeom>
              <a:avLst/>
              <a:gdLst/>
              <a:ahLst/>
              <a:cxnLst/>
              <a:rect l="l" t="t" r="r" b="b"/>
              <a:pathLst>
                <a:path w="635" h="635">
                  <a:moveTo>
                    <a:pt x="0" y="0"/>
                  </a:moveTo>
                  <a:lnTo>
                    <a:pt x="152" y="165"/>
                  </a:lnTo>
                  <a:lnTo>
                    <a:pt x="317" y="304"/>
                  </a:lnTo>
                  <a:lnTo>
                    <a:pt x="508" y="431"/>
                  </a:lnTo>
                </a:path>
              </a:pathLst>
            </a:custGeom>
            <a:ln w="3175">
              <a:solidFill>
                <a:srgbClr val="231F20"/>
              </a:solidFill>
            </a:ln>
          </p:spPr>
          <p:txBody>
            <a:bodyPr wrap="square" lIns="0" tIns="0" rIns="0" bIns="0" rtlCol="0"/>
            <a:lstStyle/>
            <a:p/>
          </p:txBody>
        </p:sp>
        <p:sp>
          <p:nvSpPr>
            <p:cNvPr id="7533" name="object 7533" descr=""/>
            <p:cNvSpPr/>
            <p:nvPr/>
          </p:nvSpPr>
          <p:spPr>
            <a:xfrm>
              <a:off x="5591796" y="2387054"/>
              <a:ext cx="635" cy="635"/>
            </a:xfrm>
            <a:custGeom>
              <a:avLst/>
              <a:gdLst/>
              <a:ahLst/>
              <a:cxnLst/>
              <a:rect l="l" t="t" r="r" b="b"/>
              <a:pathLst>
                <a:path w="635" h="635">
                  <a:moveTo>
                    <a:pt x="0" y="0"/>
                  </a:moveTo>
                  <a:lnTo>
                    <a:pt x="139" y="38"/>
                  </a:lnTo>
                  <a:lnTo>
                    <a:pt x="266" y="50"/>
                  </a:lnTo>
                  <a:lnTo>
                    <a:pt x="419" y="63"/>
                  </a:lnTo>
                </a:path>
              </a:pathLst>
            </a:custGeom>
            <a:ln w="3175">
              <a:solidFill>
                <a:srgbClr val="231F20"/>
              </a:solidFill>
            </a:ln>
          </p:spPr>
          <p:txBody>
            <a:bodyPr wrap="square" lIns="0" tIns="0" rIns="0" bIns="0" rtlCol="0"/>
            <a:lstStyle/>
            <a:p/>
          </p:txBody>
        </p:sp>
        <p:sp>
          <p:nvSpPr>
            <p:cNvPr id="7534" name="object 7534" descr=""/>
            <p:cNvSpPr/>
            <p:nvPr/>
          </p:nvSpPr>
          <p:spPr>
            <a:xfrm>
              <a:off x="5591540" y="2386991"/>
              <a:ext cx="635" cy="635"/>
            </a:xfrm>
            <a:custGeom>
              <a:avLst/>
              <a:gdLst/>
              <a:ahLst/>
              <a:cxnLst/>
              <a:rect l="l" t="t" r="r" b="b"/>
              <a:pathLst>
                <a:path w="635" h="635">
                  <a:moveTo>
                    <a:pt x="0" y="0"/>
                  </a:moveTo>
                  <a:lnTo>
                    <a:pt x="165" y="50"/>
                  </a:lnTo>
                </a:path>
              </a:pathLst>
            </a:custGeom>
            <a:ln w="3175">
              <a:solidFill>
                <a:srgbClr val="231F20"/>
              </a:solidFill>
            </a:ln>
          </p:spPr>
          <p:txBody>
            <a:bodyPr wrap="square" lIns="0" tIns="0" rIns="0" bIns="0" rtlCol="0"/>
            <a:lstStyle/>
            <a:p/>
          </p:txBody>
        </p:sp>
        <p:sp>
          <p:nvSpPr>
            <p:cNvPr id="7535" name="object 7535" descr=""/>
            <p:cNvSpPr/>
            <p:nvPr/>
          </p:nvSpPr>
          <p:spPr>
            <a:xfrm>
              <a:off x="5590933" y="2386694"/>
              <a:ext cx="635" cy="635"/>
            </a:xfrm>
            <a:custGeom>
              <a:avLst/>
              <a:gdLst/>
              <a:ahLst/>
              <a:cxnLst/>
              <a:rect l="l" t="t" r="r" b="b"/>
              <a:pathLst>
                <a:path w="635" h="635">
                  <a:moveTo>
                    <a:pt x="0" y="0"/>
                  </a:moveTo>
                  <a:lnTo>
                    <a:pt x="190" y="127"/>
                  </a:lnTo>
                  <a:lnTo>
                    <a:pt x="393" y="228"/>
                  </a:lnTo>
                  <a:lnTo>
                    <a:pt x="609" y="292"/>
                  </a:lnTo>
                </a:path>
              </a:pathLst>
            </a:custGeom>
            <a:ln w="3175">
              <a:solidFill>
                <a:srgbClr val="231F20"/>
              </a:solidFill>
            </a:ln>
          </p:spPr>
          <p:txBody>
            <a:bodyPr wrap="square" lIns="0" tIns="0" rIns="0" bIns="0" rtlCol="0"/>
            <a:lstStyle/>
            <a:p/>
          </p:txBody>
        </p:sp>
        <p:sp>
          <p:nvSpPr>
            <p:cNvPr id="7536" name="object 7536" descr=""/>
            <p:cNvSpPr/>
            <p:nvPr/>
          </p:nvSpPr>
          <p:spPr>
            <a:xfrm>
              <a:off x="5590413" y="2386236"/>
              <a:ext cx="2540" cy="1270"/>
            </a:xfrm>
            <a:custGeom>
              <a:avLst/>
              <a:gdLst/>
              <a:ahLst/>
              <a:cxnLst/>
              <a:rect l="l" t="t" r="r" b="b"/>
              <a:pathLst>
                <a:path w="2539" h="1269">
                  <a:moveTo>
                    <a:pt x="0" y="0"/>
                  </a:moveTo>
                  <a:lnTo>
                    <a:pt x="495" y="558"/>
                  </a:lnTo>
                  <a:lnTo>
                    <a:pt x="1193" y="876"/>
                  </a:lnTo>
                  <a:lnTo>
                    <a:pt x="1943" y="876"/>
                  </a:lnTo>
                </a:path>
              </a:pathLst>
            </a:custGeom>
            <a:ln w="3175">
              <a:solidFill>
                <a:srgbClr val="231F20"/>
              </a:solidFill>
            </a:ln>
          </p:spPr>
          <p:txBody>
            <a:bodyPr wrap="square" lIns="0" tIns="0" rIns="0" bIns="0" rtlCol="0"/>
            <a:lstStyle/>
            <a:p/>
          </p:txBody>
        </p:sp>
        <p:sp>
          <p:nvSpPr>
            <p:cNvPr id="7537" name="object 7537" descr=""/>
            <p:cNvSpPr/>
            <p:nvPr/>
          </p:nvSpPr>
          <p:spPr>
            <a:xfrm>
              <a:off x="5587634" y="2386744"/>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38" name="object 7538" descr=""/>
            <p:cNvSpPr/>
            <p:nvPr/>
          </p:nvSpPr>
          <p:spPr>
            <a:xfrm>
              <a:off x="5587932" y="2387624"/>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7539" name="object 7539" descr=""/>
            <p:cNvSpPr/>
            <p:nvPr/>
          </p:nvSpPr>
          <p:spPr>
            <a:xfrm>
              <a:off x="5589108" y="2375207"/>
              <a:ext cx="3810" cy="1270"/>
            </a:xfrm>
            <a:custGeom>
              <a:avLst/>
              <a:gdLst/>
              <a:ahLst/>
              <a:cxnLst/>
              <a:rect l="l" t="t" r="r" b="b"/>
              <a:pathLst>
                <a:path w="3810" h="1269">
                  <a:moveTo>
                    <a:pt x="3225" y="1181"/>
                  </a:moveTo>
                  <a:lnTo>
                    <a:pt x="2324" y="406"/>
                  </a:lnTo>
                  <a:lnTo>
                    <a:pt x="1181" y="0"/>
                  </a:lnTo>
                  <a:lnTo>
                    <a:pt x="0" y="0"/>
                  </a:lnTo>
                </a:path>
              </a:pathLst>
            </a:custGeom>
            <a:ln w="3175">
              <a:solidFill>
                <a:srgbClr val="231F20"/>
              </a:solidFill>
            </a:ln>
          </p:spPr>
          <p:txBody>
            <a:bodyPr wrap="square" lIns="0" tIns="0" rIns="0" bIns="0" rtlCol="0"/>
            <a:lstStyle/>
            <a:p/>
          </p:txBody>
        </p:sp>
        <p:sp>
          <p:nvSpPr>
            <p:cNvPr id="7540" name="object 7540" descr=""/>
            <p:cNvSpPr/>
            <p:nvPr/>
          </p:nvSpPr>
          <p:spPr>
            <a:xfrm>
              <a:off x="5583264" y="2373848"/>
              <a:ext cx="6985" cy="1905"/>
            </a:xfrm>
            <a:custGeom>
              <a:avLst/>
              <a:gdLst/>
              <a:ahLst/>
              <a:cxnLst/>
              <a:rect l="l" t="t" r="r" b="b"/>
              <a:pathLst>
                <a:path w="6985" h="1905">
                  <a:moveTo>
                    <a:pt x="6807" y="1447"/>
                  </a:moveTo>
                  <a:lnTo>
                    <a:pt x="5918" y="520"/>
                  </a:lnTo>
                  <a:lnTo>
                    <a:pt x="4686" y="0"/>
                  </a:lnTo>
                  <a:lnTo>
                    <a:pt x="3403" y="0"/>
                  </a:lnTo>
                  <a:lnTo>
                    <a:pt x="2120" y="0"/>
                  </a:lnTo>
                  <a:lnTo>
                    <a:pt x="889" y="520"/>
                  </a:lnTo>
                  <a:lnTo>
                    <a:pt x="0" y="1447"/>
                  </a:lnTo>
                </a:path>
              </a:pathLst>
            </a:custGeom>
            <a:ln w="3175">
              <a:solidFill>
                <a:srgbClr val="231F20"/>
              </a:solidFill>
            </a:ln>
          </p:spPr>
          <p:txBody>
            <a:bodyPr wrap="square" lIns="0" tIns="0" rIns="0" bIns="0" rtlCol="0"/>
            <a:lstStyle/>
            <a:p/>
          </p:txBody>
        </p:sp>
        <p:sp>
          <p:nvSpPr>
            <p:cNvPr id="7541" name="object 7541" descr=""/>
            <p:cNvSpPr/>
            <p:nvPr/>
          </p:nvSpPr>
          <p:spPr>
            <a:xfrm>
              <a:off x="5583635" y="2373721"/>
              <a:ext cx="6350" cy="1905"/>
            </a:xfrm>
            <a:custGeom>
              <a:avLst/>
              <a:gdLst/>
              <a:ahLst/>
              <a:cxnLst/>
              <a:rect l="l" t="t" r="r" b="b"/>
              <a:pathLst>
                <a:path w="6350" h="1905">
                  <a:moveTo>
                    <a:pt x="6057" y="1574"/>
                  </a:moveTo>
                  <a:lnTo>
                    <a:pt x="4343" y="0"/>
                  </a:lnTo>
                  <a:lnTo>
                    <a:pt x="1714" y="0"/>
                  </a:lnTo>
                  <a:lnTo>
                    <a:pt x="0" y="1574"/>
                  </a:lnTo>
                </a:path>
              </a:pathLst>
            </a:custGeom>
            <a:ln w="3175">
              <a:solidFill>
                <a:srgbClr val="231F20"/>
              </a:solidFill>
            </a:ln>
          </p:spPr>
          <p:txBody>
            <a:bodyPr wrap="square" lIns="0" tIns="0" rIns="0" bIns="0" rtlCol="0"/>
            <a:lstStyle/>
            <a:p/>
          </p:txBody>
        </p:sp>
        <p:sp>
          <p:nvSpPr>
            <p:cNvPr id="7542" name="object 7542" descr=""/>
            <p:cNvSpPr/>
            <p:nvPr/>
          </p:nvSpPr>
          <p:spPr>
            <a:xfrm>
              <a:off x="5586995" y="238358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43" name="object 7543" descr=""/>
            <p:cNvSpPr/>
            <p:nvPr/>
          </p:nvSpPr>
          <p:spPr>
            <a:xfrm>
              <a:off x="5585990" y="2381312"/>
              <a:ext cx="635" cy="1270"/>
            </a:xfrm>
            <a:custGeom>
              <a:avLst/>
              <a:gdLst/>
              <a:ahLst/>
              <a:cxnLst/>
              <a:rect l="l" t="t" r="r" b="b"/>
              <a:pathLst>
                <a:path w="635" h="1269">
                  <a:moveTo>
                    <a:pt x="0" y="0"/>
                  </a:moveTo>
                  <a:lnTo>
                    <a:pt x="0" y="76"/>
                  </a:lnTo>
                </a:path>
                <a:path w="635" h="1269">
                  <a:moveTo>
                    <a:pt x="0" y="0"/>
                  </a:moveTo>
                  <a:lnTo>
                    <a:pt x="0" y="266"/>
                  </a:lnTo>
                  <a:lnTo>
                    <a:pt x="50" y="533"/>
                  </a:lnTo>
                  <a:lnTo>
                    <a:pt x="127" y="787"/>
                  </a:lnTo>
                </a:path>
              </a:pathLst>
            </a:custGeom>
            <a:ln w="3175">
              <a:solidFill>
                <a:srgbClr val="231F20"/>
              </a:solidFill>
            </a:ln>
          </p:spPr>
          <p:txBody>
            <a:bodyPr wrap="square" lIns="0" tIns="0" rIns="0" bIns="0" rtlCol="0"/>
            <a:lstStyle/>
            <a:p/>
          </p:txBody>
        </p:sp>
        <p:sp>
          <p:nvSpPr>
            <p:cNvPr id="7544" name="object 7544" descr=""/>
            <p:cNvSpPr/>
            <p:nvPr/>
          </p:nvSpPr>
          <p:spPr>
            <a:xfrm>
              <a:off x="5586481" y="2382973"/>
              <a:ext cx="635" cy="635"/>
            </a:xfrm>
            <a:custGeom>
              <a:avLst/>
              <a:gdLst/>
              <a:ahLst/>
              <a:cxnLst/>
              <a:rect l="l" t="t" r="r" b="b"/>
              <a:pathLst>
                <a:path w="635" h="635">
                  <a:moveTo>
                    <a:pt x="0" y="0"/>
                  </a:moveTo>
                  <a:lnTo>
                    <a:pt x="139" y="228"/>
                  </a:lnTo>
                  <a:lnTo>
                    <a:pt x="317" y="431"/>
                  </a:lnTo>
                  <a:lnTo>
                    <a:pt x="520" y="609"/>
                  </a:lnTo>
                </a:path>
              </a:pathLst>
            </a:custGeom>
            <a:ln w="3175">
              <a:solidFill>
                <a:srgbClr val="231F20"/>
              </a:solidFill>
            </a:ln>
          </p:spPr>
          <p:txBody>
            <a:bodyPr wrap="square" lIns="0" tIns="0" rIns="0" bIns="0" rtlCol="0"/>
            <a:lstStyle/>
            <a:p/>
          </p:txBody>
        </p:sp>
        <p:sp>
          <p:nvSpPr>
            <p:cNvPr id="7545" name="object 7545" descr=""/>
            <p:cNvSpPr/>
            <p:nvPr/>
          </p:nvSpPr>
          <p:spPr>
            <a:xfrm>
              <a:off x="5586115" y="2382179"/>
              <a:ext cx="635" cy="1270"/>
            </a:xfrm>
            <a:custGeom>
              <a:avLst/>
              <a:gdLst/>
              <a:ahLst/>
              <a:cxnLst/>
              <a:rect l="l" t="t" r="r" b="b"/>
              <a:pathLst>
                <a:path w="635" h="1269">
                  <a:moveTo>
                    <a:pt x="0" y="0"/>
                  </a:moveTo>
                  <a:lnTo>
                    <a:pt x="76" y="266"/>
                  </a:lnTo>
                  <a:lnTo>
                    <a:pt x="203" y="546"/>
                  </a:lnTo>
                  <a:lnTo>
                    <a:pt x="368" y="787"/>
                  </a:lnTo>
                </a:path>
              </a:pathLst>
            </a:custGeom>
            <a:ln w="3175">
              <a:solidFill>
                <a:srgbClr val="231F20"/>
              </a:solidFill>
            </a:ln>
          </p:spPr>
          <p:txBody>
            <a:bodyPr wrap="square" lIns="0" tIns="0" rIns="0" bIns="0" rtlCol="0"/>
            <a:lstStyle/>
            <a:p/>
          </p:txBody>
        </p:sp>
        <p:sp>
          <p:nvSpPr>
            <p:cNvPr id="7546" name="object 7546" descr=""/>
            <p:cNvSpPr/>
            <p:nvPr/>
          </p:nvSpPr>
          <p:spPr>
            <a:xfrm>
              <a:off x="5587175" y="238338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47" name="object 7547" descr=""/>
            <p:cNvSpPr/>
            <p:nvPr/>
          </p:nvSpPr>
          <p:spPr>
            <a:xfrm>
              <a:off x="5586257" y="2381299"/>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548" name="object 7548" descr=""/>
            <p:cNvSpPr/>
            <p:nvPr/>
          </p:nvSpPr>
          <p:spPr>
            <a:xfrm>
              <a:off x="5586375" y="2382093"/>
              <a:ext cx="635" cy="1270"/>
            </a:xfrm>
            <a:custGeom>
              <a:avLst/>
              <a:gdLst/>
              <a:ahLst/>
              <a:cxnLst/>
              <a:rect l="l" t="t" r="r" b="b"/>
              <a:pathLst>
                <a:path w="635" h="1269">
                  <a:moveTo>
                    <a:pt x="0" y="0"/>
                  </a:moveTo>
                  <a:lnTo>
                    <a:pt x="76" y="266"/>
                  </a:lnTo>
                  <a:lnTo>
                    <a:pt x="190" y="508"/>
                  </a:lnTo>
                  <a:lnTo>
                    <a:pt x="330" y="749"/>
                  </a:lnTo>
                </a:path>
              </a:pathLst>
            </a:custGeom>
            <a:ln w="3175">
              <a:solidFill>
                <a:srgbClr val="231F20"/>
              </a:solidFill>
            </a:ln>
          </p:spPr>
          <p:txBody>
            <a:bodyPr wrap="square" lIns="0" tIns="0" rIns="0" bIns="0" rtlCol="0"/>
            <a:lstStyle/>
            <a:p/>
          </p:txBody>
        </p:sp>
        <p:sp>
          <p:nvSpPr>
            <p:cNvPr id="7549" name="object 7549" descr=""/>
            <p:cNvSpPr/>
            <p:nvPr/>
          </p:nvSpPr>
          <p:spPr>
            <a:xfrm>
              <a:off x="5586939" y="2382689"/>
              <a:ext cx="635" cy="635"/>
            </a:xfrm>
            <a:custGeom>
              <a:avLst/>
              <a:gdLst/>
              <a:ahLst/>
              <a:cxnLst/>
              <a:rect l="l" t="t" r="r" b="b"/>
              <a:pathLst>
                <a:path w="635" h="635">
                  <a:moveTo>
                    <a:pt x="0" y="0"/>
                  </a:moveTo>
                  <a:lnTo>
                    <a:pt x="127" y="203"/>
                  </a:lnTo>
                  <a:lnTo>
                    <a:pt x="279" y="381"/>
                  </a:lnTo>
                  <a:lnTo>
                    <a:pt x="469" y="546"/>
                  </a:lnTo>
                </a:path>
              </a:pathLst>
            </a:custGeom>
            <a:ln w="3175">
              <a:solidFill>
                <a:srgbClr val="231F20"/>
              </a:solidFill>
            </a:ln>
          </p:spPr>
          <p:txBody>
            <a:bodyPr wrap="square" lIns="0" tIns="0" rIns="0" bIns="0" rtlCol="0"/>
            <a:lstStyle/>
            <a:p/>
          </p:txBody>
        </p:sp>
        <p:sp>
          <p:nvSpPr>
            <p:cNvPr id="7550" name="object 7550" descr=""/>
            <p:cNvSpPr/>
            <p:nvPr/>
          </p:nvSpPr>
          <p:spPr>
            <a:xfrm>
              <a:off x="5586530" y="2381299"/>
              <a:ext cx="1270" cy="2540"/>
            </a:xfrm>
            <a:custGeom>
              <a:avLst/>
              <a:gdLst/>
              <a:ahLst/>
              <a:cxnLst/>
              <a:rect l="l" t="t" r="r" b="b"/>
              <a:pathLst>
                <a:path w="1270" h="2539">
                  <a:moveTo>
                    <a:pt x="0" y="0"/>
                  </a:moveTo>
                  <a:lnTo>
                    <a:pt x="0" y="749"/>
                  </a:lnTo>
                  <a:lnTo>
                    <a:pt x="317" y="1447"/>
                  </a:lnTo>
                  <a:lnTo>
                    <a:pt x="876" y="1930"/>
                  </a:lnTo>
                </a:path>
              </a:pathLst>
            </a:custGeom>
            <a:ln w="3175">
              <a:solidFill>
                <a:srgbClr val="231F20"/>
              </a:solidFill>
            </a:ln>
          </p:spPr>
          <p:txBody>
            <a:bodyPr wrap="square" lIns="0" tIns="0" rIns="0" bIns="0" rtlCol="0"/>
            <a:lstStyle/>
            <a:p/>
          </p:txBody>
        </p:sp>
        <p:sp>
          <p:nvSpPr>
            <p:cNvPr id="7551" name="object 7551" descr=""/>
            <p:cNvSpPr/>
            <p:nvPr/>
          </p:nvSpPr>
          <p:spPr>
            <a:xfrm>
              <a:off x="5586790" y="238582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52" name="object 7552" descr=""/>
            <p:cNvSpPr/>
            <p:nvPr/>
          </p:nvSpPr>
          <p:spPr>
            <a:xfrm>
              <a:off x="5597262" y="2381309"/>
              <a:ext cx="1270" cy="3810"/>
            </a:xfrm>
            <a:custGeom>
              <a:avLst/>
              <a:gdLst/>
              <a:ahLst/>
              <a:cxnLst/>
              <a:rect l="l" t="t" r="r" b="b"/>
              <a:pathLst>
                <a:path w="1270" h="3810">
                  <a:moveTo>
                    <a:pt x="1181" y="3238"/>
                  </a:moveTo>
                  <a:lnTo>
                    <a:pt x="1181" y="2044"/>
                  </a:lnTo>
                  <a:lnTo>
                    <a:pt x="762" y="901"/>
                  </a:lnTo>
                  <a:lnTo>
                    <a:pt x="0" y="0"/>
                  </a:lnTo>
                </a:path>
              </a:pathLst>
            </a:custGeom>
            <a:ln w="3175">
              <a:solidFill>
                <a:srgbClr val="231F20"/>
              </a:solidFill>
            </a:ln>
          </p:spPr>
          <p:txBody>
            <a:bodyPr wrap="square" lIns="0" tIns="0" rIns="0" bIns="0" rtlCol="0"/>
            <a:lstStyle/>
            <a:p/>
          </p:txBody>
        </p:sp>
        <p:sp>
          <p:nvSpPr>
            <p:cNvPr id="7553" name="object 7553" descr=""/>
            <p:cNvSpPr/>
            <p:nvPr/>
          </p:nvSpPr>
          <p:spPr>
            <a:xfrm>
              <a:off x="5589244" y="2379807"/>
              <a:ext cx="5080" cy="5080"/>
            </a:xfrm>
            <a:custGeom>
              <a:avLst/>
              <a:gdLst/>
              <a:ahLst/>
              <a:cxnLst/>
              <a:rect l="l" t="t" r="r" b="b"/>
              <a:pathLst>
                <a:path w="5079" h="5080">
                  <a:moveTo>
                    <a:pt x="4597" y="2298"/>
                  </a:moveTo>
                  <a:lnTo>
                    <a:pt x="4597" y="1028"/>
                  </a:lnTo>
                  <a:lnTo>
                    <a:pt x="3568" y="0"/>
                  </a:lnTo>
                  <a:lnTo>
                    <a:pt x="2298" y="0"/>
                  </a:lnTo>
                  <a:lnTo>
                    <a:pt x="1028" y="0"/>
                  </a:lnTo>
                  <a:lnTo>
                    <a:pt x="0" y="1028"/>
                  </a:lnTo>
                  <a:lnTo>
                    <a:pt x="0" y="2298"/>
                  </a:lnTo>
                  <a:lnTo>
                    <a:pt x="0" y="3581"/>
                  </a:lnTo>
                  <a:lnTo>
                    <a:pt x="1028" y="4610"/>
                  </a:lnTo>
                  <a:lnTo>
                    <a:pt x="2298" y="4610"/>
                  </a:lnTo>
                  <a:lnTo>
                    <a:pt x="3568" y="4610"/>
                  </a:lnTo>
                  <a:lnTo>
                    <a:pt x="4597" y="3581"/>
                  </a:lnTo>
                  <a:lnTo>
                    <a:pt x="4597" y="2298"/>
                  </a:lnTo>
                </a:path>
              </a:pathLst>
            </a:custGeom>
            <a:ln w="3175">
              <a:solidFill>
                <a:srgbClr val="231F20"/>
              </a:solidFill>
            </a:ln>
          </p:spPr>
          <p:txBody>
            <a:bodyPr wrap="square" lIns="0" tIns="0" rIns="0" bIns="0" rtlCol="0"/>
            <a:lstStyle/>
            <a:p/>
          </p:txBody>
        </p:sp>
        <p:sp>
          <p:nvSpPr>
            <p:cNvPr id="7554" name="object 7554" descr=""/>
            <p:cNvSpPr/>
            <p:nvPr/>
          </p:nvSpPr>
          <p:spPr>
            <a:xfrm>
              <a:off x="5589504" y="2380086"/>
              <a:ext cx="4445" cy="4445"/>
            </a:xfrm>
            <a:custGeom>
              <a:avLst/>
              <a:gdLst/>
              <a:ahLst/>
              <a:cxnLst/>
              <a:rect l="l" t="t" r="r" b="b"/>
              <a:pathLst>
                <a:path w="4445" h="4444">
                  <a:moveTo>
                    <a:pt x="4063" y="2019"/>
                  </a:moveTo>
                  <a:lnTo>
                    <a:pt x="4063" y="901"/>
                  </a:lnTo>
                  <a:lnTo>
                    <a:pt x="3162" y="0"/>
                  </a:lnTo>
                  <a:lnTo>
                    <a:pt x="2031" y="0"/>
                  </a:lnTo>
                  <a:lnTo>
                    <a:pt x="914" y="0"/>
                  </a:lnTo>
                  <a:lnTo>
                    <a:pt x="0" y="901"/>
                  </a:lnTo>
                  <a:lnTo>
                    <a:pt x="0" y="2019"/>
                  </a:lnTo>
                  <a:lnTo>
                    <a:pt x="0" y="3149"/>
                  </a:lnTo>
                  <a:lnTo>
                    <a:pt x="914" y="4051"/>
                  </a:lnTo>
                  <a:lnTo>
                    <a:pt x="2031" y="4051"/>
                  </a:lnTo>
                  <a:lnTo>
                    <a:pt x="3162" y="4051"/>
                  </a:lnTo>
                  <a:lnTo>
                    <a:pt x="4063" y="3149"/>
                  </a:lnTo>
                  <a:lnTo>
                    <a:pt x="4063" y="2019"/>
                  </a:lnTo>
                </a:path>
              </a:pathLst>
            </a:custGeom>
            <a:ln w="3175">
              <a:solidFill>
                <a:srgbClr val="231F20"/>
              </a:solidFill>
            </a:ln>
          </p:spPr>
          <p:txBody>
            <a:bodyPr wrap="square" lIns="0" tIns="0" rIns="0" bIns="0" rtlCol="0"/>
            <a:lstStyle/>
            <a:p/>
          </p:txBody>
        </p:sp>
        <p:sp>
          <p:nvSpPr>
            <p:cNvPr id="7555" name="object 7555" descr=""/>
            <p:cNvSpPr/>
            <p:nvPr/>
          </p:nvSpPr>
          <p:spPr>
            <a:xfrm>
              <a:off x="5589784" y="2380340"/>
              <a:ext cx="3810" cy="3810"/>
            </a:xfrm>
            <a:custGeom>
              <a:avLst/>
              <a:gdLst/>
              <a:ahLst/>
              <a:cxnLst/>
              <a:rect l="l" t="t" r="r" b="b"/>
              <a:pathLst>
                <a:path w="3810" h="3810">
                  <a:moveTo>
                    <a:pt x="3517" y="1765"/>
                  </a:moveTo>
                  <a:lnTo>
                    <a:pt x="3517" y="800"/>
                  </a:lnTo>
                  <a:lnTo>
                    <a:pt x="2730" y="0"/>
                  </a:lnTo>
                  <a:lnTo>
                    <a:pt x="1752" y="0"/>
                  </a:lnTo>
                  <a:lnTo>
                    <a:pt x="787" y="0"/>
                  </a:lnTo>
                  <a:lnTo>
                    <a:pt x="0" y="800"/>
                  </a:lnTo>
                  <a:lnTo>
                    <a:pt x="0" y="1765"/>
                  </a:lnTo>
                  <a:lnTo>
                    <a:pt x="0" y="2743"/>
                  </a:lnTo>
                  <a:lnTo>
                    <a:pt x="787" y="3530"/>
                  </a:lnTo>
                  <a:lnTo>
                    <a:pt x="1752" y="3530"/>
                  </a:lnTo>
                  <a:lnTo>
                    <a:pt x="2730" y="3530"/>
                  </a:lnTo>
                  <a:lnTo>
                    <a:pt x="3517" y="2743"/>
                  </a:lnTo>
                  <a:lnTo>
                    <a:pt x="3517" y="1765"/>
                  </a:lnTo>
                </a:path>
              </a:pathLst>
            </a:custGeom>
            <a:ln w="3175">
              <a:solidFill>
                <a:srgbClr val="231F20"/>
              </a:solidFill>
            </a:ln>
          </p:spPr>
          <p:txBody>
            <a:bodyPr wrap="square" lIns="0" tIns="0" rIns="0" bIns="0" rtlCol="0"/>
            <a:lstStyle/>
            <a:p/>
          </p:txBody>
        </p:sp>
        <p:sp>
          <p:nvSpPr>
            <p:cNvPr id="7556" name="object 7556" descr=""/>
            <p:cNvSpPr/>
            <p:nvPr/>
          </p:nvSpPr>
          <p:spPr>
            <a:xfrm>
              <a:off x="5592273" y="2392064"/>
              <a:ext cx="1270" cy="1270"/>
            </a:xfrm>
            <a:custGeom>
              <a:avLst/>
              <a:gdLst/>
              <a:ahLst/>
              <a:cxnLst/>
              <a:rect l="l" t="t" r="r" b="b"/>
              <a:pathLst>
                <a:path w="1270" h="1269">
                  <a:moveTo>
                    <a:pt x="0" y="0"/>
                  </a:moveTo>
                  <a:lnTo>
                    <a:pt x="190" y="266"/>
                  </a:lnTo>
                  <a:lnTo>
                    <a:pt x="419" y="495"/>
                  </a:lnTo>
                  <a:lnTo>
                    <a:pt x="685" y="685"/>
                  </a:lnTo>
                </a:path>
              </a:pathLst>
            </a:custGeom>
            <a:ln w="3175">
              <a:solidFill>
                <a:srgbClr val="231F20"/>
              </a:solidFill>
            </a:ln>
          </p:spPr>
          <p:txBody>
            <a:bodyPr wrap="square" lIns="0" tIns="0" rIns="0" bIns="0" rtlCol="0"/>
            <a:lstStyle/>
            <a:p/>
          </p:txBody>
        </p:sp>
        <p:sp>
          <p:nvSpPr>
            <p:cNvPr id="7557" name="object 7557" descr=""/>
            <p:cNvSpPr/>
            <p:nvPr/>
          </p:nvSpPr>
          <p:spPr>
            <a:xfrm>
              <a:off x="5591677" y="2390229"/>
              <a:ext cx="3175" cy="3175"/>
            </a:xfrm>
            <a:custGeom>
              <a:avLst/>
              <a:gdLst/>
              <a:ahLst/>
              <a:cxnLst/>
              <a:rect l="l" t="t" r="r" b="b"/>
              <a:pathLst>
                <a:path w="3175" h="3175">
                  <a:moveTo>
                    <a:pt x="0" y="0"/>
                  </a:moveTo>
                  <a:lnTo>
                    <a:pt x="0" y="1727"/>
                  </a:lnTo>
                  <a:lnTo>
                    <a:pt x="1397" y="3111"/>
                  </a:lnTo>
                  <a:lnTo>
                    <a:pt x="3111" y="3111"/>
                  </a:lnTo>
                </a:path>
              </a:pathLst>
            </a:custGeom>
            <a:ln w="3175">
              <a:solidFill>
                <a:srgbClr val="231F20"/>
              </a:solidFill>
            </a:ln>
          </p:spPr>
          <p:txBody>
            <a:bodyPr wrap="square" lIns="0" tIns="0" rIns="0" bIns="0" rtlCol="0"/>
            <a:lstStyle/>
            <a:p/>
          </p:txBody>
        </p:sp>
        <p:sp>
          <p:nvSpPr>
            <p:cNvPr id="7558" name="object 7558" descr=""/>
            <p:cNvSpPr/>
            <p:nvPr/>
          </p:nvSpPr>
          <p:spPr>
            <a:xfrm>
              <a:off x="5592955" y="2392747"/>
              <a:ext cx="635" cy="635"/>
            </a:xfrm>
            <a:custGeom>
              <a:avLst/>
              <a:gdLst/>
              <a:ahLst/>
              <a:cxnLst/>
              <a:rect l="l" t="t" r="r" b="b"/>
              <a:pathLst>
                <a:path w="635" h="635">
                  <a:moveTo>
                    <a:pt x="0" y="0"/>
                  </a:moveTo>
                  <a:lnTo>
                    <a:pt x="203" y="139"/>
                  </a:lnTo>
                </a:path>
              </a:pathLst>
            </a:custGeom>
            <a:ln w="3175">
              <a:solidFill>
                <a:srgbClr val="231F20"/>
              </a:solidFill>
            </a:ln>
          </p:spPr>
          <p:txBody>
            <a:bodyPr wrap="square" lIns="0" tIns="0" rIns="0" bIns="0" rtlCol="0"/>
            <a:lstStyle/>
            <a:p/>
          </p:txBody>
        </p:sp>
        <p:sp>
          <p:nvSpPr>
            <p:cNvPr id="7559" name="object 7559" descr=""/>
            <p:cNvSpPr/>
            <p:nvPr/>
          </p:nvSpPr>
          <p:spPr>
            <a:xfrm>
              <a:off x="5592086" y="2391779"/>
              <a:ext cx="635" cy="635"/>
            </a:xfrm>
            <a:custGeom>
              <a:avLst/>
              <a:gdLst/>
              <a:ahLst/>
              <a:cxnLst/>
              <a:rect l="l" t="t" r="r" b="b"/>
              <a:pathLst>
                <a:path w="635" h="635">
                  <a:moveTo>
                    <a:pt x="0" y="0"/>
                  </a:moveTo>
                  <a:lnTo>
                    <a:pt x="114" y="203"/>
                  </a:lnTo>
                </a:path>
              </a:pathLst>
            </a:custGeom>
            <a:ln w="3175">
              <a:solidFill>
                <a:srgbClr val="231F20"/>
              </a:solidFill>
            </a:ln>
          </p:spPr>
          <p:txBody>
            <a:bodyPr wrap="square" lIns="0" tIns="0" rIns="0" bIns="0" rtlCol="0"/>
            <a:lstStyle/>
            <a:p/>
          </p:txBody>
        </p:sp>
        <p:sp>
          <p:nvSpPr>
            <p:cNvPr id="7560" name="object 7560" descr=""/>
            <p:cNvSpPr/>
            <p:nvPr/>
          </p:nvSpPr>
          <p:spPr>
            <a:xfrm>
              <a:off x="5592086" y="2391109"/>
              <a:ext cx="635" cy="635"/>
            </a:xfrm>
            <a:custGeom>
              <a:avLst/>
              <a:gdLst/>
              <a:ahLst/>
              <a:cxnLst/>
              <a:rect l="l" t="t" r="r" b="b"/>
              <a:pathLst>
                <a:path w="635" h="635">
                  <a:moveTo>
                    <a:pt x="0" y="0"/>
                  </a:moveTo>
                  <a:lnTo>
                    <a:pt x="50" y="190"/>
                  </a:lnTo>
                  <a:lnTo>
                    <a:pt x="139" y="355"/>
                  </a:lnTo>
                  <a:lnTo>
                    <a:pt x="241" y="533"/>
                  </a:lnTo>
                </a:path>
              </a:pathLst>
            </a:custGeom>
            <a:ln w="3175">
              <a:solidFill>
                <a:srgbClr val="231F20"/>
              </a:solidFill>
            </a:ln>
          </p:spPr>
          <p:txBody>
            <a:bodyPr wrap="square" lIns="0" tIns="0" rIns="0" bIns="0" rtlCol="0"/>
            <a:lstStyle/>
            <a:p/>
          </p:txBody>
        </p:sp>
        <p:sp>
          <p:nvSpPr>
            <p:cNvPr id="7561" name="object 7561" descr=""/>
            <p:cNvSpPr/>
            <p:nvPr/>
          </p:nvSpPr>
          <p:spPr>
            <a:xfrm>
              <a:off x="5593388" y="2392709"/>
              <a:ext cx="635" cy="635"/>
            </a:xfrm>
            <a:custGeom>
              <a:avLst/>
              <a:gdLst/>
              <a:ahLst/>
              <a:cxnLst/>
              <a:rect l="l" t="t" r="r" b="b"/>
              <a:pathLst>
                <a:path w="635" h="635">
                  <a:moveTo>
                    <a:pt x="0" y="0"/>
                  </a:moveTo>
                  <a:lnTo>
                    <a:pt x="165" y="88"/>
                  </a:lnTo>
                  <a:lnTo>
                    <a:pt x="342" y="165"/>
                  </a:lnTo>
                  <a:lnTo>
                    <a:pt x="533" y="228"/>
                  </a:lnTo>
                </a:path>
              </a:pathLst>
            </a:custGeom>
            <a:ln w="3175">
              <a:solidFill>
                <a:srgbClr val="231F20"/>
              </a:solidFill>
            </a:ln>
          </p:spPr>
          <p:txBody>
            <a:bodyPr wrap="square" lIns="0" tIns="0" rIns="0" bIns="0" rtlCol="0"/>
            <a:lstStyle/>
            <a:p/>
          </p:txBody>
        </p:sp>
        <p:sp>
          <p:nvSpPr>
            <p:cNvPr id="7562" name="object 7562" descr=""/>
            <p:cNvSpPr/>
            <p:nvPr/>
          </p:nvSpPr>
          <p:spPr>
            <a:xfrm>
              <a:off x="5592217" y="2390229"/>
              <a:ext cx="3175" cy="3175"/>
            </a:xfrm>
            <a:custGeom>
              <a:avLst/>
              <a:gdLst/>
              <a:ahLst/>
              <a:cxnLst/>
              <a:rect l="l" t="t" r="r" b="b"/>
              <a:pathLst>
                <a:path w="3175" h="3175">
                  <a:moveTo>
                    <a:pt x="0" y="0"/>
                  </a:moveTo>
                  <a:lnTo>
                    <a:pt x="0" y="1422"/>
                  </a:lnTo>
                  <a:lnTo>
                    <a:pt x="1155" y="2578"/>
                  </a:lnTo>
                  <a:lnTo>
                    <a:pt x="2578" y="2578"/>
                  </a:lnTo>
                </a:path>
              </a:pathLst>
            </a:custGeom>
            <a:ln w="3175">
              <a:solidFill>
                <a:srgbClr val="231F20"/>
              </a:solidFill>
            </a:ln>
          </p:spPr>
          <p:txBody>
            <a:bodyPr wrap="square" lIns="0" tIns="0" rIns="0" bIns="0" rtlCol="0"/>
            <a:lstStyle/>
            <a:p/>
          </p:txBody>
        </p:sp>
        <p:sp>
          <p:nvSpPr>
            <p:cNvPr id="7563" name="object 7563" descr=""/>
            <p:cNvSpPr/>
            <p:nvPr/>
          </p:nvSpPr>
          <p:spPr>
            <a:xfrm>
              <a:off x="5594685" y="2393068"/>
              <a:ext cx="635" cy="0"/>
            </a:xfrm>
            <a:custGeom>
              <a:avLst/>
              <a:gdLst/>
              <a:ahLst/>
              <a:cxnLst/>
              <a:rect l="l" t="t" r="r" b="b"/>
              <a:pathLst>
                <a:path w="635" h="0">
                  <a:moveTo>
                    <a:pt x="0" y="0"/>
                  </a:moveTo>
                  <a:lnTo>
                    <a:pt x="76" y="0"/>
                  </a:lnTo>
                </a:path>
              </a:pathLst>
            </a:custGeom>
            <a:ln w="3175">
              <a:solidFill>
                <a:srgbClr val="231F20"/>
              </a:solidFill>
            </a:ln>
          </p:spPr>
          <p:txBody>
            <a:bodyPr wrap="square" lIns="0" tIns="0" rIns="0" bIns="0" rtlCol="0"/>
            <a:lstStyle/>
            <a:p/>
          </p:txBody>
        </p:sp>
        <p:sp>
          <p:nvSpPr>
            <p:cNvPr id="7564" name="object 7564" descr=""/>
            <p:cNvSpPr/>
            <p:nvPr/>
          </p:nvSpPr>
          <p:spPr>
            <a:xfrm>
              <a:off x="5596817" y="2388087"/>
              <a:ext cx="635" cy="635"/>
            </a:xfrm>
            <a:custGeom>
              <a:avLst/>
              <a:gdLst/>
              <a:ahLst/>
              <a:cxnLst/>
              <a:rect l="l" t="t" r="r" b="b"/>
              <a:pathLst>
                <a:path w="635" h="635">
                  <a:moveTo>
                    <a:pt x="317" y="355"/>
                  </a:moveTo>
                  <a:lnTo>
                    <a:pt x="228" y="215"/>
                  </a:lnTo>
                  <a:lnTo>
                    <a:pt x="114" y="88"/>
                  </a:lnTo>
                </a:path>
              </a:pathLst>
            </a:custGeom>
            <a:ln w="3175">
              <a:solidFill>
                <a:srgbClr val="231F20"/>
              </a:solidFill>
            </a:ln>
          </p:spPr>
          <p:txBody>
            <a:bodyPr wrap="square" lIns="0" tIns="0" rIns="0" bIns="0" rtlCol="0"/>
            <a:lstStyle/>
            <a:p/>
          </p:txBody>
        </p:sp>
        <p:sp>
          <p:nvSpPr>
            <p:cNvPr id="7565" name="object 7565" descr=""/>
            <p:cNvSpPr/>
            <p:nvPr/>
          </p:nvSpPr>
          <p:spPr>
            <a:xfrm>
              <a:off x="5592351" y="2388865"/>
              <a:ext cx="635" cy="635"/>
            </a:xfrm>
            <a:custGeom>
              <a:avLst/>
              <a:gdLst/>
              <a:ahLst/>
              <a:cxnLst/>
              <a:rect l="l" t="t" r="r" b="b"/>
              <a:pathLst>
                <a:path w="635" h="635">
                  <a:moveTo>
                    <a:pt x="114" y="0"/>
                  </a:moveTo>
                  <a:lnTo>
                    <a:pt x="38" y="177"/>
                  </a:lnTo>
                </a:path>
              </a:pathLst>
            </a:custGeom>
            <a:ln w="3175">
              <a:solidFill>
                <a:srgbClr val="231F20"/>
              </a:solidFill>
            </a:ln>
          </p:spPr>
          <p:txBody>
            <a:bodyPr wrap="square" lIns="0" tIns="0" rIns="0" bIns="0" rtlCol="0"/>
            <a:lstStyle/>
            <a:p/>
          </p:txBody>
        </p:sp>
        <p:sp>
          <p:nvSpPr>
            <p:cNvPr id="7566" name="object 7566" descr=""/>
            <p:cNvSpPr/>
            <p:nvPr/>
          </p:nvSpPr>
          <p:spPr>
            <a:xfrm>
              <a:off x="5591944" y="2390254"/>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567" name="object 7567" descr=""/>
            <p:cNvSpPr/>
            <p:nvPr/>
          </p:nvSpPr>
          <p:spPr>
            <a:xfrm>
              <a:off x="5593030" y="2388133"/>
              <a:ext cx="635" cy="635"/>
            </a:xfrm>
            <a:custGeom>
              <a:avLst/>
              <a:gdLst/>
              <a:ahLst/>
              <a:cxnLst/>
              <a:rect l="l" t="t" r="r" b="b"/>
              <a:pathLst>
                <a:path w="635" h="635">
                  <a:moveTo>
                    <a:pt x="215" y="0"/>
                  </a:moveTo>
                  <a:lnTo>
                    <a:pt x="63" y="165"/>
                  </a:lnTo>
                </a:path>
              </a:pathLst>
            </a:custGeom>
            <a:ln w="3175">
              <a:solidFill>
                <a:srgbClr val="231F20"/>
              </a:solidFill>
            </a:ln>
          </p:spPr>
          <p:txBody>
            <a:bodyPr wrap="square" lIns="0" tIns="0" rIns="0" bIns="0" rtlCol="0"/>
            <a:lstStyle/>
            <a:p/>
          </p:txBody>
        </p:sp>
        <p:sp>
          <p:nvSpPr>
            <p:cNvPr id="7568" name="object 7568" descr=""/>
            <p:cNvSpPr/>
            <p:nvPr/>
          </p:nvSpPr>
          <p:spPr>
            <a:xfrm>
              <a:off x="5594281" y="2387376"/>
              <a:ext cx="1270" cy="635"/>
            </a:xfrm>
            <a:custGeom>
              <a:avLst/>
              <a:gdLst/>
              <a:ahLst/>
              <a:cxnLst/>
              <a:rect l="l" t="t" r="r" b="b"/>
              <a:pathLst>
                <a:path w="1270" h="635">
                  <a:moveTo>
                    <a:pt x="838" y="12"/>
                  </a:moveTo>
                  <a:lnTo>
                    <a:pt x="558" y="0"/>
                  </a:lnTo>
                  <a:lnTo>
                    <a:pt x="266" y="50"/>
                  </a:lnTo>
                  <a:lnTo>
                    <a:pt x="0" y="139"/>
                  </a:lnTo>
                </a:path>
              </a:pathLst>
            </a:custGeom>
            <a:ln w="3175">
              <a:solidFill>
                <a:srgbClr val="231F20"/>
              </a:solidFill>
            </a:ln>
          </p:spPr>
          <p:txBody>
            <a:bodyPr wrap="square" lIns="0" tIns="0" rIns="0" bIns="0" rtlCol="0"/>
            <a:lstStyle/>
            <a:p/>
          </p:txBody>
        </p:sp>
        <p:sp>
          <p:nvSpPr>
            <p:cNvPr id="7569" name="object 7569" descr=""/>
            <p:cNvSpPr/>
            <p:nvPr/>
          </p:nvSpPr>
          <p:spPr>
            <a:xfrm>
              <a:off x="5595127" y="2387385"/>
              <a:ext cx="1270" cy="635"/>
            </a:xfrm>
            <a:custGeom>
              <a:avLst/>
              <a:gdLst/>
              <a:ahLst/>
              <a:cxnLst/>
              <a:rect l="l" t="t" r="r" b="b"/>
              <a:pathLst>
                <a:path w="1270" h="635">
                  <a:moveTo>
                    <a:pt x="736" y="126"/>
                  </a:moveTo>
                  <a:lnTo>
                    <a:pt x="495" y="50"/>
                  </a:lnTo>
                  <a:lnTo>
                    <a:pt x="241" y="12"/>
                  </a:lnTo>
                  <a:lnTo>
                    <a:pt x="0" y="0"/>
                  </a:lnTo>
                </a:path>
              </a:pathLst>
            </a:custGeom>
            <a:ln w="3175">
              <a:solidFill>
                <a:srgbClr val="231F20"/>
              </a:solidFill>
            </a:ln>
          </p:spPr>
          <p:txBody>
            <a:bodyPr wrap="square" lIns="0" tIns="0" rIns="0" bIns="0" rtlCol="0"/>
            <a:lstStyle/>
            <a:p/>
          </p:txBody>
        </p:sp>
        <p:sp>
          <p:nvSpPr>
            <p:cNvPr id="7570" name="object 7570" descr=""/>
            <p:cNvSpPr/>
            <p:nvPr/>
          </p:nvSpPr>
          <p:spPr>
            <a:xfrm>
              <a:off x="5593778" y="2387574"/>
              <a:ext cx="635" cy="635"/>
            </a:xfrm>
            <a:custGeom>
              <a:avLst/>
              <a:gdLst/>
              <a:ahLst/>
              <a:cxnLst/>
              <a:rect l="l" t="t" r="r" b="b"/>
              <a:pathLst>
                <a:path w="635" h="635">
                  <a:moveTo>
                    <a:pt x="317" y="0"/>
                  </a:moveTo>
                  <a:lnTo>
                    <a:pt x="101" y="101"/>
                  </a:lnTo>
                </a:path>
              </a:pathLst>
            </a:custGeom>
            <a:ln w="3175">
              <a:solidFill>
                <a:srgbClr val="231F20"/>
              </a:solidFill>
            </a:ln>
          </p:spPr>
          <p:txBody>
            <a:bodyPr wrap="square" lIns="0" tIns="0" rIns="0" bIns="0" rtlCol="0"/>
            <a:lstStyle/>
            <a:p/>
          </p:txBody>
        </p:sp>
        <p:sp>
          <p:nvSpPr>
            <p:cNvPr id="7571" name="object 7571" descr=""/>
            <p:cNvSpPr/>
            <p:nvPr/>
          </p:nvSpPr>
          <p:spPr>
            <a:xfrm>
              <a:off x="5596054" y="2387583"/>
              <a:ext cx="635" cy="635"/>
            </a:xfrm>
            <a:custGeom>
              <a:avLst/>
              <a:gdLst/>
              <a:ahLst/>
              <a:cxnLst/>
              <a:rect l="l" t="t" r="r" b="b"/>
              <a:pathLst>
                <a:path w="635" h="635">
                  <a:moveTo>
                    <a:pt x="330" y="177"/>
                  </a:moveTo>
                  <a:lnTo>
                    <a:pt x="114" y="50"/>
                  </a:lnTo>
                </a:path>
              </a:pathLst>
            </a:custGeom>
            <a:ln w="3175">
              <a:solidFill>
                <a:srgbClr val="231F20"/>
              </a:solidFill>
            </a:ln>
          </p:spPr>
          <p:txBody>
            <a:bodyPr wrap="square" lIns="0" tIns="0" rIns="0" bIns="0" rtlCol="0"/>
            <a:lstStyle/>
            <a:p/>
          </p:txBody>
        </p:sp>
        <p:sp>
          <p:nvSpPr>
            <p:cNvPr id="7572" name="object 7572" descr=""/>
            <p:cNvSpPr/>
            <p:nvPr/>
          </p:nvSpPr>
          <p:spPr>
            <a:xfrm>
              <a:off x="5593245" y="2387873"/>
              <a:ext cx="635" cy="635"/>
            </a:xfrm>
            <a:custGeom>
              <a:avLst/>
              <a:gdLst/>
              <a:ahLst/>
              <a:cxnLst/>
              <a:rect l="l" t="t" r="r" b="b"/>
              <a:pathLst>
                <a:path w="635" h="635">
                  <a:moveTo>
                    <a:pt x="317" y="0"/>
                  </a:moveTo>
                  <a:lnTo>
                    <a:pt x="101" y="177"/>
                  </a:lnTo>
                </a:path>
              </a:pathLst>
            </a:custGeom>
            <a:ln w="3175">
              <a:solidFill>
                <a:srgbClr val="231F20"/>
              </a:solidFill>
            </a:ln>
          </p:spPr>
          <p:txBody>
            <a:bodyPr wrap="square" lIns="0" tIns="0" rIns="0" bIns="0" rtlCol="0"/>
            <a:lstStyle/>
            <a:p/>
          </p:txBody>
        </p:sp>
        <p:sp>
          <p:nvSpPr>
            <p:cNvPr id="7573" name="object 7573" descr=""/>
            <p:cNvSpPr/>
            <p:nvPr/>
          </p:nvSpPr>
          <p:spPr>
            <a:xfrm>
              <a:off x="5597133" y="2388442"/>
              <a:ext cx="635" cy="635"/>
            </a:xfrm>
            <a:custGeom>
              <a:avLst/>
              <a:gdLst/>
              <a:ahLst/>
              <a:cxnLst/>
              <a:rect l="l" t="t" r="r" b="b"/>
              <a:pathLst>
                <a:path w="635" h="635">
                  <a:moveTo>
                    <a:pt x="38" y="50"/>
                  </a:moveTo>
                </a:path>
              </a:pathLst>
            </a:custGeom>
            <a:ln w="3175">
              <a:solidFill>
                <a:srgbClr val="231F20"/>
              </a:solidFill>
            </a:ln>
          </p:spPr>
          <p:txBody>
            <a:bodyPr wrap="square" lIns="0" tIns="0" rIns="0" bIns="0" rtlCol="0"/>
            <a:lstStyle/>
            <a:p/>
          </p:txBody>
        </p:sp>
        <p:sp>
          <p:nvSpPr>
            <p:cNvPr id="7574" name="object 7574" descr=""/>
            <p:cNvSpPr/>
            <p:nvPr/>
          </p:nvSpPr>
          <p:spPr>
            <a:xfrm>
              <a:off x="5592768" y="2388381"/>
              <a:ext cx="635" cy="635"/>
            </a:xfrm>
            <a:custGeom>
              <a:avLst/>
              <a:gdLst/>
              <a:ahLst/>
              <a:cxnLst/>
              <a:rect l="l" t="t" r="r" b="b"/>
              <a:pathLst>
                <a:path w="635" h="635">
                  <a:moveTo>
                    <a:pt x="266" y="0"/>
                  </a:moveTo>
                </a:path>
                <a:path w="635" h="635">
                  <a:moveTo>
                    <a:pt x="266" y="0"/>
                  </a:moveTo>
                  <a:lnTo>
                    <a:pt x="165" y="139"/>
                  </a:lnTo>
                  <a:lnTo>
                    <a:pt x="76" y="279"/>
                  </a:lnTo>
                  <a:lnTo>
                    <a:pt x="0" y="431"/>
                  </a:lnTo>
                </a:path>
              </a:pathLst>
            </a:custGeom>
            <a:ln w="3175">
              <a:solidFill>
                <a:srgbClr val="231F20"/>
              </a:solidFill>
            </a:ln>
          </p:spPr>
          <p:txBody>
            <a:bodyPr wrap="square" lIns="0" tIns="0" rIns="0" bIns="0" rtlCol="0"/>
            <a:lstStyle/>
            <a:p/>
          </p:txBody>
        </p:sp>
        <p:sp>
          <p:nvSpPr>
            <p:cNvPr id="7575" name="object 7575" descr=""/>
            <p:cNvSpPr/>
            <p:nvPr/>
          </p:nvSpPr>
          <p:spPr>
            <a:xfrm>
              <a:off x="5592486" y="2387390"/>
              <a:ext cx="5715" cy="5715"/>
            </a:xfrm>
            <a:custGeom>
              <a:avLst/>
              <a:gdLst/>
              <a:ahLst/>
              <a:cxnLst/>
              <a:rect l="l" t="t" r="r" b="b"/>
              <a:pathLst>
                <a:path w="5714" h="5714">
                  <a:moveTo>
                    <a:pt x="5143" y="2565"/>
                  </a:moveTo>
                  <a:lnTo>
                    <a:pt x="5143" y="1155"/>
                  </a:lnTo>
                  <a:lnTo>
                    <a:pt x="4000" y="0"/>
                  </a:lnTo>
                  <a:lnTo>
                    <a:pt x="2565" y="0"/>
                  </a:lnTo>
                  <a:lnTo>
                    <a:pt x="1155" y="0"/>
                  </a:lnTo>
                  <a:lnTo>
                    <a:pt x="0" y="1155"/>
                  </a:lnTo>
                  <a:lnTo>
                    <a:pt x="0" y="2565"/>
                  </a:lnTo>
                  <a:lnTo>
                    <a:pt x="0" y="3987"/>
                  </a:lnTo>
                  <a:lnTo>
                    <a:pt x="1155" y="5143"/>
                  </a:lnTo>
                  <a:lnTo>
                    <a:pt x="2565" y="5143"/>
                  </a:lnTo>
                  <a:lnTo>
                    <a:pt x="4000" y="5143"/>
                  </a:lnTo>
                  <a:lnTo>
                    <a:pt x="5143" y="3987"/>
                  </a:lnTo>
                  <a:lnTo>
                    <a:pt x="5143" y="2565"/>
                  </a:lnTo>
                </a:path>
              </a:pathLst>
            </a:custGeom>
            <a:ln w="3175">
              <a:solidFill>
                <a:srgbClr val="231F20"/>
              </a:solidFill>
            </a:ln>
          </p:spPr>
          <p:txBody>
            <a:bodyPr wrap="square" lIns="0" tIns="0" rIns="0" bIns="0" rtlCol="0"/>
            <a:lstStyle/>
            <a:p/>
          </p:txBody>
        </p:sp>
        <p:sp>
          <p:nvSpPr>
            <p:cNvPr id="7576" name="object 7576" descr=""/>
            <p:cNvSpPr/>
            <p:nvPr/>
          </p:nvSpPr>
          <p:spPr>
            <a:xfrm>
              <a:off x="5596571" y="2387880"/>
              <a:ext cx="635" cy="635"/>
            </a:xfrm>
            <a:custGeom>
              <a:avLst/>
              <a:gdLst/>
              <a:ahLst/>
              <a:cxnLst/>
              <a:rect l="l" t="t" r="r" b="b"/>
              <a:pathLst>
                <a:path w="635" h="635">
                  <a:moveTo>
                    <a:pt x="241" y="203"/>
                  </a:moveTo>
                  <a:lnTo>
                    <a:pt x="88" y="63"/>
                  </a:lnTo>
                </a:path>
              </a:pathLst>
            </a:custGeom>
            <a:ln w="3175">
              <a:solidFill>
                <a:srgbClr val="231F20"/>
              </a:solidFill>
            </a:ln>
          </p:spPr>
          <p:txBody>
            <a:bodyPr wrap="square" lIns="0" tIns="0" rIns="0" bIns="0" rtlCol="0"/>
            <a:lstStyle/>
            <a:p/>
          </p:txBody>
        </p:sp>
        <p:sp>
          <p:nvSpPr>
            <p:cNvPr id="7577" name="object 7577" descr=""/>
            <p:cNvSpPr/>
            <p:nvPr/>
          </p:nvSpPr>
          <p:spPr>
            <a:xfrm>
              <a:off x="5593659" y="2387736"/>
              <a:ext cx="635" cy="635"/>
            </a:xfrm>
            <a:custGeom>
              <a:avLst/>
              <a:gdLst/>
              <a:ahLst/>
              <a:cxnLst/>
              <a:rect l="l" t="t" r="r" b="b"/>
              <a:pathLst>
                <a:path w="635" h="635">
                  <a:moveTo>
                    <a:pt x="114" y="0"/>
                  </a:moveTo>
                </a:path>
              </a:pathLst>
            </a:custGeom>
            <a:ln w="3175">
              <a:solidFill>
                <a:srgbClr val="231F20"/>
              </a:solidFill>
            </a:ln>
          </p:spPr>
          <p:txBody>
            <a:bodyPr wrap="square" lIns="0" tIns="0" rIns="0" bIns="0" rtlCol="0"/>
            <a:lstStyle/>
            <a:p/>
          </p:txBody>
        </p:sp>
        <p:sp>
          <p:nvSpPr>
            <p:cNvPr id="7578" name="object 7578" descr=""/>
            <p:cNvSpPr/>
            <p:nvPr/>
          </p:nvSpPr>
          <p:spPr>
            <a:xfrm>
              <a:off x="5595858" y="2387511"/>
              <a:ext cx="635" cy="635"/>
            </a:xfrm>
            <a:custGeom>
              <a:avLst/>
              <a:gdLst/>
              <a:ahLst/>
              <a:cxnLst/>
              <a:rect l="l" t="t" r="r" b="b"/>
              <a:pathLst>
                <a:path w="635" h="635">
                  <a:moveTo>
                    <a:pt x="190" y="76"/>
                  </a:moveTo>
                  <a:lnTo>
                    <a:pt x="0" y="0"/>
                  </a:lnTo>
                </a:path>
              </a:pathLst>
            </a:custGeom>
            <a:ln w="3175">
              <a:solidFill>
                <a:srgbClr val="231F20"/>
              </a:solidFill>
            </a:ln>
          </p:spPr>
          <p:txBody>
            <a:bodyPr wrap="square" lIns="0" tIns="0" rIns="0" bIns="0" rtlCol="0"/>
            <a:lstStyle/>
            <a:p/>
          </p:txBody>
        </p:sp>
        <p:sp>
          <p:nvSpPr>
            <p:cNvPr id="7579" name="object 7579" descr=""/>
            <p:cNvSpPr/>
            <p:nvPr/>
          </p:nvSpPr>
          <p:spPr>
            <a:xfrm>
              <a:off x="5596387" y="2387759"/>
              <a:ext cx="635" cy="635"/>
            </a:xfrm>
            <a:custGeom>
              <a:avLst/>
              <a:gdLst/>
              <a:ahLst/>
              <a:cxnLst/>
              <a:rect l="l" t="t" r="r" b="b"/>
              <a:pathLst>
                <a:path w="635" h="635">
                  <a:moveTo>
                    <a:pt x="139" y="88"/>
                  </a:moveTo>
                  <a:lnTo>
                    <a:pt x="0" y="0"/>
                  </a:lnTo>
                </a:path>
              </a:pathLst>
            </a:custGeom>
            <a:ln w="3175">
              <a:solidFill>
                <a:srgbClr val="231F20"/>
              </a:solidFill>
            </a:ln>
          </p:spPr>
          <p:txBody>
            <a:bodyPr wrap="square" lIns="0" tIns="0" rIns="0" bIns="0" rtlCol="0"/>
            <a:lstStyle/>
            <a:p/>
          </p:txBody>
        </p:sp>
        <p:sp>
          <p:nvSpPr>
            <p:cNvPr id="7580" name="object 7580" descr=""/>
            <p:cNvSpPr/>
            <p:nvPr/>
          </p:nvSpPr>
          <p:spPr>
            <a:xfrm>
              <a:off x="5594098" y="2387512"/>
              <a:ext cx="635" cy="635"/>
            </a:xfrm>
            <a:custGeom>
              <a:avLst/>
              <a:gdLst/>
              <a:ahLst/>
              <a:cxnLst/>
              <a:rect l="l" t="t" r="r" b="b"/>
              <a:pathLst>
                <a:path w="635" h="635">
                  <a:moveTo>
                    <a:pt x="177" y="0"/>
                  </a:moveTo>
                  <a:lnTo>
                    <a:pt x="0" y="63"/>
                  </a:lnTo>
                </a:path>
              </a:pathLst>
            </a:custGeom>
            <a:ln w="3175">
              <a:solidFill>
                <a:srgbClr val="231F20"/>
              </a:solidFill>
            </a:ln>
          </p:spPr>
          <p:txBody>
            <a:bodyPr wrap="square" lIns="0" tIns="0" rIns="0" bIns="0" rtlCol="0"/>
            <a:lstStyle/>
            <a:p/>
          </p:txBody>
        </p:sp>
        <p:sp>
          <p:nvSpPr>
            <p:cNvPr id="7581" name="object 7581" descr=""/>
            <p:cNvSpPr/>
            <p:nvPr/>
          </p:nvSpPr>
          <p:spPr>
            <a:xfrm>
              <a:off x="5597170" y="2388491"/>
              <a:ext cx="635" cy="635"/>
            </a:xfrm>
            <a:custGeom>
              <a:avLst/>
              <a:gdLst/>
              <a:ahLst/>
              <a:cxnLst/>
              <a:rect l="l" t="t" r="r" b="b"/>
              <a:pathLst>
                <a:path w="635" h="635">
                  <a:moveTo>
                    <a:pt x="304" y="571"/>
                  </a:moveTo>
                  <a:lnTo>
                    <a:pt x="228" y="368"/>
                  </a:lnTo>
                  <a:lnTo>
                    <a:pt x="127" y="177"/>
                  </a:lnTo>
                  <a:lnTo>
                    <a:pt x="0" y="0"/>
                  </a:lnTo>
                </a:path>
              </a:pathLst>
            </a:custGeom>
            <a:ln w="3175">
              <a:solidFill>
                <a:srgbClr val="231F20"/>
              </a:solidFill>
            </a:ln>
          </p:spPr>
          <p:txBody>
            <a:bodyPr wrap="square" lIns="0" tIns="0" rIns="0" bIns="0" rtlCol="0"/>
            <a:lstStyle/>
            <a:p/>
          </p:txBody>
        </p:sp>
        <p:sp>
          <p:nvSpPr>
            <p:cNvPr id="7582" name="object 7582" descr=""/>
            <p:cNvSpPr/>
            <p:nvPr/>
          </p:nvSpPr>
          <p:spPr>
            <a:xfrm>
              <a:off x="5592486" y="2387390"/>
              <a:ext cx="5715" cy="5715"/>
            </a:xfrm>
            <a:custGeom>
              <a:avLst/>
              <a:gdLst/>
              <a:ahLst/>
              <a:cxnLst/>
              <a:rect l="l" t="t" r="r" b="b"/>
              <a:pathLst>
                <a:path w="5714" h="5714">
                  <a:moveTo>
                    <a:pt x="5143" y="2565"/>
                  </a:moveTo>
                  <a:lnTo>
                    <a:pt x="5143" y="1155"/>
                  </a:lnTo>
                  <a:lnTo>
                    <a:pt x="4000" y="0"/>
                  </a:lnTo>
                  <a:lnTo>
                    <a:pt x="2565" y="0"/>
                  </a:lnTo>
                  <a:lnTo>
                    <a:pt x="1155" y="0"/>
                  </a:lnTo>
                  <a:lnTo>
                    <a:pt x="0" y="1155"/>
                  </a:lnTo>
                  <a:lnTo>
                    <a:pt x="0" y="2565"/>
                  </a:lnTo>
                  <a:lnTo>
                    <a:pt x="0" y="3987"/>
                  </a:lnTo>
                  <a:lnTo>
                    <a:pt x="1155" y="5143"/>
                  </a:lnTo>
                  <a:lnTo>
                    <a:pt x="2565" y="5143"/>
                  </a:lnTo>
                  <a:lnTo>
                    <a:pt x="4000" y="5143"/>
                  </a:lnTo>
                  <a:lnTo>
                    <a:pt x="5143" y="3987"/>
                  </a:lnTo>
                  <a:lnTo>
                    <a:pt x="5143" y="2565"/>
                  </a:lnTo>
                </a:path>
              </a:pathLst>
            </a:custGeom>
            <a:ln w="3175">
              <a:solidFill>
                <a:srgbClr val="231F20"/>
              </a:solidFill>
            </a:ln>
          </p:spPr>
          <p:txBody>
            <a:bodyPr wrap="square" lIns="0" tIns="0" rIns="0" bIns="0" rtlCol="0"/>
            <a:lstStyle/>
            <a:p/>
          </p:txBody>
        </p:sp>
        <p:sp>
          <p:nvSpPr>
            <p:cNvPr id="7583" name="object 7583" descr=""/>
            <p:cNvSpPr/>
            <p:nvPr/>
          </p:nvSpPr>
          <p:spPr>
            <a:xfrm>
              <a:off x="5594638" y="2388740"/>
              <a:ext cx="635" cy="635"/>
            </a:xfrm>
            <a:custGeom>
              <a:avLst/>
              <a:gdLst/>
              <a:ahLst/>
              <a:cxnLst/>
              <a:rect l="l" t="t" r="r" b="b"/>
              <a:pathLst>
                <a:path w="635" h="635">
                  <a:moveTo>
                    <a:pt x="419" y="0"/>
                  </a:moveTo>
                  <a:lnTo>
                    <a:pt x="279" y="0"/>
                  </a:lnTo>
                  <a:lnTo>
                    <a:pt x="139" y="25"/>
                  </a:lnTo>
                  <a:lnTo>
                    <a:pt x="0" y="76"/>
                  </a:lnTo>
                </a:path>
              </a:pathLst>
            </a:custGeom>
            <a:ln w="3175">
              <a:solidFill>
                <a:srgbClr val="231F20"/>
              </a:solidFill>
            </a:ln>
          </p:spPr>
          <p:txBody>
            <a:bodyPr wrap="square" lIns="0" tIns="0" rIns="0" bIns="0" rtlCol="0"/>
            <a:lstStyle/>
            <a:p/>
          </p:txBody>
        </p:sp>
        <p:sp>
          <p:nvSpPr>
            <p:cNvPr id="7584" name="object 7584" descr=""/>
            <p:cNvSpPr/>
            <p:nvPr/>
          </p:nvSpPr>
          <p:spPr>
            <a:xfrm>
              <a:off x="5595057" y="2391108"/>
              <a:ext cx="635" cy="635"/>
            </a:xfrm>
            <a:custGeom>
              <a:avLst/>
              <a:gdLst/>
              <a:ahLst/>
              <a:cxnLst/>
              <a:rect l="l" t="t" r="r" b="b"/>
              <a:pathLst>
                <a:path w="635" h="635">
                  <a:moveTo>
                    <a:pt x="0" y="76"/>
                  </a:moveTo>
                  <a:lnTo>
                    <a:pt x="139" y="76"/>
                  </a:lnTo>
                  <a:lnTo>
                    <a:pt x="279" y="50"/>
                  </a:lnTo>
                  <a:lnTo>
                    <a:pt x="419" y="0"/>
                  </a:lnTo>
                </a:path>
              </a:pathLst>
            </a:custGeom>
            <a:ln w="3175">
              <a:solidFill>
                <a:srgbClr val="231F20"/>
              </a:solidFill>
            </a:ln>
          </p:spPr>
          <p:txBody>
            <a:bodyPr wrap="square" lIns="0" tIns="0" rIns="0" bIns="0" rtlCol="0"/>
            <a:lstStyle/>
            <a:p/>
          </p:txBody>
        </p:sp>
        <p:sp>
          <p:nvSpPr>
            <p:cNvPr id="7585" name="object 7585" descr=""/>
            <p:cNvSpPr/>
            <p:nvPr/>
          </p:nvSpPr>
          <p:spPr>
            <a:xfrm>
              <a:off x="5598596" y="2389013"/>
              <a:ext cx="635" cy="1905"/>
            </a:xfrm>
            <a:custGeom>
              <a:avLst/>
              <a:gdLst/>
              <a:ahLst/>
              <a:cxnLst/>
              <a:rect l="l" t="t" r="r" b="b"/>
              <a:pathLst>
                <a:path w="635" h="1905">
                  <a:moveTo>
                    <a:pt x="63" y="1587"/>
                  </a:moveTo>
                  <a:lnTo>
                    <a:pt x="152" y="1054"/>
                  </a:lnTo>
                  <a:lnTo>
                    <a:pt x="126" y="507"/>
                  </a:lnTo>
                  <a:lnTo>
                    <a:pt x="0" y="0"/>
                  </a:lnTo>
                </a:path>
              </a:pathLst>
            </a:custGeom>
            <a:ln w="3175">
              <a:solidFill>
                <a:srgbClr val="231F20"/>
              </a:solidFill>
            </a:ln>
          </p:spPr>
          <p:txBody>
            <a:bodyPr wrap="square" lIns="0" tIns="0" rIns="0" bIns="0" rtlCol="0"/>
            <a:lstStyle/>
            <a:p/>
          </p:txBody>
        </p:sp>
        <p:sp>
          <p:nvSpPr>
            <p:cNvPr id="7586" name="object 7586" descr=""/>
            <p:cNvSpPr/>
            <p:nvPr/>
          </p:nvSpPr>
          <p:spPr>
            <a:xfrm>
              <a:off x="5598703" y="2389651"/>
              <a:ext cx="635" cy="635"/>
            </a:xfrm>
            <a:custGeom>
              <a:avLst/>
              <a:gdLst/>
              <a:ahLst/>
              <a:cxnLst/>
              <a:rect l="l" t="t" r="r" b="b"/>
              <a:pathLst>
                <a:path w="635" h="635">
                  <a:moveTo>
                    <a:pt x="12" y="317"/>
                  </a:moveTo>
                  <a:lnTo>
                    <a:pt x="12" y="88"/>
                  </a:lnTo>
                </a:path>
              </a:pathLst>
            </a:custGeom>
            <a:ln w="3175">
              <a:solidFill>
                <a:srgbClr val="231F20"/>
              </a:solidFill>
            </a:ln>
          </p:spPr>
          <p:txBody>
            <a:bodyPr wrap="square" lIns="0" tIns="0" rIns="0" bIns="0" rtlCol="0"/>
            <a:lstStyle/>
            <a:p/>
          </p:txBody>
        </p:sp>
        <p:sp>
          <p:nvSpPr>
            <p:cNvPr id="7587" name="object 7587" descr=""/>
            <p:cNvSpPr/>
            <p:nvPr/>
          </p:nvSpPr>
          <p:spPr>
            <a:xfrm>
              <a:off x="5598660" y="2389953"/>
              <a:ext cx="635" cy="1270"/>
            </a:xfrm>
            <a:custGeom>
              <a:avLst/>
              <a:gdLst/>
              <a:ahLst/>
              <a:cxnLst/>
              <a:rect l="l" t="t" r="r" b="b"/>
              <a:pathLst>
                <a:path w="635" h="1269">
                  <a:moveTo>
                    <a:pt x="0" y="647"/>
                  </a:moveTo>
                  <a:lnTo>
                    <a:pt x="38" y="431"/>
                  </a:lnTo>
                  <a:lnTo>
                    <a:pt x="50" y="228"/>
                  </a:lnTo>
                  <a:lnTo>
                    <a:pt x="50" y="0"/>
                  </a:lnTo>
                </a:path>
              </a:pathLst>
            </a:custGeom>
            <a:ln w="3175">
              <a:solidFill>
                <a:srgbClr val="231F20"/>
              </a:solidFill>
            </a:ln>
          </p:spPr>
          <p:txBody>
            <a:bodyPr wrap="square" lIns="0" tIns="0" rIns="0" bIns="0" rtlCol="0"/>
            <a:lstStyle/>
            <a:p/>
          </p:txBody>
        </p:sp>
        <p:sp>
          <p:nvSpPr>
            <p:cNvPr id="7588" name="object 7588" descr=""/>
            <p:cNvSpPr/>
            <p:nvPr/>
          </p:nvSpPr>
          <p:spPr>
            <a:xfrm>
              <a:off x="5598665" y="2389328"/>
              <a:ext cx="635" cy="635"/>
            </a:xfrm>
            <a:custGeom>
              <a:avLst/>
              <a:gdLst/>
              <a:ahLst/>
              <a:cxnLst/>
              <a:rect l="l" t="t" r="r" b="b"/>
              <a:pathLst>
                <a:path w="635" h="635">
                  <a:moveTo>
                    <a:pt x="38" y="317"/>
                  </a:moveTo>
                  <a:lnTo>
                    <a:pt x="12" y="88"/>
                  </a:lnTo>
                </a:path>
              </a:pathLst>
            </a:custGeom>
            <a:ln w="3175">
              <a:solidFill>
                <a:srgbClr val="231F20"/>
              </a:solidFill>
            </a:ln>
          </p:spPr>
          <p:txBody>
            <a:bodyPr wrap="square" lIns="0" tIns="0" rIns="0" bIns="0" rtlCol="0"/>
            <a:lstStyle/>
            <a:p/>
          </p:txBody>
        </p:sp>
        <p:sp>
          <p:nvSpPr>
            <p:cNvPr id="7589" name="object 7589" descr=""/>
            <p:cNvSpPr/>
            <p:nvPr/>
          </p:nvSpPr>
          <p:spPr>
            <a:xfrm>
              <a:off x="5594257" y="2392399"/>
              <a:ext cx="1270" cy="635"/>
            </a:xfrm>
            <a:custGeom>
              <a:avLst/>
              <a:gdLst/>
              <a:ahLst/>
              <a:cxnLst/>
              <a:rect l="l" t="t" r="r" b="b"/>
              <a:pathLst>
                <a:path w="1270" h="635">
                  <a:moveTo>
                    <a:pt x="0" y="0"/>
                  </a:moveTo>
                  <a:lnTo>
                    <a:pt x="254" y="88"/>
                  </a:lnTo>
                  <a:lnTo>
                    <a:pt x="520" y="139"/>
                  </a:lnTo>
                  <a:lnTo>
                    <a:pt x="787" y="139"/>
                  </a:lnTo>
                </a:path>
              </a:pathLst>
            </a:custGeom>
            <a:ln w="3175">
              <a:solidFill>
                <a:srgbClr val="231F20"/>
              </a:solidFill>
            </a:ln>
          </p:spPr>
          <p:txBody>
            <a:bodyPr wrap="square" lIns="0" tIns="0" rIns="0" bIns="0" rtlCol="0"/>
            <a:lstStyle/>
            <a:p/>
          </p:txBody>
        </p:sp>
        <p:sp>
          <p:nvSpPr>
            <p:cNvPr id="7590" name="object 7590" descr=""/>
            <p:cNvSpPr/>
            <p:nvPr/>
          </p:nvSpPr>
          <p:spPr>
            <a:xfrm>
              <a:off x="5595051" y="2392408"/>
              <a:ext cx="1270" cy="635"/>
            </a:xfrm>
            <a:custGeom>
              <a:avLst/>
              <a:gdLst/>
              <a:ahLst/>
              <a:cxnLst/>
              <a:rect l="l" t="t" r="r" b="b"/>
              <a:pathLst>
                <a:path w="1270" h="635">
                  <a:moveTo>
                    <a:pt x="0" y="126"/>
                  </a:moveTo>
                  <a:lnTo>
                    <a:pt x="266" y="126"/>
                  </a:lnTo>
                  <a:lnTo>
                    <a:pt x="533" y="88"/>
                  </a:lnTo>
                  <a:lnTo>
                    <a:pt x="787" y="0"/>
                  </a:lnTo>
                </a:path>
              </a:pathLst>
            </a:custGeom>
            <a:ln w="3175">
              <a:solidFill>
                <a:srgbClr val="231F20"/>
              </a:solidFill>
            </a:ln>
          </p:spPr>
          <p:txBody>
            <a:bodyPr wrap="square" lIns="0" tIns="0" rIns="0" bIns="0" rtlCol="0"/>
            <a:lstStyle/>
            <a:p/>
          </p:txBody>
        </p:sp>
        <p:sp>
          <p:nvSpPr>
            <p:cNvPr id="7591" name="object 7591" descr=""/>
            <p:cNvSpPr/>
            <p:nvPr/>
          </p:nvSpPr>
          <p:spPr>
            <a:xfrm>
              <a:off x="5593566" y="2387811"/>
              <a:ext cx="635" cy="635"/>
            </a:xfrm>
            <a:custGeom>
              <a:avLst/>
              <a:gdLst/>
              <a:ahLst/>
              <a:cxnLst/>
              <a:rect l="l" t="t" r="r" b="b"/>
              <a:pathLst>
                <a:path w="635" h="635">
                  <a:moveTo>
                    <a:pt x="88" y="0"/>
                  </a:moveTo>
                </a:path>
              </a:pathLst>
            </a:custGeom>
            <a:ln w="3175">
              <a:solidFill>
                <a:srgbClr val="231F20"/>
              </a:solidFill>
            </a:ln>
          </p:spPr>
          <p:txBody>
            <a:bodyPr wrap="square" lIns="0" tIns="0" rIns="0" bIns="0" rtlCol="0"/>
            <a:lstStyle/>
            <a:p/>
          </p:txBody>
        </p:sp>
        <p:sp>
          <p:nvSpPr>
            <p:cNvPr id="7592" name="object 7592" descr=""/>
            <p:cNvSpPr/>
            <p:nvPr/>
          </p:nvSpPr>
          <p:spPr>
            <a:xfrm>
              <a:off x="5596525" y="2387846"/>
              <a:ext cx="635" cy="635"/>
            </a:xfrm>
            <a:custGeom>
              <a:avLst/>
              <a:gdLst/>
              <a:ahLst/>
              <a:cxnLst/>
              <a:rect l="l" t="t" r="r" b="b"/>
              <a:pathLst>
                <a:path w="635" h="635">
                  <a:moveTo>
                    <a:pt x="50" y="38"/>
                  </a:moveTo>
                </a:path>
              </a:pathLst>
            </a:custGeom>
            <a:ln w="3175">
              <a:solidFill>
                <a:srgbClr val="231F20"/>
              </a:solidFill>
            </a:ln>
          </p:spPr>
          <p:txBody>
            <a:bodyPr wrap="square" lIns="0" tIns="0" rIns="0" bIns="0" rtlCol="0"/>
            <a:lstStyle/>
            <a:p/>
          </p:txBody>
        </p:sp>
        <p:sp>
          <p:nvSpPr>
            <p:cNvPr id="7593" name="object 7593" descr=""/>
            <p:cNvSpPr/>
            <p:nvPr/>
          </p:nvSpPr>
          <p:spPr>
            <a:xfrm>
              <a:off x="5597525" y="2389223"/>
              <a:ext cx="635" cy="635"/>
            </a:xfrm>
            <a:custGeom>
              <a:avLst/>
              <a:gdLst/>
              <a:ahLst/>
              <a:cxnLst/>
              <a:rect l="l" t="t" r="r" b="b"/>
              <a:pathLst>
                <a:path w="635" h="635">
                  <a:moveTo>
                    <a:pt x="25" y="76"/>
                  </a:moveTo>
                </a:path>
                <a:path w="635" h="635">
                  <a:moveTo>
                    <a:pt x="25" y="76"/>
                  </a:moveTo>
                  <a:lnTo>
                    <a:pt x="12" y="0"/>
                  </a:lnTo>
                </a:path>
              </a:pathLst>
            </a:custGeom>
            <a:ln w="3175">
              <a:solidFill>
                <a:srgbClr val="231F20"/>
              </a:solidFill>
            </a:ln>
          </p:spPr>
          <p:txBody>
            <a:bodyPr wrap="square" lIns="0" tIns="0" rIns="0" bIns="0" rtlCol="0"/>
            <a:lstStyle/>
            <a:p/>
          </p:txBody>
        </p:sp>
        <p:sp>
          <p:nvSpPr>
            <p:cNvPr id="7594" name="object 7594" descr=""/>
            <p:cNvSpPr/>
            <p:nvPr/>
          </p:nvSpPr>
          <p:spPr>
            <a:xfrm>
              <a:off x="5597481" y="2389073"/>
              <a:ext cx="635" cy="635"/>
            </a:xfrm>
            <a:custGeom>
              <a:avLst/>
              <a:gdLst/>
              <a:ahLst/>
              <a:cxnLst/>
              <a:rect l="l" t="t" r="r" b="b"/>
              <a:pathLst>
                <a:path w="635" h="635">
                  <a:moveTo>
                    <a:pt x="25" y="88"/>
                  </a:moveTo>
                </a:path>
              </a:pathLst>
            </a:custGeom>
            <a:ln w="3175">
              <a:solidFill>
                <a:srgbClr val="231F20"/>
              </a:solidFill>
            </a:ln>
          </p:spPr>
          <p:txBody>
            <a:bodyPr wrap="square" lIns="0" tIns="0" rIns="0" bIns="0" rtlCol="0"/>
            <a:lstStyle/>
            <a:p/>
          </p:txBody>
        </p:sp>
        <p:sp>
          <p:nvSpPr>
            <p:cNvPr id="7595" name="object 7595" descr=""/>
            <p:cNvSpPr/>
            <p:nvPr/>
          </p:nvSpPr>
          <p:spPr>
            <a:xfrm>
              <a:off x="5594803" y="2392498"/>
              <a:ext cx="1270" cy="635"/>
            </a:xfrm>
            <a:custGeom>
              <a:avLst/>
              <a:gdLst/>
              <a:ahLst/>
              <a:cxnLst/>
              <a:rect l="l" t="t" r="r" b="b"/>
              <a:pathLst>
                <a:path w="1270" h="635">
                  <a:moveTo>
                    <a:pt x="0" y="25"/>
                  </a:moveTo>
                  <a:lnTo>
                    <a:pt x="228" y="50"/>
                  </a:lnTo>
                  <a:lnTo>
                    <a:pt x="469" y="38"/>
                  </a:lnTo>
                  <a:lnTo>
                    <a:pt x="685" y="0"/>
                  </a:lnTo>
                </a:path>
              </a:pathLst>
            </a:custGeom>
            <a:ln w="3175">
              <a:solidFill>
                <a:srgbClr val="231F20"/>
              </a:solidFill>
            </a:ln>
          </p:spPr>
          <p:txBody>
            <a:bodyPr wrap="square" lIns="0" tIns="0" rIns="0" bIns="0" rtlCol="0"/>
            <a:lstStyle/>
            <a:p/>
          </p:txBody>
        </p:sp>
        <p:sp>
          <p:nvSpPr>
            <p:cNvPr id="7596" name="object 7596" descr=""/>
            <p:cNvSpPr/>
            <p:nvPr/>
          </p:nvSpPr>
          <p:spPr>
            <a:xfrm>
              <a:off x="5592489" y="2389994"/>
              <a:ext cx="635" cy="635"/>
            </a:xfrm>
            <a:custGeom>
              <a:avLst/>
              <a:gdLst/>
              <a:ahLst/>
              <a:cxnLst/>
              <a:rect l="l" t="t" r="r" b="b"/>
              <a:pathLst>
                <a:path w="635" h="635">
                  <a:moveTo>
                    <a:pt x="0" y="0"/>
                  </a:moveTo>
                  <a:lnTo>
                    <a:pt x="0" y="152"/>
                  </a:lnTo>
                </a:path>
                <a:path w="635" h="635">
                  <a:moveTo>
                    <a:pt x="0" y="0"/>
                  </a:moveTo>
                  <a:lnTo>
                    <a:pt x="0" y="139"/>
                  </a:lnTo>
                </a:path>
              </a:pathLst>
            </a:custGeom>
            <a:ln w="3175">
              <a:solidFill>
                <a:srgbClr val="231F20"/>
              </a:solidFill>
            </a:ln>
          </p:spPr>
          <p:txBody>
            <a:bodyPr wrap="square" lIns="0" tIns="0" rIns="0" bIns="0" rtlCol="0"/>
            <a:lstStyle/>
            <a:p/>
          </p:txBody>
        </p:sp>
        <p:sp>
          <p:nvSpPr>
            <p:cNvPr id="7597" name="object 7597" descr=""/>
            <p:cNvSpPr/>
            <p:nvPr/>
          </p:nvSpPr>
          <p:spPr>
            <a:xfrm>
              <a:off x="5586288" y="2385503"/>
              <a:ext cx="635" cy="635"/>
            </a:xfrm>
            <a:custGeom>
              <a:avLst/>
              <a:gdLst/>
              <a:ahLst/>
              <a:cxnLst/>
              <a:rect l="l" t="t" r="r" b="b"/>
              <a:pathLst>
                <a:path w="635" h="635">
                  <a:moveTo>
                    <a:pt x="12" y="0"/>
                  </a:moveTo>
                </a:path>
                <a:path w="635" h="635">
                  <a:moveTo>
                    <a:pt x="12" y="0"/>
                  </a:moveTo>
                </a:path>
              </a:pathLst>
            </a:custGeom>
            <a:ln w="3175">
              <a:solidFill>
                <a:srgbClr val="231F20"/>
              </a:solidFill>
            </a:ln>
          </p:spPr>
          <p:txBody>
            <a:bodyPr wrap="square" lIns="0" tIns="0" rIns="0" bIns="0" rtlCol="0"/>
            <a:lstStyle/>
            <a:p/>
          </p:txBody>
        </p:sp>
        <p:sp>
          <p:nvSpPr>
            <p:cNvPr id="7598" name="object 7598" descr=""/>
            <p:cNvSpPr/>
            <p:nvPr/>
          </p:nvSpPr>
          <p:spPr>
            <a:xfrm>
              <a:off x="5595132" y="240124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599" name="object 7599" descr=""/>
            <p:cNvSpPr/>
            <p:nvPr/>
          </p:nvSpPr>
          <p:spPr>
            <a:xfrm>
              <a:off x="5598577" y="2387662"/>
              <a:ext cx="2540" cy="1905"/>
            </a:xfrm>
            <a:custGeom>
              <a:avLst/>
              <a:gdLst/>
              <a:ahLst/>
              <a:cxnLst/>
              <a:rect l="l" t="t" r="r" b="b"/>
              <a:pathLst>
                <a:path w="2539" h="1905">
                  <a:moveTo>
                    <a:pt x="2438" y="0"/>
                  </a:moveTo>
                  <a:lnTo>
                    <a:pt x="1320" y="0"/>
                  </a:lnTo>
                  <a:lnTo>
                    <a:pt x="330" y="723"/>
                  </a:lnTo>
                  <a:lnTo>
                    <a:pt x="0" y="1778"/>
                  </a:lnTo>
                </a:path>
              </a:pathLst>
            </a:custGeom>
            <a:ln w="3175">
              <a:solidFill>
                <a:srgbClr val="231F20"/>
              </a:solidFill>
            </a:ln>
          </p:spPr>
          <p:txBody>
            <a:bodyPr wrap="square" lIns="0" tIns="0" rIns="0" bIns="0" rtlCol="0"/>
            <a:lstStyle/>
            <a:p/>
          </p:txBody>
        </p:sp>
        <p:sp>
          <p:nvSpPr>
            <p:cNvPr id="7600" name="object 7600" descr=""/>
            <p:cNvSpPr/>
            <p:nvPr/>
          </p:nvSpPr>
          <p:spPr>
            <a:xfrm>
              <a:off x="5584521" y="2412144"/>
              <a:ext cx="635" cy="635"/>
            </a:xfrm>
            <a:custGeom>
              <a:avLst/>
              <a:gdLst/>
              <a:ahLst/>
              <a:cxnLst/>
              <a:rect l="l" t="t" r="r" b="b"/>
              <a:pathLst>
                <a:path w="635" h="635">
                  <a:moveTo>
                    <a:pt x="0" y="0"/>
                  </a:moveTo>
                  <a:lnTo>
                    <a:pt x="317" y="38"/>
                  </a:lnTo>
                </a:path>
              </a:pathLst>
            </a:custGeom>
            <a:ln w="3175">
              <a:solidFill>
                <a:srgbClr val="231F20"/>
              </a:solidFill>
            </a:ln>
          </p:spPr>
          <p:txBody>
            <a:bodyPr wrap="square" lIns="0" tIns="0" rIns="0" bIns="0" rtlCol="0"/>
            <a:lstStyle/>
            <a:p/>
          </p:txBody>
        </p:sp>
        <p:sp>
          <p:nvSpPr>
            <p:cNvPr id="7601" name="object 7601" descr=""/>
            <p:cNvSpPr/>
            <p:nvPr/>
          </p:nvSpPr>
          <p:spPr>
            <a:xfrm>
              <a:off x="5621412" y="2630363"/>
              <a:ext cx="635" cy="635"/>
            </a:xfrm>
            <a:custGeom>
              <a:avLst/>
              <a:gdLst/>
              <a:ahLst/>
              <a:cxnLst/>
              <a:rect l="l" t="t" r="r" b="b"/>
              <a:pathLst>
                <a:path w="635" h="635">
                  <a:moveTo>
                    <a:pt x="0" y="0"/>
                  </a:moveTo>
                  <a:lnTo>
                    <a:pt x="215" y="63"/>
                  </a:lnTo>
                  <a:lnTo>
                    <a:pt x="419" y="114"/>
                  </a:lnTo>
                  <a:lnTo>
                    <a:pt x="622" y="165"/>
                  </a:lnTo>
                </a:path>
              </a:pathLst>
            </a:custGeom>
            <a:ln w="3175">
              <a:solidFill>
                <a:srgbClr val="231F20"/>
              </a:solidFill>
            </a:ln>
          </p:spPr>
          <p:txBody>
            <a:bodyPr wrap="square" lIns="0" tIns="0" rIns="0" bIns="0" rtlCol="0"/>
            <a:lstStyle/>
            <a:p/>
          </p:txBody>
        </p:sp>
        <p:sp>
          <p:nvSpPr>
            <p:cNvPr id="7602" name="object 7602" descr=""/>
            <p:cNvSpPr/>
            <p:nvPr/>
          </p:nvSpPr>
          <p:spPr>
            <a:xfrm>
              <a:off x="5628364" y="2567545"/>
              <a:ext cx="635" cy="635"/>
            </a:xfrm>
            <a:custGeom>
              <a:avLst/>
              <a:gdLst/>
              <a:ahLst/>
              <a:cxnLst/>
              <a:rect l="l" t="t" r="r" b="b"/>
              <a:pathLst>
                <a:path w="635" h="635">
                  <a:moveTo>
                    <a:pt x="0" y="0"/>
                  </a:moveTo>
                  <a:lnTo>
                    <a:pt x="165" y="152"/>
                  </a:lnTo>
                  <a:lnTo>
                    <a:pt x="317" y="292"/>
                  </a:lnTo>
                  <a:lnTo>
                    <a:pt x="495" y="431"/>
                  </a:lnTo>
                </a:path>
              </a:pathLst>
            </a:custGeom>
            <a:ln w="3175">
              <a:solidFill>
                <a:srgbClr val="231F20"/>
              </a:solidFill>
            </a:ln>
          </p:spPr>
          <p:txBody>
            <a:bodyPr wrap="square" lIns="0" tIns="0" rIns="0" bIns="0" rtlCol="0"/>
            <a:lstStyle/>
            <a:p/>
          </p:txBody>
        </p:sp>
        <p:sp>
          <p:nvSpPr>
            <p:cNvPr id="7603" name="object 7603" descr=""/>
            <p:cNvSpPr/>
            <p:nvPr/>
          </p:nvSpPr>
          <p:spPr>
            <a:xfrm>
              <a:off x="5628822" y="2568153"/>
              <a:ext cx="635" cy="635"/>
            </a:xfrm>
            <a:custGeom>
              <a:avLst/>
              <a:gdLst/>
              <a:ahLst/>
              <a:cxnLst/>
              <a:rect l="l" t="t" r="r" b="b"/>
              <a:pathLst>
                <a:path w="635" h="635">
                  <a:moveTo>
                    <a:pt x="0" y="0"/>
                  </a:moveTo>
                  <a:lnTo>
                    <a:pt x="139" y="114"/>
                  </a:lnTo>
                  <a:lnTo>
                    <a:pt x="266" y="215"/>
                  </a:lnTo>
                  <a:lnTo>
                    <a:pt x="406" y="304"/>
                  </a:lnTo>
                </a:path>
              </a:pathLst>
            </a:custGeom>
            <a:ln w="3175">
              <a:solidFill>
                <a:srgbClr val="231F20"/>
              </a:solidFill>
            </a:ln>
          </p:spPr>
          <p:txBody>
            <a:bodyPr wrap="square" lIns="0" tIns="0" rIns="0" bIns="0" rtlCol="0"/>
            <a:lstStyle/>
            <a:p/>
          </p:txBody>
        </p:sp>
        <p:sp>
          <p:nvSpPr>
            <p:cNvPr id="7604" name="object 7604" descr=""/>
            <p:cNvSpPr/>
            <p:nvPr/>
          </p:nvSpPr>
          <p:spPr>
            <a:xfrm>
              <a:off x="5656262" y="2570198"/>
              <a:ext cx="635" cy="635"/>
            </a:xfrm>
            <a:custGeom>
              <a:avLst/>
              <a:gdLst/>
              <a:ahLst/>
              <a:cxnLst/>
              <a:rect l="l" t="t" r="r" b="b"/>
              <a:pathLst>
                <a:path w="635" h="635">
                  <a:moveTo>
                    <a:pt x="0" y="76"/>
                  </a:moveTo>
                  <a:lnTo>
                    <a:pt x="215" y="38"/>
                  </a:lnTo>
                </a:path>
                <a:path w="635" h="635">
                  <a:moveTo>
                    <a:pt x="0" y="76"/>
                  </a:moveTo>
                  <a:lnTo>
                    <a:pt x="228" y="38"/>
                  </a:lnTo>
                </a:path>
              </a:pathLst>
            </a:custGeom>
            <a:ln w="3175">
              <a:solidFill>
                <a:srgbClr val="231F20"/>
              </a:solidFill>
            </a:ln>
          </p:spPr>
          <p:txBody>
            <a:bodyPr wrap="square" lIns="0" tIns="0" rIns="0" bIns="0" rtlCol="0"/>
            <a:lstStyle/>
            <a:p/>
          </p:txBody>
        </p:sp>
        <p:sp>
          <p:nvSpPr>
            <p:cNvPr id="7605" name="object 7605" descr=""/>
            <p:cNvSpPr/>
            <p:nvPr/>
          </p:nvSpPr>
          <p:spPr>
            <a:xfrm>
              <a:off x="5655816" y="2570348"/>
              <a:ext cx="635" cy="635"/>
            </a:xfrm>
            <a:custGeom>
              <a:avLst/>
              <a:gdLst/>
              <a:ahLst/>
              <a:cxnLst/>
              <a:rect l="l" t="t" r="r" b="b"/>
              <a:pathLst>
                <a:path w="635" h="635">
                  <a:moveTo>
                    <a:pt x="0" y="38"/>
                  </a:moveTo>
                  <a:lnTo>
                    <a:pt x="228" y="12"/>
                  </a:lnTo>
                </a:path>
              </a:pathLst>
            </a:custGeom>
            <a:ln w="3175">
              <a:solidFill>
                <a:srgbClr val="231F20"/>
              </a:solidFill>
            </a:ln>
          </p:spPr>
          <p:txBody>
            <a:bodyPr wrap="square" lIns="0" tIns="0" rIns="0" bIns="0" rtlCol="0"/>
            <a:lstStyle/>
            <a:p/>
          </p:txBody>
        </p:sp>
        <p:sp>
          <p:nvSpPr>
            <p:cNvPr id="7606" name="object 7606" descr=""/>
            <p:cNvSpPr/>
            <p:nvPr/>
          </p:nvSpPr>
          <p:spPr>
            <a:xfrm>
              <a:off x="5629268" y="2568289"/>
              <a:ext cx="635" cy="635"/>
            </a:xfrm>
            <a:custGeom>
              <a:avLst/>
              <a:gdLst/>
              <a:ahLst/>
              <a:cxnLst/>
              <a:rect l="l" t="t" r="r" b="b"/>
              <a:pathLst>
                <a:path w="635" h="635">
                  <a:moveTo>
                    <a:pt x="0" y="0"/>
                  </a:moveTo>
                  <a:lnTo>
                    <a:pt x="152" y="88"/>
                  </a:lnTo>
                </a:path>
              </a:pathLst>
            </a:custGeom>
            <a:ln w="3175">
              <a:solidFill>
                <a:srgbClr val="231F20"/>
              </a:solidFill>
            </a:ln>
          </p:spPr>
          <p:txBody>
            <a:bodyPr wrap="square" lIns="0" tIns="0" rIns="0" bIns="0" rtlCol="0"/>
            <a:lstStyle/>
            <a:p/>
          </p:txBody>
        </p:sp>
        <p:sp>
          <p:nvSpPr>
            <p:cNvPr id="7607" name="object 7607" descr=""/>
            <p:cNvSpPr/>
            <p:nvPr/>
          </p:nvSpPr>
          <p:spPr>
            <a:xfrm>
              <a:off x="5630075" y="256888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608" name="object 7608" descr=""/>
            <p:cNvSpPr/>
            <p:nvPr/>
          </p:nvSpPr>
          <p:spPr>
            <a:xfrm>
              <a:off x="5630769" y="2569195"/>
              <a:ext cx="635" cy="635"/>
            </a:xfrm>
            <a:custGeom>
              <a:avLst/>
              <a:gdLst/>
              <a:ahLst/>
              <a:cxnLst/>
              <a:rect l="l" t="t" r="r" b="b"/>
              <a:pathLst>
                <a:path w="635" h="635">
                  <a:moveTo>
                    <a:pt x="0" y="0"/>
                  </a:moveTo>
                  <a:lnTo>
                    <a:pt x="215" y="50"/>
                  </a:lnTo>
                </a:path>
              </a:pathLst>
            </a:custGeom>
            <a:ln w="3175">
              <a:solidFill>
                <a:srgbClr val="231F20"/>
              </a:solidFill>
            </a:ln>
          </p:spPr>
          <p:txBody>
            <a:bodyPr wrap="square" lIns="0" tIns="0" rIns="0" bIns="0" rtlCol="0"/>
            <a:lstStyle/>
            <a:p/>
          </p:txBody>
        </p:sp>
        <p:sp>
          <p:nvSpPr>
            <p:cNvPr id="7609" name="object 7609" descr=""/>
            <p:cNvSpPr/>
            <p:nvPr/>
          </p:nvSpPr>
          <p:spPr>
            <a:xfrm>
              <a:off x="5649045" y="2567570"/>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610" name="object 7610" descr=""/>
            <p:cNvSpPr/>
            <p:nvPr/>
          </p:nvSpPr>
          <p:spPr>
            <a:xfrm>
              <a:off x="5581011" y="2396417"/>
              <a:ext cx="635" cy="635"/>
            </a:xfrm>
            <a:custGeom>
              <a:avLst/>
              <a:gdLst/>
              <a:ahLst/>
              <a:cxnLst/>
              <a:rect l="l" t="t" r="r" b="b"/>
              <a:pathLst>
                <a:path w="635" h="635">
                  <a:moveTo>
                    <a:pt x="279" y="0"/>
                  </a:moveTo>
                  <a:lnTo>
                    <a:pt x="88" y="114"/>
                  </a:lnTo>
                </a:path>
              </a:pathLst>
            </a:custGeom>
            <a:ln w="3175">
              <a:solidFill>
                <a:srgbClr val="231F20"/>
              </a:solidFill>
            </a:ln>
          </p:spPr>
          <p:txBody>
            <a:bodyPr wrap="square" lIns="0" tIns="0" rIns="0" bIns="0" rtlCol="0"/>
            <a:lstStyle/>
            <a:p/>
          </p:txBody>
        </p:sp>
        <p:sp>
          <p:nvSpPr>
            <p:cNvPr id="7611" name="object 7611" descr=""/>
            <p:cNvSpPr/>
            <p:nvPr/>
          </p:nvSpPr>
          <p:spPr>
            <a:xfrm>
              <a:off x="5667921" y="2397793"/>
              <a:ext cx="3175" cy="1270"/>
            </a:xfrm>
            <a:custGeom>
              <a:avLst/>
              <a:gdLst/>
              <a:ahLst/>
              <a:cxnLst/>
              <a:rect l="l" t="t" r="r" b="b"/>
              <a:pathLst>
                <a:path w="3175" h="1269">
                  <a:moveTo>
                    <a:pt x="2908" y="1143"/>
                  </a:moveTo>
                  <a:lnTo>
                    <a:pt x="1943" y="749"/>
                  </a:lnTo>
                  <a:lnTo>
                    <a:pt x="977" y="368"/>
                  </a:lnTo>
                  <a:lnTo>
                    <a:pt x="0" y="0"/>
                  </a:lnTo>
                </a:path>
              </a:pathLst>
            </a:custGeom>
            <a:ln w="3175">
              <a:solidFill>
                <a:srgbClr val="231F20"/>
              </a:solidFill>
            </a:ln>
          </p:spPr>
          <p:txBody>
            <a:bodyPr wrap="square" lIns="0" tIns="0" rIns="0" bIns="0" rtlCol="0"/>
            <a:lstStyle/>
            <a:p/>
          </p:txBody>
        </p:sp>
        <p:sp>
          <p:nvSpPr>
            <p:cNvPr id="7612" name="object 7612" descr=""/>
            <p:cNvSpPr/>
            <p:nvPr/>
          </p:nvSpPr>
          <p:spPr>
            <a:xfrm>
              <a:off x="5664965" y="2396754"/>
              <a:ext cx="3175" cy="1270"/>
            </a:xfrm>
            <a:custGeom>
              <a:avLst/>
              <a:gdLst/>
              <a:ahLst/>
              <a:cxnLst/>
              <a:rect l="l" t="t" r="r" b="b"/>
              <a:pathLst>
                <a:path w="3175" h="1269">
                  <a:moveTo>
                    <a:pt x="2781" y="1003"/>
                  </a:moveTo>
                  <a:lnTo>
                    <a:pt x="1854" y="660"/>
                  </a:lnTo>
                  <a:lnTo>
                    <a:pt x="927" y="317"/>
                  </a:lnTo>
                  <a:lnTo>
                    <a:pt x="0" y="0"/>
                  </a:lnTo>
                </a:path>
              </a:pathLst>
            </a:custGeom>
            <a:ln w="3175">
              <a:solidFill>
                <a:srgbClr val="231F20"/>
              </a:solidFill>
            </a:ln>
          </p:spPr>
          <p:txBody>
            <a:bodyPr wrap="square" lIns="0" tIns="0" rIns="0" bIns="0" rtlCol="0"/>
            <a:lstStyle/>
            <a:p/>
          </p:txBody>
        </p:sp>
        <p:sp>
          <p:nvSpPr>
            <p:cNvPr id="7613" name="object 7613" descr=""/>
            <p:cNvSpPr/>
            <p:nvPr/>
          </p:nvSpPr>
          <p:spPr>
            <a:xfrm>
              <a:off x="5660768" y="2395577"/>
              <a:ext cx="1905" cy="635"/>
            </a:xfrm>
            <a:custGeom>
              <a:avLst/>
              <a:gdLst/>
              <a:ahLst/>
              <a:cxnLst/>
              <a:rect l="l" t="t" r="r" b="b"/>
              <a:pathLst>
                <a:path w="1904" h="635">
                  <a:moveTo>
                    <a:pt x="1435" y="444"/>
                  </a:moveTo>
                  <a:lnTo>
                    <a:pt x="952" y="292"/>
                  </a:lnTo>
                  <a:lnTo>
                    <a:pt x="469" y="152"/>
                  </a:lnTo>
                  <a:lnTo>
                    <a:pt x="0" y="0"/>
                  </a:lnTo>
                </a:path>
              </a:pathLst>
            </a:custGeom>
            <a:ln w="3175">
              <a:solidFill>
                <a:srgbClr val="231F20"/>
              </a:solidFill>
            </a:ln>
          </p:spPr>
          <p:txBody>
            <a:bodyPr wrap="square" lIns="0" tIns="0" rIns="0" bIns="0" rtlCol="0"/>
            <a:lstStyle/>
            <a:p/>
          </p:txBody>
        </p:sp>
        <p:sp>
          <p:nvSpPr>
            <p:cNvPr id="7614" name="object 7614" descr=""/>
            <p:cNvSpPr/>
            <p:nvPr/>
          </p:nvSpPr>
          <p:spPr>
            <a:xfrm>
              <a:off x="5659367" y="2394895"/>
              <a:ext cx="1905" cy="635"/>
            </a:xfrm>
            <a:custGeom>
              <a:avLst/>
              <a:gdLst/>
              <a:ahLst/>
              <a:cxnLst/>
              <a:rect l="l" t="t" r="r" b="b"/>
              <a:pathLst>
                <a:path w="1904" h="635">
                  <a:moveTo>
                    <a:pt x="1397" y="406"/>
                  </a:moveTo>
                  <a:lnTo>
                    <a:pt x="0" y="0"/>
                  </a:lnTo>
                </a:path>
              </a:pathLst>
            </a:custGeom>
            <a:ln w="3175">
              <a:solidFill>
                <a:srgbClr val="231F20"/>
              </a:solidFill>
            </a:ln>
          </p:spPr>
          <p:txBody>
            <a:bodyPr wrap="square" lIns="0" tIns="0" rIns="0" bIns="0" rtlCol="0"/>
            <a:lstStyle/>
            <a:p/>
          </p:txBody>
        </p:sp>
        <p:sp>
          <p:nvSpPr>
            <p:cNvPr id="7615" name="object 7615" descr=""/>
            <p:cNvSpPr/>
            <p:nvPr/>
          </p:nvSpPr>
          <p:spPr>
            <a:xfrm>
              <a:off x="5670781" y="2398870"/>
              <a:ext cx="3175" cy="1270"/>
            </a:xfrm>
            <a:custGeom>
              <a:avLst/>
              <a:gdLst/>
              <a:ahLst/>
              <a:cxnLst/>
              <a:rect l="l" t="t" r="r" b="b"/>
              <a:pathLst>
                <a:path w="3175" h="1269">
                  <a:moveTo>
                    <a:pt x="2870" y="1219"/>
                  </a:moveTo>
                  <a:lnTo>
                    <a:pt x="1917" y="800"/>
                  </a:lnTo>
                  <a:lnTo>
                    <a:pt x="965" y="406"/>
                  </a:lnTo>
                  <a:lnTo>
                    <a:pt x="0" y="0"/>
                  </a:lnTo>
                </a:path>
              </a:pathLst>
            </a:custGeom>
            <a:ln w="3175">
              <a:solidFill>
                <a:srgbClr val="231F20"/>
              </a:solidFill>
            </a:ln>
          </p:spPr>
          <p:txBody>
            <a:bodyPr wrap="square" lIns="0" tIns="0" rIns="0" bIns="0" rtlCol="0"/>
            <a:lstStyle/>
            <a:p/>
          </p:txBody>
        </p:sp>
        <p:sp>
          <p:nvSpPr>
            <p:cNvPr id="7616" name="object 7616" descr=""/>
            <p:cNvSpPr/>
            <p:nvPr/>
          </p:nvSpPr>
          <p:spPr>
            <a:xfrm>
              <a:off x="5662199" y="2395763"/>
              <a:ext cx="3175" cy="1270"/>
            </a:xfrm>
            <a:custGeom>
              <a:avLst/>
              <a:gdLst/>
              <a:ahLst/>
              <a:cxnLst/>
              <a:rect l="l" t="t" r="r" b="b"/>
              <a:pathLst>
                <a:path w="3175" h="1269">
                  <a:moveTo>
                    <a:pt x="2806" y="927"/>
                  </a:moveTo>
                  <a:lnTo>
                    <a:pt x="1879" y="609"/>
                  </a:lnTo>
                  <a:lnTo>
                    <a:pt x="952" y="292"/>
                  </a:lnTo>
                  <a:lnTo>
                    <a:pt x="0" y="0"/>
                  </a:lnTo>
                </a:path>
              </a:pathLst>
            </a:custGeom>
            <a:ln w="3175">
              <a:solidFill>
                <a:srgbClr val="231F20"/>
              </a:solidFill>
            </a:ln>
          </p:spPr>
          <p:txBody>
            <a:bodyPr wrap="square" lIns="0" tIns="0" rIns="0" bIns="0" rtlCol="0"/>
            <a:lstStyle/>
            <a:p/>
          </p:txBody>
        </p:sp>
        <p:sp>
          <p:nvSpPr>
            <p:cNvPr id="7617" name="object 7617" descr=""/>
            <p:cNvSpPr/>
            <p:nvPr/>
          </p:nvSpPr>
          <p:spPr>
            <a:xfrm>
              <a:off x="5657961" y="2394772"/>
              <a:ext cx="1905" cy="635"/>
            </a:xfrm>
            <a:custGeom>
              <a:avLst/>
              <a:gdLst/>
              <a:ahLst/>
              <a:cxnLst/>
              <a:rect l="l" t="t" r="r" b="b"/>
              <a:pathLst>
                <a:path w="1904" h="635">
                  <a:moveTo>
                    <a:pt x="1333" y="380"/>
                  </a:moveTo>
                  <a:lnTo>
                    <a:pt x="889" y="253"/>
                  </a:lnTo>
                  <a:lnTo>
                    <a:pt x="444" y="114"/>
                  </a:lnTo>
                  <a:lnTo>
                    <a:pt x="0" y="0"/>
                  </a:lnTo>
                </a:path>
              </a:pathLst>
            </a:custGeom>
            <a:ln w="3175">
              <a:solidFill>
                <a:srgbClr val="231F20"/>
              </a:solidFill>
            </a:ln>
          </p:spPr>
          <p:txBody>
            <a:bodyPr wrap="square" lIns="0" tIns="0" rIns="0" bIns="0" rtlCol="0"/>
            <a:lstStyle/>
            <a:p/>
          </p:txBody>
        </p:sp>
        <p:sp>
          <p:nvSpPr>
            <p:cNvPr id="7618" name="object 7618" descr=""/>
            <p:cNvSpPr/>
            <p:nvPr/>
          </p:nvSpPr>
          <p:spPr>
            <a:xfrm>
              <a:off x="5656567" y="2394139"/>
              <a:ext cx="1905" cy="635"/>
            </a:xfrm>
            <a:custGeom>
              <a:avLst/>
              <a:gdLst/>
              <a:ahLst/>
              <a:cxnLst/>
              <a:rect l="l" t="t" r="r" b="b"/>
              <a:pathLst>
                <a:path w="1904" h="635">
                  <a:moveTo>
                    <a:pt x="1320" y="355"/>
                  </a:moveTo>
                  <a:lnTo>
                    <a:pt x="876" y="228"/>
                  </a:lnTo>
                  <a:lnTo>
                    <a:pt x="444" y="101"/>
                  </a:lnTo>
                  <a:lnTo>
                    <a:pt x="0" y="0"/>
                  </a:lnTo>
                </a:path>
              </a:pathLst>
            </a:custGeom>
            <a:ln w="3175">
              <a:solidFill>
                <a:srgbClr val="231F20"/>
              </a:solidFill>
            </a:ln>
          </p:spPr>
          <p:txBody>
            <a:bodyPr wrap="square" lIns="0" tIns="0" rIns="0" bIns="0" rtlCol="0"/>
            <a:lstStyle/>
            <a:p/>
          </p:txBody>
        </p:sp>
        <p:sp>
          <p:nvSpPr>
            <p:cNvPr id="7619" name="object 7619" descr=""/>
            <p:cNvSpPr/>
            <p:nvPr/>
          </p:nvSpPr>
          <p:spPr>
            <a:xfrm>
              <a:off x="5673534" y="2400220"/>
              <a:ext cx="3175" cy="1905"/>
            </a:xfrm>
            <a:custGeom>
              <a:avLst/>
              <a:gdLst/>
              <a:ahLst/>
              <a:cxnLst/>
              <a:rect l="l" t="t" r="r" b="b"/>
              <a:pathLst>
                <a:path w="3175" h="1905">
                  <a:moveTo>
                    <a:pt x="2832" y="1308"/>
                  </a:moveTo>
                  <a:lnTo>
                    <a:pt x="1892" y="863"/>
                  </a:lnTo>
                  <a:lnTo>
                    <a:pt x="952" y="431"/>
                  </a:lnTo>
                  <a:lnTo>
                    <a:pt x="0" y="0"/>
                  </a:lnTo>
                </a:path>
              </a:pathLst>
            </a:custGeom>
            <a:ln w="3175">
              <a:solidFill>
                <a:srgbClr val="231F20"/>
              </a:solidFill>
            </a:ln>
          </p:spPr>
          <p:txBody>
            <a:bodyPr wrap="square" lIns="0" tIns="0" rIns="0" bIns="0" rtlCol="0"/>
            <a:lstStyle/>
            <a:p/>
          </p:txBody>
        </p:sp>
        <p:sp>
          <p:nvSpPr>
            <p:cNvPr id="7620" name="object 7620" descr=""/>
            <p:cNvSpPr/>
            <p:nvPr/>
          </p:nvSpPr>
          <p:spPr>
            <a:xfrm>
              <a:off x="5676442" y="2401693"/>
              <a:ext cx="1270" cy="635"/>
            </a:xfrm>
            <a:custGeom>
              <a:avLst/>
              <a:gdLst/>
              <a:ahLst/>
              <a:cxnLst/>
              <a:rect l="l" t="t" r="r" b="b"/>
              <a:pathLst>
                <a:path w="1270" h="635">
                  <a:moveTo>
                    <a:pt x="736" y="342"/>
                  </a:moveTo>
                  <a:lnTo>
                    <a:pt x="482" y="228"/>
                  </a:lnTo>
                  <a:lnTo>
                    <a:pt x="241" y="101"/>
                  </a:lnTo>
                  <a:lnTo>
                    <a:pt x="0" y="0"/>
                  </a:lnTo>
                </a:path>
              </a:pathLst>
            </a:custGeom>
            <a:ln w="3175">
              <a:solidFill>
                <a:srgbClr val="231F20"/>
              </a:solidFill>
            </a:ln>
          </p:spPr>
          <p:txBody>
            <a:bodyPr wrap="square" lIns="0" tIns="0" rIns="0" bIns="0" rtlCol="0"/>
            <a:lstStyle/>
            <a:p/>
          </p:txBody>
        </p:sp>
        <p:sp>
          <p:nvSpPr>
            <p:cNvPr id="7621" name="object 7621" descr=""/>
            <p:cNvSpPr/>
            <p:nvPr/>
          </p:nvSpPr>
          <p:spPr>
            <a:xfrm>
              <a:off x="5677235" y="2401924"/>
              <a:ext cx="2540" cy="1270"/>
            </a:xfrm>
            <a:custGeom>
              <a:avLst/>
              <a:gdLst/>
              <a:ahLst/>
              <a:cxnLst/>
              <a:rect l="l" t="t" r="r" b="b"/>
              <a:pathLst>
                <a:path w="2539" h="1269">
                  <a:moveTo>
                    <a:pt x="2108" y="1041"/>
                  </a:moveTo>
                  <a:lnTo>
                    <a:pt x="1409" y="698"/>
                  </a:lnTo>
                  <a:lnTo>
                    <a:pt x="711" y="342"/>
                  </a:lnTo>
                  <a:lnTo>
                    <a:pt x="0" y="0"/>
                  </a:lnTo>
                </a:path>
              </a:pathLst>
            </a:custGeom>
            <a:ln w="3175">
              <a:solidFill>
                <a:srgbClr val="231F20"/>
              </a:solidFill>
            </a:ln>
          </p:spPr>
          <p:txBody>
            <a:bodyPr wrap="square" lIns="0" tIns="0" rIns="0" bIns="0" rtlCol="0"/>
            <a:lstStyle/>
            <a:p/>
          </p:txBody>
        </p:sp>
        <p:sp>
          <p:nvSpPr>
            <p:cNvPr id="7622" name="object 7622" descr=""/>
            <p:cNvSpPr/>
            <p:nvPr/>
          </p:nvSpPr>
          <p:spPr>
            <a:xfrm>
              <a:off x="5679320" y="2402981"/>
              <a:ext cx="3175" cy="1905"/>
            </a:xfrm>
            <a:custGeom>
              <a:avLst/>
              <a:gdLst/>
              <a:ahLst/>
              <a:cxnLst/>
              <a:rect l="l" t="t" r="r" b="b"/>
              <a:pathLst>
                <a:path w="3175" h="1905">
                  <a:moveTo>
                    <a:pt x="2857" y="1511"/>
                  </a:moveTo>
                  <a:lnTo>
                    <a:pt x="1905" y="990"/>
                  </a:lnTo>
                  <a:lnTo>
                    <a:pt x="965" y="482"/>
                  </a:lnTo>
                  <a:lnTo>
                    <a:pt x="0" y="0"/>
                  </a:lnTo>
                </a:path>
              </a:pathLst>
            </a:custGeom>
            <a:ln w="3175">
              <a:solidFill>
                <a:srgbClr val="231F20"/>
              </a:solidFill>
            </a:ln>
          </p:spPr>
          <p:txBody>
            <a:bodyPr wrap="square" lIns="0" tIns="0" rIns="0" bIns="0" rtlCol="0"/>
            <a:lstStyle/>
            <a:p/>
          </p:txBody>
        </p:sp>
        <p:sp>
          <p:nvSpPr>
            <p:cNvPr id="7623" name="object 7623" descr=""/>
            <p:cNvSpPr/>
            <p:nvPr/>
          </p:nvSpPr>
          <p:spPr>
            <a:xfrm>
              <a:off x="5682218" y="2404498"/>
              <a:ext cx="1905" cy="1270"/>
            </a:xfrm>
            <a:custGeom>
              <a:avLst/>
              <a:gdLst/>
              <a:ahLst/>
              <a:cxnLst/>
              <a:rect l="l" t="t" r="r" b="b"/>
              <a:pathLst>
                <a:path w="1904" h="1269">
                  <a:moveTo>
                    <a:pt x="1422" y="787"/>
                  </a:moveTo>
                  <a:lnTo>
                    <a:pt x="952" y="520"/>
                  </a:lnTo>
                  <a:lnTo>
                    <a:pt x="469" y="254"/>
                  </a:lnTo>
                  <a:lnTo>
                    <a:pt x="0" y="0"/>
                  </a:lnTo>
                </a:path>
              </a:pathLst>
            </a:custGeom>
            <a:ln w="3175">
              <a:solidFill>
                <a:srgbClr val="231F20"/>
              </a:solidFill>
            </a:ln>
          </p:spPr>
          <p:txBody>
            <a:bodyPr wrap="square" lIns="0" tIns="0" rIns="0" bIns="0" rtlCol="0"/>
            <a:lstStyle/>
            <a:p/>
          </p:txBody>
        </p:sp>
        <p:sp>
          <p:nvSpPr>
            <p:cNvPr id="7624" name="object 7624" descr=""/>
            <p:cNvSpPr/>
            <p:nvPr/>
          </p:nvSpPr>
          <p:spPr>
            <a:xfrm>
              <a:off x="5588364" y="2427907"/>
              <a:ext cx="635" cy="635"/>
            </a:xfrm>
            <a:custGeom>
              <a:avLst/>
              <a:gdLst/>
              <a:ahLst/>
              <a:cxnLst/>
              <a:rect l="l" t="t" r="r" b="b"/>
              <a:pathLst>
                <a:path w="635" h="635">
                  <a:moveTo>
                    <a:pt x="342" y="0"/>
                  </a:moveTo>
                  <a:lnTo>
                    <a:pt x="114" y="101"/>
                  </a:lnTo>
                </a:path>
              </a:pathLst>
            </a:custGeom>
            <a:ln w="3175">
              <a:solidFill>
                <a:srgbClr val="231F20"/>
              </a:solidFill>
            </a:ln>
          </p:spPr>
          <p:txBody>
            <a:bodyPr wrap="square" lIns="0" tIns="0" rIns="0" bIns="0" rtlCol="0"/>
            <a:lstStyle/>
            <a:p/>
          </p:txBody>
        </p:sp>
        <p:sp>
          <p:nvSpPr>
            <p:cNvPr id="7625" name="object 7625" descr=""/>
            <p:cNvSpPr/>
            <p:nvPr/>
          </p:nvSpPr>
          <p:spPr>
            <a:xfrm>
              <a:off x="5572217" y="2437097"/>
              <a:ext cx="635" cy="635"/>
            </a:xfrm>
            <a:custGeom>
              <a:avLst/>
              <a:gdLst/>
              <a:ahLst/>
              <a:cxnLst/>
              <a:rect l="l" t="t" r="r" b="b"/>
              <a:pathLst>
                <a:path w="635" h="635">
                  <a:moveTo>
                    <a:pt x="292" y="0"/>
                  </a:moveTo>
                  <a:lnTo>
                    <a:pt x="0" y="228"/>
                  </a:lnTo>
                </a:path>
              </a:pathLst>
            </a:custGeom>
            <a:ln w="3175">
              <a:solidFill>
                <a:srgbClr val="231F20"/>
              </a:solidFill>
            </a:ln>
          </p:spPr>
          <p:txBody>
            <a:bodyPr wrap="square" lIns="0" tIns="0" rIns="0" bIns="0" rtlCol="0"/>
            <a:lstStyle/>
            <a:p/>
          </p:txBody>
        </p:sp>
        <p:sp>
          <p:nvSpPr>
            <p:cNvPr id="7626" name="object 7626" descr=""/>
            <p:cNvSpPr/>
            <p:nvPr/>
          </p:nvSpPr>
          <p:spPr>
            <a:xfrm>
              <a:off x="5610541" y="2544489"/>
              <a:ext cx="635" cy="635"/>
            </a:xfrm>
            <a:custGeom>
              <a:avLst/>
              <a:gdLst/>
              <a:ahLst/>
              <a:cxnLst/>
              <a:rect l="l" t="t" r="r" b="b"/>
              <a:pathLst>
                <a:path w="635" h="635">
                  <a:moveTo>
                    <a:pt x="0" y="0"/>
                  </a:moveTo>
                  <a:lnTo>
                    <a:pt x="76" y="152"/>
                  </a:lnTo>
                </a:path>
              </a:pathLst>
            </a:custGeom>
            <a:ln w="3175">
              <a:solidFill>
                <a:srgbClr val="231F20"/>
              </a:solidFill>
            </a:ln>
          </p:spPr>
          <p:txBody>
            <a:bodyPr wrap="square" lIns="0" tIns="0" rIns="0" bIns="0" rtlCol="0"/>
            <a:lstStyle/>
            <a:p/>
          </p:txBody>
        </p:sp>
        <p:sp>
          <p:nvSpPr>
            <p:cNvPr id="7627" name="object 7627" descr=""/>
            <p:cNvSpPr/>
            <p:nvPr/>
          </p:nvSpPr>
          <p:spPr>
            <a:xfrm>
              <a:off x="5603050" y="2532385"/>
              <a:ext cx="1905" cy="1905"/>
            </a:xfrm>
            <a:custGeom>
              <a:avLst/>
              <a:gdLst/>
              <a:ahLst/>
              <a:cxnLst/>
              <a:rect l="l" t="t" r="r" b="b"/>
              <a:pathLst>
                <a:path w="1904" h="1905">
                  <a:moveTo>
                    <a:pt x="0" y="0"/>
                  </a:moveTo>
                  <a:lnTo>
                    <a:pt x="0" y="812"/>
                  </a:lnTo>
                  <a:lnTo>
                    <a:pt x="660" y="1485"/>
                  </a:lnTo>
                  <a:lnTo>
                    <a:pt x="1485" y="1485"/>
                  </a:lnTo>
                </a:path>
              </a:pathLst>
            </a:custGeom>
            <a:ln w="3175">
              <a:solidFill>
                <a:srgbClr val="231F20"/>
              </a:solidFill>
            </a:ln>
          </p:spPr>
          <p:txBody>
            <a:bodyPr wrap="square" lIns="0" tIns="0" rIns="0" bIns="0" rtlCol="0"/>
            <a:lstStyle/>
            <a:p/>
          </p:txBody>
        </p:sp>
        <p:sp>
          <p:nvSpPr>
            <p:cNvPr id="7628" name="object 7628" descr=""/>
            <p:cNvSpPr/>
            <p:nvPr/>
          </p:nvSpPr>
          <p:spPr>
            <a:xfrm>
              <a:off x="5700378" y="2631602"/>
              <a:ext cx="635" cy="635"/>
            </a:xfrm>
            <a:custGeom>
              <a:avLst/>
              <a:gdLst/>
              <a:ahLst/>
              <a:cxnLst/>
              <a:rect l="l" t="t" r="r" b="b"/>
              <a:pathLst>
                <a:path w="635" h="635">
                  <a:moveTo>
                    <a:pt x="0" y="12"/>
                  </a:moveTo>
                  <a:lnTo>
                    <a:pt x="177" y="12"/>
                  </a:lnTo>
                  <a:lnTo>
                    <a:pt x="355" y="12"/>
                  </a:lnTo>
                  <a:lnTo>
                    <a:pt x="533" y="0"/>
                  </a:lnTo>
                </a:path>
              </a:pathLst>
            </a:custGeom>
            <a:ln w="3175">
              <a:solidFill>
                <a:srgbClr val="231F20"/>
              </a:solidFill>
            </a:ln>
          </p:spPr>
          <p:txBody>
            <a:bodyPr wrap="square" lIns="0" tIns="0" rIns="0" bIns="0" rtlCol="0"/>
            <a:lstStyle/>
            <a:p/>
          </p:txBody>
        </p:sp>
        <p:sp>
          <p:nvSpPr>
            <p:cNvPr id="7629" name="object 7629" descr=""/>
            <p:cNvSpPr/>
            <p:nvPr/>
          </p:nvSpPr>
          <p:spPr>
            <a:xfrm>
              <a:off x="5677104" y="2604489"/>
              <a:ext cx="10160" cy="3175"/>
            </a:xfrm>
            <a:custGeom>
              <a:avLst/>
              <a:gdLst/>
              <a:ahLst/>
              <a:cxnLst/>
              <a:rect l="l" t="t" r="r" b="b"/>
              <a:pathLst>
                <a:path w="10160" h="3175">
                  <a:moveTo>
                    <a:pt x="0" y="1676"/>
                  </a:moveTo>
                  <a:lnTo>
                    <a:pt x="3263" y="2781"/>
                  </a:lnTo>
                  <a:lnTo>
                    <a:pt x="6870" y="2146"/>
                  </a:lnTo>
                  <a:lnTo>
                    <a:pt x="9563" y="0"/>
                  </a:lnTo>
                </a:path>
              </a:pathLst>
            </a:custGeom>
            <a:ln w="3175">
              <a:solidFill>
                <a:srgbClr val="231F20"/>
              </a:solidFill>
            </a:ln>
          </p:spPr>
          <p:txBody>
            <a:bodyPr wrap="square" lIns="0" tIns="0" rIns="0" bIns="0" rtlCol="0"/>
            <a:lstStyle/>
            <a:p/>
          </p:txBody>
        </p:sp>
        <p:sp>
          <p:nvSpPr>
            <p:cNvPr id="7630" name="object 7630" descr=""/>
            <p:cNvSpPr/>
            <p:nvPr/>
          </p:nvSpPr>
          <p:spPr>
            <a:xfrm>
              <a:off x="5671012" y="2607250"/>
              <a:ext cx="19050" cy="19050"/>
            </a:xfrm>
            <a:custGeom>
              <a:avLst/>
              <a:gdLst/>
              <a:ahLst/>
              <a:cxnLst/>
              <a:rect l="l" t="t" r="r" b="b"/>
              <a:pathLst>
                <a:path w="19050" h="19050">
                  <a:moveTo>
                    <a:pt x="18681" y="9334"/>
                  </a:moveTo>
                  <a:lnTo>
                    <a:pt x="18681" y="4178"/>
                  </a:lnTo>
                  <a:lnTo>
                    <a:pt x="14490" y="0"/>
                  </a:lnTo>
                  <a:lnTo>
                    <a:pt x="9334" y="0"/>
                  </a:lnTo>
                  <a:lnTo>
                    <a:pt x="4178" y="0"/>
                  </a:lnTo>
                  <a:lnTo>
                    <a:pt x="0" y="4178"/>
                  </a:lnTo>
                  <a:lnTo>
                    <a:pt x="0" y="9334"/>
                  </a:lnTo>
                  <a:lnTo>
                    <a:pt x="0" y="14490"/>
                  </a:lnTo>
                  <a:lnTo>
                    <a:pt x="4178" y="18669"/>
                  </a:lnTo>
                  <a:lnTo>
                    <a:pt x="9334" y="18669"/>
                  </a:lnTo>
                  <a:lnTo>
                    <a:pt x="14490" y="18669"/>
                  </a:lnTo>
                  <a:lnTo>
                    <a:pt x="18681" y="14490"/>
                  </a:lnTo>
                  <a:lnTo>
                    <a:pt x="18681" y="9334"/>
                  </a:lnTo>
                </a:path>
              </a:pathLst>
            </a:custGeom>
            <a:ln w="3175">
              <a:solidFill>
                <a:srgbClr val="231F20"/>
              </a:solidFill>
            </a:ln>
          </p:spPr>
          <p:txBody>
            <a:bodyPr wrap="square" lIns="0" tIns="0" rIns="0" bIns="0" rtlCol="0"/>
            <a:lstStyle/>
            <a:p/>
          </p:txBody>
        </p:sp>
        <p:sp>
          <p:nvSpPr>
            <p:cNvPr id="7631" name="object 7631" descr=""/>
            <p:cNvSpPr/>
            <p:nvPr/>
          </p:nvSpPr>
          <p:spPr>
            <a:xfrm>
              <a:off x="5679833" y="2604217"/>
              <a:ext cx="5080" cy="1270"/>
            </a:xfrm>
            <a:custGeom>
              <a:avLst/>
              <a:gdLst/>
              <a:ahLst/>
              <a:cxnLst/>
              <a:rect l="l" t="t" r="r" b="b"/>
              <a:pathLst>
                <a:path w="5079" h="1269">
                  <a:moveTo>
                    <a:pt x="0" y="1117"/>
                  </a:moveTo>
                  <a:lnTo>
                    <a:pt x="1689" y="1219"/>
                  </a:lnTo>
                  <a:lnTo>
                    <a:pt x="3365" y="838"/>
                  </a:lnTo>
                  <a:lnTo>
                    <a:pt x="4838" y="0"/>
                  </a:lnTo>
                </a:path>
              </a:pathLst>
            </a:custGeom>
            <a:ln w="3175">
              <a:solidFill>
                <a:srgbClr val="231F20"/>
              </a:solidFill>
            </a:ln>
          </p:spPr>
          <p:txBody>
            <a:bodyPr wrap="square" lIns="0" tIns="0" rIns="0" bIns="0" rtlCol="0"/>
            <a:lstStyle/>
            <a:p/>
          </p:txBody>
        </p:sp>
        <p:sp>
          <p:nvSpPr>
            <p:cNvPr id="7632" name="object 7632" descr=""/>
            <p:cNvSpPr/>
            <p:nvPr/>
          </p:nvSpPr>
          <p:spPr>
            <a:xfrm>
              <a:off x="5676925" y="2606600"/>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633" name="object 7633" descr=""/>
            <p:cNvSpPr/>
            <p:nvPr/>
          </p:nvSpPr>
          <p:spPr>
            <a:xfrm>
              <a:off x="5672910" y="2609142"/>
              <a:ext cx="15240" cy="15240"/>
            </a:xfrm>
            <a:custGeom>
              <a:avLst/>
              <a:gdLst/>
              <a:ahLst/>
              <a:cxnLst/>
              <a:rect l="l" t="t" r="r" b="b"/>
              <a:pathLst>
                <a:path w="15239" h="15239">
                  <a:moveTo>
                    <a:pt x="14884" y="7442"/>
                  </a:moveTo>
                  <a:lnTo>
                    <a:pt x="14884" y="3340"/>
                  </a:lnTo>
                  <a:lnTo>
                    <a:pt x="11544" y="0"/>
                  </a:lnTo>
                  <a:lnTo>
                    <a:pt x="7442" y="0"/>
                  </a:lnTo>
                  <a:lnTo>
                    <a:pt x="3327" y="0"/>
                  </a:lnTo>
                  <a:lnTo>
                    <a:pt x="0" y="3340"/>
                  </a:lnTo>
                  <a:lnTo>
                    <a:pt x="0" y="7442"/>
                  </a:lnTo>
                  <a:lnTo>
                    <a:pt x="0" y="11557"/>
                  </a:lnTo>
                  <a:lnTo>
                    <a:pt x="3327" y="14897"/>
                  </a:lnTo>
                  <a:lnTo>
                    <a:pt x="7442" y="14897"/>
                  </a:lnTo>
                  <a:lnTo>
                    <a:pt x="11544" y="14897"/>
                  </a:lnTo>
                  <a:lnTo>
                    <a:pt x="14884" y="11557"/>
                  </a:lnTo>
                  <a:lnTo>
                    <a:pt x="14884" y="7442"/>
                  </a:lnTo>
                </a:path>
              </a:pathLst>
            </a:custGeom>
            <a:ln w="3175">
              <a:solidFill>
                <a:srgbClr val="231F20"/>
              </a:solidFill>
            </a:ln>
          </p:spPr>
          <p:txBody>
            <a:bodyPr wrap="square" lIns="0" tIns="0" rIns="0" bIns="0" rtlCol="0"/>
            <a:lstStyle/>
            <a:p/>
          </p:txBody>
        </p:sp>
        <p:sp>
          <p:nvSpPr>
            <p:cNvPr id="7634" name="object 7634" descr=""/>
            <p:cNvSpPr/>
            <p:nvPr/>
          </p:nvSpPr>
          <p:spPr>
            <a:xfrm>
              <a:off x="5676831" y="2606576"/>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635" name="object 7635" descr=""/>
            <p:cNvSpPr/>
            <p:nvPr/>
          </p:nvSpPr>
          <p:spPr>
            <a:xfrm>
              <a:off x="5715601" y="2621990"/>
              <a:ext cx="635" cy="635"/>
            </a:xfrm>
            <a:custGeom>
              <a:avLst/>
              <a:gdLst/>
              <a:ahLst/>
              <a:cxnLst/>
              <a:rect l="l" t="t" r="r" b="b"/>
              <a:pathLst>
                <a:path w="635" h="635">
                  <a:moveTo>
                    <a:pt x="0" y="622"/>
                  </a:moveTo>
                  <a:lnTo>
                    <a:pt x="50" y="419"/>
                  </a:lnTo>
                  <a:lnTo>
                    <a:pt x="76" y="215"/>
                  </a:lnTo>
                  <a:lnTo>
                    <a:pt x="76" y="0"/>
                  </a:lnTo>
                </a:path>
              </a:pathLst>
            </a:custGeom>
            <a:ln w="3175">
              <a:solidFill>
                <a:srgbClr val="231F20"/>
              </a:solidFill>
            </a:ln>
          </p:spPr>
          <p:txBody>
            <a:bodyPr wrap="square" lIns="0" tIns="0" rIns="0" bIns="0" rtlCol="0"/>
            <a:lstStyle/>
            <a:p/>
          </p:txBody>
        </p:sp>
        <p:sp>
          <p:nvSpPr>
            <p:cNvPr id="7636" name="object 7636" descr=""/>
            <p:cNvSpPr/>
            <p:nvPr/>
          </p:nvSpPr>
          <p:spPr>
            <a:xfrm>
              <a:off x="5715421" y="2622613"/>
              <a:ext cx="635" cy="635"/>
            </a:xfrm>
            <a:custGeom>
              <a:avLst/>
              <a:gdLst/>
              <a:ahLst/>
              <a:cxnLst/>
              <a:rect l="l" t="t" r="r" b="b"/>
              <a:pathLst>
                <a:path w="635" h="635">
                  <a:moveTo>
                    <a:pt x="0" y="444"/>
                  </a:moveTo>
                  <a:lnTo>
                    <a:pt x="76" y="304"/>
                  </a:lnTo>
                  <a:lnTo>
                    <a:pt x="139" y="165"/>
                  </a:lnTo>
                  <a:lnTo>
                    <a:pt x="177" y="0"/>
                  </a:lnTo>
                </a:path>
              </a:pathLst>
            </a:custGeom>
            <a:ln w="3175">
              <a:solidFill>
                <a:srgbClr val="231F20"/>
              </a:solidFill>
            </a:ln>
          </p:spPr>
          <p:txBody>
            <a:bodyPr wrap="square" lIns="0" tIns="0" rIns="0" bIns="0" rtlCol="0"/>
            <a:lstStyle/>
            <a:p/>
          </p:txBody>
        </p:sp>
        <p:sp>
          <p:nvSpPr>
            <p:cNvPr id="7637" name="object 7637" descr=""/>
            <p:cNvSpPr/>
            <p:nvPr/>
          </p:nvSpPr>
          <p:spPr>
            <a:xfrm>
              <a:off x="5628414" y="2567633"/>
              <a:ext cx="635" cy="635"/>
            </a:xfrm>
            <a:custGeom>
              <a:avLst/>
              <a:gdLst/>
              <a:ahLst/>
              <a:cxnLst/>
              <a:rect l="l" t="t" r="r" b="b"/>
              <a:pathLst>
                <a:path w="635" h="635">
                  <a:moveTo>
                    <a:pt x="0" y="0"/>
                  </a:moveTo>
                  <a:lnTo>
                    <a:pt x="152" y="152"/>
                  </a:lnTo>
                  <a:lnTo>
                    <a:pt x="304" y="279"/>
                  </a:lnTo>
                  <a:lnTo>
                    <a:pt x="457" y="431"/>
                  </a:lnTo>
                </a:path>
              </a:pathLst>
            </a:custGeom>
            <a:ln w="3175">
              <a:solidFill>
                <a:srgbClr val="231F20"/>
              </a:solidFill>
            </a:ln>
          </p:spPr>
          <p:txBody>
            <a:bodyPr wrap="square" lIns="0" tIns="0" rIns="0" bIns="0" rtlCol="0"/>
            <a:lstStyle/>
            <a:p/>
          </p:txBody>
        </p:sp>
        <p:sp>
          <p:nvSpPr>
            <p:cNvPr id="7638" name="object 7638" descr=""/>
            <p:cNvSpPr/>
            <p:nvPr/>
          </p:nvSpPr>
          <p:spPr>
            <a:xfrm>
              <a:off x="5628786" y="2568141"/>
              <a:ext cx="635" cy="635"/>
            </a:xfrm>
            <a:custGeom>
              <a:avLst/>
              <a:gdLst/>
              <a:ahLst/>
              <a:cxnLst/>
              <a:rect l="l" t="t" r="r" b="b"/>
              <a:pathLst>
                <a:path w="635" h="635">
                  <a:moveTo>
                    <a:pt x="0" y="0"/>
                  </a:moveTo>
                  <a:lnTo>
                    <a:pt x="190" y="177"/>
                  </a:lnTo>
                  <a:lnTo>
                    <a:pt x="381" y="355"/>
                  </a:lnTo>
                  <a:lnTo>
                    <a:pt x="571" y="533"/>
                  </a:lnTo>
                </a:path>
              </a:pathLst>
            </a:custGeom>
            <a:ln w="3175">
              <a:solidFill>
                <a:srgbClr val="231F20"/>
              </a:solidFill>
            </a:ln>
          </p:spPr>
          <p:txBody>
            <a:bodyPr wrap="square" lIns="0" tIns="0" rIns="0" bIns="0" rtlCol="0"/>
            <a:lstStyle/>
            <a:p/>
          </p:txBody>
        </p:sp>
        <p:sp>
          <p:nvSpPr>
            <p:cNvPr id="7639" name="object 7639" descr=""/>
            <p:cNvSpPr/>
            <p:nvPr/>
          </p:nvSpPr>
          <p:spPr>
            <a:xfrm>
              <a:off x="5691535" y="2547141"/>
              <a:ext cx="635" cy="1270"/>
            </a:xfrm>
            <a:custGeom>
              <a:avLst/>
              <a:gdLst/>
              <a:ahLst/>
              <a:cxnLst/>
              <a:rect l="l" t="t" r="r" b="b"/>
              <a:pathLst>
                <a:path w="635" h="1269">
                  <a:moveTo>
                    <a:pt x="0" y="647"/>
                  </a:moveTo>
                  <a:lnTo>
                    <a:pt x="38" y="419"/>
                  </a:lnTo>
                  <a:lnTo>
                    <a:pt x="76" y="215"/>
                  </a:lnTo>
                  <a:lnTo>
                    <a:pt x="101" y="0"/>
                  </a:lnTo>
                </a:path>
              </a:pathLst>
            </a:custGeom>
            <a:ln w="3175">
              <a:solidFill>
                <a:srgbClr val="231F20"/>
              </a:solidFill>
            </a:ln>
          </p:spPr>
          <p:txBody>
            <a:bodyPr wrap="square" lIns="0" tIns="0" rIns="0" bIns="0" rtlCol="0"/>
            <a:lstStyle/>
            <a:p/>
          </p:txBody>
        </p:sp>
        <p:sp>
          <p:nvSpPr>
            <p:cNvPr id="7640" name="object 7640" descr=""/>
            <p:cNvSpPr/>
            <p:nvPr/>
          </p:nvSpPr>
          <p:spPr>
            <a:xfrm>
              <a:off x="5691125" y="2547866"/>
              <a:ext cx="635" cy="2540"/>
            </a:xfrm>
            <a:custGeom>
              <a:avLst/>
              <a:gdLst/>
              <a:ahLst/>
              <a:cxnLst/>
              <a:rect l="l" t="t" r="r" b="b"/>
              <a:pathLst>
                <a:path w="635" h="2539">
                  <a:moveTo>
                    <a:pt x="0" y="1955"/>
                  </a:moveTo>
                  <a:lnTo>
                    <a:pt x="177" y="1308"/>
                  </a:lnTo>
                  <a:lnTo>
                    <a:pt x="317" y="647"/>
                  </a:lnTo>
                  <a:lnTo>
                    <a:pt x="431" y="0"/>
                  </a:lnTo>
                </a:path>
              </a:pathLst>
            </a:custGeom>
            <a:ln w="3175">
              <a:solidFill>
                <a:srgbClr val="231F20"/>
              </a:solidFill>
            </a:ln>
          </p:spPr>
          <p:txBody>
            <a:bodyPr wrap="square" lIns="0" tIns="0" rIns="0" bIns="0" rtlCol="0"/>
            <a:lstStyle/>
            <a:p/>
          </p:txBody>
        </p:sp>
        <p:sp>
          <p:nvSpPr>
            <p:cNvPr id="7641" name="object 7641" descr=""/>
            <p:cNvSpPr/>
            <p:nvPr/>
          </p:nvSpPr>
          <p:spPr>
            <a:xfrm>
              <a:off x="5685861" y="2557846"/>
              <a:ext cx="635" cy="635"/>
            </a:xfrm>
            <a:custGeom>
              <a:avLst/>
              <a:gdLst/>
              <a:ahLst/>
              <a:cxnLst/>
              <a:rect l="l" t="t" r="r" b="b"/>
              <a:pathLst>
                <a:path w="635" h="635">
                  <a:moveTo>
                    <a:pt x="0" y="38"/>
                  </a:moveTo>
                  <a:lnTo>
                    <a:pt x="50" y="0"/>
                  </a:lnTo>
                </a:path>
              </a:pathLst>
            </a:custGeom>
            <a:ln w="3175">
              <a:solidFill>
                <a:srgbClr val="231F20"/>
              </a:solidFill>
            </a:ln>
          </p:spPr>
          <p:txBody>
            <a:bodyPr wrap="square" lIns="0" tIns="0" rIns="0" bIns="0" rtlCol="0"/>
            <a:lstStyle/>
            <a:p/>
          </p:txBody>
        </p:sp>
        <p:sp>
          <p:nvSpPr>
            <p:cNvPr id="7642" name="object 7642" descr=""/>
            <p:cNvSpPr/>
            <p:nvPr/>
          </p:nvSpPr>
          <p:spPr>
            <a:xfrm>
              <a:off x="5684545" y="2549549"/>
              <a:ext cx="635" cy="1270"/>
            </a:xfrm>
            <a:custGeom>
              <a:avLst/>
              <a:gdLst/>
              <a:ahLst/>
              <a:cxnLst/>
              <a:rect l="l" t="t" r="r" b="b"/>
              <a:pathLst>
                <a:path w="635" h="1269">
                  <a:moveTo>
                    <a:pt x="63" y="0"/>
                  </a:moveTo>
                  <a:lnTo>
                    <a:pt x="25" y="241"/>
                  </a:lnTo>
                  <a:lnTo>
                    <a:pt x="0" y="469"/>
                  </a:lnTo>
                  <a:lnTo>
                    <a:pt x="0" y="711"/>
                  </a:lnTo>
                </a:path>
              </a:pathLst>
            </a:custGeom>
            <a:ln w="3175">
              <a:solidFill>
                <a:srgbClr val="231F20"/>
              </a:solidFill>
            </a:ln>
          </p:spPr>
          <p:txBody>
            <a:bodyPr wrap="square" lIns="0" tIns="0" rIns="0" bIns="0" rtlCol="0"/>
            <a:lstStyle/>
            <a:p/>
          </p:txBody>
        </p:sp>
        <p:sp>
          <p:nvSpPr>
            <p:cNvPr id="7643" name="object 7643" descr=""/>
            <p:cNvSpPr/>
            <p:nvPr/>
          </p:nvSpPr>
          <p:spPr>
            <a:xfrm>
              <a:off x="5686717" y="2550181"/>
              <a:ext cx="0" cy="635"/>
            </a:xfrm>
            <a:custGeom>
              <a:avLst/>
              <a:gdLst/>
              <a:ahLst/>
              <a:cxnLst/>
              <a:rect l="l" t="t" r="r" b="b"/>
              <a:pathLst>
                <a:path w="0" h="635">
                  <a:moveTo>
                    <a:pt x="0" y="0"/>
                  </a:moveTo>
                  <a:lnTo>
                    <a:pt x="0" y="139"/>
                  </a:lnTo>
                </a:path>
                <a:path w="0" h="635">
                  <a:moveTo>
                    <a:pt x="0" y="0"/>
                  </a:moveTo>
                </a:path>
                <a:path w="0" h="635">
                  <a:moveTo>
                    <a:pt x="0" y="0"/>
                  </a:moveTo>
                </a:path>
              </a:pathLst>
            </a:custGeom>
            <a:ln w="3175">
              <a:solidFill>
                <a:srgbClr val="231F20"/>
              </a:solidFill>
            </a:ln>
          </p:spPr>
          <p:txBody>
            <a:bodyPr wrap="square" lIns="0" tIns="0" rIns="0" bIns="0" rtlCol="0"/>
            <a:lstStyle/>
            <a:p/>
          </p:txBody>
        </p:sp>
        <p:sp>
          <p:nvSpPr>
            <p:cNvPr id="7644" name="object 7644" descr=""/>
            <p:cNvSpPr/>
            <p:nvPr/>
          </p:nvSpPr>
          <p:spPr>
            <a:xfrm>
              <a:off x="5685393" y="2547776"/>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7645" name="object 7645" descr=""/>
            <p:cNvSpPr/>
            <p:nvPr/>
          </p:nvSpPr>
          <p:spPr>
            <a:xfrm>
              <a:off x="5687044" y="2549748"/>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646" name="object 7646" descr=""/>
            <p:cNvSpPr/>
            <p:nvPr/>
          </p:nvSpPr>
          <p:spPr>
            <a:xfrm>
              <a:off x="5687039" y="255070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647" name="object 7647" descr=""/>
            <p:cNvSpPr/>
            <p:nvPr/>
          </p:nvSpPr>
          <p:spPr>
            <a:xfrm>
              <a:off x="5681694" y="2558007"/>
              <a:ext cx="3810" cy="2540"/>
            </a:xfrm>
            <a:custGeom>
              <a:avLst/>
              <a:gdLst/>
              <a:ahLst/>
              <a:cxnLst/>
              <a:rect l="l" t="t" r="r" b="b"/>
              <a:pathLst>
                <a:path w="3810" h="2539">
                  <a:moveTo>
                    <a:pt x="0" y="2133"/>
                  </a:moveTo>
                  <a:lnTo>
                    <a:pt x="1257" y="1435"/>
                  </a:lnTo>
                  <a:lnTo>
                    <a:pt x="2501" y="736"/>
                  </a:lnTo>
                  <a:lnTo>
                    <a:pt x="3733" y="0"/>
                  </a:lnTo>
                </a:path>
              </a:pathLst>
            </a:custGeom>
            <a:ln w="3175">
              <a:solidFill>
                <a:srgbClr val="231F20"/>
              </a:solidFill>
            </a:ln>
          </p:spPr>
          <p:txBody>
            <a:bodyPr wrap="square" lIns="0" tIns="0" rIns="0" bIns="0" rtlCol="0"/>
            <a:lstStyle/>
            <a:p/>
          </p:txBody>
        </p:sp>
        <p:sp>
          <p:nvSpPr>
            <p:cNvPr id="7648" name="object 7648" descr=""/>
            <p:cNvSpPr/>
            <p:nvPr/>
          </p:nvSpPr>
          <p:spPr>
            <a:xfrm>
              <a:off x="5683651" y="2405152"/>
              <a:ext cx="635" cy="635"/>
            </a:xfrm>
            <a:custGeom>
              <a:avLst/>
              <a:gdLst/>
              <a:ahLst/>
              <a:cxnLst/>
              <a:rect l="l" t="t" r="r" b="b"/>
              <a:pathLst>
                <a:path w="635" h="635">
                  <a:moveTo>
                    <a:pt x="622" y="355"/>
                  </a:moveTo>
                  <a:lnTo>
                    <a:pt x="419" y="228"/>
                  </a:lnTo>
                  <a:lnTo>
                    <a:pt x="203" y="114"/>
                  </a:lnTo>
                  <a:lnTo>
                    <a:pt x="0" y="0"/>
                  </a:lnTo>
                </a:path>
              </a:pathLst>
            </a:custGeom>
            <a:ln w="3175">
              <a:solidFill>
                <a:srgbClr val="231F20"/>
              </a:solidFill>
            </a:ln>
          </p:spPr>
          <p:txBody>
            <a:bodyPr wrap="square" lIns="0" tIns="0" rIns="0" bIns="0" rtlCol="0"/>
            <a:lstStyle/>
            <a:p/>
          </p:txBody>
        </p:sp>
        <p:sp>
          <p:nvSpPr>
            <p:cNvPr id="7649" name="object 7649" descr=""/>
            <p:cNvSpPr/>
            <p:nvPr/>
          </p:nvSpPr>
          <p:spPr>
            <a:xfrm>
              <a:off x="5564492" y="2437544"/>
              <a:ext cx="635" cy="635"/>
            </a:xfrm>
            <a:custGeom>
              <a:avLst/>
              <a:gdLst/>
              <a:ahLst/>
              <a:cxnLst/>
              <a:rect l="l" t="t" r="r" b="b"/>
              <a:pathLst>
                <a:path w="635" h="635">
                  <a:moveTo>
                    <a:pt x="266" y="0"/>
                  </a:moveTo>
                  <a:lnTo>
                    <a:pt x="88" y="228"/>
                  </a:lnTo>
                </a:path>
              </a:pathLst>
            </a:custGeom>
            <a:ln w="3175">
              <a:solidFill>
                <a:srgbClr val="231F20"/>
              </a:solidFill>
            </a:ln>
          </p:spPr>
          <p:txBody>
            <a:bodyPr wrap="square" lIns="0" tIns="0" rIns="0" bIns="0" rtlCol="0"/>
            <a:lstStyle/>
            <a:p/>
          </p:txBody>
        </p:sp>
        <p:sp>
          <p:nvSpPr>
            <p:cNvPr id="7650" name="object 7650" descr=""/>
            <p:cNvSpPr/>
            <p:nvPr/>
          </p:nvSpPr>
          <p:spPr>
            <a:xfrm>
              <a:off x="5661943" y="2564479"/>
              <a:ext cx="10795" cy="3810"/>
            </a:xfrm>
            <a:custGeom>
              <a:avLst/>
              <a:gdLst/>
              <a:ahLst/>
              <a:cxnLst/>
              <a:rect l="l" t="t" r="r" b="b"/>
              <a:pathLst>
                <a:path w="10795" h="3810">
                  <a:moveTo>
                    <a:pt x="0" y="3809"/>
                  </a:moveTo>
                  <a:lnTo>
                    <a:pt x="3479" y="2705"/>
                  </a:lnTo>
                  <a:lnTo>
                    <a:pt x="6908" y="1435"/>
                  </a:lnTo>
                  <a:lnTo>
                    <a:pt x="10274" y="0"/>
                  </a:lnTo>
                </a:path>
              </a:pathLst>
            </a:custGeom>
            <a:ln w="3175">
              <a:solidFill>
                <a:srgbClr val="231F20"/>
              </a:solidFill>
            </a:ln>
          </p:spPr>
          <p:txBody>
            <a:bodyPr wrap="square" lIns="0" tIns="0" rIns="0" bIns="0" rtlCol="0"/>
            <a:lstStyle/>
            <a:p/>
          </p:txBody>
        </p:sp>
        <p:sp>
          <p:nvSpPr>
            <p:cNvPr id="7651" name="object 7651" descr=""/>
            <p:cNvSpPr/>
            <p:nvPr/>
          </p:nvSpPr>
          <p:spPr>
            <a:xfrm>
              <a:off x="5656640" y="2568327"/>
              <a:ext cx="5715" cy="1905"/>
            </a:xfrm>
            <a:custGeom>
              <a:avLst/>
              <a:gdLst/>
              <a:ahLst/>
              <a:cxnLst/>
              <a:rect l="l" t="t" r="r" b="b"/>
              <a:pathLst>
                <a:path w="5714" h="1905">
                  <a:moveTo>
                    <a:pt x="0" y="1562"/>
                  </a:moveTo>
                  <a:lnTo>
                    <a:pt x="1816" y="1092"/>
                  </a:lnTo>
                  <a:lnTo>
                    <a:pt x="3619" y="558"/>
                  </a:lnTo>
                  <a:lnTo>
                    <a:pt x="5397" y="0"/>
                  </a:lnTo>
                </a:path>
              </a:pathLst>
            </a:custGeom>
            <a:ln w="3175">
              <a:solidFill>
                <a:srgbClr val="231F20"/>
              </a:solidFill>
            </a:ln>
          </p:spPr>
          <p:txBody>
            <a:bodyPr wrap="square" lIns="0" tIns="0" rIns="0" bIns="0" rtlCol="0"/>
            <a:lstStyle/>
            <a:p/>
          </p:txBody>
        </p:sp>
        <p:sp>
          <p:nvSpPr>
            <p:cNvPr id="7652" name="object 7652" descr=""/>
            <p:cNvSpPr/>
            <p:nvPr/>
          </p:nvSpPr>
          <p:spPr>
            <a:xfrm>
              <a:off x="5689013" y="2367566"/>
              <a:ext cx="635" cy="635"/>
            </a:xfrm>
            <a:custGeom>
              <a:avLst/>
              <a:gdLst/>
              <a:ahLst/>
              <a:cxnLst/>
              <a:rect l="l" t="t" r="r" b="b"/>
              <a:pathLst>
                <a:path w="635" h="635">
                  <a:moveTo>
                    <a:pt x="177" y="190"/>
                  </a:moveTo>
                  <a:lnTo>
                    <a:pt x="0" y="0"/>
                  </a:lnTo>
                </a:path>
                <a:path w="635" h="635">
                  <a:moveTo>
                    <a:pt x="177" y="190"/>
                  </a:moveTo>
                  <a:lnTo>
                    <a:pt x="0" y="12"/>
                  </a:lnTo>
                </a:path>
              </a:pathLst>
            </a:custGeom>
            <a:ln w="3175">
              <a:solidFill>
                <a:srgbClr val="231F20"/>
              </a:solidFill>
            </a:ln>
          </p:spPr>
          <p:txBody>
            <a:bodyPr wrap="square" lIns="0" tIns="0" rIns="0" bIns="0" rtlCol="0"/>
            <a:lstStyle/>
            <a:p/>
          </p:txBody>
        </p:sp>
        <p:sp>
          <p:nvSpPr>
            <p:cNvPr id="7653" name="object 7653" descr=""/>
            <p:cNvSpPr/>
            <p:nvPr/>
          </p:nvSpPr>
          <p:spPr>
            <a:xfrm>
              <a:off x="5587662" y="2394545"/>
              <a:ext cx="635" cy="635"/>
            </a:xfrm>
            <a:custGeom>
              <a:avLst/>
              <a:gdLst/>
              <a:ahLst/>
              <a:cxnLst/>
              <a:rect l="l" t="t" r="r" b="b"/>
              <a:pathLst>
                <a:path w="635" h="635">
                  <a:moveTo>
                    <a:pt x="126" y="0"/>
                  </a:moveTo>
                  <a:lnTo>
                    <a:pt x="0" y="76"/>
                  </a:lnTo>
                </a:path>
              </a:pathLst>
            </a:custGeom>
            <a:ln w="3175">
              <a:solidFill>
                <a:srgbClr val="231F20"/>
              </a:solidFill>
            </a:ln>
          </p:spPr>
          <p:txBody>
            <a:bodyPr wrap="square" lIns="0" tIns="0" rIns="0" bIns="0" rtlCol="0"/>
            <a:lstStyle/>
            <a:p/>
          </p:txBody>
        </p:sp>
        <p:sp>
          <p:nvSpPr>
            <p:cNvPr id="7654" name="object 7654" descr=""/>
            <p:cNvSpPr/>
            <p:nvPr/>
          </p:nvSpPr>
          <p:spPr>
            <a:xfrm>
              <a:off x="5561464" y="2425997"/>
              <a:ext cx="635" cy="635"/>
            </a:xfrm>
            <a:custGeom>
              <a:avLst/>
              <a:gdLst/>
              <a:ahLst/>
              <a:cxnLst/>
              <a:rect l="l" t="t" r="r" b="b"/>
              <a:pathLst>
                <a:path w="635" h="635">
                  <a:moveTo>
                    <a:pt x="38" y="0"/>
                  </a:moveTo>
                  <a:lnTo>
                    <a:pt x="12" y="203"/>
                  </a:lnTo>
                </a:path>
              </a:pathLst>
            </a:custGeom>
            <a:ln w="3175">
              <a:solidFill>
                <a:srgbClr val="231F20"/>
              </a:solidFill>
            </a:ln>
          </p:spPr>
          <p:txBody>
            <a:bodyPr wrap="square" lIns="0" tIns="0" rIns="0" bIns="0" rtlCol="0"/>
            <a:lstStyle/>
            <a:p/>
          </p:txBody>
        </p:sp>
        <p:sp>
          <p:nvSpPr>
            <p:cNvPr id="7655" name="object 7655" descr=""/>
            <p:cNvSpPr/>
            <p:nvPr/>
          </p:nvSpPr>
          <p:spPr>
            <a:xfrm>
              <a:off x="5595513" y="2413607"/>
              <a:ext cx="635" cy="635"/>
            </a:xfrm>
            <a:custGeom>
              <a:avLst/>
              <a:gdLst/>
              <a:ahLst/>
              <a:cxnLst/>
              <a:rect l="l" t="t" r="r" b="b"/>
              <a:pathLst>
                <a:path w="635" h="635">
                  <a:moveTo>
                    <a:pt x="406" y="0"/>
                  </a:moveTo>
                  <a:lnTo>
                    <a:pt x="266" y="50"/>
                  </a:lnTo>
                  <a:lnTo>
                    <a:pt x="139" y="114"/>
                  </a:lnTo>
                  <a:lnTo>
                    <a:pt x="0" y="177"/>
                  </a:lnTo>
                </a:path>
              </a:pathLst>
            </a:custGeom>
            <a:ln w="3175">
              <a:solidFill>
                <a:srgbClr val="231F20"/>
              </a:solidFill>
            </a:ln>
          </p:spPr>
          <p:txBody>
            <a:bodyPr wrap="square" lIns="0" tIns="0" rIns="0" bIns="0" rtlCol="0"/>
            <a:lstStyle/>
            <a:p/>
          </p:txBody>
        </p:sp>
        <p:sp>
          <p:nvSpPr>
            <p:cNvPr id="7656" name="object 7656" descr=""/>
            <p:cNvSpPr/>
            <p:nvPr/>
          </p:nvSpPr>
          <p:spPr>
            <a:xfrm>
              <a:off x="5595338" y="2413880"/>
              <a:ext cx="635" cy="635"/>
            </a:xfrm>
            <a:custGeom>
              <a:avLst/>
              <a:gdLst/>
              <a:ahLst/>
              <a:cxnLst/>
              <a:rect l="l" t="t" r="r" b="b"/>
              <a:pathLst>
                <a:path w="635" h="635">
                  <a:moveTo>
                    <a:pt x="203" y="0"/>
                  </a:moveTo>
                  <a:lnTo>
                    <a:pt x="0" y="88"/>
                  </a:lnTo>
                </a:path>
              </a:pathLst>
            </a:custGeom>
            <a:ln w="3175">
              <a:solidFill>
                <a:srgbClr val="231F20"/>
              </a:solidFill>
            </a:ln>
          </p:spPr>
          <p:txBody>
            <a:bodyPr wrap="square" lIns="0" tIns="0" rIns="0" bIns="0" rtlCol="0"/>
            <a:lstStyle/>
            <a:p/>
          </p:txBody>
        </p:sp>
        <p:sp>
          <p:nvSpPr>
            <p:cNvPr id="7657" name="object 7657" descr=""/>
            <p:cNvSpPr/>
            <p:nvPr/>
          </p:nvSpPr>
          <p:spPr>
            <a:xfrm>
              <a:off x="5684132" y="2405396"/>
              <a:ext cx="1270" cy="635"/>
            </a:xfrm>
            <a:custGeom>
              <a:avLst/>
              <a:gdLst/>
              <a:ahLst/>
              <a:cxnLst/>
              <a:rect l="l" t="t" r="r" b="b"/>
              <a:pathLst>
                <a:path w="1270" h="635">
                  <a:moveTo>
                    <a:pt x="977" y="571"/>
                  </a:moveTo>
                  <a:lnTo>
                    <a:pt x="660" y="380"/>
                  </a:lnTo>
                  <a:lnTo>
                    <a:pt x="330" y="190"/>
                  </a:lnTo>
                  <a:lnTo>
                    <a:pt x="0" y="0"/>
                  </a:lnTo>
                </a:path>
              </a:pathLst>
            </a:custGeom>
            <a:ln w="3175">
              <a:solidFill>
                <a:srgbClr val="231F20"/>
              </a:solidFill>
            </a:ln>
          </p:spPr>
          <p:txBody>
            <a:bodyPr wrap="square" lIns="0" tIns="0" rIns="0" bIns="0" rtlCol="0"/>
            <a:lstStyle/>
            <a:p/>
          </p:txBody>
        </p:sp>
        <p:sp>
          <p:nvSpPr>
            <p:cNvPr id="7658" name="object 7658" descr=""/>
            <p:cNvSpPr/>
            <p:nvPr/>
          </p:nvSpPr>
          <p:spPr>
            <a:xfrm>
              <a:off x="5685229" y="2406134"/>
              <a:ext cx="635" cy="635"/>
            </a:xfrm>
            <a:custGeom>
              <a:avLst/>
              <a:gdLst/>
              <a:ahLst/>
              <a:cxnLst/>
              <a:rect l="l" t="t" r="r" b="b"/>
              <a:pathLst>
                <a:path w="635" h="635">
                  <a:moveTo>
                    <a:pt x="482" y="279"/>
                  </a:moveTo>
                  <a:lnTo>
                    <a:pt x="317" y="177"/>
                  </a:lnTo>
                  <a:lnTo>
                    <a:pt x="165" y="76"/>
                  </a:lnTo>
                  <a:lnTo>
                    <a:pt x="0" y="0"/>
                  </a:lnTo>
                </a:path>
              </a:pathLst>
            </a:custGeom>
            <a:ln w="3175">
              <a:solidFill>
                <a:srgbClr val="231F20"/>
              </a:solidFill>
            </a:ln>
          </p:spPr>
          <p:txBody>
            <a:bodyPr wrap="square" lIns="0" tIns="0" rIns="0" bIns="0" rtlCol="0"/>
            <a:lstStyle/>
            <a:p/>
          </p:txBody>
        </p:sp>
        <p:sp>
          <p:nvSpPr>
            <p:cNvPr id="7659" name="object 7659" descr=""/>
            <p:cNvSpPr/>
            <p:nvPr/>
          </p:nvSpPr>
          <p:spPr>
            <a:xfrm>
              <a:off x="5682239" y="2404397"/>
              <a:ext cx="5080" cy="3175"/>
            </a:xfrm>
            <a:custGeom>
              <a:avLst/>
              <a:gdLst/>
              <a:ahLst/>
              <a:cxnLst/>
              <a:rect l="l" t="t" r="r" b="b"/>
              <a:pathLst>
                <a:path w="5079" h="3175">
                  <a:moveTo>
                    <a:pt x="5054" y="2959"/>
                  </a:moveTo>
                  <a:lnTo>
                    <a:pt x="3403" y="1930"/>
                  </a:lnTo>
                  <a:lnTo>
                    <a:pt x="1714" y="939"/>
                  </a:lnTo>
                  <a:lnTo>
                    <a:pt x="0" y="0"/>
                  </a:lnTo>
                </a:path>
              </a:pathLst>
            </a:custGeom>
            <a:ln w="3175">
              <a:solidFill>
                <a:srgbClr val="231F20"/>
              </a:solidFill>
            </a:ln>
          </p:spPr>
          <p:txBody>
            <a:bodyPr wrap="square" lIns="0" tIns="0" rIns="0" bIns="0" rtlCol="0"/>
            <a:lstStyle/>
            <a:p/>
          </p:txBody>
        </p:sp>
        <p:sp>
          <p:nvSpPr>
            <p:cNvPr id="7660" name="object 7660" descr=""/>
            <p:cNvSpPr/>
            <p:nvPr/>
          </p:nvSpPr>
          <p:spPr>
            <a:xfrm>
              <a:off x="5630150" y="2395227"/>
              <a:ext cx="1270" cy="635"/>
            </a:xfrm>
            <a:custGeom>
              <a:avLst/>
              <a:gdLst/>
              <a:ahLst/>
              <a:cxnLst/>
              <a:rect l="l" t="t" r="r" b="b"/>
              <a:pathLst>
                <a:path w="1270" h="635">
                  <a:moveTo>
                    <a:pt x="787" y="0"/>
                  </a:moveTo>
                  <a:lnTo>
                    <a:pt x="520" y="50"/>
                  </a:lnTo>
                  <a:lnTo>
                    <a:pt x="266" y="101"/>
                  </a:lnTo>
                  <a:lnTo>
                    <a:pt x="0" y="165"/>
                  </a:lnTo>
                </a:path>
              </a:pathLst>
            </a:custGeom>
            <a:ln w="3175">
              <a:solidFill>
                <a:srgbClr val="231F20"/>
              </a:solidFill>
            </a:ln>
          </p:spPr>
          <p:txBody>
            <a:bodyPr wrap="square" lIns="0" tIns="0" rIns="0" bIns="0" rtlCol="0"/>
            <a:lstStyle/>
            <a:p/>
          </p:txBody>
        </p:sp>
        <p:sp>
          <p:nvSpPr>
            <p:cNvPr id="7661" name="object 7661" descr=""/>
            <p:cNvSpPr/>
            <p:nvPr/>
          </p:nvSpPr>
          <p:spPr>
            <a:xfrm>
              <a:off x="5630150" y="2569195"/>
              <a:ext cx="1270" cy="635"/>
            </a:xfrm>
            <a:custGeom>
              <a:avLst/>
              <a:gdLst/>
              <a:ahLst/>
              <a:cxnLst/>
              <a:rect l="l" t="t" r="r" b="b"/>
              <a:pathLst>
                <a:path w="1270" h="635">
                  <a:moveTo>
                    <a:pt x="0" y="0"/>
                  </a:moveTo>
                  <a:lnTo>
                    <a:pt x="266" y="50"/>
                  </a:lnTo>
                  <a:lnTo>
                    <a:pt x="533" y="114"/>
                  </a:lnTo>
                  <a:lnTo>
                    <a:pt x="787" y="165"/>
                  </a:lnTo>
                </a:path>
              </a:pathLst>
            </a:custGeom>
            <a:ln w="3175">
              <a:solidFill>
                <a:srgbClr val="231F20"/>
              </a:solidFill>
            </a:ln>
          </p:spPr>
          <p:txBody>
            <a:bodyPr wrap="square" lIns="0" tIns="0" rIns="0" bIns="0" rtlCol="0"/>
            <a:lstStyle/>
            <a:p/>
          </p:txBody>
        </p:sp>
        <p:sp>
          <p:nvSpPr>
            <p:cNvPr id="7662" name="object 7662" descr=""/>
            <p:cNvSpPr/>
            <p:nvPr/>
          </p:nvSpPr>
          <p:spPr>
            <a:xfrm>
              <a:off x="5631130" y="2394458"/>
              <a:ext cx="4445" cy="1270"/>
            </a:xfrm>
            <a:custGeom>
              <a:avLst/>
              <a:gdLst/>
              <a:ahLst/>
              <a:cxnLst/>
              <a:rect l="l" t="t" r="r" b="b"/>
              <a:pathLst>
                <a:path w="4445" h="1269">
                  <a:moveTo>
                    <a:pt x="4216" y="0"/>
                  </a:moveTo>
                  <a:lnTo>
                    <a:pt x="2806" y="203"/>
                  </a:lnTo>
                  <a:lnTo>
                    <a:pt x="1409" y="419"/>
                  </a:lnTo>
                  <a:lnTo>
                    <a:pt x="0" y="698"/>
                  </a:lnTo>
                </a:path>
              </a:pathLst>
            </a:custGeom>
            <a:ln w="3175">
              <a:solidFill>
                <a:srgbClr val="231F20"/>
              </a:solidFill>
            </a:ln>
          </p:spPr>
          <p:txBody>
            <a:bodyPr wrap="square" lIns="0" tIns="0" rIns="0" bIns="0" rtlCol="0"/>
            <a:lstStyle/>
            <a:p/>
          </p:txBody>
        </p:sp>
        <p:sp>
          <p:nvSpPr>
            <p:cNvPr id="7663" name="object 7663" descr=""/>
            <p:cNvSpPr/>
            <p:nvPr/>
          </p:nvSpPr>
          <p:spPr>
            <a:xfrm>
              <a:off x="5631135" y="2569158"/>
              <a:ext cx="4445" cy="1270"/>
            </a:xfrm>
            <a:custGeom>
              <a:avLst/>
              <a:gdLst/>
              <a:ahLst/>
              <a:cxnLst/>
              <a:rect l="l" t="t" r="r" b="b"/>
              <a:pathLst>
                <a:path w="4445" h="1269">
                  <a:moveTo>
                    <a:pt x="0" y="0"/>
                  </a:moveTo>
                  <a:lnTo>
                    <a:pt x="1397" y="266"/>
                  </a:lnTo>
                  <a:lnTo>
                    <a:pt x="2806" y="495"/>
                  </a:lnTo>
                  <a:lnTo>
                    <a:pt x="4216" y="698"/>
                  </a:lnTo>
                </a:path>
              </a:pathLst>
            </a:custGeom>
            <a:ln w="3175">
              <a:solidFill>
                <a:srgbClr val="231F20"/>
              </a:solidFill>
            </a:ln>
          </p:spPr>
          <p:txBody>
            <a:bodyPr wrap="square" lIns="0" tIns="0" rIns="0" bIns="0" rtlCol="0"/>
            <a:lstStyle/>
            <a:p/>
          </p:txBody>
        </p:sp>
        <p:sp>
          <p:nvSpPr>
            <p:cNvPr id="7664" name="object 7664" descr=""/>
            <p:cNvSpPr/>
            <p:nvPr/>
          </p:nvSpPr>
          <p:spPr>
            <a:xfrm>
              <a:off x="5631192" y="2394445"/>
              <a:ext cx="4445" cy="1270"/>
            </a:xfrm>
            <a:custGeom>
              <a:avLst/>
              <a:gdLst/>
              <a:ahLst/>
              <a:cxnLst/>
              <a:rect l="l" t="t" r="r" b="b"/>
              <a:pathLst>
                <a:path w="4445" h="1269">
                  <a:moveTo>
                    <a:pt x="4203" y="0"/>
                  </a:moveTo>
                  <a:lnTo>
                    <a:pt x="2806" y="203"/>
                  </a:lnTo>
                  <a:lnTo>
                    <a:pt x="1397" y="431"/>
                  </a:lnTo>
                  <a:lnTo>
                    <a:pt x="0" y="711"/>
                  </a:lnTo>
                </a:path>
              </a:pathLst>
            </a:custGeom>
            <a:ln w="3175">
              <a:solidFill>
                <a:srgbClr val="231F20"/>
              </a:solidFill>
            </a:ln>
          </p:spPr>
          <p:txBody>
            <a:bodyPr wrap="square" lIns="0" tIns="0" rIns="0" bIns="0" rtlCol="0"/>
            <a:lstStyle/>
            <a:p/>
          </p:txBody>
        </p:sp>
        <p:sp>
          <p:nvSpPr>
            <p:cNvPr id="7665" name="object 7665" descr=""/>
            <p:cNvSpPr/>
            <p:nvPr/>
          </p:nvSpPr>
          <p:spPr>
            <a:xfrm>
              <a:off x="5631191" y="2569158"/>
              <a:ext cx="4445" cy="1270"/>
            </a:xfrm>
            <a:custGeom>
              <a:avLst/>
              <a:gdLst/>
              <a:ahLst/>
              <a:cxnLst/>
              <a:rect l="l" t="t" r="r" b="b"/>
              <a:pathLst>
                <a:path w="4445" h="1269">
                  <a:moveTo>
                    <a:pt x="0" y="0"/>
                  </a:moveTo>
                  <a:lnTo>
                    <a:pt x="1397" y="266"/>
                  </a:lnTo>
                  <a:lnTo>
                    <a:pt x="2806" y="495"/>
                  </a:lnTo>
                  <a:lnTo>
                    <a:pt x="4216" y="711"/>
                  </a:lnTo>
                </a:path>
              </a:pathLst>
            </a:custGeom>
            <a:ln w="3175">
              <a:solidFill>
                <a:srgbClr val="231F20"/>
              </a:solidFill>
            </a:ln>
          </p:spPr>
          <p:txBody>
            <a:bodyPr wrap="square" lIns="0" tIns="0" rIns="0" bIns="0" rtlCol="0"/>
            <a:lstStyle/>
            <a:p/>
          </p:txBody>
        </p:sp>
        <p:sp>
          <p:nvSpPr>
            <p:cNvPr id="7666" name="object 7666" descr=""/>
            <p:cNvSpPr/>
            <p:nvPr/>
          </p:nvSpPr>
          <p:spPr>
            <a:xfrm>
              <a:off x="5635496" y="2394012"/>
              <a:ext cx="3810" cy="635"/>
            </a:xfrm>
            <a:custGeom>
              <a:avLst/>
              <a:gdLst/>
              <a:ahLst/>
              <a:cxnLst/>
              <a:rect l="l" t="t" r="r" b="b"/>
              <a:pathLst>
                <a:path w="3810" h="635">
                  <a:moveTo>
                    <a:pt x="3619" y="0"/>
                  </a:moveTo>
                  <a:lnTo>
                    <a:pt x="2413" y="127"/>
                  </a:lnTo>
                  <a:lnTo>
                    <a:pt x="1206" y="266"/>
                  </a:lnTo>
                  <a:lnTo>
                    <a:pt x="0" y="431"/>
                  </a:lnTo>
                </a:path>
              </a:pathLst>
            </a:custGeom>
            <a:ln w="3175">
              <a:solidFill>
                <a:srgbClr val="231F20"/>
              </a:solidFill>
            </a:ln>
          </p:spPr>
          <p:txBody>
            <a:bodyPr wrap="square" lIns="0" tIns="0" rIns="0" bIns="0" rtlCol="0"/>
            <a:lstStyle/>
            <a:p/>
          </p:txBody>
        </p:sp>
        <p:sp>
          <p:nvSpPr>
            <p:cNvPr id="7667" name="object 7667" descr=""/>
            <p:cNvSpPr/>
            <p:nvPr/>
          </p:nvSpPr>
          <p:spPr>
            <a:xfrm>
              <a:off x="5635501" y="2569864"/>
              <a:ext cx="3810" cy="635"/>
            </a:xfrm>
            <a:custGeom>
              <a:avLst/>
              <a:gdLst/>
              <a:ahLst/>
              <a:cxnLst/>
              <a:rect l="l" t="t" r="r" b="b"/>
              <a:pathLst>
                <a:path w="3810" h="635">
                  <a:moveTo>
                    <a:pt x="0" y="0"/>
                  </a:moveTo>
                  <a:lnTo>
                    <a:pt x="1206" y="177"/>
                  </a:lnTo>
                  <a:lnTo>
                    <a:pt x="2400" y="304"/>
                  </a:lnTo>
                  <a:lnTo>
                    <a:pt x="3619" y="431"/>
                  </a:lnTo>
                </a:path>
              </a:pathLst>
            </a:custGeom>
            <a:ln w="3175">
              <a:solidFill>
                <a:srgbClr val="231F20"/>
              </a:solidFill>
            </a:ln>
          </p:spPr>
          <p:txBody>
            <a:bodyPr wrap="square" lIns="0" tIns="0" rIns="0" bIns="0" rtlCol="0"/>
            <a:lstStyle/>
            <a:p/>
          </p:txBody>
        </p:sp>
        <p:sp>
          <p:nvSpPr>
            <p:cNvPr id="7668" name="object 7668" descr=""/>
            <p:cNvSpPr/>
            <p:nvPr/>
          </p:nvSpPr>
          <p:spPr>
            <a:xfrm>
              <a:off x="5635515" y="2394012"/>
              <a:ext cx="3810" cy="635"/>
            </a:xfrm>
            <a:custGeom>
              <a:avLst/>
              <a:gdLst/>
              <a:ahLst/>
              <a:cxnLst/>
              <a:rect l="l" t="t" r="r" b="b"/>
              <a:pathLst>
                <a:path w="3810" h="635">
                  <a:moveTo>
                    <a:pt x="3619" y="0"/>
                  </a:moveTo>
                  <a:lnTo>
                    <a:pt x="2413" y="114"/>
                  </a:lnTo>
                  <a:lnTo>
                    <a:pt x="1206" y="266"/>
                  </a:lnTo>
                  <a:lnTo>
                    <a:pt x="0" y="431"/>
                  </a:lnTo>
                </a:path>
              </a:pathLst>
            </a:custGeom>
            <a:ln w="3175">
              <a:solidFill>
                <a:srgbClr val="231F20"/>
              </a:solidFill>
            </a:ln>
          </p:spPr>
          <p:txBody>
            <a:bodyPr wrap="square" lIns="0" tIns="0" rIns="0" bIns="0" rtlCol="0"/>
            <a:lstStyle/>
            <a:p/>
          </p:txBody>
        </p:sp>
        <p:sp>
          <p:nvSpPr>
            <p:cNvPr id="7669" name="object 7669" descr=""/>
            <p:cNvSpPr/>
            <p:nvPr/>
          </p:nvSpPr>
          <p:spPr>
            <a:xfrm>
              <a:off x="5635519" y="2569864"/>
              <a:ext cx="3810" cy="635"/>
            </a:xfrm>
            <a:custGeom>
              <a:avLst/>
              <a:gdLst/>
              <a:ahLst/>
              <a:cxnLst/>
              <a:rect l="l" t="t" r="r" b="b"/>
              <a:pathLst>
                <a:path w="3810" h="635">
                  <a:moveTo>
                    <a:pt x="0" y="0"/>
                  </a:moveTo>
                  <a:lnTo>
                    <a:pt x="1206" y="177"/>
                  </a:lnTo>
                  <a:lnTo>
                    <a:pt x="2400" y="304"/>
                  </a:lnTo>
                  <a:lnTo>
                    <a:pt x="3619" y="431"/>
                  </a:lnTo>
                </a:path>
              </a:pathLst>
            </a:custGeom>
            <a:ln w="3175">
              <a:solidFill>
                <a:srgbClr val="231F20"/>
              </a:solidFill>
            </a:ln>
          </p:spPr>
          <p:txBody>
            <a:bodyPr wrap="square" lIns="0" tIns="0" rIns="0" bIns="0" rtlCol="0"/>
            <a:lstStyle/>
            <a:p/>
          </p:txBody>
        </p:sp>
        <p:sp>
          <p:nvSpPr>
            <p:cNvPr id="7670" name="object 7670" descr=""/>
            <p:cNvSpPr/>
            <p:nvPr/>
          </p:nvSpPr>
          <p:spPr>
            <a:xfrm>
              <a:off x="5652518" y="2393782"/>
              <a:ext cx="3175" cy="635"/>
            </a:xfrm>
            <a:custGeom>
              <a:avLst/>
              <a:gdLst/>
              <a:ahLst/>
              <a:cxnLst/>
              <a:rect l="l" t="t" r="r" b="b"/>
              <a:pathLst>
                <a:path w="3175" h="635">
                  <a:moveTo>
                    <a:pt x="3098" y="266"/>
                  </a:moveTo>
                  <a:lnTo>
                    <a:pt x="2070" y="165"/>
                  </a:lnTo>
                  <a:lnTo>
                    <a:pt x="1041" y="76"/>
                  </a:lnTo>
                  <a:lnTo>
                    <a:pt x="0" y="0"/>
                  </a:lnTo>
                </a:path>
              </a:pathLst>
            </a:custGeom>
            <a:ln w="3175">
              <a:solidFill>
                <a:srgbClr val="231F20"/>
              </a:solidFill>
            </a:ln>
          </p:spPr>
          <p:txBody>
            <a:bodyPr wrap="square" lIns="0" tIns="0" rIns="0" bIns="0" rtlCol="0"/>
            <a:lstStyle/>
            <a:p/>
          </p:txBody>
        </p:sp>
        <p:sp>
          <p:nvSpPr>
            <p:cNvPr id="7671" name="object 7671" descr=""/>
            <p:cNvSpPr/>
            <p:nvPr/>
          </p:nvSpPr>
          <p:spPr>
            <a:xfrm>
              <a:off x="5652523" y="2570255"/>
              <a:ext cx="3175" cy="635"/>
            </a:xfrm>
            <a:custGeom>
              <a:avLst/>
              <a:gdLst/>
              <a:ahLst/>
              <a:cxnLst/>
              <a:rect l="l" t="t" r="r" b="b"/>
              <a:pathLst>
                <a:path w="3175" h="635">
                  <a:moveTo>
                    <a:pt x="0" y="253"/>
                  </a:moveTo>
                  <a:lnTo>
                    <a:pt x="1041" y="190"/>
                  </a:lnTo>
                  <a:lnTo>
                    <a:pt x="2070" y="101"/>
                  </a:lnTo>
                  <a:lnTo>
                    <a:pt x="3098" y="0"/>
                  </a:lnTo>
                </a:path>
              </a:pathLst>
            </a:custGeom>
            <a:ln w="3175">
              <a:solidFill>
                <a:srgbClr val="231F20"/>
              </a:solidFill>
            </a:ln>
          </p:spPr>
          <p:txBody>
            <a:bodyPr wrap="square" lIns="0" tIns="0" rIns="0" bIns="0" rtlCol="0"/>
            <a:lstStyle/>
            <a:p/>
          </p:txBody>
        </p:sp>
        <p:sp>
          <p:nvSpPr>
            <p:cNvPr id="7672" name="object 7672" descr=""/>
            <p:cNvSpPr/>
            <p:nvPr/>
          </p:nvSpPr>
          <p:spPr>
            <a:xfrm>
              <a:off x="5638899" y="2393677"/>
              <a:ext cx="5080" cy="635"/>
            </a:xfrm>
            <a:custGeom>
              <a:avLst/>
              <a:gdLst/>
              <a:ahLst/>
              <a:cxnLst/>
              <a:rect l="l" t="t" r="r" b="b"/>
              <a:pathLst>
                <a:path w="5079" h="635">
                  <a:moveTo>
                    <a:pt x="5041" y="0"/>
                  </a:moveTo>
                  <a:lnTo>
                    <a:pt x="3365" y="63"/>
                  </a:lnTo>
                  <a:lnTo>
                    <a:pt x="1676" y="177"/>
                  </a:lnTo>
                  <a:lnTo>
                    <a:pt x="0" y="330"/>
                  </a:lnTo>
                </a:path>
              </a:pathLst>
            </a:custGeom>
            <a:ln w="3175">
              <a:solidFill>
                <a:srgbClr val="231F20"/>
              </a:solidFill>
            </a:ln>
          </p:spPr>
          <p:txBody>
            <a:bodyPr wrap="square" lIns="0" tIns="0" rIns="0" bIns="0" rtlCol="0"/>
            <a:lstStyle/>
            <a:p/>
          </p:txBody>
        </p:sp>
        <p:sp>
          <p:nvSpPr>
            <p:cNvPr id="7673" name="object 7673" descr=""/>
            <p:cNvSpPr/>
            <p:nvPr/>
          </p:nvSpPr>
          <p:spPr>
            <a:xfrm>
              <a:off x="5638899" y="2570298"/>
              <a:ext cx="5080" cy="635"/>
            </a:xfrm>
            <a:custGeom>
              <a:avLst/>
              <a:gdLst/>
              <a:ahLst/>
              <a:cxnLst/>
              <a:rect l="l" t="t" r="r" b="b"/>
              <a:pathLst>
                <a:path w="5079" h="635">
                  <a:moveTo>
                    <a:pt x="0" y="0"/>
                  </a:moveTo>
                  <a:lnTo>
                    <a:pt x="1676" y="165"/>
                  </a:lnTo>
                  <a:lnTo>
                    <a:pt x="3352" y="266"/>
                  </a:lnTo>
                  <a:lnTo>
                    <a:pt x="5029" y="330"/>
                  </a:lnTo>
                </a:path>
              </a:pathLst>
            </a:custGeom>
            <a:ln w="3175">
              <a:solidFill>
                <a:srgbClr val="231F20"/>
              </a:solidFill>
            </a:ln>
          </p:spPr>
          <p:txBody>
            <a:bodyPr wrap="square" lIns="0" tIns="0" rIns="0" bIns="0" rtlCol="0"/>
            <a:lstStyle/>
            <a:p/>
          </p:txBody>
        </p:sp>
        <p:sp>
          <p:nvSpPr>
            <p:cNvPr id="7674" name="object 7674" descr=""/>
            <p:cNvSpPr/>
            <p:nvPr/>
          </p:nvSpPr>
          <p:spPr>
            <a:xfrm>
              <a:off x="5638899" y="2570571"/>
              <a:ext cx="5080" cy="635"/>
            </a:xfrm>
            <a:custGeom>
              <a:avLst/>
              <a:gdLst/>
              <a:ahLst/>
              <a:cxnLst/>
              <a:rect l="l" t="t" r="r" b="b"/>
              <a:pathLst>
                <a:path w="5079" h="635">
                  <a:moveTo>
                    <a:pt x="0" y="0"/>
                  </a:moveTo>
                  <a:lnTo>
                    <a:pt x="1676" y="165"/>
                  </a:lnTo>
                  <a:lnTo>
                    <a:pt x="3365" y="266"/>
                  </a:lnTo>
                  <a:lnTo>
                    <a:pt x="5041" y="330"/>
                  </a:lnTo>
                </a:path>
              </a:pathLst>
            </a:custGeom>
            <a:ln w="3175">
              <a:solidFill>
                <a:srgbClr val="231F20"/>
              </a:solidFill>
            </a:ln>
          </p:spPr>
          <p:txBody>
            <a:bodyPr wrap="square" lIns="0" tIns="0" rIns="0" bIns="0" rtlCol="0"/>
            <a:lstStyle/>
            <a:p/>
          </p:txBody>
        </p:sp>
        <p:sp>
          <p:nvSpPr>
            <p:cNvPr id="7675" name="object 7675" descr=""/>
            <p:cNvSpPr/>
            <p:nvPr/>
          </p:nvSpPr>
          <p:spPr>
            <a:xfrm>
              <a:off x="5638924" y="2393677"/>
              <a:ext cx="5080" cy="635"/>
            </a:xfrm>
            <a:custGeom>
              <a:avLst/>
              <a:gdLst/>
              <a:ahLst/>
              <a:cxnLst/>
              <a:rect l="l" t="t" r="r" b="b"/>
              <a:pathLst>
                <a:path w="5079" h="635">
                  <a:moveTo>
                    <a:pt x="5029" y="0"/>
                  </a:moveTo>
                  <a:lnTo>
                    <a:pt x="3352" y="63"/>
                  </a:lnTo>
                  <a:lnTo>
                    <a:pt x="1676" y="177"/>
                  </a:lnTo>
                  <a:lnTo>
                    <a:pt x="0" y="330"/>
                  </a:lnTo>
                </a:path>
              </a:pathLst>
            </a:custGeom>
            <a:ln w="3175">
              <a:solidFill>
                <a:srgbClr val="231F20"/>
              </a:solidFill>
            </a:ln>
          </p:spPr>
          <p:txBody>
            <a:bodyPr wrap="square" lIns="0" tIns="0" rIns="0" bIns="0" rtlCol="0"/>
            <a:lstStyle/>
            <a:p/>
          </p:txBody>
        </p:sp>
        <p:sp>
          <p:nvSpPr>
            <p:cNvPr id="7676" name="object 7676" descr=""/>
            <p:cNvSpPr/>
            <p:nvPr/>
          </p:nvSpPr>
          <p:spPr>
            <a:xfrm>
              <a:off x="5647049" y="2393615"/>
              <a:ext cx="1270" cy="0"/>
            </a:xfrm>
            <a:custGeom>
              <a:avLst/>
              <a:gdLst/>
              <a:ahLst/>
              <a:cxnLst/>
              <a:rect l="l" t="t" r="r" b="b"/>
              <a:pathLst>
                <a:path w="1270" h="0">
                  <a:moveTo>
                    <a:pt x="698" y="0"/>
                  </a:moveTo>
                  <a:lnTo>
                    <a:pt x="0" y="0"/>
                  </a:lnTo>
                </a:path>
              </a:pathLst>
            </a:custGeom>
            <a:ln w="3175">
              <a:solidFill>
                <a:srgbClr val="231F20"/>
              </a:solidFill>
            </a:ln>
          </p:spPr>
          <p:txBody>
            <a:bodyPr wrap="square" lIns="0" tIns="0" rIns="0" bIns="0" rtlCol="0"/>
            <a:lstStyle/>
            <a:p/>
          </p:txBody>
        </p:sp>
        <p:sp>
          <p:nvSpPr>
            <p:cNvPr id="7677" name="object 7677" descr=""/>
            <p:cNvSpPr/>
            <p:nvPr/>
          </p:nvSpPr>
          <p:spPr>
            <a:xfrm>
              <a:off x="5647047" y="2570696"/>
              <a:ext cx="1270" cy="0"/>
            </a:xfrm>
            <a:custGeom>
              <a:avLst/>
              <a:gdLst/>
              <a:ahLst/>
              <a:cxnLst/>
              <a:rect l="l" t="t" r="r" b="b"/>
              <a:pathLst>
                <a:path w="1270" h="0">
                  <a:moveTo>
                    <a:pt x="0" y="0"/>
                  </a:moveTo>
                  <a:lnTo>
                    <a:pt x="698" y="0"/>
                  </a:lnTo>
                </a:path>
              </a:pathLst>
            </a:custGeom>
            <a:ln w="3175">
              <a:solidFill>
                <a:srgbClr val="231F20"/>
              </a:solidFill>
            </a:ln>
          </p:spPr>
          <p:txBody>
            <a:bodyPr wrap="square" lIns="0" tIns="0" rIns="0" bIns="0" rtlCol="0"/>
            <a:lstStyle/>
            <a:p/>
          </p:txBody>
        </p:sp>
        <p:sp>
          <p:nvSpPr>
            <p:cNvPr id="7678" name="object 7678" descr=""/>
            <p:cNvSpPr/>
            <p:nvPr/>
          </p:nvSpPr>
          <p:spPr>
            <a:xfrm>
              <a:off x="5643961" y="2393615"/>
              <a:ext cx="3175" cy="635"/>
            </a:xfrm>
            <a:custGeom>
              <a:avLst/>
              <a:gdLst/>
              <a:ahLst/>
              <a:cxnLst/>
              <a:rect l="l" t="t" r="r" b="b"/>
              <a:pathLst>
                <a:path w="3175" h="635">
                  <a:moveTo>
                    <a:pt x="3086" y="0"/>
                  </a:moveTo>
                  <a:lnTo>
                    <a:pt x="2057" y="0"/>
                  </a:lnTo>
                  <a:lnTo>
                    <a:pt x="1028" y="25"/>
                  </a:lnTo>
                  <a:lnTo>
                    <a:pt x="0" y="63"/>
                  </a:lnTo>
                </a:path>
              </a:pathLst>
            </a:custGeom>
            <a:ln w="3175">
              <a:solidFill>
                <a:srgbClr val="231F20"/>
              </a:solidFill>
            </a:ln>
          </p:spPr>
          <p:txBody>
            <a:bodyPr wrap="square" lIns="0" tIns="0" rIns="0" bIns="0" rtlCol="0"/>
            <a:lstStyle/>
            <a:p/>
          </p:txBody>
        </p:sp>
        <p:sp>
          <p:nvSpPr>
            <p:cNvPr id="7679" name="object 7679" descr=""/>
            <p:cNvSpPr/>
            <p:nvPr/>
          </p:nvSpPr>
          <p:spPr>
            <a:xfrm>
              <a:off x="5643953" y="2570633"/>
              <a:ext cx="3175" cy="635"/>
            </a:xfrm>
            <a:custGeom>
              <a:avLst/>
              <a:gdLst/>
              <a:ahLst/>
              <a:cxnLst/>
              <a:rect l="l" t="t" r="r" b="b"/>
              <a:pathLst>
                <a:path w="3175" h="635">
                  <a:moveTo>
                    <a:pt x="0" y="0"/>
                  </a:moveTo>
                  <a:lnTo>
                    <a:pt x="1028" y="38"/>
                  </a:lnTo>
                  <a:lnTo>
                    <a:pt x="2057" y="63"/>
                  </a:lnTo>
                  <a:lnTo>
                    <a:pt x="3098" y="63"/>
                  </a:lnTo>
                </a:path>
              </a:pathLst>
            </a:custGeom>
            <a:ln w="3175">
              <a:solidFill>
                <a:srgbClr val="231F20"/>
              </a:solidFill>
            </a:ln>
          </p:spPr>
          <p:txBody>
            <a:bodyPr wrap="square" lIns="0" tIns="0" rIns="0" bIns="0" rtlCol="0"/>
            <a:lstStyle/>
            <a:p/>
          </p:txBody>
        </p:sp>
        <p:sp>
          <p:nvSpPr>
            <p:cNvPr id="7680" name="object 7680" descr=""/>
            <p:cNvSpPr/>
            <p:nvPr/>
          </p:nvSpPr>
          <p:spPr>
            <a:xfrm>
              <a:off x="5647373" y="2393611"/>
              <a:ext cx="5715" cy="635"/>
            </a:xfrm>
            <a:custGeom>
              <a:avLst/>
              <a:gdLst/>
              <a:ahLst/>
              <a:cxnLst/>
              <a:rect l="l" t="t" r="r" b="b"/>
              <a:pathLst>
                <a:path w="5714" h="635">
                  <a:moveTo>
                    <a:pt x="5130" y="177"/>
                  </a:moveTo>
                  <a:lnTo>
                    <a:pt x="3416" y="63"/>
                  </a:lnTo>
                  <a:lnTo>
                    <a:pt x="1701" y="12"/>
                  </a:lnTo>
                  <a:lnTo>
                    <a:pt x="0" y="0"/>
                  </a:lnTo>
                </a:path>
              </a:pathLst>
            </a:custGeom>
            <a:ln w="3175">
              <a:solidFill>
                <a:srgbClr val="231F20"/>
              </a:solidFill>
            </a:ln>
          </p:spPr>
          <p:txBody>
            <a:bodyPr wrap="square" lIns="0" tIns="0" rIns="0" bIns="0" rtlCol="0"/>
            <a:lstStyle/>
            <a:p/>
          </p:txBody>
        </p:sp>
        <p:sp>
          <p:nvSpPr>
            <p:cNvPr id="7681" name="object 7681" descr=""/>
            <p:cNvSpPr/>
            <p:nvPr/>
          </p:nvSpPr>
          <p:spPr>
            <a:xfrm>
              <a:off x="5647370" y="2570505"/>
              <a:ext cx="5715" cy="635"/>
            </a:xfrm>
            <a:custGeom>
              <a:avLst/>
              <a:gdLst/>
              <a:ahLst/>
              <a:cxnLst/>
              <a:rect l="l" t="t" r="r" b="b"/>
              <a:pathLst>
                <a:path w="5714" h="635">
                  <a:moveTo>
                    <a:pt x="0" y="190"/>
                  </a:moveTo>
                  <a:lnTo>
                    <a:pt x="1714" y="177"/>
                  </a:lnTo>
                  <a:lnTo>
                    <a:pt x="3429" y="114"/>
                  </a:lnTo>
                  <a:lnTo>
                    <a:pt x="5130" y="0"/>
                  </a:lnTo>
                </a:path>
              </a:pathLst>
            </a:custGeom>
            <a:ln w="3175">
              <a:solidFill>
                <a:srgbClr val="231F20"/>
              </a:solidFill>
            </a:ln>
          </p:spPr>
          <p:txBody>
            <a:bodyPr wrap="square" lIns="0" tIns="0" rIns="0" bIns="0" rtlCol="0"/>
            <a:lstStyle/>
            <a:p/>
          </p:txBody>
        </p:sp>
        <p:sp>
          <p:nvSpPr>
            <p:cNvPr id="7682" name="object 7682" descr=""/>
            <p:cNvSpPr/>
            <p:nvPr/>
          </p:nvSpPr>
          <p:spPr>
            <a:xfrm>
              <a:off x="5643953" y="2570633"/>
              <a:ext cx="3175" cy="635"/>
            </a:xfrm>
            <a:custGeom>
              <a:avLst/>
              <a:gdLst/>
              <a:ahLst/>
              <a:cxnLst/>
              <a:rect l="l" t="t" r="r" b="b"/>
              <a:pathLst>
                <a:path w="3175" h="635">
                  <a:moveTo>
                    <a:pt x="0" y="0"/>
                  </a:moveTo>
                  <a:lnTo>
                    <a:pt x="1028" y="38"/>
                  </a:lnTo>
                  <a:lnTo>
                    <a:pt x="2057" y="63"/>
                  </a:lnTo>
                  <a:lnTo>
                    <a:pt x="3098" y="63"/>
                  </a:lnTo>
                </a:path>
              </a:pathLst>
            </a:custGeom>
            <a:ln w="3175">
              <a:solidFill>
                <a:srgbClr val="231F20"/>
              </a:solidFill>
            </a:ln>
          </p:spPr>
          <p:txBody>
            <a:bodyPr wrap="square" lIns="0" tIns="0" rIns="0" bIns="0" rtlCol="0"/>
            <a:lstStyle/>
            <a:p/>
          </p:txBody>
        </p:sp>
        <p:sp>
          <p:nvSpPr>
            <p:cNvPr id="7683" name="object 7683" descr=""/>
            <p:cNvSpPr/>
            <p:nvPr/>
          </p:nvSpPr>
          <p:spPr>
            <a:xfrm>
              <a:off x="5643948" y="2393615"/>
              <a:ext cx="3175" cy="635"/>
            </a:xfrm>
            <a:custGeom>
              <a:avLst/>
              <a:gdLst/>
              <a:ahLst/>
              <a:cxnLst/>
              <a:rect l="l" t="t" r="r" b="b"/>
              <a:pathLst>
                <a:path w="3175" h="635">
                  <a:moveTo>
                    <a:pt x="3098" y="0"/>
                  </a:moveTo>
                  <a:lnTo>
                    <a:pt x="2057" y="0"/>
                  </a:lnTo>
                  <a:lnTo>
                    <a:pt x="1028" y="25"/>
                  </a:lnTo>
                  <a:lnTo>
                    <a:pt x="0" y="63"/>
                  </a:lnTo>
                </a:path>
              </a:pathLst>
            </a:custGeom>
            <a:ln w="3175">
              <a:solidFill>
                <a:srgbClr val="231F20"/>
              </a:solidFill>
            </a:ln>
          </p:spPr>
          <p:txBody>
            <a:bodyPr wrap="square" lIns="0" tIns="0" rIns="0" bIns="0" rtlCol="0"/>
            <a:lstStyle/>
            <a:p/>
          </p:txBody>
        </p:sp>
        <p:sp>
          <p:nvSpPr>
            <p:cNvPr id="7684" name="object 7684" descr=""/>
            <p:cNvSpPr/>
            <p:nvPr/>
          </p:nvSpPr>
          <p:spPr>
            <a:xfrm>
              <a:off x="5647729" y="2393620"/>
              <a:ext cx="6985" cy="635"/>
            </a:xfrm>
            <a:custGeom>
              <a:avLst/>
              <a:gdLst/>
              <a:ahLst/>
              <a:cxnLst/>
              <a:rect l="l" t="t" r="r" b="b"/>
              <a:pathLst>
                <a:path w="6985" h="635">
                  <a:moveTo>
                    <a:pt x="6908" y="342"/>
                  </a:moveTo>
                  <a:lnTo>
                    <a:pt x="4610" y="127"/>
                  </a:lnTo>
                  <a:lnTo>
                    <a:pt x="2298" y="25"/>
                  </a:lnTo>
                  <a:lnTo>
                    <a:pt x="0" y="0"/>
                  </a:lnTo>
                </a:path>
              </a:pathLst>
            </a:custGeom>
            <a:ln w="3175">
              <a:solidFill>
                <a:srgbClr val="231F20"/>
              </a:solidFill>
            </a:ln>
          </p:spPr>
          <p:txBody>
            <a:bodyPr wrap="square" lIns="0" tIns="0" rIns="0" bIns="0" rtlCol="0"/>
            <a:lstStyle/>
            <a:p/>
          </p:txBody>
        </p:sp>
        <p:sp>
          <p:nvSpPr>
            <p:cNvPr id="7685" name="object 7685" descr=""/>
            <p:cNvSpPr/>
            <p:nvPr/>
          </p:nvSpPr>
          <p:spPr>
            <a:xfrm>
              <a:off x="5647730" y="2570353"/>
              <a:ext cx="6985" cy="635"/>
            </a:xfrm>
            <a:custGeom>
              <a:avLst/>
              <a:gdLst/>
              <a:ahLst/>
              <a:cxnLst/>
              <a:rect l="l" t="t" r="r" b="b"/>
              <a:pathLst>
                <a:path w="6985" h="635">
                  <a:moveTo>
                    <a:pt x="0" y="342"/>
                  </a:moveTo>
                  <a:lnTo>
                    <a:pt x="2298" y="317"/>
                  </a:lnTo>
                  <a:lnTo>
                    <a:pt x="4610" y="203"/>
                  </a:lnTo>
                  <a:lnTo>
                    <a:pt x="6908" y="0"/>
                  </a:lnTo>
                </a:path>
              </a:pathLst>
            </a:custGeom>
            <a:ln w="3175">
              <a:solidFill>
                <a:srgbClr val="231F20"/>
              </a:solidFill>
            </a:ln>
          </p:spPr>
          <p:txBody>
            <a:bodyPr wrap="square" lIns="0" tIns="0" rIns="0" bIns="0" rtlCol="0"/>
            <a:lstStyle/>
            <a:p/>
          </p:txBody>
        </p:sp>
        <p:sp>
          <p:nvSpPr>
            <p:cNvPr id="7686" name="object 7686" descr=""/>
            <p:cNvSpPr/>
            <p:nvPr/>
          </p:nvSpPr>
          <p:spPr>
            <a:xfrm>
              <a:off x="5654846" y="2393959"/>
              <a:ext cx="1905" cy="635"/>
            </a:xfrm>
            <a:custGeom>
              <a:avLst/>
              <a:gdLst/>
              <a:ahLst/>
              <a:cxnLst/>
              <a:rect l="l" t="t" r="r" b="b"/>
              <a:pathLst>
                <a:path w="1904" h="635">
                  <a:moveTo>
                    <a:pt x="1447" y="139"/>
                  </a:moveTo>
                  <a:lnTo>
                    <a:pt x="965" y="88"/>
                  </a:lnTo>
                  <a:lnTo>
                    <a:pt x="482" y="38"/>
                  </a:lnTo>
                  <a:lnTo>
                    <a:pt x="0" y="0"/>
                  </a:lnTo>
                </a:path>
              </a:pathLst>
            </a:custGeom>
            <a:ln w="3175">
              <a:solidFill>
                <a:srgbClr val="231F20"/>
              </a:solidFill>
            </a:ln>
          </p:spPr>
          <p:txBody>
            <a:bodyPr wrap="square" lIns="0" tIns="0" rIns="0" bIns="0" rtlCol="0"/>
            <a:lstStyle/>
            <a:p/>
          </p:txBody>
        </p:sp>
        <p:sp>
          <p:nvSpPr>
            <p:cNvPr id="7687" name="object 7687" descr=""/>
            <p:cNvSpPr/>
            <p:nvPr/>
          </p:nvSpPr>
          <p:spPr>
            <a:xfrm>
              <a:off x="5654849" y="2570195"/>
              <a:ext cx="1905" cy="635"/>
            </a:xfrm>
            <a:custGeom>
              <a:avLst/>
              <a:gdLst/>
              <a:ahLst/>
              <a:cxnLst/>
              <a:rect l="l" t="t" r="r" b="b"/>
              <a:pathLst>
                <a:path w="1904" h="635">
                  <a:moveTo>
                    <a:pt x="0" y="152"/>
                  </a:moveTo>
                  <a:lnTo>
                    <a:pt x="482" y="114"/>
                  </a:lnTo>
                  <a:lnTo>
                    <a:pt x="965" y="63"/>
                  </a:lnTo>
                  <a:lnTo>
                    <a:pt x="1447" y="0"/>
                  </a:lnTo>
                </a:path>
              </a:pathLst>
            </a:custGeom>
            <a:ln w="3175">
              <a:solidFill>
                <a:srgbClr val="231F20"/>
              </a:solidFill>
            </a:ln>
          </p:spPr>
          <p:txBody>
            <a:bodyPr wrap="square" lIns="0" tIns="0" rIns="0" bIns="0" rtlCol="0"/>
            <a:lstStyle/>
            <a:p/>
          </p:txBody>
        </p:sp>
        <p:sp>
          <p:nvSpPr>
            <p:cNvPr id="7688" name="object 7688" descr=""/>
            <p:cNvSpPr/>
            <p:nvPr/>
          </p:nvSpPr>
          <p:spPr>
            <a:xfrm>
              <a:off x="5595628" y="2413682"/>
              <a:ext cx="635" cy="635"/>
            </a:xfrm>
            <a:custGeom>
              <a:avLst/>
              <a:gdLst/>
              <a:ahLst/>
              <a:cxnLst/>
              <a:rect l="l" t="t" r="r" b="b"/>
              <a:pathLst>
                <a:path w="635" h="635">
                  <a:moveTo>
                    <a:pt x="228" y="0"/>
                  </a:moveTo>
                  <a:lnTo>
                    <a:pt x="76" y="203"/>
                  </a:lnTo>
                </a:path>
              </a:pathLst>
            </a:custGeom>
            <a:ln w="3175">
              <a:solidFill>
                <a:srgbClr val="231F20"/>
              </a:solidFill>
            </a:ln>
          </p:spPr>
          <p:txBody>
            <a:bodyPr wrap="square" lIns="0" tIns="0" rIns="0" bIns="0" rtlCol="0"/>
            <a:lstStyle/>
            <a:p/>
          </p:txBody>
        </p:sp>
        <p:sp>
          <p:nvSpPr>
            <p:cNvPr id="7689" name="object 7689" descr=""/>
            <p:cNvSpPr/>
            <p:nvPr/>
          </p:nvSpPr>
          <p:spPr>
            <a:xfrm>
              <a:off x="5593010" y="2421172"/>
              <a:ext cx="635" cy="635"/>
            </a:xfrm>
            <a:custGeom>
              <a:avLst/>
              <a:gdLst/>
              <a:ahLst/>
              <a:cxnLst/>
              <a:rect l="l" t="t" r="r" b="b"/>
              <a:pathLst>
                <a:path w="635" h="635">
                  <a:moveTo>
                    <a:pt x="292" y="0"/>
                  </a:moveTo>
                  <a:lnTo>
                    <a:pt x="0" y="228"/>
                  </a:lnTo>
                </a:path>
              </a:pathLst>
            </a:custGeom>
            <a:ln w="3175">
              <a:solidFill>
                <a:srgbClr val="231F20"/>
              </a:solidFill>
            </a:ln>
          </p:spPr>
          <p:txBody>
            <a:bodyPr wrap="square" lIns="0" tIns="0" rIns="0" bIns="0" rtlCol="0"/>
            <a:lstStyle/>
            <a:p/>
          </p:txBody>
        </p:sp>
        <p:sp>
          <p:nvSpPr>
            <p:cNvPr id="7690" name="object 7690" descr=""/>
            <p:cNvSpPr/>
            <p:nvPr/>
          </p:nvSpPr>
          <p:spPr>
            <a:xfrm>
              <a:off x="5579151" y="2433661"/>
              <a:ext cx="635" cy="635"/>
            </a:xfrm>
            <a:custGeom>
              <a:avLst/>
              <a:gdLst/>
              <a:ahLst/>
              <a:cxnLst/>
              <a:rect l="l" t="t" r="r" b="b"/>
              <a:pathLst>
                <a:path w="635" h="635">
                  <a:moveTo>
                    <a:pt x="228" y="0"/>
                  </a:moveTo>
                  <a:lnTo>
                    <a:pt x="76" y="203"/>
                  </a:lnTo>
                </a:path>
              </a:pathLst>
            </a:custGeom>
            <a:ln w="3175">
              <a:solidFill>
                <a:srgbClr val="231F20"/>
              </a:solidFill>
            </a:ln>
          </p:spPr>
          <p:txBody>
            <a:bodyPr wrap="square" lIns="0" tIns="0" rIns="0" bIns="0" rtlCol="0"/>
            <a:lstStyle/>
            <a:p/>
          </p:txBody>
        </p:sp>
        <p:sp>
          <p:nvSpPr>
            <p:cNvPr id="7691" name="object 7691" descr=""/>
            <p:cNvSpPr/>
            <p:nvPr/>
          </p:nvSpPr>
          <p:spPr>
            <a:xfrm>
              <a:off x="5586440" y="2429830"/>
              <a:ext cx="635" cy="635"/>
            </a:xfrm>
            <a:custGeom>
              <a:avLst/>
              <a:gdLst/>
              <a:ahLst/>
              <a:cxnLst/>
              <a:rect l="l" t="t" r="r" b="b"/>
              <a:pathLst>
                <a:path w="635" h="635">
                  <a:moveTo>
                    <a:pt x="139" y="0"/>
                  </a:moveTo>
                  <a:lnTo>
                    <a:pt x="50" y="241"/>
                  </a:lnTo>
                </a:path>
              </a:pathLst>
            </a:custGeom>
            <a:ln w="3175">
              <a:solidFill>
                <a:srgbClr val="231F20"/>
              </a:solidFill>
            </a:ln>
          </p:spPr>
          <p:txBody>
            <a:bodyPr wrap="square" lIns="0" tIns="0" rIns="0" bIns="0" rtlCol="0"/>
            <a:lstStyle/>
            <a:p/>
          </p:txBody>
        </p:sp>
        <p:sp>
          <p:nvSpPr>
            <p:cNvPr id="7692" name="object 7692" descr=""/>
            <p:cNvSpPr/>
            <p:nvPr/>
          </p:nvSpPr>
          <p:spPr>
            <a:xfrm>
              <a:off x="5581665" y="2418507"/>
              <a:ext cx="635" cy="635"/>
            </a:xfrm>
            <a:custGeom>
              <a:avLst/>
              <a:gdLst/>
              <a:ahLst/>
              <a:cxnLst/>
              <a:rect l="l" t="t" r="r" b="b"/>
              <a:pathLst>
                <a:path w="635" h="635">
                  <a:moveTo>
                    <a:pt x="165" y="0"/>
                  </a:moveTo>
                  <a:lnTo>
                    <a:pt x="50" y="215"/>
                  </a:lnTo>
                </a:path>
              </a:pathLst>
            </a:custGeom>
            <a:ln w="3175">
              <a:solidFill>
                <a:srgbClr val="231F20"/>
              </a:solidFill>
            </a:ln>
          </p:spPr>
          <p:txBody>
            <a:bodyPr wrap="square" lIns="0" tIns="0" rIns="0" bIns="0" rtlCol="0"/>
            <a:lstStyle/>
            <a:p/>
          </p:txBody>
        </p:sp>
        <p:sp>
          <p:nvSpPr>
            <p:cNvPr id="7693" name="object 7693" descr=""/>
            <p:cNvSpPr/>
            <p:nvPr/>
          </p:nvSpPr>
          <p:spPr>
            <a:xfrm>
              <a:off x="5610600" y="2419623"/>
              <a:ext cx="635" cy="635"/>
            </a:xfrm>
            <a:custGeom>
              <a:avLst/>
              <a:gdLst/>
              <a:ahLst/>
              <a:cxnLst/>
              <a:rect l="l" t="t" r="r" b="b"/>
              <a:pathLst>
                <a:path w="635" h="635">
                  <a:moveTo>
                    <a:pt x="114" y="0"/>
                  </a:moveTo>
                  <a:lnTo>
                    <a:pt x="0" y="228"/>
                  </a:lnTo>
                </a:path>
              </a:pathLst>
            </a:custGeom>
            <a:ln w="3175">
              <a:solidFill>
                <a:srgbClr val="231F20"/>
              </a:solidFill>
            </a:ln>
          </p:spPr>
          <p:txBody>
            <a:bodyPr wrap="square" lIns="0" tIns="0" rIns="0" bIns="0" rtlCol="0"/>
            <a:lstStyle/>
            <a:p/>
          </p:txBody>
        </p:sp>
        <p:sp>
          <p:nvSpPr>
            <p:cNvPr id="7694" name="object 7694" descr=""/>
            <p:cNvSpPr/>
            <p:nvPr/>
          </p:nvSpPr>
          <p:spPr>
            <a:xfrm>
              <a:off x="5578770" y="2384648"/>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7695" name="object 7695" descr=""/>
            <p:cNvSpPr/>
            <p:nvPr/>
          </p:nvSpPr>
          <p:spPr>
            <a:xfrm>
              <a:off x="5590402" y="2391259"/>
              <a:ext cx="635" cy="635"/>
            </a:xfrm>
            <a:custGeom>
              <a:avLst/>
              <a:gdLst/>
              <a:ahLst/>
              <a:cxnLst/>
              <a:rect l="l" t="t" r="r" b="b"/>
              <a:pathLst>
                <a:path w="635" h="635">
                  <a:moveTo>
                    <a:pt x="165" y="0"/>
                  </a:moveTo>
                  <a:lnTo>
                    <a:pt x="114" y="139"/>
                  </a:lnTo>
                  <a:lnTo>
                    <a:pt x="63" y="266"/>
                  </a:lnTo>
                  <a:lnTo>
                    <a:pt x="0" y="406"/>
                  </a:lnTo>
                </a:path>
              </a:pathLst>
            </a:custGeom>
            <a:ln w="3175">
              <a:solidFill>
                <a:srgbClr val="231F20"/>
              </a:solidFill>
            </a:ln>
          </p:spPr>
          <p:txBody>
            <a:bodyPr wrap="square" lIns="0" tIns="0" rIns="0" bIns="0" rtlCol="0"/>
            <a:lstStyle/>
            <a:p/>
          </p:txBody>
        </p:sp>
        <p:sp>
          <p:nvSpPr>
            <p:cNvPr id="7696" name="object 7696" descr=""/>
            <p:cNvSpPr/>
            <p:nvPr/>
          </p:nvSpPr>
          <p:spPr>
            <a:xfrm>
              <a:off x="5594865" y="2398042"/>
              <a:ext cx="635" cy="635"/>
            </a:xfrm>
            <a:custGeom>
              <a:avLst/>
              <a:gdLst/>
              <a:ahLst/>
              <a:cxnLst/>
              <a:rect l="l" t="t" r="r" b="b"/>
              <a:pathLst>
                <a:path w="635" h="635">
                  <a:moveTo>
                    <a:pt x="266" y="0"/>
                  </a:moveTo>
                  <a:lnTo>
                    <a:pt x="88" y="228"/>
                  </a:lnTo>
                </a:path>
              </a:pathLst>
            </a:custGeom>
            <a:ln w="3175">
              <a:solidFill>
                <a:srgbClr val="231F20"/>
              </a:solidFill>
            </a:ln>
          </p:spPr>
          <p:txBody>
            <a:bodyPr wrap="square" lIns="0" tIns="0" rIns="0" bIns="0" rtlCol="0"/>
            <a:lstStyle/>
            <a:p/>
          </p:txBody>
        </p:sp>
        <p:sp>
          <p:nvSpPr>
            <p:cNvPr id="7697" name="object 7697" descr=""/>
            <p:cNvSpPr/>
            <p:nvPr/>
          </p:nvSpPr>
          <p:spPr>
            <a:xfrm>
              <a:off x="5580051" y="2416485"/>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698" name="object 7698" descr=""/>
            <p:cNvSpPr/>
            <p:nvPr/>
          </p:nvSpPr>
          <p:spPr>
            <a:xfrm>
              <a:off x="5580051" y="2399158"/>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699" name="object 7699" descr=""/>
            <p:cNvSpPr/>
            <p:nvPr/>
          </p:nvSpPr>
          <p:spPr>
            <a:xfrm>
              <a:off x="5578974" y="2384276"/>
              <a:ext cx="635" cy="635"/>
            </a:xfrm>
            <a:custGeom>
              <a:avLst/>
              <a:gdLst/>
              <a:ahLst/>
              <a:cxnLst/>
              <a:rect l="l" t="t" r="r" b="b"/>
              <a:pathLst>
                <a:path w="635" h="635">
                  <a:moveTo>
                    <a:pt x="126" y="0"/>
                  </a:moveTo>
                  <a:lnTo>
                    <a:pt x="50" y="139"/>
                  </a:lnTo>
                </a:path>
              </a:pathLst>
            </a:custGeom>
            <a:ln w="3175">
              <a:solidFill>
                <a:srgbClr val="231F20"/>
              </a:solidFill>
            </a:ln>
          </p:spPr>
          <p:txBody>
            <a:bodyPr wrap="square" lIns="0" tIns="0" rIns="0" bIns="0" rtlCol="0"/>
            <a:lstStyle/>
            <a:p/>
          </p:txBody>
        </p:sp>
        <p:sp>
          <p:nvSpPr>
            <p:cNvPr id="7700" name="object 7700" descr=""/>
            <p:cNvSpPr/>
            <p:nvPr/>
          </p:nvSpPr>
          <p:spPr>
            <a:xfrm>
              <a:off x="5580044" y="2399358"/>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701" name="object 7701" descr=""/>
            <p:cNvSpPr/>
            <p:nvPr/>
          </p:nvSpPr>
          <p:spPr>
            <a:xfrm>
              <a:off x="5580044" y="2416683"/>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702" name="object 7702" descr=""/>
            <p:cNvSpPr/>
            <p:nvPr/>
          </p:nvSpPr>
          <p:spPr>
            <a:xfrm>
              <a:off x="5580044" y="239927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703" name="object 7703" descr=""/>
            <p:cNvSpPr/>
            <p:nvPr/>
          </p:nvSpPr>
          <p:spPr>
            <a:xfrm>
              <a:off x="5580044" y="241687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704" name="object 7704" descr=""/>
            <p:cNvSpPr/>
            <p:nvPr/>
          </p:nvSpPr>
          <p:spPr>
            <a:xfrm>
              <a:off x="5579765" y="2399171"/>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705" name="object 7705" descr=""/>
            <p:cNvSpPr/>
            <p:nvPr/>
          </p:nvSpPr>
          <p:spPr>
            <a:xfrm>
              <a:off x="5579765" y="2416497"/>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706" name="object 7706" descr=""/>
            <p:cNvSpPr/>
            <p:nvPr/>
          </p:nvSpPr>
          <p:spPr>
            <a:xfrm>
              <a:off x="5594694" y="2398340"/>
              <a:ext cx="635" cy="635"/>
            </a:xfrm>
            <a:custGeom>
              <a:avLst/>
              <a:gdLst/>
              <a:ahLst/>
              <a:cxnLst/>
              <a:rect l="l" t="t" r="r" b="b"/>
              <a:pathLst>
                <a:path w="635" h="635">
                  <a:moveTo>
                    <a:pt x="139" y="0"/>
                  </a:moveTo>
                  <a:lnTo>
                    <a:pt x="0" y="203"/>
                  </a:lnTo>
                </a:path>
              </a:pathLst>
            </a:custGeom>
            <a:ln w="3175">
              <a:solidFill>
                <a:srgbClr val="231F20"/>
              </a:solidFill>
            </a:ln>
          </p:spPr>
          <p:txBody>
            <a:bodyPr wrap="square" lIns="0" tIns="0" rIns="0" bIns="0" rtlCol="0"/>
            <a:lstStyle/>
            <a:p/>
          </p:txBody>
        </p:sp>
        <p:sp>
          <p:nvSpPr>
            <p:cNvPr id="7707" name="object 7707" descr=""/>
            <p:cNvSpPr/>
            <p:nvPr/>
          </p:nvSpPr>
          <p:spPr>
            <a:xfrm>
              <a:off x="5590343" y="2391680"/>
              <a:ext cx="635" cy="635"/>
            </a:xfrm>
            <a:custGeom>
              <a:avLst/>
              <a:gdLst/>
              <a:ahLst/>
              <a:cxnLst/>
              <a:rect l="l" t="t" r="r" b="b"/>
              <a:pathLst>
                <a:path w="635" h="635">
                  <a:moveTo>
                    <a:pt x="76" y="0"/>
                  </a:moveTo>
                  <a:lnTo>
                    <a:pt x="25" y="139"/>
                  </a:lnTo>
                </a:path>
              </a:pathLst>
            </a:custGeom>
            <a:ln w="3175">
              <a:solidFill>
                <a:srgbClr val="231F20"/>
              </a:solidFill>
            </a:ln>
          </p:spPr>
          <p:txBody>
            <a:bodyPr wrap="square" lIns="0" tIns="0" rIns="0" bIns="0" rtlCol="0"/>
            <a:lstStyle/>
            <a:p/>
          </p:txBody>
        </p:sp>
        <p:sp>
          <p:nvSpPr>
            <p:cNvPr id="7708" name="object 7708" descr=""/>
            <p:cNvSpPr/>
            <p:nvPr/>
          </p:nvSpPr>
          <p:spPr>
            <a:xfrm>
              <a:off x="5590565" y="2391680"/>
              <a:ext cx="635" cy="635"/>
            </a:xfrm>
            <a:custGeom>
              <a:avLst/>
              <a:gdLst/>
              <a:ahLst/>
              <a:cxnLst/>
              <a:rect l="l" t="t" r="r" b="b"/>
              <a:pathLst>
                <a:path w="635" h="635">
                  <a:moveTo>
                    <a:pt x="76" y="0"/>
                  </a:moveTo>
                  <a:lnTo>
                    <a:pt x="0" y="203"/>
                  </a:lnTo>
                </a:path>
              </a:pathLst>
            </a:custGeom>
            <a:ln w="3175">
              <a:solidFill>
                <a:srgbClr val="231F20"/>
              </a:solidFill>
            </a:ln>
          </p:spPr>
          <p:txBody>
            <a:bodyPr wrap="square" lIns="0" tIns="0" rIns="0" bIns="0" rtlCol="0"/>
            <a:lstStyle/>
            <a:p/>
          </p:txBody>
        </p:sp>
        <p:sp>
          <p:nvSpPr>
            <p:cNvPr id="7709" name="object 7709" descr=""/>
            <p:cNvSpPr/>
            <p:nvPr/>
          </p:nvSpPr>
          <p:spPr>
            <a:xfrm>
              <a:off x="5591163" y="242370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710" name="object 7710" descr=""/>
            <p:cNvSpPr/>
            <p:nvPr/>
          </p:nvSpPr>
          <p:spPr>
            <a:xfrm>
              <a:off x="5594474" y="241664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711" name="object 7711" descr=""/>
            <p:cNvSpPr/>
            <p:nvPr/>
          </p:nvSpPr>
          <p:spPr>
            <a:xfrm>
              <a:off x="5628358" y="2396331"/>
              <a:ext cx="635" cy="635"/>
            </a:xfrm>
            <a:custGeom>
              <a:avLst/>
              <a:gdLst/>
              <a:ahLst/>
              <a:cxnLst/>
              <a:rect l="l" t="t" r="r" b="b"/>
              <a:pathLst>
                <a:path w="635" h="635">
                  <a:moveTo>
                    <a:pt x="495" y="0"/>
                  </a:moveTo>
                  <a:lnTo>
                    <a:pt x="330" y="139"/>
                  </a:lnTo>
                  <a:lnTo>
                    <a:pt x="165" y="266"/>
                  </a:lnTo>
                  <a:lnTo>
                    <a:pt x="0" y="431"/>
                  </a:lnTo>
                </a:path>
              </a:pathLst>
            </a:custGeom>
            <a:ln w="3175">
              <a:solidFill>
                <a:srgbClr val="231F20"/>
              </a:solidFill>
            </a:ln>
          </p:spPr>
          <p:txBody>
            <a:bodyPr wrap="square" lIns="0" tIns="0" rIns="0" bIns="0" rtlCol="0"/>
            <a:lstStyle/>
            <a:p/>
          </p:txBody>
        </p:sp>
        <p:sp>
          <p:nvSpPr>
            <p:cNvPr id="7712" name="object 7712" descr=""/>
            <p:cNvSpPr/>
            <p:nvPr/>
          </p:nvSpPr>
          <p:spPr>
            <a:xfrm>
              <a:off x="5628825" y="2395847"/>
              <a:ext cx="635" cy="635"/>
            </a:xfrm>
            <a:custGeom>
              <a:avLst/>
              <a:gdLst/>
              <a:ahLst/>
              <a:cxnLst/>
              <a:rect l="l" t="t" r="r" b="b"/>
              <a:pathLst>
                <a:path w="635" h="635">
                  <a:moveTo>
                    <a:pt x="406" y="0"/>
                  </a:moveTo>
                  <a:lnTo>
                    <a:pt x="266" y="101"/>
                  </a:lnTo>
                  <a:lnTo>
                    <a:pt x="126" y="203"/>
                  </a:lnTo>
                  <a:lnTo>
                    <a:pt x="0" y="304"/>
                  </a:lnTo>
                </a:path>
              </a:pathLst>
            </a:custGeom>
            <a:ln w="3175">
              <a:solidFill>
                <a:srgbClr val="231F20"/>
              </a:solidFill>
            </a:ln>
          </p:spPr>
          <p:txBody>
            <a:bodyPr wrap="square" lIns="0" tIns="0" rIns="0" bIns="0" rtlCol="0"/>
            <a:lstStyle/>
            <a:p/>
          </p:txBody>
        </p:sp>
        <p:sp>
          <p:nvSpPr>
            <p:cNvPr id="7713" name="object 7713" descr=""/>
            <p:cNvSpPr/>
            <p:nvPr/>
          </p:nvSpPr>
          <p:spPr>
            <a:xfrm>
              <a:off x="5629263" y="2395884"/>
              <a:ext cx="635" cy="635"/>
            </a:xfrm>
            <a:custGeom>
              <a:avLst/>
              <a:gdLst/>
              <a:ahLst/>
              <a:cxnLst/>
              <a:rect l="l" t="t" r="r" b="b"/>
              <a:pathLst>
                <a:path w="635" h="635">
                  <a:moveTo>
                    <a:pt x="228" y="0"/>
                  </a:moveTo>
                  <a:lnTo>
                    <a:pt x="76" y="88"/>
                  </a:lnTo>
                </a:path>
              </a:pathLst>
            </a:custGeom>
            <a:ln w="3175">
              <a:solidFill>
                <a:srgbClr val="231F20"/>
              </a:solidFill>
            </a:ln>
          </p:spPr>
          <p:txBody>
            <a:bodyPr wrap="square" lIns="0" tIns="0" rIns="0" bIns="0" rtlCol="0"/>
            <a:lstStyle/>
            <a:p/>
          </p:txBody>
        </p:sp>
        <p:sp>
          <p:nvSpPr>
            <p:cNvPr id="7714" name="object 7714" descr=""/>
            <p:cNvSpPr/>
            <p:nvPr/>
          </p:nvSpPr>
          <p:spPr>
            <a:xfrm>
              <a:off x="5630072" y="2395376"/>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7715" name="object 7715" descr=""/>
            <p:cNvSpPr/>
            <p:nvPr/>
          </p:nvSpPr>
          <p:spPr>
            <a:xfrm>
              <a:off x="5630774" y="2395314"/>
              <a:ext cx="635" cy="635"/>
            </a:xfrm>
            <a:custGeom>
              <a:avLst/>
              <a:gdLst/>
              <a:ahLst/>
              <a:cxnLst/>
              <a:rect l="l" t="t" r="r" b="b"/>
              <a:pathLst>
                <a:path w="635" h="635">
                  <a:moveTo>
                    <a:pt x="317" y="0"/>
                  </a:moveTo>
                  <a:lnTo>
                    <a:pt x="0" y="76"/>
                  </a:lnTo>
                </a:path>
              </a:pathLst>
            </a:custGeom>
            <a:ln w="3175">
              <a:solidFill>
                <a:srgbClr val="231F20"/>
              </a:solidFill>
            </a:ln>
          </p:spPr>
          <p:txBody>
            <a:bodyPr wrap="square" lIns="0" tIns="0" rIns="0" bIns="0" rtlCol="0"/>
            <a:lstStyle/>
            <a:p/>
          </p:txBody>
        </p:sp>
        <p:sp>
          <p:nvSpPr>
            <p:cNvPr id="7716" name="object 7716" descr=""/>
            <p:cNvSpPr/>
            <p:nvPr/>
          </p:nvSpPr>
          <p:spPr>
            <a:xfrm>
              <a:off x="5582370" y="2417713"/>
              <a:ext cx="635" cy="635"/>
            </a:xfrm>
            <a:custGeom>
              <a:avLst/>
              <a:gdLst/>
              <a:ahLst/>
              <a:cxnLst/>
              <a:rect l="l" t="t" r="r" b="b"/>
              <a:pathLst>
                <a:path w="635" h="635">
                  <a:moveTo>
                    <a:pt x="0" y="0"/>
                  </a:moveTo>
                  <a:lnTo>
                    <a:pt x="139" y="76"/>
                  </a:lnTo>
                </a:path>
              </a:pathLst>
            </a:custGeom>
            <a:ln w="3175">
              <a:solidFill>
                <a:srgbClr val="231F20"/>
              </a:solidFill>
            </a:ln>
          </p:spPr>
          <p:txBody>
            <a:bodyPr wrap="square" lIns="0" tIns="0" rIns="0" bIns="0" rtlCol="0"/>
            <a:lstStyle/>
            <a:p/>
          </p:txBody>
        </p:sp>
        <p:sp>
          <p:nvSpPr>
            <p:cNvPr id="7717" name="object 7717" descr=""/>
            <p:cNvSpPr/>
            <p:nvPr/>
          </p:nvSpPr>
          <p:spPr>
            <a:xfrm>
              <a:off x="5586188" y="2384784"/>
              <a:ext cx="635" cy="635"/>
            </a:xfrm>
            <a:custGeom>
              <a:avLst/>
              <a:gdLst/>
              <a:ahLst/>
              <a:cxnLst/>
              <a:rect l="l" t="t" r="r" b="b"/>
              <a:pathLst>
                <a:path w="635" h="635">
                  <a:moveTo>
                    <a:pt x="50" y="0"/>
                  </a:moveTo>
                  <a:lnTo>
                    <a:pt x="38" y="152"/>
                  </a:lnTo>
                  <a:lnTo>
                    <a:pt x="12" y="292"/>
                  </a:lnTo>
                  <a:lnTo>
                    <a:pt x="0" y="444"/>
                  </a:lnTo>
                </a:path>
              </a:pathLst>
            </a:custGeom>
            <a:ln w="3175">
              <a:solidFill>
                <a:srgbClr val="231F20"/>
              </a:solidFill>
            </a:ln>
          </p:spPr>
          <p:txBody>
            <a:bodyPr wrap="square" lIns="0" tIns="0" rIns="0" bIns="0" rtlCol="0"/>
            <a:lstStyle/>
            <a:p/>
          </p:txBody>
        </p:sp>
        <p:sp>
          <p:nvSpPr>
            <p:cNvPr id="7718" name="object 7718" descr=""/>
            <p:cNvSpPr/>
            <p:nvPr/>
          </p:nvSpPr>
          <p:spPr>
            <a:xfrm>
              <a:off x="5595360" y="2400784"/>
              <a:ext cx="635" cy="635"/>
            </a:xfrm>
            <a:custGeom>
              <a:avLst/>
              <a:gdLst/>
              <a:ahLst/>
              <a:cxnLst/>
              <a:rect l="l" t="t" r="r" b="b"/>
              <a:pathLst>
                <a:path w="635" h="635">
                  <a:moveTo>
                    <a:pt x="0" y="0"/>
                  </a:moveTo>
                  <a:lnTo>
                    <a:pt x="114" y="165"/>
                  </a:lnTo>
                </a:path>
              </a:pathLst>
            </a:custGeom>
            <a:ln w="3175">
              <a:solidFill>
                <a:srgbClr val="231F20"/>
              </a:solidFill>
            </a:ln>
          </p:spPr>
          <p:txBody>
            <a:bodyPr wrap="square" lIns="0" tIns="0" rIns="0" bIns="0" rtlCol="0"/>
            <a:lstStyle/>
            <a:p/>
          </p:txBody>
        </p:sp>
        <p:sp>
          <p:nvSpPr>
            <p:cNvPr id="7719" name="object 7719" descr=""/>
            <p:cNvSpPr/>
            <p:nvPr/>
          </p:nvSpPr>
          <p:spPr>
            <a:xfrm>
              <a:off x="5586331" y="2385417"/>
              <a:ext cx="635" cy="635"/>
            </a:xfrm>
            <a:custGeom>
              <a:avLst/>
              <a:gdLst/>
              <a:ahLst/>
              <a:cxnLst/>
              <a:rect l="l" t="t" r="r" b="b"/>
              <a:pathLst>
                <a:path w="635" h="635">
                  <a:moveTo>
                    <a:pt x="25" y="0"/>
                  </a:moveTo>
                  <a:lnTo>
                    <a:pt x="12" y="152"/>
                  </a:lnTo>
                </a:path>
              </a:pathLst>
            </a:custGeom>
            <a:ln w="3175">
              <a:solidFill>
                <a:srgbClr val="231F20"/>
              </a:solidFill>
            </a:ln>
          </p:spPr>
          <p:txBody>
            <a:bodyPr wrap="square" lIns="0" tIns="0" rIns="0" bIns="0" rtlCol="0"/>
            <a:lstStyle/>
            <a:p/>
          </p:txBody>
        </p:sp>
        <p:sp>
          <p:nvSpPr>
            <p:cNvPr id="7720" name="object 7720" descr=""/>
            <p:cNvSpPr/>
            <p:nvPr/>
          </p:nvSpPr>
          <p:spPr>
            <a:xfrm>
              <a:off x="5586337" y="2385206"/>
              <a:ext cx="635" cy="635"/>
            </a:xfrm>
            <a:custGeom>
              <a:avLst/>
              <a:gdLst/>
              <a:ahLst/>
              <a:cxnLst/>
              <a:rect l="l" t="t" r="r" b="b"/>
              <a:pathLst>
                <a:path w="635" h="635">
                  <a:moveTo>
                    <a:pt x="12" y="0"/>
                  </a:moveTo>
                  <a:lnTo>
                    <a:pt x="0" y="228"/>
                  </a:lnTo>
                </a:path>
              </a:pathLst>
            </a:custGeom>
            <a:ln w="3175">
              <a:solidFill>
                <a:srgbClr val="231F20"/>
              </a:solidFill>
            </a:ln>
          </p:spPr>
          <p:txBody>
            <a:bodyPr wrap="square" lIns="0" tIns="0" rIns="0" bIns="0" rtlCol="0"/>
            <a:lstStyle/>
            <a:p/>
          </p:txBody>
        </p:sp>
        <p:sp>
          <p:nvSpPr>
            <p:cNvPr id="7721" name="object 7721" descr=""/>
            <p:cNvSpPr/>
            <p:nvPr/>
          </p:nvSpPr>
          <p:spPr>
            <a:xfrm>
              <a:off x="5636889" y="2383726"/>
              <a:ext cx="0" cy="635"/>
            </a:xfrm>
            <a:custGeom>
              <a:avLst/>
              <a:gdLst/>
              <a:ahLst/>
              <a:cxnLst/>
              <a:rect l="l" t="t" r="r" b="b"/>
              <a:pathLst>
                <a:path w="0" h="635">
                  <a:moveTo>
                    <a:pt x="0" y="177"/>
                  </a:moveTo>
                  <a:lnTo>
                    <a:pt x="0" y="0"/>
                  </a:lnTo>
                </a:path>
              </a:pathLst>
            </a:custGeom>
            <a:ln w="3175">
              <a:solidFill>
                <a:srgbClr val="231F20"/>
              </a:solidFill>
            </a:ln>
          </p:spPr>
          <p:txBody>
            <a:bodyPr wrap="square" lIns="0" tIns="0" rIns="0" bIns="0" rtlCol="0"/>
            <a:lstStyle/>
            <a:p/>
          </p:txBody>
        </p:sp>
        <p:sp>
          <p:nvSpPr>
            <p:cNvPr id="7722" name="object 7722" descr=""/>
            <p:cNvSpPr/>
            <p:nvPr/>
          </p:nvSpPr>
          <p:spPr>
            <a:xfrm>
              <a:off x="5636611" y="2383735"/>
              <a:ext cx="635" cy="635"/>
            </a:xfrm>
            <a:custGeom>
              <a:avLst/>
              <a:gdLst/>
              <a:ahLst/>
              <a:cxnLst/>
              <a:rect l="l" t="t" r="r" b="b"/>
              <a:pathLst>
                <a:path w="635" h="635">
                  <a:moveTo>
                    <a:pt x="0" y="330"/>
                  </a:moveTo>
                  <a:lnTo>
                    <a:pt x="12" y="101"/>
                  </a:lnTo>
                </a:path>
              </a:pathLst>
            </a:custGeom>
            <a:ln w="3175">
              <a:solidFill>
                <a:srgbClr val="231F20"/>
              </a:solidFill>
            </a:ln>
          </p:spPr>
          <p:txBody>
            <a:bodyPr wrap="square" lIns="0" tIns="0" rIns="0" bIns="0" rtlCol="0"/>
            <a:lstStyle/>
            <a:p/>
          </p:txBody>
        </p:sp>
        <p:sp>
          <p:nvSpPr>
            <p:cNvPr id="7723" name="object 7723" descr=""/>
            <p:cNvSpPr/>
            <p:nvPr/>
          </p:nvSpPr>
          <p:spPr>
            <a:xfrm>
              <a:off x="5636878" y="2383885"/>
              <a:ext cx="635" cy="635"/>
            </a:xfrm>
            <a:custGeom>
              <a:avLst/>
              <a:gdLst/>
              <a:ahLst/>
              <a:cxnLst/>
              <a:rect l="l" t="t" r="r" b="b"/>
              <a:pathLst>
                <a:path w="635" h="635">
                  <a:moveTo>
                    <a:pt x="0" y="266"/>
                  </a:moveTo>
                  <a:lnTo>
                    <a:pt x="12" y="88"/>
                  </a:lnTo>
                </a:path>
              </a:pathLst>
            </a:custGeom>
            <a:ln w="3175">
              <a:solidFill>
                <a:srgbClr val="231F20"/>
              </a:solidFill>
            </a:ln>
          </p:spPr>
          <p:txBody>
            <a:bodyPr wrap="square" lIns="0" tIns="0" rIns="0" bIns="0" rtlCol="0"/>
            <a:lstStyle/>
            <a:p/>
          </p:txBody>
        </p:sp>
        <p:sp>
          <p:nvSpPr>
            <p:cNvPr id="7724" name="object 7724" descr=""/>
            <p:cNvSpPr/>
            <p:nvPr/>
          </p:nvSpPr>
          <p:spPr>
            <a:xfrm>
              <a:off x="5636605" y="2384025"/>
              <a:ext cx="0" cy="635"/>
            </a:xfrm>
            <a:custGeom>
              <a:avLst/>
              <a:gdLst/>
              <a:ahLst/>
              <a:cxnLst/>
              <a:rect l="l" t="t" r="r" b="b"/>
              <a:pathLst>
                <a:path w="0" h="635">
                  <a:moveTo>
                    <a:pt x="0" y="126"/>
                  </a:moveTo>
                </a:path>
                <a:path w="0" h="635">
                  <a:moveTo>
                    <a:pt x="0" y="126"/>
                  </a:moveTo>
                </a:path>
              </a:pathLst>
            </a:custGeom>
            <a:ln w="3175">
              <a:solidFill>
                <a:srgbClr val="231F20"/>
              </a:solidFill>
            </a:ln>
          </p:spPr>
          <p:txBody>
            <a:bodyPr wrap="square" lIns="0" tIns="0" rIns="0" bIns="0" rtlCol="0"/>
            <a:lstStyle/>
            <a:p/>
          </p:txBody>
        </p:sp>
        <p:sp>
          <p:nvSpPr>
            <p:cNvPr id="7725" name="object 7725" descr=""/>
            <p:cNvSpPr/>
            <p:nvPr/>
          </p:nvSpPr>
          <p:spPr>
            <a:xfrm>
              <a:off x="5636872" y="2384150"/>
              <a:ext cx="0" cy="635"/>
            </a:xfrm>
            <a:custGeom>
              <a:avLst/>
              <a:gdLst/>
              <a:ahLst/>
              <a:cxnLst/>
              <a:rect l="l" t="t" r="r" b="b"/>
              <a:pathLst>
                <a:path w="0" h="635">
                  <a:moveTo>
                    <a:pt x="0" y="38"/>
                  </a:moveTo>
                </a:path>
              </a:pathLst>
            </a:custGeom>
            <a:ln w="3175">
              <a:solidFill>
                <a:srgbClr val="231F20"/>
              </a:solidFill>
            </a:ln>
          </p:spPr>
          <p:txBody>
            <a:bodyPr wrap="square" lIns="0" tIns="0" rIns="0" bIns="0" rtlCol="0"/>
            <a:lstStyle/>
            <a:p/>
          </p:txBody>
        </p:sp>
        <p:sp>
          <p:nvSpPr>
            <p:cNvPr id="7726" name="object 7726" descr=""/>
            <p:cNvSpPr/>
            <p:nvPr/>
          </p:nvSpPr>
          <p:spPr>
            <a:xfrm>
              <a:off x="5612173" y="2387301"/>
              <a:ext cx="1905" cy="635"/>
            </a:xfrm>
            <a:custGeom>
              <a:avLst/>
              <a:gdLst/>
              <a:ahLst/>
              <a:cxnLst/>
              <a:rect l="l" t="t" r="r" b="b"/>
              <a:pathLst>
                <a:path w="1904" h="635">
                  <a:moveTo>
                    <a:pt x="0" y="0"/>
                  </a:moveTo>
                  <a:lnTo>
                    <a:pt x="393" y="241"/>
                  </a:lnTo>
                  <a:lnTo>
                    <a:pt x="838" y="355"/>
                  </a:lnTo>
                  <a:lnTo>
                    <a:pt x="1308" y="355"/>
                  </a:lnTo>
                </a:path>
              </a:pathLst>
            </a:custGeom>
            <a:ln w="3175">
              <a:solidFill>
                <a:srgbClr val="231F20"/>
              </a:solidFill>
            </a:ln>
          </p:spPr>
          <p:txBody>
            <a:bodyPr wrap="square" lIns="0" tIns="0" rIns="0" bIns="0" rtlCol="0"/>
            <a:lstStyle/>
            <a:p/>
          </p:txBody>
        </p:sp>
        <p:sp>
          <p:nvSpPr>
            <p:cNvPr id="7727" name="object 7727" descr=""/>
            <p:cNvSpPr/>
            <p:nvPr/>
          </p:nvSpPr>
          <p:spPr>
            <a:xfrm>
              <a:off x="5610759" y="2375211"/>
              <a:ext cx="3175" cy="3175"/>
            </a:xfrm>
            <a:custGeom>
              <a:avLst/>
              <a:gdLst/>
              <a:ahLst/>
              <a:cxnLst/>
              <a:rect l="l" t="t" r="r" b="b"/>
              <a:pathLst>
                <a:path w="3175" h="3175">
                  <a:moveTo>
                    <a:pt x="2578" y="2565"/>
                  </a:moveTo>
                  <a:lnTo>
                    <a:pt x="2578" y="1142"/>
                  </a:lnTo>
                  <a:lnTo>
                    <a:pt x="1422" y="0"/>
                  </a:lnTo>
                  <a:lnTo>
                    <a:pt x="0" y="0"/>
                  </a:lnTo>
                </a:path>
              </a:pathLst>
            </a:custGeom>
            <a:ln w="3175">
              <a:solidFill>
                <a:srgbClr val="231F20"/>
              </a:solidFill>
            </a:ln>
          </p:spPr>
          <p:txBody>
            <a:bodyPr wrap="square" lIns="0" tIns="0" rIns="0" bIns="0" rtlCol="0"/>
            <a:lstStyle/>
            <a:p/>
          </p:txBody>
        </p:sp>
        <p:sp>
          <p:nvSpPr>
            <p:cNvPr id="7728" name="object 7728" descr=""/>
            <p:cNvSpPr/>
            <p:nvPr/>
          </p:nvSpPr>
          <p:spPr>
            <a:xfrm>
              <a:off x="5610764" y="2385084"/>
              <a:ext cx="3175" cy="3175"/>
            </a:xfrm>
            <a:custGeom>
              <a:avLst/>
              <a:gdLst/>
              <a:ahLst/>
              <a:cxnLst/>
              <a:rect l="l" t="t" r="r" b="b"/>
              <a:pathLst>
                <a:path w="3175" h="3175">
                  <a:moveTo>
                    <a:pt x="0" y="2578"/>
                  </a:moveTo>
                  <a:lnTo>
                    <a:pt x="1422" y="2578"/>
                  </a:lnTo>
                  <a:lnTo>
                    <a:pt x="2578" y="1422"/>
                  </a:lnTo>
                  <a:lnTo>
                    <a:pt x="2578" y="0"/>
                  </a:lnTo>
                </a:path>
              </a:pathLst>
            </a:custGeom>
            <a:ln w="3175">
              <a:solidFill>
                <a:srgbClr val="231F20"/>
              </a:solidFill>
            </a:ln>
          </p:spPr>
          <p:txBody>
            <a:bodyPr wrap="square" lIns="0" tIns="0" rIns="0" bIns="0" rtlCol="0"/>
            <a:lstStyle/>
            <a:p/>
          </p:txBody>
        </p:sp>
        <p:sp>
          <p:nvSpPr>
            <p:cNvPr id="7729" name="object 7729" descr=""/>
            <p:cNvSpPr/>
            <p:nvPr/>
          </p:nvSpPr>
          <p:spPr>
            <a:xfrm>
              <a:off x="5618342" y="2376673"/>
              <a:ext cx="3175" cy="3810"/>
            </a:xfrm>
            <a:custGeom>
              <a:avLst/>
              <a:gdLst/>
              <a:ahLst/>
              <a:cxnLst/>
              <a:rect l="l" t="t" r="r" b="b"/>
              <a:pathLst>
                <a:path w="3175" h="3810">
                  <a:moveTo>
                    <a:pt x="2628" y="546"/>
                  </a:moveTo>
                  <a:lnTo>
                    <a:pt x="2031" y="0"/>
                  </a:lnTo>
                  <a:lnTo>
                    <a:pt x="1117" y="38"/>
                  </a:lnTo>
                  <a:lnTo>
                    <a:pt x="558" y="609"/>
                  </a:lnTo>
                  <a:lnTo>
                    <a:pt x="0" y="1193"/>
                  </a:lnTo>
                  <a:lnTo>
                    <a:pt x="0" y="2108"/>
                  </a:lnTo>
                  <a:lnTo>
                    <a:pt x="558" y="2679"/>
                  </a:lnTo>
                  <a:lnTo>
                    <a:pt x="1117" y="3263"/>
                  </a:lnTo>
                  <a:lnTo>
                    <a:pt x="2031" y="3289"/>
                  </a:lnTo>
                  <a:lnTo>
                    <a:pt x="2628" y="2743"/>
                  </a:lnTo>
                </a:path>
              </a:pathLst>
            </a:custGeom>
            <a:ln w="3175">
              <a:solidFill>
                <a:srgbClr val="231F20"/>
              </a:solidFill>
            </a:ln>
          </p:spPr>
          <p:txBody>
            <a:bodyPr wrap="square" lIns="0" tIns="0" rIns="0" bIns="0" rtlCol="0"/>
            <a:lstStyle/>
            <a:p/>
          </p:txBody>
        </p:sp>
        <p:sp>
          <p:nvSpPr>
            <p:cNvPr id="7730" name="object 7730" descr=""/>
            <p:cNvSpPr/>
            <p:nvPr/>
          </p:nvSpPr>
          <p:spPr>
            <a:xfrm>
              <a:off x="5604407" y="2379813"/>
              <a:ext cx="3175" cy="3175"/>
            </a:xfrm>
            <a:custGeom>
              <a:avLst/>
              <a:gdLst/>
              <a:ahLst/>
              <a:cxnLst/>
              <a:rect l="l" t="t" r="r" b="b"/>
              <a:pathLst>
                <a:path w="3175" h="3175">
                  <a:moveTo>
                    <a:pt x="2971" y="1485"/>
                  </a:moveTo>
                  <a:lnTo>
                    <a:pt x="2971" y="660"/>
                  </a:lnTo>
                  <a:lnTo>
                    <a:pt x="2311" y="0"/>
                  </a:lnTo>
                  <a:lnTo>
                    <a:pt x="1485" y="0"/>
                  </a:lnTo>
                  <a:lnTo>
                    <a:pt x="660" y="0"/>
                  </a:lnTo>
                  <a:lnTo>
                    <a:pt x="0" y="660"/>
                  </a:lnTo>
                  <a:lnTo>
                    <a:pt x="0" y="1485"/>
                  </a:lnTo>
                  <a:lnTo>
                    <a:pt x="0" y="2298"/>
                  </a:lnTo>
                  <a:lnTo>
                    <a:pt x="660" y="2971"/>
                  </a:lnTo>
                  <a:lnTo>
                    <a:pt x="1485" y="2971"/>
                  </a:lnTo>
                  <a:lnTo>
                    <a:pt x="2311" y="2971"/>
                  </a:lnTo>
                  <a:lnTo>
                    <a:pt x="2971" y="2298"/>
                  </a:lnTo>
                  <a:lnTo>
                    <a:pt x="2971" y="1485"/>
                  </a:lnTo>
                </a:path>
              </a:pathLst>
            </a:custGeom>
            <a:ln w="3175">
              <a:solidFill>
                <a:srgbClr val="231F20"/>
              </a:solidFill>
            </a:ln>
          </p:spPr>
          <p:txBody>
            <a:bodyPr wrap="square" lIns="0" tIns="0" rIns="0" bIns="0" rtlCol="0"/>
            <a:lstStyle/>
            <a:p/>
          </p:txBody>
        </p:sp>
        <p:sp>
          <p:nvSpPr>
            <p:cNvPr id="7731" name="object 7731" descr=""/>
            <p:cNvSpPr/>
            <p:nvPr/>
          </p:nvSpPr>
          <p:spPr>
            <a:xfrm>
              <a:off x="5618755" y="2376993"/>
              <a:ext cx="2540" cy="3175"/>
            </a:xfrm>
            <a:custGeom>
              <a:avLst/>
              <a:gdLst/>
              <a:ahLst/>
              <a:cxnLst/>
              <a:rect l="l" t="t" r="r" b="b"/>
              <a:pathLst>
                <a:path w="2539" h="3175">
                  <a:moveTo>
                    <a:pt x="2209" y="622"/>
                  </a:moveTo>
                  <a:lnTo>
                    <a:pt x="1904" y="190"/>
                  </a:lnTo>
                  <a:lnTo>
                    <a:pt x="1358" y="0"/>
                  </a:lnTo>
                  <a:lnTo>
                    <a:pt x="850" y="165"/>
                  </a:lnTo>
                  <a:lnTo>
                    <a:pt x="342" y="330"/>
                  </a:lnTo>
                  <a:lnTo>
                    <a:pt x="0" y="800"/>
                  </a:lnTo>
                  <a:lnTo>
                    <a:pt x="0" y="1333"/>
                  </a:lnTo>
                  <a:lnTo>
                    <a:pt x="0" y="1854"/>
                  </a:lnTo>
                  <a:lnTo>
                    <a:pt x="342" y="2324"/>
                  </a:lnTo>
                  <a:lnTo>
                    <a:pt x="850" y="2476"/>
                  </a:lnTo>
                  <a:lnTo>
                    <a:pt x="1358" y="2641"/>
                  </a:lnTo>
                  <a:lnTo>
                    <a:pt x="1904" y="2463"/>
                  </a:lnTo>
                  <a:lnTo>
                    <a:pt x="2209" y="2019"/>
                  </a:lnTo>
                </a:path>
              </a:pathLst>
            </a:custGeom>
            <a:ln w="3175">
              <a:solidFill>
                <a:srgbClr val="231F20"/>
              </a:solidFill>
            </a:ln>
          </p:spPr>
          <p:txBody>
            <a:bodyPr wrap="square" lIns="0" tIns="0" rIns="0" bIns="0" rtlCol="0"/>
            <a:lstStyle/>
            <a:p/>
          </p:txBody>
        </p:sp>
        <p:sp>
          <p:nvSpPr>
            <p:cNvPr id="7732" name="object 7732" descr=""/>
            <p:cNvSpPr/>
            <p:nvPr/>
          </p:nvSpPr>
          <p:spPr>
            <a:xfrm>
              <a:off x="5604680" y="2380080"/>
              <a:ext cx="2540" cy="2540"/>
            </a:xfrm>
            <a:custGeom>
              <a:avLst/>
              <a:gdLst/>
              <a:ahLst/>
              <a:cxnLst/>
              <a:rect l="l" t="t" r="r" b="b"/>
              <a:pathLst>
                <a:path w="2539" h="2539">
                  <a:moveTo>
                    <a:pt x="2425" y="1219"/>
                  </a:moveTo>
                  <a:lnTo>
                    <a:pt x="2425" y="533"/>
                  </a:lnTo>
                  <a:lnTo>
                    <a:pt x="1879" y="0"/>
                  </a:lnTo>
                  <a:lnTo>
                    <a:pt x="1206" y="0"/>
                  </a:lnTo>
                  <a:lnTo>
                    <a:pt x="546" y="0"/>
                  </a:lnTo>
                  <a:lnTo>
                    <a:pt x="0" y="533"/>
                  </a:lnTo>
                  <a:lnTo>
                    <a:pt x="0" y="1219"/>
                  </a:lnTo>
                  <a:lnTo>
                    <a:pt x="0" y="1892"/>
                  </a:lnTo>
                  <a:lnTo>
                    <a:pt x="546" y="2438"/>
                  </a:lnTo>
                  <a:lnTo>
                    <a:pt x="1206" y="2438"/>
                  </a:lnTo>
                  <a:lnTo>
                    <a:pt x="1879" y="2438"/>
                  </a:lnTo>
                  <a:lnTo>
                    <a:pt x="2425" y="1892"/>
                  </a:lnTo>
                  <a:lnTo>
                    <a:pt x="2425" y="1219"/>
                  </a:lnTo>
                </a:path>
              </a:pathLst>
            </a:custGeom>
            <a:ln w="3175">
              <a:solidFill>
                <a:srgbClr val="231F20"/>
              </a:solidFill>
            </a:ln>
          </p:spPr>
          <p:txBody>
            <a:bodyPr wrap="square" lIns="0" tIns="0" rIns="0" bIns="0" rtlCol="0"/>
            <a:lstStyle/>
            <a:p/>
          </p:txBody>
        </p:sp>
        <p:sp>
          <p:nvSpPr>
            <p:cNvPr id="7733" name="object 7733" descr=""/>
            <p:cNvSpPr/>
            <p:nvPr/>
          </p:nvSpPr>
          <p:spPr>
            <a:xfrm>
              <a:off x="5591404" y="2423740"/>
              <a:ext cx="635" cy="635"/>
            </a:xfrm>
            <a:custGeom>
              <a:avLst/>
              <a:gdLst/>
              <a:ahLst/>
              <a:cxnLst/>
              <a:rect l="l" t="t" r="r" b="b"/>
              <a:pathLst>
                <a:path w="635" h="635">
                  <a:moveTo>
                    <a:pt x="0" y="0"/>
                  </a:moveTo>
                  <a:lnTo>
                    <a:pt x="50" y="139"/>
                  </a:lnTo>
                  <a:lnTo>
                    <a:pt x="101" y="266"/>
                  </a:lnTo>
                  <a:lnTo>
                    <a:pt x="152" y="406"/>
                  </a:lnTo>
                </a:path>
              </a:pathLst>
            </a:custGeom>
            <a:ln w="3175">
              <a:solidFill>
                <a:srgbClr val="231F20"/>
              </a:solidFill>
            </a:ln>
          </p:spPr>
          <p:txBody>
            <a:bodyPr wrap="square" lIns="0" tIns="0" rIns="0" bIns="0" rtlCol="0"/>
            <a:lstStyle/>
            <a:p/>
          </p:txBody>
        </p:sp>
        <p:sp>
          <p:nvSpPr>
            <p:cNvPr id="7734" name="object 7734" descr=""/>
            <p:cNvSpPr/>
            <p:nvPr/>
          </p:nvSpPr>
          <p:spPr>
            <a:xfrm>
              <a:off x="5655571" y="2385219"/>
              <a:ext cx="635" cy="0"/>
            </a:xfrm>
            <a:custGeom>
              <a:avLst/>
              <a:gdLst/>
              <a:ahLst/>
              <a:cxnLst/>
              <a:rect l="l" t="t" r="r" b="b"/>
              <a:pathLst>
                <a:path w="635" h="0">
                  <a:moveTo>
                    <a:pt x="126" y="0"/>
                  </a:moveTo>
                  <a:lnTo>
                    <a:pt x="0" y="0"/>
                  </a:lnTo>
                </a:path>
              </a:pathLst>
            </a:custGeom>
            <a:ln w="3175">
              <a:solidFill>
                <a:srgbClr val="231F20"/>
              </a:solidFill>
            </a:ln>
          </p:spPr>
          <p:txBody>
            <a:bodyPr wrap="square" lIns="0" tIns="0" rIns="0" bIns="0" rtlCol="0"/>
            <a:lstStyle/>
            <a:p/>
          </p:txBody>
        </p:sp>
        <p:sp>
          <p:nvSpPr>
            <p:cNvPr id="7735" name="object 7735" descr=""/>
            <p:cNvSpPr/>
            <p:nvPr/>
          </p:nvSpPr>
          <p:spPr>
            <a:xfrm>
              <a:off x="5653283" y="2384958"/>
              <a:ext cx="635" cy="0"/>
            </a:xfrm>
            <a:custGeom>
              <a:avLst/>
              <a:gdLst/>
              <a:ahLst/>
              <a:cxnLst/>
              <a:rect l="l" t="t" r="r" b="b"/>
              <a:pathLst>
                <a:path w="635" h="0">
                  <a:moveTo>
                    <a:pt x="165" y="0"/>
                  </a:moveTo>
                  <a:lnTo>
                    <a:pt x="0" y="0"/>
                  </a:lnTo>
                </a:path>
              </a:pathLst>
            </a:custGeom>
            <a:ln w="3175">
              <a:solidFill>
                <a:srgbClr val="231F20"/>
              </a:solidFill>
            </a:ln>
          </p:spPr>
          <p:txBody>
            <a:bodyPr wrap="square" lIns="0" tIns="0" rIns="0" bIns="0" rtlCol="0"/>
            <a:lstStyle/>
            <a:p/>
          </p:txBody>
        </p:sp>
        <p:sp>
          <p:nvSpPr>
            <p:cNvPr id="7736" name="object 7736" descr=""/>
            <p:cNvSpPr/>
            <p:nvPr/>
          </p:nvSpPr>
          <p:spPr>
            <a:xfrm>
              <a:off x="5653153" y="2384958"/>
              <a:ext cx="635" cy="0"/>
            </a:xfrm>
            <a:custGeom>
              <a:avLst/>
              <a:gdLst/>
              <a:ahLst/>
              <a:cxnLst/>
              <a:rect l="l" t="t" r="r" b="b"/>
              <a:pathLst>
                <a:path w="635" h="0">
                  <a:moveTo>
                    <a:pt x="126" y="0"/>
                  </a:moveTo>
                  <a:lnTo>
                    <a:pt x="0" y="0"/>
                  </a:lnTo>
                </a:path>
              </a:pathLst>
            </a:custGeom>
            <a:ln w="3175">
              <a:solidFill>
                <a:srgbClr val="231F20"/>
              </a:solidFill>
            </a:ln>
          </p:spPr>
          <p:txBody>
            <a:bodyPr wrap="square" lIns="0" tIns="0" rIns="0" bIns="0" rtlCol="0"/>
            <a:lstStyle/>
            <a:p/>
          </p:txBody>
        </p:sp>
        <p:sp>
          <p:nvSpPr>
            <p:cNvPr id="7737" name="object 7737" descr=""/>
            <p:cNvSpPr/>
            <p:nvPr/>
          </p:nvSpPr>
          <p:spPr>
            <a:xfrm>
              <a:off x="5653098" y="2385219"/>
              <a:ext cx="635" cy="0"/>
            </a:xfrm>
            <a:custGeom>
              <a:avLst/>
              <a:gdLst/>
              <a:ahLst/>
              <a:cxnLst/>
              <a:rect l="l" t="t" r="r" b="b"/>
              <a:pathLst>
                <a:path w="635" h="0">
                  <a:moveTo>
                    <a:pt x="38" y="0"/>
                  </a:moveTo>
                  <a:lnTo>
                    <a:pt x="0" y="0"/>
                  </a:lnTo>
                </a:path>
              </a:pathLst>
            </a:custGeom>
            <a:ln w="3175">
              <a:solidFill>
                <a:srgbClr val="231F20"/>
              </a:solidFill>
            </a:ln>
          </p:spPr>
          <p:txBody>
            <a:bodyPr wrap="square" lIns="0" tIns="0" rIns="0" bIns="0" rtlCol="0"/>
            <a:lstStyle/>
            <a:p/>
          </p:txBody>
        </p:sp>
        <p:sp>
          <p:nvSpPr>
            <p:cNvPr id="7738" name="object 7738" descr=""/>
            <p:cNvSpPr/>
            <p:nvPr/>
          </p:nvSpPr>
          <p:spPr>
            <a:xfrm>
              <a:off x="5658112" y="2385219"/>
              <a:ext cx="635" cy="0"/>
            </a:xfrm>
            <a:custGeom>
              <a:avLst/>
              <a:gdLst/>
              <a:ahLst/>
              <a:cxnLst/>
              <a:rect l="l" t="t" r="r" b="b"/>
              <a:pathLst>
                <a:path w="635" h="0">
                  <a:moveTo>
                    <a:pt x="190" y="0"/>
                  </a:moveTo>
                  <a:lnTo>
                    <a:pt x="101" y="0"/>
                  </a:lnTo>
                </a:path>
                <a:path w="635" h="0">
                  <a:moveTo>
                    <a:pt x="190" y="0"/>
                  </a:moveTo>
                  <a:lnTo>
                    <a:pt x="0" y="0"/>
                  </a:lnTo>
                </a:path>
              </a:pathLst>
            </a:custGeom>
            <a:ln w="3175">
              <a:solidFill>
                <a:srgbClr val="231F20"/>
              </a:solidFill>
            </a:ln>
          </p:spPr>
          <p:txBody>
            <a:bodyPr wrap="square" lIns="0" tIns="0" rIns="0" bIns="0" rtlCol="0"/>
            <a:lstStyle/>
            <a:p/>
          </p:txBody>
        </p:sp>
        <p:sp>
          <p:nvSpPr>
            <p:cNvPr id="7739" name="object 7739" descr=""/>
            <p:cNvSpPr/>
            <p:nvPr/>
          </p:nvSpPr>
          <p:spPr>
            <a:xfrm>
              <a:off x="5637415" y="2381683"/>
              <a:ext cx="635" cy="635"/>
            </a:xfrm>
            <a:custGeom>
              <a:avLst/>
              <a:gdLst/>
              <a:ahLst/>
              <a:cxnLst/>
              <a:rect l="l" t="t" r="r" b="b"/>
              <a:pathLst>
                <a:path w="635" h="635">
                  <a:moveTo>
                    <a:pt x="88" y="25"/>
                  </a:moveTo>
                </a:path>
              </a:pathLst>
            </a:custGeom>
            <a:ln w="3175">
              <a:solidFill>
                <a:srgbClr val="231F20"/>
              </a:solidFill>
            </a:ln>
          </p:spPr>
          <p:txBody>
            <a:bodyPr wrap="square" lIns="0" tIns="0" rIns="0" bIns="0" rtlCol="0"/>
            <a:lstStyle/>
            <a:p/>
          </p:txBody>
        </p:sp>
        <p:sp>
          <p:nvSpPr>
            <p:cNvPr id="7740" name="object 7740" descr=""/>
            <p:cNvSpPr/>
            <p:nvPr/>
          </p:nvSpPr>
          <p:spPr>
            <a:xfrm>
              <a:off x="5637338" y="2381943"/>
              <a:ext cx="635" cy="635"/>
            </a:xfrm>
            <a:custGeom>
              <a:avLst/>
              <a:gdLst/>
              <a:ahLst/>
              <a:cxnLst/>
              <a:rect l="l" t="t" r="r" b="b"/>
              <a:pathLst>
                <a:path w="635" h="635">
                  <a:moveTo>
                    <a:pt x="190" y="50"/>
                  </a:moveTo>
                  <a:lnTo>
                    <a:pt x="0" y="0"/>
                  </a:lnTo>
                </a:path>
              </a:pathLst>
            </a:custGeom>
            <a:ln w="3175">
              <a:solidFill>
                <a:srgbClr val="231F20"/>
              </a:solidFill>
            </a:ln>
          </p:spPr>
          <p:txBody>
            <a:bodyPr wrap="square" lIns="0" tIns="0" rIns="0" bIns="0" rtlCol="0"/>
            <a:lstStyle/>
            <a:p/>
          </p:txBody>
        </p:sp>
        <p:sp>
          <p:nvSpPr>
            <p:cNvPr id="7741" name="object 7741" descr=""/>
            <p:cNvSpPr/>
            <p:nvPr/>
          </p:nvSpPr>
          <p:spPr>
            <a:xfrm>
              <a:off x="5637433" y="2381696"/>
              <a:ext cx="635" cy="635"/>
            </a:xfrm>
            <a:custGeom>
              <a:avLst/>
              <a:gdLst/>
              <a:ahLst/>
              <a:cxnLst/>
              <a:rect l="l" t="t" r="r" b="b"/>
              <a:pathLst>
                <a:path w="635" h="635">
                  <a:moveTo>
                    <a:pt x="88" y="25"/>
                  </a:moveTo>
                </a:path>
              </a:pathLst>
            </a:custGeom>
            <a:ln w="3175">
              <a:solidFill>
                <a:srgbClr val="231F20"/>
              </a:solidFill>
            </a:ln>
          </p:spPr>
          <p:txBody>
            <a:bodyPr wrap="square" lIns="0" tIns="0" rIns="0" bIns="0" rtlCol="0"/>
            <a:lstStyle/>
            <a:p/>
          </p:txBody>
        </p:sp>
        <p:sp>
          <p:nvSpPr>
            <p:cNvPr id="7742" name="object 7742" descr=""/>
            <p:cNvSpPr/>
            <p:nvPr/>
          </p:nvSpPr>
          <p:spPr>
            <a:xfrm>
              <a:off x="5656426" y="2394333"/>
              <a:ext cx="635" cy="635"/>
            </a:xfrm>
            <a:custGeom>
              <a:avLst/>
              <a:gdLst/>
              <a:ahLst/>
              <a:cxnLst/>
              <a:rect l="l" t="t" r="r" b="b"/>
              <a:pathLst>
                <a:path w="635" h="635">
                  <a:moveTo>
                    <a:pt x="165" y="38"/>
                  </a:moveTo>
                  <a:lnTo>
                    <a:pt x="0" y="0"/>
                  </a:lnTo>
                </a:path>
              </a:pathLst>
            </a:custGeom>
            <a:ln w="3175">
              <a:solidFill>
                <a:srgbClr val="231F20"/>
              </a:solidFill>
            </a:ln>
          </p:spPr>
          <p:txBody>
            <a:bodyPr wrap="square" lIns="0" tIns="0" rIns="0" bIns="0" rtlCol="0"/>
            <a:lstStyle/>
            <a:p/>
          </p:txBody>
        </p:sp>
        <p:sp>
          <p:nvSpPr>
            <p:cNvPr id="7743" name="object 7743" descr=""/>
            <p:cNvSpPr/>
            <p:nvPr/>
          </p:nvSpPr>
          <p:spPr>
            <a:xfrm>
              <a:off x="5650754" y="2384958"/>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7744" name="object 7744" descr=""/>
            <p:cNvSpPr/>
            <p:nvPr/>
          </p:nvSpPr>
          <p:spPr>
            <a:xfrm>
              <a:off x="5656145" y="2393960"/>
              <a:ext cx="635" cy="635"/>
            </a:xfrm>
            <a:custGeom>
              <a:avLst/>
              <a:gdLst/>
              <a:ahLst/>
              <a:cxnLst/>
              <a:rect l="l" t="t" r="r" b="b"/>
              <a:pathLst>
                <a:path w="635" h="635">
                  <a:moveTo>
                    <a:pt x="495" y="101"/>
                  </a:moveTo>
                  <a:lnTo>
                    <a:pt x="330" y="63"/>
                  </a:lnTo>
                  <a:lnTo>
                    <a:pt x="165" y="25"/>
                  </a:lnTo>
                  <a:lnTo>
                    <a:pt x="0" y="0"/>
                  </a:lnTo>
                </a:path>
              </a:pathLst>
            </a:custGeom>
            <a:ln w="3175">
              <a:solidFill>
                <a:srgbClr val="231F20"/>
              </a:solidFill>
            </a:ln>
          </p:spPr>
          <p:txBody>
            <a:bodyPr wrap="square" lIns="0" tIns="0" rIns="0" bIns="0" rtlCol="0"/>
            <a:lstStyle/>
            <a:p/>
          </p:txBody>
        </p:sp>
        <p:sp>
          <p:nvSpPr>
            <p:cNvPr id="7745" name="object 7745" descr=""/>
            <p:cNvSpPr/>
            <p:nvPr/>
          </p:nvSpPr>
          <p:spPr>
            <a:xfrm>
              <a:off x="5655815" y="2393924"/>
              <a:ext cx="635" cy="635"/>
            </a:xfrm>
            <a:custGeom>
              <a:avLst/>
              <a:gdLst/>
              <a:ahLst/>
              <a:cxnLst/>
              <a:rect l="l" t="t" r="r" b="b"/>
              <a:pathLst>
                <a:path w="635" h="635">
                  <a:moveTo>
                    <a:pt x="330" y="38"/>
                  </a:moveTo>
                  <a:lnTo>
                    <a:pt x="114" y="0"/>
                  </a:lnTo>
                </a:path>
              </a:pathLst>
            </a:custGeom>
            <a:ln w="3175">
              <a:solidFill>
                <a:srgbClr val="231F20"/>
              </a:solidFill>
            </a:ln>
          </p:spPr>
          <p:txBody>
            <a:bodyPr wrap="square" lIns="0" tIns="0" rIns="0" bIns="0" rtlCol="0"/>
            <a:lstStyle/>
            <a:p/>
          </p:txBody>
        </p:sp>
        <p:sp>
          <p:nvSpPr>
            <p:cNvPr id="7746" name="object 7746" descr=""/>
            <p:cNvSpPr/>
            <p:nvPr/>
          </p:nvSpPr>
          <p:spPr>
            <a:xfrm>
              <a:off x="5658393" y="2384164"/>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7747" name="object 7747" descr=""/>
            <p:cNvSpPr/>
            <p:nvPr/>
          </p:nvSpPr>
          <p:spPr>
            <a:xfrm>
              <a:off x="5658138" y="2384412"/>
              <a:ext cx="635" cy="635"/>
            </a:xfrm>
            <a:custGeom>
              <a:avLst/>
              <a:gdLst/>
              <a:ahLst/>
              <a:cxnLst/>
              <a:rect l="l" t="t" r="r" b="b"/>
              <a:pathLst>
                <a:path w="635" h="635">
                  <a:moveTo>
                    <a:pt x="177" y="0"/>
                  </a:moveTo>
                  <a:lnTo>
                    <a:pt x="0" y="63"/>
                  </a:lnTo>
                </a:path>
              </a:pathLst>
            </a:custGeom>
            <a:ln w="3175">
              <a:solidFill>
                <a:srgbClr val="231F20"/>
              </a:solidFill>
            </a:ln>
          </p:spPr>
          <p:txBody>
            <a:bodyPr wrap="square" lIns="0" tIns="0" rIns="0" bIns="0" rtlCol="0"/>
            <a:lstStyle/>
            <a:p/>
          </p:txBody>
        </p:sp>
        <p:sp>
          <p:nvSpPr>
            <p:cNvPr id="7748" name="object 7748" descr=""/>
            <p:cNvSpPr/>
            <p:nvPr/>
          </p:nvSpPr>
          <p:spPr>
            <a:xfrm>
              <a:off x="5658139" y="2384176"/>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7749" name="object 7749" descr=""/>
            <p:cNvSpPr/>
            <p:nvPr/>
          </p:nvSpPr>
          <p:spPr>
            <a:xfrm>
              <a:off x="5649055" y="2396654"/>
              <a:ext cx="635" cy="635"/>
            </a:xfrm>
            <a:custGeom>
              <a:avLst/>
              <a:gdLst/>
              <a:ahLst/>
              <a:cxnLst/>
              <a:rect l="l" t="t" r="r" b="b"/>
              <a:pathLst>
                <a:path w="635" h="635">
                  <a:moveTo>
                    <a:pt x="76" y="0"/>
                  </a:moveTo>
                  <a:lnTo>
                    <a:pt x="0" y="76"/>
                  </a:lnTo>
                </a:path>
              </a:pathLst>
            </a:custGeom>
            <a:ln w="3175">
              <a:solidFill>
                <a:srgbClr val="231F20"/>
              </a:solidFill>
            </a:ln>
          </p:spPr>
          <p:txBody>
            <a:bodyPr wrap="square" lIns="0" tIns="0" rIns="0" bIns="0" rtlCol="0"/>
            <a:lstStyle/>
            <a:p/>
          </p:txBody>
        </p:sp>
        <p:sp>
          <p:nvSpPr>
            <p:cNvPr id="7750" name="object 7750" descr=""/>
            <p:cNvSpPr/>
            <p:nvPr/>
          </p:nvSpPr>
          <p:spPr>
            <a:xfrm>
              <a:off x="5637230" y="2381919"/>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7751" name="object 7751" descr=""/>
            <p:cNvSpPr/>
            <p:nvPr/>
          </p:nvSpPr>
          <p:spPr>
            <a:xfrm>
              <a:off x="5637230" y="2381646"/>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7752" name="object 7752" descr=""/>
            <p:cNvSpPr/>
            <p:nvPr/>
          </p:nvSpPr>
          <p:spPr>
            <a:xfrm>
              <a:off x="5637258" y="2384139"/>
              <a:ext cx="635" cy="635"/>
            </a:xfrm>
            <a:custGeom>
              <a:avLst/>
              <a:gdLst/>
              <a:ahLst/>
              <a:cxnLst/>
              <a:rect l="l" t="t" r="r" b="b"/>
              <a:pathLst>
                <a:path w="635" h="635">
                  <a:moveTo>
                    <a:pt x="190" y="0"/>
                  </a:moveTo>
                </a:path>
                <a:path w="635" h="635">
                  <a:moveTo>
                    <a:pt x="190" y="0"/>
                  </a:moveTo>
                  <a:lnTo>
                    <a:pt x="0" y="12"/>
                  </a:lnTo>
                </a:path>
              </a:pathLst>
            </a:custGeom>
            <a:ln w="3175">
              <a:solidFill>
                <a:srgbClr val="231F20"/>
              </a:solidFill>
            </a:ln>
          </p:spPr>
          <p:txBody>
            <a:bodyPr wrap="square" lIns="0" tIns="0" rIns="0" bIns="0" rtlCol="0"/>
            <a:lstStyle/>
            <a:p/>
          </p:txBody>
        </p:sp>
        <p:sp>
          <p:nvSpPr>
            <p:cNvPr id="7753" name="object 7753" descr=""/>
            <p:cNvSpPr/>
            <p:nvPr/>
          </p:nvSpPr>
          <p:spPr>
            <a:xfrm>
              <a:off x="5636246" y="2384325"/>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7754" name="object 7754" descr=""/>
            <p:cNvSpPr/>
            <p:nvPr/>
          </p:nvSpPr>
          <p:spPr>
            <a:xfrm>
              <a:off x="5636035" y="2384163"/>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755" name="object 7755" descr=""/>
            <p:cNvSpPr/>
            <p:nvPr/>
          </p:nvSpPr>
          <p:spPr>
            <a:xfrm>
              <a:off x="5635519" y="2384374"/>
              <a:ext cx="0" cy="635"/>
            </a:xfrm>
            <a:custGeom>
              <a:avLst/>
              <a:gdLst/>
              <a:ahLst/>
              <a:cxnLst/>
              <a:rect l="l" t="t" r="r" b="b"/>
              <a:pathLst>
                <a:path w="0" h="635">
                  <a:moveTo>
                    <a:pt x="0" y="25"/>
                  </a:moveTo>
                </a:path>
              </a:pathLst>
            </a:custGeom>
            <a:ln w="3175">
              <a:solidFill>
                <a:srgbClr val="231F20"/>
              </a:solidFill>
            </a:ln>
          </p:spPr>
          <p:txBody>
            <a:bodyPr wrap="square" lIns="0" tIns="0" rIns="0" bIns="0" rtlCol="0"/>
            <a:lstStyle/>
            <a:p/>
          </p:txBody>
        </p:sp>
        <p:sp>
          <p:nvSpPr>
            <p:cNvPr id="7756" name="object 7756" descr=""/>
            <p:cNvSpPr/>
            <p:nvPr/>
          </p:nvSpPr>
          <p:spPr>
            <a:xfrm>
              <a:off x="5635377" y="2384572"/>
              <a:ext cx="635" cy="635"/>
            </a:xfrm>
            <a:custGeom>
              <a:avLst/>
              <a:gdLst/>
              <a:ahLst/>
              <a:cxnLst/>
              <a:rect l="l" t="t" r="r" b="b"/>
              <a:pathLst>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7757" name="object 7757" descr=""/>
            <p:cNvSpPr/>
            <p:nvPr/>
          </p:nvSpPr>
          <p:spPr>
            <a:xfrm>
              <a:off x="5635508" y="2384399"/>
              <a:ext cx="635" cy="635"/>
            </a:xfrm>
            <a:custGeom>
              <a:avLst/>
              <a:gdLst/>
              <a:ahLst/>
              <a:cxnLst/>
              <a:rect l="l" t="t" r="r" b="b"/>
              <a:pathLst>
                <a:path w="635" h="635">
                  <a:moveTo>
                    <a:pt x="0" y="25"/>
                  </a:moveTo>
                  <a:lnTo>
                    <a:pt x="12" y="0"/>
                  </a:lnTo>
                </a:path>
              </a:pathLst>
            </a:custGeom>
            <a:ln w="3175">
              <a:solidFill>
                <a:srgbClr val="231F20"/>
              </a:solidFill>
            </a:ln>
          </p:spPr>
          <p:txBody>
            <a:bodyPr wrap="square" lIns="0" tIns="0" rIns="0" bIns="0" rtlCol="0"/>
            <a:lstStyle/>
            <a:p/>
          </p:txBody>
        </p:sp>
        <p:sp>
          <p:nvSpPr>
            <p:cNvPr id="7758" name="object 7758" descr=""/>
            <p:cNvSpPr/>
            <p:nvPr/>
          </p:nvSpPr>
          <p:spPr>
            <a:xfrm>
              <a:off x="5635340" y="2384242"/>
              <a:ext cx="635" cy="635"/>
            </a:xfrm>
            <a:custGeom>
              <a:avLst/>
              <a:gdLst/>
              <a:ahLst/>
              <a:cxnLst/>
              <a:rect l="l" t="t" r="r" b="b"/>
              <a:pathLst>
                <a:path w="635" h="635">
                  <a:moveTo>
                    <a:pt x="0" y="380"/>
                  </a:moveTo>
                </a:path>
                <a:path w="635" h="635">
                  <a:moveTo>
                    <a:pt x="0" y="380"/>
                  </a:moveTo>
                  <a:lnTo>
                    <a:pt x="165" y="330"/>
                  </a:lnTo>
                  <a:lnTo>
                    <a:pt x="279" y="165"/>
                  </a:lnTo>
                  <a:lnTo>
                    <a:pt x="279" y="0"/>
                  </a:lnTo>
                </a:path>
                <a:path w="635" h="635">
                  <a:moveTo>
                    <a:pt x="0" y="380"/>
                  </a:moveTo>
                </a:path>
                <a:path w="635" h="635">
                  <a:moveTo>
                    <a:pt x="0" y="380"/>
                  </a:moveTo>
                </a:path>
                <a:path w="635" h="635">
                  <a:moveTo>
                    <a:pt x="0" y="380"/>
                  </a:moveTo>
                </a:path>
                <a:path w="635" h="635">
                  <a:moveTo>
                    <a:pt x="0" y="380"/>
                  </a:moveTo>
                </a:path>
                <a:path w="635" h="635">
                  <a:moveTo>
                    <a:pt x="0" y="380"/>
                  </a:moveTo>
                </a:path>
              </a:pathLst>
            </a:custGeom>
            <a:ln w="3175">
              <a:solidFill>
                <a:srgbClr val="231F20"/>
              </a:solidFill>
            </a:ln>
          </p:spPr>
          <p:txBody>
            <a:bodyPr wrap="square" lIns="0" tIns="0" rIns="0" bIns="0" rtlCol="0"/>
            <a:lstStyle/>
            <a:p/>
          </p:txBody>
        </p:sp>
        <p:sp>
          <p:nvSpPr>
            <p:cNvPr id="7759" name="object 7759" descr=""/>
            <p:cNvSpPr/>
            <p:nvPr/>
          </p:nvSpPr>
          <p:spPr>
            <a:xfrm>
              <a:off x="5635749" y="2384449"/>
              <a:ext cx="635" cy="635"/>
            </a:xfrm>
            <a:custGeom>
              <a:avLst/>
              <a:gdLst/>
              <a:ahLst/>
              <a:cxnLst/>
              <a:rect l="l" t="t" r="r" b="b"/>
              <a:pathLst>
                <a:path w="635" h="635">
                  <a:moveTo>
                    <a:pt x="0" y="38"/>
                  </a:moveTo>
                </a:path>
                <a:path w="635" h="635">
                  <a:moveTo>
                    <a:pt x="0" y="38"/>
                  </a:moveTo>
                </a:path>
              </a:pathLst>
            </a:custGeom>
            <a:ln w="3175">
              <a:solidFill>
                <a:srgbClr val="231F20"/>
              </a:solidFill>
            </a:ln>
          </p:spPr>
          <p:txBody>
            <a:bodyPr wrap="square" lIns="0" tIns="0" rIns="0" bIns="0" rtlCol="0"/>
            <a:lstStyle/>
            <a:p/>
          </p:txBody>
        </p:sp>
        <p:sp>
          <p:nvSpPr>
            <p:cNvPr id="7760" name="object 7760" descr=""/>
            <p:cNvSpPr/>
            <p:nvPr/>
          </p:nvSpPr>
          <p:spPr>
            <a:xfrm>
              <a:off x="5635699" y="2384623"/>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761" name="object 7761" descr=""/>
            <p:cNvSpPr/>
            <p:nvPr/>
          </p:nvSpPr>
          <p:spPr>
            <a:xfrm>
              <a:off x="5635880" y="2384834"/>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762" name="object 7762" descr=""/>
            <p:cNvSpPr/>
            <p:nvPr/>
          </p:nvSpPr>
          <p:spPr>
            <a:xfrm>
              <a:off x="5635805" y="2384573"/>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763" name="object 7763" descr=""/>
            <p:cNvSpPr/>
            <p:nvPr/>
          </p:nvSpPr>
          <p:spPr>
            <a:xfrm>
              <a:off x="5636889" y="2384498"/>
              <a:ext cx="0" cy="635"/>
            </a:xfrm>
            <a:custGeom>
              <a:avLst/>
              <a:gdLst/>
              <a:ahLst/>
              <a:cxnLst/>
              <a:rect l="l" t="t" r="r" b="b"/>
              <a:pathLst>
                <a:path w="0" h="635">
                  <a:moveTo>
                    <a:pt x="0" y="25"/>
                  </a:moveTo>
                  <a:lnTo>
                    <a:pt x="0" y="0"/>
                  </a:lnTo>
                </a:path>
              </a:pathLst>
            </a:custGeom>
            <a:ln w="3175">
              <a:solidFill>
                <a:srgbClr val="231F20"/>
              </a:solidFill>
            </a:ln>
          </p:spPr>
          <p:txBody>
            <a:bodyPr wrap="square" lIns="0" tIns="0" rIns="0" bIns="0" rtlCol="0"/>
            <a:lstStyle/>
            <a:p/>
          </p:txBody>
        </p:sp>
        <p:sp>
          <p:nvSpPr>
            <p:cNvPr id="7764" name="object 7764" descr=""/>
            <p:cNvSpPr/>
            <p:nvPr/>
          </p:nvSpPr>
          <p:spPr>
            <a:xfrm>
              <a:off x="5636884" y="2384634"/>
              <a:ext cx="0" cy="635"/>
            </a:xfrm>
            <a:custGeom>
              <a:avLst/>
              <a:gdLst/>
              <a:ahLst/>
              <a:cxnLst/>
              <a:rect l="l" t="t" r="r" b="b"/>
              <a:pathLst>
                <a:path w="0" h="635">
                  <a:moveTo>
                    <a:pt x="0" y="25"/>
                  </a:moveTo>
                  <a:lnTo>
                    <a:pt x="0" y="0"/>
                  </a:lnTo>
                </a:path>
              </a:pathLst>
            </a:custGeom>
            <a:ln w="3175">
              <a:solidFill>
                <a:srgbClr val="231F20"/>
              </a:solidFill>
            </a:ln>
          </p:spPr>
          <p:txBody>
            <a:bodyPr wrap="square" lIns="0" tIns="0" rIns="0" bIns="0" rtlCol="0"/>
            <a:lstStyle/>
            <a:p/>
          </p:txBody>
        </p:sp>
        <p:sp>
          <p:nvSpPr>
            <p:cNvPr id="7765" name="object 7765" descr=""/>
            <p:cNvSpPr/>
            <p:nvPr/>
          </p:nvSpPr>
          <p:spPr>
            <a:xfrm>
              <a:off x="5636549" y="2384486"/>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766" name="object 7766" descr=""/>
            <p:cNvSpPr/>
            <p:nvPr/>
          </p:nvSpPr>
          <p:spPr>
            <a:xfrm>
              <a:off x="5636872" y="2384647"/>
              <a:ext cx="0" cy="635"/>
            </a:xfrm>
            <a:custGeom>
              <a:avLst/>
              <a:gdLst/>
              <a:ahLst/>
              <a:cxnLst/>
              <a:rect l="l" t="t" r="r" b="b"/>
              <a:pathLst>
                <a:path w="0" h="635">
                  <a:moveTo>
                    <a:pt x="0" y="25"/>
                  </a:moveTo>
                </a:path>
              </a:pathLst>
            </a:custGeom>
            <a:ln w="3175">
              <a:solidFill>
                <a:srgbClr val="231F20"/>
              </a:solidFill>
            </a:ln>
          </p:spPr>
          <p:txBody>
            <a:bodyPr wrap="square" lIns="0" tIns="0" rIns="0" bIns="0" rtlCol="0"/>
            <a:lstStyle/>
            <a:p/>
          </p:txBody>
        </p:sp>
        <p:sp>
          <p:nvSpPr>
            <p:cNvPr id="7767" name="object 7767" descr=""/>
            <p:cNvSpPr/>
            <p:nvPr/>
          </p:nvSpPr>
          <p:spPr>
            <a:xfrm>
              <a:off x="5636207" y="2384907"/>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768" name="object 7768" descr=""/>
            <p:cNvSpPr/>
            <p:nvPr/>
          </p:nvSpPr>
          <p:spPr>
            <a:xfrm>
              <a:off x="5636196" y="2384623"/>
              <a:ext cx="635" cy="635"/>
            </a:xfrm>
            <a:custGeom>
              <a:avLst/>
              <a:gdLst/>
              <a:ahLst/>
              <a:cxnLst/>
              <a:rect l="l" t="t" r="r" b="b"/>
              <a:pathLst>
                <a:path w="635" h="635">
                  <a:moveTo>
                    <a:pt x="0" y="25"/>
                  </a:moveTo>
                </a:path>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7769" name="object 7769" descr=""/>
            <p:cNvSpPr/>
            <p:nvPr/>
          </p:nvSpPr>
          <p:spPr>
            <a:xfrm>
              <a:off x="5640406" y="2383726"/>
              <a:ext cx="0" cy="635"/>
            </a:xfrm>
            <a:custGeom>
              <a:avLst/>
              <a:gdLst/>
              <a:ahLst/>
              <a:cxnLst/>
              <a:rect l="l" t="t" r="r" b="b"/>
              <a:pathLst>
                <a:path w="0" h="635">
                  <a:moveTo>
                    <a:pt x="0" y="165"/>
                  </a:moveTo>
                  <a:lnTo>
                    <a:pt x="0" y="0"/>
                  </a:lnTo>
                </a:path>
              </a:pathLst>
            </a:custGeom>
            <a:ln w="3175">
              <a:solidFill>
                <a:srgbClr val="231F20"/>
              </a:solidFill>
            </a:ln>
          </p:spPr>
          <p:txBody>
            <a:bodyPr wrap="square" lIns="0" tIns="0" rIns="0" bIns="0" rtlCol="0"/>
            <a:lstStyle/>
            <a:p/>
          </p:txBody>
        </p:sp>
        <p:sp>
          <p:nvSpPr>
            <p:cNvPr id="7770" name="object 7770" descr=""/>
            <p:cNvSpPr/>
            <p:nvPr/>
          </p:nvSpPr>
          <p:spPr>
            <a:xfrm>
              <a:off x="5640393" y="2383735"/>
              <a:ext cx="635" cy="635"/>
            </a:xfrm>
            <a:custGeom>
              <a:avLst/>
              <a:gdLst/>
              <a:ahLst/>
              <a:cxnLst/>
              <a:rect l="l" t="t" r="r" b="b"/>
              <a:pathLst>
                <a:path w="635" h="635">
                  <a:moveTo>
                    <a:pt x="0" y="317"/>
                  </a:moveTo>
                  <a:lnTo>
                    <a:pt x="12" y="101"/>
                  </a:lnTo>
                </a:path>
                <a:path w="635" h="635">
                  <a:moveTo>
                    <a:pt x="0" y="317"/>
                  </a:moveTo>
                  <a:lnTo>
                    <a:pt x="12" y="126"/>
                  </a:lnTo>
                </a:path>
              </a:pathLst>
            </a:custGeom>
            <a:ln w="3175">
              <a:solidFill>
                <a:srgbClr val="231F20"/>
              </a:solidFill>
            </a:ln>
          </p:spPr>
          <p:txBody>
            <a:bodyPr wrap="square" lIns="0" tIns="0" rIns="0" bIns="0" rtlCol="0"/>
            <a:lstStyle/>
            <a:p/>
          </p:txBody>
        </p:sp>
        <p:sp>
          <p:nvSpPr>
            <p:cNvPr id="7771" name="object 7771" descr=""/>
            <p:cNvSpPr/>
            <p:nvPr/>
          </p:nvSpPr>
          <p:spPr>
            <a:xfrm>
              <a:off x="5640647" y="2384062"/>
              <a:ext cx="635" cy="635"/>
            </a:xfrm>
            <a:custGeom>
              <a:avLst/>
              <a:gdLst/>
              <a:ahLst/>
              <a:cxnLst/>
              <a:rect l="l" t="t" r="r" b="b"/>
              <a:pathLst>
                <a:path w="635" h="635">
                  <a:moveTo>
                    <a:pt x="0" y="114"/>
                  </a:moveTo>
                  <a:lnTo>
                    <a:pt x="12" y="0"/>
                  </a:lnTo>
                </a:path>
              </a:pathLst>
            </a:custGeom>
            <a:ln w="3175">
              <a:solidFill>
                <a:srgbClr val="231F20"/>
              </a:solidFill>
            </a:ln>
          </p:spPr>
          <p:txBody>
            <a:bodyPr wrap="square" lIns="0" tIns="0" rIns="0" bIns="0" rtlCol="0"/>
            <a:lstStyle/>
            <a:p/>
          </p:txBody>
        </p:sp>
        <p:sp>
          <p:nvSpPr>
            <p:cNvPr id="7772" name="object 7772" descr=""/>
            <p:cNvSpPr/>
            <p:nvPr/>
          </p:nvSpPr>
          <p:spPr>
            <a:xfrm>
              <a:off x="5640376" y="2384125"/>
              <a:ext cx="0" cy="635"/>
            </a:xfrm>
            <a:custGeom>
              <a:avLst/>
              <a:gdLst/>
              <a:ahLst/>
              <a:cxnLst/>
              <a:rect l="l" t="t" r="r" b="b"/>
              <a:pathLst>
                <a:path w="0" h="635">
                  <a:moveTo>
                    <a:pt x="0" y="63"/>
                  </a:moveTo>
                </a:path>
              </a:pathLst>
            </a:custGeom>
            <a:ln w="3175">
              <a:solidFill>
                <a:srgbClr val="231F20"/>
              </a:solidFill>
            </a:ln>
          </p:spPr>
          <p:txBody>
            <a:bodyPr wrap="square" lIns="0" tIns="0" rIns="0" bIns="0" rtlCol="0"/>
            <a:lstStyle/>
            <a:p/>
          </p:txBody>
        </p:sp>
        <p:sp>
          <p:nvSpPr>
            <p:cNvPr id="7773" name="object 7773" descr=""/>
            <p:cNvSpPr/>
            <p:nvPr/>
          </p:nvSpPr>
          <p:spPr>
            <a:xfrm>
              <a:off x="5636945" y="2384623"/>
              <a:ext cx="635" cy="635"/>
            </a:xfrm>
            <a:custGeom>
              <a:avLst/>
              <a:gdLst/>
              <a:ahLst/>
              <a:cxnLst/>
              <a:rect l="l" t="t" r="r" b="b"/>
              <a:pathLst>
                <a:path w="635" h="635">
                  <a:moveTo>
                    <a:pt x="0" y="25"/>
                  </a:moveTo>
                </a:path>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7774" name="object 7774" descr=""/>
            <p:cNvSpPr/>
            <p:nvPr/>
          </p:nvSpPr>
          <p:spPr>
            <a:xfrm>
              <a:off x="5637089" y="2384572"/>
              <a:ext cx="635" cy="635"/>
            </a:xfrm>
            <a:custGeom>
              <a:avLst/>
              <a:gdLst/>
              <a:ahLst/>
              <a:cxnLst/>
              <a:rect l="l" t="t" r="r" b="b"/>
              <a:pathLst>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7775" name="object 7775" descr=""/>
            <p:cNvSpPr/>
            <p:nvPr/>
          </p:nvSpPr>
          <p:spPr>
            <a:xfrm>
              <a:off x="5637250" y="2384684"/>
              <a:ext cx="635" cy="635"/>
            </a:xfrm>
            <a:custGeom>
              <a:avLst/>
              <a:gdLst/>
              <a:ahLst/>
              <a:cxnLst/>
              <a:rect l="l" t="t" r="r" b="b"/>
              <a:pathLst>
                <a:path w="635" h="635">
                  <a:moveTo>
                    <a:pt x="0" y="50"/>
                  </a:moveTo>
                </a:path>
                <a:path w="635" h="635">
                  <a:moveTo>
                    <a:pt x="0" y="50"/>
                  </a:moveTo>
                </a:path>
                <a:path w="635" h="635">
                  <a:moveTo>
                    <a:pt x="0" y="50"/>
                  </a:moveTo>
                </a:path>
              </a:pathLst>
            </a:custGeom>
            <a:ln w="3175">
              <a:solidFill>
                <a:srgbClr val="231F20"/>
              </a:solidFill>
            </a:ln>
          </p:spPr>
          <p:txBody>
            <a:bodyPr wrap="square" lIns="0" tIns="0" rIns="0" bIns="0" rtlCol="0"/>
            <a:lstStyle/>
            <a:p/>
          </p:txBody>
        </p:sp>
        <p:sp>
          <p:nvSpPr>
            <p:cNvPr id="7776" name="object 7776" descr=""/>
            <p:cNvSpPr/>
            <p:nvPr/>
          </p:nvSpPr>
          <p:spPr>
            <a:xfrm>
              <a:off x="5638957" y="2375172"/>
              <a:ext cx="635" cy="635"/>
            </a:xfrm>
            <a:custGeom>
              <a:avLst/>
              <a:gdLst/>
              <a:ahLst/>
              <a:cxnLst/>
              <a:rect l="l" t="t" r="r" b="b"/>
              <a:pathLst>
                <a:path w="635" h="635">
                  <a:moveTo>
                    <a:pt x="190" y="50"/>
                  </a:moveTo>
                  <a:lnTo>
                    <a:pt x="12" y="0"/>
                  </a:lnTo>
                </a:path>
                <a:path w="635" h="635">
                  <a:moveTo>
                    <a:pt x="190" y="50"/>
                  </a:moveTo>
                  <a:lnTo>
                    <a:pt x="0" y="0"/>
                  </a:lnTo>
                </a:path>
                <a:path w="635" h="635">
                  <a:moveTo>
                    <a:pt x="190" y="50"/>
                  </a:moveTo>
                </a:path>
                <a:path w="635" h="635">
                  <a:moveTo>
                    <a:pt x="190" y="50"/>
                  </a:moveTo>
                </a:path>
              </a:pathLst>
            </a:custGeom>
            <a:ln w="3175">
              <a:solidFill>
                <a:srgbClr val="231F20"/>
              </a:solidFill>
            </a:ln>
          </p:spPr>
          <p:txBody>
            <a:bodyPr wrap="square" lIns="0" tIns="0" rIns="0" bIns="0" rtlCol="0"/>
            <a:lstStyle/>
            <a:p/>
          </p:txBody>
        </p:sp>
        <p:sp>
          <p:nvSpPr>
            <p:cNvPr id="7777" name="object 7777" descr=""/>
            <p:cNvSpPr/>
            <p:nvPr/>
          </p:nvSpPr>
          <p:spPr>
            <a:xfrm>
              <a:off x="5636896" y="2381659"/>
              <a:ext cx="635" cy="635"/>
            </a:xfrm>
            <a:custGeom>
              <a:avLst/>
              <a:gdLst/>
              <a:ahLst/>
              <a:cxnLst/>
              <a:rect l="l" t="t" r="r" b="b"/>
              <a:pathLst>
                <a:path w="635" h="635">
                  <a:moveTo>
                    <a:pt x="12" y="0"/>
                  </a:moveTo>
                  <a:lnTo>
                    <a:pt x="0" y="177"/>
                  </a:lnTo>
                </a:path>
                <a:path w="635" h="635">
                  <a:moveTo>
                    <a:pt x="12" y="0"/>
                  </a:moveTo>
                </a:path>
                <a:path w="635" h="635">
                  <a:moveTo>
                    <a:pt x="12" y="0"/>
                  </a:moveTo>
                </a:path>
                <a:path w="635" h="635">
                  <a:moveTo>
                    <a:pt x="12" y="0"/>
                  </a:moveTo>
                </a:path>
                <a:path w="635" h="635">
                  <a:moveTo>
                    <a:pt x="12" y="0"/>
                  </a:moveTo>
                </a:path>
              </a:pathLst>
            </a:custGeom>
            <a:ln w="3175">
              <a:solidFill>
                <a:srgbClr val="231F20"/>
              </a:solidFill>
            </a:ln>
          </p:spPr>
          <p:txBody>
            <a:bodyPr wrap="square" lIns="0" tIns="0" rIns="0" bIns="0" rtlCol="0"/>
            <a:lstStyle/>
            <a:p/>
          </p:txBody>
        </p:sp>
        <p:sp>
          <p:nvSpPr>
            <p:cNvPr id="7778" name="object 7778" descr=""/>
            <p:cNvSpPr/>
            <p:nvPr/>
          </p:nvSpPr>
          <p:spPr>
            <a:xfrm>
              <a:off x="5635792" y="2381708"/>
              <a:ext cx="635" cy="635"/>
            </a:xfrm>
            <a:custGeom>
              <a:avLst/>
              <a:gdLst/>
              <a:ahLst/>
              <a:cxnLst/>
              <a:rect l="l" t="t" r="r" b="b"/>
              <a:pathLst>
                <a:path w="635" h="635">
                  <a:moveTo>
                    <a:pt x="25" y="0"/>
                  </a:moveTo>
                </a:path>
                <a:path w="635" h="635">
                  <a:moveTo>
                    <a:pt x="25" y="0"/>
                  </a:moveTo>
                  <a:lnTo>
                    <a:pt x="0" y="165"/>
                  </a:lnTo>
                </a:path>
              </a:pathLst>
            </a:custGeom>
            <a:ln w="3175">
              <a:solidFill>
                <a:srgbClr val="231F20"/>
              </a:solidFill>
            </a:ln>
          </p:spPr>
          <p:txBody>
            <a:bodyPr wrap="square" lIns="0" tIns="0" rIns="0" bIns="0" rtlCol="0"/>
            <a:lstStyle/>
            <a:p/>
          </p:txBody>
        </p:sp>
        <p:sp>
          <p:nvSpPr>
            <p:cNvPr id="7779" name="object 7779" descr=""/>
            <p:cNvSpPr/>
            <p:nvPr/>
          </p:nvSpPr>
          <p:spPr>
            <a:xfrm>
              <a:off x="5637436" y="238173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780" name="object 7780" descr=""/>
            <p:cNvSpPr/>
            <p:nvPr/>
          </p:nvSpPr>
          <p:spPr>
            <a:xfrm>
              <a:off x="5636350" y="238173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781" name="object 7781" descr=""/>
            <p:cNvSpPr/>
            <p:nvPr/>
          </p:nvSpPr>
          <p:spPr>
            <a:xfrm>
              <a:off x="5641173" y="2381807"/>
              <a:ext cx="635" cy="635"/>
            </a:xfrm>
            <a:custGeom>
              <a:avLst/>
              <a:gdLst/>
              <a:ahLst/>
              <a:cxnLst/>
              <a:rect l="l" t="t" r="r" b="b"/>
              <a:pathLst>
                <a:path w="635" h="635">
                  <a:moveTo>
                    <a:pt x="50" y="12"/>
                  </a:moveTo>
                </a:path>
                <a:path w="635" h="635">
                  <a:moveTo>
                    <a:pt x="50" y="12"/>
                  </a:moveTo>
                </a:path>
              </a:pathLst>
            </a:custGeom>
            <a:ln w="3175">
              <a:solidFill>
                <a:srgbClr val="231F20"/>
              </a:solidFill>
            </a:ln>
          </p:spPr>
          <p:txBody>
            <a:bodyPr wrap="square" lIns="0" tIns="0" rIns="0" bIns="0" rtlCol="0"/>
            <a:lstStyle/>
            <a:p/>
          </p:txBody>
        </p:sp>
        <p:sp>
          <p:nvSpPr>
            <p:cNvPr id="7782" name="object 7782" descr=""/>
            <p:cNvSpPr/>
            <p:nvPr/>
          </p:nvSpPr>
          <p:spPr>
            <a:xfrm>
              <a:off x="5641201" y="2384152"/>
              <a:ext cx="635" cy="635"/>
            </a:xfrm>
            <a:custGeom>
              <a:avLst/>
              <a:gdLst/>
              <a:ahLst/>
              <a:cxnLst/>
              <a:rect l="l" t="t" r="r" b="b"/>
              <a:pathLst>
                <a:path w="635" h="635">
                  <a:moveTo>
                    <a:pt x="190" y="0"/>
                  </a:moveTo>
                  <a:lnTo>
                    <a:pt x="0" y="38"/>
                  </a:lnTo>
                </a:path>
                <a:path w="635" h="635">
                  <a:moveTo>
                    <a:pt x="190" y="0"/>
                  </a:moveTo>
                  <a:lnTo>
                    <a:pt x="0" y="38"/>
                  </a:lnTo>
                </a:path>
              </a:pathLst>
            </a:custGeom>
            <a:ln w="3175">
              <a:solidFill>
                <a:srgbClr val="231F20"/>
              </a:solidFill>
            </a:ln>
          </p:spPr>
          <p:txBody>
            <a:bodyPr wrap="square" lIns="0" tIns="0" rIns="0" bIns="0" rtlCol="0"/>
            <a:lstStyle/>
            <a:p/>
          </p:txBody>
        </p:sp>
        <p:sp>
          <p:nvSpPr>
            <p:cNvPr id="7783" name="object 7783" descr=""/>
            <p:cNvSpPr/>
            <p:nvPr/>
          </p:nvSpPr>
          <p:spPr>
            <a:xfrm>
              <a:off x="5636623" y="2383891"/>
              <a:ext cx="0" cy="635"/>
            </a:xfrm>
            <a:custGeom>
              <a:avLst/>
              <a:gdLst/>
              <a:ahLst/>
              <a:cxnLst/>
              <a:rect l="l" t="t" r="r" b="b"/>
              <a:pathLst>
                <a:path w="0" h="635">
                  <a:moveTo>
                    <a:pt x="0" y="0"/>
                  </a:moveTo>
                  <a:lnTo>
                    <a:pt x="0" y="190"/>
                  </a:lnTo>
                </a:path>
              </a:pathLst>
            </a:custGeom>
            <a:ln w="3175">
              <a:solidFill>
                <a:srgbClr val="231F20"/>
              </a:solidFill>
            </a:ln>
          </p:spPr>
          <p:txBody>
            <a:bodyPr wrap="square" lIns="0" tIns="0" rIns="0" bIns="0" rtlCol="0"/>
            <a:lstStyle/>
            <a:p/>
          </p:txBody>
        </p:sp>
        <p:sp>
          <p:nvSpPr>
            <p:cNvPr id="7784" name="object 7784" descr=""/>
            <p:cNvSpPr/>
            <p:nvPr/>
          </p:nvSpPr>
          <p:spPr>
            <a:xfrm>
              <a:off x="5636902" y="2384053"/>
              <a:ext cx="0" cy="635"/>
            </a:xfrm>
            <a:custGeom>
              <a:avLst/>
              <a:gdLst/>
              <a:ahLst/>
              <a:cxnLst/>
              <a:rect l="l" t="t" r="r" b="b"/>
              <a:pathLst>
                <a:path w="0" h="635">
                  <a:moveTo>
                    <a:pt x="0" y="0"/>
                  </a:moveTo>
                </a:path>
                <a:path w="0" h="635">
                  <a:moveTo>
                    <a:pt x="0" y="0"/>
                  </a:moveTo>
                </a:path>
              </a:pathLst>
            </a:custGeom>
            <a:ln w="3175">
              <a:solidFill>
                <a:srgbClr val="231F20"/>
              </a:solidFill>
            </a:ln>
          </p:spPr>
          <p:txBody>
            <a:bodyPr wrap="square" lIns="0" tIns="0" rIns="0" bIns="0" rtlCol="0"/>
            <a:lstStyle/>
            <a:p/>
          </p:txBody>
        </p:sp>
        <p:sp>
          <p:nvSpPr>
            <p:cNvPr id="7785" name="object 7785" descr=""/>
            <p:cNvSpPr/>
            <p:nvPr/>
          </p:nvSpPr>
          <p:spPr>
            <a:xfrm>
              <a:off x="5637436" y="2383730"/>
              <a:ext cx="635" cy="635"/>
            </a:xfrm>
            <a:custGeom>
              <a:avLst/>
              <a:gdLst/>
              <a:ahLst/>
              <a:cxnLst/>
              <a:rect l="l" t="t" r="r" b="b"/>
              <a:pathLst>
                <a:path w="635" h="635">
                  <a:moveTo>
                    <a:pt x="0" y="0"/>
                  </a:moveTo>
                  <a:lnTo>
                    <a:pt x="0" y="215"/>
                  </a:lnTo>
                </a:path>
              </a:pathLst>
            </a:custGeom>
            <a:ln w="3175">
              <a:solidFill>
                <a:srgbClr val="231F20"/>
              </a:solidFill>
            </a:ln>
          </p:spPr>
          <p:txBody>
            <a:bodyPr wrap="square" lIns="0" tIns="0" rIns="0" bIns="0" rtlCol="0"/>
            <a:lstStyle/>
            <a:p/>
          </p:txBody>
        </p:sp>
        <p:sp>
          <p:nvSpPr>
            <p:cNvPr id="7786" name="object 7786" descr=""/>
            <p:cNvSpPr/>
            <p:nvPr/>
          </p:nvSpPr>
          <p:spPr>
            <a:xfrm>
              <a:off x="5644195" y="2383726"/>
              <a:ext cx="0" cy="635"/>
            </a:xfrm>
            <a:custGeom>
              <a:avLst/>
              <a:gdLst/>
              <a:ahLst/>
              <a:cxnLst/>
              <a:rect l="l" t="t" r="r" b="b"/>
              <a:pathLst>
                <a:path w="0" h="635">
                  <a:moveTo>
                    <a:pt x="0" y="165"/>
                  </a:moveTo>
                  <a:lnTo>
                    <a:pt x="0" y="0"/>
                  </a:lnTo>
                </a:path>
                <a:path w="0" h="635">
                  <a:moveTo>
                    <a:pt x="0" y="165"/>
                  </a:moveTo>
                  <a:lnTo>
                    <a:pt x="0" y="0"/>
                  </a:lnTo>
                </a:path>
              </a:pathLst>
            </a:custGeom>
            <a:ln w="3175">
              <a:solidFill>
                <a:srgbClr val="231F20"/>
              </a:solidFill>
            </a:ln>
          </p:spPr>
          <p:txBody>
            <a:bodyPr wrap="square" lIns="0" tIns="0" rIns="0" bIns="0" rtlCol="0"/>
            <a:lstStyle/>
            <a:p/>
          </p:txBody>
        </p:sp>
        <p:sp>
          <p:nvSpPr>
            <p:cNvPr id="7787" name="object 7787" descr=""/>
            <p:cNvSpPr/>
            <p:nvPr/>
          </p:nvSpPr>
          <p:spPr>
            <a:xfrm>
              <a:off x="5639767" y="2384920"/>
              <a:ext cx="635" cy="635"/>
            </a:xfrm>
            <a:custGeom>
              <a:avLst/>
              <a:gdLst/>
              <a:ahLst/>
              <a:cxnLst/>
              <a:rect l="l" t="t" r="r" b="b"/>
              <a:pathLst>
                <a:path w="635" h="635">
                  <a:moveTo>
                    <a:pt x="0" y="12"/>
                  </a:moveTo>
                </a:path>
                <a:path w="635" h="635">
                  <a:moveTo>
                    <a:pt x="0" y="12"/>
                  </a:moveTo>
                  <a:lnTo>
                    <a:pt x="38" y="12"/>
                  </a:lnTo>
                </a:path>
              </a:pathLst>
            </a:custGeom>
            <a:ln w="3175">
              <a:solidFill>
                <a:srgbClr val="231F20"/>
              </a:solidFill>
            </a:ln>
          </p:spPr>
          <p:txBody>
            <a:bodyPr wrap="square" lIns="0" tIns="0" rIns="0" bIns="0" rtlCol="0"/>
            <a:lstStyle/>
            <a:p/>
          </p:txBody>
        </p:sp>
        <p:sp>
          <p:nvSpPr>
            <p:cNvPr id="7788" name="object 7788" descr=""/>
            <p:cNvSpPr/>
            <p:nvPr/>
          </p:nvSpPr>
          <p:spPr>
            <a:xfrm>
              <a:off x="5639793" y="2384636"/>
              <a:ext cx="635" cy="635"/>
            </a:xfrm>
            <a:custGeom>
              <a:avLst/>
              <a:gdLst/>
              <a:ahLst/>
              <a:cxnLst/>
              <a:rect l="l" t="t" r="r" b="b"/>
              <a:pathLst>
                <a:path w="635" h="635">
                  <a:moveTo>
                    <a:pt x="0" y="12"/>
                  </a:moveTo>
                  <a:lnTo>
                    <a:pt x="25" y="12"/>
                  </a:lnTo>
                </a:path>
                <a:path w="635" h="635">
                  <a:moveTo>
                    <a:pt x="0" y="12"/>
                  </a:moveTo>
                </a:path>
              </a:pathLst>
            </a:custGeom>
            <a:ln w="3175">
              <a:solidFill>
                <a:srgbClr val="231F20"/>
              </a:solidFill>
            </a:ln>
          </p:spPr>
          <p:txBody>
            <a:bodyPr wrap="square" lIns="0" tIns="0" rIns="0" bIns="0" rtlCol="0"/>
            <a:lstStyle/>
            <a:p/>
          </p:txBody>
        </p:sp>
        <p:sp>
          <p:nvSpPr>
            <p:cNvPr id="7789" name="object 7789" descr=""/>
            <p:cNvSpPr/>
            <p:nvPr/>
          </p:nvSpPr>
          <p:spPr>
            <a:xfrm>
              <a:off x="5639823" y="2384896"/>
              <a:ext cx="635" cy="635"/>
            </a:xfrm>
            <a:custGeom>
              <a:avLst/>
              <a:gdLst/>
              <a:ahLst/>
              <a:cxnLst/>
              <a:rect l="l" t="t" r="r" b="b"/>
              <a:pathLst>
                <a:path w="635" h="635">
                  <a:moveTo>
                    <a:pt x="0" y="12"/>
                  </a:moveTo>
                </a:path>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7790" name="object 7790" descr=""/>
            <p:cNvSpPr/>
            <p:nvPr/>
          </p:nvSpPr>
          <p:spPr>
            <a:xfrm>
              <a:off x="5639903" y="238459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791" name="object 7791" descr=""/>
            <p:cNvSpPr/>
            <p:nvPr/>
          </p:nvSpPr>
          <p:spPr>
            <a:xfrm>
              <a:off x="5641064" y="238451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792" name="object 7792" descr=""/>
            <p:cNvSpPr/>
            <p:nvPr/>
          </p:nvSpPr>
          <p:spPr>
            <a:xfrm>
              <a:off x="5639997" y="2384808"/>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793" name="object 7793" descr=""/>
            <p:cNvSpPr/>
            <p:nvPr/>
          </p:nvSpPr>
          <p:spPr>
            <a:xfrm>
              <a:off x="5640412" y="2381659"/>
              <a:ext cx="635" cy="635"/>
            </a:xfrm>
            <a:custGeom>
              <a:avLst/>
              <a:gdLst/>
              <a:ahLst/>
              <a:cxnLst/>
              <a:rect l="l" t="t" r="r" b="b"/>
              <a:pathLst>
                <a:path w="635" h="635">
                  <a:moveTo>
                    <a:pt x="12" y="0"/>
                  </a:moveTo>
                  <a:lnTo>
                    <a:pt x="0" y="177"/>
                  </a:lnTo>
                </a:path>
              </a:pathLst>
            </a:custGeom>
            <a:ln w="3175">
              <a:solidFill>
                <a:srgbClr val="231F20"/>
              </a:solidFill>
            </a:ln>
          </p:spPr>
          <p:txBody>
            <a:bodyPr wrap="square" lIns="0" tIns="0" rIns="0" bIns="0" rtlCol="0"/>
            <a:lstStyle/>
            <a:p/>
          </p:txBody>
        </p:sp>
        <p:sp>
          <p:nvSpPr>
            <p:cNvPr id="7794" name="object 7794" descr=""/>
            <p:cNvSpPr/>
            <p:nvPr/>
          </p:nvSpPr>
          <p:spPr>
            <a:xfrm>
              <a:off x="5640685" y="2381745"/>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795" name="object 7795" descr=""/>
            <p:cNvSpPr/>
            <p:nvPr/>
          </p:nvSpPr>
          <p:spPr>
            <a:xfrm>
              <a:off x="5640430" y="2381560"/>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796" name="object 7796" descr=""/>
            <p:cNvSpPr/>
            <p:nvPr/>
          </p:nvSpPr>
          <p:spPr>
            <a:xfrm>
              <a:off x="5640691" y="2381560"/>
              <a:ext cx="635" cy="635"/>
            </a:xfrm>
            <a:custGeom>
              <a:avLst/>
              <a:gdLst/>
              <a:ahLst/>
              <a:cxnLst/>
              <a:rect l="l" t="t" r="r" b="b"/>
              <a:pathLst>
                <a:path w="635" h="635">
                  <a:moveTo>
                    <a:pt x="25" y="0"/>
                  </a:moveTo>
                  <a:lnTo>
                    <a:pt x="0" y="190"/>
                  </a:lnTo>
                </a:path>
              </a:pathLst>
            </a:custGeom>
            <a:ln w="3175">
              <a:solidFill>
                <a:srgbClr val="231F20"/>
              </a:solidFill>
            </a:ln>
          </p:spPr>
          <p:txBody>
            <a:bodyPr wrap="square" lIns="0" tIns="0" rIns="0" bIns="0" rtlCol="0"/>
            <a:lstStyle/>
            <a:p/>
          </p:txBody>
        </p:sp>
        <p:sp>
          <p:nvSpPr>
            <p:cNvPr id="7797" name="object 7797" descr=""/>
            <p:cNvSpPr/>
            <p:nvPr/>
          </p:nvSpPr>
          <p:spPr>
            <a:xfrm>
              <a:off x="5641460" y="2384436"/>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7798" name="object 7798" descr=""/>
            <p:cNvSpPr/>
            <p:nvPr/>
          </p:nvSpPr>
          <p:spPr>
            <a:xfrm>
              <a:off x="5641008" y="238474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799" name="object 7799" descr=""/>
            <p:cNvSpPr/>
            <p:nvPr/>
          </p:nvSpPr>
          <p:spPr>
            <a:xfrm>
              <a:off x="5641286" y="2384883"/>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800" name="object 7800" descr=""/>
            <p:cNvSpPr/>
            <p:nvPr/>
          </p:nvSpPr>
          <p:spPr>
            <a:xfrm>
              <a:off x="5635873" y="2381696"/>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801" name="object 7801" descr=""/>
            <p:cNvSpPr/>
            <p:nvPr/>
          </p:nvSpPr>
          <p:spPr>
            <a:xfrm>
              <a:off x="5639007" y="2374885"/>
              <a:ext cx="635" cy="635"/>
            </a:xfrm>
            <a:custGeom>
              <a:avLst/>
              <a:gdLst/>
              <a:ahLst/>
              <a:cxnLst/>
              <a:rect l="l" t="t" r="r" b="b"/>
              <a:pathLst>
                <a:path w="635" h="635">
                  <a:moveTo>
                    <a:pt x="165" y="88"/>
                  </a:moveTo>
                  <a:lnTo>
                    <a:pt x="0" y="0"/>
                  </a:lnTo>
                </a:path>
              </a:pathLst>
            </a:custGeom>
            <a:ln w="3175">
              <a:solidFill>
                <a:srgbClr val="231F20"/>
              </a:solidFill>
            </a:ln>
          </p:spPr>
          <p:txBody>
            <a:bodyPr wrap="square" lIns="0" tIns="0" rIns="0" bIns="0" rtlCol="0"/>
            <a:lstStyle/>
            <a:p/>
          </p:txBody>
        </p:sp>
        <p:sp>
          <p:nvSpPr>
            <p:cNvPr id="7802" name="object 7802" descr=""/>
            <p:cNvSpPr/>
            <p:nvPr/>
          </p:nvSpPr>
          <p:spPr>
            <a:xfrm>
              <a:off x="5640359" y="2372441"/>
              <a:ext cx="635" cy="635"/>
            </a:xfrm>
            <a:custGeom>
              <a:avLst/>
              <a:gdLst/>
              <a:ahLst/>
              <a:cxnLst/>
              <a:rect l="l" t="t" r="r" b="b"/>
              <a:pathLst>
                <a:path w="635" h="635">
                  <a:moveTo>
                    <a:pt x="165" y="101"/>
                  </a:moveTo>
                  <a:lnTo>
                    <a:pt x="0" y="0"/>
                  </a:lnTo>
                </a:path>
              </a:pathLst>
            </a:custGeom>
            <a:ln w="3175">
              <a:solidFill>
                <a:srgbClr val="231F20"/>
              </a:solidFill>
            </a:ln>
          </p:spPr>
          <p:txBody>
            <a:bodyPr wrap="square" lIns="0" tIns="0" rIns="0" bIns="0" rtlCol="0"/>
            <a:lstStyle/>
            <a:p/>
          </p:txBody>
        </p:sp>
        <p:sp>
          <p:nvSpPr>
            <p:cNvPr id="7803" name="object 7803" descr=""/>
            <p:cNvSpPr/>
            <p:nvPr/>
          </p:nvSpPr>
          <p:spPr>
            <a:xfrm>
              <a:off x="5639007" y="2374885"/>
              <a:ext cx="635" cy="635"/>
            </a:xfrm>
            <a:custGeom>
              <a:avLst/>
              <a:gdLst/>
              <a:ahLst/>
              <a:cxnLst/>
              <a:rect l="l" t="t" r="r" b="b"/>
              <a:pathLst>
                <a:path w="635" h="635">
                  <a:moveTo>
                    <a:pt x="165" y="88"/>
                  </a:moveTo>
                  <a:lnTo>
                    <a:pt x="0" y="0"/>
                  </a:lnTo>
                </a:path>
              </a:pathLst>
            </a:custGeom>
            <a:ln w="3175">
              <a:solidFill>
                <a:srgbClr val="231F20"/>
              </a:solidFill>
            </a:ln>
          </p:spPr>
          <p:txBody>
            <a:bodyPr wrap="square" lIns="0" tIns="0" rIns="0" bIns="0" rtlCol="0"/>
            <a:lstStyle/>
            <a:p/>
          </p:txBody>
        </p:sp>
        <p:sp>
          <p:nvSpPr>
            <p:cNvPr id="7804" name="object 7804" descr=""/>
            <p:cNvSpPr/>
            <p:nvPr/>
          </p:nvSpPr>
          <p:spPr>
            <a:xfrm>
              <a:off x="5640346" y="2372441"/>
              <a:ext cx="635" cy="635"/>
            </a:xfrm>
            <a:custGeom>
              <a:avLst/>
              <a:gdLst/>
              <a:ahLst/>
              <a:cxnLst/>
              <a:rect l="l" t="t" r="r" b="b"/>
              <a:pathLst>
                <a:path w="635" h="635">
                  <a:moveTo>
                    <a:pt x="177" y="101"/>
                  </a:moveTo>
                  <a:lnTo>
                    <a:pt x="0" y="0"/>
                  </a:lnTo>
                </a:path>
              </a:pathLst>
            </a:custGeom>
            <a:ln w="3175">
              <a:solidFill>
                <a:srgbClr val="231F20"/>
              </a:solidFill>
            </a:ln>
          </p:spPr>
          <p:txBody>
            <a:bodyPr wrap="square" lIns="0" tIns="0" rIns="0" bIns="0" rtlCol="0"/>
            <a:lstStyle/>
            <a:p/>
          </p:txBody>
        </p:sp>
        <p:sp>
          <p:nvSpPr>
            <p:cNvPr id="7805" name="object 7805" descr=""/>
            <p:cNvSpPr/>
            <p:nvPr/>
          </p:nvSpPr>
          <p:spPr>
            <a:xfrm>
              <a:off x="5642754" y="2375023"/>
              <a:ext cx="635" cy="635"/>
            </a:xfrm>
            <a:custGeom>
              <a:avLst/>
              <a:gdLst/>
              <a:ahLst/>
              <a:cxnLst/>
              <a:rect l="l" t="t" r="r" b="b"/>
              <a:pathLst>
                <a:path w="635" h="635">
                  <a:moveTo>
                    <a:pt x="88" y="25"/>
                  </a:moveTo>
                </a:path>
                <a:path w="635" h="635">
                  <a:moveTo>
                    <a:pt x="88" y="25"/>
                  </a:moveTo>
                </a:path>
              </a:pathLst>
            </a:custGeom>
            <a:ln w="3175">
              <a:solidFill>
                <a:srgbClr val="231F20"/>
              </a:solidFill>
            </a:ln>
          </p:spPr>
          <p:txBody>
            <a:bodyPr wrap="square" lIns="0" tIns="0" rIns="0" bIns="0" rtlCol="0"/>
            <a:lstStyle/>
            <a:p/>
          </p:txBody>
        </p:sp>
        <p:sp>
          <p:nvSpPr>
            <p:cNvPr id="7806" name="object 7806" descr=""/>
            <p:cNvSpPr/>
            <p:nvPr/>
          </p:nvSpPr>
          <p:spPr>
            <a:xfrm>
              <a:off x="5639109" y="2374838"/>
              <a:ext cx="635" cy="635"/>
            </a:xfrm>
            <a:custGeom>
              <a:avLst/>
              <a:gdLst/>
              <a:ahLst/>
              <a:cxnLst/>
              <a:rect l="l" t="t" r="r" b="b"/>
              <a:pathLst>
                <a:path w="635" h="635">
                  <a:moveTo>
                    <a:pt x="38" y="12"/>
                  </a:moveTo>
                </a:path>
                <a:path w="635" h="635">
                  <a:moveTo>
                    <a:pt x="38" y="12"/>
                  </a:moveTo>
                </a:path>
              </a:pathLst>
            </a:custGeom>
            <a:ln w="3175">
              <a:solidFill>
                <a:srgbClr val="231F20"/>
              </a:solidFill>
            </a:ln>
          </p:spPr>
          <p:txBody>
            <a:bodyPr wrap="square" lIns="0" tIns="0" rIns="0" bIns="0" rtlCol="0"/>
            <a:lstStyle/>
            <a:p/>
          </p:txBody>
        </p:sp>
        <p:sp>
          <p:nvSpPr>
            <p:cNvPr id="7807" name="object 7807" descr=""/>
            <p:cNvSpPr/>
            <p:nvPr/>
          </p:nvSpPr>
          <p:spPr>
            <a:xfrm>
              <a:off x="5640423" y="2372381"/>
              <a:ext cx="635" cy="635"/>
            </a:xfrm>
            <a:custGeom>
              <a:avLst/>
              <a:gdLst/>
              <a:ahLst/>
              <a:cxnLst/>
              <a:rect l="l" t="t" r="r" b="b"/>
              <a:pathLst>
                <a:path w="635" h="635">
                  <a:moveTo>
                    <a:pt x="76" y="38"/>
                  </a:moveTo>
                  <a:lnTo>
                    <a:pt x="0" y="0"/>
                  </a:lnTo>
                </a:path>
                <a:path w="635" h="635">
                  <a:moveTo>
                    <a:pt x="76" y="38"/>
                  </a:moveTo>
                  <a:lnTo>
                    <a:pt x="0" y="0"/>
                  </a:lnTo>
                </a:path>
              </a:pathLst>
            </a:custGeom>
            <a:ln w="3175">
              <a:solidFill>
                <a:srgbClr val="231F20"/>
              </a:solidFill>
            </a:ln>
          </p:spPr>
          <p:txBody>
            <a:bodyPr wrap="square" lIns="0" tIns="0" rIns="0" bIns="0" rtlCol="0"/>
            <a:lstStyle/>
            <a:p/>
          </p:txBody>
        </p:sp>
        <p:sp>
          <p:nvSpPr>
            <p:cNvPr id="7808" name="object 7808" descr=""/>
            <p:cNvSpPr/>
            <p:nvPr/>
          </p:nvSpPr>
          <p:spPr>
            <a:xfrm>
              <a:off x="5640280" y="2372530"/>
              <a:ext cx="635" cy="635"/>
            </a:xfrm>
            <a:custGeom>
              <a:avLst/>
              <a:gdLst/>
              <a:ahLst/>
              <a:cxnLst/>
              <a:rect l="l" t="t" r="r" b="b"/>
              <a:pathLst>
                <a:path w="635" h="635">
                  <a:moveTo>
                    <a:pt x="50" y="25"/>
                  </a:moveTo>
                </a:path>
                <a:path w="635" h="635">
                  <a:moveTo>
                    <a:pt x="50" y="25"/>
                  </a:moveTo>
                </a:path>
              </a:pathLst>
            </a:custGeom>
            <a:ln w="3175">
              <a:solidFill>
                <a:srgbClr val="231F20"/>
              </a:solidFill>
            </a:ln>
          </p:spPr>
          <p:txBody>
            <a:bodyPr wrap="square" lIns="0" tIns="0" rIns="0" bIns="0" rtlCol="0"/>
            <a:lstStyle/>
            <a:p/>
          </p:txBody>
        </p:sp>
        <p:sp>
          <p:nvSpPr>
            <p:cNvPr id="7809" name="object 7809" descr=""/>
            <p:cNvSpPr/>
            <p:nvPr/>
          </p:nvSpPr>
          <p:spPr>
            <a:xfrm>
              <a:off x="5640660" y="2372306"/>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7810" name="object 7810" descr=""/>
            <p:cNvSpPr/>
            <p:nvPr/>
          </p:nvSpPr>
          <p:spPr>
            <a:xfrm>
              <a:off x="5642439" y="2375222"/>
              <a:ext cx="635" cy="0"/>
            </a:xfrm>
            <a:custGeom>
              <a:avLst/>
              <a:gdLst/>
              <a:ahLst/>
              <a:cxnLst/>
              <a:rect l="l" t="t" r="r" b="b"/>
              <a:pathLst>
                <a:path w="635" h="0">
                  <a:moveTo>
                    <a:pt x="38" y="0"/>
                  </a:moveTo>
                  <a:lnTo>
                    <a:pt x="0" y="0"/>
                  </a:lnTo>
                </a:path>
                <a:path w="635" h="0">
                  <a:moveTo>
                    <a:pt x="38" y="0"/>
                  </a:moveTo>
                  <a:lnTo>
                    <a:pt x="0" y="0"/>
                  </a:lnTo>
                </a:path>
              </a:pathLst>
            </a:custGeom>
            <a:ln w="3175">
              <a:solidFill>
                <a:srgbClr val="231F20"/>
              </a:solidFill>
            </a:ln>
          </p:spPr>
          <p:txBody>
            <a:bodyPr wrap="square" lIns="0" tIns="0" rIns="0" bIns="0" rtlCol="0"/>
            <a:lstStyle/>
            <a:p/>
          </p:txBody>
        </p:sp>
        <p:sp>
          <p:nvSpPr>
            <p:cNvPr id="7811" name="object 7811" descr=""/>
            <p:cNvSpPr/>
            <p:nvPr/>
          </p:nvSpPr>
          <p:spPr>
            <a:xfrm>
              <a:off x="5638737" y="2374961"/>
              <a:ext cx="635" cy="635"/>
            </a:xfrm>
            <a:custGeom>
              <a:avLst/>
              <a:gdLst/>
              <a:ahLst/>
              <a:cxnLst/>
              <a:rect l="l" t="t" r="r" b="b"/>
              <a:pathLst>
                <a:path w="635" h="635">
                  <a:moveTo>
                    <a:pt x="25" y="12"/>
                  </a:moveTo>
                </a:path>
                <a:path w="635" h="635">
                  <a:moveTo>
                    <a:pt x="25" y="12"/>
                  </a:moveTo>
                </a:path>
              </a:pathLst>
            </a:custGeom>
            <a:ln w="3175">
              <a:solidFill>
                <a:srgbClr val="231F20"/>
              </a:solidFill>
            </a:ln>
          </p:spPr>
          <p:txBody>
            <a:bodyPr wrap="square" lIns="0" tIns="0" rIns="0" bIns="0" rtlCol="0"/>
            <a:lstStyle/>
            <a:p/>
          </p:txBody>
        </p:sp>
        <p:sp>
          <p:nvSpPr>
            <p:cNvPr id="7812" name="object 7812" descr=""/>
            <p:cNvSpPr/>
            <p:nvPr/>
          </p:nvSpPr>
          <p:spPr>
            <a:xfrm>
              <a:off x="5642805" y="2374874"/>
              <a:ext cx="635" cy="635"/>
            </a:xfrm>
            <a:custGeom>
              <a:avLst/>
              <a:gdLst/>
              <a:ahLst/>
              <a:cxnLst/>
              <a:rect l="l" t="t" r="r" b="b"/>
              <a:pathLst>
                <a:path w="635" h="635">
                  <a:moveTo>
                    <a:pt x="38" y="25"/>
                  </a:moveTo>
                </a:path>
                <a:path w="635" h="635">
                  <a:moveTo>
                    <a:pt x="38" y="25"/>
                  </a:moveTo>
                </a:path>
              </a:pathLst>
            </a:custGeom>
            <a:ln w="3175">
              <a:solidFill>
                <a:srgbClr val="231F20"/>
              </a:solidFill>
            </a:ln>
          </p:spPr>
          <p:txBody>
            <a:bodyPr wrap="square" lIns="0" tIns="0" rIns="0" bIns="0" rtlCol="0"/>
            <a:lstStyle/>
            <a:p/>
          </p:txBody>
        </p:sp>
        <p:sp>
          <p:nvSpPr>
            <p:cNvPr id="7813" name="object 7813" descr=""/>
            <p:cNvSpPr/>
            <p:nvPr/>
          </p:nvSpPr>
          <p:spPr>
            <a:xfrm>
              <a:off x="5638551" y="2374949"/>
              <a:ext cx="635" cy="635"/>
            </a:xfrm>
            <a:custGeom>
              <a:avLst/>
              <a:gdLst/>
              <a:ahLst/>
              <a:cxnLst/>
              <a:rect l="l" t="t" r="r" b="b"/>
              <a:pathLst>
                <a:path w="635" h="635">
                  <a:moveTo>
                    <a:pt x="50" y="0"/>
                  </a:moveTo>
                  <a:lnTo>
                    <a:pt x="0" y="152"/>
                  </a:lnTo>
                </a:path>
              </a:pathLst>
            </a:custGeom>
            <a:ln w="3175">
              <a:solidFill>
                <a:srgbClr val="231F20"/>
              </a:solidFill>
            </a:ln>
          </p:spPr>
          <p:txBody>
            <a:bodyPr wrap="square" lIns="0" tIns="0" rIns="0" bIns="0" rtlCol="0"/>
            <a:lstStyle/>
            <a:p/>
          </p:txBody>
        </p:sp>
        <p:sp>
          <p:nvSpPr>
            <p:cNvPr id="7814" name="object 7814" descr=""/>
            <p:cNvSpPr/>
            <p:nvPr/>
          </p:nvSpPr>
          <p:spPr>
            <a:xfrm>
              <a:off x="5638817" y="237502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815" name="object 7815" descr=""/>
            <p:cNvSpPr/>
            <p:nvPr/>
          </p:nvSpPr>
          <p:spPr>
            <a:xfrm>
              <a:off x="5638848" y="2374874"/>
              <a:ext cx="635" cy="635"/>
            </a:xfrm>
            <a:custGeom>
              <a:avLst/>
              <a:gdLst/>
              <a:ahLst/>
              <a:cxnLst/>
              <a:rect l="l" t="t" r="r" b="b"/>
              <a:pathLst>
                <a:path w="635" h="635">
                  <a:moveTo>
                    <a:pt x="63" y="0"/>
                  </a:moveTo>
                  <a:lnTo>
                    <a:pt x="0" y="152"/>
                  </a:lnTo>
                </a:path>
              </a:pathLst>
            </a:custGeom>
            <a:ln w="3175">
              <a:solidFill>
                <a:srgbClr val="231F20"/>
              </a:solidFill>
            </a:ln>
          </p:spPr>
          <p:txBody>
            <a:bodyPr wrap="square" lIns="0" tIns="0" rIns="0" bIns="0" rtlCol="0"/>
            <a:lstStyle/>
            <a:p/>
          </p:txBody>
        </p:sp>
        <p:sp>
          <p:nvSpPr>
            <p:cNvPr id="7816" name="object 7816" descr=""/>
            <p:cNvSpPr/>
            <p:nvPr/>
          </p:nvSpPr>
          <p:spPr>
            <a:xfrm>
              <a:off x="5638600" y="2374874"/>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817" name="object 7817" descr=""/>
            <p:cNvSpPr/>
            <p:nvPr/>
          </p:nvSpPr>
          <p:spPr>
            <a:xfrm>
              <a:off x="5637744" y="2374862"/>
              <a:ext cx="635" cy="635"/>
            </a:xfrm>
            <a:custGeom>
              <a:avLst/>
              <a:gdLst/>
              <a:ahLst/>
              <a:cxnLst/>
              <a:rect l="l" t="t" r="r" b="b"/>
              <a:pathLst>
                <a:path w="635" h="635">
                  <a:moveTo>
                    <a:pt x="88" y="0"/>
                  </a:moveTo>
                  <a:lnTo>
                    <a:pt x="12" y="152"/>
                  </a:lnTo>
                </a:path>
              </a:pathLst>
            </a:custGeom>
            <a:ln w="3175">
              <a:solidFill>
                <a:srgbClr val="231F20"/>
              </a:solidFill>
            </a:ln>
          </p:spPr>
          <p:txBody>
            <a:bodyPr wrap="square" lIns="0" tIns="0" rIns="0" bIns="0" rtlCol="0"/>
            <a:lstStyle/>
            <a:p/>
          </p:txBody>
        </p:sp>
        <p:sp>
          <p:nvSpPr>
            <p:cNvPr id="7818" name="object 7818" descr=""/>
            <p:cNvSpPr/>
            <p:nvPr/>
          </p:nvSpPr>
          <p:spPr>
            <a:xfrm>
              <a:off x="5638260" y="2375135"/>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819" name="object 7819" descr=""/>
            <p:cNvSpPr/>
            <p:nvPr/>
          </p:nvSpPr>
          <p:spPr>
            <a:xfrm>
              <a:off x="5645509" y="2384171"/>
              <a:ext cx="635" cy="635"/>
            </a:xfrm>
            <a:custGeom>
              <a:avLst/>
              <a:gdLst/>
              <a:ahLst/>
              <a:cxnLst/>
              <a:rect l="l" t="t" r="r" b="b"/>
              <a:pathLst>
                <a:path w="635" h="635">
                  <a:moveTo>
                    <a:pt x="38" y="215"/>
                  </a:moveTo>
                  <a:lnTo>
                    <a:pt x="25" y="76"/>
                  </a:lnTo>
                </a:path>
              </a:pathLst>
            </a:custGeom>
            <a:ln w="3175">
              <a:solidFill>
                <a:srgbClr val="231F20"/>
              </a:solidFill>
            </a:ln>
          </p:spPr>
          <p:txBody>
            <a:bodyPr wrap="square" lIns="0" tIns="0" rIns="0" bIns="0" rtlCol="0"/>
            <a:lstStyle/>
            <a:p/>
          </p:txBody>
        </p:sp>
        <p:sp>
          <p:nvSpPr>
            <p:cNvPr id="7820" name="object 7820" descr=""/>
            <p:cNvSpPr/>
            <p:nvPr/>
          </p:nvSpPr>
          <p:spPr>
            <a:xfrm>
              <a:off x="5645287" y="2384572"/>
              <a:ext cx="0" cy="635"/>
            </a:xfrm>
            <a:custGeom>
              <a:avLst/>
              <a:gdLst/>
              <a:ahLst/>
              <a:cxnLst/>
              <a:rect l="l" t="t" r="r" b="b"/>
              <a:pathLst>
                <a:path w="0" h="635">
                  <a:moveTo>
                    <a:pt x="0" y="38"/>
                  </a:moveTo>
                  <a:lnTo>
                    <a:pt x="0" y="0"/>
                  </a:lnTo>
                </a:path>
                <a:path w="0" h="635">
                  <a:moveTo>
                    <a:pt x="0" y="38"/>
                  </a:moveTo>
                </a:path>
              </a:pathLst>
            </a:custGeom>
            <a:ln w="3175">
              <a:solidFill>
                <a:srgbClr val="231F20"/>
              </a:solidFill>
            </a:ln>
          </p:spPr>
          <p:txBody>
            <a:bodyPr wrap="square" lIns="0" tIns="0" rIns="0" bIns="0" rtlCol="0"/>
            <a:lstStyle/>
            <a:p/>
          </p:txBody>
        </p:sp>
        <p:sp>
          <p:nvSpPr>
            <p:cNvPr id="7821" name="object 7821" descr=""/>
            <p:cNvSpPr/>
            <p:nvPr/>
          </p:nvSpPr>
          <p:spPr>
            <a:xfrm>
              <a:off x="5636889" y="2383730"/>
              <a:ext cx="635" cy="635"/>
            </a:xfrm>
            <a:custGeom>
              <a:avLst/>
              <a:gdLst/>
              <a:ahLst/>
              <a:cxnLst/>
              <a:rect l="l" t="t" r="r" b="b"/>
              <a:pathLst>
                <a:path w="635" h="635">
                  <a:moveTo>
                    <a:pt x="0" y="0"/>
                  </a:moveTo>
                  <a:lnTo>
                    <a:pt x="0" y="165"/>
                  </a:lnTo>
                </a:path>
                <a:path w="635" h="635">
                  <a:moveTo>
                    <a:pt x="0" y="0"/>
                  </a:moveTo>
                  <a:lnTo>
                    <a:pt x="0" y="228"/>
                  </a:lnTo>
                </a:path>
              </a:pathLst>
            </a:custGeom>
            <a:ln w="3175">
              <a:solidFill>
                <a:srgbClr val="231F20"/>
              </a:solidFill>
            </a:ln>
          </p:spPr>
          <p:txBody>
            <a:bodyPr wrap="square" lIns="0" tIns="0" rIns="0" bIns="0" rtlCol="0"/>
            <a:lstStyle/>
            <a:p/>
          </p:txBody>
        </p:sp>
        <p:sp>
          <p:nvSpPr>
            <p:cNvPr id="7822" name="object 7822" descr=""/>
            <p:cNvSpPr/>
            <p:nvPr/>
          </p:nvSpPr>
          <p:spPr>
            <a:xfrm>
              <a:off x="5640952" y="2383730"/>
              <a:ext cx="635" cy="635"/>
            </a:xfrm>
            <a:custGeom>
              <a:avLst/>
              <a:gdLst/>
              <a:ahLst/>
              <a:cxnLst/>
              <a:rect l="l" t="t" r="r" b="b"/>
              <a:pathLst>
                <a:path w="635" h="635">
                  <a:moveTo>
                    <a:pt x="0" y="0"/>
                  </a:moveTo>
                  <a:lnTo>
                    <a:pt x="0" y="165"/>
                  </a:lnTo>
                </a:path>
                <a:path w="635" h="635">
                  <a:moveTo>
                    <a:pt x="0" y="0"/>
                  </a:moveTo>
                  <a:lnTo>
                    <a:pt x="0" y="228"/>
                  </a:lnTo>
                </a:path>
              </a:pathLst>
            </a:custGeom>
            <a:ln w="3175">
              <a:solidFill>
                <a:srgbClr val="231F20"/>
              </a:solidFill>
            </a:ln>
          </p:spPr>
          <p:txBody>
            <a:bodyPr wrap="square" lIns="0" tIns="0" rIns="0" bIns="0" rtlCol="0"/>
            <a:lstStyle/>
            <a:p/>
          </p:txBody>
        </p:sp>
        <p:sp>
          <p:nvSpPr>
            <p:cNvPr id="7823" name="object 7823" descr=""/>
            <p:cNvSpPr/>
            <p:nvPr/>
          </p:nvSpPr>
          <p:spPr>
            <a:xfrm>
              <a:off x="5640685" y="2383891"/>
              <a:ext cx="635" cy="635"/>
            </a:xfrm>
            <a:custGeom>
              <a:avLst/>
              <a:gdLst/>
              <a:ahLst/>
              <a:cxnLst/>
              <a:rect l="l" t="t" r="r" b="b"/>
              <a:pathLst>
                <a:path w="635" h="635">
                  <a:moveTo>
                    <a:pt x="0" y="0"/>
                  </a:moveTo>
                  <a:lnTo>
                    <a:pt x="12" y="228"/>
                  </a:lnTo>
                </a:path>
              </a:pathLst>
            </a:custGeom>
            <a:ln w="3175">
              <a:solidFill>
                <a:srgbClr val="231F20"/>
              </a:solidFill>
            </a:ln>
          </p:spPr>
          <p:txBody>
            <a:bodyPr wrap="square" lIns="0" tIns="0" rIns="0" bIns="0" rtlCol="0"/>
            <a:lstStyle/>
            <a:p/>
          </p:txBody>
        </p:sp>
        <p:sp>
          <p:nvSpPr>
            <p:cNvPr id="7824" name="object 7824" descr=""/>
            <p:cNvSpPr/>
            <p:nvPr/>
          </p:nvSpPr>
          <p:spPr>
            <a:xfrm>
              <a:off x="5640703" y="238405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825" name="object 7825" descr=""/>
            <p:cNvSpPr/>
            <p:nvPr/>
          </p:nvSpPr>
          <p:spPr>
            <a:xfrm>
              <a:off x="5640983" y="238412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826" name="object 7826" descr=""/>
            <p:cNvSpPr/>
            <p:nvPr/>
          </p:nvSpPr>
          <p:spPr>
            <a:xfrm>
              <a:off x="5645161" y="2381770"/>
              <a:ext cx="635" cy="635"/>
            </a:xfrm>
            <a:custGeom>
              <a:avLst/>
              <a:gdLst/>
              <a:ahLst/>
              <a:cxnLst/>
              <a:rect l="l" t="t" r="r" b="b"/>
              <a:pathLst>
                <a:path w="635" h="635">
                  <a:moveTo>
                    <a:pt x="38" y="12"/>
                  </a:moveTo>
                </a:path>
                <a:path w="635" h="635">
                  <a:moveTo>
                    <a:pt x="38" y="12"/>
                  </a:moveTo>
                </a:path>
              </a:pathLst>
            </a:custGeom>
            <a:ln w="3175">
              <a:solidFill>
                <a:srgbClr val="231F20"/>
              </a:solidFill>
            </a:ln>
          </p:spPr>
          <p:txBody>
            <a:bodyPr wrap="square" lIns="0" tIns="0" rIns="0" bIns="0" rtlCol="0"/>
            <a:lstStyle/>
            <a:p/>
          </p:txBody>
        </p:sp>
        <p:sp>
          <p:nvSpPr>
            <p:cNvPr id="7827" name="object 7827" descr=""/>
            <p:cNvSpPr/>
            <p:nvPr/>
          </p:nvSpPr>
          <p:spPr>
            <a:xfrm>
              <a:off x="5643389" y="2384623"/>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828" name="object 7828" descr=""/>
            <p:cNvSpPr/>
            <p:nvPr/>
          </p:nvSpPr>
          <p:spPr>
            <a:xfrm>
              <a:off x="5643476" y="2384883"/>
              <a:ext cx="635" cy="635"/>
            </a:xfrm>
            <a:custGeom>
              <a:avLst/>
              <a:gdLst/>
              <a:ahLst/>
              <a:cxnLst/>
              <a:rect l="l" t="t" r="r" b="b"/>
              <a:pathLst>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7829" name="object 7829" descr=""/>
            <p:cNvSpPr/>
            <p:nvPr/>
          </p:nvSpPr>
          <p:spPr>
            <a:xfrm>
              <a:off x="5643500" y="238459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830" name="object 7830" descr=""/>
            <p:cNvSpPr/>
            <p:nvPr/>
          </p:nvSpPr>
          <p:spPr>
            <a:xfrm>
              <a:off x="5644177" y="2383888"/>
              <a:ext cx="635" cy="635"/>
            </a:xfrm>
            <a:custGeom>
              <a:avLst/>
              <a:gdLst/>
              <a:ahLst/>
              <a:cxnLst/>
              <a:rect l="l" t="t" r="r" b="b"/>
              <a:pathLst>
                <a:path w="635" h="635">
                  <a:moveTo>
                    <a:pt x="0" y="177"/>
                  </a:moveTo>
                  <a:lnTo>
                    <a:pt x="12" y="0"/>
                  </a:lnTo>
                </a:path>
              </a:pathLst>
            </a:custGeom>
            <a:ln w="3175">
              <a:solidFill>
                <a:srgbClr val="231F20"/>
              </a:solidFill>
            </a:ln>
          </p:spPr>
          <p:txBody>
            <a:bodyPr wrap="square" lIns="0" tIns="0" rIns="0" bIns="0" rtlCol="0"/>
            <a:lstStyle/>
            <a:p/>
          </p:txBody>
        </p:sp>
        <p:sp>
          <p:nvSpPr>
            <p:cNvPr id="7831" name="object 7831" descr=""/>
            <p:cNvSpPr/>
            <p:nvPr/>
          </p:nvSpPr>
          <p:spPr>
            <a:xfrm>
              <a:off x="5644145" y="2383897"/>
              <a:ext cx="635" cy="635"/>
            </a:xfrm>
            <a:custGeom>
              <a:avLst/>
              <a:gdLst/>
              <a:ahLst/>
              <a:cxnLst/>
              <a:rect l="l" t="t" r="r" b="b"/>
              <a:pathLst>
                <a:path w="635" h="635">
                  <a:moveTo>
                    <a:pt x="0" y="330"/>
                  </a:moveTo>
                  <a:lnTo>
                    <a:pt x="38" y="101"/>
                  </a:lnTo>
                </a:path>
              </a:pathLst>
            </a:custGeom>
            <a:ln w="3175">
              <a:solidFill>
                <a:srgbClr val="231F20"/>
              </a:solidFill>
            </a:ln>
          </p:spPr>
          <p:txBody>
            <a:bodyPr wrap="square" lIns="0" tIns="0" rIns="0" bIns="0" rtlCol="0"/>
            <a:lstStyle/>
            <a:p/>
          </p:txBody>
        </p:sp>
        <p:sp>
          <p:nvSpPr>
            <p:cNvPr id="7832" name="object 7832" descr=""/>
            <p:cNvSpPr/>
            <p:nvPr/>
          </p:nvSpPr>
          <p:spPr>
            <a:xfrm>
              <a:off x="5644431" y="2384050"/>
              <a:ext cx="635" cy="635"/>
            </a:xfrm>
            <a:custGeom>
              <a:avLst/>
              <a:gdLst/>
              <a:ahLst/>
              <a:cxnLst/>
              <a:rect l="l" t="t" r="r" b="b"/>
              <a:pathLst>
                <a:path w="635" h="635">
                  <a:moveTo>
                    <a:pt x="0" y="88"/>
                  </a:moveTo>
                  <a:lnTo>
                    <a:pt x="12" y="12"/>
                  </a:lnTo>
                </a:path>
                <a:path w="635" h="635">
                  <a:moveTo>
                    <a:pt x="0" y="88"/>
                  </a:moveTo>
                </a:path>
              </a:pathLst>
            </a:custGeom>
            <a:ln w="3175">
              <a:solidFill>
                <a:srgbClr val="231F20"/>
              </a:solidFill>
            </a:ln>
          </p:spPr>
          <p:txBody>
            <a:bodyPr wrap="square" lIns="0" tIns="0" rIns="0" bIns="0" rtlCol="0"/>
            <a:lstStyle/>
            <a:p/>
          </p:txBody>
        </p:sp>
        <p:sp>
          <p:nvSpPr>
            <p:cNvPr id="7833" name="object 7833" descr=""/>
            <p:cNvSpPr/>
            <p:nvPr/>
          </p:nvSpPr>
          <p:spPr>
            <a:xfrm>
              <a:off x="5644207" y="2381635"/>
              <a:ext cx="635" cy="635"/>
            </a:xfrm>
            <a:custGeom>
              <a:avLst/>
              <a:gdLst/>
              <a:ahLst/>
              <a:cxnLst/>
              <a:rect l="l" t="t" r="r" b="b"/>
              <a:pathLst>
                <a:path w="635" h="635">
                  <a:moveTo>
                    <a:pt x="12" y="0"/>
                  </a:moveTo>
                  <a:lnTo>
                    <a:pt x="0" y="139"/>
                  </a:lnTo>
                </a:path>
                <a:path w="635" h="635">
                  <a:moveTo>
                    <a:pt x="12" y="0"/>
                  </a:moveTo>
                </a:path>
              </a:pathLst>
            </a:custGeom>
            <a:ln w="3175">
              <a:solidFill>
                <a:srgbClr val="231F20"/>
              </a:solidFill>
            </a:ln>
          </p:spPr>
          <p:txBody>
            <a:bodyPr wrap="square" lIns="0" tIns="0" rIns="0" bIns="0" rtlCol="0"/>
            <a:lstStyle/>
            <a:p/>
          </p:txBody>
        </p:sp>
        <p:sp>
          <p:nvSpPr>
            <p:cNvPr id="7834" name="object 7834" descr=""/>
            <p:cNvSpPr/>
            <p:nvPr/>
          </p:nvSpPr>
          <p:spPr>
            <a:xfrm>
              <a:off x="5644760" y="2384685"/>
              <a:ext cx="635" cy="635"/>
            </a:xfrm>
            <a:custGeom>
              <a:avLst/>
              <a:gdLst/>
              <a:ahLst/>
              <a:cxnLst/>
              <a:rect l="l" t="t" r="r" b="b"/>
              <a:pathLst>
                <a:path w="635" h="635">
                  <a:moveTo>
                    <a:pt x="0" y="0"/>
                  </a:moveTo>
                </a:path>
                <a:path w="635" h="635">
                  <a:moveTo>
                    <a:pt x="0" y="0"/>
                  </a:moveTo>
                  <a:lnTo>
                    <a:pt x="38" y="38"/>
                  </a:lnTo>
                </a:path>
              </a:pathLst>
            </a:custGeom>
            <a:ln w="3175">
              <a:solidFill>
                <a:srgbClr val="231F20"/>
              </a:solidFill>
            </a:ln>
          </p:spPr>
          <p:txBody>
            <a:bodyPr wrap="square" lIns="0" tIns="0" rIns="0" bIns="0" rtlCol="0"/>
            <a:lstStyle/>
            <a:p/>
          </p:txBody>
        </p:sp>
        <p:sp>
          <p:nvSpPr>
            <p:cNvPr id="7835" name="object 7835" descr=""/>
            <p:cNvSpPr/>
            <p:nvPr/>
          </p:nvSpPr>
          <p:spPr>
            <a:xfrm>
              <a:off x="5645001" y="2384537"/>
              <a:ext cx="635" cy="635"/>
            </a:xfrm>
            <a:custGeom>
              <a:avLst/>
              <a:gdLst/>
              <a:ahLst/>
              <a:cxnLst/>
              <a:rect l="l" t="t" r="r" b="b"/>
              <a:pathLst>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836" name="object 7836" descr=""/>
            <p:cNvSpPr/>
            <p:nvPr/>
          </p:nvSpPr>
          <p:spPr>
            <a:xfrm>
              <a:off x="5645044" y="2384834"/>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837" name="object 7837" descr=""/>
            <p:cNvSpPr/>
            <p:nvPr/>
          </p:nvSpPr>
          <p:spPr>
            <a:xfrm>
              <a:off x="5645268" y="238464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838" name="object 7838" descr=""/>
            <p:cNvSpPr/>
            <p:nvPr/>
          </p:nvSpPr>
          <p:spPr>
            <a:xfrm>
              <a:off x="5576999" y="2425365"/>
              <a:ext cx="635" cy="635"/>
            </a:xfrm>
            <a:custGeom>
              <a:avLst/>
              <a:gdLst/>
              <a:ahLst/>
              <a:cxnLst/>
              <a:rect l="l" t="t" r="r" b="b"/>
              <a:pathLst>
                <a:path w="635" h="635">
                  <a:moveTo>
                    <a:pt x="0" y="0"/>
                  </a:moveTo>
                  <a:lnTo>
                    <a:pt x="76" y="152"/>
                  </a:lnTo>
                </a:path>
              </a:pathLst>
            </a:custGeom>
            <a:ln w="3175">
              <a:solidFill>
                <a:srgbClr val="231F20"/>
              </a:solidFill>
            </a:ln>
          </p:spPr>
          <p:txBody>
            <a:bodyPr wrap="square" lIns="0" tIns="0" rIns="0" bIns="0" rtlCol="0"/>
            <a:lstStyle/>
            <a:p/>
          </p:txBody>
        </p:sp>
        <p:sp>
          <p:nvSpPr>
            <p:cNvPr id="7839" name="object 7839" descr=""/>
            <p:cNvSpPr/>
            <p:nvPr/>
          </p:nvSpPr>
          <p:spPr>
            <a:xfrm>
              <a:off x="5649323" y="2384634"/>
              <a:ext cx="635" cy="635"/>
            </a:xfrm>
            <a:custGeom>
              <a:avLst/>
              <a:gdLst/>
              <a:ahLst/>
              <a:cxnLst/>
              <a:rect l="l" t="t" r="r" b="b"/>
              <a:pathLst>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7840" name="object 7840" descr=""/>
            <p:cNvSpPr/>
            <p:nvPr/>
          </p:nvSpPr>
          <p:spPr>
            <a:xfrm>
              <a:off x="5649454" y="2384623"/>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7841" name="object 7841" descr=""/>
            <p:cNvSpPr/>
            <p:nvPr/>
          </p:nvSpPr>
          <p:spPr>
            <a:xfrm>
              <a:off x="5644747" y="2383730"/>
              <a:ext cx="0" cy="635"/>
            </a:xfrm>
            <a:custGeom>
              <a:avLst/>
              <a:gdLst/>
              <a:ahLst/>
              <a:cxnLst/>
              <a:rect l="l" t="t" r="r" b="b"/>
              <a:pathLst>
                <a:path w="0" h="635">
                  <a:moveTo>
                    <a:pt x="0" y="0"/>
                  </a:moveTo>
                  <a:lnTo>
                    <a:pt x="0" y="165"/>
                  </a:lnTo>
                </a:path>
              </a:pathLst>
            </a:custGeom>
            <a:ln w="3175">
              <a:solidFill>
                <a:srgbClr val="231F20"/>
              </a:solidFill>
            </a:ln>
          </p:spPr>
          <p:txBody>
            <a:bodyPr wrap="square" lIns="0" tIns="0" rIns="0" bIns="0" rtlCol="0"/>
            <a:lstStyle/>
            <a:p/>
          </p:txBody>
        </p:sp>
        <p:sp>
          <p:nvSpPr>
            <p:cNvPr id="7842" name="object 7842" descr=""/>
            <p:cNvSpPr/>
            <p:nvPr/>
          </p:nvSpPr>
          <p:spPr>
            <a:xfrm>
              <a:off x="5644753" y="2383891"/>
              <a:ext cx="635" cy="635"/>
            </a:xfrm>
            <a:custGeom>
              <a:avLst/>
              <a:gdLst/>
              <a:ahLst/>
              <a:cxnLst/>
              <a:rect l="l" t="t" r="r" b="b"/>
              <a:pathLst>
                <a:path w="635" h="635">
                  <a:moveTo>
                    <a:pt x="0" y="0"/>
                  </a:moveTo>
                  <a:lnTo>
                    <a:pt x="12" y="177"/>
                  </a:lnTo>
                </a:path>
              </a:pathLst>
            </a:custGeom>
            <a:ln w="3175">
              <a:solidFill>
                <a:srgbClr val="231F20"/>
              </a:solidFill>
            </a:ln>
          </p:spPr>
          <p:txBody>
            <a:bodyPr wrap="square" lIns="0" tIns="0" rIns="0" bIns="0" rtlCol="0"/>
            <a:lstStyle/>
            <a:p/>
          </p:txBody>
        </p:sp>
        <p:sp>
          <p:nvSpPr>
            <p:cNvPr id="7843" name="object 7843" descr=""/>
            <p:cNvSpPr/>
            <p:nvPr/>
          </p:nvSpPr>
          <p:spPr>
            <a:xfrm>
              <a:off x="5644771" y="2384065"/>
              <a:ext cx="635" cy="635"/>
            </a:xfrm>
            <a:custGeom>
              <a:avLst/>
              <a:gdLst/>
              <a:ahLst/>
              <a:cxnLst/>
              <a:rect l="l" t="t" r="r" b="b"/>
              <a:pathLst>
                <a:path w="635" h="635">
                  <a:moveTo>
                    <a:pt x="0" y="0"/>
                  </a:moveTo>
                  <a:lnTo>
                    <a:pt x="25" y="165"/>
                  </a:lnTo>
                </a:path>
              </a:pathLst>
            </a:custGeom>
            <a:ln w="3175">
              <a:solidFill>
                <a:srgbClr val="231F20"/>
              </a:solidFill>
            </a:ln>
          </p:spPr>
          <p:txBody>
            <a:bodyPr wrap="square" lIns="0" tIns="0" rIns="0" bIns="0" rtlCol="0"/>
            <a:lstStyle/>
            <a:p/>
          </p:txBody>
        </p:sp>
        <p:sp>
          <p:nvSpPr>
            <p:cNvPr id="7844" name="object 7844" descr=""/>
            <p:cNvSpPr/>
            <p:nvPr/>
          </p:nvSpPr>
          <p:spPr>
            <a:xfrm>
              <a:off x="5649379" y="2384598"/>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845" name="object 7845" descr=""/>
            <p:cNvSpPr/>
            <p:nvPr/>
          </p:nvSpPr>
          <p:spPr>
            <a:xfrm>
              <a:off x="5650421" y="2383726"/>
              <a:ext cx="0" cy="635"/>
            </a:xfrm>
            <a:custGeom>
              <a:avLst/>
              <a:gdLst/>
              <a:ahLst/>
              <a:cxnLst/>
              <a:rect l="l" t="t" r="r" b="b"/>
              <a:pathLst>
                <a:path w="0" h="635">
                  <a:moveTo>
                    <a:pt x="0" y="177"/>
                  </a:moveTo>
                  <a:lnTo>
                    <a:pt x="0" y="0"/>
                  </a:lnTo>
                </a:path>
              </a:pathLst>
            </a:custGeom>
            <a:ln w="3175">
              <a:solidFill>
                <a:srgbClr val="231F20"/>
              </a:solidFill>
            </a:ln>
          </p:spPr>
          <p:txBody>
            <a:bodyPr wrap="square" lIns="0" tIns="0" rIns="0" bIns="0" rtlCol="0"/>
            <a:lstStyle/>
            <a:p/>
          </p:txBody>
        </p:sp>
        <p:sp>
          <p:nvSpPr>
            <p:cNvPr id="7846" name="object 7846" descr=""/>
            <p:cNvSpPr/>
            <p:nvPr/>
          </p:nvSpPr>
          <p:spPr>
            <a:xfrm>
              <a:off x="5649466" y="238485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847" name="object 7847" descr=""/>
            <p:cNvSpPr/>
            <p:nvPr/>
          </p:nvSpPr>
          <p:spPr>
            <a:xfrm>
              <a:off x="5650396" y="2383734"/>
              <a:ext cx="635" cy="635"/>
            </a:xfrm>
            <a:custGeom>
              <a:avLst/>
              <a:gdLst/>
              <a:ahLst/>
              <a:cxnLst/>
              <a:rect l="l" t="t" r="r" b="b"/>
              <a:pathLst>
                <a:path w="635" h="635">
                  <a:moveTo>
                    <a:pt x="0" y="342"/>
                  </a:moveTo>
                  <a:lnTo>
                    <a:pt x="25" y="101"/>
                  </a:lnTo>
                </a:path>
              </a:pathLst>
            </a:custGeom>
            <a:ln w="3175">
              <a:solidFill>
                <a:srgbClr val="231F20"/>
              </a:solidFill>
            </a:ln>
          </p:spPr>
          <p:txBody>
            <a:bodyPr wrap="square" lIns="0" tIns="0" rIns="0" bIns="0" rtlCol="0"/>
            <a:lstStyle/>
            <a:p/>
          </p:txBody>
        </p:sp>
        <p:sp>
          <p:nvSpPr>
            <p:cNvPr id="7848" name="object 7848" descr=""/>
            <p:cNvSpPr/>
            <p:nvPr/>
          </p:nvSpPr>
          <p:spPr>
            <a:xfrm>
              <a:off x="5650353" y="2383908"/>
              <a:ext cx="635" cy="635"/>
            </a:xfrm>
            <a:custGeom>
              <a:avLst/>
              <a:gdLst/>
              <a:ahLst/>
              <a:cxnLst/>
              <a:rect l="l" t="t" r="r" b="b"/>
              <a:pathLst>
                <a:path w="635" h="635">
                  <a:moveTo>
                    <a:pt x="0" y="342"/>
                  </a:moveTo>
                  <a:lnTo>
                    <a:pt x="50" y="101"/>
                  </a:lnTo>
                </a:path>
                <a:path w="635" h="635">
                  <a:moveTo>
                    <a:pt x="0" y="342"/>
                  </a:moveTo>
                </a:path>
                <a:path w="635" h="635">
                  <a:moveTo>
                    <a:pt x="0" y="342"/>
                  </a:moveTo>
                  <a:lnTo>
                    <a:pt x="25" y="215"/>
                  </a:lnTo>
                </a:path>
              </a:pathLst>
            </a:custGeom>
            <a:ln w="3175">
              <a:solidFill>
                <a:srgbClr val="231F20"/>
              </a:solidFill>
            </a:ln>
          </p:spPr>
          <p:txBody>
            <a:bodyPr wrap="square" lIns="0" tIns="0" rIns="0" bIns="0" rtlCol="0"/>
            <a:lstStyle/>
            <a:p/>
          </p:txBody>
        </p:sp>
        <p:sp>
          <p:nvSpPr>
            <p:cNvPr id="7849" name="object 7849" descr=""/>
            <p:cNvSpPr/>
            <p:nvPr/>
          </p:nvSpPr>
          <p:spPr>
            <a:xfrm>
              <a:off x="5644474" y="2381745"/>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850" name="object 7850" descr=""/>
            <p:cNvSpPr/>
            <p:nvPr/>
          </p:nvSpPr>
          <p:spPr>
            <a:xfrm>
              <a:off x="5644474" y="2381560"/>
              <a:ext cx="635" cy="635"/>
            </a:xfrm>
            <a:custGeom>
              <a:avLst/>
              <a:gdLst/>
              <a:ahLst/>
              <a:cxnLst/>
              <a:rect l="l" t="t" r="r" b="b"/>
              <a:pathLst>
                <a:path w="635" h="635">
                  <a:moveTo>
                    <a:pt x="25" y="0"/>
                  </a:moveTo>
                  <a:lnTo>
                    <a:pt x="0" y="190"/>
                  </a:lnTo>
                </a:path>
              </a:pathLst>
            </a:custGeom>
            <a:ln w="3175">
              <a:solidFill>
                <a:srgbClr val="231F20"/>
              </a:solidFill>
            </a:ln>
          </p:spPr>
          <p:txBody>
            <a:bodyPr wrap="square" lIns="0" tIns="0" rIns="0" bIns="0" rtlCol="0"/>
            <a:lstStyle/>
            <a:p/>
          </p:txBody>
        </p:sp>
        <p:sp>
          <p:nvSpPr>
            <p:cNvPr id="7851" name="object 7851" descr=""/>
            <p:cNvSpPr/>
            <p:nvPr/>
          </p:nvSpPr>
          <p:spPr>
            <a:xfrm>
              <a:off x="5650409" y="2383724"/>
              <a:ext cx="635" cy="635"/>
            </a:xfrm>
            <a:custGeom>
              <a:avLst/>
              <a:gdLst/>
              <a:ahLst/>
              <a:cxnLst/>
              <a:rect l="l" t="t" r="r" b="b"/>
              <a:pathLst>
                <a:path w="635" h="635">
                  <a:moveTo>
                    <a:pt x="0" y="241"/>
                  </a:moveTo>
                  <a:lnTo>
                    <a:pt x="12" y="88"/>
                  </a:lnTo>
                </a:path>
                <a:path w="635" h="635">
                  <a:moveTo>
                    <a:pt x="0" y="241"/>
                  </a:moveTo>
                </a:path>
              </a:pathLst>
            </a:custGeom>
            <a:ln w="3175">
              <a:solidFill>
                <a:srgbClr val="231F20"/>
              </a:solidFill>
            </a:ln>
          </p:spPr>
          <p:txBody>
            <a:bodyPr wrap="square" lIns="0" tIns="0" rIns="0" bIns="0" rtlCol="0"/>
            <a:lstStyle/>
            <a:p/>
          </p:txBody>
        </p:sp>
        <p:sp>
          <p:nvSpPr>
            <p:cNvPr id="7852" name="object 7852" descr=""/>
            <p:cNvSpPr/>
            <p:nvPr/>
          </p:nvSpPr>
          <p:spPr>
            <a:xfrm>
              <a:off x="5649912" y="2384684"/>
              <a:ext cx="635" cy="635"/>
            </a:xfrm>
            <a:custGeom>
              <a:avLst/>
              <a:gdLst/>
              <a:ahLst/>
              <a:cxnLst/>
              <a:rect l="l" t="t" r="r" b="b"/>
              <a:pathLst>
                <a:path w="635" h="635">
                  <a:moveTo>
                    <a:pt x="0" y="38"/>
                  </a:moveTo>
                </a:path>
              </a:pathLst>
            </a:custGeom>
            <a:ln w="3175">
              <a:solidFill>
                <a:srgbClr val="231F20"/>
              </a:solidFill>
            </a:ln>
          </p:spPr>
          <p:txBody>
            <a:bodyPr wrap="square" lIns="0" tIns="0" rIns="0" bIns="0" rtlCol="0"/>
            <a:lstStyle/>
            <a:p/>
          </p:txBody>
        </p:sp>
        <p:sp>
          <p:nvSpPr>
            <p:cNvPr id="7853" name="object 7853" descr=""/>
            <p:cNvSpPr/>
            <p:nvPr/>
          </p:nvSpPr>
          <p:spPr>
            <a:xfrm>
              <a:off x="5646493" y="2374986"/>
              <a:ext cx="635" cy="635"/>
            </a:xfrm>
            <a:custGeom>
              <a:avLst/>
              <a:gdLst/>
              <a:ahLst/>
              <a:cxnLst/>
              <a:rect l="l" t="t" r="r" b="b"/>
              <a:pathLst>
                <a:path w="635" h="635">
                  <a:moveTo>
                    <a:pt x="101" y="12"/>
                  </a:moveTo>
                </a:path>
              </a:pathLst>
            </a:custGeom>
            <a:ln w="3175">
              <a:solidFill>
                <a:srgbClr val="231F20"/>
              </a:solidFill>
            </a:ln>
          </p:spPr>
          <p:txBody>
            <a:bodyPr wrap="square" lIns="0" tIns="0" rIns="0" bIns="0" rtlCol="0"/>
            <a:lstStyle/>
            <a:p/>
          </p:txBody>
        </p:sp>
        <p:sp>
          <p:nvSpPr>
            <p:cNvPr id="7854" name="object 7854" descr=""/>
            <p:cNvSpPr/>
            <p:nvPr/>
          </p:nvSpPr>
          <p:spPr>
            <a:xfrm>
              <a:off x="5646228" y="2374949"/>
              <a:ext cx="635" cy="0"/>
            </a:xfrm>
            <a:custGeom>
              <a:avLst/>
              <a:gdLst/>
              <a:ahLst/>
              <a:cxnLst/>
              <a:rect l="l" t="t" r="r" b="b"/>
              <a:pathLst>
                <a:path w="635" h="0">
                  <a:moveTo>
                    <a:pt x="38" y="0"/>
                  </a:moveTo>
                  <a:lnTo>
                    <a:pt x="0" y="0"/>
                  </a:lnTo>
                </a:path>
                <a:path w="635" h="0">
                  <a:moveTo>
                    <a:pt x="38" y="0"/>
                  </a:moveTo>
                  <a:lnTo>
                    <a:pt x="0" y="0"/>
                  </a:lnTo>
                </a:path>
              </a:pathLst>
            </a:custGeom>
            <a:ln w="3175">
              <a:solidFill>
                <a:srgbClr val="231F20"/>
              </a:solidFill>
            </a:ln>
          </p:spPr>
          <p:txBody>
            <a:bodyPr wrap="square" lIns="0" tIns="0" rIns="0" bIns="0" rtlCol="0"/>
            <a:lstStyle/>
            <a:p/>
          </p:txBody>
        </p:sp>
        <p:sp>
          <p:nvSpPr>
            <p:cNvPr id="7855" name="object 7855" descr=""/>
            <p:cNvSpPr/>
            <p:nvPr/>
          </p:nvSpPr>
          <p:spPr>
            <a:xfrm>
              <a:off x="5644118" y="2372418"/>
              <a:ext cx="635" cy="635"/>
            </a:xfrm>
            <a:custGeom>
              <a:avLst/>
              <a:gdLst/>
              <a:ahLst/>
              <a:cxnLst/>
              <a:rect l="l" t="t" r="r" b="b"/>
              <a:pathLst>
                <a:path w="635" h="635">
                  <a:moveTo>
                    <a:pt x="76" y="38"/>
                  </a:moveTo>
                  <a:lnTo>
                    <a:pt x="0" y="0"/>
                  </a:lnTo>
                </a:path>
                <a:path w="635" h="635">
                  <a:moveTo>
                    <a:pt x="76" y="38"/>
                  </a:moveTo>
                  <a:lnTo>
                    <a:pt x="0" y="0"/>
                  </a:lnTo>
                </a:path>
              </a:pathLst>
            </a:custGeom>
            <a:ln w="3175">
              <a:solidFill>
                <a:srgbClr val="231F20"/>
              </a:solidFill>
            </a:ln>
          </p:spPr>
          <p:txBody>
            <a:bodyPr wrap="square" lIns="0" tIns="0" rIns="0" bIns="0" rtlCol="0"/>
            <a:lstStyle/>
            <a:p/>
          </p:txBody>
        </p:sp>
        <p:sp>
          <p:nvSpPr>
            <p:cNvPr id="7856" name="object 7856" descr=""/>
            <p:cNvSpPr/>
            <p:nvPr/>
          </p:nvSpPr>
          <p:spPr>
            <a:xfrm>
              <a:off x="5647312" y="2372319"/>
              <a:ext cx="635" cy="635"/>
            </a:xfrm>
            <a:custGeom>
              <a:avLst/>
              <a:gdLst/>
              <a:ahLst/>
              <a:cxnLst/>
              <a:rect l="l" t="t" r="r" b="b"/>
              <a:pathLst>
                <a:path w="635" h="635">
                  <a:moveTo>
                    <a:pt x="101" y="50"/>
                  </a:moveTo>
                </a:path>
                <a:path w="635" h="635">
                  <a:moveTo>
                    <a:pt x="101" y="50"/>
                  </a:moveTo>
                </a:path>
              </a:pathLst>
            </a:custGeom>
            <a:ln w="3175">
              <a:solidFill>
                <a:srgbClr val="231F20"/>
              </a:solidFill>
            </a:ln>
          </p:spPr>
          <p:txBody>
            <a:bodyPr wrap="square" lIns="0" tIns="0" rIns="0" bIns="0" rtlCol="0"/>
            <a:lstStyle/>
            <a:p/>
          </p:txBody>
        </p:sp>
        <p:sp>
          <p:nvSpPr>
            <p:cNvPr id="7857" name="object 7857" descr=""/>
            <p:cNvSpPr/>
            <p:nvPr/>
          </p:nvSpPr>
          <p:spPr>
            <a:xfrm>
              <a:off x="5646513" y="2375060"/>
              <a:ext cx="635" cy="635"/>
            </a:xfrm>
            <a:custGeom>
              <a:avLst/>
              <a:gdLst/>
              <a:ahLst/>
              <a:cxnLst/>
              <a:rect l="l" t="t" r="r" b="b"/>
              <a:pathLst>
                <a:path w="635" h="635">
                  <a:moveTo>
                    <a:pt x="38" y="25"/>
                  </a:moveTo>
                </a:path>
                <a:path w="635" h="635">
                  <a:moveTo>
                    <a:pt x="38" y="25"/>
                  </a:moveTo>
                </a:path>
              </a:pathLst>
            </a:custGeom>
            <a:ln w="3175">
              <a:solidFill>
                <a:srgbClr val="231F20"/>
              </a:solidFill>
            </a:ln>
          </p:spPr>
          <p:txBody>
            <a:bodyPr wrap="square" lIns="0" tIns="0" rIns="0" bIns="0" rtlCol="0"/>
            <a:lstStyle/>
            <a:p/>
          </p:txBody>
        </p:sp>
        <p:sp>
          <p:nvSpPr>
            <p:cNvPr id="7858" name="object 7858" descr=""/>
            <p:cNvSpPr/>
            <p:nvPr/>
          </p:nvSpPr>
          <p:spPr>
            <a:xfrm>
              <a:off x="5645577" y="2374962"/>
              <a:ext cx="635" cy="635"/>
            </a:xfrm>
            <a:custGeom>
              <a:avLst/>
              <a:gdLst/>
              <a:ahLst/>
              <a:cxnLst/>
              <a:rect l="l" t="t" r="r" b="b"/>
              <a:pathLst>
                <a:path w="635" h="635">
                  <a:moveTo>
                    <a:pt x="38" y="0"/>
                  </a:moveTo>
                  <a:lnTo>
                    <a:pt x="0" y="152"/>
                  </a:lnTo>
                </a:path>
              </a:pathLst>
            </a:custGeom>
            <a:ln w="3175">
              <a:solidFill>
                <a:srgbClr val="231F20"/>
              </a:solidFill>
            </a:ln>
          </p:spPr>
          <p:txBody>
            <a:bodyPr wrap="square" lIns="0" tIns="0" rIns="0" bIns="0" rtlCol="0"/>
            <a:lstStyle/>
            <a:p/>
          </p:txBody>
        </p:sp>
        <p:sp>
          <p:nvSpPr>
            <p:cNvPr id="7859" name="object 7859" descr=""/>
            <p:cNvSpPr/>
            <p:nvPr/>
          </p:nvSpPr>
          <p:spPr>
            <a:xfrm>
              <a:off x="5646124" y="2375036"/>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860" name="object 7860" descr=""/>
            <p:cNvSpPr/>
            <p:nvPr/>
          </p:nvSpPr>
          <p:spPr>
            <a:xfrm>
              <a:off x="5646141" y="2374874"/>
              <a:ext cx="635" cy="635"/>
            </a:xfrm>
            <a:custGeom>
              <a:avLst/>
              <a:gdLst/>
              <a:ahLst/>
              <a:cxnLst/>
              <a:rect l="l" t="t" r="r" b="b"/>
              <a:pathLst>
                <a:path w="635" h="635">
                  <a:moveTo>
                    <a:pt x="50" y="0"/>
                  </a:moveTo>
                  <a:lnTo>
                    <a:pt x="0" y="165"/>
                  </a:lnTo>
                </a:path>
              </a:pathLst>
            </a:custGeom>
            <a:ln w="3175">
              <a:solidFill>
                <a:srgbClr val="231F20"/>
              </a:solidFill>
            </a:ln>
          </p:spPr>
          <p:txBody>
            <a:bodyPr wrap="square" lIns="0" tIns="0" rIns="0" bIns="0" rtlCol="0"/>
            <a:lstStyle/>
            <a:p/>
          </p:txBody>
        </p:sp>
        <p:sp>
          <p:nvSpPr>
            <p:cNvPr id="7861" name="object 7861" descr=""/>
            <p:cNvSpPr/>
            <p:nvPr/>
          </p:nvSpPr>
          <p:spPr>
            <a:xfrm>
              <a:off x="5641801" y="2374887"/>
              <a:ext cx="635" cy="635"/>
            </a:xfrm>
            <a:custGeom>
              <a:avLst/>
              <a:gdLst/>
              <a:ahLst/>
              <a:cxnLst/>
              <a:rect l="l" t="t" r="r" b="b"/>
              <a:pathLst>
                <a:path w="635" h="635">
                  <a:moveTo>
                    <a:pt x="50" y="0"/>
                  </a:moveTo>
                  <a:lnTo>
                    <a:pt x="0" y="177"/>
                  </a:lnTo>
                </a:path>
              </a:pathLst>
            </a:custGeom>
            <a:ln w="3175">
              <a:solidFill>
                <a:srgbClr val="231F20"/>
              </a:solidFill>
            </a:ln>
          </p:spPr>
          <p:txBody>
            <a:bodyPr wrap="square" lIns="0" tIns="0" rIns="0" bIns="0" rtlCol="0"/>
            <a:lstStyle/>
            <a:p/>
          </p:txBody>
        </p:sp>
        <p:sp>
          <p:nvSpPr>
            <p:cNvPr id="7862" name="object 7862" descr=""/>
            <p:cNvSpPr/>
            <p:nvPr/>
          </p:nvSpPr>
          <p:spPr>
            <a:xfrm>
              <a:off x="5642340" y="237497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863" name="object 7863" descr=""/>
            <p:cNvSpPr/>
            <p:nvPr/>
          </p:nvSpPr>
          <p:spPr>
            <a:xfrm>
              <a:off x="5642618" y="2374912"/>
              <a:ext cx="635" cy="635"/>
            </a:xfrm>
            <a:custGeom>
              <a:avLst/>
              <a:gdLst/>
              <a:ahLst/>
              <a:cxnLst/>
              <a:rect l="l" t="t" r="r" b="b"/>
              <a:pathLst>
                <a:path w="635" h="635">
                  <a:moveTo>
                    <a:pt x="63" y="0"/>
                  </a:moveTo>
                  <a:lnTo>
                    <a:pt x="0" y="139"/>
                  </a:lnTo>
                </a:path>
              </a:pathLst>
            </a:custGeom>
            <a:ln w="3175">
              <a:solidFill>
                <a:srgbClr val="231F20"/>
              </a:solidFill>
            </a:ln>
          </p:spPr>
          <p:txBody>
            <a:bodyPr wrap="square" lIns="0" tIns="0" rIns="0" bIns="0" rtlCol="0"/>
            <a:lstStyle/>
            <a:p/>
          </p:txBody>
        </p:sp>
        <p:sp>
          <p:nvSpPr>
            <p:cNvPr id="7864" name="object 7864" descr=""/>
            <p:cNvSpPr/>
            <p:nvPr/>
          </p:nvSpPr>
          <p:spPr>
            <a:xfrm>
              <a:off x="5642110" y="2374924"/>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865" name="object 7865" descr=""/>
            <p:cNvSpPr/>
            <p:nvPr/>
          </p:nvSpPr>
          <p:spPr>
            <a:xfrm>
              <a:off x="5637696" y="2374775"/>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866" name="object 7866" descr=""/>
            <p:cNvSpPr/>
            <p:nvPr/>
          </p:nvSpPr>
          <p:spPr>
            <a:xfrm>
              <a:off x="5640604" y="2372294"/>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7867" name="object 7867" descr=""/>
            <p:cNvSpPr/>
            <p:nvPr/>
          </p:nvSpPr>
          <p:spPr>
            <a:xfrm>
              <a:off x="5640946" y="2372169"/>
              <a:ext cx="0" cy="635"/>
            </a:xfrm>
            <a:custGeom>
              <a:avLst/>
              <a:gdLst/>
              <a:ahLst/>
              <a:cxnLst/>
              <a:rect l="l" t="t" r="r" b="b"/>
              <a:pathLst>
                <a:path w="0" h="635">
                  <a:moveTo>
                    <a:pt x="0" y="50"/>
                  </a:moveTo>
                </a:path>
                <a:path w="0" h="635">
                  <a:moveTo>
                    <a:pt x="0" y="50"/>
                  </a:moveTo>
                </a:path>
              </a:pathLst>
            </a:custGeom>
            <a:ln w="3175">
              <a:solidFill>
                <a:srgbClr val="231F20"/>
              </a:solidFill>
            </a:ln>
          </p:spPr>
          <p:txBody>
            <a:bodyPr wrap="square" lIns="0" tIns="0" rIns="0" bIns="0" rtlCol="0"/>
            <a:lstStyle/>
            <a:p/>
          </p:txBody>
        </p:sp>
        <p:sp>
          <p:nvSpPr>
            <p:cNvPr id="7868" name="object 7868" descr=""/>
            <p:cNvSpPr/>
            <p:nvPr/>
          </p:nvSpPr>
          <p:spPr>
            <a:xfrm>
              <a:off x="5637573" y="237521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869" name="object 7869" descr=""/>
            <p:cNvSpPr/>
            <p:nvPr/>
          </p:nvSpPr>
          <p:spPr>
            <a:xfrm>
              <a:off x="5637745" y="237499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870" name="object 7870" descr=""/>
            <p:cNvSpPr/>
            <p:nvPr/>
          </p:nvSpPr>
          <p:spPr>
            <a:xfrm>
              <a:off x="5639696" y="2371972"/>
              <a:ext cx="635" cy="635"/>
            </a:xfrm>
            <a:custGeom>
              <a:avLst/>
              <a:gdLst/>
              <a:ahLst/>
              <a:cxnLst/>
              <a:rect l="l" t="t" r="r" b="b"/>
              <a:pathLst>
                <a:path w="635" h="635">
                  <a:moveTo>
                    <a:pt x="152" y="0"/>
                  </a:moveTo>
                  <a:lnTo>
                    <a:pt x="0" y="38"/>
                  </a:lnTo>
                </a:path>
              </a:pathLst>
            </a:custGeom>
            <a:ln w="3175">
              <a:solidFill>
                <a:srgbClr val="231F20"/>
              </a:solidFill>
            </a:ln>
          </p:spPr>
          <p:txBody>
            <a:bodyPr wrap="square" lIns="0" tIns="0" rIns="0" bIns="0" rtlCol="0"/>
            <a:lstStyle/>
            <a:p/>
          </p:txBody>
        </p:sp>
        <p:sp>
          <p:nvSpPr>
            <p:cNvPr id="7871" name="object 7871" descr=""/>
            <p:cNvSpPr/>
            <p:nvPr/>
          </p:nvSpPr>
          <p:spPr>
            <a:xfrm>
              <a:off x="5639281" y="2372171"/>
              <a:ext cx="635" cy="635"/>
            </a:xfrm>
            <a:custGeom>
              <a:avLst/>
              <a:gdLst/>
              <a:ahLst/>
              <a:cxnLst/>
              <a:rect l="l" t="t" r="r" b="b"/>
              <a:pathLst>
                <a:path w="635" h="635">
                  <a:moveTo>
                    <a:pt x="126" y="0"/>
                  </a:moveTo>
                </a:path>
                <a:path w="635" h="635">
                  <a:moveTo>
                    <a:pt x="126" y="0"/>
                  </a:moveTo>
                  <a:lnTo>
                    <a:pt x="25" y="152"/>
                  </a:lnTo>
                </a:path>
              </a:pathLst>
            </a:custGeom>
            <a:ln w="3175">
              <a:solidFill>
                <a:srgbClr val="231F20"/>
              </a:solidFill>
            </a:ln>
          </p:spPr>
          <p:txBody>
            <a:bodyPr wrap="square" lIns="0" tIns="0" rIns="0" bIns="0" rtlCol="0"/>
            <a:lstStyle/>
            <a:p/>
          </p:txBody>
        </p:sp>
        <p:sp>
          <p:nvSpPr>
            <p:cNvPr id="7872" name="object 7872" descr=""/>
            <p:cNvSpPr/>
            <p:nvPr/>
          </p:nvSpPr>
          <p:spPr>
            <a:xfrm>
              <a:off x="5639851" y="2371960"/>
              <a:ext cx="635" cy="635"/>
            </a:xfrm>
            <a:custGeom>
              <a:avLst/>
              <a:gdLst/>
              <a:ahLst/>
              <a:cxnLst/>
              <a:rect l="l" t="t" r="r" b="b"/>
              <a:pathLst>
                <a:path w="635" h="635">
                  <a:moveTo>
                    <a:pt x="152" y="0"/>
                  </a:moveTo>
                  <a:lnTo>
                    <a:pt x="0" y="12"/>
                  </a:lnTo>
                </a:path>
              </a:pathLst>
            </a:custGeom>
            <a:ln w="3175">
              <a:solidFill>
                <a:srgbClr val="231F20"/>
              </a:solidFill>
            </a:ln>
          </p:spPr>
          <p:txBody>
            <a:bodyPr wrap="square" lIns="0" tIns="0" rIns="0" bIns="0" rtlCol="0"/>
            <a:lstStyle/>
            <a:p/>
          </p:txBody>
        </p:sp>
        <p:sp>
          <p:nvSpPr>
            <p:cNvPr id="7873" name="object 7873" descr=""/>
            <p:cNvSpPr/>
            <p:nvPr/>
          </p:nvSpPr>
          <p:spPr>
            <a:xfrm>
              <a:off x="5639553" y="2372009"/>
              <a:ext cx="635" cy="635"/>
            </a:xfrm>
            <a:custGeom>
              <a:avLst/>
              <a:gdLst/>
              <a:ahLst/>
              <a:cxnLst/>
              <a:rect l="l" t="t" r="r" b="b"/>
              <a:pathLst>
                <a:path w="635" h="635">
                  <a:moveTo>
                    <a:pt x="139" y="0"/>
                  </a:moveTo>
                  <a:lnTo>
                    <a:pt x="0" y="63"/>
                  </a:lnTo>
                </a:path>
              </a:pathLst>
            </a:custGeom>
            <a:ln w="3175">
              <a:solidFill>
                <a:srgbClr val="231F20"/>
              </a:solidFill>
            </a:ln>
          </p:spPr>
          <p:txBody>
            <a:bodyPr wrap="square" lIns="0" tIns="0" rIns="0" bIns="0" rtlCol="0"/>
            <a:lstStyle/>
            <a:p/>
          </p:txBody>
        </p:sp>
        <p:sp>
          <p:nvSpPr>
            <p:cNvPr id="7874" name="object 7874" descr=""/>
            <p:cNvSpPr/>
            <p:nvPr/>
          </p:nvSpPr>
          <p:spPr>
            <a:xfrm>
              <a:off x="5639109" y="2371960"/>
              <a:ext cx="1270" cy="635"/>
            </a:xfrm>
            <a:custGeom>
              <a:avLst/>
              <a:gdLst/>
              <a:ahLst/>
              <a:cxnLst/>
              <a:rect l="l" t="t" r="r" b="b"/>
              <a:pathLst>
                <a:path w="1270" h="635">
                  <a:moveTo>
                    <a:pt x="812" y="0"/>
                  </a:moveTo>
                </a:path>
                <a:path w="1270" h="635">
                  <a:moveTo>
                    <a:pt x="812" y="0"/>
                  </a:moveTo>
                  <a:lnTo>
                    <a:pt x="482" y="0"/>
                  </a:lnTo>
                  <a:lnTo>
                    <a:pt x="165" y="177"/>
                  </a:lnTo>
                  <a:lnTo>
                    <a:pt x="0" y="469"/>
                  </a:lnTo>
                </a:path>
                <a:path w="1270" h="635">
                  <a:moveTo>
                    <a:pt x="812" y="0"/>
                  </a:moveTo>
                  <a:lnTo>
                    <a:pt x="736" y="0"/>
                  </a:lnTo>
                </a:path>
              </a:pathLst>
            </a:custGeom>
            <a:ln w="3175">
              <a:solidFill>
                <a:srgbClr val="231F20"/>
              </a:solidFill>
            </a:ln>
          </p:spPr>
          <p:txBody>
            <a:bodyPr wrap="square" lIns="0" tIns="0" rIns="0" bIns="0" rtlCol="0"/>
            <a:lstStyle/>
            <a:p/>
          </p:txBody>
        </p:sp>
        <p:sp>
          <p:nvSpPr>
            <p:cNvPr id="7875" name="object 7875" descr=""/>
            <p:cNvSpPr/>
            <p:nvPr/>
          </p:nvSpPr>
          <p:spPr>
            <a:xfrm>
              <a:off x="5639814" y="2372506"/>
              <a:ext cx="635" cy="635"/>
            </a:xfrm>
            <a:custGeom>
              <a:avLst/>
              <a:gdLst/>
              <a:ahLst/>
              <a:cxnLst/>
              <a:rect l="l" t="t" r="r" b="b"/>
              <a:pathLst>
                <a:path w="635" h="635">
                  <a:moveTo>
                    <a:pt x="126" y="0"/>
                  </a:moveTo>
                </a:path>
              </a:pathLst>
            </a:custGeom>
            <a:ln w="3175">
              <a:solidFill>
                <a:srgbClr val="231F20"/>
              </a:solidFill>
            </a:ln>
          </p:spPr>
          <p:txBody>
            <a:bodyPr wrap="square" lIns="0" tIns="0" rIns="0" bIns="0" rtlCol="0"/>
            <a:lstStyle/>
            <a:p/>
          </p:txBody>
        </p:sp>
        <p:sp>
          <p:nvSpPr>
            <p:cNvPr id="7876" name="object 7876" descr=""/>
            <p:cNvSpPr/>
            <p:nvPr/>
          </p:nvSpPr>
          <p:spPr>
            <a:xfrm>
              <a:off x="5639977" y="2372357"/>
              <a:ext cx="635" cy="635"/>
            </a:xfrm>
            <a:custGeom>
              <a:avLst/>
              <a:gdLst/>
              <a:ahLst/>
              <a:cxnLst/>
              <a:rect l="l" t="t" r="r" b="b"/>
              <a:pathLst>
                <a:path w="635" h="635">
                  <a:moveTo>
                    <a:pt x="63" y="0"/>
                  </a:moveTo>
                </a:path>
                <a:path w="635" h="635">
                  <a:moveTo>
                    <a:pt x="63" y="0"/>
                  </a:moveTo>
                </a:path>
                <a:path w="635" h="635">
                  <a:moveTo>
                    <a:pt x="63" y="0"/>
                  </a:moveTo>
                </a:path>
                <a:path w="635" h="635">
                  <a:moveTo>
                    <a:pt x="63" y="0"/>
                  </a:moveTo>
                </a:path>
                <a:path w="635" h="635">
                  <a:moveTo>
                    <a:pt x="63" y="0"/>
                  </a:moveTo>
                </a:path>
                <a:path w="635" h="635">
                  <a:moveTo>
                    <a:pt x="63" y="0"/>
                  </a:moveTo>
                  <a:lnTo>
                    <a:pt x="12" y="76"/>
                  </a:lnTo>
                </a:path>
                <a:path w="635" h="635">
                  <a:moveTo>
                    <a:pt x="63" y="0"/>
                  </a:moveTo>
                </a:path>
                <a:path w="635" h="635">
                  <a:moveTo>
                    <a:pt x="63" y="0"/>
                  </a:moveTo>
                </a:path>
                <a:path w="635" h="635">
                  <a:moveTo>
                    <a:pt x="63" y="0"/>
                  </a:moveTo>
                </a:path>
                <a:path w="635" h="635">
                  <a:moveTo>
                    <a:pt x="63" y="0"/>
                  </a:moveTo>
                </a:path>
              </a:pathLst>
            </a:custGeom>
            <a:ln w="3175">
              <a:solidFill>
                <a:srgbClr val="231F20"/>
              </a:solidFill>
            </a:ln>
          </p:spPr>
          <p:txBody>
            <a:bodyPr wrap="square" lIns="0" tIns="0" rIns="0" bIns="0" rtlCol="0"/>
            <a:lstStyle/>
            <a:p/>
          </p:txBody>
        </p:sp>
        <p:sp>
          <p:nvSpPr>
            <p:cNvPr id="7877" name="object 7877" descr=""/>
            <p:cNvSpPr/>
            <p:nvPr/>
          </p:nvSpPr>
          <p:spPr>
            <a:xfrm>
              <a:off x="5640081" y="2372183"/>
              <a:ext cx="635" cy="635"/>
            </a:xfrm>
            <a:custGeom>
              <a:avLst/>
              <a:gdLst/>
              <a:ahLst/>
              <a:cxnLst/>
              <a:rect l="l" t="t" r="r" b="b"/>
              <a:pathLst>
                <a:path w="635" h="635">
                  <a:moveTo>
                    <a:pt x="126" y="0"/>
                  </a:moveTo>
                </a:path>
                <a:path w="635" h="635">
                  <a:moveTo>
                    <a:pt x="126" y="0"/>
                  </a:moveTo>
                </a:path>
                <a:path w="635" h="635">
                  <a:moveTo>
                    <a:pt x="126" y="0"/>
                  </a:moveTo>
                </a:path>
                <a:path w="635" h="635">
                  <a:moveTo>
                    <a:pt x="126" y="0"/>
                  </a:moveTo>
                </a:path>
              </a:pathLst>
            </a:custGeom>
            <a:ln w="3175">
              <a:solidFill>
                <a:srgbClr val="231F20"/>
              </a:solidFill>
            </a:ln>
          </p:spPr>
          <p:txBody>
            <a:bodyPr wrap="square" lIns="0" tIns="0" rIns="0" bIns="0" rtlCol="0"/>
            <a:lstStyle/>
            <a:p/>
          </p:txBody>
        </p:sp>
        <p:sp>
          <p:nvSpPr>
            <p:cNvPr id="7878" name="object 7878" descr=""/>
            <p:cNvSpPr/>
            <p:nvPr/>
          </p:nvSpPr>
          <p:spPr>
            <a:xfrm>
              <a:off x="5640210" y="2372071"/>
              <a:ext cx="635" cy="635"/>
            </a:xfrm>
            <a:custGeom>
              <a:avLst/>
              <a:gdLst/>
              <a:ahLst/>
              <a:cxnLst/>
              <a:rect l="l" t="t" r="r" b="b"/>
              <a:pathLst>
                <a:path w="635" h="635">
                  <a:moveTo>
                    <a:pt x="139" y="0"/>
                  </a:moveTo>
                  <a:lnTo>
                    <a:pt x="0" y="101"/>
                  </a:lnTo>
                </a:path>
              </a:pathLst>
            </a:custGeom>
            <a:ln w="3175">
              <a:solidFill>
                <a:srgbClr val="231F20"/>
              </a:solidFill>
            </a:ln>
          </p:spPr>
          <p:txBody>
            <a:bodyPr wrap="square" lIns="0" tIns="0" rIns="0" bIns="0" rtlCol="0"/>
            <a:lstStyle/>
            <a:p/>
          </p:txBody>
        </p:sp>
        <p:sp>
          <p:nvSpPr>
            <p:cNvPr id="7879" name="object 7879" descr=""/>
            <p:cNvSpPr/>
            <p:nvPr/>
          </p:nvSpPr>
          <p:spPr>
            <a:xfrm>
              <a:off x="5641025" y="2372493"/>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7880" name="object 7880" descr=""/>
            <p:cNvSpPr/>
            <p:nvPr/>
          </p:nvSpPr>
          <p:spPr>
            <a:xfrm>
              <a:off x="5640142" y="2372121"/>
              <a:ext cx="635" cy="635"/>
            </a:xfrm>
            <a:custGeom>
              <a:avLst/>
              <a:gdLst/>
              <a:ahLst/>
              <a:cxnLst/>
              <a:rect l="l" t="t" r="r" b="b"/>
              <a:pathLst>
                <a:path w="635" h="635">
                  <a:moveTo>
                    <a:pt x="139" y="0"/>
                  </a:moveTo>
                </a:path>
                <a:path w="635" h="635">
                  <a:moveTo>
                    <a:pt x="139" y="0"/>
                  </a:moveTo>
                  <a:lnTo>
                    <a:pt x="0" y="101"/>
                  </a:lnTo>
                </a:path>
                <a:path w="635" h="635">
                  <a:moveTo>
                    <a:pt x="139" y="0"/>
                  </a:moveTo>
                </a:path>
              </a:pathLst>
            </a:custGeom>
            <a:ln w="3175">
              <a:solidFill>
                <a:srgbClr val="231F20"/>
              </a:solidFill>
            </a:ln>
          </p:spPr>
          <p:txBody>
            <a:bodyPr wrap="square" lIns="0" tIns="0" rIns="0" bIns="0" rtlCol="0"/>
            <a:lstStyle/>
            <a:p/>
          </p:txBody>
        </p:sp>
        <p:sp>
          <p:nvSpPr>
            <p:cNvPr id="7881" name="object 7881" descr=""/>
            <p:cNvSpPr/>
            <p:nvPr/>
          </p:nvSpPr>
          <p:spPr>
            <a:xfrm>
              <a:off x="5640478" y="2371985"/>
              <a:ext cx="635" cy="635"/>
            </a:xfrm>
            <a:custGeom>
              <a:avLst/>
              <a:gdLst/>
              <a:ahLst/>
              <a:cxnLst/>
              <a:rect l="l" t="t" r="r" b="b"/>
              <a:pathLst>
                <a:path w="635" h="635">
                  <a:moveTo>
                    <a:pt x="101" y="0"/>
                  </a:moveTo>
                </a:path>
                <a:path w="635" h="635">
                  <a:moveTo>
                    <a:pt x="101" y="0"/>
                  </a:moveTo>
                </a:path>
                <a:path w="635" h="635">
                  <a:moveTo>
                    <a:pt x="101" y="0"/>
                  </a:moveTo>
                </a:path>
              </a:pathLst>
            </a:custGeom>
            <a:ln w="3175">
              <a:solidFill>
                <a:srgbClr val="231F20"/>
              </a:solidFill>
            </a:ln>
          </p:spPr>
          <p:txBody>
            <a:bodyPr wrap="square" lIns="0" tIns="0" rIns="0" bIns="0" rtlCol="0"/>
            <a:lstStyle/>
            <a:p/>
          </p:txBody>
        </p:sp>
        <p:sp>
          <p:nvSpPr>
            <p:cNvPr id="7882" name="object 7882" descr=""/>
            <p:cNvSpPr/>
            <p:nvPr/>
          </p:nvSpPr>
          <p:spPr>
            <a:xfrm>
              <a:off x="5640650" y="2371960"/>
              <a:ext cx="635" cy="635"/>
            </a:xfrm>
            <a:custGeom>
              <a:avLst/>
              <a:gdLst/>
              <a:ahLst/>
              <a:cxnLst/>
              <a:rect l="l" t="t" r="r" b="b"/>
              <a:pathLst>
                <a:path w="635" h="635">
                  <a:moveTo>
                    <a:pt x="165" y="0"/>
                  </a:moveTo>
                  <a:lnTo>
                    <a:pt x="0" y="12"/>
                  </a:lnTo>
                </a:path>
              </a:pathLst>
            </a:custGeom>
            <a:ln w="3175">
              <a:solidFill>
                <a:srgbClr val="231F20"/>
              </a:solidFill>
            </a:ln>
          </p:spPr>
          <p:txBody>
            <a:bodyPr wrap="square" lIns="0" tIns="0" rIns="0" bIns="0" rtlCol="0"/>
            <a:lstStyle/>
            <a:p/>
          </p:txBody>
        </p:sp>
        <p:sp>
          <p:nvSpPr>
            <p:cNvPr id="7883" name="object 7883" descr=""/>
            <p:cNvSpPr/>
            <p:nvPr/>
          </p:nvSpPr>
          <p:spPr>
            <a:xfrm>
              <a:off x="5640463" y="2371972"/>
              <a:ext cx="635" cy="635"/>
            </a:xfrm>
            <a:custGeom>
              <a:avLst/>
              <a:gdLst/>
              <a:ahLst/>
              <a:cxnLst/>
              <a:rect l="l" t="t" r="r" b="b"/>
              <a:pathLst>
                <a:path w="635" h="635">
                  <a:moveTo>
                    <a:pt x="190" y="0"/>
                  </a:moveTo>
                  <a:lnTo>
                    <a:pt x="0" y="50"/>
                  </a:lnTo>
                </a:path>
                <a:path w="635" h="635">
                  <a:moveTo>
                    <a:pt x="190" y="0"/>
                  </a:moveTo>
                  <a:lnTo>
                    <a:pt x="38" y="38"/>
                  </a:lnTo>
                </a:path>
                <a:path w="635" h="635">
                  <a:moveTo>
                    <a:pt x="190" y="0"/>
                  </a:moveTo>
                </a:path>
              </a:pathLst>
            </a:custGeom>
            <a:ln w="3175">
              <a:solidFill>
                <a:srgbClr val="231F20"/>
              </a:solidFill>
            </a:ln>
          </p:spPr>
          <p:txBody>
            <a:bodyPr wrap="square" lIns="0" tIns="0" rIns="0" bIns="0" rtlCol="0"/>
            <a:lstStyle/>
            <a:p/>
          </p:txBody>
        </p:sp>
        <p:sp>
          <p:nvSpPr>
            <p:cNvPr id="7884" name="object 7884" descr=""/>
            <p:cNvSpPr/>
            <p:nvPr/>
          </p:nvSpPr>
          <p:spPr>
            <a:xfrm>
              <a:off x="5640663" y="2371960"/>
              <a:ext cx="635" cy="635"/>
            </a:xfrm>
            <a:custGeom>
              <a:avLst/>
              <a:gdLst/>
              <a:ahLst/>
              <a:cxnLst/>
              <a:rect l="l" t="t" r="r" b="b"/>
              <a:pathLst>
                <a:path w="635" h="635">
                  <a:moveTo>
                    <a:pt x="152" y="0"/>
                  </a:moveTo>
                  <a:lnTo>
                    <a:pt x="38" y="0"/>
                  </a:lnTo>
                </a:path>
                <a:path w="635" h="635">
                  <a:moveTo>
                    <a:pt x="152" y="0"/>
                  </a:moveTo>
                  <a:lnTo>
                    <a:pt x="0" y="12"/>
                  </a:lnTo>
                </a:path>
              </a:pathLst>
            </a:custGeom>
            <a:ln w="3175">
              <a:solidFill>
                <a:srgbClr val="231F20"/>
              </a:solidFill>
            </a:ln>
          </p:spPr>
          <p:txBody>
            <a:bodyPr wrap="square" lIns="0" tIns="0" rIns="0" bIns="0" rtlCol="0"/>
            <a:lstStyle/>
            <a:p/>
          </p:txBody>
        </p:sp>
        <p:sp>
          <p:nvSpPr>
            <p:cNvPr id="7885" name="object 7885" descr=""/>
            <p:cNvSpPr/>
            <p:nvPr/>
          </p:nvSpPr>
          <p:spPr>
            <a:xfrm>
              <a:off x="5639048" y="2372345"/>
              <a:ext cx="635" cy="0"/>
            </a:xfrm>
            <a:custGeom>
              <a:avLst/>
              <a:gdLst/>
              <a:ahLst/>
              <a:cxnLst/>
              <a:rect l="l" t="t" r="r" b="b"/>
              <a:pathLst>
                <a:path w="635" h="0">
                  <a:moveTo>
                    <a:pt x="0" y="0"/>
                  </a:moveTo>
                  <a:lnTo>
                    <a:pt x="12" y="0"/>
                  </a:lnTo>
                </a:path>
              </a:pathLst>
            </a:custGeom>
            <a:ln w="3175">
              <a:solidFill>
                <a:srgbClr val="231F20"/>
              </a:solidFill>
            </a:ln>
          </p:spPr>
          <p:txBody>
            <a:bodyPr wrap="square" lIns="0" tIns="0" rIns="0" bIns="0" rtlCol="0"/>
            <a:lstStyle/>
            <a:p/>
          </p:txBody>
        </p:sp>
        <p:sp>
          <p:nvSpPr>
            <p:cNvPr id="7886" name="object 7886" descr=""/>
            <p:cNvSpPr/>
            <p:nvPr/>
          </p:nvSpPr>
          <p:spPr>
            <a:xfrm>
              <a:off x="5635848" y="2381870"/>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887" name="object 7887" descr=""/>
            <p:cNvSpPr/>
            <p:nvPr/>
          </p:nvSpPr>
          <p:spPr>
            <a:xfrm>
              <a:off x="5637547" y="237511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888" name="object 7888" descr=""/>
            <p:cNvSpPr/>
            <p:nvPr/>
          </p:nvSpPr>
          <p:spPr>
            <a:xfrm>
              <a:off x="5644248" y="2372192"/>
              <a:ext cx="635" cy="635"/>
            </a:xfrm>
            <a:custGeom>
              <a:avLst/>
              <a:gdLst/>
              <a:ahLst/>
              <a:cxnLst/>
              <a:rect l="l" t="t" r="r" b="b"/>
              <a:pathLst>
                <a:path w="635" h="635">
                  <a:moveTo>
                    <a:pt x="101" y="177"/>
                  </a:moveTo>
                  <a:lnTo>
                    <a:pt x="0" y="12"/>
                  </a:lnTo>
                </a:path>
                <a:path w="635" h="635">
                  <a:moveTo>
                    <a:pt x="101" y="177"/>
                  </a:moveTo>
                  <a:lnTo>
                    <a:pt x="0" y="0"/>
                  </a:lnTo>
                </a:path>
              </a:pathLst>
            </a:custGeom>
            <a:ln w="3175">
              <a:solidFill>
                <a:srgbClr val="231F20"/>
              </a:solidFill>
            </a:ln>
          </p:spPr>
          <p:txBody>
            <a:bodyPr wrap="square" lIns="0" tIns="0" rIns="0" bIns="0" rtlCol="0"/>
            <a:lstStyle/>
            <a:p/>
          </p:txBody>
        </p:sp>
        <p:sp>
          <p:nvSpPr>
            <p:cNvPr id="7889" name="object 7889" descr=""/>
            <p:cNvSpPr/>
            <p:nvPr/>
          </p:nvSpPr>
          <p:spPr>
            <a:xfrm>
              <a:off x="5647312" y="2372257"/>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7890" name="object 7890" descr=""/>
            <p:cNvSpPr/>
            <p:nvPr/>
          </p:nvSpPr>
          <p:spPr>
            <a:xfrm>
              <a:off x="5644479" y="2372145"/>
              <a:ext cx="635" cy="635"/>
            </a:xfrm>
            <a:custGeom>
              <a:avLst/>
              <a:gdLst/>
              <a:ahLst/>
              <a:cxnLst/>
              <a:rect l="l" t="t" r="r" b="b"/>
              <a:pathLst>
                <a:path w="635" h="635">
                  <a:moveTo>
                    <a:pt x="38" y="50"/>
                  </a:moveTo>
                </a:path>
              </a:pathLst>
            </a:custGeom>
            <a:ln w="3175">
              <a:solidFill>
                <a:srgbClr val="231F20"/>
              </a:solidFill>
            </a:ln>
          </p:spPr>
          <p:txBody>
            <a:bodyPr wrap="square" lIns="0" tIns="0" rIns="0" bIns="0" rtlCol="0"/>
            <a:lstStyle/>
            <a:p/>
          </p:txBody>
        </p:sp>
        <p:sp>
          <p:nvSpPr>
            <p:cNvPr id="7891" name="object 7891" descr=""/>
            <p:cNvSpPr/>
            <p:nvPr/>
          </p:nvSpPr>
          <p:spPr>
            <a:xfrm>
              <a:off x="5647010" y="2372370"/>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892" name="object 7892" descr=""/>
            <p:cNvSpPr/>
            <p:nvPr/>
          </p:nvSpPr>
          <p:spPr>
            <a:xfrm>
              <a:off x="5647312" y="2372257"/>
              <a:ext cx="635" cy="635"/>
            </a:xfrm>
            <a:custGeom>
              <a:avLst/>
              <a:gdLst/>
              <a:ahLst/>
              <a:cxnLst/>
              <a:rect l="l" t="t" r="r" b="b"/>
              <a:pathLst>
                <a:path w="635" h="635">
                  <a:moveTo>
                    <a:pt x="50" y="12"/>
                  </a:moveTo>
                </a:path>
              </a:pathLst>
            </a:custGeom>
            <a:ln w="3175">
              <a:solidFill>
                <a:srgbClr val="231F20"/>
              </a:solidFill>
            </a:ln>
          </p:spPr>
          <p:txBody>
            <a:bodyPr wrap="square" lIns="0" tIns="0" rIns="0" bIns="0" rtlCol="0"/>
            <a:lstStyle/>
            <a:p/>
          </p:txBody>
        </p:sp>
        <p:sp>
          <p:nvSpPr>
            <p:cNvPr id="7893" name="object 7893" descr=""/>
            <p:cNvSpPr/>
            <p:nvPr/>
          </p:nvSpPr>
          <p:spPr>
            <a:xfrm>
              <a:off x="5647010" y="2372370"/>
              <a:ext cx="635" cy="635"/>
            </a:xfrm>
            <a:custGeom>
              <a:avLst/>
              <a:gdLst/>
              <a:ahLst/>
              <a:cxnLst/>
              <a:rect l="l" t="t" r="r" b="b"/>
              <a:pathLst>
                <a:path w="635" h="635">
                  <a:moveTo>
                    <a:pt x="25" y="0"/>
                  </a:moveTo>
                  <a:lnTo>
                    <a:pt x="0" y="63"/>
                  </a:lnTo>
                </a:path>
              </a:pathLst>
            </a:custGeom>
            <a:ln w="3175">
              <a:solidFill>
                <a:srgbClr val="231F20"/>
              </a:solidFill>
            </a:ln>
          </p:spPr>
          <p:txBody>
            <a:bodyPr wrap="square" lIns="0" tIns="0" rIns="0" bIns="0" rtlCol="0"/>
            <a:lstStyle/>
            <a:p/>
          </p:txBody>
        </p:sp>
        <p:sp>
          <p:nvSpPr>
            <p:cNvPr id="7894" name="object 7894" descr=""/>
            <p:cNvSpPr/>
            <p:nvPr/>
          </p:nvSpPr>
          <p:spPr>
            <a:xfrm>
              <a:off x="5647277" y="2372444"/>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895" name="object 7895" descr=""/>
            <p:cNvSpPr/>
            <p:nvPr/>
          </p:nvSpPr>
          <p:spPr>
            <a:xfrm>
              <a:off x="5643493" y="2372407"/>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896" name="object 7896" descr=""/>
            <p:cNvSpPr/>
            <p:nvPr/>
          </p:nvSpPr>
          <p:spPr>
            <a:xfrm>
              <a:off x="5646750" y="2372146"/>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897" name="object 7897" descr=""/>
            <p:cNvSpPr/>
            <p:nvPr/>
          </p:nvSpPr>
          <p:spPr>
            <a:xfrm>
              <a:off x="5647301" y="2372134"/>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898" name="object 7898" descr=""/>
            <p:cNvSpPr/>
            <p:nvPr/>
          </p:nvSpPr>
          <p:spPr>
            <a:xfrm>
              <a:off x="5643810" y="2372332"/>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899" name="object 7899" descr=""/>
            <p:cNvSpPr/>
            <p:nvPr/>
          </p:nvSpPr>
          <p:spPr>
            <a:xfrm>
              <a:off x="5643264" y="2372345"/>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900" name="object 7900" descr=""/>
            <p:cNvSpPr/>
            <p:nvPr/>
          </p:nvSpPr>
          <p:spPr>
            <a:xfrm>
              <a:off x="5643810" y="2372332"/>
              <a:ext cx="635" cy="635"/>
            </a:xfrm>
            <a:custGeom>
              <a:avLst/>
              <a:gdLst/>
              <a:ahLst/>
              <a:cxnLst/>
              <a:rect l="l" t="t" r="r" b="b"/>
              <a:pathLst>
                <a:path w="635" h="635">
                  <a:moveTo>
                    <a:pt x="38" y="0"/>
                  </a:moveTo>
                </a:path>
                <a:path w="635" h="635">
                  <a:moveTo>
                    <a:pt x="38" y="0"/>
                  </a:moveTo>
                  <a:lnTo>
                    <a:pt x="0" y="38"/>
                  </a:lnTo>
                </a:path>
                <a:path w="635" h="635">
                  <a:moveTo>
                    <a:pt x="38" y="0"/>
                  </a:moveTo>
                  <a:lnTo>
                    <a:pt x="0" y="38"/>
                  </a:lnTo>
                </a:path>
              </a:pathLst>
            </a:custGeom>
            <a:ln w="3175">
              <a:solidFill>
                <a:srgbClr val="231F20"/>
              </a:solidFill>
            </a:ln>
          </p:spPr>
          <p:txBody>
            <a:bodyPr wrap="square" lIns="0" tIns="0" rIns="0" bIns="0" rtlCol="0"/>
            <a:lstStyle/>
            <a:p/>
          </p:txBody>
        </p:sp>
        <p:sp>
          <p:nvSpPr>
            <p:cNvPr id="7901" name="object 7901" descr=""/>
            <p:cNvSpPr/>
            <p:nvPr/>
          </p:nvSpPr>
          <p:spPr>
            <a:xfrm>
              <a:off x="5643394" y="2371923"/>
              <a:ext cx="635" cy="635"/>
            </a:xfrm>
            <a:custGeom>
              <a:avLst/>
              <a:gdLst/>
              <a:ahLst/>
              <a:cxnLst/>
              <a:rect l="l" t="t" r="r" b="b"/>
              <a:pathLst>
                <a:path w="635" h="635">
                  <a:moveTo>
                    <a:pt x="50" y="0"/>
                  </a:moveTo>
                </a:path>
                <a:path w="635" h="635">
                  <a:moveTo>
                    <a:pt x="50" y="0"/>
                  </a:moveTo>
                </a:path>
                <a:path w="635" h="635">
                  <a:moveTo>
                    <a:pt x="50" y="0"/>
                  </a:moveTo>
                </a:path>
                <a:path w="635" h="635">
                  <a:moveTo>
                    <a:pt x="50" y="0"/>
                  </a:moveTo>
                  <a:lnTo>
                    <a:pt x="0" y="38"/>
                  </a:lnTo>
                </a:path>
              </a:pathLst>
            </a:custGeom>
            <a:ln w="3175">
              <a:solidFill>
                <a:srgbClr val="231F20"/>
              </a:solidFill>
            </a:ln>
          </p:spPr>
          <p:txBody>
            <a:bodyPr wrap="square" lIns="0" tIns="0" rIns="0" bIns="0" rtlCol="0"/>
            <a:lstStyle/>
            <a:p/>
          </p:txBody>
        </p:sp>
        <p:sp>
          <p:nvSpPr>
            <p:cNvPr id="7902" name="object 7902" descr=""/>
            <p:cNvSpPr/>
            <p:nvPr/>
          </p:nvSpPr>
          <p:spPr>
            <a:xfrm>
              <a:off x="5644715" y="2372120"/>
              <a:ext cx="635" cy="635"/>
            </a:xfrm>
            <a:custGeom>
              <a:avLst/>
              <a:gdLst/>
              <a:ahLst/>
              <a:cxnLst/>
              <a:rect l="l" t="t" r="r" b="b"/>
              <a:pathLst>
                <a:path w="635" h="635">
                  <a:moveTo>
                    <a:pt x="12" y="63"/>
                  </a:moveTo>
                </a:path>
              </a:pathLst>
            </a:custGeom>
            <a:ln w="3175">
              <a:solidFill>
                <a:srgbClr val="231F20"/>
              </a:solidFill>
            </a:ln>
          </p:spPr>
          <p:txBody>
            <a:bodyPr wrap="square" lIns="0" tIns="0" rIns="0" bIns="0" rtlCol="0"/>
            <a:lstStyle/>
            <a:p/>
          </p:txBody>
        </p:sp>
        <p:sp>
          <p:nvSpPr>
            <p:cNvPr id="7903" name="object 7903" descr=""/>
            <p:cNvSpPr/>
            <p:nvPr/>
          </p:nvSpPr>
          <p:spPr>
            <a:xfrm>
              <a:off x="5647766" y="2372008"/>
              <a:ext cx="635" cy="635"/>
            </a:xfrm>
            <a:custGeom>
              <a:avLst/>
              <a:gdLst/>
              <a:ahLst/>
              <a:cxnLst/>
              <a:rect l="l" t="t" r="r" b="b"/>
              <a:pathLst>
                <a:path w="635" h="635">
                  <a:moveTo>
                    <a:pt x="50" y="76"/>
                  </a:moveTo>
                </a:path>
              </a:pathLst>
            </a:custGeom>
            <a:ln w="3175">
              <a:solidFill>
                <a:srgbClr val="231F20"/>
              </a:solidFill>
            </a:ln>
          </p:spPr>
          <p:txBody>
            <a:bodyPr wrap="square" lIns="0" tIns="0" rIns="0" bIns="0" rtlCol="0"/>
            <a:lstStyle/>
            <a:p/>
          </p:txBody>
        </p:sp>
        <p:sp>
          <p:nvSpPr>
            <p:cNvPr id="7904" name="object 7904" descr=""/>
            <p:cNvSpPr/>
            <p:nvPr/>
          </p:nvSpPr>
          <p:spPr>
            <a:xfrm>
              <a:off x="5644715" y="2372120"/>
              <a:ext cx="635" cy="635"/>
            </a:xfrm>
            <a:custGeom>
              <a:avLst/>
              <a:gdLst/>
              <a:ahLst/>
              <a:cxnLst/>
              <a:rect l="l" t="t" r="r" b="b"/>
              <a:pathLst>
                <a:path w="635" h="635">
                  <a:moveTo>
                    <a:pt x="12" y="63"/>
                  </a:moveTo>
                </a:path>
              </a:pathLst>
            </a:custGeom>
            <a:ln w="3175">
              <a:solidFill>
                <a:srgbClr val="231F20"/>
              </a:solidFill>
            </a:ln>
          </p:spPr>
          <p:txBody>
            <a:bodyPr wrap="square" lIns="0" tIns="0" rIns="0" bIns="0" rtlCol="0"/>
            <a:lstStyle/>
            <a:p/>
          </p:txBody>
        </p:sp>
        <p:sp>
          <p:nvSpPr>
            <p:cNvPr id="7905" name="object 7905" descr=""/>
            <p:cNvSpPr/>
            <p:nvPr/>
          </p:nvSpPr>
          <p:spPr>
            <a:xfrm>
              <a:off x="5644038" y="2371998"/>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7906" name="object 7906" descr=""/>
            <p:cNvSpPr/>
            <p:nvPr/>
          </p:nvSpPr>
          <p:spPr>
            <a:xfrm>
              <a:off x="5646806" y="2372159"/>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7907" name="object 7907" descr=""/>
            <p:cNvSpPr/>
            <p:nvPr/>
          </p:nvSpPr>
          <p:spPr>
            <a:xfrm>
              <a:off x="5643939" y="2371960"/>
              <a:ext cx="635" cy="635"/>
            </a:xfrm>
            <a:custGeom>
              <a:avLst/>
              <a:gdLst/>
              <a:ahLst/>
              <a:cxnLst/>
              <a:rect l="l" t="t" r="r" b="b"/>
              <a:pathLst>
                <a:path w="635" h="635">
                  <a:moveTo>
                    <a:pt x="88" y="0"/>
                  </a:moveTo>
                </a:path>
                <a:path w="635" h="635">
                  <a:moveTo>
                    <a:pt x="88" y="0"/>
                  </a:moveTo>
                  <a:lnTo>
                    <a:pt x="50" y="0"/>
                  </a:lnTo>
                </a:path>
              </a:pathLst>
            </a:custGeom>
            <a:ln w="3175">
              <a:solidFill>
                <a:srgbClr val="231F20"/>
              </a:solidFill>
            </a:ln>
          </p:spPr>
          <p:txBody>
            <a:bodyPr wrap="square" lIns="0" tIns="0" rIns="0" bIns="0" rtlCol="0"/>
            <a:lstStyle/>
            <a:p/>
          </p:txBody>
        </p:sp>
        <p:sp>
          <p:nvSpPr>
            <p:cNvPr id="7908" name="object 7908" descr=""/>
            <p:cNvSpPr/>
            <p:nvPr/>
          </p:nvSpPr>
          <p:spPr>
            <a:xfrm>
              <a:off x="5647952" y="2372133"/>
              <a:ext cx="635" cy="635"/>
            </a:xfrm>
            <a:custGeom>
              <a:avLst/>
              <a:gdLst/>
              <a:ahLst/>
              <a:cxnLst/>
              <a:rect l="l" t="t" r="r" b="b"/>
              <a:pathLst>
                <a:path w="635" h="635">
                  <a:moveTo>
                    <a:pt x="12" y="50"/>
                  </a:moveTo>
                </a:path>
                <a:path w="635" h="635">
                  <a:moveTo>
                    <a:pt x="12" y="50"/>
                  </a:moveTo>
                </a:path>
              </a:pathLst>
            </a:custGeom>
            <a:ln w="3175">
              <a:solidFill>
                <a:srgbClr val="231F20"/>
              </a:solidFill>
            </a:ln>
          </p:spPr>
          <p:txBody>
            <a:bodyPr wrap="square" lIns="0" tIns="0" rIns="0" bIns="0" rtlCol="0"/>
            <a:lstStyle/>
            <a:p/>
          </p:txBody>
        </p:sp>
        <p:sp>
          <p:nvSpPr>
            <p:cNvPr id="7909" name="object 7909" descr=""/>
            <p:cNvSpPr/>
            <p:nvPr/>
          </p:nvSpPr>
          <p:spPr>
            <a:xfrm>
              <a:off x="5647021" y="2371737"/>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910" name="object 7910" descr=""/>
            <p:cNvSpPr/>
            <p:nvPr/>
          </p:nvSpPr>
          <p:spPr>
            <a:xfrm>
              <a:off x="5647220" y="2371960"/>
              <a:ext cx="635" cy="0"/>
            </a:xfrm>
            <a:custGeom>
              <a:avLst/>
              <a:gdLst/>
              <a:ahLst/>
              <a:cxnLst/>
              <a:rect l="l" t="t" r="r" b="b"/>
              <a:pathLst>
                <a:path w="635" h="0">
                  <a:moveTo>
                    <a:pt x="50" y="0"/>
                  </a:moveTo>
                  <a:lnTo>
                    <a:pt x="0" y="0"/>
                  </a:lnTo>
                </a:path>
                <a:path w="635" h="0">
                  <a:moveTo>
                    <a:pt x="50" y="0"/>
                  </a:moveTo>
                  <a:lnTo>
                    <a:pt x="0" y="0"/>
                  </a:lnTo>
                </a:path>
                <a:path w="635" h="0">
                  <a:moveTo>
                    <a:pt x="50" y="0"/>
                  </a:moveTo>
                  <a:lnTo>
                    <a:pt x="12" y="0"/>
                  </a:lnTo>
                </a:path>
                <a:path w="635" h="0">
                  <a:moveTo>
                    <a:pt x="50" y="0"/>
                  </a:moveTo>
                  <a:lnTo>
                    <a:pt x="12" y="0"/>
                  </a:lnTo>
                </a:path>
              </a:pathLst>
            </a:custGeom>
            <a:ln w="3175">
              <a:solidFill>
                <a:srgbClr val="231F20"/>
              </a:solidFill>
            </a:ln>
          </p:spPr>
          <p:txBody>
            <a:bodyPr wrap="square" lIns="0" tIns="0" rIns="0" bIns="0" rtlCol="0"/>
            <a:lstStyle/>
            <a:p/>
          </p:txBody>
        </p:sp>
        <p:sp>
          <p:nvSpPr>
            <p:cNvPr id="7911" name="object 7911" descr=""/>
            <p:cNvSpPr/>
            <p:nvPr/>
          </p:nvSpPr>
          <p:spPr>
            <a:xfrm>
              <a:off x="5644535" y="2372220"/>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7912" name="object 7912" descr=""/>
            <p:cNvSpPr/>
            <p:nvPr/>
          </p:nvSpPr>
          <p:spPr>
            <a:xfrm>
              <a:off x="5646098"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913" name="object 7913" descr=""/>
            <p:cNvSpPr/>
            <p:nvPr/>
          </p:nvSpPr>
          <p:spPr>
            <a:xfrm>
              <a:off x="5637709" y="237494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14" name="object 7914" descr=""/>
            <p:cNvSpPr/>
            <p:nvPr/>
          </p:nvSpPr>
          <p:spPr>
            <a:xfrm>
              <a:off x="5639066" y="237251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15" name="object 7915" descr=""/>
            <p:cNvSpPr/>
            <p:nvPr/>
          </p:nvSpPr>
          <p:spPr>
            <a:xfrm>
              <a:off x="5651310" y="2384227"/>
              <a:ext cx="635" cy="635"/>
            </a:xfrm>
            <a:custGeom>
              <a:avLst/>
              <a:gdLst/>
              <a:ahLst/>
              <a:cxnLst/>
              <a:rect l="l" t="t" r="r" b="b"/>
              <a:pathLst>
                <a:path w="635" h="635">
                  <a:moveTo>
                    <a:pt x="177" y="0"/>
                  </a:moveTo>
                  <a:lnTo>
                    <a:pt x="0" y="50"/>
                  </a:lnTo>
                </a:path>
                <a:path w="635" h="635">
                  <a:moveTo>
                    <a:pt x="177" y="0"/>
                  </a:moveTo>
                  <a:lnTo>
                    <a:pt x="0" y="50"/>
                  </a:lnTo>
                </a:path>
              </a:pathLst>
            </a:custGeom>
            <a:ln w="3175">
              <a:solidFill>
                <a:srgbClr val="231F20"/>
              </a:solidFill>
            </a:ln>
          </p:spPr>
          <p:txBody>
            <a:bodyPr wrap="square" lIns="0" tIns="0" rIns="0" bIns="0" rtlCol="0"/>
            <a:lstStyle/>
            <a:p/>
          </p:txBody>
        </p:sp>
        <p:sp>
          <p:nvSpPr>
            <p:cNvPr id="7916" name="object 7916" descr=""/>
            <p:cNvSpPr/>
            <p:nvPr/>
          </p:nvSpPr>
          <p:spPr>
            <a:xfrm>
              <a:off x="5650959" y="2384276"/>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7917" name="object 7917" descr=""/>
            <p:cNvSpPr/>
            <p:nvPr/>
          </p:nvSpPr>
          <p:spPr>
            <a:xfrm>
              <a:off x="5651828" y="238473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18" name="object 7918" descr=""/>
            <p:cNvSpPr/>
            <p:nvPr/>
          </p:nvSpPr>
          <p:spPr>
            <a:xfrm>
              <a:off x="5650975" y="2381696"/>
              <a:ext cx="635" cy="635"/>
            </a:xfrm>
            <a:custGeom>
              <a:avLst/>
              <a:gdLst/>
              <a:ahLst/>
              <a:cxnLst/>
              <a:rect l="l" t="t" r="r" b="b"/>
              <a:pathLst>
                <a:path w="635" h="635">
                  <a:moveTo>
                    <a:pt x="165" y="25"/>
                  </a:moveTo>
                </a:path>
                <a:path w="635" h="635">
                  <a:moveTo>
                    <a:pt x="165" y="25"/>
                  </a:moveTo>
                  <a:lnTo>
                    <a:pt x="12" y="0"/>
                  </a:lnTo>
                </a:path>
                <a:path w="635" h="635">
                  <a:moveTo>
                    <a:pt x="165" y="25"/>
                  </a:moveTo>
                  <a:lnTo>
                    <a:pt x="0" y="0"/>
                  </a:lnTo>
                </a:path>
                <a:path w="635" h="635">
                  <a:moveTo>
                    <a:pt x="165" y="25"/>
                  </a:moveTo>
                  <a:lnTo>
                    <a:pt x="114" y="25"/>
                  </a:lnTo>
                </a:path>
              </a:pathLst>
            </a:custGeom>
            <a:ln w="3175">
              <a:solidFill>
                <a:srgbClr val="231F20"/>
              </a:solidFill>
            </a:ln>
          </p:spPr>
          <p:txBody>
            <a:bodyPr wrap="square" lIns="0" tIns="0" rIns="0" bIns="0" rtlCol="0"/>
            <a:lstStyle/>
            <a:p/>
          </p:txBody>
        </p:sp>
        <p:sp>
          <p:nvSpPr>
            <p:cNvPr id="7919" name="object 7919" descr=""/>
            <p:cNvSpPr/>
            <p:nvPr/>
          </p:nvSpPr>
          <p:spPr>
            <a:xfrm>
              <a:off x="5650426" y="2381659"/>
              <a:ext cx="635" cy="635"/>
            </a:xfrm>
            <a:custGeom>
              <a:avLst/>
              <a:gdLst/>
              <a:ahLst/>
              <a:cxnLst/>
              <a:rect l="l" t="t" r="r" b="b"/>
              <a:pathLst>
                <a:path w="635" h="635">
                  <a:moveTo>
                    <a:pt x="12" y="0"/>
                  </a:moveTo>
                  <a:lnTo>
                    <a:pt x="0" y="177"/>
                  </a:lnTo>
                </a:path>
              </a:pathLst>
            </a:custGeom>
            <a:ln w="3175">
              <a:solidFill>
                <a:srgbClr val="231F20"/>
              </a:solidFill>
            </a:ln>
          </p:spPr>
          <p:txBody>
            <a:bodyPr wrap="square" lIns="0" tIns="0" rIns="0" bIns="0" rtlCol="0"/>
            <a:lstStyle/>
            <a:p/>
          </p:txBody>
        </p:sp>
        <p:sp>
          <p:nvSpPr>
            <p:cNvPr id="7920" name="object 7920" descr=""/>
            <p:cNvSpPr/>
            <p:nvPr/>
          </p:nvSpPr>
          <p:spPr>
            <a:xfrm>
              <a:off x="5650706" y="2381745"/>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921" name="object 7921" descr=""/>
            <p:cNvSpPr/>
            <p:nvPr/>
          </p:nvSpPr>
          <p:spPr>
            <a:xfrm>
              <a:off x="5650445" y="2381572"/>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922" name="object 7922" descr=""/>
            <p:cNvSpPr/>
            <p:nvPr/>
          </p:nvSpPr>
          <p:spPr>
            <a:xfrm>
              <a:off x="5650972" y="2381596"/>
              <a:ext cx="635" cy="635"/>
            </a:xfrm>
            <a:custGeom>
              <a:avLst/>
              <a:gdLst/>
              <a:ahLst/>
              <a:cxnLst/>
              <a:rect l="l" t="t" r="r" b="b"/>
              <a:pathLst>
                <a:path w="635" h="635">
                  <a:moveTo>
                    <a:pt x="12" y="0"/>
                  </a:moveTo>
                  <a:lnTo>
                    <a:pt x="0" y="165"/>
                  </a:lnTo>
                </a:path>
              </a:pathLst>
            </a:custGeom>
            <a:ln w="3175">
              <a:solidFill>
                <a:srgbClr val="231F20"/>
              </a:solidFill>
            </a:ln>
          </p:spPr>
          <p:txBody>
            <a:bodyPr wrap="square" lIns="0" tIns="0" rIns="0" bIns="0" rtlCol="0"/>
            <a:lstStyle/>
            <a:p/>
          </p:txBody>
        </p:sp>
        <p:sp>
          <p:nvSpPr>
            <p:cNvPr id="7923" name="object 7923" descr=""/>
            <p:cNvSpPr/>
            <p:nvPr/>
          </p:nvSpPr>
          <p:spPr>
            <a:xfrm>
              <a:off x="5650519" y="2381708"/>
              <a:ext cx="635" cy="0"/>
            </a:xfrm>
            <a:custGeom>
              <a:avLst/>
              <a:gdLst/>
              <a:ahLst/>
              <a:cxnLst/>
              <a:rect l="l" t="t" r="r" b="b"/>
              <a:pathLst>
                <a:path w="635" h="0">
                  <a:moveTo>
                    <a:pt x="38" y="0"/>
                  </a:moveTo>
                  <a:lnTo>
                    <a:pt x="0" y="0"/>
                  </a:lnTo>
                </a:path>
              </a:pathLst>
            </a:custGeom>
            <a:ln w="3175">
              <a:solidFill>
                <a:srgbClr val="231F20"/>
              </a:solidFill>
            </a:ln>
          </p:spPr>
          <p:txBody>
            <a:bodyPr wrap="square" lIns="0" tIns="0" rIns="0" bIns="0" rtlCol="0"/>
            <a:lstStyle/>
            <a:p/>
          </p:txBody>
        </p:sp>
        <p:sp>
          <p:nvSpPr>
            <p:cNvPr id="7924" name="object 7924" descr=""/>
            <p:cNvSpPr/>
            <p:nvPr/>
          </p:nvSpPr>
          <p:spPr>
            <a:xfrm>
              <a:off x="5651611" y="238463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25" name="object 7925" descr=""/>
            <p:cNvSpPr/>
            <p:nvPr/>
          </p:nvSpPr>
          <p:spPr>
            <a:xfrm>
              <a:off x="5651383" y="2384821"/>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26" name="object 7926" descr=""/>
            <p:cNvSpPr/>
            <p:nvPr/>
          </p:nvSpPr>
          <p:spPr>
            <a:xfrm>
              <a:off x="5651611" y="23849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27" name="object 7927" descr=""/>
            <p:cNvSpPr/>
            <p:nvPr/>
          </p:nvSpPr>
          <p:spPr>
            <a:xfrm>
              <a:off x="5651482" y="2384871"/>
              <a:ext cx="635" cy="635"/>
            </a:xfrm>
            <a:custGeom>
              <a:avLst/>
              <a:gdLst/>
              <a:ahLst/>
              <a:cxnLst/>
              <a:rect l="l" t="t" r="r" b="b"/>
              <a:pathLst>
                <a:path w="635" h="635">
                  <a:moveTo>
                    <a:pt x="0" y="0"/>
                  </a:moveTo>
                </a:path>
                <a:path w="635" h="635">
                  <a:moveTo>
                    <a:pt x="0" y="0"/>
                  </a:moveTo>
                  <a:lnTo>
                    <a:pt x="76" y="38"/>
                  </a:lnTo>
                </a:path>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928" name="object 7928" descr=""/>
            <p:cNvSpPr/>
            <p:nvPr/>
          </p:nvSpPr>
          <p:spPr>
            <a:xfrm>
              <a:off x="5651258" y="238475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29" name="object 7929" descr=""/>
            <p:cNvSpPr/>
            <p:nvPr/>
          </p:nvSpPr>
          <p:spPr>
            <a:xfrm>
              <a:off x="5651357" y="2384498"/>
              <a:ext cx="635" cy="635"/>
            </a:xfrm>
            <a:custGeom>
              <a:avLst/>
              <a:gdLst/>
              <a:ahLst/>
              <a:cxnLst/>
              <a:rect l="l" t="t" r="r" b="b"/>
              <a:pathLst>
                <a:path w="635" h="635">
                  <a:moveTo>
                    <a:pt x="0" y="0"/>
                  </a:moveTo>
                </a:path>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930" name="object 7930" descr=""/>
            <p:cNvSpPr/>
            <p:nvPr/>
          </p:nvSpPr>
          <p:spPr>
            <a:xfrm>
              <a:off x="5650830" y="2384214"/>
              <a:ext cx="635" cy="635"/>
            </a:xfrm>
            <a:custGeom>
              <a:avLst/>
              <a:gdLst/>
              <a:ahLst/>
              <a:cxnLst/>
              <a:rect l="l" t="t" r="r" b="b"/>
              <a:pathLst>
                <a:path w="635" h="635">
                  <a:moveTo>
                    <a:pt x="0" y="0"/>
                  </a:moveTo>
                  <a:lnTo>
                    <a:pt x="127" y="177"/>
                  </a:lnTo>
                </a:path>
              </a:pathLst>
            </a:custGeom>
            <a:ln w="3175">
              <a:solidFill>
                <a:srgbClr val="231F20"/>
              </a:solidFill>
            </a:ln>
          </p:spPr>
          <p:txBody>
            <a:bodyPr wrap="square" lIns="0" tIns="0" rIns="0" bIns="0" rtlCol="0"/>
            <a:lstStyle/>
            <a:p/>
          </p:txBody>
        </p:sp>
        <p:sp>
          <p:nvSpPr>
            <p:cNvPr id="7931" name="object 7931" descr=""/>
            <p:cNvSpPr/>
            <p:nvPr/>
          </p:nvSpPr>
          <p:spPr>
            <a:xfrm>
              <a:off x="5656286" y="2370596"/>
              <a:ext cx="635" cy="0"/>
            </a:xfrm>
            <a:custGeom>
              <a:avLst/>
              <a:gdLst/>
              <a:ahLst/>
              <a:cxnLst/>
              <a:rect l="l" t="t" r="r" b="b"/>
              <a:pathLst>
                <a:path w="635" h="0">
                  <a:moveTo>
                    <a:pt x="38" y="0"/>
                  </a:moveTo>
                  <a:lnTo>
                    <a:pt x="0" y="0"/>
                  </a:lnTo>
                </a:path>
              </a:pathLst>
            </a:custGeom>
            <a:ln w="3175">
              <a:solidFill>
                <a:srgbClr val="231F20"/>
              </a:solidFill>
            </a:ln>
          </p:spPr>
          <p:txBody>
            <a:bodyPr wrap="square" lIns="0" tIns="0" rIns="0" bIns="0" rtlCol="0"/>
            <a:lstStyle/>
            <a:p/>
          </p:txBody>
        </p:sp>
        <p:sp>
          <p:nvSpPr>
            <p:cNvPr id="7932" name="object 7932" descr=""/>
            <p:cNvSpPr/>
            <p:nvPr/>
          </p:nvSpPr>
          <p:spPr>
            <a:xfrm>
              <a:off x="5656361" y="2384647"/>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933" name="object 7933" descr=""/>
            <p:cNvSpPr/>
            <p:nvPr/>
          </p:nvSpPr>
          <p:spPr>
            <a:xfrm>
              <a:off x="5656672" y="2384636"/>
              <a:ext cx="635" cy="635"/>
            </a:xfrm>
            <a:custGeom>
              <a:avLst/>
              <a:gdLst/>
              <a:ahLst/>
              <a:cxnLst/>
              <a:rect l="l" t="t" r="r" b="b"/>
              <a:pathLst>
                <a:path w="635" h="635">
                  <a:moveTo>
                    <a:pt x="0" y="12"/>
                  </a:moveTo>
                </a:path>
                <a:path w="635" h="635">
                  <a:moveTo>
                    <a:pt x="0" y="12"/>
                  </a:moveTo>
                  <a:lnTo>
                    <a:pt x="50" y="12"/>
                  </a:lnTo>
                </a:path>
              </a:pathLst>
            </a:custGeom>
            <a:ln w="3175">
              <a:solidFill>
                <a:srgbClr val="231F20"/>
              </a:solidFill>
            </a:ln>
          </p:spPr>
          <p:txBody>
            <a:bodyPr wrap="square" lIns="0" tIns="0" rIns="0" bIns="0" rtlCol="0"/>
            <a:lstStyle/>
            <a:p/>
          </p:txBody>
        </p:sp>
        <p:sp>
          <p:nvSpPr>
            <p:cNvPr id="7934" name="object 7934" descr=""/>
            <p:cNvSpPr/>
            <p:nvPr/>
          </p:nvSpPr>
          <p:spPr>
            <a:xfrm>
              <a:off x="5656814" y="2384598"/>
              <a:ext cx="635" cy="635"/>
            </a:xfrm>
            <a:custGeom>
              <a:avLst/>
              <a:gdLst/>
              <a:ahLst/>
              <a:cxnLst/>
              <a:rect l="l" t="t" r="r" b="b"/>
              <a:pathLst>
                <a:path w="635" h="635">
                  <a:moveTo>
                    <a:pt x="0" y="25"/>
                  </a:moveTo>
                </a:path>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7935" name="object 7935" descr=""/>
            <p:cNvSpPr/>
            <p:nvPr/>
          </p:nvSpPr>
          <p:spPr>
            <a:xfrm>
              <a:off x="5657143" y="2384548"/>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7936" name="object 7936" descr=""/>
            <p:cNvSpPr/>
            <p:nvPr/>
          </p:nvSpPr>
          <p:spPr>
            <a:xfrm>
              <a:off x="5657460" y="2383726"/>
              <a:ext cx="635" cy="635"/>
            </a:xfrm>
            <a:custGeom>
              <a:avLst/>
              <a:gdLst/>
              <a:ahLst/>
              <a:cxnLst/>
              <a:rect l="l" t="t" r="r" b="b"/>
              <a:pathLst>
                <a:path w="635" h="635">
                  <a:moveTo>
                    <a:pt x="0" y="165"/>
                  </a:moveTo>
                  <a:lnTo>
                    <a:pt x="12" y="0"/>
                  </a:lnTo>
                </a:path>
              </a:pathLst>
            </a:custGeom>
            <a:ln w="3175">
              <a:solidFill>
                <a:srgbClr val="231F20"/>
              </a:solidFill>
            </a:ln>
          </p:spPr>
          <p:txBody>
            <a:bodyPr wrap="square" lIns="0" tIns="0" rIns="0" bIns="0" rtlCol="0"/>
            <a:lstStyle/>
            <a:p/>
          </p:txBody>
        </p:sp>
        <p:sp>
          <p:nvSpPr>
            <p:cNvPr id="7937" name="object 7937" descr=""/>
            <p:cNvSpPr/>
            <p:nvPr/>
          </p:nvSpPr>
          <p:spPr>
            <a:xfrm>
              <a:off x="5657434" y="2383888"/>
              <a:ext cx="635" cy="635"/>
            </a:xfrm>
            <a:custGeom>
              <a:avLst/>
              <a:gdLst/>
              <a:ahLst/>
              <a:cxnLst/>
              <a:rect l="l" t="t" r="r" b="b"/>
              <a:pathLst>
                <a:path w="635" h="635">
                  <a:moveTo>
                    <a:pt x="0" y="165"/>
                  </a:moveTo>
                  <a:lnTo>
                    <a:pt x="25" y="0"/>
                  </a:lnTo>
                </a:path>
                <a:path w="635" h="635">
                  <a:moveTo>
                    <a:pt x="0" y="165"/>
                  </a:moveTo>
                </a:path>
              </a:pathLst>
            </a:custGeom>
            <a:ln w="3175">
              <a:solidFill>
                <a:srgbClr val="231F20"/>
              </a:solidFill>
            </a:ln>
          </p:spPr>
          <p:txBody>
            <a:bodyPr wrap="square" lIns="0" tIns="0" rIns="0" bIns="0" rtlCol="0"/>
            <a:lstStyle/>
            <a:p/>
          </p:txBody>
        </p:sp>
        <p:sp>
          <p:nvSpPr>
            <p:cNvPr id="7938" name="object 7938" descr=""/>
            <p:cNvSpPr/>
            <p:nvPr/>
          </p:nvSpPr>
          <p:spPr>
            <a:xfrm>
              <a:off x="5657391" y="2384150"/>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7939" name="object 7939" descr=""/>
            <p:cNvSpPr/>
            <p:nvPr/>
          </p:nvSpPr>
          <p:spPr>
            <a:xfrm>
              <a:off x="5657434" y="2383735"/>
              <a:ext cx="635" cy="635"/>
            </a:xfrm>
            <a:custGeom>
              <a:avLst/>
              <a:gdLst/>
              <a:ahLst/>
              <a:cxnLst/>
              <a:rect l="l" t="t" r="r" b="b"/>
              <a:pathLst>
                <a:path w="635" h="635">
                  <a:moveTo>
                    <a:pt x="0" y="317"/>
                  </a:moveTo>
                  <a:lnTo>
                    <a:pt x="38" y="101"/>
                  </a:lnTo>
                </a:path>
              </a:pathLst>
            </a:custGeom>
            <a:ln w="3175">
              <a:solidFill>
                <a:srgbClr val="231F20"/>
              </a:solidFill>
            </a:ln>
          </p:spPr>
          <p:txBody>
            <a:bodyPr wrap="square" lIns="0" tIns="0" rIns="0" bIns="0" rtlCol="0"/>
            <a:lstStyle/>
            <a:p/>
          </p:txBody>
        </p:sp>
        <p:sp>
          <p:nvSpPr>
            <p:cNvPr id="7940" name="object 7940" descr=""/>
            <p:cNvSpPr/>
            <p:nvPr/>
          </p:nvSpPr>
          <p:spPr>
            <a:xfrm>
              <a:off x="5657391" y="2384112"/>
              <a:ext cx="635" cy="635"/>
            </a:xfrm>
            <a:custGeom>
              <a:avLst/>
              <a:gdLst/>
              <a:ahLst/>
              <a:cxnLst/>
              <a:rect l="l" t="t" r="r" b="b"/>
              <a:pathLst>
                <a:path w="635" h="635">
                  <a:moveTo>
                    <a:pt x="0" y="101"/>
                  </a:moveTo>
                </a:path>
                <a:path w="635" h="635">
                  <a:moveTo>
                    <a:pt x="0" y="101"/>
                  </a:moveTo>
                </a:path>
              </a:pathLst>
            </a:custGeom>
            <a:ln w="3175">
              <a:solidFill>
                <a:srgbClr val="231F20"/>
              </a:solidFill>
            </a:ln>
          </p:spPr>
          <p:txBody>
            <a:bodyPr wrap="square" lIns="0" tIns="0" rIns="0" bIns="0" rtlCol="0"/>
            <a:lstStyle/>
            <a:p/>
          </p:txBody>
        </p:sp>
        <p:sp>
          <p:nvSpPr>
            <p:cNvPr id="7941" name="object 7941" descr=""/>
            <p:cNvSpPr/>
            <p:nvPr/>
          </p:nvSpPr>
          <p:spPr>
            <a:xfrm>
              <a:off x="5656238" y="2384647"/>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942" name="object 7942" descr=""/>
            <p:cNvSpPr/>
            <p:nvPr/>
          </p:nvSpPr>
          <p:spPr>
            <a:xfrm>
              <a:off x="5656331" y="238489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7943" name="object 7943" descr=""/>
            <p:cNvSpPr/>
            <p:nvPr/>
          </p:nvSpPr>
          <p:spPr>
            <a:xfrm>
              <a:off x="5656783" y="2384510"/>
              <a:ext cx="635" cy="635"/>
            </a:xfrm>
            <a:custGeom>
              <a:avLst/>
              <a:gdLst/>
              <a:ahLst/>
              <a:cxnLst/>
              <a:rect l="l" t="t" r="r" b="b"/>
              <a:pathLst>
                <a:path w="635" h="635">
                  <a:moveTo>
                    <a:pt x="0" y="50"/>
                  </a:moveTo>
                </a:path>
                <a:path w="635" h="635">
                  <a:moveTo>
                    <a:pt x="0" y="50"/>
                  </a:moveTo>
                </a:path>
              </a:pathLst>
            </a:custGeom>
            <a:ln w="3175">
              <a:solidFill>
                <a:srgbClr val="231F20"/>
              </a:solidFill>
            </a:ln>
          </p:spPr>
          <p:txBody>
            <a:bodyPr wrap="square" lIns="0" tIns="0" rIns="0" bIns="0" rtlCol="0"/>
            <a:lstStyle/>
            <a:p/>
          </p:txBody>
        </p:sp>
        <p:sp>
          <p:nvSpPr>
            <p:cNvPr id="7944" name="object 7944" descr=""/>
            <p:cNvSpPr/>
            <p:nvPr/>
          </p:nvSpPr>
          <p:spPr>
            <a:xfrm>
              <a:off x="5657180" y="2383725"/>
              <a:ext cx="635" cy="635"/>
            </a:xfrm>
            <a:custGeom>
              <a:avLst/>
              <a:gdLst/>
              <a:ahLst/>
              <a:cxnLst/>
              <a:rect l="l" t="t" r="r" b="b"/>
              <a:pathLst>
                <a:path w="635" h="635">
                  <a:moveTo>
                    <a:pt x="0" y="215"/>
                  </a:moveTo>
                  <a:lnTo>
                    <a:pt x="12" y="76"/>
                  </a:lnTo>
                </a:path>
                <a:path w="635" h="635">
                  <a:moveTo>
                    <a:pt x="0" y="215"/>
                  </a:moveTo>
                </a:path>
              </a:pathLst>
            </a:custGeom>
            <a:ln w="3175">
              <a:solidFill>
                <a:srgbClr val="231F20"/>
              </a:solidFill>
            </a:ln>
          </p:spPr>
          <p:txBody>
            <a:bodyPr wrap="square" lIns="0" tIns="0" rIns="0" bIns="0" rtlCol="0"/>
            <a:lstStyle/>
            <a:p/>
          </p:txBody>
        </p:sp>
        <p:sp>
          <p:nvSpPr>
            <p:cNvPr id="7945" name="object 7945" descr=""/>
            <p:cNvSpPr/>
            <p:nvPr/>
          </p:nvSpPr>
          <p:spPr>
            <a:xfrm>
              <a:off x="5657260" y="2384275"/>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7946" name="object 7946" descr=""/>
            <p:cNvSpPr/>
            <p:nvPr/>
          </p:nvSpPr>
          <p:spPr>
            <a:xfrm>
              <a:off x="5652137" y="2374949"/>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7947" name="object 7947" descr=""/>
            <p:cNvSpPr/>
            <p:nvPr/>
          </p:nvSpPr>
          <p:spPr>
            <a:xfrm>
              <a:off x="5652190" y="2375221"/>
              <a:ext cx="635" cy="635"/>
            </a:xfrm>
            <a:custGeom>
              <a:avLst/>
              <a:gdLst/>
              <a:ahLst/>
              <a:cxnLst/>
              <a:rect l="l" t="t" r="r" b="b"/>
              <a:pathLst>
                <a:path w="635" h="635">
                  <a:moveTo>
                    <a:pt x="152" y="25"/>
                  </a:moveTo>
                  <a:lnTo>
                    <a:pt x="0" y="0"/>
                  </a:lnTo>
                </a:path>
                <a:path w="635" h="635">
                  <a:moveTo>
                    <a:pt x="152" y="25"/>
                  </a:moveTo>
                  <a:lnTo>
                    <a:pt x="0" y="0"/>
                  </a:lnTo>
                </a:path>
              </a:pathLst>
            </a:custGeom>
            <a:ln w="3175">
              <a:solidFill>
                <a:srgbClr val="231F20"/>
              </a:solidFill>
            </a:ln>
          </p:spPr>
          <p:txBody>
            <a:bodyPr wrap="square" lIns="0" tIns="0" rIns="0" bIns="0" rtlCol="0"/>
            <a:lstStyle/>
            <a:p/>
          </p:txBody>
        </p:sp>
        <p:sp>
          <p:nvSpPr>
            <p:cNvPr id="7948" name="object 7948" descr=""/>
            <p:cNvSpPr/>
            <p:nvPr/>
          </p:nvSpPr>
          <p:spPr>
            <a:xfrm>
              <a:off x="5651263" y="2374949"/>
              <a:ext cx="635" cy="635"/>
            </a:xfrm>
            <a:custGeom>
              <a:avLst/>
              <a:gdLst/>
              <a:ahLst/>
              <a:cxnLst/>
              <a:rect l="l" t="t" r="r" b="b"/>
              <a:pathLst>
                <a:path w="635" h="635">
                  <a:moveTo>
                    <a:pt x="25" y="0"/>
                  </a:moveTo>
                  <a:lnTo>
                    <a:pt x="0" y="165"/>
                  </a:lnTo>
                </a:path>
              </a:pathLst>
            </a:custGeom>
            <a:ln w="3175">
              <a:solidFill>
                <a:srgbClr val="231F20"/>
              </a:solidFill>
            </a:ln>
          </p:spPr>
          <p:txBody>
            <a:bodyPr wrap="square" lIns="0" tIns="0" rIns="0" bIns="0" rtlCol="0"/>
            <a:lstStyle/>
            <a:p/>
          </p:txBody>
        </p:sp>
        <p:sp>
          <p:nvSpPr>
            <p:cNvPr id="7949" name="object 7949" descr=""/>
            <p:cNvSpPr/>
            <p:nvPr/>
          </p:nvSpPr>
          <p:spPr>
            <a:xfrm>
              <a:off x="5651803" y="2375023"/>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950" name="object 7950" descr=""/>
            <p:cNvSpPr/>
            <p:nvPr/>
          </p:nvSpPr>
          <p:spPr>
            <a:xfrm>
              <a:off x="5656715" y="237868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51" name="object 7951" descr=""/>
            <p:cNvSpPr/>
            <p:nvPr/>
          </p:nvSpPr>
          <p:spPr>
            <a:xfrm>
              <a:off x="5652748" y="2372257"/>
              <a:ext cx="635" cy="635"/>
            </a:xfrm>
            <a:custGeom>
              <a:avLst/>
              <a:gdLst/>
              <a:ahLst/>
              <a:cxnLst/>
              <a:rect l="l" t="t" r="r" b="b"/>
              <a:pathLst>
                <a:path w="635" h="635">
                  <a:moveTo>
                    <a:pt x="177" y="63"/>
                  </a:moveTo>
                  <a:lnTo>
                    <a:pt x="0" y="0"/>
                  </a:lnTo>
                </a:path>
              </a:pathLst>
            </a:custGeom>
            <a:ln w="3175">
              <a:solidFill>
                <a:srgbClr val="231F20"/>
              </a:solidFill>
            </a:ln>
          </p:spPr>
          <p:txBody>
            <a:bodyPr wrap="square" lIns="0" tIns="0" rIns="0" bIns="0" rtlCol="0"/>
            <a:lstStyle/>
            <a:p/>
          </p:txBody>
        </p:sp>
        <p:sp>
          <p:nvSpPr>
            <p:cNvPr id="7952" name="object 7952" descr=""/>
            <p:cNvSpPr/>
            <p:nvPr/>
          </p:nvSpPr>
          <p:spPr>
            <a:xfrm>
              <a:off x="5652209" y="2374700"/>
              <a:ext cx="635" cy="635"/>
            </a:xfrm>
            <a:custGeom>
              <a:avLst/>
              <a:gdLst/>
              <a:ahLst/>
              <a:cxnLst/>
              <a:rect l="l" t="t" r="r" b="b"/>
              <a:pathLst>
                <a:path w="635" h="635">
                  <a:moveTo>
                    <a:pt x="177" y="50"/>
                  </a:moveTo>
                  <a:lnTo>
                    <a:pt x="0" y="0"/>
                  </a:lnTo>
                </a:path>
              </a:pathLst>
            </a:custGeom>
            <a:ln w="3175">
              <a:solidFill>
                <a:srgbClr val="231F20"/>
              </a:solidFill>
            </a:ln>
          </p:spPr>
          <p:txBody>
            <a:bodyPr wrap="square" lIns="0" tIns="0" rIns="0" bIns="0" rtlCol="0"/>
            <a:lstStyle/>
            <a:p/>
          </p:txBody>
        </p:sp>
        <p:sp>
          <p:nvSpPr>
            <p:cNvPr id="7953" name="object 7953" descr=""/>
            <p:cNvSpPr/>
            <p:nvPr/>
          </p:nvSpPr>
          <p:spPr>
            <a:xfrm>
              <a:off x="5652748" y="2372257"/>
              <a:ext cx="635" cy="635"/>
            </a:xfrm>
            <a:custGeom>
              <a:avLst/>
              <a:gdLst/>
              <a:ahLst/>
              <a:cxnLst/>
              <a:rect l="l" t="t" r="r" b="b"/>
              <a:pathLst>
                <a:path w="635" h="635">
                  <a:moveTo>
                    <a:pt x="177" y="63"/>
                  </a:moveTo>
                  <a:lnTo>
                    <a:pt x="0" y="0"/>
                  </a:lnTo>
                </a:path>
              </a:pathLst>
            </a:custGeom>
            <a:ln w="3175">
              <a:solidFill>
                <a:srgbClr val="231F20"/>
              </a:solidFill>
            </a:ln>
          </p:spPr>
          <p:txBody>
            <a:bodyPr wrap="square" lIns="0" tIns="0" rIns="0" bIns="0" rtlCol="0"/>
            <a:lstStyle/>
            <a:p/>
          </p:txBody>
        </p:sp>
        <p:sp>
          <p:nvSpPr>
            <p:cNvPr id="7954" name="object 7954" descr=""/>
            <p:cNvSpPr/>
            <p:nvPr/>
          </p:nvSpPr>
          <p:spPr>
            <a:xfrm>
              <a:off x="5652209" y="2374700"/>
              <a:ext cx="635" cy="635"/>
            </a:xfrm>
            <a:custGeom>
              <a:avLst/>
              <a:gdLst/>
              <a:ahLst/>
              <a:cxnLst/>
              <a:rect l="l" t="t" r="r" b="b"/>
              <a:pathLst>
                <a:path w="635" h="635">
                  <a:moveTo>
                    <a:pt x="177" y="50"/>
                  </a:moveTo>
                  <a:lnTo>
                    <a:pt x="0" y="0"/>
                  </a:lnTo>
                </a:path>
              </a:pathLst>
            </a:custGeom>
            <a:ln w="3175">
              <a:solidFill>
                <a:srgbClr val="231F20"/>
              </a:solidFill>
            </a:ln>
          </p:spPr>
          <p:txBody>
            <a:bodyPr wrap="square" lIns="0" tIns="0" rIns="0" bIns="0" rtlCol="0"/>
            <a:lstStyle/>
            <a:p/>
          </p:txBody>
        </p:sp>
        <p:sp>
          <p:nvSpPr>
            <p:cNvPr id="7955" name="object 7955" descr=""/>
            <p:cNvSpPr/>
            <p:nvPr/>
          </p:nvSpPr>
          <p:spPr>
            <a:xfrm>
              <a:off x="5652131" y="2374676"/>
              <a:ext cx="635" cy="635"/>
            </a:xfrm>
            <a:custGeom>
              <a:avLst/>
              <a:gdLst/>
              <a:ahLst/>
              <a:cxnLst/>
              <a:rect l="l" t="t" r="r" b="b"/>
              <a:pathLst>
                <a:path w="635" h="635">
                  <a:moveTo>
                    <a:pt x="76" y="25"/>
                  </a:moveTo>
                </a:path>
              </a:pathLst>
            </a:custGeom>
            <a:ln w="3175">
              <a:solidFill>
                <a:srgbClr val="231F20"/>
              </a:solidFill>
            </a:ln>
          </p:spPr>
          <p:txBody>
            <a:bodyPr wrap="square" lIns="0" tIns="0" rIns="0" bIns="0" rtlCol="0"/>
            <a:lstStyle/>
            <a:p/>
          </p:txBody>
        </p:sp>
        <p:sp>
          <p:nvSpPr>
            <p:cNvPr id="7956" name="object 7956" descr=""/>
            <p:cNvSpPr/>
            <p:nvPr/>
          </p:nvSpPr>
          <p:spPr>
            <a:xfrm>
              <a:off x="5652038" y="2374937"/>
              <a:ext cx="635" cy="635"/>
            </a:xfrm>
            <a:custGeom>
              <a:avLst/>
              <a:gdLst/>
              <a:ahLst/>
              <a:cxnLst/>
              <a:rect l="l" t="t" r="r" b="b"/>
              <a:pathLst>
                <a:path w="635" h="635">
                  <a:moveTo>
                    <a:pt x="38" y="12"/>
                  </a:moveTo>
                </a:path>
                <a:path w="635" h="635">
                  <a:moveTo>
                    <a:pt x="38" y="12"/>
                  </a:moveTo>
                </a:path>
              </a:pathLst>
            </a:custGeom>
            <a:ln w="3175">
              <a:solidFill>
                <a:srgbClr val="231F20"/>
              </a:solidFill>
            </a:ln>
          </p:spPr>
          <p:txBody>
            <a:bodyPr wrap="square" lIns="0" tIns="0" rIns="0" bIns="0" rtlCol="0"/>
            <a:lstStyle/>
            <a:p/>
          </p:txBody>
        </p:sp>
        <p:sp>
          <p:nvSpPr>
            <p:cNvPr id="7957" name="object 7957" descr=""/>
            <p:cNvSpPr/>
            <p:nvPr/>
          </p:nvSpPr>
          <p:spPr>
            <a:xfrm>
              <a:off x="5656875" y="2379115"/>
              <a:ext cx="635" cy="635"/>
            </a:xfrm>
            <a:custGeom>
              <a:avLst/>
              <a:gdLst/>
              <a:ahLst/>
              <a:cxnLst/>
              <a:rect l="l" t="t" r="r" b="b"/>
              <a:pathLst>
                <a:path w="635" h="635">
                  <a:moveTo>
                    <a:pt x="12" y="63"/>
                  </a:moveTo>
                </a:path>
              </a:pathLst>
            </a:custGeom>
            <a:ln w="3175">
              <a:solidFill>
                <a:srgbClr val="231F20"/>
              </a:solidFill>
            </a:ln>
          </p:spPr>
          <p:txBody>
            <a:bodyPr wrap="square" lIns="0" tIns="0" rIns="0" bIns="0" rtlCol="0"/>
            <a:lstStyle/>
            <a:p/>
          </p:txBody>
        </p:sp>
        <p:sp>
          <p:nvSpPr>
            <p:cNvPr id="7958" name="object 7958" descr=""/>
            <p:cNvSpPr/>
            <p:nvPr/>
          </p:nvSpPr>
          <p:spPr>
            <a:xfrm>
              <a:off x="5656621" y="2379227"/>
              <a:ext cx="635" cy="635"/>
            </a:xfrm>
            <a:custGeom>
              <a:avLst/>
              <a:gdLst/>
              <a:ahLst/>
              <a:cxnLst/>
              <a:rect l="l" t="t" r="r" b="b"/>
              <a:pathLst>
                <a:path w="635" h="635">
                  <a:moveTo>
                    <a:pt x="12" y="38"/>
                  </a:moveTo>
                </a:path>
              </a:pathLst>
            </a:custGeom>
            <a:ln w="3175">
              <a:solidFill>
                <a:srgbClr val="231F20"/>
              </a:solidFill>
            </a:ln>
          </p:spPr>
          <p:txBody>
            <a:bodyPr wrap="square" lIns="0" tIns="0" rIns="0" bIns="0" rtlCol="0"/>
            <a:lstStyle/>
            <a:p/>
          </p:txBody>
        </p:sp>
        <p:sp>
          <p:nvSpPr>
            <p:cNvPr id="7959" name="object 7959" descr=""/>
            <p:cNvSpPr/>
            <p:nvPr/>
          </p:nvSpPr>
          <p:spPr>
            <a:xfrm>
              <a:off x="5658293" y="2384326"/>
              <a:ext cx="635" cy="635"/>
            </a:xfrm>
            <a:custGeom>
              <a:avLst/>
              <a:gdLst/>
              <a:ahLst/>
              <a:cxnLst/>
              <a:rect l="l" t="t" r="r" b="b"/>
              <a:pathLst>
                <a:path w="635" h="635">
                  <a:moveTo>
                    <a:pt x="165" y="0"/>
                  </a:moveTo>
                  <a:lnTo>
                    <a:pt x="0" y="50"/>
                  </a:lnTo>
                </a:path>
                <a:path w="635" h="635">
                  <a:moveTo>
                    <a:pt x="165" y="0"/>
                  </a:moveTo>
                  <a:lnTo>
                    <a:pt x="0" y="50"/>
                  </a:lnTo>
                </a:path>
              </a:pathLst>
            </a:custGeom>
            <a:ln w="3175">
              <a:solidFill>
                <a:srgbClr val="231F20"/>
              </a:solidFill>
            </a:ln>
          </p:spPr>
          <p:txBody>
            <a:bodyPr wrap="square" lIns="0" tIns="0" rIns="0" bIns="0" rtlCol="0"/>
            <a:lstStyle/>
            <a:p/>
          </p:txBody>
        </p:sp>
        <p:sp>
          <p:nvSpPr>
            <p:cNvPr id="7960" name="object 7960" descr=""/>
            <p:cNvSpPr/>
            <p:nvPr/>
          </p:nvSpPr>
          <p:spPr>
            <a:xfrm>
              <a:off x="5657744" y="2381671"/>
              <a:ext cx="0" cy="635"/>
            </a:xfrm>
            <a:custGeom>
              <a:avLst/>
              <a:gdLst/>
              <a:ahLst/>
              <a:cxnLst/>
              <a:rect l="l" t="t" r="r" b="b"/>
              <a:pathLst>
                <a:path w="0" h="635">
                  <a:moveTo>
                    <a:pt x="0" y="0"/>
                  </a:moveTo>
                  <a:lnTo>
                    <a:pt x="0" y="165"/>
                  </a:lnTo>
                </a:path>
                <a:path w="0" h="635">
                  <a:moveTo>
                    <a:pt x="0" y="0"/>
                  </a:moveTo>
                </a:path>
              </a:pathLst>
            </a:custGeom>
            <a:ln w="3175">
              <a:solidFill>
                <a:srgbClr val="231F20"/>
              </a:solidFill>
            </a:ln>
          </p:spPr>
          <p:txBody>
            <a:bodyPr wrap="square" lIns="0" tIns="0" rIns="0" bIns="0" rtlCol="0"/>
            <a:lstStyle/>
            <a:p/>
          </p:txBody>
        </p:sp>
        <p:sp>
          <p:nvSpPr>
            <p:cNvPr id="7961" name="object 7961" descr=""/>
            <p:cNvSpPr/>
            <p:nvPr/>
          </p:nvSpPr>
          <p:spPr>
            <a:xfrm>
              <a:off x="5658011" y="2381745"/>
              <a:ext cx="0" cy="635"/>
            </a:xfrm>
            <a:custGeom>
              <a:avLst/>
              <a:gdLst/>
              <a:ahLst/>
              <a:cxnLst/>
              <a:rect l="l" t="t" r="r" b="b"/>
              <a:pathLst>
                <a:path w="0" h="635">
                  <a:moveTo>
                    <a:pt x="0" y="0"/>
                  </a:moveTo>
                  <a:lnTo>
                    <a:pt x="0" y="88"/>
                  </a:lnTo>
                </a:path>
              </a:pathLst>
            </a:custGeom>
            <a:ln w="3175">
              <a:solidFill>
                <a:srgbClr val="231F20"/>
              </a:solidFill>
            </a:ln>
          </p:spPr>
          <p:txBody>
            <a:bodyPr wrap="square" lIns="0" tIns="0" rIns="0" bIns="0" rtlCol="0"/>
            <a:lstStyle/>
            <a:p/>
          </p:txBody>
        </p:sp>
        <p:sp>
          <p:nvSpPr>
            <p:cNvPr id="7962" name="object 7962" descr=""/>
            <p:cNvSpPr/>
            <p:nvPr/>
          </p:nvSpPr>
          <p:spPr>
            <a:xfrm>
              <a:off x="5658290" y="2381596"/>
              <a:ext cx="0" cy="635"/>
            </a:xfrm>
            <a:custGeom>
              <a:avLst/>
              <a:gdLst/>
              <a:ahLst/>
              <a:cxnLst/>
              <a:rect l="l" t="t" r="r" b="b"/>
              <a:pathLst>
                <a:path w="0" h="635">
                  <a:moveTo>
                    <a:pt x="0" y="0"/>
                  </a:moveTo>
                  <a:lnTo>
                    <a:pt x="0" y="165"/>
                  </a:lnTo>
                </a:path>
              </a:pathLst>
            </a:custGeom>
            <a:ln w="3175">
              <a:solidFill>
                <a:srgbClr val="231F20"/>
              </a:solidFill>
            </a:ln>
          </p:spPr>
          <p:txBody>
            <a:bodyPr wrap="square" lIns="0" tIns="0" rIns="0" bIns="0" rtlCol="0"/>
            <a:lstStyle/>
            <a:p/>
          </p:txBody>
        </p:sp>
        <p:sp>
          <p:nvSpPr>
            <p:cNvPr id="7963" name="object 7963" descr=""/>
            <p:cNvSpPr/>
            <p:nvPr/>
          </p:nvSpPr>
          <p:spPr>
            <a:xfrm>
              <a:off x="5659103" y="23849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64" name="object 7964" descr=""/>
            <p:cNvSpPr/>
            <p:nvPr/>
          </p:nvSpPr>
          <p:spPr>
            <a:xfrm>
              <a:off x="5658669" y="2384859"/>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965" name="object 7965" descr=""/>
            <p:cNvSpPr/>
            <p:nvPr/>
          </p:nvSpPr>
          <p:spPr>
            <a:xfrm>
              <a:off x="5658966" y="238436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66" name="object 7966" descr=""/>
            <p:cNvSpPr/>
            <p:nvPr/>
          </p:nvSpPr>
          <p:spPr>
            <a:xfrm>
              <a:off x="5658538" y="2384784"/>
              <a:ext cx="635" cy="635"/>
            </a:xfrm>
            <a:custGeom>
              <a:avLst/>
              <a:gdLst/>
              <a:ahLst/>
              <a:cxnLst/>
              <a:rect l="l" t="t" r="r" b="b"/>
              <a:pathLst>
                <a:path w="635" h="635">
                  <a:moveTo>
                    <a:pt x="0" y="0"/>
                  </a:moveTo>
                  <a:lnTo>
                    <a:pt x="76" y="38"/>
                  </a:lnTo>
                </a:path>
              </a:pathLst>
            </a:custGeom>
            <a:ln w="3175">
              <a:solidFill>
                <a:srgbClr val="231F20"/>
              </a:solidFill>
            </a:ln>
          </p:spPr>
          <p:txBody>
            <a:bodyPr wrap="square" lIns="0" tIns="0" rIns="0" bIns="0" rtlCol="0"/>
            <a:lstStyle/>
            <a:p/>
          </p:txBody>
        </p:sp>
        <p:sp>
          <p:nvSpPr>
            <p:cNvPr id="7967" name="object 7967" descr=""/>
            <p:cNvSpPr/>
            <p:nvPr/>
          </p:nvSpPr>
          <p:spPr>
            <a:xfrm>
              <a:off x="5658942" y="2384251"/>
              <a:ext cx="635" cy="635"/>
            </a:xfrm>
            <a:custGeom>
              <a:avLst/>
              <a:gdLst/>
              <a:ahLst/>
              <a:cxnLst/>
              <a:rect l="l" t="t" r="r" b="b"/>
              <a:pathLst>
                <a:path w="635" h="635">
                  <a:moveTo>
                    <a:pt x="0" y="0"/>
                  </a:moveTo>
                  <a:lnTo>
                    <a:pt x="12" y="38"/>
                  </a:lnTo>
                </a:path>
              </a:pathLst>
            </a:custGeom>
            <a:ln w="3175">
              <a:solidFill>
                <a:srgbClr val="231F20"/>
              </a:solidFill>
            </a:ln>
          </p:spPr>
          <p:txBody>
            <a:bodyPr wrap="square" lIns="0" tIns="0" rIns="0" bIns="0" rtlCol="0"/>
            <a:lstStyle/>
            <a:p/>
          </p:txBody>
        </p:sp>
        <p:sp>
          <p:nvSpPr>
            <p:cNvPr id="7968" name="object 7968" descr=""/>
            <p:cNvSpPr/>
            <p:nvPr/>
          </p:nvSpPr>
          <p:spPr>
            <a:xfrm>
              <a:off x="5658445" y="2384399"/>
              <a:ext cx="635" cy="635"/>
            </a:xfrm>
            <a:custGeom>
              <a:avLst/>
              <a:gdLst/>
              <a:ahLst/>
              <a:cxnLst/>
              <a:rect l="l" t="t" r="r" b="b"/>
              <a:pathLst>
                <a:path w="635" h="635">
                  <a:moveTo>
                    <a:pt x="0" y="0"/>
                  </a:moveTo>
                  <a:lnTo>
                    <a:pt x="152" y="101"/>
                  </a:lnTo>
                </a:path>
              </a:pathLst>
            </a:custGeom>
            <a:ln w="3175">
              <a:solidFill>
                <a:srgbClr val="231F20"/>
              </a:solidFill>
            </a:ln>
          </p:spPr>
          <p:txBody>
            <a:bodyPr wrap="square" lIns="0" tIns="0" rIns="0" bIns="0" rtlCol="0"/>
            <a:lstStyle/>
            <a:p/>
          </p:txBody>
        </p:sp>
        <p:sp>
          <p:nvSpPr>
            <p:cNvPr id="7969" name="object 7969" descr=""/>
            <p:cNvSpPr/>
            <p:nvPr/>
          </p:nvSpPr>
          <p:spPr>
            <a:xfrm>
              <a:off x="5658749" y="238466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7970" name="object 7970" descr=""/>
            <p:cNvSpPr/>
            <p:nvPr/>
          </p:nvSpPr>
          <p:spPr>
            <a:xfrm>
              <a:off x="5658824" y="2383730"/>
              <a:ext cx="635" cy="635"/>
            </a:xfrm>
            <a:custGeom>
              <a:avLst/>
              <a:gdLst/>
              <a:ahLst/>
              <a:cxnLst/>
              <a:rect l="l" t="t" r="r" b="b"/>
              <a:pathLst>
                <a:path w="635" h="635">
                  <a:moveTo>
                    <a:pt x="0" y="0"/>
                  </a:moveTo>
                  <a:lnTo>
                    <a:pt x="12" y="215"/>
                  </a:lnTo>
                </a:path>
              </a:pathLst>
            </a:custGeom>
            <a:ln w="3175">
              <a:solidFill>
                <a:srgbClr val="231F20"/>
              </a:solidFill>
            </a:ln>
          </p:spPr>
          <p:txBody>
            <a:bodyPr wrap="square" lIns="0" tIns="0" rIns="0" bIns="0" rtlCol="0"/>
            <a:lstStyle/>
            <a:p/>
          </p:txBody>
        </p:sp>
        <p:sp>
          <p:nvSpPr>
            <p:cNvPr id="7971" name="object 7971" descr=""/>
            <p:cNvSpPr/>
            <p:nvPr/>
          </p:nvSpPr>
          <p:spPr>
            <a:xfrm>
              <a:off x="5661397" y="2383733"/>
              <a:ext cx="1270" cy="1270"/>
            </a:xfrm>
            <a:custGeom>
              <a:avLst/>
              <a:gdLst/>
              <a:ahLst/>
              <a:cxnLst/>
              <a:rect l="l" t="t" r="r" b="b"/>
              <a:pathLst>
                <a:path w="1270" h="1269">
                  <a:moveTo>
                    <a:pt x="0" y="952"/>
                  </a:moveTo>
                  <a:lnTo>
                    <a:pt x="520" y="952"/>
                  </a:lnTo>
                  <a:lnTo>
                    <a:pt x="952" y="520"/>
                  </a:lnTo>
                  <a:lnTo>
                    <a:pt x="952" y="0"/>
                  </a:lnTo>
                </a:path>
              </a:pathLst>
            </a:custGeom>
            <a:ln w="3175">
              <a:solidFill>
                <a:srgbClr val="231F20"/>
              </a:solidFill>
            </a:ln>
          </p:spPr>
          <p:txBody>
            <a:bodyPr wrap="square" lIns="0" tIns="0" rIns="0" bIns="0" rtlCol="0"/>
            <a:lstStyle/>
            <a:p/>
          </p:txBody>
        </p:sp>
        <p:sp>
          <p:nvSpPr>
            <p:cNvPr id="7972" name="object 7972" descr=""/>
            <p:cNvSpPr/>
            <p:nvPr/>
          </p:nvSpPr>
          <p:spPr>
            <a:xfrm>
              <a:off x="5662072"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7973" name="object 7973" descr=""/>
            <p:cNvSpPr/>
            <p:nvPr/>
          </p:nvSpPr>
          <p:spPr>
            <a:xfrm>
              <a:off x="5658024" y="2374962"/>
              <a:ext cx="635" cy="635"/>
            </a:xfrm>
            <a:custGeom>
              <a:avLst/>
              <a:gdLst/>
              <a:ahLst/>
              <a:cxnLst/>
              <a:rect l="l" t="t" r="r" b="b"/>
              <a:pathLst>
                <a:path w="635" h="635">
                  <a:moveTo>
                    <a:pt x="12" y="0"/>
                  </a:moveTo>
                  <a:lnTo>
                    <a:pt x="0" y="165"/>
                  </a:lnTo>
                </a:path>
              </a:pathLst>
            </a:custGeom>
            <a:ln w="3175">
              <a:solidFill>
                <a:srgbClr val="231F20"/>
              </a:solidFill>
            </a:ln>
          </p:spPr>
          <p:txBody>
            <a:bodyPr wrap="square" lIns="0" tIns="0" rIns="0" bIns="0" rtlCol="0"/>
            <a:lstStyle/>
            <a:p/>
          </p:txBody>
        </p:sp>
        <p:sp>
          <p:nvSpPr>
            <p:cNvPr id="7974" name="object 7974" descr=""/>
            <p:cNvSpPr/>
            <p:nvPr/>
          </p:nvSpPr>
          <p:spPr>
            <a:xfrm>
              <a:off x="5661801" y="2378322"/>
              <a:ext cx="635" cy="635"/>
            </a:xfrm>
            <a:custGeom>
              <a:avLst/>
              <a:gdLst/>
              <a:ahLst/>
              <a:cxnLst/>
              <a:rect l="l" t="t" r="r" b="b"/>
              <a:pathLst>
                <a:path w="635" h="635">
                  <a:moveTo>
                    <a:pt x="0" y="0"/>
                  </a:moveTo>
                  <a:lnTo>
                    <a:pt x="0" y="203"/>
                  </a:lnTo>
                </a:path>
              </a:pathLst>
            </a:custGeom>
            <a:ln w="3175">
              <a:solidFill>
                <a:srgbClr val="231F20"/>
              </a:solidFill>
            </a:ln>
          </p:spPr>
          <p:txBody>
            <a:bodyPr wrap="square" lIns="0" tIns="0" rIns="0" bIns="0" rtlCol="0"/>
            <a:lstStyle/>
            <a:p/>
          </p:txBody>
        </p:sp>
        <p:sp>
          <p:nvSpPr>
            <p:cNvPr id="7975" name="object 7975" descr=""/>
            <p:cNvSpPr/>
            <p:nvPr/>
          </p:nvSpPr>
          <p:spPr>
            <a:xfrm>
              <a:off x="5658836" y="2375036"/>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976" name="object 7976" descr=""/>
            <p:cNvSpPr/>
            <p:nvPr/>
          </p:nvSpPr>
          <p:spPr>
            <a:xfrm>
              <a:off x="5662085" y="2378583"/>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977" name="object 7977" descr=""/>
            <p:cNvSpPr/>
            <p:nvPr/>
          </p:nvSpPr>
          <p:spPr>
            <a:xfrm>
              <a:off x="5658030" y="237466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7978" name="object 7978" descr=""/>
            <p:cNvSpPr/>
            <p:nvPr/>
          </p:nvSpPr>
          <p:spPr>
            <a:xfrm>
              <a:off x="5662085" y="2378595"/>
              <a:ext cx="635" cy="635"/>
            </a:xfrm>
            <a:custGeom>
              <a:avLst/>
              <a:gdLst/>
              <a:ahLst/>
              <a:cxnLst/>
              <a:rect l="l" t="t" r="r" b="b"/>
              <a:pathLst>
                <a:path w="635" h="635">
                  <a:moveTo>
                    <a:pt x="0" y="0"/>
                  </a:moveTo>
                  <a:lnTo>
                    <a:pt x="25" y="165"/>
                  </a:lnTo>
                </a:path>
              </a:pathLst>
            </a:custGeom>
            <a:ln w="3175">
              <a:solidFill>
                <a:srgbClr val="231F20"/>
              </a:solidFill>
            </a:ln>
          </p:spPr>
          <p:txBody>
            <a:bodyPr wrap="square" lIns="0" tIns="0" rIns="0" bIns="0" rtlCol="0"/>
            <a:lstStyle/>
            <a:p/>
          </p:txBody>
        </p:sp>
        <p:sp>
          <p:nvSpPr>
            <p:cNvPr id="7979" name="object 7979" descr=""/>
            <p:cNvSpPr/>
            <p:nvPr/>
          </p:nvSpPr>
          <p:spPr>
            <a:xfrm>
              <a:off x="5661837" y="2378980"/>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7980" name="object 7980" descr=""/>
            <p:cNvSpPr/>
            <p:nvPr/>
          </p:nvSpPr>
          <p:spPr>
            <a:xfrm>
              <a:off x="5656387" y="2378322"/>
              <a:ext cx="635" cy="635"/>
            </a:xfrm>
            <a:custGeom>
              <a:avLst/>
              <a:gdLst/>
              <a:ahLst/>
              <a:cxnLst/>
              <a:rect l="l" t="t" r="r" b="b"/>
              <a:pathLst>
                <a:path w="635" h="635">
                  <a:moveTo>
                    <a:pt x="0" y="0"/>
                  </a:moveTo>
                  <a:lnTo>
                    <a:pt x="0" y="165"/>
                  </a:lnTo>
                </a:path>
              </a:pathLst>
            </a:custGeom>
            <a:ln w="3175">
              <a:solidFill>
                <a:srgbClr val="231F20"/>
              </a:solidFill>
            </a:ln>
          </p:spPr>
          <p:txBody>
            <a:bodyPr wrap="square" lIns="0" tIns="0" rIns="0" bIns="0" rtlCol="0"/>
            <a:lstStyle/>
            <a:p/>
          </p:txBody>
        </p:sp>
        <p:sp>
          <p:nvSpPr>
            <p:cNvPr id="7981" name="object 7981" descr=""/>
            <p:cNvSpPr/>
            <p:nvPr/>
          </p:nvSpPr>
          <p:spPr>
            <a:xfrm>
              <a:off x="5658084" y="2374664"/>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7982" name="object 7982" descr=""/>
            <p:cNvSpPr/>
            <p:nvPr/>
          </p:nvSpPr>
          <p:spPr>
            <a:xfrm>
              <a:off x="5662029" y="2379215"/>
              <a:ext cx="635" cy="635"/>
            </a:xfrm>
            <a:custGeom>
              <a:avLst/>
              <a:gdLst/>
              <a:ahLst/>
              <a:cxnLst/>
              <a:rect l="l" t="t" r="r" b="b"/>
              <a:pathLst>
                <a:path w="635" h="635">
                  <a:moveTo>
                    <a:pt x="12" y="38"/>
                  </a:moveTo>
                </a:path>
              </a:pathLst>
            </a:custGeom>
            <a:ln w="3175">
              <a:solidFill>
                <a:srgbClr val="231F20"/>
              </a:solidFill>
            </a:ln>
          </p:spPr>
          <p:txBody>
            <a:bodyPr wrap="square" lIns="0" tIns="0" rIns="0" bIns="0" rtlCol="0"/>
            <a:lstStyle/>
            <a:p/>
          </p:txBody>
        </p:sp>
        <p:sp>
          <p:nvSpPr>
            <p:cNvPr id="7983" name="object 7983" descr=""/>
            <p:cNvSpPr/>
            <p:nvPr/>
          </p:nvSpPr>
          <p:spPr>
            <a:xfrm>
              <a:off x="5662289" y="2379203"/>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7984" name="object 7984" descr=""/>
            <p:cNvSpPr/>
            <p:nvPr/>
          </p:nvSpPr>
          <p:spPr>
            <a:xfrm>
              <a:off x="5662004" y="2379203"/>
              <a:ext cx="635" cy="635"/>
            </a:xfrm>
            <a:custGeom>
              <a:avLst/>
              <a:gdLst/>
              <a:ahLst/>
              <a:cxnLst/>
              <a:rect l="l" t="t" r="r" b="b"/>
              <a:pathLst>
                <a:path w="635" h="635">
                  <a:moveTo>
                    <a:pt x="38" y="50"/>
                  </a:moveTo>
                </a:path>
                <a:path w="635" h="635">
                  <a:moveTo>
                    <a:pt x="38" y="50"/>
                  </a:moveTo>
                </a:path>
              </a:pathLst>
            </a:custGeom>
            <a:ln w="3175">
              <a:solidFill>
                <a:srgbClr val="231F20"/>
              </a:solidFill>
            </a:ln>
          </p:spPr>
          <p:txBody>
            <a:bodyPr wrap="square" lIns="0" tIns="0" rIns="0" bIns="0" rtlCol="0"/>
            <a:lstStyle/>
            <a:p/>
          </p:txBody>
        </p:sp>
        <p:sp>
          <p:nvSpPr>
            <p:cNvPr id="7985" name="object 7985" descr=""/>
            <p:cNvSpPr/>
            <p:nvPr/>
          </p:nvSpPr>
          <p:spPr>
            <a:xfrm>
              <a:off x="5661924" y="2379078"/>
              <a:ext cx="635" cy="635"/>
            </a:xfrm>
            <a:custGeom>
              <a:avLst/>
              <a:gdLst/>
              <a:ahLst/>
              <a:cxnLst/>
              <a:rect l="l" t="t" r="r" b="b"/>
              <a:pathLst>
                <a:path w="635" h="635">
                  <a:moveTo>
                    <a:pt x="38" y="38"/>
                  </a:moveTo>
                </a:path>
              </a:pathLst>
            </a:custGeom>
            <a:ln w="3175">
              <a:solidFill>
                <a:srgbClr val="231F20"/>
              </a:solidFill>
            </a:ln>
          </p:spPr>
          <p:txBody>
            <a:bodyPr wrap="square" lIns="0" tIns="0" rIns="0" bIns="0" rtlCol="0"/>
            <a:lstStyle/>
            <a:p/>
          </p:txBody>
        </p:sp>
        <p:sp>
          <p:nvSpPr>
            <p:cNvPr id="7986" name="object 7986" descr=""/>
            <p:cNvSpPr/>
            <p:nvPr/>
          </p:nvSpPr>
          <p:spPr>
            <a:xfrm>
              <a:off x="5662178" y="2379078"/>
              <a:ext cx="635" cy="635"/>
            </a:xfrm>
            <a:custGeom>
              <a:avLst/>
              <a:gdLst/>
              <a:ahLst/>
              <a:cxnLst/>
              <a:rect l="l" t="t" r="r" b="b"/>
              <a:pathLst>
                <a:path w="635" h="635">
                  <a:moveTo>
                    <a:pt x="50" y="38"/>
                  </a:moveTo>
                </a:path>
              </a:pathLst>
            </a:custGeom>
            <a:ln w="3175">
              <a:solidFill>
                <a:srgbClr val="231F20"/>
              </a:solidFill>
            </a:ln>
          </p:spPr>
          <p:txBody>
            <a:bodyPr wrap="square" lIns="0" tIns="0" rIns="0" bIns="0" rtlCol="0"/>
            <a:lstStyle/>
            <a:p/>
          </p:txBody>
        </p:sp>
        <p:sp>
          <p:nvSpPr>
            <p:cNvPr id="7987" name="object 7987" descr=""/>
            <p:cNvSpPr/>
            <p:nvPr/>
          </p:nvSpPr>
          <p:spPr>
            <a:xfrm>
              <a:off x="5662034" y="2379004"/>
              <a:ext cx="635" cy="635"/>
            </a:xfrm>
            <a:custGeom>
              <a:avLst/>
              <a:gdLst/>
              <a:ahLst/>
              <a:cxnLst/>
              <a:rect l="l" t="t" r="r" b="b"/>
              <a:pathLst>
                <a:path w="635" h="635">
                  <a:moveTo>
                    <a:pt x="63" y="25"/>
                  </a:moveTo>
                </a:path>
              </a:pathLst>
            </a:custGeom>
            <a:ln w="3175">
              <a:solidFill>
                <a:srgbClr val="231F20"/>
              </a:solidFill>
            </a:ln>
          </p:spPr>
          <p:txBody>
            <a:bodyPr wrap="square" lIns="0" tIns="0" rIns="0" bIns="0" rtlCol="0"/>
            <a:lstStyle/>
            <a:p/>
          </p:txBody>
        </p:sp>
        <p:sp>
          <p:nvSpPr>
            <p:cNvPr id="7988" name="object 7988" descr=""/>
            <p:cNvSpPr/>
            <p:nvPr/>
          </p:nvSpPr>
          <p:spPr>
            <a:xfrm>
              <a:off x="5594939" y="2416720"/>
              <a:ext cx="635" cy="635"/>
            </a:xfrm>
            <a:custGeom>
              <a:avLst/>
              <a:gdLst/>
              <a:ahLst/>
              <a:cxnLst/>
              <a:rect l="l" t="t" r="r" b="b"/>
              <a:pathLst>
                <a:path w="635" h="635">
                  <a:moveTo>
                    <a:pt x="0" y="0"/>
                  </a:moveTo>
                  <a:lnTo>
                    <a:pt x="165" y="228"/>
                  </a:lnTo>
                </a:path>
              </a:pathLst>
            </a:custGeom>
            <a:ln w="3175">
              <a:solidFill>
                <a:srgbClr val="231F20"/>
              </a:solidFill>
            </a:ln>
          </p:spPr>
          <p:txBody>
            <a:bodyPr wrap="square" lIns="0" tIns="0" rIns="0" bIns="0" rtlCol="0"/>
            <a:lstStyle/>
            <a:p/>
          </p:txBody>
        </p:sp>
        <p:sp>
          <p:nvSpPr>
            <p:cNvPr id="7989" name="object 7989" descr=""/>
            <p:cNvSpPr/>
            <p:nvPr/>
          </p:nvSpPr>
          <p:spPr>
            <a:xfrm>
              <a:off x="5640146" y="2372171"/>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7990" name="object 7990" descr=""/>
            <p:cNvSpPr/>
            <p:nvPr/>
          </p:nvSpPr>
          <p:spPr>
            <a:xfrm>
              <a:off x="5639873" y="2372171"/>
              <a:ext cx="0" cy="635"/>
            </a:xfrm>
            <a:custGeom>
              <a:avLst/>
              <a:gdLst/>
              <a:ahLst/>
              <a:cxnLst/>
              <a:rect l="l" t="t" r="r" b="b"/>
              <a:pathLst>
                <a:path w="0" h="635">
                  <a:moveTo>
                    <a:pt x="0" y="0"/>
                  </a:moveTo>
                  <a:lnTo>
                    <a:pt x="0" y="38"/>
                  </a:lnTo>
                </a:path>
              </a:pathLst>
            </a:custGeom>
            <a:ln w="3175">
              <a:solidFill>
                <a:srgbClr val="231F20"/>
              </a:solidFill>
            </a:ln>
          </p:spPr>
          <p:txBody>
            <a:bodyPr wrap="square" lIns="0" tIns="0" rIns="0" bIns="0" rtlCol="0"/>
            <a:lstStyle/>
            <a:p/>
          </p:txBody>
        </p:sp>
        <p:sp>
          <p:nvSpPr>
            <p:cNvPr id="7991" name="object 7991" descr=""/>
            <p:cNvSpPr/>
            <p:nvPr/>
          </p:nvSpPr>
          <p:spPr>
            <a:xfrm>
              <a:off x="5657669" y="2371760"/>
              <a:ext cx="635" cy="635"/>
            </a:xfrm>
            <a:custGeom>
              <a:avLst/>
              <a:gdLst/>
              <a:ahLst/>
              <a:cxnLst/>
              <a:rect l="l" t="t" r="r" b="b"/>
              <a:pathLst>
                <a:path w="635" h="635">
                  <a:moveTo>
                    <a:pt x="12" y="63"/>
                  </a:moveTo>
                </a:path>
              </a:pathLst>
            </a:custGeom>
            <a:ln w="3175">
              <a:solidFill>
                <a:srgbClr val="231F20"/>
              </a:solidFill>
            </a:ln>
          </p:spPr>
          <p:txBody>
            <a:bodyPr wrap="square" lIns="0" tIns="0" rIns="0" bIns="0" rtlCol="0"/>
            <a:lstStyle/>
            <a:p/>
          </p:txBody>
        </p:sp>
        <p:sp>
          <p:nvSpPr>
            <p:cNvPr id="7992" name="object 7992" descr=""/>
            <p:cNvSpPr/>
            <p:nvPr/>
          </p:nvSpPr>
          <p:spPr>
            <a:xfrm>
              <a:off x="5652596" y="2372146"/>
              <a:ext cx="635" cy="635"/>
            </a:xfrm>
            <a:custGeom>
              <a:avLst/>
              <a:gdLst/>
              <a:ahLst/>
              <a:cxnLst/>
              <a:rect l="l" t="t" r="r" b="b"/>
              <a:pathLst>
                <a:path w="635" h="635">
                  <a:moveTo>
                    <a:pt x="76" y="12"/>
                  </a:moveTo>
                </a:path>
                <a:path w="635" h="635">
                  <a:moveTo>
                    <a:pt x="76" y="12"/>
                  </a:moveTo>
                </a:path>
              </a:pathLst>
            </a:custGeom>
            <a:ln w="3175">
              <a:solidFill>
                <a:srgbClr val="231F20"/>
              </a:solidFill>
            </a:ln>
          </p:spPr>
          <p:txBody>
            <a:bodyPr wrap="square" lIns="0" tIns="0" rIns="0" bIns="0" rtlCol="0"/>
            <a:lstStyle/>
            <a:p/>
          </p:txBody>
        </p:sp>
        <p:sp>
          <p:nvSpPr>
            <p:cNvPr id="7993" name="object 7993" descr=""/>
            <p:cNvSpPr/>
            <p:nvPr/>
          </p:nvSpPr>
          <p:spPr>
            <a:xfrm>
              <a:off x="5653248" y="2372195"/>
              <a:ext cx="635" cy="635"/>
            </a:xfrm>
            <a:custGeom>
              <a:avLst/>
              <a:gdLst/>
              <a:ahLst/>
              <a:cxnLst/>
              <a:rect l="l" t="t" r="r" b="b"/>
              <a:pathLst>
                <a:path w="635" h="635">
                  <a:moveTo>
                    <a:pt x="38" y="50"/>
                  </a:moveTo>
                </a:path>
              </a:pathLst>
            </a:custGeom>
            <a:ln w="3175">
              <a:solidFill>
                <a:srgbClr val="231F20"/>
              </a:solidFill>
            </a:ln>
          </p:spPr>
          <p:txBody>
            <a:bodyPr wrap="square" lIns="0" tIns="0" rIns="0" bIns="0" rtlCol="0"/>
            <a:lstStyle/>
            <a:p/>
          </p:txBody>
        </p:sp>
        <p:sp>
          <p:nvSpPr>
            <p:cNvPr id="7994" name="object 7994" descr=""/>
            <p:cNvSpPr/>
            <p:nvPr/>
          </p:nvSpPr>
          <p:spPr>
            <a:xfrm>
              <a:off x="5653627" y="2372083"/>
              <a:ext cx="635" cy="635"/>
            </a:xfrm>
            <a:custGeom>
              <a:avLst/>
              <a:gdLst/>
              <a:ahLst/>
              <a:cxnLst/>
              <a:rect l="l" t="t" r="r" b="b"/>
              <a:pathLst>
                <a:path w="635" h="635">
                  <a:moveTo>
                    <a:pt x="12" y="50"/>
                  </a:moveTo>
                </a:path>
              </a:pathLst>
            </a:custGeom>
            <a:ln w="3175">
              <a:solidFill>
                <a:srgbClr val="231F20"/>
              </a:solidFill>
            </a:ln>
          </p:spPr>
          <p:txBody>
            <a:bodyPr wrap="square" lIns="0" tIns="0" rIns="0" bIns="0" rtlCol="0"/>
            <a:lstStyle/>
            <a:p/>
          </p:txBody>
        </p:sp>
        <p:sp>
          <p:nvSpPr>
            <p:cNvPr id="7995" name="object 7995" descr=""/>
            <p:cNvSpPr/>
            <p:nvPr/>
          </p:nvSpPr>
          <p:spPr>
            <a:xfrm>
              <a:off x="5650941" y="2371972"/>
              <a:ext cx="635" cy="0"/>
            </a:xfrm>
            <a:custGeom>
              <a:avLst/>
              <a:gdLst/>
              <a:ahLst/>
              <a:cxnLst/>
              <a:rect l="l" t="t" r="r" b="b"/>
              <a:pathLst>
                <a:path w="635" h="0">
                  <a:moveTo>
                    <a:pt x="25" y="0"/>
                  </a:moveTo>
                  <a:lnTo>
                    <a:pt x="0" y="0"/>
                  </a:lnTo>
                </a:path>
              </a:pathLst>
            </a:custGeom>
            <a:ln w="3175">
              <a:solidFill>
                <a:srgbClr val="231F20"/>
              </a:solidFill>
            </a:ln>
          </p:spPr>
          <p:txBody>
            <a:bodyPr wrap="square" lIns="0" tIns="0" rIns="0" bIns="0" rtlCol="0"/>
            <a:lstStyle/>
            <a:p/>
          </p:txBody>
        </p:sp>
        <p:sp>
          <p:nvSpPr>
            <p:cNvPr id="7996" name="object 7996" descr=""/>
            <p:cNvSpPr/>
            <p:nvPr/>
          </p:nvSpPr>
          <p:spPr>
            <a:xfrm>
              <a:off x="5653373" y="2372195"/>
              <a:ext cx="635" cy="635"/>
            </a:xfrm>
            <a:custGeom>
              <a:avLst/>
              <a:gdLst/>
              <a:ahLst/>
              <a:cxnLst/>
              <a:rect l="l" t="t" r="r" b="b"/>
              <a:pathLst>
                <a:path w="635" h="635">
                  <a:moveTo>
                    <a:pt x="12" y="38"/>
                  </a:moveTo>
                </a:path>
              </a:pathLst>
            </a:custGeom>
            <a:ln w="3175">
              <a:solidFill>
                <a:srgbClr val="231F20"/>
              </a:solidFill>
            </a:ln>
          </p:spPr>
          <p:txBody>
            <a:bodyPr wrap="square" lIns="0" tIns="0" rIns="0" bIns="0" rtlCol="0"/>
            <a:lstStyle/>
            <a:p/>
          </p:txBody>
        </p:sp>
        <p:sp>
          <p:nvSpPr>
            <p:cNvPr id="7997" name="object 7997" descr=""/>
            <p:cNvSpPr/>
            <p:nvPr/>
          </p:nvSpPr>
          <p:spPr>
            <a:xfrm>
              <a:off x="5652249" y="237199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7998" name="object 7998" descr=""/>
            <p:cNvSpPr/>
            <p:nvPr/>
          </p:nvSpPr>
          <p:spPr>
            <a:xfrm>
              <a:off x="5655344" y="2371997"/>
              <a:ext cx="635" cy="635"/>
            </a:xfrm>
            <a:custGeom>
              <a:avLst/>
              <a:gdLst/>
              <a:ahLst/>
              <a:cxnLst/>
              <a:rect l="l" t="t" r="r" b="b"/>
              <a:pathLst>
                <a:path w="635" h="635">
                  <a:moveTo>
                    <a:pt x="38" y="25"/>
                  </a:moveTo>
                </a:path>
                <a:path w="635" h="635">
                  <a:moveTo>
                    <a:pt x="38" y="25"/>
                  </a:moveTo>
                </a:path>
              </a:pathLst>
            </a:custGeom>
            <a:ln w="3175">
              <a:solidFill>
                <a:srgbClr val="231F20"/>
              </a:solidFill>
            </a:ln>
          </p:spPr>
          <p:txBody>
            <a:bodyPr wrap="square" lIns="0" tIns="0" rIns="0" bIns="0" rtlCol="0"/>
            <a:lstStyle/>
            <a:p/>
          </p:txBody>
        </p:sp>
        <p:sp>
          <p:nvSpPr>
            <p:cNvPr id="7999" name="object 7999" descr=""/>
            <p:cNvSpPr/>
            <p:nvPr/>
          </p:nvSpPr>
          <p:spPr>
            <a:xfrm>
              <a:off x="5655170" y="2371960"/>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8000" name="object 8000" descr=""/>
            <p:cNvSpPr/>
            <p:nvPr/>
          </p:nvSpPr>
          <p:spPr>
            <a:xfrm>
              <a:off x="5689147" y="2363051"/>
              <a:ext cx="0" cy="635"/>
            </a:xfrm>
            <a:custGeom>
              <a:avLst/>
              <a:gdLst/>
              <a:ahLst/>
              <a:cxnLst/>
              <a:rect l="l" t="t" r="r" b="b"/>
              <a:pathLst>
                <a:path w="0" h="635">
                  <a:moveTo>
                    <a:pt x="0" y="190"/>
                  </a:moveTo>
                  <a:lnTo>
                    <a:pt x="0" y="0"/>
                  </a:lnTo>
                </a:path>
              </a:pathLst>
            </a:custGeom>
            <a:ln w="3175">
              <a:solidFill>
                <a:srgbClr val="231F20"/>
              </a:solidFill>
            </a:ln>
          </p:spPr>
          <p:txBody>
            <a:bodyPr wrap="square" lIns="0" tIns="0" rIns="0" bIns="0" rtlCol="0"/>
            <a:lstStyle/>
            <a:p/>
          </p:txBody>
        </p:sp>
        <p:sp>
          <p:nvSpPr>
            <p:cNvPr id="8001" name="object 8001" descr=""/>
            <p:cNvSpPr/>
            <p:nvPr/>
          </p:nvSpPr>
          <p:spPr>
            <a:xfrm>
              <a:off x="5639488" y="23722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002" name="object 8002" descr=""/>
            <p:cNvSpPr/>
            <p:nvPr/>
          </p:nvSpPr>
          <p:spPr>
            <a:xfrm>
              <a:off x="5639724" y="2372084"/>
              <a:ext cx="635" cy="635"/>
            </a:xfrm>
            <a:custGeom>
              <a:avLst/>
              <a:gdLst/>
              <a:ahLst/>
              <a:cxnLst/>
              <a:rect l="l" t="t" r="r" b="b"/>
              <a:pathLst>
                <a:path w="635" h="635">
                  <a:moveTo>
                    <a:pt x="0" y="0"/>
                  </a:moveTo>
                  <a:lnTo>
                    <a:pt x="25" y="50"/>
                  </a:lnTo>
                </a:path>
              </a:pathLst>
            </a:custGeom>
            <a:ln w="3175">
              <a:solidFill>
                <a:srgbClr val="231F20"/>
              </a:solidFill>
            </a:ln>
          </p:spPr>
          <p:txBody>
            <a:bodyPr wrap="square" lIns="0" tIns="0" rIns="0" bIns="0" rtlCol="0"/>
            <a:lstStyle/>
            <a:p/>
          </p:txBody>
        </p:sp>
        <p:sp>
          <p:nvSpPr>
            <p:cNvPr id="8003" name="object 8003" descr=""/>
            <p:cNvSpPr/>
            <p:nvPr/>
          </p:nvSpPr>
          <p:spPr>
            <a:xfrm>
              <a:off x="5656251" y="2370869"/>
              <a:ext cx="635" cy="0"/>
            </a:xfrm>
            <a:custGeom>
              <a:avLst/>
              <a:gdLst/>
              <a:ahLst/>
              <a:cxnLst/>
              <a:rect l="l" t="t" r="r" b="b"/>
              <a:pathLst>
                <a:path w="635" h="0">
                  <a:moveTo>
                    <a:pt x="0" y="0"/>
                  </a:moveTo>
                  <a:lnTo>
                    <a:pt x="38" y="0"/>
                  </a:lnTo>
                </a:path>
              </a:pathLst>
            </a:custGeom>
            <a:ln w="3175">
              <a:solidFill>
                <a:srgbClr val="231F20"/>
              </a:solidFill>
            </a:ln>
          </p:spPr>
          <p:txBody>
            <a:bodyPr wrap="square" lIns="0" tIns="0" rIns="0" bIns="0" rtlCol="0"/>
            <a:lstStyle/>
            <a:p/>
          </p:txBody>
        </p:sp>
        <p:sp>
          <p:nvSpPr>
            <p:cNvPr id="8004" name="object 8004" descr=""/>
            <p:cNvSpPr/>
            <p:nvPr/>
          </p:nvSpPr>
          <p:spPr>
            <a:xfrm>
              <a:off x="5650696" y="2361939"/>
              <a:ext cx="1270" cy="1270"/>
            </a:xfrm>
            <a:custGeom>
              <a:avLst/>
              <a:gdLst/>
              <a:ahLst/>
              <a:cxnLst/>
              <a:rect l="l" t="t" r="r" b="b"/>
              <a:pathLst>
                <a:path w="1270" h="1269">
                  <a:moveTo>
                    <a:pt x="952" y="0"/>
                  </a:moveTo>
                  <a:lnTo>
                    <a:pt x="431" y="0"/>
                  </a:lnTo>
                  <a:lnTo>
                    <a:pt x="0" y="419"/>
                  </a:lnTo>
                  <a:lnTo>
                    <a:pt x="0" y="939"/>
                  </a:lnTo>
                </a:path>
              </a:pathLst>
            </a:custGeom>
            <a:ln w="3175">
              <a:solidFill>
                <a:srgbClr val="231F20"/>
              </a:solidFill>
            </a:ln>
          </p:spPr>
          <p:txBody>
            <a:bodyPr wrap="square" lIns="0" tIns="0" rIns="0" bIns="0" rtlCol="0"/>
            <a:lstStyle/>
            <a:p/>
          </p:txBody>
        </p:sp>
        <p:sp>
          <p:nvSpPr>
            <p:cNvPr id="8005" name="object 8005" descr=""/>
            <p:cNvSpPr/>
            <p:nvPr/>
          </p:nvSpPr>
          <p:spPr>
            <a:xfrm>
              <a:off x="5688881" y="2371720"/>
              <a:ext cx="0" cy="635"/>
            </a:xfrm>
            <a:custGeom>
              <a:avLst/>
              <a:gdLst/>
              <a:ahLst/>
              <a:cxnLst/>
              <a:rect l="l" t="t" r="r" b="b"/>
              <a:pathLst>
                <a:path w="0" h="635">
                  <a:moveTo>
                    <a:pt x="0" y="203"/>
                  </a:moveTo>
                  <a:lnTo>
                    <a:pt x="0" y="0"/>
                  </a:lnTo>
                </a:path>
              </a:pathLst>
            </a:custGeom>
            <a:ln w="3175">
              <a:solidFill>
                <a:srgbClr val="231F20"/>
              </a:solidFill>
            </a:ln>
          </p:spPr>
          <p:txBody>
            <a:bodyPr wrap="square" lIns="0" tIns="0" rIns="0" bIns="0" rtlCol="0"/>
            <a:lstStyle/>
            <a:p/>
          </p:txBody>
        </p:sp>
        <p:sp>
          <p:nvSpPr>
            <p:cNvPr id="8006" name="object 8006" descr=""/>
            <p:cNvSpPr/>
            <p:nvPr/>
          </p:nvSpPr>
          <p:spPr>
            <a:xfrm>
              <a:off x="5639873" y="2372183"/>
              <a:ext cx="0" cy="635"/>
            </a:xfrm>
            <a:custGeom>
              <a:avLst/>
              <a:gdLst/>
              <a:ahLst/>
              <a:cxnLst/>
              <a:rect l="l" t="t" r="r" b="b"/>
              <a:pathLst>
                <a:path w="0" h="635">
                  <a:moveTo>
                    <a:pt x="0" y="0"/>
                  </a:moveTo>
                  <a:lnTo>
                    <a:pt x="0" y="139"/>
                  </a:lnTo>
                </a:path>
              </a:pathLst>
            </a:custGeom>
            <a:ln w="3175">
              <a:solidFill>
                <a:srgbClr val="231F20"/>
              </a:solidFill>
            </a:ln>
          </p:spPr>
          <p:txBody>
            <a:bodyPr wrap="square" lIns="0" tIns="0" rIns="0" bIns="0" rtlCol="0"/>
            <a:lstStyle/>
            <a:p/>
          </p:txBody>
        </p:sp>
        <p:sp>
          <p:nvSpPr>
            <p:cNvPr id="8007" name="object 8007" descr=""/>
            <p:cNvSpPr/>
            <p:nvPr/>
          </p:nvSpPr>
          <p:spPr>
            <a:xfrm>
              <a:off x="5661801" y="2372778"/>
              <a:ext cx="0" cy="635"/>
            </a:xfrm>
            <a:custGeom>
              <a:avLst/>
              <a:gdLst/>
              <a:ahLst/>
              <a:cxnLst/>
              <a:rect l="l" t="t" r="r" b="b"/>
              <a:pathLst>
                <a:path w="0" h="635">
                  <a:moveTo>
                    <a:pt x="0" y="50"/>
                  </a:moveTo>
                </a:path>
                <a:path w="0" h="635">
                  <a:moveTo>
                    <a:pt x="0" y="50"/>
                  </a:moveTo>
                </a:path>
              </a:pathLst>
            </a:custGeom>
            <a:ln w="3175">
              <a:solidFill>
                <a:srgbClr val="231F20"/>
              </a:solidFill>
            </a:ln>
          </p:spPr>
          <p:txBody>
            <a:bodyPr wrap="square" lIns="0" tIns="0" rIns="0" bIns="0" rtlCol="0"/>
            <a:lstStyle/>
            <a:p/>
          </p:txBody>
        </p:sp>
        <p:sp>
          <p:nvSpPr>
            <p:cNvPr id="8008" name="object 8008" descr=""/>
            <p:cNvSpPr/>
            <p:nvPr/>
          </p:nvSpPr>
          <p:spPr>
            <a:xfrm>
              <a:off x="5659027" y="2372493"/>
              <a:ext cx="635" cy="635"/>
            </a:xfrm>
            <a:custGeom>
              <a:avLst/>
              <a:gdLst/>
              <a:ahLst/>
              <a:cxnLst/>
              <a:rect l="l" t="t" r="r" b="b"/>
              <a:pathLst>
                <a:path w="635" h="635">
                  <a:moveTo>
                    <a:pt x="50" y="12"/>
                  </a:moveTo>
                </a:path>
                <a:path w="635" h="635">
                  <a:moveTo>
                    <a:pt x="50" y="12"/>
                  </a:moveTo>
                  <a:lnTo>
                    <a:pt x="0" y="12"/>
                  </a:lnTo>
                </a:path>
              </a:pathLst>
            </a:custGeom>
            <a:ln w="3175">
              <a:solidFill>
                <a:srgbClr val="231F20"/>
              </a:solidFill>
            </a:ln>
          </p:spPr>
          <p:txBody>
            <a:bodyPr wrap="square" lIns="0" tIns="0" rIns="0" bIns="0" rtlCol="0"/>
            <a:lstStyle/>
            <a:p/>
          </p:txBody>
        </p:sp>
        <p:sp>
          <p:nvSpPr>
            <p:cNvPr id="8009" name="object 8009" descr=""/>
            <p:cNvSpPr/>
            <p:nvPr/>
          </p:nvSpPr>
          <p:spPr>
            <a:xfrm>
              <a:off x="5659460" y="2371997"/>
              <a:ext cx="635" cy="635"/>
            </a:xfrm>
            <a:custGeom>
              <a:avLst/>
              <a:gdLst/>
              <a:ahLst/>
              <a:cxnLst/>
              <a:rect l="l" t="t" r="r" b="b"/>
              <a:pathLst>
                <a:path w="635" h="635">
                  <a:moveTo>
                    <a:pt x="76" y="38"/>
                  </a:moveTo>
                </a:path>
                <a:path w="635" h="635">
                  <a:moveTo>
                    <a:pt x="76" y="38"/>
                  </a:moveTo>
                </a:path>
              </a:pathLst>
            </a:custGeom>
            <a:ln w="3175">
              <a:solidFill>
                <a:srgbClr val="231F20"/>
              </a:solidFill>
            </a:ln>
          </p:spPr>
          <p:txBody>
            <a:bodyPr wrap="square" lIns="0" tIns="0" rIns="0" bIns="0" rtlCol="0"/>
            <a:lstStyle/>
            <a:p/>
          </p:txBody>
        </p:sp>
        <p:sp>
          <p:nvSpPr>
            <p:cNvPr id="8010" name="object 8010" descr=""/>
            <p:cNvSpPr/>
            <p:nvPr/>
          </p:nvSpPr>
          <p:spPr>
            <a:xfrm>
              <a:off x="5661508" y="2372207"/>
              <a:ext cx="635" cy="635"/>
            </a:xfrm>
            <a:custGeom>
              <a:avLst/>
              <a:gdLst/>
              <a:ahLst/>
              <a:cxnLst/>
              <a:rect l="l" t="t" r="r" b="b"/>
              <a:pathLst>
                <a:path w="635" h="635">
                  <a:moveTo>
                    <a:pt x="12" y="50"/>
                  </a:moveTo>
                </a:path>
              </a:pathLst>
            </a:custGeom>
            <a:ln w="3175">
              <a:solidFill>
                <a:srgbClr val="231F20"/>
              </a:solidFill>
            </a:ln>
          </p:spPr>
          <p:txBody>
            <a:bodyPr wrap="square" lIns="0" tIns="0" rIns="0" bIns="0" rtlCol="0"/>
            <a:lstStyle/>
            <a:p/>
          </p:txBody>
        </p:sp>
        <p:sp>
          <p:nvSpPr>
            <p:cNvPr id="8011" name="object 8011" descr=""/>
            <p:cNvSpPr/>
            <p:nvPr/>
          </p:nvSpPr>
          <p:spPr>
            <a:xfrm>
              <a:off x="5659598" y="2372171"/>
              <a:ext cx="635" cy="635"/>
            </a:xfrm>
            <a:custGeom>
              <a:avLst/>
              <a:gdLst/>
              <a:ahLst/>
              <a:cxnLst/>
              <a:rect l="l" t="t" r="r" b="b"/>
              <a:pathLst>
                <a:path w="635" h="635">
                  <a:moveTo>
                    <a:pt x="12" y="38"/>
                  </a:moveTo>
                  <a:lnTo>
                    <a:pt x="0" y="0"/>
                  </a:lnTo>
                </a:path>
              </a:pathLst>
            </a:custGeom>
            <a:ln w="3175">
              <a:solidFill>
                <a:srgbClr val="231F20"/>
              </a:solidFill>
            </a:ln>
          </p:spPr>
          <p:txBody>
            <a:bodyPr wrap="square" lIns="0" tIns="0" rIns="0" bIns="0" rtlCol="0"/>
            <a:lstStyle/>
            <a:p/>
          </p:txBody>
        </p:sp>
        <p:sp>
          <p:nvSpPr>
            <p:cNvPr id="8012" name="object 8012" descr=""/>
            <p:cNvSpPr/>
            <p:nvPr/>
          </p:nvSpPr>
          <p:spPr>
            <a:xfrm>
              <a:off x="5661477" y="2372145"/>
              <a:ext cx="635" cy="635"/>
            </a:xfrm>
            <a:custGeom>
              <a:avLst/>
              <a:gdLst/>
              <a:ahLst/>
              <a:cxnLst/>
              <a:rect l="l" t="t" r="r" b="b"/>
              <a:pathLst>
                <a:path w="635" h="635">
                  <a:moveTo>
                    <a:pt x="25" y="63"/>
                  </a:moveTo>
                </a:path>
              </a:pathLst>
            </a:custGeom>
            <a:ln w="3175">
              <a:solidFill>
                <a:srgbClr val="231F20"/>
              </a:solidFill>
            </a:ln>
          </p:spPr>
          <p:txBody>
            <a:bodyPr wrap="square" lIns="0" tIns="0" rIns="0" bIns="0" rtlCol="0"/>
            <a:lstStyle/>
            <a:p/>
          </p:txBody>
        </p:sp>
        <p:sp>
          <p:nvSpPr>
            <p:cNvPr id="8013" name="object 8013" descr=""/>
            <p:cNvSpPr/>
            <p:nvPr/>
          </p:nvSpPr>
          <p:spPr>
            <a:xfrm>
              <a:off x="5659592" y="2372171"/>
              <a:ext cx="635" cy="635"/>
            </a:xfrm>
            <a:custGeom>
              <a:avLst/>
              <a:gdLst/>
              <a:ahLst/>
              <a:cxnLst/>
              <a:rect l="l" t="t" r="r" b="b"/>
              <a:pathLst>
                <a:path w="635" h="635">
                  <a:moveTo>
                    <a:pt x="12" y="38"/>
                  </a:moveTo>
                </a:path>
              </a:pathLst>
            </a:custGeom>
            <a:ln w="3175">
              <a:solidFill>
                <a:srgbClr val="231F20"/>
              </a:solidFill>
            </a:ln>
          </p:spPr>
          <p:txBody>
            <a:bodyPr wrap="square" lIns="0" tIns="0" rIns="0" bIns="0" rtlCol="0"/>
            <a:lstStyle/>
            <a:p/>
          </p:txBody>
        </p:sp>
        <p:sp>
          <p:nvSpPr>
            <p:cNvPr id="8014" name="object 8014" descr=""/>
            <p:cNvSpPr/>
            <p:nvPr/>
          </p:nvSpPr>
          <p:spPr>
            <a:xfrm>
              <a:off x="5658493" y="2371985"/>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015" name="object 8015" descr=""/>
            <p:cNvSpPr/>
            <p:nvPr/>
          </p:nvSpPr>
          <p:spPr>
            <a:xfrm>
              <a:off x="5659418" y="2371997"/>
              <a:ext cx="635" cy="635"/>
            </a:xfrm>
            <a:custGeom>
              <a:avLst/>
              <a:gdLst/>
              <a:ahLst/>
              <a:cxnLst/>
              <a:rect l="l" t="t" r="r" b="b"/>
              <a:pathLst>
                <a:path w="635" h="635">
                  <a:moveTo>
                    <a:pt x="38" y="25"/>
                  </a:moveTo>
                </a:path>
              </a:pathLst>
            </a:custGeom>
            <a:ln w="3175">
              <a:solidFill>
                <a:srgbClr val="231F20"/>
              </a:solidFill>
            </a:ln>
          </p:spPr>
          <p:txBody>
            <a:bodyPr wrap="square" lIns="0" tIns="0" rIns="0" bIns="0" rtlCol="0"/>
            <a:lstStyle/>
            <a:p/>
          </p:txBody>
        </p:sp>
        <p:sp>
          <p:nvSpPr>
            <p:cNvPr id="8016" name="object 8016" descr=""/>
            <p:cNvSpPr/>
            <p:nvPr/>
          </p:nvSpPr>
          <p:spPr>
            <a:xfrm>
              <a:off x="5661285" y="2371984"/>
              <a:ext cx="635" cy="635"/>
            </a:xfrm>
            <a:custGeom>
              <a:avLst/>
              <a:gdLst/>
              <a:ahLst/>
              <a:cxnLst/>
              <a:rect l="l" t="t" r="r" b="b"/>
              <a:pathLst>
                <a:path w="635" h="635">
                  <a:moveTo>
                    <a:pt x="38" y="25"/>
                  </a:moveTo>
                </a:path>
                <a:path w="635" h="635">
                  <a:moveTo>
                    <a:pt x="38" y="25"/>
                  </a:moveTo>
                </a:path>
              </a:pathLst>
            </a:custGeom>
            <a:ln w="3175">
              <a:solidFill>
                <a:srgbClr val="231F20"/>
              </a:solidFill>
            </a:ln>
          </p:spPr>
          <p:txBody>
            <a:bodyPr wrap="square" lIns="0" tIns="0" rIns="0" bIns="0" rtlCol="0"/>
            <a:lstStyle/>
            <a:p/>
          </p:txBody>
        </p:sp>
        <p:sp>
          <p:nvSpPr>
            <p:cNvPr id="8017" name="object 8017" descr=""/>
            <p:cNvSpPr/>
            <p:nvPr/>
          </p:nvSpPr>
          <p:spPr>
            <a:xfrm>
              <a:off x="5658177" y="2372009"/>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018" name="object 8018" descr=""/>
            <p:cNvSpPr/>
            <p:nvPr/>
          </p:nvSpPr>
          <p:spPr>
            <a:xfrm>
              <a:off x="5657719" y="2370885"/>
              <a:ext cx="635" cy="635"/>
            </a:xfrm>
            <a:custGeom>
              <a:avLst/>
              <a:gdLst/>
              <a:ahLst/>
              <a:cxnLst/>
              <a:rect l="l" t="t" r="r" b="b"/>
              <a:pathLst>
                <a:path w="635" h="635">
                  <a:moveTo>
                    <a:pt x="292" y="355"/>
                  </a:moveTo>
                  <a:lnTo>
                    <a:pt x="279" y="177"/>
                  </a:lnTo>
                  <a:lnTo>
                    <a:pt x="0" y="0"/>
                  </a:lnTo>
                </a:path>
              </a:pathLst>
            </a:custGeom>
            <a:ln w="3175">
              <a:solidFill>
                <a:srgbClr val="231F20"/>
              </a:solidFill>
            </a:ln>
          </p:spPr>
          <p:txBody>
            <a:bodyPr wrap="square" lIns="0" tIns="0" rIns="0" bIns="0" rtlCol="0"/>
            <a:lstStyle/>
            <a:p/>
          </p:txBody>
        </p:sp>
        <p:sp>
          <p:nvSpPr>
            <p:cNvPr id="8019" name="object 8019" descr=""/>
            <p:cNvSpPr/>
            <p:nvPr/>
          </p:nvSpPr>
          <p:spPr>
            <a:xfrm>
              <a:off x="5655853" y="2370882"/>
              <a:ext cx="635" cy="635"/>
            </a:xfrm>
            <a:custGeom>
              <a:avLst/>
              <a:gdLst/>
              <a:ahLst/>
              <a:cxnLst/>
              <a:rect l="l" t="t" r="r" b="b"/>
              <a:pathLst>
                <a:path w="635" h="635">
                  <a:moveTo>
                    <a:pt x="292" y="0"/>
                  </a:moveTo>
                  <a:lnTo>
                    <a:pt x="127" y="50"/>
                  </a:lnTo>
                  <a:lnTo>
                    <a:pt x="12" y="190"/>
                  </a:lnTo>
                  <a:lnTo>
                    <a:pt x="0" y="355"/>
                  </a:lnTo>
                </a:path>
              </a:pathLst>
            </a:custGeom>
            <a:ln w="3175">
              <a:solidFill>
                <a:srgbClr val="231F20"/>
              </a:solidFill>
            </a:ln>
          </p:spPr>
          <p:txBody>
            <a:bodyPr wrap="square" lIns="0" tIns="0" rIns="0" bIns="0" rtlCol="0"/>
            <a:lstStyle/>
            <a:p/>
          </p:txBody>
        </p:sp>
        <p:sp>
          <p:nvSpPr>
            <p:cNvPr id="8020" name="object 8020" descr=""/>
            <p:cNvSpPr/>
            <p:nvPr/>
          </p:nvSpPr>
          <p:spPr>
            <a:xfrm>
              <a:off x="5658048" y="2372146"/>
              <a:ext cx="635" cy="635"/>
            </a:xfrm>
            <a:custGeom>
              <a:avLst/>
              <a:gdLst/>
              <a:ahLst/>
              <a:cxnLst/>
              <a:rect l="l" t="t" r="r" b="b"/>
              <a:pathLst>
                <a:path w="635" h="635">
                  <a:moveTo>
                    <a:pt x="25" y="0"/>
                  </a:moveTo>
                  <a:lnTo>
                    <a:pt x="0" y="50"/>
                  </a:lnTo>
                </a:path>
              </a:pathLst>
            </a:custGeom>
            <a:ln w="3175">
              <a:solidFill>
                <a:srgbClr val="231F20"/>
              </a:solidFill>
            </a:ln>
          </p:spPr>
          <p:txBody>
            <a:bodyPr wrap="square" lIns="0" tIns="0" rIns="0" bIns="0" rtlCol="0"/>
            <a:lstStyle/>
            <a:p/>
          </p:txBody>
        </p:sp>
        <p:sp>
          <p:nvSpPr>
            <p:cNvPr id="8021" name="object 8021" descr=""/>
            <p:cNvSpPr/>
            <p:nvPr/>
          </p:nvSpPr>
          <p:spPr>
            <a:xfrm>
              <a:off x="5660988"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022" name="object 8022" descr=""/>
            <p:cNvSpPr/>
            <p:nvPr/>
          </p:nvSpPr>
          <p:spPr>
            <a:xfrm>
              <a:off x="5657639" y="2384945"/>
              <a:ext cx="635" cy="635"/>
            </a:xfrm>
            <a:custGeom>
              <a:avLst/>
              <a:gdLst/>
              <a:ahLst/>
              <a:cxnLst/>
              <a:rect l="l" t="t" r="r" b="b"/>
              <a:pathLst>
                <a:path w="635" h="635">
                  <a:moveTo>
                    <a:pt x="0" y="12"/>
                  </a:moveTo>
                  <a:lnTo>
                    <a:pt x="203" y="0"/>
                  </a:lnTo>
                </a:path>
              </a:pathLst>
            </a:custGeom>
            <a:ln w="3175">
              <a:solidFill>
                <a:srgbClr val="231F20"/>
              </a:solidFill>
            </a:ln>
          </p:spPr>
          <p:txBody>
            <a:bodyPr wrap="square" lIns="0" tIns="0" rIns="0" bIns="0" rtlCol="0"/>
            <a:lstStyle/>
            <a:p/>
          </p:txBody>
        </p:sp>
        <p:sp>
          <p:nvSpPr>
            <p:cNvPr id="8023" name="object 8023" descr=""/>
            <p:cNvSpPr/>
            <p:nvPr/>
          </p:nvSpPr>
          <p:spPr>
            <a:xfrm>
              <a:off x="5656294" y="2384945"/>
              <a:ext cx="635" cy="635"/>
            </a:xfrm>
            <a:custGeom>
              <a:avLst/>
              <a:gdLst/>
              <a:ahLst/>
              <a:cxnLst/>
              <a:rect l="l" t="t" r="r" b="b"/>
              <a:pathLst>
                <a:path w="635" h="635">
                  <a:moveTo>
                    <a:pt x="0" y="0"/>
                  </a:moveTo>
                  <a:lnTo>
                    <a:pt x="190" y="12"/>
                  </a:lnTo>
                </a:path>
              </a:pathLst>
            </a:custGeom>
            <a:ln w="3175">
              <a:solidFill>
                <a:srgbClr val="231F20"/>
              </a:solidFill>
            </a:ln>
          </p:spPr>
          <p:txBody>
            <a:bodyPr wrap="square" lIns="0" tIns="0" rIns="0" bIns="0" rtlCol="0"/>
            <a:lstStyle/>
            <a:p/>
          </p:txBody>
        </p:sp>
        <p:sp>
          <p:nvSpPr>
            <p:cNvPr id="8024" name="object 8024" descr=""/>
            <p:cNvSpPr/>
            <p:nvPr/>
          </p:nvSpPr>
          <p:spPr>
            <a:xfrm>
              <a:off x="5639520" y="2372282"/>
              <a:ext cx="635" cy="635"/>
            </a:xfrm>
            <a:custGeom>
              <a:avLst/>
              <a:gdLst/>
              <a:ahLst/>
              <a:cxnLst/>
              <a:rect l="l" t="t" r="r" b="b"/>
              <a:pathLst>
                <a:path w="635" h="635">
                  <a:moveTo>
                    <a:pt x="0" y="0"/>
                  </a:moveTo>
                  <a:lnTo>
                    <a:pt x="88" y="165"/>
                  </a:lnTo>
                </a:path>
              </a:pathLst>
            </a:custGeom>
            <a:ln w="3175">
              <a:solidFill>
                <a:srgbClr val="231F20"/>
              </a:solidFill>
            </a:ln>
          </p:spPr>
          <p:txBody>
            <a:bodyPr wrap="square" lIns="0" tIns="0" rIns="0" bIns="0" rtlCol="0"/>
            <a:lstStyle/>
            <a:p/>
          </p:txBody>
        </p:sp>
        <p:sp>
          <p:nvSpPr>
            <p:cNvPr id="8025" name="object 8025" descr=""/>
            <p:cNvSpPr/>
            <p:nvPr/>
          </p:nvSpPr>
          <p:spPr>
            <a:xfrm>
              <a:off x="5639482" y="2372146"/>
              <a:ext cx="635" cy="635"/>
            </a:xfrm>
            <a:custGeom>
              <a:avLst/>
              <a:gdLst/>
              <a:ahLst/>
              <a:cxnLst/>
              <a:rect l="l" t="t" r="r" b="b"/>
              <a:pathLst>
                <a:path w="635" h="635">
                  <a:moveTo>
                    <a:pt x="0" y="0"/>
                  </a:moveTo>
                  <a:lnTo>
                    <a:pt x="88" y="177"/>
                  </a:lnTo>
                </a:path>
              </a:pathLst>
            </a:custGeom>
            <a:ln w="3175">
              <a:solidFill>
                <a:srgbClr val="231F20"/>
              </a:solidFill>
            </a:ln>
          </p:spPr>
          <p:txBody>
            <a:bodyPr wrap="square" lIns="0" tIns="0" rIns="0" bIns="0" rtlCol="0"/>
            <a:lstStyle/>
            <a:p/>
          </p:txBody>
        </p:sp>
        <p:sp>
          <p:nvSpPr>
            <p:cNvPr id="8026" name="object 8026" descr=""/>
            <p:cNvSpPr/>
            <p:nvPr/>
          </p:nvSpPr>
          <p:spPr>
            <a:xfrm>
              <a:off x="5657621" y="2370596"/>
              <a:ext cx="635" cy="0"/>
            </a:xfrm>
            <a:custGeom>
              <a:avLst/>
              <a:gdLst/>
              <a:ahLst/>
              <a:cxnLst/>
              <a:rect l="l" t="t" r="r" b="b"/>
              <a:pathLst>
                <a:path w="635" h="0">
                  <a:moveTo>
                    <a:pt x="0" y="0"/>
                  </a:moveTo>
                  <a:lnTo>
                    <a:pt x="12" y="0"/>
                  </a:lnTo>
                </a:path>
              </a:pathLst>
            </a:custGeom>
            <a:ln w="3175">
              <a:solidFill>
                <a:srgbClr val="231F20"/>
              </a:solidFill>
            </a:ln>
          </p:spPr>
          <p:txBody>
            <a:bodyPr wrap="square" lIns="0" tIns="0" rIns="0" bIns="0" rtlCol="0"/>
            <a:lstStyle/>
            <a:p/>
          </p:txBody>
        </p:sp>
        <p:sp>
          <p:nvSpPr>
            <p:cNvPr id="8027" name="object 8027" descr=""/>
            <p:cNvSpPr/>
            <p:nvPr/>
          </p:nvSpPr>
          <p:spPr>
            <a:xfrm>
              <a:off x="5623030" y="2562298"/>
              <a:ext cx="5715" cy="5715"/>
            </a:xfrm>
            <a:custGeom>
              <a:avLst/>
              <a:gdLst/>
              <a:ahLst/>
              <a:cxnLst/>
              <a:rect l="l" t="t" r="r" b="b"/>
              <a:pathLst>
                <a:path w="5714" h="5714">
                  <a:moveTo>
                    <a:pt x="0" y="0"/>
                  </a:moveTo>
                  <a:lnTo>
                    <a:pt x="1701" y="1879"/>
                  </a:lnTo>
                  <a:lnTo>
                    <a:pt x="3467" y="3708"/>
                  </a:lnTo>
                  <a:lnTo>
                    <a:pt x="5295" y="5461"/>
                  </a:lnTo>
                </a:path>
              </a:pathLst>
            </a:custGeom>
            <a:ln w="3175">
              <a:solidFill>
                <a:srgbClr val="231F20"/>
              </a:solidFill>
            </a:ln>
          </p:spPr>
          <p:txBody>
            <a:bodyPr wrap="square" lIns="0" tIns="0" rIns="0" bIns="0" rtlCol="0"/>
            <a:lstStyle/>
            <a:p/>
          </p:txBody>
        </p:sp>
        <p:sp>
          <p:nvSpPr>
            <p:cNvPr id="8028" name="object 8028" descr=""/>
            <p:cNvSpPr/>
            <p:nvPr/>
          </p:nvSpPr>
          <p:spPr>
            <a:xfrm>
              <a:off x="5628415" y="2396243"/>
              <a:ext cx="635" cy="635"/>
            </a:xfrm>
            <a:custGeom>
              <a:avLst/>
              <a:gdLst/>
              <a:ahLst/>
              <a:cxnLst/>
              <a:rect l="l" t="t" r="r" b="b"/>
              <a:pathLst>
                <a:path w="635" h="635">
                  <a:moveTo>
                    <a:pt x="457" y="0"/>
                  </a:moveTo>
                  <a:lnTo>
                    <a:pt x="304" y="152"/>
                  </a:lnTo>
                  <a:lnTo>
                    <a:pt x="152" y="279"/>
                  </a:lnTo>
                  <a:lnTo>
                    <a:pt x="0" y="431"/>
                  </a:lnTo>
                </a:path>
              </a:pathLst>
            </a:custGeom>
            <a:ln w="3175">
              <a:solidFill>
                <a:srgbClr val="231F20"/>
              </a:solidFill>
            </a:ln>
          </p:spPr>
          <p:txBody>
            <a:bodyPr wrap="square" lIns="0" tIns="0" rIns="0" bIns="0" rtlCol="0"/>
            <a:lstStyle/>
            <a:p/>
          </p:txBody>
        </p:sp>
        <p:sp>
          <p:nvSpPr>
            <p:cNvPr id="8029" name="object 8029" descr=""/>
            <p:cNvSpPr/>
            <p:nvPr/>
          </p:nvSpPr>
          <p:spPr>
            <a:xfrm>
              <a:off x="5628784" y="2395636"/>
              <a:ext cx="635" cy="635"/>
            </a:xfrm>
            <a:custGeom>
              <a:avLst/>
              <a:gdLst/>
              <a:ahLst/>
              <a:cxnLst/>
              <a:rect l="l" t="t" r="r" b="b"/>
              <a:pathLst>
                <a:path w="635" h="635">
                  <a:moveTo>
                    <a:pt x="571" y="0"/>
                  </a:moveTo>
                  <a:lnTo>
                    <a:pt x="381" y="177"/>
                  </a:lnTo>
                  <a:lnTo>
                    <a:pt x="190" y="355"/>
                  </a:lnTo>
                  <a:lnTo>
                    <a:pt x="0" y="533"/>
                  </a:lnTo>
                </a:path>
              </a:pathLst>
            </a:custGeom>
            <a:ln w="3175">
              <a:solidFill>
                <a:srgbClr val="231F20"/>
              </a:solidFill>
            </a:ln>
          </p:spPr>
          <p:txBody>
            <a:bodyPr wrap="square" lIns="0" tIns="0" rIns="0" bIns="0" rtlCol="0"/>
            <a:lstStyle/>
            <a:p/>
          </p:txBody>
        </p:sp>
        <p:sp>
          <p:nvSpPr>
            <p:cNvPr id="8030" name="object 8030" descr=""/>
            <p:cNvSpPr/>
            <p:nvPr/>
          </p:nvSpPr>
          <p:spPr>
            <a:xfrm>
              <a:off x="5691318" y="2482217"/>
              <a:ext cx="0" cy="635"/>
            </a:xfrm>
            <a:custGeom>
              <a:avLst/>
              <a:gdLst/>
              <a:ahLst/>
              <a:cxnLst/>
              <a:rect l="l" t="t" r="r" b="b"/>
              <a:pathLst>
                <a:path w="0" h="635">
                  <a:moveTo>
                    <a:pt x="0" y="0"/>
                  </a:moveTo>
                  <a:lnTo>
                    <a:pt x="0" y="139"/>
                  </a:lnTo>
                </a:path>
              </a:pathLst>
            </a:custGeom>
            <a:ln w="3175">
              <a:solidFill>
                <a:srgbClr val="231F20"/>
              </a:solidFill>
            </a:ln>
          </p:spPr>
          <p:txBody>
            <a:bodyPr wrap="square" lIns="0" tIns="0" rIns="0" bIns="0" rtlCol="0"/>
            <a:lstStyle/>
            <a:p/>
          </p:txBody>
        </p:sp>
        <p:sp>
          <p:nvSpPr>
            <p:cNvPr id="8031" name="object 8031" descr=""/>
            <p:cNvSpPr/>
            <p:nvPr/>
          </p:nvSpPr>
          <p:spPr>
            <a:xfrm>
              <a:off x="5691585" y="2482093"/>
              <a:ext cx="635" cy="635"/>
            </a:xfrm>
            <a:custGeom>
              <a:avLst/>
              <a:gdLst/>
              <a:ahLst/>
              <a:cxnLst/>
              <a:rect l="l" t="t" r="r" b="b"/>
              <a:pathLst>
                <a:path w="635" h="635">
                  <a:moveTo>
                    <a:pt x="12" y="0"/>
                  </a:moveTo>
                  <a:lnTo>
                    <a:pt x="0" y="139"/>
                  </a:lnTo>
                </a:path>
              </a:pathLst>
            </a:custGeom>
            <a:ln w="3175">
              <a:solidFill>
                <a:srgbClr val="231F20"/>
              </a:solidFill>
            </a:ln>
          </p:spPr>
          <p:txBody>
            <a:bodyPr wrap="square" lIns="0" tIns="0" rIns="0" bIns="0" rtlCol="0"/>
            <a:lstStyle/>
            <a:p/>
          </p:txBody>
        </p:sp>
        <p:sp>
          <p:nvSpPr>
            <p:cNvPr id="8032" name="object 8032" descr=""/>
            <p:cNvSpPr/>
            <p:nvPr/>
          </p:nvSpPr>
          <p:spPr>
            <a:xfrm>
              <a:off x="5691585" y="2482353"/>
              <a:ext cx="635" cy="635"/>
            </a:xfrm>
            <a:custGeom>
              <a:avLst/>
              <a:gdLst/>
              <a:ahLst/>
              <a:cxnLst/>
              <a:rect l="l" t="t" r="r" b="b"/>
              <a:pathLst>
                <a:path w="635" h="635">
                  <a:moveTo>
                    <a:pt x="0" y="0"/>
                  </a:moveTo>
                  <a:lnTo>
                    <a:pt x="12" y="139"/>
                  </a:lnTo>
                </a:path>
                <a:path w="635" h="635">
                  <a:moveTo>
                    <a:pt x="0" y="0"/>
                  </a:moveTo>
                  <a:lnTo>
                    <a:pt x="0" y="63"/>
                  </a:lnTo>
                </a:path>
                <a:path w="635" h="635">
                  <a:moveTo>
                    <a:pt x="0" y="0"/>
                  </a:moveTo>
                  <a:lnTo>
                    <a:pt x="0" y="63"/>
                  </a:lnTo>
                </a:path>
              </a:pathLst>
            </a:custGeom>
            <a:ln w="3175">
              <a:solidFill>
                <a:srgbClr val="231F20"/>
              </a:solidFill>
            </a:ln>
          </p:spPr>
          <p:txBody>
            <a:bodyPr wrap="square" lIns="0" tIns="0" rIns="0" bIns="0" rtlCol="0"/>
            <a:lstStyle/>
            <a:p/>
          </p:txBody>
        </p:sp>
        <p:sp>
          <p:nvSpPr>
            <p:cNvPr id="8033" name="object 8033" descr=""/>
            <p:cNvSpPr/>
            <p:nvPr/>
          </p:nvSpPr>
          <p:spPr>
            <a:xfrm>
              <a:off x="5591539" y="2423790"/>
              <a:ext cx="635" cy="635"/>
            </a:xfrm>
            <a:custGeom>
              <a:avLst/>
              <a:gdLst/>
              <a:ahLst/>
              <a:cxnLst/>
              <a:rect l="l" t="t" r="r" b="b"/>
              <a:pathLst>
                <a:path w="635" h="635">
                  <a:moveTo>
                    <a:pt x="50" y="0"/>
                  </a:moveTo>
                  <a:lnTo>
                    <a:pt x="12" y="254"/>
                  </a:lnTo>
                </a:path>
              </a:pathLst>
            </a:custGeom>
            <a:ln w="3175">
              <a:solidFill>
                <a:srgbClr val="231F20"/>
              </a:solidFill>
            </a:ln>
          </p:spPr>
          <p:txBody>
            <a:bodyPr wrap="square" lIns="0" tIns="0" rIns="0" bIns="0" rtlCol="0"/>
            <a:lstStyle/>
            <a:p/>
          </p:txBody>
        </p:sp>
        <p:sp>
          <p:nvSpPr>
            <p:cNvPr id="8034" name="object 8034" descr=""/>
            <p:cNvSpPr/>
            <p:nvPr/>
          </p:nvSpPr>
          <p:spPr>
            <a:xfrm>
              <a:off x="5601723" y="2526246"/>
              <a:ext cx="3175" cy="6985"/>
            </a:xfrm>
            <a:custGeom>
              <a:avLst/>
              <a:gdLst/>
              <a:ahLst/>
              <a:cxnLst/>
              <a:rect l="l" t="t" r="r" b="b"/>
              <a:pathLst>
                <a:path w="3175" h="6985">
                  <a:moveTo>
                    <a:pt x="0" y="0"/>
                  </a:moveTo>
                  <a:lnTo>
                    <a:pt x="825" y="2260"/>
                  </a:lnTo>
                  <a:lnTo>
                    <a:pt x="1727" y="4495"/>
                  </a:lnTo>
                  <a:lnTo>
                    <a:pt x="2692" y="6692"/>
                  </a:lnTo>
                </a:path>
              </a:pathLst>
            </a:custGeom>
            <a:ln w="3175">
              <a:solidFill>
                <a:srgbClr val="231F20"/>
              </a:solidFill>
            </a:ln>
          </p:spPr>
          <p:txBody>
            <a:bodyPr wrap="square" lIns="0" tIns="0" rIns="0" bIns="0" rtlCol="0"/>
            <a:lstStyle/>
            <a:p/>
          </p:txBody>
        </p:sp>
        <p:sp>
          <p:nvSpPr>
            <p:cNvPr id="8035" name="object 8035" descr=""/>
            <p:cNvSpPr/>
            <p:nvPr/>
          </p:nvSpPr>
          <p:spPr>
            <a:xfrm>
              <a:off x="5604296" y="2532856"/>
              <a:ext cx="635" cy="1270"/>
            </a:xfrm>
            <a:custGeom>
              <a:avLst/>
              <a:gdLst/>
              <a:ahLst/>
              <a:cxnLst/>
              <a:rect l="l" t="t" r="r" b="b"/>
              <a:pathLst>
                <a:path w="635" h="1269">
                  <a:moveTo>
                    <a:pt x="0" y="0"/>
                  </a:moveTo>
                  <a:lnTo>
                    <a:pt x="88" y="228"/>
                  </a:lnTo>
                  <a:lnTo>
                    <a:pt x="190" y="431"/>
                  </a:lnTo>
                  <a:lnTo>
                    <a:pt x="279" y="660"/>
                  </a:lnTo>
                </a:path>
              </a:pathLst>
            </a:custGeom>
            <a:ln w="3175">
              <a:solidFill>
                <a:srgbClr val="231F20"/>
              </a:solidFill>
            </a:ln>
          </p:spPr>
          <p:txBody>
            <a:bodyPr wrap="square" lIns="0" tIns="0" rIns="0" bIns="0" rtlCol="0"/>
            <a:lstStyle/>
            <a:p/>
          </p:txBody>
        </p:sp>
        <p:sp>
          <p:nvSpPr>
            <p:cNvPr id="8036" name="object 8036" descr=""/>
            <p:cNvSpPr/>
            <p:nvPr/>
          </p:nvSpPr>
          <p:spPr>
            <a:xfrm>
              <a:off x="5604582" y="2533513"/>
              <a:ext cx="635" cy="635"/>
            </a:xfrm>
            <a:custGeom>
              <a:avLst/>
              <a:gdLst/>
              <a:ahLst/>
              <a:cxnLst/>
              <a:rect l="l" t="t" r="r" b="b"/>
              <a:pathLst>
                <a:path w="635" h="635">
                  <a:moveTo>
                    <a:pt x="0" y="0"/>
                  </a:moveTo>
                  <a:lnTo>
                    <a:pt x="101" y="241"/>
                  </a:lnTo>
                </a:path>
              </a:pathLst>
            </a:custGeom>
            <a:ln w="3175">
              <a:solidFill>
                <a:srgbClr val="231F20"/>
              </a:solidFill>
            </a:ln>
          </p:spPr>
          <p:txBody>
            <a:bodyPr wrap="square" lIns="0" tIns="0" rIns="0" bIns="0" rtlCol="0"/>
            <a:lstStyle/>
            <a:p/>
          </p:txBody>
        </p:sp>
        <p:sp>
          <p:nvSpPr>
            <p:cNvPr id="8037" name="object 8037" descr=""/>
            <p:cNvSpPr/>
            <p:nvPr/>
          </p:nvSpPr>
          <p:spPr>
            <a:xfrm>
              <a:off x="5604259" y="2532732"/>
              <a:ext cx="635" cy="1270"/>
            </a:xfrm>
            <a:custGeom>
              <a:avLst/>
              <a:gdLst/>
              <a:ahLst/>
              <a:cxnLst/>
              <a:rect l="l" t="t" r="r" b="b"/>
              <a:pathLst>
                <a:path w="635" h="1269">
                  <a:moveTo>
                    <a:pt x="0" y="0"/>
                  </a:moveTo>
                  <a:lnTo>
                    <a:pt x="101" y="215"/>
                  </a:lnTo>
                  <a:lnTo>
                    <a:pt x="190" y="431"/>
                  </a:lnTo>
                  <a:lnTo>
                    <a:pt x="292" y="647"/>
                  </a:lnTo>
                </a:path>
              </a:pathLst>
            </a:custGeom>
            <a:ln w="3175">
              <a:solidFill>
                <a:srgbClr val="231F20"/>
              </a:solidFill>
            </a:ln>
          </p:spPr>
          <p:txBody>
            <a:bodyPr wrap="square" lIns="0" tIns="0" rIns="0" bIns="0" rtlCol="0"/>
            <a:lstStyle/>
            <a:p/>
          </p:txBody>
        </p:sp>
        <p:sp>
          <p:nvSpPr>
            <p:cNvPr id="8038" name="object 8038" descr=""/>
            <p:cNvSpPr/>
            <p:nvPr/>
          </p:nvSpPr>
          <p:spPr>
            <a:xfrm>
              <a:off x="5604799" y="2533265"/>
              <a:ext cx="635" cy="635"/>
            </a:xfrm>
            <a:custGeom>
              <a:avLst/>
              <a:gdLst/>
              <a:ahLst/>
              <a:cxnLst/>
              <a:rect l="l" t="t" r="r" b="b"/>
              <a:pathLst>
                <a:path w="635" h="635">
                  <a:moveTo>
                    <a:pt x="0" y="0"/>
                  </a:moveTo>
                  <a:lnTo>
                    <a:pt x="101" y="254"/>
                  </a:lnTo>
                </a:path>
              </a:pathLst>
            </a:custGeom>
            <a:ln w="3175">
              <a:solidFill>
                <a:srgbClr val="231F20"/>
              </a:solidFill>
            </a:ln>
          </p:spPr>
          <p:txBody>
            <a:bodyPr wrap="square" lIns="0" tIns="0" rIns="0" bIns="0" rtlCol="0"/>
            <a:lstStyle/>
            <a:p/>
          </p:txBody>
        </p:sp>
        <p:sp>
          <p:nvSpPr>
            <p:cNvPr id="8039" name="object 8039" descr=""/>
            <p:cNvSpPr/>
            <p:nvPr/>
          </p:nvSpPr>
          <p:spPr>
            <a:xfrm>
              <a:off x="5604812" y="2533762"/>
              <a:ext cx="4445" cy="8255"/>
            </a:xfrm>
            <a:custGeom>
              <a:avLst/>
              <a:gdLst/>
              <a:ahLst/>
              <a:cxnLst/>
              <a:rect l="l" t="t" r="r" b="b"/>
              <a:pathLst>
                <a:path w="4445" h="8255">
                  <a:moveTo>
                    <a:pt x="0" y="0"/>
                  </a:moveTo>
                  <a:lnTo>
                    <a:pt x="1257" y="2806"/>
                  </a:lnTo>
                  <a:lnTo>
                    <a:pt x="2616" y="5549"/>
                  </a:lnTo>
                  <a:lnTo>
                    <a:pt x="4089" y="8216"/>
                  </a:lnTo>
                </a:path>
              </a:pathLst>
            </a:custGeom>
            <a:ln w="3175">
              <a:solidFill>
                <a:srgbClr val="231F20"/>
              </a:solidFill>
            </a:ln>
          </p:spPr>
          <p:txBody>
            <a:bodyPr wrap="square" lIns="0" tIns="0" rIns="0" bIns="0" rtlCol="0"/>
            <a:lstStyle/>
            <a:p/>
          </p:txBody>
        </p:sp>
        <p:sp>
          <p:nvSpPr>
            <p:cNvPr id="8040" name="object 8040" descr=""/>
            <p:cNvSpPr/>
            <p:nvPr/>
          </p:nvSpPr>
          <p:spPr>
            <a:xfrm>
              <a:off x="5608842" y="2542046"/>
              <a:ext cx="1905" cy="3175"/>
            </a:xfrm>
            <a:custGeom>
              <a:avLst/>
              <a:gdLst/>
              <a:ahLst/>
              <a:cxnLst/>
              <a:rect l="l" t="t" r="r" b="b"/>
              <a:pathLst>
                <a:path w="1904" h="3175">
                  <a:moveTo>
                    <a:pt x="0" y="0"/>
                  </a:moveTo>
                  <a:lnTo>
                    <a:pt x="520" y="939"/>
                  </a:lnTo>
                  <a:lnTo>
                    <a:pt x="1054" y="1866"/>
                  </a:lnTo>
                  <a:lnTo>
                    <a:pt x="1587" y="2806"/>
                  </a:lnTo>
                </a:path>
                <a:path w="1904" h="3175">
                  <a:moveTo>
                    <a:pt x="0" y="0"/>
                  </a:moveTo>
                  <a:lnTo>
                    <a:pt x="520" y="939"/>
                  </a:lnTo>
                  <a:lnTo>
                    <a:pt x="1054" y="1866"/>
                  </a:lnTo>
                  <a:lnTo>
                    <a:pt x="1587" y="2806"/>
                  </a:lnTo>
                </a:path>
              </a:pathLst>
            </a:custGeom>
            <a:ln w="3175">
              <a:solidFill>
                <a:srgbClr val="231F20"/>
              </a:solidFill>
            </a:ln>
          </p:spPr>
          <p:txBody>
            <a:bodyPr wrap="square" lIns="0" tIns="0" rIns="0" bIns="0" rtlCol="0"/>
            <a:lstStyle/>
            <a:p/>
          </p:txBody>
        </p:sp>
        <p:sp>
          <p:nvSpPr>
            <p:cNvPr id="8041" name="object 8041" descr=""/>
            <p:cNvSpPr/>
            <p:nvPr/>
          </p:nvSpPr>
          <p:spPr>
            <a:xfrm>
              <a:off x="5610491" y="2544861"/>
              <a:ext cx="1905" cy="2540"/>
            </a:xfrm>
            <a:custGeom>
              <a:avLst/>
              <a:gdLst/>
              <a:ahLst/>
              <a:cxnLst/>
              <a:rect l="l" t="t" r="r" b="b"/>
              <a:pathLst>
                <a:path w="1904" h="2539">
                  <a:moveTo>
                    <a:pt x="0" y="0"/>
                  </a:moveTo>
                  <a:lnTo>
                    <a:pt x="495" y="838"/>
                  </a:lnTo>
                  <a:lnTo>
                    <a:pt x="1003" y="1676"/>
                  </a:lnTo>
                  <a:lnTo>
                    <a:pt x="1511" y="2501"/>
                  </a:lnTo>
                </a:path>
                <a:path w="1904" h="2539">
                  <a:moveTo>
                    <a:pt x="0" y="0"/>
                  </a:moveTo>
                  <a:lnTo>
                    <a:pt x="495" y="838"/>
                  </a:lnTo>
                  <a:lnTo>
                    <a:pt x="1003" y="1689"/>
                  </a:lnTo>
                  <a:lnTo>
                    <a:pt x="1511" y="2501"/>
                  </a:lnTo>
                </a:path>
              </a:pathLst>
            </a:custGeom>
            <a:ln w="3175">
              <a:solidFill>
                <a:srgbClr val="231F20"/>
              </a:solidFill>
            </a:ln>
          </p:spPr>
          <p:txBody>
            <a:bodyPr wrap="square" lIns="0" tIns="0" rIns="0" bIns="0" rtlCol="0"/>
            <a:lstStyle/>
            <a:p/>
          </p:txBody>
        </p:sp>
        <p:sp>
          <p:nvSpPr>
            <p:cNvPr id="8042" name="object 8042" descr=""/>
            <p:cNvSpPr/>
            <p:nvPr/>
          </p:nvSpPr>
          <p:spPr>
            <a:xfrm>
              <a:off x="5601735" y="2431641"/>
              <a:ext cx="3175" cy="6985"/>
            </a:xfrm>
            <a:custGeom>
              <a:avLst/>
              <a:gdLst/>
              <a:ahLst/>
              <a:cxnLst/>
              <a:rect l="l" t="t" r="r" b="b"/>
              <a:pathLst>
                <a:path w="3175" h="6985">
                  <a:moveTo>
                    <a:pt x="2679" y="0"/>
                  </a:moveTo>
                  <a:lnTo>
                    <a:pt x="1714" y="2197"/>
                  </a:lnTo>
                  <a:lnTo>
                    <a:pt x="825" y="4432"/>
                  </a:lnTo>
                  <a:lnTo>
                    <a:pt x="0" y="6667"/>
                  </a:lnTo>
                </a:path>
              </a:pathLst>
            </a:custGeom>
            <a:ln w="3175">
              <a:solidFill>
                <a:srgbClr val="231F20"/>
              </a:solidFill>
            </a:ln>
          </p:spPr>
          <p:txBody>
            <a:bodyPr wrap="square" lIns="0" tIns="0" rIns="0" bIns="0" rtlCol="0"/>
            <a:lstStyle/>
            <a:p/>
          </p:txBody>
        </p:sp>
        <p:sp>
          <p:nvSpPr>
            <p:cNvPr id="8043" name="object 8043" descr=""/>
            <p:cNvSpPr/>
            <p:nvPr/>
          </p:nvSpPr>
          <p:spPr>
            <a:xfrm>
              <a:off x="5604259" y="2430933"/>
              <a:ext cx="635" cy="1270"/>
            </a:xfrm>
            <a:custGeom>
              <a:avLst/>
              <a:gdLst/>
              <a:ahLst/>
              <a:cxnLst/>
              <a:rect l="l" t="t" r="r" b="b"/>
              <a:pathLst>
                <a:path w="635" h="1269">
                  <a:moveTo>
                    <a:pt x="292" y="0"/>
                  </a:moveTo>
                  <a:lnTo>
                    <a:pt x="190" y="215"/>
                  </a:lnTo>
                  <a:lnTo>
                    <a:pt x="101" y="431"/>
                  </a:lnTo>
                  <a:lnTo>
                    <a:pt x="0" y="647"/>
                  </a:lnTo>
                </a:path>
              </a:pathLst>
            </a:custGeom>
            <a:ln w="3175">
              <a:solidFill>
                <a:srgbClr val="231F20"/>
              </a:solidFill>
            </a:ln>
          </p:spPr>
          <p:txBody>
            <a:bodyPr wrap="square" lIns="0" tIns="0" rIns="0" bIns="0" rtlCol="0"/>
            <a:lstStyle/>
            <a:p/>
          </p:txBody>
        </p:sp>
        <p:sp>
          <p:nvSpPr>
            <p:cNvPr id="8044" name="object 8044" descr=""/>
            <p:cNvSpPr/>
            <p:nvPr/>
          </p:nvSpPr>
          <p:spPr>
            <a:xfrm>
              <a:off x="5604466" y="2431231"/>
              <a:ext cx="635" cy="635"/>
            </a:xfrm>
            <a:custGeom>
              <a:avLst/>
              <a:gdLst/>
              <a:ahLst/>
              <a:cxnLst/>
              <a:rect l="l" t="t" r="r" b="b"/>
              <a:pathLst>
                <a:path w="635" h="635">
                  <a:moveTo>
                    <a:pt x="152" y="0"/>
                  </a:moveTo>
                  <a:lnTo>
                    <a:pt x="50" y="241"/>
                  </a:lnTo>
                </a:path>
              </a:pathLst>
            </a:custGeom>
            <a:ln w="3175">
              <a:solidFill>
                <a:srgbClr val="231F20"/>
              </a:solidFill>
            </a:ln>
          </p:spPr>
          <p:txBody>
            <a:bodyPr wrap="square" lIns="0" tIns="0" rIns="0" bIns="0" rtlCol="0"/>
            <a:lstStyle/>
            <a:p/>
          </p:txBody>
        </p:sp>
        <p:sp>
          <p:nvSpPr>
            <p:cNvPr id="8045" name="object 8045" descr=""/>
            <p:cNvSpPr/>
            <p:nvPr/>
          </p:nvSpPr>
          <p:spPr>
            <a:xfrm>
              <a:off x="5604349" y="2430908"/>
              <a:ext cx="635" cy="635"/>
            </a:xfrm>
            <a:custGeom>
              <a:avLst/>
              <a:gdLst/>
              <a:ahLst/>
              <a:cxnLst/>
              <a:rect l="l" t="t" r="r" b="b"/>
              <a:pathLst>
                <a:path w="635" h="635">
                  <a:moveTo>
                    <a:pt x="139" y="0"/>
                  </a:moveTo>
                  <a:lnTo>
                    <a:pt x="50" y="215"/>
                  </a:lnTo>
                </a:path>
              </a:pathLst>
            </a:custGeom>
            <a:ln w="3175">
              <a:solidFill>
                <a:srgbClr val="231F20"/>
              </a:solidFill>
            </a:ln>
          </p:spPr>
          <p:txBody>
            <a:bodyPr wrap="square" lIns="0" tIns="0" rIns="0" bIns="0" rtlCol="0"/>
            <a:lstStyle/>
            <a:p/>
          </p:txBody>
        </p:sp>
        <p:sp>
          <p:nvSpPr>
            <p:cNvPr id="8046" name="object 8046" descr=""/>
            <p:cNvSpPr/>
            <p:nvPr/>
          </p:nvSpPr>
          <p:spPr>
            <a:xfrm>
              <a:off x="5604643" y="2422327"/>
              <a:ext cx="4445" cy="8890"/>
            </a:xfrm>
            <a:custGeom>
              <a:avLst/>
              <a:gdLst/>
              <a:ahLst/>
              <a:cxnLst/>
              <a:rect l="l" t="t" r="r" b="b"/>
              <a:pathLst>
                <a:path w="4445" h="8889">
                  <a:moveTo>
                    <a:pt x="4254" y="0"/>
                  </a:moveTo>
                  <a:lnTo>
                    <a:pt x="2717" y="2806"/>
                  </a:lnTo>
                  <a:lnTo>
                    <a:pt x="1308" y="5664"/>
                  </a:lnTo>
                  <a:lnTo>
                    <a:pt x="0" y="8585"/>
                  </a:lnTo>
                </a:path>
              </a:pathLst>
            </a:custGeom>
            <a:ln w="3175">
              <a:solidFill>
                <a:srgbClr val="231F20"/>
              </a:solidFill>
            </a:ln>
          </p:spPr>
          <p:txBody>
            <a:bodyPr wrap="square" lIns="0" tIns="0" rIns="0" bIns="0" rtlCol="0"/>
            <a:lstStyle/>
            <a:p/>
          </p:txBody>
        </p:sp>
        <p:sp>
          <p:nvSpPr>
            <p:cNvPr id="8047" name="object 8047" descr=""/>
            <p:cNvSpPr/>
            <p:nvPr/>
          </p:nvSpPr>
          <p:spPr>
            <a:xfrm>
              <a:off x="5608854" y="2419436"/>
              <a:ext cx="1905" cy="3175"/>
            </a:xfrm>
            <a:custGeom>
              <a:avLst/>
              <a:gdLst/>
              <a:ahLst/>
              <a:cxnLst/>
              <a:rect l="l" t="t" r="r" b="b"/>
              <a:pathLst>
                <a:path w="1904" h="3175">
                  <a:moveTo>
                    <a:pt x="1587" y="0"/>
                  </a:moveTo>
                  <a:lnTo>
                    <a:pt x="1041" y="927"/>
                  </a:lnTo>
                  <a:lnTo>
                    <a:pt x="520" y="1866"/>
                  </a:lnTo>
                  <a:lnTo>
                    <a:pt x="0" y="2819"/>
                  </a:lnTo>
                </a:path>
              </a:pathLst>
            </a:custGeom>
            <a:ln w="3175">
              <a:solidFill>
                <a:srgbClr val="231F20"/>
              </a:solidFill>
            </a:ln>
          </p:spPr>
          <p:txBody>
            <a:bodyPr wrap="square" lIns="0" tIns="0" rIns="0" bIns="0" rtlCol="0"/>
            <a:lstStyle/>
            <a:p/>
          </p:txBody>
        </p:sp>
        <p:sp>
          <p:nvSpPr>
            <p:cNvPr id="8048" name="object 8048" descr=""/>
            <p:cNvSpPr/>
            <p:nvPr/>
          </p:nvSpPr>
          <p:spPr>
            <a:xfrm>
              <a:off x="5610494" y="2416943"/>
              <a:ext cx="1905" cy="2540"/>
            </a:xfrm>
            <a:custGeom>
              <a:avLst/>
              <a:gdLst/>
              <a:ahLst/>
              <a:cxnLst/>
              <a:rect l="l" t="t" r="r" b="b"/>
              <a:pathLst>
                <a:path w="1904" h="2539">
                  <a:moveTo>
                    <a:pt x="1511" y="0"/>
                  </a:moveTo>
                  <a:lnTo>
                    <a:pt x="990" y="825"/>
                  </a:lnTo>
                  <a:lnTo>
                    <a:pt x="495" y="1663"/>
                  </a:lnTo>
                  <a:lnTo>
                    <a:pt x="0" y="2501"/>
                  </a:lnTo>
                </a:path>
              </a:pathLst>
            </a:custGeom>
            <a:ln w="3175">
              <a:solidFill>
                <a:srgbClr val="231F20"/>
              </a:solidFill>
            </a:ln>
          </p:spPr>
          <p:txBody>
            <a:bodyPr wrap="square" lIns="0" tIns="0" rIns="0" bIns="0" rtlCol="0"/>
            <a:lstStyle/>
            <a:p/>
          </p:txBody>
        </p:sp>
        <p:sp>
          <p:nvSpPr>
            <p:cNvPr id="8049" name="object 8049" descr=""/>
            <p:cNvSpPr/>
            <p:nvPr/>
          </p:nvSpPr>
          <p:spPr>
            <a:xfrm>
              <a:off x="5727731" y="2495824"/>
              <a:ext cx="3175" cy="3175"/>
            </a:xfrm>
            <a:custGeom>
              <a:avLst/>
              <a:gdLst/>
              <a:ahLst/>
              <a:cxnLst/>
              <a:rect l="l" t="t" r="r" b="b"/>
              <a:pathLst>
                <a:path w="3175" h="3175">
                  <a:moveTo>
                    <a:pt x="0" y="2578"/>
                  </a:moveTo>
                  <a:lnTo>
                    <a:pt x="1422" y="2578"/>
                  </a:lnTo>
                  <a:lnTo>
                    <a:pt x="2578" y="1422"/>
                  </a:lnTo>
                  <a:lnTo>
                    <a:pt x="2578" y="0"/>
                  </a:lnTo>
                </a:path>
              </a:pathLst>
            </a:custGeom>
            <a:ln w="3175">
              <a:solidFill>
                <a:srgbClr val="231F20"/>
              </a:solidFill>
            </a:ln>
          </p:spPr>
          <p:txBody>
            <a:bodyPr wrap="square" lIns="0" tIns="0" rIns="0" bIns="0" rtlCol="0"/>
            <a:lstStyle/>
            <a:p/>
          </p:txBody>
        </p:sp>
        <p:sp>
          <p:nvSpPr>
            <p:cNvPr id="8050" name="object 8050" descr=""/>
            <p:cNvSpPr/>
            <p:nvPr/>
          </p:nvSpPr>
          <p:spPr>
            <a:xfrm>
              <a:off x="5720283" y="2495823"/>
              <a:ext cx="3175" cy="3175"/>
            </a:xfrm>
            <a:custGeom>
              <a:avLst/>
              <a:gdLst/>
              <a:ahLst/>
              <a:cxnLst/>
              <a:rect l="l" t="t" r="r" b="b"/>
              <a:pathLst>
                <a:path w="3175" h="3175">
                  <a:moveTo>
                    <a:pt x="0" y="0"/>
                  </a:moveTo>
                  <a:lnTo>
                    <a:pt x="0" y="1422"/>
                  </a:lnTo>
                  <a:lnTo>
                    <a:pt x="1155" y="2578"/>
                  </a:lnTo>
                  <a:lnTo>
                    <a:pt x="2578" y="2578"/>
                  </a:lnTo>
                </a:path>
              </a:pathLst>
            </a:custGeom>
            <a:ln w="3175">
              <a:solidFill>
                <a:srgbClr val="231F20"/>
              </a:solidFill>
            </a:ln>
          </p:spPr>
          <p:txBody>
            <a:bodyPr wrap="square" lIns="0" tIns="0" rIns="0" bIns="0" rtlCol="0"/>
            <a:lstStyle/>
            <a:p/>
          </p:txBody>
        </p:sp>
        <p:sp>
          <p:nvSpPr>
            <p:cNvPr id="8051" name="object 8051" descr=""/>
            <p:cNvSpPr/>
            <p:nvPr/>
          </p:nvSpPr>
          <p:spPr>
            <a:xfrm>
              <a:off x="5723263" y="2491360"/>
              <a:ext cx="4445" cy="4445"/>
            </a:xfrm>
            <a:custGeom>
              <a:avLst/>
              <a:gdLst/>
              <a:ahLst/>
              <a:cxnLst/>
              <a:rect l="l" t="t" r="r" b="b"/>
              <a:pathLst>
                <a:path w="4445" h="4444">
                  <a:moveTo>
                    <a:pt x="4063" y="2031"/>
                  </a:moveTo>
                  <a:lnTo>
                    <a:pt x="4063" y="914"/>
                  </a:lnTo>
                  <a:lnTo>
                    <a:pt x="3149" y="0"/>
                  </a:lnTo>
                  <a:lnTo>
                    <a:pt x="2031" y="0"/>
                  </a:lnTo>
                  <a:lnTo>
                    <a:pt x="901" y="0"/>
                  </a:lnTo>
                  <a:lnTo>
                    <a:pt x="0" y="914"/>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052" name="object 8052" descr=""/>
            <p:cNvSpPr/>
            <p:nvPr/>
          </p:nvSpPr>
          <p:spPr>
            <a:xfrm>
              <a:off x="5723536" y="2491627"/>
              <a:ext cx="3810" cy="3810"/>
            </a:xfrm>
            <a:custGeom>
              <a:avLst/>
              <a:gdLst/>
              <a:ahLst/>
              <a:cxnLst/>
              <a:rect l="l" t="t" r="r" b="b"/>
              <a:pathLst>
                <a:path w="3810" h="3810">
                  <a:moveTo>
                    <a:pt x="3517" y="1765"/>
                  </a:moveTo>
                  <a:lnTo>
                    <a:pt x="3517" y="800"/>
                  </a:lnTo>
                  <a:lnTo>
                    <a:pt x="2730" y="0"/>
                  </a:lnTo>
                  <a:lnTo>
                    <a:pt x="1752" y="0"/>
                  </a:lnTo>
                  <a:lnTo>
                    <a:pt x="787" y="0"/>
                  </a:lnTo>
                  <a:lnTo>
                    <a:pt x="0" y="800"/>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053" name="object 8053" descr=""/>
            <p:cNvSpPr/>
            <p:nvPr/>
          </p:nvSpPr>
          <p:spPr>
            <a:xfrm>
              <a:off x="5727726" y="2465909"/>
              <a:ext cx="3175" cy="3175"/>
            </a:xfrm>
            <a:custGeom>
              <a:avLst/>
              <a:gdLst/>
              <a:ahLst/>
              <a:cxnLst/>
              <a:rect l="l" t="t" r="r" b="b"/>
              <a:pathLst>
                <a:path w="3175" h="3175">
                  <a:moveTo>
                    <a:pt x="2578" y="2565"/>
                  </a:moveTo>
                  <a:lnTo>
                    <a:pt x="2578" y="1155"/>
                  </a:lnTo>
                  <a:lnTo>
                    <a:pt x="1422" y="0"/>
                  </a:lnTo>
                  <a:lnTo>
                    <a:pt x="0" y="0"/>
                  </a:lnTo>
                </a:path>
              </a:pathLst>
            </a:custGeom>
            <a:ln w="3175">
              <a:solidFill>
                <a:srgbClr val="231F20"/>
              </a:solidFill>
            </a:ln>
          </p:spPr>
          <p:txBody>
            <a:bodyPr wrap="square" lIns="0" tIns="0" rIns="0" bIns="0" rtlCol="0"/>
            <a:lstStyle/>
            <a:p/>
          </p:txBody>
        </p:sp>
        <p:sp>
          <p:nvSpPr>
            <p:cNvPr id="8054" name="object 8054" descr=""/>
            <p:cNvSpPr/>
            <p:nvPr/>
          </p:nvSpPr>
          <p:spPr>
            <a:xfrm>
              <a:off x="5720279" y="2465908"/>
              <a:ext cx="3175" cy="3175"/>
            </a:xfrm>
            <a:custGeom>
              <a:avLst/>
              <a:gdLst/>
              <a:ahLst/>
              <a:cxnLst/>
              <a:rect l="l" t="t" r="r" b="b"/>
              <a:pathLst>
                <a:path w="3175" h="3175">
                  <a:moveTo>
                    <a:pt x="2578" y="0"/>
                  </a:moveTo>
                  <a:lnTo>
                    <a:pt x="1155" y="0"/>
                  </a:lnTo>
                  <a:lnTo>
                    <a:pt x="0" y="1155"/>
                  </a:lnTo>
                  <a:lnTo>
                    <a:pt x="0" y="2565"/>
                  </a:lnTo>
                </a:path>
              </a:pathLst>
            </a:custGeom>
            <a:ln w="3175">
              <a:solidFill>
                <a:srgbClr val="231F20"/>
              </a:solidFill>
            </a:ln>
          </p:spPr>
          <p:txBody>
            <a:bodyPr wrap="square" lIns="0" tIns="0" rIns="0" bIns="0" rtlCol="0"/>
            <a:lstStyle/>
            <a:p/>
          </p:txBody>
        </p:sp>
        <p:sp>
          <p:nvSpPr>
            <p:cNvPr id="8055" name="object 8055" descr=""/>
            <p:cNvSpPr/>
            <p:nvPr/>
          </p:nvSpPr>
          <p:spPr>
            <a:xfrm>
              <a:off x="5723263" y="2480259"/>
              <a:ext cx="4445" cy="4445"/>
            </a:xfrm>
            <a:custGeom>
              <a:avLst/>
              <a:gdLst/>
              <a:ahLst/>
              <a:cxnLst/>
              <a:rect l="l" t="t" r="r" b="b"/>
              <a:pathLst>
                <a:path w="4445" h="4444">
                  <a:moveTo>
                    <a:pt x="4063" y="2031"/>
                  </a:moveTo>
                  <a:lnTo>
                    <a:pt x="4063" y="901"/>
                  </a:lnTo>
                  <a:lnTo>
                    <a:pt x="3149" y="0"/>
                  </a:lnTo>
                  <a:lnTo>
                    <a:pt x="2031" y="0"/>
                  </a:lnTo>
                  <a:lnTo>
                    <a:pt x="901" y="0"/>
                  </a:lnTo>
                  <a:lnTo>
                    <a:pt x="0" y="901"/>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056" name="object 8056" descr=""/>
            <p:cNvSpPr/>
            <p:nvPr/>
          </p:nvSpPr>
          <p:spPr>
            <a:xfrm>
              <a:off x="5723263" y="2468886"/>
              <a:ext cx="4445" cy="4445"/>
            </a:xfrm>
            <a:custGeom>
              <a:avLst/>
              <a:gdLst/>
              <a:ahLst/>
              <a:cxnLst/>
              <a:rect l="l" t="t" r="r" b="b"/>
              <a:pathLst>
                <a:path w="4445" h="4444">
                  <a:moveTo>
                    <a:pt x="4063" y="2031"/>
                  </a:moveTo>
                  <a:lnTo>
                    <a:pt x="4063" y="901"/>
                  </a:lnTo>
                  <a:lnTo>
                    <a:pt x="3149" y="0"/>
                  </a:lnTo>
                  <a:lnTo>
                    <a:pt x="2031" y="0"/>
                  </a:lnTo>
                  <a:lnTo>
                    <a:pt x="901" y="0"/>
                  </a:lnTo>
                  <a:lnTo>
                    <a:pt x="0" y="901"/>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057" name="object 8057" descr=""/>
            <p:cNvSpPr/>
            <p:nvPr/>
          </p:nvSpPr>
          <p:spPr>
            <a:xfrm>
              <a:off x="5723536" y="2480526"/>
              <a:ext cx="3810" cy="3810"/>
            </a:xfrm>
            <a:custGeom>
              <a:avLst/>
              <a:gdLst/>
              <a:ahLst/>
              <a:cxnLst/>
              <a:rect l="l" t="t" r="r" b="b"/>
              <a:pathLst>
                <a:path w="3810" h="3810">
                  <a:moveTo>
                    <a:pt x="3517" y="1765"/>
                  </a:moveTo>
                  <a:lnTo>
                    <a:pt x="3517" y="787"/>
                  </a:lnTo>
                  <a:lnTo>
                    <a:pt x="2730" y="0"/>
                  </a:lnTo>
                  <a:lnTo>
                    <a:pt x="1752" y="0"/>
                  </a:lnTo>
                  <a:lnTo>
                    <a:pt x="787" y="0"/>
                  </a:lnTo>
                  <a:lnTo>
                    <a:pt x="0" y="787"/>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058" name="object 8058" descr=""/>
            <p:cNvSpPr/>
            <p:nvPr/>
          </p:nvSpPr>
          <p:spPr>
            <a:xfrm>
              <a:off x="5723536" y="2469153"/>
              <a:ext cx="3810" cy="3810"/>
            </a:xfrm>
            <a:custGeom>
              <a:avLst/>
              <a:gdLst/>
              <a:ahLst/>
              <a:cxnLst/>
              <a:rect l="l" t="t" r="r" b="b"/>
              <a:pathLst>
                <a:path w="3810" h="3810">
                  <a:moveTo>
                    <a:pt x="3517" y="1765"/>
                  </a:moveTo>
                  <a:lnTo>
                    <a:pt x="3517" y="800"/>
                  </a:lnTo>
                  <a:lnTo>
                    <a:pt x="2730" y="0"/>
                  </a:lnTo>
                  <a:lnTo>
                    <a:pt x="1752" y="0"/>
                  </a:lnTo>
                  <a:lnTo>
                    <a:pt x="787" y="0"/>
                  </a:lnTo>
                  <a:lnTo>
                    <a:pt x="0" y="800"/>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059" name="object 8059" descr=""/>
            <p:cNvSpPr/>
            <p:nvPr/>
          </p:nvSpPr>
          <p:spPr>
            <a:xfrm>
              <a:off x="5675495" y="2384958"/>
              <a:ext cx="635" cy="0"/>
            </a:xfrm>
            <a:custGeom>
              <a:avLst/>
              <a:gdLst/>
              <a:ahLst/>
              <a:cxnLst/>
              <a:rect l="l" t="t" r="r" b="b"/>
              <a:pathLst>
                <a:path w="635" h="0">
                  <a:moveTo>
                    <a:pt x="152" y="0"/>
                  </a:moveTo>
                  <a:lnTo>
                    <a:pt x="0" y="0"/>
                  </a:lnTo>
                </a:path>
              </a:pathLst>
            </a:custGeom>
            <a:ln w="3175">
              <a:solidFill>
                <a:srgbClr val="231F20"/>
              </a:solidFill>
            </a:ln>
          </p:spPr>
          <p:txBody>
            <a:bodyPr wrap="square" lIns="0" tIns="0" rIns="0" bIns="0" rtlCol="0"/>
            <a:lstStyle/>
            <a:p/>
          </p:txBody>
        </p:sp>
        <p:sp>
          <p:nvSpPr>
            <p:cNvPr id="8060" name="object 8060" descr=""/>
            <p:cNvSpPr/>
            <p:nvPr/>
          </p:nvSpPr>
          <p:spPr>
            <a:xfrm>
              <a:off x="5677733" y="2384958"/>
              <a:ext cx="635" cy="0"/>
            </a:xfrm>
            <a:custGeom>
              <a:avLst/>
              <a:gdLst/>
              <a:ahLst/>
              <a:cxnLst/>
              <a:rect l="l" t="t" r="r" b="b"/>
              <a:pathLst>
                <a:path w="635" h="0">
                  <a:moveTo>
                    <a:pt x="165" y="0"/>
                  </a:moveTo>
                  <a:lnTo>
                    <a:pt x="0" y="0"/>
                  </a:lnTo>
                </a:path>
              </a:pathLst>
            </a:custGeom>
            <a:ln w="3175">
              <a:solidFill>
                <a:srgbClr val="231F20"/>
              </a:solidFill>
            </a:ln>
          </p:spPr>
          <p:txBody>
            <a:bodyPr wrap="square" lIns="0" tIns="0" rIns="0" bIns="0" rtlCol="0"/>
            <a:lstStyle/>
            <a:p/>
          </p:txBody>
        </p:sp>
        <p:sp>
          <p:nvSpPr>
            <p:cNvPr id="8061" name="object 8061" descr=""/>
            <p:cNvSpPr/>
            <p:nvPr/>
          </p:nvSpPr>
          <p:spPr>
            <a:xfrm>
              <a:off x="5691539" y="2416568"/>
              <a:ext cx="635" cy="635"/>
            </a:xfrm>
            <a:custGeom>
              <a:avLst/>
              <a:gdLst/>
              <a:ahLst/>
              <a:cxnLst/>
              <a:rect l="l" t="t" r="r" b="b"/>
              <a:pathLst>
                <a:path w="635" h="635">
                  <a:moveTo>
                    <a:pt x="101" y="634"/>
                  </a:moveTo>
                  <a:lnTo>
                    <a:pt x="76" y="419"/>
                  </a:lnTo>
                  <a:lnTo>
                    <a:pt x="38" y="215"/>
                  </a:lnTo>
                  <a:lnTo>
                    <a:pt x="0" y="0"/>
                  </a:lnTo>
                </a:path>
              </a:pathLst>
            </a:custGeom>
            <a:ln w="3175">
              <a:solidFill>
                <a:srgbClr val="231F20"/>
              </a:solidFill>
            </a:ln>
          </p:spPr>
          <p:txBody>
            <a:bodyPr wrap="square" lIns="0" tIns="0" rIns="0" bIns="0" rtlCol="0"/>
            <a:lstStyle/>
            <a:p/>
          </p:txBody>
        </p:sp>
        <p:sp>
          <p:nvSpPr>
            <p:cNvPr id="8062" name="object 8062" descr=""/>
            <p:cNvSpPr/>
            <p:nvPr/>
          </p:nvSpPr>
          <p:spPr>
            <a:xfrm>
              <a:off x="5691121" y="2414492"/>
              <a:ext cx="635" cy="2540"/>
            </a:xfrm>
            <a:custGeom>
              <a:avLst/>
              <a:gdLst/>
              <a:ahLst/>
              <a:cxnLst/>
              <a:rect l="l" t="t" r="r" b="b"/>
              <a:pathLst>
                <a:path w="635" h="2539">
                  <a:moveTo>
                    <a:pt x="431" y="1955"/>
                  </a:moveTo>
                  <a:lnTo>
                    <a:pt x="317" y="1295"/>
                  </a:lnTo>
                  <a:lnTo>
                    <a:pt x="177" y="634"/>
                  </a:lnTo>
                  <a:lnTo>
                    <a:pt x="0" y="0"/>
                  </a:lnTo>
                </a:path>
              </a:pathLst>
            </a:custGeom>
            <a:ln w="3175">
              <a:solidFill>
                <a:srgbClr val="231F20"/>
              </a:solidFill>
            </a:ln>
          </p:spPr>
          <p:txBody>
            <a:bodyPr wrap="square" lIns="0" tIns="0" rIns="0" bIns="0" rtlCol="0"/>
            <a:lstStyle/>
            <a:p/>
          </p:txBody>
        </p:sp>
        <p:sp>
          <p:nvSpPr>
            <p:cNvPr id="8063" name="object 8063" descr=""/>
            <p:cNvSpPr/>
            <p:nvPr/>
          </p:nvSpPr>
          <p:spPr>
            <a:xfrm>
              <a:off x="5675298" y="2384958"/>
              <a:ext cx="635" cy="0"/>
            </a:xfrm>
            <a:custGeom>
              <a:avLst/>
              <a:gdLst/>
              <a:ahLst/>
              <a:cxnLst/>
              <a:rect l="l" t="t" r="r" b="b"/>
              <a:pathLst>
                <a:path w="635" h="0">
                  <a:moveTo>
                    <a:pt x="63" y="0"/>
                  </a:moveTo>
                  <a:lnTo>
                    <a:pt x="0" y="0"/>
                  </a:lnTo>
                </a:path>
              </a:pathLst>
            </a:custGeom>
            <a:ln w="3175">
              <a:solidFill>
                <a:srgbClr val="231F20"/>
              </a:solidFill>
            </a:ln>
          </p:spPr>
          <p:txBody>
            <a:bodyPr wrap="square" lIns="0" tIns="0" rIns="0" bIns="0" rtlCol="0"/>
            <a:lstStyle/>
            <a:p/>
          </p:txBody>
        </p:sp>
        <p:sp>
          <p:nvSpPr>
            <p:cNvPr id="8064" name="object 8064" descr=""/>
            <p:cNvSpPr/>
            <p:nvPr/>
          </p:nvSpPr>
          <p:spPr>
            <a:xfrm>
              <a:off x="5675072" y="2385219"/>
              <a:ext cx="635" cy="0"/>
            </a:xfrm>
            <a:custGeom>
              <a:avLst/>
              <a:gdLst/>
              <a:ahLst/>
              <a:cxnLst/>
              <a:rect l="l" t="t" r="r" b="b"/>
              <a:pathLst>
                <a:path w="635" h="0">
                  <a:moveTo>
                    <a:pt x="215" y="0"/>
                  </a:moveTo>
                  <a:lnTo>
                    <a:pt x="0" y="0"/>
                  </a:lnTo>
                </a:path>
              </a:pathLst>
            </a:custGeom>
            <a:ln w="3175">
              <a:solidFill>
                <a:srgbClr val="231F20"/>
              </a:solidFill>
            </a:ln>
          </p:spPr>
          <p:txBody>
            <a:bodyPr wrap="square" lIns="0" tIns="0" rIns="0" bIns="0" rtlCol="0"/>
            <a:lstStyle/>
            <a:p/>
          </p:txBody>
        </p:sp>
        <p:sp>
          <p:nvSpPr>
            <p:cNvPr id="8065" name="object 8065" descr=""/>
            <p:cNvSpPr/>
            <p:nvPr/>
          </p:nvSpPr>
          <p:spPr>
            <a:xfrm>
              <a:off x="5672960" y="2384163"/>
              <a:ext cx="635" cy="635"/>
            </a:xfrm>
            <a:custGeom>
              <a:avLst/>
              <a:gdLst/>
              <a:ahLst/>
              <a:cxnLst/>
              <a:rect l="l" t="t" r="r" b="b"/>
              <a:pathLst>
                <a:path w="635" h="635">
                  <a:moveTo>
                    <a:pt x="101" y="25"/>
                  </a:moveTo>
                </a:path>
              </a:pathLst>
            </a:custGeom>
            <a:ln w="3175">
              <a:solidFill>
                <a:srgbClr val="231F20"/>
              </a:solidFill>
            </a:ln>
          </p:spPr>
          <p:txBody>
            <a:bodyPr wrap="square" lIns="0" tIns="0" rIns="0" bIns="0" rtlCol="0"/>
            <a:lstStyle/>
            <a:p/>
          </p:txBody>
        </p:sp>
        <p:sp>
          <p:nvSpPr>
            <p:cNvPr id="8066" name="object 8066" descr=""/>
            <p:cNvSpPr/>
            <p:nvPr/>
          </p:nvSpPr>
          <p:spPr>
            <a:xfrm>
              <a:off x="5672871" y="2384411"/>
              <a:ext cx="635" cy="635"/>
            </a:xfrm>
            <a:custGeom>
              <a:avLst/>
              <a:gdLst/>
              <a:ahLst/>
              <a:cxnLst/>
              <a:rect l="l" t="t" r="r" b="b"/>
              <a:pathLst>
                <a:path w="635" h="635">
                  <a:moveTo>
                    <a:pt x="177" y="63"/>
                  </a:moveTo>
                  <a:lnTo>
                    <a:pt x="0" y="0"/>
                  </a:lnTo>
                </a:path>
              </a:pathLst>
            </a:custGeom>
            <a:ln w="3175">
              <a:solidFill>
                <a:srgbClr val="231F20"/>
              </a:solidFill>
            </a:ln>
          </p:spPr>
          <p:txBody>
            <a:bodyPr wrap="square" lIns="0" tIns="0" rIns="0" bIns="0" rtlCol="0"/>
            <a:lstStyle/>
            <a:p/>
          </p:txBody>
        </p:sp>
        <p:sp>
          <p:nvSpPr>
            <p:cNvPr id="8067" name="object 8067" descr=""/>
            <p:cNvSpPr/>
            <p:nvPr/>
          </p:nvSpPr>
          <p:spPr>
            <a:xfrm>
              <a:off x="5672973" y="2384176"/>
              <a:ext cx="635" cy="635"/>
            </a:xfrm>
            <a:custGeom>
              <a:avLst/>
              <a:gdLst/>
              <a:ahLst/>
              <a:cxnLst/>
              <a:rect l="l" t="t" r="r" b="b"/>
              <a:pathLst>
                <a:path w="635" h="635">
                  <a:moveTo>
                    <a:pt x="76" y="25"/>
                  </a:moveTo>
                </a:path>
              </a:pathLst>
            </a:custGeom>
            <a:ln w="3175">
              <a:solidFill>
                <a:srgbClr val="231F20"/>
              </a:solidFill>
            </a:ln>
          </p:spPr>
          <p:txBody>
            <a:bodyPr wrap="square" lIns="0" tIns="0" rIns="0" bIns="0" rtlCol="0"/>
            <a:lstStyle/>
            <a:p/>
          </p:txBody>
        </p:sp>
        <p:sp>
          <p:nvSpPr>
            <p:cNvPr id="8068" name="object 8068" descr=""/>
            <p:cNvSpPr/>
            <p:nvPr/>
          </p:nvSpPr>
          <p:spPr>
            <a:xfrm>
              <a:off x="5668845" y="2383730"/>
              <a:ext cx="1270" cy="1270"/>
            </a:xfrm>
            <a:custGeom>
              <a:avLst/>
              <a:gdLst/>
              <a:ahLst/>
              <a:cxnLst/>
              <a:rect l="l" t="t" r="r" b="b"/>
              <a:pathLst>
                <a:path w="1270" h="1269">
                  <a:moveTo>
                    <a:pt x="0" y="0"/>
                  </a:moveTo>
                  <a:lnTo>
                    <a:pt x="0" y="520"/>
                  </a:lnTo>
                  <a:lnTo>
                    <a:pt x="419" y="952"/>
                  </a:lnTo>
                  <a:lnTo>
                    <a:pt x="939" y="952"/>
                  </a:lnTo>
                </a:path>
              </a:pathLst>
            </a:custGeom>
            <a:ln w="3175">
              <a:solidFill>
                <a:srgbClr val="231F20"/>
              </a:solidFill>
            </a:ln>
          </p:spPr>
          <p:txBody>
            <a:bodyPr wrap="square" lIns="0" tIns="0" rIns="0" bIns="0" rtlCol="0"/>
            <a:lstStyle/>
            <a:p/>
          </p:txBody>
        </p:sp>
        <p:sp>
          <p:nvSpPr>
            <p:cNvPr id="8069" name="object 8069" descr=""/>
            <p:cNvSpPr/>
            <p:nvPr/>
          </p:nvSpPr>
          <p:spPr>
            <a:xfrm>
              <a:off x="5688893" y="2372369"/>
              <a:ext cx="0" cy="635"/>
            </a:xfrm>
            <a:custGeom>
              <a:avLst/>
              <a:gdLst/>
              <a:ahLst/>
              <a:cxnLst/>
              <a:rect l="l" t="t" r="r" b="b"/>
              <a:pathLst>
                <a:path w="0" h="635">
                  <a:moveTo>
                    <a:pt x="0" y="50"/>
                  </a:moveTo>
                </a:path>
              </a:pathLst>
            </a:custGeom>
            <a:ln w="3175">
              <a:solidFill>
                <a:srgbClr val="231F20"/>
              </a:solidFill>
            </a:ln>
          </p:spPr>
          <p:txBody>
            <a:bodyPr wrap="square" lIns="0" tIns="0" rIns="0" bIns="0" rtlCol="0"/>
            <a:lstStyle/>
            <a:p/>
          </p:txBody>
        </p:sp>
        <p:sp>
          <p:nvSpPr>
            <p:cNvPr id="8070" name="object 8070" descr=""/>
            <p:cNvSpPr/>
            <p:nvPr/>
          </p:nvSpPr>
          <p:spPr>
            <a:xfrm>
              <a:off x="5673446" y="2381757"/>
              <a:ext cx="0" cy="635"/>
            </a:xfrm>
            <a:custGeom>
              <a:avLst/>
              <a:gdLst/>
              <a:ahLst/>
              <a:cxnLst/>
              <a:rect l="l" t="t" r="r" b="b"/>
              <a:pathLst>
                <a:path w="0" h="635">
                  <a:moveTo>
                    <a:pt x="0" y="76"/>
                  </a:moveTo>
                  <a:lnTo>
                    <a:pt x="0" y="0"/>
                  </a:lnTo>
                </a:path>
              </a:pathLst>
            </a:custGeom>
            <a:ln w="3175">
              <a:solidFill>
                <a:srgbClr val="231F20"/>
              </a:solidFill>
            </a:ln>
          </p:spPr>
          <p:txBody>
            <a:bodyPr wrap="square" lIns="0" tIns="0" rIns="0" bIns="0" rtlCol="0"/>
            <a:lstStyle/>
            <a:p/>
          </p:txBody>
        </p:sp>
        <p:sp>
          <p:nvSpPr>
            <p:cNvPr id="8071" name="object 8071" descr=""/>
            <p:cNvSpPr/>
            <p:nvPr/>
          </p:nvSpPr>
          <p:spPr>
            <a:xfrm>
              <a:off x="5673713" y="2381580"/>
              <a:ext cx="0" cy="635"/>
            </a:xfrm>
            <a:custGeom>
              <a:avLst/>
              <a:gdLst/>
              <a:ahLst/>
              <a:cxnLst/>
              <a:rect l="l" t="t" r="r" b="b"/>
              <a:pathLst>
                <a:path w="0" h="635">
                  <a:moveTo>
                    <a:pt x="0" y="177"/>
                  </a:moveTo>
                  <a:lnTo>
                    <a:pt x="0" y="0"/>
                  </a:lnTo>
                </a:path>
              </a:pathLst>
            </a:custGeom>
            <a:ln w="3175">
              <a:solidFill>
                <a:srgbClr val="231F20"/>
              </a:solidFill>
            </a:ln>
          </p:spPr>
          <p:txBody>
            <a:bodyPr wrap="square" lIns="0" tIns="0" rIns="0" bIns="0" rtlCol="0"/>
            <a:lstStyle/>
            <a:p/>
          </p:txBody>
        </p:sp>
        <p:sp>
          <p:nvSpPr>
            <p:cNvPr id="8072" name="object 8072" descr=""/>
            <p:cNvSpPr/>
            <p:nvPr/>
          </p:nvSpPr>
          <p:spPr>
            <a:xfrm>
              <a:off x="5673173" y="2381579"/>
              <a:ext cx="0" cy="635"/>
            </a:xfrm>
            <a:custGeom>
              <a:avLst/>
              <a:gdLst/>
              <a:ahLst/>
              <a:cxnLst/>
              <a:rect l="l" t="t" r="r" b="b"/>
              <a:pathLst>
                <a:path w="0" h="635">
                  <a:moveTo>
                    <a:pt x="0" y="266"/>
                  </a:moveTo>
                  <a:lnTo>
                    <a:pt x="0" y="76"/>
                  </a:lnTo>
                </a:path>
              </a:pathLst>
            </a:custGeom>
            <a:ln w="3175">
              <a:solidFill>
                <a:srgbClr val="231F20"/>
              </a:solidFill>
            </a:ln>
          </p:spPr>
          <p:txBody>
            <a:bodyPr wrap="square" lIns="0" tIns="0" rIns="0" bIns="0" rtlCol="0"/>
            <a:lstStyle/>
            <a:p/>
          </p:txBody>
        </p:sp>
        <p:sp>
          <p:nvSpPr>
            <p:cNvPr id="8073" name="object 8073" descr=""/>
            <p:cNvSpPr/>
            <p:nvPr/>
          </p:nvSpPr>
          <p:spPr>
            <a:xfrm>
              <a:off x="5669099" y="2378316"/>
              <a:ext cx="635" cy="635"/>
            </a:xfrm>
            <a:custGeom>
              <a:avLst/>
              <a:gdLst/>
              <a:ahLst/>
              <a:cxnLst/>
              <a:rect l="l" t="t" r="r" b="b"/>
              <a:pathLst>
                <a:path w="635" h="635">
                  <a:moveTo>
                    <a:pt x="0" y="292"/>
                  </a:moveTo>
                  <a:lnTo>
                    <a:pt x="12" y="88"/>
                  </a:lnTo>
                </a:path>
              </a:pathLst>
            </a:custGeom>
            <a:ln w="3175">
              <a:solidFill>
                <a:srgbClr val="231F20"/>
              </a:solidFill>
            </a:ln>
          </p:spPr>
          <p:txBody>
            <a:bodyPr wrap="square" lIns="0" tIns="0" rIns="0" bIns="0" rtlCol="0"/>
            <a:lstStyle/>
            <a:p/>
          </p:txBody>
        </p:sp>
        <p:sp>
          <p:nvSpPr>
            <p:cNvPr id="8074" name="object 8074" descr=""/>
            <p:cNvSpPr/>
            <p:nvPr/>
          </p:nvSpPr>
          <p:spPr>
            <a:xfrm>
              <a:off x="5672615" y="2374946"/>
              <a:ext cx="635" cy="635"/>
            </a:xfrm>
            <a:custGeom>
              <a:avLst/>
              <a:gdLst/>
              <a:ahLst/>
              <a:cxnLst/>
              <a:rect l="l" t="t" r="r" b="b"/>
              <a:pathLst>
                <a:path w="635" h="635">
                  <a:moveTo>
                    <a:pt x="12" y="165"/>
                  </a:moveTo>
                  <a:lnTo>
                    <a:pt x="0" y="0"/>
                  </a:lnTo>
                </a:path>
              </a:pathLst>
            </a:custGeom>
            <a:ln w="3175">
              <a:solidFill>
                <a:srgbClr val="231F20"/>
              </a:solidFill>
            </a:ln>
          </p:spPr>
          <p:txBody>
            <a:bodyPr wrap="square" lIns="0" tIns="0" rIns="0" bIns="0" rtlCol="0"/>
            <a:lstStyle/>
            <a:p/>
          </p:txBody>
        </p:sp>
        <p:sp>
          <p:nvSpPr>
            <p:cNvPr id="8075" name="object 8075" descr=""/>
            <p:cNvSpPr/>
            <p:nvPr/>
          </p:nvSpPr>
          <p:spPr>
            <a:xfrm>
              <a:off x="5669080" y="2378555"/>
              <a:ext cx="635" cy="635"/>
            </a:xfrm>
            <a:custGeom>
              <a:avLst/>
              <a:gdLst/>
              <a:ahLst/>
              <a:cxnLst/>
              <a:rect l="l" t="t" r="r" b="b"/>
              <a:pathLst>
                <a:path w="635" h="635">
                  <a:moveTo>
                    <a:pt x="0" y="152"/>
                  </a:moveTo>
                  <a:lnTo>
                    <a:pt x="12" y="0"/>
                  </a:lnTo>
                </a:path>
                <a:path w="635" h="635">
                  <a:moveTo>
                    <a:pt x="0" y="152"/>
                  </a:moveTo>
                </a:path>
              </a:pathLst>
            </a:custGeom>
            <a:ln w="3175">
              <a:solidFill>
                <a:srgbClr val="231F20"/>
              </a:solidFill>
            </a:ln>
          </p:spPr>
          <p:txBody>
            <a:bodyPr wrap="square" lIns="0" tIns="0" rIns="0" bIns="0" rtlCol="0"/>
            <a:lstStyle/>
            <a:p/>
          </p:txBody>
        </p:sp>
        <p:sp>
          <p:nvSpPr>
            <p:cNvPr id="8076" name="object 8076" descr=""/>
            <p:cNvSpPr/>
            <p:nvPr/>
          </p:nvSpPr>
          <p:spPr>
            <a:xfrm>
              <a:off x="5669074" y="2378904"/>
              <a:ext cx="635" cy="635"/>
            </a:xfrm>
            <a:custGeom>
              <a:avLst/>
              <a:gdLst/>
              <a:ahLst/>
              <a:cxnLst/>
              <a:rect l="l" t="t" r="r" b="b"/>
              <a:pathLst>
                <a:path w="635" h="635">
                  <a:moveTo>
                    <a:pt x="0" y="63"/>
                  </a:moveTo>
                </a:path>
                <a:path w="635" h="635">
                  <a:moveTo>
                    <a:pt x="0" y="63"/>
                  </a:moveTo>
                </a:path>
              </a:pathLst>
            </a:custGeom>
            <a:ln w="3175">
              <a:solidFill>
                <a:srgbClr val="231F20"/>
              </a:solidFill>
            </a:ln>
          </p:spPr>
          <p:txBody>
            <a:bodyPr wrap="square" lIns="0" tIns="0" rIns="0" bIns="0" rtlCol="0"/>
            <a:lstStyle/>
            <a:p/>
          </p:txBody>
        </p:sp>
        <p:sp>
          <p:nvSpPr>
            <p:cNvPr id="8077" name="object 8077" descr=""/>
            <p:cNvSpPr/>
            <p:nvPr/>
          </p:nvSpPr>
          <p:spPr>
            <a:xfrm>
              <a:off x="5669334" y="2378966"/>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8078" name="object 8078" descr=""/>
            <p:cNvSpPr/>
            <p:nvPr/>
          </p:nvSpPr>
          <p:spPr>
            <a:xfrm>
              <a:off x="5669056" y="2378966"/>
              <a:ext cx="635" cy="635"/>
            </a:xfrm>
            <a:custGeom>
              <a:avLst/>
              <a:gdLst/>
              <a:ahLst/>
              <a:cxnLst/>
              <a:rect l="l" t="t" r="r" b="b"/>
              <a:pathLst>
                <a:path w="635" h="635">
                  <a:moveTo>
                    <a:pt x="0" y="63"/>
                  </a:moveTo>
                </a:path>
              </a:pathLst>
            </a:custGeom>
            <a:ln w="3175">
              <a:solidFill>
                <a:srgbClr val="231F20"/>
              </a:solidFill>
            </a:ln>
          </p:spPr>
          <p:txBody>
            <a:bodyPr wrap="square" lIns="0" tIns="0" rIns="0" bIns="0" rtlCol="0"/>
            <a:lstStyle/>
            <a:p/>
          </p:txBody>
        </p:sp>
        <p:sp>
          <p:nvSpPr>
            <p:cNvPr id="8079" name="object 8079" descr=""/>
            <p:cNvSpPr/>
            <p:nvPr/>
          </p:nvSpPr>
          <p:spPr>
            <a:xfrm>
              <a:off x="5669316" y="2379029"/>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8080" name="object 8080" descr=""/>
            <p:cNvSpPr/>
            <p:nvPr/>
          </p:nvSpPr>
          <p:spPr>
            <a:xfrm>
              <a:off x="5668472" y="2378794"/>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8081" name="object 8081" descr=""/>
            <p:cNvSpPr/>
            <p:nvPr/>
          </p:nvSpPr>
          <p:spPr>
            <a:xfrm>
              <a:off x="5669310" y="2379003"/>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8082" name="object 8082" descr=""/>
            <p:cNvSpPr/>
            <p:nvPr/>
          </p:nvSpPr>
          <p:spPr>
            <a:xfrm>
              <a:off x="5669147" y="2379191"/>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8083" name="object 8083" descr=""/>
            <p:cNvSpPr/>
            <p:nvPr/>
          </p:nvSpPr>
          <p:spPr>
            <a:xfrm>
              <a:off x="5668869" y="2379203"/>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8084" name="object 8084" descr=""/>
            <p:cNvSpPr/>
            <p:nvPr/>
          </p:nvSpPr>
          <p:spPr>
            <a:xfrm>
              <a:off x="5669229" y="2379079"/>
              <a:ext cx="635" cy="635"/>
            </a:xfrm>
            <a:custGeom>
              <a:avLst/>
              <a:gdLst/>
              <a:ahLst/>
              <a:cxnLst/>
              <a:rect l="l" t="t" r="r" b="b"/>
              <a:pathLst>
                <a:path w="635" h="635">
                  <a:moveTo>
                    <a:pt x="38" y="0"/>
                  </a:moveTo>
                  <a:lnTo>
                    <a:pt x="0" y="38"/>
                  </a:lnTo>
                </a:path>
                <a:path w="635" h="635">
                  <a:moveTo>
                    <a:pt x="38" y="0"/>
                  </a:moveTo>
                </a:path>
              </a:pathLst>
            </a:custGeom>
            <a:ln w="3175">
              <a:solidFill>
                <a:srgbClr val="231F20"/>
              </a:solidFill>
            </a:ln>
          </p:spPr>
          <p:txBody>
            <a:bodyPr wrap="square" lIns="0" tIns="0" rIns="0" bIns="0" rtlCol="0"/>
            <a:lstStyle/>
            <a:p/>
          </p:txBody>
        </p:sp>
        <p:sp>
          <p:nvSpPr>
            <p:cNvPr id="8085" name="object 8085" descr=""/>
            <p:cNvSpPr/>
            <p:nvPr/>
          </p:nvSpPr>
          <p:spPr>
            <a:xfrm>
              <a:off x="5668954" y="2379079"/>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8086" name="object 8086" descr=""/>
            <p:cNvSpPr/>
            <p:nvPr/>
          </p:nvSpPr>
          <p:spPr>
            <a:xfrm>
              <a:off x="5669092" y="237900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8087" name="object 8087" descr=""/>
            <p:cNvSpPr/>
            <p:nvPr/>
          </p:nvSpPr>
          <p:spPr>
            <a:xfrm>
              <a:off x="5668032"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088" name="object 8088" descr=""/>
            <p:cNvSpPr/>
            <p:nvPr/>
          </p:nvSpPr>
          <p:spPr>
            <a:xfrm>
              <a:off x="5672723" y="2384325"/>
              <a:ext cx="635" cy="635"/>
            </a:xfrm>
            <a:custGeom>
              <a:avLst/>
              <a:gdLst/>
              <a:ahLst/>
              <a:cxnLst/>
              <a:rect l="l" t="t" r="r" b="b"/>
              <a:pathLst>
                <a:path w="635" h="635">
                  <a:moveTo>
                    <a:pt x="177" y="50"/>
                  </a:moveTo>
                  <a:lnTo>
                    <a:pt x="0" y="0"/>
                  </a:lnTo>
                </a:path>
                <a:path w="635" h="635">
                  <a:moveTo>
                    <a:pt x="177" y="50"/>
                  </a:moveTo>
                  <a:lnTo>
                    <a:pt x="0" y="0"/>
                  </a:lnTo>
                </a:path>
              </a:pathLst>
            </a:custGeom>
            <a:ln w="3175">
              <a:solidFill>
                <a:srgbClr val="231F20"/>
              </a:solidFill>
            </a:ln>
          </p:spPr>
          <p:txBody>
            <a:bodyPr wrap="square" lIns="0" tIns="0" rIns="0" bIns="0" rtlCol="0"/>
            <a:lstStyle/>
            <a:p/>
          </p:txBody>
        </p:sp>
        <p:sp>
          <p:nvSpPr>
            <p:cNvPr id="8089" name="object 8089" descr=""/>
            <p:cNvSpPr/>
            <p:nvPr/>
          </p:nvSpPr>
          <p:spPr>
            <a:xfrm>
              <a:off x="5672020" y="2384907"/>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090" name="object 8090" descr=""/>
            <p:cNvSpPr/>
            <p:nvPr/>
          </p:nvSpPr>
          <p:spPr>
            <a:xfrm>
              <a:off x="5672429" y="2384820"/>
              <a:ext cx="635" cy="635"/>
            </a:xfrm>
            <a:custGeom>
              <a:avLst/>
              <a:gdLst/>
              <a:ahLst/>
              <a:cxnLst/>
              <a:rect l="l" t="t" r="r" b="b"/>
              <a:pathLst>
                <a:path w="635" h="635">
                  <a:moveTo>
                    <a:pt x="0" y="63"/>
                  </a:moveTo>
                </a:path>
                <a:path w="635" h="635">
                  <a:moveTo>
                    <a:pt x="0" y="63"/>
                  </a:moveTo>
                  <a:lnTo>
                    <a:pt x="152" y="0"/>
                  </a:lnTo>
                </a:path>
              </a:pathLst>
            </a:custGeom>
            <a:ln w="3175">
              <a:solidFill>
                <a:srgbClr val="231F20"/>
              </a:solidFill>
            </a:ln>
          </p:spPr>
          <p:txBody>
            <a:bodyPr wrap="square" lIns="0" tIns="0" rIns="0" bIns="0" rtlCol="0"/>
            <a:lstStyle/>
            <a:p/>
          </p:txBody>
        </p:sp>
        <p:sp>
          <p:nvSpPr>
            <p:cNvPr id="8091" name="object 8091" descr=""/>
            <p:cNvSpPr/>
            <p:nvPr/>
          </p:nvSpPr>
          <p:spPr>
            <a:xfrm>
              <a:off x="5672869" y="2383735"/>
              <a:ext cx="635" cy="635"/>
            </a:xfrm>
            <a:custGeom>
              <a:avLst/>
              <a:gdLst/>
              <a:ahLst/>
              <a:cxnLst/>
              <a:rect l="l" t="t" r="r" b="b"/>
              <a:pathLst>
                <a:path w="635" h="635">
                  <a:moveTo>
                    <a:pt x="0" y="317"/>
                  </a:moveTo>
                  <a:lnTo>
                    <a:pt x="38" y="101"/>
                  </a:lnTo>
                </a:path>
              </a:pathLst>
            </a:custGeom>
            <a:ln w="3175">
              <a:solidFill>
                <a:srgbClr val="231F20"/>
              </a:solidFill>
            </a:ln>
          </p:spPr>
          <p:txBody>
            <a:bodyPr wrap="square" lIns="0" tIns="0" rIns="0" bIns="0" rtlCol="0"/>
            <a:lstStyle/>
            <a:p/>
          </p:txBody>
        </p:sp>
        <p:sp>
          <p:nvSpPr>
            <p:cNvPr id="8092" name="object 8092" descr=""/>
            <p:cNvSpPr/>
            <p:nvPr/>
          </p:nvSpPr>
          <p:spPr>
            <a:xfrm>
              <a:off x="5673092" y="2384049"/>
              <a:ext cx="635" cy="635"/>
            </a:xfrm>
            <a:custGeom>
              <a:avLst/>
              <a:gdLst/>
              <a:ahLst/>
              <a:cxnLst/>
              <a:rect l="l" t="t" r="r" b="b"/>
              <a:pathLst>
                <a:path w="635" h="635">
                  <a:moveTo>
                    <a:pt x="0" y="165"/>
                  </a:moveTo>
                  <a:lnTo>
                    <a:pt x="38" y="0"/>
                  </a:lnTo>
                </a:path>
              </a:pathLst>
            </a:custGeom>
            <a:ln w="3175">
              <a:solidFill>
                <a:srgbClr val="231F20"/>
              </a:solidFill>
            </a:ln>
          </p:spPr>
          <p:txBody>
            <a:bodyPr wrap="square" lIns="0" tIns="0" rIns="0" bIns="0" rtlCol="0"/>
            <a:lstStyle/>
            <a:p/>
          </p:txBody>
        </p:sp>
        <p:sp>
          <p:nvSpPr>
            <p:cNvPr id="8093" name="object 8093" descr=""/>
            <p:cNvSpPr/>
            <p:nvPr/>
          </p:nvSpPr>
          <p:spPr>
            <a:xfrm>
              <a:off x="5672199" y="2384361"/>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8094" name="object 8094" descr=""/>
            <p:cNvSpPr/>
            <p:nvPr/>
          </p:nvSpPr>
          <p:spPr>
            <a:xfrm>
              <a:off x="5672584" y="2384797"/>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095" name="object 8095" descr=""/>
            <p:cNvSpPr/>
            <p:nvPr/>
          </p:nvSpPr>
          <p:spPr>
            <a:xfrm>
              <a:off x="5672472" y="2384311"/>
              <a:ext cx="635" cy="635"/>
            </a:xfrm>
            <a:custGeom>
              <a:avLst/>
              <a:gdLst/>
              <a:ahLst/>
              <a:cxnLst/>
              <a:rect l="l" t="t" r="r" b="b"/>
              <a:pathLst>
                <a:path w="635" h="635">
                  <a:moveTo>
                    <a:pt x="0" y="101"/>
                  </a:moveTo>
                </a:path>
                <a:path w="635" h="635">
                  <a:moveTo>
                    <a:pt x="0" y="101"/>
                  </a:moveTo>
                  <a:lnTo>
                    <a:pt x="139" y="0"/>
                  </a:lnTo>
                </a:path>
              </a:pathLst>
            </a:custGeom>
            <a:ln w="3175">
              <a:solidFill>
                <a:srgbClr val="231F20"/>
              </a:solidFill>
            </a:ln>
          </p:spPr>
          <p:txBody>
            <a:bodyPr wrap="square" lIns="0" tIns="0" rIns="0" bIns="0" rtlCol="0"/>
            <a:lstStyle/>
            <a:p/>
          </p:txBody>
        </p:sp>
        <p:sp>
          <p:nvSpPr>
            <p:cNvPr id="8096" name="object 8096" descr=""/>
            <p:cNvSpPr/>
            <p:nvPr/>
          </p:nvSpPr>
          <p:spPr>
            <a:xfrm>
              <a:off x="5672410" y="2384658"/>
              <a:ext cx="635" cy="635"/>
            </a:xfrm>
            <a:custGeom>
              <a:avLst/>
              <a:gdLst/>
              <a:ahLst/>
              <a:cxnLst/>
              <a:rect l="l" t="t" r="r" b="b"/>
              <a:pathLst>
                <a:path w="635" h="635">
                  <a:moveTo>
                    <a:pt x="0" y="50"/>
                  </a:moveTo>
                </a:path>
              </a:pathLst>
            </a:custGeom>
            <a:ln w="3175">
              <a:solidFill>
                <a:srgbClr val="231F20"/>
              </a:solidFill>
            </a:ln>
          </p:spPr>
          <p:txBody>
            <a:bodyPr wrap="square" lIns="0" tIns="0" rIns="0" bIns="0" rtlCol="0"/>
            <a:lstStyle/>
            <a:p/>
          </p:txBody>
        </p:sp>
        <p:sp>
          <p:nvSpPr>
            <p:cNvPr id="8097" name="object 8097" descr=""/>
            <p:cNvSpPr/>
            <p:nvPr/>
          </p:nvSpPr>
          <p:spPr>
            <a:xfrm>
              <a:off x="5672311" y="2383735"/>
              <a:ext cx="635" cy="635"/>
            </a:xfrm>
            <a:custGeom>
              <a:avLst/>
              <a:gdLst/>
              <a:ahLst/>
              <a:cxnLst/>
              <a:rect l="l" t="t" r="r" b="b"/>
              <a:pathLst>
                <a:path w="635" h="635">
                  <a:moveTo>
                    <a:pt x="0" y="304"/>
                  </a:moveTo>
                  <a:lnTo>
                    <a:pt x="50" y="101"/>
                  </a:lnTo>
                </a:path>
              </a:pathLst>
            </a:custGeom>
            <a:ln w="3175">
              <a:solidFill>
                <a:srgbClr val="231F20"/>
              </a:solidFill>
            </a:ln>
          </p:spPr>
          <p:txBody>
            <a:bodyPr wrap="square" lIns="0" tIns="0" rIns="0" bIns="0" rtlCol="0"/>
            <a:lstStyle/>
            <a:p/>
          </p:txBody>
        </p:sp>
        <p:sp>
          <p:nvSpPr>
            <p:cNvPr id="8098" name="object 8098" descr=""/>
            <p:cNvSpPr/>
            <p:nvPr/>
          </p:nvSpPr>
          <p:spPr>
            <a:xfrm>
              <a:off x="5672150" y="2384572"/>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8099" name="object 8099" descr=""/>
            <p:cNvSpPr/>
            <p:nvPr/>
          </p:nvSpPr>
          <p:spPr>
            <a:xfrm>
              <a:off x="5671814" y="2384647"/>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100" name="object 8100" descr=""/>
            <p:cNvSpPr/>
            <p:nvPr/>
          </p:nvSpPr>
          <p:spPr>
            <a:xfrm>
              <a:off x="5590729" y="2391221"/>
              <a:ext cx="635" cy="635"/>
            </a:xfrm>
            <a:custGeom>
              <a:avLst/>
              <a:gdLst/>
              <a:ahLst/>
              <a:cxnLst/>
              <a:rect l="l" t="t" r="r" b="b"/>
              <a:pathLst>
                <a:path w="635" h="635">
                  <a:moveTo>
                    <a:pt x="0" y="0"/>
                  </a:moveTo>
                  <a:lnTo>
                    <a:pt x="25" y="254"/>
                  </a:lnTo>
                </a:path>
              </a:pathLst>
            </a:custGeom>
            <a:ln w="3175">
              <a:solidFill>
                <a:srgbClr val="231F20"/>
              </a:solidFill>
            </a:ln>
          </p:spPr>
          <p:txBody>
            <a:bodyPr wrap="square" lIns="0" tIns="0" rIns="0" bIns="0" rtlCol="0"/>
            <a:lstStyle/>
            <a:p/>
          </p:txBody>
        </p:sp>
        <p:sp>
          <p:nvSpPr>
            <p:cNvPr id="8101" name="object 8101" descr=""/>
            <p:cNvSpPr/>
            <p:nvPr/>
          </p:nvSpPr>
          <p:spPr>
            <a:xfrm>
              <a:off x="5673817" y="2370869"/>
              <a:ext cx="635" cy="0"/>
            </a:xfrm>
            <a:custGeom>
              <a:avLst/>
              <a:gdLst/>
              <a:ahLst/>
              <a:cxnLst/>
              <a:rect l="l" t="t" r="r" b="b"/>
              <a:pathLst>
                <a:path w="635" h="0">
                  <a:moveTo>
                    <a:pt x="38" y="0"/>
                  </a:moveTo>
                  <a:lnTo>
                    <a:pt x="0" y="0"/>
                  </a:lnTo>
                </a:path>
              </a:pathLst>
            </a:custGeom>
            <a:ln w="3175">
              <a:solidFill>
                <a:srgbClr val="231F20"/>
              </a:solidFill>
            </a:ln>
          </p:spPr>
          <p:txBody>
            <a:bodyPr wrap="square" lIns="0" tIns="0" rIns="0" bIns="0" rtlCol="0"/>
            <a:lstStyle/>
            <a:p/>
          </p:txBody>
        </p:sp>
        <p:sp>
          <p:nvSpPr>
            <p:cNvPr id="8102" name="object 8102" descr=""/>
            <p:cNvSpPr/>
            <p:nvPr/>
          </p:nvSpPr>
          <p:spPr>
            <a:xfrm>
              <a:off x="5672602" y="2374675"/>
              <a:ext cx="635" cy="635"/>
            </a:xfrm>
            <a:custGeom>
              <a:avLst/>
              <a:gdLst/>
              <a:ahLst/>
              <a:cxnLst/>
              <a:rect l="l" t="t" r="r" b="b"/>
              <a:pathLst>
                <a:path w="635" h="635">
                  <a:moveTo>
                    <a:pt x="12" y="76"/>
                  </a:moveTo>
                </a:path>
              </a:pathLst>
            </a:custGeom>
            <a:ln w="3175">
              <a:solidFill>
                <a:srgbClr val="231F20"/>
              </a:solidFill>
            </a:ln>
          </p:spPr>
          <p:txBody>
            <a:bodyPr wrap="square" lIns="0" tIns="0" rIns="0" bIns="0" rtlCol="0"/>
            <a:lstStyle/>
            <a:p/>
          </p:txBody>
        </p:sp>
        <p:sp>
          <p:nvSpPr>
            <p:cNvPr id="8103" name="object 8103" descr=""/>
            <p:cNvSpPr/>
            <p:nvPr/>
          </p:nvSpPr>
          <p:spPr>
            <a:xfrm>
              <a:off x="5672385" y="2374937"/>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8104" name="object 8104" descr=""/>
            <p:cNvSpPr/>
            <p:nvPr/>
          </p:nvSpPr>
          <p:spPr>
            <a:xfrm>
              <a:off x="5672434" y="2374664"/>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8105" name="object 8105" descr=""/>
            <p:cNvSpPr/>
            <p:nvPr/>
          </p:nvSpPr>
          <p:spPr>
            <a:xfrm>
              <a:off x="5673346" y="2384945"/>
              <a:ext cx="635" cy="635"/>
            </a:xfrm>
            <a:custGeom>
              <a:avLst/>
              <a:gdLst/>
              <a:ahLst/>
              <a:cxnLst/>
              <a:rect l="l" t="t" r="r" b="b"/>
              <a:pathLst>
                <a:path w="635" h="635">
                  <a:moveTo>
                    <a:pt x="0" y="0"/>
                  </a:moveTo>
                  <a:lnTo>
                    <a:pt x="203" y="12"/>
                  </a:lnTo>
                </a:path>
              </a:pathLst>
            </a:custGeom>
            <a:ln w="3175">
              <a:solidFill>
                <a:srgbClr val="231F20"/>
              </a:solidFill>
            </a:ln>
          </p:spPr>
          <p:txBody>
            <a:bodyPr wrap="square" lIns="0" tIns="0" rIns="0" bIns="0" rtlCol="0"/>
            <a:lstStyle/>
            <a:p/>
          </p:txBody>
        </p:sp>
        <p:sp>
          <p:nvSpPr>
            <p:cNvPr id="8106" name="object 8106" descr=""/>
            <p:cNvSpPr/>
            <p:nvPr/>
          </p:nvSpPr>
          <p:spPr>
            <a:xfrm>
              <a:off x="5688874" y="2363213"/>
              <a:ext cx="0" cy="635"/>
            </a:xfrm>
            <a:custGeom>
              <a:avLst/>
              <a:gdLst/>
              <a:ahLst/>
              <a:cxnLst/>
              <a:rect l="l" t="t" r="r" b="b"/>
              <a:pathLst>
                <a:path w="0" h="635">
                  <a:moveTo>
                    <a:pt x="0" y="114"/>
                  </a:moveTo>
                </a:path>
              </a:pathLst>
            </a:custGeom>
            <a:ln w="3175">
              <a:solidFill>
                <a:srgbClr val="231F20"/>
              </a:solidFill>
            </a:ln>
          </p:spPr>
          <p:txBody>
            <a:bodyPr wrap="square" lIns="0" tIns="0" rIns="0" bIns="0" rtlCol="0"/>
            <a:lstStyle/>
            <a:p/>
          </p:txBody>
        </p:sp>
        <p:sp>
          <p:nvSpPr>
            <p:cNvPr id="8107" name="object 8107" descr=""/>
            <p:cNvSpPr/>
            <p:nvPr/>
          </p:nvSpPr>
          <p:spPr>
            <a:xfrm>
              <a:off x="5688874" y="2371896"/>
              <a:ext cx="0" cy="635"/>
            </a:xfrm>
            <a:custGeom>
              <a:avLst/>
              <a:gdLst/>
              <a:ahLst/>
              <a:cxnLst/>
              <a:rect l="l" t="t" r="r" b="b"/>
              <a:pathLst>
                <a:path w="0" h="635">
                  <a:moveTo>
                    <a:pt x="0" y="88"/>
                  </a:moveTo>
                </a:path>
              </a:pathLst>
            </a:custGeom>
            <a:ln w="3175">
              <a:solidFill>
                <a:srgbClr val="231F20"/>
              </a:solidFill>
            </a:ln>
          </p:spPr>
          <p:txBody>
            <a:bodyPr wrap="square" lIns="0" tIns="0" rIns="0" bIns="0" rtlCol="0"/>
            <a:lstStyle/>
            <a:p/>
          </p:txBody>
        </p:sp>
        <p:sp>
          <p:nvSpPr>
            <p:cNvPr id="8108" name="object 8108" descr=""/>
            <p:cNvSpPr/>
            <p:nvPr/>
          </p:nvSpPr>
          <p:spPr>
            <a:xfrm>
              <a:off x="5689160" y="2363922"/>
              <a:ext cx="0" cy="635"/>
            </a:xfrm>
            <a:custGeom>
              <a:avLst/>
              <a:gdLst/>
              <a:ahLst/>
              <a:cxnLst/>
              <a:rect l="l" t="t" r="r" b="b"/>
              <a:pathLst>
                <a:path w="0" h="635">
                  <a:moveTo>
                    <a:pt x="0" y="63"/>
                  </a:moveTo>
                </a:path>
              </a:pathLst>
            </a:custGeom>
            <a:ln w="3175">
              <a:solidFill>
                <a:srgbClr val="231F20"/>
              </a:solidFill>
            </a:ln>
          </p:spPr>
          <p:txBody>
            <a:bodyPr wrap="square" lIns="0" tIns="0" rIns="0" bIns="0" rtlCol="0"/>
            <a:lstStyle/>
            <a:p/>
          </p:txBody>
        </p:sp>
        <p:sp>
          <p:nvSpPr>
            <p:cNvPr id="8109" name="object 8109" descr=""/>
            <p:cNvSpPr/>
            <p:nvPr/>
          </p:nvSpPr>
          <p:spPr>
            <a:xfrm>
              <a:off x="5689147" y="2371969"/>
              <a:ext cx="0" cy="635"/>
            </a:xfrm>
            <a:custGeom>
              <a:avLst/>
              <a:gdLst/>
              <a:ahLst/>
              <a:cxnLst/>
              <a:rect l="l" t="t" r="r" b="b"/>
              <a:pathLst>
                <a:path w="0" h="635">
                  <a:moveTo>
                    <a:pt x="0" y="152"/>
                  </a:moveTo>
                  <a:lnTo>
                    <a:pt x="0" y="0"/>
                  </a:lnTo>
                </a:path>
              </a:pathLst>
            </a:custGeom>
            <a:ln w="3175">
              <a:solidFill>
                <a:srgbClr val="231F20"/>
              </a:solidFill>
            </a:ln>
          </p:spPr>
          <p:txBody>
            <a:bodyPr wrap="square" lIns="0" tIns="0" rIns="0" bIns="0" rtlCol="0"/>
            <a:lstStyle/>
            <a:p/>
          </p:txBody>
        </p:sp>
        <p:sp>
          <p:nvSpPr>
            <p:cNvPr id="8110" name="object 8110" descr=""/>
            <p:cNvSpPr/>
            <p:nvPr/>
          </p:nvSpPr>
          <p:spPr>
            <a:xfrm>
              <a:off x="5688874" y="2363302"/>
              <a:ext cx="0" cy="635"/>
            </a:xfrm>
            <a:custGeom>
              <a:avLst/>
              <a:gdLst/>
              <a:ahLst/>
              <a:cxnLst/>
              <a:rect l="l" t="t" r="r" b="b"/>
              <a:pathLst>
                <a:path w="0" h="635">
                  <a:moveTo>
                    <a:pt x="0" y="63"/>
                  </a:moveTo>
                  <a:lnTo>
                    <a:pt x="0" y="0"/>
                  </a:lnTo>
                </a:path>
              </a:pathLst>
            </a:custGeom>
            <a:ln w="3175">
              <a:solidFill>
                <a:srgbClr val="231F20"/>
              </a:solidFill>
            </a:ln>
          </p:spPr>
          <p:txBody>
            <a:bodyPr wrap="square" lIns="0" tIns="0" rIns="0" bIns="0" rtlCol="0"/>
            <a:lstStyle/>
            <a:p/>
          </p:txBody>
        </p:sp>
        <p:sp>
          <p:nvSpPr>
            <p:cNvPr id="8111" name="object 8111" descr=""/>
            <p:cNvSpPr/>
            <p:nvPr/>
          </p:nvSpPr>
          <p:spPr>
            <a:xfrm>
              <a:off x="5688874" y="2371958"/>
              <a:ext cx="0" cy="635"/>
            </a:xfrm>
            <a:custGeom>
              <a:avLst/>
              <a:gdLst/>
              <a:ahLst/>
              <a:cxnLst/>
              <a:rect l="l" t="t" r="r" b="b"/>
              <a:pathLst>
                <a:path w="0" h="635">
                  <a:moveTo>
                    <a:pt x="0" y="63"/>
                  </a:moveTo>
                  <a:lnTo>
                    <a:pt x="0" y="0"/>
                  </a:lnTo>
                </a:path>
              </a:pathLst>
            </a:custGeom>
            <a:ln w="3175">
              <a:solidFill>
                <a:srgbClr val="231F20"/>
              </a:solidFill>
            </a:ln>
          </p:spPr>
          <p:txBody>
            <a:bodyPr wrap="square" lIns="0" tIns="0" rIns="0" bIns="0" rtlCol="0"/>
            <a:lstStyle/>
            <a:p/>
          </p:txBody>
        </p:sp>
        <p:sp>
          <p:nvSpPr>
            <p:cNvPr id="8112" name="object 8112" descr=""/>
            <p:cNvSpPr/>
            <p:nvPr/>
          </p:nvSpPr>
          <p:spPr>
            <a:xfrm>
              <a:off x="5688881" y="2372120"/>
              <a:ext cx="0" cy="635"/>
            </a:xfrm>
            <a:custGeom>
              <a:avLst/>
              <a:gdLst/>
              <a:ahLst/>
              <a:cxnLst/>
              <a:rect l="l" t="t" r="r" b="b"/>
              <a:pathLst>
                <a:path w="0" h="635">
                  <a:moveTo>
                    <a:pt x="0" y="76"/>
                  </a:moveTo>
                  <a:lnTo>
                    <a:pt x="0" y="0"/>
                  </a:lnTo>
                </a:path>
              </a:pathLst>
            </a:custGeom>
            <a:ln w="3175">
              <a:solidFill>
                <a:srgbClr val="231F20"/>
              </a:solidFill>
            </a:ln>
          </p:spPr>
          <p:txBody>
            <a:bodyPr wrap="square" lIns="0" tIns="0" rIns="0" bIns="0" rtlCol="0"/>
            <a:lstStyle/>
            <a:p/>
          </p:txBody>
        </p:sp>
        <p:sp>
          <p:nvSpPr>
            <p:cNvPr id="8113" name="object 8113" descr=""/>
            <p:cNvSpPr/>
            <p:nvPr/>
          </p:nvSpPr>
          <p:spPr>
            <a:xfrm>
              <a:off x="5675269" y="2371760"/>
              <a:ext cx="635" cy="635"/>
            </a:xfrm>
            <a:custGeom>
              <a:avLst/>
              <a:gdLst/>
              <a:ahLst/>
              <a:cxnLst/>
              <a:rect l="l" t="t" r="r" b="b"/>
              <a:pathLst>
                <a:path w="635" h="635">
                  <a:moveTo>
                    <a:pt x="12" y="63"/>
                  </a:moveTo>
                </a:path>
              </a:pathLst>
            </a:custGeom>
            <a:ln w="3175">
              <a:solidFill>
                <a:srgbClr val="231F20"/>
              </a:solidFill>
            </a:ln>
          </p:spPr>
          <p:txBody>
            <a:bodyPr wrap="square" lIns="0" tIns="0" rIns="0" bIns="0" rtlCol="0"/>
            <a:lstStyle/>
            <a:p/>
          </p:txBody>
        </p:sp>
        <p:sp>
          <p:nvSpPr>
            <p:cNvPr id="8114" name="object 8114" descr=""/>
            <p:cNvSpPr/>
            <p:nvPr/>
          </p:nvSpPr>
          <p:spPr>
            <a:xfrm>
              <a:off x="5669657" y="2372779"/>
              <a:ext cx="0" cy="635"/>
            </a:xfrm>
            <a:custGeom>
              <a:avLst/>
              <a:gdLst/>
              <a:ahLst/>
              <a:cxnLst/>
              <a:rect l="l" t="t" r="r" b="b"/>
              <a:pathLst>
                <a:path w="0" h="635">
                  <a:moveTo>
                    <a:pt x="0" y="0"/>
                  </a:moveTo>
                  <a:lnTo>
                    <a:pt x="0" y="50"/>
                  </a:lnTo>
                </a:path>
              </a:pathLst>
            </a:custGeom>
            <a:ln w="3175">
              <a:solidFill>
                <a:srgbClr val="231F20"/>
              </a:solidFill>
            </a:ln>
          </p:spPr>
          <p:txBody>
            <a:bodyPr wrap="square" lIns="0" tIns="0" rIns="0" bIns="0" rtlCol="0"/>
            <a:lstStyle/>
            <a:p/>
          </p:txBody>
        </p:sp>
        <p:sp>
          <p:nvSpPr>
            <p:cNvPr id="8115" name="object 8115" descr=""/>
            <p:cNvSpPr/>
            <p:nvPr/>
          </p:nvSpPr>
          <p:spPr>
            <a:xfrm>
              <a:off x="5669390" y="2372754"/>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8116" name="object 8116" descr=""/>
            <p:cNvSpPr/>
            <p:nvPr/>
          </p:nvSpPr>
          <p:spPr>
            <a:xfrm>
              <a:off x="5671639" y="2371998"/>
              <a:ext cx="635" cy="635"/>
            </a:xfrm>
            <a:custGeom>
              <a:avLst/>
              <a:gdLst/>
              <a:ahLst/>
              <a:cxnLst/>
              <a:rect l="l" t="t" r="r" b="b"/>
              <a:pathLst>
                <a:path w="635" h="635">
                  <a:moveTo>
                    <a:pt x="76" y="0"/>
                  </a:moveTo>
                </a:path>
                <a:path w="635" h="635">
                  <a:moveTo>
                    <a:pt x="76" y="0"/>
                  </a:moveTo>
                </a:path>
              </a:pathLst>
            </a:custGeom>
            <a:ln w="3175">
              <a:solidFill>
                <a:srgbClr val="231F20"/>
              </a:solidFill>
            </a:ln>
          </p:spPr>
          <p:txBody>
            <a:bodyPr wrap="square" lIns="0" tIns="0" rIns="0" bIns="0" rtlCol="0"/>
            <a:lstStyle/>
            <a:p/>
          </p:txBody>
        </p:sp>
        <p:sp>
          <p:nvSpPr>
            <p:cNvPr id="8117" name="object 8117" descr=""/>
            <p:cNvSpPr/>
            <p:nvPr/>
          </p:nvSpPr>
          <p:spPr>
            <a:xfrm>
              <a:off x="5671548" y="2372270"/>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118" name="object 8118" descr=""/>
            <p:cNvSpPr/>
            <p:nvPr/>
          </p:nvSpPr>
          <p:spPr>
            <a:xfrm>
              <a:off x="5669669" y="2372209"/>
              <a:ext cx="635" cy="635"/>
            </a:xfrm>
            <a:custGeom>
              <a:avLst/>
              <a:gdLst/>
              <a:ahLst/>
              <a:cxnLst/>
              <a:rect l="l" t="t" r="r" b="b"/>
              <a:pathLst>
                <a:path w="635" h="635">
                  <a:moveTo>
                    <a:pt x="12" y="0"/>
                  </a:moveTo>
                </a:path>
                <a:path w="635" h="635">
                  <a:moveTo>
                    <a:pt x="12" y="0"/>
                  </a:moveTo>
                  <a:lnTo>
                    <a:pt x="0" y="38"/>
                  </a:lnTo>
                </a:path>
              </a:pathLst>
            </a:custGeom>
            <a:ln w="3175">
              <a:solidFill>
                <a:srgbClr val="231F20"/>
              </a:solidFill>
            </a:ln>
          </p:spPr>
          <p:txBody>
            <a:bodyPr wrap="square" lIns="0" tIns="0" rIns="0" bIns="0" rtlCol="0"/>
            <a:lstStyle/>
            <a:p/>
          </p:txBody>
        </p:sp>
        <p:sp>
          <p:nvSpPr>
            <p:cNvPr id="8119" name="object 8119" descr=""/>
            <p:cNvSpPr/>
            <p:nvPr/>
          </p:nvSpPr>
          <p:spPr>
            <a:xfrm>
              <a:off x="5671585" y="2372146"/>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8120" name="object 8120" descr=""/>
            <p:cNvSpPr/>
            <p:nvPr/>
          </p:nvSpPr>
          <p:spPr>
            <a:xfrm>
              <a:off x="5669687" y="2372171"/>
              <a:ext cx="635" cy="635"/>
            </a:xfrm>
            <a:custGeom>
              <a:avLst/>
              <a:gdLst/>
              <a:ahLst/>
              <a:cxnLst/>
              <a:rect l="l" t="t" r="r" b="b"/>
              <a:pathLst>
                <a:path w="635" h="635">
                  <a:moveTo>
                    <a:pt x="12" y="0"/>
                  </a:moveTo>
                  <a:lnTo>
                    <a:pt x="0" y="38"/>
                  </a:lnTo>
                </a:path>
              </a:pathLst>
            </a:custGeom>
            <a:ln w="3175">
              <a:solidFill>
                <a:srgbClr val="231F20"/>
              </a:solidFill>
            </a:ln>
          </p:spPr>
          <p:txBody>
            <a:bodyPr wrap="square" lIns="0" tIns="0" rIns="0" bIns="0" rtlCol="0"/>
            <a:lstStyle/>
            <a:p/>
          </p:txBody>
        </p:sp>
        <p:sp>
          <p:nvSpPr>
            <p:cNvPr id="8121" name="object 8121" descr=""/>
            <p:cNvSpPr/>
            <p:nvPr/>
          </p:nvSpPr>
          <p:spPr>
            <a:xfrm>
              <a:off x="5672656" y="2371984"/>
              <a:ext cx="635" cy="635"/>
            </a:xfrm>
            <a:custGeom>
              <a:avLst/>
              <a:gdLst/>
              <a:ahLst/>
              <a:cxnLst/>
              <a:rect l="l" t="t" r="r" b="b"/>
              <a:pathLst>
                <a:path w="635" h="635">
                  <a:moveTo>
                    <a:pt x="63" y="38"/>
                  </a:moveTo>
                </a:path>
                <a:path w="635" h="635">
                  <a:moveTo>
                    <a:pt x="63" y="38"/>
                  </a:moveTo>
                </a:path>
              </a:pathLst>
            </a:custGeom>
            <a:ln w="3175">
              <a:solidFill>
                <a:srgbClr val="231F20"/>
              </a:solidFill>
            </a:ln>
          </p:spPr>
          <p:txBody>
            <a:bodyPr wrap="square" lIns="0" tIns="0" rIns="0" bIns="0" rtlCol="0"/>
            <a:lstStyle/>
            <a:p/>
          </p:txBody>
        </p:sp>
        <p:sp>
          <p:nvSpPr>
            <p:cNvPr id="8122" name="object 8122" descr=""/>
            <p:cNvSpPr/>
            <p:nvPr/>
          </p:nvSpPr>
          <p:spPr>
            <a:xfrm>
              <a:off x="5669836" y="2371985"/>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8123" name="object 8123" descr=""/>
            <p:cNvSpPr/>
            <p:nvPr/>
          </p:nvSpPr>
          <p:spPr>
            <a:xfrm>
              <a:off x="5671759" y="2371985"/>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124" name="object 8124" descr=""/>
            <p:cNvSpPr/>
            <p:nvPr/>
          </p:nvSpPr>
          <p:spPr>
            <a:xfrm>
              <a:off x="5673178" y="2370882"/>
              <a:ext cx="635" cy="635"/>
            </a:xfrm>
            <a:custGeom>
              <a:avLst/>
              <a:gdLst/>
              <a:ahLst/>
              <a:cxnLst/>
              <a:rect l="l" t="t" r="r" b="b"/>
              <a:pathLst>
                <a:path w="635" h="635">
                  <a:moveTo>
                    <a:pt x="292" y="0"/>
                  </a:moveTo>
                  <a:lnTo>
                    <a:pt x="127" y="50"/>
                  </a:lnTo>
                  <a:lnTo>
                    <a:pt x="12" y="190"/>
                  </a:lnTo>
                  <a:lnTo>
                    <a:pt x="0" y="355"/>
                  </a:lnTo>
                </a:path>
              </a:pathLst>
            </a:custGeom>
            <a:ln w="3175">
              <a:solidFill>
                <a:srgbClr val="231F20"/>
              </a:solidFill>
            </a:ln>
          </p:spPr>
          <p:txBody>
            <a:bodyPr wrap="square" lIns="0" tIns="0" rIns="0" bIns="0" rtlCol="0"/>
            <a:lstStyle/>
            <a:p/>
          </p:txBody>
        </p:sp>
        <p:sp>
          <p:nvSpPr>
            <p:cNvPr id="8125" name="object 8125" descr=""/>
            <p:cNvSpPr/>
            <p:nvPr/>
          </p:nvSpPr>
          <p:spPr>
            <a:xfrm>
              <a:off x="5673116" y="2372145"/>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8126" name="object 8126" descr=""/>
            <p:cNvSpPr/>
            <p:nvPr/>
          </p:nvSpPr>
          <p:spPr>
            <a:xfrm>
              <a:off x="5668844"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127" name="object 8127" descr=""/>
            <p:cNvSpPr/>
            <p:nvPr/>
          </p:nvSpPr>
          <p:spPr>
            <a:xfrm>
              <a:off x="5678958" y="2384449"/>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8128" name="object 8128" descr=""/>
            <p:cNvSpPr/>
            <p:nvPr/>
          </p:nvSpPr>
          <p:spPr>
            <a:xfrm>
              <a:off x="5674370" y="238489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29" name="object 8129" descr=""/>
            <p:cNvSpPr/>
            <p:nvPr/>
          </p:nvSpPr>
          <p:spPr>
            <a:xfrm>
              <a:off x="5674326" y="2384610"/>
              <a:ext cx="635" cy="635"/>
            </a:xfrm>
            <a:custGeom>
              <a:avLst/>
              <a:gdLst/>
              <a:ahLst/>
              <a:cxnLst/>
              <a:rect l="l" t="t" r="r" b="b"/>
              <a:pathLst>
                <a:path w="635" h="635">
                  <a:moveTo>
                    <a:pt x="0" y="0"/>
                  </a:moveTo>
                </a:path>
                <a:path w="635" h="635">
                  <a:moveTo>
                    <a:pt x="0" y="0"/>
                  </a:moveTo>
                  <a:lnTo>
                    <a:pt x="50" y="0"/>
                  </a:lnTo>
                </a:path>
              </a:pathLst>
            </a:custGeom>
            <a:ln w="3175">
              <a:solidFill>
                <a:srgbClr val="231F20"/>
              </a:solidFill>
            </a:ln>
          </p:spPr>
          <p:txBody>
            <a:bodyPr wrap="square" lIns="0" tIns="0" rIns="0" bIns="0" rtlCol="0"/>
            <a:lstStyle/>
            <a:p/>
          </p:txBody>
        </p:sp>
        <p:sp>
          <p:nvSpPr>
            <p:cNvPr id="8130" name="object 8130" descr=""/>
            <p:cNvSpPr/>
            <p:nvPr/>
          </p:nvSpPr>
          <p:spPr>
            <a:xfrm>
              <a:off x="5674258" y="2384859"/>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131" name="object 8131" descr=""/>
            <p:cNvSpPr/>
            <p:nvPr/>
          </p:nvSpPr>
          <p:spPr>
            <a:xfrm>
              <a:off x="5674227" y="238457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32" name="object 8132" descr=""/>
            <p:cNvSpPr/>
            <p:nvPr/>
          </p:nvSpPr>
          <p:spPr>
            <a:xfrm>
              <a:off x="5674283" y="238485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33" name="object 8133" descr=""/>
            <p:cNvSpPr/>
            <p:nvPr/>
          </p:nvSpPr>
          <p:spPr>
            <a:xfrm>
              <a:off x="5679932" y="2381566"/>
              <a:ext cx="635" cy="635"/>
            </a:xfrm>
            <a:custGeom>
              <a:avLst/>
              <a:gdLst/>
              <a:ahLst/>
              <a:cxnLst/>
              <a:rect l="l" t="t" r="r" b="b"/>
              <a:pathLst>
                <a:path w="635" h="635">
                  <a:moveTo>
                    <a:pt x="12" y="279"/>
                  </a:moveTo>
                  <a:lnTo>
                    <a:pt x="12" y="88"/>
                  </a:lnTo>
                </a:path>
              </a:pathLst>
            </a:custGeom>
            <a:ln w="3175">
              <a:solidFill>
                <a:srgbClr val="231F20"/>
              </a:solidFill>
            </a:ln>
          </p:spPr>
          <p:txBody>
            <a:bodyPr wrap="square" lIns="0" tIns="0" rIns="0" bIns="0" rtlCol="0"/>
            <a:lstStyle/>
            <a:p/>
          </p:txBody>
        </p:sp>
        <p:sp>
          <p:nvSpPr>
            <p:cNvPr id="8134" name="object 8134" descr=""/>
            <p:cNvSpPr/>
            <p:nvPr/>
          </p:nvSpPr>
          <p:spPr>
            <a:xfrm>
              <a:off x="5679907" y="2383734"/>
              <a:ext cx="635" cy="635"/>
            </a:xfrm>
            <a:custGeom>
              <a:avLst/>
              <a:gdLst/>
              <a:ahLst/>
              <a:cxnLst/>
              <a:rect l="l" t="t" r="r" b="b"/>
              <a:pathLst>
                <a:path w="635" h="635">
                  <a:moveTo>
                    <a:pt x="0" y="342"/>
                  </a:moveTo>
                  <a:lnTo>
                    <a:pt x="38" y="101"/>
                  </a:lnTo>
                </a:path>
              </a:pathLst>
            </a:custGeom>
            <a:ln w="3175">
              <a:solidFill>
                <a:srgbClr val="231F20"/>
              </a:solidFill>
            </a:ln>
          </p:spPr>
          <p:txBody>
            <a:bodyPr wrap="square" lIns="0" tIns="0" rIns="0" bIns="0" rtlCol="0"/>
            <a:lstStyle/>
            <a:p/>
          </p:txBody>
        </p:sp>
        <p:sp>
          <p:nvSpPr>
            <p:cNvPr id="8135" name="object 8135" descr=""/>
            <p:cNvSpPr/>
            <p:nvPr/>
          </p:nvSpPr>
          <p:spPr>
            <a:xfrm>
              <a:off x="5679864" y="2384073"/>
              <a:ext cx="635" cy="635"/>
            </a:xfrm>
            <a:custGeom>
              <a:avLst/>
              <a:gdLst/>
              <a:ahLst/>
              <a:cxnLst/>
              <a:rect l="l" t="t" r="r" b="b"/>
              <a:pathLst>
                <a:path w="635" h="635">
                  <a:moveTo>
                    <a:pt x="0" y="177"/>
                  </a:moveTo>
                  <a:lnTo>
                    <a:pt x="38" y="0"/>
                  </a:lnTo>
                </a:path>
              </a:pathLst>
            </a:custGeom>
            <a:ln w="3175">
              <a:solidFill>
                <a:srgbClr val="231F20"/>
              </a:solidFill>
            </a:ln>
          </p:spPr>
          <p:txBody>
            <a:bodyPr wrap="square" lIns="0" tIns="0" rIns="0" bIns="0" rtlCol="0"/>
            <a:lstStyle/>
            <a:p/>
          </p:txBody>
        </p:sp>
        <p:sp>
          <p:nvSpPr>
            <p:cNvPr id="8136" name="object 8136" descr=""/>
            <p:cNvSpPr/>
            <p:nvPr/>
          </p:nvSpPr>
          <p:spPr>
            <a:xfrm>
              <a:off x="5673713" y="2383730"/>
              <a:ext cx="635" cy="635"/>
            </a:xfrm>
            <a:custGeom>
              <a:avLst/>
              <a:gdLst/>
              <a:ahLst/>
              <a:cxnLst/>
              <a:rect l="l" t="t" r="r" b="b"/>
              <a:pathLst>
                <a:path w="635" h="635">
                  <a:moveTo>
                    <a:pt x="0" y="0"/>
                  </a:moveTo>
                  <a:lnTo>
                    <a:pt x="12" y="228"/>
                  </a:lnTo>
                </a:path>
              </a:pathLst>
            </a:custGeom>
            <a:ln w="3175">
              <a:solidFill>
                <a:srgbClr val="231F20"/>
              </a:solidFill>
            </a:ln>
          </p:spPr>
          <p:txBody>
            <a:bodyPr wrap="square" lIns="0" tIns="0" rIns="0" bIns="0" rtlCol="0"/>
            <a:lstStyle/>
            <a:p/>
          </p:txBody>
        </p:sp>
        <p:sp>
          <p:nvSpPr>
            <p:cNvPr id="8137" name="object 8137" descr=""/>
            <p:cNvSpPr/>
            <p:nvPr/>
          </p:nvSpPr>
          <p:spPr>
            <a:xfrm>
              <a:off x="5673750" y="238405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38" name="object 8138" descr=""/>
            <p:cNvSpPr/>
            <p:nvPr/>
          </p:nvSpPr>
          <p:spPr>
            <a:xfrm>
              <a:off x="5673713" y="2383730"/>
              <a:ext cx="635" cy="635"/>
            </a:xfrm>
            <a:custGeom>
              <a:avLst/>
              <a:gdLst/>
              <a:ahLst/>
              <a:cxnLst/>
              <a:rect l="l" t="t" r="r" b="b"/>
              <a:pathLst>
                <a:path w="635" h="635">
                  <a:moveTo>
                    <a:pt x="0" y="0"/>
                  </a:moveTo>
                  <a:lnTo>
                    <a:pt x="12" y="165"/>
                  </a:lnTo>
                </a:path>
              </a:pathLst>
            </a:custGeom>
            <a:ln w="3175">
              <a:solidFill>
                <a:srgbClr val="231F20"/>
              </a:solidFill>
            </a:ln>
          </p:spPr>
          <p:txBody>
            <a:bodyPr wrap="square" lIns="0" tIns="0" rIns="0" bIns="0" rtlCol="0"/>
            <a:lstStyle/>
            <a:p/>
          </p:txBody>
        </p:sp>
        <p:sp>
          <p:nvSpPr>
            <p:cNvPr id="8139" name="object 8139" descr=""/>
            <p:cNvSpPr/>
            <p:nvPr/>
          </p:nvSpPr>
          <p:spPr>
            <a:xfrm>
              <a:off x="5673774" y="2384152"/>
              <a:ext cx="635" cy="635"/>
            </a:xfrm>
            <a:custGeom>
              <a:avLst/>
              <a:gdLst/>
              <a:ahLst/>
              <a:cxnLst/>
              <a:rect l="l" t="t" r="r" b="b"/>
              <a:pathLst>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140" name="object 8140" descr=""/>
            <p:cNvSpPr/>
            <p:nvPr/>
          </p:nvSpPr>
          <p:spPr>
            <a:xfrm>
              <a:off x="5673725" y="2383891"/>
              <a:ext cx="635" cy="635"/>
            </a:xfrm>
            <a:custGeom>
              <a:avLst/>
              <a:gdLst/>
              <a:ahLst/>
              <a:cxnLst/>
              <a:rect l="l" t="t" r="r" b="b"/>
              <a:pathLst>
                <a:path w="635" h="635">
                  <a:moveTo>
                    <a:pt x="0" y="0"/>
                  </a:moveTo>
                  <a:lnTo>
                    <a:pt x="25" y="165"/>
                  </a:lnTo>
                </a:path>
              </a:pathLst>
            </a:custGeom>
            <a:ln w="3175">
              <a:solidFill>
                <a:srgbClr val="231F20"/>
              </a:solidFill>
            </a:ln>
          </p:spPr>
          <p:txBody>
            <a:bodyPr wrap="square" lIns="0" tIns="0" rIns="0" bIns="0" rtlCol="0"/>
            <a:lstStyle/>
            <a:p/>
          </p:txBody>
        </p:sp>
        <p:sp>
          <p:nvSpPr>
            <p:cNvPr id="8141" name="object 8141" descr=""/>
            <p:cNvSpPr/>
            <p:nvPr/>
          </p:nvSpPr>
          <p:spPr>
            <a:xfrm>
              <a:off x="5674860" y="2384636"/>
              <a:ext cx="635" cy="635"/>
            </a:xfrm>
            <a:custGeom>
              <a:avLst/>
              <a:gdLst/>
              <a:ahLst/>
              <a:cxnLst/>
              <a:rect l="l" t="t" r="r" b="b"/>
              <a:pathLst>
                <a:path w="635" h="635">
                  <a:moveTo>
                    <a:pt x="0" y="0"/>
                  </a:moveTo>
                  <a:lnTo>
                    <a:pt x="165" y="38"/>
                  </a:lnTo>
                </a:path>
                <a:path w="635" h="635">
                  <a:moveTo>
                    <a:pt x="0" y="0"/>
                  </a:moveTo>
                </a:path>
              </a:pathLst>
            </a:custGeom>
            <a:ln w="3175">
              <a:solidFill>
                <a:srgbClr val="231F20"/>
              </a:solidFill>
            </a:ln>
          </p:spPr>
          <p:txBody>
            <a:bodyPr wrap="square" lIns="0" tIns="0" rIns="0" bIns="0" rtlCol="0"/>
            <a:lstStyle/>
            <a:p/>
          </p:txBody>
        </p:sp>
        <p:sp>
          <p:nvSpPr>
            <p:cNvPr id="8142" name="object 8142" descr=""/>
            <p:cNvSpPr/>
            <p:nvPr/>
          </p:nvSpPr>
          <p:spPr>
            <a:xfrm>
              <a:off x="5674779" y="2384896"/>
              <a:ext cx="635" cy="635"/>
            </a:xfrm>
            <a:custGeom>
              <a:avLst/>
              <a:gdLst/>
              <a:ahLst/>
              <a:cxnLst/>
              <a:rect l="l" t="t" r="r" b="b"/>
              <a:pathLst>
                <a:path w="635" h="635">
                  <a:moveTo>
                    <a:pt x="0" y="0"/>
                  </a:moveTo>
                </a:path>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143" name="object 8143" descr=""/>
            <p:cNvSpPr/>
            <p:nvPr/>
          </p:nvSpPr>
          <p:spPr>
            <a:xfrm>
              <a:off x="5674320" y="2384511"/>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144" name="object 8144" descr=""/>
            <p:cNvSpPr/>
            <p:nvPr/>
          </p:nvSpPr>
          <p:spPr>
            <a:xfrm>
              <a:off x="5673985" y="2383730"/>
              <a:ext cx="635" cy="635"/>
            </a:xfrm>
            <a:custGeom>
              <a:avLst/>
              <a:gdLst/>
              <a:ahLst/>
              <a:cxnLst/>
              <a:rect l="l" t="t" r="r" b="b"/>
              <a:pathLst>
                <a:path w="635" h="635">
                  <a:moveTo>
                    <a:pt x="0" y="0"/>
                  </a:moveTo>
                </a:path>
                <a:path w="635" h="635">
                  <a:moveTo>
                    <a:pt x="0" y="0"/>
                  </a:moveTo>
                  <a:lnTo>
                    <a:pt x="25" y="139"/>
                  </a:lnTo>
                </a:path>
              </a:pathLst>
            </a:custGeom>
            <a:ln w="3175">
              <a:solidFill>
                <a:srgbClr val="231F20"/>
              </a:solidFill>
            </a:ln>
          </p:spPr>
          <p:txBody>
            <a:bodyPr wrap="square" lIns="0" tIns="0" rIns="0" bIns="0" rtlCol="0"/>
            <a:lstStyle/>
            <a:p/>
          </p:txBody>
        </p:sp>
        <p:sp>
          <p:nvSpPr>
            <p:cNvPr id="8145" name="object 8145" descr=""/>
            <p:cNvSpPr/>
            <p:nvPr/>
          </p:nvSpPr>
          <p:spPr>
            <a:xfrm>
              <a:off x="5673886" y="238427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46" name="object 8146" descr=""/>
            <p:cNvSpPr/>
            <p:nvPr/>
          </p:nvSpPr>
          <p:spPr>
            <a:xfrm>
              <a:off x="5679373" y="2375034"/>
              <a:ext cx="635" cy="635"/>
            </a:xfrm>
            <a:custGeom>
              <a:avLst/>
              <a:gdLst/>
              <a:ahLst/>
              <a:cxnLst/>
              <a:rect l="l" t="t" r="r" b="b"/>
              <a:pathLst>
                <a:path w="635" h="635">
                  <a:moveTo>
                    <a:pt x="12" y="76"/>
                  </a:moveTo>
                </a:path>
              </a:pathLst>
            </a:custGeom>
            <a:ln w="3175">
              <a:solidFill>
                <a:srgbClr val="231F20"/>
              </a:solidFill>
            </a:ln>
          </p:spPr>
          <p:txBody>
            <a:bodyPr wrap="square" lIns="0" tIns="0" rIns="0" bIns="0" rtlCol="0"/>
            <a:lstStyle/>
            <a:p/>
          </p:txBody>
        </p:sp>
        <p:sp>
          <p:nvSpPr>
            <p:cNvPr id="8147" name="object 8147" descr=""/>
            <p:cNvSpPr/>
            <p:nvPr/>
          </p:nvSpPr>
          <p:spPr>
            <a:xfrm>
              <a:off x="5678816" y="2374933"/>
              <a:ext cx="635" cy="635"/>
            </a:xfrm>
            <a:custGeom>
              <a:avLst/>
              <a:gdLst/>
              <a:ahLst/>
              <a:cxnLst/>
              <a:rect l="l" t="t" r="r" b="b"/>
              <a:pathLst>
                <a:path w="635" h="635">
                  <a:moveTo>
                    <a:pt x="25" y="165"/>
                  </a:moveTo>
                  <a:lnTo>
                    <a:pt x="0" y="0"/>
                  </a:lnTo>
                </a:path>
              </a:pathLst>
            </a:custGeom>
            <a:ln w="3175">
              <a:solidFill>
                <a:srgbClr val="231F20"/>
              </a:solidFill>
            </a:ln>
          </p:spPr>
          <p:txBody>
            <a:bodyPr wrap="square" lIns="0" tIns="0" rIns="0" bIns="0" rtlCol="0"/>
            <a:lstStyle/>
            <a:p/>
          </p:txBody>
        </p:sp>
        <p:sp>
          <p:nvSpPr>
            <p:cNvPr id="8148" name="object 8148" descr=""/>
            <p:cNvSpPr/>
            <p:nvPr/>
          </p:nvSpPr>
          <p:spPr>
            <a:xfrm>
              <a:off x="5674450" y="2378770"/>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8149" name="object 8149" descr=""/>
            <p:cNvSpPr/>
            <p:nvPr/>
          </p:nvSpPr>
          <p:spPr>
            <a:xfrm>
              <a:off x="5674407" y="2379265"/>
              <a:ext cx="635" cy="0"/>
            </a:xfrm>
            <a:custGeom>
              <a:avLst/>
              <a:gdLst/>
              <a:ahLst/>
              <a:cxnLst/>
              <a:rect l="l" t="t" r="r" b="b"/>
              <a:pathLst>
                <a:path w="635" h="0">
                  <a:moveTo>
                    <a:pt x="0" y="0"/>
                  </a:moveTo>
                  <a:lnTo>
                    <a:pt x="25" y="0"/>
                  </a:lnTo>
                </a:path>
              </a:pathLst>
            </a:custGeom>
            <a:ln w="3175">
              <a:solidFill>
                <a:srgbClr val="231F20"/>
              </a:solidFill>
            </a:ln>
          </p:spPr>
          <p:txBody>
            <a:bodyPr wrap="square" lIns="0" tIns="0" rIns="0" bIns="0" rtlCol="0"/>
            <a:lstStyle/>
            <a:p/>
          </p:txBody>
        </p:sp>
        <p:sp>
          <p:nvSpPr>
            <p:cNvPr id="8150" name="object 8150" descr=""/>
            <p:cNvSpPr/>
            <p:nvPr/>
          </p:nvSpPr>
          <p:spPr>
            <a:xfrm>
              <a:off x="5674487" y="2378744"/>
              <a:ext cx="635" cy="635"/>
            </a:xfrm>
            <a:custGeom>
              <a:avLst/>
              <a:gdLst/>
              <a:ahLst/>
              <a:cxnLst/>
              <a:rect l="l" t="t" r="r" b="b"/>
              <a:pathLst>
                <a:path w="635" h="635">
                  <a:moveTo>
                    <a:pt x="63" y="0"/>
                  </a:moveTo>
                </a:path>
              </a:pathLst>
            </a:custGeom>
            <a:ln w="3175">
              <a:solidFill>
                <a:srgbClr val="231F20"/>
              </a:solidFill>
            </a:ln>
          </p:spPr>
          <p:txBody>
            <a:bodyPr wrap="square" lIns="0" tIns="0" rIns="0" bIns="0" rtlCol="0"/>
            <a:lstStyle/>
            <a:p/>
          </p:txBody>
        </p:sp>
        <p:sp>
          <p:nvSpPr>
            <p:cNvPr id="8151" name="object 8151" descr=""/>
            <p:cNvSpPr/>
            <p:nvPr/>
          </p:nvSpPr>
          <p:spPr>
            <a:xfrm>
              <a:off x="5681204" y="238490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52" name="object 8152" descr=""/>
            <p:cNvSpPr/>
            <p:nvPr/>
          </p:nvSpPr>
          <p:spPr>
            <a:xfrm>
              <a:off x="5679432" y="2384225"/>
              <a:ext cx="635" cy="635"/>
            </a:xfrm>
            <a:custGeom>
              <a:avLst/>
              <a:gdLst/>
              <a:ahLst/>
              <a:cxnLst/>
              <a:rect l="l" t="t" r="r" b="b"/>
              <a:pathLst>
                <a:path w="635" h="635">
                  <a:moveTo>
                    <a:pt x="177" y="50"/>
                  </a:moveTo>
                </a:path>
                <a:path w="635" h="635">
                  <a:moveTo>
                    <a:pt x="177" y="50"/>
                  </a:moveTo>
                  <a:lnTo>
                    <a:pt x="0" y="0"/>
                  </a:lnTo>
                </a:path>
                <a:path w="635" h="635">
                  <a:moveTo>
                    <a:pt x="177" y="50"/>
                  </a:moveTo>
                </a:path>
                <a:path w="635" h="635">
                  <a:moveTo>
                    <a:pt x="177" y="50"/>
                  </a:moveTo>
                </a:path>
              </a:pathLst>
            </a:custGeom>
            <a:ln w="3175">
              <a:solidFill>
                <a:srgbClr val="231F20"/>
              </a:solidFill>
            </a:ln>
          </p:spPr>
          <p:txBody>
            <a:bodyPr wrap="square" lIns="0" tIns="0" rIns="0" bIns="0" rtlCol="0"/>
            <a:lstStyle/>
            <a:p/>
          </p:txBody>
        </p:sp>
        <p:sp>
          <p:nvSpPr>
            <p:cNvPr id="8153" name="object 8153" descr=""/>
            <p:cNvSpPr/>
            <p:nvPr/>
          </p:nvSpPr>
          <p:spPr>
            <a:xfrm>
              <a:off x="5681191" y="2384623"/>
              <a:ext cx="635" cy="635"/>
            </a:xfrm>
            <a:custGeom>
              <a:avLst/>
              <a:gdLst/>
              <a:ahLst/>
              <a:cxnLst/>
              <a:rect l="l" t="t" r="r" b="b"/>
              <a:pathLst>
                <a:path w="635" h="635">
                  <a:moveTo>
                    <a:pt x="0" y="0"/>
                  </a:moveTo>
                </a:path>
                <a:path w="635" h="635">
                  <a:moveTo>
                    <a:pt x="0" y="0"/>
                  </a:moveTo>
                  <a:lnTo>
                    <a:pt x="50" y="0"/>
                  </a:lnTo>
                </a:path>
              </a:pathLst>
            </a:custGeom>
            <a:ln w="3175">
              <a:solidFill>
                <a:srgbClr val="231F20"/>
              </a:solidFill>
            </a:ln>
          </p:spPr>
          <p:txBody>
            <a:bodyPr wrap="square" lIns="0" tIns="0" rIns="0" bIns="0" rtlCol="0"/>
            <a:lstStyle/>
            <a:p/>
          </p:txBody>
        </p:sp>
        <p:sp>
          <p:nvSpPr>
            <p:cNvPr id="8154" name="object 8154" descr=""/>
            <p:cNvSpPr/>
            <p:nvPr/>
          </p:nvSpPr>
          <p:spPr>
            <a:xfrm>
              <a:off x="5679438" y="2381708"/>
              <a:ext cx="635" cy="635"/>
            </a:xfrm>
            <a:custGeom>
              <a:avLst/>
              <a:gdLst/>
              <a:ahLst/>
              <a:cxnLst/>
              <a:rect l="l" t="t" r="r" b="b"/>
              <a:pathLst>
                <a:path w="635" h="635">
                  <a:moveTo>
                    <a:pt x="152" y="0"/>
                  </a:moveTo>
                </a:path>
                <a:path w="635" h="635">
                  <a:moveTo>
                    <a:pt x="152" y="0"/>
                  </a:moveTo>
                  <a:lnTo>
                    <a:pt x="0" y="25"/>
                  </a:lnTo>
                </a:path>
                <a:path w="635" h="635">
                  <a:moveTo>
                    <a:pt x="152" y="0"/>
                  </a:moveTo>
                  <a:lnTo>
                    <a:pt x="0" y="25"/>
                  </a:lnTo>
                </a:path>
              </a:pathLst>
            </a:custGeom>
            <a:ln w="3175">
              <a:solidFill>
                <a:srgbClr val="231F20"/>
              </a:solidFill>
            </a:ln>
          </p:spPr>
          <p:txBody>
            <a:bodyPr wrap="square" lIns="0" tIns="0" rIns="0" bIns="0" rtlCol="0"/>
            <a:lstStyle/>
            <a:p/>
          </p:txBody>
        </p:sp>
        <p:sp>
          <p:nvSpPr>
            <p:cNvPr id="8155" name="object 8155" descr=""/>
            <p:cNvSpPr/>
            <p:nvPr/>
          </p:nvSpPr>
          <p:spPr>
            <a:xfrm>
              <a:off x="5680199" y="2381655"/>
              <a:ext cx="635" cy="635"/>
            </a:xfrm>
            <a:custGeom>
              <a:avLst/>
              <a:gdLst/>
              <a:ahLst/>
              <a:cxnLst/>
              <a:rect l="l" t="t" r="r" b="b"/>
              <a:pathLst>
                <a:path w="635" h="635">
                  <a:moveTo>
                    <a:pt x="12" y="177"/>
                  </a:moveTo>
                  <a:lnTo>
                    <a:pt x="12" y="88"/>
                  </a:lnTo>
                </a:path>
                <a:path w="635" h="635">
                  <a:moveTo>
                    <a:pt x="12" y="177"/>
                  </a:moveTo>
                  <a:lnTo>
                    <a:pt x="0" y="0"/>
                  </a:lnTo>
                </a:path>
              </a:pathLst>
            </a:custGeom>
            <a:ln w="3175">
              <a:solidFill>
                <a:srgbClr val="231F20"/>
              </a:solidFill>
            </a:ln>
          </p:spPr>
          <p:txBody>
            <a:bodyPr wrap="square" lIns="0" tIns="0" rIns="0" bIns="0" rtlCol="0"/>
            <a:lstStyle/>
            <a:p/>
          </p:txBody>
        </p:sp>
        <p:sp>
          <p:nvSpPr>
            <p:cNvPr id="8156" name="object 8156" descr=""/>
            <p:cNvSpPr/>
            <p:nvPr/>
          </p:nvSpPr>
          <p:spPr>
            <a:xfrm>
              <a:off x="5681178" y="238459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57" name="object 8157" descr=""/>
            <p:cNvSpPr/>
            <p:nvPr/>
          </p:nvSpPr>
          <p:spPr>
            <a:xfrm>
              <a:off x="5680757" y="238454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58" name="object 8158" descr=""/>
            <p:cNvSpPr/>
            <p:nvPr/>
          </p:nvSpPr>
          <p:spPr>
            <a:xfrm>
              <a:off x="5680212" y="2383730"/>
              <a:ext cx="635" cy="635"/>
            </a:xfrm>
            <a:custGeom>
              <a:avLst/>
              <a:gdLst/>
              <a:ahLst/>
              <a:cxnLst/>
              <a:rect l="l" t="t" r="r" b="b"/>
              <a:pathLst>
                <a:path w="635" h="635">
                  <a:moveTo>
                    <a:pt x="0" y="0"/>
                  </a:moveTo>
                  <a:lnTo>
                    <a:pt x="12" y="241"/>
                  </a:lnTo>
                </a:path>
              </a:pathLst>
            </a:custGeom>
            <a:ln w="3175">
              <a:solidFill>
                <a:srgbClr val="231F20"/>
              </a:solidFill>
            </a:ln>
          </p:spPr>
          <p:txBody>
            <a:bodyPr wrap="square" lIns="0" tIns="0" rIns="0" bIns="0" rtlCol="0"/>
            <a:lstStyle/>
            <a:p/>
          </p:txBody>
        </p:sp>
        <p:sp>
          <p:nvSpPr>
            <p:cNvPr id="8159" name="object 8159" descr=""/>
            <p:cNvSpPr/>
            <p:nvPr/>
          </p:nvSpPr>
          <p:spPr>
            <a:xfrm>
              <a:off x="5681129" y="238485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60" name="object 8160" descr=""/>
            <p:cNvSpPr/>
            <p:nvPr/>
          </p:nvSpPr>
          <p:spPr>
            <a:xfrm>
              <a:off x="5680212" y="2383730"/>
              <a:ext cx="635" cy="635"/>
            </a:xfrm>
            <a:custGeom>
              <a:avLst/>
              <a:gdLst/>
              <a:ahLst/>
              <a:cxnLst/>
              <a:rect l="l" t="t" r="r" b="b"/>
              <a:pathLst>
                <a:path w="635" h="635">
                  <a:moveTo>
                    <a:pt x="0" y="0"/>
                  </a:moveTo>
                  <a:lnTo>
                    <a:pt x="12" y="177"/>
                  </a:lnTo>
                </a:path>
              </a:pathLst>
            </a:custGeom>
            <a:ln w="3175">
              <a:solidFill>
                <a:srgbClr val="231F20"/>
              </a:solidFill>
            </a:ln>
          </p:spPr>
          <p:txBody>
            <a:bodyPr wrap="square" lIns="0" tIns="0" rIns="0" bIns="0" rtlCol="0"/>
            <a:lstStyle/>
            <a:p/>
          </p:txBody>
        </p:sp>
        <p:sp>
          <p:nvSpPr>
            <p:cNvPr id="8161" name="object 8161" descr=""/>
            <p:cNvSpPr/>
            <p:nvPr/>
          </p:nvSpPr>
          <p:spPr>
            <a:xfrm>
              <a:off x="5680249" y="238407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62" name="object 8162" descr=""/>
            <p:cNvSpPr/>
            <p:nvPr/>
          </p:nvSpPr>
          <p:spPr>
            <a:xfrm>
              <a:off x="5680223" y="2383904"/>
              <a:ext cx="635" cy="635"/>
            </a:xfrm>
            <a:custGeom>
              <a:avLst/>
              <a:gdLst/>
              <a:ahLst/>
              <a:cxnLst/>
              <a:rect l="l" t="t" r="r" b="b"/>
              <a:pathLst>
                <a:path w="635" h="635">
                  <a:moveTo>
                    <a:pt x="0" y="0"/>
                  </a:moveTo>
                  <a:lnTo>
                    <a:pt x="25" y="241"/>
                  </a:lnTo>
                </a:path>
              </a:pathLst>
            </a:custGeom>
            <a:ln w="3175">
              <a:solidFill>
                <a:srgbClr val="231F20"/>
              </a:solidFill>
            </a:ln>
          </p:spPr>
          <p:txBody>
            <a:bodyPr wrap="square" lIns="0" tIns="0" rIns="0" bIns="0" rtlCol="0"/>
            <a:lstStyle/>
            <a:p/>
          </p:txBody>
        </p:sp>
        <p:sp>
          <p:nvSpPr>
            <p:cNvPr id="8163" name="object 8163" descr=""/>
            <p:cNvSpPr/>
            <p:nvPr/>
          </p:nvSpPr>
          <p:spPr>
            <a:xfrm>
              <a:off x="5680261" y="238412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64" name="object 8164" descr=""/>
            <p:cNvSpPr/>
            <p:nvPr/>
          </p:nvSpPr>
          <p:spPr>
            <a:xfrm>
              <a:off x="5680359" y="2381708"/>
              <a:ext cx="635" cy="0"/>
            </a:xfrm>
            <a:custGeom>
              <a:avLst/>
              <a:gdLst/>
              <a:ahLst/>
              <a:cxnLst/>
              <a:rect l="l" t="t" r="r" b="b"/>
              <a:pathLst>
                <a:path w="635" h="0">
                  <a:moveTo>
                    <a:pt x="38" y="0"/>
                  </a:moveTo>
                  <a:lnTo>
                    <a:pt x="0" y="0"/>
                  </a:lnTo>
                </a:path>
              </a:pathLst>
            </a:custGeom>
            <a:ln w="3175">
              <a:solidFill>
                <a:srgbClr val="231F20"/>
              </a:solidFill>
            </a:ln>
          </p:spPr>
          <p:txBody>
            <a:bodyPr wrap="square" lIns="0" tIns="0" rIns="0" bIns="0" rtlCol="0"/>
            <a:lstStyle/>
            <a:p/>
          </p:txBody>
        </p:sp>
        <p:sp>
          <p:nvSpPr>
            <p:cNvPr id="8165" name="object 8165" descr=""/>
            <p:cNvSpPr/>
            <p:nvPr/>
          </p:nvSpPr>
          <p:spPr>
            <a:xfrm>
              <a:off x="5678958" y="2384895"/>
              <a:ext cx="635" cy="635"/>
            </a:xfrm>
            <a:custGeom>
              <a:avLst/>
              <a:gdLst/>
              <a:ahLst/>
              <a:cxnLst/>
              <a:rect l="l" t="t" r="r" b="b"/>
              <a:pathLst>
                <a:path w="635" h="635">
                  <a:moveTo>
                    <a:pt x="0" y="38"/>
                  </a:moveTo>
                </a:path>
                <a:path w="635" h="635">
                  <a:moveTo>
                    <a:pt x="0" y="38"/>
                  </a:moveTo>
                </a:path>
                <a:path w="635" h="635">
                  <a:moveTo>
                    <a:pt x="0" y="38"/>
                  </a:moveTo>
                  <a:lnTo>
                    <a:pt x="127" y="0"/>
                  </a:lnTo>
                </a:path>
              </a:pathLst>
            </a:custGeom>
            <a:ln w="3175">
              <a:solidFill>
                <a:srgbClr val="231F20"/>
              </a:solidFill>
            </a:ln>
          </p:spPr>
          <p:txBody>
            <a:bodyPr wrap="square" lIns="0" tIns="0" rIns="0" bIns="0" rtlCol="0"/>
            <a:lstStyle/>
            <a:p/>
          </p:txBody>
        </p:sp>
        <p:sp>
          <p:nvSpPr>
            <p:cNvPr id="8166" name="object 8166" descr=""/>
            <p:cNvSpPr/>
            <p:nvPr/>
          </p:nvSpPr>
          <p:spPr>
            <a:xfrm>
              <a:off x="5680485" y="238373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8167" name="object 8167" descr=""/>
            <p:cNvSpPr/>
            <p:nvPr/>
          </p:nvSpPr>
          <p:spPr>
            <a:xfrm>
              <a:off x="5679139" y="2384845"/>
              <a:ext cx="635" cy="635"/>
            </a:xfrm>
            <a:custGeom>
              <a:avLst/>
              <a:gdLst/>
              <a:ahLst/>
              <a:cxnLst/>
              <a:rect l="l" t="t" r="r" b="b"/>
              <a:pathLst>
                <a:path w="635" h="635">
                  <a:moveTo>
                    <a:pt x="0" y="38"/>
                  </a:moveTo>
                  <a:lnTo>
                    <a:pt x="76" y="0"/>
                  </a:lnTo>
                </a:path>
                <a:path w="635" h="635">
                  <a:moveTo>
                    <a:pt x="0" y="38"/>
                  </a:moveTo>
                </a:path>
              </a:pathLst>
            </a:custGeom>
            <a:ln w="3175">
              <a:solidFill>
                <a:srgbClr val="231F20"/>
              </a:solidFill>
            </a:ln>
          </p:spPr>
          <p:txBody>
            <a:bodyPr wrap="square" lIns="0" tIns="0" rIns="0" bIns="0" rtlCol="0"/>
            <a:lstStyle/>
            <a:p/>
          </p:txBody>
        </p:sp>
        <p:sp>
          <p:nvSpPr>
            <p:cNvPr id="8168" name="object 8168" descr=""/>
            <p:cNvSpPr/>
            <p:nvPr/>
          </p:nvSpPr>
          <p:spPr>
            <a:xfrm>
              <a:off x="5680490" y="2383855"/>
              <a:ext cx="635" cy="635"/>
            </a:xfrm>
            <a:custGeom>
              <a:avLst/>
              <a:gdLst/>
              <a:ahLst/>
              <a:cxnLst/>
              <a:rect l="l" t="t" r="r" b="b"/>
              <a:pathLst>
                <a:path w="635" h="635">
                  <a:moveTo>
                    <a:pt x="0" y="0"/>
                  </a:moveTo>
                  <a:lnTo>
                    <a:pt x="25" y="165"/>
                  </a:lnTo>
                </a:path>
              </a:pathLst>
            </a:custGeom>
            <a:ln w="3175">
              <a:solidFill>
                <a:srgbClr val="231F20"/>
              </a:solidFill>
            </a:ln>
          </p:spPr>
          <p:txBody>
            <a:bodyPr wrap="square" lIns="0" tIns="0" rIns="0" bIns="0" rtlCol="0"/>
            <a:lstStyle/>
            <a:p/>
          </p:txBody>
        </p:sp>
        <p:sp>
          <p:nvSpPr>
            <p:cNvPr id="8169" name="object 8169" descr=""/>
            <p:cNvSpPr/>
            <p:nvPr/>
          </p:nvSpPr>
          <p:spPr>
            <a:xfrm>
              <a:off x="5679039" y="2384896"/>
              <a:ext cx="635" cy="635"/>
            </a:xfrm>
            <a:custGeom>
              <a:avLst/>
              <a:gdLst/>
              <a:ahLst/>
              <a:cxnLst/>
              <a:rect l="l" t="t" r="r" b="b"/>
              <a:pathLst>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8170" name="object 8170" descr=""/>
            <p:cNvSpPr/>
            <p:nvPr/>
          </p:nvSpPr>
          <p:spPr>
            <a:xfrm>
              <a:off x="5679337" y="2384759"/>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8171" name="object 8171" descr=""/>
            <p:cNvSpPr/>
            <p:nvPr/>
          </p:nvSpPr>
          <p:spPr>
            <a:xfrm>
              <a:off x="5679175" y="2384535"/>
              <a:ext cx="635" cy="635"/>
            </a:xfrm>
            <a:custGeom>
              <a:avLst/>
              <a:gdLst/>
              <a:ahLst/>
              <a:cxnLst/>
              <a:rect l="l" t="t" r="r" b="b"/>
              <a:pathLst>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8172" name="object 8172" descr=""/>
            <p:cNvSpPr/>
            <p:nvPr/>
          </p:nvSpPr>
          <p:spPr>
            <a:xfrm>
              <a:off x="5679696" y="2384210"/>
              <a:ext cx="635" cy="635"/>
            </a:xfrm>
            <a:custGeom>
              <a:avLst/>
              <a:gdLst/>
              <a:ahLst/>
              <a:cxnLst/>
              <a:rect l="l" t="t" r="r" b="b"/>
              <a:pathLst>
                <a:path w="635" h="635">
                  <a:moveTo>
                    <a:pt x="0" y="165"/>
                  </a:moveTo>
                  <a:lnTo>
                    <a:pt x="114" y="0"/>
                  </a:lnTo>
                </a:path>
              </a:pathLst>
            </a:custGeom>
            <a:ln w="3175">
              <a:solidFill>
                <a:srgbClr val="231F20"/>
              </a:solidFill>
            </a:ln>
          </p:spPr>
          <p:txBody>
            <a:bodyPr wrap="square" lIns="0" tIns="0" rIns="0" bIns="0" rtlCol="0"/>
            <a:lstStyle/>
            <a:p/>
          </p:txBody>
        </p:sp>
        <p:sp>
          <p:nvSpPr>
            <p:cNvPr id="8173" name="object 8173" descr=""/>
            <p:cNvSpPr/>
            <p:nvPr/>
          </p:nvSpPr>
          <p:spPr>
            <a:xfrm>
              <a:off x="5680621" y="238441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174" name="object 8174" descr=""/>
            <p:cNvSpPr/>
            <p:nvPr/>
          </p:nvSpPr>
          <p:spPr>
            <a:xfrm>
              <a:off x="5678690" y="2374949"/>
              <a:ext cx="635" cy="0"/>
            </a:xfrm>
            <a:custGeom>
              <a:avLst/>
              <a:gdLst/>
              <a:ahLst/>
              <a:cxnLst/>
              <a:rect l="l" t="t" r="r" b="b"/>
              <a:pathLst>
                <a:path w="635" h="0">
                  <a:moveTo>
                    <a:pt x="88" y="0"/>
                  </a:moveTo>
                  <a:lnTo>
                    <a:pt x="0" y="0"/>
                  </a:lnTo>
                </a:path>
              </a:pathLst>
            </a:custGeom>
            <a:ln w="3175">
              <a:solidFill>
                <a:srgbClr val="231F20"/>
              </a:solidFill>
            </a:ln>
          </p:spPr>
          <p:txBody>
            <a:bodyPr wrap="square" lIns="0" tIns="0" rIns="0" bIns="0" rtlCol="0"/>
            <a:lstStyle/>
            <a:p/>
          </p:txBody>
        </p:sp>
        <p:sp>
          <p:nvSpPr>
            <p:cNvPr id="8175" name="object 8175" descr=""/>
            <p:cNvSpPr/>
            <p:nvPr/>
          </p:nvSpPr>
          <p:spPr>
            <a:xfrm>
              <a:off x="5678565" y="2375222"/>
              <a:ext cx="635" cy="635"/>
            </a:xfrm>
            <a:custGeom>
              <a:avLst/>
              <a:gdLst/>
              <a:ahLst/>
              <a:cxnLst/>
              <a:rect l="l" t="t" r="r" b="b"/>
              <a:pathLst>
                <a:path w="635" h="635">
                  <a:moveTo>
                    <a:pt x="165" y="0"/>
                  </a:moveTo>
                  <a:lnTo>
                    <a:pt x="12" y="25"/>
                  </a:lnTo>
                </a:path>
                <a:path w="635" h="635">
                  <a:moveTo>
                    <a:pt x="165" y="0"/>
                  </a:moveTo>
                  <a:lnTo>
                    <a:pt x="0" y="25"/>
                  </a:lnTo>
                </a:path>
              </a:pathLst>
            </a:custGeom>
            <a:ln w="3175">
              <a:solidFill>
                <a:srgbClr val="231F20"/>
              </a:solidFill>
            </a:ln>
          </p:spPr>
          <p:txBody>
            <a:bodyPr wrap="square" lIns="0" tIns="0" rIns="0" bIns="0" rtlCol="0"/>
            <a:lstStyle/>
            <a:p/>
          </p:txBody>
        </p:sp>
        <p:sp>
          <p:nvSpPr>
            <p:cNvPr id="8176" name="object 8176" descr=""/>
            <p:cNvSpPr/>
            <p:nvPr/>
          </p:nvSpPr>
          <p:spPr>
            <a:xfrm>
              <a:off x="5678260" y="2374702"/>
              <a:ext cx="635" cy="635"/>
            </a:xfrm>
            <a:custGeom>
              <a:avLst/>
              <a:gdLst/>
              <a:ahLst/>
              <a:cxnLst/>
              <a:rect l="l" t="t" r="r" b="b"/>
              <a:pathLst>
                <a:path w="635" h="635">
                  <a:moveTo>
                    <a:pt x="177" y="0"/>
                  </a:moveTo>
                  <a:lnTo>
                    <a:pt x="0" y="50"/>
                  </a:lnTo>
                </a:path>
                <a:path w="635" h="635">
                  <a:moveTo>
                    <a:pt x="177" y="0"/>
                  </a:moveTo>
                </a:path>
                <a:path w="635" h="635">
                  <a:moveTo>
                    <a:pt x="177" y="0"/>
                  </a:moveTo>
                </a:path>
              </a:pathLst>
            </a:custGeom>
            <a:ln w="3175">
              <a:solidFill>
                <a:srgbClr val="231F20"/>
              </a:solidFill>
            </a:ln>
          </p:spPr>
          <p:txBody>
            <a:bodyPr wrap="square" lIns="0" tIns="0" rIns="0" bIns="0" rtlCol="0"/>
            <a:lstStyle/>
            <a:p/>
          </p:txBody>
        </p:sp>
        <p:sp>
          <p:nvSpPr>
            <p:cNvPr id="8177" name="object 8177" descr=""/>
            <p:cNvSpPr/>
            <p:nvPr/>
          </p:nvSpPr>
          <p:spPr>
            <a:xfrm>
              <a:off x="5674699" y="2384945"/>
              <a:ext cx="635" cy="635"/>
            </a:xfrm>
            <a:custGeom>
              <a:avLst/>
              <a:gdLst/>
              <a:ahLst/>
              <a:cxnLst/>
              <a:rect l="l" t="t" r="r" b="b"/>
              <a:pathLst>
                <a:path w="635" h="635">
                  <a:moveTo>
                    <a:pt x="0" y="12"/>
                  </a:moveTo>
                  <a:lnTo>
                    <a:pt x="203" y="0"/>
                  </a:lnTo>
                </a:path>
              </a:pathLst>
            </a:custGeom>
            <a:ln w="3175">
              <a:solidFill>
                <a:srgbClr val="231F20"/>
              </a:solidFill>
            </a:ln>
          </p:spPr>
          <p:txBody>
            <a:bodyPr wrap="square" lIns="0" tIns="0" rIns="0" bIns="0" rtlCol="0"/>
            <a:lstStyle/>
            <a:p/>
          </p:txBody>
        </p:sp>
        <p:sp>
          <p:nvSpPr>
            <p:cNvPr id="8178" name="object 8178" descr=""/>
            <p:cNvSpPr/>
            <p:nvPr/>
          </p:nvSpPr>
          <p:spPr>
            <a:xfrm>
              <a:off x="5674946" y="2370596"/>
              <a:ext cx="635" cy="0"/>
            </a:xfrm>
            <a:custGeom>
              <a:avLst/>
              <a:gdLst/>
              <a:ahLst/>
              <a:cxnLst/>
              <a:rect l="l" t="t" r="r" b="b"/>
              <a:pathLst>
                <a:path w="635" h="0">
                  <a:moveTo>
                    <a:pt x="0" y="0"/>
                  </a:moveTo>
                  <a:lnTo>
                    <a:pt x="25" y="0"/>
                  </a:lnTo>
                </a:path>
              </a:pathLst>
            </a:custGeom>
            <a:ln w="3175">
              <a:solidFill>
                <a:srgbClr val="231F20"/>
              </a:solidFill>
            </a:ln>
          </p:spPr>
          <p:txBody>
            <a:bodyPr wrap="square" lIns="0" tIns="0" rIns="0" bIns="0" rtlCol="0"/>
            <a:lstStyle/>
            <a:p/>
          </p:txBody>
        </p:sp>
        <p:sp>
          <p:nvSpPr>
            <p:cNvPr id="8179" name="object 8179" descr=""/>
            <p:cNvSpPr/>
            <p:nvPr/>
          </p:nvSpPr>
          <p:spPr>
            <a:xfrm>
              <a:off x="5678246" y="2372430"/>
              <a:ext cx="635" cy="635"/>
            </a:xfrm>
            <a:custGeom>
              <a:avLst/>
              <a:gdLst/>
              <a:ahLst/>
              <a:cxnLst/>
              <a:rect l="l" t="t" r="r" b="b"/>
              <a:pathLst>
                <a:path w="635" h="635">
                  <a:moveTo>
                    <a:pt x="12" y="50"/>
                  </a:moveTo>
                </a:path>
              </a:pathLst>
            </a:custGeom>
            <a:ln w="3175">
              <a:solidFill>
                <a:srgbClr val="231F20"/>
              </a:solidFill>
            </a:ln>
          </p:spPr>
          <p:txBody>
            <a:bodyPr wrap="square" lIns="0" tIns="0" rIns="0" bIns="0" rtlCol="0"/>
            <a:lstStyle/>
            <a:p/>
          </p:txBody>
        </p:sp>
        <p:sp>
          <p:nvSpPr>
            <p:cNvPr id="8180" name="object 8180" descr=""/>
            <p:cNvSpPr/>
            <p:nvPr/>
          </p:nvSpPr>
          <p:spPr>
            <a:xfrm>
              <a:off x="5679683" y="2372555"/>
              <a:ext cx="635" cy="635"/>
            </a:xfrm>
            <a:custGeom>
              <a:avLst/>
              <a:gdLst/>
              <a:ahLst/>
              <a:cxnLst/>
              <a:rect l="l" t="t" r="r" b="b"/>
              <a:pathLst>
                <a:path w="635" h="635">
                  <a:moveTo>
                    <a:pt x="38" y="0"/>
                  </a:moveTo>
                  <a:lnTo>
                    <a:pt x="0" y="203"/>
                  </a:lnTo>
                </a:path>
              </a:pathLst>
            </a:custGeom>
            <a:ln w="3175">
              <a:solidFill>
                <a:srgbClr val="231F20"/>
              </a:solidFill>
            </a:ln>
          </p:spPr>
          <p:txBody>
            <a:bodyPr wrap="square" lIns="0" tIns="0" rIns="0" bIns="0" rtlCol="0"/>
            <a:lstStyle/>
            <a:p/>
          </p:txBody>
        </p:sp>
        <p:sp>
          <p:nvSpPr>
            <p:cNvPr id="8181" name="object 8181" descr=""/>
            <p:cNvSpPr/>
            <p:nvPr/>
          </p:nvSpPr>
          <p:spPr>
            <a:xfrm>
              <a:off x="5677707" y="2372258"/>
              <a:ext cx="635" cy="635"/>
            </a:xfrm>
            <a:custGeom>
              <a:avLst/>
              <a:gdLst/>
              <a:ahLst/>
              <a:cxnLst/>
              <a:rect l="l" t="t" r="r" b="b"/>
              <a:pathLst>
                <a:path w="635" h="635">
                  <a:moveTo>
                    <a:pt x="190" y="0"/>
                  </a:moveTo>
                  <a:lnTo>
                    <a:pt x="12" y="63"/>
                  </a:lnTo>
                </a:path>
                <a:path w="635" h="635">
                  <a:moveTo>
                    <a:pt x="190" y="0"/>
                  </a:moveTo>
                  <a:lnTo>
                    <a:pt x="0" y="63"/>
                  </a:lnTo>
                </a:path>
              </a:pathLst>
            </a:custGeom>
            <a:ln w="3175">
              <a:solidFill>
                <a:srgbClr val="231F20"/>
              </a:solidFill>
            </a:ln>
          </p:spPr>
          <p:txBody>
            <a:bodyPr wrap="square" lIns="0" tIns="0" rIns="0" bIns="0" rtlCol="0"/>
            <a:lstStyle/>
            <a:p/>
          </p:txBody>
        </p:sp>
        <p:sp>
          <p:nvSpPr>
            <p:cNvPr id="8182" name="object 8182" descr=""/>
            <p:cNvSpPr/>
            <p:nvPr/>
          </p:nvSpPr>
          <p:spPr>
            <a:xfrm>
              <a:off x="5679081" y="2362552"/>
              <a:ext cx="635" cy="635"/>
            </a:xfrm>
            <a:custGeom>
              <a:avLst/>
              <a:gdLst/>
              <a:ahLst/>
              <a:cxnLst/>
              <a:rect l="l" t="t" r="r" b="b"/>
              <a:pathLst>
                <a:path w="635" h="635">
                  <a:moveTo>
                    <a:pt x="50" y="330"/>
                  </a:moveTo>
                  <a:lnTo>
                    <a:pt x="38" y="101"/>
                  </a:lnTo>
                </a:path>
                <a:path w="635" h="635">
                  <a:moveTo>
                    <a:pt x="50" y="330"/>
                  </a:moveTo>
                  <a:lnTo>
                    <a:pt x="38" y="101"/>
                  </a:lnTo>
                </a:path>
              </a:pathLst>
            </a:custGeom>
            <a:ln w="3175">
              <a:solidFill>
                <a:srgbClr val="231F20"/>
              </a:solidFill>
            </a:ln>
          </p:spPr>
          <p:txBody>
            <a:bodyPr wrap="square" lIns="0" tIns="0" rIns="0" bIns="0" rtlCol="0"/>
            <a:lstStyle/>
            <a:p/>
          </p:txBody>
        </p:sp>
        <p:sp>
          <p:nvSpPr>
            <p:cNvPr id="8183" name="object 8183" descr=""/>
            <p:cNvSpPr/>
            <p:nvPr/>
          </p:nvSpPr>
          <p:spPr>
            <a:xfrm>
              <a:off x="5677903" y="2372245"/>
              <a:ext cx="635" cy="635"/>
            </a:xfrm>
            <a:custGeom>
              <a:avLst/>
              <a:gdLst/>
              <a:ahLst/>
              <a:cxnLst/>
              <a:rect l="l" t="t" r="r" b="b"/>
              <a:pathLst>
                <a:path w="635" h="635">
                  <a:moveTo>
                    <a:pt x="76" y="0"/>
                  </a:moveTo>
                </a:path>
              </a:pathLst>
            </a:custGeom>
            <a:ln w="3175">
              <a:solidFill>
                <a:srgbClr val="231F20"/>
              </a:solidFill>
            </a:ln>
          </p:spPr>
          <p:txBody>
            <a:bodyPr wrap="square" lIns="0" tIns="0" rIns="0" bIns="0" rtlCol="0"/>
            <a:lstStyle/>
            <a:p/>
          </p:txBody>
        </p:sp>
        <p:sp>
          <p:nvSpPr>
            <p:cNvPr id="8184" name="object 8184" descr=""/>
            <p:cNvSpPr/>
            <p:nvPr/>
          </p:nvSpPr>
          <p:spPr>
            <a:xfrm>
              <a:off x="5678027" y="2372506"/>
              <a:ext cx="635" cy="0"/>
            </a:xfrm>
            <a:custGeom>
              <a:avLst/>
              <a:gdLst/>
              <a:ahLst/>
              <a:cxnLst/>
              <a:rect l="l" t="t" r="r" b="b"/>
              <a:pathLst>
                <a:path w="635" h="0">
                  <a:moveTo>
                    <a:pt x="38" y="0"/>
                  </a:moveTo>
                  <a:lnTo>
                    <a:pt x="0" y="0"/>
                  </a:lnTo>
                </a:path>
                <a:path w="635" h="0">
                  <a:moveTo>
                    <a:pt x="38" y="0"/>
                  </a:moveTo>
                  <a:lnTo>
                    <a:pt x="0" y="0"/>
                  </a:lnTo>
                </a:path>
              </a:pathLst>
            </a:custGeom>
            <a:ln w="3175">
              <a:solidFill>
                <a:srgbClr val="231F20"/>
              </a:solidFill>
            </a:ln>
          </p:spPr>
          <p:txBody>
            <a:bodyPr wrap="square" lIns="0" tIns="0" rIns="0" bIns="0" rtlCol="0"/>
            <a:lstStyle/>
            <a:p/>
          </p:txBody>
        </p:sp>
        <p:sp>
          <p:nvSpPr>
            <p:cNvPr id="8185" name="object 8185" descr=""/>
            <p:cNvSpPr/>
            <p:nvPr/>
          </p:nvSpPr>
          <p:spPr>
            <a:xfrm>
              <a:off x="5678704" y="2362100"/>
              <a:ext cx="635" cy="635"/>
            </a:xfrm>
            <a:custGeom>
              <a:avLst/>
              <a:gdLst/>
              <a:ahLst/>
              <a:cxnLst/>
              <a:rect l="l" t="t" r="r" b="b"/>
              <a:pathLst>
                <a:path w="635" h="635">
                  <a:moveTo>
                    <a:pt x="25" y="38"/>
                  </a:moveTo>
                  <a:lnTo>
                    <a:pt x="12" y="0"/>
                  </a:lnTo>
                </a:path>
                <a:path w="635" h="635">
                  <a:moveTo>
                    <a:pt x="25" y="38"/>
                  </a:moveTo>
                </a:path>
              </a:pathLst>
            </a:custGeom>
            <a:ln w="3175">
              <a:solidFill>
                <a:srgbClr val="231F20"/>
              </a:solidFill>
            </a:ln>
          </p:spPr>
          <p:txBody>
            <a:bodyPr wrap="square" lIns="0" tIns="0" rIns="0" bIns="0" rtlCol="0"/>
            <a:lstStyle/>
            <a:p/>
          </p:txBody>
        </p:sp>
        <p:sp>
          <p:nvSpPr>
            <p:cNvPr id="8186" name="object 8186" descr=""/>
            <p:cNvSpPr/>
            <p:nvPr/>
          </p:nvSpPr>
          <p:spPr>
            <a:xfrm>
              <a:off x="5677358" y="2372196"/>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187" name="object 8187" descr=""/>
            <p:cNvSpPr/>
            <p:nvPr/>
          </p:nvSpPr>
          <p:spPr>
            <a:xfrm>
              <a:off x="5679969" y="2372134"/>
              <a:ext cx="635" cy="635"/>
            </a:xfrm>
            <a:custGeom>
              <a:avLst/>
              <a:gdLst/>
              <a:ahLst/>
              <a:cxnLst/>
              <a:rect l="l" t="t" r="r" b="b"/>
              <a:pathLst>
                <a:path w="635" h="635">
                  <a:moveTo>
                    <a:pt x="12" y="0"/>
                  </a:moveTo>
                </a:path>
                <a:path w="635" h="635">
                  <a:moveTo>
                    <a:pt x="12" y="0"/>
                  </a:moveTo>
                </a:path>
              </a:pathLst>
            </a:custGeom>
            <a:ln w="3175">
              <a:solidFill>
                <a:srgbClr val="231F20"/>
              </a:solidFill>
            </a:ln>
          </p:spPr>
          <p:txBody>
            <a:bodyPr wrap="square" lIns="0" tIns="0" rIns="0" bIns="0" rtlCol="0"/>
            <a:lstStyle/>
            <a:p/>
          </p:txBody>
        </p:sp>
        <p:sp>
          <p:nvSpPr>
            <p:cNvPr id="8188" name="object 8188" descr=""/>
            <p:cNvSpPr/>
            <p:nvPr/>
          </p:nvSpPr>
          <p:spPr>
            <a:xfrm>
              <a:off x="5676974" y="2372270"/>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8189" name="object 8189" descr=""/>
            <p:cNvSpPr/>
            <p:nvPr/>
          </p:nvSpPr>
          <p:spPr>
            <a:xfrm>
              <a:off x="5675387" y="237208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190" name="object 8190" descr=""/>
            <p:cNvSpPr/>
            <p:nvPr/>
          </p:nvSpPr>
          <p:spPr>
            <a:xfrm>
              <a:off x="5675635" y="2372196"/>
              <a:ext cx="635" cy="635"/>
            </a:xfrm>
            <a:custGeom>
              <a:avLst/>
              <a:gdLst/>
              <a:ahLst/>
              <a:cxnLst/>
              <a:rect l="l" t="t" r="r" b="b"/>
              <a:pathLst>
                <a:path w="635" h="635">
                  <a:moveTo>
                    <a:pt x="12" y="0"/>
                  </a:moveTo>
                  <a:lnTo>
                    <a:pt x="0" y="25"/>
                  </a:lnTo>
                </a:path>
              </a:pathLst>
            </a:custGeom>
            <a:ln w="3175">
              <a:solidFill>
                <a:srgbClr val="231F20"/>
              </a:solidFill>
            </a:ln>
          </p:spPr>
          <p:txBody>
            <a:bodyPr wrap="square" lIns="0" tIns="0" rIns="0" bIns="0" rtlCol="0"/>
            <a:lstStyle/>
            <a:p/>
          </p:txBody>
        </p:sp>
        <p:sp>
          <p:nvSpPr>
            <p:cNvPr id="8191" name="object 8191" descr=""/>
            <p:cNvSpPr/>
            <p:nvPr/>
          </p:nvSpPr>
          <p:spPr>
            <a:xfrm>
              <a:off x="5680309" y="2371960"/>
              <a:ext cx="635" cy="0"/>
            </a:xfrm>
            <a:custGeom>
              <a:avLst/>
              <a:gdLst/>
              <a:ahLst/>
              <a:cxnLst/>
              <a:rect l="l" t="t" r="r" b="b"/>
              <a:pathLst>
                <a:path w="635" h="0">
                  <a:moveTo>
                    <a:pt x="38" y="0"/>
                  </a:moveTo>
                  <a:lnTo>
                    <a:pt x="0" y="0"/>
                  </a:lnTo>
                </a:path>
                <a:path w="635" h="0">
                  <a:moveTo>
                    <a:pt x="38" y="0"/>
                  </a:moveTo>
                  <a:lnTo>
                    <a:pt x="0" y="0"/>
                  </a:lnTo>
                </a:path>
              </a:pathLst>
            </a:custGeom>
            <a:ln w="3175">
              <a:solidFill>
                <a:srgbClr val="231F20"/>
              </a:solidFill>
            </a:ln>
          </p:spPr>
          <p:txBody>
            <a:bodyPr wrap="square" lIns="0" tIns="0" rIns="0" bIns="0" rtlCol="0"/>
            <a:lstStyle/>
            <a:p/>
          </p:txBody>
        </p:sp>
        <p:sp>
          <p:nvSpPr>
            <p:cNvPr id="8192" name="object 8192" descr=""/>
            <p:cNvSpPr/>
            <p:nvPr/>
          </p:nvSpPr>
          <p:spPr>
            <a:xfrm>
              <a:off x="5677427" y="237199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193" name="object 8193" descr=""/>
            <p:cNvSpPr/>
            <p:nvPr/>
          </p:nvSpPr>
          <p:spPr>
            <a:xfrm>
              <a:off x="5675045" y="2370885"/>
              <a:ext cx="635" cy="635"/>
            </a:xfrm>
            <a:custGeom>
              <a:avLst/>
              <a:gdLst/>
              <a:ahLst/>
              <a:cxnLst/>
              <a:rect l="l" t="t" r="r" b="b"/>
              <a:pathLst>
                <a:path w="635" h="635">
                  <a:moveTo>
                    <a:pt x="292" y="355"/>
                  </a:moveTo>
                  <a:lnTo>
                    <a:pt x="279" y="177"/>
                  </a:lnTo>
                  <a:lnTo>
                    <a:pt x="0" y="0"/>
                  </a:lnTo>
                </a:path>
              </a:pathLst>
            </a:custGeom>
            <a:ln w="3175">
              <a:solidFill>
                <a:srgbClr val="231F20"/>
              </a:solidFill>
            </a:ln>
          </p:spPr>
          <p:txBody>
            <a:bodyPr wrap="square" lIns="0" tIns="0" rIns="0" bIns="0" rtlCol="0"/>
            <a:lstStyle/>
            <a:p/>
          </p:txBody>
        </p:sp>
        <p:sp>
          <p:nvSpPr>
            <p:cNvPr id="8194" name="object 8194" descr=""/>
            <p:cNvSpPr/>
            <p:nvPr/>
          </p:nvSpPr>
          <p:spPr>
            <a:xfrm>
              <a:off x="5677427" y="2371998"/>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195" name="object 8195" descr=""/>
            <p:cNvSpPr/>
            <p:nvPr/>
          </p:nvSpPr>
          <p:spPr>
            <a:xfrm>
              <a:off x="5675845" y="2371985"/>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196" name="object 8196" descr=""/>
            <p:cNvSpPr/>
            <p:nvPr/>
          </p:nvSpPr>
          <p:spPr>
            <a:xfrm>
              <a:off x="5675969" y="2371960"/>
              <a:ext cx="635" cy="0"/>
            </a:xfrm>
            <a:custGeom>
              <a:avLst/>
              <a:gdLst/>
              <a:ahLst/>
              <a:cxnLst/>
              <a:rect l="l" t="t" r="r" b="b"/>
              <a:pathLst>
                <a:path w="635" h="0">
                  <a:moveTo>
                    <a:pt x="50" y="0"/>
                  </a:moveTo>
                  <a:lnTo>
                    <a:pt x="0" y="0"/>
                  </a:lnTo>
                </a:path>
              </a:pathLst>
            </a:custGeom>
            <a:ln w="3175">
              <a:solidFill>
                <a:srgbClr val="231F20"/>
              </a:solidFill>
            </a:ln>
          </p:spPr>
          <p:txBody>
            <a:bodyPr wrap="square" lIns="0" tIns="0" rIns="0" bIns="0" rtlCol="0"/>
            <a:lstStyle/>
            <a:p/>
          </p:txBody>
        </p:sp>
        <p:sp>
          <p:nvSpPr>
            <p:cNvPr id="8197" name="object 8197" descr=""/>
            <p:cNvSpPr/>
            <p:nvPr/>
          </p:nvSpPr>
          <p:spPr>
            <a:xfrm>
              <a:off x="5678759" y="2372096"/>
              <a:ext cx="635" cy="635"/>
            </a:xfrm>
            <a:custGeom>
              <a:avLst/>
              <a:gdLst/>
              <a:ahLst/>
              <a:cxnLst/>
              <a:rect l="l" t="t" r="r" b="b"/>
              <a:pathLst>
                <a:path w="635" h="635">
                  <a:moveTo>
                    <a:pt x="38" y="50"/>
                  </a:moveTo>
                </a:path>
              </a:pathLst>
            </a:custGeom>
            <a:ln w="3175">
              <a:solidFill>
                <a:srgbClr val="231F20"/>
              </a:solidFill>
            </a:ln>
          </p:spPr>
          <p:txBody>
            <a:bodyPr wrap="square" lIns="0" tIns="0" rIns="0" bIns="0" rtlCol="0"/>
            <a:lstStyle/>
            <a:p/>
          </p:txBody>
        </p:sp>
        <p:sp>
          <p:nvSpPr>
            <p:cNvPr id="8198" name="object 8198" descr=""/>
            <p:cNvSpPr/>
            <p:nvPr/>
          </p:nvSpPr>
          <p:spPr>
            <a:xfrm>
              <a:off x="5684546" y="2414054"/>
              <a:ext cx="0" cy="635"/>
            </a:xfrm>
            <a:custGeom>
              <a:avLst/>
              <a:gdLst/>
              <a:ahLst/>
              <a:cxnLst/>
              <a:rect l="l" t="t" r="r" b="b"/>
              <a:pathLst>
                <a:path w="0" h="635">
                  <a:moveTo>
                    <a:pt x="0" y="0"/>
                  </a:moveTo>
                  <a:lnTo>
                    <a:pt x="0" y="165"/>
                  </a:lnTo>
                </a:path>
              </a:pathLst>
            </a:custGeom>
            <a:ln w="3175">
              <a:solidFill>
                <a:srgbClr val="231F20"/>
              </a:solidFill>
            </a:ln>
          </p:spPr>
          <p:txBody>
            <a:bodyPr wrap="square" lIns="0" tIns="0" rIns="0" bIns="0" rtlCol="0"/>
            <a:lstStyle/>
            <a:p/>
          </p:txBody>
        </p:sp>
        <p:sp>
          <p:nvSpPr>
            <p:cNvPr id="8199" name="object 8199" descr=""/>
            <p:cNvSpPr/>
            <p:nvPr/>
          </p:nvSpPr>
          <p:spPr>
            <a:xfrm>
              <a:off x="5684553" y="2414289"/>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8200" name="object 8200" descr=""/>
            <p:cNvSpPr/>
            <p:nvPr/>
          </p:nvSpPr>
          <p:spPr>
            <a:xfrm>
              <a:off x="5686717" y="2413992"/>
              <a:ext cx="0" cy="635"/>
            </a:xfrm>
            <a:custGeom>
              <a:avLst/>
              <a:gdLst/>
              <a:ahLst/>
              <a:cxnLst/>
              <a:rect l="l" t="t" r="r" b="b"/>
              <a:pathLst>
                <a:path w="0" h="635">
                  <a:moveTo>
                    <a:pt x="0" y="0"/>
                  </a:moveTo>
                  <a:lnTo>
                    <a:pt x="0" y="139"/>
                  </a:lnTo>
                </a:path>
              </a:pathLst>
            </a:custGeom>
            <a:ln w="3175">
              <a:solidFill>
                <a:srgbClr val="231F20"/>
              </a:solidFill>
            </a:ln>
          </p:spPr>
          <p:txBody>
            <a:bodyPr wrap="square" lIns="0" tIns="0" rIns="0" bIns="0" rtlCol="0"/>
            <a:lstStyle/>
            <a:p/>
          </p:txBody>
        </p:sp>
        <p:sp>
          <p:nvSpPr>
            <p:cNvPr id="8201" name="object 8201" descr=""/>
            <p:cNvSpPr/>
            <p:nvPr/>
          </p:nvSpPr>
          <p:spPr>
            <a:xfrm>
              <a:off x="5696868" y="2391049"/>
              <a:ext cx="3175" cy="3175"/>
            </a:xfrm>
            <a:custGeom>
              <a:avLst/>
              <a:gdLst/>
              <a:ahLst/>
              <a:cxnLst/>
              <a:rect l="l" t="t" r="r" b="b"/>
              <a:pathLst>
                <a:path w="3175" h="3175">
                  <a:moveTo>
                    <a:pt x="0" y="2565"/>
                  </a:moveTo>
                  <a:lnTo>
                    <a:pt x="1422" y="2565"/>
                  </a:lnTo>
                  <a:lnTo>
                    <a:pt x="2578" y="1409"/>
                  </a:lnTo>
                  <a:lnTo>
                    <a:pt x="2578" y="0"/>
                  </a:lnTo>
                </a:path>
              </a:pathLst>
            </a:custGeom>
            <a:ln w="3175">
              <a:solidFill>
                <a:srgbClr val="231F20"/>
              </a:solidFill>
            </a:ln>
          </p:spPr>
          <p:txBody>
            <a:bodyPr wrap="square" lIns="0" tIns="0" rIns="0" bIns="0" rtlCol="0"/>
            <a:lstStyle/>
            <a:p/>
          </p:txBody>
        </p:sp>
        <p:sp>
          <p:nvSpPr>
            <p:cNvPr id="8202" name="object 8202" descr=""/>
            <p:cNvSpPr/>
            <p:nvPr/>
          </p:nvSpPr>
          <p:spPr>
            <a:xfrm>
              <a:off x="5686717" y="2413992"/>
              <a:ext cx="0" cy="635"/>
            </a:xfrm>
            <a:custGeom>
              <a:avLst/>
              <a:gdLst/>
              <a:ahLst/>
              <a:cxnLst/>
              <a:rect l="l" t="t" r="r" b="b"/>
              <a:pathLst>
                <a:path w="0" h="635">
                  <a:moveTo>
                    <a:pt x="0" y="0"/>
                  </a:moveTo>
                </a:path>
                <a:path w="0" h="635">
                  <a:moveTo>
                    <a:pt x="0" y="0"/>
                  </a:moveTo>
                </a:path>
              </a:pathLst>
            </a:custGeom>
            <a:ln w="3175">
              <a:solidFill>
                <a:srgbClr val="231F20"/>
              </a:solidFill>
            </a:ln>
          </p:spPr>
          <p:txBody>
            <a:bodyPr wrap="square" lIns="0" tIns="0" rIns="0" bIns="0" rtlCol="0"/>
            <a:lstStyle/>
            <a:p/>
          </p:txBody>
        </p:sp>
        <p:sp>
          <p:nvSpPr>
            <p:cNvPr id="8203" name="object 8203" descr=""/>
            <p:cNvSpPr/>
            <p:nvPr/>
          </p:nvSpPr>
          <p:spPr>
            <a:xfrm>
              <a:off x="5687044" y="2413557"/>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204" name="object 8204" descr=""/>
            <p:cNvSpPr/>
            <p:nvPr/>
          </p:nvSpPr>
          <p:spPr>
            <a:xfrm>
              <a:off x="5687039" y="241451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205" name="object 8205" descr=""/>
            <p:cNvSpPr/>
            <p:nvPr/>
          </p:nvSpPr>
          <p:spPr>
            <a:xfrm>
              <a:off x="5685938" y="2381745"/>
              <a:ext cx="635" cy="635"/>
            </a:xfrm>
            <a:custGeom>
              <a:avLst/>
              <a:gdLst/>
              <a:ahLst/>
              <a:cxnLst/>
              <a:rect l="l" t="t" r="r" b="b"/>
              <a:pathLst>
                <a:path w="635" h="635">
                  <a:moveTo>
                    <a:pt x="114" y="0"/>
                  </a:moveTo>
                </a:path>
              </a:pathLst>
            </a:custGeom>
            <a:ln w="3175">
              <a:solidFill>
                <a:srgbClr val="231F20"/>
              </a:solidFill>
            </a:ln>
          </p:spPr>
          <p:txBody>
            <a:bodyPr wrap="square" lIns="0" tIns="0" rIns="0" bIns="0" rtlCol="0"/>
            <a:lstStyle/>
            <a:p/>
          </p:txBody>
        </p:sp>
        <p:sp>
          <p:nvSpPr>
            <p:cNvPr id="8206" name="object 8206" descr=""/>
            <p:cNvSpPr/>
            <p:nvPr/>
          </p:nvSpPr>
          <p:spPr>
            <a:xfrm>
              <a:off x="5686268" y="2381721"/>
              <a:ext cx="635" cy="0"/>
            </a:xfrm>
            <a:custGeom>
              <a:avLst/>
              <a:gdLst/>
              <a:ahLst/>
              <a:cxnLst/>
              <a:rect l="l" t="t" r="r" b="b"/>
              <a:pathLst>
                <a:path w="635" h="0">
                  <a:moveTo>
                    <a:pt x="50" y="0"/>
                  </a:moveTo>
                  <a:lnTo>
                    <a:pt x="0" y="0"/>
                  </a:lnTo>
                </a:path>
                <a:path w="635" h="0">
                  <a:moveTo>
                    <a:pt x="50" y="0"/>
                  </a:moveTo>
                  <a:lnTo>
                    <a:pt x="0" y="0"/>
                  </a:lnTo>
                </a:path>
              </a:pathLst>
            </a:custGeom>
            <a:ln w="3175">
              <a:solidFill>
                <a:srgbClr val="231F20"/>
              </a:solidFill>
            </a:ln>
          </p:spPr>
          <p:txBody>
            <a:bodyPr wrap="square" lIns="0" tIns="0" rIns="0" bIns="0" rtlCol="0"/>
            <a:lstStyle/>
            <a:p/>
          </p:txBody>
        </p:sp>
        <p:sp>
          <p:nvSpPr>
            <p:cNvPr id="8207" name="object 8207" descr=""/>
            <p:cNvSpPr/>
            <p:nvPr/>
          </p:nvSpPr>
          <p:spPr>
            <a:xfrm>
              <a:off x="5686437" y="2383726"/>
              <a:ext cx="0" cy="635"/>
            </a:xfrm>
            <a:custGeom>
              <a:avLst/>
              <a:gdLst/>
              <a:ahLst/>
              <a:cxnLst/>
              <a:rect l="l" t="t" r="r" b="b"/>
              <a:pathLst>
                <a:path w="0" h="635">
                  <a:moveTo>
                    <a:pt x="0" y="165"/>
                  </a:moveTo>
                  <a:lnTo>
                    <a:pt x="0" y="0"/>
                  </a:lnTo>
                </a:path>
              </a:pathLst>
            </a:custGeom>
            <a:ln w="3175">
              <a:solidFill>
                <a:srgbClr val="231F20"/>
              </a:solidFill>
            </a:ln>
          </p:spPr>
          <p:txBody>
            <a:bodyPr wrap="square" lIns="0" tIns="0" rIns="0" bIns="0" rtlCol="0"/>
            <a:lstStyle/>
            <a:p/>
          </p:txBody>
        </p:sp>
        <p:sp>
          <p:nvSpPr>
            <p:cNvPr id="8208" name="object 8208" descr=""/>
            <p:cNvSpPr/>
            <p:nvPr/>
          </p:nvSpPr>
          <p:spPr>
            <a:xfrm>
              <a:off x="5686413" y="2383888"/>
              <a:ext cx="635" cy="635"/>
            </a:xfrm>
            <a:custGeom>
              <a:avLst/>
              <a:gdLst/>
              <a:ahLst/>
              <a:cxnLst/>
              <a:rect l="l" t="t" r="r" b="b"/>
              <a:pathLst>
                <a:path w="635" h="635">
                  <a:moveTo>
                    <a:pt x="0" y="177"/>
                  </a:moveTo>
                  <a:lnTo>
                    <a:pt x="25" y="0"/>
                  </a:lnTo>
                </a:path>
              </a:pathLst>
            </a:custGeom>
            <a:ln w="3175">
              <a:solidFill>
                <a:srgbClr val="231F20"/>
              </a:solidFill>
            </a:ln>
          </p:spPr>
          <p:txBody>
            <a:bodyPr wrap="square" lIns="0" tIns="0" rIns="0" bIns="0" rtlCol="0"/>
            <a:lstStyle/>
            <a:p/>
          </p:txBody>
        </p:sp>
        <p:sp>
          <p:nvSpPr>
            <p:cNvPr id="8209" name="object 8209" descr=""/>
            <p:cNvSpPr/>
            <p:nvPr/>
          </p:nvSpPr>
          <p:spPr>
            <a:xfrm>
              <a:off x="5686648" y="2384062"/>
              <a:ext cx="635" cy="635"/>
            </a:xfrm>
            <a:custGeom>
              <a:avLst/>
              <a:gdLst/>
              <a:ahLst/>
              <a:cxnLst/>
              <a:rect l="l" t="t" r="r" b="b"/>
              <a:pathLst>
                <a:path w="635" h="635">
                  <a:moveTo>
                    <a:pt x="0" y="165"/>
                  </a:moveTo>
                  <a:lnTo>
                    <a:pt x="38" y="0"/>
                  </a:lnTo>
                </a:path>
              </a:pathLst>
            </a:custGeom>
            <a:ln w="3175">
              <a:solidFill>
                <a:srgbClr val="231F20"/>
              </a:solidFill>
            </a:ln>
          </p:spPr>
          <p:txBody>
            <a:bodyPr wrap="square" lIns="0" tIns="0" rIns="0" bIns="0" rtlCol="0"/>
            <a:lstStyle/>
            <a:p/>
          </p:txBody>
        </p:sp>
        <p:sp>
          <p:nvSpPr>
            <p:cNvPr id="8210" name="object 8210" descr=""/>
            <p:cNvSpPr/>
            <p:nvPr/>
          </p:nvSpPr>
          <p:spPr>
            <a:xfrm>
              <a:off x="5685636" y="2384176"/>
              <a:ext cx="635" cy="635"/>
            </a:xfrm>
            <a:custGeom>
              <a:avLst/>
              <a:gdLst/>
              <a:ahLst/>
              <a:cxnLst/>
              <a:rect l="l" t="t" r="r" b="b"/>
              <a:pathLst>
                <a:path w="635" h="635">
                  <a:moveTo>
                    <a:pt x="38" y="0"/>
                  </a:moveTo>
                  <a:lnTo>
                    <a:pt x="12" y="152"/>
                  </a:lnTo>
                </a:path>
              </a:pathLst>
            </a:custGeom>
            <a:ln w="3175">
              <a:solidFill>
                <a:srgbClr val="231F20"/>
              </a:solidFill>
            </a:ln>
          </p:spPr>
          <p:txBody>
            <a:bodyPr wrap="square" lIns="0" tIns="0" rIns="0" bIns="0" rtlCol="0"/>
            <a:lstStyle/>
            <a:p/>
          </p:txBody>
        </p:sp>
        <p:sp>
          <p:nvSpPr>
            <p:cNvPr id="8211" name="object 8211" descr=""/>
            <p:cNvSpPr/>
            <p:nvPr/>
          </p:nvSpPr>
          <p:spPr>
            <a:xfrm>
              <a:off x="5686971" y="2381744"/>
              <a:ext cx="635" cy="635"/>
            </a:xfrm>
            <a:custGeom>
              <a:avLst/>
              <a:gdLst/>
              <a:ahLst/>
              <a:cxnLst/>
              <a:rect l="l" t="t" r="r" b="b"/>
              <a:pathLst>
                <a:path w="635" h="635">
                  <a:moveTo>
                    <a:pt x="12" y="88"/>
                  </a:moveTo>
                  <a:lnTo>
                    <a:pt x="12" y="0"/>
                  </a:lnTo>
                </a:path>
                <a:path w="635" h="635">
                  <a:moveTo>
                    <a:pt x="12" y="88"/>
                  </a:moveTo>
                </a:path>
              </a:pathLst>
            </a:custGeom>
            <a:ln w="3175">
              <a:solidFill>
                <a:srgbClr val="231F20"/>
              </a:solidFill>
            </a:ln>
          </p:spPr>
          <p:txBody>
            <a:bodyPr wrap="square" lIns="0" tIns="0" rIns="0" bIns="0" rtlCol="0"/>
            <a:lstStyle/>
            <a:p/>
          </p:txBody>
        </p:sp>
        <p:sp>
          <p:nvSpPr>
            <p:cNvPr id="8212" name="object 8212" descr=""/>
            <p:cNvSpPr/>
            <p:nvPr/>
          </p:nvSpPr>
          <p:spPr>
            <a:xfrm>
              <a:off x="5686710" y="2381744"/>
              <a:ext cx="0" cy="635"/>
            </a:xfrm>
            <a:custGeom>
              <a:avLst/>
              <a:gdLst/>
              <a:ahLst/>
              <a:cxnLst/>
              <a:rect l="l" t="t" r="r" b="b"/>
              <a:pathLst>
                <a:path w="0" h="635">
                  <a:moveTo>
                    <a:pt x="0" y="88"/>
                  </a:moveTo>
                  <a:lnTo>
                    <a:pt x="0" y="0"/>
                  </a:lnTo>
                </a:path>
              </a:pathLst>
            </a:custGeom>
            <a:ln w="3175">
              <a:solidFill>
                <a:srgbClr val="231F20"/>
              </a:solidFill>
            </a:ln>
          </p:spPr>
          <p:txBody>
            <a:bodyPr wrap="square" lIns="0" tIns="0" rIns="0" bIns="0" rtlCol="0"/>
            <a:lstStyle/>
            <a:p/>
          </p:txBody>
        </p:sp>
        <p:sp>
          <p:nvSpPr>
            <p:cNvPr id="8213" name="object 8213" descr=""/>
            <p:cNvSpPr/>
            <p:nvPr/>
          </p:nvSpPr>
          <p:spPr>
            <a:xfrm>
              <a:off x="5686958" y="2381557"/>
              <a:ext cx="635" cy="635"/>
            </a:xfrm>
            <a:custGeom>
              <a:avLst/>
              <a:gdLst/>
              <a:ahLst/>
              <a:cxnLst/>
              <a:rect l="l" t="t" r="r" b="b"/>
              <a:pathLst>
                <a:path w="635" h="635">
                  <a:moveTo>
                    <a:pt x="12" y="101"/>
                  </a:moveTo>
                </a:path>
              </a:pathLst>
            </a:custGeom>
            <a:ln w="3175">
              <a:solidFill>
                <a:srgbClr val="231F20"/>
              </a:solidFill>
            </a:ln>
          </p:spPr>
          <p:txBody>
            <a:bodyPr wrap="square" lIns="0" tIns="0" rIns="0" bIns="0" rtlCol="0"/>
            <a:lstStyle/>
            <a:p/>
          </p:txBody>
        </p:sp>
        <p:sp>
          <p:nvSpPr>
            <p:cNvPr id="8214" name="object 8214" descr=""/>
            <p:cNvSpPr/>
            <p:nvPr/>
          </p:nvSpPr>
          <p:spPr>
            <a:xfrm>
              <a:off x="5685880" y="2383724"/>
              <a:ext cx="635" cy="635"/>
            </a:xfrm>
            <a:custGeom>
              <a:avLst/>
              <a:gdLst/>
              <a:ahLst/>
              <a:cxnLst/>
              <a:rect l="l" t="t" r="r" b="b"/>
              <a:pathLst>
                <a:path w="635" h="635">
                  <a:moveTo>
                    <a:pt x="0" y="253"/>
                  </a:moveTo>
                  <a:lnTo>
                    <a:pt x="12" y="88"/>
                  </a:lnTo>
                </a:path>
              </a:pathLst>
            </a:custGeom>
            <a:ln w="3175">
              <a:solidFill>
                <a:srgbClr val="231F20"/>
              </a:solidFill>
            </a:ln>
          </p:spPr>
          <p:txBody>
            <a:bodyPr wrap="square" lIns="0" tIns="0" rIns="0" bIns="0" rtlCol="0"/>
            <a:lstStyle/>
            <a:p/>
          </p:txBody>
        </p:sp>
        <p:sp>
          <p:nvSpPr>
            <p:cNvPr id="8215" name="object 8215" descr=""/>
            <p:cNvSpPr/>
            <p:nvPr/>
          </p:nvSpPr>
          <p:spPr>
            <a:xfrm>
              <a:off x="5686698" y="2381618"/>
              <a:ext cx="635" cy="635"/>
            </a:xfrm>
            <a:custGeom>
              <a:avLst/>
              <a:gdLst/>
              <a:ahLst/>
              <a:cxnLst/>
              <a:rect l="l" t="t" r="r" b="b"/>
              <a:pathLst>
                <a:path w="635" h="635">
                  <a:moveTo>
                    <a:pt x="12" y="126"/>
                  </a:moveTo>
                </a:path>
              </a:pathLst>
            </a:custGeom>
            <a:ln w="3175">
              <a:solidFill>
                <a:srgbClr val="231F20"/>
              </a:solidFill>
            </a:ln>
          </p:spPr>
          <p:txBody>
            <a:bodyPr wrap="square" lIns="0" tIns="0" rIns="0" bIns="0" rtlCol="0"/>
            <a:lstStyle/>
            <a:p/>
          </p:txBody>
        </p:sp>
        <p:sp>
          <p:nvSpPr>
            <p:cNvPr id="8216" name="object 8216" descr=""/>
            <p:cNvSpPr/>
            <p:nvPr/>
          </p:nvSpPr>
          <p:spPr>
            <a:xfrm>
              <a:off x="5686418" y="2381608"/>
              <a:ext cx="635" cy="635"/>
            </a:xfrm>
            <a:custGeom>
              <a:avLst/>
              <a:gdLst/>
              <a:ahLst/>
              <a:cxnLst/>
              <a:rect l="l" t="t" r="r" b="b"/>
              <a:pathLst>
                <a:path w="635" h="635">
                  <a:moveTo>
                    <a:pt x="12" y="50"/>
                  </a:moveTo>
                </a:path>
              </a:pathLst>
            </a:custGeom>
            <a:ln w="3175">
              <a:solidFill>
                <a:srgbClr val="231F20"/>
              </a:solidFill>
            </a:ln>
          </p:spPr>
          <p:txBody>
            <a:bodyPr wrap="square" lIns="0" tIns="0" rIns="0" bIns="0" rtlCol="0"/>
            <a:lstStyle/>
            <a:p/>
          </p:txBody>
        </p:sp>
        <p:sp>
          <p:nvSpPr>
            <p:cNvPr id="8217" name="object 8217" descr=""/>
            <p:cNvSpPr/>
            <p:nvPr/>
          </p:nvSpPr>
          <p:spPr>
            <a:xfrm>
              <a:off x="5685897" y="2384586"/>
              <a:ext cx="0" cy="635"/>
            </a:xfrm>
            <a:custGeom>
              <a:avLst/>
              <a:gdLst/>
              <a:ahLst/>
              <a:cxnLst/>
              <a:rect l="l" t="t" r="r" b="b"/>
              <a:pathLst>
                <a:path w="0" h="635">
                  <a:moveTo>
                    <a:pt x="0" y="0"/>
                  </a:moveTo>
                </a:path>
                <a:path w="0" h="635">
                  <a:moveTo>
                    <a:pt x="0" y="0"/>
                  </a:moveTo>
                </a:path>
              </a:pathLst>
            </a:custGeom>
            <a:ln w="3175">
              <a:solidFill>
                <a:srgbClr val="231F20"/>
              </a:solidFill>
            </a:ln>
          </p:spPr>
          <p:txBody>
            <a:bodyPr wrap="square" lIns="0" tIns="0" rIns="0" bIns="0" rtlCol="0"/>
            <a:lstStyle/>
            <a:p/>
          </p:txBody>
        </p:sp>
        <p:sp>
          <p:nvSpPr>
            <p:cNvPr id="8218" name="object 8218" descr=""/>
            <p:cNvSpPr/>
            <p:nvPr/>
          </p:nvSpPr>
          <p:spPr>
            <a:xfrm>
              <a:off x="5686394" y="2384684"/>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8219" name="object 8219" descr=""/>
            <p:cNvSpPr/>
            <p:nvPr/>
          </p:nvSpPr>
          <p:spPr>
            <a:xfrm>
              <a:off x="5685897" y="2384647"/>
              <a:ext cx="635" cy="635"/>
            </a:xfrm>
            <a:custGeom>
              <a:avLst/>
              <a:gdLst/>
              <a:ahLst/>
              <a:cxnLst/>
              <a:rect l="l" t="t" r="r" b="b"/>
              <a:pathLst>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8220" name="object 8220" descr=""/>
            <p:cNvSpPr/>
            <p:nvPr/>
          </p:nvSpPr>
          <p:spPr>
            <a:xfrm>
              <a:off x="5684638" y="2375272"/>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8221" name="object 8221" descr=""/>
            <p:cNvSpPr/>
            <p:nvPr/>
          </p:nvSpPr>
          <p:spPr>
            <a:xfrm>
              <a:off x="5684593" y="2374763"/>
              <a:ext cx="635" cy="635"/>
            </a:xfrm>
            <a:custGeom>
              <a:avLst/>
              <a:gdLst/>
              <a:ahLst/>
              <a:cxnLst/>
              <a:rect l="l" t="t" r="r" b="b"/>
              <a:pathLst>
                <a:path w="635" h="635">
                  <a:moveTo>
                    <a:pt x="101" y="0"/>
                  </a:moveTo>
                </a:path>
                <a:path w="635" h="635">
                  <a:moveTo>
                    <a:pt x="101" y="0"/>
                  </a:moveTo>
                </a:path>
              </a:pathLst>
            </a:custGeom>
            <a:ln w="3175">
              <a:solidFill>
                <a:srgbClr val="231F20"/>
              </a:solidFill>
            </a:ln>
          </p:spPr>
          <p:txBody>
            <a:bodyPr wrap="square" lIns="0" tIns="0" rIns="0" bIns="0" rtlCol="0"/>
            <a:lstStyle/>
            <a:p/>
          </p:txBody>
        </p:sp>
        <p:sp>
          <p:nvSpPr>
            <p:cNvPr id="8222" name="object 8222" descr=""/>
            <p:cNvSpPr/>
            <p:nvPr/>
          </p:nvSpPr>
          <p:spPr>
            <a:xfrm>
              <a:off x="5685594" y="2375034"/>
              <a:ext cx="635" cy="635"/>
            </a:xfrm>
            <a:custGeom>
              <a:avLst/>
              <a:gdLst/>
              <a:ahLst/>
              <a:cxnLst/>
              <a:rect l="l" t="t" r="r" b="b"/>
              <a:pathLst>
                <a:path w="635" h="635">
                  <a:moveTo>
                    <a:pt x="12" y="76"/>
                  </a:moveTo>
                </a:path>
              </a:pathLst>
            </a:custGeom>
            <a:ln w="3175">
              <a:solidFill>
                <a:srgbClr val="231F20"/>
              </a:solidFill>
            </a:ln>
          </p:spPr>
          <p:txBody>
            <a:bodyPr wrap="square" lIns="0" tIns="0" rIns="0" bIns="0" rtlCol="0"/>
            <a:lstStyle/>
            <a:p/>
          </p:txBody>
        </p:sp>
        <p:sp>
          <p:nvSpPr>
            <p:cNvPr id="8223" name="object 8223" descr=""/>
            <p:cNvSpPr/>
            <p:nvPr/>
          </p:nvSpPr>
          <p:spPr>
            <a:xfrm>
              <a:off x="5685054" y="2375034"/>
              <a:ext cx="635" cy="635"/>
            </a:xfrm>
            <a:custGeom>
              <a:avLst/>
              <a:gdLst/>
              <a:ahLst/>
              <a:cxnLst/>
              <a:rect l="l" t="t" r="r" b="b"/>
              <a:pathLst>
                <a:path w="635" h="635">
                  <a:moveTo>
                    <a:pt x="12" y="76"/>
                  </a:moveTo>
                  <a:lnTo>
                    <a:pt x="0" y="0"/>
                  </a:lnTo>
                </a:path>
              </a:pathLst>
            </a:custGeom>
            <a:ln w="3175">
              <a:solidFill>
                <a:srgbClr val="231F20"/>
              </a:solidFill>
            </a:ln>
          </p:spPr>
          <p:txBody>
            <a:bodyPr wrap="square" lIns="0" tIns="0" rIns="0" bIns="0" rtlCol="0"/>
            <a:lstStyle/>
            <a:p/>
          </p:txBody>
        </p:sp>
        <p:sp>
          <p:nvSpPr>
            <p:cNvPr id="8224" name="object 8224" descr=""/>
            <p:cNvSpPr/>
            <p:nvPr/>
          </p:nvSpPr>
          <p:spPr>
            <a:xfrm>
              <a:off x="5685569" y="2374959"/>
              <a:ext cx="635" cy="635"/>
            </a:xfrm>
            <a:custGeom>
              <a:avLst/>
              <a:gdLst/>
              <a:ahLst/>
              <a:cxnLst/>
              <a:rect l="l" t="t" r="r" b="b"/>
              <a:pathLst>
                <a:path w="635" h="635">
                  <a:moveTo>
                    <a:pt x="25" y="76"/>
                  </a:moveTo>
                </a:path>
              </a:pathLst>
            </a:custGeom>
            <a:ln w="3175">
              <a:solidFill>
                <a:srgbClr val="231F20"/>
              </a:solidFill>
            </a:ln>
          </p:spPr>
          <p:txBody>
            <a:bodyPr wrap="square" lIns="0" tIns="0" rIns="0" bIns="0" rtlCol="0"/>
            <a:lstStyle/>
            <a:p/>
          </p:txBody>
        </p:sp>
        <p:sp>
          <p:nvSpPr>
            <p:cNvPr id="8225" name="object 8225" descr=""/>
            <p:cNvSpPr/>
            <p:nvPr/>
          </p:nvSpPr>
          <p:spPr>
            <a:xfrm>
              <a:off x="5685022" y="2374947"/>
              <a:ext cx="635" cy="635"/>
            </a:xfrm>
            <a:custGeom>
              <a:avLst/>
              <a:gdLst/>
              <a:ahLst/>
              <a:cxnLst/>
              <a:rect l="l" t="t" r="r" b="b"/>
              <a:pathLst>
                <a:path w="635" h="635">
                  <a:moveTo>
                    <a:pt x="25" y="88"/>
                  </a:moveTo>
                </a:path>
              </a:pathLst>
            </a:custGeom>
            <a:ln w="3175">
              <a:solidFill>
                <a:srgbClr val="231F20"/>
              </a:solidFill>
            </a:ln>
          </p:spPr>
          <p:txBody>
            <a:bodyPr wrap="square" lIns="0" tIns="0" rIns="0" bIns="0" rtlCol="0"/>
            <a:lstStyle/>
            <a:p/>
          </p:txBody>
        </p:sp>
        <p:sp>
          <p:nvSpPr>
            <p:cNvPr id="8226" name="object 8226" descr=""/>
            <p:cNvSpPr/>
            <p:nvPr/>
          </p:nvSpPr>
          <p:spPr>
            <a:xfrm>
              <a:off x="5684917" y="2374689"/>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8227" name="object 8227" descr=""/>
            <p:cNvSpPr/>
            <p:nvPr/>
          </p:nvSpPr>
          <p:spPr>
            <a:xfrm>
              <a:off x="5691312" y="2383726"/>
              <a:ext cx="0" cy="635"/>
            </a:xfrm>
            <a:custGeom>
              <a:avLst/>
              <a:gdLst/>
              <a:ahLst/>
              <a:cxnLst/>
              <a:rect l="l" t="t" r="r" b="b"/>
              <a:pathLst>
                <a:path w="0" h="635">
                  <a:moveTo>
                    <a:pt x="0" y="165"/>
                  </a:moveTo>
                  <a:lnTo>
                    <a:pt x="0" y="0"/>
                  </a:lnTo>
                </a:path>
              </a:pathLst>
            </a:custGeom>
            <a:ln w="3175">
              <a:solidFill>
                <a:srgbClr val="231F20"/>
              </a:solidFill>
            </a:ln>
          </p:spPr>
          <p:txBody>
            <a:bodyPr wrap="square" lIns="0" tIns="0" rIns="0" bIns="0" rtlCol="0"/>
            <a:lstStyle/>
            <a:p/>
          </p:txBody>
        </p:sp>
        <p:sp>
          <p:nvSpPr>
            <p:cNvPr id="8228" name="object 8228" descr=""/>
            <p:cNvSpPr/>
            <p:nvPr/>
          </p:nvSpPr>
          <p:spPr>
            <a:xfrm>
              <a:off x="5691299" y="2383735"/>
              <a:ext cx="635" cy="635"/>
            </a:xfrm>
            <a:custGeom>
              <a:avLst/>
              <a:gdLst/>
              <a:ahLst/>
              <a:cxnLst/>
              <a:rect l="l" t="t" r="r" b="b"/>
              <a:pathLst>
                <a:path w="635" h="635">
                  <a:moveTo>
                    <a:pt x="0" y="317"/>
                  </a:moveTo>
                  <a:lnTo>
                    <a:pt x="12" y="101"/>
                  </a:lnTo>
                </a:path>
              </a:pathLst>
            </a:custGeom>
            <a:ln w="3175">
              <a:solidFill>
                <a:srgbClr val="231F20"/>
              </a:solidFill>
            </a:ln>
          </p:spPr>
          <p:txBody>
            <a:bodyPr wrap="square" lIns="0" tIns="0" rIns="0" bIns="0" rtlCol="0"/>
            <a:lstStyle/>
            <a:p/>
          </p:txBody>
        </p:sp>
        <p:sp>
          <p:nvSpPr>
            <p:cNvPr id="8229" name="object 8229" descr=""/>
            <p:cNvSpPr/>
            <p:nvPr/>
          </p:nvSpPr>
          <p:spPr>
            <a:xfrm>
              <a:off x="5691275" y="2383897"/>
              <a:ext cx="635" cy="635"/>
            </a:xfrm>
            <a:custGeom>
              <a:avLst/>
              <a:gdLst/>
              <a:ahLst/>
              <a:cxnLst/>
              <a:rect l="l" t="t" r="r" b="b"/>
              <a:pathLst>
                <a:path w="635" h="635">
                  <a:moveTo>
                    <a:pt x="0" y="330"/>
                  </a:moveTo>
                  <a:lnTo>
                    <a:pt x="25" y="101"/>
                  </a:lnTo>
                </a:path>
                <a:path w="635" h="635">
                  <a:moveTo>
                    <a:pt x="0" y="330"/>
                  </a:moveTo>
                  <a:lnTo>
                    <a:pt x="12" y="215"/>
                  </a:lnTo>
                </a:path>
                <a:path w="635" h="635">
                  <a:moveTo>
                    <a:pt x="0" y="330"/>
                  </a:moveTo>
                </a:path>
              </a:pathLst>
            </a:custGeom>
            <a:ln w="3175">
              <a:solidFill>
                <a:srgbClr val="231F20"/>
              </a:solidFill>
            </a:ln>
          </p:spPr>
          <p:txBody>
            <a:bodyPr wrap="square" lIns="0" tIns="0" rIns="0" bIns="0" rtlCol="0"/>
            <a:lstStyle/>
            <a:p/>
          </p:txBody>
        </p:sp>
        <p:sp>
          <p:nvSpPr>
            <p:cNvPr id="8230" name="object 8230" descr=""/>
            <p:cNvSpPr/>
            <p:nvPr/>
          </p:nvSpPr>
          <p:spPr>
            <a:xfrm>
              <a:off x="5687758" y="2384648"/>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231" name="object 8231" descr=""/>
            <p:cNvSpPr/>
            <p:nvPr/>
          </p:nvSpPr>
          <p:spPr>
            <a:xfrm>
              <a:off x="5687659" y="2384883"/>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232" name="object 8232" descr=""/>
            <p:cNvSpPr/>
            <p:nvPr/>
          </p:nvSpPr>
          <p:spPr>
            <a:xfrm>
              <a:off x="5686983" y="2383730"/>
              <a:ext cx="0" cy="635"/>
            </a:xfrm>
            <a:custGeom>
              <a:avLst/>
              <a:gdLst/>
              <a:ahLst/>
              <a:cxnLst/>
              <a:rect l="l" t="t" r="r" b="b"/>
              <a:pathLst>
                <a:path w="0" h="635">
                  <a:moveTo>
                    <a:pt x="0" y="0"/>
                  </a:moveTo>
                  <a:lnTo>
                    <a:pt x="0" y="165"/>
                  </a:lnTo>
                </a:path>
                <a:path w="0" h="635">
                  <a:moveTo>
                    <a:pt x="0" y="0"/>
                  </a:moveTo>
                  <a:lnTo>
                    <a:pt x="0" y="165"/>
                  </a:lnTo>
                </a:path>
              </a:pathLst>
            </a:custGeom>
            <a:ln w="3175">
              <a:solidFill>
                <a:srgbClr val="231F20"/>
              </a:solidFill>
            </a:ln>
          </p:spPr>
          <p:txBody>
            <a:bodyPr wrap="square" lIns="0" tIns="0" rIns="0" bIns="0" rtlCol="0"/>
            <a:lstStyle/>
            <a:p/>
          </p:txBody>
        </p:sp>
        <p:sp>
          <p:nvSpPr>
            <p:cNvPr id="8233" name="object 8233" descr=""/>
            <p:cNvSpPr/>
            <p:nvPr/>
          </p:nvSpPr>
          <p:spPr>
            <a:xfrm>
              <a:off x="5687628" y="238459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234" name="object 8234" descr=""/>
            <p:cNvSpPr/>
            <p:nvPr/>
          </p:nvSpPr>
          <p:spPr>
            <a:xfrm>
              <a:off x="5686990" y="2383891"/>
              <a:ext cx="635" cy="635"/>
            </a:xfrm>
            <a:custGeom>
              <a:avLst/>
              <a:gdLst/>
              <a:ahLst/>
              <a:cxnLst/>
              <a:rect l="l" t="t" r="r" b="b"/>
              <a:pathLst>
                <a:path w="635" h="635">
                  <a:moveTo>
                    <a:pt x="0" y="0"/>
                  </a:moveTo>
                  <a:lnTo>
                    <a:pt x="12" y="177"/>
                  </a:lnTo>
                </a:path>
              </a:pathLst>
            </a:custGeom>
            <a:ln w="3175">
              <a:solidFill>
                <a:srgbClr val="231F20"/>
              </a:solidFill>
            </a:ln>
          </p:spPr>
          <p:txBody>
            <a:bodyPr wrap="square" lIns="0" tIns="0" rIns="0" bIns="0" rtlCol="0"/>
            <a:lstStyle/>
            <a:p/>
          </p:txBody>
        </p:sp>
        <p:sp>
          <p:nvSpPr>
            <p:cNvPr id="8235" name="object 8235" descr=""/>
            <p:cNvSpPr/>
            <p:nvPr/>
          </p:nvSpPr>
          <p:spPr>
            <a:xfrm>
              <a:off x="5687007" y="2384065"/>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236" name="object 8236" descr=""/>
            <p:cNvSpPr/>
            <p:nvPr/>
          </p:nvSpPr>
          <p:spPr>
            <a:xfrm>
              <a:off x="5686990" y="2383891"/>
              <a:ext cx="635" cy="635"/>
            </a:xfrm>
            <a:custGeom>
              <a:avLst/>
              <a:gdLst/>
              <a:ahLst/>
              <a:cxnLst/>
              <a:rect l="l" t="t" r="r" b="b"/>
              <a:pathLst>
                <a:path w="635" h="635">
                  <a:moveTo>
                    <a:pt x="0" y="0"/>
                  </a:moveTo>
                  <a:lnTo>
                    <a:pt x="25" y="228"/>
                  </a:lnTo>
                </a:path>
              </a:pathLst>
            </a:custGeom>
            <a:ln w="3175">
              <a:solidFill>
                <a:srgbClr val="231F20"/>
              </a:solidFill>
            </a:ln>
          </p:spPr>
          <p:txBody>
            <a:bodyPr wrap="square" lIns="0" tIns="0" rIns="0" bIns="0" rtlCol="0"/>
            <a:lstStyle/>
            <a:p/>
          </p:txBody>
        </p:sp>
        <p:sp>
          <p:nvSpPr>
            <p:cNvPr id="8237" name="object 8237" descr=""/>
            <p:cNvSpPr/>
            <p:nvPr/>
          </p:nvSpPr>
          <p:spPr>
            <a:xfrm>
              <a:off x="5686753" y="238412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238" name="object 8238" descr=""/>
            <p:cNvSpPr/>
            <p:nvPr/>
          </p:nvSpPr>
          <p:spPr>
            <a:xfrm>
              <a:off x="5690759" y="2383724"/>
              <a:ext cx="635" cy="635"/>
            </a:xfrm>
            <a:custGeom>
              <a:avLst/>
              <a:gdLst/>
              <a:ahLst/>
              <a:cxnLst/>
              <a:rect l="l" t="t" r="r" b="b"/>
              <a:pathLst>
                <a:path w="635" h="635">
                  <a:moveTo>
                    <a:pt x="0" y="241"/>
                  </a:moveTo>
                  <a:lnTo>
                    <a:pt x="12" y="88"/>
                  </a:lnTo>
                </a:path>
              </a:pathLst>
            </a:custGeom>
            <a:ln w="3175">
              <a:solidFill>
                <a:srgbClr val="231F20"/>
              </a:solidFill>
            </a:ln>
          </p:spPr>
          <p:txBody>
            <a:bodyPr wrap="square" lIns="0" tIns="0" rIns="0" bIns="0" rtlCol="0"/>
            <a:lstStyle/>
            <a:p/>
          </p:txBody>
        </p:sp>
        <p:sp>
          <p:nvSpPr>
            <p:cNvPr id="8239" name="object 8239" descr=""/>
            <p:cNvSpPr/>
            <p:nvPr/>
          </p:nvSpPr>
          <p:spPr>
            <a:xfrm>
              <a:off x="5690867" y="2384150"/>
              <a:ext cx="635" cy="635"/>
            </a:xfrm>
            <a:custGeom>
              <a:avLst/>
              <a:gdLst/>
              <a:ahLst/>
              <a:cxnLst/>
              <a:rect l="l" t="t" r="r" b="b"/>
              <a:pathLst>
                <a:path w="635" h="635">
                  <a:moveTo>
                    <a:pt x="203" y="38"/>
                  </a:moveTo>
                  <a:lnTo>
                    <a:pt x="0" y="0"/>
                  </a:lnTo>
                </a:path>
                <a:path w="635" h="635">
                  <a:moveTo>
                    <a:pt x="203" y="38"/>
                  </a:moveTo>
                  <a:lnTo>
                    <a:pt x="0" y="0"/>
                  </a:lnTo>
                </a:path>
              </a:pathLst>
            </a:custGeom>
            <a:ln w="3175">
              <a:solidFill>
                <a:srgbClr val="231F20"/>
              </a:solidFill>
            </a:ln>
          </p:spPr>
          <p:txBody>
            <a:bodyPr wrap="square" lIns="0" tIns="0" rIns="0" bIns="0" rtlCol="0"/>
            <a:lstStyle/>
            <a:p/>
          </p:txBody>
        </p:sp>
        <p:sp>
          <p:nvSpPr>
            <p:cNvPr id="8240" name="object 8240" descr=""/>
            <p:cNvSpPr/>
            <p:nvPr/>
          </p:nvSpPr>
          <p:spPr>
            <a:xfrm>
              <a:off x="5691572" y="2381718"/>
              <a:ext cx="635" cy="635"/>
            </a:xfrm>
            <a:custGeom>
              <a:avLst/>
              <a:gdLst/>
              <a:ahLst/>
              <a:cxnLst/>
              <a:rect l="l" t="t" r="r" b="b"/>
              <a:pathLst>
                <a:path w="635" h="635">
                  <a:moveTo>
                    <a:pt x="12" y="114"/>
                  </a:moveTo>
                  <a:lnTo>
                    <a:pt x="12" y="25"/>
                  </a:lnTo>
                </a:path>
                <a:path w="635" h="635">
                  <a:moveTo>
                    <a:pt x="12" y="114"/>
                  </a:moveTo>
                </a:path>
              </a:pathLst>
            </a:custGeom>
            <a:ln w="3175">
              <a:solidFill>
                <a:srgbClr val="231F20"/>
              </a:solidFill>
            </a:ln>
          </p:spPr>
          <p:txBody>
            <a:bodyPr wrap="square" lIns="0" tIns="0" rIns="0" bIns="0" rtlCol="0"/>
            <a:lstStyle/>
            <a:p/>
          </p:txBody>
        </p:sp>
        <p:sp>
          <p:nvSpPr>
            <p:cNvPr id="8241" name="object 8241" descr=""/>
            <p:cNvSpPr/>
            <p:nvPr/>
          </p:nvSpPr>
          <p:spPr>
            <a:xfrm>
              <a:off x="5691305" y="2381642"/>
              <a:ext cx="635" cy="635"/>
            </a:xfrm>
            <a:custGeom>
              <a:avLst/>
              <a:gdLst/>
              <a:ahLst/>
              <a:cxnLst/>
              <a:rect l="l" t="t" r="r" b="b"/>
              <a:pathLst>
                <a:path w="635" h="635">
                  <a:moveTo>
                    <a:pt x="12" y="190"/>
                  </a:moveTo>
                  <a:lnTo>
                    <a:pt x="0" y="0"/>
                  </a:lnTo>
                </a:path>
              </a:pathLst>
            </a:custGeom>
            <a:ln w="3175">
              <a:solidFill>
                <a:srgbClr val="231F20"/>
              </a:solidFill>
            </a:ln>
          </p:spPr>
          <p:txBody>
            <a:bodyPr wrap="square" lIns="0" tIns="0" rIns="0" bIns="0" rtlCol="0"/>
            <a:lstStyle/>
            <a:p/>
          </p:txBody>
        </p:sp>
        <p:sp>
          <p:nvSpPr>
            <p:cNvPr id="8242" name="object 8242" descr=""/>
            <p:cNvSpPr/>
            <p:nvPr/>
          </p:nvSpPr>
          <p:spPr>
            <a:xfrm>
              <a:off x="5691553" y="2381558"/>
              <a:ext cx="635" cy="635"/>
            </a:xfrm>
            <a:custGeom>
              <a:avLst/>
              <a:gdLst/>
              <a:ahLst/>
              <a:cxnLst/>
              <a:rect l="l" t="t" r="r" b="b"/>
              <a:pathLst>
                <a:path w="635" h="635">
                  <a:moveTo>
                    <a:pt x="12" y="76"/>
                  </a:moveTo>
                </a:path>
              </a:pathLst>
            </a:custGeom>
            <a:ln w="3175">
              <a:solidFill>
                <a:srgbClr val="231F20"/>
              </a:solidFill>
            </a:ln>
          </p:spPr>
          <p:txBody>
            <a:bodyPr wrap="square" lIns="0" tIns="0" rIns="0" bIns="0" rtlCol="0"/>
            <a:lstStyle/>
            <a:p/>
          </p:txBody>
        </p:sp>
        <p:sp>
          <p:nvSpPr>
            <p:cNvPr id="8243" name="object 8243" descr=""/>
            <p:cNvSpPr/>
            <p:nvPr/>
          </p:nvSpPr>
          <p:spPr>
            <a:xfrm>
              <a:off x="5691286" y="2381557"/>
              <a:ext cx="635" cy="635"/>
            </a:xfrm>
            <a:custGeom>
              <a:avLst/>
              <a:gdLst/>
              <a:ahLst/>
              <a:cxnLst/>
              <a:rect l="l" t="t" r="r" b="b"/>
              <a:pathLst>
                <a:path w="635" h="635">
                  <a:moveTo>
                    <a:pt x="12" y="88"/>
                  </a:moveTo>
                </a:path>
              </a:pathLst>
            </a:custGeom>
            <a:ln w="3175">
              <a:solidFill>
                <a:srgbClr val="231F20"/>
              </a:solidFill>
            </a:ln>
          </p:spPr>
          <p:txBody>
            <a:bodyPr wrap="square" lIns="0" tIns="0" rIns="0" bIns="0" rtlCol="0"/>
            <a:lstStyle/>
            <a:p/>
          </p:txBody>
        </p:sp>
        <p:sp>
          <p:nvSpPr>
            <p:cNvPr id="8244" name="object 8244" descr=""/>
            <p:cNvSpPr/>
            <p:nvPr/>
          </p:nvSpPr>
          <p:spPr>
            <a:xfrm>
              <a:off x="5687119" y="238441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245" name="object 8245" descr=""/>
            <p:cNvSpPr/>
            <p:nvPr/>
          </p:nvSpPr>
          <p:spPr>
            <a:xfrm>
              <a:off x="5689146" y="2375036"/>
              <a:ext cx="635" cy="635"/>
            </a:xfrm>
            <a:custGeom>
              <a:avLst/>
              <a:gdLst/>
              <a:ahLst/>
              <a:cxnLst/>
              <a:rect l="l" t="t" r="r" b="b"/>
              <a:pathLst>
                <a:path w="635" h="635">
                  <a:moveTo>
                    <a:pt x="50" y="0"/>
                  </a:moveTo>
                </a:path>
                <a:path w="635" h="635">
                  <a:moveTo>
                    <a:pt x="50" y="0"/>
                  </a:moveTo>
                </a:path>
              </a:pathLst>
            </a:custGeom>
            <a:ln w="3175">
              <a:solidFill>
                <a:srgbClr val="231F20"/>
              </a:solidFill>
            </a:ln>
          </p:spPr>
          <p:txBody>
            <a:bodyPr wrap="square" lIns="0" tIns="0" rIns="0" bIns="0" rtlCol="0"/>
            <a:lstStyle/>
            <a:p/>
          </p:txBody>
        </p:sp>
        <p:sp>
          <p:nvSpPr>
            <p:cNvPr id="8246" name="object 8246" descr=""/>
            <p:cNvSpPr/>
            <p:nvPr/>
          </p:nvSpPr>
          <p:spPr>
            <a:xfrm>
              <a:off x="5688073" y="2372431"/>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247" name="object 8247" descr=""/>
            <p:cNvSpPr/>
            <p:nvPr/>
          </p:nvSpPr>
          <p:spPr>
            <a:xfrm>
              <a:off x="5689164" y="2374862"/>
              <a:ext cx="635" cy="635"/>
            </a:xfrm>
            <a:custGeom>
              <a:avLst/>
              <a:gdLst/>
              <a:ahLst/>
              <a:cxnLst/>
              <a:rect l="l" t="t" r="r" b="b"/>
              <a:pathLst>
                <a:path w="635" h="635">
                  <a:moveTo>
                    <a:pt x="63" y="0"/>
                  </a:moveTo>
                </a:path>
                <a:path w="635" h="635">
                  <a:moveTo>
                    <a:pt x="63" y="0"/>
                  </a:moveTo>
                </a:path>
              </a:pathLst>
            </a:custGeom>
            <a:ln w="3175">
              <a:solidFill>
                <a:srgbClr val="231F20"/>
              </a:solidFill>
            </a:ln>
          </p:spPr>
          <p:txBody>
            <a:bodyPr wrap="square" lIns="0" tIns="0" rIns="0" bIns="0" rtlCol="0"/>
            <a:lstStyle/>
            <a:p/>
          </p:txBody>
        </p:sp>
        <p:sp>
          <p:nvSpPr>
            <p:cNvPr id="8248" name="object 8248" descr=""/>
            <p:cNvSpPr/>
            <p:nvPr/>
          </p:nvSpPr>
          <p:spPr>
            <a:xfrm>
              <a:off x="5688073" y="2372431"/>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249" name="object 8249" descr=""/>
            <p:cNvSpPr/>
            <p:nvPr/>
          </p:nvSpPr>
          <p:spPr>
            <a:xfrm>
              <a:off x="5690176" y="2374972"/>
              <a:ext cx="635" cy="635"/>
            </a:xfrm>
            <a:custGeom>
              <a:avLst/>
              <a:gdLst/>
              <a:ahLst/>
              <a:cxnLst/>
              <a:rect l="l" t="t" r="r" b="b"/>
              <a:pathLst>
                <a:path w="635" h="635">
                  <a:moveTo>
                    <a:pt x="25" y="88"/>
                  </a:moveTo>
                </a:path>
                <a:path w="635" h="635">
                  <a:moveTo>
                    <a:pt x="25" y="88"/>
                  </a:moveTo>
                </a:path>
              </a:pathLst>
            </a:custGeom>
            <a:ln w="3175">
              <a:solidFill>
                <a:srgbClr val="231F20"/>
              </a:solidFill>
            </a:ln>
          </p:spPr>
          <p:txBody>
            <a:bodyPr wrap="square" lIns="0" tIns="0" rIns="0" bIns="0" rtlCol="0"/>
            <a:lstStyle/>
            <a:p/>
          </p:txBody>
        </p:sp>
        <p:sp>
          <p:nvSpPr>
            <p:cNvPr id="8250" name="object 8250" descr=""/>
            <p:cNvSpPr/>
            <p:nvPr/>
          </p:nvSpPr>
          <p:spPr>
            <a:xfrm>
              <a:off x="5689878" y="2374871"/>
              <a:ext cx="635" cy="635"/>
            </a:xfrm>
            <a:custGeom>
              <a:avLst/>
              <a:gdLst/>
              <a:ahLst/>
              <a:cxnLst/>
              <a:rect l="l" t="t" r="r" b="b"/>
              <a:pathLst>
                <a:path w="635" h="635">
                  <a:moveTo>
                    <a:pt x="50" y="190"/>
                  </a:moveTo>
                  <a:lnTo>
                    <a:pt x="0" y="0"/>
                  </a:lnTo>
                </a:path>
              </a:pathLst>
            </a:custGeom>
            <a:ln w="3175">
              <a:solidFill>
                <a:srgbClr val="231F20"/>
              </a:solidFill>
            </a:ln>
          </p:spPr>
          <p:txBody>
            <a:bodyPr wrap="square" lIns="0" tIns="0" rIns="0" bIns="0" rtlCol="0"/>
            <a:lstStyle/>
            <a:p/>
          </p:txBody>
        </p:sp>
        <p:sp>
          <p:nvSpPr>
            <p:cNvPr id="8251" name="object 8251" descr=""/>
            <p:cNvSpPr/>
            <p:nvPr/>
          </p:nvSpPr>
          <p:spPr>
            <a:xfrm>
              <a:off x="5689593" y="2374910"/>
              <a:ext cx="635" cy="635"/>
            </a:xfrm>
            <a:custGeom>
              <a:avLst/>
              <a:gdLst/>
              <a:ahLst/>
              <a:cxnLst/>
              <a:rect l="l" t="t" r="r" b="b"/>
              <a:pathLst>
                <a:path w="635" h="635">
                  <a:moveTo>
                    <a:pt x="25" y="76"/>
                  </a:moveTo>
                </a:path>
              </a:pathLst>
            </a:custGeom>
            <a:ln w="3175">
              <a:solidFill>
                <a:srgbClr val="231F20"/>
              </a:solidFill>
            </a:ln>
          </p:spPr>
          <p:txBody>
            <a:bodyPr wrap="square" lIns="0" tIns="0" rIns="0" bIns="0" rtlCol="0"/>
            <a:lstStyle/>
            <a:p/>
          </p:txBody>
        </p:sp>
        <p:sp>
          <p:nvSpPr>
            <p:cNvPr id="8252" name="object 8252" descr=""/>
            <p:cNvSpPr/>
            <p:nvPr/>
          </p:nvSpPr>
          <p:spPr>
            <a:xfrm>
              <a:off x="5688868" y="2372604"/>
              <a:ext cx="0" cy="635"/>
            </a:xfrm>
            <a:custGeom>
              <a:avLst/>
              <a:gdLst/>
              <a:ahLst/>
              <a:cxnLst/>
              <a:rect l="l" t="t" r="r" b="b"/>
              <a:pathLst>
                <a:path w="0" h="635">
                  <a:moveTo>
                    <a:pt x="0" y="63"/>
                  </a:moveTo>
                </a:path>
              </a:pathLst>
            </a:custGeom>
            <a:ln w="3175">
              <a:solidFill>
                <a:srgbClr val="231F20"/>
              </a:solidFill>
            </a:ln>
          </p:spPr>
          <p:txBody>
            <a:bodyPr wrap="square" lIns="0" tIns="0" rIns="0" bIns="0" rtlCol="0"/>
            <a:lstStyle/>
            <a:p/>
          </p:txBody>
        </p:sp>
        <p:sp>
          <p:nvSpPr>
            <p:cNvPr id="8253" name="object 8253" descr=""/>
            <p:cNvSpPr/>
            <p:nvPr/>
          </p:nvSpPr>
          <p:spPr>
            <a:xfrm>
              <a:off x="5689135" y="2372653"/>
              <a:ext cx="0" cy="635"/>
            </a:xfrm>
            <a:custGeom>
              <a:avLst/>
              <a:gdLst/>
              <a:ahLst/>
              <a:cxnLst/>
              <a:rect l="l" t="t" r="r" b="b"/>
              <a:pathLst>
                <a:path w="0" h="635">
                  <a:moveTo>
                    <a:pt x="0" y="63"/>
                  </a:moveTo>
                </a:path>
                <a:path w="0" h="635">
                  <a:moveTo>
                    <a:pt x="0" y="63"/>
                  </a:moveTo>
                </a:path>
              </a:pathLst>
            </a:custGeom>
            <a:ln w="3175">
              <a:solidFill>
                <a:srgbClr val="231F20"/>
              </a:solidFill>
            </a:ln>
          </p:spPr>
          <p:txBody>
            <a:bodyPr wrap="square" lIns="0" tIns="0" rIns="0" bIns="0" rtlCol="0"/>
            <a:lstStyle/>
            <a:p/>
          </p:txBody>
        </p:sp>
        <p:sp>
          <p:nvSpPr>
            <p:cNvPr id="8254" name="object 8254" descr=""/>
            <p:cNvSpPr/>
            <p:nvPr/>
          </p:nvSpPr>
          <p:spPr>
            <a:xfrm>
              <a:off x="5683553" y="2372630"/>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8255" name="object 8255" descr=""/>
            <p:cNvSpPr/>
            <p:nvPr/>
          </p:nvSpPr>
          <p:spPr>
            <a:xfrm>
              <a:off x="5684155" y="2372367"/>
              <a:ext cx="635" cy="635"/>
            </a:xfrm>
            <a:custGeom>
              <a:avLst/>
              <a:gdLst/>
              <a:ahLst/>
              <a:cxnLst/>
              <a:rect l="l" t="t" r="r" b="b"/>
              <a:pathLst>
                <a:path w="635" h="635">
                  <a:moveTo>
                    <a:pt x="25" y="63"/>
                  </a:moveTo>
                </a:path>
                <a:path w="635" h="635">
                  <a:moveTo>
                    <a:pt x="25" y="63"/>
                  </a:moveTo>
                  <a:lnTo>
                    <a:pt x="0" y="0"/>
                  </a:lnTo>
                </a:path>
              </a:pathLst>
            </a:custGeom>
            <a:ln w="3175">
              <a:solidFill>
                <a:srgbClr val="231F20"/>
              </a:solidFill>
            </a:ln>
          </p:spPr>
          <p:txBody>
            <a:bodyPr wrap="square" lIns="0" tIns="0" rIns="0" bIns="0" rtlCol="0"/>
            <a:lstStyle/>
            <a:p/>
          </p:txBody>
        </p:sp>
        <p:sp>
          <p:nvSpPr>
            <p:cNvPr id="8256" name="object 8256" descr=""/>
            <p:cNvSpPr/>
            <p:nvPr/>
          </p:nvSpPr>
          <p:spPr>
            <a:xfrm>
              <a:off x="5683882" y="2372442"/>
              <a:ext cx="635" cy="635"/>
            </a:xfrm>
            <a:custGeom>
              <a:avLst/>
              <a:gdLst/>
              <a:ahLst/>
              <a:cxnLst/>
              <a:rect l="l" t="t" r="r" b="b"/>
              <a:pathLst>
                <a:path w="635" h="635">
                  <a:moveTo>
                    <a:pt x="25" y="38"/>
                  </a:moveTo>
                </a:path>
              </a:pathLst>
            </a:custGeom>
            <a:ln w="3175">
              <a:solidFill>
                <a:srgbClr val="231F20"/>
              </a:solidFill>
            </a:ln>
          </p:spPr>
          <p:txBody>
            <a:bodyPr wrap="square" lIns="0" tIns="0" rIns="0" bIns="0" rtlCol="0"/>
            <a:lstStyle/>
            <a:p/>
          </p:txBody>
        </p:sp>
        <p:sp>
          <p:nvSpPr>
            <p:cNvPr id="8257" name="object 8257" descr=""/>
            <p:cNvSpPr/>
            <p:nvPr/>
          </p:nvSpPr>
          <p:spPr>
            <a:xfrm>
              <a:off x="5684415" y="2372145"/>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8258" name="object 8258" descr=""/>
            <p:cNvSpPr/>
            <p:nvPr/>
          </p:nvSpPr>
          <p:spPr>
            <a:xfrm>
              <a:off x="5684130" y="2372133"/>
              <a:ext cx="635" cy="635"/>
            </a:xfrm>
            <a:custGeom>
              <a:avLst/>
              <a:gdLst/>
              <a:ahLst/>
              <a:cxnLst/>
              <a:rect l="l" t="t" r="r" b="b"/>
              <a:pathLst>
                <a:path w="635" h="635">
                  <a:moveTo>
                    <a:pt x="25" y="38"/>
                  </a:moveTo>
                </a:path>
              </a:pathLst>
            </a:custGeom>
            <a:ln w="3175">
              <a:solidFill>
                <a:srgbClr val="231F20"/>
              </a:solidFill>
            </a:ln>
          </p:spPr>
          <p:txBody>
            <a:bodyPr wrap="square" lIns="0" tIns="0" rIns="0" bIns="0" rtlCol="0"/>
            <a:lstStyle/>
            <a:p/>
          </p:txBody>
        </p:sp>
        <p:sp>
          <p:nvSpPr>
            <p:cNvPr id="8259" name="object 8259" descr=""/>
            <p:cNvSpPr/>
            <p:nvPr/>
          </p:nvSpPr>
          <p:spPr>
            <a:xfrm>
              <a:off x="5683366" y="2372009"/>
              <a:ext cx="635" cy="635"/>
            </a:xfrm>
            <a:custGeom>
              <a:avLst/>
              <a:gdLst/>
              <a:ahLst/>
              <a:cxnLst/>
              <a:rect l="l" t="t" r="r" b="b"/>
              <a:pathLst>
                <a:path w="635" h="635">
                  <a:moveTo>
                    <a:pt x="50" y="0"/>
                  </a:moveTo>
                </a:path>
              </a:pathLst>
            </a:custGeom>
            <a:ln w="3175">
              <a:solidFill>
                <a:srgbClr val="231F20"/>
              </a:solidFill>
            </a:ln>
          </p:spPr>
          <p:txBody>
            <a:bodyPr wrap="square" lIns="0" tIns="0" rIns="0" bIns="0" rtlCol="0"/>
            <a:lstStyle/>
            <a:p/>
          </p:txBody>
        </p:sp>
        <p:sp>
          <p:nvSpPr>
            <p:cNvPr id="8260" name="object 8260" descr=""/>
            <p:cNvSpPr/>
            <p:nvPr/>
          </p:nvSpPr>
          <p:spPr>
            <a:xfrm>
              <a:off x="5684360" y="2372158"/>
              <a:ext cx="635" cy="635"/>
            </a:xfrm>
            <a:custGeom>
              <a:avLst/>
              <a:gdLst/>
              <a:ahLst/>
              <a:cxnLst/>
              <a:rect l="l" t="t" r="r" b="b"/>
              <a:pathLst>
                <a:path w="635" h="635">
                  <a:moveTo>
                    <a:pt x="25" y="38"/>
                  </a:moveTo>
                </a:path>
              </a:pathLst>
            </a:custGeom>
            <a:ln w="3175">
              <a:solidFill>
                <a:srgbClr val="231F20"/>
              </a:solidFill>
            </a:ln>
          </p:spPr>
          <p:txBody>
            <a:bodyPr wrap="square" lIns="0" tIns="0" rIns="0" bIns="0" rtlCol="0"/>
            <a:lstStyle/>
            <a:p/>
          </p:txBody>
        </p:sp>
        <p:sp>
          <p:nvSpPr>
            <p:cNvPr id="8261" name="object 8261" descr=""/>
            <p:cNvSpPr/>
            <p:nvPr/>
          </p:nvSpPr>
          <p:spPr>
            <a:xfrm>
              <a:off x="5683733"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262" name="object 8262" descr=""/>
            <p:cNvSpPr/>
            <p:nvPr/>
          </p:nvSpPr>
          <p:spPr>
            <a:xfrm>
              <a:off x="5688868" y="2363947"/>
              <a:ext cx="0" cy="635"/>
            </a:xfrm>
            <a:custGeom>
              <a:avLst/>
              <a:gdLst/>
              <a:ahLst/>
              <a:cxnLst/>
              <a:rect l="l" t="t" r="r" b="b"/>
              <a:pathLst>
                <a:path w="0" h="635">
                  <a:moveTo>
                    <a:pt x="0" y="63"/>
                  </a:moveTo>
                </a:path>
              </a:pathLst>
            </a:custGeom>
            <a:ln w="3175">
              <a:solidFill>
                <a:srgbClr val="231F20"/>
              </a:solidFill>
            </a:ln>
          </p:spPr>
          <p:txBody>
            <a:bodyPr wrap="square" lIns="0" tIns="0" rIns="0" bIns="0" rtlCol="0"/>
            <a:lstStyle/>
            <a:p/>
          </p:txBody>
        </p:sp>
        <p:sp>
          <p:nvSpPr>
            <p:cNvPr id="8263" name="object 8263" descr=""/>
            <p:cNvSpPr/>
            <p:nvPr/>
          </p:nvSpPr>
          <p:spPr>
            <a:xfrm>
              <a:off x="5689135" y="2363984"/>
              <a:ext cx="0" cy="635"/>
            </a:xfrm>
            <a:custGeom>
              <a:avLst/>
              <a:gdLst/>
              <a:ahLst/>
              <a:cxnLst/>
              <a:rect l="l" t="t" r="r" b="b"/>
              <a:pathLst>
                <a:path w="0" h="635">
                  <a:moveTo>
                    <a:pt x="0" y="63"/>
                  </a:moveTo>
                </a:path>
                <a:path w="0" h="635">
                  <a:moveTo>
                    <a:pt x="0" y="63"/>
                  </a:moveTo>
                </a:path>
              </a:pathLst>
            </a:custGeom>
            <a:ln w="3175">
              <a:solidFill>
                <a:srgbClr val="231F20"/>
              </a:solidFill>
            </a:ln>
          </p:spPr>
          <p:txBody>
            <a:bodyPr wrap="square" lIns="0" tIns="0" rIns="0" bIns="0" rtlCol="0"/>
            <a:lstStyle/>
            <a:p/>
          </p:txBody>
        </p:sp>
        <p:sp>
          <p:nvSpPr>
            <p:cNvPr id="8264" name="object 8264" descr=""/>
            <p:cNvSpPr/>
            <p:nvPr/>
          </p:nvSpPr>
          <p:spPr>
            <a:xfrm>
              <a:off x="5689135" y="2371748"/>
              <a:ext cx="0" cy="635"/>
            </a:xfrm>
            <a:custGeom>
              <a:avLst/>
              <a:gdLst/>
              <a:ahLst/>
              <a:cxnLst/>
              <a:rect l="l" t="t" r="r" b="b"/>
              <a:pathLst>
                <a:path w="0" h="635">
                  <a:moveTo>
                    <a:pt x="0" y="63"/>
                  </a:moveTo>
                </a:path>
                <a:path w="0" h="635">
                  <a:moveTo>
                    <a:pt x="0" y="63"/>
                  </a:moveTo>
                  <a:lnTo>
                    <a:pt x="0" y="0"/>
                  </a:lnTo>
                </a:path>
              </a:pathLst>
            </a:custGeom>
            <a:ln w="3175">
              <a:solidFill>
                <a:srgbClr val="231F20"/>
              </a:solidFill>
            </a:ln>
          </p:spPr>
          <p:txBody>
            <a:bodyPr wrap="square" lIns="0" tIns="0" rIns="0" bIns="0" rtlCol="0"/>
            <a:lstStyle/>
            <a:p/>
          </p:txBody>
        </p:sp>
        <p:sp>
          <p:nvSpPr>
            <p:cNvPr id="8265" name="object 8265" descr=""/>
            <p:cNvSpPr/>
            <p:nvPr/>
          </p:nvSpPr>
          <p:spPr>
            <a:xfrm>
              <a:off x="5688874" y="2371922"/>
              <a:ext cx="0" cy="635"/>
            </a:xfrm>
            <a:custGeom>
              <a:avLst/>
              <a:gdLst/>
              <a:ahLst/>
              <a:cxnLst/>
              <a:rect l="l" t="t" r="r" b="b"/>
              <a:pathLst>
                <a:path w="0" h="635">
                  <a:moveTo>
                    <a:pt x="0" y="50"/>
                  </a:moveTo>
                  <a:lnTo>
                    <a:pt x="0" y="0"/>
                  </a:lnTo>
                </a:path>
              </a:pathLst>
            </a:custGeom>
            <a:ln w="3175">
              <a:solidFill>
                <a:srgbClr val="231F20"/>
              </a:solidFill>
            </a:ln>
          </p:spPr>
          <p:txBody>
            <a:bodyPr wrap="square" lIns="0" tIns="0" rIns="0" bIns="0" rtlCol="0"/>
            <a:lstStyle/>
            <a:p/>
          </p:txBody>
        </p:sp>
        <p:sp>
          <p:nvSpPr>
            <p:cNvPr id="8266" name="object 8266" descr=""/>
            <p:cNvSpPr/>
            <p:nvPr/>
          </p:nvSpPr>
          <p:spPr>
            <a:xfrm>
              <a:off x="5687752" y="2372146"/>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267" name="object 8267" descr=""/>
            <p:cNvSpPr/>
            <p:nvPr/>
          </p:nvSpPr>
          <p:spPr>
            <a:xfrm>
              <a:off x="5688427" y="2372331"/>
              <a:ext cx="635" cy="635"/>
            </a:xfrm>
            <a:custGeom>
              <a:avLst/>
              <a:gdLst/>
              <a:ahLst/>
              <a:cxnLst/>
              <a:rect l="l" t="t" r="r" b="b"/>
              <a:pathLst>
                <a:path w="635" h="635">
                  <a:moveTo>
                    <a:pt x="25" y="50"/>
                  </a:moveTo>
                </a:path>
              </a:pathLst>
            </a:custGeom>
            <a:ln w="3175">
              <a:solidFill>
                <a:srgbClr val="231F20"/>
              </a:solidFill>
            </a:ln>
          </p:spPr>
          <p:txBody>
            <a:bodyPr wrap="square" lIns="0" tIns="0" rIns="0" bIns="0" rtlCol="0"/>
            <a:lstStyle/>
            <a:p/>
          </p:txBody>
        </p:sp>
        <p:sp>
          <p:nvSpPr>
            <p:cNvPr id="8268" name="object 8268" descr=""/>
            <p:cNvSpPr/>
            <p:nvPr/>
          </p:nvSpPr>
          <p:spPr>
            <a:xfrm>
              <a:off x="5688700" y="2372343"/>
              <a:ext cx="635" cy="635"/>
            </a:xfrm>
            <a:custGeom>
              <a:avLst/>
              <a:gdLst/>
              <a:ahLst/>
              <a:cxnLst/>
              <a:rect l="l" t="t" r="r" b="b"/>
              <a:pathLst>
                <a:path w="635" h="635">
                  <a:moveTo>
                    <a:pt x="38" y="63"/>
                  </a:moveTo>
                </a:path>
              </a:pathLst>
            </a:custGeom>
            <a:ln w="3175">
              <a:solidFill>
                <a:srgbClr val="231F20"/>
              </a:solidFill>
            </a:ln>
          </p:spPr>
          <p:txBody>
            <a:bodyPr wrap="square" lIns="0" tIns="0" rIns="0" bIns="0" rtlCol="0"/>
            <a:lstStyle/>
            <a:p/>
          </p:txBody>
        </p:sp>
        <p:sp>
          <p:nvSpPr>
            <p:cNvPr id="8269" name="object 8269" descr=""/>
            <p:cNvSpPr/>
            <p:nvPr/>
          </p:nvSpPr>
          <p:spPr>
            <a:xfrm>
              <a:off x="5688421" y="2372331"/>
              <a:ext cx="635" cy="635"/>
            </a:xfrm>
            <a:custGeom>
              <a:avLst/>
              <a:gdLst/>
              <a:ahLst/>
              <a:cxnLst/>
              <a:rect l="l" t="t" r="r" b="b"/>
              <a:pathLst>
                <a:path w="635" h="635">
                  <a:moveTo>
                    <a:pt x="38" y="63"/>
                  </a:moveTo>
                </a:path>
              </a:pathLst>
            </a:custGeom>
            <a:ln w="3175">
              <a:solidFill>
                <a:srgbClr val="231F20"/>
              </a:solidFill>
            </a:ln>
          </p:spPr>
          <p:txBody>
            <a:bodyPr wrap="square" lIns="0" tIns="0" rIns="0" bIns="0" rtlCol="0"/>
            <a:lstStyle/>
            <a:p/>
          </p:txBody>
        </p:sp>
        <p:sp>
          <p:nvSpPr>
            <p:cNvPr id="8270" name="object 8270" descr=""/>
            <p:cNvSpPr/>
            <p:nvPr/>
          </p:nvSpPr>
          <p:spPr>
            <a:xfrm>
              <a:off x="5688309" y="2372207"/>
              <a:ext cx="635" cy="635"/>
            </a:xfrm>
            <a:custGeom>
              <a:avLst/>
              <a:gdLst/>
              <a:ahLst/>
              <a:cxnLst/>
              <a:rect l="l" t="t" r="r" b="b"/>
              <a:pathLst>
                <a:path w="635" h="635">
                  <a:moveTo>
                    <a:pt x="38" y="38"/>
                  </a:moveTo>
                </a:path>
              </a:pathLst>
            </a:custGeom>
            <a:ln w="3175">
              <a:solidFill>
                <a:srgbClr val="231F20"/>
              </a:solidFill>
            </a:ln>
          </p:spPr>
          <p:txBody>
            <a:bodyPr wrap="square" lIns="0" tIns="0" rIns="0" bIns="0" rtlCol="0"/>
            <a:lstStyle/>
            <a:p/>
          </p:txBody>
        </p:sp>
        <p:sp>
          <p:nvSpPr>
            <p:cNvPr id="8271" name="object 8271" descr=""/>
            <p:cNvSpPr/>
            <p:nvPr/>
          </p:nvSpPr>
          <p:spPr>
            <a:xfrm>
              <a:off x="5688303" y="2371934"/>
              <a:ext cx="635" cy="635"/>
            </a:xfrm>
            <a:custGeom>
              <a:avLst/>
              <a:gdLst/>
              <a:ahLst/>
              <a:cxnLst/>
              <a:rect l="l" t="t" r="r" b="b"/>
              <a:pathLst>
                <a:path w="635" h="635">
                  <a:moveTo>
                    <a:pt x="38" y="38"/>
                  </a:moveTo>
                  <a:lnTo>
                    <a:pt x="0" y="0"/>
                  </a:lnTo>
                </a:path>
              </a:pathLst>
            </a:custGeom>
            <a:ln w="3175">
              <a:solidFill>
                <a:srgbClr val="231F20"/>
              </a:solidFill>
            </a:ln>
          </p:spPr>
          <p:txBody>
            <a:bodyPr wrap="square" lIns="0" tIns="0" rIns="0" bIns="0" rtlCol="0"/>
            <a:lstStyle/>
            <a:p/>
          </p:txBody>
        </p:sp>
        <p:sp>
          <p:nvSpPr>
            <p:cNvPr id="8272" name="object 8272" descr=""/>
            <p:cNvSpPr/>
            <p:nvPr/>
          </p:nvSpPr>
          <p:spPr>
            <a:xfrm>
              <a:off x="5688544" y="2371922"/>
              <a:ext cx="635" cy="635"/>
            </a:xfrm>
            <a:custGeom>
              <a:avLst/>
              <a:gdLst/>
              <a:ahLst/>
              <a:cxnLst/>
              <a:rect l="l" t="t" r="r" b="b"/>
              <a:pathLst>
                <a:path w="635" h="635">
                  <a:moveTo>
                    <a:pt x="50" y="38"/>
                  </a:moveTo>
                </a:path>
                <a:path w="635" h="635">
                  <a:moveTo>
                    <a:pt x="50" y="38"/>
                  </a:moveTo>
                </a:path>
                <a:path w="635" h="635">
                  <a:moveTo>
                    <a:pt x="50" y="38"/>
                  </a:moveTo>
                </a:path>
                <a:path w="635" h="635">
                  <a:moveTo>
                    <a:pt x="50" y="38"/>
                  </a:moveTo>
                  <a:lnTo>
                    <a:pt x="0" y="0"/>
                  </a:lnTo>
                </a:path>
              </a:pathLst>
            </a:custGeom>
            <a:ln w="3175">
              <a:solidFill>
                <a:srgbClr val="231F20"/>
              </a:solidFill>
            </a:ln>
          </p:spPr>
          <p:txBody>
            <a:bodyPr wrap="square" lIns="0" tIns="0" rIns="0" bIns="0" rtlCol="0"/>
            <a:lstStyle/>
            <a:p/>
          </p:txBody>
        </p:sp>
        <p:sp>
          <p:nvSpPr>
            <p:cNvPr id="8273" name="object 8273" descr=""/>
            <p:cNvSpPr/>
            <p:nvPr/>
          </p:nvSpPr>
          <p:spPr>
            <a:xfrm>
              <a:off x="5688874" y="2371885"/>
              <a:ext cx="0" cy="635"/>
            </a:xfrm>
            <a:custGeom>
              <a:avLst/>
              <a:gdLst/>
              <a:ahLst/>
              <a:cxnLst/>
              <a:rect l="l" t="t" r="r" b="b"/>
              <a:pathLst>
                <a:path w="0" h="635">
                  <a:moveTo>
                    <a:pt x="0" y="25"/>
                  </a:moveTo>
                  <a:lnTo>
                    <a:pt x="0" y="0"/>
                  </a:lnTo>
                </a:path>
              </a:pathLst>
            </a:custGeom>
            <a:ln w="3175">
              <a:solidFill>
                <a:srgbClr val="231F20"/>
              </a:solidFill>
            </a:ln>
          </p:spPr>
          <p:txBody>
            <a:bodyPr wrap="square" lIns="0" tIns="0" rIns="0" bIns="0" rtlCol="0"/>
            <a:lstStyle/>
            <a:p/>
          </p:txBody>
        </p:sp>
        <p:sp>
          <p:nvSpPr>
            <p:cNvPr id="8274" name="object 8274" descr=""/>
            <p:cNvSpPr/>
            <p:nvPr/>
          </p:nvSpPr>
          <p:spPr>
            <a:xfrm>
              <a:off x="5687935" y="2371960"/>
              <a:ext cx="635" cy="635"/>
            </a:xfrm>
            <a:custGeom>
              <a:avLst/>
              <a:gdLst/>
              <a:ahLst/>
              <a:cxnLst/>
              <a:rect l="l" t="t" r="r" b="b"/>
              <a:pathLst>
                <a:path w="635" h="635">
                  <a:moveTo>
                    <a:pt x="152" y="12"/>
                  </a:moveTo>
                  <a:lnTo>
                    <a:pt x="0" y="0"/>
                  </a:lnTo>
                </a:path>
                <a:path w="635" h="635">
                  <a:moveTo>
                    <a:pt x="152" y="12"/>
                  </a:moveTo>
                  <a:lnTo>
                    <a:pt x="88" y="12"/>
                  </a:lnTo>
                </a:path>
              </a:pathLst>
            </a:custGeom>
            <a:ln w="3175">
              <a:solidFill>
                <a:srgbClr val="231F20"/>
              </a:solidFill>
            </a:ln>
          </p:spPr>
          <p:txBody>
            <a:bodyPr wrap="square" lIns="0" tIns="0" rIns="0" bIns="0" rtlCol="0"/>
            <a:lstStyle/>
            <a:p/>
          </p:txBody>
        </p:sp>
        <p:sp>
          <p:nvSpPr>
            <p:cNvPr id="8275" name="object 8275" descr=""/>
            <p:cNvSpPr/>
            <p:nvPr/>
          </p:nvSpPr>
          <p:spPr>
            <a:xfrm>
              <a:off x="5688506" y="2370874"/>
              <a:ext cx="635" cy="635"/>
            </a:xfrm>
            <a:custGeom>
              <a:avLst/>
              <a:gdLst/>
              <a:ahLst/>
              <a:cxnLst/>
              <a:rect l="l" t="t" r="r" b="b"/>
              <a:pathLst>
                <a:path w="635" h="635">
                  <a:moveTo>
                    <a:pt x="355" y="292"/>
                  </a:moveTo>
                  <a:lnTo>
                    <a:pt x="304" y="127"/>
                  </a:lnTo>
                  <a:lnTo>
                    <a:pt x="165" y="25"/>
                  </a:lnTo>
                  <a:lnTo>
                    <a:pt x="0" y="0"/>
                  </a:lnTo>
                </a:path>
              </a:pathLst>
            </a:custGeom>
            <a:ln w="3175">
              <a:solidFill>
                <a:srgbClr val="231F20"/>
              </a:solidFill>
            </a:ln>
          </p:spPr>
          <p:txBody>
            <a:bodyPr wrap="square" lIns="0" tIns="0" rIns="0" bIns="0" rtlCol="0"/>
            <a:lstStyle/>
            <a:p/>
          </p:txBody>
        </p:sp>
        <p:sp>
          <p:nvSpPr>
            <p:cNvPr id="8276" name="object 8276" descr=""/>
            <p:cNvSpPr/>
            <p:nvPr/>
          </p:nvSpPr>
          <p:spPr>
            <a:xfrm>
              <a:off x="5689135" y="2363079"/>
              <a:ext cx="0" cy="635"/>
            </a:xfrm>
            <a:custGeom>
              <a:avLst/>
              <a:gdLst/>
              <a:ahLst/>
              <a:cxnLst/>
              <a:rect l="l" t="t" r="r" b="b"/>
              <a:pathLst>
                <a:path w="0" h="635">
                  <a:moveTo>
                    <a:pt x="0" y="76"/>
                  </a:moveTo>
                </a:path>
                <a:path w="0" h="635">
                  <a:moveTo>
                    <a:pt x="0" y="76"/>
                  </a:moveTo>
                  <a:lnTo>
                    <a:pt x="0" y="12"/>
                  </a:lnTo>
                </a:path>
              </a:pathLst>
            </a:custGeom>
            <a:ln w="3175">
              <a:solidFill>
                <a:srgbClr val="231F20"/>
              </a:solidFill>
            </a:ln>
          </p:spPr>
          <p:txBody>
            <a:bodyPr wrap="square" lIns="0" tIns="0" rIns="0" bIns="0" rtlCol="0"/>
            <a:lstStyle/>
            <a:p/>
          </p:txBody>
        </p:sp>
        <p:sp>
          <p:nvSpPr>
            <p:cNvPr id="8277" name="object 8277" descr=""/>
            <p:cNvSpPr/>
            <p:nvPr/>
          </p:nvSpPr>
          <p:spPr>
            <a:xfrm>
              <a:off x="5688874" y="2363253"/>
              <a:ext cx="0" cy="635"/>
            </a:xfrm>
            <a:custGeom>
              <a:avLst/>
              <a:gdLst/>
              <a:ahLst/>
              <a:cxnLst/>
              <a:rect l="l" t="t" r="r" b="b"/>
              <a:pathLst>
                <a:path w="0" h="635">
                  <a:moveTo>
                    <a:pt x="0" y="63"/>
                  </a:moveTo>
                  <a:lnTo>
                    <a:pt x="0" y="0"/>
                  </a:lnTo>
                </a:path>
              </a:pathLst>
            </a:custGeom>
            <a:ln w="3175">
              <a:solidFill>
                <a:srgbClr val="231F20"/>
              </a:solidFill>
            </a:ln>
          </p:spPr>
          <p:txBody>
            <a:bodyPr wrap="square" lIns="0" tIns="0" rIns="0" bIns="0" rtlCol="0"/>
            <a:lstStyle/>
            <a:p/>
          </p:txBody>
        </p:sp>
        <p:sp>
          <p:nvSpPr>
            <p:cNvPr id="8278" name="object 8278" descr=""/>
            <p:cNvSpPr/>
            <p:nvPr/>
          </p:nvSpPr>
          <p:spPr>
            <a:xfrm>
              <a:off x="5688881" y="2362869"/>
              <a:ext cx="0" cy="635"/>
            </a:xfrm>
            <a:custGeom>
              <a:avLst/>
              <a:gdLst/>
              <a:ahLst/>
              <a:cxnLst/>
              <a:rect l="l" t="t" r="r" b="b"/>
              <a:pathLst>
                <a:path w="0" h="635">
                  <a:moveTo>
                    <a:pt x="0" y="12"/>
                  </a:moveTo>
                  <a:lnTo>
                    <a:pt x="0" y="0"/>
                  </a:lnTo>
                </a:path>
              </a:pathLst>
            </a:custGeom>
            <a:ln w="3175">
              <a:solidFill>
                <a:srgbClr val="231F20"/>
              </a:solidFill>
            </a:ln>
          </p:spPr>
          <p:txBody>
            <a:bodyPr wrap="square" lIns="0" tIns="0" rIns="0" bIns="0" rtlCol="0"/>
            <a:lstStyle/>
            <a:p/>
          </p:txBody>
        </p:sp>
        <p:sp>
          <p:nvSpPr>
            <p:cNvPr id="8279" name="object 8279" descr=""/>
            <p:cNvSpPr/>
            <p:nvPr/>
          </p:nvSpPr>
          <p:spPr>
            <a:xfrm>
              <a:off x="5687844" y="236661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280" name="object 8280" descr=""/>
            <p:cNvSpPr/>
            <p:nvPr/>
          </p:nvSpPr>
          <p:spPr>
            <a:xfrm>
              <a:off x="5687862" y="2366466"/>
              <a:ext cx="635" cy="635"/>
            </a:xfrm>
            <a:custGeom>
              <a:avLst/>
              <a:gdLst/>
              <a:ahLst/>
              <a:cxnLst/>
              <a:rect l="l" t="t" r="r" b="b"/>
              <a:pathLst>
                <a:path w="635" h="635">
                  <a:moveTo>
                    <a:pt x="63" y="0"/>
                  </a:moveTo>
                  <a:lnTo>
                    <a:pt x="0" y="152"/>
                  </a:lnTo>
                </a:path>
                <a:path w="635" h="635">
                  <a:moveTo>
                    <a:pt x="63" y="0"/>
                  </a:moveTo>
                </a:path>
              </a:pathLst>
            </a:custGeom>
            <a:ln w="3175">
              <a:solidFill>
                <a:srgbClr val="231F20"/>
              </a:solidFill>
            </a:ln>
          </p:spPr>
          <p:txBody>
            <a:bodyPr wrap="square" lIns="0" tIns="0" rIns="0" bIns="0" rtlCol="0"/>
            <a:lstStyle/>
            <a:p/>
          </p:txBody>
        </p:sp>
        <p:sp>
          <p:nvSpPr>
            <p:cNvPr id="8281" name="object 8281" descr=""/>
            <p:cNvSpPr/>
            <p:nvPr/>
          </p:nvSpPr>
          <p:spPr>
            <a:xfrm>
              <a:off x="5687571" y="2366614"/>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282" name="object 8282" descr=""/>
            <p:cNvSpPr/>
            <p:nvPr/>
          </p:nvSpPr>
          <p:spPr>
            <a:xfrm>
              <a:off x="5687532" y="2366466"/>
              <a:ext cx="635" cy="635"/>
            </a:xfrm>
            <a:custGeom>
              <a:avLst/>
              <a:gdLst/>
              <a:ahLst/>
              <a:cxnLst/>
              <a:rect l="l" t="t" r="r" b="b"/>
              <a:pathLst>
                <a:path w="635" h="635">
                  <a:moveTo>
                    <a:pt x="126" y="0"/>
                  </a:moveTo>
                  <a:lnTo>
                    <a:pt x="50" y="152"/>
                  </a:lnTo>
                </a:path>
                <a:path w="635" h="635">
                  <a:moveTo>
                    <a:pt x="126" y="0"/>
                  </a:moveTo>
                </a:path>
                <a:path w="635" h="635">
                  <a:moveTo>
                    <a:pt x="126" y="0"/>
                  </a:moveTo>
                  <a:lnTo>
                    <a:pt x="0" y="177"/>
                  </a:lnTo>
                </a:path>
              </a:pathLst>
            </a:custGeom>
            <a:ln w="3175">
              <a:solidFill>
                <a:srgbClr val="231F20"/>
              </a:solidFill>
            </a:ln>
          </p:spPr>
          <p:txBody>
            <a:bodyPr wrap="square" lIns="0" tIns="0" rIns="0" bIns="0" rtlCol="0"/>
            <a:lstStyle/>
            <a:p/>
          </p:txBody>
        </p:sp>
        <p:sp>
          <p:nvSpPr>
            <p:cNvPr id="8283" name="object 8283" descr=""/>
            <p:cNvSpPr/>
            <p:nvPr/>
          </p:nvSpPr>
          <p:spPr>
            <a:xfrm>
              <a:off x="5688874" y="2363229"/>
              <a:ext cx="0" cy="635"/>
            </a:xfrm>
            <a:custGeom>
              <a:avLst/>
              <a:gdLst/>
              <a:ahLst/>
              <a:cxnLst/>
              <a:rect l="l" t="t" r="r" b="b"/>
              <a:pathLst>
                <a:path w="0" h="635">
                  <a:moveTo>
                    <a:pt x="0" y="25"/>
                  </a:moveTo>
                  <a:lnTo>
                    <a:pt x="0" y="0"/>
                  </a:lnTo>
                </a:path>
              </a:pathLst>
            </a:custGeom>
            <a:ln w="3175">
              <a:solidFill>
                <a:srgbClr val="231F20"/>
              </a:solidFill>
            </a:ln>
          </p:spPr>
          <p:txBody>
            <a:bodyPr wrap="square" lIns="0" tIns="0" rIns="0" bIns="0" rtlCol="0"/>
            <a:lstStyle/>
            <a:p/>
          </p:txBody>
        </p:sp>
        <p:sp>
          <p:nvSpPr>
            <p:cNvPr id="8284" name="object 8284" descr=""/>
            <p:cNvSpPr/>
            <p:nvPr/>
          </p:nvSpPr>
          <p:spPr>
            <a:xfrm>
              <a:off x="5688149" y="2368438"/>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8285" name="object 8285" descr=""/>
            <p:cNvSpPr/>
            <p:nvPr/>
          </p:nvSpPr>
          <p:spPr>
            <a:xfrm>
              <a:off x="5688143" y="236869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286" name="object 8286" descr=""/>
            <p:cNvSpPr/>
            <p:nvPr/>
          </p:nvSpPr>
          <p:spPr>
            <a:xfrm>
              <a:off x="5688874" y="2368027"/>
              <a:ext cx="0" cy="635"/>
            </a:xfrm>
            <a:custGeom>
              <a:avLst/>
              <a:gdLst/>
              <a:ahLst/>
              <a:cxnLst/>
              <a:rect l="l" t="t" r="r" b="b"/>
              <a:pathLst>
                <a:path w="0" h="635">
                  <a:moveTo>
                    <a:pt x="0" y="76"/>
                  </a:moveTo>
                </a:path>
              </a:pathLst>
            </a:custGeom>
            <a:ln w="3175">
              <a:solidFill>
                <a:srgbClr val="231F20"/>
              </a:solidFill>
            </a:ln>
          </p:spPr>
          <p:txBody>
            <a:bodyPr wrap="square" lIns="0" tIns="0" rIns="0" bIns="0" rtlCol="0"/>
            <a:lstStyle/>
            <a:p/>
          </p:txBody>
        </p:sp>
        <p:sp>
          <p:nvSpPr>
            <p:cNvPr id="8287" name="object 8287" descr=""/>
            <p:cNvSpPr/>
            <p:nvPr/>
          </p:nvSpPr>
          <p:spPr>
            <a:xfrm>
              <a:off x="5687523" y="2368029"/>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8288" name="object 8288" descr=""/>
            <p:cNvSpPr/>
            <p:nvPr/>
          </p:nvSpPr>
          <p:spPr>
            <a:xfrm>
              <a:off x="5688874" y="2368039"/>
              <a:ext cx="0" cy="635"/>
            </a:xfrm>
            <a:custGeom>
              <a:avLst/>
              <a:gdLst/>
              <a:ahLst/>
              <a:cxnLst/>
              <a:rect l="l" t="t" r="r" b="b"/>
              <a:pathLst>
                <a:path w="0" h="635">
                  <a:moveTo>
                    <a:pt x="0" y="76"/>
                  </a:moveTo>
                </a:path>
              </a:pathLst>
            </a:custGeom>
            <a:ln w="3175">
              <a:solidFill>
                <a:srgbClr val="231F20"/>
              </a:solidFill>
            </a:ln>
          </p:spPr>
          <p:txBody>
            <a:bodyPr wrap="square" lIns="0" tIns="0" rIns="0" bIns="0" rtlCol="0"/>
            <a:lstStyle/>
            <a:p/>
          </p:txBody>
        </p:sp>
        <p:sp>
          <p:nvSpPr>
            <p:cNvPr id="8289" name="object 8289" descr=""/>
            <p:cNvSpPr/>
            <p:nvPr/>
          </p:nvSpPr>
          <p:spPr>
            <a:xfrm>
              <a:off x="5687523" y="2368041"/>
              <a:ext cx="0" cy="635"/>
            </a:xfrm>
            <a:custGeom>
              <a:avLst/>
              <a:gdLst/>
              <a:ahLst/>
              <a:cxnLst/>
              <a:rect l="l" t="t" r="r" b="b"/>
              <a:pathLst>
                <a:path w="0" h="635">
                  <a:moveTo>
                    <a:pt x="0" y="0"/>
                  </a:moveTo>
                </a:path>
              </a:pathLst>
            </a:custGeom>
            <a:ln w="3175">
              <a:solidFill>
                <a:srgbClr val="231F20"/>
              </a:solidFill>
            </a:ln>
          </p:spPr>
          <p:txBody>
            <a:bodyPr wrap="square" lIns="0" tIns="0" rIns="0" bIns="0" rtlCol="0"/>
            <a:lstStyle/>
            <a:p/>
          </p:txBody>
        </p:sp>
        <p:sp>
          <p:nvSpPr>
            <p:cNvPr id="8290" name="object 8290" descr=""/>
            <p:cNvSpPr/>
            <p:nvPr/>
          </p:nvSpPr>
          <p:spPr>
            <a:xfrm>
              <a:off x="5688509" y="2364623"/>
              <a:ext cx="635" cy="635"/>
            </a:xfrm>
            <a:custGeom>
              <a:avLst/>
              <a:gdLst/>
              <a:ahLst/>
              <a:cxnLst/>
              <a:rect l="l" t="t" r="r" b="b"/>
              <a:pathLst>
                <a:path w="635" h="635">
                  <a:moveTo>
                    <a:pt x="0" y="292"/>
                  </a:moveTo>
                  <a:lnTo>
                    <a:pt x="165" y="266"/>
                  </a:lnTo>
                  <a:lnTo>
                    <a:pt x="304" y="152"/>
                  </a:lnTo>
                  <a:lnTo>
                    <a:pt x="355" y="0"/>
                  </a:lnTo>
                </a:path>
              </a:pathLst>
            </a:custGeom>
            <a:ln w="3175">
              <a:solidFill>
                <a:srgbClr val="231F20"/>
              </a:solidFill>
            </a:ln>
          </p:spPr>
          <p:txBody>
            <a:bodyPr wrap="square" lIns="0" tIns="0" rIns="0" bIns="0" rtlCol="0"/>
            <a:lstStyle/>
            <a:p/>
          </p:txBody>
        </p:sp>
        <p:sp>
          <p:nvSpPr>
            <p:cNvPr id="8291" name="object 8291" descr=""/>
            <p:cNvSpPr/>
            <p:nvPr/>
          </p:nvSpPr>
          <p:spPr>
            <a:xfrm>
              <a:off x="5688506" y="2362491"/>
              <a:ext cx="635" cy="635"/>
            </a:xfrm>
            <a:custGeom>
              <a:avLst/>
              <a:gdLst/>
              <a:ahLst/>
              <a:cxnLst/>
              <a:rect l="l" t="t" r="r" b="b"/>
              <a:pathLst>
                <a:path w="635" h="635">
                  <a:moveTo>
                    <a:pt x="355" y="279"/>
                  </a:moveTo>
                  <a:lnTo>
                    <a:pt x="304" y="114"/>
                  </a:lnTo>
                  <a:lnTo>
                    <a:pt x="165" y="12"/>
                  </a:lnTo>
                  <a:lnTo>
                    <a:pt x="0" y="0"/>
                  </a:lnTo>
                </a:path>
              </a:pathLst>
            </a:custGeom>
            <a:ln w="3175">
              <a:solidFill>
                <a:srgbClr val="231F20"/>
              </a:solidFill>
            </a:ln>
          </p:spPr>
          <p:txBody>
            <a:bodyPr wrap="square" lIns="0" tIns="0" rIns="0" bIns="0" rtlCol="0"/>
            <a:lstStyle/>
            <a:p/>
          </p:txBody>
        </p:sp>
        <p:sp>
          <p:nvSpPr>
            <p:cNvPr id="8292" name="object 8292" descr=""/>
            <p:cNvSpPr/>
            <p:nvPr/>
          </p:nvSpPr>
          <p:spPr>
            <a:xfrm>
              <a:off x="5688171" y="2366404"/>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8293" name="object 8293" descr=""/>
            <p:cNvSpPr/>
            <p:nvPr/>
          </p:nvSpPr>
          <p:spPr>
            <a:xfrm>
              <a:off x="5688171" y="2366130"/>
              <a:ext cx="635" cy="635"/>
            </a:xfrm>
            <a:custGeom>
              <a:avLst/>
              <a:gdLst/>
              <a:ahLst/>
              <a:cxnLst/>
              <a:rect l="l" t="t" r="r" b="b"/>
              <a:pathLst>
                <a:path w="635" h="635">
                  <a:moveTo>
                    <a:pt x="101" y="0"/>
                  </a:moveTo>
                </a:path>
              </a:pathLst>
            </a:custGeom>
            <a:ln w="3175">
              <a:solidFill>
                <a:srgbClr val="231F20"/>
              </a:solidFill>
            </a:ln>
          </p:spPr>
          <p:txBody>
            <a:bodyPr wrap="square" lIns="0" tIns="0" rIns="0" bIns="0" rtlCol="0"/>
            <a:lstStyle/>
            <a:p/>
          </p:txBody>
        </p:sp>
        <p:sp>
          <p:nvSpPr>
            <p:cNvPr id="8294" name="object 8294" descr=""/>
            <p:cNvSpPr/>
            <p:nvPr/>
          </p:nvSpPr>
          <p:spPr>
            <a:xfrm>
              <a:off x="5688190" y="2365895"/>
              <a:ext cx="635" cy="635"/>
            </a:xfrm>
            <a:custGeom>
              <a:avLst/>
              <a:gdLst/>
              <a:ahLst/>
              <a:cxnLst/>
              <a:rect l="l" t="t" r="r" b="b"/>
              <a:pathLst>
                <a:path w="635" h="635">
                  <a:moveTo>
                    <a:pt x="380" y="0"/>
                  </a:moveTo>
                  <a:lnTo>
                    <a:pt x="253" y="76"/>
                  </a:lnTo>
                  <a:lnTo>
                    <a:pt x="114" y="152"/>
                  </a:lnTo>
                </a:path>
                <a:path w="635" h="635">
                  <a:moveTo>
                    <a:pt x="380" y="0"/>
                  </a:moveTo>
                  <a:lnTo>
                    <a:pt x="253" y="76"/>
                  </a:lnTo>
                  <a:lnTo>
                    <a:pt x="114" y="152"/>
                  </a:lnTo>
                </a:path>
              </a:pathLst>
            </a:custGeom>
            <a:ln w="3175">
              <a:solidFill>
                <a:srgbClr val="231F20"/>
              </a:solidFill>
            </a:ln>
          </p:spPr>
          <p:txBody>
            <a:bodyPr wrap="square" lIns="0" tIns="0" rIns="0" bIns="0" rtlCol="0"/>
            <a:lstStyle/>
            <a:p/>
          </p:txBody>
        </p:sp>
        <p:sp>
          <p:nvSpPr>
            <p:cNvPr id="8295" name="object 8295" descr=""/>
            <p:cNvSpPr/>
            <p:nvPr/>
          </p:nvSpPr>
          <p:spPr>
            <a:xfrm>
              <a:off x="5688457" y="2365622"/>
              <a:ext cx="635" cy="635"/>
            </a:xfrm>
            <a:custGeom>
              <a:avLst/>
              <a:gdLst/>
              <a:ahLst/>
              <a:cxnLst/>
              <a:rect l="l" t="t" r="r" b="b"/>
              <a:pathLst>
                <a:path w="635" h="635">
                  <a:moveTo>
                    <a:pt x="355" y="0"/>
                  </a:moveTo>
                  <a:lnTo>
                    <a:pt x="228" y="63"/>
                  </a:lnTo>
                  <a:lnTo>
                    <a:pt x="0" y="203"/>
                  </a:lnTo>
                </a:path>
              </a:pathLst>
            </a:custGeom>
            <a:ln w="3175">
              <a:solidFill>
                <a:srgbClr val="231F20"/>
              </a:solidFill>
            </a:ln>
          </p:spPr>
          <p:txBody>
            <a:bodyPr wrap="square" lIns="0" tIns="0" rIns="0" bIns="0" rtlCol="0"/>
            <a:lstStyle/>
            <a:p/>
          </p:txBody>
        </p:sp>
        <p:sp>
          <p:nvSpPr>
            <p:cNvPr id="8296" name="object 8296" descr=""/>
            <p:cNvSpPr/>
            <p:nvPr/>
          </p:nvSpPr>
          <p:spPr>
            <a:xfrm>
              <a:off x="5688587" y="2365859"/>
              <a:ext cx="635" cy="635"/>
            </a:xfrm>
            <a:custGeom>
              <a:avLst/>
              <a:gdLst/>
              <a:ahLst/>
              <a:cxnLst/>
              <a:rect l="l" t="t" r="r" b="b"/>
              <a:pathLst>
                <a:path w="635" h="635">
                  <a:moveTo>
                    <a:pt x="355" y="0"/>
                  </a:moveTo>
                  <a:lnTo>
                    <a:pt x="114" y="139"/>
                  </a:lnTo>
                </a:path>
              </a:pathLst>
            </a:custGeom>
            <a:ln w="3175">
              <a:solidFill>
                <a:srgbClr val="231F20"/>
              </a:solidFill>
            </a:ln>
          </p:spPr>
          <p:txBody>
            <a:bodyPr wrap="square" lIns="0" tIns="0" rIns="0" bIns="0" rtlCol="0"/>
            <a:lstStyle/>
            <a:p/>
          </p:txBody>
        </p:sp>
        <p:sp>
          <p:nvSpPr>
            <p:cNvPr id="8297" name="object 8297" descr=""/>
            <p:cNvSpPr/>
            <p:nvPr/>
          </p:nvSpPr>
          <p:spPr>
            <a:xfrm>
              <a:off x="5688921" y="2365672"/>
              <a:ext cx="635" cy="635"/>
            </a:xfrm>
            <a:custGeom>
              <a:avLst/>
              <a:gdLst/>
              <a:ahLst/>
              <a:cxnLst/>
              <a:rect l="l" t="t" r="r" b="b"/>
              <a:pathLst>
                <a:path w="635" h="635">
                  <a:moveTo>
                    <a:pt x="88" y="0"/>
                  </a:moveTo>
                </a:path>
                <a:path w="635" h="635">
                  <a:moveTo>
                    <a:pt x="88" y="0"/>
                  </a:moveTo>
                </a:path>
              </a:pathLst>
            </a:custGeom>
            <a:ln w="3175">
              <a:solidFill>
                <a:srgbClr val="231F20"/>
              </a:solidFill>
            </a:ln>
          </p:spPr>
          <p:txBody>
            <a:bodyPr wrap="square" lIns="0" tIns="0" rIns="0" bIns="0" rtlCol="0"/>
            <a:lstStyle/>
            <a:p/>
          </p:txBody>
        </p:sp>
        <p:sp>
          <p:nvSpPr>
            <p:cNvPr id="8298" name="object 8298" descr=""/>
            <p:cNvSpPr/>
            <p:nvPr/>
          </p:nvSpPr>
          <p:spPr>
            <a:xfrm>
              <a:off x="5688768" y="2365300"/>
              <a:ext cx="635" cy="635"/>
            </a:xfrm>
            <a:custGeom>
              <a:avLst/>
              <a:gdLst/>
              <a:ahLst/>
              <a:cxnLst/>
              <a:rect l="l" t="t" r="r" b="b"/>
              <a:pathLst>
                <a:path w="635" h="635">
                  <a:moveTo>
                    <a:pt x="38" y="0"/>
                  </a:moveTo>
                </a:path>
                <a:path w="635" h="635">
                  <a:moveTo>
                    <a:pt x="38" y="0"/>
                  </a:moveTo>
                </a:path>
              </a:pathLst>
            </a:custGeom>
            <a:ln w="3175">
              <a:solidFill>
                <a:srgbClr val="231F20"/>
              </a:solidFill>
            </a:ln>
          </p:spPr>
          <p:txBody>
            <a:bodyPr wrap="square" lIns="0" tIns="0" rIns="0" bIns="0" rtlCol="0"/>
            <a:lstStyle/>
            <a:p/>
          </p:txBody>
        </p:sp>
        <p:sp>
          <p:nvSpPr>
            <p:cNvPr id="8299" name="object 8299" descr=""/>
            <p:cNvSpPr/>
            <p:nvPr/>
          </p:nvSpPr>
          <p:spPr>
            <a:xfrm>
              <a:off x="5688976" y="2365387"/>
              <a:ext cx="635" cy="635"/>
            </a:xfrm>
            <a:custGeom>
              <a:avLst/>
              <a:gdLst/>
              <a:ahLst/>
              <a:cxnLst/>
              <a:rect l="l" t="t" r="r" b="b"/>
              <a:pathLst>
                <a:path w="635" h="635">
                  <a:moveTo>
                    <a:pt x="419" y="0"/>
                  </a:moveTo>
                  <a:lnTo>
                    <a:pt x="279" y="76"/>
                  </a:lnTo>
                  <a:lnTo>
                    <a:pt x="139" y="165"/>
                  </a:lnTo>
                  <a:lnTo>
                    <a:pt x="0" y="254"/>
                  </a:lnTo>
                </a:path>
                <a:path w="635" h="635">
                  <a:moveTo>
                    <a:pt x="419" y="0"/>
                  </a:moveTo>
                  <a:lnTo>
                    <a:pt x="279" y="76"/>
                  </a:lnTo>
                  <a:lnTo>
                    <a:pt x="139" y="165"/>
                  </a:lnTo>
                  <a:lnTo>
                    <a:pt x="0" y="254"/>
                  </a:lnTo>
                </a:path>
              </a:pathLst>
            </a:custGeom>
            <a:ln w="3175">
              <a:solidFill>
                <a:srgbClr val="231F20"/>
              </a:solidFill>
            </a:ln>
          </p:spPr>
          <p:txBody>
            <a:bodyPr wrap="square" lIns="0" tIns="0" rIns="0" bIns="0" rtlCol="0"/>
            <a:lstStyle/>
            <a:p/>
          </p:txBody>
        </p:sp>
        <p:sp>
          <p:nvSpPr>
            <p:cNvPr id="8300" name="object 8300" descr=""/>
            <p:cNvSpPr/>
            <p:nvPr/>
          </p:nvSpPr>
          <p:spPr>
            <a:xfrm>
              <a:off x="5690783" y="2381795"/>
              <a:ext cx="635" cy="635"/>
            </a:xfrm>
            <a:custGeom>
              <a:avLst/>
              <a:gdLst/>
              <a:ahLst/>
              <a:cxnLst/>
              <a:rect l="l" t="t" r="r" b="b"/>
              <a:pathLst>
                <a:path w="635" h="635">
                  <a:moveTo>
                    <a:pt x="76" y="0"/>
                  </a:moveTo>
                </a:path>
                <a:path w="635" h="635">
                  <a:moveTo>
                    <a:pt x="76" y="0"/>
                  </a:moveTo>
                </a:path>
              </a:pathLst>
            </a:custGeom>
            <a:ln w="3175">
              <a:solidFill>
                <a:srgbClr val="231F20"/>
              </a:solidFill>
            </a:ln>
          </p:spPr>
          <p:txBody>
            <a:bodyPr wrap="square" lIns="0" tIns="0" rIns="0" bIns="0" rtlCol="0"/>
            <a:lstStyle/>
            <a:p/>
          </p:txBody>
        </p:sp>
        <p:sp>
          <p:nvSpPr>
            <p:cNvPr id="8301" name="object 8301" descr=""/>
            <p:cNvSpPr/>
            <p:nvPr/>
          </p:nvSpPr>
          <p:spPr>
            <a:xfrm>
              <a:off x="5691585" y="2383730"/>
              <a:ext cx="635" cy="635"/>
            </a:xfrm>
            <a:custGeom>
              <a:avLst/>
              <a:gdLst/>
              <a:ahLst/>
              <a:cxnLst/>
              <a:rect l="l" t="t" r="r" b="b"/>
              <a:pathLst>
                <a:path w="635" h="635">
                  <a:moveTo>
                    <a:pt x="0" y="0"/>
                  </a:moveTo>
                  <a:lnTo>
                    <a:pt x="0" y="165"/>
                  </a:lnTo>
                </a:path>
                <a:path w="635" h="635">
                  <a:moveTo>
                    <a:pt x="0" y="0"/>
                  </a:moveTo>
                  <a:lnTo>
                    <a:pt x="0" y="228"/>
                  </a:lnTo>
                </a:path>
              </a:pathLst>
            </a:custGeom>
            <a:ln w="3175">
              <a:solidFill>
                <a:srgbClr val="231F20"/>
              </a:solidFill>
            </a:ln>
          </p:spPr>
          <p:txBody>
            <a:bodyPr wrap="square" lIns="0" tIns="0" rIns="0" bIns="0" rtlCol="0"/>
            <a:lstStyle/>
            <a:p/>
          </p:txBody>
        </p:sp>
        <p:sp>
          <p:nvSpPr>
            <p:cNvPr id="8302" name="object 8302" descr=""/>
            <p:cNvSpPr/>
            <p:nvPr/>
          </p:nvSpPr>
          <p:spPr>
            <a:xfrm>
              <a:off x="5691591" y="2383891"/>
              <a:ext cx="635" cy="635"/>
            </a:xfrm>
            <a:custGeom>
              <a:avLst/>
              <a:gdLst/>
              <a:ahLst/>
              <a:cxnLst/>
              <a:rect l="l" t="t" r="r" b="b"/>
              <a:pathLst>
                <a:path w="635" h="635">
                  <a:moveTo>
                    <a:pt x="0" y="0"/>
                  </a:moveTo>
                  <a:lnTo>
                    <a:pt x="12" y="190"/>
                  </a:lnTo>
                </a:path>
              </a:pathLst>
            </a:custGeom>
            <a:ln w="3175">
              <a:solidFill>
                <a:srgbClr val="231F20"/>
              </a:solidFill>
            </a:ln>
          </p:spPr>
          <p:txBody>
            <a:bodyPr wrap="square" lIns="0" tIns="0" rIns="0" bIns="0" rtlCol="0"/>
            <a:lstStyle/>
            <a:p/>
          </p:txBody>
        </p:sp>
        <p:sp>
          <p:nvSpPr>
            <p:cNvPr id="8303" name="object 8303" descr=""/>
            <p:cNvSpPr/>
            <p:nvPr/>
          </p:nvSpPr>
          <p:spPr>
            <a:xfrm>
              <a:off x="5691602" y="2384053"/>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304" name="object 8304" descr=""/>
            <p:cNvSpPr/>
            <p:nvPr/>
          </p:nvSpPr>
          <p:spPr>
            <a:xfrm>
              <a:off x="5691143" y="2381721"/>
              <a:ext cx="635" cy="0"/>
            </a:xfrm>
            <a:custGeom>
              <a:avLst/>
              <a:gdLst/>
              <a:ahLst/>
              <a:cxnLst/>
              <a:rect l="l" t="t" r="r" b="b"/>
              <a:pathLst>
                <a:path w="635" h="0">
                  <a:moveTo>
                    <a:pt x="38" y="0"/>
                  </a:moveTo>
                  <a:lnTo>
                    <a:pt x="0" y="0"/>
                  </a:lnTo>
                </a:path>
                <a:path w="635" h="0">
                  <a:moveTo>
                    <a:pt x="38" y="0"/>
                  </a:moveTo>
                  <a:lnTo>
                    <a:pt x="0" y="0"/>
                  </a:lnTo>
                </a:path>
              </a:pathLst>
            </a:custGeom>
            <a:ln w="3175">
              <a:solidFill>
                <a:srgbClr val="231F20"/>
              </a:solidFill>
            </a:ln>
          </p:spPr>
          <p:txBody>
            <a:bodyPr wrap="square" lIns="0" tIns="0" rIns="0" bIns="0" rtlCol="0"/>
            <a:lstStyle/>
            <a:p/>
          </p:txBody>
        </p:sp>
        <p:sp>
          <p:nvSpPr>
            <p:cNvPr id="8305" name="object 8305" descr=""/>
            <p:cNvSpPr/>
            <p:nvPr/>
          </p:nvSpPr>
          <p:spPr>
            <a:xfrm>
              <a:off x="5692428" y="2384920"/>
              <a:ext cx="635" cy="635"/>
            </a:xfrm>
            <a:custGeom>
              <a:avLst/>
              <a:gdLst/>
              <a:ahLst/>
              <a:cxnLst/>
              <a:rect l="l" t="t" r="r" b="b"/>
              <a:pathLst>
                <a:path w="635" h="635">
                  <a:moveTo>
                    <a:pt x="0" y="0"/>
                  </a:moveTo>
                  <a:lnTo>
                    <a:pt x="38" y="0"/>
                  </a:lnTo>
                </a:path>
                <a:path w="635" h="635">
                  <a:moveTo>
                    <a:pt x="0" y="0"/>
                  </a:moveTo>
                </a:path>
              </a:pathLst>
            </a:custGeom>
            <a:ln w="3175">
              <a:solidFill>
                <a:srgbClr val="231F20"/>
              </a:solidFill>
            </a:ln>
          </p:spPr>
          <p:txBody>
            <a:bodyPr wrap="square" lIns="0" tIns="0" rIns="0" bIns="0" rtlCol="0"/>
            <a:lstStyle/>
            <a:p/>
          </p:txBody>
        </p:sp>
        <p:sp>
          <p:nvSpPr>
            <p:cNvPr id="8306" name="object 8306" descr=""/>
            <p:cNvSpPr/>
            <p:nvPr/>
          </p:nvSpPr>
          <p:spPr>
            <a:xfrm>
              <a:off x="5692447" y="2384648"/>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8307" name="object 8307" descr=""/>
            <p:cNvSpPr/>
            <p:nvPr/>
          </p:nvSpPr>
          <p:spPr>
            <a:xfrm>
              <a:off x="5692372" y="238489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308" name="object 8308" descr=""/>
            <p:cNvSpPr/>
            <p:nvPr/>
          </p:nvSpPr>
          <p:spPr>
            <a:xfrm>
              <a:off x="5692056" y="2384883"/>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309" name="object 8309" descr=""/>
            <p:cNvSpPr/>
            <p:nvPr/>
          </p:nvSpPr>
          <p:spPr>
            <a:xfrm>
              <a:off x="5692049" y="238459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310" name="object 8310" descr=""/>
            <p:cNvSpPr/>
            <p:nvPr/>
          </p:nvSpPr>
          <p:spPr>
            <a:xfrm>
              <a:off x="5690505" y="2384375"/>
              <a:ext cx="0" cy="635"/>
            </a:xfrm>
            <a:custGeom>
              <a:avLst/>
              <a:gdLst/>
              <a:ahLst/>
              <a:cxnLst/>
              <a:rect l="l" t="t" r="r" b="b"/>
              <a:pathLst>
                <a:path w="0" h="635">
                  <a:moveTo>
                    <a:pt x="0" y="0"/>
                  </a:moveTo>
                </a:path>
                <a:path w="0" h="635">
                  <a:moveTo>
                    <a:pt x="0" y="0"/>
                  </a:moveTo>
                </a:path>
              </a:pathLst>
            </a:custGeom>
            <a:ln w="3175">
              <a:solidFill>
                <a:srgbClr val="231F20"/>
              </a:solidFill>
            </a:ln>
          </p:spPr>
          <p:txBody>
            <a:bodyPr wrap="square" lIns="0" tIns="0" rIns="0" bIns="0" rtlCol="0"/>
            <a:lstStyle/>
            <a:p/>
          </p:txBody>
        </p:sp>
        <p:sp>
          <p:nvSpPr>
            <p:cNvPr id="8311" name="object 8311" descr=""/>
            <p:cNvSpPr/>
            <p:nvPr/>
          </p:nvSpPr>
          <p:spPr>
            <a:xfrm>
              <a:off x="5691758" y="2384449"/>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312" name="object 8312" descr=""/>
            <p:cNvSpPr/>
            <p:nvPr/>
          </p:nvSpPr>
          <p:spPr>
            <a:xfrm>
              <a:off x="5690871" y="2384537"/>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313" name="object 8313" descr=""/>
            <p:cNvSpPr/>
            <p:nvPr/>
          </p:nvSpPr>
          <p:spPr>
            <a:xfrm>
              <a:off x="5692129" y="2384548"/>
              <a:ext cx="635" cy="635"/>
            </a:xfrm>
            <a:custGeom>
              <a:avLst/>
              <a:gdLst/>
              <a:ahLst/>
              <a:cxnLst/>
              <a:rect l="l" t="t" r="r" b="b"/>
              <a:pathLst>
                <a:path w="635" h="635">
                  <a:moveTo>
                    <a:pt x="0" y="0"/>
                  </a:moveTo>
                  <a:lnTo>
                    <a:pt x="50" y="254"/>
                  </a:lnTo>
                </a:path>
              </a:pathLst>
            </a:custGeom>
            <a:ln w="3175">
              <a:solidFill>
                <a:srgbClr val="231F20"/>
              </a:solidFill>
            </a:ln>
          </p:spPr>
          <p:txBody>
            <a:bodyPr wrap="square" lIns="0" tIns="0" rIns="0" bIns="0" rtlCol="0"/>
            <a:lstStyle/>
            <a:p/>
          </p:txBody>
        </p:sp>
        <p:sp>
          <p:nvSpPr>
            <p:cNvPr id="8314" name="object 8314" descr=""/>
            <p:cNvSpPr/>
            <p:nvPr/>
          </p:nvSpPr>
          <p:spPr>
            <a:xfrm>
              <a:off x="5691045"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315" name="object 8315" descr=""/>
            <p:cNvSpPr/>
            <p:nvPr/>
          </p:nvSpPr>
          <p:spPr>
            <a:xfrm>
              <a:off x="5689118" y="2364941"/>
              <a:ext cx="635" cy="635"/>
            </a:xfrm>
            <a:custGeom>
              <a:avLst/>
              <a:gdLst/>
              <a:ahLst/>
              <a:cxnLst/>
              <a:rect l="l" t="t" r="r" b="b"/>
              <a:pathLst>
                <a:path w="635" h="635">
                  <a:moveTo>
                    <a:pt x="431" y="0"/>
                  </a:moveTo>
                  <a:lnTo>
                    <a:pt x="292" y="76"/>
                  </a:lnTo>
                  <a:lnTo>
                    <a:pt x="139" y="152"/>
                  </a:lnTo>
                  <a:lnTo>
                    <a:pt x="0" y="241"/>
                  </a:lnTo>
                </a:path>
              </a:pathLst>
            </a:custGeom>
            <a:ln w="3175">
              <a:solidFill>
                <a:srgbClr val="231F20"/>
              </a:solidFill>
            </a:ln>
          </p:spPr>
          <p:txBody>
            <a:bodyPr wrap="square" lIns="0" tIns="0" rIns="0" bIns="0" rtlCol="0"/>
            <a:lstStyle/>
            <a:p/>
          </p:txBody>
        </p:sp>
        <p:sp>
          <p:nvSpPr>
            <p:cNvPr id="8316" name="object 8316" descr=""/>
            <p:cNvSpPr/>
            <p:nvPr/>
          </p:nvSpPr>
          <p:spPr>
            <a:xfrm>
              <a:off x="5689255" y="2365177"/>
              <a:ext cx="635" cy="635"/>
            </a:xfrm>
            <a:custGeom>
              <a:avLst/>
              <a:gdLst/>
              <a:ahLst/>
              <a:cxnLst/>
              <a:rect l="l" t="t" r="r" b="b"/>
              <a:pathLst>
                <a:path w="635" h="635">
                  <a:moveTo>
                    <a:pt x="419" y="0"/>
                  </a:moveTo>
                  <a:lnTo>
                    <a:pt x="279" y="76"/>
                  </a:lnTo>
                  <a:lnTo>
                    <a:pt x="139" y="152"/>
                  </a:lnTo>
                  <a:lnTo>
                    <a:pt x="0" y="241"/>
                  </a:lnTo>
                </a:path>
              </a:pathLst>
            </a:custGeom>
            <a:ln w="3175">
              <a:solidFill>
                <a:srgbClr val="231F20"/>
              </a:solidFill>
            </a:ln>
          </p:spPr>
          <p:txBody>
            <a:bodyPr wrap="square" lIns="0" tIns="0" rIns="0" bIns="0" rtlCol="0"/>
            <a:lstStyle/>
            <a:p/>
          </p:txBody>
        </p:sp>
        <p:sp>
          <p:nvSpPr>
            <p:cNvPr id="8317" name="object 8317" descr=""/>
            <p:cNvSpPr/>
            <p:nvPr/>
          </p:nvSpPr>
          <p:spPr>
            <a:xfrm>
              <a:off x="5689871" y="2364717"/>
              <a:ext cx="635" cy="635"/>
            </a:xfrm>
            <a:custGeom>
              <a:avLst/>
              <a:gdLst/>
              <a:ahLst/>
              <a:cxnLst/>
              <a:rect l="l" t="t" r="r" b="b"/>
              <a:pathLst>
                <a:path w="635" h="635">
                  <a:moveTo>
                    <a:pt x="609" y="0"/>
                  </a:moveTo>
                  <a:lnTo>
                    <a:pt x="406" y="88"/>
                  </a:lnTo>
                  <a:lnTo>
                    <a:pt x="203" y="190"/>
                  </a:lnTo>
                  <a:lnTo>
                    <a:pt x="0" y="279"/>
                  </a:lnTo>
                </a:path>
              </a:pathLst>
            </a:custGeom>
            <a:ln w="3175">
              <a:solidFill>
                <a:srgbClr val="231F20"/>
              </a:solidFill>
            </a:ln>
          </p:spPr>
          <p:txBody>
            <a:bodyPr wrap="square" lIns="0" tIns="0" rIns="0" bIns="0" rtlCol="0"/>
            <a:lstStyle/>
            <a:p/>
          </p:txBody>
        </p:sp>
        <p:sp>
          <p:nvSpPr>
            <p:cNvPr id="8318" name="object 8318" descr=""/>
            <p:cNvSpPr/>
            <p:nvPr/>
          </p:nvSpPr>
          <p:spPr>
            <a:xfrm>
              <a:off x="5690622" y="2365015"/>
              <a:ext cx="635" cy="635"/>
            </a:xfrm>
            <a:custGeom>
              <a:avLst/>
              <a:gdLst/>
              <a:ahLst/>
              <a:cxnLst/>
              <a:rect l="l" t="t" r="r" b="b"/>
              <a:pathLst>
                <a:path w="635" h="635">
                  <a:moveTo>
                    <a:pt x="76" y="0"/>
                  </a:moveTo>
                </a:path>
                <a:path w="635" h="635">
                  <a:moveTo>
                    <a:pt x="76" y="0"/>
                  </a:moveTo>
                </a:path>
              </a:pathLst>
            </a:custGeom>
            <a:ln w="3175">
              <a:solidFill>
                <a:srgbClr val="231F20"/>
              </a:solidFill>
            </a:ln>
          </p:spPr>
          <p:txBody>
            <a:bodyPr wrap="square" lIns="0" tIns="0" rIns="0" bIns="0" rtlCol="0"/>
            <a:lstStyle/>
            <a:p/>
          </p:txBody>
        </p:sp>
        <p:sp>
          <p:nvSpPr>
            <p:cNvPr id="8319" name="object 8319" descr=""/>
            <p:cNvSpPr/>
            <p:nvPr/>
          </p:nvSpPr>
          <p:spPr>
            <a:xfrm>
              <a:off x="5690255" y="2364631"/>
              <a:ext cx="635" cy="635"/>
            </a:xfrm>
            <a:custGeom>
              <a:avLst/>
              <a:gdLst/>
              <a:ahLst/>
              <a:cxnLst/>
              <a:rect l="l" t="t" r="r" b="b"/>
              <a:pathLst>
                <a:path w="635" h="635">
                  <a:moveTo>
                    <a:pt x="76" y="0"/>
                  </a:moveTo>
                </a:path>
                <a:path w="635" h="635">
                  <a:moveTo>
                    <a:pt x="76" y="0"/>
                  </a:moveTo>
                </a:path>
              </a:pathLst>
            </a:custGeom>
            <a:ln w="3175">
              <a:solidFill>
                <a:srgbClr val="231F20"/>
              </a:solidFill>
            </a:ln>
          </p:spPr>
          <p:txBody>
            <a:bodyPr wrap="square" lIns="0" tIns="0" rIns="0" bIns="0" rtlCol="0"/>
            <a:lstStyle/>
            <a:p/>
          </p:txBody>
        </p:sp>
        <p:sp>
          <p:nvSpPr>
            <p:cNvPr id="8320" name="object 8320" descr=""/>
            <p:cNvSpPr/>
            <p:nvPr/>
          </p:nvSpPr>
          <p:spPr>
            <a:xfrm>
              <a:off x="5690428" y="2364556"/>
              <a:ext cx="635" cy="635"/>
            </a:xfrm>
            <a:custGeom>
              <a:avLst/>
              <a:gdLst/>
              <a:ahLst/>
              <a:cxnLst/>
              <a:rect l="l" t="t" r="r" b="b"/>
              <a:pathLst>
                <a:path w="635" h="635">
                  <a:moveTo>
                    <a:pt x="152" y="0"/>
                  </a:moveTo>
                  <a:lnTo>
                    <a:pt x="0" y="50"/>
                  </a:lnTo>
                </a:path>
                <a:path w="635" h="635">
                  <a:moveTo>
                    <a:pt x="152" y="0"/>
                  </a:moveTo>
                  <a:lnTo>
                    <a:pt x="0" y="50"/>
                  </a:lnTo>
                </a:path>
              </a:pathLst>
            </a:custGeom>
            <a:ln w="3175">
              <a:solidFill>
                <a:srgbClr val="231F20"/>
              </a:solidFill>
            </a:ln>
          </p:spPr>
          <p:txBody>
            <a:bodyPr wrap="square" lIns="0" tIns="0" rIns="0" bIns="0" rtlCol="0"/>
            <a:lstStyle/>
            <a:p/>
          </p:txBody>
        </p:sp>
        <p:sp>
          <p:nvSpPr>
            <p:cNvPr id="8321" name="object 8321" descr=""/>
            <p:cNvSpPr/>
            <p:nvPr/>
          </p:nvSpPr>
          <p:spPr>
            <a:xfrm>
              <a:off x="5567828" y="2354631"/>
              <a:ext cx="1270" cy="635"/>
            </a:xfrm>
            <a:custGeom>
              <a:avLst/>
              <a:gdLst/>
              <a:ahLst/>
              <a:cxnLst/>
              <a:rect l="l" t="t" r="r" b="b"/>
              <a:pathLst>
                <a:path w="1270" h="635">
                  <a:moveTo>
                    <a:pt x="0" y="152"/>
                  </a:moveTo>
                  <a:lnTo>
                    <a:pt x="368" y="101"/>
                  </a:lnTo>
                  <a:lnTo>
                    <a:pt x="749" y="50"/>
                  </a:lnTo>
                  <a:lnTo>
                    <a:pt x="1104" y="0"/>
                  </a:lnTo>
                </a:path>
              </a:pathLst>
            </a:custGeom>
            <a:ln w="3175">
              <a:solidFill>
                <a:srgbClr val="231F20"/>
              </a:solidFill>
            </a:ln>
          </p:spPr>
          <p:txBody>
            <a:bodyPr wrap="square" lIns="0" tIns="0" rIns="0" bIns="0" rtlCol="0"/>
            <a:lstStyle/>
            <a:p/>
          </p:txBody>
        </p:sp>
        <p:sp>
          <p:nvSpPr>
            <p:cNvPr id="8322" name="object 8322" descr=""/>
            <p:cNvSpPr/>
            <p:nvPr/>
          </p:nvSpPr>
          <p:spPr>
            <a:xfrm>
              <a:off x="5567667" y="2354433"/>
              <a:ext cx="1270" cy="635"/>
            </a:xfrm>
            <a:custGeom>
              <a:avLst/>
              <a:gdLst/>
              <a:ahLst/>
              <a:cxnLst/>
              <a:rect l="l" t="t" r="r" b="b"/>
              <a:pathLst>
                <a:path w="1270" h="635">
                  <a:moveTo>
                    <a:pt x="0" y="152"/>
                  </a:moveTo>
                  <a:lnTo>
                    <a:pt x="368" y="101"/>
                  </a:lnTo>
                  <a:lnTo>
                    <a:pt x="749" y="50"/>
                  </a:lnTo>
                  <a:lnTo>
                    <a:pt x="1117" y="0"/>
                  </a:lnTo>
                </a:path>
              </a:pathLst>
            </a:custGeom>
            <a:ln w="3175">
              <a:solidFill>
                <a:srgbClr val="231F20"/>
              </a:solidFill>
            </a:ln>
          </p:spPr>
          <p:txBody>
            <a:bodyPr wrap="square" lIns="0" tIns="0" rIns="0" bIns="0" rtlCol="0"/>
            <a:lstStyle/>
            <a:p/>
          </p:txBody>
        </p:sp>
        <p:sp>
          <p:nvSpPr>
            <p:cNvPr id="8323" name="object 8323" descr=""/>
            <p:cNvSpPr/>
            <p:nvPr/>
          </p:nvSpPr>
          <p:spPr>
            <a:xfrm>
              <a:off x="5568838" y="2354519"/>
              <a:ext cx="1270" cy="635"/>
            </a:xfrm>
            <a:custGeom>
              <a:avLst/>
              <a:gdLst/>
              <a:ahLst/>
              <a:cxnLst/>
              <a:rect l="l" t="t" r="r" b="b"/>
              <a:pathLst>
                <a:path w="1270" h="635">
                  <a:moveTo>
                    <a:pt x="0" y="177"/>
                  </a:moveTo>
                  <a:lnTo>
                    <a:pt x="406" y="114"/>
                  </a:lnTo>
                  <a:lnTo>
                    <a:pt x="812" y="63"/>
                  </a:lnTo>
                  <a:lnTo>
                    <a:pt x="1219" y="0"/>
                  </a:lnTo>
                </a:path>
                <a:path w="1270" h="635">
                  <a:moveTo>
                    <a:pt x="0" y="177"/>
                  </a:moveTo>
                  <a:lnTo>
                    <a:pt x="419" y="127"/>
                  </a:lnTo>
                  <a:lnTo>
                    <a:pt x="825" y="63"/>
                  </a:lnTo>
                  <a:lnTo>
                    <a:pt x="1231" y="0"/>
                  </a:lnTo>
                </a:path>
              </a:pathLst>
            </a:custGeom>
            <a:ln w="3175">
              <a:solidFill>
                <a:srgbClr val="231F20"/>
              </a:solidFill>
            </a:ln>
          </p:spPr>
          <p:txBody>
            <a:bodyPr wrap="square" lIns="0" tIns="0" rIns="0" bIns="0" rtlCol="0"/>
            <a:lstStyle/>
            <a:p/>
          </p:txBody>
        </p:sp>
        <p:sp>
          <p:nvSpPr>
            <p:cNvPr id="8324" name="object 8324" descr=""/>
            <p:cNvSpPr/>
            <p:nvPr/>
          </p:nvSpPr>
          <p:spPr>
            <a:xfrm>
              <a:off x="5550886" y="2418540"/>
              <a:ext cx="635" cy="635"/>
            </a:xfrm>
            <a:custGeom>
              <a:avLst/>
              <a:gdLst/>
              <a:ahLst/>
              <a:cxnLst/>
              <a:rect l="l" t="t" r="r" b="b"/>
              <a:pathLst>
                <a:path w="635" h="635">
                  <a:moveTo>
                    <a:pt x="0" y="165"/>
                  </a:moveTo>
                  <a:lnTo>
                    <a:pt x="190" y="50"/>
                  </a:lnTo>
                </a:path>
              </a:pathLst>
            </a:custGeom>
            <a:ln w="3175">
              <a:solidFill>
                <a:srgbClr val="231F20"/>
              </a:solidFill>
            </a:ln>
          </p:spPr>
          <p:txBody>
            <a:bodyPr wrap="square" lIns="0" tIns="0" rIns="0" bIns="0" rtlCol="0"/>
            <a:lstStyle/>
            <a:p/>
          </p:txBody>
        </p:sp>
        <p:sp>
          <p:nvSpPr>
            <p:cNvPr id="8325" name="object 8325" descr=""/>
            <p:cNvSpPr/>
            <p:nvPr/>
          </p:nvSpPr>
          <p:spPr>
            <a:xfrm>
              <a:off x="5547432" y="2407132"/>
              <a:ext cx="635" cy="635"/>
            </a:xfrm>
            <a:custGeom>
              <a:avLst/>
              <a:gdLst/>
              <a:ahLst/>
              <a:cxnLst/>
              <a:rect l="l" t="t" r="r" b="b"/>
              <a:pathLst>
                <a:path w="635" h="635">
                  <a:moveTo>
                    <a:pt x="0" y="12"/>
                  </a:moveTo>
                  <a:lnTo>
                    <a:pt x="139" y="12"/>
                  </a:lnTo>
                  <a:lnTo>
                    <a:pt x="279" y="12"/>
                  </a:lnTo>
                  <a:lnTo>
                    <a:pt x="419" y="0"/>
                  </a:lnTo>
                </a:path>
              </a:pathLst>
            </a:custGeom>
            <a:ln w="3175">
              <a:solidFill>
                <a:srgbClr val="231F20"/>
              </a:solidFill>
            </a:ln>
          </p:spPr>
          <p:txBody>
            <a:bodyPr wrap="square" lIns="0" tIns="0" rIns="0" bIns="0" rtlCol="0"/>
            <a:lstStyle/>
            <a:p/>
          </p:txBody>
        </p:sp>
        <p:sp>
          <p:nvSpPr>
            <p:cNvPr id="8326" name="object 8326" descr=""/>
            <p:cNvSpPr/>
            <p:nvPr/>
          </p:nvSpPr>
          <p:spPr>
            <a:xfrm>
              <a:off x="5570698" y="2355090"/>
              <a:ext cx="1270" cy="635"/>
            </a:xfrm>
            <a:custGeom>
              <a:avLst/>
              <a:gdLst/>
              <a:ahLst/>
              <a:cxnLst/>
              <a:rect l="l" t="t" r="r" b="b"/>
              <a:pathLst>
                <a:path w="1270" h="635">
                  <a:moveTo>
                    <a:pt x="0" y="126"/>
                  </a:moveTo>
                  <a:lnTo>
                    <a:pt x="279" y="88"/>
                  </a:lnTo>
                  <a:lnTo>
                    <a:pt x="558" y="38"/>
                  </a:lnTo>
                  <a:lnTo>
                    <a:pt x="838" y="0"/>
                  </a:lnTo>
                </a:path>
              </a:pathLst>
            </a:custGeom>
            <a:ln w="3175">
              <a:solidFill>
                <a:srgbClr val="231F20"/>
              </a:solidFill>
            </a:ln>
          </p:spPr>
          <p:txBody>
            <a:bodyPr wrap="square" lIns="0" tIns="0" rIns="0" bIns="0" rtlCol="0"/>
            <a:lstStyle/>
            <a:p/>
          </p:txBody>
        </p:sp>
        <p:sp>
          <p:nvSpPr>
            <p:cNvPr id="8327" name="object 8327" descr=""/>
            <p:cNvSpPr/>
            <p:nvPr/>
          </p:nvSpPr>
          <p:spPr>
            <a:xfrm>
              <a:off x="5569849" y="2352845"/>
              <a:ext cx="1270" cy="635"/>
            </a:xfrm>
            <a:custGeom>
              <a:avLst/>
              <a:gdLst/>
              <a:ahLst/>
              <a:cxnLst/>
              <a:rect l="l" t="t" r="r" b="b"/>
              <a:pathLst>
                <a:path w="1270" h="635">
                  <a:moveTo>
                    <a:pt x="0" y="152"/>
                  </a:moveTo>
                  <a:lnTo>
                    <a:pt x="876" y="0"/>
                  </a:lnTo>
                </a:path>
              </a:pathLst>
            </a:custGeom>
            <a:ln w="3175">
              <a:solidFill>
                <a:srgbClr val="231F20"/>
              </a:solidFill>
            </a:ln>
          </p:spPr>
          <p:txBody>
            <a:bodyPr wrap="square" lIns="0" tIns="0" rIns="0" bIns="0" rtlCol="0"/>
            <a:lstStyle/>
            <a:p/>
          </p:txBody>
        </p:sp>
        <p:sp>
          <p:nvSpPr>
            <p:cNvPr id="8328" name="object 8328" descr=""/>
            <p:cNvSpPr/>
            <p:nvPr/>
          </p:nvSpPr>
          <p:spPr>
            <a:xfrm>
              <a:off x="5536319" y="2401148"/>
              <a:ext cx="635" cy="635"/>
            </a:xfrm>
            <a:custGeom>
              <a:avLst/>
              <a:gdLst/>
              <a:ahLst/>
              <a:cxnLst/>
              <a:rect l="l" t="t" r="r" b="b"/>
              <a:pathLst>
                <a:path w="635" h="635">
                  <a:moveTo>
                    <a:pt x="0" y="279"/>
                  </a:moveTo>
                  <a:lnTo>
                    <a:pt x="152" y="88"/>
                  </a:lnTo>
                </a:path>
              </a:pathLst>
            </a:custGeom>
            <a:ln w="3175">
              <a:solidFill>
                <a:srgbClr val="231F20"/>
              </a:solidFill>
            </a:ln>
          </p:spPr>
          <p:txBody>
            <a:bodyPr wrap="square" lIns="0" tIns="0" rIns="0" bIns="0" rtlCol="0"/>
            <a:lstStyle/>
            <a:p/>
          </p:txBody>
        </p:sp>
        <p:sp>
          <p:nvSpPr>
            <p:cNvPr id="8329" name="object 8329" descr=""/>
            <p:cNvSpPr/>
            <p:nvPr/>
          </p:nvSpPr>
          <p:spPr>
            <a:xfrm>
              <a:off x="5543470" y="2387063"/>
              <a:ext cx="635" cy="635"/>
            </a:xfrm>
            <a:custGeom>
              <a:avLst/>
              <a:gdLst/>
              <a:ahLst/>
              <a:cxnLst/>
              <a:rect l="l" t="t" r="r" b="b"/>
              <a:pathLst>
                <a:path w="635" h="635">
                  <a:moveTo>
                    <a:pt x="0" y="152"/>
                  </a:moveTo>
                  <a:lnTo>
                    <a:pt x="228" y="50"/>
                  </a:lnTo>
                </a:path>
              </a:pathLst>
            </a:custGeom>
            <a:ln w="3175">
              <a:solidFill>
                <a:srgbClr val="231F20"/>
              </a:solidFill>
            </a:ln>
          </p:spPr>
          <p:txBody>
            <a:bodyPr wrap="square" lIns="0" tIns="0" rIns="0" bIns="0" rtlCol="0"/>
            <a:lstStyle/>
            <a:p/>
          </p:txBody>
        </p:sp>
        <p:sp>
          <p:nvSpPr>
            <p:cNvPr id="8330" name="object 8330" descr=""/>
            <p:cNvSpPr/>
            <p:nvPr/>
          </p:nvSpPr>
          <p:spPr>
            <a:xfrm>
              <a:off x="5538875" y="2393721"/>
              <a:ext cx="635" cy="635"/>
            </a:xfrm>
            <a:custGeom>
              <a:avLst/>
              <a:gdLst/>
              <a:ahLst/>
              <a:cxnLst/>
              <a:rect l="l" t="t" r="r" b="b"/>
              <a:pathLst>
                <a:path w="635" h="635">
                  <a:moveTo>
                    <a:pt x="0" y="228"/>
                  </a:moveTo>
                  <a:lnTo>
                    <a:pt x="292" y="0"/>
                  </a:lnTo>
                </a:path>
              </a:pathLst>
            </a:custGeom>
            <a:ln w="3175">
              <a:solidFill>
                <a:srgbClr val="231F20"/>
              </a:solidFill>
            </a:ln>
          </p:spPr>
          <p:txBody>
            <a:bodyPr wrap="square" lIns="0" tIns="0" rIns="0" bIns="0" rtlCol="0"/>
            <a:lstStyle/>
            <a:p/>
          </p:txBody>
        </p:sp>
        <p:sp>
          <p:nvSpPr>
            <p:cNvPr id="8331" name="object 8331" descr=""/>
            <p:cNvSpPr/>
            <p:nvPr/>
          </p:nvSpPr>
          <p:spPr>
            <a:xfrm>
              <a:off x="5545597" y="2384949"/>
              <a:ext cx="635" cy="635"/>
            </a:xfrm>
            <a:custGeom>
              <a:avLst/>
              <a:gdLst/>
              <a:ahLst/>
              <a:cxnLst/>
              <a:rect l="l" t="t" r="r" b="b"/>
              <a:pathLst>
                <a:path w="635" h="635">
                  <a:moveTo>
                    <a:pt x="0" y="342"/>
                  </a:moveTo>
                  <a:lnTo>
                    <a:pt x="50" y="215"/>
                  </a:lnTo>
                  <a:lnTo>
                    <a:pt x="139" y="0"/>
                  </a:lnTo>
                </a:path>
              </a:pathLst>
            </a:custGeom>
            <a:ln w="3175">
              <a:solidFill>
                <a:srgbClr val="231F20"/>
              </a:solidFill>
            </a:ln>
          </p:spPr>
          <p:txBody>
            <a:bodyPr wrap="square" lIns="0" tIns="0" rIns="0" bIns="0" rtlCol="0"/>
            <a:lstStyle/>
            <a:p/>
          </p:txBody>
        </p:sp>
        <p:sp>
          <p:nvSpPr>
            <p:cNvPr id="8332" name="object 8332" descr=""/>
            <p:cNvSpPr/>
            <p:nvPr/>
          </p:nvSpPr>
          <p:spPr>
            <a:xfrm>
              <a:off x="5583895" y="2396565"/>
              <a:ext cx="635" cy="635"/>
            </a:xfrm>
            <a:custGeom>
              <a:avLst/>
              <a:gdLst/>
              <a:ahLst/>
              <a:cxnLst/>
              <a:rect l="l" t="t" r="r" b="b"/>
              <a:pathLst>
                <a:path w="635" h="635">
                  <a:moveTo>
                    <a:pt x="0" y="88"/>
                  </a:moveTo>
                  <a:lnTo>
                    <a:pt x="152" y="0"/>
                  </a:lnTo>
                </a:path>
              </a:pathLst>
            </a:custGeom>
            <a:ln w="3175">
              <a:solidFill>
                <a:srgbClr val="231F20"/>
              </a:solidFill>
            </a:ln>
          </p:spPr>
          <p:txBody>
            <a:bodyPr wrap="square" lIns="0" tIns="0" rIns="0" bIns="0" rtlCol="0"/>
            <a:lstStyle/>
            <a:p/>
          </p:txBody>
        </p:sp>
        <p:sp>
          <p:nvSpPr>
            <p:cNvPr id="8333" name="object 8333" descr=""/>
            <p:cNvSpPr/>
            <p:nvPr/>
          </p:nvSpPr>
          <p:spPr>
            <a:xfrm>
              <a:off x="5582271" y="2382089"/>
              <a:ext cx="635" cy="635"/>
            </a:xfrm>
            <a:custGeom>
              <a:avLst/>
              <a:gdLst/>
              <a:ahLst/>
              <a:cxnLst/>
              <a:rect l="l" t="t" r="r" b="b"/>
              <a:pathLst>
                <a:path w="635" h="635">
                  <a:moveTo>
                    <a:pt x="0" y="152"/>
                  </a:moveTo>
                  <a:lnTo>
                    <a:pt x="139" y="101"/>
                  </a:lnTo>
                  <a:lnTo>
                    <a:pt x="266" y="50"/>
                  </a:lnTo>
                  <a:lnTo>
                    <a:pt x="406" y="0"/>
                  </a:lnTo>
                </a:path>
              </a:pathLst>
            </a:custGeom>
            <a:ln w="3175">
              <a:solidFill>
                <a:srgbClr val="231F20"/>
              </a:solidFill>
            </a:ln>
          </p:spPr>
          <p:txBody>
            <a:bodyPr wrap="square" lIns="0" tIns="0" rIns="0" bIns="0" rtlCol="0"/>
            <a:lstStyle/>
            <a:p/>
          </p:txBody>
        </p:sp>
        <p:sp>
          <p:nvSpPr>
            <p:cNvPr id="8334" name="object 8334" descr=""/>
            <p:cNvSpPr/>
            <p:nvPr/>
          </p:nvSpPr>
          <p:spPr>
            <a:xfrm>
              <a:off x="5581148" y="2396276"/>
              <a:ext cx="635" cy="635"/>
            </a:xfrm>
            <a:custGeom>
              <a:avLst/>
              <a:gdLst/>
              <a:ahLst/>
              <a:cxnLst/>
              <a:rect l="l" t="t" r="r" b="b"/>
              <a:pathLst>
                <a:path w="635" h="635">
                  <a:moveTo>
                    <a:pt x="0" y="190"/>
                  </a:moveTo>
                  <a:lnTo>
                    <a:pt x="203" y="63"/>
                  </a:lnTo>
                </a:path>
              </a:pathLst>
            </a:custGeom>
            <a:ln w="3175">
              <a:solidFill>
                <a:srgbClr val="231F20"/>
              </a:solidFill>
            </a:ln>
          </p:spPr>
          <p:txBody>
            <a:bodyPr wrap="square" lIns="0" tIns="0" rIns="0" bIns="0" rtlCol="0"/>
            <a:lstStyle/>
            <a:p/>
          </p:txBody>
        </p:sp>
        <p:sp>
          <p:nvSpPr>
            <p:cNvPr id="8335" name="object 8335" descr=""/>
            <p:cNvSpPr/>
            <p:nvPr/>
          </p:nvSpPr>
          <p:spPr>
            <a:xfrm>
              <a:off x="5549882" y="2409589"/>
              <a:ext cx="635" cy="0"/>
            </a:xfrm>
            <a:custGeom>
              <a:avLst/>
              <a:gdLst/>
              <a:ahLst/>
              <a:cxnLst/>
              <a:rect l="l" t="t" r="r" b="b"/>
              <a:pathLst>
                <a:path w="635" h="0">
                  <a:moveTo>
                    <a:pt x="0" y="0"/>
                  </a:moveTo>
                  <a:lnTo>
                    <a:pt x="317" y="0"/>
                  </a:lnTo>
                </a:path>
              </a:pathLst>
            </a:custGeom>
            <a:ln w="3175">
              <a:solidFill>
                <a:srgbClr val="231F20"/>
              </a:solidFill>
            </a:ln>
          </p:spPr>
          <p:txBody>
            <a:bodyPr wrap="square" lIns="0" tIns="0" rIns="0" bIns="0" rtlCol="0"/>
            <a:lstStyle/>
            <a:p/>
          </p:txBody>
        </p:sp>
        <p:sp>
          <p:nvSpPr>
            <p:cNvPr id="8336" name="object 8336" descr=""/>
            <p:cNvSpPr/>
            <p:nvPr/>
          </p:nvSpPr>
          <p:spPr>
            <a:xfrm>
              <a:off x="5540555" y="2401044"/>
              <a:ext cx="635" cy="635"/>
            </a:xfrm>
            <a:custGeom>
              <a:avLst/>
              <a:gdLst/>
              <a:ahLst/>
              <a:cxnLst/>
              <a:rect l="l" t="t" r="r" b="b"/>
              <a:pathLst>
                <a:path w="635" h="635">
                  <a:moveTo>
                    <a:pt x="0" y="0"/>
                  </a:moveTo>
                  <a:lnTo>
                    <a:pt x="152" y="38"/>
                  </a:lnTo>
                </a:path>
              </a:pathLst>
            </a:custGeom>
            <a:ln w="3175">
              <a:solidFill>
                <a:srgbClr val="231F20"/>
              </a:solidFill>
            </a:ln>
          </p:spPr>
          <p:txBody>
            <a:bodyPr wrap="square" lIns="0" tIns="0" rIns="0" bIns="0" rtlCol="0"/>
            <a:lstStyle/>
            <a:p/>
          </p:txBody>
        </p:sp>
        <p:sp>
          <p:nvSpPr>
            <p:cNvPr id="8337" name="object 8337" descr=""/>
            <p:cNvSpPr/>
            <p:nvPr/>
          </p:nvSpPr>
          <p:spPr>
            <a:xfrm>
              <a:off x="5543308" y="2387413"/>
              <a:ext cx="635" cy="635"/>
            </a:xfrm>
            <a:custGeom>
              <a:avLst/>
              <a:gdLst/>
              <a:ahLst/>
              <a:cxnLst/>
              <a:rect l="l" t="t" r="r" b="b"/>
              <a:pathLst>
                <a:path w="635" h="635">
                  <a:moveTo>
                    <a:pt x="0" y="0"/>
                  </a:moveTo>
                  <a:lnTo>
                    <a:pt x="152" y="12"/>
                  </a:lnTo>
                  <a:lnTo>
                    <a:pt x="304" y="25"/>
                  </a:lnTo>
                  <a:lnTo>
                    <a:pt x="457" y="50"/>
                  </a:lnTo>
                </a:path>
              </a:pathLst>
            </a:custGeom>
            <a:ln w="3175">
              <a:solidFill>
                <a:srgbClr val="231F20"/>
              </a:solidFill>
            </a:ln>
          </p:spPr>
          <p:txBody>
            <a:bodyPr wrap="square" lIns="0" tIns="0" rIns="0" bIns="0" rtlCol="0"/>
            <a:lstStyle/>
            <a:p/>
          </p:txBody>
        </p:sp>
        <p:sp>
          <p:nvSpPr>
            <p:cNvPr id="8338" name="object 8338" descr=""/>
            <p:cNvSpPr/>
            <p:nvPr/>
          </p:nvSpPr>
          <p:spPr>
            <a:xfrm>
              <a:off x="5384664" y="2347737"/>
              <a:ext cx="32384" cy="32384"/>
            </a:xfrm>
            <a:custGeom>
              <a:avLst/>
              <a:gdLst/>
              <a:ahLst/>
              <a:cxnLst/>
              <a:rect l="l" t="t" r="r" b="b"/>
              <a:pathLst>
                <a:path w="32385" h="32385">
                  <a:moveTo>
                    <a:pt x="0" y="32346"/>
                  </a:moveTo>
                  <a:lnTo>
                    <a:pt x="12594" y="29805"/>
                  </a:lnTo>
                  <a:lnTo>
                    <a:pt x="22882" y="22874"/>
                  </a:lnTo>
                  <a:lnTo>
                    <a:pt x="29821" y="12592"/>
                  </a:lnTo>
                  <a:lnTo>
                    <a:pt x="32372" y="0"/>
                  </a:lnTo>
                </a:path>
              </a:pathLst>
            </a:custGeom>
            <a:ln w="3175">
              <a:solidFill>
                <a:srgbClr val="231F20"/>
              </a:solidFill>
            </a:ln>
          </p:spPr>
          <p:txBody>
            <a:bodyPr wrap="square" lIns="0" tIns="0" rIns="0" bIns="0" rtlCol="0"/>
            <a:lstStyle/>
            <a:p/>
          </p:txBody>
        </p:sp>
        <p:sp>
          <p:nvSpPr>
            <p:cNvPr id="8339" name="object 8339" descr=""/>
            <p:cNvSpPr/>
            <p:nvPr/>
          </p:nvSpPr>
          <p:spPr>
            <a:xfrm>
              <a:off x="5416762" y="2332694"/>
              <a:ext cx="15240" cy="15240"/>
            </a:xfrm>
            <a:custGeom>
              <a:avLst/>
              <a:gdLst/>
              <a:ahLst/>
              <a:cxnLst/>
              <a:rect l="l" t="t" r="r" b="b"/>
              <a:pathLst>
                <a:path w="15239" h="15239">
                  <a:moveTo>
                    <a:pt x="15036" y="0"/>
                  </a:moveTo>
                  <a:lnTo>
                    <a:pt x="6731" y="0"/>
                  </a:lnTo>
                  <a:lnTo>
                    <a:pt x="0" y="6718"/>
                  </a:lnTo>
                  <a:lnTo>
                    <a:pt x="0" y="15024"/>
                  </a:lnTo>
                </a:path>
              </a:pathLst>
            </a:custGeom>
            <a:ln w="3175">
              <a:solidFill>
                <a:srgbClr val="231F20"/>
              </a:solidFill>
            </a:ln>
          </p:spPr>
          <p:txBody>
            <a:bodyPr wrap="square" lIns="0" tIns="0" rIns="0" bIns="0" rtlCol="0"/>
            <a:lstStyle/>
            <a:p/>
          </p:txBody>
        </p:sp>
        <p:sp>
          <p:nvSpPr>
            <p:cNvPr id="8340" name="object 8340" descr=""/>
            <p:cNvSpPr/>
            <p:nvPr/>
          </p:nvSpPr>
          <p:spPr>
            <a:xfrm>
              <a:off x="5442485" y="2338378"/>
              <a:ext cx="19050" cy="19050"/>
            </a:xfrm>
            <a:custGeom>
              <a:avLst/>
              <a:gdLst/>
              <a:ahLst/>
              <a:cxnLst/>
              <a:rect l="l" t="t" r="r" b="b"/>
              <a:pathLst>
                <a:path w="19050" h="19050">
                  <a:moveTo>
                    <a:pt x="18681" y="9347"/>
                  </a:moveTo>
                  <a:lnTo>
                    <a:pt x="18681" y="4190"/>
                  </a:lnTo>
                  <a:lnTo>
                    <a:pt x="14503" y="0"/>
                  </a:lnTo>
                  <a:lnTo>
                    <a:pt x="9347" y="0"/>
                  </a:lnTo>
                  <a:lnTo>
                    <a:pt x="4178" y="0"/>
                  </a:lnTo>
                  <a:lnTo>
                    <a:pt x="0" y="4190"/>
                  </a:lnTo>
                  <a:lnTo>
                    <a:pt x="0" y="9347"/>
                  </a:lnTo>
                  <a:lnTo>
                    <a:pt x="0" y="14503"/>
                  </a:lnTo>
                  <a:lnTo>
                    <a:pt x="4178" y="18681"/>
                  </a:lnTo>
                  <a:lnTo>
                    <a:pt x="9347" y="18681"/>
                  </a:lnTo>
                  <a:lnTo>
                    <a:pt x="14503" y="18681"/>
                  </a:lnTo>
                  <a:lnTo>
                    <a:pt x="18681" y="14503"/>
                  </a:lnTo>
                  <a:lnTo>
                    <a:pt x="18681" y="9347"/>
                  </a:lnTo>
                </a:path>
              </a:pathLst>
            </a:custGeom>
            <a:ln w="3175">
              <a:solidFill>
                <a:srgbClr val="231F20"/>
              </a:solidFill>
            </a:ln>
          </p:spPr>
          <p:txBody>
            <a:bodyPr wrap="square" lIns="0" tIns="0" rIns="0" bIns="0" rtlCol="0"/>
            <a:lstStyle/>
            <a:p/>
          </p:txBody>
        </p:sp>
        <p:sp>
          <p:nvSpPr>
            <p:cNvPr id="8341" name="object 8341" descr=""/>
            <p:cNvSpPr/>
            <p:nvPr/>
          </p:nvSpPr>
          <p:spPr>
            <a:xfrm>
              <a:off x="5444379" y="2340271"/>
              <a:ext cx="15240" cy="15240"/>
            </a:xfrm>
            <a:custGeom>
              <a:avLst/>
              <a:gdLst/>
              <a:ahLst/>
              <a:cxnLst/>
              <a:rect l="l" t="t" r="r" b="b"/>
              <a:pathLst>
                <a:path w="15239" h="15239">
                  <a:moveTo>
                    <a:pt x="14897" y="7454"/>
                  </a:moveTo>
                  <a:lnTo>
                    <a:pt x="14897" y="3340"/>
                  </a:lnTo>
                  <a:lnTo>
                    <a:pt x="11557" y="0"/>
                  </a:lnTo>
                  <a:lnTo>
                    <a:pt x="7454" y="0"/>
                  </a:lnTo>
                  <a:lnTo>
                    <a:pt x="3340" y="0"/>
                  </a:lnTo>
                  <a:lnTo>
                    <a:pt x="0" y="3340"/>
                  </a:lnTo>
                  <a:lnTo>
                    <a:pt x="0" y="7454"/>
                  </a:lnTo>
                  <a:lnTo>
                    <a:pt x="0" y="11556"/>
                  </a:lnTo>
                  <a:lnTo>
                    <a:pt x="3340" y="14897"/>
                  </a:lnTo>
                  <a:lnTo>
                    <a:pt x="7454" y="14897"/>
                  </a:lnTo>
                  <a:lnTo>
                    <a:pt x="11557" y="14897"/>
                  </a:lnTo>
                  <a:lnTo>
                    <a:pt x="14897" y="11556"/>
                  </a:lnTo>
                  <a:lnTo>
                    <a:pt x="14897" y="7454"/>
                  </a:lnTo>
                </a:path>
              </a:pathLst>
            </a:custGeom>
            <a:ln w="3175">
              <a:solidFill>
                <a:srgbClr val="231F20"/>
              </a:solidFill>
            </a:ln>
          </p:spPr>
          <p:txBody>
            <a:bodyPr wrap="square" lIns="0" tIns="0" rIns="0" bIns="0" rtlCol="0"/>
            <a:lstStyle/>
            <a:p/>
          </p:txBody>
        </p:sp>
        <p:sp>
          <p:nvSpPr>
            <p:cNvPr id="8342" name="object 8342" descr=""/>
            <p:cNvSpPr/>
            <p:nvPr/>
          </p:nvSpPr>
          <p:spPr>
            <a:xfrm>
              <a:off x="5455332" y="2357722"/>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43" name="object 8343" descr=""/>
            <p:cNvSpPr/>
            <p:nvPr/>
          </p:nvSpPr>
          <p:spPr>
            <a:xfrm>
              <a:off x="5566172" y="2351863"/>
              <a:ext cx="1905" cy="635"/>
            </a:xfrm>
            <a:custGeom>
              <a:avLst/>
              <a:gdLst/>
              <a:ahLst/>
              <a:cxnLst/>
              <a:rect l="l" t="t" r="r" b="b"/>
              <a:pathLst>
                <a:path w="1904" h="635">
                  <a:moveTo>
                    <a:pt x="0" y="203"/>
                  </a:moveTo>
                  <a:lnTo>
                    <a:pt x="482" y="139"/>
                  </a:lnTo>
                  <a:lnTo>
                    <a:pt x="965" y="63"/>
                  </a:lnTo>
                  <a:lnTo>
                    <a:pt x="1435" y="0"/>
                  </a:lnTo>
                </a:path>
              </a:pathLst>
            </a:custGeom>
            <a:ln w="3175">
              <a:solidFill>
                <a:srgbClr val="231F20"/>
              </a:solidFill>
            </a:ln>
          </p:spPr>
          <p:txBody>
            <a:bodyPr wrap="square" lIns="0" tIns="0" rIns="0" bIns="0" rtlCol="0"/>
            <a:lstStyle/>
            <a:p/>
          </p:txBody>
        </p:sp>
        <p:sp>
          <p:nvSpPr>
            <p:cNvPr id="8344" name="object 8344" descr=""/>
            <p:cNvSpPr/>
            <p:nvPr/>
          </p:nvSpPr>
          <p:spPr>
            <a:xfrm>
              <a:off x="5566321" y="2352906"/>
              <a:ext cx="1905" cy="635"/>
            </a:xfrm>
            <a:custGeom>
              <a:avLst/>
              <a:gdLst/>
              <a:ahLst/>
              <a:cxnLst/>
              <a:rect l="l" t="t" r="r" b="b"/>
              <a:pathLst>
                <a:path w="1904" h="635">
                  <a:moveTo>
                    <a:pt x="0" y="177"/>
                  </a:moveTo>
                  <a:lnTo>
                    <a:pt x="469" y="127"/>
                  </a:lnTo>
                  <a:lnTo>
                    <a:pt x="927" y="63"/>
                  </a:lnTo>
                  <a:lnTo>
                    <a:pt x="1397" y="0"/>
                  </a:lnTo>
                </a:path>
              </a:pathLst>
            </a:custGeom>
            <a:ln w="3175">
              <a:solidFill>
                <a:srgbClr val="231F20"/>
              </a:solidFill>
            </a:ln>
          </p:spPr>
          <p:txBody>
            <a:bodyPr wrap="square" lIns="0" tIns="0" rIns="0" bIns="0" rtlCol="0"/>
            <a:lstStyle/>
            <a:p/>
          </p:txBody>
        </p:sp>
        <p:sp>
          <p:nvSpPr>
            <p:cNvPr id="8345" name="object 8345" descr=""/>
            <p:cNvSpPr/>
            <p:nvPr/>
          </p:nvSpPr>
          <p:spPr>
            <a:xfrm>
              <a:off x="5566308" y="2349198"/>
              <a:ext cx="1905" cy="635"/>
            </a:xfrm>
            <a:custGeom>
              <a:avLst/>
              <a:gdLst/>
              <a:ahLst/>
              <a:cxnLst/>
              <a:rect l="l" t="t" r="r" b="b"/>
              <a:pathLst>
                <a:path w="1904" h="635">
                  <a:moveTo>
                    <a:pt x="0" y="203"/>
                  </a:moveTo>
                  <a:lnTo>
                    <a:pt x="495" y="139"/>
                  </a:lnTo>
                  <a:lnTo>
                    <a:pt x="977" y="63"/>
                  </a:lnTo>
                  <a:lnTo>
                    <a:pt x="1473" y="0"/>
                  </a:lnTo>
                </a:path>
              </a:pathLst>
            </a:custGeom>
            <a:ln w="3175">
              <a:solidFill>
                <a:srgbClr val="231F20"/>
              </a:solidFill>
            </a:ln>
          </p:spPr>
          <p:txBody>
            <a:bodyPr wrap="square" lIns="0" tIns="0" rIns="0" bIns="0" rtlCol="0"/>
            <a:lstStyle/>
            <a:p/>
          </p:txBody>
        </p:sp>
        <p:sp>
          <p:nvSpPr>
            <p:cNvPr id="8346" name="object 8346" descr=""/>
            <p:cNvSpPr/>
            <p:nvPr/>
          </p:nvSpPr>
          <p:spPr>
            <a:xfrm>
              <a:off x="5566147" y="2349222"/>
              <a:ext cx="1905" cy="635"/>
            </a:xfrm>
            <a:custGeom>
              <a:avLst/>
              <a:gdLst/>
              <a:ahLst/>
              <a:cxnLst/>
              <a:rect l="l" t="t" r="r" b="b"/>
              <a:pathLst>
                <a:path w="1904" h="635">
                  <a:moveTo>
                    <a:pt x="0" y="215"/>
                  </a:moveTo>
                  <a:lnTo>
                    <a:pt x="495" y="139"/>
                  </a:lnTo>
                  <a:lnTo>
                    <a:pt x="977" y="76"/>
                  </a:lnTo>
                  <a:lnTo>
                    <a:pt x="1473" y="0"/>
                  </a:lnTo>
                </a:path>
              </a:pathLst>
            </a:custGeom>
            <a:ln w="3175">
              <a:solidFill>
                <a:srgbClr val="231F20"/>
              </a:solidFill>
            </a:ln>
          </p:spPr>
          <p:txBody>
            <a:bodyPr wrap="square" lIns="0" tIns="0" rIns="0" bIns="0" rtlCol="0"/>
            <a:lstStyle/>
            <a:p/>
          </p:txBody>
        </p:sp>
        <p:sp>
          <p:nvSpPr>
            <p:cNvPr id="8347" name="object 8347" descr=""/>
            <p:cNvSpPr/>
            <p:nvPr/>
          </p:nvSpPr>
          <p:spPr>
            <a:xfrm>
              <a:off x="5566185" y="2351020"/>
              <a:ext cx="1905" cy="635"/>
            </a:xfrm>
            <a:custGeom>
              <a:avLst/>
              <a:gdLst/>
              <a:ahLst/>
              <a:cxnLst/>
              <a:rect l="l" t="t" r="r" b="b"/>
              <a:pathLst>
                <a:path w="1904" h="635">
                  <a:moveTo>
                    <a:pt x="0" y="203"/>
                  </a:moveTo>
                  <a:lnTo>
                    <a:pt x="482" y="126"/>
                  </a:lnTo>
                  <a:lnTo>
                    <a:pt x="952" y="63"/>
                  </a:lnTo>
                  <a:lnTo>
                    <a:pt x="1435" y="0"/>
                  </a:lnTo>
                </a:path>
              </a:pathLst>
            </a:custGeom>
            <a:ln w="3175">
              <a:solidFill>
                <a:srgbClr val="231F20"/>
              </a:solidFill>
            </a:ln>
          </p:spPr>
          <p:txBody>
            <a:bodyPr wrap="square" lIns="0" tIns="0" rIns="0" bIns="0" rtlCol="0"/>
            <a:lstStyle/>
            <a:p/>
          </p:txBody>
        </p:sp>
        <p:sp>
          <p:nvSpPr>
            <p:cNvPr id="8348" name="object 8348" descr=""/>
            <p:cNvSpPr/>
            <p:nvPr/>
          </p:nvSpPr>
          <p:spPr>
            <a:xfrm>
              <a:off x="5566185" y="2351826"/>
              <a:ext cx="1905" cy="635"/>
            </a:xfrm>
            <a:custGeom>
              <a:avLst/>
              <a:gdLst/>
              <a:ahLst/>
              <a:cxnLst/>
              <a:rect l="l" t="t" r="r" b="b"/>
              <a:pathLst>
                <a:path w="1904" h="635">
                  <a:moveTo>
                    <a:pt x="0" y="203"/>
                  </a:moveTo>
                  <a:lnTo>
                    <a:pt x="482" y="139"/>
                  </a:lnTo>
                  <a:lnTo>
                    <a:pt x="952" y="76"/>
                  </a:lnTo>
                  <a:lnTo>
                    <a:pt x="1435" y="0"/>
                  </a:lnTo>
                </a:path>
              </a:pathLst>
            </a:custGeom>
            <a:ln w="3175">
              <a:solidFill>
                <a:srgbClr val="231F20"/>
              </a:solidFill>
            </a:ln>
          </p:spPr>
          <p:txBody>
            <a:bodyPr wrap="square" lIns="0" tIns="0" rIns="0" bIns="0" rtlCol="0"/>
            <a:lstStyle/>
            <a:p/>
          </p:txBody>
        </p:sp>
        <p:sp>
          <p:nvSpPr>
            <p:cNvPr id="8349" name="object 8349" descr=""/>
            <p:cNvSpPr/>
            <p:nvPr/>
          </p:nvSpPr>
          <p:spPr>
            <a:xfrm>
              <a:off x="5566346" y="2353464"/>
              <a:ext cx="1905" cy="635"/>
            </a:xfrm>
            <a:custGeom>
              <a:avLst/>
              <a:gdLst/>
              <a:ahLst/>
              <a:cxnLst/>
              <a:rect l="l" t="t" r="r" b="b"/>
              <a:pathLst>
                <a:path w="1904" h="635">
                  <a:moveTo>
                    <a:pt x="0" y="203"/>
                  </a:moveTo>
                  <a:lnTo>
                    <a:pt x="482" y="139"/>
                  </a:lnTo>
                  <a:lnTo>
                    <a:pt x="952" y="63"/>
                  </a:lnTo>
                  <a:lnTo>
                    <a:pt x="1422" y="0"/>
                  </a:lnTo>
                </a:path>
              </a:pathLst>
            </a:custGeom>
            <a:ln w="3175">
              <a:solidFill>
                <a:srgbClr val="231F20"/>
              </a:solidFill>
            </a:ln>
          </p:spPr>
          <p:txBody>
            <a:bodyPr wrap="square" lIns="0" tIns="0" rIns="0" bIns="0" rtlCol="0"/>
            <a:lstStyle/>
            <a:p/>
          </p:txBody>
        </p:sp>
        <p:sp>
          <p:nvSpPr>
            <p:cNvPr id="8350" name="object 8350" descr=""/>
            <p:cNvSpPr/>
            <p:nvPr/>
          </p:nvSpPr>
          <p:spPr>
            <a:xfrm>
              <a:off x="5566346" y="2354270"/>
              <a:ext cx="1905" cy="635"/>
            </a:xfrm>
            <a:custGeom>
              <a:avLst/>
              <a:gdLst/>
              <a:ahLst/>
              <a:cxnLst/>
              <a:rect l="l" t="t" r="r" b="b"/>
              <a:pathLst>
                <a:path w="1904" h="635">
                  <a:moveTo>
                    <a:pt x="0" y="203"/>
                  </a:moveTo>
                  <a:lnTo>
                    <a:pt x="482" y="139"/>
                  </a:lnTo>
                  <a:lnTo>
                    <a:pt x="952" y="76"/>
                  </a:lnTo>
                  <a:lnTo>
                    <a:pt x="1422" y="0"/>
                  </a:lnTo>
                </a:path>
              </a:pathLst>
            </a:custGeom>
            <a:ln w="3175">
              <a:solidFill>
                <a:srgbClr val="231F20"/>
              </a:solidFill>
            </a:ln>
          </p:spPr>
          <p:txBody>
            <a:bodyPr wrap="square" lIns="0" tIns="0" rIns="0" bIns="0" rtlCol="0"/>
            <a:lstStyle/>
            <a:p/>
          </p:txBody>
        </p:sp>
        <p:sp>
          <p:nvSpPr>
            <p:cNvPr id="8351" name="object 8351" descr=""/>
            <p:cNvSpPr/>
            <p:nvPr/>
          </p:nvSpPr>
          <p:spPr>
            <a:xfrm>
              <a:off x="5566346" y="2355932"/>
              <a:ext cx="1905" cy="635"/>
            </a:xfrm>
            <a:custGeom>
              <a:avLst/>
              <a:gdLst/>
              <a:ahLst/>
              <a:cxnLst/>
              <a:rect l="l" t="t" r="r" b="b"/>
              <a:pathLst>
                <a:path w="1904" h="635">
                  <a:moveTo>
                    <a:pt x="0" y="190"/>
                  </a:moveTo>
                  <a:lnTo>
                    <a:pt x="1358" y="0"/>
                  </a:lnTo>
                </a:path>
              </a:pathLst>
            </a:custGeom>
            <a:ln w="3175">
              <a:solidFill>
                <a:srgbClr val="231F20"/>
              </a:solidFill>
            </a:ln>
          </p:spPr>
          <p:txBody>
            <a:bodyPr wrap="square" lIns="0" tIns="0" rIns="0" bIns="0" rtlCol="0"/>
            <a:lstStyle/>
            <a:p/>
          </p:txBody>
        </p:sp>
        <p:sp>
          <p:nvSpPr>
            <p:cNvPr id="8352" name="object 8352" descr=""/>
            <p:cNvSpPr/>
            <p:nvPr/>
          </p:nvSpPr>
          <p:spPr>
            <a:xfrm>
              <a:off x="5566295" y="2353476"/>
              <a:ext cx="1905" cy="635"/>
            </a:xfrm>
            <a:custGeom>
              <a:avLst/>
              <a:gdLst/>
              <a:ahLst/>
              <a:cxnLst/>
              <a:rect l="l" t="t" r="r" b="b"/>
              <a:pathLst>
                <a:path w="1904" h="635">
                  <a:moveTo>
                    <a:pt x="0" y="203"/>
                  </a:moveTo>
                  <a:lnTo>
                    <a:pt x="482" y="126"/>
                  </a:lnTo>
                  <a:lnTo>
                    <a:pt x="952" y="63"/>
                  </a:lnTo>
                  <a:lnTo>
                    <a:pt x="1435" y="0"/>
                  </a:lnTo>
                </a:path>
              </a:pathLst>
            </a:custGeom>
            <a:ln w="3175">
              <a:solidFill>
                <a:srgbClr val="231F20"/>
              </a:solidFill>
            </a:ln>
          </p:spPr>
          <p:txBody>
            <a:bodyPr wrap="square" lIns="0" tIns="0" rIns="0" bIns="0" rtlCol="0"/>
            <a:lstStyle/>
            <a:p/>
          </p:txBody>
        </p:sp>
        <p:sp>
          <p:nvSpPr>
            <p:cNvPr id="8353" name="object 8353" descr=""/>
            <p:cNvSpPr/>
            <p:nvPr/>
          </p:nvSpPr>
          <p:spPr>
            <a:xfrm>
              <a:off x="5566302" y="2355969"/>
              <a:ext cx="1905" cy="635"/>
            </a:xfrm>
            <a:custGeom>
              <a:avLst/>
              <a:gdLst/>
              <a:ahLst/>
              <a:cxnLst/>
              <a:rect l="l" t="t" r="r" b="b"/>
              <a:pathLst>
                <a:path w="1904" h="635">
                  <a:moveTo>
                    <a:pt x="0" y="177"/>
                  </a:moveTo>
                  <a:lnTo>
                    <a:pt x="444" y="127"/>
                  </a:lnTo>
                  <a:lnTo>
                    <a:pt x="889" y="63"/>
                  </a:lnTo>
                  <a:lnTo>
                    <a:pt x="1333" y="0"/>
                  </a:lnTo>
                </a:path>
              </a:pathLst>
            </a:custGeom>
            <a:ln w="3175">
              <a:solidFill>
                <a:srgbClr val="231F20"/>
              </a:solidFill>
            </a:ln>
          </p:spPr>
          <p:txBody>
            <a:bodyPr wrap="square" lIns="0" tIns="0" rIns="0" bIns="0" rtlCol="0"/>
            <a:lstStyle/>
            <a:p/>
          </p:txBody>
        </p:sp>
        <p:sp>
          <p:nvSpPr>
            <p:cNvPr id="8354" name="object 8354" descr=""/>
            <p:cNvSpPr/>
            <p:nvPr/>
          </p:nvSpPr>
          <p:spPr>
            <a:xfrm>
              <a:off x="5566271" y="2351119"/>
              <a:ext cx="1905" cy="635"/>
            </a:xfrm>
            <a:custGeom>
              <a:avLst/>
              <a:gdLst/>
              <a:ahLst/>
              <a:cxnLst/>
              <a:rect l="l" t="t" r="r" b="b"/>
              <a:pathLst>
                <a:path w="1904" h="635">
                  <a:moveTo>
                    <a:pt x="0" y="203"/>
                  </a:moveTo>
                  <a:lnTo>
                    <a:pt x="482" y="126"/>
                  </a:lnTo>
                  <a:lnTo>
                    <a:pt x="952" y="63"/>
                  </a:lnTo>
                  <a:lnTo>
                    <a:pt x="1435" y="0"/>
                  </a:lnTo>
                </a:path>
              </a:pathLst>
            </a:custGeom>
            <a:ln w="3175">
              <a:solidFill>
                <a:srgbClr val="231F20"/>
              </a:solidFill>
            </a:ln>
          </p:spPr>
          <p:txBody>
            <a:bodyPr wrap="square" lIns="0" tIns="0" rIns="0" bIns="0" rtlCol="0"/>
            <a:lstStyle/>
            <a:p/>
          </p:txBody>
        </p:sp>
        <p:sp>
          <p:nvSpPr>
            <p:cNvPr id="8355" name="object 8355" descr=""/>
            <p:cNvSpPr/>
            <p:nvPr/>
          </p:nvSpPr>
          <p:spPr>
            <a:xfrm>
              <a:off x="5566445" y="2355523"/>
              <a:ext cx="1905" cy="635"/>
            </a:xfrm>
            <a:custGeom>
              <a:avLst/>
              <a:gdLst/>
              <a:ahLst/>
              <a:cxnLst/>
              <a:rect l="l" t="t" r="r" b="b"/>
              <a:pathLst>
                <a:path w="1904" h="635">
                  <a:moveTo>
                    <a:pt x="0" y="177"/>
                  </a:moveTo>
                  <a:lnTo>
                    <a:pt x="457" y="127"/>
                  </a:lnTo>
                  <a:lnTo>
                    <a:pt x="901" y="63"/>
                  </a:lnTo>
                  <a:lnTo>
                    <a:pt x="1358" y="0"/>
                  </a:lnTo>
                </a:path>
              </a:pathLst>
            </a:custGeom>
            <a:ln w="3175">
              <a:solidFill>
                <a:srgbClr val="231F20"/>
              </a:solidFill>
            </a:ln>
          </p:spPr>
          <p:txBody>
            <a:bodyPr wrap="square" lIns="0" tIns="0" rIns="0" bIns="0" rtlCol="0"/>
            <a:lstStyle/>
            <a:p/>
          </p:txBody>
        </p:sp>
        <p:sp>
          <p:nvSpPr>
            <p:cNvPr id="8356" name="object 8356" descr=""/>
            <p:cNvSpPr/>
            <p:nvPr/>
          </p:nvSpPr>
          <p:spPr>
            <a:xfrm>
              <a:off x="5557316" y="2349747"/>
              <a:ext cx="635" cy="635"/>
            </a:xfrm>
            <a:custGeom>
              <a:avLst/>
              <a:gdLst/>
              <a:ahLst/>
              <a:cxnLst/>
              <a:rect l="l" t="t" r="r" b="b"/>
              <a:pathLst>
                <a:path w="635" h="635">
                  <a:moveTo>
                    <a:pt x="25" y="0"/>
                  </a:moveTo>
                </a:path>
              </a:pathLst>
            </a:custGeom>
            <a:ln w="3175">
              <a:solidFill>
                <a:srgbClr val="231F20"/>
              </a:solidFill>
            </a:ln>
          </p:spPr>
          <p:txBody>
            <a:bodyPr wrap="square" lIns="0" tIns="0" rIns="0" bIns="0" rtlCol="0"/>
            <a:lstStyle/>
            <a:p/>
          </p:txBody>
        </p:sp>
        <p:sp>
          <p:nvSpPr>
            <p:cNvPr id="8357" name="object 8357" descr=""/>
            <p:cNvSpPr/>
            <p:nvPr/>
          </p:nvSpPr>
          <p:spPr>
            <a:xfrm>
              <a:off x="5557211" y="235327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358" name="object 8358" descr=""/>
            <p:cNvSpPr/>
            <p:nvPr/>
          </p:nvSpPr>
          <p:spPr>
            <a:xfrm>
              <a:off x="5557960" y="2351087"/>
              <a:ext cx="635" cy="635"/>
            </a:xfrm>
            <a:custGeom>
              <a:avLst/>
              <a:gdLst/>
              <a:ahLst/>
              <a:cxnLst/>
              <a:rect l="l" t="t" r="r" b="b"/>
              <a:pathLst>
                <a:path w="635" h="635">
                  <a:moveTo>
                    <a:pt x="38" y="0"/>
                  </a:moveTo>
                </a:path>
              </a:pathLst>
            </a:custGeom>
            <a:ln w="3175">
              <a:solidFill>
                <a:srgbClr val="231F20"/>
              </a:solidFill>
            </a:ln>
          </p:spPr>
          <p:txBody>
            <a:bodyPr wrap="square" lIns="0" tIns="0" rIns="0" bIns="0" rtlCol="0"/>
            <a:lstStyle/>
            <a:p/>
          </p:txBody>
        </p:sp>
        <p:sp>
          <p:nvSpPr>
            <p:cNvPr id="8359" name="object 8359" descr=""/>
            <p:cNvSpPr/>
            <p:nvPr/>
          </p:nvSpPr>
          <p:spPr>
            <a:xfrm>
              <a:off x="5556808" y="235283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360" name="object 8360" descr=""/>
            <p:cNvSpPr/>
            <p:nvPr/>
          </p:nvSpPr>
          <p:spPr>
            <a:xfrm>
              <a:off x="5556789" y="2349115"/>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8361" name="object 8361" descr=""/>
            <p:cNvSpPr/>
            <p:nvPr/>
          </p:nvSpPr>
          <p:spPr>
            <a:xfrm>
              <a:off x="5556919" y="2349078"/>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362" name="object 8362" descr=""/>
            <p:cNvSpPr/>
            <p:nvPr/>
          </p:nvSpPr>
          <p:spPr>
            <a:xfrm>
              <a:off x="5556727" y="2349885"/>
              <a:ext cx="635" cy="635"/>
            </a:xfrm>
            <a:custGeom>
              <a:avLst/>
              <a:gdLst/>
              <a:ahLst/>
              <a:cxnLst/>
              <a:rect l="l" t="t" r="r" b="b"/>
              <a:pathLst>
                <a:path w="635" h="635">
                  <a:moveTo>
                    <a:pt x="25" y="0"/>
                  </a:moveTo>
                </a:path>
                <a:path w="635" h="635">
                  <a:moveTo>
                    <a:pt x="25" y="0"/>
                  </a:moveTo>
                </a:path>
              </a:pathLst>
            </a:custGeom>
            <a:ln w="3175">
              <a:solidFill>
                <a:srgbClr val="231F20"/>
              </a:solidFill>
            </a:ln>
          </p:spPr>
          <p:txBody>
            <a:bodyPr wrap="square" lIns="0" tIns="0" rIns="0" bIns="0" rtlCol="0"/>
            <a:lstStyle/>
            <a:p/>
          </p:txBody>
        </p:sp>
        <p:sp>
          <p:nvSpPr>
            <p:cNvPr id="8363" name="object 8363" descr=""/>
            <p:cNvSpPr/>
            <p:nvPr/>
          </p:nvSpPr>
          <p:spPr>
            <a:xfrm>
              <a:off x="5556714" y="2354237"/>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364" name="object 8364" descr=""/>
            <p:cNvSpPr/>
            <p:nvPr/>
          </p:nvSpPr>
          <p:spPr>
            <a:xfrm>
              <a:off x="5556714" y="2349896"/>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365" name="object 8365" descr=""/>
            <p:cNvSpPr/>
            <p:nvPr/>
          </p:nvSpPr>
          <p:spPr>
            <a:xfrm>
              <a:off x="5556721" y="2354237"/>
              <a:ext cx="635" cy="635"/>
            </a:xfrm>
            <a:custGeom>
              <a:avLst/>
              <a:gdLst/>
              <a:ahLst/>
              <a:cxnLst/>
              <a:rect l="l" t="t" r="r" b="b"/>
              <a:pathLst>
                <a:path w="635" h="635">
                  <a:moveTo>
                    <a:pt x="12" y="0"/>
                  </a:moveTo>
                </a:path>
              </a:pathLst>
            </a:custGeom>
            <a:ln w="3175">
              <a:solidFill>
                <a:srgbClr val="231F20"/>
              </a:solidFill>
            </a:ln>
          </p:spPr>
          <p:txBody>
            <a:bodyPr wrap="square" lIns="0" tIns="0" rIns="0" bIns="0" rtlCol="0"/>
            <a:lstStyle/>
            <a:p/>
          </p:txBody>
        </p:sp>
        <p:sp>
          <p:nvSpPr>
            <p:cNvPr id="8366" name="object 8366" descr=""/>
            <p:cNvSpPr/>
            <p:nvPr/>
          </p:nvSpPr>
          <p:spPr>
            <a:xfrm>
              <a:off x="5556559" y="2350405"/>
              <a:ext cx="635" cy="635"/>
            </a:xfrm>
            <a:custGeom>
              <a:avLst/>
              <a:gdLst/>
              <a:ahLst/>
              <a:cxnLst/>
              <a:rect l="l" t="t" r="r" b="b"/>
              <a:pathLst>
                <a:path w="635" h="635">
                  <a:moveTo>
                    <a:pt x="0" y="0"/>
                  </a:moveTo>
                </a:path>
                <a:path w="635" h="635">
                  <a:moveTo>
                    <a:pt x="0" y="0"/>
                  </a:moveTo>
                  <a:lnTo>
                    <a:pt x="0" y="12"/>
                  </a:lnTo>
                </a:path>
              </a:pathLst>
            </a:custGeom>
            <a:ln w="3175">
              <a:solidFill>
                <a:srgbClr val="231F20"/>
              </a:solidFill>
            </a:ln>
          </p:spPr>
          <p:txBody>
            <a:bodyPr wrap="square" lIns="0" tIns="0" rIns="0" bIns="0" rtlCol="0"/>
            <a:lstStyle/>
            <a:p/>
          </p:txBody>
        </p:sp>
        <p:sp>
          <p:nvSpPr>
            <p:cNvPr id="8367" name="object 8367" descr=""/>
            <p:cNvSpPr/>
            <p:nvPr/>
          </p:nvSpPr>
          <p:spPr>
            <a:xfrm>
              <a:off x="5556206" y="23519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368" name="object 8368" descr=""/>
            <p:cNvSpPr/>
            <p:nvPr/>
          </p:nvSpPr>
          <p:spPr>
            <a:xfrm>
              <a:off x="5559599" y="2356246"/>
              <a:ext cx="635" cy="0"/>
            </a:xfrm>
            <a:custGeom>
              <a:avLst/>
              <a:gdLst/>
              <a:ahLst/>
              <a:cxnLst/>
              <a:rect l="l" t="t" r="r" b="b"/>
              <a:pathLst>
                <a:path w="635" h="0">
                  <a:moveTo>
                    <a:pt x="0" y="0"/>
                  </a:moveTo>
                  <a:lnTo>
                    <a:pt x="38" y="0"/>
                  </a:lnTo>
                </a:path>
              </a:pathLst>
            </a:custGeom>
            <a:ln w="3175">
              <a:solidFill>
                <a:srgbClr val="231F20"/>
              </a:solidFill>
            </a:ln>
          </p:spPr>
          <p:txBody>
            <a:bodyPr wrap="square" lIns="0" tIns="0" rIns="0" bIns="0" rtlCol="0"/>
            <a:lstStyle/>
            <a:p/>
          </p:txBody>
        </p:sp>
        <p:sp>
          <p:nvSpPr>
            <p:cNvPr id="8369" name="object 8369" descr=""/>
            <p:cNvSpPr/>
            <p:nvPr/>
          </p:nvSpPr>
          <p:spPr>
            <a:xfrm>
              <a:off x="5557918" y="2356246"/>
              <a:ext cx="635" cy="0"/>
            </a:xfrm>
            <a:custGeom>
              <a:avLst/>
              <a:gdLst/>
              <a:ahLst/>
              <a:cxnLst/>
              <a:rect l="l" t="t" r="r" b="b"/>
              <a:pathLst>
                <a:path w="635" h="0">
                  <a:moveTo>
                    <a:pt x="0" y="0"/>
                  </a:moveTo>
                  <a:lnTo>
                    <a:pt x="38" y="0"/>
                  </a:lnTo>
                </a:path>
              </a:pathLst>
            </a:custGeom>
            <a:ln w="3175">
              <a:solidFill>
                <a:srgbClr val="231F20"/>
              </a:solidFill>
            </a:ln>
          </p:spPr>
          <p:txBody>
            <a:bodyPr wrap="square" lIns="0" tIns="0" rIns="0" bIns="0" rtlCol="0"/>
            <a:lstStyle/>
            <a:p/>
          </p:txBody>
        </p:sp>
        <p:sp>
          <p:nvSpPr>
            <p:cNvPr id="8370" name="object 8370" descr=""/>
            <p:cNvSpPr/>
            <p:nvPr/>
          </p:nvSpPr>
          <p:spPr>
            <a:xfrm>
              <a:off x="5543171" y="2394793"/>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371" name="object 8371" descr=""/>
            <p:cNvSpPr/>
            <p:nvPr/>
          </p:nvSpPr>
          <p:spPr>
            <a:xfrm>
              <a:off x="5573725" y="2355849"/>
              <a:ext cx="635" cy="635"/>
            </a:xfrm>
            <a:custGeom>
              <a:avLst/>
              <a:gdLst/>
              <a:ahLst/>
              <a:cxnLst/>
              <a:rect l="l" t="t" r="r" b="b"/>
              <a:pathLst>
                <a:path w="635" h="635">
                  <a:moveTo>
                    <a:pt x="0" y="38"/>
                  </a:moveTo>
                </a:path>
                <a:path w="635" h="635">
                  <a:moveTo>
                    <a:pt x="0" y="38"/>
                  </a:moveTo>
                  <a:lnTo>
                    <a:pt x="127" y="0"/>
                  </a:lnTo>
                </a:path>
              </a:pathLst>
            </a:custGeom>
            <a:ln w="3175">
              <a:solidFill>
                <a:srgbClr val="231F20"/>
              </a:solidFill>
            </a:ln>
          </p:spPr>
          <p:txBody>
            <a:bodyPr wrap="square" lIns="0" tIns="0" rIns="0" bIns="0" rtlCol="0"/>
            <a:lstStyle/>
            <a:p/>
          </p:txBody>
        </p:sp>
        <p:sp>
          <p:nvSpPr>
            <p:cNvPr id="8372" name="object 8372" descr=""/>
            <p:cNvSpPr/>
            <p:nvPr/>
          </p:nvSpPr>
          <p:spPr>
            <a:xfrm>
              <a:off x="5574686" y="2354559"/>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73" name="object 8373" descr=""/>
            <p:cNvSpPr/>
            <p:nvPr/>
          </p:nvSpPr>
          <p:spPr>
            <a:xfrm>
              <a:off x="5574488" y="2353455"/>
              <a:ext cx="635" cy="635"/>
            </a:xfrm>
            <a:custGeom>
              <a:avLst/>
              <a:gdLst/>
              <a:ahLst/>
              <a:cxnLst/>
              <a:rect l="l" t="t" r="r" b="b"/>
              <a:pathLst>
                <a:path w="635" h="635">
                  <a:moveTo>
                    <a:pt x="0" y="76"/>
                  </a:moveTo>
                  <a:lnTo>
                    <a:pt x="165" y="25"/>
                  </a:lnTo>
                </a:path>
              </a:pathLst>
            </a:custGeom>
            <a:ln w="3175">
              <a:solidFill>
                <a:srgbClr val="231F20"/>
              </a:solidFill>
            </a:ln>
          </p:spPr>
          <p:txBody>
            <a:bodyPr wrap="square" lIns="0" tIns="0" rIns="0" bIns="0" rtlCol="0"/>
            <a:lstStyle/>
            <a:p/>
          </p:txBody>
        </p:sp>
        <p:sp>
          <p:nvSpPr>
            <p:cNvPr id="8374" name="object 8374" descr=""/>
            <p:cNvSpPr/>
            <p:nvPr/>
          </p:nvSpPr>
          <p:spPr>
            <a:xfrm>
              <a:off x="5574618" y="2354572"/>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75" name="object 8375" descr=""/>
            <p:cNvSpPr/>
            <p:nvPr/>
          </p:nvSpPr>
          <p:spPr>
            <a:xfrm>
              <a:off x="5574499" y="2353714"/>
              <a:ext cx="635" cy="635"/>
            </a:xfrm>
            <a:custGeom>
              <a:avLst/>
              <a:gdLst/>
              <a:ahLst/>
              <a:cxnLst/>
              <a:rect l="l" t="t" r="r" b="b"/>
              <a:pathLst>
                <a:path w="635" h="635">
                  <a:moveTo>
                    <a:pt x="0" y="88"/>
                  </a:moveTo>
                  <a:lnTo>
                    <a:pt x="190" y="38"/>
                  </a:lnTo>
                </a:path>
              </a:pathLst>
            </a:custGeom>
            <a:ln w="3175">
              <a:solidFill>
                <a:srgbClr val="231F20"/>
              </a:solidFill>
            </a:ln>
          </p:spPr>
          <p:txBody>
            <a:bodyPr wrap="square" lIns="0" tIns="0" rIns="0" bIns="0" rtlCol="0"/>
            <a:lstStyle/>
            <a:p/>
          </p:txBody>
        </p:sp>
        <p:sp>
          <p:nvSpPr>
            <p:cNvPr id="8376" name="object 8376" descr=""/>
            <p:cNvSpPr/>
            <p:nvPr/>
          </p:nvSpPr>
          <p:spPr>
            <a:xfrm>
              <a:off x="5574506" y="2354299"/>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8377" name="object 8377" descr=""/>
            <p:cNvSpPr/>
            <p:nvPr/>
          </p:nvSpPr>
          <p:spPr>
            <a:xfrm>
              <a:off x="5574506" y="2354572"/>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78" name="object 8378" descr=""/>
            <p:cNvSpPr/>
            <p:nvPr/>
          </p:nvSpPr>
          <p:spPr>
            <a:xfrm>
              <a:off x="5574742" y="2356196"/>
              <a:ext cx="635" cy="635"/>
            </a:xfrm>
            <a:custGeom>
              <a:avLst/>
              <a:gdLst/>
              <a:ahLst/>
              <a:cxnLst/>
              <a:rect l="l" t="t" r="r" b="b"/>
              <a:pathLst>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8379" name="object 8379" descr=""/>
            <p:cNvSpPr/>
            <p:nvPr/>
          </p:nvSpPr>
          <p:spPr>
            <a:xfrm>
              <a:off x="5574927" y="2350008"/>
              <a:ext cx="635" cy="635"/>
            </a:xfrm>
            <a:custGeom>
              <a:avLst/>
              <a:gdLst/>
              <a:ahLst/>
              <a:cxnLst/>
              <a:rect l="l" t="t" r="r" b="b"/>
              <a:pathLst>
                <a:path w="635" h="635">
                  <a:moveTo>
                    <a:pt x="38" y="12"/>
                  </a:moveTo>
                </a:path>
              </a:pathLst>
            </a:custGeom>
            <a:ln w="3175">
              <a:solidFill>
                <a:srgbClr val="231F20"/>
              </a:solidFill>
            </a:ln>
          </p:spPr>
          <p:txBody>
            <a:bodyPr wrap="square" lIns="0" tIns="0" rIns="0" bIns="0" rtlCol="0"/>
            <a:lstStyle/>
            <a:p/>
          </p:txBody>
        </p:sp>
        <p:sp>
          <p:nvSpPr>
            <p:cNvPr id="8380" name="object 8380" descr=""/>
            <p:cNvSpPr/>
            <p:nvPr/>
          </p:nvSpPr>
          <p:spPr>
            <a:xfrm>
              <a:off x="5574910" y="2349474"/>
              <a:ext cx="635" cy="635"/>
            </a:xfrm>
            <a:custGeom>
              <a:avLst/>
              <a:gdLst/>
              <a:ahLst/>
              <a:cxnLst/>
              <a:rect l="l" t="t" r="r" b="b"/>
              <a:pathLst>
                <a:path w="635" h="635">
                  <a:moveTo>
                    <a:pt x="0" y="38"/>
                  </a:moveTo>
                  <a:lnTo>
                    <a:pt x="76" y="0"/>
                  </a:lnTo>
                </a:path>
              </a:pathLst>
            </a:custGeom>
            <a:ln w="3175">
              <a:solidFill>
                <a:srgbClr val="231F20"/>
              </a:solidFill>
            </a:ln>
          </p:spPr>
          <p:txBody>
            <a:bodyPr wrap="square" lIns="0" tIns="0" rIns="0" bIns="0" rtlCol="0"/>
            <a:lstStyle/>
            <a:p/>
          </p:txBody>
        </p:sp>
        <p:sp>
          <p:nvSpPr>
            <p:cNvPr id="8381" name="object 8381" descr=""/>
            <p:cNvSpPr/>
            <p:nvPr/>
          </p:nvSpPr>
          <p:spPr>
            <a:xfrm>
              <a:off x="5574921" y="2351669"/>
              <a:ext cx="635" cy="635"/>
            </a:xfrm>
            <a:custGeom>
              <a:avLst/>
              <a:gdLst/>
              <a:ahLst/>
              <a:cxnLst/>
              <a:rect l="l" t="t" r="r" b="b"/>
              <a:pathLst>
                <a:path w="635" h="635">
                  <a:moveTo>
                    <a:pt x="0" y="25"/>
                  </a:moveTo>
                </a:path>
                <a:path w="635" h="635">
                  <a:moveTo>
                    <a:pt x="0" y="25"/>
                  </a:moveTo>
                </a:path>
              </a:pathLst>
            </a:custGeom>
            <a:ln w="3175">
              <a:solidFill>
                <a:srgbClr val="231F20"/>
              </a:solidFill>
            </a:ln>
          </p:spPr>
          <p:txBody>
            <a:bodyPr wrap="square" lIns="0" tIns="0" rIns="0" bIns="0" rtlCol="0"/>
            <a:lstStyle/>
            <a:p/>
          </p:txBody>
        </p:sp>
        <p:sp>
          <p:nvSpPr>
            <p:cNvPr id="8382" name="object 8382" descr=""/>
            <p:cNvSpPr/>
            <p:nvPr/>
          </p:nvSpPr>
          <p:spPr>
            <a:xfrm>
              <a:off x="5574444" y="2352475"/>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83" name="object 8383" descr=""/>
            <p:cNvSpPr/>
            <p:nvPr/>
          </p:nvSpPr>
          <p:spPr>
            <a:xfrm>
              <a:off x="5574233" y="2350603"/>
              <a:ext cx="635" cy="635"/>
            </a:xfrm>
            <a:custGeom>
              <a:avLst/>
              <a:gdLst/>
              <a:ahLst/>
              <a:cxnLst/>
              <a:rect l="l" t="t" r="r" b="b"/>
              <a:pathLst>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8384" name="object 8384" descr=""/>
            <p:cNvSpPr/>
            <p:nvPr/>
          </p:nvSpPr>
          <p:spPr>
            <a:xfrm>
              <a:off x="5575293" y="2356023"/>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85" name="object 8385" descr=""/>
            <p:cNvSpPr/>
            <p:nvPr/>
          </p:nvSpPr>
          <p:spPr>
            <a:xfrm>
              <a:off x="5575138" y="2353592"/>
              <a:ext cx="635" cy="635"/>
            </a:xfrm>
            <a:custGeom>
              <a:avLst/>
              <a:gdLst/>
              <a:ahLst/>
              <a:cxnLst/>
              <a:rect l="l" t="t" r="r" b="b"/>
              <a:pathLst>
                <a:path w="635" h="635">
                  <a:moveTo>
                    <a:pt x="0" y="25"/>
                  </a:moveTo>
                </a:path>
              </a:pathLst>
            </a:custGeom>
            <a:ln w="3175">
              <a:solidFill>
                <a:srgbClr val="231F20"/>
              </a:solidFill>
            </a:ln>
          </p:spPr>
          <p:txBody>
            <a:bodyPr wrap="square" lIns="0" tIns="0" rIns="0" bIns="0" rtlCol="0"/>
            <a:lstStyle/>
            <a:p/>
          </p:txBody>
        </p:sp>
        <p:sp>
          <p:nvSpPr>
            <p:cNvPr id="8386" name="object 8386" descr=""/>
            <p:cNvSpPr/>
            <p:nvPr/>
          </p:nvSpPr>
          <p:spPr>
            <a:xfrm>
              <a:off x="5575368" y="2354175"/>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87" name="object 8387" descr=""/>
            <p:cNvSpPr/>
            <p:nvPr/>
          </p:nvSpPr>
          <p:spPr>
            <a:xfrm>
              <a:off x="5574791" y="235206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388" name="object 8388" descr=""/>
            <p:cNvSpPr/>
            <p:nvPr/>
          </p:nvSpPr>
          <p:spPr>
            <a:xfrm>
              <a:off x="5575603" y="2352860"/>
              <a:ext cx="635" cy="635"/>
            </a:xfrm>
            <a:custGeom>
              <a:avLst/>
              <a:gdLst/>
              <a:ahLst/>
              <a:cxnLst/>
              <a:rect l="l" t="t" r="r" b="b"/>
              <a:pathLst>
                <a:path w="635" h="635">
                  <a:moveTo>
                    <a:pt x="12" y="25"/>
                  </a:moveTo>
                </a:path>
                <a:path w="635" h="635">
                  <a:moveTo>
                    <a:pt x="12" y="25"/>
                  </a:moveTo>
                </a:path>
              </a:pathLst>
            </a:custGeom>
            <a:ln w="3175">
              <a:solidFill>
                <a:srgbClr val="231F20"/>
              </a:solidFill>
            </a:ln>
          </p:spPr>
          <p:txBody>
            <a:bodyPr wrap="square" lIns="0" tIns="0" rIns="0" bIns="0" rtlCol="0"/>
            <a:lstStyle/>
            <a:p/>
          </p:txBody>
        </p:sp>
        <p:sp>
          <p:nvSpPr>
            <p:cNvPr id="8389" name="object 8389" descr=""/>
            <p:cNvSpPr/>
            <p:nvPr/>
          </p:nvSpPr>
          <p:spPr>
            <a:xfrm>
              <a:off x="5574891" y="235083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390" name="object 8390" descr=""/>
            <p:cNvSpPr/>
            <p:nvPr/>
          </p:nvSpPr>
          <p:spPr>
            <a:xfrm>
              <a:off x="5573328" y="2354631"/>
              <a:ext cx="1270" cy="635"/>
            </a:xfrm>
            <a:custGeom>
              <a:avLst/>
              <a:gdLst/>
              <a:ahLst/>
              <a:cxnLst/>
              <a:rect l="l" t="t" r="r" b="b"/>
              <a:pathLst>
                <a:path w="1270" h="635">
                  <a:moveTo>
                    <a:pt x="0" y="152"/>
                  </a:moveTo>
                  <a:lnTo>
                    <a:pt x="215" y="101"/>
                  </a:lnTo>
                  <a:lnTo>
                    <a:pt x="444" y="50"/>
                  </a:lnTo>
                  <a:lnTo>
                    <a:pt x="660" y="0"/>
                  </a:lnTo>
                </a:path>
              </a:pathLst>
            </a:custGeom>
            <a:ln w="3175">
              <a:solidFill>
                <a:srgbClr val="231F20"/>
              </a:solidFill>
            </a:ln>
          </p:spPr>
          <p:txBody>
            <a:bodyPr wrap="square" lIns="0" tIns="0" rIns="0" bIns="0" rtlCol="0"/>
            <a:lstStyle/>
            <a:p/>
          </p:txBody>
        </p:sp>
        <p:sp>
          <p:nvSpPr>
            <p:cNvPr id="8391" name="object 8391" descr=""/>
            <p:cNvSpPr/>
            <p:nvPr/>
          </p:nvSpPr>
          <p:spPr>
            <a:xfrm>
              <a:off x="5572540" y="2355973"/>
              <a:ext cx="635" cy="0"/>
            </a:xfrm>
            <a:custGeom>
              <a:avLst/>
              <a:gdLst/>
              <a:ahLst/>
              <a:cxnLst/>
              <a:rect l="l" t="t" r="r" b="b"/>
              <a:pathLst>
                <a:path w="635" h="0">
                  <a:moveTo>
                    <a:pt x="0" y="0"/>
                  </a:moveTo>
                  <a:lnTo>
                    <a:pt x="38" y="0"/>
                  </a:lnTo>
                </a:path>
              </a:pathLst>
            </a:custGeom>
            <a:ln w="3175">
              <a:solidFill>
                <a:srgbClr val="231F20"/>
              </a:solidFill>
            </a:ln>
          </p:spPr>
          <p:txBody>
            <a:bodyPr wrap="square" lIns="0" tIns="0" rIns="0" bIns="0" rtlCol="0"/>
            <a:lstStyle/>
            <a:p/>
          </p:txBody>
        </p:sp>
        <p:sp>
          <p:nvSpPr>
            <p:cNvPr id="8392" name="object 8392" descr=""/>
            <p:cNvSpPr/>
            <p:nvPr/>
          </p:nvSpPr>
          <p:spPr>
            <a:xfrm>
              <a:off x="5573185" y="2356034"/>
              <a:ext cx="635" cy="635"/>
            </a:xfrm>
            <a:custGeom>
              <a:avLst/>
              <a:gdLst/>
              <a:ahLst/>
              <a:cxnLst/>
              <a:rect l="l" t="t" r="r" b="b"/>
              <a:pathLst>
                <a:path w="635" h="635">
                  <a:moveTo>
                    <a:pt x="0" y="76"/>
                  </a:moveTo>
                  <a:lnTo>
                    <a:pt x="190" y="38"/>
                  </a:lnTo>
                </a:path>
                <a:path w="635" h="635">
                  <a:moveTo>
                    <a:pt x="0" y="76"/>
                  </a:moveTo>
                  <a:lnTo>
                    <a:pt x="190" y="25"/>
                  </a:lnTo>
                </a:path>
              </a:pathLst>
            </a:custGeom>
            <a:ln w="3175">
              <a:solidFill>
                <a:srgbClr val="231F20"/>
              </a:solidFill>
            </a:ln>
          </p:spPr>
          <p:txBody>
            <a:bodyPr wrap="square" lIns="0" tIns="0" rIns="0" bIns="0" rtlCol="0"/>
            <a:lstStyle/>
            <a:p/>
          </p:txBody>
        </p:sp>
        <p:sp>
          <p:nvSpPr>
            <p:cNvPr id="8393" name="object 8393" descr=""/>
            <p:cNvSpPr/>
            <p:nvPr/>
          </p:nvSpPr>
          <p:spPr>
            <a:xfrm>
              <a:off x="5574264" y="2351285"/>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94" name="object 8394" descr=""/>
            <p:cNvSpPr/>
            <p:nvPr/>
          </p:nvSpPr>
          <p:spPr>
            <a:xfrm>
              <a:off x="5574450" y="235345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395" name="object 8395" descr=""/>
            <p:cNvSpPr/>
            <p:nvPr/>
          </p:nvSpPr>
          <p:spPr>
            <a:xfrm>
              <a:off x="5574680" y="2349412"/>
              <a:ext cx="635" cy="635"/>
            </a:xfrm>
            <a:custGeom>
              <a:avLst/>
              <a:gdLst/>
              <a:ahLst/>
              <a:cxnLst/>
              <a:rect l="l" t="t" r="r" b="b"/>
              <a:pathLst>
                <a:path w="635" h="635">
                  <a:moveTo>
                    <a:pt x="0" y="12"/>
                  </a:moveTo>
                  <a:lnTo>
                    <a:pt x="25" y="12"/>
                  </a:lnTo>
                </a:path>
                <a:path w="635" h="635">
                  <a:moveTo>
                    <a:pt x="0" y="12"/>
                  </a:moveTo>
                  <a:lnTo>
                    <a:pt x="25" y="12"/>
                  </a:lnTo>
                </a:path>
                <a:path w="635" h="635">
                  <a:moveTo>
                    <a:pt x="0" y="12"/>
                  </a:moveTo>
                </a:path>
                <a:path w="635" h="635">
                  <a:moveTo>
                    <a:pt x="0" y="12"/>
                  </a:moveTo>
                </a:path>
              </a:pathLst>
            </a:custGeom>
            <a:ln w="3175">
              <a:solidFill>
                <a:srgbClr val="231F20"/>
              </a:solidFill>
            </a:ln>
          </p:spPr>
          <p:txBody>
            <a:bodyPr wrap="square" lIns="0" tIns="0" rIns="0" bIns="0" rtlCol="0"/>
            <a:lstStyle/>
            <a:p/>
          </p:txBody>
        </p:sp>
        <p:sp>
          <p:nvSpPr>
            <p:cNvPr id="8396" name="object 8396" descr=""/>
            <p:cNvSpPr/>
            <p:nvPr/>
          </p:nvSpPr>
          <p:spPr>
            <a:xfrm>
              <a:off x="5571474" y="2355462"/>
              <a:ext cx="635" cy="635"/>
            </a:xfrm>
            <a:custGeom>
              <a:avLst/>
              <a:gdLst/>
              <a:ahLst/>
              <a:cxnLst/>
              <a:rect l="l" t="t" r="r" b="b"/>
              <a:pathLst>
                <a:path w="635" h="635">
                  <a:moveTo>
                    <a:pt x="0" y="88"/>
                  </a:moveTo>
                  <a:lnTo>
                    <a:pt x="165" y="63"/>
                  </a:lnTo>
                  <a:lnTo>
                    <a:pt x="317" y="25"/>
                  </a:lnTo>
                  <a:lnTo>
                    <a:pt x="482" y="0"/>
                  </a:lnTo>
                </a:path>
                <a:path w="635" h="635">
                  <a:moveTo>
                    <a:pt x="0" y="88"/>
                  </a:moveTo>
                  <a:lnTo>
                    <a:pt x="152" y="63"/>
                  </a:lnTo>
                  <a:lnTo>
                    <a:pt x="304" y="25"/>
                  </a:lnTo>
                  <a:lnTo>
                    <a:pt x="457" y="0"/>
                  </a:lnTo>
                </a:path>
              </a:pathLst>
            </a:custGeom>
            <a:ln w="3175">
              <a:solidFill>
                <a:srgbClr val="231F20"/>
              </a:solidFill>
            </a:ln>
          </p:spPr>
          <p:txBody>
            <a:bodyPr wrap="square" lIns="0" tIns="0" rIns="0" bIns="0" rtlCol="0"/>
            <a:lstStyle/>
            <a:p/>
          </p:txBody>
        </p:sp>
        <p:sp>
          <p:nvSpPr>
            <p:cNvPr id="8397" name="object 8397" descr=""/>
            <p:cNvSpPr/>
            <p:nvPr/>
          </p:nvSpPr>
          <p:spPr>
            <a:xfrm>
              <a:off x="5571591" y="2356034"/>
              <a:ext cx="635" cy="635"/>
            </a:xfrm>
            <a:custGeom>
              <a:avLst/>
              <a:gdLst/>
              <a:ahLst/>
              <a:cxnLst/>
              <a:rect l="l" t="t" r="r" b="b"/>
              <a:pathLst>
                <a:path w="635" h="635">
                  <a:moveTo>
                    <a:pt x="0" y="88"/>
                  </a:moveTo>
                  <a:lnTo>
                    <a:pt x="165" y="63"/>
                  </a:lnTo>
                  <a:lnTo>
                    <a:pt x="330" y="25"/>
                  </a:lnTo>
                  <a:lnTo>
                    <a:pt x="495" y="0"/>
                  </a:lnTo>
                </a:path>
              </a:pathLst>
            </a:custGeom>
            <a:ln w="3175">
              <a:solidFill>
                <a:srgbClr val="231F20"/>
              </a:solidFill>
            </a:ln>
          </p:spPr>
          <p:txBody>
            <a:bodyPr wrap="square" lIns="0" tIns="0" rIns="0" bIns="0" rtlCol="0"/>
            <a:lstStyle/>
            <a:p/>
          </p:txBody>
        </p:sp>
        <p:sp>
          <p:nvSpPr>
            <p:cNvPr id="8398" name="object 8398" descr=""/>
            <p:cNvSpPr/>
            <p:nvPr/>
          </p:nvSpPr>
          <p:spPr>
            <a:xfrm>
              <a:off x="5571567" y="2356306"/>
              <a:ext cx="635" cy="635"/>
            </a:xfrm>
            <a:custGeom>
              <a:avLst/>
              <a:gdLst/>
              <a:ahLst/>
              <a:cxnLst/>
              <a:rect l="l" t="t" r="r" b="b"/>
              <a:pathLst>
                <a:path w="635" h="635">
                  <a:moveTo>
                    <a:pt x="0" y="88"/>
                  </a:moveTo>
                  <a:lnTo>
                    <a:pt x="165" y="50"/>
                  </a:lnTo>
                  <a:lnTo>
                    <a:pt x="330" y="25"/>
                  </a:lnTo>
                  <a:lnTo>
                    <a:pt x="495" y="0"/>
                  </a:lnTo>
                </a:path>
              </a:pathLst>
            </a:custGeom>
            <a:ln w="3175">
              <a:solidFill>
                <a:srgbClr val="231F20"/>
              </a:solidFill>
            </a:ln>
          </p:spPr>
          <p:txBody>
            <a:bodyPr wrap="square" lIns="0" tIns="0" rIns="0" bIns="0" rtlCol="0"/>
            <a:lstStyle/>
            <a:p/>
          </p:txBody>
        </p:sp>
        <p:sp>
          <p:nvSpPr>
            <p:cNvPr id="8399" name="object 8399" descr=""/>
            <p:cNvSpPr/>
            <p:nvPr/>
          </p:nvSpPr>
          <p:spPr>
            <a:xfrm>
              <a:off x="5571883" y="2352846"/>
              <a:ext cx="635" cy="635"/>
            </a:xfrm>
            <a:custGeom>
              <a:avLst/>
              <a:gdLst/>
              <a:ahLst/>
              <a:cxnLst/>
              <a:rect l="l" t="t" r="r" b="b"/>
              <a:pathLst>
                <a:path w="635" h="635">
                  <a:moveTo>
                    <a:pt x="0" y="88"/>
                  </a:moveTo>
                  <a:lnTo>
                    <a:pt x="152" y="63"/>
                  </a:lnTo>
                  <a:lnTo>
                    <a:pt x="292" y="38"/>
                  </a:lnTo>
                  <a:lnTo>
                    <a:pt x="444" y="0"/>
                  </a:lnTo>
                </a:path>
              </a:pathLst>
            </a:custGeom>
            <a:ln w="3175">
              <a:solidFill>
                <a:srgbClr val="231F20"/>
              </a:solidFill>
            </a:ln>
          </p:spPr>
          <p:txBody>
            <a:bodyPr wrap="square" lIns="0" tIns="0" rIns="0" bIns="0" rtlCol="0"/>
            <a:lstStyle/>
            <a:p/>
          </p:txBody>
        </p:sp>
        <p:sp>
          <p:nvSpPr>
            <p:cNvPr id="8400" name="object 8400" descr=""/>
            <p:cNvSpPr/>
            <p:nvPr/>
          </p:nvSpPr>
          <p:spPr>
            <a:xfrm>
              <a:off x="5572113" y="2356393"/>
              <a:ext cx="635" cy="635"/>
            </a:xfrm>
            <a:custGeom>
              <a:avLst/>
              <a:gdLst/>
              <a:ahLst/>
              <a:cxnLst/>
              <a:rect l="l" t="t" r="r" b="b"/>
              <a:pathLst>
                <a:path w="635" h="635">
                  <a:moveTo>
                    <a:pt x="0" y="63"/>
                  </a:moveTo>
                  <a:lnTo>
                    <a:pt x="215" y="12"/>
                  </a:lnTo>
                </a:path>
              </a:pathLst>
            </a:custGeom>
            <a:ln w="3175">
              <a:solidFill>
                <a:srgbClr val="231F20"/>
              </a:solidFill>
            </a:ln>
          </p:spPr>
          <p:txBody>
            <a:bodyPr wrap="square" lIns="0" tIns="0" rIns="0" bIns="0" rtlCol="0"/>
            <a:lstStyle/>
            <a:p/>
          </p:txBody>
        </p:sp>
        <p:sp>
          <p:nvSpPr>
            <p:cNvPr id="8401" name="object 8401" descr=""/>
            <p:cNvSpPr/>
            <p:nvPr/>
          </p:nvSpPr>
          <p:spPr>
            <a:xfrm>
              <a:off x="5572088" y="2356120"/>
              <a:ext cx="635" cy="635"/>
            </a:xfrm>
            <a:custGeom>
              <a:avLst/>
              <a:gdLst/>
              <a:ahLst/>
              <a:cxnLst/>
              <a:rect l="l" t="t" r="r" b="b"/>
              <a:pathLst>
                <a:path w="635" h="635">
                  <a:moveTo>
                    <a:pt x="0" y="63"/>
                  </a:moveTo>
                  <a:lnTo>
                    <a:pt x="215" y="25"/>
                  </a:lnTo>
                </a:path>
              </a:pathLst>
            </a:custGeom>
            <a:ln w="3175">
              <a:solidFill>
                <a:srgbClr val="231F20"/>
              </a:solidFill>
            </a:ln>
          </p:spPr>
          <p:txBody>
            <a:bodyPr wrap="square" lIns="0" tIns="0" rIns="0" bIns="0" rtlCol="0"/>
            <a:lstStyle/>
            <a:p/>
          </p:txBody>
        </p:sp>
        <p:sp>
          <p:nvSpPr>
            <p:cNvPr id="8402" name="object 8402" descr=""/>
            <p:cNvSpPr/>
            <p:nvPr/>
          </p:nvSpPr>
          <p:spPr>
            <a:xfrm>
              <a:off x="5571907" y="2352599"/>
              <a:ext cx="635" cy="635"/>
            </a:xfrm>
            <a:custGeom>
              <a:avLst/>
              <a:gdLst/>
              <a:ahLst/>
              <a:cxnLst/>
              <a:rect l="l" t="t" r="r" b="b"/>
              <a:pathLst>
                <a:path w="635" h="635">
                  <a:moveTo>
                    <a:pt x="0" y="88"/>
                  </a:moveTo>
                  <a:lnTo>
                    <a:pt x="152" y="63"/>
                  </a:lnTo>
                  <a:lnTo>
                    <a:pt x="292" y="38"/>
                  </a:lnTo>
                  <a:lnTo>
                    <a:pt x="444" y="0"/>
                  </a:lnTo>
                </a:path>
              </a:pathLst>
            </a:custGeom>
            <a:ln w="3175">
              <a:solidFill>
                <a:srgbClr val="231F20"/>
              </a:solidFill>
            </a:ln>
          </p:spPr>
          <p:txBody>
            <a:bodyPr wrap="square" lIns="0" tIns="0" rIns="0" bIns="0" rtlCol="0"/>
            <a:lstStyle/>
            <a:p/>
          </p:txBody>
        </p:sp>
        <p:sp>
          <p:nvSpPr>
            <p:cNvPr id="8403" name="object 8403" descr=""/>
            <p:cNvSpPr/>
            <p:nvPr/>
          </p:nvSpPr>
          <p:spPr>
            <a:xfrm>
              <a:off x="5573316" y="2349708"/>
              <a:ext cx="635" cy="635"/>
            </a:xfrm>
            <a:custGeom>
              <a:avLst/>
              <a:gdLst/>
              <a:ahLst/>
              <a:cxnLst/>
              <a:rect l="l" t="t" r="r" b="b"/>
              <a:pathLst>
                <a:path w="635" h="635">
                  <a:moveTo>
                    <a:pt x="0" y="101"/>
                  </a:moveTo>
                  <a:lnTo>
                    <a:pt x="152" y="63"/>
                  </a:lnTo>
                  <a:lnTo>
                    <a:pt x="292" y="38"/>
                  </a:lnTo>
                  <a:lnTo>
                    <a:pt x="431" y="0"/>
                  </a:lnTo>
                </a:path>
              </a:pathLst>
            </a:custGeom>
            <a:ln w="3175">
              <a:solidFill>
                <a:srgbClr val="231F20"/>
              </a:solidFill>
            </a:ln>
          </p:spPr>
          <p:txBody>
            <a:bodyPr wrap="square" lIns="0" tIns="0" rIns="0" bIns="0" rtlCol="0"/>
            <a:lstStyle/>
            <a:p/>
          </p:txBody>
        </p:sp>
        <p:sp>
          <p:nvSpPr>
            <p:cNvPr id="8404" name="object 8404" descr=""/>
            <p:cNvSpPr/>
            <p:nvPr/>
          </p:nvSpPr>
          <p:spPr>
            <a:xfrm>
              <a:off x="5573365" y="2348966"/>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8405" name="object 8405" descr=""/>
            <p:cNvSpPr/>
            <p:nvPr/>
          </p:nvSpPr>
          <p:spPr>
            <a:xfrm>
              <a:off x="5573384" y="2349745"/>
              <a:ext cx="635" cy="635"/>
            </a:xfrm>
            <a:custGeom>
              <a:avLst/>
              <a:gdLst/>
              <a:ahLst/>
              <a:cxnLst/>
              <a:rect l="l" t="t" r="r" b="b"/>
              <a:pathLst>
                <a:path w="635" h="635">
                  <a:moveTo>
                    <a:pt x="0" y="88"/>
                  </a:moveTo>
                  <a:lnTo>
                    <a:pt x="139" y="50"/>
                  </a:lnTo>
                  <a:lnTo>
                    <a:pt x="266" y="25"/>
                  </a:lnTo>
                  <a:lnTo>
                    <a:pt x="406" y="0"/>
                  </a:lnTo>
                </a:path>
              </a:pathLst>
            </a:custGeom>
            <a:ln w="3175">
              <a:solidFill>
                <a:srgbClr val="231F20"/>
              </a:solidFill>
            </a:ln>
          </p:spPr>
          <p:txBody>
            <a:bodyPr wrap="square" lIns="0" tIns="0" rIns="0" bIns="0" rtlCol="0"/>
            <a:lstStyle/>
            <a:p/>
          </p:txBody>
        </p:sp>
        <p:sp>
          <p:nvSpPr>
            <p:cNvPr id="8406" name="object 8406" descr=""/>
            <p:cNvSpPr/>
            <p:nvPr/>
          </p:nvSpPr>
          <p:spPr>
            <a:xfrm>
              <a:off x="5573490" y="2348979"/>
              <a:ext cx="635" cy="0"/>
            </a:xfrm>
            <a:custGeom>
              <a:avLst/>
              <a:gdLst/>
              <a:ahLst/>
              <a:cxnLst/>
              <a:rect l="l" t="t" r="r" b="b"/>
              <a:pathLst>
                <a:path w="635" h="0">
                  <a:moveTo>
                    <a:pt x="0" y="0"/>
                  </a:moveTo>
                  <a:lnTo>
                    <a:pt x="63" y="0"/>
                  </a:lnTo>
                </a:path>
              </a:pathLst>
            </a:custGeom>
            <a:ln w="3175">
              <a:solidFill>
                <a:srgbClr val="231F20"/>
              </a:solidFill>
            </a:ln>
          </p:spPr>
          <p:txBody>
            <a:bodyPr wrap="square" lIns="0" tIns="0" rIns="0" bIns="0" rtlCol="0"/>
            <a:lstStyle/>
            <a:p/>
          </p:txBody>
        </p:sp>
        <p:sp>
          <p:nvSpPr>
            <p:cNvPr id="8407" name="object 8407" descr=""/>
            <p:cNvSpPr/>
            <p:nvPr/>
          </p:nvSpPr>
          <p:spPr>
            <a:xfrm>
              <a:off x="5573544" y="2348654"/>
              <a:ext cx="635" cy="635"/>
            </a:xfrm>
            <a:custGeom>
              <a:avLst/>
              <a:gdLst/>
              <a:ahLst/>
              <a:cxnLst/>
              <a:rect l="l" t="t" r="r" b="b"/>
              <a:pathLst>
                <a:path w="635" h="635">
                  <a:moveTo>
                    <a:pt x="0" y="101"/>
                  </a:moveTo>
                  <a:lnTo>
                    <a:pt x="152" y="76"/>
                  </a:lnTo>
                </a:path>
                <a:path w="635" h="635">
                  <a:moveTo>
                    <a:pt x="0" y="101"/>
                  </a:moveTo>
                  <a:lnTo>
                    <a:pt x="152" y="63"/>
                  </a:lnTo>
                  <a:lnTo>
                    <a:pt x="292" y="38"/>
                  </a:lnTo>
                  <a:lnTo>
                    <a:pt x="444" y="0"/>
                  </a:lnTo>
                </a:path>
              </a:pathLst>
            </a:custGeom>
            <a:ln w="3175">
              <a:solidFill>
                <a:srgbClr val="231F20"/>
              </a:solidFill>
            </a:ln>
          </p:spPr>
          <p:txBody>
            <a:bodyPr wrap="square" lIns="0" tIns="0" rIns="0" bIns="0" rtlCol="0"/>
            <a:lstStyle/>
            <a:p/>
          </p:txBody>
        </p:sp>
        <p:sp>
          <p:nvSpPr>
            <p:cNvPr id="8408" name="object 8408" descr=""/>
            <p:cNvSpPr/>
            <p:nvPr/>
          </p:nvSpPr>
          <p:spPr>
            <a:xfrm>
              <a:off x="5573806" y="234875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409" name="object 8409" descr=""/>
            <p:cNvSpPr/>
            <p:nvPr/>
          </p:nvSpPr>
          <p:spPr>
            <a:xfrm>
              <a:off x="5573595" y="2349808"/>
              <a:ext cx="635" cy="635"/>
            </a:xfrm>
            <a:custGeom>
              <a:avLst/>
              <a:gdLst/>
              <a:ahLst/>
              <a:cxnLst/>
              <a:rect l="l" t="t" r="r" b="b"/>
              <a:pathLst>
                <a:path w="635" h="635">
                  <a:moveTo>
                    <a:pt x="0" y="76"/>
                  </a:moveTo>
                  <a:lnTo>
                    <a:pt x="317" y="0"/>
                  </a:lnTo>
                </a:path>
              </a:pathLst>
            </a:custGeom>
            <a:ln w="3175">
              <a:solidFill>
                <a:srgbClr val="231F20"/>
              </a:solidFill>
            </a:ln>
          </p:spPr>
          <p:txBody>
            <a:bodyPr wrap="square" lIns="0" tIns="0" rIns="0" bIns="0" rtlCol="0"/>
            <a:lstStyle/>
            <a:p/>
          </p:txBody>
        </p:sp>
        <p:sp>
          <p:nvSpPr>
            <p:cNvPr id="8410" name="object 8410" descr=""/>
            <p:cNvSpPr/>
            <p:nvPr/>
          </p:nvSpPr>
          <p:spPr>
            <a:xfrm>
              <a:off x="5573725" y="2348754"/>
              <a:ext cx="635" cy="635"/>
            </a:xfrm>
            <a:custGeom>
              <a:avLst/>
              <a:gdLst/>
              <a:ahLst/>
              <a:cxnLst/>
              <a:rect l="l" t="t" r="r" b="b"/>
              <a:pathLst>
                <a:path w="635" h="635">
                  <a:moveTo>
                    <a:pt x="0" y="38"/>
                  </a:moveTo>
                  <a:lnTo>
                    <a:pt x="165" y="0"/>
                  </a:lnTo>
                </a:path>
              </a:pathLst>
            </a:custGeom>
            <a:ln w="3175">
              <a:solidFill>
                <a:srgbClr val="231F20"/>
              </a:solidFill>
            </a:ln>
          </p:spPr>
          <p:txBody>
            <a:bodyPr wrap="square" lIns="0" tIns="0" rIns="0" bIns="0" rtlCol="0"/>
            <a:lstStyle/>
            <a:p/>
          </p:txBody>
        </p:sp>
        <p:sp>
          <p:nvSpPr>
            <p:cNvPr id="8411" name="object 8411" descr=""/>
            <p:cNvSpPr/>
            <p:nvPr/>
          </p:nvSpPr>
          <p:spPr>
            <a:xfrm>
              <a:off x="5584452" y="2417526"/>
              <a:ext cx="635" cy="635"/>
            </a:xfrm>
            <a:custGeom>
              <a:avLst/>
              <a:gdLst/>
              <a:ahLst/>
              <a:cxnLst/>
              <a:rect l="l" t="t" r="r" b="b"/>
              <a:pathLst>
                <a:path w="635" h="635">
                  <a:moveTo>
                    <a:pt x="0" y="0"/>
                  </a:moveTo>
                  <a:lnTo>
                    <a:pt x="152" y="88"/>
                  </a:lnTo>
                </a:path>
              </a:pathLst>
            </a:custGeom>
            <a:ln w="3175">
              <a:solidFill>
                <a:srgbClr val="231F20"/>
              </a:solidFill>
            </a:ln>
          </p:spPr>
          <p:txBody>
            <a:bodyPr wrap="square" lIns="0" tIns="0" rIns="0" bIns="0" rtlCol="0"/>
            <a:lstStyle/>
            <a:p/>
          </p:txBody>
        </p:sp>
        <p:sp>
          <p:nvSpPr>
            <p:cNvPr id="8412" name="object 8412" descr=""/>
            <p:cNvSpPr/>
            <p:nvPr/>
          </p:nvSpPr>
          <p:spPr>
            <a:xfrm>
              <a:off x="5592198" y="2394272"/>
              <a:ext cx="635" cy="635"/>
            </a:xfrm>
            <a:custGeom>
              <a:avLst/>
              <a:gdLst/>
              <a:ahLst/>
              <a:cxnLst/>
              <a:rect l="l" t="t" r="r" b="b"/>
              <a:pathLst>
                <a:path w="635" h="635">
                  <a:moveTo>
                    <a:pt x="0" y="0"/>
                  </a:moveTo>
                  <a:lnTo>
                    <a:pt x="190" y="152"/>
                  </a:lnTo>
                </a:path>
              </a:pathLst>
            </a:custGeom>
            <a:ln w="3175">
              <a:solidFill>
                <a:srgbClr val="231F20"/>
              </a:solidFill>
            </a:ln>
          </p:spPr>
          <p:txBody>
            <a:bodyPr wrap="square" lIns="0" tIns="0" rIns="0" bIns="0" rtlCol="0"/>
            <a:lstStyle/>
            <a:p/>
          </p:txBody>
        </p:sp>
        <p:sp>
          <p:nvSpPr>
            <p:cNvPr id="8413" name="object 8413" descr=""/>
            <p:cNvSpPr/>
            <p:nvPr/>
          </p:nvSpPr>
          <p:spPr>
            <a:xfrm>
              <a:off x="5588360" y="2387066"/>
              <a:ext cx="635" cy="635"/>
            </a:xfrm>
            <a:custGeom>
              <a:avLst/>
              <a:gdLst/>
              <a:ahLst/>
              <a:cxnLst/>
              <a:rect l="l" t="t" r="r" b="b"/>
              <a:pathLst>
                <a:path w="635" h="635">
                  <a:moveTo>
                    <a:pt x="0" y="0"/>
                  </a:moveTo>
                  <a:lnTo>
                    <a:pt x="228" y="101"/>
                  </a:lnTo>
                </a:path>
              </a:pathLst>
            </a:custGeom>
            <a:ln w="3175">
              <a:solidFill>
                <a:srgbClr val="231F20"/>
              </a:solidFill>
            </a:ln>
          </p:spPr>
          <p:txBody>
            <a:bodyPr wrap="square" lIns="0" tIns="0" rIns="0" bIns="0" rtlCol="0"/>
            <a:lstStyle/>
            <a:p/>
          </p:txBody>
        </p:sp>
        <p:sp>
          <p:nvSpPr>
            <p:cNvPr id="8414" name="object 8414" descr=""/>
            <p:cNvSpPr/>
            <p:nvPr/>
          </p:nvSpPr>
          <p:spPr>
            <a:xfrm>
              <a:off x="5570451" y="2354904"/>
              <a:ext cx="1270" cy="635"/>
            </a:xfrm>
            <a:custGeom>
              <a:avLst/>
              <a:gdLst/>
              <a:ahLst/>
              <a:cxnLst/>
              <a:rect l="l" t="t" r="r" b="b"/>
              <a:pathLst>
                <a:path w="1270" h="635">
                  <a:moveTo>
                    <a:pt x="0" y="126"/>
                  </a:moveTo>
                  <a:lnTo>
                    <a:pt x="279" y="76"/>
                  </a:lnTo>
                  <a:lnTo>
                    <a:pt x="558" y="38"/>
                  </a:lnTo>
                  <a:lnTo>
                    <a:pt x="838" y="0"/>
                  </a:lnTo>
                </a:path>
              </a:pathLst>
            </a:custGeom>
            <a:ln w="3175">
              <a:solidFill>
                <a:srgbClr val="231F20"/>
              </a:solidFill>
            </a:ln>
          </p:spPr>
          <p:txBody>
            <a:bodyPr wrap="square" lIns="0" tIns="0" rIns="0" bIns="0" rtlCol="0"/>
            <a:lstStyle/>
            <a:p/>
          </p:txBody>
        </p:sp>
        <p:sp>
          <p:nvSpPr>
            <p:cNvPr id="8415" name="object 8415" descr=""/>
            <p:cNvSpPr/>
            <p:nvPr/>
          </p:nvSpPr>
          <p:spPr>
            <a:xfrm>
              <a:off x="5570339" y="2352395"/>
              <a:ext cx="1905" cy="635"/>
            </a:xfrm>
            <a:custGeom>
              <a:avLst/>
              <a:gdLst/>
              <a:ahLst/>
              <a:cxnLst/>
              <a:rect l="l" t="t" r="r" b="b"/>
              <a:pathLst>
                <a:path w="1904" h="635">
                  <a:moveTo>
                    <a:pt x="0" y="241"/>
                  </a:moveTo>
                  <a:lnTo>
                    <a:pt x="520" y="165"/>
                  </a:lnTo>
                  <a:lnTo>
                    <a:pt x="1028" y="88"/>
                  </a:lnTo>
                  <a:lnTo>
                    <a:pt x="1536" y="0"/>
                  </a:lnTo>
                </a:path>
              </a:pathLst>
            </a:custGeom>
            <a:ln w="3175">
              <a:solidFill>
                <a:srgbClr val="231F20"/>
              </a:solidFill>
            </a:ln>
          </p:spPr>
          <p:txBody>
            <a:bodyPr wrap="square" lIns="0" tIns="0" rIns="0" bIns="0" rtlCol="0"/>
            <a:lstStyle/>
            <a:p/>
          </p:txBody>
        </p:sp>
        <p:sp>
          <p:nvSpPr>
            <p:cNvPr id="8416" name="object 8416" descr=""/>
            <p:cNvSpPr/>
            <p:nvPr/>
          </p:nvSpPr>
          <p:spPr>
            <a:xfrm>
              <a:off x="5569960" y="2353192"/>
              <a:ext cx="1270" cy="635"/>
            </a:xfrm>
            <a:custGeom>
              <a:avLst/>
              <a:gdLst/>
              <a:ahLst/>
              <a:cxnLst/>
              <a:rect l="l" t="t" r="r" b="b"/>
              <a:pathLst>
                <a:path w="1270" h="635">
                  <a:moveTo>
                    <a:pt x="0" y="152"/>
                  </a:moveTo>
                  <a:lnTo>
                    <a:pt x="876" y="0"/>
                  </a:lnTo>
                </a:path>
              </a:pathLst>
            </a:custGeom>
            <a:ln w="3175">
              <a:solidFill>
                <a:srgbClr val="231F20"/>
              </a:solidFill>
            </a:ln>
          </p:spPr>
          <p:txBody>
            <a:bodyPr wrap="square" lIns="0" tIns="0" rIns="0" bIns="0" rtlCol="0"/>
            <a:lstStyle/>
            <a:p/>
          </p:txBody>
        </p:sp>
        <p:sp>
          <p:nvSpPr>
            <p:cNvPr id="8417" name="object 8417" descr=""/>
            <p:cNvSpPr/>
            <p:nvPr/>
          </p:nvSpPr>
          <p:spPr>
            <a:xfrm>
              <a:off x="5570270" y="2352719"/>
              <a:ext cx="1905" cy="635"/>
            </a:xfrm>
            <a:custGeom>
              <a:avLst/>
              <a:gdLst/>
              <a:ahLst/>
              <a:cxnLst/>
              <a:rect l="l" t="t" r="r" b="b"/>
              <a:pathLst>
                <a:path w="1904" h="635">
                  <a:moveTo>
                    <a:pt x="0" y="228"/>
                  </a:moveTo>
                  <a:lnTo>
                    <a:pt x="520" y="152"/>
                  </a:lnTo>
                  <a:lnTo>
                    <a:pt x="1028" y="76"/>
                  </a:lnTo>
                  <a:lnTo>
                    <a:pt x="1536" y="0"/>
                  </a:lnTo>
                </a:path>
              </a:pathLst>
            </a:custGeom>
            <a:ln w="3175">
              <a:solidFill>
                <a:srgbClr val="231F20"/>
              </a:solidFill>
            </a:ln>
          </p:spPr>
          <p:txBody>
            <a:bodyPr wrap="square" lIns="0" tIns="0" rIns="0" bIns="0" rtlCol="0"/>
            <a:lstStyle/>
            <a:p/>
          </p:txBody>
        </p:sp>
        <p:sp>
          <p:nvSpPr>
            <p:cNvPr id="8418" name="object 8418" descr=""/>
            <p:cNvSpPr/>
            <p:nvPr/>
          </p:nvSpPr>
          <p:spPr>
            <a:xfrm>
              <a:off x="5582320" y="2382056"/>
              <a:ext cx="635" cy="635"/>
            </a:xfrm>
            <a:custGeom>
              <a:avLst/>
              <a:gdLst/>
              <a:ahLst/>
              <a:cxnLst/>
              <a:rect l="l" t="t" r="r" b="b"/>
              <a:pathLst>
                <a:path w="635" h="635">
                  <a:moveTo>
                    <a:pt x="0" y="0"/>
                  </a:moveTo>
                  <a:lnTo>
                    <a:pt x="254" y="38"/>
                  </a:lnTo>
                </a:path>
              </a:pathLst>
            </a:custGeom>
            <a:ln w="3175">
              <a:solidFill>
                <a:srgbClr val="231F20"/>
              </a:solidFill>
            </a:ln>
          </p:spPr>
          <p:txBody>
            <a:bodyPr wrap="square" lIns="0" tIns="0" rIns="0" bIns="0" rtlCol="0"/>
            <a:lstStyle/>
            <a:p/>
          </p:txBody>
        </p:sp>
        <p:sp>
          <p:nvSpPr>
            <p:cNvPr id="8419" name="object 8419" descr=""/>
            <p:cNvSpPr/>
            <p:nvPr/>
          </p:nvSpPr>
          <p:spPr>
            <a:xfrm>
              <a:off x="5571406" y="2355042"/>
              <a:ext cx="635" cy="635"/>
            </a:xfrm>
            <a:custGeom>
              <a:avLst/>
              <a:gdLst/>
              <a:ahLst/>
              <a:cxnLst/>
              <a:rect l="l" t="t" r="r" b="b"/>
              <a:pathLst>
                <a:path w="635" h="635">
                  <a:moveTo>
                    <a:pt x="0" y="38"/>
                  </a:moveTo>
                  <a:lnTo>
                    <a:pt x="152" y="12"/>
                  </a:lnTo>
                </a:path>
                <a:path w="635" h="635">
                  <a:moveTo>
                    <a:pt x="0" y="38"/>
                  </a:moveTo>
                  <a:lnTo>
                    <a:pt x="152" y="12"/>
                  </a:lnTo>
                </a:path>
              </a:pathLst>
            </a:custGeom>
            <a:ln w="3175">
              <a:solidFill>
                <a:srgbClr val="231F20"/>
              </a:solidFill>
            </a:ln>
          </p:spPr>
          <p:txBody>
            <a:bodyPr wrap="square" lIns="0" tIns="0" rIns="0" bIns="0" rtlCol="0"/>
            <a:lstStyle/>
            <a:p/>
          </p:txBody>
        </p:sp>
        <p:sp>
          <p:nvSpPr>
            <p:cNvPr id="8420" name="object 8420" descr=""/>
            <p:cNvSpPr/>
            <p:nvPr/>
          </p:nvSpPr>
          <p:spPr>
            <a:xfrm>
              <a:off x="5571586" y="2348889"/>
              <a:ext cx="1270" cy="635"/>
            </a:xfrm>
            <a:custGeom>
              <a:avLst/>
              <a:gdLst/>
              <a:ahLst/>
              <a:cxnLst/>
              <a:rect l="l" t="t" r="r" b="b"/>
              <a:pathLst>
                <a:path w="1270" h="635">
                  <a:moveTo>
                    <a:pt x="0" y="139"/>
                  </a:moveTo>
                  <a:lnTo>
                    <a:pt x="279" y="101"/>
                  </a:lnTo>
                  <a:lnTo>
                    <a:pt x="546" y="50"/>
                  </a:lnTo>
                  <a:lnTo>
                    <a:pt x="825" y="0"/>
                  </a:lnTo>
                </a:path>
              </a:pathLst>
            </a:custGeom>
            <a:ln w="3175">
              <a:solidFill>
                <a:srgbClr val="231F20"/>
              </a:solidFill>
            </a:ln>
          </p:spPr>
          <p:txBody>
            <a:bodyPr wrap="square" lIns="0" tIns="0" rIns="0" bIns="0" rtlCol="0"/>
            <a:lstStyle/>
            <a:p/>
          </p:txBody>
        </p:sp>
        <p:sp>
          <p:nvSpPr>
            <p:cNvPr id="8421" name="object 8421" descr=""/>
            <p:cNvSpPr/>
            <p:nvPr/>
          </p:nvSpPr>
          <p:spPr>
            <a:xfrm>
              <a:off x="5571597" y="2349186"/>
              <a:ext cx="1270" cy="635"/>
            </a:xfrm>
            <a:custGeom>
              <a:avLst/>
              <a:gdLst/>
              <a:ahLst/>
              <a:cxnLst/>
              <a:rect l="l" t="t" r="r" b="b"/>
              <a:pathLst>
                <a:path w="1270" h="635">
                  <a:moveTo>
                    <a:pt x="0" y="139"/>
                  </a:moveTo>
                  <a:lnTo>
                    <a:pt x="266" y="101"/>
                  </a:lnTo>
                  <a:lnTo>
                    <a:pt x="546" y="50"/>
                  </a:lnTo>
                  <a:lnTo>
                    <a:pt x="812" y="0"/>
                  </a:lnTo>
                </a:path>
              </a:pathLst>
            </a:custGeom>
            <a:ln w="3175">
              <a:solidFill>
                <a:srgbClr val="231F20"/>
              </a:solidFill>
            </a:ln>
          </p:spPr>
          <p:txBody>
            <a:bodyPr wrap="square" lIns="0" tIns="0" rIns="0" bIns="0" rtlCol="0"/>
            <a:lstStyle/>
            <a:p/>
          </p:txBody>
        </p:sp>
        <p:sp>
          <p:nvSpPr>
            <p:cNvPr id="8422" name="object 8422" descr=""/>
            <p:cNvSpPr/>
            <p:nvPr/>
          </p:nvSpPr>
          <p:spPr>
            <a:xfrm>
              <a:off x="5570842" y="2352906"/>
              <a:ext cx="1270" cy="635"/>
            </a:xfrm>
            <a:custGeom>
              <a:avLst/>
              <a:gdLst/>
              <a:ahLst/>
              <a:cxnLst/>
              <a:rect l="l" t="t" r="r" b="b"/>
              <a:pathLst>
                <a:path w="1270" h="635">
                  <a:moveTo>
                    <a:pt x="0" y="190"/>
                  </a:moveTo>
                  <a:lnTo>
                    <a:pt x="368" y="139"/>
                  </a:lnTo>
                  <a:lnTo>
                    <a:pt x="723" y="76"/>
                  </a:lnTo>
                  <a:lnTo>
                    <a:pt x="1092" y="0"/>
                  </a:lnTo>
                </a:path>
              </a:pathLst>
            </a:custGeom>
            <a:ln w="3175">
              <a:solidFill>
                <a:srgbClr val="231F20"/>
              </a:solidFill>
            </a:ln>
          </p:spPr>
          <p:txBody>
            <a:bodyPr wrap="square" lIns="0" tIns="0" rIns="0" bIns="0" rtlCol="0"/>
            <a:lstStyle/>
            <a:p/>
          </p:txBody>
        </p:sp>
        <p:sp>
          <p:nvSpPr>
            <p:cNvPr id="8423" name="object 8423" descr=""/>
            <p:cNvSpPr/>
            <p:nvPr/>
          </p:nvSpPr>
          <p:spPr>
            <a:xfrm>
              <a:off x="5570909" y="2352657"/>
              <a:ext cx="1270" cy="635"/>
            </a:xfrm>
            <a:custGeom>
              <a:avLst/>
              <a:gdLst/>
              <a:ahLst/>
              <a:cxnLst/>
              <a:rect l="l" t="t" r="r" b="b"/>
              <a:pathLst>
                <a:path w="1270" h="635">
                  <a:moveTo>
                    <a:pt x="0" y="190"/>
                  </a:moveTo>
                  <a:lnTo>
                    <a:pt x="368" y="126"/>
                  </a:lnTo>
                  <a:lnTo>
                    <a:pt x="736" y="63"/>
                  </a:lnTo>
                  <a:lnTo>
                    <a:pt x="1092" y="0"/>
                  </a:lnTo>
                </a:path>
              </a:pathLst>
            </a:custGeom>
            <a:ln w="3175">
              <a:solidFill>
                <a:srgbClr val="231F20"/>
              </a:solidFill>
            </a:ln>
          </p:spPr>
          <p:txBody>
            <a:bodyPr wrap="square" lIns="0" tIns="0" rIns="0" bIns="0" rtlCol="0"/>
            <a:lstStyle/>
            <a:p/>
          </p:txBody>
        </p:sp>
        <p:sp>
          <p:nvSpPr>
            <p:cNvPr id="8424" name="object 8424" descr=""/>
            <p:cNvSpPr/>
            <p:nvPr/>
          </p:nvSpPr>
          <p:spPr>
            <a:xfrm>
              <a:off x="5586437" y="2384945"/>
              <a:ext cx="635" cy="635"/>
            </a:xfrm>
            <a:custGeom>
              <a:avLst/>
              <a:gdLst/>
              <a:ahLst/>
              <a:cxnLst/>
              <a:rect l="l" t="t" r="r" b="b"/>
              <a:pathLst>
                <a:path w="635" h="635">
                  <a:moveTo>
                    <a:pt x="0" y="0"/>
                  </a:moveTo>
                  <a:lnTo>
                    <a:pt x="88" y="228"/>
                  </a:lnTo>
                </a:path>
              </a:pathLst>
            </a:custGeom>
            <a:ln w="3175">
              <a:solidFill>
                <a:srgbClr val="231F20"/>
              </a:solidFill>
            </a:ln>
          </p:spPr>
          <p:txBody>
            <a:bodyPr wrap="square" lIns="0" tIns="0" rIns="0" bIns="0" rtlCol="0"/>
            <a:lstStyle/>
            <a:p/>
          </p:txBody>
        </p:sp>
        <p:sp>
          <p:nvSpPr>
            <p:cNvPr id="8425" name="object 8425" descr=""/>
            <p:cNvSpPr/>
            <p:nvPr/>
          </p:nvSpPr>
          <p:spPr>
            <a:xfrm>
              <a:off x="5595627" y="2401143"/>
              <a:ext cx="635" cy="635"/>
            </a:xfrm>
            <a:custGeom>
              <a:avLst/>
              <a:gdLst/>
              <a:ahLst/>
              <a:cxnLst/>
              <a:rect l="l" t="t" r="r" b="b"/>
              <a:pathLst>
                <a:path w="635" h="635">
                  <a:moveTo>
                    <a:pt x="0" y="0"/>
                  </a:moveTo>
                  <a:lnTo>
                    <a:pt x="152" y="190"/>
                  </a:lnTo>
                </a:path>
              </a:pathLst>
            </a:custGeom>
            <a:ln w="3175">
              <a:solidFill>
                <a:srgbClr val="231F20"/>
              </a:solidFill>
            </a:ln>
          </p:spPr>
          <p:txBody>
            <a:bodyPr wrap="square" lIns="0" tIns="0" rIns="0" bIns="0" rtlCol="0"/>
            <a:lstStyle/>
            <a:p/>
          </p:txBody>
        </p:sp>
        <p:sp>
          <p:nvSpPr>
            <p:cNvPr id="8426" name="object 8426" descr=""/>
            <p:cNvSpPr/>
            <p:nvPr/>
          </p:nvSpPr>
          <p:spPr>
            <a:xfrm>
              <a:off x="5674301" y="2385219"/>
              <a:ext cx="635" cy="0"/>
            </a:xfrm>
            <a:custGeom>
              <a:avLst/>
              <a:gdLst/>
              <a:ahLst/>
              <a:cxnLst/>
              <a:rect l="l" t="t" r="r" b="b"/>
              <a:pathLst>
                <a:path w="635" h="0">
                  <a:moveTo>
                    <a:pt x="0" y="0"/>
                  </a:moveTo>
                  <a:lnTo>
                    <a:pt x="177" y="0"/>
                  </a:lnTo>
                </a:path>
              </a:pathLst>
            </a:custGeom>
            <a:ln w="3175">
              <a:solidFill>
                <a:srgbClr val="231F20"/>
              </a:solidFill>
            </a:ln>
          </p:spPr>
          <p:txBody>
            <a:bodyPr wrap="square" lIns="0" tIns="0" rIns="0" bIns="0" rtlCol="0"/>
            <a:lstStyle/>
            <a:p/>
          </p:txBody>
        </p:sp>
        <p:sp>
          <p:nvSpPr>
            <p:cNvPr id="8427" name="object 8427" descr=""/>
            <p:cNvSpPr/>
            <p:nvPr/>
          </p:nvSpPr>
          <p:spPr>
            <a:xfrm>
              <a:off x="5657242" y="2385219"/>
              <a:ext cx="635" cy="0"/>
            </a:xfrm>
            <a:custGeom>
              <a:avLst/>
              <a:gdLst/>
              <a:ahLst/>
              <a:cxnLst/>
              <a:rect l="l" t="t" r="r" b="b"/>
              <a:pathLst>
                <a:path w="635" h="0">
                  <a:moveTo>
                    <a:pt x="0" y="0"/>
                  </a:moveTo>
                  <a:lnTo>
                    <a:pt x="190" y="0"/>
                  </a:lnTo>
                </a:path>
              </a:pathLst>
            </a:custGeom>
            <a:ln w="3175">
              <a:solidFill>
                <a:srgbClr val="231F20"/>
              </a:solidFill>
            </a:ln>
          </p:spPr>
          <p:txBody>
            <a:bodyPr wrap="square" lIns="0" tIns="0" rIns="0" bIns="0" rtlCol="0"/>
            <a:lstStyle/>
            <a:p/>
          </p:txBody>
        </p:sp>
        <p:sp>
          <p:nvSpPr>
            <p:cNvPr id="8428" name="object 8428" descr=""/>
            <p:cNvSpPr/>
            <p:nvPr/>
          </p:nvSpPr>
          <p:spPr>
            <a:xfrm>
              <a:off x="5656703" y="2385219"/>
              <a:ext cx="635" cy="0"/>
            </a:xfrm>
            <a:custGeom>
              <a:avLst/>
              <a:gdLst/>
              <a:ahLst/>
              <a:cxnLst/>
              <a:rect l="l" t="t" r="r" b="b"/>
              <a:pathLst>
                <a:path w="635" h="0">
                  <a:moveTo>
                    <a:pt x="0" y="0"/>
                  </a:moveTo>
                  <a:lnTo>
                    <a:pt x="177" y="0"/>
                  </a:lnTo>
                </a:path>
              </a:pathLst>
            </a:custGeom>
            <a:ln w="3175">
              <a:solidFill>
                <a:srgbClr val="231F20"/>
              </a:solidFill>
            </a:ln>
          </p:spPr>
          <p:txBody>
            <a:bodyPr wrap="square" lIns="0" tIns="0" rIns="0" bIns="0" rtlCol="0"/>
            <a:lstStyle/>
            <a:p/>
          </p:txBody>
        </p:sp>
        <p:sp>
          <p:nvSpPr>
            <p:cNvPr id="8429" name="object 8429" descr=""/>
            <p:cNvSpPr/>
            <p:nvPr/>
          </p:nvSpPr>
          <p:spPr>
            <a:xfrm>
              <a:off x="5673763" y="2385219"/>
              <a:ext cx="635" cy="0"/>
            </a:xfrm>
            <a:custGeom>
              <a:avLst/>
              <a:gdLst/>
              <a:ahLst/>
              <a:cxnLst/>
              <a:rect l="l" t="t" r="r" b="b"/>
              <a:pathLst>
                <a:path w="635" h="0">
                  <a:moveTo>
                    <a:pt x="0" y="0"/>
                  </a:moveTo>
                  <a:lnTo>
                    <a:pt x="177" y="0"/>
                  </a:lnTo>
                </a:path>
              </a:pathLst>
            </a:custGeom>
            <a:ln w="3175">
              <a:solidFill>
                <a:srgbClr val="231F20"/>
              </a:solidFill>
            </a:ln>
          </p:spPr>
          <p:txBody>
            <a:bodyPr wrap="square" lIns="0" tIns="0" rIns="0" bIns="0" rtlCol="0"/>
            <a:lstStyle/>
            <a:p/>
          </p:txBody>
        </p:sp>
        <p:sp>
          <p:nvSpPr>
            <p:cNvPr id="8430" name="object 8430" descr=""/>
            <p:cNvSpPr/>
            <p:nvPr/>
          </p:nvSpPr>
          <p:spPr>
            <a:xfrm>
              <a:off x="5635960" y="2381745"/>
              <a:ext cx="635" cy="635"/>
            </a:xfrm>
            <a:custGeom>
              <a:avLst/>
              <a:gdLst/>
              <a:ahLst/>
              <a:cxnLst/>
              <a:rect l="l" t="t" r="r" b="b"/>
              <a:pathLst>
                <a:path w="635" h="635">
                  <a:moveTo>
                    <a:pt x="0" y="0"/>
                  </a:moveTo>
                </a:path>
                <a:path w="635" h="635">
                  <a:moveTo>
                    <a:pt x="0" y="0"/>
                  </a:moveTo>
                </a:path>
              </a:pathLst>
            </a:custGeom>
            <a:ln w="3175">
              <a:solidFill>
                <a:srgbClr val="231F20"/>
              </a:solidFill>
            </a:ln>
          </p:spPr>
          <p:txBody>
            <a:bodyPr wrap="square" lIns="0" tIns="0" rIns="0" bIns="0" rtlCol="0"/>
            <a:lstStyle/>
            <a:p/>
          </p:txBody>
        </p:sp>
        <p:sp>
          <p:nvSpPr>
            <p:cNvPr id="8431" name="object 8431" descr=""/>
            <p:cNvSpPr/>
            <p:nvPr/>
          </p:nvSpPr>
          <p:spPr>
            <a:xfrm>
              <a:off x="5637653" y="2374986"/>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432" name="object 8432" descr=""/>
            <p:cNvSpPr/>
            <p:nvPr/>
          </p:nvSpPr>
          <p:spPr>
            <a:xfrm>
              <a:off x="5638012" y="2374812"/>
              <a:ext cx="635" cy="635"/>
            </a:xfrm>
            <a:custGeom>
              <a:avLst/>
              <a:gdLst/>
              <a:ahLst/>
              <a:cxnLst/>
              <a:rect l="l" t="t" r="r" b="b"/>
              <a:pathLst>
                <a:path w="635" h="635">
                  <a:moveTo>
                    <a:pt x="0" y="0"/>
                  </a:moveTo>
                  <a:lnTo>
                    <a:pt x="165" y="101"/>
                  </a:lnTo>
                </a:path>
              </a:pathLst>
            </a:custGeom>
            <a:ln w="3175">
              <a:solidFill>
                <a:srgbClr val="231F20"/>
              </a:solidFill>
            </a:ln>
          </p:spPr>
          <p:txBody>
            <a:bodyPr wrap="square" lIns="0" tIns="0" rIns="0" bIns="0" rtlCol="0"/>
            <a:lstStyle/>
            <a:p/>
          </p:txBody>
        </p:sp>
        <p:sp>
          <p:nvSpPr>
            <p:cNvPr id="8433" name="object 8433" descr=""/>
            <p:cNvSpPr/>
            <p:nvPr/>
          </p:nvSpPr>
          <p:spPr>
            <a:xfrm>
              <a:off x="5639365" y="2372381"/>
              <a:ext cx="635" cy="635"/>
            </a:xfrm>
            <a:custGeom>
              <a:avLst/>
              <a:gdLst/>
              <a:ahLst/>
              <a:cxnLst/>
              <a:rect l="l" t="t" r="r" b="b"/>
              <a:pathLst>
                <a:path w="635" h="635">
                  <a:moveTo>
                    <a:pt x="0" y="0"/>
                  </a:moveTo>
                  <a:lnTo>
                    <a:pt x="165" y="88"/>
                  </a:lnTo>
                </a:path>
              </a:pathLst>
            </a:custGeom>
            <a:ln w="3175">
              <a:solidFill>
                <a:srgbClr val="231F20"/>
              </a:solidFill>
            </a:ln>
          </p:spPr>
          <p:txBody>
            <a:bodyPr wrap="square" lIns="0" tIns="0" rIns="0" bIns="0" rtlCol="0"/>
            <a:lstStyle/>
            <a:p/>
          </p:txBody>
        </p:sp>
        <p:sp>
          <p:nvSpPr>
            <p:cNvPr id="8434" name="object 8434" descr=""/>
            <p:cNvSpPr/>
            <p:nvPr/>
          </p:nvSpPr>
          <p:spPr>
            <a:xfrm>
              <a:off x="5638012" y="2374812"/>
              <a:ext cx="635" cy="635"/>
            </a:xfrm>
            <a:custGeom>
              <a:avLst/>
              <a:gdLst/>
              <a:ahLst/>
              <a:cxnLst/>
              <a:rect l="l" t="t" r="r" b="b"/>
              <a:pathLst>
                <a:path w="635" h="635">
                  <a:moveTo>
                    <a:pt x="0" y="0"/>
                  </a:moveTo>
                  <a:lnTo>
                    <a:pt x="165" y="101"/>
                  </a:lnTo>
                </a:path>
              </a:pathLst>
            </a:custGeom>
            <a:ln w="3175">
              <a:solidFill>
                <a:srgbClr val="231F20"/>
              </a:solidFill>
            </a:ln>
          </p:spPr>
          <p:txBody>
            <a:bodyPr wrap="square" lIns="0" tIns="0" rIns="0" bIns="0" rtlCol="0"/>
            <a:lstStyle/>
            <a:p/>
          </p:txBody>
        </p:sp>
        <p:sp>
          <p:nvSpPr>
            <p:cNvPr id="8435" name="object 8435" descr=""/>
            <p:cNvSpPr/>
            <p:nvPr/>
          </p:nvSpPr>
          <p:spPr>
            <a:xfrm>
              <a:off x="5639365" y="2372642"/>
              <a:ext cx="635" cy="635"/>
            </a:xfrm>
            <a:custGeom>
              <a:avLst/>
              <a:gdLst/>
              <a:ahLst/>
              <a:cxnLst/>
              <a:rect l="l" t="t" r="r" b="b"/>
              <a:pathLst>
                <a:path w="635" h="635">
                  <a:moveTo>
                    <a:pt x="0" y="0"/>
                  </a:moveTo>
                  <a:lnTo>
                    <a:pt x="165" y="101"/>
                  </a:lnTo>
                </a:path>
              </a:pathLst>
            </a:custGeom>
            <a:ln w="3175">
              <a:solidFill>
                <a:srgbClr val="231F20"/>
              </a:solidFill>
            </a:ln>
          </p:spPr>
          <p:txBody>
            <a:bodyPr wrap="square" lIns="0" tIns="0" rIns="0" bIns="0" rtlCol="0"/>
            <a:lstStyle/>
            <a:p/>
          </p:txBody>
        </p:sp>
        <p:sp>
          <p:nvSpPr>
            <p:cNvPr id="8436" name="object 8436" descr=""/>
            <p:cNvSpPr/>
            <p:nvPr/>
          </p:nvSpPr>
          <p:spPr>
            <a:xfrm>
              <a:off x="5637771" y="2374838"/>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437" name="object 8437" descr=""/>
            <p:cNvSpPr/>
            <p:nvPr/>
          </p:nvSpPr>
          <p:spPr>
            <a:xfrm>
              <a:off x="5639210" y="2372480"/>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438" name="object 8438" descr=""/>
            <p:cNvSpPr/>
            <p:nvPr/>
          </p:nvSpPr>
          <p:spPr>
            <a:xfrm>
              <a:off x="5637857" y="2374912"/>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439" name="object 8439" descr=""/>
            <p:cNvSpPr/>
            <p:nvPr/>
          </p:nvSpPr>
          <p:spPr>
            <a:xfrm>
              <a:off x="5579696" y="2380344"/>
              <a:ext cx="635" cy="635"/>
            </a:xfrm>
            <a:custGeom>
              <a:avLst/>
              <a:gdLst/>
              <a:ahLst/>
              <a:cxnLst/>
              <a:rect l="l" t="t" r="r" b="b"/>
              <a:pathLst>
                <a:path w="635" h="635">
                  <a:moveTo>
                    <a:pt x="0" y="0"/>
                  </a:moveTo>
                  <a:lnTo>
                    <a:pt x="152" y="203"/>
                  </a:lnTo>
                </a:path>
              </a:pathLst>
            </a:custGeom>
            <a:ln w="3175">
              <a:solidFill>
                <a:srgbClr val="231F20"/>
              </a:solidFill>
            </a:ln>
          </p:spPr>
          <p:txBody>
            <a:bodyPr wrap="square" lIns="0" tIns="0" rIns="0" bIns="0" rtlCol="0"/>
            <a:lstStyle/>
            <a:p/>
          </p:txBody>
        </p:sp>
        <p:sp>
          <p:nvSpPr>
            <p:cNvPr id="8440" name="object 8440" descr=""/>
            <p:cNvSpPr/>
            <p:nvPr/>
          </p:nvSpPr>
          <p:spPr>
            <a:xfrm>
              <a:off x="5657204" y="23846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441" name="object 8441" descr=""/>
            <p:cNvSpPr/>
            <p:nvPr/>
          </p:nvSpPr>
          <p:spPr>
            <a:xfrm>
              <a:off x="5656393" y="23846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442" name="object 8442" descr=""/>
            <p:cNvSpPr/>
            <p:nvPr/>
          </p:nvSpPr>
          <p:spPr>
            <a:xfrm>
              <a:off x="5636084" y="2381820"/>
              <a:ext cx="635" cy="635"/>
            </a:xfrm>
            <a:custGeom>
              <a:avLst/>
              <a:gdLst/>
              <a:ahLst/>
              <a:cxnLst/>
              <a:rect l="l" t="t" r="r" b="b"/>
              <a:pathLst>
                <a:path w="635" h="635">
                  <a:moveTo>
                    <a:pt x="0" y="0"/>
                  </a:moveTo>
                  <a:lnTo>
                    <a:pt x="177" y="38"/>
                  </a:lnTo>
                </a:path>
              </a:pathLst>
            </a:custGeom>
            <a:ln w="3175">
              <a:solidFill>
                <a:srgbClr val="231F20"/>
              </a:solidFill>
            </a:ln>
          </p:spPr>
          <p:txBody>
            <a:bodyPr wrap="square" lIns="0" tIns="0" rIns="0" bIns="0" rtlCol="0"/>
            <a:lstStyle/>
            <a:p/>
          </p:txBody>
        </p:sp>
        <p:sp>
          <p:nvSpPr>
            <p:cNvPr id="8443" name="object 8443" descr=""/>
            <p:cNvSpPr/>
            <p:nvPr/>
          </p:nvSpPr>
          <p:spPr>
            <a:xfrm>
              <a:off x="5637975" y="2375048"/>
              <a:ext cx="635" cy="635"/>
            </a:xfrm>
            <a:custGeom>
              <a:avLst/>
              <a:gdLst/>
              <a:ahLst/>
              <a:cxnLst/>
              <a:rect l="l" t="t" r="r" b="b"/>
              <a:pathLst>
                <a:path w="635" h="635">
                  <a:moveTo>
                    <a:pt x="0" y="0"/>
                  </a:moveTo>
                  <a:lnTo>
                    <a:pt x="177" y="50"/>
                  </a:lnTo>
                </a:path>
              </a:pathLst>
            </a:custGeom>
            <a:ln w="3175">
              <a:solidFill>
                <a:srgbClr val="231F20"/>
              </a:solidFill>
            </a:ln>
          </p:spPr>
          <p:txBody>
            <a:bodyPr wrap="square" lIns="0" tIns="0" rIns="0" bIns="0" rtlCol="0"/>
            <a:lstStyle/>
            <a:p/>
          </p:txBody>
        </p:sp>
        <p:sp>
          <p:nvSpPr>
            <p:cNvPr id="8444" name="object 8444" descr=""/>
            <p:cNvSpPr/>
            <p:nvPr/>
          </p:nvSpPr>
          <p:spPr>
            <a:xfrm>
              <a:off x="5636084" y="2381547"/>
              <a:ext cx="635" cy="635"/>
            </a:xfrm>
            <a:custGeom>
              <a:avLst/>
              <a:gdLst/>
              <a:ahLst/>
              <a:cxnLst/>
              <a:rect l="l" t="t" r="r" b="b"/>
              <a:pathLst>
                <a:path w="635" h="635">
                  <a:moveTo>
                    <a:pt x="0" y="0"/>
                  </a:moveTo>
                  <a:lnTo>
                    <a:pt x="177" y="50"/>
                  </a:lnTo>
                </a:path>
              </a:pathLst>
            </a:custGeom>
            <a:ln w="3175">
              <a:solidFill>
                <a:srgbClr val="231F20"/>
              </a:solidFill>
            </a:ln>
          </p:spPr>
          <p:txBody>
            <a:bodyPr wrap="square" lIns="0" tIns="0" rIns="0" bIns="0" rtlCol="0"/>
            <a:lstStyle/>
            <a:p/>
          </p:txBody>
        </p:sp>
        <p:sp>
          <p:nvSpPr>
            <p:cNvPr id="8445" name="object 8445" descr=""/>
            <p:cNvSpPr/>
            <p:nvPr/>
          </p:nvSpPr>
          <p:spPr>
            <a:xfrm>
              <a:off x="5637845" y="2375061"/>
              <a:ext cx="635" cy="635"/>
            </a:xfrm>
            <a:custGeom>
              <a:avLst/>
              <a:gdLst/>
              <a:ahLst/>
              <a:cxnLst/>
              <a:rect l="l" t="t" r="r" b="b"/>
              <a:pathLst>
                <a:path w="635" h="635">
                  <a:moveTo>
                    <a:pt x="0" y="0"/>
                  </a:moveTo>
                  <a:lnTo>
                    <a:pt x="177" y="50"/>
                  </a:lnTo>
                </a:path>
              </a:pathLst>
            </a:custGeom>
            <a:ln w="3175">
              <a:solidFill>
                <a:srgbClr val="231F20"/>
              </a:solidFill>
            </a:ln>
          </p:spPr>
          <p:txBody>
            <a:bodyPr wrap="square" lIns="0" tIns="0" rIns="0" bIns="0" rtlCol="0"/>
            <a:lstStyle/>
            <a:p/>
          </p:txBody>
        </p:sp>
        <p:sp>
          <p:nvSpPr>
            <p:cNvPr id="8446" name="object 8446" descr=""/>
            <p:cNvSpPr/>
            <p:nvPr/>
          </p:nvSpPr>
          <p:spPr>
            <a:xfrm>
              <a:off x="5657006" y="2385219"/>
              <a:ext cx="635" cy="0"/>
            </a:xfrm>
            <a:custGeom>
              <a:avLst/>
              <a:gdLst/>
              <a:ahLst/>
              <a:cxnLst/>
              <a:rect l="l" t="t" r="r" b="b"/>
              <a:pathLst>
                <a:path w="635" h="0">
                  <a:moveTo>
                    <a:pt x="0" y="0"/>
                  </a:moveTo>
                  <a:lnTo>
                    <a:pt x="215" y="0"/>
                  </a:lnTo>
                </a:path>
                <a:path w="635" h="0">
                  <a:moveTo>
                    <a:pt x="0" y="0"/>
                  </a:moveTo>
                  <a:lnTo>
                    <a:pt x="215" y="0"/>
                  </a:lnTo>
                </a:path>
              </a:pathLst>
            </a:custGeom>
            <a:ln w="3175">
              <a:solidFill>
                <a:srgbClr val="231F20"/>
              </a:solidFill>
            </a:ln>
          </p:spPr>
          <p:txBody>
            <a:bodyPr wrap="square" lIns="0" tIns="0" rIns="0" bIns="0" rtlCol="0"/>
            <a:lstStyle/>
            <a:p/>
          </p:txBody>
        </p:sp>
        <p:sp>
          <p:nvSpPr>
            <p:cNvPr id="8447" name="object 8447" descr=""/>
            <p:cNvSpPr/>
            <p:nvPr/>
          </p:nvSpPr>
          <p:spPr>
            <a:xfrm>
              <a:off x="5650696" y="2318890"/>
              <a:ext cx="1270" cy="1270"/>
            </a:xfrm>
            <a:custGeom>
              <a:avLst/>
              <a:gdLst/>
              <a:ahLst/>
              <a:cxnLst/>
              <a:rect l="l" t="t" r="r" b="b"/>
              <a:pathLst>
                <a:path w="1270" h="1269">
                  <a:moveTo>
                    <a:pt x="952" y="0"/>
                  </a:moveTo>
                  <a:lnTo>
                    <a:pt x="431" y="0"/>
                  </a:lnTo>
                  <a:lnTo>
                    <a:pt x="0" y="419"/>
                  </a:lnTo>
                  <a:lnTo>
                    <a:pt x="0" y="939"/>
                  </a:lnTo>
                </a:path>
              </a:pathLst>
            </a:custGeom>
            <a:ln w="3175">
              <a:solidFill>
                <a:srgbClr val="231F20"/>
              </a:solidFill>
            </a:ln>
          </p:spPr>
          <p:txBody>
            <a:bodyPr wrap="square" lIns="0" tIns="0" rIns="0" bIns="0" rtlCol="0"/>
            <a:lstStyle/>
            <a:p/>
          </p:txBody>
        </p:sp>
        <p:sp>
          <p:nvSpPr>
            <p:cNvPr id="8448" name="object 8448" descr=""/>
            <p:cNvSpPr/>
            <p:nvPr/>
          </p:nvSpPr>
          <p:spPr>
            <a:xfrm>
              <a:off x="5674537" y="2384685"/>
              <a:ext cx="635" cy="0"/>
            </a:xfrm>
            <a:custGeom>
              <a:avLst/>
              <a:gdLst/>
              <a:ahLst/>
              <a:cxnLst/>
              <a:rect l="l" t="t" r="r" b="b"/>
              <a:pathLst>
                <a:path w="635" h="0">
                  <a:moveTo>
                    <a:pt x="0" y="0"/>
                  </a:moveTo>
                  <a:lnTo>
                    <a:pt x="254" y="0"/>
                  </a:lnTo>
                </a:path>
              </a:pathLst>
            </a:custGeom>
            <a:ln w="3175">
              <a:solidFill>
                <a:srgbClr val="231F20"/>
              </a:solidFill>
            </a:ln>
          </p:spPr>
          <p:txBody>
            <a:bodyPr wrap="square" lIns="0" tIns="0" rIns="0" bIns="0" rtlCol="0"/>
            <a:lstStyle/>
            <a:p/>
          </p:txBody>
        </p:sp>
        <p:sp>
          <p:nvSpPr>
            <p:cNvPr id="8449" name="object 8449" descr=""/>
            <p:cNvSpPr/>
            <p:nvPr/>
          </p:nvSpPr>
          <p:spPr>
            <a:xfrm>
              <a:off x="5673725" y="2384685"/>
              <a:ext cx="635" cy="0"/>
            </a:xfrm>
            <a:custGeom>
              <a:avLst/>
              <a:gdLst/>
              <a:ahLst/>
              <a:cxnLst/>
              <a:rect l="l" t="t" r="r" b="b"/>
              <a:pathLst>
                <a:path w="635" h="0">
                  <a:moveTo>
                    <a:pt x="0" y="0"/>
                  </a:moveTo>
                  <a:lnTo>
                    <a:pt x="254" y="0"/>
                  </a:lnTo>
                </a:path>
              </a:pathLst>
            </a:custGeom>
            <a:ln w="3175">
              <a:solidFill>
                <a:srgbClr val="231F20"/>
              </a:solidFill>
            </a:ln>
          </p:spPr>
          <p:txBody>
            <a:bodyPr wrap="square" lIns="0" tIns="0" rIns="0" bIns="0" rtlCol="0"/>
            <a:lstStyle/>
            <a:p/>
          </p:txBody>
        </p:sp>
        <p:sp>
          <p:nvSpPr>
            <p:cNvPr id="8450" name="object 8450" descr=""/>
            <p:cNvSpPr/>
            <p:nvPr/>
          </p:nvSpPr>
          <p:spPr>
            <a:xfrm>
              <a:off x="5674066" y="2385219"/>
              <a:ext cx="635" cy="0"/>
            </a:xfrm>
            <a:custGeom>
              <a:avLst/>
              <a:gdLst/>
              <a:ahLst/>
              <a:cxnLst/>
              <a:rect l="l" t="t" r="r" b="b"/>
              <a:pathLst>
                <a:path w="635" h="0">
                  <a:moveTo>
                    <a:pt x="0" y="0"/>
                  </a:moveTo>
                  <a:lnTo>
                    <a:pt x="215" y="0"/>
                  </a:lnTo>
                </a:path>
                <a:path w="635" h="0">
                  <a:moveTo>
                    <a:pt x="0" y="0"/>
                  </a:moveTo>
                  <a:lnTo>
                    <a:pt x="215" y="0"/>
                  </a:lnTo>
                </a:path>
              </a:pathLst>
            </a:custGeom>
            <a:ln w="3175">
              <a:solidFill>
                <a:srgbClr val="231F20"/>
              </a:solidFill>
            </a:ln>
          </p:spPr>
          <p:txBody>
            <a:bodyPr wrap="square" lIns="0" tIns="0" rIns="0" bIns="0" rtlCol="0"/>
            <a:lstStyle/>
            <a:p/>
          </p:txBody>
        </p:sp>
        <p:sp>
          <p:nvSpPr>
            <p:cNvPr id="8451" name="object 8451" descr=""/>
            <p:cNvSpPr/>
            <p:nvPr/>
          </p:nvSpPr>
          <p:spPr>
            <a:xfrm>
              <a:off x="5679532" y="2318893"/>
              <a:ext cx="1270" cy="1270"/>
            </a:xfrm>
            <a:custGeom>
              <a:avLst/>
              <a:gdLst/>
              <a:ahLst/>
              <a:cxnLst/>
              <a:rect l="l" t="t" r="r" b="b"/>
              <a:pathLst>
                <a:path w="1270" h="1269">
                  <a:moveTo>
                    <a:pt x="952" y="939"/>
                  </a:moveTo>
                  <a:lnTo>
                    <a:pt x="952" y="419"/>
                  </a:lnTo>
                  <a:lnTo>
                    <a:pt x="533" y="0"/>
                  </a:lnTo>
                  <a:lnTo>
                    <a:pt x="0" y="0"/>
                  </a:lnTo>
                </a:path>
              </a:pathLst>
            </a:custGeom>
            <a:ln w="3175">
              <a:solidFill>
                <a:srgbClr val="231F20"/>
              </a:solidFill>
            </a:ln>
          </p:spPr>
          <p:txBody>
            <a:bodyPr wrap="square" lIns="0" tIns="0" rIns="0" bIns="0" rtlCol="0"/>
            <a:lstStyle/>
            <a:p/>
          </p:txBody>
        </p:sp>
        <p:sp>
          <p:nvSpPr>
            <p:cNvPr id="8452" name="object 8452" descr=""/>
            <p:cNvSpPr/>
            <p:nvPr/>
          </p:nvSpPr>
          <p:spPr>
            <a:xfrm>
              <a:off x="5690393" y="2368723"/>
              <a:ext cx="635" cy="635"/>
            </a:xfrm>
            <a:custGeom>
              <a:avLst/>
              <a:gdLst/>
              <a:ahLst/>
              <a:cxnLst/>
              <a:rect l="l" t="t" r="r" b="b"/>
              <a:pathLst>
                <a:path w="635" h="635">
                  <a:moveTo>
                    <a:pt x="0" y="0"/>
                  </a:moveTo>
                  <a:lnTo>
                    <a:pt x="139" y="152"/>
                  </a:lnTo>
                </a:path>
                <a:path w="635" h="635">
                  <a:moveTo>
                    <a:pt x="0" y="0"/>
                  </a:moveTo>
                  <a:lnTo>
                    <a:pt x="152" y="152"/>
                  </a:lnTo>
                </a:path>
                <a:path w="635" h="635">
                  <a:moveTo>
                    <a:pt x="0" y="0"/>
                  </a:moveTo>
                  <a:lnTo>
                    <a:pt x="152" y="139"/>
                  </a:lnTo>
                </a:path>
              </a:pathLst>
            </a:custGeom>
            <a:ln w="3175">
              <a:solidFill>
                <a:srgbClr val="231F20"/>
              </a:solidFill>
            </a:ln>
          </p:spPr>
          <p:txBody>
            <a:bodyPr wrap="square" lIns="0" tIns="0" rIns="0" bIns="0" rtlCol="0"/>
            <a:lstStyle/>
            <a:p/>
          </p:txBody>
        </p:sp>
        <p:sp>
          <p:nvSpPr>
            <p:cNvPr id="8453" name="object 8453" descr=""/>
            <p:cNvSpPr/>
            <p:nvPr/>
          </p:nvSpPr>
          <p:spPr>
            <a:xfrm>
              <a:off x="5690331" y="2368413"/>
              <a:ext cx="635" cy="635"/>
            </a:xfrm>
            <a:custGeom>
              <a:avLst/>
              <a:gdLst/>
              <a:ahLst/>
              <a:cxnLst/>
              <a:rect l="l" t="t" r="r" b="b"/>
              <a:pathLst>
                <a:path w="635" h="635">
                  <a:moveTo>
                    <a:pt x="0" y="0"/>
                  </a:moveTo>
                  <a:lnTo>
                    <a:pt x="152" y="127"/>
                  </a:lnTo>
                </a:path>
              </a:pathLst>
            </a:custGeom>
            <a:ln w="3175">
              <a:solidFill>
                <a:srgbClr val="231F20"/>
              </a:solidFill>
            </a:ln>
          </p:spPr>
          <p:txBody>
            <a:bodyPr wrap="square" lIns="0" tIns="0" rIns="0" bIns="0" rtlCol="0"/>
            <a:lstStyle/>
            <a:p/>
          </p:txBody>
        </p:sp>
        <p:sp>
          <p:nvSpPr>
            <p:cNvPr id="8454" name="object 8454" descr=""/>
            <p:cNvSpPr/>
            <p:nvPr/>
          </p:nvSpPr>
          <p:spPr>
            <a:xfrm>
              <a:off x="5690555" y="2368946"/>
              <a:ext cx="635" cy="635"/>
            </a:xfrm>
            <a:custGeom>
              <a:avLst/>
              <a:gdLst/>
              <a:ahLst/>
              <a:cxnLst/>
              <a:rect l="l" t="t" r="r" b="b"/>
              <a:pathLst>
                <a:path w="635" h="635">
                  <a:moveTo>
                    <a:pt x="0" y="0"/>
                  </a:moveTo>
                  <a:lnTo>
                    <a:pt x="190" y="177"/>
                  </a:lnTo>
                </a:path>
                <a:path w="635" h="635">
                  <a:moveTo>
                    <a:pt x="0" y="0"/>
                  </a:moveTo>
                  <a:lnTo>
                    <a:pt x="190" y="190"/>
                  </a:lnTo>
                </a:path>
              </a:pathLst>
            </a:custGeom>
            <a:ln w="3175">
              <a:solidFill>
                <a:srgbClr val="231F20"/>
              </a:solidFill>
            </a:ln>
          </p:spPr>
          <p:txBody>
            <a:bodyPr wrap="square" lIns="0" tIns="0" rIns="0" bIns="0" rtlCol="0"/>
            <a:lstStyle/>
            <a:p/>
          </p:txBody>
        </p:sp>
        <p:sp>
          <p:nvSpPr>
            <p:cNvPr id="8455" name="object 8455" descr=""/>
            <p:cNvSpPr/>
            <p:nvPr/>
          </p:nvSpPr>
          <p:spPr>
            <a:xfrm>
              <a:off x="5690492" y="2368698"/>
              <a:ext cx="635" cy="635"/>
            </a:xfrm>
            <a:custGeom>
              <a:avLst/>
              <a:gdLst/>
              <a:ahLst/>
              <a:cxnLst/>
              <a:rect l="l" t="t" r="r" b="b"/>
              <a:pathLst>
                <a:path w="635" h="635">
                  <a:moveTo>
                    <a:pt x="0" y="0"/>
                  </a:moveTo>
                  <a:lnTo>
                    <a:pt x="266" y="228"/>
                  </a:lnTo>
                </a:path>
                <a:path w="635" h="635">
                  <a:moveTo>
                    <a:pt x="0" y="0"/>
                  </a:moveTo>
                  <a:lnTo>
                    <a:pt x="177" y="152"/>
                  </a:lnTo>
                </a:path>
              </a:pathLst>
            </a:custGeom>
            <a:ln w="3175">
              <a:solidFill>
                <a:srgbClr val="231F20"/>
              </a:solidFill>
            </a:ln>
          </p:spPr>
          <p:txBody>
            <a:bodyPr wrap="square" lIns="0" tIns="0" rIns="0" bIns="0" rtlCol="0"/>
            <a:lstStyle/>
            <a:p/>
          </p:txBody>
        </p:sp>
        <p:sp>
          <p:nvSpPr>
            <p:cNvPr id="8456" name="object 8456" descr=""/>
            <p:cNvSpPr/>
            <p:nvPr/>
          </p:nvSpPr>
          <p:spPr>
            <a:xfrm>
              <a:off x="5690754" y="2368971"/>
              <a:ext cx="635" cy="635"/>
            </a:xfrm>
            <a:custGeom>
              <a:avLst/>
              <a:gdLst/>
              <a:ahLst/>
              <a:cxnLst/>
              <a:rect l="l" t="t" r="r" b="b"/>
              <a:pathLst>
                <a:path w="635" h="635">
                  <a:moveTo>
                    <a:pt x="0" y="0"/>
                  </a:moveTo>
                  <a:lnTo>
                    <a:pt x="76" y="76"/>
                  </a:lnTo>
                </a:path>
                <a:path w="635" h="635">
                  <a:moveTo>
                    <a:pt x="0" y="0"/>
                  </a:moveTo>
                  <a:lnTo>
                    <a:pt x="76" y="76"/>
                  </a:lnTo>
                </a:path>
              </a:pathLst>
            </a:custGeom>
            <a:ln w="3175">
              <a:solidFill>
                <a:srgbClr val="231F20"/>
              </a:solidFill>
            </a:ln>
          </p:spPr>
          <p:txBody>
            <a:bodyPr wrap="square" lIns="0" tIns="0" rIns="0" bIns="0" rtlCol="0"/>
            <a:lstStyle/>
            <a:p/>
          </p:txBody>
        </p:sp>
        <p:sp>
          <p:nvSpPr>
            <p:cNvPr id="8457" name="object 8457" descr=""/>
            <p:cNvSpPr/>
            <p:nvPr/>
          </p:nvSpPr>
          <p:spPr>
            <a:xfrm>
              <a:off x="5710393" y="2336785"/>
              <a:ext cx="5080" cy="11430"/>
            </a:xfrm>
            <a:custGeom>
              <a:avLst/>
              <a:gdLst/>
              <a:ahLst/>
              <a:cxnLst/>
              <a:rect l="l" t="t" r="r" b="b"/>
              <a:pathLst>
                <a:path w="5079" h="11430">
                  <a:moveTo>
                    <a:pt x="5016" y="11214"/>
                  </a:moveTo>
                  <a:lnTo>
                    <a:pt x="5016" y="6934"/>
                  </a:lnTo>
                  <a:lnTo>
                    <a:pt x="3200" y="2857"/>
                  </a:lnTo>
                  <a:lnTo>
                    <a:pt x="0" y="0"/>
                  </a:lnTo>
                </a:path>
              </a:pathLst>
            </a:custGeom>
            <a:ln w="3175">
              <a:solidFill>
                <a:srgbClr val="231F20"/>
              </a:solidFill>
            </a:ln>
          </p:spPr>
          <p:txBody>
            <a:bodyPr wrap="square" lIns="0" tIns="0" rIns="0" bIns="0" rtlCol="0"/>
            <a:lstStyle/>
            <a:p/>
          </p:txBody>
        </p:sp>
        <p:sp>
          <p:nvSpPr>
            <p:cNvPr id="8458" name="object 8458" descr=""/>
            <p:cNvSpPr/>
            <p:nvPr/>
          </p:nvSpPr>
          <p:spPr>
            <a:xfrm>
              <a:off x="5706276" y="2334167"/>
              <a:ext cx="3810" cy="2540"/>
            </a:xfrm>
            <a:custGeom>
              <a:avLst/>
              <a:gdLst/>
              <a:ahLst/>
              <a:cxnLst/>
              <a:rect l="l" t="t" r="r" b="b"/>
              <a:pathLst>
                <a:path w="3810" h="2539">
                  <a:moveTo>
                    <a:pt x="3670" y="2235"/>
                  </a:moveTo>
                  <a:lnTo>
                    <a:pt x="2565" y="1320"/>
                  </a:lnTo>
                  <a:lnTo>
                    <a:pt x="1320" y="558"/>
                  </a:lnTo>
                  <a:lnTo>
                    <a:pt x="0" y="0"/>
                  </a:lnTo>
                </a:path>
              </a:pathLst>
            </a:custGeom>
            <a:ln w="3175">
              <a:solidFill>
                <a:srgbClr val="231F20"/>
              </a:solidFill>
            </a:ln>
          </p:spPr>
          <p:txBody>
            <a:bodyPr wrap="square" lIns="0" tIns="0" rIns="0" bIns="0" rtlCol="0"/>
            <a:lstStyle/>
            <a:p/>
          </p:txBody>
        </p:sp>
        <p:sp>
          <p:nvSpPr>
            <p:cNvPr id="8459" name="object 8459" descr=""/>
            <p:cNvSpPr/>
            <p:nvPr/>
          </p:nvSpPr>
          <p:spPr>
            <a:xfrm>
              <a:off x="5689873" y="2368314"/>
              <a:ext cx="635" cy="635"/>
            </a:xfrm>
            <a:custGeom>
              <a:avLst/>
              <a:gdLst/>
              <a:ahLst/>
              <a:cxnLst/>
              <a:rect l="l" t="t" r="r" b="b"/>
              <a:pathLst>
                <a:path w="635" h="635">
                  <a:moveTo>
                    <a:pt x="0" y="0"/>
                  </a:moveTo>
                  <a:lnTo>
                    <a:pt x="139" y="114"/>
                  </a:lnTo>
                  <a:lnTo>
                    <a:pt x="266" y="241"/>
                  </a:lnTo>
                  <a:lnTo>
                    <a:pt x="419" y="342"/>
                  </a:lnTo>
                </a:path>
              </a:pathLst>
            </a:custGeom>
            <a:ln w="3175">
              <a:solidFill>
                <a:srgbClr val="231F20"/>
              </a:solidFill>
            </a:ln>
          </p:spPr>
          <p:txBody>
            <a:bodyPr wrap="square" lIns="0" tIns="0" rIns="0" bIns="0" rtlCol="0"/>
            <a:lstStyle/>
            <a:p/>
          </p:txBody>
        </p:sp>
        <p:sp>
          <p:nvSpPr>
            <p:cNvPr id="8460" name="object 8460" descr=""/>
            <p:cNvSpPr/>
            <p:nvPr/>
          </p:nvSpPr>
          <p:spPr>
            <a:xfrm>
              <a:off x="5657143" y="2384685"/>
              <a:ext cx="635" cy="0"/>
            </a:xfrm>
            <a:custGeom>
              <a:avLst/>
              <a:gdLst/>
              <a:ahLst/>
              <a:cxnLst/>
              <a:rect l="l" t="t" r="r" b="b"/>
              <a:pathLst>
                <a:path w="635" h="0">
                  <a:moveTo>
                    <a:pt x="0" y="0"/>
                  </a:moveTo>
                  <a:lnTo>
                    <a:pt x="304" y="0"/>
                  </a:lnTo>
                </a:path>
              </a:pathLst>
            </a:custGeom>
            <a:ln w="3175">
              <a:solidFill>
                <a:srgbClr val="231F20"/>
              </a:solidFill>
            </a:ln>
          </p:spPr>
          <p:txBody>
            <a:bodyPr wrap="square" lIns="0" tIns="0" rIns="0" bIns="0" rtlCol="0"/>
            <a:lstStyle/>
            <a:p/>
          </p:txBody>
        </p:sp>
        <p:sp>
          <p:nvSpPr>
            <p:cNvPr id="8461" name="object 8461" descr=""/>
            <p:cNvSpPr/>
            <p:nvPr/>
          </p:nvSpPr>
          <p:spPr>
            <a:xfrm>
              <a:off x="5674202" y="2384685"/>
              <a:ext cx="635" cy="0"/>
            </a:xfrm>
            <a:custGeom>
              <a:avLst/>
              <a:gdLst/>
              <a:ahLst/>
              <a:cxnLst/>
              <a:rect l="l" t="t" r="r" b="b"/>
              <a:pathLst>
                <a:path w="635" h="0">
                  <a:moveTo>
                    <a:pt x="0" y="0"/>
                  </a:moveTo>
                  <a:lnTo>
                    <a:pt x="304" y="0"/>
                  </a:lnTo>
                </a:path>
              </a:pathLst>
            </a:custGeom>
            <a:ln w="3175">
              <a:solidFill>
                <a:srgbClr val="231F20"/>
              </a:solidFill>
            </a:ln>
          </p:spPr>
          <p:txBody>
            <a:bodyPr wrap="square" lIns="0" tIns="0" rIns="0" bIns="0" rtlCol="0"/>
            <a:lstStyle/>
            <a:p/>
          </p:txBody>
        </p:sp>
        <p:sp>
          <p:nvSpPr>
            <p:cNvPr id="8462" name="object 8462" descr=""/>
            <p:cNvSpPr/>
            <p:nvPr/>
          </p:nvSpPr>
          <p:spPr>
            <a:xfrm>
              <a:off x="5656684" y="2384685"/>
              <a:ext cx="635" cy="0"/>
            </a:xfrm>
            <a:custGeom>
              <a:avLst/>
              <a:gdLst/>
              <a:ahLst/>
              <a:cxnLst/>
              <a:rect l="l" t="t" r="r" b="b"/>
              <a:pathLst>
                <a:path w="635" h="0">
                  <a:moveTo>
                    <a:pt x="0" y="0"/>
                  </a:moveTo>
                  <a:lnTo>
                    <a:pt x="292" y="0"/>
                  </a:lnTo>
                </a:path>
              </a:pathLst>
            </a:custGeom>
            <a:ln w="3175">
              <a:solidFill>
                <a:srgbClr val="231F20"/>
              </a:solidFill>
            </a:ln>
          </p:spPr>
          <p:txBody>
            <a:bodyPr wrap="square" lIns="0" tIns="0" rIns="0" bIns="0" rtlCol="0"/>
            <a:lstStyle/>
            <a:p/>
          </p:txBody>
        </p:sp>
        <p:sp>
          <p:nvSpPr>
            <p:cNvPr id="8463" name="object 8463" descr=""/>
            <p:cNvSpPr/>
            <p:nvPr/>
          </p:nvSpPr>
          <p:spPr>
            <a:xfrm>
              <a:off x="5674010" y="2384685"/>
              <a:ext cx="635" cy="0"/>
            </a:xfrm>
            <a:custGeom>
              <a:avLst/>
              <a:gdLst/>
              <a:ahLst/>
              <a:cxnLst/>
              <a:rect l="l" t="t" r="r" b="b"/>
              <a:pathLst>
                <a:path w="635" h="0">
                  <a:moveTo>
                    <a:pt x="0" y="0"/>
                  </a:moveTo>
                  <a:lnTo>
                    <a:pt x="292" y="0"/>
                  </a:lnTo>
                </a:path>
              </a:pathLst>
            </a:custGeom>
            <a:ln w="3175">
              <a:solidFill>
                <a:srgbClr val="231F20"/>
              </a:solidFill>
            </a:ln>
          </p:spPr>
          <p:txBody>
            <a:bodyPr wrap="square" lIns="0" tIns="0" rIns="0" bIns="0" rtlCol="0"/>
            <a:lstStyle/>
            <a:p/>
          </p:txBody>
        </p:sp>
        <p:sp>
          <p:nvSpPr>
            <p:cNvPr id="8464" name="object 8464" descr=""/>
            <p:cNvSpPr/>
            <p:nvPr/>
          </p:nvSpPr>
          <p:spPr>
            <a:xfrm>
              <a:off x="5865221" y="2517278"/>
              <a:ext cx="5080" cy="635"/>
            </a:xfrm>
            <a:custGeom>
              <a:avLst/>
              <a:gdLst/>
              <a:ahLst/>
              <a:cxnLst/>
              <a:rect l="l" t="t" r="r" b="b"/>
              <a:pathLst>
                <a:path w="5079" h="635">
                  <a:moveTo>
                    <a:pt x="4838" y="0"/>
                  </a:moveTo>
                  <a:lnTo>
                    <a:pt x="3225" y="127"/>
                  </a:lnTo>
                  <a:lnTo>
                    <a:pt x="1612" y="241"/>
                  </a:lnTo>
                  <a:lnTo>
                    <a:pt x="0" y="368"/>
                  </a:lnTo>
                </a:path>
              </a:pathLst>
            </a:custGeom>
            <a:ln w="3175">
              <a:solidFill>
                <a:srgbClr val="231F20"/>
              </a:solidFill>
            </a:ln>
          </p:spPr>
          <p:txBody>
            <a:bodyPr wrap="square" lIns="0" tIns="0" rIns="0" bIns="0" rtlCol="0"/>
            <a:lstStyle/>
            <a:p/>
          </p:txBody>
        </p:sp>
        <p:sp>
          <p:nvSpPr>
            <p:cNvPr id="8465" name="object 8465" descr=""/>
            <p:cNvSpPr/>
            <p:nvPr/>
          </p:nvSpPr>
          <p:spPr>
            <a:xfrm>
              <a:off x="5871329" y="2463311"/>
              <a:ext cx="1270" cy="635"/>
            </a:xfrm>
            <a:custGeom>
              <a:avLst/>
              <a:gdLst/>
              <a:ahLst/>
              <a:cxnLst/>
              <a:rect l="l" t="t" r="r" b="b"/>
              <a:pathLst>
                <a:path w="1270" h="635">
                  <a:moveTo>
                    <a:pt x="1168" y="203"/>
                  </a:moveTo>
                  <a:lnTo>
                    <a:pt x="774" y="139"/>
                  </a:lnTo>
                  <a:lnTo>
                    <a:pt x="380" y="76"/>
                  </a:lnTo>
                  <a:lnTo>
                    <a:pt x="0" y="0"/>
                  </a:lnTo>
                </a:path>
              </a:pathLst>
            </a:custGeom>
            <a:ln w="3175">
              <a:solidFill>
                <a:srgbClr val="231F20"/>
              </a:solidFill>
            </a:ln>
          </p:spPr>
          <p:txBody>
            <a:bodyPr wrap="square" lIns="0" tIns="0" rIns="0" bIns="0" rtlCol="0"/>
            <a:lstStyle/>
            <a:p/>
          </p:txBody>
        </p:sp>
        <p:sp>
          <p:nvSpPr>
            <p:cNvPr id="8466" name="object 8466" descr=""/>
            <p:cNvSpPr/>
            <p:nvPr/>
          </p:nvSpPr>
          <p:spPr>
            <a:xfrm>
              <a:off x="5852293" y="2461259"/>
              <a:ext cx="10160" cy="1270"/>
            </a:xfrm>
            <a:custGeom>
              <a:avLst/>
              <a:gdLst/>
              <a:ahLst/>
              <a:cxnLst/>
              <a:rect l="l" t="t" r="r" b="b"/>
              <a:pathLst>
                <a:path w="10160" h="1269">
                  <a:moveTo>
                    <a:pt x="9817" y="990"/>
                  </a:moveTo>
                  <a:lnTo>
                    <a:pt x="6553" y="622"/>
                  </a:lnTo>
                  <a:lnTo>
                    <a:pt x="3276" y="279"/>
                  </a:lnTo>
                  <a:lnTo>
                    <a:pt x="0" y="0"/>
                  </a:lnTo>
                </a:path>
              </a:pathLst>
            </a:custGeom>
            <a:ln w="3175">
              <a:solidFill>
                <a:srgbClr val="231F20"/>
              </a:solidFill>
            </a:ln>
          </p:spPr>
          <p:txBody>
            <a:bodyPr wrap="square" lIns="0" tIns="0" rIns="0" bIns="0" rtlCol="0"/>
            <a:lstStyle/>
            <a:p/>
          </p:txBody>
        </p:sp>
        <p:sp>
          <p:nvSpPr>
            <p:cNvPr id="8467" name="object 8467" descr=""/>
            <p:cNvSpPr/>
            <p:nvPr/>
          </p:nvSpPr>
          <p:spPr>
            <a:xfrm>
              <a:off x="5862163" y="2462160"/>
              <a:ext cx="1270" cy="635"/>
            </a:xfrm>
            <a:custGeom>
              <a:avLst/>
              <a:gdLst/>
              <a:ahLst/>
              <a:cxnLst/>
              <a:rect l="l" t="t" r="r" b="b"/>
              <a:pathLst>
                <a:path w="1270" h="635">
                  <a:moveTo>
                    <a:pt x="901" y="101"/>
                  </a:moveTo>
                  <a:lnTo>
                    <a:pt x="596" y="63"/>
                  </a:lnTo>
                  <a:lnTo>
                    <a:pt x="304" y="38"/>
                  </a:lnTo>
                  <a:lnTo>
                    <a:pt x="0" y="0"/>
                  </a:lnTo>
                </a:path>
              </a:pathLst>
            </a:custGeom>
            <a:ln w="3175">
              <a:solidFill>
                <a:srgbClr val="231F20"/>
              </a:solidFill>
            </a:ln>
          </p:spPr>
          <p:txBody>
            <a:bodyPr wrap="square" lIns="0" tIns="0" rIns="0" bIns="0" rtlCol="0"/>
            <a:lstStyle/>
            <a:p/>
          </p:txBody>
        </p:sp>
        <p:sp>
          <p:nvSpPr>
            <p:cNvPr id="8468" name="object 8468" descr=""/>
            <p:cNvSpPr/>
            <p:nvPr/>
          </p:nvSpPr>
          <p:spPr>
            <a:xfrm>
              <a:off x="5840604" y="2460371"/>
              <a:ext cx="11430" cy="1270"/>
            </a:xfrm>
            <a:custGeom>
              <a:avLst/>
              <a:gdLst/>
              <a:ahLst/>
              <a:cxnLst/>
              <a:rect l="l" t="t" r="r" b="b"/>
              <a:pathLst>
                <a:path w="11429" h="1269">
                  <a:moveTo>
                    <a:pt x="11163" y="774"/>
                  </a:moveTo>
                  <a:lnTo>
                    <a:pt x="7454" y="457"/>
                  </a:lnTo>
                  <a:lnTo>
                    <a:pt x="3721" y="203"/>
                  </a:lnTo>
                  <a:lnTo>
                    <a:pt x="0" y="0"/>
                  </a:lnTo>
                </a:path>
              </a:pathLst>
            </a:custGeom>
            <a:ln w="3175">
              <a:solidFill>
                <a:srgbClr val="231F20"/>
              </a:solidFill>
            </a:ln>
          </p:spPr>
          <p:txBody>
            <a:bodyPr wrap="square" lIns="0" tIns="0" rIns="0" bIns="0" rtlCol="0"/>
            <a:lstStyle/>
            <a:p/>
          </p:txBody>
        </p:sp>
        <p:sp>
          <p:nvSpPr>
            <p:cNvPr id="8469" name="object 8469" descr=""/>
            <p:cNvSpPr/>
            <p:nvPr/>
          </p:nvSpPr>
          <p:spPr>
            <a:xfrm>
              <a:off x="5862157" y="2462197"/>
              <a:ext cx="1270" cy="635"/>
            </a:xfrm>
            <a:custGeom>
              <a:avLst/>
              <a:gdLst/>
              <a:ahLst/>
              <a:cxnLst/>
              <a:rect l="l" t="t" r="r" b="b"/>
              <a:pathLst>
                <a:path w="1270" h="635">
                  <a:moveTo>
                    <a:pt x="939" y="114"/>
                  </a:moveTo>
                  <a:lnTo>
                    <a:pt x="622" y="76"/>
                  </a:lnTo>
                  <a:lnTo>
                    <a:pt x="304" y="38"/>
                  </a:lnTo>
                  <a:lnTo>
                    <a:pt x="0" y="0"/>
                  </a:lnTo>
                </a:path>
              </a:pathLst>
            </a:custGeom>
            <a:ln w="3175">
              <a:solidFill>
                <a:srgbClr val="231F20"/>
              </a:solidFill>
            </a:ln>
          </p:spPr>
          <p:txBody>
            <a:bodyPr wrap="square" lIns="0" tIns="0" rIns="0" bIns="0" rtlCol="0"/>
            <a:lstStyle/>
            <a:p/>
          </p:txBody>
        </p:sp>
        <p:sp>
          <p:nvSpPr>
            <p:cNvPr id="8470" name="object 8470" descr=""/>
            <p:cNvSpPr/>
            <p:nvPr/>
          </p:nvSpPr>
          <p:spPr>
            <a:xfrm>
              <a:off x="5836288" y="2460227"/>
              <a:ext cx="1270" cy="0"/>
            </a:xfrm>
            <a:custGeom>
              <a:avLst/>
              <a:gdLst/>
              <a:ahLst/>
              <a:cxnLst/>
              <a:rect l="l" t="t" r="r" b="b"/>
              <a:pathLst>
                <a:path w="1270" h="0">
                  <a:moveTo>
                    <a:pt x="1054" y="0"/>
                  </a:moveTo>
                  <a:lnTo>
                    <a:pt x="0" y="0"/>
                  </a:lnTo>
                </a:path>
              </a:pathLst>
            </a:custGeom>
            <a:ln w="3175">
              <a:solidFill>
                <a:srgbClr val="231F20"/>
              </a:solidFill>
            </a:ln>
          </p:spPr>
          <p:txBody>
            <a:bodyPr wrap="square" lIns="0" tIns="0" rIns="0" bIns="0" rtlCol="0"/>
            <a:lstStyle/>
            <a:p/>
          </p:txBody>
        </p:sp>
        <p:sp>
          <p:nvSpPr>
            <p:cNvPr id="8471" name="object 8471" descr=""/>
            <p:cNvSpPr/>
            <p:nvPr/>
          </p:nvSpPr>
          <p:spPr>
            <a:xfrm>
              <a:off x="5836288" y="2523826"/>
              <a:ext cx="1270" cy="635"/>
            </a:xfrm>
            <a:custGeom>
              <a:avLst/>
              <a:gdLst/>
              <a:ahLst/>
              <a:cxnLst/>
              <a:rect l="l" t="t" r="r" b="b"/>
              <a:pathLst>
                <a:path w="1270" h="635">
                  <a:moveTo>
                    <a:pt x="0" y="25"/>
                  </a:moveTo>
                  <a:lnTo>
                    <a:pt x="355" y="25"/>
                  </a:lnTo>
                  <a:lnTo>
                    <a:pt x="698" y="12"/>
                  </a:lnTo>
                  <a:lnTo>
                    <a:pt x="1054" y="0"/>
                  </a:lnTo>
                </a:path>
              </a:pathLst>
            </a:custGeom>
            <a:ln w="3175">
              <a:solidFill>
                <a:srgbClr val="231F20"/>
              </a:solidFill>
            </a:ln>
          </p:spPr>
          <p:txBody>
            <a:bodyPr wrap="square" lIns="0" tIns="0" rIns="0" bIns="0" rtlCol="0"/>
            <a:lstStyle/>
            <a:p/>
          </p:txBody>
        </p:sp>
        <p:sp>
          <p:nvSpPr>
            <p:cNvPr id="8472" name="object 8472" descr=""/>
            <p:cNvSpPr/>
            <p:nvPr/>
          </p:nvSpPr>
          <p:spPr>
            <a:xfrm>
              <a:off x="5747767" y="2565679"/>
              <a:ext cx="5080" cy="5080"/>
            </a:xfrm>
            <a:custGeom>
              <a:avLst/>
              <a:gdLst/>
              <a:ahLst/>
              <a:cxnLst/>
              <a:rect l="l" t="t" r="r" b="b"/>
              <a:pathLst>
                <a:path w="5079" h="5080">
                  <a:moveTo>
                    <a:pt x="0" y="5016"/>
                  </a:moveTo>
                  <a:lnTo>
                    <a:pt x="2768" y="5016"/>
                  </a:lnTo>
                  <a:lnTo>
                    <a:pt x="5016" y="2768"/>
                  </a:lnTo>
                  <a:lnTo>
                    <a:pt x="5016" y="0"/>
                  </a:lnTo>
                </a:path>
              </a:pathLst>
            </a:custGeom>
            <a:ln w="3175">
              <a:solidFill>
                <a:srgbClr val="231F20"/>
              </a:solidFill>
            </a:ln>
          </p:spPr>
          <p:txBody>
            <a:bodyPr wrap="square" lIns="0" tIns="0" rIns="0" bIns="0" rtlCol="0"/>
            <a:lstStyle/>
            <a:p/>
          </p:txBody>
        </p:sp>
        <p:sp>
          <p:nvSpPr>
            <p:cNvPr id="8473" name="object 8473" descr=""/>
            <p:cNvSpPr/>
            <p:nvPr/>
          </p:nvSpPr>
          <p:spPr>
            <a:xfrm>
              <a:off x="5755496" y="2552278"/>
              <a:ext cx="2540" cy="635"/>
            </a:xfrm>
            <a:custGeom>
              <a:avLst/>
              <a:gdLst/>
              <a:ahLst/>
              <a:cxnLst/>
              <a:rect l="l" t="t" r="r" b="b"/>
              <a:pathLst>
                <a:path w="2539" h="635">
                  <a:moveTo>
                    <a:pt x="2019" y="0"/>
                  </a:moveTo>
                  <a:lnTo>
                    <a:pt x="1320" y="0"/>
                  </a:lnTo>
                  <a:lnTo>
                    <a:pt x="634" y="152"/>
                  </a:lnTo>
                  <a:lnTo>
                    <a:pt x="0" y="431"/>
                  </a:lnTo>
                </a:path>
              </a:pathLst>
            </a:custGeom>
            <a:ln w="3175">
              <a:solidFill>
                <a:srgbClr val="231F20"/>
              </a:solidFill>
            </a:ln>
          </p:spPr>
          <p:txBody>
            <a:bodyPr wrap="square" lIns="0" tIns="0" rIns="0" bIns="0" rtlCol="0"/>
            <a:lstStyle/>
            <a:p/>
          </p:txBody>
        </p:sp>
        <p:sp>
          <p:nvSpPr>
            <p:cNvPr id="8474" name="object 8474" descr=""/>
            <p:cNvSpPr/>
            <p:nvPr/>
          </p:nvSpPr>
          <p:spPr>
            <a:xfrm>
              <a:off x="5778637" y="2549713"/>
              <a:ext cx="3175" cy="3175"/>
            </a:xfrm>
            <a:custGeom>
              <a:avLst/>
              <a:gdLst/>
              <a:ahLst/>
              <a:cxnLst/>
              <a:rect l="l" t="t" r="r" b="b"/>
              <a:pathLst>
                <a:path w="3175" h="3175">
                  <a:moveTo>
                    <a:pt x="0" y="2565"/>
                  </a:moveTo>
                  <a:lnTo>
                    <a:pt x="1422" y="2565"/>
                  </a:lnTo>
                  <a:lnTo>
                    <a:pt x="2578" y="1409"/>
                  </a:lnTo>
                  <a:lnTo>
                    <a:pt x="2578" y="0"/>
                  </a:lnTo>
                </a:path>
              </a:pathLst>
            </a:custGeom>
            <a:ln w="3175">
              <a:solidFill>
                <a:srgbClr val="231F20"/>
              </a:solidFill>
            </a:ln>
          </p:spPr>
          <p:txBody>
            <a:bodyPr wrap="square" lIns="0" tIns="0" rIns="0" bIns="0" rtlCol="0"/>
            <a:lstStyle/>
            <a:p/>
          </p:txBody>
        </p:sp>
        <p:sp>
          <p:nvSpPr>
            <p:cNvPr id="8475" name="object 8475" descr=""/>
            <p:cNvSpPr/>
            <p:nvPr/>
          </p:nvSpPr>
          <p:spPr>
            <a:xfrm>
              <a:off x="5780946" y="2540645"/>
              <a:ext cx="3175" cy="2540"/>
            </a:xfrm>
            <a:custGeom>
              <a:avLst/>
              <a:gdLst/>
              <a:ahLst/>
              <a:cxnLst/>
              <a:rect l="l" t="t" r="r" b="b"/>
              <a:pathLst>
                <a:path w="3175" h="2539">
                  <a:moveTo>
                    <a:pt x="2565" y="0"/>
                  </a:moveTo>
                  <a:lnTo>
                    <a:pt x="1206" y="0"/>
                  </a:lnTo>
                  <a:lnTo>
                    <a:pt x="76" y="1066"/>
                  </a:lnTo>
                  <a:lnTo>
                    <a:pt x="0" y="2413"/>
                  </a:lnTo>
                </a:path>
              </a:pathLst>
            </a:custGeom>
            <a:ln w="3175">
              <a:solidFill>
                <a:srgbClr val="231F20"/>
              </a:solidFill>
            </a:ln>
          </p:spPr>
          <p:txBody>
            <a:bodyPr wrap="square" lIns="0" tIns="0" rIns="0" bIns="0" rtlCol="0"/>
            <a:lstStyle/>
            <a:p/>
          </p:txBody>
        </p:sp>
        <p:sp>
          <p:nvSpPr>
            <p:cNvPr id="8476" name="object 8476" descr=""/>
            <p:cNvSpPr/>
            <p:nvPr/>
          </p:nvSpPr>
          <p:spPr>
            <a:xfrm>
              <a:off x="5754535" y="2547406"/>
              <a:ext cx="1270" cy="1270"/>
            </a:xfrm>
            <a:custGeom>
              <a:avLst/>
              <a:gdLst/>
              <a:ahLst/>
              <a:cxnLst/>
              <a:rect l="l" t="t" r="r" b="b"/>
              <a:pathLst>
                <a:path w="1270" h="1269">
                  <a:moveTo>
                    <a:pt x="952" y="952"/>
                  </a:moveTo>
                  <a:lnTo>
                    <a:pt x="952" y="431"/>
                  </a:lnTo>
                  <a:lnTo>
                    <a:pt x="520" y="0"/>
                  </a:lnTo>
                  <a:lnTo>
                    <a:pt x="0" y="0"/>
                  </a:lnTo>
                </a:path>
              </a:pathLst>
            </a:custGeom>
            <a:ln w="3175">
              <a:solidFill>
                <a:srgbClr val="231F20"/>
              </a:solidFill>
            </a:ln>
          </p:spPr>
          <p:txBody>
            <a:bodyPr wrap="square" lIns="0" tIns="0" rIns="0" bIns="0" rtlCol="0"/>
            <a:lstStyle/>
            <a:p/>
          </p:txBody>
        </p:sp>
        <p:sp>
          <p:nvSpPr>
            <p:cNvPr id="8477" name="object 8477" descr=""/>
            <p:cNvSpPr/>
            <p:nvPr/>
          </p:nvSpPr>
          <p:spPr>
            <a:xfrm>
              <a:off x="5754538" y="2556213"/>
              <a:ext cx="1270" cy="1270"/>
            </a:xfrm>
            <a:custGeom>
              <a:avLst/>
              <a:gdLst/>
              <a:ahLst/>
              <a:cxnLst/>
              <a:rect l="l" t="t" r="r" b="b"/>
              <a:pathLst>
                <a:path w="1270" h="1269">
                  <a:moveTo>
                    <a:pt x="0" y="939"/>
                  </a:moveTo>
                  <a:lnTo>
                    <a:pt x="520" y="939"/>
                  </a:lnTo>
                  <a:lnTo>
                    <a:pt x="952" y="520"/>
                  </a:lnTo>
                  <a:lnTo>
                    <a:pt x="952" y="0"/>
                  </a:lnTo>
                </a:path>
              </a:pathLst>
            </a:custGeom>
            <a:ln w="3175">
              <a:solidFill>
                <a:srgbClr val="231F20"/>
              </a:solidFill>
            </a:ln>
          </p:spPr>
          <p:txBody>
            <a:bodyPr wrap="square" lIns="0" tIns="0" rIns="0" bIns="0" rtlCol="0"/>
            <a:lstStyle/>
            <a:p/>
          </p:txBody>
        </p:sp>
        <p:sp>
          <p:nvSpPr>
            <p:cNvPr id="8478" name="object 8478" descr=""/>
            <p:cNvSpPr/>
            <p:nvPr/>
          </p:nvSpPr>
          <p:spPr>
            <a:xfrm>
              <a:off x="5752773" y="2557424"/>
              <a:ext cx="1270" cy="1270"/>
            </a:xfrm>
            <a:custGeom>
              <a:avLst/>
              <a:gdLst/>
              <a:ahLst/>
              <a:cxnLst/>
              <a:rect l="l" t="t" r="r" b="b"/>
              <a:pathLst>
                <a:path w="1270" h="1269">
                  <a:moveTo>
                    <a:pt x="952" y="0"/>
                  </a:moveTo>
                  <a:lnTo>
                    <a:pt x="431" y="0"/>
                  </a:lnTo>
                  <a:lnTo>
                    <a:pt x="0" y="419"/>
                  </a:lnTo>
                  <a:lnTo>
                    <a:pt x="0" y="939"/>
                  </a:lnTo>
                </a:path>
              </a:pathLst>
            </a:custGeom>
            <a:ln w="3175">
              <a:solidFill>
                <a:srgbClr val="231F20"/>
              </a:solidFill>
            </a:ln>
          </p:spPr>
          <p:txBody>
            <a:bodyPr wrap="square" lIns="0" tIns="0" rIns="0" bIns="0" rtlCol="0"/>
            <a:lstStyle/>
            <a:p/>
          </p:txBody>
        </p:sp>
        <p:sp>
          <p:nvSpPr>
            <p:cNvPr id="8479" name="object 8479" descr=""/>
            <p:cNvSpPr/>
            <p:nvPr/>
          </p:nvSpPr>
          <p:spPr>
            <a:xfrm>
              <a:off x="5752777" y="2546462"/>
              <a:ext cx="1270" cy="1270"/>
            </a:xfrm>
            <a:custGeom>
              <a:avLst/>
              <a:gdLst/>
              <a:ahLst/>
              <a:cxnLst/>
              <a:rect l="l" t="t" r="r" b="b"/>
              <a:pathLst>
                <a:path w="1270" h="1269">
                  <a:moveTo>
                    <a:pt x="0" y="0"/>
                  </a:moveTo>
                  <a:lnTo>
                    <a:pt x="0" y="520"/>
                  </a:lnTo>
                  <a:lnTo>
                    <a:pt x="431" y="939"/>
                  </a:lnTo>
                  <a:lnTo>
                    <a:pt x="952" y="939"/>
                  </a:lnTo>
                </a:path>
              </a:pathLst>
            </a:custGeom>
            <a:ln w="3175">
              <a:solidFill>
                <a:srgbClr val="231F20"/>
              </a:solidFill>
            </a:ln>
          </p:spPr>
          <p:txBody>
            <a:bodyPr wrap="square" lIns="0" tIns="0" rIns="0" bIns="0" rtlCol="0"/>
            <a:lstStyle/>
            <a:p/>
          </p:txBody>
        </p:sp>
        <p:sp>
          <p:nvSpPr>
            <p:cNvPr id="8480" name="object 8480" descr=""/>
            <p:cNvSpPr/>
            <p:nvPr/>
          </p:nvSpPr>
          <p:spPr>
            <a:xfrm>
              <a:off x="5839409" y="2484602"/>
              <a:ext cx="1905" cy="45085"/>
            </a:xfrm>
            <a:custGeom>
              <a:avLst/>
              <a:gdLst/>
              <a:ahLst/>
              <a:cxnLst/>
              <a:rect l="l" t="t" r="r" b="b"/>
              <a:pathLst>
                <a:path w="1904" h="45085">
                  <a:moveTo>
                    <a:pt x="1625" y="44132"/>
                  </a:moveTo>
                  <a:lnTo>
                    <a:pt x="1397" y="43561"/>
                  </a:lnTo>
                  <a:lnTo>
                    <a:pt x="812" y="43319"/>
                  </a:lnTo>
                  <a:lnTo>
                    <a:pt x="241" y="43561"/>
                  </a:lnTo>
                  <a:lnTo>
                    <a:pt x="0" y="44132"/>
                  </a:lnTo>
                  <a:lnTo>
                    <a:pt x="241" y="44704"/>
                  </a:lnTo>
                  <a:lnTo>
                    <a:pt x="812" y="44945"/>
                  </a:lnTo>
                  <a:lnTo>
                    <a:pt x="1397" y="44704"/>
                  </a:lnTo>
                  <a:lnTo>
                    <a:pt x="1625" y="44132"/>
                  </a:lnTo>
                  <a:close/>
                </a:path>
                <a:path w="1904" h="45085">
                  <a:moveTo>
                    <a:pt x="1625" y="40881"/>
                  </a:moveTo>
                  <a:lnTo>
                    <a:pt x="1397" y="40309"/>
                  </a:lnTo>
                  <a:lnTo>
                    <a:pt x="812" y="40068"/>
                  </a:lnTo>
                  <a:lnTo>
                    <a:pt x="241" y="40309"/>
                  </a:lnTo>
                  <a:lnTo>
                    <a:pt x="0" y="40881"/>
                  </a:lnTo>
                  <a:lnTo>
                    <a:pt x="241" y="41452"/>
                  </a:lnTo>
                  <a:lnTo>
                    <a:pt x="812" y="41694"/>
                  </a:lnTo>
                  <a:lnTo>
                    <a:pt x="1397" y="41452"/>
                  </a:lnTo>
                  <a:lnTo>
                    <a:pt x="1625" y="40881"/>
                  </a:lnTo>
                  <a:close/>
                </a:path>
                <a:path w="1904" h="45085">
                  <a:moveTo>
                    <a:pt x="1625" y="17322"/>
                  </a:moveTo>
                  <a:lnTo>
                    <a:pt x="1397" y="16751"/>
                  </a:lnTo>
                  <a:lnTo>
                    <a:pt x="812" y="16510"/>
                  </a:lnTo>
                  <a:lnTo>
                    <a:pt x="241" y="16751"/>
                  </a:lnTo>
                  <a:lnTo>
                    <a:pt x="0" y="17322"/>
                  </a:lnTo>
                  <a:lnTo>
                    <a:pt x="241" y="17907"/>
                  </a:lnTo>
                  <a:lnTo>
                    <a:pt x="812" y="18135"/>
                  </a:lnTo>
                  <a:lnTo>
                    <a:pt x="1397" y="17907"/>
                  </a:lnTo>
                  <a:lnTo>
                    <a:pt x="1625" y="17322"/>
                  </a:lnTo>
                  <a:close/>
                </a:path>
                <a:path w="1904" h="45085">
                  <a:moveTo>
                    <a:pt x="1625" y="11366"/>
                  </a:moveTo>
                  <a:lnTo>
                    <a:pt x="1397" y="10782"/>
                  </a:lnTo>
                  <a:lnTo>
                    <a:pt x="812" y="10553"/>
                  </a:lnTo>
                  <a:lnTo>
                    <a:pt x="241" y="10782"/>
                  </a:lnTo>
                  <a:lnTo>
                    <a:pt x="0" y="11366"/>
                  </a:lnTo>
                  <a:lnTo>
                    <a:pt x="241" y="11938"/>
                  </a:lnTo>
                  <a:lnTo>
                    <a:pt x="812" y="12179"/>
                  </a:lnTo>
                  <a:lnTo>
                    <a:pt x="1397" y="11938"/>
                  </a:lnTo>
                  <a:lnTo>
                    <a:pt x="1625" y="11366"/>
                  </a:lnTo>
                  <a:close/>
                </a:path>
                <a:path w="1904" h="45085">
                  <a:moveTo>
                    <a:pt x="1625" y="812"/>
                  </a:moveTo>
                  <a:lnTo>
                    <a:pt x="1397" y="228"/>
                  </a:lnTo>
                  <a:lnTo>
                    <a:pt x="812" y="0"/>
                  </a:lnTo>
                  <a:lnTo>
                    <a:pt x="241" y="228"/>
                  </a:lnTo>
                  <a:lnTo>
                    <a:pt x="0" y="812"/>
                  </a:lnTo>
                  <a:lnTo>
                    <a:pt x="241" y="1384"/>
                  </a:lnTo>
                  <a:lnTo>
                    <a:pt x="812" y="1625"/>
                  </a:lnTo>
                  <a:lnTo>
                    <a:pt x="1397" y="1384"/>
                  </a:lnTo>
                  <a:lnTo>
                    <a:pt x="1625" y="812"/>
                  </a:lnTo>
                  <a:close/>
                </a:path>
              </a:pathLst>
            </a:custGeom>
            <a:solidFill>
              <a:srgbClr val="231F20"/>
            </a:solidFill>
          </p:spPr>
          <p:txBody>
            <a:bodyPr wrap="square" lIns="0" tIns="0" rIns="0" bIns="0" rtlCol="0"/>
            <a:lstStyle/>
            <a:p/>
          </p:txBody>
        </p:sp>
        <p:sp>
          <p:nvSpPr>
            <p:cNvPr id="8481" name="object 8481" descr=""/>
            <p:cNvSpPr/>
            <p:nvPr/>
          </p:nvSpPr>
          <p:spPr>
            <a:xfrm>
              <a:off x="5566512" y="2425650"/>
              <a:ext cx="0" cy="1270"/>
            </a:xfrm>
            <a:custGeom>
              <a:avLst/>
              <a:gdLst/>
              <a:ahLst/>
              <a:cxnLst/>
              <a:rect l="l" t="t" r="r" b="b"/>
              <a:pathLst>
                <a:path w="0" h="1269">
                  <a:moveTo>
                    <a:pt x="0" y="0"/>
                  </a:moveTo>
                  <a:lnTo>
                    <a:pt x="0" y="228"/>
                  </a:lnTo>
                  <a:lnTo>
                    <a:pt x="0" y="431"/>
                  </a:lnTo>
                  <a:lnTo>
                    <a:pt x="0" y="660"/>
                  </a:lnTo>
                </a:path>
              </a:pathLst>
            </a:custGeom>
            <a:ln w="3175">
              <a:solidFill>
                <a:srgbClr val="231F20"/>
              </a:solidFill>
            </a:ln>
          </p:spPr>
          <p:txBody>
            <a:bodyPr wrap="square" lIns="0" tIns="0" rIns="0" bIns="0" rtlCol="0"/>
            <a:lstStyle/>
            <a:p/>
          </p:txBody>
        </p:sp>
        <p:sp>
          <p:nvSpPr>
            <p:cNvPr id="8482" name="object 8482" descr=""/>
            <p:cNvSpPr/>
            <p:nvPr/>
          </p:nvSpPr>
          <p:spPr>
            <a:xfrm>
              <a:off x="5836288" y="2504070"/>
              <a:ext cx="1270" cy="635"/>
            </a:xfrm>
            <a:custGeom>
              <a:avLst/>
              <a:gdLst/>
              <a:ahLst/>
              <a:cxnLst/>
              <a:rect l="l" t="t" r="r" b="b"/>
              <a:pathLst>
                <a:path w="1270" h="635">
                  <a:moveTo>
                    <a:pt x="0" y="12"/>
                  </a:moveTo>
                  <a:lnTo>
                    <a:pt x="342" y="12"/>
                  </a:lnTo>
                  <a:lnTo>
                    <a:pt x="698" y="12"/>
                  </a:lnTo>
                  <a:lnTo>
                    <a:pt x="1054" y="0"/>
                  </a:lnTo>
                </a:path>
              </a:pathLst>
            </a:custGeom>
            <a:ln w="3175">
              <a:solidFill>
                <a:srgbClr val="231F20"/>
              </a:solidFill>
            </a:ln>
          </p:spPr>
          <p:txBody>
            <a:bodyPr wrap="square" lIns="0" tIns="0" rIns="0" bIns="0" rtlCol="0"/>
            <a:lstStyle/>
            <a:p/>
          </p:txBody>
        </p:sp>
        <p:sp>
          <p:nvSpPr>
            <p:cNvPr id="8483" name="object 8483" descr=""/>
            <p:cNvSpPr/>
            <p:nvPr/>
          </p:nvSpPr>
          <p:spPr>
            <a:xfrm>
              <a:off x="5836288" y="2440458"/>
              <a:ext cx="1270" cy="635"/>
            </a:xfrm>
            <a:custGeom>
              <a:avLst/>
              <a:gdLst/>
              <a:ahLst/>
              <a:cxnLst/>
              <a:rect l="l" t="t" r="r" b="b"/>
              <a:pathLst>
                <a:path w="1270" h="635">
                  <a:moveTo>
                    <a:pt x="1054" y="12"/>
                  </a:moveTo>
                  <a:lnTo>
                    <a:pt x="698" y="0"/>
                  </a:lnTo>
                  <a:lnTo>
                    <a:pt x="355" y="0"/>
                  </a:lnTo>
                  <a:lnTo>
                    <a:pt x="0" y="0"/>
                  </a:lnTo>
                </a:path>
              </a:pathLst>
            </a:custGeom>
            <a:ln w="3175">
              <a:solidFill>
                <a:srgbClr val="231F20"/>
              </a:solidFill>
            </a:ln>
          </p:spPr>
          <p:txBody>
            <a:bodyPr wrap="square" lIns="0" tIns="0" rIns="0" bIns="0" rtlCol="0"/>
            <a:lstStyle/>
            <a:p/>
          </p:txBody>
        </p:sp>
        <p:sp>
          <p:nvSpPr>
            <p:cNvPr id="8484" name="object 8484" descr=""/>
            <p:cNvSpPr/>
            <p:nvPr/>
          </p:nvSpPr>
          <p:spPr>
            <a:xfrm>
              <a:off x="5752734" y="2420156"/>
              <a:ext cx="5080" cy="3810"/>
            </a:xfrm>
            <a:custGeom>
              <a:avLst/>
              <a:gdLst/>
              <a:ahLst/>
              <a:cxnLst/>
              <a:rect l="l" t="t" r="r" b="b"/>
              <a:pathLst>
                <a:path w="5079" h="3810">
                  <a:moveTo>
                    <a:pt x="0" y="0"/>
                  </a:moveTo>
                  <a:lnTo>
                    <a:pt x="647" y="2082"/>
                  </a:lnTo>
                  <a:lnTo>
                    <a:pt x="2590" y="3505"/>
                  </a:lnTo>
                  <a:lnTo>
                    <a:pt x="4775" y="3505"/>
                  </a:lnTo>
                </a:path>
              </a:pathLst>
            </a:custGeom>
            <a:ln w="3175">
              <a:solidFill>
                <a:srgbClr val="231F20"/>
              </a:solidFill>
            </a:ln>
          </p:spPr>
          <p:txBody>
            <a:bodyPr wrap="square" lIns="0" tIns="0" rIns="0" bIns="0" rtlCol="0"/>
            <a:lstStyle/>
            <a:p/>
          </p:txBody>
        </p:sp>
        <p:sp>
          <p:nvSpPr>
            <p:cNvPr id="8485" name="object 8485" descr=""/>
            <p:cNvSpPr/>
            <p:nvPr/>
          </p:nvSpPr>
          <p:spPr>
            <a:xfrm>
              <a:off x="5756567" y="2416224"/>
              <a:ext cx="3175" cy="3175"/>
            </a:xfrm>
            <a:custGeom>
              <a:avLst/>
              <a:gdLst/>
              <a:ahLst/>
              <a:cxnLst/>
              <a:rect l="l" t="t" r="r" b="b"/>
              <a:pathLst>
                <a:path w="3175" h="3175">
                  <a:moveTo>
                    <a:pt x="0" y="0"/>
                  </a:moveTo>
                  <a:lnTo>
                    <a:pt x="0" y="1422"/>
                  </a:lnTo>
                  <a:lnTo>
                    <a:pt x="1155" y="2565"/>
                  </a:lnTo>
                  <a:lnTo>
                    <a:pt x="2578" y="2565"/>
                  </a:lnTo>
                </a:path>
              </a:pathLst>
            </a:custGeom>
            <a:ln w="3175">
              <a:solidFill>
                <a:srgbClr val="231F20"/>
              </a:solidFill>
            </a:ln>
          </p:spPr>
          <p:txBody>
            <a:bodyPr wrap="square" lIns="0" tIns="0" rIns="0" bIns="0" rtlCol="0"/>
            <a:lstStyle/>
            <a:p/>
          </p:txBody>
        </p:sp>
        <p:sp>
          <p:nvSpPr>
            <p:cNvPr id="8486" name="object 8486" descr=""/>
            <p:cNvSpPr/>
            <p:nvPr/>
          </p:nvSpPr>
          <p:spPr>
            <a:xfrm>
              <a:off x="5752509" y="2418531"/>
              <a:ext cx="2540" cy="3175"/>
            </a:xfrm>
            <a:custGeom>
              <a:avLst/>
              <a:gdLst/>
              <a:ahLst/>
              <a:cxnLst/>
              <a:rect l="l" t="t" r="r" b="b"/>
              <a:pathLst>
                <a:path w="2539" h="3175">
                  <a:moveTo>
                    <a:pt x="2476" y="0"/>
                  </a:moveTo>
                  <a:lnTo>
                    <a:pt x="1092" y="50"/>
                  </a:lnTo>
                  <a:lnTo>
                    <a:pt x="0" y="1181"/>
                  </a:lnTo>
                  <a:lnTo>
                    <a:pt x="0" y="2565"/>
                  </a:lnTo>
                </a:path>
                <a:path w="2539" h="3175">
                  <a:moveTo>
                    <a:pt x="2476" y="0"/>
                  </a:moveTo>
                  <a:lnTo>
                    <a:pt x="2285" y="0"/>
                  </a:lnTo>
                </a:path>
              </a:pathLst>
            </a:custGeom>
            <a:ln w="3175">
              <a:solidFill>
                <a:srgbClr val="231F20"/>
              </a:solidFill>
            </a:ln>
          </p:spPr>
          <p:txBody>
            <a:bodyPr wrap="square" lIns="0" tIns="0" rIns="0" bIns="0" rtlCol="0"/>
            <a:lstStyle/>
            <a:p/>
          </p:txBody>
        </p:sp>
        <p:sp>
          <p:nvSpPr>
            <p:cNvPr id="8487" name="object 8487" descr=""/>
            <p:cNvSpPr/>
            <p:nvPr/>
          </p:nvSpPr>
          <p:spPr>
            <a:xfrm>
              <a:off x="5839409" y="2435047"/>
              <a:ext cx="1905" cy="45085"/>
            </a:xfrm>
            <a:custGeom>
              <a:avLst/>
              <a:gdLst/>
              <a:ahLst/>
              <a:cxnLst/>
              <a:rect l="l" t="t" r="r" b="b"/>
              <a:pathLst>
                <a:path w="1904" h="45085">
                  <a:moveTo>
                    <a:pt x="1625" y="44132"/>
                  </a:moveTo>
                  <a:lnTo>
                    <a:pt x="1397" y="43561"/>
                  </a:lnTo>
                  <a:lnTo>
                    <a:pt x="812" y="43319"/>
                  </a:lnTo>
                  <a:lnTo>
                    <a:pt x="241" y="43561"/>
                  </a:lnTo>
                  <a:lnTo>
                    <a:pt x="0" y="44132"/>
                  </a:lnTo>
                  <a:lnTo>
                    <a:pt x="241" y="44716"/>
                  </a:lnTo>
                  <a:lnTo>
                    <a:pt x="812" y="44945"/>
                  </a:lnTo>
                  <a:lnTo>
                    <a:pt x="1397" y="44716"/>
                  </a:lnTo>
                  <a:lnTo>
                    <a:pt x="1625" y="44132"/>
                  </a:lnTo>
                  <a:close/>
                </a:path>
                <a:path w="1904" h="45085">
                  <a:moveTo>
                    <a:pt x="1625" y="33566"/>
                  </a:moveTo>
                  <a:lnTo>
                    <a:pt x="1397" y="32994"/>
                  </a:lnTo>
                  <a:lnTo>
                    <a:pt x="812" y="32753"/>
                  </a:lnTo>
                  <a:lnTo>
                    <a:pt x="241" y="32994"/>
                  </a:lnTo>
                  <a:lnTo>
                    <a:pt x="0" y="33566"/>
                  </a:lnTo>
                  <a:lnTo>
                    <a:pt x="241" y="34150"/>
                  </a:lnTo>
                  <a:lnTo>
                    <a:pt x="812" y="34378"/>
                  </a:lnTo>
                  <a:lnTo>
                    <a:pt x="1397" y="34150"/>
                  </a:lnTo>
                  <a:lnTo>
                    <a:pt x="1625" y="33566"/>
                  </a:lnTo>
                  <a:close/>
                </a:path>
                <a:path w="1904" h="45085">
                  <a:moveTo>
                    <a:pt x="1625" y="27622"/>
                  </a:moveTo>
                  <a:lnTo>
                    <a:pt x="1397" y="27038"/>
                  </a:lnTo>
                  <a:lnTo>
                    <a:pt x="812" y="26809"/>
                  </a:lnTo>
                  <a:lnTo>
                    <a:pt x="241" y="27038"/>
                  </a:lnTo>
                  <a:lnTo>
                    <a:pt x="0" y="27622"/>
                  </a:lnTo>
                  <a:lnTo>
                    <a:pt x="241" y="28194"/>
                  </a:lnTo>
                  <a:lnTo>
                    <a:pt x="812" y="28435"/>
                  </a:lnTo>
                  <a:lnTo>
                    <a:pt x="1397" y="28194"/>
                  </a:lnTo>
                  <a:lnTo>
                    <a:pt x="1625" y="27622"/>
                  </a:lnTo>
                  <a:close/>
                </a:path>
                <a:path w="1904" h="45085">
                  <a:moveTo>
                    <a:pt x="1625" y="4064"/>
                  </a:moveTo>
                  <a:lnTo>
                    <a:pt x="1397" y="3492"/>
                  </a:lnTo>
                  <a:lnTo>
                    <a:pt x="812" y="3251"/>
                  </a:lnTo>
                  <a:lnTo>
                    <a:pt x="241" y="3492"/>
                  </a:lnTo>
                  <a:lnTo>
                    <a:pt x="0" y="4064"/>
                  </a:lnTo>
                  <a:lnTo>
                    <a:pt x="241" y="4635"/>
                  </a:lnTo>
                  <a:lnTo>
                    <a:pt x="812" y="4876"/>
                  </a:lnTo>
                  <a:lnTo>
                    <a:pt x="1397" y="4635"/>
                  </a:lnTo>
                  <a:lnTo>
                    <a:pt x="1625" y="4064"/>
                  </a:lnTo>
                  <a:close/>
                </a:path>
                <a:path w="1904" h="45085">
                  <a:moveTo>
                    <a:pt x="1625" y="812"/>
                  </a:moveTo>
                  <a:lnTo>
                    <a:pt x="1397" y="241"/>
                  </a:lnTo>
                  <a:lnTo>
                    <a:pt x="812" y="0"/>
                  </a:lnTo>
                  <a:lnTo>
                    <a:pt x="241" y="241"/>
                  </a:lnTo>
                  <a:lnTo>
                    <a:pt x="0" y="812"/>
                  </a:lnTo>
                  <a:lnTo>
                    <a:pt x="241" y="1397"/>
                  </a:lnTo>
                  <a:lnTo>
                    <a:pt x="812" y="1625"/>
                  </a:lnTo>
                  <a:lnTo>
                    <a:pt x="1397" y="1397"/>
                  </a:lnTo>
                  <a:lnTo>
                    <a:pt x="1625" y="812"/>
                  </a:lnTo>
                  <a:close/>
                </a:path>
              </a:pathLst>
            </a:custGeom>
            <a:solidFill>
              <a:srgbClr val="231F20"/>
            </a:solidFill>
          </p:spPr>
          <p:txBody>
            <a:bodyPr wrap="square" lIns="0" tIns="0" rIns="0" bIns="0" rtlCol="0"/>
            <a:lstStyle/>
            <a:p/>
          </p:txBody>
        </p:sp>
        <p:sp>
          <p:nvSpPr>
            <p:cNvPr id="8488" name="object 8488" descr=""/>
            <p:cNvSpPr/>
            <p:nvPr/>
          </p:nvSpPr>
          <p:spPr>
            <a:xfrm>
              <a:off x="5878300" y="2464926"/>
              <a:ext cx="2540" cy="635"/>
            </a:xfrm>
            <a:custGeom>
              <a:avLst/>
              <a:gdLst/>
              <a:ahLst/>
              <a:cxnLst/>
              <a:rect l="l" t="t" r="r" b="b"/>
              <a:pathLst>
                <a:path w="2539" h="635">
                  <a:moveTo>
                    <a:pt x="2451" y="609"/>
                  </a:moveTo>
                  <a:lnTo>
                    <a:pt x="1638" y="393"/>
                  </a:lnTo>
                  <a:lnTo>
                    <a:pt x="825" y="203"/>
                  </a:lnTo>
                  <a:lnTo>
                    <a:pt x="0" y="0"/>
                  </a:lnTo>
                </a:path>
              </a:pathLst>
            </a:custGeom>
            <a:ln w="3175">
              <a:solidFill>
                <a:srgbClr val="231F20"/>
              </a:solidFill>
            </a:ln>
          </p:spPr>
          <p:txBody>
            <a:bodyPr wrap="square" lIns="0" tIns="0" rIns="0" bIns="0" rtlCol="0"/>
            <a:lstStyle/>
            <a:p/>
          </p:txBody>
        </p:sp>
        <p:sp>
          <p:nvSpPr>
            <p:cNvPr id="8489" name="object 8489" descr=""/>
            <p:cNvSpPr/>
            <p:nvPr/>
          </p:nvSpPr>
          <p:spPr>
            <a:xfrm>
              <a:off x="5877605" y="2464675"/>
              <a:ext cx="1270" cy="635"/>
            </a:xfrm>
            <a:custGeom>
              <a:avLst/>
              <a:gdLst/>
              <a:ahLst/>
              <a:cxnLst/>
              <a:rect l="l" t="t" r="r" b="b"/>
              <a:pathLst>
                <a:path w="1270" h="635">
                  <a:moveTo>
                    <a:pt x="863" y="215"/>
                  </a:moveTo>
                  <a:lnTo>
                    <a:pt x="571" y="139"/>
                  </a:lnTo>
                  <a:lnTo>
                    <a:pt x="292" y="76"/>
                  </a:lnTo>
                  <a:lnTo>
                    <a:pt x="0" y="0"/>
                  </a:lnTo>
                </a:path>
              </a:pathLst>
            </a:custGeom>
            <a:ln w="3175">
              <a:solidFill>
                <a:srgbClr val="231F20"/>
              </a:solidFill>
            </a:ln>
          </p:spPr>
          <p:txBody>
            <a:bodyPr wrap="square" lIns="0" tIns="0" rIns="0" bIns="0" rtlCol="0"/>
            <a:lstStyle/>
            <a:p/>
          </p:txBody>
        </p:sp>
        <p:sp>
          <p:nvSpPr>
            <p:cNvPr id="8490" name="object 8490" descr=""/>
            <p:cNvSpPr/>
            <p:nvPr/>
          </p:nvSpPr>
          <p:spPr>
            <a:xfrm>
              <a:off x="5872623" y="2463614"/>
              <a:ext cx="5080" cy="1270"/>
            </a:xfrm>
            <a:custGeom>
              <a:avLst/>
              <a:gdLst/>
              <a:ahLst/>
              <a:cxnLst/>
              <a:rect l="l" t="t" r="r" b="b"/>
              <a:pathLst>
                <a:path w="5079" h="1269">
                  <a:moveTo>
                    <a:pt x="4940" y="1003"/>
                  </a:moveTo>
                  <a:lnTo>
                    <a:pt x="3302" y="634"/>
                  </a:lnTo>
                  <a:lnTo>
                    <a:pt x="1651" y="292"/>
                  </a:lnTo>
                  <a:lnTo>
                    <a:pt x="0" y="0"/>
                  </a:lnTo>
                </a:path>
              </a:pathLst>
            </a:custGeom>
            <a:ln w="3175">
              <a:solidFill>
                <a:srgbClr val="231F20"/>
              </a:solidFill>
            </a:ln>
          </p:spPr>
          <p:txBody>
            <a:bodyPr wrap="square" lIns="0" tIns="0" rIns="0" bIns="0" rtlCol="0"/>
            <a:lstStyle/>
            <a:p/>
          </p:txBody>
        </p:sp>
        <p:sp>
          <p:nvSpPr>
            <p:cNvPr id="8491" name="object 8491" descr=""/>
            <p:cNvSpPr/>
            <p:nvPr/>
          </p:nvSpPr>
          <p:spPr>
            <a:xfrm>
              <a:off x="5871305" y="2463398"/>
              <a:ext cx="1270" cy="635"/>
            </a:xfrm>
            <a:custGeom>
              <a:avLst/>
              <a:gdLst/>
              <a:ahLst/>
              <a:cxnLst/>
              <a:rect l="l" t="t" r="r" b="b"/>
              <a:pathLst>
                <a:path w="1270" h="635">
                  <a:moveTo>
                    <a:pt x="1155" y="203"/>
                  </a:moveTo>
                  <a:lnTo>
                    <a:pt x="774" y="126"/>
                  </a:lnTo>
                  <a:lnTo>
                    <a:pt x="381" y="63"/>
                  </a:lnTo>
                  <a:lnTo>
                    <a:pt x="0" y="0"/>
                  </a:lnTo>
                </a:path>
              </a:pathLst>
            </a:custGeom>
            <a:ln w="3175">
              <a:solidFill>
                <a:srgbClr val="231F20"/>
              </a:solidFill>
            </a:ln>
          </p:spPr>
          <p:txBody>
            <a:bodyPr wrap="square" lIns="0" tIns="0" rIns="0" bIns="0" rtlCol="0"/>
            <a:lstStyle/>
            <a:p/>
          </p:txBody>
        </p:sp>
        <p:sp>
          <p:nvSpPr>
            <p:cNvPr id="8492" name="object 8492" descr=""/>
            <p:cNvSpPr/>
            <p:nvPr/>
          </p:nvSpPr>
          <p:spPr>
            <a:xfrm>
              <a:off x="5896150" y="2517080"/>
              <a:ext cx="10160" cy="1270"/>
            </a:xfrm>
            <a:custGeom>
              <a:avLst/>
              <a:gdLst/>
              <a:ahLst/>
              <a:cxnLst/>
              <a:rect l="l" t="t" r="r" b="b"/>
              <a:pathLst>
                <a:path w="10160" h="1269">
                  <a:moveTo>
                    <a:pt x="9740" y="0"/>
                  </a:moveTo>
                  <a:lnTo>
                    <a:pt x="6476" y="0"/>
                  </a:lnTo>
                  <a:lnTo>
                    <a:pt x="3200" y="317"/>
                  </a:lnTo>
                  <a:lnTo>
                    <a:pt x="0" y="965"/>
                  </a:lnTo>
                </a:path>
              </a:pathLst>
            </a:custGeom>
            <a:ln w="3175">
              <a:solidFill>
                <a:srgbClr val="231F20"/>
              </a:solidFill>
            </a:ln>
          </p:spPr>
          <p:txBody>
            <a:bodyPr wrap="square" lIns="0" tIns="0" rIns="0" bIns="0" rtlCol="0"/>
            <a:lstStyle/>
            <a:p/>
          </p:txBody>
        </p:sp>
        <p:sp>
          <p:nvSpPr>
            <p:cNvPr id="8493" name="object 8493" descr=""/>
            <p:cNvSpPr/>
            <p:nvPr/>
          </p:nvSpPr>
          <p:spPr>
            <a:xfrm>
              <a:off x="5883405" y="2516807"/>
              <a:ext cx="635" cy="635"/>
            </a:xfrm>
            <a:custGeom>
              <a:avLst/>
              <a:gdLst/>
              <a:ahLst/>
              <a:cxnLst/>
              <a:rect l="l" t="t" r="r" b="b"/>
              <a:pathLst>
                <a:path w="635" h="635">
                  <a:moveTo>
                    <a:pt x="279" y="12"/>
                  </a:moveTo>
                  <a:lnTo>
                    <a:pt x="88" y="0"/>
                  </a:lnTo>
                </a:path>
              </a:pathLst>
            </a:custGeom>
            <a:ln w="3175">
              <a:solidFill>
                <a:srgbClr val="231F20"/>
              </a:solidFill>
            </a:ln>
          </p:spPr>
          <p:txBody>
            <a:bodyPr wrap="square" lIns="0" tIns="0" rIns="0" bIns="0" rtlCol="0"/>
            <a:lstStyle/>
            <a:p/>
          </p:txBody>
        </p:sp>
        <p:sp>
          <p:nvSpPr>
            <p:cNvPr id="8494" name="object 8494" descr=""/>
            <p:cNvSpPr/>
            <p:nvPr/>
          </p:nvSpPr>
          <p:spPr>
            <a:xfrm>
              <a:off x="5960449" y="2493392"/>
              <a:ext cx="10160" cy="5080"/>
            </a:xfrm>
            <a:custGeom>
              <a:avLst/>
              <a:gdLst/>
              <a:ahLst/>
              <a:cxnLst/>
              <a:rect l="l" t="t" r="r" b="b"/>
              <a:pathLst>
                <a:path w="10160" h="5080">
                  <a:moveTo>
                    <a:pt x="0" y="0"/>
                  </a:moveTo>
                  <a:lnTo>
                    <a:pt x="0" y="2768"/>
                  </a:lnTo>
                  <a:lnTo>
                    <a:pt x="2247" y="5016"/>
                  </a:lnTo>
                  <a:lnTo>
                    <a:pt x="5016" y="5016"/>
                  </a:lnTo>
                  <a:lnTo>
                    <a:pt x="7772" y="5016"/>
                  </a:lnTo>
                  <a:lnTo>
                    <a:pt x="10020" y="2768"/>
                  </a:lnTo>
                  <a:lnTo>
                    <a:pt x="10020" y="0"/>
                  </a:lnTo>
                </a:path>
              </a:pathLst>
            </a:custGeom>
            <a:ln w="3175">
              <a:solidFill>
                <a:srgbClr val="231F20"/>
              </a:solidFill>
            </a:ln>
          </p:spPr>
          <p:txBody>
            <a:bodyPr wrap="square" lIns="0" tIns="0" rIns="0" bIns="0" rtlCol="0"/>
            <a:lstStyle/>
            <a:p/>
          </p:txBody>
        </p:sp>
        <p:sp>
          <p:nvSpPr>
            <p:cNvPr id="8495" name="object 8495" descr=""/>
            <p:cNvSpPr/>
            <p:nvPr/>
          </p:nvSpPr>
          <p:spPr>
            <a:xfrm>
              <a:off x="5943888" y="2528290"/>
              <a:ext cx="635" cy="635"/>
            </a:xfrm>
            <a:custGeom>
              <a:avLst/>
              <a:gdLst/>
              <a:ahLst/>
              <a:cxnLst/>
              <a:rect l="l" t="t" r="r" b="b"/>
              <a:pathLst>
                <a:path w="635" h="635">
                  <a:moveTo>
                    <a:pt x="165" y="50"/>
                  </a:moveTo>
                  <a:lnTo>
                    <a:pt x="0" y="0"/>
                  </a:lnTo>
                </a:path>
              </a:pathLst>
            </a:custGeom>
            <a:ln w="3175">
              <a:solidFill>
                <a:srgbClr val="231F20"/>
              </a:solidFill>
            </a:ln>
          </p:spPr>
          <p:txBody>
            <a:bodyPr wrap="square" lIns="0" tIns="0" rIns="0" bIns="0" rtlCol="0"/>
            <a:lstStyle/>
            <a:p/>
          </p:txBody>
        </p:sp>
        <p:sp>
          <p:nvSpPr>
            <p:cNvPr id="8496" name="object 8496" descr=""/>
            <p:cNvSpPr/>
            <p:nvPr/>
          </p:nvSpPr>
          <p:spPr>
            <a:xfrm>
              <a:off x="5939334" y="2528329"/>
              <a:ext cx="635" cy="0"/>
            </a:xfrm>
            <a:custGeom>
              <a:avLst/>
              <a:gdLst/>
              <a:ahLst/>
              <a:cxnLst/>
              <a:rect l="l" t="t" r="r" b="b"/>
              <a:pathLst>
                <a:path w="635" h="0">
                  <a:moveTo>
                    <a:pt x="0" y="0"/>
                  </a:moveTo>
                  <a:lnTo>
                    <a:pt x="12" y="0"/>
                  </a:lnTo>
                </a:path>
              </a:pathLst>
            </a:custGeom>
            <a:ln w="3175">
              <a:solidFill>
                <a:srgbClr val="231F20"/>
              </a:solidFill>
            </a:ln>
          </p:spPr>
          <p:txBody>
            <a:bodyPr wrap="square" lIns="0" tIns="0" rIns="0" bIns="0" rtlCol="0"/>
            <a:lstStyle/>
            <a:p/>
          </p:txBody>
        </p:sp>
        <p:sp>
          <p:nvSpPr>
            <p:cNvPr id="8497" name="object 8497" descr=""/>
            <p:cNvSpPr/>
            <p:nvPr/>
          </p:nvSpPr>
          <p:spPr>
            <a:xfrm>
              <a:off x="5909985" y="2517075"/>
              <a:ext cx="3810" cy="3810"/>
            </a:xfrm>
            <a:custGeom>
              <a:avLst/>
              <a:gdLst/>
              <a:ahLst/>
              <a:cxnLst/>
              <a:rect l="l" t="t" r="r" b="b"/>
              <a:pathLst>
                <a:path w="3810" h="3810">
                  <a:moveTo>
                    <a:pt x="3352" y="3390"/>
                  </a:moveTo>
                  <a:lnTo>
                    <a:pt x="3352" y="1536"/>
                  </a:lnTo>
                  <a:lnTo>
                    <a:pt x="1854" y="25"/>
                  </a:lnTo>
                  <a:lnTo>
                    <a:pt x="0" y="0"/>
                  </a:lnTo>
                </a:path>
              </a:pathLst>
            </a:custGeom>
            <a:ln w="3175">
              <a:solidFill>
                <a:srgbClr val="231F20"/>
              </a:solidFill>
            </a:ln>
          </p:spPr>
          <p:txBody>
            <a:bodyPr wrap="square" lIns="0" tIns="0" rIns="0" bIns="0" rtlCol="0"/>
            <a:lstStyle/>
            <a:p/>
          </p:txBody>
        </p:sp>
        <p:sp>
          <p:nvSpPr>
            <p:cNvPr id="8498" name="object 8498" descr=""/>
            <p:cNvSpPr/>
            <p:nvPr/>
          </p:nvSpPr>
          <p:spPr>
            <a:xfrm>
              <a:off x="5944027" y="2528713"/>
              <a:ext cx="635" cy="0"/>
            </a:xfrm>
            <a:custGeom>
              <a:avLst/>
              <a:gdLst/>
              <a:ahLst/>
              <a:cxnLst/>
              <a:rect l="l" t="t" r="r" b="b"/>
              <a:pathLst>
                <a:path w="635" h="0">
                  <a:moveTo>
                    <a:pt x="0" y="0"/>
                  </a:moveTo>
                  <a:lnTo>
                    <a:pt x="50" y="0"/>
                  </a:lnTo>
                </a:path>
              </a:pathLst>
            </a:custGeom>
            <a:ln w="3175">
              <a:solidFill>
                <a:srgbClr val="231F20"/>
              </a:solidFill>
            </a:ln>
          </p:spPr>
          <p:txBody>
            <a:bodyPr wrap="square" lIns="0" tIns="0" rIns="0" bIns="0" rtlCol="0"/>
            <a:lstStyle/>
            <a:p/>
          </p:txBody>
        </p:sp>
        <p:sp>
          <p:nvSpPr>
            <p:cNvPr id="8499" name="object 8499" descr=""/>
            <p:cNvSpPr/>
            <p:nvPr/>
          </p:nvSpPr>
          <p:spPr>
            <a:xfrm>
              <a:off x="5939508" y="2528081"/>
              <a:ext cx="635" cy="0"/>
            </a:xfrm>
            <a:custGeom>
              <a:avLst/>
              <a:gdLst/>
              <a:ahLst/>
              <a:cxnLst/>
              <a:rect l="l" t="t" r="r" b="b"/>
              <a:pathLst>
                <a:path w="635" h="0">
                  <a:moveTo>
                    <a:pt x="0" y="0"/>
                  </a:moveTo>
                  <a:lnTo>
                    <a:pt x="38" y="0"/>
                  </a:lnTo>
                </a:path>
              </a:pathLst>
            </a:custGeom>
            <a:ln w="3175">
              <a:solidFill>
                <a:srgbClr val="231F20"/>
              </a:solidFill>
            </a:ln>
          </p:spPr>
          <p:txBody>
            <a:bodyPr wrap="square" lIns="0" tIns="0" rIns="0" bIns="0" rtlCol="0"/>
            <a:lstStyle/>
            <a:p/>
          </p:txBody>
        </p:sp>
        <p:sp>
          <p:nvSpPr>
            <p:cNvPr id="8500" name="object 8500" descr=""/>
            <p:cNvSpPr/>
            <p:nvPr/>
          </p:nvSpPr>
          <p:spPr>
            <a:xfrm>
              <a:off x="5913338" y="2520466"/>
              <a:ext cx="3175" cy="3175"/>
            </a:xfrm>
            <a:custGeom>
              <a:avLst/>
              <a:gdLst/>
              <a:ahLst/>
              <a:cxnLst/>
              <a:rect l="l" t="t" r="r" b="b"/>
              <a:pathLst>
                <a:path w="3175" h="3175">
                  <a:moveTo>
                    <a:pt x="0" y="0"/>
                  </a:moveTo>
                  <a:lnTo>
                    <a:pt x="0" y="1422"/>
                  </a:lnTo>
                  <a:lnTo>
                    <a:pt x="1155" y="2565"/>
                  </a:lnTo>
                  <a:lnTo>
                    <a:pt x="2578" y="2565"/>
                  </a:lnTo>
                </a:path>
              </a:pathLst>
            </a:custGeom>
            <a:ln w="3175">
              <a:solidFill>
                <a:srgbClr val="231F20"/>
              </a:solidFill>
            </a:ln>
          </p:spPr>
          <p:txBody>
            <a:bodyPr wrap="square" lIns="0" tIns="0" rIns="0" bIns="0" rtlCol="0"/>
            <a:lstStyle/>
            <a:p/>
          </p:txBody>
        </p:sp>
        <p:sp>
          <p:nvSpPr>
            <p:cNvPr id="8501" name="object 8501" descr=""/>
            <p:cNvSpPr/>
            <p:nvPr/>
          </p:nvSpPr>
          <p:spPr>
            <a:xfrm>
              <a:off x="5963429" y="2491360"/>
              <a:ext cx="4445" cy="4445"/>
            </a:xfrm>
            <a:custGeom>
              <a:avLst/>
              <a:gdLst/>
              <a:ahLst/>
              <a:cxnLst/>
              <a:rect l="l" t="t" r="r" b="b"/>
              <a:pathLst>
                <a:path w="4445" h="4444">
                  <a:moveTo>
                    <a:pt x="4063" y="2031"/>
                  </a:moveTo>
                  <a:lnTo>
                    <a:pt x="4063" y="914"/>
                  </a:lnTo>
                  <a:lnTo>
                    <a:pt x="3149" y="0"/>
                  </a:lnTo>
                  <a:lnTo>
                    <a:pt x="2031" y="0"/>
                  </a:lnTo>
                  <a:lnTo>
                    <a:pt x="901" y="0"/>
                  </a:lnTo>
                  <a:lnTo>
                    <a:pt x="0" y="914"/>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502" name="object 8502" descr=""/>
            <p:cNvSpPr/>
            <p:nvPr/>
          </p:nvSpPr>
          <p:spPr>
            <a:xfrm>
              <a:off x="5963702" y="2491627"/>
              <a:ext cx="3810" cy="3810"/>
            </a:xfrm>
            <a:custGeom>
              <a:avLst/>
              <a:gdLst/>
              <a:ahLst/>
              <a:cxnLst/>
              <a:rect l="l" t="t" r="r" b="b"/>
              <a:pathLst>
                <a:path w="3810" h="3810">
                  <a:moveTo>
                    <a:pt x="3517" y="1765"/>
                  </a:moveTo>
                  <a:lnTo>
                    <a:pt x="3517" y="800"/>
                  </a:lnTo>
                  <a:lnTo>
                    <a:pt x="2730" y="0"/>
                  </a:lnTo>
                  <a:lnTo>
                    <a:pt x="1752" y="0"/>
                  </a:lnTo>
                  <a:lnTo>
                    <a:pt x="787" y="0"/>
                  </a:lnTo>
                  <a:lnTo>
                    <a:pt x="0" y="800"/>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503" name="object 8503" descr=""/>
            <p:cNvSpPr/>
            <p:nvPr/>
          </p:nvSpPr>
          <p:spPr>
            <a:xfrm>
              <a:off x="5944034" y="2528701"/>
              <a:ext cx="635" cy="0"/>
            </a:xfrm>
            <a:custGeom>
              <a:avLst/>
              <a:gdLst/>
              <a:ahLst/>
              <a:cxnLst/>
              <a:rect l="l" t="t" r="r" b="b"/>
              <a:pathLst>
                <a:path w="635" h="0">
                  <a:moveTo>
                    <a:pt x="0" y="0"/>
                  </a:moveTo>
                  <a:lnTo>
                    <a:pt x="25" y="0"/>
                  </a:lnTo>
                </a:path>
              </a:pathLst>
            </a:custGeom>
            <a:ln w="3175">
              <a:solidFill>
                <a:srgbClr val="231F20"/>
              </a:solidFill>
            </a:ln>
          </p:spPr>
          <p:txBody>
            <a:bodyPr wrap="square" lIns="0" tIns="0" rIns="0" bIns="0" rtlCol="0"/>
            <a:lstStyle/>
            <a:p/>
          </p:txBody>
        </p:sp>
        <p:sp>
          <p:nvSpPr>
            <p:cNvPr id="8504" name="object 8504" descr=""/>
            <p:cNvSpPr/>
            <p:nvPr/>
          </p:nvSpPr>
          <p:spPr>
            <a:xfrm>
              <a:off x="5944282" y="2528688"/>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505" name="object 8505" descr=""/>
            <p:cNvSpPr/>
            <p:nvPr/>
          </p:nvSpPr>
          <p:spPr>
            <a:xfrm>
              <a:off x="5939333" y="2528188"/>
              <a:ext cx="5715" cy="1905"/>
            </a:xfrm>
            <a:custGeom>
              <a:avLst/>
              <a:gdLst/>
              <a:ahLst/>
              <a:cxnLst/>
              <a:rect l="l" t="t" r="r" b="b"/>
              <a:pathLst>
                <a:path w="5714" h="1905">
                  <a:moveTo>
                    <a:pt x="1625" y="812"/>
                  </a:moveTo>
                  <a:lnTo>
                    <a:pt x="1384" y="241"/>
                  </a:lnTo>
                  <a:lnTo>
                    <a:pt x="812" y="0"/>
                  </a:lnTo>
                  <a:lnTo>
                    <a:pt x="228" y="241"/>
                  </a:lnTo>
                  <a:lnTo>
                    <a:pt x="0" y="812"/>
                  </a:lnTo>
                  <a:lnTo>
                    <a:pt x="228" y="1397"/>
                  </a:lnTo>
                  <a:lnTo>
                    <a:pt x="812" y="1625"/>
                  </a:lnTo>
                  <a:lnTo>
                    <a:pt x="1384" y="1397"/>
                  </a:lnTo>
                  <a:lnTo>
                    <a:pt x="1625" y="812"/>
                  </a:lnTo>
                  <a:close/>
                </a:path>
                <a:path w="5714" h="1905">
                  <a:moveTo>
                    <a:pt x="5410" y="812"/>
                  </a:moveTo>
                  <a:lnTo>
                    <a:pt x="5168" y="241"/>
                  </a:lnTo>
                  <a:lnTo>
                    <a:pt x="4597" y="0"/>
                  </a:lnTo>
                  <a:lnTo>
                    <a:pt x="4025" y="241"/>
                  </a:lnTo>
                  <a:lnTo>
                    <a:pt x="3784" y="812"/>
                  </a:lnTo>
                  <a:lnTo>
                    <a:pt x="4025" y="1397"/>
                  </a:lnTo>
                  <a:lnTo>
                    <a:pt x="4597" y="1625"/>
                  </a:lnTo>
                  <a:lnTo>
                    <a:pt x="5168" y="1397"/>
                  </a:lnTo>
                  <a:lnTo>
                    <a:pt x="5410" y="812"/>
                  </a:lnTo>
                  <a:close/>
                </a:path>
              </a:pathLst>
            </a:custGeom>
            <a:solidFill>
              <a:srgbClr val="231F20"/>
            </a:solidFill>
          </p:spPr>
          <p:txBody>
            <a:bodyPr wrap="square" lIns="0" tIns="0" rIns="0" bIns="0" rtlCol="0"/>
            <a:lstStyle/>
            <a:p/>
          </p:txBody>
        </p:sp>
        <p:sp>
          <p:nvSpPr>
            <p:cNvPr id="8506" name="object 8506" descr=""/>
            <p:cNvSpPr/>
            <p:nvPr/>
          </p:nvSpPr>
          <p:spPr>
            <a:xfrm>
              <a:off x="5878705" y="2498837"/>
              <a:ext cx="2540" cy="635"/>
            </a:xfrm>
            <a:custGeom>
              <a:avLst/>
              <a:gdLst/>
              <a:ahLst/>
              <a:cxnLst/>
              <a:rect l="l" t="t" r="r" b="b"/>
              <a:pathLst>
                <a:path w="2539" h="635">
                  <a:moveTo>
                    <a:pt x="0" y="520"/>
                  </a:moveTo>
                  <a:lnTo>
                    <a:pt x="711" y="355"/>
                  </a:lnTo>
                  <a:lnTo>
                    <a:pt x="1422" y="177"/>
                  </a:lnTo>
                  <a:lnTo>
                    <a:pt x="2120" y="0"/>
                  </a:lnTo>
                </a:path>
              </a:pathLst>
            </a:custGeom>
            <a:ln w="3175">
              <a:solidFill>
                <a:srgbClr val="231F20"/>
              </a:solidFill>
            </a:ln>
          </p:spPr>
          <p:txBody>
            <a:bodyPr wrap="square" lIns="0" tIns="0" rIns="0" bIns="0" rtlCol="0"/>
            <a:lstStyle/>
            <a:p/>
          </p:txBody>
        </p:sp>
        <p:sp>
          <p:nvSpPr>
            <p:cNvPr id="8507" name="object 8507" descr=""/>
            <p:cNvSpPr/>
            <p:nvPr/>
          </p:nvSpPr>
          <p:spPr>
            <a:xfrm>
              <a:off x="5877632" y="2499388"/>
              <a:ext cx="1270" cy="635"/>
            </a:xfrm>
            <a:custGeom>
              <a:avLst/>
              <a:gdLst/>
              <a:ahLst/>
              <a:cxnLst/>
              <a:rect l="l" t="t" r="r" b="b"/>
              <a:pathLst>
                <a:path w="1270" h="635">
                  <a:moveTo>
                    <a:pt x="0" y="266"/>
                  </a:moveTo>
                  <a:lnTo>
                    <a:pt x="381" y="177"/>
                  </a:lnTo>
                  <a:lnTo>
                    <a:pt x="774" y="76"/>
                  </a:lnTo>
                  <a:lnTo>
                    <a:pt x="1155" y="0"/>
                  </a:lnTo>
                </a:path>
              </a:pathLst>
            </a:custGeom>
            <a:ln w="3175">
              <a:solidFill>
                <a:srgbClr val="231F20"/>
              </a:solidFill>
            </a:ln>
          </p:spPr>
          <p:txBody>
            <a:bodyPr wrap="square" lIns="0" tIns="0" rIns="0" bIns="0" rtlCol="0"/>
            <a:lstStyle/>
            <a:p/>
          </p:txBody>
        </p:sp>
        <p:sp>
          <p:nvSpPr>
            <p:cNvPr id="8508" name="object 8508" descr=""/>
            <p:cNvSpPr/>
            <p:nvPr/>
          </p:nvSpPr>
          <p:spPr>
            <a:xfrm>
              <a:off x="5872497" y="2499432"/>
              <a:ext cx="5080" cy="1270"/>
            </a:xfrm>
            <a:custGeom>
              <a:avLst/>
              <a:gdLst/>
              <a:ahLst/>
              <a:cxnLst/>
              <a:rect l="l" t="t" r="r" b="b"/>
              <a:pathLst>
                <a:path w="5079" h="1269">
                  <a:moveTo>
                    <a:pt x="0" y="1003"/>
                  </a:moveTo>
                  <a:lnTo>
                    <a:pt x="1651" y="711"/>
                  </a:lnTo>
                  <a:lnTo>
                    <a:pt x="3302" y="368"/>
                  </a:lnTo>
                  <a:lnTo>
                    <a:pt x="4940" y="0"/>
                  </a:lnTo>
                </a:path>
              </a:pathLst>
            </a:custGeom>
            <a:ln w="3175">
              <a:solidFill>
                <a:srgbClr val="231F20"/>
              </a:solidFill>
            </a:ln>
          </p:spPr>
          <p:txBody>
            <a:bodyPr wrap="square" lIns="0" tIns="0" rIns="0" bIns="0" rtlCol="0"/>
            <a:lstStyle/>
            <a:p/>
          </p:txBody>
        </p:sp>
        <p:sp>
          <p:nvSpPr>
            <p:cNvPr id="8509" name="object 8509" descr=""/>
            <p:cNvSpPr/>
            <p:nvPr/>
          </p:nvSpPr>
          <p:spPr>
            <a:xfrm>
              <a:off x="5871766" y="2500717"/>
              <a:ext cx="1270" cy="635"/>
            </a:xfrm>
            <a:custGeom>
              <a:avLst/>
              <a:gdLst/>
              <a:ahLst/>
              <a:cxnLst/>
              <a:rect l="l" t="t" r="r" b="b"/>
              <a:pathLst>
                <a:path w="1270" h="635">
                  <a:moveTo>
                    <a:pt x="0" y="152"/>
                  </a:moveTo>
                  <a:lnTo>
                    <a:pt x="292" y="101"/>
                  </a:lnTo>
                  <a:lnTo>
                    <a:pt x="584" y="50"/>
                  </a:lnTo>
                  <a:lnTo>
                    <a:pt x="889" y="0"/>
                  </a:lnTo>
                </a:path>
              </a:pathLst>
            </a:custGeom>
            <a:ln w="3175">
              <a:solidFill>
                <a:srgbClr val="231F20"/>
              </a:solidFill>
            </a:ln>
          </p:spPr>
          <p:txBody>
            <a:bodyPr wrap="square" lIns="0" tIns="0" rIns="0" bIns="0" rtlCol="0"/>
            <a:lstStyle/>
            <a:p/>
          </p:txBody>
        </p:sp>
        <p:sp>
          <p:nvSpPr>
            <p:cNvPr id="8510" name="object 8510" descr=""/>
            <p:cNvSpPr/>
            <p:nvPr/>
          </p:nvSpPr>
          <p:spPr>
            <a:xfrm>
              <a:off x="5894735" y="2414058"/>
              <a:ext cx="19050" cy="30480"/>
            </a:xfrm>
            <a:custGeom>
              <a:avLst/>
              <a:gdLst/>
              <a:ahLst/>
              <a:cxnLst/>
              <a:rect l="l" t="t" r="r" b="b"/>
              <a:pathLst>
                <a:path w="19050" h="30480">
                  <a:moveTo>
                    <a:pt x="0" y="29972"/>
                  </a:moveTo>
                  <a:lnTo>
                    <a:pt x="7713" y="24697"/>
                  </a:lnTo>
                  <a:lnTo>
                    <a:pt x="13574" y="17638"/>
                  </a:lnTo>
                  <a:lnTo>
                    <a:pt x="17300" y="9253"/>
                  </a:lnTo>
                  <a:lnTo>
                    <a:pt x="18605" y="0"/>
                  </a:lnTo>
                </a:path>
              </a:pathLst>
            </a:custGeom>
            <a:ln w="3175">
              <a:solidFill>
                <a:srgbClr val="231F20"/>
              </a:solidFill>
            </a:ln>
          </p:spPr>
          <p:txBody>
            <a:bodyPr wrap="square" lIns="0" tIns="0" rIns="0" bIns="0" rtlCol="0"/>
            <a:lstStyle/>
            <a:p/>
          </p:txBody>
        </p:sp>
        <p:sp>
          <p:nvSpPr>
            <p:cNvPr id="8511" name="object 8511" descr=""/>
            <p:cNvSpPr/>
            <p:nvPr/>
          </p:nvSpPr>
          <p:spPr>
            <a:xfrm>
              <a:off x="5960450" y="2465902"/>
              <a:ext cx="10160" cy="5080"/>
            </a:xfrm>
            <a:custGeom>
              <a:avLst/>
              <a:gdLst/>
              <a:ahLst/>
              <a:cxnLst/>
              <a:rect l="l" t="t" r="r" b="b"/>
              <a:pathLst>
                <a:path w="10160" h="5080">
                  <a:moveTo>
                    <a:pt x="10020" y="5016"/>
                  </a:moveTo>
                  <a:lnTo>
                    <a:pt x="10020" y="2247"/>
                  </a:lnTo>
                  <a:lnTo>
                    <a:pt x="7772" y="0"/>
                  </a:lnTo>
                  <a:lnTo>
                    <a:pt x="5003" y="0"/>
                  </a:lnTo>
                  <a:lnTo>
                    <a:pt x="2247" y="0"/>
                  </a:lnTo>
                  <a:lnTo>
                    <a:pt x="0" y="2247"/>
                  </a:lnTo>
                  <a:lnTo>
                    <a:pt x="0" y="5016"/>
                  </a:lnTo>
                </a:path>
              </a:pathLst>
            </a:custGeom>
            <a:ln w="3175">
              <a:solidFill>
                <a:srgbClr val="231F20"/>
              </a:solidFill>
            </a:ln>
          </p:spPr>
          <p:txBody>
            <a:bodyPr wrap="square" lIns="0" tIns="0" rIns="0" bIns="0" rtlCol="0"/>
            <a:lstStyle/>
            <a:p/>
          </p:txBody>
        </p:sp>
        <p:sp>
          <p:nvSpPr>
            <p:cNvPr id="8512" name="object 8512" descr=""/>
            <p:cNvSpPr/>
            <p:nvPr/>
          </p:nvSpPr>
          <p:spPr>
            <a:xfrm>
              <a:off x="5963429" y="2468886"/>
              <a:ext cx="4445" cy="4445"/>
            </a:xfrm>
            <a:custGeom>
              <a:avLst/>
              <a:gdLst/>
              <a:ahLst/>
              <a:cxnLst/>
              <a:rect l="l" t="t" r="r" b="b"/>
              <a:pathLst>
                <a:path w="4445" h="4444">
                  <a:moveTo>
                    <a:pt x="4063" y="2031"/>
                  </a:moveTo>
                  <a:lnTo>
                    <a:pt x="4063" y="901"/>
                  </a:lnTo>
                  <a:lnTo>
                    <a:pt x="3149" y="0"/>
                  </a:lnTo>
                  <a:lnTo>
                    <a:pt x="2031" y="0"/>
                  </a:lnTo>
                  <a:lnTo>
                    <a:pt x="901" y="0"/>
                  </a:lnTo>
                  <a:lnTo>
                    <a:pt x="0" y="901"/>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513" name="object 8513" descr=""/>
            <p:cNvSpPr/>
            <p:nvPr/>
          </p:nvSpPr>
          <p:spPr>
            <a:xfrm>
              <a:off x="5963429" y="2480259"/>
              <a:ext cx="4445" cy="4445"/>
            </a:xfrm>
            <a:custGeom>
              <a:avLst/>
              <a:gdLst/>
              <a:ahLst/>
              <a:cxnLst/>
              <a:rect l="l" t="t" r="r" b="b"/>
              <a:pathLst>
                <a:path w="4445" h="4444">
                  <a:moveTo>
                    <a:pt x="4063" y="2031"/>
                  </a:moveTo>
                  <a:lnTo>
                    <a:pt x="4063" y="901"/>
                  </a:lnTo>
                  <a:lnTo>
                    <a:pt x="3149" y="0"/>
                  </a:lnTo>
                  <a:lnTo>
                    <a:pt x="2031" y="0"/>
                  </a:lnTo>
                  <a:lnTo>
                    <a:pt x="901" y="0"/>
                  </a:lnTo>
                  <a:lnTo>
                    <a:pt x="0" y="901"/>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514" name="object 8514" descr=""/>
            <p:cNvSpPr/>
            <p:nvPr/>
          </p:nvSpPr>
          <p:spPr>
            <a:xfrm>
              <a:off x="5963702" y="2469153"/>
              <a:ext cx="3810" cy="3810"/>
            </a:xfrm>
            <a:custGeom>
              <a:avLst/>
              <a:gdLst/>
              <a:ahLst/>
              <a:cxnLst/>
              <a:rect l="l" t="t" r="r" b="b"/>
              <a:pathLst>
                <a:path w="3810" h="3810">
                  <a:moveTo>
                    <a:pt x="3517" y="1765"/>
                  </a:moveTo>
                  <a:lnTo>
                    <a:pt x="3517" y="800"/>
                  </a:lnTo>
                  <a:lnTo>
                    <a:pt x="2730" y="0"/>
                  </a:lnTo>
                  <a:lnTo>
                    <a:pt x="1752" y="0"/>
                  </a:lnTo>
                  <a:lnTo>
                    <a:pt x="787" y="0"/>
                  </a:lnTo>
                  <a:lnTo>
                    <a:pt x="0" y="800"/>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515" name="object 8515" descr=""/>
            <p:cNvSpPr/>
            <p:nvPr/>
          </p:nvSpPr>
          <p:spPr>
            <a:xfrm>
              <a:off x="5963702" y="2480526"/>
              <a:ext cx="3810" cy="3810"/>
            </a:xfrm>
            <a:custGeom>
              <a:avLst/>
              <a:gdLst/>
              <a:ahLst/>
              <a:cxnLst/>
              <a:rect l="l" t="t" r="r" b="b"/>
              <a:pathLst>
                <a:path w="3810" h="3810">
                  <a:moveTo>
                    <a:pt x="3517" y="1765"/>
                  </a:moveTo>
                  <a:lnTo>
                    <a:pt x="3517" y="787"/>
                  </a:lnTo>
                  <a:lnTo>
                    <a:pt x="2730" y="0"/>
                  </a:lnTo>
                  <a:lnTo>
                    <a:pt x="1752" y="0"/>
                  </a:lnTo>
                  <a:lnTo>
                    <a:pt x="787" y="0"/>
                  </a:lnTo>
                  <a:lnTo>
                    <a:pt x="0" y="787"/>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516" name="object 8516" descr=""/>
            <p:cNvSpPr/>
            <p:nvPr/>
          </p:nvSpPr>
          <p:spPr>
            <a:xfrm>
              <a:off x="5913337" y="2408820"/>
              <a:ext cx="1270" cy="1905"/>
            </a:xfrm>
            <a:custGeom>
              <a:avLst/>
              <a:gdLst/>
              <a:ahLst/>
              <a:cxnLst/>
              <a:rect l="l" t="t" r="r" b="b"/>
              <a:pathLst>
                <a:path w="1270" h="1905">
                  <a:moveTo>
                    <a:pt x="1130" y="0"/>
                  </a:moveTo>
                  <a:lnTo>
                    <a:pt x="469" y="177"/>
                  </a:lnTo>
                  <a:lnTo>
                    <a:pt x="0" y="774"/>
                  </a:lnTo>
                  <a:lnTo>
                    <a:pt x="0" y="1447"/>
                  </a:lnTo>
                </a:path>
              </a:pathLst>
            </a:custGeom>
            <a:ln w="3175">
              <a:solidFill>
                <a:srgbClr val="231F20"/>
              </a:solidFill>
            </a:ln>
          </p:spPr>
          <p:txBody>
            <a:bodyPr wrap="square" lIns="0" tIns="0" rIns="0" bIns="0" rtlCol="0"/>
            <a:lstStyle/>
            <a:p/>
          </p:txBody>
        </p:sp>
        <p:sp>
          <p:nvSpPr>
            <p:cNvPr id="8517" name="object 8517" descr=""/>
            <p:cNvSpPr/>
            <p:nvPr/>
          </p:nvSpPr>
          <p:spPr>
            <a:xfrm>
              <a:off x="5915502" y="24074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18" name="object 8518" descr=""/>
            <p:cNvSpPr/>
            <p:nvPr/>
          </p:nvSpPr>
          <p:spPr>
            <a:xfrm>
              <a:off x="6011912" y="2528937"/>
              <a:ext cx="635" cy="635"/>
            </a:xfrm>
            <a:custGeom>
              <a:avLst/>
              <a:gdLst/>
              <a:ahLst/>
              <a:cxnLst/>
              <a:rect l="l" t="t" r="r" b="b"/>
              <a:pathLst>
                <a:path w="635" h="635">
                  <a:moveTo>
                    <a:pt x="0" y="0"/>
                  </a:moveTo>
                </a:path>
              </a:pathLst>
            </a:custGeom>
            <a:ln w="3175">
              <a:solidFill>
                <a:srgbClr val="231F20"/>
              </a:solidFill>
            </a:ln>
          </p:spPr>
          <p:txBody>
            <a:bodyPr wrap="square" lIns="0" tIns="0" rIns="0" bIns="0" rtlCol="0"/>
            <a:lstStyle/>
            <a:p/>
          </p:txBody>
        </p:sp>
        <p:sp>
          <p:nvSpPr>
            <p:cNvPr id="8519" name="object 8519" descr=""/>
            <p:cNvSpPr/>
            <p:nvPr/>
          </p:nvSpPr>
          <p:spPr>
            <a:xfrm>
              <a:off x="6035179" y="2493392"/>
              <a:ext cx="10160" cy="5080"/>
            </a:xfrm>
            <a:custGeom>
              <a:avLst/>
              <a:gdLst/>
              <a:ahLst/>
              <a:cxnLst/>
              <a:rect l="l" t="t" r="r" b="b"/>
              <a:pathLst>
                <a:path w="10160" h="5080">
                  <a:moveTo>
                    <a:pt x="0" y="0"/>
                  </a:moveTo>
                  <a:lnTo>
                    <a:pt x="0" y="2768"/>
                  </a:lnTo>
                  <a:lnTo>
                    <a:pt x="2247" y="5016"/>
                  </a:lnTo>
                  <a:lnTo>
                    <a:pt x="5016" y="5016"/>
                  </a:lnTo>
                  <a:lnTo>
                    <a:pt x="7772" y="5016"/>
                  </a:lnTo>
                  <a:lnTo>
                    <a:pt x="10020" y="2768"/>
                  </a:lnTo>
                  <a:lnTo>
                    <a:pt x="10020" y="0"/>
                  </a:lnTo>
                </a:path>
              </a:pathLst>
            </a:custGeom>
            <a:ln w="3175">
              <a:solidFill>
                <a:srgbClr val="231F20"/>
              </a:solidFill>
            </a:ln>
          </p:spPr>
          <p:txBody>
            <a:bodyPr wrap="square" lIns="0" tIns="0" rIns="0" bIns="0" rtlCol="0"/>
            <a:lstStyle/>
            <a:p/>
          </p:txBody>
        </p:sp>
        <p:sp>
          <p:nvSpPr>
            <p:cNvPr id="8520" name="object 8520" descr=""/>
            <p:cNvSpPr/>
            <p:nvPr/>
          </p:nvSpPr>
          <p:spPr>
            <a:xfrm>
              <a:off x="6035179" y="2465902"/>
              <a:ext cx="10160" cy="5080"/>
            </a:xfrm>
            <a:custGeom>
              <a:avLst/>
              <a:gdLst/>
              <a:ahLst/>
              <a:cxnLst/>
              <a:rect l="l" t="t" r="r" b="b"/>
              <a:pathLst>
                <a:path w="10160" h="5080">
                  <a:moveTo>
                    <a:pt x="10020" y="5016"/>
                  </a:moveTo>
                  <a:lnTo>
                    <a:pt x="10020" y="2247"/>
                  </a:lnTo>
                  <a:lnTo>
                    <a:pt x="7772" y="0"/>
                  </a:lnTo>
                  <a:lnTo>
                    <a:pt x="5003" y="0"/>
                  </a:lnTo>
                  <a:lnTo>
                    <a:pt x="2247" y="0"/>
                  </a:lnTo>
                  <a:lnTo>
                    <a:pt x="0" y="2247"/>
                  </a:lnTo>
                  <a:lnTo>
                    <a:pt x="0" y="5016"/>
                  </a:lnTo>
                </a:path>
              </a:pathLst>
            </a:custGeom>
            <a:ln w="3175">
              <a:solidFill>
                <a:srgbClr val="231F20"/>
              </a:solidFill>
            </a:ln>
          </p:spPr>
          <p:txBody>
            <a:bodyPr wrap="square" lIns="0" tIns="0" rIns="0" bIns="0" rtlCol="0"/>
            <a:lstStyle/>
            <a:p/>
          </p:txBody>
        </p:sp>
        <p:sp>
          <p:nvSpPr>
            <p:cNvPr id="8521" name="object 8521" descr=""/>
            <p:cNvSpPr/>
            <p:nvPr/>
          </p:nvSpPr>
          <p:spPr>
            <a:xfrm>
              <a:off x="6095347" y="2528588"/>
              <a:ext cx="635" cy="635"/>
            </a:xfrm>
            <a:custGeom>
              <a:avLst/>
              <a:gdLst/>
              <a:ahLst/>
              <a:cxnLst/>
              <a:rect l="l" t="t" r="r" b="b"/>
              <a:pathLst>
                <a:path w="635" h="635">
                  <a:moveTo>
                    <a:pt x="114" y="50"/>
                  </a:moveTo>
                </a:path>
              </a:pathLst>
            </a:custGeom>
            <a:ln w="3175">
              <a:solidFill>
                <a:srgbClr val="231F20"/>
              </a:solidFill>
            </a:ln>
          </p:spPr>
          <p:txBody>
            <a:bodyPr wrap="square" lIns="0" tIns="0" rIns="0" bIns="0" rtlCol="0"/>
            <a:lstStyle/>
            <a:p/>
          </p:txBody>
        </p:sp>
        <p:sp>
          <p:nvSpPr>
            <p:cNvPr id="8522" name="object 8522" descr=""/>
            <p:cNvSpPr/>
            <p:nvPr/>
          </p:nvSpPr>
          <p:spPr>
            <a:xfrm>
              <a:off x="6038160" y="2468886"/>
              <a:ext cx="4445" cy="4445"/>
            </a:xfrm>
            <a:custGeom>
              <a:avLst/>
              <a:gdLst/>
              <a:ahLst/>
              <a:cxnLst/>
              <a:rect l="l" t="t" r="r" b="b"/>
              <a:pathLst>
                <a:path w="4445" h="4444">
                  <a:moveTo>
                    <a:pt x="4063" y="2031"/>
                  </a:moveTo>
                  <a:lnTo>
                    <a:pt x="4063" y="901"/>
                  </a:lnTo>
                  <a:lnTo>
                    <a:pt x="3149" y="0"/>
                  </a:lnTo>
                  <a:lnTo>
                    <a:pt x="2031" y="0"/>
                  </a:lnTo>
                  <a:lnTo>
                    <a:pt x="901" y="0"/>
                  </a:lnTo>
                  <a:lnTo>
                    <a:pt x="0" y="901"/>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523" name="object 8523" descr=""/>
            <p:cNvSpPr/>
            <p:nvPr/>
          </p:nvSpPr>
          <p:spPr>
            <a:xfrm>
              <a:off x="6038160" y="2491360"/>
              <a:ext cx="4445" cy="4445"/>
            </a:xfrm>
            <a:custGeom>
              <a:avLst/>
              <a:gdLst/>
              <a:ahLst/>
              <a:cxnLst/>
              <a:rect l="l" t="t" r="r" b="b"/>
              <a:pathLst>
                <a:path w="4445" h="4444">
                  <a:moveTo>
                    <a:pt x="4063" y="2031"/>
                  </a:moveTo>
                  <a:lnTo>
                    <a:pt x="4063" y="914"/>
                  </a:lnTo>
                  <a:lnTo>
                    <a:pt x="3149" y="0"/>
                  </a:lnTo>
                  <a:lnTo>
                    <a:pt x="2031" y="0"/>
                  </a:lnTo>
                  <a:lnTo>
                    <a:pt x="901" y="0"/>
                  </a:lnTo>
                  <a:lnTo>
                    <a:pt x="0" y="914"/>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524" name="object 8524" descr=""/>
            <p:cNvSpPr/>
            <p:nvPr/>
          </p:nvSpPr>
          <p:spPr>
            <a:xfrm>
              <a:off x="6038160" y="2480259"/>
              <a:ext cx="4445" cy="4445"/>
            </a:xfrm>
            <a:custGeom>
              <a:avLst/>
              <a:gdLst/>
              <a:ahLst/>
              <a:cxnLst/>
              <a:rect l="l" t="t" r="r" b="b"/>
              <a:pathLst>
                <a:path w="4445" h="4444">
                  <a:moveTo>
                    <a:pt x="4063" y="2031"/>
                  </a:moveTo>
                  <a:lnTo>
                    <a:pt x="4063" y="901"/>
                  </a:lnTo>
                  <a:lnTo>
                    <a:pt x="3149" y="0"/>
                  </a:lnTo>
                  <a:lnTo>
                    <a:pt x="2031" y="0"/>
                  </a:lnTo>
                  <a:lnTo>
                    <a:pt x="901" y="0"/>
                  </a:lnTo>
                  <a:lnTo>
                    <a:pt x="0" y="901"/>
                  </a:lnTo>
                  <a:lnTo>
                    <a:pt x="0" y="2031"/>
                  </a:lnTo>
                  <a:lnTo>
                    <a:pt x="0" y="3149"/>
                  </a:lnTo>
                  <a:lnTo>
                    <a:pt x="901" y="4063"/>
                  </a:lnTo>
                  <a:lnTo>
                    <a:pt x="2031" y="4063"/>
                  </a:lnTo>
                  <a:lnTo>
                    <a:pt x="3149" y="4063"/>
                  </a:lnTo>
                  <a:lnTo>
                    <a:pt x="4063" y="3149"/>
                  </a:lnTo>
                  <a:lnTo>
                    <a:pt x="4063" y="2031"/>
                  </a:lnTo>
                </a:path>
              </a:pathLst>
            </a:custGeom>
            <a:ln w="3175">
              <a:solidFill>
                <a:srgbClr val="231F20"/>
              </a:solidFill>
            </a:ln>
          </p:spPr>
          <p:txBody>
            <a:bodyPr wrap="square" lIns="0" tIns="0" rIns="0" bIns="0" rtlCol="0"/>
            <a:lstStyle/>
            <a:p/>
          </p:txBody>
        </p:sp>
        <p:sp>
          <p:nvSpPr>
            <p:cNvPr id="8525" name="object 8525" descr=""/>
            <p:cNvSpPr/>
            <p:nvPr/>
          </p:nvSpPr>
          <p:spPr>
            <a:xfrm>
              <a:off x="6038433" y="2469153"/>
              <a:ext cx="3810" cy="3810"/>
            </a:xfrm>
            <a:custGeom>
              <a:avLst/>
              <a:gdLst/>
              <a:ahLst/>
              <a:cxnLst/>
              <a:rect l="l" t="t" r="r" b="b"/>
              <a:pathLst>
                <a:path w="3810" h="3810">
                  <a:moveTo>
                    <a:pt x="3517" y="1765"/>
                  </a:moveTo>
                  <a:lnTo>
                    <a:pt x="3517" y="800"/>
                  </a:lnTo>
                  <a:lnTo>
                    <a:pt x="2730" y="0"/>
                  </a:lnTo>
                  <a:lnTo>
                    <a:pt x="1752" y="0"/>
                  </a:lnTo>
                  <a:lnTo>
                    <a:pt x="787" y="0"/>
                  </a:lnTo>
                  <a:lnTo>
                    <a:pt x="0" y="800"/>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526" name="object 8526" descr=""/>
            <p:cNvSpPr/>
            <p:nvPr/>
          </p:nvSpPr>
          <p:spPr>
            <a:xfrm>
              <a:off x="6038433" y="2491627"/>
              <a:ext cx="3810" cy="3810"/>
            </a:xfrm>
            <a:custGeom>
              <a:avLst/>
              <a:gdLst/>
              <a:ahLst/>
              <a:cxnLst/>
              <a:rect l="l" t="t" r="r" b="b"/>
              <a:pathLst>
                <a:path w="3810" h="3810">
                  <a:moveTo>
                    <a:pt x="3517" y="1765"/>
                  </a:moveTo>
                  <a:lnTo>
                    <a:pt x="3517" y="800"/>
                  </a:lnTo>
                  <a:lnTo>
                    <a:pt x="2730" y="0"/>
                  </a:lnTo>
                  <a:lnTo>
                    <a:pt x="1752" y="0"/>
                  </a:lnTo>
                  <a:lnTo>
                    <a:pt x="787" y="0"/>
                  </a:lnTo>
                  <a:lnTo>
                    <a:pt x="0" y="800"/>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527" name="object 8527" descr=""/>
            <p:cNvSpPr/>
            <p:nvPr/>
          </p:nvSpPr>
          <p:spPr>
            <a:xfrm>
              <a:off x="6038433" y="2480526"/>
              <a:ext cx="3810" cy="3810"/>
            </a:xfrm>
            <a:custGeom>
              <a:avLst/>
              <a:gdLst/>
              <a:ahLst/>
              <a:cxnLst/>
              <a:rect l="l" t="t" r="r" b="b"/>
              <a:pathLst>
                <a:path w="3810" h="3810">
                  <a:moveTo>
                    <a:pt x="3517" y="1765"/>
                  </a:moveTo>
                  <a:lnTo>
                    <a:pt x="3517" y="787"/>
                  </a:lnTo>
                  <a:lnTo>
                    <a:pt x="2730" y="0"/>
                  </a:lnTo>
                  <a:lnTo>
                    <a:pt x="1752" y="0"/>
                  </a:lnTo>
                  <a:lnTo>
                    <a:pt x="787" y="0"/>
                  </a:lnTo>
                  <a:lnTo>
                    <a:pt x="0" y="787"/>
                  </a:lnTo>
                  <a:lnTo>
                    <a:pt x="0" y="1765"/>
                  </a:lnTo>
                  <a:lnTo>
                    <a:pt x="0" y="2730"/>
                  </a:lnTo>
                  <a:lnTo>
                    <a:pt x="787" y="3530"/>
                  </a:lnTo>
                  <a:lnTo>
                    <a:pt x="1752" y="3530"/>
                  </a:lnTo>
                  <a:lnTo>
                    <a:pt x="2730" y="3530"/>
                  </a:lnTo>
                  <a:lnTo>
                    <a:pt x="3517" y="2730"/>
                  </a:lnTo>
                  <a:lnTo>
                    <a:pt x="3517" y="1765"/>
                  </a:lnTo>
                </a:path>
              </a:pathLst>
            </a:custGeom>
            <a:ln w="3175">
              <a:solidFill>
                <a:srgbClr val="231F20"/>
              </a:solidFill>
            </a:ln>
          </p:spPr>
          <p:txBody>
            <a:bodyPr wrap="square" lIns="0" tIns="0" rIns="0" bIns="0" rtlCol="0"/>
            <a:lstStyle/>
            <a:p/>
          </p:txBody>
        </p:sp>
        <p:sp>
          <p:nvSpPr>
            <p:cNvPr id="8528" name="object 8528" descr=""/>
            <p:cNvSpPr/>
            <p:nvPr/>
          </p:nvSpPr>
          <p:spPr>
            <a:xfrm>
              <a:off x="6010262" y="2515196"/>
              <a:ext cx="106680" cy="15240"/>
            </a:xfrm>
            <a:custGeom>
              <a:avLst/>
              <a:gdLst/>
              <a:ahLst/>
              <a:cxnLst/>
              <a:rect l="l" t="t" r="r" b="b"/>
              <a:pathLst>
                <a:path w="106679" h="15239">
                  <a:moveTo>
                    <a:pt x="1625" y="13804"/>
                  </a:moveTo>
                  <a:lnTo>
                    <a:pt x="1384" y="13233"/>
                  </a:lnTo>
                  <a:lnTo>
                    <a:pt x="812" y="12992"/>
                  </a:lnTo>
                  <a:lnTo>
                    <a:pt x="241" y="13233"/>
                  </a:lnTo>
                  <a:lnTo>
                    <a:pt x="0" y="13804"/>
                  </a:lnTo>
                  <a:lnTo>
                    <a:pt x="241" y="14389"/>
                  </a:lnTo>
                  <a:lnTo>
                    <a:pt x="812" y="14617"/>
                  </a:lnTo>
                  <a:lnTo>
                    <a:pt x="1384" y="14389"/>
                  </a:lnTo>
                  <a:lnTo>
                    <a:pt x="1625" y="13804"/>
                  </a:lnTo>
                  <a:close/>
                </a:path>
                <a:path w="106679" h="15239">
                  <a:moveTo>
                    <a:pt x="5689" y="13804"/>
                  </a:moveTo>
                  <a:lnTo>
                    <a:pt x="5448" y="13233"/>
                  </a:lnTo>
                  <a:lnTo>
                    <a:pt x="4876" y="12992"/>
                  </a:lnTo>
                  <a:lnTo>
                    <a:pt x="4305" y="13233"/>
                  </a:lnTo>
                  <a:lnTo>
                    <a:pt x="4064" y="13804"/>
                  </a:lnTo>
                  <a:lnTo>
                    <a:pt x="4305" y="14389"/>
                  </a:lnTo>
                  <a:lnTo>
                    <a:pt x="4876" y="14617"/>
                  </a:lnTo>
                  <a:lnTo>
                    <a:pt x="5448" y="14389"/>
                  </a:lnTo>
                  <a:lnTo>
                    <a:pt x="5689" y="13804"/>
                  </a:lnTo>
                  <a:close/>
                </a:path>
                <a:path w="106679" h="15239">
                  <a:moveTo>
                    <a:pt x="82042" y="13804"/>
                  </a:moveTo>
                  <a:lnTo>
                    <a:pt x="81800" y="13233"/>
                  </a:lnTo>
                  <a:lnTo>
                    <a:pt x="81229" y="12992"/>
                  </a:lnTo>
                  <a:lnTo>
                    <a:pt x="80657" y="13233"/>
                  </a:lnTo>
                  <a:lnTo>
                    <a:pt x="80416" y="13804"/>
                  </a:lnTo>
                  <a:lnTo>
                    <a:pt x="80657" y="14389"/>
                  </a:lnTo>
                  <a:lnTo>
                    <a:pt x="81229" y="14617"/>
                  </a:lnTo>
                  <a:lnTo>
                    <a:pt x="81800" y="14389"/>
                  </a:lnTo>
                  <a:lnTo>
                    <a:pt x="82042" y="13804"/>
                  </a:lnTo>
                  <a:close/>
                </a:path>
                <a:path w="106679" h="15239">
                  <a:moveTo>
                    <a:pt x="86106" y="13804"/>
                  </a:moveTo>
                  <a:lnTo>
                    <a:pt x="85864" y="13233"/>
                  </a:lnTo>
                  <a:lnTo>
                    <a:pt x="85293" y="12992"/>
                  </a:lnTo>
                  <a:lnTo>
                    <a:pt x="84721" y="13233"/>
                  </a:lnTo>
                  <a:lnTo>
                    <a:pt x="84480" y="13804"/>
                  </a:lnTo>
                  <a:lnTo>
                    <a:pt x="84721" y="14389"/>
                  </a:lnTo>
                  <a:lnTo>
                    <a:pt x="85293" y="14617"/>
                  </a:lnTo>
                  <a:lnTo>
                    <a:pt x="85864" y="14389"/>
                  </a:lnTo>
                  <a:lnTo>
                    <a:pt x="86106" y="13804"/>
                  </a:lnTo>
                  <a:close/>
                </a:path>
                <a:path w="106679" h="15239">
                  <a:moveTo>
                    <a:pt x="106146" y="812"/>
                  </a:moveTo>
                  <a:lnTo>
                    <a:pt x="105905" y="241"/>
                  </a:lnTo>
                  <a:lnTo>
                    <a:pt x="105333" y="0"/>
                  </a:lnTo>
                  <a:lnTo>
                    <a:pt x="104749" y="241"/>
                  </a:lnTo>
                  <a:lnTo>
                    <a:pt x="104521" y="812"/>
                  </a:lnTo>
                  <a:lnTo>
                    <a:pt x="104749" y="1384"/>
                  </a:lnTo>
                  <a:lnTo>
                    <a:pt x="105333" y="1625"/>
                  </a:lnTo>
                  <a:lnTo>
                    <a:pt x="105905" y="1384"/>
                  </a:lnTo>
                  <a:lnTo>
                    <a:pt x="106146" y="812"/>
                  </a:lnTo>
                  <a:close/>
                </a:path>
              </a:pathLst>
            </a:custGeom>
            <a:solidFill>
              <a:srgbClr val="231F20"/>
            </a:solidFill>
          </p:spPr>
          <p:txBody>
            <a:bodyPr wrap="square" lIns="0" tIns="0" rIns="0" bIns="0" rtlCol="0"/>
            <a:lstStyle/>
            <a:p/>
          </p:txBody>
        </p:sp>
        <p:sp>
          <p:nvSpPr>
            <p:cNvPr id="8529" name="object 8529" descr=""/>
            <p:cNvSpPr/>
            <p:nvPr/>
          </p:nvSpPr>
          <p:spPr>
            <a:xfrm>
              <a:off x="6014944" y="2408498"/>
              <a:ext cx="1270" cy="635"/>
            </a:xfrm>
            <a:custGeom>
              <a:avLst/>
              <a:gdLst/>
              <a:ahLst/>
              <a:cxnLst/>
              <a:rect l="l" t="t" r="r" b="b"/>
              <a:pathLst>
                <a:path w="1270" h="635">
                  <a:moveTo>
                    <a:pt x="0" y="0"/>
                  </a:moveTo>
                  <a:lnTo>
                    <a:pt x="266" y="12"/>
                  </a:lnTo>
                  <a:lnTo>
                    <a:pt x="533" y="12"/>
                  </a:lnTo>
                  <a:lnTo>
                    <a:pt x="812" y="12"/>
                  </a:lnTo>
                </a:path>
              </a:pathLst>
            </a:custGeom>
            <a:ln w="3175">
              <a:solidFill>
                <a:srgbClr val="231F20"/>
              </a:solidFill>
            </a:ln>
          </p:spPr>
          <p:txBody>
            <a:bodyPr wrap="square" lIns="0" tIns="0" rIns="0" bIns="0" rtlCol="0"/>
            <a:lstStyle/>
            <a:p/>
          </p:txBody>
        </p:sp>
        <p:sp>
          <p:nvSpPr>
            <p:cNvPr id="8530" name="object 8530" descr=""/>
            <p:cNvSpPr/>
            <p:nvPr/>
          </p:nvSpPr>
          <p:spPr>
            <a:xfrm>
              <a:off x="6017795" y="2408025"/>
              <a:ext cx="635" cy="635"/>
            </a:xfrm>
            <a:custGeom>
              <a:avLst/>
              <a:gdLst/>
              <a:ahLst/>
              <a:cxnLst/>
              <a:rect l="l" t="t" r="r" b="b"/>
              <a:pathLst>
                <a:path w="635" h="635">
                  <a:moveTo>
                    <a:pt x="76" y="25"/>
                  </a:moveTo>
                </a:path>
              </a:pathLst>
            </a:custGeom>
            <a:ln w="3175">
              <a:solidFill>
                <a:srgbClr val="231F20"/>
              </a:solidFill>
            </a:ln>
          </p:spPr>
          <p:txBody>
            <a:bodyPr wrap="square" lIns="0" tIns="0" rIns="0" bIns="0" rtlCol="0"/>
            <a:lstStyle/>
            <a:p/>
          </p:txBody>
        </p:sp>
        <p:sp>
          <p:nvSpPr>
            <p:cNvPr id="8531" name="object 8531" descr=""/>
            <p:cNvSpPr/>
            <p:nvPr/>
          </p:nvSpPr>
          <p:spPr>
            <a:xfrm>
              <a:off x="6018156" y="2408051"/>
              <a:ext cx="635" cy="0"/>
            </a:xfrm>
            <a:custGeom>
              <a:avLst/>
              <a:gdLst/>
              <a:ahLst/>
              <a:cxnLst/>
              <a:rect l="l" t="t" r="r" b="b"/>
              <a:pathLst>
                <a:path w="635" h="0">
                  <a:moveTo>
                    <a:pt x="12" y="0"/>
                  </a:moveTo>
                  <a:lnTo>
                    <a:pt x="0" y="0"/>
                  </a:lnTo>
                </a:path>
              </a:pathLst>
            </a:custGeom>
            <a:ln w="3175">
              <a:solidFill>
                <a:srgbClr val="231F20"/>
              </a:solidFill>
            </a:ln>
          </p:spPr>
          <p:txBody>
            <a:bodyPr wrap="square" lIns="0" tIns="0" rIns="0" bIns="0" rtlCol="0"/>
            <a:lstStyle/>
            <a:p/>
          </p:txBody>
        </p:sp>
        <p:sp>
          <p:nvSpPr>
            <p:cNvPr id="8532" name="object 8532" descr=""/>
            <p:cNvSpPr/>
            <p:nvPr/>
          </p:nvSpPr>
          <p:spPr>
            <a:xfrm>
              <a:off x="6013234" y="2407424"/>
              <a:ext cx="5715" cy="1905"/>
            </a:xfrm>
            <a:custGeom>
              <a:avLst/>
              <a:gdLst/>
              <a:ahLst/>
              <a:cxnLst/>
              <a:rect l="l" t="t" r="r" b="b"/>
              <a:pathLst>
                <a:path w="5714" h="1905">
                  <a:moveTo>
                    <a:pt x="1625" y="812"/>
                  </a:moveTo>
                  <a:lnTo>
                    <a:pt x="1397" y="241"/>
                  </a:lnTo>
                  <a:lnTo>
                    <a:pt x="812" y="0"/>
                  </a:lnTo>
                  <a:lnTo>
                    <a:pt x="241" y="241"/>
                  </a:lnTo>
                  <a:lnTo>
                    <a:pt x="0" y="812"/>
                  </a:lnTo>
                  <a:lnTo>
                    <a:pt x="241" y="1397"/>
                  </a:lnTo>
                  <a:lnTo>
                    <a:pt x="812" y="1625"/>
                  </a:lnTo>
                  <a:lnTo>
                    <a:pt x="1397" y="1397"/>
                  </a:lnTo>
                  <a:lnTo>
                    <a:pt x="1625" y="812"/>
                  </a:lnTo>
                  <a:close/>
                </a:path>
                <a:path w="5714" h="1905">
                  <a:moveTo>
                    <a:pt x="5702" y="812"/>
                  </a:moveTo>
                  <a:lnTo>
                    <a:pt x="5461" y="241"/>
                  </a:lnTo>
                  <a:lnTo>
                    <a:pt x="4889" y="0"/>
                  </a:lnTo>
                  <a:lnTo>
                    <a:pt x="4305" y="241"/>
                  </a:lnTo>
                  <a:lnTo>
                    <a:pt x="4076" y="812"/>
                  </a:lnTo>
                  <a:lnTo>
                    <a:pt x="4305" y="1397"/>
                  </a:lnTo>
                  <a:lnTo>
                    <a:pt x="4889" y="1625"/>
                  </a:lnTo>
                  <a:lnTo>
                    <a:pt x="5461" y="1397"/>
                  </a:lnTo>
                  <a:lnTo>
                    <a:pt x="5702" y="812"/>
                  </a:lnTo>
                  <a:close/>
                </a:path>
              </a:pathLst>
            </a:custGeom>
            <a:solidFill>
              <a:srgbClr val="231F20"/>
            </a:solidFill>
          </p:spPr>
          <p:txBody>
            <a:bodyPr wrap="square" lIns="0" tIns="0" rIns="0" bIns="0" rtlCol="0"/>
            <a:lstStyle/>
            <a:p/>
          </p:txBody>
        </p:sp>
        <p:sp>
          <p:nvSpPr>
            <p:cNvPr id="8533" name="object 8533" descr=""/>
            <p:cNvSpPr/>
            <p:nvPr/>
          </p:nvSpPr>
          <p:spPr>
            <a:xfrm>
              <a:off x="6131298" y="2495152"/>
              <a:ext cx="3175" cy="3175"/>
            </a:xfrm>
            <a:custGeom>
              <a:avLst/>
              <a:gdLst/>
              <a:ahLst/>
              <a:cxnLst/>
              <a:rect l="l" t="t" r="r" b="b"/>
              <a:pathLst>
                <a:path w="3175" h="3175">
                  <a:moveTo>
                    <a:pt x="3111" y="0"/>
                  </a:moveTo>
                  <a:lnTo>
                    <a:pt x="1397" y="0"/>
                  </a:lnTo>
                  <a:lnTo>
                    <a:pt x="0" y="1384"/>
                  </a:lnTo>
                  <a:lnTo>
                    <a:pt x="0" y="3111"/>
                  </a:lnTo>
                </a:path>
              </a:pathLst>
            </a:custGeom>
            <a:ln w="3175">
              <a:solidFill>
                <a:srgbClr val="231F20"/>
              </a:solidFill>
            </a:ln>
          </p:spPr>
          <p:txBody>
            <a:bodyPr wrap="square" lIns="0" tIns="0" rIns="0" bIns="0" rtlCol="0"/>
            <a:lstStyle/>
            <a:p/>
          </p:txBody>
        </p:sp>
        <p:sp>
          <p:nvSpPr>
            <p:cNvPr id="8534" name="object 8534" descr=""/>
            <p:cNvSpPr/>
            <p:nvPr/>
          </p:nvSpPr>
          <p:spPr>
            <a:xfrm>
              <a:off x="6168390" y="2528188"/>
              <a:ext cx="5715" cy="1905"/>
            </a:xfrm>
            <a:custGeom>
              <a:avLst/>
              <a:gdLst/>
              <a:ahLst/>
              <a:cxnLst/>
              <a:rect l="l" t="t" r="r" b="b"/>
              <a:pathLst>
                <a:path w="5714" h="1905">
                  <a:moveTo>
                    <a:pt x="1625" y="812"/>
                  </a:moveTo>
                  <a:lnTo>
                    <a:pt x="1384" y="241"/>
                  </a:lnTo>
                  <a:lnTo>
                    <a:pt x="812" y="0"/>
                  </a:lnTo>
                  <a:lnTo>
                    <a:pt x="228" y="241"/>
                  </a:lnTo>
                  <a:lnTo>
                    <a:pt x="0" y="812"/>
                  </a:lnTo>
                  <a:lnTo>
                    <a:pt x="228" y="1397"/>
                  </a:lnTo>
                  <a:lnTo>
                    <a:pt x="812" y="1625"/>
                  </a:lnTo>
                  <a:lnTo>
                    <a:pt x="1384" y="1397"/>
                  </a:lnTo>
                  <a:lnTo>
                    <a:pt x="1625" y="812"/>
                  </a:lnTo>
                  <a:close/>
                </a:path>
                <a:path w="5714" h="1905">
                  <a:moveTo>
                    <a:pt x="5422" y="812"/>
                  </a:moveTo>
                  <a:lnTo>
                    <a:pt x="5181" y="241"/>
                  </a:lnTo>
                  <a:lnTo>
                    <a:pt x="4610" y="0"/>
                  </a:lnTo>
                  <a:lnTo>
                    <a:pt x="4025" y="241"/>
                  </a:lnTo>
                  <a:lnTo>
                    <a:pt x="3797" y="812"/>
                  </a:lnTo>
                  <a:lnTo>
                    <a:pt x="4025" y="1397"/>
                  </a:lnTo>
                  <a:lnTo>
                    <a:pt x="4610" y="1625"/>
                  </a:lnTo>
                  <a:lnTo>
                    <a:pt x="5181" y="1397"/>
                  </a:lnTo>
                  <a:lnTo>
                    <a:pt x="5422" y="812"/>
                  </a:lnTo>
                  <a:close/>
                </a:path>
              </a:pathLst>
            </a:custGeom>
            <a:solidFill>
              <a:srgbClr val="231F20"/>
            </a:solidFill>
          </p:spPr>
          <p:txBody>
            <a:bodyPr wrap="square" lIns="0" tIns="0" rIns="0" bIns="0" rtlCol="0"/>
            <a:lstStyle/>
            <a:p/>
          </p:txBody>
        </p:sp>
        <p:sp>
          <p:nvSpPr>
            <p:cNvPr id="8535" name="object 8535" descr=""/>
            <p:cNvSpPr/>
            <p:nvPr/>
          </p:nvSpPr>
          <p:spPr>
            <a:xfrm>
              <a:off x="6148219" y="2492314"/>
              <a:ext cx="3175" cy="3175"/>
            </a:xfrm>
            <a:custGeom>
              <a:avLst/>
              <a:gdLst/>
              <a:ahLst/>
              <a:cxnLst/>
              <a:rect l="l" t="t" r="r" b="b"/>
              <a:pathLst>
                <a:path w="3175" h="3175">
                  <a:moveTo>
                    <a:pt x="0" y="3111"/>
                  </a:moveTo>
                  <a:lnTo>
                    <a:pt x="1727" y="3111"/>
                  </a:lnTo>
                  <a:lnTo>
                    <a:pt x="3111" y="1714"/>
                  </a:lnTo>
                  <a:lnTo>
                    <a:pt x="3111" y="0"/>
                  </a:lnTo>
                </a:path>
              </a:pathLst>
            </a:custGeom>
            <a:ln w="3175">
              <a:solidFill>
                <a:srgbClr val="231F20"/>
              </a:solidFill>
            </a:ln>
          </p:spPr>
          <p:txBody>
            <a:bodyPr wrap="square" lIns="0" tIns="0" rIns="0" bIns="0" rtlCol="0"/>
            <a:lstStyle/>
            <a:p/>
          </p:txBody>
        </p:sp>
        <p:sp>
          <p:nvSpPr>
            <p:cNvPr id="8536" name="object 8536" descr=""/>
            <p:cNvSpPr/>
            <p:nvPr/>
          </p:nvSpPr>
          <p:spPr>
            <a:xfrm>
              <a:off x="6148222" y="2473487"/>
              <a:ext cx="3175" cy="3175"/>
            </a:xfrm>
            <a:custGeom>
              <a:avLst/>
              <a:gdLst/>
              <a:ahLst/>
              <a:cxnLst/>
              <a:rect l="l" t="t" r="r" b="b"/>
              <a:pathLst>
                <a:path w="3175" h="3175">
                  <a:moveTo>
                    <a:pt x="3111" y="3111"/>
                  </a:moveTo>
                  <a:lnTo>
                    <a:pt x="3111" y="1397"/>
                  </a:lnTo>
                  <a:lnTo>
                    <a:pt x="1727" y="0"/>
                  </a:lnTo>
                  <a:lnTo>
                    <a:pt x="0" y="0"/>
                  </a:lnTo>
                </a:path>
              </a:pathLst>
            </a:custGeom>
            <a:ln w="3175">
              <a:solidFill>
                <a:srgbClr val="231F20"/>
              </a:solidFill>
            </a:ln>
          </p:spPr>
          <p:txBody>
            <a:bodyPr wrap="square" lIns="0" tIns="0" rIns="0" bIns="0" rtlCol="0"/>
            <a:lstStyle/>
            <a:p/>
          </p:txBody>
        </p:sp>
        <p:sp>
          <p:nvSpPr>
            <p:cNvPr id="8537" name="object 8537" descr=""/>
            <p:cNvSpPr/>
            <p:nvPr/>
          </p:nvSpPr>
          <p:spPr>
            <a:xfrm>
              <a:off x="6131297" y="2470645"/>
              <a:ext cx="3175" cy="3175"/>
            </a:xfrm>
            <a:custGeom>
              <a:avLst/>
              <a:gdLst/>
              <a:ahLst/>
              <a:cxnLst/>
              <a:rect l="l" t="t" r="r" b="b"/>
              <a:pathLst>
                <a:path w="3175" h="3175">
                  <a:moveTo>
                    <a:pt x="0" y="0"/>
                  </a:moveTo>
                  <a:lnTo>
                    <a:pt x="0" y="1727"/>
                  </a:lnTo>
                  <a:lnTo>
                    <a:pt x="1397" y="3111"/>
                  </a:lnTo>
                  <a:lnTo>
                    <a:pt x="3111" y="3111"/>
                  </a:lnTo>
                </a:path>
              </a:pathLst>
            </a:custGeom>
            <a:ln w="3175">
              <a:solidFill>
                <a:srgbClr val="231F20"/>
              </a:solidFill>
            </a:ln>
          </p:spPr>
          <p:txBody>
            <a:bodyPr wrap="square" lIns="0" tIns="0" rIns="0" bIns="0" rtlCol="0"/>
            <a:lstStyle/>
            <a:p/>
          </p:txBody>
        </p:sp>
        <p:sp>
          <p:nvSpPr>
            <p:cNvPr id="8538" name="object 8538" descr=""/>
            <p:cNvSpPr/>
            <p:nvPr/>
          </p:nvSpPr>
          <p:spPr>
            <a:xfrm>
              <a:off x="6207912" y="2515220"/>
              <a:ext cx="635" cy="635"/>
            </a:xfrm>
            <a:custGeom>
              <a:avLst/>
              <a:gdLst/>
              <a:ahLst/>
              <a:cxnLst/>
              <a:rect l="l" t="t" r="r" b="b"/>
              <a:pathLst>
                <a:path w="635" h="635">
                  <a:moveTo>
                    <a:pt x="38" y="0"/>
                  </a:moveTo>
                  <a:lnTo>
                    <a:pt x="12" y="177"/>
                  </a:lnTo>
                </a:path>
              </a:pathLst>
            </a:custGeom>
            <a:ln w="3175">
              <a:solidFill>
                <a:srgbClr val="231F20"/>
              </a:solidFill>
            </a:ln>
          </p:spPr>
          <p:txBody>
            <a:bodyPr wrap="square" lIns="0" tIns="0" rIns="0" bIns="0" rtlCol="0"/>
            <a:lstStyle/>
            <a:p/>
          </p:txBody>
        </p:sp>
        <p:sp>
          <p:nvSpPr>
            <p:cNvPr id="8539" name="object 8539" descr=""/>
            <p:cNvSpPr/>
            <p:nvPr/>
          </p:nvSpPr>
          <p:spPr>
            <a:xfrm>
              <a:off x="6217152" y="2526695"/>
              <a:ext cx="1270" cy="1905"/>
            </a:xfrm>
            <a:custGeom>
              <a:avLst/>
              <a:gdLst/>
              <a:ahLst/>
              <a:cxnLst/>
              <a:rect l="l" t="t" r="r" b="b"/>
              <a:pathLst>
                <a:path w="1270" h="1905">
                  <a:moveTo>
                    <a:pt x="0" y="1422"/>
                  </a:moveTo>
                  <a:lnTo>
                    <a:pt x="635" y="1231"/>
                  </a:lnTo>
                  <a:lnTo>
                    <a:pt x="1054" y="647"/>
                  </a:lnTo>
                  <a:lnTo>
                    <a:pt x="1054" y="0"/>
                  </a:lnTo>
                </a:path>
              </a:pathLst>
            </a:custGeom>
            <a:ln w="3175">
              <a:solidFill>
                <a:srgbClr val="231F20"/>
              </a:solidFill>
            </a:ln>
          </p:spPr>
          <p:txBody>
            <a:bodyPr wrap="square" lIns="0" tIns="0" rIns="0" bIns="0" rtlCol="0"/>
            <a:lstStyle/>
            <a:p/>
          </p:txBody>
        </p:sp>
        <p:sp>
          <p:nvSpPr>
            <p:cNvPr id="8540" name="object 8540" descr=""/>
            <p:cNvSpPr/>
            <p:nvPr/>
          </p:nvSpPr>
          <p:spPr>
            <a:xfrm>
              <a:off x="6136437" y="2439923"/>
              <a:ext cx="97155" cy="90170"/>
            </a:xfrm>
            <a:custGeom>
              <a:avLst/>
              <a:gdLst/>
              <a:ahLst/>
              <a:cxnLst/>
              <a:rect l="l" t="t" r="r" b="b"/>
              <a:pathLst>
                <a:path w="97154" h="90169">
                  <a:moveTo>
                    <a:pt x="1625" y="812"/>
                  </a:moveTo>
                  <a:lnTo>
                    <a:pt x="1384" y="241"/>
                  </a:lnTo>
                  <a:lnTo>
                    <a:pt x="812" y="0"/>
                  </a:lnTo>
                  <a:lnTo>
                    <a:pt x="241" y="241"/>
                  </a:lnTo>
                  <a:lnTo>
                    <a:pt x="0" y="812"/>
                  </a:lnTo>
                  <a:lnTo>
                    <a:pt x="241" y="1384"/>
                  </a:lnTo>
                  <a:lnTo>
                    <a:pt x="812" y="1625"/>
                  </a:lnTo>
                  <a:lnTo>
                    <a:pt x="1384" y="1384"/>
                  </a:lnTo>
                  <a:lnTo>
                    <a:pt x="1625" y="812"/>
                  </a:lnTo>
                  <a:close/>
                </a:path>
                <a:path w="97154" h="90169">
                  <a:moveTo>
                    <a:pt x="80962" y="89077"/>
                  </a:moveTo>
                  <a:lnTo>
                    <a:pt x="80721" y="88506"/>
                  </a:lnTo>
                  <a:lnTo>
                    <a:pt x="80149" y="88265"/>
                  </a:lnTo>
                  <a:lnTo>
                    <a:pt x="79565" y="88506"/>
                  </a:lnTo>
                  <a:lnTo>
                    <a:pt x="79336" y="89077"/>
                  </a:lnTo>
                  <a:lnTo>
                    <a:pt x="79565" y="89662"/>
                  </a:lnTo>
                  <a:lnTo>
                    <a:pt x="80149" y="89890"/>
                  </a:lnTo>
                  <a:lnTo>
                    <a:pt x="80721" y="89662"/>
                  </a:lnTo>
                  <a:lnTo>
                    <a:pt x="80962" y="89077"/>
                  </a:lnTo>
                  <a:close/>
                </a:path>
                <a:path w="97154" h="90169">
                  <a:moveTo>
                    <a:pt x="94500" y="70396"/>
                  </a:moveTo>
                  <a:lnTo>
                    <a:pt x="94259" y="69811"/>
                  </a:lnTo>
                  <a:lnTo>
                    <a:pt x="93687" y="69583"/>
                  </a:lnTo>
                  <a:lnTo>
                    <a:pt x="93116" y="69811"/>
                  </a:lnTo>
                  <a:lnTo>
                    <a:pt x="92875" y="70396"/>
                  </a:lnTo>
                  <a:lnTo>
                    <a:pt x="93116" y="70967"/>
                  </a:lnTo>
                  <a:lnTo>
                    <a:pt x="93687" y="71208"/>
                  </a:lnTo>
                  <a:lnTo>
                    <a:pt x="94259" y="70967"/>
                  </a:lnTo>
                  <a:lnTo>
                    <a:pt x="94500" y="70396"/>
                  </a:lnTo>
                  <a:close/>
                </a:path>
                <a:path w="97154" h="90169">
                  <a:moveTo>
                    <a:pt x="96672" y="74460"/>
                  </a:moveTo>
                  <a:lnTo>
                    <a:pt x="96431" y="73888"/>
                  </a:lnTo>
                  <a:lnTo>
                    <a:pt x="95859" y="73647"/>
                  </a:lnTo>
                  <a:lnTo>
                    <a:pt x="95275" y="73888"/>
                  </a:lnTo>
                  <a:lnTo>
                    <a:pt x="95046" y="74460"/>
                  </a:lnTo>
                  <a:lnTo>
                    <a:pt x="95275" y="75031"/>
                  </a:lnTo>
                  <a:lnTo>
                    <a:pt x="95859" y="75272"/>
                  </a:lnTo>
                  <a:lnTo>
                    <a:pt x="96431" y="75031"/>
                  </a:lnTo>
                  <a:lnTo>
                    <a:pt x="96672" y="74460"/>
                  </a:lnTo>
                  <a:close/>
                </a:path>
                <a:path w="97154" h="90169">
                  <a:moveTo>
                    <a:pt x="96672" y="69862"/>
                  </a:moveTo>
                  <a:lnTo>
                    <a:pt x="96431" y="69278"/>
                  </a:lnTo>
                  <a:lnTo>
                    <a:pt x="95859" y="69049"/>
                  </a:lnTo>
                  <a:lnTo>
                    <a:pt x="95275" y="69278"/>
                  </a:lnTo>
                  <a:lnTo>
                    <a:pt x="95046" y="69862"/>
                  </a:lnTo>
                  <a:lnTo>
                    <a:pt x="95199" y="70269"/>
                  </a:lnTo>
                  <a:lnTo>
                    <a:pt x="95046" y="70662"/>
                  </a:lnTo>
                  <a:lnTo>
                    <a:pt x="95275" y="71234"/>
                  </a:lnTo>
                  <a:lnTo>
                    <a:pt x="95859" y="71475"/>
                  </a:lnTo>
                  <a:lnTo>
                    <a:pt x="96431" y="71234"/>
                  </a:lnTo>
                  <a:lnTo>
                    <a:pt x="96672" y="70662"/>
                  </a:lnTo>
                  <a:lnTo>
                    <a:pt x="96494" y="70269"/>
                  </a:lnTo>
                  <a:lnTo>
                    <a:pt x="96672" y="69862"/>
                  </a:lnTo>
                  <a:close/>
                </a:path>
                <a:path w="97154" h="90169">
                  <a:moveTo>
                    <a:pt x="96672" y="66065"/>
                  </a:moveTo>
                  <a:lnTo>
                    <a:pt x="96431" y="65493"/>
                  </a:lnTo>
                  <a:lnTo>
                    <a:pt x="95859" y="65252"/>
                  </a:lnTo>
                  <a:lnTo>
                    <a:pt x="95275" y="65493"/>
                  </a:lnTo>
                  <a:lnTo>
                    <a:pt x="95046" y="66065"/>
                  </a:lnTo>
                  <a:lnTo>
                    <a:pt x="95275" y="66636"/>
                  </a:lnTo>
                  <a:lnTo>
                    <a:pt x="95859" y="66878"/>
                  </a:lnTo>
                  <a:lnTo>
                    <a:pt x="96431" y="66636"/>
                  </a:lnTo>
                  <a:lnTo>
                    <a:pt x="96672" y="66065"/>
                  </a:lnTo>
                  <a:close/>
                </a:path>
                <a:path w="97154" h="90169">
                  <a:moveTo>
                    <a:pt x="96672" y="61188"/>
                  </a:moveTo>
                  <a:lnTo>
                    <a:pt x="96431" y="60617"/>
                  </a:lnTo>
                  <a:lnTo>
                    <a:pt x="95859" y="60375"/>
                  </a:lnTo>
                  <a:lnTo>
                    <a:pt x="95275" y="60617"/>
                  </a:lnTo>
                  <a:lnTo>
                    <a:pt x="95046" y="61188"/>
                  </a:lnTo>
                  <a:lnTo>
                    <a:pt x="95275" y="61760"/>
                  </a:lnTo>
                  <a:lnTo>
                    <a:pt x="95859" y="62001"/>
                  </a:lnTo>
                  <a:lnTo>
                    <a:pt x="96431" y="61760"/>
                  </a:lnTo>
                  <a:lnTo>
                    <a:pt x="96672" y="61188"/>
                  </a:lnTo>
                  <a:close/>
                </a:path>
                <a:path w="97154" h="90169">
                  <a:moveTo>
                    <a:pt x="96672" y="57670"/>
                  </a:moveTo>
                  <a:lnTo>
                    <a:pt x="96431" y="57086"/>
                  </a:lnTo>
                  <a:lnTo>
                    <a:pt x="95859" y="56857"/>
                  </a:lnTo>
                  <a:lnTo>
                    <a:pt x="95275" y="57086"/>
                  </a:lnTo>
                  <a:lnTo>
                    <a:pt x="95046" y="57670"/>
                  </a:lnTo>
                  <a:lnTo>
                    <a:pt x="95275" y="58242"/>
                  </a:lnTo>
                  <a:lnTo>
                    <a:pt x="95859" y="58483"/>
                  </a:lnTo>
                  <a:lnTo>
                    <a:pt x="96431" y="58242"/>
                  </a:lnTo>
                  <a:lnTo>
                    <a:pt x="96672" y="57670"/>
                  </a:lnTo>
                  <a:close/>
                </a:path>
                <a:path w="97154" h="90169">
                  <a:moveTo>
                    <a:pt x="96672" y="50355"/>
                  </a:moveTo>
                  <a:lnTo>
                    <a:pt x="96431" y="49784"/>
                  </a:lnTo>
                  <a:lnTo>
                    <a:pt x="95859" y="49542"/>
                  </a:lnTo>
                  <a:lnTo>
                    <a:pt x="95275" y="49784"/>
                  </a:lnTo>
                  <a:lnTo>
                    <a:pt x="95046" y="50355"/>
                  </a:lnTo>
                  <a:lnTo>
                    <a:pt x="95275" y="50939"/>
                  </a:lnTo>
                  <a:lnTo>
                    <a:pt x="95859" y="51168"/>
                  </a:lnTo>
                  <a:lnTo>
                    <a:pt x="96431" y="50939"/>
                  </a:lnTo>
                  <a:lnTo>
                    <a:pt x="96672" y="50355"/>
                  </a:lnTo>
                  <a:close/>
                </a:path>
                <a:path w="97154" h="90169">
                  <a:moveTo>
                    <a:pt x="96672" y="46570"/>
                  </a:moveTo>
                  <a:lnTo>
                    <a:pt x="96431" y="45986"/>
                  </a:lnTo>
                  <a:lnTo>
                    <a:pt x="95859" y="45758"/>
                  </a:lnTo>
                  <a:lnTo>
                    <a:pt x="95275" y="45986"/>
                  </a:lnTo>
                  <a:lnTo>
                    <a:pt x="95046" y="46570"/>
                  </a:lnTo>
                  <a:lnTo>
                    <a:pt x="95275" y="47142"/>
                  </a:lnTo>
                  <a:lnTo>
                    <a:pt x="95859" y="47383"/>
                  </a:lnTo>
                  <a:lnTo>
                    <a:pt x="96431" y="47142"/>
                  </a:lnTo>
                  <a:lnTo>
                    <a:pt x="96672" y="46570"/>
                  </a:lnTo>
                  <a:close/>
                </a:path>
                <a:path w="97154" h="90169">
                  <a:moveTo>
                    <a:pt x="96672" y="38163"/>
                  </a:moveTo>
                  <a:lnTo>
                    <a:pt x="96431" y="37592"/>
                  </a:lnTo>
                  <a:lnTo>
                    <a:pt x="95859" y="37350"/>
                  </a:lnTo>
                  <a:lnTo>
                    <a:pt x="95275" y="37592"/>
                  </a:lnTo>
                  <a:lnTo>
                    <a:pt x="95046" y="38163"/>
                  </a:lnTo>
                  <a:lnTo>
                    <a:pt x="95275" y="38747"/>
                  </a:lnTo>
                  <a:lnTo>
                    <a:pt x="95859" y="38976"/>
                  </a:lnTo>
                  <a:lnTo>
                    <a:pt x="96431" y="38747"/>
                  </a:lnTo>
                  <a:lnTo>
                    <a:pt x="96672" y="38163"/>
                  </a:lnTo>
                  <a:close/>
                </a:path>
                <a:path w="97154" h="90169">
                  <a:moveTo>
                    <a:pt x="96672" y="34658"/>
                  </a:moveTo>
                  <a:lnTo>
                    <a:pt x="96431" y="34086"/>
                  </a:lnTo>
                  <a:lnTo>
                    <a:pt x="95859" y="33845"/>
                  </a:lnTo>
                  <a:lnTo>
                    <a:pt x="95275" y="34086"/>
                  </a:lnTo>
                  <a:lnTo>
                    <a:pt x="95046" y="34658"/>
                  </a:lnTo>
                  <a:lnTo>
                    <a:pt x="95275" y="35229"/>
                  </a:lnTo>
                  <a:lnTo>
                    <a:pt x="95859" y="35471"/>
                  </a:lnTo>
                  <a:lnTo>
                    <a:pt x="96431" y="35229"/>
                  </a:lnTo>
                  <a:lnTo>
                    <a:pt x="96672" y="34658"/>
                  </a:lnTo>
                  <a:close/>
                </a:path>
                <a:path w="97154" h="90169">
                  <a:moveTo>
                    <a:pt x="96672" y="27063"/>
                  </a:moveTo>
                  <a:lnTo>
                    <a:pt x="96431" y="26492"/>
                  </a:lnTo>
                  <a:lnTo>
                    <a:pt x="95859" y="26250"/>
                  </a:lnTo>
                  <a:lnTo>
                    <a:pt x="95275" y="26492"/>
                  </a:lnTo>
                  <a:lnTo>
                    <a:pt x="95046" y="27063"/>
                  </a:lnTo>
                  <a:lnTo>
                    <a:pt x="95275" y="27647"/>
                  </a:lnTo>
                  <a:lnTo>
                    <a:pt x="95859" y="27876"/>
                  </a:lnTo>
                  <a:lnTo>
                    <a:pt x="96431" y="27647"/>
                  </a:lnTo>
                  <a:lnTo>
                    <a:pt x="96672" y="27063"/>
                  </a:lnTo>
                  <a:close/>
                </a:path>
                <a:path w="97154" h="90169">
                  <a:moveTo>
                    <a:pt x="96672" y="23558"/>
                  </a:moveTo>
                  <a:lnTo>
                    <a:pt x="96431" y="22987"/>
                  </a:lnTo>
                  <a:lnTo>
                    <a:pt x="95859" y="22745"/>
                  </a:lnTo>
                  <a:lnTo>
                    <a:pt x="95275" y="22987"/>
                  </a:lnTo>
                  <a:lnTo>
                    <a:pt x="95046" y="23558"/>
                  </a:lnTo>
                  <a:lnTo>
                    <a:pt x="95275" y="24130"/>
                  </a:lnTo>
                  <a:lnTo>
                    <a:pt x="95859" y="24371"/>
                  </a:lnTo>
                  <a:lnTo>
                    <a:pt x="96431" y="24130"/>
                  </a:lnTo>
                  <a:lnTo>
                    <a:pt x="96672" y="23558"/>
                  </a:lnTo>
                  <a:close/>
                </a:path>
              </a:pathLst>
            </a:custGeom>
            <a:solidFill>
              <a:srgbClr val="231F20"/>
            </a:solidFill>
          </p:spPr>
          <p:txBody>
            <a:bodyPr wrap="square" lIns="0" tIns="0" rIns="0" bIns="0" rtlCol="0"/>
            <a:lstStyle/>
            <a:p/>
          </p:txBody>
        </p:sp>
        <p:sp>
          <p:nvSpPr>
            <p:cNvPr id="8541" name="object 8541" descr=""/>
            <p:cNvSpPr/>
            <p:nvPr/>
          </p:nvSpPr>
          <p:spPr>
            <a:xfrm>
              <a:off x="6118849" y="2426655"/>
              <a:ext cx="10160" cy="10160"/>
            </a:xfrm>
            <a:custGeom>
              <a:avLst/>
              <a:gdLst/>
              <a:ahLst/>
              <a:cxnLst/>
              <a:rect l="l" t="t" r="r" b="b"/>
              <a:pathLst>
                <a:path w="10160" h="10160">
                  <a:moveTo>
                    <a:pt x="9880" y="0"/>
                  </a:moveTo>
                  <a:lnTo>
                    <a:pt x="4419" y="0"/>
                  </a:lnTo>
                  <a:lnTo>
                    <a:pt x="0" y="4419"/>
                  </a:lnTo>
                  <a:lnTo>
                    <a:pt x="0" y="9867"/>
                  </a:lnTo>
                </a:path>
              </a:pathLst>
            </a:custGeom>
            <a:ln w="3175">
              <a:solidFill>
                <a:srgbClr val="231F20"/>
              </a:solidFill>
            </a:ln>
          </p:spPr>
          <p:txBody>
            <a:bodyPr wrap="square" lIns="0" tIns="0" rIns="0" bIns="0" rtlCol="0"/>
            <a:lstStyle/>
            <a:p/>
          </p:txBody>
        </p:sp>
        <p:sp>
          <p:nvSpPr>
            <p:cNvPr id="8542" name="object 8542" descr=""/>
            <p:cNvSpPr/>
            <p:nvPr/>
          </p:nvSpPr>
          <p:spPr>
            <a:xfrm>
              <a:off x="6132385" y="2437209"/>
              <a:ext cx="635" cy="635"/>
            </a:xfrm>
            <a:custGeom>
              <a:avLst/>
              <a:gdLst/>
              <a:ahLst/>
              <a:cxnLst/>
              <a:rect l="l" t="t" r="r" b="b"/>
              <a:pathLst>
                <a:path w="635" h="635">
                  <a:moveTo>
                    <a:pt x="406" y="0"/>
                  </a:moveTo>
                  <a:lnTo>
                    <a:pt x="177" y="0"/>
                  </a:lnTo>
                  <a:lnTo>
                    <a:pt x="0" y="190"/>
                  </a:lnTo>
                  <a:lnTo>
                    <a:pt x="0" y="406"/>
                  </a:lnTo>
                </a:path>
              </a:pathLst>
            </a:custGeom>
            <a:ln w="3175">
              <a:solidFill>
                <a:srgbClr val="231F20"/>
              </a:solidFill>
            </a:ln>
          </p:spPr>
          <p:txBody>
            <a:bodyPr wrap="square" lIns="0" tIns="0" rIns="0" bIns="0" rtlCol="0"/>
            <a:lstStyle/>
            <a:p/>
          </p:txBody>
        </p:sp>
        <p:sp>
          <p:nvSpPr>
            <p:cNvPr id="8543" name="object 8543" descr=""/>
            <p:cNvSpPr/>
            <p:nvPr/>
          </p:nvSpPr>
          <p:spPr>
            <a:xfrm>
              <a:off x="6137123" y="2437212"/>
              <a:ext cx="635" cy="635"/>
            </a:xfrm>
            <a:custGeom>
              <a:avLst/>
              <a:gdLst/>
              <a:ahLst/>
              <a:cxnLst/>
              <a:rect l="l" t="t" r="r" b="b"/>
              <a:pathLst>
                <a:path w="635" h="635">
                  <a:moveTo>
                    <a:pt x="406" y="406"/>
                  </a:moveTo>
                  <a:lnTo>
                    <a:pt x="406" y="177"/>
                  </a:lnTo>
                  <a:lnTo>
                    <a:pt x="215" y="0"/>
                  </a:lnTo>
                  <a:lnTo>
                    <a:pt x="0" y="0"/>
                  </a:lnTo>
                </a:path>
              </a:pathLst>
            </a:custGeom>
            <a:ln w="3175">
              <a:solidFill>
                <a:srgbClr val="231F20"/>
              </a:solidFill>
            </a:ln>
          </p:spPr>
          <p:txBody>
            <a:bodyPr wrap="square" lIns="0" tIns="0" rIns="0" bIns="0" rtlCol="0"/>
            <a:lstStyle/>
            <a:p/>
          </p:txBody>
        </p:sp>
        <p:sp>
          <p:nvSpPr>
            <p:cNvPr id="8544" name="object 8544" descr=""/>
            <p:cNvSpPr/>
            <p:nvPr/>
          </p:nvSpPr>
          <p:spPr>
            <a:xfrm>
              <a:off x="6132385" y="2437209"/>
              <a:ext cx="635" cy="635"/>
            </a:xfrm>
            <a:custGeom>
              <a:avLst/>
              <a:gdLst/>
              <a:ahLst/>
              <a:cxnLst/>
              <a:rect l="l" t="t" r="r" b="b"/>
              <a:pathLst>
                <a:path w="635" h="635">
                  <a:moveTo>
                    <a:pt x="406" y="0"/>
                  </a:moveTo>
                  <a:lnTo>
                    <a:pt x="177" y="0"/>
                  </a:lnTo>
                  <a:lnTo>
                    <a:pt x="0" y="190"/>
                  </a:lnTo>
                  <a:lnTo>
                    <a:pt x="0" y="406"/>
                  </a:lnTo>
                </a:path>
              </a:pathLst>
            </a:custGeom>
            <a:ln w="3175">
              <a:solidFill>
                <a:srgbClr val="231F20"/>
              </a:solidFill>
            </a:ln>
          </p:spPr>
          <p:txBody>
            <a:bodyPr wrap="square" lIns="0" tIns="0" rIns="0" bIns="0" rtlCol="0"/>
            <a:lstStyle/>
            <a:p/>
          </p:txBody>
        </p:sp>
        <p:sp>
          <p:nvSpPr>
            <p:cNvPr id="8545" name="object 8545" descr=""/>
            <p:cNvSpPr/>
            <p:nvPr/>
          </p:nvSpPr>
          <p:spPr>
            <a:xfrm>
              <a:off x="6142536" y="2437212"/>
              <a:ext cx="635" cy="635"/>
            </a:xfrm>
            <a:custGeom>
              <a:avLst/>
              <a:gdLst/>
              <a:ahLst/>
              <a:cxnLst/>
              <a:rect l="l" t="t" r="r" b="b"/>
              <a:pathLst>
                <a:path w="635" h="635">
                  <a:moveTo>
                    <a:pt x="406" y="406"/>
                  </a:moveTo>
                  <a:lnTo>
                    <a:pt x="406" y="177"/>
                  </a:lnTo>
                  <a:lnTo>
                    <a:pt x="228" y="0"/>
                  </a:lnTo>
                  <a:lnTo>
                    <a:pt x="0" y="0"/>
                  </a:lnTo>
                </a:path>
              </a:pathLst>
            </a:custGeom>
            <a:ln w="3175">
              <a:solidFill>
                <a:srgbClr val="231F20"/>
              </a:solidFill>
            </a:ln>
          </p:spPr>
          <p:txBody>
            <a:bodyPr wrap="square" lIns="0" tIns="0" rIns="0" bIns="0" rtlCol="0"/>
            <a:lstStyle/>
            <a:p/>
          </p:txBody>
        </p:sp>
        <p:sp>
          <p:nvSpPr>
            <p:cNvPr id="8546" name="object 8546" descr=""/>
            <p:cNvSpPr/>
            <p:nvPr/>
          </p:nvSpPr>
          <p:spPr>
            <a:xfrm>
              <a:off x="6137799" y="2437209"/>
              <a:ext cx="635" cy="635"/>
            </a:xfrm>
            <a:custGeom>
              <a:avLst/>
              <a:gdLst/>
              <a:ahLst/>
              <a:cxnLst/>
              <a:rect l="l" t="t" r="r" b="b"/>
              <a:pathLst>
                <a:path w="635" h="635">
                  <a:moveTo>
                    <a:pt x="406" y="0"/>
                  </a:moveTo>
                  <a:lnTo>
                    <a:pt x="177" y="0"/>
                  </a:lnTo>
                  <a:lnTo>
                    <a:pt x="0" y="190"/>
                  </a:lnTo>
                  <a:lnTo>
                    <a:pt x="0" y="406"/>
                  </a:lnTo>
                </a:path>
              </a:pathLst>
            </a:custGeom>
            <a:ln w="3175">
              <a:solidFill>
                <a:srgbClr val="231F20"/>
              </a:solidFill>
            </a:ln>
          </p:spPr>
          <p:txBody>
            <a:bodyPr wrap="square" lIns="0" tIns="0" rIns="0" bIns="0" rtlCol="0"/>
            <a:lstStyle/>
            <a:p/>
          </p:txBody>
        </p:sp>
        <p:sp>
          <p:nvSpPr>
            <p:cNvPr id="8547" name="object 8547" descr=""/>
            <p:cNvSpPr/>
            <p:nvPr/>
          </p:nvSpPr>
          <p:spPr>
            <a:xfrm>
              <a:off x="6152824" y="2437212"/>
              <a:ext cx="635" cy="635"/>
            </a:xfrm>
            <a:custGeom>
              <a:avLst/>
              <a:gdLst/>
              <a:ahLst/>
              <a:cxnLst/>
              <a:rect l="l" t="t" r="r" b="b"/>
              <a:pathLst>
                <a:path w="635" h="635">
                  <a:moveTo>
                    <a:pt x="406" y="406"/>
                  </a:moveTo>
                  <a:lnTo>
                    <a:pt x="406" y="177"/>
                  </a:lnTo>
                  <a:lnTo>
                    <a:pt x="228" y="0"/>
                  </a:lnTo>
                  <a:lnTo>
                    <a:pt x="0" y="0"/>
                  </a:lnTo>
                </a:path>
              </a:pathLst>
            </a:custGeom>
            <a:ln w="3175">
              <a:solidFill>
                <a:srgbClr val="231F20"/>
              </a:solidFill>
            </a:ln>
          </p:spPr>
          <p:txBody>
            <a:bodyPr wrap="square" lIns="0" tIns="0" rIns="0" bIns="0" rtlCol="0"/>
            <a:lstStyle/>
            <a:p/>
          </p:txBody>
        </p:sp>
        <p:sp>
          <p:nvSpPr>
            <p:cNvPr id="8548" name="object 8548" descr=""/>
            <p:cNvSpPr/>
            <p:nvPr/>
          </p:nvSpPr>
          <p:spPr>
            <a:xfrm>
              <a:off x="6148086" y="2437209"/>
              <a:ext cx="635" cy="635"/>
            </a:xfrm>
            <a:custGeom>
              <a:avLst/>
              <a:gdLst/>
              <a:ahLst/>
              <a:cxnLst/>
              <a:rect l="l" t="t" r="r" b="b"/>
              <a:pathLst>
                <a:path w="635" h="635">
                  <a:moveTo>
                    <a:pt x="406" y="0"/>
                  </a:moveTo>
                  <a:lnTo>
                    <a:pt x="177" y="0"/>
                  </a:lnTo>
                  <a:lnTo>
                    <a:pt x="0" y="190"/>
                  </a:lnTo>
                  <a:lnTo>
                    <a:pt x="0" y="406"/>
                  </a:lnTo>
                </a:path>
              </a:pathLst>
            </a:custGeom>
            <a:ln w="3175">
              <a:solidFill>
                <a:srgbClr val="231F20"/>
              </a:solidFill>
            </a:ln>
          </p:spPr>
          <p:txBody>
            <a:bodyPr wrap="square" lIns="0" tIns="0" rIns="0" bIns="0" rtlCol="0"/>
            <a:lstStyle/>
            <a:p/>
          </p:txBody>
        </p:sp>
        <p:sp>
          <p:nvSpPr>
            <p:cNvPr id="8549" name="object 8549" descr=""/>
            <p:cNvSpPr/>
            <p:nvPr/>
          </p:nvSpPr>
          <p:spPr>
            <a:xfrm>
              <a:off x="6180444" y="2437212"/>
              <a:ext cx="635" cy="635"/>
            </a:xfrm>
            <a:custGeom>
              <a:avLst/>
              <a:gdLst/>
              <a:ahLst/>
              <a:cxnLst/>
              <a:rect l="l" t="t" r="r" b="b"/>
              <a:pathLst>
                <a:path w="635" h="635">
                  <a:moveTo>
                    <a:pt x="406" y="406"/>
                  </a:moveTo>
                  <a:lnTo>
                    <a:pt x="406" y="177"/>
                  </a:lnTo>
                  <a:lnTo>
                    <a:pt x="228" y="0"/>
                  </a:lnTo>
                  <a:lnTo>
                    <a:pt x="0" y="0"/>
                  </a:lnTo>
                </a:path>
              </a:pathLst>
            </a:custGeom>
            <a:ln w="3175">
              <a:solidFill>
                <a:srgbClr val="231F20"/>
              </a:solidFill>
            </a:ln>
          </p:spPr>
          <p:txBody>
            <a:bodyPr wrap="square" lIns="0" tIns="0" rIns="0" bIns="0" rtlCol="0"/>
            <a:lstStyle/>
            <a:p/>
          </p:txBody>
        </p:sp>
        <p:sp>
          <p:nvSpPr>
            <p:cNvPr id="8550" name="object 8550" descr=""/>
            <p:cNvSpPr/>
            <p:nvPr/>
          </p:nvSpPr>
          <p:spPr>
            <a:xfrm>
              <a:off x="6175706" y="2437209"/>
              <a:ext cx="635" cy="635"/>
            </a:xfrm>
            <a:custGeom>
              <a:avLst/>
              <a:gdLst/>
              <a:ahLst/>
              <a:cxnLst/>
              <a:rect l="l" t="t" r="r" b="b"/>
              <a:pathLst>
                <a:path w="635" h="635">
                  <a:moveTo>
                    <a:pt x="406" y="0"/>
                  </a:moveTo>
                  <a:lnTo>
                    <a:pt x="177" y="0"/>
                  </a:lnTo>
                  <a:lnTo>
                    <a:pt x="0" y="190"/>
                  </a:lnTo>
                  <a:lnTo>
                    <a:pt x="0" y="406"/>
                  </a:lnTo>
                </a:path>
              </a:pathLst>
            </a:custGeom>
            <a:ln w="3175">
              <a:solidFill>
                <a:srgbClr val="231F20"/>
              </a:solidFill>
            </a:ln>
          </p:spPr>
          <p:txBody>
            <a:bodyPr wrap="square" lIns="0" tIns="0" rIns="0" bIns="0" rtlCol="0"/>
            <a:lstStyle/>
            <a:p/>
          </p:txBody>
        </p:sp>
        <p:sp>
          <p:nvSpPr>
            <p:cNvPr id="8551" name="object 8551" descr=""/>
            <p:cNvSpPr/>
            <p:nvPr/>
          </p:nvSpPr>
          <p:spPr>
            <a:xfrm>
              <a:off x="6166095" y="2437212"/>
              <a:ext cx="635" cy="635"/>
            </a:xfrm>
            <a:custGeom>
              <a:avLst/>
              <a:gdLst/>
              <a:ahLst/>
              <a:cxnLst/>
              <a:rect l="l" t="t" r="r" b="b"/>
              <a:pathLst>
                <a:path w="635" h="635">
                  <a:moveTo>
                    <a:pt x="406" y="406"/>
                  </a:moveTo>
                  <a:lnTo>
                    <a:pt x="406" y="177"/>
                  </a:lnTo>
                  <a:lnTo>
                    <a:pt x="215" y="0"/>
                  </a:lnTo>
                  <a:lnTo>
                    <a:pt x="0" y="0"/>
                  </a:lnTo>
                </a:path>
              </a:pathLst>
            </a:custGeom>
            <a:ln w="3175">
              <a:solidFill>
                <a:srgbClr val="231F20"/>
              </a:solidFill>
            </a:ln>
          </p:spPr>
          <p:txBody>
            <a:bodyPr wrap="square" lIns="0" tIns="0" rIns="0" bIns="0" rtlCol="0"/>
            <a:lstStyle/>
            <a:p/>
          </p:txBody>
        </p:sp>
        <p:sp>
          <p:nvSpPr>
            <p:cNvPr id="8552" name="object 8552" descr=""/>
            <p:cNvSpPr/>
            <p:nvPr/>
          </p:nvSpPr>
          <p:spPr>
            <a:xfrm>
              <a:off x="6161351" y="2437209"/>
              <a:ext cx="635" cy="635"/>
            </a:xfrm>
            <a:custGeom>
              <a:avLst/>
              <a:gdLst/>
              <a:ahLst/>
              <a:cxnLst/>
              <a:rect l="l" t="t" r="r" b="b"/>
              <a:pathLst>
                <a:path w="635" h="635">
                  <a:moveTo>
                    <a:pt x="406" y="0"/>
                  </a:moveTo>
                  <a:lnTo>
                    <a:pt x="190" y="0"/>
                  </a:lnTo>
                  <a:lnTo>
                    <a:pt x="0" y="190"/>
                  </a:lnTo>
                  <a:lnTo>
                    <a:pt x="0" y="406"/>
                  </a:lnTo>
                </a:path>
              </a:pathLst>
            </a:custGeom>
            <a:ln w="3175">
              <a:solidFill>
                <a:srgbClr val="231F20"/>
              </a:solidFill>
            </a:ln>
          </p:spPr>
          <p:txBody>
            <a:bodyPr wrap="square" lIns="0" tIns="0" rIns="0" bIns="0" rtlCol="0"/>
            <a:lstStyle/>
            <a:p/>
          </p:txBody>
        </p:sp>
        <p:sp>
          <p:nvSpPr>
            <p:cNvPr id="8553" name="object 8553" descr=""/>
            <p:cNvSpPr/>
            <p:nvPr/>
          </p:nvSpPr>
          <p:spPr>
            <a:xfrm>
              <a:off x="6132793" y="2426377"/>
              <a:ext cx="1905" cy="1270"/>
            </a:xfrm>
            <a:custGeom>
              <a:avLst/>
              <a:gdLst/>
              <a:ahLst/>
              <a:cxnLst/>
              <a:rect l="l" t="t" r="r" b="b"/>
              <a:pathLst>
                <a:path w="1904" h="1269">
                  <a:moveTo>
                    <a:pt x="1816" y="749"/>
                  </a:moveTo>
                  <a:lnTo>
                    <a:pt x="1333" y="279"/>
                  </a:lnTo>
                  <a:lnTo>
                    <a:pt x="685" y="0"/>
                  </a:lnTo>
                  <a:lnTo>
                    <a:pt x="0" y="0"/>
                  </a:lnTo>
                </a:path>
              </a:pathLst>
            </a:custGeom>
            <a:ln w="3175">
              <a:solidFill>
                <a:srgbClr val="231F20"/>
              </a:solidFill>
            </a:ln>
          </p:spPr>
          <p:txBody>
            <a:bodyPr wrap="square" lIns="0" tIns="0" rIns="0" bIns="0" rtlCol="0"/>
            <a:lstStyle/>
            <a:p/>
          </p:txBody>
        </p:sp>
        <p:sp>
          <p:nvSpPr>
            <p:cNvPr id="8554" name="object 8554" descr=""/>
            <p:cNvSpPr/>
            <p:nvPr/>
          </p:nvSpPr>
          <p:spPr>
            <a:xfrm>
              <a:off x="6172821" y="2408087"/>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555" name="object 8555" descr=""/>
            <p:cNvSpPr/>
            <p:nvPr/>
          </p:nvSpPr>
          <p:spPr>
            <a:xfrm>
              <a:off x="6173043" y="2407816"/>
              <a:ext cx="635" cy="635"/>
            </a:xfrm>
            <a:custGeom>
              <a:avLst/>
              <a:gdLst/>
              <a:ahLst/>
              <a:cxnLst/>
              <a:rect l="l" t="t" r="r" b="b"/>
              <a:pathLst>
                <a:path w="635" h="635">
                  <a:moveTo>
                    <a:pt x="0" y="12"/>
                  </a:moveTo>
                </a:path>
              </a:pathLst>
            </a:custGeom>
            <a:ln w="3175">
              <a:solidFill>
                <a:srgbClr val="231F20"/>
              </a:solidFill>
            </a:ln>
          </p:spPr>
          <p:txBody>
            <a:bodyPr wrap="square" lIns="0" tIns="0" rIns="0" bIns="0" rtlCol="0"/>
            <a:lstStyle/>
            <a:p/>
          </p:txBody>
        </p:sp>
        <p:sp>
          <p:nvSpPr>
            <p:cNvPr id="8556" name="object 8556" descr=""/>
            <p:cNvSpPr/>
            <p:nvPr/>
          </p:nvSpPr>
          <p:spPr>
            <a:xfrm>
              <a:off x="6204405" y="2437209"/>
              <a:ext cx="635" cy="635"/>
            </a:xfrm>
            <a:custGeom>
              <a:avLst/>
              <a:gdLst/>
              <a:ahLst/>
              <a:cxnLst/>
              <a:rect l="l" t="t" r="r" b="b"/>
              <a:pathLst>
                <a:path w="635" h="635">
                  <a:moveTo>
                    <a:pt x="406" y="0"/>
                  </a:moveTo>
                </a:path>
                <a:path w="635" h="635">
                  <a:moveTo>
                    <a:pt x="406" y="0"/>
                  </a:moveTo>
                  <a:lnTo>
                    <a:pt x="177" y="0"/>
                  </a:lnTo>
                  <a:lnTo>
                    <a:pt x="0" y="190"/>
                  </a:lnTo>
                  <a:lnTo>
                    <a:pt x="0" y="406"/>
                  </a:lnTo>
                </a:path>
              </a:pathLst>
            </a:custGeom>
            <a:ln w="3175">
              <a:solidFill>
                <a:srgbClr val="231F20"/>
              </a:solidFill>
            </a:ln>
          </p:spPr>
          <p:txBody>
            <a:bodyPr wrap="square" lIns="0" tIns="0" rIns="0" bIns="0" rtlCol="0"/>
            <a:lstStyle/>
            <a:p/>
          </p:txBody>
        </p:sp>
        <p:sp>
          <p:nvSpPr>
            <p:cNvPr id="8557" name="object 8557" descr=""/>
            <p:cNvSpPr/>
            <p:nvPr/>
          </p:nvSpPr>
          <p:spPr>
            <a:xfrm>
              <a:off x="6209416" y="2437212"/>
              <a:ext cx="635" cy="635"/>
            </a:xfrm>
            <a:custGeom>
              <a:avLst/>
              <a:gdLst/>
              <a:ahLst/>
              <a:cxnLst/>
              <a:rect l="l" t="t" r="r" b="b"/>
              <a:pathLst>
                <a:path w="635" h="635">
                  <a:moveTo>
                    <a:pt x="406" y="406"/>
                  </a:moveTo>
                  <a:lnTo>
                    <a:pt x="406" y="177"/>
                  </a:lnTo>
                  <a:lnTo>
                    <a:pt x="215" y="0"/>
                  </a:lnTo>
                  <a:lnTo>
                    <a:pt x="0" y="0"/>
                  </a:lnTo>
                </a:path>
              </a:pathLst>
            </a:custGeom>
            <a:ln w="3175">
              <a:solidFill>
                <a:srgbClr val="231F20"/>
              </a:solidFill>
            </a:ln>
          </p:spPr>
          <p:txBody>
            <a:bodyPr wrap="square" lIns="0" tIns="0" rIns="0" bIns="0" rtlCol="0"/>
            <a:lstStyle/>
            <a:p/>
          </p:txBody>
        </p:sp>
        <p:sp>
          <p:nvSpPr>
            <p:cNvPr id="8558" name="object 8558" descr=""/>
            <p:cNvSpPr/>
            <p:nvPr/>
          </p:nvSpPr>
          <p:spPr>
            <a:xfrm>
              <a:off x="6198991" y="2437209"/>
              <a:ext cx="635" cy="635"/>
            </a:xfrm>
            <a:custGeom>
              <a:avLst/>
              <a:gdLst/>
              <a:ahLst/>
              <a:cxnLst/>
              <a:rect l="l" t="t" r="r" b="b"/>
              <a:pathLst>
                <a:path w="635" h="635">
                  <a:moveTo>
                    <a:pt x="406" y="0"/>
                  </a:moveTo>
                  <a:lnTo>
                    <a:pt x="177" y="0"/>
                  </a:lnTo>
                  <a:lnTo>
                    <a:pt x="0" y="190"/>
                  </a:lnTo>
                  <a:lnTo>
                    <a:pt x="0" y="406"/>
                  </a:lnTo>
                </a:path>
              </a:pathLst>
            </a:custGeom>
            <a:ln w="3175">
              <a:solidFill>
                <a:srgbClr val="231F20"/>
              </a:solidFill>
            </a:ln>
          </p:spPr>
          <p:txBody>
            <a:bodyPr wrap="square" lIns="0" tIns="0" rIns="0" bIns="0" rtlCol="0"/>
            <a:lstStyle/>
            <a:p/>
          </p:txBody>
        </p:sp>
        <p:sp>
          <p:nvSpPr>
            <p:cNvPr id="8559" name="object 8559" descr=""/>
            <p:cNvSpPr/>
            <p:nvPr/>
          </p:nvSpPr>
          <p:spPr>
            <a:xfrm>
              <a:off x="6203730" y="2437212"/>
              <a:ext cx="635" cy="635"/>
            </a:xfrm>
            <a:custGeom>
              <a:avLst/>
              <a:gdLst/>
              <a:ahLst/>
              <a:cxnLst/>
              <a:rect l="l" t="t" r="r" b="b"/>
              <a:pathLst>
                <a:path w="635" h="635">
                  <a:moveTo>
                    <a:pt x="406" y="406"/>
                  </a:moveTo>
                  <a:lnTo>
                    <a:pt x="406" y="177"/>
                  </a:lnTo>
                  <a:lnTo>
                    <a:pt x="228" y="0"/>
                  </a:lnTo>
                  <a:lnTo>
                    <a:pt x="0" y="0"/>
                  </a:lnTo>
                </a:path>
              </a:pathLst>
            </a:custGeom>
            <a:ln w="3175">
              <a:solidFill>
                <a:srgbClr val="231F20"/>
              </a:solidFill>
            </a:ln>
          </p:spPr>
          <p:txBody>
            <a:bodyPr wrap="square" lIns="0" tIns="0" rIns="0" bIns="0" rtlCol="0"/>
            <a:lstStyle/>
            <a:p/>
          </p:txBody>
        </p:sp>
        <p:sp>
          <p:nvSpPr>
            <p:cNvPr id="8560" name="object 8560" descr=""/>
            <p:cNvSpPr/>
            <p:nvPr/>
          </p:nvSpPr>
          <p:spPr>
            <a:xfrm>
              <a:off x="6188971" y="2437209"/>
              <a:ext cx="635" cy="635"/>
            </a:xfrm>
            <a:custGeom>
              <a:avLst/>
              <a:gdLst/>
              <a:ahLst/>
              <a:cxnLst/>
              <a:rect l="l" t="t" r="r" b="b"/>
              <a:pathLst>
                <a:path w="635" h="635">
                  <a:moveTo>
                    <a:pt x="406" y="0"/>
                  </a:moveTo>
                  <a:lnTo>
                    <a:pt x="177" y="0"/>
                  </a:lnTo>
                  <a:lnTo>
                    <a:pt x="0" y="190"/>
                  </a:lnTo>
                  <a:lnTo>
                    <a:pt x="0" y="406"/>
                  </a:lnTo>
                </a:path>
              </a:pathLst>
            </a:custGeom>
            <a:ln w="3175">
              <a:solidFill>
                <a:srgbClr val="231F20"/>
              </a:solidFill>
            </a:ln>
          </p:spPr>
          <p:txBody>
            <a:bodyPr wrap="square" lIns="0" tIns="0" rIns="0" bIns="0" rtlCol="0"/>
            <a:lstStyle/>
            <a:p/>
          </p:txBody>
        </p:sp>
        <p:sp>
          <p:nvSpPr>
            <p:cNvPr id="8561" name="object 8561" descr=""/>
            <p:cNvSpPr/>
            <p:nvPr/>
          </p:nvSpPr>
          <p:spPr>
            <a:xfrm>
              <a:off x="6193708" y="2437212"/>
              <a:ext cx="635" cy="635"/>
            </a:xfrm>
            <a:custGeom>
              <a:avLst/>
              <a:gdLst/>
              <a:ahLst/>
              <a:cxnLst/>
              <a:rect l="l" t="t" r="r" b="b"/>
              <a:pathLst>
                <a:path w="635" h="635">
                  <a:moveTo>
                    <a:pt x="406" y="406"/>
                  </a:moveTo>
                  <a:lnTo>
                    <a:pt x="406" y="177"/>
                  </a:lnTo>
                  <a:lnTo>
                    <a:pt x="228" y="0"/>
                  </a:lnTo>
                  <a:lnTo>
                    <a:pt x="0" y="0"/>
                  </a:lnTo>
                </a:path>
              </a:pathLst>
            </a:custGeom>
            <a:ln w="3175">
              <a:solidFill>
                <a:srgbClr val="231F20"/>
              </a:solidFill>
            </a:ln>
          </p:spPr>
          <p:txBody>
            <a:bodyPr wrap="square" lIns="0" tIns="0" rIns="0" bIns="0" rtlCol="0"/>
            <a:lstStyle/>
            <a:p/>
          </p:txBody>
        </p:sp>
        <p:sp>
          <p:nvSpPr>
            <p:cNvPr id="8562" name="object 8562" descr=""/>
            <p:cNvSpPr/>
            <p:nvPr/>
          </p:nvSpPr>
          <p:spPr>
            <a:xfrm>
              <a:off x="6204128" y="2439923"/>
              <a:ext cx="29209" cy="19685"/>
            </a:xfrm>
            <a:custGeom>
              <a:avLst/>
              <a:gdLst/>
              <a:ahLst/>
              <a:cxnLst/>
              <a:rect l="l" t="t" r="r" b="b"/>
              <a:pathLst>
                <a:path w="29210" h="19685">
                  <a:moveTo>
                    <a:pt x="1625" y="812"/>
                  </a:moveTo>
                  <a:lnTo>
                    <a:pt x="1384" y="241"/>
                  </a:lnTo>
                  <a:lnTo>
                    <a:pt x="812" y="0"/>
                  </a:lnTo>
                  <a:lnTo>
                    <a:pt x="241" y="241"/>
                  </a:lnTo>
                  <a:lnTo>
                    <a:pt x="0" y="812"/>
                  </a:lnTo>
                  <a:lnTo>
                    <a:pt x="241" y="1384"/>
                  </a:lnTo>
                  <a:lnTo>
                    <a:pt x="812" y="1625"/>
                  </a:lnTo>
                  <a:lnTo>
                    <a:pt x="1384" y="1384"/>
                  </a:lnTo>
                  <a:lnTo>
                    <a:pt x="1625" y="812"/>
                  </a:lnTo>
                  <a:close/>
                </a:path>
                <a:path w="29210" h="19685">
                  <a:moveTo>
                    <a:pt x="26809" y="14338"/>
                  </a:moveTo>
                  <a:lnTo>
                    <a:pt x="26568" y="13766"/>
                  </a:lnTo>
                  <a:lnTo>
                    <a:pt x="25996" y="13525"/>
                  </a:lnTo>
                  <a:lnTo>
                    <a:pt x="25425" y="13766"/>
                  </a:lnTo>
                  <a:lnTo>
                    <a:pt x="25184" y="14338"/>
                  </a:lnTo>
                  <a:lnTo>
                    <a:pt x="25425" y="14922"/>
                  </a:lnTo>
                  <a:lnTo>
                    <a:pt x="25996" y="15151"/>
                  </a:lnTo>
                  <a:lnTo>
                    <a:pt x="26568" y="14922"/>
                  </a:lnTo>
                  <a:lnTo>
                    <a:pt x="26809" y="14338"/>
                  </a:lnTo>
                  <a:close/>
                </a:path>
                <a:path w="29210" h="19685">
                  <a:moveTo>
                    <a:pt x="28981" y="18681"/>
                  </a:moveTo>
                  <a:lnTo>
                    <a:pt x="28740" y="18110"/>
                  </a:lnTo>
                  <a:lnTo>
                    <a:pt x="28168" y="17868"/>
                  </a:lnTo>
                  <a:lnTo>
                    <a:pt x="27584" y="18110"/>
                  </a:lnTo>
                  <a:lnTo>
                    <a:pt x="27355" y="18681"/>
                  </a:lnTo>
                  <a:lnTo>
                    <a:pt x="27584" y="19265"/>
                  </a:lnTo>
                  <a:lnTo>
                    <a:pt x="28168" y="19494"/>
                  </a:lnTo>
                  <a:lnTo>
                    <a:pt x="28740" y="19265"/>
                  </a:lnTo>
                  <a:lnTo>
                    <a:pt x="28981" y="18681"/>
                  </a:lnTo>
                  <a:close/>
                </a:path>
                <a:path w="29210" h="19685">
                  <a:moveTo>
                    <a:pt x="28981" y="14071"/>
                  </a:moveTo>
                  <a:lnTo>
                    <a:pt x="28740" y="13500"/>
                  </a:lnTo>
                  <a:lnTo>
                    <a:pt x="28168" y="13258"/>
                  </a:lnTo>
                  <a:lnTo>
                    <a:pt x="27584" y="13500"/>
                  </a:lnTo>
                  <a:lnTo>
                    <a:pt x="27355" y="14071"/>
                  </a:lnTo>
                  <a:lnTo>
                    <a:pt x="27508" y="14478"/>
                  </a:lnTo>
                  <a:lnTo>
                    <a:pt x="27355" y="14884"/>
                  </a:lnTo>
                  <a:lnTo>
                    <a:pt x="27584" y="15468"/>
                  </a:lnTo>
                  <a:lnTo>
                    <a:pt x="28168" y="15697"/>
                  </a:lnTo>
                  <a:lnTo>
                    <a:pt x="28740" y="15468"/>
                  </a:lnTo>
                  <a:lnTo>
                    <a:pt x="28981" y="14884"/>
                  </a:lnTo>
                  <a:lnTo>
                    <a:pt x="28803" y="14478"/>
                  </a:lnTo>
                  <a:lnTo>
                    <a:pt x="28981" y="14071"/>
                  </a:lnTo>
                  <a:close/>
                </a:path>
                <a:path w="29210" h="19685">
                  <a:moveTo>
                    <a:pt x="28981" y="10287"/>
                  </a:moveTo>
                  <a:lnTo>
                    <a:pt x="28740" y="9715"/>
                  </a:lnTo>
                  <a:lnTo>
                    <a:pt x="28168" y="9474"/>
                  </a:lnTo>
                  <a:lnTo>
                    <a:pt x="27584" y="9715"/>
                  </a:lnTo>
                  <a:lnTo>
                    <a:pt x="27355" y="10287"/>
                  </a:lnTo>
                  <a:lnTo>
                    <a:pt x="27584" y="10858"/>
                  </a:lnTo>
                  <a:lnTo>
                    <a:pt x="28168" y="11099"/>
                  </a:lnTo>
                  <a:lnTo>
                    <a:pt x="28740" y="10858"/>
                  </a:lnTo>
                  <a:lnTo>
                    <a:pt x="28981" y="10287"/>
                  </a:lnTo>
                  <a:close/>
                </a:path>
              </a:pathLst>
            </a:custGeom>
            <a:solidFill>
              <a:srgbClr val="231F20"/>
            </a:solidFill>
          </p:spPr>
          <p:txBody>
            <a:bodyPr wrap="square" lIns="0" tIns="0" rIns="0" bIns="0" rtlCol="0"/>
            <a:lstStyle/>
            <a:p/>
          </p:txBody>
        </p:sp>
        <p:sp>
          <p:nvSpPr>
            <p:cNvPr id="8563" name="object 8563" descr=""/>
            <p:cNvSpPr/>
            <p:nvPr/>
          </p:nvSpPr>
          <p:spPr>
            <a:xfrm>
              <a:off x="6205978" y="2450902"/>
              <a:ext cx="635" cy="635"/>
            </a:xfrm>
            <a:custGeom>
              <a:avLst/>
              <a:gdLst/>
              <a:ahLst/>
              <a:cxnLst/>
              <a:rect l="l" t="t" r="r" b="b"/>
              <a:pathLst>
                <a:path w="635" h="635">
                  <a:moveTo>
                    <a:pt x="0" y="0"/>
                  </a:moveTo>
                  <a:lnTo>
                    <a:pt x="38" y="165"/>
                  </a:lnTo>
                </a:path>
              </a:pathLst>
            </a:custGeom>
            <a:ln w="3175">
              <a:solidFill>
                <a:srgbClr val="231F20"/>
              </a:solidFill>
            </a:ln>
          </p:spPr>
          <p:txBody>
            <a:bodyPr wrap="square" lIns="0" tIns="0" rIns="0" bIns="0" rtlCol="0"/>
            <a:lstStyle/>
            <a:p/>
          </p:txBody>
        </p:sp>
        <p:sp>
          <p:nvSpPr>
            <p:cNvPr id="8564" name="object 8564" descr=""/>
            <p:cNvSpPr/>
            <p:nvPr/>
          </p:nvSpPr>
          <p:spPr>
            <a:xfrm>
              <a:off x="6212396" y="2447369"/>
              <a:ext cx="1905" cy="1905"/>
            </a:xfrm>
            <a:custGeom>
              <a:avLst/>
              <a:gdLst/>
              <a:ahLst/>
              <a:cxnLst/>
              <a:rect l="l" t="t" r="r" b="b"/>
              <a:pathLst>
                <a:path w="1904" h="1905">
                  <a:moveTo>
                    <a:pt x="0" y="1485"/>
                  </a:moveTo>
                  <a:lnTo>
                    <a:pt x="812" y="1485"/>
                  </a:lnTo>
                  <a:lnTo>
                    <a:pt x="1485" y="812"/>
                  </a:lnTo>
                  <a:lnTo>
                    <a:pt x="1485" y="0"/>
                  </a:lnTo>
                </a:path>
              </a:pathLst>
            </a:custGeom>
            <a:ln w="3175">
              <a:solidFill>
                <a:srgbClr val="231F20"/>
              </a:solidFill>
            </a:ln>
          </p:spPr>
          <p:txBody>
            <a:bodyPr wrap="square" lIns="0" tIns="0" rIns="0" bIns="0" rtlCol="0"/>
            <a:lstStyle/>
            <a:p/>
          </p:txBody>
        </p:sp>
        <p:sp>
          <p:nvSpPr>
            <p:cNvPr id="8565" name="object 8565" descr=""/>
            <p:cNvSpPr/>
            <p:nvPr/>
          </p:nvSpPr>
          <p:spPr>
            <a:xfrm>
              <a:off x="6213881" y="2446411"/>
              <a:ext cx="1270" cy="1270"/>
            </a:xfrm>
            <a:custGeom>
              <a:avLst/>
              <a:gdLst/>
              <a:ahLst/>
              <a:cxnLst/>
              <a:rect l="l" t="t" r="r" b="b"/>
              <a:pathLst>
                <a:path w="1270" h="1269">
                  <a:moveTo>
                    <a:pt x="952" y="0"/>
                  </a:moveTo>
                  <a:lnTo>
                    <a:pt x="419" y="0"/>
                  </a:lnTo>
                  <a:lnTo>
                    <a:pt x="0" y="419"/>
                  </a:lnTo>
                  <a:lnTo>
                    <a:pt x="0" y="952"/>
                  </a:lnTo>
                </a:path>
              </a:pathLst>
            </a:custGeom>
            <a:ln w="3175">
              <a:solidFill>
                <a:srgbClr val="231F20"/>
              </a:solidFill>
            </a:ln>
          </p:spPr>
          <p:txBody>
            <a:bodyPr wrap="square" lIns="0" tIns="0" rIns="0" bIns="0" rtlCol="0"/>
            <a:lstStyle/>
            <a:p/>
          </p:txBody>
        </p:sp>
        <p:sp>
          <p:nvSpPr>
            <p:cNvPr id="8566" name="object 8566" descr=""/>
            <p:cNvSpPr/>
            <p:nvPr/>
          </p:nvSpPr>
          <p:spPr>
            <a:xfrm>
              <a:off x="6194367" y="2421532"/>
              <a:ext cx="635" cy="635"/>
            </a:xfrm>
            <a:custGeom>
              <a:avLst/>
              <a:gdLst/>
              <a:ahLst/>
              <a:cxnLst/>
              <a:rect l="l" t="t" r="r" b="b"/>
              <a:pathLst>
                <a:path w="635" h="635">
                  <a:moveTo>
                    <a:pt x="342" y="50"/>
                  </a:moveTo>
                  <a:lnTo>
                    <a:pt x="114" y="12"/>
                  </a:lnTo>
                </a:path>
              </a:pathLst>
            </a:custGeom>
            <a:ln w="3175">
              <a:solidFill>
                <a:srgbClr val="231F20"/>
              </a:solidFill>
            </a:ln>
          </p:spPr>
          <p:txBody>
            <a:bodyPr wrap="square" lIns="0" tIns="0" rIns="0" bIns="0" rtlCol="0"/>
            <a:lstStyle/>
            <a:p/>
          </p:txBody>
        </p:sp>
        <p:sp>
          <p:nvSpPr>
            <p:cNvPr id="8567" name="object 8567" descr=""/>
            <p:cNvSpPr/>
            <p:nvPr/>
          </p:nvSpPr>
          <p:spPr>
            <a:xfrm>
              <a:off x="6207324" y="2426382"/>
              <a:ext cx="1905" cy="1270"/>
            </a:xfrm>
            <a:custGeom>
              <a:avLst/>
              <a:gdLst/>
              <a:ahLst/>
              <a:cxnLst/>
              <a:rect l="l" t="t" r="r" b="b"/>
              <a:pathLst>
                <a:path w="1904" h="1269">
                  <a:moveTo>
                    <a:pt x="1816" y="0"/>
                  </a:moveTo>
                  <a:lnTo>
                    <a:pt x="1142" y="0"/>
                  </a:lnTo>
                  <a:lnTo>
                    <a:pt x="482" y="266"/>
                  </a:lnTo>
                  <a:lnTo>
                    <a:pt x="0" y="749"/>
                  </a:lnTo>
                </a:path>
              </a:pathLst>
            </a:custGeom>
            <a:ln w="3175">
              <a:solidFill>
                <a:srgbClr val="231F20"/>
              </a:solidFill>
            </a:ln>
          </p:spPr>
          <p:txBody>
            <a:bodyPr wrap="square" lIns="0" tIns="0" rIns="0" bIns="0" rtlCol="0"/>
            <a:lstStyle/>
            <a:p/>
          </p:txBody>
        </p:sp>
        <p:sp>
          <p:nvSpPr>
            <p:cNvPr id="8568" name="object 8568" descr=""/>
            <p:cNvSpPr/>
            <p:nvPr/>
          </p:nvSpPr>
          <p:spPr>
            <a:xfrm>
              <a:off x="6217159" y="2408848"/>
              <a:ext cx="1270" cy="1905"/>
            </a:xfrm>
            <a:custGeom>
              <a:avLst/>
              <a:gdLst/>
              <a:ahLst/>
              <a:cxnLst/>
              <a:rect l="l" t="t" r="r" b="b"/>
              <a:pathLst>
                <a:path w="1270" h="1905">
                  <a:moveTo>
                    <a:pt x="1054" y="1422"/>
                  </a:moveTo>
                  <a:lnTo>
                    <a:pt x="1054" y="761"/>
                  </a:lnTo>
                  <a:lnTo>
                    <a:pt x="622" y="177"/>
                  </a:lnTo>
                  <a:lnTo>
                    <a:pt x="0" y="0"/>
                  </a:lnTo>
                </a:path>
              </a:pathLst>
            </a:custGeom>
            <a:ln w="3175">
              <a:solidFill>
                <a:srgbClr val="231F20"/>
              </a:solidFill>
            </a:ln>
          </p:spPr>
          <p:txBody>
            <a:bodyPr wrap="square" lIns="0" tIns="0" rIns="0" bIns="0" rtlCol="0"/>
            <a:lstStyle/>
            <a:p/>
          </p:txBody>
        </p:sp>
        <p:sp>
          <p:nvSpPr>
            <p:cNvPr id="8569" name="object 8569" descr=""/>
            <p:cNvSpPr/>
            <p:nvPr/>
          </p:nvSpPr>
          <p:spPr>
            <a:xfrm>
              <a:off x="6214696" y="24074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70" name="object 8570" descr=""/>
            <p:cNvSpPr/>
            <p:nvPr/>
          </p:nvSpPr>
          <p:spPr>
            <a:xfrm>
              <a:off x="5871617" y="2500444"/>
              <a:ext cx="1270" cy="635"/>
            </a:xfrm>
            <a:custGeom>
              <a:avLst/>
              <a:gdLst/>
              <a:ahLst/>
              <a:cxnLst/>
              <a:rect l="l" t="t" r="r" b="b"/>
              <a:pathLst>
                <a:path w="1270" h="635">
                  <a:moveTo>
                    <a:pt x="0" y="152"/>
                  </a:moveTo>
                  <a:lnTo>
                    <a:pt x="876" y="0"/>
                  </a:lnTo>
                </a:path>
              </a:pathLst>
            </a:custGeom>
            <a:ln w="3175">
              <a:solidFill>
                <a:srgbClr val="231F20"/>
              </a:solidFill>
            </a:ln>
          </p:spPr>
          <p:txBody>
            <a:bodyPr wrap="square" lIns="0" tIns="0" rIns="0" bIns="0" rtlCol="0"/>
            <a:lstStyle/>
            <a:p/>
          </p:txBody>
        </p:sp>
        <p:sp>
          <p:nvSpPr>
            <p:cNvPr id="8571" name="object 8571" descr=""/>
            <p:cNvSpPr/>
            <p:nvPr/>
          </p:nvSpPr>
          <p:spPr>
            <a:xfrm>
              <a:off x="5852331" y="2502012"/>
              <a:ext cx="10795" cy="1270"/>
            </a:xfrm>
            <a:custGeom>
              <a:avLst/>
              <a:gdLst/>
              <a:ahLst/>
              <a:cxnLst/>
              <a:rect l="l" t="t" r="r" b="b"/>
              <a:pathLst>
                <a:path w="10795" h="1269">
                  <a:moveTo>
                    <a:pt x="0" y="1041"/>
                  </a:moveTo>
                  <a:lnTo>
                    <a:pt x="3416" y="749"/>
                  </a:lnTo>
                  <a:lnTo>
                    <a:pt x="6819" y="393"/>
                  </a:lnTo>
                  <a:lnTo>
                    <a:pt x="10223" y="0"/>
                  </a:lnTo>
                </a:path>
              </a:pathLst>
            </a:custGeom>
            <a:ln w="3175">
              <a:solidFill>
                <a:srgbClr val="231F20"/>
              </a:solidFill>
            </a:ln>
          </p:spPr>
          <p:txBody>
            <a:bodyPr wrap="square" lIns="0" tIns="0" rIns="0" bIns="0" rtlCol="0"/>
            <a:lstStyle/>
            <a:p/>
          </p:txBody>
        </p:sp>
        <p:sp>
          <p:nvSpPr>
            <p:cNvPr id="8572" name="object 8572" descr=""/>
            <p:cNvSpPr/>
            <p:nvPr/>
          </p:nvSpPr>
          <p:spPr>
            <a:xfrm>
              <a:off x="5840735" y="2503171"/>
              <a:ext cx="11430" cy="1270"/>
            </a:xfrm>
            <a:custGeom>
              <a:avLst/>
              <a:gdLst/>
              <a:ahLst/>
              <a:cxnLst/>
              <a:rect l="l" t="t" r="r" b="b"/>
              <a:pathLst>
                <a:path w="11429" h="1269">
                  <a:moveTo>
                    <a:pt x="0" y="774"/>
                  </a:moveTo>
                  <a:lnTo>
                    <a:pt x="3746" y="571"/>
                  </a:lnTo>
                  <a:lnTo>
                    <a:pt x="7480" y="330"/>
                  </a:lnTo>
                  <a:lnTo>
                    <a:pt x="11226" y="0"/>
                  </a:lnTo>
                </a:path>
              </a:pathLst>
            </a:custGeom>
            <a:ln w="3175">
              <a:solidFill>
                <a:srgbClr val="231F20"/>
              </a:solidFill>
            </a:ln>
          </p:spPr>
          <p:txBody>
            <a:bodyPr wrap="square" lIns="0" tIns="0" rIns="0" bIns="0" rtlCol="0"/>
            <a:lstStyle/>
            <a:p/>
          </p:txBody>
        </p:sp>
        <p:sp>
          <p:nvSpPr>
            <p:cNvPr id="8573" name="object 8573" descr=""/>
            <p:cNvSpPr/>
            <p:nvPr/>
          </p:nvSpPr>
          <p:spPr>
            <a:xfrm>
              <a:off x="5689513" y="2367941"/>
              <a:ext cx="635" cy="635"/>
            </a:xfrm>
            <a:custGeom>
              <a:avLst/>
              <a:gdLst/>
              <a:ahLst/>
              <a:cxnLst/>
              <a:rect l="l" t="t" r="r" b="b"/>
              <a:pathLst>
                <a:path w="635" h="635">
                  <a:moveTo>
                    <a:pt x="0" y="0"/>
                  </a:moveTo>
                  <a:lnTo>
                    <a:pt x="127" y="139"/>
                  </a:lnTo>
                  <a:lnTo>
                    <a:pt x="266" y="266"/>
                  </a:lnTo>
                </a:path>
              </a:pathLst>
            </a:custGeom>
            <a:ln w="3175">
              <a:solidFill>
                <a:srgbClr val="231F20"/>
              </a:solidFill>
            </a:ln>
          </p:spPr>
          <p:txBody>
            <a:bodyPr wrap="square" lIns="0" tIns="0" rIns="0" bIns="0" rtlCol="0"/>
            <a:lstStyle/>
            <a:p/>
          </p:txBody>
        </p:sp>
        <p:sp>
          <p:nvSpPr>
            <p:cNvPr id="8574" name="object 8574" descr=""/>
            <p:cNvSpPr/>
            <p:nvPr/>
          </p:nvSpPr>
          <p:spPr>
            <a:xfrm>
              <a:off x="5689649" y="2367806"/>
              <a:ext cx="635" cy="635"/>
            </a:xfrm>
            <a:custGeom>
              <a:avLst/>
              <a:gdLst/>
              <a:ahLst/>
              <a:cxnLst/>
              <a:rect l="l" t="t" r="r" b="b"/>
              <a:pathLst>
                <a:path w="635" h="635">
                  <a:moveTo>
                    <a:pt x="0" y="0"/>
                  </a:moveTo>
                  <a:lnTo>
                    <a:pt x="127" y="139"/>
                  </a:lnTo>
                  <a:lnTo>
                    <a:pt x="266" y="266"/>
                  </a:lnTo>
                  <a:lnTo>
                    <a:pt x="406" y="406"/>
                  </a:lnTo>
                </a:path>
              </a:pathLst>
            </a:custGeom>
            <a:ln w="3175">
              <a:solidFill>
                <a:srgbClr val="231F20"/>
              </a:solidFill>
            </a:ln>
          </p:spPr>
          <p:txBody>
            <a:bodyPr wrap="square" lIns="0" tIns="0" rIns="0" bIns="0" rtlCol="0"/>
            <a:lstStyle/>
            <a:p/>
          </p:txBody>
        </p:sp>
        <p:sp>
          <p:nvSpPr>
            <p:cNvPr id="8575" name="object 8575" descr=""/>
            <p:cNvSpPr/>
            <p:nvPr/>
          </p:nvSpPr>
          <p:spPr>
            <a:xfrm>
              <a:off x="5690053" y="2368301"/>
              <a:ext cx="635" cy="635"/>
            </a:xfrm>
            <a:custGeom>
              <a:avLst/>
              <a:gdLst/>
              <a:ahLst/>
              <a:cxnLst/>
              <a:rect l="l" t="t" r="r" b="b"/>
              <a:pathLst>
                <a:path w="635" h="635">
                  <a:moveTo>
                    <a:pt x="0" y="0"/>
                  </a:moveTo>
                  <a:lnTo>
                    <a:pt x="139" y="127"/>
                  </a:lnTo>
                  <a:lnTo>
                    <a:pt x="266" y="266"/>
                  </a:lnTo>
                  <a:lnTo>
                    <a:pt x="406" y="393"/>
                  </a:lnTo>
                </a:path>
              </a:pathLst>
            </a:custGeom>
            <a:ln w="3175">
              <a:solidFill>
                <a:srgbClr val="231F20"/>
              </a:solidFill>
            </a:ln>
          </p:spPr>
          <p:txBody>
            <a:bodyPr wrap="square" lIns="0" tIns="0" rIns="0" bIns="0" rtlCol="0"/>
            <a:lstStyle/>
            <a:p/>
          </p:txBody>
        </p:sp>
        <p:sp>
          <p:nvSpPr>
            <p:cNvPr id="8576" name="object 8576" descr=""/>
            <p:cNvSpPr/>
            <p:nvPr/>
          </p:nvSpPr>
          <p:spPr>
            <a:xfrm>
              <a:off x="5689780" y="2368289"/>
              <a:ext cx="635" cy="635"/>
            </a:xfrm>
            <a:custGeom>
              <a:avLst/>
              <a:gdLst/>
              <a:ahLst/>
              <a:cxnLst/>
              <a:rect l="l" t="t" r="r" b="b"/>
              <a:pathLst>
                <a:path w="635" h="635">
                  <a:moveTo>
                    <a:pt x="0" y="0"/>
                  </a:moveTo>
                  <a:lnTo>
                    <a:pt x="139" y="139"/>
                  </a:lnTo>
                  <a:lnTo>
                    <a:pt x="266" y="266"/>
                  </a:lnTo>
                  <a:lnTo>
                    <a:pt x="406" y="406"/>
                  </a:lnTo>
                </a:path>
                <a:path w="635" h="635">
                  <a:moveTo>
                    <a:pt x="0" y="0"/>
                  </a:moveTo>
                  <a:lnTo>
                    <a:pt x="139" y="114"/>
                  </a:lnTo>
                  <a:lnTo>
                    <a:pt x="266" y="241"/>
                  </a:lnTo>
                  <a:lnTo>
                    <a:pt x="406" y="342"/>
                  </a:lnTo>
                </a:path>
              </a:pathLst>
            </a:custGeom>
            <a:ln w="3175">
              <a:solidFill>
                <a:srgbClr val="231F20"/>
              </a:solidFill>
            </a:ln>
          </p:spPr>
          <p:txBody>
            <a:bodyPr wrap="square" lIns="0" tIns="0" rIns="0" bIns="0" rtlCol="0"/>
            <a:lstStyle/>
            <a:p/>
          </p:txBody>
        </p:sp>
        <p:sp>
          <p:nvSpPr>
            <p:cNvPr id="8577" name="object 8577" descr=""/>
            <p:cNvSpPr/>
            <p:nvPr/>
          </p:nvSpPr>
          <p:spPr>
            <a:xfrm>
              <a:off x="5535631" y="263162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578" name="object 8578" descr=""/>
            <p:cNvSpPr/>
            <p:nvPr/>
          </p:nvSpPr>
          <p:spPr>
            <a:xfrm>
              <a:off x="5535898" y="2631343"/>
              <a:ext cx="1270" cy="635"/>
            </a:xfrm>
            <a:custGeom>
              <a:avLst/>
              <a:gdLst/>
              <a:ahLst/>
              <a:cxnLst/>
              <a:rect l="l" t="t" r="r" b="b"/>
              <a:pathLst>
                <a:path w="1270" h="635">
                  <a:moveTo>
                    <a:pt x="0" y="0"/>
                  </a:moveTo>
                  <a:lnTo>
                    <a:pt x="533" y="0"/>
                  </a:lnTo>
                  <a:lnTo>
                    <a:pt x="1079" y="266"/>
                  </a:lnTo>
                </a:path>
              </a:pathLst>
            </a:custGeom>
            <a:ln w="3175">
              <a:solidFill>
                <a:srgbClr val="231F20"/>
              </a:solidFill>
            </a:ln>
          </p:spPr>
          <p:txBody>
            <a:bodyPr wrap="square" lIns="0" tIns="0" rIns="0" bIns="0" rtlCol="0"/>
            <a:lstStyle/>
            <a:p/>
          </p:txBody>
        </p:sp>
        <p:sp>
          <p:nvSpPr>
            <p:cNvPr id="8579" name="object 8579" descr=""/>
            <p:cNvSpPr/>
            <p:nvPr/>
          </p:nvSpPr>
          <p:spPr>
            <a:xfrm>
              <a:off x="5534545" y="2629445"/>
              <a:ext cx="1270" cy="635"/>
            </a:xfrm>
            <a:custGeom>
              <a:avLst/>
              <a:gdLst/>
              <a:ahLst/>
              <a:cxnLst/>
              <a:rect l="l" t="t" r="r" b="b"/>
              <a:pathLst>
                <a:path w="1270" h="635">
                  <a:moveTo>
                    <a:pt x="0" y="546"/>
                  </a:moveTo>
                  <a:lnTo>
                    <a:pt x="812" y="0"/>
                  </a:lnTo>
                  <a:lnTo>
                    <a:pt x="1079" y="0"/>
                  </a:lnTo>
                </a:path>
              </a:pathLst>
            </a:custGeom>
            <a:ln w="3175">
              <a:solidFill>
                <a:srgbClr val="231F20"/>
              </a:solidFill>
            </a:ln>
          </p:spPr>
          <p:txBody>
            <a:bodyPr wrap="square" lIns="0" tIns="0" rIns="0" bIns="0" rtlCol="0"/>
            <a:lstStyle/>
            <a:p/>
          </p:txBody>
        </p:sp>
        <p:sp>
          <p:nvSpPr>
            <p:cNvPr id="8580" name="object 8580" descr=""/>
            <p:cNvSpPr/>
            <p:nvPr/>
          </p:nvSpPr>
          <p:spPr>
            <a:xfrm>
              <a:off x="5534818" y="26308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81" name="object 8581" descr=""/>
            <p:cNvSpPr/>
            <p:nvPr/>
          </p:nvSpPr>
          <p:spPr>
            <a:xfrm>
              <a:off x="5537795" y="263161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582" name="object 8582" descr=""/>
            <p:cNvSpPr/>
            <p:nvPr/>
          </p:nvSpPr>
          <p:spPr>
            <a:xfrm>
              <a:off x="5535631" y="2629445"/>
              <a:ext cx="2540" cy="635"/>
            </a:xfrm>
            <a:custGeom>
              <a:avLst/>
              <a:gdLst/>
              <a:ahLst/>
              <a:cxnLst/>
              <a:rect l="l" t="t" r="r" b="b"/>
              <a:pathLst>
                <a:path w="2539" h="635">
                  <a:moveTo>
                    <a:pt x="0" y="0"/>
                  </a:moveTo>
                  <a:lnTo>
                    <a:pt x="1612" y="0"/>
                  </a:lnTo>
                  <a:lnTo>
                    <a:pt x="2425" y="546"/>
                  </a:lnTo>
                </a:path>
              </a:pathLst>
            </a:custGeom>
            <a:ln w="3175">
              <a:solidFill>
                <a:srgbClr val="231F20"/>
              </a:solidFill>
            </a:ln>
          </p:spPr>
          <p:txBody>
            <a:bodyPr wrap="square" lIns="0" tIns="0" rIns="0" bIns="0" rtlCol="0"/>
            <a:lstStyle/>
            <a:p/>
          </p:txBody>
        </p:sp>
        <p:sp>
          <p:nvSpPr>
            <p:cNvPr id="8583" name="object 8583" descr=""/>
            <p:cNvSpPr/>
            <p:nvPr/>
          </p:nvSpPr>
          <p:spPr>
            <a:xfrm>
              <a:off x="5534544" y="2631615"/>
              <a:ext cx="2540" cy="1270"/>
            </a:xfrm>
            <a:custGeom>
              <a:avLst/>
              <a:gdLst/>
              <a:ahLst/>
              <a:cxnLst/>
              <a:rect l="l" t="t" r="r" b="b"/>
              <a:pathLst>
                <a:path w="2539" h="1269">
                  <a:moveTo>
                    <a:pt x="2438" y="546"/>
                  </a:moveTo>
                  <a:lnTo>
                    <a:pt x="1358" y="812"/>
                  </a:lnTo>
                  <a:lnTo>
                    <a:pt x="279" y="279"/>
                  </a:lnTo>
                  <a:lnTo>
                    <a:pt x="0" y="0"/>
                  </a:lnTo>
                </a:path>
              </a:pathLst>
            </a:custGeom>
            <a:ln w="3175">
              <a:solidFill>
                <a:srgbClr val="231F20"/>
              </a:solidFill>
            </a:ln>
          </p:spPr>
          <p:txBody>
            <a:bodyPr wrap="square" lIns="0" tIns="0" rIns="0" bIns="0" rtlCol="0"/>
            <a:lstStyle/>
            <a:p/>
          </p:txBody>
        </p:sp>
        <p:sp>
          <p:nvSpPr>
            <p:cNvPr id="8584" name="object 8584" descr=""/>
            <p:cNvSpPr/>
            <p:nvPr/>
          </p:nvSpPr>
          <p:spPr>
            <a:xfrm>
              <a:off x="5536170" y="26308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85" name="object 8585" descr=""/>
            <p:cNvSpPr/>
            <p:nvPr/>
          </p:nvSpPr>
          <p:spPr>
            <a:xfrm>
              <a:off x="5536982" y="2631888"/>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8586" name="object 8586" descr=""/>
            <p:cNvSpPr/>
            <p:nvPr/>
          </p:nvSpPr>
          <p:spPr>
            <a:xfrm>
              <a:off x="5535898" y="263134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587" name="object 8587" descr=""/>
            <p:cNvSpPr/>
            <p:nvPr/>
          </p:nvSpPr>
          <p:spPr>
            <a:xfrm>
              <a:off x="5536716" y="2631615"/>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8588" name="object 8588" descr=""/>
            <p:cNvSpPr/>
            <p:nvPr/>
          </p:nvSpPr>
          <p:spPr>
            <a:xfrm>
              <a:off x="5534818" y="26308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89" name="object 8589" descr=""/>
            <p:cNvSpPr/>
            <p:nvPr/>
          </p:nvSpPr>
          <p:spPr>
            <a:xfrm>
              <a:off x="5535636" y="2631615"/>
              <a:ext cx="1905" cy="635"/>
            </a:xfrm>
            <a:custGeom>
              <a:avLst/>
              <a:gdLst/>
              <a:ahLst/>
              <a:cxnLst/>
              <a:rect l="l" t="t" r="r" b="b"/>
              <a:pathLst>
                <a:path w="1904" h="635">
                  <a:moveTo>
                    <a:pt x="1346" y="0"/>
                  </a:moveTo>
                  <a:lnTo>
                    <a:pt x="1346" y="266"/>
                  </a:lnTo>
                  <a:lnTo>
                    <a:pt x="1079" y="266"/>
                  </a:lnTo>
                  <a:lnTo>
                    <a:pt x="800" y="546"/>
                  </a:lnTo>
                  <a:lnTo>
                    <a:pt x="0" y="266"/>
                  </a:lnTo>
                  <a:lnTo>
                    <a:pt x="0" y="0"/>
                  </a:lnTo>
                </a:path>
              </a:pathLst>
            </a:custGeom>
            <a:ln w="3175">
              <a:solidFill>
                <a:srgbClr val="231F20"/>
              </a:solidFill>
            </a:ln>
          </p:spPr>
          <p:txBody>
            <a:bodyPr wrap="square" lIns="0" tIns="0" rIns="0" bIns="0" rtlCol="0"/>
            <a:lstStyle/>
            <a:p/>
          </p:txBody>
        </p:sp>
        <p:sp>
          <p:nvSpPr>
            <p:cNvPr id="8590" name="object 8590" descr=""/>
            <p:cNvSpPr/>
            <p:nvPr/>
          </p:nvSpPr>
          <p:spPr>
            <a:xfrm>
              <a:off x="5535631" y="2631894"/>
              <a:ext cx="1270" cy="635"/>
            </a:xfrm>
            <a:custGeom>
              <a:avLst/>
              <a:gdLst/>
              <a:ahLst/>
              <a:cxnLst/>
              <a:rect l="l" t="t" r="r" b="b"/>
              <a:pathLst>
                <a:path w="1270" h="635">
                  <a:moveTo>
                    <a:pt x="1079" y="266"/>
                  </a:moveTo>
                  <a:lnTo>
                    <a:pt x="812" y="266"/>
                  </a:lnTo>
                  <a:lnTo>
                    <a:pt x="0" y="0"/>
                  </a:lnTo>
                </a:path>
              </a:pathLst>
            </a:custGeom>
            <a:ln w="3175">
              <a:solidFill>
                <a:srgbClr val="231F20"/>
              </a:solidFill>
            </a:ln>
          </p:spPr>
          <p:txBody>
            <a:bodyPr wrap="square" lIns="0" tIns="0" rIns="0" bIns="0" rtlCol="0"/>
            <a:lstStyle/>
            <a:p/>
          </p:txBody>
        </p:sp>
        <p:sp>
          <p:nvSpPr>
            <p:cNvPr id="8591" name="object 8591" descr=""/>
            <p:cNvSpPr/>
            <p:nvPr/>
          </p:nvSpPr>
          <p:spPr>
            <a:xfrm>
              <a:off x="5536170" y="26308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592" name="object 8592" descr=""/>
            <p:cNvSpPr/>
            <p:nvPr/>
          </p:nvSpPr>
          <p:spPr>
            <a:xfrm>
              <a:off x="5565409" y="263162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593" name="object 8593" descr=""/>
            <p:cNvSpPr/>
            <p:nvPr/>
          </p:nvSpPr>
          <p:spPr>
            <a:xfrm>
              <a:off x="5565682" y="2631343"/>
              <a:ext cx="1270" cy="635"/>
            </a:xfrm>
            <a:custGeom>
              <a:avLst/>
              <a:gdLst/>
              <a:ahLst/>
              <a:cxnLst/>
              <a:rect l="l" t="t" r="r" b="b"/>
              <a:pathLst>
                <a:path w="1270" h="635">
                  <a:moveTo>
                    <a:pt x="0" y="0"/>
                  </a:moveTo>
                  <a:lnTo>
                    <a:pt x="533" y="0"/>
                  </a:lnTo>
                  <a:lnTo>
                    <a:pt x="1079" y="266"/>
                  </a:lnTo>
                </a:path>
              </a:pathLst>
            </a:custGeom>
            <a:ln w="3175">
              <a:solidFill>
                <a:srgbClr val="231F20"/>
              </a:solidFill>
            </a:ln>
          </p:spPr>
          <p:txBody>
            <a:bodyPr wrap="square" lIns="0" tIns="0" rIns="0" bIns="0" rtlCol="0"/>
            <a:lstStyle/>
            <a:p/>
          </p:txBody>
        </p:sp>
        <p:sp>
          <p:nvSpPr>
            <p:cNvPr id="8594" name="object 8594" descr=""/>
            <p:cNvSpPr/>
            <p:nvPr/>
          </p:nvSpPr>
          <p:spPr>
            <a:xfrm>
              <a:off x="5564330" y="2629445"/>
              <a:ext cx="1270" cy="635"/>
            </a:xfrm>
            <a:custGeom>
              <a:avLst/>
              <a:gdLst/>
              <a:ahLst/>
              <a:cxnLst/>
              <a:rect l="l" t="t" r="r" b="b"/>
              <a:pathLst>
                <a:path w="1270" h="635">
                  <a:moveTo>
                    <a:pt x="0" y="546"/>
                  </a:moveTo>
                  <a:lnTo>
                    <a:pt x="812" y="0"/>
                  </a:lnTo>
                  <a:lnTo>
                    <a:pt x="1079" y="0"/>
                  </a:lnTo>
                </a:path>
              </a:pathLst>
            </a:custGeom>
            <a:ln w="3175">
              <a:solidFill>
                <a:srgbClr val="231F20"/>
              </a:solidFill>
            </a:ln>
          </p:spPr>
          <p:txBody>
            <a:bodyPr wrap="square" lIns="0" tIns="0" rIns="0" bIns="0" rtlCol="0"/>
            <a:lstStyle/>
            <a:p/>
          </p:txBody>
        </p:sp>
        <p:sp>
          <p:nvSpPr>
            <p:cNvPr id="8595" name="object 8595" descr=""/>
            <p:cNvSpPr/>
            <p:nvPr/>
          </p:nvSpPr>
          <p:spPr>
            <a:xfrm>
              <a:off x="5565409" y="26316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596" name="object 8596" descr=""/>
            <p:cNvSpPr/>
            <p:nvPr/>
          </p:nvSpPr>
          <p:spPr>
            <a:xfrm>
              <a:off x="5567846" y="263161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597" name="object 8597" descr=""/>
            <p:cNvSpPr/>
            <p:nvPr/>
          </p:nvSpPr>
          <p:spPr>
            <a:xfrm>
              <a:off x="5565409" y="2629445"/>
              <a:ext cx="2540" cy="635"/>
            </a:xfrm>
            <a:custGeom>
              <a:avLst/>
              <a:gdLst/>
              <a:ahLst/>
              <a:cxnLst/>
              <a:rect l="l" t="t" r="r" b="b"/>
              <a:pathLst>
                <a:path w="2539" h="635">
                  <a:moveTo>
                    <a:pt x="0" y="0"/>
                  </a:moveTo>
                  <a:lnTo>
                    <a:pt x="1625" y="0"/>
                  </a:lnTo>
                  <a:lnTo>
                    <a:pt x="2438" y="546"/>
                  </a:lnTo>
                </a:path>
              </a:pathLst>
            </a:custGeom>
            <a:ln w="3175">
              <a:solidFill>
                <a:srgbClr val="231F20"/>
              </a:solidFill>
            </a:ln>
          </p:spPr>
          <p:txBody>
            <a:bodyPr wrap="square" lIns="0" tIns="0" rIns="0" bIns="0" rtlCol="0"/>
            <a:lstStyle/>
            <a:p/>
          </p:txBody>
        </p:sp>
        <p:sp>
          <p:nvSpPr>
            <p:cNvPr id="8598" name="object 8598" descr=""/>
            <p:cNvSpPr/>
            <p:nvPr/>
          </p:nvSpPr>
          <p:spPr>
            <a:xfrm>
              <a:off x="5564329" y="2631621"/>
              <a:ext cx="3175" cy="1270"/>
            </a:xfrm>
            <a:custGeom>
              <a:avLst/>
              <a:gdLst/>
              <a:ahLst/>
              <a:cxnLst/>
              <a:rect l="l" t="t" r="r" b="b"/>
              <a:pathLst>
                <a:path w="3175" h="1269">
                  <a:moveTo>
                    <a:pt x="2705" y="800"/>
                  </a:moveTo>
                  <a:lnTo>
                    <a:pt x="1358" y="800"/>
                  </a:lnTo>
                  <a:lnTo>
                    <a:pt x="266" y="266"/>
                  </a:lnTo>
                  <a:lnTo>
                    <a:pt x="0" y="0"/>
                  </a:lnTo>
                </a:path>
              </a:pathLst>
            </a:custGeom>
            <a:ln w="3175">
              <a:solidFill>
                <a:srgbClr val="231F20"/>
              </a:solidFill>
            </a:ln>
          </p:spPr>
          <p:txBody>
            <a:bodyPr wrap="square" lIns="0" tIns="0" rIns="0" bIns="0" rtlCol="0"/>
            <a:lstStyle/>
            <a:p/>
          </p:txBody>
        </p:sp>
        <p:sp>
          <p:nvSpPr>
            <p:cNvPr id="8599" name="object 8599" descr=""/>
            <p:cNvSpPr/>
            <p:nvPr/>
          </p:nvSpPr>
          <p:spPr>
            <a:xfrm>
              <a:off x="5566768" y="26316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00" name="object 8600" descr=""/>
            <p:cNvSpPr/>
            <p:nvPr/>
          </p:nvSpPr>
          <p:spPr>
            <a:xfrm>
              <a:off x="5567033" y="2631888"/>
              <a:ext cx="1270" cy="635"/>
            </a:xfrm>
            <a:custGeom>
              <a:avLst/>
              <a:gdLst/>
              <a:ahLst/>
              <a:cxnLst/>
              <a:rect l="l" t="t" r="r" b="b"/>
              <a:pathLst>
                <a:path w="1270" h="635">
                  <a:moveTo>
                    <a:pt x="812" y="0"/>
                  </a:moveTo>
                  <a:lnTo>
                    <a:pt x="0" y="533"/>
                  </a:lnTo>
                </a:path>
              </a:pathLst>
            </a:custGeom>
            <a:ln w="3175">
              <a:solidFill>
                <a:srgbClr val="231F20"/>
              </a:solidFill>
            </a:ln>
          </p:spPr>
          <p:txBody>
            <a:bodyPr wrap="square" lIns="0" tIns="0" rIns="0" bIns="0" rtlCol="0"/>
            <a:lstStyle/>
            <a:p/>
          </p:txBody>
        </p:sp>
        <p:sp>
          <p:nvSpPr>
            <p:cNvPr id="8601" name="object 8601" descr=""/>
            <p:cNvSpPr/>
            <p:nvPr/>
          </p:nvSpPr>
          <p:spPr>
            <a:xfrm>
              <a:off x="5565682" y="263134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602" name="object 8602" descr=""/>
            <p:cNvSpPr/>
            <p:nvPr/>
          </p:nvSpPr>
          <p:spPr>
            <a:xfrm>
              <a:off x="5566501" y="2631615"/>
              <a:ext cx="635" cy="635"/>
            </a:xfrm>
            <a:custGeom>
              <a:avLst/>
              <a:gdLst/>
              <a:ahLst/>
              <a:cxnLst/>
              <a:rect l="l" t="t" r="r" b="b"/>
              <a:pathLst>
                <a:path w="635" h="635">
                  <a:moveTo>
                    <a:pt x="533" y="0"/>
                  </a:moveTo>
                  <a:lnTo>
                    <a:pt x="533" y="266"/>
                  </a:lnTo>
                  <a:lnTo>
                    <a:pt x="0" y="546"/>
                  </a:lnTo>
                </a:path>
              </a:pathLst>
            </a:custGeom>
            <a:ln w="3175">
              <a:solidFill>
                <a:srgbClr val="231F20"/>
              </a:solidFill>
            </a:ln>
          </p:spPr>
          <p:txBody>
            <a:bodyPr wrap="square" lIns="0" tIns="0" rIns="0" bIns="0" rtlCol="0"/>
            <a:lstStyle/>
            <a:p/>
          </p:txBody>
        </p:sp>
        <p:sp>
          <p:nvSpPr>
            <p:cNvPr id="8603" name="object 8603" descr=""/>
            <p:cNvSpPr/>
            <p:nvPr/>
          </p:nvSpPr>
          <p:spPr>
            <a:xfrm>
              <a:off x="5565409" y="26316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04" name="object 8604" descr=""/>
            <p:cNvSpPr/>
            <p:nvPr/>
          </p:nvSpPr>
          <p:spPr>
            <a:xfrm>
              <a:off x="5565409" y="2631615"/>
              <a:ext cx="1905" cy="635"/>
            </a:xfrm>
            <a:custGeom>
              <a:avLst/>
              <a:gdLst/>
              <a:ahLst/>
              <a:cxnLst/>
              <a:rect l="l" t="t" r="r" b="b"/>
              <a:pathLst>
                <a:path w="1904" h="635">
                  <a:moveTo>
                    <a:pt x="1625" y="0"/>
                  </a:moveTo>
                  <a:lnTo>
                    <a:pt x="1625" y="266"/>
                  </a:lnTo>
                  <a:lnTo>
                    <a:pt x="1092" y="266"/>
                  </a:lnTo>
                  <a:lnTo>
                    <a:pt x="812" y="546"/>
                  </a:lnTo>
                  <a:lnTo>
                    <a:pt x="0" y="266"/>
                  </a:lnTo>
                  <a:lnTo>
                    <a:pt x="0" y="0"/>
                  </a:lnTo>
                </a:path>
              </a:pathLst>
            </a:custGeom>
            <a:ln w="3175">
              <a:solidFill>
                <a:srgbClr val="231F20"/>
              </a:solidFill>
            </a:ln>
          </p:spPr>
          <p:txBody>
            <a:bodyPr wrap="square" lIns="0" tIns="0" rIns="0" bIns="0" rtlCol="0"/>
            <a:lstStyle/>
            <a:p/>
          </p:txBody>
        </p:sp>
        <p:sp>
          <p:nvSpPr>
            <p:cNvPr id="8605" name="object 8605" descr=""/>
            <p:cNvSpPr/>
            <p:nvPr/>
          </p:nvSpPr>
          <p:spPr>
            <a:xfrm>
              <a:off x="5565415" y="2631894"/>
              <a:ext cx="1270" cy="635"/>
            </a:xfrm>
            <a:custGeom>
              <a:avLst/>
              <a:gdLst/>
              <a:ahLst/>
              <a:cxnLst/>
              <a:rect l="l" t="t" r="r" b="b"/>
              <a:pathLst>
                <a:path w="1270" h="635">
                  <a:moveTo>
                    <a:pt x="1079" y="266"/>
                  </a:moveTo>
                  <a:lnTo>
                    <a:pt x="812" y="266"/>
                  </a:lnTo>
                  <a:lnTo>
                    <a:pt x="0" y="0"/>
                  </a:lnTo>
                </a:path>
              </a:pathLst>
            </a:custGeom>
            <a:ln w="3175">
              <a:solidFill>
                <a:srgbClr val="231F20"/>
              </a:solidFill>
            </a:ln>
          </p:spPr>
          <p:txBody>
            <a:bodyPr wrap="square" lIns="0" tIns="0" rIns="0" bIns="0" rtlCol="0"/>
            <a:lstStyle/>
            <a:p/>
          </p:txBody>
        </p:sp>
        <p:sp>
          <p:nvSpPr>
            <p:cNvPr id="8606" name="object 8606" descr=""/>
            <p:cNvSpPr/>
            <p:nvPr/>
          </p:nvSpPr>
          <p:spPr>
            <a:xfrm>
              <a:off x="5566768" y="26316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07" name="object 8607" descr=""/>
            <p:cNvSpPr/>
            <p:nvPr/>
          </p:nvSpPr>
          <p:spPr>
            <a:xfrm>
              <a:off x="5520197" y="262702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608" name="object 8608" descr=""/>
            <p:cNvSpPr/>
            <p:nvPr/>
          </p:nvSpPr>
          <p:spPr>
            <a:xfrm>
              <a:off x="5520464" y="2626747"/>
              <a:ext cx="1270" cy="635"/>
            </a:xfrm>
            <a:custGeom>
              <a:avLst/>
              <a:gdLst/>
              <a:ahLst/>
              <a:cxnLst/>
              <a:rect l="l" t="t" r="r" b="b"/>
              <a:pathLst>
                <a:path w="1270" h="635">
                  <a:moveTo>
                    <a:pt x="0" y="266"/>
                  </a:moveTo>
                  <a:lnTo>
                    <a:pt x="546" y="0"/>
                  </a:lnTo>
                  <a:lnTo>
                    <a:pt x="1079" y="266"/>
                  </a:lnTo>
                </a:path>
              </a:pathLst>
            </a:custGeom>
            <a:ln w="3175">
              <a:solidFill>
                <a:srgbClr val="231F20"/>
              </a:solidFill>
            </a:ln>
          </p:spPr>
          <p:txBody>
            <a:bodyPr wrap="square" lIns="0" tIns="0" rIns="0" bIns="0" rtlCol="0"/>
            <a:lstStyle/>
            <a:p/>
          </p:txBody>
        </p:sp>
        <p:sp>
          <p:nvSpPr>
            <p:cNvPr id="8609" name="object 8609" descr=""/>
            <p:cNvSpPr/>
            <p:nvPr/>
          </p:nvSpPr>
          <p:spPr>
            <a:xfrm>
              <a:off x="5519111" y="2624843"/>
              <a:ext cx="1270" cy="635"/>
            </a:xfrm>
            <a:custGeom>
              <a:avLst/>
              <a:gdLst/>
              <a:ahLst/>
              <a:cxnLst/>
              <a:rect l="l" t="t" r="r" b="b"/>
              <a:pathLst>
                <a:path w="1270" h="635">
                  <a:moveTo>
                    <a:pt x="0" y="546"/>
                  </a:moveTo>
                  <a:lnTo>
                    <a:pt x="812" y="0"/>
                  </a:lnTo>
                  <a:lnTo>
                    <a:pt x="1079" y="0"/>
                  </a:lnTo>
                </a:path>
              </a:pathLst>
            </a:custGeom>
            <a:ln w="3175">
              <a:solidFill>
                <a:srgbClr val="231F20"/>
              </a:solidFill>
            </a:ln>
          </p:spPr>
          <p:txBody>
            <a:bodyPr wrap="square" lIns="0" tIns="0" rIns="0" bIns="0" rtlCol="0"/>
            <a:lstStyle/>
            <a:p/>
          </p:txBody>
        </p:sp>
        <p:sp>
          <p:nvSpPr>
            <p:cNvPr id="8610" name="object 8610" descr=""/>
            <p:cNvSpPr/>
            <p:nvPr/>
          </p:nvSpPr>
          <p:spPr>
            <a:xfrm>
              <a:off x="5519384" y="26262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11" name="object 8611" descr=""/>
            <p:cNvSpPr/>
            <p:nvPr/>
          </p:nvSpPr>
          <p:spPr>
            <a:xfrm>
              <a:off x="5522367" y="2627014"/>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612" name="object 8612" descr=""/>
            <p:cNvSpPr/>
            <p:nvPr/>
          </p:nvSpPr>
          <p:spPr>
            <a:xfrm>
              <a:off x="5520197" y="2624843"/>
              <a:ext cx="2540" cy="635"/>
            </a:xfrm>
            <a:custGeom>
              <a:avLst/>
              <a:gdLst/>
              <a:ahLst/>
              <a:cxnLst/>
              <a:rect l="l" t="t" r="r" b="b"/>
              <a:pathLst>
                <a:path w="2539" h="635">
                  <a:moveTo>
                    <a:pt x="0" y="0"/>
                  </a:moveTo>
                  <a:lnTo>
                    <a:pt x="1625" y="0"/>
                  </a:lnTo>
                  <a:lnTo>
                    <a:pt x="2438" y="546"/>
                  </a:lnTo>
                </a:path>
              </a:pathLst>
            </a:custGeom>
            <a:ln w="3175">
              <a:solidFill>
                <a:srgbClr val="231F20"/>
              </a:solidFill>
            </a:ln>
          </p:spPr>
          <p:txBody>
            <a:bodyPr wrap="square" lIns="0" tIns="0" rIns="0" bIns="0" rtlCol="0"/>
            <a:lstStyle/>
            <a:p/>
          </p:txBody>
        </p:sp>
        <p:sp>
          <p:nvSpPr>
            <p:cNvPr id="8613" name="object 8613" descr=""/>
            <p:cNvSpPr/>
            <p:nvPr/>
          </p:nvSpPr>
          <p:spPr>
            <a:xfrm>
              <a:off x="5519110" y="2627020"/>
              <a:ext cx="2540" cy="1270"/>
            </a:xfrm>
            <a:custGeom>
              <a:avLst/>
              <a:gdLst/>
              <a:ahLst/>
              <a:cxnLst/>
              <a:rect l="l" t="t" r="r" b="b"/>
              <a:pathLst>
                <a:path w="2539" h="1269">
                  <a:moveTo>
                    <a:pt x="2438" y="800"/>
                  </a:moveTo>
                  <a:lnTo>
                    <a:pt x="1358" y="800"/>
                  </a:lnTo>
                  <a:lnTo>
                    <a:pt x="279" y="266"/>
                  </a:lnTo>
                  <a:lnTo>
                    <a:pt x="0" y="0"/>
                  </a:lnTo>
                </a:path>
              </a:pathLst>
            </a:custGeom>
            <a:ln w="3175">
              <a:solidFill>
                <a:srgbClr val="231F20"/>
              </a:solidFill>
            </a:ln>
          </p:spPr>
          <p:txBody>
            <a:bodyPr wrap="square" lIns="0" tIns="0" rIns="0" bIns="0" rtlCol="0"/>
            <a:lstStyle/>
            <a:p/>
          </p:txBody>
        </p:sp>
        <p:sp>
          <p:nvSpPr>
            <p:cNvPr id="8614" name="object 8614" descr=""/>
            <p:cNvSpPr/>
            <p:nvPr/>
          </p:nvSpPr>
          <p:spPr>
            <a:xfrm>
              <a:off x="5521548" y="26270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15" name="object 8615" descr=""/>
            <p:cNvSpPr/>
            <p:nvPr/>
          </p:nvSpPr>
          <p:spPr>
            <a:xfrm>
              <a:off x="5521548" y="2627287"/>
              <a:ext cx="1270" cy="635"/>
            </a:xfrm>
            <a:custGeom>
              <a:avLst/>
              <a:gdLst/>
              <a:ahLst/>
              <a:cxnLst/>
              <a:rect l="l" t="t" r="r" b="b"/>
              <a:pathLst>
                <a:path w="1270" h="635">
                  <a:moveTo>
                    <a:pt x="812" y="0"/>
                  </a:moveTo>
                  <a:lnTo>
                    <a:pt x="0" y="533"/>
                  </a:lnTo>
                </a:path>
              </a:pathLst>
            </a:custGeom>
            <a:ln w="3175">
              <a:solidFill>
                <a:srgbClr val="231F20"/>
              </a:solidFill>
            </a:ln>
          </p:spPr>
          <p:txBody>
            <a:bodyPr wrap="square" lIns="0" tIns="0" rIns="0" bIns="0" rtlCol="0"/>
            <a:lstStyle/>
            <a:p/>
          </p:txBody>
        </p:sp>
        <p:sp>
          <p:nvSpPr>
            <p:cNvPr id="8616" name="object 8616" descr=""/>
            <p:cNvSpPr/>
            <p:nvPr/>
          </p:nvSpPr>
          <p:spPr>
            <a:xfrm>
              <a:off x="5519651" y="26262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17" name="object 8617" descr=""/>
            <p:cNvSpPr/>
            <p:nvPr/>
          </p:nvSpPr>
          <p:spPr>
            <a:xfrm>
              <a:off x="5521275" y="2627014"/>
              <a:ext cx="635" cy="635"/>
            </a:xfrm>
            <a:custGeom>
              <a:avLst/>
              <a:gdLst/>
              <a:ahLst/>
              <a:cxnLst/>
              <a:rect l="l" t="t" r="r" b="b"/>
              <a:pathLst>
                <a:path w="635" h="635">
                  <a:moveTo>
                    <a:pt x="546" y="0"/>
                  </a:moveTo>
                  <a:lnTo>
                    <a:pt x="279" y="266"/>
                  </a:lnTo>
                  <a:lnTo>
                    <a:pt x="0" y="533"/>
                  </a:lnTo>
                </a:path>
              </a:pathLst>
            </a:custGeom>
            <a:ln w="3175">
              <a:solidFill>
                <a:srgbClr val="231F20"/>
              </a:solidFill>
            </a:ln>
          </p:spPr>
          <p:txBody>
            <a:bodyPr wrap="square" lIns="0" tIns="0" rIns="0" bIns="0" rtlCol="0"/>
            <a:lstStyle/>
            <a:p/>
          </p:txBody>
        </p:sp>
        <p:sp>
          <p:nvSpPr>
            <p:cNvPr id="8618" name="object 8618" descr=""/>
            <p:cNvSpPr/>
            <p:nvPr/>
          </p:nvSpPr>
          <p:spPr>
            <a:xfrm>
              <a:off x="5519384" y="26262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19" name="object 8619" descr=""/>
            <p:cNvSpPr/>
            <p:nvPr/>
          </p:nvSpPr>
          <p:spPr>
            <a:xfrm>
              <a:off x="5520195" y="2627014"/>
              <a:ext cx="1905" cy="635"/>
            </a:xfrm>
            <a:custGeom>
              <a:avLst/>
              <a:gdLst/>
              <a:ahLst/>
              <a:cxnLst/>
              <a:rect l="l" t="t" r="r" b="b"/>
              <a:pathLst>
                <a:path w="1904" h="635">
                  <a:moveTo>
                    <a:pt x="1625" y="0"/>
                  </a:moveTo>
                  <a:lnTo>
                    <a:pt x="1358" y="266"/>
                  </a:lnTo>
                  <a:lnTo>
                    <a:pt x="1079" y="266"/>
                  </a:lnTo>
                  <a:lnTo>
                    <a:pt x="812" y="533"/>
                  </a:lnTo>
                  <a:lnTo>
                    <a:pt x="0" y="266"/>
                  </a:lnTo>
                  <a:lnTo>
                    <a:pt x="0" y="0"/>
                  </a:lnTo>
                </a:path>
              </a:pathLst>
            </a:custGeom>
            <a:ln w="3175">
              <a:solidFill>
                <a:srgbClr val="231F20"/>
              </a:solidFill>
            </a:ln>
          </p:spPr>
          <p:txBody>
            <a:bodyPr wrap="square" lIns="0" tIns="0" rIns="0" bIns="0" rtlCol="0"/>
            <a:lstStyle/>
            <a:p/>
          </p:txBody>
        </p:sp>
        <p:sp>
          <p:nvSpPr>
            <p:cNvPr id="8620" name="object 8620" descr=""/>
            <p:cNvSpPr/>
            <p:nvPr/>
          </p:nvSpPr>
          <p:spPr>
            <a:xfrm>
              <a:off x="5520195" y="2627281"/>
              <a:ext cx="1270" cy="635"/>
            </a:xfrm>
            <a:custGeom>
              <a:avLst/>
              <a:gdLst/>
              <a:ahLst/>
              <a:cxnLst/>
              <a:rect l="l" t="t" r="r" b="b"/>
              <a:pathLst>
                <a:path w="1270" h="635">
                  <a:moveTo>
                    <a:pt x="1079" y="266"/>
                  </a:moveTo>
                  <a:lnTo>
                    <a:pt x="812" y="266"/>
                  </a:lnTo>
                  <a:lnTo>
                    <a:pt x="0" y="0"/>
                  </a:lnTo>
                </a:path>
              </a:pathLst>
            </a:custGeom>
            <a:ln w="3175">
              <a:solidFill>
                <a:srgbClr val="231F20"/>
              </a:solidFill>
            </a:ln>
          </p:spPr>
          <p:txBody>
            <a:bodyPr wrap="square" lIns="0" tIns="0" rIns="0" bIns="0" rtlCol="0"/>
            <a:lstStyle/>
            <a:p/>
          </p:txBody>
        </p:sp>
        <p:sp>
          <p:nvSpPr>
            <p:cNvPr id="8621" name="object 8621" descr=""/>
            <p:cNvSpPr/>
            <p:nvPr/>
          </p:nvSpPr>
          <p:spPr>
            <a:xfrm>
              <a:off x="5521548" y="26270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22" name="object 8622" descr=""/>
            <p:cNvSpPr/>
            <p:nvPr/>
          </p:nvSpPr>
          <p:spPr>
            <a:xfrm>
              <a:off x="5520197" y="261564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623" name="object 8623" descr=""/>
            <p:cNvSpPr/>
            <p:nvPr/>
          </p:nvSpPr>
          <p:spPr>
            <a:xfrm>
              <a:off x="5520464" y="2615641"/>
              <a:ext cx="1270" cy="0"/>
            </a:xfrm>
            <a:custGeom>
              <a:avLst/>
              <a:gdLst/>
              <a:ahLst/>
              <a:cxnLst/>
              <a:rect l="l" t="t" r="r" b="b"/>
              <a:pathLst>
                <a:path w="1270" h="0">
                  <a:moveTo>
                    <a:pt x="0" y="0"/>
                  </a:moveTo>
                  <a:lnTo>
                    <a:pt x="546" y="0"/>
                  </a:lnTo>
                  <a:lnTo>
                    <a:pt x="1079" y="0"/>
                  </a:lnTo>
                </a:path>
              </a:pathLst>
            </a:custGeom>
            <a:ln w="3175">
              <a:solidFill>
                <a:srgbClr val="231F20"/>
              </a:solidFill>
            </a:ln>
          </p:spPr>
          <p:txBody>
            <a:bodyPr wrap="square" lIns="0" tIns="0" rIns="0" bIns="0" rtlCol="0"/>
            <a:lstStyle/>
            <a:p/>
          </p:txBody>
        </p:sp>
        <p:sp>
          <p:nvSpPr>
            <p:cNvPr id="8624" name="object 8624" descr=""/>
            <p:cNvSpPr/>
            <p:nvPr/>
          </p:nvSpPr>
          <p:spPr>
            <a:xfrm>
              <a:off x="5519111" y="2613471"/>
              <a:ext cx="1270" cy="635"/>
            </a:xfrm>
            <a:custGeom>
              <a:avLst/>
              <a:gdLst/>
              <a:ahLst/>
              <a:cxnLst/>
              <a:rect l="l" t="t" r="r" b="b"/>
              <a:pathLst>
                <a:path w="1270" h="635">
                  <a:moveTo>
                    <a:pt x="0" y="546"/>
                  </a:moveTo>
                  <a:lnTo>
                    <a:pt x="812" y="0"/>
                  </a:lnTo>
                  <a:lnTo>
                    <a:pt x="1079" y="0"/>
                  </a:lnTo>
                </a:path>
              </a:pathLst>
            </a:custGeom>
            <a:ln w="3175">
              <a:solidFill>
                <a:srgbClr val="231F20"/>
              </a:solidFill>
            </a:ln>
          </p:spPr>
          <p:txBody>
            <a:bodyPr wrap="square" lIns="0" tIns="0" rIns="0" bIns="0" rtlCol="0"/>
            <a:lstStyle/>
            <a:p/>
          </p:txBody>
        </p:sp>
        <p:sp>
          <p:nvSpPr>
            <p:cNvPr id="8625" name="object 8625" descr=""/>
            <p:cNvSpPr/>
            <p:nvPr/>
          </p:nvSpPr>
          <p:spPr>
            <a:xfrm>
              <a:off x="5519384" y="26148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26" name="object 8626" descr=""/>
            <p:cNvSpPr/>
            <p:nvPr/>
          </p:nvSpPr>
          <p:spPr>
            <a:xfrm>
              <a:off x="5522367" y="2615641"/>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8627" name="object 8627" descr=""/>
            <p:cNvSpPr/>
            <p:nvPr/>
          </p:nvSpPr>
          <p:spPr>
            <a:xfrm>
              <a:off x="5520197" y="2613471"/>
              <a:ext cx="2540" cy="635"/>
            </a:xfrm>
            <a:custGeom>
              <a:avLst/>
              <a:gdLst/>
              <a:ahLst/>
              <a:cxnLst/>
              <a:rect l="l" t="t" r="r" b="b"/>
              <a:pathLst>
                <a:path w="2539" h="635">
                  <a:moveTo>
                    <a:pt x="0" y="0"/>
                  </a:moveTo>
                  <a:lnTo>
                    <a:pt x="1625" y="0"/>
                  </a:lnTo>
                  <a:lnTo>
                    <a:pt x="2438" y="546"/>
                  </a:lnTo>
                </a:path>
              </a:pathLst>
            </a:custGeom>
            <a:ln w="3175">
              <a:solidFill>
                <a:srgbClr val="231F20"/>
              </a:solidFill>
            </a:ln>
          </p:spPr>
          <p:txBody>
            <a:bodyPr wrap="square" lIns="0" tIns="0" rIns="0" bIns="0" rtlCol="0"/>
            <a:lstStyle/>
            <a:p/>
          </p:txBody>
        </p:sp>
        <p:sp>
          <p:nvSpPr>
            <p:cNvPr id="8628" name="object 8628" descr=""/>
            <p:cNvSpPr/>
            <p:nvPr/>
          </p:nvSpPr>
          <p:spPr>
            <a:xfrm>
              <a:off x="5519116" y="2615647"/>
              <a:ext cx="3175" cy="1270"/>
            </a:xfrm>
            <a:custGeom>
              <a:avLst/>
              <a:gdLst/>
              <a:ahLst/>
              <a:cxnLst/>
              <a:rect l="l" t="t" r="r" b="b"/>
              <a:pathLst>
                <a:path w="3175" h="1269">
                  <a:moveTo>
                    <a:pt x="2705" y="800"/>
                  </a:moveTo>
                  <a:lnTo>
                    <a:pt x="1346" y="800"/>
                  </a:lnTo>
                  <a:lnTo>
                    <a:pt x="266" y="533"/>
                  </a:lnTo>
                  <a:lnTo>
                    <a:pt x="0" y="0"/>
                  </a:lnTo>
                </a:path>
              </a:pathLst>
            </a:custGeom>
            <a:ln w="3175">
              <a:solidFill>
                <a:srgbClr val="231F20"/>
              </a:solidFill>
            </a:ln>
          </p:spPr>
          <p:txBody>
            <a:bodyPr wrap="square" lIns="0" tIns="0" rIns="0" bIns="0" rtlCol="0"/>
            <a:lstStyle/>
            <a:p/>
          </p:txBody>
        </p:sp>
        <p:sp>
          <p:nvSpPr>
            <p:cNvPr id="8629" name="object 8629" descr=""/>
            <p:cNvSpPr/>
            <p:nvPr/>
          </p:nvSpPr>
          <p:spPr>
            <a:xfrm>
              <a:off x="5521548" y="261564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30" name="object 8630" descr=""/>
            <p:cNvSpPr/>
            <p:nvPr/>
          </p:nvSpPr>
          <p:spPr>
            <a:xfrm>
              <a:off x="5521827" y="2616174"/>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8631" name="object 8631" descr=""/>
            <p:cNvSpPr/>
            <p:nvPr/>
          </p:nvSpPr>
          <p:spPr>
            <a:xfrm>
              <a:off x="5519651" y="26148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32" name="object 8632" descr=""/>
            <p:cNvSpPr/>
            <p:nvPr/>
          </p:nvSpPr>
          <p:spPr>
            <a:xfrm>
              <a:off x="5521275" y="2615641"/>
              <a:ext cx="635" cy="635"/>
            </a:xfrm>
            <a:custGeom>
              <a:avLst/>
              <a:gdLst/>
              <a:ahLst/>
              <a:cxnLst/>
              <a:rect l="l" t="t" r="r" b="b"/>
              <a:pathLst>
                <a:path w="635" h="635">
                  <a:moveTo>
                    <a:pt x="546" y="0"/>
                  </a:moveTo>
                  <a:lnTo>
                    <a:pt x="279" y="266"/>
                  </a:lnTo>
                  <a:lnTo>
                    <a:pt x="0" y="533"/>
                  </a:lnTo>
                </a:path>
              </a:pathLst>
            </a:custGeom>
            <a:ln w="3175">
              <a:solidFill>
                <a:srgbClr val="231F20"/>
              </a:solidFill>
            </a:ln>
          </p:spPr>
          <p:txBody>
            <a:bodyPr wrap="square" lIns="0" tIns="0" rIns="0" bIns="0" rtlCol="0"/>
            <a:lstStyle/>
            <a:p/>
          </p:txBody>
        </p:sp>
        <p:sp>
          <p:nvSpPr>
            <p:cNvPr id="8633" name="object 8633" descr=""/>
            <p:cNvSpPr/>
            <p:nvPr/>
          </p:nvSpPr>
          <p:spPr>
            <a:xfrm>
              <a:off x="5519384" y="26148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34" name="object 8634" descr=""/>
            <p:cNvSpPr/>
            <p:nvPr/>
          </p:nvSpPr>
          <p:spPr>
            <a:xfrm>
              <a:off x="5520195" y="2615641"/>
              <a:ext cx="1905" cy="635"/>
            </a:xfrm>
            <a:custGeom>
              <a:avLst/>
              <a:gdLst/>
              <a:ahLst/>
              <a:cxnLst/>
              <a:rect l="l" t="t" r="r" b="b"/>
              <a:pathLst>
                <a:path w="1904" h="635">
                  <a:moveTo>
                    <a:pt x="1625" y="0"/>
                  </a:moveTo>
                  <a:lnTo>
                    <a:pt x="1358" y="266"/>
                  </a:lnTo>
                  <a:lnTo>
                    <a:pt x="1079" y="266"/>
                  </a:lnTo>
                  <a:lnTo>
                    <a:pt x="812" y="533"/>
                  </a:lnTo>
                  <a:lnTo>
                    <a:pt x="0" y="266"/>
                  </a:lnTo>
                  <a:lnTo>
                    <a:pt x="0" y="0"/>
                  </a:lnTo>
                </a:path>
              </a:pathLst>
            </a:custGeom>
            <a:ln w="3175">
              <a:solidFill>
                <a:srgbClr val="231F20"/>
              </a:solidFill>
            </a:ln>
          </p:spPr>
          <p:txBody>
            <a:bodyPr wrap="square" lIns="0" tIns="0" rIns="0" bIns="0" rtlCol="0"/>
            <a:lstStyle/>
            <a:p/>
          </p:txBody>
        </p:sp>
        <p:sp>
          <p:nvSpPr>
            <p:cNvPr id="8635" name="object 8635" descr=""/>
            <p:cNvSpPr/>
            <p:nvPr/>
          </p:nvSpPr>
          <p:spPr>
            <a:xfrm>
              <a:off x="5520195" y="2615908"/>
              <a:ext cx="1270" cy="635"/>
            </a:xfrm>
            <a:custGeom>
              <a:avLst/>
              <a:gdLst/>
              <a:ahLst/>
              <a:cxnLst/>
              <a:rect l="l" t="t" r="r" b="b"/>
              <a:pathLst>
                <a:path w="1270" h="635">
                  <a:moveTo>
                    <a:pt x="1079" y="266"/>
                  </a:moveTo>
                  <a:lnTo>
                    <a:pt x="812" y="266"/>
                  </a:lnTo>
                  <a:lnTo>
                    <a:pt x="0" y="0"/>
                  </a:lnTo>
                </a:path>
              </a:pathLst>
            </a:custGeom>
            <a:ln w="3175">
              <a:solidFill>
                <a:srgbClr val="231F20"/>
              </a:solidFill>
            </a:ln>
          </p:spPr>
          <p:txBody>
            <a:bodyPr wrap="square" lIns="0" tIns="0" rIns="0" bIns="0" rtlCol="0"/>
            <a:lstStyle/>
            <a:p/>
          </p:txBody>
        </p:sp>
        <p:sp>
          <p:nvSpPr>
            <p:cNvPr id="8636" name="object 8636" descr=""/>
            <p:cNvSpPr/>
            <p:nvPr/>
          </p:nvSpPr>
          <p:spPr>
            <a:xfrm>
              <a:off x="5521548" y="261564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37" name="object 8637" descr=""/>
            <p:cNvSpPr/>
            <p:nvPr/>
          </p:nvSpPr>
          <p:spPr>
            <a:xfrm>
              <a:off x="5535631" y="2611040"/>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8638" name="object 8638" descr=""/>
            <p:cNvSpPr/>
            <p:nvPr/>
          </p:nvSpPr>
          <p:spPr>
            <a:xfrm>
              <a:off x="5535898" y="2611040"/>
              <a:ext cx="1270" cy="0"/>
            </a:xfrm>
            <a:custGeom>
              <a:avLst/>
              <a:gdLst/>
              <a:ahLst/>
              <a:cxnLst/>
              <a:rect l="l" t="t" r="r" b="b"/>
              <a:pathLst>
                <a:path w="1270" h="0">
                  <a:moveTo>
                    <a:pt x="0" y="0"/>
                  </a:moveTo>
                  <a:lnTo>
                    <a:pt x="533" y="0"/>
                  </a:lnTo>
                  <a:lnTo>
                    <a:pt x="1079" y="0"/>
                  </a:lnTo>
                </a:path>
              </a:pathLst>
            </a:custGeom>
            <a:ln w="3175">
              <a:solidFill>
                <a:srgbClr val="231F20"/>
              </a:solidFill>
            </a:ln>
          </p:spPr>
          <p:txBody>
            <a:bodyPr wrap="square" lIns="0" tIns="0" rIns="0" bIns="0" rtlCol="0"/>
            <a:lstStyle/>
            <a:p/>
          </p:txBody>
        </p:sp>
        <p:sp>
          <p:nvSpPr>
            <p:cNvPr id="8639" name="object 8639" descr=""/>
            <p:cNvSpPr/>
            <p:nvPr/>
          </p:nvSpPr>
          <p:spPr>
            <a:xfrm>
              <a:off x="5534545" y="2608869"/>
              <a:ext cx="1270" cy="635"/>
            </a:xfrm>
            <a:custGeom>
              <a:avLst/>
              <a:gdLst/>
              <a:ahLst/>
              <a:cxnLst/>
              <a:rect l="l" t="t" r="r" b="b"/>
              <a:pathLst>
                <a:path w="1270" h="635">
                  <a:moveTo>
                    <a:pt x="0" y="546"/>
                  </a:moveTo>
                  <a:lnTo>
                    <a:pt x="812" y="0"/>
                  </a:lnTo>
                  <a:lnTo>
                    <a:pt x="1079" y="0"/>
                  </a:lnTo>
                </a:path>
              </a:pathLst>
            </a:custGeom>
            <a:ln w="3175">
              <a:solidFill>
                <a:srgbClr val="231F20"/>
              </a:solidFill>
            </a:ln>
          </p:spPr>
          <p:txBody>
            <a:bodyPr wrap="square" lIns="0" tIns="0" rIns="0" bIns="0" rtlCol="0"/>
            <a:lstStyle/>
            <a:p/>
          </p:txBody>
        </p:sp>
        <p:sp>
          <p:nvSpPr>
            <p:cNvPr id="8640" name="object 8640" descr=""/>
            <p:cNvSpPr/>
            <p:nvPr/>
          </p:nvSpPr>
          <p:spPr>
            <a:xfrm>
              <a:off x="5534818" y="26102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41" name="object 8641" descr=""/>
            <p:cNvSpPr/>
            <p:nvPr/>
          </p:nvSpPr>
          <p:spPr>
            <a:xfrm>
              <a:off x="5537795" y="2611040"/>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8642" name="object 8642" descr=""/>
            <p:cNvSpPr/>
            <p:nvPr/>
          </p:nvSpPr>
          <p:spPr>
            <a:xfrm>
              <a:off x="5535631" y="2608869"/>
              <a:ext cx="2540" cy="635"/>
            </a:xfrm>
            <a:custGeom>
              <a:avLst/>
              <a:gdLst/>
              <a:ahLst/>
              <a:cxnLst/>
              <a:rect l="l" t="t" r="r" b="b"/>
              <a:pathLst>
                <a:path w="2539" h="635">
                  <a:moveTo>
                    <a:pt x="0" y="0"/>
                  </a:moveTo>
                  <a:lnTo>
                    <a:pt x="1612" y="0"/>
                  </a:lnTo>
                  <a:lnTo>
                    <a:pt x="2425" y="546"/>
                  </a:lnTo>
                </a:path>
              </a:pathLst>
            </a:custGeom>
            <a:ln w="3175">
              <a:solidFill>
                <a:srgbClr val="231F20"/>
              </a:solidFill>
            </a:ln>
          </p:spPr>
          <p:txBody>
            <a:bodyPr wrap="square" lIns="0" tIns="0" rIns="0" bIns="0" rtlCol="0"/>
            <a:lstStyle/>
            <a:p/>
          </p:txBody>
        </p:sp>
        <p:sp>
          <p:nvSpPr>
            <p:cNvPr id="8643" name="object 8643" descr=""/>
            <p:cNvSpPr/>
            <p:nvPr/>
          </p:nvSpPr>
          <p:spPr>
            <a:xfrm>
              <a:off x="5534544" y="2611046"/>
              <a:ext cx="2540" cy="1270"/>
            </a:xfrm>
            <a:custGeom>
              <a:avLst/>
              <a:gdLst/>
              <a:ahLst/>
              <a:cxnLst/>
              <a:rect l="l" t="t" r="r" b="b"/>
              <a:pathLst>
                <a:path w="2539" h="1269">
                  <a:moveTo>
                    <a:pt x="2438" y="800"/>
                  </a:moveTo>
                  <a:lnTo>
                    <a:pt x="1358" y="800"/>
                  </a:lnTo>
                  <a:lnTo>
                    <a:pt x="279" y="533"/>
                  </a:lnTo>
                  <a:lnTo>
                    <a:pt x="0" y="0"/>
                  </a:lnTo>
                </a:path>
              </a:pathLst>
            </a:custGeom>
            <a:ln w="3175">
              <a:solidFill>
                <a:srgbClr val="231F20"/>
              </a:solidFill>
            </a:ln>
          </p:spPr>
          <p:txBody>
            <a:bodyPr wrap="square" lIns="0" tIns="0" rIns="0" bIns="0" rtlCol="0"/>
            <a:lstStyle/>
            <a:p/>
          </p:txBody>
        </p:sp>
        <p:sp>
          <p:nvSpPr>
            <p:cNvPr id="8644" name="object 8644" descr=""/>
            <p:cNvSpPr/>
            <p:nvPr/>
          </p:nvSpPr>
          <p:spPr>
            <a:xfrm>
              <a:off x="5536982" y="26110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45" name="object 8645" descr=""/>
            <p:cNvSpPr/>
            <p:nvPr/>
          </p:nvSpPr>
          <p:spPr>
            <a:xfrm>
              <a:off x="5536982" y="2611573"/>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8646" name="object 8646" descr=""/>
            <p:cNvSpPr/>
            <p:nvPr/>
          </p:nvSpPr>
          <p:spPr>
            <a:xfrm>
              <a:off x="5535085" y="26102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47" name="object 8647" descr=""/>
            <p:cNvSpPr/>
            <p:nvPr/>
          </p:nvSpPr>
          <p:spPr>
            <a:xfrm>
              <a:off x="5536716" y="2611040"/>
              <a:ext cx="635" cy="635"/>
            </a:xfrm>
            <a:custGeom>
              <a:avLst/>
              <a:gdLst/>
              <a:ahLst/>
              <a:cxnLst/>
              <a:rect l="l" t="t" r="r" b="b"/>
              <a:pathLst>
                <a:path w="635" h="635">
                  <a:moveTo>
                    <a:pt x="533" y="0"/>
                  </a:moveTo>
                  <a:lnTo>
                    <a:pt x="266" y="533"/>
                  </a:lnTo>
                  <a:lnTo>
                    <a:pt x="0" y="533"/>
                  </a:lnTo>
                </a:path>
              </a:pathLst>
            </a:custGeom>
            <a:ln w="3175">
              <a:solidFill>
                <a:srgbClr val="231F20"/>
              </a:solidFill>
            </a:ln>
          </p:spPr>
          <p:txBody>
            <a:bodyPr wrap="square" lIns="0" tIns="0" rIns="0" bIns="0" rtlCol="0"/>
            <a:lstStyle/>
            <a:p/>
          </p:txBody>
        </p:sp>
        <p:sp>
          <p:nvSpPr>
            <p:cNvPr id="8648" name="object 8648" descr=""/>
            <p:cNvSpPr/>
            <p:nvPr/>
          </p:nvSpPr>
          <p:spPr>
            <a:xfrm>
              <a:off x="5534818" y="26102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49" name="object 8649" descr=""/>
            <p:cNvSpPr/>
            <p:nvPr/>
          </p:nvSpPr>
          <p:spPr>
            <a:xfrm>
              <a:off x="5535636" y="2611040"/>
              <a:ext cx="1905" cy="635"/>
            </a:xfrm>
            <a:custGeom>
              <a:avLst/>
              <a:gdLst/>
              <a:ahLst/>
              <a:cxnLst/>
              <a:rect l="l" t="t" r="r" b="b"/>
              <a:pathLst>
                <a:path w="1904" h="635">
                  <a:moveTo>
                    <a:pt x="1612" y="0"/>
                  </a:moveTo>
                  <a:lnTo>
                    <a:pt x="1346" y="533"/>
                  </a:lnTo>
                  <a:lnTo>
                    <a:pt x="1079" y="533"/>
                  </a:lnTo>
                  <a:lnTo>
                    <a:pt x="800" y="533"/>
                  </a:lnTo>
                  <a:lnTo>
                    <a:pt x="0" y="533"/>
                  </a:lnTo>
                  <a:lnTo>
                    <a:pt x="0" y="0"/>
                  </a:lnTo>
                </a:path>
              </a:pathLst>
            </a:custGeom>
            <a:ln w="3175">
              <a:solidFill>
                <a:srgbClr val="231F20"/>
              </a:solidFill>
            </a:ln>
          </p:spPr>
          <p:txBody>
            <a:bodyPr wrap="square" lIns="0" tIns="0" rIns="0" bIns="0" rtlCol="0"/>
            <a:lstStyle/>
            <a:p/>
          </p:txBody>
        </p:sp>
        <p:sp>
          <p:nvSpPr>
            <p:cNvPr id="8650" name="object 8650" descr=""/>
            <p:cNvSpPr/>
            <p:nvPr/>
          </p:nvSpPr>
          <p:spPr>
            <a:xfrm>
              <a:off x="5535631" y="2611573"/>
              <a:ext cx="1270" cy="0"/>
            </a:xfrm>
            <a:custGeom>
              <a:avLst/>
              <a:gdLst/>
              <a:ahLst/>
              <a:cxnLst/>
              <a:rect l="l" t="t" r="r" b="b"/>
              <a:pathLst>
                <a:path w="1270" h="0">
                  <a:moveTo>
                    <a:pt x="1079" y="0"/>
                  </a:moveTo>
                  <a:lnTo>
                    <a:pt x="812" y="0"/>
                  </a:lnTo>
                  <a:lnTo>
                    <a:pt x="0" y="0"/>
                  </a:lnTo>
                </a:path>
              </a:pathLst>
            </a:custGeom>
            <a:ln w="3175">
              <a:solidFill>
                <a:srgbClr val="231F20"/>
              </a:solidFill>
            </a:ln>
          </p:spPr>
          <p:txBody>
            <a:bodyPr wrap="square" lIns="0" tIns="0" rIns="0" bIns="0" rtlCol="0"/>
            <a:lstStyle/>
            <a:p/>
          </p:txBody>
        </p:sp>
        <p:sp>
          <p:nvSpPr>
            <p:cNvPr id="8651" name="object 8651" descr=""/>
            <p:cNvSpPr/>
            <p:nvPr/>
          </p:nvSpPr>
          <p:spPr>
            <a:xfrm>
              <a:off x="5536982" y="26110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52" name="object 8652" descr=""/>
            <p:cNvSpPr/>
            <p:nvPr/>
          </p:nvSpPr>
          <p:spPr>
            <a:xfrm>
              <a:off x="5565409" y="2611040"/>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8653" name="object 8653" descr=""/>
            <p:cNvSpPr/>
            <p:nvPr/>
          </p:nvSpPr>
          <p:spPr>
            <a:xfrm>
              <a:off x="5565682" y="2611040"/>
              <a:ext cx="1270" cy="0"/>
            </a:xfrm>
            <a:custGeom>
              <a:avLst/>
              <a:gdLst/>
              <a:ahLst/>
              <a:cxnLst/>
              <a:rect l="l" t="t" r="r" b="b"/>
              <a:pathLst>
                <a:path w="1270" h="0">
                  <a:moveTo>
                    <a:pt x="0" y="0"/>
                  </a:moveTo>
                  <a:lnTo>
                    <a:pt x="533" y="0"/>
                  </a:lnTo>
                  <a:lnTo>
                    <a:pt x="1079" y="0"/>
                  </a:lnTo>
                </a:path>
              </a:pathLst>
            </a:custGeom>
            <a:ln w="3175">
              <a:solidFill>
                <a:srgbClr val="231F20"/>
              </a:solidFill>
            </a:ln>
          </p:spPr>
          <p:txBody>
            <a:bodyPr wrap="square" lIns="0" tIns="0" rIns="0" bIns="0" rtlCol="0"/>
            <a:lstStyle/>
            <a:p/>
          </p:txBody>
        </p:sp>
        <p:sp>
          <p:nvSpPr>
            <p:cNvPr id="8654" name="object 8654" descr=""/>
            <p:cNvSpPr/>
            <p:nvPr/>
          </p:nvSpPr>
          <p:spPr>
            <a:xfrm>
              <a:off x="5564330" y="2608869"/>
              <a:ext cx="1270" cy="635"/>
            </a:xfrm>
            <a:custGeom>
              <a:avLst/>
              <a:gdLst/>
              <a:ahLst/>
              <a:cxnLst/>
              <a:rect l="l" t="t" r="r" b="b"/>
              <a:pathLst>
                <a:path w="1270" h="635">
                  <a:moveTo>
                    <a:pt x="0" y="546"/>
                  </a:moveTo>
                  <a:lnTo>
                    <a:pt x="812" y="0"/>
                  </a:lnTo>
                  <a:lnTo>
                    <a:pt x="1079" y="0"/>
                  </a:lnTo>
                </a:path>
              </a:pathLst>
            </a:custGeom>
            <a:ln w="3175">
              <a:solidFill>
                <a:srgbClr val="231F20"/>
              </a:solidFill>
            </a:ln>
          </p:spPr>
          <p:txBody>
            <a:bodyPr wrap="square" lIns="0" tIns="0" rIns="0" bIns="0" rtlCol="0"/>
            <a:lstStyle/>
            <a:p/>
          </p:txBody>
        </p:sp>
        <p:sp>
          <p:nvSpPr>
            <p:cNvPr id="8655" name="object 8655" descr=""/>
            <p:cNvSpPr/>
            <p:nvPr/>
          </p:nvSpPr>
          <p:spPr>
            <a:xfrm>
              <a:off x="5565409" y="26110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56" name="object 8656" descr=""/>
            <p:cNvSpPr/>
            <p:nvPr/>
          </p:nvSpPr>
          <p:spPr>
            <a:xfrm>
              <a:off x="5567846" y="2611040"/>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8657" name="object 8657" descr=""/>
            <p:cNvSpPr/>
            <p:nvPr/>
          </p:nvSpPr>
          <p:spPr>
            <a:xfrm>
              <a:off x="5565409" y="2608869"/>
              <a:ext cx="2540" cy="635"/>
            </a:xfrm>
            <a:custGeom>
              <a:avLst/>
              <a:gdLst/>
              <a:ahLst/>
              <a:cxnLst/>
              <a:rect l="l" t="t" r="r" b="b"/>
              <a:pathLst>
                <a:path w="2539" h="635">
                  <a:moveTo>
                    <a:pt x="0" y="0"/>
                  </a:moveTo>
                  <a:lnTo>
                    <a:pt x="1625" y="0"/>
                  </a:lnTo>
                  <a:lnTo>
                    <a:pt x="2438" y="546"/>
                  </a:lnTo>
                </a:path>
              </a:pathLst>
            </a:custGeom>
            <a:ln w="3175">
              <a:solidFill>
                <a:srgbClr val="231F20"/>
              </a:solidFill>
            </a:ln>
          </p:spPr>
          <p:txBody>
            <a:bodyPr wrap="square" lIns="0" tIns="0" rIns="0" bIns="0" rtlCol="0"/>
            <a:lstStyle/>
            <a:p/>
          </p:txBody>
        </p:sp>
        <p:sp>
          <p:nvSpPr>
            <p:cNvPr id="8658" name="object 8658" descr=""/>
            <p:cNvSpPr/>
            <p:nvPr/>
          </p:nvSpPr>
          <p:spPr>
            <a:xfrm>
              <a:off x="5564329" y="2611046"/>
              <a:ext cx="3175" cy="1270"/>
            </a:xfrm>
            <a:custGeom>
              <a:avLst/>
              <a:gdLst/>
              <a:ahLst/>
              <a:cxnLst/>
              <a:rect l="l" t="t" r="r" b="b"/>
              <a:pathLst>
                <a:path w="3175" h="1269">
                  <a:moveTo>
                    <a:pt x="2705" y="800"/>
                  </a:moveTo>
                  <a:lnTo>
                    <a:pt x="1358" y="800"/>
                  </a:lnTo>
                  <a:lnTo>
                    <a:pt x="266" y="533"/>
                  </a:lnTo>
                  <a:lnTo>
                    <a:pt x="0" y="0"/>
                  </a:lnTo>
                </a:path>
              </a:pathLst>
            </a:custGeom>
            <a:ln w="3175">
              <a:solidFill>
                <a:srgbClr val="231F20"/>
              </a:solidFill>
            </a:ln>
          </p:spPr>
          <p:txBody>
            <a:bodyPr wrap="square" lIns="0" tIns="0" rIns="0" bIns="0" rtlCol="0"/>
            <a:lstStyle/>
            <a:p/>
          </p:txBody>
        </p:sp>
        <p:sp>
          <p:nvSpPr>
            <p:cNvPr id="8659" name="object 8659" descr=""/>
            <p:cNvSpPr/>
            <p:nvPr/>
          </p:nvSpPr>
          <p:spPr>
            <a:xfrm>
              <a:off x="5566768" y="26110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60" name="object 8660" descr=""/>
            <p:cNvSpPr/>
            <p:nvPr/>
          </p:nvSpPr>
          <p:spPr>
            <a:xfrm>
              <a:off x="5567033" y="2611573"/>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8661" name="object 8661" descr=""/>
            <p:cNvSpPr/>
            <p:nvPr/>
          </p:nvSpPr>
          <p:spPr>
            <a:xfrm>
              <a:off x="5564869" y="26102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662" name="object 8662" descr=""/>
            <p:cNvSpPr/>
            <p:nvPr/>
          </p:nvSpPr>
          <p:spPr>
            <a:xfrm>
              <a:off x="5566501" y="2611040"/>
              <a:ext cx="635" cy="635"/>
            </a:xfrm>
            <a:custGeom>
              <a:avLst/>
              <a:gdLst/>
              <a:ahLst/>
              <a:cxnLst/>
              <a:rect l="l" t="t" r="r" b="b"/>
              <a:pathLst>
                <a:path w="635" h="635">
                  <a:moveTo>
                    <a:pt x="533" y="0"/>
                  </a:moveTo>
                  <a:lnTo>
                    <a:pt x="533" y="533"/>
                  </a:lnTo>
                  <a:lnTo>
                    <a:pt x="0" y="533"/>
                  </a:lnTo>
                </a:path>
              </a:pathLst>
            </a:custGeom>
            <a:ln w="3175">
              <a:solidFill>
                <a:srgbClr val="231F20"/>
              </a:solidFill>
            </a:ln>
          </p:spPr>
          <p:txBody>
            <a:bodyPr wrap="square" lIns="0" tIns="0" rIns="0" bIns="0" rtlCol="0"/>
            <a:lstStyle/>
            <a:p/>
          </p:txBody>
        </p:sp>
        <p:sp>
          <p:nvSpPr>
            <p:cNvPr id="8663" name="object 8663" descr=""/>
            <p:cNvSpPr/>
            <p:nvPr/>
          </p:nvSpPr>
          <p:spPr>
            <a:xfrm>
              <a:off x="5565409" y="26110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64" name="object 8664" descr=""/>
            <p:cNvSpPr/>
            <p:nvPr/>
          </p:nvSpPr>
          <p:spPr>
            <a:xfrm>
              <a:off x="5565409" y="2611040"/>
              <a:ext cx="1905" cy="635"/>
            </a:xfrm>
            <a:custGeom>
              <a:avLst/>
              <a:gdLst/>
              <a:ahLst/>
              <a:cxnLst/>
              <a:rect l="l" t="t" r="r" b="b"/>
              <a:pathLst>
                <a:path w="1904" h="635">
                  <a:moveTo>
                    <a:pt x="1625" y="0"/>
                  </a:moveTo>
                  <a:lnTo>
                    <a:pt x="1625" y="533"/>
                  </a:lnTo>
                  <a:lnTo>
                    <a:pt x="1092" y="533"/>
                  </a:lnTo>
                  <a:lnTo>
                    <a:pt x="812" y="533"/>
                  </a:lnTo>
                  <a:lnTo>
                    <a:pt x="0" y="533"/>
                  </a:lnTo>
                  <a:lnTo>
                    <a:pt x="0" y="0"/>
                  </a:lnTo>
                </a:path>
              </a:pathLst>
            </a:custGeom>
            <a:ln w="3175">
              <a:solidFill>
                <a:srgbClr val="231F20"/>
              </a:solidFill>
            </a:ln>
          </p:spPr>
          <p:txBody>
            <a:bodyPr wrap="square" lIns="0" tIns="0" rIns="0" bIns="0" rtlCol="0"/>
            <a:lstStyle/>
            <a:p/>
          </p:txBody>
        </p:sp>
        <p:sp>
          <p:nvSpPr>
            <p:cNvPr id="8665" name="object 8665" descr=""/>
            <p:cNvSpPr/>
            <p:nvPr/>
          </p:nvSpPr>
          <p:spPr>
            <a:xfrm>
              <a:off x="5565415" y="2611573"/>
              <a:ext cx="1270" cy="0"/>
            </a:xfrm>
            <a:custGeom>
              <a:avLst/>
              <a:gdLst/>
              <a:ahLst/>
              <a:cxnLst/>
              <a:rect l="l" t="t" r="r" b="b"/>
              <a:pathLst>
                <a:path w="1270" h="0">
                  <a:moveTo>
                    <a:pt x="1079" y="0"/>
                  </a:moveTo>
                  <a:lnTo>
                    <a:pt x="812" y="0"/>
                  </a:lnTo>
                  <a:lnTo>
                    <a:pt x="0" y="0"/>
                  </a:lnTo>
                </a:path>
              </a:pathLst>
            </a:custGeom>
            <a:ln w="3175">
              <a:solidFill>
                <a:srgbClr val="231F20"/>
              </a:solidFill>
            </a:ln>
          </p:spPr>
          <p:txBody>
            <a:bodyPr wrap="square" lIns="0" tIns="0" rIns="0" bIns="0" rtlCol="0"/>
            <a:lstStyle/>
            <a:p/>
          </p:txBody>
        </p:sp>
        <p:sp>
          <p:nvSpPr>
            <p:cNvPr id="8666" name="object 8666" descr=""/>
            <p:cNvSpPr/>
            <p:nvPr/>
          </p:nvSpPr>
          <p:spPr>
            <a:xfrm>
              <a:off x="5566768" y="26110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667" name="object 8667" descr=""/>
            <p:cNvSpPr/>
            <p:nvPr/>
          </p:nvSpPr>
          <p:spPr>
            <a:xfrm>
              <a:off x="5343662" y="2413385"/>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8668" name="object 8668" descr=""/>
            <p:cNvSpPr/>
            <p:nvPr/>
          </p:nvSpPr>
          <p:spPr>
            <a:xfrm>
              <a:off x="5344201" y="2390093"/>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8669" name="object 8669" descr=""/>
            <p:cNvSpPr/>
            <p:nvPr/>
          </p:nvSpPr>
          <p:spPr>
            <a:xfrm>
              <a:off x="5337975" y="2425295"/>
              <a:ext cx="0" cy="3175"/>
            </a:xfrm>
            <a:custGeom>
              <a:avLst/>
              <a:gdLst/>
              <a:ahLst/>
              <a:cxnLst/>
              <a:rect l="l" t="t" r="r" b="b"/>
              <a:pathLst>
                <a:path w="0" h="3175">
                  <a:moveTo>
                    <a:pt x="0" y="2971"/>
                  </a:moveTo>
                  <a:lnTo>
                    <a:pt x="0" y="0"/>
                  </a:lnTo>
                </a:path>
              </a:pathLst>
            </a:custGeom>
            <a:ln w="3175">
              <a:solidFill>
                <a:srgbClr val="231F20"/>
              </a:solidFill>
            </a:ln>
          </p:spPr>
          <p:txBody>
            <a:bodyPr wrap="square" lIns="0" tIns="0" rIns="0" bIns="0" rtlCol="0"/>
            <a:lstStyle/>
            <a:p/>
          </p:txBody>
        </p:sp>
        <p:sp>
          <p:nvSpPr>
            <p:cNvPr id="8670" name="object 8670" descr=""/>
            <p:cNvSpPr/>
            <p:nvPr/>
          </p:nvSpPr>
          <p:spPr>
            <a:xfrm>
              <a:off x="5343116" y="2448307"/>
              <a:ext cx="635" cy="3175"/>
            </a:xfrm>
            <a:custGeom>
              <a:avLst/>
              <a:gdLst/>
              <a:ahLst/>
              <a:cxnLst/>
              <a:rect l="l" t="t" r="r" b="b"/>
              <a:pathLst>
                <a:path w="635" h="3175">
                  <a:moveTo>
                    <a:pt x="0" y="2705"/>
                  </a:moveTo>
                  <a:lnTo>
                    <a:pt x="546" y="1358"/>
                  </a:lnTo>
                  <a:lnTo>
                    <a:pt x="546" y="0"/>
                  </a:lnTo>
                </a:path>
              </a:pathLst>
            </a:custGeom>
            <a:ln w="3175">
              <a:solidFill>
                <a:srgbClr val="231F20"/>
              </a:solidFill>
            </a:ln>
          </p:spPr>
          <p:txBody>
            <a:bodyPr wrap="square" lIns="0" tIns="0" rIns="0" bIns="0" rtlCol="0"/>
            <a:lstStyle/>
            <a:p/>
          </p:txBody>
        </p:sp>
        <p:sp>
          <p:nvSpPr>
            <p:cNvPr id="8671" name="object 8671" descr=""/>
            <p:cNvSpPr/>
            <p:nvPr/>
          </p:nvSpPr>
          <p:spPr>
            <a:xfrm>
              <a:off x="5343116" y="2423670"/>
              <a:ext cx="635" cy="3175"/>
            </a:xfrm>
            <a:custGeom>
              <a:avLst/>
              <a:gdLst/>
              <a:ahLst/>
              <a:cxnLst/>
              <a:rect l="l" t="t" r="r" b="b"/>
              <a:pathLst>
                <a:path w="635" h="3175">
                  <a:moveTo>
                    <a:pt x="546" y="2984"/>
                  </a:moveTo>
                  <a:lnTo>
                    <a:pt x="546" y="1358"/>
                  </a:lnTo>
                  <a:lnTo>
                    <a:pt x="0" y="0"/>
                  </a:lnTo>
                </a:path>
              </a:pathLst>
            </a:custGeom>
            <a:ln w="3175">
              <a:solidFill>
                <a:srgbClr val="231F20"/>
              </a:solidFill>
            </a:ln>
          </p:spPr>
          <p:txBody>
            <a:bodyPr wrap="square" lIns="0" tIns="0" rIns="0" bIns="0" rtlCol="0"/>
            <a:lstStyle/>
            <a:p/>
          </p:txBody>
        </p:sp>
        <p:sp>
          <p:nvSpPr>
            <p:cNvPr id="8672" name="object 8672" descr=""/>
            <p:cNvSpPr/>
            <p:nvPr/>
          </p:nvSpPr>
          <p:spPr>
            <a:xfrm>
              <a:off x="5337975" y="2446411"/>
              <a:ext cx="0" cy="3810"/>
            </a:xfrm>
            <a:custGeom>
              <a:avLst/>
              <a:gdLst/>
              <a:ahLst/>
              <a:cxnLst/>
              <a:rect l="l" t="t" r="r" b="b"/>
              <a:pathLst>
                <a:path w="0" h="3810">
                  <a:moveTo>
                    <a:pt x="0" y="0"/>
                  </a:moveTo>
                  <a:lnTo>
                    <a:pt x="0" y="2971"/>
                  </a:lnTo>
                  <a:lnTo>
                    <a:pt x="0" y="3251"/>
                  </a:lnTo>
                </a:path>
              </a:pathLst>
            </a:custGeom>
            <a:ln w="3175">
              <a:solidFill>
                <a:srgbClr val="231F20"/>
              </a:solidFill>
            </a:ln>
          </p:spPr>
          <p:txBody>
            <a:bodyPr wrap="square" lIns="0" tIns="0" rIns="0" bIns="0" rtlCol="0"/>
            <a:lstStyle/>
            <a:p/>
          </p:txBody>
        </p:sp>
        <p:sp>
          <p:nvSpPr>
            <p:cNvPr id="8673" name="object 8673" descr=""/>
            <p:cNvSpPr/>
            <p:nvPr/>
          </p:nvSpPr>
          <p:spPr>
            <a:xfrm>
              <a:off x="5344201" y="242502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674" name="object 8674" descr=""/>
            <p:cNvSpPr/>
            <p:nvPr/>
          </p:nvSpPr>
          <p:spPr>
            <a:xfrm>
              <a:off x="5343662" y="2448310"/>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8675" name="object 8675" descr=""/>
            <p:cNvSpPr/>
            <p:nvPr/>
          </p:nvSpPr>
          <p:spPr>
            <a:xfrm>
              <a:off x="5336623" y="24512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676" name="object 8676" descr=""/>
            <p:cNvSpPr/>
            <p:nvPr/>
          </p:nvSpPr>
          <p:spPr>
            <a:xfrm>
              <a:off x="5336357" y="2449388"/>
              <a:ext cx="635" cy="635"/>
            </a:xfrm>
            <a:custGeom>
              <a:avLst/>
              <a:gdLst/>
              <a:ahLst/>
              <a:cxnLst/>
              <a:rect l="l" t="t" r="r" b="b"/>
              <a:pathLst>
                <a:path w="635" h="635">
                  <a:moveTo>
                    <a:pt x="533" y="0"/>
                  </a:moveTo>
                  <a:lnTo>
                    <a:pt x="266" y="0"/>
                  </a:lnTo>
                  <a:lnTo>
                    <a:pt x="0" y="546"/>
                  </a:lnTo>
                </a:path>
              </a:pathLst>
            </a:custGeom>
            <a:ln w="3175">
              <a:solidFill>
                <a:srgbClr val="231F20"/>
              </a:solidFill>
            </a:ln>
          </p:spPr>
          <p:txBody>
            <a:bodyPr wrap="square" lIns="0" tIns="0" rIns="0" bIns="0" rtlCol="0"/>
            <a:lstStyle/>
            <a:p/>
          </p:txBody>
        </p:sp>
        <p:sp>
          <p:nvSpPr>
            <p:cNvPr id="8677" name="object 8677" descr=""/>
            <p:cNvSpPr/>
            <p:nvPr/>
          </p:nvSpPr>
          <p:spPr>
            <a:xfrm>
              <a:off x="5344201" y="2449388"/>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678" name="object 8678" descr=""/>
            <p:cNvSpPr/>
            <p:nvPr/>
          </p:nvSpPr>
          <p:spPr>
            <a:xfrm>
              <a:off x="5344201" y="2450739"/>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8679" name="object 8679" descr=""/>
            <p:cNvSpPr/>
            <p:nvPr/>
          </p:nvSpPr>
          <p:spPr>
            <a:xfrm>
              <a:off x="5336623" y="242529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680" name="object 8680" descr=""/>
            <p:cNvSpPr/>
            <p:nvPr/>
          </p:nvSpPr>
          <p:spPr>
            <a:xfrm>
              <a:off x="5336623" y="2423665"/>
              <a:ext cx="635" cy="635"/>
            </a:xfrm>
            <a:custGeom>
              <a:avLst/>
              <a:gdLst/>
              <a:ahLst/>
              <a:cxnLst/>
              <a:rect l="l" t="t" r="r" b="b"/>
              <a:pathLst>
                <a:path w="635" h="635">
                  <a:moveTo>
                    <a:pt x="266" y="0"/>
                  </a:moveTo>
                  <a:lnTo>
                    <a:pt x="0" y="0"/>
                  </a:lnTo>
                  <a:lnTo>
                    <a:pt x="0" y="546"/>
                  </a:lnTo>
                </a:path>
              </a:pathLst>
            </a:custGeom>
            <a:ln w="3175">
              <a:solidFill>
                <a:srgbClr val="231F20"/>
              </a:solidFill>
            </a:ln>
          </p:spPr>
          <p:txBody>
            <a:bodyPr wrap="square" lIns="0" tIns="0" rIns="0" bIns="0" rtlCol="0"/>
            <a:lstStyle/>
            <a:p/>
          </p:txBody>
        </p:sp>
        <p:sp>
          <p:nvSpPr>
            <p:cNvPr id="8681" name="object 8681" descr=""/>
            <p:cNvSpPr/>
            <p:nvPr/>
          </p:nvSpPr>
          <p:spPr>
            <a:xfrm>
              <a:off x="5344201" y="2424758"/>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8682" name="object 8682" descr=""/>
            <p:cNvSpPr/>
            <p:nvPr/>
          </p:nvSpPr>
          <p:spPr>
            <a:xfrm>
              <a:off x="5344201" y="242366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683" name="object 8683" descr=""/>
            <p:cNvSpPr/>
            <p:nvPr/>
          </p:nvSpPr>
          <p:spPr>
            <a:xfrm>
              <a:off x="5336617" y="2424758"/>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8684" name="object 8684" descr=""/>
            <p:cNvSpPr/>
            <p:nvPr/>
          </p:nvSpPr>
          <p:spPr>
            <a:xfrm>
              <a:off x="5336350" y="2450739"/>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8685" name="object 8685" descr=""/>
            <p:cNvSpPr/>
            <p:nvPr/>
          </p:nvSpPr>
          <p:spPr>
            <a:xfrm>
              <a:off x="5337702" y="2390366"/>
              <a:ext cx="635" cy="3810"/>
            </a:xfrm>
            <a:custGeom>
              <a:avLst/>
              <a:gdLst/>
              <a:ahLst/>
              <a:cxnLst/>
              <a:rect l="l" t="t" r="r" b="b"/>
              <a:pathLst>
                <a:path w="635" h="3810">
                  <a:moveTo>
                    <a:pt x="0" y="0"/>
                  </a:moveTo>
                  <a:lnTo>
                    <a:pt x="266" y="266"/>
                  </a:lnTo>
                  <a:lnTo>
                    <a:pt x="266" y="3251"/>
                  </a:lnTo>
                </a:path>
              </a:pathLst>
            </a:custGeom>
            <a:ln w="3175">
              <a:solidFill>
                <a:srgbClr val="231F20"/>
              </a:solidFill>
            </a:ln>
          </p:spPr>
          <p:txBody>
            <a:bodyPr wrap="square" lIns="0" tIns="0" rIns="0" bIns="0" rtlCol="0"/>
            <a:lstStyle/>
            <a:p/>
          </p:txBody>
        </p:sp>
        <p:sp>
          <p:nvSpPr>
            <p:cNvPr id="8686" name="object 8686" descr=""/>
            <p:cNvSpPr/>
            <p:nvPr/>
          </p:nvSpPr>
          <p:spPr>
            <a:xfrm>
              <a:off x="5343116" y="2413382"/>
              <a:ext cx="635" cy="3175"/>
            </a:xfrm>
            <a:custGeom>
              <a:avLst/>
              <a:gdLst/>
              <a:ahLst/>
              <a:cxnLst/>
              <a:rect l="l" t="t" r="r" b="b"/>
              <a:pathLst>
                <a:path w="635" h="3175">
                  <a:moveTo>
                    <a:pt x="0" y="2705"/>
                  </a:moveTo>
                  <a:lnTo>
                    <a:pt x="546" y="1358"/>
                  </a:lnTo>
                  <a:lnTo>
                    <a:pt x="546" y="0"/>
                  </a:lnTo>
                </a:path>
              </a:pathLst>
            </a:custGeom>
            <a:ln w="3175">
              <a:solidFill>
                <a:srgbClr val="231F20"/>
              </a:solidFill>
            </a:ln>
          </p:spPr>
          <p:txBody>
            <a:bodyPr wrap="square" lIns="0" tIns="0" rIns="0" bIns="0" rtlCol="0"/>
            <a:lstStyle/>
            <a:p/>
          </p:txBody>
        </p:sp>
        <p:sp>
          <p:nvSpPr>
            <p:cNvPr id="8687" name="object 8687" descr=""/>
            <p:cNvSpPr/>
            <p:nvPr/>
          </p:nvSpPr>
          <p:spPr>
            <a:xfrm>
              <a:off x="5343116" y="2389012"/>
              <a:ext cx="635" cy="3175"/>
            </a:xfrm>
            <a:custGeom>
              <a:avLst/>
              <a:gdLst/>
              <a:ahLst/>
              <a:cxnLst/>
              <a:rect l="l" t="t" r="r" b="b"/>
              <a:pathLst>
                <a:path w="635" h="3175">
                  <a:moveTo>
                    <a:pt x="546" y="2705"/>
                  </a:moveTo>
                  <a:lnTo>
                    <a:pt x="546" y="1358"/>
                  </a:lnTo>
                  <a:lnTo>
                    <a:pt x="0" y="0"/>
                  </a:lnTo>
                </a:path>
              </a:pathLst>
            </a:custGeom>
            <a:ln w="3175">
              <a:solidFill>
                <a:srgbClr val="231F20"/>
              </a:solidFill>
            </a:ln>
          </p:spPr>
          <p:txBody>
            <a:bodyPr wrap="square" lIns="0" tIns="0" rIns="0" bIns="0" rtlCol="0"/>
            <a:lstStyle/>
            <a:p/>
          </p:txBody>
        </p:sp>
        <p:sp>
          <p:nvSpPr>
            <p:cNvPr id="8688" name="object 8688" descr=""/>
            <p:cNvSpPr/>
            <p:nvPr/>
          </p:nvSpPr>
          <p:spPr>
            <a:xfrm>
              <a:off x="5337708" y="2411486"/>
              <a:ext cx="635" cy="3810"/>
            </a:xfrm>
            <a:custGeom>
              <a:avLst/>
              <a:gdLst/>
              <a:ahLst/>
              <a:cxnLst/>
              <a:rect l="l" t="t" r="r" b="b"/>
              <a:pathLst>
                <a:path w="635" h="3810">
                  <a:moveTo>
                    <a:pt x="266" y="0"/>
                  </a:moveTo>
                  <a:lnTo>
                    <a:pt x="266" y="2971"/>
                  </a:lnTo>
                  <a:lnTo>
                    <a:pt x="0" y="3251"/>
                  </a:lnTo>
                </a:path>
              </a:pathLst>
            </a:custGeom>
            <a:ln w="3175">
              <a:solidFill>
                <a:srgbClr val="231F20"/>
              </a:solidFill>
            </a:ln>
          </p:spPr>
          <p:txBody>
            <a:bodyPr wrap="square" lIns="0" tIns="0" rIns="0" bIns="0" rtlCol="0"/>
            <a:lstStyle/>
            <a:p/>
          </p:txBody>
        </p:sp>
        <p:sp>
          <p:nvSpPr>
            <p:cNvPr id="8689" name="object 8689" descr=""/>
            <p:cNvSpPr/>
            <p:nvPr/>
          </p:nvSpPr>
          <p:spPr>
            <a:xfrm>
              <a:off x="5344201" y="2415814"/>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8690" name="object 8690" descr=""/>
            <p:cNvSpPr/>
            <p:nvPr/>
          </p:nvSpPr>
          <p:spPr>
            <a:xfrm>
              <a:off x="5344201" y="2388740"/>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8691" name="object 8691" descr=""/>
            <p:cNvSpPr/>
            <p:nvPr/>
          </p:nvSpPr>
          <p:spPr>
            <a:xfrm>
              <a:off x="5344201" y="2390092"/>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8692" name="object 8692" descr=""/>
            <p:cNvSpPr/>
            <p:nvPr/>
          </p:nvSpPr>
          <p:spPr>
            <a:xfrm>
              <a:off x="5336357" y="2388740"/>
              <a:ext cx="635" cy="635"/>
            </a:xfrm>
            <a:custGeom>
              <a:avLst/>
              <a:gdLst/>
              <a:ahLst/>
              <a:cxnLst/>
              <a:rect l="l" t="t" r="r" b="b"/>
              <a:pathLst>
                <a:path w="635" h="635">
                  <a:moveTo>
                    <a:pt x="533" y="0"/>
                  </a:moveTo>
                  <a:lnTo>
                    <a:pt x="266" y="0"/>
                  </a:lnTo>
                  <a:lnTo>
                    <a:pt x="0" y="546"/>
                  </a:lnTo>
                </a:path>
              </a:pathLst>
            </a:custGeom>
            <a:ln w="3175">
              <a:solidFill>
                <a:srgbClr val="231F20"/>
              </a:solidFill>
            </a:ln>
          </p:spPr>
          <p:txBody>
            <a:bodyPr wrap="square" lIns="0" tIns="0" rIns="0" bIns="0" rtlCol="0"/>
            <a:lstStyle/>
            <a:p/>
          </p:txBody>
        </p:sp>
        <p:sp>
          <p:nvSpPr>
            <p:cNvPr id="8693" name="object 8693" descr=""/>
            <p:cNvSpPr/>
            <p:nvPr/>
          </p:nvSpPr>
          <p:spPr>
            <a:xfrm>
              <a:off x="5336350" y="2390093"/>
              <a:ext cx="635" cy="635"/>
            </a:xfrm>
            <a:custGeom>
              <a:avLst/>
              <a:gdLst/>
              <a:ahLst/>
              <a:cxnLst/>
              <a:rect l="l" t="t" r="r" b="b"/>
              <a:pathLst>
                <a:path w="635" h="635">
                  <a:moveTo>
                    <a:pt x="0" y="0"/>
                  </a:moveTo>
                  <a:lnTo>
                    <a:pt x="266" y="266"/>
                  </a:lnTo>
                  <a:lnTo>
                    <a:pt x="533" y="546"/>
                  </a:lnTo>
                </a:path>
              </a:pathLst>
            </a:custGeom>
            <a:ln w="3175">
              <a:solidFill>
                <a:srgbClr val="231F20"/>
              </a:solidFill>
            </a:ln>
          </p:spPr>
          <p:txBody>
            <a:bodyPr wrap="square" lIns="0" tIns="0" rIns="0" bIns="0" rtlCol="0"/>
            <a:lstStyle/>
            <a:p/>
          </p:txBody>
        </p:sp>
        <p:sp>
          <p:nvSpPr>
            <p:cNvPr id="8694" name="object 8694" descr=""/>
            <p:cNvSpPr/>
            <p:nvPr/>
          </p:nvSpPr>
          <p:spPr>
            <a:xfrm>
              <a:off x="5344201" y="2414463"/>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8695" name="object 8695" descr=""/>
            <p:cNvSpPr/>
            <p:nvPr/>
          </p:nvSpPr>
          <p:spPr>
            <a:xfrm>
              <a:off x="5336350" y="2415815"/>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8696" name="object 8696" descr=""/>
            <p:cNvSpPr/>
            <p:nvPr/>
          </p:nvSpPr>
          <p:spPr>
            <a:xfrm>
              <a:off x="5336357" y="2414463"/>
              <a:ext cx="635" cy="635"/>
            </a:xfrm>
            <a:custGeom>
              <a:avLst/>
              <a:gdLst/>
              <a:ahLst/>
              <a:cxnLst/>
              <a:rect l="l" t="t" r="r" b="b"/>
              <a:pathLst>
                <a:path w="635" h="635">
                  <a:moveTo>
                    <a:pt x="533" y="0"/>
                  </a:moveTo>
                  <a:lnTo>
                    <a:pt x="266" y="0"/>
                  </a:lnTo>
                  <a:lnTo>
                    <a:pt x="0" y="546"/>
                  </a:lnTo>
                </a:path>
              </a:pathLst>
            </a:custGeom>
            <a:ln w="3175">
              <a:solidFill>
                <a:srgbClr val="231F20"/>
              </a:solidFill>
            </a:ln>
          </p:spPr>
          <p:txBody>
            <a:bodyPr wrap="square" lIns="0" tIns="0" rIns="0" bIns="0" rtlCol="0"/>
            <a:lstStyle/>
            <a:p/>
          </p:txBody>
        </p:sp>
        <p:sp>
          <p:nvSpPr>
            <p:cNvPr id="8697" name="object 8697" descr=""/>
            <p:cNvSpPr/>
            <p:nvPr/>
          </p:nvSpPr>
          <p:spPr>
            <a:xfrm>
              <a:off x="5336623" y="24163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698" name="object 8698" descr=""/>
            <p:cNvSpPr/>
            <p:nvPr/>
          </p:nvSpPr>
          <p:spPr>
            <a:xfrm>
              <a:off x="5452237" y="2605075"/>
              <a:ext cx="3810" cy="1905"/>
            </a:xfrm>
            <a:custGeom>
              <a:avLst/>
              <a:gdLst/>
              <a:ahLst/>
              <a:cxnLst/>
              <a:rect l="l" t="t" r="r" b="b"/>
              <a:pathLst>
                <a:path w="3810" h="1905">
                  <a:moveTo>
                    <a:pt x="1892" y="0"/>
                  </a:moveTo>
                  <a:lnTo>
                    <a:pt x="3238" y="1625"/>
                  </a:lnTo>
                  <a:lnTo>
                    <a:pt x="1892" y="546"/>
                  </a:lnTo>
                  <a:lnTo>
                    <a:pt x="0" y="266"/>
                  </a:lnTo>
                </a:path>
              </a:pathLst>
            </a:custGeom>
            <a:ln w="3175">
              <a:solidFill>
                <a:srgbClr val="231F20"/>
              </a:solidFill>
            </a:ln>
          </p:spPr>
          <p:txBody>
            <a:bodyPr wrap="square" lIns="0" tIns="0" rIns="0" bIns="0" rtlCol="0"/>
            <a:lstStyle/>
            <a:p/>
          </p:txBody>
        </p:sp>
        <p:sp>
          <p:nvSpPr>
            <p:cNvPr id="8699" name="object 8699" descr=""/>
            <p:cNvSpPr/>
            <p:nvPr/>
          </p:nvSpPr>
          <p:spPr>
            <a:xfrm>
              <a:off x="5448170" y="2586670"/>
              <a:ext cx="3175" cy="1905"/>
            </a:xfrm>
            <a:custGeom>
              <a:avLst/>
              <a:gdLst/>
              <a:ahLst/>
              <a:cxnLst/>
              <a:rect l="l" t="t" r="r" b="b"/>
              <a:pathLst>
                <a:path w="3175" h="1905">
                  <a:moveTo>
                    <a:pt x="0" y="0"/>
                  </a:moveTo>
                  <a:lnTo>
                    <a:pt x="1358" y="1079"/>
                  </a:lnTo>
                  <a:lnTo>
                    <a:pt x="2984" y="1346"/>
                  </a:lnTo>
                </a:path>
              </a:pathLst>
            </a:custGeom>
            <a:ln w="3175">
              <a:solidFill>
                <a:srgbClr val="231F20"/>
              </a:solidFill>
            </a:ln>
          </p:spPr>
          <p:txBody>
            <a:bodyPr wrap="square" lIns="0" tIns="0" rIns="0" bIns="0" rtlCol="0"/>
            <a:lstStyle/>
            <a:p/>
          </p:txBody>
        </p:sp>
        <p:sp>
          <p:nvSpPr>
            <p:cNvPr id="8700" name="object 8700" descr=""/>
            <p:cNvSpPr/>
            <p:nvPr/>
          </p:nvSpPr>
          <p:spPr>
            <a:xfrm>
              <a:off x="5460354" y="2597230"/>
              <a:ext cx="1905" cy="3175"/>
            </a:xfrm>
            <a:custGeom>
              <a:avLst/>
              <a:gdLst/>
              <a:ahLst/>
              <a:cxnLst/>
              <a:rect l="l" t="t" r="r" b="b"/>
              <a:pathLst>
                <a:path w="1904" h="3175">
                  <a:moveTo>
                    <a:pt x="0" y="1892"/>
                  </a:moveTo>
                  <a:lnTo>
                    <a:pt x="1358" y="2971"/>
                  </a:lnTo>
                  <a:lnTo>
                    <a:pt x="546" y="1625"/>
                  </a:lnTo>
                  <a:lnTo>
                    <a:pt x="266" y="0"/>
                  </a:lnTo>
                </a:path>
              </a:pathLst>
            </a:custGeom>
            <a:ln w="3175">
              <a:solidFill>
                <a:srgbClr val="231F20"/>
              </a:solidFill>
            </a:ln>
          </p:spPr>
          <p:txBody>
            <a:bodyPr wrap="square" lIns="0" tIns="0" rIns="0" bIns="0" rtlCol="0"/>
            <a:lstStyle/>
            <a:p/>
          </p:txBody>
        </p:sp>
        <p:sp>
          <p:nvSpPr>
            <p:cNvPr id="8701" name="object 8701" descr=""/>
            <p:cNvSpPr/>
            <p:nvPr/>
          </p:nvSpPr>
          <p:spPr>
            <a:xfrm>
              <a:off x="5448170" y="2586670"/>
              <a:ext cx="1270" cy="1905"/>
            </a:xfrm>
            <a:custGeom>
              <a:avLst/>
              <a:gdLst/>
              <a:ahLst/>
              <a:cxnLst/>
              <a:rect l="l" t="t" r="r" b="b"/>
              <a:pathLst>
                <a:path w="1270" h="1905">
                  <a:moveTo>
                    <a:pt x="0" y="0"/>
                  </a:moveTo>
                  <a:lnTo>
                    <a:pt x="1079" y="1346"/>
                  </a:lnTo>
                </a:path>
              </a:pathLst>
            </a:custGeom>
            <a:ln w="3175">
              <a:solidFill>
                <a:srgbClr val="231F20"/>
              </a:solidFill>
            </a:ln>
          </p:spPr>
          <p:txBody>
            <a:bodyPr wrap="square" lIns="0" tIns="0" rIns="0" bIns="0" rtlCol="0"/>
            <a:lstStyle/>
            <a:p/>
          </p:txBody>
        </p:sp>
        <p:sp>
          <p:nvSpPr>
            <p:cNvPr id="8702" name="object 8702" descr=""/>
            <p:cNvSpPr/>
            <p:nvPr/>
          </p:nvSpPr>
          <p:spPr>
            <a:xfrm>
              <a:off x="5441950" y="2593168"/>
              <a:ext cx="1905" cy="3175"/>
            </a:xfrm>
            <a:custGeom>
              <a:avLst/>
              <a:gdLst/>
              <a:ahLst/>
              <a:cxnLst/>
              <a:rect l="l" t="t" r="r" b="b"/>
              <a:pathLst>
                <a:path w="1904" h="3175">
                  <a:moveTo>
                    <a:pt x="1346" y="1079"/>
                  </a:moveTo>
                  <a:lnTo>
                    <a:pt x="0" y="0"/>
                  </a:lnTo>
                  <a:lnTo>
                    <a:pt x="812" y="1346"/>
                  </a:lnTo>
                  <a:lnTo>
                    <a:pt x="1079" y="2971"/>
                  </a:lnTo>
                </a:path>
              </a:pathLst>
            </a:custGeom>
            <a:ln w="3175">
              <a:solidFill>
                <a:srgbClr val="231F20"/>
              </a:solidFill>
            </a:ln>
          </p:spPr>
          <p:txBody>
            <a:bodyPr wrap="square" lIns="0" tIns="0" rIns="0" bIns="0" rtlCol="0"/>
            <a:lstStyle/>
            <a:p/>
          </p:txBody>
        </p:sp>
        <p:sp>
          <p:nvSpPr>
            <p:cNvPr id="8703" name="object 8703" descr=""/>
            <p:cNvSpPr/>
            <p:nvPr/>
          </p:nvSpPr>
          <p:spPr>
            <a:xfrm>
              <a:off x="5441950" y="2368443"/>
              <a:ext cx="1905" cy="3175"/>
            </a:xfrm>
            <a:custGeom>
              <a:avLst/>
              <a:gdLst/>
              <a:ahLst/>
              <a:cxnLst/>
              <a:rect l="l" t="t" r="r" b="b"/>
              <a:pathLst>
                <a:path w="1904" h="3175">
                  <a:moveTo>
                    <a:pt x="1346" y="1892"/>
                  </a:moveTo>
                  <a:lnTo>
                    <a:pt x="0" y="2971"/>
                  </a:lnTo>
                  <a:lnTo>
                    <a:pt x="812" y="1625"/>
                  </a:lnTo>
                  <a:lnTo>
                    <a:pt x="1079" y="0"/>
                  </a:lnTo>
                </a:path>
              </a:pathLst>
            </a:custGeom>
            <a:ln w="3175">
              <a:solidFill>
                <a:srgbClr val="231F20"/>
              </a:solidFill>
            </a:ln>
          </p:spPr>
          <p:txBody>
            <a:bodyPr wrap="square" lIns="0" tIns="0" rIns="0" bIns="0" rtlCol="0"/>
            <a:lstStyle/>
            <a:p/>
          </p:txBody>
        </p:sp>
        <p:sp>
          <p:nvSpPr>
            <p:cNvPr id="8704" name="object 8704" descr=""/>
            <p:cNvSpPr/>
            <p:nvPr/>
          </p:nvSpPr>
          <p:spPr>
            <a:xfrm>
              <a:off x="5460634" y="2364097"/>
              <a:ext cx="1905" cy="3810"/>
            </a:xfrm>
            <a:custGeom>
              <a:avLst/>
              <a:gdLst/>
              <a:ahLst/>
              <a:cxnLst/>
              <a:rect l="l" t="t" r="r" b="b"/>
              <a:pathLst>
                <a:path w="1904" h="3810">
                  <a:moveTo>
                    <a:pt x="1346" y="0"/>
                  </a:moveTo>
                  <a:lnTo>
                    <a:pt x="266" y="1625"/>
                  </a:lnTo>
                  <a:lnTo>
                    <a:pt x="0" y="3251"/>
                  </a:lnTo>
                </a:path>
              </a:pathLst>
            </a:custGeom>
            <a:ln w="3175">
              <a:solidFill>
                <a:srgbClr val="231F20"/>
              </a:solidFill>
            </a:ln>
          </p:spPr>
          <p:txBody>
            <a:bodyPr wrap="square" lIns="0" tIns="0" rIns="0" bIns="0" rtlCol="0"/>
            <a:lstStyle/>
            <a:p/>
          </p:txBody>
        </p:sp>
        <p:sp>
          <p:nvSpPr>
            <p:cNvPr id="8705" name="object 8705" descr=""/>
            <p:cNvSpPr/>
            <p:nvPr/>
          </p:nvSpPr>
          <p:spPr>
            <a:xfrm>
              <a:off x="5448169" y="2376289"/>
              <a:ext cx="3810" cy="1905"/>
            </a:xfrm>
            <a:custGeom>
              <a:avLst/>
              <a:gdLst/>
              <a:ahLst/>
              <a:cxnLst/>
              <a:rect l="l" t="t" r="r" b="b"/>
              <a:pathLst>
                <a:path w="3810" h="1905">
                  <a:moveTo>
                    <a:pt x="1358" y="0"/>
                  </a:moveTo>
                  <a:lnTo>
                    <a:pt x="0" y="1625"/>
                  </a:lnTo>
                  <a:lnTo>
                    <a:pt x="1625" y="546"/>
                  </a:lnTo>
                  <a:lnTo>
                    <a:pt x="3251" y="266"/>
                  </a:lnTo>
                </a:path>
              </a:pathLst>
            </a:custGeom>
            <a:ln w="3175">
              <a:solidFill>
                <a:srgbClr val="231F20"/>
              </a:solidFill>
            </a:ln>
          </p:spPr>
          <p:txBody>
            <a:bodyPr wrap="square" lIns="0" tIns="0" rIns="0" bIns="0" rtlCol="0"/>
            <a:lstStyle/>
            <a:p/>
          </p:txBody>
        </p:sp>
        <p:sp>
          <p:nvSpPr>
            <p:cNvPr id="8706" name="object 8706" descr=""/>
            <p:cNvSpPr/>
            <p:nvPr/>
          </p:nvSpPr>
          <p:spPr>
            <a:xfrm>
              <a:off x="5460354" y="2364097"/>
              <a:ext cx="1905" cy="1905"/>
            </a:xfrm>
            <a:custGeom>
              <a:avLst/>
              <a:gdLst/>
              <a:ahLst/>
              <a:cxnLst/>
              <a:rect l="l" t="t" r="r" b="b"/>
              <a:pathLst>
                <a:path w="1904" h="1905">
                  <a:moveTo>
                    <a:pt x="1625" y="0"/>
                  </a:moveTo>
                  <a:lnTo>
                    <a:pt x="0" y="1358"/>
                  </a:lnTo>
                </a:path>
              </a:pathLst>
            </a:custGeom>
            <a:ln w="3175">
              <a:solidFill>
                <a:srgbClr val="231F20"/>
              </a:solidFill>
            </a:ln>
          </p:spPr>
          <p:txBody>
            <a:bodyPr wrap="square" lIns="0" tIns="0" rIns="0" bIns="0" rtlCol="0"/>
            <a:lstStyle/>
            <a:p/>
          </p:txBody>
        </p:sp>
        <p:sp>
          <p:nvSpPr>
            <p:cNvPr id="8707" name="object 8707" descr=""/>
            <p:cNvSpPr/>
            <p:nvPr/>
          </p:nvSpPr>
          <p:spPr>
            <a:xfrm>
              <a:off x="5452510" y="2357877"/>
              <a:ext cx="3175" cy="1905"/>
            </a:xfrm>
            <a:custGeom>
              <a:avLst/>
              <a:gdLst/>
              <a:ahLst/>
              <a:cxnLst/>
              <a:rect l="l" t="t" r="r" b="b"/>
              <a:pathLst>
                <a:path w="3175" h="1905">
                  <a:moveTo>
                    <a:pt x="1892" y="1346"/>
                  </a:moveTo>
                  <a:lnTo>
                    <a:pt x="2971" y="0"/>
                  </a:lnTo>
                  <a:lnTo>
                    <a:pt x="1625" y="812"/>
                  </a:lnTo>
                  <a:lnTo>
                    <a:pt x="0" y="1079"/>
                  </a:lnTo>
                </a:path>
              </a:pathLst>
            </a:custGeom>
            <a:ln w="3175">
              <a:solidFill>
                <a:srgbClr val="231F20"/>
              </a:solidFill>
            </a:ln>
          </p:spPr>
          <p:txBody>
            <a:bodyPr wrap="square" lIns="0" tIns="0" rIns="0" bIns="0" rtlCol="0"/>
            <a:lstStyle/>
            <a:p/>
          </p:txBody>
        </p:sp>
        <p:sp>
          <p:nvSpPr>
            <p:cNvPr id="8708" name="object 8708" descr=""/>
            <p:cNvSpPr/>
            <p:nvPr/>
          </p:nvSpPr>
          <p:spPr>
            <a:xfrm>
              <a:off x="5676968" y="2605348"/>
              <a:ext cx="3810" cy="1905"/>
            </a:xfrm>
            <a:custGeom>
              <a:avLst/>
              <a:gdLst/>
              <a:ahLst/>
              <a:cxnLst/>
              <a:rect l="l" t="t" r="r" b="b"/>
              <a:pathLst>
                <a:path w="3810" h="1905">
                  <a:moveTo>
                    <a:pt x="1079" y="0"/>
                  </a:moveTo>
                  <a:lnTo>
                    <a:pt x="0" y="1346"/>
                  </a:lnTo>
                  <a:lnTo>
                    <a:pt x="1346" y="546"/>
                  </a:lnTo>
                  <a:lnTo>
                    <a:pt x="3238" y="266"/>
                  </a:lnTo>
                </a:path>
              </a:pathLst>
            </a:custGeom>
            <a:ln w="3175">
              <a:solidFill>
                <a:srgbClr val="231F20"/>
              </a:solidFill>
            </a:ln>
          </p:spPr>
          <p:txBody>
            <a:bodyPr wrap="square" lIns="0" tIns="0" rIns="0" bIns="0" rtlCol="0"/>
            <a:lstStyle/>
            <a:p/>
          </p:txBody>
        </p:sp>
        <p:sp>
          <p:nvSpPr>
            <p:cNvPr id="8709" name="object 8709" descr=""/>
            <p:cNvSpPr/>
            <p:nvPr/>
          </p:nvSpPr>
          <p:spPr>
            <a:xfrm>
              <a:off x="5492037" y="2496504"/>
              <a:ext cx="1270" cy="1905"/>
            </a:xfrm>
            <a:custGeom>
              <a:avLst/>
              <a:gdLst/>
              <a:ahLst/>
              <a:cxnLst/>
              <a:rect l="l" t="t" r="r" b="b"/>
              <a:pathLst>
                <a:path w="1270" h="1905">
                  <a:moveTo>
                    <a:pt x="0" y="1625"/>
                  </a:moveTo>
                  <a:lnTo>
                    <a:pt x="812" y="1079"/>
                  </a:lnTo>
                  <a:lnTo>
                    <a:pt x="812" y="0"/>
                  </a:lnTo>
                </a:path>
              </a:pathLst>
            </a:custGeom>
            <a:ln w="3175">
              <a:solidFill>
                <a:srgbClr val="231F20"/>
              </a:solidFill>
            </a:ln>
          </p:spPr>
          <p:txBody>
            <a:bodyPr wrap="square" lIns="0" tIns="0" rIns="0" bIns="0" rtlCol="0"/>
            <a:lstStyle/>
            <a:p/>
          </p:txBody>
        </p:sp>
        <p:sp>
          <p:nvSpPr>
            <p:cNvPr id="8710" name="object 8710" descr=""/>
            <p:cNvSpPr/>
            <p:nvPr/>
          </p:nvSpPr>
          <p:spPr>
            <a:xfrm>
              <a:off x="5492037" y="2466458"/>
              <a:ext cx="1270" cy="3175"/>
            </a:xfrm>
            <a:custGeom>
              <a:avLst/>
              <a:gdLst/>
              <a:ahLst/>
              <a:cxnLst/>
              <a:rect l="l" t="t" r="r" b="b"/>
              <a:pathLst>
                <a:path w="1270" h="3175">
                  <a:moveTo>
                    <a:pt x="0" y="2971"/>
                  </a:moveTo>
                  <a:lnTo>
                    <a:pt x="812" y="2425"/>
                  </a:lnTo>
                  <a:lnTo>
                    <a:pt x="812" y="1625"/>
                  </a:lnTo>
                  <a:lnTo>
                    <a:pt x="812" y="800"/>
                  </a:lnTo>
                  <a:lnTo>
                    <a:pt x="0" y="0"/>
                  </a:lnTo>
                </a:path>
              </a:pathLst>
            </a:custGeom>
            <a:ln w="3175">
              <a:solidFill>
                <a:srgbClr val="231F20"/>
              </a:solidFill>
            </a:ln>
          </p:spPr>
          <p:txBody>
            <a:bodyPr wrap="square" lIns="0" tIns="0" rIns="0" bIns="0" rtlCol="0"/>
            <a:lstStyle/>
            <a:p/>
          </p:txBody>
        </p:sp>
        <p:sp>
          <p:nvSpPr>
            <p:cNvPr id="8711" name="object 8711" descr=""/>
            <p:cNvSpPr/>
            <p:nvPr/>
          </p:nvSpPr>
          <p:spPr>
            <a:xfrm>
              <a:off x="5492036" y="2495159"/>
              <a:ext cx="1270" cy="1905"/>
            </a:xfrm>
            <a:custGeom>
              <a:avLst/>
              <a:gdLst/>
              <a:ahLst/>
              <a:cxnLst/>
              <a:rect l="l" t="t" r="r" b="b"/>
              <a:pathLst>
                <a:path w="1270" h="1905">
                  <a:moveTo>
                    <a:pt x="812" y="1346"/>
                  </a:moveTo>
                  <a:lnTo>
                    <a:pt x="812" y="533"/>
                  </a:lnTo>
                  <a:lnTo>
                    <a:pt x="0" y="0"/>
                  </a:lnTo>
                </a:path>
              </a:pathLst>
            </a:custGeom>
            <a:ln w="3175">
              <a:solidFill>
                <a:srgbClr val="231F20"/>
              </a:solidFill>
            </a:ln>
          </p:spPr>
          <p:txBody>
            <a:bodyPr wrap="square" lIns="0" tIns="0" rIns="0" bIns="0" rtlCol="0"/>
            <a:lstStyle/>
            <a:p/>
          </p:txBody>
        </p:sp>
        <p:sp>
          <p:nvSpPr>
            <p:cNvPr id="8712" name="object 8712" descr=""/>
            <p:cNvSpPr/>
            <p:nvPr/>
          </p:nvSpPr>
          <p:spPr>
            <a:xfrm>
              <a:off x="5487163" y="2463743"/>
              <a:ext cx="1905" cy="1905"/>
            </a:xfrm>
            <a:custGeom>
              <a:avLst/>
              <a:gdLst/>
              <a:ahLst/>
              <a:cxnLst/>
              <a:rect l="l" t="t" r="r" b="b"/>
              <a:pathLst>
                <a:path w="1904" h="1905">
                  <a:moveTo>
                    <a:pt x="0" y="1358"/>
                  </a:moveTo>
                  <a:lnTo>
                    <a:pt x="533" y="266"/>
                  </a:lnTo>
                  <a:lnTo>
                    <a:pt x="1346" y="0"/>
                  </a:lnTo>
                </a:path>
              </a:pathLst>
            </a:custGeom>
            <a:ln w="3175">
              <a:solidFill>
                <a:srgbClr val="231F20"/>
              </a:solidFill>
            </a:ln>
          </p:spPr>
          <p:txBody>
            <a:bodyPr wrap="square" lIns="0" tIns="0" rIns="0" bIns="0" rtlCol="0"/>
            <a:lstStyle/>
            <a:p/>
          </p:txBody>
        </p:sp>
        <p:sp>
          <p:nvSpPr>
            <p:cNvPr id="8713" name="object 8713" descr=""/>
            <p:cNvSpPr/>
            <p:nvPr/>
          </p:nvSpPr>
          <p:spPr>
            <a:xfrm>
              <a:off x="5487168" y="2499487"/>
              <a:ext cx="1905" cy="1905"/>
            </a:xfrm>
            <a:custGeom>
              <a:avLst/>
              <a:gdLst/>
              <a:ahLst/>
              <a:cxnLst/>
              <a:rect l="l" t="t" r="r" b="b"/>
              <a:pathLst>
                <a:path w="1904" h="1905">
                  <a:moveTo>
                    <a:pt x="1346" y="1346"/>
                  </a:moveTo>
                  <a:lnTo>
                    <a:pt x="533" y="1079"/>
                  </a:lnTo>
                  <a:lnTo>
                    <a:pt x="0" y="0"/>
                  </a:lnTo>
                </a:path>
              </a:pathLst>
            </a:custGeom>
            <a:ln w="3175">
              <a:solidFill>
                <a:srgbClr val="231F20"/>
              </a:solidFill>
            </a:ln>
          </p:spPr>
          <p:txBody>
            <a:bodyPr wrap="square" lIns="0" tIns="0" rIns="0" bIns="0" rtlCol="0"/>
            <a:lstStyle/>
            <a:p/>
          </p:txBody>
        </p:sp>
        <p:sp>
          <p:nvSpPr>
            <p:cNvPr id="8714" name="object 8714" descr=""/>
            <p:cNvSpPr/>
            <p:nvPr/>
          </p:nvSpPr>
          <p:spPr>
            <a:xfrm>
              <a:off x="5495292" y="2463743"/>
              <a:ext cx="1905" cy="1905"/>
            </a:xfrm>
            <a:custGeom>
              <a:avLst/>
              <a:gdLst/>
              <a:ahLst/>
              <a:cxnLst/>
              <a:rect l="l" t="t" r="r" b="b"/>
              <a:pathLst>
                <a:path w="1904" h="1905">
                  <a:moveTo>
                    <a:pt x="1346" y="1358"/>
                  </a:moveTo>
                  <a:lnTo>
                    <a:pt x="1079" y="266"/>
                  </a:lnTo>
                  <a:lnTo>
                    <a:pt x="0" y="0"/>
                  </a:lnTo>
                </a:path>
              </a:pathLst>
            </a:custGeom>
            <a:ln w="3175">
              <a:solidFill>
                <a:srgbClr val="231F20"/>
              </a:solidFill>
            </a:ln>
          </p:spPr>
          <p:txBody>
            <a:bodyPr wrap="square" lIns="0" tIns="0" rIns="0" bIns="0" rtlCol="0"/>
            <a:lstStyle/>
            <a:p/>
          </p:txBody>
        </p:sp>
        <p:sp>
          <p:nvSpPr>
            <p:cNvPr id="8715" name="object 8715" descr=""/>
            <p:cNvSpPr/>
            <p:nvPr/>
          </p:nvSpPr>
          <p:spPr>
            <a:xfrm>
              <a:off x="5495286" y="2499487"/>
              <a:ext cx="1905" cy="1905"/>
            </a:xfrm>
            <a:custGeom>
              <a:avLst/>
              <a:gdLst/>
              <a:ahLst/>
              <a:cxnLst/>
              <a:rect l="l" t="t" r="r" b="b"/>
              <a:pathLst>
                <a:path w="1904" h="1905">
                  <a:moveTo>
                    <a:pt x="0" y="1346"/>
                  </a:moveTo>
                  <a:lnTo>
                    <a:pt x="1079" y="1079"/>
                  </a:lnTo>
                  <a:lnTo>
                    <a:pt x="1346" y="0"/>
                  </a:lnTo>
                </a:path>
              </a:pathLst>
            </a:custGeom>
            <a:ln w="3175">
              <a:solidFill>
                <a:srgbClr val="231F20"/>
              </a:solidFill>
            </a:ln>
          </p:spPr>
          <p:txBody>
            <a:bodyPr wrap="square" lIns="0" tIns="0" rIns="0" bIns="0" rtlCol="0"/>
            <a:lstStyle/>
            <a:p/>
          </p:txBody>
        </p:sp>
        <p:sp>
          <p:nvSpPr>
            <p:cNvPr id="8716" name="object 8716" descr=""/>
            <p:cNvSpPr/>
            <p:nvPr/>
          </p:nvSpPr>
          <p:spPr>
            <a:xfrm>
              <a:off x="5492849" y="2466454"/>
              <a:ext cx="1270" cy="1905"/>
            </a:xfrm>
            <a:custGeom>
              <a:avLst/>
              <a:gdLst/>
              <a:ahLst/>
              <a:cxnLst/>
              <a:rect l="l" t="t" r="r" b="b"/>
              <a:pathLst>
                <a:path w="1270" h="1905">
                  <a:moveTo>
                    <a:pt x="0" y="0"/>
                  </a:moveTo>
                  <a:lnTo>
                    <a:pt x="533" y="533"/>
                  </a:lnTo>
                  <a:lnTo>
                    <a:pt x="812" y="1346"/>
                  </a:lnTo>
                </a:path>
              </a:pathLst>
            </a:custGeom>
            <a:ln w="3175">
              <a:solidFill>
                <a:srgbClr val="231F20"/>
              </a:solidFill>
            </a:ln>
          </p:spPr>
          <p:txBody>
            <a:bodyPr wrap="square" lIns="0" tIns="0" rIns="0" bIns="0" rtlCol="0"/>
            <a:lstStyle/>
            <a:p/>
          </p:txBody>
        </p:sp>
        <p:sp>
          <p:nvSpPr>
            <p:cNvPr id="8717" name="object 8717" descr=""/>
            <p:cNvSpPr/>
            <p:nvPr/>
          </p:nvSpPr>
          <p:spPr>
            <a:xfrm>
              <a:off x="5492849" y="2468078"/>
              <a:ext cx="1270" cy="1905"/>
            </a:xfrm>
            <a:custGeom>
              <a:avLst/>
              <a:gdLst/>
              <a:ahLst/>
              <a:cxnLst/>
              <a:rect l="l" t="t" r="r" b="b"/>
              <a:pathLst>
                <a:path w="1270" h="1905">
                  <a:moveTo>
                    <a:pt x="812" y="0"/>
                  </a:moveTo>
                  <a:lnTo>
                    <a:pt x="546" y="800"/>
                  </a:lnTo>
                  <a:lnTo>
                    <a:pt x="0" y="1346"/>
                  </a:lnTo>
                </a:path>
              </a:pathLst>
            </a:custGeom>
            <a:ln w="3175">
              <a:solidFill>
                <a:srgbClr val="231F20"/>
              </a:solidFill>
            </a:ln>
          </p:spPr>
          <p:txBody>
            <a:bodyPr wrap="square" lIns="0" tIns="0" rIns="0" bIns="0" rtlCol="0"/>
            <a:lstStyle/>
            <a:p/>
          </p:txBody>
        </p:sp>
        <p:sp>
          <p:nvSpPr>
            <p:cNvPr id="8718" name="object 8718" descr=""/>
            <p:cNvSpPr/>
            <p:nvPr/>
          </p:nvSpPr>
          <p:spPr>
            <a:xfrm>
              <a:off x="5493661" y="249705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719" name="object 8719" descr=""/>
            <p:cNvSpPr/>
            <p:nvPr/>
          </p:nvSpPr>
          <p:spPr>
            <a:xfrm>
              <a:off x="5487981" y="2463738"/>
              <a:ext cx="1905" cy="1905"/>
            </a:xfrm>
            <a:custGeom>
              <a:avLst/>
              <a:gdLst/>
              <a:ahLst/>
              <a:cxnLst/>
              <a:rect l="l" t="t" r="r" b="b"/>
              <a:pathLst>
                <a:path w="1904" h="1905">
                  <a:moveTo>
                    <a:pt x="1346" y="0"/>
                  </a:moveTo>
                  <a:lnTo>
                    <a:pt x="266" y="266"/>
                  </a:lnTo>
                  <a:lnTo>
                    <a:pt x="0" y="1358"/>
                  </a:lnTo>
                </a:path>
              </a:pathLst>
            </a:custGeom>
            <a:ln w="3175">
              <a:solidFill>
                <a:srgbClr val="231F20"/>
              </a:solidFill>
            </a:ln>
          </p:spPr>
          <p:txBody>
            <a:bodyPr wrap="square" lIns="0" tIns="0" rIns="0" bIns="0" rtlCol="0"/>
            <a:lstStyle/>
            <a:p/>
          </p:txBody>
        </p:sp>
        <p:sp>
          <p:nvSpPr>
            <p:cNvPr id="8720" name="object 8720" descr=""/>
            <p:cNvSpPr/>
            <p:nvPr/>
          </p:nvSpPr>
          <p:spPr>
            <a:xfrm>
              <a:off x="5487976" y="2499480"/>
              <a:ext cx="1905" cy="1905"/>
            </a:xfrm>
            <a:custGeom>
              <a:avLst/>
              <a:gdLst/>
              <a:ahLst/>
              <a:cxnLst/>
              <a:rect l="l" t="t" r="r" b="b"/>
              <a:pathLst>
                <a:path w="1904" h="1905">
                  <a:moveTo>
                    <a:pt x="0" y="0"/>
                  </a:moveTo>
                  <a:lnTo>
                    <a:pt x="266" y="1079"/>
                  </a:lnTo>
                  <a:lnTo>
                    <a:pt x="1346" y="1346"/>
                  </a:lnTo>
                </a:path>
              </a:pathLst>
            </a:custGeom>
            <a:ln w="3175">
              <a:solidFill>
                <a:srgbClr val="231F20"/>
              </a:solidFill>
            </a:ln>
          </p:spPr>
          <p:txBody>
            <a:bodyPr wrap="square" lIns="0" tIns="0" rIns="0" bIns="0" rtlCol="0"/>
            <a:lstStyle/>
            <a:p/>
          </p:txBody>
        </p:sp>
        <p:sp>
          <p:nvSpPr>
            <p:cNvPr id="8721" name="object 8721" descr=""/>
            <p:cNvSpPr/>
            <p:nvPr/>
          </p:nvSpPr>
          <p:spPr>
            <a:xfrm>
              <a:off x="5335264" y="243666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8722" name="object 8722" descr=""/>
            <p:cNvSpPr/>
            <p:nvPr/>
          </p:nvSpPr>
          <p:spPr>
            <a:xfrm>
              <a:off x="5323892" y="2447224"/>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8723" name="object 8723" descr=""/>
            <p:cNvSpPr/>
            <p:nvPr/>
          </p:nvSpPr>
          <p:spPr>
            <a:xfrm>
              <a:off x="5323892" y="2427188"/>
              <a:ext cx="635" cy="635"/>
            </a:xfrm>
            <a:custGeom>
              <a:avLst/>
              <a:gdLst/>
              <a:ahLst/>
              <a:cxnLst/>
              <a:rect l="l" t="t" r="r" b="b"/>
              <a:pathLst>
                <a:path w="635" h="635">
                  <a:moveTo>
                    <a:pt x="0" y="0"/>
                  </a:moveTo>
                  <a:lnTo>
                    <a:pt x="0" y="0"/>
                  </a:lnTo>
                  <a:lnTo>
                    <a:pt x="266" y="546"/>
                  </a:lnTo>
                </a:path>
              </a:pathLst>
            </a:custGeom>
            <a:ln w="3175">
              <a:solidFill>
                <a:srgbClr val="231F20"/>
              </a:solidFill>
            </a:ln>
          </p:spPr>
          <p:txBody>
            <a:bodyPr wrap="square" lIns="0" tIns="0" rIns="0" bIns="0" rtlCol="0"/>
            <a:lstStyle/>
            <a:p/>
          </p:txBody>
        </p:sp>
        <p:sp>
          <p:nvSpPr>
            <p:cNvPr id="8724" name="object 8724" descr=""/>
            <p:cNvSpPr/>
            <p:nvPr/>
          </p:nvSpPr>
          <p:spPr>
            <a:xfrm>
              <a:off x="5492849" y="2495157"/>
              <a:ext cx="1270" cy="3175"/>
            </a:xfrm>
            <a:custGeom>
              <a:avLst/>
              <a:gdLst/>
              <a:ahLst/>
              <a:cxnLst/>
              <a:rect l="l" t="t" r="r" b="b"/>
              <a:pathLst>
                <a:path w="1270" h="3175">
                  <a:moveTo>
                    <a:pt x="0" y="2971"/>
                  </a:moveTo>
                  <a:lnTo>
                    <a:pt x="533" y="2425"/>
                  </a:lnTo>
                  <a:lnTo>
                    <a:pt x="812" y="1346"/>
                  </a:lnTo>
                  <a:lnTo>
                    <a:pt x="533" y="533"/>
                  </a:lnTo>
                  <a:lnTo>
                    <a:pt x="0" y="0"/>
                  </a:lnTo>
                </a:path>
              </a:pathLst>
            </a:custGeom>
            <a:ln w="3175">
              <a:solidFill>
                <a:srgbClr val="231F20"/>
              </a:solidFill>
            </a:ln>
          </p:spPr>
          <p:txBody>
            <a:bodyPr wrap="square" lIns="0" tIns="0" rIns="0" bIns="0" rtlCol="0"/>
            <a:lstStyle/>
            <a:p/>
          </p:txBody>
        </p:sp>
        <p:sp>
          <p:nvSpPr>
            <p:cNvPr id="8725" name="object 8725" descr=""/>
            <p:cNvSpPr/>
            <p:nvPr/>
          </p:nvSpPr>
          <p:spPr>
            <a:xfrm>
              <a:off x="5489053" y="2498953"/>
              <a:ext cx="1905" cy="1905"/>
            </a:xfrm>
            <a:custGeom>
              <a:avLst/>
              <a:gdLst/>
              <a:ahLst/>
              <a:cxnLst/>
              <a:rect l="l" t="t" r="r" b="b"/>
              <a:pathLst>
                <a:path w="1904" h="1905">
                  <a:moveTo>
                    <a:pt x="1358" y="1346"/>
                  </a:moveTo>
                  <a:lnTo>
                    <a:pt x="279" y="800"/>
                  </a:lnTo>
                  <a:lnTo>
                    <a:pt x="0" y="0"/>
                  </a:lnTo>
                </a:path>
              </a:pathLst>
            </a:custGeom>
            <a:ln w="3175">
              <a:solidFill>
                <a:srgbClr val="231F20"/>
              </a:solidFill>
            </a:ln>
          </p:spPr>
          <p:txBody>
            <a:bodyPr wrap="square" lIns="0" tIns="0" rIns="0" bIns="0" rtlCol="0"/>
            <a:lstStyle/>
            <a:p/>
          </p:txBody>
        </p:sp>
        <p:sp>
          <p:nvSpPr>
            <p:cNvPr id="8726" name="object 8726" descr=""/>
            <p:cNvSpPr/>
            <p:nvPr/>
          </p:nvSpPr>
          <p:spPr>
            <a:xfrm>
              <a:off x="5491224" y="2495157"/>
              <a:ext cx="1270" cy="3175"/>
            </a:xfrm>
            <a:custGeom>
              <a:avLst/>
              <a:gdLst/>
              <a:ahLst/>
              <a:cxnLst/>
              <a:rect l="l" t="t" r="r" b="b"/>
              <a:pathLst>
                <a:path w="1270" h="3175">
                  <a:moveTo>
                    <a:pt x="1079" y="2971"/>
                  </a:moveTo>
                  <a:lnTo>
                    <a:pt x="279" y="2425"/>
                  </a:lnTo>
                  <a:lnTo>
                    <a:pt x="0" y="1346"/>
                  </a:lnTo>
                  <a:lnTo>
                    <a:pt x="279" y="533"/>
                  </a:lnTo>
                  <a:lnTo>
                    <a:pt x="1079" y="0"/>
                  </a:lnTo>
                </a:path>
              </a:pathLst>
            </a:custGeom>
            <a:ln w="3175">
              <a:solidFill>
                <a:srgbClr val="231F20"/>
              </a:solidFill>
            </a:ln>
          </p:spPr>
          <p:txBody>
            <a:bodyPr wrap="square" lIns="0" tIns="0" rIns="0" bIns="0" rtlCol="0"/>
            <a:lstStyle/>
            <a:p/>
          </p:txBody>
        </p:sp>
        <p:sp>
          <p:nvSpPr>
            <p:cNvPr id="8727" name="object 8727" descr=""/>
            <p:cNvSpPr/>
            <p:nvPr/>
          </p:nvSpPr>
          <p:spPr>
            <a:xfrm>
              <a:off x="5494741" y="2498953"/>
              <a:ext cx="1905" cy="1905"/>
            </a:xfrm>
            <a:custGeom>
              <a:avLst/>
              <a:gdLst/>
              <a:ahLst/>
              <a:cxnLst/>
              <a:rect l="l" t="t" r="r" b="b"/>
              <a:pathLst>
                <a:path w="1904" h="1905">
                  <a:moveTo>
                    <a:pt x="0" y="1346"/>
                  </a:moveTo>
                  <a:lnTo>
                    <a:pt x="812" y="800"/>
                  </a:lnTo>
                  <a:lnTo>
                    <a:pt x="1358" y="0"/>
                  </a:lnTo>
                </a:path>
              </a:pathLst>
            </a:custGeom>
            <a:ln w="3175">
              <a:solidFill>
                <a:srgbClr val="231F20"/>
              </a:solidFill>
            </a:ln>
          </p:spPr>
          <p:txBody>
            <a:bodyPr wrap="square" lIns="0" tIns="0" rIns="0" bIns="0" rtlCol="0"/>
            <a:lstStyle/>
            <a:p/>
          </p:txBody>
        </p:sp>
        <p:sp>
          <p:nvSpPr>
            <p:cNvPr id="8728" name="object 8728" descr=""/>
            <p:cNvSpPr/>
            <p:nvPr/>
          </p:nvSpPr>
          <p:spPr>
            <a:xfrm>
              <a:off x="5491224" y="2474031"/>
              <a:ext cx="4445" cy="17145"/>
            </a:xfrm>
            <a:custGeom>
              <a:avLst/>
              <a:gdLst/>
              <a:ahLst/>
              <a:cxnLst/>
              <a:rect l="l" t="t" r="r" b="b"/>
              <a:pathLst>
                <a:path w="4445" h="17144">
                  <a:moveTo>
                    <a:pt x="0" y="0"/>
                  </a:moveTo>
                  <a:lnTo>
                    <a:pt x="4330" y="8394"/>
                  </a:lnTo>
                  <a:lnTo>
                    <a:pt x="4064" y="10833"/>
                  </a:lnTo>
                  <a:lnTo>
                    <a:pt x="3517" y="13271"/>
                  </a:lnTo>
                  <a:lnTo>
                    <a:pt x="2159" y="15430"/>
                  </a:lnTo>
                  <a:lnTo>
                    <a:pt x="1346" y="16243"/>
                  </a:lnTo>
                  <a:lnTo>
                    <a:pt x="0" y="16522"/>
                  </a:lnTo>
                </a:path>
              </a:pathLst>
            </a:custGeom>
            <a:ln w="3175">
              <a:solidFill>
                <a:srgbClr val="231F20"/>
              </a:solidFill>
            </a:ln>
          </p:spPr>
          <p:txBody>
            <a:bodyPr wrap="square" lIns="0" tIns="0" rIns="0" bIns="0" rtlCol="0"/>
            <a:lstStyle/>
            <a:p/>
          </p:txBody>
        </p:sp>
        <p:sp>
          <p:nvSpPr>
            <p:cNvPr id="8729" name="object 8729" descr=""/>
            <p:cNvSpPr/>
            <p:nvPr/>
          </p:nvSpPr>
          <p:spPr>
            <a:xfrm>
              <a:off x="5501513" y="2472134"/>
              <a:ext cx="5715" cy="20320"/>
            </a:xfrm>
            <a:custGeom>
              <a:avLst/>
              <a:gdLst/>
              <a:ahLst/>
              <a:cxnLst/>
              <a:rect l="l" t="t" r="r" b="b"/>
              <a:pathLst>
                <a:path w="5714" h="20319">
                  <a:moveTo>
                    <a:pt x="0" y="0"/>
                  </a:moveTo>
                  <a:lnTo>
                    <a:pt x="5143" y="10299"/>
                  </a:lnTo>
                  <a:lnTo>
                    <a:pt x="4876" y="13271"/>
                  </a:lnTo>
                  <a:lnTo>
                    <a:pt x="4330" y="16243"/>
                  </a:lnTo>
                  <a:lnTo>
                    <a:pt x="2705" y="18948"/>
                  </a:lnTo>
                  <a:lnTo>
                    <a:pt x="1625" y="20040"/>
                  </a:lnTo>
                  <a:lnTo>
                    <a:pt x="0" y="20320"/>
                  </a:lnTo>
                </a:path>
              </a:pathLst>
            </a:custGeom>
            <a:ln w="3175">
              <a:solidFill>
                <a:srgbClr val="231F20"/>
              </a:solidFill>
            </a:ln>
          </p:spPr>
          <p:txBody>
            <a:bodyPr wrap="square" lIns="0" tIns="0" rIns="0" bIns="0" rtlCol="0"/>
            <a:lstStyle/>
            <a:p/>
          </p:txBody>
        </p:sp>
        <p:sp>
          <p:nvSpPr>
            <p:cNvPr id="8730" name="object 8730" descr=""/>
            <p:cNvSpPr/>
            <p:nvPr/>
          </p:nvSpPr>
          <p:spPr>
            <a:xfrm>
              <a:off x="5489054" y="2464289"/>
              <a:ext cx="1905" cy="1905"/>
            </a:xfrm>
            <a:custGeom>
              <a:avLst/>
              <a:gdLst/>
              <a:ahLst/>
              <a:cxnLst/>
              <a:rect l="l" t="t" r="r" b="b"/>
              <a:pathLst>
                <a:path w="1904" h="1905">
                  <a:moveTo>
                    <a:pt x="0" y="1346"/>
                  </a:moveTo>
                  <a:lnTo>
                    <a:pt x="266" y="546"/>
                  </a:lnTo>
                  <a:lnTo>
                    <a:pt x="1358" y="0"/>
                  </a:lnTo>
                </a:path>
              </a:pathLst>
            </a:custGeom>
            <a:ln w="3175">
              <a:solidFill>
                <a:srgbClr val="231F20"/>
              </a:solidFill>
            </a:ln>
          </p:spPr>
          <p:txBody>
            <a:bodyPr wrap="square" lIns="0" tIns="0" rIns="0" bIns="0" rtlCol="0"/>
            <a:lstStyle/>
            <a:p/>
          </p:txBody>
        </p:sp>
        <p:sp>
          <p:nvSpPr>
            <p:cNvPr id="8731" name="object 8731" descr=""/>
            <p:cNvSpPr/>
            <p:nvPr/>
          </p:nvSpPr>
          <p:spPr>
            <a:xfrm>
              <a:off x="5492849" y="2466458"/>
              <a:ext cx="1270" cy="3175"/>
            </a:xfrm>
            <a:custGeom>
              <a:avLst/>
              <a:gdLst/>
              <a:ahLst/>
              <a:cxnLst/>
              <a:rect l="l" t="t" r="r" b="b"/>
              <a:pathLst>
                <a:path w="1270" h="3175">
                  <a:moveTo>
                    <a:pt x="0" y="2971"/>
                  </a:moveTo>
                  <a:lnTo>
                    <a:pt x="533" y="2425"/>
                  </a:lnTo>
                  <a:lnTo>
                    <a:pt x="812" y="1625"/>
                  </a:lnTo>
                  <a:lnTo>
                    <a:pt x="533" y="533"/>
                  </a:lnTo>
                  <a:lnTo>
                    <a:pt x="0" y="0"/>
                  </a:lnTo>
                </a:path>
              </a:pathLst>
            </a:custGeom>
            <a:ln w="3175">
              <a:solidFill>
                <a:srgbClr val="231F20"/>
              </a:solidFill>
            </a:ln>
          </p:spPr>
          <p:txBody>
            <a:bodyPr wrap="square" lIns="0" tIns="0" rIns="0" bIns="0" rtlCol="0"/>
            <a:lstStyle/>
            <a:p/>
          </p:txBody>
        </p:sp>
        <p:sp>
          <p:nvSpPr>
            <p:cNvPr id="8732" name="object 8732" descr=""/>
            <p:cNvSpPr/>
            <p:nvPr/>
          </p:nvSpPr>
          <p:spPr>
            <a:xfrm>
              <a:off x="5494740" y="2464289"/>
              <a:ext cx="1905" cy="1905"/>
            </a:xfrm>
            <a:custGeom>
              <a:avLst/>
              <a:gdLst/>
              <a:ahLst/>
              <a:cxnLst/>
              <a:rect l="l" t="t" r="r" b="b"/>
              <a:pathLst>
                <a:path w="1904" h="1905">
                  <a:moveTo>
                    <a:pt x="1358" y="1346"/>
                  </a:moveTo>
                  <a:lnTo>
                    <a:pt x="812" y="546"/>
                  </a:lnTo>
                  <a:lnTo>
                    <a:pt x="0" y="0"/>
                  </a:lnTo>
                </a:path>
              </a:pathLst>
            </a:custGeom>
            <a:ln w="3175">
              <a:solidFill>
                <a:srgbClr val="231F20"/>
              </a:solidFill>
            </a:ln>
          </p:spPr>
          <p:txBody>
            <a:bodyPr wrap="square" lIns="0" tIns="0" rIns="0" bIns="0" rtlCol="0"/>
            <a:lstStyle/>
            <a:p/>
          </p:txBody>
        </p:sp>
        <p:sp>
          <p:nvSpPr>
            <p:cNvPr id="8733" name="object 8733" descr=""/>
            <p:cNvSpPr/>
            <p:nvPr/>
          </p:nvSpPr>
          <p:spPr>
            <a:xfrm>
              <a:off x="5491224" y="2466458"/>
              <a:ext cx="1270" cy="3175"/>
            </a:xfrm>
            <a:custGeom>
              <a:avLst/>
              <a:gdLst/>
              <a:ahLst/>
              <a:cxnLst/>
              <a:rect l="l" t="t" r="r" b="b"/>
              <a:pathLst>
                <a:path w="1270" h="3175">
                  <a:moveTo>
                    <a:pt x="1079" y="2971"/>
                  </a:moveTo>
                  <a:lnTo>
                    <a:pt x="279" y="2425"/>
                  </a:lnTo>
                  <a:lnTo>
                    <a:pt x="0" y="1625"/>
                  </a:lnTo>
                  <a:lnTo>
                    <a:pt x="279" y="533"/>
                  </a:lnTo>
                  <a:lnTo>
                    <a:pt x="1079" y="0"/>
                  </a:lnTo>
                </a:path>
              </a:pathLst>
            </a:custGeom>
            <a:ln w="3175">
              <a:solidFill>
                <a:srgbClr val="231F20"/>
              </a:solidFill>
            </a:ln>
          </p:spPr>
          <p:txBody>
            <a:bodyPr wrap="square" lIns="0" tIns="0" rIns="0" bIns="0" rtlCol="0"/>
            <a:lstStyle/>
            <a:p/>
          </p:txBody>
        </p:sp>
        <p:sp>
          <p:nvSpPr>
            <p:cNvPr id="8734" name="object 8734" descr=""/>
            <p:cNvSpPr/>
            <p:nvPr/>
          </p:nvSpPr>
          <p:spPr>
            <a:xfrm>
              <a:off x="5491224" y="2482428"/>
              <a:ext cx="5715" cy="10160"/>
            </a:xfrm>
            <a:custGeom>
              <a:avLst/>
              <a:gdLst/>
              <a:ahLst/>
              <a:cxnLst/>
              <a:rect l="l" t="t" r="r" b="b"/>
              <a:pathLst>
                <a:path w="5714" h="10160">
                  <a:moveTo>
                    <a:pt x="0" y="10020"/>
                  </a:moveTo>
                  <a:lnTo>
                    <a:pt x="1625" y="9753"/>
                  </a:lnTo>
                  <a:lnTo>
                    <a:pt x="2705" y="8661"/>
                  </a:lnTo>
                  <a:lnTo>
                    <a:pt x="4064" y="5956"/>
                  </a:lnTo>
                  <a:lnTo>
                    <a:pt x="4876" y="2971"/>
                  </a:lnTo>
                  <a:lnTo>
                    <a:pt x="5143" y="0"/>
                  </a:lnTo>
                </a:path>
              </a:pathLst>
            </a:custGeom>
            <a:ln w="3175">
              <a:solidFill>
                <a:srgbClr val="231F20"/>
              </a:solidFill>
            </a:ln>
          </p:spPr>
          <p:txBody>
            <a:bodyPr wrap="square" lIns="0" tIns="0" rIns="0" bIns="0" rtlCol="0"/>
            <a:lstStyle/>
            <a:p/>
          </p:txBody>
        </p:sp>
        <p:sp>
          <p:nvSpPr>
            <p:cNvPr id="8735" name="object 8735" descr=""/>
            <p:cNvSpPr/>
            <p:nvPr/>
          </p:nvSpPr>
          <p:spPr>
            <a:xfrm>
              <a:off x="5489600" y="2498948"/>
              <a:ext cx="1905" cy="1905"/>
            </a:xfrm>
            <a:custGeom>
              <a:avLst/>
              <a:gdLst/>
              <a:ahLst/>
              <a:cxnLst/>
              <a:rect l="l" t="t" r="r" b="b"/>
              <a:pathLst>
                <a:path w="1904" h="1905">
                  <a:moveTo>
                    <a:pt x="0" y="0"/>
                  </a:moveTo>
                  <a:lnTo>
                    <a:pt x="266" y="800"/>
                  </a:lnTo>
                  <a:lnTo>
                    <a:pt x="812" y="1346"/>
                  </a:lnTo>
                  <a:lnTo>
                    <a:pt x="1346" y="1346"/>
                  </a:lnTo>
                </a:path>
              </a:pathLst>
            </a:custGeom>
            <a:ln w="3175">
              <a:solidFill>
                <a:srgbClr val="231F20"/>
              </a:solidFill>
            </a:ln>
          </p:spPr>
          <p:txBody>
            <a:bodyPr wrap="square" lIns="0" tIns="0" rIns="0" bIns="0" rtlCol="0"/>
            <a:lstStyle/>
            <a:p/>
          </p:txBody>
        </p:sp>
        <p:sp>
          <p:nvSpPr>
            <p:cNvPr id="8736" name="object 8736" descr=""/>
            <p:cNvSpPr/>
            <p:nvPr/>
          </p:nvSpPr>
          <p:spPr>
            <a:xfrm>
              <a:off x="5489605" y="2464284"/>
              <a:ext cx="1905" cy="1905"/>
            </a:xfrm>
            <a:custGeom>
              <a:avLst/>
              <a:gdLst/>
              <a:ahLst/>
              <a:cxnLst/>
              <a:rect l="l" t="t" r="r" b="b"/>
              <a:pathLst>
                <a:path w="1904" h="1905">
                  <a:moveTo>
                    <a:pt x="1346" y="0"/>
                  </a:moveTo>
                  <a:lnTo>
                    <a:pt x="812" y="0"/>
                  </a:lnTo>
                  <a:lnTo>
                    <a:pt x="266" y="546"/>
                  </a:lnTo>
                  <a:lnTo>
                    <a:pt x="0" y="1346"/>
                  </a:lnTo>
                </a:path>
              </a:pathLst>
            </a:custGeom>
            <a:ln w="3175">
              <a:solidFill>
                <a:srgbClr val="231F20"/>
              </a:solidFill>
            </a:ln>
          </p:spPr>
          <p:txBody>
            <a:bodyPr wrap="square" lIns="0" tIns="0" rIns="0" bIns="0" rtlCol="0"/>
            <a:lstStyle/>
            <a:p/>
          </p:txBody>
        </p:sp>
        <p:sp>
          <p:nvSpPr>
            <p:cNvPr id="8737" name="object 8737" descr=""/>
            <p:cNvSpPr/>
            <p:nvPr/>
          </p:nvSpPr>
          <p:spPr>
            <a:xfrm>
              <a:off x="5492849" y="2466454"/>
              <a:ext cx="1905" cy="3810"/>
            </a:xfrm>
            <a:custGeom>
              <a:avLst/>
              <a:gdLst/>
              <a:ahLst/>
              <a:cxnLst/>
              <a:rect l="l" t="t" r="r" b="b"/>
              <a:pathLst>
                <a:path w="1904" h="3810">
                  <a:moveTo>
                    <a:pt x="0" y="0"/>
                  </a:moveTo>
                  <a:lnTo>
                    <a:pt x="812" y="533"/>
                  </a:lnTo>
                  <a:lnTo>
                    <a:pt x="1346" y="1625"/>
                  </a:lnTo>
                  <a:lnTo>
                    <a:pt x="812" y="2705"/>
                  </a:lnTo>
                  <a:lnTo>
                    <a:pt x="0" y="3251"/>
                  </a:lnTo>
                </a:path>
              </a:pathLst>
            </a:custGeom>
            <a:ln w="3175">
              <a:solidFill>
                <a:srgbClr val="231F20"/>
              </a:solidFill>
            </a:ln>
          </p:spPr>
          <p:txBody>
            <a:bodyPr wrap="square" lIns="0" tIns="0" rIns="0" bIns="0" rtlCol="0"/>
            <a:lstStyle/>
            <a:p/>
          </p:txBody>
        </p:sp>
        <p:sp>
          <p:nvSpPr>
            <p:cNvPr id="8738" name="object 8738" descr=""/>
            <p:cNvSpPr/>
            <p:nvPr/>
          </p:nvSpPr>
          <p:spPr>
            <a:xfrm>
              <a:off x="5491222" y="2472128"/>
              <a:ext cx="5715" cy="10795"/>
            </a:xfrm>
            <a:custGeom>
              <a:avLst/>
              <a:gdLst/>
              <a:ahLst/>
              <a:cxnLst/>
              <a:rect l="l" t="t" r="r" b="b"/>
              <a:pathLst>
                <a:path w="5714" h="10794">
                  <a:moveTo>
                    <a:pt x="5143" y="10299"/>
                  </a:moveTo>
                  <a:lnTo>
                    <a:pt x="4876" y="7048"/>
                  </a:lnTo>
                  <a:lnTo>
                    <a:pt x="4063" y="4076"/>
                  </a:lnTo>
                  <a:lnTo>
                    <a:pt x="2717" y="1358"/>
                  </a:lnTo>
                  <a:lnTo>
                    <a:pt x="1625" y="279"/>
                  </a:lnTo>
                  <a:lnTo>
                    <a:pt x="0" y="0"/>
                  </a:lnTo>
                </a:path>
              </a:pathLst>
            </a:custGeom>
            <a:ln w="3175">
              <a:solidFill>
                <a:srgbClr val="231F20"/>
              </a:solidFill>
            </a:ln>
          </p:spPr>
          <p:txBody>
            <a:bodyPr wrap="square" lIns="0" tIns="0" rIns="0" bIns="0" rtlCol="0"/>
            <a:lstStyle/>
            <a:p/>
          </p:txBody>
        </p:sp>
        <p:sp>
          <p:nvSpPr>
            <p:cNvPr id="8739" name="object 8739" descr=""/>
            <p:cNvSpPr/>
            <p:nvPr/>
          </p:nvSpPr>
          <p:spPr>
            <a:xfrm>
              <a:off x="5492849" y="2494879"/>
              <a:ext cx="1905" cy="3810"/>
            </a:xfrm>
            <a:custGeom>
              <a:avLst/>
              <a:gdLst/>
              <a:ahLst/>
              <a:cxnLst/>
              <a:rect l="l" t="t" r="r" b="b"/>
              <a:pathLst>
                <a:path w="1904" h="3810">
                  <a:moveTo>
                    <a:pt x="0" y="0"/>
                  </a:moveTo>
                  <a:lnTo>
                    <a:pt x="812" y="546"/>
                  </a:lnTo>
                  <a:lnTo>
                    <a:pt x="1346" y="1625"/>
                  </a:lnTo>
                  <a:lnTo>
                    <a:pt x="812" y="2971"/>
                  </a:lnTo>
                  <a:lnTo>
                    <a:pt x="0" y="3251"/>
                  </a:lnTo>
                </a:path>
              </a:pathLst>
            </a:custGeom>
            <a:ln w="3175">
              <a:solidFill>
                <a:srgbClr val="231F20"/>
              </a:solidFill>
            </a:ln>
          </p:spPr>
          <p:txBody>
            <a:bodyPr wrap="square" lIns="0" tIns="0" rIns="0" bIns="0" rtlCol="0"/>
            <a:lstStyle/>
            <a:p/>
          </p:txBody>
        </p:sp>
        <p:sp>
          <p:nvSpPr>
            <p:cNvPr id="8740" name="object 8740" descr=""/>
            <p:cNvSpPr/>
            <p:nvPr/>
          </p:nvSpPr>
          <p:spPr>
            <a:xfrm>
              <a:off x="5509101" y="2467259"/>
              <a:ext cx="3810" cy="15240"/>
            </a:xfrm>
            <a:custGeom>
              <a:avLst/>
              <a:gdLst/>
              <a:ahLst/>
              <a:cxnLst/>
              <a:rect l="l" t="t" r="r" b="b"/>
              <a:pathLst>
                <a:path w="3810" h="15239">
                  <a:moveTo>
                    <a:pt x="3784" y="0"/>
                  </a:moveTo>
                  <a:lnTo>
                    <a:pt x="2159" y="3517"/>
                  </a:lnTo>
                  <a:lnTo>
                    <a:pt x="812" y="7315"/>
                  </a:lnTo>
                  <a:lnTo>
                    <a:pt x="266" y="11099"/>
                  </a:lnTo>
                  <a:lnTo>
                    <a:pt x="0" y="15163"/>
                  </a:lnTo>
                </a:path>
              </a:pathLst>
            </a:custGeom>
            <a:ln w="3175">
              <a:solidFill>
                <a:srgbClr val="231F20"/>
              </a:solidFill>
            </a:ln>
          </p:spPr>
          <p:txBody>
            <a:bodyPr wrap="square" lIns="0" tIns="0" rIns="0" bIns="0" rtlCol="0"/>
            <a:lstStyle/>
            <a:p/>
          </p:txBody>
        </p:sp>
        <p:sp>
          <p:nvSpPr>
            <p:cNvPr id="8741" name="object 8741" descr=""/>
            <p:cNvSpPr/>
            <p:nvPr/>
          </p:nvSpPr>
          <p:spPr>
            <a:xfrm>
              <a:off x="5526695" y="2482428"/>
              <a:ext cx="635" cy="1270"/>
            </a:xfrm>
            <a:custGeom>
              <a:avLst/>
              <a:gdLst/>
              <a:ahLst/>
              <a:cxnLst/>
              <a:rect l="l" t="t" r="r" b="b"/>
              <a:pathLst>
                <a:path w="635" h="1269">
                  <a:moveTo>
                    <a:pt x="266" y="0"/>
                  </a:moveTo>
                  <a:lnTo>
                    <a:pt x="0" y="800"/>
                  </a:lnTo>
                  <a:lnTo>
                    <a:pt x="0" y="1079"/>
                  </a:lnTo>
                </a:path>
              </a:pathLst>
            </a:custGeom>
            <a:ln w="3175">
              <a:solidFill>
                <a:srgbClr val="231F20"/>
              </a:solidFill>
            </a:ln>
          </p:spPr>
          <p:txBody>
            <a:bodyPr wrap="square" lIns="0" tIns="0" rIns="0" bIns="0" rtlCol="0"/>
            <a:lstStyle/>
            <a:p/>
          </p:txBody>
        </p:sp>
        <p:sp>
          <p:nvSpPr>
            <p:cNvPr id="8742" name="object 8742" descr=""/>
            <p:cNvSpPr/>
            <p:nvPr/>
          </p:nvSpPr>
          <p:spPr>
            <a:xfrm>
              <a:off x="5524531" y="2470782"/>
              <a:ext cx="635" cy="1270"/>
            </a:xfrm>
            <a:custGeom>
              <a:avLst/>
              <a:gdLst/>
              <a:ahLst/>
              <a:cxnLst/>
              <a:rect l="l" t="t" r="r" b="b"/>
              <a:pathLst>
                <a:path w="635" h="1269">
                  <a:moveTo>
                    <a:pt x="266" y="0"/>
                  </a:moveTo>
                  <a:lnTo>
                    <a:pt x="0" y="1079"/>
                  </a:lnTo>
                </a:path>
              </a:pathLst>
            </a:custGeom>
            <a:ln w="3175">
              <a:solidFill>
                <a:srgbClr val="231F20"/>
              </a:solidFill>
            </a:ln>
          </p:spPr>
          <p:txBody>
            <a:bodyPr wrap="square" lIns="0" tIns="0" rIns="0" bIns="0" rtlCol="0"/>
            <a:lstStyle/>
            <a:p/>
          </p:txBody>
        </p:sp>
        <p:sp>
          <p:nvSpPr>
            <p:cNvPr id="8743" name="object 8743" descr=""/>
            <p:cNvSpPr/>
            <p:nvPr/>
          </p:nvSpPr>
          <p:spPr>
            <a:xfrm>
              <a:off x="5518571" y="2466181"/>
              <a:ext cx="635" cy="1270"/>
            </a:xfrm>
            <a:custGeom>
              <a:avLst/>
              <a:gdLst/>
              <a:ahLst/>
              <a:cxnLst/>
              <a:rect l="l" t="t" r="r" b="b"/>
              <a:pathLst>
                <a:path w="635" h="1269">
                  <a:moveTo>
                    <a:pt x="266" y="0"/>
                  </a:moveTo>
                  <a:lnTo>
                    <a:pt x="266" y="800"/>
                  </a:lnTo>
                  <a:lnTo>
                    <a:pt x="0" y="1079"/>
                  </a:lnTo>
                </a:path>
              </a:pathLst>
            </a:custGeom>
            <a:ln w="3175">
              <a:solidFill>
                <a:srgbClr val="231F20"/>
              </a:solidFill>
            </a:ln>
          </p:spPr>
          <p:txBody>
            <a:bodyPr wrap="square" lIns="0" tIns="0" rIns="0" bIns="0" rtlCol="0"/>
            <a:lstStyle/>
            <a:p/>
          </p:txBody>
        </p:sp>
        <p:sp>
          <p:nvSpPr>
            <p:cNvPr id="8744" name="object 8744" descr=""/>
            <p:cNvSpPr/>
            <p:nvPr/>
          </p:nvSpPr>
          <p:spPr>
            <a:xfrm>
              <a:off x="5512892" y="2470782"/>
              <a:ext cx="635" cy="1270"/>
            </a:xfrm>
            <a:custGeom>
              <a:avLst/>
              <a:gdLst/>
              <a:ahLst/>
              <a:cxnLst/>
              <a:rect l="l" t="t" r="r" b="b"/>
              <a:pathLst>
                <a:path w="635" h="1269">
                  <a:moveTo>
                    <a:pt x="266" y="0"/>
                  </a:moveTo>
                  <a:lnTo>
                    <a:pt x="266" y="1079"/>
                  </a:lnTo>
                  <a:lnTo>
                    <a:pt x="0" y="1079"/>
                  </a:lnTo>
                </a:path>
              </a:pathLst>
            </a:custGeom>
            <a:ln w="3175">
              <a:solidFill>
                <a:srgbClr val="231F20"/>
              </a:solidFill>
            </a:ln>
          </p:spPr>
          <p:txBody>
            <a:bodyPr wrap="square" lIns="0" tIns="0" rIns="0" bIns="0" rtlCol="0"/>
            <a:lstStyle/>
            <a:p/>
          </p:txBody>
        </p:sp>
        <p:sp>
          <p:nvSpPr>
            <p:cNvPr id="8745" name="object 8745" descr=""/>
            <p:cNvSpPr/>
            <p:nvPr/>
          </p:nvSpPr>
          <p:spPr>
            <a:xfrm>
              <a:off x="5510721" y="2482428"/>
              <a:ext cx="635" cy="1270"/>
            </a:xfrm>
            <a:custGeom>
              <a:avLst/>
              <a:gdLst/>
              <a:ahLst/>
              <a:cxnLst/>
              <a:rect l="l" t="t" r="r" b="b"/>
              <a:pathLst>
                <a:path w="635" h="1269">
                  <a:moveTo>
                    <a:pt x="266" y="0"/>
                  </a:moveTo>
                  <a:lnTo>
                    <a:pt x="0" y="800"/>
                  </a:lnTo>
                  <a:lnTo>
                    <a:pt x="0" y="1079"/>
                  </a:lnTo>
                </a:path>
              </a:pathLst>
            </a:custGeom>
            <a:ln w="3175">
              <a:solidFill>
                <a:srgbClr val="231F20"/>
              </a:solidFill>
            </a:ln>
          </p:spPr>
          <p:txBody>
            <a:bodyPr wrap="square" lIns="0" tIns="0" rIns="0" bIns="0" rtlCol="0"/>
            <a:lstStyle/>
            <a:p/>
          </p:txBody>
        </p:sp>
        <p:sp>
          <p:nvSpPr>
            <p:cNvPr id="8746" name="object 8746" descr=""/>
            <p:cNvSpPr/>
            <p:nvPr/>
          </p:nvSpPr>
          <p:spPr>
            <a:xfrm>
              <a:off x="5512892" y="2493801"/>
              <a:ext cx="635" cy="1270"/>
            </a:xfrm>
            <a:custGeom>
              <a:avLst/>
              <a:gdLst/>
              <a:ahLst/>
              <a:cxnLst/>
              <a:rect l="l" t="t" r="r" b="b"/>
              <a:pathLst>
                <a:path w="635" h="1269">
                  <a:moveTo>
                    <a:pt x="266" y="0"/>
                  </a:moveTo>
                  <a:lnTo>
                    <a:pt x="266" y="800"/>
                  </a:lnTo>
                  <a:lnTo>
                    <a:pt x="0" y="1079"/>
                  </a:lnTo>
                </a:path>
              </a:pathLst>
            </a:custGeom>
            <a:ln w="3175">
              <a:solidFill>
                <a:srgbClr val="231F20"/>
              </a:solidFill>
            </a:ln>
          </p:spPr>
          <p:txBody>
            <a:bodyPr wrap="square" lIns="0" tIns="0" rIns="0" bIns="0" rtlCol="0"/>
            <a:lstStyle/>
            <a:p/>
          </p:txBody>
        </p:sp>
        <p:sp>
          <p:nvSpPr>
            <p:cNvPr id="8747" name="object 8747" descr=""/>
            <p:cNvSpPr/>
            <p:nvPr/>
          </p:nvSpPr>
          <p:spPr>
            <a:xfrm>
              <a:off x="5518571" y="2498402"/>
              <a:ext cx="635" cy="1270"/>
            </a:xfrm>
            <a:custGeom>
              <a:avLst/>
              <a:gdLst/>
              <a:ahLst/>
              <a:cxnLst/>
              <a:rect l="l" t="t" r="r" b="b"/>
              <a:pathLst>
                <a:path w="635" h="1269">
                  <a:moveTo>
                    <a:pt x="266" y="0"/>
                  </a:moveTo>
                  <a:lnTo>
                    <a:pt x="266" y="1079"/>
                  </a:lnTo>
                  <a:lnTo>
                    <a:pt x="0" y="1079"/>
                  </a:lnTo>
                </a:path>
              </a:pathLst>
            </a:custGeom>
            <a:ln w="3175">
              <a:solidFill>
                <a:srgbClr val="231F20"/>
              </a:solidFill>
            </a:ln>
          </p:spPr>
          <p:txBody>
            <a:bodyPr wrap="square" lIns="0" tIns="0" rIns="0" bIns="0" rtlCol="0"/>
            <a:lstStyle/>
            <a:p/>
          </p:txBody>
        </p:sp>
        <p:sp>
          <p:nvSpPr>
            <p:cNvPr id="8748" name="object 8748" descr=""/>
            <p:cNvSpPr/>
            <p:nvPr/>
          </p:nvSpPr>
          <p:spPr>
            <a:xfrm>
              <a:off x="5524531" y="2493801"/>
              <a:ext cx="635" cy="1270"/>
            </a:xfrm>
            <a:custGeom>
              <a:avLst/>
              <a:gdLst/>
              <a:ahLst/>
              <a:cxnLst/>
              <a:rect l="l" t="t" r="r" b="b"/>
              <a:pathLst>
                <a:path w="635" h="1269">
                  <a:moveTo>
                    <a:pt x="266" y="0"/>
                  </a:moveTo>
                  <a:lnTo>
                    <a:pt x="0" y="800"/>
                  </a:lnTo>
                  <a:lnTo>
                    <a:pt x="0" y="1079"/>
                  </a:lnTo>
                </a:path>
              </a:pathLst>
            </a:custGeom>
            <a:ln w="3175">
              <a:solidFill>
                <a:srgbClr val="231F20"/>
              </a:solidFill>
            </a:ln>
          </p:spPr>
          <p:txBody>
            <a:bodyPr wrap="square" lIns="0" tIns="0" rIns="0" bIns="0" rtlCol="0"/>
            <a:lstStyle/>
            <a:p/>
          </p:txBody>
        </p:sp>
        <p:sp>
          <p:nvSpPr>
            <p:cNvPr id="8749" name="object 8749" descr=""/>
            <p:cNvSpPr/>
            <p:nvPr/>
          </p:nvSpPr>
          <p:spPr>
            <a:xfrm>
              <a:off x="5522365" y="2482428"/>
              <a:ext cx="3175" cy="11430"/>
            </a:xfrm>
            <a:custGeom>
              <a:avLst/>
              <a:gdLst/>
              <a:ahLst/>
              <a:cxnLst/>
              <a:rect l="l" t="t" r="r" b="b"/>
              <a:pathLst>
                <a:path w="3175" h="11430">
                  <a:moveTo>
                    <a:pt x="2971" y="0"/>
                  </a:moveTo>
                  <a:lnTo>
                    <a:pt x="2705" y="2705"/>
                  </a:lnTo>
                  <a:lnTo>
                    <a:pt x="2158" y="5676"/>
                  </a:lnTo>
                  <a:lnTo>
                    <a:pt x="1346" y="8661"/>
                  </a:lnTo>
                  <a:lnTo>
                    <a:pt x="0" y="11099"/>
                  </a:lnTo>
                </a:path>
              </a:pathLst>
            </a:custGeom>
            <a:ln w="3175">
              <a:solidFill>
                <a:srgbClr val="231F20"/>
              </a:solidFill>
            </a:ln>
          </p:spPr>
          <p:txBody>
            <a:bodyPr wrap="square" lIns="0" tIns="0" rIns="0" bIns="0" rtlCol="0"/>
            <a:lstStyle/>
            <a:p/>
          </p:txBody>
        </p:sp>
        <p:sp>
          <p:nvSpPr>
            <p:cNvPr id="8750" name="object 8750" descr=""/>
            <p:cNvSpPr/>
            <p:nvPr/>
          </p:nvSpPr>
          <p:spPr>
            <a:xfrm>
              <a:off x="5509096" y="2482428"/>
              <a:ext cx="3810" cy="15240"/>
            </a:xfrm>
            <a:custGeom>
              <a:avLst/>
              <a:gdLst/>
              <a:ahLst/>
              <a:cxnLst/>
              <a:rect l="l" t="t" r="r" b="b"/>
              <a:pathLst>
                <a:path w="3810" h="15239">
                  <a:moveTo>
                    <a:pt x="0" y="0"/>
                  </a:moveTo>
                  <a:lnTo>
                    <a:pt x="266" y="3784"/>
                  </a:lnTo>
                  <a:lnTo>
                    <a:pt x="812" y="7581"/>
                  </a:lnTo>
                  <a:lnTo>
                    <a:pt x="2159" y="11379"/>
                  </a:lnTo>
                  <a:lnTo>
                    <a:pt x="3784" y="14884"/>
                  </a:lnTo>
                </a:path>
              </a:pathLst>
            </a:custGeom>
            <a:ln w="3175">
              <a:solidFill>
                <a:srgbClr val="231F20"/>
              </a:solidFill>
            </a:ln>
          </p:spPr>
          <p:txBody>
            <a:bodyPr wrap="square" lIns="0" tIns="0" rIns="0" bIns="0" rtlCol="0"/>
            <a:lstStyle/>
            <a:p/>
          </p:txBody>
        </p:sp>
        <p:sp>
          <p:nvSpPr>
            <p:cNvPr id="8751" name="object 8751" descr=""/>
            <p:cNvSpPr/>
            <p:nvPr/>
          </p:nvSpPr>
          <p:spPr>
            <a:xfrm>
              <a:off x="5513158" y="2497583"/>
              <a:ext cx="5715" cy="3810"/>
            </a:xfrm>
            <a:custGeom>
              <a:avLst/>
              <a:gdLst/>
              <a:ahLst/>
              <a:cxnLst/>
              <a:rect l="l" t="t" r="r" b="b"/>
              <a:pathLst>
                <a:path w="5714" h="3810">
                  <a:moveTo>
                    <a:pt x="0" y="0"/>
                  </a:moveTo>
                  <a:lnTo>
                    <a:pt x="1079" y="1358"/>
                  </a:lnTo>
                  <a:lnTo>
                    <a:pt x="2159" y="2438"/>
                  </a:lnTo>
                  <a:lnTo>
                    <a:pt x="3784" y="2971"/>
                  </a:lnTo>
                  <a:lnTo>
                    <a:pt x="5410" y="3251"/>
                  </a:lnTo>
                </a:path>
              </a:pathLst>
            </a:custGeom>
            <a:ln w="3175">
              <a:solidFill>
                <a:srgbClr val="231F20"/>
              </a:solidFill>
            </a:ln>
          </p:spPr>
          <p:txBody>
            <a:bodyPr wrap="square" lIns="0" tIns="0" rIns="0" bIns="0" rtlCol="0"/>
            <a:lstStyle/>
            <a:p/>
          </p:txBody>
        </p:sp>
        <p:sp>
          <p:nvSpPr>
            <p:cNvPr id="8752" name="object 8752" descr=""/>
            <p:cNvSpPr/>
            <p:nvPr/>
          </p:nvSpPr>
          <p:spPr>
            <a:xfrm>
              <a:off x="5519924" y="2463738"/>
              <a:ext cx="5080" cy="3810"/>
            </a:xfrm>
            <a:custGeom>
              <a:avLst/>
              <a:gdLst/>
              <a:ahLst/>
              <a:cxnLst/>
              <a:rect l="l" t="t" r="r" b="b"/>
              <a:pathLst>
                <a:path w="5079" h="3810">
                  <a:moveTo>
                    <a:pt x="0" y="0"/>
                  </a:moveTo>
                  <a:lnTo>
                    <a:pt x="1625" y="266"/>
                  </a:lnTo>
                  <a:lnTo>
                    <a:pt x="2705" y="1092"/>
                  </a:lnTo>
                  <a:lnTo>
                    <a:pt x="4876" y="3251"/>
                  </a:lnTo>
                </a:path>
              </a:pathLst>
            </a:custGeom>
            <a:ln w="3175">
              <a:solidFill>
                <a:srgbClr val="231F20"/>
              </a:solidFill>
            </a:ln>
          </p:spPr>
          <p:txBody>
            <a:bodyPr wrap="square" lIns="0" tIns="0" rIns="0" bIns="0" rtlCol="0"/>
            <a:lstStyle/>
            <a:p/>
          </p:txBody>
        </p:sp>
        <p:sp>
          <p:nvSpPr>
            <p:cNvPr id="8753" name="object 8753" descr=""/>
            <p:cNvSpPr/>
            <p:nvPr/>
          </p:nvSpPr>
          <p:spPr>
            <a:xfrm>
              <a:off x="5513161" y="2463738"/>
              <a:ext cx="5715" cy="3810"/>
            </a:xfrm>
            <a:custGeom>
              <a:avLst/>
              <a:gdLst/>
              <a:ahLst/>
              <a:cxnLst/>
              <a:rect l="l" t="t" r="r" b="b"/>
              <a:pathLst>
                <a:path w="5714" h="3810">
                  <a:moveTo>
                    <a:pt x="5410" y="0"/>
                  </a:moveTo>
                  <a:lnTo>
                    <a:pt x="3784" y="266"/>
                  </a:lnTo>
                  <a:lnTo>
                    <a:pt x="2158" y="1092"/>
                  </a:lnTo>
                  <a:lnTo>
                    <a:pt x="1079" y="2171"/>
                  </a:lnTo>
                  <a:lnTo>
                    <a:pt x="0" y="3251"/>
                  </a:lnTo>
                </a:path>
              </a:pathLst>
            </a:custGeom>
            <a:ln w="3175">
              <a:solidFill>
                <a:srgbClr val="231F20"/>
              </a:solidFill>
            </a:ln>
          </p:spPr>
          <p:txBody>
            <a:bodyPr wrap="square" lIns="0" tIns="0" rIns="0" bIns="0" rtlCol="0"/>
            <a:lstStyle/>
            <a:p/>
          </p:txBody>
        </p:sp>
        <p:sp>
          <p:nvSpPr>
            <p:cNvPr id="8754" name="object 8754" descr=""/>
            <p:cNvSpPr/>
            <p:nvPr/>
          </p:nvSpPr>
          <p:spPr>
            <a:xfrm>
              <a:off x="5524798" y="2467259"/>
              <a:ext cx="4445" cy="15240"/>
            </a:xfrm>
            <a:custGeom>
              <a:avLst/>
              <a:gdLst/>
              <a:ahLst/>
              <a:cxnLst/>
              <a:rect l="l" t="t" r="r" b="b"/>
              <a:pathLst>
                <a:path w="4445" h="15239">
                  <a:moveTo>
                    <a:pt x="0" y="0"/>
                  </a:moveTo>
                  <a:lnTo>
                    <a:pt x="1892" y="3517"/>
                  </a:lnTo>
                  <a:lnTo>
                    <a:pt x="3251" y="7315"/>
                  </a:lnTo>
                  <a:lnTo>
                    <a:pt x="3784" y="11099"/>
                  </a:lnTo>
                  <a:lnTo>
                    <a:pt x="4064" y="15163"/>
                  </a:lnTo>
                </a:path>
              </a:pathLst>
            </a:custGeom>
            <a:ln w="3175">
              <a:solidFill>
                <a:srgbClr val="231F20"/>
              </a:solidFill>
            </a:ln>
          </p:spPr>
          <p:txBody>
            <a:bodyPr wrap="square" lIns="0" tIns="0" rIns="0" bIns="0" rtlCol="0"/>
            <a:lstStyle/>
            <a:p/>
          </p:txBody>
        </p:sp>
        <p:sp>
          <p:nvSpPr>
            <p:cNvPr id="8755" name="object 8755" descr=""/>
            <p:cNvSpPr/>
            <p:nvPr/>
          </p:nvSpPr>
          <p:spPr>
            <a:xfrm>
              <a:off x="5512612" y="2482428"/>
              <a:ext cx="3175" cy="11430"/>
            </a:xfrm>
            <a:custGeom>
              <a:avLst/>
              <a:gdLst/>
              <a:ahLst/>
              <a:cxnLst/>
              <a:rect l="l" t="t" r="r" b="b"/>
              <a:pathLst>
                <a:path w="3175" h="11430">
                  <a:moveTo>
                    <a:pt x="0" y="0"/>
                  </a:moveTo>
                  <a:lnTo>
                    <a:pt x="266" y="2705"/>
                  </a:lnTo>
                  <a:lnTo>
                    <a:pt x="546" y="5676"/>
                  </a:lnTo>
                  <a:lnTo>
                    <a:pt x="1625" y="8394"/>
                  </a:lnTo>
                  <a:lnTo>
                    <a:pt x="2705" y="11099"/>
                  </a:lnTo>
                </a:path>
              </a:pathLst>
            </a:custGeom>
            <a:ln w="3175">
              <a:solidFill>
                <a:srgbClr val="231F20"/>
              </a:solidFill>
            </a:ln>
          </p:spPr>
          <p:txBody>
            <a:bodyPr wrap="square" lIns="0" tIns="0" rIns="0" bIns="0" rtlCol="0"/>
            <a:lstStyle/>
            <a:p/>
          </p:txBody>
        </p:sp>
        <p:sp>
          <p:nvSpPr>
            <p:cNvPr id="8756" name="object 8756" descr=""/>
            <p:cNvSpPr/>
            <p:nvPr/>
          </p:nvSpPr>
          <p:spPr>
            <a:xfrm>
              <a:off x="5524795" y="2482428"/>
              <a:ext cx="4445" cy="15240"/>
            </a:xfrm>
            <a:custGeom>
              <a:avLst/>
              <a:gdLst/>
              <a:ahLst/>
              <a:cxnLst/>
              <a:rect l="l" t="t" r="r" b="b"/>
              <a:pathLst>
                <a:path w="4445" h="15239">
                  <a:moveTo>
                    <a:pt x="4063" y="0"/>
                  </a:moveTo>
                  <a:lnTo>
                    <a:pt x="3797" y="3784"/>
                  </a:lnTo>
                  <a:lnTo>
                    <a:pt x="3251" y="7581"/>
                  </a:lnTo>
                  <a:lnTo>
                    <a:pt x="1904" y="11379"/>
                  </a:lnTo>
                  <a:lnTo>
                    <a:pt x="0" y="14884"/>
                  </a:lnTo>
                </a:path>
              </a:pathLst>
            </a:custGeom>
            <a:ln w="3175">
              <a:solidFill>
                <a:srgbClr val="231F20"/>
              </a:solidFill>
            </a:ln>
          </p:spPr>
          <p:txBody>
            <a:bodyPr wrap="square" lIns="0" tIns="0" rIns="0" bIns="0" rtlCol="0"/>
            <a:lstStyle/>
            <a:p/>
          </p:txBody>
        </p:sp>
        <p:sp>
          <p:nvSpPr>
            <p:cNvPr id="8757" name="object 8757" descr=""/>
            <p:cNvSpPr/>
            <p:nvPr/>
          </p:nvSpPr>
          <p:spPr>
            <a:xfrm>
              <a:off x="5519921" y="2497583"/>
              <a:ext cx="5080" cy="3810"/>
            </a:xfrm>
            <a:custGeom>
              <a:avLst/>
              <a:gdLst/>
              <a:ahLst/>
              <a:cxnLst/>
              <a:rect l="l" t="t" r="r" b="b"/>
              <a:pathLst>
                <a:path w="5079" h="3810">
                  <a:moveTo>
                    <a:pt x="4876" y="0"/>
                  </a:moveTo>
                  <a:lnTo>
                    <a:pt x="2717" y="2171"/>
                  </a:lnTo>
                  <a:lnTo>
                    <a:pt x="1625" y="2971"/>
                  </a:lnTo>
                  <a:lnTo>
                    <a:pt x="0" y="3251"/>
                  </a:lnTo>
                </a:path>
              </a:pathLst>
            </a:custGeom>
            <a:ln w="3175">
              <a:solidFill>
                <a:srgbClr val="231F20"/>
              </a:solidFill>
            </a:ln>
          </p:spPr>
          <p:txBody>
            <a:bodyPr wrap="square" lIns="0" tIns="0" rIns="0" bIns="0" rtlCol="0"/>
            <a:lstStyle/>
            <a:p/>
          </p:txBody>
        </p:sp>
        <p:sp>
          <p:nvSpPr>
            <p:cNvPr id="8758" name="object 8758" descr=""/>
            <p:cNvSpPr/>
            <p:nvPr/>
          </p:nvSpPr>
          <p:spPr>
            <a:xfrm>
              <a:off x="5518843" y="2493801"/>
              <a:ext cx="3810" cy="2540"/>
            </a:xfrm>
            <a:custGeom>
              <a:avLst/>
              <a:gdLst/>
              <a:ahLst/>
              <a:cxnLst/>
              <a:rect l="l" t="t" r="r" b="b"/>
              <a:pathLst>
                <a:path w="3810" h="2539">
                  <a:moveTo>
                    <a:pt x="3517" y="0"/>
                  </a:moveTo>
                  <a:lnTo>
                    <a:pt x="1892" y="1346"/>
                  </a:lnTo>
                  <a:lnTo>
                    <a:pt x="0" y="2159"/>
                  </a:lnTo>
                </a:path>
              </a:pathLst>
            </a:custGeom>
            <a:ln w="3175">
              <a:solidFill>
                <a:srgbClr val="231F20"/>
              </a:solidFill>
            </a:ln>
          </p:spPr>
          <p:txBody>
            <a:bodyPr wrap="square" lIns="0" tIns="0" rIns="0" bIns="0" rtlCol="0"/>
            <a:lstStyle/>
            <a:p/>
          </p:txBody>
        </p:sp>
        <p:sp>
          <p:nvSpPr>
            <p:cNvPr id="8759" name="object 8759" descr=""/>
            <p:cNvSpPr/>
            <p:nvPr/>
          </p:nvSpPr>
          <p:spPr>
            <a:xfrm>
              <a:off x="5522361" y="2471055"/>
              <a:ext cx="3175" cy="11430"/>
            </a:xfrm>
            <a:custGeom>
              <a:avLst/>
              <a:gdLst/>
              <a:ahLst/>
              <a:cxnLst/>
              <a:rect l="l" t="t" r="r" b="b"/>
              <a:pathLst>
                <a:path w="3175" h="11430">
                  <a:moveTo>
                    <a:pt x="0" y="0"/>
                  </a:moveTo>
                  <a:lnTo>
                    <a:pt x="1346" y="2425"/>
                  </a:lnTo>
                  <a:lnTo>
                    <a:pt x="2159" y="5422"/>
                  </a:lnTo>
                  <a:lnTo>
                    <a:pt x="2705" y="8394"/>
                  </a:lnTo>
                  <a:lnTo>
                    <a:pt x="2971" y="11379"/>
                  </a:lnTo>
                </a:path>
              </a:pathLst>
            </a:custGeom>
            <a:ln w="3175">
              <a:solidFill>
                <a:srgbClr val="231F20"/>
              </a:solidFill>
            </a:ln>
          </p:spPr>
          <p:txBody>
            <a:bodyPr wrap="square" lIns="0" tIns="0" rIns="0" bIns="0" rtlCol="0"/>
            <a:lstStyle/>
            <a:p/>
          </p:txBody>
        </p:sp>
        <p:sp>
          <p:nvSpPr>
            <p:cNvPr id="8760" name="object 8760" descr=""/>
            <p:cNvSpPr/>
            <p:nvPr/>
          </p:nvSpPr>
          <p:spPr>
            <a:xfrm>
              <a:off x="5515587" y="2468612"/>
              <a:ext cx="3175" cy="2540"/>
            </a:xfrm>
            <a:custGeom>
              <a:avLst/>
              <a:gdLst/>
              <a:ahLst/>
              <a:cxnLst/>
              <a:rect l="l" t="t" r="r" b="b"/>
              <a:pathLst>
                <a:path w="3175" h="2539">
                  <a:moveTo>
                    <a:pt x="2984" y="0"/>
                  </a:moveTo>
                  <a:lnTo>
                    <a:pt x="1358" y="1092"/>
                  </a:lnTo>
                  <a:lnTo>
                    <a:pt x="0" y="2438"/>
                  </a:lnTo>
                </a:path>
              </a:pathLst>
            </a:custGeom>
            <a:ln w="3175">
              <a:solidFill>
                <a:srgbClr val="231F20"/>
              </a:solidFill>
            </a:ln>
          </p:spPr>
          <p:txBody>
            <a:bodyPr wrap="square" lIns="0" tIns="0" rIns="0" bIns="0" rtlCol="0"/>
            <a:lstStyle/>
            <a:p/>
          </p:txBody>
        </p:sp>
        <p:sp>
          <p:nvSpPr>
            <p:cNvPr id="8761" name="object 8761" descr=""/>
            <p:cNvSpPr/>
            <p:nvPr/>
          </p:nvSpPr>
          <p:spPr>
            <a:xfrm>
              <a:off x="5518838" y="2468612"/>
              <a:ext cx="3810" cy="2540"/>
            </a:xfrm>
            <a:custGeom>
              <a:avLst/>
              <a:gdLst/>
              <a:ahLst/>
              <a:cxnLst/>
              <a:rect l="l" t="t" r="r" b="b"/>
              <a:pathLst>
                <a:path w="3810" h="2539">
                  <a:moveTo>
                    <a:pt x="0" y="0"/>
                  </a:moveTo>
                  <a:lnTo>
                    <a:pt x="1892" y="812"/>
                  </a:lnTo>
                  <a:lnTo>
                    <a:pt x="3517" y="2438"/>
                  </a:lnTo>
                </a:path>
              </a:pathLst>
            </a:custGeom>
            <a:ln w="3175">
              <a:solidFill>
                <a:srgbClr val="231F20"/>
              </a:solidFill>
            </a:ln>
          </p:spPr>
          <p:txBody>
            <a:bodyPr wrap="square" lIns="0" tIns="0" rIns="0" bIns="0" rtlCol="0"/>
            <a:lstStyle/>
            <a:p/>
          </p:txBody>
        </p:sp>
        <p:sp>
          <p:nvSpPr>
            <p:cNvPr id="8762" name="object 8762" descr=""/>
            <p:cNvSpPr/>
            <p:nvPr/>
          </p:nvSpPr>
          <p:spPr>
            <a:xfrm>
              <a:off x="5515589" y="2493528"/>
              <a:ext cx="3175" cy="2540"/>
            </a:xfrm>
            <a:custGeom>
              <a:avLst/>
              <a:gdLst/>
              <a:ahLst/>
              <a:cxnLst/>
              <a:rect l="l" t="t" r="r" b="b"/>
              <a:pathLst>
                <a:path w="3175" h="2539">
                  <a:moveTo>
                    <a:pt x="0" y="0"/>
                  </a:moveTo>
                  <a:lnTo>
                    <a:pt x="1358" y="1346"/>
                  </a:lnTo>
                  <a:lnTo>
                    <a:pt x="2984" y="2425"/>
                  </a:lnTo>
                </a:path>
              </a:pathLst>
            </a:custGeom>
            <a:ln w="3175">
              <a:solidFill>
                <a:srgbClr val="231F20"/>
              </a:solidFill>
            </a:ln>
          </p:spPr>
          <p:txBody>
            <a:bodyPr wrap="square" lIns="0" tIns="0" rIns="0" bIns="0" rtlCol="0"/>
            <a:lstStyle/>
            <a:p/>
          </p:txBody>
        </p:sp>
        <p:sp>
          <p:nvSpPr>
            <p:cNvPr id="8763" name="object 8763" descr=""/>
            <p:cNvSpPr/>
            <p:nvPr/>
          </p:nvSpPr>
          <p:spPr>
            <a:xfrm>
              <a:off x="5512617" y="2471055"/>
              <a:ext cx="3175" cy="11430"/>
            </a:xfrm>
            <a:custGeom>
              <a:avLst/>
              <a:gdLst/>
              <a:ahLst/>
              <a:cxnLst/>
              <a:rect l="l" t="t" r="r" b="b"/>
              <a:pathLst>
                <a:path w="3175" h="11430">
                  <a:moveTo>
                    <a:pt x="2705" y="0"/>
                  </a:moveTo>
                  <a:lnTo>
                    <a:pt x="1625" y="2705"/>
                  </a:lnTo>
                  <a:lnTo>
                    <a:pt x="546" y="5422"/>
                  </a:lnTo>
                  <a:lnTo>
                    <a:pt x="266" y="8394"/>
                  </a:lnTo>
                  <a:lnTo>
                    <a:pt x="0" y="11379"/>
                  </a:lnTo>
                </a:path>
              </a:pathLst>
            </a:custGeom>
            <a:ln w="3175">
              <a:solidFill>
                <a:srgbClr val="231F20"/>
              </a:solidFill>
            </a:ln>
          </p:spPr>
          <p:txBody>
            <a:bodyPr wrap="square" lIns="0" tIns="0" rIns="0" bIns="0" rtlCol="0"/>
            <a:lstStyle/>
            <a:p/>
          </p:txBody>
        </p:sp>
        <p:sp>
          <p:nvSpPr>
            <p:cNvPr id="8764" name="object 8764" descr=""/>
            <p:cNvSpPr/>
            <p:nvPr/>
          </p:nvSpPr>
          <p:spPr>
            <a:xfrm>
              <a:off x="5524258" y="249460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765" name="object 8765" descr=""/>
            <p:cNvSpPr/>
            <p:nvPr/>
          </p:nvSpPr>
          <p:spPr>
            <a:xfrm>
              <a:off x="5524265" y="2492709"/>
              <a:ext cx="635" cy="1270"/>
            </a:xfrm>
            <a:custGeom>
              <a:avLst/>
              <a:gdLst/>
              <a:ahLst/>
              <a:cxnLst/>
              <a:rect l="l" t="t" r="r" b="b"/>
              <a:pathLst>
                <a:path w="635" h="1269">
                  <a:moveTo>
                    <a:pt x="533" y="1092"/>
                  </a:moveTo>
                  <a:lnTo>
                    <a:pt x="266" y="0"/>
                  </a:lnTo>
                  <a:lnTo>
                    <a:pt x="0" y="0"/>
                  </a:lnTo>
                </a:path>
              </a:pathLst>
            </a:custGeom>
            <a:ln w="3175">
              <a:solidFill>
                <a:srgbClr val="231F20"/>
              </a:solidFill>
            </a:ln>
          </p:spPr>
          <p:txBody>
            <a:bodyPr wrap="square" lIns="0" tIns="0" rIns="0" bIns="0" rtlCol="0"/>
            <a:lstStyle/>
            <a:p/>
          </p:txBody>
        </p:sp>
        <p:sp>
          <p:nvSpPr>
            <p:cNvPr id="8766" name="object 8766" descr=""/>
            <p:cNvSpPr/>
            <p:nvPr/>
          </p:nvSpPr>
          <p:spPr>
            <a:xfrm>
              <a:off x="5518571" y="249948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767" name="object 8767" descr=""/>
            <p:cNvSpPr/>
            <p:nvPr/>
          </p:nvSpPr>
          <p:spPr>
            <a:xfrm>
              <a:off x="5518571" y="2497310"/>
              <a:ext cx="635" cy="1270"/>
            </a:xfrm>
            <a:custGeom>
              <a:avLst/>
              <a:gdLst/>
              <a:ahLst/>
              <a:cxnLst/>
              <a:rect l="l" t="t" r="r" b="b"/>
              <a:pathLst>
                <a:path w="635" h="1269">
                  <a:moveTo>
                    <a:pt x="0" y="0"/>
                  </a:moveTo>
                  <a:lnTo>
                    <a:pt x="266" y="266"/>
                  </a:lnTo>
                  <a:lnTo>
                    <a:pt x="266" y="1092"/>
                  </a:lnTo>
                </a:path>
              </a:pathLst>
            </a:custGeom>
            <a:ln w="3175">
              <a:solidFill>
                <a:srgbClr val="231F20"/>
              </a:solidFill>
            </a:ln>
          </p:spPr>
          <p:txBody>
            <a:bodyPr wrap="square" lIns="0" tIns="0" rIns="0" bIns="0" rtlCol="0"/>
            <a:lstStyle/>
            <a:p/>
          </p:txBody>
        </p:sp>
        <p:sp>
          <p:nvSpPr>
            <p:cNvPr id="8768" name="object 8768" descr=""/>
            <p:cNvSpPr/>
            <p:nvPr/>
          </p:nvSpPr>
          <p:spPr>
            <a:xfrm>
              <a:off x="5526695" y="248107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769" name="object 8769" descr=""/>
            <p:cNvSpPr/>
            <p:nvPr/>
          </p:nvSpPr>
          <p:spPr>
            <a:xfrm>
              <a:off x="5518571" y="249731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8770" name="object 8770" descr=""/>
            <p:cNvSpPr/>
            <p:nvPr/>
          </p:nvSpPr>
          <p:spPr>
            <a:xfrm>
              <a:off x="5526695" y="2481336"/>
              <a:ext cx="635" cy="1270"/>
            </a:xfrm>
            <a:custGeom>
              <a:avLst/>
              <a:gdLst/>
              <a:ahLst/>
              <a:cxnLst/>
              <a:rect l="l" t="t" r="r" b="b"/>
              <a:pathLst>
                <a:path w="635" h="1269">
                  <a:moveTo>
                    <a:pt x="266" y="1092"/>
                  </a:moveTo>
                  <a:lnTo>
                    <a:pt x="0" y="0"/>
                  </a:lnTo>
                </a:path>
              </a:pathLst>
            </a:custGeom>
            <a:ln w="3175">
              <a:solidFill>
                <a:srgbClr val="231F20"/>
              </a:solidFill>
            </a:ln>
          </p:spPr>
          <p:txBody>
            <a:bodyPr wrap="square" lIns="0" tIns="0" rIns="0" bIns="0" rtlCol="0"/>
            <a:lstStyle/>
            <a:p/>
          </p:txBody>
        </p:sp>
        <p:sp>
          <p:nvSpPr>
            <p:cNvPr id="8771" name="object 8771" descr=""/>
            <p:cNvSpPr/>
            <p:nvPr/>
          </p:nvSpPr>
          <p:spPr>
            <a:xfrm>
              <a:off x="5526695" y="24832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772" name="object 8772" descr=""/>
            <p:cNvSpPr/>
            <p:nvPr/>
          </p:nvSpPr>
          <p:spPr>
            <a:xfrm>
              <a:off x="5524258" y="24718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773" name="object 8773" descr=""/>
            <p:cNvSpPr/>
            <p:nvPr/>
          </p:nvSpPr>
          <p:spPr>
            <a:xfrm>
              <a:off x="5524525" y="2469703"/>
              <a:ext cx="635" cy="1270"/>
            </a:xfrm>
            <a:custGeom>
              <a:avLst/>
              <a:gdLst/>
              <a:ahLst/>
              <a:cxnLst/>
              <a:rect l="l" t="t" r="r" b="b"/>
              <a:pathLst>
                <a:path w="635" h="1269">
                  <a:moveTo>
                    <a:pt x="0" y="0"/>
                  </a:moveTo>
                  <a:lnTo>
                    <a:pt x="0" y="266"/>
                  </a:lnTo>
                  <a:lnTo>
                    <a:pt x="266" y="1079"/>
                  </a:lnTo>
                </a:path>
              </a:pathLst>
            </a:custGeom>
            <a:ln w="3175">
              <a:solidFill>
                <a:srgbClr val="231F20"/>
              </a:solidFill>
            </a:ln>
          </p:spPr>
          <p:txBody>
            <a:bodyPr wrap="square" lIns="0" tIns="0" rIns="0" bIns="0" rtlCol="0"/>
            <a:lstStyle/>
            <a:p/>
          </p:txBody>
        </p:sp>
        <p:sp>
          <p:nvSpPr>
            <p:cNvPr id="8774" name="object 8774" descr=""/>
            <p:cNvSpPr/>
            <p:nvPr/>
          </p:nvSpPr>
          <p:spPr>
            <a:xfrm>
              <a:off x="5524258" y="2469703"/>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8775" name="object 8775" descr=""/>
            <p:cNvSpPr/>
            <p:nvPr/>
          </p:nvSpPr>
          <p:spPr>
            <a:xfrm>
              <a:off x="5512892" y="249460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776" name="object 8776" descr=""/>
            <p:cNvSpPr/>
            <p:nvPr/>
          </p:nvSpPr>
          <p:spPr>
            <a:xfrm>
              <a:off x="5512892" y="2492709"/>
              <a:ext cx="635" cy="1270"/>
            </a:xfrm>
            <a:custGeom>
              <a:avLst/>
              <a:gdLst/>
              <a:ahLst/>
              <a:cxnLst/>
              <a:rect l="l" t="t" r="r" b="b"/>
              <a:pathLst>
                <a:path w="635" h="1269">
                  <a:moveTo>
                    <a:pt x="266" y="0"/>
                  </a:moveTo>
                  <a:lnTo>
                    <a:pt x="0" y="0"/>
                  </a:lnTo>
                  <a:lnTo>
                    <a:pt x="266" y="0"/>
                  </a:lnTo>
                  <a:lnTo>
                    <a:pt x="266" y="1092"/>
                  </a:lnTo>
                </a:path>
              </a:pathLst>
            </a:custGeom>
            <a:ln w="3175">
              <a:solidFill>
                <a:srgbClr val="231F20"/>
              </a:solidFill>
            </a:ln>
          </p:spPr>
          <p:txBody>
            <a:bodyPr wrap="square" lIns="0" tIns="0" rIns="0" bIns="0" rtlCol="0"/>
            <a:lstStyle/>
            <a:p/>
          </p:txBody>
        </p:sp>
        <p:sp>
          <p:nvSpPr>
            <p:cNvPr id="8777" name="object 8777" descr=""/>
            <p:cNvSpPr/>
            <p:nvPr/>
          </p:nvSpPr>
          <p:spPr>
            <a:xfrm>
              <a:off x="5510455" y="248323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778" name="object 8778" descr=""/>
            <p:cNvSpPr/>
            <p:nvPr/>
          </p:nvSpPr>
          <p:spPr>
            <a:xfrm>
              <a:off x="5510721" y="2481336"/>
              <a:ext cx="635" cy="1270"/>
            </a:xfrm>
            <a:custGeom>
              <a:avLst/>
              <a:gdLst/>
              <a:ahLst/>
              <a:cxnLst/>
              <a:rect l="l" t="t" r="r" b="b"/>
              <a:pathLst>
                <a:path w="635" h="1269">
                  <a:moveTo>
                    <a:pt x="266" y="1092"/>
                  </a:moveTo>
                  <a:lnTo>
                    <a:pt x="0" y="0"/>
                  </a:lnTo>
                </a:path>
              </a:pathLst>
            </a:custGeom>
            <a:ln w="3175">
              <a:solidFill>
                <a:srgbClr val="231F20"/>
              </a:solidFill>
            </a:ln>
          </p:spPr>
          <p:txBody>
            <a:bodyPr wrap="square" lIns="0" tIns="0" rIns="0" bIns="0" rtlCol="0"/>
            <a:lstStyle/>
            <a:p/>
          </p:txBody>
        </p:sp>
        <p:sp>
          <p:nvSpPr>
            <p:cNvPr id="8779" name="object 8779" descr=""/>
            <p:cNvSpPr/>
            <p:nvPr/>
          </p:nvSpPr>
          <p:spPr>
            <a:xfrm>
              <a:off x="5518571" y="246510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780" name="object 8780" descr=""/>
            <p:cNvSpPr/>
            <p:nvPr/>
          </p:nvSpPr>
          <p:spPr>
            <a:xfrm>
              <a:off x="5510448" y="2481076"/>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8781" name="object 8781" descr=""/>
            <p:cNvSpPr/>
            <p:nvPr/>
          </p:nvSpPr>
          <p:spPr>
            <a:xfrm>
              <a:off x="5518571" y="2465102"/>
              <a:ext cx="635" cy="1270"/>
            </a:xfrm>
            <a:custGeom>
              <a:avLst/>
              <a:gdLst/>
              <a:ahLst/>
              <a:cxnLst/>
              <a:rect l="l" t="t" r="r" b="b"/>
              <a:pathLst>
                <a:path w="635" h="1269">
                  <a:moveTo>
                    <a:pt x="0" y="0"/>
                  </a:moveTo>
                  <a:lnTo>
                    <a:pt x="266" y="0"/>
                  </a:lnTo>
                  <a:lnTo>
                    <a:pt x="266" y="1079"/>
                  </a:lnTo>
                </a:path>
              </a:pathLst>
            </a:custGeom>
            <a:ln w="3175">
              <a:solidFill>
                <a:srgbClr val="231F20"/>
              </a:solidFill>
            </a:ln>
          </p:spPr>
          <p:txBody>
            <a:bodyPr wrap="square" lIns="0" tIns="0" rIns="0" bIns="0" rtlCol="0"/>
            <a:lstStyle/>
            <a:p/>
          </p:txBody>
        </p:sp>
        <p:sp>
          <p:nvSpPr>
            <p:cNvPr id="8782" name="object 8782" descr=""/>
            <p:cNvSpPr/>
            <p:nvPr/>
          </p:nvSpPr>
          <p:spPr>
            <a:xfrm>
              <a:off x="5518571" y="246698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783" name="object 8783" descr=""/>
            <p:cNvSpPr/>
            <p:nvPr/>
          </p:nvSpPr>
          <p:spPr>
            <a:xfrm>
              <a:off x="5512892" y="24718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784" name="object 8784" descr=""/>
            <p:cNvSpPr/>
            <p:nvPr/>
          </p:nvSpPr>
          <p:spPr>
            <a:xfrm>
              <a:off x="5512892" y="2469696"/>
              <a:ext cx="635" cy="1270"/>
            </a:xfrm>
            <a:custGeom>
              <a:avLst/>
              <a:gdLst/>
              <a:ahLst/>
              <a:cxnLst/>
              <a:rect l="l" t="t" r="r" b="b"/>
              <a:pathLst>
                <a:path w="635" h="1269">
                  <a:moveTo>
                    <a:pt x="266" y="266"/>
                  </a:moveTo>
                  <a:lnTo>
                    <a:pt x="0" y="0"/>
                  </a:lnTo>
                  <a:lnTo>
                    <a:pt x="266" y="266"/>
                  </a:lnTo>
                  <a:lnTo>
                    <a:pt x="266" y="1079"/>
                  </a:lnTo>
                </a:path>
              </a:pathLst>
            </a:custGeom>
            <a:ln w="3175">
              <a:solidFill>
                <a:srgbClr val="231F20"/>
              </a:solidFill>
            </a:ln>
          </p:spPr>
          <p:txBody>
            <a:bodyPr wrap="square" lIns="0" tIns="0" rIns="0" bIns="0" rtlCol="0"/>
            <a:lstStyle/>
            <a:p/>
          </p:txBody>
        </p:sp>
        <p:sp>
          <p:nvSpPr>
            <p:cNvPr id="8785" name="object 8785" descr=""/>
            <p:cNvSpPr/>
            <p:nvPr/>
          </p:nvSpPr>
          <p:spPr>
            <a:xfrm>
              <a:off x="5509909" y="2481082"/>
              <a:ext cx="635" cy="1905"/>
            </a:xfrm>
            <a:custGeom>
              <a:avLst/>
              <a:gdLst/>
              <a:ahLst/>
              <a:cxnLst/>
              <a:rect l="l" t="t" r="r" b="b"/>
              <a:pathLst>
                <a:path w="635" h="1905">
                  <a:moveTo>
                    <a:pt x="0" y="1346"/>
                  </a:moveTo>
                  <a:lnTo>
                    <a:pt x="0" y="533"/>
                  </a:lnTo>
                  <a:lnTo>
                    <a:pt x="533" y="0"/>
                  </a:lnTo>
                </a:path>
              </a:pathLst>
            </a:custGeom>
            <a:ln w="3175">
              <a:solidFill>
                <a:srgbClr val="231F20"/>
              </a:solidFill>
            </a:ln>
          </p:spPr>
          <p:txBody>
            <a:bodyPr wrap="square" lIns="0" tIns="0" rIns="0" bIns="0" rtlCol="0"/>
            <a:lstStyle/>
            <a:p/>
          </p:txBody>
        </p:sp>
        <p:sp>
          <p:nvSpPr>
            <p:cNvPr id="8786" name="object 8786" descr=""/>
            <p:cNvSpPr/>
            <p:nvPr/>
          </p:nvSpPr>
          <p:spPr>
            <a:xfrm>
              <a:off x="5514240" y="2492987"/>
              <a:ext cx="4445" cy="3175"/>
            </a:xfrm>
            <a:custGeom>
              <a:avLst/>
              <a:gdLst/>
              <a:ahLst/>
              <a:cxnLst/>
              <a:rect l="l" t="t" r="r" b="b"/>
              <a:pathLst>
                <a:path w="4445" h="3175">
                  <a:moveTo>
                    <a:pt x="4330" y="2971"/>
                  </a:moveTo>
                  <a:lnTo>
                    <a:pt x="3251" y="2705"/>
                  </a:lnTo>
                  <a:lnTo>
                    <a:pt x="2159" y="2438"/>
                  </a:lnTo>
                  <a:lnTo>
                    <a:pt x="533" y="812"/>
                  </a:lnTo>
                  <a:lnTo>
                    <a:pt x="0" y="0"/>
                  </a:lnTo>
                </a:path>
              </a:pathLst>
            </a:custGeom>
            <a:ln w="3175">
              <a:solidFill>
                <a:srgbClr val="231F20"/>
              </a:solidFill>
            </a:ln>
          </p:spPr>
          <p:txBody>
            <a:bodyPr wrap="square" lIns="0" tIns="0" rIns="0" bIns="0" rtlCol="0"/>
            <a:lstStyle/>
            <a:p/>
          </p:txBody>
        </p:sp>
        <p:sp>
          <p:nvSpPr>
            <p:cNvPr id="8787" name="object 8787" descr=""/>
            <p:cNvSpPr/>
            <p:nvPr/>
          </p:nvSpPr>
          <p:spPr>
            <a:xfrm>
              <a:off x="5511805" y="2482428"/>
              <a:ext cx="2540" cy="10160"/>
            </a:xfrm>
            <a:custGeom>
              <a:avLst/>
              <a:gdLst/>
              <a:ahLst/>
              <a:cxnLst/>
              <a:rect l="l" t="t" r="r" b="b"/>
              <a:pathLst>
                <a:path w="2539" h="10160">
                  <a:moveTo>
                    <a:pt x="2159" y="10020"/>
                  </a:moveTo>
                  <a:lnTo>
                    <a:pt x="1079" y="7581"/>
                  </a:lnTo>
                  <a:lnTo>
                    <a:pt x="546" y="5143"/>
                  </a:lnTo>
                  <a:lnTo>
                    <a:pt x="0" y="2425"/>
                  </a:lnTo>
                  <a:lnTo>
                    <a:pt x="0" y="0"/>
                  </a:lnTo>
                </a:path>
              </a:pathLst>
            </a:custGeom>
            <a:ln w="3175">
              <a:solidFill>
                <a:srgbClr val="231F20"/>
              </a:solidFill>
            </a:ln>
          </p:spPr>
          <p:txBody>
            <a:bodyPr wrap="square" lIns="0" tIns="0" rIns="0" bIns="0" rtlCol="0"/>
            <a:lstStyle/>
            <a:p/>
          </p:txBody>
        </p:sp>
        <p:sp>
          <p:nvSpPr>
            <p:cNvPr id="8788" name="object 8788" descr=""/>
            <p:cNvSpPr/>
            <p:nvPr/>
          </p:nvSpPr>
          <p:spPr>
            <a:xfrm>
              <a:off x="5513158" y="249380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789" name="object 8789" descr=""/>
            <p:cNvSpPr/>
            <p:nvPr/>
          </p:nvSpPr>
          <p:spPr>
            <a:xfrm>
              <a:off x="5512073" y="2492709"/>
              <a:ext cx="1270" cy="1270"/>
            </a:xfrm>
            <a:custGeom>
              <a:avLst/>
              <a:gdLst/>
              <a:ahLst/>
              <a:cxnLst/>
              <a:rect l="l" t="t" r="r" b="b"/>
              <a:pathLst>
                <a:path w="1270" h="1269">
                  <a:moveTo>
                    <a:pt x="0" y="1092"/>
                  </a:moveTo>
                  <a:lnTo>
                    <a:pt x="266" y="279"/>
                  </a:lnTo>
                  <a:lnTo>
                    <a:pt x="812" y="0"/>
                  </a:lnTo>
                </a:path>
              </a:pathLst>
            </a:custGeom>
            <a:ln w="3175">
              <a:solidFill>
                <a:srgbClr val="231F20"/>
              </a:solidFill>
            </a:ln>
          </p:spPr>
          <p:txBody>
            <a:bodyPr wrap="square" lIns="0" tIns="0" rIns="0" bIns="0" rtlCol="0"/>
            <a:lstStyle/>
            <a:p/>
          </p:txBody>
        </p:sp>
        <p:sp>
          <p:nvSpPr>
            <p:cNvPr id="8790" name="object 8790" descr=""/>
            <p:cNvSpPr/>
            <p:nvPr/>
          </p:nvSpPr>
          <p:spPr>
            <a:xfrm>
              <a:off x="5524525" y="247078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791" name="object 8791" descr=""/>
            <p:cNvSpPr/>
            <p:nvPr/>
          </p:nvSpPr>
          <p:spPr>
            <a:xfrm>
              <a:off x="5518838" y="249840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792" name="object 8792" descr=""/>
            <p:cNvSpPr/>
            <p:nvPr/>
          </p:nvSpPr>
          <p:spPr>
            <a:xfrm>
              <a:off x="5518026" y="2497310"/>
              <a:ext cx="635" cy="1270"/>
            </a:xfrm>
            <a:custGeom>
              <a:avLst/>
              <a:gdLst/>
              <a:ahLst/>
              <a:cxnLst/>
              <a:rect l="l" t="t" r="r" b="b"/>
              <a:pathLst>
                <a:path w="635" h="1269">
                  <a:moveTo>
                    <a:pt x="0" y="1092"/>
                  </a:moveTo>
                  <a:lnTo>
                    <a:pt x="0" y="546"/>
                  </a:lnTo>
                  <a:lnTo>
                    <a:pt x="546" y="0"/>
                  </a:lnTo>
                </a:path>
              </a:pathLst>
            </a:custGeom>
            <a:ln w="3175">
              <a:solidFill>
                <a:srgbClr val="231F20"/>
              </a:solidFill>
            </a:ln>
          </p:spPr>
          <p:txBody>
            <a:bodyPr wrap="square" lIns="0" tIns="0" rIns="0" bIns="0" rtlCol="0"/>
            <a:lstStyle/>
            <a:p/>
          </p:txBody>
        </p:sp>
        <p:sp>
          <p:nvSpPr>
            <p:cNvPr id="8793" name="object 8793" descr=""/>
            <p:cNvSpPr/>
            <p:nvPr/>
          </p:nvSpPr>
          <p:spPr>
            <a:xfrm>
              <a:off x="5512617" y="2471055"/>
              <a:ext cx="3175" cy="11430"/>
            </a:xfrm>
            <a:custGeom>
              <a:avLst/>
              <a:gdLst/>
              <a:ahLst/>
              <a:cxnLst/>
              <a:rect l="l" t="t" r="r" b="b"/>
              <a:pathLst>
                <a:path w="3175" h="11430">
                  <a:moveTo>
                    <a:pt x="2705" y="0"/>
                  </a:moveTo>
                  <a:lnTo>
                    <a:pt x="1346" y="2705"/>
                  </a:lnTo>
                  <a:lnTo>
                    <a:pt x="546" y="5422"/>
                  </a:lnTo>
                  <a:lnTo>
                    <a:pt x="0" y="8394"/>
                  </a:lnTo>
                  <a:lnTo>
                    <a:pt x="0" y="11379"/>
                  </a:lnTo>
                </a:path>
              </a:pathLst>
            </a:custGeom>
            <a:ln w="3175">
              <a:solidFill>
                <a:srgbClr val="231F20"/>
              </a:solidFill>
            </a:ln>
          </p:spPr>
          <p:txBody>
            <a:bodyPr wrap="square" lIns="0" tIns="0" rIns="0" bIns="0" rtlCol="0"/>
            <a:lstStyle/>
            <a:p/>
          </p:txBody>
        </p:sp>
        <p:sp>
          <p:nvSpPr>
            <p:cNvPr id="8794" name="object 8794" descr=""/>
            <p:cNvSpPr/>
            <p:nvPr/>
          </p:nvSpPr>
          <p:spPr>
            <a:xfrm>
              <a:off x="5523445" y="2493800"/>
              <a:ext cx="1270" cy="1270"/>
            </a:xfrm>
            <a:custGeom>
              <a:avLst/>
              <a:gdLst/>
              <a:ahLst/>
              <a:cxnLst/>
              <a:rect l="l" t="t" r="r" b="b"/>
              <a:pathLst>
                <a:path w="1270" h="1269">
                  <a:moveTo>
                    <a:pt x="1079" y="1079"/>
                  </a:moveTo>
                  <a:lnTo>
                    <a:pt x="812" y="1079"/>
                  </a:lnTo>
                  <a:lnTo>
                    <a:pt x="266" y="1079"/>
                  </a:lnTo>
                  <a:lnTo>
                    <a:pt x="0" y="812"/>
                  </a:lnTo>
                  <a:lnTo>
                    <a:pt x="0" y="0"/>
                  </a:lnTo>
                </a:path>
              </a:pathLst>
            </a:custGeom>
            <a:ln w="3175">
              <a:solidFill>
                <a:srgbClr val="231F20"/>
              </a:solidFill>
            </a:ln>
          </p:spPr>
          <p:txBody>
            <a:bodyPr wrap="square" lIns="0" tIns="0" rIns="0" bIns="0" rtlCol="0"/>
            <a:lstStyle/>
            <a:p/>
          </p:txBody>
        </p:sp>
        <p:sp>
          <p:nvSpPr>
            <p:cNvPr id="8795" name="object 8795" descr=""/>
            <p:cNvSpPr/>
            <p:nvPr/>
          </p:nvSpPr>
          <p:spPr>
            <a:xfrm>
              <a:off x="5524525" y="249380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796" name="object 8796" descr=""/>
            <p:cNvSpPr/>
            <p:nvPr/>
          </p:nvSpPr>
          <p:spPr>
            <a:xfrm>
              <a:off x="5523712" y="2492709"/>
              <a:ext cx="635" cy="1270"/>
            </a:xfrm>
            <a:custGeom>
              <a:avLst/>
              <a:gdLst/>
              <a:ahLst/>
              <a:cxnLst/>
              <a:rect l="l" t="t" r="r" b="b"/>
              <a:pathLst>
                <a:path w="635" h="1269">
                  <a:moveTo>
                    <a:pt x="0" y="1092"/>
                  </a:moveTo>
                  <a:lnTo>
                    <a:pt x="0" y="279"/>
                  </a:lnTo>
                  <a:lnTo>
                    <a:pt x="546" y="0"/>
                  </a:lnTo>
                </a:path>
              </a:pathLst>
            </a:custGeom>
            <a:ln w="3175">
              <a:solidFill>
                <a:srgbClr val="231F20"/>
              </a:solidFill>
            </a:ln>
          </p:spPr>
          <p:txBody>
            <a:bodyPr wrap="square" lIns="0" tIns="0" rIns="0" bIns="0" rtlCol="0"/>
            <a:lstStyle/>
            <a:p/>
          </p:txBody>
        </p:sp>
        <p:sp>
          <p:nvSpPr>
            <p:cNvPr id="8797" name="object 8797" descr=""/>
            <p:cNvSpPr/>
            <p:nvPr/>
          </p:nvSpPr>
          <p:spPr>
            <a:xfrm>
              <a:off x="5513158" y="2492986"/>
              <a:ext cx="13335" cy="7620"/>
            </a:xfrm>
            <a:custGeom>
              <a:avLst/>
              <a:gdLst/>
              <a:ahLst/>
              <a:cxnLst/>
              <a:rect l="l" t="t" r="r" b="b"/>
              <a:pathLst>
                <a:path w="13335" h="7619">
                  <a:moveTo>
                    <a:pt x="0" y="4597"/>
                  </a:moveTo>
                  <a:lnTo>
                    <a:pt x="1346" y="5956"/>
                  </a:lnTo>
                  <a:lnTo>
                    <a:pt x="2971" y="7035"/>
                  </a:lnTo>
                  <a:lnTo>
                    <a:pt x="4864" y="7569"/>
                  </a:lnTo>
                  <a:lnTo>
                    <a:pt x="6769" y="7569"/>
                  </a:lnTo>
                  <a:lnTo>
                    <a:pt x="8394" y="6489"/>
                  </a:lnTo>
                  <a:lnTo>
                    <a:pt x="9740" y="5143"/>
                  </a:lnTo>
                  <a:lnTo>
                    <a:pt x="11912" y="1892"/>
                  </a:lnTo>
                  <a:lnTo>
                    <a:pt x="12725" y="0"/>
                  </a:lnTo>
                </a:path>
              </a:pathLst>
            </a:custGeom>
            <a:ln w="3175">
              <a:solidFill>
                <a:srgbClr val="231F20"/>
              </a:solidFill>
            </a:ln>
          </p:spPr>
          <p:txBody>
            <a:bodyPr wrap="square" lIns="0" tIns="0" rIns="0" bIns="0" rtlCol="0"/>
            <a:lstStyle/>
            <a:p/>
          </p:txBody>
        </p:sp>
        <p:sp>
          <p:nvSpPr>
            <p:cNvPr id="8798" name="object 8798" descr=""/>
            <p:cNvSpPr/>
            <p:nvPr/>
          </p:nvSpPr>
          <p:spPr>
            <a:xfrm>
              <a:off x="5525883" y="2483501"/>
              <a:ext cx="1905" cy="9525"/>
            </a:xfrm>
            <a:custGeom>
              <a:avLst/>
              <a:gdLst/>
              <a:ahLst/>
              <a:cxnLst/>
              <a:rect l="l" t="t" r="r" b="b"/>
              <a:pathLst>
                <a:path w="1904" h="9525">
                  <a:moveTo>
                    <a:pt x="0" y="9207"/>
                  </a:moveTo>
                  <a:lnTo>
                    <a:pt x="1079" y="4610"/>
                  </a:lnTo>
                  <a:lnTo>
                    <a:pt x="1625" y="0"/>
                  </a:lnTo>
                </a:path>
              </a:pathLst>
            </a:custGeom>
            <a:ln w="3175">
              <a:solidFill>
                <a:srgbClr val="231F20"/>
              </a:solidFill>
            </a:ln>
          </p:spPr>
          <p:txBody>
            <a:bodyPr wrap="square" lIns="0" tIns="0" rIns="0" bIns="0" rtlCol="0"/>
            <a:lstStyle/>
            <a:p/>
          </p:txBody>
        </p:sp>
        <p:sp>
          <p:nvSpPr>
            <p:cNvPr id="8799" name="object 8799" descr=""/>
            <p:cNvSpPr/>
            <p:nvPr/>
          </p:nvSpPr>
          <p:spPr>
            <a:xfrm>
              <a:off x="5512612" y="2482428"/>
              <a:ext cx="3175" cy="11430"/>
            </a:xfrm>
            <a:custGeom>
              <a:avLst/>
              <a:gdLst/>
              <a:ahLst/>
              <a:cxnLst/>
              <a:rect l="l" t="t" r="r" b="b"/>
              <a:pathLst>
                <a:path w="3175" h="11430">
                  <a:moveTo>
                    <a:pt x="0" y="0"/>
                  </a:moveTo>
                  <a:lnTo>
                    <a:pt x="0" y="2705"/>
                  </a:lnTo>
                  <a:lnTo>
                    <a:pt x="546" y="5676"/>
                  </a:lnTo>
                  <a:lnTo>
                    <a:pt x="1346" y="8394"/>
                  </a:lnTo>
                  <a:lnTo>
                    <a:pt x="2705" y="11099"/>
                  </a:lnTo>
                </a:path>
              </a:pathLst>
            </a:custGeom>
            <a:ln w="3175">
              <a:solidFill>
                <a:srgbClr val="231F20"/>
              </a:solidFill>
            </a:ln>
          </p:spPr>
          <p:txBody>
            <a:bodyPr wrap="square" lIns="0" tIns="0" rIns="0" bIns="0" rtlCol="0"/>
            <a:lstStyle/>
            <a:p/>
          </p:txBody>
        </p:sp>
        <p:sp>
          <p:nvSpPr>
            <p:cNvPr id="8800" name="object 8800" descr=""/>
            <p:cNvSpPr/>
            <p:nvPr/>
          </p:nvSpPr>
          <p:spPr>
            <a:xfrm>
              <a:off x="5511800" y="2472128"/>
              <a:ext cx="2540" cy="10795"/>
            </a:xfrm>
            <a:custGeom>
              <a:avLst/>
              <a:gdLst/>
              <a:ahLst/>
              <a:cxnLst/>
              <a:rect l="l" t="t" r="r" b="b"/>
              <a:pathLst>
                <a:path w="2539" h="10794">
                  <a:moveTo>
                    <a:pt x="0" y="10299"/>
                  </a:moveTo>
                  <a:lnTo>
                    <a:pt x="0" y="7581"/>
                  </a:lnTo>
                  <a:lnTo>
                    <a:pt x="546" y="4876"/>
                  </a:lnTo>
                  <a:lnTo>
                    <a:pt x="1079" y="2451"/>
                  </a:lnTo>
                  <a:lnTo>
                    <a:pt x="2159" y="0"/>
                  </a:lnTo>
                </a:path>
              </a:pathLst>
            </a:custGeom>
            <a:ln w="3175">
              <a:solidFill>
                <a:srgbClr val="231F20"/>
              </a:solidFill>
            </a:ln>
          </p:spPr>
          <p:txBody>
            <a:bodyPr wrap="square" lIns="0" tIns="0" rIns="0" bIns="0" rtlCol="0"/>
            <a:lstStyle/>
            <a:p/>
          </p:txBody>
        </p:sp>
        <p:sp>
          <p:nvSpPr>
            <p:cNvPr id="8801" name="object 8801" descr=""/>
            <p:cNvSpPr/>
            <p:nvPr/>
          </p:nvSpPr>
          <p:spPr>
            <a:xfrm>
              <a:off x="5514237" y="2468616"/>
              <a:ext cx="4445" cy="3175"/>
            </a:xfrm>
            <a:custGeom>
              <a:avLst/>
              <a:gdLst/>
              <a:ahLst/>
              <a:cxnLst/>
              <a:rect l="l" t="t" r="r" b="b"/>
              <a:pathLst>
                <a:path w="4445" h="3175">
                  <a:moveTo>
                    <a:pt x="0" y="2984"/>
                  </a:moveTo>
                  <a:lnTo>
                    <a:pt x="533" y="2171"/>
                  </a:lnTo>
                  <a:lnTo>
                    <a:pt x="2159" y="546"/>
                  </a:lnTo>
                  <a:lnTo>
                    <a:pt x="3251" y="266"/>
                  </a:lnTo>
                  <a:lnTo>
                    <a:pt x="4330" y="0"/>
                  </a:lnTo>
                </a:path>
              </a:pathLst>
            </a:custGeom>
            <a:ln w="3175">
              <a:solidFill>
                <a:srgbClr val="231F20"/>
              </a:solidFill>
            </a:ln>
          </p:spPr>
          <p:txBody>
            <a:bodyPr wrap="square" lIns="0" tIns="0" rIns="0" bIns="0" rtlCol="0"/>
            <a:lstStyle/>
            <a:p/>
          </p:txBody>
        </p:sp>
        <p:sp>
          <p:nvSpPr>
            <p:cNvPr id="8802" name="object 8802" descr=""/>
            <p:cNvSpPr/>
            <p:nvPr/>
          </p:nvSpPr>
          <p:spPr>
            <a:xfrm>
              <a:off x="5523445" y="2469703"/>
              <a:ext cx="1270" cy="1270"/>
            </a:xfrm>
            <a:custGeom>
              <a:avLst/>
              <a:gdLst/>
              <a:ahLst/>
              <a:cxnLst/>
              <a:rect l="l" t="t" r="r" b="b"/>
              <a:pathLst>
                <a:path w="1270" h="1269">
                  <a:moveTo>
                    <a:pt x="0" y="1079"/>
                  </a:moveTo>
                  <a:lnTo>
                    <a:pt x="0" y="266"/>
                  </a:lnTo>
                  <a:lnTo>
                    <a:pt x="266" y="0"/>
                  </a:lnTo>
                  <a:lnTo>
                    <a:pt x="812" y="0"/>
                  </a:lnTo>
                  <a:lnTo>
                    <a:pt x="1079" y="0"/>
                  </a:lnTo>
                </a:path>
              </a:pathLst>
            </a:custGeom>
            <a:ln w="3175">
              <a:solidFill>
                <a:srgbClr val="231F20"/>
              </a:solidFill>
            </a:ln>
          </p:spPr>
          <p:txBody>
            <a:bodyPr wrap="square" lIns="0" tIns="0" rIns="0" bIns="0" rtlCol="0"/>
            <a:lstStyle/>
            <a:p/>
          </p:txBody>
        </p:sp>
        <p:sp>
          <p:nvSpPr>
            <p:cNvPr id="8803" name="object 8803" descr=""/>
            <p:cNvSpPr/>
            <p:nvPr/>
          </p:nvSpPr>
          <p:spPr>
            <a:xfrm>
              <a:off x="5524802" y="2482428"/>
              <a:ext cx="3810" cy="15240"/>
            </a:xfrm>
            <a:custGeom>
              <a:avLst/>
              <a:gdLst/>
              <a:ahLst/>
              <a:cxnLst/>
              <a:rect l="l" t="t" r="r" b="b"/>
              <a:pathLst>
                <a:path w="3810" h="15239">
                  <a:moveTo>
                    <a:pt x="3784" y="0"/>
                  </a:moveTo>
                  <a:lnTo>
                    <a:pt x="3784" y="3784"/>
                  </a:lnTo>
                  <a:lnTo>
                    <a:pt x="2971" y="7581"/>
                  </a:lnTo>
                  <a:lnTo>
                    <a:pt x="1892" y="11379"/>
                  </a:lnTo>
                  <a:lnTo>
                    <a:pt x="0" y="14884"/>
                  </a:lnTo>
                </a:path>
              </a:pathLst>
            </a:custGeom>
            <a:ln w="3175">
              <a:solidFill>
                <a:srgbClr val="231F20"/>
              </a:solidFill>
            </a:ln>
          </p:spPr>
          <p:txBody>
            <a:bodyPr wrap="square" lIns="0" tIns="0" rIns="0" bIns="0" rtlCol="0"/>
            <a:lstStyle/>
            <a:p/>
          </p:txBody>
        </p:sp>
        <p:sp>
          <p:nvSpPr>
            <p:cNvPr id="8804" name="object 8804" descr=""/>
            <p:cNvSpPr/>
            <p:nvPr/>
          </p:nvSpPr>
          <p:spPr>
            <a:xfrm>
              <a:off x="5523712" y="2493800"/>
              <a:ext cx="635" cy="1270"/>
            </a:xfrm>
            <a:custGeom>
              <a:avLst/>
              <a:gdLst/>
              <a:ahLst/>
              <a:cxnLst/>
              <a:rect l="l" t="t" r="r" b="b"/>
              <a:pathLst>
                <a:path w="635" h="1269">
                  <a:moveTo>
                    <a:pt x="546" y="1079"/>
                  </a:moveTo>
                  <a:lnTo>
                    <a:pt x="0" y="533"/>
                  </a:lnTo>
                  <a:lnTo>
                    <a:pt x="0" y="0"/>
                  </a:lnTo>
                </a:path>
              </a:pathLst>
            </a:custGeom>
            <a:ln w="3175">
              <a:solidFill>
                <a:srgbClr val="231F20"/>
              </a:solidFill>
            </a:ln>
          </p:spPr>
          <p:txBody>
            <a:bodyPr wrap="square" lIns="0" tIns="0" rIns="0" bIns="0" rtlCol="0"/>
            <a:lstStyle/>
            <a:p/>
          </p:txBody>
        </p:sp>
        <p:sp>
          <p:nvSpPr>
            <p:cNvPr id="8805" name="object 8805" descr=""/>
            <p:cNvSpPr/>
            <p:nvPr/>
          </p:nvSpPr>
          <p:spPr>
            <a:xfrm>
              <a:off x="5526148" y="2471601"/>
              <a:ext cx="1905" cy="9525"/>
            </a:xfrm>
            <a:custGeom>
              <a:avLst/>
              <a:gdLst/>
              <a:ahLst/>
              <a:cxnLst/>
              <a:rect l="l" t="t" r="r" b="b"/>
              <a:pathLst>
                <a:path w="1904" h="9525">
                  <a:moveTo>
                    <a:pt x="1625" y="9474"/>
                  </a:moveTo>
                  <a:lnTo>
                    <a:pt x="1092" y="4597"/>
                  </a:lnTo>
                  <a:lnTo>
                    <a:pt x="0" y="0"/>
                  </a:lnTo>
                </a:path>
              </a:pathLst>
            </a:custGeom>
            <a:ln w="3175">
              <a:solidFill>
                <a:srgbClr val="231F20"/>
              </a:solidFill>
            </a:ln>
          </p:spPr>
          <p:txBody>
            <a:bodyPr wrap="square" lIns="0" tIns="0" rIns="0" bIns="0" rtlCol="0"/>
            <a:lstStyle/>
            <a:p/>
          </p:txBody>
        </p:sp>
        <p:sp>
          <p:nvSpPr>
            <p:cNvPr id="8806" name="object 8806" descr=""/>
            <p:cNvSpPr/>
            <p:nvPr/>
          </p:nvSpPr>
          <p:spPr>
            <a:xfrm>
              <a:off x="5519380" y="2463734"/>
              <a:ext cx="6985" cy="7620"/>
            </a:xfrm>
            <a:custGeom>
              <a:avLst/>
              <a:gdLst/>
              <a:ahLst/>
              <a:cxnLst/>
              <a:rect l="l" t="t" r="r" b="b"/>
              <a:pathLst>
                <a:path w="6985" h="7619">
                  <a:moveTo>
                    <a:pt x="6502" y="7048"/>
                  </a:moveTo>
                  <a:lnTo>
                    <a:pt x="5956" y="5968"/>
                  </a:lnTo>
                  <a:lnTo>
                    <a:pt x="4876" y="4076"/>
                  </a:lnTo>
                  <a:lnTo>
                    <a:pt x="3797" y="2171"/>
                  </a:lnTo>
                  <a:lnTo>
                    <a:pt x="1892" y="825"/>
                  </a:lnTo>
                  <a:lnTo>
                    <a:pt x="0" y="0"/>
                  </a:lnTo>
                </a:path>
              </a:pathLst>
            </a:custGeom>
            <a:ln w="3175">
              <a:solidFill>
                <a:srgbClr val="231F20"/>
              </a:solidFill>
            </a:ln>
          </p:spPr>
          <p:txBody>
            <a:bodyPr wrap="square" lIns="0" tIns="0" rIns="0" bIns="0" rtlCol="0"/>
            <a:lstStyle/>
            <a:p/>
          </p:txBody>
        </p:sp>
        <p:sp>
          <p:nvSpPr>
            <p:cNvPr id="8807" name="object 8807" descr=""/>
            <p:cNvSpPr/>
            <p:nvPr/>
          </p:nvSpPr>
          <p:spPr>
            <a:xfrm>
              <a:off x="5519384" y="2493797"/>
              <a:ext cx="6985" cy="7620"/>
            </a:xfrm>
            <a:custGeom>
              <a:avLst/>
              <a:gdLst/>
              <a:ahLst/>
              <a:cxnLst/>
              <a:rect l="l" t="t" r="r" b="b"/>
              <a:pathLst>
                <a:path w="6985" h="7619">
                  <a:moveTo>
                    <a:pt x="0" y="7035"/>
                  </a:moveTo>
                  <a:lnTo>
                    <a:pt x="1892" y="6235"/>
                  </a:lnTo>
                  <a:lnTo>
                    <a:pt x="3784" y="4876"/>
                  </a:lnTo>
                  <a:lnTo>
                    <a:pt x="4876" y="2984"/>
                  </a:lnTo>
                  <a:lnTo>
                    <a:pt x="5956" y="1079"/>
                  </a:lnTo>
                  <a:lnTo>
                    <a:pt x="6502" y="0"/>
                  </a:lnTo>
                </a:path>
              </a:pathLst>
            </a:custGeom>
            <a:ln w="3175">
              <a:solidFill>
                <a:srgbClr val="231F20"/>
              </a:solidFill>
            </a:ln>
          </p:spPr>
          <p:txBody>
            <a:bodyPr wrap="square" lIns="0" tIns="0" rIns="0" bIns="0" rtlCol="0"/>
            <a:lstStyle/>
            <a:p/>
          </p:txBody>
        </p:sp>
        <p:sp>
          <p:nvSpPr>
            <p:cNvPr id="8808" name="object 8808" descr=""/>
            <p:cNvSpPr/>
            <p:nvPr/>
          </p:nvSpPr>
          <p:spPr>
            <a:xfrm>
              <a:off x="5526149" y="2483508"/>
              <a:ext cx="1905" cy="9525"/>
            </a:xfrm>
            <a:custGeom>
              <a:avLst/>
              <a:gdLst/>
              <a:ahLst/>
              <a:cxnLst/>
              <a:rect l="l" t="t" r="r" b="b"/>
              <a:pathLst>
                <a:path w="1904" h="9525">
                  <a:moveTo>
                    <a:pt x="0" y="9474"/>
                  </a:moveTo>
                  <a:lnTo>
                    <a:pt x="1079" y="4876"/>
                  </a:lnTo>
                  <a:lnTo>
                    <a:pt x="1625" y="0"/>
                  </a:lnTo>
                </a:path>
              </a:pathLst>
            </a:custGeom>
            <a:ln w="3175">
              <a:solidFill>
                <a:srgbClr val="231F20"/>
              </a:solidFill>
            </a:ln>
          </p:spPr>
          <p:txBody>
            <a:bodyPr wrap="square" lIns="0" tIns="0" rIns="0" bIns="0" rtlCol="0"/>
            <a:lstStyle/>
            <a:p/>
          </p:txBody>
        </p:sp>
        <p:sp>
          <p:nvSpPr>
            <p:cNvPr id="8809" name="object 8809" descr=""/>
            <p:cNvSpPr/>
            <p:nvPr/>
          </p:nvSpPr>
          <p:spPr>
            <a:xfrm>
              <a:off x="5526962" y="248188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810" name="object 8810" descr=""/>
            <p:cNvSpPr/>
            <p:nvPr/>
          </p:nvSpPr>
          <p:spPr>
            <a:xfrm>
              <a:off x="5517760" y="2464835"/>
              <a:ext cx="1270" cy="1905"/>
            </a:xfrm>
            <a:custGeom>
              <a:avLst/>
              <a:gdLst/>
              <a:ahLst/>
              <a:cxnLst/>
              <a:rect l="l" t="t" r="r" b="b"/>
              <a:pathLst>
                <a:path w="1270" h="1905">
                  <a:moveTo>
                    <a:pt x="0" y="1346"/>
                  </a:moveTo>
                  <a:lnTo>
                    <a:pt x="0" y="266"/>
                  </a:lnTo>
                  <a:lnTo>
                    <a:pt x="266" y="0"/>
                  </a:lnTo>
                  <a:lnTo>
                    <a:pt x="812" y="0"/>
                  </a:lnTo>
                  <a:lnTo>
                    <a:pt x="812" y="266"/>
                  </a:lnTo>
                </a:path>
              </a:pathLst>
            </a:custGeom>
            <a:ln w="3175">
              <a:solidFill>
                <a:srgbClr val="231F20"/>
              </a:solidFill>
            </a:ln>
          </p:spPr>
          <p:txBody>
            <a:bodyPr wrap="square" lIns="0" tIns="0" rIns="0" bIns="0" rtlCol="0"/>
            <a:lstStyle/>
            <a:p/>
          </p:txBody>
        </p:sp>
        <p:sp>
          <p:nvSpPr>
            <p:cNvPr id="8811" name="object 8811" descr=""/>
            <p:cNvSpPr/>
            <p:nvPr/>
          </p:nvSpPr>
          <p:spPr>
            <a:xfrm>
              <a:off x="5511800" y="2469703"/>
              <a:ext cx="1270" cy="1270"/>
            </a:xfrm>
            <a:custGeom>
              <a:avLst/>
              <a:gdLst/>
              <a:ahLst/>
              <a:cxnLst/>
              <a:rect l="l" t="t" r="r" b="b"/>
              <a:pathLst>
                <a:path w="1270" h="1269">
                  <a:moveTo>
                    <a:pt x="0" y="1079"/>
                  </a:moveTo>
                  <a:lnTo>
                    <a:pt x="266" y="266"/>
                  </a:lnTo>
                  <a:lnTo>
                    <a:pt x="546" y="0"/>
                  </a:lnTo>
                  <a:lnTo>
                    <a:pt x="1079" y="0"/>
                  </a:lnTo>
                </a:path>
              </a:pathLst>
            </a:custGeom>
            <a:ln w="3175">
              <a:solidFill>
                <a:srgbClr val="231F20"/>
              </a:solidFill>
            </a:ln>
          </p:spPr>
          <p:txBody>
            <a:bodyPr wrap="square" lIns="0" tIns="0" rIns="0" bIns="0" rtlCol="0"/>
            <a:lstStyle/>
            <a:p/>
          </p:txBody>
        </p:sp>
        <p:sp>
          <p:nvSpPr>
            <p:cNvPr id="8812" name="object 8812" descr=""/>
            <p:cNvSpPr/>
            <p:nvPr/>
          </p:nvSpPr>
          <p:spPr>
            <a:xfrm>
              <a:off x="5524525" y="249325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813" name="object 8813" descr=""/>
            <p:cNvSpPr/>
            <p:nvPr/>
          </p:nvSpPr>
          <p:spPr>
            <a:xfrm>
              <a:off x="5517758" y="2498401"/>
              <a:ext cx="1270" cy="1905"/>
            </a:xfrm>
            <a:custGeom>
              <a:avLst/>
              <a:gdLst/>
              <a:ahLst/>
              <a:cxnLst/>
              <a:rect l="l" t="t" r="r" b="b"/>
              <a:pathLst>
                <a:path w="1270" h="1905">
                  <a:moveTo>
                    <a:pt x="812" y="1079"/>
                  </a:moveTo>
                  <a:lnTo>
                    <a:pt x="812" y="1346"/>
                  </a:lnTo>
                  <a:lnTo>
                    <a:pt x="266" y="1346"/>
                  </a:lnTo>
                  <a:lnTo>
                    <a:pt x="0" y="1079"/>
                  </a:lnTo>
                  <a:lnTo>
                    <a:pt x="0" y="0"/>
                  </a:lnTo>
                </a:path>
              </a:pathLst>
            </a:custGeom>
            <a:ln w="3175">
              <a:solidFill>
                <a:srgbClr val="231F20"/>
              </a:solidFill>
            </a:ln>
          </p:spPr>
          <p:txBody>
            <a:bodyPr wrap="square" lIns="0" tIns="0" rIns="0" bIns="0" rtlCol="0"/>
            <a:lstStyle/>
            <a:p/>
          </p:txBody>
        </p:sp>
        <p:sp>
          <p:nvSpPr>
            <p:cNvPr id="8814" name="object 8814" descr=""/>
            <p:cNvSpPr/>
            <p:nvPr/>
          </p:nvSpPr>
          <p:spPr>
            <a:xfrm>
              <a:off x="5525883" y="2482427"/>
              <a:ext cx="1270" cy="1270"/>
            </a:xfrm>
            <a:custGeom>
              <a:avLst/>
              <a:gdLst/>
              <a:ahLst/>
              <a:cxnLst/>
              <a:rect l="l" t="t" r="r" b="b"/>
              <a:pathLst>
                <a:path w="1270" h="1269">
                  <a:moveTo>
                    <a:pt x="812" y="1079"/>
                  </a:moveTo>
                  <a:lnTo>
                    <a:pt x="266" y="533"/>
                  </a:lnTo>
                  <a:lnTo>
                    <a:pt x="0" y="0"/>
                  </a:lnTo>
                </a:path>
              </a:pathLst>
            </a:custGeom>
            <a:ln w="3175">
              <a:solidFill>
                <a:srgbClr val="231F20"/>
              </a:solidFill>
            </a:ln>
          </p:spPr>
          <p:txBody>
            <a:bodyPr wrap="square" lIns="0" tIns="0" rIns="0" bIns="0" rtlCol="0"/>
            <a:lstStyle/>
            <a:p/>
          </p:txBody>
        </p:sp>
        <p:sp>
          <p:nvSpPr>
            <p:cNvPr id="8815" name="object 8815" descr=""/>
            <p:cNvSpPr/>
            <p:nvPr/>
          </p:nvSpPr>
          <p:spPr>
            <a:xfrm>
              <a:off x="5509635" y="2481082"/>
              <a:ext cx="1270" cy="1905"/>
            </a:xfrm>
            <a:custGeom>
              <a:avLst/>
              <a:gdLst/>
              <a:ahLst/>
              <a:cxnLst/>
              <a:rect l="l" t="t" r="r" b="b"/>
              <a:pathLst>
                <a:path w="1270" h="1905">
                  <a:moveTo>
                    <a:pt x="0" y="1346"/>
                  </a:moveTo>
                  <a:lnTo>
                    <a:pt x="0" y="253"/>
                  </a:lnTo>
                  <a:lnTo>
                    <a:pt x="266" y="0"/>
                  </a:lnTo>
                  <a:lnTo>
                    <a:pt x="812" y="0"/>
                  </a:lnTo>
                  <a:lnTo>
                    <a:pt x="1079" y="253"/>
                  </a:lnTo>
                </a:path>
              </a:pathLst>
            </a:custGeom>
            <a:ln w="3175">
              <a:solidFill>
                <a:srgbClr val="231F20"/>
              </a:solidFill>
            </a:ln>
          </p:spPr>
          <p:txBody>
            <a:bodyPr wrap="square" lIns="0" tIns="0" rIns="0" bIns="0" rtlCol="0"/>
            <a:lstStyle/>
            <a:p/>
          </p:txBody>
        </p:sp>
        <p:sp>
          <p:nvSpPr>
            <p:cNvPr id="8816" name="object 8816" descr=""/>
            <p:cNvSpPr/>
            <p:nvPr/>
          </p:nvSpPr>
          <p:spPr>
            <a:xfrm>
              <a:off x="5525883" y="2481082"/>
              <a:ext cx="1270" cy="1905"/>
            </a:xfrm>
            <a:custGeom>
              <a:avLst/>
              <a:gdLst/>
              <a:ahLst/>
              <a:cxnLst/>
              <a:rect l="l" t="t" r="r" b="b"/>
              <a:pathLst>
                <a:path w="1270" h="1905">
                  <a:moveTo>
                    <a:pt x="0" y="1346"/>
                  </a:moveTo>
                  <a:lnTo>
                    <a:pt x="266" y="533"/>
                  </a:lnTo>
                  <a:lnTo>
                    <a:pt x="812" y="0"/>
                  </a:lnTo>
                </a:path>
              </a:pathLst>
            </a:custGeom>
            <a:ln w="3175">
              <a:solidFill>
                <a:srgbClr val="231F20"/>
              </a:solidFill>
            </a:ln>
          </p:spPr>
          <p:txBody>
            <a:bodyPr wrap="square" lIns="0" tIns="0" rIns="0" bIns="0" rtlCol="0"/>
            <a:lstStyle/>
            <a:p/>
          </p:txBody>
        </p:sp>
        <p:sp>
          <p:nvSpPr>
            <p:cNvPr id="8817" name="object 8817" descr=""/>
            <p:cNvSpPr/>
            <p:nvPr/>
          </p:nvSpPr>
          <p:spPr>
            <a:xfrm>
              <a:off x="5511800" y="2492455"/>
              <a:ext cx="1270" cy="1905"/>
            </a:xfrm>
            <a:custGeom>
              <a:avLst/>
              <a:gdLst/>
              <a:ahLst/>
              <a:cxnLst/>
              <a:rect l="l" t="t" r="r" b="b"/>
              <a:pathLst>
                <a:path w="1270" h="1905">
                  <a:moveTo>
                    <a:pt x="0" y="1346"/>
                  </a:moveTo>
                  <a:lnTo>
                    <a:pt x="266" y="253"/>
                  </a:lnTo>
                  <a:lnTo>
                    <a:pt x="546" y="0"/>
                  </a:lnTo>
                  <a:lnTo>
                    <a:pt x="1079" y="0"/>
                  </a:lnTo>
                  <a:lnTo>
                    <a:pt x="1079" y="253"/>
                  </a:lnTo>
                </a:path>
              </a:pathLst>
            </a:custGeom>
            <a:ln w="3175">
              <a:solidFill>
                <a:srgbClr val="231F20"/>
              </a:solidFill>
            </a:ln>
          </p:spPr>
          <p:txBody>
            <a:bodyPr wrap="square" lIns="0" tIns="0" rIns="0" bIns="0" rtlCol="0"/>
            <a:lstStyle/>
            <a:p/>
          </p:txBody>
        </p:sp>
        <p:sp>
          <p:nvSpPr>
            <p:cNvPr id="8818" name="object 8818" descr=""/>
            <p:cNvSpPr/>
            <p:nvPr/>
          </p:nvSpPr>
          <p:spPr>
            <a:xfrm>
              <a:off x="5517760" y="2497310"/>
              <a:ext cx="1270" cy="1270"/>
            </a:xfrm>
            <a:custGeom>
              <a:avLst/>
              <a:gdLst/>
              <a:ahLst/>
              <a:cxnLst/>
              <a:rect l="l" t="t" r="r" b="b"/>
              <a:pathLst>
                <a:path w="1270" h="1269">
                  <a:moveTo>
                    <a:pt x="0" y="1092"/>
                  </a:moveTo>
                  <a:lnTo>
                    <a:pt x="0" y="279"/>
                  </a:lnTo>
                  <a:lnTo>
                    <a:pt x="266" y="0"/>
                  </a:lnTo>
                  <a:lnTo>
                    <a:pt x="812" y="0"/>
                  </a:lnTo>
                </a:path>
              </a:pathLst>
            </a:custGeom>
            <a:ln w="3175">
              <a:solidFill>
                <a:srgbClr val="231F20"/>
              </a:solidFill>
            </a:ln>
          </p:spPr>
          <p:txBody>
            <a:bodyPr wrap="square" lIns="0" tIns="0" rIns="0" bIns="0" rtlCol="0"/>
            <a:lstStyle/>
            <a:p/>
          </p:txBody>
        </p:sp>
        <p:sp>
          <p:nvSpPr>
            <p:cNvPr id="8819" name="object 8819" descr=""/>
            <p:cNvSpPr/>
            <p:nvPr/>
          </p:nvSpPr>
          <p:spPr>
            <a:xfrm>
              <a:off x="5524798" y="2467259"/>
              <a:ext cx="3810" cy="15240"/>
            </a:xfrm>
            <a:custGeom>
              <a:avLst/>
              <a:gdLst/>
              <a:ahLst/>
              <a:cxnLst/>
              <a:rect l="l" t="t" r="r" b="b"/>
              <a:pathLst>
                <a:path w="3810" h="15239">
                  <a:moveTo>
                    <a:pt x="0" y="0"/>
                  </a:moveTo>
                  <a:lnTo>
                    <a:pt x="1892" y="3517"/>
                  </a:lnTo>
                  <a:lnTo>
                    <a:pt x="2971" y="7315"/>
                  </a:lnTo>
                  <a:lnTo>
                    <a:pt x="3784" y="11099"/>
                  </a:lnTo>
                  <a:lnTo>
                    <a:pt x="3784" y="15163"/>
                  </a:lnTo>
                </a:path>
              </a:pathLst>
            </a:custGeom>
            <a:ln w="3175">
              <a:solidFill>
                <a:srgbClr val="231F20"/>
              </a:solidFill>
            </a:ln>
          </p:spPr>
          <p:txBody>
            <a:bodyPr wrap="square" lIns="0" tIns="0" rIns="0" bIns="0" rtlCol="0"/>
            <a:lstStyle/>
            <a:p/>
          </p:txBody>
        </p:sp>
        <p:sp>
          <p:nvSpPr>
            <p:cNvPr id="8820" name="object 8820" descr=""/>
            <p:cNvSpPr/>
            <p:nvPr/>
          </p:nvSpPr>
          <p:spPr>
            <a:xfrm>
              <a:off x="5518025" y="2498401"/>
              <a:ext cx="635" cy="1270"/>
            </a:xfrm>
            <a:custGeom>
              <a:avLst/>
              <a:gdLst/>
              <a:ahLst/>
              <a:cxnLst/>
              <a:rect l="l" t="t" r="r" b="b"/>
              <a:pathLst>
                <a:path w="635" h="1269">
                  <a:moveTo>
                    <a:pt x="546" y="1079"/>
                  </a:moveTo>
                  <a:lnTo>
                    <a:pt x="0" y="812"/>
                  </a:lnTo>
                  <a:lnTo>
                    <a:pt x="0" y="0"/>
                  </a:lnTo>
                </a:path>
              </a:pathLst>
            </a:custGeom>
            <a:ln w="3175">
              <a:solidFill>
                <a:srgbClr val="231F20"/>
              </a:solidFill>
            </a:ln>
          </p:spPr>
          <p:txBody>
            <a:bodyPr wrap="square" lIns="0" tIns="0" rIns="0" bIns="0" rtlCol="0"/>
            <a:lstStyle/>
            <a:p/>
          </p:txBody>
        </p:sp>
        <p:sp>
          <p:nvSpPr>
            <p:cNvPr id="8821" name="object 8821" descr=""/>
            <p:cNvSpPr/>
            <p:nvPr/>
          </p:nvSpPr>
          <p:spPr>
            <a:xfrm>
              <a:off x="5525610" y="2482428"/>
              <a:ext cx="1270" cy="1270"/>
            </a:xfrm>
            <a:custGeom>
              <a:avLst/>
              <a:gdLst/>
              <a:ahLst/>
              <a:cxnLst/>
              <a:rect l="l" t="t" r="r" b="b"/>
              <a:pathLst>
                <a:path w="1270" h="1269">
                  <a:moveTo>
                    <a:pt x="0" y="0"/>
                  </a:moveTo>
                  <a:lnTo>
                    <a:pt x="266" y="800"/>
                  </a:lnTo>
                  <a:lnTo>
                    <a:pt x="533" y="1079"/>
                  </a:lnTo>
                  <a:lnTo>
                    <a:pt x="1079" y="1079"/>
                  </a:lnTo>
                </a:path>
              </a:pathLst>
            </a:custGeom>
            <a:ln w="3175">
              <a:solidFill>
                <a:srgbClr val="231F20"/>
              </a:solidFill>
            </a:ln>
          </p:spPr>
          <p:txBody>
            <a:bodyPr wrap="square" lIns="0" tIns="0" rIns="0" bIns="0" rtlCol="0"/>
            <a:lstStyle/>
            <a:p/>
          </p:txBody>
        </p:sp>
        <p:sp>
          <p:nvSpPr>
            <p:cNvPr id="8822" name="object 8822" descr=""/>
            <p:cNvSpPr/>
            <p:nvPr/>
          </p:nvSpPr>
          <p:spPr>
            <a:xfrm>
              <a:off x="5523445" y="2492455"/>
              <a:ext cx="1270" cy="1905"/>
            </a:xfrm>
            <a:custGeom>
              <a:avLst/>
              <a:gdLst/>
              <a:ahLst/>
              <a:cxnLst/>
              <a:rect l="l" t="t" r="r" b="b"/>
              <a:pathLst>
                <a:path w="1270" h="1905">
                  <a:moveTo>
                    <a:pt x="0" y="1346"/>
                  </a:moveTo>
                  <a:lnTo>
                    <a:pt x="0" y="253"/>
                  </a:lnTo>
                  <a:lnTo>
                    <a:pt x="266" y="0"/>
                  </a:lnTo>
                  <a:lnTo>
                    <a:pt x="812" y="0"/>
                  </a:lnTo>
                  <a:lnTo>
                    <a:pt x="1079" y="253"/>
                  </a:lnTo>
                </a:path>
              </a:pathLst>
            </a:custGeom>
            <a:ln w="3175">
              <a:solidFill>
                <a:srgbClr val="231F20"/>
              </a:solidFill>
            </a:ln>
          </p:spPr>
          <p:txBody>
            <a:bodyPr wrap="square" lIns="0" tIns="0" rIns="0" bIns="0" rtlCol="0"/>
            <a:lstStyle/>
            <a:p/>
          </p:txBody>
        </p:sp>
        <p:sp>
          <p:nvSpPr>
            <p:cNvPr id="8823" name="object 8823" descr=""/>
            <p:cNvSpPr/>
            <p:nvPr/>
          </p:nvSpPr>
          <p:spPr>
            <a:xfrm>
              <a:off x="5526962" y="248242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824" name="object 8824" descr=""/>
            <p:cNvSpPr/>
            <p:nvPr/>
          </p:nvSpPr>
          <p:spPr>
            <a:xfrm>
              <a:off x="5523445" y="2470781"/>
              <a:ext cx="1270" cy="1905"/>
            </a:xfrm>
            <a:custGeom>
              <a:avLst/>
              <a:gdLst/>
              <a:ahLst/>
              <a:cxnLst/>
              <a:rect l="l" t="t" r="r" b="b"/>
              <a:pathLst>
                <a:path w="1270" h="1905">
                  <a:moveTo>
                    <a:pt x="1079" y="1079"/>
                  </a:moveTo>
                  <a:lnTo>
                    <a:pt x="812" y="1346"/>
                  </a:lnTo>
                  <a:lnTo>
                    <a:pt x="266" y="1346"/>
                  </a:lnTo>
                  <a:lnTo>
                    <a:pt x="0" y="1079"/>
                  </a:lnTo>
                  <a:lnTo>
                    <a:pt x="0" y="0"/>
                  </a:lnTo>
                </a:path>
              </a:pathLst>
            </a:custGeom>
            <a:ln w="3175">
              <a:solidFill>
                <a:srgbClr val="231F20"/>
              </a:solidFill>
            </a:ln>
          </p:spPr>
          <p:txBody>
            <a:bodyPr wrap="square" lIns="0" tIns="0" rIns="0" bIns="0" rtlCol="0"/>
            <a:lstStyle/>
            <a:p/>
          </p:txBody>
        </p:sp>
        <p:sp>
          <p:nvSpPr>
            <p:cNvPr id="8825" name="object 8825" descr=""/>
            <p:cNvSpPr/>
            <p:nvPr/>
          </p:nvSpPr>
          <p:spPr>
            <a:xfrm>
              <a:off x="5511261" y="2468357"/>
              <a:ext cx="11430" cy="14604"/>
            </a:xfrm>
            <a:custGeom>
              <a:avLst/>
              <a:gdLst/>
              <a:ahLst/>
              <a:cxnLst/>
              <a:rect l="l" t="t" r="r" b="b"/>
              <a:pathLst>
                <a:path w="11429" h="14605">
                  <a:moveTo>
                    <a:pt x="0" y="14071"/>
                  </a:moveTo>
                  <a:lnTo>
                    <a:pt x="6502" y="0"/>
                  </a:lnTo>
                  <a:lnTo>
                    <a:pt x="8128" y="253"/>
                  </a:lnTo>
                  <a:lnTo>
                    <a:pt x="9753" y="1079"/>
                  </a:lnTo>
                  <a:lnTo>
                    <a:pt x="11099" y="2692"/>
                  </a:lnTo>
                </a:path>
              </a:pathLst>
            </a:custGeom>
            <a:ln w="3175">
              <a:solidFill>
                <a:srgbClr val="231F20"/>
              </a:solidFill>
            </a:ln>
          </p:spPr>
          <p:txBody>
            <a:bodyPr wrap="square" lIns="0" tIns="0" rIns="0" bIns="0" rtlCol="0"/>
            <a:lstStyle/>
            <a:p/>
          </p:txBody>
        </p:sp>
        <p:sp>
          <p:nvSpPr>
            <p:cNvPr id="8826" name="object 8826" descr=""/>
            <p:cNvSpPr/>
            <p:nvPr/>
          </p:nvSpPr>
          <p:spPr>
            <a:xfrm>
              <a:off x="5518838" y="249812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827" name="object 8827" descr=""/>
            <p:cNvSpPr/>
            <p:nvPr/>
          </p:nvSpPr>
          <p:spPr>
            <a:xfrm>
              <a:off x="5525881" y="2471855"/>
              <a:ext cx="1905" cy="9525"/>
            </a:xfrm>
            <a:custGeom>
              <a:avLst/>
              <a:gdLst/>
              <a:ahLst/>
              <a:cxnLst/>
              <a:rect l="l" t="t" r="r" b="b"/>
              <a:pathLst>
                <a:path w="1904" h="9525">
                  <a:moveTo>
                    <a:pt x="1625" y="9220"/>
                  </a:moveTo>
                  <a:lnTo>
                    <a:pt x="1079" y="4622"/>
                  </a:lnTo>
                  <a:lnTo>
                    <a:pt x="0" y="0"/>
                  </a:lnTo>
                </a:path>
              </a:pathLst>
            </a:custGeom>
            <a:ln w="3175">
              <a:solidFill>
                <a:srgbClr val="231F20"/>
              </a:solidFill>
            </a:ln>
          </p:spPr>
          <p:txBody>
            <a:bodyPr wrap="square" lIns="0" tIns="0" rIns="0" bIns="0" rtlCol="0"/>
            <a:lstStyle/>
            <a:p/>
          </p:txBody>
        </p:sp>
        <p:sp>
          <p:nvSpPr>
            <p:cNvPr id="8828" name="object 8828" descr=""/>
            <p:cNvSpPr/>
            <p:nvPr/>
          </p:nvSpPr>
          <p:spPr>
            <a:xfrm>
              <a:off x="5513157" y="2464006"/>
              <a:ext cx="13335" cy="7620"/>
            </a:xfrm>
            <a:custGeom>
              <a:avLst/>
              <a:gdLst/>
              <a:ahLst/>
              <a:cxnLst/>
              <a:rect l="l" t="t" r="r" b="b"/>
              <a:pathLst>
                <a:path w="13335" h="7619">
                  <a:moveTo>
                    <a:pt x="12725" y="7594"/>
                  </a:moveTo>
                  <a:lnTo>
                    <a:pt x="4864" y="0"/>
                  </a:lnTo>
                  <a:lnTo>
                    <a:pt x="2971" y="546"/>
                  </a:lnTo>
                  <a:lnTo>
                    <a:pt x="1346" y="1625"/>
                  </a:lnTo>
                  <a:lnTo>
                    <a:pt x="0" y="2984"/>
                  </a:lnTo>
                </a:path>
              </a:pathLst>
            </a:custGeom>
            <a:ln w="3175">
              <a:solidFill>
                <a:srgbClr val="231F20"/>
              </a:solidFill>
            </a:ln>
          </p:spPr>
          <p:txBody>
            <a:bodyPr wrap="square" lIns="0" tIns="0" rIns="0" bIns="0" rtlCol="0"/>
            <a:lstStyle/>
            <a:p/>
          </p:txBody>
        </p:sp>
        <p:sp>
          <p:nvSpPr>
            <p:cNvPr id="8829" name="object 8829" descr=""/>
            <p:cNvSpPr/>
            <p:nvPr/>
          </p:nvSpPr>
          <p:spPr>
            <a:xfrm>
              <a:off x="5511800" y="2493801"/>
              <a:ext cx="1270" cy="1270"/>
            </a:xfrm>
            <a:custGeom>
              <a:avLst/>
              <a:gdLst/>
              <a:ahLst/>
              <a:cxnLst/>
              <a:rect l="l" t="t" r="r" b="b"/>
              <a:pathLst>
                <a:path w="1270" h="1269">
                  <a:moveTo>
                    <a:pt x="0" y="0"/>
                  </a:moveTo>
                  <a:lnTo>
                    <a:pt x="266" y="800"/>
                  </a:lnTo>
                  <a:lnTo>
                    <a:pt x="546" y="1079"/>
                  </a:lnTo>
                  <a:lnTo>
                    <a:pt x="1079" y="1079"/>
                  </a:lnTo>
                </a:path>
              </a:pathLst>
            </a:custGeom>
            <a:ln w="3175">
              <a:solidFill>
                <a:srgbClr val="231F20"/>
              </a:solidFill>
            </a:ln>
          </p:spPr>
          <p:txBody>
            <a:bodyPr wrap="square" lIns="0" tIns="0" rIns="0" bIns="0" rtlCol="0"/>
            <a:lstStyle/>
            <a:p/>
          </p:txBody>
        </p:sp>
        <p:sp>
          <p:nvSpPr>
            <p:cNvPr id="8830" name="object 8830" descr=""/>
            <p:cNvSpPr/>
            <p:nvPr/>
          </p:nvSpPr>
          <p:spPr>
            <a:xfrm>
              <a:off x="5525610" y="2481082"/>
              <a:ext cx="1270" cy="1905"/>
            </a:xfrm>
            <a:custGeom>
              <a:avLst/>
              <a:gdLst/>
              <a:ahLst/>
              <a:cxnLst/>
              <a:rect l="l" t="t" r="r" b="b"/>
              <a:pathLst>
                <a:path w="1270" h="1905">
                  <a:moveTo>
                    <a:pt x="0" y="1346"/>
                  </a:moveTo>
                  <a:lnTo>
                    <a:pt x="266" y="253"/>
                  </a:lnTo>
                  <a:lnTo>
                    <a:pt x="533" y="0"/>
                  </a:lnTo>
                  <a:lnTo>
                    <a:pt x="1079" y="0"/>
                  </a:lnTo>
                  <a:lnTo>
                    <a:pt x="1079" y="253"/>
                  </a:lnTo>
                </a:path>
              </a:pathLst>
            </a:custGeom>
            <a:ln w="3175">
              <a:solidFill>
                <a:srgbClr val="231F20"/>
              </a:solidFill>
            </a:ln>
          </p:spPr>
          <p:txBody>
            <a:bodyPr wrap="square" lIns="0" tIns="0" rIns="0" bIns="0" rtlCol="0"/>
            <a:lstStyle/>
            <a:p/>
          </p:txBody>
        </p:sp>
        <p:sp>
          <p:nvSpPr>
            <p:cNvPr id="8831" name="object 8831" descr=""/>
            <p:cNvSpPr/>
            <p:nvPr/>
          </p:nvSpPr>
          <p:spPr>
            <a:xfrm>
              <a:off x="5523712" y="2470781"/>
              <a:ext cx="635" cy="1270"/>
            </a:xfrm>
            <a:custGeom>
              <a:avLst/>
              <a:gdLst/>
              <a:ahLst/>
              <a:cxnLst/>
              <a:rect l="l" t="t" r="r" b="b"/>
              <a:pathLst>
                <a:path w="635" h="1269">
                  <a:moveTo>
                    <a:pt x="546" y="1079"/>
                  </a:moveTo>
                  <a:lnTo>
                    <a:pt x="0" y="812"/>
                  </a:lnTo>
                  <a:lnTo>
                    <a:pt x="0" y="0"/>
                  </a:lnTo>
                </a:path>
              </a:pathLst>
            </a:custGeom>
            <a:ln w="3175">
              <a:solidFill>
                <a:srgbClr val="231F20"/>
              </a:solidFill>
            </a:ln>
          </p:spPr>
          <p:txBody>
            <a:bodyPr wrap="square" lIns="0" tIns="0" rIns="0" bIns="0" rtlCol="0"/>
            <a:lstStyle/>
            <a:p/>
          </p:txBody>
        </p:sp>
        <p:sp>
          <p:nvSpPr>
            <p:cNvPr id="8832" name="object 8832" descr=""/>
            <p:cNvSpPr/>
            <p:nvPr/>
          </p:nvSpPr>
          <p:spPr>
            <a:xfrm>
              <a:off x="5518838" y="246618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833" name="object 8833" descr=""/>
            <p:cNvSpPr/>
            <p:nvPr/>
          </p:nvSpPr>
          <p:spPr>
            <a:xfrm>
              <a:off x="5512073" y="2493800"/>
              <a:ext cx="1270" cy="1270"/>
            </a:xfrm>
            <a:custGeom>
              <a:avLst/>
              <a:gdLst/>
              <a:ahLst/>
              <a:cxnLst/>
              <a:rect l="l" t="t" r="r" b="b"/>
              <a:pathLst>
                <a:path w="1270" h="1269">
                  <a:moveTo>
                    <a:pt x="812" y="1079"/>
                  </a:moveTo>
                  <a:lnTo>
                    <a:pt x="279" y="533"/>
                  </a:lnTo>
                  <a:lnTo>
                    <a:pt x="0" y="0"/>
                  </a:lnTo>
                </a:path>
              </a:pathLst>
            </a:custGeom>
            <a:ln w="3175">
              <a:solidFill>
                <a:srgbClr val="231F20"/>
              </a:solidFill>
            </a:ln>
          </p:spPr>
          <p:txBody>
            <a:bodyPr wrap="square" lIns="0" tIns="0" rIns="0" bIns="0" rtlCol="0"/>
            <a:lstStyle/>
            <a:p/>
          </p:txBody>
        </p:sp>
        <p:sp>
          <p:nvSpPr>
            <p:cNvPr id="8834" name="object 8834" descr=""/>
            <p:cNvSpPr/>
            <p:nvPr/>
          </p:nvSpPr>
          <p:spPr>
            <a:xfrm>
              <a:off x="5524525" y="24705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835" name="object 8835" descr=""/>
            <p:cNvSpPr/>
            <p:nvPr/>
          </p:nvSpPr>
          <p:spPr>
            <a:xfrm>
              <a:off x="5518838" y="246563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836" name="object 8836" descr=""/>
            <p:cNvSpPr/>
            <p:nvPr/>
          </p:nvSpPr>
          <p:spPr>
            <a:xfrm>
              <a:off x="5518026" y="2465102"/>
              <a:ext cx="635" cy="1270"/>
            </a:xfrm>
            <a:custGeom>
              <a:avLst/>
              <a:gdLst/>
              <a:ahLst/>
              <a:cxnLst/>
              <a:rect l="l" t="t" r="r" b="b"/>
              <a:pathLst>
                <a:path w="635" h="1269">
                  <a:moveTo>
                    <a:pt x="0" y="1079"/>
                  </a:moveTo>
                  <a:lnTo>
                    <a:pt x="0" y="266"/>
                  </a:lnTo>
                  <a:lnTo>
                    <a:pt x="546" y="0"/>
                  </a:lnTo>
                </a:path>
              </a:pathLst>
            </a:custGeom>
            <a:ln w="3175">
              <a:solidFill>
                <a:srgbClr val="231F20"/>
              </a:solidFill>
            </a:ln>
          </p:spPr>
          <p:txBody>
            <a:bodyPr wrap="square" lIns="0" tIns="0" rIns="0" bIns="0" rtlCol="0"/>
            <a:lstStyle/>
            <a:p/>
          </p:txBody>
        </p:sp>
        <p:sp>
          <p:nvSpPr>
            <p:cNvPr id="8837" name="object 8837" descr=""/>
            <p:cNvSpPr/>
            <p:nvPr/>
          </p:nvSpPr>
          <p:spPr>
            <a:xfrm>
              <a:off x="5511261" y="2482422"/>
              <a:ext cx="11430" cy="13970"/>
            </a:xfrm>
            <a:custGeom>
              <a:avLst/>
              <a:gdLst/>
              <a:ahLst/>
              <a:cxnLst/>
              <a:rect l="l" t="t" r="r" b="b"/>
              <a:pathLst>
                <a:path w="11429" h="13969">
                  <a:moveTo>
                    <a:pt x="11099" y="11379"/>
                  </a:moveTo>
                  <a:lnTo>
                    <a:pt x="9753" y="12725"/>
                  </a:lnTo>
                  <a:lnTo>
                    <a:pt x="8128" y="13538"/>
                  </a:lnTo>
                  <a:lnTo>
                    <a:pt x="6502" y="13804"/>
                  </a:lnTo>
                  <a:lnTo>
                    <a:pt x="5143" y="13258"/>
                  </a:lnTo>
                  <a:lnTo>
                    <a:pt x="266" y="2438"/>
                  </a:lnTo>
                  <a:lnTo>
                    <a:pt x="0" y="0"/>
                  </a:lnTo>
                </a:path>
              </a:pathLst>
            </a:custGeom>
            <a:ln w="3175">
              <a:solidFill>
                <a:srgbClr val="231F20"/>
              </a:solidFill>
            </a:ln>
          </p:spPr>
          <p:txBody>
            <a:bodyPr wrap="square" lIns="0" tIns="0" rIns="0" bIns="0" rtlCol="0"/>
            <a:lstStyle/>
            <a:p/>
          </p:txBody>
        </p:sp>
        <p:sp>
          <p:nvSpPr>
            <p:cNvPr id="8838" name="object 8838" descr=""/>
            <p:cNvSpPr/>
            <p:nvPr/>
          </p:nvSpPr>
          <p:spPr>
            <a:xfrm>
              <a:off x="5513158" y="249325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839" name="object 8839" descr=""/>
            <p:cNvSpPr/>
            <p:nvPr/>
          </p:nvSpPr>
          <p:spPr>
            <a:xfrm>
              <a:off x="5509642" y="2482427"/>
              <a:ext cx="1270" cy="1270"/>
            </a:xfrm>
            <a:custGeom>
              <a:avLst/>
              <a:gdLst/>
              <a:ahLst/>
              <a:cxnLst/>
              <a:rect l="l" t="t" r="r" b="b"/>
              <a:pathLst>
                <a:path w="1270" h="1269">
                  <a:moveTo>
                    <a:pt x="1079" y="1079"/>
                  </a:moveTo>
                  <a:lnTo>
                    <a:pt x="812" y="1079"/>
                  </a:lnTo>
                  <a:lnTo>
                    <a:pt x="266" y="1079"/>
                  </a:lnTo>
                  <a:lnTo>
                    <a:pt x="0" y="812"/>
                  </a:lnTo>
                  <a:lnTo>
                    <a:pt x="0" y="0"/>
                  </a:lnTo>
                </a:path>
              </a:pathLst>
            </a:custGeom>
            <a:ln w="3175">
              <a:solidFill>
                <a:srgbClr val="231F20"/>
              </a:solidFill>
            </a:ln>
          </p:spPr>
          <p:txBody>
            <a:bodyPr wrap="square" lIns="0" tIns="0" rIns="0" bIns="0" rtlCol="0"/>
            <a:lstStyle/>
            <a:p/>
          </p:txBody>
        </p:sp>
        <p:sp>
          <p:nvSpPr>
            <p:cNvPr id="8840" name="object 8840" descr=""/>
            <p:cNvSpPr/>
            <p:nvPr/>
          </p:nvSpPr>
          <p:spPr>
            <a:xfrm>
              <a:off x="5518025" y="2466180"/>
              <a:ext cx="635" cy="1270"/>
            </a:xfrm>
            <a:custGeom>
              <a:avLst/>
              <a:gdLst/>
              <a:ahLst/>
              <a:cxnLst/>
              <a:rect l="l" t="t" r="r" b="b"/>
              <a:pathLst>
                <a:path w="635" h="1269">
                  <a:moveTo>
                    <a:pt x="546" y="1079"/>
                  </a:moveTo>
                  <a:lnTo>
                    <a:pt x="0" y="546"/>
                  </a:lnTo>
                  <a:lnTo>
                    <a:pt x="0" y="0"/>
                  </a:lnTo>
                </a:path>
              </a:pathLst>
            </a:custGeom>
            <a:ln w="3175">
              <a:solidFill>
                <a:srgbClr val="231F20"/>
              </a:solidFill>
            </a:ln>
          </p:spPr>
          <p:txBody>
            <a:bodyPr wrap="square" lIns="0" tIns="0" rIns="0" bIns="0" rtlCol="0"/>
            <a:lstStyle/>
            <a:p/>
          </p:txBody>
        </p:sp>
        <p:sp>
          <p:nvSpPr>
            <p:cNvPr id="8841" name="object 8841" descr=""/>
            <p:cNvSpPr/>
            <p:nvPr/>
          </p:nvSpPr>
          <p:spPr>
            <a:xfrm>
              <a:off x="5523712" y="2469703"/>
              <a:ext cx="635" cy="1270"/>
            </a:xfrm>
            <a:custGeom>
              <a:avLst/>
              <a:gdLst/>
              <a:ahLst/>
              <a:cxnLst/>
              <a:rect l="l" t="t" r="r" b="b"/>
              <a:pathLst>
                <a:path w="635" h="1269">
                  <a:moveTo>
                    <a:pt x="0" y="1079"/>
                  </a:moveTo>
                  <a:lnTo>
                    <a:pt x="0" y="533"/>
                  </a:lnTo>
                  <a:lnTo>
                    <a:pt x="546" y="0"/>
                  </a:lnTo>
                </a:path>
              </a:pathLst>
            </a:custGeom>
            <a:ln w="3175">
              <a:solidFill>
                <a:srgbClr val="231F20"/>
              </a:solidFill>
            </a:ln>
          </p:spPr>
          <p:txBody>
            <a:bodyPr wrap="square" lIns="0" tIns="0" rIns="0" bIns="0" rtlCol="0"/>
            <a:lstStyle/>
            <a:p/>
          </p:txBody>
        </p:sp>
        <p:sp>
          <p:nvSpPr>
            <p:cNvPr id="8842" name="object 8842" descr=""/>
            <p:cNvSpPr/>
            <p:nvPr/>
          </p:nvSpPr>
          <p:spPr>
            <a:xfrm>
              <a:off x="5513158" y="247078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843" name="object 8843" descr=""/>
            <p:cNvSpPr/>
            <p:nvPr/>
          </p:nvSpPr>
          <p:spPr>
            <a:xfrm>
              <a:off x="5509915" y="2482427"/>
              <a:ext cx="635" cy="1270"/>
            </a:xfrm>
            <a:custGeom>
              <a:avLst/>
              <a:gdLst/>
              <a:ahLst/>
              <a:cxnLst/>
              <a:rect l="l" t="t" r="r" b="b"/>
              <a:pathLst>
                <a:path w="635" h="1269">
                  <a:moveTo>
                    <a:pt x="533" y="1079"/>
                  </a:moveTo>
                  <a:lnTo>
                    <a:pt x="0" y="533"/>
                  </a:lnTo>
                  <a:lnTo>
                    <a:pt x="0" y="0"/>
                  </a:lnTo>
                </a:path>
              </a:pathLst>
            </a:custGeom>
            <a:ln w="3175">
              <a:solidFill>
                <a:srgbClr val="231F20"/>
              </a:solidFill>
            </a:ln>
          </p:spPr>
          <p:txBody>
            <a:bodyPr wrap="square" lIns="0" tIns="0" rIns="0" bIns="0" rtlCol="0"/>
            <a:lstStyle/>
            <a:p/>
          </p:txBody>
        </p:sp>
        <p:sp>
          <p:nvSpPr>
            <p:cNvPr id="8844" name="object 8844" descr=""/>
            <p:cNvSpPr/>
            <p:nvPr/>
          </p:nvSpPr>
          <p:spPr>
            <a:xfrm>
              <a:off x="5512073" y="2469703"/>
              <a:ext cx="1270" cy="1270"/>
            </a:xfrm>
            <a:custGeom>
              <a:avLst/>
              <a:gdLst/>
              <a:ahLst/>
              <a:cxnLst/>
              <a:rect l="l" t="t" r="r" b="b"/>
              <a:pathLst>
                <a:path w="1270" h="1269">
                  <a:moveTo>
                    <a:pt x="0" y="1079"/>
                  </a:moveTo>
                  <a:lnTo>
                    <a:pt x="266" y="533"/>
                  </a:lnTo>
                  <a:lnTo>
                    <a:pt x="812" y="0"/>
                  </a:lnTo>
                </a:path>
              </a:pathLst>
            </a:custGeom>
            <a:ln w="3175">
              <a:solidFill>
                <a:srgbClr val="231F20"/>
              </a:solidFill>
            </a:ln>
          </p:spPr>
          <p:txBody>
            <a:bodyPr wrap="square" lIns="0" tIns="0" rIns="0" bIns="0" rtlCol="0"/>
            <a:lstStyle/>
            <a:p/>
          </p:txBody>
        </p:sp>
        <p:sp>
          <p:nvSpPr>
            <p:cNvPr id="8845" name="object 8845" descr=""/>
            <p:cNvSpPr/>
            <p:nvPr/>
          </p:nvSpPr>
          <p:spPr>
            <a:xfrm>
              <a:off x="5517760" y="2466181"/>
              <a:ext cx="1270" cy="1270"/>
            </a:xfrm>
            <a:custGeom>
              <a:avLst/>
              <a:gdLst/>
              <a:ahLst/>
              <a:cxnLst/>
              <a:rect l="l" t="t" r="r" b="b"/>
              <a:pathLst>
                <a:path w="1270" h="1269">
                  <a:moveTo>
                    <a:pt x="0" y="0"/>
                  </a:moveTo>
                  <a:lnTo>
                    <a:pt x="0" y="800"/>
                  </a:lnTo>
                  <a:lnTo>
                    <a:pt x="266" y="1079"/>
                  </a:lnTo>
                  <a:lnTo>
                    <a:pt x="812" y="1079"/>
                  </a:lnTo>
                </a:path>
              </a:pathLst>
            </a:custGeom>
            <a:ln w="3175">
              <a:solidFill>
                <a:srgbClr val="231F20"/>
              </a:solidFill>
            </a:ln>
          </p:spPr>
          <p:txBody>
            <a:bodyPr wrap="square" lIns="0" tIns="0" rIns="0" bIns="0" rtlCol="0"/>
            <a:lstStyle/>
            <a:p/>
          </p:txBody>
        </p:sp>
        <p:sp>
          <p:nvSpPr>
            <p:cNvPr id="8846" name="object 8846" descr=""/>
            <p:cNvSpPr/>
            <p:nvPr/>
          </p:nvSpPr>
          <p:spPr>
            <a:xfrm>
              <a:off x="5513158" y="24705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847" name="object 8847" descr=""/>
            <p:cNvSpPr/>
            <p:nvPr/>
          </p:nvSpPr>
          <p:spPr>
            <a:xfrm>
              <a:off x="5510721" y="248188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8848" name="object 8848" descr=""/>
            <p:cNvSpPr/>
            <p:nvPr/>
          </p:nvSpPr>
          <p:spPr>
            <a:xfrm>
              <a:off x="5511806" y="2470781"/>
              <a:ext cx="1270" cy="1905"/>
            </a:xfrm>
            <a:custGeom>
              <a:avLst/>
              <a:gdLst/>
              <a:ahLst/>
              <a:cxnLst/>
              <a:rect l="l" t="t" r="r" b="b"/>
              <a:pathLst>
                <a:path w="1270" h="1905">
                  <a:moveTo>
                    <a:pt x="1079" y="1079"/>
                  </a:moveTo>
                  <a:lnTo>
                    <a:pt x="1079" y="1346"/>
                  </a:lnTo>
                  <a:lnTo>
                    <a:pt x="546" y="1346"/>
                  </a:lnTo>
                  <a:lnTo>
                    <a:pt x="266" y="1079"/>
                  </a:lnTo>
                  <a:lnTo>
                    <a:pt x="0" y="0"/>
                  </a:lnTo>
                </a:path>
              </a:pathLst>
            </a:custGeom>
            <a:ln w="3175">
              <a:solidFill>
                <a:srgbClr val="231F20"/>
              </a:solidFill>
            </a:ln>
          </p:spPr>
          <p:txBody>
            <a:bodyPr wrap="square" lIns="0" tIns="0" rIns="0" bIns="0" rtlCol="0"/>
            <a:lstStyle/>
            <a:p/>
          </p:txBody>
        </p:sp>
        <p:sp>
          <p:nvSpPr>
            <p:cNvPr id="8849" name="object 8849" descr=""/>
            <p:cNvSpPr/>
            <p:nvPr/>
          </p:nvSpPr>
          <p:spPr>
            <a:xfrm>
              <a:off x="5510721" y="248242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850" name="object 8850" descr=""/>
            <p:cNvSpPr/>
            <p:nvPr/>
          </p:nvSpPr>
          <p:spPr>
            <a:xfrm>
              <a:off x="5512073" y="2470781"/>
              <a:ext cx="1270" cy="1270"/>
            </a:xfrm>
            <a:custGeom>
              <a:avLst/>
              <a:gdLst/>
              <a:ahLst/>
              <a:cxnLst/>
              <a:rect l="l" t="t" r="r" b="b"/>
              <a:pathLst>
                <a:path w="1270" h="1269">
                  <a:moveTo>
                    <a:pt x="812" y="1079"/>
                  </a:moveTo>
                  <a:lnTo>
                    <a:pt x="279" y="812"/>
                  </a:lnTo>
                  <a:lnTo>
                    <a:pt x="0" y="0"/>
                  </a:lnTo>
                </a:path>
              </a:pathLst>
            </a:custGeom>
            <a:ln w="3175">
              <a:solidFill>
                <a:srgbClr val="231F20"/>
              </a:solidFill>
            </a:ln>
          </p:spPr>
          <p:txBody>
            <a:bodyPr wrap="square" lIns="0" tIns="0" rIns="0" bIns="0" rtlCol="0"/>
            <a:lstStyle/>
            <a:p/>
          </p:txBody>
        </p:sp>
        <p:sp>
          <p:nvSpPr>
            <p:cNvPr id="8851" name="object 8851" descr=""/>
            <p:cNvSpPr/>
            <p:nvPr/>
          </p:nvSpPr>
          <p:spPr>
            <a:xfrm>
              <a:off x="5320376" y="2412566"/>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8852" name="object 8852" descr=""/>
            <p:cNvSpPr/>
            <p:nvPr/>
          </p:nvSpPr>
          <p:spPr>
            <a:xfrm>
              <a:off x="5325522" y="240255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853" name="object 8853" descr=""/>
            <p:cNvSpPr/>
            <p:nvPr/>
          </p:nvSpPr>
          <p:spPr>
            <a:xfrm>
              <a:off x="5320376" y="239254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8854" name="object 8854" descr=""/>
            <p:cNvSpPr/>
            <p:nvPr/>
          </p:nvSpPr>
          <p:spPr>
            <a:xfrm>
              <a:off x="5528586" y="2515734"/>
              <a:ext cx="3810" cy="635"/>
            </a:xfrm>
            <a:custGeom>
              <a:avLst/>
              <a:gdLst/>
              <a:ahLst/>
              <a:cxnLst/>
              <a:rect l="l" t="t" r="r" b="b"/>
              <a:pathLst>
                <a:path w="3810" h="635">
                  <a:moveTo>
                    <a:pt x="0" y="266"/>
                  </a:moveTo>
                  <a:lnTo>
                    <a:pt x="1625" y="0"/>
                  </a:lnTo>
                  <a:lnTo>
                    <a:pt x="3251" y="266"/>
                  </a:lnTo>
                </a:path>
              </a:pathLst>
            </a:custGeom>
            <a:ln w="3175">
              <a:solidFill>
                <a:srgbClr val="231F20"/>
              </a:solidFill>
            </a:ln>
          </p:spPr>
          <p:txBody>
            <a:bodyPr wrap="square" lIns="0" tIns="0" rIns="0" bIns="0" rtlCol="0"/>
            <a:lstStyle/>
            <a:p/>
          </p:txBody>
        </p:sp>
        <p:sp>
          <p:nvSpPr>
            <p:cNvPr id="8855" name="object 8855" descr=""/>
            <p:cNvSpPr/>
            <p:nvPr/>
          </p:nvSpPr>
          <p:spPr>
            <a:xfrm>
              <a:off x="5528586" y="2524936"/>
              <a:ext cx="3810" cy="635"/>
            </a:xfrm>
            <a:custGeom>
              <a:avLst/>
              <a:gdLst/>
              <a:ahLst/>
              <a:cxnLst/>
              <a:rect l="l" t="t" r="r" b="b"/>
              <a:pathLst>
                <a:path w="3810" h="635">
                  <a:moveTo>
                    <a:pt x="0" y="266"/>
                  </a:moveTo>
                  <a:lnTo>
                    <a:pt x="1625" y="0"/>
                  </a:lnTo>
                  <a:lnTo>
                    <a:pt x="3251" y="266"/>
                  </a:lnTo>
                </a:path>
              </a:pathLst>
            </a:custGeom>
            <a:ln w="3175">
              <a:solidFill>
                <a:srgbClr val="231F20"/>
              </a:solidFill>
            </a:ln>
          </p:spPr>
          <p:txBody>
            <a:bodyPr wrap="square" lIns="0" tIns="0" rIns="0" bIns="0" rtlCol="0"/>
            <a:lstStyle/>
            <a:p/>
          </p:txBody>
        </p:sp>
        <p:sp>
          <p:nvSpPr>
            <p:cNvPr id="8856" name="object 8856" descr=""/>
            <p:cNvSpPr/>
            <p:nvPr/>
          </p:nvSpPr>
          <p:spPr>
            <a:xfrm>
              <a:off x="5526422" y="2525476"/>
              <a:ext cx="2540" cy="635"/>
            </a:xfrm>
            <a:custGeom>
              <a:avLst/>
              <a:gdLst/>
              <a:ahLst/>
              <a:cxnLst/>
              <a:rect l="l" t="t" r="r" b="b"/>
              <a:pathLst>
                <a:path w="2539" h="635">
                  <a:moveTo>
                    <a:pt x="0" y="0"/>
                  </a:moveTo>
                  <a:lnTo>
                    <a:pt x="1346" y="266"/>
                  </a:lnTo>
                  <a:lnTo>
                    <a:pt x="2438" y="266"/>
                  </a:lnTo>
                </a:path>
              </a:pathLst>
            </a:custGeom>
            <a:ln w="3175">
              <a:solidFill>
                <a:srgbClr val="231F20"/>
              </a:solidFill>
            </a:ln>
          </p:spPr>
          <p:txBody>
            <a:bodyPr wrap="square" lIns="0" tIns="0" rIns="0" bIns="0" rtlCol="0"/>
            <a:lstStyle/>
            <a:p/>
          </p:txBody>
        </p:sp>
        <p:sp>
          <p:nvSpPr>
            <p:cNvPr id="8857" name="object 8857" descr=""/>
            <p:cNvSpPr/>
            <p:nvPr/>
          </p:nvSpPr>
          <p:spPr>
            <a:xfrm>
              <a:off x="5526422" y="2514376"/>
              <a:ext cx="2540" cy="635"/>
            </a:xfrm>
            <a:custGeom>
              <a:avLst/>
              <a:gdLst/>
              <a:ahLst/>
              <a:cxnLst/>
              <a:rect l="l" t="t" r="r" b="b"/>
              <a:pathLst>
                <a:path w="2539" h="635">
                  <a:moveTo>
                    <a:pt x="0" y="533"/>
                  </a:moveTo>
                  <a:lnTo>
                    <a:pt x="1346" y="266"/>
                  </a:lnTo>
                  <a:lnTo>
                    <a:pt x="2438" y="0"/>
                  </a:lnTo>
                </a:path>
              </a:pathLst>
            </a:custGeom>
            <a:ln w="3175">
              <a:solidFill>
                <a:srgbClr val="231F20"/>
              </a:solidFill>
            </a:ln>
          </p:spPr>
          <p:txBody>
            <a:bodyPr wrap="square" lIns="0" tIns="0" rIns="0" bIns="0" rtlCol="0"/>
            <a:lstStyle/>
            <a:p/>
          </p:txBody>
        </p:sp>
        <p:sp>
          <p:nvSpPr>
            <p:cNvPr id="8858" name="object 8858" descr=""/>
            <p:cNvSpPr/>
            <p:nvPr/>
          </p:nvSpPr>
          <p:spPr>
            <a:xfrm>
              <a:off x="5526421" y="2515456"/>
              <a:ext cx="2540" cy="635"/>
            </a:xfrm>
            <a:custGeom>
              <a:avLst/>
              <a:gdLst/>
              <a:ahLst/>
              <a:cxnLst/>
              <a:rect l="l" t="t" r="r" b="b"/>
              <a:pathLst>
                <a:path w="2539" h="635">
                  <a:moveTo>
                    <a:pt x="2438" y="0"/>
                  </a:moveTo>
                  <a:lnTo>
                    <a:pt x="1358" y="0"/>
                  </a:lnTo>
                  <a:lnTo>
                    <a:pt x="0" y="266"/>
                  </a:lnTo>
                </a:path>
              </a:pathLst>
            </a:custGeom>
            <a:ln w="3175">
              <a:solidFill>
                <a:srgbClr val="231F20"/>
              </a:solidFill>
            </a:ln>
          </p:spPr>
          <p:txBody>
            <a:bodyPr wrap="square" lIns="0" tIns="0" rIns="0" bIns="0" rtlCol="0"/>
            <a:lstStyle/>
            <a:p/>
          </p:txBody>
        </p:sp>
        <p:sp>
          <p:nvSpPr>
            <p:cNvPr id="8859" name="object 8859" descr=""/>
            <p:cNvSpPr/>
            <p:nvPr/>
          </p:nvSpPr>
          <p:spPr>
            <a:xfrm>
              <a:off x="5528585" y="2525203"/>
              <a:ext cx="3810" cy="635"/>
            </a:xfrm>
            <a:custGeom>
              <a:avLst/>
              <a:gdLst/>
              <a:ahLst/>
              <a:cxnLst/>
              <a:rect l="l" t="t" r="r" b="b"/>
              <a:pathLst>
                <a:path w="3810" h="635">
                  <a:moveTo>
                    <a:pt x="3251" y="0"/>
                  </a:moveTo>
                  <a:lnTo>
                    <a:pt x="1625" y="266"/>
                  </a:lnTo>
                  <a:lnTo>
                    <a:pt x="0" y="0"/>
                  </a:lnTo>
                </a:path>
              </a:pathLst>
            </a:custGeom>
            <a:ln w="3175">
              <a:solidFill>
                <a:srgbClr val="231F20"/>
              </a:solidFill>
            </a:ln>
          </p:spPr>
          <p:txBody>
            <a:bodyPr wrap="square" lIns="0" tIns="0" rIns="0" bIns="0" rtlCol="0"/>
            <a:lstStyle/>
            <a:p/>
          </p:txBody>
        </p:sp>
        <p:sp>
          <p:nvSpPr>
            <p:cNvPr id="8860" name="object 8860" descr=""/>
            <p:cNvSpPr/>
            <p:nvPr/>
          </p:nvSpPr>
          <p:spPr>
            <a:xfrm>
              <a:off x="5528585" y="2516001"/>
              <a:ext cx="3810" cy="635"/>
            </a:xfrm>
            <a:custGeom>
              <a:avLst/>
              <a:gdLst/>
              <a:ahLst/>
              <a:cxnLst/>
              <a:rect l="l" t="t" r="r" b="b"/>
              <a:pathLst>
                <a:path w="3810" h="635">
                  <a:moveTo>
                    <a:pt x="3251" y="0"/>
                  </a:moveTo>
                  <a:lnTo>
                    <a:pt x="1625" y="266"/>
                  </a:lnTo>
                  <a:lnTo>
                    <a:pt x="0" y="0"/>
                  </a:lnTo>
                </a:path>
              </a:pathLst>
            </a:custGeom>
            <a:ln w="3175">
              <a:solidFill>
                <a:srgbClr val="231F20"/>
              </a:solidFill>
            </a:ln>
          </p:spPr>
          <p:txBody>
            <a:bodyPr wrap="square" lIns="0" tIns="0" rIns="0" bIns="0" rtlCol="0"/>
            <a:lstStyle/>
            <a:p/>
          </p:txBody>
        </p:sp>
        <p:sp>
          <p:nvSpPr>
            <p:cNvPr id="8861" name="object 8861" descr=""/>
            <p:cNvSpPr/>
            <p:nvPr/>
          </p:nvSpPr>
          <p:spPr>
            <a:xfrm>
              <a:off x="5526422" y="2513030"/>
              <a:ext cx="2540" cy="635"/>
            </a:xfrm>
            <a:custGeom>
              <a:avLst/>
              <a:gdLst/>
              <a:ahLst/>
              <a:cxnLst/>
              <a:rect l="l" t="t" r="r" b="b"/>
              <a:pathLst>
                <a:path w="2539" h="635">
                  <a:moveTo>
                    <a:pt x="0" y="266"/>
                  </a:moveTo>
                  <a:lnTo>
                    <a:pt x="266" y="266"/>
                  </a:lnTo>
                  <a:lnTo>
                    <a:pt x="2438" y="0"/>
                  </a:lnTo>
                </a:path>
              </a:pathLst>
            </a:custGeom>
            <a:ln w="3175">
              <a:solidFill>
                <a:srgbClr val="231F20"/>
              </a:solidFill>
            </a:ln>
          </p:spPr>
          <p:txBody>
            <a:bodyPr wrap="square" lIns="0" tIns="0" rIns="0" bIns="0" rtlCol="0"/>
            <a:lstStyle/>
            <a:p/>
          </p:txBody>
        </p:sp>
        <p:sp>
          <p:nvSpPr>
            <p:cNvPr id="8862" name="object 8862" descr=""/>
            <p:cNvSpPr/>
            <p:nvPr/>
          </p:nvSpPr>
          <p:spPr>
            <a:xfrm>
              <a:off x="5526422" y="2514649"/>
              <a:ext cx="1270" cy="635"/>
            </a:xfrm>
            <a:custGeom>
              <a:avLst/>
              <a:gdLst/>
              <a:ahLst/>
              <a:cxnLst/>
              <a:rect l="l" t="t" r="r" b="b"/>
              <a:pathLst>
                <a:path w="1270" h="635">
                  <a:moveTo>
                    <a:pt x="812" y="0"/>
                  </a:moveTo>
                  <a:lnTo>
                    <a:pt x="546" y="0"/>
                  </a:lnTo>
                  <a:lnTo>
                    <a:pt x="279" y="0"/>
                  </a:lnTo>
                  <a:lnTo>
                    <a:pt x="0" y="0"/>
                  </a:lnTo>
                  <a:lnTo>
                    <a:pt x="0" y="266"/>
                  </a:lnTo>
                </a:path>
              </a:pathLst>
            </a:custGeom>
            <a:ln w="3175">
              <a:solidFill>
                <a:srgbClr val="231F20"/>
              </a:solidFill>
            </a:ln>
          </p:spPr>
          <p:txBody>
            <a:bodyPr wrap="square" lIns="0" tIns="0" rIns="0" bIns="0" rtlCol="0"/>
            <a:lstStyle/>
            <a:p/>
          </p:txBody>
        </p:sp>
        <p:sp>
          <p:nvSpPr>
            <p:cNvPr id="8863" name="object 8863" descr=""/>
            <p:cNvSpPr/>
            <p:nvPr/>
          </p:nvSpPr>
          <p:spPr>
            <a:xfrm>
              <a:off x="5520197" y="2463738"/>
              <a:ext cx="9525" cy="37465"/>
            </a:xfrm>
            <a:custGeom>
              <a:avLst/>
              <a:gdLst/>
              <a:ahLst/>
              <a:cxnLst/>
              <a:rect l="l" t="t" r="r" b="b"/>
              <a:pathLst>
                <a:path w="9525" h="37464">
                  <a:moveTo>
                    <a:pt x="0" y="0"/>
                  </a:moveTo>
                  <a:lnTo>
                    <a:pt x="9207" y="18694"/>
                  </a:lnTo>
                  <a:lnTo>
                    <a:pt x="8661" y="24091"/>
                  </a:lnTo>
                  <a:lnTo>
                    <a:pt x="1346" y="36817"/>
                  </a:lnTo>
                  <a:lnTo>
                    <a:pt x="0" y="37096"/>
                  </a:lnTo>
                </a:path>
              </a:pathLst>
            </a:custGeom>
            <a:ln w="3175">
              <a:solidFill>
                <a:srgbClr val="231F20"/>
              </a:solidFill>
            </a:ln>
          </p:spPr>
          <p:txBody>
            <a:bodyPr wrap="square" lIns="0" tIns="0" rIns="0" bIns="0" rtlCol="0"/>
            <a:lstStyle/>
            <a:p/>
          </p:txBody>
        </p:sp>
        <p:sp>
          <p:nvSpPr>
            <p:cNvPr id="8864" name="object 8864" descr=""/>
            <p:cNvSpPr/>
            <p:nvPr/>
          </p:nvSpPr>
          <p:spPr>
            <a:xfrm>
              <a:off x="5525075" y="2467264"/>
              <a:ext cx="3810" cy="15240"/>
            </a:xfrm>
            <a:custGeom>
              <a:avLst/>
              <a:gdLst/>
              <a:ahLst/>
              <a:cxnLst/>
              <a:rect l="l" t="t" r="r" b="b"/>
              <a:pathLst>
                <a:path w="3810" h="15239">
                  <a:moveTo>
                    <a:pt x="3784" y="15163"/>
                  </a:moveTo>
                  <a:lnTo>
                    <a:pt x="3517" y="11099"/>
                  </a:lnTo>
                  <a:lnTo>
                    <a:pt x="2971" y="7315"/>
                  </a:lnTo>
                  <a:lnTo>
                    <a:pt x="1892" y="3517"/>
                  </a:lnTo>
                  <a:lnTo>
                    <a:pt x="0" y="0"/>
                  </a:lnTo>
                </a:path>
              </a:pathLst>
            </a:custGeom>
            <a:ln w="3175">
              <a:solidFill>
                <a:srgbClr val="231F20"/>
              </a:solidFill>
            </a:ln>
          </p:spPr>
          <p:txBody>
            <a:bodyPr wrap="square" lIns="0" tIns="0" rIns="0" bIns="0" rtlCol="0"/>
            <a:lstStyle/>
            <a:p/>
          </p:txBody>
        </p:sp>
        <p:sp>
          <p:nvSpPr>
            <p:cNvPr id="8865" name="object 8865" descr=""/>
            <p:cNvSpPr/>
            <p:nvPr/>
          </p:nvSpPr>
          <p:spPr>
            <a:xfrm>
              <a:off x="5520201" y="2463736"/>
              <a:ext cx="5080" cy="3810"/>
            </a:xfrm>
            <a:custGeom>
              <a:avLst/>
              <a:gdLst/>
              <a:ahLst/>
              <a:cxnLst/>
              <a:rect l="l" t="t" r="r" b="b"/>
              <a:pathLst>
                <a:path w="5079" h="3810">
                  <a:moveTo>
                    <a:pt x="4597" y="3251"/>
                  </a:moveTo>
                  <a:lnTo>
                    <a:pt x="2705" y="1092"/>
                  </a:lnTo>
                  <a:lnTo>
                    <a:pt x="1346" y="279"/>
                  </a:lnTo>
                  <a:lnTo>
                    <a:pt x="0" y="0"/>
                  </a:lnTo>
                </a:path>
              </a:pathLst>
            </a:custGeom>
            <a:ln w="3175">
              <a:solidFill>
                <a:srgbClr val="231F20"/>
              </a:solidFill>
            </a:ln>
          </p:spPr>
          <p:txBody>
            <a:bodyPr wrap="square" lIns="0" tIns="0" rIns="0" bIns="0" rtlCol="0"/>
            <a:lstStyle/>
            <a:p/>
          </p:txBody>
        </p:sp>
        <p:sp>
          <p:nvSpPr>
            <p:cNvPr id="8866" name="object 8866" descr=""/>
            <p:cNvSpPr/>
            <p:nvPr/>
          </p:nvSpPr>
          <p:spPr>
            <a:xfrm>
              <a:off x="5520197" y="2497582"/>
              <a:ext cx="5080" cy="3810"/>
            </a:xfrm>
            <a:custGeom>
              <a:avLst/>
              <a:gdLst/>
              <a:ahLst/>
              <a:cxnLst/>
              <a:rect l="l" t="t" r="r" b="b"/>
              <a:pathLst>
                <a:path w="5079" h="3810">
                  <a:moveTo>
                    <a:pt x="0" y="3251"/>
                  </a:moveTo>
                  <a:lnTo>
                    <a:pt x="1346" y="2984"/>
                  </a:lnTo>
                  <a:lnTo>
                    <a:pt x="2705" y="2171"/>
                  </a:lnTo>
                  <a:lnTo>
                    <a:pt x="4597" y="0"/>
                  </a:lnTo>
                </a:path>
              </a:pathLst>
            </a:custGeom>
            <a:ln w="3175">
              <a:solidFill>
                <a:srgbClr val="231F20"/>
              </a:solidFill>
            </a:ln>
          </p:spPr>
          <p:txBody>
            <a:bodyPr wrap="square" lIns="0" tIns="0" rIns="0" bIns="0" rtlCol="0"/>
            <a:lstStyle/>
            <a:p/>
          </p:txBody>
        </p:sp>
        <p:sp>
          <p:nvSpPr>
            <p:cNvPr id="8867" name="object 8867" descr=""/>
            <p:cNvSpPr/>
            <p:nvPr/>
          </p:nvSpPr>
          <p:spPr>
            <a:xfrm>
              <a:off x="5525071" y="2482426"/>
              <a:ext cx="3810" cy="15240"/>
            </a:xfrm>
            <a:custGeom>
              <a:avLst/>
              <a:gdLst/>
              <a:ahLst/>
              <a:cxnLst/>
              <a:rect l="l" t="t" r="r" b="b"/>
              <a:pathLst>
                <a:path w="3810" h="15239">
                  <a:moveTo>
                    <a:pt x="0" y="14884"/>
                  </a:moveTo>
                  <a:lnTo>
                    <a:pt x="1892" y="11645"/>
                  </a:lnTo>
                  <a:lnTo>
                    <a:pt x="2971" y="7848"/>
                  </a:lnTo>
                  <a:lnTo>
                    <a:pt x="3517" y="3784"/>
                  </a:lnTo>
                  <a:lnTo>
                    <a:pt x="3784" y="0"/>
                  </a:lnTo>
                </a:path>
              </a:pathLst>
            </a:custGeom>
            <a:ln w="3175">
              <a:solidFill>
                <a:srgbClr val="231F20"/>
              </a:solidFill>
            </a:ln>
          </p:spPr>
          <p:txBody>
            <a:bodyPr wrap="square" lIns="0" tIns="0" rIns="0" bIns="0" rtlCol="0"/>
            <a:lstStyle/>
            <a:p/>
          </p:txBody>
        </p:sp>
        <p:sp>
          <p:nvSpPr>
            <p:cNvPr id="8868" name="object 8868" descr=""/>
            <p:cNvSpPr/>
            <p:nvPr/>
          </p:nvSpPr>
          <p:spPr>
            <a:xfrm>
              <a:off x="5503950" y="2569343"/>
              <a:ext cx="2540" cy="1905"/>
            </a:xfrm>
            <a:custGeom>
              <a:avLst/>
              <a:gdLst/>
              <a:ahLst/>
              <a:cxnLst/>
              <a:rect l="l" t="t" r="r" b="b"/>
              <a:pathLst>
                <a:path w="2539" h="1905">
                  <a:moveTo>
                    <a:pt x="0" y="1625"/>
                  </a:moveTo>
                  <a:lnTo>
                    <a:pt x="266" y="812"/>
                  </a:lnTo>
                  <a:lnTo>
                    <a:pt x="812" y="266"/>
                  </a:lnTo>
                  <a:lnTo>
                    <a:pt x="1625" y="0"/>
                  </a:lnTo>
                  <a:lnTo>
                    <a:pt x="2159" y="266"/>
                  </a:lnTo>
                </a:path>
              </a:pathLst>
            </a:custGeom>
            <a:ln w="3175">
              <a:solidFill>
                <a:srgbClr val="231F20"/>
              </a:solidFill>
            </a:ln>
          </p:spPr>
          <p:txBody>
            <a:bodyPr wrap="square" lIns="0" tIns="0" rIns="0" bIns="0" rtlCol="0"/>
            <a:lstStyle/>
            <a:p/>
          </p:txBody>
        </p:sp>
        <p:sp>
          <p:nvSpPr>
            <p:cNvPr id="8869" name="object 8869" descr=""/>
            <p:cNvSpPr/>
            <p:nvPr/>
          </p:nvSpPr>
          <p:spPr>
            <a:xfrm>
              <a:off x="5482828" y="2589645"/>
              <a:ext cx="2540" cy="1905"/>
            </a:xfrm>
            <a:custGeom>
              <a:avLst/>
              <a:gdLst/>
              <a:ahLst/>
              <a:cxnLst/>
              <a:rect l="l" t="t" r="r" b="b"/>
              <a:pathLst>
                <a:path w="2539" h="1905">
                  <a:moveTo>
                    <a:pt x="0" y="1625"/>
                  </a:moveTo>
                  <a:lnTo>
                    <a:pt x="266" y="812"/>
                  </a:lnTo>
                  <a:lnTo>
                    <a:pt x="812" y="279"/>
                  </a:lnTo>
                  <a:lnTo>
                    <a:pt x="1625" y="0"/>
                  </a:lnTo>
                  <a:lnTo>
                    <a:pt x="2438" y="0"/>
                  </a:lnTo>
                </a:path>
              </a:pathLst>
            </a:custGeom>
            <a:ln w="3175">
              <a:solidFill>
                <a:srgbClr val="231F20"/>
              </a:solidFill>
            </a:ln>
          </p:spPr>
          <p:txBody>
            <a:bodyPr wrap="square" lIns="0" tIns="0" rIns="0" bIns="0" rtlCol="0"/>
            <a:lstStyle/>
            <a:p/>
          </p:txBody>
        </p:sp>
        <p:sp>
          <p:nvSpPr>
            <p:cNvPr id="8870" name="object 8870" descr=""/>
            <p:cNvSpPr/>
            <p:nvPr/>
          </p:nvSpPr>
          <p:spPr>
            <a:xfrm>
              <a:off x="5499348" y="2566093"/>
              <a:ext cx="2540" cy="1905"/>
            </a:xfrm>
            <a:custGeom>
              <a:avLst/>
              <a:gdLst/>
              <a:ahLst/>
              <a:cxnLst/>
              <a:rect l="l" t="t" r="r" b="b"/>
              <a:pathLst>
                <a:path w="2539" h="1905">
                  <a:moveTo>
                    <a:pt x="0" y="1625"/>
                  </a:moveTo>
                  <a:lnTo>
                    <a:pt x="266" y="812"/>
                  </a:lnTo>
                  <a:lnTo>
                    <a:pt x="812" y="279"/>
                  </a:lnTo>
                  <a:lnTo>
                    <a:pt x="1625" y="0"/>
                  </a:lnTo>
                  <a:lnTo>
                    <a:pt x="2159" y="279"/>
                  </a:lnTo>
                </a:path>
              </a:pathLst>
            </a:custGeom>
            <a:ln w="3175">
              <a:solidFill>
                <a:srgbClr val="231F20"/>
              </a:solidFill>
            </a:ln>
          </p:spPr>
          <p:txBody>
            <a:bodyPr wrap="square" lIns="0" tIns="0" rIns="0" bIns="0" rtlCol="0"/>
            <a:lstStyle/>
            <a:p/>
          </p:txBody>
        </p:sp>
        <p:sp>
          <p:nvSpPr>
            <p:cNvPr id="8871" name="object 8871" descr=""/>
            <p:cNvSpPr/>
            <p:nvPr/>
          </p:nvSpPr>
          <p:spPr>
            <a:xfrm>
              <a:off x="5487436" y="2592894"/>
              <a:ext cx="2540" cy="1905"/>
            </a:xfrm>
            <a:custGeom>
              <a:avLst/>
              <a:gdLst/>
              <a:ahLst/>
              <a:cxnLst/>
              <a:rect l="l" t="t" r="r" b="b"/>
              <a:pathLst>
                <a:path w="2539" h="1905">
                  <a:moveTo>
                    <a:pt x="0" y="1625"/>
                  </a:moveTo>
                  <a:lnTo>
                    <a:pt x="266" y="812"/>
                  </a:lnTo>
                  <a:lnTo>
                    <a:pt x="812" y="279"/>
                  </a:lnTo>
                  <a:lnTo>
                    <a:pt x="1612" y="0"/>
                  </a:lnTo>
                  <a:lnTo>
                    <a:pt x="2425" y="0"/>
                  </a:lnTo>
                </a:path>
              </a:pathLst>
            </a:custGeom>
            <a:ln w="3175">
              <a:solidFill>
                <a:srgbClr val="231F20"/>
              </a:solidFill>
            </a:ln>
          </p:spPr>
          <p:txBody>
            <a:bodyPr wrap="square" lIns="0" tIns="0" rIns="0" bIns="0" rtlCol="0"/>
            <a:lstStyle/>
            <a:p/>
          </p:txBody>
        </p:sp>
        <p:sp>
          <p:nvSpPr>
            <p:cNvPr id="8872" name="object 8872" descr=""/>
            <p:cNvSpPr/>
            <p:nvPr/>
          </p:nvSpPr>
          <p:spPr>
            <a:xfrm>
              <a:off x="5508550" y="2569342"/>
              <a:ext cx="1270" cy="3810"/>
            </a:xfrm>
            <a:custGeom>
              <a:avLst/>
              <a:gdLst/>
              <a:ahLst/>
              <a:cxnLst/>
              <a:rect l="l" t="t" r="r" b="b"/>
              <a:pathLst>
                <a:path w="1270" h="3810">
                  <a:moveTo>
                    <a:pt x="546" y="3251"/>
                  </a:moveTo>
                  <a:lnTo>
                    <a:pt x="812" y="1904"/>
                  </a:lnTo>
                  <a:lnTo>
                    <a:pt x="546" y="812"/>
                  </a:lnTo>
                  <a:lnTo>
                    <a:pt x="0" y="0"/>
                  </a:lnTo>
                </a:path>
              </a:pathLst>
            </a:custGeom>
            <a:ln w="3175">
              <a:solidFill>
                <a:srgbClr val="231F20"/>
              </a:solidFill>
            </a:ln>
          </p:spPr>
          <p:txBody>
            <a:bodyPr wrap="square" lIns="0" tIns="0" rIns="0" bIns="0" rtlCol="0"/>
            <a:lstStyle/>
            <a:p/>
          </p:txBody>
        </p:sp>
        <p:sp>
          <p:nvSpPr>
            <p:cNvPr id="8873" name="object 8873" descr=""/>
            <p:cNvSpPr/>
            <p:nvPr/>
          </p:nvSpPr>
          <p:spPr>
            <a:xfrm>
              <a:off x="5506392" y="2569604"/>
              <a:ext cx="635" cy="1270"/>
            </a:xfrm>
            <a:custGeom>
              <a:avLst/>
              <a:gdLst/>
              <a:ahLst/>
              <a:cxnLst/>
              <a:rect l="l" t="t" r="r" b="b"/>
              <a:pathLst>
                <a:path w="635" h="1269">
                  <a:moveTo>
                    <a:pt x="266" y="1092"/>
                  </a:moveTo>
                  <a:lnTo>
                    <a:pt x="0" y="0"/>
                  </a:lnTo>
                </a:path>
              </a:pathLst>
            </a:custGeom>
            <a:ln w="3175">
              <a:solidFill>
                <a:srgbClr val="231F20"/>
              </a:solidFill>
            </a:ln>
          </p:spPr>
          <p:txBody>
            <a:bodyPr wrap="square" lIns="0" tIns="0" rIns="0" bIns="0" rtlCol="0"/>
            <a:lstStyle/>
            <a:p/>
          </p:txBody>
        </p:sp>
        <p:sp>
          <p:nvSpPr>
            <p:cNvPr id="8874" name="object 8874" descr=""/>
            <p:cNvSpPr/>
            <p:nvPr/>
          </p:nvSpPr>
          <p:spPr>
            <a:xfrm>
              <a:off x="5488247" y="2594253"/>
              <a:ext cx="2540" cy="1905"/>
            </a:xfrm>
            <a:custGeom>
              <a:avLst/>
              <a:gdLst/>
              <a:ahLst/>
              <a:cxnLst/>
              <a:rect l="l" t="t" r="r" b="b"/>
              <a:pathLst>
                <a:path w="2539" h="1905">
                  <a:moveTo>
                    <a:pt x="0" y="1346"/>
                  </a:moveTo>
                  <a:lnTo>
                    <a:pt x="533" y="1612"/>
                  </a:lnTo>
                  <a:lnTo>
                    <a:pt x="1346" y="1346"/>
                  </a:lnTo>
                  <a:lnTo>
                    <a:pt x="1892" y="546"/>
                  </a:lnTo>
                  <a:lnTo>
                    <a:pt x="2159" y="0"/>
                  </a:lnTo>
                </a:path>
              </a:pathLst>
            </a:custGeom>
            <a:ln w="3175">
              <a:solidFill>
                <a:srgbClr val="231F20"/>
              </a:solidFill>
            </a:ln>
          </p:spPr>
          <p:txBody>
            <a:bodyPr wrap="square" lIns="0" tIns="0" rIns="0" bIns="0" rtlCol="0"/>
            <a:lstStyle/>
            <a:p/>
          </p:txBody>
        </p:sp>
        <p:sp>
          <p:nvSpPr>
            <p:cNvPr id="8875" name="object 8875" descr=""/>
            <p:cNvSpPr/>
            <p:nvPr/>
          </p:nvSpPr>
          <p:spPr>
            <a:xfrm>
              <a:off x="5485264" y="2589918"/>
              <a:ext cx="635" cy="1270"/>
            </a:xfrm>
            <a:custGeom>
              <a:avLst/>
              <a:gdLst/>
              <a:ahLst/>
              <a:cxnLst/>
              <a:rect l="l" t="t" r="r" b="b"/>
              <a:pathLst>
                <a:path w="635" h="1269">
                  <a:moveTo>
                    <a:pt x="546" y="1079"/>
                  </a:moveTo>
                  <a:lnTo>
                    <a:pt x="0" y="0"/>
                  </a:lnTo>
                </a:path>
              </a:pathLst>
            </a:custGeom>
            <a:ln w="3175">
              <a:solidFill>
                <a:srgbClr val="231F20"/>
              </a:solidFill>
            </a:ln>
          </p:spPr>
          <p:txBody>
            <a:bodyPr wrap="square" lIns="0" tIns="0" rIns="0" bIns="0" rtlCol="0"/>
            <a:lstStyle/>
            <a:p/>
          </p:txBody>
        </p:sp>
        <p:sp>
          <p:nvSpPr>
            <p:cNvPr id="8876" name="object 8876" descr=""/>
            <p:cNvSpPr/>
            <p:nvPr/>
          </p:nvSpPr>
          <p:spPr>
            <a:xfrm>
              <a:off x="5487442" y="2594520"/>
              <a:ext cx="635" cy="1270"/>
            </a:xfrm>
            <a:custGeom>
              <a:avLst/>
              <a:gdLst/>
              <a:ahLst/>
              <a:cxnLst/>
              <a:rect l="l" t="t" r="r" b="b"/>
              <a:pathLst>
                <a:path w="635" h="1269">
                  <a:moveTo>
                    <a:pt x="533" y="1079"/>
                  </a:moveTo>
                  <a:lnTo>
                    <a:pt x="266" y="546"/>
                  </a:lnTo>
                  <a:lnTo>
                    <a:pt x="0" y="0"/>
                  </a:lnTo>
                </a:path>
              </a:pathLst>
            </a:custGeom>
            <a:ln w="3175">
              <a:solidFill>
                <a:srgbClr val="231F20"/>
              </a:solidFill>
            </a:ln>
          </p:spPr>
          <p:txBody>
            <a:bodyPr wrap="square" lIns="0" tIns="0" rIns="0" bIns="0" rtlCol="0"/>
            <a:lstStyle/>
            <a:p/>
          </p:txBody>
        </p:sp>
        <p:sp>
          <p:nvSpPr>
            <p:cNvPr id="8877" name="object 8877" descr=""/>
            <p:cNvSpPr/>
            <p:nvPr/>
          </p:nvSpPr>
          <p:spPr>
            <a:xfrm>
              <a:off x="5501786" y="2566366"/>
              <a:ext cx="635" cy="1270"/>
            </a:xfrm>
            <a:custGeom>
              <a:avLst/>
              <a:gdLst/>
              <a:ahLst/>
              <a:cxnLst/>
              <a:rect l="l" t="t" r="r" b="b"/>
              <a:pathLst>
                <a:path w="635" h="1269">
                  <a:moveTo>
                    <a:pt x="266" y="1079"/>
                  </a:moveTo>
                  <a:lnTo>
                    <a:pt x="0" y="0"/>
                  </a:lnTo>
                </a:path>
              </a:pathLst>
            </a:custGeom>
            <a:ln w="3175">
              <a:solidFill>
                <a:srgbClr val="231F20"/>
              </a:solidFill>
            </a:ln>
          </p:spPr>
          <p:txBody>
            <a:bodyPr wrap="square" lIns="0" tIns="0" rIns="0" bIns="0" rtlCol="0"/>
            <a:lstStyle/>
            <a:p/>
          </p:txBody>
        </p:sp>
        <p:sp>
          <p:nvSpPr>
            <p:cNvPr id="8878" name="object 8878" descr=""/>
            <p:cNvSpPr/>
            <p:nvPr/>
          </p:nvSpPr>
          <p:spPr>
            <a:xfrm>
              <a:off x="5489865" y="2593168"/>
              <a:ext cx="635" cy="1270"/>
            </a:xfrm>
            <a:custGeom>
              <a:avLst/>
              <a:gdLst/>
              <a:ahLst/>
              <a:cxnLst/>
              <a:rect l="l" t="t" r="r" b="b"/>
              <a:pathLst>
                <a:path w="635" h="1269">
                  <a:moveTo>
                    <a:pt x="546" y="1079"/>
                  </a:moveTo>
                  <a:lnTo>
                    <a:pt x="0" y="0"/>
                  </a:lnTo>
                </a:path>
              </a:pathLst>
            </a:custGeom>
            <a:ln w="3175">
              <a:solidFill>
                <a:srgbClr val="231F20"/>
              </a:solidFill>
            </a:ln>
          </p:spPr>
          <p:txBody>
            <a:bodyPr wrap="square" lIns="0" tIns="0" rIns="0" bIns="0" rtlCol="0"/>
            <a:lstStyle/>
            <a:p/>
          </p:txBody>
        </p:sp>
        <p:sp>
          <p:nvSpPr>
            <p:cNvPr id="8879" name="object 8879" descr=""/>
            <p:cNvSpPr/>
            <p:nvPr/>
          </p:nvSpPr>
          <p:spPr>
            <a:xfrm>
              <a:off x="5480124" y="2590730"/>
              <a:ext cx="1270" cy="1905"/>
            </a:xfrm>
            <a:custGeom>
              <a:avLst/>
              <a:gdLst/>
              <a:ahLst/>
              <a:cxnLst/>
              <a:rect l="l" t="t" r="r" b="b"/>
              <a:pathLst>
                <a:path w="1270" h="1905">
                  <a:moveTo>
                    <a:pt x="1079" y="1892"/>
                  </a:moveTo>
                  <a:lnTo>
                    <a:pt x="266" y="1092"/>
                  </a:lnTo>
                  <a:lnTo>
                    <a:pt x="0" y="0"/>
                  </a:lnTo>
                </a:path>
              </a:pathLst>
            </a:custGeom>
            <a:ln w="3175">
              <a:solidFill>
                <a:srgbClr val="231F20"/>
              </a:solidFill>
            </a:ln>
          </p:spPr>
          <p:txBody>
            <a:bodyPr wrap="square" lIns="0" tIns="0" rIns="0" bIns="0" rtlCol="0"/>
            <a:lstStyle/>
            <a:p/>
          </p:txBody>
        </p:sp>
        <p:sp>
          <p:nvSpPr>
            <p:cNvPr id="8880" name="object 8880" descr=""/>
            <p:cNvSpPr/>
            <p:nvPr/>
          </p:nvSpPr>
          <p:spPr>
            <a:xfrm>
              <a:off x="5499887" y="2567445"/>
              <a:ext cx="2540" cy="1905"/>
            </a:xfrm>
            <a:custGeom>
              <a:avLst/>
              <a:gdLst/>
              <a:ahLst/>
              <a:cxnLst/>
              <a:rect l="l" t="t" r="r" b="b"/>
              <a:pathLst>
                <a:path w="2539" h="1905">
                  <a:moveTo>
                    <a:pt x="0" y="1625"/>
                  </a:moveTo>
                  <a:lnTo>
                    <a:pt x="812" y="1625"/>
                  </a:lnTo>
                  <a:lnTo>
                    <a:pt x="1625" y="1358"/>
                  </a:lnTo>
                  <a:lnTo>
                    <a:pt x="2159" y="812"/>
                  </a:lnTo>
                  <a:lnTo>
                    <a:pt x="2159" y="0"/>
                  </a:lnTo>
                </a:path>
              </a:pathLst>
            </a:custGeom>
            <a:ln w="3175">
              <a:solidFill>
                <a:srgbClr val="231F20"/>
              </a:solidFill>
            </a:ln>
          </p:spPr>
          <p:txBody>
            <a:bodyPr wrap="square" lIns="0" tIns="0" rIns="0" bIns="0" rtlCol="0"/>
            <a:lstStyle/>
            <a:p/>
          </p:txBody>
        </p:sp>
        <p:sp>
          <p:nvSpPr>
            <p:cNvPr id="8881" name="object 8881" descr=""/>
            <p:cNvSpPr/>
            <p:nvPr/>
          </p:nvSpPr>
          <p:spPr>
            <a:xfrm>
              <a:off x="5499354" y="2567719"/>
              <a:ext cx="635" cy="1270"/>
            </a:xfrm>
            <a:custGeom>
              <a:avLst/>
              <a:gdLst/>
              <a:ahLst/>
              <a:cxnLst/>
              <a:rect l="l" t="t" r="r" b="b"/>
              <a:pathLst>
                <a:path w="635" h="1269">
                  <a:moveTo>
                    <a:pt x="533" y="1079"/>
                  </a:moveTo>
                  <a:lnTo>
                    <a:pt x="0" y="533"/>
                  </a:lnTo>
                  <a:lnTo>
                    <a:pt x="0" y="0"/>
                  </a:lnTo>
                </a:path>
              </a:pathLst>
            </a:custGeom>
            <a:ln w="3175">
              <a:solidFill>
                <a:srgbClr val="231F20"/>
              </a:solidFill>
            </a:ln>
          </p:spPr>
          <p:txBody>
            <a:bodyPr wrap="square" lIns="0" tIns="0" rIns="0" bIns="0" rtlCol="0"/>
            <a:lstStyle/>
            <a:p/>
          </p:txBody>
        </p:sp>
        <p:sp>
          <p:nvSpPr>
            <p:cNvPr id="8882" name="object 8882" descr=""/>
            <p:cNvSpPr/>
            <p:nvPr/>
          </p:nvSpPr>
          <p:spPr>
            <a:xfrm>
              <a:off x="5483640" y="2591003"/>
              <a:ext cx="2540" cy="1905"/>
            </a:xfrm>
            <a:custGeom>
              <a:avLst/>
              <a:gdLst/>
              <a:ahLst/>
              <a:cxnLst/>
              <a:rect l="l" t="t" r="r" b="b"/>
              <a:pathLst>
                <a:path w="2539" h="1905">
                  <a:moveTo>
                    <a:pt x="0" y="1346"/>
                  </a:moveTo>
                  <a:lnTo>
                    <a:pt x="533" y="1612"/>
                  </a:lnTo>
                  <a:lnTo>
                    <a:pt x="1358" y="1346"/>
                  </a:lnTo>
                  <a:lnTo>
                    <a:pt x="1892" y="812"/>
                  </a:lnTo>
                  <a:lnTo>
                    <a:pt x="2171" y="0"/>
                  </a:lnTo>
                </a:path>
              </a:pathLst>
            </a:custGeom>
            <a:ln w="3175">
              <a:solidFill>
                <a:srgbClr val="231F20"/>
              </a:solidFill>
            </a:ln>
          </p:spPr>
          <p:txBody>
            <a:bodyPr wrap="square" lIns="0" tIns="0" rIns="0" bIns="0" rtlCol="0"/>
            <a:lstStyle/>
            <a:p/>
          </p:txBody>
        </p:sp>
        <p:sp>
          <p:nvSpPr>
            <p:cNvPr id="8883" name="object 8883" descr=""/>
            <p:cNvSpPr/>
            <p:nvPr/>
          </p:nvSpPr>
          <p:spPr>
            <a:xfrm>
              <a:off x="5482827" y="2591270"/>
              <a:ext cx="635" cy="1270"/>
            </a:xfrm>
            <a:custGeom>
              <a:avLst/>
              <a:gdLst/>
              <a:ahLst/>
              <a:cxnLst/>
              <a:rect l="l" t="t" r="r" b="b"/>
              <a:pathLst>
                <a:path w="635" h="1269">
                  <a:moveTo>
                    <a:pt x="546" y="1079"/>
                  </a:moveTo>
                  <a:lnTo>
                    <a:pt x="279" y="546"/>
                  </a:lnTo>
                  <a:lnTo>
                    <a:pt x="0" y="0"/>
                  </a:lnTo>
                </a:path>
              </a:pathLst>
            </a:custGeom>
            <a:ln w="3175">
              <a:solidFill>
                <a:srgbClr val="231F20"/>
              </a:solidFill>
            </a:ln>
          </p:spPr>
          <p:txBody>
            <a:bodyPr wrap="square" lIns="0" tIns="0" rIns="0" bIns="0" rtlCol="0"/>
            <a:lstStyle/>
            <a:p/>
          </p:txBody>
        </p:sp>
        <p:sp>
          <p:nvSpPr>
            <p:cNvPr id="8884" name="object 8884" descr=""/>
            <p:cNvSpPr/>
            <p:nvPr/>
          </p:nvSpPr>
          <p:spPr>
            <a:xfrm>
              <a:off x="5497723" y="2563650"/>
              <a:ext cx="3810" cy="1270"/>
            </a:xfrm>
            <a:custGeom>
              <a:avLst/>
              <a:gdLst/>
              <a:ahLst/>
              <a:cxnLst/>
              <a:rect l="l" t="t" r="r" b="b"/>
              <a:pathLst>
                <a:path w="3810" h="1269">
                  <a:moveTo>
                    <a:pt x="0" y="1079"/>
                  </a:moveTo>
                  <a:lnTo>
                    <a:pt x="812" y="546"/>
                  </a:lnTo>
                  <a:lnTo>
                    <a:pt x="1625" y="0"/>
                  </a:lnTo>
                  <a:lnTo>
                    <a:pt x="2438" y="0"/>
                  </a:lnTo>
                  <a:lnTo>
                    <a:pt x="3517" y="546"/>
                  </a:lnTo>
                </a:path>
              </a:pathLst>
            </a:custGeom>
            <a:ln w="3175">
              <a:solidFill>
                <a:srgbClr val="231F20"/>
              </a:solidFill>
            </a:ln>
          </p:spPr>
          <p:txBody>
            <a:bodyPr wrap="square" lIns="0" tIns="0" rIns="0" bIns="0" rtlCol="0"/>
            <a:lstStyle/>
            <a:p/>
          </p:txBody>
        </p:sp>
        <p:sp>
          <p:nvSpPr>
            <p:cNvPr id="8885" name="object 8885" descr=""/>
            <p:cNvSpPr/>
            <p:nvPr/>
          </p:nvSpPr>
          <p:spPr>
            <a:xfrm>
              <a:off x="5480124" y="2589099"/>
              <a:ext cx="635" cy="1905"/>
            </a:xfrm>
            <a:custGeom>
              <a:avLst/>
              <a:gdLst/>
              <a:ahLst/>
              <a:cxnLst/>
              <a:rect l="l" t="t" r="r" b="b"/>
              <a:pathLst>
                <a:path w="635" h="1905">
                  <a:moveTo>
                    <a:pt x="0" y="1625"/>
                  </a:moveTo>
                  <a:lnTo>
                    <a:pt x="533" y="0"/>
                  </a:lnTo>
                </a:path>
              </a:pathLst>
            </a:custGeom>
            <a:ln w="3175">
              <a:solidFill>
                <a:srgbClr val="231F20"/>
              </a:solidFill>
            </a:ln>
          </p:spPr>
          <p:txBody>
            <a:bodyPr wrap="square" lIns="0" tIns="0" rIns="0" bIns="0" rtlCol="0"/>
            <a:lstStyle/>
            <a:p/>
          </p:txBody>
        </p:sp>
        <p:sp>
          <p:nvSpPr>
            <p:cNvPr id="8886" name="object 8886" descr=""/>
            <p:cNvSpPr/>
            <p:nvPr/>
          </p:nvSpPr>
          <p:spPr>
            <a:xfrm>
              <a:off x="5504488" y="2570694"/>
              <a:ext cx="2540" cy="1905"/>
            </a:xfrm>
            <a:custGeom>
              <a:avLst/>
              <a:gdLst/>
              <a:ahLst/>
              <a:cxnLst/>
              <a:rect l="l" t="t" r="r" b="b"/>
              <a:pathLst>
                <a:path w="2539" h="1905">
                  <a:moveTo>
                    <a:pt x="0" y="1625"/>
                  </a:moveTo>
                  <a:lnTo>
                    <a:pt x="812" y="1625"/>
                  </a:lnTo>
                  <a:lnTo>
                    <a:pt x="1625" y="1358"/>
                  </a:lnTo>
                  <a:lnTo>
                    <a:pt x="2171" y="812"/>
                  </a:lnTo>
                  <a:lnTo>
                    <a:pt x="2171" y="0"/>
                  </a:lnTo>
                </a:path>
              </a:pathLst>
            </a:custGeom>
            <a:ln w="3175">
              <a:solidFill>
                <a:srgbClr val="231F20"/>
              </a:solidFill>
            </a:ln>
          </p:spPr>
          <p:txBody>
            <a:bodyPr wrap="square" lIns="0" tIns="0" rIns="0" bIns="0" rtlCol="0"/>
            <a:lstStyle/>
            <a:p/>
          </p:txBody>
        </p:sp>
        <p:sp>
          <p:nvSpPr>
            <p:cNvPr id="8887" name="object 8887" descr=""/>
            <p:cNvSpPr/>
            <p:nvPr/>
          </p:nvSpPr>
          <p:spPr>
            <a:xfrm>
              <a:off x="5503955" y="2570967"/>
              <a:ext cx="635" cy="1270"/>
            </a:xfrm>
            <a:custGeom>
              <a:avLst/>
              <a:gdLst/>
              <a:ahLst/>
              <a:cxnLst/>
              <a:rect l="l" t="t" r="r" b="b"/>
              <a:pathLst>
                <a:path w="635" h="1269">
                  <a:moveTo>
                    <a:pt x="533" y="1079"/>
                  </a:moveTo>
                  <a:lnTo>
                    <a:pt x="0" y="533"/>
                  </a:lnTo>
                  <a:lnTo>
                    <a:pt x="0" y="0"/>
                  </a:lnTo>
                </a:path>
              </a:pathLst>
            </a:custGeom>
            <a:ln w="3175">
              <a:solidFill>
                <a:srgbClr val="231F20"/>
              </a:solidFill>
            </a:ln>
          </p:spPr>
          <p:txBody>
            <a:bodyPr wrap="square" lIns="0" tIns="0" rIns="0" bIns="0" rtlCol="0"/>
            <a:lstStyle/>
            <a:p/>
          </p:txBody>
        </p:sp>
        <p:sp>
          <p:nvSpPr>
            <p:cNvPr id="8888" name="object 8888" descr=""/>
            <p:cNvSpPr/>
            <p:nvPr/>
          </p:nvSpPr>
          <p:spPr>
            <a:xfrm>
              <a:off x="5489867" y="2593168"/>
              <a:ext cx="1270" cy="1905"/>
            </a:xfrm>
            <a:custGeom>
              <a:avLst/>
              <a:gdLst/>
              <a:ahLst/>
              <a:cxnLst/>
              <a:rect l="l" t="t" r="r" b="b"/>
              <a:pathLst>
                <a:path w="1270" h="1905">
                  <a:moveTo>
                    <a:pt x="0" y="0"/>
                  </a:moveTo>
                  <a:lnTo>
                    <a:pt x="546" y="533"/>
                  </a:lnTo>
                  <a:lnTo>
                    <a:pt x="812" y="1346"/>
                  </a:lnTo>
                </a:path>
              </a:pathLst>
            </a:custGeom>
            <a:ln w="3175">
              <a:solidFill>
                <a:srgbClr val="231F20"/>
              </a:solidFill>
            </a:ln>
          </p:spPr>
          <p:txBody>
            <a:bodyPr wrap="square" lIns="0" tIns="0" rIns="0" bIns="0" rtlCol="0"/>
            <a:lstStyle/>
            <a:p/>
          </p:txBody>
        </p:sp>
        <p:sp>
          <p:nvSpPr>
            <p:cNvPr id="8889" name="object 8889" descr=""/>
            <p:cNvSpPr/>
            <p:nvPr/>
          </p:nvSpPr>
          <p:spPr>
            <a:xfrm>
              <a:off x="5504487" y="2570969"/>
              <a:ext cx="2540" cy="1905"/>
            </a:xfrm>
            <a:custGeom>
              <a:avLst/>
              <a:gdLst/>
              <a:ahLst/>
              <a:cxnLst/>
              <a:rect l="l" t="t" r="r" b="b"/>
              <a:pathLst>
                <a:path w="2539" h="1905">
                  <a:moveTo>
                    <a:pt x="2438" y="0"/>
                  </a:moveTo>
                  <a:lnTo>
                    <a:pt x="2438" y="800"/>
                  </a:lnTo>
                  <a:lnTo>
                    <a:pt x="1625" y="1346"/>
                  </a:lnTo>
                  <a:lnTo>
                    <a:pt x="812" y="1625"/>
                  </a:lnTo>
                  <a:lnTo>
                    <a:pt x="0" y="1346"/>
                  </a:lnTo>
                </a:path>
              </a:pathLst>
            </a:custGeom>
            <a:ln w="3175">
              <a:solidFill>
                <a:srgbClr val="231F20"/>
              </a:solidFill>
            </a:ln>
          </p:spPr>
          <p:txBody>
            <a:bodyPr wrap="square" lIns="0" tIns="0" rIns="0" bIns="0" rtlCol="0"/>
            <a:lstStyle/>
            <a:p/>
          </p:txBody>
        </p:sp>
        <p:sp>
          <p:nvSpPr>
            <p:cNvPr id="8890" name="object 8890" descr=""/>
            <p:cNvSpPr/>
            <p:nvPr/>
          </p:nvSpPr>
          <p:spPr>
            <a:xfrm>
              <a:off x="5488252" y="2594520"/>
              <a:ext cx="2540" cy="1905"/>
            </a:xfrm>
            <a:custGeom>
              <a:avLst/>
              <a:gdLst/>
              <a:ahLst/>
              <a:cxnLst/>
              <a:rect l="l" t="t" r="r" b="b"/>
              <a:pathLst>
                <a:path w="2539" h="1905">
                  <a:moveTo>
                    <a:pt x="2425" y="0"/>
                  </a:moveTo>
                  <a:lnTo>
                    <a:pt x="2158" y="800"/>
                  </a:lnTo>
                  <a:lnTo>
                    <a:pt x="1612" y="1346"/>
                  </a:lnTo>
                  <a:lnTo>
                    <a:pt x="533" y="1346"/>
                  </a:lnTo>
                  <a:lnTo>
                    <a:pt x="0" y="1079"/>
                  </a:lnTo>
                </a:path>
              </a:pathLst>
            </a:custGeom>
            <a:ln w="3175">
              <a:solidFill>
                <a:srgbClr val="231F20"/>
              </a:solidFill>
            </a:ln>
          </p:spPr>
          <p:txBody>
            <a:bodyPr wrap="square" lIns="0" tIns="0" rIns="0" bIns="0" rtlCol="0"/>
            <a:lstStyle/>
            <a:p/>
          </p:txBody>
        </p:sp>
        <p:sp>
          <p:nvSpPr>
            <p:cNvPr id="8891" name="object 8891" descr=""/>
            <p:cNvSpPr/>
            <p:nvPr/>
          </p:nvSpPr>
          <p:spPr>
            <a:xfrm>
              <a:off x="5506387" y="2569604"/>
              <a:ext cx="635" cy="1905"/>
            </a:xfrm>
            <a:custGeom>
              <a:avLst/>
              <a:gdLst/>
              <a:ahLst/>
              <a:cxnLst/>
              <a:rect l="l" t="t" r="r" b="b"/>
              <a:pathLst>
                <a:path w="635" h="1905">
                  <a:moveTo>
                    <a:pt x="0" y="0"/>
                  </a:moveTo>
                  <a:lnTo>
                    <a:pt x="533" y="546"/>
                  </a:lnTo>
                  <a:lnTo>
                    <a:pt x="533" y="1358"/>
                  </a:lnTo>
                </a:path>
              </a:pathLst>
            </a:custGeom>
            <a:ln w="3175">
              <a:solidFill>
                <a:srgbClr val="231F20"/>
              </a:solidFill>
            </a:ln>
          </p:spPr>
          <p:txBody>
            <a:bodyPr wrap="square" lIns="0" tIns="0" rIns="0" bIns="0" rtlCol="0"/>
            <a:lstStyle/>
            <a:p/>
          </p:txBody>
        </p:sp>
        <p:sp>
          <p:nvSpPr>
            <p:cNvPr id="8892" name="object 8892" descr=""/>
            <p:cNvSpPr/>
            <p:nvPr/>
          </p:nvSpPr>
          <p:spPr>
            <a:xfrm>
              <a:off x="5480391" y="2589374"/>
              <a:ext cx="635" cy="1905"/>
            </a:xfrm>
            <a:custGeom>
              <a:avLst/>
              <a:gdLst/>
              <a:ahLst/>
              <a:cxnLst/>
              <a:rect l="l" t="t" r="r" b="b"/>
              <a:pathLst>
                <a:path w="635" h="1905">
                  <a:moveTo>
                    <a:pt x="546" y="0"/>
                  </a:moveTo>
                  <a:lnTo>
                    <a:pt x="0" y="1346"/>
                  </a:lnTo>
                </a:path>
              </a:pathLst>
            </a:custGeom>
            <a:ln w="3175">
              <a:solidFill>
                <a:srgbClr val="231F20"/>
              </a:solidFill>
            </a:ln>
          </p:spPr>
          <p:txBody>
            <a:bodyPr wrap="square" lIns="0" tIns="0" rIns="0" bIns="0" rtlCol="0"/>
            <a:lstStyle/>
            <a:p/>
          </p:txBody>
        </p:sp>
        <p:sp>
          <p:nvSpPr>
            <p:cNvPr id="8893" name="object 8893" descr=""/>
            <p:cNvSpPr/>
            <p:nvPr/>
          </p:nvSpPr>
          <p:spPr>
            <a:xfrm>
              <a:off x="5501786" y="2566366"/>
              <a:ext cx="635" cy="1905"/>
            </a:xfrm>
            <a:custGeom>
              <a:avLst/>
              <a:gdLst/>
              <a:ahLst/>
              <a:cxnLst/>
              <a:rect l="l" t="t" r="r" b="b"/>
              <a:pathLst>
                <a:path w="635" h="1905">
                  <a:moveTo>
                    <a:pt x="0" y="0"/>
                  </a:moveTo>
                  <a:lnTo>
                    <a:pt x="533" y="533"/>
                  </a:lnTo>
                  <a:lnTo>
                    <a:pt x="533" y="1346"/>
                  </a:lnTo>
                </a:path>
              </a:pathLst>
            </a:custGeom>
            <a:ln w="3175">
              <a:solidFill>
                <a:srgbClr val="231F20"/>
              </a:solidFill>
            </a:ln>
          </p:spPr>
          <p:txBody>
            <a:bodyPr wrap="square" lIns="0" tIns="0" rIns="0" bIns="0" rtlCol="0"/>
            <a:lstStyle/>
            <a:p/>
          </p:txBody>
        </p:sp>
        <p:sp>
          <p:nvSpPr>
            <p:cNvPr id="8894" name="object 8894" descr=""/>
            <p:cNvSpPr/>
            <p:nvPr/>
          </p:nvSpPr>
          <p:spPr>
            <a:xfrm>
              <a:off x="5497995" y="2563923"/>
              <a:ext cx="3810" cy="1270"/>
            </a:xfrm>
            <a:custGeom>
              <a:avLst/>
              <a:gdLst/>
              <a:ahLst/>
              <a:cxnLst/>
              <a:rect l="l" t="t" r="r" b="b"/>
              <a:pathLst>
                <a:path w="3810" h="1269">
                  <a:moveTo>
                    <a:pt x="3517" y="546"/>
                  </a:moveTo>
                  <a:lnTo>
                    <a:pt x="2705" y="0"/>
                  </a:lnTo>
                  <a:lnTo>
                    <a:pt x="1625" y="0"/>
                  </a:lnTo>
                  <a:lnTo>
                    <a:pt x="812" y="546"/>
                  </a:lnTo>
                  <a:lnTo>
                    <a:pt x="0" y="1079"/>
                  </a:lnTo>
                </a:path>
              </a:pathLst>
            </a:custGeom>
            <a:ln w="3175">
              <a:solidFill>
                <a:srgbClr val="231F20"/>
              </a:solidFill>
            </a:ln>
          </p:spPr>
          <p:txBody>
            <a:bodyPr wrap="square" lIns="0" tIns="0" rIns="0" bIns="0" rtlCol="0"/>
            <a:lstStyle/>
            <a:p/>
          </p:txBody>
        </p:sp>
        <p:sp>
          <p:nvSpPr>
            <p:cNvPr id="8895" name="object 8895" descr=""/>
            <p:cNvSpPr/>
            <p:nvPr/>
          </p:nvSpPr>
          <p:spPr>
            <a:xfrm>
              <a:off x="5483372" y="2591271"/>
              <a:ext cx="3175" cy="1905"/>
            </a:xfrm>
            <a:custGeom>
              <a:avLst/>
              <a:gdLst/>
              <a:ahLst/>
              <a:cxnLst/>
              <a:rect l="l" t="t" r="r" b="b"/>
              <a:pathLst>
                <a:path w="3175" h="1905">
                  <a:moveTo>
                    <a:pt x="2705" y="0"/>
                  </a:moveTo>
                  <a:lnTo>
                    <a:pt x="2438" y="800"/>
                  </a:lnTo>
                  <a:lnTo>
                    <a:pt x="1892" y="1346"/>
                  </a:lnTo>
                  <a:lnTo>
                    <a:pt x="812" y="1346"/>
                  </a:lnTo>
                  <a:lnTo>
                    <a:pt x="0" y="1079"/>
                  </a:lnTo>
                </a:path>
              </a:pathLst>
            </a:custGeom>
            <a:ln w="3175">
              <a:solidFill>
                <a:srgbClr val="231F20"/>
              </a:solidFill>
            </a:ln>
          </p:spPr>
          <p:txBody>
            <a:bodyPr wrap="square" lIns="0" tIns="0" rIns="0" bIns="0" rtlCol="0"/>
            <a:lstStyle/>
            <a:p/>
          </p:txBody>
        </p:sp>
        <p:sp>
          <p:nvSpPr>
            <p:cNvPr id="8896" name="object 8896" descr=""/>
            <p:cNvSpPr/>
            <p:nvPr/>
          </p:nvSpPr>
          <p:spPr>
            <a:xfrm>
              <a:off x="5499886" y="2567719"/>
              <a:ext cx="2540" cy="1905"/>
            </a:xfrm>
            <a:custGeom>
              <a:avLst/>
              <a:gdLst/>
              <a:ahLst/>
              <a:cxnLst/>
              <a:rect l="l" t="t" r="r" b="b"/>
              <a:pathLst>
                <a:path w="2539" h="1905">
                  <a:moveTo>
                    <a:pt x="2438" y="0"/>
                  </a:moveTo>
                  <a:lnTo>
                    <a:pt x="2438" y="800"/>
                  </a:lnTo>
                  <a:lnTo>
                    <a:pt x="1625" y="1346"/>
                  </a:lnTo>
                  <a:lnTo>
                    <a:pt x="812" y="1625"/>
                  </a:lnTo>
                  <a:lnTo>
                    <a:pt x="0" y="1346"/>
                  </a:lnTo>
                </a:path>
              </a:pathLst>
            </a:custGeom>
            <a:ln w="3175">
              <a:solidFill>
                <a:srgbClr val="231F20"/>
              </a:solidFill>
            </a:ln>
          </p:spPr>
          <p:txBody>
            <a:bodyPr wrap="square" lIns="0" tIns="0" rIns="0" bIns="0" rtlCol="0"/>
            <a:lstStyle/>
            <a:p/>
          </p:txBody>
        </p:sp>
        <p:sp>
          <p:nvSpPr>
            <p:cNvPr id="8897" name="object 8897" descr=""/>
            <p:cNvSpPr/>
            <p:nvPr/>
          </p:nvSpPr>
          <p:spPr>
            <a:xfrm>
              <a:off x="5485265" y="2589918"/>
              <a:ext cx="1270" cy="1905"/>
            </a:xfrm>
            <a:custGeom>
              <a:avLst/>
              <a:gdLst/>
              <a:ahLst/>
              <a:cxnLst/>
              <a:rect l="l" t="t" r="r" b="b"/>
              <a:pathLst>
                <a:path w="1270" h="1905">
                  <a:moveTo>
                    <a:pt x="0" y="0"/>
                  </a:moveTo>
                  <a:lnTo>
                    <a:pt x="546" y="533"/>
                  </a:lnTo>
                  <a:lnTo>
                    <a:pt x="812" y="1346"/>
                  </a:lnTo>
                </a:path>
              </a:pathLst>
            </a:custGeom>
            <a:ln w="3175">
              <a:solidFill>
                <a:srgbClr val="231F20"/>
              </a:solidFill>
            </a:ln>
          </p:spPr>
          <p:txBody>
            <a:bodyPr wrap="square" lIns="0" tIns="0" rIns="0" bIns="0" rtlCol="0"/>
            <a:lstStyle/>
            <a:p/>
          </p:txBody>
        </p:sp>
        <p:sp>
          <p:nvSpPr>
            <p:cNvPr id="8898" name="object 8898" descr=""/>
            <p:cNvSpPr/>
            <p:nvPr/>
          </p:nvSpPr>
          <p:spPr>
            <a:xfrm>
              <a:off x="5480391" y="2590725"/>
              <a:ext cx="1270" cy="2540"/>
            </a:xfrm>
            <a:custGeom>
              <a:avLst/>
              <a:gdLst/>
              <a:ahLst/>
              <a:cxnLst/>
              <a:rect l="l" t="t" r="r" b="b"/>
              <a:pathLst>
                <a:path w="1270" h="2539">
                  <a:moveTo>
                    <a:pt x="0" y="0"/>
                  </a:moveTo>
                  <a:lnTo>
                    <a:pt x="266" y="1346"/>
                  </a:lnTo>
                  <a:lnTo>
                    <a:pt x="1079" y="2171"/>
                  </a:lnTo>
                </a:path>
              </a:pathLst>
            </a:custGeom>
            <a:ln w="3175">
              <a:solidFill>
                <a:srgbClr val="231F20"/>
              </a:solidFill>
            </a:ln>
          </p:spPr>
          <p:txBody>
            <a:bodyPr wrap="square" lIns="0" tIns="0" rIns="0" bIns="0" rtlCol="0"/>
            <a:lstStyle/>
            <a:p/>
          </p:txBody>
        </p:sp>
        <p:sp>
          <p:nvSpPr>
            <p:cNvPr id="8899" name="object 8899" descr=""/>
            <p:cNvSpPr/>
            <p:nvPr/>
          </p:nvSpPr>
          <p:spPr>
            <a:xfrm>
              <a:off x="6244208" y="2512758"/>
              <a:ext cx="9525" cy="635"/>
            </a:xfrm>
            <a:custGeom>
              <a:avLst/>
              <a:gdLst/>
              <a:ahLst/>
              <a:cxnLst/>
              <a:rect l="l" t="t" r="r" b="b"/>
              <a:pathLst>
                <a:path w="9525" h="635">
                  <a:moveTo>
                    <a:pt x="0" y="266"/>
                  </a:moveTo>
                  <a:lnTo>
                    <a:pt x="4597" y="0"/>
                  </a:lnTo>
                  <a:lnTo>
                    <a:pt x="9207" y="266"/>
                  </a:lnTo>
                </a:path>
              </a:pathLst>
            </a:custGeom>
            <a:ln w="3175">
              <a:solidFill>
                <a:srgbClr val="231F20"/>
              </a:solidFill>
            </a:ln>
          </p:spPr>
          <p:txBody>
            <a:bodyPr wrap="square" lIns="0" tIns="0" rIns="0" bIns="0" rtlCol="0"/>
            <a:lstStyle/>
            <a:p/>
          </p:txBody>
        </p:sp>
        <p:sp>
          <p:nvSpPr>
            <p:cNvPr id="8900" name="object 8900" descr=""/>
            <p:cNvSpPr/>
            <p:nvPr/>
          </p:nvSpPr>
          <p:spPr>
            <a:xfrm>
              <a:off x="6256393" y="2512751"/>
              <a:ext cx="635" cy="635"/>
            </a:xfrm>
            <a:custGeom>
              <a:avLst/>
              <a:gdLst/>
              <a:ahLst/>
              <a:cxnLst/>
              <a:rect l="l" t="t" r="r" b="b"/>
              <a:pathLst>
                <a:path w="635" h="635">
                  <a:moveTo>
                    <a:pt x="0" y="546"/>
                  </a:moveTo>
                  <a:lnTo>
                    <a:pt x="533" y="0"/>
                  </a:lnTo>
                </a:path>
              </a:pathLst>
            </a:custGeom>
            <a:ln w="3175">
              <a:solidFill>
                <a:srgbClr val="231F20"/>
              </a:solidFill>
            </a:ln>
          </p:spPr>
          <p:txBody>
            <a:bodyPr wrap="square" lIns="0" tIns="0" rIns="0" bIns="0" rtlCol="0"/>
            <a:lstStyle/>
            <a:p/>
          </p:txBody>
        </p:sp>
        <p:sp>
          <p:nvSpPr>
            <p:cNvPr id="8901" name="object 8901" descr=""/>
            <p:cNvSpPr/>
            <p:nvPr/>
          </p:nvSpPr>
          <p:spPr>
            <a:xfrm>
              <a:off x="5519651" y="2628366"/>
              <a:ext cx="9525" cy="2540"/>
            </a:xfrm>
            <a:custGeom>
              <a:avLst/>
              <a:gdLst/>
              <a:ahLst/>
              <a:cxnLst/>
              <a:rect l="l" t="t" r="r" b="b"/>
              <a:pathLst>
                <a:path w="9525" h="2539">
                  <a:moveTo>
                    <a:pt x="0" y="0"/>
                  </a:moveTo>
                  <a:lnTo>
                    <a:pt x="2171" y="1079"/>
                  </a:lnTo>
                  <a:lnTo>
                    <a:pt x="4330" y="1892"/>
                  </a:lnTo>
                  <a:lnTo>
                    <a:pt x="9207" y="2425"/>
                  </a:lnTo>
                </a:path>
              </a:pathLst>
            </a:custGeom>
            <a:ln w="3175">
              <a:solidFill>
                <a:srgbClr val="231F20"/>
              </a:solidFill>
            </a:ln>
          </p:spPr>
          <p:txBody>
            <a:bodyPr wrap="square" lIns="0" tIns="0" rIns="0" bIns="0" rtlCol="0"/>
            <a:lstStyle/>
            <a:p/>
          </p:txBody>
        </p:sp>
        <p:sp>
          <p:nvSpPr>
            <p:cNvPr id="8902" name="object 8902" descr=""/>
            <p:cNvSpPr/>
            <p:nvPr/>
          </p:nvSpPr>
          <p:spPr>
            <a:xfrm>
              <a:off x="5518571" y="2626469"/>
              <a:ext cx="1270" cy="1905"/>
            </a:xfrm>
            <a:custGeom>
              <a:avLst/>
              <a:gdLst/>
              <a:ahLst/>
              <a:cxnLst/>
              <a:rect l="l" t="t" r="r" b="b"/>
              <a:pathLst>
                <a:path w="1270" h="1905">
                  <a:moveTo>
                    <a:pt x="0" y="0"/>
                  </a:moveTo>
                  <a:lnTo>
                    <a:pt x="266" y="1079"/>
                  </a:lnTo>
                  <a:lnTo>
                    <a:pt x="812" y="1625"/>
                  </a:lnTo>
                </a:path>
              </a:pathLst>
            </a:custGeom>
            <a:ln w="3175">
              <a:solidFill>
                <a:srgbClr val="231F20"/>
              </a:solidFill>
            </a:ln>
          </p:spPr>
          <p:txBody>
            <a:bodyPr wrap="square" lIns="0" tIns="0" rIns="0" bIns="0" rtlCol="0"/>
            <a:lstStyle/>
            <a:p/>
          </p:txBody>
        </p:sp>
        <p:sp>
          <p:nvSpPr>
            <p:cNvPr id="8903" name="object 8903" descr=""/>
            <p:cNvSpPr/>
            <p:nvPr/>
          </p:nvSpPr>
          <p:spPr>
            <a:xfrm>
              <a:off x="5518838" y="261104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904" name="object 8904" descr=""/>
            <p:cNvSpPr/>
            <p:nvPr/>
          </p:nvSpPr>
          <p:spPr>
            <a:xfrm>
              <a:off x="5518571" y="2611573"/>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8905" name="object 8905" descr=""/>
            <p:cNvSpPr/>
            <p:nvPr/>
          </p:nvSpPr>
          <p:spPr>
            <a:xfrm>
              <a:off x="5518571" y="2626742"/>
              <a:ext cx="1270" cy="1905"/>
            </a:xfrm>
            <a:custGeom>
              <a:avLst/>
              <a:gdLst/>
              <a:ahLst/>
              <a:cxnLst/>
              <a:rect l="l" t="t" r="r" b="b"/>
              <a:pathLst>
                <a:path w="1270" h="1905">
                  <a:moveTo>
                    <a:pt x="0" y="0"/>
                  </a:moveTo>
                  <a:lnTo>
                    <a:pt x="266" y="800"/>
                  </a:lnTo>
                  <a:lnTo>
                    <a:pt x="812" y="1346"/>
                  </a:lnTo>
                  <a:lnTo>
                    <a:pt x="1079" y="1625"/>
                  </a:lnTo>
                </a:path>
              </a:pathLst>
            </a:custGeom>
            <a:ln w="3175">
              <a:solidFill>
                <a:srgbClr val="231F20"/>
              </a:solidFill>
            </a:ln>
          </p:spPr>
          <p:txBody>
            <a:bodyPr wrap="square" lIns="0" tIns="0" rIns="0" bIns="0" rtlCol="0"/>
            <a:lstStyle/>
            <a:p/>
          </p:txBody>
        </p:sp>
        <p:sp>
          <p:nvSpPr>
            <p:cNvPr id="8906" name="object 8906" descr=""/>
            <p:cNvSpPr/>
            <p:nvPr/>
          </p:nvSpPr>
          <p:spPr>
            <a:xfrm>
              <a:off x="5518572" y="2608596"/>
              <a:ext cx="10795" cy="4445"/>
            </a:xfrm>
            <a:custGeom>
              <a:avLst/>
              <a:gdLst/>
              <a:ahLst/>
              <a:cxnLst/>
              <a:rect l="l" t="t" r="r" b="b"/>
              <a:pathLst>
                <a:path w="10795" h="4444">
                  <a:moveTo>
                    <a:pt x="10287" y="0"/>
                  </a:moveTo>
                  <a:lnTo>
                    <a:pt x="5410" y="546"/>
                  </a:lnTo>
                  <a:lnTo>
                    <a:pt x="2971" y="1346"/>
                  </a:lnTo>
                  <a:lnTo>
                    <a:pt x="812" y="2705"/>
                  </a:lnTo>
                  <a:lnTo>
                    <a:pt x="266" y="3251"/>
                  </a:lnTo>
                  <a:lnTo>
                    <a:pt x="0" y="4064"/>
                  </a:lnTo>
                </a:path>
              </a:pathLst>
            </a:custGeom>
            <a:ln w="3175">
              <a:solidFill>
                <a:srgbClr val="231F20"/>
              </a:solidFill>
            </a:ln>
          </p:spPr>
          <p:txBody>
            <a:bodyPr wrap="square" lIns="0" tIns="0" rIns="0" bIns="0" rtlCol="0"/>
            <a:lstStyle/>
            <a:p/>
          </p:txBody>
        </p:sp>
        <p:sp>
          <p:nvSpPr>
            <p:cNvPr id="8907" name="object 8907" descr=""/>
            <p:cNvSpPr/>
            <p:nvPr/>
          </p:nvSpPr>
          <p:spPr>
            <a:xfrm>
              <a:off x="5541317" y="2467532"/>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8908" name="object 8908" descr=""/>
            <p:cNvSpPr/>
            <p:nvPr/>
          </p:nvSpPr>
          <p:spPr>
            <a:xfrm>
              <a:off x="5540772" y="2466726"/>
              <a:ext cx="1270" cy="1905"/>
            </a:xfrm>
            <a:custGeom>
              <a:avLst/>
              <a:gdLst/>
              <a:ahLst/>
              <a:cxnLst/>
              <a:rect l="l" t="t" r="r" b="b"/>
              <a:pathLst>
                <a:path w="1270" h="1905">
                  <a:moveTo>
                    <a:pt x="0" y="0"/>
                  </a:moveTo>
                  <a:lnTo>
                    <a:pt x="266" y="266"/>
                  </a:lnTo>
                  <a:lnTo>
                    <a:pt x="533" y="266"/>
                  </a:lnTo>
                  <a:lnTo>
                    <a:pt x="812" y="1625"/>
                  </a:lnTo>
                </a:path>
              </a:pathLst>
            </a:custGeom>
            <a:ln w="3175">
              <a:solidFill>
                <a:srgbClr val="231F20"/>
              </a:solidFill>
            </a:ln>
          </p:spPr>
          <p:txBody>
            <a:bodyPr wrap="square" lIns="0" tIns="0" rIns="0" bIns="0" rtlCol="0"/>
            <a:lstStyle/>
            <a:p/>
          </p:txBody>
        </p:sp>
        <p:sp>
          <p:nvSpPr>
            <p:cNvPr id="8909" name="object 8909" descr=""/>
            <p:cNvSpPr/>
            <p:nvPr/>
          </p:nvSpPr>
          <p:spPr>
            <a:xfrm>
              <a:off x="5540778" y="2469703"/>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8910" name="object 8910" descr=""/>
            <p:cNvSpPr/>
            <p:nvPr/>
          </p:nvSpPr>
          <p:spPr>
            <a:xfrm>
              <a:off x="5541317" y="2495425"/>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8911" name="object 8911" descr=""/>
            <p:cNvSpPr/>
            <p:nvPr/>
          </p:nvSpPr>
          <p:spPr>
            <a:xfrm>
              <a:off x="5540772" y="2494608"/>
              <a:ext cx="1270" cy="1905"/>
            </a:xfrm>
            <a:custGeom>
              <a:avLst/>
              <a:gdLst/>
              <a:ahLst/>
              <a:cxnLst/>
              <a:rect l="l" t="t" r="r" b="b"/>
              <a:pathLst>
                <a:path w="1270" h="1905">
                  <a:moveTo>
                    <a:pt x="0" y="0"/>
                  </a:moveTo>
                  <a:lnTo>
                    <a:pt x="266" y="0"/>
                  </a:lnTo>
                  <a:lnTo>
                    <a:pt x="533" y="266"/>
                  </a:lnTo>
                  <a:lnTo>
                    <a:pt x="812" y="1625"/>
                  </a:lnTo>
                </a:path>
              </a:pathLst>
            </a:custGeom>
            <a:ln w="3175">
              <a:solidFill>
                <a:srgbClr val="231F20"/>
              </a:solidFill>
            </a:ln>
          </p:spPr>
          <p:txBody>
            <a:bodyPr wrap="square" lIns="0" tIns="0" rIns="0" bIns="0" rtlCol="0"/>
            <a:lstStyle/>
            <a:p/>
          </p:txBody>
        </p:sp>
        <p:sp>
          <p:nvSpPr>
            <p:cNvPr id="8912" name="object 8912" descr=""/>
            <p:cNvSpPr/>
            <p:nvPr/>
          </p:nvSpPr>
          <p:spPr>
            <a:xfrm>
              <a:off x="5540778" y="2497583"/>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8913" name="object 8913" descr=""/>
            <p:cNvSpPr/>
            <p:nvPr/>
          </p:nvSpPr>
          <p:spPr>
            <a:xfrm>
              <a:off x="5542935" y="2500300"/>
              <a:ext cx="1905" cy="1270"/>
            </a:xfrm>
            <a:custGeom>
              <a:avLst/>
              <a:gdLst/>
              <a:ahLst/>
              <a:cxnLst/>
              <a:rect l="l" t="t" r="r" b="b"/>
              <a:pathLst>
                <a:path w="1904" h="1269">
                  <a:moveTo>
                    <a:pt x="1625" y="0"/>
                  </a:moveTo>
                  <a:lnTo>
                    <a:pt x="1092" y="533"/>
                  </a:lnTo>
                  <a:lnTo>
                    <a:pt x="0" y="800"/>
                  </a:lnTo>
                </a:path>
              </a:pathLst>
            </a:custGeom>
            <a:ln w="3175">
              <a:solidFill>
                <a:srgbClr val="231F20"/>
              </a:solidFill>
            </a:ln>
          </p:spPr>
          <p:txBody>
            <a:bodyPr wrap="square" lIns="0" tIns="0" rIns="0" bIns="0" rtlCol="0"/>
            <a:lstStyle/>
            <a:p/>
          </p:txBody>
        </p:sp>
        <p:sp>
          <p:nvSpPr>
            <p:cNvPr id="8914" name="object 8914" descr=""/>
            <p:cNvSpPr/>
            <p:nvPr/>
          </p:nvSpPr>
          <p:spPr>
            <a:xfrm>
              <a:off x="5544560" y="2464555"/>
              <a:ext cx="1270" cy="3810"/>
            </a:xfrm>
            <a:custGeom>
              <a:avLst/>
              <a:gdLst/>
              <a:ahLst/>
              <a:cxnLst/>
              <a:rect l="l" t="t" r="r" b="b"/>
              <a:pathLst>
                <a:path w="1270" h="3810">
                  <a:moveTo>
                    <a:pt x="0" y="0"/>
                  </a:moveTo>
                  <a:lnTo>
                    <a:pt x="812" y="1892"/>
                  </a:lnTo>
                  <a:lnTo>
                    <a:pt x="1079" y="3797"/>
                  </a:lnTo>
                </a:path>
              </a:pathLst>
            </a:custGeom>
            <a:ln w="3175">
              <a:solidFill>
                <a:srgbClr val="231F20"/>
              </a:solidFill>
            </a:ln>
          </p:spPr>
          <p:txBody>
            <a:bodyPr wrap="square" lIns="0" tIns="0" rIns="0" bIns="0" rtlCol="0"/>
            <a:lstStyle/>
            <a:p/>
          </p:txBody>
        </p:sp>
        <p:sp>
          <p:nvSpPr>
            <p:cNvPr id="8915" name="object 8915" descr=""/>
            <p:cNvSpPr/>
            <p:nvPr/>
          </p:nvSpPr>
          <p:spPr>
            <a:xfrm>
              <a:off x="5504488" y="2500300"/>
              <a:ext cx="1905" cy="1270"/>
            </a:xfrm>
            <a:custGeom>
              <a:avLst/>
              <a:gdLst/>
              <a:ahLst/>
              <a:cxnLst/>
              <a:rect l="l" t="t" r="r" b="b"/>
              <a:pathLst>
                <a:path w="1904" h="1269">
                  <a:moveTo>
                    <a:pt x="0" y="0"/>
                  </a:moveTo>
                  <a:lnTo>
                    <a:pt x="812" y="533"/>
                  </a:lnTo>
                  <a:lnTo>
                    <a:pt x="1625" y="800"/>
                  </a:lnTo>
                </a:path>
              </a:pathLst>
            </a:custGeom>
            <a:ln w="3175">
              <a:solidFill>
                <a:srgbClr val="231F20"/>
              </a:solidFill>
            </a:ln>
          </p:spPr>
          <p:txBody>
            <a:bodyPr wrap="square" lIns="0" tIns="0" rIns="0" bIns="0" rtlCol="0"/>
            <a:lstStyle/>
            <a:p/>
          </p:txBody>
        </p:sp>
        <p:sp>
          <p:nvSpPr>
            <p:cNvPr id="8916" name="object 8916" descr=""/>
            <p:cNvSpPr/>
            <p:nvPr/>
          </p:nvSpPr>
          <p:spPr>
            <a:xfrm>
              <a:off x="5503409" y="2464555"/>
              <a:ext cx="1270" cy="3810"/>
            </a:xfrm>
            <a:custGeom>
              <a:avLst/>
              <a:gdLst/>
              <a:ahLst/>
              <a:cxnLst/>
              <a:rect l="l" t="t" r="r" b="b"/>
              <a:pathLst>
                <a:path w="1270" h="3810">
                  <a:moveTo>
                    <a:pt x="1079" y="0"/>
                  </a:moveTo>
                  <a:lnTo>
                    <a:pt x="266" y="1892"/>
                  </a:lnTo>
                  <a:lnTo>
                    <a:pt x="0" y="3797"/>
                  </a:lnTo>
                </a:path>
              </a:pathLst>
            </a:custGeom>
            <a:ln w="3175">
              <a:solidFill>
                <a:srgbClr val="231F20"/>
              </a:solidFill>
            </a:ln>
          </p:spPr>
          <p:txBody>
            <a:bodyPr wrap="square" lIns="0" tIns="0" rIns="0" bIns="0" rtlCol="0"/>
            <a:lstStyle/>
            <a:p/>
          </p:txBody>
        </p:sp>
        <p:sp>
          <p:nvSpPr>
            <p:cNvPr id="8917" name="object 8917" descr=""/>
            <p:cNvSpPr/>
            <p:nvPr/>
          </p:nvSpPr>
          <p:spPr>
            <a:xfrm>
              <a:off x="5506659" y="246753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8918" name="object 8918" descr=""/>
            <p:cNvSpPr/>
            <p:nvPr/>
          </p:nvSpPr>
          <p:spPr>
            <a:xfrm>
              <a:off x="5506114" y="2466726"/>
              <a:ext cx="635" cy="1905"/>
            </a:xfrm>
            <a:custGeom>
              <a:avLst/>
              <a:gdLst/>
              <a:ahLst/>
              <a:cxnLst/>
              <a:rect l="l" t="t" r="r" b="b"/>
              <a:pathLst>
                <a:path w="635" h="1905">
                  <a:moveTo>
                    <a:pt x="0" y="0"/>
                  </a:moveTo>
                  <a:lnTo>
                    <a:pt x="266" y="266"/>
                  </a:lnTo>
                  <a:lnTo>
                    <a:pt x="546" y="1625"/>
                  </a:lnTo>
                </a:path>
              </a:pathLst>
            </a:custGeom>
            <a:ln w="3175">
              <a:solidFill>
                <a:srgbClr val="231F20"/>
              </a:solidFill>
            </a:ln>
          </p:spPr>
          <p:txBody>
            <a:bodyPr wrap="square" lIns="0" tIns="0" rIns="0" bIns="0" rtlCol="0"/>
            <a:lstStyle/>
            <a:p/>
          </p:txBody>
        </p:sp>
        <p:sp>
          <p:nvSpPr>
            <p:cNvPr id="8919" name="object 8919" descr=""/>
            <p:cNvSpPr/>
            <p:nvPr/>
          </p:nvSpPr>
          <p:spPr>
            <a:xfrm>
              <a:off x="5506387" y="246970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920" name="object 8920" descr=""/>
            <p:cNvSpPr/>
            <p:nvPr/>
          </p:nvSpPr>
          <p:spPr>
            <a:xfrm>
              <a:off x="5506659" y="2495425"/>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8921" name="object 8921" descr=""/>
            <p:cNvSpPr/>
            <p:nvPr/>
          </p:nvSpPr>
          <p:spPr>
            <a:xfrm>
              <a:off x="5506387" y="2494608"/>
              <a:ext cx="635" cy="1905"/>
            </a:xfrm>
            <a:custGeom>
              <a:avLst/>
              <a:gdLst/>
              <a:ahLst/>
              <a:cxnLst/>
              <a:rect l="l" t="t" r="r" b="b"/>
              <a:pathLst>
                <a:path w="635" h="1905">
                  <a:moveTo>
                    <a:pt x="0" y="0"/>
                  </a:moveTo>
                  <a:lnTo>
                    <a:pt x="0" y="266"/>
                  </a:lnTo>
                  <a:lnTo>
                    <a:pt x="266" y="1625"/>
                  </a:lnTo>
                </a:path>
              </a:pathLst>
            </a:custGeom>
            <a:ln w="3175">
              <a:solidFill>
                <a:srgbClr val="231F20"/>
              </a:solidFill>
            </a:ln>
          </p:spPr>
          <p:txBody>
            <a:bodyPr wrap="square" lIns="0" tIns="0" rIns="0" bIns="0" rtlCol="0"/>
            <a:lstStyle/>
            <a:p/>
          </p:txBody>
        </p:sp>
        <p:sp>
          <p:nvSpPr>
            <p:cNvPr id="8922" name="object 8922" descr=""/>
            <p:cNvSpPr/>
            <p:nvPr/>
          </p:nvSpPr>
          <p:spPr>
            <a:xfrm>
              <a:off x="5506114" y="2497589"/>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8923" name="object 8923" descr=""/>
            <p:cNvSpPr/>
            <p:nvPr/>
          </p:nvSpPr>
          <p:spPr>
            <a:xfrm>
              <a:off x="5502330" y="2470782"/>
              <a:ext cx="635" cy="1905"/>
            </a:xfrm>
            <a:custGeom>
              <a:avLst/>
              <a:gdLst/>
              <a:ahLst/>
              <a:cxnLst/>
              <a:rect l="l" t="t" r="r" b="b"/>
              <a:pathLst>
                <a:path w="635" h="1905">
                  <a:moveTo>
                    <a:pt x="533" y="0"/>
                  </a:moveTo>
                  <a:lnTo>
                    <a:pt x="0" y="1346"/>
                  </a:lnTo>
                </a:path>
              </a:pathLst>
            </a:custGeom>
            <a:ln w="3175">
              <a:solidFill>
                <a:srgbClr val="231F20"/>
              </a:solidFill>
            </a:ln>
          </p:spPr>
          <p:txBody>
            <a:bodyPr wrap="square" lIns="0" tIns="0" rIns="0" bIns="0" rtlCol="0"/>
            <a:lstStyle/>
            <a:p/>
          </p:txBody>
        </p:sp>
        <p:sp>
          <p:nvSpPr>
            <p:cNvPr id="8924" name="object 8924" descr=""/>
            <p:cNvSpPr/>
            <p:nvPr/>
          </p:nvSpPr>
          <p:spPr>
            <a:xfrm>
              <a:off x="5502864" y="2494074"/>
              <a:ext cx="1270" cy="635"/>
            </a:xfrm>
            <a:custGeom>
              <a:avLst/>
              <a:gdLst/>
              <a:ahLst/>
              <a:cxnLst/>
              <a:rect l="l" t="t" r="r" b="b"/>
              <a:pathLst>
                <a:path w="1270" h="635">
                  <a:moveTo>
                    <a:pt x="0" y="0"/>
                  </a:moveTo>
                  <a:lnTo>
                    <a:pt x="546" y="533"/>
                  </a:lnTo>
                  <a:lnTo>
                    <a:pt x="1079" y="533"/>
                  </a:lnTo>
                </a:path>
              </a:pathLst>
            </a:custGeom>
            <a:ln w="3175">
              <a:solidFill>
                <a:srgbClr val="231F20"/>
              </a:solidFill>
            </a:ln>
          </p:spPr>
          <p:txBody>
            <a:bodyPr wrap="square" lIns="0" tIns="0" rIns="0" bIns="0" rtlCol="0"/>
            <a:lstStyle/>
            <a:p/>
          </p:txBody>
        </p:sp>
        <p:sp>
          <p:nvSpPr>
            <p:cNvPr id="8925" name="object 8925" descr=""/>
            <p:cNvSpPr/>
            <p:nvPr/>
          </p:nvSpPr>
          <p:spPr>
            <a:xfrm>
              <a:off x="5502870" y="2469963"/>
              <a:ext cx="1270" cy="635"/>
            </a:xfrm>
            <a:custGeom>
              <a:avLst/>
              <a:gdLst/>
              <a:ahLst/>
              <a:cxnLst/>
              <a:rect l="l" t="t" r="r" b="b"/>
              <a:pathLst>
                <a:path w="1270" h="635">
                  <a:moveTo>
                    <a:pt x="1079" y="0"/>
                  </a:moveTo>
                  <a:lnTo>
                    <a:pt x="546" y="0"/>
                  </a:lnTo>
                  <a:lnTo>
                    <a:pt x="0" y="546"/>
                  </a:lnTo>
                </a:path>
              </a:pathLst>
            </a:custGeom>
            <a:ln w="3175">
              <a:solidFill>
                <a:srgbClr val="231F20"/>
              </a:solidFill>
            </a:ln>
          </p:spPr>
          <p:txBody>
            <a:bodyPr wrap="square" lIns="0" tIns="0" rIns="0" bIns="0" rtlCol="0"/>
            <a:lstStyle/>
            <a:p/>
          </p:txBody>
        </p:sp>
        <p:sp>
          <p:nvSpPr>
            <p:cNvPr id="8926" name="object 8926" descr=""/>
            <p:cNvSpPr/>
            <p:nvPr/>
          </p:nvSpPr>
          <p:spPr>
            <a:xfrm>
              <a:off x="5541312" y="2468351"/>
              <a:ext cx="635" cy="1270"/>
            </a:xfrm>
            <a:custGeom>
              <a:avLst/>
              <a:gdLst/>
              <a:ahLst/>
              <a:cxnLst/>
              <a:rect l="l" t="t" r="r" b="b"/>
              <a:pathLst>
                <a:path w="635" h="1269">
                  <a:moveTo>
                    <a:pt x="0" y="0"/>
                  </a:moveTo>
                  <a:lnTo>
                    <a:pt x="266" y="800"/>
                  </a:lnTo>
                </a:path>
              </a:pathLst>
            </a:custGeom>
            <a:ln w="3175">
              <a:solidFill>
                <a:srgbClr val="231F20"/>
              </a:solidFill>
            </a:ln>
          </p:spPr>
          <p:txBody>
            <a:bodyPr wrap="square" lIns="0" tIns="0" rIns="0" bIns="0" rtlCol="0"/>
            <a:lstStyle/>
            <a:p/>
          </p:txBody>
        </p:sp>
        <p:sp>
          <p:nvSpPr>
            <p:cNvPr id="8927" name="object 8927" descr=""/>
            <p:cNvSpPr/>
            <p:nvPr/>
          </p:nvSpPr>
          <p:spPr>
            <a:xfrm>
              <a:off x="5506659" y="2468351"/>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8928" name="object 8928" descr=""/>
            <p:cNvSpPr/>
            <p:nvPr/>
          </p:nvSpPr>
          <p:spPr>
            <a:xfrm>
              <a:off x="5541312" y="2496232"/>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8929" name="object 8929" descr=""/>
            <p:cNvSpPr/>
            <p:nvPr/>
          </p:nvSpPr>
          <p:spPr>
            <a:xfrm>
              <a:off x="5506387" y="2496237"/>
              <a:ext cx="635" cy="1905"/>
            </a:xfrm>
            <a:custGeom>
              <a:avLst/>
              <a:gdLst/>
              <a:ahLst/>
              <a:cxnLst/>
              <a:rect l="l" t="t" r="r" b="b"/>
              <a:pathLst>
                <a:path w="635" h="1905">
                  <a:moveTo>
                    <a:pt x="0" y="1346"/>
                  </a:moveTo>
                  <a:lnTo>
                    <a:pt x="266" y="0"/>
                  </a:lnTo>
                  <a:lnTo>
                    <a:pt x="266" y="812"/>
                  </a:lnTo>
                </a:path>
              </a:pathLst>
            </a:custGeom>
            <a:ln w="3175">
              <a:solidFill>
                <a:srgbClr val="231F20"/>
              </a:solidFill>
            </a:ln>
          </p:spPr>
          <p:txBody>
            <a:bodyPr wrap="square" lIns="0" tIns="0" rIns="0" bIns="0" rtlCol="0"/>
            <a:lstStyle/>
            <a:p/>
          </p:txBody>
        </p:sp>
        <p:sp>
          <p:nvSpPr>
            <p:cNvPr id="8930" name="object 8930" descr=""/>
            <p:cNvSpPr/>
            <p:nvPr/>
          </p:nvSpPr>
          <p:spPr>
            <a:xfrm>
              <a:off x="5506392" y="2468351"/>
              <a:ext cx="635" cy="1905"/>
            </a:xfrm>
            <a:custGeom>
              <a:avLst/>
              <a:gdLst/>
              <a:ahLst/>
              <a:cxnLst/>
              <a:rect l="l" t="t" r="r" b="b"/>
              <a:pathLst>
                <a:path w="635" h="1905">
                  <a:moveTo>
                    <a:pt x="266" y="0"/>
                  </a:moveTo>
                  <a:lnTo>
                    <a:pt x="0" y="1346"/>
                  </a:lnTo>
                </a:path>
              </a:pathLst>
            </a:custGeom>
            <a:ln w="3175">
              <a:solidFill>
                <a:srgbClr val="231F20"/>
              </a:solidFill>
            </a:ln>
          </p:spPr>
          <p:txBody>
            <a:bodyPr wrap="square" lIns="0" tIns="0" rIns="0" bIns="0" rtlCol="0"/>
            <a:lstStyle/>
            <a:p/>
          </p:txBody>
        </p:sp>
        <p:sp>
          <p:nvSpPr>
            <p:cNvPr id="8931" name="object 8931" descr=""/>
            <p:cNvSpPr/>
            <p:nvPr/>
          </p:nvSpPr>
          <p:spPr>
            <a:xfrm>
              <a:off x="5503410" y="2496232"/>
              <a:ext cx="1270" cy="3810"/>
            </a:xfrm>
            <a:custGeom>
              <a:avLst/>
              <a:gdLst/>
              <a:ahLst/>
              <a:cxnLst/>
              <a:rect l="l" t="t" r="r" b="b"/>
              <a:pathLst>
                <a:path w="1270" h="3810">
                  <a:moveTo>
                    <a:pt x="0" y="0"/>
                  </a:moveTo>
                  <a:lnTo>
                    <a:pt x="266" y="1892"/>
                  </a:lnTo>
                  <a:lnTo>
                    <a:pt x="1079" y="3797"/>
                  </a:lnTo>
                </a:path>
              </a:pathLst>
            </a:custGeom>
            <a:ln w="3175">
              <a:solidFill>
                <a:srgbClr val="231F20"/>
              </a:solidFill>
            </a:ln>
          </p:spPr>
          <p:txBody>
            <a:bodyPr wrap="square" lIns="0" tIns="0" rIns="0" bIns="0" rtlCol="0"/>
            <a:lstStyle/>
            <a:p/>
          </p:txBody>
        </p:sp>
        <p:sp>
          <p:nvSpPr>
            <p:cNvPr id="8932" name="object 8932" descr=""/>
            <p:cNvSpPr/>
            <p:nvPr/>
          </p:nvSpPr>
          <p:spPr>
            <a:xfrm>
              <a:off x="5502324" y="2492448"/>
              <a:ext cx="635" cy="1905"/>
            </a:xfrm>
            <a:custGeom>
              <a:avLst/>
              <a:gdLst/>
              <a:ahLst/>
              <a:cxnLst/>
              <a:rect l="l" t="t" r="r" b="b"/>
              <a:pathLst>
                <a:path w="635" h="1905">
                  <a:moveTo>
                    <a:pt x="0" y="0"/>
                  </a:moveTo>
                  <a:lnTo>
                    <a:pt x="533" y="1346"/>
                  </a:lnTo>
                </a:path>
              </a:pathLst>
            </a:custGeom>
            <a:ln w="3175">
              <a:solidFill>
                <a:srgbClr val="231F20"/>
              </a:solidFill>
            </a:ln>
          </p:spPr>
          <p:txBody>
            <a:bodyPr wrap="square" lIns="0" tIns="0" rIns="0" bIns="0" rtlCol="0"/>
            <a:lstStyle/>
            <a:p/>
          </p:txBody>
        </p:sp>
        <p:sp>
          <p:nvSpPr>
            <p:cNvPr id="8933" name="object 8933" descr=""/>
            <p:cNvSpPr/>
            <p:nvPr/>
          </p:nvSpPr>
          <p:spPr>
            <a:xfrm>
              <a:off x="5504488" y="2463477"/>
              <a:ext cx="1905" cy="1270"/>
            </a:xfrm>
            <a:custGeom>
              <a:avLst/>
              <a:gdLst/>
              <a:ahLst/>
              <a:cxnLst/>
              <a:rect l="l" t="t" r="r" b="b"/>
              <a:pathLst>
                <a:path w="1904" h="1269">
                  <a:moveTo>
                    <a:pt x="1625" y="0"/>
                  </a:moveTo>
                  <a:lnTo>
                    <a:pt x="812" y="266"/>
                  </a:lnTo>
                  <a:lnTo>
                    <a:pt x="0" y="800"/>
                  </a:lnTo>
                </a:path>
              </a:pathLst>
            </a:custGeom>
            <a:ln w="3175">
              <a:solidFill>
                <a:srgbClr val="231F20"/>
              </a:solidFill>
            </a:ln>
          </p:spPr>
          <p:txBody>
            <a:bodyPr wrap="square" lIns="0" tIns="0" rIns="0" bIns="0" rtlCol="0"/>
            <a:lstStyle/>
            <a:p/>
          </p:txBody>
        </p:sp>
        <p:sp>
          <p:nvSpPr>
            <p:cNvPr id="8934" name="object 8934" descr=""/>
            <p:cNvSpPr/>
            <p:nvPr/>
          </p:nvSpPr>
          <p:spPr>
            <a:xfrm>
              <a:off x="5544567" y="2496232"/>
              <a:ext cx="1270" cy="3810"/>
            </a:xfrm>
            <a:custGeom>
              <a:avLst/>
              <a:gdLst/>
              <a:ahLst/>
              <a:cxnLst/>
              <a:rect l="l" t="t" r="r" b="b"/>
              <a:pathLst>
                <a:path w="1270" h="3810">
                  <a:moveTo>
                    <a:pt x="1079" y="0"/>
                  </a:moveTo>
                  <a:lnTo>
                    <a:pt x="812" y="1892"/>
                  </a:lnTo>
                  <a:lnTo>
                    <a:pt x="0" y="3797"/>
                  </a:lnTo>
                </a:path>
              </a:pathLst>
            </a:custGeom>
            <a:ln w="3175">
              <a:solidFill>
                <a:srgbClr val="231F20"/>
              </a:solidFill>
            </a:ln>
          </p:spPr>
          <p:txBody>
            <a:bodyPr wrap="square" lIns="0" tIns="0" rIns="0" bIns="0" rtlCol="0"/>
            <a:lstStyle/>
            <a:p/>
          </p:txBody>
        </p:sp>
        <p:sp>
          <p:nvSpPr>
            <p:cNvPr id="8935" name="object 8935" descr=""/>
            <p:cNvSpPr/>
            <p:nvPr/>
          </p:nvSpPr>
          <p:spPr>
            <a:xfrm>
              <a:off x="5542936" y="2463477"/>
              <a:ext cx="1905" cy="1270"/>
            </a:xfrm>
            <a:custGeom>
              <a:avLst/>
              <a:gdLst/>
              <a:ahLst/>
              <a:cxnLst/>
              <a:rect l="l" t="t" r="r" b="b"/>
              <a:pathLst>
                <a:path w="1904" h="1269">
                  <a:moveTo>
                    <a:pt x="0" y="0"/>
                  </a:moveTo>
                  <a:lnTo>
                    <a:pt x="1079" y="266"/>
                  </a:lnTo>
                  <a:lnTo>
                    <a:pt x="1625" y="800"/>
                  </a:lnTo>
                </a:path>
              </a:pathLst>
            </a:custGeom>
            <a:ln w="3175">
              <a:solidFill>
                <a:srgbClr val="231F20"/>
              </a:solidFill>
            </a:ln>
          </p:spPr>
          <p:txBody>
            <a:bodyPr wrap="square" lIns="0" tIns="0" rIns="0" bIns="0" rtlCol="0"/>
            <a:lstStyle/>
            <a:p/>
          </p:txBody>
        </p:sp>
        <p:sp>
          <p:nvSpPr>
            <p:cNvPr id="8936" name="object 8936" descr=""/>
            <p:cNvSpPr/>
            <p:nvPr/>
          </p:nvSpPr>
          <p:spPr>
            <a:xfrm>
              <a:off x="5541317" y="2496232"/>
              <a:ext cx="635" cy="1905"/>
            </a:xfrm>
            <a:custGeom>
              <a:avLst/>
              <a:gdLst/>
              <a:ahLst/>
              <a:cxnLst/>
              <a:rect l="l" t="t" r="r" b="b"/>
              <a:pathLst>
                <a:path w="635" h="1905">
                  <a:moveTo>
                    <a:pt x="266" y="0"/>
                  </a:moveTo>
                  <a:lnTo>
                    <a:pt x="0" y="1346"/>
                  </a:lnTo>
                </a:path>
              </a:pathLst>
            </a:custGeom>
            <a:ln w="3175">
              <a:solidFill>
                <a:srgbClr val="231F20"/>
              </a:solidFill>
            </a:ln>
          </p:spPr>
          <p:txBody>
            <a:bodyPr wrap="square" lIns="0" tIns="0" rIns="0" bIns="0" rtlCol="0"/>
            <a:lstStyle/>
            <a:p/>
          </p:txBody>
        </p:sp>
        <p:sp>
          <p:nvSpPr>
            <p:cNvPr id="8937" name="object 8937" descr=""/>
            <p:cNvSpPr/>
            <p:nvPr/>
          </p:nvSpPr>
          <p:spPr>
            <a:xfrm>
              <a:off x="5541317" y="2468351"/>
              <a:ext cx="635" cy="1905"/>
            </a:xfrm>
            <a:custGeom>
              <a:avLst/>
              <a:gdLst/>
              <a:ahLst/>
              <a:cxnLst/>
              <a:rect l="l" t="t" r="r" b="b"/>
              <a:pathLst>
                <a:path w="635" h="1905">
                  <a:moveTo>
                    <a:pt x="266" y="0"/>
                  </a:moveTo>
                  <a:lnTo>
                    <a:pt x="0" y="1346"/>
                  </a:lnTo>
                </a:path>
              </a:pathLst>
            </a:custGeom>
            <a:ln w="3175">
              <a:solidFill>
                <a:srgbClr val="231F20"/>
              </a:solidFill>
            </a:ln>
          </p:spPr>
          <p:txBody>
            <a:bodyPr wrap="square" lIns="0" tIns="0" rIns="0" bIns="0" rtlCol="0"/>
            <a:lstStyle/>
            <a:p/>
          </p:txBody>
        </p:sp>
        <p:sp>
          <p:nvSpPr>
            <p:cNvPr id="8938" name="object 8938" descr=""/>
            <p:cNvSpPr/>
            <p:nvPr/>
          </p:nvSpPr>
          <p:spPr>
            <a:xfrm>
              <a:off x="5539686" y="2496232"/>
              <a:ext cx="1905" cy="1905"/>
            </a:xfrm>
            <a:custGeom>
              <a:avLst/>
              <a:gdLst/>
              <a:ahLst/>
              <a:cxnLst/>
              <a:rect l="l" t="t" r="r" b="b"/>
              <a:pathLst>
                <a:path w="1904" h="1905">
                  <a:moveTo>
                    <a:pt x="0" y="0"/>
                  </a:moveTo>
                  <a:lnTo>
                    <a:pt x="266" y="1079"/>
                  </a:lnTo>
                  <a:lnTo>
                    <a:pt x="546" y="1625"/>
                  </a:lnTo>
                  <a:lnTo>
                    <a:pt x="1358" y="1625"/>
                  </a:lnTo>
                </a:path>
              </a:pathLst>
            </a:custGeom>
            <a:ln w="3175">
              <a:solidFill>
                <a:srgbClr val="231F20"/>
              </a:solidFill>
            </a:ln>
          </p:spPr>
          <p:txBody>
            <a:bodyPr wrap="square" lIns="0" tIns="0" rIns="0" bIns="0" rtlCol="0"/>
            <a:lstStyle/>
            <a:p/>
          </p:txBody>
        </p:sp>
        <p:sp>
          <p:nvSpPr>
            <p:cNvPr id="8939" name="object 8939" descr=""/>
            <p:cNvSpPr/>
            <p:nvPr/>
          </p:nvSpPr>
          <p:spPr>
            <a:xfrm>
              <a:off x="5502864" y="2491083"/>
              <a:ext cx="3175" cy="3810"/>
            </a:xfrm>
            <a:custGeom>
              <a:avLst/>
              <a:gdLst/>
              <a:ahLst/>
              <a:cxnLst/>
              <a:rect l="l" t="t" r="r" b="b"/>
              <a:pathLst>
                <a:path w="3175" h="3810">
                  <a:moveTo>
                    <a:pt x="0" y="2717"/>
                  </a:moveTo>
                  <a:lnTo>
                    <a:pt x="266" y="2984"/>
                  </a:lnTo>
                  <a:lnTo>
                    <a:pt x="812" y="3251"/>
                  </a:lnTo>
                  <a:lnTo>
                    <a:pt x="1358" y="3251"/>
                  </a:lnTo>
                  <a:lnTo>
                    <a:pt x="2171" y="2451"/>
                  </a:lnTo>
                  <a:lnTo>
                    <a:pt x="2705" y="1092"/>
                  </a:lnTo>
                  <a:lnTo>
                    <a:pt x="2705" y="0"/>
                  </a:lnTo>
                </a:path>
              </a:pathLst>
            </a:custGeom>
            <a:ln w="3175">
              <a:solidFill>
                <a:srgbClr val="231F20"/>
              </a:solidFill>
            </a:ln>
          </p:spPr>
          <p:txBody>
            <a:bodyPr wrap="square" lIns="0" tIns="0" rIns="0" bIns="0" rtlCol="0"/>
            <a:lstStyle/>
            <a:p/>
          </p:txBody>
        </p:sp>
        <p:sp>
          <p:nvSpPr>
            <p:cNvPr id="8940" name="object 8940" descr=""/>
            <p:cNvSpPr/>
            <p:nvPr/>
          </p:nvSpPr>
          <p:spPr>
            <a:xfrm>
              <a:off x="5503950" y="2491090"/>
              <a:ext cx="1905" cy="3810"/>
            </a:xfrm>
            <a:custGeom>
              <a:avLst/>
              <a:gdLst/>
              <a:ahLst/>
              <a:cxnLst/>
              <a:rect l="l" t="t" r="r" b="b"/>
              <a:pathLst>
                <a:path w="1904" h="3810">
                  <a:moveTo>
                    <a:pt x="0" y="3517"/>
                  </a:moveTo>
                  <a:lnTo>
                    <a:pt x="1079" y="2984"/>
                  </a:lnTo>
                  <a:lnTo>
                    <a:pt x="1625" y="2171"/>
                  </a:lnTo>
                  <a:lnTo>
                    <a:pt x="1892" y="0"/>
                  </a:lnTo>
                </a:path>
              </a:pathLst>
            </a:custGeom>
            <a:ln w="3175">
              <a:solidFill>
                <a:srgbClr val="231F20"/>
              </a:solidFill>
            </a:ln>
          </p:spPr>
          <p:txBody>
            <a:bodyPr wrap="square" lIns="0" tIns="0" rIns="0" bIns="0" rtlCol="0"/>
            <a:lstStyle/>
            <a:p/>
          </p:txBody>
        </p:sp>
        <p:sp>
          <p:nvSpPr>
            <p:cNvPr id="8941" name="object 8941" descr=""/>
            <p:cNvSpPr/>
            <p:nvPr/>
          </p:nvSpPr>
          <p:spPr>
            <a:xfrm>
              <a:off x="5544560" y="2464555"/>
              <a:ext cx="1270" cy="3810"/>
            </a:xfrm>
            <a:custGeom>
              <a:avLst/>
              <a:gdLst/>
              <a:ahLst/>
              <a:cxnLst/>
              <a:rect l="l" t="t" r="r" b="b"/>
              <a:pathLst>
                <a:path w="1270" h="3810">
                  <a:moveTo>
                    <a:pt x="0" y="0"/>
                  </a:moveTo>
                  <a:lnTo>
                    <a:pt x="812" y="1892"/>
                  </a:lnTo>
                  <a:lnTo>
                    <a:pt x="812" y="3797"/>
                  </a:lnTo>
                </a:path>
              </a:pathLst>
            </a:custGeom>
            <a:ln w="3175">
              <a:solidFill>
                <a:srgbClr val="231F20"/>
              </a:solidFill>
            </a:ln>
          </p:spPr>
          <p:txBody>
            <a:bodyPr wrap="square" lIns="0" tIns="0" rIns="0" bIns="0" rtlCol="0"/>
            <a:lstStyle/>
            <a:p/>
          </p:txBody>
        </p:sp>
        <p:sp>
          <p:nvSpPr>
            <p:cNvPr id="8942" name="object 8942" descr=""/>
            <p:cNvSpPr/>
            <p:nvPr/>
          </p:nvSpPr>
          <p:spPr>
            <a:xfrm>
              <a:off x="5539959" y="2468350"/>
              <a:ext cx="1270" cy="1905"/>
            </a:xfrm>
            <a:custGeom>
              <a:avLst/>
              <a:gdLst/>
              <a:ahLst/>
              <a:cxnLst/>
              <a:rect l="l" t="t" r="r" b="b"/>
              <a:pathLst>
                <a:path w="1270" h="1905">
                  <a:moveTo>
                    <a:pt x="812" y="1612"/>
                  </a:moveTo>
                  <a:lnTo>
                    <a:pt x="546" y="1346"/>
                  </a:lnTo>
                  <a:lnTo>
                    <a:pt x="279" y="1079"/>
                  </a:lnTo>
                  <a:lnTo>
                    <a:pt x="0" y="0"/>
                  </a:lnTo>
                </a:path>
              </a:pathLst>
            </a:custGeom>
            <a:ln w="3175">
              <a:solidFill>
                <a:srgbClr val="231F20"/>
              </a:solidFill>
            </a:ln>
          </p:spPr>
          <p:txBody>
            <a:bodyPr wrap="square" lIns="0" tIns="0" rIns="0" bIns="0" rtlCol="0"/>
            <a:lstStyle/>
            <a:p/>
          </p:txBody>
        </p:sp>
        <p:sp>
          <p:nvSpPr>
            <p:cNvPr id="8943" name="object 8943" descr=""/>
            <p:cNvSpPr/>
            <p:nvPr/>
          </p:nvSpPr>
          <p:spPr>
            <a:xfrm>
              <a:off x="5504488" y="2500300"/>
              <a:ext cx="1905" cy="635"/>
            </a:xfrm>
            <a:custGeom>
              <a:avLst/>
              <a:gdLst/>
              <a:ahLst/>
              <a:cxnLst/>
              <a:rect l="l" t="t" r="r" b="b"/>
              <a:pathLst>
                <a:path w="1904" h="635">
                  <a:moveTo>
                    <a:pt x="0" y="0"/>
                  </a:moveTo>
                  <a:lnTo>
                    <a:pt x="546" y="533"/>
                  </a:lnTo>
                  <a:lnTo>
                    <a:pt x="1358" y="533"/>
                  </a:lnTo>
                </a:path>
              </a:pathLst>
            </a:custGeom>
            <a:ln w="3175">
              <a:solidFill>
                <a:srgbClr val="231F20"/>
              </a:solidFill>
            </a:ln>
          </p:spPr>
          <p:txBody>
            <a:bodyPr wrap="square" lIns="0" tIns="0" rIns="0" bIns="0" rtlCol="0"/>
            <a:lstStyle/>
            <a:p/>
          </p:txBody>
        </p:sp>
        <p:sp>
          <p:nvSpPr>
            <p:cNvPr id="8944" name="object 8944" descr=""/>
            <p:cNvSpPr/>
            <p:nvPr/>
          </p:nvSpPr>
          <p:spPr>
            <a:xfrm>
              <a:off x="5505034" y="2494606"/>
              <a:ext cx="635" cy="1905"/>
            </a:xfrm>
            <a:custGeom>
              <a:avLst/>
              <a:gdLst/>
              <a:ahLst/>
              <a:cxnLst/>
              <a:rect l="l" t="t" r="r" b="b"/>
              <a:pathLst>
                <a:path w="635" h="1905">
                  <a:moveTo>
                    <a:pt x="0" y="1625"/>
                  </a:moveTo>
                  <a:lnTo>
                    <a:pt x="266" y="0"/>
                  </a:lnTo>
                </a:path>
              </a:pathLst>
            </a:custGeom>
            <a:ln w="3175">
              <a:solidFill>
                <a:srgbClr val="231F20"/>
              </a:solidFill>
            </a:ln>
          </p:spPr>
          <p:txBody>
            <a:bodyPr wrap="square" lIns="0" tIns="0" rIns="0" bIns="0" rtlCol="0"/>
            <a:lstStyle/>
            <a:p/>
          </p:txBody>
        </p:sp>
        <p:sp>
          <p:nvSpPr>
            <p:cNvPr id="8945" name="object 8945" descr=""/>
            <p:cNvSpPr/>
            <p:nvPr/>
          </p:nvSpPr>
          <p:spPr>
            <a:xfrm>
              <a:off x="5505034" y="2466726"/>
              <a:ext cx="1905" cy="1905"/>
            </a:xfrm>
            <a:custGeom>
              <a:avLst/>
              <a:gdLst/>
              <a:ahLst/>
              <a:cxnLst/>
              <a:rect l="l" t="t" r="r" b="b"/>
              <a:pathLst>
                <a:path w="1904" h="1905">
                  <a:moveTo>
                    <a:pt x="0" y="1625"/>
                  </a:moveTo>
                  <a:lnTo>
                    <a:pt x="0" y="533"/>
                  </a:lnTo>
                  <a:lnTo>
                    <a:pt x="533" y="0"/>
                  </a:lnTo>
                  <a:lnTo>
                    <a:pt x="1079" y="0"/>
                  </a:lnTo>
                  <a:lnTo>
                    <a:pt x="1346" y="266"/>
                  </a:lnTo>
                </a:path>
              </a:pathLst>
            </a:custGeom>
            <a:ln w="3175">
              <a:solidFill>
                <a:srgbClr val="231F20"/>
              </a:solidFill>
            </a:ln>
          </p:spPr>
          <p:txBody>
            <a:bodyPr wrap="square" lIns="0" tIns="0" rIns="0" bIns="0" rtlCol="0"/>
            <a:lstStyle/>
            <a:p/>
          </p:txBody>
        </p:sp>
        <p:sp>
          <p:nvSpPr>
            <p:cNvPr id="8946" name="object 8946" descr=""/>
            <p:cNvSpPr/>
            <p:nvPr/>
          </p:nvSpPr>
          <p:spPr>
            <a:xfrm>
              <a:off x="5504488" y="2463738"/>
              <a:ext cx="1905" cy="635"/>
            </a:xfrm>
            <a:custGeom>
              <a:avLst/>
              <a:gdLst/>
              <a:ahLst/>
              <a:cxnLst/>
              <a:rect l="l" t="t" r="r" b="b"/>
              <a:pathLst>
                <a:path w="1904" h="635">
                  <a:moveTo>
                    <a:pt x="1358" y="0"/>
                  </a:moveTo>
                  <a:lnTo>
                    <a:pt x="546" y="0"/>
                  </a:lnTo>
                  <a:lnTo>
                    <a:pt x="0" y="546"/>
                  </a:lnTo>
                </a:path>
              </a:pathLst>
            </a:custGeom>
            <a:ln w="3175">
              <a:solidFill>
                <a:srgbClr val="231F20"/>
              </a:solidFill>
            </a:ln>
          </p:spPr>
          <p:txBody>
            <a:bodyPr wrap="square" lIns="0" tIns="0" rIns="0" bIns="0" rtlCol="0"/>
            <a:lstStyle/>
            <a:p/>
          </p:txBody>
        </p:sp>
        <p:sp>
          <p:nvSpPr>
            <p:cNvPr id="8947" name="object 8947" descr=""/>
            <p:cNvSpPr/>
            <p:nvPr/>
          </p:nvSpPr>
          <p:spPr>
            <a:xfrm>
              <a:off x="5503955" y="2469968"/>
              <a:ext cx="1905" cy="3810"/>
            </a:xfrm>
            <a:custGeom>
              <a:avLst/>
              <a:gdLst/>
              <a:ahLst/>
              <a:cxnLst/>
              <a:rect l="l" t="t" r="r" b="b"/>
              <a:pathLst>
                <a:path w="1904" h="3810">
                  <a:moveTo>
                    <a:pt x="1892" y="3517"/>
                  </a:moveTo>
                  <a:lnTo>
                    <a:pt x="1625" y="1358"/>
                  </a:lnTo>
                  <a:lnTo>
                    <a:pt x="1079" y="546"/>
                  </a:lnTo>
                  <a:lnTo>
                    <a:pt x="0" y="0"/>
                  </a:lnTo>
                </a:path>
              </a:pathLst>
            </a:custGeom>
            <a:ln w="3175">
              <a:solidFill>
                <a:srgbClr val="231F20"/>
              </a:solidFill>
            </a:ln>
          </p:spPr>
          <p:txBody>
            <a:bodyPr wrap="square" lIns="0" tIns="0" rIns="0" bIns="0" rtlCol="0"/>
            <a:lstStyle/>
            <a:p/>
          </p:txBody>
        </p:sp>
        <p:sp>
          <p:nvSpPr>
            <p:cNvPr id="8948" name="object 8948" descr=""/>
            <p:cNvSpPr/>
            <p:nvPr/>
          </p:nvSpPr>
          <p:spPr>
            <a:xfrm>
              <a:off x="5520731" y="2463734"/>
              <a:ext cx="9525" cy="19050"/>
            </a:xfrm>
            <a:custGeom>
              <a:avLst/>
              <a:gdLst/>
              <a:ahLst/>
              <a:cxnLst/>
              <a:rect l="l" t="t" r="r" b="b"/>
              <a:pathLst>
                <a:path w="9525" h="19050">
                  <a:moveTo>
                    <a:pt x="8940" y="18694"/>
                  </a:moveTo>
                  <a:lnTo>
                    <a:pt x="1358" y="279"/>
                  </a:lnTo>
                  <a:lnTo>
                    <a:pt x="0" y="0"/>
                  </a:lnTo>
                </a:path>
              </a:pathLst>
            </a:custGeom>
            <a:ln w="3175">
              <a:solidFill>
                <a:srgbClr val="231F20"/>
              </a:solidFill>
            </a:ln>
          </p:spPr>
          <p:txBody>
            <a:bodyPr wrap="square" lIns="0" tIns="0" rIns="0" bIns="0" rtlCol="0"/>
            <a:lstStyle/>
            <a:p/>
          </p:txBody>
        </p:sp>
        <p:sp>
          <p:nvSpPr>
            <p:cNvPr id="8949" name="object 8949" descr=""/>
            <p:cNvSpPr/>
            <p:nvPr/>
          </p:nvSpPr>
          <p:spPr>
            <a:xfrm>
              <a:off x="5502869" y="2470235"/>
              <a:ext cx="3175" cy="3810"/>
            </a:xfrm>
            <a:custGeom>
              <a:avLst/>
              <a:gdLst/>
              <a:ahLst/>
              <a:cxnLst/>
              <a:rect l="l" t="t" r="r" b="b"/>
              <a:pathLst>
                <a:path w="3175" h="3810">
                  <a:moveTo>
                    <a:pt x="2705" y="3251"/>
                  </a:moveTo>
                  <a:lnTo>
                    <a:pt x="2705" y="2171"/>
                  </a:lnTo>
                  <a:lnTo>
                    <a:pt x="2171" y="825"/>
                  </a:lnTo>
                  <a:lnTo>
                    <a:pt x="1358" y="0"/>
                  </a:lnTo>
                  <a:lnTo>
                    <a:pt x="812" y="0"/>
                  </a:lnTo>
                  <a:lnTo>
                    <a:pt x="266" y="279"/>
                  </a:lnTo>
                  <a:lnTo>
                    <a:pt x="0" y="546"/>
                  </a:lnTo>
                </a:path>
              </a:pathLst>
            </a:custGeom>
            <a:ln w="3175">
              <a:solidFill>
                <a:srgbClr val="231F20"/>
              </a:solidFill>
            </a:ln>
          </p:spPr>
          <p:txBody>
            <a:bodyPr wrap="square" lIns="0" tIns="0" rIns="0" bIns="0" rtlCol="0"/>
            <a:lstStyle/>
            <a:p/>
          </p:txBody>
        </p:sp>
        <p:sp>
          <p:nvSpPr>
            <p:cNvPr id="8950" name="object 8950" descr=""/>
            <p:cNvSpPr/>
            <p:nvPr/>
          </p:nvSpPr>
          <p:spPr>
            <a:xfrm>
              <a:off x="5505301" y="2494606"/>
              <a:ext cx="635" cy="1905"/>
            </a:xfrm>
            <a:custGeom>
              <a:avLst/>
              <a:gdLst/>
              <a:ahLst/>
              <a:cxnLst/>
              <a:rect l="l" t="t" r="r" b="b"/>
              <a:pathLst>
                <a:path w="635" h="1905">
                  <a:moveTo>
                    <a:pt x="0" y="1625"/>
                  </a:moveTo>
                  <a:lnTo>
                    <a:pt x="0" y="825"/>
                  </a:lnTo>
                  <a:lnTo>
                    <a:pt x="266" y="0"/>
                  </a:lnTo>
                </a:path>
              </a:pathLst>
            </a:custGeom>
            <a:ln w="3175">
              <a:solidFill>
                <a:srgbClr val="231F20"/>
              </a:solidFill>
            </a:ln>
          </p:spPr>
          <p:txBody>
            <a:bodyPr wrap="square" lIns="0" tIns="0" rIns="0" bIns="0" rtlCol="0"/>
            <a:lstStyle/>
            <a:p/>
          </p:txBody>
        </p:sp>
        <p:sp>
          <p:nvSpPr>
            <p:cNvPr id="8951" name="object 8951" descr=""/>
            <p:cNvSpPr/>
            <p:nvPr/>
          </p:nvSpPr>
          <p:spPr>
            <a:xfrm>
              <a:off x="5505307" y="2466725"/>
              <a:ext cx="1270" cy="3810"/>
            </a:xfrm>
            <a:custGeom>
              <a:avLst/>
              <a:gdLst/>
              <a:ahLst/>
              <a:cxnLst/>
              <a:rect l="l" t="t" r="r" b="b"/>
              <a:pathLst>
                <a:path w="1270" h="3810">
                  <a:moveTo>
                    <a:pt x="266" y="3238"/>
                  </a:moveTo>
                  <a:lnTo>
                    <a:pt x="0" y="2438"/>
                  </a:lnTo>
                  <a:lnTo>
                    <a:pt x="0" y="1625"/>
                  </a:lnTo>
                  <a:lnTo>
                    <a:pt x="0" y="533"/>
                  </a:lnTo>
                  <a:lnTo>
                    <a:pt x="266" y="266"/>
                  </a:lnTo>
                  <a:lnTo>
                    <a:pt x="800" y="0"/>
                  </a:lnTo>
                </a:path>
              </a:pathLst>
            </a:custGeom>
            <a:ln w="3175">
              <a:solidFill>
                <a:srgbClr val="231F20"/>
              </a:solidFill>
            </a:ln>
          </p:spPr>
          <p:txBody>
            <a:bodyPr wrap="square" lIns="0" tIns="0" rIns="0" bIns="0" rtlCol="0"/>
            <a:lstStyle/>
            <a:p/>
          </p:txBody>
        </p:sp>
        <p:sp>
          <p:nvSpPr>
            <p:cNvPr id="8952" name="object 8952" descr=""/>
            <p:cNvSpPr/>
            <p:nvPr/>
          </p:nvSpPr>
          <p:spPr>
            <a:xfrm>
              <a:off x="5505034" y="2468350"/>
              <a:ext cx="635" cy="1905"/>
            </a:xfrm>
            <a:custGeom>
              <a:avLst/>
              <a:gdLst/>
              <a:ahLst/>
              <a:cxnLst/>
              <a:rect l="l" t="t" r="r" b="b"/>
              <a:pathLst>
                <a:path w="635" h="1905">
                  <a:moveTo>
                    <a:pt x="266" y="1612"/>
                  </a:moveTo>
                  <a:lnTo>
                    <a:pt x="0" y="0"/>
                  </a:lnTo>
                </a:path>
              </a:pathLst>
            </a:custGeom>
            <a:ln w="3175">
              <a:solidFill>
                <a:srgbClr val="231F20"/>
              </a:solidFill>
            </a:ln>
          </p:spPr>
          <p:txBody>
            <a:bodyPr wrap="square" lIns="0" tIns="0" rIns="0" bIns="0" rtlCol="0"/>
            <a:lstStyle/>
            <a:p/>
          </p:txBody>
        </p:sp>
        <p:sp>
          <p:nvSpPr>
            <p:cNvPr id="8953" name="object 8953" descr=""/>
            <p:cNvSpPr/>
            <p:nvPr/>
          </p:nvSpPr>
          <p:spPr>
            <a:xfrm>
              <a:off x="5539686" y="2468350"/>
              <a:ext cx="1905" cy="1905"/>
            </a:xfrm>
            <a:custGeom>
              <a:avLst/>
              <a:gdLst/>
              <a:ahLst/>
              <a:cxnLst/>
              <a:rect l="l" t="t" r="r" b="b"/>
              <a:pathLst>
                <a:path w="1904" h="1905">
                  <a:moveTo>
                    <a:pt x="1358" y="1612"/>
                  </a:moveTo>
                  <a:lnTo>
                    <a:pt x="1358" y="1879"/>
                  </a:lnTo>
                  <a:lnTo>
                    <a:pt x="546" y="1612"/>
                  </a:lnTo>
                  <a:lnTo>
                    <a:pt x="279" y="1346"/>
                  </a:lnTo>
                  <a:lnTo>
                    <a:pt x="0" y="0"/>
                  </a:lnTo>
                </a:path>
              </a:pathLst>
            </a:custGeom>
            <a:ln w="3175">
              <a:solidFill>
                <a:srgbClr val="231F20"/>
              </a:solidFill>
            </a:ln>
          </p:spPr>
          <p:txBody>
            <a:bodyPr wrap="square" lIns="0" tIns="0" rIns="0" bIns="0" rtlCol="0"/>
            <a:lstStyle/>
            <a:p/>
          </p:txBody>
        </p:sp>
        <p:sp>
          <p:nvSpPr>
            <p:cNvPr id="8954" name="object 8954" descr=""/>
            <p:cNvSpPr/>
            <p:nvPr/>
          </p:nvSpPr>
          <p:spPr>
            <a:xfrm>
              <a:off x="5505301" y="2496231"/>
              <a:ext cx="1270" cy="1905"/>
            </a:xfrm>
            <a:custGeom>
              <a:avLst/>
              <a:gdLst/>
              <a:ahLst/>
              <a:cxnLst/>
              <a:rect l="l" t="t" r="r" b="b"/>
              <a:pathLst>
                <a:path w="1270" h="1905">
                  <a:moveTo>
                    <a:pt x="812" y="1625"/>
                  </a:moveTo>
                  <a:lnTo>
                    <a:pt x="279" y="1358"/>
                  </a:lnTo>
                  <a:lnTo>
                    <a:pt x="0" y="1079"/>
                  </a:lnTo>
                  <a:lnTo>
                    <a:pt x="0" y="0"/>
                  </a:lnTo>
                </a:path>
              </a:pathLst>
            </a:custGeom>
            <a:ln w="3175">
              <a:solidFill>
                <a:srgbClr val="231F20"/>
              </a:solidFill>
            </a:ln>
          </p:spPr>
          <p:txBody>
            <a:bodyPr wrap="square" lIns="0" tIns="0" rIns="0" bIns="0" rtlCol="0"/>
            <a:lstStyle/>
            <a:p/>
          </p:txBody>
        </p:sp>
        <p:sp>
          <p:nvSpPr>
            <p:cNvPr id="8955" name="object 8955" descr=""/>
            <p:cNvSpPr/>
            <p:nvPr/>
          </p:nvSpPr>
          <p:spPr>
            <a:xfrm>
              <a:off x="5539959" y="2496231"/>
              <a:ext cx="1270" cy="1905"/>
            </a:xfrm>
            <a:custGeom>
              <a:avLst/>
              <a:gdLst/>
              <a:ahLst/>
              <a:cxnLst/>
              <a:rect l="l" t="t" r="r" b="b"/>
              <a:pathLst>
                <a:path w="1270" h="1905">
                  <a:moveTo>
                    <a:pt x="812" y="1625"/>
                  </a:moveTo>
                  <a:lnTo>
                    <a:pt x="546" y="1358"/>
                  </a:lnTo>
                  <a:lnTo>
                    <a:pt x="279" y="1079"/>
                  </a:lnTo>
                  <a:lnTo>
                    <a:pt x="0" y="0"/>
                  </a:lnTo>
                </a:path>
              </a:pathLst>
            </a:custGeom>
            <a:ln w="3175">
              <a:solidFill>
                <a:srgbClr val="231F20"/>
              </a:solidFill>
            </a:ln>
          </p:spPr>
          <p:txBody>
            <a:bodyPr wrap="square" lIns="0" tIns="0" rIns="0" bIns="0" rtlCol="0"/>
            <a:lstStyle/>
            <a:p/>
          </p:txBody>
        </p:sp>
        <p:sp>
          <p:nvSpPr>
            <p:cNvPr id="8956" name="object 8956" descr=""/>
            <p:cNvSpPr/>
            <p:nvPr/>
          </p:nvSpPr>
          <p:spPr>
            <a:xfrm>
              <a:off x="5505041" y="2496231"/>
              <a:ext cx="1905" cy="1905"/>
            </a:xfrm>
            <a:custGeom>
              <a:avLst/>
              <a:gdLst/>
              <a:ahLst/>
              <a:cxnLst/>
              <a:rect l="l" t="t" r="r" b="b"/>
              <a:pathLst>
                <a:path w="1904" h="1905">
                  <a:moveTo>
                    <a:pt x="1346" y="1625"/>
                  </a:moveTo>
                  <a:lnTo>
                    <a:pt x="1079" y="1625"/>
                  </a:lnTo>
                  <a:lnTo>
                    <a:pt x="533" y="1625"/>
                  </a:lnTo>
                  <a:lnTo>
                    <a:pt x="0" y="1079"/>
                  </a:lnTo>
                  <a:lnTo>
                    <a:pt x="0" y="0"/>
                  </a:lnTo>
                </a:path>
              </a:pathLst>
            </a:custGeom>
            <a:ln w="3175">
              <a:solidFill>
                <a:srgbClr val="231F20"/>
              </a:solidFill>
            </a:ln>
          </p:spPr>
          <p:txBody>
            <a:bodyPr wrap="square" lIns="0" tIns="0" rIns="0" bIns="0" rtlCol="0"/>
            <a:lstStyle/>
            <a:p/>
          </p:txBody>
        </p:sp>
        <p:sp>
          <p:nvSpPr>
            <p:cNvPr id="8957" name="object 8957" descr=""/>
            <p:cNvSpPr/>
            <p:nvPr/>
          </p:nvSpPr>
          <p:spPr>
            <a:xfrm>
              <a:off x="5544560" y="2496232"/>
              <a:ext cx="1270" cy="3810"/>
            </a:xfrm>
            <a:custGeom>
              <a:avLst/>
              <a:gdLst/>
              <a:ahLst/>
              <a:cxnLst/>
              <a:rect l="l" t="t" r="r" b="b"/>
              <a:pathLst>
                <a:path w="1270" h="3810">
                  <a:moveTo>
                    <a:pt x="812" y="0"/>
                  </a:moveTo>
                  <a:lnTo>
                    <a:pt x="812" y="1892"/>
                  </a:lnTo>
                  <a:lnTo>
                    <a:pt x="0" y="3797"/>
                  </a:lnTo>
                </a:path>
              </a:pathLst>
            </a:custGeom>
            <a:ln w="3175">
              <a:solidFill>
                <a:srgbClr val="231F20"/>
              </a:solidFill>
            </a:ln>
          </p:spPr>
          <p:txBody>
            <a:bodyPr wrap="square" lIns="0" tIns="0" rIns="0" bIns="0" rtlCol="0"/>
            <a:lstStyle/>
            <a:p/>
          </p:txBody>
        </p:sp>
        <p:sp>
          <p:nvSpPr>
            <p:cNvPr id="8958" name="object 8958" descr=""/>
            <p:cNvSpPr/>
            <p:nvPr/>
          </p:nvSpPr>
          <p:spPr>
            <a:xfrm>
              <a:off x="5539686" y="2494339"/>
              <a:ext cx="1905" cy="1905"/>
            </a:xfrm>
            <a:custGeom>
              <a:avLst/>
              <a:gdLst/>
              <a:ahLst/>
              <a:cxnLst/>
              <a:rect l="l" t="t" r="r" b="b"/>
              <a:pathLst>
                <a:path w="1904" h="1905">
                  <a:moveTo>
                    <a:pt x="0" y="1892"/>
                  </a:moveTo>
                  <a:lnTo>
                    <a:pt x="266" y="546"/>
                  </a:lnTo>
                  <a:lnTo>
                    <a:pt x="546" y="266"/>
                  </a:lnTo>
                  <a:lnTo>
                    <a:pt x="1358" y="0"/>
                  </a:lnTo>
                  <a:lnTo>
                    <a:pt x="1358" y="266"/>
                  </a:lnTo>
                </a:path>
              </a:pathLst>
            </a:custGeom>
            <a:ln w="3175">
              <a:solidFill>
                <a:srgbClr val="231F20"/>
              </a:solidFill>
            </a:ln>
          </p:spPr>
          <p:txBody>
            <a:bodyPr wrap="square" lIns="0" tIns="0" rIns="0" bIns="0" rtlCol="0"/>
            <a:lstStyle/>
            <a:p/>
          </p:txBody>
        </p:sp>
        <p:sp>
          <p:nvSpPr>
            <p:cNvPr id="8959" name="object 8959" descr=""/>
            <p:cNvSpPr/>
            <p:nvPr/>
          </p:nvSpPr>
          <p:spPr>
            <a:xfrm>
              <a:off x="5539686" y="2466726"/>
              <a:ext cx="1905" cy="1905"/>
            </a:xfrm>
            <a:custGeom>
              <a:avLst/>
              <a:gdLst/>
              <a:ahLst/>
              <a:cxnLst/>
              <a:rect l="l" t="t" r="r" b="b"/>
              <a:pathLst>
                <a:path w="1904" h="1905">
                  <a:moveTo>
                    <a:pt x="0" y="1625"/>
                  </a:moveTo>
                  <a:lnTo>
                    <a:pt x="266" y="533"/>
                  </a:lnTo>
                  <a:lnTo>
                    <a:pt x="546" y="0"/>
                  </a:lnTo>
                  <a:lnTo>
                    <a:pt x="1358" y="0"/>
                  </a:lnTo>
                  <a:lnTo>
                    <a:pt x="1358" y="266"/>
                  </a:lnTo>
                </a:path>
              </a:pathLst>
            </a:custGeom>
            <a:ln w="3175">
              <a:solidFill>
                <a:srgbClr val="231F20"/>
              </a:solidFill>
            </a:ln>
          </p:spPr>
          <p:txBody>
            <a:bodyPr wrap="square" lIns="0" tIns="0" rIns="0" bIns="0" rtlCol="0"/>
            <a:lstStyle/>
            <a:p/>
          </p:txBody>
        </p:sp>
        <p:sp>
          <p:nvSpPr>
            <p:cNvPr id="8960" name="object 8960" descr=""/>
            <p:cNvSpPr/>
            <p:nvPr/>
          </p:nvSpPr>
          <p:spPr>
            <a:xfrm>
              <a:off x="5540777" y="2463741"/>
              <a:ext cx="2540" cy="5080"/>
            </a:xfrm>
            <a:custGeom>
              <a:avLst/>
              <a:gdLst/>
              <a:ahLst/>
              <a:cxnLst/>
              <a:rect l="l" t="t" r="r" b="b"/>
              <a:pathLst>
                <a:path w="2539" h="5080">
                  <a:moveTo>
                    <a:pt x="2159" y="4610"/>
                  </a:moveTo>
                  <a:lnTo>
                    <a:pt x="1892" y="1892"/>
                  </a:lnTo>
                  <a:lnTo>
                    <a:pt x="1079" y="546"/>
                  </a:lnTo>
                  <a:lnTo>
                    <a:pt x="533" y="0"/>
                  </a:lnTo>
                  <a:lnTo>
                    <a:pt x="0" y="0"/>
                  </a:lnTo>
                </a:path>
              </a:pathLst>
            </a:custGeom>
            <a:ln w="3175">
              <a:solidFill>
                <a:srgbClr val="231F20"/>
              </a:solidFill>
            </a:ln>
          </p:spPr>
          <p:txBody>
            <a:bodyPr wrap="square" lIns="0" tIns="0" rIns="0" bIns="0" rtlCol="0"/>
            <a:lstStyle/>
            <a:p/>
          </p:txBody>
        </p:sp>
        <p:sp>
          <p:nvSpPr>
            <p:cNvPr id="8961" name="object 8961" descr=""/>
            <p:cNvSpPr/>
            <p:nvPr/>
          </p:nvSpPr>
          <p:spPr>
            <a:xfrm>
              <a:off x="5540772" y="2496236"/>
              <a:ext cx="2540" cy="5080"/>
            </a:xfrm>
            <a:custGeom>
              <a:avLst/>
              <a:gdLst/>
              <a:ahLst/>
              <a:cxnLst/>
              <a:rect l="l" t="t" r="r" b="b"/>
              <a:pathLst>
                <a:path w="2539" h="5080">
                  <a:moveTo>
                    <a:pt x="0" y="4597"/>
                  </a:moveTo>
                  <a:lnTo>
                    <a:pt x="533" y="4597"/>
                  </a:lnTo>
                  <a:lnTo>
                    <a:pt x="1079" y="4063"/>
                  </a:lnTo>
                  <a:lnTo>
                    <a:pt x="1892" y="2717"/>
                  </a:lnTo>
                  <a:lnTo>
                    <a:pt x="2159" y="0"/>
                  </a:lnTo>
                </a:path>
              </a:pathLst>
            </a:custGeom>
            <a:ln w="3175">
              <a:solidFill>
                <a:srgbClr val="231F20"/>
              </a:solidFill>
            </a:ln>
          </p:spPr>
          <p:txBody>
            <a:bodyPr wrap="square" lIns="0" tIns="0" rIns="0" bIns="0" rtlCol="0"/>
            <a:lstStyle/>
            <a:p/>
          </p:txBody>
        </p:sp>
        <p:sp>
          <p:nvSpPr>
            <p:cNvPr id="8962" name="object 8962" descr=""/>
            <p:cNvSpPr/>
            <p:nvPr/>
          </p:nvSpPr>
          <p:spPr>
            <a:xfrm>
              <a:off x="5539959" y="2494606"/>
              <a:ext cx="1270" cy="1905"/>
            </a:xfrm>
            <a:custGeom>
              <a:avLst/>
              <a:gdLst/>
              <a:ahLst/>
              <a:cxnLst/>
              <a:rect l="l" t="t" r="r" b="b"/>
              <a:pathLst>
                <a:path w="1270" h="1905">
                  <a:moveTo>
                    <a:pt x="0" y="1625"/>
                  </a:moveTo>
                  <a:lnTo>
                    <a:pt x="266" y="546"/>
                  </a:lnTo>
                  <a:lnTo>
                    <a:pt x="533" y="279"/>
                  </a:lnTo>
                  <a:lnTo>
                    <a:pt x="812" y="0"/>
                  </a:lnTo>
                </a:path>
              </a:pathLst>
            </a:custGeom>
            <a:ln w="3175">
              <a:solidFill>
                <a:srgbClr val="231F20"/>
              </a:solidFill>
            </a:ln>
          </p:spPr>
          <p:txBody>
            <a:bodyPr wrap="square" lIns="0" tIns="0" rIns="0" bIns="0" rtlCol="0"/>
            <a:lstStyle/>
            <a:p/>
          </p:txBody>
        </p:sp>
        <p:sp>
          <p:nvSpPr>
            <p:cNvPr id="8963" name="object 8963" descr=""/>
            <p:cNvSpPr/>
            <p:nvPr/>
          </p:nvSpPr>
          <p:spPr>
            <a:xfrm>
              <a:off x="5539959" y="2466726"/>
              <a:ext cx="1270" cy="1905"/>
            </a:xfrm>
            <a:custGeom>
              <a:avLst/>
              <a:gdLst/>
              <a:ahLst/>
              <a:cxnLst/>
              <a:rect l="l" t="t" r="r" b="b"/>
              <a:pathLst>
                <a:path w="1270" h="1905">
                  <a:moveTo>
                    <a:pt x="0" y="1625"/>
                  </a:moveTo>
                  <a:lnTo>
                    <a:pt x="266" y="533"/>
                  </a:lnTo>
                  <a:lnTo>
                    <a:pt x="533" y="266"/>
                  </a:lnTo>
                  <a:lnTo>
                    <a:pt x="812" y="0"/>
                  </a:lnTo>
                </a:path>
              </a:pathLst>
            </a:custGeom>
            <a:ln w="3175">
              <a:solidFill>
                <a:srgbClr val="231F20"/>
              </a:solidFill>
            </a:ln>
          </p:spPr>
          <p:txBody>
            <a:bodyPr wrap="square" lIns="0" tIns="0" rIns="0" bIns="0" rtlCol="0"/>
            <a:lstStyle/>
            <a:p/>
          </p:txBody>
        </p:sp>
        <p:sp>
          <p:nvSpPr>
            <p:cNvPr id="8964" name="object 8964" descr=""/>
            <p:cNvSpPr/>
            <p:nvPr/>
          </p:nvSpPr>
          <p:spPr>
            <a:xfrm>
              <a:off x="5540777" y="2463475"/>
              <a:ext cx="3175" cy="5080"/>
            </a:xfrm>
            <a:custGeom>
              <a:avLst/>
              <a:gdLst/>
              <a:ahLst/>
              <a:cxnLst/>
              <a:rect l="l" t="t" r="r" b="b"/>
              <a:pathLst>
                <a:path w="3175" h="5080">
                  <a:moveTo>
                    <a:pt x="2705" y="4876"/>
                  </a:moveTo>
                  <a:lnTo>
                    <a:pt x="2159" y="1892"/>
                  </a:lnTo>
                  <a:lnTo>
                    <a:pt x="1346" y="533"/>
                  </a:lnTo>
                  <a:lnTo>
                    <a:pt x="812" y="0"/>
                  </a:lnTo>
                  <a:lnTo>
                    <a:pt x="0" y="0"/>
                  </a:lnTo>
                </a:path>
              </a:pathLst>
            </a:custGeom>
            <a:ln w="3175">
              <a:solidFill>
                <a:srgbClr val="231F20"/>
              </a:solidFill>
            </a:ln>
          </p:spPr>
          <p:txBody>
            <a:bodyPr wrap="square" lIns="0" tIns="0" rIns="0" bIns="0" rtlCol="0"/>
            <a:lstStyle/>
            <a:p/>
          </p:txBody>
        </p:sp>
        <p:sp>
          <p:nvSpPr>
            <p:cNvPr id="8965" name="object 8965" descr=""/>
            <p:cNvSpPr/>
            <p:nvPr/>
          </p:nvSpPr>
          <p:spPr>
            <a:xfrm>
              <a:off x="5540772" y="2496229"/>
              <a:ext cx="3175" cy="5080"/>
            </a:xfrm>
            <a:custGeom>
              <a:avLst/>
              <a:gdLst/>
              <a:ahLst/>
              <a:cxnLst/>
              <a:rect l="l" t="t" r="r" b="b"/>
              <a:pathLst>
                <a:path w="3175" h="5080">
                  <a:moveTo>
                    <a:pt x="0" y="4876"/>
                  </a:moveTo>
                  <a:lnTo>
                    <a:pt x="812" y="4876"/>
                  </a:lnTo>
                  <a:lnTo>
                    <a:pt x="1346" y="4330"/>
                  </a:lnTo>
                  <a:lnTo>
                    <a:pt x="2159" y="2984"/>
                  </a:lnTo>
                  <a:lnTo>
                    <a:pt x="2705" y="0"/>
                  </a:lnTo>
                </a:path>
              </a:pathLst>
            </a:custGeom>
            <a:ln w="3175">
              <a:solidFill>
                <a:srgbClr val="231F20"/>
              </a:solidFill>
            </a:ln>
          </p:spPr>
          <p:txBody>
            <a:bodyPr wrap="square" lIns="0" tIns="0" rIns="0" bIns="0" rtlCol="0"/>
            <a:lstStyle/>
            <a:p/>
          </p:txBody>
        </p:sp>
        <p:sp>
          <p:nvSpPr>
            <p:cNvPr id="8966" name="object 8966" descr=""/>
            <p:cNvSpPr/>
            <p:nvPr/>
          </p:nvSpPr>
          <p:spPr>
            <a:xfrm>
              <a:off x="5520197" y="2482431"/>
              <a:ext cx="9525" cy="18415"/>
            </a:xfrm>
            <a:custGeom>
              <a:avLst/>
              <a:gdLst/>
              <a:ahLst/>
              <a:cxnLst/>
              <a:rect l="l" t="t" r="r" b="b"/>
              <a:pathLst>
                <a:path w="9525" h="18414">
                  <a:moveTo>
                    <a:pt x="0" y="18402"/>
                  </a:moveTo>
                  <a:lnTo>
                    <a:pt x="1346" y="18402"/>
                  </a:lnTo>
                  <a:lnTo>
                    <a:pt x="2705" y="17868"/>
                  </a:lnTo>
                  <a:lnTo>
                    <a:pt x="8940" y="5410"/>
                  </a:lnTo>
                  <a:lnTo>
                    <a:pt x="9474" y="0"/>
                  </a:lnTo>
                </a:path>
              </a:pathLst>
            </a:custGeom>
            <a:ln w="3175">
              <a:solidFill>
                <a:srgbClr val="231F20"/>
              </a:solidFill>
            </a:ln>
          </p:spPr>
          <p:txBody>
            <a:bodyPr wrap="square" lIns="0" tIns="0" rIns="0" bIns="0" rtlCol="0"/>
            <a:lstStyle/>
            <a:p/>
          </p:txBody>
        </p:sp>
        <p:sp>
          <p:nvSpPr>
            <p:cNvPr id="8967" name="object 8967" descr=""/>
            <p:cNvSpPr/>
            <p:nvPr/>
          </p:nvSpPr>
          <p:spPr>
            <a:xfrm>
              <a:off x="6168665" y="2528453"/>
              <a:ext cx="2540" cy="635"/>
            </a:xfrm>
            <a:custGeom>
              <a:avLst/>
              <a:gdLst/>
              <a:ahLst/>
              <a:cxnLst/>
              <a:rect l="l" t="t" r="r" b="b"/>
              <a:pathLst>
                <a:path w="2539" h="635">
                  <a:moveTo>
                    <a:pt x="0" y="546"/>
                  </a:moveTo>
                  <a:lnTo>
                    <a:pt x="266" y="279"/>
                  </a:lnTo>
                  <a:lnTo>
                    <a:pt x="2438" y="0"/>
                  </a:lnTo>
                </a:path>
              </a:pathLst>
            </a:custGeom>
            <a:ln w="3175">
              <a:solidFill>
                <a:srgbClr val="231F20"/>
              </a:solidFill>
            </a:ln>
          </p:spPr>
          <p:txBody>
            <a:bodyPr wrap="square" lIns="0" tIns="0" rIns="0" bIns="0" rtlCol="0"/>
            <a:lstStyle/>
            <a:p/>
          </p:txBody>
        </p:sp>
        <p:sp>
          <p:nvSpPr>
            <p:cNvPr id="8968" name="object 8968" descr=""/>
            <p:cNvSpPr/>
            <p:nvPr/>
          </p:nvSpPr>
          <p:spPr>
            <a:xfrm>
              <a:off x="6173266" y="2528726"/>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8969" name="object 8969" descr=""/>
            <p:cNvSpPr/>
            <p:nvPr/>
          </p:nvSpPr>
          <p:spPr>
            <a:xfrm>
              <a:off x="6010541" y="2528186"/>
              <a:ext cx="1905" cy="635"/>
            </a:xfrm>
            <a:custGeom>
              <a:avLst/>
              <a:gdLst/>
              <a:ahLst/>
              <a:cxnLst/>
              <a:rect l="l" t="t" r="r" b="b"/>
              <a:pathLst>
                <a:path w="1904" h="635">
                  <a:moveTo>
                    <a:pt x="0" y="266"/>
                  </a:moveTo>
                  <a:lnTo>
                    <a:pt x="533" y="266"/>
                  </a:lnTo>
                  <a:lnTo>
                    <a:pt x="1625" y="0"/>
                  </a:lnTo>
                </a:path>
              </a:pathLst>
            </a:custGeom>
            <a:ln w="3175">
              <a:solidFill>
                <a:srgbClr val="231F20"/>
              </a:solidFill>
            </a:ln>
          </p:spPr>
          <p:txBody>
            <a:bodyPr wrap="square" lIns="0" tIns="0" rIns="0" bIns="0" rtlCol="0"/>
            <a:lstStyle/>
            <a:p/>
          </p:txBody>
        </p:sp>
        <p:sp>
          <p:nvSpPr>
            <p:cNvPr id="8970" name="object 8970" descr=""/>
            <p:cNvSpPr/>
            <p:nvPr/>
          </p:nvSpPr>
          <p:spPr>
            <a:xfrm>
              <a:off x="5944208" y="2528459"/>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8971" name="object 8971" descr=""/>
            <p:cNvSpPr/>
            <p:nvPr/>
          </p:nvSpPr>
          <p:spPr>
            <a:xfrm>
              <a:off x="6091226" y="2528453"/>
              <a:ext cx="4445" cy="635"/>
            </a:xfrm>
            <a:custGeom>
              <a:avLst/>
              <a:gdLst/>
              <a:ahLst/>
              <a:cxnLst/>
              <a:rect l="l" t="t" r="r" b="b"/>
              <a:pathLst>
                <a:path w="4445" h="635">
                  <a:moveTo>
                    <a:pt x="0" y="546"/>
                  </a:moveTo>
                  <a:lnTo>
                    <a:pt x="0" y="279"/>
                  </a:lnTo>
                  <a:lnTo>
                    <a:pt x="266" y="279"/>
                  </a:lnTo>
                  <a:lnTo>
                    <a:pt x="2438" y="0"/>
                  </a:lnTo>
                  <a:lnTo>
                    <a:pt x="4330" y="279"/>
                  </a:lnTo>
                </a:path>
              </a:pathLst>
            </a:custGeom>
            <a:ln w="3175">
              <a:solidFill>
                <a:srgbClr val="231F20"/>
              </a:solidFill>
            </a:ln>
          </p:spPr>
          <p:txBody>
            <a:bodyPr wrap="square" lIns="0" tIns="0" rIns="0" bIns="0" rtlCol="0"/>
            <a:lstStyle/>
            <a:p/>
          </p:txBody>
        </p:sp>
        <p:sp>
          <p:nvSpPr>
            <p:cNvPr id="8972" name="object 8972" descr=""/>
            <p:cNvSpPr/>
            <p:nvPr/>
          </p:nvSpPr>
          <p:spPr>
            <a:xfrm>
              <a:off x="6095832" y="2528732"/>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8973" name="object 8973" descr=""/>
            <p:cNvSpPr/>
            <p:nvPr/>
          </p:nvSpPr>
          <p:spPr>
            <a:xfrm>
              <a:off x="6212526" y="2528458"/>
              <a:ext cx="4445" cy="1905"/>
            </a:xfrm>
            <a:custGeom>
              <a:avLst/>
              <a:gdLst/>
              <a:ahLst/>
              <a:cxnLst/>
              <a:rect l="l" t="t" r="r" b="b"/>
              <a:pathLst>
                <a:path w="4445" h="1905">
                  <a:moveTo>
                    <a:pt x="0" y="1346"/>
                  </a:moveTo>
                  <a:lnTo>
                    <a:pt x="2171" y="812"/>
                  </a:lnTo>
                  <a:lnTo>
                    <a:pt x="2438" y="546"/>
                  </a:lnTo>
                  <a:lnTo>
                    <a:pt x="4064" y="0"/>
                  </a:lnTo>
                  <a:lnTo>
                    <a:pt x="4330" y="0"/>
                  </a:lnTo>
                </a:path>
              </a:pathLst>
            </a:custGeom>
            <a:ln w="3175">
              <a:solidFill>
                <a:srgbClr val="231F20"/>
              </a:solidFill>
            </a:ln>
          </p:spPr>
          <p:txBody>
            <a:bodyPr wrap="square" lIns="0" tIns="0" rIns="0" bIns="0" rtlCol="0"/>
            <a:lstStyle/>
            <a:p/>
          </p:txBody>
        </p:sp>
        <p:sp>
          <p:nvSpPr>
            <p:cNvPr id="8974" name="object 8974" descr=""/>
            <p:cNvSpPr/>
            <p:nvPr/>
          </p:nvSpPr>
          <p:spPr>
            <a:xfrm>
              <a:off x="6171102" y="2528453"/>
              <a:ext cx="2540" cy="635"/>
            </a:xfrm>
            <a:custGeom>
              <a:avLst/>
              <a:gdLst/>
              <a:ahLst/>
              <a:cxnLst/>
              <a:rect l="l" t="t" r="r" b="b"/>
              <a:pathLst>
                <a:path w="2539" h="635">
                  <a:moveTo>
                    <a:pt x="0" y="0"/>
                  </a:moveTo>
                  <a:lnTo>
                    <a:pt x="2159" y="266"/>
                  </a:lnTo>
                  <a:lnTo>
                    <a:pt x="2438" y="266"/>
                  </a:lnTo>
                </a:path>
              </a:pathLst>
            </a:custGeom>
            <a:ln w="3175">
              <a:solidFill>
                <a:srgbClr val="231F20"/>
              </a:solidFill>
            </a:ln>
          </p:spPr>
          <p:txBody>
            <a:bodyPr wrap="square" lIns="0" tIns="0" rIns="0" bIns="0" rtlCol="0"/>
            <a:lstStyle/>
            <a:p/>
          </p:txBody>
        </p:sp>
        <p:sp>
          <p:nvSpPr>
            <p:cNvPr id="8975" name="object 8975" descr=""/>
            <p:cNvSpPr/>
            <p:nvPr/>
          </p:nvSpPr>
          <p:spPr>
            <a:xfrm>
              <a:off x="6091226" y="252873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8976" name="object 8976" descr=""/>
            <p:cNvSpPr/>
            <p:nvPr/>
          </p:nvSpPr>
          <p:spPr>
            <a:xfrm>
              <a:off x="6012167" y="2528180"/>
              <a:ext cx="3810" cy="635"/>
            </a:xfrm>
            <a:custGeom>
              <a:avLst/>
              <a:gdLst/>
              <a:ahLst/>
              <a:cxnLst/>
              <a:rect l="l" t="t" r="r" b="b"/>
              <a:pathLst>
                <a:path w="3810" h="635">
                  <a:moveTo>
                    <a:pt x="0" y="0"/>
                  </a:moveTo>
                  <a:lnTo>
                    <a:pt x="1625" y="0"/>
                  </a:lnTo>
                  <a:lnTo>
                    <a:pt x="3517" y="546"/>
                  </a:lnTo>
                </a:path>
              </a:pathLst>
            </a:custGeom>
            <a:ln w="3175">
              <a:solidFill>
                <a:srgbClr val="231F20"/>
              </a:solidFill>
            </a:ln>
          </p:spPr>
          <p:txBody>
            <a:bodyPr wrap="square" lIns="0" tIns="0" rIns="0" bIns="0" rtlCol="0"/>
            <a:lstStyle/>
            <a:p/>
          </p:txBody>
        </p:sp>
        <p:sp>
          <p:nvSpPr>
            <p:cNvPr id="8977" name="object 8977" descr=""/>
            <p:cNvSpPr/>
            <p:nvPr/>
          </p:nvSpPr>
          <p:spPr>
            <a:xfrm>
              <a:off x="5942310" y="252818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978" name="object 8978" descr=""/>
            <p:cNvSpPr/>
            <p:nvPr/>
          </p:nvSpPr>
          <p:spPr>
            <a:xfrm>
              <a:off x="5939334" y="252818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8979" name="object 8979" descr=""/>
            <p:cNvSpPr/>
            <p:nvPr/>
          </p:nvSpPr>
          <p:spPr>
            <a:xfrm>
              <a:off x="5942589" y="2528186"/>
              <a:ext cx="1905" cy="635"/>
            </a:xfrm>
            <a:custGeom>
              <a:avLst/>
              <a:gdLst/>
              <a:ahLst/>
              <a:cxnLst/>
              <a:rect l="l" t="t" r="r" b="b"/>
              <a:pathLst>
                <a:path w="1904" h="635">
                  <a:moveTo>
                    <a:pt x="1346" y="266"/>
                  </a:moveTo>
                  <a:lnTo>
                    <a:pt x="0" y="0"/>
                  </a:lnTo>
                </a:path>
              </a:pathLst>
            </a:custGeom>
            <a:ln w="3175">
              <a:solidFill>
                <a:srgbClr val="231F20"/>
              </a:solidFill>
            </a:ln>
          </p:spPr>
          <p:txBody>
            <a:bodyPr wrap="square" lIns="0" tIns="0" rIns="0" bIns="0" rtlCol="0"/>
            <a:lstStyle/>
            <a:p/>
          </p:txBody>
        </p:sp>
        <p:sp>
          <p:nvSpPr>
            <p:cNvPr id="8980" name="object 8980" descr=""/>
            <p:cNvSpPr/>
            <p:nvPr/>
          </p:nvSpPr>
          <p:spPr>
            <a:xfrm>
              <a:off x="6168665" y="252873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8981" name="object 8981" descr=""/>
            <p:cNvSpPr/>
            <p:nvPr/>
          </p:nvSpPr>
          <p:spPr>
            <a:xfrm>
              <a:off x="5939600" y="2528180"/>
              <a:ext cx="3175" cy="0"/>
            </a:xfrm>
            <a:custGeom>
              <a:avLst/>
              <a:gdLst/>
              <a:ahLst/>
              <a:cxnLst/>
              <a:rect l="l" t="t" r="r" b="b"/>
              <a:pathLst>
                <a:path w="3175" h="0">
                  <a:moveTo>
                    <a:pt x="0" y="0"/>
                  </a:moveTo>
                  <a:lnTo>
                    <a:pt x="1079" y="0"/>
                  </a:lnTo>
                  <a:lnTo>
                    <a:pt x="2705" y="0"/>
                  </a:lnTo>
                </a:path>
              </a:pathLst>
            </a:custGeom>
            <a:ln w="3175">
              <a:solidFill>
                <a:srgbClr val="231F20"/>
              </a:solidFill>
            </a:ln>
          </p:spPr>
          <p:txBody>
            <a:bodyPr wrap="square" lIns="0" tIns="0" rIns="0" bIns="0" rtlCol="0"/>
            <a:lstStyle/>
            <a:p/>
          </p:txBody>
        </p:sp>
        <p:sp>
          <p:nvSpPr>
            <p:cNvPr id="8982" name="object 8982" descr=""/>
            <p:cNvSpPr/>
            <p:nvPr/>
          </p:nvSpPr>
          <p:spPr>
            <a:xfrm>
              <a:off x="6015415" y="252873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8983" name="object 8983" descr=""/>
            <p:cNvSpPr/>
            <p:nvPr/>
          </p:nvSpPr>
          <p:spPr>
            <a:xfrm>
              <a:off x="6012166" y="2528999"/>
              <a:ext cx="2540" cy="0"/>
            </a:xfrm>
            <a:custGeom>
              <a:avLst/>
              <a:gdLst/>
              <a:ahLst/>
              <a:cxnLst/>
              <a:rect l="l" t="t" r="r" b="b"/>
              <a:pathLst>
                <a:path w="2539" h="0">
                  <a:moveTo>
                    <a:pt x="2438" y="0"/>
                  </a:moveTo>
                  <a:lnTo>
                    <a:pt x="0" y="0"/>
                  </a:lnTo>
                </a:path>
              </a:pathLst>
            </a:custGeom>
            <a:ln w="3175">
              <a:solidFill>
                <a:srgbClr val="231F20"/>
              </a:solidFill>
            </a:ln>
          </p:spPr>
          <p:txBody>
            <a:bodyPr wrap="square" lIns="0" tIns="0" rIns="0" bIns="0" rtlCol="0"/>
            <a:lstStyle/>
            <a:p/>
          </p:txBody>
        </p:sp>
        <p:sp>
          <p:nvSpPr>
            <p:cNvPr id="8984" name="object 8984" descr=""/>
            <p:cNvSpPr/>
            <p:nvPr/>
          </p:nvSpPr>
          <p:spPr>
            <a:xfrm>
              <a:off x="6010548" y="2528732"/>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8985" name="object 8985" descr=""/>
            <p:cNvSpPr/>
            <p:nvPr/>
          </p:nvSpPr>
          <p:spPr>
            <a:xfrm>
              <a:off x="5944208" y="252872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986" name="object 8986" descr=""/>
            <p:cNvSpPr/>
            <p:nvPr/>
          </p:nvSpPr>
          <p:spPr>
            <a:xfrm>
              <a:off x="5939334" y="252818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8987" name="object 8987" descr=""/>
            <p:cNvSpPr/>
            <p:nvPr/>
          </p:nvSpPr>
          <p:spPr>
            <a:xfrm>
              <a:off x="5944481" y="252872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988" name="object 8988" descr=""/>
            <p:cNvSpPr/>
            <p:nvPr/>
          </p:nvSpPr>
          <p:spPr>
            <a:xfrm>
              <a:off x="5944208" y="252899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989" name="object 8989" descr=""/>
            <p:cNvSpPr/>
            <p:nvPr/>
          </p:nvSpPr>
          <p:spPr>
            <a:xfrm>
              <a:off x="5939607" y="252845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8990" name="object 8990" descr=""/>
            <p:cNvSpPr/>
            <p:nvPr/>
          </p:nvSpPr>
          <p:spPr>
            <a:xfrm>
              <a:off x="6171101" y="2528726"/>
              <a:ext cx="3175" cy="1270"/>
            </a:xfrm>
            <a:custGeom>
              <a:avLst/>
              <a:gdLst/>
              <a:ahLst/>
              <a:cxnLst/>
              <a:rect l="l" t="t" r="r" b="b"/>
              <a:pathLst>
                <a:path w="3175" h="1269">
                  <a:moveTo>
                    <a:pt x="2438" y="0"/>
                  </a:moveTo>
                  <a:lnTo>
                    <a:pt x="2438" y="266"/>
                  </a:lnTo>
                  <a:lnTo>
                    <a:pt x="2705" y="546"/>
                  </a:lnTo>
                  <a:lnTo>
                    <a:pt x="2171" y="800"/>
                  </a:lnTo>
                  <a:lnTo>
                    <a:pt x="1358" y="1079"/>
                  </a:lnTo>
                  <a:lnTo>
                    <a:pt x="0" y="1079"/>
                  </a:lnTo>
                </a:path>
              </a:pathLst>
            </a:custGeom>
            <a:ln w="3175">
              <a:solidFill>
                <a:srgbClr val="231F20"/>
              </a:solidFill>
            </a:ln>
          </p:spPr>
          <p:txBody>
            <a:bodyPr wrap="square" lIns="0" tIns="0" rIns="0" bIns="0" rtlCol="0"/>
            <a:lstStyle/>
            <a:p/>
          </p:txBody>
        </p:sp>
        <p:sp>
          <p:nvSpPr>
            <p:cNvPr id="8991" name="object 8991" descr=""/>
            <p:cNvSpPr/>
            <p:nvPr/>
          </p:nvSpPr>
          <p:spPr>
            <a:xfrm>
              <a:off x="6168663" y="2528999"/>
              <a:ext cx="5080" cy="1270"/>
            </a:xfrm>
            <a:custGeom>
              <a:avLst/>
              <a:gdLst/>
              <a:ahLst/>
              <a:cxnLst/>
              <a:rect l="l" t="t" r="r" b="b"/>
              <a:pathLst>
                <a:path w="5079" h="1269">
                  <a:moveTo>
                    <a:pt x="4876" y="0"/>
                  </a:moveTo>
                  <a:lnTo>
                    <a:pt x="4343" y="533"/>
                  </a:lnTo>
                  <a:lnTo>
                    <a:pt x="3797" y="800"/>
                  </a:lnTo>
                  <a:lnTo>
                    <a:pt x="2438" y="800"/>
                  </a:lnTo>
                  <a:lnTo>
                    <a:pt x="1092" y="800"/>
                  </a:lnTo>
                  <a:lnTo>
                    <a:pt x="546" y="533"/>
                  </a:lnTo>
                  <a:lnTo>
                    <a:pt x="0" y="0"/>
                  </a:lnTo>
                </a:path>
              </a:pathLst>
            </a:custGeom>
            <a:ln w="3175">
              <a:solidFill>
                <a:srgbClr val="231F20"/>
              </a:solidFill>
            </a:ln>
          </p:spPr>
          <p:txBody>
            <a:bodyPr wrap="square" lIns="0" tIns="0" rIns="0" bIns="0" rtlCol="0"/>
            <a:lstStyle/>
            <a:p/>
          </p:txBody>
        </p:sp>
        <p:sp>
          <p:nvSpPr>
            <p:cNvPr id="8992" name="object 8992" descr=""/>
            <p:cNvSpPr/>
            <p:nvPr/>
          </p:nvSpPr>
          <p:spPr>
            <a:xfrm>
              <a:off x="6015415" y="252845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8993" name="object 8993" descr=""/>
            <p:cNvSpPr/>
            <p:nvPr/>
          </p:nvSpPr>
          <p:spPr>
            <a:xfrm>
              <a:off x="6010814" y="2528453"/>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8994" name="object 8994" descr=""/>
            <p:cNvSpPr/>
            <p:nvPr/>
          </p:nvSpPr>
          <p:spPr>
            <a:xfrm>
              <a:off x="6090955" y="2528999"/>
              <a:ext cx="5715" cy="1270"/>
            </a:xfrm>
            <a:custGeom>
              <a:avLst/>
              <a:gdLst/>
              <a:ahLst/>
              <a:cxnLst/>
              <a:rect l="l" t="t" r="r" b="b"/>
              <a:pathLst>
                <a:path w="5714" h="1269">
                  <a:moveTo>
                    <a:pt x="4876" y="0"/>
                  </a:moveTo>
                  <a:lnTo>
                    <a:pt x="5143" y="0"/>
                  </a:lnTo>
                  <a:lnTo>
                    <a:pt x="5143" y="266"/>
                  </a:lnTo>
                  <a:lnTo>
                    <a:pt x="4610" y="533"/>
                  </a:lnTo>
                  <a:lnTo>
                    <a:pt x="4064" y="800"/>
                  </a:lnTo>
                  <a:lnTo>
                    <a:pt x="2705" y="800"/>
                  </a:lnTo>
                  <a:lnTo>
                    <a:pt x="1358" y="800"/>
                  </a:lnTo>
                  <a:lnTo>
                    <a:pt x="546" y="533"/>
                  </a:lnTo>
                  <a:lnTo>
                    <a:pt x="0" y="266"/>
                  </a:lnTo>
                  <a:lnTo>
                    <a:pt x="266" y="0"/>
                  </a:lnTo>
                </a:path>
              </a:pathLst>
            </a:custGeom>
            <a:ln w="3175">
              <a:solidFill>
                <a:srgbClr val="231F20"/>
              </a:solidFill>
            </a:ln>
          </p:spPr>
          <p:txBody>
            <a:bodyPr wrap="square" lIns="0" tIns="0" rIns="0" bIns="0" rtlCol="0"/>
            <a:lstStyle/>
            <a:p/>
          </p:txBody>
        </p:sp>
        <p:sp>
          <p:nvSpPr>
            <p:cNvPr id="8995" name="object 8995" descr=""/>
            <p:cNvSpPr/>
            <p:nvPr/>
          </p:nvSpPr>
          <p:spPr>
            <a:xfrm>
              <a:off x="6168664" y="2529004"/>
              <a:ext cx="2540" cy="1270"/>
            </a:xfrm>
            <a:custGeom>
              <a:avLst/>
              <a:gdLst/>
              <a:ahLst/>
              <a:cxnLst/>
              <a:rect l="l" t="t" r="r" b="b"/>
              <a:pathLst>
                <a:path w="2539" h="1269">
                  <a:moveTo>
                    <a:pt x="2438" y="800"/>
                  </a:moveTo>
                  <a:lnTo>
                    <a:pt x="1092" y="800"/>
                  </a:lnTo>
                  <a:lnTo>
                    <a:pt x="546" y="533"/>
                  </a:lnTo>
                  <a:lnTo>
                    <a:pt x="0" y="266"/>
                  </a:lnTo>
                  <a:lnTo>
                    <a:pt x="0" y="0"/>
                  </a:lnTo>
                </a:path>
              </a:pathLst>
            </a:custGeom>
            <a:ln w="3175">
              <a:solidFill>
                <a:srgbClr val="231F20"/>
              </a:solidFill>
            </a:ln>
          </p:spPr>
          <p:txBody>
            <a:bodyPr wrap="square" lIns="0" tIns="0" rIns="0" bIns="0" rtlCol="0"/>
            <a:lstStyle/>
            <a:p/>
          </p:txBody>
        </p:sp>
        <p:sp>
          <p:nvSpPr>
            <p:cNvPr id="8996" name="object 8996" descr=""/>
            <p:cNvSpPr/>
            <p:nvPr/>
          </p:nvSpPr>
          <p:spPr>
            <a:xfrm>
              <a:off x="6091222" y="2528999"/>
              <a:ext cx="5080" cy="1270"/>
            </a:xfrm>
            <a:custGeom>
              <a:avLst/>
              <a:gdLst/>
              <a:ahLst/>
              <a:cxnLst/>
              <a:rect l="l" t="t" r="r" b="b"/>
              <a:pathLst>
                <a:path w="5079" h="1269">
                  <a:moveTo>
                    <a:pt x="4610" y="0"/>
                  </a:moveTo>
                  <a:lnTo>
                    <a:pt x="4063" y="533"/>
                  </a:lnTo>
                  <a:lnTo>
                    <a:pt x="2438" y="800"/>
                  </a:lnTo>
                  <a:lnTo>
                    <a:pt x="546" y="533"/>
                  </a:lnTo>
                  <a:lnTo>
                    <a:pt x="0" y="0"/>
                  </a:lnTo>
                </a:path>
              </a:pathLst>
            </a:custGeom>
            <a:ln w="3175">
              <a:solidFill>
                <a:srgbClr val="231F20"/>
              </a:solidFill>
            </a:ln>
          </p:spPr>
          <p:txBody>
            <a:bodyPr wrap="square" lIns="0" tIns="0" rIns="0" bIns="0" rtlCol="0"/>
            <a:lstStyle/>
            <a:p/>
          </p:txBody>
        </p:sp>
        <p:sp>
          <p:nvSpPr>
            <p:cNvPr id="8997" name="object 8997" descr=""/>
            <p:cNvSpPr/>
            <p:nvPr/>
          </p:nvSpPr>
          <p:spPr>
            <a:xfrm>
              <a:off x="6173266" y="2407971"/>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8998" name="object 8998" descr=""/>
            <p:cNvSpPr/>
            <p:nvPr/>
          </p:nvSpPr>
          <p:spPr>
            <a:xfrm>
              <a:off x="6171107" y="2408237"/>
              <a:ext cx="1905" cy="635"/>
            </a:xfrm>
            <a:custGeom>
              <a:avLst/>
              <a:gdLst/>
              <a:ahLst/>
              <a:cxnLst/>
              <a:rect l="l" t="t" r="r" b="b"/>
              <a:pathLst>
                <a:path w="1904" h="635">
                  <a:moveTo>
                    <a:pt x="1892" y="0"/>
                  </a:moveTo>
                  <a:lnTo>
                    <a:pt x="0" y="266"/>
                  </a:lnTo>
                </a:path>
              </a:pathLst>
            </a:custGeom>
            <a:ln w="3175">
              <a:solidFill>
                <a:srgbClr val="231F20"/>
              </a:solidFill>
            </a:ln>
          </p:spPr>
          <p:txBody>
            <a:bodyPr wrap="square" lIns="0" tIns="0" rIns="0" bIns="0" rtlCol="0"/>
            <a:lstStyle/>
            <a:p/>
          </p:txBody>
        </p:sp>
        <p:sp>
          <p:nvSpPr>
            <p:cNvPr id="8999" name="object 8999" descr=""/>
            <p:cNvSpPr/>
            <p:nvPr/>
          </p:nvSpPr>
          <p:spPr>
            <a:xfrm>
              <a:off x="5944213" y="2408237"/>
              <a:ext cx="3175" cy="635"/>
            </a:xfrm>
            <a:custGeom>
              <a:avLst/>
              <a:gdLst/>
              <a:ahLst/>
              <a:cxnLst/>
              <a:rect l="l" t="t" r="r" b="b"/>
              <a:pathLst>
                <a:path w="3175" h="635">
                  <a:moveTo>
                    <a:pt x="2971" y="0"/>
                  </a:moveTo>
                  <a:lnTo>
                    <a:pt x="2705" y="0"/>
                  </a:lnTo>
                  <a:lnTo>
                    <a:pt x="0" y="546"/>
                  </a:lnTo>
                </a:path>
              </a:pathLst>
            </a:custGeom>
            <a:ln w="3175">
              <a:solidFill>
                <a:srgbClr val="231F20"/>
              </a:solidFill>
            </a:ln>
          </p:spPr>
          <p:txBody>
            <a:bodyPr wrap="square" lIns="0" tIns="0" rIns="0" bIns="0" rtlCol="0"/>
            <a:lstStyle/>
            <a:p/>
          </p:txBody>
        </p:sp>
        <p:sp>
          <p:nvSpPr>
            <p:cNvPr id="9000" name="object 9000" descr=""/>
            <p:cNvSpPr/>
            <p:nvPr/>
          </p:nvSpPr>
          <p:spPr>
            <a:xfrm>
              <a:off x="6015960" y="2408237"/>
              <a:ext cx="3175" cy="635"/>
            </a:xfrm>
            <a:custGeom>
              <a:avLst/>
              <a:gdLst/>
              <a:ahLst/>
              <a:cxnLst/>
              <a:rect l="l" t="t" r="r" b="b"/>
              <a:pathLst>
                <a:path w="3175" h="635">
                  <a:moveTo>
                    <a:pt x="2705" y="0"/>
                  </a:moveTo>
                  <a:lnTo>
                    <a:pt x="2171" y="266"/>
                  </a:lnTo>
                  <a:lnTo>
                    <a:pt x="0" y="546"/>
                  </a:lnTo>
                </a:path>
              </a:pathLst>
            </a:custGeom>
            <a:ln w="3175">
              <a:solidFill>
                <a:srgbClr val="231F20"/>
              </a:solidFill>
            </a:ln>
          </p:spPr>
          <p:txBody>
            <a:bodyPr wrap="square" lIns="0" tIns="0" rIns="0" bIns="0" rtlCol="0"/>
            <a:lstStyle/>
            <a:p/>
          </p:txBody>
        </p:sp>
        <p:sp>
          <p:nvSpPr>
            <p:cNvPr id="9001" name="object 9001" descr=""/>
            <p:cNvSpPr/>
            <p:nvPr/>
          </p:nvSpPr>
          <p:spPr>
            <a:xfrm>
              <a:off x="6013517" y="2408515"/>
              <a:ext cx="1905" cy="635"/>
            </a:xfrm>
            <a:custGeom>
              <a:avLst/>
              <a:gdLst/>
              <a:ahLst/>
              <a:cxnLst/>
              <a:rect l="l" t="t" r="r" b="b"/>
              <a:pathLst>
                <a:path w="1904" h="635">
                  <a:moveTo>
                    <a:pt x="1625" y="266"/>
                  </a:moveTo>
                  <a:lnTo>
                    <a:pt x="0" y="0"/>
                  </a:lnTo>
                </a:path>
              </a:pathLst>
            </a:custGeom>
            <a:ln w="3175">
              <a:solidFill>
                <a:srgbClr val="231F20"/>
              </a:solidFill>
            </a:ln>
          </p:spPr>
          <p:txBody>
            <a:bodyPr wrap="square" lIns="0" tIns="0" rIns="0" bIns="0" rtlCol="0"/>
            <a:lstStyle/>
            <a:p/>
          </p:txBody>
        </p:sp>
        <p:sp>
          <p:nvSpPr>
            <p:cNvPr id="9002" name="object 9002" descr=""/>
            <p:cNvSpPr/>
            <p:nvPr/>
          </p:nvSpPr>
          <p:spPr>
            <a:xfrm>
              <a:off x="6168664" y="2407964"/>
              <a:ext cx="2540" cy="635"/>
            </a:xfrm>
            <a:custGeom>
              <a:avLst/>
              <a:gdLst/>
              <a:ahLst/>
              <a:cxnLst/>
              <a:rect l="l" t="t" r="r" b="b"/>
              <a:pathLst>
                <a:path w="2539" h="635">
                  <a:moveTo>
                    <a:pt x="2438" y="546"/>
                  </a:moveTo>
                  <a:lnTo>
                    <a:pt x="546" y="279"/>
                  </a:lnTo>
                  <a:lnTo>
                    <a:pt x="0" y="0"/>
                  </a:lnTo>
                </a:path>
              </a:pathLst>
            </a:custGeom>
            <a:ln w="3175">
              <a:solidFill>
                <a:srgbClr val="231F20"/>
              </a:solidFill>
            </a:ln>
          </p:spPr>
          <p:txBody>
            <a:bodyPr wrap="square" lIns="0" tIns="0" rIns="0" bIns="0" rtlCol="0"/>
            <a:lstStyle/>
            <a:p/>
          </p:txBody>
        </p:sp>
        <p:sp>
          <p:nvSpPr>
            <p:cNvPr id="9003" name="object 9003" descr=""/>
            <p:cNvSpPr/>
            <p:nvPr/>
          </p:nvSpPr>
          <p:spPr>
            <a:xfrm>
              <a:off x="6091222" y="2407964"/>
              <a:ext cx="5080" cy="635"/>
            </a:xfrm>
            <a:custGeom>
              <a:avLst/>
              <a:gdLst/>
              <a:ahLst/>
              <a:cxnLst/>
              <a:rect l="l" t="t" r="r" b="b"/>
              <a:pathLst>
                <a:path w="5079" h="635">
                  <a:moveTo>
                    <a:pt x="4876" y="0"/>
                  </a:moveTo>
                  <a:lnTo>
                    <a:pt x="4610" y="0"/>
                  </a:lnTo>
                  <a:lnTo>
                    <a:pt x="4343" y="266"/>
                  </a:lnTo>
                  <a:lnTo>
                    <a:pt x="2438" y="546"/>
                  </a:lnTo>
                  <a:lnTo>
                    <a:pt x="546" y="266"/>
                  </a:lnTo>
                  <a:lnTo>
                    <a:pt x="279" y="266"/>
                  </a:lnTo>
                  <a:lnTo>
                    <a:pt x="0" y="0"/>
                  </a:lnTo>
                </a:path>
              </a:pathLst>
            </a:custGeom>
            <a:ln w="3175">
              <a:solidFill>
                <a:srgbClr val="231F20"/>
              </a:solidFill>
            </a:ln>
          </p:spPr>
          <p:txBody>
            <a:bodyPr wrap="square" lIns="0" tIns="0" rIns="0" bIns="0" rtlCol="0"/>
            <a:lstStyle/>
            <a:p/>
          </p:txBody>
        </p:sp>
        <p:sp>
          <p:nvSpPr>
            <p:cNvPr id="9004" name="object 9004" descr=""/>
            <p:cNvSpPr/>
            <p:nvPr/>
          </p:nvSpPr>
          <p:spPr>
            <a:xfrm>
              <a:off x="6211175" y="2406885"/>
              <a:ext cx="4445" cy="1905"/>
            </a:xfrm>
            <a:custGeom>
              <a:avLst/>
              <a:gdLst/>
              <a:ahLst/>
              <a:cxnLst/>
              <a:rect l="l" t="t" r="r" b="b"/>
              <a:pathLst>
                <a:path w="4445" h="1905">
                  <a:moveTo>
                    <a:pt x="0" y="0"/>
                  </a:moveTo>
                  <a:lnTo>
                    <a:pt x="3784" y="1346"/>
                  </a:lnTo>
                  <a:lnTo>
                    <a:pt x="4330" y="1346"/>
                  </a:lnTo>
                </a:path>
              </a:pathLst>
            </a:custGeom>
            <a:ln w="3175">
              <a:solidFill>
                <a:srgbClr val="231F20"/>
              </a:solidFill>
            </a:ln>
          </p:spPr>
          <p:txBody>
            <a:bodyPr wrap="square" lIns="0" tIns="0" rIns="0" bIns="0" rtlCol="0"/>
            <a:lstStyle/>
            <a:p/>
          </p:txBody>
        </p:sp>
        <p:sp>
          <p:nvSpPr>
            <p:cNvPr id="9005" name="object 9005" descr=""/>
            <p:cNvSpPr/>
            <p:nvPr/>
          </p:nvSpPr>
          <p:spPr>
            <a:xfrm>
              <a:off x="5942036" y="2408236"/>
              <a:ext cx="2540" cy="635"/>
            </a:xfrm>
            <a:custGeom>
              <a:avLst/>
              <a:gdLst/>
              <a:ahLst/>
              <a:cxnLst/>
              <a:rect l="l" t="t" r="r" b="b"/>
              <a:pathLst>
                <a:path w="2539" h="635">
                  <a:moveTo>
                    <a:pt x="2171" y="546"/>
                  </a:moveTo>
                  <a:lnTo>
                    <a:pt x="546" y="279"/>
                  </a:lnTo>
                  <a:lnTo>
                    <a:pt x="0" y="0"/>
                  </a:lnTo>
                </a:path>
              </a:pathLst>
            </a:custGeom>
            <a:ln w="3175">
              <a:solidFill>
                <a:srgbClr val="231F20"/>
              </a:solidFill>
            </a:ln>
          </p:spPr>
          <p:txBody>
            <a:bodyPr wrap="square" lIns="0" tIns="0" rIns="0" bIns="0" rtlCol="0"/>
            <a:lstStyle/>
            <a:p/>
          </p:txBody>
        </p:sp>
        <p:sp>
          <p:nvSpPr>
            <p:cNvPr id="9006" name="object 9006" descr=""/>
            <p:cNvSpPr/>
            <p:nvPr/>
          </p:nvSpPr>
          <p:spPr>
            <a:xfrm>
              <a:off x="6015142" y="240904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007" name="object 9007" descr=""/>
            <p:cNvSpPr/>
            <p:nvPr/>
          </p:nvSpPr>
          <p:spPr>
            <a:xfrm>
              <a:off x="6091226" y="2407164"/>
              <a:ext cx="5080" cy="1270"/>
            </a:xfrm>
            <a:custGeom>
              <a:avLst/>
              <a:gdLst/>
              <a:ahLst/>
              <a:cxnLst/>
              <a:rect l="l" t="t" r="r" b="b"/>
              <a:pathLst>
                <a:path w="5079" h="1269">
                  <a:moveTo>
                    <a:pt x="0" y="800"/>
                  </a:moveTo>
                  <a:lnTo>
                    <a:pt x="266" y="533"/>
                  </a:lnTo>
                  <a:lnTo>
                    <a:pt x="546" y="266"/>
                  </a:lnTo>
                  <a:lnTo>
                    <a:pt x="2438" y="0"/>
                  </a:lnTo>
                  <a:lnTo>
                    <a:pt x="4064" y="266"/>
                  </a:lnTo>
                  <a:lnTo>
                    <a:pt x="4610" y="800"/>
                  </a:lnTo>
                </a:path>
              </a:pathLst>
            </a:custGeom>
            <a:ln w="3175">
              <a:solidFill>
                <a:srgbClr val="231F20"/>
              </a:solidFill>
            </a:ln>
          </p:spPr>
          <p:txBody>
            <a:bodyPr wrap="square" lIns="0" tIns="0" rIns="0" bIns="0" rtlCol="0"/>
            <a:lstStyle/>
            <a:p/>
          </p:txBody>
        </p:sp>
        <p:sp>
          <p:nvSpPr>
            <p:cNvPr id="9008" name="object 9008" descr=""/>
            <p:cNvSpPr/>
            <p:nvPr/>
          </p:nvSpPr>
          <p:spPr>
            <a:xfrm>
              <a:off x="6013518" y="2407691"/>
              <a:ext cx="5715" cy="635"/>
            </a:xfrm>
            <a:custGeom>
              <a:avLst/>
              <a:gdLst/>
              <a:ahLst/>
              <a:cxnLst/>
              <a:rect l="l" t="t" r="r" b="b"/>
              <a:pathLst>
                <a:path w="5714" h="635">
                  <a:moveTo>
                    <a:pt x="0" y="546"/>
                  </a:moveTo>
                  <a:lnTo>
                    <a:pt x="533" y="279"/>
                  </a:lnTo>
                  <a:lnTo>
                    <a:pt x="2705" y="0"/>
                  </a:lnTo>
                  <a:lnTo>
                    <a:pt x="4610" y="279"/>
                  </a:lnTo>
                  <a:lnTo>
                    <a:pt x="5143" y="546"/>
                  </a:lnTo>
                </a:path>
              </a:pathLst>
            </a:custGeom>
            <a:ln w="3175">
              <a:solidFill>
                <a:srgbClr val="231F20"/>
              </a:solidFill>
            </a:ln>
          </p:spPr>
          <p:txBody>
            <a:bodyPr wrap="square" lIns="0" tIns="0" rIns="0" bIns="0" rtlCol="0"/>
            <a:lstStyle/>
            <a:p/>
          </p:txBody>
        </p:sp>
        <p:sp>
          <p:nvSpPr>
            <p:cNvPr id="9009" name="object 9009" descr=""/>
            <p:cNvSpPr/>
            <p:nvPr/>
          </p:nvSpPr>
          <p:spPr>
            <a:xfrm>
              <a:off x="6010001" y="2409044"/>
              <a:ext cx="5715" cy="0"/>
            </a:xfrm>
            <a:custGeom>
              <a:avLst/>
              <a:gdLst/>
              <a:ahLst/>
              <a:cxnLst/>
              <a:rect l="l" t="t" r="r" b="b"/>
              <a:pathLst>
                <a:path w="5714" h="0">
                  <a:moveTo>
                    <a:pt x="0" y="0"/>
                  </a:moveTo>
                  <a:lnTo>
                    <a:pt x="5143" y="0"/>
                  </a:lnTo>
                </a:path>
              </a:pathLst>
            </a:custGeom>
            <a:ln w="3175">
              <a:solidFill>
                <a:srgbClr val="231F20"/>
              </a:solidFill>
            </a:ln>
          </p:spPr>
          <p:txBody>
            <a:bodyPr wrap="square" lIns="0" tIns="0" rIns="0" bIns="0" rtlCol="0"/>
            <a:lstStyle/>
            <a:p/>
          </p:txBody>
        </p:sp>
        <p:sp>
          <p:nvSpPr>
            <p:cNvPr id="9010" name="object 9010" descr=""/>
            <p:cNvSpPr/>
            <p:nvPr/>
          </p:nvSpPr>
          <p:spPr>
            <a:xfrm>
              <a:off x="5945019" y="2407691"/>
              <a:ext cx="2540" cy="635"/>
            </a:xfrm>
            <a:custGeom>
              <a:avLst/>
              <a:gdLst/>
              <a:ahLst/>
              <a:cxnLst/>
              <a:rect l="l" t="t" r="r" b="b"/>
              <a:pathLst>
                <a:path w="2539" h="635">
                  <a:moveTo>
                    <a:pt x="0" y="0"/>
                  </a:moveTo>
                  <a:lnTo>
                    <a:pt x="1079" y="0"/>
                  </a:lnTo>
                  <a:lnTo>
                    <a:pt x="2159" y="266"/>
                  </a:lnTo>
                </a:path>
              </a:pathLst>
            </a:custGeom>
            <a:ln w="3175">
              <a:solidFill>
                <a:srgbClr val="231F20"/>
              </a:solidFill>
            </a:ln>
          </p:spPr>
          <p:txBody>
            <a:bodyPr wrap="square" lIns="0" tIns="0" rIns="0" bIns="0" rtlCol="0"/>
            <a:lstStyle/>
            <a:p/>
          </p:txBody>
        </p:sp>
        <p:sp>
          <p:nvSpPr>
            <p:cNvPr id="9011" name="object 9011" descr=""/>
            <p:cNvSpPr/>
            <p:nvPr/>
          </p:nvSpPr>
          <p:spPr>
            <a:xfrm>
              <a:off x="6013791" y="24082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012" name="object 9012" descr=""/>
            <p:cNvSpPr/>
            <p:nvPr/>
          </p:nvSpPr>
          <p:spPr>
            <a:xfrm>
              <a:off x="6014604" y="2408237"/>
              <a:ext cx="3810" cy="0"/>
            </a:xfrm>
            <a:custGeom>
              <a:avLst/>
              <a:gdLst/>
              <a:ahLst/>
              <a:cxnLst/>
              <a:rect l="l" t="t" r="r" b="b"/>
              <a:pathLst>
                <a:path w="3810" h="0">
                  <a:moveTo>
                    <a:pt x="0" y="0"/>
                  </a:moveTo>
                  <a:lnTo>
                    <a:pt x="3251" y="0"/>
                  </a:lnTo>
                </a:path>
              </a:pathLst>
            </a:custGeom>
            <a:ln w="3175">
              <a:solidFill>
                <a:srgbClr val="231F20"/>
              </a:solidFill>
            </a:ln>
          </p:spPr>
          <p:txBody>
            <a:bodyPr wrap="square" lIns="0" tIns="0" rIns="0" bIns="0" rtlCol="0"/>
            <a:lstStyle/>
            <a:p/>
          </p:txBody>
        </p:sp>
        <p:sp>
          <p:nvSpPr>
            <p:cNvPr id="9013" name="object 9013" descr=""/>
            <p:cNvSpPr/>
            <p:nvPr/>
          </p:nvSpPr>
          <p:spPr>
            <a:xfrm>
              <a:off x="6018126" y="240823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014" name="object 9014" descr=""/>
            <p:cNvSpPr/>
            <p:nvPr/>
          </p:nvSpPr>
          <p:spPr>
            <a:xfrm>
              <a:off x="5942037" y="2407691"/>
              <a:ext cx="3175" cy="635"/>
            </a:xfrm>
            <a:custGeom>
              <a:avLst/>
              <a:gdLst/>
              <a:ahLst/>
              <a:cxnLst/>
              <a:rect l="l" t="t" r="r" b="b"/>
              <a:pathLst>
                <a:path w="3175" h="635">
                  <a:moveTo>
                    <a:pt x="0" y="546"/>
                  </a:moveTo>
                  <a:lnTo>
                    <a:pt x="0" y="279"/>
                  </a:lnTo>
                  <a:lnTo>
                    <a:pt x="1625" y="0"/>
                  </a:lnTo>
                  <a:lnTo>
                    <a:pt x="2984" y="0"/>
                  </a:lnTo>
                </a:path>
              </a:pathLst>
            </a:custGeom>
            <a:ln w="3175">
              <a:solidFill>
                <a:srgbClr val="231F20"/>
              </a:solidFill>
            </a:ln>
          </p:spPr>
          <p:txBody>
            <a:bodyPr wrap="square" lIns="0" tIns="0" rIns="0" bIns="0" rtlCol="0"/>
            <a:lstStyle/>
            <a:p/>
          </p:txBody>
        </p:sp>
        <p:sp>
          <p:nvSpPr>
            <p:cNvPr id="9015" name="object 9015" descr=""/>
            <p:cNvSpPr/>
            <p:nvPr/>
          </p:nvSpPr>
          <p:spPr>
            <a:xfrm>
              <a:off x="5942310" y="2407698"/>
              <a:ext cx="5080" cy="1270"/>
            </a:xfrm>
            <a:custGeom>
              <a:avLst/>
              <a:gdLst/>
              <a:ahLst/>
              <a:cxnLst/>
              <a:rect l="l" t="t" r="r" b="b"/>
              <a:pathLst>
                <a:path w="5079" h="1269">
                  <a:moveTo>
                    <a:pt x="0" y="812"/>
                  </a:moveTo>
                  <a:lnTo>
                    <a:pt x="0" y="546"/>
                  </a:lnTo>
                  <a:lnTo>
                    <a:pt x="533" y="266"/>
                  </a:lnTo>
                  <a:lnTo>
                    <a:pt x="2159" y="0"/>
                  </a:lnTo>
                  <a:lnTo>
                    <a:pt x="4064" y="266"/>
                  </a:lnTo>
                  <a:lnTo>
                    <a:pt x="4597" y="546"/>
                  </a:lnTo>
                </a:path>
              </a:pathLst>
            </a:custGeom>
            <a:ln w="3175">
              <a:solidFill>
                <a:srgbClr val="231F20"/>
              </a:solidFill>
            </a:ln>
          </p:spPr>
          <p:txBody>
            <a:bodyPr wrap="square" lIns="0" tIns="0" rIns="0" bIns="0" rtlCol="0"/>
            <a:lstStyle/>
            <a:p/>
          </p:txBody>
        </p:sp>
        <p:sp>
          <p:nvSpPr>
            <p:cNvPr id="9016" name="object 9016" descr=""/>
            <p:cNvSpPr/>
            <p:nvPr/>
          </p:nvSpPr>
          <p:spPr>
            <a:xfrm>
              <a:off x="6090959" y="2406891"/>
              <a:ext cx="5715" cy="1270"/>
            </a:xfrm>
            <a:custGeom>
              <a:avLst/>
              <a:gdLst/>
              <a:ahLst/>
              <a:cxnLst/>
              <a:rect l="l" t="t" r="r" b="b"/>
              <a:pathLst>
                <a:path w="5714" h="1269">
                  <a:moveTo>
                    <a:pt x="0" y="800"/>
                  </a:moveTo>
                  <a:lnTo>
                    <a:pt x="533" y="266"/>
                  </a:lnTo>
                  <a:lnTo>
                    <a:pt x="1346" y="266"/>
                  </a:lnTo>
                  <a:lnTo>
                    <a:pt x="2705" y="0"/>
                  </a:lnTo>
                  <a:lnTo>
                    <a:pt x="4064" y="266"/>
                  </a:lnTo>
                  <a:lnTo>
                    <a:pt x="4597" y="266"/>
                  </a:lnTo>
                  <a:lnTo>
                    <a:pt x="5143" y="800"/>
                  </a:lnTo>
                </a:path>
              </a:pathLst>
            </a:custGeom>
            <a:ln w="3175">
              <a:solidFill>
                <a:srgbClr val="231F20"/>
              </a:solidFill>
            </a:ln>
          </p:spPr>
          <p:txBody>
            <a:bodyPr wrap="square" lIns="0" tIns="0" rIns="0" bIns="0" rtlCol="0"/>
            <a:lstStyle/>
            <a:p/>
          </p:txBody>
        </p:sp>
        <p:sp>
          <p:nvSpPr>
            <p:cNvPr id="9017" name="object 9017" descr=""/>
            <p:cNvSpPr/>
            <p:nvPr/>
          </p:nvSpPr>
          <p:spPr>
            <a:xfrm>
              <a:off x="6168665" y="2406891"/>
              <a:ext cx="5080" cy="1270"/>
            </a:xfrm>
            <a:custGeom>
              <a:avLst/>
              <a:gdLst/>
              <a:ahLst/>
              <a:cxnLst/>
              <a:rect l="l" t="t" r="r" b="b"/>
              <a:pathLst>
                <a:path w="5079" h="1269">
                  <a:moveTo>
                    <a:pt x="0" y="800"/>
                  </a:moveTo>
                  <a:lnTo>
                    <a:pt x="533" y="266"/>
                  </a:lnTo>
                  <a:lnTo>
                    <a:pt x="1079" y="266"/>
                  </a:lnTo>
                  <a:lnTo>
                    <a:pt x="2438" y="0"/>
                  </a:lnTo>
                  <a:lnTo>
                    <a:pt x="3784" y="266"/>
                  </a:lnTo>
                  <a:lnTo>
                    <a:pt x="4330" y="266"/>
                  </a:lnTo>
                  <a:lnTo>
                    <a:pt x="4876" y="800"/>
                  </a:lnTo>
                </a:path>
              </a:pathLst>
            </a:custGeom>
            <a:ln w="3175">
              <a:solidFill>
                <a:srgbClr val="231F20"/>
              </a:solidFill>
            </a:ln>
          </p:spPr>
          <p:txBody>
            <a:bodyPr wrap="square" lIns="0" tIns="0" rIns="0" bIns="0" rtlCol="0"/>
            <a:lstStyle/>
            <a:p/>
          </p:txBody>
        </p:sp>
        <p:sp>
          <p:nvSpPr>
            <p:cNvPr id="9018" name="object 9018" descr=""/>
            <p:cNvSpPr/>
            <p:nvPr/>
          </p:nvSpPr>
          <p:spPr>
            <a:xfrm>
              <a:off x="6168665" y="2407164"/>
              <a:ext cx="5080" cy="1270"/>
            </a:xfrm>
            <a:custGeom>
              <a:avLst/>
              <a:gdLst/>
              <a:ahLst/>
              <a:cxnLst/>
              <a:rect l="l" t="t" r="r" b="b"/>
              <a:pathLst>
                <a:path w="5079" h="1269">
                  <a:moveTo>
                    <a:pt x="0" y="800"/>
                  </a:moveTo>
                  <a:lnTo>
                    <a:pt x="266" y="533"/>
                  </a:lnTo>
                  <a:lnTo>
                    <a:pt x="1346" y="0"/>
                  </a:lnTo>
                  <a:lnTo>
                    <a:pt x="2705" y="0"/>
                  </a:lnTo>
                  <a:lnTo>
                    <a:pt x="3784" y="0"/>
                  </a:lnTo>
                  <a:lnTo>
                    <a:pt x="4330" y="266"/>
                  </a:lnTo>
                  <a:lnTo>
                    <a:pt x="4876" y="800"/>
                  </a:lnTo>
                </a:path>
              </a:pathLst>
            </a:custGeom>
            <a:ln w="3175">
              <a:solidFill>
                <a:srgbClr val="231F20"/>
              </a:solidFill>
            </a:ln>
          </p:spPr>
          <p:txBody>
            <a:bodyPr wrap="square" lIns="0" tIns="0" rIns="0" bIns="0" rtlCol="0"/>
            <a:lstStyle/>
            <a:p/>
          </p:txBody>
        </p:sp>
        <p:sp>
          <p:nvSpPr>
            <p:cNvPr id="9019" name="object 9019" descr=""/>
            <p:cNvSpPr/>
            <p:nvPr/>
          </p:nvSpPr>
          <p:spPr>
            <a:xfrm>
              <a:off x="6076876" y="251600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020" name="object 9020" descr=""/>
            <p:cNvSpPr/>
            <p:nvPr/>
          </p:nvSpPr>
          <p:spPr>
            <a:xfrm>
              <a:off x="6206839" y="2448854"/>
              <a:ext cx="1905" cy="2540"/>
            </a:xfrm>
            <a:custGeom>
              <a:avLst/>
              <a:gdLst/>
              <a:ahLst/>
              <a:cxnLst/>
              <a:rect l="l" t="t" r="r" b="b"/>
              <a:pathLst>
                <a:path w="1904" h="2539">
                  <a:moveTo>
                    <a:pt x="1625" y="0"/>
                  </a:moveTo>
                  <a:lnTo>
                    <a:pt x="0" y="2159"/>
                  </a:lnTo>
                </a:path>
              </a:pathLst>
            </a:custGeom>
            <a:ln w="3175">
              <a:solidFill>
                <a:srgbClr val="231F20"/>
              </a:solidFill>
            </a:ln>
          </p:spPr>
          <p:txBody>
            <a:bodyPr wrap="square" lIns="0" tIns="0" rIns="0" bIns="0" rtlCol="0"/>
            <a:lstStyle/>
            <a:p/>
          </p:txBody>
        </p:sp>
        <p:sp>
          <p:nvSpPr>
            <p:cNvPr id="9021" name="object 9021" descr=""/>
            <p:cNvSpPr/>
            <p:nvPr/>
          </p:nvSpPr>
          <p:spPr>
            <a:xfrm>
              <a:off x="6187352" y="2451285"/>
              <a:ext cx="20955" cy="64769"/>
            </a:xfrm>
            <a:custGeom>
              <a:avLst/>
              <a:gdLst/>
              <a:ahLst/>
              <a:cxnLst/>
              <a:rect l="l" t="t" r="r" b="b"/>
              <a:pathLst>
                <a:path w="20954" h="64769">
                  <a:moveTo>
                    <a:pt x="18948" y="0"/>
                  </a:moveTo>
                  <a:lnTo>
                    <a:pt x="13258" y="6223"/>
                  </a:lnTo>
                  <a:lnTo>
                    <a:pt x="8115" y="12992"/>
                  </a:lnTo>
                  <a:lnTo>
                    <a:pt x="5689" y="16522"/>
                  </a:lnTo>
                  <a:lnTo>
                    <a:pt x="3251" y="20040"/>
                  </a:lnTo>
                  <a:lnTo>
                    <a:pt x="1625" y="23825"/>
                  </a:lnTo>
                  <a:lnTo>
                    <a:pt x="266" y="27889"/>
                  </a:lnTo>
                  <a:lnTo>
                    <a:pt x="0" y="31140"/>
                  </a:lnTo>
                  <a:lnTo>
                    <a:pt x="266" y="34124"/>
                  </a:lnTo>
                  <a:lnTo>
                    <a:pt x="14617" y="57137"/>
                  </a:lnTo>
                  <a:lnTo>
                    <a:pt x="20574" y="64173"/>
                  </a:lnTo>
                </a:path>
              </a:pathLst>
            </a:custGeom>
            <a:ln w="3175">
              <a:solidFill>
                <a:srgbClr val="231F20"/>
              </a:solidFill>
            </a:ln>
          </p:spPr>
          <p:txBody>
            <a:bodyPr wrap="square" lIns="0" tIns="0" rIns="0" bIns="0" rtlCol="0"/>
            <a:lstStyle/>
            <a:p/>
          </p:txBody>
        </p:sp>
        <p:sp>
          <p:nvSpPr>
            <p:cNvPr id="9022" name="object 9022" descr=""/>
            <p:cNvSpPr/>
            <p:nvPr/>
          </p:nvSpPr>
          <p:spPr>
            <a:xfrm>
              <a:off x="5642576" y="2562571"/>
              <a:ext cx="5080" cy="3175"/>
            </a:xfrm>
            <a:custGeom>
              <a:avLst/>
              <a:gdLst/>
              <a:ahLst/>
              <a:cxnLst/>
              <a:rect l="l" t="t" r="r" b="b"/>
              <a:pathLst>
                <a:path w="5079" h="3175">
                  <a:moveTo>
                    <a:pt x="0" y="0"/>
                  </a:moveTo>
                  <a:lnTo>
                    <a:pt x="1358" y="546"/>
                  </a:lnTo>
                  <a:lnTo>
                    <a:pt x="2705" y="1079"/>
                  </a:lnTo>
                  <a:lnTo>
                    <a:pt x="4876" y="2705"/>
                  </a:lnTo>
                </a:path>
              </a:pathLst>
            </a:custGeom>
            <a:ln w="3175">
              <a:solidFill>
                <a:srgbClr val="231F20"/>
              </a:solidFill>
            </a:ln>
          </p:spPr>
          <p:txBody>
            <a:bodyPr wrap="square" lIns="0" tIns="0" rIns="0" bIns="0" rtlCol="0"/>
            <a:lstStyle/>
            <a:p/>
          </p:txBody>
        </p:sp>
        <p:sp>
          <p:nvSpPr>
            <p:cNvPr id="9023" name="object 9023" descr=""/>
            <p:cNvSpPr/>
            <p:nvPr/>
          </p:nvSpPr>
          <p:spPr>
            <a:xfrm>
              <a:off x="5686444" y="2548755"/>
              <a:ext cx="1270" cy="1905"/>
            </a:xfrm>
            <a:custGeom>
              <a:avLst/>
              <a:gdLst/>
              <a:ahLst/>
              <a:cxnLst/>
              <a:rect l="l" t="t" r="r" b="b"/>
              <a:pathLst>
                <a:path w="1270" h="1905">
                  <a:moveTo>
                    <a:pt x="0" y="0"/>
                  </a:moveTo>
                  <a:lnTo>
                    <a:pt x="812" y="546"/>
                  </a:lnTo>
                  <a:lnTo>
                    <a:pt x="1079" y="1625"/>
                  </a:lnTo>
                </a:path>
              </a:pathLst>
            </a:custGeom>
            <a:ln w="3175">
              <a:solidFill>
                <a:srgbClr val="231F20"/>
              </a:solidFill>
            </a:ln>
          </p:spPr>
          <p:txBody>
            <a:bodyPr wrap="square" lIns="0" tIns="0" rIns="0" bIns="0" rtlCol="0"/>
            <a:lstStyle/>
            <a:p/>
          </p:txBody>
        </p:sp>
        <p:sp>
          <p:nvSpPr>
            <p:cNvPr id="9024" name="object 9024" descr=""/>
            <p:cNvSpPr/>
            <p:nvPr/>
          </p:nvSpPr>
          <p:spPr>
            <a:xfrm>
              <a:off x="5686717" y="2549301"/>
              <a:ext cx="635" cy="1270"/>
            </a:xfrm>
            <a:custGeom>
              <a:avLst/>
              <a:gdLst/>
              <a:ahLst/>
              <a:cxnLst/>
              <a:rect l="l" t="t" r="r" b="b"/>
              <a:pathLst>
                <a:path w="635" h="1269">
                  <a:moveTo>
                    <a:pt x="266" y="0"/>
                  </a:moveTo>
                  <a:lnTo>
                    <a:pt x="266" y="546"/>
                  </a:lnTo>
                  <a:lnTo>
                    <a:pt x="0" y="1079"/>
                  </a:lnTo>
                </a:path>
              </a:pathLst>
            </a:custGeom>
            <a:ln w="3175">
              <a:solidFill>
                <a:srgbClr val="231F20"/>
              </a:solidFill>
            </a:ln>
          </p:spPr>
          <p:txBody>
            <a:bodyPr wrap="square" lIns="0" tIns="0" rIns="0" bIns="0" rtlCol="0"/>
            <a:lstStyle/>
            <a:p/>
          </p:txBody>
        </p:sp>
        <p:sp>
          <p:nvSpPr>
            <p:cNvPr id="9025" name="object 9025" descr=""/>
            <p:cNvSpPr/>
            <p:nvPr/>
          </p:nvSpPr>
          <p:spPr>
            <a:xfrm>
              <a:off x="5691585" y="248242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026" name="object 9026" descr=""/>
            <p:cNvSpPr/>
            <p:nvPr/>
          </p:nvSpPr>
          <p:spPr>
            <a:xfrm>
              <a:off x="5684006" y="2547677"/>
              <a:ext cx="4445" cy="3810"/>
            </a:xfrm>
            <a:custGeom>
              <a:avLst/>
              <a:gdLst/>
              <a:ahLst/>
              <a:cxnLst/>
              <a:rect l="l" t="t" r="r" b="b"/>
              <a:pathLst>
                <a:path w="4445" h="3810">
                  <a:moveTo>
                    <a:pt x="0" y="0"/>
                  </a:moveTo>
                  <a:lnTo>
                    <a:pt x="1346" y="266"/>
                  </a:lnTo>
                  <a:lnTo>
                    <a:pt x="2438" y="812"/>
                  </a:lnTo>
                  <a:lnTo>
                    <a:pt x="3517" y="1892"/>
                  </a:lnTo>
                  <a:lnTo>
                    <a:pt x="4064" y="3251"/>
                  </a:lnTo>
                </a:path>
              </a:pathLst>
            </a:custGeom>
            <a:ln w="3175">
              <a:solidFill>
                <a:srgbClr val="231F20"/>
              </a:solidFill>
            </a:ln>
          </p:spPr>
          <p:txBody>
            <a:bodyPr wrap="square" lIns="0" tIns="0" rIns="0" bIns="0" rtlCol="0"/>
            <a:lstStyle/>
            <a:p/>
          </p:txBody>
        </p:sp>
        <p:sp>
          <p:nvSpPr>
            <p:cNvPr id="9027" name="object 9027" descr=""/>
            <p:cNvSpPr/>
            <p:nvPr/>
          </p:nvSpPr>
          <p:spPr>
            <a:xfrm>
              <a:off x="5686710" y="2550381"/>
              <a:ext cx="635" cy="1270"/>
            </a:xfrm>
            <a:custGeom>
              <a:avLst/>
              <a:gdLst/>
              <a:ahLst/>
              <a:cxnLst/>
              <a:rect l="l" t="t" r="r" b="b"/>
              <a:pathLst>
                <a:path w="635" h="1269">
                  <a:moveTo>
                    <a:pt x="0" y="0"/>
                  </a:moveTo>
                  <a:lnTo>
                    <a:pt x="266" y="546"/>
                  </a:lnTo>
                  <a:lnTo>
                    <a:pt x="266" y="1092"/>
                  </a:lnTo>
                </a:path>
              </a:pathLst>
            </a:custGeom>
            <a:ln w="3175">
              <a:solidFill>
                <a:srgbClr val="231F20"/>
              </a:solidFill>
            </a:ln>
          </p:spPr>
          <p:txBody>
            <a:bodyPr wrap="square" lIns="0" tIns="0" rIns="0" bIns="0" rtlCol="0"/>
            <a:lstStyle/>
            <a:p/>
          </p:txBody>
        </p:sp>
        <p:sp>
          <p:nvSpPr>
            <p:cNvPr id="9028" name="object 9028" descr=""/>
            <p:cNvSpPr/>
            <p:nvPr/>
          </p:nvSpPr>
          <p:spPr>
            <a:xfrm>
              <a:off x="5686710" y="2414190"/>
              <a:ext cx="635" cy="1270"/>
            </a:xfrm>
            <a:custGeom>
              <a:avLst/>
              <a:gdLst/>
              <a:ahLst/>
              <a:cxnLst/>
              <a:rect l="l" t="t" r="r" b="b"/>
              <a:pathLst>
                <a:path w="635" h="1269">
                  <a:moveTo>
                    <a:pt x="0" y="0"/>
                  </a:moveTo>
                  <a:lnTo>
                    <a:pt x="266" y="546"/>
                  </a:lnTo>
                  <a:lnTo>
                    <a:pt x="266" y="1092"/>
                  </a:lnTo>
                </a:path>
              </a:pathLst>
            </a:custGeom>
            <a:ln w="3175">
              <a:solidFill>
                <a:srgbClr val="231F20"/>
              </a:solidFill>
            </a:ln>
          </p:spPr>
          <p:txBody>
            <a:bodyPr wrap="square" lIns="0" tIns="0" rIns="0" bIns="0" rtlCol="0"/>
            <a:lstStyle/>
            <a:p/>
          </p:txBody>
        </p:sp>
        <p:sp>
          <p:nvSpPr>
            <p:cNvPr id="9029" name="object 9029" descr=""/>
            <p:cNvSpPr/>
            <p:nvPr/>
          </p:nvSpPr>
          <p:spPr>
            <a:xfrm>
              <a:off x="5656387" y="2557151"/>
              <a:ext cx="31115" cy="13335"/>
            </a:xfrm>
            <a:custGeom>
              <a:avLst/>
              <a:gdLst/>
              <a:ahLst/>
              <a:cxnLst/>
              <a:rect l="l" t="t" r="r" b="b"/>
              <a:pathLst>
                <a:path w="31114" h="13335">
                  <a:moveTo>
                    <a:pt x="0" y="13271"/>
                  </a:moveTo>
                  <a:lnTo>
                    <a:pt x="8128" y="10833"/>
                  </a:lnTo>
                  <a:lnTo>
                    <a:pt x="15976" y="7848"/>
                  </a:lnTo>
                  <a:lnTo>
                    <a:pt x="23558" y="4063"/>
                  </a:lnTo>
                  <a:lnTo>
                    <a:pt x="30873" y="0"/>
                  </a:lnTo>
                </a:path>
              </a:pathLst>
            </a:custGeom>
            <a:ln w="3175">
              <a:solidFill>
                <a:srgbClr val="231F20"/>
              </a:solidFill>
            </a:ln>
          </p:spPr>
          <p:txBody>
            <a:bodyPr wrap="square" lIns="0" tIns="0" rIns="0" bIns="0" rtlCol="0"/>
            <a:lstStyle/>
            <a:p/>
          </p:txBody>
        </p:sp>
        <p:sp>
          <p:nvSpPr>
            <p:cNvPr id="9030" name="object 9030" descr=""/>
            <p:cNvSpPr/>
            <p:nvPr/>
          </p:nvSpPr>
          <p:spPr>
            <a:xfrm>
              <a:off x="5691318" y="2414736"/>
              <a:ext cx="5080" cy="135255"/>
            </a:xfrm>
            <a:custGeom>
              <a:avLst/>
              <a:gdLst/>
              <a:ahLst/>
              <a:cxnLst/>
              <a:rect l="l" t="t" r="r" b="b"/>
              <a:pathLst>
                <a:path w="5079" h="135255">
                  <a:moveTo>
                    <a:pt x="0" y="0"/>
                  </a:moveTo>
                  <a:lnTo>
                    <a:pt x="2159" y="16776"/>
                  </a:lnTo>
                  <a:lnTo>
                    <a:pt x="3784" y="33578"/>
                  </a:lnTo>
                  <a:lnTo>
                    <a:pt x="4597" y="50622"/>
                  </a:lnTo>
                  <a:lnTo>
                    <a:pt x="4864" y="67691"/>
                  </a:lnTo>
                  <a:lnTo>
                    <a:pt x="4597" y="84467"/>
                  </a:lnTo>
                  <a:lnTo>
                    <a:pt x="3784" y="101536"/>
                  </a:lnTo>
                  <a:lnTo>
                    <a:pt x="2159" y="118313"/>
                  </a:lnTo>
                  <a:lnTo>
                    <a:pt x="0" y="135115"/>
                  </a:lnTo>
                </a:path>
              </a:pathLst>
            </a:custGeom>
            <a:ln w="3175">
              <a:solidFill>
                <a:srgbClr val="231F20"/>
              </a:solidFill>
            </a:ln>
          </p:spPr>
          <p:txBody>
            <a:bodyPr wrap="square" lIns="0" tIns="0" rIns="0" bIns="0" rtlCol="0"/>
            <a:lstStyle/>
            <a:p/>
          </p:txBody>
        </p:sp>
        <p:sp>
          <p:nvSpPr>
            <p:cNvPr id="9031" name="object 9031" descr=""/>
            <p:cNvSpPr/>
            <p:nvPr/>
          </p:nvSpPr>
          <p:spPr>
            <a:xfrm>
              <a:off x="5656387" y="2394161"/>
              <a:ext cx="26034" cy="10795"/>
            </a:xfrm>
            <a:custGeom>
              <a:avLst/>
              <a:gdLst/>
              <a:ahLst/>
              <a:cxnLst/>
              <a:rect l="l" t="t" r="r" b="b"/>
              <a:pathLst>
                <a:path w="26035" h="10794">
                  <a:moveTo>
                    <a:pt x="0" y="0"/>
                  </a:moveTo>
                  <a:lnTo>
                    <a:pt x="8661" y="2705"/>
                  </a:lnTo>
                  <a:lnTo>
                    <a:pt x="17322" y="6223"/>
                  </a:lnTo>
                  <a:lnTo>
                    <a:pt x="25996" y="10287"/>
                  </a:lnTo>
                </a:path>
              </a:pathLst>
            </a:custGeom>
            <a:ln w="3175">
              <a:solidFill>
                <a:srgbClr val="231F20"/>
              </a:solidFill>
            </a:ln>
          </p:spPr>
          <p:txBody>
            <a:bodyPr wrap="square" lIns="0" tIns="0" rIns="0" bIns="0" rtlCol="0"/>
            <a:lstStyle/>
            <a:p/>
          </p:txBody>
        </p:sp>
        <p:sp>
          <p:nvSpPr>
            <p:cNvPr id="9032" name="object 9032" descr=""/>
            <p:cNvSpPr/>
            <p:nvPr/>
          </p:nvSpPr>
          <p:spPr>
            <a:xfrm>
              <a:off x="5601693" y="2431786"/>
              <a:ext cx="3175" cy="7620"/>
            </a:xfrm>
            <a:custGeom>
              <a:avLst/>
              <a:gdLst/>
              <a:ahLst/>
              <a:cxnLst/>
              <a:rect l="l" t="t" r="r" b="b"/>
              <a:pathLst>
                <a:path w="3175" h="7619">
                  <a:moveTo>
                    <a:pt x="0" y="7048"/>
                  </a:moveTo>
                  <a:lnTo>
                    <a:pt x="2705" y="0"/>
                  </a:lnTo>
                </a:path>
              </a:pathLst>
            </a:custGeom>
            <a:ln w="3175">
              <a:solidFill>
                <a:srgbClr val="231F20"/>
              </a:solidFill>
            </a:ln>
          </p:spPr>
          <p:txBody>
            <a:bodyPr wrap="square" lIns="0" tIns="0" rIns="0" bIns="0" rtlCol="0"/>
            <a:lstStyle/>
            <a:p/>
          </p:txBody>
        </p:sp>
        <p:sp>
          <p:nvSpPr>
            <p:cNvPr id="9033" name="object 9033" descr=""/>
            <p:cNvSpPr/>
            <p:nvPr/>
          </p:nvSpPr>
          <p:spPr>
            <a:xfrm>
              <a:off x="5604675" y="2396858"/>
              <a:ext cx="24130" cy="34290"/>
            </a:xfrm>
            <a:custGeom>
              <a:avLst/>
              <a:gdLst/>
              <a:ahLst/>
              <a:cxnLst/>
              <a:rect l="l" t="t" r="r" b="b"/>
              <a:pathLst>
                <a:path w="24129" h="34289">
                  <a:moveTo>
                    <a:pt x="0" y="34124"/>
                  </a:moveTo>
                  <a:lnTo>
                    <a:pt x="20040" y="3797"/>
                  </a:lnTo>
                  <a:lnTo>
                    <a:pt x="23825" y="0"/>
                  </a:lnTo>
                </a:path>
              </a:pathLst>
            </a:custGeom>
            <a:ln w="3175">
              <a:solidFill>
                <a:srgbClr val="231F20"/>
              </a:solidFill>
            </a:ln>
          </p:spPr>
          <p:txBody>
            <a:bodyPr wrap="square" lIns="0" tIns="0" rIns="0" bIns="0" rtlCol="0"/>
            <a:lstStyle/>
            <a:p/>
          </p:txBody>
        </p:sp>
        <p:sp>
          <p:nvSpPr>
            <p:cNvPr id="9034" name="object 9034" descr=""/>
            <p:cNvSpPr/>
            <p:nvPr/>
          </p:nvSpPr>
          <p:spPr>
            <a:xfrm>
              <a:off x="5611977" y="2547399"/>
              <a:ext cx="17145" cy="20320"/>
            </a:xfrm>
            <a:custGeom>
              <a:avLst/>
              <a:gdLst/>
              <a:ahLst/>
              <a:cxnLst/>
              <a:rect l="l" t="t" r="r" b="b"/>
              <a:pathLst>
                <a:path w="17145" h="20319">
                  <a:moveTo>
                    <a:pt x="16522" y="20320"/>
                  </a:moveTo>
                  <a:lnTo>
                    <a:pt x="11379" y="14897"/>
                  </a:lnTo>
                  <a:lnTo>
                    <a:pt x="5422" y="7861"/>
                  </a:lnTo>
                  <a:lnTo>
                    <a:pt x="0" y="0"/>
                  </a:lnTo>
                </a:path>
              </a:pathLst>
            </a:custGeom>
            <a:ln w="3175">
              <a:solidFill>
                <a:srgbClr val="231F20"/>
              </a:solidFill>
            </a:ln>
          </p:spPr>
          <p:txBody>
            <a:bodyPr wrap="square" lIns="0" tIns="0" rIns="0" bIns="0" rtlCol="0"/>
            <a:lstStyle/>
            <a:p/>
          </p:txBody>
        </p:sp>
        <p:sp>
          <p:nvSpPr>
            <p:cNvPr id="9035" name="object 9035" descr=""/>
            <p:cNvSpPr/>
            <p:nvPr/>
          </p:nvSpPr>
          <p:spPr>
            <a:xfrm>
              <a:off x="5604939" y="2533875"/>
              <a:ext cx="4445" cy="8890"/>
            </a:xfrm>
            <a:custGeom>
              <a:avLst/>
              <a:gdLst/>
              <a:ahLst/>
              <a:cxnLst/>
              <a:rect l="l" t="t" r="r" b="b"/>
              <a:pathLst>
                <a:path w="4445" h="8889">
                  <a:moveTo>
                    <a:pt x="4063" y="8381"/>
                  </a:moveTo>
                  <a:lnTo>
                    <a:pt x="0" y="0"/>
                  </a:lnTo>
                </a:path>
              </a:pathLst>
            </a:custGeom>
            <a:ln w="3175">
              <a:solidFill>
                <a:srgbClr val="231F20"/>
              </a:solidFill>
            </a:ln>
          </p:spPr>
          <p:txBody>
            <a:bodyPr wrap="square" lIns="0" tIns="0" rIns="0" bIns="0" rtlCol="0"/>
            <a:lstStyle/>
            <a:p/>
          </p:txBody>
        </p:sp>
        <p:sp>
          <p:nvSpPr>
            <p:cNvPr id="9036" name="object 9036" descr=""/>
            <p:cNvSpPr/>
            <p:nvPr/>
          </p:nvSpPr>
          <p:spPr>
            <a:xfrm>
              <a:off x="5601696" y="2526285"/>
              <a:ext cx="3175" cy="6985"/>
            </a:xfrm>
            <a:custGeom>
              <a:avLst/>
              <a:gdLst/>
              <a:ahLst/>
              <a:cxnLst/>
              <a:rect l="l" t="t" r="r" b="b"/>
              <a:pathLst>
                <a:path w="3175" h="6985">
                  <a:moveTo>
                    <a:pt x="2705" y="6769"/>
                  </a:moveTo>
                  <a:lnTo>
                    <a:pt x="0" y="0"/>
                  </a:lnTo>
                </a:path>
              </a:pathLst>
            </a:custGeom>
            <a:ln w="3175">
              <a:solidFill>
                <a:srgbClr val="231F20"/>
              </a:solidFill>
            </a:ln>
          </p:spPr>
          <p:txBody>
            <a:bodyPr wrap="square" lIns="0" tIns="0" rIns="0" bIns="0" rtlCol="0"/>
            <a:lstStyle/>
            <a:p/>
          </p:txBody>
        </p:sp>
        <p:sp>
          <p:nvSpPr>
            <p:cNvPr id="9037" name="object 9037" descr=""/>
            <p:cNvSpPr/>
            <p:nvPr/>
          </p:nvSpPr>
          <p:spPr>
            <a:xfrm>
              <a:off x="5609543" y="2541723"/>
              <a:ext cx="1905" cy="3175"/>
            </a:xfrm>
            <a:custGeom>
              <a:avLst/>
              <a:gdLst/>
              <a:ahLst/>
              <a:cxnLst/>
              <a:rect l="l" t="t" r="r" b="b"/>
              <a:pathLst>
                <a:path w="1904" h="3175">
                  <a:moveTo>
                    <a:pt x="0" y="0"/>
                  </a:moveTo>
                  <a:lnTo>
                    <a:pt x="1625" y="2705"/>
                  </a:lnTo>
                </a:path>
              </a:pathLst>
            </a:custGeom>
            <a:ln w="3175">
              <a:solidFill>
                <a:srgbClr val="231F20"/>
              </a:solidFill>
            </a:ln>
          </p:spPr>
          <p:txBody>
            <a:bodyPr wrap="square" lIns="0" tIns="0" rIns="0" bIns="0" rtlCol="0"/>
            <a:lstStyle/>
            <a:p/>
          </p:txBody>
        </p:sp>
        <p:sp>
          <p:nvSpPr>
            <p:cNvPr id="9038" name="object 9038" descr=""/>
            <p:cNvSpPr/>
            <p:nvPr/>
          </p:nvSpPr>
          <p:spPr>
            <a:xfrm>
              <a:off x="5609541" y="2417440"/>
              <a:ext cx="3175" cy="5715"/>
            </a:xfrm>
            <a:custGeom>
              <a:avLst/>
              <a:gdLst/>
              <a:ahLst/>
              <a:cxnLst/>
              <a:rect l="l" t="t" r="r" b="b"/>
              <a:pathLst>
                <a:path w="3175" h="5714">
                  <a:moveTo>
                    <a:pt x="2984" y="0"/>
                  </a:moveTo>
                  <a:lnTo>
                    <a:pt x="1625" y="2717"/>
                  </a:lnTo>
                  <a:lnTo>
                    <a:pt x="0" y="5422"/>
                  </a:lnTo>
                </a:path>
              </a:pathLst>
            </a:custGeom>
            <a:ln w="3175">
              <a:solidFill>
                <a:srgbClr val="231F20"/>
              </a:solidFill>
            </a:ln>
          </p:spPr>
          <p:txBody>
            <a:bodyPr wrap="square" lIns="0" tIns="0" rIns="0" bIns="0" rtlCol="0"/>
            <a:lstStyle/>
            <a:p/>
          </p:txBody>
        </p:sp>
        <p:sp>
          <p:nvSpPr>
            <p:cNvPr id="9039" name="object 9039" descr=""/>
            <p:cNvSpPr/>
            <p:nvPr/>
          </p:nvSpPr>
          <p:spPr>
            <a:xfrm>
              <a:off x="5642579" y="2396591"/>
              <a:ext cx="6985" cy="5715"/>
            </a:xfrm>
            <a:custGeom>
              <a:avLst/>
              <a:gdLst/>
              <a:ahLst/>
              <a:cxnLst/>
              <a:rect l="l" t="t" r="r" b="b"/>
              <a:pathLst>
                <a:path w="6985" h="5714">
                  <a:moveTo>
                    <a:pt x="6223" y="0"/>
                  </a:moveTo>
                  <a:lnTo>
                    <a:pt x="6769" y="0"/>
                  </a:lnTo>
                  <a:lnTo>
                    <a:pt x="6769" y="546"/>
                  </a:lnTo>
                  <a:lnTo>
                    <a:pt x="6223" y="1346"/>
                  </a:lnTo>
                  <a:lnTo>
                    <a:pt x="4876" y="2717"/>
                  </a:lnTo>
                  <a:lnTo>
                    <a:pt x="2438" y="4330"/>
                  </a:lnTo>
                  <a:lnTo>
                    <a:pt x="1358" y="4876"/>
                  </a:lnTo>
                  <a:lnTo>
                    <a:pt x="0" y="5422"/>
                  </a:lnTo>
                </a:path>
              </a:pathLst>
            </a:custGeom>
            <a:ln w="3175">
              <a:solidFill>
                <a:srgbClr val="231F20"/>
              </a:solidFill>
            </a:ln>
          </p:spPr>
          <p:txBody>
            <a:bodyPr wrap="square" lIns="0" tIns="0" rIns="0" bIns="0" rtlCol="0"/>
            <a:lstStyle/>
            <a:p/>
          </p:txBody>
        </p:sp>
        <p:sp>
          <p:nvSpPr>
            <p:cNvPr id="9040" name="object 9040" descr=""/>
            <p:cNvSpPr/>
            <p:nvPr/>
          </p:nvSpPr>
          <p:spPr>
            <a:xfrm>
              <a:off x="5686444" y="2412566"/>
              <a:ext cx="1270" cy="1905"/>
            </a:xfrm>
            <a:custGeom>
              <a:avLst/>
              <a:gdLst/>
              <a:ahLst/>
              <a:cxnLst/>
              <a:rect l="l" t="t" r="r" b="b"/>
              <a:pathLst>
                <a:path w="1270" h="1905">
                  <a:moveTo>
                    <a:pt x="0" y="0"/>
                  </a:moveTo>
                  <a:lnTo>
                    <a:pt x="812" y="546"/>
                  </a:lnTo>
                  <a:lnTo>
                    <a:pt x="1079" y="1625"/>
                  </a:lnTo>
                </a:path>
              </a:pathLst>
            </a:custGeom>
            <a:ln w="3175">
              <a:solidFill>
                <a:srgbClr val="231F20"/>
              </a:solidFill>
            </a:ln>
          </p:spPr>
          <p:txBody>
            <a:bodyPr wrap="square" lIns="0" tIns="0" rIns="0" bIns="0" rtlCol="0"/>
            <a:lstStyle/>
            <a:p/>
          </p:txBody>
        </p:sp>
        <p:sp>
          <p:nvSpPr>
            <p:cNvPr id="9041" name="object 9041" descr=""/>
            <p:cNvSpPr/>
            <p:nvPr/>
          </p:nvSpPr>
          <p:spPr>
            <a:xfrm>
              <a:off x="5686717" y="2413112"/>
              <a:ext cx="635" cy="1270"/>
            </a:xfrm>
            <a:custGeom>
              <a:avLst/>
              <a:gdLst/>
              <a:ahLst/>
              <a:cxnLst/>
              <a:rect l="l" t="t" r="r" b="b"/>
              <a:pathLst>
                <a:path w="635" h="1269">
                  <a:moveTo>
                    <a:pt x="266" y="0"/>
                  </a:moveTo>
                  <a:lnTo>
                    <a:pt x="266" y="546"/>
                  </a:lnTo>
                  <a:lnTo>
                    <a:pt x="0" y="1079"/>
                  </a:lnTo>
                </a:path>
              </a:pathLst>
            </a:custGeom>
            <a:ln w="3175">
              <a:solidFill>
                <a:srgbClr val="231F20"/>
              </a:solidFill>
            </a:ln>
          </p:spPr>
          <p:txBody>
            <a:bodyPr wrap="square" lIns="0" tIns="0" rIns="0" bIns="0" rtlCol="0"/>
            <a:lstStyle/>
            <a:p/>
          </p:txBody>
        </p:sp>
        <p:sp>
          <p:nvSpPr>
            <p:cNvPr id="9042" name="object 9042" descr=""/>
            <p:cNvSpPr/>
            <p:nvPr/>
          </p:nvSpPr>
          <p:spPr>
            <a:xfrm>
              <a:off x="5685897" y="2411486"/>
              <a:ext cx="1905" cy="635"/>
            </a:xfrm>
            <a:custGeom>
              <a:avLst/>
              <a:gdLst/>
              <a:ahLst/>
              <a:cxnLst/>
              <a:rect l="l" t="t" r="r" b="b"/>
              <a:pathLst>
                <a:path w="1904" h="635">
                  <a:moveTo>
                    <a:pt x="0" y="0"/>
                  </a:moveTo>
                  <a:lnTo>
                    <a:pt x="1358" y="266"/>
                  </a:lnTo>
                </a:path>
              </a:pathLst>
            </a:custGeom>
            <a:ln w="3175">
              <a:solidFill>
                <a:srgbClr val="231F20"/>
              </a:solidFill>
            </a:ln>
          </p:spPr>
          <p:txBody>
            <a:bodyPr wrap="square" lIns="0" tIns="0" rIns="0" bIns="0" rtlCol="0"/>
            <a:lstStyle/>
            <a:p/>
          </p:txBody>
        </p:sp>
        <p:sp>
          <p:nvSpPr>
            <p:cNvPr id="9043" name="object 9043" descr=""/>
            <p:cNvSpPr/>
            <p:nvPr/>
          </p:nvSpPr>
          <p:spPr>
            <a:xfrm>
              <a:off x="5691585" y="248188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044" name="object 9044" descr=""/>
            <p:cNvSpPr/>
            <p:nvPr/>
          </p:nvSpPr>
          <p:spPr>
            <a:xfrm>
              <a:off x="5629591" y="2395239"/>
              <a:ext cx="1905" cy="1270"/>
            </a:xfrm>
            <a:custGeom>
              <a:avLst/>
              <a:gdLst/>
              <a:ahLst/>
              <a:cxnLst/>
              <a:rect l="l" t="t" r="r" b="b"/>
              <a:pathLst>
                <a:path w="1904" h="1269">
                  <a:moveTo>
                    <a:pt x="1346" y="0"/>
                  </a:moveTo>
                  <a:lnTo>
                    <a:pt x="800" y="266"/>
                  </a:lnTo>
                  <a:lnTo>
                    <a:pt x="0" y="812"/>
                  </a:lnTo>
                </a:path>
              </a:pathLst>
            </a:custGeom>
            <a:ln w="3175">
              <a:solidFill>
                <a:srgbClr val="231F20"/>
              </a:solidFill>
            </a:ln>
          </p:spPr>
          <p:txBody>
            <a:bodyPr wrap="square" lIns="0" tIns="0" rIns="0" bIns="0" rtlCol="0"/>
            <a:lstStyle/>
            <a:p/>
          </p:txBody>
        </p:sp>
        <p:sp>
          <p:nvSpPr>
            <p:cNvPr id="9045" name="object 9045" descr=""/>
            <p:cNvSpPr/>
            <p:nvPr/>
          </p:nvSpPr>
          <p:spPr>
            <a:xfrm>
              <a:off x="5629584" y="2568798"/>
              <a:ext cx="1905" cy="635"/>
            </a:xfrm>
            <a:custGeom>
              <a:avLst/>
              <a:gdLst/>
              <a:ahLst/>
              <a:cxnLst/>
              <a:rect l="l" t="t" r="r" b="b"/>
              <a:pathLst>
                <a:path w="1904" h="635">
                  <a:moveTo>
                    <a:pt x="0" y="0"/>
                  </a:moveTo>
                  <a:lnTo>
                    <a:pt x="800" y="266"/>
                  </a:lnTo>
                  <a:lnTo>
                    <a:pt x="1346" y="546"/>
                  </a:lnTo>
                </a:path>
              </a:pathLst>
            </a:custGeom>
            <a:ln w="3175">
              <a:solidFill>
                <a:srgbClr val="231F20"/>
              </a:solidFill>
            </a:ln>
          </p:spPr>
          <p:txBody>
            <a:bodyPr wrap="square" lIns="0" tIns="0" rIns="0" bIns="0" rtlCol="0"/>
            <a:lstStyle/>
            <a:p/>
          </p:txBody>
        </p:sp>
        <p:sp>
          <p:nvSpPr>
            <p:cNvPr id="9046" name="object 9046" descr=""/>
            <p:cNvSpPr/>
            <p:nvPr/>
          </p:nvSpPr>
          <p:spPr>
            <a:xfrm>
              <a:off x="5647451" y="2565275"/>
              <a:ext cx="1905" cy="3175"/>
            </a:xfrm>
            <a:custGeom>
              <a:avLst/>
              <a:gdLst/>
              <a:ahLst/>
              <a:cxnLst/>
              <a:rect l="l" t="t" r="r" b="b"/>
              <a:pathLst>
                <a:path w="1904" h="3175">
                  <a:moveTo>
                    <a:pt x="0" y="0"/>
                  </a:moveTo>
                  <a:lnTo>
                    <a:pt x="1346" y="1346"/>
                  </a:lnTo>
                  <a:lnTo>
                    <a:pt x="1892" y="2171"/>
                  </a:lnTo>
                  <a:lnTo>
                    <a:pt x="1892" y="2705"/>
                  </a:lnTo>
                  <a:lnTo>
                    <a:pt x="1346" y="2705"/>
                  </a:lnTo>
                </a:path>
              </a:pathLst>
            </a:custGeom>
            <a:ln w="3175">
              <a:solidFill>
                <a:srgbClr val="231F20"/>
              </a:solidFill>
            </a:ln>
          </p:spPr>
          <p:txBody>
            <a:bodyPr wrap="square" lIns="0" tIns="0" rIns="0" bIns="0" rtlCol="0"/>
            <a:lstStyle/>
            <a:p/>
          </p:txBody>
        </p:sp>
        <p:sp>
          <p:nvSpPr>
            <p:cNvPr id="9047" name="object 9047" descr=""/>
            <p:cNvSpPr/>
            <p:nvPr/>
          </p:nvSpPr>
          <p:spPr>
            <a:xfrm>
              <a:off x="5687523" y="2479455"/>
              <a:ext cx="4445" cy="5715"/>
            </a:xfrm>
            <a:custGeom>
              <a:avLst/>
              <a:gdLst/>
              <a:ahLst/>
              <a:cxnLst/>
              <a:rect l="l" t="t" r="r" b="b"/>
              <a:pathLst>
                <a:path w="4445" h="5714">
                  <a:moveTo>
                    <a:pt x="0" y="5676"/>
                  </a:moveTo>
                  <a:lnTo>
                    <a:pt x="1358" y="5410"/>
                  </a:lnTo>
                  <a:lnTo>
                    <a:pt x="2705" y="4876"/>
                  </a:lnTo>
                  <a:lnTo>
                    <a:pt x="3797" y="4051"/>
                  </a:lnTo>
                  <a:lnTo>
                    <a:pt x="4330" y="2971"/>
                  </a:lnTo>
                  <a:lnTo>
                    <a:pt x="3797" y="1625"/>
                  </a:lnTo>
                  <a:lnTo>
                    <a:pt x="2705" y="800"/>
                  </a:lnTo>
                  <a:lnTo>
                    <a:pt x="1358" y="254"/>
                  </a:lnTo>
                  <a:lnTo>
                    <a:pt x="0" y="0"/>
                  </a:lnTo>
                </a:path>
              </a:pathLst>
            </a:custGeom>
            <a:ln w="3175">
              <a:solidFill>
                <a:srgbClr val="231F20"/>
              </a:solidFill>
            </a:ln>
          </p:spPr>
          <p:txBody>
            <a:bodyPr wrap="square" lIns="0" tIns="0" rIns="0" bIns="0" rtlCol="0"/>
            <a:lstStyle/>
            <a:p/>
          </p:txBody>
        </p:sp>
        <p:sp>
          <p:nvSpPr>
            <p:cNvPr id="9048" name="object 9048" descr=""/>
            <p:cNvSpPr/>
            <p:nvPr/>
          </p:nvSpPr>
          <p:spPr>
            <a:xfrm>
              <a:off x="5684004" y="2413917"/>
              <a:ext cx="4445" cy="3175"/>
            </a:xfrm>
            <a:custGeom>
              <a:avLst/>
              <a:gdLst/>
              <a:ahLst/>
              <a:cxnLst/>
              <a:rect l="l" t="t" r="r" b="b"/>
              <a:pathLst>
                <a:path w="4445" h="3175">
                  <a:moveTo>
                    <a:pt x="4063" y="0"/>
                  </a:moveTo>
                  <a:lnTo>
                    <a:pt x="3517" y="1092"/>
                  </a:lnTo>
                  <a:lnTo>
                    <a:pt x="2438" y="2171"/>
                  </a:lnTo>
                  <a:lnTo>
                    <a:pt x="1358" y="2717"/>
                  </a:lnTo>
                  <a:lnTo>
                    <a:pt x="0" y="2984"/>
                  </a:lnTo>
                </a:path>
              </a:pathLst>
            </a:custGeom>
            <a:ln w="3175">
              <a:solidFill>
                <a:srgbClr val="231F20"/>
              </a:solidFill>
            </a:ln>
          </p:spPr>
          <p:txBody>
            <a:bodyPr wrap="square" lIns="0" tIns="0" rIns="0" bIns="0" rtlCol="0"/>
            <a:lstStyle/>
            <a:p/>
          </p:txBody>
        </p:sp>
        <p:sp>
          <p:nvSpPr>
            <p:cNvPr id="9049" name="object 9049" descr=""/>
            <p:cNvSpPr/>
            <p:nvPr/>
          </p:nvSpPr>
          <p:spPr>
            <a:xfrm>
              <a:off x="5687254" y="2407433"/>
              <a:ext cx="4445" cy="7620"/>
            </a:xfrm>
            <a:custGeom>
              <a:avLst/>
              <a:gdLst/>
              <a:ahLst/>
              <a:cxnLst/>
              <a:rect l="l" t="t" r="r" b="b"/>
              <a:pathLst>
                <a:path w="4445" h="7619">
                  <a:moveTo>
                    <a:pt x="4063" y="7302"/>
                  </a:moveTo>
                  <a:lnTo>
                    <a:pt x="3797" y="5130"/>
                  </a:lnTo>
                  <a:lnTo>
                    <a:pt x="2984" y="3238"/>
                  </a:lnTo>
                  <a:lnTo>
                    <a:pt x="1625" y="1346"/>
                  </a:lnTo>
                  <a:lnTo>
                    <a:pt x="0" y="0"/>
                  </a:lnTo>
                </a:path>
              </a:pathLst>
            </a:custGeom>
            <a:ln w="3175">
              <a:solidFill>
                <a:srgbClr val="231F20"/>
              </a:solidFill>
            </a:ln>
          </p:spPr>
          <p:txBody>
            <a:bodyPr wrap="square" lIns="0" tIns="0" rIns="0" bIns="0" rtlCol="0"/>
            <a:lstStyle/>
            <a:p/>
          </p:txBody>
        </p:sp>
        <p:sp>
          <p:nvSpPr>
            <p:cNvPr id="9050" name="object 9050" descr=""/>
            <p:cNvSpPr/>
            <p:nvPr/>
          </p:nvSpPr>
          <p:spPr>
            <a:xfrm>
              <a:off x="5686444" y="2414190"/>
              <a:ext cx="1270" cy="1905"/>
            </a:xfrm>
            <a:custGeom>
              <a:avLst/>
              <a:gdLst/>
              <a:ahLst/>
              <a:cxnLst/>
              <a:rect l="l" t="t" r="r" b="b"/>
              <a:pathLst>
                <a:path w="1270" h="1905">
                  <a:moveTo>
                    <a:pt x="1079" y="0"/>
                  </a:moveTo>
                  <a:lnTo>
                    <a:pt x="812" y="1092"/>
                  </a:lnTo>
                  <a:lnTo>
                    <a:pt x="0" y="1625"/>
                  </a:lnTo>
                </a:path>
              </a:pathLst>
            </a:custGeom>
            <a:ln w="3175">
              <a:solidFill>
                <a:srgbClr val="231F20"/>
              </a:solidFill>
            </a:ln>
          </p:spPr>
          <p:txBody>
            <a:bodyPr wrap="square" lIns="0" tIns="0" rIns="0" bIns="0" rtlCol="0"/>
            <a:lstStyle/>
            <a:p/>
          </p:txBody>
        </p:sp>
        <p:sp>
          <p:nvSpPr>
            <p:cNvPr id="9051" name="object 9051" descr=""/>
            <p:cNvSpPr/>
            <p:nvPr/>
          </p:nvSpPr>
          <p:spPr>
            <a:xfrm>
              <a:off x="5686444" y="2550381"/>
              <a:ext cx="1270" cy="1905"/>
            </a:xfrm>
            <a:custGeom>
              <a:avLst/>
              <a:gdLst/>
              <a:ahLst/>
              <a:cxnLst/>
              <a:rect l="l" t="t" r="r" b="b"/>
              <a:pathLst>
                <a:path w="1270" h="1905">
                  <a:moveTo>
                    <a:pt x="1079" y="0"/>
                  </a:moveTo>
                  <a:lnTo>
                    <a:pt x="812" y="1092"/>
                  </a:lnTo>
                  <a:lnTo>
                    <a:pt x="0" y="1625"/>
                  </a:lnTo>
                </a:path>
              </a:pathLst>
            </a:custGeom>
            <a:ln w="3175">
              <a:solidFill>
                <a:srgbClr val="231F20"/>
              </a:solidFill>
            </a:ln>
          </p:spPr>
          <p:txBody>
            <a:bodyPr wrap="square" lIns="0" tIns="0" rIns="0" bIns="0" rtlCol="0"/>
            <a:lstStyle/>
            <a:p/>
          </p:txBody>
        </p:sp>
        <p:sp>
          <p:nvSpPr>
            <p:cNvPr id="9052" name="object 9052" descr=""/>
            <p:cNvSpPr/>
            <p:nvPr/>
          </p:nvSpPr>
          <p:spPr>
            <a:xfrm>
              <a:off x="5687256" y="2549850"/>
              <a:ext cx="4445" cy="7620"/>
            </a:xfrm>
            <a:custGeom>
              <a:avLst/>
              <a:gdLst/>
              <a:ahLst/>
              <a:cxnLst/>
              <a:rect l="l" t="t" r="r" b="b"/>
              <a:pathLst>
                <a:path w="4445" h="7619">
                  <a:moveTo>
                    <a:pt x="0" y="7302"/>
                  </a:moveTo>
                  <a:lnTo>
                    <a:pt x="1625" y="5956"/>
                  </a:lnTo>
                  <a:lnTo>
                    <a:pt x="2971" y="4051"/>
                  </a:lnTo>
                  <a:lnTo>
                    <a:pt x="3784" y="2159"/>
                  </a:lnTo>
                  <a:lnTo>
                    <a:pt x="4064" y="0"/>
                  </a:lnTo>
                </a:path>
              </a:pathLst>
            </a:custGeom>
            <a:ln w="3175">
              <a:solidFill>
                <a:srgbClr val="231F20"/>
              </a:solidFill>
            </a:ln>
          </p:spPr>
          <p:txBody>
            <a:bodyPr wrap="square" lIns="0" tIns="0" rIns="0" bIns="0" rtlCol="0"/>
            <a:lstStyle/>
            <a:p/>
          </p:txBody>
        </p:sp>
        <p:sp>
          <p:nvSpPr>
            <p:cNvPr id="9053" name="object 9053" descr=""/>
            <p:cNvSpPr/>
            <p:nvPr/>
          </p:nvSpPr>
          <p:spPr>
            <a:xfrm>
              <a:off x="5685897" y="2552823"/>
              <a:ext cx="1905" cy="635"/>
            </a:xfrm>
            <a:custGeom>
              <a:avLst/>
              <a:gdLst/>
              <a:ahLst/>
              <a:cxnLst/>
              <a:rect l="l" t="t" r="r" b="b"/>
              <a:pathLst>
                <a:path w="1904" h="635">
                  <a:moveTo>
                    <a:pt x="1358" y="0"/>
                  </a:moveTo>
                  <a:lnTo>
                    <a:pt x="0" y="266"/>
                  </a:lnTo>
                </a:path>
              </a:pathLst>
            </a:custGeom>
            <a:ln w="3175">
              <a:solidFill>
                <a:srgbClr val="231F20"/>
              </a:solidFill>
            </a:ln>
          </p:spPr>
          <p:txBody>
            <a:bodyPr wrap="square" lIns="0" tIns="0" rIns="0" bIns="0" rtlCol="0"/>
            <a:lstStyle/>
            <a:p/>
          </p:txBody>
        </p:sp>
        <p:sp>
          <p:nvSpPr>
            <p:cNvPr id="9054" name="object 9054" descr=""/>
            <p:cNvSpPr/>
            <p:nvPr/>
          </p:nvSpPr>
          <p:spPr>
            <a:xfrm>
              <a:off x="5646638" y="23984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055" name="object 9055" descr=""/>
            <p:cNvSpPr/>
            <p:nvPr/>
          </p:nvSpPr>
          <p:spPr>
            <a:xfrm>
              <a:off x="5611167" y="2544427"/>
              <a:ext cx="1905" cy="3175"/>
            </a:xfrm>
            <a:custGeom>
              <a:avLst/>
              <a:gdLst/>
              <a:ahLst/>
              <a:cxnLst/>
              <a:rect l="l" t="t" r="r" b="b"/>
              <a:pathLst>
                <a:path w="1904" h="3175">
                  <a:moveTo>
                    <a:pt x="0" y="0"/>
                  </a:moveTo>
                  <a:lnTo>
                    <a:pt x="1358" y="2705"/>
                  </a:lnTo>
                </a:path>
              </a:pathLst>
            </a:custGeom>
            <a:ln w="3175">
              <a:solidFill>
                <a:srgbClr val="231F20"/>
              </a:solidFill>
            </a:ln>
          </p:spPr>
          <p:txBody>
            <a:bodyPr wrap="square" lIns="0" tIns="0" rIns="0" bIns="0" rtlCol="0"/>
            <a:lstStyle/>
            <a:p/>
          </p:txBody>
        </p:sp>
        <p:sp>
          <p:nvSpPr>
            <p:cNvPr id="9056" name="object 9056" descr=""/>
            <p:cNvSpPr/>
            <p:nvPr/>
          </p:nvSpPr>
          <p:spPr>
            <a:xfrm>
              <a:off x="5689965" y="2482433"/>
              <a:ext cx="1270" cy="1905"/>
            </a:xfrm>
            <a:custGeom>
              <a:avLst/>
              <a:gdLst/>
              <a:ahLst/>
              <a:cxnLst/>
              <a:rect l="l" t="t" r="r" b="b"/>
              <a:pathLst>
                <a:path w="1270" h="1905">
                  <a:moveTo>
                    <a:pt x="1079" y="1346"/>
                  </a:moveTo>
                  <a:lnTo>
                    <a:pt x="266" y="800"/>
                  </a:lnTo>
                  <a:lnTo>
                    <a:pt x="0" y="0"/>
                  </a:lnTo>
                </a:path>
              </a:pathLst>
            </a:custGeom>
            <a:ln w="3175">
              <a:solidFill>
                <a:srgbClr val="231F20"/>
              </a:solidFill>
            </a:ln>
          </p:spPr>
          <p:txBody>
            <a:bodyPr wrap="square" lIns="0" tIns="0" rIns="0" bIns="0" rtlCol="0"/>
            <a:lstStyle/>
            <a:p/>
          </p:txBody>
        </p:sp>
        <p:sp>
          <p:nvSpPr>
            <p:cNvPr id="9057" name="object 9057" descr=""/>
            <p:cNvSpPr/>
            <p:nvPr/>
          </p:nvSpPr>
          <p:spPr>
            <a:xfrm>
              <a:off x="5610900" y="2544705"/>
              <a:ext cx="1905" cy="2540"/>
            </a:xfrm>
            <a:custGeom>
              <a:avLst/>
              <a:gdLst/>
              <a:ahLst/>
              <a:cxnLst/>
              <a:rect l="l" t="t" r="r" b="b"/>
              <a:pathLst>
                <a:path w="1904" h="2539">
                  <a:moveTo>
                    <a:pt x="1625" y="2425"/>
                  </a:moveTo>
                  <a:lnTo>
                    <a:pt x="0" y="0"/>
                  </a:lnTo>
                </a:path>
              </a:pathLst>
            </a:custGeom>
            <a:ln w="3175">
              <a:solidFill>
                <a:srgbClr val="231F20"/>
              </a:solidFill>
            </a:ln>
          </p:spPr>
          <p:txBody>
            <a:bodyPr wrap="square" lIns="0" tIns="0" rIns="0" bIns="0" rtlCol="0"/>
            <a:lstStyle/>
            <a:p/>
          </p:txBody>
        </p:sp>
        <p:sp>
          <p:nvSpPr>
            <p:cNvPr id="9058" name="object 9058" descr=""/>
            <p:cNvSpPr/>
            <p:nvPr/>
          </p:nvSpPr>
          <p:spPr>
            <a:xfrm>
              <a:off x="5685364" y="2550379"/>
              <a:ext cx="1270" cy="1905"/>
            </a:xfrm>
            <a:custGeom>
              <a:avLst/>
              <a:gdLst/>
              <a:ahLst/>
              <a:cxnLst/>
              <a:rect l="l" t="t" r="r" b="b"/>
              <a:pathLst>
                <a:path w="1270" h="1905">
                  <a:moveTo>
                    <a:pt x="1079" y="1625"/>
                  </a:moveTo>
                  <a:lnTo>
                    <a:pt x="266" y="1092"/>
                  </a:lnTo>
                  <a:lnTo>
                    <a:pt x="0" y="0"/>
                  </a:lnTo>
                </a:path>
              </a:pathLst>
            </a:custGeom>
            <a:ln w="3175">
              <a:solidFill>
                <a:srgbClr val="231F20"/>
              </a:solidFill>
            </a:ln>
          </p:spPr>
          <p:txBody>
            <a:bodyPr wrap="square" lIns="0" tIns="0" rIns="0" bIns="0" rtlCol="0"/>
            <a:lstStyle/>
            <a:p/>
          </p:txBody>
        </p:sp>
        <p:sp>
          <p:nvSpPr>
            <p:cNvPr id="9059" name="object 9059" descr=""/>
            <p:cNvSpPr/>
            <p:nvPr/>
          </p:nvSpPr>
          <p:spPr>
            <a:xfrm>
              <a:off x="5648535" y="2566628"/>
              <a:ext cx="635" cy="1270"/>
            </a:xfrm>
            <a:custGeom>
              <a:avLst/>
              <a:gdLst/>
              <a:ahLst/>
              <a:cxnLst/>
              <a:rect l="l" t="t" r="r" b="b"/>
              <a:pathLst>
                <a:path w="635" h="1269">
                  <a:moveTo>
                    <a:pt x="0" y="0"/>
                  </a:moveTo>
                  <a:lnTo>
                    <a:pt x="533" y="1092"/>
                  </a:lnTo>
                </a:path>
              </a:pathLst>
            </a:custGeom>
            <a:ln w="3175">
              <a:solidFill>
                <a:srgbClr val="231F20"/>
              </a:solidFill>
            </a:ln>
          </p:spPr>
          <p:txBody>
            <a:bodyPr wrap="square" lIns="0" tIns="0" rIns="0" bIns="0" rtlCol="0"/>
            <a:lstStyle/>
            <a:p/>
          </p:txBody>
        </p:sp>
        <p:sp>
          <p:nvSpPr>
            <p:cNvPr id="9060" name="object 9060" descr=""/>
            <p:cNvSpPr/>
            <p:nvPr/>
          </p:nvSpPr>
          <p:spPr>
            <a:xfrm>
              <a:off x="5642033" y="2562569"/>
              <a:ext cx="6985" cy="5715"/>
            </a:xfrm>
            <a:custGeom>
              <a:avLst/>
              <a:gdLst/>
              <a:ahLst/>
              <a:cxnLst/>
              <a:rect l="l" t="t" r="r" b="b"/>
              <a:pathLst>
                <a:path w="6985" h="5714">
                  <a:moveTo>
                    <a:pt x="6769" y="5410"/>
                  </a:moveTo>
                  <a:lnTo>
                    <a:pt x="0" y="812"/>
                  </a:lnTo>
                  <a:lnTo>
                    <a:pt x="0" y="279"/>
                  </a:lnTo>
                  <a:lnTo>
                    <a:pt x="546" y="0"/>
                  </a:lnTo>
                </a:path>
              </a:pathLst>
            </a:custGeom>
            <a:ln w="3175">
              <a:solidFill>
                <a:srgbClr val="231F20"/>
              </a:solidFill>
            </a:ln>
          </p:spPr>
          <p:txBody>
            <a:bodyPr wrap="square" lIns="0" tIns="0" rIns="0" bIns="0" rtlCol="0"/>
            <a:lstStyle/>
            <a:p/>
          </p:txBody>
        </p:sp>
        <p:sp>
          <p:nvSpPr>
            <p:cNvPr id="9061" name="object 9061" descr=""/>
            <p:cNvSpPr/>
            <p:nvPr/>
          </p:nvSpPr>
          <p:spPr>
            <a:xfrm>
              <a:off x="5648542" y="2396864"/>
              <a:ext cx="635" cy="1270"/>
            </a:xfrm>
            <a:custGeom>
              <a:avLst/>
              <a:gdLst/>
              <a:ahLst/>
              <a:cxnLst/>
              <a:rect l="l" t="t" r="r" b="b"/>
              <a:pathLst>
                <a:path w="635" h="1269">
                  <a:moveTo>
                    <a:pt x="533" y="0"/>
                  </a:moveTo>
                  <a:lnTo>
                    <a:pt x="0" y="1079"/>
                  </a:lnTo>
                </a:path>
              </a:pathLst>
            </a:custGeom>
            <a:ln w="3175">
              <a:solidFill>
                <a:srgbClr val="231F20"/>
              </a:solidFill>
            </a:ln>
          </p:spPr>
          <p:txBody>
            <a:bodyPr wrap="square" lIns="0" tIns="0" rIns="0" bIns="0" rtlCol="0"/>
            <a:lstStyle/>
            <a:p/>
          </p:txBody>
        </p:sp>
        <p:sp>
          <p:nvSpPr>
            <p:cNvPr id="9062" name="object 9062" descr=""/>
            <p:cNvSpPr/>
            <p:nvPr/>
          </p:nvSpPr>
          <p:spPr>
            <a:xfrm>
              <a:off x="5627956" y="2530896"/>
              <a:ext cx="18415" cy="21590"/>
            </a:xfrm>
            <a:custGeom>
              <a:avLst/>
              <a:gdLst/>
              <a:ahLst/>
              <a:cxnLst/>
              <a:rect l="l" t="t" r="r" b="b"/>
              <a:pathLst>
                <a:path w="18414" h="21589">
                  <a:moveTo>
                    <a:pt x="18414" y="0"/>
                  </a:moveTo>
                  <a:lnTo>
                    <a:pt x="812" y="21107"/>
                  </a:lnTo>
                  <a:lnTo>
                    <a:pt x="0" y="21107"/>
                  </a:lnTo>
                </a:path>
              </a:pathLst>
            </a:custGeom>
            <a:ln w="3175">
              <a:solidFill>
                <a:srgbClr val="231F20"/>
              </a:solidFill>
            </a:ln>
          </p:spPr>
          <p:txBody>
            <a:bodyPr wrap="square" lIns="0" tIns="0" rIns="0" bIns="0" rtlCol="0"/>
            <a:lstStyle/>
            <a:p/>
          </p:txBody>
        </p:sp>
        <p:sp>
          <p:nvSpPr>
            <p:cNvPr id="9063" name="object 9063" descr=""/>
            <p:cNvSpPr/>
            <p:nvPr/>
          </p:nvSpPr>
          <p:spPr>
            <a:xfrm>
              <a:off x="5681300" y="2547673"/>
              <a:ext cx="5080" cy="5715"/>
            </a:xfrm>
            <a:custGeom>
              <a:avLst/>
              <a:gdLst/>
              <a:ahLst/>
              <a:cxnLst/>
              <a:rect l="l" t="t" r="r" b="b"/>
              <a:pathLst>
                <a:path w="5079" h="5714">
                  <a:moveTo>
                    <a:pt x="4597" y="5422"/>
                  </a:moveTo>
                  <a:lnTo>
                    <a:pt x="3517" y="5422"/>
                  </a:lnTo>
                  <a:lnTo>
                    <a:pt x="2159" y="4876"/>
                  </a:lnTo>
                  <a:lnTo>
                    <a:pt x="1346" y="4076"/>
                  </a:lnTo>
                  <a:lnTo>
                    <a:pt x="533" y="3251"/>
                  </a:lnTo>
                  <a:lnTo>
                    <a:pt x="0" y="2171"/>
                  </a:lnTo>
                  <a:lnTo>
                    <a:pt x="533" y="825"/>
                  </a:lnTo>
                  <a:lnTo>
                    <a:pt x="1346" y="279"/>
                  </a:lnTo>
                  <a:lnTo>
                    <a:pt x="2705" y="0"/>
                  </a:lnTo>
                </a:path>
              </a:pathLst>
            </a:custGeom>
            <a:ln w="3175">
              <a:solidFill>
                <a:srgbClr val="231F20"/>
              </a:solidFill>
            </a:ln>
          </p:spPr>
          <p:txBody>
            <a:bodyPr wrap="square" lIns="0" tIns="0" rIns="0" bIns="0" rtlCol="0"/>
            <a:lstStyle/>
            <a:p/>
          </p:txBody>
        </p:sp>
        <p:sp>
          <p:nvSpPr>
            <p:cNvPr id="9064" name="object 9064" descr=""/>
            <p:cNvSpPr/>
            <p:nvPr/>
          </p:nvSpPr>
          <p:spPr>
            <a:xfrm>
              <a:off x="5684545" y="2548222"/>
              <a:ext cx="1270" cy="1905"/>
            </a:xfrm>
            <a:custGeom>
              <a:avLst/>
              <a:gdLst/>
              <a:ahLst/>
              <a:cxnLst/>
              <a:rect l="l" t="t" r="r" b="b"/>
              <a:pathLst>
                <a:path w="1270" h="1905">
                  <a:moveTo>
                    <a:pt x="812" y="0"/>
                  </a:moveTo>
                  <a:lnTo>
                    <a:pt x="279" y="533"/>
                  </a:lnTo>
                  <a:lnTo>
                    <a:pt x="0" y="1625"/>
                  </a:lnTo>
                </a:path>
              </a:pathLst>
            </a:custGeom>
            <a:ln w="3175">
              <a:solidFill>
                <a:srgbClr val="231F20"/>
              </a:solidFill>
            </a:ln>
          </p:spPr>
          <p:txBody>
            <a:bodyPr wrap="square" lIns="0" tIns="0" rIns="0" bIns="0" rtlCol="0"/>
            <a:lstStyle/>
            <a:p/>
          </p:txBody>
        </p:sp>
        <p:sp>
          <p:nvSpPr>
            <p:cNvPr id="9065" name="object 9065" descr=""/>
            <p:cNvSpPr/>
            <p:nvPr/>
          </p:nvSpPr>
          <p:spPr>
            <a:xfrm>
              <a:off x="5684546" y="2550381"/>
              <a:ext cx="1905" cy="3175"/>
            </a:xfrm>
            <a:custGeom>
              <a:avLst/>
              <a:gdLst/>
              <a:ahLst/>
              <a:cxnLst/>
              <a:rect l="l" t="t" r="r" b="b"/>
              <a:pathLst>
                <a:path w="1904" h="3175">
                  <a:moveTo>
                    <a:pt x="0" y="0"/>
                  </a:moveTo>
                  <a:lnTo>
                    <a:pt x="266" y="1358"/>
                  </a:lnTo>
                  <a:lnTo>
                    <a:pt x="1079" y="2717"/>
                  </a:lnTo>
                  <a:lnTo>
                    <a:pt x="1625" y="2717"/>
                  </a:lnTo>
                </a:path>
              </a:pathLst>
            </a:custGeom>
            <a:ln w="3175">
              <a:solidFill>
                <a:srgbClr val="231F20"/>
              </a:solidFill>
            </a:ln>
          </p:spPr>
          <p:txBody>
            <a:bodyPr wrap="square" lIns="0" tIns="0" rIns="0" bIns="0" rtlCol="0"/>
            <a:lstStyle/>
            <a:p/>
          </p:txBody>
        </p:sp>
        <p:sp>
          <p:nvSpPr>
            <p:cNvPr id="9066" name="object 9066" descr=""/>
            <p:cNvSpPr/>
            <p:nvPr/>
          </p:nvSpPr>
          <p:spPr>
            <a:xfrm>
              <a:off x="5687256" y="2550931"/>
              <a:ext cx="1270" cy="1905"/>
            </a:xfrm>
            <a:custGeom>
              <a:avLst/>
              <a:gdLst/>
              <a:ahLst/>
              <a:cxnLst/>
              <a:rect l="l" t="t" r="r" b="b"/>
              <a:pathLst>
                <a:path w="1270" h="1905">
                  <a:moveTo>
                    <a:pt x="0" y="1892"/>
                  </a:moveTo>
                  <a:lnTo>
                    <a:pt x="812" y="0"/>
                  </a:lnTo>
                </a:path>
              </a:pathLst>
            </a:custGeom>
            <a:ln w="3175">
              <a:solidFill>
                <a:srgbClr val="231F20"/>
              </a:solidFill>
            </a:ln>
          </p:spPr>
          <p:txBody>
            <a:bodyPr wrap="square" lIns="0" tIns="0" rIns="0" bIns="0" rtlCol="0"/>
            <a:lstStyle/>
            <a:p/>
          </p:txBody>
        </p:sp>
        <p:sp>
          <p:nvSpPr>
            <p:cNvPr id="9067" name="object 9067" descr=""/>
            <p:cNvSpPr/>
            <p:nvPr/>
          </p:nvSpPr>
          <p:spPr>
            <a:xfrm>
              <a:off x="5689960" y="2480803"/>
              <a:ext cx="1270" cy="1905"/>
            </a:xfrm>
            <a:custGeom>
              <a:avLst/>
              <a:gdLst/>
              <a:ahLst/>
              <a:cxnLst/>
              <a:rect l="l" t="t" r="r" b="b"/>
              <a:pathLst>
                <a:path w="1270" h="1905">
                  <a:moveTo>
                    <a:pt x="0" y="1625"/>
                  </a:moveTo>
                  <a:lnTo>
                    <a:pt x="266" y="533"/>
                  </a:lnTo>
                  <a:lnTo>
                    <a:pt x="1079" y="0"/>
                  </a:lnTo>
                </a:path>
              </a:pathLst>
            </a:custGeom>
            <a:ln w="3175">
              <a:solidFill>
                <a:srgbClr val="231F20"/>
              </a:solidFill>
            </a:ln>
          </p:spPr>
          <p:txBody>
            <a:bodyPr wrap="square" lIns="0" tIns="0" rIns="0" bIns="0" rtlCol="0"/>
            <a:lstStyle/>
            <a:p/>
          </p:txBody>
        </p:sp>
        <p:sp>
          <p:nvSpPr>
            <p:cNvPr id="9068" name="object 9068" descr=""/>
            <p:cNvSpPr/>
            <p:nvPr/>
          </p:nvSpPr>
          <p:spPr>
            <a:xfrm>
              <a:off x="5685358" y="2548755"/>
              <a:ext cx="1270" cy="1905"/>
            </a:xfrm>
            <a:custGeom>
              <a:avLst/>
              <a:gdLst/>
              <a:ahLst/>
              <a:cxnLst/>
              <a:rect l="l" t="t" r="r" b="b"/>
              <a:pathLst>
                <a:path w="1270" h="1905">
                  <a:moveTo>
                    <a:pt x="0" y="1625"/>
                  </a:moveTo>
                  <a:lnTo>
                    <a:pt x="266" y="546"/>
                  </a:lnTo>
                  <a:lnTo>
                    <a:pt x="1079" y="0"/>
                  </a:lnTo>
                </a:path>
              </a:pathLst>
            </a:custGeom>
            <a:ln w="3175">
              <a:solidFill>
                <a:srgbClr val="231F20"/>
              </a:solidFill>
            </a:ln>
          </p:spPr>
          <p:txBody>
            <a:bodyPr wrap="square" lIns="0" tIns="0" rIns="0" bIns="0" rtlCol="0"/>
            <a:lstStyle/>
            <a:p/>
          </p:txBody>
        </p:sp>
        <p:sp>
          <p:nvSpPr>
            <p:cNvPr id="9069" name="object 9069" descr=""/>
            <p:cNvSpPr/>
            <p:nvPr/>
          </p:nvSpPr>
          <p:spPr>
            <a:xfrm>
              <a:off x="5689420" y="2482428"/>
              <a:ext cx="635" cy="2540"/>
            </a:xfrm>
            <a:custGeom>
              <a:avLst/>
              <a:gdLst/>
              <a:ahLst/>
              <a:cxnLst/>
              <a:rect l="l" t="t" r="r" b="b"/>
              <a:pathLst>
                <a:path w="635" h="2539">
                  <a:moveTo>
                    <a:pt x="0" y="0"/>
                  </a:moveTo>
                  <a:lnTo>
                    <a:pt x="0" y="1079"/>
                  </a:lnTo>
                  <a:lnTo>
                    <a:pt x="533" y="2159"/>
                  </a:lnTo>
                </a:path>
              </a:pathLst>
            </a:custGeom>
            <a:ln w="3175">
              <a:solidFill>
                <a:srgbClr val="231F20"/>
              </a:solidFill>
            </a:ln>
          </p:spPr>
          <p:txBody>
            <a:bodyPr wrap="square" lIns="0" tIns="0" rIns="0" bIns="0" rtlCol="0"/>
            <a:lstStyle/>
            <a:p/>
          </p:txBody>
        </p:sp>
        <p:sp>
          <p:nvSpPr>
            <p:cNvPr id="9070" name="object 9070" descr=""/>
            <p:cNvSpPr/>
            <p:nvPr/>
          </p:nvSpPr>
          <p:spPr>
            <a:xfrm>
              <a:off x="5646640" y="2416087"/>
              <a:ext cx="41910" cy="66675"/>
            </a:xfrm>
            <a:custGeom>
              <a:avLst/>
              <a:gdLst/>
              <a:ahLst/>
              <a:cxnLst/>
              <a:rect l="l" t="t" r="r" b="b"/>
              <a:pathLst>
                <a:path w="41910" h="66675">
                  <a:moveTo>
                    <a:pt x="41694" y="0"/>
                  </a:moveTo>
                  <a:lnTo>
                    <a:pt x="20840" y="9207"/>
                  </a:lnTo>
                  <a:lnTo>
                    <a:pt x="0" y="17868"/>
                  </a:lnTo>
                  <a:lnTo>
                    <a:pt x="2438" y="23545"/>
                  </a:lnTo>
                  <a:lnTo>
                    <a:pt x="9740" y="60109"/>
                  </a:lnTo>
                  <a:lnTo>
                    <a:pt x="10020" y="66344"/>
                  </a:lnTo>
                </a:path>
              </a:pathLst>
            </a:custGeom>
            <a:ln w="3175">
              <a:solidFill>
                <a:srgbClr val="231F20"/>
              </a:solidFill>
            </a:ln>
          </p:spPr>
          <p:txBody>
            <a:bodyPr wrap="square" lIns="0" tIns="0" rIns="0" bIns="0" rtlCol="0"/>
            <a:lstStyle/>
            <a:p/>
          </p:txBody>
        </p:sp>
        <p:sp>
          <p:nvSpPr>
            <p:cNvPr id="9071" name="object 9071" descr=""/>
            <p:cNvSpPr/>
            <p:nvPr/>
          </p:nvSpPr>
          <p:spPr>
            <a:xfrm>
              <a:off x="5637975" y="24179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072" name="object 9072" descr=""/>
            <p:cNvSpPr/>
            <p:nvPr/>
          </p:nvSpPr>
          <p:spPr>
            <a:xfrm>
              <a:off x="5685358" y="2412564"/>
              <a:ext cx="1270" cy="1905"/>
            </a:xfrm>
            <a:custGeom>
              <a:avLst/>
              <a:gdLst/>
              <a:ahLst/>
              <a:cxnLst/>
              <a:rect l="l" t="t" r="r" b="b"/>
              <a:pathLst>
                <a:path w="1270" h="1905">
                  <a:moveTo>
                    <a:pt x="0" y="1625"/>
                  </a:moveTo>
                  <a:lnTo>
                    <a:pt x="266" y="546"/>
                  </a:lnTo>
                  <a:lnTo>
                    <a:pt x="1079" y="0"/>
                  </a:lnTo>
                </a:path>
              </a:pathLst>
            </a:custGeom>
            <a:ln w="3175">
              <a:solidFill>
                <a:srgbClr val="231F20"/>
              </a:solidFill>
            </a:ln>
          </p:spPr>
          <p:txBody>
            <a:bodyPr wrap="square" lIns="0" tIns="0" rIns="0" bIns="0" rtlCol="0"/>
            <a:lstStyle/>
            <a:p/>
          </p:txBody>
        </p:sp>
        <p:sp>
          <p:nvSpPr>
            <p:cNvPr id="9073" name="object 9073" descr=""/>
            <p:cNvSpPr/>
            <p:nvPr/>
          </p:nvSpPr>
          <p:spPr>
            <a:xfrm>
              <a:off x="5687255" y="2411758"/>
              <a:ext cx="1270" cy="2540"/>
            </a:xfrm>
            <a:custGeom>
              <a:avLst/>
              <a:gdLst/>
              <a:ahLst/>
              <a:cxnLst/>
              <a:rect l="l" t="t" r="r" b="b"/>
              <a:pathLst>
                <a:path w="1270" h="2539">
                  <a:moveTo>
                    <a:pt x="812" y="2158"/>
                  </a:moveTo>
                  <a:lnTo>
                    <a:pt x="0" y="0"/>
                  </a:lnTo>
                </a:path>
              </a:pathLst>
            </a:custGeom>
            <a:ln w="3175">
              <a:solidFill>
                <a:srgbClr val="231F20"/>
              </a:solidFill>
            </a:ln>
          </p:spPr>
          <p:txBody>
            <a:bodyPr wrap="square" lIns="0" tIns="0" rIns="0" bIns="0" rtlCol="0"/>
            <a:lstStyle/>
            <a:p/>
          </p:txBody>
        </p:sp>
        <p:sp>
          <p:nvSpPr>
            <p:cNvPr id="9074" name="object 9074" descr=""/>
            <p:cNvSpPr/>
            <p:nvPr/>
          </p:nvSpPr>
          <p:spPr>
            <a:xfrm>
              <a:off x="5684546" y="2414463"/>
              <a:ext cx="1270" cy="2540"/>
            </a:xfrm>
            <a:custGeom>
              <a:avLst/>
              <a:gdLst/>
              <a:ahLst/>
              <a:cxnLst/>
              <a:rect l="l" t="t" r="r" b="b"/>
              <a:pathLst>
                <a:path w="1270" h="2539">
                  <a:moveTo>
                    <a:pt x="0" y="0"/>
                  </a:moveTo>
                  <a:lnTo>
                    <a:pt x="266" y="1079"/>
                  </a:lnTo>
                  <a:lnTo>
                    <a:pt x="1079" y="2171"/>
                  </a:lnTo>
                </a:path>
              </a:pathLst>
            </a:custGeom>
            <a:ln w="3175">
              <a:solidFill>
                <a:srgbClr val="231F20"/>
              </a:solidFill>
            </a:ln>
          </p:spPr>
          <p:txBody>
            <a:bodyPr wrap="square" lIns="0" tIns="0" rIns="0" bIns="0" rtlCol="0"/>
            <a:lstStyle/>
            <a:p/>
          </p:txBody>
        </p:sp>
        <p:sp>
          <p:nvSpPr>
            <p:cNvPr id="9075" name="object 9075" descr=""/>
            <p:cNvSpPr/>
            <p:nvPr/>
          </p:nvSpPr>
          <p:spPr>
            <a:xfrm>
              <a:off x="5642043" y="2396588"/>
              <a:ext cx="6985" cy="5715"/>
            </a:xfrm>
            <a:custGeom>
              <a:avLst/>
              <a:gdLst/>
              <a:ahLst/>
              <a:cxnLst/>
              <a:rect l="l" t="t" r="r" b="b"/>
              <a:pathLst>
                <a:path w="6985" h="5714">
                  <a:moveTo>
                    <a:pt x="533" y="5422"/>
                  </a:moveTo>
                  <a:lnTo>
                    <a:pt x="0" y="5156"/>
                  </a:lnTo>
                  <a:lnTo>
                    <a:pt x="0" y="4610"/>
                  </a:lnTo>
                  <a:lnTo>
                    <a:pt x="533" y="4076"/>
                  </a:lnTo>
                  <a:lnTo>
                    <a:pt x="1892" y="2717"/>
                  </a:lnTo>
                  <a:lnTo>
                    <a:pt x="4051" y="1092"/>
                  </a:lnTo>
                  <a:lnTo>
                    <a:pt x="5410" y="279"/>
                  </a:lnTo>
                  <a:lnTo>
                    <a:pt x="6756" y="0"/>
                  </a:lnTo>
                </a:path>
              </a:pathLst>
            </a:custGeom>
            <a:ln w="3175">
              <a:solidFill>
                <a:srgbClr val="231F20"/>
              </a:solidFill>
            </a:ln>
          </p:spPr>
          <p:txBody>
            <a:bodyPr wrap="square" lIns="0" tIns="0" rIns="0" bIns="0" rtlCol="0"/>
            <a:lstStyle/>
            <a:p/>
          </p:txBody>
        </p:sp>
        <p:sp>
          <p:nvSpPr>
            <p:cNvPr id="9076" name="object 9076" descr=""/>
            <p:cNvSpPr/>
            <p:nvPr/>
          </p:nvSpPr>
          <p:spPr>
            <a:xfrm>
              <a:off x="5685364" y="2414190"/>
              <a:ext cx="1270" cy="1905"/>
            </a:xfrm>
            <a:custGeom>
              <a:avLst/>
              <a:gdLst/>
              <a:ahLst/>
              <a:cxnLst/>
              <a:rect l="l" t="t" r="r" b="b"/>
              <a:pathLst>
                <a:path w="1270" h="1905">
                  <a:moveTo>
                    <a:pt x="1079" y="1625"/>
                  </a:moveTo>
                  <a:lnTo>
                    <a:pt x="266" y="1092"/>
                  </a:lnTo>
                  <a:lnTo>
                    <a:pt x="0" y="0"/>
                  </a:lnTo>
                </a:path>
              </a:pathLst>
            </a:custGeom>
            <a:ln w="3175">
              <a:solidFill>
                <a:srgbClr val="231F20"/>
              </a:solidFill>
            </a:ln>
          </p:spPr>
          <p:txBody>
            <a:bodyPr wrap="square" lIns="0" tIns="0" rIns="0" bIns="0" rtlCol="0"/>
            <a:lstStyle/>
            <a:p/>
          </p:txBody>
        </p:sp>
        <p:sp>
          <p:nvSpPr>
            <p:cNvPr id="9077" name="object 9077" descr=""/>
            <p:cNvSpPr/>
            <p:nvPr/>
          </p:nvSpPr>
          <p:spPr>
            <a:xfrm>
              <a:off x="5610901" y="2417445"/>
              <a:ext cx="1905" cy="2540"/>
            </a:xfrm>
            <a:custGeom>
              <a:avLst/>
              <a:gdLst/>
              <a:ahLst/>
              <a:cxnLst/>
              <a:rect l="l" t="t" r="r" b="b"/>
              <a:pathLst>
                <a:path w="1904" h="2539">
                  <a:moveTo>
                    <a:pt x="0" y="2438"/>
                  </a:moveTo>
                  <a:lnTo>
                    <a:pt x="1625" y="0"/>
                  </a:lnTo>
                </a:path>
              </a:pathLst>
            </a:custGeom>
            <a:ln w="3175">
              <a:solidFill>
                <a:srgbClr val="231F20"/>
              </a:solidFill>
            </a:ln>
          </p:spPr>
          <p:txBody>
            <a:bodyPr wrap="square" lIns="0" tIns="0" rIns="0" bIns="0" rtlCol="0"/>
            <a:lstStyle/>
            <a:p/>
          </p:txBody>
        </p:sp>
        <p:sp>
          <p:nvSpPr>
            <p:cNvPr id="9078" name="object 9078" descr=""/>
            <p:cNvSpPr/>
            <p:nvPr/>
          </p:nvSpPr>
          <p:spPr>
            <a:xfrm>
              <a:off x="5609549" y="2420156"/>
              <a:ext cx="1270" cy="3175"/>
            </a:xfrm>
            <a:custGeom>
              <a:avLst/>
              <a:gdLst/>
              <a:ahLst/>
              <a:cxnLst/>
              <a:rect l="l" t="t" r="r" b="b"/>
              <a:pathLst>
                <a:path w="1270" h="3175">
                  <a:moveTo>
                    <a:pt x="1079" y="0"/>
                  </a:moveTo>
                  <a:lnTo>
                    <a:pt x="0" y="2705"/>
                  </a:lnTo>
                </a:path>
              </a:pathLst>
            </a:custGeom>
            <a:ln w="3175">
              <a:solidFill>
                <a:srgbClr val="231F20"/>
              </a:solidFill>
            </a:ln>
          </p:spPr>
          <p:txBody>
            <a:bodyPr wrap="square" lIns="0" tIns="0" rIns="0" bIns="0" rtlCol="0"/>
            <a:lstStyle/>
            <a:p/>
          </p:txBody>
        </p:sp>
        <p:sp>
          <p:nvSpPr>
            <p:cNvPr id="9079" name="object 9079" descr=""/>
            <p:cNvSpPr/>
            <p:nvPr/>
          </p:nvSpPr>
          <p:spPr>
            <a:xfrm>
              <a:off x="5681301" y="2411483"/>
              <a:ext cx="5080" cy="5715"/>
            </a:xfrm>
            <a:custGeom>
              <a:avLst/>
              <a:gdLst/>
              <a:ahLst/>
              <a:cxnLst/>
              <a:rect l="l" t="t" r="r" b="b"/>
              <a:pathLst>
                <a:path w="5079" h="5714">
                  <a:moveTo>
                    <a:pt x="2705" y="5422"/>
                  </a:moveTo>
                  <a:lnTo>
                    <a:pt x="1346" y="5156"/>
                  </a:lnTo>
                  <a:lnTo>
                    <a:pt x="533" y="4610"/>
                  </a:lnTo>
                  <a:lnTo>
                    <a:pt x="0" y="3251"/>
                  </a:lnTo>
                  <a:lnTo>
                    <a:pt x="533" y="2171"/>
                  </a:lnTo>
                  <a:lnTo>
                    <a:pt x="1346" y="1358"/>
                  </a:lnTo>
                  <a:lnTo>
                    <a:pt x="2159" y="546"/>
                  </a:lnTo>
                  <a:lnTo>
                    <a:pt x="3517" y="0"/>
                  </a:lnTo>
                  <a:lnTo>
                    <a:pt x="4597" y="0"/>
                  </a:lnTo>
                </a:path>
              </a:pathLst>
            </a:custGeom>
            <a:ln w="3175">
              <a:solidFill>
                <a:srgbClr val="231F20"/>
              </a:solidFill>
            </a:ln>
          </p:spPr>
          <p:txBody>
            <a:bodyPr wrap="square" lIns="0" tIns="0" rIns="0" bIns="0" rtlCol="0"/>
            <a:lstStyle/>
            <a:p/>
          </p:txBody>
        </p:sp>
        <p:sp>
          <p:nvSpPr>
            <p:cNvPr id="9080" name="object 9080" descr=""/>
            <p:cNvSpPr/>
            <p:nvPr/>
          </p:nvSpPr>
          <p:spPr>
            <a:xfrm>
              <a:off x="5684545" y="2411486"/>
              <a:ext cx="1905" cy="3175"/>
            </a:xfrm>
            <a:custGeom>
              <a:avLst/>
              <a:gdLst/>
              <a:ahLst/>
              <a:cxnLst/>
              <a:rect l="l" t="t" r="r" b="b"/>
              <a:pathLst>
                <a:path w="1904" h="3175">
                  <a:moveTo>
                    <a:pt x="1625" y="0"/>
                  </a:moveTo>
                  <a:lnTo>
                    <a:pt x="1092" y="0"/>
                  </a:lnTo>
                  <a:lnTo>
                    <a:pt x="279" y="1346"/>
                  </a:lnTo>
                  <a:lnTo>
                    <a:pt x="0" y="2705"/>
                  </a:lnTo>
                </a:path>
              </a:pathLst>
            </a:custGeom>
            <a:ln w="3175">
              <a:solidFill>
                <a:srgbClr val="231F20"/>
              </a:solidFill>
            </a:ln>
          </p:spPr>
          <p:txBody>
            <a:bodyPr wrap="square" lIns="0" tIns="0" rIns="0" bIns="0" rtlCol="0"/>
            <a:lstStyle/>
            <a:p/>
          </p:txBody>
        </p:sp>
        <p:sp>
          <p:nvSpPr>
            <p:cNvPr id="9081" name="object 9081" descr=""/>
            <p:cNvSpPr/>
            <p:nvPr/>
          </p:nvSpPr>
          <p:spPr>
            <a:xfrm>
              <a:off x="5683192" y="2482427"/>
              <a:ext cx="4445" cy="3175"/>
            </a:xfrm>
            <a:custGeom>
              <a:avLst/>
              <a:gdLst/>
              <a:ahLst/>
              <a:cxnLst/>
              <a:rect l="l" t="t" r="r" b="b"/>
              <a:pathLst>
                <a:path w="4445" h="3175">
                  <a:moveTo>
                    <a:pt x="4330" y="2705"/>
                  </a:moveTo>
                  <a:lnTo>
                    <a:pt x="2984" y="2438"/>
                  </a:lnTo>
                  <a:lnTo>
                    <a:pt x="1625" y="1904"/>
                  </a:lnTo>
                  <a:lnTo>
                    <a:pt x="546" y="1079"/>
                  </a:lnTo>
                  <a:lnTo>
                    <a:pt x="0" y="0"/>
                  </a:lnTo>
                </a:path>
              </a:pathLst>
            </a:custGeom>
            <a:ln w="3175">
              <a:solidFill>
                <a:srgbClr val="231F20"/>
              </a:solidFill>
            </a:ln>
          </p:spPr>
          <p:txBody>
            <a:bodyPr wrap="square" lIns="0" tIns="0" rIns="0" bIns="0" rtlCol="0"/>
            <a:lstStyle/>
            <a:p/>
          </p:txBody>
        </p:sp>
        <p:sp>
          <p:nvSpPr>
            <p:cNvPr id="9082" name="object 9082" descr=""/>
            <p:cNvSpPr/>
            <p:nvPr/>
          </p:nvSpPr>
          <p:spPr>
            <a:xfrm>
              <a:off x="5609549" y="2541722"/>
              <a:ext cx="1270" cy="3175"/>
            </a:xfrm>
            <a:custGeom>
              <a:avLst/>
              <a:gdLst/>
              <a:ahLst/>
              <a:cxnLst/>
              <a:rect l="l" t="t" r="r" b="b"/>
              <a:pathLst>
                <a:path w="1270" h="3175">
                  <a:moveTo>
                    <a:pt x="1079" y="2705"/>
                  </a:moveTo>
                  <a:lnTo>
                    <a:pt x="0" y="0"/>
                  </a:lnTo>
                </a:path>
              </a:pathLst>
            </a:custGeom>
            <a:ln w="3175">
              <a:solidFill>
                <a:srgbClr val="231F20"/>
              </a:solidFill>
            </a:ln>
          </p:spPr>
          <p:txBody>
            <a:bodyPr wrap="square" lIns="0" tIns="0" rIns="0" bIns="0" rtlCol="0"/>
            <a:lstStyle/>
            <a:p/>
          </p:txBody>
        </p:sp>
        <p:sp>
          <p:nvSpPr>
            <p:cNvPr id="9083" name="object 9083" descr=""/>
            <p:cNvSpPr/>
            <p:nvPr/>
          </p:nvSpPr>
          <p:spPr>
            <a:xfrm>
              <a:off x="5689427" y="2479985"/>
              <a:ext cx="635" cy="2540"/>
            </a:xfrm>
            <a:custGeom>
              <a:avLst/>
              <a:gdLst/>
              <a:ahLst/>
              <a:cxnLst/>
              <a:rect l="l" t="t" r="r" b="b"/>
              <a:pathLst>
                <a:path w="635" h="2539">
                  <a:moveTo>
                    <a:pt x="533" y="0"/>
                  </a:moveTo>
                  <a:lnTo>
                    <a:pt x="0" y="1092"/>
                  </a:lnTo>
                  <a:lnTo>
                    <a:pt x="0" y="2438"/>
                  </a:lnTo>
                </a:path>
              </a:pathLst>
            </a:custGeom>
            <a:ln w="3175">
              <a:solidFill>
                <a:srgbClr val="231F20"/>
              </a:solidFill>
            </a:ln>
          </p:spPr>
          <p:txBody>
            <a:bodyPr wrap="square" lIns="0" tIns="0" rIns="0" bIns="0" rtlCol="0"/>
            <a:lstStyle/>
            <a:p/>
          </p:txBody>
        </p:sp>
        <p:sp>
          <p:nvSpPr>
            <p:cNvPr id="9084" name="object 9084" descr=""/>
            <p:cNvSpPr/>
            <p:nvPr/>
          </p:nvSpPr>
          <p:spPr>
            <a:xfrm>
              <a:off x="5683192" y="2479451"/>
              <a:ext cx="4445" cy="3175"/>
            </a:xfrm>
            <a:custGeom>
              <a:avLst/>
              <a:gdLst/>
              <a:ahLst/>
              <a:cxnLst/>
              <a:rect l="l" t="t" r="r" b="b"/>
              <a:pathLst>
                <a:path w="4445" h="3175">
                  <a:moveTo>
                    <a:pt x="4330" y="0"/>
                  </a:moveTo>
                  <a:lnTo>
                    <a:pt x="2984" y="266"/>
                  </a:lnTo>
                  <a:lnTo>
                    <a:pt x="1625" y="800"/>
                  </a:lnTo>
                  <a:lnTo>
                    <a:pt x="546" y="1625"/>
                  </a:lnTo>
                  <a:lnTo>
                    <a:pt x="0" y="2971"/>
                  </a:lnTo>
                </a:path>
              </a:pathLst>
            </a:custGeom>
            <a:ln w="3175">
              <a:solidFill>
                <a:srgbClr val="231F20"/>
              </a:solidFill>
            </a:ln>
          </p:spPr>
          <p:txBody>
            <a:bodyPr wrap="square" lIns="0" tIns="0" rIns="0" bIns="0" rtlCol="0"/>
            <a:lstStyle/>
            <a:p/>
          </p:txBody>
        </p:sp>
        <p:sp>
          <p:nvSpPr>
            <p:cNvPr id="9085" name="object 9085" descr=""/>
            <p:cNvSpPr/>
            <p:nvPr/>
          </p:nvSpPr>
          <p:spPr>
            <a:xfrm>
              <a:off x="5611719" y="2417986"/>
              <a:ext cx="635" cy="1270"/>
            </a:xfrm>
            <a:custGeom>
              <a:avLst/>
              <a:gdLst/>
              <a:ahLst/>
              <a:cxnLst/>
              <a:rect l="l" t="t" r="r" b="b"/>
              <a:pathLst>
                <a:path w="635" h="1269">
                  <a:moveTo>
                    <a:pt x="533" y="0"/>
                  </a:moveTo>
                  <a:lnTo>
                    <a:pt x="0" y="1079"/>
                  </a:lnTo>
                </a:path>
              </a:pathLst>
            </a:custGeom>
            <a:ln w="3175">
              <a:solidFill>
                <a:srgbClr val="231F20"/>
              </a:solidFill>
            </a:ln>
          </p:spPr>
          <p:txBody>
            <a:bodyPr wrap="square" lIns="0" tIns="0" rIns="0" bIns="0" rtlCol="0"/>
            <a:lstStyle/>
            <a:p/>
          </p:txBody>
        </p:sp>
        <p:sp>
          <p:nvSpPr>
            <p:cNvPr id="9086" name="object 9086" descr=""/>
            <p:cNvSpPr/>
            <p:nvPr/>
          </p:nvSpPr>
          <p:spPr>
            <a:xfrm>
              <a:off x="5611713" y="2545507"/>
              <a:ext cx="635" cy="1270"/>
            </a:xfrm>
            <a:custGeom>
              <a:avLst/>
              <a:gdLst/>
              <a:ahLst/>
              <a:cxnLst/>
              <a:rect l="l" t="t" r="r" b="b"/>
              <a:pathLst>
                <a:path w="635" h="1269">
                  <a:moveTo>
                    <a:pt x="0" y="0"/>
                  </a:moveTo>
                  <a:lnTo>
                    <a:pt x="533" y="1092"/>
                  </a:lnTo>
                </a:path>
              </a:pathLst>
            </a:custGeom>
            <a:ln w="3175">
              <a:solidFill>
                <a:srgbClr val="231F20"/>
              </a:solidFill>
            </a:ln>
          </p:spPr>
          <p:txBody>
            <a:bodyPr wrap="square" lIns="0" tIns="0" rIns="0" bIns="0" rtlCol="0"/>
            <a:lstStyle/>
            <a:p/>
          </p:txBody>
        </p:sp>
        <p:sp>
          <p:nvSpPr>
            <p:cNvPr id="9087" name="object 9087" descr=""/>
            <p:cNvSpPr/>
            <p:nvPr/>
          </p:nvSpPr>
          <p:spPr>
            <a:xfrm>
              <a:off x="5616587" y="2618618"/>
              <a:ext cx="1905" cy="5715"/>
            </a:xfrm>
            <a:custGeom>
              <a:avLst/>
              <a:gdLst/>
              <a:ahLst/>
              <a:cxnLst/>
              <a:rect l="l" t="t" r="r" b="b"/>
              <a:pathLst>
                <a:path w="1904" h="5714">
                  <a:moveTo>
                    <a:pt x="0" y="0"/>
                  </a:moveTo>
                  <a:lnTo>
                    <a:pt x="1346" y="5422"/>
                  </a:lnTo>
                </a:path>
              </a:pathLst>
            </a:custGeom>
            <a:ln w="3175">
              <a:solidFill>
                <a:srgbClr val="231F20"/>
              </a:solidFill>
            </a:ln>
          </p:spPr>
          <p:txBody>
            <a:bodyPr wrap="square" lIns="0" tIns="0" rIns="0" bIns="0" rtlCol="0"/>
            <a:lstStyle/>
            <a:p/>
          </p:txBody>
        </p:sp>
        <p:sp>
          <p:nvSpPr>
            <p:cNvPr id="9088" name="object 9088" descr=""/>
            <p:cNvSpPr/>
            <p:nvPr/>
          </p:nvSpPr>
          <p:spPr>
            <a:xfrm>
              <a:off x="5714876" y="2624038"/>
              <a:ext cx="635" cy="1270"/>
            </a:xfrm>
            <a:custGeom>
              <a:avLst/>
              <a:gdLst/>
              <a:ahLst/>
              <a:cxnLst/>
              <a:rect l="l" t="t" r="r" b="b"/>
              <a:pathLst>
                <a:path w="635" h="1269">
                  <a:moveTo>
                    <a:pt x="266" y="0"/>
                  </a:moveTo>
                  <a:lnTo>
                    <a:pt x="0" y="533"/>
                  </a:lnTo>
                  <a:lnTo>
                    <a:pt x="0" y="800"/>
                  </a:lnTo>
                </a:path>
              </a:pathLst>
            </a:custGeom>
            <a:ln w="3175">
              <a:solidFill>
                <a:srgbClr val="231F20"/>
              </a:solidFill>
            </a:ln>
          </p:spPr>
          <p:txBody>
            <a:bodyPr wrap="square" lIns="0" tIns="0" rIns="0" bIns="0" rtlCol="0"/>
            <a:lstStyle/>
            <a:p/>
          </p:txBody>
        </p:sp>
        <p:sp>
          <p:nvSpPr>
            <p:cNvPr id="9089" name="object 9089" descr=""/>
            <p:cNvSpPr/>
            <p:nvPr/>
          </p:nvSpPr>
          <p:spPr>
            <a:xfrm>
              <a:off x="5585451" y="2609949"/>
              <a:ext cx="28575" cy="25400"/>
            </a:xfrm>
            <a:custGeom>
              <a:avLst/>
              <a:gdLst/>
              <a:ahLst/>
              <a:cxnLst/>
              <a:rect l="l" t="t" r="r" b="b"/>
              <a:pathLst>
                <a:path w="28575" h="25400">
                  <a:moveTo>
                    <a:pt x="0" y="0"/>
                  </a:moveTo>
                  <a:lnTo>
                    <a:pt x="25717" y="24917"/>
                  </a:lnTo>
                  <a:lnTo>
                    <a:pt x="27076" y="24917"/>
                  </a:lnTo>
                  <a:lnTo>
                    <a:pt x="28155" y="24371"/>
                  </a:lnTo>
                </a:path>
              </a:pathLst>
            </a:custGeom>
            <a:ln w="3175">
              <a:solidFill>
                <a:srgbClr val="231F20"/>
              </a:solidFill>
            </a:ln>
          </p:spPr>
          <p:txBody>
            <a:bodyPr wrap="square" lIns="0" tIns="0" rIns="0" bIns="0" rtlCol="0"/>
            <a:lstStyle/>
            <a:p/>
          </p:txBody>
        </p:sp>
        <p:sp>
          <p:nvSpPr>
            <p:cNvPr id="9090" name="object 9090" descr=""/>
            <p:cNvSpPr/>
            <p:nvPr/>
          </p:nvSpPr>
          <p:spPr>
            <a:xfrm>
              <a:off x="5484999" y="2548762"/>
              <a:ext cx="3810" cy="1270"/>
            </a:xfrm>
            <a:custGeom>
              <a:avLst/>
              <a:gdLst/>
              <a:ahLst/>
              <a:cxnLst/>
              <a:rect l="l" t="t" r="r" b="b"/>
              <a:pathLst>
                <a:path w="3810" h="1269">
                  <a:moveTo>
                    <a:pt x="0" y="266"/>
                  </a:moveTo>
                  <a:lnTo>
                    <a:pt x="1892" y="0"/>
                  </a:lnTo>
                  <a:lnTo>
                    <a:pt x="3784" y="812"/>
                  </a:lnTo>
                </a:path>
              </a:pathLst>
            </a:custGeom>
            <a:ln w="3175">
              <a:solidFill>
                <a:srgbClr val="231F20"/>
              </a:solidFill>
            </a:ln>
          </p:spPr>
          <p:txBody>
            <a:bodyPr wrap="square" lIns="0" tIns="0" rIns="0" bIns="0" rtlCol="0"/>
            <a:lstStyle/>
            <a:p/>
          </p:txBody>
        </p:sp>
        <p:sp>
          <p:nvSpPr>
            <p:cNvPr id="9091" name="object 9091" descr=""/>
            <p:cNvSpPr/>
            <p:nvPr/>
          </p:nvSpPr>
          <p:spPr>
            <a:xfrm>
              <a:off x="5473358" y="2528453"/>
              <a:ext cx="1270" cy="3810"/>
            </a:xfrm>
            <a:custGeom>
              <a:avLst/>
              <a:gdLst/>
              <a:ahLst/>
              <a:cxnLst/>
              <a:rect l="l" t="t" r="r" b="b"/>
              <a:pathLst>
                <a:path w="1270" h="3810">
                  <a:moveTo>
                    <a:pt x="1079" y="0"/>
                  </a:moveTo>
                  <a:lnTo>
                    <a:pt x="1079" y="1892"/>
                  </a:lnTo>
                  <a:lnTo>
                    <a:pt x="0" y="3517"/>
                  </a:lnTo>
                </a:path>
              </a:pathLst>
            </a:custGeom>
            <a:ln w="3175">
              <a:solidFill>
                <a:srgbClr val="231F20"/>
              </a:solidFill>
            </a:ln>
          </p:spPr>
          <p:txBody>
            <a:bodyPr wrap="square" lIns="0" tIns="0" rIns="0" bIns="0" rtlCol="0"/>
            <a:lstStyle/>
            <a:p/>
          </p:txBody>
        </p:sp>
        <p:sp>
          <p:nvSpPr>
            <p:cNvPr id="9092" name="object 9092" descr=""/>
            <p:cNvSpPr/>
            <p:nvPr/>
          </p:nvSpPr>
          <p:spPr>
            <a:xfrm>
              <a:off x="5465502" y="2512752"/>
              <a:ext cx="3810" cy="1905"/>
            </a:xfrm>
            <a:custGeom>
              <a:avLst/>
              <a:gdLst/>
              <a:ahLst/>
              <a:cxnLst/>
              <a:rect l="l" t="t" r="r" b="b"/>
              <a:pathLst>
                <a:path w="3810" h="1905">
                  <a:moveTo>
                    <a:pt x="0" y="0"/>
                  </a:moveTo>
                  <a:lnTo>
                    <a:pt x="1892" y="546"/>
                  </a:lnTo>
                  <a:lnTo>
                    <a:pt x="3251" y="1892"/>
                  </a:lnTo>
                </a:path>
              </a:pathLst>
            </a:custGeom>
            <a:ln w="3175">
              <a:solidFill>
                <a:srgbClr val="231F20"/>
              </a:solidFill>
            </a:ln>
          </p:spPr>
          <p:txBody>
            <a:bodyPr wrap="square" lIns="0" tIns="0" rIns="0" bIns="0" rtlCol="0"/>
            <a:lstStyle/>
            <a:p/>
          </p:txBody>
        </p:sp>
        <p:sp>
          <p:nvSpPr>
            <p:cNvPr id="9093" name="object 9093" descr=""/>
            <p:cNvSpPr/>
            <p:nvPr/>
          </p:nvSpPr>
          <p:spPr>
            <a:xfrm>
              <a:off x="5461439" y="2489460"/>
              <a:ext cx="2540" cy="3810"/>
            </a:xfrm>
            <a:custGeom>
              <a:avLst/>
              <a:gdLst/>
              <a:ahLst/>
              <a:cxnLst/>
              <a:rect l="l" t="t" r="r" b="b"/>
              <a:pathLst>
                <a:path w="2539" h="3810">
                  <a:moveTo>
                    <a:pt x="2438" y="0"/>
                  </a:moveTo>
                  <a:lnTo>
                    <a:pt x="1625" y="1892"/>
                  </a:lnTo>
                  <a:lnTo>
                    <a:pt x="0" y="3251"/>
                  </a:lnTo>
                </a:path>
              </a:pathLst>
            </a:custGeom>
            <a:ln w="3175">
              <a:solidFill>
                <a:srgbClr val="231F20"/>
              </a:solidFill>
            </a:ln>
          </p:spPr>
          <p:txBody>
            <a:bodyPr wrap="square" lIns="0" tIns="0" rIns="0" bIns="0" rtlCol="0"/>
            <a:lstStyle/>
            <a:p/>
          </p:txBody>
        </p:sp>
        <p:sp>
          <p:nvSpPr>
            <p:cNvPr id="9094" name="object 9094" descr=""/>
            <p:cNvSpPr/>
            <p:nvPr/>
          </p:nvSpPr>
          <p:spPr>
            <a:xfrm>
              <a:off x="5461440" y="2471861"/>
              <a:ext cx="2540" cy="3810"/>
            </a:xfrm>
            <a:custGeom>
              <a:avLst/>
              <a:gdLst/>
              <a:ahLst/>
              <a:cxnLst/>
              <a:rect l="l" t="t" r="r" b="b"/>
              <a:pathLst>
                <a:path w="2539" h="3810">
                  <a:moveTo>
                    <a:pt x="0" y="0"/>
                  </a:moveTo>
                  <a:lnTo>
                    <a:pt x="1625" y="1346"/>
                  </a:lnTo>
                  <a:lnTo>
                    <a:pt x="2438" y="3251"/>
                  </a:lnTo>
                </a:path>
              </a:pathLst>
            </a:custGeom>
            <a:ln w="3175">
              <a:solidFill>
                <a:srgbClr val="231F20"/>
              </a:solidFill>
            </a:ln>
          </p:spPr>
          <p:txBody>
            <a:bodyPr wrap="square" lIns="0" tIns="0" rIns="0" bIns="0" rtlCol="0"/>
            <a:lstStyle/>
            <a:p/>
          </p:txBody>
        </p:sp>
        <p:sp>
          <p:nvSpPr>
            <p:cNvPr id="9095" name="object 9095" descr=""/>
            <p:cNvSpPr/>
            <p:nvPr/>
          </p:nvSpPr>
          <p:spPr>
            <a:xfrm>
              <a:off x="5465500" y="2449934"/>
              <a:ext cx="3810" cy="1905"/>
            </a:xfrm>
            <a:custGeom>
              <a:avLst/>
              <a:gdLst/>
              <a:ahLst/>
              <a:cxnLst/>
              <a:rect l="l" t="t" r="r" b="b"/>
              <a:pathLst>
                <a:path w="3810" h="1905">
                  <a:moveTo>
                    <a:pt x="3251" y="0"/>
                  </a:moveTo>
                  <a:lnTo>
                    <a:pt x="1892" y="1346"/>
                  </a:lnTo>
                  <a:lnTo>
                    <a:pt x="0" y="1892"/>
                  </a:lnTo>
                </a:path>
              </a:pathLst>
            </a:custGeom>
            <a:ln w="3175">
              <a:solidFill>
                <a:srgbClr val="231F20"/>
              </a:solidFill>
            </a:ln>
          </p:spPr>
          <p:txBody>
            <a:bodyPr wrap="square" lIns="0" tIns="0" rIns="0" bIns="0" rtlCol="0"/>
            <a:lstStyle/>
            <a:p/>
          </p:txBody>
        </p:sp>
        <p:sp>
          <p:nvSpPr>
            <p:cNvPr id="9096" name="object 9096" descr=""/>
            <p:cNvSpPr/>
            <p:nvPr/>
          </p:nvSpPr>
          <p:spPr>
            <a:xfrm>
              <a:off x="5473353" y="2432607"/>
              <a:ext cx="1905" cy="3810"/>
            </a:xfrm>
            <a:custGeom>
              <a:avLst/>
              <a:gdLst/>
              <a:ahLst/>
              <a:cxnLst/>
              <a:rect l="l" t="t" r="r" b="b"/>
              <a:pathLst>
                <a:path w="1904" h="3810">
                  <a:moveTo>
                    <a:pt x="0" y="0"/>
                  </a:moveTo>
                  <a:lnTo>
                    <a:pt x="1079" y="1625"/>
                  </a:lnTo>
                  <a:lnTo>
                    <a:pt x="1346" y="3517"/>
                  </a:lnTo>
                </a:path>
              </a:pathLst>
            </a:custGeom>
            <a:ln w="3175">
              <a:solidFill>
                <a:srgbClr val="231F20"/>
              </a:solidFill>
            </a:ln>
          </p:spPr>
          <p:txBody>
            <a:bodyPr wrap="square" lIns="0" tIns="0" rIns="0" bIns="0" rtlCol="0"/>
            <a:lstStyle/>
            <a:p/>
          </p:txBody>
        </p:sp>
        <p:sp>
          <p:nvSpPr>
            <p:cNvPr id="9097" name="object 9097" descr=""/>
            <p:cNvSpPr/>
            <p:nvPr/>
          </p:nvSpPr>
          <p:spPr>
            <a:xfrm>
              <a:off x="5485002" y="2415009"/>
              <a:ext cx="3810" cy="635"/>
            </a:xfrm>
            <a:custGeom>
              <a:avLst/>
              <a:gdLst/>
              <a:ahLst/>
              <a:cxnLst/>
              <a:rect l="l" t="t" r="r" b="b"/>
              <a:pathLst>
                <a:path w="3810" h="635">
                  <a:moveTo>
                    <a:pt x="3784" y="0"/>
                  </a:moveTo>
                  <a:lnTo>
                    <a:pt x="1892" y="533"/>
                  </a:lnTo>
                  <a:lnTo>
                    <a:pt x="0" y="533"/>
                  </a:lnTo>
                </a:path>
              </a:pathLst>
            </a:custGeom>
            <a:ln w="3175">
              <a:solidFill>
                <a:srgbClr val="231F20"/>
              </a:solidFill>
            </a:ln>
          </p:spPr>
          <p:txBody>
            <a:bodyPr wrap="square" lIns="0" tIns="0" rIns="0" bIns="0" rtlCol="0"/>
            <a:lstStyle/>
            <a:p/>
          </p:txBody>
        </p:sp>
        <p:sp>
          <p:nvSpPr>
            <p:cNvPr id="9098" name="object 9098" descr=""/>
            <p:cNvSpPr/>
            <p:nvPr/>
          </p:nvSpPr>
          <p:spPr>
            <a:xfrm>
              <a:off x="5573266" y="2584499"/>
              <a:ext cx="3810" cy="2540"/>
            </a:xfrm>
            <a:custGeom>
              <a:avLst/>
              <a:gdLst/>
              <a:ahLst/>
              <a:cxnLst/>
              <a:rect l="l" t="t" r="r" b="b"/>
              <a:pathLst>
                <a:path w="3810" h="2539">
                  <a:moveTo>
                    <a:pt x="0" y="0"/>
                  </a:moveTo>
                  <a:lnTo>
                    <a:pt x="1892" y="1092"/>
                  </a:lnTo>
                  <a:lnTo>
                    <a:pt x="3238" y="2438"/>
                  </a:lnTo>
                </a:path>
              </a:pathLst>
            </a:custGeom>
            <a:ln w="3175">
              <a:solidFill>
                <a:srgbClr val="231F20"/>
              </a:solidFill>
            </a:ln>
          </p:spPr>
          <p:txBody>
            <a:bodyPr wrap="square" lIns="0" tIns="0" rIns="0" bIns="0" rtlCol="0"/>
            <a:lstStyle/>
            <a:p/>
          </p:txBody>
        </p:sp>
        <p:sp>
          <p:nvSpPr>
            <p:cNvPr id="9099" name="object 9099" descr=""/>
            <p:cNvSpPr/>
            <p:nvPr/>
          </p:nvSpPr>
          <p:spPr>
            <a:xfrm>
              <a:off x="5555933" y="2584504"/>
              <a:ext cx="3810" cy="2540"/>
            </a:xfrm>
            <a:custGeom>
              <a:avLst/>
              <a:gdLst/>
              <a:ahLst/>
              <a:cxnLst/>
              <a:rect l="l" t="t" r="r" b="b"/>
              <a:pathLst>
                <a:path w="3810" h="2539">
                  <a:moveTo>
                    <a:pt x="0" y="2438"/>
                  </a:moveTo>
                  <a:lnTo>
                    <a:pt x="1358" y="1092"/>
                  </a:lnTo>
                  <a:lnTo>
                    <a:pt x="3251" y="0"/>
                  </a:lnTo>
                </a:path>
              </a:pathLst>
            </a:custGeom>
            <a:ln w="3175">
              <a:solidFill>
                <a:srgbClr val="231F20"/>
              </a:solidFill>
            </a:ln>
          </p:spPr>
          <p:txBody>
            <a:bodyPr wrap="square" lIns="0" tIns="0" rIns="0" bIns="0" rtlCol="0"/>
            <a:lstStyle/>
            <a:p/>
          </p:txBody>
        </p:sp>
        <p:sp>
          <p:nvSpPr>
            <p:cNvPr id="9100" name="object 9100" descr=""/>
            <p:cNvSpPr/>
            <p:nvPr/>
          </p:nvSpPr>
          <p:spPr>
            <a:xfrm>
              <a:off x="5534000" y="2579625"/>
              <a:ext cx="1905" cy="3810"/>
            </a:xfrm>
            <a:custGeom>
              <a:avLst/>
              <a:gdLst/>
              <a:ahLst/>
              <a:cxnLst/>
              <a:rect l="l" t="t" r="r" b="b"/>
              <a:pathLst>
                <a:path w="1904" h="3810">
                  <a:moveTo>
                    <a:pt x="0" y="0"/>
                  </a:moveTo>
                  <a:lnTo>
                    <a:pt x="1079" y="1625"/>
                  </a:lnTo>
                  <a:lnTo>
                    <a:pt x="1625" y="3251"/>
                  </a:lnTo>
                </a:path>
              </a:pathLst>
            </a:custGeom>
            <a:ln w="3175">
              <a:solidFill>
                <a:srgbClr val="231F20"/>
              </a:solidFill>
            </a:ln>
          </p:spPr>
          <p:txBody>
            <a:bodyPr wrap="square" lIns="0" tIns="0" rIns="0" bIns="0" rtlCol="0"/>
            <a:lstStyle/>
            <a:p/>
          </p:txBody>
        </p:sp>
        <p:sp>
          <p:nvSpPr>
            <p:cNvPr id="9101" name="object 9101" descr=""/>
            <p:cNvSpPr/>
            <p:nvPr/>
          </p:nvSpPr>
          <p:spPr>
            <a:xfrm>
              <a:off x="5629584" y="2568798"/>
              <a:ext cx="635" cy="635"/>
            </a:xfrm>
            <a:custGeom>
              <a:avLst/>
              <a:gdLst/>
              <a:ahLst/>
              <a:cxnLst/>
              <a:rect l="l" t="t" r="r" b="b"/>
              <a:pathLst>
                <a:path w="635" h="635">
                  <a:moveTo>
                    <a:pt x="0" y="0"/>
                  </a:moveTo>
                  <a:lnTo>
                    <a:pt x="533" y="266"/>
                  </a:lnTo>
                </a:path>
              </a:pathLst>
            </a:custGeom>
            <a:ln w="3175">
              <a:solidFill>
                <a:srgbClr val="231F20"/>
              </a:solidFill>
            </a:ln>
          </p:spPr>
          <p:txBody>
            <a:bodyPr wrap="square" lIns="0" tIns="0" rIns="0" bIns="0" rtlCol="0"/>
            <a:lstStyle/>
            <a:p/>
          </p:txBody>
        </p:sp>
        <p:sp>
          <p:nvSpPr>
            <p:cNvPr id="9102" name="object 9102" descr=""/>
            <p:cNvSpPr/>
            <p:nvPr/>
          </p:nvSpPr>
          <p:spPr>
            <a:xfrm>
              <a:off x="5611980" y="2547404"/>
              <a:ext cx="11430" cy="15240"/>
            </a:xfrm>
            <a:custGeom>
              <a:avLst/>
              <a:gdLst/>
              <a:ahLst/>
              <a:cxnLst/>
              <a:rect l="l" t="t" r="r" b="b"/>
              <a:pathLst>
                <a:path w="11429" h="15239">
                  <a:moveTo>
                    <a:pt x="0" y="0"/>
                  </a:moveTo>
                  <a:lnTo>
                    <a:pt x="5422" y="7848"/>
                  </a:lnTo>
                  <a:lnTo>
                    <a:pt x="11379" y="14897"/>
                  </a:lnTo>
                </a:path>
              </a:pathLst>
            </a:custGeom>
            <a:ln w="3175">
              <a:solidFill>
                <a:srgbClr val="231F20"/>
              </a:solidFill>
            </a:ln>
          </p:spPr>
          <p:txBody>
            <a:bodyPr wrap="square" lIns="0" tIns="0" rIns="0" bIns="0" rtlCol="0"/>
            <a:lstStyle/>
            <a:p/>
          </p:txBody>
        </p:sp>
        <p:sp>
          <p:nvSpPr>
            <p:cNvPr id="9103" name="object 9103" descr=""/>
            <p:cNvSpPr/>
            <p:nvPr/>
          </p:nvSpPr>
          <p:spPr>
            <a:xfrm>
              <a:off x="5611977" y="2396864"/>
              <a:ext cx="17145" cy="20320"/>
            </a:xfrm>
            <a:custGeom>
              <a:avLst/>
              <a:gdLst/>
              <a:ahLst/>
              <a:cxnLst/>
              <a:rect l="l" t="t" r="r" b="b"/>
              <a:pathLst>
                <a:path w="17145" h="20319">
                  <a:moveTo>
                    <a:pt x="16522" y="0"/>
                  </a:moveTo>
                  <a:lnTo>
                    <a:pt x="12738" y="3797"/>
                  </a:lnTo>
                  <a:lnTo>
                    <a:pt x="9207" y="7581"/>
                  </a:lnTo>
                  <a:lnTo>
                    <a:pt x="4610" y="13804"/>
                  </a:lnTo>
                  <a:lnTo>
                    <a:pt x="0" y="20307"/>
                  </a:lnTo>
                </a:path>
              </a:pathLst>
            </a:custGeom>
            <a:ln w="3175">
              <a:solidFill>
                <a:srgbClr val="231F20"/>
              </a:solidFill>
            </a:ln>
          </p:spPr>
          <p:txBody>
            <a:bodyPr wrap="square" lIns="0" tIns="0" rIns="0" bIns="0" rtlCol="0"/>
            <a:lstStyle/>
            <a:p/>
          </p:txBody>
        </p:sp>
        <p:sp>
          <p:nvSpPr>
            <p:cNvPr id="9104" name="object 9104" descr=""/>
            <p:cNvSpPr/>
            <p:nvPr/>
          </p:nvSpPr>
          <p:spPr>
            <a:xfrm>
              <a:off x="5629591" y="2395512"/>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9105" name="object 9105" descr=""/>
            <p:cNvSpPr/>
            <p:nvPr/>
          </p:nvSpPr>
          <p:spPr>
            <a:xfrm>
              <a:off x="5777687" y="2434765"/>
              <a:ext cx="2540" cy="1905"/>
            </a:xfrm>
            <a:custGeom>
              <a:avLst/>
              <a:gdLst/>
              <a:ahLst/>
              <a:cxnLst/>
              <a:rect l="l" t="t" r="r" b="b"/>
              <a:pathLst>
                <a:path w="2539" h="1905">
                  <a:moveTo>
                    <a:pt x="2438" y="0"/>
                  </a:moveTo>
                  <a:lnTo>
                    <a:pt x="812" y="546"/>
                  </a:lnTo>
                  <a:lnTo>
                    <a:pt x="279" y="1092"/>
                  </a:lnTo>
                  <a:lnTo>
                    <a:pt x="0" y="1892"/>
                  </a:lnTo>
                </a:path>
              </a:pathLst>
            </a:custGeom>
            <a:ln w="3175">
              <a:solidFill>
                <a:srgbClr val="231F20"/>
              </a:solidFill>
            </a:ln>
          </p:spPr>
          <p:txBody>
            <a:bodyPr wrap="square" lIns="0" tIns="0" rIns="0" bIns="0" rtlCol="0"/>
            <a:lstStyle/>
            <a:p/>
          </p:txBody>
        </p:sp>
        <p:sp>
          <p:nvSpPr>
            <p:cNvPr id="9106" name="object 9106" descr=""/>
            <p:cNvSpPr/>
            <p:nvPr/>
          </p:nvSpPr>
          <p:spPr>
            <a:xfrm>
              <a:off x="5777688" y="2440185"/>
              <a:ext cx="2540" cy="1905"/>
            </a:xfrm>
            <a:custGeom>
              <a:avLst/>
              <a:gdLst/>
              <a:ahLst/>
              <a:cxnLst/>
              <a:rect l="l" t="t" r="r" b="b"/>
              <a:pathLst>
                <a:path w="2539" h="1905">
                  <a:moveTo>
                    <a:pt x="0" y="0"/>
                  </a:moveTo>
                  <a:lnTo>
                    <a:pt x="266" y="812"/>
                  </a:lnTo>
                  <a:lnTo>
                    <a:pt x="812" y="1346"/>
                  </a:lnTo>
                  <a:lnTo>
                    <a:pt x="2438" y="1625"/>
                  </a:lnTo>
                </a:path>
              </a:pathLst>
            </a:custGeom>
            <a:ln w="3175">
              <a:solidFill>
                <a:srgbClr val="231F20"/>
              </a:solidFill>
            </a:ln>
          </p:spPr>
          <p:txBody>
            <a:bodyPr wrap="square" lIns="0" tIns="0" rIns="0" bIns="0" rtlCol="0"/>
            <a:lstStyle/>
            <a:p/>
          </p:txBody>
        </p:sp>
        <p:sp>
          <p:nvSpPr>
            <p:cNvPr id="9107" name="object 9107" descr=""/>
            <p:cNvSpPr/>
            <p:nvPr/>
          </p:nvSpPr>
          <p:spPr>
            <a:xfrm>
              <a:off x="5686983" y="2549301"/>
              <a:ext cx="635" cy="1270"/>
            </a:xfrm>
            <a:custGeom>
              <a:avLst/>
              <a:gdLst/>
              <a:ahLst/>
              <a:cxnLst/>
              <a:rect l="l" t="t" r="r" b="b"/>
              <a:pathLst>
                <a:path w="635" h="1269">
                  <a:moveTo>
                    <a:pt x="0" y="1079"/>
                  </a:moveTo>
                  <a:lnTo>
                    <a:pt x="0" y="546"/>
                  </a:lnTo>
                  <a:lnTo>
                    <a:pt x="266" y="0"/>
                  </a:lnTo>
                </a:path>
              </a:pathLst>
            </a:custGeom>
            <a:ln w="3175">
              <a:solidFill>
                <a:srgbClr val="231F20"/>
              </a:solidFill>
            </a:ln>
          </p:spPr>
          <p:txBody>
            <a:bodyPr wrap="square" lIns="0" tIns="0" rIns="0" bIns="0" rtlCol="0"/>
            <a:lstStyle/>
            <a:p/>
          </p:txBody>
        </p:sp>
        <p:sp>
          <p:nvSpPr>
            <p:cNvPr id="9108" name="object 9108" descr=""/>
            <p:cNvSpPr/>
            <p:nvPr/>
          </p:nvSpPr>
          <p:spPr>
            <a:xfrm>
              <a:off x="5686983" y="2413110"/>
              <a:ext cx="635" cy="1270"/>
            </a:xfrm>
            <a:custGeom>
              <a:avLst/>
              <a:gdLst/>
              <a:ahLst/>
              <a:cxnLst/>
              <a:rect l="l" t="t" r="r" b="b"/>
              <a:pathLst>
                <a:path w="635" h="1269">
                  <a:moveTo>
                    <a:pt x="0" y="1079"/>
                  </a:moveTo>
                  <a:lnTo>
                    <a:pt x="0" y="546"/>
                  </a:lnTo>
                  <a:lnTo>
                    <a:pt x="266" y="0"/>
                  </a:lnTo>
                </a:path>
              </a:pathLst>
            </a:custGeom>
            <a:ln w="3175">
              <a:solidFill>
                <a:srgbClr val="231F20"/>
              </a:solidFill>
            </a:ln>
          </p:spPr>
          <p:txBody>
            <a:bodyPr wrap="square" lIns="0" tIns="0" rIns="0" bIns="0" rtlCol="0"/>
            <a:lstStyle/>
            <a:p/>
          </p:txBody>
        </p:sp>
        <p:sp>
          <p:nvSpPr>
            <p:cNvPr id="9109" name="object 9109" descr=""/>
            <p:cNvSpPr/>
            <p:nvPr/>
          </p:nvSpPr>
          <p:spPr>
            <a:xfrm>
              <a:off x="5685897" y="2406612"/>
              <a:ext cx="1905" cy="1270"/>
            </a:xfrm>
            <a:custGeom>
              <a:avLst/>
              <a:gdLst/>
              <a:ahLst/>
              <a:cxnLst/>
              <a:rect l="l" t="t" r="r" b="b"/>
              <a:pathLst>
                <a:path w="1904" h="1269">
                  <a:moveTo>
                    <a:pt x="1358" y="1079"/>
                  </a:moveTo>
                  <a:lnTo>
                    <a:pt x="0" y="0"/>
                  </a:lnTo>
                </a:path>
              </a:pathLst>
            </a:custGeom>
            <a:ln w="3175">
              <a:solidFill>
                <a:srgbClr val="231F20"/>
              </a:solidFill>
            </a:ln>
          </p:spPr>
          <p:txBody>
            <a:bodyPr wrap="square" lIns="0" tIns="0" rIns="0" bIns="0" rtlCol="0"/>
            <a:lstStyle/>
            <a:p/>
          </p:txBody>
        </p:sp>
        <p:sp>
          <p:nvSpPr>
            <p:cNvPr id="9110" name="object 9110" descr=""/>
            <p:cNvSpPr/>
            <p:nvPr/>
          </p:nvSpPr>
          <p:spPr>
            <a:xfrm>
              <a:off x="5685897" y="2556878"/>
              <a:ext cx="1905" cy="1270"/>
            </a:xfrm>
            <a:custGeom>
              <a:avLst/>
              <a:gdLst/>
              <a:ahLst/>
              <a:cxnLst/>
              <a:rect l="l" t="t" r="r" b="b"/>
              <a:pathLst>
                <a:path w="1904" h="1269">
                  <a:moveTo>
                    <a:pt x="0" y="1092"/>
                  </a:moveTo>
                  <a:lnTo>
                    <a:pt x="1358" y="0"/>
                  </a:lnTo>
                </a:path>
              </a:pathLst>
            </a:custGeom>
            <a:ln w="3175">
              <a:solidFill>
                <a:srgbClr val="231F20"/>
              </a:solidFill>
            </a:ln>
          </p:spPr>
          <p:txBody>
            <a:bodyPr wrap="square" lIns="0" tIns="0" rIns="0" bIns="0" rtlCol="0"/>
            <a:lstStyle/>
            <a:p/>
          </p:txBody>
        </p:sp>
        <p:sp>
          <p:nvSpPr>
            <p:cNvPr id="9111" name="object 9111" descr=""/>
            <p:cNvSpPr/>
            <p:nvPr/>
          </p:nvSpPr>
          <p:spPr>
            <a:xfrm>
              <a:off x="5672634" y="2560399"/>
              <a:ext cx="9525" cy="4445"/>
            </a:xfrm>
            <a:custGeom>
              <a:avLst/>
              <a:gdLst/>
              <a:ahLst/>
              <a:cxnLst/>
              <a:rect l="l" t="t" r="r" b="b"/>
              <a:pathLst>
                <a:path w="9525" h="4444">
                  <a:moveTo>
                    <a:pt x="0" y="4330"/>
                  </a:moveTo>
                  <a:lnTo>
                    <a:pt x="8940" y="0"/>
                  </a:lnTo>
                </a:path>
              </a:pathLst>
            </a:custGeom>
            <a:ln w="3175">
              <a:solidFill>
                <a:srgbClr val="231F20"/>
              </a:solidFill>
            </a:ln>
          </p:spPr>
          <p:txBody>
            <a:bodyPr wrap="square" lIns="0" tIns="0" rIns="0" bIns="0" rtlCol="0"/>
            <a:lstStyle/>
            <a:p/>
          </p:txBody>
        </p:sp>
        <p:sp>
          <p:nvSpPr>
            <p:cNvPr id="9112" name="object 9112" descr=""/>
            <p:cNvSpPr/>
            <p:nvPr/>
          </p:nvSpPr>
          <p:spPr>
            <a:xfrm>
              <a:off x="5687256" y="2414190"/>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113" name="object 9113" descr=""/>
            <p:cNvSpPr/>
            <p:nvPr/>
          </p:nvSpPr>
          <p:spPr>
            <a:xfrm>
              <a:off x="5686990" y="2414190"/>
              <a:ext cx="635" cy="1270"/>
            </a:xfrm>
            <a:custGeom>
              <a:avLst/>
              <a:gdLst/>
              <a:ahLst/>
              <a:cxnLst/>
              <a:rect l="l" t="t" r="r" b="b"/>
              <a:pathLst>
                <a:path w="635" h="1269">
                  <a:moveTo>
                    <a:pt x="266" y="1092"/>
                  </a:moveTo>
                  <a:lnTo>
                    <a:pt x="0" y="546"/>
                  </a:lnTo>
                  <a:lnTo>
                    <a:pt x="0" y="0"/>
                  </a:lnTo>
                </a:path>
              </a:pathLst>
            </a:custGeom>
            <a:ln w="3175">
              <a:solidFill>
                <a:srgbClr val="231F20"/>
              </a:solidFill>
            </a:ln>
          </p:spPr>
          <p:txBody>
            <a:bodyPr wrap="square" lIns="0" tIns="0" rIns="0" bIns="0" rtlCol="0"/>
            <a:lstStyle/>
            <a:p/>
          </p:txBody>
        </p:sp>
        <p:sp>
          <p:nvSpPr>
            <p:cNvPr id="9114" name="object 9114" descr=""/>
            <p:cNvSpPr/>
            <p:nvPr/>
          </p:nvSpPr>
          <p:spPr>
            <a:xfrm>
              <a:off x="5687256" y="2550379"/>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115" name="object 9115" descr=""/>
            <p:cNvSpPr/>
            <p:nvPr/>
          </p:nvSpPr>
          <p:spPr>
            <a:xfrm>
              <a:off x="5686990" y="2550379"/>
              <a:ext cx="635" cy="1270"/>
            </a:xfrm>
            <a:custGeom>
              <a:avLst/>
              <a:gdLst/>
              <a:ahLst/>
              <a:cxnLst/>
              <a:rect l="l" t="t" r="r" b="b"/>
              <a:pathLst>
                <a:path w="635" h="1269">
                  <a:moveTo>
                    <a:pt x="266" y="1092"/>
                  </a:moveTo>
                  <a:lnTo>
                    <a:pt x="0" y="546"/>
                  </a:lnTo>
                  <a:lnTo>
                    <a:pt x="0" y="0"/>
                  </a:lnTo>
                </a:path>
              </a:pathLst>
            </a:custGeom>
            <a:ln w="3175">
              <a:solidFill>
                <a:srgbClr val="231F20"/>
              </a:solidFill>
            </a:ln>
          </p:spPr>
          <p:txBody>
            <a:bodyPr wrap="square" lIns="0" tIns="0" rIns="0" bIns="0" rtlCol="0"/>
            <a:lstStyle/>
            <a:p/>
          </p:txBody>
        </p:sp>
        <p:sp>
          <p:nvSpPr>
            <p:cNvPr id="9116" name="object 9116" descr=""/>
            <p:cNvSpPr/>
            <p:nvPr/>
          </p:nvSpPr>
          <p:spPr>
            <a:xfrm>
              <a:off x="5687256" y="2549847"/>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9117" name="object 9117" descr=""/>
            <p:cNvSpPr/>
            <p:nvPr/>
          </p:nvSpPr>
          <p:spPr>
            <a:xfrm>
              <a:off x="5687256" y="2413656"/>
              <a:ext cx="0" cy="635"/>
            </a:xfrm>
            <a:custGeom>
              <a:avLst/>
              <a:gdLst/>
              <a:ahLst/>
              <a:cxnLst/>
              <a:rect l="l" t="t" r="r" b="b"/>
              <a:pathLst>
                <a:path w="0" h="635">
                  <a:moveTo>
                    <a:pt x="0" y="533"/>
                  </a:moveTo>
                  <a:lnTo>
                    <a:pt x="0" y="0"/>
                  </a:lnTo>
                </a:path>
              </a:pathLst>
            </a:custGeom>
            <a:ln w="3175">
              <a:solidFill>
                <a:srgbClr val="231F20"/>
              </a:solidFill>
            </a:ln>
          </p:spPr>
          <p:txBody>
            <a:bodyPr wrap="square" lIns="0" tIns="0" rIns="0" bIns="0" rtlCol="0"/>
            <a:lstStyle/>
            <a:p/>
          </p:txBody>
        </p:sp>
        <p:sp>
          <p:nvSpPr>
            <p:cNvPr id="9118" name="object 9118" descr=""/>
            <p:cNvSpPr/>
            <p:nvPr/>
          </p:nvSpPr>
          <p:spPr>
            <a:xfrm>
              <a:off x="5571369" y="2537122"/>
              <a:ext cx="2540" cy="2540"/>
            </a:xfrm>
            <a:custGeom>
              <a:avLst/>
              <a:gdLst/>
              <a:ahLst/>
              <a:cxnLst/>
              <a:rect l="l" t="t" r="r" b="b"/>
              <a:pathLst>
                <a:path w="2539" h="2539">
                  <a:moveTo>
                    <a:pt x="0" y="0"/>
                  </a:moveTo>
                  <a:lnTo>
                    <a:pt x="266" y="800"/>
                  </a:lnTo>
                  <a:lnTo>
                    <a:pt x="812" y="1625"/>
                  </a:lnTo>
                  <a:lnTo>
                    <a:pt x="1625" y="2159"/>
                  </a:lnTo>
                  <a:lnTo>
                    <a:pt x="2438" y="2425"/>
                  </a:lnTo>
                </a:path>
              </a:pathLst>
            </a:custGeom>
            <a:ln w="3175">
              <a:solidFill>
                <a:srgbClr val="231F20"/>
              </a:solidFill>
            </a:ln>
          </p:spPr>
          <p:txBody>
            <a:bodyPr wrap="square" lIns="0" tIns="0" rIns="0" bIns="0" rtlCol="0"/>
            <a:lstStyle/>
            <a:p/>
          </p:txBody>
        </p:sp>
        <p:sp>
          <p:nvSpPr>
            <p:cNvPr id="9119" name="object 9119" descr=""/>
            <p:cNvSpPr/>
            <p:nvPr/>
          </p:nvSpPr>
          <p:spPr>
            <a:xfrm>
              <a:off x="5593035" y="2537122"/>
              <a:ext cx="635" cy="1905"/>
            </a:xfrm>
            <a:custGeom>
              <a:avLst/>
              <a:gdLst/>
              <a:ahLst/>
              <a:cxnLst/>
              <a:rect l="l" t="t" r="r" b="b"/>
              <a:pathLst>
                <a:path w="635" h="1905">
                  <a:moveTo>
                    <a:pt x="533" y="0"/>
                  </a:moveTo>
                  <a:lnTo>
                    <a:pt x="0" y="1346"/>
                  </a:lnTo>
                </a:path>
              </a:pathLst>
            </a:custGeom>
            <a:ln w="3175">
              <a:solidFill>
                <a:srgbClr val="231F20"/>
              </a:solidFill>
            </a:ln>
          </p:spPr>
          <p:txBody>
            <a:bodyPr wrap="square" lIns="0" tIns="0" rIns="0" bIns="0" rtlCol="0"/>
            <a:lstStyle/>
            <a:p/>
          </p:txBody>
        </p:sp>
        <p:sp>
          <p:nvSpPr>
            <p:cNvPr id="9120" name="object 9120" descr=""/>
            <p:cNvSpPr/>
            <p:nvPr/>
          </p:nvSpPr>
          <p:spPr>
            <a:xfrm>
              <a:off x="5610628" y="2391997"/>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121" name="object 9121" descr=""/>
            <p:cNvSpPr/>
            <p:nvPr/>
          </p:nvSpPr>
          <p:spPr>
            <a:xfrm>
              <a:off x="5521554" y="257232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122" name="object 9122" descr=""/>
            <p:cNvSpPr/>
            <p:nvPr/>
          </p:nvSpPr>
          <p:spPr>
            <a:xfrm>
              <a:off x="5491764" y="2548755"/>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123" name="object 9123" descr=""/>
            <p:cNvSpPr/>
            <p:nvPr/>
          </p:nvSpPr>
          <p:spPr>
            <a:xfrm>
              <a:off x="5582742" y="2505174"/>
              <a:ext cx="12700" cy="1905"/>
            </a:xfrm>
            <a:custGeom>
              <a:avLst/>
              <a:gdLst/>
              <a:ahLst/>
              <a:cxnLst/>
              <a:rect l="l" t="t" r="r" b="b"/>
              <a:pathLst>
                <a:path w="12700" h="1905">
                  <a:moveTo>
                    <a:pt x="0" y="0"/>
                  </a:moveTo>
                  <a:lnTo>
                    <a:pt x="812" y="0"/>
                  </a:lnTo>
                  <a:lnTo>
                    <a:pt x="11379" y="1346"/>
                  </a:lnTo>
                  <a:lnTo>
                    <a:pt x="12446" y="1625"/>
                  </a:lnTo>
                </a:path>
              </a:pathLst>
            </a:custGeom>
            <a:ln w="3175">
              <a:solidFill>
                <a:srgbClr val="231F20"/>
              </a:solidFill>
            </a:ln>
          </p:spPr>
          <p:txBody>
            <a:bodyPr wrap="square" lIns="0" tIns="0" rIns="0" bIns="0" rtlCol="0"/>
            <a:lstStyle/>
            <a:p/>
          </p:txBody>
        </p:sp>
        <p:sp>
          <p:nvSpPr>
            <p:cNvPr id="9124" name="object 9124" descr=""/>
            <p:cNvSpPr/>
            <p:nvPr/>
          </p:nvSpPr>
          <p:spPr>
            <a:xfrm>
              <a:off x="5610901" y="2391444"/>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125" name="object 9125" descr=""/>
            <p:cNvSpPr/>
            <p:nvPr/>
          </p:nvSpPr>
          <p:spPr>
            <a:xfrm>
              <a:off x="5521548" y="2572593"/>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9126" name="object 9126" descr=""/>
            <p:cNvSpPr/>
            <p:nvPr/>
          </p:nvSpPr>
          <p:spPr>
            <a:xfrm>
              <a:off x="5522639" y="2391990"/>
              <a:ext cx="1270" cy="635"/>
            </a:xfrm>
            <a:custGeom>
              <a:avLst/>
              <a:gdLst/>
              <a:ahLst/>
              <a:cxnLst/>
              <a:rect l="l" t="t" r="r" b="b"/>
              <a:pathLst>
                <a:path w="1270" h="635">
                  <a:moveTo>
                    <a:pt x="533" y="0"/>
                  </a:moveTo>
                  <a:lnTo>
                    <a:pt x="0" y="546"/>
                  </a:lnTo>
                  <a:lnTo>
                    <a:pt x="1066" y="546"/>
                  </a:lnTo>
                </a:path>
              </a:pathLst>
            </a:custGeom>
            <a:ln w="3175">
              <a:solidFill>
                <a:srgbClr val="231F20"/>
              </a:solidFill>
            </a:ln>
          </p:spPr>
          <p:txBody>
            <a:bodyPr wrap="square" lIns="0" tIns="0" rIns="0" bIns="0" rtlCol="0"/>
            <a:lstStyle/>
            <a:p/>
          </p:txBody>
        </p:sp>
        <p:sp>
          <p:nvSpPr>
            <p:cNvPr id="9127" name="object 9127" descr=""/>
            <p:cNvSpPr/>
            <p:nvPr/>
          </p:nvSpPr>
          <p:spPr>
            <a:xfrm>
              <a:off x="5491224" y="2416367"/>
              <a:ext cx="635" cy="1270"/>
            </a:xfrm>
            <a:custGeom>
              <a:avLst/>
              <a:gdLst/>
              <a:ahLst/>
              <a:cxnLst/>
              <a:rect l="l" t="t" r="r" b="b"/>
              <a:pathLst>
                <a:path w="635" h="1269">
                  <a:moveTo>
                    <a:pt x="0" y="800"/>
                  </a:moveTo>
                  <a:lnTo>
                    <a:pt x="266" y="266"/>
                  </a:lnTo>
                  <a:lnTo>
                    <a:pt x="533" y="0"/>
                  </a:lnTo>
                </a:path>
              </a:pathLst>
            </a:custGeom>
            <a:ln w="3175">
              <a:solidFill>
                <a:srgbClr val="231F20"/>
              </a:solidFill>
            </a:ln>
          </p:spPr>
          <p:txBody>
            <a:bodyPr wrap="square" lIns="0" tIns="0" rIns="0" bIns="0" rtlCol="0"/>
            <a:lstStyle/>
            <a:p/>
          </p:txBody>
        </p:sp>
        <p:sp>
          <p:nvSpPr>
            <p:cNvPr id="9128" name="object 9128" descr=""/>
            <p:cNvSpPr/>
            <p:nvPr/>
          </p:nvSpPr>
          <p:spPr>
            <a:xfrm>
              <a:off x="5521826" y="2572047"/>
              <a:ext cx="1905" cy="635"/>
            </a:xfrm>
            <a:custGeom>
              <a:avLst/>
              <a:gdLst/>
              <a:ahLst/>
              <a:cxnLst/>
              <a:rect l="l" t="t" r="r" b="b"/>
              <a:pathLst>
                <a:path w="1904" h="635">
                  <a:moveTo>
                    <a:pt x="1346" y="546"/>
                  </a:moveTo>
                  <a:lnTo>
                    <a:pt x="812" y="0"/>
                  </a:lnTo>
                  <a:lnTo>
                    <a:pt x="0" y="279"/>
                  </a:lnTo>
                </a:path>
              </a:pathLst>
            </a:custGeom>
            <a:ln w="3175">
              <a:solidFill>
                <a:srgbClr val="231F20"/>
              </a:solidFill>
            </a:ln>
          </p:spPr>
          <p:txBody>
            <a:bodyPr wrap="square" lIns="0" tIns="0" rIns="0" bIns="0" rtlCol="0"/>
            <a:lstStyle/>
            <a:p/>
          </p:txBody>
        </p:sp>
        <p:sp>
          <p:nvSpPr>
            <p:cNvPr id="9129" name="object 9129" descr=""/>
            <p:cNvSpPr/>
            <p:nvPr/>
          </p:nvSpPr>
          <p:spPr>
            <a:xfrm>
              <a:off x="5522633" y="2572047"/>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9130" name="object 9130" descr=""/>
            <p:cNvSpPr/>
            <p:nvPr/>
          </p:nvSpPr>
          <p:spPr>
            <a:xfrm>
              <a:off x="5526429" y="2513025"/>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9131" name="object 9131" descr=""/>
            <p:cNvSpPr/>
            <p:nvPr/>
          </p:nvSpPr>
          <p:spPr>
            <a:xfrm>
              <a:off x="5609003" y="2391989"/>
              <a:ext cx="1270" cy="635"/>
            </a:xfrm>
            <a:custGeom>
              <a:avLst/>
              <a:gdLst/>
              <a:ahLst/>
              <a:cxnLst/>
              <a:rect l="l" t="t" r="r" b="b"/>
              <a:pathLst>
                <a:path w="1270" h="635">
                  <a:moveTo>
                    <a:pt x="0" y="546"/>
                  </a:moveTo>
                  <a:lnTo>
                    <a:pt x="812" y="546"/>
                  </a:lnTo>
                  <a:lnTo>
                    <a:pt x="533" y="0"/>
                  </a:lnTo>
                </a:path>
              </a:pathLst>
            </a:custGeom>
            <a:ln w="3175">
              <a:solidFill>
                <a:srgbClr val="231F20"/>
              </a:solidFill>
            </a:ln>
          </p:spPr>
          <p:txBody>
            <a:bodyPr wrap="square" lIns="0" tIns="0" rIns="0" bIns="0" rtlCol="0"/>
            <a:lstStyle/>
            <a:p/>
          </p:txBody>
        </p:sp>
        <p:sp>
          <p:nvSpPr>
            <p:cNvPr id="9132" name="object 9132" descr=""/>
            <p:cNvSpPr/>
            <p:nvPr/>
          </p:nvSpPr>
          <p:spPr>
            <a:xfrm>
              <a:off x="5609816" y="2392268"/>
              <a:ext cx="1270" cy="635"/>
            </a:xfrm>
            <a:custGeom>
              <a:avLst/>
              <a:gdLst/>
              <a:ahLst/>
              <a:cxnLst/>
              <a:rect l="l" t="t" r="r" b="b"/>
              <a:pathLst>
                <a:path w="1270" h="635">
                  <a:moveTo>
                    <a:pt x="0" y="266"/>
                  </a:moveTo>
                  <a:lnTo>
                    <a:pt x="812" y="0"/>
                  </a:lnTo>
                </a:path>
              </a:pathLst>
            </a:custGeom>
            <a:ln w="3175">
              <a:solidFill>
                <a:srgbClr val="231F20"/>
              </a:solidFill>
            </a:ln>
          </p:spPr>
          <p:txBody>
            <a:bodyPr wrap="square" lIns="0" tIns="0" rIns="0" bIns="0" rtlCol="0"/>
            <a:lstStyle/>
            <a:p/>
          </p:txBody>
        </p:sp>
        <p:sp>
          <p:nvSpPr>
            <p:cNvPr id="9133" name="object 9133" descr=""/>
            <p:cNvSpPr/>
            <p:nvPr/>
          </p:nvSpPr>
          <p:spPr>
            <a:xfrm>
              <a:off x="5521548" y="2391444"/>
              <a:ext cx="1270" cy="1270"/>
            </a:xfrm>
            <a:custGeom>
              <a:avLst/>
              <a:gdLst/>
              <a:ahLst/>
              <a:cxnLst/>
              <a:rect l="l" t="t" r="r" b="b"/>
              <a:pathLst>
                <a:path w="1270" h="1269">
                  <a:moveTo>
                    <a:pt x="0" y="0"/>
                  </a:moveTo>
                  <a:lnTo>
                    <a:pt x="266" y="812"/>
                  </a:lnTo>
                  <a:lnTo>
                    <a:pt x="1079" y="1092"/>
                  </a:lnTo>
                </a:path>
              </a:pathLst>
            </a:custGeom>
            <a:ln w="3175">
              <a:solidFill>
                <a:srgbClr val="231F20"/>
              </a:solidFill>
            </a:ln>
          </p:spPr>
          <p:txBody>
            <a:bodyPr wrap="square" lIns="0" tIns="0" rIns="0" bIns="0" rtlCol="0"/>
            <a:lstStyle/>
            <a:p/>
          </p:txBody>
        </p:sp>
        <p:sp>
          <p:nvSpPr>
            <p:cNvPr id="9134" name="object 9134" descr=""/>
            <p:cNvSpPr/>
            <p:nvPr/>
          </p:nvSpPr>
          <p:spPr>
            <a:xfrm>
              <a:off x="5491231" y="2547409"/>
              <a:ext cx="635" cy="1270"/>
            </a:xfrm>
            <a:custGeom>
              <a:avLst/>
              <a:gdLst/>
              <a:ahLst/>
              <a:cxnLst/>
              <a:rect l="l" t="t" r="r" b="b"/>
              <a:pathLst>
                <a:path w="635" h="1269">
                  <a:moveTo>
                    <a:pt x="533" y="812"/>
                  </a:moveTo>
                  <a:lnTo>
                    <a:pt x="266" y="546"/>
                  </a:lnTo>
                  <a:lnTo>
                    <a:pt x="0" y="0"/>
                  </a:lnTo>
                </a:path>
              </a:pathLst>
            </a:custGeom>
            <a:ln w="3175">
              <a:solidFill>
                <a:srgbClr val="231F20"/>
              </a:solidFill>
            </a:ln>
          </p:spPr>
          <p:txBody>
            <a:bodyPr wrap="square" lIns="0" tIns="0" rIns="0" bIns="0" rtlCol="0"/>
            <a:lstStyle/>
            <a:p/>
          </p:txBody>
        </p:sp>
        <p:sp>
          <p:nvSpPr>
            <p:cNvPr id="9135" name="object 9135" descr=""/>
            <p:cNvSpPr/>
            <p:nvPr/>
          </p:nvSpPr>
          <p:spPr>
            <a:xfrm>
              <a:off x="5572720" y="2505174"/>
              <a:ext cx="6350" cy="0"/>
            </a:xfrm>
            <a:custGeom>
              <a:avLst/>
              <a:gdLst/>
              <a:ahLst/>
              <a:cxnLst/>
              <a:rect l="l" t="t" r="r" b="b"/>
              <a:pathLst>
                <a:path w="6350" h="0">
                  <a:moveTo>
                    <a:pt x="0" y="0"/>
                  </a:moveTo>
                  <a:lnTo>
                    <a:pt x="5956" y="0"/>
                  </a:lnTo>
                </a:path>
              </a:pathLst>
            </a:custGeom>
            <a:ln w="3175">
              <a:solidFill>
                <a:srgbClr val="231F20"/>
              </a:solidFill>
            </a:ln>
          </p:spPr>
          <p:txBody>
            <a:bodyPr wrap="square" lIns="0" tIns="0" rIns="0" bIns="0" rtlCol="0"/>
            <a:lstStyle/>
            <a:p/>
          </p:txBody>
        </p:sp>
        <p:sp>
          <p:nvSpPr>
            <p:cNvPr id="9136" name="object 9136" descr=""/>
            <p:cNvSpPr/>
            <p:nvPr/>
          </p:nvSpPr>
          <p:spPr>
            <a:xfrm>
              <a:off x="5544560" y="2498680"/>
              <a:ext cx="1270" cy="2540"/>
            </a:xfrm>
            <a:custGeom>
              <a:avLst/>
              <a:gdLst/>
              <a:ahLst/>
              <a:cxnLst/>
              <a:rect l="l" t="t" r="r" b="b"/>
              <a:pathLst>
                <a:path w="1270" h="2539">
                  <a:moveTo>
                    <a:pt x="0" y="2425"/>
                  </a:moveTo>
                  <a:lnTo>
                    <a:pt x="546" y="2159"/>
                  </a:lnTo>
                  <a:lnTo>
                    <a:pt x="812" y="1625"/>
                  </a:lnTo>
                  <a:lnTo>
                    <a:pt x="1079" y="0"/>
                  </a:lnTo>
                </a:path>
              </a:pathLst>
            </a:custGeom>
            <a:ln w="3175">
              <a:solidFill>
                <a:srgbClr val="231F20"/>
              </a:solidFill>
            </a:ln>
          </p:spPr>
          <p:txBody>
            <a:bodyPr wrap="square" lIns="0" tIns="0" rIns="0" bIns="0" rtlCol="0"/>
            <a:lstStyle/>
            <a:p/>
          </p:txBody>
        </p:sp>
        <p:sp>
          <p:nvSpPr>
            <p:cNvPr id="9137" name="object 9137" descr=""/>
            <p:cNvSpPr/>
            <p:nvPr/>
          </p:nvSpPr>
          <p:spPr>
            <a:xfrm>
              <a:off x="5544567" y="2463482"/>
              <a:ext cx="1270" cy="2540"/>
            </a:xfrm>
            <a:custGeom>
              <a:avLst/>
              <a:gdLst/>
              <a:ahLst/>
              <a:cxnLst/>
              <a:rect l="l" t="t" r="r" b="b"/>
              <a:pathLst>
                <a:path w="1270" h="2539">
                  <a:moveTo>
                    <a:pt x="1079" y="2425"/>
                  </a:moveTo>
                  <a:lnTo>
                    <a:pt x="812" y="800"/>
                  </a:lnTo>
                  <a:lnTo>
                    <a:pt x="546" y="254"/>
                  </a:lnTo>
                  <a:lnTo>
                    <a:pt x="0" y="0"/>
                  </a:lnTo>
                </a:path>
              </a:pathLst>
            </a:custGeom>
            <a:ln w="3175">
              <a:solidFill>
                <a:srgbClr val="231F20"/>
              </a:solidFill>
            </a:ln>
          </p:spPr>
          <p:txBody>
            <a:bodyPr wrap="square" lIns="0" tIns="0" rIns="0" bIns="0" rtlCol="0"/>
            <a:lstStyle/>
            <a:p/>
          </p:txBody>
        </p:sp>
        <p:sp>
          <p:nvSpPr>
            <p:cNvPr id="9138" name="object 9138" descr=""/>
            <p:cNvSpPr/>
            <p:nvPr/>
          </p:nvSpPr>
          <p:spPr>
            <a:xfrm>
              <a:off x="5519111" y="2610500"/>
              <a:ext cx="635" cy="635"/>
            </a:xfrm>
            <a:custGeom>
              <a:avLst/>
              <a:gdLst/>
              <a:ahLst/>
              <a:cxnLst/>
              <a:rect l="l" t="t" r="r" b="b"/>
              <a:pathLst>
                <a:path w="635" h="635">
                  <a:moveTo>
                    <a:pt x="0" y="266"/>
                  </a:moveTo>
                  <a:lnTo>
                    <a:pt x="266" y="266"/>
                  </a:lnTo>
                  <a:lnTo>
                    <a:pt x="533" y="0"/>
                  </a:lnTo>
                </a:path>
              </a:pathLst>
            </a:custGeom>
            <a:ln w="3175">
              <a:solidFill>
                <a:srgbClr val="231F20"/>
              </a:solidFill>
            </a:ln>
          </p:spPr>
          <p:txBody>
            <a:bodyPr wrap="square" lIns="0" tIns="0" rIns="0" bIns="0" rtlCol="0"/>
            <a:lstStyle/>
            <a:p/>
          </p:txBody>
        </p:sp>
        <p:sp>
          <p:nvSpPr>
            <p:cNvPr id="9139" name="object 9139" descr=""/>
            <p:cNvSpPr/>
            <p:nvPr/>
          </p:nvSpPr>
          <p:spPr>
            <a:xfrm>
              <a:off x="5519924" y="2608596"/>
              <a:ext cx="9525" cy="1905"/>
            </a:xfrm>
            <a:custGeom>
              <a:avLst/>
              <a:gdLst/>
              <a:ahLst/>
              <a:cxnLst/>
              <a:rect l="l" t="t" r="r" b="b"/>
              <a:pathLst>
                <a:path w="9525" h="1905">
                  <a:moveTo>
                    <a:pt x="0" y="1625"/>
                  </a:moveTo>
                  <a:lnTo>
                    <a:pt x="2159" y="825"/>
                  </a:lnTo>
                  <a:lnTo>
                    <a:pt x="4330" y="279"/>
                  </a:lnTo>
                  <a:lnTo>
                    <a:pt x="8940" y="0"/>
                  </a:lnTo>
                </a:path>
              </a:pathLst>
            </a:custGeom>
            <a:ln w="3175">
              <a:solidFill>
                <a:srgbClr val="231F20"/>
              </a:solidFill>
            </a:ln>
          </p:spPr>
          <p:txBody>
            <a:bodyPr wrap="square" lIns="0" tIns="0" rIns="0" bIns="0" rtlCol="0"/>
            <a:lstStyle/>
            <a:p/>
          </p:txBody>
        </p:sp>
        <p:sp>
          <p:nvSpPr>
            <p:cNvPr id="9140" name="object 9140" descr=""/>
            <p:cNvSpPr/>
            <p:nvPr/>
          </p:nvSpPr>
          <p:spPr>
            <a:xfrm>
              <a:off x="5518571" y="2611300"/>
              <a:ext cx="635" cy="1270"/>
            </a:xfrm>
            <a:custGeom>
              <a:avLst/>
              <a:gdLst/>
              <a:ahLst/>
              <a:cxnLst/>
              <a:rect l="l" t="t" r="r" b="b"/>
              <a:pathLst>
                <a:path w="635" h="1269">
                  <a:moveTo>
                    <a:pt x="0" y="1092"/>
                  </a:moveTo>
                  <a:lnTo>
                    <a:pt x="0" y="279"/>
                  </a:lnTo>
                  <a:lnTo>
                    <a:pt x="266" y="0"/>
                  </a:lnTo>
                </a:path>
              </a:pathLst>
            </a:custGeom>
            <a:ln w="3175">
              <a:solidFill>
                <a:srgbClr val="231F20"/>
              </a:solidFill>
            </a:ln>
          </p:spPr>
          <p:txBody>
            <a:bodyPr wrap="square" lIns="0" tIns="0" rIns="0" bIns="0" rtlCol="0"/>
            <a:lstStyle/>
            <a:p/>
          </p:txBody>
        </p:sp>
        <p:sp>
          <p:nvSpPr>
            <p:cNvPr id="9141" name="object 9141" descr=""/>
            <p:cNvSpPr/>
            <p:nvPr/>
          </p:nvSpPr>
          <p:spPr>
            <a:xfrm>
              <a:off x="5449255" y="2564728"/>
              <a:ext cx="6350" cy="2540"/>
            </a:xfrm>
            <a:custGeom>
              <a:avLst/>
              <a:gdLst/>
              <a:ahLst/>
              <a:cxnLst/>
              <a:rect l="l" t="t" r="r" b="b"/>
              <a:pathLst>
                <a:path w="6350" h="2539">
                  <a:moveTo>
                    <a:pt x="0" y="2171"/>
                  </a:moveTo>
                  <a:lnTo>
                    <a:pt x="3251" y="825"/>
                  </a:lnTo>
                  <a:lnTo>
                    <a:pt x="6223" y="0"/>
                  </a:lnTo>
                </a:path>
              </a:pathLst>
            </a:custGeom>
            <a:ln w="3175">
              <a:solidFill>
                <a:srgbClr val="231F20"/>
              </a:solidFill>
            </a:ln>
          </p:spPr>
          <p:txBody>
            <a:bodyPr wrap="square" lIns="0" tIns="0" rIns="0" bIns="0" rtlCol="0"/>
            <a:lstStyle/>
            <a:p/>
          </p:txBody>
        </p:sp>
        <p:sp>
          <p:nvSpPr>
            <p:cNvPr id="9142" name="object 9142" descr=""/>
            <p:cNvSpPr/>
            <p:nvPr/>
          </p:nvSpPr>
          <p:spPr>
            <a:xfrm>
              <a:off x="5456026" y="2564469"/>
              <a:ext cx="3810" cy="0"/>
            </a:xfrm>
            <a:custGeom>
              <a:avLst/>
              <a:gdLst/>
              <a:ahLst/>
              <a:cxnLst/>
              <a:rect l="l" t="t" r="r" b="b"/>
              <a:pathLst>
                <a:path w="3810" h="0">
                  <a:moveTo>
                    <a:pt x="0" y="0"/>
                  </a:moveTo>
                  <a:lnTo>
                    <a:pt x="3784" y="0"/>
                  </a:lnTo>
                </a:path>
              </a:pathLst>
            </a:custGeom>
            <a:ln w="3175">
              <a:solidFill>
                <a:srgbClr val="231F20"/>
              </a:solidFill>
            </a:ln>
          </p:spPr>
          <p:txBody>
            <a:bodyPr wrap="square" lIns="0" tIns="0" rIns="0" bIns="0" rtlCol="0"/>
            <a:lstStyle/>
            <a:p/>
          </p:txBody>
        </p:sp>
        <p:sp>
          <p:nvSpPr>
            <p:cNvPr id="9143" name="object 9143" descr=""/>
            <p:cNvSpPr/>
            <p:nvPr/>
          </p:nvSpPr>
          <p:spPr>
            <a:xfrm>
              <a:off x="5418656" y="2381442"/>
              <a:ext cx="3810" cy="1905"/>
            </a:xfrm>
            <a:custGeom>
              <a:avLst/>
              <a:gdLst/>
              <a:ahLst/>
              <a:cxnLst/>
              <a:rect l="l" t="t" r="r" b="b"/>
              <a:pathLst>
                <a:path w="3810" h="1905">
                  <a:moveTo>
                    <a:pt x="3251" y="1346"/>
                  </a:moveTo>
                  <a:lnTo>
                    <a:pt x="0" y="0"/>
                  </a:lnTo>
                </a:path>
              </a:pathLst>
            </a:custGeom>
            <a:ln w="3175">
              <a:solidFill>
                <a:srgbClr val="231F20"/>
              </a:solidFill>
            </a:ln>
          </p:spPr>
          <p:txBody>
            <a:bodyPr wrap="square" lIns="0" tIns="0" rIns="0" bIns="0" rtlCol="0"/>
            <a:lstStyle/>
            <a:p/>
          </p:txBody>
        </p:sp>
        <p:sp>
          <p:nvSpPr>
            <p:cNvPr id="9144" name="object 9144" descr=""/>
            <p:cNvSpPr/>
            <p:nvPr/>
          </p:nvSpPr>
          <p:spPr>
            <a:xfrm>
              <a:off x="5411344" y="2380349"/>
              <a:ext cx="10795" cy="2540"/>
            </a:xfrm>
            <a:custGeom>
              <a:avLst/>
              <a:gdLst/>
              <a:ahLst/>
              <a:cxnLst/>
              <a:rect l="l" t="t" r="r" b="b"/>
              <a:pathLst>
                <a:path w="10795" h="2539">
                  <a:moveTo>
                    <a:pt x="7048" y="812"/>
                  </a:moveTo>
                  <a:lnTo>
                    <a:pt x="3797" y="0"/>
                  </a:lnTo>
                  <a:lnTo>
                    <a:pt x="0" y="0"/>
                  </a:lnTo>
                  <a:lnTo>
                    <a:pt x="2717" y="0"/>
                  </a:lnTo>
                  <a:lnTo>
                    <a:pt x="5689" y="546"/>
                  </a:lnTo>
                  <a:lnTo>
                    <a:pt x="8394" y="1358"/>
                  </a:lnTo>
                  <a:lnTo>
                    <a:pt x="10566" y="2438"/>
                  </a:lnTo>
                </a:path>
              </a:pathLst>
            </a:custGeom>
            <a:ln w="3175">
              <a:solidFill>
                <a:srgbClr val="231F20"/>
              </a:solidFill>
            </a:ln>
          </p:spPr>
          <p:txBody>
            <a:bodyPr wrap="square" lIns="0" tIns="0" rIns="0" bIns="0" rtlCol="0"/>
            <a:lstStyle/>
            <a:p/>
          </p:txBody>
        </p:sp>
        <p:sp>
          <p:nvSpPr>
            <p:cNvPr id="9145" name="object 9145" descr=""/>
            <p:cNvSpPr/>
            <p:nvPr/>
          </p:nvSpPr>
          <p:spPr>
            <a:xfrm>
              <a:off x="5411348" y="2581521"/>
              <a:ext cx="10795" cy="3175"/>
            </a:xfrm>
            <a:custGeom>
              <a:avLst/>
              <a:gdLst/>
              <a:ahLst/>
              <a:cxnLst/>
              <a:rect l="l" t="t" r="r" b="b"/>
              <a:pathLst>
                <a:path w="10795" h="3175">
                  <a:moveTo>
                    <a:pt x="0" y="2705"/>
                  </a:moveTo>
                  <a:lnTo>
                    <a:pt x="2705" y="2705"/>
                  </a:lnTo>
                  <a:lnTo>
                    <a:pt x="5422" y="2171"/>
                  </a:lnTo>
                  <a:lnTo>
                    <a:pt x="8128" y="1358"/>
                  </a:lnTo>
                  <a:lnTo>
                    <a:pt x="10566" y="0"/>
                  </a:lnTo>
                </a:path>
              </a:pathLst>
            </a:custGeom>
            <a:ln w="3175">
              <a:solidFill>
                <a:srgbClr val="231F20"/>
              </a:solidFill>
            </a:ln>
          </p:spPr>
          <p:txBody>
            <a:bodyPr wrap="square" lIns="0" tIns="0" rIns="0" bIns="0" rtlCol="0"/>
            <a:lstStyle/>
            <a:p/>
          </p:txBody>
        </p:sp>
        <p:sp>
          <p:nvSpPr>
            <p:cNvPr id="9146" name="object 9146" descr=""/>
            <p:cNvSpPr/>
            <p:nvPr/>
          </p:nvSpPr>
          <p:spPr>
            <a:xfrm>
              <a:off x="5456292" y="2399846"/>
              <a:ext cx="3810" cy="635"/>
            </a:xfrm>
            <a:custGeom>
              <a:avLst/>
              <a:gdLst/>
              <a:ahLst/>
              <a:cxnLst/>
              <a:rect l="l" t="t" r="r" b="b"/>
              <a:pathLst>
                <a:path w="3810" h="635">
                  <a:moveTo>
                    <a:pt x="3797" y="266"/>
                  </a:moveTo>
                  <a:lnTo>
                    <a:pt x="0" y="0"/>
                  </a:lnTo>
                </a:path>
              </a:pathLst>
            </a:custGeom>
            <a:ln w="3175">
              <a:solidFill>
                <a:srgbClr val="231F20"/>
              </a:solidFill>
            </a:ln>
          </p:spPr>
          <p:txBody>
            <a:bodyPr wrap="square" lIns="0" tIns="0" rIns="0" bIns="0" rtlCol="0"/>
            <a:lstStyle/>
            <a:p/>
          </p:txBody>
        </p:sp>
        <p:sp>
          <p:nvSpPr>
            <p:cNvPr id="9147" name="object 9147" descr=""/>
            <p:cNvSpPr/>
            <p:nvPr/>
          </p:nvSpPr>
          <p:spPr>
            <a:xfrm>
              <a:off x="5449525" y="2397414"/>
              <a:ext cx="10795" cy="3175"/>
            </a:xfrm>
            <a:custGeom>
              <a:avLst/>
              <a:gdLst/>
              <a:ahLst/>
              <a:cxnLst/>
              <a:rect l="l" t="t" r="r" b="b"/>
              <a:pathLst>
                <a:path w="10795" h="3175">
                  <a:moveTo>
                    <a:pt x="5689" y="2425"/>
                  </a:moveTo>
                  <a:lnTo>
                    <a:pt x="2984" y="1625"/>
                  </a:lnTo>
                  <a:lnTo>
                    <a:pt x="0" y="0"/>
                  </a:lnTo>
                  <a:lnTo>
                    <a:pt x="2171" y="1346"/>
                  </a:lnTo>
                  <a:lnTo>
                    <a:pt x="4876" y="2159"/>
                  </a:lnTo>
                  <a:lnTo>
                    <a:pt x="7848" y="2692"/>
                  </a:lnTo>
                  <a:lnTo>
                    <a:pt x="10566" y="2692"/>
                  </a:lnTo>
                </a:path>
              </a:pathLst>
            </a:custGeom>
            <a:ln w="3175">
              <a:solidFill>
                <a:srgbClr val="231F20"/>
              </a:solidFill>
            </a:ln>
          </p:spPr>
          <p:txBody>
            <a:bodyPr wrap="square" lIns="0" tIns="0" rIns="0" bIns="0" rtlCol="0"/>
            <a:lstStyle/>
            <a:p/>
          </p:txBody>
        </p:sp>
        <p:sp>
          <p:nvSpPr>
            <p:cNvPr id="9148" name="object 9148" descr=""/>
            <p:cNvSpPr/>
            <p:nvPr/>
          </p:nvSpPr>
          <p:spPr>
            <a:xfrm>
              <a:off x="5449255" y="2564474"/>
              <a:ext cx="10795" cy="2540"/>
            </a:xfrm>
            <a:custGeom>
              <a:avLst/>
              <a:gdLst/>
              <a:ahLst/>
              <a:cxnLst/>
              <a:rect l="l" t="t" r="r" b="b"/>
              <a:pathLst>
                <a:path w="10795" h="2539">
                  <a:moveTo>
                    <a:pt x="0" y="2425"/>
                  </a:moveTo>
                  <a:lnTo>
                    <a:pt x="2438" y="1346"/>
                  </a:lnTo>
                  <a:lnTo>
                    <a:pt x="5143" y="254"/>
                  </a:lnTo>
                  <a:lnTo>
                    <a:pt x="8128" y="0"/>
                  </a:lnTo>
                  <a:lnTo>
                    <a:pt x="10566" y="0"/>
                  </a:lnTo>
                </a:path>
              </a:pathLst>
            </a:custGeom>
            <a:ln w="3175">
              <a:solidFill>
                <a:srgbClr val="231F20"/>
              </a:solidFill>
            </a:ln>
          </p:spPr>
          <p:txBody>
            <a:bodyPr wrap="square" lIns="0" tIns="0" rIns="0" bIns="0" rtlCol="0"/>
            <a:lstStyle/>
            <a:p/>
          </p:txBody>
        </p:sp>
        <p:sp>
          <p:nvSpPr>
            <p:cNvPr id="9149" name="object 9149" descr=""/>
            <p:cNvSpPr/>
            <p:nvPr/>
          </p:nvSpPr>
          <p:spPr>
            <a:xfrm>
              <a:off x="5445733" y="2568532"/>
              <a:ext cx="3810" cy="1905"/>
            </a:xfrm>
            <a:custGeom>
              <a:avLst/>
              <a:gdLst/>
              <a:ahLst/>
              <a:cxnLst/>
              <a:rect l="l" t="t" r="r" b="b"/>
              <a:pathLst>
                <a:path w="3810" h="1905">
                  <a:moveTo>
                    <a:pt x="0" y="266"/>
                  </a:moveTo>
                  <a:lnTo>
                    <a:pt x="1079" y="0"/>
                  </a:lnTo>
                  <a:lnTo>
                    <a:pt x="2171" y="266"/>
                  </a:lnTo>
                  <a:lnTo>
                    <a:pt x="2984" y="533"/>
                  </a:lnTo>
                  <a:lnTo>
                    <a:pt x="3797" y="1346"/>
                  </a:lnTo>
                </a:path>
              </a:pathLst>
            </a:custGeom>
            <a:ln w="3175">
              <a:solidFill>
                <a:srgbClr val="231F20"/>
              </a:solidFill>
            </a:ln>
          </p:spPr>
          <p:txBody>
            <a:bodyPr wrap="square" lIns="0" tIns="0" rIns="0" bIns="0" rtlCol="0"/>
            <a:lstStyle/>
            <a:p/>
          </p:txBody>
        </p:sp>
        <p:sp>
          <p:nvSpPr>
            <p:cNvPr id="9150" name="object 9150" descr=""/>
            <p:cNvSpPr/>
            <p:nvPr/>
          </p:nvSpPr>
          <p:spPr>
            <a:xfrm>
              <a:off x="5449260" y="2566633"/>
              <a:ext cx="3810" cy="1905"/>
            </a:xfrm>
            <a:custGeom>
              <a:avLst/>
              <a:gdLst/>
              <a:ahLst/>
              <a:cxnLst/>
              <a:rect l="l" t="t" r="r" b="b"/>
              <a:pathLst>
                <a:path w="3810" h="1905">
                  <a:moveTo>
                    <a:pt x="3784" y="1346"/>
                  </a:moveTo>
                  <a:lnTo>
                    <a:pt x="2971" y="546"/>
                  </a:lnTo>
                  <a:lnTo>
                    <a:pt x="2159" y="266"/>
                  </a:lnTo>
                  <a:lnTo>
                    <a:pt x="1079" y="0"/>
                  </a:lnTo>
                  <a:lnTo>
                    <a:pt x="0" y="266"/>
                  </a:lnTo>
                </a:path>
              </a:pathLst>
            </a:custGeom>
            <a:ln w="3175">
              <a:solidFill>
                <a:srgbClr val="231F20"/>
              </a:solidFill>
            </a:ln>
          </p:spPr>
          <p:txBody>
            <a:bodyPr wrap="square" lIns="0" tIns="0" rIns="0" bIns="0" rtlCol="0"/>
            <a:lstStyle/>
            <a:p/>
          </p:txBody>
        </p:sp>
        <p:sp>
          <p:nvSpPr>
            <p:cNvPr id="9151" name="object 9151" descr=""/>
            <p:cNvSpPr/>
            <p:nvPr/>
          </p:nvSpPr>
          <p:spPr>
            <a:xfrm>
              <a:off x="5507471" y="2630802"/>
              <a:ext cx="3175" cy="1270"/>
            </a:xfrm>
            <a:custGeom>
              <a:avLst/>
              <a:gdLst/>
              <a:ahLst/>
              <a:cxnLst/>
              <a:rect l="l" t="t" r="r" b="b"/>
              <a:pathLst>
                <a:path w="3175" h="1269">
                  <a:moveTo>
                    <a:pt x="812" y="812"/>
                  </a:moveTo>
                  <a:lnTo>
                    <a:pt x="266" y="812"/>
                  </a:lnTo>
                  <a:lnTo>
                    <a:pt x="0" y="546"/>
                  </a:lnTo>
                  <a:lnTo>
                    <a:pt x="266" y="546"/>
                  </a:lnTo>
                  <a:lnTo>
                    <a:pt x="1079" y="266"/>
                  </a:lnTo>
                  <a:lnTo>
                    <a:pt x="2705" y="0"/>
                  </a:lnTo>
                </a:path>
              </a:pathLst>
            </a:custGeom>
            <a:ln w="3175">
              <a:solidFill>
                <a:srgbClr val="231F20"/>
              </a:solidFill>
            </a:ln>
          </p:spPr>
          <p:txBody>
            <a:bodyPr wrap="square" lIns="0" tIns="0" rIns="0" bIns="0" rtlCol="0"/>
            <a:lstStyle/>
            <a:p/>
          </p:txBody>
        </p:sp>
        <p:sp>
          <p:nvSpPr>
            <p:cNvPr id="9152" name="object 9152" descr=""/>
            <p:cNvSpPr/>
            <p:nvPr/>
          </p:nvSpPr>
          <p:spPr>
            <a:xfrm>
              <a:off x="5518298" y="2610767"/>
              <a:ext cx="1270" cy="1905"/>
            </a:xfrm>
            <a:custGeom>
              <a:avLst/>
              <a:gdLst/>
              <a:ahLst/>
              <a:cxnLst/>
              <a:rect l="l" t="t" r="r" b="b"/>
              <a:pathLst>
                <a:path w="1270" h="1905">
                  <a:moveTo>
                    <a:pt x="0" y="1625"/>
                  </a:moveTo>
                  <a:lnTo>
                    <a:pt x="266" y="812"/>
                  </a:lnTo>
                  <a:lnTo>
                    <a:pt x="266" y="533"/>
                  </a:lnTo>
                  <a:lnTo>
                    <a:pt x="812" y="0"/>
                  </a:lnTo>
                </a:path>
              </a:pathLst>
            </a:custGeom>
            <a:ln w="3175">
              <a:solidFill>
                <a:srgbClr val="231F20"/>
              </a:solidFill>
            </a:ln>
          </p:spPr>
          <p:txBody>
            <a:bodyPr wrap="square" lIns="0" tIns="0" rIns="0" bIns="0" rtlCol="0"/>
            <a:lstStyle/>
            <a:p/>
          </p:txBody>
        </p:sp>
        <p:sp>
          <p:nvSpPr>
            <p:cNvPr id="9153" name="object 9153" descr=""/>
            <p:cNvSpPr/>
            <p:nvPr/>
          </p:nvSpPr>
          <p:spPr>
            <a:xfrm>
              <a:off x="5519652" y="2628905"/>
              <a:ext cx="9525" cy="1905"/>
            </a:xfrm>
            <a:custGeom>
              <a:avLst/>
              <a:gdLst/>
              <a:ahLst/>
              <a:cxnLst/>
              <a:rect l="l" t="t" r="r" b="b"/>
              <a:pathLst>
                <a:path w="9525" h="1905">
                  <a:moveTo>
                    <a:pt x="9207" y="1892"/>
                  </a:moveTo>
                  <a:lnTo>
                    <a:pt x="4610" y="1625"/>
                  </a:lnTo>
                  <a:lnTo>
                    <a:pt x="2171" y="812"/>
                  </a:lnTo>
                  <a:lnTo>
                    <a:pt x="0" y="0"/>
                  </a:lnTo>
                </a:path>
              </a:pathLst>
            </a:custGeom>
            <a:ln w="3175">
              <a:solidFill>
                <a:srgbClr val="231F20"/>
              </a:solidFill>
            </a:ln>
          </p:spPr>
          <p:txBody>
            <a:bodyPr wrap="square" lIns="0" tIns="0" rIns="0" bIns="0" rtlCol="0"/>
            <a:lstStyle/>
            <a:p/>
          </p:txBody>
        </p:sp>
        <p:sp>
          <p:nvSpPr>
            <p:cNvPr id="9154" name="object 9154" descr=""/>
            <p:cNvSpPr/>
            <p:nvPr/>
          </p:nvSpPr>
          <p:spPr>
            <a:xfrm>
              <a:off x="5518298" y="2626741"/>
              <a:ext cx="1270" cy="1905"/>
            </a:xfrm>
            <a:custGeom>
              <a:avLst/>
              <a:gdLst/>
              <a:ahLst/>
              <a:cxnLst/>
              <a:rect l="l" t="t" r="r" b="b"/>
              <a:pathLst>
                <a:path w="1270" h="1905">
                  <a:moveTo>
                    <a:pt x="812" y="1625"/>
                  </a:moveTo>
                  <a:lnTo>
                    <a:pt x="279" y="1079"/>
                  </a:lnTo>
                  <a:lnTo>
                    <a:pt x="0" y="0"/>
                  </a:lnTo>
                </a:path>
              </a:pathLst>
            </a:custGeom>
            <a:ln w="3175">
              <a:solidFill>
                <a:srgbClr val="231F20"/>
              </a:solidFill>
            </a:ln>
          </p:spPr>
          <p:txBody>
            <a:bodyPr wrap="square" lIns="0" tIns="0" rIns="0" bIns="0" rtlCol="0"/>
            <a:lstStyle/>
            <a:p/>
          </p:txBody>
        </p:sp>
        <p:sp>
          <p:nvSpPr>
            <p:cNvPr id="9155" name="object 9155" descr=""/>
            <p:cNvSpPr/>
            <p:nvPr/>
          </p:nvSpPr>
          <p:spPr>
            <a:xfrm>
              <a:off x="5622006" y="2630802"/>
              <a:ext cx="3175" cy="1270"/>
            </a:xfrm>
            <a:custGeom>
              <a:avLst/>
              <a:gdLst/>
              <a:ahLst/>
              <a:cxnLst/>
              <a:rect l="l" t="t" r="r" b="b"/>
              <a:pathLst>
                <a:path w="3175" h="1269">
                  <a:moveTo>
                    <a:pt x="2159" y="812"/>
                  </a:moveTo>
                  <a:lnTo>
                    <a:pt x="2425" y="812"/>
                  </a:lnTo>
                  <a:lnTo>
                    <a:pt x="2705" y="812"/>
                  </a:lnTo>
                  <a:lnTo>
                    <a:pt x="2705" y="546"/>
                  </a:lnTo>
                  <a:lnTo>
                    <a:pt x="1892" y="266"/>
                  </a:lnTo>
                  <a:lnTo>
                    <a:pt x="0" y="0"/>
                  </a:lnTo>
                </a:path>
              </a:pathLst>
            </a:custGeom>
            <a:ln w="3175">
              <a:solidFill>
                <a:srgbClr val="231F20"/>
              </a:solidFill>
            </a:ln>
          </p:spPr>
          <p:txBody>
            <a:bodyPr wrap="square" lIns="0" tIns="0" rIns="0" bIns="0" rtlCol="0"/>
            <a:lstStyle/>
            <a:p/>
          </p:txBody>
        </p:sp>
        <p:sp>
          <p:nvSpPr>
            <p:cNvPr id="9156" name="object 9156" descr=""/>
            <p:cNvSpPr/>
            <p:nvPr/>
          </p:nvSpPr>
          <p:spPr>
            <a:xfrm>
              <a:off x="5510178" y="2626469"/>
              <a:ext cx="6350" cy="4445"/>
            </a:xfrm>
            <a:custGeom>
              <a:avLst/>
              <a:gdLst/>
              <a:ahLst/>
              <a:cxnLst/>
              <a:rect l="l" t="t" r="r" b="b"/>
              <a:pathLst>
                <a:path w="6350" h="4444">
                  <a:moveTo>
                    <a:pt x="6223" y="0"/>
                  </a:moveTo>
                  <a:lnTo>
                    <a:pt x="5956" y="1079"/>
                  </a:lnTo>
                  <a:lnTo>
                    <a:pt x="5410" y="1892"/>
                  </a:lnTo>
                  <a:lnTo>
                    <a:pt x="3784" y="2971"/>
                  </a:lnTo>
                  <a:lnTo>
                    <a:pt x="0" y="4330"/>
                  </a:lnTo>
                </a:path>
              </a:pathLst>
            </a:custGeom>
            <a:ln w="3175">
              <a:solidFill>
                <a:srgbClr val="231F20"/>
              </a:solidFill>
            </a:ln>
          </p:spPr>
          <p:txBody>
            <a:bodyPr wrap="square" lIns="0" tIns="0" rIns="0" bIns="0" rtlCol="0"/>
            <a:lstStyle/>
            <a:p/>
          </p:txBody>
        </p:sp>
        <p:sp>
          <p:nvSpPr>
            <p:cNvPr id="9157" name="object 9157" descr=""/>
            <p:cNvSpPr/>
            <p:nvPr/>
          </p:nvSpPr>
          <p:spPr>
            <a:xfrm>
              <a:off x="5518571" y="2626468"/>
              <a:ext cx="1270" cy="1905"/>
            </a:xfrm>
            <a:custGeom>
              <a:avLst/>
              <a:gdLst/>
              <a:ahLst/>
              <a:cxnLst/>
              <a:rect l="l" t="t" r="r" b="b"/>
              <a:pathLst>
                <a:path w="1270" h="1905">
                  <a:moveTo>
                    <a:pt x="812" y="1625"/>
                  </a:moveTo>
                  <a:lnTo>
                    <a:pt x="266" y="1358"/>
                  </a:lnTo>
                  <a:lnTo>
                    <a:pt x="266" y="1079"/>
                  </a:lnTo>
                  <a:lnTo>
                    <a:pt x="0" y="0"/>
                  </a:lnTo>
                </a:path>
              </a:pathLst>
            </a:custGeom>
            <a:ln w="3175">
              <a:solidFill>
                <a:srgbClr val="231F20"/>
              </a:solidFill>
            </a:ln>
          </p:spPr>
          <p:txBody>
            <a:bodyPr wrap="square" lIns="0" tIns="0" rIns="0" bIns="0" rtlCol="0"/>
            <a:lstStyle/>
            <a:p/>
          </p:txBody>
        </p:sp>
        <p:sp>
          <p:nvSpPr>
            <p:cNvPr id="9158" name="object 9158" descr=""/>
            <p:cNvSpPr/>
            <p:nvPr/>
          </p:nvSpPr>
          <p:spPr>
            <a:xfrm>
              <a:off x="5449528" y="2396597"/>
              <a:ext cx="3810" cy="1905"/>
            </a:xfrm>
            <a:custGeom>
              <a:avLst/>
              <a:gdLst/>
              <a:ahLst/>
              <a:cxnLst/>
              <a:rect l="l" t="t" r="r" b="b"/>
              <a:pathLst>
                <a:path w="3810" h="1905">
                  <a:moveTo>
                    <a:pt x="0" y="812"/>
                  </a:moveTo>
                  <a:lnTo>
                    <a:pt x="812" y="1346"/>
                  </a:lnTo>
                  <a:lnTo>
                    <a:pt x="1892" y="1079"/>
                  </a:lnTo>
                  <a:lnTo>
                    <a:pt x="2705" y="812"/>
                  </a:lnTo>
                  <a:lnTo>
                    <a:pt x="3517" y="0"/>
                  </a:lnTo>
                </a:path>
              </a:pathLst>
            </a:custGeom>
            <a:ln w="3175">
              <a:solidFill>
                <a:srgbClr val="231F20"/>
              </a:solidFill>
            </a:ln>
          </p:spPr>
          <p:txBody>
            <a:bodyPr wrap="square" lIns="0" tIns="0" rIns="0" bIns="0" rtlCol="0"/>
            <a:lstStyle/>
            <a:p/>
          </p:txBody>
        </p:sp>
        <p:sp>
          <p:nvSpPr>
            <p:cNvPr id="9159" name="object 9159" descr=""/>
            <p:cNvSpPr/>
            <p:nvPr/>
          </p:nvSpPr>
          <p:spPr>
            <a:xfrm>
              <a:off x="5446010" y="2394694"/>
              <a:ext cx="3810" cy="1905"/>
            </a:xfrm>
            <a:custGeom>
              <a:avLst/>
              <a:gdLst/>
              <a:ahLst/>
              <a:cxnLst/>
              <a:rect l="l" t="t" r="r" b="b"/>
              <a:pathLst>
                <a:path w="3810" h="1905">
                  <a:moveTo>
                    <a:pt x="3517" y="0"/>
                  </a:moveTo>
                  <a:lnTo>
                    <a:pt x="2705" y="812"/>
                  </a:lnTo>
                  <a:lnTo>
                    <a:pt x="1892" y="1092"/>
                  </a:lnTo>
                  <a:lnTo>
                    <a:pt x="812" y="1358"/>
                  </a:lnTo>
                  <a:lnTo>
                    <a:pt x="0" y="812"/>
                  </a:lnTo>
                </a:path>
              </a:pathLst>
            </a:custGeom>
            <a:ln w="3175">
              <a:solidFill>
                <a:srgbClr val="231F20"/>
              </a:solidFill>
            </a:ln>
          </p:spPr>
          <p:txBody>
            <a:bodyPr wrap="square" lIns="0" tIns="0" rIns="0" bIns="0" rtlCol="0"/>
            <a:lstStyle/>
            <a:p/>
          </p:txBody>
        </p:sp>
        <p:sp>
          <p:nvSpPr>
            <p:cNvPr id="9160" name="object 9160" descr=""/>
            <p:cNvSpPr/>
            <p:nvPr/>
          </p:nvSpPr>
          <p:spPr>
            <a:xfrm>
              <a:off x="5461440" y="2533325"/>
              <a:ext cx="1270" cy="3810"/>
            </a:xfrm>
            <a:custGeom>
              <a:avLst/>
              <a:gdLst/>
              <a:ahLst/>
              <a:cxnLst/>
              <a:rect l="l" t="t" r="r" b="b"/>
              <a:pathLst>
                <a:path w="1270" h="3810">
                  <a:moveTo>
                    <a:pt x="0" y="3797"/>
                  </a:moveTo>
                  <a:lnTo>
                    <a:pt x="533" y="2984"/>
                  </a:lnTo>
                  <a:lnTo>
                    <a:pt x="1079" y="2171"/>
                  </a:lnTo>
                  <a:lnTo>
                    <a:pt x="1079" y="1079"/>
                  </a:lnTo>
                  <a:lnTo>
                    <a:pt x="812" y="0"/>
                  </a:lnTo>
                </a:path>
              </a:pathLst>
            </a:custGeom>
            <a:ln w="3175">
              <a:solidFill>
                <a:srgbClr val="231F20"/>
              </a:solidFill>
            </a:ln>
          </p:spPr>
          <p:txBody>
            <a:bodyPr wrap="square" lIns="0" tIns="0" rIns="0" bIns="0" rtlCol="0"/>
            <a:lstStyle/>
            <a:p/>
          </p:txBody>
        </p:sp>
        <p:sp>
          <p:nvSpPr>
            <p:cNvPr id="9161" name="object 9161" descr=""/>
            <p:cNvSpPr/>
            <p:nvPr/>
          </p:nvSpPr>
          <p:spPr>
            <a:xfrm>
              <a:off x="5463882" y="2531430"/>
              <a:ext cx="1905" cy="4445"/>
            </a:xfrm>
            <a:custGeom>
              <a:avLst/>
              <a:gdLst/>
              <a:ahLst/>
              <a:cxnLst/>
              <a:rect l="l" t="t" r="r" b="b"/>
              <a:pathLst>
                <a:path w="1904" h="4444">
                  <a:moveTo>
                    <a:pt x="1346" y="0"/>
                  </a:moveTo>
                  <a:lnTo>
                    <a:pt x="1612" y="1346"/>
                  </a:lnTo>
                  <a:lnTo>
                    <a:pt x="1612" y="2438"/>
                  </a:lnTo>
                  <a:lnTo>
                    <a:pt x="812" y="3517"/>
                  </a:lnTo>
                  <a:lnTo>
                    <a:pt x="0" y="4064"/>
                  </a:lnTo>
                </a:path>
              </a:pathLst>
            </a:custGeom>
            <a:ln w="3175">
              <a:solidFill>
                <a:srgbClr val="231F20"/>
              </a:solidFill>
            </a:ln>
          </p:spPr>
          <p:txBody>
            <a:bodyPr wrap="square" lIns="0" tIns="0" rIns="0" bIns="0" rtlCol="0"/>
            <a:lstStyle/>
            <a:p/>
          </p:txBody>
        </p:sp>
        <p:sp>
          <p:nvSpPr>
            <p:cNvPr id="9162" name="object 9162" descr=""/>
            <p:cNvSpPr/>
            <p:nvPr/>
          </p:nvSpPr>
          <p:spPr>
            <a:xfrm>
              <a:off x="5466318" y="2545512"/>
              <a:ext cx="3810" cy="1905"/>
            </a:xfrm>
            <a:custGeom>
              <a:avLst/>
              <a:gdLst/>
              <a:ahLst/>
              <a:cxnLst/>
              <a:rect l="l" t="t" r="r" b="b"/>
              <a:pathLst>
                <a:path w="3810" h="1905">
                  <a:moveTo>
                    <a:pt x="3784" y="1358"/>
                  </a:moveTo>
                  <a:lnTo>
                    <a:pt x="2971" y="546"/>
                  </a:lnTo>
                  <a:lnTo>
                    <a:pt x="2159" y="0"/>
                  </a:lnTo>
                  <a:lnTo>
                    <a:pt x="1079" y="0"/>
                  </a:lnTo>
                  <a:lnTo>
                    <a:pt x="0" y="266"/>
                  </a:lnTo>
                </a:path>
              </a:pathLst>
            </a:custGeom>
            <a:ln w="3175">
              <a:solidFill>
                <a:srgbClr val="231F20"/>
              </a:solidFill>
            </a:ln>
          </p:spPr>
          <p:txBody>
            <a:bodyPr wrap="square" lIns="0" tIns="0" rIns="0" bIns="0" rtlCol="0"/>
            <a:lstStyle/>
            <a:p/>
          </p:txBody>
        </p:sp>
        <p:sp>
          <p:nvSpPr>
            <p:cNvPr id="9163" name="object 9163" descr=""/>
            <p:cNvSpPr/>
            <p:nvPr/>
          </p:nvSpPr>
          <p:spPr>
            <a:xfrm>
              <a:off x="5468749" y="2543894"/>
              <a:ext cx="4445" cy="1270"/>
            </a:xfrm>
            <a:custGeom>
              <a:avLst/>
              <a:gdLst/>
              <a:ahLst/>
              <a:cxnLst/>
              <a:rect l="l" t="t" r="r" b="b"/>
              <a:pathLst>
                <a:path w="4445" h="1269">
                  <a:moveTo>
                    <a:pt x="4330" y="1079"/>
                  </a:moveTo>
                  <a:lnTo>
                    <a:pt x="3517" y="266"/>
                  </a:lnTo>
                  <a:lnTo>
                    <a:pt x="2438" y="0"/>
                  </a:lnTo>
                  <a:lnTo>
                    <a:pt x="1079" y="0"/>
                  </a:lnTo>
                  <a:lnTo>
                    <a:pt x="0" y="266"/>
                  </a:lnTo>
                </a:path>
              </a:pathLst>
            </a:custGeom>
            <a:ln w="3175">
              <a:solidFill>
                <a:srgbClr val="231F20"/>
              </a:solidFill>
            </a:ln>
          </p:spPr>
          <p:txBody>
            <a:bodyPr wrap="square" lIns="0" tIns="0" rIns="0" bIns="0" rtlCol="0"/>
            <a:lstStyle/>
            <a:p/>
          </p:txBody>
        </p:sp>
        <p:sp>
          <p:nvSpPr>
            <p:cNvPr id="9164" name="object 9164" descr=""/>
            <p:cNvSpPr/>
            <p:nvPr/>
          </p:nvSpPr>
          <p:spPr>
            <a:xfrm>
              <a:off x="5668844"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165" name="object 9165" descr=""/>
            <p:cNvSpPr/>
            <p:nvPr/>
          </p:nvSpPr>
          <p:spPr>
            <a:xfrm>
              <a:off x="5675610" y="2371960"/>
              <a:ext cx="635" cy="635"/>
            </a:xfrm>
            <a:custGeom>
              <a:avLst/>
              <a:gdLst/>
              <a:ahLst/>
              <a:cxnLst/>
              <a:rect l="l" t="t" r="r" b="b"/>
              <a:pathLst>
                <a:path w="635" h="635">
                  <a:moveTo>
                    <a:pt x="0" y="533"/>
                  </a:moveTo>
                  <a:lnTo>
                    <a:pt x="0" y="266"/>
                  </a:lnTo>
                  <a:lnTo>
                    <a:pt x="266" y="266"/>
                  </a:lnTo>
                  <a:lnTo>
                    <a:pt x="266" y="0"/>
                  </a:lnTo>
                </a:path>
              </a:pathLst>
            </a:custGeom>
            <a:ln w="3175">
              <a:solidFill>
                <a:srgbClr val="231F20"/>
              </a:solidFill>
            </a:ln>
          </p:spPr>
          <p:txBody>
            <a:bodyPr wrap="square" lIns="0" tIns="0" rIns="0" bIns="0" rtlCol="0"/>
            <a:lstStyle/>
            <a:p/>
          </p:txBody>
        </p:sp>
        <p:sp>
          <p:nvSpPr>
            <p:cNvPr id="9166" name="object 9166" descr=""/>
            <p:cNvSpPr/>
            <p:nvPr/>
          </p:nvSpPr>
          <p:spPr>
            <a:xfrm>
              <a:off x="5677235" y="2371960"/>
              <a:ext cx="635" cy="635"/>
            </a:xfrm>
            <a:custGeom>
              <a:avLst/>
              <a:gdLst/>
              <a:ahLst/>
              <a:cxnLst/>
              <a:rect l="l" t="t" r="r" b="b"/>
              <a:pathLst>
                <a:path w="635" h="635">
                  <a:moveTo>
                    <a:pt x="0" y="533"/>
                  </a:moveTo>
                  <a:lnTo>
                    <a:pt x="0" y="266"/>
                  </a:lnTo>
                  <a:lnTo>
                    <a:pt x="266" y="266"/>
                  </a:lnTo>
                  <a:lnTo>
                    <a:pt x="266" y="0"/>
                  </a:lnTo>
                  <a:lnTo>
                    <a:pt x="533" y="0"/>
                  </a:lnTo>
                </a:path>
              </a:pathLst>
            </a:custGeom>
            <a:ln w="3175">
              <a:solidFill>
                <a:srgbClr val="231F20"/>
              </a:solidFill>
            </a:ln>
          </p:spPr>
          <p:txBody>
            <a:bodyPr wrap="square" lIns="0" tIns="0" rIns="0" bIns="0" rtlCol="0"/>
            <a:lstStyle/>
            <a:p/>
          </p:txBody>
        </p:sp>
        <p:sp>
          <p:nvSpPr>
            <p:cNvPr id="9167" name="object 9167" descr=""/>
            <p:cNvSpPr/>
            <p:nvPr/>
          </p:nvSpPr>
          <p:spPr>
            <a:xfrm>
              <a:off x="5640957" y="2371960"/>
              <a:ext cx="635" cy="635"/>
            </a:xfrm>
            <a:custGeom>
              <a:avLst/>
              <a:gdLst/>
              <a:ahLst/>
              <a:cxnLst/>
              <a:rect l="l" t="t" r="r" b="b"/>
              <a:pathLst>
                <a:path w="635" h="635">
                  <a:moveTo>
                    <a:pt x="266" y="533"/>
                  </a:moveTo>
                  <a:lnTo>
                    <a:pt x="266" y="266"/>
                  </a:lnTo>
                  <a:lnTo>
                    <a:pt x="0" y="0"/>
                  </a:lnTo>
                </a:path>
              </a:pathLst>
            </a:custGeom>
            <a:ln w="3175">
              <a:solidFill>
                <a:srgbClr val="231F20"/>
              </a:solidFill>
            </a:ln>
          </p:spPr>
          <p:txBody>
            <a:bodyPr wrap="square" lIns="0" tIns="0" rIns="0" bIns="0" rtlCol="0"/>
            <a:lstStyle/>
            <a:p/>
          </p:txBody>
        </p:sp>
        <p:sp>
          <p:nvSpPr>
            <p:cNvPr id="9168" name="object 9168" descr=""/>
            <p:cNvSpPr/>
            <p:nvPr/>
          </p:nvSpPr>
          <p:spPr>
            <a:xfrm>
              <a:off x="5679945" y="2371960"/>
              <a:ext cx="635" cy="635"/>
            </a:xfrm>
            <a:custGeom>
              <a:avLst/>
              <a:gdLst/>
              <a:ahLst/>
              <a:cxnLst/>
              <a:rect l="l" t="t" r="r" b="b"/>
              <a:pathLst>
                <a:path w="635" h="635">
                  <a:moveTo>
                    <a:pt x="266" y="533"/>
                  </a:moveTo>
                  <a:lnTo>
                    <a:pt x="266" y="266"/>
                  </a:lnTo>
                  <a:lnTo>
                    <a:pt x="533" y="0"/>
                  </a:lnTo>
                </a:path>
                <a:path w="635" h="635">
                  <a:moveTo>
                    <a:pt x="266" y="533"/>
                  </a:moveTo>
                  <a:lnTo>
                    <a:pt x="266" y="533"/>
                  </a:lnTo>
                  <a:lnTo>
                    <a:pt x="0" y="533"/>
                  </a:lnTo>
                </a:path>
              </a:pathLst>
            </a:custGeom>
            <a:ln w="3175">
              <a:solidFill>
                <a:srgbClr val="231F20"/>
              </a:solidFill>
            </a:ln>
          </p:spPr>
          <p:txBody>
            <a:bodyPr wrap="square" lIns="0" tIns="0" rIns="0" bIns="0" rtlCol="0"/>
            <a:lstStyle/>
            <a:p/>
          </p:txBody>
        </p:sp>
        <p:sp>
          <p:nvSpPr>
            <p:cNvPr id="9169" name="object 9169" descr=""/>
            <p:cNvSpPr/>
            <p:nvPr/>
          </p:nvSpPr>
          <p:spPr>
            <a:xfrm>
              <a:off x="5679945"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170" name="object 9170" descr=""/>
            <p:cNvSpPr/>
            <p:nvPr/>
          </p:nvSpPr>
          <p:spPr>
            <a:xfrm>
              <a:off x="5658824" y="2374937"/>
              <a:ext cx="635" cy="635"/>
            </a:xfrm>
            <a:custGeom>
              <a:avLst/>
              <a:gdLst/>
              <a:ahLst/>
              <a:cxnLst/>
              <a:rect l="l" t="t" r="r" b="b"/>
              <a:pathLst>
                <a:path w="635" h="635">
                  <a:moveTo>
                    <a:pt x="0" y="0"/>
                  </a:moveTo>
                  <a:lnTo>
                    <a:pt x="266" y="0"/>
                  </a:lnTo>
                  <a:lnTo>
                    <a:pt x="533" y="0"/>
                  </a:lnTo>
                  <a:lnTo>
                    <a:pt x="533" y="266"/>
                  </a:lnTo>
                </a:path>
              </a:pathLst>
            </a:custGeom>
            <a:ln w="3175">
              <a:solidFill>
                <a:srgbClr val="231F20"/>
              </a:solidFill>
            </a:ln>
          </p:spPr>
          <p:txBody>
            <a:bodyPr wrap="square" lIns="0" tIns="0" rIns="0" bIns="0" rtlCol="0"/>
            <a:lstStyle/>
            <a:p/>
          </p:txBody>
        </p:sp>
        <p:sp>
          <p:nvSpPr>
            <p:cNvPr id="9171" name="object 9171" descr=""/>
            <p:cNvSpPr/>
            <p:nvPr/>
          </p:nvSpPr>
          <p:spPr>
            <a:xfrm>
              <a:off x="5659362" y="2372500"/>
              <a:ext cx="635" cy="635"/>
            </a:xfrm>
            <a:custGeom>
              <a:avLst/>
              <a:gdLst/>
              <a:ahLst/>
              <a:cxnLst/>
              <a:rect l="l" t="t" r="r" b="b"/>
              <a:pathLst>
                <a:path w="635" h="635">
                  <a:moveTo>
                    <a:pt x="546" y="266"/>
                  </a:moveTo>
                  <a:lnTo>
                    <a:pt x="279" y="266"/>
                  </a:lnTo>
                  <a:lnTo>
                    <a:pt x="279" y="0"/>
                  </a:lnTo>
                  <a:lnTo>
                    <a:pt x="0" y="0"/>
                  </a:lnTo>
                </a:path>
              </a:pathLst>
            </a:custGeom>
            <a:ln w="3175">
              <a:solidFill>
                <a:srgbClr val="231F20"/>
              </a:solidFill>
            </a:ln>
          </p:spPr>
          <p:txBody>
            <a:bodyPr wrap="square" lIns="0" tIns="0" rIns="0" bIns="0" rtlCol="0"/>
            <a:lstStyle/>
            <a:p/>
          </p:txBody>
        </p:sp>
        <p:sp>
          <p:nvSpPr>
            <p:cNvPr id="9172" name="object 9172" descr=""/>
            <p:cNvSpPr/>
            <p:nvPr/>
          </p:nvSpPr>
          <p:spPr>
            <a:xfrm>
              <a:off x="5680485" y="2381969"/>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173" name="object 9173" descr=""/>
            <p:cNvSpPr/>
            <p:nvPr/>
          </p:nvSpPr>
          <p:spPr>
            <a:xfrm>
              <a:off x="5637162" y="2384412"/>
              <a:ext cx="635" cy="635"/>
            </a:xfrm>
            <a:custGeom>
              <a:avLst/>
              <a:gdLst/>
              <a:ahLst/>
              <a:cxnLst/>
              <a:rect l="l" t="t" r="r" b="b"/>
              <a:pathLst>
                <a:path w="635" h="635">
                  <a:moveTo>
                    <a:pt x="0" y="546"/>
                  </a:moveTo>
                  <a:lnTo>
                    <a:pt x="266" y="279"/>
                  </a:lnTo>
                  <a:lnTo>
                    <a:pt x="533" y="0"/>
                  </a:lnTo>
                </a:path>
              </a:pathLst>
            </a:custGeom>
            <a:ln w="3175">
              <a:solidFill>
                <a:srgbClr val="231F20"/>
              </a:solidFill>
            </a:ln>
          </p:spPr>
          <p:txBody>
            <a:bodyPr wrap="square" lIns="0" tIns="0" rIns="0" bIns="0" rtlCol="0"/>
            <a:lstStyle/>
            <a:p/>
          </p:txBody>
        </p:sp>
        <p:sp>
          <p:nvSpPr>
            <p:cNvPr id="9174" name="object 9174" descr=""/>
            <p:cNvSpPr/>
            <p:nvPr/>
          </p:nvSpPr>
          <p:spPr>
            <a:xfrm>
              <a:off x="5636889" y="238441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175" name="object 9175" descr=""/>
            <p:cNvSpPr/>
            <p:nvPr/>
          </p:nvSpPr>
          <p:spPr>
            <a:xfrm>
              <a:off x="5636889" y="2384412"/>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9176" name="object 9176" descr=""/>
            <p:cNvSpPr/>
            <p:nvPr/>
          </p:nvSpPr>
          <p:spPr>
            <a:xfrm>
              <a:off x="5683733"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177" name="object 9177" descr=""/>
            <p:cNvSpPr/>
            <p:nvPr/>
          </p:nvSpPr>
          <p:spPr>
            <a:xfrm>
              <a:off x="5684279" y="237195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178" name="object 9178" descr=""/>
            <p:cNvSpPr/>
            <p:nvPr/>
          </p:nvSpPr>
          <p:spPr>
            <a:xfrm>
              <a:off x="5688068" y="2372500"/>
              <a:ext cx="635" cy="635"/>
            </a:xfrm>
            <a:custGeom>
              <a:avLst/>
              <a:gdLst/>
              <a:ahLst/>
              <a:cxnLst/>
              <a:rect l="l" t="t" r="r" b="b"/>
              <a:pathLst>
                <a:path w="635" h="635">
                  <a:moveTo>
                    <a:pt x="0" y="266"/>
                  </a:moveTo>
                  <a:lnTo>
                    <a:pt x="266" y="0"/>
                  </a:lnTo>
                  <a:lnTo>
                    <a:pt x="533" y="0"/>
                  </a:lnTo>
                </a:path>
              </a:pathLst>
            </a:custGeom>
            <a:ln w="3175">
              <a:solidFill>
                <a:srgbClr val="231F20"/>
              </a:solidFill>
            </a:ln>
          </p:spPr>
          <p:txBody>
            <a:bodyPr wrap="square" lIns="0" tIns="0" rIns="0" bIns="0" rtlCol="0"/>
            <a:lstStyle/>
            <a:p/>
          </p:txBody>
        </p:sp>
        <p:sp>
          <p:nvSpPr>
            <p:cNvPr id="9179" name="object 9179" descr=""/>
            <p:cNvSpPr/>
            <p:nvPr/>
          </p:nvSpPr>
          <p:spPr>
            <a:xfrm>
              <a:off x="5689147" y="2374943"/>
              <a:ext cx="635" cy="635"/>
            </a:xfrm>
            <a:custGeom>
              <a:avLst/>
              <a:gdLst/>
              <a:ahLst/>
              <a:cxnLst/>
              <a:rect l="l" t="t" r="r" b="b"/>
              <a:pathLst>
                <a:path w="635" h="635">
                  <a:moveTo>
                    <a:pt x="0" y="266"/>
                  </a:moveTo>
                  <a:lnTo>
                    <a:pt x="266" y="0"/>
                  </a:lnTo>
                  <a:lnTo>
                    <a:pt x="546" y="0"/>
                  </a:lnTo>
                </a:path>
              </a:pathLst>
            </a:custGeom>
            <a:ln w="3175">
              <a:solidFill>
                <a:srgbClr val="231F20"/>
              </a:solidFill>
            </a:ln>
          </p:spPr>
          <p:txBody>
            <a:bodyPr wrap="square" lIns="0" tIns="0" rIns="0" bIns="0" rtlCol="0"/>
            <a:lstStyle/>
            <a:p/>
          </p:txBody>
        </p:sp>
        <p:sp>
          <p:nvSpPr>
            <p:cNvPr id="9180" name="object 9180" descr=""/>
            <p:cNvSpPr/>
            <p:nvPr/>
          </p:nvSpPr>
          <p:spPr>
            <a:xfrm>
              <a:off x="5646098"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181" name="object 9181" descr=""/>
            <p:cNvSpPr/>
            <p:nvPr/>
          </p:nvSpPr>
          <p:spPr>
            <a:xfrm>
              <a:off x="5645826"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182" name="object 9182" descr=""/>
            <p:cNvSpPr/>
            <p:nvPr/>
          </p:nvSpPr>
          <p:spPr>
            <a:xfrm>
              <a:off x="5656658" y="2384412"/>
              <a:ext cx="1270" cy="635"/>
            </a:xfrm>
            <a:custGeom>
              <a:avLst/>
              <a:gdLst/>
              <a:ahLst/>
              <a:cxnLst/>
              <a:rect l="l" t="t" r="r" b="b"/>
              <a:pathLst>
                <a:path w="1270" h="635">
                  <a:moveTo>
                    <a:pt x="1079" y="0"/>
                  </a:moveTo>
                  <a:lnTo>
                    <a:pt x="812" y="266"/>
                  </a:lnTo>
                  <a:lnTo>
                    <a:pt x="546" y="266"/>
                  </a:lnTo>
                  <a:lnTo>
                    <a:pt x="266" y="546"/>
                  </a:lnTo>
                  <a:lnTo>
                    <a:pt x="0" y="546"/>
                  </a:lnTo>
                </a:path>
              </a:pathLst>
            </a:custGeom>
            <a:ln w="3175">
              <a:solidFill>
                <a:srgbClr val="231F20"/>
              </a:solidFill>
            </a:ln>
          </p:spPr>
          <p:txBody>
            <a:bodyPr wrap="square" lIns="0" tIns="0" rIns="0" bIns="0" rtlCol="0"/>
            <a:lstStyle/>
            <a:p/>
          </p:txBody>
        </p:sp>
        <p:sp>
          <p:nvSpPr>
            <p:cNvPr id="9183" name="object 9183" descr=""/>
            <p:cNvSpPr/>
            <p:nvPr/>
          </p:nvSpPr>
          <p:spPr>
            <a:xfrm>
              <a:off x="5658284" y="2384412"/>
              <a:ext cx="1270" cy="635"/>
            </a:xfrm>
            <a:custGeom>
              <a:avLst/>
              <a:gdLst/>
              <a:ahLst/>
              <a:cxnLst/>
              <a:rect l="l" t="t" r="r" b="b"/>
              <a:pathLst>
                <a:path w="1270" h="635">
                  <a:moveTo>
                    <a:pt x="0" y="0"/>
                  </a:moveTo>
                  <a:lnTo>
                    <a:pt x="266" y="266"/>
                  </a:lnTo>
                  <a:lnTo>
                    <a:pt x="533" y="266"/>
                  </a:lnTo>
                  <a:lnTo>
                    <a:pt x="533" y="546"/>
                  </a:lnTo>
                  <a:lnTo>
                    <a:pt x="812" y="546"/>
                  </a:lnTo>
                </a:path>
              </a:pathLst>
            </a:custGeom>
            <a:ln w="3175">
              <a:solidFill>
                <a:srgbClr val="231F20"/>
              </a:solidFill>
            </a:ln>
          </p:spPr>
          <p:txBody>
            <a:bodyPr wrap="square" lIns="0" tIns="0" rIns="0" bIns="0" rtlCol="0"/>
            <a:lstStyle/>
            <a:p/>
          </p:txBody>
        </p:sp>
        <p:sp>
          <p:nvSpPr>
            <p:cNvPr id="9184" name="object 9184" descr=""/>
            <p:cNvSpPr/>
            <p:nvPr/>
          </p:nvSpPr>
          <p:spPr>
            <a:xfrm>
              <a:off x="5672361" y="2384412"/>
              <a:ext cx="1270" cy="635"/>
            </a:xfrm>
            <a:custGeom>
              <a:avLst/>
              <a:gdLst/>
              <a:ahLst/>
              <a:cxnLst/>
              <a:rect l="l" t="t" r="r" b="b"/>
              <a:pathLst>
                <a:path w="1270" h="635">
                  <a:moveTo>
                    <a:pt x="812" y="0"/>
                  </a:moveTo>
                  <a:lnTo>
                    <a:pt x="546" y="266"/>
                  </a:lnTo>
                  <a:lnTo>
                    <a:pt x="279" y="266"/>
                  </a:lnTo>
                  <a:lnTo>
                    <a:pt x="279" y="546"/>
                  </a:lnTo>
                  <a:lnTo>
                    <a:pt x="0" y="546"/>
                  </a:lnTo>
                </a:path>
              </a:pathLst>
            </a:custGeom>
            <a:ln w="3175">
              <a:solidFill>
                <a:srgbClr val="231F20"/>
              </a:solidFill>
            </a:ln>
          </p:spPr>
          <p:txBody>
            <a:bodyPr wrap="square" lIns="0" tIns="0" rIns="0" bIns="0" rtlCol="0"/>
            <a:lstStyle/>
            <a:p/>
          </p:txBody>
        </p:sp>
        <p:sp>
          <p:nvSpPr>
            <p:cNvPr id="9185" name="object 9185" descr=""/>
            <p:cNvSpPr/>
            <p:nvPr/>
          </p:nvSpPr>
          <p:spPr>
            <a:xfrm>
              <a:off x="5673713" y="2384412"/>
              <a:ext cx="1270" cy="635"/>
            </a:xfrm>
            <a:custGeom>
              <a:avLst/>
              <a:gdLst/>
              <a:ahLst/>
              <a:cxnLst/>
              <a:rect l="l" t="t" r="r" b="b"/>
              <a:pathLst>
                <a:path w="1270" h="635">
                  <a:moveTo>
                    <a:pt x="0" y="0"/>
                  </a:moveTo>
                  <a:lnTo>
                    <a:pt x="266" y="0"/>
                  </a:lnTo>
                  <a:lnTo>
                    <a:pt x="266" y="266"/>
                  </a:lnTo>
                  <a:lnTo>
                    <a:pt x="546" y="266"/>
                  </a:lnTo>
                  <a:lnTo>
                    <a:pt x="812" y="546"/>
                  </a:lnTo>
                  <a:lnTo>
                    <a:pt x="1079" y="546"/>
                  </a:lnTo>
                </a:path>
              </a:pathLst>
            </a:custGeom>
            <a:ln w="3175">
              <a:solidFill>
                <a:srgbClr val="231F20"/>
              </a:solidFill>
            </a:ln>
          </p:spPr>
          <p:txBody>
            <a:bodyPr wrap="square" lIns="0" tIns="0" rIns="0" bIns="0" rtlCol="0"/>
            <a:lstStyle/>
            <a:p/>
          </p:txBody>
        </p:sp>
        <p:sp>
          <p:nvSpPr>
            <p:cNvPr id="9186" name="object 9186" descr=""/>
            <p:cNvSpPr/>
            <p:nvPr/>
          </p:nvSpPr>
          <p:spPr>
            <a:xfrm>
              <a:off x="5644201" y="237195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187" name="object 9187" descr=""/>
            <p:cNvSpPr/>
            <p:nvPr/>
          </p:nvSpPr>
          <p:spPr>
            <a:xfrm>
              <a:off x="5643121"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188" name="object 9188" descr=""/>
            <p:cNvSpPr/>
            <p:nvPr/>
          </p:nvSpPr>
          <p:spPr>
            <a:xfrm>
              <a:off x="5643934"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189" name="object 9189" descr=""/>
            <p:cNvSpPr/>
            <p:nvPr/>
          </p:nvSpPr>
          <p:spPr>
            <a:xfrm>
              <a:off x="5643389" y="237222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190" name="object 9190" descr=""/>
            <p:cNvSpPr/>
            <p:nvPr/>
          </p:nvSpPr>
          <p:spPr>
            <a:xfrm>
              <a:off x="5643667" y="2371960"/>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9191" name="object 9191" descr=""/>
            <p:cNvSpPr/>
            <p:nvPr/>
          </p:nvSpPr>
          <p:spPr>
            <a:xfrm>
              <a:off x="5640139" y="2384412"/>
              <a:ext cx="635" cy="635"/>
            </a:xfrm>
            <a:custGeom>
              <a:avLst/>
              <a:gdLst/>
              <a:ahLst/>
              <a:cxnLst/>
              <a:rect l="l" t="t" r="r" b="b"/>
              <a:pathLst>
                <a:path w="635" h="635">
                  <a:moveTo>
                    <a:pt x="546" y="0"/>
                  </a:moveTo>
                  <a:lnTo>
                    <a:pt x="279" y="266"/>
                  </a:lnTo>
                  <a:lnTo>
                    <a:pt x="0" y="266"/>
                  </a:lnTo>
                  <a:lnTo>
                    <a:pt x="0" y="546"/>
                  </a:lnTo>
                </a:path>
              </a:pathLst>
            </a:custGeom>
            <a:ln w="3175">
              <a:solidFill>
                <a:srgbClr val="231F20"/>
              </a:solidFill>
            </a:ln>
          </p:spPr>
          <p:txBody>
            <a:bodyPr wrap="square" lIns="0" tIns="0" rIns="0" bIns="0" rtlCol="0"/>
            <a:lstStyle/>
            <a:p/>
          </p:txBody>
        </p:sp>
        <p:sp>
          <p:nvSpPr>
            <p:cNvPr id="9192" name="object 9192" descr=""/>
            <p:cNvSpPr/>
            <p:nvPr/>
          </p:nvSpPr>
          <p:spPr>
            <a:xfrm>
              <a:off x="5639060"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193" name="object 9193" descr=""/>
            <p:cNvSpPr/>
            <p:nvPr/>
          </p:nvSpPr>
          <p:spPr>
            <a:xfrm>
              <a:off x="5640952" y="2384412"/>
              <a:ext cx="635" cy="635"/>
            </a:xfrm>
            <a:custGeom>
              <a:avLst/>
              <a:gdLst/>
              <a:ahLst/>
              <a:cxnLst/>
              <a:rect l="l" t="t" r="r" b="b"/>
              <a:pathLst>
                <a:path w="635" h="635">
                  <a:moveTo>
                    <a:pt x="0" y="0"/>
                  </a:moveTo>
                  <a:lnTo>
                    <a:pt x="0" y="266"/>
                  </a:lnTo>
                  <a:lnTo>
                    <a:pt x="266" y="546"/>
                  </a:lnTo>
                </a:path>
              </a:pathLst>
            </a:custGeom>
            <a:ln w="3175">
              <a:solidFill>
                <a:srgbClr val="231F20"/>
              </a:solidFill>
            </a:ln>
          </p:spPr>
          <p:txBody>
            <a:bodyPr wrap="square" lIns="0" tIns="0" rIns="0" bIns="0" rtlCol="0"/>
            <a:lstStyle/>
            <a:p/>
          </p:txBody>
        </p:sp>
        <p:sp>
          <p:nvSpPr>
            <p:cNvPr id="9194" name="object 9194" descr=""/>
            <p:cNvSpPr/>
            <p:nvPr/>
          </p:nvSpPr>
          <p:spPr>
            <a:xfrm>
              <a:off x="5669384" y="237737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195" name="object 9195" descr=""/>
            <p:cNvSpPr/>
            <p:nvPr/>
          </p:nvSpPr>
          <p:spPr>
            <a:xfrm>
              <a:off x="5644480" y="2372493"/>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196" name="object 9196" descr=""/>
            <p:cNvSpPr/>
            <p:nvPr/>
          </p:nvSpPr>
          <p:spPr>
            <a:xfrm>
              <a:off x="5674525" y="2371686"/>
              <a:ext cx="1905" cy="1905"/>
            </a:xfrm>
            <a:custGeom>
              <a:avLst/>
              <a:gdLst/>
              <a:ahLst/>
              <a:cxnLst/>
              <a:rect l="l" t="t" r="r" b="b"/>
              <a:pathLst>
                <a:path w="1904" h="1905">
                  <a:moveTo>
                    <a:pt x="1625" y="812"/>
                  </a:moveTo>
                  <a:lnTo>
                    <a:pt x="1384" y="241"/>
                  </a:lnTo>
                  <a:lnTo>
                    <a:pt x="812" y="0"/>
                  </a:lnTo>
                  <a:lnTo>
                    <a:pt x="241" y="241"/>
                  </a:lnTo>
                  <a:lnTo>
                    <a:pt x="0" y="812"/>
                  </a:lnTo>
                  <a:lnTo>
                    <a:pt x="50" y="952"/>
                  </a:lnTo>
                  <a:lnTo>
                    <a:pt x="0" y="1079"/>
                  </a:lnTo>
                  <a:lnTo>
                    <a:pt x="241" y="1663"/>
                  </a:lnTo>
                  <a:lnTo>
                    <a:pt x="812" y="1892"/>
                  </a:lnTo>
                  <a:lnTo>
                    <a:pt x="1384" y="1663"/>
                  </a:lnTo>
                  <a:lnTo>
                    <a:pt x="1625" y="1079"/>
                  </a:lnTo>
                  <a:lnTo>
                    <a:pt x="1562" y="952"/>
                  </a:lnTo>
                  <a:lnTo>
                    <a:pt x="1625" y="812"/>
                  </a:lnTo>
                  <a:close/>
                </a:path>
              </a:pathLst>
            </a:custGeom>
            <a:solidFill>
              <a:srgbClr val="231F20"/>
            </a:solidFill>
          </p:spPr>
          <p:txBody>
            <a:bodyPr wrap="square" lIns="0" tIns="0" rIns="0" bIns="0" rtlCol="0"/>
            <a:lstStyle/>
            <a:p/>
          </p:txBody>
        </p:sp>
        <p:sp>
          <p:nvSpPr>
            <p:cNvPr id="9197" name="object 9197" descr=""/>
            <p:cNvSpPr/>
            <p:nvPr/>
          </p:nvSpPr>
          <p:spPr>
            <a:xfrm>
              <a:off x="5675344" y="2372493"/>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198" name="object 9198" descr=""/>
            <p:cNvSpPr/>
            <p:nvPr/>
          </p:nvSpPr>
          <p:spPr>
            <a:xfrm>
              <a:off x="5640412" y="2371960"/>
              <a:ext cx="635" cy="635"/>
            </a:xfrm>
            <a:custGeom>
              <a:avLst/>
              <a:gdLst/>
              <a:ahLst/>
              <a:cxnLst/>
              <a:rect l="l" t="t" r="r" b="b"/>
              <a:pathLst>
                <a:path w="635" h="635">
                  <a:moveTo>
                    <a:pt x="0" y="0"/>
                  </a:moveTo>
                  <a:lnTo>
                    <a:pt x="0" y="266"/>
                  </a:lnTo>
                  <a:lnTo>
                    <a:pt x="266" y="266"/>
                  </a:lnTo>
                  <a:lnTo>
                    <a:pt x="266" y="0"/>
                  </a:lnTo>
                </a:path>
              </a:pathLst>
            </a:custGeom>
            <a:ln w="3175">
              <a:solidFill>
                <a:srgbClr val="231F20"/>
              </a:solidFill>
            </a:ln>
          </p:spPr>
          <p:txBody>
            <a:bodyPr wrap="square" lIns="0" tIns="0" rIns="0" bIns="0" rtlCol="0"/>
            <a:lstStyle/>
            <a:p/>
          </p:txBody>
        </p:sp>
        <p:sp>
          <p:nvSpPr>
            <p:cNvPr id="9199" name="object 9199" descr=""/>
            <p:cNvSpPr/>
            <p:nvPr/>
          </p:nvSpPr>
          <p:spPr>
            <a:xfrm>
              <a:off x="5679672" y="2372766"/>
              <a:ext cx="635" cy="635"/>
            </a:xfrm>
            <a:custGeom>
              <a:avLst/>
              <a:gdLst/>
              <a:ahLst/>
              <a:cxnLst/>
              <a:rect l="l" t="t" r="r" b="b"/>
              <a:pathLst>
                <a:path w="635" h="635">
                  <a:moveTo>
                    <a:pt x="0" y="0"/>
                  </a:moveTo>
                  <a:lnTo>
                    <a:pt x="0" y="0"/>
                  </a:lnTo>
                  <a:lnTo>
                    <a:pt x="266" y="266"/>
                  </a:lnTo>
                </a:path>
              </a:pathLst>
            </a:custGeom>
            <a:ln w="3175">
              <a:solidFill>
                <a:srgbClr val="231F20"/>
              </a:solidFill>
            </a:ln>
          </p:spPr>
          <p:txBody>
            <a:bodyPr wrap="square" lIns="0" tIns="0" rIns="0" bIns="0" rtlCol="0"/>
            <a:lstStyle/>
            <a:p/>
          </p:txBody>
        </p:sp>
        <p:sp>
          <p:nvSpPr>
            <p:cNvPr id="9200" name="object 9200" descr=""/>
            <p:cNvSpPr/>
            <p:nvPr/>
          </p:nvSpPr>
          <p:spPr>
            <a:xfrm>
              <a:off x="5658551"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01" name="object 9201" descr=""/>
            <p:cNvSpPr/>
            <p:nvPr/>
          </p:nvSpPr>
          <p:spPr>
            <a:xfrm>
              <a:off x="5658824" y="2375210"/>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202" name="object 9202" descr=""/>
            <p:cNvSpPr/>
            <p:nvPr/>
          </p:nvSpPr>
          <p:spPr>
            <a:xfrm>
              <a:off x="5651512" y="2372766"/>
              <a:ext cx="635" cy="635"/>
            </a:xfrm>
            <a:custGeom>
              <a:avLst/>
              <a:gdLst/>
              <a:ahLst/>
              <a:cxnLst/>
              <a:rect l="l" t="t" r="r" b="b"/>
              <a:pathLst>
                <a:path w="635" h="635">
                  <a:moveTo>
                    <a:pt x="0" y="0"/>
                  </a:moveTo>
                  <a:lnTo>
                    <a:pt x="266" y="0"/>
                  </a:lnTo>
                  <a:lnTo>
                    <a:pt x="0" y="266"/>
                  </a:lnTo>
                </a:path>
              </a:pathLst>
            </a:custGeom>
            <a:ln w="3175">
              <a:solidFill>
                <a:srgbClr val="231F20"/>
              </a:solidFill>
            </a:ln>
          </p:spPr>
          <p:txBody>
            <a:bodyPr wrap="square" lIns="0" tIns="0" rIns="0" bIns="0" rtlCol="0"/>
            <a:lstStyle/>
            <a:p/>
          </p:txBody>
        </p:sp>
        <p:sp>
          <p:nvSpPr>
            <p:cNvPr id="9203" name="object 9203" descr=""/>
            <p:cNvSpPr/>
            <p:nvPr/>
          </p:nvSpPr>
          <p:spPr>
            <a:xfrm>
              <a:off x="5650972"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04" name="object 9204" descr=""/>
            <p:cNvSpPr/>
            <p:nvPr/>
          </p:nvSpPr>
          <p:spPr>
            <a:xfrm>
              <a:off x="5651512" y="2372493"/>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205" name="object 9205" descr=""/>
            <p:cNvSpPr/>
            <p:nvPr/>
          </p:nvSpPr>
          <p:spPr>
            <a:xfrm>
              <a:off x="5650700" y="2371407"/>
              <a:ext cx="1905" cy="1905"/>
            </a:xfrm>
            <a:custGeom>
              <a:avLst/>
              <a:gdLst/>
              <a:ahLst/>
              <a:cxnLst/>
              <a:rect l="l" t="t" r="r" b="b"/>
              <a:pathLst>
                <a:path w="1904" h="1905">
                  <a:moveTo>
                    <a:pt x="1625" y="812"/>
                  </a:moveTo>
                  <a:lnTo>
                    <a:pt x="1384" y="241"/>
                  </a:lnTo>
                  <a:lnTo>
                    <a:pt x="812" y="0"/>
                  </a:lnTo>
                  <a:lnTo>
                    <a:pt x="228" y="241"/>
                  </a:lnTo>
                  <a:lnTo>
                    <a:pt x="0" y="812"/>
                  </a:lnTo>
                  <a:lnTo>
                    <a:pt x="50" y="965"/>
                  </a:lnTo>
                  <a:lnTo>
                    <a:pt x="0" y="1092"/>
                  </a:lnTo>
                  <a:lnTo>
                    <a:pt x="228" y="1663"/>
                  </a:lnTo>
                  <a:lnTo>
                    <a:pt x="812" y="1905"/>
                  </a:lnTo>
                  <a:lnTo>
                    <a:pt x="1384" y="1663"/>
                  </a:lnTo>
                  <a:lnTo>
                    <a:pt x="1625" y="1092"/>
                  </a:lnTo>
                  <a:lnTo>
                    <a:pt x="1562" y="965"/>
                  </a:lnTo>
                  <a:lnTo>
                    <a:pt x="1625" y="812"/>
                  </a:lnTo>
                  <a:close/>
                </a:path>
              </a:pathLst>
            </a:custGeom>
            <a:solidFill>
              <a:srgbClr val="231F20"/>
            </a:solidFill>
          </p:spPr>
          <p:txBody>
            <a:bodyPr wrap="square" lIns="0" tIns="0" rIns="0" bIns="0" rtlCol="0"/>
            <a:lstStyle/>
            <a:p/>
          </p:txBody>
        </p:sp>
        <p:sp>
          <p:nvSpPr>
            <p:cNvPr id="9206" name="object 9206" descr=""/>
            <p:cNvSpPr/>
            <p:nvPr/>
          </p:nvSpPr>
          <p:spPr>
            <a:xfrm>
              <a:off x="5651512"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207" name="object 9207" descr=""/>
            <p:cNvSpPr/>
            <p:nvPr/>
          </p:nvSpPr>
          <p:spPr>
            <a:xfrm>
              <a:off x="5672094" y="2372227"/>
              <a:ext cx="635" cy="635"/>
            </a:xfrm>
            <a:custGeom>
              <a:avLst/>
              <a:gdLst/>
              <a:ahLst/>
              <a:cxnLst/>
              <a:rect l="l" t="t" r="r" b="b"/>
              <a:pathLst>
                <a:path w="635" h="635">
                  <a:moveTo>
                    <a:pt x="0" y="266"/>
                  </a:moveTo>
                  <a:lnTo>
                    <a:pt x="266" y="266"/>
                  </a:lnTo>
                  <a:lnTo>
                    <a:pt x="0" y="0"/>
                  </a:lnTo>
                </a:path>
              </a:pathLst>
            </a:custGeom>
            <a:ln w="3175">
              <a:solidFill>
                <a:srgbClr val="231F20"/>
              </a:solidFill>
            </a:ln>
          </p:spPr>
          <p:txBody>
            <a:bodyPr wrap="square" lIns="0" tIns="0" rIns="0" bIns="0" rtlCol="0"/>
            <a:lstStyle/>
            <a:p/>
          </p:txBody>
        </p:sp>
        <p:sp>
          <p:nvSpPr>
            <p:cNvPr id="9208" name="object 9208" descr=""/>
            <p:cNvSpPr/>
            <p:nvPr/>
          </p:nvSpPr>
          <p:spPr>
            <a:xfrm>
              <a:off x="5671548" y="2372493"/>
              <a:ext cx="635" cy="635"/>
            </a:xfrm>
            <a:custGeom>
              <a:avLst/>
              <a:gdLst/>
              <a:ahLst/>
              <a:cxnLst/>
              <a:rect l="l" t="t" r="r" b="b"/>
              <a:pathLst>
                <a:path w="635" h="635">
                  <a:moveTo>
                    <a:pt x="0" y="0"/>
                  </a:moveTo>
                  <a:lnTo>
                    <a:pt x="0" y="266"/>
                  </a:lnTo>
                  <a:lnTo>
                    <a:pt x="266" y="266"/>
                  </a:lnTo>
                  <a:lnTo>
                    <a:pt x="266" y="0"/>
                  </a:lnTo>
                  <a:lnTo>
                    <a:pt x="546" y="0"/>
                  </a:lnTo>
                </a:path>
              </a:pathLst>
            </a:custGeom>
            <a:ln w="3175">
              <a:solidFill>
                <a:srgbClr val="231F20"/>
              </a:solidFill>
            </a:ln>
          </p:spPr>
          <p:txBody>
            <a:bodyPr wrap="square" lIns="0" tIns="0" rIns="0" bIns="0" rtlCol="0"/>
            <a:lstStyle/>
            <a:p/>
          </p:txBody>
        </p:sp>
        <p:sp>
          <p:nvSpPr>
            <p:cNvPr id="9209" name="object 9209" descr=""/>
            <p:cNvSpPr/>
            <p:nvPr/>
          </p:nvSpPr>
          <p:spPr>
            <a:xfrm>
              <a:off x="5670728" y="2371407"/>
              <a:ext cx="2540" cy="2540"/>
            </a:xfrm>
            <a:custGeom>
              <a:avLst/>
              <a:gdLst/>
              <a:ahLst/>
              <a:cxnLst/>
              <a:rect l="l" t="t" r="r" b="b"/>
              <a:pathLst>
                <a:path w="2539" h="2539">
                  <a:moveTo>
                    <a:pt x="2171" y="812"/>
                  </a:moveTo>
                  <a:lnTo>
                    <a:pt x="1930" y="241"/>
                  </a:lnTo>
                  <a:lnTo>
                    <a:pt x="1358" y="0"/>
                  </a:lnTo>
                  <a:lnTo>
                    <a:pt x="1219" y="63"/>
                  </a:lnTo>
                  <a:lnTo>
                    <a:pt x="1092" y="0"/>
                  </a:lnTo>
                  <a:lnTo>
                    <a:pt x="508" y="241"/>
                  </a:lnTo>
                  <a:lnTo>
                    <a:pt x="292" y="774"/>
                  </a:lnTo>
                  <a:lnTo>
                    <a:pt x="0" y="1358"/>
                  </a:lnTo>
                  <a:lnTo>
                    <a:pt x="241" y="1943"/>
                  </a:lnTo>
                  <a:lnTo>
                    <a:pt x="812" y="2171"/>
                  </a:lnTo>
                  <a:lnTo>
                    <a:pt x="1384" y="1943"/>
                  </a:lnTo>
                  <a:lnTo>
                    <a:pt x="1536" y="1562"/>
                  </a:lnTo>
                  <a:lnTo>
                    <a:pt x="1930" y="1397"/>
                  </a:lnTo>
                  <a:lnTo>
                    <a:pt x="2171" y="812"/>
                  </a:lnTo>
                  <a:close/>
                </a:path>
              </a:pathLst>
            </a:custGeom>
            <a:solidFill>
              <a:srgbClr val="231F20"/>
            </a:solidFill>
          </p:spPr>
          <p:txBody>
            <a:bodyPr wrap="square" lIns="0" tIns="0" rIns="0" bIns="0" rtlCol="0"/>
            <a:lstStyle/>
            <a:p/>
          </p:txBody>
        </p:sp>
        <p:sp>
          <p:nvSpPr>
            <p:cNvPr id="9210" name="object 9210" descr=""/>
            <p:cNvSpPr/>
            <p:nvPr/>
          </p:nvSpPr>
          <p:spPr>
            <a:xfrm>
              <a:off x="5671554"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211" name="object 9211" descr=""/>
            <p:cNvSpPr/>
            <p:nvPr/>
          </p:nvSpPr>
          <p:spPr>
            <a:xfrm>
              <a:off x="5678319"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12" name="object 9212" descr=""/>
            <p:cNvSpPr/>
            <p:nvPr/>
          </p:nvSpPr>
          <p:spPr>
            <a:xfrm>
              <a:off x="5679132"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13" name="object 9213" descr=""/>
            <p:cNvSpPr/>
            <p:nvPr/>
          </p:nvSpPr>
          <p:spPr>
            <a:xfrm>
              <a:off x="5679672" y="238170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214" name="object 9214" descr=""/>
            <p:cNvSpPr/>
            <p:nvPr/>
          </p:nvSpPr>
          <p:spPr>
            <a:xfrm>
              <a:off x="5689147" y="2375210"/>
              <a:ext cx="1270" cy="0"/>
            </a:xfrm>
            <a:custGeom>
              <a:avLst/>
              <a:gdLst/>
              <a:ahLst/>
              <a:cxnLst/>
              <a:rect l="l" t="t" r="r" b="b"/>
              <a:pathLst>
                <a:path w="1270" h="0">
                  <a:moveTo>
                    <a:pt x="812" y="0"/>
                  </a:moveTo>
                  <a:lnTo>
                    <a:pt x="546" y="0"/>
                  </a:lnTo>
                  <a:lnTo>
                    <a:pt x="279" y="0"/>
                  </a:lnTo>
                  <a:lnTo>
                    <a:pt x="0" y="0"/>
                  </a:lnTo>
                </a:path>
              </a:pathLst>
            </a:custGeom>
            <a:ln w="3175">
              <a:solidFill>
                <a:srgbClr val="231F20"/>
              </a:solidFill>
            </a:ln>
          </p:spPr>
          <p:txBody>
            <a:bodyPr wrap="square" lIns="0" tIns="0" rIns="0" bIns="0" rtlCol="0"/>
            <a:lstStyle/>
            <a:p/>
          </p:txBody>
        </p:sp>
        <p:sp>
          <p:nvSpPr>
            <p:cNvPr id="9215" name="object 9215" descr=""/>
            <p:cNvSpPr/>
            <p:nvPr/>
          </p:nvSpPr>
          <p:spPr>
            <a:xfrm>
              <a:off x="5690772" y="2381702"/>
              <a:ext cx="635" cy="635"/>
            </a:xfrm>
            <a:custGeom>
              <a:avLst/>
              <a:gdLst/>
              <a:ahLst/>
              <a:cxnLst/>
              <a:rect l="l" t="t" r="r" b="b"/>
              <a:pathLst>
                <a:path w="635" h="635">
                  <a:moveTo>
                    <a:pt x="0" y="266"/>
                  </a:moveTo>
                  <a:lnTo>
                    <a:pt x="266" y="266"/>
                  </a:lnTo>
                  <a:lnTo>
                    <a:pt x="546" y="266"/>
                  </a:lnTo>
                  <a:lnTo>
                    <a:pt x="546" y="0"/>
                  </a:lnTo>
                </a:path>
              </a:pathLst>
            </a:custGeom>
            <a:ln w="3175">
              <a:solidFill>
                <a:srgbClr val="231F20"/>
              </a:solidFill>
            </a:ln>
          </p:spPr>
          <p:txBody>
            <a:bodyPr wrap="square" lIns="0" tIns="0" rIns="0" bIns="0" rtlCol="0"/>
            <a:lstStyle/>
            <a:p/>
          </p:txBody>
        </p:sp>
        <p:sp>
          <p:nvSpPr>
            <p:cNvPr id="9216" name="object 9216" descr=""/>
            <p:cNvSpPr/>
            <p:nvPr/>
          </p:nvSpPr>
          <p:spPr>
            <a:xfrm>
              <a:off x="5651792" y="2384412"/>
              <a:ext cx="635" cy="635"/>
            </a:xfrm>
            <a:custGeom>
              <a:avLst/>
              <a:gdLst/>
              <a:ahLst/>
              <a:cxnLst/>
              <a:rect l="l" t="t" r="r" b="b"/>
              <a:pathLst>
                <a:path w="635" h="635">
                  <a:moveTo>
                    <a:pt x="266" y="546"/>
                  </a:moveTo>
                  <a:lnTo>
                    <a:pt x="266" y="279"/>
                  </a:lnTo>
                  <a:lnTo>
                    <a:pt x="0" y="279"/>
                  </a:lnTo>
                  <a:lnTo>
                    <a:pt x="0" y="0"/>
                  </a:lnTo>
                </a:path>
              </a:pathLst>
            </a:custGeom>
            <a:ln w="3175">
              <a:solidFill>
                <a:srgbClr val="231F20"/>
              </a:solidFill>
            </a:ln>
          </p:spPr>
          <p:txBody>
            <a:bodyPr wrap="square" lIns="0" tIns="0" rIns="0" bIns="0" rtlCol="0"/>
            <a:lstStyle/>
            <a:p/>
          </p:txBody>
        </p:sp>
        <p:sp>
          <p:nvSpPr>
            <p:cNvPr id="9217" name="object 9217" descr=""/>
            <p:cNvSpPr/>
            <p:nvPr/>
          </p:nvSpPr>
          <p:spPr>
            <a:xfrm>
              <a:off x="5651785" y="23838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218" name="object 9218" descr=""/>
            <p:cNvSpPr/>
            <p:nvPr/>
          </p:nvSpPr>
          <p:spPr>
            <a:xfrm>
              <a:off x="5646098" y="2374937"/>
              <a:ext cx="1270" cy="635"/>
            </a:xfrm>
            <a:custGeom>
              <a:avLst/>
              <a:gdLst/>
              <a:ahLst/>
              <a:cxnLst/>
              <a:rect l="l" t="t" r="r" b="b"/>
              <a:pathLst>
                <a:path w="1270" h="635">
                  <a:moveTo>
                    <a:pt x="0" y="0"/>
                  </a:moveTo>
                  <a:lnTo>
                    <a:pt x="266" y="0"/>
                  </a:lnTo>
                  <a:lnTo>
                    <a:pt x="533" y="0"/>
                  </a:lnTo>
                  <a:lnTo>
                    <a:pt x="812" y="266"/>
                  </a:lnTo>
                </a:path>
              </a:pathLst>
            </a:custGeom>
            <a:ln w="3175">
              <a:solidFill>
                <a:srgbClr val="231F20"/>
              </a:solidFill>
            </a:ln>
          </p:spPr>
          <p:txBody>
            <a:bodyPr wrap="square" lIns="0" tIns="0" rIns="0" bIns="0" rtlCol="0"/>
            <a:lstStyle/>
            <a:p/>
          </p:txBody>
        </p:sp>
        <p:sp>
          <p:nvSpPr>
            <p:cNvPr id="9219" name="object 9219" descr=""/>
            <p:cNvSpPr/>
            <p:nvPr/>
          </p:nvSpPr>
          <p:spPr>
            <a:xfrm>
              <a:off x="5647730" y="2372500"/>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9220" name="object 9220" descr=""/>
            <p:cNvSpPr/>
            <p:nvPr/>
          </p:nvSpPr>
          <p:spPr>
            <a:xfrm>
              <a:off x="5647184"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21" name="object 9221" descr=""/>
            <p:cNvSpPr/>
            <p:nvPr/>
          </p:nvSpPr>
          <p:spPr>
            <a:xfrm>
              <a:off x="5655574" y="2385219"/>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222" name="object 9222" descr=""/>
            <p:cNvSpPr/>
            <p:nvPr/>
          </p:nvSpPr>
          <p:spPr>
            <a:xfrm>
              <a:off x="5687795" y="2368165"/>
              <a:ext cx="1270" cy="635"/>
            </a:xfrm>
            <a:custGeom>
              <a:avLst/>
              <a:gdLst/>
              <a:ahLst/>
              <a:cxnLst/>
              <a:rect l="l" t="t" r="r" b="b"/>
              <a:pathLst>
                <a:path w="1270" h="635">
                  <a:moveTo>
                    <a:pt x="0" y="0"/>
                  </a:moveTo>
                  <a:lnTo>
                    <a:pt x="0" y="266"/>
                  </a:lnTo>
                  <a:lnTo>
                    <a:pt x="0" y="546"/>
                  </a:lnTo>
                  <a:lnTo>
                    <a:pt x="533" y="546"/>
                  </a:lnTo>
                  <a:lnTo>
                    <a:pt x="1079" y="546"/>
                  </a:lnTo>
                  <a:lnTo>
                    <a:pt x="1079" y="0"/>
                  </a:lnTo>
                </a:path>
              </a:pathLst>
            </a:custGeom>
            <a:ln w="3175">
              <a:solidFill>
                <a:srgbClr val="231F20"/>
              </a:solidFill>
            </a:ln>
          </p:spPr>
          <p:txBody>
            <a:bodyPr wrap="square" lIns="0" tIns="0" rIns="0" bIns="0" rtlCol="0"/>
            <a:lstStyle/>
            <a:p/>
          </p:txBody>
        </p:sp>
        <p:sp>
          <p:nvSpPr>
            <p:cNvPr id="9223" name="object 9223" descr=""/>
            <p:cNvSpPr/>
            <p:nvPr/>
          </p:nvSpPr>
          <p:spPr>
            <a:xfrm>
              <a:off x="5688341" y="23687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224" name="object 9224" descr=""/>
            <p:cNvSpPr/>
            <p:nvPr/>
          </p:nvSpPr>
          <p:spPr>
            <a:xfrm>
              <a:off x="5673713" y="2384412"/>
              <a:ext cx="635" cy="635"/>
            </a:xfrm>
            <a:custGeom>
              <a:avLst/>
              <a:gdLst/>
              <a:ahLst/>
              <a:cxnLst/>
              <a:rect l="l" t="t" r="r" b="b"/>
              <a:pathLst>
                <a:path w="635" h="635">
                  <a:moveTo>
                    <a:pt x="0" y="0"/>
                  </a:moveTo>
                  <a:lnTo>
                    <a:pt x="266" y="266"/>
                  </a:lnTo>
                  <a:lnTo>
                    <a:pt x="546" y="266"/>
                  </a:lnTo>
                </a:path>
              </a:pathLst>
            </a:custGeom>
            <a:ln w="3175">
              <a:solidFill>
                <a:srgbClr val="231F20"/>
              </a:solidFill>
            </a:ln>
          </p:spPr>
          <p:txBody>
            <a:bodyPr wrap="square" lIns="0" tIns="0" rIns="0" bIns="0" rtlCol="0"/>
            <a:lstStyle/>
            <a:p/>
          </p:txBody>
        </p:sp>
        <p:sp>
          <p:nvSpPr>
            <p:cNvPr id="9225" name="object 9225" descr=""/>
            <p:cNvSpPr/>
            <p:nvPr/>
          </p:nvSpPr>
          <p:spPr>
            <a:xfrm>
              <a:off x="5673985"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26" name="object 9226" descr=""/>
            <p:cNvSpPr/>
            <p:nvPr/>
          </p:nvSpPr>
          <p:spPr>
            <a:xfrm>
              <a:off x="5644474"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227" name="object 9227" descr=""/>
            <p:cNvSpPr/>
            <p:nvPr/>
          </p:nvSpPr>
          <p:spPr>
            <a:xfrm>
              <a:off x="5643934" y="2372493"/>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228" name="object 9228" descr=""/>
            <p:cNvSpPr/>
            <p:nvPr/>
          </p:nvSpPr>
          <p:spPr>
            <a:xfrm>
              <a:off x="5644201" y="237276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29" name="object 9229" descr=""/>
            <p:cNvSpPr/>
            <p:nvPr/>
          </p:nvSpPr>
          <p:spPr>
            <a:xfrm>
              <a:off x="5643934"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230" name="object 9230" descr=""/>
            <p:cNvSpPr/>
            <p:nvPr/>
          </p:nvSpPr>
          <p:spPr>
            <a:xfrm>
              <a:off x="5643121"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31" name="object 9231" descr=""/>
            <p:cNvSpPr/>
            <p:nvPr/>
          </p:nvSpPr>
          <p:spPr>
            <a:xfrm>
              <a:off x="5644207" y="2372227"/>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232" name="object 9232" descr=""/>
            <p:cNvSpPr/>
            <p:nvPr/>
          </p:nvSpPr>
          <p:spPr>
            <a:xfrm>
              <a:off x="5640412" y="2384412"/>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233" name="object 9233" descr=""/>
            <p:cNvSpPr/>
            <p:nvPr/>
          </p:nvSpPr>
          <p:spPr>
            <a:xfrm>
              <a:off x="5689419"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34" name="object 9234" descr=""/>
            <p:cNvSpPr/>
            <p:nvPr/>
          </p:nvSpPr>
          <p:spPr>
            <a:xfrm>
              <a:off x="5689960"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35" name="object 9235" descr=""/>
            <p:cNvSpPr/>
            <p:nvPr/>
          </p:nvSpPr>
          <p:spPr>
            <a:xfrm>
              <a:off x="5660988"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36" name="object 9236" descr=""/>
            <p:cNvSpPr/>
            <p:nvPr/>
          </p:nvSpPr>
          <p:spPr>
            <a:xfrm>
              <a:off x="5675882" y="2384958"/>
              <a:ext cx="1270" cy="0"/>
            </a:xfrm>
            <a:custGeom>
              <a:avLst/>
              <a:gdLst/>
              <a:ahLst/>
              <a:cxnLst/>
              <a:rect l="l" t="t" r="r" b="b"/>
              <a:pathLst>
                <a:path w="1270" h="0">
                  <a:moveTo>
                    <a:pt x="812" y="0"/>
                  </a:moveTo>
                  <a:lnTo>
                    <a:pt x="546" y="0"/>
                  </a:lnTo>
                  <a:lnTo>
                    <a:pt x="266" y="0"/>
                  </a:lnTo>
                  <a:lnTo>
                    <a:pt x="0" y="0"/>
                  </a:lnTo>
                </a:path>
              </a:pathLst>
            </a:custGeom>
            <a:ln w="3175">
              <a:solidFill>
                <a:srgbClr val="231F20"/>
              </a:solidFill>
            </a:ln>
          </p:spPr>
          <p:txBody>
            <a:bodyPr wrap="square" lIns="0" tIns="0" rIns="0" bIns="0" rtlCol="0"/>
            <a:lstStyle/>
            <a:p/>
          </p:txBody>
        </p:sp>
        <p:sp>
          <p:nvSpPr>
            <p:cNvPr id="9237" name="object 9237" descr=""/>
            <p:cNvSpPr/>
            <p:nvPr/>
          </p:nvSpPr>
          <p:spPr>
            <a:xfrm>
              <a:off x="5676695" y="2384958"/>
              <a:ext cx="1270" cy="0"/>
            </a:xfrm>
            <a:custGeom>
              <a:avLst/>
              <a:gdLst/>
              <a:ahLst/>
              <a:cxnLst/>
              <a:rect l="l" t="t" r="r" b="b"/>
              <a:pathLst>
                <a:path w="1270" h="0">
                  <a:moveTo>
                    <a:pt x="1079" y="0"/>
                  </a:moveTo>
                  <a:lnTo>
                    <a:pt x="546" y="0"/>
                  </a:lnTo>
                  <a:lnTo>
                    <a:pt x="279" y="0"/>
                  </a:lnTo>
                  <a:lnTo>
                    <a:pt x="0" y="0"/>
                  </a:lnTo>
                </a:path>
              </a:pathLst>
            </a:custGeom>
            <a:ln w="3175">
              <a:solidFill>
                <a:srgbClr val="231F20"/>
              </a:solidFill>
            </a:ln>
          </p:spPr>
          <p:txBody>
            <a:bodyPr wrap="square" lIns="0" tIns="0" rIns="0" bIns="0" rtlCol="0"/>
            <a:lstStyle/>
            <a:p/>
          </p:txBody>
        </p:sp>
        <p:sp>
          <p:nvSpPr>
            <p:cNvPr id="9238" name="object 9238" descr=""/>
            <p:cNvSpPr/>
            <p:nvPr/>
          </p:nvSpPr>
          <p:spPr>
            <a:xfrm>
              <a:off x="5676149" y="2385219"/>
              <a:ext cx="1905" cy="0"/>
            </a:xfrm>
            <a:custGeom>
              <a:avLst/>
              <a:gdLst/>
              <a:ahLst/>
              <a:cxnLst/>
              <a:rect l="l" t="t" r="r" b="b"/>
              <a:pathLst>
                <a:path w="1904" h="0">
                  <a:moveTo>
                    <a:pt x="546" y="0"/>
                  </a:moveTo>
                  <a:lnTo>
                    <a:pt x="1079" y="0"/>
                  </a:lnTo>
                  <a:lnTo>
                    <a:pt x="1358" y="0"/>
                  </a:lnTo>
                </a:path>
                <a:path w="1904" h="0">
                  <a:moveTo>
                    <a:pt x="546" y="0"/>
                  </a:moveTo>
                  <a:lnTo>
                    <a:pt x="279" y="0"/>
                  </a:lnTo>
                  <a:lnTo>
                    <a:pt x="0" y="0"/>
                  </a:lnTo>
                </a:path>
              </a:pathLst>
            </a:custGeom>
            <a:ln w="3175">
              <a:solidFill>
                <a:srgbClr val="231F20"/>
              </a:solidFill>
            </a:ln>
          </p:spPr>
          <p:txBody>
            <a:bodyPr wrap="square" lIns="0" tIns="0" rIns="0" bIns="0" rtlCol="0"/>
            <a:lstStyle/>
            <a:p/>
          </p:txBody>
        </p:sp>
        <p:sp>
          <p:nvSpPr>
            <p:cNvPr id="9239" name="object 9239" descr=""/>
            <p:cNvSpPr/>
            <p:nvPr/>
          </p:nvSpPr>
          <p:spPr>
            <a:xfrm>
              <a:off x="5640139"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40" name="object 9240" descr=""/>
            <p:cNvSpPr/>
            <p:nvPr/>
          </p:nvSpPr>
          <p:spPr>
            <a:xfrm>
              <a:off x="5640685"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241" name="object 9241" descr=""/>
            <p:cNvSpPr/>
            <p:nvPr/>
          </p:nvSpPr>
          <p:spPr>
            <a:xfrm>
              <a:off x="5674804" y="2377374"/>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9242" name="object 9242" descr=""/>
            <p:cNvSpPr/>
            <p:nvPr/>
          </p:nvSpPr>
          <p:spPr>
            <a:xfrm>
              <a:off x="5655847"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243" name="object 9243" descr=""/>
            <p:cNvSpPr/>
            <p:nvPr/>
          </p:nvSpPr>
          <p:spPr>
            <a:xfrm>
              <a:off x="5655313" y="2371960"/>
              <a:ext cx="635" cy="635"/>
            </a:xfrm>
            <a:custGeom>
              <a:avLst/>
              <a:gdLst/>
              <a:ahLst/>
              <a:cxnLst/>
              <a:rect l="l" t="t" r="r" b="b"/>
              <a:pathLst>
                <a:path w="635" h="635">
                  <a:moveTo>
                    <a:pt x="533" y="533"/>
                  </a:moveTo>
                  <a:lnTo>
                    <a:pt x="533" y="266"/>
                  </a:lnTo>
                  <a:lnTo>
                    <a:pt x="266" y="0"/>
                  </a:lnTo>
                  <a:lnTo>
                    <a:pt x="0" y="0"/>
                  </a:lnTo>
                </a:path>
              </a:pathLst>
            </a:custGeom>
            <a:ln w="3175">
              <a:solidFill>
                <a:srgbClr val="231F20"/>
              </a:solidFill>
            </a:ln>
          </p:spPr>
          <p:txBody>
            <a:bodyPr wrap="square" lIns="0" tIns="0" rIns="0" bIns="0" rtlCol="0"/>
            <a:lstStyle/>
            <a:p/>
          </p:txBody>
        </p:sp>
        <p:sp>
          <p:nvSpPr>
            <p:cNvPr id="9244" name="object 9244" descr=""/>
            <p:cNvSpPr/>
            <p:nvPr/>
          </p:nvSpPr>
          <p:spPr>
            <a:xfrm>
              <a:off x="5655301"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45" name="object 9245" descr=""/>
            <p:cNvSpPr/>
            <p:nvPr/>
          </p:nvSpPr>
          <p:spPr>
            <a:xfrm>
              <a:off x="5659908"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246" name="object 9246" descr=""/>
            <p:cNvSpPr/>
            <p:nvPr/>
          </p:nvSpPr>
          <p:spPr>
            <a:xfrm>
              <a:off x="5659363" y="2372493"/>
              <a:ext cx="635" cy="635"/>
            </a:xfrm>
            <a:custGeom>
              <a:avLst/>
              <a:gdLst/>
              <a:ahLst/>
              <a:cxnLst/>
              <a:rect l="l" t="t" r="r" b="b"/>
              <a:pathLst>
                <a:path w="635" h="635">
                  <a:moveTo>
                    <a:pt x="0" y="0"/>
                  </a:moveTo>
                  <a:lnTo>
                    <a:pt x="266" y="0"/>
                  </a:lnTo>
                  <a:lnTo>
                    <a:pt x="266" y="266"/>
                  </a:lnTo>
                  <a:lnTo>
                    <a:pt x="546" y="266"/>
                  </a:lnTo>
                </a:path>
              </a:pathLst>
            </a:custGeom>
            <a:ln w="3175">
              <a:solidFill>
                <a:srgbClr val="231F20"/>
              </a:solidFill>
            </a:ln>
          </p:spPr>
          <p:txBody>
            <a:bodyPr wrap="square" lIns="0" tIns="0" rIns="0" bIns="0" rtlCol="0"/>
            <a:lstStyle/>
            <a:p/>
          </p:txBody>
        </p:sp>
        <p:sp>
          <p:nvSpPr>
            <p:cNvPr id="9247" name="object 9247" descr=""/>
            <p:cNvSpPr/>
            <p:nvPr/>
          </p:nvSpPr>
          <p:spPr>
            <a:xfrm>
              <a:off x="5659097" y="2372227"/>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248" name="object 9248" descr=""/>
            <p:cNvSpPr/>
            <p:nvPr/>
          </p:nvSpPr>
          <p:spPr>
            <a:xfrm>
              <a:off x="5659636" y="2372220"/>
              <a:ext cx="635" cy="635"/>
            </a:xfrm>
            <a:custGeom>
              <a:avLst/>
              <a:gdLst/>
              <a:ahLst/>
              <a:cxnLst/>
              <a:rect l="l" t="t" r="r" b="b"/>
              <a:pathLst>
                <a:path w="635" h="635">
                  <a:moveTo>
                    <a:pt x="0" y="0"/>
                  </a:moveTo>
                  <a:lnTo>
                    <a:pt x="0" y="0"/>
                  </a:lnTo>
                  <a:lnTo>
                    <a:pt x="266" y="266"/>
                  </a:lnTo>
                </a:path>
              </a:pathLst>
            </a:custGeom>
            <a:ln w="3175">
              <a:solidFill>
                <a:srgbClr val="231F20"/>
              </a:solidFill>
            </a:ln>
          </p:spPr>
          <p:txBody>
            <a:bodyPr wrap="square" lIns="0" tIns="0" rIns="0" bIns="0" rtlCol="0"/>
            <a:lstStyle/>
            <a:p/>
          </p:txBody>
        </p:sp>
        <p:sp>
          <p:nvSpPr>
            <p:cNvPr id="9249" name="object 9249" descr=""/>
            <p:cNvSpPr/>
            <p:nvPr/>
          </p:nvSpPr>
          <p:spPr>
            <a:xfrm>
              <a:off x="5658551"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50" name="object 9250" descr=""/>
            <p:cNvSpPr/>
            <p:nvPr/>
          </p:nvSpPr>
          <p:spPr>
            <a:xfrm>
              <a:off x="5672100" y="2375210"/>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9251" name="object 9251" descr=""/>
            <p:cNvSpPr/>
            <p:nvPr/>
          </p:nvSpPr>
          <p:spPr>
            <a:xfrm>
              <a:off x="5672100" y="2374937"/>
              <a:ext cx="635" cy="635"/>
            </a:xfrm>
            <a:custGeom>
              <a:avLst/>
              <a:gdLst/>
              <a:ahLst/>
              <a:cxnLst/>
              <a:rect l="l" t="t" r="r" b="b"/>
              <a:pathLst>
                <a:path w="635" h="635">
                  <a:moveTo>
                    <a:pt x="533" y="0"/>
                  </a:moveTo>
                  <a:lnTo>
                    <a:pt x="266" y="0"/>
                  </a:lnTo>
                  <a:lnTo>
                    <a:pt x="0" y="0"/>
                  </a:lnTo>
                  <a:lnTo>
                    <a:pt x="0" y="266"/>
                  </a:lnTo>
                </a:path>
              </a:pathLst>
            </a:custGeom>
            <a:ln w="3175">
              <a:solidFill>
                <a:srgbClr val="231F20"/>
              </a:solidFill>
            </a:ln>
          </p:spPr>
          <p:txBody>
            <a:bodyPr wrap="square" lIns="0" tIns="0" rIns="0" bIns="0" rtlCol="0"/>
            <a:lstStyle/>
            <a:p/>
          </p:txBody>
        </p:sp>
        <p:sp>
          <p:nvSpPr>
            <p:cNvPr id="9252" name="object 9252" descr=""/>
            <p:cNvSpPr/>
            <p:nvPr/>
          </p:nvSpPr>
          <p:spPr>
            <a:xfrm>
              <a:off x="5671820" y="2374125"/>
              <a:ext cx="8890" cy="1905"/>
            </a:xfrm>
            <a:custGeom>
              <a:avLst/>
              <a:gdLst/>
              <a:ahLst/>
              <a:cxnLst/>
              <a:rect l="l" t="t" r="r" b="b"/>
              <a:pathLst>
                <a:path w="8889" h="1905">
                  <a:moveTo>
                    <a:pt x="1625" y="1092"/>
                  </a:moveTo>
                  <a:lnTo>
                    <a:pt x="1384" y="520"/>
                  </a:lnTo>
                  <a:lnTo>
                    <a:pt x="812" y="279"/>
                  </a:lnTo>
                  <a:lnTo>
                    <a:pt x="228" y="520"/>
                  </a:lnTo>
                  <a:lnTo>
                    <a:pt x="0" y="1092"/>
                  </a:lnTo>
                  <a:lnTo>
                    <a:pt x="228" y="1663"/>
                  </a:lnTo>
                  <a:lnTo>
                    <a:pt x="812" y="1905"/>
                  </a:lnTo>
                  <a:lnTo>
                    <a:pt x="1384" y="1663"/>
                  </a:lnTo>
                  <a:lnTo>
                    <a:pt x="1625" y="1092"/>
                  </a:lnTo>
                  <a:close/>
                </a:path>
                <a:path w="8889" h="1905">
                  <a:moveTo>
                    <a:pt x="8661" y="1092"/>
                  </a:moveTo>
                  <a:lnTo>
                    <a:pt x="8420" y="520"/>
                  </a:lnTo>
                  <a:lnTo>
                    <a:pt x="8229" y="444"/>
                  </a:lnTo>
                  <a:lnTo>
                    <a:pt x="8153" y="241"/>
                  </a:lnTo>
                  <a:lnTo>
                    <a:pt x="7569" y="0"/>
                  </a:lnTo>
                  <a:lnTo>
                    <a:pt x="6997" y="241"/>
                  </a:lnTo>
                  <a:lnTo>
                    <a:pt x="6756" y="812"/>
                  </a:lnTo>
                  <a:lnTo>
                    <a:pt x="6997" y="1397"/>
                  </a:lnTo>
                  <a:lnTo>
                    <a:pt x="7188" y="1485"/>
                  </a:lnTo>
                  <a:lnTo>
                    <a:pt x="7277" y="1663"/>
                  </a:lnTo>
                  <a:lnTo>
                    <a:pt x="7848" y="1905"/>
                  </a:lnTo>
                  <a:lnTo>
                    <a:pt x="8420" y="1663"/>
                  </a:lnTo>
                  <a:lnTo>
                    <a:pt x="8661" y="1092"/>
                  </a:lnTo>
                  <a:close/>
                </a:path>
              </a:pathLst>
            </a:custGeom>
            <a:solidFill>
              <a:srgbClr val="231F20"/>
            </a:solidFill>
          </p:spPr>
          <p:txBody>
            <a:bodyPr wrap="square" lIns="0" tIns="0" rIns="0" bIns="0" rtlCol="0"/>
            <a:lstStyle/>
            <a:p/>
          </p:txBody>
        </p:sp>
        <p:sp>
          <p:nvSpPr>
            <p:cNvPr id="9253" name="object 9253" descr=""/>
            <p:cNvSpPr/>
            <p:nvPr/>
          </p:nvSpPr>
          <p:spPr>
            <a:xfrm>
              <a:off x="5679405" y="2374943"/>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254" name="object 9254" descr=""/>
            <p:cNvSpPr/>
            <p:nvPr/>
          </p:nvSpPr>
          <p:spPr>
            <a:xfrm>
              <a:off x="5636889" y="2381702"/>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255" name="object 9255" descr=""/>
            <p:cNvSpPr/>
            <p:nvPr/>
          </p:nvSpPr>
          <p:spPr>
            <a:xfrm>
              <a:off x="5685085"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56" name="object 9256" descr=""/>
            <p:cNvSpPr/>
            <p:nvPr/>
          </p:nvSpPr>
          <p:spPr>
            <a:xfrm>
              <a:off x="5684819" y="2372493"/>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257" name="object 9257" descr=""/>
            <p:cNvSpPr/>
            <p:nvPr/>
          </p:nvSpPr>
          <p:spPr>
            <a:xfrm>
              <a:off x="5645560"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258" name="object 9258" descr=""/>
            <p:cNvSpPr/>
            <p:nvPr/>
          </p:nvSpPr>
          <p:spPr>
            <a:xfrm>
              <a:off x="5644747" y="2384412"/>
              <a:ext cx="1270" cy="0"/>
            </a:xfrm>
            <a:custGeom>
              <a:avLst/>
              <a:gdLst/>
              <a:ahLst/>
              <a:cxnLst/>
              <a:rect l="l" t="t" r="r" b="b"/>
              <a:pathLst>
                <a:path w="1270" h="0">
                  <a:moveTo>
                    <a:pt x="0" y="0"/>
                  </a:moveTo>
                  <a:lnTo>
                    <a:pt x="266" y="0"/>
                  </a:lnTo>
                  <a:lnTo>
                    <a:pt x="533" y="0"/>
                  </a:lnTo>
                  <a:lnTo>
                    <a:pt x="812" y="0"/>
                  </a:lnTo>
                </a:path>
              </a:pathLst>
            </a:custGeom>
            <a:ln w="3175">
              <a:solidFill>
                <a:srgbClr val="231F20"/>
              </a:solidFill>
            </a:ln>
          </p:spPr>
          <p:txBody>
            <a:bodyPr wrap="square" lIns="0" tIns="0" rIns="0" bIns="0" rtlCol="0"/>
            <a:lstStyle/>
            <a:p/>
          </p:txBody>
        </p:sp>
        <p:sp>
          <p:nvSpPr>
            <p:cNvPr id="9259" name="object 9259" descr=""/>
            <p:cNvSpPr/>
            <p:nvPr/>
          </p:nvSpPr>
          <p:spPr>
            <a:xfrm>
              <a:off x="5673718" y="2377914"/>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9260" name="object 9260" descr=""/>
            <p:cNvSpPr/>
            <p:nvPr/>
          </p:nvSpPr>
          <p:spPr>
            <a:xfrm>
              <a:off x="5673713" y="2378187"/>
              <a:ext cx="1270" cy="0"/>
            </a:xfrm>
            <a:custGeom>
              <a:avLst/>
              <a:gdLst/>
              <a:ahLst/>
              <a:cxnLst/>
              <a:rect l="l" t="t" r="r" b="b"/>
              <a:pathLst>
                <a:path w="1270" h="0">
                  <a:moveTo>
                    <a:pt x="0" y="0"/>
                  </a:moveTo>
                  <a:lnTo>
                    <a:pt x="546" y="0"/>
                  </a:lnTo>
                  <a:lnTo>
                    <a:pt x="1079" y="0"/>
                  </a:lnTo>
                </a:path>
              </a:pathLst>
            </a:custGeom>
            <a:ln w="3175">
              <a:solidFill>
                <a:srgbClr val="231F20"/>
              </a:solidFill>
            </a:ln>
          </p:spPr>
          <p:txBody>
            <a:bodyPr wrap="square" lIns="0" tIns="0" rIns="0" bIns="0" rtlCol="0"/>
            <a:lstStyle/>
            <a:p/>
          </p:txBody>
        </p:sp>
        <p:sp>
          <p:nvSpPr>
            <p:cNvPr id="9261" name="object 9261" descr=""/>
            <p:cNvSpPr/>
            <p:nvPr/>
          </p:nvSpPr>
          <p:spPr>
            <a:xfrm>
              <a:off x="5649628" y="2384412"/>
              <a:ext cx="1270" cy="635"/>
            </a:xfrm>
            <a:custGeom>
              <a:avLst/>
              <a:gdLst/>
              <a:ahLst/>
              <a:cxnLst/>
              <a:rect l="l" t="t" r="r" b="b"/>
              <a:pathLst>
                <a:path w="1270" h="635">
                  <a:moveTo>
                    <a:pt x="800" y="0"/>
                  </a:moveTo>
                  <a:lnTo>
                    <a:pt x="800" y="266"/>
                  </a:lnTo>
                  <a:lnTo>
                    <a:pt x="533" y="266"/>
                  </a:lnTo>
                  <a:lnTo>
                    <a:pt x="266" y="546"/>
                  </a:lnTo>
                  <a:lnTo>
                    <a:pt x="0" y="546"/>
                  </a:lnTo>
                </a:path>
              </a:pathLst>
            </a:custGeom>
            <a:ln w="3175">
              <a:solidFill>
                <a:srgbClr val="231F20"/>
              </a:solidFill>
            </a:ln>
          </p:spPr>
          <p:txBody>
            <a:bodyPr wrap="square" lIns="0" tIns="0" rIns="0" bIns="0" rtlCol="0"/>
            <a:lstStyle/>
            <a:p/>
          </p:txBody>
        </p:sp>
        <p:sp>
          <p:nvSpPr>
            <p:cNvPr id="9262" name="object 9262" descr=""/>
            <p:cNvSpPr/>
            <p:nvPr/>
          </p:nvSpPr>
          <p:spPr>
            <a:xfrm>
              <a:off x="5650972"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63" name="object 9263" descr=""/>
            <p:cNvSpPr/>
            <p:nvPr/>
          </p:nvSpPr>
          <p:spPr>
            <a:xfrm>
              <a:off x="5651246" y="2384412"/>
              <a:ext cx="635" cy="635"/>
            </a:xfrm>
            <a:custGeom>
              <a:avLst/>
              <a:gdLst/>
              <a:ahLst/>
              <a:cxnLst/>
              <a:rect l="l" t="t" r="r" b="b"/>
              <a:pathLst>
                <a:path w="635" h="635">
                  <a:moveTo>
                    <a:pt x="266" y="546"/>
                  </a:moveTo>
                  <a:lnTo>
                    <a:pt x="266" y="279"/>
                  </a:lnTo>
                  <a:lnTo>
                    <a:pt x="0" y="279"/>
                  </a:lnTo>
                  <a:lnTo>
                    <a:pt x="0" y="0"/>
                  </a:lnTo>
                </a:path>
              </a:pathLst>
            </a:custGeom>
            <a:ln w="3175">
              <a:solidFill>
                <a:srgbClr val="231F20"/>
              </a:solidFill>
            </a:ln>
          </p:spPr>
          <p:txBody>
            <a:bodyPr wrap="square" lIns="0" tIns="0" rIns="0" bIns="0" rtlCol="0"/>
            <a:lstStyle/>
            <a:p/>
          </p:txBody>
        </p:sp>
        <p:sp>
          <p:nvSpPr>
            <p:cNvPr id="9264" name="object 9264" descr=""/>
            <p:cNvSpPr/>
            <p:nvPr/>
          </p:nvSpPr>
          <p:spPr>
            <a:xfrm>
              <a:off x="5644747" y="2381708"/>
              <a:ext cx="1270" cy="635"/>
            </a:xfrm>
            <a:custGeom>
              <a:avLst/>
              <a:gdLst/>
              <a:ahLst/>
              <a:cxnLst/>
              <a:rect l="l" t="t" r="r" b="b"/>
              <a:pathLst>
                <a:path w="1270" h="635">
                  <a:moveTo>
                    <a:pt x="0" y="0"/>
                  </a:moveTo>
                  <a:lnTo>
                    <a:pt x="266" y="266"/>
                  </a:lnTo>
                  <a:lnTo>
                    <a:pt x="533" y="266"/>
                  </a:lnTo>
                  <a:lnTo>
                    <a:pt x="812" y="266"/>
                  </a:lnTo>
                </a:path>
              </a:pathLst>
            </a:custGeom>
            <a:ln w="3175">
              <a:solidFill>
                <a:srgbClr val="231F20"/>
              </a:solidFill>
            </a:ln>
          </p:spPr>
          <p:txBody>
            <a:bodyPr wrap="square" lIns="0" tIns="0" rIns="0" bIns="0" rtlCol="0"/>
            <a:lstStyle/>
            <a:p/>
          </p:txBody>
        </p:sp>
        <p:sp>
          <p:nvSpPr>
            <p:cNvPr id="9265" name="object 9265" descr=""/>
            <p:cNvSpPr/>
            <p:nvPr/>
          </p:nvSpPr>
          <p:spPr>
            <a:xfrm>
              <a:off x="5646644"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266" name="object 9266" descr=""/>
            <p:cNvSpPr/>
            <p:nvPr/>
          </p:nvSpPr>
          <p:spPr>
            <a:xfrm>
              <a:off x="5645277" y="2374404"/>
              <a:ext cx="1905" cy="1905"/>
            </a:xfrm>
            <a:custGeom>
              <a:avLst/>
              <a:gdLst/>
              <a:ahLst/>
              <a:cxnLst/>
              <a:rect l="l" t="t" r="r" b="b"/>
              <a:pathLst>
                <a:path w="1904" h="1905">
                  <a:moveTo>
                    <a:pt x="1905" y="812"/>
                  </a:moveTo>
                  <a:lnTo>
                    <a:pt x="1663" y="241"/>
                  </a:lnTo>
                  <a:lnTo>
                    <a:pt x="1092" y="0"/>
                  </a:lnTo>
                  <a:lnTo>
                    <a:pt x="939" y="63"/>
                  </a:lnTo>
                  <a:lnTo>
                    <a:pt x="812" y="0"/>
                  </a:lnTo>
                  <a:lnTo>
                    <a:pt x="241" y="241"/>
                  </a:lnTo>
                  <a:lnTo>
                    <a:pt x="0" y="812"/>
                  </a:lnTo>
                  <a:lnTo>
                    <a:pt x="241" y="1384"/>
                  </a:lnTo>
                  <a:lnTo>
                    <a:pt x="812" y="1625"/>
                  </a:lnTo>
                  <a:lnTo>
                    <a:pt x="939" y="1574"/>
                  </a:lnTo>
                  <a:lnTo>
                    <a:pt x="1092" y="1625"/>
                  </a:lnTo>
                  <a:lnTo>
                    <a:pt x="1663" y="1384"/>
                  </a:lnTo>
                  <a:lnTo>
                    <a:pt x="1905" y="812"/>
                  </a:lnTo>
                  <a:close/>
                </a:path>
              </a:pathLst>
            </a:custGeom>
            <a:solidFill>
              <a:srgbClr val="231F20"/>
            </a:solidFill>
          </p:spPr>
          <p:txBody>
            <a:bodyPr wrap="square" lIns="0" tIns="0" rIns="0" bIns="0" rtlCol="0"/>
            <a:lstStyle/>
            <a:p/>
          </p:txBody>
        </p:sp>
        <p:sp>
          <p:nvSpPr>
            <p:cNvPr id="9267" name="object 9267" descr=""/>
            <p:cNvSpPr/>
            <p:nvPr/>
          </p:nvSpPr>
          <p:spPr>
            <a:xfrm>
              <a:off x="5657471" y="238521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68" name="object 9268" descr=""/>
            <p:cNvSpPr/>
            <p:nvPr/>
          </p:nvSpPr>
          <p:spPr>
            <a:xfrm>
              <a:off x="5655847" y="238440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69" name="object 9269" descr=""/>
            <p:cNvSpPr/>
            <p:nvPr/>
          </p:nvSpPr>
          <p:spPr>
            <a:xfrm>
              <a:off x="5658284"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270" name="object 9270" descr=""/>
            <p:cNvSpPr/>
            <p:nvPr/>
          </p:nvSpPr>
          <p:spPr>
            <a:xfrm>
              <a:off x="5655301"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71" name="object 9271" descr=""/>
            <p:cNvSpPr/>
            <p:nvPr/>
          </p:nvSpPr>
          <p:spPr>
            <a:xfrm>
              <a:off x="5688881" y="2367619"/>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272" name="object 9272" descr=""/>
            <p:cNvSpPr/>
            <p:nvPr/>
          </p:nvSpPr>
          <p:spPr>
            <a:xfrm>
              <a:off x="5642576" y="2375210"/>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9273" name="object 9273" descr=""/>
            <p:cNvSpPr/>
            <p:nvPr/>
          </p:nvSpPr>
          <p:spPr>
            <a:xfrm>
              <a:off x="5642576"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74" name="object 9274" descr=""/>
            <p:cNvSpPr/>
            <p:nvPr/>
          </p:nvSpPr>
          <p:spPr>
            <a:xfrm>
              <a:off x="5642310"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75" name="object 9275" descr=""/>
            <p:cNvSpPr/>
            <p:nvPr/>
          </p:nvSpPr>
          <p:spPr>
            <a:xfrm>
              <a:off x="5673985" y="2378447"/>
              <a:ext cx="1270" cy="0"/>
            </a:xfrm>
            <a:custGeom>
              <a:avLst/>
              <a:gdLst/>
              <a:ahLst/>
              <a:cxnLst/>
              <a:rect l="l" t="t" r="r" b="b"/>
              <a:pathLst>
                <a:path w="1270" h="0">
                  <a:moveTo>
                    <a:pt x="0" y="0"/>
                  </a:moveTo>
                  <a:lnTo>
                    <a:pt x="546" y="0"/>
                  </a:lnTo>
                  <a:lnTo>
                    <a:pt x="812" y="0"/>
                  </a:lnTo>
                </a:path>
              </a:pathLst>
            </a:custGeom>
            <a:ln w="3175">
              <a:solidFill>
                <a:srgbClr val="231F20"/>
              </a:solidFill>
            </a:ln>
          </p:spPr>
          <p:txBody>
            <a:bodyPr wrap="square" lIns="0" tIns="0" rIns="0" bIns="0" rtlCol="0"/>
            <a:lstStyle/>
            <a:p/>
          </p:txBody>
        </p:sp>
        <p:sp>
          <p:nvSpPr>
            <p:cNvPr id="9276" name="object 9276" descr=""/>
            <p:cNvSpPr/>
            <p:nvPr/>
          </p:nvSpPr>
          <p:spPr>
            <a:xfrm>
              <a:off x="5674264" y="2378187"/>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9277" name="object 9277" descr=""/>
            <p:cNvSpPr/>
            <p:nvPr/>
          </p:nvSpPr>
          <p:spPr>
            <a:xfrm>
              <a:off x="5680485"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78" name="object 9278" descr=""/>
            <p:cNvSpPr/>
            <p:nvPr/>
          </p:nvSpPr>
          <p:spPr>
            <a:xfrm>
              <a:off x="5688068"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79" name="object 9279" descr=""/>
            <p:cNvSpPr/>
            <p:nvPr/>
          </p:nvSpPr>
          <p:spPr>
            <a:xfrm>
              <a:off x="5688614"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280" name="object 9280" descr=""/>
            <p:cNvSpPr/>
            <p:nvPr/>
          </p:nvSpPr>
          <p:spPr>
            <a:xfrm>
              <a:off x="5687784" y="2371407"/>
              <a:ext cx="1905" cy="1905"/>
            </a:xfrm>
            <a:custGeom>
              <a:avLst/>
              <a:gdLst/>
              <a:ahLst/>
              <a:cxnLst/>
              <a:rect l="l" t="t" r="r" b="b"/>
              <a:pathLst>
                <a:path w="1904" h="1905">
                  <a:moveTo>
                    <a:pt x="1905" y="1092"/>
                  </a:moveTo>
                  <a:lnTo>
                    <a:pt x="1663" y="520"/>
                  </a:lnTo>
                  <a:lnTo>
                    <a:pt x="1473" y="444"/>
                  </a:lnTo>
                  <a:lnTo>
                    <a:pt x="1397" y="241"/>
                  </a:lnTo>
                  <a:lnTo>
                    <a:pt x="812" y="0"/>
                  </a:lnTo>
                  <a:lnTo>
                    <a:pt x="241" y="241"/>
                  </a:lnTo>
                  <a:lnTo>
                    <a:pt x="0" y="812"/>
                  </a:lnTo>
                  <a:lnTo>
                    <a:pt x="241" y="1397"/>
                  </a:lnTo>
                  <a:lnTo>
                    <a:pt x="431" y="1485"/>
                  </a:lnTo>
                  <a:lnTo>
                    <a:pt x="520" y="1663"/>
                  </a:lnTo>
                  <a:lnTo>
                    <a:pt x="1092" y="1905"/>
                  </a:lnTo>
                  <a:lnTo>
                    <a:pt x="1663" y="1663"/>
                  </a:lnTo>
                  <a:lnTo>
                    <a:pt x="1905" y="1092"/>
                  </a:lnTo>
                  <a:close/>
                </a:path>
              </a:pathLst>
            </a:custGeom>
            <a:solidFill>
              <a:srgbClr val="231F20"/>
            </a:solidFill>
          </p:spPr>
          <p:txBody>
            <a:bodyPr wrap="square" lIns="0" tIns="0" rIns="0" bIns="0" rtlCol="0"/>
            <a:lstStyle/>
            <a:p/>
          </p:txBody>
        </p:sp>
        <p:sp>
          <p:nvSpPr>
            <p:cNvPr id="9281" name="object 9281" descr=""/>
            <p:cNvSpPr/>
            <p:nvPr/>
          </p:nvSpPr>
          <p:spPr>
            <a:xfrm>
              <a:off x="5669117" y="2378992"/>
              <a:ext cx="635" cy="635"/>
            </a:xfrm>
            <a:custGeom>
              <a:avLst/>
              <a:gdLst/>
              <a:ahLst/>
              <a:cxnLst/>
              <a:rect l="l" t="t" r="r" b="b"/>
              <a:pathLst>
                <a:path w="635" h="635">
                  <a:moveTo>
                    <a:pt x="266" y="0"/>
                  </a:moveTo>
                  <a:lnTo>
                    <a:pt x="266" y="266"/>
                  </a:lnTo>
                  <a:lnTo>
                    <a:pt x="0" y="266"/>
                  </a:lnTo>
                  <a:lnTo>
                    <a:pt x="0" y="546"/>
                  </a:lnTo>
                </a:path>
              </a:pathLst>
            </a:custGeom>
            <a:ln w="3175">
              <a:solidFill>
                <a:srgbClr val="231F20"/>
              </a:solidFill>
            </a:ln>
          </p:spPr>
          <p:txBody>
            <a:bodyPr wrap="square" lIns="0" tIns="0" rIns="0" bIns="0" rtlCol="0"/>
            <a:lstStyle/>
            <a:p/>
          </p:txBody>
        </p:sp>
        <p:sp>
          <p:nvSpPr>
            <p:cNvPr id="9282" name="object 9282" descr=""/>
            <p:cNvSpPr/>
            <p:nvPr/>
          </p:nvSpPr>
          <p:spPr>
            <a:xfrm>
              <a:off x="5641224"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83" name="object 9283" descr=""/>
            <p:cNvSpPr/>
            <p:nvPr/>
          </p:nvSpPr>
          <p:spPr>
            <a:xfrm>
              <a:off x="5640685" y="2381702"/>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9284" name="object 9284" descr=""/>
            <p:cNvSpPr/>
            <p:nvPr/>
          </p:nvSpPr>
          <p:spPr>
            <a:xfrm>
              <a:off x="5636077"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85" name="object 9285" descr=""/>
            <p:cNvSpPr/>
            <p:nvPr/>
          </p:nvSpPr>
          <p:spPr>
            <a:xfrm>
              <a:off x="5653143" y="2371960"/>
              <a:ext cx="635" cy="635"/>
            </a:xfrm>
            <a:custGeom>
              <a:avLst/>
              <a:gdLst/>
              <a:ahLst/>
              <a:cxnLst/>
              <a:rect l="l" t="t" r="r" b="b"/>
              <a:pathLst>
                <a:path w="635" h="635">
                  <a:moveTo>
                    <a:pt x="266" y="533"/>
                  </a:moveTo>
                  <a:lnTo>
                    <a:pt x="533" y="533"/>
                  </a:lnTo>
                  <a:lnTo>
                    <a:pt x="533" y="266"/>
                  </a:lnTo>
                  <a:lnTo>
                    <a:pt x="266" y="266"/>
                  </a:lnTo>
                  <a:lnTo>
                    <a:pt x="266" y="0"/>
                  </a:lnTo>
                  <a:lnTo>
                    <a:pt x="0" y="0"/>
                  </a:lnTo>
                </a:path>
              </a:pathLst>
            </a:custGeom>
            <a:ln w="3175">
              <a:solidFill>
                <a:srgbClr val="231F20"/>
              </a:solidFill>
            </a:ln>
          </p:spPr>
          <p:txBody>
            <a:bodyPr wrap="square" lIns="0" tIns="0" rIns="0" bIns="0" rtlCol="0"/>
            <a:lstStyle/>
            <a:p/>
          </p:txBody>
        </p:sp>
        <p:sp>
          <p:nvSpPr>
            <p:cNvPr id="9286" name="object 9286" descr=""/>
            <p:cNvSpPr/>
            <p:nvPr/>
          </p:nvSpPr>
          <p:spPr>
            <a:xfrm>
              <a:off x="5652863"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87" name="object 9287" descr=""/>
            <p:cNvSpPr/>
            <p:nvPr/>
          </p:nvSpPr>
          <p:spPr>
            <a:xfrm>
              <a:off x="5652870" y="237222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88" name="object 9288" descr=""/>
            <p:cNvSpPr/>
            <p:nvPr/>
          </p:nvSpPr>
          <p:spPr>
            <a:xfrm>
              <a:off x="5652592" y="2371407"/>
              <a:ext cx="1905" cy="1905"/>
            </a:xfrm>
            <a:custGeom>
              <a:avLst/>
              <a:gdLst/>
              <a:ahLst/>
              <a:cxnLst/>
              <a:rect l="l" t="t" r="r" b="b"/>
              <a:pathLst>
                <a:path w="1904" h="1905">
                  <a:moveTo>
                    <a:pt x="1625" y="812"/>
                  </a:moveTo>
                  <a:lnTo>
                    <a:pt x="1384" y="241"/>
                  </a:lnTo>
                  <a:lnTo>
                    <a:pt x="812" y="0"/>
                  </a:lnTo>
                  <a:lnTo>
                    <a:pt x="241" y="241"/>
                  </a:lnTo>
                  <a:lnTo>
                    <a:pt x="0" y="812"/>
                  </a:lnTo>
                  <a:lnTo>
                    <a:pt x="50" y="965"/>
                  </a:lnTo>
                  <a:lnTo>
                    <a:pt x="0" y="1092"/>
                  </a:lnTo>
                  <a:lnTo>
                    <a:pt x="241" y="1663"/>
                  </a:lnTo>
                  <a:lnTo>
                    <a:pt x="812" y="1905"/>
                  </a:lnTo>
                  <a:lnTo>
                    <a:pt x="1384" y="1663"/>
                  </a:lnTo>
                  <a:lnTo>
                    <a:pt x="1625" y="1092"/>
                  </a:lnTo>
                  <a:lnTo>
                    <a:pt x="1562" y="965"/>
                  </a:lnTo>
                  <a:lnTo>
                    <a:pt x="1625" y="812"/>
                  </a:lnTo>
                  <a:close/>
                </a:path>
              </a:pathLst>
            </a:custGeom>
            <a:solidFill>
              <a:srgbClr val="231F20"/>
            </a:solidFill>
          </p:spPr>
          <p:txBody>
            <a:bodyPr wrap="square" lIns="0" tIns="0" rIns="0" bIns="0" rtlCol="0"/>
            <a:lstStyle/>
            <a:p/>
          </p:txBody>
        </p:sp>
        <p:sp>
          <p:nvSpPr>
            <p:cNvPr id="9289" name="object 9289" descr=""/>
            <p:cNvSpPr/>
            <p:nvPr/>
          </p:nvSpPr>
          <p:spPr>
            <a:xfrm>
              <a:off x="5652870" y="237196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290" name="object 9290" descr=""/>
            <p:cNvSpPr/>
            <p:nvPr/>
          </p:nvSpPr>
          <p:spPr>
            <a:xfrm>
              <a:off x="5671821"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291" name="object 9291" descr=""/>
            <p:cNvSpPr/>
            <p:nvPr/>
          </p:nvSpPr>
          <p:spPr>
            <a:xfrm>
              <a:off x="5672640" y="2381708"/>
              <a:ext cx="635" cy="635"/>
            </a:xfrm>
            <a:custGeom>
              <a:avLst/>
              <a:gdLst/>
              <a:ahLst/>
              <a:cxnLst/>
              <a:rect l="l" t="t" r="r" b="b"/>
              <a:pathLst>
                <a:path w="635" h="635">
                  <a:moveTo>
                    <a:pt x="533" y="0"/>
                  </a:moveTo>
                  <a:lnTo>
                    <a:pt x="533" y="266"/>
                  </a:lnTo>
                  <a:lnTo>
                    <a:pt x="266" y="266"/>
                  </a:lnTo>
                  <a:lnTo>
                    <a:pt x="0" y="266"/>
                  </a:lnTo>
                </a:path>
              </a:pathLst>
            </a:custGeom>
            <a:ln w="3175">
              <a:solidFill>
                <a:srgbClr val="231F20"/>
              </a:solidFill>
            </a:ln>
          </p:spPr>
          <p:txBody>
            <a:bodyPr wrap="square" lIns="0" tIns="0" rIns="0" bIns="0" rtlCol="0"/>
            <a:lstStyle/>
            <a:p/>
          </p:txBody>
        </p:sp>
        <p:sp>
          <p:nvSpPr>
            <p:cNvPr id="9292" name="object 9292" descr=""/>
            <p:cNvSpPr/>
            <p:nvPr/>
          </p:nvSpPr>
          <p:spPr>
            <a:xfrm>
              <a:off x="5656387" y="2370875"/>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9293" name="object 9293" descr=""/>
            <p:cNvSpPr/>
            <p:nvPr/>
          </p:nvSpPr>
          <p:spPr>
            <a:xfrm>
              <a:off x="5637702"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294" name="object 9294" descr=""/>
            <p:cNvSpPr/>
            <p:nvPr/>
          </p:nvSpPr>
          <p:spPr>
            <a:xfrm>
              <a:off x="5639060" y="2372493"/>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295" name="object 9295" descr=""/>
            <p:cNvSpPr/>
            <p:nvPr/>
          </p:nvSpPr>
          <p:spPr>
            <a:xfrm>
              <a:off x="5678865" y="2372493"/>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296" name="object 9296" descr=""/>
            <p:cNvSpPr/>
            <p:nvPr/>
          </p:nvSpPr>
          <p:spPr>
            <a:xfrm>
              <a:off x="5678586" y="2372220"/>
              <a:ext cx="635" cy="635"/>
            </a:xfrm>
            <a:custGeom>
              <a:avLst/>
              <a:gdLst/>
              <a:ahLst/>
              <a:cxnLst/>
              <a:rect l="l" t="t" r="r" b="b"/>
              <a:pathLst>
                <a:path w="635" h="635">
                  <a:moveTo>
                    <a:pt x="0" y="0"/>
                  </a:moveTo>
                  <a:lnTo>
                    <a:pt x="266" y="0"/>
                  </a:lnTo>
                  <a:lnTo>
                    <a:pt x="266" y="266"/>
                  </a:lnTo>
                  <a:lnTo>
                    <a:pt x="266" y="0"/>
                  </a:lnTo>
                </a:path>
              </a:pathLst>
            </a:custGeom>
            <a:ln w="3175">
              <a:solidFill>
                <a:srgbClr val="231F20"/>
              </a:solidFill>
            </a:ln>
          </p:spPr>
          <p:txBody>
            <a:bodyPr wrap="square" lIns="0" tIns="0" rIns="0" bIns="0" rtlCol="0"/>
            <a:lstStyle/>
            <a:p/>
          </p:txBody>
        </p:sp>
        <p:sp>
          <p:nvSpPr>
            <p:cNvPr id="9297" name="object 9297" descr=""/>
            <p:cNvSpPr/>
            <p:nvPr/>
          </p:nvSpPr>
          <p:spPr>
            <a:xfrm>
              <a:off x="5638521" y="2374943"/>
              <a:ext cx="635" cy="635"/>
            </a:xfrm>
            <a:custGeom>
              <a:avLst/>
              <a:gdLst/>
              <a:ahLst/>
              <a:cxnLst/>
              <a:rect l="l" t="t" r="r" b="b"/>
              <a:pathLst>
                <a:path w="635" h="635">
                  <a:moveTo>
                    <a:pt x="266" y="266"/>
                  </a:moveTo>
                  <a:lnTo>
                    <a:pt x="266" y="0"/>
                  </a:lnTo>
                  <a:lnTo>
                    <a:pt x="0" y="0"/>
                  </a:lnTo>
                  <a:lnTo>
                    <a:pt x="0" y="266"/>
                  </a:lnTo>
                </a:path>
              </a:pathLst>
            </a:custGeom>
            <a:ln w="3175">
              <a:solidFill>
                <a:srgbClr val="231F20"/>
              </a:solidFill>
            </a:ln>
          </p:spPr>
          <p:txBody>
            <a:bodyPr wrap="square" lIns="0" tIns="0" rIns="0" bIns="0" rtlCol="0"/>
            <a:lstStyle/>
            <a:p/>
          </p:txBody>
        </p:sp>
        <p:sp>
          <p:nvSpPr>
            <p:cNvPr id="9298" name="object 9298" descr=""/>
            <p:cNvSpPr/>
            <p:nvPr/>
          </p:nvSpPr>
          <p:spPr>
            <a:xfrm>
              <a:off x="5686983" y="2381708"/>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9299" name="object 9299" descr=""/>
            <p:cNvSpPr/>
            <p:nvPr/>
          </p:nvSpPr>
          <p:spPr>
            <a:xfrm>
              <a:off x="5685085"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00" name="object 9300" descr=""/>
            <p:cNvSpPr/>
            <p:nvPr/>
          </p:nvSpPr>
          <p:spPr>
            <a:xfrm>
              <a:off x="5645560" y="238441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301" name="object 9301" descr=""/>
            <p:cNvSpPr/>
            <p:nvPr/>
          </p:nvSpPr>
          <p:spPr>
            <a:xfrm>
              <a:off x="5644747" y="2384412"/>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302" name="object 9302" descr=""/>
            <p:cNvSpPr/>
            <p:nvPr/>
          </p:nvSpPr>
          <p:spPr>
            <a:xfrm>
              <a:off x="5644474"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03" name="object 9303" descr=""/>
            <p:cNvSpPr/>
            <p:nvPr/>
          </p:nvSpPr>
          <p:spPr>
            <a:xfrm>
              <a:off x="5644747" y="2384412"/>
              <a:ext cx="1270" cy="0"/>
            </a:xfrm>
            <a:custGeom>
              <a:avLst/>
              <a:gdLst/>
              <a:ahLst/>
              <a:cxnLst/>
              <a:rect l="l" t="t" r="r" b="b"/>
              <a:pathLst>
                <a:path w="1270" h="0">
                  <a:moveTo>
                    <a:pt x="812" y="0"/>
                  </a:moveTo>
                  <a:lnTo>
                    <a:pt x="546" y="0"/>
                  </a:lnTo>
                  <a:lnTo>
                    <a:pt x="266" y="0"/>
                  </a:lnTo>
                  <a:lnTo>
                    <a:pt x="0" y="0"/>
                  </a:lnTo>
                </a:path>
              </a:pathLst>
            </a:custGeom>
            <a:ln w="3175">
              <a:solidFill>
                <a:srgbClr val="231F20"/>
              </a:solidFill>
            </a:ln>
          </p:spPr>
          <p:txBody>
            <a:bodyPr wrap="square" lIns="0" tIns="0" rIns="0" bIns="0" rtlCol="0"/>
            <a:lstStyle/>
            <a:p/>
          </p:txBody>
        </p:sp>
        <p:sp>
          <p:nvSpPr>
            <p:cNvPr id="9304" name="object 9304" descr=""/>
            <p:cNvSpPr/>
            <p:nvPr/>
          </p:nvSpPr>
          <p:spPr>
            <a:xfrm>
              <a:off x="5650161"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305" name="object 9305" descr=""/>
            <p:cNvSpPr/>
            <p:nvPr/>
          </p:nvSpPr>
          <p:spPr>
            <a:xfrm>
              <a:off x="5647997"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306" name="object 9306" descr=""/>
            <p:cNvSpPr/>
            <p:nvPr/>
          </p:nvSpPr>
          <p:spPr>
            <a:xfrm>
              <a:off x="5647184"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07" name="object 9307" descr=""/>
            <p:cNvSpPr/>
            <p:nvPr/>
          </p:nvSpPr>
          <p:spPr>
            <a:xfrm>
              <a:off x="5647724" y="2372493"/>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9308" name="object 9308" descr=""/>
            <p:cNvSpPr/>
            <p:nvPr/>
          </p:nvSpPr>
          <p:spPr>
            <a:xfrm>
              <a:off x="5647184" y="2372220"/>
              <a:ext cx="635" cy="635"/>
            </a:xfrm>
            <a:custGeom>
              <a:avLst/>
              <a:gdLst/>
              <a:ahLst/>
              <a:cxnLst/>
              <a:rect l="l" t="t" r="r" b="b"/>
              <a:pathLst>
                <a:path w="635" h="635">
                  <a:moveTo>
                    <a:pt x="266" y="0"/>
                  </a:moveTo>
                  <a:lnTo>
                    <a:pt x="0" y="0"/>
                  </a:lnTo>
                  <a:lnTo>
                    <a:pt x="0" y="266"/>
                  </a:lnTo>
                </a:path>
                <a:path w="635" h="635">
                  <a:moveTo>
                    <a:pt x="266" y="0"/>
                  </a:moveTo>
                  <a:lnTo>
                    <a:pt x="533" y="0"/>
                  </a:lnTo>
                </a:path>
              </a:pathLst>
            </a:custGeom>
            <a:ln w="3175">
              <a:solidFill>
                <a:srgbClr val="231F20"/>
              </a:solidFill>
            </a:ln>
          </p:spPr>
          <p:txBody>
            <a:bodyPr wrap="square" lIns="0" tIns="0" rIns="0" bIns="0" rtlCol="0"/>
            <a:lstStyle/>
            <a:p/>
          </p:txBody>
        </p:sp>
        <p:sp>
          <p:nvSpPr>
            <p:cNvPr id="9309" name="object 9309" descr=""/>
            <p:cNvSpPr/>
            <p:nvPr/>
          </p:nvSpPr>
          <p:spPr>
            <a:xfrm>
              <a:off x="5657471" y="2381702"/>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310" name="object 9310" descr=""/>
            <p:cNvSpPr/>
            <p:nvPr/>
          </p:nvSpPr>
          <p:spPr>
            <a:xfrm>
              <a:off x="5687795" y="2368171"/>
              <a:ext cx="1270" cy="635"/>
            </a:xfrm>
            <a:custGeom>
              <a:avLst/>
              <a:gdLst/>
              <a:ahLst/>
              <a:cxnLst/>
              <a:rect l="l" t="t" r="r" b="b"/>
              <a:pathLst>
                <a:path w="1270" h="635">
                  <a:moveTo>
                    <a:pt x="0" y="266"/>
                  </a:moveTo>
                  <a:lnTo>
                    <a:pt x="533" y="533"/>
                  </a:lnTo>
                  <a:lnTo>
                    <a:pt x="812" y="533"/>
                  </a:lnTo>
                  <a:lnTo>
                    <a:pt x="1079" y="0"/>
                  </a:lnTo>
                </a:path>
              </a:pathLst>
            </a:custGeom>
            <a:ln w="3175">
              <a:solidFill>
                <a:srgbClr val="231F20"/>
              </a:solidFill>
            </a:ln>
          </p:spPr>
          <p:txBody>
            <a:bodyPr wrap="square" lIns="0" tIns="0" rIns="0" bIns="0" rtlCol="0"/>
            <a:lstStyle/>
            <a:p/>
          </p:txBody>
        </p:sp>
        <p:sp>
          <p:nvSpPr>
            <p:cNvPr id="9311" name="object 9311" descr=""/>
            <p:cNvSpPr/>
            <p:nvPr/>
          </p:nvSpPr>
          <p:spPr>
            <a:xfrm>
              <a:off x="5687795" y="236654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12" name="object 9312" descr=""/>
            <p:cNvSpPr/>
            <p:nvPr/>
          </p:nvSpPr>
          <p:spPr>
            <a:xfrm>
              <a:off x="5686982" y="23660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13" name="object 9313" descr=""/>
            <p:cNvSpPr/>
            <p:nvPr/>
          </p:nvSpPr>
          <p:spPr>
            <a:xfrm>
              <a:off x="5689146" y="2365188"/>
              <a:ext cx="1905" cy="1270"/>
            </a:xfrm>
            <a:custGeom>
              <a:avLst/>
              <a:gdLst/>
              <a:ahLst/>
              <a:cxnLst/>
              <a:rect l="l" t="t" r="r" b="b"/>
              <a:pathLst>
                <a:path w="1904" h="1269">
                  <a:moveTo>
                    <a:pt x="1358" y="0"/>
                  </a:moveTo>
                  <a:lnTo>
                    <a:pt x="0" y="800"/>
                  </a:lnTo>
                </a:path>
              </a:pathLst>
            </a:custGeom>
            <a:ln w="3175">
              <a:solidFill>
                <a:srgbClr val="231F20"/>
              </a:solidFill>
            </a:ln>
          </p:spPr>
          <p:txBody>
            <a:bodyPr wrap="square" lIns="0" tIns="0" rIns="0" bIns="0" rtlCol="0"/>
            <a:lstStyle/>
            <a:p/>
          </p:txBody>
        </p:sp>
        <p:sp>
          <p:nvSpPr>
            <p:cNvPr id="9314" name="object 9314" descr=""/>
            <p:cNvSpPr/>
            <p:nvPr/>
          </p:nvSpPr>
          <p:spPr>
            <a:xfrm>
              <a:off x="5668031" y="2378992"/>
              <a:ext cx="1270" cy="635"/>
            </a:xfrm>
            <a:custGeom>
              <a:avLst/>
              <a:gdLst/>
              <a:ahLst/>
              <a:cxnLst/>
              <a:rect l="l" t="t" r="r" b="b"/>
              <a:pathLst>
                <a:path w="1270" h="635">
                  <a:moveTo>
                    <a:pt x="1079" y="0"/>
                  </a:moveTo>
                  <a:lnTo>
                    <a:pt x="812" y="0"/>
                  </a:lnTo>
                  <a:lnTo>
                    <a:pt x="266" y="266"/>
                  </a:lnTo>
                  <a:lnTo>
                    <a:pt x="0" y="546"/>
                  </a:lnTo>
                </a:path>
              </a:pathLst>
            </a:custGeom>
            <a:ln w="3175">
              <a:solidFill>
                <a:srgbClr val="231F20"/>
              </a:solidFill>
            </a:ln>
          </p:spPr>
          <p:txBody>
            <a:bodyPr wrap="square" lIns="0" tIns="0" rIns="0" bIns="0" rtlCol="0"/>
            <a:lstStyle/>
            <a:p/>
          </p:txBody>
        </p:sp>
        <p:sp>
          <p:nvSpPr>
            <p:cNvPr id="9315" name="object 9315" descr=""/>
            <p:cNvSpPr/>
            <p:nvPr/>
          </p:nvSpPr>
          <p:spPr>
            <a:xfrm>
              <a:off x="5668845" y="2378992"/>
              <a:ext cx="635" cy="635"/>
            </a:xfrm>
            <a:custGeom>
              <a:avLst/>
              <a:gdLst/>
              <a:ahLst/>
              <a:cxnLst/>
              <a:rect l="l" t="t" r="r" b="b"/>
              <a:pathLst>
                <a:path w="635" h="635">
                  <a:moveTo>
                    <a:pt x="0" y="546"/>
                  </a:moveTo>
                  <a:lnTo>
                    <a:pt x="266" y="279"/>
                  </a:lnTo>
                  <a:lnTo>
                    <a:pt x="266" y="0"/>
                  </a:lnTo>
                  <a:lnTo>
                    <a:pt x="533" y="0"/>
                  </a:lnTo>
                </a:path>
              </a:pathLst>
            </a:custGeom>
            <a:ln w="3175">
              <a:solidFill>
                <a:srgbClr val="231F20"/>
              </a:solidFill>
            </a:ln>
          </p:spPr>
          <p:txBody>
            <a:bodyPr wrap="square" lIns="0" tIns="0" rIns="0" bIns="0" rtlCol="0"/>
            <a:lstStyle/>
            <a:p/>
          </p:txBody>
        </p:sp>
        <p:sp>
          <p:nvSpPr>
            <p:cNvPr id="9316" name="object 9316" descr=""/>
            <p:cNvSpPr/>
            <p:nvPr/>
          </p:nvSpPr>
          <p:spPr>
            <a:xfrm>
              <a:off x="5641492" y="2371686"/>
              <a:ext cx="3175" cy="4445"/>
            </a:xfrm>
            <a:custGeom>
              <a:avLst/>
              <a:gdLst/>
              <a:ahLst/>
              <a:cxnLst/>
              <a:rect l="l" t="t" r="r" b="b"/>
              <a:pathLst>
                <a:path w="3175" h="4444">
                  <a:moveTo>
                    <a:pt x="1625" y="3251"/>
                  </a:moveTo>
                  <a:lnTo>
                    <a:pt x="1384" y="2679"/>
                  </a:lnTo>
                  <a:lnTo>
                    <a:pt x="812" y="2438"/>
                  </a:lnTo>
                  <a:lnTo>
                    <a:pt x="241" y="2679"/>
                  </a:lnTo>
                  <a:lnTo>
                    <a:pt x="0" y="3251"/>
                  </a:lnTo>
                  <a:lnTo>
                    <a:pt x="241" y="3835"/>
                  </a:lnTo>
                  <a:lnTo>
                    <a:pt x="812" y="4064"/>
                  </a:lnTo>
                  <a:lnTo>
                    <a:pt x="1384" y="3835"/>
                  </a:lnTo>
                  <a:lnTo>
                    <a:pt x="1625" y="3251"/>
                  </a:lnTo>
                  <a:close/>
                </a:path>
                <a:path w="3175" h="4444">
                  <a:moveTo>
                    <a:pt x="2705" y="812"/>
                  </a:moveTo>
                  <a:lnTo>
                    <a:pt x="2463" y="241"/>
                  </a:lnTo>
                  <a:lnTo>
                    <a:pt x="1892" y="0"/>
                  </a:lnTo>
                  <a:lnTo>
                    <a:pt x="1320" y="241"/>
                  </a:lnTo>
                  <a:lnTo>
                    <a:pt x="1079" y="812"/>
                  </a:lnTo>
                  <a:lnTo>
                    <a:pt x="1320" y="1384"/>
                  </a:lnTo>
                  <a:lnTo>
                    <a:pt x="1892" y="1625"/>
                  </a:lnTo>
                  <a:lnTo>
                    <a:pt x="2463" y="1384"/>
                  </a:lnTo>
                  <a:lnTo>
                    <a:pt x="2705" y="812"/>
                  </a:lnTo>
                  <a:close/>
                </a:path>
              </a:pathLst>
            </a:custGeom>
            <a:solidFill>
              <a:srgbClr val="231F20"/>
            </a:solidFill>
          </p:spPr>
          <p:txBody>
            <a:bodyPr wrap="square" lIns="0" tIns="0" rIns="0" bIns="0" rtlCol="0"/>
            <a:lstStyle/>
            <a:p/>
          </p:txBody>
        </p:sp>
        <p:sp>
          <p:nvSpPr>
            <p:cNvPr id="9317" name="object 9317" descr=""/>
            <p:cNvSpPr/>
            <p:nvPr/>
          </p:nvSpPr>
          <p:spPr>
            <a:xfrm>
              <a:off x="5674531" y="2378446"/>
              <a:ext cx="635" cy="1270"/>
            </a:xfrm>
            <a:custGeom>
              <a:avLst/>
              <a:gdLst/>
              <a:ahLst/>
              <a:cxnLst/>
              <a:rect l="l" t="t" r="r" b="b"/>
              <a:pathLst>
                <a:path w="635" h="1269">
                  <a:moveTo>
                    <a:pt x="0" y="1092"/>
                  </a:moveTo>
                  <a:lnTo>
                    <a:pt x="266" y="825"/>
                  </a:lnTo>
                  <a:lnTo>
                    <a:pt x="266" y="546"/>
                  </a:lnTo>
                  <a:lnTo>
                    <a:pt x="266" y="279"/>
                  </a:lnTo>
                  <a:lnTo>
                    <a:pt x="533" y="0"/>
                  </a:lnTo>
                </a:path>
              </a:pathLst>
            </a:custGeom>
            <a:ln w="3175">
              <a:solidFill>
                <a:srgbClr val="231F20"/>
              </a:solidFill>
            </a:ln>
          </p:spPr>
          <p:txBody>
            <a:bodyPr wrap="square" lIns="0" tIns="0" rIns="0" bIns="0" rtlCol="0"/>
            <a:lstStyle/>
            <a:p/>
          </p:txBody>
        </p:sp>
        <p:sp>
          <p:nvSpPr>
            <p:cNvPr id="9318" name="object 9318" descr=""/>
            <p:cNvSpPr/>
            <p:nvPr/>
          </p:nvSpPr>
          <p:spPr>
            <a:xfrm>
              <a:off x="5636889" y="2381702"/>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319" name="object 9319" descr=""/>
            <p:cNvSpPr/>
            <p:nvPr/>
          </p:nvSpPr>
          <p:spPr>
            <a:xfrm>
              <a:off x="5644207" y="2381708"/>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9320" name="object 9320" descr=""/>
            <p:cNvSpPr/>
            <p:nvPr/>
          </p:nvSpPr>
          <p:spPr>
            <a:xfrm>
              <a:off x="5644747"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21" name="object 9321" descr=""/>
            <p:cNvSpPr/>
            <p:nvPr/>
          </p:nvSpPr>
          <p:spPr>
            <a:xfrm>
              <a:off x="5635811" y="238170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322" name="object 9322" descr=""/>
            <p:cNvSpPr/>
            <p:nvPr/>
          </p:nvSpPr>
          <p:spPr>
            <a:xfrm>
              <a:off x="5636882" y="2374404"/>
              <a:ext cx="1905" cy="1905"/>
            </a:xfrm>
            <a:custGeom>
              <a:avLst/>
              <a:gdLst/>
              <a:ahLst/>
              <a:cxnLst/>
              <a:rect l="l" t="t" r="r" b="b"/>
              <a:pathLst>
                <a:path w="1904" h="1905">
                  <a:moveTo>
                    <a:pt x="1905" y="812"/>
                  </a:moveTo>
                  <a:lnTo>
                    <a:pt x="1663" y="241"/>
                  </a:lnTo>
                  <a:lnTo>
                    <a:pt x="1092" y="0"/>
                  </a:lnTo>
                  <a:lnTo>
                    <a:pt x="939" y="63"/>
                  </a:lnTo>
                  <a:lnTo>
                    <a:pt x="812" y="0"/>
                  </a:lnTo>
                  <a:lnTo>
                    <a:pt x="241" y="241"/>
                  </a:lnTo>
                  <a:lnTo>
                    <a:pt x="0" y="812"/>
                  </a:lnTo>
                  <a:lnTo>
                    <a:pt x="241" y="1384"/>
                  </a:lnTo>
                  <a:lnTo>
                    <a:pt x="812" y="1625"/>
                  </a:lnTo>
                  <a:lnTo>
                    <a:pt x="939" y="1574"/>
                  </a:lnTo>
                  <a:lnTo>
                    <a:pt x="1092" y="1625"/>
                  </a:lnTo>
                  <a:lnTo>
                    <a:pt x="1663" y="1384"/>
                  </a:lnTo>
                  <a:lnTo>
                    <a:pt x="1905" y="812"/>
                  </a:lnTo>
                  <a:close/>
                </a:path>
              </a:pathLst>
            </a:custGeom>
            <a:solidFill>
              <a:srgbClr val="231F20"/>
            </a:solidFill>
          </p:spPr>
          <p:txBody>
            <a:bodyPr wrap="square" lIns="0" tIns="0" rIns="0" bIns="0" rtlCol="0"/>
            <a:lstStyle/>
            <a:p/>
          </p:txBody>
        </p:sp>
        <p:sp>
          <p:nvSpPr>
            <p:cNvPr id="9323" name="object 9323" descr=""/>
            <p:cNvSpPr/>
            <p:nvPr/>
          </p:nvSpPr>
          <p:spPr>
            <a:xfrm>
              <a:off x="5673718" y="2370875"/>
              <a:ext cx="635" cy="635"/>
            </a:xfrm>
            <a:custGeom>
              <a:avLst/>
              <a:gdLst/>
              <a:ahLst/>
              <a:cxnLst/>
              <a:rect l="l" t="t" r="r" b="b"/>
              <a:pathLst>
                <a:path w="635" h="635">
                  <a:moveTo>
                    <a:pt x="266" y="266"/>
                  </a:moveTo>
                  <a:lnTo>
                    <a:pt x="0" y="0"/>
                  </a:lnTo>
                  <a:lnTo>
                    <a:pt x="0" y="266"/>
                  </a:lnTo>
                </a:path>
              </a:pathLst>
            </a:custGeom>
            <a:ln w="3175">
              <a:solidFill>
                <a:srgbClr val="231F20"/>
              </a:solidFill>
            </a:ln>
          </p:spPr>
          <p:txBody>
            <a:bodyPr wrap="square" lIns="0" tIns="0" rIns="0" bIns="0" rtlCol="0"/>
            <a:lstStyle/>
            <a:p/>
          </p:txBody>
        </p:sp>
        <p:sp>
          <p:nvSpPr>
            <p:cNvPr id="9324" name="object 9324" descr=""/>
            <p:cNvSpPr/>
            <p:nvPr/>
          </p:nvSpPr>
          <p:spPr>
            <a:xfrm>
              <a:off x="5640685" y="237250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325" name="object 9325" descr=""/>
            <p:cNvSpPr/>
            <p:nvPr/>
          </p:nvSpPr>
          <p:spPr>
            <a:xfrm>
              <a:off x="5640146" y="2372493"/>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326" name="object 9326" descr=""/>
            <p:cNvSpPr/>
            <p:nvPr/>
          </p:nvSpPr>
          <p:spPr>
            <a:xfrm>
              <a:off x="5640685" y="23722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327" name="object 9327" descr=""/>
            <p:cNvSpPr/>
            <p:nvPr/>
          </p:nvSpPr>
          <p:spPr>
            <a:xfrm>
              <a:off x="5687795"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28" name="object 9328" descr=""/>
            <p:cNvSpPr/>
            <p:nvPr/>
          </p:nvSpPr>
          <p:spPr>
            <a:xfrm>
              <a:off x="5643389" y="2384412"/>
              <a:ext cx="1270" cy="635"/>
            </a:xfrm>
            <a:custGeom>
              <a:avLst/>
              <a:gdLst/>
              <a:ahLst/>
              <a:cxnLst/>
              <a:rect l="l" t="t" r="r" b="b"/>
              <a:pathLst>
                <a:path w="1270" h="635">
                  <a:moveTo>
                    <a:pt x="0" y="546"/>
                  </a:moveTo>
                  <a:lnTo>
                    <a:pt x="266" y="546"/>
                  </a:lnTo>
                  <a:lnTo>
                    <a:pt x="546" y="279"/>
                  </a:lnTo>
                  <a:lnTo>
                    <a:pt x="812" y="279"/>
                  </a:lnTo>
                  <a:lnTo>
                    <a:pt x="1079" y="0"/>
                  </a:lnTo>
                  <a:lnTo>
                    <a:pt x="812" y="0"/>
                  </a:lnTo>
                  <a:lnTo>
                    <a:pt x="812" y="279"/>
                  </a:lnTo>
                  <a:lnTo>
                    <a:pt x="546" y="279"/>
                  </a:lnTo>
                  <a:lnTo>
                    <a:pt x="266" y="546"/>
                  </a:lnTo>
                </a:path>
              </a:pathLst>
            </a:custGeom>
            <a:ln w="3175">
              <a:solidFill>
                <a:srgbClr val="231F20"/>
              </a:solidFill>
            </a:ln>
          </p:spPr>
          <p:txBody>
            <a:bodyPr wrap="square" lIns="0" tIns="0" rIns="0" bIns="0" rtlCol="0"/>
            <a:lstStyle/>
            <a:p/>
          </p:txBody>
        </p:sp>
        <p:sp>
          <p:nvSpPr>
            <p:cNvPr id="9329" name="object 9329" descr=""/>
            <p:cNvSpPr/>
            <p:nvPr/>
          </p:nvSpPr>
          <p:spPr>
            <a:xfrm>
              <a:off x="564420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330" name="object 9330" descr=""/>
            <p:cNvSpPr/>
            <p:nvPr/>
          </p:nvSpPr>
          <p:spPr>
            <a:xfrm>
              <a:off x="5691318" y="238441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331" name="object 9331" descr=""/>
            <p:cNvSpPr/>
            <p:nvPr/>
          </p:nvSpPr>
          <p:spPr>
            <a:xfrm>
              <a:off x="5691583"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32" name="object 9332" descr=""/>
            <p:cNvSpPr/>
            <p:nvPr/>
          </p:nvSpPr>
          <p:spPr>
            <a:xfrm>
              <a:off x="5691863" y="2384412"/>
              <a:ext cx="635" cy="635"/>
            </a:xfrm>
            <a:custGeom>
              <a:avLst/>
              <a:gdLst/>
              <a:ahLst/>
              <a:cxnLst/>
              <a:rect l="l" t="t" r="r" b="b"/>
              <a:pathLst>
                <a:path w="635" h="635">
                  <a:moveTo>
                    <a:pt x="266" y="546"/>
                  </a:moveTo>
                  <a:lnTo>
                    <a:pt x="266" y="279"/>
                  </a:lnTo>
                  <a:lnTo>
                    <a:pt x="0" y="279"/>
                  </a:lnTo>
                  <a:lnTo>
                    <a:pt x="0" y="0"/>
                  </a:lnTo>
                </a:path>
              </a:pathLst>
            </a:custGeom>
            <a:ln w="3175">
              <a:solidFill>
                <a:srgbClr val="231F20"/>
              </a:solidFill>
            </a:ln>
          </p:spPr>
          <p:txBody>
            <a:bodyPr wrap="square" lIns="0" tIns="0" rIns="0" bIns="0" rtlCol="0"/>
            <a:lstStyle/>
            <a:p/>
          </p:txBody>
        </p:sp>
        <p:sp>
          <p:nvSpPr>
            <p:cNvPr id="9333" name="object 9333" descr=""/>
            <p:cNvSpPr/>
            <p:nvPr/>
          </p:nvSpPr>
          <p:spPr>
            <a:xfrm>
              <a:off x="5651239"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34" name="object 9334" descr=""/>
            <p:cNvSpPr/>
            <p:nvPr/>
          </p:nvSpPr>
          <p:spPr>
            <a:xfrm>
              <a:off x="5650979" y="2371953"/>
              <a:ext cx="635" cy="635"/>
            </a:xfrm>
            <a:custGeom>
              <a:avLst/>
              <a:gdLst/>
              <a:ahLst/>
              <a:cxnLst/>
              <a:rect l="l" t="t" r="r" b="b"/>
              <a:pathLst>
                <a:path w="635" h="635">
                  <a:moveTo>
                    <a:pt x="533" y="266"/>
                  </a:moveTo>
                  <a:lnTo>
                    <a:pt x="266" y="266"/>
                  </a:lnTo>
                  <a:lnTo>
                    <a:pt x="266" y="0"/>
                  </a:lnTo>
                  <a:lnTo>
                    <a:pt x="0" y="0"/>
                  </a:lnTo>
                </a:path>
                <a:path w="635" h="635">
                  <a:moveTo>
                    <a:pt x="533" y="266"/>
                  </a:moveTo>
                  <a:lnTo>
                    <a:pt x="533" y="533"/>
                  </a:lnTo>
                </a:path>
              </a:pathLst>
            </a:custGeom>
            <a:ln w="3175">
              <a:solidFill>
                <a:srgbClr val="231F20"/>
              </a:solidFill>
            </a:ln>
          </p:spPr>
          <p:txBody>
            <a:bodyPr wrap="square" lIns="0" tIns="0" rIns="0" bIns="0" rtlCol="0"/>
            <a:lstStyle/>
            <a:p/>
          </p:txBody>
        </p:sp>
        <p:sp>
          <p:nvSpPr>
            <p:cNvPr id="9335" name="object 9335" descr=""/>
            <p:cNvSpPr/>
            <p:nvPr/>
          </p:nvSpPr>
          <p:spPr>
            <a:xfrm>
              <a:off x="5675610" y="238521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36" name="object 9336" descr=""/>
            <p:cNvSpPr/>
            <p:nvPr/>
          </p:nvSpPr>
          <p:spPr>
            <a:xfrm>
              <a:off x="5688068" y="2365721"/>
              <a:ext cx="1270" cy="635"/>
            </a:xfrm>
            <a:custGeom>
              <a:avLst/>
              <a:gdLst/>
              <a:ahLst/>
              <a:cxnLst/>
              <a:rect l="l" t="t" r="r" b="b"/>
              <a:pathLst>
                <a:path w="1270" h="635">
                  <a:moveTo>
                    <a:pt x="0" y="546"/>
                  </a:moveTo>
                  <a:lnTo>
                    <a:pt x="812" y="0"/>
                  </a:lnTo>
                </a:path>
              </a:pathLst>
            </a:custGeom>
            <a:ln w="3175">
              <a:solidFill>
                <a:srgbClr val="231F20"/>
              </a:solidFill>
            </a:ln>
          </p:spPr>
          <p:txBody>
            <a:bodyPr wrap="square" lIns="0" tIns="0" rIns="0" bIns="0" rtlCol="0"/>
            <a:lstStyle/>
            <a:p/>
          </p:txBody>
        </p:sp>
        <p:sp>
          <p:nvSpPr>
            <p:cNvPr id="9337" name="object 9337" descr=""/>
            <p:cNvSpPr/>
            <p:nvPr/>
          </p:nvSpPr>
          <p:spPr>
            <a:xfrm>
              <a:off x="5687795" y="236681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338" name="object 9338" descr=""/>
            <p:cNvSpPr/>
            <p:nvPr/>
          </p:nvSpPr>
          <p:spPr>
            <a:xfrm>
              <a:off x="5687795" y="2366274"/>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339" name="object 9339" descr=""/>
            <p:cNvSpPr/>
            <p:nvPr/>
          </p:nvSpPr>
          <p:spPr>
            <a:xfrm>
              <a:off x="5679399" y="238469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340" name="object 9340" descr=""/>
            <p:cNvSpPr/>
            <p:nvPr/>
          </p:nvSpPr>
          <p:spPr>
            <a:xfrm>
              <a:off x="5678859" y="23838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41" name="object 9341" descr=""/>
            <p:cNvSpPr/>
            <p:nvPr/>
          </p:nvSpPr>
          <p:spPr>
            <a:xfrm>
              <a:off x="5678859" y="2384412"/>
              <a:ext cx="635" cy="635"/>
            </a:xfrm>
            <a:custGeom>
              <a:avLst/>
              <a:gdLst/>
              <a:ahLst/>
              <a:cxnLst/>
              <a:rect l="l" t="t" r="r" b="b"/>
              <a:pathLst>
                <a:path w="635" h="635">
                  <a:moveTo>
                    <a:pt x="0" y="546"/>
                  </a:moveTo>
                  <a:lnTo>
                    <a:pt x="266" y="546"/>
                  </a:lnTo>
                  <a:lnTo>
                    <a:pt x="266" y="279"/>
                  </a:lnTo>
                  <a:lnTo>
                    <a:pt x="266" y="0"/>
                  </a:lnTo>
                </a:path>
              </a:pathLst>
            </a:custGeom>
            <a:ln w="3175">
              <a:solidFill>
                <a:srgbClr val="231F20"/>
              </a:solidFill>
            </a:ln>
          </p:spPr>
          <p:txBody>
            <a:bodyPr wrap="square" lIns="0" tIns="0" rIns="0" bIns="0" rtlCol="0"/>
            <a:lstStyle/>
            <a:p/>
          </p:txBody>
        </p:sp>
        <p:sp>
          <p:nvSpPr>
            <p:cNvPr id="9342" name="object 9342" descr=""/>
            <p:cNvSpPr/>
            <p:nvPr/>
          </p:nvSpPr>
          <p:spPr>
            <a:xfrm>
              <a:off x="5679678"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343" name="object 9343" descr=""/>
            <p:cNvSpPr/>
            <p:nvPr/>
          </p:nvSpPr>
          <p:spPr>
            <a:xfrm>
              <a:off x="5679132"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44" name="object 9344" descr=""/>
            <p:cNvSpPr/>
            <p:nvPr/>
          </p:nvSpPr>
          <p:spPr>
            <a:xfrm>
              <a:off x="5679945" y="2372493"/>
              <a:ext cx="635" cy="635"/>
            </a:xfrm>
            <a:custGeom>
              <a:avLst/>
              <a:gdLst/>
              <a:ahLst/>
              <a:cxnLst/>
              <a:rect l="l" t="t" r="r" b="b"/>
              <a:pathLst>
                <a:path w="635" h="635">
                  <a:moveTo>
                    <a:pt x="266" y="0"/>
                  </a:moveTo>
                  <a:lnTo>
                    <a:pt x="0" y="0"/>
                  </a:lnTo>
                  <a:lnTo>
                    <a:pt x="0" y="266"/>
                  </a:lnTo>
                  <a:lnTo>
                    <a:pt x="0" y="0"/>
                  </a:lnTo>
                </a:path>
              </a:pathLst>
            </a:custGeom>
            <a:ln w="3175">
              <a:solidFill>
                <a:srgbClr val="231F20"/>
              </a:solidFill>
            </a:ln>
          </p:spPr>
          <p:txBody>
            <a:bodyPr wrap="square" lIns="0" tIns="0" rIns="0" bIns="0" rtlCol="0"/>
            <a:lstStyle/>
            <a:p/>
          </p:txBody>
        </p:sp>
        <p:sp>
          <p:nvSpPr>
            <p:cNvPr id="9345" name="object 9345" descr=""/>
            <p:cNvSpPr/>
            <p:nvPr/>
          </p:nvSpPr>
          <p:spPr>
            <a:xfrm>
              <a:off x="5683194" y="2372493"/>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9346" name="object 9346" descr=""/>
            <p:cNvSpPr/>
            <p:nvPr/>
          </p:nvSpPr>
          <p:spPr>
            <a:xfrm>
              <a:off x="5656660" y="2378992"/>
              <a:ext cx="635" cy="635"/>
            </a:xfrm>
            <a:custGeom>
              <a:avLst/>
              <a:gdLst/>
              <a:ahLst/>
              <a:cxnLst/>
              <a:rect l="l" t="t" r="r" b="b"/>
              <a:pathLst>
                <a:path w="635" h="635">
                  <a:moveTo>
                    <a:pt x="266" y="546"/>
                  </a:moveTo>
                  <a:lnTo>
                    <a:pt x="266" y="279"/>
                  </a:lnTo>
                  <a:lnTo>
                    <a:pt x="266" y="0"/>
                  </a:lnTo>
                  <a:lnTo>
                    <a:pt x="0" y="0"/>
                  </a:lnTo>
                </a:path>
              </a:pathLst>
            </a:custGeom>
            <a:ln w="3175">
              <a:solidFill>
                <a:srgbClr val="231F20"/>
              </a:solidFill>
            </a:ln>
          </p:spPr>
          <p:txBody>
            <a:bodyPr wrap="square" lIns="0" tIns="0" rIns="0" bIns="0" rtlCol="0"/>
            <a:lstStyle/>
            <a:p/>
          </p:txBody>
        </p:sp>
        <p:sp>
          <p:nvSpPr>
            <p:cNvPr id="9347" name="object 9347" descr=""/>
            <p:cNvSpPr/>
            <p:nvPr/>
          </p:nvSpPr>
          <p:spPr>
            <a:xfrm>
              <a:off x="5657199" y="237899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48" name="object 9348" descr=""/>
            <p:cNvSpPr/>
            <p:nvPr/>
          </p:nvSpPr>
          <p:spPr>
            <a:xfrm>
              <a:off x="5659642" y="2371960"/>
              <a:ext cx="635" cy="635"/>
            </a:xfrm>
            <a:custGeom>
              <a:avLst/>
              <a:gdLst/>
              <a:ahLst/>
              <a:cxnLst/>
              <a:rect l="l" t="t" r="r" b="b"/>
              <a:pathLst>
                <a:path w="635" h="635">
                  <a:moveTo>
                    <a:pt x="266" y="533"/>
                  </a:moveTo>
                  <a:lnTo>
                    <a:pt x="266" y="266"/>
                  </a:lnTo>
                  <a:lnTo>
                    <a:pt x="0" y="0"/>
                  </a:lnTo>
                </a:path>
              </a:pathLst>
            </a:custGeom>
            <a:ln w="3175">
              <a:solidFill>
                <a:srgbClr val="231F20"/>
              </a:solidFill>
            </a:ln>
          </p:spPr>
          <p:txBody>
            <a:bodyPr wrap="square" lIns="0" tIns="0" rIns="0" bIns="0" rtlCol="0"/>
            <a:lstStyle/>
            <a:p/>
          </p:txBody>
        </p:sp>
        <p:sp>
          <p:nvSpPr>
            <p:cNvPr id="9349" name="object 9349" descr=""/>
            <p:cNvSpPr/>
            <p:nvPr/>
          </p:nvSpPr>
          <p:spPr>
            <a:xfrm>
              <a:off x="5657471" y="238170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350" name="object 9350" descr=""/>
            <p:cNvSpPr/>
            <p:nvPr/>
          </p:nvSpPr>
          <p:spPr>
            <a:xfrm>
              <a:off x="5661801" y="23722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351" name="object 9351" descr=""/>
            <p:cNvSpPr/>
            <p:nvPr/>
          </p:nvSpPr>
          <p:spPr>
            <a:xfrm>
              <a:off x="5661261" y="2371960"/>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352" name="object 9352" descr=""/>
            <p:cNvSpPr/>
            <p:nvPr/>
          </p:nvSpPr>
          <p:spPr>
            <a:xfrm>
              <a:off x="5643661" y="2371953"/>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353" name="object 9353" descr=""/>
            <p:cNvSpPr/>
            <p:nvPr/>
          </p:nvSpPr>
          <p:spPr>
            <a:xfrm>
              <a:off x="5637695" y="2374125"/>
              <a:ext cx="1905" cy="1905"/>
            </a:xfrm>
            <a:custGeom>
              <a:avLst/>
              <a:gdLst/>
              <a:ahLst/>
              <a:cxnLst/>
              <a:rect l="l" t="t" r="r" b="b"/>
              <a:pathLst>
                <a:path w="1904" h="1905">
                  <a:moveTo>
                    <a:pt x="1905" y="812"/>
                  </a:moveTo>
                  <a:lnTo>
                    <a:pt x="1663" y="241"/>
                  </a:lnTo>
                  <a:lnTo>
                    <a:pt x="1092" y="0"/>
                  </a:lnTo>
                  <a:lnTo>
                    <a:pt x="508" y="241"/>
                  </a:lnTo>
                  <a:lnTo>
                    <a:pt x="419" y="444"/>
                  </a:lnTo>
                  <a:lnTo>
                    <a:pt x="241" y="520"/>
                  </a:lnTo>
                  <a:lnTo>
                    <a:pt x="0" y="1092"/>
                  </a:lnTo>
                  <a:lnTo>
                    <a:pt x="241" y="1663"/>
                  </a:lnTo>
                  <a:lnTo>
                    <a:pt x="812" y="1905"/>
                  </a:lnTo>
                  <a:lnTo>
                    <a:pt x="1384" y="1663"/>
                  </a:lnTo>
                  <a:lnTo>
                    <a:pt x="1460" y="1485"/>
                  </a:lnTo>
                  <a:lnTo>
                    <a:pt x="1663" y="1397"/>
                  </a:lnTo>
                  <a:lnTo>
                    <a:pt x="1905" y="812"/>
                  </a:lnTo>
                  <a:close/>
                </a:path>
              </a:pathLst>
            </a:custGeom>
            <a:solidFill>
              <a:srgbClr val="231F20"/>
            </a:solidFill>
          </p:spPr>
          <p:txBody>
            <a:bodyPr wrap="square" lIns="0" tIns="0" rIns="0" bIns="0" rtlCol="0"/>
            <a:lstStyle/>
            <a:p/>
          </p:txBody>
        </p:sp>
        <p:sp>
          <p:nvSpPr>
            <p:cNvPr id="9354" name="object 9354" descr=""/>
            <p:cNvSpPr/>
            <p:nvPr/>
          </p:nvSpPr>
          <p:spPr>
            <a:xfrm>
              <a:off x="5652325" y="2374937"/>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355" name="object 9355" descr=""/>
            <p:cNvSpPr/>
            <p:nvPr/>
          </p:nvSpPr>
          <p:spPr>
            <a:xfrm>
              <a:off x="5651246" y="2371686"/>
              <a:ext cx="2540" cy="4445"/>
            </a:xfrm>
            <a:custGeom>
              <a:avLst/>
              <a:gdLst/>
              <a:ahLst/>
              <a:cxnLst/>
              <a:rect l="l" t="t" r="r" b="b"/>
              <a:pathLst>
                <a:path w="2539" h="4444">
                  <a:moveTo>
                    <a:pt x="1625" y="3251"/>
                  </a:moveTo>
                  <a:lnTo>
                    <a:pt x="1384" y="2679"/>
                  </a:lnTo>
                  <a:lnTo>
                    <a:pt x="812" y="2438"/>
                  </a:lnTo>
                  <a:lnTo>
                    <a:pt x="228" y="2679"/>
                  </a:lnTo>
                  <a:lnTo>
                    <a:pt x="0" y="3251"/>
                  </a:lnTo>
                  <a:lnTo>
                    <a:pt x="228" y="3835"/>
                  </a:lnTo>
                  <a:lnTo>
                    <a:pt x="812" y="4064"/>
                  </a:lnTo>
                  <a:lnTo>
                    <a:pt x="1384" y="3835"/>
                  </a:lnTo>
                  <a:lnTo>
                    <a:pt x="1625" y="3251"/>
                  </a:lnTo>
                  <a:close/>
                </a:path>
                <a:path w="2539" h="4444">
                  <a:moveTo>
                    <a:pt x="2425" y="812"/>
                  </a:moveTo>
                  <a:lnTo>
                    <a:pt x="2197" y="241"/>
                  </a:lnTo>
                  <a:lnTo>
                    <a:pt x="1612" y="0"/>
                  </a:lnTo>
                  <a:lnTo>
                    <a:pt x="1041" y="241"/>
                  </a:lnTo>
                  <a:lnTo>
                    <a:pt x="800" y="812"/>
                  </a:lnTo>
                  <a:lnTo>
                    <a:pt x="1041" y="1384"/>
                  </a:lnTo>
                  <a:lnTo>
                    <a:pt x="1612" y="1625"/>
                  </a:lnTo>
                  <a:lnTo>
                    <a:pt x="2197" y="1384"/>
                  </a:lnTo>
                  <a:lnTo>
                    <a:pt x="2425" y="812"/>
                  </a:lnTo>
                  <a:close/>
                </a:path>
              </a:pathLst>
            </a:custGeom>
            <a:solidFill>
              <a:srgbClr val="231F20"/>
            </a:solidFill>
          </p:spPr>
          <p:txBody>
            <a:bodyPr wrap="square" lIns="0" tIns="0" rIns="0" bIns="0" rtlCol="0"/>
            <a:lstStyle/>
            <a:p/>
          </p:txBody>
        </p:sp>
        <p:sp>
          <p:nvSpPr>
            <p:cNvPr id="9356" name="object 9356" descr=""/>
            <p:cNvSpPr/>
            <p:nvPr/>
          </p:nvSpPr>
          <p:spPr>
            <a:xfrm>
              <a:off x="5653137" y="2372493"/>
              <a:ext cx="635" cy="635"/>
            </a:xfrm>
            <a:custGeom>
              <a:avLst/>
              <a:gdLst/>
              <a:ahLst/>
              <a:cxnLst/>
              <a:rect l="l" t="t" r="r" b="b"/>
              <a:pathLst>
                <a:path w="635" h="635">
                  <a:moveTo>
                    <a:pt x="0" y="0"/>
                  </a:moveTo>
                  <a:lnTo>
                    <a:pt x="0" y="0"/>
                  </a:lnTo>
                  <a:lnTo>
                    <a:pt x="266" y="266"/>
                  </a:lnTo>
                </a:path>
              </a:pathLst>
            </a:custGeom>
            <a:ln w="3175">
              <a:solidFill>
                <a:srgbClr val="231F20"/>
              </a:solidFill>
            </a:ln>
          </p:spPr>
          <p:txBody>
            <a:bodyPr wrap="square" lIns="0" tIns="0" rIns="0" bIns="0" rtlCol="0"/>
            <a:lstStyle/>
            <a:p/>
          </p:txBody>
        </p:sp>
        <p:sp>
          <p:nvSpPr>
            <p:cNvPr id="9357" name="object 9357" descr=""/>
            <p:cNvSpPr/>
            <p:nvPr/>
          </p:nvSpPr>
          <p:spPr>
            <a:xfrm>
              <a:off x="5647996" y="2371960"/>
              <a:ext cx="635" cy="635"/>
            </a:xfrm>
            <a:custGeom>
              <a:avLst/>
              <a:gdLst/>
              <a:ahLst/>
              <a:cxnLst/>
              <a:rect l="l" t="t" r="r" b="b"/>
              <a:pathLst>
                <a:path w="635" h="635">
                  <a:moveTo>
                    <a:pt x="266" y="533"/>
                  </a:moveTo>
                  <a:lnTo>
                    <a:pt x="266" y="266"/>
                  </a:lnTo>
                  <a:lnTo>
                    <a:pt x="0" y="266"/>
                  </a:lnTo>
                  <a:lnTo>
                    <a:pt x="0" y="0"/>
                  </a:lnTo>
                </a:path>
              </a:pathLst>
            </a:custGeom>
            <a:ln w="3175">
              <a:solidFill>
                <a:srgbClr val="231F20"/>
              </a:solidFill>
            </a:ln>
          </p:spPr>
          <p:txBody>
            <a:bodyPr wrap="square" lIns="0" tIns="0" rIns="0" bIns="0" rtlCol="0"/>
            <a:lstStyle/>
            <a:p/>
          </p:txBody>
        </p:sp>
        <p:sp>
          <p:nvSpPr>
            <p:cNvPr id="9358" name="object 9358" descr=""/>
            <p:cNvSpPr/>
            <p:nvPr/>
          </p:nvSpPr>
          <p:spPr>
            <a:xfrm>
              <a:off x="5650972" y="2371960"/>
              <a:ext cx="635" cy="635"/>
            </a:xfrm>
            <a:custGeom>
              <a:avLst/>
              <a:gdLst/>
              <a:ahLst/>
              <a:cxnLst/>
              <a:rect l="l" t="t" r="r" b="b"/>
              <a:pathLst>
                <a:path w="635" h="635">
                  <a:moveTo>
                    <a:pt x="266" y="533"/>
                  </a:moveTo>
                  <a:lnTo>
                    <a:pt x="266" y="266"/>
                  </a:lnTo>
                  <a:lnTo>
                    <a:pt x="0" y="0"/>
                  </a:lnTo>
                </a:path>
              </a:pathLst>
            </a:custGeom>
            <a:ln w="3175">
              <a:solidFill>
                <a:srgbClr val="231F20"/>
              </a:solidFill>
            </a:ln>
          </p:spPr>
          <p:txBody>
            <a:bodyPr wrap="square" lIns="0" tIns="0" rIns="0" bIns="0" rtlCol="0"/>
            <a:lstStyle/>
            <a:p/>
          </p:txBody>
        </p:sp>
        <p:sp>
          <p:nvSpPr>
            <p:cNvPr id="9359" name="object 9359" descr=""/>
            <p:cNvSpPr/>
            <p:nvPr/>
          </p:nvSpPr>
          <p:spPr>
            <a:xfrm>
              <a:off x="5650160"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60" name="object 9360" descr=""/>
            <p:cNvSpPr/>
            <p:nvPr/>
          </p:nvSpPr>
          <p:spPr>
            <a:xfrm>
              <a:off x="5650972" y="238521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61" name="object 9361" descr=""/>
            <p:cNvSpPr/>
            <p:nvPr/>
          </p:nvSpPr>
          <p:spPr>
            <a:xfrm>
              <a:off x="5657738" y="2371687"/>
              <a:ext cx="635" cy="635"/>
            </a:xfrm>
            <a:custGeom>
              <a:avLst/>
              <a:gdLst/>
              <a:ahLst/>
              <a:cxnLst/>
              <a:rect l="l" t="t" r="r" b="b"/>
              <a:pathLst>
                <a:path w="635" h="635">
                  <a:moveTo>
                    <a:pt x="0" y="0"/>
                  </a:moveTo>
                  <a:lnTo>
                    <a:pt x="0" y="0"/>
                  </a:lnTo>
                  <a:lnTo>
                    <a:pt x="266" y="266"/>
                  </a:lnTo>
                </a:path>
              </a:pathLst>
            </a:custGeom>
            <a:ln w="3175">
              <a:solidFill>
                <a:srgbClr val="231F20"/>
              </a:solidFill>
            </a:ln>
          </p:spPr>
          <p:txBody>
            <a:bodyPr wrap="square" lIns="0" tIns="0" rIns="0" bIns="0" rtlCol="0"/>
            <a:lstStyle/>
            <a:p/>
          </p:txBody>
        </p:sp>
        <p:sp>
          <p:nvSpPr>
            <p:cNvPr id="9362" name="object 9362" descr=""/>
            <p:cNvSpPr/>
            <p:nvPr/>
          </p:nvSpPr>
          <p:spPr>
            <a:xfrm>
              <a:off x="5690772"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363" name="object 9363" descr=""/>
            <p:cNvSpPr/>
            <p:nvPr/>
          </p:nvSpPr>
          <p:spPr>
            <a:xfrm>
              <a:off x="5690232"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64" name="object 9364" descr=""/>
            <p:cNvSpPr/>
            <p:nvPr/>
          </p:nvSpPr>
          <p:spPr>
            <a:xfrm>
              <a:off x="5690772" y="2384412"/>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365" name="object 9365" descr=""/>
            <p:cNvSpPr/>
            <p:nvPr/>
          </p:nvSpPr>
          <p:spPr>
            <a:xfrm>
              <a:off x="5651246"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366" name="object 9366" descr=""/>
            <p:cNvSpPr/>
            <p:nvPr/>
          </p:nvSpPr>
          <p:spPr>
            <a:xfrm>
              <a:off x="5649607" y="2374125"/>
              <a:ext cx="30480" cy="8890"/>
            </a:xfrm>
            <a:custGeom>
              <a:avLst/>
              <a:gdLst/>
              <a:ahLst/>
              <a:cxnLst/>
              <a:rect l="l" t="t" r="r" b="b"/>
              <a:pathLst>
                <a:path w="30479" h="8889">
                  <a:moveTo>
                    <a:pt x="1625" y="7848"/>
                  </a:moveTo>
                  <a:lnTo>
                    <a:pt x="1384" y="7277"/>
                  </a:lnTo>
                  <a:lnTo>
                    <a:pt x="812" y="7035"/>
                  </a:lnTo>
                  <a:lnTo>
                    <a:pt x="241" y="7277"/>
                  </a:lnTo>
                  <a:lnTo>
                    <a:pt x="0" y="7848"/>
                  </a:lnTo>
                  <a:lnTo>
                    <a:pt x="241" y="8420"/>
                  </a:lnTo>
                  <a:lnTo>
                    <a:pt x="812" y="8661"/>
                  </a:lnTo>
                  <a:lnTo>
                    <a:pt x="1384" y="8420"/>
                  </a:lnTo>
                  <a:lnTo>
                    <a:pt x="1625" y="7848"/>
                  </a:lnTo>
                  <a:close/>
                </a:path>
                <a:path w="30479" h="8889">
                  <a:moveTo>
                    <a:pt x="30060" y="812"/>
                  </a:moveTo>
                  <a:lnTo>
                    <a:pt x="29819" y="241"/>
                  </a:lnTo>
                  <a:lnTo>
                    <a:pt x="29248" y="0"/>
                  </a:lnTo>
                  <a:lnTo>
                    <a:pt x="28676" y="241"/>
                  </a:lnTo>
                  <a:lnTo>
                    <a:pt x="28435" y="812"/>
                  </a:lnTo>
                  <a:lnTo>
                    <a:pt x="28676" y="1397"/>
                  </a:lnTo>
                  <a:lnTo>
                    <a:pt x="29248" y="1625"/>
                  </a:lnTo>
                  <a:lnTo>
                    <a:pt x="29819" y="1397"/>
                  </a:lnTo>
                  <a:lnTo>
                    <a:pt x="30060" y="812"/>
                  </a:lnTo>
                  <a:close/>
                </a:path>
              </a:pathLst>
            </a:custGeom>
            <a:solidFill>
              <a:srgbClr val="231F20"/>
            </a:solidFill>
          </p:spPr>
          <p:txBody>
            <a:bodyPr wrap="square" lIns="0" tIns="0" rIns="0" bIns="0" rtlCol="0"/>
            <a:lstStyle/>
            <a:p/>
          </p:txBody>
        </p:sp>
        <p:sp>
          <p:nvSpPr>
            <p:cNvPr id="9367" name="object 9367" descr=""/>
            <p:cNvSpPr/>
            <p:nvPr/>
          </p:nvSpPr>
          <p:spPr>
            <a:xfrm>
              <a:off x="5678319" y="2374937"/>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368" name="object 9368" descr=""/>
            <p:cNvSpPr/>
            <p:nvPr/>
          </p:nvSpPr>
          <p:spPr>
            <a:xfrm>
              <a:off x="5677775"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369" name="object 9369" descr=""/>
            <p:cNvSpPr/>
            <p:nvPr/>
          </p:nvSpPr>
          <p:spPr>
            <a:xfrm>
              <a:off x="5676695"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70" name="object 9370" descr=""/>
            <p:cNvSpPr/>
            <p:nvPr/>
          </p:nvSpPr>
          <p:spPr>
            <a:xfrm>
              <a:off x="5678053"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371" name="object 9371" descr=""/>
            <p:cNvSpPr/>
            <p:nvPr/>
          </p:nvSpPr>
          <p:spPr>
            <a:xfrm>
              <a:off x="5673446" y="2374119"/>
              <a:ext cx="1905" cy="0"/>
            </a:xfrm>
            <a:custGeom>
              <a:avLst/>
              <a:gdLst/>
              <a:ahLst/>
              <a:cxnLst/>
              <a:rect l="l" t="t" r="r" b="b"/>
              <a:pathLst>
                <a:path w="1904" h="0">
                  <a:moveTo>
                    <a:pt x="0" y="0"/>
                  </a:moveTo>
                  <a:lnTo>
                    <a:pt x="0" y="0"/>
                  </a:lnTo>
                  <a:lnTo>
                    <a:pt x="1346" y="0"/>
                  </a:lnTo>
                  <a:lnTo>
                    <a:pt x="1625" y="0"/>
                  </a:lnTo>
                </a:path>
              </a:pathLst>
            </a:custGeom>
            <a:ln w="3175">
              <a:solidFill>
                <a:srgbClr val="231F20"/>
              </a:solidFill>
            </a:ln>
          </p:spPr>
          <p:txBody>
            <a:bodyPr wrap="square" lIns="0" tIns="0" rIns="0" bIns="0" rtlCol="0"/>
            <a:lstStyle/>
            <a:p/>
          </p:txBody>
        </p:sp>
        <p:sp>
          <p:nvSpPr>
            <p:cNvPr id="9372" name="object 9372" descr=""/>
            <p:cNvSpPr/>
            <p:nvPr/>
          </p:nvSpPr>
          <p:spPr>
            <a:xfrm>
              <a:off x="5673446" y="2374391"/>
              <a:ext cx="1905" cy="0"/>
            </a:xfrm>
            <a:custGeom>
              <a:avLst/>
              <a:gdLst/>
              <a:ahLst/>
              <a:cxnLst/>
              <a:rect l="l" t="t" r="r" b="b"/>
              <a:pathLst>
                <a:path w="1904" h="0">
                  <a:moveTo>
                    <a:pt x="0" y="0"/>
                  </a:moveTo>
                  <a:lnTo>
                    <a:pt x="266" y="0"/>
                  </a:lnTo>
                  <a:lnTo>
                    <a:pt x="533" y="0"/>
                  </a:lnTo>
                  <a:lnTo>
                    <a:pt x="1079" y="0"/>
                  </a:lnTo>
                  <a:lnTo>
                    <a:pt x="1346" y="0"/>
                  </a:lnTo>
                  <a:lnTo>
                    <a:pt x="1625" y="0"/>
                  </a:lnTo>
                </a:path>
              </a:pathLst>
            </a:custGeom>
            <a:ln w="3175">
              <a:solidFill>
                <a:srgbClr val="231F20"/>
              </a:solidFill>
            </a:ln>
          </p:spPr>
          <p:txBody>
            <a:bodyPr wrap="square" lIns="0" tIns="0" rIns="0" bIns="0" rtlCol="0"/>
            <a:lstStyle/>
            <a:p/>
          </p:txBody>
        </p:sp>
        <p:sp>
          <p:nvSpPr>
            <p:cNvPr id="9373" name="object 9373" descr=""/>
            <p:cNvSpPr/>
            <p:nvPr/>
          </p:nvSpPr>
          <p:spPr>
            <a:xfrm>
              <a:off x="5640691" y="2372493"/>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9374" name="object 9374" descr=""/>
            <p:cNvSpPr/>
            <p:nvPr/>
          </p:nvSpPr>
          <p:spPr>
            <a:xfrm>
              <a:off x="5640139"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75" name="object 9375" descr=""/>
            <p:cNvSpPr/>
            <p:nvPr/>
          </p:nvSpPr>
          <p:spPr>
            <a:xfrm>
              <a:off x="5686710"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376" name="object 9376" descr=""/>
            <p:cNvSpPr/>
            <p:nvPr/>
          </p:nvSpPr>
          <p:spPr>
            <a:xfrm>
              <a:off x="5685897"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77" name="object 9377" descr=""/>
            <p:cNvSpPr/>
            <p:nvPr/>
          </p:nvSpPr>
          <p:spPr>
            <a:xfrm>
              <a:off x="5686444"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378" name="object 9378" descr=""/>
            <p:cNvSpPr/>
            <p:nvPr/>
          </p:nvSpPr>
          <p:spPr>
            <a:xfrm>
              <a:off x="5685897" y="23841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379" name="object 9379" descr=""/>
            <p:cNvSpPr/>
            <p:nvPr/>
          </p:nvSpPr>
          <p:spPr>
            <a:xfrm>
              <a:off x="5659097" y="2371960"/>
              <a:ext cx="635" cy="635"/>
            </a:xfrm>
            <a:custGeom>
              <a:avLst/>
              <a:gdLst/>
              <a:ahLst/>
              <a:cxnLst/>
              <a:rect l="l" t="t" r="r" b="b"/>
              <a:pathLst>
                <a:path w="635" h="635">
                  <a:moveTo>
                    <a:pt x="0" y="533"/>
                  </a:moveTo>
                  <a:lnTo>
                    <a:pt x="266" y="266"/>
                  </a:lnTo>
                  <a:lnTo>
                    <a:pt x="266" y="0"/>
                  </a:lnTo>
                </a:path>
              </a:pathLst>
            </a:custGeom>
            <a:ln w="3175">
              <a:solidFill>
                <a:srgbClr val="231F20"/>
              </a:solidFill>
            </a:ln>
          </p:spPr>
          <p:txBody>
            <a:bodyPr wrap="square" lIns="0" tIns="0" rIns="0" bIns="0" rtlCol="0"/>
            <a:lstStyle/>
            <a:p/>
          </p:txBody>
        </p:sp>
        <p:sp>
          <p:nvSpPr>
            <p:cNvPr id="9380" name="object 9380" descr=""/>
            <p:cNvSpPr/>
            <p:nvPr/>
          </p:nvSpPr>
          <p:spPr>
            <a:xfrm>
              <a:off x="5658551"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81" name="object 9381" descr=""/>
            <p:cNvSpPr/>
            <p:nvPr/>
          </p:nvSpPr>
          <p:spPr>
            <a:xfrm>
              <a:off x="5658551" y="2372227"/>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382" name="object 9382" descr=""/>
            <p:cNvSpPr/>
            <p:nvPr/>
          </p:nvSpPr>
          <p:spPr>
            <a:xfrm>
              <a:off x="5658551" y="237195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383" name="object 9383" descr=""/>
            <p:cNvSpPr/>
            <p:nvPr/>
          </p:nvSpPr>
          <p:spPr>
            <a:xfrm>
              <a:off x="5672907" y="2372227"/>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384" name="object 9384" descr=""/>
            <p:cNvSpPr/>
            <p:nvPr/>
          </p:nvSpPr>
          <p:spPr>
            <a:xfrm>
              <a:off x="5673991" y="237899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385" name="object 9385" descr=""/>
            <p:cNvSpPr/>
            <p:nvPr/>
          </p:nvSpPr>
          <p:spPr>
            <a:xfrm>
              <a:off x="5639060"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386" name="object 9386" descr=""/>
            <p:cNvSpPr/>
            <p:nvPr/>
          </p:nvSpPr>
          <p:spPr>
            <a:xfrm>
              <a:off x="5645560" y="237493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387" name="object 9387" descr=""/>
            <p:cNvSpPr/>
            <p:nvPr/>
          </p:nvSpPr>
          <p:spPr>
            <a:xfrm>
              <a:off x="5646638"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388" name="object 9388" descr=""/>
            <p:cNvSpPr/>
            <p:nvPr/>
          </p:nvSpPr>
          <p:spPr>
            <a:xfrm>
              <a:off x="5651519" y="23819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389" name="object 9389" descr=""/>
            <p:cNvSpPr/>
            <p:nvPr/>
          </p:nvSpPr>
          <p:spPr>
            <a:xfrm>
              <a:off x="5650972" y="2381708"/>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390" name="object 9390" descr=""/>
            <p:cNvSpPr/>
            <p:nvPr/>
          </p:nvSpPr>
          <p:spPr>
            <a:xfrm>
              <a:off x="5652058" y="2375210"/>
              <a:ext cx="635" cy="0"/>
            </a:xfrm>
            <a:custGeom>
              <a:avLst/>
              <a:gdLst/>
              <a:ahLst/>
              <a:cxnLst/>
              <a:rect l="l" t="t" r="r" b="b"/>
              <a:pathLst>
                <a:path w="635" h="0">
                  <a:moveTo>
                    <a:pt x="266" y="0"/>
                  </a:moveTo>
                  <a:lnTo>
                    <a:pt x="0" y="0"/>
                  </a:lnTo>
                </a:path>
                <a:path w="635" h="0">
                  <a:moveTo>
                    <a:pt x="266" y="0"/>
                  </a:moveTo>
                  <a:lnTo>
                    <a:pt x="533" y="0"/>
                  </a:lnTo>
                </a:path>
              </a:pathLst>
            </a:custGeom>
            <a:ln w="3175">
              <a:solidFill>
                <a:srgbClr val="231F20"/>
              </a:solidFill>
            </a:ln>
          </p:spPr>
          <p:txBody>
            <a:bodyPr wrap="square" lIns="0" tIns="0" rIns="0" bIns="0" rtlCol="0"/>
            <a:lstStyle/>
            <a:p/>
          </p:txBody>
        </p:sp>
        <p:sp>
          <p:nvSpPr>
            <p:cNvPr id="9391" name="object 9391" descr=""/>
            <p:cNvSpPr/>
            <p:nvPr/>
          </p:nvSpPr>
          <p:spPr>
            <a:xfrm>
              <a:off x="5647184" y="2371953"/>
              <a:ext cx="635" cy="635"/>
            </a:xfrm>
            <a:custGeom>
              <a:avLst/>
              <a:gdLst/>
              <a:ahLst/>
              <a:cxnLst/>
              <a:rect l="l" t="t" r="r" b="b"/>
              <a:pathLst>
                <a:path w="635" h="635">
                  <a:moveTo>
                    <a:pt x="0" y="266"/>
                  </a:moveTo>
                  <a:lnTo>
                    <a:pt x="266" y="266"/>
                  </a:lnTo>
                  <a:lnTo>
                    <a:pt x="533" y="0"/>
                  </a:lnTo>
                </a:path>
              </a:pathLst>
            </a:custGeom>
            <a:ln w="3175">
              <a:solidFill>
                <a:srgbClr val="231F20"/>
              </a:solidFill>
            </a:ln>
          </p:spPr>
          <p:txBody>
            <a:bodyPr wrap="square" lIns="0" tIns="0" rIns="0" bIns="0" rtlCol="0"/>
            <a:lstStyle/>
            <a:p/>
          </p:txBody>
        </p:sp>
        <p:sp>
          <p:nvSpPr>
            <p:cNvPr id="9392" name="object 9392" descr=""/>
            <p:cNvSpPr/>
            <p:nvPr/>
          </p:nvSpPr>
          <p:spPr>
            <a:xfrm>
              <a:off x="5645823" y="2371407"/>
              <a:ext cx="2540" cy="1905"/>
            </a:xfrm>
            <a:custGeom>
              <a:avLst/>
              <a:gdLst/>
              <a:ahLst/>
              <a:cxnLst/>
              <a:rect l="l" t="t" r="r" b="b"/>
              <a:pathLst>
                <a:path w="2539" h="1905">
                  <a:moveTo>
                    <a:pt x="2438" y="812"/>
                  </a:moveTo>
                  <a:lnTo>
                    <a:pt x="2197" y="241"/>
                  </a:lnTo>
                  <a:lnTo>
                    <a:pt x="1625" y="0"/>
                  </a:lnTo>
                  <a:lnTo>
                    <a:pt x="1346" y="114"/>
                  </a:lnTo>
                  <a:lnTo>
                    <a:pt x="1079" y="0"/>
                  </a:lnTo>
                  <a:lnTo>
                    <a:pt x="508" y="241"/>
                  </a:lnTo>
                  <a:lnTo>
                    <a:pt x="419" y="444"/>
                  </a:lnTo>
                  <a:lnTo>
                    <a:pt x="228" y="520"/>
                  </a:lnTo>
                  <a:lnTo>
                    <a:pt x="0" y="1092"/>
                  </a:lnTo>
                  <a:lnTo>
                    <a:pt x="228" y="1663"/>
                  </a:lnTo>
                  <a:lnTo>
                    <a:pt x="812" y="1905"/>
                  </a:lnTo>
                  <a:lnTo>
                    <a:pt x="1384" y="1663"/>
                  </a:lnTo>
                  <a:lnTo>
                    <a:pt x="1625" y="1625"/>
                  </a:lnTo>
                  <a:lnTo>
                    <a:pt x="2197" y="1397"/>
                  </a:lnTo>
                  <a:lnTo>
                    <a:pt x="2438" y="812"/>
                  </a:lnTo>
                  <a:close/>
                </a:path>
              </a:pathLst>
            </a:custGeom>
            <a:solidFill>
              <a:srgbClr val="231F20"/>
            </a:solidFill>
          </p:spPr>
          <p:txBody>
            <a:bodyPr wrap="square" lIns="0" tIns="0" rIns="0" bIns="0" rtlCol="0"/>
            <a:lstStyle/>
            <a:p/>
          </p:txBody>
        </p:sp>
        <p:sp>
          <p:nvSpPr>
            <p:cNvPr id="9393" name="object 9393" descr=""/>
            <p:cNvSpPr/>
            <p:nvPr/>
          </p:nvSpPr>
          <p:spPr>
            <a:xfrm>
              <a:off x="5646911" y="237195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394" name="object 9394" descr=""/>
            <p:cNvSpPr/>
            <p:nvPr/>
          </p:nvSpPr>
          <p:spPr>
            <a:xfrm>
              <a:off x="5673173" y="2374937"/>
              <a:ext cx="635" cy="635"/>
            </a:xfrm>
            <a:custGeom>
              <a:avLst/>
              <a:gdLst/>
              <a:ahLst/>
              <a:cxnLst/>
              <a:rect l="l" t="t" r="r" b="b"/>
              <a:pathLst>
                <a:path w="635" h="635">
                  <a:moveTo>
                    <a:pt x="0" y="0"/>
                  </a:moveTo>
                  <a:lnTo>
                    <a:pt x="0" y="266"/>
                  </a:lnTo>
                  <a:lnTo>
                    <a:pt x="266" y="266"/>
                  </a:lnTo>
                  <a:lnTo>
                    <a:pt x="533" y="266"/>
                  </a:lnTo>
                </a:path>
              </a:pathLst>
            </a:custGeom>
            <a:ln w="3175">
              <a:solidFill>
                <a:srgbClr val="231F20"/>
              </a:solidFill>
            </a:ln>
          </p:spPr>
          <p:txBody>
            <a:bodyPr wrap="square" lIns="0" tIns="0" rIns="0" bIns="0" rtlCol="0"/>
            <a:lstStyle/>
            <a:p/>
          </p:txBody>
        </p:sp>
        <p:sp>
          <p:nvSpPr>
            <p:cNvPr id="9395" name="object 9395" descr=""/>
            <p:cNvSpPr/>
            <p:nvPr/>
          </p:nvSpPr>
          <p:spPr>
            <a:xfrm>
              <a:off x="5658011" y="23716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396" name="object 9396" descr=""/>
            <p:cNvSpPr/>
            <p:nvPr/>
          </p:nvSpPr>
          <p:spPr>
            <a:xfrm>
              <a:off x="5675344" y="2371687"/>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397" name="object 9397" descr=""/>
            <p:cNvSpPr/>
            <p:nvPr/>
          </p:nvSpPr>
          <p:spPr>
            <a:xfrm>
              <a:off x="5636351" y="23838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398" name="object 9398" descr=""/>
            <p:cNvSpPr/>
            <p:nvPr/>
          </p:nvSpPr>
          <p:spPr>
            <a:xfrm>
              <a:off x="5636078" y="2384418"/>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399" name="object 9399" descr=""/>
            <p:cNvSpPr/>
            <p:nvPr/>
          </p:nvSpPr>
          <p:spPr>
            <a:xfrm>
              <a:off x="5634998"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00" name="object 9400" descr=""/>
            <p:cNvSpPr/>
            <p:nvPr/>
          </p:nvSpPr>
          <p:spPr>
            <a:xfrm>
              <a:off x="5686177" y="2384412"/>
              <a:ext cx="635" cy="635"/>
            </a:xfrm>
            <a:custGeom>
              <a:avLst/>
              <a:gdLst/>
              <a:ahLst/>
              <a:cxnLst/>
              <a:rect l="l" t="t" r="r" b="b"/>
              <a:pathLst>
                <a:path w="635" h="635">
                  <a:moveTo>
                    <a:pt x="533" y="0"/>
                  </a:moveTo>
                  <a:lnTo>
                    <a:pt x="266" y="266"/>
                  </a:lnTo>
                  <a:lnTo>
                    <a:pt x="0" y="546"/>
                  </a:lnTo>
                </a:path>
              </a:pathLst>
            </a:custGeom>
            <a:ln w="3175">
              <a:solidFill>
                <a:srgbClr val="231F20"/>
              </a:solidFill>
            </a:ln>
          </p:spPr>
          <p:txBody>
            <a:bodyPr wrap="square" lIns="0" tIns="0" rIns="0" bIns="0" rtlCol="0"/>
            <a:lstStyle/>
            <a:p/>
          </p:txBody>
        </p:sp>
        <p:sp>
          <p:nvSpPr>
            <p:cNvPr id="9401" name="object 9401" descr=""/>
            <p:cNvSpPr/>
            <p:nvPr/>
          </p:nvSpPr>
          <p:spPr>
            <a:xfrm>
              <a:off x="5686988" y="2384412"/>
              <a:ext cx="1270" cy="635"/>
            </a:xfrm>
            <a:custGeom>
              <a:avLst/>
              <a:gdLst/>
              <a:ahLst/>
              <a:cxnLst/>
              <a:rect l="l" t="t" r="r" b="b"/>
              <a:pathLst>
                <a:path w="1270" h="635">
                  <a:moveTo>
                    <a:pt x="1079" y="546"/>
                  </a:moveTo>
                  <a:lnTo>
                    <a:pt x="812" y="546"/>
                  </a:lnTo>
                  <a:lnTo>
                    <a:pt x="533" y="279"/>
                  </a:lnTo>
                  <a:lnTo>
                    <a:pt x="266" y="279"/>
                  </a:lnTo>
                  <a:lnTo>
                    <a:pt x="0" y="0"/>
                  </a:lnTo>
                </a:path>
              </a:pathLst>
            </a:custGeom>
            <a:ln w="3175">
              <a:solidFill>
                <a:srgbClr val="231F20"/>
              </a:solidFill>
            </a:ln>
          </p:spPr>
          <p:txBody>
            <a:bodyPr wrap="square" lIns="0" tIns="0" rIns="0" bIns="0" rtlCol="0"/>
            <a:lstStyle/>
            <a:p/>
          </p:txBody>
        </p:sp>
        <p:sp>
          <p:nvSpPr>
            <p:cNvPr id="9402" name="object 9402" descr=""/>
            <p:cNvSpPr/>
            <p:nvPr/>
          </p:nvSpPr>
          <p:spPr>
            <a:xfrm>
              <a:off x="5651785"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403" name="object 9403" descr=""/>
            <p:cNvSpPr/>
            <p:nvPr/>
          </p:nvSpPr>
          <p:spPr>
            <a:xfrm>
              <a:off x="5650426"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04" name="object 9404" descr=""/>
            <p:cNvSpPr/>
            <p:nvPr/>
          </p:nvSpPr>
          <p:spPr>
            <a:xfrm>
              <a:off x="5657744" y="2374937"/>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405" name="object 9405" descr=""/>
            <p:cNvSpPr/>
            <p:nvPr/>
          </p:nvSpPr>
          <p:spPr>
            <a:xfrm>
              <a:off x="5677507"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06" name="object 9406" descr=""/>
            <p:cNvSpPr/>
            <p:nvPr/>
          </p:nvSpPr>
          <p:spPr>
            <a:xfrm>
              <a:off x="5678319" y="2374937"/>
              <a:ext cx="635" cy="635"/>
            </a:xfrm>
            <a:custGeom>
              <a:avLst/>
              <a:gdLst/>
              <a:ahLst/>
              <a:cxnLst/>
              <a:rect l="l" t="t" r="r" b="b"/>
              <a:pathLst>
                <a:path w="635" h="635">
                  <a:moveTo>
                    <a:pt x="266" y="0"/>
                  </a:moveTo>
                  <a:lnTo>
                    <a:pt x="0" y="0"/>
                  </a:lnTo>
                  <a:lnTo>
                    <a:pt x="0" y="266"/>
                  </a:lnTo>
                </a:path>
                <a:path w="635" h="635">
                  <a:moveTo>
                    <a:pt x="266" y="0"/>
                  </a:moveTo>
                  <a:lnTo>
                    <a:pt x="533" y="0"/>
                  </a:lnTo>
                </a:path>
              </a:pathLst>
            </a:custGeom>
            <a:ln w="3175">
              <a:solidFill>
                <a:srgbClr val="231F20"/>
              </a:solidFill>
            </a:ln>
          </p:spPr>
          <p:txBody>
            <a:bodyPr wrap="square" lIns="0" tIns="0" rIns="0" bIns="0" rtlCol="0"/>
            <a:lstStyle/>
            <a:p/>
          </p:txBody>
        </p:sp>
        <p:sp>
          <p:nvSpPr>
            <p:cNvPr id="9407" name="object 9407" descr=""/>
            <p:cNvSpPr/>
            <p:nvPr/>
          </p:nvSpPr>
          <p:spPr>
            <a:xfrm>
              <a:off x="5678046"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08" name="object 9408" descr=""/>
            <p:cNvSpPr/>
            <p:nvPr/>
          </p:nvSpPr>
          <p:spPr>
            <a:xfrm>
              <a:off x="5678319"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409" name="object 9409" descr=""/>
            <p:cNvSpPr/>
            <p:nvPr/>
          </p:nvSpPr>
          <p:spPr>
            <a:xfrm>
              <a:off x="5685085"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10" name="object 9410" descr=""/>
            <p:cNvSpPr/>
            <p:nvPr/>
          </p:nvSpPr>
          <p:spPr>
            <a:xfrm>
              <a:off x="5685897" y="2381708"/>
              <a:ext cx="1270" cy="635"/>
            </a:xfrm>
            <a:custGeom>
              <a:avLst/>
              <a:gdLst/>
              <a:ahLst/>
              <a:cxnLst/>
              <a:rect l="l" t="t" r="r" b="b"/>
              <a:pathLst>
                <a:path w="1270" h="635">
                  <a:moveTo>
                    <a:pt x="812" y="0"/>
                  </a:moveTo>
                  <a:lnTo>
                    <a:pt x="546" y="266"/>
                  </a:lnTo>
                  <a:lnTo>
                    <a:pt x="279" y="266"/>
                  </a:lnTo>
                  <a:lnTo>
                    <a:pt x="0" y="266"/>
                  </a:lnTo>
                </a:path>
              </a:pathLst>
            </a:custGeom>
            <a:ln w="3175">
              <a:solidFill>
                <a:srgbClr val="231F20"/>
              </a:solidFill>
            </a:ln>
          </p:spPr>
          <p:txBody>
            <a:bodyPr wrap="square" lIns="0" tIns="0" rIns="0" bIns="0" rtlCol="0"/>
            <a:lstStyle/>
            <a:p/>
          </p:txBody>
        </p:sp>
        <p:sp>
          <p:nvSpPr>
            <p:cNvPr id="9411" name="object 9411" descr=""/>
            <p:cNvSpPr/>
            <p:nvPr/>
          </p:nvSpPr>
          <p:spPr>
            <a:xfrm>
              <a:off x="5656660" y="2378725"/>
              <a:ext cx="0" cy="635"/>
            </a:xfrm>
            <a:custGeom>
              <a:avLst/>
              <a:gdLst/>
              <a:ahLst/>
              <a:cxnLst/>
              <a:rect l="l" t="t" r="r" b="b"/>
              <a:pathLst>
                <a:path w="0" h="635">
                  <a:moveTo>
                    <a:pt x="0" y="266"/>
                  </a:moveTo>
                  <a:lnTo>
                    <a:pt x="0" y="533"/>
                  </a:lnTo>
                  <a:lnTo>
                    <a:pt x="0" y="266"/>
                  </a:lnTo>
                  <a:lnTo>
                    <a:pt x="0" y="0"/>
                  </a:lnTo>
                </a:path>
              </a:pathLst>
            </a:custGeom>
            <a:ln w="3175">
              <a:solidFill>
                <a:srgbClr val="231F20"/>
              </a:solidFill>
            </a:ln>
          </p:spPr>
          <p:txBody>
            <a:bodyPr wrap="square" lIns="0" tIns="0" rIns="0" bIns="0" rtlCol="0"/>
            <a:lstStyle/>
            <a:p/>
          </p:txBody>
        </p:sp>
        <p:sp>
          <p:nvSpPr>
            <p:cNvPr id="9412" name="object 9412" descr=""/>
            <p:cNvSpPr/>
            <p:nvPr/>
          </p:nvSpPr>
          <p:spPr>
            <a:xfrm>
              <a:off x="5658284" y="2372227"/>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413" name="object 9413" descr=""/>
            <p:cNvSpPr/>
            <p:nvPr/>
          </p:nvSpPr>
          <p:spPr>
            <a:xfrm>
              <a:off x="5638788"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414" name="object 9414" descr=""/>
            <p:cNvSpPr/>
            <p:nvPr/>
          </p:nvSpPr>
          <p:spPr>
            <a:xfrm>
              <a:off x="5640139" y="2372493"/>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415" name="object 9415" descr=""/>
            <p:cNvSpPr/>
            <p:nvPr/>
          </p:nvSpPr>
          <p:spPr>
            <a:xfrm>
              <a:off x="5650160"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16" name="object 9416" descr=""/>
            <p:cNvSpPr/>
            <p:nvPr/>
          </p:nvSpPr>
          <p:spPr>
            <a:xfrm>
              <a:off x="5650699"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17" name="object 9417" descr=""/>
            <p:cNvSpPr/>
            <p:nvPr/>
          </p:nvSpPr>
          <p:spPr>
            <a:xfrm>
              <a:off x="5646644" y="2372220"/>
              <a:ext cx="635" cy="635"/>
            </a:xfrm>
            <a:custGeom>
              <a:avLst/>
              <a:gdLst/>
              <a:ahLst/>
              <a:cxnLst/>
              <a:rect l="l" t="t" r="r" b="b"/>
              <a:pathLst>
                <a:path w="635" h="635">
                  <a:moveTo>
                    <a:pt x="266" y="0"/>
                  </a:moveTo>
                  <a:lnTo>
                    <a:pt x="266" y="0"/>
                  </a:lnTo>
                  <a:lnTo>
                    <a:pt x="0" y="266"/>
                  </a:lnTo>
                </a:path>
              </a:pathLst>
            </a:custGeom>
            <a:ln w="3175">
              <a:solidFill>
                <a:srgbClr val="231F20"/>
              </a:solidFill>
            </a:ln>
          </p:spPr>
          <p:txBody>
            <a:bodyPr wrap="square" lIns="0" tIns="0" rIns="0" bIns="0" rtlCol="0"/>
            <a:lstStyle/>
            <a:p/>
          </p:txBody>
        </p:sp>
        <p:sp>
          <p:nvSpPr>
            <p:cNvPr id="9418" name="object 9418" descr=""/>
            <p:cNvSpPr/>
            <p:nvPr/>
          </p:nvSpPr>
          <p:spPr>
            <a:xfrm>
              <a:off x="5662345" y="2378992"/>
              <a:ext cx="1270" cy="635"/>
            </a:xfrm>
            <a:custGeom>
              <a:avLst/>
              <a:gdLst/>
              <a:ahLst/>
              <a:cxnLst/>
              <a:rect l="l" t="t" r="r" b="b"/>
              <a:pathLst>
                <a:path w="1270" h="635">
                  <a:moveTo>
                    <a:pt x="0" y="0"/>
                  </a:moveTo>
                  <a:lnTo>
                    <a:pt x="266" y="0"/>
                  </a:lnTo>
                  <a:lnTo>
                    <a:pt x="812" y="266"/>
                  </a:lnTo>
                  <a:lnTo>
                    <a:pt x="1079" y="546"/>
                  </a:lnTo>
                </a:path>
              </a:pathLst>
            </a:custGeom>
            <a:ln w="3175">
              <a:solidFill>
                <a:srgbClr val="231F20"/>
              </a:solidFill>
            </a:ln>
          </p:spPr>
          <p:txBody>
            <a:bodyPr wrap="square" lIns="0" tIns="0" rIns="0" bIns="0" rtlCol="0"/>
            <a:lstStyle/>
            <a:p/>
          </p:txBody>
        </p:sp>
        <p:sp>
          <p:nvSpPr>
            <p:cNvPr id="9419" name="object 9419" descr=""/>
            <p:cNvSpPr/>
            <p:nvPr/>
          </p:nvSpPr>
          <p:spPr>
            <a:xfrm>
              <a:off x="5668032" y="2378992"/>
              <a:ext cx="1270" cy="635"/>
            </a:xfrm>
            <a:custGeom>
              <a:avLst/>
              <a:gdLst/>
              <a:ahLst/>
              <a:cxnLst/>
              <a:rect l="l" t="t" r="r" b="b"/>
              <a:pathLst>
                <a:path w="1270" h="635">
                  <a:moveTo>
                    <a:pt x="0" y="546"/>
                  </a:moveTo>
                  <a:lnTo>
                    <a:pt x="266" y="279"/>
                  </a:lnTo>
                  <a:lnTo>
                    <a:pt x="812" y="0"/>
                  </a:lnTo>
                  <a:lnTo>
                    <a:pt x="1079" y="0"/>
                  </a:lnTo>
                </a:path>
              </a:pathLst>
            </a:custGeom>
            <a:ln w="3175">
              <a:solidFill>
                <a:srgbClr val="231F20"/>
              </a:solidFill>
            </a:ln>
          </p:spPr>
          <p:txBody>
            <a:bodyPr wrap="square" lIns="0" tIns="0" rIns="0" bIns="0" rtlCol="0"/>
            <a:lstStyle/>
            <a:p/>
          </p:txBody>
        </p:sp>
        <p:sp>
          <p:nvSpPr>
            <p:cNvPr id="9420" name="object 9420" descr=""/>
            <p:cNvSpPr/>
            <p:nvPr/>
          </p:nvSpPr>
          <p:spPr>
            <a:xfrm>
              <a:off x="5673172"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21" name="object 9421" descr=""/>
            <p:cNvSpPr/>
            <p:nvPr/>
          </p:nvSpPr>
          <p:spPr>
            <a:xfrm>
              <a:off x="5675344" y="23716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22" name="object 9422" descr=""/>
            <p:cNvSpPr/>
            <p:nvPr/>
          </p:nvSpPr>
          <p:spPr>
            <a:xfrm>
              <a:off x="5635818" y="2383866"/>
              <a:ext cx="635" cy="635"/>
            </a:xfrm>
            <a:custGeom>
              <a:avLst/>
              <a:gdLst/>
              <a:ahLst/>
              <a:cxnLst/>
              <a:rect l="l" t="t" r="r" b="b"/>
              <a:pathLst>
                <a:path w="635" h="635">
                  <a:moveTo>
                    <a:pt x="533" y="546"/>
                  </a:moveTo>
                  <a:lnTo>
                    <a:pt x="533" y="279"/>
                  </a:lnTo>
                  <a:lnTo>
                    <a:pt x="533" y="0"/>
                  </a:lnTo>
                </a:path>
                <a:path w="635" h="635">
                  <a:moveTo>
                    <a:pt x="533" y="546"/>
                  </a:moveTo>
                  <a:lnTo>
                    <a:pt x="266" y="546"/>
                  </a:lnTo>
                  <a:lnTo>
                    <a:pt x="0" y="546"/>
                  </a:lnTo>
                </a:path>
              </a:pathLst>
            </a:custGeom>
            <a:ln w="3175">
              <a:solidFill>
                <a:srgbClr val="231F20"/>
              </a:solidFill>
            </a:ln>
          </p:spPr>
          <p:txBody>
            <a:bodyPr wrap="square" lIns="0" tIns="0" rIns="0" bIns="0" rtlCol="0"/>
            <a:lstStyle/>
            <a:p/>
          </p:txBody>
        </p:sp>
        <p:sp>
          <p:nvSpPr>
            <p:cNvPr id="9423" name="object 9423" descr=""/>
            <p:cNvSpPr/>
            <p:nvPr/>
          </p:nvSpPr>
          <p:spPr>
            <a:xfrm>
              <a:off x="5651785" y="23711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24" name="object 9424" descr=""/>
            <p:cNvSpPr/>
            <p:nvPr/>
          </p:nvSpPr>
          <p:spPr>
            <a:xfrm>
              <a:off x="5652331" y="2371960"/>
              <a:ext cx="635" cy="635"/>
            </a:xfrm>
            <a:custGeom>
              <a:avLst/>
              <a:gdLst/>
              <a:ahLst/>
              <a:cxnLst/>
              <a:rect l="l" t="t" r="r" b="b"/>
              <a:pathLst>
                <a:path w="635" h="635">
                  <a:moveTo>
                    <a:pt x="266" y="0"/>
                  </a:moveTo>
                  <a:lnTo>
                    <a:pt x="0" y="0"/>
                  </a:lnTo>
                  <a:lnTo>
                    <a:pt x="0" y="266"/>
                  </a:lnTo>
                  <a:lnTo>
                    <a:pt x="0" y="0"/>
                  </a:lnTo>
                </a:path>
              </a:pathLst>
            </a:custGeom>
            <a:ln w="3175">
              <a:solidFill>
                <a:srgbClr val="231F20"/>
              </a:solidFill>
            </a:ln>
          </p:spPr>
          <p:txBody>
            <a:bodyPr wrap="square" lIns="0" tIns="0" rIns="0" bIns="0" rtlCol="0"/>
            <a:lstStyle/>
            <a:p/>
          </p:txBody>
        </p:sp>
        <p:sp>
          <p:nvSpPr>
            <p:cNvPr id="9425" name="object 9425" descr=""/>
            <p:cNvSpPr/>
            <p:nvPr/>
          </p:nvSpPr>
          <p:spPr>
            <a:xfrm>
              <a:off x="5651246" y="2371407"/>
              <a:ext cx="41910" cy="13970"/>
            </a:xfrm>
            <a:custGeom>
              <a:avLst/>
              <a:gdLst/>
              <a:ahLst/>
              <a:cxnLst/>
              <a:rect l="l" t="t" r="r" b="b"/>
              <a:pathLst>
                <a:path w="41910" h="13969">
                  <a:moveTo>
                    <a:pt x="1625" y="812"/>
                  </a:moveTo>
                  <a:lnTo>
                    <a:pt x="1384" y="241"/>
                  </a:lnTo>
                  <a:lnTo>
                    <a:pt x="812" y="0"/>
                  </a:lnTo>
                  <a:lnTo>
                    <a:pt x="228" y="241"/>
                  </a:lnTo>
                  <a:lnTo>
                    <a:pt x="0" y="812"/>
                  </a:lnTo>
                  <a:lnTo>
                    <a:pt x="228" y="1397"/>
                  </a:lnTo>
                  <a:lnTo>
                    <a:pt x="812" y="1625"/>
                  </a:lnTo>
                  <a:lnTo>
                    <a:pt x="1384" y="1397"/>
                  </a:lnTo>
                  <a:lnTo>
                    <a:pt x="1625" y="812"/>
                  </a:lnTo>
                  <a:close/>
                </a:path>
                <a:path w="41910" h="13969">
                  <a:moveTo>
                    <a:pt x="41414" y="13004"/>
                  </a:moveTo>
                  <a:lnTo>
                    <a:pt x="41186" y="12433"/>
                  </a:lnTo>
                  <a:lnTo>
                    <a:pt x="40601" y="12192"/>
                  </a:lnTo>
                  <a:lnTo>
                    <a:pt x="40030" y="12433"/>
                  </a:lnTo>
                  <a:lnTo>
                    <a:pt x="39789" y="13004"/>
                  </a:lnTo>
                  <a:lnTo>
                    <a:pt x="40030" y="13589"/>
                  </a:lnTo>
                  <a:lnTo>
                    <a:pt x="40601" y="13817"/>
                  </a:lnTo>
                  <a:lnTo>
                    <a:pt x="41186" y="13589"/>
                  </a:lnTo>
                  <a:lnTo>
                    <a:pt x="41414" y="13004"/>
                  </a:lnTo>
                  <a:close/>
                </a:path>
              </a:pathLst>
            </a:custGeom>
            <a:solidFill>
              <a:srgbClr val="231F20"/>
            </a:solidFill>
          </p:spPr>
          <p:txBody>
            <a:bodyPr wrap="square" lIns="0" tIns="0" rIns="0" bIns="0" rtlCol="0"/>
            <a:lstStyle/>
            <a:p/>
          </p:txBody>
        </p:sp>
        <p:sp>
          <p:nvSpPr>
            <p:cNvPr id="9426" name="object 9426" descr=""/>
            <p:cNvSpPr/>
            <p:nvPr/>
          </p:nvSpPr>
          <p:spPr>
            <a:xfrm>
              <a:off x="5662345" y="237899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427" name="object 9427" descr=""/>
            <p:cNvSpPr/>
            <p:nvPr/>
          </p:nvSpPr>
          <p:spPr>
            <a:xfrm>
              <a:off x="5662612" y="237926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28" name="object 9428" descr=""/>
            <p:cNvSpPr/>
            <p:nvPr/>
          </p:nvSpPr>
          <p:spPr>
            <a:xfrm>
              <a:off x="5662345" y="2378992"/>
              <a:ext cx="1270" cy="635"/>
            </a:xfrm>
            <a:custGeom>
              <a:avLst/>
              <a:gdLst/>
              <a:ahLst/>
              <a:cxnLst/>
              <a:rect l="l" t="t" r="r" b="b"/>
              <a:pathLst>
                <a:path w="1270" h="635">
                  <a:moveTo>
                    <a:pt x="1079" y="546"/>
                  </a:moveTo>
                  <a:lnTo>
                    <a:pt x="812" y="279"/>
                  </a:lnTo>
                  <a:lnTo>
                    <a:pt x="266" y="0"/>
                  </a:lnTo>
                  <a:lnTo>
                    <a:pt x="0" y="0"/>
                  </a:lnTo>
                </a:path>
              </a:pathLst>
            </a:custGeom>
            <a:ln w="3175">
              <a:solidFill>
                <a:srgbClr val="231F20"/>
              </a:solidFill>
            </a:ln>
          </p:spPr>
          <p:txBody>
            <a:bodyPr wrap="square" lIns="0" tIns="0" rIns="0" bIns="0" rtlCol="0"/>
            <a:lstStyle/>
            <a:p/>
          </p:txBody>
        </p:sp>
        <p:sp>
          <p:nvSpPr>
            <p:cNvPr id="9429" name="object 9429" descr=""/>
            <p:cNvSpPr/>
            <p:nvPr/>
          </p:nvSpPr>
          <p:spPr>
            <a:xfrm>
              <a:off x="5656658" y="2377914"/>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9430" name="object 9430" descr=""/>
            <p:cNvSpPr/>
            <p:nvPr/>
          </p:nvSpPr>
          <p:spPr>
            <a:xfrm>
              <a:off x="5656660" y="2378187"/>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9431" name="object 9431" descr=""/>
            <p:cNvSpPr/>
            <p:nvPr/>
          </p:nvSpPr>
          <p:spPr>
            <a:xfrm>
              <a:off x="5691045"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32" name="object 9432" descr=""/>
            <p:cNvSpPr/>
            <p:nvPr/>
          </p:nvSpPr>
          <p:spPr>
            <a:xfrm>
              <a:off x="5672634" y="2371960"/>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9433" name="object 9433" descr=""/>
            <p:cNvSpPr/>
            <p:nvPr/>
          </p:nvSpPr>
          <p:spPr>
            <a:xfrm>
              <a:off x="5650966" y="2371407"/>
              <a:ext cx="23495" cy="1905"/>
            </a:xfrm>
            <a:custGeom>
              <a:avLst/>
              <a:gdLst/>
              <a:ahLst/>
              <a:cxnLst/>
              <a:rect l="l" t="t" r="r" b="b"/>
              <a:pathLst>
                <a:path w="23495" h="1905">
                  <a:moveTo>
                    <a:pt x="1905" y="1092"/>
                  </a:moveTo>
                  <a:lnTo>
                    <a:pt x="1663" y="520"/>
                  </a:lnTo>
                  <a:lnTo>
                    <a:pt x="1092" y="279"/>
                  </a:lnTo>
                  <a:lnTo>
                    <a:pt x="939" y="342"/>
                  </a:lnTo>
                  <a:lnTo>
                    <a:pt x="812" y="279"/>
                  </a:lnTo>
                  <a:lnTo>
                    <a:pt x="241" y="520"/>
                  </a:lnTo>
                  <a:lnTo>
                    <a:pt x="0" y="1092"/>
                  </a:lnTo>
                  <a:lnTo>
                    <a:pt x="241" y="1663"/>
                  </a:lnTo>
                  <a:lnTo>
                    <a:pt x="812" y="1905"/>
                  </a:lnTo>
                  <a:lnTo>
                    <a:pt x="939" y="1854"/>
                  </a:lnTo>
                  <a:lnTo>
                    <a:pt x="1092" y="1905"/>
                  </a:lnTo>
                  <a:lnTo>
                    <a:pt x="1663" y="1663"/>
                  </a:lnTo>
                  <a:lnTo>
                    <a:pt x="1905" y="1092"/>
                  </a:lnTo>
                  <a:close/>
                </a:path>
                <a:path w="23495" h="1905">
                  <a:moveTo>
                    <a:pt x="23012" y="812"/>
                  </a:moveTo>
                  <a:lnTo>
                    <a:pt x="22771" y="241"/>
                  </a:lnTo>
                  <a:lnTo>
                    <a:pt x="22199" y="0"/>
                  </a:lnTo>
                  <a:lnTo>
                    <a:pt x="22059" y="63"/>
                  </a:lnTo>
                  <a:lnTo>
                    <a:pt x="21932" y="0"/>
                  </a:lnTo>
                  <a:lnTo>
                    <a:pt x="21361" y="241"/>
                  </a:lnTo>
                  <a:lnTo>
                    <a:pt x="21120" y="812"/>
                  </a:lnTo>
                  <a:lnTo>
                    <a:pt x="21361" y="1397"/>
                  </a:lnTo>
                  <a:lnTo>
                    <a:pt x="21932" y="1625"/>
                  </a:lnTo>
                  <a:lnTo>
                    <a:pt x="22059" y="1574"/>
                  </a:lnTo>
                  <a:lnTo>
                    <a:pt x="22199" y="1625"/>
                  </a:lnTo>
                  <a:lnTo>
                    <a:pt x="22771" y="1397"/>
                  </a:lnTo>
                  <a:lnTo>
                    <a:pt x="23012" y="812"/>
                  </a:lnTo>
                  <a:close/>
                </a:path>
              </a:pathLst>
            </a:custGeom>
            <a:solidFill>
              <a:srgbClr val="231F20"/>
            </a:solidFill>
          </p:spPr>
          <p:txBody>
            <a:bodyPr wrap="square" lIns="0" tIns="0" rIns="0" bIns="0" rtlCol="0"/>
            <a:lstStyle/>
            <a:p/>
          </p:txBody>
        </p:sp>
        <p:sp>
          <p:nvSpPr>
            <p:cNvPr id="9434" name="object 9434" descr=""/>
            <p:cNvSpPr/>
            <p:nvPr/>
          </p:nvSpPr>
          <p:spPr>
            <a:xfrm>
              <a:off x="5652058" y="2372227"/>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435" name="object 9435" descr=""/>
            <p:cNvSpPr/>
            <p:nvPr/>
          </p:nvSpPr>
          <p:spPr>
            <a:xfrm>
              <a:off x="5683733"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36" name="object 9436" descr=""/>
            <p:cNvSpPr/>
            <p:nvPr/>
          </p:nvSpPr>
          <p:spPr>
            <a:xfrm>
              <a:off x="5684545" y="2374937"/>
              <a:ext cx="1270" cy="635"/>
            </a:xfrm>
            <a:custGeom>
              <a:avLst/>
              <a:gdLst/>
              <a:ahLst/>
              <a:cxnLst/>
              <a:rect l="l" t="t" r="r" b="b"/>
              <a:pathLst>
                <a:path w="1270" h="635">
                  <a:moveTo>
                    <a:pt x="812" y="0"/>
                  </a:moveTo>
                  <a:lnTo>
                    <a:pt x="546" y="0"/>
                  </a:lnTo>
                  <a:lnTo>
                    <a:pt x="279" y="0"/>
                  </a:lnTo>
                  <a:lnTo>
                    <a:pt x="0" y="266"/>
                  </a:lnTo>
                  <a:lnTo>
                    <a:pt x="279" y="266"/>
                  </a:lnTo>
                </a:path>
              </a:pathLst>
            </a:custGeom>
            <a:ln w="3175">
              <a:solidFill>
                <a:srgbClr val="231F20"/>
              </a:solidFill>
            </a:ln>
          </p:spPr>
          <p:txBody>
            <a:bodyPr wrap="square" lIns="0" tIns="0" rIns="0" bIns="0" rtlCol="0"/>
            <a:lstStyle/>
            <a:p/>
          </p:txBody>
        </p:sp>
        <p:sp>
          <p:nvSpPr>
            <p:cNvPr id="9437" name="object 9437" descr=""/>
            <p:cNvSpPr/>
            <p:nvPr/>
          </p:nvSpPr>
          <p:spPr>
            <a:xfrm>
              <a:off x="5684266" y="2374404"/>
              <a:ext cx="1905" cy="1905"/>
            </a:xfrm>
            <a:custGeom>
              <a:avLst/>
              <a:gdLst/>
              <a:ahLst/>
              <a:cxnLst/>
              <a:rect l="l" t="t" r="r" b="b"/>
              <a:pathLst>
                <a:path w="1904" h="1905">
                  <a:moveTo>
                    <a:pt x="1905" y="812"/>
                  </a:moveTo>
                  <a:lnTo>
                    <a:pt x="1663" y="241"/>
                  </a:lnTo>
                  <a:lnTo>
                    <a:pt x="1092" y="0"/>
                  </a:lnTo>
                  <a:lnTo>
                    <a:pt x="939" y="63"/>
                  </a:lnTo>
                  <a:lnTo>
                    <a:pt x="812" y="0"/>
                  </a:lnTo>
                  <a:lnTo>
                    <a:pt x="241" y="241"/>
                  </a:lnTo>
                  <a:lnTo>
                    <a:pt x="0" y="812"/>
                  </a:lnTo>
                  <a:lnTo>
                    <a:pt x="241" y="1384"/>
                  </a:lnTo>
                  <a:lnTo>
                    <a:pt x="812" y="1625"/>
                  </a:lnTo>
                  <a:lnTo>
                    <a:pt x="939" y="1574"/>
                  </a:lnTo>
                  <a:lnTo>
                    <a:pt x="1092" y="1625"/>
                  </a:lnTo>
                  <a:lnTo>
                    <a:pt x="1663" y="1384"/>
                  </a:lnTo>
                  <a:lnTo>
                    <a:pt x="1905" y="812"/>
                  </a:lnTo>
                  <a:close/>
                </a:path>
              </a:pathLst>
            </a:custGeom>
            <a:solidFill>
              <a:srgbClr val="231F20"/>
            </a:solidFill>
          </p:spPr>
          <p:txBody>
            <a:bodyPr wrap="square" lIns="0" tIns="0" rIns="0" bIns="0" rtlCol="0"/>
            <a:lstStyle/>
            <a:p/>
          </p:txBody>
        </p:sp>
        <p:sp>
          <p:nvSpPr>
            <p:cNvPr id="9438" name="object 9438" descr=""/>
            <p:cNvSpPr/>
            <p:nvPr/>
          </p:nvSpPr>
          <p:spPr>
            <a:xfrm>
              <a:off x="5687523" y="2371960"/>
              <a:ext cx="635" cy="635"/>
            </a:xfrm>
            <a:custGeom>
              <a:avLst/>
              <a:gdLst/>
              <a:ahLst/>
              <a:cxnLst/>
              <a:rect l="l" t="t" r="r" b="b"/>
              <a:pathLst>
                <a:path w="635" h="635">
                  <a:moveTo>
                    <a:pt x="0" y="533"/>
                  </a:moveTo>
                  <a:lnTo>
                    <a:pt x="0" y="266"/>
                  </a:lnTo>
                  <a:lnTo>
                    <a:pt x="266" y="0"/>
                  </a:lnTo>
                </a:path>
              </a:pathLst>
            </a:custGeom>
            <a:ln w="3175">
              <a:solidFill>
                <a:srgbClr val="231F20"/>
              </a:solidFill>
            </a:ln>
          </p:spPr>
          <p:txBody>
            <a:bodyPr wrap="square" lIns="0" tIns="0" rIns="0" bIns="0" rtlCol="0"/>
            <a:lstStyle/>
            <a:p/>
          </p:txBody>
        </p:sp>
        <p:sp>
          <p:nvSpPr>
            <p:cNvPr id="9439" name="object 9439" descr=""/>
            <p:cNvSpPr/>
            <p:nvPr/>
          </p:nvSpPr>
          <p:spPr>
            <a:xfrm>
              <a:off x="5689699" y="2384958"/>
              <a:ext cx="2540" cy="0"/>
            </a:xfrm>
            <a:custGeom>
              <a:avLst/>
              <a:gdLst/>
              <a:ahLst/>
              <a:cxnLst/>
              <a:rect l="l" t="t" r="r" b="b"/>
              <a:pathLst>
                <a:path w="2539" h="0">
                  <a:moveTo>
                    <a:pt x="2159" y="0"/>
                  </a:moveTo>
                  <a:lnTo>
                    <a:pt x="0" y="0"/>
                  </a:lnTo>
                </a:path>
              </a:pathLst>
            </a:custGeom>
            <a:ln w="3175">
              <a:solidFill>
                <a:srgbClr val="231F20"/>
              </a:solidFill>
            </a:ln>
          </p:spPr>
          <p:txBody>
            <a:bodyPr wrap="square" lIns="0" tIns="0" rIns="0" bIns="0" rtlCol="0"/>
            <a:lstStyle/>
            <a:p/>
          </p:txBody>
        </p:sp>
        <p:sp>
          <p:nvSpPr>
            <p:cNvPr id="9440" name="object 9440" descr=""/>
            <p:cNvSpPr/>
            <p:nvPr/>
          </p:nvSpPr>
          <p:spPr>
            <a:xfrm>
              <a:off x="5690232" y="2385492"/>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9441" name="object 9441" descr=""/>
            <p:cNvSpPr/>
            <p:nvPr/>
          </p:nvSpPr>
          <p:spPr>
            <a:xfrm>
              <a:off x="5657738" y="2374937"/>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9442" name="object 9442" descr=""/>
            <p:cNvSpPr/>
            <p:nvPr/>
          </p:nvSpPr>
          <p:spPr>
            <a:xfrm>
              <a:off x="5640139" y="2371960"/>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9443" name="object 9443" descr=""/>
            <p:cNvSpPr/>
            <p:nvPr/>
          </p:nvSpPr>
          <p:spPr>
            <a:xfrm>
              <a:off x="5673172" y="23781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44" name="object 9444" descr=""/>
            <p:cNvSpPr/>
            <p:nvPr/>
          </p:nvSpPr>
          <p:spPr>
            <a:xfrm>
              <a:off x="5636889" y="2381708"/>
              <a:ext cx="635" cy="635"/>
            </a:xfrm>
            <a:custGeom>
              <a:avLst/>
              <a:gdLst/>
              <a:ahLst/>
              <a:cxnLst/>
              <a:rect l="l" t="t" r="r" b="b"/>
              <a:pathLst>
                <a:path w="635" h="635">
                  <a:moveTo>
                    <a:pt x="0" y="0"/>
                  </a:moveTo>
                  <a:lnTo>
                    <a:pt x="266" y="266"/>
                  </a:lnTo>
                  <a:lnTo>
                    <a:pt x="546" y="266"/>
                  </a:lnTo>
                </a:path>
              </a:pathLst>
            </a:custGeom>
            <a:ln w="3175">
              <a:solidFill>
                <a:srgbClr val="231F20"/>
              </a:solidFill>
            </a:ln>
          </p:spPr>
          <p:txBody>
            <a:bodyPr wrap="square" lIns="0" tIns="0" rIns="0" bIns="0" rtlCol="0"/>
            <a:lstStyle/>
            <a:p/>
          </p:txBody>
        </p:sp>
        <p:sp>
          <p:nvSpPr>
            <p:cNvPr id="9445" name="object 9445" descr=""/>
            <p:cNvSpPr/>
            <p:nvPr/>
          </p:nvSpPr>
          <p:spPr>
            <a:xfrm>
              <a:off x="5637974" y="2374404"/>
              <a:ext cx="1905" cy="1905"/>
            </a:xfrm>
            <a:custGeom>
              <a:avLst/>
              <a:gdLst/>
              <a:ahLst/>
              <a:cxnLst/>
              <a:rect l="l" t="t" r="r" b="b"/>
              <a:pathLst>
                <a:path w="1904" h="1905">
                  <a:moveTo>
                    <a:pt x="1892" y="812"/>
                  </a:moveTo>
                  <a:lnTo>
                    <a:pt x="1651" y="241"/>
                  </a:lnTo>
                  <a:lnTo>
                    <a:pt x="1079" y="0"/>
                  </a:lnTo>
                  <a:lnTo>
                    <a:pt x="939" y="63"/>
                  </a:lnTo>
                  <a:lnTo>
                    <a:pt x="812" y="0"/>
                  </a:lnTo>
                  <a:lnTo>
                    <a:pt x="228" y="241"/>
                  </a:lnTo>
                  <a:lnTo>
                    <a:pt x="0" y="812"/>
                  </a:lnTo>
                  <a:lnTo>
                    <a:pt x="228"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9446" name="object 9446" descr=""/>
            <p:cNvSpPr/>
            <p:nvPr/>
          </p:nvSpPr>
          <p:spPr>
            <a:xfrm>
              <a:off x="5652058"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447" name="object 9447" descr=""/>
            <p:cNvSpPr/>
            <p:nvPr/>
          </p:nvSpPr>
          <p:spPr>
            <a:xfrm>
              <a:off x="5651512"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448" name="object 9448" descr=""/>
            <p:cNvSpPr/>
            <p:nvPr/>
          </p:nvSpPr>
          <p:spPr>
            <a:xfrm>
              <a:off x="5644743" y="2371153"/>
              <a:ext cx="44450" cy="15240"/>
            </a:xfrm>
            <a:custGeom>
              <a:avLst/>
              <a:gdLst/>
              <a:ahLst/>
              <a:cxnLst/>
              <a:rect l="l" t="t" r="r" b="b"/>
              <a:pathLst>
                <a:path w="44450" h="15239">
                  <a:moveTo>
                    <a:pt x="1892" y="3784"/>
                  </a:moveTo>
                  <a:lnTo>
                    <a:pt x="1651" y="3213"/>
                  </a:lnTo>
                  <a:lnTo>
                    <a:pt x="1079" y="2971"/>
                  </a:lnTo>
                  <a:lnTo>
                    <a:pt x="939" y="3035"/>
                  </a:lnTo>
                  <a:lnTo>
                    <a:pt x="812" y="2971"/>
                  </a:lnTo>
                  <a:lnTo>
                    <a:pt x="241" y="3213"/>
                  </a:lnTo>
                  <a:lnTo>
                    <a:pt x="0" y="3784"/>
                  </a:lnTo>
                  <a:lnTo>
                    <a:pt x="241" y="4368"/>
                  </a:lnTo>
                  <a:lnTo>
                    <a:pt x="812" y="4597"/>
                  </a:lnTo>
                  <a:lnTo>
                    <a:pt x="939" y="4546"/>
                  </a:lnTo>
                  <a:lnTo>
                    <a:pt x="1079" y="4597"/>
                  </a:lnTo>
                  <a:lnTo>
                    <a:pt x="1651" y="4368"/>
                  </a:lnTo>
                  <a:lnTo>
                    <a:pt x="1892" y="3784"/>
                  </a:lnTo>
                  <a:close/>
                </a:path>
                <a:path w="44450" h="15239">
                  <a:moveTo>
                    <a:pt x="9740" y="14071"/>
                  </a:moveTo>
                  <a:lnTo>
                    <a:pt x="9499" y="13500"/>
                  </a:lnTo>
                  <a:lnTo>
                    <a:pt x="8928" y="13258"/>
                  </a:lnTo>
                  <a:lnTo>
                    <a:pt x="8648" y="13373"/>
                  </a:lnTo>
                  <a:lnTo>
                    <a:pt x="8382" y="13258"/>
                  </a:lnTo>
                  <a:lnTo>
                    <a:pt x="7810" y="13500"/>
                  </a:lnTo>
                  <a:lnTo>
                    <a:pt x="7569" y="14071"/>
                  </a:lnTo>
                  <a:lnTo>
                    <a:pt x="7810" y="14643"/>
                  </a:lnTo>
                  <a:lnTo>
                    <a:pt x="8382" y="14884"/>
                  </a:lnTo>
                  <a:lnTo>
                    <a:pt x="8648" y="14782"/>
                  </a:lnTo>
                  <a:lnTo>
                    <a:pt x="8928" y="14884"/>
                  </a:lnTo>
                  <a:lnTo>
                    <a:pt x="9499" y="14643"/>
                  </a:lnTo>
                  <a:lnTo>
                    <a:pt x="9740" y="14071"/>
                  </a:lnTo>
                  <a:close/>
                </a:path>
                <a:path w="44450" h="15239">
                  <a:moveTo>
                    <a:pt x="44132" y="812"/>
                  </a:moveTo>
                  <a:lnTo>
                    <a:pt x="43891" y="241"/>
                  </a:lnTo>
                  <a:lnTo>
                    <a:pt x="43319" y="0"/>
                  </a:lnTo>
                  <a:lnTo>
                    <a:pt x="42748" y="241"/>
                  </a:lnTo>
                  <a:lnTo>
                    <a:pt x="42506" y="812"/>
                  </a:lnTo>
                  <a:lnTo>
                    <a:pt x="42748" y="1384"/>
                  </a:lnTo>
                  <a:lnTo>
                    <a:pt x="43319" y="1625"/>
                  </a:lnTo>
                  <a:lnTo>
                    <a:pt x="43891" y="1384"/>
                  </a:lnTo>
                  <a:lnTo>
                    <a:pt x="44132" y="812"/>
                  </a:lnTo>
                  <a:close/>
                </a:path>
              </a:pathLst>
            </a:custGeom>
            <a:solidFill>
              <a:srgbClr val="231F20"/>
            </a:solidFill>
          </p:spPr>
          <p:txBody>
            <a:bodyPr wrap="square" lIns="0" tIns="0" rIns="0" bIns="0" rtlCol="0"/>
            <a:lstStyle/>
            <a:p/>
          </p:txBody>
        </p:sp>
        <p:sp>
          <p:nvSpPr>
            <p:cNvPr id="9449" name="object 9449" descr=""/>
            <p:cNvSpPr/>
            <p:nvPr/>
          </p:nvSpPr>
          <p:spPr>
            <a:xfrm>
              <a:off x="5659908" y="2372493"/>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450" name="object 9450" descr=""/>
            <p:cNvSpPr/>
            <p:nvPr/>
          </p:nvSpPr>
          <p:spPr>
            <a:xfrm>
              <a:off x="5661801"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451" name="object 9451" descr=""/>
            <p:cNvSpPr/>
            <p:nvPr/>
          </p:nvSpPr>
          <p:spPr>
            <a:xfrm>
              <a:off x="5662079" y="2378446"/>
              <a:ext cx="635" cy="1270"/>
            </a:xfrm>
            <a:custGeom>
              <a:avLst/>
              <a:gdLst/>
              <a:ahLst/>
              <a:cxnLst/>
              <a:rect l="l" t="t" r="r" b="b"/>
              <a:pathLst>
                <a:path w="635" h="1269">
                  <a:moveTo>
                    <a:pt x="266" y="1092"/>
                  </a:moveTo>
                  <a:lnTo>
                    <a:pt x="266" y="825"/>
                  </a:lnTo>
                  <a:lnTo>
                    <a:pt x="0" y="546"/>
                  </a:lnTo>
                  <a:lnTo>
                    <a:pt x="0" y="279"/>
                  </a:lnTo>
                  <a:lnTo>
                    <a:pt x="0" y="0"/>
                  </a:lnTo>
                </a:path>
              </a:pathLst>
            </a:custGeom>
            <a:ln w="3175">
              <a:solidFill>
                <a:srgbClr val="231F20"/>
              </a:solidFill>
            </a:ln>
          </p:spPr>
          <p:txBody>
            <a:bodyPr wrap="square" lIns="0" tIns="0" rIns="0" bIns="0" rtlCol="0"/>
            <a:lstStyle/>
            <a:p/>
          </p:txBody>
        </p:sp>
        <p:sp>
          <p:nvSpPr>
            <p:cNvPr id="9452" name="object 9452" descr=""/>
            <p:cNvSpPr/>
            <p:nvPr/>
          </p:nvSpPr>
          <p:spPr>
            <a:xfrm>
              <a:off x="5661533" y="237845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53" name="object 9453" descr=""/>
            <p:cNvSpPr/>
            <p:nvPr/>
          </p:nvSpPr>
          <p:spPr>
            <a:xfrm>
              <a:off x="5635811" y="23844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54" name="object 9454" descr=""/>
            <p:cNvSpPr/>
            <p:nvPr/>
          </p:nvSpPr>
          <p:spPr>
            <a:xfrm>
              <a:off x="5672100" y="2383866"/>
              <a:ext cx="635" cy="1270"/>
            </a:xfrm>
            <a:custGeom>
              <a:avLst/>
              <a:gdLst/>
              <a:ahLst/>
              <a:cxnLst/>
              <a:rect l="l" t="t" r="r" b="b"/>
              <a:pathLst>
                <a:path w="635" h="1269">
                  <a:moveTo>
                    <a:pt x="533" y="546"/>
                  </a:moveTo>
                  <a:lnTo>
                    <a:pt x="533" y="0"/>
                  </a:lnTo>
                </a:path>
                <a:path w="635" h="1269">
                  <a:moveTo>
                    <a:pt x="533" y="546"/>
                  </a:moveTo>
                  <a:lnTo>
                    <a:pt x="266" y="546"/>
                  </a:lnTo>
                  <a:lnTo>
                    <a:pt x="266" y="812"/>
                  </a:lnTo>
                  <a:lnTo>
                    <a:pt x="0" y="1092"/>
                  </a:lnTo>
                </a:path>
              </a:pathLst>
            </a:custGeom>
            <a:ln w="3175">
              <a:solidFill>
                <a:srgbClr val="231F20"/>
              </a:solidFill>
            </a:ln>
          </p:spPr>
          <p:txBody>
            <a:bodyPr wrap="square" lIns="0" tIns="0" rIns="0" bIns="0" rtlCol="0"/>
            <a:lstStyle/>
            <a:p/>
          </p:txBody>
        </p:sp>
        <p:sp>
          <p:nvSpPr>
            <p:cNvPr id="9455" name="object 9455" descr=""/>
            <p:cNvSpPr/>
            <p:nvPr/>
          </p:nvSpPr>
          <p:spPr>
            <a:xfrm>
              <a:off x="5639606" y="2372493"/>
              <a:ext cx="635" cy="635"/>
            </a:xfrm>
            <a:custGeom>
              <a:avLst/>
              <a:gdLst/>
              <a:ahLst/>
              <a:cxnLst/>
              <a:rect l="l" t="t" r="r" b="b"/>
              <a:pathLst>
                <a:path w="635" h="635">
                  <a:moveTo>
                    <a:pt x="266" y="0"/>
                  </a:moveTo>
                  <a:lnTo>
                    <a:pt x="266" y="0"/>
                  </a:lnTo>
                  <a:lnTo>
                    <a:pt x="0" y="266"/>
                  </a:lnTo>
                </a:path>
              </a:pathLst>
            </a:custGeom>
            <a:ln w="3175">
              <a:solidFill>
                <a:srgbClr val="231F20"/>
              </a:solidFill>
            </a:ln>
          </p:spPr>
          <p:txBody>
            <a:bodyPr wrap="square" lIns="0" tIns="0" rIns="0" bIns="0" rtlCol="0"/>
            <a:lstStyle/>
            <a:p/>
          </p:txBody>
        </p:sp>
        <p:sp>
          <p:nvSpPr>
            <p:cNvPr id="9456" name="object 9456" descr=""/>
            <p:cNvSpPr/>
            <p:nvPr/>
          </p:nvSpPr>
          <p:spPr>
            <a:xfrm>
              <a:off x="5641497" y="2384412"/>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457" name="object 9457" descr=""/>
            <p:cNvSpPr/>
            <p:nvPr/>
          </p:nvSpPr>
          <p:spPr>
            <a:xfrm>
              <a:off x="5641497" y="23838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58" name="object 9458" descr=""/>
            <p:cNvSpPr/>
            <p:nvPr/>
          </p:nvSpPr>
          <p:spPr>
            <a:xfrm>
              <a:off x="5691585"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459" name="object 9459" descr=""/>
            <p:cNvSpPr/>
            <p:nvPr/>
          </p:nvSpPr>
          <p:spPr>
            <a:xfrm>
              <a:off x="5685631" y="238495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9460" name="object 9460" descr=""/>
            <p:cNvSpPr/>
            <p:nvPr/>
          </p:nvSpPr>
          <p:spPr>
            <a:xfrm>
              <a:off x="5685631" y="2384958"/>
              <a:ext cx="1905" cy="635"/>
            </a:xfrm>
            <a:custGeom>
              <a:avLst/>
              <a:gdLst/>
              <a:ahLst/>
              <a:cxnLst/>
              <a:rect l="l" t="t" r="r" b="b"/>
              <a:pathLst>
                <a:path w="1904" h="635">
                  <a:moveTo>
                    <a:pt x="0" y="0"/>
                  </a:moveTo>
                  <a:lnTo>
                    <a:pt x="533" y="533"/>
                  </a:lnTo>
                  <a:lnTo>
                    <a:pt x="1346" y="533"/>
                  </a:lnTo>
                </a:path>
              </a:pathLst>
            </a:custGeom>
            <a:ln w="3175">
              <a:solidFill>
                <a:srgbClr val="231F20"/>
              </a:solidFill>
            </a:ln>
          </p:spPr>
          <p:txBody>
            <a:bodyPr wrap="square" lIns="0" tIns="0" rIns="0" bIns="0" rtlCol="0"/>
            <a:lstStyle/>
            <a:p/>
          </p:txBody>
        </p:sp>
        <p:sp>
          <p:nvSpPr>
            <p:cNvPr id="9461" name="object 9461" descr=""/>
            <p:cNvSpPr/>
            <p:nvPr/>
          </p:nvSpPr>
          <p:spPr>
            <a:xfrm>
              <a:off x="5662345" y="2378992"/>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462" name="object 9462" descr=""/>
            <p:cNvSpPr/>
            <p:nvPr/>
          </p:nvSpPr>
          <p:spPr>
            <a:xfrm>
              <a:off x="5656385" y="2374119"/>
              <a:ext cx="1905" cy="0"/>
            </a:xfrm>
            <a:custGeom>
              <a:avLst/>
              <a:gdLst/>
              <a:ahLst/>
              <a:cxnLst/>
              <a:rect l="l" t="t" r="r" b="b"/>
              <a:pathLst>
                <a:path w="1904" h="0">
                  <a:moveTo>
                    <a:pt x="1625" y="0"/>
                  </a:moveTo>
                  <a:lnTo>
                    <a:pt x="1625" y="0"/>
                  </a:lnTo>
                  <a:lnTo>
                    <a:pt x="279" y="0"/>
                  </a:lnTo>
                  <a:lnTo>
                    <a:pt x="0" y="0"/>
                  </a:lnTo>
                </a:path>
              </a:pathLst>
            </a:custGeom>
            <a:ln w="3175">
              <a:solidFill>
                <a:srgbClr val="231F20"/>
              </a:solidFill>
            </a:ln>
          </p:spPr>
          <p:txBody>
            <a:bodyPr wrap="square" lIns="0" tIns="0" rIns="0" bIns="0" rtlCol="0"/>
            <a:lstStyle/>
            <a:p/>
          </p:txBody>
        </p:sp>
        <p:sp>
          <p:nvSpPr>
            <p:cNvPr id="9463" name="object 9463" descr=""/>
            <p:cNvSpPr/>
            <p:nvPr/>
          </p:nvSpPr>
          <p:spPr>
            <a:xfrm>
              <a:off x="5656387" y="2374391"/>
              <a:ext cx="1905" cy="0"/>
            </a:xfrm>
            <a:custGeom>
              <a:avLst/>
              <a:gdLst/>
              <a:ahLst/>
              <a:cxnLst/>
              <a:rect l="l" t="t" r="r" b="b"/>
              <a:pathLst>
                <a:path w="1904" h="0">
                  <a:moveTo>
                    <a:pt x="0" y="0"/>
                  </a:moveTo>
                  <a:lnTo>
                    <a:pt x="0" y="0"/>
                  </a:lnTo>
                  <a:lnTo>
                    <a:pt x="1346" y="0"/>
                  </a:lnTo>
                  <a:lnTo>
                    <a:pt x="1625" y="0"/>
                  </a:lnTo>
                </a:path>
              </a:pathLst>
            </a:custGeom>
            <a:ln w="3175">
              <a:solidFill>
                <a:srgbClr val="231F20"/>
              </a:solidFill>
            </a:ln>
          </p:spPr>
          <p:txBody>
            <a:bodyPr wrap="square" lIns="0" tIns="0" rIns="0" bIns="0" rtlCol="0"/>
            <a:lstStyle/>
            <a:p/>
          </p:txBody>
        </p:sp>
        <p:sp>
          <p:nvSpPr>
            <p:cNvPr id="9464" name="object 9464" descr=""/>
            <p:cNvSpPr/>
            <p:nvPr/>
          </p:nvSpPr>
          <p:spPr>
            <a:xfrm>
              <a:off x="5671554" y="2371960"/>
              <a:ext cx="635" cy="635"/>
            </a:xfrm>
            <a:custGeom>
              <a:avLst/>
              <a:gdLst/>
              <a:ahLst/>
              <a:cxnLst/>
              <a:rect l="l" t="t" r="r" b="b"/>
              <a:pathLst>
                <a:path w="635" h="635">
                  <a:moveTo>
                    <a:pt x="266" y="0"/>
                  </a:moveTo>
                  <a:lnTo>
                    <a:pt x="266" y="266"/>
                  </a:lnTo>
                  <a:lnTo>
                    <a:pt x="0" y="266"/>
                  </a:lnTo>
                  <a:lnTo>
                    <a:pt x="0" y="533"/>
                  </a:lnTo>
                </a:path>
              </a:pathLst>
            </a:custGeom>
            <a:ln w="3175">
              <a:solidFill>
                <a:srgbClr val="231F20"/>
              </a:solidFill>
            </a:ln>
          </p:spPr>
          <p:txBody>
            <a:bodyPr wrap="square" lIns="0" tIns="0" rIns="0" bIns="0" rtlCol="0"/>
            <a:lstStyle/>
            <a:p/>
          </p:txBody>
        </p:sp>
        <p:sp>
          <p:nvSpPr>
            <p:cNvPr id="9465" name="object 9465" descr=""/>
            <p:cNvSpPr/>
            <p:nvPr/>
          </p:nvSpPr>
          <p:spPr>
            <a:xfrm>
              <a:off x="5672094" y="23719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466" name="object 9466" descr=""/>
            <p:cNvSpPr/>
            <p:nvPr/>
          </p:nvSpPr>
          <p:spPr>
            <a:xfrm>
              <a:off x="5671548" y="2372227"/>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9467" name="object 9467" descr=""/>
            <p:cNvSpPr/>
            <p:nvPr/>
          </p:nvSpPr>
          <p:spPr>
            <a:xfrm>
              <a:off x="5655564" y="2370061"/>
              <a:ext cx="17780" cy="3810"/>
            </a:xfrm>
            <a:custGeom>
              <a:avLst/>
              <a:gdLst/>
              <a:ahLst/>
              <a:cxnLst/>
              <a:rect l="l" t="t" r="r" b="b"/>
              <a:pathLst>
                <a:path w="17779" h="3810">
                  <a:moveTo>
                    <a:pt x="1625" y="812"/>
                  </a:moveTo>
                  <a:lnTo>
                    <a:pt x="1397" y="241"/>
                  </a:lnTo>
                  <a:lnTo>
                    <a:pt x="812" y="0"/>
                  </a:lnTo>
                  <a:lnTo>
                    <a:pt x="241" y="241"/>
                  </a:lnTo>
                  <a:lnTo>
                    <a:pt x="0" y="812"/>
                  </a:lnTo>
                  <a:lnTo>
                    <a:pt x="241" y="1384"/>
                  </a:lnTo>
                  <a:lnTo>
                    <a:pt x="812" y="1625"/>
                  </a:lnTo>
                  <a:lnTo>
                    <a:pt x="1397" y="1384"/>
                  </a:lnTo>
                  <a:lnTo>
                    <a:pt x="1625" y="812"/>
                  </a:lnTo>
                  <a:close/>
                </a:path>
                <a:path w="17779" h="3810">
                  <a:moveTo>
                    <a:pt x="17335" y="2159"/>
                  </a:moveTo>
                  <a:lnTo>
                    <a:pt x="17094" y="1587"/>
                  </a:lnTo>
                  <a:lnTo>
                    <a:pt x="16522" y="1346"/>
                  </a:lnTo>
                  <a:lnTo>
                    <a:pt x="15951" y="1587"/>
                  </a:lnTo>
                  <a:lnTo>
                    <a:pt x="15405" y="1866"/>
                  </a:lnTo>
                  <a:lnTo>
                    <a:pt x="15163" y="2438"/>
                  </a:lnTo>
                  <a:lnTo>
                    <a:pt x="15405" y="3009"/>
                  </a:lnTo>
                  <a:lnTo>
                    <a:pt x="15976" y="3251"/>
                  </a:lnTo>
                  <a:lnTo>
                    <a:pt x="16548" y="3009"/>
                  </a:lnTo>
                  <a:lnTo>
                    <a:pt x="17094" y="2743"/>
                  </a:lnTo>
                  <a:lnTo>
                    <a:pt x="17335" y="2159"/>
                  </a:lnTo>
                  <a:close/>
                </a:path>
              </a:pathLst>
            </a:custGeom>
            <a:solidFill>
              <a:srgbClr val="231F20"/>
            </a:solidFill>
          </p:spPr>
          <p:txBody>
            <a:bodyPr wrap="square" lIns="0" tIns="0" rIns="0" bIns="0" rtlCol="0"/>
            <a:lstStyle/>
            <a:p/>
          </p:txBody>
        </p:sp>
        <p:sp>
          <p:nvSpPr>
            <p:cNvPr id="9468" name="object 9468" descr=""/>
            <p:cNvSpPr/>
            <p:nvPr/>
          </p:nvSpPr>
          <p:spPr>
            <a:xfrm>
              <a:off x="5684006"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469" name="object 9469" descr=""/>
            <p:cNvSpPr/>
            <p:nvPr/>
          </p:nvSpPr>
          <p:spPr>
            <a:xfrm>
              <a:off x="5682921"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70" name="object 9470" descr=""/>
            <p:cNvSpPr/>
            <p:nvPr/>
          </p:nvSpPr>
          <p:spPr>
            <a:xfrm>
              <a:off x="5684006"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471" name="object 9471" descr=""/>
            <p:cNvSpPr/>
            <p:nvPr/>
          </p:nvSpPr>
          <p:spPr>
            <a:xfrm>
              <a:off x="5683460"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72" name="object 9472" descr=""/>
            <p:cNvSpPr/>
            <p:nvPr/>
          </p:nvSpPr>
          <p:spPr>
            <a:xfrm>
              <a:off x="5682640" y="2371407"/>
              <a:ext cx="1905" cy="1905"/>
            </a:xfrm>
            <a:custGeom>
              <a:avLst/>
              <a:gdLst/>
              <a:ahLst/>
              <a:cxnLst/>
              <a:rect l="l" t="t" r="r" b="b"/>
              <a:pathLst>
                <a:path w="1904" h="1905">
                  <a:moveTo>
                    <a:pt x="1905" y="812"/>
                  </a:moveTo>
                  <a:lnTo>
                    <a:pt x="1663" y="241"/>
                  </a:lnTo>
                  <a:lnTo>
                    <a:pt x="1092" y="0"/>
                  </a:lnTo>
                  <a:lnTo>
                    <a:pt x="508" y="241"/>
                  </a:lnTo>
                  <a:lnTo>
                    <a:pt x="419" y="444"/>
                  </a:lnTo>
                  <a:lnTo>
                    <a:pt x="241" y="520"/>
                  </a:lnTo>
                  <a:lnTo>
                    <a:pt x="0" y="1092"/>
                  </a:lnTo>
                  <a:lnTo>
                    <a:pt x="241" y="1663"/>
                  </a:lnTo>
                  <a:lnTo>
                    <a:pt x="812" y="1905"/>
                  </a:lnTo>
                  <a:lnTo>
                    <a:pt x="1384" y="1663"/>
                  </a:lnTo>
                  <a:lnTo>
                    <a:pt x="1460" y="1485"/>
                  </a:lnTo>
                  <a:lnTo>
                    <a:pt x="1663" y="1397"/>
                  </a:lnTo>
                  <a:lnTo>
                    <a:pt x="1905" y="812"/>
                  </a:lnTo>
                  <a:close/>
                </a:path>
              </a:pathLst>
            </a:custGeom>
            <a:solidFill>
              <a:srgbClr val="231F20"/>
            </a:solidFill>
          </p:spPr>
          <p:txBody>
            <a:bodyPr wrap="square" lIns="0" tIns="0" rIns="0" bIns="0" rtlCol="0"/>
            <a:lstStyle/>
            <a:p/>
          </p:txBody>
        </p:sp>
        <p:sp>
          <p:nvSpPr>
            <p:cNvPr id="9473" name="object 9473" descr=""/>
            <p:cNvSpPr/>
            <p:nvPr/>
          </p:nvSpPr>
          <p:spPr>
            <a:xfrm>
              <a:off x="5673446" y="2375210"/>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474" name="object 9474" descr=""/>
            <p:cNvSpPr/>
            <p:nvPr/>
          </p:nvSpPr>
          <p:spPr>
            <a:xfrm>
              <a:off x="5650972" y="2383866"/>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9475" name="object 9475" descr=""/>
            <p:cNvSpPr/>
            <p:nvPr/>
          </p:nvSpPr>
          <p:spPr>
            <a:xfrm>
              <a:off x="5688335" y="2371960"/>
              <a:ext cx="635" cy="635"/>
            </a:xfrm>
            <a:custGeom>
              <a:avLst/>
              <a:gdLst/>
              <a:ahLst/>
              <a:cxnLst/>
              <a:rect l="l" t="t" r="r" b="b"/>
              <a:pathLst>
                <a:path w="635" h="635">
                  <a:moveTo>
                    <a:pt x="546" y="533"/>
                  </a:moveTo>
                  <a:lnTo>
                    <a:pt x="279" y="266"/>
                  </a:lnTo>
                  <a:lnTo>
                    <a:pt x="0" y="0"/>
                  </a:lnTo>
                </a:path>
              </a:pathLst>
            </a:custGeom>
            <a:ln w="3175">
              <a:solidFill>
                <a:srgbClr val="231F20"/>
              </a:solidFill>
            </a:ln>
          </p:spPr>
          <p:txBody>
            <a:bodyPr wrap="square" lIns="0" tIns="0" rIns="0" bIns="0" rtlCol="0"/>
            <a:lstStyle/>
            <a:p/>
          </p:txBody>
        </p:sp>
        <p:sp>
          <p:nvSpPr>
            <p:cNvPr id="9476" name="object 9476" descr=""/>
            <p:cNvSpPr/>
            <p:nvPr/>
          </p:nvSpPr>
          <p:spPr>
            <a:xfrm>
              <a:off x="5687517" y="2371407"/>
              <a:ext cx="1905" cy="1905"/>
            </a:xfrm>
            <a:custGeom>
              <a:avLst/>
              <a:gdLst/>
              <a:ahLst/>
              <a:cxnLst/>
              <a:rect l="l" t="t" r="r" b="b"/>
              <a:pathLst>
                <a:path w="1904" h="1905">
                  <a:moveTo>
                    <a:pt x="1892" y="1092"/>
                  </a:moveTo>
                  <a:lnTo>
                    <a:pt x="1663" y="520"/>
                  </a:lnTo>
                  <a:lnTo>
                    <a:pt x="1460" y="444"/>
                  </a:lnTo>
                  <a:lnTo>
                    <a:pt x="1384" y="241"/>
                  </a:lnTo>
                  <a:lnTo>
                    <a:pt x="812" y="0"/>
                  </a:lnTo>
                  <a:lnTo>
                    <a:pt x="241" y="241"/>
                  </a:lnTo>
                  <a:lnTo>
                    <a:pt x="0" y="812"/>
                  </a:lnTo>
                  <a:lnTo>
                    <a:pt x="241" y="1397"/>
                  </a:lnTo>
                  <a:lnTo>
                    <a:pt x="419" y="1473"/>
                  </a:lnTo>
                  <a:lnTo>
                    <a:pt x="508" y="1663"/>
                  </a:lnTo>
                  <a:lnTo>
                    <a:pt x="1079" y="1905"/>
                  </a:lnTo>
                  <a:lnTo>
                    <a:pt x="1663" y="1663"/>
                  </a:lnTo>
                  <a:lnTo>
                    <a:pt x="1892" y="1092"/>
                  </a:lnTo>
                  <a:close/>
                </a:path>
              </a:pathLst>
            </a:custGeom>
            <a:solidFill>
              <a:srgbClr val="231F20"/>
            </a:solidFill>
          </p:spPr>
          <p:txBody>
            <a:bodyPr wrap="square" lIns="0" tIns="0" rIns="0" bIns="0" rtlCol="0"/>
            <a:lstStyle/>
            <a:p/>
          </p:txBody>
        </p:sp>
        <p:sp>
          <p:nvSpPr>
            <p:cNvPr id="9477" name="object 9477" descr=""/>
            <p:cNvSpPr/>
            <p:nvPr/>
          </p:nvSpPr>
          <p:spPr>
            <a:xfrm>
              <a:off x="5687795" y="2371960"/>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9478" name="object 9478" descr=""/>
            <p:cNvSpPr/>
            <p:nvPr/>
          </p:nvSpPr>
          <p:spPr>
            <a:xfrm>
              <a:off x="5644207" y="2381708"/>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9479" name="object 9479" descr=""/>
            <p:cNvSpPr/>
            <p:nvPr/>
          </p:nvSpPr>
          <p:spPr>
            <a:xfrm>
              <a:off x="5654762" y="2385219"/>
              <a:ext cx="635" cy="0"/>
            </a:xfrm>
            <a:custGeom>
              <a:avLst/>
              <a:gdLst/>
              <a:ahLst/>
              <a:cxnLst/>
              <a:rect l="l" t="t" r="r" b="b"/>
              <a:pathLst>
                <a:path w="635" h="0">
                  <a:moveTo>
                    <a:pt x="0" y="0"/>
                  </a:moveTo>
                  <a:lnTo>
                    <a:pt x="546" y="0"/>
                  </a:lnTo>
                </a:path>
              </a:pathLst>
            </a:custGeom>
            <a:ln w="3175">
              <a:solidFill>
                <a:srgbClr val="231F20"/>
              </a:solidFill>
            </a:ln>
          </p:spPr>
          <p:txBody>
            <a:bodyPr wrap="square" lIns="0" tIns="0" rIns="0" bIns="0" rtlCol="0"/>
            <a:lstStyle/>
            <a:p/>
          </p:txBody>
        </p:sp>
        <p:sp>
          <p:nvSpPr>
            <p:cNvPr id="9480" name="object 9480" descr=""/>
            <p:cNvSpPr/>
            <p:nvPr/>
          </p:nvSpPr>
          <p:spPr>
            <a:xfrm>
              <a:off x="5653949" y="2385219"/>
              <a:ext cx="1270" cy="0"/>
            </a:xfrm>
            <a:custGeom>
              <a:avLst/>
              <a:gdLst/>
              <a:ahLst/>
              <a:cxnLst/>
              <a:rect l="l" t="t" r="r" b="b"/>
              <a:pathLst>
                <a:path w="1270" h="0">
                  <a:moveTo>
                    <a:pt x="0" y="0"/>
                  </a:moveTo>
                  <a:lnTo>
                    <a:pt x="266" y="0"/>
                  </a:lnTo>
                  <a:lnTo>
                    <a:pt x="533" y="0"/>
                  </a:lnTo>
                  <a:lnTo>
                    <a:pt x="812" y="0"/>
                  </a:lnTo>
                </a:path>
              </a:pathLst>
            </a:custGeom>
            <a:ln w="3175">
              <a:solidFill>
                <a:srgbClr val="231F20"/>
              </a:solidFill>
            </a:ln>
          </p:spPr>
          <p:txBody>
            <a:bodyPr wrap="square" lIns="0" tIns="0" rIns="0" bIns="0" rtlCol="0"/>
            <a:lstStyle/>
            <a:p/>
          </p:txBody>
        </p:sp>
        <p:sp>
          <p:nvSpPr>
            <p:cNvPr id="9481" name="object 9481" descr=""/>
            <p:cNvSpPr/>
            <p:nvPr/>
          </p:nvSpPr>
          <p:spPr>
            <a:xfrm>
              <a:off x="5658011"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82" name="object 9482" descr=""/>
            <p:cNvSpPr/>
            <p:nvPr/>
          </p:nvSpPr>
          <p:spPr>
            <a:xfrm>
              <a:off x="5658284" y="238386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9483" name="object 9483" descr=""/>
            <p:cNvSpPr/>
            <p:nvPr/>
          </p:nvSpPr>
          <p:spPr>
            <a:xfrm>
              <a:off x="5646098"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84" name="object 9484" descr=""/>
            <p:cNvSpPr/>
            <p:nvPr/>
          </p:nvSpPr>
          <p:spPr>
            <a:xfrm>
              <a:off x="5689147" y="2372493"/>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485" name="object 9485" descr=""/>
            <p:cNvSpPr/>
            <p:nvPr/>
          </p:nvSpPr>
          <p:spPr>
            <a:xfrm>
              <a:off x="5641497"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486" name="object 9486" descr=""/>
            <p:cNvSpPr/>
            <p:nvPr/>
          </p:nvSpPr>
          <p:spPr>
            <a:xfrm>
              <a:off x="564095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487" name="object 9487" descr=""/>
            <p:cNvSpPr/>
            <p:nvPr/>
          </p:nvSpPr>
          <p:spPr>
            <a:xfrm>
              <a:off x="5640684"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88" name="object 9488" descr=""/>
            <p:cNvSpPr/>
            <p:nvPr/>
          </p:nvSpPr>
          <p:spPr>
            <a:xfrm>
              <a:off x="5689147" y="2363018"/>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489" name="object 9489" descr=""/>
            <p:cNvSpPr/>
            <p:nvPr/>
          </p:nvSpPr>
          <p:spPr>
            <a:xfrm>
              <a:off x="5688335" y="236275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90" name="object 9490" descr=""/>
            <p:cNvSpPr/>
            <p:nvPr/>
          </p:nvSpPr>
          <p:spPr>
            <a:xfrm>
              <a:off x="5689147" y="2363564"/>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491" name="object 9491" descr=""/>
            <p:cNvSpPr/>
            <p:nvPr/>
          </p:nvSpPr>
          <p:spPr>
            <a:xfrm>
              <a:off x="5688330" y="2363025"/>
              <a:ext cx="1905" cy="1905"/>
            </a:xfrm>
            <a:custGeom>
              <a:avLst/>
              <a:gdLst/>
              <a:ahLst/>
              <a:cxnLst/>
              <a:rect l="l" t="t" r="r" b="b"/>
              <a:pathLst>
                <a:path w="1904" h="1905">
                  <a:moveTo>
                    <a:pt x="1625" y="812"/>
                  </a:moveTo>
                  <a:lnTo>
                    <a:pt x="1384" y="241"/>
                  </a:lnTo>
                  <a:lnTo>
                    <a:pt x="812" y="0"/>
                  </a:lnTo>
                  <a:lnTo>
                    <a:pt x="241" y="241"/>
                  </a:lnTo>
                  <a:lnTo>
                    <a:pt x="0" y="812"/>
                  </a:lnTo>
                  <a:lnTo>
                    <a:pt x="50" y="952"/>
                  </a:lnTo>
                  <a:lnTo>
                    <a:pt x="0" y="1079"/>
                  </a:lnTo>
                  <a:lnTo>
                    <a:pt x="241" y="1651"/>
                  </a:lnTo>
                  <a:lnTo>
                    <a:pt x="812" y="1892"/>
                  </a:lnTo>
                  <a:lnTo>
                    <a:pt x="1384" y="1651"/>
                  </a:lnTo>
                  <a:lnTo>
                    <a:pt x="1625" y="1079"/>
                  </a:lnTo>
                  <a:lnTo>
                    <a:pt x="1562" y="952"/>
                  </a:lnTo>
                  <a:lnTo>
                    <a:pt x="1625" y="812"/>
                  </a:lnTo>
                  <a:close/>
                </a:path>
              </a:pathLst>
            </a:custGeom>
            <a:solidFill>
              <a:srgbClr val="231F20"/>
            </a:solidFill>
          </p:spPr>
          <p:txBody>
            <a:bodyPr wrap="square" lIns="0" tIns="0" rIns="0" bIns="0" rtlCol="0"/>
            <a:lstStyle/>
            <a:p/>
          </p:txBody>
        </p:sp>
        <p:sp>
          <p:nvSpPr>
            <p:cNvPr id="9492" name="object 9492" descr=""/>
            <p:cNvSpPr/>
            <p:nvPr/>
          </p:nvSpPr>
          <p:spPr>
            <a:xfrm>
              <a:off x="5689147" y="2364377"/>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493" name="object 9493" descr=""/>
            <p:cNvSpPr/>
            <p:nvPr/>
          </p:nvSpPr>
          <p:spPr>
            <a:xfrm>
              <a:off x="5689147" y="2363837"/>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9494" name="object 9494" descr=""/>
            <p:cNvSpPr/>
            <p:nvPr/>
          </p:nvSpPr>
          <p:spPr>
            <a:xfrm>
              <a:off x="5689147" y="2362751"/>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495" name="object 9495" descr=""/>
            <p:cNvSpPr/>
            <p:nvPr/>
          </p:nvSpPr>
          <p:spPr>
            <a:xfrm>
              <a:off x="5690772"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496" name="object 9496" descr=""/>
            <p:cNvSpPr/>
            <p:nvPr/>
          </p:nvSpPr>
          <p:spPr>
            <a:xfrm>
              <a:off x="5691318"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497" name="object 9497" descr=""/>
            <p:cNvSpPr/>
            <p:nvPr/>
          </p:nvSpPr>
          <p:spPr>
            <a:xfrm>
              <a:off x="5662074" y="2378992"/>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498" name="object 9498" descr=""/>
            <p:cNvSpPr/>
            <p:nvPr/>
          </p:nvSpPr>
          <p:spPr>
            <a:xfrm>
              <a:off x="5689959" y="2364915"/>
              <a:ext cx="635" cy="635"/>
            </a:xfrm>
            <a:custGeom>
              <a:avLst/>
              <a:gdLst/>
              <a:ahLst/>
              <a:cxnLst/>
              <a:rect l="l" t="t" r="r" b="b"/>
              <a:pathLst>
                <a:path w="635" h="635">
                  <a:moveTo>
                    <a:pt x="546" y="0"/>
                  </a:moveTo>
                  <a:lnTo>
                    <a:pt x="0" y="266"/>
                  </a:lnTo>
                </a:path>
              </a:pathLst>
            </a:custGeom>
            <a:ln w="3175">
              <a:solidFill>
                <a:srgbClr val="231F20"/>
              </a:solidFill>
            </a:ln>
          </p:spPr>
          <p:txBody>
            <a:bodyPr wrap="square" lIns="0" tIns="0" rIns="0" bIns="0" rtlCol="0"/>
            <a:lstStyle/>
            <a:p/>
          </p:txBody>
        </p:sp>
        <p:sp>
          <p:nvSpPr>
            <p:cNvPr id="9499" name="object 9499" descr=""/>
            <p:cNvSpPr/>
            <p:nvPr/>
          </p:nvSpPr>
          <p:spPr>
            <a:xfrm>
              <a:off x="5688068" y="2365721"/>
              <a:ext cx="1270" cy="635"/>
            </a:xfrm>
            <a:custGeom>
              <a:avLst/>
              <a:gdLst/>
              <a:ahLst/>
              <a:cxnLst/>
              <a:rect l="l" t="t" r="r" b="b"/>
              <a:pathLst>
                <a:path w="1270" h="635">
                  <a:moveTo>
                    <a:pt x="812" y="0"/>
                  </a:moveTo>
                  <a:lnTo>
                    <a:pt x="0" y="546"/>
                  </a:lnTo>
                </a:path>
              </a:pathLst>
            </a:custGeom>
            <a:ln w="3175">
              <a:solidFill>
                <a:srgbClr val="231F20"/>
              </a:solidFill>
            </a:ln>
          </p:spPr>
          <p:txBody>
            <a:bodyPr wrap="square" lIns="0" tIns="0" rIns="0" bIns="0" rtlCol="0"/>
            <a:lstStyle/>
            <a:p/>
          </p:txBody>
        </p:sp>
        <p:sp>
          <p:nvSpPr>
            <p:cNvPr id="9500" name="object 9500" descr=""/>
            <p:cNvSpPr/>
            <p:nvPr/>
          </p:nvSpPr>
          <p:spPr>
            <a:xfrm>
              <a:off x="5689147" y="2365194"/>
              <a:ext cx="1905" cy="1270"/>
            </a:xfrm>
            <a:custGeom>
              <a:avLst/>
              <a:gdLst/>
              <a:ahLst/>
              <a:cxnLst/>
              <a:rect l="l" t="t" r="r" b="b"/>
              <a:pathLst>
                <a:path w="1904" h="1269">
                  <a:moveTo>
                    <a:pt x="0" y="800"/>
                  </a:moveTo>
                  <a:lnTo>
                    <a:pt x="1358" y="0"/>
                  </a:lnTo>
                </a:path>
              </a:pathLst>
            </a:custGeom>
            <a:ln w="3175">
              <a:solidFill>
                <a:srgbClr val="231F20"/>
              </a:solidFill>
            </a:ln>
          </p:spPr>
          <p:txBody>
            <a:bodyPr wrap="square" lIns="0" tIns="0" rIns="0" bIns="0" rtlCol="0"/>
            <a:lstStyle/>
            <a:p/>
          </p:txBody>
        </p:sp>
        <p:sp>
          <p:nvSpPr>
            <p:cNvPr id="9501" name="object 9501" descr=""/>
            <p:cNvSpPr/>
            <p:nvPr/>
          </p:nvSpPr>
          <p:spPr>
            <a:xfrm>
              <a:off x="5669657" y="2371966"/>
              <a:ext cx="635" cy="1270"/>
            </a:xfrm>
            <a:custGeom>
              <a:avLst/>
              <a:gdLst/>
              <a:ahLst/>
              <a:cxnLst/>
              <a:rect l="l" t="t" r="r" b="b"/>
              <a:pathLst>
                <a:path w="635" h="1269">
                  <a:moveTo>
                    <a:pt x="0" y="800"/>
                  </a:moveTo>
                  <a:lnTo>
                    <a:pt x="0" y="533"/>
                  </a:lnTo>
                  <a:lnTo>
                    <a:pt x="266" y="253"/>
                  </a:lnTo>
                  <a:lnTo>
                    <a:pt x="266" y="0"/>
                  </a:lnTo>
                  <a:lnTo>
                    <a:pt x="533" y="0"/>
                  </a:lnTo>
                </a:path>
              </a:pathLst>
            </a:custGeom>
            <a:ln w="3175">
              <a:solidFill>
                <a:srgbClr val="231F20"/>
              </a:solidFill>
            </a:ln>
          </p:spPr>
          <p:txBody>
            <a:bodyPr wrap="square" lIns="0" tIns="0" rIns="0" bIns="0" rtlCol="0"/>
            <a:lstStyle/>
            <a:p/>
          </p:txBody>
        </p:sp>
        <p:sp>
          <p:nvSpPr>
            <p:cNvPr id="9502" name="object 9502" descr=""/>
            <p:cNvSpPr/>
            <p:nvPr/>
          </p:nvSpPr>
          <p:spPr>
            <a:xfrm>
              <a:off x="5668844"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03" name="object 9503" descr=""/>
            <p:cNvSpPr/>
            <p:nvPr/>
          </p:nvSpPr>
          <p:spPr>
            <a:xfrm>
              <a:off x="5679132" y="2362745"/>
              <a:ext cx="1270" cy="635"/>
            </a:xfrm>
            <a:custGeom>
              <a:avLst/>
              <a:gdLst/>
              <a:ahLst/>
              <a:cxnLst/>
              <a:rect l="l" t="t" r="r" b="b"/>
              <a:pathLst>
                <a:path w="1270" h="635">
                  <a:moveTo>
                    <a:pt x="812" y="0"/>
                  </a:moveTo>
                  <a:lnTo>
                    <a:pt x="266" y="0"/>
                  </a:lnTo>
                  <a:lnTo>
                    <a:pt x="0" y="266"/>
                  </a:lnTo>
                </a:path>
              </a:pathLst>
            </a:custGeom>
            <a:ln w="3175">
              <a:solidFill>
                <a:srgbClr val="231F20"/>
              </a:solidFill>
            </a:ln>
          </p:spPr>
          <p:txBody>
            <a:bodyPr wrap="square" lIns="0" tIns="0" rIns="0" bIns="0" rtlCol="0"/>
            <a:lstStyle/>
            <a:p/>
          </p:txBody>
        </p:sp>
        <p:sp>
          <p:nvSpPr>
            <p:cNvPr id="9504" name="object 9504" descr=""/>
            <p:cNvSpPr/>
            <p:nvPr/>
          </p:nvSpPr>
          <p:spPr>
            <a:xfrm>
              <a:off x="5677241" y="2371960"/>
              <a:ext cx="635" cy="635"/>
            </a:xfrm>
            <a:custGeom>
              <a:avLst/>
              <a:gdLst/>
              <a:ahLst/>
              <a:cxnLst/>
              <a:rect l="l" t="t" r="r" b="b"/>
              <a:pathLst>
                <a:path w="635" h="635">
                  <a:moveTo>
                    <a:pt x="266" y="0"/>
                  </a:moveTo>
                  <a:lnTo>
                    <a:pt x="266" y="266"/>
                  </a:lnTo>
                  <a:lnTo>
                    <a:pt x="0" y="266"/>
                  </a:lnTo>
                  <a:lnTo>
                    <a:pt x="0" y="533"/>
                  </a:lnTo>
                </a:path>
              </a:pathLst>
            </a:custGeom>
            <a:ln w="3175">
              <a:solidFill>
                <a:srgbClr val="231F20"/>
              </a:solidFill>
            </a:ln>
          </p:spPr>
          <p:txBody>
            <a:bodyPr wrap="square" lIns="0" tIns="0" rIns="0" bIns="0" rtlCol="0"/>
            <a:lstStyle/>
            <a:p/>
          </p:txBody>
        </p:sp>
        <p:sp>
          <p:nvSpPr>
            <p:cNvPr id="9505" name="object 9505" descr=""/>
            <p:cNvSpPr/>
            <p:nvPr/>
          </p:nvSpPr>
          <p:spPr>
            <a:xfrm>
              <a:off x="5677781" y="237195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506" name="object 9506" descr=""/>
            <p:cNvSpPr/>
            <p:nvPr/>
          </p:nvSpPr>
          <p:spPr>
            <a:xfrm>
              <a:off x="5677508" y="23722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507" name="object 9507" descr=""/>
            <p:cNvSpPr/>
            <p:nvPr/>
          </p:nvSpPr>
          <p:spPr>
            <a:xfrm>
              <a:off x="5677781" y="237222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08" name="object 9508" descr=""/>
            <p:cNvSpPr/>
            <p:nvPr/>
          </p:nvSpPr>
          <p:spPr>
            <a:xfrm>
              <a:off x="5677235"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509" name="object 9509" descr=""/>
            <p:cNvSpPr/>
            <p:nvPr/>
          </p:nvSpPr>
          <p:spPr>
            <a:xfrm>
              <a:off x="5680212" y="2371960"/>
              <a:ext cx="635" cy="635"/>
            </a:xfrm>
            <a:custGeom>
              <a:avLst/>
              <a:gdLst/>
              <a:ahLst/>
              <a:cxnLst/>
              <a:rect l="l" t="t" r="r" b="b"/>
              <a:pathLst>
                <a:path w="635" h="635">
                  <a:moveTo>
                    <a:pt x="0" y="533"/>
                  </a:moveTo>
                  <a:lnTo>
                    <a:pt x="0" y="266"/>
                  </a:lnTo>
                  <a:lnTo>
                    <a:pt x="266" y="0"/>
                  </a:lnTo>
                </a:path>
              </a:pathLst>
            </a:custGeom>
            <a:ln w="3175">
              <a:solidFill>
                <a:srgbClr val="231F20"/>
              </a:solidFill>
            </a:ln>
          </p:spPr>
          <p:txBody>
            <a:bodyPr wrap="square" lIns="0" tIns="0" rIns="0" bIns="0" rtlCol="0"/>
            <a:lstStyle/>
            <a:p/>
          </p:txBody>
        </p:sp>
        <p:sp>
          <p:nvSpPr>
            <p:cNvPr id="9510" name="object 9510" descr=""/>
            <p:cNvSpPr/>
            <p:nvPr/>
          </p:nvSpPr>
          <p:spPr>
            <a:xfrm>
              <a:off x="5683194" y="2371960"/>
              <a:ext cx="635" cy="635"/>
            </a:xfrm>
            <a:custGeom>
              <a:avLst/>
              <a:gdLst/>
              <a:ahLst/>
              <a:cxnLst/>
              <a:rect l="l" t="t" r="r" b="b"/>
              <a:pathLst>
                <a:path w="635" h="635">
                  <a:moveTo>
                    <a:pt x="0" y="533"/>
                  </a:moveTo>
                  <a:lnTo>
                    <a:pt x="266" y="266"/>
                  </a:lnTo>
                  <a:lnTo>
                    <a:pt x="266" y="0"/>
                  </a:lnTo>
                  <a:lnTo>
                    <a:pt x="533" y="0"/>
                  </a:lnTo>
                </a:path>
              </a:pathLst>
            </a:custGeom>
            <a:ln w="3175">
              <a:solidFill>
                <a:srgbClr val="231F20"/>
              </a:solidFill>
            </a:ln>
          </p:spPr>
          <p:txBody>
            <a:bodyPr wrap="square" lIns="0" tIns="0" rIns="0" bIns="0" rtlCol="0"/>
            <a:lstStyle/>
            <a:p/>
          </p:txBody>
        </p:sp>
        <p:sp>
          <p:nvSpPr>
            <p:cNvPr id="9511" name="object 9511" descr=""/>
            <p:cNvSpPr/>
            <p:nvPr/>
          </p:nvSpPr>
          <p:spPr>
            <a:xfrm>
              <a:off x="5656113" y="2372493"/>
              <a:ext cx="0" cy="635"/>
            </a:xfrm>
            <a:custGeom>
              <a:avLst/>
              <a:gdLst/>
              <a:ahLst/>
              <a:cxnLst/>
              <a:rect l="l" t="t" r="r" b="b"/>
              <a:pathLst>
                <a:path w="0" h="635">
                  <a:moveTo>
                    <a:pt x="0" y="546"/>
                  </a:moveTo>
                  <a:lnTo>
                    <a:pt x="0" y="279"/>
                  </a:lnTo>
                  <a:lnTo>
                    <a:pt x="0" y="0"/>
                  </a:lnTo>
                </a:path>
                <a:path w="0" h="635">
                  <a:moveTo>
                    <a:pt x="0" y="546"/>
                  </a:moveTo>
                  <a:lnTo>
                    <a:pt x="0" y="279"/>
                  </a:lnTo>
                </a:path>
              </a:pathLst>
            </a:custGeom>
            <a:ln w="3175">
              <a:solidFill>
                <a:srgbClr val="231F20"/>
              </a:solidFill>
            </a:ln>
          </p:spPr>
          <p:txBody>
            <a:bodyPr wrap="square" lIns="0" tIns="0" rIns="0" bIns="0" rtlCol="0"/>
            <a:lstStyle/>
            <a:p/>
          </p:txBody>
        </p:sp>
        <p:sp>
          <p:nvSpPr>
            <p:cNvPr id="9512" name="object 9512" descr=""/>
            <p:cNvSpPr/>
            <p:nvPr/>
          </p:nvSpPr>
          <p:spPr>
            <a:xfrm>
              <a:off x="5655847" y="237222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513" name="object 9513" descr=""/>
            <p:cNvSpPr/>
            <p:nvPr/>
          </p:nvSpPr>
          <p:spPr>
            <a:xfrm>
              <a:off x="5637702" y="23838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514" name="object 9514" descr=""/>
            <p:cNvSpPr/>
            <p:nvPr/>
          </p:nvSpPr>
          <p:spPr>
            <a:xfrm>
              <a:off x="5637436" y="2384418"/>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515" name="object 9515" descr=""/>
            <p:cNvSpPr/>
            <p:nvPr/>
          </p:nvSpPr>
          <p:spPr>
            <a:xfrm>
              <a:off x="5636349" y="2371407"/>
              <a:ext cx="53340" cy="14604"/>
            </a:xfrm>
            <a:custGeom>
              <a:avLst/>
              <a:gdLst/>
              <a:ahLst/>
              <a:cxnLst/>
              <a:rect l="l" t="t" r="r" b="b"/>
              <a:pathLst>
                <a:path w="53339" h="14605">
                  <a:moveTo>
                    <a:pt x="1625" y="13550"/>
                  </a:moveTo>
                  <a:lnTo>
                    <a:pt x="1384" y="12979"/>
                  </a:lnTo>
                  <a:lnTo>
                    <a:pt x="812" y="12738"/>
                  </a:lnTo>
                  <a:lnTo>
                    <a:pt x="228" y="12979"/>
                  </a:lnTo>
                  <a:lnTo>
                    <a:pt x="0" y="13550"/>
                  </a:lnTo>
                  <a:lnTo>
                    <a:pt x="228" y="14135"/>
                  </a:lnTo>
                  <a:lnTo>
                    <a:pt x="812" y="14363"/>
                  </a:lnTo>
                  <a:lnTo>
                    <a:pt x="1384" y="14135"/>
                  </a:lnTo>
                  <a:lnTo>
                    <a:pt x="1625" y="13550"/>
                  </a:lnTo>
                  <a:close/>
                </a:path>
                <a:path w="53339" h="14605">
                  <a:moveTo>
                    <a:pt x="53060" y="1092"/>
                  </a:moveTo>
                  <a:lnTo>
                    <a:pt x="52832" y="520"/>
                  </a:lnTo>
                  <a:lnTo>
                    <a:pt x="52628" y="444"/>
                  </a:lnTo>
                  <a:lnTo>
                    <a:pt x="52552" y="241"/>
                  </a:lnTo>
                  <a:lnTo>
                    <a:pt x="51981" y="0"/>
                  </a:lnTo>
                  <a:lnTo>
                    <a:pt x="51409" y="241"/>
                  </a:lnTo>
                  <a:lnTo>
                    <a:pt x="51181" y="774"/>
                  </a:lnTo>
                  <a:lnTo>
                    <a:pt x="50901" y="1358"/>
                  </a:lnTo>
                  <a:lnTo>
                    <a:pt x="51142" y="1943"/>
                  </a:lnTo>
                  <a:lnTo>
                    <a:pt x="51714" y="2171"/>
                  </a:lnTo>
                  <a:lnTo>
                    <a:pt x="52285" y="1943"/>
                  </a:lnTo>
                  <a:lnTo>
                    <a:pt x="52832" y="1663"/>
                  </a:lnTo>
                  <a:lnTo>
                    <a:pt x="53060" y="1092"/>
                  </a:lnTo>
                  <a:close/>
                </a:path>
              </a:pathLst>
            </a:custGeom>
            <a:solidFill>
              <a:srgbClr val="231F20"/>
            </a:solidFill>
          </p:spPr>
          <p:txBody>
            <a:bodyPr wrap="square" lIns="0" tIns="0" rIns="0" bIns="0" rtlCol="0"/>
            <a:lstStyle/>
            <a:p/>
          </p:txBody>
        </p:sp>
        <p:sp>
          <p:nvSpPr>
            <p:cNvPr id="9516" name="object 9516" descr=""/>
            <p:cNvSpPr/>
            <p:nvPr/>
          </p:nvSpPr>
          <p:spPr>
            <a:xfrm>
              <a:off x="5688341"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17" name="object 9517" descr=""/>
            <p:cNvSpPr/>
            <p:nvPr/>
          </p:nvSpPr>
          <p:spPr>
            <a:xfrm>
              <a:off x="5687795"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518" name="object 9518" descr=""/>
            <p:cNvSpPr/>
            <p:nvPr/>
          </p:nvSpPr>
          <p:spPr>
            <a:xfrm>
              <a:off x="5687801" y="2372220"/>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9519" name="object 9519" descr=""/>
            <p:cNvSpPr/>
            <p:nvPr/>
          </p:nvSpPr>
          <p:spPr>
            <a:xfrm>
              <a:off x="5686982"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20" name="object 9520" descr=""/>
            <p:cNvSpPr/>
            <p:nvPr/>
          </p:nvSpPr>
          <p:spPr>
            <a:xfrm>
              <a:off x="5653410" y="2372493"/>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521" name="object 9521" descr=""/>
            <p:cNvSpPr/>
            <p:nvPr/>
          </p:nvSpPr>
          <p:spPr>
            <a:xfrm>
              <a:off x="5655847" y="23724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22" name="object 9522" descr=""/>
            <p:cNvSpPr/>
            <p:nvPr/>
          </p:nvSpPr>
          <p:spPr>
            <a:xfrm>
              <a:off x="5656113" y="23727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523" name="object 9523" descr=""/>
            <p:cNvSpPr/>
            <p:nvPr/>
          </p:nvSpPr>
          <p:spPr>
            <a:xfrm>
              <a:off x="5656660" y="2378446"/>
              <a:ext cx="635" cy="1270"/>
            </a:xfrm>
            <a:custGeom>
              <a:avLst/>
              <a:gdLst/>
              <a:ahLst/>
              <a:cxnLst/>
              <a:rect l="l" t="t" r="r" b="b"/>
              <a:pathLst>
                <a:path w="635" h="1269">
                  <a:moveTo>
                    <a:pt x="266" y="1092"/>
                  </a:moveTo>
                  <a:lnTo>
                    <a:pt x="0" y="825"/>
                  </a:lnTo>
                  <a:lnTo>
                    <a:pt x="0" y="546"/>
                  </a:lnTo>
                  <a:lnTo>
                    <a:pt x="0" y="279"/>
                  </a:lnTo>
                  <a:lnTo>
                    <a:pt x="0" y="0"/>
                  </a:lnTo>
                </a:path>
              </a:pathLst>
            </a:custGeom>
            <a:ln w="3175">
              <a:solidFill>
                <a:srgbClr val="231F20"/>
              </a:solidFill>
            </a:ln>
          </p:spPr>
          <p:txBody>
            <a:bodyPr wrap="square" lIns="0" tIns="0" rIns="0" bIns="0" rtlCol="0"/>
            <a:lstStyle/>
            <a:p/>
          </p:txBody>
        </p:sp>
        <p:sp>
          <p:nvSpPr>
            <p:cNvPr id="9524" name="object 9524" descr=""/>
            <p:cNvSpPr/>
            <p:nvPr/>
          </p:nvSpPr>
          <p:spPr>
            <a:xfrm>
              <a:off x="5655847" y="237845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25" name="object 9525" descr=""/>
            <p:cNvSpPr/>
            <p:nvPr/>
          </p:nvSpPr>
          <p:spPr>
            <a:xfrm>
              <a:off x="5658824" y="2384412"/>
              <a:ext cx="635" cy="635"/>
            </a:xfrm>
            <a:custGeom>
              <a:avLst/>
              <a:gdLst/>
              <a:ahLst/>
              <a:cxnLst/>
              <a:rect l="l" t="t" r="r" b="b"/>
              <a:pathLst>
                <a:path w="635" h="635">
                  <a:moveTo>
                    <a:pt x="0" y="0"/>
                  </a:moveTo>
                  <a:lnTo>
                    <a:pt x="266" y="0"/>
                  </a:lnTo>
                  <a:lnTo>
                    <a:pt x="266" y="266"/>
                  </a:lnTo>
                  <a:lnTo>
                    <a:pt x="533" y="266"/>
                  </a:lnTo>
                  <a:lnTo>
                    <a:pt x="533" y="546"/>
                  </a:lnTo>
                </a:path>
              </a:pathLst>
            </a:custGeom>
            <a:ln w="3175">
              <a:solidFill>
                <a:srgbClr val="231F20"/>
              </a:solidFill>
            </a:ln>
          </p:spPr>
          <p:txBody>
            <a:bodyPr wrap="square" lIns="0" tIns="0" rIns="0" bIns="0" rtlCol="0"/>
            <a:lstStyle/>
            <a:p/>
          </p:txBody>
        </p:sp>
        <p:sp>
          <p:nvSpPr>
            <p:cNvPr id="9526" name="object 9526" descr=""/>
            <p:cNvSpPr/>
            <p:nvPr/>
          </p:nvSpPr>
          <p:spPr>
            <a:xfrm>
              <a:off x="5658284" y="2384412"/>
              <a:ext cx="635" cy="635"/>
            </a:xfrm>
            <a:custGeom>
              <a:avLst/>
              <a:gdLst/>
              <a:ahLst/>
              <a:cxnLst/>
              <a:rect l="l" t="t" r="r" b="b"/>
              <a:pathLst>
                <a:path w="635" h="635">
                  <a:moveTo>
                    <a:pt x="0" y="0"/>
                  </a:moveTo>
                  <a:lnTo>
                    <a:pt x="266" y="266"/>
                  </a:lnTo>
                  <a:lnTo>
                    <a:pt x="533" y="266"/>
                  </a:lnTo>
                </a:path>
              </a:pathLst>
            </a:custGeom>
            <a:ln w="3175">
              <a:solidFill>
                <a:srgbClr val="231F20"/>
              </a:solidFill>
            </a:ln>
          </p:spPr>
          <p:txBody>
            <a:bodyPr wrap="square" lIns="0" tIns="0" rIns="0" bIns="0" rtlCol="0"/>
            <a:lstStyle/>
            <a:p/>
          </p:txBody>
        </p:sp>
        <p:sp>
          <p:nvSpPr>
            <p:cNvPr id="9527" name="object 9527" descr=""/>
            <p:cNvSpPr/>
            <p:nvPr/>
          </p:nvSpPr>
          <p:spPr>
            <a:xfrm>
              <a:off x="5659097" y="23849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28" name="object 9528" descr=""/>
            <p:cNvSpPr/>
            <p:nvPr/>
          </p:nvSpPr>
          <p:spPr>
            <a:xfrm>
              <a:off x="5658011"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29" name="object 9529" descr=""/>
            <p:cNvSpPr/>
            <p:nvPr/>
          </p:nvSpPr>
          <p:spPr>
            <a:xfrm>
              <a:off x="5644474" y="2371960"/>
              <a:ext cx="635" cy="635"/>
            </a:xfrm>
            <a:custGeom>
              <a:avLst/>
              <a:gdLst/>
              <a:ahLst/>
              <a:cxnLst/>
              <a:rect l="l" t="t" r="r" b="b"/>
              <a:pathLst>
                <a:path w="635" h="635">
                  <a:moveTo>
                    <a:pt x="0" y="533"/>
                  </a:moveTo>
                  <a:lnTo>
                    <a:pt x="266" y="533"/>
                  </a:lnTo>
                  <a:lnTo>
                    <a:pt x="266" y="266"/>
                  </a:lnTo>
                  <a:lnTo>
                    <a:pt x="266" y="0"/>
                  </a:lnTo>
                  <a:lnTo>
                    <a:pt x="0" y="0"/>
                  </a:lnTo>
                </a:path>
              </a:pathLst>
            </a:custGeom>
            <a:ln w="3175">
              <a:solidFill>
                <a:srgbClr val="231F20"/>
              </a:solidFill>
            </a:ln>
          </p:spPr>
          <p:txBody>
            <a:bodyPr wrap="square" lIns="0" tIns="0" rIns="0" bIns="0" rtlCol="0"/>
            <a:lstStyle/>
            <a:p/>
          </p:txBody>
        </p:sp>
        <p:sp>
          <p:nvSpPr>
            <p:cNvPr id="9530" name="object 9530" descr=""/>
            <p:cNvSpPr/>
            <p:nvPr/>
          </p:nvSpPr>
          <p:spPr>
            <a:xfrm>
              <a:off x="5644207" y="2372220"/>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531" name="object 9531" descr=""/>
            <p:cNvSpPr/>
            <p:nvPr/>
          </p:nvSpPr>
          <p:spPr>
            <a:xfrm>
              <a:off x="5644207"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32" name="object 9532" descr=""/>
            <p:cNvSpPr/>
            <p:nvPr/>
          </p:nvSpPr>
          <p:spPr>
            <a:xfrm>
              <a:off x="5643388"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33" name="object 9533" descr=""/>
            <p:cNvSpPr/>
            <p:nvPr/>
          </p:nvSpPr>
          <p:spPr>
            <a:xfrm>
              <a:off x="5658284" y="23722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534" name="object 9534" descr=""/>
            <p:cNvSpPr/>
            <p:nvPr/>
          </p:nvSpPr>
          <p:spPr>
            <a:xfrm>
              <a:off x="5657738"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35" name="object 9535" descr=""/>
            <p:cNvSpPr/>
            <p:nvPr/>
          </p:nvSpPr>
          <p:spPr>
            <a:xfrm>
              <a:off x="5689965" y="2374943"/>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536" name="object 9536" descr=""/>
            <p:cNvSpPr/>
            <p:nvPr/>
          </p:nvSpPr>
          <p:spPr>
            <a:xfrm>
              <a:off x="5689693" y="237494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537" name="object 9537" descr=""/>
            <p:cNvSpPr/>
            <p:nvPr/>
          </p:nvSpPr>
          <p:spPr>
            <a:xfrm>
              <a:off x="5662074" y="237737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538" name="object 9538" descr=""/>
            <p:cNvSpPr/>
            <p:nvPr/>
          </p:nvSpPr>
          <p:spPr>
            <a:xfrm>
              <a:off x="5678865" y="236247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39" name="object 9539" descr=""/>
            <p:cNvSpPr/>
            <p:nvPr/>
          </p:nvSpPr>
          <p:spPr>
            <a:xfrm>
              <a:off x="5678326" y="2361946"/>
              <a:ext cx="635" cy="635"/>
            </a:xfrm>
            <a:custGeom>
              <a:avLst/>
              <a:gdLst/>
              <a:ahLst/>
              <a:cxnLst/>
              <a:rect l="l" t="t" r="r" b="b"/>
              <a:pathLst>
                <a:path w="635" h="635">
                  <a:moveTo>
                    <a:pt x="533" y="266"/>
                  </a:moveTo>
                  <a:lnTo>
                    <a:pt x="266" y="266"/>
                  </a:lnTo>
                  <a:lnTo>
                    <a:pt x="266" y="0"/>
                  </a:lnTo>
                  <a:lnTo>
                    <a:pt x="0" y="0"/>
                  </a:lnTo>
                </a:path>
              </a:pathLst>
            </a:custGeom>
            <a:ln w="3175">
              <a:solidFill>
                <a:srgbClr val="231F20"/>
              </a:solidFill>
            </a:ln>
          </p:spPr>
          <p:txBody>
            <a:bodyPr wrap="square" lIns="0" tIns="0" rIns="0" bIns="0" rtlCol="0"/>
            <a:lstStyle/>
            <a:p/>
          </p:txBody>
        </p:sp>
        <p:sp>
          <p:nvSpPr>
            <p:cNvPr id="9540" name="object 9540" descr=""/>
            <p:cNvSpPr/>
            <p:nvPr/>
          </p:nvSpPr>
          <p:spPr>
            <a:xfrm>
              <a:off x="5674798"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41" name="object 9541" descr=""/>
            <p:cNvSpPr/>
            <p:nvPr/>
          </p:nvSpPr>
          <p:spPr>
            <a:xfrm>
              <a:off x="5675610" y="2371953"/>
              <a:ext cx="635" cy="635"/>
            </a:xfrm>
            <a:custGeom>
              <a:avLst/>
              <a:gdLst/>
              <a:ahLst/>
              <a:cxnLst/>
              <a:rect l="l" t="t" r="r" b="b"/>
              <a:pathLst>
                <a:path w="635" h="635">
                  <a:moveTo>
                    <a:pt x="0" y="266"/>
                  </a:moveTo>
                  <a:lnTo>
                    <a:pt x="266" y="266"/>
                  </a:lnTo>
                  <a:lnTo>
                    <a:pt x="266" y="0"/>
                  </a:lnTo>
                  <a:lnTo>
                    <a:pt x="533" y="0"/>
                  </a:lnTo>
                </a:path>
              </a:pathLst>
            </a:custGeom>
            <a:ln w="3175">
              <a:solidFill>
                <a:srgbClr val="231F20"/>
              </a:solidFill>
            </a:ln>
          </p:spPr>
          <p:txBody>
            <a:bodyPr wrap="square" lIns="0" tIns="0" rIns="0" bIns="0" rtlCol="0"/>
            <a:lstStyle/>
            <a:p/>
          </p:txBody>
        </p:sp>
        <p:sp>
          <p:nvSpPr>
            <p:cNvPr id="9542" name="object 9542" descr=""/>
            <p:cNvSpPr/>
            <p:nvPr/>
          </p:nvSpPr>
          <p:spPr>
            <a:xfrm>
              <a:off x="5675344" y="2372227"/>
              <a:ext cx="635" cy="635"/>
            </a:xfrm>
            <a:custGeom>
              <a:avLst/>
              <a:gdLst/>
              <a:ahLst/>
              <a:cxnLst/>
              <a:rect l="l" t="t" r="r" b="b"/>
              <a:pathLst>
                <a:path w="635" h="635">
                  <a:moveTo>
                    <a:pt x="0" y="266"/>
                  </a:moveTo>
                  <a:lnTo>
                    <a:pt x="266" y="266"/>
                  </a:lnTo>
                </a:path>
                <a:path w="635" h="635">
                  <a:moveTo>
                    <a:pt x="0" y="266"/>
                  </a:moveTo>
                  <a:lnTo>
                    <a:pt x="266" y="0"/>
                  </a:lnTo>
                </a:path>
              </a:pathLst>
            </a:custGeom>
            <a:ln w="3175">
              <a:solidFill>
                <a:srgbClr val="231F20"/>
              </a:solidFill>
            </a:ln>
          </p:spPr>
          <p:txBody>
            <a:bodyPr wrap="square" lIns="0" tIns="0" rIns="0" bIns="0" rtlCol="0"/>
            <a:lstStyle/>
            <a:p/>
          </p:txBody>
        </p:sp>
        <p:sp>
          <p:nvSpPr>
            <p:cNvPr id="9543" name="object 9543" descr=""/>
            <p:cNvSpPr/>
            <p:nvPr/>
          </p:nvSpPr>
          <p:spPr>
            <a:xfrm>
              <a:off x="5640957" y="2371960"/>
              <a:ext cx="635" cy="635"/>
            </a:xfrm>
            <a:custGeom>
              <a:avLst/>
              <a:gdLst/>
              <a:ahLst/>
              <a:cxnLst/>
              <a:rect l="l" t="t" r="r" b="b"/>
              <a:pathLst>
                <a:path w="635" h="635">
                  <a:moveTo>
                    <a:pt x="266" y="533"/>
                  </a:moveTo>
                  <a:lnTo>
                    <a:pt x="266" y="266"/>
                  </a:lnTo>
                  <a:lnTo>
                    <a:pt x="0" y="0"/>
                  </a:lnTo>
                </a:path>
              </a:pathLst>
            </a:custGeom>
            <a:ln w="3175">
              <a:solidFill>
                <a:srgbClr val="231F20"/>
              </a:solidFill>
            </a:ln>
          </p:spPr>
          <p:txBody>
            <a:bodyPr wrap="square" lIns="0" tIns="0" rIns="0" bIns="0" rtlCol="0"/>
            <a:lstStyle/>
            <a:p/>
          </p:txBody>
        </p:sp>
        <p:sp>
          <p:nvSpPr>
            <p:cNvPr id="9544" name="object 9544" descr=""/>
            <p:cNvSpPr/>
            <p:nvPr/>
          </p:nvSpPr>
          <p:spPr>
            <a:xfrm>
              <a:off x="5639867" y="2371407"/>
              <a:ext cx="1905" cy="1905"/>
            </a:xfrm>
            <a:custGeom>
              <a:avLst/>
              <a:gdLst/>
              <a:ahLst/>
              <a:cxnLst/>
              <a:rect l="l" t="t" r="r" b="b"/>
              <a:pathLst>
                <a:path w="1904" h="1905">
                  <a:moveTo>
                    <a:pt x="1892" y="1092"/>
                  </a:moveTo>
                  <a:lnTo>
                    <a:pt x="1651" y="520"/>
                  </a:lnTo>
                  <a:lnTo>
                    <a:pt x="1460" y="444"/>
                  </a:lnTo>
                  <a:lnTo>
                    <a:pt x="1384" y="241"/>
                  </a:lnTo>
                  <a:lnTo>
                    <a:pt x="812" y="0"/>
                  </a:lnTo>
                  <a:lnTo>
                    <a:pt x="241" y="241"/>
                  </a:lnTo>
                  <a:lnTo>
                    <a:pt x="0" y="812"/>
                  </a:lnTo>
                  <a:lnTo>
                    <a:pt x="241" y="1397"/>
                  </a:lnTo>
                  <a:lnTo>
                    <a:pt x="419" y="1473"/>
                  </a:lnTo>
                  <a:lnTo>
                    <a:pt x="508" y="1663"/>
                  </a:lnTo>
                  <a:lnTo>
                    <a:pt x="1079" y="1905"/>
                  </a:lnTo>
                  <a:lnTo>
                    <a:pt x="1651" y="1663"/>
                  </a:lnTo>
                  <a:lnTo>
                    <a:pt x="1892" y="1092"/>
                  </a:lnTo>
                  <a:close/>
                </a:path>
              </a:pathLst>
            </a:custGeom>
            <a:solidFill>
              <a:srgbClr val="231F20"/>
            </a:solidFill>
          </p:spPr>
          <p:txBody>
            <a:bodyPr wrap="square" lIns="0" tIns="0" rIns="0" bIns="0" rtlCol="0"/>
            <a:lstStyle/>
            <a:p/>
          </p:txBody>
        </p:sp>
        <p:sp>
          <p:nvSpPr>
            <p:cNvPr id="9545" name="object 9545" descr=""/>
            <p:cNvSpPr/>
            <p:nvPr/>
          </p:nvSpPr>
          <p:spPr>
            <a:xfrm>
              <a:off x="5640685"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546" name="object 9546" descr=""/>
            <p:cNvSpPr/>
            <p:nvPr/>
          </p:nvSpPr>
          <p:spPr>
            <a:xfrm>
              <a:off x="5679678" y="237276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47" name="object 9547" descr=""/>
            <p:cNvSpPr/>
            <p:nvPr/>
          </p:nvSpPr>
          <p:spPr>
            <a:xfrm>
              <a:off x="5679945" y="2372220"/>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548" name="object 9548" descr=""/>
            <p:cNvSpPr/>
            <p:nvPr/>
          </p:nvSpPr>
          <p:spPr>
            <a:xfrm>
              <a:off x="5679945" y="2372493"/>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549" name="object 9549" descr=""/>
            <p:cNvSpPr/>
            <p:nvPr/>
          </p:nvSpPr>
          <p:spPr>
            <a:xfrm>
              <a:off x="5658824" y="2375210"/>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550" name="object 9550" descr=""/>
            <p:cNvSpPr/>
            <p:nvPr/>
          </p:nvSpPr>
          <p:spPr>
            <a:xfrm>
              <a:off x="5658011"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51" name="object 9551" descr=""/>
            <p:cNvSpPr/>
            <p:nvPr/>
          </p:nvSpPr>
          <p:spPr>
            <a:xfrm>
              <a:off x="5658824" y="2374937"/>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552" name="object 9552" descr=""/>
            <p:cNvSpPr/>
            <p:nvPr/>
          </p:nvSpPr>
          <p:spPr>
            <a:xfrm>
              <a:off x="5658551"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53" name="object 9553" descr=""/>
            <p:cNvSpPr/>
            <p:nvPr/>
          </p:nvSpPr>
          <p:spPr>
            <a:xfrm>
              <a:off x="5651512" y="237277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554" name="object 9554" descr=""/>
            <p:cNvSpPr/>
            <p:nvPr/>
          </p:nvSpPr>
          <p:spPr>
            <a:xfrm>
              <a:off x="5673979" y="2381161"/>
              <a:ext cx="7620" cy="5080"/>
            </a:xfrm>
            <a:custGeom>
              <a:avLst/>
              <a:gdLst/>
              <a:ahLst/>
              <a:cxnLst/>
              <a:rect l="l" t="t" r="r" b="b"/>
              <a:pathLst>
                <a:path w="7620" h="5080">
                  <a:moveTo>
                    <a:pt x="1625" y="3797"/>
                  </a:moveTo>
                  <a:lnTo>
                    <a:pt x="1384" y="3225"/>
                  </a:lnTo>
                  <a:lnTo>
                    <a:pt x="812" y="2984"/>
                  </a:lnTo>
                  <a:lnTo>
                    <a:pt x="241" y="3225"/>
                  </a:lnTo>
                  <a:lnTo>
                    <a:pt x="0" y="3797"/>
                  </a:lnTo>
                  <a:lnTo>
                    <a:pt x="241" y="4381"/>
                  </a:lnTo>
                  <a:lnTo>
                    <a:pt x="812" y="4610"/>
                  </a:lnTo>
                  <a:lnTo>
                    <a:pt x="1384" y="4381"/>
                  </a:lnTo>
                  <a:lnTo>
                    <a:pt x="1625" y="3797"/>
                  </a:lnTo>
                  <a:close/>
                </a:path>
                <a:path w="7620" h="5080">
                  <a:moveTo>
                    <a:pt x="7315" y="812"/>
                  </a:moveTo>
                  <a:lnTo>
                    <a:pt x="7073" y="241"/>
                  </a:lnTo>
                  <a:lnTo>
                    <a:pt x="6502" y="0"/>
                  </a:lnTo>
                  <a:lnTo>
                    <a:pt x="5930" y="241"/>
                  </a:lnTo>
                  <a:lnTo>
                    <a:pt x="5689" y="812"/>
                  </a:lnTo>
                  <a:lnTo>
                    <a:pt x="5930" y="1384"/>
                  </a:lnTo>
                  <a:lnTo>
                    <a:pt x="6502" y="1625"/>
                  </a:lnTo>
                  <a:lnTo>
                    <a:pt x="7073" y="1384"/>
                  </a:lnTo>
                  <a:lnTo>
                    <a:pt x="7315" y="812"/>
                  </a:lnTo>
                  <a:close/>
                </a:path>
              </a:pathLst>
            </a:custGeom>
            <a:solidFill>
              <a:srgbClr val="231F20"/>
            </a:solidFill>
          </p:spPr>
          <p:txBody>
            <a:bodyPr wrap="square" lIns="0" tIns="0" rIns="0" bIns="0" rtlCol="0"/>
            <a:lstStyle/>
            <a:p/>
          </p:txBody>
        </p:sp>
        <p:sp>
          <p:nvSpPr>
            <p:cNvPr id="9555" name="object 9555" descr=""/>
            <p:cNvSpPr/>
            <p:nvPr/>
          </p:nvSpPr>
          <p:spPr>
            <a:xfrm>
              <a:off x="5679945"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556" name="object 9556" descr=""/>
            <p:cNvSpPr/>
            <p:nvPr/>
          </p:nvSpPr>
          <p:spPr>
            <a:xfrm>
              <a:off x="5636356" y="2384412"/>
              <a:ext cx="635" cy="635"/>
            </a:xfrm>
            <a:custGeom>
              <a:avLst/>
              <a:gdLst/>
              <a:ahLst/>
              <a:cxnLst/>
              <a:rect l="l" t="t" r="r" b="b"/>
              <a:pathLst>
                <a:path w="635" h="635">
                  <a:moveTo>
                    <a:pt x="533" y="0"/>
                  </a:moveTo>
                  <a:lnTo>
                    <a:pt x="266" y="266"/>
                  </a:lnTo>
                  <a:lnTo>
                    <a:pt x="0" y="546"/>
                  </a:lnTo>
                </a:path>
                <a:path w="635" h="635">
                  <a:moveTo>
                    <a:pt x="533" y="0"/>
                  </a:moveTo>
                  <a:lnTo>
                    <a:pt x="533" y="266"/>
                  </a:lnTo>
                  <a:lnTo>
                    <a:pt x="533" y="546"/>
                  </a:lnTo>
                </a:path>
              </a:pathLst>
            </a:custGeom>
            <a:ln w="3175">
              <a:solidFill>
                <a:srgbClr val="231F20"/>
              </a:solidFill>
            </a:ln>
          </p:spPr>
          <p:txBody>
            <a:bodyPr wrap="square" lIns="0" tIns="0" rIns="0" bIns="0" rtlCol="0"/>
            <a:lstStyle/>
            <a:p/>
          </p:txBody>
        </p:sp>
        <p:sp>
          <p:nvSpPr>
            <p:cNvPr id="9557" name="object 9557" descr=""/>
            <p:cNvSpPr/>
            <p:nvPr/>
          </p:nvSpPr>
          <p:spPr>
            <a:xfrm>
              <a:off x="5684279" y="2371953"/>
              <a:ext cx="635" cy="635"/>
            </a:xfrm>
            <a:custGeom>
              <a:avLst/>
              <a:gdLst/>
              <a:ahLst/>
              <a:cxnLst/>
              <a:rect l="l" t="t" r="r" b="b"/>
              <a:pathLst>
                <a:path w="635" h="635">
                  <a:moveTo>
                    <a:pt x="266" y="266"/>
                  </a:moveTo>
                  <a:lnTo>
                    <a:pt x="0" y="0"/>
                  </a:lnTo>
                </a:path>
                <a:path w="635" h="635">
                  <a:moveTo>
                    <a:pt x="266" y="266"/>
                  </a:moveTo>
                  <a:lnTo>
                    <a:pt x="266" y="266"/>
                  </a:lnTo>
                  <a:lnTo>
                    <a:pt x="533" y="533"/>
                  </a:lnTo>
                </a:path>
              </a:pathLst>
            </a:custGeom>
            <a:ln w="3175">
              <a:solidFill>
                <a:srgbClr val="231F20"/>
              </a:solidFill>
            </a:ln>
          </p:spPr>
          <p:txBody>
            <a:bodyPr wrap="square" lIns="0" tIns="0" rIns="0" bIns="0" rtlCol="0"/>
            <a:lstStyle/>
            <a:p/>
          </p:txBody>
        </p:sp>
        <p:sp>
          <p:nvSpPr>
            <p:cNvPr id="9558" name="object 9558" descr=""/>
            <p:cNvSpPr/>
            <p:nvPr/>
          </p:nvSpPr>
          <p:spPr>
            <a:xfrm>
              <a:off x="5684006" y="2372220"/>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559" name="object 9559" descr=""/>
            <p:cNvSpPr/>
            <p:nvPr/>
          </p:nvSpPr>
          <p:spPr>
            <a:xfrm>
              <a:off x="5682921" y="23711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60" name="object 9560" descr=""/>
            <p:cNvSpPr/>
            <p:nvPr/>
          </p:nvSpPr>
          <p:spPr>
            <a:xfrm>
              <a:off x="5684006" y="23719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561" name="object 9561" descr=""/>
            <p:cNvSpPr/>
            <p:nvPr/>
          </p:nvSpPr>
          <p:spPr>
            <a:xfrm>
              <a:off x="5647996" y="2372493"/>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562" name="object 9562" descr=""/>
            <p:cNvSpPr/>
            <p:nvPr/>
          </p:nvSpPr>
          <p:spPr>
            <a:xfrm>
              <a:off x="5651239" y="2372493"/>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563" name="object 9563" descr=""/>
            <p:cNvSpPr/>
            <p:nvPr/>
          </p:nvSpPr>
          <p:spPr>
            <a:xfrm>
              <a:off x="5651512" y="23727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564" name="object 9564" descr=""/>
            <p:cNvSpPr/>
            <p:nvPr/>
          </p:nvSpPr>
          <p:spPr>
            <a:xfrm>
              <a:off x="5688335"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65" name="object 9565" descr=""/>
            <p:cNvSpPr/>
            <p:nvPr/>
          </p:nvSpPr>
          <p:spPr>
            <a:xfrm>
              <a:off x="5689147" y="2374943"/>
              <a:ext cx="1270" cy="635"/>
            </a:xfrm>
            <a:custGeom>
              <a:avLst/>
              <a:gdLst/>
              <a:ahLst/>
              <a:cxnLst/>
              <a:rect l="l" t="t" r="r" b="b"/>
              <a:pathLst>
                <a:path w="1270" h="635">
                  <a:moveTo>
                    <a:pt x="812" y="266"/>
                  </a:moveTo>
                  <a:lnTo>
                    <a:pt x="546" y="266"/>
                  </a:lnTo>
                  <a:lnTo>
                    <a:pt x="279" y="266"/>
                  </a:lnTo>
                  <a:lnTo>
                    <a:pt x="0" y="266"/>
                  </a:lnTo>
                  <a:lnTo>
                    <a:pt x="279" y="0"/>
                  </a:lnTo>
                  <a:lnTo>
                    <a:pt x="546" y="0"/>
                  </a:lnTo>
                </a:path>
              </a:pathLst>
            </a:custGeom>
            <a:ln w="3175">
              <a:solidFill>
                <a:srgbClr val="231F20"/>
              </a:solidFill>
            </a:ln>
          </p:spPr>
          <p:txBody>
            <a:bodyPr wrap="square" lIns="0" tIns="0" rIns="0" bIns="0" rtlCol="0"/>
            <a:lstStyle/>
            <a:p/>
          </p:txBody>
        </p:sp>
        <p:sp>
          <p:nvSpPr>
            <p:cNvPr id="9566" name="object 9566" descr=""/>
            <p:cNvSpPr/>
            <p:nvPr/>
          </p:nvSpPr>
          <p:spPr>
            <a:xfrm>
              <a:off x="5651785"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567" name="object 9567" descr=""/>
            <p:cNvSpPr/>
            <p:nvPr/>
          </p:nvSpPr>
          <p:spPr>
            <a:xfrm>
              <a:off x="5650426"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68" name="object 9568" descr=""/>
            <p:cNvSpPr/>
            <p:nvPr/>
          </p:nvSpPr>
          <p:spPr>
            <a:xfrm>
              <a:off x="5651519"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69" name="object 9569" descr=""/>
            <p:cNvSpPr/>
            <p:nvPr/>
          </p:nvSpPr>
          <p:spPr>
            <a:xfrm>
              <a:off x="5650972" y="2383866"/>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9570" name="object 9570" descr=""/>
            <p:cNvSpPr/>
            <p:nvPr/>
          </p:nvSpPr>
          <p:spPr>
            <a:xfrm>
              <a:off x="5655843" y="2384145"/>
              <a:ext cx="1905" cy="1905"/>
            </a:xfrm>
            <a:custGeom>
              <a:avLst/>
              <a:gdLst/>
              <a:ahLst/>
              <a:cxnLst/>
              <a:rect l="l" t="t" r="r" b="b"/>
              <a:pathLst>
                <a:path w="1904" h="1905">
                  <a:moveTo>
                    <a:pt x="1892" y="812"/>
                  </a:moveTo>
                  <a:lnTo>
                    <a:pt x="1651" y="241"/>
                  </a:lnTo>
                  <a:lnTo>
                    <a:pt x="1079" y="0"/>
                  </a:lnTo>
                  <a:lnTo>
                    <a:pt x="939" y="63"/>
                  </a:lnTo>
                  <a:lnTo>
                    <a:pt x="812" y="0"/>
                  </a:lnTo>
                  <a:lnTo>
                    <a:pt x="241" y="241"/>
                  </a:lnTo>
                  <a:lnTo>
                    <a:pt x="0" y="812"/>
                  </a:lnTo>
                  <a:lnTo>
                    <a:pt x="241" y="1397"/>
                  </a:lnTo>
                  <a:lnTo>
                    <a:pt x="812" y="1625"/>
                  </a:lnTo>
                  <a:lnTo>
                    <a:pt x="939" y="1574"/>
                  </a:lnTo>
                  <a:lnTo>
                    <a:pt x="1079" y="1625"/>
                  </a:lnTo>
                  <a:lnTo>
                    <a:pt x="1651" y="1397"/>
                  </a:lnTo>
                  <a:lnTo>
                    <a:pt x="1892" y="812"/>
                  </a:lnTo>
                  <a:close/>
                </a:path>
              </a:pathLst>
            </a:custGeom>
            <a:solidFill>
              <a:srgbClr val="231F20"/>
            </a:solidFill>
          </p:spPr>
          <p:txBody>
            <a:bodyPr wrap="square" lIns="0" tIns="0" rIns="0" bIns="0" rtlCol="0"/>
            <a:lstStyle/>
            <a:p/>
          </p:txBody>
        </p:sp>
        <p:sp>
          <p:nvSpPr>
            <p:cNvPr id="9571" name="object 9571" descr=""/>
            <p:cNvSpPr/>
            <p:nvPr/>
          </p:nvSpPr>
          <p:spPr>
            <a:xfrm>
              <a:off x="5656658" y="2384412"/>
              <a:ext cx="1270" cy="635"/>
            </a:xfrm>
            <a:custGeom>
              <a:avLst/>
              <a:gdLst/>
              <a:ahLst/>
              <a:cxnLst/>
              <a:rect l="l" t="t" r="r" b="b"/>
              <a:pathLst>
                <a:path w="1270" h="635">
                  <a:moveTo>
                    <a:pt x="1079" y="0"/>
                  </a:moveTo>
                  <a:lnTo>
                    <a:pt x="812" y="266"/>
                  </a:lnTo>
                  <a:lnTo>
                    <a:pt x="546" y="266"/>
                  </a:lnTo>
                </a:path>
                <a:path w="1270" h="635">
                  <a:moveTo>
                    <a:pt x="1079" y="0"/>
                  </a:moveTo>
                  <a:lnTo>
                    <a:pt x="812" y="0"/>
                  </a:lnTo>
                  <a:lnTo>
                    <a:pt x="546" y="0"/>
                  </a:lnTo>
                  <a:lnTo>
                    <a:pt x="546" y="266"/>
                  </a:lnTo>
                  <a:lnTo>
                    <a:pt x="266" y="266"/>
                  </a:lnTo>
                  <a:lnTo>
                    <a:pt x="0" y="546"/>
                  </a:lnTo>
                </a:path>
              </a:pathLst>
            </a:custGeom>
            <a:ln w="3175">
              <a:solidFill>
                <a:srgbClr val="231F20"/>
              </a:solidFill>
            </a:ln>
          </p:spPr>
          <p:txBody>
            <a:bodyPr wrap="square" lIns="0" tIns="0" rIns="0" bIns="0" rtlCol="0"/>
            <a:lstStyle/>
            <a:p/>
          </p:txBody>
        </p:sp>
        <p:sp>
          <p:nvSpPr>
            <p:cNvPr id="9572" name="object 9572" descr=""/>
            <p:cNvSpPr/>
            <p:nvPr/>
          </p:nvSpPr>
          <p:spPr>
            <a:xfrm>
              <a:off x="5656658"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73" name="object 9573" descr=""/>
            <p:cNvSpPr/>
            <p:nvPr/>
          </p:nvSpPr>
          <p:spPr>
            <a:xfrm>
              <a:off x="5687801" y="2368165"/>
              <a:ext cx="1270" cy="635"/>
            </a:xfrm>
            <a:custGeom>
              <a:avLst/>
              <a:gdLst/>
              <a:ahLst/>
              <a:cxnLst/>
              <a:rect l="l" t="t" r="r" b="b"/>
              <a:pathLst>
                <a:path w="1270" h="635">
                  <a:moveTo>
                    <a:pt x="1079" y="0"/>
                  </a:moveTo>
                  <a:lnTo>
                    <a:pt x="1079" y="546"/>
                  </a:lnTo>
                  <a:lnTo>
                    <a:pt x="533" y="546"/>
                  </a:lnTo>
                  <a:lnTo>
                    <a:pt x="266" y="546"/>
                  </a:lnTo>
                  <a:lnTo>
                    <a:pt x="0" y="0"/>
                  </a:lnTo>
                </a:path>
              </a:pathLst>
            </a:custGeom>
            <a:ln w="3175">
              <a:solidFill>
                <a:srgbClr val="231F20"/>
              </a:solidFill>
            </a:ln>
          </p:spPr>
          <p:txBody>
            <a:bodyPr wrap="square" lIns="0" tIns="0" rIns="0" bIns="0" rtlCol="0"/>
            <a:lstStyle/>
            <a:p/>
          </p:txBody>
        </p:sp>
        <p:sp>
          <p:nvSpPr>
            <p:cNvPr id="9574" name="object 9574" descr=""/>
            <p:cNvSpPr/>
            <p:nvPr/>
          </p:nvSpPr>
          <p:spPr>
            <a:xfrm>
              <a:off x="5688881" y="236761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75" name="object 9575" descr=""/>
            <p:cNvSpPr/>
            <p:nvPr/>
          </p:nvSpPr>
          <p:spPr>
            <a:xfrm>
              <a:off x="5689420" y="236762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576" name="object 9576" descr=""/>
            <p:cNvSpPr/>
            <p:nvPr/>
          </p:nvSpPr>
          <p:spPr>
            <a:xfrm>
              <a:off x="5671548"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77" name="object 9577" descr=""/>
            <p:cNvSpPr/>
            <p:nvPr/>
          </p:nvSpPr>
          <p:spPr>
            <a:xfrm>
              <a:off x="5672640" y="2384412"/>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9578" name="object 9578" descr=""/>
            <p:cNvSpPr/>
            <p:nvPr/>
          </p:nvSpPr>
          <p:spPr>
            <a:xfrm>
              <a:off x="5672094" y="2384412"/>
              <a:ext cx="1270" cy="635"/>
            </a:xfrm>
            <a:custGeom>
              <a:avLst/>
              <a:gdLst/>
              <a:ahLst/>
              <a:cxnLst/>
              <a:rect l="l" t="t" r="r" b="b"/>
              <a:pathLst>
                <a:path w="1270" h="635">
                  <a:moveTo>
                    <a:pt x="812" y="0"/>
                  </a:moveTo>
                  <a:lnTo>
                    <a:pt x="546" y="0"/>
                  </a:lnTo>
                  <a:lnTo>
                    <a:pt x="266" y="0"/>
                  </a:lnTo>
                  <a:lnTo>
                    <a:pt x="266" y="266"/>
                  </a:lnTo>
                  <a:lnTo>
                    <a:pt x="0" y="546"/>
                  </a:lnTo>
                </a:path>
              </a:pathLst>
            </a:custGeom>
            <a:ln w="3175">
              <a:solidFill>
                <a:srgbClr val="231F20"/>
              </a:solidFill>
            </a:ln>
          </p:spPr>
          <p:txBody>
            <a:bodyPr wrap="square" lIns="0" tIns="0" rIns="0" bIns="0" rtlCol="0"/>
            <a:lstStyle/>
            <a:p/>
          </p:txBody>
        </p:sp>
        <p:sp>
          <p:nvSpPr>
            <p:cNvPr id="9579" name="object 9579" descr=""/>
            <p:cNvSpPr/>
            <p:nvPr/>
          </p:nvSpPr>
          <p:spPr>
            <a:xfrm>
              <a:off x="5671821"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80" name="object 9580" descr=""/>
            <p:cNvSpPr/>
            <p:nvPr/>
          </p:nvSpPr>
          <p:spPr>
            <a:xfrm>
              <a:off x="5651246"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81" name="object 9581" descr=""/>
            <p:cNvSpPr/>
            <p:nvPr/>
          </p:nvSpPr>
          <p:spPr>
            <a:xfrm>
              <a:off x="5686983"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582" name="object 9582" descr=""/>
            <p:cNvSpPr/>
            <p:nvPr/>
          </p:nvSpPr>
          <p:spPr>
            <a:xfrm>
              <a:off x="5640419"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583" name="object 9583" descr=""/>
            <p:cNvSpPr/>
            <p:nvPr/>
          </p:nvSpPr>
          <p:spPr>
            <a:xfrm>
              <a:off x="5689960"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584" name="object 9584" descr=""/>
            <p:cNvSpPr/>
            <p:nvPr/>
          </p:nvSpPr>
          <p:spPr>
            <a:xfrm>
              <a:off x="5688068"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85" name="object 9585" descr=""/>
            <p:cNvSpPr/>
            <p:nvPr/>
          </p:nvSpPr>
          <p:spPr>
            <a:xfrm>
              <a:off x="5640952" y="2381708"/>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9586" name="object 9586" descr=""/>
            <p:cNvSpPr/>
            <p:nvPr/>
          </p:nvSpPr>
          <p:spPr>
            <a:xfrm>
              <a:off x="5640679" y="2376563"/>
              <a:ext cx="35560" cy="6350"/>
            </a:xfrm>
            <a:custGeom>
              <a:avLst/>
              <a:gdLst/>
              <a:ahLst/>
              <a:cxnLst/>
              <a:rect l="l" t="t" r="r" b="b"/>
              <a:pathLst>
                <a:path w="35560" h="6350">
                  <a:moveTo>
                    <a:pt x="1625" y="5410"/>
                  </a:moveTo>
                  <a:lnTo>
                    <a:pt x="1384" y="4838"/>
                  </a:lnTo>
                  <a:lnTo>
                    <a:pt x="812" y="4597"/>
                  </a:lnTo>
                  <a:lnTo>
                    <a:pt x="241" y="4838"/>
                  </a:lnTo>
                  <a:lnTo>
                    <a:pt x="0" y="5410"/>
                  </a:lnTo>
                  <a:lnTo>
                    <a:pt x="241" y="5981"/>
                  </a:lnTo>
                  <a:lnTo>
                    <a:pt x="812" y="6223"/>
                  </a:lnTo>
                  <a:lnTo>
                    <a:pt x="1384" y="5981"/>
                  </a:lnTo>
                  <a:lnTo>
                    <a:pt x="1625" y="5410"/>
                  </a:lnTo>
                  <a:close/>
                </a:path>
                <a:path w="35560" h="6350">
                  <a:moveTo>
                    <a:pt x="35204" y="812"/>
                  </a:moveTo>
                  <a:lnTo>
                    <a:pt x="34963" y="241"/>
                  </a:lnTo>
                  <a:lnTo>
                    <a:pt x="34391" y="0"/>
                  </a:lnTo>
                  <a:lnTo>
                    <a:pt x="33807" y="241"/>
                  </a:lnTo>
                  <a:lnTo>
                    <a:pt x="33578" y="812"/>
                  </a:lnTo>
                  <a:lnTo>
                    <a:pt x="33807" y="1384"/>
                  </a:lnTo>
                  <a:lnTo>
                    <a:pt x="34391" y="1625"/>
                  </a:lnTo>
                  <a:lnTo>
                    <a:pt x="34963" y="1384"/>
                  </a:lnTo>
                  <a:lnTo>
                    <a:pt x="35204" y="812"/>
                  </a:lnTo>
                  <a:close/>
                </a:path>
              </a:pathLst>
            </a:custGeom>
            <a:solidFill>
              <a:srgbClr val="231F20"/>
            </a:solidFill>
          </p:spPr>
          <p:txBody>
            <a:bodyPr wrap="square" lIns="0" tIns="0" rIns="0" bIns="0" rtlCol="0"/>
            <a:lstStyle/>
            <a:p/>
          </p:txBody>
        </p:sp>
        <p:sp>
          <p:nvSpPr>
            <p:cNvPr id="9587" name="object 9587" descr=""/>
            <p:cNvSpPr/>
            <p:nvPr/>
          </p:nvSpPr>
          <p:spPr>
            <a:xfrm>
              <a:off x="5675344" y="23727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588" name="object 9588" descr=""/>
            <p:cNvSpPr/>
            <p:nvPr/>
          </p:nvSpPr>
          <p:spPr>
            <a:xfrm>
              <a:off x="5640412" y="2371953"/>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589" name="object 9589" descr=""/>
            <p:cNvSpPr/>
            <p:nvPr/>
          </p:nvSpPr>
          <p:spPr>
            <a:xfrm>
              <a:off x="5658284" y="2381702"/>
              <a:ext cx="635" cy="635"/>
            </a:xfrm>
            <a:custGeom>
              <a:avLst/>
              <a:gdLst/>
              <a:ahLst/>
              <a:cxnLst/>
              <a:rect l="l" t="t" r="r" b="b"/>
              <a:pathLst>
                <a:path w="635" h="635">
                  <a:moveTo>
                    <a:pt x="0" y="266"/>
                  </a:moveTo>
                  <a:lnTo>
                    <a:pt x="0" y="0"/>
                  </a:lnTo>
                </a:path>
                <a:path w="635" h="635">
                  <a:moveTo>
                    <a:pt x="0" y="266"/>
                  </a:moveTo>
                  <a:lnTo>
                    <a:pt x="266" y="266"/>
                  </a:lnTo>
                  <a:lnTo>
                    <a:pt x="533" y="266"/>
                  </a:lnTo>
                </a:path>
              </a:pathLst>
            </a:custGeom>
            <a:ln w="3175">
              <a:solidFill>
                <a:srgbClr val="231F20"/>
              </a:solidFill>
            </a:ln>
          </p:spPr>
          <p:txBody>
            <a:bodyPr wrap="square" lIns="0" tIns="0" rIns="0" bIns="0" rtlCol="0"/>
            <a:lstStyle/>
            <a:p/>
          </p:txBody>
        </p:sp>
        <p:sp>
          <p:nvSpPr>
            <p:cNvPr id="9590" name="object 9590" descr=""/>
            <p:cNvSpPr/>
            <p:nvPr/>
          </p:nvSpPr>
          <p:spPr>
            <a:xfrm>
              <a:off x="5650160" y="23711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91" name="object 9591" descr=""/>
            <p:cNvSpPr/>
            <p:nvPr/>
          </p:nvSpPr>
          <p:spPr>
            <a:xfrm>
              <a:off x="5671548" y="2372500"/>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9592" name="object 9592" descr=""/>
            <p:cNvSpPr/>
            <p:nvPr/>
          </p:nvSpPr>
          <p:spPr>
            <a:xfrm>
              <a:off x="5672094" y="2374937"/>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593" name="object 9593" descr=""/>
            <p:cNvSpPr/>
            <p:nvPr/>
          </p:nvSpPr>
          <p:spPr>
            <a:xfrm>
              <a:off x="5678859"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94" name="object 9594" descr=""/>
            <p:cNvSpPr/>
            <p:nvPr/>
          </p:nvSpPr>
          <p:spPr>
            <a:xfrm>
              <a:off x="5680485" y="2381708"/>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9595" name="object 9595" descr=""/>
            <p:cNvSpPr/>
            <p:nvPr/>
          </p:nvSpPr>
          <p:spPr>
            <a:xfrm>
              <a:off x="5636069" y="2371407"/>
              <a:ext cx="50165" cy="13970"/>
            </a:xfrm>
            <a:custGeom>
              <a:avLst/>
              <a:gdLst/>
              <a:ahLst/>
              <a:cxnLst/>
              <a:rect l="l" t="t" r="r" b="b"/>
              <a:pathLst>
                <a:path w="50164" h="13969">
                  <a:moveTo>
                    <a:pt x="1625" y="13004"/>
                  </a:moveTo>
                  <a:lnTo>
                    <a:pt x="1384" y="12433"/>
                  </a:lnTo>
                  <a:lnTo>
                    <a:pt x="812" y="12192"/>
                  </a:lnTo>
                  <a:lnTo>
                    <a:pt x="241" y="12433"/>
                  </a:lnTo>
                  <a:lnTo>
                    <a:pt x="0" y="13004"/>
                  </a:lnTo>
                  <a:lnTo>
                    <a:pt x="241" y="13589"/>
                  </a:lnTo>
                  <a:lnTo>
                    <a:pt x="812" y="13817"/>
                  </a:lnTo>
                  <a:lnTo>
                    <a:pt x="1384" y="13589"/>
                  </a:lnTo>
                  <a:lnTo>
                    <a:pt x="1625" y="13004"/>
                  </a:lnTo>
                  <a:close/>
                </a:path>
                <a:path w="50164" h="13969">
                  <a:moveTo>
                    <a:pt x="49555" y="1092"/>
                  </a:moveTo>
                  <a:lnTo>
                    <a:pt x="49314" y="520"/>
                  </a:lnTo>
                  <a:lnTo>
                    <a:pt x="49123" y="444"/>
                  </a:lnTo>
                  <a:lnTo>
                    <a:pt x="49047" y="241"/>
                  </a:lnTo>
                  <a:lnTo>
                    <a:pt x="48475" y="0"/>
                  </a:lnTo>
                  <a:lnTo>
                    <a:pt x="47891" y="241"/>
                  </a:lnTo>
                  <a:lnTo>
                    <a:pt x="47663" y="812"/>
                  </a:lnTo>
                  <a:lnTo>
                    <a:pt x="47891" y="1397"/>
                  </a:lnTo>
                  <a:lnTo>
                    <a:pt x="48082" y="1485"/>
                  </a:lnTo>
                  <a:lnTo>
                    <a:pt x="48171" y="1663"/>
                  </a:lnTo>
                  <a:lnTo>
                    <a:pt x="48742" y="1905"/>
                  </a:lnTo>
                  <a:lnTo>
                    <a:pt x="49314" y="1663"/>
                  </a:lnTo>
                  <a:lnTo>
                    <a:pt x="49555" y="1092"/>
                  </a:lnTo>
                  <a:close/>
                </a:path>
              </a:pathLst>
            </a:custGeom>
            <a:solidFill>
              <a:srgbClr val="231F20"/>
            </a:solidFill>
          </p:spPr>
          <p:txBody>
            <a:bodyPr wrap="square" lIns="0" tIns="0" rIns="0" bIns="0" rtlCol="0"/>
            <a:lstStyle/>
            <a:p/>
          </p:txBody>
        </p:sp>
        <p:sp>
          <p:nvSpPr>
            <p:cNvPr id="9596" name="object 9596" descr=""/>
            <p:cNvSpPr/>
            <p:nvPr/>
          </p:nvSpPr>
          <p:spPr>
            <a:xfrm>
              <a:off x="5684546" y="2372220"/>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597" name="object 9597" descr=""/>
            <p:cNvSpPr/>
            <p:nvPr/>
          </p:nvSpPr>
          <p:spPr>
            <a:xfrm>
              <a:off x="5689959"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598" name="object 9598" descr=""/>
            <p:cNvSpPr/>
            <p:nvPr/>
          </p:nvSpPr>
          <p:spPr>
            <a:xfrm>
              <a:off x="5690772" y="2381969"/>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9599" name="object 9599" descr=""/>
            <p:cNvSpPr/>
            <p:nvPr/>
          </p:nvSpPr>
          <p:spPr>
            <a:xfrm>
              <a:off x="5651785" y="2384412"/>
              <a:ext cx="635" cy="635"/>
            </a:xfrm>
            <a:custGeom>
              <a:avLst/>
              <a:gdLst/>
              <a:ahLst/>
              <a:cxnLst/>
              <a:rect l="l" t="t" r="r" b="b"/>
              <a:pathLst>
                <a:path w="635" h="635">
                  <a:moveTo>
                    <a:pt x="0" y="0"/>
                  </a:moveTo>
                  <a:lnTo>
                    <a:pt x="0" y="266"/>
                  </a:lnTo>
                  <a:lnTo>
                    <a:pt x="266" y="266"/>
                  </a:lnTo>
                  <a:lnTo>
                    <a:pt x="266" y="546"/>
                  </a:lnTo>
                </a:path>
              </a:pathLst>
            </a:custGeom>
            <a:ln w="3175">
              <a:solidFill>
                <a:srgbClr val="231F20"/>
              </a:solidFill>
            </a:ln>
          </p:spPr>
          <p:txBody>
            <a:bodyPr wrap="square" lIns="0" tIns="0" rIns="0" bIns="0" rtlCol="0"/>
            <a:lstStyle/>
            <a:p/>
          </p:txBody>
        </p:sp>
        <p:sp>
          <p:nvSpPr>
            <p:cNvPr id="9600" name="object 9600" descr=""/>
            <p:cNvSpPr/>
            <p:nvPr/>
          </p:nvSpPr>
          <p:spPr>
            <a:xfrm>
              <a:off x="5650426" y="23838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01" name="object 9601" descr=""/>
            <p:cNvSpPr/>
            <p:nvPr/>
          </p:nvSpPr>
          <p:spPr>
            <a:xfrm>
              <a:off x="5651512" y="238468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02" name="object 9602" descr=""/>
            <p:cNvSpPr/>
            <p:nvPr/>
          </p:nvSpPr>
          <p:spPr>
            <a:xfrm>
              <a:off x="5651519"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603" name="object 9603" descr=""/>
            <p:cNvSpPr/>
            <p:nvPr/>
          </p:nvSpPr>
          <p:spPr>
            <a:xfrm>
              <a:off x="5650426"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04" name="object 9604" descr=""/>
            <p:cNvSpPr/>
            <p:nvPr/>
          </p:nvSpPr>
          <p:spPr>
            <a:xfrm>
              <a:off x="5646098" y="2375210"/>
              <a:ext cx="1270" cy="0"/>
            </a:xfrm>
            <a:custGeom>
              <a:avLst/>
              <a:gdLst/>
              <a:ahLst/>
              <a:cxnLst/>
              <a:rect l="l" t="t" r="r" b="b"/>
              <a:pathLst>
                <a:path w="1270" h="0">
                  <a:moveTo>
                    <a:pt x="0" y="0"/>
                  </a:moveTo>
                  <a:lnTo>
                    <a:pt x="266" y="0"/>
                  </a:lnTo>
                  <a:lnTo>
                    <a:pt x="533" y="0"/>
                  </a:lnTo>
                  <a:lnTo>
                    <a:pt x="812" y="0"/>
                  </a:lnTo>
                </a:path>
              </a:pathLst>
            </a:custGeom>
            <a:ln w="3175">
              <a:solidFill>
                <a:srgbClr val="231F20"/>
              </a:solidFill>
            </a:ln>
          </p:spPr>
          <p:txBody>
            <a:bodyPr wrap="square" lIns="0" tIns="0" rIns="0" bIns="0" rtlCol="0"/>
            <a:lstStyle/>
            <a:p/>
          </p:txBody>
        </p:sp>
        <p:sp>
          <p:nvSpPr>
            <p:cNvPr id="9605" name="object 9605" descr=""/>
            <p:cNvSpPr/>
            <p:nvPr/>
          </p:nvSpPr>
          <p:spPr>
            <a:xfrm>
              <a:off x="5646105" y="2374937"/>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9606" name="object 9606" descr=""/>
            <p:cNvSpPr/>
            <p:nvPr/>
          </p:nvSpPr>
          <p:spPr>
            <a:xfrm>
              <a:off x="5646098"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07" name="object 9607" descr=""/>
            <p:cNvSpPr/>
            <p:nvPr/>
          </p:nvSpPr>
          <p:spPr>
            <a:xfrm>
              <a:off x="5673713" y="2384412"/>
              <a:ext cx="635" cy="0"/>
            </a:xfrm>
            <a:custGeom>
              <a:avLst/>
              <a:gdLst/>
              <a:ahLst/>
              <a:cxnLst/>
              <a:rect l="l" t="t" r="r" b="b"/>
              <a:pathLst>
                <a:path w="635" h="0">
                  <a:moveTo>
                    <a:pt x="0" y="0"/>
                  </a:moveTo>
                  <a:lnTo>
                    <a:pt x="266" y="0"/>
                  </a:lnTo>
                  <a:lnTo>
                    <a:pt x="546" y="0"/>
                  </a:lnTo>
                </a:path>
              </a:pathLst>
            </a:custGeom>
            <a:ln w="3175">
              <a:solidFill>
                <a:srgbClr val="231F20"/>
              </a:solidFill>
            </a:ln>
          </p:spPr>
          <p:txBody>
            <a:bodyPr wrap="square" lIns="0" tIns="0" rIns="0" bIns="0" rtlCol="0"/>
            <a:lstStyle/>
            <a:p/>
          </p:txBody>
        </p:sp>
        <p:sp>
          <p:nvSpPr>
            <p:cNvPr id="9608" name="object 9608" descr=""/>
            <p:cNvSpPr/>
            <p:nvPr/>
          </p:nvSpPr>
          <p:spPr>
            <a:xfrm>
              <a:off x="5642856" y="2374943"/>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609" name="object 9609" descr=""/>
            <p:cNvSpPr/>
            <p:nvPr/>
          </p:nvSpPr>
          <p:spPr>
            <a:xfrm>
              <a:off x="5643934" y="2372493"/>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610" name="object 9610" descr=""/>
            <p:cNvSpPr/>
            <p:nvPr/>
          </p:nvSpPr>
          <p:spPr>
            <a:xfrm>
              <a:off x="5680485" y="2384412"/>
              <a:ext cx="1270" cy="635"/>
            </a:xfrm>
            <a:custGeom>
              <a:avLst/>
              <a:gdLst/>
              <a:ahLst/>
              <a:cxnLst/>
              <a:rect l="l" t="t" r="r" b="b"/>
              <a:pathLst>
                <a:path w="1270" h="635">
                  <a:moveTo>
                    <a:pt x="0" y="0"/>
                  </a:moveTo>
                  <a:lnTo>
                    <a:pt x="0" y="266"/>
                  </a:lnTo>
                  <a:lnTo>
                    <a:pt x="266" y="266"/>
                  </a:lnTo>
                  <a:lnTo>
                    <a:pt x="533" y="266"/>
                  </a:lnTo>
                  <a:lnTo>
                    <a:pt x="533" y="546"/>
                  </a:lnTo>
                  <a:lnTo>
                    <a:pt x="812" y="546"/>
                  </a:lnTo>
                  <a:lnTo>
                    <a:pt x="1079" y="546"/>
                  </a:lnTo>
                </a:path>
              </a:pathLst>
            </a:custGeom>
            <a:ln w="3175">
              <a:solidFill>
                <a:srgbClr val="231F20"/>
              </a:solidFill>
            </a:ln>
          </p:spPr>
          <p:txBody>
            <a:bodyPr wrap="square" lIns="0" tIns="0" rIns="0" bIns="0" rtlCol="0"/>
            <a:lstStyle/>
            <a:p/>
          </p:txBody>
        </p:sp>
        <p:sp>
          <p:nvSpPr>
            <p:cNvPr id="9611" name="object 9611" descr=""/>
            <p:cNvSpPr/>
            <p:nvPr/>
          </p:nvSpPr>
          <p:spPr>
            <a:xfrm>
              <a:off x="5672634"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12" name="object 9612" descr=""/>
            <p:cNvSpPr/>
            <p:nvPr/>
          </p:nvSpPr>
          <p:spPr>
            <a:xfrm>
              <a:off x="5672907"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13" name="object 9613" descr=""/>
            <p:cNvSpPr/>
            <p:nvPr/>
          </p:nvSpPr>
          <p:spPr>
            <a:xfrm>
              <a:off x="5691585" y="2381708"/>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614" name="object 9614" descr=""/>
            <p:cNvSpPr/>
            <p:nvPr/>
          </p:nvSpPr>
          <p:spPr>
            <a:xfrm>
              <a:off x="5639867" y="2371686"/>
              <a:ext cx="51435" cy="11430"/>
            </a:xfrm>
            <a:custGeom>
              <a:avLst/>
              <a:gdLst/>
              <a:ahLst/>
              <a:cxnLst/>
              <a:rect l="l" t="t" r="r" b="b"/>
              <a:pathLst>
                <a:path w="51435" h="11430">
                  <a:moveTo>
                    <a:pt x="1625" y="10287"/>
                  </a:moveTo>
                  <a:lnTo>
                    <a:pt x="1384" y="9715"/>
                  </a:lnTo>
                  <a:lnTo>
                    <a:pt x="812" y="9474"/>
                  </a:lnTo>
                  <a:lnTo>
                    <a:pt x="241" y="9715"/>
                  </a:lnTo>
                  <a:lnTo>
                    <a:pt x="0" y="10287"/>
                  </a:lnTo>
                  <a:lnTo>
                    <a:pt x="241" y="10858"/>
                  </a:lnTo>
                  <a:lnTo>
                    <a:pt x="812" y="11099"/>
                  </a:lnTo>
                  <a:lnTo>
                    <a:pt x="1384" y="10858"/>
                  </a:lnTo>
                  <a:lnTo>
                    <a:pt x="1625" y="10287"/>
                  </a:lnTo>
                  <a:close/>
                </a:path>
                <a:path w="51435" h="11430">
                  <a:moveTo>
                    <a:pt x="22745" y="812"/>
                  </a:moveTo>
                  <a:lnTo>
                    <a:pt x="22504" y="241"/>
                  </a:lnTo>
                  <a:lnTo>
                    <a:pt x="21932" y="0"/>
                  </a:lnTo>
                  <a:lnTo>
                    <a:pt x="21348" y="241"/>
                  </a:lnTo>
                  <a:lnTo>
                    <a:pt x="21120" y="812"/>
                  </a:lnTo>
                  <a:lnTo>
                    <a:pt x="21170" y="952"/>
                  </a:lnTo>
                  <a:lnTo>
                    <a:pt x="21120" y="1079"/>
                  </a:lnTo>
                  <a:lnTo>
                    <a:pt x="21348" y="1663"/>
                  </a:lnTo>
                  <a:lnTo>
                    <a:pt x="21932" y="1892"/>
                  </a:lnTo>
                  <a:lnTo>
                    <a:pt x="22504" y="1663"/>
                  </a:lnTo>
                  <a:lnTo>
                    <a:pt x="22745" y="1079"/>
                  </a:lnTo>
                  <a:lnTo>
                    <a:pt x="22682" y="952"/>
                  </a:lnTo>
                  <a:lnTo>
                    <a:pt x="22745" y="812"/>
                  </a:lnTo>
                  <a:close/>
                </a:path>
                <a:path w="51435" h="11430">
                  <a:moveTo>
                    <a:pt x="51168" y="3530"/>
                  </a:moveTo>
                  <a:lnTo>
                    <a:pt x="50939" y="2959"/>
                  </a:lnTo>
                  <a:lnTo>
                    <a:pt x="50355" y="2717"/>
                  </a:lnTo>
                  <a:lnTo>
                    <a:pt x="49784" y="2959"/>
                  </a:lnTo>
                  <a:lnTo>
                    <a:pt x="49542" y="3530"/>
                  </a:lnTo>
                  <a:lnTo>
                    <a:pt x="49784" y="4102"/>
                  </a:lnTo>
                  <a:lnTo>
                    <a:pt x="50355" y="4343"/>
                  </a:lnTo>
                  <a:lnTo>
                    <a:pt x="50939" y="4102"/>
                  </a:lnTo>
                  <a:lnTo>
                    <a:pt x="51168" y="3530"/>
                  </a:lnTo>
                  <a:close/>
                </a:path>
              </a:pathLst>
            </a:custGeom>
            <a:solidFill>
              <a:srgbClr val="231F20"/>
            </a:solidFill>
          </p:spPr>
          <p:txBody>
            <a:bodyPr wrap="square" lIns="0" tIns="0" rIns="0" bIns="0" rtlCol="0"/>
            <a:lstStyle/>
            <a:p/>
          </p:txBody>
        </p:sp>
        <p:sp>
          <p:nvSpPr>
            <p:cNvPr id="9615" name="object 9615" descr=""/>
            <p:cNvSpPr/>
            <p:nvPr/>
          </p:nvSpPr>
          <p:spPr>
            <a:xfrm>
              <a:off x="5640685" y="2381702"/>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616" name="object 9616" descr=""/>
            <p:cNvSpPr/>
            <p:nvPr/>
          </p:nvSpPr>
          <p:spPr>
            <a:xfrm>
              <a:off x="5653410" y="2371960"/>
              <a:ext cx="635" cy="635"/>
            </a:xfrm>
            <a:custGeom>
              <a:avLst/>
              <a:gdLst/>
              <a:ahLst/>
              <a:cxnLst/>
              <a:rect l="l" t="t" r="r" b="b"/>
              <a:pathLst>
                <a:path w="635" h="635">
                  <a:moveTo>
                    <a:pt x="266" y="533"/>
                  </a:moveTo>
                  <a:lnTo>
                    <a:pt x="266" y="266"/>
                  </a:lnTo>
                  <a:lnTo>
                    <a:pt x="0" y="266"/>
                  </a:lnTo>
                  <a:lnTo>
                    <a:pt x="0" y="0"/>
                  </a:lnTo>
                </a:path>
              </a:pathLst>
            </a:custGeom>
            <a:ln w="3175">
              <a:solidFill>
                <a:srgbClr val="231F20"/>
              </a:solidFill>
            </a:ln>
          </p:spPr>
          <p:txBody>
            <a:bodyPr wrap="square" lIns="0" tIns="0" rIns="0" bIns="0" rtlCol="0"/>
            <a:lstStyle/>
            <a:p/>
          </p:txBody>
        </p:sp>
        <p:sp>
          <p:nvSpPr>
            <p:cNvPr id="9617" name="object 9617" descr=""/>
            <p:cNvSpPr/>
            <p:nvPr/>
          </p:nvSpPr>
          <p:spPr>
            <a:xfrm>
              <a:off x="5655034"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18" name="object 9618" descr=""/>
            <p:cNvSpPr/>
            <p:nvPr/>
          </p:nvSpPr>
          <p:spPr>
            <a:xfrm>
              <a:off x="5655307" y="2371960"/>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9619" name="object 9619" descr=""/>
            <p:cNvSpPr/>
            <p:nvPr/>
          </p:nvSpPr>
          <p:spPr>
            <a:xfrm>
              <a:off x="5661801"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20" name="object 9620" descr=""/>
            <p:cNvSpPr/>
            <p:nvPr/>
          </p:nvSpPr>
          <p:spPr>
            <a:xfrm>
              <a:off x="5661261" y="2371960"/>
              <a:ext cx="635" cy="635"/>
            </a:xfrm>
            <a:custGeom>
              <a:avLst/>
              <a:gdLst/>
              <a:ahLst/>
              <a:cxnLst/>
              <a:rect l="l" t="t" r="r" b="b"/>
              <a:pathLst>
                <a:path w="635" h="635">
                  <a:moveTo>
                    <a:pt x="0" y="0"/>
                  </a:moveTo>
                  <a:lnTo>
                    <a:pt x="266" y="0"/>
                  </a:lnTo>
                  <a:lnTo>
                    <a:pt x="266" y="266"/>
                  </a:lnTo>
                  <a:lnTo>
                    <a:pt x="533" y="266"/>
                  </a:lnTo>
                </a:path>
              </a:pathLst>
            </a:custGeom>
            <a:ln w="3175">
              <a:solidFill>
                <a:srgbClr val="231F20"/>
              </a:solidFill>
            </a:ln>
          </p:spPr>
          <p:txBody>
            <a:bodyPr wrap="square" lIns="0" tIns="0" rIns="0" bIns="0" rtlCol="0"/>
            <a:lstStyle/>
            <a:p/>
          </p:txBody>
        </p:sp>
        <p:sp>
          <p:nvSpPr>
            <p:cNvPr id="9621" name="object 9621" descr=""/>
            <p:cNvSpPr/>
            <p:nvPr/>
          </p:nvSpPr>
          <p:spPr>
            <a:xfrm>
              <a:off x="5660988"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22" name="object 9622" descr=""/>
            <p:cNvSpPr/>
            <p:nvPr/>
          </p:nvSpPr>
          <p:spPr>
            <a:xfrm>
              <a:off x="5672094" y="2375210"/>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623" name="object 9623" descr=""/>
            <p:cNvSpPr/>
            <p:nvPr/>
          </p:nvSpPr>
          <p:spPr>
            <a:xfrm>
              <a:off x="5672634" y="2381969"/>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624" name="object 9624" descr=""/>
            <p:cNvSpPr/>
            <p:nvPr/>
          </p:nvSpPr>
          <p:spPr>
            <a:xfrm>
              <a:off x="5679132"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25" name="object 9625" descr=""/>
            <p:cNvSpPr/>
            <p:nvPr/>
          </p:nvSpPr>
          <p:spPr>
            <a:xfrm>
              <a:off x="5679399"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26" name="object 9626" descr=""/>
            <p:cNvSpPr/>
            <p:nvPr/>
          </p:nvSpPr>
          <p:spPr>
            <a:xfrm>
              <a:off x="5685631" y="237521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27" name="object 9627" descr=""/>
            <p:cNvSpPr/>
            <p:nvPr/>
          </p:nvSpPr>
          <p:spPr>
            <a:xfrm>
              <a:off x="5684818"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28" name="object 9628" descr=""/>
            <p:cNvSpPr/>
            <p:nvPr/>
          </p:nvSpPr>
          <p:spPr>
            <a:xfrm>
              <a:off x="5685631" y="237494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629" name="object 9629" descr=""/>
            <p:cNvSpPr/>
            <p:nvPr/>
          </p:nvSpPr>
          <p:spPr>
            <a:xfrm>
              <a:off x="5645560" y="2384412"/>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630" name="object 9630" descr=""/>
            <p:cNvSpPr/>
            <p:nvPr/>
          </p:nvSpPr>
          <p:spPr>
            <a:xfrm>
              <a:off x="5645560" y="23838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31" name="object 9631" descr=""/>
            <p:cNvSpPr/>
            <p:nvPr/>
          </p:nvSpPr>
          <p:spPr>
            <a:xfrm>
              <a:off x="5690772"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32" name="object 9632" descr=""/>
            <p:cNvSpPr/>
            <p:nvPr/>
          </p:nvSpPr>
          <p:spPr>
            <a:xfrm>
              <a:off x="5690505"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33" name="object 9633" descr=""/>
            <p:cNvSpPr/>
            <p:nvPr/>
          </p:nvSpPr>
          <p:spPr>
            <a:xfrm>
              <a:off x="5690772" y="23841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34" name="object 9634" descr=""/>
            <p:cNvSpPr/>
            <p:nvPr/>
          </p:nvSpPr>
          <p:spPr>
            <a:xfrm>
              <a:off x="5649348" y="2384412"/>
              <a:ext cx="1270" cy="635"/>
            </a:xfrm>
            <a:custGeom>
              <a:avLst/>
              <a:gdLst/>
              <a:ahLst/>
              <a:cxnLst/>
              <a:rect l="l" t="t" r="r" b="b"/>
              <a:pathLst>
                <a:path w="1270" h="635">
                  <a:moveTo>
                    <a:pt x="0" y="546"/>
                  </a:moveTo>
                  <a:lnTo>
                    <a:pt x="266" y="546"/>
                  </a:lnTo>
                  <a:lnTo>
                    <a:pt x="533" y="546"/>
                  </a:lnTo>
                  <a:lnTo>
                    <a:pt x="812" y="279"/>
                  </a:lnTo>
                  <a:lnTo>
                    <a:pt x="1079" y="0"/>
                  </a:lnTo>
                  <a:lnTo>
                    <a:pt x="812" y="0"/>
                  </a:lnTo>
                  <a:lnTo>
                    <a:pt x="812" y="279"/>
                  </a:lnTo>
                  <a:lnTo>
                    <a:pt x="533" y="279"/>
                  </a:lnTo>
                  <a:lnTo>
                    <a:pt x="266" y="546"/>
                  </a:lnTo>
                  <a:lnTo>
                    <a:pt x="0" y="546"/>
                  </a:lnTo>
                </a:path>
              </a:pathLst>
            </a:custGeom>
            <a:ln w="3175">
              <a:solidFill>
                <a:srgbClr val="231F20"/>
              </a:solidFill>
            </a:ln>
          </p:spPr>
          <p:txBody>
            <a:bodyPr wrap="square" lIns="0" tIns="0" rIns="0" bIns="0" rtlCol="0"/>
            <a:lstStyle/>
            <a:p/>
          </p:txBody>
        </p:sp>
        <p:sp>
          <p:nvSpPr>
            <p:cNvPr id="9635" name="object 9635" descr=""/>
            <p:cNvSpPr/>
            <p:nvPr/>
          </p:nvSpPr>
          <p:spPr>
            <a:xfrm>
              <a:off x="5650161"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36" name="object 9636" descr=""/>
            <p:cNvSpPr/>
            <p:nvPr/>
          </p:nvSpPr>
          <p:spPr>
            <a:xfrm>
              <a:off x="5644753" y="2381702"/>
              <a:ext cx="635" cy="635"/>
            </a:xfrm>
            <a:custGeom>
              <a:avLst/>
              <a:gdLst/>
              <a:ahLst/>
              <a:cxnLst/>
              <a:rect l="l" t="t" r="r" b="b"/>
              <a:pathLst>
                <a:path w="635" h="635">
                  <a:moveTo>
                    <a:pt x="533" y="266"/>
                  </a:moveTo>
                  <a:lnTo>
                    <a:pt x="266" y="266"/>
                  </a:lnTo>
                  <a:lnTo>
                    <a:pt x="0" y="0"/>
                  </a:lnTo>
                </a:path>
              </a:pathLst>
            </a:custGeom>
            <a:ln w="3175">
              <a:solidFill>
                <a:srgbClr val="231F20"/>
              </a:solidFill>
            </a:ln>
          </p:spPr>
          <p:txBody>
            <a:bodyPr wrap="square" lIns="0" tIns="0" rIns="0" bIns="0" rtlCol="0"/>
            <a:lstStyle/>
            <a:p/>
          </p:txBody>
        </p:sp>
        <p:sp>
          <p:nvSpPr>
            <p:cNvPr id="9637" name="object 9637" descr=""/>
            <p:cNvSpPr/>
            <p:nvPr/>
          </p:nvSpPr>
          <p:spPr>
            <a:xfrm>
              <a:off x="5644743" y="2381161"/>
              <a:ext cx="14604" cy="1905"/>
            </a:xfrm>
            <a:custGeom>
              <a:avLst/>
              <a:gdLst/>
              <a:ahLst/>
              <a:cxnLst/>
              <a:rect l="l" t="t" r="r" b="b"/>
              <a:pathLst>
                <a:path w="14604" h="1905">
                  <a:moveTo>
                    <a:pt x="1625" y="812"/>
                  </a:moveTo>
                  <a:lnTo>
                    <a:pt x="1384" y="241"/>
                  </a:lnTo>
                  <a:lnTo>
                    <a:pt x="812" y="0"/>
                  </a:lnTo>
                  <a:lnTo>
                    <a:pt x="241" y="241"/>
                  </a:lnTo>
                  <a:lnTo>
                    <a:pt x="0" y="812"/>
                  </a:lnTo>
                  <a:lnTo>
                    <a:pt x="241" y="1384"/>
                  </a:lnTo>
                  <a:lnTo>
                    <a:pt x="812" y="1625"/>
                  </a:lnTo>
                  <a:lnTo>
                    <a:pt x="1384" y="1384"/>
                  </a:lnTo>
                  <a:lnTo>
                    <a:pt x="1625" y="812"/>
                  </a:lnTo>
                  <a:close/>
                </a:path>
                <a:path w="14604" h="1905">
                  <a:moveTo>
                    <a:pt x="14351" y="812"/>
                  </a:moveTo>
                  <a:lnTo>
                    <a:pt x="14109" y="241"/>
                  </a:lnTo>
                  <a:lnTo>
                    <a:pt x="13538" y="0"/>
                  </a:lnTo>
                  <a:lnTo>
                    <a:pt x="12954" y="241"/>
                  </a:lnTo>
                  <a:lnTo>
                    <a:pt x="12725" y="812"/>
                  </a:lnTo>
                  <a:lnTo>
                    <a:pt x="12954" y="1384"/>
                  </a:lnTo>
                  <a:lnTo>
                    <a:pt x="13538" y="1625"/>
                  </a:lnTo>
                  <a:lnTo>
                    <a:pt x="14109" y="1384"/>
                  </a:lnTo>
                  <a:lnTo>
                    <a:pt x="14351" y="812"/>
                  </a:lnTo>
                  <a:close/>
                </a:path>
              </a:pathLst>
            </a:custGeom>
            <a:solidFill>
              <a:srgbClr val="231F20"/>
            </a:solidFill>
          </p:spPr>
          <p:txBody>
            <a:bodyPr wrap="square" lIns="0" tIns="0" rIns="0" bIns="0" rtlCol="0"/>
            <a:lstStyle/>
            <a:p/>
          </p:txBody>
        </p:sp>
        <p:sp>
          <p:nvSpPr>
            <p:cNvPr id="9638" name="object 9638" descr=""/>
            <p:cNvSpPr/>
            <p:nvPr/>
          </p:nvSpPr>
          <p:spPr>
            <a:xfrm>
              <a:off x="5657738"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39" name="object 9639" descr=""/>
            <p:cNvSpPr/>
            <p:nvPr/>
          </p:nvSpPr>
          <p:spPr>
            <a:xfrm>
              <a:off x="5689420" y="2367619"/>
              <a:ext cx="635" cy="635"/>
            </a:xfrm>
            <a:custGeom>
              <a:avLst/>
              <a:gdLst/>
              <a:ahLst/>
              <a:cxnLst/>
              <a:rect l="l" t="t" r="r" b="b"/>
              <a:pathLst>
                <a:path w="635" h="635">
                  <a:moveTo>
                    <a:pt x="0" y="0"/>
                  </a:moveTo>
                  <a:lnTo>
                    <a:pt x="0" y="266"/>
                  </a:lnTo>
                  <a:lnTo>
                    <a:pt x="266" y="546"/>
                  </a:lnTo>
                </a:path>
              </a:pathLst>
            </a:custGeom>
            <a:ln w="3175">
              <a:solidFill>
                <a:srgbClr val="231F20"/>
              </a:solidFill>
            </a:ln>
          </p:spPr>
          <p:txBody>
            <a:bodyPr wrap="square" lIns="0" tIns="0" rIns="0" bIns="0" rtlCol="0"/>
            <a:lstStyle/>
            <a:p/>
          </p:txBody>
        </p:sp>
        <p:sp>
          <p:nvSpPr>
            <p:cNvPr id="9640" name="object 9640" descr=""/>
            <p:cNvSpPr/>
            <p:nvPr/>
          </p:nvSpPr>
          <p:spPr>
            <a:xfrm>
              <a:off x="5640952" y="2381708"/>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9641" name="object 9641" descr=""/>
            <p:cNvSpPr/>
            <p:nvPr/>
          </p:nvSpPr>
          <p:spPr>
            <a:xfrm>
              <a:off x="5640684"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42" name="object 9642" descr=""/>
            <p:cNvSpPr/>
            <p:nvPr/>
          </p:nvSpPr>
          <p:spPr>
            <a:xfrm>
              <a:off x="5642576" y="2375210"/>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9643" name="object 9643" descr=""/>
            <p:cNvSpPr/>
            <p:nvPr/>
          </p:nvSpPr>
          <p:spPr>
            <a:xfrm>
              <a:off x="5668850" y="2378992"/>
              <a:ext cx="635" cy="635"/>
            </a:xfrm>
            <a:custGeom>
              <a:avLst/>
              <a:gdLst/>
              <a:ahLst/>
              <a:cxnLst/>
              <a:rect l="l" t="t" r="r" b="b"/>
              <a:pathLst>
                <a:path w="635" h="635">
                  <a:moveTo>
                    <a:pt x="533" y="0"/>
                  </a:moveTo>
                  <a:lnTo>
                    <a:pt x="266" y="0"/>
                  </a:lnTo>
                  <a:lnTo>
                    <a:pt x="266" y="266"/>
                  </a:lnTo>
                  <a:lnTo>
                    <a:pt x="0" y="546"/>
                  </a:lnTo>
                </a:path>
              </a:pathLst>
            </a:custGeom>
            <a:ln w="3175">
              <a:solidFill>
                <a:srgbClr val="231F20"/>
              </a:solidFill>
            </a:ln>
          </p:spPr>
          <p:txBody>
            <a:bodyPr wrap="square" lIns="0" tIns="0" rIns="0" bIns="0" rtlCol="0"/>
            <a:lstStyle/>
            <a:p/>
          </p:txBody>
        </p:sp>
        <p:sp>
          <p:nvSpPr>
            <p:cNvPr id="9644" name="object 9644" descr=""/>
            <p:cNvSpPr/>
            <p:nvPr/>
          </p:nvSpPr>
          <p:spPr>
            <a:xfrm>
              <a:off x="5669111" y="237899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45" name="object 9645" descr=""/>
            <p:cNvSpPr/>
            <p:nvPr/>
          </p:nvSpPr>
          <p:spPr>
            <a:xfrm>
              <a:off x="5641213" y="2374125"/>
              <a:ext cx="1905" cy="1905"/>
            </a:xfrm>
            <a:custGeom>
              <a:avLst/>
              <a:gdLst/>
              <a:ahLst/>
              <a:cxnLst/>
              <a:rect l="l" t="t" r="r" b="b"/>
              <a:pathLst>
                <a:path w="1904" h="1905">
                  <a:moveTo>
                    <a:pt x="1905" y="812"/>
                  </a:moveTo>
                  <a:lnTo>
                    <a:pt x="1663" y="241"/>
                  </a:lnTo>
                  <a:lnTo>
                    <a:pt x="1092" y="0"/>
                  </a:lnTo>
                  <a:lnTo>
                    <a:pt x="520" y="241"/>
                  </a:lnTo>
                  <a:lnTo>
                    <a:pt x="431" y="444"/>
                  </a:lnTo>
                  <a:lnTo>
                    <a:pt x="241" y="520"/>
                  </a:lnTo>
                  <a:lnTo>
                    <a:pt x="0" y="1092"/>
                  </a:lnTo>
                  <a:lnTo>
                    <a:pt x="241" y="1663"/>
                  </a:lnTo>
                  <a:lnTo>
                    <a:pt x="812" y="1905"/>
                  </a:lnTo>
                  <a:lnTo>
                    <a:pt x="1397" y="1663"/>
                  </a:lnTo>
                  <a:lnTo>
                    <a:pt x="1473" y="1473"/>
                  </a:lnTo>
                  <a:lnTo>
                    <a:pt x="1663" y="1397"/>
                  </a:lnTo>
                  <a:lnTo>
                    <a:pt x="1905" y="812"/>
                  </a:lnTo>
                  <a:close/>
                </a:path>
              </a:pathLst>
            </a:custGeom>
            <a:solidFill>
              <a:srgbClr val="231F20"/>
            </a:solidFill>
          </p:spPr>
          <p:txBody>
            <a:bodyPr wrap="square" lIns="0" tIns="0" rIns="0" bIns="0" rtlCol="0"/>
            <a:lstStyle/>
            <a:p/>
          </p:txBody>
        </p:sp>
        <p:sp>
          <p:nvSpPr>
            <p:cNvPr id="9646" name="object 9646" descr=""/>
            <p:cNvSpPr/>
            <p:nvPr/>
          </p:nvSpPr>
          <p:spPr>
            <a:xfrm>
              <a:off x="5652870" y="2371960"/>
              <a:ext cx="635" cy="635"/>
            </a:xfrm>
            <a:custGeom>
              <a:avLst/>
              <a:gdLst/>
              <a:ahLst/>
              <a:cxnLst/>
              <a:rect l="l" t="t" r="r" b="b"/>
              <a:pathLst>
                <a:path w="635" h="635">
                  <a:moveTo>
                    <a:pt x="0" y="533"/>
                  </a:moveTo>
                  <a:lnTo>
                    <a:pt x="0" y="266"/>
                  </a:lnTo>
                  <a:lnTo>
                    <a:pt x="266" y="0"/>
                  </a:lnTo>
                </a:path>
              </a:pathLst>
            </a:custGeom>
            <a:ln w="3175">
              <a:solidFill>
                <a:srgbClr val="231F20"/>
              </a:solidFill>
            </a:ln>
          </p:spPr>
          <p:txBody>
            <a:bodyPr wrap="square" lIns="0" tIns="0" rIns="0" bIns="0" rtlCol="0"/>
            <a:lstStyle/>
            <a:p/>
          </p:txBody>
        </p:sp>
        <p:sp>
          <p:nvSpPr>
            <p:cNvPr id="9647" name="object 9647" descr=""/>
            <p:cNvSpPr/>
            <p:nvPr/>
          </p:nvSpPr>
          <p:spPr>
            <a:xfrm>
              <a:off x="5652057"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48" name="object 9648" descr=""/>
            <p:cNvSpPr/>
            <p:nvPr/>
          </p:nvSpPr>
          <p:spPr>
            <a:xfrm>
              <a:off x="5652058" y="2372227"/>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649" name="object 9649" descr=""/>
            <p:cNvSpPr/>
            <p:nvPr/>
          </p:nvSpPr>
          <p:spPr>
            <a:xfrm>
              <a:off x="5651785" y="23711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50" name="object 9650" descr=""/>
            <p:cNvSpPr/>
            <p:nvPr/>
          </p:nvSpPr>
          <p:spPr>
            <a:xfrm>
              <a:off x="5652325" y="23719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51" name="object 9651" descr=""/>
            <p:cNvSpPr/>
            <p:nvPr/>
          </p:nvSpPr>
          <p:spPr>
            <a:xfrm>
              <a:off x="5672900"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52" name="object 9652" descr=""/>
            <p:cNvSpPr/>
            <p:nvPr/>
          </p:nvSpPr>
          <p:spPr>
            <a:xfrm>
              <a:off x="5673173"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53" name="object 9653" descr=""/>
            <p:cNvSpPr/>
            <p:nvPr/>
          </p:nvSpPr>
          <p:spPr>
            <a:xfrm>
              <a:off x="5656387" y="2370875"/>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654" name="object 9654" descr=""/>
            <p:cNvSpPr/>
            <p:nvPr/>
          </p:nvSpPr>
          <p:spPr>
            <a:xfrm>
              <a:off x="5637709" y="2375210"/>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655" name="object 9655" descr=""/>
            <p:cNvSpPr/>
            <p:nvPr/>
          </p:nvSpPr>
          <p:spPr>
            <a:xfrm>
              <a:off x="5637702"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56" name="object 9656" descr=""/>
            <p:cNvSpPr/>
            <p:nvPr/>
          </p:nvSpPr>
          <p:spPr>
            <a:xfrm>
              <a:off x="5678326" y="2371953"/>
              <a:ext cx="635" cy="635"/>
            </a:xfrm>
            <a:custGeom>
              <a:avLst/>
              <a:gdLst/>
              <a:ahLst/>
              <a:cxnLst/>
              <a:rect l="l" t="t" r="r" b="b"/>
              <a:pathLst>
                <a:path w="635" h="635">
                  <a:moveTo>
                    <a:pt x="533" y="266"/>
                  </a:moveTo>
                  <a:lnTo>
                    <a:pt x="266" y="0"/>
                  </a:lnTo>
                  <a:lnTo>
                    <a:pt x="0" y="0"/>
                  </a:lnTo>
                </a:path>
              </a:pathLst>
            </a:custGeom>
            <a:ln w="3175">
              <a:solidFill>
                <a:srgbClr val="231F20"/>
              </a:solidFill>
            </a:ln>
          </p:spPr>
          <p:txBody>
            <a:bodyPr wrap="square" lIns="0" tIns="0" rIns="0" bIns="0" rtlCol="0"/>
            <a:lstStyle/>
            <a:p/>
          </p:txBody>
        </p:sp>
        <p:sp>
          <p:nvSpPr>
            <p:cNvPr id="9657" name="object 9657" descr=""/>
            <p:cNvSpPr/>
            <p:nvPr/>
          </p:nvSpPr>
          <p:spPr>
            <a:xfrm>
              <a:off x="5677763" y="2371407"/>
              <a:ext cx="1905" cy="1905"/>
            </a:xfrm>
            <a:custGeom>
              <a:avLst/>
              <a:gdLst/>
              <a:ahLst/>
              <a:cxnLst/>
              <a:rect l="l" t="t" r="r" b="b"/>
              <a:pathLst>
                <a:path w="1904" h="1905">
                  <a:moveTo>
                    <a:pt x="1905" y="812"/>
                  </a:moveTo>
                  <a:lnTo>
                    <a:pt x="1663" y="241"/>
                  </a:lnTo>
                  <a:lnTo>
                    <a:pt x="1092" y="0"/>
                  </a:lnTo>
                  <a:lnTo>
                    <a:pt x="952" y="63"/>
                  </a:lnTo>
                  <a:lnTo>
                    <a:pt x="812" y="0"/>
                  </a:lnTo>
                  <a:lnTo>
                    <a:pt x="241" y="241"/>
                  </a:lnTo>
                  <a:lnTo>
                    <a:pt x="0" y="812"/>
                  </a:lnTo>
                  <a:lnTo>
                    <a:pt x="241" y="1397"/>
                  </a:lnTo>
                  <a:lnTo>
                    <a:pt x="812" y="1625"/>
                  </a:lnTo>
                  <a:lnTo>
                    <a:pt x="952" y="1574"/>
                  </a:lnTo>
                  <a:lnTo>
                    <a:pt x="1092" y="1625"/>
                  </a:lnTo>
                  <a:lnTo>
                    <a:pt x="1663" y="1397"/>
                  </a:lnTo>
                  <a:lnTo>
                    <a:pt x="1905" y="812"/>
                  </a:lnTo>
                  <a:close/>
                </a:path>
              </a:pathLst>
            </a:custGeom>
            <a:solidFill>
              <a:srgbClr val="231F20"/>
            </a:solidFill>
          </p:spPr>
          <p:txBody>
            <a:bodyPr wrap="square" lIns="0" tIns="0" rIns="0" bIns="0" rtlCol="0"/>
            <a:lstStyle/>
            <a:p/>
          </p:txBody>
        </p:sp>
        <p:sp>
          <p:nvSpPr>
            <p:cNvPr id="9658" name="object 9658" descr=""/>
            <p:cNvSpPr/>
            <p:nvPr/>
          </p:nvSpPr>
          <p:spPr>
            <a:xfrm>
              <a:off x="5686983"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59" name="object 9659" descr=""/>
            <p:cNvSpPr/>
            <p:nvPr/>
          </p:nvSpPr>
          <p:spPr>
            <a:xfrm>
              <a:off x="5643394" y="2384412"/>
              <a:ext cx="1270" cy="635"/>
            </a:xfrm>
            <a:custGeom>
              <a:avLst/>
              <a:gdLst/>
              <a:ahLst/>
              <a:cxnLst/>
              <a:rect l="l" t="t" r="r" b="b"/>
              <a:pathLst>
                <a:path w="1270" h="635">
                  <a:moveTo>
                    <a:pt x="1079" y="0"/>
                  </a:moveTo>
                  <a:lnTo>
                    <a:pt x="812" y="266"/>
                  </a:lnTo>
                  <a:lnTo>
                    <a:pt x="546" y="266"/>
                  </a:lnTo>
                  <a:lnTo>
                    <a:pt x="266" y="546"/>
                  </a:lnTo>
                  <a:lnTo>
                    <a:pt x="0" y="546"/>
                  </a:lnTo>
                </a:path>
              </a:pathLst>
            </a:custGeom>
            <a:ln w="3175">
              <a:solidFill>
                <a:srgbClr val="231F20"/>
              </a:solidFill>
            </a:ln>
          </p:spPr>
          <p:txBody>
            <a:bodyPr wrap="square" lIns="0" tIns="0" rIns="0" bIns="0" rtlCol="0"/>
            <a:lstStyle/>
            <a:p/>
          </p:txBody>
        </p:sp>
        <p:sp>
          <p:nvSpPr>
            <p:cNvPr id="9660" name="object 9660" descr=""/>
            <p:cNvSpPr/>
            <p:nvPr/>
          </p:nvSpPr>
          <p:spPr>
            <a:xfrm>
              <a:off x="5644747" y="2384412"/>
              <a:ext cx="635" cy="635"/>
            </a:xfrm>
            <a:custGeom>
              <a:avLst/>
              <a:gdLst/>
              <a:ahLst/>
              <a:cxnLst/>
              <a:rect l="l" t="t" r="r" b="b"/>
              <a:pathLst>
                <a:path w="635" h="635">
                  <a:moveTo>
                    <a:pt x="0" y="0"/>
                  </a:moveTo>
                  <a:lnTo>
                    <a:pt x="266" y="266"/>
                  </a:lnTo>
                  <a:lnTo>
                    <a:pt x="533" y="546"/>
                  </a:lnTo>
                </a:path>
              </a:pathLst>
            </a:custGeom>
            <a:ln w="3175">
              <a:solidFill>
                <a:srgbClr val="231F20"/>
              </a:solidFill>
            </a:ln>
          </p:spPr>
          <p:txBody>
            <a:bodyPr wrap="square" lIns="0" tIns="0" rIns="0" bIns="0" rtlCol="0"/>
            <a:lstStyle/>
            <a:p/>
          </p:txBody>
        </p:sp>
        <p:sp>
          <p:nvSpPr>
            <p:cNvPr id="9661" name="object 9661" descr=""/>
            <p:cNvSpPr/>
            <p:nvPr/>
          </p:nvSpPr>
          <p:spPr>
            <a:xfrm>
              <a:off x="5691045"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62" name="object 9662" descr=""/>
            <p:cNvSpPr/>
            <p:nvPr/>
          </p:nvSpPr>
          <p:spPr>
            <a:xfrm>
              <a:off x="5644747"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663" name="object 9663" descr=""/>
            <p:cNvSpPr/>
            <p:nvPr/>
          </p:nvSpPr>
          <p:spPr>
            <a:xfrm>
              <a:off x="5687801" y="236626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664" name="object 9664" descr=""/>
            <p:cNvSpPr/>
            <p:nvPr/>
          </p:nvSpPr>
          <p:spPr>
            <a:xfrm>
              <a:off x="5687801" y="2366541"/>
              <a:ext cx="635" cy="635"/>
            </a:xfrm>
            <a:custGeom>
              <a:avLst/>
              <a:gdLst/>
              <a:ahLst/>
              <a:cxnLst/>
              <a:rect l="l" t="t" r="r" b="b"/>
              <a:pathLst>
                <a:path w="635" h="635">
                  <a:moveTo>
                    <a:pt x="266" y="0"/>
                  </a:moveTo>
                  <a:lnTo>
                    <a:pt x="0" y="0"/>
                  </a:lnTo>
                  <a:lnTo>
                    <a:pt x="0" y="266"/>
                  </a:lnTo>
                  <a:lnTo>
                    <a:pt x="0" y="546"/>
                  </a:lnTo>
                </a:path>
              </a:pathLst>
            </a:custGeom>
            <a:ln w="3175">
              <a:solidFill>
                <a:srgbClr val="231F20"/>
              </a:solidFill>
            </a:ln>
          </p:spPr>
          <p:txBody>
            <a:bodyPr wrap="square" lIns="0" tIns="0" rIns="0" bIns="0" rtlCol="0"/>
            <a:lstStyle/>
            <a:p/>
          </p:txBody>
        </p:sp>
        <p:sp>
          <p:nvSpPr>
            <p:cNvPr id="9665" name="object 9665" descr=""/>
            <p:cNvSpPr/>
            <p:nvPr/>
          </p:nvSpPr>
          <p:spPr>
            <a:xfrm>
              <a:off x="5656660" y="237899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66" name="object 9666" descr=""/>
            <p:cNvSpPr/>
            <p:nvPr/>
          </p:nvSpPr>
          <p:spPr>
            <a:xfrm>
              <a:off x="5642576"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67" name="object 9667" descr=""/>
            <p:cNvSpPr/>
            <p:nvPr/>
          </p:nvSpPr>
          <p:spPr>
            <a:xfrm>
              <a:off x="5642310"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68" name="object 9668" descr=""/>
            <p:cNvSpPr/>
            <p:nvPr/>
          </p:nvSpPr>
          <p:spPr>
            <a:xfrm>
              <a:off x="5656658" y="2378187"/>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9669" name="object 9669" descr=""/>
            <p:cNvSpPr/>
            <p:nvPr/>
          </p:nvSpPr>
          <p:spPr>
            <a:xfrm>
              <a:off x="5656660" y="2378447"/>
              <a:ext cx="1270" cy="0"/>
            </a:xfrm>
            <a:custGeom>
              <a:avLst/>
              <a:gdLst/>
              <a:ahLst/>
              <a:cxnLst/>
              <a:rect l="l" t="t" r="r" b="b"/>
              <a:pathLst>
                <a:path w="1270" h="0">
                  <a:moveTo>
                    <a:pt x="0" y="0"/>
                  </a:moveTo>
                  <a:lnTo>
                    <a:pt x="266" y="0"/>
                  </a:lnTo>
                  <a:lnTo>
                    <a:pt x="1079" y="0"/>
                  </a:lnTo>
                </a:path>
              </a:pathLst>
            </a:custGeom>
            <a:ln w="3175">
              <a:solidFill>
                <a:srgbClr val="231F20"/>
              </a:solidFill>
            </a:ln>
          </p:spPr>
          <p:txBody>
            <a:bodyPr wrap="square" lIns="0" tIns="0" rIns="0" bIns="0" rtlCol="0"/>
            <a:lstStyle/>
            <a:p/>
          </p:txBody>
        </p:sp>
        <p:sp>
          <p:nvSpPr>
            <p:cNvPr id="9670" name="object 9670" descr=""/>
            <p:cNvSpPr/>
            <p:nvPr/>
          </p:nvSpPr>
          <p:spPr>
            <a:xfrm>
              <a:off x="5679678" y="238441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671" name="object 9671" descr=""/>
            <p:cNvSpPr/>
            <p:nvPr/>
          </p:nvSpPr>
          <p:spPr>
            <a:xfrm>
              <a:off x="5679399" y="238468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672" name="object 9672" descr=""/>
            <p:cNvSpPr/>
            <p:nvPr/>
          </p:nvSpPr>
          <p:spPr>
            <a:xfrm>
              <a:off x="5680485" y="2384412"/>
              <a:ext cx="1270" cy="635"/>
            </a:xfrm>
            <a:custGeom>
              <a:avLst/>
              <a:gdLst/>
              <a:ahLst/>
              <a:cxnLst/>
              <a:rect l="l" t="t" r="r" b="b"/>
              <a:pathLst>
                <a:path w="1270" h="635">
                  <a:moveTo>
                    <a:pt x="0" y="0"/>
                  </a:moveTo>
                  <a:lnTo>
                    <a:pt x="0" y="266"/>
                  </a:lnTo>
                  <a:lnTo>
                    <a:pt x="266" y="266"/>
                  </a:lnTo>
                  <a:lnTo>
                    <a:pt x="533" y="266"/>
                  </a:lnTo>
                  <a:lnTo>
                    <a:pt x="533" y="546"/>
                  </a:lnTo>
                  <a:lnTo>
                    <a:pt x="812" y="546"/>
                  </a:lnTo>
                </a:path>
              </a:pathLst>
            </a:custGeom>
            <a:ln w="3175">
              <a:solidFill>
                <a:srgbClr val="231F20"/>
              </a:solidFill>
            </a:ln>
          </p:spPr>
          <p:txBody>
            <a:bodyPr wrap="square" lIns="0" tIns="0" rIns="0" bIns="0" rtlCol="0"/>
            <a:lstStyle/>
            <a:p/>
          </p:txBody>
        </p:sp>
        <p:sp>
          <p:nvSpPr>
            <p:cNvPr id="9673" name="object 9673" descr=""/>
            <p:cNvSpPr/>
            <p:nvPr/>
          </p:nvSpPr>
          <p:spPr>
            <a:xfrm>
              <a:off x="5657199" y="237899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74" name="object 9674" descr=""/>
            <p:cNvSpPr/>
            <p:nvPr/>
          </p:nvSpPr>
          <p:spPr>
            <a:xfrm>
              <a:off x="5643389" y="2372227"/>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675" name="object 9675" descr=""/>
            <p:cNvSpPr/>
            <p:nvPr/>
          </p:nvSpPr>
          <p:spPr>
            <a:xfrm>
              <a:off x="5637702"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76" name="object 9676" descr=""/>
            <p:cNvSpPr/>
            <p:nvPr/>
          </p:nvSpPr>
          <p:spPr>
            <a:xfrm>
              <a:off x="5653143" y="2372500"/>
              <a:ext cx="635" cy="635"/>
            </a:xfrm>
            <a:custGeom>
              <a:avLst/>
              <a:gdLst/>
              <a:ahLst/>
              <a:cxnLst/>
              <a:rect l="l" t="t" r="r" b="b"/>
              <a:pathLst>
                <a:path w="635" h="635">
                  <a:moveTo>
                    <a:pt x="266" y="266"/>
                  </a:moveTo>
                  <a:lnTo>
                    <a:pt x="266" y="0"/>
                  </a:lnTo>
                </a:path>
                <a:path w="635" h="635">
                  <a:moveTo>
                    <a:pt x="266" y="266"/>
                  </a:moveTo>
                  <a:lnTo>
                    <a:pt x="266" y="266"/>
                  </a:lnTo>
                  <a:lnTo>
                    <a:pt x="0" y="0"/>
                  </a:lnTo>
                </a:path>
              </a:pathLst>
            </a:custGeom>
            <a:ln w="3175">
              <a:solidFill>
                <a:srgbClr val="231F20"/>
              </a:solidFill>
            </a:ln>
          </p:spPr>
          <p:txBody>
            <a:bodyPr wrap="square" lIns="0" tIns="0" rIns="0" bIns="0" rtlCol="0"/>
            <a:lstStyle/>
            <a:p/>
          </p:txBody>
        </p:sp>
        <p:sp>
          <p:nvSpPr>
            <p:cNvPr id="9677" name="object 9677" descr=""/>
            <p:cNvSpPr/>
            <p:nvPr/>
          </p:nvSpPr>
          <p:spPr>
            <a:xfrm>
              <a:off x="5652057"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78" name="object 9678" descr=""/>
            <p:cNvSpPr/>
            <p:nvPr/>
          </p:nvSpPr>
          <p:spPr>
            <a:xfrm>
              <a:off x="5652870" y="23722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79" name="object 9679" descr=""/>
            <p:cNvSpPr/>
            <p:nvPr/>
          </p:nvSpPr>
          <p:spPr>
            <a:xfrm>
              <a:off x="5652876" y="2372227"/>
              <a:ext cx="635" cy="635"/>
            </a:xfrm>
            <a:custGeom>
              <a:avLst/>
              <a:gdLst/>
              <a:ahLst/>
              <a:cxnLst/>
              <a:rect l="l" t="t" r="r" b="b"/>
              <a:pathLst>
                <a:path w="635" h="635">
                  <a:moveTo>
                    <a:pt x="533" y="266"/>
                  </a:moveTo>
                  <a:lnTo>
                    <a:pt x="533" y="0"/>
                  </a:lnTo>
                  <a:lnTo>
                    <a:pt x="266" y="0"/>
                  </a:lnTo>
                  <a:lnTo>
                    <a:pt x="0" y="0"/>
                  </a:lnTo>
                </a:path>
              </a:pathLst>
            </a:custGeom>
            <a:ln w="3175">
              <a:solidFill>
                <a:srgbClr val="231F20"/>
              </a:solidFill>
            </a:ln>
          </p:spPr>
          <p:txBody>
            <a:bodyPr wrap="square" lIns="0" tIns="0" rIns="0" bIns="0" rtlCol="0"/>
            <a:lstStyle/>
            <a:p/>
          </p:txBody>
        </p:sp>
        <p:sp>
          <p:nvSpPr>
            <p:cNvPr id="9680" name="object 9680" descr=""/>
            <p:cNvSpPr/>
            <p:nvPr/>
          </p:nvSpPr>
          <p:spPr>
            <a:xfrm>
              <a:off x="5673173"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81" name="object 9681" descr=""/>
            <p:cNvSpPr/>
            <p:nvPr/>
          </p:nvSpPr>
          <p:spPr>
            <a:xfrm>
              <a:off x="5672634"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682" name="object 9682" descr=""/>
            <p:cNvSpPr/>
            <p:nvPr/>
          </p:nvSpPr>
          <p:spPr>
            <a:xfrm>
              <a:off x="5639600" y="237250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683" name="object 9683" descr=""/>
            <p:cNvSpPr/>
            <p:nvPr/>
          </p:nvSpPr>
          <p:spPr>
            <a:xfrm>
              <a:off x="5639060"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84" name="object 9684" descr=""/>
            <p:cNvSpPr/>
            <p:nvPr/>
          </p:nvSpPr>
          <p:spPr>
            <a:xfrm>
              <a:off x="5638787"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85" name="object 9685" descr=""/>
            <p:cNvSpPr/>
            <p:nvPr/>
          </p:nvSpPr>
          <p:spPr>
            <a:xfrm>
              <a:off x="5673718" y="2370869"/>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686" name="object 9686" descr=""/>
            <p:cNvSpPr/>
            <p:nvPr/>
          </p:nvSpPr>
          <p:spPr>
            <a:xfrm>
              <a:off x="5649615"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87" name="object 9687" descr=""/>
            <p:cNvSpPr/>
            <p:nvPr/>
          </p:nvSpPr>
          <p:spPr>
            <a:xfrm>
              <a:off x="5686983"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688" name="object 9688" descr=""/>
            <p:cNvSpPr/>
            <p:nvPr/>
          </p:nvSpPr>
          <p:spPr>
            <a:xfrm>
              <a:off x="564420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689" name="object 9689" descr=""/>
            <p:cNvSpPr/>
            <p:nvPr/>
          </p:nvSpPr>
          <p:spPr>
            <a:xfrm>
              <a:off x="5691318" y="238441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690" name="object 9690" descr=""/>
            <p:cNvSpPr/>
            <p:nvPr/>
          </p:nvSpPr>
          <p:spPr>
            <a:xfrm>
              <a:off x="5690778" y="2384412"/>
              <a:ext cx="635" cy="635"/>
            </a:xfrm>
            <a:custGeom>
              <a:avLst/>
              <a:gdLst/>
              <a:ahLst/>
              <a:cxnLst/>
              <a:rect l="l" t="t" r="r" b="b"/>
              <a:pathLst>
                <a:path w="635" h="635">
                  <a:moveTo>
                    <a:pt x="266" y="546"/>
                  </a:moveTo>
                  <a:lnTo>
                    <a:pt x="0" y="279"/>
                  </a:lnTo>
                  <a:lnTo>
                    <a:pt x="0" y="0"/>
                  </a:lnTo>
                </a:path>
              </a:pathLst>
            </a:custGeom>
            <a:ln w="3175">
              <a:solidFill>
                <a:srgbClr val="231F20"/>
              </a:solidFill>
            </a:ln>
          </p:spPr>
          <p:txBody>
            <a:bodyPr wrap="square" lIns="0" tIns="0" rIns="0" bIns="0" rtlCol="0"/>
            <a:lstStyle/>
            <a:p/>
          </p:txBody>
        </p:sp>
        <p:sp>
          <p:nvSpPr>
            <p:cNvPr id="9691" name="object 9691" descr=""/>
            <p:cNvSpPr/>
            <p:nvPr/>
          </p:nvSpPr>
          <p:spPr>
            <a:xfrm>
              <a:off x="5690772" y="2384412"/>
              <a:ext cx="635" cy="0"/>
            </a:xfrm>
            <a:custGeom>
              <a:avLst/>
              <a:gdLst/>
              <a:ahLst/>
              <a:cxnLst/>
              <a:rect l="l" t="t" r="r" b="b"/>
              <a:pathLst>
                <a:path w="635" h="0">
                  <a:moveTo>
                    <a:pt x="0" y="0"/>
                  </a:moveTo>
                  <a:lnTo>
                    <a:pt x="266" y="0"/>
                  </a:lnTo>
                  <a:lnTo>
                    <a:pt x="546" y="0"/>
                  </a:lnTo>
                </a:path>
              </a:pathLst>
            </a:custGeom>
            <a:ln w="3175">
              <a:solidFill>
                <a:srgbClr val="231F20"/>
              </a:solidFill>
            </a:ln>
          </p:spPr>
          <p:txBody>
            <a:bodyPr wrap="square" lIns="0" tIns="0" rIns="0" bIns="0" rtlCol="0"/>
            <a:lstStyle/>
            <a:p/>
          </p:txBody>
        </p:sp>
        <p:sp>
          <p:nvSpPr>
            <p:cNvPr id="9692" name="object 9692" descr=""/>
            <p:cNvSpPr/>
            <p:nvPr/>
          </p:nvSpPr>
          <p:spPr>
            <a:xfrm>
              <a:off x="5650428" y="2381702"/>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693" name="object 9693" descr=""/>
            <p:cNvSpPr/>
            <p:nvPr/>
          </p:nvSpPr>
          <p:spPr>
            <a:xfrm>
              <a:off x="5678053" y="2372227"/>
              <a:ext cx="635" cy="635"/>
            </a:xfrm>
            <a:custGeom>
              <a:avLst/>
              <a:gdLst/>
              <a:ahLst/>
              <a:cxnLst/>
              <a:rect l="l" t="t" r="r" b="b"/>
              <a:pathLst>
                <a:path w="635" h="635">
                  <a:moveTo>
                    <a:pt x="266" y="266"/>
                  </a:moveTo>
                  <a:lnTo>
                    <a:pt x="0" y="0"/>
                  </a:lnTo>
                </a:path>
                <a:path w="635" h="635">
                  <a:moveTo>
                    <a:pt x="266" y="266"/>
                  </a:moveTo>
                  <a:lnTo>
                    <a:pt x="0" y="266"/>
                  </a:lnTo>
                </a:path>
              </a:pathLst>
            </a:custGeom>
            <a:ln w="3175">
              <a:solidFill>
                <a:srgbClr val="231F20"/>
              </a:solidFill>
            </a:ln>
          </p:spPr>
          <p:txBody>
            <a:bodyPr wrap="square" lIns="0" tIns="0" rIns="0" bIns="0" rtlCol="0"/>
            <a:lstStyle/>
            <a:p/>
          </p:txBody>
        </p:sp>
        <p:sp>
          <p:nvSpPr>
            <p:cNvPr id="9694" name="object 9694" descr=""/>
            <p:cNvSpPr/>
            <p:nvPr/>
          </p:nvSpPr>
          <p:spPr>
            <a:xfrm>
              <a:off x="5677508" y="2372493"/>
              <a:ext cx="635" cy="635"/>
            </a:xfrm>
            <a:custGeom>
              <a:avLst/>
              <a:gdLst/>
              <a:ahLst/>
              <a:cxnLst/>
              <a:rect l="l" t="t" r="r" b="b"/>
              <a:pathLst>
                <a:path w="635" h="635">
                  <a:moveTo>
                    <a:pt x="0" y="0"/>
                  </a:moveTo>
                  <a:lnTo>
                    <a:pt x="0" y="266"/>
                  </a:lnTo>
                  <a:lnTo>
                    <a:pt x="266" y="266"/>
                  </a:lnTo>
                  <a:lnTo>
                    <a:pt x="266" y="0"/>
                  </a:lnTo>
                </a:path>
              </a:pathLst>
            </a:custGeom>
            <a:ln w="3175">
              <a:solidFill>
                <a:srgbClr val="231F20"/>
              </a:solidFill>
            </a:ln>
          </p:spPr>
          <p:txBody>
            <a:bodyPr wrap="square" lIns="0" tIns="0" rIns="0" bIns="0" rtlCol="0"/>
            <a:lstStyle/>
            <a:p/>
          </p:txBody>
        </p:sp>
        <p:sp>
          <p:nvSpPr>
            <p:cNvPr id="9695" name="object 9695" descr=""/>
            <p:cNvSpPr/>
            <p:nvPr/>
          </p:nvSpPr>
          <p:spPr>
            <a:xfrm>
              <a:off x="5676695"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96" name="object 9696" descr=""/>
            <p:cNvSpPr/>
            <p:nvPr/>
          </p:nvSpPr>
          <p:spPr>
            <a:xfrm>
              <a:off x="5677514" y="2372220"/>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9697" name="object 9697" descr=""/>
            <p:cNvSpPr/>
            <p:nvPr/>
          </p:nvSpPr>
          <p:spPr>
            <a:xfrm>
              <a:off x="5676695"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698" name="object 9698" descr=""/>
            <p:cNvSpPr/>
            <p:nvPr/>
          </p:nvSpPr>
          <p:spPr>
            <a:xfrm>
              <a:off x="564420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699" name="object 9699" descr=""/>
            <p:cNvSpPr/>
            <p:nvPr/>
          </p:nvSpPr>
          <p:spPr>
            <a:xfrm>
              <a:off x="5686983"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00" name="object 9700" descr=""/>
            <p:cNvSpPr/>
            <p:nvPr/>
          </p:nvSpPr>
          <p:spPr>
            <a:xfrm>
              <a:off x="5679945"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701" name="object 9701" descr=""/>
            <p:cNvSpPr/>
            <p:nvPr/>
          </p:nvSpPr>
          <p:spPr>
            <a:xfrm>
              <a:off x="5679132"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02" name="object 9702" descr=""/>
            <p:cNvSpPr/>
            <p:nvPr/>
          </p:nvSpPr>
          <p:spPr>
            <a:xfrm>
              <a:off x="5679672"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03" name="object 9703" descr=""/>
            <p:cNvSpPr/>
            <p:nvPr/>
          </p:nvSpPr>
          <p:spPr>
            <a:xfrm>
              <a:off x="5679132" y="2383866"/>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9704" name="object 9704" descr=""/>
            <p:cNvSpPr/>
            <p:nvPr/>
          </p:nvSpPr>
          <p:spPr>
            <a:xfrm>
              <a:off x="5685897" y="2383866"/>
              <a:ext cx="0" cy="1270"/>
            </a:xfrm>
            <a:custGeom>
              <a:avLst/>
              <a:gdLst/>
              <a:ahLst/>
              <a:cxnLst/>
              <a:rect l="l" t="t" r="r" b="b"/>
              <a:pathLst>
                <a:path w="0" h="1269">
                  <a:moveTo>
                    <a:pt x="0" y="546"/>
                  </a:moveTo>
                  <a:lnTo>
                    <a:pt x="0" y="0"/>
                  </a:lnTo>
                </a:path>
                <a:path w="0" h="1269">
                  <a:moveTo>
                    <a:pt x="0" y="546"/>
                  </a:moveTo>
                  <a:lnTo>
                    <a:pt x="0" y="812"/>
                  </a:lnTo>
                  <a:lnTo>
                    <a:pt x="0" y="1092"/>
                  </a:lnTo>
                </a:path>
              </a:pathLst>
            </a:custGeom>
            <a:ln w="3175">
              <a:solidFill>
                <a:srgbClr val="231F20"/>
              </a:solidFill>
            </a:ln>
          </p:spPr>
          <p:txBody>
            <a:bodyPr wrap="square" lIns="0" tIns="0" rIns="0" bIns="0" rtlCol="0"/>
            <a:lstStyle/>
            <a:p/>
          </p:txBody>
        </p:sp>
        <p:sp>
          <p:nvSpPr>
            <p:cNvPr id="9705" name="object 9705" descr=""/>
            <p:cNvSpPr/>
            <p:nvPr/>
          </p:nvSpPr>
          <p:spPr>
            <a:xfrm>
              <a:off x="5656660" y="2378992"/>
              <a:ext cx="635" cy="635"/>
            </a:xfrm>
            <a:custGeom>
              <a:avLst/>
              <a:gdLst/>
              <a:ahLst/>
              <a:cxnLst/>
              <a:rect l="l" t="t" r="r" b="b"/>
              <a:pathLst>
                <a:path w="635" h="635">
                  <a:moveTo>
                    <a:pt x="266" y="546"/>
                  </a:moveTo>
                  <a:lnTo>
                    <a:pt x="266" y="279"/>
                  </a:lnTo>
                  <a:lnTo>
                    <a:pt x="266" y="0"/>
                  </a:lnTo>
                  <a:lnTo>
                    <a:pt x="0" y="0"/>
                  </a:lnTo>
                </a:path>
                <a:path w="635" h="635">
                  <a:moveTo>
                    <a:pt x="266" y="546"/>
                  </a:moveTo>
                  <a:lnTo>
                    <a:pt x="266" y="546"/>
                  </a:lnTo>
                  <a:lnTo>
                    <a:pt x="0" y="279"/>
                  </a:lnTo>
                </a:path>
              </a:pathLst>
            </a:custGeom>
            <a:ln w="3175">
              <a:solidFill>
                <a:srgbClr val="231F20"/>
              </a:solidFill>
            </a:ln>
          </p:spPr>
          <p:txBody>
            <a:bodyPr wrap="square" lIns="0" tIns="0" rIns="0" bIns="0" rtlCol="0"/>
            <a:lstStyle/>
            <a:p/>
          </p:txBody>
        </p:sp>
        <p:sp>
          <p:nvSpPr>
            <p:cNvPr id="9706" name="object 9706" descr=""/>
            <p:cNvSpPr/>
            <p:nvPr/>
          </p:nvSpPr>
          <p:spPr>
            <a:xfrm>
              <a:off x="5659362" y="2371960"/>
              <a:ext cx="635" cy="635"/>
            </a:xfrm>
            <a:custGeom>
              <a:avLst/>
              <a:gdLst/>
              <a:ahLst/>
              <a:cxnLst/>
              <a:rect l="l" t="t" r="r" b="b"/>
              <a:pathLst>
                <a:path w="635" h="635">
                  <a:moveTo>
                    <a:pt x="546" y="533"/>
                  </a:moveTo>
                  <a:lnTo>
                    <a:pt x="546" y="266"/>
                  </a:lnTo>
                  <a:lnTo>
                    <a:pt x="279" y="0"/>
                  </a:lnTo>
                  <a:lnTo>
                    <a:pt x="0" y="0"/>
                  </a:lnTo>
                </a:path>
              </a:pathLst>
            </a:custGeom>
            <a:ln w="3175">
              <a:solidFill>
                <a:srgbClr val="231F20"/>
              </a:solidFill>
            </a:ln>
          </p:spPr>
          <p:txBody>
            <a:bodyPr wrap="square" lIns="0" tIns="0" rIns="0" bIns="0" rtlCol="0"/>
            <a:lstStyle/>
            <a:p/>
          </p:txBody>
        </p:sp>
        <p:sp>
          <p:nvSpPr>
            <p:cNvPr id="9707" name="object 9707" descr=""/>
            <p:cNvSpPr/>
            <p:nvPr/>
          </p:nvSpPr>
          <p:spPr>
            <a:xfrm>
              <a:off x="5658548" y="2371407"/>
              <a:ext cx="2540" cy="1905"/>
            </a:xfrm>
            <a:custGeom>
              <a:avLst/>
              <a:gdLst/>
              <a:ahLst/>
              <a:cxnLst/>
              <a:rect l="l" t="t" r="r" b="b"/>
              <a:pathLst>
                <a:path w="2539" h="1905">
                  <a:moveTo>
                    <a:pt x="2171" y="1092"/>
                  </a:moveTo>
                  <a:lnTo>
                    <a:pt x="1930" y="520"/>
                  </a:lnTo>
                  <a:lnTo>
                    <a:pt x="1727" y="444"/>
                  </a:lnTo>
                  <a:lnTo>
                    <a:pt x="1651" y="241"/>
                  </a:lnTo>
                  <a:lnTo>
                    <a:pt x="1079" y="0"/>
                  </a:lnTo>
                  <a:lnTo>
                    <a:pt x="939" y="63"/>
                  </a:lnTo>
                  <a:lnTo>
                    <a:pt x="812" y="0"/>
                  </a:lnTo>
                  <a:lnTo>
                    <a:pt x="228" y="241"/>
                  </a:lnTo>
                  <a:lnTo>
                    <a:pt x="0" y="812"/>
                  </a:lnTo>
                  <a:lnTo>
                    <a:pt x="228" y="1397"/>
                  </a:lnTo>
                  <a:lnTo>
                    <a:pt x="749" y="1612"/>
                  </a:lnTo>
                  <a:lnTo>
                    <a:pt x="1358" y="1905"/>
                  </a:lnTo>
                  <a:lnTo>
                    <a:pt x="1930" y="1663"/>
                  </a:lnTo>
                  <a:lnTo>
                    <a:pt x="2171" y="1092"/>
                  </a:lnTo>
                  <a:close/>
                </a:path>
              </a:pathLst>
            </a:custGeom>
            <a:solidFill>
              <a:srgbClr val="231F20"/>
            </a:solidFill>
          </p:spPr>
          <p:txBody>
            <a:bodyPr wrap="square" lIns="0" tIns="0" rIns="0" bIns="0" rtlCol="0"/>
            <a:lstStyle/>
            <a:p/>
          </p:txBody>
        </p:sp>
        <p:sp>
          <p:nvSpPr>
            <p:cNvPr id="9708" name="object 9708" descr=""/>
            <p:cNvSpPr/>
            <p:nvPr/>
          </p:nvSpPr>
          <p:spPr>
            <a:xfrm>
              <a:off x="5659363" y="23719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709" name="object 9709" descr=""/>
            <p:cNvSpPr/>
            <p:nvPr/>
          </p:nvSpPr>
          <p:spPr>
            <a:xfrm>
              <a:off x="5673985" y="238440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10" name="object 9710" descr=""/>
            <p:cNvSpPr/>
            <p:nvPr/>
          </p:nvSpPr>
          <p:spPr>
            <a:xfrm>
              <a:off x="5673713" y="238521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11" name="object 9711" descr=""/>
            <p:cNvSpPr/>
            <p:nvPr/>
          </p:nvSpPr>
          <p:spPr>
            <a:xfrm>
              <a:off x="5673991" y="237899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712" name="object 9712" descr=""/>
            <p:cNvSpPr/>
            <p:nvPr/>
          </p:nvSpPr>
          <p:spPr>
            <a:xfrm>
              <a:off x="5674531" y="2378992"/>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713" name="object 9713" descr=""/>
            <p:cNvSpPr/>
            <p:nvPr/>
          </p:nvSpPr>
          <p:spPr>
            <a:xfrm>
              <a:off x="5637974" y="2371686"/>
              <a:ext cx="3175" cy="4445"/>
            </a:xfrm>
            <a:custGeom>
              <a:avLst/>
              <a:gdLst/>
              <a:ahLst/>
              <a:cxnLst/>
              <a:rect l="l" t="t" r="r" b="b"/>
              <a:pathLst>
                <a:path w="3175" h="4444">
                  <a:moveTo>
                    <a:pt x="1625" y="3251"/>
                  </a:moveTo>
                  <a:lnTo>
                    <a:pt x="1384" y="2679"/>
                  </a:lnTo>
                  <a:lnTo>
                    <a:pt x="812" y="2438"/>
                  </a:lnTo>
                  <a:lnTo>
                    <a:pt x="228" y="2679"/>
                  </a:lnTo>
                  <a:lnTo>
                    <a:pt x="0" y="3251"/>
                  </a:lnTo>
                  <a:lnTo>
                    <a:pt x="228" y="3835"/>
                  </a:lnTo>
                  <a:lnTo>
                    <a:pt x="812" y="4064"/>
                  </a:lnTo>
                  <a:lnTo>
                    <a:pt x="1384" y="3835"/>
                  </a:lnTo>
                  <a:lnTo>
                    <a:pt x="1625" y="3251"/>
                  </a:lnTo>
                  <a:close/>
                </a:path>
                <a:path w="3175" h="4444">
                  <a:moveTo>
                    <a:pt x="2705" y="812"/>
                  </a:moveTo>
                  <a:lnTo>
                    <a:pt x="2463" y="241"/>
                  </a:lnTo>
                  <a:lnTo>
                    <a:pt x="1892" y="0"/>
                  </a:lnTo>
                  <a:lnTo>
                    <a:pt x="1320" y="241"/>
                  </a:lnTo>
                  <a:lnTo>
                    <a:pt x="1079" y="812"/>
                  </a:lnTo>
                  <a:lnTo>
                    <a:pt x="1320" y="1384"/>
                  </a:lnTo>
                  <a:lnTo>
                    <a:pt x="1892" y="1625"/>
                  </a:lnTo>
                  <a:lnTo>
                    <a:pt x="2463" y="1384"/>
                  </a:lnTo>
                  <a:lnTo>
                    <a:pt x="2705" y="812"/>
                  </a:lnTo>
                  <a:close/>
                </a:path>
              </a:pathLst>
            </a:custGeom>
            <a:solidFill>
              <a:srgbClr val="231F20"/>
            </a:solidFill>
          </p:spPr>
          <p:txBody>
            <a:bodyPr wrap="square" lIns="0" tIns="0" rIns="0" bIns="0" rtlCol="0"/>
            <a:lstStyle/>
            <a:p/>
          </p:txBody>
        </p:sp>
        <p:sp>
          <p:nvSpPr>
            <p:cNvPr id="9714" name="object 9714" descr=""/>
            <p:cNvSpPr/>
            <p:nvPr/>
          </p:nvSpPr>
          <p:spPr>
            <a:xfrm>
              <a:off x="5652325" y="237521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15" name="object 9715" descr=""/>
            <p:cNvSpPr/>
            <p:nvPr/>
          </p:nvSpPr>
          <p:spPr>
            <a:xfrm>
              <a:off x="5651246" y="2374125"/>
              <a:ext cx="1905" cy="1905"/>
            </a:xfrm>
            <a:custGeom>
              <a:avLst/>
              <a:gdLst/>
              <a:ahLst/>
              <a:cxnLst/>
              <a:rect l="l" t="t" r="r" b="b"/>
              <a:pathLst>
                <a:path w="1904" h="1905">
                  <a:moveTo>
                    <a:pt x="1892" y="812"/>
                  </a:moveTo>
                  <a:lnTo>
                    <a:pt x="1651" y="241"/>
                  </a:lnTo>
                  <a:lnTo>
                    <a:pt x="1079" y="0"/>
                  </a:lnTo>
                  <a:lnTo>
                    <a:pt x="939" y="63"/>
                  </a:lnTo>
                  <a:lnTo>
                    <a:pt x="812" y="0"/>
                  </a:lnTo>
                  <a:lnTo>
                    <a:pt x="228" y="241"/>
                  </a:lnTo>
                  <a:lnTo>
                    <a:pt x="0" y="812"/>
                  </a:lnTo>
                  <a:lnTo>
                    <a:pt x="50" y="965"/>
                  </a:lnTo>
                  <a:lnTo>
                    <a:pt x="0" y="1092"/>
                  </a:lnTo>
                  <a:lnTo>
                    <a:pt x="228" y="1663"/>
                  </a:lnTo>
                  <a:lnTo>
                    <a:pt x="812" y="1905"/>
                  </a:lnTo>
                  <a:lnTo>
                    <a:pt x="1384" y="1663"/>
                  </a:lnTo>
                  <a:lnTo>
                    <a:pt x="1460" y="1473"/>
                  </a:lnTo>
                  <a:lnTo>
                    <a:pt x="1651" y="1397"/>
                  </a:lnTo>
                  <a:lnTo>
                    <a:pt x="1892" y="812"/>
                  </a:lnTo>
                  <a:close/>
                </a:path>
              </a:pathLst>
            </a:custGeom>
            <a:solidFill>
              <a:srgbClr val="231F20"/>
            </a:solidFill>
          </p:spPr>
          <p:txBody>
            <a:bodyPr wrap="square" lIns="0" tIns="0" rIns="0" bIns="0" rtlCol="0"/>
            <a:lstStyle/>
            <a:p/>
          </p:txBody>
        </p:sp>
        <p:sp>
          <p:nvSpPr>
            <p:cNvPr id="9716" name="object 9716" descr=""/>
            <p:cNvSpPr/>
            <p:nvPr/>
          </p:nvSpPr>
          <p:spPr>
            <a:xfrm>
              <a:off x="5652325"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17" name="object 9717" descr=""/>
            <p:cNvSpPr/>
            <p:nvPr/>
          </p:nvSpPr>
          <p:spPr>
            <a:xfrm>
              <a:off x="5651785"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18" name="object 9718" descr=""/>
            <p:cNvSpPr/>
            <p:nvPr/>
          </p:nvSpPr>
          <p:spPr>
            <a:xfrm>
              <a:off x="5647729" y="2371960"/>
              <a:ext cx="635" cy="635"/>
            </a:xfrm>
            <a:custGeom>
              <a:avLst/>
              <a:gdLst/>
              <a:ahLst/>
              <a:cxnLst/>
              <a:rect l="l" t="t" r="r" b="b"/>
              <a:pathLst>
                <a:path w="635" h="635">
                  <a:moveTo>
                    <a:pt x="533" y="533"/>
                  </a:moveTo>
                  <a:lnTo>
                    <a:pt x="533" y="266"/>
                  </a:lnTo>
                  <a:lnTo>
                    <a:pt x="266" y="266"/>
                  </a:lnTo>
                  <a:lnTo>
                    <a:pt x="266" y="0"/>
                  </a:lnTo>
                  <a:lnTo>
                    <a:pt x="0" y="0"/>
                  </a:lnTo>
                </a:path>
                <a:path w="635" h="635">
                  <a:moveTo>
                    <a:pt x="533" y="533"/>
                  </a:moveTo>
                  <a:lnTo>
                    <a:pt x="266" y="533"/>
                  </a:lnTo>
                </a:path>
              </a:pathLst>
            </a:custGeom>
            <a:ln w="3175">
              <a:solidFill>
                <a:srgbClr val="231F20"/>
              </a:solidFill>
            </a:ln>
          </p:spPr>
          <p:txBody>
            <a:bodyPr wrap="square" lIns="0" tIns="0" rIns="0" bIns="0" rtlCol="0"/>
            <a:lstStyle/>
            <a:p/>
          </p:txBody>
        </p:sp>
        <p:sp>
          <p:nvSpPr>
            <p:cNvPr id="9719" name="object 9719" descr=""/>
            <p:cNvSpPr/>
            <p:nvPr/>
          </p:nvSpPr>
          <p:spPr>
            <a:xfrm>
              <a:off x="5647451" y="2372220"/>
              <a:ext cx="635" cy="0"/>
            </a:xfrm>
            <a:custGeom>
              <a:avLst/>
              <a:gdLst/>
              <a:ahLst/>
              <a:cxnLst/>
              <a:rect l="l" t="t" r="r" b="b"/>
              <a:pathLst>
                <a:path w="635" h="0">
                  <a:moveTo>
                    <a:pt x="0" y="0"/>
                  </a:moveTo>
                  <a:lnTo>
                    <a:pt x="266" y="0"/>
                  </a:lnTo>
                  <a:lnTo>
                    <a:pt x="546" y="0"/>
                  </a:lnTo>
                </a:path>
              </a:pathLst>
            </a:custGeom>
            <a:ln w="3175">
              <a:solidFill>
                <a:srgbClr val="231F20"/>
              </a:solidFill>
            </a:ln>
          </p:spPr>
          <p:txBody>
            <a:bodyPr wrap="square" lIns="0" tIns="0" rIns="0" bIns="0" rtlCol="0"/>
            <a:lstStyle/>
            <a:p/>
          </p:txBody>
        </p:sp>
        <p:sp>
          <p:nvSpPr>
            <p:cNvPr id="9720" name="object 9720" descr=""/>
            <p:cNvSpPr/>
            <p:nvPr/>
          </p:nvSpPr>
          <p:spPr>
            <a:xfrm>
              <a:off x="5646902" y="2371153"/>
              <a:ext cx="1905" cy="2540"/>
            </a:xfrm>
            <a:custGeom>
              <a:avLst/>
              <a:gdLst/>
              <a:ahLst/>
              <a:cxnLst/>
              <a:rect l="l" t="t" r="r" b="b"/>
              <a:pathLst>
                <a:path w="1904" h="2539">
                  <a:moveTo>
                    <a:pt x="1905" y="1346"/>
                  </a:moveTo>
                  <a:lnTo>
                    <a:pt x="1663" y="774"/>
                  </a:lnTo>
                  <a:lnTo>
                    <a:pt x="1384" y="241"/>
                  </a:lnTo>
                  <a:lnTo>
                    <a:pt x="812" y="0"/>
                  </a:lnTo>
                  <a:lnTo>
                    <a:pt x="241" y="241"/>
                  </a:lnTo>
                  <a:lnTo>
                    <a:pt x="0" y="812"/>
                  </a:lnTo>
                  <a:lnTo>
                    <a:pt x="241" y="1384"/>
                  </a:lnTo>
                  <a:lnTo>
                    <a:pt x="508" y="1917"/>
                  </a:lnTo>
                  <a:lnTo>
                    <a:pt x="1092" y="2159"/>
                  </a:lnTo>
                  <a:lnTo>
                    <a:pt x="1663" y="1917"/>
                  </a:lnTo>
                  <a:lnTo>
                    <a:pt x="1905" y="1346"/>
                  </a:lnTo>
                  <a:close/>
                </a:path>
              </a:pathLst>
            </a:custGeom>
            <a:solidFill>
              <a:srgbClr val="231F20"/>
            </a:solidFill>
          </p:spPr>
          <p:txBody>
            <a:bodyPr wrap="square" lIns="0" tIns="0" rIns="0" bIns="0" rtlCol="0"/>
            <a:lstStyle/>
            <a:p/>
          </p:txBody>
        </p:sp>
        <p:sp>
          <p:nvSpPr>
            <p:cNvPr id="9721" name="object 9721" descr=""/>
            <p:cNvSpPr/>
            <p:nvPr/>
          </p:nvSpPr>
          <p:spPr>
            <a:xfrm>
              <a:off x="5673173" y="2374937"/>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722" name="object 9722" descr=""/>
            <p:cNvSpPr/>
            <p:nvPr/>
          </p:nvSpPr>
          <p:spPr>
            <a:xfrm>
              <a:off x="5642848"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23" name="object 9723" descr=""/>
            <p:cNvSpPr/>
            <p:nvPr/>
          </p:nvSpPr>
          <p:spPr>
            <a:xfrm>
              <a:off x="5687261" y="2384412"/>
              <a:ext cx="635" cy="635"/>
            </a:xfrm>
            <a:custGeom>
              <a:avLst/>
              <a:gdLst/>
              <a:ahLst/>
              <a:cxnLst/>
              <a:rect l="l" t="t" r="r" b="b"/>
              <a:pathLst>
                <a:path w="635" h="635">
                  <a:moveTo>
                    <a:pt x="533" y="546"/>
                  </a:moveTo>
                  <a:lnTo>
                    <a:pt x="266" y="279"/>
                  </a:lnTo>
                  <a:lnTo>
                    <a:pt x="0" y="279"/>
                  </a:lnTo>
                  <a:lnTo>
                    <a:pt x="0" y="0"/>
                  </a:lnTo>
                </a:path>
              </a:pathLst>
            </a:custGeom>
            <a:ln w="3175">
              <a:solidFill>
                <a:srgbClr val="231F20"/>
              </a:solidFill>
            </a:ln>
          </p:spPr>
          <p:txBody>
            <a:bodyPr wrap="square" lIns="0" tIns="0" rIns="0" bIns="0" rtlCol="0"/>
            <a:lstStyle/>
            <a:p/>
          </p:txBody>
        </p:sp>
        <p:sp>
          <p:nvSpPr>
            <p:cNvPr id="9724" name="object 9724" descr=""/>
            <p:cNvSpPr/>
            <p:nvPr/>
          </p:nvSpPr>
          <p:spPr>
            <a:xfrm>
              <a:off x="5686983" y="2384412"/>
              <a:ext cx="1270" cy="635"/>
            </a:xfrm>
            <a:custGeom>
              <a:avLst/>
              <a:gdLst/>
              <a:ahLst/>
              <a:cxnLst/>
              <a:rect l="l" t="t" r="r" b="b"/>
              <a:pathLst>
                <a:path w="1270" h="635">
                  <a:moveTo>
                    <a:pt x="0" y="0"/>
                  </a:moveTo>
                  <a:lnTo>
                    <a:pt x="266" y="266"/>
                  </a:lnTo>
                  <a:lnTo>
                    <a:pt x="533" y="266"/>
                  </a:lnTo>
                  <a:lnTo>
                    <a:pt x="812" y="546"/>
                  </a:lnTo>
                </a:path>
              </a:pathLst>
            </a:custGeom>
            <a:ln w="3175">
              <a:solidFill>
                <a:srgbClr val="231F20"/>
              </a:solidFill>
            </a:ln>
          </p:spPr>
          <p:txBody>
            <a:bodyPr wrap="square" lIns="0" tIns="0" rIns="0" bIns="0" rtlCol="0"/>
            <a:lstStyle/>
            <a:p/>
          </p:txBody>
        </p:sp>
        <p:sp>
          <p:nvSpPr>
            <p:cNvPr id="9725" name="object 9725" descr=""/>
            <p:cNvSpPr/>
            <p:nvPr/>
          </p:nvSpPr>
          <p:spPr>
            <a:xfrm>
              <a:off x="5686437" y="2383599"/>
              <a:ext cx="2540" cy="2540"/>
            </a:xfrm>
            <a:custGeom>
              <a:avLst/>
              <a:gdLst/>
              <a:ahLst/>
              <a:cxnLst/>
              <a:rect l="l" t="t" r="r" b="b"/>
              <a:pathLst>
                <a:path w="2539" h="2539">
                  <a:moveTo>
                    <a:pt x="2438" y="1358"/>
                  </a:moveTo>
                  <a:lnTo>
                    <a:pt x="2197" y="787"/>
                  </a:lnTo>
                  <a:lnTo>
                    <a:pt x="1625" y="546"/>
                  </a:lnTo>
                  <a:lnTo>
                    <a:pt x="1384" y="241"/>
                  </a:lnTo>
                  <a:lnTo>
                    <a:pt x="812" y="0"/>
                  </a:lnTo>
                  <a:lnTo>
                    <a:pt x="241" y="241"/>
                  </a:lnTo>
                  <a:lnTo>
                    <a:pt x="0" y="812"/>
                  </a:lnTo>
                  <a:lnTo>
                    <a:pt x="241" y="1397"/>
                  </a:lnTo>
                  <a:lnTo>
                    <a:pt x="812" y="1625"/>
                  </a:lnTo>
                  <a:lnTo>
                    <a:pt x="1054" y="1943"/>
                  </a:lnTo>
                  <a:lnTo>
                    <a:pt x="1625" y="2171"/>
                  </a:lnTo>
                  <a:lnTo>
                    <a:pt x="2197" y="1943"/>
                  </a:lnTo>
                  <a:lnTo>
                    <a:pt x="2438" y="1358"/>
                  </a:lnTo>
                  <a:close/>
                </a:path>
              </a:pathLst>
            </a:custGeom>
            <a:solidFill>
              <a:srgbClr val="231F20"/>
            </a:solidFill>
          </p:spPr>
          <p:txBody>
            <a:bodyPr wrap="square" lIns="0" tIns="0" rIns="0" bIns="0" rtlCol="0"/>
            <a:lstStyle/>
            <a:p/>
          </p:txBody>
        </p:sp>
        <p:sp>
          <p:nvSpPr>
            <p:cNvPr id="9726" name="object 9726" descr=""/>
            <p:cNvSpPr/>
            <p:nvPr/>
          </p:nvSpPr>
          <p:spPr>
            <a:xfrm>
              <a:off x="5651246" y="2374937"/>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727" name="object 9727" descr=""/>
            <p:cNvSpPr/>
            <p:nvPr/>
          </p:nvSpPr>
          <p:spPr>
            <a:xfrm>
              <a:off x="5676962" y="238440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28" name="object 9728" descr=""/>
            <p:cNvSpPr/>
            <p:nvPr/>
          </p:nvSpPr>
          <p:spPr>
            <a:xfrm>
              <a:off x="5674537" y="2378447"/>
              <a:ext cx="635" cy="1270"/>
            </a:xfrm>
            <a:custGeom>
              <a:avLst/>
              <a:gdLst/>
              <a:ahLst/>
              <a:cxnLst/>
              <a:rect l="l" t="t" r="r" b="b"/>
              <a:pathLst>
                <a:path w="635" h="1269">
                  <a:moveTo>
                    <a:pt x="533" y="0"/>
                  </a:moveTo>
                  <a:lnTo>
                    <a:pt x="266" y="266"/>
                  </a:lnTo>
                  <a:lnTo>
                    <a:pt x="266" y="546"/>
                  </a:lnTo>
                  <a:lnTo>
                    <a:pt x="266" y="812"/>
                  </a:lnTo>
                  <a:lnTo>
                    <a:pt x="0" y="1092"/>
                  </a:lnTo>
                </a:path>
              </a:pathLst>
            </a:custGeom>
            <a:ln w="3175">
              <a:solidFill>
                <a:srgbClr val="231F20"/>
              </a:solidFill>
            </a:ln>
          </p:spPr>
          <p:txBody>
            <a:bodyPr wrap="square" lIns="0" tIns="0" rIns="0" bIns="0" rtlCol="0"/>
            <a:lstStyle/>
            <a:p/>
          </p:txBody>
        </p:sp>
        <p:sp>
          <p:nvSpPr>
            <p:cNvPr id="9729" name="object 9729" descr=""/>
            <p:cNvSpPr/>
            <p:nvPr/>
          </p:nvSpPr>
          <p:spPr>
            <a:xfrm>
              <a:off x="5675344"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730" name="object 9730" descr=""/>
            <p:cNvSpPr/>
            <p:nvPr/>
          </p:nvSpPr>
          <p:spPr>
            <a:xfrm>
              <a:off x="5675610" y="23725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731" name="object 9731" descr=""/>
            <p:cNvSpPr/>
            <p:nvPr/>
          </p:nvSpPr>
          <p:spPr>
            <a:xfrm>
              <a:off x="5677241" y="2372500"/>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732" name="object 9732" descr=""/>
            <p:cNvSpPr/>
            <p:nvPr/>
          </p:nvSpPr>
          <p:spPr>
            <a:xfrm>
              <a:off x="5658284" y="2371953"/>
              <a:ext cx="635" cy="635"/>
            </a:xfrm>
            <a:custGeom>
              <a:avLst/>
              <a:gdLst/>
              <a:ahLst/>
              <a:cxnLst/>
              <a:rect l="l" t="t" r="r" b="b"/>
              <a:pathLst>
                <a:path w="635" h="635">
                  <a:moveTo>
                    <a:pt x="266" y="266"/>
                  </a:moveTo>
                  <a:lnTo>
                    <a:pt x="533" y="0"/>
                  </a:lnTo>
                  <a:lnTo>
                    <a:pt x="266" y="0"/>
                  </a:lnTo>
                  <a:lnTo>
                    <a:pt x="0" y="266"/>
                  </a:lnTo>
                </a:path>
              </a:pathLst>
            </a:custGeom>
            <a:ln w="3175">
              <a:solidFill>
                <a:srgbClr val="231F20"/>
              </a:solidFill>
            </a:ln>
          </p:spPr>
          <p:txBody>
            <a:bodyPr wrap="square" lIns="0" tIns="0" rIns="0" bIns="0" rtlCol="0"/>
            <a:lstStyle/>
            <a:p/>
          </p:txBody>
        </p:sp>
        <p:sp>
          <p:nvSpPr>
            <p:cNvPr id="9733" name="object 9733" descr=""/>
            <p:cNvSpPr/>
            <p:nvPr/>
          </p:nvSpPr>
          <p:spPr>
            <a:xfrm>
              <a:off x="5657469" y="2371153"/>
              <a:ext cx="2540" cy="2540"/>
            </a:xfrm>
            <a:custGeom>
              <a:avLst/>
              <a:gdLst/>
              <a:ahLst/>
              <a:cxnLst/>
              <a:rect l="l" t="t" r="r" b="b"/>
              <a:pathLst>
                <a:path w="2539" h="2539">
                  <a:moveTo>
                    <a:pt x="2159" y="812"/>
                  </a:moveTo>
                  <a:lnTo>
                    <a:pt x="1917" y="241"/>
                  </a:lnTo>
                  <a:lnTo>
                    <a:pt x="1346" y="0"/>
                  </a:lnTo>
                  <a:lnTo>
                    <a:pt x="774" y="241"/>
                  </a:lnTo>
                  <a:lnTo>
                    <a:pt x="609" y="622"/>
                  </a:lnTo>
                  <a:lnTo>
                    <a:pt x="228" y="774"/>
                  </a:lnTo>
                  <a:lnTo>
                    <a:pt x="0" y="1346"/>
                  </a:lnTo>
                  <a:lnTo>
                    <a:pt x="228" y="1917"/>
                  </a:lnTo>
                  <a:lnTo>
                    <a:pt x="812" y="2159"/>
                  </a:lnTo>
                  <a:lnTo>
                    <a:pt x="1384" y="1917"/>
                  </a:lnTo>
                  <a:lnTo>
                    <a:pt x="1536" y="1549"/>
                  </a:lnTo>
                  <a:lnTo>
                    <a:pt x="1917" y="1384"/>
                  </a:lnTo>
                  <a:lnTo>
                    <a:pt x="2159" y="812"/>
                  </a:lnTo>
                  <a:close/>
                </a:path>
              </a:pathLst>
            </a:custGeom>
            <a:solidFill>
              <a:srgbClr val="231F20"/>
            </a:solidFill>
          </p:spPr>
          <p:txBody>
            <a:bodyPr wrap="square" lIns="0" tIns="0" rIns="0" bIns="0" rtlCol="0"/>
            <a:lstStyle/>
            <a:p/>
          </p:txBody>
        </p:sp>
        <p:sp>
          <p:nvSpPr>
            <p:cNvPr id="9734" name="object 9734" descr=""/>
            <p:cNvSpPr/>
            <p:nvPr/>
          </p:nvSpPr>
          <p:spPr>
            <a:xfrm>
              <a:off x="5650972" y="23817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735" name="object 9735" descr=""/>
            <p:cNvSpPr/>
            <p:nvPr/>
          </p:nvSpPr>
          <p:spPr>
            <a:xfrm>
              <a:off x="5650700" y="2381161"/>
              <a:ext cx="1905" cy="1905"/>
            </a:xfrm>
            <a:custGeom>
              <a:avLst/>
              <a:gdLst/>
              <a:ahLst/>
              <a:cxnLst/>
              <a:rect l="l" t="t" r="r" b="b"/>
              <a:pathLst>
                <a:path w="1904" h="1905">
                  <a:moveTo>
                    <a:pt x="1892" y="812"/>
                  </a:moveTo>
                  <a:lnTo>
                    <a:pt x="1651" y="241"/>
                  </a:lnTo>
                  <a:lnTo>
                    <a:pt x="1079" y="0"/>
                  </a:lnTo>
                  <a:lnTo>
                    <a:pt x="939" y="63"/>
                  </a:lnTo>
                  <a:lnTo>
                    <a:pt x="812" y="0"/>
                  </a:lnTo>
                  <a:lnTo>
                    <a:pt x="228" y="241"/>
                  </a:lnTo>
                  <a:lnTo>
                    <a:pt x="0" y="812"/>
                  </a:lnTo>
                  <a:lnTo>
                    <a:pt x="228"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9736" name="object 9736" descr=""/>
            <p:cNvSpPr/>
            <p:nvPr/>
          </p:nvSpPr>
          <p:spPr>
            <a:xfrm>
              <a:off x="5646911" y="2371953"/>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737" name="object 9737" descr=""/>
            <p:cNvSpPr/>
            <p:nvPr/>
          </p:nvSpPr>
          <p:spPr>
            <a:xfrm>
              <a:off x="5651512" y="2385219"/>
              <a:ext cx="1905" cy="0"/>
            </a:xfrm>
            <a:custGeom>
              <a:avLst/>
              <a:gdLst/>
              <a:ahLst/>
              <a:cxnLst/>
              <a:rect l="l" t="t" r="r" b="b"/>
              <a:pathLst>
                <a:path w="1904" h="0">
                  <a:moveTo>
                    <a:pt x="546" y="0"/>
                  </a:moveTo>
                  <a:lnTo>
                    <a:pt x="1358" y="0"/>
                  </a:lnTo>
                </a:path>
                <a:path w="1904" h="0">
                  <a:moveTo>
                    <a:pt x="546" y="0"/>
                  </a:moveTo>
                  <a:lnTo>
                    <a:pt x="279" y="0"/>
                  </a:lnTo>
                  <a:lnTo>
                    <a:pt x="0" y="0"/>
                  </a:lnTo>
                </a:path>
              </a:pathLst>
            </a:custGeom>
            <a:ln w="3175">
              <a:solidFill>
                <a:srgbClr val="231F20"/>
              </a:solidFill>
            </a:ln>
          </p:spPr>
          <p:txBody>
            <a:bodyPr wrap="square" lIns="0" tIns="0" rIns="0" bIns="0" rtlCol="0"/>
            <a:lstStyle/>
            <a:p/>
          </p:txBody>
        </p:sp>
        <p:sp>
          <p:nvSpPr>
            <p:cNvPr id="9738" name="object 9738" descr=""/>
            <p:cNvSpPr/>
            <p:nvPr/>
          </p:nvSpPr>
          <p:spPr>
            <a:xfrm>
              <a:off x="5673713" y="238170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739" name="object 9739" descr=""/>
            <p:cNvSpPr/>
            <p:nvPr/>
          </p:nvSpPr>
          <p:spPr>
            <a:xfrm>
              <a:off x="5656387" y="2370869"/>
              <a:ext cx="1905" cy="0"/>
            </a:xfrm>
            <a:custGeom>
              <a:avLst/>
              <a:gdLst/>
              <a:ahLst/>
              <a:cxnLst/>
              <a:rect l="l" t="t" r="r" b="b"/>
              <a:pathLst>
                <a:path w="1904" h="0">
                  <a:moveTo>
                    <a:pt x="0" y="0"/>
                  </a:moveTo>
                  <a:lnTo>
                    <a:pt x="266" y="0"/>
                  </a:lnTo>
                  <a:lnTo>
                    <a:pt x="533" y="0"/>
                  </a:lnTo>
                  <a:lnTo>
                    <a:pt x="812" y="0"/>
                  </a:lnTo>
                  <a:lnTo>
                    <a:pt x="1079" y="0"/>
                  </a:lnTo>
                  <a:lnTo>
                    <a:pt x="1346" y="0"/>
                  </a:lnTo>
                </a:path>
                <a:path w="1904" h="0">
                  <a:moveTo>
                    <a:pt x="0" y="0"/>
                  </a:moveTo>
                  <a:lnTo>
                    <a:pt x="266" y="0"/>
                  </a:lnTo>
                </a:path>
              </a:pathLst>
            </a:custGeom>
            <a:ln w="3175">
              <a:solidFill>
                <a:srgbClr val="231F20"/>
              </a:solidFill>
            </a:ln>
          </p:spPr>
          <p:txBody>
            <a:bodyPr wrap="square" lIns="0" tIns="0" rIns="0" bIns="0" rtlCol="0"/>
            <a:lstStyle/>
            <a:p/>
          </p:txBody>
        </p:sp>
        <p:sp>
          <p:nvSpPr>
            <p:cNvPr id="9740" name="object 9740" descr=""/>
            <p:cNvSpPr/>
            <p:nvPr/>
          </p:nvSpPr>
          <p:spPr>
            <a:xfrm>
              <a:off x="5656113"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41" name="object 9741" descr=""/>
            <p:cNvSpPr/>
            <p:nvPr/>
          </p:nvSpPr>
          <p:spPr>
            <a:xfrm>
              <a:off x="5656926" y="2370869"/>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742" name="object 9742" descr=""/>
            <p:cNvSpPr/>
            <p:nvPr/>
          </p:nvSpPr>
          <p:spPr>
            <a:xfrm>
              <a:off x="5657471"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743" name="object 9743" descr=""/>
            <p:cNvSpPr/>
            <p:nvPr/>
          </p:nvSpPr>
          <p:spPr>
            <a:xfrm>
              <a:off x="5635811" y="2384412"/>
              <a:ext cx="635" cy="635"/>
            </a:xfrm>
            <a:custGeom>
              <a:avLst/>
              <a:gdLst/>
              <a:ahLst/>
              <a:cxnLst/>
              <a:rect l="l" t="t" r="r" b="b"/>
              <a:pathLst>
                <a:path w="635" h="635">
                  <a:moveTo>
                    <a:pt x="0" y="0"/>
                  </a:moveTo>
                  <a:lnTo>
                    <a:pt x="266" y="0"/>
                  </a:lnTo>
                  <a:lnTo>
                    <a:pt x="533" y="0"/>
                  </a:lnTo>
                  <a:lnTo>
                    <a:pt x="533" y="266"/>
                  </a:lnTo>
                  <a:lnTo>
                    <a:pt x="266" y="266"/>
                  </a:lnTo>
                  <a:lnTo>
                    <a:pt x="0" y="546"/>
                  </a:lnTo>
                </a:path>
              </a:pathLst>
            </a:custGeom>
            <a:ln w="3175">
              <a:solidFill>
                <a:srgbClr val="231F20"/>
              </a:solidFill>
            </a:ln>
          </p:spPr>
          <p:txBody>
            <a:bodyPr wrap="square" lIns="0" tIns="0" rIns="0" bIns="0" rtlCol="0"/>
            <a:lstStyle/>
            <a:p/>
          </p:txBody>
        </p:sp>
        <p:sp>
          <p:nvSpPr>
            <p:cNvPr id="9744" name="object 9744" descr=""/>
            <p:cNvSpPr/>
            <p:nvPr/>
          </p:nvSpPr>
          <p:spPr>
            <a:xfrm>
              <a:off x="5686177" y="2384412"/>
              <a:ext cx="635" cy="635"/>
            </a:xfrm>
            <a:custGeom>
              <a:avLst/>
              <a:gdLst/>
              <a:ahLst/>
              <a:cxnLst/>
              <a:rect l="l" t="t" r="r" b="b"/>
              <a:pathLst>
                <a:path w="635" h="635">
                  <a:moveTo>
                    <a:pt x="533" y="0"/>
                  </a:moveTo>
                  <a:lnTo>
                    <a:pt x="266" y="266"/>
                  </a:lnTo>
                  <a:lnTo>
                    <a:pt x="0" y="546"/>
                  </a:lnTo>
                </a:path>
              </a:pathLst>
            </a:custGeom>
            <a:ln w="3175">
              <a:solidFill>
                <a:srgbClr val="231F20"/>
              </a:solidFill>
            </a:ln>
          </p:spPr>
          <p:txBody>
            <a:bodyPr wrap="square" lIns="0" tIns="0" rIns="0" bIns="0" rtlCol="0"/>
            <a:lstStyle/>
            <a:p/>
          </p:txBody>
        </p:sp>
        <p:sp>
          <p:nvSpPr>
            <p:cNvPr id="9745" name="object 9745" descr=""/>
            <p:cNvSpPr/>
            <p:nvPr/>
          </p:nvSpPr>
          <p:spPr>
            <a:xfrm>
              <a:off x="5685897" y="238441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746" name="object 9746" descr=""/>
            <p:cNvSpPr/>
            <p:nvPr/>
          </p:nvSpPr>
          <p:spPr>
            <a:xfrm>
              <a:off x="5685897" y="2384412"/>
              <a:ext cx="1270" cy="0"/>
            </a:xfrm>
            <a:custGeom>
              <a:avLst/>
              <a:gdLst/>
              <a:ahLst/>
              <a:cxnLst/>
              <a:rect l="l" t="t" r="r" b="b"/>
              <a:pathLst>
                <a:path w="1270" h="0">
                  <a:moveTo>
                    <a:pt x="812" y="0"/>
                  </a:moveTo>
                  <a:lnTo>
                    <a:pt x="546" y="0"/>
                  </a:lnTo>
                  <a:lnTo>
                    <a:pt x="279" y="0"/>
                  </a:lnTo>
                  <a:lnTo>
                    <a:pt x="0" y="0"/>
                  </a:lnTo>
                </a:path>
              </a:pathLst>
            </a:custGeom>
            <a:ln w="3175">
              <a:solidFill>
                <a:srgbClr val="231F20"/>
              </a:solidFill>
            </a:ln>
          </p:spPr>
          <p:txBody>
            <a:bodyPr wrap="square" lIns="0" tIns="0" rIns="0" bIns="0" rtlCol="0"/>
            <a:lstStyle/>
            <a:p/>
          </p:txBody>
        </p:sp>
        <p:sp>
          <p:nvSpPr>
            <p:cNvPr id="9747" name="object 9747" descr=""/>
            <p:cNvSpPr/>
            <p:nvPr/>
          </p:nvSpPr>
          <p:spPr>
            <a:xfrm>
              <a:off x="5652058" y="2372227"/>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748" name="object 9748" descr=""/>
            <p:cNvSpPr/>
            <p:nvPr/>
          </p:nvSpPr>
          <p:spPr>
            <a:xfrm>
              <a:off x="5650972"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49" name="object 9749" descr=""/>
            <p:cNvSpPr/>
            <p:nvPr/>
          </p:nvSpPr>
          <p:spPr>
            <a:xfrm>
              <a:off x="5652058" y="237222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50" name="object 9750" descr=""/>
            <p:cNvSpPr/>
            <p:nvPr/>
          </p:nvSpPr>
          <p:spPr>
            <a:xfrm>
              <a:off x="5691858" y="2384412"/>
              <a:ext cx="635" cy="635"/>
            </a:xfrm>
            <a:custGeom>
              <a:avLst/>
              <a:gdLst/>
              <a:ahLst/>
              <a:cxnLst/>
              <a:rect l="l" t="t" r="r" b="b"/>
              <a:pathLst>
                <a:path w="635" h="635">
                  <a:moveTo>
                    <a:pt x="0" y="0"/>
                  </a:moveTo>
                  <a:lnTo>
                    <a:pt x="0" y="266"/>
                  </a:lnTo>
                  <a:lnTo>
                    <a:pt x="266" y="266"/>
                  </a:lnTo>
                  <a:lnTo>
                    <a:pt x="266" y="546"/>
                  </a:lnTo>
                  <a:lnTo>
                    <a:pt x="533" y="546"/>
                  </a:lnTo>
                </a:path>
              </a:pathLst>
            </a:custGeom>
            <a:ln w="3175">
              <a:solidFill>
                <a:srgbClr val="231F20"/>
              </a:solidFill>
            </a:ln>
          </p:spPr>
          <p:txBody>
            <a:bodyPr wrap="square" lIns="0" tIns="0" rIns="0" bIns="0" rtlCol="0"/>
            <a:lstStyle/>
            <a:p/>
          </p:txBody>
        </p:sp>
        <p:sp>
          <p:nvSpPr>
            <p:cNvPr id="9751" name="object 9751" descr=""/>
            <p:cNvSpPr/>
            <p:nvPr/>
          </p:nvSpPr>
          <p:spPr>
            <a:xfrm>
              <a:off x="5672634" y="237196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52" name="object 9752" descr=""/>
            <p:cNvSpPr/>
            <p:nvPr/>
          </p:nvSpPr>
          <p:spPr>
            <a:xfrm>
              <a:off x="5679678" y="2381702"/>
              <a:ext cx="635" cy="635"/>
            </a:xfrm>
            <a:custGeom>
              <a:avLst/>
              <a:gdLst/>
              <a:ahLst/>
              <a:cxnLst/>
              <a:rect l="l" t="t" r="r" b="b"/>
              <a:pathLst>
                <a:path w="635" h="635">
                  <a:moveTo>
                    <a:pt x="266" y="266"/>
                  </a:moveTo>
                  <a:lnTo>
                    <a:pt x="266" y="0"/>
                  </a:lnTo>
                  <a:lnTo>
                    <a:pt x="0" y="266"/>
                  </a:lnTo>
                </a:path>
              </a:pathLst>
            </a:custGeom>
            <a:ln w="3175">
              <a:solidFill>
                <a:srgbClr val="231F20"/>
              </a:solidFill>
            </a:ln>
          </p:spPr>
          <p:txBody>
            <a:bodyPr wrap="square" lIns="0" tIns="0" rIns="0" bIns="0" rtlCol="0"/>
            <a:lstStyle/>
            <a:p/>
          </p:txBody>
        </p:sp>
        <p:sp>
          <p:nvSpPr>
            <p:cNvPr id="9753" name="object 9753" descr=""/>
            <p:cNvSpPr/>
            <p:nvPr/>
          </p:nvSpPr>
          <p:spPr>
            <a:xfrm>
              <a:off x="5678586"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54" name="object 9754" descr=""/>
            <p:cNvSpPr/>
            <p:nvPr/>
          </p:nvSpPr>
          <p:spPr>
            <a:xfrm>
              <a:off x="5678319"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755" name="object 9755" descr=""/>
            <p:cNvSpPr/>
            <p:nvPr/>
          </p:nvSpPr>
          <p:spPr>
            <a:xfrm>
              <a:off x="5678046"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56" name="object 9756" descr=""/>
            <p:cNvSpPr/>
            <p:nvPr/>
          </p:nvSpPr>
          <p:spPr>
            <a:xfrm>
              <a:off x="5684545" y="2375210"/>
              <a:ext cx="1270" cy="0"/>
            </a:xfrm>
            <a:custGeom>
              <a:avLst/>
              <a:gdLst/>
              <a:ahLst/>
              <a:cxnLst/>
              <a:rect l="l" t="t" r="r" b="b"/>
              <a:pathLst>
                <a:path w="1270" h="0">
                  <a:moveTo>
                    <a:pt x="812" y="0"/>
                  </a:moveTo>
                  <a:lnTo>
                    <a:pt x="546" y="0"/>
                  </a:lnTo>
                  <a:lnTo>
                    <a:pt x="279" y="0"/>
                  </a:lnTo>
                  <a:lnTo>
                    <a:pt x="0" y="0"/>
                  </a:lnTo>
                </a:path>
              </a:pathLst>
            </a:custGeom>
            <a:ln w="3175">
              <a:solidFill>
                <a:srgbClr val="231F20"/>
              </a:solidFill>
            </a:ln>
          </p:spPr>
          <p:txBody>
            <a:bodyPr wrap="square" lIns="0" tIns="0" rIns="0" bIns="0" rtlCol="0"/>
            <a:lstStyle/>
            <a:p/>
          </p:txBody>
        </p:sp>
        <p:sp>
          <p:nvSpPr>
            <p:cNvPr id="9757" name="object 9757" descr=""/>
            <p:cNvSpPr/>
            <p:nvPr/>
          </p:nvSpPr>
          <p:spPr>
            <a:xfrm>
              <a:off x="5686177" y="2381708"/>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9758" name="object 9758" descr=""/>
            <p:cNvSpPr/>
            <p:nvPr/>
          </p:nvSpPr>
          <p:spPr>
            <a:xfrm>
              <a:off x="5687522" y="2372500"/>
              <a:ext cx="635" cy="635"/>
            </a:xfrm>
            <a:custGeom>
              <a:avLst/>
              <a:gdLst/>
              <a:ahLst/>
              <a:cxnLst/>
              <a:rect l="l" t="t" r="r" b="b"/>
              <a:pathLst>
                <a:path w="635" h="635">
                  <a:moveTo>
                    <a:pt x="546" y="266"/>
                  </a:moveTo>
                  <a:lnTo>
                    <a:pt x="279" y="0"/>
                  </a:lnTo>
                  <a:lnTo>
                    <a:pt x="0" y="0"/>
                  </a:lnTo>
                </a:path>
              </a:pathLst>
            </a:custGeom>
            <a:ln w="3175">
              <a:solidFill>
                <a:srgbClr val="231F20"/>
              </a:solidFill>
            </a:ln>
          </p:spPr>
          <p:txBody>
            <a:bodyPr wrap="square" lIns="0" tIns="0" rIns="0" bIns="0" rtlCol="0"/>
            <a:lstStyle/>
            <a:p/>
          </p:txBody>
        </p:sp>
        <p:sp>
          <p:nvSpPr>
            <p:cNvPr id="9759" name="object 9759" descr=""/>
            <p:cNvSpPr/>
            <p:nvPr/>
          </p:nvSpPr>
          <p:spPr>
            <a:xfrm>
              <a:off x="5658284" y="2372493"/>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760" name="object 9760" descr=""/>
            <p:cNvSpPr/>
            <p:nvPr/>
          </p:nvSpPr>
          <p:spPr>
            <a:xfrm>
              <a:off x="5673173" y="238521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61" name="object 9761" descr=""/>
            <p:cNvSpPr/>
            <p:nvPr/>
          </p:nvSpPr>
          <p:spPr>
            <a:xfrm>
              <a:off x="5644747" y="2384958"/>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9762" name="object 9762" descr=""/>
            <p:cNvSpPr/>
            <p:nvPr/>
          </p:nvSpPr>
          <p:spPr>
            <a:xfrm>
              <a:off x="5644474" y="2385492"/>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9763" name="object 9763" descr=""/>
            <p:cNvSpPr/>
            <p:nvPr/>
          </p:nvSpPr>
          <p:spPr>
            <a:xfrm>
              <a:off x="5686990" y="2381702"/>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9764" name="object 9764" descr=""/>
            <p:cNvSpPr/>
            <p:nvPr/>
          </p:nvSpPr>
          <p:spPr>
            <a:xfrm>
              <a:off x="5678865" y="2383866"/>
              <a:ext cx="635" cy="1270"/>
            </a:xfrm>
            <a:custGeom>
              <a:avLst/>
              <a:gdLst/>
              <a:ahLst/>
              <a:cxnLst/>
              <a:rect l="l" t="t" r="r" b="b"/>
              <a:pathLst>
                <a:path w="635" h="1269">
                  <a:moveTo>
                    <a:pt x="266" y="546"/>
                  </a:moveTo>
                  <a:lnTo>
                    <a:pt x="266" y="0"/>
                  </a:lnTo>
                </a:path>
                <a:path w="635" h="1269">
                  <a:moveTo>
                    <a:pt x="266" y="546"/>
                  </a:moveTo>
                  <a:lnTo>
                    <a:pt x="266" y="812"/>
                  </a:lnTo>
                  <a:lnTo>
                    <a:pt x="266" y="1092"/>
                  </a:lnTo>
                  <a:lnTo>
                    <a:pt x="0" y="1092"/>
                  </a:lnTo>
                </a:path>
              </a:pathLst>
            </a:custGeom>
            <a:ln w="3175">
              <a:solidFill>
                <a:srgbClr val="231F20"/>
              </a:solidFill>
            </a:ln>
          </p:spPr>
          <p:txBody>
            <a:bodyPr wrap="square" lIns="0" tIns="0" rIns="0" bIns="0" rtlCol="0"/>
            <a:lstStyle/>
            <a:p/>
          </p:txBody>
        </p:sp>
        <p:sp>
          <p:nvSpPr>
            <p:cNvPr id="9765" name="object 9765" descr=""/>
            <p:cNvSpPr/>
            <p:nvPr/>
          </p:nvSpPr>
          <p:spPr>
            <a:xfrm>
              <a:off x="5638793" y="2375210"/>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766" name="object 9766" descr=""/>
            <p:cNvSpPr/>
            <p:nvPr/>
          </p:nvSpPr>
          <p:spPr>
            <a:xfrm>
              <a:off x="5638788"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67" name="object 9767" descr=""/>
            <p:cNvSpPr/>
            <p:nvPr/>
          </p:nvSpPr>
          <p:spPr>
            <a:xfrm>
              <a:off x="5638508" y="2371686"/>
              <a:ext cx="9525" cy="4445"/>
            </a:xfrm>
            <a:custGeom>
              <a:avLst/>
              <a:gdLst/>
              <a:ahLst/>
              <a:cxnLst/>
              <a:rect l="l" t="t" r="r" b="b"/>
              <a:pathLst>
                <a:path w="9525" h="4444">
                  <a:moveTo>
                    <a:pt x="1625" y="3530"/>
                  </a:moveTo>
                  <a:lnTo>
                    <a:pt x="1384" y="2959"/>
                  </a:lnTo>
                  <a:lnTo>
                    <a:pt x="812" y="2717"/>
                  </a:lnTo>
                  <a:lnTo>
                    <a:pt x="241" y="2959"/>
                  </a:lnTo>
                  <a:lnTo>
                    <a:pt x="0" y="3530"/>
                  </a:lnTo>
                  <a:lnTo>
                    <a:pt x="241" y="4102"/>
                  </a:lnTo>
                  <a:lnTo>
                    <a:pt x="812" y="4343"/>
                  </a:lnTo>
                  <a:lnTo>
                    <a:pt x="1384" y="4102"/>
                  </a:lnTo>
                  <a:lnTo>
                    <a:pt x="1625" y="3530"/>
                  </a:lnTo>
                  <a:close/>
                </a:path>
                <a:path w="9525" h="4444">
                  <a:moveTo>
                    <a:pt x="7861" y="3251"/>
                  </a:moveTo>
                  <a:lnTo>
                    <a:pt x="7620" y="2679"/>
                  </a:lnTo>
                  <a:lnTo>
                    <a:pt x="7048" y="2438"/>
                  </a:lnTo>
                  <a:lnTo>
                    <a:pt x="6477" y="2679"/>
                  </a:lnTo>
                  <a:lnTo>
                    <a:pt x="6235" y="3251"/>
                  </a:lnTo>
                  <a:lnTo>
                    <a:pt x="6477" y="3835"/>
                  </a:lnTo>
                  <a:lnTo>
                    <a:pt x="7048" y="4064"/>
                  </a:lnTo>
                  <a:lnTo>
                    <a:pt x="7620" y="3835"/>
                  </a:lnTo>
                  <a:lnTo>
                    <a:pt x="7861" y="3251"/>
                  </a:lnTo>
                  <a:close/>
                </a:path>
                <a:path w="9525" h="4444">
                  <a:moveTo>
                    <a:pt x="8940" y="812"/>
                  </a:moveTo>
                  <a:lnTo>
                    <a:pt x="8699" y="241"/>
                  </a:lnTo>
                  <a:lnTo>
                    <a:pt x="8128" y="0"/>
                  </a:lnTo>
                  <a:lnTo>
                    <a:pt x="7543" y="241"/>
                  </a:lnTo>
                  <a:lnTo>
                    <a:pt x="7315" y="812"/>
                  </a:lnTo>
                  <a:lnTo>
                    <a:pt x="7543" y="1384"/>
                  </a:lnTo>
                  <a:lnTo>
                    <a:pt x="8128" y="1625"/>
                  </a:lnTo>
                  <a:lnTo>
                    <a:pt x="8699" y="1384"/>
                  </a:lnTo>
                  <a:lnTo>
                    <a:pt x="8940" y="812"/>
                  </a:lnTo>
                  <a:close/>
                </a:path>
              </a:pathLst>
            </a:custGeom>
            <a:solidFill>
              <a:srgbClr val="231F20"/>
            </a:solidFill>
          </p:spPr>
          <p:txBody>
            <a:bodyPr wrap="square" lIns="0" tIns="0" rIns="0" bIns="0" rtlCol="0"/>
            <a:lstStyle/>
            <a:p/>
          </p:txBody>
        </p:sp>
        <p:sp>
          <p:nvSpPr>
            <p:cNvPr id="9768" name="object 9768" descr=""/>
            <p:cNvSpPr/>
            <p:nvPr/>
          </p:nvSpPr>
          <p:spPr>
            <a:xfrm>
              <a:off x="5672907" y="2372227"/>
              <a:ext cx="635" cy="635"/>
            </a:xfrm>
            <a:custGeom>
              <a:avLst/>
              <a:gdLst/>
              <a:ahLst/>
              <a:cxnLst/>
              <a:rect l="l" t="t" r="r" b="b"/>
              <a:pathLst>
                <a:path w="635" h="635">
                  <a:moveTo>
                    <a:pt x="0" y="266"/>
                  </a:moveTo>
                  <a:lnTo>
                    <a:pt x="266" y="266"/>
                  </a:lnTo>
                  <a:lnTo>
                    <a:pt x="533" y="533"/>
                  </a:lnTo>
                </a:path>
                <a:path w="635" h="635">
                  <a:moveTo>
                    <a:pt x="0" y="266"/>
                  </a:moveTo>
                  <a:lnTo>
                    <a:pt x="0" y="266"/>
                  </a:lnTo>
                  <a:lnTo>
                    <a:pt x="0" y="0"/>
                  </a:lnTo>
                </a:path>
              </a:pathLst>
            </a:custGeom>
            <a:ln w="3175">
              <a:solidFill>
                <a:srgbClr val="231F20"/>
              </a:solidFill>
            </a:ln>
          </p:spPr>
          <p:txBody>
            <a:bodyPr wrap="square" lIns="0" tIns="0" rIns="0" bIns="0" rtlCol="0"/>
            <a:lstStyle/>
            <a:p/>
          </p:txBody>
        </p:sp>
        <p:sp>
          <p:nvSpPr>
            <p:cNvPr id="9769" name="object 9769" descr=""/>
            <p:cNvSpPr/>
            <p:nvPr/>
          </p:nvSpPr>
          <p:spPr>
            <a:xfrm>
              <a:off x="5672353" y="2370061"/>
              <a:ext cx="2540" cy="3810"/>
            </a:xfrm>
            <a:custGeom>
              <a:avLst/>
              <a:gdLst/>
              <a:ahLst/>
              <a:cxnLst/>
              <a:rect l="l" t="t" r="r" b="b"/>
              <a:pathLst>
                <a:path w="2539" h="3810">
                  <a:moveTo>
                    <a:pt x="1625" y="2438"/>
                  </a:moveTo>
                  <a:lnTo>
                    <a:pt x="1384" y="1866"/>
                  </a:lnTo>
                  <a:lnTo>
                    <a:pt x="812" y="1625"/>
                  </a:lnTo>
                  <a:lnTo>
                    <a:pt x="241" y="1866"/>
                  </a:lnTo>
                  <a:lnTo>
                    <a:pt x="0" y="2438"/>
                  </a:lnTo>
                  <a:lnTo>
                    <a:pt x="241" y="3009"/>
                  </a:lnTo>
                  <a:lnTo>
                    <a:pt x="812" y="3251"/>
                  </a:lnTo>
                  <a:lnTo>
                    <a:pt x="1384" y="3009"/>
                  </a:lnTo>
                  <a:lnTo>
                    <a:pt x="1625" y="2438"/>
                  </a:lnTo>
                  <a:close/>
                </a:path>
                <a:path w="2539" h="3810">
                  <a:moveTo>
                    <a:pt x="2171" y="812"/>
                  </a:moveTo>
                  <a:lnTo>
                    <a:pt x="1930" y="241"/>
                  </a:lnTo>
                  <a:lnTo>
                    <a:pt x="1358" y="0"/>
                  </a:lnTo>
                  <a:lnTo>
                    <a:pt x="774" y="241"/>
                  </a:lnTo>
                  <a:lnTo>
                    <a:pt x="546" y="812"/>
                  </a:lnTo>
                  <a:lnTo>
                    <a:pt x="774" y="1384"/>
                  </a:lnTo>
                  <a:lnTo>
                    <a:pt x="1358" y="1625"/>
                  </a:lnTo>
                  <a:lnTo>
                    <a:pt x="1930" y="1384"/>
                  </a:lnTo>
                  <a:lnTo>
                    <a:pt x="2171" y="812"/>
                  </a:lnTo>
                  <a:close/>
                </a:path>
              </a:pathLst>
            </a:custGeom>
            <a:solidFill>
              <a:srgbClr val="231F20"/>
            </a:solidFill>
          </p:spPr>
          <p:txBody>
            <a:bodyPr wrap="square" lIns="0" tIns="0" rIns="0" bIns="0" rtlCol="0"/>
            <a:lstStyle/>
            <a:p/>
          </p:txBody>
        </p:sp>
        <p:sp>
          <p:nvSpPr>
            <p:cNvPr id="9770" name="object 9770" descr=""/>
            <p:cNvSpPr/>
            <p:nvPr/>
          </p:nvSpPr>
          <p:spPr>
            <a:xfrm>
              <a:off x="5673991" y="2370869"/>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771" name="object 9771" descr=""/>
            <p:cNvSpPr/>
            <p:nvPr/>
          </p:nvSpPr>
          <p:spPr>
            <a:xfrm>
              <a:off x="5673712" y="2370061"/>
              <a:ext cx="2540" cy="1905"/>
            </a:xfrm>
            <a:custGeom>
              <a:avLst/>
              <a:gdLst/>
              <a:ahLst/>
              <a:cxnLst/>
              <a:rect l="l" t="t" r="r" b="b"/>
              <a:pathLst>
                <a:path w="2539" h="1905">
                  <a:moveTo>
                    <a:pt x="2438" y="812"/>
                  </a:moveTo>
                  <a:lnTo>
                    <a:pt x="2197" y="241"/>
                  </a:lnTo>
                  <a:lnTo>
                    <a:pt x="1625" y="0"/>
                  </a:lnTo>
                  <a:lnTo>
                    <a:pt x="1485" y="63"/>
                  </a:lnTo>
                  <a:lnTo>
                    <a:pt x="1358" y="0"/>
                  </a:lnTo>
                  <a:lnTo>
                    <a:pt x="1079" y="114"/>
                  </a:lnTo>
                  <a:lnTo>
                    <a:pt x="812" y="0"/>
                  </a:lnTo>
                  <a:lnTo>
                    <a:pt x="241" y="241"/>
                  </a:lnTo>
                  <a:lnTo>
                    <a:pt x="0" y="812"/>
                  </a:lnTo>
                  <a:lnTo>
                    <a:pt x="241" y="1384"/>
                  </a:lnTo>
                  <a:lnTo>
                    <a:pt x="812" y="1625"/>
                  </a:lnTo>
                  <a:lnTo>
                    <a:pt x="1079" y="1524"/>
                  </a:lnTo>
                  <a:lnTo>
                    <a:pt x="1358" y="1625"/>
                  </a:lnTo>
                  <a:lnTo>
                    <a:pt x="1485" y="1574"/>
                  </a:lnTo>
                  <a:lnTo>
                    <a:pt x="1625" y="1625"/>
                  </a:lnTo>
                  <a:lnTo>
                    <a:pt x="2197" y="1384"/>
                  </a:lnTo>
                  <a:lnTo>
                    <a:pt x="2438" y="812"/>
                  </a:lnTo>
                  <a:close/>
                </a:path>
              </a:pathLst>
            </a:custGeom>
            <a:solidFill>
              <a:srgbClr val="231F20"/>
            </a:solidFill>
          </p:spPr>
          <p:txBody>
            <a:bodyPr wrap="square" lIns="0" tIns="0" rIns="0" bIns="0" rtlCol="0"/>
            <a:lstStyle/>
            <a:p/>
          </p:txBody>
        </p:sp>
        <p:sp>
          <p:nvSpPr>
            <p:cNvPr id="9772" name="object 9772" descr=""/>
            <p:cNvSpPr/>
            <p:nvPr/>
          </p:nvSpPr>
          <p:spPr>
            <a:xfrm>
              <a:off x="5673713" y="23708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773" name="object 9773" descr=""/>
            <p:cNvSpPr/>
            <p:nvPr/>
          </p:nvSpPr>
          <p:spPr>
            <a:xfrm>
              <a:off x="5673445" y="23700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74" name="object 9774" descr=""/>
            <p:cNvSpPr/>
            <p:nvPr/>
          </p:nvSpPr>
          <p:spPr>
            <a:xfrm>
              <a:off x="5674258" y="2370869"/>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775" name="object 9775" descr=""/>
            <p:cNvSpPr/>
            <p:nvPr/>
          </p:nvSpPr>
          <p:spPr>
            <a:xfrm>
              <a:off x="5674804" y="23708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776" name="object 9776" descr=""/>
            <p:cNvSpPr/>
            <p:nvPr/>
          </p:nvSpPr>
          <p:spPr>
            <a:xfrm>
              <a:off x="5678319" y="2371960"/>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777" name="object 9777" descr=""/>
            <p:cNvSpPr/>
            <p:nvPr/>
          </p:nvSpPr>
          <p:spPr>
            <a:xfrm>
              <a:off x="5686171"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78" name="object 9778" descr=""/>
            <p:cNvSpPr/>
            <p:nvPr/>
          </p:nvSpPr>
          <p:spPr>
            <a:xfrm>
              <a:off x="5686710"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779" name="object 9779" descr=""/>
            <p:cNvSpPr/>
            <p:nvPr/>
          </p:nvSpPr>
          <p:spPr>
            <a:xfrm>
              <a:off x="5689147" y="2363837"/>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9780" name="object 9780" descr=""/>
            <p:cNvSpPr/>
            <p:nvPr/>
          </p:nvSpPr>
          <p:spPr>
            <a:xfrm>
              <a:off x="5651785" y="23711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81" name="object 9781" descr=""/>
            <p:cNvSpPr/>
            <p:nvPr/>
          </p:nvSpPr>
          <p:spPr>
            <a:xfrm>
              <a:off x="5662345" y="237899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782" name="object 9782" descr=""/>
            <p:cNvSpPr/>
            <p:nvPr/>
          </p:nvSpPr>
          <p:spPr>
            <a:xfrm>
              <a:off x="5662612" y="237927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783" name="object 9783" descr=""/>
            <p:cNvSpPr/>
            <p:nvPr/>
          </p:nvSpPr>
          <p:spPr>
            <a:xfrm>
              <a:off x="5662345" y="237899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784" name="object 9784" descr=""/>
            <p:cNvSpPr/>
            <p:nvPr/>
          </p:nvSpPr>
          <p:spPr>
            <a:xfrm>
              <a:off x="5672640" y="2371960"/>
              <a:ext cx="635" cy="635"/>
            </a:xfrm>
            <a:custGeom>
              <a:avLst/>
              <a:gdLst/>
              <a:ahLst/>
              <a:cxnLst/>
              <a:rect l="l" t="t" r="r" b="b"/>
              <a:pathLst>
                <a:path w="635" h="635">
                  <a:moveTo>
                    <a:pt x="266" y="533"/>
                  </a:moveTo>
                  <a:lnTo>
                    <a:pt x="266" y="266"/>
                  </a:lnTo>
                  <a:lnTo>
                    <a:pt x="266" y="0"/>
                  </a:lnTo>
                  <a:lnTo>
                    <a:pt x="0" y="0"/>
                  </a:lnTo>
                </a:path>
              </a:pathLst>
            </a:custGeom>
            <a:ln w="3175">
              <a:solidFill>
                <a:srgbClr val="231F20"/>
              </a:solidFill>
            </a:ln>
          </p:spPr>
          <p:txBody>
            <a:bodyPr wrap="square" lIns="0" tIns="0" rIns="0" bIns="0" rtlCol="0"/>
            <a:lstStyle/>
            <a:p/>
          </p:txBody>
        </p:sp>
        <p:sp>
          <p:nvSpPr>
            <p:cNvPr id="9785" name="object 9785" descr=""/>
            <p:cNvSpPr/>
            <p:nvPr/>
          </p:nvSpPr>
          <p:spPr>
            <a:xfrm>
              <a:off x="5672094"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86" name="object 9786" descr=""/>
            <p:cNvSpPr/>
            <p:nvPr/>
          </p:nvSpPr>
          <p:spPr>
            <a:xfrm>
              <a:off x="5672094" y="2371960"/>
              <a:ext cx="635" cy="635"/>
            </a:xfrm>
            <a:custGeom>
              <a:avLst/>
              <a:gdLst/>
              <a:ahLst/>
              <a:cxnLst/>
              <a:rect l="l" t="t" r="r" b="b"/>
              <a:pathLst>
                <a:path w="635" h="635">
                  <a:moveTo>
                    <a:pt x="0" y="0"/>
                  </a:moveTo>
                  <a:lnTo>
                    <a:pt x="0" y="266"/>
                  </a:lnTo>
                  <a:lnTo>
                    <a:pt x="266" y="266"/>
                  </a:lnTo>
                  <a:lnTo>
                    <a:pt x="266" y="533"/>
                  </a:lnTo>
                </a:path>
              </a:pathLst>
            </a:custGeom>
            <a:ln w="3175">
              <a:solidFill>
                <a:srgbClr val="231F20"/>
              </a:solidFill>
            </a:ln>
          </p:spPr>
          <p:txBody>
            <a:bodyPr wrap="square" lIns="0" tIns="0" rIns="0" bIns="0" rtlCol="0"/>
            <a:lstStyle/>
            <a:p/>
          </p:txBody>
        </p:sp>
        <p:sp>
          <p:nvSpPr>
            <p:cNvPr id="9787" name="object 9787" descr=""/>
            <p:cNvSpPr/>
            <p:nvPr/>
          </p:nvSpPr>
          <p:spPr>
            <a:xfrm>
              <a:off x="5679405" y="237494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788" name="object 9788" descr=""/>
            <p:cNvSpPr/>
            <p:nvPr/>
          </p:nvSpPr>
          <p:spPr>
            <a:xfrm>
              <a:off x="5678859"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789" name="object 9789" descr=""/>
            <p:cNvSpPr/>
            <p:nvPr/>
          </p:nvSpPr>
          <p:spPr>
            <a:xfrm>
              <a:off x="5683740" y="2372493"/>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9790" name="object 9790" descr=""/>
            <p:cNvSpPr/>
            <p:nvPr/>
          </p:nvSpPr>
          <p:spPr>
            <a:xfrm>
              <a:off x="5684824" y="2374937"/>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9791" name="object 9791" descr=""/>
            <p:cNvSpPr/>
            <p:nvPr/>
          </p:nvSpPr>
          <p:spPr>
            <a:xfrm>
              <a:off x="5658017"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792" name="object 9792" descr=""/>
            <p:cNvSpPr/>
            <p:nvPr/>
          </p:nvSpPr>
          <p:spPr>
            <a:xfrm>
              <a:off x="5656925" y="23743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93" name="object 9793" descr=""/>
            <p:cNvSpPr/>
            <p:nvPr/>
          </p:nvSpPr>
          <p:spPr>
            <a:xfrm>
              <a:off x="5640139" y="2371960"/>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794" name="object 9794" descr=""/>
            <p:cNvSpPr/>
            <p:nvPr/>
          </p:nvSpPr>
          <p:spPr>
            <a:xfrm>
              <a:off x="5638787"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95" name="object 9795" descr=""/>
            <p:cNvSpPr/>
            <p:nvPr/>
          </p:nvSpPr>
          <p:spPr>
            <a:xfrm>
              <a:off x="5636889" y="2381702"/>
              <a:ext cx="635" cy="635"/>
            </a:xfrm>
            <a:custGeom>
              <a:avLst/>
              <a:gdLst/>
              <a:ahLst/>
              <a:cxnLst/>
              <a:rect l="l" t="t" r="r" b="b"/>
              <a:pathLst>
                <a:path w="635" h="635">
                  <a:moveTo>
                    <a:pt x="546" y="266"/>
                  </a:moveTo>
                  <a:lnTo>
                    <a:pt x="279" y="266"/>
                  </a:lnTo>
                  <a:lnTo>
                    <a:pt x="0" y="0"/>
                  </a:lnTo>
                </a:path>
              </a:pathLst>
            </a:custGeom>
            <a:ln w="3175">
              <a:solidFill>
                <a:srgbClr val="231F20"/>
              </a:solidFill>
            </a:ln>
          </p:spPr>
          <p:txBody>
            <a:bodyPr wrap="square" lIns="0" tIns="0" rIns="0" bIns="0" rtlCol="0"/>
            <a:lstStyle/>
            <a:p/>
          </p:txBody>
        </p:sp>
        <p:sp>
          <p:nvSpPr>
            <p:cNvPr id="9796" name="object 9796" descr=""/>
            <p:cNvSpPr/>
            <p:nvPr/>
          </p:nvSpPr>
          <p:spPr>
            <a:xfrm>
              <a:off x="5687255" y="23711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797" name="object 9797" descr=""/>
            <p:cNvSpPr/>
            <p:nvPr/>
          </p:nvSpPr>
          <p:spPr>
            <a:xfrm>
              <a:off x="5688341" y="237195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798" name="object 9798" descr=""/>
            <p:cNvSpPr/>
            <p:nvPr/>
          </p:nvSpPr>
          <p:spPr>
            <a:xfrm>
              <a:off x="5645560"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799" name="object 9799" descr=""/>
            <p:cNvSpPr/>
            <p:nvPr/>
          </p:nvSpPr>
          <p:spPr>
            <a:xfrm>
              <a:off x="5669384" y="2378447"/>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800" name="object 9800" descr=""/>
            <p:cNvSpPr/>
            <p:nvPr/>
          </p:nvSpPr>
          <p:spPr>
            <a:xfrm>
              <a:off x="5669117" y="2379265"/>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801" name="object 9801" descr=""/>
            <p:cNvSpPr/>
            <p:nvPr/>
          </p:nvSpPr>
          <p:spPr>
            <a:xfrm>
              <a:off x="5668844"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02" name="object 9802" descr=""/>
            <p:cNvSpPr/>
            <p:nvPr/>
          </p:nvSpPr>
          <p:spPr>
            <a:xfrm>
              <a:off x="5669657" y="2372500"/>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803" name="object 9803" descr=""/>
            <p:cNvSpPr/>
            <p:nvPr/>
          </p:nvSpPr>
          <p:spPr>
            <a:xfrm>
              <a:off x="5671548" y="2372493"/>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804" name="object 9804" descr=""/>
            <p:cNvSpPr/>
            <p:nvPr/>
          </p:nvSpPr>
          <p:spPr>
            <a:xfrm>
              <a:off x="5635811" y="238170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805" name="object 9805" descr=""/>
            <p:cNvSpPr/>
            <p:nvPr/>
          </p:nvSpPr>
          <p:spPr>
            <a:xfrm>
              <a:off x="5685631"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06" name="object 9806" descr=""/>
            <p:cNvSpPr/>
            <p:nvPr/>
          </p:nvSpPr>
          <p:spPr>
            <a:xfrm>
              <a:off x="5685358"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07" name="object 9807" descr=""/>
            <p:cNvSpPr/>
            <p:nvPr/>
          </p:nvSpPr>
          <p:spPr>
            <a:xfrm>
              <a:off x="5641224" y="2384412"/>
              <a:ext cx="635" cy="635"/>
            </a:xfrm>
            <a:custGeom>
              <a:avLst/>
              <a:gdLst/>
              <a:ahLst/>
              <a:cxnLst/>
              <a:rect l="l" t="t" r="r" b="b"/>
              <a:pathLst>
                <a:path w="635" h="635">
                  <a:moveTo>
                    <a:pt x="0" y="546"/>
                  </a:moveTo>
                  <a:lnTo>
                    <a:pt x="266" y="546"/>
                  </a:lnTo>
                  <a:lnTo>
                    <a:pt x="266" y="279"/>
                  </a:lnTo>
                  <a:lnTo>
                    <a:pt x="266" y="0"/>
                  </a:lnTo>
                </a:path>
              </a:pathLst>
            </a:custGeom>
            <a:ln w="3175">
              <a:solidFill>
                <a:srgbClr val="231F20"/>
              </a:solidFill>
            </a:ln>
          </p:spPr>
          <p:txBody>
            <a:bodyPr wrap="square" lIns="0" tIns="0" rIns="0" bIns="0" rtlCol="0"/>
            <a:lstStyle/>
            <a:p/>
          </p:txBody>
        </p:sp>
        <p:sp>
          <p:nvSpPr>
            <p:cNvPr id="9808" name="object 9808" descr=""/>
            <p:cNvSpPr/>
            <p:nvPr/>
          </p:nvSpPr>
          <p:spPr>
            <a:xfrm>
              <a:off x="5640952" y="2384412"/>
              <a:ext cx="635" cy="635"/>
            </a:xfrm>
            <a:custGeom>
              <a:avLst/>
              <a:gdLst/>
              <a:ahLst/>
              <a:cxnLst/>
              <a:rect l="l" t="t" r="r" b="b"/>
              <a:pathLst>
                <a:path w="635" h="635">
                  <a:moveTo>
                    <a:pt x="0" y="0"/>
                  </a:moveTo>
                  <a:lnTo>
                    <a:pt x="0" y="266"/>
                  </a:lnTo>
                  <a:lnTo>
                    <a:pt x="266" y="546"/>
                  </a:lnTo>
                </a:path>
              </a:pathLst>
            </a:custGeom>
            <a:ln w="3175">
              <a:solidFill>
                <a:srgbClr val="231F20"/>
              </a:solidFill>
            </a:ln>
          </p:spPr>
          <p:txBody>
            <a:bodyPr wrap="square" lIns="0" tIns="0" rIns="0" bIns="0" rtlCol="0"/>
            <a:lstStyle/>
            <a:p/>
          </p:txBody>
        </p:sp>
        <p:sp>
          <p:nvSpPr>
            <p:cNvPr id="9809" name="object 9809" descr=""/>
            <p:cNvSpPr/>
            <p:nvPr/>
          </p:nvSpPr>
          <p:spPr>
            <a:xfrm>
              <a:off x="5640684"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10" name="object 9810" descr=""/>
            <p:cNvSpPr/>
            <p:nvPr/>
          </p:nvSpPr>
          <p:spPr>
            <a:xfrm>
              <a:off x="5640957"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811" name="object 9811" descr=""/>
            <p:cNvSpPr/>
            <p:nvPr/>
          </p:nvSpPr>
          <p:spPr>
            <a:xfrm>
              <a:off x="5669930" y="2371960"/>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812" name="object 9812" descr=""/>
            <p:cNvSpPr/>
            <p:nvPr/>
          </p:nvSpPr>
          <p:spPr>
            <a:xfrm>
              <a:off x="5671548" y="2371960"/>
              <a:ext cx="635" cy="635"/>
            </a:xfrm>
            <a:custGeom>
              <a:avLst/>
              <a:gdLst/>
              <a:ahLst/>
              <a:cxnLst/>
              <a:rect l="l" t="t" r="r" b="b"/>
              <a:pathLst>
                <a:path w="635" h="635">
                  <a:moveTo>
                    <a:pt x="0" y="533"/>
                  </a:moveTo>
                  <a:lnTo>
                    <a:pt x="0" y="266"/>
                  </a:lnTo>
                  <a:lnTo>
                    <a:pt x="266" y="266"/>
                  </a:lnTo>
                  <a:lnTo>
                    <a:pt x="266" y="0"/>
                  </a:lnTo>
                  <a:lnTo>
                    <a:pt x="546" y="0"/>
                  </a:lnTo>
                </a:path>
              </a:pathLst>
            </a:custGeom>
            <a:ln w="3175">
              <a:solidFill>
                <a:srgbClr val="231F20"/>
              </a:solidFill>
            </a:ln>
          </p:spPr>
          <p:txBody>
            <a:bodyPr wrap="square" lIns="0" tIns="0" rIns="0" bIns="0" rtlCol="0"/>
            <a:lstStyle/>
            <a:p/>
          </p:txBody>
        </p:sp>
        <p:sp>
          <p:nvSpPr>
            <p:cNvPr id="9813" name="object 9813" descr=""/>
            <p:cNvSpPr/>
            <p:nvPr/>
          </p:nvSpPr>
          <p:spPr>
            <a:xfrm>
              <a:off x="5678319" y="2361939"/>
              <a:ext cx="635" cy="635"/>
            </a:xfrm>
            <a:custGeom>
              <a:avLst/>
              <a:gdLst/>
              <a:ahLst/>
              <a:cxnLst/>
              <a:rect l="l" t="t" r="r" b="b"/>
              <a:pathLst>
                <a:path w="635" h="635">
                  <a:moveTo>
                    <a:pt x="0" y="0"/>
                  </a:moveTo>
                  <a:lnTo>
                    <a:pt x="266" y="0"/>
                  </a:lnTo>
                  <a:lnTo>
                    <a:pt x="266" y="266"/>
                  </a:lnTo>
                  <a:lnTo>
                    <a:pt x="533" y="266"/>
                  </a:lnTo>
                </a:path>
              </a:pathLst>
            </a:custGeom>
            <a:ln w="3175">
              <a:solidFill>
                <a:srgbClr val="231F20"/>
              </a:solidFill>
            </a:ln>
          </p:spPr>
          <p:txBody>
            <a:bodyPr wrap="square" lIns="0" tIns="0" rIns="0" bIns="0" rtlCol="0"/>
            <a:lstStyle/>
            <a:p/>
          </p:txBody>
        </p:sp>
        <p:sp>
          <p:nvSpPr>
            <p:cNvPr id="9814" name="object 9814" descr=""/>
            <p:cNvSpPr/>
            <p:nvPr/>
          </p:nvSpPr>
          <p:spPr>
            <a:xfrm>
              <a:off x="5678859" y="236247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815" name="object 9815" descr=""/>
            <p:cNvSpPr/>
            <p:nvPr/>
          </p:nvSpPr>
          <p:spPr>
            <a:xfrm>
              <a:off x="5679132" y="2362751"/>
              <a:ext cx="1270" cy="635"/>
            </a:xfrm>
            <a:custGeom>
              <a:avLst/>
              <a:gdLst/>
              <a:ahLst/>
              <a:cxnLst/>
              <a:rect l="l" t="t" r="r" b="b"/>
              <a:pathLst>
                <a:path w="1270" h="635">
                  <a:moveTo>
                    <a:pt x="0" y="266"/>
                  </a:moveTo>
                  <a:lnTo>
                    <a:pt x="266" y="0"/>
                  </a:lnTo>
                  <a:lnTo>
                    <a:pt x="812" y="0"/>
                  </a:lnTo>
                </a:path>
              </a:pathLst>
            </a:custGeom>
            <a:ln w="3175">
              <a:solidFill>
                <a:srgbClr val="231F20"/>
              </a:solidFill>
            </a:ln>
          </p:spPr>
          <p:txBody>
            <a:bodyPr wrap="square" lIns="0" tIns="0" rIns="0" bIns="0" rtlCol="0"/>
            <a:lstStyle/>
            <a:p/>
          </p:txBody>
        </p:sp>
        <p:sp>
          <p:nvSpPr>
            <p:cNvPr id="9816" name="object 9816" descr=""/>
            <p:cNvSpPr/>
            <p:nvPr/>
          </p:nvSpPr>
          <p:spPr>
            <a:xfrm>
              <a:off x="5678586" y="237195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17" name="object 9817" descr=""/>
            <p:cNvSpPr/>
            <p:nvPr/>
          </p:nvSpPr>
          <p:spPr>
            <a:xfrm>
              <a:off x="5677507" y="23711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18" name="object 9818" descr=""/>
            <p:cNvSpPr/>
            <p:nvPr/>
          </p:nvSpPr>
          <p:spPr>
            <a:xfrm>
              <a:off x="5678592" y="2372227"/>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819" name="object 9819" descr=""/>
            <p:cNvSpPr/>
            <p:nvPr/>
          </p:nvSpPr>
          <p:spPr>
            <a:xfrm>
              <a:off x="5677781" y="2371960"/>
              <a:ext cx="635" cy="635"/>
            </a:xfrm>
            <a:custGeom>
              <a:avLst/>
              <a:gdLst/>
              <a:ahLst/>
              <a:cxnLst/>
              <a:rect l="l" t="t" r="r" b="b"/>
              <a:pathLst>
                <a:path w="635" h="635">
                  <a:moveTo>
                    <a:pt x="266" y="533"/>
                  </a:moveTo>
                  <a:lnTo>
                    <a:pt x="266" y="266"/>
                  </a:lnTo>
                  <a:lnTo>
                    <a:pt x="0" y="0"/>
                  </a:lnTo>
                </a:path>
              </a:pathLst>
            </a:custGeom>
            <a:ln w="3175">
              <a:solidFill>
                <a:srgbClr val="231F20"/>
              </a:solidFill>
            </a:ln>
          </p:spPr>
          <p:txBody>
            <a:bodyPr wrap="square" lIns="0" tIns="0" rIns="0" bIns="0" rtlCol="0"/>
            <a:lstStyle/>
            <a:p/>
          </p:txBody>
        </p:sp>
        <p:sp>
          <p:nvSpPr>
            <p:cNvPr id="9820" name="object 9820" descr=""/>
            <p:cNvSpPr/>
            <p:nvPr/>
          </p:nvSpPr>
          <p:spPr>
            <a:xfrm>
              <a:off x="5683194" y="2371960"/>
              <a:ext cx="635" cy="635"/>
            </a:xfrm>
            <a:custGeom>
              <a:avLst/>
              <a:gdLst/>
              <a:ahLst/>
              <a:cxnLst/>
              <a:rect l="l" t="t" r="r" b="b"/>
              <a:pathLst>
                <a:path w="635" h="635">
                  <a:moveTo>
                    <a:pt x="0" y="533"/>
                  </a:moveTo>
                  <a:lnTo>
                    <a:pt x="266" y="266"/>
                  </a:lnTo>
                  <a:lnTo>
                    <a:pt x="266" y="0"/>
                  </a:lnTo>
                </a:path>
              </a:pathLst>
            </a:custGeom>
            <a:ln w="3175">
              <a:solidFill>
                <a:srgbClr val="231F20"/>
              </a:solidFill>
            </a:ln>
          </p:spPr>
          <p:txBody>
            <a:bodyPr wrap="square" lIns="0" tIns="0" rIns="0" bIns="0" rtlCol="0"/>
            <a:lstStyle/>
            <a:p/>
          </p:txBody>
        </p:sp>
        <p:sp>
          <p:nvSpPr>
            <p:cNvPr id="9821" name="object 9821" descr=""/>
            <p:cNvSpPr/>
            <p:nvPr/>
          </p:nvSpPr>
          <p:spPr>
            <a:xfrm>
              <a:off x="5683740" y="2371953"/>
              <a:ext cx="635" cy="635"/>
            </a:xfrm>
            <a:custGeom>
              <a:avLst/>
              <a:gdLst/>
              <a:ahLst/>
              <a:cxnLst/>
              <a:rect l="l" t="t" r="r" b="b"/>
              <a:pathLst>
                <a:path w="635" h="635">
                  <a:moveTo>
                    <a:pt x="266" y="266"/>
                  </a:moveTo>
                  <a:lnTo>
                    <a:pt x="266" y="0"/>
                  </a:lnTo>
                  <a:lnTo>
                    <a:pt x="0" y="0"/>
                  </a:lnTo>
                </a:path>
                <a:path w="635" h="635">
                  <a:moveTo>
                    <a:pt x="266" y="266"/>
                  </a:moveTo>
                  <a:lnTo>
                    <a:pt x="0" y="266"/>
                  </a:lnTo>
                </a:path>
              </a:pathLst>
            </a:custGeom>
            <a:ln w="3175">
              <a:solidFill>
                <a:srgbClr val="231F20"/>
              </a:solidFill>
            </a:ln>
          </p:spPr>
          <p:txBody>
            <a:bodyPr wrap="square" lIns="0" tIns="0" rIns="0" bIns="0" rtlCol="0"/>
            <a:lstStyle/>
            <a:p/>
          </p:txBody>
        </p:sp>
        <p:sp>
          <p:nvSpPr>
            <p:cNvPr id="9822" name="object 9822" descr=""/>
            <p:cNvSpPr/>
            <p:nvPr/>
          </p:nvSpPr>
          <p:spPr>
            <a:xfrm>
              <a:off x="5683194"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823" name="object 9823" descr=""/>
            <p:cNvSpPr/>
            <p:nvPr/>
          </p:nvSpPr>
          <p:spPr>
            <a:xfrm>
              <a:off x="5656660" y="2377367"/>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9824" name="object 9824" descr=""/>
            <p:cNvSpPr/>
            <p:nvPr/>
          </p:nvSpPr>
          <p:spPr>
            <a:xfrm>
              <a:off x="5655301"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25" name="object 9825" descr=""/>
            <p:cNvSpPr/>
            <p:nvPr/>
          </p:nvSpPr>
          <p:spPr>
            <a:xfrm>
              <a:off x="5658824" y="23749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26" name="object 9826" descr=""/>
            <p:cNvSpPr/>
            <p:nvPr/>
          </p:nvSpPr>
          <p:spPr>
            <a:xfrm>
              <a:off x="5658284" y="23749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827" name="object 9827" descr=""/>
            <p:cNvSpPr/>
            <p:nvPr/>
          </p:nvSpPr>
          <p:spPr>
            <a:xfrm>
              <a:off x="5640138" y="2384958"/>
              <a:ext cx="1905" cy="0"/>
            </a:xfrm>
            <a:custGeom>
              <a:avLst/>
              <a:gdLst/>
              <a:ahLst/>
              <a:cxnLst/>
              <a:rect l="l" t="t" r="r" b="b"/>
              <a:pathLst>
                <a:path w="1904" h="0">
                  <a:moveTo>
                    <a:pt x="1625" y="0"/>
                  </a:moveTo>
                  <a:lnTo>
                    <a:pt x="0" y="0"/>
                  </a:lnTo>
                </a:path>
              </a:pathLst>
            </a:custGeom>
            <a:ln w="3175">
              <a:solidFill>
                <a:srgbClr val="231F20"/>
              </a:solidFill>
            </a:ln>
          </p:spPr>
          <p:txBody>
            <a:bodyPr wrap="square" lIns="0" tIns="0" rIns="0" bIns="0" rtlCol="0"/>
            <a:lstStyle/>
            <a:p/>
          </p:txBody>
        </p:sp>
        <p:sp>
          <p:nvSpPr>
            <p:cNvPr id="9828" name="object 9828" descr=""/>
            <p:cNvSpPr/>
            <p:nvPr/>
          </p:nvSpPr>
          <p:spPr>
            <a:xfrm>
              <a:off x="5639606" y="2384958"/>
              <a:ext cx="1905" cy="635"/>
            </a:xfrm>
            <a:custGeom>
              <a:avLst/>
              <a:gdLst/>
              <a:ahLst/>
              <a:cxnLst/>
              <a:rect l="l" t="t" r="r" b="b"/>
              <a:pathLst>
                <a:path w="1904" h="635">
                  <a:moveTo>
                    <a:pt x="533" y="0"/>
                  </a:moveTo>
                  <a:lnTo>
                    <a:pt x="0" y="533"/>
                  </a:lnTo>
                  <a:lnTo>
                    <a:pt x="1892" y="533"/>
                  </a:lnTo>
                </a:path>
              </a:pathLst>
            </a:custGeom>
            <a:ln w="3175">
              <a:solidFill>
                <a:srgbClr val="231F20"/>
              </a:solidFill>
            </a:ln>
          </p:spPr>
          <p:txBody>
            <a:bodyPr wrap="square" lIns="0" tIns="0" rIns="0" bIns="0" rtlCol="0"/>
            <a:lstStyle/>
            <a:p/>
          </p:txBody>
        </p:sp>
        <p:sp>
          <p:nvSpPr>
            <p:cNvPr id="9829" name="object 9829" descr=""/>
            <p:cNvSpPr/>
            <p:nvPr/>
          </p:nvSpPr>
          <p:spPr>
            <a:xfrm>
              <a:off x="5636889" y="2384412"/>
              <a:ext cx="1270" cy="0"/>
            </a:xfrm>
            <a:custGeom>
              <a:avLst/>
              <a:gdLst/>
              <a:ahLst/>
              <a:cxnLst/>
              <a:rect l="l" t="t" r="r" b="b"/>
              <a:pathLst>
                <a:path w="1270" h="0">
                  <a:moveTo>
                    <a:pt x="0" y="0"/>
                  </a:moveTo>
                  <a:lnTo>
                    <a:pt x="266" y="0"/>
                  </a:lnTo>
                  <a:lnTo>
                    <a:pt x="546" y="0"/>
                  </a:lnTo>
                  <a:lnTo>
                    <a:pt x="812" y="0"/>
                  </a:lnTo>
                </a:path>
              </a:pathLst>
            </a:custGeom>
            <a:ln w="3175">
              <a:solidFill>
                <a:srgbClr val="231F20"/>
              </a:solidFill>
            </a:ln>
          </p:spPr>
          <p:txBody>
            <a:bodyPr wrap="square" lIns="0" tIns="0" rIns="0" bIns="0" rtlCol="0"/>
            <a:lstStyle/>
            <a:p/>
          </p:txBody>
        </p:sp>
        <p:sp>
          <p:nvSpPr>
            <p:cNvPr id="9830" name="object 9830" descr=""/>
            <p:cNvSpPr/>
            <p:nvPr/>
          </p:nvSpPr>
          <p:spPr>
            <a:xfrm>
              <a:off x="5687523" y="2371960"/>
              <a:ext cx="635" cy="635"/>
            </a:xfrm>
            <a:custGeom>
              <a:avLst/>
              <a:gdLst/>
              <a:ahLst/>
              <a:cxnLst/>
              <a:rect l="l" t="t" r="r" b="b"/>
              <a:pathLst>
                <a:path w="635" h="635">
                  <a:moveTo>
                    <a:pt x="0" y="533"/>
                  </a:moveTo>
                  <a:lnTo>
                    <a:pt x="0" y="266"/>
                  </a:lnTo>
                  <a:lnTo>
                    <a:pt x="266" y="0"/>
                  </a:lnTo>
                </a:path>
              </a:pathLst>
            </a:custGeom>
            <a:ln w="3175">
              <a:solidFill>
                <a:srgbClr val="231F20"/>
              </a:solidFill>
            </a:ln>
          </p:spPr>
          <p:txBody>
            <a:bodyPr wrap="square" lIns="0" tIns="0" rIns="0" bIns="0" rtlCol="0"/>
            <a:lstStyle/>
            <a:p/>
          </p:txBody>
        </p:sp>
        <p:sp>
          <p:nvSpPr>
            <p:cNvPr id="9831" name="object 9831" descr=""/>
            <p:cNvSpPr/>
            <p:nvPr/>
          </p:nvSpPr>
          <p:spPr>
            <a:xfrm>
              <a:off x="5687801" y="2371953"/>
              <a:ext cx="635" cy="635"/>
            </a:xfrm>
            <a:custGeom>
              <a:avLst/>
              <a:gdLst/>
              <a:ahLst/>
              <a:cxnLst/>
              <a:rect l="l" t="t" r="r" b="b"/>
              <a:pathLst>
                <a:path w="635" h="635">
                  <a:moveTo>
                    <a:pt x="533" y="266"/>
                  </a:moveTo>
                  <a:lnTo>
                    <a:pt x="266" y="0"/>
                  </a:lnTo>
                  <a:lnTo>
                    <a:pt x="0" y="0"/>
                  </a:lnTo>
                </a:path>
              </a:pathLst>
            </a:custGeom>
            <a:ln w="3175">
              <a:solidFill>
                <a:srgbClr val="231F20"/>
              </a:solidFill>
            </a:ln>
          </p:spPr>
          <p:txBody>
            <a:bodyPr wrap="square" lIns="0" tIns="0" rIns="0" bIns="0" rtlCol="0"/>
            <a:lstStyle/>
            <a:p/>
          </p:txBody>
        </p:sp>
        <p:sp>
          <p:nvSpPr>
            <p:cNvPr id="9832" name="object 9832" descr=""/>
            <p:cNvSpPr/>
            <p:nvPr/>
          </p:nvSpPr>
          <p:spPr>
            <a:xfrm>
              <a:off x="5687523" y="2372227"/>
              <a:ext cx="1270" cy="635"/>
            </a:xfrm>
            <a:custGeom>
              <a:avLst/>
              <a:gdLst/>
              <a:ahLst/>
              <a:cxnLst/>
              <a:rect l="l" t="t" r="r" b="b"/>
              <a:pathLst>
                <a:path w="1270" h="635">
                  <a:moveTo>
                    <a:pt x="0" y="266"/>
                  </a:moveTo>
                  <a:lnTo>
                    <a:pt x="266" y="266"/>
                  </a:lnTo>
                  <a:lnTo>
                    <a:pt x="266" y="0"/>
                  </a:lnTo>
                  <a:lnTo>
                    <a:pt x="546" y="0"/>
                  </a:lnTo>
                  <a:lnTo>
                    <a:pt x="812" y="0"/>
                  </a:lnTo>
                </a:path>
              </a:pathLst>
            </a:custGeom>
            <a:ln w="3175">
              <a:solidFill>
                <a:srgbClr val="231F20"/>
              </a:solidFill>
            </a:ln>
          </p:spPr>
          <p:txBody>
            <a:bodyPr wrap="square" lIns="0" tIns="0" rIns="0" bIns="0" rtlCol="0"/>
            <a:lstStyle/>
            <a:p/>
          </p:txBody>
        </p:sp>
        <p:sp>
          <p:nvSpPr>
            <p:cNvPr id="9833" name="object 9833" descr=""/>
            <p:cNvSpPr/>
            <p:nvPr/>
          </p:nvSpPr>
          <p:spPr>
            <a:xfrm>
              <a:off x="5643934" y="23811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34" name="object 9834" descr=""/>
            <p:cNvSpPr/>
            <p:nvPr/>
          </p:nvSpPr>
          <p:spPr>
            <a:xfrm>
              <a:off x="5644474"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835" name="object 9835" descr=""/>
            <p:cNvSpPr/>
            <p:nvPr/>
          </p:nvSpPr>
          <p:spPr>
            <a:xfrm>
              <a:off x="5658824" y="23838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836" name="object 9836" descr=""/>
            <p:cNvSpPr/>
            <p:nvPr/>
          </p:nvSpPr>
          <p:spPr>
            <a:xfrm>
              <a:off x="5658824" y="2384412"/>
              <a:ext cx="635" cy="635"/>
            </a:xfrm>
            <a:custGeom>
              <a:avLst/>
              <a:gdLst/>
              <a:ahLst/>
              <a:cxnLst/>
              <a:rect l="l" t="t" r="r" b="b"/>
              <a:pathLst>
                <a:path w="635" h="635">
                  <a:moveTo>
                    <a:pt x="0" y="0"/>
                  </a:moveTo>
                  <a:lnTo>
                    <a:pt x="266" y="0"/>
                  </a:lnTo>
                  <a:lnTo>
                    <a:pt x="266" y="266"/>
                  </a:lnTo>
                  <a:lnTo>
                    <a:pt x="533" y="266"/>
                  </a:lnTo>
                  <a:lnTo>
                    <a:pt x="533" y="546"/>
                  </a:lnTo>
                </a:path>
              </a:pathLst>
            </a:custGeom>
            <a:ln w="3175">
              <a:solidFill>
                <a:srgbClr val="231F20"/>
              </a:solidFill>
            </a:ln>
          </p:spPr>
          <p:txBody>
            <a:bodyPr wrap="square" lIns="0" tIns="0" rIns="0" bIns="0" rtlCol="0"/>
            <a:lstStyle/>
            <a:p/>
          </p:txBody>
        </p:sp>
        <p:sp>
          <p:nvSpPr>
            <p:cNvPr id="9837" name="object 9837" descr=""/>
            <p:cNvSpPr/>
            <p:nvPr/>
          </p:nvSpPr>
          <p:spPr>
            <a:xfrm>
              <a:off x="5673173"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9838" name="object 9838" descr=""/>
            <p:cNvSpPr/>
            <p:nvPr/>
          </p:nvSpPr>
          <p:spPr>
            <a:xfrm>
              <a:off x="5672640"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839" name="object 9839" descr=""/>
            <p:cNvSpPr/>
            <p:nvPr/>
          </p:nvSpPr>
          <p:spPr>
            <a:xfrm>
              <a:off x="5644747" y="2371960"/>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9840" name="object 9840" descr=""/>
            <p:cNvSpPr/>
            <p:nvPr/>
          </p:nvSpPr>
          <p:spPr>
            <a:xfrm>
              <a:off x="5689147" y="2371414"/>
              <a:ext cx="0" cy="1270"/>
            </a:xfrm>
            <a:custGeom>
              <a:avLst/>
              <a:gdLst/>
              <a:ahLst/>
              <a:cxnLst/>
              <a:rect l="l" t="t" r="r" b="b"/>
              <a:pathLst>
                <a:path w="0" h="1269">
                  <a:moveTo>
                    <a:pt x="0" y="1079"/>
                  </a:moveTo>
                  <a:lnTo>
                    <a:pt x="0" y="812"/>
                  </a:lnTo>
                  <a:lnTo>
                    <a:pt x="0" y="546"/>
                  </a:lnTo>
                  <a:lnTo>
                    <a:pt x="0" y="279"/>
                  </a:lnTo>
                  <a:lnTo>
                    <a:pt x="0" y="0"/>
                  </a:lnTo>
                </a:path>
              </a:pathLst>
            </a:custGeom>
            <a:ln w="3175">
              <a:solidFill>
                <a:srgbClr val="231F20"/>
              </a:solidFill>
            </a:ln>
          </p:spPr>
          <p:txBody>
            <a:bodyPr wrap="square" lIns="0" tIns="0" rIns="0" bIns="0" rtlCol="0"/>
            <a:lstStyle/>
            <a:p/>
          </p:txBody>
        </p:sp>
        <p:sp>
          <p:nvSpPr>
            <p:cNvPr id="9841" name="object 9841" descr=""/>
            <p:cNvSpPr/>
            <p:nvPr/>
          </p:nvSpPr>
          <p:spPr>
            <a:xfrm>
              <a:off x="5688335" y="23714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42" name="object 9842" descr=""/>
            <p:cNvSpPr/>
            <p:nvPr/>
          </p:nvSpPr>
          <p:spPr>
            <a:xfrm>
              <a:off x="5689147" y="2372500"/>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843" name="object 9843" descr=""/>
            <p:cNvSpPr/>
            <p:nvPr/>
          </p:nvSpPr>
          <p:spPr>
            <a:xfrm>
              <a:off x="5689147" y="2371420"/>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844" name="object 9844" descr=""/>
            <p:cNvSpPr/>
            <p:nvPr/>
          </p:nvSpPr>
          <p:spPr>
            <a:xfrm>
              <a:off x="5680212" y="2371953"/>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845" name="object 9845" descr=""/>
            <p:cNvSpPr/>
            <p:nvPr/>
          </p:nvSpPr>
          <p:spPr>
            <a:xfrm>
              <a:off x="5679945" y="237222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846" name="object 9846" descr=""/>
            <p:cNvSpPr/>
            <p:nvPr/>
          </p:nvSpPr>
          <p:spPr>
            <a:xfrm>
              <a:off x="5680485" y="2381969"/>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847" name="object 9847" descr=""/>
            <p:cNvSpPr/>
            <p:nvPr/>
          </p:nvSpPr>
          <p:spPr>
            <a:xfrm>
              <a:off x="5685631" y="237493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848" name="object 9848" descr=""/>
            <p:cNvSpPr/>
            <p:nvPr/>
          </p:nvSpPr>
          <p:spPr>
            <a:xfrm>
              <a:off x="5678859"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49" name="object 9849" descr=""/>
            <p:cNvSpPr/>
            <p:nvPr/>
          </p:nvSpPr>
          <p:spPr>
            <a:xfrm>
              <a:off x="5678859" y="2372493"/>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850" name="object 9850" descr=""/>
            <p:cNvSpPr/>
            <p:nvPr/>
          </p:nvSpPr>
          <p:spPr>
            <a:xfrm>
              <a:off x="5675344" y="23727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51" name="object 9851" descr=""/>
            <p:cNvSpPr/>
            <p:nvPr/>
          </p:nvSpPr>
          <p:spPr>
            <a:xfrm>
              <a:off x="5636077"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52" name="object 9852" descr=""/>
            <p:cNvSpPr/>
            <p:nvPr/>
          </p:nvSpPr>
          <p:spPr>
            <a:xfrm>
              <a:off x="5636356" y="2384685"/>
              <a:ext cx="635" cy="635"/>
            </a:xfrm>
            <a:custGeom>
              <a:avLst/>
              <a:gdLst/>
              <a:ahLst/>
              <a:cxnLst/>
              <a:rect l="l" t="t" r="r" b="b"/>
              <a:pathLst>
                <a:path w="635" h="635">
                  <a:moveTo>
                    <a:pt x="266" y="0"/>
                  </a:moveTo>
                  <a:lnTo>
                    <a:pt x="266" y="0"/>
                  </a:lnTo>
                  <a:lnTo>
                    <a:pt x="0" y="266"/>
                  </a:lnTo>
                </a:path>
              </a:pathLst>
            </a:custGeom>
            <a:ln w="3175">
              <a:solidFill>
                <a:srgbClr val="231F20"/>
              </a:solidFill>
            </a:ln>
          </p:spPr>
          <p:txBody>
            <a:bodyPr wrap="square" lIns="0" tIns="0" rIns="0" bIns="0" rtlCol="0"/>
            <a:lstStyle/>
            <a:p/>
          </p:txBody>
        </p:sp>
        <p:sp>
          <p:nvSpPr>
            <p:cNvPr id="9853" name="object 9853" descr=""/>
            <p:cNvSpPr/>
            <p:nvPr/>
          </p:nvSpPr>
          <p:spPr>
            <a:xfrm>
              <a:off x="5636889" y="23844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54" name="object 9854" descr=""/>
            <p:cNvSpPr/>
            <p:nvPr/>
          </p:nvSpPr>
          <p:spPr>
            <a:xfrm>
              <a:off x="5660988" y="23716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55" name="object 9855" descr=""/>
            <p:cNvSpPr/>
            <p:nvPr/>
          </p:nvSpPr>
          <p:spPr>
            <a:xfrm>
              <a:off x="5657471"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856" name="object 9856" descr=""/>
            <p:cNvSpPr/>
            <p:nvPr/>
          </p:nvSpPr>
          <p:spPr>
            <a:xfrm>
              <a:off x="5674537" y="2384692"/>
              <a:ext cx="635" cy="635"/>
            </a:xfrm>
            <a:custGeom>
              <a:avLst/>
              <a:gdLst/>
              <a:ahLst/>
              <a:cxnLst/>
              <a:rect l="l" t="t" r="r" b="b"/>
              <a:pathLst>
                <a:path w="635" h="635">
                  <a:moveTo>
                    <a:pt x="533" y="266"/>
                  </a:moveTo>
                  <a:lnTo>
                    <a:pt x="266" y="266"/>
                  </a:lnTo>
                  <a:lnTo>
                    <a:pt x="0" y="0"/>
                  </a:lnTo>
                </a:path>
              </a:pathLst>
            </a:custGeom>
            <a:ln w="3175">
              <a:solidFill>
                <a:srgbClr val="231F20"/>
              </a:solidFill>
            </a:ln>
          </p:spPr>
          <p:txBody>
            <a:bodyPr wrap="square" lIns="0" tIns="0" rIns="0" bIns="0" rtlCol="0"/>
            <a:lstStyle/>
            <a:p/>
          </p:txBody>
        </p:sp>
        <p:sp>
          <p:nvSpPr>
            <p:cNvPr id="9857" name="object 9857" descr=""/>
            <p:cNvSpPr/>
            <p:nvPr/>
          </p:nvSpPr>
          <p:spPr>
            <a:xfrm>
              <a:off x="5673712" y="2384418"/>
              <a:ext cx="635" cy="635"/>
            </a:xfrm>
            <a:custGeom>
              <a:avLst/>
              <a:gdLst/>
              <a:ahLst/>
              <a:cxnLst/>
              <a:rect l="l" t="t" r="r" b="b"/>
              <a:pathLst>
                <a:path w="635" h="635">
                  <a:moveTo>
                    <a:pt x="546" y="266"/>
                  </a:moveTo>
                  <a:lnTo>
                    <a:pt x="546" y="0"/>
                  </a:lnTo>
                  <a:lnTo>
                    <a:pt x="279" y="0"/>
                  </a:lnTo>
                  <a:lnTo>
                    <a:pt x="0" y="0"/>
                  </a:lnTo>
                </a:path>
              </a:pathLst>
            </a:custGeom>
            <a:ln w="3175">
              <a:solidFill>
                <a:srgbClr val="231F20"/>
              </a:solidFill>
            </a:ln>
          </p:spPr>
          <p:txBody>
            <a:bodyPr wrap="square" lIns="0" tIns="0" rIns="0" bIns="0" rtlCol="0"/>
            <a:lstStyle/>
            <a:p/>
          </p:txBody>
        </p:sp>
        <p:sp>
          <p:nvSpPr>
            <p:cNvPr id="9858" name="object 9858" descr=""/>
            <p:cNvSpPr/>
            <p:nvPr/>
          </p:nvSpPr>
          <p:spPr>
            <a:xfrm>
              <a:off x="5640419"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859" name="object 9859" descr=""/>
            <p:cNvSpPr/>
            <p:nvPr/>
          </p:nvSpPr>
          <p:spPr>
            <a:xfrm>
              <a:off x="5689960" y="23749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860" name="object 9860" descr=""/>
            <p:cNvSpPr/>
            <p:nvPr/>
          </p:nvSpPr>
          <p:spPr>
            <a:xfrm>
              <a:off x="5661261" y="237655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61" name="object 9861" descr=""/>
            <p:cNvSpPr/>
            <p:nvPr/>
          </p:nvSpPr>
          <p:spPr>
            <a:xfrm>
              <a:off x="5655847" y="237222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862" name="object 9862" descr=""/>
            <p:cNvSpPr/>
            <p:nvPr/>
          </p:nvSpPr>
          <p:spPr>
            <a:xfrm>
              <a:off x="5668569" y="2371686"/>
              <a:ext cx="18415" cy="13970"/>
            </a:xfrm>
            <a:custGeom>
              <a:avLst/>
              <a:gdLst/>
              <a:ahLst/>
              <a:cxnLst/>
              <a:rect l="l" t="t" r="r" b="b"/>
              <a:pathLst>
                <a:path w="18414" h="13969">
                  <a:moveTo>
                    <a:pt x="1625" y="7315"/>
                  </a:moveTo>
                  <a:lnTo>
                    <a:pt x="1384" y="6731"/>
                  </a:lnTo>
                  <a:lnTo>
                    <a:pt x="812" y="6502"/>
                  </a:lnTo>
                  <a:lnTo>
                    <a:pt x="228" y="6731"/>
                  </a:lnTo>
                  <a:lnTo>
                    <a:pt x="0" y="7315"/>
                  </a:lnTo>
                  <a:lnTo>
                    <a:pt x="228" y="7886"/>
                  </a:lnTo>
                  <a:lnTo>
                    <a:pt x="812" y="8128"/>
                  </a:lnTo>
                  <a:lnTo>
                    <a:pt x="1384" y="7886"/>
                  </a:lnTo>
                  <a:lnTo>
                    <a:pt x="1625" y="7315"/>
                  </a:lnTo>
                  <a:close/>
                </a:path>
                <a:path w="18414" h="13969">
                  <a:moveTo>
                    <a:pt x="12992" y="12725"/>
                  </a:moveTo>
                  <a:lnTo>
                    <a:pt x="12750" y="12153"/>
                  </a:lnTo>
                  <a:lnTo>
                    <a:pt x="12179" y="11912"/>
                  </a:lnTo>
                  <a:lnTo>
                    <a:pt x="11607" y="12153"/>
                  </a:lnTo>
                  <a:lnTo>
                    <a:pt x="11366" y="12725"/>
                  </a:lnTo>
                  <a:lnTo>
                    <a:pt x="11607" y="13309"/>
                  </a:lnTo>
                  <a:lnTo>
                    <a:pt x="12179" y="13538"/>
                  </a:lnTo>
                  <a:lnTo>
                    <a:pt x="12750" y="13309"/>
                  </a:lnTo>
                  <a:lnTo>
                    <a:pt x="12992" y="12725"/>
                  </a:lnTo>
                  <a:close/>
                </a:path>
                <a:path w="18414" h="13969">
                  <a:moveTo>
                    <a:pt x="17056" y="812"/>
                  </a:moveTo>
                  <a:lnTo>
                    <a:pt x="16814" y="241"/>
                  </a:lnTo>
                  <a:lnTo>
                    <a:pt x="16243" y="0"/>
                  </a:lnTo>
                  <a:lnTo>
                    <a:pt x="15671" y="241"/>
                  </a:lnTo>
                  <a:lnTo>
                    <a:pt x="15430" y="812"/>
                  </a:lnTo>
                  <a:lnTo>
                    <a:pt x="15671" y="1384"/>
                  </a:lnTo>
                  <a:lnTo>
                    <a:pt x="16243" y="1625"/>
                  </a:lnTo>
                  <a:lnTo>
                    <a:pt x="16814" y="1384"/>
                  </a:lnTo>
                  <a:lnTo>
                    <a:pt x="17056" y="812"/>
                  </a:lnTo>
                  <a:close/>
                </a:path>
                <a:path w="18414" h="13969">
                  <a:moveTo>
                    <a:pt x="18135" y="3251"/>
                  </a:moveTo>
                  <a:lnTo>
                    <a:pt x="17894" y="2679"/>
                  </a:lnTo>
                  <a:lnTo>
                    <a:pt x="17322" y="2438"/>
                  </a:lnTo>
                  <a:lnTo>
                    <a:pt x="16751" y="2679"/>
                  </a:lnTo>
                  <a:lnTo>
                    <a:pt x="16510" y="3251"/>
                  </a:lnTo>
                  <a:lnTo>
                    <a:pt x="16751" y="3835"/>
                  </a:lnTo>
                  <a:lnTo>
                    <a:pt x="17322" y="4064"/>
                  </a:lnTo>
                  <a:lnTo>
                    <a:pt x="17894" y="3835"/>
                  </a:lnTo>
                  <a:lnTo>
                    <a:pt x="18135" y="3251"/>
                  </a:lnTo>
                  <a:close/>
                </a:path>
              </a:pathLst>
            </a:custGeom>
            <a:solidFill>
              <a:srgbClr val="231F20"/>
            </a:solidFill>
          </p:spPr>
          <p:txBody>
            <a:bodyPr wrap="square" lIns="0" tIns="0" rIns="0" bIns="0" rtlCol="0"/>
            <a:lstStyle/>
            <a:p/>
          </p:txBody>
        </p:sp>
        <p:sp>
          <p:nvSpPr>
            <p:cNvPr id="9863" name="object 9863" descr=""/>
            <p:cNvSpPr/>
            <p:nvPr/>
          </p:nvSpPr>
          <p:spPr>
            <a:xfrm>
              <a:off x="5669111" y="237899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864" name="object 9864" descr=""/>
            <p:cNvSpPr/>
            <p:nvPr/>
          </p:nvSpPr>
          <p:spPr>
            <a:xfrm>
              <a:off x="5660988"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65" name="object 9865" descr=""/>
            <p:cNvSpPr/>
            <p:nvPr/>
          </p:nvSpPr>
          <p:spPr>
            <a:xfrm>
              <a:off x="5679132" y="23724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866" name="object 9866" descr=""/>
            <p:cNvSpPr/>
            <p:nvPr/>
          </p:nvSpPr>
          <p:spPr>
            <a:xfrm>
              <a:off x="5678586" y="2372220"/>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867" name="object 9867" descr=""/>
            <p:cNvSpPr/>
            <p:nvPr/>
          </p:nvSpPr>
          <p:spPr>
            <a:xfrm>
              <a:off x="5685631" y="237521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868" name="object 9868" descr=""/>
            <p:cNvSpPr/>
            <p:nvPr/>
          </p:nvSpPr>
          <p:spPr>
            <a:xfrm>
              <a:off x="5650161"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869" name="object 9869" descr=""/>
            <p:cNvSpPr/>
            <p:nvPr/>
          </p:nvSpPr>
          <p:spPr>
            <a:xfrm>
              <a:off x="5680485"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870" name="object 9870" descr=""/>
            <p:cNvSpPr/>
            <p:nvPr/>
          </p:nvSpPr>
          <p:spPr>
            <a:xfrm>
              <a:off x="5680757" y="23841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71" name="object 9871" descr=""/>
            <p:cNvSpPr/>
            <p:nvPr/>
          </p:nvSpPr>
          <p:spPr>
            <a:xfrm>
              <a:off x="5680763" y="2384412"/>
              <a:ext cx="635" cy="635"/>
            </a:xfrm>
            <a:custGeom>
              <a:avLst/>
              <a:gdLst/>
              <a:ahLst/>
              <a:cxnLst/>
              <a:rect l="l" t="t" r="r" b="b"/>
              <a:pathLst>
                <a:path w="635" h="635">
                  <a:moveTo>
                    <a:pt x="533" y="546"/>
                  </a:moveTo>
                  <a:lnTo>
                    <a:pt x="533" y="279"/>
                  </a:lnTo>
                  <a:lnTo>
                    <a:pt x="266" y="279"/>
                  </a:lnTo>
                  <a:lnTo>
                    <a:pt x="0" y="0"/>
                  </a:lnTo>
                </a:path>
              </a:pathLst>
            </a:custGeom>
            <a:ln w="3175">
              <a:solidFill>
                <a:srgbClr val="231F20"/>
              </a:solidFill>
            </a:ln>
          </p:spPr>
          <p:txBody>
            <a:bodyPr wrap="square" lIns="0" tIns="0" rIns="0" bIns="0" rtlCol="0"/>
            <a:lstStyle/>
            <a:p/>
          </p:txBody>
        </p:sp>
        <p:sp>
          <p:nvSpPr>
            <p:cNvPr id="9872" name="object 9872" descr=""/>
            <p:cNvSpPr/>
            <p:nvPr/>
          </p:nvSpPr>
          <p:spPr>
            <a:xfrm>
              <a:off x="5673985" y="23781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73" name="object 9873" descr=""/>
            <p:cNvSpPr/>
            <p:nvPr/>
          </p:nvSpPr>
          <p:spPr>
            <a:xfrm>
              <a:off x="5674531" y="2378992"/>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874" name="object 9874" descr=""/>
            <p:cNvSpPr/>
            <p:nvPr/>
          </p:nvSpPr>
          <p:spPr>
            <a:xfrm>
              <a:off x="5650972" y="2371953"/>
              <a:ext cx="635" cy="635"/>
            </a:xfrm>
            <a:custGeom>
              <a:avLst/>
              <a:gdLst/>
              <a:ahLst/>
              <a:cxnLst/>
              <a:rect l="l" t="t" r="r" b="b"/>
              <a:pathLst>
                <a:path w="635" h="635">
                  <a:moveTo>
                    <a:pt x="266" y="266"/>
                  </a:moveTo>
                  <a:lnTo>
                    <a:pt x="266" y="266"/>
                  </a:lnTo>
                  <a:lnTo>
                    <a:pt x="0" y="0"/>
                  </a:lnTo>
                </a:path>
              </a:pathLst>
            </a:custGeom>
            <a:ln w="3175">
              <a:solidFill>
                <a:srgbClr val="231F20"/>
              </a:solidFill>
            </a:ln>
          </p:spPr>
          <p:txBody>
            <a:bodyPr wrap="square" lIns="0" tIns="0" rIns="0" bIns="0" rtlCol="0"/>
            <a:lstStyle/>
            <a:p/>
          </p:txBody>
        </p:sp>
        <p:sp>
          <p:nvSpPr>
            <p:cNvPr id="9875" name="object 9875" descr=""/>
            <p:cNvSpPr/>
            <p:nvPr/>
          </p:nvSpPr>
          <p:spPr>
            <a:xfrm>
              <a:off x="5637695" y="2371686"/>
              <a:ext cx="48260" cy="11430"/>
            </a:xfrm>
            <a:custGeom>
              <a:avLst/>
              <a:gdLst/>
              <a:ahLst/>
              <a:cxnLst/>
              <a:rect l="l" t="t" r="r" b="b"/>
              <a:pathLst>
                <a:path w="48260" h="11430">
                  <a:moveTo>
                    <a:pt x="1625" y="3530"/>
                  </a:moveTo>
                  <a:lnTo>
                    <a:pt x="1384" y="2959"/>
                  </a:lnTo>
                  <a:lnTo>
                    <a:pt x="812" y="2717"/>
                  </a:lnTo>
                  <a:lnTo>
                    <a:pt x="241" y="2959"/>
                  </a:lnTo>
                  <a:lnTo>
                    <a:pt x="0" y="3530"/>
                  </a:lnTo>
                  <a:lnTo>
                    <a:pt x="241" y="4102"/>
                  </a:lnTo>
                  <a:lnTo>
                    <a:pt x="812" y="4343"/>
                  </a:lnTo>
                  <a:lnTo>
                    <a:pt x="1384" y="4102"/>
                  </a:lnTo>
                  <a:lnTo>
                    <a:pt x="1625" y="3530"/>
                  </a:lnTo>
                  <a:close/>
                </a:path>
                <a:path w="48260" h="11430">
                  <a:moveTo>
                    <a:pt x="38455" y="1079"/>
                  </a:moveTo>
                  <a:lnTo>
                    <a:pt x="38214" y="508"/>
                  </a:lnTo>
                  <a:lnTo>
                    <a:pt x="37642" y="266"/>
                  </a:lnTo>
                  <a:lnTo>
                    <a:pt x="37071" y="508"/>
                  </a:lnTo>
                  <a:lnTo>
                    <a:pt x="36830" y="1079"/>
                  </a:lnTo>
                  <a:lnTo>
                    <a:pt x="37071" y="1663"/>
                  </a:lnTo>
                  <a:lnTo>
                    <a:pt x="37642" y="1892"/>
                  </a:lnTo>
                  <a:lnTo>
                    <a:pt x="38214" y="1663"/>
                  </a:lnTo>
                  <a:lnTo>
                    <a:pt x="38455" y="1079"/>
                  </a:lnTo>
                  <a:close/>
                </a:path>
                <a:path w="48260" h="11430">
                  <a:moveTo>
                    <a:pt x="42786" y="3530"/>
                  </a:moveTo>
                  <a:lnTo>
                    <a:pt x="42545" y="2959"/>
                  </a:lnTo>
                  <a:lnTo>
                    <a:pt x="41973" y="2717"/>
                  </a:lnTo>
                  <a:lnTo>
                    <a:pt x="41402" y="2959"/>
                  </a:lnTo>
                  <a:lnTo>
                    <a:pt x="41160" y="3530"/>
                  </a:lnTo>
                  <a:lnTo>
                    <a:pt x="41402" y="4102"/>
                  </a:lnTo>
                  <a:lnTo>
                    <a:pt x="41973" y="4343"/>
                  </a:lnTo>
                  <a:lnTo>
                    <a:pt x="42545" y="4102"/>
                  </a:lnTo>
                  <a:lnTo>
                    <a:pt x="42786" y="3530"/>
                  </a:lnTo>
                  <a:close/>
                </a:path>
                <a:path w="48260" h="11430">
                  <a:moveTo>
                    <a:pt x="43865" y="10287"/>
                  </a:moveTo>
                  <a:lnTo>
                    <a:pt x="43624" y="9715"/>
                  </a:lnTo>
                  <a:lnTo>
                    <a:pt x="43053" y="9474"/>
                  </a:lnTo>
                  <a:lnTo>
                    <a:pt x="42481" y="9715"/>
                  </a:lnTo>
                  <a:lnTo>
                    <a:pt x="42240" y="10287"/>
                  </a:lnTo>
                  <a:lnTo>
                    <a:pt x="42481" y="10858"/>
                  </a:lnTo>
                  <a:lnTo>
                    <a:pt x="43053" y="11099"/>
                  </a:lnTo>
                  <a:lnTo>
                    <a:pt x="43624" y="10858"/>
                  </a:lnTo>
                  <a:lnTo>
                    <a:pt x="43865" y="10287"/>
                  </a:lnTo>
                  <a:close/>
                </a:path>
                <a:path w="48260" h="11430">
                  <a:moveTo>
                    <a:pt x="47929" y="812"/>
                  </a:moveTo>
                  <a:lnTo>
                    <a:pt x="47688" y="241"/>
                  </a:lnTo>
                  <a:lnTo>
                    <a:pt x="47117" y="0"/>
                  </a:lnTo>
                  <a:lnTo>
                    <a:pt x="46545" y="241"/>
                  </a:lnTo>
                  <a:lnTo>
                    <a:pt x="46304" y="812"/>
                  </a:lnTo>
                  <a:lnTo>
                    <a:pt x="46545" y="1384"/>
                  </a:lnTo>
                  <a:lnTo>
                    <a:pt x="47117" y="1625"/>
                  </a:lnTo>
                  <a:lnTo>
                    <a:pt x="47688" y="1384"/>
                  </a:lnTo>
                  <a:lnTo>
                    <a:pt x="47929" y="812"/>
                  </a:lnTo>
                  <a:close/>
                </a:path>
              </a:pathLst>
            </a:custGeom>
            <a:solidFill>
              <a:srgbClr val="231F20"/>
            </a:solidFill>
          </p:spPr>
          <p:txBody>
            <a:bodyPr wrap="square" lIns="0" tIns="0" rIns="0" bIns="0" rtlCol="0"/>
            <a:lstStyle/>
            <a:p/>
          </p:txBody>
        </p:sp>
        <p:sp>
          <p:nvSpPr>
            <p:cNvPr id="9876" name="object 9876" descr=""/>
            <p:cNvSpPr/>
            <p:nvPr/>
          </p:nvSpPr>
          <p:spPr>
            <a:xfrm>
              <a:off x="5674804" y="2377374"/>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877" name="object 9877" descr=""/>
            <p:cNvSpPr/>
            <p:nvPr/>
          </p:nvSpPr>
          <p:spPr>
            <a:xfrm>
              <a:off x="5639600" y="2371407"/>
              <a:ext cx="12700" cy="11430"/>
            </a:xfrm>
            <a:custGeom>
              <a:avLst/>
              <a:gdLst/>
              <a:ahLst/>
              <a:cxnLst/>
              <a:rect l="l" t="t" r="r" b="b"/>
              <a:pathLst>
                <a:path w="12700" h="11430">
                  <a:moveTo>
                    <a:pt x="1625" y="812"/>
                  </a:moveTo>
                  <a:lnTo>
                    <a:pt x="1384" y="241"/>
                  </a:lnTo>
                  <a:lnTo>
                    <a:pt x="812" y="0"/>
                  </a:lnTo>
                  <a:lnTo>
                    <a:pt x="228" y="241"/>
                  </a:lnTo>
                  <a:lnTo>
                    <a:pt x="0" y="812"/>
                  </a:lnTo>
                  <a:lnTo>
                    <a:pt x="228" y="1397"/>
                  </a:lnTo>
                  <a:lnTo>
                    <a:pt x="812" y="1625"/>
                  </a:lnTo>
                  <a:lnTo>
                    <a:pt x="1384" y="1397"/>
                  </a:lnTo>
                  <a:lnTo>
                    <a:pt x="1625" y="812"/>
                  </a:lnTo>
                  <a:close/>
                </a:path>
                <a:path w="12700" h="11430">
                  <a:moveTo>
                    <a:pt x="11633" y="10566"/>
                  </a:moveTo>
                  <a:lnTo>
                    <a:pt x="11391" y="9994"/>
                  </a:lnTo>
                  <a:lnTo>
                    <a:pt x="10820" y="9753"/>
                  </a:lnTo>
                  <a:lnTo>
                    <a:pt x="10248" y="9994"/>
                  </a:lnTo>
                  <a:lnTo>
                    <a:pt x="10007" y="10566"/>
                  </a:lnTo>
                  <a:lnTo>
                    <a:pt x="10248" y="11137"/>
                  </a:lnTo>
                  <a:lnTo>
                    <a:pt x="10820" y="11379"/>
                  </a:lnTo>
                  <a:lnTo>
                    <a:pt x="11391" y="11137"/>
                  </a:lnTo>
                  <a:lnTo>
                    <a:pt x="11633" y="10566"/>
                  </a:lnTo>
                  <a:close/>
                </a:path>
                <a:path w="12700" h="11430">
                  <a:moveTo>
                    <a:pt x="12446" y="3810"/>
                  </a:moveTo>
                  <a:lnTo>
                    <a:pt x="12204" y="3238"/>
                  </a:lnTo>
                  <a:lnTo>
                    <a:pt x="11633" y="2997"/>
                  </a:lnTo>
                  <a:lnTo>
                    <a:pt x="11061" y="3238"/>
                  </a:lnTo>
                  <a:lnTo>
                    <a:pt x="10820" y="3810"/>
                  </a:lnTo>
                  <a:lnTo>
                    <a:pt x="11061" y="4381"/>
                  </a:lnTo>
                  <a:lnTo>
                    <a:pt x="11633" y="4622"/>
                  </a:lnTo>
                  <a:lnTo>
                    <a:pt x="12204" y="4381"/>
                  </a:lnTo>
                  <a:lnTo>
                    <a:pt x="12446" y="3810"/>
                  </a:lnTo>
                  <a:close/>
                </a:path>
              </a:pathLst>
            </a:custGeom>
            <a:solidFill>
              <a:srgbClr val="231F20"/>
            </a:solidFill>
          </p:spPr>
          <p:txBody>
            <a:bodyPr wrap="square" lIns="0" tIns="0" rIns="0" bIns="0" rtlCol="0"/>
            <a:lstStyle/>
            <a:p/>
          </p:txBody>
        </p:sp>
        <p:sp>
          <p:nvSpPr>
            <p:cNvPr id="9878" name="object 9878" descr=""/>
            <p:cNvSpPr/>
            <p:nvPr/>
          </p:nvSpPr>
          <p:spPr>
            <a:xfrm>
              <a:off x="5639873" y="237249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879" name="object 9879" descr=""/>
            <p:cNvSpPr/>
            <p:nvPr/>
          </p:nvSpPr>
          <p:spPr>
            <a:xfrm>
              <a:off x="5673173" y="2374937"/>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880" name="object 9880" descr=""/>
            <p:cNvSpPr/>
            <p:nvPr/>
          </p:nvSpPr>
          <p:spPr>
            <a:xfrm>
              <a:off x="5639873" y="2384412"/>
              <a:ext cx="1270" cy="635"/>
            </a:xfrm>
            <a:custGeom>
              <a:avLst/>
              <a:gdLst/>
              <a:ahLst/>
              <a:cxnLst/>
              <a:rect l="l" t="t" r="r" b="b"/>
              <a:pathLst>
                <a:path w="1270" h="635">
                  <a:moveTo>
                    <a:pt x="0" y="546"/>
                  </a:moveTo>
                  <a:lnTo>
                    <a:pt x="266" y="546"/>
                  </a:lnTo>
                  <a:lnTo>
                    <a:pt x="266" y="279"/>
                  </a:lnTo>
                  <a:lnTo>
                    <a:pt x="533" y="279"/>
                  </a:lnTo>
                  <a:lnTo>
                    <a:pt x="812" y="0"/>
                  </a:lnTo>
                </a:path>
              </a:pathLst>
            </a:custGeom>
            <a:ln w="3175">
              <a:solidFill>
                <a:srgbClr val="231F20"/>
              </a:solidFill>
            </a:ln>
          </p:spPr>
          <p:txBody>
            <a:bodyPr wrap="square" lIns="0" tIns="0" rIns="0" bIns="0" rtlCol="0"/>
            <a:lstStyle/>
            <a:p/>
          </p:txBody>
        </p:sp>
        <p:sp>
          <p:nvSpPr>
            <p:cNvPr id="9881" name="object 9881" descr=""/>
            <p:cNvSpPr/>
            <p:nvPr/>
          </p:nvSpPr>
          <p:spPr>
            <a:xfrm>
              <a:off x="5651785" y="2372493"/>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9882" name="object 9882" descr=""/>
            <p:cNvSpPr/>
            <p:nvPr/>
          </p:nvSpPr>
          <p:spPr>
            <a:xfrm>
              <a:off x="5651246" y="2374937"/>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9883" name="object 9883" descr=""/>
            <p:cNvSpPr/>
            <p:nvPr/>
          </p:nvSpPr>
          <p:spPr>
            <a:xfrm>
              <a:off x="5655843" y="2371686"/>
              <a:ext cx="3810" cy="8255"/>
            </a:xfrm>
            <a:custGeom>
              <a:avLst/>
              <a:gdLst/>
              <a:ahLst/>
              <a:cxnLst/>
              <a:rect l="l" t="t" r="r" b="b"/>
              <a:pathLst>
                <a:path w="3810" h="8255">
                  <a:moveTo>
                    <a:pt x="1625" y="7315"/>
                  </a:moveTo>
                  <a:lnTo>
                    <a:pt x="1384" y="6731"/>
                  </a:lnTo>
                  <a:lnTo>
                    <a:pt x="812" y="6502"/>
                  </a:lnTo>
                  <a:lnTo>
                    <a:pt x="241" y="6731"/>
                  </a:lnTo>
                  <a:lnTo>
                    <a:pt x="0" y="7315"/>
                  </a:lnTo>
                  <a:lnTo>
                    <a:pt x="241" y="7886"/>
                  </a:lnTo>
                  <a:lnTo>
                    <a:pt x="812" y="8128"/>
                  </a:lnTo>
                  <a:lnTo>
                    <a:pt x="1384" y="7886"/>
                  </a:lnTo>
                  <a:lnTo>
                    <a:pt x="1625" y="7315"/>
                  </a:lnTo>
                  <a:close/>
                </a:path>
                <a:path w="3810" h="8255">
                  <a:moveTo>
                    <a:pt x="3251" y="812"/>
                  </a:moveTo>
                  <a:lnTo>
                    <a:pt x="3009" y="241"/>
                  </a:lnTo>
                  <a:lnTo>
                    <a:pt x="2438" y="0"/>
                  </a:lnTo>
                  <a:lnTo>
                    <a:pt x="1854" y="241"/>
                  </a:lnTo>
                  <a:lnTo>
                    <a:pt x="1625" y="812"/>
                  </a:lnTo>
                  <a:lnTo>
                    <a:pt x="1854" y="1384"/>
                  </a:lnTo>
                  <a:lnTo>
                    <a:pt x="2438" y="1625"/>
                  </a:lnTo>
                  <a:lnTo>
                    <a:pt x="3009" y="1384"/>
                  </a:lnTo>
                  <a:lnTo>
                    <a:pt x="3251" y="812"/>
                  </a:lnTo>
                  <a:close/>
                </a:path>
              </a:pathLst>
            </a:custGeom>
            <a:solidFill>
              <a:srgbClr val="231F20"/>
            </a:solidFill>
          </p:spPr>
          <p:txBody>
            <a:bodyPr wrap="square" lIns="0" tIns="0" rIns="0" bIns="0" rtlCol="0"/>
            <a:lstStyle/>
            <a:p/>
          </p:txBody>
        </p:sp>
        <p:sp>
          <p:nvSpPr>
            <p:cNvPr id="9884" name="object 9884" descr=""/>
            <p:cNvSpPr/>
            <p:nvPr/>
          </p:nvSpPr>
          <p:spPr>
            <a:xfrm>
              <a:off x="5658284" y="2372493"/>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9885" name="object 9885" descr=""/>
            <p:cNvSpPr/>
            <p:nvPr/>
          </p:nvSpPr>
          <p:spPr>
            <a:xfrm>
              <a:off x="5646638" y="2372227"/>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9886" name="object 9886" descr=""/>
            <p:cNvSpPr/>
            <p:nvPr/>
          </p:nvSpPr>
          <p:spPr>
            <a:xfrm>
              <a:off x="5673713" y="238170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887" name="object 9887" descr=""/>
            <p:cNvSpPr/>
            <p:nvPr/>
          </p:nvSpPr>
          <p:spPr>
            <a:xfrm>
              <a:off x="5651246" y="2371407"/>
              <a:ext cx="41910" cy="13970"/>
            </a:xfrm>
            <a:custGeom>
              <a:avLst/>
              <a:gdLst/>
              <a:ahLst/>
              <a:cxnLst/>
              <a:rect l="l" t="t" r="r" b="b"/>
              <a:pathLst>
                <a:path w="41910" h="13969">
                  <a:moveTo>
                    <a:pt x="1892" y="812"/>
                  </a:moveTo>
                  <a:lnTo>
                    <a:pt x="1651" y="241"/>
                  </a:lnTo>
                  <a:lnTo>
                    <a:pt x="1079" y="0"/>
                  </a:lnTo>
                  <a:lnTo>
                    <a:pt x="939" y="63"/>
                  </a:lnTo>
                  <a:lnTo>
                    <a:pt x="812" y="0"/>
                  </a:lnTo>
                  <a:lnTo>
                    <a:pt x="228" y="241"/>
                  </a:lnTo>
                  <a:lnTo>
                    <a:pt x="0" y="812"/>
                  </a:lnTo>
                  <a:lnTo>
                    <a:pt x="228" y="1397"/>
                  </a:lnTo>
                  <a:lnTo>
                    <a:pt x="812" y="1625"/>
                  </a:lnTo>
                  <a:lnTo>
                    <a:pt x="939" y="1574"/>
                  </a:lnTo>
                  <a:lnTo>
                    <a:pt x="1079" y="1625"/>
                  </a:lnTo>
                  <a:lnTo>
                    <a:pt x="1651" y="1397"/>
                  </a:lnTo>
                  <a:lnTo>
                    <a:pt x="1892" y="812"/>
                  </a:lnTo>
                  <a:close/>
                </a:path>
                <a:path w="41910" h="13969">
                  <a:moveTo>
                    <a:pt x="22733" y="1092"/>
                  </a:moveTo>
                  <a:lnTo>
                    <a:pt x="22491" y="520"/>
                  </a:lnTo>
                  <a:lnTo>
                    <a:pt x="21920" y="279"/>
                  </a:lnTo>
                  <a:lnTo>
                    <a:pt x="21348" y="520"/>
                  </a:lnTo>
                  <a:lnTo>
                    <a:pt x="21107" y="1092"/>
                  </a:lnTo>
                  <a:lnTo>
                    <a:pt x="21348" y="1663"/>
                  </a:lnTo>
                  <a:lnTo>
                    <a:pt x="21920" y="1905"/>
                  </a:lnTo>
                  <a:lnTo>
                    <a:pt x="22491" y="1663"/>
                  </a:lnTo>
                  <a:lnTo>
                    <a:pt x="22733" y="1092"/>
                  </a:lnTo>
                  <a:close/>
                </a:path>
                <a:path w="41910" h="13969">
                  <a:moveTo>
                    <a:pt x="41414" y="13004"/>
                  </a:moveTo>
                  <a:lnTo>
                    <a:pt x="41186" y="12433"/>
                  </a:lnTo>
                  <a:lnTo>
                    <a:pt x="40601" y="12192"/>
                  </a:lnTo>
                  <a:lnTo>
                    <a:pt x="40030" y="12433"/>
                  </a:lnTo>
                  <a:lnTo>
                    <a:pt x="39789" y="13004"/>
                  </a:lnTo>
                  <a:lnTo>
                    <a:pt x="40030" y="13589"/>
                  </a:lnTo>
                  <a:lnTo>
                    <a:pt x="40601" y="13817"/>
                  </a:lnTo>
                  <a:lnTo>
                    <a:pt x="41186" y="13589"/>
                  </a:lnTo>
                  <a:lnTo>
                    <a:pt x="41414" y="13004"/>
                  </a:lnTo>
                  <a:close/>
                </a:path>
              </a:pathLst>
            </a:custGeom>
            <a:solidFill>
              <a:srgbClr val="231F20"/>
            </a:solidFill>
          </p:spPr>
          <p:txBody>
            <a:bodyPr wrap="square" lIns="0" tIns="0" rIns="0" bIns="0" rtlCol="0"/>
            <a:lstStyle/>
            <a:p/>
          </p:txBody>
        </p:sp>
        <p:sp>
          <p:nvSpPr>
            <p:cNvPr id="9888" name="object 9888" descr=""/>
            <p:cNvSpPr/>
            <p:nvPr/>
          </p:nvSpPr>
          <p:spPr>
            <a:xfrm>
              <a:off x="5672634" y="237196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889" name="object 9889" descr=""/>
            <p:cNvSpPr/>
            <p:nvPr/>
          </p:nvSpPr>
          <p:spPr>
            <a:xfrm>
              <a:off x="5656660" y="237737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890" name="object 9890" descr=""/>
            <p:cNvSpPr/>
            <p:nvPr/>
          </p:nvSpPr>
          <p:spPr>
            <a:xfrm>
              <a:off x="5657738" y="2375210"/>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9891" name="object 9891" descr=""/>
            <p:cNvSpPr/>
            <p:nvPr/>
          </p:nvSpPr>
          <p:spPr>
            <a:xfrm>
              <a:off x="5644747" y="23741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92" name="object 9892" descr=""/>
            <p:cNvSpPr/>
            <p:nvPr/>
          </p:nvSpPr>
          <p:spPr>
            <a:xfrm>
              <a:off x="5645560" y="237521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893" name="object 9893" descr=""/>
            <p:cNvSpPr/>
            <p:nvPr/>
          </p:nvSpPr>
          <p:spPr>
            <a:xfrm>
              <a:off x="5691585" y="2381708"/>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894" name="object 9894" descr=""/>
            <p:cNvSpPr/>
            <p:nvPr/>
          </p:nvSpPr>
          <p:spPr>
            <a:xfrm>
              <a:off x="5679678" y="237277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895" name="object 9895" descr=""/>
            <p:cNvSpPr/>
            <p:nvPr/>
          </p:nvSpPr>
          <p:spPr>
            <a:xfrm>
              <a:off x="5674525" y="2371407"/>
              <a:ext cx="6350" cy="1905"/>
            </a:xfrm>
            <a:custGeom>
              <a:avLst/>
              <a:gdLst/>
              <a:ahLst/>
              <a:cxnLst/>
              <a:rect l="l" t="t" r="r" b="b"/>
              <a:pathLst>
                <a:path w="6350" h="1905">
                  <a:moveTo>
                    <a:pt x="1625" y="1092"/>
                  </a:moveTo>
                  <a:lnTo>
                    <a:pt x="1384" y="520"/>
                  </a:lnTo>
                  <a:lnTo>
                    <a:pt x="812" y="279"/>
                  </a:lnTo>
                  <a:lnTo>
                    <a:pt x="241" y="520"/>
                  </a:lnTo>
                  <a:lnTo>
                    <a:pt x="0" y="1092"/>
                  </a:lnTo>
                  <a:lnTo>
                    <a:pt x="241" y="1663"/>
                  </a:lnTo>
                  <a:lnTo>
                    <a:pt x="812" y="1905"/>
                  </a:lnTo>
                  <a:lnTo>
                    <a:pt x="1384" y="1663"/>
                  </a:lnTo>
                  <a:lnTo>
                    <a:pt x="1625" y="1092"/>
                  </a:lnTo>
                  <a:close/>
                </a:path>
                <a:path w="6350" h="1905">
                  <a:moveTo>
                    <a:pt x="6223" y="812"/>
                  </a:moveTo>
                  <a:lnTo>
                    <a:pt x="5994" y="241"/>
                  </a:lnTo>
                  <a:lnTo>
                    <a:pt x="5410" y="0"/>
                  </a:lnTo>
                  <a:lnTo>
                    <a:pt x="4838" y="241"/>
                  </a:lnTo>
                  <a:lnTo>
                    <a:pt x="4597" y="812"/>
                  </a:lnTo>
                  <a:lnTo>
                    <a:pt x="4838" y="1397"/>
                  </a:lnTo>
                  <a:lnTo>
                    <a:pt x="5410" y="1625"/>
                  </a:lnTo>
                  <a:lnTo>
                    <a:pt x="5994" y="1397"/>
                  </a:lnTo>
                  <a:lnTo>
                    <a:pt x="6223" y="812"/>
                  </a:lnTo>
                  <a:close/>
                </a:path>
              </a:pathLst>
            </a:custGeom>
            <a:solidFill>
              <a:srgbClr val="231F20"/>
            </a:solidFill>
          </p:spPr>
          <p:txBody>
            <a:bodyPr wrap="square" lIns="0" tIns="0" rIns="0" bIns="0" rtlCol="0"/>
            <a:lstStyle/>
            <a:p/>
          </p:txBody>
        </p:sp>
        <p:sp>
          <p:nvSpPr>
            <p:cNvPr id="9896" name="object 9896" descr=""/>
            <p:cNvSpPr/>
            <p:nvPr/>
          </p:nvSpPr>
          <p:spPr>
            <a:xfrm>
              <a:off x="5675882" y="237196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897" name="object 9897" descr=""/>
            <p:cNvSpPr/>
            <p:nvPr/>
          </p:nvSpPr>
          <p:spPr>
            <a:xfrm>
              <a:off x="5668844" y="23719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898" name="object 9898" descr=""/>
            <p:cNvSpPr/>
            <p:nvPr/>
          </p:nvSpPr>
          <p:spPr>
            <a:xfrm>
              <a:off x="5644201" y="238196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899" name="object 9899" descr=""/>
            <p:cNvSpPr/>
            <p:nvPr/>
          </p:nvSpPr>
          <p:spPr>
            <a:xfrm>
              <a:off x="5655297" y="2371686"/>
              <a:ext cx="7620" cy="8255"/>
            </a:xfrm>
            <a:custGeom>
              <a:avLst/>
              <a:gdLst/>
              <a:ahLst/>
              <a:cxnLst/>
              <a:rect l="l" t="t" r="r" b="b"/>
              <a:pathLst>
                <a:path w="7620" h="8255">
                  <a:moveTo>
                    <a:pt x="1625" y="812"/>
                  </a:moveTo>
                  <a:lnTo>
                    <a:pt x="1384" y="241"/>
                  </a:lnTo>
                  <a:lnTo>
                    <a:pt x="812" y="0"/>
                  </a:lnTo>
                  <a:lnTo>
                    <a:pt x="241" y="241"/>
                  </a:lnTo>
                  <a:lnTo>
                    <a:pt x="0" y="812"/>
                  </a:lnTo>
                  <a:lnTo>
                    <a:pt x="50" y="952"/>
                  </a:lnTo>
                  <a:lnTo>
                    <a:pt x="0" y="1079"/>
                  </a:lnTo>
                  <a:lnTo>
                    <a:pt x="241" y="1663"/>
                  </a:lnTo>
                  <a:lnTo>
                    <a:pt x="812" y="1892"/>
                  </a:lnTo>
                  <a:lnTo>
                    <a:pt x="1384" y="1663"/>
                  </a:lnTo>
                  <a:lnTo>
                    <a:pt x="1625" y="1079"/>
                  </a:lnTo>
                  <a:lnTo>
                    <a:pt x="1562" y="952"/>
                  </a:lnTo>
                  <a:lnTo>
                    <a:pt x="1625" y="812"/>
                  </a:lnTo>
                  <a:close/>
                </a:path>
                <a:path w="7620" h="8255">
                  <a:moveTo>
                    <a:pt x="7581" y="7315"/>
                  </a:moveTo>
                  <a:lnTo>
                    <a:pt x="7340" y="6731"/>
                  </a:lnTo>
                  <a:lnTo>
                    <a:pt x="6769" y="6502"/>
                  </a:lnTo>
                  <a:lnTo>
                    <a:pt x="6197" y="6731"/>
                  </a:lnTo>
                  <a:lnTo>
                    <a:pt x="5956" y="7315"/>
                  </a:lnTo>
                  <a:lnTo>
                    <a:pt x="6197" y="7886"/>
                  </a:lnTo>
                  <a:lnTo>
                    <a:pt x="6769" y="8128"/>
                  </a:lnTo>
                  <a:lnTo>
                    <a:pt x="7340" y="7886"/>
                  </a:lnTo>
                  <a:lnTo>
                    <a:pt x="7581" y="7315"/>
                  </a:lnTo>
                  <a:close/>
                </a:path>
              </a:pathLst>
            </a:custGeom>
            <a:solidFill>
              <a:srgbClr val="231F20"/>
            </a:solidFill>
          </p:spPr>
          <p:txBody>
            <a:bodyPr wrap="square" lIns="0" tIns="0" rIns="0" bIns="0" rtlCol="0"/>
            <a:lstStyle/>
            <a:p/>
          </p:txBody>
        </p:sp>
        <p:sp>
          <p:nvSpPr>
            <p:cNvPr id="9900" name="object 9900" descr=""/>
            <p:cNvSpPr/>
            <p:nvPr/>
          </p:nvSpPr>
          <p:spPr>
            <a:xfrm>
              <a:off x="5549435" y="2397143"/>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901" name="object 9901" descr=""/>
            <p:cNvSpPr/>
            <p:nvPr/>
          </p:nvSpPr>
          <p:spPr>
            <a:xfrm>
              <a:off x="5554315" y="239361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902" name="object 9902" descr=""/>
            <p:cNvSpPr/>
            <p:nvPr/>
          </p:nvSpPr>
          <p:spPr>
            <a:xfrm>
              <a:off x="5553502" y="239361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903" name="object 9903" descr=""/>
            <p:cNvSpPr/>
            <p:nvPr/>
          </p:nvSpPr>
          <p:spPr>
            <a:xfrm>
              <a:off x="5575430" y="239389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904" name="object 9904" descr=""/>
            <p:cNvSpPr/>
            <p:nvPr/>
          </p:nvSpPr>
          <p:spPr>
            <a:xfrm>
              <a:off x="5536971" y="2402827"/>
              <a:ext cx="47625" cy="16510"/>
            </a:xfrm>
            <a:custGeom>
              <a:avLst/>
              <a:gdLst/>
              <a:ahLst/>
              <a:cxnLst/>
              <a:rect l="l" t="t" r="r" b="b"/>
              <a:pathLst>
                <a:path w="47625" h="16510">
                  <a:moveTo>
                    <a:pt x="1625" y="11645"/>
                  </a:moveTo>
                  <a:lnTo>
                    <a:pt x="1397" y="11061"/>
                  </a:lnTo>
                  <a:lnTo>
                    <a:pt x="812" y="10833"/>
                  </a:lnTo>
                  <a:lnTo>
                    <a:pt x="241" y="11061"/>
                  </a:lnTo>
                  <a:lnTo>
                    <a:pt x="0" y="11645"/>
                  </a:lnTo>
                  <a:lnTo>
                    <a:pt x="241" y="12217"/>
                  </a:lnTo>
                  <a:lnTo>
                    <a:pt x="812" y="12458"/>
                  </a:lnTo>
                  <a:lnTo>
                    <a:pt x="1397" y="12217"/>
                  </a:lnTo>
                  <a:lnTo>
                    <a:pt x="1625" y="11645"/>
                  </a:lnTo>
                  <a:close/>
                </a:path>
                <a:path w="47625" h="16510">
                  <a:moveTo>
                    <a:pt x="46850" y="15430"/>
                  </a:moveTo>
                  <a:lnTo>
                    <a:pt x="46609" y="14859"/>
                  </a:lnTo>
                  <a:lnTo>
                    <a:pt x="46037" y="14617"/>
                  </a:lnTo>
                  <a:lnTo>
                    <a:pt x="45466" y="14859"/>
                  </a:lnTo>
                  <a:lnTo>
                    <a:pt x="45224" y="15430"/>
                  </a:lnTo>
                  <a:lnTo>
                    <a:pt x="45466" y="16014"/>
                  </a:lnTo>
                  <a:lnTo>
                    <a:pt x="46037" y="16243"/>
                  </a:lnTo>
                  <a:lnTo>
                    <a:pt x="46609" y="16014"/>
                  </a:lnTo>
                  <a:lnTo>
                    <a:pt x="46850" y="15430"/>
                  </a:lnTo>
                  <a:close/>
                </a:path>
                <a:path w="47625" h="16510">
                  <a:moveTo>
                    <a:pt x="47117" y="812"/>
                  </a:moveTo>
                  <a:lnTo>
                    <a:pt x="46875" y="241"/>
                  </a:lnTo>
                  <a:lnTo>
                    <a:pt x="46304" y="0"/>
                  </a:lnTo>
                  <a:lnTo>
                    <a:pt x="45732" y="241"/>
                  </a:lnTo>
                  <a:lnTo>
                    <a:pt x="45491" y="812"/>
                  </a:lnTo>
                  <a:lnTo>
                    <a:pt x="45732" y="1384"/>
                  </a:lnTo>
                  <a:lnTo>
                    <a:pt x="46304" y="1625"/>
                  </a:lnTo>
                  <a:lnTo>
                    <a:pt x="46875" y="1384"/>
                  </a:lnTo>
                  <a:lnTo>
                    <a:pt x="47117" y="812"/>
                  </a:lnTo>
                  <a:close/>
                </a:path>
              </a:pathLst>
            </a:custGeom>
            <a:solidFill>
              <a:srgbClr val="231F20"/>
            </a:solidFill>
          </p:spPr>
          <p:txBody>
            <a:bodyPr wrap="square" lIns="0" tIns="0" rIns="0" bIns="0" rtlCol="0"/>
            <a:lstStyle/>
            <a:p/>
          </p:txBody>
        </p:sp>
        <p:sp>
          <p:nvSpPr>
            <p:cNvPr id="9905" name="object 9905" descr=""/>
            <p:cNvSpPr/>
            <p:nvPr/>
          </p:nvSpPr>
          <p:spPr>
            <a:xfrm>
              <a:off x="5536438" y="2413917"/>
              <a:ext cx="1905" cy="635"/>
            </a:xfrm>
            <a:custGeom>
              <a:avLst/>
              <a:gdLst/>
              <a:ahLst/>
              <a:cxnLst/>
              <a:rect l="l" t="t" r="r" b="b"/>
              <a:pathLst>
                <a:path w="1904" h="635">
                  <a:moveTo>
                    <a:pt x="0" y="0"/>
                  </a:moveTo>
                  <a:lnTo>
                    <a:pt x="812" y="266"/>
                  </a:lnTo>
                  <a:lnTo>
                    <a:pt x="1079" y="266"/>
                  </a:lnTo>
                  <a:lnTo>
                    <a:pt x="1079" y="546"/>
                  </a:lnTo>
                  <a:lnTo>
                    <a:pt x="1358" y="546"/>
                  </a:lnTo>
                </a:path>
              </a:pathLst>
            </a:custGeom>
            <a:ln w="3175">
              <a:solidFill>
                <a:srgbClr val="231F20"/>
              </a:solidFill>
            </a:ln>
          </p:spPr>
          <p:txBody>
            <a:bodyPr wrap="square" lIns="0" tIns="0" rIns="0" bIns="0" rtlCol="0"/>
            <a:lstStyle/>
            <a:p/>
          </p:txBody>
        </p:sp>
        <p:sp>
          <p:nvSpPr>
            <p:cNvPr id="9906" name="object 9906" descr=""/>
            <p:cNvSpPr/>
            <p:nvPr/>
          </p:nvSpPr>
          <p:spPr>
            <a:xfrm>
              <a:off x="5567039" y="2424763"/>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907" name="object 9907" descr=""/>
            <p:cNvSpPr/>
            <p:nvPr/>
          </p:nvSpPr>
          <p:spPr>
            <a:xfrm>
              <a:off x="5566222"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08" name="object 9908" descr=""/>
            <p:cNvSpPr/>
            <p:nvPr/>
          </p:nvSpPr>
          <p:spPr>
            <a:xfrm>
              <a:off x="5565409" y="2436936"/>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9909" name="object 9909" descr=""/>
            <p:cNvSpPr/>
            <p:nvPr/>
          </p:nvSpPr>
          <p:spPr>
            <a:xfrm>
              <a:off x="5565682" y="24374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910" name="object 9910" descr=""/>
            <p:cNvSpPr/>
            <p:nvPr/>
          </p:nvSpPr>
          <p:spPr>
            <a:xfrm>
              <a:off x="5587342" y="2394694"/>
              <a:ext cx="1270" cy="635"/>
            </a:xfrm>
            <a:custGeom>
              <a:avLst/>
              <a:gdLst/>
              <a:ahLst/>
              <a:cxnLst/>
              <a:rect l="l" t="t" r="r" b="b"/>
              <a:pathLst>
                <a:path w="1270" h="635">
                  <a:moveTo>
                    <a:pt x="812" y="0"/>
                  </a:moveTo>
                  <a:lnTo>
                    <a:pt x="546" y="0"/>
                  </a:lnTo>
                  <a:lnTo>
                    <a:pt x="279" y="266"/>
                  </a:lnTo>
                  <a:lnTo>
                    <a:pt x="0" y="266"/>
                  </a:lnTo>
                </a:path>
              </a:pathLst>
            </a:custGeom>
            <a:ln w="3175">
              <a:solidFill>
                <a:srgbClr val="231F20"/>
              </a:solidFill>
            </a:ln>
          </p:spPr>
          <p:txBody>
            <a:bodyPr wrap="square" lIns="0" tIns="0" rIns="0" bIns="0" rtlCol="0"/>
            <a:lstStyle/>
            <a:p/>
          </p:txBody>
        </p:sp>
        <p:sp>
          <p:nvSpPr>
            <p:cNvPr id="9911" name="object 9911" descr=""/>
            <p:cNvSpPr/>
            <p:nvPr/>
          </p:nvSpPr>
          <p:spPr>
            <a:xfrm>
              <a:off x="5587883" y="2395239"/>
              <a:ext cx="635" cy="635"/>
            </a:xfrm>
            <a:custGeom>
              <a:avLst/>
              <a:gdLst/>
              <a:ahLst/>
              <a:cxnLst/>
              <a:rect l="l" t="t" r="r" b="b"/>
              <a:pathLst>
                <a:path w="635" h="635">
                  <a:moveTo>
                    <a:pt x="0" y="546"/>
                  </a:moveTo>
                  <a:lnTo>
                    <a:pt x="266" y="279"/>
                  </a:lnTo>
                  <a:lnTo>
                    <a:pt x="546" y="0"/>
                  </a:lnTo>
                </a:path>
              </a:pathLst>
            </a:custGeom>
            <a:ln w="3175">
              <a:solidFill>
                <a:srgbClr val="231F20"/>
              </a:solidFill>
            </a:ln>
          </p:spPr>
          <p:txBody>
            <a:bodyPr wrap="square" lIns="0" tIns="0" rIns="0" bIns="0" rtlCol="0"/>
            <a:lstStyle/>
            <a:p/>
          </p:txBody>
        </p:sp>
        <p:sp>
          <p:nvSpPr>
            <p:cNvPr id="9912" name="object 9912" descr=""/>
            <p:cNvSpPr/>
            <p:nvPr/>
          </p:nvSpPr>
          <p:spPr>
            <a:xfrm>
              <a:off x="5587342" y="23946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13" name="object 9913" descr=""/>
            <p:cNvSpPr/>
            <p:nvPr/>
          </p:nvSpPr>
          <p:spPr>
            <a:xfrm>
              <a:off x="5544834" y="2386843"/>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914" name="object 9914" descr=""/>
            <p:cNvSpPr/>
            <p:nvPr/>
          </p:nvSpPr>
          <p:spPr>
            <a:xfrm>
              <a:off x="5547004" y="2425563"/>
              <a:ext cx="635" cy="635"/>
            </a:xfrm>
            <a:custGeom>
              <a:avLst/>
              <a:gdLst/>
              <a:ahLst/>
              <a:cxnLst/>
              <a:rect l="l" t="t" r="r" b="b"/>
              <a:pathLst>
                <a:path w="635" h="635">
                  <a:moveTo>
                    <a:pt x="266" y="0"/>
                  </a:moveTo>
                  <a:lnTo>
                    <a:pt x="0" y="266"/>
                  </a:lnTo>
                  <a:lnTo>
                    <a:pt x="0" y="546"/>
                  </a:lnTo>
                  <a:lnTo>
                    <a:pt x="266" y="546"/>
                  </a:lnTo>
                </a:path>
              </a:pathLst>
            </a:custGeom>
            <a:ln w="3175">
              <a:solidFill>
                <a:srgbClr val="231F20"/>
              </a:solidFill>
            </a:ln>
          </p:spPr>
          <p:txBody>
            <a:bodyPr wrap="square" lIns="0" tIns="0" rIns="0" bIns="0" rtlCol="0"/>
            <a:lstStyle/>
            <a:p/>
          </p:txBody>
        </p:sp>
        <p:sp>
          <p:nvSpPr>
            <p:cNvPr id="9915" name="object 9915" descr=""/>
            <p:cNvSpPr/>
            <p:nvPr/>
          </p:nvSpPr>
          <p:spPr>
            <a:xfrm>
              <a:off x="5546731" y="24250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16" name="object 9916" descr=""/>
            <p:cNvSpPr/>
            <p:nvPr/>
          </p:nvSpPr>
          <p:spPr>
            <a:xfrm>
              <a:off x="5547271" y="2425290"/>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9917" name="object 9917" descr=""/>
            <p:cNvSpPr/>
            <p:nvPr/>
          </p:nvSpPr>
          <p:spPr>
            <a:xfrm>
              <a:off x="5584906" y="2389559"/>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9918" name="object 9918" descr=""/>
            <p:cNvSpPr/>
            <p:nvPr/>
          </p:nvSpPr>
          <p:spPr>
            <a:xfrm>
              <a:off x="5584099" y="2417446"/>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9919" name="object 9919" descr=""/>
            <p:cNvSpPr/>
            <p:nvPr/>
          </p:nvSpPr>
          <p:spPr>
            <a:xfrm>
              <a:off x="5584633" y="2417719"/>
              <a:ext cx="635" cy="635"/>
            </a:xfrm>
            <a:custGeom>
              <a:avLst/>
              <a:gdLst/>
              <a:ahLst/>
              <a:cxnLst/>
              <a:rect l="l" t="t" r="r" b="b"/>
              <a:pathLst>
                <a:path w="635" h="635">
                  <a:moveTo>
                    <a:pt x="546" y="266"/>
                  </a:moveTo>
                  <a:lnTo>
                    <a:pt x="279" y="266"/>
                  </a:lnTo>
                  <a:lnTo>
                    <a:pt x="0" y="0"/>
                  </a:lnTo>
                </a:path>
              </a:pathLst>
            </a:custGeom>
            <a:ln w="3175">
              <a:solidFill>
                <a:srgbClr val="231F20"/>
              </a:solidFill>
            </a:ln>
          </p:spPr>
          <p:txBody>
            <a:bodyPr wrap="square" lIns="0" tIns="0" rIns="0" bIns="0" rtlCol="0"/>
            <a:lstStyle/>
            <a:p/>
          </p:txBody>
        </p:sp>
        <p:sp>
          <p:nvSpPr>
            <p:cNvPr id="9920" name="object 9920" descr=""/>
            <p:cNvSpPr/>
            <p:nvPr/>
          </p:nvSpPr>
          <p:spPr>
            <a:xfrm>
              <a:off x="5584099" y="2418524"/>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921" name="object 9921" descr=""/>
            <p:cNvSpPr/>
            <p:nvPr/>
          </p:nvSpPr>
          <p:spPr>
            <a:xfrm>
              <a:off x="5583820" y="2418258"/>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9922" name="object 9922" descr=""/>
            <p:cNvSpPr/>
            <p:nvPr/>
          </p:nvSpPr>
          <p:spPr>
            <a:xfrm>
              <a:off x="5548350" y="2390101"/>
              <a:ext cx="29845" cy="19685"/>
            </a:xfrm>
            <a:custGeom>
              <a:avLst/>
              <a:gdLst/>
              <a:ahLst/>
              <a:cxnLst/>
              <a:rect l="l" t="t" r="r" b="b"/>
              <a:pathLst>
                <a:path w="29845" h="19685">
                  <a:moveTo>
                    <a:pt x="1625" y="18415"/>
                  </a:moveTo>
                  <a:lnTo>
                    <a:pt x="1384" y="17843"/>
                  </a:lnTo>
                  <a:lnTo>
                    <a:pt x="812" y="17602"/>
                  </a:lnTo>
                  <a:lnTo>
                    <a:pt x="241" y="17843"/>
                  </a:lnTo>
                  <a:lnTo>
                    <a:pt x="0" y="18415"/>
                  </a:lnTo>
                  <a:lnTo>
                    <a:pt x="241" y="18986"/>
                  </a:lnTo>
                  <a:lnTo>
                    <a:pt x="812" y="19227"/>
                  </a:lnTo>
                  <a:lnTo>
                    <a:pt x="1384" y="18986"/>
                  </a:lnTo>
                  <a:lnTo>
                    <a:pt x="1625" y="18415"/>
                  </a:lnTo>
                  <a:close/>
                </a:path>
                <a:path w="29845" h="19685">
                  <a:moveTo>
                    <a:pt x="29235" y="812"/>
                  </a:moveTo>
                  <a:lnTo>
                    <a:pt x="28994" y="241"/>
                  </a:lnTo>
                  <a:lnTo>
                    <a:pt x="28422" y="0"/>
                  </a:lnTo>
                  <a:lnTo>
                    <a:pt x="28282" y="63"/>
                  </a:lnTo>
                  <a:lnTo>
                    <a:pt x="28155" y="0"/>
                  </a:lnTo>
                  <a:lnTo>
                    <a:pt x="27571" y="241"/>
                  </a:lnTo>
                  <a:lnTo>
                    <a:pt x="27343" y="812"/>
                  </a:lnTo>
                  <a:lnTo>
                    <a:pt x="27571" y="1384"/>
                  </a:lnTo>
                  <a:lnTo>
                    <a:pt x="28155" y="1625"/>
                  </a:lnTo>
                  <a:lnTo>
                    <a:pt x="28282" y="1574"/>
                  </a:lnTo>
                  <a:lnTo>
                    <a:pt x="28422" y="1625"/>
                  </a:lnTo>
                  <a:lnTo>
                    <a:pt x="28994" y="1384"/>
                  </a:lnTo>
                  <a:lnTo>
                    <a:pt x="29235" y="812"/>
                  </a:lnTo>
                  <a:close/>
                </a:path>
              </a:pathLst>
            </a:custGeom>
            <a:solidFill>
              <a:srgbClr val="231F20"/>
            </a:solidFill>
          </p:spPr>
          <p:txBody>
            <a:bodyPr wrap="square" lIns="0" tIns="0" rIns="0" bIns="0" rtlCol="0"/>
            <a:lstStyle/>
            <a:p/>
          </p:txBody>
        </p:sp>
        <p:sp>
          <p:nvSpPr>
            <p:cNvPr id="9923" name="object 9923" descr=""/>
            <p:cNvSpPr/>
            <p:nvPr/>
          </p:nvSpPr>
          <p:spPr>
            <a:xfrm>
              <a:off x="5593035" y="2413917"/>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9924" name="object 9924" descr=""/>
            <p:cNvSpPr/>
            <p:nvPr/>
          </p:nvSpPr>
          <p:spPr>
            <a:xfrm>
              <a:off x="5591944" y="2413656"/>
              <a:ext cx="0" cy="635"/>
            </a:xfrm>
            <a:custGeom>
              <a:avLst/>
              <a:gdLst/>
              <a:ahLst/>
              <a:cxnLst/>
              <a:rect l="l" t="t" r="r" b="b"/>
              <a:pathLst>
                <a:path w="0" h="635">
                  <a:moveTo>
                    <a:pt x="0" y="0"/>
                  </a:moveTo>
                  <a:lnTo>
                    <a:pt x="0" y="266"/>
                  </a:lnTo>
                  <a:lnTo>
                    <a:pt x="0" y="533"/>
                  </a:lnTo>
                </a:path>
              </a:pathLst>
            </a:custGeom>
            <a:ln w="3175">
              <a:solidFill>
                <a:srgbClr val="231F20"/>
              </a:solidFill>
            </a:ln>
          </p:spPr>
          <p:txBody>
            <a:bodyPr wrap="square" lIns="0" tIns="0" rIns="0" bIns="0" rtlCol="0"/>
            <a:lstStyle/>
            <a:p/>
          </p:txBody>
        </p:sp>
        <p:sp>
          <p:nvSpPr>
            <p:cNvPr id="9925" name="object 9925" descr=""/>
            <p:cNvSpPr/>
            <p:nvPr/>
          </p:nvSpPr>
          <p:spPr>
            <a:xfrm>
              <a:off x="5581122" y="2421787"/>
              <a:ext cx="635" cy="1270"/>
            </a:xfrm>
            <a:custGeom>
              <a:avLst/>
              <a:gdLst/>
              <a:ahLst/>
              <a:cxnLst/>
              <a:rect l="l" t="t" r="r" b="b"/>
              <a:pathLst>
                <a:path w="635" h="1269">
                  <a:moveTo>
                    <a:pt x="533" y="800"/>
                  </a:moveTo>
                  <a:lnTo>
                    <a:pt x="266" y="253"/>
                  </a:lnTo>
                  <a:lnTo>
                    <a:pt x="0" y="0"/>
                  </a:lnTo>
                </a:path>
              </a:pathLst>
            </a:custGeom>
            <a:ln w="3175">
              <a:solidFill>
                <a:srgbClr val="231F20"/>
              </a:solidFill>
            </a:ln>
          </p:spPr>
          <p:txBody>
            <a:bodyPr wrap="square" lIns="0" tIns="0" rIns="0" bIns="0" rtlCol="0"/>
            <a:lstStyle/>
            <a:p/>
          </p:txBody>
        </p:sp>
        <p:sp>
          <p:nvSpPr>
            <p:cNvPr id="9926" name="object 9926" descr=""/>
            <p:cNvSpPr/>
            <p:nvPr/>
          </p:nvSpPr>
          <p:spPr>
            <a:xfrm>
              <a:off x="5580570"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27" name="object 9927" descr=""/>
            <p:cNvSpPr/>
            <p:nvPr/>
          </p:nvSpPr>
          <p:spPr>
            <a:xfrm>
              <a:off x="5580305" y="2422587"/>
              <a:ext cx="635" cy="635"/>
            </a:xfrm>
            <a:custGeom>
              <a:avLst/>
              <a:gdLst/>
              <a:ahLst/>
              <a:cxnLst/>
              <a:rect l="l" t="t" r="r" b="b"/>
              <a:pathLst>
                <a:path w="635" h="635">
                  <a:moveTo>
                    <a:pt x="0" y="0"/>
                  </a:moveTo>
                  <a:lnTo>
                    <a:pt x="266" y="0"/>
                  </a:lnTo>
                  <a:lnTo>
                    <a:pt x="533" y="266"/>
                  </a:lnTo>
                  <a:lnTo>
                    <a:pt x="533" y="546"/>
                  </a:lnTo>
                </a:path>
              </a:pathLst>
            </a:custGeom>
            <a:ln w="3175">
              <a:solidFill>
                <a:srgbClr val="231F20"/>
              </a:solidFill>
            </a:ln>
          </p:spPr>
          <p:txBody>
            <a:bodyPr wrap="square" lIns="0" tIns="0" rIns="0" bIns="0" rtlCol="0"/>
            <a:lstStyle/>
            <a:p/>
          </p:txBody>
        </p:sp>
        <p:sp>
          <p:nvSpPr>
            <p:cNvPr id="9928" name="object 9928" descr=""/>
            <p:cNvSpPr/>
            <p:nvPr/>
          </p:nvSpPr>
          <p:spPr>
            <a:xfrm>
              <a:off x="5579765" y="24217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29" name="object 9929" descr=""/>
            <p:cNvSpPr/>
            <p:nvPr/>
          </p:nvSpPr>
          <p:spPr>
            <a:xfrm>
              <a:off x="5540232" y="2393348"/>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9930" name="object 9930" descr=""/>
            <p:cNvSpPr/>
            <p:nvPr/>
          </p:nvSpPr>
          <p:spPr>
            <a:xfrm>
              <a:off x="5540232" y="239307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931" name="object 9931" descr=""/>
            <p:cNvSpPr/>
            <p:nvPr/>
          </p:nvSpPr>
          <p:spPr>
            <a:xfrm>
              <a:off x="5541035" y="2393086"/>
              <a:ext cx="1905" cy="1905"/>
            </a:xfrm>
            <a:custGeom>
              <a:avLst/>
              <a:gdLst/>
              <a:ahLst/>
              <a:cxnLst/>
              <a:rect l="l" t="t" r="r" b="b"/>
              <a:pathLst>
                <a:path w="1904" h="1905">
                  <a:moveTo>
                    <a:pt x="1625" y="812"/>
                  </a:moveTo>
                  <a:lnTo>
                    <a:pt x="1384" y="228"/>
                  </a:lnTo>
                  <a:lnTo>
                    <a:pt x="812" y="0"/>
                  </a:lnTo>
                  <a:lnTo>
                    <a:pt x="241" y="228"/>
                  </a:lnTo>
                  <a:lnTo>
                    <a:pt x="0" y="812"/>
                  </a:lnTo>
                  <a:lnTo>
                    <a:pt x="50" y="952"/>
                  </a:lnTo>
                  <a:lnTo>
                    <a:pt x="0" y="1079"/>
                  </a:lnTo>
                  <a:lnTo>
                    <a:pt x="241" y="1651"/>
                  </a:lnTo>
                  <a:lnTo>
                    <a:pt x="812" y="1892"/>
                  </a:lnTo>
                  <a:lnTo>
                    <a:pt x="1384" y="1651"/>
                  </a:lnTo>
                  <a:lnTo>
                    <a:pt x="1625" y="1079"/>
                  </a:lnTo>
                  <a:lnTo>
                    <a:pt x="1562" y="952"/>
                  </a:lnTo>
                  <a:lnTo>
                    <a:pt x="1625" y="812"/>
                  </a:lnTo>
                  <a:close/>
                </a:path>
              </a:pathLst>
            </a:custGeom>
            <a:solidFill>
              <a:srgbClr val="231F20"/>
            </a:solidFill>
          </p:spPr>
          <p:txBody>
            <a:bodyPr wrap="square" lIns="0" tIns="0" rIns="0" bIns="0" rtlCol="0"/>
            <a:lstStyle/>
            <a:p/>
          </p:txBody>
        </p:sp>
        <p:sp>
          <p:nvSpPr>
            <p:cNvPr id="9932" name="object 9932" descr=""/>
            <p:cNvSpPr/>
            <p:nvPr/>
          </p:nvSpPr>
          <p:spPr>
            <a:xfrm>
              <a:off x="5541857" y="2394161"/>
              <a:ext cx="635" cy="635"/>
            </a:xfrm>
            <a:custGeom>
              <a:avLst/>
              <a:gdLst/>
              <a:ahLst/>
              <a:cxnLst/>
              <a:rect l="l" t="t" r="r" b="b"/>
              <a:pathLst>
                <a:path w="635" h="635">
                  <a:moveTo>
                    <a:pt x="266" y="533"/>
                  </a:moveTo>
                  <a:lnTo>
                    <a:pt x="0" y="266"/>
                  </a:lnTo>
                  <a:lnTo>
                    <a:pt x="0" y="0"/>
                  </a:lnTo>
                </a:path>
              </a:pathLst>
            </a:custGeom>
            <a:ln w="3175">
              <a:solidFill>
                <a:srgbClr val="231F20"/>
              </a:solidFill>
            </a:ln>
          </p:spPr>
          <p:txBody>
            <a:bodyPr wrap="square" lIns="0" tIns="0" rIns="0" bIns="0" rtlCol="0"/>
            <a:lstStyle/>
            <a:p/>
          </p:txBody>
        </p:sp>
        <p:sp>
          <p:nvSpPr>
            <p:cNvPr id="9933" name="object 9933" descr=""/>
            <p:cNvSpPr/>
            <p:nvPr/>
          </p:nvSpPr>
          <p:spPr>
            <a:xfrm>
              <a:off x="5539153" y="2399846"/>
              <a:ext cx="1270" cy="635"/>
            </a:xfrm>
            <a:custGeom>
              <a:avLst/>
              <a:gdLst/>
              <a:ahLst/>
              <a:cxnLst/>
              <a:rect l="l" t="t" r="r" b="b"/>
              <a:pathLst>
                <a:path w="1270" h="635">
                  <a:moveTo>
                    <a:pt x="266" y="266"/>
                  </a:moveTo>
                  <a:lnTo>
                    <a:pt x="266" y="0"/>
                  </a:lnTo>
                  <a:lnTo>
                    <a:pt x="533" y="0"/>
                  </a:lnTo>
                  <a:lnTo>
                    <a:pt x="800" y="0"/>
                  </a:lnTo>
                  <a:lnTo>
                    <a:pt x="533" y="0"/>
                  </a:lnTo>
                  <a:lnTo>
                    <a:pt x="266" y="0"/>
                  </a:lnTo>
                  <a:lnTo>
                    <a:pt x="0" y="266"/>
                  </a:lnTo>
                </a:path>
              </a:pathLst>
            </a:custGeom>
            <a:ln w="3175">
              <a:solidFill>
                <a:srgbClr val="231F20"/>
              </a:solidFill>
            </a:ln>
          </p:spPr>
          <p:txBody>
            <a:bodyPr wrap="square" lIns="0" tIns="0" rIns="0" bIns="0" rtlCol="0"/>
            <a:lstStyle/>
            <a:p/>
          </p:txBody>
        </p:sp>
        <p:sp>
          <p:nvSpPr>
            <p:cNvPr id="9934" name="object 9934" descr=""/>
            <p:cNvSpPr/>
            <p:nvPr/>
          </p:nvSpPr>
          <p:spPr>
            <a:xfrm>
              <a:off x="5552418" y="2416360"/>
              <a:ext cx="635" cy="635"/>
            </a:xfrm>
            <a:custGeom>
              <a:avLst/>
              <a:gdLst/>
              <a:ahLst/>
              <a:cxnLst/>
              <a:rect l="l" t="t" r="r" b="b"/>
              <a:pathLst>
                <a:path w="635" h="635">
                  <a:moveTo>
                    <a:pt x="266" y="0"/>
                  </a:moveTo>
                  <a:lnTo>
                    <a:pt x="0" y="0"/>
                  </a:lnTo>
                  <a:lnTo>
                    <a:pt x="0" y="266"/>
                  </a:lnTo>
                </a:path>
                <a:path w="635" h="635">
                  <a:moveTo>
                    <a:pt x="266" y="0"/>
                  </a:moveTo>
                  <a:lnTo>
                    <a:pt x="0" y="0"/>
                  </a:lnTo>
                </a:path>
              </a:pathLst>
            </a:custGeom>
            <a:ln w="3175">
              <a:solidFill>
                <a:srgbClr val="231F20"/>
              </a:solidFill>
            </a:ln>
          </p:spPr>
          <p:txBody>
            <a:bodyPr wrap="square" lIns="0" tIns="0" rIns="0" bIns="0" rtlCol="0"/>
            <a:lstStyle/>
            <a:p/>
          </p:txBody>
        </p:sp>
        <p:sp>
          <p:nvSpPr>
            <p:cNvPr id="9935" name="object 9935" descr=""/>
            <p:cNvSpPr/>
            <p:nvPr/>
          </p:nvSpPr>
          <p:spPr>
            <a:xfrm>
              <a:off x="5591944" y="2401193"/>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9936" name="object 9936" descr=""/>
            <p:cNvSpPr/>
            <p:nvPr/>
          </p:nvSpPr>
          <p:spPr>
            <a:xfrm>
              <a:off x="5593302" y="240092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937" name="object 9937" descr=""/>
            <p:cNvSpPr/>
            <p:nvPr/>
          </p:nvSpPr>
          <p:spPr>
            <a:xfrm>
              <a:off x="5552685" y="2399041"/>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938" name="object 9938" descr=""/>
            <p:cNvSpPr/>
            <p:nvPr/>
          </p:nvSpPr>
          <p:spPr>
            <a:xfrm>
              <a:off x="5574618" y="242313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9939" name="object 9939" descr=""/>
            <p:cNvSpPr/>
            <p:nvPr/>
          </p:nvSpPr>
          <p:spPr>
            <a:xfrm>
              <a:off x="5575975" y="2423392"/>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9940" name="object 9940" descr=""/>
            <p:cNvSpPr/>
            <p:nvPr/>
          </p:nvSpPr>
          <p:spPr>
            <a:xfrm>
              <a:off x="5575970" y="242286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941" name="object 9941" descr=""/>
            <p:cNvSpPr/>
            <p:nvPr/>
          </p:nvSpPr>
          <p:spPr>
            <a:xfrm>
              <a:off x="5593848" y="2390371"/>
              <a:ext cx="635" cy="1270"/>
            </a:xfrm>
            <a:custGeom>
              <a:avLst/>
              <a:gdLst/>
              <a:ahLst/>
              <a:cxnLst/>
              <a:rect l="l" t="t" r="r" b="b"/>
              <a:pathLst>
                <a:path w="635" h="1269">
                  <a:moveTo>
                    <a:pt x="533" y="812"/>
                  </a:moveTo>
                  <a:lnTo>
                    <a:pt x="0" y="0"/>
                  </a:lnTo>
                </a:path>
              </a:pathLst>
            </a:custGeom>
            <a:ln w="3175">
              <a:solidFill>
                <a:srgbClr val="231F20"/>
              </a:solidFill>
            </a:ln>
          </p:spPr>
          <p:txBody>
            <a:bodyPr wrap="square" lIns="0" tIns="0" rIns="0" bIns="0" rtlCol="0"/>
            <a:lstStyle/>
            <a:p/>
          </p:txBody>
        </p:sp>
        <p:sp>
          <p:nvSpPr>
            <p:cNvPr id="9942" name="object 9942" descr=""/>
            <p:cNvSpPr/>
            <p:nvPr/>
          </p:nvSpPr>
          <p:spPr>
            <a:xfrm>
              <a:off x="5547542"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43" name="object 9943" descr=""/>
            <p:cNvSpPr/>
            <p:nvPr/>
          </p:nvSpPr>
          <p:spPr>
            <a:xfrm>
              <a:off x="5548622" y="241690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944" name="object 9944" descr=""/>
            <p:cNvSpPr/>
            <p:nvPr/>
          </p:nvSpPr>
          <p:spPr>
            <a:xfrm>
              <a:off x="5562972" y="2423938"/>
              <a:ext cx="1270" cy="635"/>
            </a:xfrm>
            <a:custGeom>
              <a:avLst/>
              <a:gdLst/>
              <a:ahLst/>
              <a:cxnLst/>
              <a:rect l="l" t="t" r="r" b="b"/>
              <a:pathLst>
                <a:path w="1270" h="635">
                  <a:moveTo>
                    <a:pt x="0" y="0"/>
                  </a:moveTo>
                  <a:lnTo>
                    <a:pt x="266" y="0"/>
                  </a:lnTo>
                  <a:lnTo>
                    <a:pt x="1079" y="266"/>
                  </a:lnTo>
                </a:path>
              </a:pathLst>
            </a:custGeom>
            <a:ln w="3175">
              <a:solidFill>
                <a:srgbClr val="231F20"/>
              </a:solidFill>
            </a:ln>
          </p:spPr>
          <p:txBody>
            <a:bodyPr wrap="square" lIns="0" tIns="0" rIns="0" bIns="0" rtlCol="0"/>
            <a:lstStyle/>
            <a:p/>
          </p:txBody>
        </p:sp>
        <p:sp>
          <p:nvSpPr>
            <p:cNvPr id="9945" name="object 9945" descr=""/>
            <p:cNvSpPr/>
            <p:nvPr/>
          </p:nvSpPr>
          <p:spPr>
            <a:xfrm>
              <a:off x="5575437" y="243639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9946" name="object 9946" descr=""/>
            <p:cNvSpPr/>
            <p:nvPr/>
          </p:nvSpPr>
          <p:spPr>
            <a:xfrm>
              <a:off x="5574624" y="2435864"/>
              <a:ext cx="635" cy="635"/>
            </a:xfrm>
            <a:custGeom>
              <a:avLst/>
              <a:gdLst/>
              <a:ahLst/>
              <a:cxnLst/>
              <a:rect l="l" t="t" r="r" b="b"/>
              <a:pathLst>
                <a:path w="635" h="635">
                  <a:moveTo>
                    <a:pt x="533" y="266"/>
                  </a:moveTo>
                  <a:lnTo>
                    <a:pt x="266" y="0"/>
                  </a:lnTo>
                  <a:lnTo>
                    <a:pt x="0" y="0"/>
                  </a:lnTo>
                </a:path>
              </a:pathLst>
            </a:custGeom>
            <a:ln w="3175">
              <a:solidFill>
                <a:srgbClr val="231F20"/>
              </a:solidFill>
            </a:ln>
          </p:spPr>
          <p:txBody>
            <a:bodyPr wrap="square" lIns="0" tIns="0" rIns="0" bIns="0" rtlCol="0"/>
            <a:lstStyle/>
            <a:p/>
          </p:txBody>
        </p:sp>
        <p:sp>
          <p:nvSpPr>
            <p:cNvPr id="9947" name="object 9947" descr=""/>
            <p:cNvSpPr/>
            <p:nvPr/>
          </p:nvSpPr>
          <p:spPr>
            <a:xfrm>
              <a:off x="5574345" y="24363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948" name="object 9948" descr=""/>
            <p:cNvSpPr/>
            <p:nvPr/>
          </p:nvSpPr>
          <p:spPr>
            <a:xfrm>
              <a:off x="5574891" y="2436391"/>
              <a:ext cx="1270" cy="635"/>
            </a:xfrm>
            <a:custGeom>
              <a:avLst/>
              <a:gdLst/>
              <a:ahLst/>
              <a:cxnLst/>
              <a:rect l="l" t="t" r="r" b="b"/>
              <a:pathLst>
                <a:path w="1270" h="635">
                  <a:moveTo>
                    <a:pt x="0" y="0"/>
                  </a:moveTo>
                  <a:lnTo>
                    <a:pt x="266" y="0"/>
                  </a:lnTo>
                  <a:lnTo>
                    <a:pt x="812" y="266"/>
                  </a:lnTo>
                </a:path>
              </a:pathLst>
            </a:custGeom>
            <a:ln w="3175">
              <a:solidFill>
                <a:srgbClr val="231F20"/>
              </a:solidFill>
            </a:ln>
          </p:spPr>
          <p:txBody>
            <a:bodyPr wrap="square" lIns="0" tIns="0" rIns="0" bIns="0" rtlCol="0"/>
            <a:lstStyle/>
            <a:p/>
          </p:txBody>
        </p:sp>
        <p:sp>
          <p:nvSpPr>
            <p:cNvPr id="9949" name="object 9949" descr=""/>
            <p:cNvSpPr/>
            <p:nvPr/>
          </p:nvSpPr>
          <p:spPr>
            <a:xfrm>
              <a:off x="5574351" y="2435857"/>
              <a:ext cx="635" cy="635"/>
            </a:xfrm>
            <a:custGeom>
              <a:avLst/>
              <a:gdLst/>
              <a:ahLst/>
              <a:cxnLst/>
              <a:rect l="l" t="t" r="r" b="b"/>
              <a:pathLst>
                <a:path w="635" h="635">
                  <a:moveTo>
                    <a:pt x="266" y="0"/>
                  </a:moveTo>
                  <a:lnTo>
                    <a:pt x="266" y="266"/>
                  </a:lnTo>
                  <a:lnTo>
                    <a:pt x="266" y="533"/>
                  </a:lnTo>
                  <a:lnTo>
                    <a:pt x="0" y="533"/>
                  </a:lnTo>
                </a:path>
              </a:pathLst>
            </a:custGeom>
            <a:ln w="3175">
              <a:solidFill>
                <a:srgbClr val="231F20"/>
              </a:solidFill>
            </a:ln>
          </p:spPr>
          <p:txBody>
            <a:bodyPr wrap="square" lIns="0" tIns="0" rIns="0" bIns="0" rtlCol="0"/>
            <a:lstStyle/>
            <a:p/>
          </p:txBody>
        </p:sp>
        <p:sp>
          <p:nvSpPr>
            <p:cNvPr id="9950" name="object 9950" descr=""/>
            <p:cNvSpPr/>
            <p:nvPr/>
          </p:nvSpPr>
          <p:spPr>
            <a:xfrm>
              <a:off x="5556746" y="2354355"/>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9951" name="object 9951" descr=""/>
            <p:cNvSpPr/>
            <p:nvPr/>
          </p:nvSpPr>
          <p:spPr>
            <a:xfrm>
              <a:off x="5565955" y="23521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952" name="object 9952" descr=""/>
            <p:cNvSpPr/>
            <p:nvPr/>
          </p:nvSpPr>
          <p:spPr>
            <a:xfrm>
              <a:off x="5557828" y="2352737"/>
              <a:ext cx="5715" cy="1270"/>
            </a:xfrm>
            <a:custGeom>
              <a:avLst/>
              <a:gdLst/>
              <a:ahLst/>
              <a:cxnLst/>
              <a:rect l="l" t="t" r="r" b="b"/>
              <a:pathLst>
                <a:path w="5714" h="1269">
                  <a:moveTo>
                    <a:pt x="5143" y="0"/>
                  </a:moveTo>
                  <a:lnTo>
                    <a:pt x="2438" y="266"/>
                  </a:lnTo>
                  <a:lnTo>
                    <a:pt x="546" y="800"/>
                  </a:lnTo>
                  <a:lnTo>
                    <a:pt x="0" y="1079"/>
                  </a:lnTo>
                </a:path>
              </a:pathLst>
            </a:custGeom>
            <a:ln w="3175">
              <a:solidFill>
                <a:srgbClr val="231F20"/>
              </a:solidFill>
            </a:ln>
          </p:spPr>
          <p:txBody>
            <a:bodyPr wrap="square" lIns="0" tIns="0" rIns="0" bIns="0" rtlCol="0"/>
            <a:lstStyle/>
            <a:p/>
          </p:txBody>
        </p:sp>
        <p:sp>
          <p:nvSpPr>
            <p:cNvPr id="9953" name="object 9953" descr=""/>
            <p:cNvSpPr/>
            <p:nvPr/>
          </p:nvSpPr>
          <p:spPr>
            <a:xfrm>
              <a:off x="5574624" y="2350294"/>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9954" name="object 9954" descr=""/>
            <p:cNvSpPr/>
            <p:nvPr/>
          </p:nvSpPr>
          <p:spPr>
            <a:xfrm>
              <a:off x="5567848" y="2350838"/>
              <a:ext cx="6985" cy="1270"/>
            </a:xfrm>
            <a:custGeom>
              <a:avLst/>
              <a:gdLst/>
              <a:ahLst/>
              <a:cxnLst/>
              <a:rect l="l" t="t" r="r" b="b"/>
              <a:pathLst>
                <a:path w="6985" h="1269">
                  <a:moveTo>
                    <a:pt x="6769" y="0"/>
                  </a:moveTo>
                  <a:lnTo>
                    <a:pt x="6235" y="0"/>
                  </a:lnTo>
                  <a:lnTo>
                    <a:pt x="4876" y="266"/>
                  </a:lnTo>
                  <a:lnTo>
                    <a:pt x="0" y="1079"/>
                  </a:lnTo>
                </a:path>
              </a:pathLst>
            </a:custGeom>
            <a:ln w="3175">
              <a:solidFill>
                <a:srgbClr val="231F20"/>
              </a:solidFill>
            </a:ln>
          </p:spPr>
          <p:txBody>
            <a:bodyPr wrap="square" lIns="0" tIns="0" rIns="0" bIns="0" rtlCol="0"/>
            <a:lstStyle/>
            <a:p/>
          </p:txBody>
        </p:sp>
        <p:sp>
          <p:nvSpPr>
            <p:cNvPr id="9955" name="object 9955" descr=""/>
            <p:cNvSpPr/>
            <p:nvPr/>
          </p:nvSpPr>
          <p:spPr>
            <a:xfrm>
              <a:off x="5566228" y="235219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9956" name="object 9956" descr=""/>
            <p:cNvSpPr/>
            <p:nvPr/>
          </p:nvSpPr>
          <p:spPr>
            <a:xfrm>
              <a:off x="5580311" y="239199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9957" name="object 9957" descr=""/>
            <p:cNvSpPr/>
            <p:nvPr/>
          </p:nvSpPr>
          <p:spPr>
            <a:xfrm>
              <a:off x="5579765" y="23917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58" name="object 9958" descr=""/>
            <p:cNvSpPr/>
            <p:nvPr/>
          </p:nvSpPr>
          <p:spPr>
            <a:xfrm>
              <a:off x="5549168" y="2413112"/>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9959" name="object 9959" descr=""/>
            <p:cNvSpPr/>
            <p:nvPr/>
          </p:nvSpPr>
          <p:spPr>
            <a:xfrm>
              <a:off x="5579765" y="2384958"/>
              <a:ext cx="635" cy="635"/>
            </a:xfrm>
            <a:custGeom>
              <a:avLst/>
              <a:gdLst/>
              <a:ahLst/>
              <a:cxnLst/>
              <a:rect l="l" t="t" r="r" b="b"/>
              <a:pathLst>
                <a:path w="635" h="635">
                  <a:moveTo>
                    <a:pt x="0" y="0"/>
                  </a:moveTo>
                  <a:lnTo>
                    <a:pt x="266" y="0"/>
                  </a:lnTo>
                  <a:lnTo>
                    <a:pt x="266" y="266"/>
                  </a:lnTo>
                  <a:lnTo>
                    <a:pt x="266" y="533"/>
                  </a:lnTo>
                </a:path>
              </a:pathLst>
            </a:custGeom>
            <a:ln w="3175">
              <a:solidFill>
                <a:srgbClr val="231F20"/>
              </a:solidFill>
            </a:ln>
          </p:spPr>
          <p:txBody>
            <a:bodyPr wrap="square" lIns="0" tIns="0" rIns="0" bIns="0" rtlCol="0"/>
            <a:lstStyle/>
            <a:p/>
          </p:txBody>
        </p:sp>
        <p:sp>
          <p:nvSpPr>
            <p:cNvPr id="9960" name="object 9960" descr=""/>
            <p:cNvSpPr/>
            <p:nvPr/>
          </p:nvSpPr>
          <p:spPr>
            <a:xfrm>
              <a:off x="5580578" y="2383593"/>
              <a:ext cx="635" cy="635"/>
            </a:xfrm>
            <a:custGeom>
              <a:avLst/>
              <a:gdLst/>
              <a:ahLst/>
              <a:cxnLst/>
              <a:rect l="l" t="t" r="r" b="b"/>
              <a:pathLst>
                <a:path w="635" h="635">
                  <a:moveTo>
                    <a:pt x="0" y="546"/>
                  </a:moveTo>
                  <a:lnTo>
                    <a:pt x="266" y="546"/>
                  </a:lnTo>
                  <a:lnTo>
                    <a:pt x="266" y="279"/>
                  </a:lnTo>
                  <a:lnTo>
                    <a:pt x="0" y="279"/>
                  </a:lnTo>
                  <a:lnTo>
                    <a:pt x="0" y="0"/>
                  </a:lnTo>
                </a:path>
              </a:pathLst>
            </a:custGeom>
            <a:ln w="3175">
              <a:solidFill>
                <a:srgbClr val="231F20"/>
              </a:solidFill>
            </a:ln>
          </p:spPr>
          <p:txBody>
            <a:bodyPr wrap="square" lIns="0" tIns="0" rIns="0" bIns="0" rtlCol="0"/>
            <a:lstStyle/>
            <a:p/>
          </p:txBody>
        </p:sp>
        <p:sp>
          <p:nvSpPr>
            <p:cNvPr id="9961" name="object 9961" descr=""/>
            <p:cNvSpPr/>
            <p:nvPr/>
          </p:nvSpPr>
          <p:spPr>
            <a:xfrm>
              <a:off x="5586257" y="2426655"/>
              <a:ext cx="635" cy="635"/>
            </a:xfrm>
            <a:custGeom>
              <a:avLst/>
              <a:gdLst/>
              <a:ahLst/>
              <a:cxnLst/>
              <a:rect l="l" t="t" r="r" b="b"/>
              <a:pathLst>
                <a:path w="635" h="635">
                  <a:moveTo>
                    <a:pt x="0" y="533"/>
                  </a:moveTo>
                  <a:lnTo>
                    <a:pt x="266" y="533"/>
                  </a:lnTo>
                  <a:lnTo>
                    <a:pt x="266" y="266"/>
                  </a:lnTo>
                  <a:lnTo>
                    <a:pt x="0" y="0"/>
                  </a:lnTo>
                  <a:lnTo>
                    <a:pt x="0" y="266"/>
                  </a:lnTo>
                  <a:lnTo>
                    <a:pt x="0" y="533"/>
                  </a:lnTo>
                </a:path>
              </a:pathLst>
            </a:custGeom>
            <a:ln w="3175">
              <a:solidFill>
                <a:srgbClr val="231F20"/>
              </a:solidFill>
            </a:ln>
          </p:spPr>
          <p:txBody>
            <a:bodyPr wrap="square" lIns="0" tIns="0" rIns="0" bIns="0" rtlCol="0"/>
            <a:lstStyle/>
            <a:p/>
          </p:txBody>
        </p:sp>
        <p:sp>
          <p:nvSpPr>
            <p:cNvPr id="9962" name="object 9962" descr=""/>
            <p:cNvSpPr/>
            <p:nvPr/>
          </p:nvSpPr>
          <p:spPr>
            <a:xfrm>
              <a:off x="5594926" y="2415820"/>
              <a:ext cx="635" cy="1905"/>
            </a:xfrm>
            <a:custGeom>
              <a:avLst/>
              <a:gdLst/>
              <a:ahLst/>
              <a:cxnLst/>
              <a:rect l="l" t="t" r="r" b="b"/>
              <a:pathLst>
                <a:path w="635" h="1905">
                  <a:moveTo>
                    <a:pt x="266" y="1346"/>
                  </a:moveTo>
                  <a:lnTo>
                    <a:pt x="0" y="812"/>
                  </a:lnTo>
                  <a:lnTo>
                    <a:pt x="0" y="266"/>
                  </a:lnTo>
                  <a:lnTo>
                    <a:pt x="0" y="0"/>
                  </a:lnTo>
                </a:path>
              </a:pathLst>
            </a:custGeom>
            <a:ln w="3175">
              <a:solidFill>
                <a:srgbClr val="231F20"/>
              </a:solidFill>
            </a:ln>
          </p:spPr>
          <p:txBody>
            <a:bodyPr wrap="square" lIns="0" tIns="0" rIns="0" bIns="0" rtlCol="0"/>
            <a:lstStyle/>
            <a:p/>
          </p:txBody>
        </p:sp>
        <p:sp>
          <p:nvSpPr>
            <p:cNvPr id="9963" name="object 9963" descr=""/>
            <p:cNvSpPr/>
            <p:nvPr/>
          </p:nvSpPr>
          <p:spPr>
            <a:xfrm>
              <a:off x="5595193" y="2413917"/>
              <a:ext cx="1270" cy="1270"/>
            </a:xfrm>
            <a:custGeom>
              <a:avLst/>
              <a:gdLst/>
              <a:ahLst/>
              <a:cxnLst/>
              <a:rect l="l" t="t" r="r" b="b"/>
              <a:pathLst>
                <a:path w="1270" h="1269">
                  <a:moveTo>
                    <a:pt x="812" y="0"/>
                  </a:moveTo>
                  <a:lnTo>
                    <a:pt x="546" y="266"/>
                  </a:lnTo>
                  <a:lnTo>
                    <a:pt x="279" y="812"/>
                  </a:lnTo>
                  <a:lnTo>
                    <a:pt x="0" y="1092"/>
                  </a:lnTo>
                </a:path>
              </a:pathLst>
            </a:custGeom>
            <a:ln w="3175">
              <a:solidFill>
                <a:srgbClr val="231F20"/>
              </a:solidFill>
            </a:ln>
          </p:spPr>
          <p:txBody>
            <a:bodyPr wrap="square" lIns="0" tIns="0" rIns="0" bIns="0" rtlCol="0"/>
            <a:lstStyle/>
            <a:p/>
          </p:txBody>
        </p:sp>
        <p:sp>
          <p:nvSpPr>
            <p:cNvPr id="9964" name="object 9964" descr=""/>
            <p:cNvSpPr/>
            <p:nvPr/>
          </p:nvSpPr>
          <p:spPr>
            <a:xfrm>
              <a:off x="5581656" y="2399040"/>
              <a:ext cx="0" cy="1905"/>
            </a:xfrm>
            <a:custGeom>
              <a:avLst/>
              <a:gdLst/>
              <a:ahLst/>
              <a:cxnLst/>
              <a:rect l="l" t="t" r="r" b="b"/>
              <a:pathLst>
                <a:path w="0" h="1905">
                  <a:moveTo>
                    <a:pt x="0" y="1346"/>
                  </a:moveTo>
                  <a:lnTo>
                    <a:pt x="0" y="0"/>
                  </a:lnTo>
                </a:path>
              </a:pathLst>
            </a:custGeom>
            <a:ln w="3175">
              <a:solidFill>
                <a:srgbClr val="231F20"/>
              </a:solidFill>
            </a:ln>
          </p:spPr>
          <p:txBody>
            <a:bodyPr wrap="square" lIns="0" tIns="0" rIns="0" bIns="0" rtlCol="0"/>
            <a:lstStyle/>
            <a:p/>
          </p:txBody>
        </p:sp>
        <p:sp>
          <p:nvSpPr>
            <p:cNvPr id="9965" name="object 9965" descr=""/>
            <p:cNvSpPr/>
            <p:nvPr/>
          </p:nvSpPr>
          <p:spPr>
            <a:xfrm>
              <a:off x="5580583" y="2396870"/>
              <a:ext cx="635" cy="1270"/>
            </a:xfrm>
            <a:custGeom>
              <a:avLst/>
              <a:gdLst/>
              <a:ahLst/>
              <a:cxnLst/>
              <a:rect l="l" t="t" r="r" b="b"/>
              <a:pathLst>
                <a:path w="635" h="1269">
                  <a:moveTo>
                    <a:pt x="533" y="812"/>
                  </a:moveTo>
                  <a:lnTo>
                    <a:pt x="0" y="0"/>
                  </a:lnTo>
                </a:path>
              </a:pathLst>
            </a:custGeom>
            <a:ln w="3175">
              <a:solidFill>
                <a:srgbClr val="231F20"/>
              </a:solidFill>
            </a:ln>
          </p:spPr>
          <p:txBody>
            <a:bodyPr wrap="square" lIns="0" tIns="0" rIns="0" bIns="0" rtlCol="0"/>
            <a:lstStyle/>
            <a:p/>
          </p:txBody>
        </p:sp>
        <p:sp>
          <p:nvSpPr>
            <p:cNvPr id="9966" name="object 9966" descr=""/>
            <p:cNvSpPr/>
            <p:nvPr/>
          </p:nvSpPr>
          <p:spPr>
            <a:xfrm>
              <a:off x="5580578" y="2417438"/>
              <a:ext cx="635" cy="1270"/>
            </a:xfrm>
            <a:custGeom>
              <a:avLst/>
              <a:gdLst/>
              <a:ahLst/>
              <a:cxnLst/>
              <a:rect l="l" t="t" r="r" b="b"/>
              <a:pathLst>
                <a:path w="635" h="1269">
                  <a:moveTo>
                    <a:pt x="0" y="1092"/>
                  </a:moveTo>
                  <a:lnTo>
                    <a:pt x="533" y="0"/>
                  </a:lnTo>
                </a:path>
              </a:pathLst>
            </a:custGeom>
            <a:ln w="3175">
              <a:solidFill>
                <a:srgbClr val="231F20"/>
              </a:solidFill>
            </a:ln>
          </p:spPr>
          <p:txBody>
            <a:bodyPr wrap="square" lIns="0" tIns="0" rIns="0" bIns="0" rtlCol="0"/>
            <a:lstStyle/>
            <a:p/>
          </p:txBody>
        </p:sp>
        <p:sp>
          <p:nvSpPr>
            <p:cNvPr id="9967" name="object 9967" descr=""/>
            <p:cNvSpPr/>
            <p:nvPr/>
          </p:nvSpPr>
          <p:spPr>
            <a:xfrm>
              <a:off x="5581656" y="2415014"/>
              <a:ext cx="0" cy="1905"/>
            </a:xfrm>
            <a:custGeom>
              <a:avLst/>
              <a:gdLst/>
              <a:ahLst/>
              <a:cxnLst/>
              <a:rect l="l" t="t" r="r" b="b"/>
              <a:pathLst>
                <a:path w="0" h="1905">
                  <a:moveTo>
                    <a:pt x="0" y="1346"/>
                  </a:moveTo>
                  <a:lnTo>
                    <a:pt x="0" y="0"/>
                  </a:lnTo>
                </a:path>
              </a:pathLst>
            </a:custGeom>
            <a:ln w="3175">
              <a:solidFill>
                <a:srgbClr val="231F20"/>
              </a:solidFill>
            </a:ln>
          </p:spPr>
          <p:txBody>
            <a:bodyPr wrap="square" lIns="0" tIns="0" rIns="0" bIns="0" rtlCol="0"/>
            <a:lstStyle/>
            <a:p/>
          </p:txBody>
        </p:sp>
        <p:sp>
          <p:nvSpPr>
            <p:cNvPr id="9968" name="object 9968" descr=""/>
            <p:cNvSpPr/>
            <p:nvPr/>
          </p:nvSpPr>
          <p:spPr>
            <a:xfrm>
              <a:off x="5550792" y="2415009"/>
              <a:ext cx="635" cy="1905"/>
            </a:xfrm>
            <a:custGeom>
              <a:avLst/>
              <a:gdLst/>
              <a:ahLst/>
              <a:cxnLst/>
              <a:rect l="l" t="t" r="r" b="b"/>
              <a:pathLst>
                <a:path w="635" h="1905">
                  <a:moveTo>
                    <a:pt x="0" y="0"/>
                  </a:moveTo>
                  <a:lnTo>
                    <a:pt x="266" y="1346"/>
                  </a:lnTo>
                </a:path>
              </a:pathLst>
            </a:custGeom>
            <a:ln w="3175">
              <a:solidFill>
                <a:srgbClr val="231F20"/>
              </a:solidFill>
            </a:ln>
          </p:spPr>
          <p:txBody>
            <a:bodyPr wrap="square" lIns="0" tIns="0" rIns="0" bIns="0" rtlCol="0"/>
            <a:lstStyle/>
            <a:p/>
          </p:txBody>
        </p:sp>
        <p:sp>
          <p:nvSpPr>
            <p:cNvPr id="9969" name="object 9969" descr=""/>
            <p:cNvSpPr/>
            <p:nvPr/>
          </p:nvSpPr>
          <p:spPr>
            <a:xfrm>
              <a:off x="5551332" y="2417440"/>
              <a:ext cx="635" cy="1270"/>
            </a:xfrm>
            <a:custGeom>
              <a:avLst/>
              <a:gdLst/>
              <a:ahLst/>
              <a:cxnLst/>
              <a:rect l="l" t="t" r="r" b="b"/>
              <a:pathLst>
                <a:path w="635" h="1269">
                  <a:moveTo>
                    <a:pt x="0" y="0"/>
                  </a:moveTo>
                  <a:lnTo>
                    <a:pt x="533" y="1092"/>
                  </a:lnTo>
                </a:path>
              </a:pathLst>
            </a:custGeom>
            <a:ln w="3175">
              <a:solidFill>
                <a:srgbClr val="231F20"/>
              </a:solidFill>
            </a:ln>
          </p:spPr>
          <p:txBody>
            <a:bodyPr wrap="square" lIns="0" tIns="0" rIns="0" bIns="0" rtlCol="0"/>
            <a:lstStyle/>
            <a:p/>
          </p:txBody>
        </p:sp>
        <p:sp>
          <p:nvSpPr>
            <p:cNvPr id="9970" name="object 9970" descr=""/>
            <p:cNvSpPr/>
            <p:nvPr/>
          </p:nvSpPr>
          <p:spPr>
            <a:xfrm>
              <a:off x="5551338" y="2396864"/>
              <a:ext cx="635" cy="1270"/>
            </a:xfrm>
            <a:custGeom>
              <a:avLst/>
              <a:gdLst/>
              <a:ahLst/>
              <a:cxnLst/>
              <a:rect l="l" t="t" r="r" b="b"/>
              <a:pathLst>
                <a:path w="635" h="1269">
                  <a:moveTo>
                    <a:pt x="533" y="0"/>
                  </a:moveTo>
                  <a:lnTo>
                    <a:pt x="0" y="1079"/>
                  </a:lnTo>
                </a:path>
              </a:pathLst>
            </a:custGeom>
            <a:ln w="3175">
              <a:solidFill>
                <a:srgbClr val="231F20"/>
              </a:solidFill>
            </a:ln>
          </p:spPr>
          <p:txBody>
            <a:bodyPr wrap="square" lIns="0" tIns="0" rIns="0" bIns="0" rtlCol="0"/>
            <a:lstStyle/>
            <a:p/>
          </p:txBody>
        </p:sp>
        <p:sp>
          <p:nvSpPr>
            <p:cNvPr id="9971" name="object 9971" descr=""/>
            <p:cNvSpPr/>
            <p:nvPr/>
          </p:nvSpPr>
          <p:spPr>
            <a:xfrm>
              <a:off x="5550792" y="2399035"/>
              <a:ext cx="635" cy="1905"/>
            </a:xfrm>
            <a:custGeom>
              <a:avLst/>
              <a:gdLst/>
              <a:ahLst/>
              <a:cxnLst/>
              <a:rect l="l" t="t" r="r" b="b"/>
              <a:pathLst>
                <a:path w="635" h="1905">
                  <a:moveTo>
                    <a:pt x="266" y="0"/>
                  </a:moveTo>
                  <a:lnTo>
                    <a:pt x="0" y="1346"/>
                  </a:lnTo>
                </a:path>
              </a:pathLst>
            </a:custGeom>
            <a:ln w="3175">
              <a:solidFill>
                <a:srgbClr val="231F20"/>
              </a:solidFill>
            </a:ln>
          </p:spPr>
          <p:txBody>
            <a:bodyPr wrap="square" lIns="0" tIns="0" rIns="0" bIns="0" rtlCol="0"/>
            <a:lstStyle/>
            <a:p/>
          </p:txBody>
        </p:sp>
        <p:sp>
          <p:nvSpPr>
            <p:cNvPr id="9972" name="object 9972" descr=""/>
            <p:cNvSpPr/>
            <p:nvPr/>
          </p:nvSpPr>
          <p:spPr>
            <a:xfrm>
              <a:off x="5559456" y="2393341"/>
              <a:ext cx="635" cy="1270"/>
            </a:xfrm>
            <a:custGeom>
              <a:avLst/>
              <a:gdLst/>
              <a:ahLst/>
              <a:cxnLst/>
              <a:rect l="l" t="t" r="r" b="b"/>
              <a:pathLst>
                <a:path w="635" h="1269">
                  <a:moveTo>
                    <a:pt x="0" y="1092"/>
                  </a:moveTo>
                  <a:lnTo>
                    <a:pt x="266" y="825"/>
                  </a:lnTo>
                  <a:lnTo>
                    <a:pt x="533" y="546"/>
                  </a:lnTo>
                  <a:lnTo>
                    <a:pt x="533" y="0"/>
                  </a:lnTo>
                </a:path>
              </a:pathLst>
            </a:custGeom>
            <a:ln w="3175">
              <a:solidFill>
                <a:srgbClr val="231F20"/>
              </a:solidFill>
            </a:ln>
          </p:spPr>
          <p:txBody>
            <a:bodyPr wrap="square" lIns="0" tIns="0" rIns="0" bIns="0" rtlCol="0"/>
            <a:lstStyle/>
            <a:p/>
          </p:txBody>
        </p:sp>
        <p:sp>
          <p:nvSpPr>
            <p:cNvPr id="9973" name="object 9973" descr=""/>
            <p:cNvSpPr/>
            <p:nvPr/>
          </p:nvSpPr>
          <p:spPr>
            <a:xfrm>
              <a:off x="5572453" y="239334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9974" name="object 9974" descr=""/>
            <p:cNvSpPr/>
            <p:nvPr/>
          </p:nvSpPr>
          <p:spPr>
            <a:xfrm>
              <a:off x="5571907"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75" name="object 9975" descr=""/>
            <p:cNvSpPr/>
            <p:nvPr/>
          </p:nvSpPr>
          <p:spPr>
            <a:xfrm>
              <a:off x="5556473" y="2394967"/>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9976" name="object 9976" descr=""/>
            <p:cNvSpPr/>
            <p:nvPr/>
          </p:nvSpPr>
          <p:spPr>
            <a:xfrm>
              <a:off x="5594380" y="2399302"/>
              <a:ext cx="635" cy="635"/>
            </a:xfrm>
            <a:custGeom>
              <a:avLst/>
              <a:gdLst/>
              <a:ahLst/>
              <a:cxnLst/>
              <a:rect l="l" t="t" r="r" b="b"/>
              <a:pathLst>
                <a:path w="635" h="635">
                  <a:moveTo>
                    <a:pt x="546" y="266"/>
                  </a:moveTo>
                  <a:lnTo>
                    <a:pt x="546" y="0"/>
                  </a:lnTo>
                  <a:lnTo>
                    <a:pt x="279" y="0"/>
                  </a:lnTo>
                  <a:lnTo>
                    <a:pt x="0" y="0"/>
                  </a:lnTo>
                </a:path>
              </a:pathLst>
            </a:custGeom>
            <a:ln w="3175">
              <a:solidFill>
                <a:srgbClr val="231F20"/>
              </a:solidFill>
            </a:ln>
          </p:spPr>
          <p:txBody>
            <a:bodyPr wrap="square" lIns="0" tIns="0" rIns="0" bIns="0" rtlCol="0"/>
            <a:lstStyle/>
            <a:p/>
          </p:txBody>
        </p:sp>
        <p:sp>
          <p:nvSpPr>
            <p:cNvPr id="9977" name="object 9977" descr=""/>
            <p:cNvSpPr/>
            <p:nvPr/>
          </p:nvSpPr>
          <p:spPr>
            <a:xfrm>
              <a:off x="5578952" y="2428818"/>
              <a:ext cx="635" cy="1270"/>
            </a:xfrm>
            <a:custGeom>
              <a:avLst/>
              <a:gdLst/>
              <a:ahLst/>
              <a:cxnLst/>
              <a:rect l="l" t="t" r="r" b="b"/>
              <a:pathLst>
                <a:path w="635" h="1269">
                  <a:moveTo>
                    <a:pt x="266" y="812"/>
                  </a:moveTo>
                  <a:lnTo>
                    <a:pt x="266" y="546"/>
                  </a:lnTo>
                  <a:lnTo>
                    <a:pt x="266" y="266"/>
                  </a:lnTo>
                  <a:lnTo>
                    <a:pt x="0" y="266"/>
                  </a:lnTo>
                  <a:lnTo>
                    <a:pt x="0" y="0"/>
                  </a:lnTo>
                </a:path>
              </a:pathLst>
            </a:custGeom>
            <a:ln w="3175">
              <a:solidFill>
                <a:srgbClr val="231F20"/>
              </a:solidFill>
            </a:ln>
          </p:spPr>
          <p:txBody>
            <a:bodyPr wrap="square" lIns="0" tIns="0" rIns="0" bIns="0" rtlCol="0"/>
            <a:lstStyle/>
            <a:p/>
          </p:txBody>
        </p:sp>
        <p:sp>
          <p:nvSpPr>
            <p:cNvPr id="9978" name="object 9978" descr=""/>
            <p:cNvSpPr/>
            <p:nvPr/>
          </p:nvSpPr>
          <p:spPr>
            <a:xfrm>
              <a:off x="5578141" y="2429359"/>
              <a:ext cx="635" cy="635"/>
            </a:xfrm>
            <a:custGeom>
              <a:avLst/>
              <a:gdLst/>
              <a:ahLst/>
              <a:cxnLst/>
              <a:rect l="l" t="t" r="r" b="b"/>
              <a:pathLst>
                <a:path w="635" h="635">
                  <a:moveTo>
                    <a:pt x="0" y="0"/>
                  </a:moveTo>
                  <a:lnTo>
                    <a:pt x="266" y="266"/>
                  </a:lnTo>
                  <a:lnTo>
                    <a:pt x="533" y="533"/>
                  </a:lnTo>
                </a:path>
              </a:pathLst>
            </a:custGeom>
            <a:ln w="3175">
              <a:solidFill>
                <a:srgbClr val="231F20"/>
              </a:solidFill>
            </a:ln>
          </p:spPr>
          <p:txBody>
            <a:bodyPr wrap="square" lIns="0" tIns="0" rIns="0" bIns="0" rtlCol="0"/>
            <a:lstStyle/>
            <a:p/>
          </p:txBody>
        </p:sp>
        <p:sp>
          <p:nvSpPr>
            <p:cNvPr id="9979" name="object 9979" descr=""/>
            <p:cNvSpPr/>
            <p:nvPr/>
          </p:nvSpPr>
          <p:spPr>
            <a:xfrm>
              <a:off x="5577594" y="24288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80" name="object 9980" descr=""/>
            <p:cNvSpPr/>
            <p:nvPr/>
          </p:nvSpPr>
          <p:spPr>
            <a:xfrm>
              <a:off x="5577867" y="24215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981" name="object 9981" descr=""/>
            <p:cNvSpPr/>
            <p:nvPr/>
          </p:nvSpPr>
          <p:spPr>
            <a:xfrm>
              <a:off x="5578679" y="242178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982" name="object 9982" descr=""/>
            <p:cNvSpPr/>
            <p:nvPr/>
          </p:nvSpPr>
          <p:spPr>
            <a:xfrm>
              <a:off x="5572453" y="2421508"/>
              <a:ext cx="1270" cy="1270"/>
            </a:xfrm>
            <a:custGeom>
              <a:avLst/>
              <a:gdLst/>
              <a:ahLst/>
              <a:cxnLst/>
              <a:rect l="l" t="t" r="r" b="b"/>
              <a:pathLst>
                <a:path w="1270" h="1269">
                  <a:moveTo>
                    <a:pt x="0" y="1079"/>
                  </a:moveTo>
                  <a:lnTo>
                    <a:pt x="266" y="1079"/>
                  </a:lnTo>
                  <a:lnTo>
                    <a:pt x="533" y="812"/>
                  </a:lnTo>
                  <a:lnTo>
                    <a:pt x="812" y="533"/>
                  </a:lnTo>
                  <a:lnTo>
                    <a:pt x="812" y="0"/>
                  </a:lnTo>
                </a:path>
              </a:pathLst>
            </a:custGeom>
            <a:ln w="3175">
              <a:solidFill>
                <a:srgbClr val="231F20"/>
              </a:solidFill>
            </a:ln>
          </p:spPr>
          <p:txBody>
            <a:bodyPr wrap="square" lIns="0" tIns="0" rIns="0" bIns="0" rtlCol="0"/>
            <a:lstStyle/>
            <a:p/>
          </p:txBody>
        </p:sp>
        <p:sp>
          <p:nvSpPr>
            <p:cNvPr id="9983" name="object 9983" descr=""/>
            <p:cNvSpPr/>
            <p:nvPr/>
          </p:nvSpPr>
          <p:spPr>
            <a:xfrm>
              <a:off x="5561081" y="24242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9984" name="object 9984" descr=""/>
            <p:cNvSpPr/>
            <p:nvPr/>
          </p:nvSpPr>
          <p:spPr>
            <a:xfrm>
              <a:off x="5560541" y="2424484"/>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9985" name="object 9985" descr=""/>
            <p:cNvSpPr/>
            <p:nvPr/>
          </p:nvSpPr>
          <p:spPr>
            <a:xfrm>
              <a:off x="5577594" y="2392808"/>
              <a:ext cx="1270" cy="1270"/>
            </a:xfrm>
            <a:custGeom>
              <a:avLst/>
              <a:gdLst/>
              <a:ahLst/>
              <a:cxnLst/>
              <a:rect l="l" t="t" r="r" b="b"/>
              <a:pathLst>
                <a:path w="1270" h="1269">
                  <a:moveTo>
                    <a:pt x="812" y="0"/>
                  </a:moveTo>
                  <a:lnTo>
                    <a:pt x="0" y="800"/>
                  </a:lnTo>
                </a:path>
              </a:pathLst>
            </a:custGeom>
            <a:ln w="3175">
              <a:solidFill>
                <a:srgbClr val="231F20"/>
              </a:solidFill>
            </a:ln>
          </p:spPr>
          <p:txBody>
            <a:bodyPr wrap="square" lIns="0" tIns="0" rIns="0" bIns="0" rtlCol="0"/>
            <a:lstStyle/>
            <a:p/>
          </p:txBody>
        </p:sp>
        <p:sp>
          <p:nvSpPr>
            <p:cNvPr id="9986" name="object 9986" descr=""/>
            <p:cNvSpPr/>
            <p:nvPr/>
          </p:nvSpPr>
          <p:spPr>
            <a:xfrm>
              <a:off x="5579492"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87" name="object 9987" descr=""/>
            <p:cNvSpPr/>
            <p:nvPr/>
          </p:nvSpPr>
          <p:spPr>
            <a:xfrm>
              <a:off x="5579492" y="2433147"/>
              <a:ext cx="635" cy="1270"/>
            </a:xfrm>
            <a:custGeom>
              <a:avLst/>
              <a:gdLst/>
              <a:ahLst/>
              <a:cxnLst/>
              <a:rect l="l" t="t" r="r" b="b"/>
              <a:pathLst>
                <a:path w="635" h="1269">
                  <a:moveTo>
                    <a:pt x="0" y="812"/>
                  </a:moveTo>
                  <a:lnTo>
                    <a:pt x="266" y="546"/>
                  </a:lnTo>
                  <a:lnTo>
                    <a:pt x="533" y="0"/>
                  </a:lnTo>
                </a:path>
              </a:pathLst>
            </a:custGeom>
            <a:ln w="3175">
              <a:solidFill>
                <a:srgbClr val="231F20"/>
              </a:solidFill>
            </a:ln>
          </p:spPr>
          <p:txBody>
            <a:bodyPr wrap="square" lIns="0" tIns="0" rIns="0" bIns="0" rtlCol="0"/>
            <a:lstStyle/>
            <a:p/>
          </p:txBody>
        </p:sp>
        <p:sp>
          <p:nvSpPr>
            <p:cNvPr id="9988" name="object 9988" descr=""/>
            <p:cNvSpPr/>
            <p:nvPr/>
          </p:nvSpPr>
          <p:spPr>
            <a:xfrm>
              <a:off x="5581122" y="2432334"/>
              <a:ext cx="1905" cy="635"/>
            </a:xfrm>
            <a:custGeom>
              <a:avLst/>
              <a:gdLst/>
              <a:ahLst/>
              <a:cxnLst/>
              <a:rect l="l" t="t" r="r" b="b"/>
              <a:pathLst>
                <a:path w="1904" h="635">
                  <a:moveTo>
                    <a:pt x="1346" y="0"/>
                  </a:moveTo>
                  <a:lnTo>
                    <a:pt x="812" y="0"/>
                  </a:lnTo>
                  <a:lnTo>
                    <a:pt x="266" y="0"/>
                  </a:lnTo>
                  <a:lnTo>
                    <a:pt x="0" y="0"/>
                  </a:lnTo>
                  <a:lnTo>
                    <a:pt x="0" y="266"/>
                  </a:lnTo>
                </a:path>
              </a:pathLst>
            </a:custGeom>
            <a:ln w="3175">
              <a:solidFill>
                <a:srgbClr val="231F20"/>
              </a:solidFill>
            </a:ln>
          </p:spPr>
          <p:txBody>
            <a:bodyPr wrap="square" lIns="0" tIns="0" rIns="0" bIns="0" rtlCol="0"/>
            <a:lstStyle/>
            <a:p/>
          </p:txBody>
        </p:sp>
        <p:sp>
          <p:nvSpPr>
            <p:cNvPr id="9989" name="object 9989" descr=""/>
            <p:cNvSpPr/>
            <p:nvPr/>
          </p:nvSpPr>
          <p:spPr>
            <a:xfrm>
              <a:off x="5548622" y="23963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90" name="object 9990" descr=""/>
            <p:cNvSpPr/>
            <p:nvPr/>
          </p:nvSpPr>
          <p:spPr>
            <a:xfrm>
              <a:off x="5537528" y="2415541"/>
              <a:ext cx="635" cy="635"/>
            </a:xfrm>
            <a:custGeom>
              <a:avLst/>
              <a:gdLst/>
              <a:ahLst/>
              <a:cxnLst/>
              <a:rect l="l" t="t" r="r" b="b"/>
              <a:pathLst>
                <a:path w="635" h="635">
                  <a:moveTo>
                    <a:pt x="533" y="546"/>
                  </a:moveTo>
                  <a:lnTo>
                    <a:pt x="266" y="546"/>
                  </a:lnTo>
                  <a:lnTo>
                    <a:pt x="0" y="279"/>
                  </a:lnTo>
                  <a:lnTo>
                    <a:pt x="0" y="0"/>
                  </a:lnTo>
                </a:path>
              </a:pathLst>
            </a:custGeom>
            <a:ln w="3175">
              <a:solidFill>
                <a:srgbClr val="231F20"/>
              </a:solidFill>
            </a:ln>
          </p:spPr>
          <p:txBody>
            <a:bodyPr wrap="square" lIns="0" tIns="0" rIns="0" bIns="0" rtlCol="0"/>
            <a:lstStyle/>
            <a:p/>
          </p:txBody>
        </p:sp>
        <p:sp>
          <p:nvSpPr>
            <p:cNvPr id="9991" name="object 9991" descr=""/>
            <p:cNvSpPr/>
            <p:nvPr/>
          </p:nvSpPr>
          <p:spPr>
            <a:xfrm>
              <a:off x="5583015" y="2417991"/>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9992" name="object 9992" descr=""/>
            <p:cNvSpPr/>
            <p:nvPr/>
          </p:nvSpPr>
          <p:spPr>
            <a:xfrm>
              <a:off x="5580305" y="2381702"/>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9993" name="object 9993" descr=""/>
            <p:cNvSpPr/>
            <p:nvPr/>
          </p:nvSpPr>
          <p:spPr>
            <a:xfrm>
              <a:off x="5580578" y="23817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994" name="object 9994" descr=""/>
            <p:cNvSpPr/>
            <p:nvPr/>
          </p:nvSpPr>
          <p:spPr>
            <a:xfrm>
              <a:off x="5578945" y="2382519"/>
              <a:ext cx="1905" cy="1905"/>
            </a:xfrm>
            <a:custGeom>
              <a:avLst/>
              <a:gdLst/>
              <a:ahLst/>
              <a:cxnLst/>
              <a:rect l="l" t="t" r="r" b="b"/>
              <a:pathLst>
                <a:path w="1904" h="1905">
                  <a:moveTo>
                    <a:pt x="1892" y="812"/>
                  </a:moveTo>
                  <a:lnTo>
                    <a:pt x="1651" y="228"/>
                  </a:lnTo>
                  <a:lnTo>
                    <a:pt x="1079" y="0"/>
                  </a:lnTo>
                  <a:lnTo>
                    <a:pt x="939" y="63"/>
                  </a:lnTo>
                  <a:lnTo>
                    <a:pt x="812" y="0"/>
                  </a:lnTo>
                  <a:lnTo>
                    <a:pt x="241" y="228"/>
                  </a:lnTo>
                  <a:lnTo>
                    <a:pt x="0" y="812"/>
                  </a:lnTo>
                  <a:lnTo>
                    <a:pt x="241"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9995" name="object 9995" descr=""/>
            <p:cNvSpPr/>
            <p:nvPr/>
          </p:nvSpPr>
          <p:spPr>
            <a:xfrm>
              <a:off x="5579219" y="2383321"/>
              <a:ext cx="635" cy="0"/>
            </a:xfrm>
            <a:custGeom>
              <a:avLst/>
              <a:gdLst/>
              <a:ahLst/>
              <a:cxnLst/>
              <a:rect l="l" t="t" r="r" b="b"/>
              <a:pathLst>
                <a:path w="635" h="0">
                  <a:moveTo>
                    <a:pt x="0" y="0"/>
                  </a:moveTo>
                  <a:lnTo>
                    <a:pt x="266" y="0"/>
                  </a:lnTo>
                  <a:lnTo>
                    <a:pt x="546" y="0"/>
                  </a:lnTo>
                </a:path>
              </a:pathLst>
            </a:custGeom>
            <a:ln w="3175">
              <a:solidFill>
                <a:srgbClr val="231F20"/>
              </a:solidFill>
            </a:ln>
          </p:spPr>
          <p:txBody>
            <a:bodyPr wrap="square" lIns="0" tIns="0" rIns="0" bIns="0" rtlCol="0"/>
            <a:lstStyle/>
            <a:p/>
          </p:txBody>
        </p:sp>
        <p:sp>
          <p:nvSpPr>
            <p:cNvPr id="9996" name="object 9996" descr=""/>
            <p:cNvSpPr/>
            <p:nvPr/>
          </p:nvSpPr>
          <p:spPr>
            <a:xfrm>
              <a:off x="5583280" y="24114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9997" name="object 9997" descr=""/>
            <p:cNvSpPr/>
            <p:nvPr/>
          </p:nvSpPr>
          <p:spPr>
            <a:xfrm>
              <a:off x="5551332" y="2420968"/>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9998" name="object 9998" descr=""/>
            <p:cNvSpPr/>
            <p:nvPr/>
          </p:nvSpPr>
          <p:spPr>
            <a:xfrm>
              <a:off x="5551059" y="24204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9999" name="object 9999" descr=""/>
            <p:cNvSpPr/>
            <p:nvPr/>
          </p:nvSpPr>
          <p:spPr>
            <a:xfrm>
              <a:off x="5551605" y="24209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00" name="object 10000" descr=""/>
            <p:cNvSpPr/>
            <p:nvPr/>
          </p:nvSpPr>
          <p:spPr>
            <a:xfrm>
              <a:off x="5550526" y="2422320"/>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001" name="object 10001" descr=""/>
            <p:cNvSpPr/>
            <p:nvPr/>
          </p:nvSpPr>
          <p:spPr>
            <a:xfrm>
              <a:off x="5550254" y="242231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02" name="object 10002" descr=""/>
            <p:cNvSpPr/>
            <p:nvPr/>
          </p:nvSpPr>
          <p:spPr>
            <a:xfrm>
              <a:off x="5557831" y="2435857"/>
              <a:ext cx="635" cy="635"/>
            </a:xfrm>
            <a:custGeom>
              <a:avLst/>
              <a:gdLst/>
              <a:ahLst/>
              <a:cxnLst/>
              <a:rect l="l" t="t" r="r" b="b"/>
              <a:pathLst>
                <a:path w="635" h="635">
                  <a:moveTo>
                    <a:pt x="0" y="0"/>
                  </a:moveTo>
                  <a:lnTo>
                    <a:pt x="0" y="266"/>
                  </a:lnTo>
                  <a:lnTo>
                    <a:pt x="266" y="533"/>
                  </a:lnTo>
                  <a:lnTo>
                    <a:pt x="533" y="533"/>
                  </a:lnTo>
                </a:path>
              </a:pathLst>
            </a:custGeom>
            <a:ln w="3175">
              <a:solidFill>
                <a:srgbClr val="231F20"/>
              </a:solidFill>
            </a:ln>
          </p:spPr>
          <p:txBody>
            <a:bodyPr wrap="square" lIns="0" tIns="0" rIns="0" bIns="0" rtlCol="0"/>
            <a:lstStyle/>
            <a:p/>
          </p:txBody>
        </p:sp>
        <p:sp>
          <p:nvSpPr>
            <p:cNvPr id="10003" name="object 10003" descr=""/>
            <p:cNvSpPr/>
            <p:nvPr/>
          </p:nvSpPr>
          <p:spPr>
            <a:xfrm>
              <a:off x="5566495" y="24374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004" name="object 10004" descr=""/>
            <p:cNvSpPr/>
            <p:nvPr/>
          </p:nvSpPr>
          <p:spPr>
            <a:xfrm>
              <a:off x="5567034" y="243694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005" name="object 10005" descr=""/>
            <p:cNvSpPr/>
            <p:nvPr/>
          </p:nvSpPr>
          <p:spPr>
            <a:xfrm>
              <a:off x="5575157" y="23928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006" name="object 10006" descr=""/>
            <p:cNvSpPr/>
            <p:nvPr/>
          </p:nvSpPr>
          <p:spPr>
            <a:xfrm>
              <a:off x="5534000" y="240011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007" name="object 10007" descr=""/>
            <p:cNvSpPr/>
            <p:nvPr/>
          </p:nvSpPr>
          <p:spPr>
            <a:xfrm>
              <a:off x="5548622"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008" name="object 10008" descr=""/>
            <p:cNvSpPr/>
            <p:nvPr/>
          </p:nvSpPr>
          <p:spPr>
            <a:xfrm>
              <a:off x="5548901" y="240418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09" name="object 10009" descr=""/>
            <p:cNvSpPr/>
            <p:nvPr/>
          </p:nvSpPr>
          <p:spPr>
            <a:xfrm>
              <a:off x="5545919" y="2378720"/>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0010" name="object 10010" descr=""/>
            <p:cNvSpPr/>
            <p:nvPr/>
          </p:nvSpPr>
          <p:spPr>
            <a:xfrm>
              <a:off x="5547810" y="2381435"/>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10011" name="object 10011" descr=""/>
            <p:cNvSpPr/>
            <p:nvPr/>
          </p:nvSpPr>
          <p:spPr>
            <a:xfrm>
              <a:off x="5550792" y="2378998"/>
              <a:ext cx="635" cy="1905"/>
            </a:xfrm>
            <a:custGeom>
              <a:avLst/>
              <a:gdLst/>
              <a:ahLst/>
              <a:cxnLst/>
              <a:rect l="l" t="t" r="r" b="b"/>
              <a:pathLst>
                <a:path w="635" h="1905">
                  <a:moveTo>
                    <a:pt x="0" y="1346"/>
                  </a:moveTo>
                  <a:lnTo>
                    <a:pt x="266" y="546"/>
                  </a:lnTo>
                  <a:lnTo>
                    <a:pt x="266" y="0"/>
                  </a:lnTo>
                </a:path>
              </a:pathLst>
            </a:custGeom>
            <a:ln w="3175">
              <a:solidFill>
                <a:srgbClr val="231F20"/>
              </a:solidFill>
            </a:ln>
          </p:spPr>
          <p:txBody>
            <a:bodyPr wrap="square" lIns="0" tIns="0" rIns="0" bIns="0" rtlCol="0"/>
            <a:lstStyle/>
            <a:p/>
          </p:txBody>
        </p:sp>
        <p:sp>
          <p:nvSpPr>
            <p:cNvPr id="10012" name="object 10012" descr=""/>
            <p:cNvSpPr/>
            <p:nvPr/>
          </p:nvSpPr>
          <p:spPr>
            <a:xfrm>
              <a:off x="5551065" y="2377920"/>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10013" name="object 10013" descr=""/>
            <p:cNvSpPr/>
            <p:nvPr/>
          </p:nvSpPr>
          <p:spPr>
            <a:xfrm>
              <a:off x="5545919" y="2378187"/>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10014" name="object 10014" descr=""/>
            <p:cNvSpPr/>
            <p:nvPr/>
          </p:nvSpPr>
          <p:spPr>
            <a:xfrm>
              <a:off x="5549708" y="240986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015" name="object 10015" descr=""/>
            <p:cNvSpPr/>
            <p:nvPr/>
          </p:nvSpPr>
          <p:spPr>
            <a:xfrm>
              <a:off x="5549708" y="24090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016" name="object 10016" descr=""/>
            <p:cNvSpPr/>
            <p:nvPr/>
          </p:nvSpPr>
          <p:spPr>
            <a:xfrm>
              <a:off x="5567034"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017" name="object 10017" descr=""/>
            <p:cNvSpPr/>
            <p:nvPr/>
          </p:nvSpPr>
          <p:spPr>
            <a:xfrm>
              <a:off x="5544834" y="2427733"/>
              <a:ext cx="0" cy="1270"/>
            </a:xfrm>
            <a:custGeom>
              <a:avLst/>
              <a:gdLst/>
              <a:ahLst/>
              <a:cxnLst/>
              <a:rect l="l" t="t" r="r" b="b"/>
              <a:pathLst>
                <a:path w="0" h="1269">
                  <a:moveTo>
                    <a:pt x="0" y="0"/>
                  </a:moveTo>
                  <a:lnTo>
                    <a:pt x="0" y="266"/>
                  </a:lnTo>
                  <a:lnTo>
                    <a:pt x="0" y="533"/>
                  </a:lnTo>
                  <a:lnTo>
                    <a:pt x="0" y="800"/>
                  </a:lnTo>
                </a:path>
              </a:pathLst>
            </a:custGeom>
            <a:ln w="3175">
              <a:solidFill>
                <a:srgbClr val="231F20"/>
              </a:solidFill>
            </a:ln>
          </p:spPr>
          <p:txBody>
            <a:bodyPr wrap="square" lIns="0" tIns="0" rIns="0" bIns="0" rtlCol="0"/>
            <a:lstStyle/>
            <a:p/>
          </p:txBody>
        </p:sp>
        <p:sp>
          <p:nvSpPr>
            <p:cNvPr id="10018" name="object 10018" descr=""/>
            <p:cNvSpPr/>
            <p:nvPr/>
          </p:nvSpPr>
          <p:spPr>
            <a:xfrm>
              <a:off x="5579765" y="2416360"/>
              <a:ext cx="635" cy="635"/>
            </a:xfrm>
            <a:custGeom>
              <a:avLst/>
              <a:gdLst/>
              <a:ahLst/>
              <a:cxnLst/>
              <a:rect l="l" t="t" r="r" b="b"/>
              <a:pathLst>
                <a:path w="635" h="635">
                  <a:moveTo>
                    <a:pt x="266" y="0"/>
                  </a:moveTo>
                  <a:lnTo>
                    <a:pt x="0" y="0"/>
                  </a:lnTo>
                  <a:lnTo>
                    <a:pt x="0" y="266"/>
                  </a:lnTo>
                  <a:lnTo>
                    <a:pt x="266" y="0"/>
                  </a:lnTo>
                </a:path>
              </a:pathLst>
            </a:custGeom>
            <a:ln w="3175">
              <a:solidFill>
                <a:srgbClr val="231F20"/>
              </a:solidFill>
            </a:ln>
          </p:spPr>
          <p:txBody>
            <a:bodyPr wrap="square" lIns="0" tIns="0" rIns="0" bIns="0" rtlCol="0"/>
            <a:lstStyle/>
            <a:p/>
          </p:txBody>
        </p:sp>
        <p:sp>
          <p:nvSpPr>
            <p:cNvPr id="10019" name="object 10019" descr=""/>
            <p:cNvSpPr/>
            <p:nvPr/>
          </p:nvSpPr>
          <p:spPr>
            <a:xfrm>
              <a:off x="5560814"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20" name="object 10020" descr=""/>
            <p:cNvSpPr/>
            <p:nvPr/>
          </p:nvSpPr>
          <p:spPr>
            <a:xfrm>
              <a:off x="5573266" y="2432341"/>
              <a:ext cx="635" cy="1270"/>
            </a:xfrm>
            <a:custGeom>
              <a:avLst/>
              <a:gdLst/>
              <a:ahLst/>
              <a:cxnLst/>
              <a:rect l="l" t="t" r="r" b="b"/>
              <a:pathLst>
                <a:path w="635" h="1269">
                  <a:moveTo>
                    <a:pt x="266" y="800"/>
                  </a:moveTo>
                  <a:lnTo>
                    <a:pt x="0" y="533"/>
                  </a:lnTo>
                  <a:lnTo>
                    <a:pt x="0" y="266"/>
                  </a:lnTo>
                  <a:lnTo>
                    <a:pt x="0" y="0"/>
                  </a:lnTo>
                </a:path>
              </a:pathLst>
            </a:custGeom>
            <a:ln w="3175">
              <a:solidFill>
                <a:srgbClr val="231F20"/>
              </a:solidFill>
            </a:ln>
          </p:spPr>
          <p:txBody>
            <a:bodyPr wrap="square" lIns="0" tIns="0" rIns="0" bIns="0" rtlCol="0"/>
            <a:lstStyle/>
            <a:p/>
          </p:txBody>
        </p:sp>
        <p:sp>
          <p:nvSpPr>
            <p:cNvPr id="10021" name="object 10021" descr=""/>
            <p:cNvSpPr/>
            <p:nvPr/>
          </p:nvSpPr>
          <p:spPr>
            <a:xfrm>
              <a:off x="5572720" y="2433147"/>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022" name="object 10022" descr=""/>
            <p:cNvSpPr/>
            <p:nvPr/>
          </p:nvSpPr>
          <p:spPr>
            <a:xfrm>
              <a:off x="5572453" y="243260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023" name="object 10023" descr=""/>
            <p:cNvSpPr/>
            <p:nvPr/>
          </p:nvSpPr>
          <p:spPr>
            <a:xfrm>
              <a:off x="5581383" y="2393341"/>
              <a:ext cx="635" cy="635"/>
            </a:xfrm>
            <a:custGeom>
              <a:avLst/>
              <a:gdLst/>
              <a:ahLst/>
              <a:cxnLst/>
              <a:rect l="l" t="t" r="r" b="b"/>
              <a:pathLst>
                <a:path w="635" h="635">
                  <a:moveTo>
                    <a:pt x="546" y="0"/>
                  </a:moveTo>
                  <a:lnTo>
                    <a:pt x="279" y="266"/>
                  </a:lnTo>
                  <a:lnTo>
                    <a:pt x="0" y="0"/>
                  </a:lnTo>
                </a:path>
              </a:pathLst>
            </a:custGeom>
            <a:ln w="3175">
              <a:solidFill>
                <a:srgbClr val="231F20"/>
              </a:solidFill>
            </a:ln>
          </p:spPr>
          <p:txBody>
            <a:bodyPr wrap="square" lIns="0" tIns="0" rIns="0" bIns="0" rtlCol="0"/>
            <a:lstStyle/>
            <a:p/>
          </p:txBody>
        </p:sp>
        <p:sp>
          <p:nvSpPr>
            <p:cNvPr id="10024" name="object 10024" descr=""/>
            <p:cNvSpPr/>
            <p:nvPr/>
          </p:nvSpPr>
          <p:spPr>
            <a:xfrm>
              <a:off x="5536438" y="240796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025" name="object 10025" descr=""/>
            <p:cNvSpPr/>
            <p:nvPr/>
          </p:nvSpPr>
          <p:spPr>
            <a:xfrm>
              <a:off x="5536711" y="240823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026" name="object 10026" descr=""/>
            <p:cNvSpPr/>
            <p:nvPr/>
          </p:nvSpPr>
          <p:spPr>
            <a:xfrm>
              <a:off x="5549168" y="2408237"/>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0027" name="object 10027" descr=""/>
            <p:cNvSpPr/>
            <p:nvPr/>
          </p:nvSpPr>
          <p:spPr>
            <a:xfrm>
              <a:off x="5548622" y="2408515"/>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028" name="object 10028" descr=""/>
            <p:cNvSpPr/>
            <p:nvPr/>
          </p:nvSpPr>
          <p:spPr>
            <a:xfrm>
              <a:off x="5547809" y="2408237"/>
              <a:ext cx="635" cy="635"/>
            </a:xfrm>
            <a:custGeom>
              <a:avLst/>
              <a:gdLst/>
              <a:ahLst/>
              <a:cxnLst/>
              <a:rect l="l" t="t" r="r" b="b"/>
              <a:pathLst>
                <a:path w="635" h="635">
                  <a:moveTo>
                    <a:pt x="546" y="0"/>
                  </a:moveTo>
                  <a:lnTo>
                    <a:pt x="546" y="266"/>
                  </a:lnTo>
                  <a:lnTo>
                    <a:pt x="279" y="546"/>
                  </a:lnTo>
                  <a:lnTo>
                    <a:pt x="0" y="546"/>
                  </a:lnTo>
                </a:path>
              </a:pathLst>
            </a:custGeom>
            <a:ln w="3175">
              <a:solidFill>
                <a:srgbClr val="231F20"/>
              </a:solidFill>
            </a:ln>
          </p:spPr>
          <p:txBody>
            <a:bodyPr wrap="square" lIns="0" tIns="0" rIns="0" bIns="0" rtlCol="0"/>
            <a:lstStyle/>
            <a:p/>
          </p:txBody>
        </p:sp>
        <p:sp>
          <p:nvSpPr>
            <p:cNvPr id="10029" name="object 10029" descr=""/>
            <p:cNvSpPr/>
            <p:nvPr/>
          </p:nvSpPr>
          <p:spPr>
            <a:xfrm>
              <a:off x="5594926" y="2414463"/>
              <a:ext cx="635" cy="635"/>
            </a:xfrm>
            <a:custGeom>
              <a:avLst/>
              <a:gdLst/>
              <a:ahLst/>
              <a:cxnLst/>
              <a:rect l="l" t="t" r="r" b="b"/>
              <a:pathLst>
                <a:path w="635" h="635">
                  <a:moveTo>
                    <a:pt x="266" y="546"/>
                  </a:moveTo>
                  <a:lnTo>
                    <a:pt x="266" y="279"/>
                  </a:lnTo>
                  <a:lnTo>
                    <a:pt x="0" y="279"/>
                  </a:lnTo>
                  <a:lnTo>
                    <a:pt x="0" y="0"/>
                  </a:lnTo>
                </a:path>
              </a:pathLst>
            </a:custGeom>
            <a:ln w="3175">
              <a:solidFill>
                <a:srgbClr val="231F20"/>
              </a:solidFill>
            </a:ln>
          </p:spPr>
          <p:txBody>
            <a:bodyPr wrap="square" lIns="0" tIns="0" rIns="0" bIns="0" rtlCol="0"/>
            <a:lstStyle/>
            <a:p/>
          </p:txBody>
        </p:sp>
        <p:sp>
          <p:nvSpPr>
            <p:cNvPr id="10030" name="object 10030" descr=""/>
            <p:cNvSpPr/>
            <p:nvPr/>
          </p:nvSpPr>
          <p:spPr>
            <a:xfrm>
              <a:off x="5593302" y="241419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031" name="object 10031" descr=""/>
            <p:cNvSpPr/>
            <p:nvPr/>
          </p:nvSpPr>
          <p:spPr>
            <a:xfrm>
              <a:off x="5574351" y="2436130"/>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0032" name="object 10032" descr=""/>
            <p:cNvSpPr/>
            <p:nvPr/>
          </p:nvSpPr>
          <p:spPr>
            <a:xfrm>
              <a:off x="5579765" y="2422047"/>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033" name="object 10033" descr=""/>
            <p:cNvSpPr/>
            <p:nvPr/>
          </p:nvSpPr>
          <p:spPr>
            <a:xfrm>
              <a:off x="5580305" y="2422592"/>
              <a:ext cx="0" cy="635"/>
            </a:xfrm>
            <a:custGeom>
              <a:avLst/>
              <a:gdLst/>
              <a:ahLst/>
              <a:cxnLst/>
              <a:rect l="l" t="t" r="r" b="b"/>
              <a:pathLst>
                <a:path w="0" h="635">
                  <a:moveTo>
                    <a:pt x="0" y="266"/>
                  </a:moveTo>
                  <a:lnTo>
                    <a:pt x="0" y="0"/>
                  </a:lnTo>
                </a:path>
                <a:path w="0" h="635">
                  <a:moveTo>
                    <a:pt x="0" y="266"/>
                  </a:moveTo>
                  <a:lnTo>
                    <a:pt x="0" y="266"/>
                  </a:lnTo>
                  <a:lnTo>
                    <a:pt x="0" y="533"/>
                  </a:lnTo>
                </a:path>
              </a:pathLst>
            </a:custGeom>
            <a:ln w="3175">
              <a:solidFill>
                <a:srgbClr val="231F20"/>
              </a:solidFill>
            </a:ln>
          </p:spPr>
          <p:txBody>
            <a:bodyPr wrap="square" lIns="0" tIns="0" rIns="0" bIns="0" rtlCol="0"/>
            <a:lstStyle/>
            <a:p/>
          </p:txBody>
        </p:sp>
        <p:sp>
          <p:nvSpPr>
            <p:cNvPr id="10034" name="object 10034" descr=""/>
            <p:cNvSpPr/>
            <p:nvPr/>
          </p:nvSpPr>
          <p:spPr>
            <a:xfrm>
              <a:off x="5579765" y="2422320"/>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035" name="object 10035" descr=""/>
            <p:cNvSpPr/>
            <p:nvPr/>
          </p:nvSpPr>
          <p:spPr>
            <a:xfrm>
              <a:off x="5569743" y="2384145"/>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10036" name="object 10036" descr=""/>
            <p:cNvSpPr/>
            <p:nvPr/>
          </p:nvSpPr>
          <p:spPr>
            <a:xfrm>
              <a:off x="5569750" y="2384139"/>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0037" name="object 10037" descr=""/>
            <p:cNvSpPr/>
            <p:nvPr/>
          </p:nvSpPr>
          <p:spPr>
            <a:xfrm>
              <a:off x="5569204"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038" name="object 10038" descr=""/>
            <p:cNvSpPr/>
            <p:nvPr/>
          </p:nvSpPr>
          <p:spPr>
            <a:xfrm>
              <a:off x="5569470" y="23844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039" name="object 10039" descr=""/>
            <p:cNvSpPr/>
            <p:nvPr/>
          </p:nvSpPr>
          <p:spPr>
            <a:xfrm>
              <a:off x="5551338" y="2381435"/>
              <a:ext cx="1905" cy="635"/>
            </a:xfrm>
            <a:custGeom>
              <a:avLst/>
              <a:gdLst/>
              <a:ahLst/>
              <a:cxnLst/>
              <a:rect l="l" t="t" r="r" b="b"/>
              <a:pathLst>
                <a:path w="1904" h="635">
                  <a:moveTo>
                    <a:pt x="1346" y="0"/>
                  </a:moveTo>
                  <a:lnTo>
                    <a:pt x="0" y="266"/>
                  </a:lnTo>
                </a:path>
              </a:pathLst>
            </a:custGeom>
            <a:ln w="3175">
              <a:solidFill>
                <a:srgbClr val="231F20"/>
              </a:solidFill>
            </a:ln>
          </p:spPr>
          <p:txBody>
            <a:bodyPr wrap="square" lIns="0" tIns="0" rIns="0" bIns="0" rtlCol="0"/>
            <a:lstStyle/>
            <a:p/>
          </p:txBody>
        </p:sp>
        <p:sp>
          <p:nvSpPr>
            <p:cNvPr id="10040" name="object 10040" descr=""/>
            <p:cNvSpPr/>
            <p:nvPr/>
          </p:nvSpPr>
          <p:spPr>
            <a:xfrm>
              <a:off x="5555667" y="2383599"/>
              <a:ext cx="635" cy="1270"/>
            </a:xfrm>
            <a:custGeom>
              <a:avLst/>
              <a:gdLst/>
              <a:ahLst/>
              <a:cxnLst/>
              <a:rect l="l" t="t" r="r" b="b"/>
              <a:pathLst>
                <a:path w="635" h="1269">
                  <a:moveTo>
                    <a:pt x="266" y="812"/>
                  </a:moveTo>
                  <a:lnTo>
                    <a:pt x="0" y="0"/>
                  </a:lnTo>
                </a:path>
              </a:pathLst>
            </a:custGeom>
            <a:ln w="3175">
              <a:solidFill>
                <a:srgbClr val="231F20"/>
              </a:solidFill>
            </a:ln>
          </p:spPr>
          <p:txBody>
            <a:bodyPr wrap="square" lIns="0" tIns="0" rIns="0" bIns="0" rtlCol="0"/>
            <a:lstStyle/>
            <a:p/>
          </p:txBody>
        </p:sp>
        <p:sp>
          <p:nvSpPr>
            <p:cNvPr id="10041" name="object 10041" descr=""/>
            <p:cNvSpPr/>
            <p:nvPr/>
          </p:nvSpPr>
          <p:spPr>
            <a:xfrm>
              <a:off x="5552690" y="2381442"/>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10042" name="object 10042" descr=""/>
            <p:cNvSpPr/>
            <p:nvPr/>
          </p:nvSpPr>
          <p:spPr>
            <a:xfrm>
              <a:off x="5552685" y="2387122"/>
              <a:ext cx="1270" cy="635"/>
            </a:xfrm>
            <a:custGeom>
              <a:avLst/>
              <a:gdLst/>
              <a:ahLst/>
              <a:cxnLst/>
              <a:rect l="l" t="t" r="r" b="b"/>
              <a:pathLst>
                <a:path w="1270" h="635">
                  <a:moveTo>
                    <a:pt x="0" y="266"/>
                  </a:moveTo>
                  <a:lnTo>
                    <a:pt x="1079" y="0"/>
                  </a:lnTo>
                </a:path>
              </a:pathLst>
            </a:custGeom>
            <a:ln w="3175">
              <a:solidFill>
                <a:srgbClr val="231F20"/>
              </a:solidFill>
            </a:ln>
          </p:spPr>
          <p:txBody>
            <a:bodyPr wrap="square" lIns="0" tIns="0" rIns="0" bIns="0" rtlCol="0"/>
            <a:lstStyle/>
            <a:p/>
          </p:txBody>
        </p:sp>
        <p:sp>
          <p:nvSpPr>
            <p:cNvPr id="10043" name="object 10043" descr=""/>
            <p:cNvSpPr/>
            <p:nvPr/>
          </p:nvSpPr>
          <p:spPr>
            <a:xfrm>
              <a:off x="5555667" y="2384418"/>
              <a:ext cx="635" cy="1270"/>
            </a:xfrm>
            <a:custGeom>
              <a:avLst/>
              <a:gdLst/>
              <a:ahLst/>
              <a:cxnLst/>
              <a:rect l="l" t="t" r="r" b="b"/>
              <a:pathLst>
                <a:path w="635" h="1269">
                  <a:moveTo>
                    <a:pt x="0" y="800"/>
                  </a:moveTo>
                  <a:lnTo>
                    <a:pt x="266" y="0"/>
                  </a:lnTo>
                </a:path>
              </a:pathLst>
            </a:custGeom>
            <a:ln w="3175">
              <a:solidFill>
                <a:srgbClr val="231F20"/>
              </a:solidFill>
            </a:ln>
          </p:spPr>
          <p:txBody>
            <a:bodyPr wrap="square" lIns="0" tIns="0" rIns="0" bIns="0" rtlCol="0"/>
            <a:lstStyle/>
            <a:p/>
          </p:txBody>
        </p:sp>
        <p:sp>
          <p:nvSpPr>
            <p:cNvPr id="10044" name="object 10044" descr=""/>
            <p:cNvSpPr/>
            <p:nvPr/>
          </p:nvSpPr>
          <p:spPr>
            <a:xfrm>
              <a:off x="5549708" y="2384412"/>
              <a:ext cx="635" cy="1270"/>
            </a:xfrm>
            <a:custGeom>
              <a:avLst/>
              <a:gdLst/>
              <a:ahLst/>
              <a:cxnLst/>
              <a:rect l="l" t="t" r="r" b="b"/>
              <a:pathLst>
                <a:path w="635" h="1269">
                  <a:moveTo>
                    <a:pt x="0" y="0"/>
                  </a:moveTo>
                  <a:lnTo>
                    <a:pt x="266" y="800"/>
                  </a:lnTo>
                </a:path>
              </a:pathLst>
            </a:custGeom>
            <a:ln w="3175">
              <a:solidFill>
                <a:srgbClr val="231F20"/>
              </a:solidFill>
            </a:ln>
          </p:spPr>
          <p:txBody>
            <a:bodyPr wrap="square" lIns="0" tIns="0" rIns="0" bIns="0" rtlCol="0"/>
            <a:lstStyle/>
            <a:p/>
          </p:txBody>
        </p:sp>
        <p:sp>
          <p:nvSpPr>
            <p:cNvPr id="10045" name="object 10045" descr=""/>
            <p:cNvSpPr/>
            <p:nvPr/>
          </p:nvSpPr>
          <p:spPr>
            <a:xfrm>
              <a:off x="5551872" y="2387116"/>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10046" name="object 10046" descr=""/>
            <p:cNvSpPr/>
            <p:nvPr/>
          </p:nvSpPr>
          <p:spPr>
            <a:xfrm>
              <a:off x="5549706" y="2381708"/>
              <a:ext cx="1905" cy="3175"/>
            </a:xfrm>
            <a:custGeom>
              <a:avLst/>
              <a:gdLst/>
              <a:ahLst/>
              <a:cxnLst/>
              <a:rect l="l" t="t" r="r" b="b"/>
              <a:pathLst>
                <a:path w="1904" h="3175">
                  <a:moveTo>
                    <a:pt x="1625" y="0"/>
                  </a:moveTo>
                  <a:lnTo>
                    <a:pt x="1092" y="533"/>
                  </a:lnTo>
                  <a:lnTo>
                    <a:pt x="279" y="1879"/>
                  </a:lnTo>
                  <a:lnTo>
                    <a:pt x="0" y="2705"/>
                  </a:lnTo>
                </a:path>
              </a:pathLst>
            </a:custGeom>
            <a:ln w="3175">
              <a:solidFill>
                <a:srgbClr val="231F20"/>
              </a:solidFill>
            </a:ln>
          </p:spPr>
          <p:txBody>
            <a:bodyPr wrap="square" lIns="0" tIns="0" rIns="0" bIns="0" rtlCol="0"/>
            <a:lstStyle/>
            <a:p/>
          </p:txBody>
        </p:sp>
        <p:sp>
          <p:nvSpPr>
            <p:cNvPr id="10047" name="object 10047" descr=""/>
            <p:cNvSpPr/>
            <p:nvPr/>
          </p:nvSpPr>
          <p:spPr>
            <a:xfrm>
              <a:off x="5550248" y="2381974"/>
              <a:ext cx="5715" cy="5080"/>
            </a:xfrm>
            <a:custGeom>
              <a:avLst/>
              <a:gdLst/>
              <a:ahLst/>
              <a:cxnLst/>
              <a:rect l="l" t="t" r="r" b="b"/>
              <a:pathLst>
                <a:path w="5714" h="5080">
                  <a:moveTo>
                    <a:pt x="0" y="2438"/>
                  </a:moveTo>
                  <a:lnTo>
                    <a:pt x="266" y="1625"/>
                  </a:lnTo>
                  <a:lnTo>
                    <a:pt x="546" y="812"/>
                  </a:lnTo>
                  <a:lnTo>
                    <a:pt x="1358" y="266"/>
                  </a:lnTo>
                  <a:lnTo>
                    <a:pt x="2171" y="0"/>
                  </a:lnTo>
                  <a:lnTo>
                    <a:pt x="2984" y="0"/>
                  </a:lnTo>
                  <a:lnTo>
                    <a:pt x="3784" y="266"/>
                  </a:lnTo>
                  <a:lnTo>
                    <a:pt x="4610" y="812"/>
                  </a:lnTo>
                  <a:lnTo>
                    <a:pt x="4876" y="1625"/>
                  </a:lnTo>
                  <a:lnTo>
                    <a:pt x="5143" y="2438"/>
                  </a:lnTo>
                  <a:lnTo>
                    <a:pt x="4876" y="3238"/>
                  </a:lnTo>
                  <a:lnTo>
                    <a:pt x="4064" y="4597"/>
                  </a:lnTo>
                  <a:lnTo>
                    <a:pt x="2705" y="4864"/>
                  </a:lnTo>
                  <a:lnTo>
                    <a:pt x="1079" y="4597"/>
                  </a:lnTo>
                  <a:lnTo>
                    <a:pt x="266" y="3238"/>
                  </a:lnTo>
                  <a:lnTo>
                    <a:pt x="0" y="2438"/>
                  </a:lnTo>
                </a:path>
              </a:pathLst>
            </a:custGeom>
            <a:ln w="3175">
              <a:solidFill>
                <a:srgbClr val="231F20"/>
              </a:solidFill>
            </a:ln>
          </p:spPr>
          <p:txBody>
            <a:bodyPr wrap="square" lIns="0" tIns="0" rIns="0" bIns="0" rtlCol="0"/>
            <a:lstStyle/>
            <a:p/>
          </p:txBody>
        </p:sp>
        <p:sp>
          <p:nvSpPr>
            <p:cNvPr id="10048" name="object 10048" descr=""/>
            <p:cNvSpPr/>
            <p:nvPr/>
          </p:nvSpPr>
          <p:spPr>
            <a:xfrm>
              <a:off x="5547004" y="2389286"/>
              <a:ext cx="635" cy="635"/>
            </a:xfrm>
            <a:custGeom>
              <a:avLst/>
              <a:gdLst/>
              <a:ahLst/>
              <a:cxnLst/>
              <a:rect l="l" t="t" r="r" b="b"/>
              <a:pathLst>
                <a:path w="635" h="635">
                  <a:moveTo>
                    <a:pt x="266" y="0"/>
                  </a:moveTo>
                  <a:lnTo>
                    <a:pt x="0" y="0"/>
                  </a:lnTo>
                  <a:lnTo>
                    <a:pt x="0" y="266"/>
                  </a:lnTo>
                  <a:lnTo>
                    <a:pt x="266" y="533"/>
                  </a:lnTo>
                </a:path>
              </a:pathLst>
            </a:custGeom>
            <a:ln w="3175">
              <a:solidFill>
                <a:srgbClr val="231F20"/>
              </a:solidFill>
            </a:ln>
          </p:spPr>
          <p:txBody>
            <a:bodyPr wrap="square" lIns="0" tIns="0" rIns="0" bIns="0" rtlCol="0"/>
            <a:lstStyle/>
            <a:p/>
          </p:txBody>
        </p:sp>
        <p:sp>
          <p:nvSpPr>
            <p:cNvPr id="10049" name="object 10049" descr=""/>
            <p:cNvSpPr/>
            <p:nvPr/>
          </p:nvSpPr>
          <p:spPr>
            <a:xfrm>
              <a:off x="5547271" y="238955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050" name="object 10050" descr=""/>
            <p:cNvSpPr/>
            <p:nvPr/>
          </p:nvSpPr>
          <p:spPr>
            <a:xfrm>
              <a:off x="5593029" y="2400926"/>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051" name="object 10051" descr=""/>
            <p:cNvSpPr/>
            <p:nvPr/>
          </p:nvSpPr>
          <p:spPr>
            <a:xfrm>
              <a:off x="5594113" y="239984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052" name="object 10052" descr=""/>
            <p:cNvSpPr/>
            <p:nvPr/>
          </p:nvSpPr>
          <p:spPr>
            <a:xfrm>
              <a:off x="5595193" y="24003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053" name="object 10053" descr=""/>
            <p:cNvSpPr/>
            <p:nvPr/>
          </p:nvSpPr>
          <p:spPr>
            <a:xfrm>
              <a:off x="5539686" y="2406885"/>
              <a:ext cx="635" cy="635"/>
            </a:xfrm>
            <a:custGeom>
              <a:avLst/>
              <a:gdLst/>
              <a:ahLst/>
              <a:cxnLst/>
              <a:rect l="l" t="t" r="r" b="b"/>
              <a:pathLst>
                <a:path w="635" h="635">
                  <a:moveTo>
                    <a:pt x="546" y="0"/>
                  </a:moveTo>
                  <a:lnTo>
                    <a:pt x="279" y="0"/>
                  </a:lnTo>
                  <a:lnTo>
                    <a:pt x="0" y="266"/>
                  </a:lnTo>
                  <a:lnTo>
                    <a:pt x="0" y="546"/>
                  </a:lnTo>
                </a:path>
              </a:pathLst>
            </a:custGeom>
            <a:ln w="3175">
              <a:solidFill>
                <a:srgbClr val="231F20"/>
              </a:solidFill>
            </a:ln>
          </p:spPr>
          <p:txBody>
            <a:bodyPr wrap="square" lIns="0" tIns="0" rIns="0" bIns="0" rtlCol="0"/>
            <a:lstStyle/>
            <a:p/>
          </p:txBody>
        </p:sp>
        <p:sp>
          <p:nvSpPr>
            <p:cNvPr id="10054" name="object 10054" descr=""/>
            <p:cNvSpPr/>
            <p:nvPr/>
          </p:nvSpPr>
          <p:spPr>
            <a:xfrm>
              <a:off x="5539959" y="2406885"/>
              <a:ext cx="635" cy="635"/>
            </a:xfrm>
            <a:custGeom>
              <a:avLst/>
              <a:gdLst/>
              <a:ahLst/>
              <a:cxnLst/>
              <a:rect l="l" t="t" r="r" b="b"/>
              <a:pathLst>
                <a:path w="635" h="635">
                  <a:moveTo>
                    <a:pt x="0" y="546"/>
                  </a:moveTo>
                  <a:lnTo>
                    <a:pt x="266" y="279"/>
                  </a:lnTo>
                  <a:lnTo>
                    <a:pt x="266" y="0"/>
                  </a:lnTo>
                </a:path>
              </a:pathLst>
            </a:custGeom>
            <a:ln w="3175">
              <a:solidFill>
                <a:srgbClr val="231F20"/>
              </a:solidFill>
            </a:ln>
          </p:spPr>
          <p:txBody>
            <a:bodyPr wrap="square" lIns="0" tIns="0" rIns="0" bIns="0" rtlCol="0"/>
            <a:lstStyle/>
            <a:p/>
          </p:txBody>
        </p:sp>
        <p:sp>
          <p:nvSpPr>
            <p:cNvPr id="10055" name="object 10055" descr=""/>
            <p:cNvSpPr/>
            <p:nvPr/>
          </p:nvSpPr>
          <p:spPr>
            <a:xfrm>
              <a:off x="5593841" y="2389293"/>
              <a:ext cx="635" cy="1270"/>
            </a:xfrm>
            <a:custGeom>
              <a:avLst/>
              <a:gdLst/>
              <a:ahLst/>
              <a:cxnLst/>
              <a:rect l="l" t="t" r="r" b="b"/>
              <a:pathLst>
                <a:path w="635" h="1269">
                  <a:moveTo>
                    <a:pt x="0" y="800"/>
                  </a:moveTo>
                  <a:lnTo>
                    <a:pt x="266" y="0"/>
                  </a:lnTo>
                </a:path>
              </a:pathLst>
            </a:custGeom>
            <a:ln w="3175">
              <a:solidFill>
                <a:srgbClr val="231F20"/>
              </a:solidFill>
            </a:ln>
          </p:spPr>
          <p:txBody>
            <a:bodyPr wrap="square" lIns="0" tIns="0" rIns="0" bIns="0" rtlCol="0"/>
            <a:lstStyle/>
            <a:p/>
          </p:txBody>
        </p:sp>
        <p:sp>
          <p:nvSpPr>
            <p:cNvPr id="10056" name="object 10056" descr=""/>
            <p:cNvSpPr/>
            <p:nvPr/>
          </p:nvSpPr>
          <p:spPr>
            <a:xfrm>
              <a:off x="5548895" y="24169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057" name="object 10057" descr=""/>
            <p:cNvSpPr/>
            <p:nvPr/>
          </p:nvSpPr>
          <p:spPr>
            <a:xfrm>
              <a:off x="5548628" y="241690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58" name="object 10058" descr=""/>
            <p:cNvSpPr/>
            <p:nvPr/>
          </p:nvSpPr>
          <p:spPr>
            <a:xfrm>
              <a:off x="5579765"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059" name="object 10059" descr=""/>
            <p:cNvSpPr/>
            <p:nvPr/>
          </p:nvSpPr>
          <p:spPr>
            <a:xfrm>
              <a:off x="5579765" y="2416633"/>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060" name="object 10060" descr=""/>
            <p:cNvSpPr/>
            <p:nvPr/>
          </p:nvSpPr>
          <p:spPr>
            <a:xfrm>
              <a:off x="5564057" y="2424211"/>
              <a:ext cx="1270" cy="0"/>
            </a:xfrm>
            <a:custGeom>
              <a:avLst/>
              <a:gdLst/>
              <a:ahLst/>
              <a:cxnLst/>
              <a:rect l="l" t="t" r="r" b="b"/>
              <a:pathLst>
                <a:path w="1270" h="0">
                  <a:moveTo>
                    <a:pt x="0" y="0"/>
                  </a:moveTo>
                  <a:lnTo>
                    <a:pt x="533" y="0"/>
                  </a:lnTo>
                  <a:lnTo>
                    <a:pt x="1079" y="0"/>
                  </a:lnTo>
                </a:path>
              </a:pathLst>
            </a:custGeom>
            <a:ln w="3175">
              <a:solidFill>
                <a:srgbClr val="231F20"/>
              </a:solidFill>
            </a:ln>
          </p:spPr>
          <p:txBody>
            <a:bodyPr wrap="square" lIns="0" tIns="0" rIns="0" bIns="0" rtlCol="0"/>
            <a:lstStyle/>
            <a:p/>
          </p:txBody>
        </p:sp>
        <p:sp>
          <p:nvSpPr>
            <p:cNvPr id="10061" name="object 10061" descr=""/>
            <p:cNvSpPr/>
            <p:nvPr/>
          </p:nvSpPr>
          <p:spPr>
            <a:xfrm>
              <a:off x="5590319" y="2392808"/>
              <a:ext cx="1270" cy="635"/>
            </a:xfrm>
            <a:custGeom>
              <a:avLst/>
              <a:gdLst/>
              <a:ahLst/>
              <a:cxnLst/>
              <a:rect l="l" t="t" r="r" b="b"/>
              <a:pathLst>
                <a:path w="1270" h="635">
                  <a:moveTo>
                    <a:pt x="0" y="0"/>
                  </a:moveTo>
                  <a:lnTo>
                    <a:pt x="266" y="0"/>
                  </a:lnTo>
                  <a:lnTo>
                    <a:pt x="546" y="0"/>
                  </a:lnTo>
                  <a:lnTo>
                    <a:pt x="812" y="266"/>
                  </a:lnTo>
                </a:path>
              </a:pathLst>
            </a:custGeom>
            <a:ln w="3175">
              <a:solidFill>
                <a:srgbClr val="231F20"/>
              </a:solidFill>
            </a:ln>
          </p:spPr>
          <p:txBody>
            <a:bodyPr wrap="square" lIns="0" tIns="0" rIns="0" bIns="0" rtlCol="0"/>
            <a:lstStyle/>
            <a:p/>
          </p:txBody>
        </p:sp>
        <p:sp>
          <p:nvSpPr>
            <p:cNvPr id="10062" name="object 10062" descr=""/>
            <p:cNvSpPr/>
            <p:nvPr/>
          </p:nvSpPr>
          <p:spPr>
            <a:xfrm>
              <a:off x="5572720" y="2436662"/>
              <a:ext cx="1270" cy="635"/>
            </a:xfrm>
            <a:custGeom>
              <a:avLst/>
              <a:gdLst/>
              <a:ahLst/>
              <a:cxnLst/>
              <a:rect l="l" t="t" r="r" b="b"/>
              <a:pathLst>
                <a:path w="1270" h="635">
                  <a:moveTo>
                    <a:pt x="0" y="546"/>
                  </a:moveTo>
                  <a:lnTo>
                    <a:pt x="812" y="0"/>
                  </a:lnTo>
                </a:path>
              </a:pathLst>
            </a:custGeom>
            <a:ln w="3175">
              <a:solidFill>
                <a:srgbClr val="231F20"/>
              </a:solidFill>
            </a:ln>
          </p:spPr>
          <p:txBody>
            <a:bodyPr wrap="square" lIns="0" tIns="0" rIns="0" bIns="0" rtlCol="0"/>
            <a:lstStyle/>
            <a:p/>
          </p:txBody>
        </p:sp>
        <p:sp>
          <p:nvSpPr>
            <p:cNvPr id="10063" name="object 10063" descr=""/>
            <p:cNvSpPr/>
            <p:nvPr/>
          </p:nvSpPr>
          <p:spPr>
            <a:xfrm>
              <a:off x="5572460" y="2436130"/>
              <a:ext cx="1270" cy="1905"/>
            </a:xfrm>
            <a:custGeom>
              <a:avLst/>
              <a:gdLst/>
              <a:ahLst/>
              <a:cxnLst/>
              <a:rect l="l" t="t" r="r" b="b"/>
              <a:pathLst>
                <a:path w="1270" h="1905">
                  <a:moveTo>
                    <a:pt x="533" y="0"/>
                  </a:moveTo>
                  <a:lnTo>
                    <a:pt x="533" y="266"/>
                  </a:lnTo>
                  <a:lnTo>
                    <a:pt x="266" y="533"/>
                  </a:lnTo>
                  <a:lnTo>
                    <a:pt x="266" y="800"/>
                  </a:lnTo>
                  <a:lnTo>
                    <a:pt x="0" y="1346"/>
                  </a:lnTo>
                </a:path>
                <a:path w="1270" h="1905">
                  <a:moveTo>
                    <a:pt x="533" y="0"/>
                  </a:moveTo>
                  <a:lnTo>
                    <a:pt x="800" y="266"/>
                  </a:lnTo>
                  <a:lnTo>
                    <a:pt x="1066" y="533"/>
                  </a:lnTo>
                </a:path>
              </a:pathLst>
            </a:custGeom>
            <a:ln w="3175">
              <a:solidFill>
                <a:srgbClr val="231F20"/>
              </a:solidFill>
            </a:ln>
          </p:spPr>
          <p:txBody>
            <a:bodyPr wrap="square" lIns="0" tIns="0" rIns="0" bIns="0" rtlCol="0"/>
            <a:lstStyle/>
            <a:p/>
          </p:txBody>
        </p:sp>
        <p:sp>
          <p:nvSpPr>
            <p:cNvPr id="10064" name="object 10064" descr=""/>
            <p:cNvSpPr/>
            <p:nvPr/>
          </p:nvSpPr>
          <p:spPr>
            <a:xfrm>
              <a:off x="5557556" y="2349747"/>
              <a:ext cx="3175" cy="1270"/>
            </a:xfrm>
            <a:custGeom>
              <a:avLst/>
              <a:gdLst/>
              <a:ahLst/>
              <a:cxnLst/>
              <a:rect l="l" t="t" r="r" b="b"/>
              <a:pathLst>
                <a:path w="3175" h="1269">
                  <a:moveTo>
                    <a:pt x="2984" y="0"/>
                  </a:moveTo>
                  <a:lnTo>
                    <a:pt x="546" y="546"/>
                  </a:lnTo>
                  <a:lnTo>
                    <a:pt x="0" y="1092"/>
                  </a:lnTo>
                </a:path>
              </a:pathLst>
            </a:custGeom>
            <a:ln w="3175">
              <a:solidFill>
                <a:srgbClr val="231F20"/>
              </a:solidFill>
            </a:ln>
          </p:spPr>
          <p:txBody>
            <a:bodyPr wrap="square" lIns="0" tIns="0" rIns="0" bIns="0" rtlCol="0"/>
            <a:lstStyle/>
            <a:p/>
          </p:txBody>
        </p:sp>
        <p:sp>
          <p:nvSpPr>
            <p:cNvPr id="10065" name="object 10065" descr=""/>
            <p:cNvSpPr/>
            <p:nvPr/>
          </p:nvSpPr>
          <p:spPr>
            <a:xfrm>
              <a:off x="5583553" y="23882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066" name="object 10066" descr=""/>
            <p:cNvSpPr/>
            <p:nvPr/>
          </p:nvSpPr>
          <p:spPr>
            <a:xfrm>
              <a:off x="5584099" y="238874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67" name="object 10067" descr=""/>
            <p:cNvSpPr/>
            <p:nvPr/>
          </p:nvSpPr>
          <p:spPr>
            <a:xfrm>
              <a:off x="5548901" y="2412839"/>
              <a:ext cx="635" cy="635"/>
            </a:xfrm>
            <a:custGeom>
              <a:avLst/>
              <a:gdLst/>
              <a:ahLst/>
              <a:cxnLst/>
              <a:rect l="l" t="t" r="r" b="b"/>
              <a:pathLst>
                <a:path w="635" h="635">
                  <a:moveTo>
                    <a:pt x="266" y="546"/>
                  </a:moveTo>
                  <a:lnTo>
                    <a:pt x="266" y="279"/>
                  </a:lnTo>
                  <a:lnTo>
                    <a:pt x="266" y="0"/>
                  </a:lnTo>
                </a:path>
                <a:path w="635" h="635">
                  <a:moveTo>
                    <a:pt x="266" y="546"/>
                  </a:moveTo>
                  <a:lnTo>
                    <a:pt x="0" y="546"/>
                  </a:lnTo>
                </a:path>
              </a:pathLst>
            </a:custGeom>
            <a:ln w="3175">
              <a:solidFill>
                <a:srgbClr val="231F20"/>
              </a:solidFill>
            </a:ln>
          </p:spPr>
          <p:txBody>
            <a:bodyPr wrap="square" lIns="0" tIns="0" rIns="0" bIns="0" rtlCol="0"/>
            <a:lstStyle/>
            <a:p/>
          </p:txBody>
        </p:sp>
        <p:sp>
          <p:nvSpPr>
            <p:cNvPr id="10068" name="object 10068" descr=""/>
            <p:cNvSpPr/>
            <p:nvPr/>
          </p:nvSpPr>
          <p:spPr>
            <a:xfrm>
              <a:off x="5548088" y="2413112"/>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10069" name="object 10069" descr=""/>
            <p:cNvSpPr/>
            <p:nvPr/>
          </p:nvSpPr>
          <p:spPr>
            <a:xfrm>
              <a:off x="5551878"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70" name="object 10070" descr=""/>
            <p:cNvSpPr/>
            <p:nvPr/>
          </p:nvSpPr>
          <p:spPr>
            <a:xfrm>
              <a:off x="5580578" y="2383593"/>
              <a:ext cx="635" cy="635"/>
            </a:xfrm>
            <a:custGeom>
              <a:avLst/>
              <a:gdLst/>
              <a:ahLst/>
              <a:cxnLst/>
              <a:rect l="l" t="t" r="r" b="b"/>
              <a:pathLst>
                <a:path w="635" h="635">
                  <a:moveTo>
                    <a:pt x="0" y="0"/>
                  </a:moveTo>
                  <a:lnTo>
                    <a:pt x="0" y="266"/>
                  </a:lnTo>
                  <a:lnTo>
                    <a:pt x="266" y="266"/>
                  </a:lnTo>
                  <a:lnTo>
                    <a:pt x="266" y="546"/>
                  </a:lnTo>
                </a:path>
              </a:pathLst>
            </a:custGeom>
            <a:ln w="3175">
              <a:solidFill>
                <a:srgbClr val="231F20"/>
              </a:solidFill>
            </a:ln>
          </p:spPr>
          <p:txBody>
            <a:bodyPr wrap="square" lIns="0" tIns="0" rIns="0" bIns="0" rtlCol="0"/>
            <a:lstStyle/>
            <a:p/>
          </p:txBody>
        </p:sp>
        <p:sp>
          <p:nvSpPr>
            <p:cNvPr id="10071" name="object 10071" descr=""/>
            <p:cNvSpPr/>
            <p:nvPr/>
          </p:nvSpPr>
          <p:spPr>
            <a:xfrm>
              <a:off x="5581383" y="2381969"/>
              <a:ext cx="635" cy="635"/>
            </a:xfrm>
            <a:custGeom>
              <a:avLst/>
              <a:gdLst/>
              <a:ahLst/>
              <a:cxnLst/>
              <a:rect l="l" t="t" r="r" b="b"/>
              <a:pathLst>
                <a:path w="635" h="635">
                  <a:moveTo>
                    <a:pt x="0" y="0"/>
                  </a:moveTo>
                  <a:lnTo>
                    <a:pt x="266" y="266"/>
                  </a:lnTo>
                  <a:lnTo>
                    <a:pt x="266" y="546"/>
                  </a:lnTo>
                </a:path>
              </a:pathLst>
            </a:custGeom>
            <a:ln w="3175">
              <a:solidFill>
                <a:srgbClr val="231F20"/>
              </a:solidFill>
            </a:ln>
          </p:spPr>
          <p:txBody>
            <a:bodyPr wrap="square" lIns="0" tIns="0" rIns="0" bIns="0" rtlCol="0"/>
            <a:lstStyle/>
            <a:p/>
          </p:txBody>
        </p:sp>
        <p:sp>
          <p:nvSpPr>
            <p:cNvPr id="10072" name="object 10072" descr=""/>
            <p:cNvSpPr/>
            <p:nvPr/>
          </p:nvSpPr>
          <p:spPr>
            <a:xfrm>
              <a:off x="5592217" y="2421514"/>
              <a:ext cx="1270" cy="635"/>
            </a:xfrm>
            <a:custGeom>
              <a:avLst/>
              <a:gdLst/>
              <a:ahLst/>
              <a:cxnLst/>
              <a:rect l="l" t="t" r="r" b="b"/>
              <a:pathLst>
                <a:path w="1270" h="635">
                  <a:moveTo>
                    <a:pt x="0" y="266"/>
                  </a:moveTo>
                  <a:lnTo>
                    <a:pt x="0" y="0"/>
                  </a:lnTo>
                  <a:lnTo>
                    <a:pt x="266" y="0"/>
                  </a:lnTo>
                  <a:lnTo>
                    <a:pt x="533" y="0"/>
                  </a:lnTo>
                  <a:lnTo>
                    <a:pt x="812" y="0"/>
                  </a:lnTo>
                </a:path>
              </a:pathLst>
            </a:custGeom>
            <a:ln w="3175">
              <a:solidFill>
                <a:srgbClr val="231F20"/>
              </a:solidFill>
            </a:ln>
          </p:spPr>
          <p:txBody>
            <a:bodyPr wrap="square" lIns="0" tIns="0" rIns="0" bIns="0" rtlCol="0"/>
            <a:lstStyle/>
            <a:p/>
          </p:txBody>
        </p:sp>
        <p:sp>
          <p:nvSpPr>
            <p:cNvPr id="10073" name="object 10073" descr=""/>
            <p:cNvSpPr/>
            <p:nvPr/>
          </p:nvSpPr>
          <p:spPr>
            <a:xfrm>
              <a:off x="5591951" y="242150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074" name="object 10074" descr=""/>
            <p:cNvSpPr/>
            <p:nvPr/>
          </p:nvSpPr>
          <p:spPr>
            <a:xfrm>
              <a:off x="5580578" y="242096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075" name="object 10075" descr=""/>
            <p:cNvSpPr/>
            <p:nvPr/>
          </p:nvSpPr>
          <p:spPr>
            <a:xfrm>
              <a:off x="5555933" y="242069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076" name="object 10076" descr=""/>
            <p:cNvSpPr/>
            <p:nvPr/>
          </p:nvSpPr>
          <p:spPr>
            <a:xfrm>
              <a:off x="5587616" y="2428006"/>
              <a:ext cx="0" cy="635"/>
            </a:xfrm>
            <a:custGeom>
              <a:avLst/>
              <a:gdLst/>
              <a:ahLst/>
              <a:cxnLst/>
              <a:rect l="l" t="t" r="r" b="b"/>
              <a:pathLst>
                <a:path w="0" h="635">
                  <a:moveTo>
                    <a:pt x="0" y="0"/>
                  </a:moveTo>
                  <a:lnTo>
                    <a:pt x="0" y="266"/>
                  </a:lnTo>
                  <a:lnTo>
                    <a:pt x="0" y="533"/>
                  </a:lnTo>
                </a:path>
              </a:pathLst>
            </a:custGeom>
            <a:ln w="3175">
              <a:solidFill>
                <a:srgbClr val="231F20"/>
              </a:solidFill>
            </a:ln>
          </p:spPr>
          <p:txBody>
            <a:bodyPr wrap="square" lIns="0" tIns="0" rIns="0" bIns="0" rtlCol="0"/>
            <a:lstStyle/>
            <a:p/>
          </p:txBody>
        </p:sp>
        <p:sp>
          <p:nvSpPr>
            <p:cNvPr id="10077" name="object 10077" descr=""/>
            <p:cNvSpPr/>
            <p:nvPr/>
          </p:nvSpPr>
          <p:spPr>
            <a:xfrm>
              <a:off x="5545653" y="2385219"/>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0078" name="object 10078" descr=""/>
            <p:cNvSpPr/>
            <p:nvPr/>
          </p:nvSpPr>
          <p:spPr>
            <a:xfrm>
              <a:off x="5544560" y="23854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079" name="object 10079" descr=""/>
            <p:cNvSpPr/>
            <p:nvPr/>
          </p:nvSpPr>
          <p:spPr>
            <a:xfrm>
              <a:off x="5545919" y="2384958"/>
              <a:ext cx="635" cy="1905"/>
            </a:xfrm>
            <a:custGeom>
              <a:avLst/>
              <a:gdLst/>
              <a:ahLst/>
              <a:cxnLst/>
              <a:rect l="l" t="t" r="r" b="b"/>
              <a:pathLst>
                <a:path w="635" h="1905">
                  <a:moveTo>
                    <a:pt x="0" y="0"/>
                  </a:moveTo>
                  <a:lnTo>
                    <a:pt x="266" y="800"/>
                  </a:lnTo>
                  <a:lnTo>
                    <a:pt x="266" y="1079"/>
                  </a:lnTo>
                  <a:lnTo>
                    <a:pt x="266" y="1346"/>
                  </a:lnTo>
                </a:path>
              </a:pathLst>
            </a:custGeom>
            <a:ln w="3175">
              <a:solidFill>
                <a:srgbClr val="231F20"/>
              </a:solidFill>
            </a:ln>
          </p:spPr>
          <p:txBody>
            <a:bodyPr wrap="square" lIns="0" tIns="0" rIns="0" bIns="0" rtlCol="0"/>
            <a:lstStyle/>
            <a:p/>
          </p:txBody>
        </p:sp>
        <p:sp>
          <p:nvSpPr>
            <p:cNvPr id="10080" name="object 10080" descr=""/>
            <p:cNvSpPr/>
            <p:nvPr/>
          </p:nvSpPr>
          <p:spPr>
            <a:xfrm>
              <a:off x="5545373" y="2386309"/>
              <a:ext cx="1270" cy="0"/>
            </a:xfrm>
            <a:custGeom>
              <a:avLst/>
              <a:gdLst/>
              <a:ahLst/>
              <a:cxnLst/>
              <a:rect l="l" t="t" r="r" b="b"/>
              <a:pathLst>
                <a:path w="1270" h="0">
                  <a:moveTo>
                    <a:pt x="0" y="0"/>
                  </a:moveTo>
                  <a:lnTo>
                    <a:pt x="266" y="0"/>
                  </a:lnTo>
                  <a:lnTo>
                    <a:pt x="546" y="0"/>
                  </a:lnTo>
                  <a:lnTo>
                    <a:pt x="812" y="0"/>
                  </a:lnTo>
                </a:path>
              </a:pathLst>
            </a:custGeom>
            <a:ln w="3175">
              <a:solidFill>
                <a:srgbClr val="231F20"/>
              </a:solidFill>
            </a:ln>
          </p:spPr>
          <p:txBody>
            <a:bodyPr wrap="square" lIns="0" tIns="0" rIns="0" bIns="0" rtlCol="0"/>
            <a:lstStyle/>
            <a:p/>
          </p:txBody>
        </p:sp>
        <p:sp>
          <p:nvSpPr>
            <p:cNvPr id="10081" name="object 10081" descr=""/>
            <p:cNvSpPr/>
            <p:nvPr/>
          </p:nvSpPr>
          <p:spPr>
            <a:xfrm>
              <a:off x="5594381" y="2415820"/>
              <a:ext cx="635" cy="635"/>
            </a:xfrm>
            <a:custGeom>
              <a:avLst/>
              <a:gdLst/>
              <a:ahLst/>
              <a:cxnLst/>
              <a:rect l="l" t="t" r="r" b="b"/>
              <a:pathLst>
                <a:path w="635" h="635">
                  <a:moveTo>
                    <a:pt x="0" y="266"/>
                  </a:moveTo>
                  <a:lnTo>
                    <a:pt x="266" y="266"/>
                  </a:lnTo>
                  <a:lnTo>
                    <a:pt x="546" y="0"/>
                  </a:lnTo>
                </a:path>
              </a:pathLst>
            </a:custGeom>
            <a:ln w="3175">
              <a:solidFill>
                <a:srgbClr val="231F20"/>
              </a:solidFill>
            </a:ln>
          </p:spPr>
          <p:txBody>
            <a:bodyPr wrap="square" lIns="0" tIns="0" rIns="0" bIns="0" rtlCol="0"/>
            <a:lstStyle/>
            <a:p/>
          </p:txBody>
        </p:sp>
        <p:sp>
          <p:nvSpPr>
            <p:cNvPr id="10082" name="object 10082" descr=""/>
            <p:cNvSpPr/>
            <p:nvPr/>
          </p:nvSpPr>
          <p:spPr>
            <a:xfrm>
              <a:off x="5549714" y="2399840"/>
              <a:ext cx="635" cy="635"/>
            </a:xfrm>
            <a:custGeom>
              <a:avLst/>
              <a:gdLst/>
              <a:ahLst/>
              <a:cxnLst/>
              <a:rect l="l" t="t" r="r" b="b"/>
              <a:pathLst>
                <a:path w="635" h="635">
                  <a:moveTo>
                    <a:pt x="533" y="0"/>
                  </a:moveTo>
                  <a:lnTo>
                    <a:pt x="266" y="0"/>
                  </a:lnTo>
                  <a:lnTo>
                    <a:pt x="266" y="266"/>
                  </a:lnTo>
                  <a:lnTo>
                    <a:pt x="0" y="546"/>
                  </a:lnTo>
                </a:path>
              </a:pathLst>
            </a:custGeom>
            <a:ln w="3175">
              <a:solidFill>
                <a:srgbClr val="231F20"/>
              </a:solidFill>
            </a:ln>
          </p:spPr>
          <p:txBody>
            <a:bodyPr wrap="square" lIns="0" tIns="0" rIns="0" bIns="0" rtlCol="0"/>
            <a:lstStyle/>
            <a:p/>
          </p:txBody>
        </p:sp>
        <p:sp>
          <p:nvSpPr>
            <p:cNvPr id="10083" name="object 10083" descr=""/>
            <p:cNvSpPr/>
            <p:nvPr/>
          </p:nvSpPr>
          <p:spPr>
            <a:xfrm>
              <a:off x="5577328" y="2393615"/>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0084" name="object 10084" descr=""/>
            <p:cNvSpPr/>
            <p:nvPr/>
          </p:nvSpPr>
          <p:spPr>
            <a:xfrm>
              <a:off x="5575429" y="2392808"/>
              <a:ext cx="1270" cy="0"/>
            </a:xfrm>
            <a:custGeom>
              <a:avLst/>
              <a:gdLst/>
              <a:ahLst/>
              <a:cxnLst/>
              <a:rect l="l" t="t" r="r" b="b"/>
              <a:pathLst>
                <a:path w="1270" h="0">
                  <a:moveTo>
                    <a:pt x="1079" y="0"/>
                  </a:moveTo>
                  <a:lnTo>
                    <a:pt x="546" y="0"/>
                  </a:lnTo>
                  <a:lnTo>
                    <a:pt x="0" y="0"/>
                  </a:lnTo>
                </a:path>
              </a:pathLst>
            </a:custGeom>
            <a:ln w="3175">
              <a:solidFill>
                <a:srgbClr val="231F20"/>
              </a:solidFill>
            </a:ln>
          </p:spPr>
          <p:txBody>
            <a:bodyPr wrap="square" lIns="0" tIns="0" rIns="0" bIns="0" rtlCol="0"/>
            <a:lstStyle/>
            <a:p/>
          </p:txBody>
        </p:sp>
        <p:sp>
          <p:nvSpPr>
            <p:cNvPr id="10085" name="object 10085" descr=""/>
            <p:cNvSpPr/>
            <p:nvPr/>
          </p:nvSpPr>
          <p:spPr>
            <a:xfrm>
              <a:off x="5574618" y="2393341"/>
              <a:ext cx="0" cy="1270"/>
            </a:xfrm>
            <a:custGeom>
              <a:avLst/>
              <a:gdLst/>
              <a:ahLst/>
              <a:cxnLst/>
              <a:rect l="l" t="t" r="r" b="b"/>
              <a:pathLst>
                <a:path w="0" h="1269">
                  <a:moveTo>
                    <a:pt x="0" y="0"/>
                  </a:moveTo>
                  <a:lnTo>
                    <a:pt x="0" y="266"/>
                  </a:lnTo>
                  <a:lnTo>
                    <a:pt x="0" y="546"/>
                  </a:lnTo>
                  <a:lnTo>
                    <a:pt x="0" y="812"/>
                  </a:lnTo>
                </a:path>
              </a:pathLst>
            </a:custGeom>
            <a:ln w="3175">
              <a:solidFill>
                <a:srgbClr val="231F20"/>
              </a:solidFill>
            </a:ln>
          </p:spPr>
          <p:txBody>
            <a:bodyPr wrap="square" lIns="0" tIns="0" rIns="0" bIns="0" rtlCol="0"/>
            <a:lstStyle/>
            <a:p/>
          </p:txBody>
        </p:sp>
        <p:sp>
          <p:nvSpPr>
            <p:cNvPr id="10086" name="object 10086" descr=""/>
            <p:cNvSpPr/>
            <p:nvPr/>
          </p:nvSpPr>
          <p:spPr>
            <a:xfrm>
              <a:off x="5574618" y="2394434"/>
              <a:ext cx="0" cy="635"/>
            </a:xfrm>
            <a:custGeom>
              <a:avLst/>
              <a:gdLst/>
              <a:ahLst/>
              <a:cxnLst/>
              <a:rect l="l" t="t" r="r" b="b"/>
              <a:pathLst>
                <a:path w="0" h="635">
                  <a:moveTo>
                    <a:pt x="0" y="533"/>
                  </a:moveTo>
                  <a:lnTo>
                    <a:pt x="0" y="533"/>
                  </a:lnTo>
                  <a:lnTo>
                    <a:pt x="0" y="0"/>
                  </a:lnTo>
                </a:path>
              </a:pathLst>
            </a:custGeom>
            <a:ln w="3175">
              <a:solidFill>
                <a:srgbClr val="231F20"/>
              </a:solidFill>
            </a:ln>
          </p:spPr>
          <p:txBody>
            <a:bodyPr wrap="square" lIns="0" tIns="0" rIns="0" bIns="0" rtlCol="0"/>
            <a:lstStyle/>
            <a:p/>
          </p:txBody>
        </p:sp>
        <p:sp>
          <p:nvSpPr>
            <p:cNvPr id="10087" name="object 10087" descr=""/>
            <p:cNvSpPr/>
            <p:nvPr/>
          </p:nvSpPr>
          <p:spPr>
            <a:xfrm>
              <a:off x="5577328" y="2394167"/>
              <a:ext cx="0" cy="1270"/>
            </a:xfrm>
            <a:custGeom>
              <a:avLst/>
              <a:gdLst/>
              <a:ahLst/>
              <a:cxnLst/>
              <a:rect l="l" t="t" r="r" b="b"/>
              <a:pathLst>
                <a:path w="0" h="1269">
                  <a:moveTo>
                    <a:pt x="0" y="800"/>
                  </a:moveTo>
                  <a:lnTo>
                    <a:pt x="0" y="533"/>
                  </a:lnTo>
                  <a:lnTo>
                    <a:pt x="0" y="0"/>
                  </a:lnTo>
                </a:path>
              </a:pathLst>
            </a:custGeom>
            <a:ln w="3175">
              <a:solidFill>
                <a:srgbClr val="231F20"/>
              </a:solidFill>
            </a:ln>
          </p:spPr>
          <p:txBody>
            <a:bodyPr wrap="square" lIns="0" tIns="0" rIns="0" bIns="0" rtlCol="0"/>
            <a:lstStyle/>
            <a:p/>
          </p:txBody>
        </p:sp>
        <p:sp>
          <p:nvSpPr>
            <p:cNvPr id="10088" name="object 10088" descr=""/>
            <p:cNvSpPr/>
            <p:nvPr/>
          </p:nvSpPr>
          <p:spPr>
            <a:xfrm>
              <a:off x="5535358" y="2395791"/>
              <a:ext cx="1270" cy="1270"/>
            </a:xfrm>
            <a:custGeom>
              <a:avLst/>
              <a:gdLst/>
              <a:ahLst/>
              <a:cxnLst/>
              <a:rect l="l" t="t" r="r" b="b"/>
              <a:pathLst>
                <a:path w="1270" h="1269">
                  <a:moveTo>
                    <a:pt x="812" y="800"/>
                  </a:moveTo>
                  <a:lnTo>
                    <a:pt x="546" y="533"/>
                  </a:lnTo>
                  <a:lnTo>
                    <a:pt x="279" y="266"/>
                  </a:lnTo>
                  <a:lnTo>
                    <a:pt x="0" y="0"/>
                  </a:lnTo>
                </a:path>
              </a:pathLst>
            </a:custGeom>
            <a:ln w="3175">
              <a:solidFill>
                <a:srgbClr val="231F20"/>
              </a:solidFill>
            </a:ln>
          </p:spPr>
          <p:txBody>
            <a:bodyPr wrap="square" lIns="0" tIns="0" rIns="0" bIns="0" rtlCol="0"/>
            <a:lstStyle/>
            <a:p/>
          </p:txBody>
        </p:sp>
        <p:sp>
          <p:nvSpPr>
            <p:cNvPr id="10089" name="object 10089" descr=""/>
            <p:cNvSpPr/>
            <p:nvPr/>
          </p:nvSpPr>
          <p:spPr>
            <a:xfrm>
              <a:off x="5535358" y="2396058"/>
              <a:ext cx="635" cy="635"/>
            </a:xfrm>
            <a:custGeom>
              <a:avLst/>
              <a:gdLst/>
              <a:ahLst/>
              <a:cxnLst/>
              <a:rect l="l" t="t" r="r" b="b"/>
              <a:pathLst>
                <a:path w="635" h="635">
                  <a:moveTo>
                    <a:pt x="0" y="0"/>
                  </a:moveTo>
                  <a:lnTo>
                    <a:pt x="266" y="0"/>
                  </a:lnTo>
                  <a:lnTo>
                    <a:pt x="533" y="266"/>
                  </a:lnTo>
                  <a:lnTo>
                    <a:pt x="533" y="533"/>
                  </a:lnTo>
                </a:path>
              </a:pathLst>
            </a:custGeom>
            <a:ln w="3175">
              <a:solidFill>
                <a:srgbClr val="231F20"/>
              </a:solidFill>
            </a:ln>
          </p:spPr>
          <p:txBody>
            <a:bodyPr wrap="square" lIns="0" tIns="0" rIns="0" bIns="0" rtlCol="0"/>
            <a:lstStyle/>
            <a:p/>
          </p:txBody>
        </p:sp>
        <p:sp>
          <p:nvSpPr>
            <p:cNvPr id="10090" name="object 10090" descr=""/>
            <p:cNvSpPr/>
            <p:nvPr/>
          </p:nvSpPr>
          <p:spPr>
            <a:xfrm>
              <a:off x="5537249" y="2400386"/>
              <a:ext cx="635" cy="635"/>
            </a:xfrm>
            <a:custGeom>
              <a:avLst/>
              <a:gdLst/>
              <a:ahLst/>
              <a:cxnLst/>
              <a:rect l="l" t="t" r="r" b="b"/>
              <a:pathLst>
                <a:path w="635" h="635">
                  <a:moveTo>
                    <a:pt x="0" y="0"/>
                  </a:moveTo>
                  <a:lnTo>
                    <a:pt x="0" y="266"/>
                  </a:lnTo>
                  <a:lnTo>
                    <a:pt x="266" y="266"/>
                  </a:lnTo>
                  <a:lnTo>
                    <a:pt x="546" y="533"/>
                  </a:lnTo>
                </a:path>
              </a:pathLst>
            </a:custGeom>
            <a:ln w="3175">
              <a:solidFill>
                <a:srgbClr val="231F20"/>
              </a:solidFill>
            </a:ln>
          </p:spPr>
          <p:txBody>
            <a:bodyPr wrap="square" lIns="0" tIns="0" rIns="0" bIns="0" rtlCol="0"/>
            <a:lstStyle/>
            <a:p/>
          </p:txBody>
        </p:sp>
        <p:sp>
          <p:nvSpPr>
            <p:cNvPr id="10091" name="object 10091" descr=""/>
            <p:cNvSpPr/>
            <p:nvPr/>
          </p:nvSpPr>
          <p:spPr>
            <a:xfrm>
              <a:off x="5583553" y="241690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092" name="object 10092" descr=""/>
            <p:cNvSpPr/>
            <p:nvPr/>
          </p:nvSpPr>
          <p:spPr>
            <a:xfrm>
              <a:off x="5579219" y="2428818"/>
              <a:ext cx="635" cy="1270"/>
            </a:xfrm>
            <a:custGeom>
              <a:avLst/>
              <a:gdLst/>
              <a:ahLst/>
              <a:cxnLst/>
              <a:rect l="l" t="t" r="r" b="b"/>
              <a:pathLst>
                <a:path w="635" h="1269">
                  <a:moveTo>
                    <a:pt x="0" y="812"/>
                  </a:moveTo>
                  <a:lnTo>
                    <a:pt x="266" y="812"/>
                  </a:lnTo>
                  <a:lnTo>
                    <a:pt x="266" y="546"/>
                  </a:lnTo>
                  <a:lnTo>
                    <a:pt x="266" y="266"/>
                  </a:lnTo>
                  <a:lnTo>
                    <a:pt x="266" y="0"/>
                  </a:lnTo>
                </a:path>
              </a:pathLst>
            </a:custGeom>
            <a:ln w="3175">
              <a:solidFill>
                <a:srgbClr val="231F20"/>
              </a:solidFill>
            </a:ln>
          </p:spPr>
          <p:txBody>
            <a:bodyPr wrap="square" lIns="0" tIns="0" rIns="0" bIns="0" rtlCol="0"/>
            <a:lstStyle/>
            <a:p/>
          </p:txBody>
        </p:sp>
        <p:sp>
          <p:nvSpPr>
            <p:cNvPr id="10093" name="object 10093" descr=""/>
            <p:cNvSpPr/>
            <p:nvPr/>
          </p:nvSpPr>
          <p:spPr>
            <a:xfrm>
              <a:off x="5578679" y="24282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094" name="object 10094" descr=""/>
            <p:cNvSpPr/>
            <p:nvPr/>
          </p:nvSpPr>
          <p:spPr>
            <a:xfrm>
              <a:off x="5536711" y="2414190"/>
              <a:ext cx="635" cy="1270"/>
            </a:xfrm>
            <a:custGeom>
              <a:avLst/>
              <a:gdLst/>
              <a:ahLst/>
              <a:cxnLst/>
              <a:rect l="l" t="t" r="r" b="b"/>
              <a:pathLst>
                <a:path w="635" h="1269">
                  <a:moveTo>
                    <a:pt x="0" y="0"/>
                  </a:moveTo>
                  <a:lnTo>
                    <a:pt x="533" y="812"/>
                  </a:lnTo>
                </a:path>
              </a:pathLst>
            </a:custGeom>
            <a:ln w="3175">
              <a:solidFill>
                <a:srgbClr val="231F20"/>
              </a:solidFill>
            </a:ln>
          </p:spPr>
          <p:txBody>
            <a:bodyPr wrap="square" lIns="0" tIns="0" rIns="0" bIns="0" rtlCol="0"/>
            <a:lstStyle/>
            <a:p/>
          </p:txBody>
        </p:sp>
        <p:sp>
          <p:nvSpPr>
            <p:cNvPr id="10095" name="object 10095" descr=""/>
            <p:cNvSpPr/>
            <p:nvPr/>
          </p:nvSpPr>
          <p:spPr>
            <a:xfrm>
              <a:off x="5537249" y="2414196"/>
              <a:ext cx="635" cy="635"/>
            </a:xfrm>
            <a:custGeom>
              <a:avLst/>
              <a:gdLst/>
              <a:ahLst/>
              <a:cxnLst/>
              <a:rect l="l" t="t" r="r" b="b"/>
              <a:pathLst>
                <a:path w="635" h="635">
                  <a:moveTo>
                    <a:pt x="546" y="266"/>
                  </a:moveTo>
                  <a:lnTo>
                    <a:pt x="279" y="266"/>
                  </a:lnTo>
                  <a:lnTo>
                    <a:pt x="279" y="0"/>
                  </a:lnTo>
                  <a:lnTo>
                    <a:pt x="0" y="0"/>
                  </a:lnTo>
                </a:path>
              </a:pathLst>
            </a:custGeom>
            <a:ln w="3175">
              <a:solidFill>
                <a:srgbClr val="231F20"/>
              </a:solidFill>
            </a:ln>
          </p:spPr>
          <p:txBody>
            <a:bodyPr wrap="square" lIns="0" tIns="0" rIns="0" bIns="0" rtlCol="0"/>
            <a:lstStyle/>
            <a:p/>
          </p:txBody>
        </p:sp>
        <p:sp>
          <p:nvSpPr>
            <p:cNvPr id="10096" name="object 10096" descr=""/>
            <p:cNvSpPr/>
            <p:nvPr/>
          </p:nvSpPr>
          <p:spPr>
            <a:xfrm>
              <a:off x="5536436" y="2413923"/>
              <a:ext cx="635" cy="635"/>
            </a:xfrm>
            <a:custGeom>
              <a:avLst/>
              <a:gdLst/>
              <a:ahLst/>
              <a:cxnLst/>
              <a:rect l="l" t="t" r="r" b="b"/>
              <a:pathLst>
                <a:path w="635" h="635">
                  <a:moveTo>
                    <a:pt x="546" y="266"/>
                  </a:moveTo>
                  <a:lnTo>
                    <a:pt x="0" y="0"/>
                  </a:lnTo>
                </a:path>
              </a:pathLst>
            </a:custGeom>
            <a:ln w="3175">
              <a:solidFill>
                <a:srgbClr val="231F20"/>
              </a:solidFill>
            </a:ln>
          </p:spPr>
          <p:txBody>
            <a:bodyPr wrap="square" lIns="0" tIns="0" rIns="0" bIns="0" rtlCol="0"/>
            <a:lstStyle/>
            <a:p/>
          </p:txBody>
        </p:sp>
        <p:sp>
          <p:nvSpPr>
            <p:cNvPr id="10097" name="object 10097" descr=""/>
            <p:cNvSpPr/>
            <p:nvPr/>
          </p:nvSpPr>
          <p:spPr>
            <a:xfrm>
              <a:off x="5537249" y="2414463"/>
              <a:ext cx="635" cy="635"/>
            </a:xfrm>
            <a:custGeom>
              <a:avLst/>
              <a:gdLst/>
              <a:ahLst/>
              <a:cxnLst/>
              <a:rect l="l" t="t" r="r" b="b"/>
              <a:pathLst>
                <a:path w="635" h="635">
                  <a:moveTo>
                    <a:pt x="0" y="546"/>
                  </a:moveTo>
                  <a:lnTo>
                    <a:pt x="0" y="279"/>
                  </a:lnTo>
                  <a:lnTo>
                    <a:pt x="266" y="279"/>
                  </a:lnTo>
                  <a:lnTo>
                    <a:pt x="546" y="0"/>
                  </a:lnTo>
                </a:path>
              </a:pathLst>
            </a:custGeom>
            <a:ln w="3175">
              <a:solidFill>
                <a:srgbClr val="231F20"/>
              </a:solidFill>
            </a:ln>
          </p:spPr>
          <p:txBody>
            <a:bodyPr wrap="square" lIns="0" tIns="0" rIns="0" bIns="0" rtlCol="0"/>
            <a:lstStyle/>
            <a:p/>
          </p:txBody>
        </p:sp>
        <p:sp>
          <p:nvSpPr>
            <p:cNvPr id="10098" name="object 10098" descr=""/>
            <p:cNvSpPr/>
            <p:nvPr/>
          </p:nvSpPr>
          <p:spPr>
            <a:xfrm>
              <a:off x="5571369" y="24239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099" name="object 10099" descr=""/>
            <p:cNvSpPr/>
            <p:nvPr/>
          </p:nvSpPr>
          <p:spPr>
            <a:xfrm>
              <a:off x="5571369" y="242339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100" name="object 10100" descr=""/>
            <p:cNvSpPr/>
            <p:nvPr/>
          </p:nvSpPr>
          <p:spPr>
            <a:xfrm>
              <a:off x="5569743" y="2423392"/>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101" name="object 10101" descr=""/>
            <p:cNvSpPr/>
            <p:nvPr/>
          </p:nvSpPr>
          <p:spPr>
            <a:xfrm>
              <a:off x="5544021" y="24271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02" name="object 10102" descr=""/>
            <p:cNvSpPr/>
            <p:nvPr/>
          </p:nvSpPr>
          <p:spPr>
            <a:xfrm>
              <a:off x="5544834" y="24282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103" name="object 10103" descr=""/>
            <p:cNvSpPr/>
            <p:nvPr/>
          </p:nvSpPr>
          <p:spPr>
            <a:xfrm>
              <a:off x="5564597" y="2437482"/>
              <a:ext cx="1905" cy="635"/>
            </a:xfrm>
            <a:custGeom>
              <a:avLst/>
              <a:gdLst/>
              <a:ahLst/>
              <a:cxnLst/>
              <a:rect l="l" t="t" r="r" b="b"/>
              <a:pathLst>
                <a:path w="1904" h="635">
                  <a:moveTo>
                    <a:pt x="0" y="533"/>
                  </a:moveTo>
                  <a:lnTo>
                    <a:pt x="1358" y="0"/>
                  </a:lnTo>
                </a:path>
              </a:pathLst>
            </a:custGeom>
            <a:ln w="3175">
              <a:solidFill>
                <a:srgbClr val="231F20"/>
              </a:solidFill>
            </a:ln>
          </p:spPr>
          <p:txBody>
            <a:bodyPr wrap="square" lIns="0" tIns="0" rIns="0" bIns="0" rtlCol="0"/>
            <a:lstStyle/>
            <a:p/>
          </p:txBody>
        </p:sp>
        <p:sp>
          <p:nvSpPr>
            <p:cNvPr id="10104" name="object 10104" descr=""/>
            <p:cNvSpPr/>
            <p:nvPr/>
          </p:nvSpPr>
          <p:spPr>
            <a:xfrm>
              <a:off x="5564596" y="2436936"/>
              <a:ext cx="1270" cy="1270"/>
            </a:xfrm>
            <a:custGeom>
              <a:avLst/>
              <a:gdLst/>
              <a:ahLst/>
              <a:cxnLst/>
              <a:rect l="l" t="t" r="r" b="b"/>
              <a:pathLst>
                <a:path w="1270" h="1269">
                  <a:moveTo>
                    <a:pt x="812" y="0"/>
                  </a:moveTo>
                  <a:lnTo>
                    <a:pt x="812" y="266"/>
                  </a:lnTo>
                  <a:lnTo>
                    <a:pt x="546" y="266"/>
                  </a:lnTo>
                  <a:lnTo>
                    <a:pt x="546" y="546"/>
                  </a:lnTo>
                  <a:lnTo>
                    <a:pt x="279" y="546"/>
                  </a:lnTo>
                  <a:lnTo>
                    <a:pt x="0" y="1079"/>
                  </a:lnTo>
                </a:path>
              </a:pathLst>
            </a:custGeom>
            <a:ln w="3175">
              <a:solidFill>
                <a:srgbClr val="231F20"/>
              </a:solidFill>
            </a:ln>
          </p:spPr>
          <p:txBody>
            <a:bodyPr wrap="square" lIns="0" tIns="0" rIns="0" bIns="0" rtlCol="0"/>
            <a:lstStyle/>
            <a:p/>
          </p:txBody>
        </p:sp>
        <p:sp>
          <p:nvSpPr>
            <p:cNvPr id="10105" name="object 10105" descr=""/>
            <p:cNvSpPr/>
            <p:nvPr/>
          </p:nvSpPr>
          <p:spPr>
            <a:xfrm>
              <a:off x="5565415" y="2436936"/>
              <a:ext cx="635" cy="635"/>
            </a:xfrm>
            <a:custGeom>
              <a:avLst/>
              <a:gdLst/>
              <a:ahLst/>
              <a:cxnLst/>
              <a:rect l="l" t="t" r="r" b="b"/>
              <a:pathLst>
                <a:path w="635" h="635">
                  <a:moveTo>
                    <a:pt x="266" y="546"/>
                  </a:moveTo>
                  <a:lnTo>
                    <a:pt x="0" y="279"/>
                  </a:lnTo>
                  <a:lnTo>
                    <a:pt x="0" y="0"/>
                  </a:lnTo>
                </a:path>
              </a:pathLst>
            </a:custGeom>
            <a:ln w="3175">
              <a:solidFill>
                <a:srgbClr val="231F20"/>
              </a:solidFill>
            </a:ln>
          </p:spPr>
          <p:txBody>
            <a:bodyPr wrap="square" lIns="0" tIns="0" rIns="0" bIns="0" rtlCol="0"/>
            <a:lstStyle/>
            <a:p/>
          </p:txBody>
        </p:sp>
        <p:sp>
          <p:nvSpPr>
            <p:cNvPr id="10106" name="object 10106" descr=""/>
            <p:cNvSpPr/>
            <p:nvPr/>
          </p:nvSpPr>
          <p:spPr>
            <a:xfrm>
              <a:off x="5570828"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07" name="object 10107" descr=""/>
            <p:cNvSpPr/>
            <p:nvPr/>
          </p:nvSpPr>
          <p:spPr>
            <a:xfrm>
              <a:off x="5579765" y="2432607"/>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0108" name="object 10108" descr=""/>
            <p:cNvSpPr/>
            <p:nvPr/>
          </p:nvSpPr>
          <p:spPr>
            <a:xfrm>
              <a:off x="5579492"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09" name="object 10109" descr=""/>
            <p:cNvSpPr/>
            <p:nvPr/>
          </p:nvSpPr>
          <p:spPr>
            <a:xfrm>
              <a:off x="5565409"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110" name="object 10110" descr=""/>
            <p:cNvSpPr/>
            <p:nvPr/>
          </p:nvSpPr>
          <p:spPr>
            <a:xfrm>
              <a:off x="5578407" y="2393894"/>
              <a:ext cx="1270" cy="635"/>
            </a:xfrm>
            <a:custGeom>
              <a:avLst/>
              <a:gdLst/>
              <a:ahLst/>
              <a:cxnLst/>
              <a:rect l="l" t="t" r="r" b="b"/>
              <a:pathLst>
                <a:path w="1270" h="635">
                  <a:moveTo>
                    <a:pt x="0" y="266"/>
                  </a:moveTo>
                  <a:lnTo>
                    <a:pt x="812" y="0"/>
                  </a:lnTo>
                </a:path>
              </a:pathLst>
            </a:custGeom>
            <a:ln w="3175">
              <a:solidFill>
                <a:srgbClr val="231F20"/>
              </a:solidFill>
            </a:ln>
          </p:spPr>
          <p:txBody>
            <a:bodyPr wrap="square" lIns="0" tIns="0" rIns="0" bIns="0" rtlCol="0"/>
            <a:lstStyle/>
            <a:p/>
          </p:txBody>
        </p:sp>
        <p:sp>
          <p:nvSpPr>
            <p:cNvPr id="10111" name="object 10111" descr=""/>
            <p:cNvSpPr/>
            <p:nvPr/>
          </p:nvSpPr>
          <p:spPr>
            <a:xfrm>
              <a:off x="5580038" y="2380616"/>
              <a:ext cx="635" cy="1905"/>
            </a:xfrm>
            <a:custGeom>
              <a:avLst/>
              <a:gdLst/>
              <a:ahLst/>
              <a:cxnLst/>
              <a:rect l="l" t="t" r="r" b="b"/>
              <a:pathLst>
                <a:path w="635" h="1905">
                  <a:moveTo>
                    <a:pt x="266" y="1092"/>
                  </a:moveTo>
                  <a:lnTo>
                    <a:pt x="266" y="1358"/>
                  </a:lnTo>
                  <a:lnTo>
                    <a:pt x="0" y="1092"/>
                  </a:lnTo>
                  <a:lnTo>
                    <a:pt x="0" y="825"/>
                  </a:lnTo>
                  <a:lnTo>
                    <a:pt x="0" y="546"/>
                  </a:lnTo>
                  <a:lnTo>
                    <a:pt x="0" y="0"/>
                  </a:lnTo>
                </a:path>
              </a:pathLst>
            </a:custGeom>
            <a:ln w="3175">
              <a:solidFill>
                <a:srgbClr val="231F20"/>
              </a:solidFill>
            </a:ln>
          </p:spPr>
          <p:txBody>
            <a:bodyPr wrap="square" lIns="0" tIns="0" rIns="0" bIns="0" rtlCol="0"/>
            <a:lstStyle/>
            <a:p/>
          </p:txBody>
        </p:sp>
        <p:sp>
          <p:nvSpPr>
            <p:cNvPr id="10112" name="object 10112" descr=""/>
            <p:cNvSpPr/>
            <p:nvPr/>
          </p:nvSpPr>
          <p:spPr>
            <a:xfrm>
              <a:off x="5553496" y="2392808"/>
              <a:ext cx="1270" cy="1270"/>
            </a:xfrm>
            <a:custGeom>
              <a:avLst/>
              <a:gdLst/>
              <a:ahLst/>
              <a:cxnLst/>
              <a:rect l="l" t="t" r="r" b="b"/>
              <a:pathLst>
                <a:path w="1270" h="1269">
                  <a:moveTo>
                    <a:pt x="812" y="0"/>
                  </a:moveTo>
                  <a:lnTo>
                    <a:pt x="0" y="800"/>
                  </a:lnTo>
                </a:path>
              </a:pathLst>
            </a:custGeom>
            <a:ln w="3175">
              <a:solidFill>
                <a:srgbClr val="231F20"/>
              </a:solidFill>
            </a:ln>
          </p:spPr>
          <p:txBody>
            <a:bodyPr wrap="square" lIns="0" tIns="0" rIns="0" bIns="0" rtlCol="0"/>
            <a:lstStyle/>
            <a:p/>
          </p:txBody>
        </p:sp>
        <p:sp>
          <p:nvSpPr>
            <p:cNvPr id="10113" name="object 10113" descr=""/>
            <p:cNvSpPr/>
            <p:nvPr/>
          </p:nvSpPr>
          <p:spPr>
            <a:xfrm>
              <a:off x="5545380" y="23863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114" name="object 10114" descr=""/>
            <p:cNvSpPr/>
            <p:nvPr/>
          </p:nvSpPr>
          <p:spPr>
            <a:xfrm>
              <a:off x="5583553" y="2411219"/>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115" name="object 10115" descr=""/>
            <p:cNvSpPr/>
            <p:nvPr/>
          </p:nvSpPr>
          <p:spPr>
            <a:xfrm>
              <a:off x="5584093" y="2411486"/>
              <a:ext cx="635" cy="635"/>
            </a:xfrm>
            <a:custGeom>
              <a:avLst/>
              <a:gdLst/>
              <a:ahLst/>
              <a:cxnLst/>
              <a:rect l="l" t="t" r="r" b="b"/>
              <a:pathLst>
                <a:path w="635" h="635">
                  <a:moveTo>
                    <a:pt x="0" y="546"/>
                  </a:moveTo>
                  <a:lnTo>
                    <a:pt x="0" y="279"/>
                  </a:lnTo>
                  <a:lnTo>
                    <a:pt x="266" y="279"/>
                  </a:lnTo>
                  <a:lnTo>
                    <a:pt x="266" y="0"/>
                  </a:lnTo>
                  <a:lnTo>
                    <a:pt x="533" y="0"/>
                  </a:lnTo>
                </a:path>
              </a:pathLst>
            </a:custGeom>
            <a:ln w="3175">
              <a:solidFill>
                <a:srgbClr val="231F20"/>
              </a:solidFill>
            </a:ln>
          </p:spPr>
          <p:txBody>
            <a:bodyPr wrap="square" lIns="0" tIns="0" rIns="0" bIns="0" rtlCol="0"/>
            <a:lstStyle/>
            <a:p/>
          </p:txBody>
        </p:sp>
        <p:sp>
          <p:nvSpPr>
            <p:cNvPr id="10116" name="object 10116" descr=""/>
            <p:cNvSpPr/>
            <p:nvPr/>
          </p:nvSpPr>
          <p:spPr>
            <a:xfrm>
              <a:off x="5583280" y="2411492"/>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117" name="object 10117" descr=""/>
            <p:cNvSpPr/>
            <p:nvPr/>
          </p:nvSpPr>
          <p:spPr>
            <a:xfrm>
              <a:off x="5559996" y="239497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118" name="object 10118" descr=""/>
            <p:cNvSpPr/>
            <p:nvPr/>
          </p:nvSpPr>
          <p:spPr>
            <a:xfrm>
              <a:off x="5560541" y="2393621"/>
              <a:ext cx="635" cy="1905"/>
            </a:xfrm>
            <a:custGeom>
              <a:avLst/>
              <a:gdLst/>
              <a:ahLst/>
              <a:cxnLst/>
              <a:rect l="l" t="t" r="r" b="b"/>
              <a:pathLst>
                <a:path w="635" h="1905">
                  <a:moveTo>
                    <a:pt x="0" y="1346"/>
                  </a:moveTo>
                  <a:lnTo>
                    <a:pt x="0" y="1079"/>
                  </a:lnTo>
                  <a:lnTo>
                    <a:pt x="266" y="0"/>
                  </a:lnTo>
                </a:path>
              </a:pathLst>
            </a:custGeom>
            <a:ln w="3175">
              <a:solidFill>
                <a:srgbClr val="231F20"/>
              </a:solidFill>
            </a:ln>
          </p:spPr>
          <p:txBody>
            <a:bodyPr wrap="square" lIns="0" tIns="0" rIns="0" bIns="0" rtlCol="0"/>
            <a:lstStyle/>
            <a:p/>
          </p:txBody>
        </p:sp>
        <p:sp>
          <p:nvSpPr>
            <p:cNvPr id="10119" name="object 10119" descr=""/>
            <p:cNvSpPr/>
            <p:nvPr/>
          </p:nvSpPr>
          <p:spPr>
            <a:xfrm>
              <a:off x="5550524" y="2428545"/>
              <a:ext cx="5080" cy="5080"/>
            </a:xfrm>
            <a:custGeom>
              <a:avLst/>
              <a:gdLst/>
              <a:ahLst/>
              <a:cxnLst/>
              <a:rect l="l" t="t" r="r" b="b"/>
              <a:pathLst>
                <a:path w="5079" h="5080">
                  <a:moveTo>
                    <a:pt x="4597" y="2438"/>
                  </a:moveTo>
                  <a:lnTo>
                    <a:pt x="4597" y="1625"/>
                  </a:lnTo>
                  <a:lnTo>
                    <a:pt x="3784" y="546"/>
                  </a:lnTo>
                  <a:lnTo>
                    <a:pt x="2438" y="0"/>
                  </a:lnTo>
                  <a:lnTo>
                    <a:pt x="812" y="546"/>
                  </a:lnTo>
                  <a:lnTo>
                    <a:pt x="0" y="1625"/>
                  </a:lnTo>
                  <a:lnTo>
                    <a:pt x="0" y="2438"/>
                  </a:lnTo>
                  <a:lnTo>
                    <a:pt x="0" y="3238"/>
                  </a:lnTo>
                  <a:lnTo>
                    <a:pt x="533" y="3784"/>
                  </a:lnTo>
                  <a:lnTo>
                    <a:pt x="1079" y="4330"/>
                  </a:lnTo>
                  <a:lnTo>
                    <a:pt x="1892" y="4597"/>
                  </a:lnTo>
                  <a:lnTo>
                    <a:pt x="2705" y="4597"/>
                  </a:lnTo>
                  <a:lnTo>
                    <a:pt x="3517" y="4330"/>
                  </a:lnTo>
                  <a:lnTo>
                    <a:pt x="4064" y="3784"/>
                  </a:lnTo>
                  <a:lnTo>
                    <a:pt x="4597" y="3238"/>
                  </a:lnTo>
                  <a:lnTo>
                    <a:pt x="4597" y="2438"/>
                  </a:lnTo>
                </a:path>
              </a:pathLst>
            </a:custGeom>
            <a:ln w="3175">
              <a:solidFill>
                <a:srgbClr val="231F20"/>
              </a:solidFill>
            </a:ln>
          </p:spPr>
          <p:txBody>
            <a:bodyPr wrap="square" lIns="0" tIns="0" rIns="0" bIns="0" rtlCol="0"/>
            <a:lstStyle/>
            <a:p/>
          </p:txBody>
        </p:sp>
        <p:sp>
          <p:nvSpPr>
            <p:cNvPr id="10120" name="object 10120" descr=""/>
            <p:cNvSpPr/>
            <p:nvPr/>
          </p:nvSpPr>
          <p:spPr>
            <a:xfrm>
              <a:off x="5534000" y="24150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121" name="object 10121" descr=""/>
            <p:cNvSpPr/>
            <p:nvPr/>
          </p:nvSpPr>
          <p:spPr>
            <a:xfrm>
              <a:off x="5549168" y="240363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122" name="object 10122" descr=""/>
            <p:cNvSpPr/>
            <p:nvPr/>
          </p:nvSpPr>
          <p:spPr>
            <a:xfrm>
              <a:off x="5548895" y="2403914"/>
              <a:ext cx="635" cy="635"/>
            </a:xfrm>
            <a:custGeom>
              <a:avLst/>
              <a:gdLst/>
              <a:ahLst/>
              <a:cxnLst/>
              <a:rect l="l" t="t" r="r" b="b"/>
              <a:pathLst>
                <a:path w="635" h="635">
                  <a:moveTo>
                    <a:pt x="0" y="266"/>
                  </a:moveTo>
                  <a:lnTo>
                    <a:pt x="266" y="266"/>
                  </a:lnTo>
                  <a:lnTo>
                    <a:pt x="533" y="0"/>
                  </a:lnTo>
                </a:path>
              </a:pathLst>
            </a:custGeom>
            <a:ln w="3175">
              <a:solidFill>
                <a:srgbClr val="231F20"/>
              </a:solidFill>
            </a:ln>
          </p:spPr>
          <p:txBody>
            <a:bodyPr wrap="square" lIns="0" tIns="0" rIns="0" bIns="0" rtlCol="0"/>
            <a:lstStyle/>
            <a:p/>
          </p:txBody>
        </p:sp>
        <p:sp>
          <p:nvSpPr>
            <p:cNvPr id="10123" name="object 10123" descr=""/>
            <p:cNvSpPr/>
            <p:nvPr/>
          </p:nvSpPr>
          <p:spPr>
            <a:xfrm>
              <a:off x="5566773" y="2424758"/>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0124" name="object 10124" descr=""/>
            <p:cNvSpPr/>
            <p:nvPr/>
          </p:nvSpPr>
          <p:spPr>
            <a:xfrm>
              <a:off x="5567039" y="2425024"/>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125" name="object 10125" descr=""/>
            <p:cNvSpPr/>
            <p:nvPr/>
          </p:nvSpPr>
          <p:spPr>
            <a:xfrm>
              <a:off x="5566768" y="2425563"/>
              <a:ext cx="635" cy="635"/>
            </a:xfrm>
            <a:custGeom>
              <a:avLst/>
              <a:gdLst/>
              <a:ahLst/>
              <a:cxnLst/>
              <a:rect l="l" t="t" r="r" b="b"/>
              <a:pathLst>
                <a:path w="635" h="635">
                  <a:moveTo>
                    <a:pt x="0" y="0"/>
                  </a:moveTo>
                  <a:lnTo>
                    <a:pt x="266" y="0"/>
                  </a:lnTo>
                  <a:lnTo>
                    <a:pt x="533" y="266"/>
                  </a:lnTo>
                  <a:lnTo>
                    <a:pt x="533" y="546"/>
                  </a:lnTo>
                </a:path>
              </a:pathLst>
            </a:custGeom>
            <a:ln w="3175">
              <a:solidFill>
                <a:srgbClr val="231F20"/>
              </a:solidFill>
            </a:ln>
          </p:spPr>
          <p:txBody>
            <a:bodyPr wrap="square" lIns="0" tIns="0" rIns="0" bIns="0" rtlCol="0"/>
            <a:lstStyle/>
            <a:p/>
          </p:txBody>
        </p:sp>
        <p:sp>
          <p:nvSpPr>
            <p:cNvPr id="10126" name="object 10126" descr=""/>
            <p:cNvSpPr/>
            <p:nvPr/>
          </p:nvSpPr>
          <p:spPr>
            <a:xfrm>
              <a:off x="5579491" y="2431795"/>
              <a:ext cx="2540" cy="1905"/>
            </a:xfrm>
            <a:custGeom>
              <a:avLst/>
              <a:gdLst/>
              <a:ahLst/>
              <a:cxnLst/>
              <a:rect l="l" t="t" r="r" b="b"/>
              <a:pathLst>
                <a:path w="2539" h="1905">
                  <a:moveTo>
                    <a:pt x="2159" y="812"/>
                  </a:moveTo>
                  <a:lnTo>
                    <a:pt x="1917" y="241"/>
                  </a:lnTo>
                  <a:lnTo>
                    <a:pt x="1346" y="0"/>
                  </a:lnTo>
                  <a:lnTo>
                    <a:pt x="774" y="241"/>
                  </a:lnTo>
                  <a:lnTo>
                    <a:pt x="228" y="520"/>
                  </a:lnTo>
                  <a:lnTo>
                    <a:pt x="0" y="1092"/>
                  </a:lnTo>
                  <a:lnTo>
                    <a:pt x="228" y="1663"/>
                  </a:lnTo>
                  <a:lnTo>
                    <a:pt x="812" y="1905"/>
                  </a:lnTo>
                  <a:lnTo>
                    <a:pt x="1384" y="1663"/>
                  </a:lnTo>
                  <a:lnTo>
                    <a:pt x="1917" y="1397"/>
                  </a:lnTo>
                  <a:lnTo>
                    <a:pt x="2159" y="812"/>
                  </a:lnTo>
                  <a:close/>
                </a:path>
              </a:pathLst>
            </a:custGeom>
            <a:solidFill>
              <a:srgbClr val="231F20"/>
            </a:solidFill>
          </p:spPr>
          <p:txBody>
            <a:bodyPr wrap="square" lIns="0" tIns="0" rIns="0" bIns="0" rtlCol="0"/>
            <a:lstStyle/>
            <a:p/>
          </p:txBody>
        </p:sp>
        <p:sp>
          <p:nvSpPr>
            <p:cNvPr id="10127" name="object 10127" descr=""/>
            <p:cNvSpPr/>
            <p:nvPr/>
          </p:nvSpPr>
          <p:spPr>
            <a:xfrm>
              <a:off x="5591944" y="2387395"/>
              <a:ext cx="635" cy="635"/>
            </a:xfrm>
            <a:custGeom>
              <a:avLst/>
              <a:gdLst/>
              <a:ahLst/>
              <a:cxnLst/>
              <a:rect l="l" t="t" r="r" b="b"/>
              <a:pathLst>
                <a:path w="635" h="635">
                  <a:moveTo>
                    <a:pt x="0" y="266"/>
                  </a:moveTo>
                  <a:lnTo>
                    <a:pt x="546" y="0"/>
                  </a:lnTo>
                </a:path>
              </a:pathLst>
            </a:custGeom>
            <a:ln w="3175">
              <a:solidFill>
                <a:srgbClr val="231F20"/>
              </a:solidFill>
            </a:ln>
          </p:spPr>
          <p:txBody>
            <a:bodyPr wrap="square" lIns="0" tIns="0" rIns="0" bIns="0" rtlCol="0"/>
            <a:lstStyle/>
            <a:p/>
          </p:txBody>
        </p:sp>
        <p:sp>
          <p:nvSpPr>
            <p:cNvPr id="10128" name="object 10128" descr=""/>
            <p:cNvSpPr/>
            <p:nvPr/>
          </p:nvSpPr>
          <p:spPr>
            <a:xfrm>
              <a:off x="5543482" y="2428006"/>
              <a:ext cx="1905" cy="635"/>
            </a:xfrm>
            <a:custGeom>
              <a:avLst/>
              <a:gdLst/>
              <a:ahLst/>
              <a:cxnLst/>
              <a:rect l="l" t="t" r="r" b="b"/>
              <a:pathLst>
                <a:path w="1904" h="635">
                  <a:moveTo>
                    <a:pt x="0" y="0"/>
                  </a:moveTo>
                  <a:lnTo>
                    <a:pt x="533" y="0"/>
                  </a:lnTo>
                  <a:lnTo>
                    <a:pt x="1079" y="266"/>
                  </a:lnTo>
                  <a:lnTo>
                    <a:pt x="1346" y="533"/>
                  </a:lnTo>
                </a:path>
              </a:pathLst>
            </a:custGeom>
            <a:ln w="3175">
              <a:solidFill>
                <a:srgbClr val="231F20"/>
              </a:solidFill>
            </a:ln>
          </p:spPr>
          <p:txBody>
            <a:bodyPr wrap="square" lIns="0" tIns="0" rIns="0" bIns="0" rtlCol="0"/>
            <a:lstStyle/>
            <a:p/>
          </p:txBody>
        </p:sp>
        <p:sp>
          <p:nvSpPr>
            <p:cNvPr id="10129" name="object 10129" descr=""/>
            <p:cNvSpPr/>
            <p:nvPr/>
          </p:nvSpPr>
          <p:spPr>
            <a:xfrm>
              <a:off x="5545373" y="2429091"/>
              <a:ext cx="635" cy="1905"/>
            </a:xfrm>
            <a:custGeom>
              <a:avLst/>
              <a:gdLst/>
              <a:ahLst/>
              <a:cxnLst/>
              <a:rect l="l" t="t" r="r" b="b"/>
              <a:pathLst>
                <a:path w="635" h="1905">
                  <a:moveTo>
                    <a:pt x="546" y="1346"/>
                  </a:moveTo>
                  <a:lnTo>
                    <a:pt x="546" y="800"/>
                  </a:lnTo>
                  <a:lnTo>
                    <a:pt x="279" y="266"/>
                  </a:lnTo>
                  <a:lnTo>
                    <a:pt x="0" y="0"/>
                  </a:lnTo>
                </a:path>
              </a:pathLst>
            </a:custGeom>
            <a:ln w="3175">
              <a:solidFill>
                <a:srgbClr val="231F20"/>
              </a:solidFill>
            </a:ln>
          </p:spPr>
          <p:txBody>
            <a:bodyPr wrap="square" lIns="0" tIns="0" rIns="0" bIns="0" rtlCol="0"/>
            <a:lstStyle/>
            <a:p/>
          </p:txBody>
        </p:sp>
        <p:sp>
          <p:nvSpPr>
            <p:cNvPr id="10130" name="object 10130" descr=""/>
            <p:cNvSpPr/>
            <p:nvPr/>
          </p:nvSpPr>
          <p:spPr>
            <a:xfrm>
              <a:off x="5580032" y="2416360"/>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10131" name="object 10131" descr=""/>
            <p:cNvSpPr/>
            <p:nvPr/>
          </p:nvSpPr>
          <p:spPr>
            <a:xfrm>
              <a:off x="5574891" y="2355446"/>
              <a:ext cx="1270" cy="1270"/>
            </a:xfrm>
            <a:custGeom>
              <a:avLst/>
              <a:gdLst/>
              <a:ahLst/>
              <a:cxnLst/>
              <a:rect l="l" t="t" r="r" b="b"/>
              <a:pathLst>
                <a:path w="1270" h="1269">
                  <a:moveTo>
                    <a:pt x="0" y="800"/>
                  </a:moveTo>
                  <a:lnTo>
                    <a:pt x="266" y="800"/>
                  </a:lnTo>
                  <a:lnTo>
                    <a:pt x="533" y="800"/>
                  </a:lnTo>
                  <a:lnTo>
                    <a:pt x="533" y="533"/>
                  </a:lnTo>
                  <a:lnTo>
                    <a:pt x="812" y="266"/>
                  </a:lnTo>
                  <a:lnTo>
                    <a:pt x="533" y="0"/>
                  </a:lnTo>
                </a:path>
              </a:pathLst>
            </a:custGeom>
            <a:ln w="3175">
              <a:solidFill>
                <a:srgbClr val="231F20"/>
              </a:solidFill>
            </a:ln>
          </p:spPr>
          <p:txBody>
            <a:bodyPr wrap="square" lIns="0" tIns="0" rIns="0" bIns="0" rtlCol="0"/>
            <a:lstStyle/>
            <a:p/>
          </p:txBody>
        </p:sp>
        <p:sp>
          <p:nvSpPr>
            <p:cNvPr id="10132" name="object 10132" descr=""/>
            <p:cNvSpPr/>
            <p:nvPr/>
          </p:nvSpPr>
          <p:spPr>
            <a:xfrm>
              <a:off x="5571641" y="2356519"/>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10133" name="object 10133" descr=""/>
            <p:cNvSpPr/>
            <p:nvPr/>
          </p:nvSpPr>
          <p:spPr>
            <a:xfrm>
              <a:off x="5565955" y="234974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134" name="object 10134" descr=""/>
            <p:cNvSpPr/>
            <p:nvPr/>
          </p:nvSpPr>
          <p:spPr>
            <a:xfrm>
              <a:off x="5562159" y="2350020"/>
              <a:ext cx="2540" cy="635"/>
            </a:xfrm>
            <a:custGeom>
              <a:avLst/>
              <a:gdLst/>
              <a:ahLst/>
              <a:cxnLst/>
              <a:rect l="l" t="t" r="r" b="b"/>
              <a:pathLst>
                <a:path w="2539" h="635">
                  <a:moveTo>
                    <a:pt x="2438" y="0"/>
                  </a:moveTo>
                  <a:lnTo>
                    <a:pt x="0" y="266"/>
                  </a:lnTo>
                </a:path>
              </a:pathLst>
            </a:custGeom>
            <a:ln w="3175">
              <a:solidFill>
                <a:srgbClr val="231F20"/>
              </a:solidFill>
            </a:ln>
          </p:spPr>
          <p:txBody>
            <a:bodyPr wrap="square" lIns="0" tIns="0" rIns="0" bIns="0" rtlCol="0"/>
            <a:lstStyle/>
            <a:p/>
          </p:txBody>
        </p:sp>
        <p:sp>
          <p:nvSpPr>
            <p:cNvPr id="10135" name="object 10135" descr=""/>
            <p:cNvSpPr/>
            <p:nvPr/>
          </p:nvSpPr>
          <p:spPr>
            <a:xfrm>
              <a:off x="5557837" y="2350567"/>
              <a:ext cx="2540" cy="1270"/>
            </a:xfrm>
            <a:custGeom>
              <a:avLst/>
              <a:gdLst/>
              <a:ahLst/>
              <a:cxnLst/>
              <a:rect l="l" t="t" r="r" b="b"/>
              <a:pathLst>
                <a:path w="2539" h="1269">
                  <a:moveTo>
                    <a:pt x="2159" y="0"/>
                  </a:moveTo>
                  <a:lnTo>
                    <a:pt x="1079" y="266"/>
                  </a:lnTo>
                  <a:lnTo>
                    <a:pt x="266" y="546"/>
                  </a:lnTo>
                  <a:lnTo>
                    <a:pt x="0" y="800"/>
                  </a:lnTo>
                </a:path>
              </a:pathLst>
            </a:custGeom>
            <a:ln w="3175">
              <a:solidFill>
                <a:srgbClr val="231F20"/>
              </a:solidFill>
            </a:ln>
          </p:spPr>
          <p:txBody>
            <a:bodyPr wrap="square" lIns="0" tIns="0" rIns="0" bIns="0" rtlCol="0"/>
            <a:lstStyle/>
            <a:p/>
          </p:txBody>
        </p:sp>
        <p:sp>
          <p:nvSpPr>
            <p:cNvPr id="10136" name="object 10136" descr=""/>
            <p:cNvSpPr/>
            <p:nvPr/>
          </p:nvSpPr>
          <p:spPr>
            <a:xfrm>
              <a:off x="5567843" y="2348396"/>
              <a:ext cx="5715" cy="1270"/>
            </a:xfrm>
            <a:custGeom>
              <a:avLst/>
              <a:gdLst/>
              <a:ahLst/>
              <a:cxnLst/>
              <a:rect l="l" t="t" r="r" b="b"/>
              <a:pathLst>
                <a:path w="5714" h="1269">
                  <a:moveTo>
                    <a:pt x="5689" y="0"/>
                  </a:moveTo>
                  <a:lnTo>
                    <a:pt x="0" y="1092"/>
                  </a:lnTo>
                </a:path>
              </a:pathLst>
            </a:custGeom>
            <a:ln w="3175">
              <a:solidFill>
                <a:srgbClr val="231F20"/>
              </a:solidFill>
            </a:ln>
          </p:spPr>
          <p:txBody>
            <a:bodyPr wrap="square" lIns="0" tIns="0" rIns="0" bIns="0" rtlCol="0"/>
            <a:lstStyle/>
            <a:p/>
          </p:txBody>
        </p:sp>
        <p:sp>
          <p:nvSpPr>
            <p:cNvPr id="10137" name="object 10137" descr=""/>
            <p:cNvSpPr/>
            <p:nvPr/>
          </p:nvSpPr>
          <p:spPr>
            <a:xfrm>
              <a:off x="5566228" y="234974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138" name="object 10138" descr=""/>
            <p:cNvSpPr/>
            <p:nvPr/>
          </p:nvSpPr>
          <p:spPr>
            <a:xfrm>
              <a:off x="5584093" y="2397676"/>
              <a:ext cx="1270" cy="635"/>
            </a:xfrm>
            <a:custGeom>
              <a:avLst/>
              <a:gdLst/>
              <a:ahLst/>
              <a:cxnLst/>
              <a:rect l="l" t="t" r="r" b="b"/>
              <a:pathLst>
                <a:path w="1270" h="635">
                  <a:moveTo>
                    <a:pt x="0" y="266"/>
                  </a:moveTo>
                  <a:lnTo>
                    <a:pt x="266" y="266"/>
                  </a:lnTo>
                  <a:lnTo>
                    <a:pt x="533" y="533"/>
                  </a:lnTo>
                  <a:lnTo>
                    <a:pt x="812" y="266"/>
                  </a:lnTo>
                  <a:lnTo>
                    <a:pt x="533" y="266"/>
                  </a:lnTo>
                  <a:lnTo>
                    <a:pt x="533" y="0"/>
                  </a:lnTo>
                  <a:lnTo>
                    <a:pt x="266" y="0"/>
                  </a:lnTo>
                </a:path>
              </a:pathLst>
            </a:custGeom>
            <a:ln w="3175">
              <a:solidFill>
                <a:srgbClr val="231F20"/>
              </a:solidFill>
            </a:ln>
          </p:spPr>
          <p:txBody>
            <a:bodyPr wrap="square" lIns="0" tIns="0" rIns="0" bIns="0" rtlCol="0"/>
            <a:lstStyle/>
            <a:p/>
          </p:txBody>
        </p:sp>
        <p:sp>
          <p:nvSpPr>
            <p:cNvPr id="10139" name="object 10139" descr=""/>
            <p:cNvSpPr/>
            <p:nvPr/>
          </p:nvSpPr>
          <p:spPr>
            <a:xfrm>
              <a:off x="5579765" y="2399035"/>
              <a:ext cx="635" cy="635"/>
            </a:xfrm>
            <a:custGeom>
              <a:avLst/>
              <a:gdLst/>
              <a:ahLst/>
              <a:cxnLst/>
              <a:rect l="l" t="t" r="r" b="b"/>
              <a:pathLst>
                <a:path w="635" h="635">
                  <a:moveTo>
                    <a:pt x="266" y="0"/>
                  </a:moveTo>
                  <a:lnTo>
                    <a:pt x="0" y="0"/>
                  </a:lnTo>
                  <a:lnTo>
                    <a:pt x="0" y="266"/>
                  </a:lnTo>
                </a:path>
                <a:path w="635" h="635">
                  <a:moveTo>
                    <a:pt x="266" y="0"/>
                  </a:moveTo>
                  <a:lnTo>
                    <a:pt x="0" y="0"/>
                  </a:lnTo>
                </a:path>
              </a:pathLst>
            </a:custGeom>
            <a:ln w="3175">
              <a:solidFill>
                <a:srgbClr val="231F20"/>
              </a:solidFill>
            </a:ln>
          </p:spPr>
          <p:txBody>
            <a:bodyPr wrap="square" lIns="0" tIns="0" rIns="0" bIns="0" rtlCol="0"/>
            <a:lstStyle/>
            <a:p/>
          </p:txBody>
        </p:sp>
        <p:sp>
          <p:nvSpPr>
            <p:cNvPr id="10140" name="object 10140" descr=""/>
            <p:cNvSpPr/>
            <p:nvPr/>
          </p:nvSpPr>
          <p:spPr>
            <a:xfrm>
              <a:off x="5580578" y="2394161"/>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0141" name="object 10141" descr=""/>
            <p:cNvSpPr/>
            <p:nvPr/>
          </p:nvSpPr>
          <p:spPr>
            <a:xfrm>
              <a:off x="5581116" y="2393615"/>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142" name="object 10142" descr=""/>
            <p:cNvSpPr/>
            <p:nvPr/>
          </p:nvSpPr>
          <p:spPr>
            <a:xfrm>
              <a:off x="5581383" y="23936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143" name="object 10143" descr=""/>
            <p:cNvSpPr/>
            <p:nvPr/>
          </p:nvSpPr>
          <p:spPr>
            <a:xfrm>
              <a:off x="5580849" y="2394161"/>
              <a:ext cx="635" cy="635"/>
            </a:xfrm>
            <a:custGeom>
              <a:avLst/>
              <a:gdLst/>
              <a:ahLst/>
              <a:cxnLst/>
              <a:rect l="l" t="t" r="r" b="b"/>
              <a:pathLst>
                <a:path w="635" h="635">
                  <a:moveTo>
                    <a:pt x="266" y="0"/>
                  </a:moveTo>
                  <a:lnTo>
                    <a:pt x="266" y="0"/>
                  </a:lnTo>
                  <a:lnTo>
                    <a:pt x="0" y="266"/>
                  </a:lnTo>
                </a:path>
              </a:pathLst>
            </a:custGeom>
            <a:ln w="3175">
              <a:solidFill>
                <a:srgbClr val="231F20"/>
              </a:solidFill>
            </a:ln>
          </p:spPr>
          <p:txBody>
            <a:bodyPr wrap="square" lIns="0" tIns="0" rIns="0" bIns="0" rtlCol="0"/>
            <a:lstStyle/>
            <a:p/>
          </p:txBody>
        </p:sp>
        <p:sp>
          <p:nvSpPr>
            <p:cNvPr id="10144" name="object 10144" descr=""/>
            <p:cNvSpPr/>
            <p:nvPr/>
          </p:nvSpPr>
          <p:spPr>
            <a:xfrm>
              <a:off x="5584366" y="2417446"/>
              <a:ext cx="635" cy="635"/>
            </a:xfrm>
            <a:custGeom>
              <a:avLst/>
              <a:gdLst/>
              <a:ahLst/>
              <a:cxnLst/>
              <a:rect l="l" t="t" r="r" b="b"/>
              <a:pathLst>
                <a:path w="635" h="635">
                  <a:moveTo>
                    <a:pt x="0" y="266"/>
                  </a:moveTo>
                  <a:lnTo>
                    <a:pt x="266" y="266"/>
                  </a:lnTo>
                  <a:lnTo>
                    <a:pt x="266" y="0"/>
                  </a:lnTo>
                  <a:lnTo>
                    <a:pt x="533" y="0"/>
                  </a:lnTo>
                </a:path>
              </a:pathLst>
            </a:custGeom>
            <a:ln w="3175">
              <a:solidFill>
                <a:srgbClr val="231F20"/>
              </a:solidFill>
            </a:ln>
          </p:spPr>
          <p:txBody>
            <a:bodyPr wrap="square" lIns="0" tIns="0" rIns="0" bIns="0" rtlCol="0"/>
            <a:lstStyle/>
            <a:p/>
          </p:txBody>
        </p:sp>
        <p:sp>
          <p:nvSpPr>
            <p:cNvPr id="10145" name="object 10145" descr=""/>
            <p:cNvSpPr/>
            <p:nvPr/>
          </p:nvSpPr>
          <p:spPr>
            <a:xfrm>
              <a:off x="5575157" y="24209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46" name="object 10146" descr=""/>
            <p:cNvSpPr/>
            <p:nvPr/>
          </p:nvSpPr>
          <p:spPr>
            <a:xfrm>
              <a:off x="5548083" y="24082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147" name="object 10147" descr=""/>
            <p:cNvSpPr/>
            <p:nvPr/>
          </p:nvSpPr>
          <p:spPr>
            <a:xfrm>
              <a:off x="5548088" y="24071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148" name="object 10148" descr=""/>
            <p:cNvSpPr/>
            <p:nvPr/>
          </p:nvSpPr>
          <p:spPr>
            <a:xfrm>
              <a:off x="5591677" y="2413656"/>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149" name="object 10149" descr=""/>
            <p:cNvSpPr/>
            <p:nvPr/>
          </p:nvSpPr>
          <p:spPr>
            <a:xfrm>
              <a:off x="5591131" y="241337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50" name="object 10150" descr=""/>
            <p:cNvSpPr/>
            <p:nvPr/>
          </p:nvSpPr>
          <p:spPr>
            <a:xfrm>
              <a:off x="5591404" y="2413656"/>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151" name="object 10151" descr=""/>
            <p:cNvSpPr/>
            <p:nvPr/>
          </p:nvSpPr>
          <p:spPr>
            <a:xfrm>
              <a:off x="5580311" y="2422859"/>
              <a:ext cx="635" cy="635"/>
            </a:xfrm>
            <a:custGeom>
              <a:avLst/>
              <a:gdLst/>
              <a:ahLst/>
              <a:cxnLst/>
              <a:rect l="l" t="t" r="r" b="b"/>
              <a:pathLst>
                <a:path w="635" h="635">
                  <a:moveTo>
                    <a:pt x="266" y="533"/>
                  </a:moveTo>
                  <a:lnTo>
                    <a:pt x="0" y="266"/>
                  </a:lnTo>
                  <a:lnTo>
                    <a:pt x="266" y="0"/>
                  </a:lnTo>
                </a:path>
              </a:pathLst>
            </a:custGeom>
            <a:ln w="3175">
              <a:solidFill>
                <a:srgbClr val="231F20"/>
              </a:solidFill>
            </a:ln>
          </p:spPr>
          <p:txBody>
            <a:bodyPr wrap="square" lIns="0" tIns="0" rIns="0" bIns="0" rtlCol="0"/>
            <a:lstStyle/>
            <a:p/>
          </p:txBody>
        </p:sp>
        <p:sp>
          <p:nvSpPr>
            <p:cNvPr id="10152" name="object 10152" descr=""/>
            <p:cNvSpPr/>
            <p:nvPr/>
          </p:nvSpPr>
          <p:spPr>
            <a:xfrm>
              <a:off x="5539420" y="23922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53" name="object 10153" descr=""/>
            <p:cNvSpPr/>
            <p:nvPr/>
          </p:nvSpPr>
          <p:spPr>
            <a:xfrm>
              <a:off x="5586530" y="24290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154" name="object 10154" descr=""/>
            <p:cNvSpPr/>
            <p:nvPr/>
          </p:nvSpPr>
          <p:spPr>
            <a:xfrm>
              <a:off x="5539676" y="2391727"/>
              <a:ext cx="48260" cy="38735"/>
            </a:xfrm>
            <a:custGeom>
              <a:avLst/>
              <a:gdLst/>
              <a:ahLst/>
              <a:cxnLst/>
              <a:rect l="l" t="t" r="r" b="b"/>
              <a:pathLst>
                <a:path w="48260" h="38735">
                  <a:moveTo>
                    <a:pt x="1625" y="812"/>
                  </a:moveTo>
                  <a:lnTo>
                    <a:pt x="1397" y="241"/>
                  </a:lnTo>
                  <a:lnTo>
                    <a:pt x="812" y="0"/>
                  </a:lnTo>
                  <a:lnTo>
                    <a:pt x="241" y="241"/>
                  </a:lnTo>
                  <a:lnTo>
                    <a:pt x="0" y="812"/>
                  </a:lnTo>
                  <a:lnTo>
                    <a:pt x="241" y="1384"/>
                  </a:lnTo>
                  <a:lnTo>
                    <a:pt x="812" y="1625"/>
                  </a:lnTo>
                  <a:lnTo>
                    <a:pt x="1397" y="1384"/>
                  </a:lnTo>
                  <a:lnTo>
                    <a:pt x="1625" y="812"/>
                  </a:lnTo>
                  <a:close/>
                </a:path>
                <a:path w="48260" h="38735">
                  <a:moveTo>
                    <a:pt x="48196" y="37363"/>
                  </a:moveTo>
                  <a:lnTo>
                    <a:pt x="47967" y="36791"/>
                  </a:lnTo>
                  <a:lnTo>
                    <a:pt x="47383" y="36550"/>
                  </a:lnTo>
                  <a:lnTo>
                    <a:pt x="46812" y="36791"/>
                  </a:lnTo>
                  <a:lnTo>
                    <a:pt x="46570" y="37363"/>
                  </a:lnTo>
                  <a:lnTo>
                    <a:pt x="46812" y="37934"/>
                  </a:lnTo>
                  <a:lnTo>
                    <a:pt x="47383" y="38176"/>
                  </a:lnTo>
                  <a:lnTo>
                    <a:pt x="47967" y="37934"/>
                  </a:lnTo>
                  <a:lnTo>
                    <a:pt x="48196" y="37363"/>
                  </a:lnTo>
                  <a:close/>
                </a:path>
              </a:pathLst>
            </a:custGeom>
            <a:solidFill>
              <a:srgbClr val="231F20"/>
            </a:solidFill>
          </p:spPr>
          <p:txBody>
            <a:bodyPr wrap="square" lIns="0" tIns="0" rIns="0" bIns="0" rtlCol="0"/>
            <a:lstStyle/>
            <a:p/>
          </p:txBody>
        </p:sp>
        <p:sp>
          <p:nvSpPr>
            <p:cNvPr id="10155" name="object 10155" descr=""/>
            <p:cNvSpPr/>
            <p:nvPr/>
          </p:nvSpPr>
          <p:spPr>
            <a:xfrm>
              <a:off x="5546186" y="2388195"/>
              <a:ext cx="0" cy="635"/>
            </a:xfrm>
            <a:custGeom>
              <a:avLst/>
              <a:gdLst/>
              <a:ahLst/>
              <a:cxnLst/>
              <a:rect l="l" t="t" r="r" b="b"/>
              <a:pathLst>
                <a:path w="0" h="635">
                  <a:moveTo>
                    <a:pt x="0" y="0"/>
                  </a:moveTo>
                  <a:lnTo>
                    <a:pt x="0" y="266"/>
                  </a:lnTo>
                  <a:lnTo>
                    <a:pt x="0" y="546"/>
                  </a:lnTo>
                  <a:lnTo>
                    <a:pt x="0" y="266"/>
                  </a:lnTo>
                  <a:lnTo>
                    <a:pt x="0" y="0"/>
                  </a:lnTo>
                </a:path>
              </a:pathLst>
            </a:custGeom>
            <a:ln w="3175">
              <a:solidFill>
                <a:srgbClr val="231F20"/>
              </a:solidFill>
            </a:ln>
          </p:spPr>
          <p:txBody>
            <a:bodyPr wrap="square" lIns="0" tIns="0" rIns="0" bIns="0" rtlCol="0"/>
            <a:lstStyle/>
            <a:p/>
          </p:txBody>
        </p:sp>
        <p:sp>
          <p:nvSpPr>
            <p:cNvPr id="10156" name="object 10156" descr=""/>
            <p:cNvSpPr/>
            <p:nvPr/>
          </p:nvSpPr>
          <p:spPr>
            <a:xfrm>
              <a:off x="5552685" y="2416367"/>
              <a:ext cx="635" cy="635"/>
            </a:xfrm>
            <a:custGeom>
              <a:avLst/>
              <a:gdLst/>
              <a:ahLst/>
              <a:cxnLst/>
              <a:rect l="l" t="t" r="r" b="b"/>
              <a:pathLst>
                <a:path w="635" h="635">
                  <a:moveTo>
                    <a:pt x="0" y="266"/>
                  </a:moveTo>
                  <a:lnTo>
                    <a:pt x="0" y="0"/>
                  </a:lnTo>
                  <a:lnTo>
                    <a:pt x="266" y="266"/>
                  </a:lnTo>
                </a:path>
              </a:pathLst>
            </a:custGeom>
            <a:ln w="3175">
              <a:solidFill>
                <a:srgbClr val="231F20"/>
              </a:solidFill>
            </a:ln>
          </p:spPr>
          <p:txBody>
            <a:bodyPr wrap="square" lIns="0" tIns="0" rIns="0" bIns="0" rtlCol="0"/>
            <a:lstStyle/>
            <a:p/>
          </p:txBody>
        </p:sp>
        <p:sp>
          <p:nvSpPr>
            <p:cNvPr id="10157" name="object 10157" descr=""/>
            <p:cNvSpPr/>
            <p:nvPr/>
          </p:nvSpPr>
          <p:spPr>
            <a:xfrm>
              <a:off x="5551872"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58" name="object 10158" descr=""/>
            <p:cNvSpPr/>
            <p:nvPr/>
          </p:nvSpPr>
          <p:spPr>
            <a:xfrm>
              <a:off x="5594926" y="23995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159" name="object 10159" descr=""/>
            <p:cNvSpPr/>
            <p:nvPr/>
          </p:nvSpPr>
          <p:spPr>
            <a:xfrm>
              <a:off x="5557559" y="2353814"/>
              <a:ext cx="8890" cy="2540"/>
            </a:xfrm>
            <a:custGeom>
              <a:avLst/>
              <a:gdLst/>
              <a:ahLst/>
              <a:cxnLst/>
              <a:rect l="l" t="t" r="r" b="b"/>
              <a:pathLst>
                <a:path w="8889" h="2539">
                  <a:moveTo>
                    <a:pt x="0" y="2158"/>
                  </a:moveTo>
                  <a:lnTo>
                    <a:pt x="0" y="1892"/>
                  </a:lnTo>
                  <a:lnTo>
                    <a:pt x="546" y="1358"/>
                  </a:lnTo>
                  <a:lnTo>
                    <a:pt x="812" y="1358"/>
                  </a:lnTo>
                  <a:lnTo>
                    <a:pt x="1346" y="1358"/>
                  </a:lnTo>
                  <a:lnTo>
                    <a:pt x="7035" y="279"/>
                  </a:lnTo>
                  <a:lnTo>
                    <a:pt x="8394" y="0"/>
                  </a:lnTo>
                </a:path>
              </a:pathLst>
            </a:custGeom>
            <a:ln w="3175">
              <a:solidFill>
                <a:srgbClr val="231F20"/>
              </a:solidFill>
            </a:ln>
          </p:spPr>
          <p:txBody>
            <a:bodyPr wrap="square" lIns="0" tIns="0" rIns="0" bIns="0" rtlCol="0"/>
            <a:lstStyle/>
            <a:p/>
          </p:txBody>
        </p:sp>
        <p:sp>
          <p:nvSpPr>
            <p:cNvPr id="10160" name="object 10160" descr=""/>
            <p:cNvSpPr/>
            <p:nvPr/>
          </p:nvSpPr>
          <p:spPr>
            <a:xfrm>
              <a:off x="5565406" y="2353005"/>
              <a:ext cx="31115" cy="48260"/>
            </a:xfrm>
            <a:custGeom>
              <a:avLst/>
              <a:gdLst/>
              <a:ahLst/>
              <a:cxnLst/>
              <a:rect l="l" t="t" r="r" b="b"/>
              <a:pathLst>
                <a:path w="31114" h="48260">
                  <a:moveTo>
                    <a:pt x="1625" y="812"/>
                  </a:moveTo>
                  <a:lnTo>
                    <a:pt x="1384" y="241"/>
                  </a:lnTo>
                  <a:lnTo>
                    <a:pt x="812" y="0"/>
                  </a:lnTo>
                  <a:lnTo>
                    <a:pt x="228" y="241"/>
                  </a:lnTo>
                  <a:lnTo>
                    <a:pt x="0" y="812"/>
                  </a:lnTo>
                  <a:lnTo>
                    <a:pt x="228" y="1397"/>
                  </a:lnTo>
                  <a:lnTo>
                    <a:pt x="812" y="1625"/>
                  </a:lnTo>
                  <a:lnTo>
                    <a:pt x="1384" y="1397"/>
                  </a:lnTo>
                  <a:lnTo>
                    <a:pt x="1625" y="812"/>
                  </a:lnTo>
                  <a:close/>
                </a:path>
                <a:path w="31114" h="48260">
                  <a:moveTo>
                    <a:pt x="30594" y="47117"/>
                  </a:moveTo>
                  <a:lnTo>
                    <a:pt x="30353" y="46545"/>
                  </a:lnTo>
                  <a:lnTo>
                    <a:pt x="29781" y="46304"/>
                  </a:lnTo>
                  <a:lnTo>
                    <a:pt x="29210" y="46545"/>
                  </a:lnTo>
                  <a:lnTo>
                    <a:pt x="28968" y="47117"/>
                  </a:lnTo>
                  <a:lnTo>
                    <a:pt x="29210" y="47688"/>
                  </a:lnTo>
                  <a:lnTo>
                    <a:pt x="29781" y="47929"/>
                  </a:lnTo>
                  <a:lnTo>
                    <a:pt x="30353" y="47688"/>
                  </a:lnTo>
                  <a:lnTo>
                    <a:pt x="30594" y="47117"/>
                  </a:lnTo>
                  <a:close/>
                </a:path>
              </a:pathLst>
            </a:custGeom>
            <a:solidFill>
              <a:srgbClr val="231F20"/>
            </a:solidFill>
          </p:spPr>
          <p:txBody>
            <a:bodyPr wrap="square" lIns="0" tIns="0" rIns="0" bIns="0" rtlCol="0"/>
            <a:lstStyle/>
            <a:p/>
          </p:txBody>
        </p:sp>
        <p:sp>
          <p:nvSpPr>
            <p:cNvPr id="10161" name="object 10161" descr=""/>
            <p:cNvSpPr/>
            <p:nvPr/>
          </p:nvSpPr>
          <p:spPr>
            <a:xfrm>
              <a:off x="5557026" y="2355713"/>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0162" name="object 10162" descr=""/>
            <p:cNvSpPr/>
            <p:nvPr/>
          </p:nvSpPr>
          <p:spPr>
            <a:xfrm>
              <a:off x="5571912" y="2351918"/>
              <a:ext cx="3810" cy="1270"/>
            </a:xfrm>
            <a:custGeom>
              <a:avLst/>
              <a:gdLst/>
              <a:ahLst/>
              <a:cxnLst/>
              <a:rect l="l" t="t" r="r" b="b"/>
              <a:pathLst>
                <a:path w="3810" h="1269">
                  <a:moveTo>
                    <a:pt x="3517" y="0"/>
                  </a:moveTo>
                  <a:lnTo>
                    <a:pt x="3251" y="0"/>
                  </a:lnTo>
                  <a:lnTo>
                    <a:pt x="2705" y="266"/>
                  </a:lnTo>
                  <a:lnTo>
                    <a:pt x="0" y="812"/>
                  </a:lnTo>
                </a:path>
              </a:pathLst>
            </a:custGeom>
            <a:ln w="3175">
              <a:solidFill>
                <a:srgbClr val="231F20"/>
              </a:solidFill>
            </a:ln>
          </p:spPr>
          <p:txBody>
            <a:bodyPr wrap="square" lIns="0" tIns="0" rIns="0" bIns="0" rtlCol="0"/>
            <a:lstStyle/>
            <a:p/>
          </p:txBody>
        </p:sp>
        <p:sp>
          <p:nvSpPr>
            <p:cNvPr id="10163" name="object 10163" descr=""/>
            <p:cNvSpPr/>
            <p:nvPr/>
          </p:nvSpPr>
          <p:spPr>
            <a:xfrm>
              <a:off x="5567851" y="2352997"/>
              <a:ext cx="3175" cy="635"/>
            </a:xfrm>
            <a:custGeom>
              <a:avLst/>
              <a:gdLst/>
              <a:ahLst/>
              <a:cxnLst/>
              <a:rect l="l" t="t" r="r" b="b"/>
              <a:pathLst>
                <a:path w="3175" h="635">
                  <a:moveTo>
                    <a:pt x="2705" y="0"/>
                  </a:moveTo>
                  <a:lnTo>
                    <a:pt x="0" y="266"/>
                  </a:lnTo>
                </a:path>
              </a:pathLst>
            </a:custGeom>
            <a:ln w="3175">
              <a:solidFill>
                <a:srgbClr val="231F20"/>
              </a:solidFill>
            </a:ln>
          </p:spPr>
          <p:txBody>
            <a:bodyPr wrap="square" lIns="0" tIns="0" rIns="0" bIns="0" rtlCol="0"/>
            <a:lstStyle/>
            <a:p/>
          </p:txBody>
        </p:sp>
        <p:sp>
          <p:nvSpPr>
            <p:cNvPr id="10164" name="object 10164" descr=""/>
            <p:cNvSpPr/>
            <p:nvPr/>
          </p:nvSpPr>
          <p:spPr>
            <a:xfrm>
              <a:off x="5561351" y="2353542"/>
              <a:ext cx="5715" cy="635"/>
            </a:xfrm>
            <a:custGeom>
              <a:avLst/>
              <a:gdLst/>
              <a:ahLst/>
              <a:cxnLst/>
              <a:rect l="l" t="t" r="r" b="b"/>
              <a:pathLst>
                <a:path w="5714" h="635">
                  <a:moveTo>
                    <a:pt x="5143" y="0"/>
                  </a:moveTo>
                  <a:lnTo>
                    <a:pt x="4876" y="0"/>
                  </a:lnTo>
                  <a:lnTo>
                    <a:pt x="3797" y="0"/>
                  </a:lnTo>
                  <a:lnTo>
                    <a:pt x="3251" y="0"/>
                  </a:lnTo>
                  <a:lnTo>
                    <a:pt x="0" y="546"/>
                  </a:lnTo>
                </a:path>
              </a:pathLst>
            </a:custGeom>
            <a:ln w="3175">
              <a:solidFill>
                <a:srgbClr val="231F20"/>
              </a:solidFill>
            </a:ln>
          </p:spPr>
          <p:txBody>
            <a:bodyPr wrap="square" lIns="0" tIns="0" rIns="0" bIns="0" rtlCol="0"/>
            <a:lstStyle/>
            <a:p/>
          </p:txBody>
        </p:sp>
        <p:sp>
          <p:nvSpPr>
            <p:cNvPr id="10165" name="object 10165" descr=""/>
            <p:cNvSpPr/>
            <p:nvPr/>
          </p:nvSpPr>
          <p:spPr>
            <a:xfrm>
              <a:off x="5558369" y="2354088"/>
              <a:ext cx="2540" cy="635"/>
            </a:xfrm>
            <a:custGeom>
              <a:avLst/>
              <a:gdLst/>
              <a:ahLst/>
              <a:cxnLst/>
              <a:rect l="l" t="t" r="r" b="b"/>
              <a:pathLst>
                <a:path w="2539" h="635">
                  <a:moveTo>
                    <a:pt x="2438" y="0"/>
                  </a:moveTo>
                  <a:lnTo>
                    <a:pt x="0" y="533"/>
                  </a:lnTo>
                </a:path>
              </a:pathLst>
            </a:custGeom>
            <a:ln w="3175">
              <a:solidFill>
                <a:srgbClr val="231F20"/>
              </a:solidFill>
            </a:ln>
          </p:spPr>
          <p:txBody>
            <a:bodyPr wrap="square" lIns="0" tIns="0" rIns="0" bIns="0" rtlCol="0"/>
            <a:lstStyle/>
            <a:p/>
          </p:txBody>
        </p:sp>
        <p:sp>
          <p:nvSpPr>
            <p:cNvPr id="10166" name="object 10166" descr=""/>
            <p:cNvSpPr/>
            <p:nvPr/>
          </p:nvSpPr>
          <p:spPr>
            <a:xfrm>
              <a:off x="5556751" y="2354895"/>
              <a:ext cx="1270" cy="1270"/>
            </a:xfrm>
            <a:custGeom>
              <a:avLst/>
              <a:gdLst/>
              <a:ahLst/>
              <a:cxnLst/>
              <a:rect l="l" t="t" r="r" b="b"/>
              <a:pathLst>
                <a:path w="1270" h="1269">
                  <a:moveTo>
                    <a:pt x="1079" y="0"/>
                  </a:moveTo>
                  <a:lnTo>
                    <a:pt x="546" y="0"/>
                  </a:lnTo>
                  <a:lnTo>
                    <a:pt x="266" y="266"/>
                  </a:lnTo>
                  <a:lnTo>
                    <a:pt x="0" y="546"/>
                  </a:lnTo>
                  <a:lnTo>
                    <a:pt x="266" y="812"/>
                  </a:lnTo>
                </a:path>
              </a:pathLst>
            </a:custGeom>
            <a:ln w="3175">
              <a:solidFill>
                <a:srgbClr val="231F20"/>
              </a:solidFill>
            </a:ln>
          </p:spPr>
          <p:txBody>
            <a:bodyPr wrap="square" lIns="0" tIns="0" rIns="0" bIns="0" rtlCol="0"/>
            <a:lstStyle/>
            <a:p/>
          </p:txBody>
        </p:sp>
        <p:sp>
          <p:nvSpPr>
            <p:cNvPr id="10167" name="object 10167" descr=""/>
            <p:cNvSpPr/>
            <p:nvPr/>
          </p:nvSpPr>
          <p:spPr>
            <a:xfrm>
              <a:off x="5574078" y="23513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68" name="object 10168" descr=""/>
            <p:cNvSpPr/>
            <p:nvPr/>
          </p:nvSpPr>
          <p:spPr>
            <a:xfrm>
              <a:off x="5544294" y="2420422"/>
              <a:ext cx="1270" cy="635"/>
            </a:xfrm>
            <a:custGeom>
              <a:avLst/>
              <a:gdLst/>
              <a:ahLst/>
              <a:cxnLst/>
              <a:rect l="l" t="t" r="r" b="b"/>
              <a:pathLst>
                <a:path w="1270" h="635">
                  <a:moveTo>
                    <a:pt x="0" y="266"/>
                  </a:moveTo>
                  <a:lnTo>
                    <a:pt x="266" y="266"/>
                  </a:lnTo>
                  <a:lnTo>
                    <a:pt x="533" y="0"/>
                  </a:lnTo>
                  <a:lnTo>
                    <a:pt x="812" y="0"/>
                  </a:lnTo>
                </a:path>
              </a:pathLst>
            </a:custGeom>
            <a:ln w="3175">
              <a:solidFill>
                <a:srgbClr val="231F20"/>
              </a:solidFill>
            </a:ln>
          </p:spPr>
          <p:txBody>
            <a:bodyPr wrap="square" lIns="0" tIns="0" rIns="0" bIns="0" rtlCol="0"/>
            <a:lstStyle/>
            <a:p/>
          </p:txBody>
        </p:sp>
        <p:sp>
          <p:nvSpPr>
            <p:cNvPr id="10169" name="object 10169" descr=""/>
            <p:cNvSpPr/>
            <p:nvPr/>
          </p:nvSpPr>
          <p:spPr>
            <a:xfrm>
              <a:off x="5544027" y="2419610"/>
              <a:ext cx="635" cy="635"/>
            </a:xfrm>
            <a:custGeom>
              <a:avLst/>
              <a:gdLst/>
              <a:ahLst/>
              <a:cxnLst/>
              <a:rect l="l" t="t" r="r" b="b"/>
              <a:pathLst>
                <a:path w="635" h="635">
                  <a:moveTo>
                    <a:pt x="533" y="0"/>
                  </a:moveTo>
                  <a:lnTo>
                    <a:pt x="266" y="266"/>
                  </a:lnTo>
                  <a:lnTo>
                    <a:pt x="0" y="546"/>
                  </a:lnTo>
                </a:path>
              </a:pathLst>
            </a:custGeom>
            <a:ln w="3175">
              <a:solidFill>
                <a:srgbClr val="231F20"/>
              </a:solidFill>
            </a:ln>
          </p:spPr>
          <p:txBody>
            <a:bodyPr wrap="square" lIns="0" tIns="0" rIns="0" bIns="0" rtlCol="0"/>
            <a:lstStyle/>
            <a:p/>
          </p:txBody>
        </p:sp>
        <p:sp>
          <p:nvSpPr>
            <p:cNvPr id="10170" name="object 10170" descr=""/>
            <p:cNvSpPr/>
            <p:nvPr/>
          </p:nvSpPr>
          <p:spPr>
            <a:xfrm>
              <a:off x="5543481" y="241907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71" name="object 10171" descr=""/>
            <p:cNvSpPr/>
            <p:nvPr/>
          </p:nvSpPr>
          <p:spPr>
            <a:xfrm>
              <a:off x="5539966" y="2386843"/>
              <a:ext cx="1905" cy="635"/>
            </a:xfrm>
            <a:custGeom>
              <a:avLst/>
              <a:gdLst/>
              <a:ahLst/>
              <a:cxnLst/>
              <a:rect l="l" t="t" r="r" b="b"/>
              <a:pathLst>
                <a:path w="1904" h="635">
                  <a:moveTo>
                    <a:pt x="1346" y="0"/>
                  </a:moveTo>
                  <a:lnTo>
                    <a:pt x="0" y="546"/>
                  </a:lnTo>
                </a:path>
              </a:pathLst>
            </a:custGeom>
            <a:ln w="3175">
              <a:solidFill>
                <a:srgbClr val="231F20"/>
              </a:solidFill>
            </a:ln>
          </p:spPr>
          <p:txBody>
            <a:bodyPr wrap="square" lIns="0" tIns="0" rIns="0" bIns="0" rtlCol="0"/>
            <a:lstStyle/>
            <a:p/>
          </p:txBody>
        </p:sp>
        <p:sp>
          <p:nvSpPr>
            <p:cNvPr id="10172" name="object 10172" descr=""/>
            <p:cNvSpPr/>
            <p:nvPr/>
          </p:nvSpPr>
          <p:spPr>
            <a:xfrm>
              <a:off x="5552685" y="2398768"/>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10173" name="object 10173" descr=""/>
            <p:cNvSpPr/>
            <p:nvPr/>
          </p:nvSpPr>
          <p:spPr>
            <a:xfrm>
              <a:off x="5566495" y="2435038"/>
              <a:ext cx="635" cy="635"/>
            </a:xfrm>
            <a:custGeom>
              <a:avLst/>
              <a:gdLst/>
              <a:ahLst/>
              <a:cxnLst/>
              <a:rect l="l" t="t" r="r" b="b"/>
              <a:pathLst>
                <a:path w="635" h="635">
                  <a:moveTo>
                    <a:pt x="0" y="546"/>
                  </a:moveTo>
                  <a:lnTo>
                    <a:pt x="266" y="546"/>
                  </a:lnTo>
                  <a:lnTo>
                    <a:pt x="533" y="546"/>
                  </a:lnTo>
                  <a:lnTo>
                    <a:pt x="533" y="279"/>
                  </a:lnTo>
                  <a:lnTo>
                    <a:pt x="533" y="0"/>
                  </a:lnTo>
                </a:path>
              </a:pathLst>
            </a:custGeom>
            <a:ln w="3175">
              <a:solidFill>
                <a:srgbClr val="231F20"/>
              </a:solidFill>
            </a:ln>
          </p:spPr>
          <p:txBody>
            <a:bodyPr wrap="square" lIns="0" tIns="0" rIns="0" bIns="0" rtlCol="0"/>
            <a:lstStyle/>
            <a:p/>
          </p:txBody>
        </p:sp>
        <p:sp>
          <p:nvSpPr>
            <p:cNvPr id="10174" name="object 10174" descr=""/>
            <p:cNvSpPr/>
            <p:nvPr/>
          </p:nvSpPr>
          <p:spPr>
            <a:xfrm>
              <a:off x="5566501" y="2435311"/>
              <a:ext cx="635" cy="635"/>
            </a:xfrm>
            <a:custGeom>
              <a:avLst/>
              <a:gdLst/>
              <a:ahLst/>
              <a:cxnLst/>
              <a:rect l="l" t="t" r="r" b="b"/>
              <a:pathLst>
                <a:path w="635" h="635">
                  <a:moveTo>
                    <a:pt x="533" y="0"/>
                  </a:moveTo>
                  <a:lnTo>
                    <a:pt x="533" y="266"/>
                  </a:lnTo>
                  <a:lnTo>
                    <a:pt x="266" y="266"/>
                  </a:lnTo>
                  <a:lnTo>
                    <a:pt x="0" y="266"/>
                  </a:lnTo>
                </a:path>
              </a:pathLst>
            </a:custGeom>
            <a:ln w="3175">
              <a:solidFill>
                <a:srgbClr val="231F20"/>
              </a:solidFill>
            </a:ln>
          </p:spPr>
          <p:txBody>
            <a:bodyPr wrap="square" lIns="0" tIns="0" rIns="0" bIns="0" rtlCol="0"/>
            <a:lstStyle/>
            <a:p/>
          </p:txBody>
        </p:sp>
        <p:sp>
          <p:nvSpPr>
            <p:cNvPr id="10175" name="object 10175" descr=""/>
            <p:cNvSpPr/>
            <p:nvPr/>
          </p:nvSpPr>
          <p:spPr>
            <a:xfrm>
              <a:off x="5575970" y="2422859"/>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10176" name="object 10176" descr=""/>
            <p:cNvSpPr/>
            <p:nvPr/>
          </p:nvSpPr>
          <p:spPr>
            <a:xfrm>
              <a:off x="5595193" y="23887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177" name="object 10177" descr=""/>
            <p:cNvSpPr/>
            <p:nvPr/>
          </p:nvSpPr>
          <p:spPr>
            <a:xfrm>
              <a:off x="5571369" y="2424211"/>
              <a:ext cx="635" cy="635"/>
            </a:xfrm>
            <a:custGeom>
              <a:avLst/>
              <a:gdLst/>
              <a:ahLst/>
              <a:cxnLst/>
              <a:rect l="l" t="t" r="r" b="b"/>
              <a:pathLst>
                <a:path w="635" h="635">
                  <a:moveTo>
                    <a:pt x="0" y="0"/>
                  </a:moveTo>
                  <a:lnTo>
                    <a:pt x="0" y="266"/>
                  </a:lnTo>
                  <a:lnTo>
                    <a:pt x="266" y="266"/>
                  </a:lnTo>
                  <a:lnTo>
                    <a:pt x="533" y="266"/>
                  </a:lnTo>
                </a:path>
              </a:pathLst>
            </a:custGeom>
            <a:ln w="3175">
              <a:solidFill>
                <a:srgbClr val="231F20"/>
              </a:solidFill>
            </a:ln>
          </p:spPr>
          <p:txBody>
            <a:bodyPr wrap="square" lIns="0" tIns="0" rIns="0" bIns="0" rtlCol="0"/>
            <a:lstStyle/>
            <a:p/>
          </p:txBody>
        </p:sp>
        <p:sp>
          <p:nvSpPr>
            <p:cNvPr id="10178" name="object 10178" descr=""/>
            <p:cNvSpPr/>
            <p:nvPr/>
          </p:nvSpPr>
          <p:spPr>
            <a:xfrm>
              <a:off x="5591131" y="2393894"/>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179" name="object 10179" descr=""/>
            <p:cNvSpPr/>
            <p:nvPr/>
          </p:nvSpPr>
          <p:spPr>
            <a:xfrm>
              <a:off x="5572988" y="2435580"/>
              <a:ext cx="2540" cy="1905"/>
            </a:xfrm>
            <a:custGeom>
              <a:avLst/>
              <a:gdLst/>
              <a:ahLst/>
              <a:cxnLst/>
              <a:rect l="l" t="t" r="r" b="b"/>
              <a:pathLst>
                <a:path w="2539" h="1905">
                  <a:moveTo>
                    <a:pt x="2159" y="812"/>
                  </a:moveTo>
                  <a:lnTo>
                    <a:pt x="1930" y="241"/>
                  </a:lnTo>
                  <a:lnTo>
                    <a:pt x="1346" y="0"/>
                  </a:lnTo>
                  <a:lnTo>
                    <a:pt x="774" y="241"/>
                  </a:lnTo>
                  <a:lnTo>
                    <a:pt x="241" y="520"/>
                  </a:lnTo>
                  <a:lnTo>
                    <a:pt x="0" y="1092"/>
                  </a:lnTo>
                  <a:lnTo>
                    <a:pt x="241" y="1663"/>
                  </a:lnTo>
                  <a:lnTo>
                    <a:pt x="812" y="1905"/>
                  </a:lnTo>
                  <a:lnTo>
                    <a:pt x="1384" y="1663"/>
                  </a:lnTo>
                  <a:lnTo>
                    <a:pt x="1930" y="1397"/>
                  </a:lnTo>
                  <a:lnTo>
                    <a:pt x="2159" y="812"/>
                  </a:lnTo>
                  <a:close/>
                </a:path>
              </a:pathLst>
            </a:custGeom>
            <a:solidFill>
              <a:srgbClr val="231F20"/>
            </a:solidFill>
          </p:spPr>
          <p:txBody>
            <a:bodyPr wrap="square" lIns="0" tIns="0" rIns="0" bIns="0" rtlCol="0"/>
            <a:lstStyle/>
            <a:p/>
          </p:txBody>
        </p:sp>
        <p:sp>
          <p:nvSpPr>
            <p:cNvPr id="10180" name="object 10180" descr=""/>
            <p:cNvSpPr/>
            <p:nvPr/>
          </p:nvSpPr>
          <p:spPr>
            <a:xfrm>
              <a:off x="5579765" y="239956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181" name="object 10181" descr=""/>
            <p:cNvSpPr/>
            <p:nvPr/>
          </p:nvSpPr>
          <p:spPr>
            <a:xfrm>
              <a:off x="5579765" y="2399308"/>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182" name="object 10182" descr=""/>
            <p:cNvSpPr/>
            <p:nvPr/>
          </p:nvSpPr>
          <p:spPr>
            <a:xfrm>
              <a:off x="5557837" y="2348396"/>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0183" name="object 10183" descr=""/>
            <p:cNvSpPr/>
            <p:nvPr/>
          </p:nvSpPr>
          <p:spPr>
            <a:xfrm>
              <a:off x="5562432" y="2348674"/>
              <a:ext cx="3810" cy="635"/>
            </a:xfrm>
            <a:custGeom>
              <a:avLst/>
              <a:gdLst/>
              <a:ahLst/>
              <a:cxnLst/>
              <a:rect l="l" t="t" r="r" b="b"/>
              <a:pathLst>
                <a:path w="3810" h="635">
                  <a:moveTo>
                    <a:pt x="0" y="266"/>
                  </a:moveTo>
                  <a:lnTo>
                    <a:pt x="2159" y="0"/>
                  </a:lnTo>
                  <a:lnTo>
                    <a:pt x="3784" y="0"/>
                  </a:lnTo>
                </a:path>
              </a:pathLst>
            </a:custGeom>
            <a:ln w="3175">
              <a:solidFill>
                <a:srgbClr val="231F20"/>
              </a:solidFill>
            </a:ln>
          </p:spPr>
          <p:txBody>
            <a:bodyPr wrap="square" lIns="0" tIns="0" rIns="0" bIns="0" rtlCol="0"/>
            <a:lstStyle/>
            <a:p/>
          </p:txBody>
        </p:sp>
        <p:sp>
          <p:nvSpPr>
            <p:cNvPr id="10184" name="object 10184" descr=""/>
            <p:cNvSpPr/>
            <p:nvPr/>
          </p:nvSpPr>
          <p:spPr>
            <a:xfrm>
              <a:off x="5557831" y="2348941"/>
              <a:ext cx="5080" cy="0"/>
            </a:xfrm>
            <a:custGeom>
              <a:avLst/>
              <a:gdLst/>
              <a:ahLst/>
              <a:cxnLst/>
              <a:rect l="l" t="t" r="r" b="b"/>
              <a:pathLst>
                <a:path w="5079" h="0">
                  <a:moveTo>
                    <a:pt x="0" y="0"/>
                  </a:moveTo>
                  <a:lnTo>
                    <a:pt x="533" y="0"/>
                  </a:lnTo>
                  <a:lnTo>
                    <a:pt x="1079" y="0"/>
                  </a:lnTo>
                  <a:lnTo>
                    <a:pt x="4597" y="0"/>
                  </a:lnTo>
                </a:path>
              </a:pathLst>
            </a:custGeom>
            <a:ln w="3175">
              <a:solidFill>
                <a:srgbClr val="231F20"/>
              </a:solidFill>
            </a:ln>
          </p:spPr>
          <p:txBody>
            <a:bodyPr wrap="square" lIns="0" tIns="0" rIns="0" bIns="0" rtlCol="0"/>
            <a:lstStyle/>
            <a:p/>
          </p:txBody>
        </p:sp>
        <p:sp>
          <p:nvSpPr>
            <p:cNvPr id="10185" name="object 10185" descr=""/>
            <p:cNvSpPr/>
            <p:nvPr/>
          </p:nvSpPr>
          <p:spPr>
            <a:xfrm>
              <a:off x="5587616" y="2427739"/>
              <a:ext cx="0" cy="1270"/>
            </a:xfrm>
            <a:custGeom>
              <a:avLst/>
              <a:gdLst/>
              <a:ahLst/>
              <a:cxnLst/>
              <a:rect l="l" t="t" r="r" b="b"/>
              <a:pathLst>
                <a:path w="0" h="1269">
                  <a:moveTo>
                    <a:pt x="0" y="800"/>
                  </a:moveTo>
                  <a:lnTo>
                    <a:pt x="0" y="533"/>
                  </a:lnTo>
                  <a:lnTo>
                    <a:pt x="0" y="266"/>
                  </a:lnTo>
                  <a:lnTo>
                    <a:pt x="0" y="0"/>
                  </a:lnTo>
                </a:path>
              </a:pathLst>
            </a:custGeom>
            <a:ln w="3175">
              <a:solidFill>
                <a:srgbClr val="231F20"/>
              </a:solidFill>
            </a:ln>
          </p:spPr>
          <p:txBody>
            <a:bodyPr wrap="square" lIns="0" tIns="0" rIns="0" bIns="0" rtlCol="0"/>
            <a:lstStyle/>
            <a:p/>
          </p:txBody>
        </p:sp>
        <p:sp>
          <p:nvSpPr>
            <p:cNvPr id="10186" name="object 10186" descr=""/>
            <p:cNvSpPr/>
            <p:nvPr/>
          </p:nvSpPr>
          <p:spPr>
            <a:xfrm>
              <a:off x="5547810" y="241311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187" name="object 10187" descr=""/>
            <p:cNvSpPr/>
            <p:nvPr/>
          </p:nvSpPr>
          <p:spPr>
            <a:xfrm>
              <a:off x="5574618" y="24244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188" name="object 10188" descr=""/>
            <p:cNvSpPr/>
            <p:nvPr/>
          </p:nvSpPr>
          <p:spPr>
            <a:xfrm>
              <a:off x="5591677" y="2422859"/>
              <a:ext cx="635" cy="1905"/>
            </a:xfrm>
            <a:custGeom>
              <a:avLst/>
              <a:gdLst/>
              <a:ahLst/>
              <a:cxnLst/>
              <a:rect l="l" t="t" r="r" b="b"/>
              <a:pathLst>
                <a:path w="635" h="1905">
                  <a:moveTo>
                    <a:pt x="266" y="0"/>
                  </a:moveTo>
                  <a:lnTo>
                    <a:pt x="266" y="266"/>
                  </a:lnTo>
                  <a:lnTo>
                    <a:pt x="0" y="533"/>
                  </a:lnTo>
                  <a:lnTo>
                    <a:pt x="0" y="1079"/>
                  </a:lnTo>
                  <a:lnTo>
                    <a:pt x="0" y="1625"/>
                  </a:lnTo>
                </a:path>
              </a:pathLst>
            </a:custGeom>
            <a:ln w="3175">
              <a:solidFill>
                <a:srgbClr val="231F20"/>
              </a:solidFill>
            </a:ln>
          </p:spPr>
          <p:txBody>
            <a:bodyPr wrap="square" lIns="0" tIns="0" rIns="0" bIns="0" rtlCol="0"/>
            <a:lstStyle/>
            <a:p/>
          </p:txBody>
        </p:sp>
        <p:sp>
          <p:nvSpPr>
            <p:cNvPr id="10189" name="object 10189" descr=""/>
            <p:cNvSpPr/>
            <p:nvPr/>
          </p:nvSpPr>
          <p:spPr>
            <a:xfrm>
              <a:off x="5592222" y="2421234"/>
              <a:ext cx="1270" cy="1270"/>
            </a:xfrm>
            <a:custGeom>
              <a:avLst/>
              <a:gdLst/>
              <a:ahLst/>
              <a:cxnLst/>
              <a:rect l="l" t="t" r="r" b="b"/>
              <a:pathLst>
                <a:path w="1270" h="1269">
                  <a:moveTo>
                    <a:pt x="1079" y="0"/>
                  </a:moveTo>
                  <a:lnTo>
                    <a:pt x="812" y="266"/>
                  </a:lnTo>
                  <a:lnTo>
                    <a:pt x="266" y="800"/>
                  </a:lnTo>
                  <a:lnTo>
                    <a:pt x="0" y="1079"/>
                  </a:lnTo>
                </a:path>
              </a:pathLst>
            </a:custGeom>
            <a:ln w="3175">
              <a:solidFill>
                <a:srgbClr val="231F20"/>
              </a:solidFill>
            </a:ln>
          </p:spPr>
          <p:txBody>
            <a:bodyPr wrap="square" lIns="0" tIns="0" rIns="0" bIns="0" rtlCol="0"/>
            <a:lstStyle/>
            <a:p/>
          </p:txBody>
        </p:sp>
        <p:sp>
          <p:nvSpPr>
            <p:cNvPr id="10190" name="object 10190" descr=""/>
            <p:cNvSpPr/>
            <p:nvPr/>
          </p:nvSpPr>
          <p:spPr>
            <a:xfrm>
              <a:off x="5556473" y="2420417"/>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191" name="object 10191" descr=""/>
            <p:cNvSpPr/>
            <p:nvPr/>
          </p:nvSpPr>
          <p:spPr>
            <a:xfrm>
              <a:off x="5536716" y="240688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192" name="object 10192" descr=""/>
            <p:cNvSpPr/>
            <p:nvPr/>
          </p:nvSpPr>
          <p:spPr>
            <a:xfrm>
              <a:off x="5536438" y="24071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193" name="object 10193" descr=""/>
            <p:cNvSpPr/>
            <p:nvPr/>
          </p:nvSpPr>
          <p:spPr>
            <a:xfrm>
              <a:off x="5555933" y="2393894"/>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194" name="object 10194" descr=""/>
            <p:cNvSpPr/>
            <p:nvPr/>
          </p:nvSpPr>
          <p:spPr>
            <a:xfrm>
              <a:off x="5549435" y="2417991"/>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195" name="object 10195" descr=""/>
            <p:cNvSpPr/>
            <p:nvPr/>
          </p:nvSpPr>
          <p:spPr>
            <a:xfrm>
              <a:off x="5536438" y="2401199"/>
              <a:ext cx="635" cy="635"/>
            </a:xfrm>
            <a:custGeom>
              <a:avLst/>
              <a:gdLst/>
              <a:ahLst/>
              <a:cxnLst/>
              <a:rect l="l" t="t" r="r" b="b"/>
              <a:pathLst>
                <a:path w="635" h="635">
                  <a:moveTo>
                    <a:pt x="0" y="266"/>
                  </a:moveTo>
                  <a:lnTo>
                    <a:pt x="546" y="0"/>
                  </a:lnTo>
                </a:path>
              </a:pathLst>
            </a:custGeom>
            <a:ln w="3175">
              <a:solidFill>
                <a:srgbClr val="231F20"/>
              </a:solidFill>
            </a:ln>
          </p:spPr>
          <p:txBody>
            <a:bodyPr wrap="square" lIns="0" tIns="0" rIns="0" bIns="0" rtlCol="0"/>
            <a:lstStyle/>
            <a:p/>
          </p:txBody>
        </p:sp>
        <p:sp>
          <p:nvSpPr>
            <p:cNvPr id="10196" name="object 10196" descr=""/>
            <p:cNvSpPr/>
            <p:nvPr/>
          </p:nvSpPr>
          <p:spPr>
            <a:xfrm>
              <a:off x="5537249" y="2400926"/>
              <a:ext cx="635" cy="635"/>
            </a:xfrm>
            <a:custGeom>
              <a:avLst/>
              <a:gdLst/>
              <a:ahLst/>
              <a:cxnLst/>
              <a:rect l="l" t="t" r="r" b="b"/>
              <a:pathLst>
                <a:path w="635" h="635">
                  <a:moveTo>
                    <a:pt x="0" y="266"/>
                  </a:moveTo>
                  <a:lnTo>
                    <a:pt x="266" y="266"/>
                  </a:lnTo>
                  <a:lnTo>
                    <a:pt x="266" y="0"/>
                  </a:lnTo>
                  <a:lnTo>
                    <a:pt x="546" y="0"/>
                  </a:lnTo>
                </a:path>
              </a:pathLst>
            </a:custGeom>
            <a:ln w="3175">
              <a:solidFill>
                <a:srgbClr val="231F20"/>
              </a:solidFill>
            </a:ln>
          </p:spPr>
          <p:txBody>
            <a:bodyPr wrap="square" lIns="0" tIns="0" rIns="0" bIns="0" rtlCol="0"/>
            <a:lstStyle/>
            <a:p/>
          </p:txBody>
        </p:sp>
        <p:sp>
          <p:nvSpPr>
            <p:cNvPr id="10197" name="object 10197" descr=""/>
            <p:cNvSpPr/>
            <p:nvPr/>
          </p:nvSpPr>
          <p:spPr>
            <a:xfrm>
              <a:off x="5536425" y="2399576"/>
              <a:ext cx="1905" cy="1905"/>
            </a:xfrm>
            <a:custGeom>
              <a:avLst/>
              <a:gdLst/>
              <a:ahLst/>
              <a:cxnLst/>
              <a:rect l="l" t="t" r="r" b="b"/>
              <a:pathLst>
                <a:path w="1904" h="1905">
                  <a:moveTo>
                    <a:pt x="1625" y="812"/>
                  </a:moveTo>
                  <a:lnTo>
                    <a:pt x="1397" y="241"/>
                  </a:lnTo>
                  <a:lnTo>
                    <a:pt x="812" y="0"/>
                  </a:lnTo>
                  <a:lnTo>
                    <a:pt x="241" y="241"/>
                  </a:lnTo>
                  <a:lnTo>
                    <a:pt x="0" y="812"/>
                  </a:lnTo>
                  <a:lnTo>
                    <a:pt x="50" y="965"/>
                  </a:lnTo>
                  <a:lnTo>
                    <a:pt x="0" y="1092"/>
                  </a:lnTo>
                  <a:lnTo>
                    <a:pt x="241" y="1663"/>
                  </a:lnTo>
                  <a:lnTo>
                    <a:pt x="812" y="1905"/>
                  </a:lnTo>
                  <a:lnTo>
                    <a:pt x="1397" y="1663"/>
                  </a:lnTo>
                  <a:lnTo>
                    <a:pt x="1625" y="1092"/>
                  </a:lnTo>
                  <a:lnTo>
                    <a:pt x="1562" y="965"/>
                  </a:lnTo>
                  <a:lnTo>
                    <a:pt x="1625" y="812"/>
                  </a:lnTo>
                  <a:close/>
                </a:path>
              </a:pathLst>
            </a:custGeom>
            <a:solidFill>
              <a:srgbClr val="231F20"/>
            </a:solidFill>
          </p:spPr>
          <p:txBody>
            <a:bodyPr wrap="square" lIns="0" tIns="0" rIns="0" bIns="0" rtlCol="0"/>
            <a:lstStyle/>
            <a:p/>
          </p:txBody>
        </p:sp>
        <p:sp>
          <p:nvSpPr>
            <p:cNvPr id="10198" name="object 10198" descr=""/>
            <p:cNvSpPr/>
            <p:nvPr/>
          </p:nvSpPr>
          <p:spPr>
            <a:xfrm>
              <a:off x="5536716" y="2400659"/>
              <a:ext cx="635" cy="635"/>
            </a:xfrm>
            <a:custGeom>
              <a:avLst/>
              <a:gdLst/>
              <a:ahLst/>
              <a:cxnLst/>
              <a:rect l="l" t="t" r="r" b="b"/>
              <a:pathLst>
                <a:path w="635" h="635">
                  <a:moveTo>
                    <a:pt x="266" y="0"/>
                  </a:moveTo>
                  <a:lnTo>
                    <a:pt x="266" y="266"/>
                  </a:lnTo>
                  <a:lnTo>
                    <a:pt x="0" y="533"/>
                  </a:lnTo>
                </a:path>
              </a:pathLst>
            </a:custGeom>
            <a:ln w="3175">
              <a:solidFill>
                <a:srgbClr val="231F20"/>
              </a:solidFill>
            </a:ln>
          </p:spPr>
          <p:txBody>
            <a:bodyPr wrap="square" lIns="0" tIns="0" rIns="0" bIns="0" rtlCol="0"/>
            <a:lstStyle/>
            <a:p/>
          </p:txBody>
        </p:sp>
        <p:sp>
          <p:nvSpPr>
            <p:cNvPr id="10199" name="object 10199" descr=""/>
            <p:cNvSpPr/>
            <p:nvPr/>
          </p:nvSpPr>
          <p:spPr>
            <a:xfrm>
              <a:off x="5537249" y="2400386"/>
              <a:ext cx="635" cy="635"/>
            </a:xfrm>
            <a:custGeom>
              <a:avLst/>
              <a:gdLst/>
              <a:ahLst/>
              <a:cxnLst/>
              <a:rect l="l" t="t" r="r" b="b"/>
              <a:pathLst>
                <a:path w="635" h="635">
                  <a:moveTo>
                    <a:pt x="546" y="533"/>
                  </a:moveTo>
                  <a:lnTo>
                    <a:pt x="279" y="266"/>
                  </a:lnTo>
                  <a:lnTo>
                    <a:pt x="0" y="266"/>
                  </a:lnTo>
                  <a:lnTo>
                    <a:pt x="0" y="0"/>
                  </a:lnTo>
                </a:path>
              </a:pathLst>
            </a:custGeom>
            <a:ln w="3175">
              <a:solidFill>
                <a:srgbClr val="231F20"/>
              </a:solidFill>
            </a:ln>
          </p:spPr>
          <p:txBody>
            <a:bodyPr wrap="square" lIns="0" tIns="0" rIns="0" bIns="0" rtlCol="0"/>
            <a:lstStyle/>
            <a:p/>
          </p:txBody>
        </p:sp>
        <p:sp>
          <p:nvSpPr>
            <p:cNvPr id="10200" name="object 10200" descr=""/>
            <p:cNvSpPr/>
            <p:nvPr/>
          </p:nvSpPr>
          <p:spPr>
            <a:xfrm>
              <a:off x="5583280" y="2402017"/>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10201" name="object 10201" descr=""/>
            <p:cNvSpPr/>
            <p:nvPr/>
          </p:nvSpPr>
          <p:spPr>
            <a:xfrm>
              <a:off x="5580032" y="2430170"/>
              <a:ext cx="635" cy="1270"/>
            </a:xfrm>
            <a:custGeom>
              <a:avLst/>
              <a:gdLst/>
              <a:ahLst/>
              <a:cxnLst/>
              <a:rect l="l" t="t" r="r" b="b"/>
              <a:pathLst>
                <a:path w="635" h="1269">
                  <a:moveTo>
                    <a:pt x="0" y="812"/>
                  </a:moveTo>
                  <a:lnTo>
                    <a:pt x="266" y="546"/>
                  </a:lnTo>
                  <a:lnTo>
                    <a:pt x="266" y="266"/>
                  </a:lnTo>
                  <a:lnTo>
                    <a:pt x="266" y="0"/>
                  </a:lnTo>
                  <a:lnTo>
                    <a:pt x="266" y="266"/>
                  </a:lnTo>
                  <a:lnTo>
                    <a:pt x="266" y="546"/>
                  </a:lnTo>
                  <a:lnTo>
                    <a:pt x="0" y="546"/>
                  </a:lnTo>
                </a:path>
              </a:pathLst>
            </a:custGeom>
            <a:ln w="3175">
              <a:solidFill>
                <a:srgbClr val="231F20"/>
              </a:solidFill>
            </a:ln>
          </p:spPr>
          <p:txBody>
            <a:bodyPr wrap="square" lIns="0" tIns="0" rIns="0" bIns="0" rtlCol="0"/>
            <a:lstStyle/>
            <a:p/>
          </p:txBody>
        </p:sp>
        <p:sp>
          <p:nvSpPr>
            <p:cNvPr id="10202" name="object 10202" descr=""/>
            <p:cNvSpPr/>
            <p:nvPr/>
          </p:nvSpPr>
          <p:spPr>
            <a:xfrm>
              <a:off x="5566768" y="2423392"/>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0203" name="object 10203" descr=""/>
            <p:cNvSpPr/>
            <p:nvPr/>
          </p:nvSpPr>
          <p:spPr>
            <a:xfrm>
              <a:off x="5583007" y="239550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04" name="object 10204" descr=""/>
            <p:cNvSpPr/>
            <p:nvPr/>
          </p:nvSpPr>
          <p:spPr>
            <a:xfrm>
              <a:off x="5583553" y="2396318"/>
              <a:ext cx="635" cy="635"/>
            </a:xfrm>
            <a:custGeom>
              <a:avLst/>
              <a:gdLst/>
              <a:ahLst/>
              <a:cxnLst/>
              <a:rect l="l" t="t" r="r" b="b"/>
              <a:pathLst>
                <a:path w="635" h="635">
                  <a:moveTo>
                    <a:pt x="0" y="546"/>
                  </a:moveTo>
                  <a:lnTo>
                    <a:pt x="266" y="279"/>
                  </a:lnTo>
                  <a:lnTo>
                    <a:pt x="266" y="0"/>
                  </a:lnTo>
                  <a:lnTo>
                    <a:pt x="533" y="0"/>
                  </a:lnTo>
                </a:path>
              </a:pathLst>
            </a:custGeom>
            <a:ln w="3175">
              <a:solidFill>
                <a:srgbClr val="231F20"/>
              </a:solidFill>
            </a:ln>
          </p:spPr>
          <p:txBody>
            <a:bodyPr wrap="square" lIns="0" tIns="0" rIns="0" bIns="0" rtlCol="0"/>
            <a:lstStyle/>
            <a:p/>
          </p:txBody>
        </p:sp>
        <p:sp>
          <p:nvSpPr>
            <p:cNvPr id="10205" name="object 10205" descr=""/>
            <p:cNvSpPr/>
            <p:nvPr/>
          </p:nvSpPr>
          <p:spPr>
            <a:xfrm>
              <a:off x="5564596" y="24361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06" name="object 10206" descr=""/>
            <p:cNvSpPr/>
            <p:nvPr/>
          </p:nvSpPr>
          <p:spPr>
            <a:xfrm>
              <a:off x="5564869" y="2436942"/>
              <a:ext cx="635" cy="1270"/>
            </a:xfrm>
            <a:custGeom>
              <a:avLst/>
              <a:gdLst/>
              <a:ahLst/>
              <a:cxnLst/>
              <a:rect l="l" t="t" r="r" b="b"/>
              <a:pathLst>
                <a:path w="635" h="1269">
                  <a:moveTo>
                    <a:pt x="0" y="812"/>
                  </a:moveTo>
                  <a:lnTo>
                    <a:pt x="0" y="546"/>
                  </a:lnTo>
                  <a:lnTo>
                    <a:pt x="266" y="266"/>
                  </a:lnTo>
                  <a:lnTo>
                    <a:pt x="533" y="266"/>
                  </a:lnTo>
                  <a:lnTo>
                    <a:pt x="533" y="0"/>
                  </a:lnTo>
                </a:path>
              </a:pathLst>
            </a:custGeom>
            <a:ln w="3175">
              <a:solidFill>
                <a:srgbClr val="231F20"/>
              </a:solidFill>
            </a:ln>
          </p:spPr>
          <p:txBody>
            <a:bodyPr wrap="square" lIns="0" tIns="0" rIns="0" bIns="0" rtlCol="0"/>
            <a:lstStyle/>
            <a:p/>
          </p:txBody>
        </p:sp>
        <p:sp>
          <p:nvSpPr>
            <p:cNvPr id="10207" name="object 10207" descr=""/>
            <p:cNvSpPr/>
            <p:nvPr/>
          </p:nvSpPr>
          <p:spPr>
            <a:xfrm>
              <a:off x="5562432" y="2424758"/>
              <a:ext cx="635" cy="635"/>
            </a:xfrm>
            <a:custGeom>
              <a:avLst/>
              <a:gdLst/>
              <a:ahLst/>
              <a:cxnLst/>
              <a:rect l="l" t="t" r="r" b="b"/>
              <a:pathLst>
                <a:path w="635" h="635">
                  <a:moveTo>
                    <a:pt x="0" y="0"/>
                  </a:moveTo>
                  <a:lnTo>
                    <a:pt x="0" y="266"/>
                  </a:lnTo>
                  <a:lnTo>
                    <a:pt x="266" y="266"/>
                  </a:lnTo>
                  <a:lnTo>
                    <a:pt x="266" y="533"/>
                  </a:lnTo>
                </a:path>
              </a:pathLst>
            </a:custGeom>
            <a:ln w="3175">
              <a:solidFill>
                <a:srgbClr val="231F20"/>
              </a:solidFill>
            </a:ln>
          </p:spPr>
          <p:txBody>
            <a:bodyPr wrap="square" lIns="0" tIns="0" rIns="0" bIns="0" rtlCol="0"/>
            <a:lstStyle/>
            <a:p/>
          </p:txBody>
        </p:sp>
        <p:sp>
          <p:nvSpPr>
            <p:cNvPr id="10208" name="object 10208" descr=""/>
            <p:cNvSpPr/>
            <p:nvPr/>
          </p:nvSpPr>
          <p:spPr>
            <a:xfrm>
              <a:off x="5590319" y="2392262"/>
              <a:ext cx="635" cy="635"/>
            </a:xfrm>
            <a:custGeom>
              <a:avLst/>
              <a:gdLst/>
              <a:ahLst/>
              <a:cxnLst/>
              <a:rect l="l" t="t" r="r" b="b"/>
              <a:pathLst>
                <a:path w="635" h="635">
                  <a:moveTo>
                    <a:pt x="0" y="546"/>
                  </a:moveTo>
                  <a:lnTo>
                    <a:pt x="0" y="279"/>
                  </a:lnTo>
                  <a:lnTo>
                    <a:pt x="266" y="0"/>
                  </a:lnTo>
                </a:path>
              </a:pathLst>
            </a:custGeom>
            <a:ln w="3175">
              <a:solidFill>
                <a:srgbClr val="231F20"/>
              </a:solidFill>
            </a:ln>
          </p:spPr>
          <p:txBody>
            <a:bodyPr wrap="square" lIns="0" tIns="0" rIns="0" bIns="0" rtlCol="0"/>
            <a:lstStyle/>
            <a:p/>
          </p:txBody>
        </p:sp>
        <p:sp>
          <p:nvSpPr>
            <p:cNvPr id="10209" name="object 10209" descr=""/>
            <p:cNvSpPr/>
            <p:nvPr/>
          </p:nvSpPr>
          <p:spPr>
            <a:xfrm>
              <a:off x="5542123" y="2393075"/>
              <a:ext cx="635" cy="635"/>
            </a:xfrm>
            <a:custGeom>
              <a:avLst/>
              <a:gdLst/>
              <a:ahLst/>
              <a:cxnLst/>
              <a:rect l="l" t="t" r="r" b="b"/>
              <a:pathLst>
                <a:path w="635" h="635">
                  <a:moveTo>
                    <a:pt x="0" y="266"/>
                  </a:moveTo>
                  <a:lnTo>
                    <a:pt x="266" y="266"/>
                  </a:lnTo>
                  <a:lnTo>
                    <a:pt x="266" y="0"/>
                  </a:lnTo>
                  <a:lnTo>
                    <a:pt x="546" y="0"/>
                  </a:lnTo>
                </a:path>
              </a:pathLst>
            </a:custGeom>
            <a:ln w="3175">
              <a:solidFill>
                <a:srgbClr val="231F20"/>
              </a:solidFill>
            </a:ln>
          </p:spPr>
          <p:txBody>
            <a:bodyPr wrap="square" lIns="0" tIns="0" rIns="0" bIns="0" rtlCol="0"/>
            <a:lstStyle/>
            <a:p/>
          </p:txBody>
        </p:sp>
        <p:sp>
          <p:nvSpPr>
            <p:cNvPr id="10210" name="object 10210" descr=""/>
            <p:cNvSpPr/>
            <p:nvPr/>
          </p:nvSpPr>
          <p:spPr>
            <a:xfrm>
              <a:off x="5540499" y="2392263"/>
              <a:ext cx="1270" cy="635"/>
            </a:xfrm>
            <a:custGeom>
              <a:avLst/>
              <a:gdLst/>
              <a:ahLst/>
              <a:cxnLst/>
              <a:rect l="l" t="t" r="r" b="b"/>
              <a:pathLst>
                <a:path w="1270" h="635">
                  <a:moveTo>
                    <a:pt x="812" y="0"/>
                  </a:moveTo>
                  <a:lnTo>
                    <a:pt x="546" y="0"/>
                  </a:lnTo>
                  <a:lnTo>
                    <a:pt x="279" y="0"/>
                  </a:lnTo>
                  <a:lnTo>
                    <a:pt x="0" y="266"/>
                  </a:lnTo>
                </a:path>
              </a:pathLst>
            </a:custGeom>
            <a:ln w="3175">
              <a:solidFill>
                <a:srgbClr val="231F20"/>
              </a:solidFill>
            </a:ln>
          </p:spPr>
          <p:txBody>
            <a:bodyPr wrap="square" lIns="0" tIns="0" rIns="0" bIns="0" rtlCol="0"/>
            <a:lstStyle/>
            <a:p/>
          </p:txBody>
        </p:sp>
        <p:sp>
          <p:nvSpPr>
            <p:cNvPr id="10211" name="object 10211" descr=""/>
            <p:cNvSpPr/>
            <p:nvPr/>
          </p:nvSpPr>
          <p:spPr>
            <a:xfrm>
              <a:off x="5537521" y="2422858"/>
              <a:ext cx="2540" cy="2540"/>
            </a:xfrm>
            <a:custGeom>
              <a:avLst/>
              <a:gdLst/>
              <a:ahLst/>
              <a:cxnLst/>
              <a:rect l="l" t="t" r="r" b="b"/>
              <a:pathLst>
                <a:path w="2539" h="2539">
                  <a:moveTo>
                    <a:pt x="2438" y="2171"/>
                  </a:moveTo>
                  <a:lnTo>
                    <a:pt x="2171" y="1625"/>
                  </a:lnTo>
                  <a:lnTo>
                    <a:pt x="1905" y="812"/>
                  </a:lnTo>
                  <a:lnTo>
                    <a:pt x="1092" y="279"/>
                  </a:lnTo>
                  <a:lnTo>
                    <a:pt x="0" y="0"/>
                  </a:lnTo>
                </a:path>
              </a:pathLst>
            </a:custGeom>
            <a:ln w="3175">
              <a:solidFill>
                <a:srgbClr val="231F20"/>
              </a:solidFill>
            </a:ln>
          </p:spPr>
          <p:txBody>
            <a:bodyPr wrap="square" lIns="0" tIns="0" rIns="0" bIns="0" rtlCol="0"/>
            <a:lstStyle/>
            <a:p/>
          </p:txBody>
        </p:sp>
        <p:sp>
          <p:nvSpPr>
            <p:cNvPr id="10212" name="object 10212" descr=""/>
            <p:cNvSpPr/>
            <p:nvPr/>
          </p:nvSpPr>
          <p:spPr>
            <a:xfrm>
              <a:off x="5534823" y="2422859"/>
              <a:ext cx="5715" cy="5080"/>
            </a:xfrm>
            <a:custGeom>
              <a:avLst/>
              <a:gdLst/>
              <a:ahLst/>
              <a:cxnLst/>
              <a:rect l="l" t="t" r="r" b="b"/>
              <a:pathLst>
                <a:path w="5714" h="5080">
                  <a:moveTo>
                    <a:pt x="2159" y="0"/>
                  </a:moveTo>
                  <a:lnTo>
                    <a:pt x="1346" y="266"/>
                  </a:lnTo>
                  <a:lnTo>
                    <a:pt x="812" y="800"/>
                  </a:lnTo>
                  <a:lnTo>
                    <a:pt x="266" y="1625"/>
                  </a:lnTo>
                  <a:lnTo>
                    <a:pt x="0" y="2425"/>
                  </a:lnTo>
                  <a:lnTo>
                    <a:pt x="266" y="3251"/>
                  </a:lnTo>
                  <a:lnTo>
                    <a:pt x="812" y="4051"/>
                  </a:lnTo>
                  <a:lnTo>
                    <a:pt x="1612" y="4597"/>
                  </a:lnTo>
                  <a:lnTo>
                    <a:pt x="2692" y="4876"/>
                  </a:lnTo>
                  <a:lnTo>
                    <a:pt x="3505" y="4597"/>
                  </a:lnTo>
                  <a:lnTo>
                    <a:pt x="4597" y="4051"/>
                  </a:lnTo>
                  <a:lnTo>
                    <a:pt x="4864" y="3251"/>
                  </a:lnTo>
                  <a:lnTo>
                    <a:pt x="5130" y="2425"/>
                  </a:lnTo>
                </a:path>
              </a:pathLst>
            </a:custGeom>
            <a:ln w="3175">
              <a:solidFill>
                <a:srgbClr val="231F20"/>
              </a:solidFill>
            </a:ln>
          </p:spPr>
          <p:txBody>
            <a:bodyPr wrap="square" lIns="0" tIns="0" rIns="0" bIns="0" rtlCol="0"/>
            <a:lstStyle/>
            <a:p/>
          </p:txBody>
        </p:sp>
        <p:sp>
          <p:nvSpPr>
            <p:cNvPr id="10213" name="object 10213" descr=""/>
            <p:cNvSpPr/>
            <p:nvPr/>
          </p:nvSpPr>
          <p:spPr>
            <a:xfrm>
              <a:off x="5584093" y="2413112"/>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0214" name="object 10214" descr=""/>
            <p:cNvSpPr/>
            <p:nvPr/>
          </p:nvSpPr>
          <p:spPr>
            <a:xfrm>
              <a:off x="5584093" y="2412032"/>
              <a:ext cx="1270" cy="0"/>
            </a:xfrm>
            <a:custGeom>
              <a:avLst/>
              <a:gdLst/>
              <a:ahLst/>
              <a:cxnLst/>
              <a:rect l="l" t="t" r="r" b="b"/>
              <a:pathLst>
                <a:path w="1270" h="0">
                  <a:moveTo>
                    <a:pt x="812" y="0"/>
                  </a:moveTo>
                  <a:lnTo>
                    <a:pt x="279" y="0"/>
                  </a:lnTo>
                  <a:lnTo>
                    <a:pt x="0" y="0"/>
                  </a:lnTo>
                </a:path>
              </a:pathLst>
            </a:custGeom>
            <a:ln w="3175">
              <a:solidFill>
                <a:srgbClr val="231F20"/>
              </a:solidFill>
            </a:ln>
          </p:spPr>
          <p:txBody>
            <a:bodyPr wrap="square" lIns="0" tIns="0" rIns="0" bIns="0" rtlCol="0"/>
            <a:lstStyle/>
            <a:p/>
          </p:txBody>
        </p:sp>
        <p:sp>
          <p:nvSpPr>
            <p:cNvPr id="10215" name="object 10215" descr=""/>
            <p:cNvSpPr/>
            <p:nvPr/>
          </p:nvSpPr>
          <p:spPr>
            <a:xfrm>
              <a:off x="5583553" y="241121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16" name="object 10216" descr=""/>
            <p:cNvSpPr/>
            <p:nvPr/>
          </p:nvSpPr>
          <p:spPr>
            <a:xfrm>
              <a:off x="5584371" y="2433959"/>
              <a:ext cx="2540" cy="3175"/>
            </a:xfrm>
            <a:custGeom>
              <a:avLst/>
              <a:gdLst/>
              <a:ahLst/>
              <a:cxnLst/>
              <a:rect l="l" t="t" r="r" b="b"/>
              <a:pathLst>
                <a:path w="2539" h="3175">
                  <a:moveTo>
                    <a:pt x="2159" y="2705"/>
                  </a:moveTo>
                  <a:lnTo>
                    <a:pt x="1892" y="1625"/>
                  </a:lnTo>
                  <a:lnTo>
                    <a:pt x="1346" y="1079"/>
                  </a:lnTo>
                  <a:lnTo>
                    <a:pt x="812" y="546"/>
                  </a:lnTo>
                  <a:lnTo>
                    <a:pt x="0" y="0"/>
                  </a:lnTo>
                </a:path>
              </a:pathLst>
            </a:custGeom>
            <a:ln w="3175">
              <a:solidFill>
                <a:srgbClr val="231F20"/>
              </a:solidFill>
            </a:ln>
          </p:spPr>
          <p:txBody>
            <a:bodyPr wrap="square" lIns="0" tIns="0" rIns="0" bIns="0" rtlCol="0"/>
            <a:lstStyle/>
            <a:p/>
          </p:txBody>
        </p:sp>
        <p:sp>
          <p:nvSpPr>
            <p:cNvPr id="10217" name="object 10217" descr=""/>
            <p:cNvSpPr/>
            <p:nvPr/>
          </p:nvSpPr>
          <p:spPr>
            <a:xfrm>
              <a:off x="5581383" y="2434505"/>
              <a:ext cx="1905" cy="1905"/>
            </a:xfrm>
            <a:custGeom>
              <a:avLst/>
              <a:gdLst/>
              <a:ahLst/>
              <a:cxnLst/>
              <a:rect l="l" t="t" r="r" b="b"/>
              <a:pathLst>
                <a:path w="1904" h="1905">
                  <a:moveTo>
                    <a:pt x="1358" y="0"/>
                  </a:moveTo>
                  <a:lnTo>
                    <a:pt x="546" y="533"/>
                  </a:lnTo>
                  <a:lnTo>
                    <a:pt x="279" y="1079"/>
                  </a:lnTo>
                  <a:lnTo>
                    <a:pt x="0" y="1879"/>
                  </a:lnTo>
                </a:path>
              </a:pathLst>
            </a:custGeom>
            <a:ln w="3175">
              <a:solidFill>
                <a:srgbClr val="231F20"/>
              </a:solidFill>
            </a:ln>
          </p:spPr>
          <p:txBody>
            <a:bodyPr wrap="square" lIns="0" tIns="0" rIns="0" bIns="0" rtlCol="0"/>
            <a:lstStyle/>
            <a:p/>
          </p:txBody>
        </p:sp>
        <p:sp>
          <p:nvSpPr>
            <p:cNvPr id="10218" name="object 10218" descr=""/>
            <p:cNvSpPr/>
            <p:nvPr/>
          </p:nvSpPr>
          <p:spPr>
            <a:xfrm>
              <a:off x="5581383" y="2436664"/>
              <a:ext cx="5715" cy="2540"/>
            </a:xfrm>
            <a:custGeom>
              <a:avLst/>
              <a:gdLst/>
              <a:ahLst/>
              <a:cxnLst/>
              <a:rect l="l" t="t" r="r" b="b"/>
              <a:pathLst>
                <a:path w="5714" h="2539">
                  <a:moveTo>
                    <a:pt x="0" y="0"/>
                  </a:moveTo>
                  <a:lnTo>
                    <a:pt x="266" y="812"/>
                  </a:lnTo>
                  <a:lnTo>
                    <a:pt x="546" y="1346"/>
                  </a:lnTo>
                  <a:lnTo>
                    <a:pt x="1358" y="2171"/>
                  </a:lnTo>
                  <a:lnTo>
                    <a:pt x="2438" y="2438"/>
                  </a:lnTo>
                  <a:lnTo>
                    <a:pt x="3517" y="2171"/>
                  </a:lnTo>
                  <a:lnTo>
                    <a:pt x="4330" y="1346"/>
                  </a:lnTo>
                  <a:lnTo>
                    <a:pt x="4876" y="812"/>
                  </a:lnTo>
                  <a:lnTo>
                    <a:pt x="5143" y="0"/>
                  </a:lnTo>
                </a:path>
              </a:pathLst>
            </a:custGeom>
            <a:ln w="3175">
              <a:solidFill>
                <a:srgbClr val="231F20"/>
              </a:solidFill>
            </a:ln>
          </p:spPr>
          <p:txBody>
            <a:bodyPr wrap="square" lIns="0" tIns="0" rIns="0" bIns="0" rtlCol="0"/>
            <a:lstStyle/>
            <a:p/>
          </p:txBody>
        </p:sp>
        <p:sp>
          <p:nvSpPr>
            <p:cNvPr id="10219" name="object 10219" descr=""/>
            <p:cNvSpPr/>
            <p:nvPr/>
          </p:nvSpPr>
          <p:spPr>
            <a:xfrm>
              <a:off x="5545107" y="24282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20" name="object 10220" descr=""/>
            <p:cNvSpPr/>
            <p:nvPr/>
          </p:nvSpPr>
          <p:spPr>
            <a:xfrm>
              <a:off x="5548622" y="2403909"/>
              <a:ext cx="635" cy="635"/>
            </a:xfrm>
            <a:custGeom>
              <a:avLst/>
              <a:gdLst/>
              <a:ahLst/>
              <a:cxnLst/>
              <a:rect l="l" t="t" r="r" b="b"/>
              <a:pathLst>
                <a:path w="635" h="635">
                  <a:moveTo>
                    <a:pt x="0" y="0"/>
                  </a:moveTo>
                  <a:lnTo>
                    <a:pt x="0" y="266"/>
                  </a:lnTo>
                  <a:lnTo>
                    <a:pt x="266" y="0"/>
                  </a:lnTo>
                  <a:lnTo>
                    <a:pt x="546" y="0"/>
                  </a:lnTo>
                </a:path>
              </a:pathLst>
            </a:custGeom>
            <a:ln w="3175">
              <a:solidFill>
                <a:srgbClr val="231F20"/>
              </a:solidFill>
            </a:ln>
          </p:spPr>
          <p:txBody>
            <a:bodyPr wrap="square" lIns="0" tIns="0" rIns="0" bIns="0" rtlCol="0"/>
            <a:lstStyle/>
            <a:p/>
          </p:txBody>
        </p:sp>
        <p:sp>
          <p:nvSpPr>
            <p:cNvPr id="10221" name="object 10221" descr=""/>
            <p:cNvSpPr/>
            <p:nvPr/>
          </p:nvSpPr>
          <p:spPr>
            <a:xfrm>
              <a:off x="5536438" y="2407964"/>
              <a:ext cx="635" cy="635"/>
            </a:xfrm>
            <a:custGeom>
              <a:avLst/>
              <a:gdLst/>
              <a:ahLst/>
              <a:cxnLst/>
              <a:rect l="l" t="t" r="r" b="b"/>
              <a:pathLst>
                <a:path w="635" h="635">
                  <a:moveTo>
                    <a:pt x="0" y="0"/>
                  </a:moveTo>
                  <a:lnTo>
                    <a:pt x="0" y="266"/>
                  </a:lnTo>
                  <a:lnTo>
                    <a:pt x="266" y="546"/>
                  </a:lnTo>
                  <a:lnTo>
                    <a:pt x="546" y="546"/>
                  </a:lnTo>
                </a:path>
              </a:pathLst>
            </a:custGeom>
            <a:ln w="3175">
              <a:solidFill>
                <a:srgbClr val="231F20"/>
              </a:solidFill>
            </a:ln>
          </p:spPr>
          <p:txBody>
            <a:bodyPr wrap="square" lIns="0" tIns="0" rIns="0" bIns="0" rtlCol="0"/>
            <a:lstStyle/>
            <a:p/>
          </p:txBody>
        </p:sp>
        <p:sp>
          <p:nvSpPr>
            <p:cNvPr id="10222" name="object 10222" descr=""/>
            <p:cNvSpPr/>
            <p:nvPr/>
          </p:nvSpPr>
          <p:spPr>
            <a:xfrm>
              <a:off x="5566768" y="242556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223" name="object 10223" descr=""/>
            <p:cNvSpPr/>
            <p:nvPr/>
          </p:nvSpPr>
          <p:spPr>
            <a:xfrm>
              <a:off x="5565682" y="242556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224" name="object 10224" descr=""/>
            <p:cNvSpPr/>
            <p:nvPr/>
          </p:nvSpPr>
          <p:spPr>
            <a:xfrm>
              <a:off x="5579765" y="2432607"/>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0225" name="object 10225" descr=""/>
            <p:cNvSpPr/>
            <p:nvPr/>
          </p:nvSpPr>
          <p:spPr>
            <a:xfrm>
              <a:off x="5578952" y="2430989"/>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0226" name="object 10226" descr=""/>
            <p:cNvSpPr/>
            <p:nvPr/>
          </p:nvSpPr>
          <p:spPr>
            <a:xfrm>
              <a:off x="5578399" y="2430449"/>
              <a:ext cx="3175" cy="3810"/>
            </a:xfrm>
            <a:custGeom>
              <a:avLst/>
              <a:gdLst/>
              <a:ahLst/>
              <a:cxnLst/>
              <a:rect l="l" t="t" r="r" b="b"/>
              <a:pathLst>
                <a:path w="3175" h="3810">
                  <a:moveTo>
                    <a:pt x="1905" y="812"/>
                  </a:moveTo>
                  <a:lnTo>
                    <a:pt x="1663" y="241"/>
                  </a:lnTo>
                  <a:lnTo>
                    <a:pt x="1092" y="0"/>
                  </a:lnTo>
                  <a:lnTo>
                    <a:pt x="939" y="63"/>
                  </a:lnTo>
                  <a:lnTo>
                    <a:pt x="812" y="0"/>
                  </a:lnTo>
                  <a:lnTo>
                    <a:pt x="241" y="241"/>
                  </a:lnTo>
                  <a:lnTo>
                    <a:pt x="0" y="812"/>
                  </a:lnTo>
                  <a:lnTo>
                    <a:pt x="241" y="1384"/>
                  </a:lnTo>
                  <a:lnTo>
                    <a:pt x="812" y="1625"/>
                  </a:lnTo>
                  <a:lnTo>
                    <a:pt x="939" y="1574"/>
                  </a:lnTo>
                  <a:lnTo>
                    <a:pt x="1092" y="1625"/>
                  </a:lnTo>
                  <a:lnTo>
                    <a:pt x="1663" y="1384"/>
                  </a:lnTo>
                  <a:lnTo>
                    <a:pt x="1905" y="812"/>
                  </a:lnTo>
                  <a:close/>
                </a:path>
                <a:path w="3175" h="3810">
                  <a:moveTo>
                    <a:pt x="2717" y="2438"/>
                  </a:moveTo>
                  <a:lnTo>
                    <a:pt x="2476" y="1866"/>
                  </a:lnTo>
                  <a:lnTo>
                    <a:pt x="1905" y="1625"/>
                  </a:lnTo>
                  <a:lnTo>
                    <a:pt x="1320" y="1866"/>
                  </a:lnTo>
                  <a:lnTo>
                    <a:pt x="1092" y="2438"/>
                  </a:lnTo>
                  <a:lnTo>
                    <a:pt x="1320" y="3009"/>
                  </a:lnTo>
                  <a:lnTo>
                    <a:pt x="1905" y="3251"/>
                  </a:lnTo>
                  <a:lnTo>
                    <a:pt x="2476" y="3009"/>
                  </a:lnTo>
                  <a:lnTo>
                    <a:pt x="2717" y="2438"/>
                  </a:lnTo>
                  <a:close/>
                </a:path>
              </a:pathLst>
            </a:custGeom>
            <a:solidFill>
              <a:srgbClr val="231F20"/>
            </a:solidFill>
          </p:spPr>
          <p:txBody>
            <a:bodyPr wrap="square" lIns="0" tIns="0" rIns="0" bIns="0" rtlCol="0"/>
            <a:lstStyle/>
            <a:p/>
          </p:txBody>
        </p:sp>
        <p:sp>
          <p:nvSpPr>
            <p:cNvPr id="10227" name="object 10227" descr=""/>
            <p:cNvSpPr/>
            <p:nvPr/>
          </p:nvSpPr>
          <p:spPr>
            <a:xfrm>
              <a:off x="5544834" y="242773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228" name="object 10228" descr=""/>
            <p:cNvSpPr/>
            <p:nvPr/>
          </p:nvSpPr>
          <p:spPr>
            <a:xfrm>
              <a:off x="5543482" y="2427739"/>
              <a:ext cx="1905" cy="635"/>
            </a:xfrm>
            <a:custGeom>
              <a:avLst/>
              <a:gdLst/>
              <a:ahLst/>
              <a:cxnLst/>
              <a:rect l="l" t="t" r="r" b="b"/>
              <a:pathLst>
                <a:path w="1904" h="635">
                  <a:moveTo>
                    <a:pt x="0" y="266"/>
                  </a:moveTo>
                  <a:lnTo>
                    <a:pt x="812" y="0"/>
                  </a:lnTo>
                  <a:lnTo>
                    <a:pt x="1079" y="0"/>
                  </a:lnTo>
                  <a:lnTo>
                    <a:pt x="1346" y="0"/>
                  </a:lnTo>
                </a:path>
              </a:pathLst>
            </a:custGeom>
            <a:ln w="3175">
              <a:solidFill>
                <a:srgbClr val="231F20"/>
              </a:solidFill>
            </a:ln>
          </p:spPr>
          <p:txBody>
            <a:bodyPr wrap="square" lIns="0" tIns="0" rIns="0" bIns="0" rtlCol="0"/>
            <a:lstStyle/>
            <a:p/>
          </p:txBody>
        </p:sp>
        <p:sp>
          <p:nvSpPr>
            <p:cNvPr id="10229" name="object 10229" descr=""/>
            <p:cNvSpPr/>
            <p:nvPr/>
          </p:nvSpPr>
          <p:spPr>
            <a:xfrm>
              <a:off x="5575157" y="2356252"/>
              <a:ext cx="635" cy="635"/>
            </a:xfrm>
            <a:custGeom>
              <a:avLst/>
              <a:gdLst/>
              <a:ahLst/>
              <a:cxnLst/>
              <a:rect l="l" t="t" r="r" b="b"/>
              <a:pathLst>
                <a:path w="635" h="635">
                  <a:moveTo>
                    <a:pt x="546" y="266"/>
                  </a:moveTo>
                  <a:lnTo>
                    <a:pt x="279" y="0"/>
                  </a:lnTo>
                  <a:lnTo>
                    <a:pt x="0" y="0"/>
                  </a:lnTo>
                </a:path>
              </a:pathLst>
            </a:custGeom>
            <a:ln w="3175">
              <a:solidFill>
                <a:srgbClr val="231F20"/>
              </a:solidFill>
            </a:ln>
          </p:spPr>
          <p:txBody>
            <a:bodyPr wrap="square" lIns="0" tIns="0" rIns="0" bIns="0" rtlCol="0"/>
            <a:lstStyle/>
            <a:p/>
          </p:txBody>
        </p:sp>
        <p:sp>
          <p:nvSpPr>
            <p:cNvPr id="10230" name="object 10230" descr=""/>
            <p:cNvSpPr/>
            <p:nvPr/>
          </p:nvSpPr>
          <p:spPr>
            <a:xfrm>
              <a:off x="5556752" y="2352731"/>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0231" name="object 10231" descr=""/>
            <p:cNvSpPr/>
            <p:nvPr/>
          </p:nvSpPr>
          <p:spPr>
            <a:xfrm>
              <a:off x="5572453" y="2348941"/>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10232" name="object 10232" descr=""/>
            <p:cNvSpPr/>
            <p:nvPr/>
          </p:nvSpPr>
          <p:spPr>
            <a:xfrm>
              <a:off x="5566218" y="2349214"/>
              <a:ext cx="5715" cy="1270"/>
            </a:xfrm>
            <a:custGeom>
              <a:avLst/>
              <a:gdLst/>
              <a:ahLst/>
              <a:cxnLst/>
              <a:rect l="l" t="t" r="r" b="b"/>
              <a:pathLst>
                <a:path w="5714" h="1269">
                  <a:moveTo>
                    <a:pt x="5422" y="0"/>
                  </a:moveTo>
                  <a:lnTo>
                    <a:pt x="1625" y="533"/>
                  </a:lnTo>
                  <a:lnTo>
                    <a:pt x="812" y="800"/>
                  </a:lnTo>
                  <a:lnTo>
                    <a:pt x="279" y="800"/>
                  </a:lnTo>
                  <a:lnTo>
                    <a:pt x="0" y="800"/>
                  </a:lnTo>
                </a:path>
              </a:pathLst>
            </a:custGeom>
            <a:ln w="3175">
              <a:solidFill>
                <a:srgbClr val="231F20"/>
              </a:solidFill>
            </a:ln>
          </p:spPr>
          <p:txBody>
            <a:bodyPr wrap="square" lIns="0" tIns="0" rIns="0" bIns="0" rtlCol="0"/>
            <a:lstStyle/>
            <a:p/>
          </p:txBody>
        </p:sp>
        <p:sp>
          <p:nvSpPr>
            <p:cNvPr id="10233" name="object 10233" descr=""/>
            <p:cNvSpPr/>
            <p:nvPr/>
          </p:nvSpPr>
          <p:spPr>
            <a:xfrm>
              <a:off x="5560545" y="2350020"/>
              <a:ext cx="5715" cy="1270"/>
            </a:xfrm>
            <a:custGeom>
              <a:avLst/>
              <a:gdLst/>
              <a:ahLst/>
              <a:cxnLst/>
              <a:rect l="l" t="t" r="r" b="b"/>
              <a:pathLst>
                <a:path w="5714" h="1269">
                  <a:moveTo>
                    <a:pt x="5410" y="0"/>
                  </a:moveTo>
                  <a:lnTo>
                    <a:pt x="4051" y="266"/>
                  </a:lnTo>
                  <a:lnTo>
                    <a:pt x="0" y="812"/>
                  </a:lnTo>
                </a:path>
              </a:pathLst>
            </a:custGeom>
            <a:ln w="3175">
              <a:solidFill>
                <a:srgbClr val="231F20"/>
              </a:solidFill>
            </a:ln>
          </p:spPr>
          <p:txBody>
            <a:bodyPr wrap="square" lIns="0" tIns="0" rIns="0" bIns="0" rtlCol="0"/>
            <a:lstStyle/>
            <a:p/>
          </p:txBody>
        </p:sp>
        <p:sp>
          <p:nvSpPr>
            <p:cNvPr id="10234" name="object 10234" descr=""/>
            <p:cNvSpPr/>
            <p:nvPr/>
          </p:nvSpPr>
          <p:spPr>
            <a:xfrm>
              <a:off x="5556751" y="2351111"/>
              <a:ext cx="2540" cy="1270"/>
            </a:xfrm>
            <a:custGeom>
              <a:avLst/>
              <a:gdLst/>
              <a:ahLst/>
              <a:cxnLst/>
              <a:rect l="l" t="t" r="r" b="b"/>
              <a:pathLst>
                <a:path w="2539" h="1269">
                  <a:moveTo>
                    <a:pt x="2159" y="0"/>
                  </a:moveTo>
                  <a:lnTo>
                    <a:pt x="1358" y="266"/>
                  </a:lnTo>
                  <a:lnTo>
                    <a:pt x="812" y="266"/>
                  </a:lnTo>
                  <a:lnTo>
                    <a:pt x="546" y="533"/>
                  </a:lnTo>
                  <a:lnTo>
                    <a:pt x="0" y="800"/>
                  </a:lnTo>
                </a:path>
              </a:pathLst>
            </a:custGeom>
            <a:ln w="3175">
              <a:solidFill>
                <a:srgbClr val="231F20"/>
              </a:solidFill>
            </a:ln>
          </p:spPr>
          <p:txBody>
            <a:bodyPr wrap="square" lIns="0" tIns="0" rIns="0" bIns="0" rtlCol="0"/>
            <a:lstStyle/>
            <a:p/>
          </p:txBody>
        </p:sp>
        <p:sp>
          <p:nvSpPr>
            <p:cNvPr id="10235" name="object 10235" descr=""/>
            <p:cNvSpPr/>
            <p:nvPr/>
          </p:nvSpPr>
          <p:spPr>
            <a:xfrm>
              <a:off x="5583820" y="2398489"/>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236" name="object 10236" descr=""/>
            <p:cNvSpPr/>
            <p:nvPr/>
          </p:nvSpPr>
          <p:spPr>
            <a:xfrm>
              <a:off x="5572993" y="2436130"/>
              <a:ext cx="635" cy="635"/>
            </a:xfrm>
            <a:custGeom>
              <a:avLst/>
              <a:gdLst/>
              <a:ahLst/>
              <a:cxnLst/>
              <a:rect l="l" t="t" r="r" b="b"/>
              <a:pathLst>
                <a:path w="635" h="635">
                  <a:moveTo>
                    <a:pt x="0" y="0"/>
                  </a:moveTo>
                  <a:lnTo>
                    <a:pt x="266" y="266"/>
                  </a:lnTo>
                  <a:lnTo>
                    <a:pt x="533" y="533"/>
                  </a:lnTo>
                </a:path>
              </a:pathLst>
            </a:custGeom>
            <a:ln w="3175">
              <a:solidFill>
                <a:srgbClr val="231F20"/>
              </a:solidFill>
            </a:ln>
          </p:spPr>
          <p:txBody>
            <a:bodyPr wrap="square" lIns="0" tIns="0" rIns="0" bIns="0" rtlCol="0"/>
            <a:lstStyle/>
            <a:p/>
          </p:txBody>
        </p:sp>
        <p:sp>
          <p:nvSpPr>
            <p:cNvPr id="10237" name="object 10237" descr=""/>
            <p:cNvSpPr/>
            <p:nvPr/>
          </p:nvSpPr>
          <p:spPr>
            <a:xfrm>
              <a:off x="5580032"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238" name="object 10238" descr=""/>
            <p:cNvSpPr/>
            <p:nvPr/>
          </p:nvSpPr>
          <p:spPr>
            <a:xfrm>
              <a:off x="5547271" y="242556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39" name="object 10239" descr=""/>
            <p:cNvSpPr/>
            <p:nvPr/>
          </p:nvSpPr>
          <p:spPr>
            <a:xfrm>
              <a:off x="5548083" y="2426655"/>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0240" name="object 10240" descr=""/>
            <p:cNvSpPr/>
            <p:nvPr/>
          </p:nvSpPr>
          <p:spPr>
            <a:xfrm>
              <a:off x="5580578"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241" name="object 10241" descr=""/>
            <p:cNvSpPr/>
            <p:nvPr/>
          </p:nvSpPr>
          <p:spPr>
            <a:xfrm>
              <a:off x="5588967" y="242015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242" name="object 10242" descr=""/>
            <p:cNvSpPr/>
            <p:nvPr/>
          </p:nvSpPr>
          <p:spPr>
            <a:xfrm>
              <a:off x="5544020" y="2386304"/>
              <a:ext cx="46355" cy="34925"/>
            </a:xfrm>
            <a:custGeom>
              <a:avLst/>
              <a:gdLst/>
              <a:ahLst/>
              <a:cxnLst/>
              <a:rect l="l" t="t" r="r" b="b"/>
              <a:pathLst>
                <a:path w="46354" h="34925">
                  <a:moveTo>
                    <a:pt x="1625" y="812"/>
                  </a:moveTo>
                  <a:lnTo>
                    <a:pt x="1384" y="241"/>
                  </a:lnTo>
                  <a:lnTo>
                    <a:pt x="812" y="0"/>
                  </a:lnTo>
                  <a:lnTo>
                    <a:pt x="228" y="241"/>
                  </a:lnTo>
                  <a:lnTo>
                    <a:pt x="0" y="812"/>
                  </a:lnTo>
                  <a:lnTo>
                    <a:pt x="50" y="965"/>
                  </a:lnTo>
                  <a:lnTo>
                    <a:pt x="0" y="1092"/>
                  </a:lnTo>
                  <a:lnTo>
                    <a:pt x="228" y="1663"/>
                  </a:lnTo>
                  <a:lnTo>
                    <a:pt x="812" y="1905"/>
                  </a:lnTo>
                  <a:lnTo>
                    <a:pt x="1384" y="1663"/>
                  </a:lnTo>
                  <a:lnTo>
                    <a:pt x="1625" y="1092"/>
                  </a:lnTo>
                  <a:lnTo>
                    <a:pt x="1562" y="965"/>
                  </a:lnTo>
                  <a:lnTo>
                    <a:pt x="1625" y="812"/>
                  </a:lnTo>
                  <a:close/>
                </a:path>
                <a:path w="46354" h="34925">
                  <a:moveTo>
                    <a:pt x="46024" y="33578"/>
                  </a:moveTo>
                  <a:lnTo>
                    <a:pt x="45783" y="33007"/>
                  </a:lnTo>
                  <a:lnTo>
                    <a:pt x="45212" y="32766"/>
                  </a:lnTo>
                  <a:lnTo>
                    <a:pt x="44640" y="33007"/>
                  </a:lnTo>
                  <a:lnTo>
                    <a:pt x="44399" y="33578"/>
                  </a:lnTo>
                  <a:lnTo>
                    <a:pt x="44640" y="34163"/>
                  </a:lnTo>
                  <a:lnTo>
                    <a:pt x="45212" y="34391"/>
                  </a:lnTo>
                  <a:lnTo>
                    <a:pt x="45783" y="34163"/>
                  </a:lnTo>
                  <a:lnTo>
                    <a:pt x="46024" y="33578"/>
                  </a:lnTo>
                  <a:close/>
                </a:path>
              </a:pathLst>
            </a:custGeom>
            <a:solidFill>
              <a:srgbClr val="231F20"/>
            </a:solidFill>
          </p:spPr>
          <p:txBody>
            <a:bodyPr wrap="square" lIns="0" tIns="0" rIns="0" bIns="0" rtlCol="0"/>
            <a:lstStyle/>
            <a:p/>
          </p:txBody>
        </p:sp>
        <p:sp>
          <p:nvSpPr>
            <p:cNvPr id="10243" name="object 10243" descr=""/>
            <p:cNvSpPr/>
            <p:nvPr/>
          </p:nvSpPr>
          <p:spPr>
            <a:xfrm>
              <a:off x="5584093" y="2413112"/>
              <a:ext cx="635" cy="635"/>
            </a:xfrm>
            <a:custGeom>
              <a:avLst/>
              <a:gdLst/>
              <a:ahLst/>
              <a:cxnLst/>
              <a:rect l="l" t="t" r="r" b="b"/>
              <a:pathLst>
                <a:path w="635" h="635">
                  <a:moveTo>
                    <a:pt x="0" y="0"/>
                  </a:moveTo>
                  <a:lnTo>
                    <a:pt x="0" y="266"/>
                  </a:lnTo>
                  <a:lnTo>
                    <a:pt x="266" y="546"/>
                  </a:lnTo>
                </a:path>
              </a:pathLst>
            </a:custGeom>
            <a:ln w="3175">
              <a:solidFill>
                <a:srgbClr val="231F20"/>
              </a:solidFill>
            </a:ln>
          </p:spPr>
          <p:txBody>
            <a:bodyPr wrap="square" lIns="0" tIns="0" rIns="0" bIns="0" rtlCol="0"/>
            <a:lstStyle/>
            <a:p/>
          </p:txBody>
        </p:sp>
        <p:sp>
          <p:nvSpPr>
            <p:cNvPr id="10244" name="object 10244" descr=""/>
            <p:cNvSpPr/>
            <p:nvPr/>
          </p:nvSpPr>
          <p:spPr>
            <a:xfrm>
              <a:off x="5584633" y="241311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245" name="object 10245" descr=""/>
            <p:cNvSpPr/>
            <p:nvPr/>
          </p:nvSpPr>
          <p:spPr>
            <a:xfrm>
              <a:off x="5557837" y="2420422"/>
              <a:ext cx="635" cy="1270"/>
            </a:xfrm>
            <a:custGeom>
              <a:avLst/>
              <a:gdLst/>
              <a:ahLst/>
              <a:cxnLst/>
              <a:rect l="l" t="t" r="r" b="b"/>
              <a:pathLst>
                <a:path w="635" h="1269">
                  <a:moveTo>
                    <a:pt x="266" y="812"/>
                  </a:moveTo>
                  <a:lnTo>
                    <a:pt x="0" y="0"/>
                  </a:lnTo>
                </a:path>
              </a:pathLst>
            </a:custGeom>
            <a:ln w="3175">
              <a:solidFill>
                <a:srgbClr val="231F20"/>
              </a:solidFill>
            </a:ln>
          </p:spPr>
          <p:txBody>
            <a:bodyPr wrap="square" lIns="0" tIns="0" rIns="0" bIns="0" rtlCol="0"/>
            <a:lstStyle/>
            <a:p/>
          </p:txBody>
        </p:sp>
        <p:sp>
          <p:nvSpPr>
            <p:cNvPr id="10246" name="object 10246" descr=""/>
            <p:cNvSpPr/>
            <p:nvPr/>
          </p:nvSpPr>
          <p:spPr>
            <a:xfrm>
              <a:off x="5555940" y="2419617"/>
              <a:ext cx="1270" cy="635"/>
            </a:xfrm>
            <a:custGeom>
              <a:avLst/>
              <a:gdLst/>
              <a:ahLst/>
              <a:cxnLst/>
              <a:rect l="l" t="t" r="r" b="b"/>
              <a:pathLst>
                <a:path w="1270" h="635">
                  <a:moveTo>
                    <a:pt x="1079" y="266"/>
                  </a:moveTo>
                  <a:lnTo>
                    <a:pt x="533" y="0"/>
                  </a:lnTo>
                  <a:lnTo>
                    <a:pt x="0" y="0"/>
                  </a:lnTo>
                </a:path>
              </a:pathLst>
            </a:custGeom>
            <a:ln w="3175">
              <a:solidFill>
                <a:srgbClr val="231F20"/>
              </a:solidFill>
            </a:ln>
          </p:spPr>
          <p:txBody>
            <a:bodyPr wrap="square" lIns="0" tIns="0" rIns="0" bIns="0" rtlCol="0"/>
            <a:lstStyle/>
            <a:p/>
          </p:txBody>
        </p:sp>
        <p:sp>
          <p:nvSpPr>
            <p:cNvPr id="10247" name="object 10247" descr=""/>
            <p:cNvSpPr/>
            <p:nvPr/>
          </p:nvSpPr>
          <p:spPr>
            <a:xfrm>
              <a:off x="5555127" y="2420417"/>
              <a:ext cx="635" cy="635"/>
            </a:xfrm>
            <a:custGeom>
              <a:avLst/>
              <a:gdLst/>
              <a:ahLst/>
              <a:cxnLst/>
              <a:rect l="l" t="t" r="r" b="b"/>
              <a:pathLst>
                <a:path w="635" h="635">
                  <a:moveTo>
                    <a:pt x="266" y="0"/>
                  </a:moveTo>
                  <a:lnTo>
                    <a:pt x="0" y="0"/>
                  </a:lnTo>
                  <a:lnTo>
                    <a:pt x="0" y="546"/>
                  </a:lnTo>
                </a:path>
              </a:pathLst>
            </a:custGeom>
            <a:ln w="3175">
              <a:solidFill>
                <a:srgbClr val="231F20"/>
              </a:solidFill>
            </a:ln>
          </p:spPr>
          <p:txBody>
            <a:bodyPr wrap="square" lIns="0" tIns="0" rIns="0" bIns="0" rtlCol="0"/>
            <a:lstStyle/>
            <a:p/>
          </p:txBody>
        </p:sp>
        <p:sp>
          <p:nvSpPr>
            <p:cNvPr id="10248" name="object 10248" descr=""/>
            <p:cNvSpPr/>
            <p:nvPr/>
          </p:nvSpPr>
          <p:spPr>
            <a:xfrm>
              <a:off x="5555127" y="2421234"/>
              <a:ext cx="635" cy="635"/>
            </a:xfrm>
            <a:custGeom>
              <a:avLst/>
              <a:gdLst/>
              <a:ahLst/>
              <a:cxnLst/>
              <a:rect l="l" t="t" r="r" b="b"/>
              <a:pathLst>
                <a:path w="635" h="635">
                  <a:moveTo>
                    <a:pt x="266" y="546"/>
                  </a:moveTo>
                  <a:lnTo>
                    <a:pt x="0" y="546"/>
                  </a:lnTo>
                  <a:lnTo>
                    <a:pt x="0" y="0"/>
                  </a:lnTo>
                </a:path>
              </a:pathLst>
            </a:custGeom>
            <a:ln w="3175">
              <a:solidFill>
                <a:srgbClr val="231F20"/>
              </a:solidFill>
            </a:ln>
          </p:spPr>
          <p:txBody>
            <a:bodyPr wrap="square" lIns="0" tIns="0" rIns="0" bIns="0" rtlCol="0"/>
            <a:lstStyle/>
            <a:p/>
          </p:txBody>
        </p:sp>
        <p:sp>
          <p:nvSpPr>
            <p:cNvPr id="10249" name="object 10249" descr=""/>
            <p:cNvSpPr/>
            <p:nvPr/>
          </p:nvSpPr>
          <p:spPr>
            <a:xfrm>
              <a:off x="5557837" y="2421234"/>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0250" name="object 10250" descr=""/>
            <p:cNvSpPr/>
            <p:nvPr/>
          </p:nvSpPr>
          <p:spPr>
            <a:xfrm>
              <a:off x="5539153" y="2400666"/>
              <a:ext cx="635" cy="1270"/>
            </a:xfrm>
            <a:custGeom>
              <a:avLst/>
              <a:gdLst/>
              <a:ahLst/>
              <a:cxnLst/>
              <a:rect l="l" t="t" r="r" b="b"/>
              <a:pathLst>
                <a:path w="635" h="1269">
                  <a:moveTo>
                    <a:pt x="266" y="800"/>
                  </a:moveTo>
                  <a:lnTo>
                    <a:pt x="266" y="533"/>
                  </a:lnTo>
                  <a:lnTo>
                    <a:pt x="0" y="533"/>
                  </a:lnTo>
                  <a:lnTo>
                    <a:pt x="0" y="253"/>
                  </a:lnTo>
                  <a:lnTo>
                    <a:pt x="0" y="0"/>
                  </a:lnTo>
                </a:path>
              </a:pathLst>
            </a:custGeom>
            <a:ln w="3175">
              <a:solidFill>
                <a:srgbClr val="231F20"/>
              </a:solidFill>
            </a:ln>
          </p:spPr>
          <p:txBody>
            <a:bodyPr wrap="square" lIns="0" tIns="0" rIns="0" bIns="0" rtlCol="0"/>
            <a:lstStyle/>
            <a:p/>
          </p:txBody>
        </p:sp>
        <p:sp>
          <p:nvSpPr>
            <p:cNvPr id="10251" name="object 10251" descr=""/>
            <p:cNvSpPr/>
            <p:nvPr/>
          </p:nvSpPr>
          <p:spPr>
            <a:xfrm>
              <a:off x="5539153" y="2400926"/>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0252" name="object 10252" descr=""/>
            <p:cNvSpPr/>
            <p:nvPr/>
          </p:nvSpPr>
          <p:spPr>
            <a:xfrm>
              <a:off x="5552691" y="2416093"/>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0253" name="object 10253" descr=""/>
            <p:cNvSpPr/>
            <p:nvPr/>
          </p:nvSpPr>
          <p:spPr>
            <a:xfrm>
              <a:off x="5551872"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54" name="object 10254" descr=""/>
            <p:cNvSpPr/>
            <p:nvPr/>
          </p:nvSpPr>
          <p:spPr>
            <a:xfrm>
              <a:off x="5593035" y="240011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255" name="object 10255" descr=""/>
            <p:cNvSpPr/>
            <p:nvPr/>
          </p:nvSpPr>
          <p:spPr>
            <a:xfrm>
              <a:off x="5542927" y="2399855"/>
              <a:ext cx="51435" cy="20955"/>
            </a:xfrm>
            <a:custGeom>
              <a:avLst/>
              <a:gdLst/>
              <a:ahLst/>
              <a:cxnLst/>
              <a:rect l="l" t="t" r="r" b="b"/>
              <a:pathLst>
                <a:path w="51435" h="20955">
                  <a:moveTo>
                    <a:pt x="1625" y="20027"/>
                  </a:moveTo>
                  <a:lnTo>
                    <a:pt x="1384" y="19456"/>
                  </a:lnTo>
                  <a:lnTo>
                    <a:pt x="812" y="19215"/>
                  </a:lnTo>
                  <a:lnTo>
                    <a:pt x="241" y="19456"/>
                  </a:lnTo>
                  <a:lnTo>
                    <a:pt x="0" y="20027"/>
                  </a:lnTo>
                  <a:lnTo>
                    <a:pt x="241" y="20612"/>
                  </a:lnTo>
                  <a:lnTo>
                    <a:pt x="812" y="20840"/>
                  </a:lnTo>
                  <a:lnTo>
                    <a:pt x="1384" y="20612"/>
                  </a:lnTo>
                  <a:lnTo>
                    <a:pt x="1625" y="20027"/>
                  </a:lnTo>
                  <a:close/>
                </a:path>
                <a:path w="51435" h="20955">
                  <a:moveTo>
                    <a:pt x="51181" y="812"/>
                  </a:moveTo>
                  <a:lnTo>
                    <a:pt x="50939" y="241"/>
                  </a:lnTo>
                  <a:lnTo>
                    <a:pt x="50368" y="0"/>
                  </a:lnTo>
                  <a:lnTo>
                    <a:pt x="49796" y="241"/>
                  </a:lnTo>
                  <a:lnTo>
                    <a:pt x="49555" y="812"/>
                  </a:lnTo>
                  <a:lnTo>
                    <a:pt x="49796" y="1384"/>
                  </a:lnTo>
                  <a:lnTo>
                    <a:pt x="50368" y="1625"/>
                  </a:lnTo>
                  <a:lnTo>
                    <a:pt x="50939" y="1384"/>
                  </a:lnTo>
                  <a:lnTo>
                    <a:pt x="51181" y="812"/>
                  </a:lnTo>
                  <a:close/>
                </a:path>
              </a:pathLst>
            </a:custGeom>
            <a:solidFill>
              <a:srgbClr val="231F20"/>
            </a:solidFill>
          </p:spPr>
          <p:txBody>
            <a:bodyPr wrap="square" lIns="0" tIns="0" rIns="0" bIns="0" rtlCol="0"/>
            <a:lstStyle/>
            <a:p/>
          </p:txBody>
        </p:sp>
        <p:sp>
          <p:nvSpPr>
            <p:cNvPr id="10256" name="object 10256" descr=""/>
            <p:cNvSpPr/>
            <p:nvPr/>
          </p:nvSpPr>
          <p:spPr>
            <a:xfrm>
              <a:off x="5543749" y="2419617"/>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257" name="object 10257" descr=""/>
            <p:cNvSpPr/>
            <p:nvPr/>
          </p:nvSpPr>
          <p:spPr>
            <a:xfrm>
              <a:off x="5580305" y="23817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258" name="object 10258" descr=""/>
            <p:cNvSpPr/>
            <p:nvPr/>
          </p:nvSpPr>
          <p:spPr>
            <a:xfrm>
              <a:off x="5544027" y="2419617"/>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259" name="object 10259" descr=""/>
            <p:cNvSpPr/>
            <p:nvPr/>
          </p:nvSpPr>
          <p:spPr>
            <a:xfrm>
              <a:off x="5543481" y="24185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60" name="object 10260" descr=""/>
            <p:cNvSpPr/>
            <p:nvPr/>
          </p:nvSpPr>
          <p:spPr>
            <a:xfrm>
              <a:off x="5547809" y="2406612"/>
              <a:ext cx="635" cy="635"/>
            </a:xfrm>
            <a:custGeom>
              <a:avLst/>
              <a:gdLst/>
              <a:ahLst/>
              <a:cxnLst/>
              <a:rect l="l" t="t" r="r" b="b"/>
              <a:pathLst>
                <a:path w="635" h="635">
                  <a:moveTo>
                    <a:pt x="546" y="546"/>
                  </a:moveTo>
                  <a:lnTo>
                    <a:pt x="546" y="279"/>
                  </a:lnTo>
                  <a:lnTo>
                    <a:pt x="279" y="0"/>
                  </a:lnTo>
                  <a:lnTo>
                    <a:pt x="0" y="0"/>
                  </a:lnTo>
                  <a:lnTo>
                    <a:pt x="279" y="279"/>
                  </a:lnTo>
                  <a:lnTo>
                    <a:pt x="279" y="546"/>
                  </a:lnTo>
                </a:path>
              </a:pathLst>
            </a:custGeom>
            <a:ln w="3175">
              <a:solidFill>
                <a:srgbClr val="231F20"/>
              </a:solidFill>
            </a:ln>
          </p:spPr>
          <p:txBody>
            <a:bodyPr wrap="square" lIns="0" tIns="0" rIns="0" bIns="0" rtlCol="0"/>
            <a:lstStyle/>
            <a:p/>
          </p:txBody>
        </p:sp>
        <p:sp>
          <p:nvSpPr>
            <p:cNvPr id="10261" name="object 10261" descr=""/>
            <p:cNvSpPr/>
            <p:nvPr/>
          </p:nvSpPr>
          <p:spPr>
            <a:xfrm>
              <a:off x="5552418" y="2398768"/>
              <a:ext cx="635" cy="635"/>
            </a:xfrm>
            <a:custGeom>
              <a:avLst/>
              <a:gdLst/>
              <a:ahLst/>
              <a:cxnLst/>
              <a:rect l="l" t="t" r="r" b="b"/>
              <a:pathLst>
                <a:path w="635" h="635">
                  <a:moveTo>
                    <a:pt x="266" y="266"/>
                  </a:moveTo>
                  <a:lnTo>
                    <a:pt x="0" y="0"/>
                  </a:lnTo>
                  <a:lnTo>
                    <a:pt x="0" y="266"/>
                  </a:lnTo>
                  <a:lnTo>
                    <a:pt x="266" y="266"/>
                  </a:lnTo>
                </a:path>
              </a:pathLst>
            </a:custGeom>
            <a:ln w="3175">
              <a:solidFill>
                <a:srgbClr val="231F20"/>
              </a:solidFill>
            </a:ln>
          </p:spPr>
          <p:txBody>
            <a:bodyPr wrap="square" lIns="0" tIns="0" rIns="0" bIns="0" rtlCol="0"/>
            <a:lstStyle/>
            <a:p/>
          </p:txBody>
        </p:sp>
        <p:sp>
          <p:nvSpPr>
            <p:cNvPr id="10262" name="object 10262" descr=""/>
            <p:cNvSpPr/>
            <p:nvPr/>
          </p:nvSpPr>
          <p:spPr>
            <a:xfrm>
              <a:off x="5566495" y="2433687"/>
              <a:ext cx="635" cy="635"/>
            </a:xfrm>
            <a:custGeom>
              <a:avLst/>
              <a:gdLst/>
              <a:ahLst/>
              <a:cxnLst/>
              <a:rect l="l" t="t" r="r" b="b"/>
              <a:pathLst>
                <a:path w="635" h="635">
                  <a:moveTo>
                    <a:pt x="0" y="546"/>
                  </a:moveTo>
                  <a:lnTo>
                    <a:pt x="266" y="546"/>
                  </a:lnTo>
                  <a:lnTo>
                    <a:pt x="533" y="546"/>
                  </a:lnTo>
                  <a:lnTo>
                    <a:pt x="533" y="279"/>
                  </a:lnTo>
                  <a:lnTo>
                    <a:pt x="533" y="0"/>
                  </a:lnTo>
                </a:path>
              </a:pathLst>
            </a:custGeom>
            <a:ln w="3175">
              <a:solidFill>
                <a:srgbClr val="231F20"/>
              </a:solidFill>
            </a:ln>
          </p:spPr>
          <p:txBody>
            <a:bodyPr wrap="square" lIns="0" tIns="0" rIns="0" bIns="0" rtlCol="0"/>
            <a:lstStyle/>
            <a:p/>
          </p:txBody>
        </p:sp>
        <p:sp>
          <p:nvSpPr>
            <p:cNvPr id="10263" name="object 10263" descr=""/>
            <p:cNvSpPr/>
            <p:nvPr/>
          </p:nvSpPr>
          <p:spPr>
            <a:xfrm>
              <a:off x="5565955" y="24328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64" name="object 10264" descr=""/>
            <p:cNvSpPr/>
            <p:nvPr/>
          </p:nvSpPr>
          <p:spPr>
            <a:xfrm>
              <a:off x="5576515" y="2424211"/>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0265" name="object 10265" descr=""/>
            <p:cNvSpPr/>
            <p:nvPr/>
          </p:nvSpPr>
          <p:spPr>
            <a:xfrm>
              <a:off x="5576242"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66" name="object 10266" descr=""/>
            <p:cNvSpPr/>
            <p:nvPr/>
          </p:nvSpPr>
          <p:spPr>
            <a:xfrm>
              <a:off x="5595739" y="2389013"/>
              <a:ext cx="635" cy="635"/>
            </a:xfrm>
            <a:custGeom>
              <a:avLst/>
              <a:gdLst/>
              <a:ahLst/>
              <a:cxnLst/>
              <a:rect l="l" t="t" r="r" b="b"/>
              <a:pathLst>
                <a:path w="635" h="635">
                  <a:moveTo>
                    <a:pt x="0" y="0"/>
                  </a:moveTo>
                  <a:lnTo>
                    <a:pt x="533" y="546"/>
                  </a:lnTo>
                </a:path>
              </a:pathLst>
            </a:custGeom>
            <a:ln w="3175">
              <a:solidFill>
                <a:srgbClr val="231F20"/>
              </a:solidFill>
            </a:ln>
          </p:spPr>
          <p:txBody>
            <a:bodyPr wrap="square" lIns="0" tIns="0" rIns="0" bIns="0" rtlCol="0"/>
            <a:lstStyle/>
            <a:p/>
          </p:txBody>
        </p:sp>
        <p:sp>
          <p:nvSpPr>
            <p:cNvPr id="10267" name="object 10267" descr=""/>
            <p:cNvSpPr/>
            <p:nvPr/>
          </p:nvSpPr>
          <p:spPr>
            <a:xfrm>
              <a:off x="5536436" y="24141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68" name="object 10268" descr=""/>
            <p:cNvSpPr/>
            <p:nvPr/>
          </p:nvSpPr>
          <p:spPr>
            <a:xfrm>
              <a:off x="5588694" y="2393621"/>
              <a:ext cx="1270" cy="635"/>
            </a:xfrm>
            <a:custGeom>
              <a:avLst/>
              <a:gdLst/>
              <a:ahLst/>
              <a:cxnLst/>
              <a:rect l="l" t="t" r="r" b="b"/>
              <a:pathLst>
                <a:path w="1270" h="635">
                  <a:moveTo>
                    <a:pt x="812" y="266"/>
                  </a:moveTo>
                  <a:lnTo>
                    <a:pt x="546" y="0"/>
                  </a:lnTo>
                  <a:lnTo>
                    <a:pt x="279" y="0"/>
                  </a:lnTo>
                  <a:lnTo>
                    <a:pt x="0" y="0"/>
                  </a:lnTo>
                  <a:lnTo>
                    <a:pt x="279" y="0"/>
                  </a:lnTo>
                  <a:lnTo>
                    <a:pt x="546" y="0"/>
                  </a:lnTo>
                  <a:lnTo>
                    <a:pt x="812" y="266"/>
                  </a:lnTo>
                </a:path>
              </a:pathLst>
            </a:custGeom>
            <a:ln w="3175">
              <a:solidFill>
                <a:srgbClr val="231F20"/>
              </a:solidFill>
            </a:ln>
          </p:spPr>
          <p:txBody>
            <a:bodyPr wrap="square" lIns="0" tIns="0" rIns="0" bIns="0" rtlCol="0"/>
            <a:lstStyle/>
            <a:p/>
          </p:txBody>
        </p:sp>
        <p:sp>
          <p:nvSpPr>
            <p:cNvPr id="10269" name="object 10269" descr=""/>
            <p:cNvSpPr/>
            <p:nvPr/>
          </p:nvSpPr>
          <p:spPr>
            <a:xfrm>
              <a:off x="5573806" y="243449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270" name="object 10270" descr=""/>
            <p:cNvSpPr/>
            <p:nvPr/>
          </p:nvSpPr>
          <p:spPr>
            <a:xfrm>
              <a:off x="5572453" y="243395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71" name="object 10271" descr=""/>
            <p:cNvSpPr/>
            <p:nvPr/>
          </p:nvSpPr>
          <p:spPr>
            <a:xfrm>
              <a:off x="5585184" y="2387662"/>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0272" name="object 10272" descr=""/>
            <p:cNvSpPr/>
            <p:nvPr/>
          </p:nvSpPr>
          <p:spPr>
            <a:xfrm>
              <a:off x="5584093" y="2388467"/>
              <a:ext cx="1270" cy="635"/>
            </a:xfrm>
            <a:custGeom>
              <a:avLst/>
              <a:gdLst/>
              <a:ahLst/>
              <a:cxnLst/>
              <a:rect l="l" t="t" r="r" b="b"/>
              <a:pathLst>
                <a:path w="1270" h="635">
                  <a:moveTo>
                    <a:pt x="0" y="0"/>
                  </a:moveTo>
                  <a:lnTo>
                    <a:pt x="266" y="0"/>
                  </a:lnTo>
                  <a:lnTo>
                    <a:pt x="533" y="0"/>
                  </a:lnTo>
                  <a:lnTo>
                    <a:pt x="812" y="266"/>
                  </a:lnTo>
                </a:path>
              </a:pathLst>
            </a:custGeom>
            <a:ln w="3175">
              <a:solidFill>
                <a:srgbClr val="231F20"/>
              </a:solidFill>
            </a:ln>
          </p:spPr>
          <p:txBody>
            <a:bodyPr wrap="square" lIns="0" tIns="0" rIns="0" bIns="0" rtlCol="0"/>
            <a:lstStyle/>
            <a:p/>
          </p:txBody>
        </p:sp>
        <p:sp>
          <p:nvSpPr>
            <p:cNvPr id="10273" name="object 10273" descr=""/>
            <p:cNvSpPr/>
            <p:nvPr/>
          </p:nvSpPr>
          <p:spPr>
            <a:xfrm>
              <a:off x="5588434" y="2427739"/>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10274" name="object 10274" descr=""/>
            <p:cNvSpPr/>
            <p:nvPr/>
          </p:nvSpPr>
          <p:spPr>
            <a:xfrm>
              <a:off x="5587621" y="2427733"/>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0275" name="object 10275" descr=""/>
            <p:cNvSpPr/>
            <p:nvPr/>
          </p:nvSpPr>
          <p:spPr>
            <a:xfrm>
              <a:off x="5587616" y="2428006"/>
              <a:ext cx="1270" cy="635"/>
            </a:xfrm>
            <a:custGeom>
              <a:avLst/>
              <a:gdLst/>
              <a:ahLst/>
              <a:cxnLst/>
              <a:rect l="l" t="t" r="r" b="b"/>
              <a:pathLst>
                <a:path w="1270" h="635">
                  <a:moveTo>
                    <a:pt x="0" y="533"/>
                  </a:moveTo>
                  <a:lnTo>
                    <a:pt x="266" y="266"/>
                  </a:lnTo>
                  <a:lnTo>
                    <a:pt x="1079" y="0"/>
                  </a:lnTo>
                </a:path>
              </a:pathLst>
            </a:custGeom>
            <a:ln w="3175">
              <a:solidFill>
                <a:srgbClr val="231F20"/>
              </a:solidFill>
            </a:ln>
          </p:spPr>
          <p:txBody>
            <a:bodyPr wrap="square" lIns="0" tIns="0" rIns="0" bIns="0" rtlCol="0"/>
            <a:lstStyle/>
            <a:p/>
          </p:txBody>
        </p:sp>
        <p:sp>
          <p:nvSpPr>
            <p:cNvPr id="10276" name="object 10276" descr=""/>
            <p:cNvSpPr/>
            <p:nvPr/>
          </p:nvSpPr>
          <p:spPr>
            <a:xfrm>
              <a:off x="5587616" y="2427733"/>
              <a:ext cx="0" cy="1270"/>
            </a:xfrm>
            <a:custGeom>
              <a:avLst/>
              <a:gdLst/>
              <a:ahLst/>
              <a:cxnLst/>
              <a:rect l="l" t="t" r="r" b="b"/>
              <a:pathLst>
                <a:path w="0" h="1269">
                  <a:moveTo>
                    <a:pt x="0" y="0"/>
                  </a:moveTo>
                  <a:lnTo>
                    <a:pt x="0" y="266"/>
                  </a:lnTo>
                  <a:lnTo>
                    <a:pt x="0" y="533"/>
                  </a:lnTo>
                  <a:lnTo>
                    <a:pt x="0" y="800"/>
                  </a:lnTo>
                </a:path>
              </a:pathLst>
            </a:custGeom>
            <a:ln w="3175">
              <a:solidFill>
                <a:srgbClr val="231F20"/>
              </a:solidFill>
            </a:ln>
          </p:spPr>
          <p:txBody>
            <a:bodyPr wrap="square" lIns="0" tIns="0" rIns="0" bIns="0" rtlCol="0"/>
            <a:lstStyle/>
            <a:p/>
          </p:txBody>
        </p:sp>
        <p:sp>
          <p:nvSpPr>
            <p:cNvPr id="10277" name="object 10277" descr=""/>
            <p:cNvSpPr/>
            <p:nvPr/>
          </p:nvSpPr>
          <p:spPr>
            <a:xfrm>
              <a:off x="5541045" y="2414736"/>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0278" name="object 10278" descr=""/>
            <p:cNvSpPr/>
            <p:nvPr/>
          </p:nvSpPr>
          <p:spPr>
            <a:xfrm>
              <a:off x="5540499" y="241446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79" name="object 10279" descr=""/>
            <p:cNvSpPr/>
            <p:nvPr/>
          </p:nvSpPr>
          <p:spPr>
            <a:xfrm>
              <a:off x="5591411" y="2422859"/>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0280" name="object 10280" descr=""/>
            <p:cNvSpPr/>
            <p:nvPr/>
          </p:nvSpPr>
          <p:spPr>
            <a:xfrm>
              <a:off x="5588694" y="23952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281" name="object 10281" descr=""/>
            <p:cNvSpPr/>
            <p:nvPr/>
          </p:nvSpPr>
          <p:spPr>
            <a:xfrm>
              <a:off x="5588427" y="2395518"/>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282" name="object 10282" descr=""/>
            <p:cNvSpPr/>
            <p:nvPr/>
          </p:nvSpPr>
          <p:spPr>
            <a:xfrm>
              <a:off x="5588154" y="2395512"/>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283" name="object 10283" descr=""/>
            <p:cNvSpPr/>
            <p:nvPr/>
          </p:nvSpPr>
          <p:spPr>
            <a:xfrm>
              <a:off x="5588161" y="23960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284" name="object 10284" descr=""/>
            <p:cNvSpPr/>
            <p:nvPr/>
          </p:nvSpPr>
          <p:spPr>
            <a:xfrm>
              <a:off x="5594380" y="2415542"/>
              <a:ext cx="635" cy="635"/>
            </a:xfrm>
            <a:custGeom>
              <a:avLst/>
              <a:gdLst/>
              <a:ahLst/>
              <a:cxnLst/>
              <a:rect l="l" t="t" r="r" b="b"/>
              <a:pathLst>
                <a:path w="635" h="635">
                  <a:moveTo>
                    <a:pt x="546" y="0"/>
                  </a:moveTo>
                  <a:lnTo>
                    <a:pt x="546" y="266"/>
                  </a:lnTo>
                  <a:lnTo>
                    <a:pt x="279" y="266"/>
                  </a:lnTo>
                  <a:lnTo>
                    <a:pt x="279" y="546"/>
                  </a:lnTo>
                  <a:lnTo>
                    <a:pt x="0" y="546"/>
                  </a:lnTo>
                </a:path>
              </a:pathLst>
            </a:custGeom>
            <a:ln w="3175">
              <a:solidFill>
                <a:srgbClr val="231F20"/>
              </a:solidFill>
            </a:ln>
          </p:spPr>
          <p:txBody>
            <a:bodyPr wrap="square" lIns="0" tIns="0" rIns="0" bIns="0" rtlCol="0"/>
            <a:lstStyle/>
            <a:p/>
          </p:txBody>
        </p:sp>
        <p:sp>
          <p:nvSpPr>
            <p:cNvPr id="10285" name="object 10285" descr=""/>
            <p:cNvSpPr/>
            <p:nvPr/>
          </p:nvSpPr>
          <p:spPr>
            <a:xfrm>
              <a:off x="5556473" y="2393615"/>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286" name="object 10286" descr=""/>
            <p:cNvSpPr/>
            <p:nvPr/>
          </p:nvSpPr>
          <p:spPr>
            <a:xfrm>
              <a:off x="5548901" y="239848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287" name="object 10287" descr=""/>
            <p:cNvSpPr/>
            <p:nvPr/>
          </p:nvSpPr>
          <p:spPr>
            <a:xfrm>
              <a:off x="5547809" y="23979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288" name="object 10288" descr=""/>
            <p:cNvSpPr/>
            <p:nvPr/>
          </p:nvSpPr>
          <p:spPr>
            <a:xfrm>
              <a:off x="5551872" y="2416087"/>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289" name="object 10289" descr=""/>
            <p:cNvSpPr/>
            <p:nvPr/>
          </p:nvSpPr>
          <p:spPr>
            <a:xfrm>
              <a:off x="5552151" y="2416367"/>
              <a:ext cx="635" cy="635"/>
            </a:xfrm>
            <a:custGeom>
              <a:avLst/>
              <a:gdLst/>
              <a:ahLst/>
              <a:cxnLst/>
              <a:rect l="l" t="t" r="r" b="b"/>
              <a:pathLst>
                <a:path w="635" h="635">
                  <a:moveTo>
                    <a:pt x="266" y="266"/>
                  </a:moveTo>
                  <a:lnTo>
                    <a:pt x="0" y="0"/>
                  </a:lnTo>
                  <a:lnTo>
                    <a:pt x="266" y="0"/>
                  </a:lnTo>
                </a:path>
              </a:pathLst>
            </a:custGeom>
            <a:ln w="3175">
              <a:solidFill>
                <a:srgbClr val="231F20"/>
              </a:solidFill>
            </a:ln>
          </p:spPr>
          <p:txBody>
            <a:bodyPr wrap="square" lIns="0" tIns="0" rIns="0" bIns="0" rtlCol="0"/>
            <a:lstStyle/>
            <a:p/>
          </p:txBody>
        </p:sp>
        <p:sp>
          <p:nvSpPr>
            <p:cNvPr id="10290" name="object 10290" descr=""/>
            <p:cNvSpPr/>
            <p:nvPr/>
          </p:nvSpPr>
          <p:spPr>
            <a:xfrm>
              <a:off x="5549168" y="24020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291" name="object 10291" descr=""/>
            <p:cNvSpPr/>
            <p:nvPr/>
          </p:nvSpPr>
          <p:spPr>
            <a:xfrm>
              <a:off x="5537522" y="2398216"/>
              <a:ext cx="0" cy="1905"/>
            </a:xfrm>
            <a:custGeom>
              <a:avLst/>
              <a:gdLst/>
              <a:ahLst/>
              <a:cxnLst/>
              <a:rect l="l" t="t" r="r" b="b"/>
              <a:pathLst>
                <a:path w="0" h="1905">
                  <a:moveTo>
                    <a:pt x="0" y="0"/>
                  </a:moveTo>
                  <a:lnTo>
                    <a:pt x="0" y="546"/>
                  </a:lnTo>
                  <a:lnTo>
                    <a:pt x="0" y="1092"/>
                  </a:lnTo>
                  <a:lnTo>
                    <a:pt x="0" y="1346"/>
                  </a:lnTo>
                </a:path>
              </a:pathLst>
            </a:custGeom>
            <a:ln w="3175">
              <a:solidFill>
                <a:srgbClr val="231F20"/>
              </a:solidFill>
            </a:ln>
          </p:spPr>
          <p:txBody>
            <a:bodyPr wrap="square" lIns="0" tIns="0" rIns="0" bIns="0" rtlCol="0"/>
            <a:lstStyle/>
            <a:p/>
          </p:txBody>
        </p:sp>
        <p:sp>
          <p:nvSpPr>
            <p:cNvPr id="10292" name="object 10292" descr=""/>
            <p:cNvSpPr/>
            <p:nvPr/>
          </p:nvSpPr>
          <p:spPr>
            <a:xfrm>
              <a:off x="5537528" y="2398216"/>
              <a:ext cx="635" cy="1270"/>
            </a:xfrm>
            <a:custGeom>
              <a:avLst/>
              <a:gdLst/>
              <a:ahLst/>
              <a:cxnLst/>
              <a:rect l="l" t="t" r="r" b="b"/>
              <a:pathLst>
                <a:path w="635" h="1269">
                  <a:moveTo>
                    <a:pt x="533" y="1092"/>
                  </a:moveTo>
                  <a:lnTo>
                    <a:pt x="533" y="825"/>
                  </a:lnTo>
                  <a:lnTo>
                    <a:pt x="266" y="546"/>
                  </a:lnTo>
                  <a:lnTo>
                    <a:pt x="0" y="0"/>
                  </a:lnTo>
                </a:path>
              </a:pathLst>
            </a:custGeom>
            <a:ln w="3175">
              <a:solidFill>
                <a:srgbClr val="231F20"/>
              </a:solidFill>
            </a:ln>
          </p:spPr>
          <p:txBody>
            <a:bodyPr wrap="square" lIns="0" tIns="0" rIns="0" bIns="0" rtlCol="0"/>
            <a:lstStyle/>
            <a:p/>
          </p:txBody>
        </p:sp>
        <p:sp>
          <p:nvSpPr>
            <p:cNvPr id="10293" name="object 10293" descr=""/>
            <p:cNvSpPr/>
            <p:nvPr/>
          </p:nvSpPr>
          <p:spPr>
            <a:xfrm>
              <a:off x="5537522" y="2399308"/>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0294" name="object 10294" descr=""/>
            <p:cNvSpPr/>
            <p:nvPr/>
          </p:nvSpPr>
          <p:spPr>
            <a:xfrm>
              <a:off x="5583280" y="2402017"/>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10295" name="object 10295" descr=""/>
            <p:cNvSpPr/>
            <p:nvPr/>
          </p:nvSpPr>
          <p:spPr>
            <a:xfrm>
              <a:off x="5566768" y="2424484"/>
              <a:ext cx="635" cy="635"/>
            </a:xfrm>
            <a:custGeom>
              <a:avLst/>
              <a:gdLst/>
              <a:ahLst/>
              <a:cxnLst/>
              <a:rect l="l" t="t" r="r" b="b"/>
              <a:pathLst>
                <a:path w="635" h="635">
                  <a:moveTo>
                    <a:pt x="0" y="0"/>
                  </a:moveTo>
                  <a:lnTo>
                    <a:pt x="266" y="0"/>
                  </a:lnTo>
                  <a:lnTo>
                    <a:pt x="266" y="266"/>
                  </a:lnTo>
                  <a:lnTo>
                    <a:pt x="533" y="266"/>
                  </a:lnTo>
                  <a:lnTo>
                    <a:pt x="533" y="546"/>
                  </a:lnTo>
                </a:path>
              </a:pathLst>
            </a:custGeom>
            <a:ln w="3175">
              <a:solidFill>
                <a:srgbClr val="231F20"/>
              </a:solidFill>
            </a:ln>
          </p:spPr>
          <p:txBody>
            <a:bodyPr wrap="square" lIns="0" tIns="0" rIns="0" bIns="0" rtlCol="0"/>
            <a:lstStyle/>
            <a:p/>
          </p:txBody>
        </p:sp>
        <p:sp>
          <p:nvSpPr>
            <p:cNvPr id="10296" name="object 10296" descr=""/>
            <p:cNvSpPr/>
            <p:nvPr/>
          </p:nvSpPr>
          <p:spPr>
            <a:xfrm>
              <a:off x="5590319" y="2392808"/>
              <a:ext cx="1270" cy="0"/>
            </a:xfrm>
            <a:custGeom>
              <a:avLst/>
              <a:gdLst/>
              <a:ahLst/>
              <a:cxnLst/>
              <a:rect l="l" t="t" r="r" b="b"/>
              <a:pathLst>
                <a:path w="1270" h="0">
                  <a:moveTo>
                    <a:pt x="812" y="0"/>
                  </a:moveTo>
                  <a:lnTo>
                    <a:pt x="546" y="0"/>
                  </a:lnTo>
                  <a:lnTo>
                    <a:pt x="279" y="0"/>
                  </a:lnTo>
                  <a:lnTo>
                    <a:pt x="0" y="0"/>
                  </a:lnTo>
                </a:path>
              </a:pathLst>
            </a:custGeom>
            <a:ln w="3175">
              <a:solidFill>
                <a:srgbClr val="231F20"/>
              </a:solidFill>
            </a:ln>
          </p:spPr>
          <p:txBody>
            <a:bodyPr wrap="square" lIns="0" tIns="0" rIns="0" bIns="0" rtlCol="0"/>
            <a:lstStyle/>
            <a:p/>
          </p:txBody>
        </p:sp>
        <p:sp>
          <p:nvSpPr>
            <p:cNvPr id="10297" name="object 10297" descr=""/>
            <p:cNvSpPr/>
            <p:nvPr/>
          </p:nvSpPr>
          <p:spPr>
            <a:xfrm>
              <a:off x="5573533" y="2423945"/>
              <a:ext cx="635" cy="635"/>
            </a:xfrm>
            <a:custGeom>
              <a:avLst/>
              <a:gdLst/>
              <a:ahLst/>
              <a:cxnLst/>
              <a:rect l="l" t="t" r="r" b="b"/>
              <a:pathLst>
                <a:path w="635" h="635">
                  <a:moveTo>
                    <a:pt x="0" y="266"/>
                  </a:moveTo>
                  <a:lnTo>
                    <a:pt x="266" y="0"/>
                  </a:lnTo>
                  <a:lnTo>
                    <a:pt x="546" y="0"/>
                  </a:lnTo>
                </a:path>
              </a:pathLst>
            </a:custGeom>
            <a:ln w="3175">
              <a:solidFill>
                <a:srgbClr val="231F20"/>
              </a:solidFill>
            </a:ln>
          </p:spPr>
          <p:txBody>
            <a:bodyPr wrap="square" lIns="0" tIns="0" rIns="0" bIns="0" rtlCol="0"/>
            <a:lstStyle/>
            <a:p/>
          </p:txBody>
        </p:sp>
        <p:sp>
          <p:nvSpPr>
            <p:cNvPr id="10298" name="object 10298" descr=""/>
            <p:cNvSpPr/>
            <p:nvPr/>
          </p:nvSpPr>
          <p:spPr>
            <a:xfrm>
              <a:off x="5592217" y="242204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299" name="object 10299" descr=""/>
            <p:cNvSpPr/>
            <p:nvPr/>
          </p:nvSpPr>
          <p:spPr>
            <a:xfrm>
              <a:off x="5591951" y="242178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00" name="object 10300" descr=""/>
            <p:cNvSpPr/>
            <p:nvPr/>
          </p:nvSpPr>
          <p:spPr>
            <a:xfrm>
              <a:off x="5579498" y="2393348"/>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301" name="object 10301" descr=""/>
            <p:cNvSpPr/>
            <p:nvPr/>
          </p:nvSpPr>
          <p:spPr>
            <a:xfrm>
              <a:off x="5578678" y="2392260"/>
              <a:ext cx="1905" cy="1905"/>
            </a:xfrm>
            <a:custGeom>
              <a:avLst/>
              <a:gdLst/>
              <a:ahLst/>
              <a:cxnLst/>
              <a:rect l="l" t="t" r="r" b="b"/>
              <a:pathLst>
                <a:path w="1904" h="1905">
                  <a:moveTo>
                    <a:pt x="1892" y="1092"/>
                  </a:moveTo>
                  <a:lnTo>
                    <a:pt x="1651" y="508"/>
                  </a:lnTo>
                  <a:lnTo>
                    <a:pt x="1460" y="444"/>
                  </a:lnTo>
                  <a:lnTo>
                    <a:pt x="1384" y="241"/>
                  </a:lnTo>
                  <a:lnTo>
                    <a:pt x="812" y="0"/>
                  </a:lnTo>
                  <a:lnTo>
                    <a:pt x="228" y="241"/>
                  </a:lnTo>
                  <a:lnTo>
                    <a:pt x="0" y="812"/>
                  </a:lnTo>
                  <a:lnTo>
                    <a:pt x="228" y="1384"/>
                  </a:lnTo>
                  <a:lnTo>
                    <a:pt x="419" y="1473"/>
                  </a:lnTo>
                  <a:lnTo>
                    <a:pt x="508" y="1663"/>
                  </a:lnTo>
                  <a:lnTo>
                    <a:pt x="1079" y="1905"/>
                  </a:lnTo>
                  <a:lnTo>
                    <a:pt x="1651" y="1663"/>
                  </a:lnTo>
                  <a:lnTo>
                    <a:pt x="1892" y="1092"/>
                  </a:lnTo>
                  <a:close/>
                </a:path>
              </a:pathLst>
            </a:custGeom>
            <a:solidFill>
              <a:srgbClr val="231F20"/>
            </a:solidFill>
          </p:spPr>
          <p:txBody>
            <a:bodyPr wrap="square" lIns="0" tIns="0" rIns="0" bIns="0" rtlCol="0"/>
            <a:lstStyle/>
            <a:p/>
          </p:txBody>
        </p:sp>
        <p:sp>
          <p:nvSpPr>
            <p:cNvPr id="10302" name="object 10302" descr=""/>
            <p:cNvSpPr/>
            <p:nvPr/>
          </p:nvSpPr>
          <p:spPr>
            <a:xfrm>
              <a:off x="5543482" y="2393894"/>
              <a:ext cx="635" cy="635"/>
            </a:xfrm>
            <a:custGeom>
              <a:avLst/>
              <a:gdLst/>
              <a:ahLst/>
              <a:cxnLst/>
              <a:rect l="l" t="t" r="r" b="b"/>
              <a:pathLst>
                <a:path w="635" h="635">
                  <a:moveTo>
                    <a:pt x="0" y="266"/>
                  </a:moveTo>
                  <a:lnTo>
                    <a:pt x="0" y="0"/>
                  </a:lnTo>
                  <a:lnTo>
                    <a:pt x="266" y="0"/>
                  </a:lnTo>
                  <a:lnTo>
                    <a:pt x="533" y="0"/>
                  </a:lnTo>
                </a:path>
              </a:pathLst>
            </a:custGeom>
            <a:ln w="3175">
              <a:solidFill>
                <a:srgbClr val="231F20"/>
              </a:solidFill>
            </a:ln>
          </p:spPr>
          <p:txBody>
            <a:bodyPr wrap="square" lIns="0" tIns="0" rIns="0" bIns="0" rtlCol="0"/>
            <a:lstStyle/>
            <a:p/>
          </p:txBody>
        </p:sp>
        <p:sp>
          <p:nvSpPr>
            <p:cNvPr id="10303" name="object 10303" descr=""/>
            <p:cNvSpPr/>
            <p:nvPr/>
          </p:nvSpPr>
          <p:spPr>
            <a:xfrm>
              <a:off x="5542123" y="2393075"/>
              <a:ext cx="1270" cy="635"/>
            </a:xfrm>
            <a:custGeom>
              <a:avLst/>
              <a:gdLst/>
              <a:ahLst/>
              <a:cxnLst/>
              <a:rect l="l" t="t" r="r" b="b"/>
              <a:pathLst>
                <a:path w="1270" h="635">
                  <a:moveTo>
                    <a:pt x="812" y="266"/>
                  </a:moveTo>
                  <a:lnTo>
                    <a:pt x="546" y="0"/>
                  </a:lnTo>
                  <a:lnTo>
                    <a:pt x="279" y="266"/>
                  </a:lnTo>
                  <a:lnTo>
                    <a:pt x="0" y="266"/>
                  </a:lnTo>
                </a:path>
              </a:pathLst>
            </a:custGeom>
            <a:ln w="3175">
              <a:solidFill>
                <a:srgbClr val="231F20"/>
              </a:solidFill>
            </a:ln>
          </p:spPr>
          <p:txBody>
            <a:bodyPr wrap="square" lIns="0" tIns="0" rIns="0" bIns="0" rtlCol="0"/>
            <a:lstStyle/>
            <a:p/>
          </p:txBody>
        </p:sp>
        <p:sp>
          <p:nvSpPr>
            <p:cNvPr id="10304" name="object 10304" descr=""/>
            <p:cNvSpPr/>
            <p:nvPr/>
          </p:nvSpPr>
          <p:spPr>
            <a:xfrm>
              <a:off x="5537249" y="2426382"/>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0305" name="object 10305" descr=""/>
            <p:cNvSpPr/>
            <p:nvPr/>
          </p:nvSpPr>
          <p:spPr>
            <a:xfrm>
              <a:off x="5583820" y="2437482"/>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0306" name="object 10306" descr=""/>
            <p:cNvSpPr/>
            <p:nvPr/>
          </p:nvSpPr>
          <p:spPr>
            <a:xfrm>
              <a:off x="5548355" y="2398222"/>
              <a:ext cx="635" cy="635"/>
            </a:xfrm>
            <a:custGeom>
              <a:avLst/>
              <a:gdLst/>
              <a:ahLst/>
              <a:cxnLst/>
              <a:rect l="l" t="t" r="r" b="b"/>
              <a:pathLst>
                <a:path w="635" h="635">
                  <a:moveTo>
                    <a:pt x="266" y="266"/>
                  </a:moveTo>
                  <a:lnTo>
                    <a:pt x="533" y="266"/>
                  </a:lnTo>
                  <a:lnTo>
                    <a:pt x="533" y="0"/>
                  </a:lnTo>
                </a:path>
                <a:path w="635" h="635">
                  <a:moveTo>
                    <a:pt x="266" y="266"/>
                  </a:moveTo>
                  <a:lnTo>
                    <a:pt x="266" y="266"/>
                  </a:lnTo>
                  <a:lnTo>
                    <a:pt x="0" y="266"/>
                  </a:lnTo>
                </a:path>
              </a:pathLst>
            </a:custGeom>
            <a:ln w="3175">
              <a:solidFill>
                <a:srgbClr val="231F20"/>
              </a:solidFill>
            </a:ln>
          </p:spPr>
          <p:txBody>
            <a:bodyPr wrap="square" lIns="0" tIns="0" rIns="0" bIns="0" rtlCol="0"/>
            <a:lstStyle/>
            <a:p/>
          </p:txBody>
        </p:sp>
        <p:sp>
          <p:nvSpPr>
            <p:cNvPr id="10307" name="object 10307" descr=""/>
            <p:cNvSpPr/>
            <p:nvPr/>
          </p:nvSpPr>
          <p:spPr>
            <a:xfrm>
              <a:off x="5547542" y="2397943"/>
              <a:ext cx="1270" cy="635"/>
            </a:xfrm>
            <a:custGeom>
              <a:avLst/>
              <a:gdLst/>
              <a:ahLst/>
              <a:cxnLst/>
              <a:rect l="l" t="t" r="r" b="b"/>
              <a:pathLst>
                <a:path w="1270" h="635">
                  <a:moveTo>
                    <a:pt x="812" y="0"/>
                  </a:moveTo>
                  <a:lnTo>
                    <a:pt x="546" y="0"/>
                  </a:lnTo>
                  <a:lnTo>
                    <a:pt x="546" y="266"/>
                  </a:lnTo>
                  <a:lnTo>
                    <a:pt x="266" y="266"/>
                  </a:lnTo>
                  <a:lnTo>
                    <a:pt x="0" y="0"/>
                  </a:lnTo>
                </a:path>
              </a:pathLst>
            </a:custGeom>
            <a:ln w="3175">
              <a:solidFill>
                <a:srgbClr val="231F20"/>
              </a:solidFill>
            </a:ln>
          </p:spPr>
          <p:txBody>
            <a:bodyPr wrap="square" lIns="0" tIns="0" rIns="0" bIns="0" rtlCol="0"/>
            <a:lstStyle/>
            <a:p/>
          </p:txBody>
        </p:sp>
        <p:sp>
          <p:nvSpPr>
            <p:cNvPr id="10308" name="object 10308" descr=""/>
            <p:cNvSpPr/>
            <p:nvPr/>
          </p:nvSpPr>
          <p:spPr>
            <a:xfrm>
              <a:off x="5597091" y="2399035"/>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309" name="object 10309" descr=""/>
            <p:cNvSpPr/>
            <p:nvPr/>
          </p:nvSpPr>
          <p:spPr>
            <a:xfrm>
              <a:off x="5597363" y="239956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310" name="object 10310" descr=""/>
            <p:cNvSpPr/>
            <p:nvPr/>
          </p:nvSpPr>
          <p:spPr>
            <a:xfrm>
              <a:off x="5597363" y="2398216"/>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311" name="object 10311" descr=""/>
            <p:cNvSpPr/>
            <p:nvPr/>
          </p:nvSpPr>
          <p:spPr>
            <a:xfrm>
              <a:off x="5597097" y="239876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312" name="object 10312" descr=""/>
            <p:cNvSpPr/>
            <p:nvPr/>
          </p:nvSpPr>
          <p:spPr>
            <a:xfrm>
              <a:off x="5597363" y="2398489"/>
              <a:ext cx="635" cy="635"/>
            </a:xfrm>
            <a:custGeom>
              <a:avLst/>
              <a:gdLst/>
              <a:ahLst/>
              <a:cxnLst/>
              <a:rect l="l" t="t" r="r" b="b"/>
              <a:pathLst>
                <a:path w="635" h="635">
                  <a:moveTo>
                    <a:pt x="0" y="546"/>
                  </a:moveTo>
                  <a:lnTo>
                    <a:pt x="266" y="279"/>
                  </a:lnTo>
                  <a:lnTo>
                    <a:pt x="266" y="0"/>
                  </a:lnTo>
                </a:path>
              </a:pathLst>
            </a:custGeom>
            <a:ln w="3175">
              <a:solidFill>
                <a:srgbClr val="231F20"/>
              </a:solidFill>
            </a:ln>
          </p:spPr>
          <p:txBody>
            <a:bodyPr wrap="square" lIns="0" tIns="0" rIns="0" bIns="0" rtlCol="0"/>
            <a:lstStyle/>
            <a:p/>
          </p:txBody>
        </p:sp>
        <p:sp>
          <p:nvSpPr>
            <p:cNvPr id="10313" name="object 10313" descr=""/>
            <p:cNvSpPr/>
            <p:nvPr/>
          </p:nvSpPr>
          <p:spPr>
            <a:xfrm>
              <a:off x="5596817" y="23987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14" name="object 10314" descr=""/>
            <p:cNvSpPr/>
            <p:nvPr/>
          </p:nvSpPr>
          <p:spPr>
            <a:xfrm>
              <a:off x="5597363"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315" name="object 10315" descr=""/>
            <p:cNvSpPr/>
            <p:nvPr/>
          </p:nvSpPr>
          <p:spPr>
            <a:xfrm>
              <a:off x="5553236" y="2393894"/>
              <a:ext cx="1270" cy="635"/>
            </a:xfrm>
            <a:custGeom>
              <a:avLst/>
              <a:gdLst/>
              <a:ahLst/>
              <a:cxnLst/>
              <a:rect l="l" t="t" r="r" b="b"/>
              <a:pathLst>
                <a:path w="1270" h="635">
                  <a:moveTo>
                    <a:pt x="800" y="266"/>
                  </a:moveTo>
                  <a:lnTo>
                    <a:pt x="0" y="0"/>
                  </a:lnTo>
                </a:path>
              </a:pathLst>
            </a:custGeom>
            <a:ln w="3175">
              <a:solidFill>
                <a:srgbClr val="231F20"/>
              </a:solidFill>
            </a:ln>
          </p:spPr>
          <p:txBody>
            <a:bodyPr wrap="square" lIns="0" tIns="0" rIns="0" bIns="0" rtlCol="0"/>
            <a:lstStyle/>
            <a:p/>
          </p:txBody>
        </p:sp>
        <p:sp>
          <p:nvSpPr>
            <p:cNvPr id="10316" name="object 10316" descr=""/>
            <p:cNvSpPr/>
            <p:nvPr/>
          </p:nvSpPr>
          <p:spPr>
            <a:xfrm>
              <a:off x="5552418" y="2394694"/>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317" name="object 10317" descr=""/>
            <p:cNvSpPr/>
            <p:nvPr/>
          </p:nvSpPr>
          <p:spPr>
            <a:xfrm>
              <a:off x="5552685" y="239523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318" name="object 10318" descr=""/>
            <p:cNvSpPr/>
            <p:nvPr/>
          </p:nvSpPr>
          <p:spPr>
            <a:xfrm>
              <a:off x="5548901" y="24039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19" name="object 10319" descr=""/>
            <p:cNvSpPr/>
            <p:nvPr/>
          </p:nvSpPr>
          <p:spPr>
            <a:xfrm>
              <a:off x="5581929" y="2402284"/>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10320" name="object 10320" descr=""/>
            <p:cNvSpPr/>
            <p:nvPr/>
          </p:nvSpPr>
          <p:spPr>
            <a:xfrm>
              <a:off x="5549435" y="2417719"/>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321" name="object 10321" descr=""/>
            <p:cNvSpPr/>
            <p:nvPr/>
          </p:nvSpPr>
          <p:spPr>
            <a:xfrm>
              <a:off x="5549168" y="241690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22" name="object 10322" descr=""/>
            <p:cNvSpPr/>
            <p:nvPr/>
          </p:nvSpPr>
          <p:spPr>
            <a:xfrm>
              <a:off x="5535898" y="2409049"/>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323" name="object 10323" descr=""/>
            <p:cNvSpPr/>
            <p:nvPr/>
          </p:nvSpPr>
          <p:spPr>
            <a:xfrm>
              <a:off x="5536438" y="2408510"/>
              <a:ext cx="635" cy="635"/>
            </a:xfrm>
            <a:custGeom>
              <a:avLst/>
              <a:gdLst/>
              <a:ahLst/>
              <a:cxnLst/>
              <a:rect l="l" t="t" r="r" b="b"/>
              <a:pathLst>
                <a:path w="635" h="635">
                  <a:moveTo>
                    <a:pt x="0" y="533"/>
                  </a:moveTo>
                  <a:lnTo>
                    <a:pt x="266" y="266"/>
                  </a:lnTo>
                  <a:lnTo>
                    <a:pt x="266" y="0"/>
                  </a:lnTo>
                  <a:lnTo>
                    <a:pt x="546" y="0"/>
                  </a:lnTo>
                </a:path>
              </a:pathLst>
            </a:custGeom>
            <a:ln w="3175">
              <a:solidFill>
                <a:srgbClr val="231F20"/>
              </a:solidFill>
            </a:ln>
          </p:spPr>
          <p:txBody>
            <a:bodyPr wrap="square" lIns="0" tIns="0" rIns="0" bIns="0" rtlCol="0"/>
            <a:lstStyle/>
            <a:p/>
          </p:txBody>
        </p:sp>
        <p:sp>
          <p:nvSpPr>
            <p:cNvPr id="10324" name="object 10324" descr=""/>
            <p:cNvSpPr/>
            <p:nvPr/>
          </p:nvSpPr>
          <p:spPr>
            <a:xfrm>
              <a:off x="5536438" y="2407964"/>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325" name="object 10325" descr=""/>
            <p:cNvSpPr/>
            <p:nvPr/>
          </p:nvSpPr>
          <p:spPr>
            <a:xfrm>
              <a:off x="5535904" y="2408510"/>
              <a:ext cx="635" cy="1270"/>
            </a:xfrm>
            <a:custGeom>
              <a:avLst/>
              <a:gdLst/>
              <a:ahLst/>
              <a:cxnLst/>
              <a:rect l="l" t="t" r="r" b="b"/>
              <a:pathLst>
                <a:path w="635" h="1269">
                  <a:moveTo>
                    <a:pt x="266" y="0"/>
                  </a:moveTo>
                  <a:lnTo>
                    <a:pt x="266" y="266"/>
                  </a:lnTo>
                  <a:lnTo>
                    <a:pt x="0" y="800"/>
                  </a:lnTo>
                </a:path>
              </a:pathLst>
            </a:custGeom>
            <a:ln w="3175">
              <a:solidFill>
                <a:srgbClr val="231F20"/>
              </a:solidFill>
            </a:ln>
          </p:spPr>
          <p:txBody>
            <a:bodyPr wrap="square" lIns="0" tIns="0" rIns="0" bIns="0" rtlCol="0"/>
            <a:lstStyle/>
            <a:p/>
          </p:txBody>
        </p:sp>
        <p:sp>
          <p:nvSpPr>
            <p:cNvPr id="10326" name="object 10326" descr=""/>
            <p:cNvSpPr/>
            <p:nvPr/>
          </p:nvSpPr>
          <p:spPr>
            <a:xfrm>
              <a:off x="5536436" y="2407964"/>
              <a:ext cx="635" cy="635"/>
            </a:xfrm>
            <a:custGeom>
              <a:avLst/>
              <a:gdLst/>
              <a:ahLst/>
              <a:cxnLst/>
              <a:rect l="l" t="t" r="r" b="b"/>
              <a:pathLst>
                <a:path w="635" h="635">
                  <a:moveTo>
                    <a:pt x="546" y="546"/>
                  </a:moveTo>
                  <a:lnTo>
                    <a:pt x="279" y="546"/>
                  </a:lnTo>
                  <a:lnTo>
                    <a:pt x="0" y="279"/>
                  </a:lnTo>
                  <a:lnTo>
                    <a:pt x="0" y="0"/>
                  </a:lnTo>
                </a:path>
              </a:pathLst>
            </a:custGeom>
            <a:ln w="3175">
              <a:solidFill>
                <a:srgbClr val="231F20"/>
              </a:solidFill>
            </a:ln>
          </p:spPr>
          <p:txBody>
            <a:bodyPr wrap="square" lIns="0" tIns="0" rIns="0" bIns="0" rtlCol="0"/>
            <a:lstStyle/>
            <a:p/>
          </p:txBody>
        </p:sp>
        <p:sp>
          <p:nvSpPr>
            <p:cNvPr id="10327" name="object 10327" descr=""/>
            <p:cNvSpPr/>
            <p:nvPr/>
          </p:nvSpPr>
          <p:spPr>
            <a:xfrm>
              <a:off x="5552145" y="239822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328" name="object 10328" descr=""/>
            <p:cNvSpPr/>
            <p:nvPr/>
          </p:nvSpPr>
          <p:spPr>
            <a:xfrm>
              <a:off x="5565415"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29" name="object 10329" descr=""/>
            <p:cNvSpPr/>
            <p:nvPr/>
          </p:nvSpPr>
          <p:spPr>
            <a:xfrm>
              <a:off x="5565142" y="2425563"/>
              <a:ext cx="635" cy="635"/>
            </a:xfrm>
            <a:custGeom>
              <a:avLst/>
              <a:gdLst/>
              <a:ahLst/>
              <a:cxnLst/>
              <a:rect l="l" t="t" r="r" b="b"/>
              <a:pathLst>
                <a:path w="635" h="635">
                  <a:moveTo>
                    <a:pt x="0" y="546"/>
                  </a:moveTo>
                  <a:lnTo>
                    <a:pt x="0" y="279"/>
                  </a:lnTo>
                  <a:lnTo>
                    <a:pt x="266" y="279"/>
                  </a:lnTo>
                  <a:lnTo>
                    <a:pt x="266" y="0"/>
                  </a:lnTo>
                  <a:lnTo>
                    <a:pt x="533" y="0"/>
                  </a:lnTo>
                </a:path>
              </a:pathLst>
            </a:custGeom>
            <a:ln w="3175">
              <a:solidFill>
                <a:srgbClr val="231F20"/>
              </a:solidFill>
            </a:ln>
          </p:spPr>
          <p:txBody>
            <a:bodyPr wrap="square" lIns="0" tIns="0" rIns="0" bIns="0" rtlCol="0"/>
            <a:lstStyle/>
            <a:p/>
          </p:txBody>
        </p:sp>
        <p:sp>
          <p:nvSpPr>
            <p:cNvPr id="10330" name="object 10330" descr=""/>
            <p:cNvSpPr/>
            <p:nvPr/>
          </p:nvSpPr>
          <p:spPr>
            <a:xfrm>
              <a:off x="5565142" y="2424758"/>
              <a:ext cx="635" cy="635"/>
            </a:xfrm>
            <a:custGeom>
              <a:avLst/>
              <a:gdLst/>
              <a:ahLst/>
              <a:cxnLst/>
              <a:rect l="l" t="t" r="r" b="b"/>
              <a:pathLst>
                <a:path w="635" h="635">
                  <a:moveTo>
                    <a:pt x="266" y="0"/>
                  </a:moveTo>
                  <a:lnTo>
                    <a:pt x="0" y="266"/>
                  </a:lnTo>
                  <a:lnTo>
                    <a:pt x="0" y="533"/>
                  </a:lnTo>
                </a:path>
              </a:pathLst>
            </a:custGeom>
            <a:ln w="3175">
              <a:solidFill>
                <a:srgbClr val="231F20"/>
              </a:solidFill>
            </a:ln>
          </p:spPr>
          <p:txBody>
            <a:bodyPr wrap="square" lIns="0" tIns="0" rIns="0" bIns="0" rtlCol="0"/>
            <a:lstStyle/>
            <a:p/>
          </p:txBody>
        </p:sp>
        <p:sp>
          <p:nvSpPr>
            <p:cNvPr id="10331" name="object 10331" descr=""/>
            <p:cNvSpPr/>
            <p:nvPr/>
          </p:nvSpPr>
          <p:spPr>
            <a:xfrm>
              <a:off x="5578679" y="2430983"/>
              <a:ext cx="635" cy="635"/>
            </a:xfrm>
            <a:custGeom>
              <a:avLst/>
              <a:gdLst/>
              <a:ahLst/>
              <a:cxnLst/>
              <a:rect l="l" t="t" r="r" b="b"/>
              <a:pathLst>
                <a:path w="635" h="635">
                  <a:moveTo>
                    <a:pt x="0" y="0"/>
                  </a:moveTo>
                  <a:lnTo>
                    <a:pt x="266" y="266"/>
                  </a:lnTo>
                  <a:lnTo>
                    <a:pt x="533" y="266"/>
                  </a:lnTo>
                </a:path>
              </a:pathLst>
            </a:custGeom>
            <a:ln w="3175">
              <a:solidFill>
                <a:srgbClr val="231F20"/>
              </a:solidFill>
            </a:ln>
          </p:spPr>
          <p:txBody>
            <a:bodyPr wrap="square" lIns="0" tIns="0" rIns="0" bIns="0" rtlCol="0"/>
            <a:lstStyle/>
            <a:p/>
          </p:txBody>
        </p:sp>
        <p:sp>
          <p:nvSpPr>
            <p:cNvPr id="10332" name="object 10332" descr=""/>
            <p:cNvSpPr/>
            <p:nvPr/>
          </p:nvSpPr>
          <p:spPr>
            <a:xfrm>
              <a:off x="5578141" y="2429892"/>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0333" name="object 10333" descr=""/>
            <p:cNvSpPr/>
            <p:nvPr/>
          </p:nvSpPr>
          <p:spPr>
            <a:xfrm>
              <a:off x="5578407" y="2429897"/>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334" name="object 10334" descr=""/>
            <p:cNvSpPr/>
            <p:nvPr/>
          </p:nvSpPr>
          <p:spPr>
            <a:xfrm>
              <a:off x="5579225" y="243125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35" name="object 10335" descr=""/>
            <p:cNvSpPr/>
            <p:nvPr/>
          </p:nvSpPr>
          <p:spPr>
            <a:xfrm>
              <a:off x="5580032" y="241609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10336" name="object 10336" descr=""/>
            <p:cNvSpPr/>
            <p:nvPr/>
          </p:nvSpPr>
          <p:spPr>
            <a:xfrm>
              <a:off x="5558643" y="2432607"/>
              <a:ext cx="635" cy="635"/>
            </a:xfrm>
            <a:custGeom>
              <a:avLst/>
              <a:gdLst/>
              <a:ahLst/>
              <a:cxnLst/>
              <a:rect l="l" t="t" r="r" b="b"/>
              <a:pathLst>
                <a:path w="635" h="635">
                  <a:moveTo>
                    <a:pt x="0" y="0"/>
                  </a:moveTo>
                  <a:lnTo>
                    <a:pt x="0" y="266"/>
                  </a:lnTo>
                  <a:lnTo>
                    <a:pt x="266" y="533"/>
                  </a:lnTo>
                </a:path>
              </a:pathLst>
            </a:custGeom>
            <a:ln w="3175">
              <a:solidFill>
                <a:srgbClr val="231F20"/>
              </a:solidFill>
            </a:ln>
          </p:spPr>
          <p:txBody>
            <a:bodyPr wrap="square" lIns="0" tIns="0" rIns="0" bIns="0" rtlCol="0"/>
            <a:lstStyle/>
            <a:p/>
          </p:txBody>
        </p:sp>
        <p:sp>
          <p:nvSpPr>
            <p:cNvPr id="10337" name="object 10337" descr=""/>
            <p:cNvSpPr/>
            <p:nvPr/>
          </p:nvSpPr>
          <p:spPr>
            <a:xfrm>
              <a:off x="5558650" y="2432614"/>
              <a:ext cx="635" cy="635"/>
            </a:xfrm>
            <a:custGeom>
              <a:avLst/>
              <a:gdLst/>
              <a:ahLst/>
              <a:cxnLst/>
              <a:rect l="l" t="t" r="r" b="b"/>
              <a:pathLst>
                <a:path w="635" h="635">
                  <a:moveTo>
                    <a:pt x="533" y="266"/>
                  </a:moveTo>
                  <a:lnTo>
                    <a:pt x="266" y="266"/>
                  </a:lnTo>
                  <a:lnTo>
                    <a:pt x="266" y="0"/>
                  </a:lnTo>
                  <a:lnTo>
                    <a:pt x="0" y="0"/>
                  </a:lnTo>
                </a:path>
              </a:pathLst>
            </a:custGeom>
            <a:ln w="3175">
              <a:solidFill>
                <a:srgbClr val="231F20"/>
              </a:solidFill>
            </a:ln>
          </p:spPr>
          <p:txBody>
            <a:bodyPr wrap="square" lIns="0" tIns="0" rIns="0" bIns="0" rtlCol="0"/>
            <a:lstStyle/>
            <a:p/>
          </p:txBody>
        </p:sp>
        <p:sp>
          <p:nvSpPr>
            <p:cNvPr id="10338" name="object 10338" descr=""/>
            <p:cNvSpPr/>
            <p:nvPr/>
          </p:nvSpPr>
          <p:spPr>
            <a:xfrm>
              <a:off x="5583553" y="2398222"/>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0339" name="object 10339" descr=""/>
            <p:cNvSpPr/>
            <p:nvPr/>
          </p:nvSpPr>
          <p:spPr>
            <a:xfrm>
              <a:off x="5573000" y="2436130"/>
              <a:ext cx="635" cy="635"/>
            </a:xfrm>
            <a:custGeom>
              <a:avLst/>
              <a:gdLst/>
              <a:ahLst/>
              <a:cxnLst/>
              <a:rect l="l" t="t" r="r" b="b"/>
              <a:pathLst>
                <a:path w="635" h="635">
                  <a:moveTo>
                    <a:pt x="533" y="533"/>
                  </a:moveTo>
                  <a:lnTo>
                    <a:pt x="266" y="266"/>
                  </a:lnTo>
                  <a:lnTo>
                    <a:pt x="0" y="0"/>
                  </a:lnTo>
                </a:path>
              </a:pathLst>
            </a:custGeom>
            <a:ln w="3175">
              <a:solidFill>
                <a:srgbClr val="231F20"/>
              </a:solidFill>
            </a:ln>
          </p:spPr>
          <p:txBody>
            <a:bodyPr wrap="square" lIns="0" tIns="0" rIns="0" bIns="0" rtlCol="0"/>
            <a:lstStyle/>
            <a:p/>
          </p:txBody>
        </p:sp>
        <p:sp>
          <p:nvSpPr>
            <p:cNvPr id="10340" name="object 10340" descr=""/>
            <p:cNvSpPr/>
            <p:nvPr/>
          </p:nvSpPr>
          <p:spPr>
            <a:xfrm>
              <a:off x="5548622" y="24174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41" name="object 10341" descr=""/>
            <p:cNvSpPr/>
            <p:nvPr/>
          </p:nvSpPr>
          <p:spPr>
            <a:xfrm>
              <a:off x="5547810" y="2426655"/>
              <a:ext cx="1270" cy="635"/>
            </a:xfrm>
            <a:custGeom>
              <a:avLst/>
              <a:gdLst/>
              <a:ahLst/>
              <a:cxnLst/>
              <a:rect l="l" t="t" r="r" b="b"/>
              <a:pathLst>
                <a:path w="1270" h="635">
                  <a:moveTo>
                    <a:pt x="0" y="0"/>
                  </a:moveTo>
                  <a:lnTo>
                    <a:pt x="0" y="266"/>
                  </a:lnTo>
                  <a:lnTo>
                    <a:pt x="266" y="266"/>
                  </a:lnTo>
                  <a:lnTo>
                    <a:pt x="546" y="0"/>
                  </a:lnTo>
                  <a:lnTo>
                    <a:pt x="812" y="0"/>
                  </a:lnTo>
                </a:path>
              </a:pathLst>
            </a:custGeom>
            <a:ln w="3175">
              <a:solidFill>
                <a:srgbClr val="231F20"/>
              </a:solidFill>
            </a:ln>
          </p:spPr>
          <p:txBody>
            <a:bodyPr wrap="square" lIns="0" tIns="0" rIns="0" bIns="0" rtlCol="0"/>
            <a:lstStyle/>
            <a:p/>
          </p:txBody>
        </p:sp>
        <p:sp>
          <p:nvSpPr>
            <p:cNvPr id="10342" name="object 10342" descr=""/>
            <p:cNvSpPr/>
            <p:nvPr/>
          </p:nvSpPr>
          <p:spPr>
            <a:xfrm>
              <a:off x="5547542" y="242584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43" name="object 10343" descr=""/>
            <p:cNvSpPr/>
            <p:nvPr/>
          </p:nvSpPr>
          <p:spPr>
            <a:xfrm>
              <a:off x="5548083" y="242638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344" name="object 10344" descr=""/>
            <p:cNvSpPr/>
            <p:nvPr/>
          </p:nvSpPr>
          <p:spPr>
            <a:xfrm>
              <a:off x="5561081" y="2384145"/>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345" name="object 10345" descr=""/>
            <p:cNvSpPr/>
            <p:nvPr/>
          </p:nvSpPr>
          <p:spPr>
            <a:xfrm>
              <a:off x="5561347" y="2384139"/>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346" name="object 10346" descr=""/>
            <p:cNvSpPr/>
            <p:nvPr/>
          </p:nvSpPr>
          <p:spPr>
            <a:xfrm>
              <a:off x="5561354"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47" name="object 10347" descr=""/>
            <p:cNvSpPr/>
            <p:nvPr/>
          </p:nvSpPr>
          <p:spPr>
            <a:xfrm>
              <a:off x="5561081" y="238441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48" name="object 10348" descr=""/>
            <p:cNvSpPr/>
            <p:nvPr/>
          </p:nvSpPr>
          <p:spPr>
            <a:xfrm>
              <a:off x="5549435" y="2418258"/>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0349" name="object 10349" descr=""/>
            <p:cNvSpPr/>
            <p:nvPr/>
          </p:nvSpPr>
          <p:spPr>
            <a:xfrm>
              <a:off x="5575430" y="242069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350" name="object 10350" descr=""/>
            <p:cNvSpPr/>
            <p:nvPr/>
          </p:nvSpPr>
          <p:spPr>
            <a:xfrm>
              <a:off x="5547817" y="2408237"/>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10351" name="object 10351" descr=""/>
            <p:cNvSpPr/>
            <p:nvPr/>
          </p:nvSpPr>
          <p:spPr>
            <a:xfrm>
              <a:off x="5584093" y="24250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52" name="object 10352" descr=""/>
            <p:cNvSpPr/>
            <p:nvPr/>
          </p:nvSpPr>
          <p:spPr>
            <a:xfrm>
              <a:off x="5585179" y="2425290"/>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353" name="object 10353" descr=""/>
            <p:cNvSpPr/>
            <p:nvPr/>
          </p:nvSpPr>
          <p:spPr>
            <a:xfrm>
              <a:off x="5540505" y="2391444"/>
              <a:ext cx="635" cy="1270"/>
            </a:xfrm>
            <a:custGeom>
              <a:avLst/>
              <a:gdLst/>
              <a:ahLst/>
              <a:cxnLst/>
              <a:rect l="l" t="t" r="r" b="b"/>
              <a:pathLst>
                <a:path w="635" h="1269">
                  <a:moveTo>
                    <a:pt x="266" y="0"/>
                  </a:moveTo>
                  <a:lnTo>
                    <a:pt x="266" y="546"/>
                  </a:lnTo>
                  <a:lnTo>
                    <a:pt x="266" y="812"/>
                  </a:lnTo>
                  <a:lnTo>
                    <a:pt x="0" y="1092"/>
                  </a:lnTo>
                </a:path>
              </a:pathLst>
            </a:custGeom>
            <a:ln w="3175">
              <a:solidFill>
                <a:srgbClr val="231F20"/>
              </a:solidFill>
            </a:ln>
          </p:spPr>
          <p:txBody>
            <a:bodyPr wrap="square" lIns="0" tIns="0" rIns="0" bIns="0" rtlCol="0"/>
            <a:lstStyle/>
            <a:p/>
          </p:txBody>
        </p:sp>
        <p:sp>
          <p:nvSpPr>
            <p:cNvPr id="10354" name="object 10354" descr=""/>
            <p:cNvSpPr/>
            <p:nvPr/>
          </p:nvSpPr>
          <p:spPr>
            <a:xfrm>
              <a:off x="5541045" y="2391717"/>
              <a:ext cx="635" cy="635"/>
            </a:xfrm>
            <a:custGeom>
              <a:avLst/>
              <a:gdLst/>
              <a:ahLst/>
              <a:cxnLst/>
              <a:rect l="l" t="t" r="r" b="b"/>
              <a:pathLst>
                <a:path w="635" h="635">
                  <a:moveTo>
                    <a:pt x="0" y="0"/>
                  </a:moveTo>
                  <a:lnTo>
                    <a:pt x="0" y="266"/>
                  </a:lnTo>
                  <a:lnTo>
                    <a:pt x="266" y="266"/>
                  </a:lnTo>
                  <a:lnTo>
                    <a:pt x="266" y="546"/>
                  </a:lnTo>
                </a:path>
              </a:pathLst>
            </a:custGeom>
            <a:ln w="3175">
              <a:solidFill>
                <a:srgbClr val="231F20"/>
              </a:solidFill>
            </a:ln>
          </p:spPr>
          <p:txBody>
            <a:bodyPr wrap="square" lIns="0" tIns="0" rIns="0" bIns="0" rtlCol="0"/>
            <a:lstStyle/>
            <a:p/>
          </p:txBody>
        </p:sp>
        <p:sp>
          <p:nvSpPr>
            <p:cNvPr id="10355" name="object 10355" descr=""/>
            <p:cNvSpPr/>
            <p:nvPr/>
          </p:nvSpPr>
          <p:spPr>
            <a:xfrm>
              <a:off x="5540778" y="2390911"/>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10356" name="object 10356" descr=""/>
            <p:cNvSpPr/>
            <p:nvPr/>
          </p:nvSpPr>
          <p:spPr>
            <a:xfrm>
              <a:off x="5540499" y="2392268"/>
              <a:ext cx="1270" cy="635"/>
            </a:xfrm>
            <a:custGeom>
              <a:avLst/>
              <a:gdLst/>
              <a:ahLst/>
              <a:cxnLst/>
              <a:rect l="l" t="t" r="r" b="b"/>
              <a:pathLst>
                <a:path w="1270" h="635">
                  <a:moveTo>
                    <a:pt x="0" y="266"/>
                  </a:moveTo>
                  <a:lnTo>
                    <a:pt x="266" y="0"/>
                  </a:lnTo>
                  <a:lnTo>
                    <a:pt x="546" y="0"/>
                  </a:lnTo>
                  <a:lnTo>
                    <a:pt x="812" y="0"/>
                  </a:lnTo>
                </a:path>
              </a:pathLst>
            </a:custGeom>
            <a:ln w="3175">
              <a:solidFill>
                <a:srgbClr val="231F20"/>
              </a:solidFill>
            </a:ln>
          </p:spPr>
          <p:txBody>
            <a:bodyPr wrap="square" lIns="0" tIns="0" rIns="0" bIns="0" rtlCol="0"/>
            <a:lstStyle/>
            <a:p/>
          </p:txBody>
        </p:sp>
        <p:sp>
          <p:nvSpPr>
            <p:cNvPr id="10357" name="object 10357" descr=""/>
            <p:cNvSpPr/>
            <p:nvPr/>
          </p:nvSpPr>
          <p:spPr>
            <a:xfrm>
              <a:off x="5557837" y="2393615"/>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10358" name="object 10358" descr=""/>
            <p:cNvSpPr/>
            <p:nvPr/>
          </p:nvSpPr>
          <p:spPr>
            <a:xfrm>
              <a:off x="5556752" y="23928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59" name="object 10359" descr=""/>
            <p:cNvSpPr/>
            <p:nvPr/>
          </p:nvSpPr>
          <p:spPr>
            <a:xfrm>
              <a:off x="5555127" y="2393615"/>
              <a:ext cx="635" cy="635"/>
            </a:xfrm>
            <a:custGeom>
              <a:avLst/>
              <a:gdLst/>
              <a:ahLst/>
              <a:cxnLst/>
              <a:rect l="l" t="t" r="r" b="b"/>
              <a:pathLst>
                <a:path w="635" h="635">
                  <a:moveTo>
                    <a:pt x="266" y="0"/>
                  </a:moveTo>
                  <a:lnTo>
                    <a:pt x="0" y="0"/>
                  </a:lnTo>
                  <a:lnTo>
                    <a:pt x="0" y="266"/>
                  </a:lnTo>
                  <a:lnTo>
                    <a:pt x="0" y="546"/>
                  </a:lnTo>
                </a:path>
              </a:pathLst>
            </a:custGeom>
            <a:ln w="3175">
              <a:solidFill>
                <a:srgbClr val="231F20"/>
              </a:solidFill>
            </a:ln>
          </p:spPr>
          <p:txBody>
            <a:bodyPr wrap="square" lIns="0" tIns="0" rIns="0" bIns="0" rtlCol="0"/>
            <a:lstStyle/>
            <a:p/>
          </p:txBody>
        </p:sp>
        <p:sp>
          <p:nvSpPr>
            <p:cNvPr id="10360" name="object 10360" descr=""/>
            <p:cNvSpPr/>
            <p:nvPr/>
          </p:nvSpPr>
          <p:spPr>
            <a:xfrm>
              <a:off x="5555127" y="2394434"/>
              <a:ext cx="635" cy="635"/>
            </a:xfrm>
            <a:custGeom>
              <a:avLst/>
              <a:gdLst/>
              <a:ahLst/>
              <a:cxnLst/>
              <a:rect l="l" t="t" r="r" b="b"/>
              <a:pathLst>
                <a:path w="635" h="635">
                  <a:moveTo>
                    <a:pt x="266" y="533"/>
                  </a:moveTo>
                  <a:lnTo>
                    <a:pt x="0" y="533"/>
                  </a:lnTo>
                  <a:lnTo>
                    <a:pt x="0" y="0"/>
                  </a:lnTo>
                </a:path>
              </a:pathLst>
            </a:custGeom>
            <a:ln w="3175">
              <a:solidFill>
                <a:srgbClr val="231F20"/>
              </a:solidFill>
            </a:ln>
          </p:spPr>
          <p:txBody>
            <a:bodyPr wrap="square" lIns="0" tIns="0" rIns="0" bIns="0" rtlCol="0"/>
            <a:lstStyle/>
            <a:p/>
          </p:txBody>
        </p:sp>
        <p:sp>
          <p:nvSpPr>
            <p:cNvPr id="10361" name="object 10361" descr=""/>
            <p:cNvSpPr/>
            <p:nvPr/>
          </p:nvSpPr>
          <p:spPr>
            <a:xfrm>
              <a:off x="5557831" y="2394167"/>
              <a:ext cx="635" cy="1270"/>
            </a:xfrm>
            <a:custGeom>
              <a:avLst/>
              <a:gdLst/>
              <a:ahLst/>
              <a:cxnLst/>
              <a:rect l="l" t="t" r="r" b="b"/>
              <a:pathLst>
                <a:path w="635" h="1269">
                  <a:moveTo>
                    <a:pt x="0" y="800"/>
                  </a:moveTo>
                  <a:lnTo>
                    <a:pt x="0" y="533"/>
                  </a:lnTo>
                  <a:lnTo>
                    <a:pt x="266" y="0"/>
                  </a:lnTo>
                </a:path>
              </a:pathLst>
            </a:custGeom>
            <a:ln w="3175">
              <a:solidFill>
                <a:srgbClr val="231F20"/>
              </a:solidFill>
            </a:ln>
          </p:spPr>
          <p:txBody>
            <a:bodyPr wrap="square" lIns="0" tIns="0" rIns="0" bIns="0" rtlCol="0"/>
            <a:lstStyle/>
            <a:p/>
          </p:txBody>
        </p:sp>
        <p:sp>
          <p:nvSpPr>
            <p:cNvPr id="10362" name="object 10362" descr=""/>
            <p:cNvSpPr/>
            <p:nvPr/>
          </p:nvSpPr>
          <p:spPr>
            <a:xfrm>
              <a:off x="5537249" y="2400386"/>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363" name="object 10363" descr=""/>
            <p:cNvSpPr/>
            <p:nvPr/>
          </p:nvSpPr>
          <p:spPr>
            <a:xfrm>
              <a:off x="5592495" y="2399846"/>
              <a:ext cx="635" cy="635"/>
            </a:xfrm>
            <a:custGeom>
              <a:avLst/>
              <a:gdLst/>
              <a:ahLst/>
              <a:cxnLst/>
              <a:rect l="l" t="t" r="r" b="b"/>
              <a:pathLst>
                <a:path w="635" h="635">
                  <a:moveTo>
                    <a:pt x="533" y="266"/>
                  </a:moveTo>
                  <a:lnTo>
                    <a:pt x="533" y="0"/>
                  </a:lnTo>
                  <a:lnTo>
                    <a:pt x="266" y="0"/>
                  </a:lnTo>
                  <a:lnTo>
                    <a:pt x="0" y="0"/>
                  </a:lnTo>
                </a:path>
              </a:pathLst>
            </a:custGeom>
            <a:ln w="3175">
              <a:solidFill>
                <a:srgbClr val="231F20"/>
              </a:solidFill>
            </a:ln>
          </p:spPr>
          <p:txBody>
            <a:bodyPr wrap="square" lIns="0" tIns="0" rIns="0" bIns="0" rtlCol="0"/>
            <a:lstStyle/>
            <a:p/>
          </p:txBody>
        </p:sp>
        <p:sp>
          <p:nvSpPr>
            <p:cNvPr id="10364" name="object 10364" descr=""/>
            <p:cNvSpPr/>
            <p:nvPr/>
          </p:nvSpPr>
          <p:spPr>
            <a:xfrm>
              <a:off x="5591404" y="2400113"/>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365" name="object 10365" descr=""/>
            <p:cNvSpPr/>
            <p:nvPr/>
          </p:nvSpPr>
          <p:spPr>
            <a:xfrm>
              <a:off x="5542669" y="2420155"/>
              <a:ext cx="635" cy="635"/>
            </a:xfrm>
            <a:custGeom>
              <a:avLst/>
              <a:gdLst/>
              <a:ahLst/>
              <a:cxnLst/>
              <a:rect l="l" t="t" r="r" b="b"/>
              <a:pathLst>
                <a:path w="635" h="635">
                  <a:moveTo>
                    <a:pt x="0" y="533"/>
                  </a:moveTo>
                  <a:lnTo>
                    <a:pt x="0" y="266"/>
                  </a:lnTo>
                  <a:lnTo>
                    <a:pt x="266" y="0"/>
                  </a:lnTo>
                  <a:lnTo>
                    <a:pt x="0" y="266"/>
                  </a:lnTo>
                  <a:lnTo>
                    <a:pt x="0" y="533"/>
                  </a:lnTo>
                </a:path>
              </a:pathLst>
            </a:custGeom>
            <a:ln w="3175">
              <a:solidFill>
                <a:srgbClr val="231F20"/>
              </a:solidFill>
            </a:ln>
          </p:spPr>
          <p:txBody>
            <a:bodyPr wrap="square" lIns="0" tIns="0" rIns="0" bIns="0" rtlCol="0"/>
            <a:lstStyle/>
            <a:p/>
          </p:txBody>
        </p:sp>
        <p:sp>
          <p:nvSpPr>
            <p:cNvPr id="10366" name="object 10366" descr=""/>
            <p:cNvSpPr/>
            <p:nvPr/>
          </p:nvSpPr>
          <p:spPr>
            <a:xfrm>
              <a:off x="5534000" y="2392808"/>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0367" name="object 10367" descr=""/>
            <p:cNvSpPr/>
            <p:nvPr/>
          </p:nvSpPr>
          <p:spPr>
            <a:xfrm>
              <a:off x="5548901" y="2406618"/>
              <a:ext cx="635" cy="635"/>
            </a:xfrm>
            <a:custGeom>
              <a:avLst/>
              <a:gdLst/>
              <a:ahLst/>
              <a:cxnLst/>
              <a:rect l="l" t="t" r="r" b="b"/>
              <a:pathLst>
                <a:path w="635" h="635">
                  <a:moveTo>
                    <a:pt x="266" y="266"/>
                  </a:moveTo>
                  <a:lnTo>
                    <a:pt x="266" y="266"/>
                  </a:lnTo>
                  <a:lnTo>
                    <a:pt x="0" y="0"/>
                  </a:lnTo>
                </a:path>
              </a:pathLst>
            </a:custGeom>
            <a:ln w="3175">
              <a:solidFill>
                <a:srgbClr val="231F20"/>
              </a:solidFill>
            </a:ln>
          </p:spPr>
          <p:txBody>
            <a:bodyPr wrap="square" lIns="0" tIns="0" rIns="0" bIns="0" rtlCol="0"/>
            <a:lstStyle/>
            <a:p/>
          </p:txBody>
        </p:sp>
        <p:sp>
          <p:nvSpPr>
            <p:cNvPr id="10368" name="object 10368" descr=""/>
            <p:cNvSpPr/>
            <p:nvPr/>
          </p:nvSpPr>
          <p:spPr>
            <a:xfrm>
              <a:off x="5581929" y="2417985"/>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10369" name="object 10369" descr=""/>
            <p:cNvSpPr/>
            <p:nvPr/>
          </p:nvSpPr>
          <p:spPr>
            <a:xfrm>
              <a:off x="5549168" y="24114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370" name="object 10370" descr=""/>
            <p:cNvSpPr/>
            <p:nvPr/>
          </p:nvSpPr>
          <p:spPr>
            <a:xfrm>
              <a:off x="5596012" y="2390093"/>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0371" name="object 10371" descr=""/>
            <p:cNvSpPr/>
            <p:nvPr/>
          </p:nvSpPr>
          <p:spPr>
            <a:xfrm>
              <a:off x="5549168" y="241149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372" name="object 10372" descr=""/>
            <p:cNvSpPr/>
            <p:nvPr/>
          </p:nvSpPr>
          <p:spPr>
            <a:xfrm>
              <a:off x="5570016" y="2424763"/>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373" name="object 10373" descr=""/>
            <p:cNvSpPr/>
            <p:nvPr/>
          </p:nvSpPr>
          <p:spPr>
            <a:xfrm>
              <a:off x="5569204"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74" name="object 10374" descr=""/>
            <p:cNvSpPr/>
            <p:nvPr/>
          </p:nvSpPr>
          <p:spPr>
            <a:xfrm>
              <a:off x="5587342" y="2394427"/>
              <a:ext cx="1270" cy="635"/>
            </a:xfrm>
            <a:custGeom>
              <a:avLst/>
              <a:gdLst/>
              <a:ahLst/>
              <a:cxnLst/>
              <a:rect l="l" t="t" r="r" b="b"/>
              <a:pathLst>
                <a:path w="1270" h="635">
                  <a:moveTo>
                    <a:pt x="812" y="266"/>
                  </a:moveTo>
                  <a:lnTo>
                    <a:pt x="812" y="0"/>
                  </a:lnTo>
                  <a:lnTo>
                    <a:pt x="546" y="0"/>
                  </a:lnTo>
                  <a:lnTo>
                    <a:pt x="279" y="0"/>
                  </a:lnTo>
                  <a:lnTo>
                    <a:pt x="0" y="0"/>
                  </a:lnTo>
                </a:path>
              </a:pathLst>
            </a:custGeom>
            <a:ln w="3175">
              <a:solidFill>
                <a:srgbClr val="231F20"/>
              </a:solidFill>
            </a:ln>
          </p:spPr>
          <p:txBody>
            <a:bodyPr wrap="square" lIns="0" tIns="0" rIns="0" bIns="0" rtlCol="0"/>
            <a:lstStyle/>
            <a:p/>
          </p:txBody>
        </p:sp>
        <p:sp>
          <p:nvSpPr>
            <p:cNvPr id="10375" name="object 10375" descr=""/>
            <p:cNvSpPr/>
            <p:nvPr/>
          </p:nvSpPr>
          <p:spPr>
            <a:xfrm>
              <a:off x="5587616" y="239442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376" name="object 10376" descr=""/>
            <p:cNvSpPr/>
            <p:nvPr/>
          </p:nvSpPr>
          <p:spPr>
            <a:xfrm>
              <a:off x="5573533" y="2432607"/>
              <a:ext cx="635" cy="635"/>
            </a:xfrm>
            <a:custGeom>
              <a:avLst/>
              <a:gdLst/>
              <a:ahLst/>
              <a:cxnLst/>
              <a:rect l="l" t="t" r="r" b="b"/>
              <a:pathLst>
                <a:path w="635" h="635">
                  <a:moveTo>
                    <a:pt x="0" y="533"/>
                  </a:moveTo>
                  <a:lnTo>
                    <a:pt x="266" y="533"/>
                  </a:lnTo>
                  <a:lnTo>
                    <a:pt x="266" y="266"/>
                  </a:lnTo>
                  <a:lnTo>
                    <a:pt x="266" y="0"/>
                  </a:lnTo>
                </a:path>
              </a:pathLst>
            </a:custGeom>
            <a:ln w="3175">
              <a:solidFill>
                <a:srgbClr val="231F20"/>
              </a:solidFill>
            </a:ln>
          </p:spPr>
          <p:txBody>
            <a:bodyPr wrap="square" lIns="0" tIns="0" rIns="0" bIns="0" rtlCol="0"/>
            <a:lstStyle/>
            <a:p/>
          </p:txBody>
        </p:sp>
        <p:sp>
          <p:nvSpPr>
            <p:cNvPr id="10377" name="object 10377" descr=""/>
            <p:cNvSpPr/>
            <p:nvPr/>
          </p:nvSpPr>
          <p:spPr>
            <a:xfrm>
              <a:off x="5572720"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78" name="object 10378" descr=""/>
            <p:cNvSpPr/>
            <p:nvPr/>
          </p:nvSpPr>
          <p:spPr>
            <a:xfrm>
              <a:off x="5558910" y="2436130"/>
              <a:ext cx="635" cy="635"/>
            </a:xfrm>
            <a:custGeom>
              <a:avLst/>
              <a:gdLst/>
              <a:ahLst/>
              <a:cxnLst/>
              <a:rect l="l" t="t" r="r" b="b"/>
              <a:pathLst>
                <a:path w="635" h="635">
                  <a:moveTo>
                    <a:pt x="0" y="533"/>
                  </a:moveTo>
                  <a:lnTo>
                    <a:pt x="266" y="533"/>
                  </a:lnTo>
                  <a:lnTo>
                    <a:pt x="266" y="266"/>
                  </a:lnTo>
                  <a:lnTo>
                    <a:pt x="546" y="0"/>
                  </a:lnTo>
                </a:path>
              </a:pathLst>
            </a:custGeom>
            <a:ln w="3175">
              <a:solidFill>
                <a:srgbClr val="231F20"/>
              </a:solidFill>
            </a:ln>
          </p:spPr>
          <p:txBody>
            <a:bodyPr wrap="square" lIns="0" tIns="0" rIns="0" bIns="0" rtlCol="0"/>
            <a:lstStyle/>
            <a:p/>
          </p:txBody>
        </p:sp>
        <p:sp>
          <p:nvSpPr>
            <p:cNvPr id="10379" name="object 10379" descr=""/>
            <p:cNvSpPr/>
            <p:nvPr/>
          </p:nvSpPr>
          <p:spPr>
            <a:xfrm>
              <a:off x="5565955" y="235381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80" name="object 10380" descr=""/>
            <p:cNvSpPr/>
            <p:nvPr/>
          </p:nvSpPr>
          <p:spPr>
            <a:xfrm>
              <a:off x="5557561" y="2354088"/>
              <a:ext cx="7620" cy="1905"/>
            </a:xfrm>
            <a:custGeom>
              <a:avLst/>
              <a:gdLst/>
              <a:ahLst/>
              <a:cxnLst/>
              <a:rect l="l" t="t" r="r" b="b"/>
              <a:pathLst>
                <a:path w="7620" h="1905">
                  <a:moveTo>
                    <a:pt x="7035" y="0"/>
                  </a:moveTo>
                  <a:lnTo>
                    <a:pt x="1346" y="1079"/>
                  </a:lnTo>
                  <a:lnTo>
                    <a:pt x="546" y="1079"/>
                  </a:lnTo>
                  <a:lnTo>
                    <a:pt x="0" y="1625"/>
                  </a:lnTo>
                </a:path>
              </a:pathLst>
            </a:custGeom>
            <a:ln w="3175">
              <a:solidFill>
                <a:srgbClr val="231F20"/>
              </a:solidFill>
            </a:ln>
          </p:spPr>
          <p:txBody>
            <a:bodyPr wrap="square" lIns="0" tIns="0" rIns="0" bIns="0" rtlCol="0"/>
            <a:lstStyle/>
            <a:p/>
          </p:txBody>
        </p:sp>
        <p:sp>
          <p:nvSpPr>
            <p:cNvPr id="10381" name="object 10381" descr=""/>
            <p:cNvSpPr/>
            <p:nvPr/>
          </p:nvSpPr>
          <p:spPr>
            <a:xfrm>
              <a:off x="5557018" y="235543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82" name="object 10382" descr=""/>
            <p:cNvSpPr/>
            <p:nvPr/>
          </p:nvSpPr>
          <p:spPr>
            <a:xfrm>
              <a:off x="5558110" y="2355973"/>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0383" name="object 10383" descr=""/>
            <p:cNvSpPr/>
            <p:nvPr/>
          </p:nvSpPr>
          <p:spPr>
            <a:xfrm>
              <a:off x="5558910" y="235490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84" name="object 10384" descr=""/>
            <p:cNvSpPr/>
            <p:nvPr/>
          </p:nvSpPr>
          <p:spPr>
            <a:xfrm>
              <a:off x="5560541" y="2355167"/>
              <a:ext cx="2540" cy="635"/>
            </a:xfrm>
            <a:custGeom>
              <a:avLst/>
              <a:gdLst/>
              <a:ahLst/>
              <a:cxnLst/>
              <a:rect l="l" t="t" r="r" b="b"/>
              <a:pathLst>
                <a:path w="2539" h="635">
                  <a:moveTo>
                    <a:pt x="0" y="546"/>
                  </a:moveTo>
                  <a:lnTo>
                    <a:pt x="2159" y="0"/>
                  </a:lnTo>
                </a:path>
              </a:pathLst>
            </a:custGeom>
            <a:ln w="3175">
              <a:solidFill>
                <a:srgbClr val="231F20"/>
              </a:solidFill>
            </a:ln>
          </p:spPr>
          <p:txBody>
            <a:bodyPr wrap="square" lIns="0" tIns="0" rIns="0" bIns="0" rtlCol="0"/>
            <a:lstStyle/>
            <a:p/>
          </p:txBody>
        </p:sp>
        <p:sp>
          <p:nvSpPr>
            <p:cNvPr id="10385" name="object 10385" descr=""/>
            <p:cNvSpPr/>
            <p:nvPr/>
          </p:nvSpPr>
          <p:spPr>
            <a:xfrm>
              <a:off x="5565955" y="235651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386" name="object 10386" descr=""/>
            <p:cNvSpPr/>
            <p:nvPr/>
          </p:nvSpPr>
          <p:spPr>
            <a:xfrm>
              <a:off x="5586537" y="2386309"/>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0387" name="object 10387" descr=""/>
            <p:cNvSpPr/>
            <p:nvPr/>
          </p:nvSpPr>
          <p:spPr>
            <a:xfrm>
              <a:off x="5584638" y="23865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88" name="object 10388" descr=""/>
            <p:cNvSpPr/>
            <p:nvPr/>
          </p:nvSpPr>
          <p:spPr>
            <a:xfrm>
              <a:off x="5585717" y="238738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389" name="object 10389" descr=""/>
            <p:cNvSpPr/>
            <p:nvPr/>
          </p:nvSpPr>
          <p:spPr>
            <a:xfrm>
              <a:off x="5586530" y="2429359"/>
              <a:ext cx="635" cy="635"/>
            </a:xfrm>
            <a:custGeom>
              <a:avLst/>
              <a:gdLst/>
              <a:ahLst/>
              <a:cxnLst/>
              <a:rect l="l" t="t" r="r" b="b"/>
              <a:pathLst>
                <a:path w="635" h="635">
                  <a:moveTo>
                    <a:pt x="0" y="533"/>
                  </a:moveTo>
                  <a:lnTo>
                    <a:pt x="533" y="0"/>
                  </a:lnTo>
                </a:path>
              </a:pathLst>
            </a:custGeom>
            <a:ln w="3175">
              <a:solidFill>
                <a:srgbClr val="231F20"/>
              </a:solidFill>
            </a:ln>
          </p:spPr>
          <p:txBody>
            <a:bodyPr wrap="square" lIns="0" tIns="0" rIns="0" bIns="0" rtlCol="0"/>
            <a:lstStyle/>
            <a:p/>
          </p:txBody>
        </p:sp>
        <p:sp>
          <p:nvSpPr>
            <p:cNvPr id="10390" name="object 10390" descr=""/>
            <p:cNvSpPr/>
            <p:nvPr/>
          </p:nvSpPr>
          <p:spPr>
            <a:xfrm>
              <a:off x="5586257" y="24282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91" name="object 10391" descr=""/>
            <p:cNvSpPr/>
            <p:nvPr/>
          </p:nvSpPr>
          <p:spPr>
            <a:xfrm>
              <a:off x="5586263" y="2429091"/>
              <a:ext cx="635" cy="1905"/>
            </a:xfrm>
            <a:custGeom>
              <a:avLst/>
              <a:gdLst/>
              <a:ahLst/>
              <a:cxnLst/>
              <a:rect l="l" t="t" r="r" b="b"/>
              <a:pathLst>
                <a:path w="635" h="1905">
                  <a:moveTo>
                    <a:pt x="266" y="1346"/>
                  </a:moveTo>
                  <a:lnTo>
                    <a:pt x="266" y="546"/>
                  </a:lnTo>
                  <a:lnTo>
                    <a:pt x="266" y="266"/>
                  </a:lnTo>
                  <a:lnTo>
                    <a:pt x="0" y="266"/>
                  </a:lnTo>
                  <a:lnTo>
                    <a:pt x="266" y="0"/>
                  </a:lnTo>
                </a:path>
              </a:pathLst>
            </a:custGeom>
            <a:ln w="3175">
              <a:solidFill>
                <a:srgbClr val="231F20"/>
              </a:solidFill>
            </a:ln>
          </p:spPr>
          <p:txBody>
            <a:bodyPr wrap="square" lIns="0" tIns="0" rIns="0" bIns="0" rtlCol="0"/>
            <a:lstStyle/>
            <a:p/>
          </p:txBody>
        </p:sp>
        <p:sp>
          <p:nvSpPr>
            <p:cNvPr id="10392" name="object 10392" descr=""/>
            <p:cNvSpPr/>
            <p:nvPr/>
          </p:nvSpPr>
          <p:spPr>
            <a:xfrm>
              <a:off x="5586537" y="2429086"/>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0393" name="object 10393" descr=""/>
            <p:cNvSpPr/>
            <p:nvPr/>
          </p:nvSpPr>
          <p:spPr>
            <a:xfrm>
              <a:off x="5537528" y="2399308"/>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0394" name="object 10394" descr=""/>
            <p:cNvSpPr/>
            <p:nvPr/>
          </p:nvSpPr>
          <p:spPr>
            <a:xfrm>
              <a:off x="5540778" y="2413656"/>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395" name="object 10395" descr=""/>
            <p:cNvSpPr/>
            <p:nvPr/>
          </p:nvSpPr>
          <p:spPr>
            <a:xfrm>
              <a:off x="5581383" y="2381969"/>
              <a:ext cx="1905" cy="635"/>
            </a:xfrm>
            <a:custGeom>
              <a:avLst/>
              <a:gdLst/>
              <a:ahLst/>
              <a:cxnLst/>
              <a:rect l="l" t="t" r="r" b="b"/>
              <a:pathLst>
                <a:path w="1904" h="635">
                  <a:moveTo>
                    <a:pt x="0" y="0"/>
                  </a:moveTo>
                  <a:lnTo>
                    <a:pt x="266" y="0"/>
                  </a:lnTo>
                  <a:lnTo>
                    <a:pt x="546" y="266"/>
                  </a:lnTo>
                  <a:lnTo>
                    <a:pt x="1079" y="266"/>
                  </a:lnTo>
                  <a:lnTo>
                    <a:pt x="1625" y="266"/>
                  </a:lnTo>
                </a:path>
              </a:pathLst>
            </a:custGeom>
            <a:ln w="3175">
              <a:solidFill>
                <a:srgbClr val="231F20"/>
              </a:solidFill>
            </a:ln>
          </p:spPr>
          <p:txBody>
            <a:bodyPr wrap="square" lIns="0" tIns="0" rIns="0" bIns="0" rtlCol="0"/>
            <a:lstStyle/>
            <a:p/>
          </p:txBody>
        </p:sp>
        <p:sp>
          <p:nvSpPr>
            <p:cNvPr id="10396" name="object 10396" descr=""/>
            <p:cNvSpPr/>
            <p:nvPr/>
          </p:nvSpPr>
          <p:spPr>
            <a:xfrm>
              <a:off x="5580032" y="2380617"/>
              <a:ext cx="1270" cy="1270"/>
            </a:xfrm>
            <a:custGeom>
              <a:avLst/>
              <a:gdLst/>
              <a:ahLst/>
              <a:cxnLst/>
              <a:rect l="l" t="t" r="r" b="b"/>
              <a:pathLst>
                <a:path w="1270" h="1269">
                  <a:moveTo>
                    <a:pt x="0" y="0"/>
                  </a:moveTo>
                  <a:lnTo>
                    <a:pt x="266" y="266"/>
                  </a:lnTo>
                  <a:lnTo>
                    <a:pt x="546" y="812"/>
                  </a:lnTo>
                  <a:lnTo>
                    <a:pt x="812" y="1092"/>
                  </a:lnTo>
                </a:path>
              </a:pathLst>
            </a:custGeom>
            <a:ln w="3175">
              <a:solidFill>
                <a:srgbClr val="231F20"/>
              </a:solidFill>
            </a:ln>
          </p:spPr>
          <p:txBody>
            <a:bodyPr wrap="square" lIns="0" tIns="0" rIns="0" bIns="0" rtlCol="0"/>
            <a:lstStyle/>
            <a:p/>
          </p:txBody>
        </p:sp>
        <p:sp>
          <p:nvSpPr>
            <p:cNvPr id="10397" name="object 10397" descr=""/>
            <p:cNvSpPr/>
            <p:nvPr/>
          </p:nvSpPr>
          <p:spPr>
            <a:xfrm>
              <a:off x="5548088" y="2388740"/>
              <a:ext cx="635" cy="635"/>
            </a:xfrm>
            <a:custGeom>
              <a:avLst/>
              <a:gdLst/>
              <a:ahLst/>
              <a:cxnLst/>
              <a:rect l="l" t="t" r="r" b="b"/>
              <a:pathLst>
                <a:path w="635" h="635">
                  <a:moveTo>
                    <a:pt x="533" y="0"/>
                  </a:moveTo>
                  <a:lnTo>
                    <a:pt x="266" y="0"/>
                  </a:lnTo>
                  <a:lnTo>
                    <a:pt x="0" y="0"/>
                  </a:lnTo>
                  <a:lnTo>
                    <a:pt x="0" y="266"/>
                  </a:lnTo>
                </a:path>
              </a:pathLst>
            </a:custGeom>
            <a:ln w="3175">
              <a:solidFill>
                <a:srgbClr val="231F20"/>
              </a:solidFill>
            </a:ln>
          </p:spPr>
          <p:txBody>
            <a:bodyPr wrap="square" lIns="0" tIns="0" rIns="0" bIns="0" rtlCol="0"/>
            <a:lstStyle/>
            <a:p/>
          </p:txBody>
        </p:sp>
        <p:sp>
          <p:nvSpPr>
            <p:cNvPr id="10398" name="object 10398" descr=""/>
            <p:cNvSpPr/>
            <p:nvPr/>
          </p:nvSpPr>
          <p:spPr>
            <a:xfrm>
              <a:off x="5593568" y="24152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399" name="object 10399" descr=""/>
            <p:cNvSpPr/>
            <p:nvPr/>
          </p:nvSpPr>
          <p:spPr>
            <a:xfrm>
              <a:off x="5594380" y="2416093"/>
              <a:ext cx="635" cy="1270"/>
            </a:xfrm>
            <a:custGeom>
              <a:avLst/>
              <a:gdLst/>
              <a:ahLst/>
              <a:cxnLst/>
              <a:rect l="l" t="t" r="r" b="b"/>
              <a:pathLst>
                <a:path w="635" h="1269">
                  <a:moveTo>
                    <a:pt x="546" y="812"/>
                  </a:moveTo>
                  <a:lnTo>
                    <a:pt x="279" y="546"/>
                  </a:lnTo>
                  <a:lnTo>
                    <a:pt x="279" y="266"/>
                  </a:lnTo>
                  <a:lnTo>
                    <a:pt x="0" y="0"/>
                  </a:lnTo>
                </a:path>
              </a:pathLst>
            </a:custGeom>
            <a:ln w="3175">
              <a:solidFill>
                <a:srgbClr val="231F20"/>
              </a:solidFill>
            </a:ln>
          </p:spPr>
          <p:txBody>
            <a:bodyPr wrap="square" lIns="0" tIns="0" rIns="0" bIns="0" rtlCol="0"/>
            <a:lstStyle/>
            <a:p/>
          </p:txBody>
        </p:sp>
        <p:sp>
          <p:nvSpPr>
            <p:cNvPr id="10400" name="object 10400" descr=""/>
            <p:cNvSpPr/>
            <p:nvPr/>
          </p:nvSpPr>
          <p:spPr>
            <a:xfrm>
              <a:off x="5549980" y="2397676"/>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10401" name="object 10401" descr=""/>
            <p:cNvSpPr/>
            <p:nvPr/>
          </p:nvSpPr>
          <p:spPr>
            <a:xfrm>
              <a:off x="5550521" y="23993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402" name="object 10402" descr=""/>
            <p:cNvSpPr/>
            <p:nvPr/>
          </p:nvSpPr>
          <p:spPr>
            <a:xfrm>
              <a:off x="5586530" y="23863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403" name="object 10403" descr=""/>
            <p:cNvSpPr/>
            <p:nvPr/>
          </p:nvSpPr>
          <p:spPr>
            <a:xfrm>
              <a:off x="5560268" y="235652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404" name="object 10404" descr=""/>
            <p:cNvSpPr/>
            <p:nvPr/>
          </p:nvSpPr>
          <p:spPr>
            <a:xfrm>
              <a:off x="5596552" y="2418258"/>
              <a:ext cx="635" cy="635"/>
            </a:xfrm>
            <a:custGeom>
              <a:avLst/>
              <a:gdLst/>
              <a:ahLst/>
              <a:cxnLst/>
              <a:rect l="l" t="t" r="r" b="b"/>
              <a:pathLst>
                <a:path w="635" h="635">
                  <a:moveTo>
                    <a:pt x="0" y="533"/>
                  </a:moveTo>
                  <a:lnTo>
                    <a:pt x="533" y="0"/>
                  </a:lnTo>
                </a:path>
              </a:pathLst>
            </a:custGeom>
            <a:ln w="3175">
              <a:solidFill>
                <a:srgbClr val="231F20"/>
              </a:solidFill>
            </a:ln>
          </p:spPr>
          <p:txBody>
            <a:bodyPr wrap="square" lIns="0" tIns="0" rIns="0" bIns="0" rtlCol="0"/>
            <a:lstStyle/>
            <a:p/>
          </p:txBody>
        </p:sp>
        <p:sp>
          <p:nvSpPr>
            <p:cNvPr id="10405" name="object 10405" descr=""/>
            <p:cNvSpPr/>
            <p:nvPr/>
          </p:nvSpPr>
          <p:spPr>
            <a:xfrm>
              <a:off x="5596558" y="2418791"/>
              <a:ext cx="635" cy="635"/>
            </a:xfrm>
            <a:custGeom>
              <a:avLst/>
              <a:gdLst/>
              <a:ahLst/>
              <a:cxnLst/>
              <a:rect l="l" t="t" r="r" b="b"/>
              <a:pathLst>
                <a:path w="635" h="635">
                  <a:moveTo>
                    <a:pt x="533" y="546"/>
                  </a:moveTo>
                  <a:lnTo>
                    <a:pt x="266" y="546"/>
                  </a:lnTo>
                  <a:lnTo>
                    <a:pt x="266" y="279"/>
                  </a:lnTo>
                  <a:lnTo>
                    <a:pt x="0" y="0"/>
                  </a:lnTo>
                </a:path>
              </a:pathLst>
            </a:custGeom>
            <a:ln w="3175">
              <a:solidFill>
                <a:srgbClr val="231F20"/>
              </a:solidFill>
            </a:ln>
          </p:spPr>
          <p:txBody>
            <a:bodyPr wrap="square" lIns="0" tIns="0" rIns="0" bIns="0" rtlCol="0"/>
            <a:lstStyle/>
            <a:p/>
          </p:txBody>
        </p:sp>
        <p:sp>
          <p:nvSpPr>
            <p:cNvPr id="10406" name="object 10406" descr=""/>
            <p:cNvSpPr/>
            <p:nvPr/>
          </p:nvSpPr>
          <p:spPr>
            <a:xfrm>
              <a:off x="5560001" y="23562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407" name="object 10407" descr=""/>
            <p:cNvSpPr/>
            <p:nvPr/>
          </p:nvSpPr>
          <p:spPr>
            <a:xfrm>
              <a:off x="5583553" y="240092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08" name="object 10408" descr=""/>
            <p:cNvSpPr/>
            <p:nvPr/>
          </p:nvSpPr>
          <p:spPr>
            <a:xfrm>
              <a:off x="5584093" y="240201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409" name="object 10409" descr=""/>
            <p:cNvSpPr/>
            <p:nvPr/>
          </p:nvSpPr>
          <p:spPr>
            <a:xfrm>
              <a:off x="5584633" y="240201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410" name="object 10410" descr=""/>
            <p:cNvSpPr/>
            <p:nvPr/>
          </p:nvSpPr>
          <p:spPr>
            <a:xfrm>
              <a:off x="5583820" y="240092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11" name="object 10411" descr=""/>
            <p:cNvSpPr/>
            <p:nvPr/>
          </p:nvSpPr>
          <p:spPr>
            <a:xfrm>
              <a:off x="5547809" y="2411486"/>
              <a:ext cx="635" cy="635"/>
            </a:xfrm>
            <a:custGeom>
              <a:avLst/>
              <a:gdLst/>
              <a:ahLst/>
              <a:cxnLst/>
              <a:rect l="l" t="t" r="r" b="b"/>
              <a:pathLst>
                <a:path w="635" h="635">
                  <a:moveTo>
                    <a:pt x="546" y="546"/>
                  </a:moveTo>
                  <a:lnTo>
                    <a:pt x="546" y="279"/>
                  </a:lnTo>
                </a:path>
                <a:path w="635" h="635">
                  <a:moveTo>
                    <a:pt x="546" y="546"/>
                  </a:moveTo>
                  <a:lnTo>
                    <a:pt x="279" y="546"/>
                  </a:lnTo>
                  <a:lnTo>
                    <a:pt x="279" y="279"/>
                  </a:lnTo>
                  <a:lnTo>
                    <a:pt x="279" y="0"/>
                  </a:lnTo>
                  <a:lnTo>
                    <a:pt x="0" y="0"/>
                  </a:lnTo>
                </a:path>
              </a:pathLst>
            </a:custGeom>
            <a:ln w="3175">
              <a:solidFill>
                <a:srgbClr val="231F20"/>
              </a:solidFill>
            </a:ln>
          </p:spPr>
          <p:txBody>
            <a:bodyPr wrap="square" lIns="0" tIns="0" rIns="0" bIns="0" rtlCol="0"/>
            <a:lstStyle/>
            <a:p/>
          </p:txBody>
        </p:sp>
        <p:sp>
          <p:nvSpPr>
            <p:cNvPr id="10412" name="object 10412" descr=""/>
            <p:cNvSpPr/>
            <p:nvPr/>
          </p:nvSpPr>
          <p:spPr>
            <a:xfrm>
              <a:off x="5565409" y="2423392"/>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0413" name="object 10413" descr=""/>
            <p:cNvSpPr/>
            <p:nvPr/>
          </p:nvSpPr>
          <p:spPr>
            <a:xfrm>
              <a:off x="5566768" y="24239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414" name="object 10414" descr=""/>
            <p:cNvSpPr/>
            <p:nvPr/>
          </p:nvSpPr>
          <p:spPr>
            <a:xfrm>
              <a:off x="5561898" y="2425569"/>
              <a:ext cx="635" cy="1270"/>
            </a:xfrm>
            <a:custGeom>
              <a:avLst/>
              <a:gdLst/>
              <a:ahLst/>
              <a:cxnLst/>
              <a:rect l="l" t="t" r="r" b="b"/>
              <a:pathLst>
                <a:path w="635" h="1269">
                  <a:moveTo>
                    <a:pt x="533" y="812"/>
                  </a:moveTo>
                  <a:lnTo>
                    <a:pt x="533" y="546"/>
                  </a:lnTo>
                  <a:lnTo>
                    <a:pt x="266" y="266"/>
                  </a:lnTo>
                  <a:lnTo>
                    <a:pt x="266" y="0"/>
                  </a:lnTo>
                  <a:lnTo>
                    <a:pt x="0" y="0"/>
                  </a:lnTo>
                  <a:lnTo>
                    <a:pt x="266" y="266"/>
                  </a:lnTo>
                </a:path>
              </a:pathLst>
            </a:custGeom>
            <a:ln w="3175">
              <a:solidFill>
                <a:srgbClr val="231F20"/>
              </a:solidFill>
            </a:ln>
          </p:spPr>
          <p:txBody>
            <a:bodyPr wrap="square" lIns="0" tIns="0" rIns="0" bIns="0" rtlCol="0"/>
            <a:lstStyle/>
            <a:p/>
          </p:txBody>
        </p:sp>
        <p:sp>
          <p:nvSpPr>
            <p:cNvPr id="10415" name="object 10415" descr=""/>
            <p:cNvSpPr/>
            <p:nvPr/>
          </p:nvSpPr>
          <p:spPr>
            <a:xfrm>
              <a:off x="5572720" y="2423399"/>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10416" name="object 10416" descr=""/>
            <p:cNvSpPr/>
            <p:nvPr/>
          </p:nvSpPr>
          <p:spPr>
            <a:xfrm>
              <a:off x="5549708" y="2414736"/>
              <a:ext cx="635" cy="1270"/>
            </a:xfrm>
            <a:custGeom>
              <a:avLst/>
              <a:gdLst/>
              <a:ahLst/>
              <a:cxnLst/>
              <a:rect l="l" t="t" r="r" b="b"/>
              <a:pathLst>
                <a:path w="635" h="1269">
                  <a:moveTo>
                    <a:pt x="0" y="0"/>
                  </a:moveTo>
                  <a:lnTo>
                    <a:pt x="266" y="546"/>
                  </a:lnTo>
                  <a:lnTo>
                    <a:pt x="266" y="800"/>
                  </a:lnTo>
                </a:path>
              </a:pathLst>
            </a:custGeom>
            <a:ln w="3175">
              <a:solidFill>
                <a:srgbClr val="231F20"/>
              </a:solidFill>
            </a:ln>
          </p:spPr>
          <p:txBody>
            <a:bodyPr wrap="square" lIns="0" tIns="0" rIns="0" bIns="0" rtlCol="0"/>
            <a:lstStyle/>
            <a:p/>
          </p:txBody>
        </p:sp>
        <p:sp>
          <p:nvSpPr>
            <p:cNvPr id="10417" name="object 10417" descr=""/>
            <p:cNvSpPr/>
            <p:nvPr/>
          </p:nvSpPr>
          <p:spPr>
            <a:xfrm>
              <a:off x="5575693" y="2423680"/>
              <a:ext cx="1905" cy="1905"/>
            </a:xfrm>
            <a:custGeom>
              <a:avLst/>
              <a:gdLst/>
              <a:ahLst/>
              <a:cxnLst/>
              <a:rect l="l" t="t" r="r" b="b"/>
              <a:pathLst>
                <a:path w="1904" h="1905">
                  <a:moveTo>
                    <a:pt x="1892" y="812"/>
                  </a:moveTo>
                  <a:lnTo>
                    <a:pt x="1651" y="241"/>
                  </a:lnTo>
                  <a:lnTo>
                    <a:pt x="1079" y="0"/>
                  </a:lnTo>
                  <a:lnTo>
                    <a:pt x="939" y="63"/>
                  </a:lnTo>
                  <a:lnTo>
                    <a:pt x="812" y="0"/>
                  </a:lnTo>
                  <a:lnTo>
                    <a:pt x="228" y="241"/>
                  </a:lnTo>
                  <a:lnTo>
                    <a:pt x="0" y="812"/>
                  </a:lnTo>
                  <a:lnTo>
                    <a:pt x="228"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10418" name="object 10418" descr=""/>
            <p:cNvSpPr/>
            <p:nvPr/>
          </p:nvSpPr>
          <p:spPr>
            <a:xfrm>
              <a:off x="5579765" y="2394699"/>
              <a:ext cx="635" cy="1270"/>
            </a:xfrm>
            <a:custGeom>
              <a:avLst/>
              <a:gdLst/>
              <a:ahLst/>
              <a:cxnLst/>
              <a:rect l="l" t="t" r="r" b="b"/>
              <a:pathLst>
                <a:path w="635" h="1269">
                  <a:moveTo>
                    <a:pt x="0" y="812"/>
                  </a:moveTo>
                  <a:lnTo>
                    <a:pt x="0" y="266"/>
                  </a:lnTo>
                  <a:lnTo>
                    <a:pt x="266" y="0"/>
                  </a:lnTo>
                </a:path>
              </a:pathLst>
            </a:custGeom>
            <a:ln w="3175">
              <a:solidFill>
                <a:srgbClr val="231F20"/>
              </a:solidFill>
            </a:ln>
          </p:spPr>
          <p:txBody>
            <a:bodyPr wrap="square" lIns="0" tIns="0" rIns="0" bIns="0" rtlCol="0"/>
            <a:lstStyle/>
            <a:p/>
          </p:txBody>
        </p:sp>
        <p:sp>
          <p:nvSpPr>
            <p:cNvPr id="10419" name="object 10419" descr=""/>
            <p:cNvSpPr/>
            <p:nvPr/>
          </p:nvSpPr>
          <p:spPr>
            <a:xfrm>
              <a:off x="5578952" y="239388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420" name="object 10420" descr=""/>
            <p:cNvSpPr/>
            <p:nvPr/>
          </p:nvSpPr>
          <p:spPr>
            <a:xfrm>
              <a:off x="5578412"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421" name="object 10421" descr=""/>
            <p:cNvSpPr/>
            <p:nvPr/>
          </p:nvSpPr>
          <p:spPr>
            <a:xfrm>
              <a:off x="5541035" y="2392540"/>
              <a:ext cx="36830" cy="33020"/>
            </a:xfrm>
            <a:custGeom>
              <a:avLst/>
              <a:gdLst/>
              <a:ahLst/>
              <a:cxnLst/>
              <a:rect l="l" t="t" r="r" b="b"/>
              <a:pathLst>
                <a:path w="36829" h="33019">
                  <a:moveTo>
                    <a:pt x="1892" y="812"/>
                  </a:moveTo>
                  <a:lnTo>
                    <a:pt x="1651" y="228"/>
                  </a:lnTo>
                  <a:lnTo>
                    <a:pt x="1079" y="0"/>
                  </a:lnTo>
                  <a:lnTo>
                    <a:pt x="508" y="228"/>
                  </a:lnTo>
                  <a:lnTo>
                    <a:pt x="279" y="762"/>
                  </a:lnTo>
                  <a:lnTo>
                    <a:pt x="0" y="1358"/>
                  </a:lnTo>
                  <a:lnTo>
                    <a:pt x="241" y="1930"/>
                  </a:lnTo>
                  <a:lnTo>
                    <a:pt x="812" y="2171"/>
                  </a:lnTo>
                  <a:lnTo>
                    <a:pt x="1384" y="1930"/>
                  </a:lnTo>
                  <a:lnTo>
                    <a:pt x="1600" y="1409"/>
                  </a:lnTo>
                  <a:lnTo>
                    <a:pt x="1892" y="812"/>
                  </a:lnTo>
                  <a:close/>
                </a:path>
                <a:path w="36829" h="33019">
                  <a:moveTo>
                    <a:pt x="36550" y="31953"/>
                  </a:moveTo>
                  <a:lnTo>
                    <a:pt x="36309" y="31381"/>
                  </a:lnTo>
                  <a:lnTo>
                    <a:pt x="35737" y="31140"/>
                  </a:lnTo>
                  <a:lnTo>
                    <a:pt x="35166" y="31381"/>
                  </a:lnTo>
                  <a:lnTo>
                    <a:pt x="34925" y="31953"/>
                  </a:lnTo>
                  <a:lnTo>
                    <a:pt x="35166" y="32524"/>
                  </a:lnTo>
                  <a:lnTo>
                    <a:pt x="35737" y="32766"/>
                  </a:lnTo>
                  <a:lnTo>
                    <a:pt x="36309" y="32524"/>
                  </a:lnTo>
                  <a:lnTo>
                    <a:pt x="36550" y="31953"/>
                  </a:lnTo>
                  <a:close/>
                </a:path>
              </a:pathLst>
            </a:custGeom>
            <a:solidFill>
              <a:srgbClr val="231F20"/>
            </a:solidFill>
          </p:spPr>
          <p:txBody>
            <a:bodyPr wrap="square" lIns="0" tIns="0" rIns="0" bIns="0" rtlCol="0"/>
            <a:lstStyle/>
            <a:p/>
          </p:txBody>
        </p:sp>
        <p:sp>
          <p:nvSpPr>
            <p:cNvPr id="10422" name="object 10422" descr=""/>
            <p:cNvSpPr/>
            <p:nvPr/>
          </p:nvSpPr>
          <p:spPr>
            <a:xfrm>
              <a:off x="5536177" y="2425836"/>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10423" name="object 10423" descr=""/>
            <p:cNvSpPr/>
            <p:nvPr/>
          </p:nvSpPr>
          <p:spPr>
            <a:xfrm>
              <a:off x="5579765" y="242231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424" name="object 10424" descr=""/>
            <p:cNvSpPr/>
            <p:nvPr/>
          </p:nvSpPr>
          <p:spPr>
            <a:xfrm>
              <a:off x="5594654" y="239930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425" name="object 10425" descr=""/>
            <p:cNvSpPr/>
            <p:nvPr/>
          </p:nvSpPr>
          <p:spPr>
            <a:xfrm>
              <a:off x="5582747" y="2436936"/>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10426" name="object 10426" descr=""/>
            <p:cNvSpPr/>
            <p:nvPr/>
          </p:nvSpPr>
          <p:spPr>
            <a:xfrm>
              <a:off x="5547550" y="2397416"/>
              <a:ext cx="1270" cy="635"/>
            </a:xfrm>
            <a:custGeom>
              <a:avLst/>
              <a:gdLst/>
              <a:ahLst/>
              <a:cxnLst/>
              <a:rect l="l" t="t" r="r" b="b"/>
              <a:pathLst>
                <a:path w="1270" h="635">
                  <a:moveTo>
                    <a:pt x="533" y="266"/>
                  </a:moveTo>
                  <a:lnTo>
                    <a:pt x="800" y="533"/>
                  </a:lnTo>
                </a:path>
                <a:path w="1270" h="635">
                  <a:moveTo>
                    <a:pt x="533" y="266"/>
                  </a:moveTo>
                  <a:lnTo>
                    <a:pt x="266" y="266"/>
                  </a:lnTo>
                  <a:lnTo>
                    <a:pt x="0" y="0"/>
                  </a:lnTo>
                </a:path>
              </a:pathLst>
            </a:custGeom>
            <a:ln w="3175">
              <a:solidFill>
                <a:srgbClr val="231F20"/>
              </a:solidFill>
            </a:ln>
          </p:spPr>
          <p:txBody>
            <a:bodyPr wrap="square" lIns="0" tIns="0" rIns="0" bIns="0" rtlCol="0"/>
            <a:lstStyle/>
            <a:p/>
          </p:txBody>
        </p:sp>
        <p:sp>
          <p:nvSpPr>
            <p:cNvPr id="10427" name="object 10427" descr=""/>
            <p:cNvSpPr/>
            <p:nvPr/>
          </p:nvSpPr>
          <p:spPr>
            <a:xfrm>
              <a:off x="5548083" y="2396591"/>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428" name="object 10428" descr=""/>
            <p:cNvSpPr/>
            <p:nvPr/>
          </p:nvSpPr>
          <p:spPr>
            <a:xfrm>
              <a:off x="5548362" y="2396871"/>
              <a:ext cx="635" cy="635"/>
            </a:xfrm>
            <a:custGeom>
              <a:avLst/>
              <a:gdLst/>
              <a:ahLst/>
              <a:cxnLst/>
              <a:rect l="l" t="t" r="r" b="b"/>
              <a:pathLst>
                <a:path w="635" h="635">
                  <a:moveTo>
                    <a:pt x="533" y="266"/>
                  </a:moveTo>
                  <a:lnTo>
                    <a:pt x="266" y="0"/>
                  </a:lnTo>
                  <a:lnTo>
                    <a:pt x="0" y="0"/>
                  </a:lnTo>
                </a:path>
              </a:pathLst>
            </a:custGeom>
            <a:ln w="3175">
              <a:solidFill>
                <a:srgbClr val="231F20"/>
              </a:solidFill>
            </a:ln>
          </p:spPr>
          <p:txBody>
            <a:bodyPr wrap="square" lIns="0" tIns="0" rIns="0" bIns="0" rtlCol="0"/>
            <a:lstStyle/>
            <a:p/>
          </p:txBody>
        </p:sp>
        <p:sp>
          <p:nvSpPr>
            <p:cNvPr id="10429" name="object 10429" descr=""/>
            <p:cNvSpPr/>
            <p:nvPr/>
          </p:nvSpPr>
          <p:spPr>
            <a:xfrm>
              <a:off x="5552691" y="2394966"/>
              <a:ext cx="635" cy="635"/>
            </a:xfrm>
            <a:custGeom>
              <a:avLst/>
              <a:gdLst/>
              <a:ahLst/>
              <a:cxnLst/>
              <a:rect l="l" t="t" r="r" b="b"/>
              <a:pathLst>
                <a:path w="635" h="635">
                  <a:moveTo>
                    <a:pt x="266" y="546"/>
                  </a:moveTo>
                  <a:lnTo>
                    <a:pt x="0" y="0"/>
                  </a:lnTo>
                </a:path>
              </a:pathLst>
            </a:custGeom>
            <a:ln w="3175">
              <a:solidFill>
                <a:srgbClr val="231F20"/>
              </a:solidFill>
            </a:ln>
          </p:spPr>
          <p:txBody>
            <a:bodyPr wrap="square" lIns="0" tIns="0" rIns="0" bIns="0" rtlCol="0"/>
            <a:lstStyle/>
            <a:p/>
          </p:txBody>
        </p:sp>
        <p:sp>
          <p:nvSpPr>
            <p:cNvPr id="10430" name="object 10430" descr=""/>
            <p:cNvSpPr/>
            <p:nvPr/>
          </p:nvSpPr>
          <p:spPr>
            <a:xfrm>
              <a:off x="5547810" y="24039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431" name="object 10431" descr=""/>
            <p:cNvSpPr/>
            <p:nvPr/>
          </p:nvSpPr>
          <p:spPr>
            <a:xfrm>
              <a:off x="5547810" y="2403369"/>
              <a:ext cx="635" cy="635"/>
            </a:xfrm>
            <a:custGeom>
              <a:avLst/>
              <a:gdLst/>
              <a:ahLst/>
              <a:cxnLst/>
              <a:rect l="l" t="t" r="r" b="b"/>
              <a:pathLst>
                <a:path w="635" h="635">
                  <a:moveTo>
                    <a:pt x="0" y="266"/>
                  </a:moveTo>
                  <a:lnTo>
                    <a:pt x="266" y="266"/>
                  </a:lnTo>
                  <a:lnTo>
                    <a:pt x="546" y="266"/>
                  </a:lnTo>
                  <a:lnTo>
                    <a:pt x="546" y="0"/>
                  </a:lnTo>
                  <a:lnTo>
                    <a:pt x="266" y="266"/>
                  </a:lnTo>
                </a:path>
              </a:pathLst>
            </a:custGeom>
            <a:ln w="3175">
              <a:solidFill>
                <a:srgbClr val="231F20"/>
              </a:solidFill>
            </a:ln>
          </p:spPr>
          <p:txBody>
            <a:bodyPr wrap="square" lIns="0" tIns="0" rIns="0" bIns="0" rtlCol="0"/>
            <a:lstStyle/>
            <a:p/>
          </p:txBody>
        </p:sp>
        <p:sp>
          <p:nvSpPr>
            <p:cNvPr id="10432" name="object 10432" descr=""/>
            <p:cNvSpPr/>
            <p:nvPr/>
          </p:nvSpPr>
          <p:spPr>
            <a:xfrm>
              <a:off x="5546998"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33" name="object 10433" descr=""/>
            <p:cNvSpPr/>
            <p:nvPr/>
          </p:nvSpPr>
          <p:spPr>
            <a:xfrm>
              <a:off x="5552958" y="241690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434" name="object 10434" descr=""/>
            <p:cNvSpPr/>
            <p:nvPr/>
          </p:nvSpPr>
          <p:spPr>
            <a:xfrm>
              <a:off x="5582742" y="2402011"/>
              <a:ext cx="635" cy="635"/>
            </a:xfrm>
            <a:custGeom>
              <a:avLst/>
              <a:gdLst/>
              <a:ahLst/>
              <a:cxnLst/>
              <a:rect l="l" t="t" r="r" b="b"/>
              <a:pathLst>
                <a:path w="635" h="635">
                  <a:moveTo>
                    <a:pt x="0" y="546"/>
                  </a:moveTo>
                  <a:lnTo>
                    <a:pt x="266" y="546"/>
                  </a:lnTo>
                  <a:lnTo>
                    <a:pt x="266" y="279"/>
                  </a:lnTo>
                  <a:lnTo>
                    <a:pt x="266" y="0"/>
                  </a:lnTo>
                </a:path>
              </a:pathLst>
            </a:custGeom>
            <a:ln w="3175">
              <a:solidFill>
                <a:srgbClr val="231F20"/>
              </a:solidFill>
            </a:ln>
          </p:spPr>
          <p:txBody>
            <a:bodyPr wrap="square" lIns="0" tIns="0" rIns="0" bIns="0" rtlCol="0"/>
            <a:lstStyle/>
            <a:p/>
          </p:txBody>
        </p:sp>
        <p:sp>
          <p:nvSpPr>
            <p:cNvPr id="10435" name="object 10435" descr=""/>
            <p:cNvSpPr/>
            <p:nvPr/>
          </p:nvSpPr>
          <p:spPr>
            <a:xfrm>
              <a:off x="5550246" y="2417440"/>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0436" name="object 10436" descr=""/>
            <p:cNvSpPr/>
            <p:nvPr/>
          </p:nvSpPr>
          <p:spPr>
            <a:xfrm>
              <a:off x="5535898" y="2406067"/>
              <a:ext cx="635" cy="1905"/>
            </a:xfrm>
            <a:custGeom>
              <a:avLst/>
              <a:gdLst/>
              <a:ahLst/>
              <a:cxnLst/>
              <a:rect l="l" t="t" r="r" b="b"/>
              <a:pathLst>
                <a:path w="635" h="1905">
                  <a:moveTo>
                    <a:pt x="0" y="0"/>
                  </a:moveTo>
                  <a:lnTo>
                    <a:pt x="533" y="1358"/>
                  </a:lnTo>
                </a:path>
              </a:pathLst>
            </a:custGeom>
            <a:ln w="3175">
              <a:solidFill>
                <a:srgbClr val="231F20"/>
              </a:solidFill>
            </a:ln>
          </p:spPr>
          <p:txBody>
            <a:bodyPr wrap="square" lIns="0" tIns="0" rIns="0" bIns="0" rtlCol="0"/>
            <a:lstStyle/>
            <a:p/>
          </p:txBody>
        </p:sp>
        <p:sp>
          <p:nvSpPr>
            <p:cNvPr id="10437" name="object 10437" descr=""/>
            <p:cNvSpPr/>
            <p:nvPr/>
          </p:nvSpPr>
          <p:spPr>
            <a:xfrm>
              <a:off x="5535903" y="2406072"/>
              <a:ext cx="1270" cy="1270"/>
            </a:xfrm>
            <a:custGeom>
              <a:avLst/>
              <a:gdLst/>
              <a:ahLst/>
              <a:cxnLst/>
              <a:rect l="l" t="t" r="r" b="b"/>
              <a:pathLst>
                <a:path w="1270" h="1269">
                  <a:moveTo>
                    <a:pt x="1079" y="812"/>
                  </a:moveTo>
                  <a:lnTo>
                    <a:pt x="812" y="812"/>
                  </a:lnTo>
                  <a:lnTo>
                    <a:pt x="812" y="546"/>
                  </a:lnTo>
                  <a:lnTo>
                    <a:pt x="533" y="266"/>
                  </a:lnTo>
                  <a:lnTo>
                    <a:pt x="0" y="0"/>
                  </a:lnTo>
                </a:path>
              </a:pathLst>
            </a:custGeom>
            <a:ln w="3175">
              <a:solidFill>
                <a:srgbClr val="231F20"/>
              </a:solidFill>
            </a:ln>
          </p:spPr>
          <p:txBody>
            <a:bodyPr wrap="square" lIns="0" tIns="0" rIns="0" bIns="0" rtlCol="0"/>
            <a:lstStyle/>
            <a:p/>
          </p:txBody>
        </p:sp>
        <p:sp>
          <p:nvSpPr>
            <p:cNvPr id="10438" name="object 10438" descr=""/>
            <p:cNvSpPr/>
            <p:nvPr/>
          </p:nvSpPr>
          <p:spPr>
            <a:xfrm>
              <a:off x="5536438" y="2406891"/>
              <a:ext cx="635" cy="635"/>
            </a:xfrm>
            <a:custGeom>
              <a:avLst/>
              <a:gdLst/>
              <a:ahLst/>
              <a:cxnLst/>
              <a:rect l="l" t="t" r="r" b="b"/>
              <a:pathLst>
                <a:path w="635" h="635">
                  <a:moveTo>
                    <a:pt x="0" y="266"/>
                  </a:moveTo>
                  <a:lnTo>
                    <a:pt x="266" y="0"/>
                  </a:lnTo>
                  <a:lnTo>
                    <a:pt x="546" y="0"/>
                  </a:lnTo>
                </a:path>
              </a:pathLst>
            </a:custGeom>
            <a:ln w="3175">
              <a:solidFill>
                <a:srgbClr val="231F20"/>
              </a:solidFill>
            </a:ln>
          </p:spPr>
          <p:txBody>
            <a:bodyPr wrap="square" lIns="0" tIns="0" rIns="0" bIns="0" rtlCol="0"/>
            <a:lstStyle/>
            <a:p/>
          </p:txBody>
        </p:sp>
        <p:sp>
          <p:nvSpPr>
            <p:cNvPr id="10439" name="object 10439" descr=""/>
            <p:cNvSpPr/>
            <p:nvPr/>
          </p:nvSpPr>
          <p:spPr>
            <a:xfrm>
              <a:off x="5553769" y="23987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440" name="object 10440" descr=""/>
            <p:cNvSpPr/>
            <p:nvPr/>
          </p:nvSpPr>
          <p:spPr>
            <a:xfrm>
              <a:off x="5553502" y="239822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441" name="object 10441" descr=""/>
            <p:cNvSpPr/>
            <p:nvPr/>
          </p:nvSpPr>
          <p:spPr>
            <a:xfrm>
              <a:off x="5551332" y="2399035"/>
              <a:ext cx="635" cy="635"/>
            </a:xfrm>
            <a:custGeom>
              <a:avLst/>
              <a:gdLst/>
              <a:ahLst/>
              <a:cxnLst/>
              <a:rect l="l" t="t" r="r" b="b"/>
              <a:pathLst>
                <a:path w="635" h="635">
                  <a:moveTo>
                    <a:pt x="0" y="0"/>
                  </a:moveTo>
                  <a:lnTo>
                    <a:pt x="0" y="533"/>
                  </a:lnTo>
                  <a:lnTo>
                    <a:pt x="266" y="533"/>
                  </a:lnTo>
                </a:path>
              </a:pathLst>
            </a:custGeom>
            <a:ln w="3175">
              <a:solidFill>
                <a:srgbClr val="231F20"/>
              </a:solidFill>
            </a:ln>
          </p:spPr>
          <p:txBody>
            <a:bodyPr wrap="square" lIns="0" tIns="0" rIns="0" bIns="0" rtlCol="0"/>
            <a:lstStyle/>
            <a:p/>
          </p:txBody>
        </p:sp>
        <p:sp>
          <p:nvSpPr>
            <p:cNvPr id="10442" name="object 10442" descr=""/>
            <p:cNvSpPr/>
            <p:nvPr/>
          </p:nvSpPr>
          <p:spPr>
            <a:xfrm>
              <a:off x="5553496" y="2399035"/>
              <a:ext cx="635" cy="635"/>
            </a:xfrm>
            <a:custGeom>
              <a:avLst/>
              <a:gdLst/>
              <a:ahLst/>
              <a:cxnLst/>
              <a:rect l="l" t="t" r="r" b="b"/>
              <a:pathLst>
                <a:path w="635" h="635">
                  <a:moveTo>
                    <a:pt x="0" y="533"/>
                  </a:moveTo>
                  <a:lnTo>
                    <a:pt x="266" y="533"/>
                  </a:lnTo>
                  <a:lnTo>
                    <a:pt x="266" y="0"/>
                  </a:lnTo>
                </a:path>
              </a:pathLst>
            </a:custGeom>
            <a:ln w="3175">
              <a:solidFill>
                <a:srgbClr val="231F20"/>
              </a:solidFill>
            </a:ln>
          </p:spPr>
          <p:txBody>
            <a:bodyPr wrap="square" lIns="0" tIns="0" rIns="0" bIns="0" rtlCol="0"/>
            <a:lstStyle/>
            <a:p/>
          </p:txBody>
        </p:sp>
        <p:sp>
          <p:nvSpPr>
            <p:cNvPr id="10443" name="object 10443" descr=""/>
            <p:cNvSpPr/>
            <p:nvPr/>
          </p:nvSpPr>
          <p:spPr>
            <a:xfrm>
              <a:off x="5552963" y="239794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444" name="object 10444" descr=""/>
            <p:cNvSpPr/>
            <p:nvPr/>
          </p:nvSpPr>
          <p:spPr>
            <a:xfrm>
              <a:off x="5552691" y="239768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445" name="object 10445" descr=""/>
            <p:cNvSpPr/>
            <p:nvPr/>
          </p:nvSpPr>
          <p:spPr>
            <a:xfrm>
              <a:off x="5551338" y="2397949"/>
              <a:ext cx="1270" cy="1270"/>
            </a:xfrm>
            <a:custGeom>
              <a:avLst/>
              <a:gdLst/>
              <a:ahLst/>
              <a:cxnLst/>
              <a:rect l="l" t="t" r="r" b="b"/>
              <a:pathLst>
                <a:path w="1270" h="1269">
                  <a:moveTo>
                    <a:pt x="533" y="266"/>
                  </a:moveTo>
                  <a:lnTo>
                    <a:pt x="800" y="0"/>
                  </a:lnTo>
                  <a:lnTo>
                    <a:pt x="533" y="0"/>
                  </a:lnTo>
                  <a:lnTo>
                    <a:pt x="266" y="266"/>
                  </a:lnTo>
                  <a:lnTo>
                    <a:pt x="0" y="533"/>
                  </a:lnTo>
                  <a:lnTo>
                    <a:pt x="0" y="812"/>
                  </a:lnTo>
                </a:path>
              </a:pathLst>
            </a:custGeom>
            <a:ln w="3175">
              <a:solidFill>
                <a:srgbClr val="231F20"/>
              </a:solidFill>
            </a:ln>
          </p:spPr>
          <p:txBody>
            <a:bodyPr wrap="square" lIns="0" tIns="0" rIns="0" bIns="0" rtlCol="0"/>
            <a:lstStyle/>
            <a:p/>
          </p:txBody>
        </p:sp>
        <p:sp>
          <p:nvSpPr>
            <p:cNvPr id="10446" name="object 10446" descr=""/>
            <p:cNvSpPr/>
            <p:nvPr/>
          </p:nvSpPr>
          <p:spPr>
            <a:xfrm>
              <a:off x="5552145" y="2397943"/>
              <a:ext cx="1270" cy="0"/>
            </a:xfrm>
            <a:custGeom>
              <a:avLst/>
              <a:gdLst/>
              <a:ahLst/>
              <a:cxnLst/>
              <a:rect l="l" t="t" r="r" b="b"/>
              <a:pathLst>
                <a:path w="1270" h="0">
                  <a:moveTo>
                    <a:pt x="0" y="0"/>
                  </a:moveTo>
                  <a:lnTo>
                    <a:pt x="266" y="0"/>
                  </a:lnTo>
                  <a:lnTo>
                    <a:pt x="533" y="0"/>
                  </a:lnTo>
                  <a:lnTo>
                    <a:pt x="812" y="0"/>
                  </a:lnTo>
                  <a:lnTo>
                    <a:pt x="1079" y="0"/>
                  </a:lnTo>
                </a:path>
              </a:pathLst>
            </a:custGeom>
            <a:ln w="3175">
              <a:solidFill>
                <a:srgbClr val="231F20"/>
              </a:solidFill>
            </a:ln>
          </p:spPr>
          <p:txBody>
            <a:bodyPr wrap="square" lIns="0" tIns="0" rIns="0" bIns="0" rtlCol="0"/>
            <a:lstStyle/>
            <a:p/>
          </p:txBody>
        </p:sp>
        <p:sp>
          <p:nvSpPr>
            <p:cNvPr id="10447" name="object 10447" descr=""/>
            <p:cNvSpPr/>
            <p:nvPr/>
          </p:nvSpPr>
          <p:spPr>
            <a:xfrm>
              <a:off x="5551332" y="2398768"/>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448" name="object 10448" descr=""/>
            <p:cNvSpPr/>
            <p:nvPr/>
          </p:nvSpPr>
          <p:spPr>
            <a:xfrm>
              <a:off x="5551605" y="2398222"/>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449" name="object 10449" descr=""/>
            <p:cNvSpPr/>
            <p:nvPr/>
          </p:nvSpPr>
          <p:spPr>
            <a:xfrm>
              <a:off x="5552963" y="239984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450" name="object 10450" descr=""/>
            <p:cNvSpPr/>
            <p:nvPr/>
          </p:nvSpPr>
          <p:spPr>
            <a:xfrm>
              <a:off x="5551872" y="2399846"/>
              <a:ext cx="1270" cy="635"/>
            </a:xfrm>
            <a:custGeom>
              <a:avLst/>
              <a:gdLst/>
              <a:ahLst/>
              <a:cxnLst/>
              <a:rect l="l" t="t" r="r" b="b"/>
              <a:pathLst>
                <a:path w="1270" h="635">
                  <a:moveTo>
                    <a:pt x="812" y="266"/>
                  </a:moveTo>
                  <a:lnTo>
                    <a:pt x="279" y="266"/>
                  </a:lnTo>
                  <a:lnTo>
                    <a:pt x="0" y="0"/>
                  </a:lnTo>
                </a:path>
              </a:pathLst>
            </a:custGeom>
            <a:ln w="3175">
              <a:solidFill>
                <a:srgbClr val="231F20"/>
              </a:solidFill>
            </a:ln>
          </p:spPr>
          <p:txBody>
            <a:bodyPr wrap="square" lIns="0" tIns="0" rIns="0" bIns="0" rtlCol="0"/>
            <a:lstStyle/>
            <a:p/>
          </p:txBody>
        </p:sp>
        <p:sp>
          <p:nvSpPr>
            <p:cNvPr id="10451" name="object 10451" descr=""/>
            <p:cNvSpPr/>
            <p:nvPr/>
          </p:nvSpPr>
          <p:spPr>
            <a:xfrm>
              <a:off x="5551332" y="2399035"/>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452" name="object 10452" descr=""/>
            <p:cNvSpPr/>
            <p:nvPr/>
          </p:nvSpPr>
          <p:spPr>
            <a:xfrm>
              <a:off x="5553769"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453" name="object 10453" descr=""/>
            <p:cNvSpPr/>
            <p:nvPr/>
          </p:nvSpPr>
          <p:spPr>
            <a:xfrm>
              <a:off x="5553496" y="23995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454" name="object 10454" descr=""/>
            <p:cNvSpPr/>
            <p:nvPr/>
          </p:nvSpPr>
          <p:spPr>
            <a:xfrm>
              <a:off x="5553496"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455" name="object 10455" descr=""/>
            <p:cNvSpPr/>
            <p:nvPr/>
          </p:nvSpPr>
          <p:spPr>
            <a:xfrm>
              <a:off x="5553769"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456" name="object 10456" descr=""/>
            <p:cNvSpPr/>
            <p:nvPr/>
          </p:nvSpPr>
          <p:spPr>
            <a:xfrm>
              <a:off x="5565148" y="2425836"/>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0457" name="object 10457" descr=""/>
            <p:cNvSpPr/>
            <p:nvPr/>
          </p:nvSpPr>
          <p:spPr>
            <a:xfrm>
              <a:off x="5577867" y="2429630"/>
              <a:ext cx="635" cy="635"/>
            </a:xfrm>
            <a:custGeom>
              <a:avLst/>
              <a:gdLst/>
              <a:ahLst/>
              <a:cxnLst/>
              <a:rect l="l" t="t" r="r" b="b"/>
              <a:pathLst>
                <a:path w="635" h="635">
                  <a:moveTo>
                    <a:pt x="0" y="0"/>
                  </a:moveTo>
                  <a:lnTo>
                    <a:pt x="266" y="266"/>
                  </a:lnTo>
                  <a:lnTo>
                    <a:pt x="533" y="266"/>
                  </a:lnTo>
                  <a:lnTo>
                    <a:pt x="533" y="0"/>
                  </a:lnTo>
                </a:path>
              </a:pathLst>
            </a:custGeom>
            <a:ln w="3175">
              <a:solidFill>
                <a:srgbClr val="231F20"/>
              </a:solidFill>
            </a:ln>
          </p:spPr>
          <p:txBody>
            <a:bodyPr wrap="square" lIns="0" tIns="0" rIns="0" bIns="0" rtlCol="0"/>
            <a:lstStyle/>
            <a:p/>
          </p:txBody>
        </p:sp>
        <p:sp>
          <p:nvSpPr>
            <p:cNvPr id="10458" name="object 10458" descr=""/>
            <p:cNvSpPr/>
            <p:nvPr/>
          </p:nvSpPr>
          <p:spPr>
            <a:xfrm>
              <a:off x="5541857" y="2422586"/>
              <a:ext cx="635" cy="635"/>
            </a:xfrm>
            <a:custGeom>
              <a:avLst/>
              <a:gdLst/>
              <a:ahLst/>
              <a:cxnLst/>
              <a:rect l="l" t="t" r="r" b="b"/>
              <a:pathLst>
                <a:path w="635" h="635">
                  <a:moveTo>
                    <a:pt x="0" y="546"/>
                  </a:moveTo>
                  <a:lnTo>
                    <a:pt x="266" y="279"/>
                  </a:lnTo>
                  <a:lnTo>
                    <a:pt x="266" y="0"/>
                  </a:lnTo>
                </a:path>
              </a:pathLst>
            </a:custGeom>
            <a:ln w="3175">
              <a:solidFill>
                <a:srgbClr val="231F20"/>
              </a:solidFill>
            </a:ln>
          </p:spPr>
          <p:txBody>
            <a:bodyPr wrap="square" lIns="0" tIns="0" rIns="0" bIns="0" rtlCol="0"/>
            <a:lstStyle/>
            <a:p/>
          </p:txBody>
        </p:sp>
        <p:sp>
          <p:nvSpPr>
            <p:cNvPr id="10459" name="object 10459" descr=""/>
            <p:cNvSpPr/>
            <p:nvPr/>
          </p:nvSpPr>
          <p:spPr>
            <a:xfrm>
              <a:off x="5579765" y="2416093"/>
              <a:ext cx="635" cy="635"/>
            </a:xfrm>
            <a:custGeom>
              <a:avLst/>
              <a:gdLst/>
              <a:ahLst/>
              <a:cxnLst/>
              <a:rect l="l" t="t" r="r" b="b"/>
              <a:pathLst>
                <a:path w="635" h="635">
                  <a:moveTo>
                    <a:pt x="266" y="266"/>
                  </a:moveTo>
                  <a:lnTo>
                    <a:pt x="0" y="266"/>
                  </a:lnTo>
                  <a:lnTo>
                    <a:pt x="0" y="0"/>
                  </a:lnTo>
                  <a:lnTo>
                    <a:pt x="0" y="266"/>
                  </a:lnTo>
                  <a:lnTo>
                    <a:pt x="266" y="266"/>
                  </a:lnTo>
                </a:path>
              </a:pathLst>
            </a:custGeom>
            <a:ln w="3175">
              <a:solidFill>
                <a:srgbClr val="231F20"/>
              </a:solidFill>
            </a:ln>
          </p:spPr>
          <p:txBody>
            <a:bodyPr wrap="square" lIns="0" tIns="0" rIns="0" bIns="0" rtlCol="0"/>
            <a:lstStyle/>
            <a:p/>
          </p:txBody>
        </p:sp>
        <p:sp>
          <p:nvSpPr>
            <p:cNvPr id="10460" name="object 10460" descr=""/>
            <p:cNvSpPr/>
            <p:nvPr/>
          </p:nvSpPr>
          <p:spPr>
            <a:xfrm>
              <a:off x="5558377" y="2433959"/>
              <a:ext cx="635" cy="1270"/>
            </a:xfrm>
            <a:custGeom>
              <a:avLst/>
              <a:gdLst/>
              <a:ahLst/>
              <a:cxnLst/>
              <a:rect l="l" t="t" r="r" b="b"/>
              <a:pathLst>
                <a:path w="635" h="1269">
                  <a:moveTo>
                    <a:pt x="266" y="546"/>
                  </a:moveTo>
                  <a:lnTo>
                    <a:pt x="0" y="546"/>
                  </a:lnTo>
                  <a:lnTo>
                    <a:pt x="0" y="279"/>
                  </a:lnTo>
                  <a:lnTo>
                    <a:pt x="0" y="0"/>
                  </a:lnTo>
                  <a:lnTo>
                    <a:pt x="0" y="279"/>
                  </a:lnTo>
                  <a:lnTo>
                    <a:pt x="0" y="546"/>
                  </a:lnTo>
                  <a:lnTo>
                    <a:pt x="266" y="812"/>
                  </a:lnTo>
                </a:path>
              </a:pathLst>
            </a:custGeom>
            <a:ln w="3175">
              <a:solidFill>
                <a:srgbClr val="231F20"/>
              </a:solidFill>
            </a:ln>
          </p:spPr>
          <p:txBody>
            <a:bodyPr wrap="square" lIns="0" tIns="0" rIns="0" bIns="0" rtlCol="0"/>
            <a:lstStyle/>
            <a:p/>
          </p:txBody>
        </p:sp>
        <p:sp>
          <p:nvSpPr>
            <p:cNvPr id="10461" name="object 10461" descr=""/>
            <p:cNvSpPr/>
            <p:nvPr/>
          </p:nvSpPr>
          <p:spPr>
            <a:xfrm>
              <a:off x="5572720" y="2434505"/>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0462" name="object 10462" descr=""/>
            <p:cNvSpPr/>
            <p:nvPr/>
          </p:nvSpPr>
          <p:spPr>
            <a:xfrm>
              <a:off x="5573000" y="243476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463" name="object 10463" descr=""/>
            <p:cNvSpPr/>
            <p:nvPr/>
          </p:nvSpPr>
          <p:spPr>
            <a:xfrm>
              <a:off x="5572720" y="2434505"/>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0464" name="object 10464" descr=""/>
            <p:cNvSpPr/>
            <p:nvPr/>
          </p:nvSpPr>
          <p:spPr>
            <a:xfrm>
              <a:off x="5580032" y="2398768"/>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10465" name="object 10465" descr=""/>
            <p:cNvSpPr/>
            <p:nvPr/>
          </p:nvSpPr>
          <p:spPr>
            <a:xfrm>
              <a:off x="5546731" y="2427733"/>
              <a:ext cx="635" cy="0"/>
            </a:xfrm>
            <a:custGeom>
              <a:avLst/>
              <a:gdLst/>
              <a:ahLst/>
              <a:cxnLst/>
              <a:rect l="l" t="t" r="r" b="b"/>
              <a:pathLst>
                <a:path w="635" h="0">
                  <a:moveTo>
                    <a:pt x="0" y="0"/>
                  </a:moveTo>
                  <a:lnTo>
                    <a:pt x="266" y="0"/>
                  </a:lnTo>
                  <a:lnTo>
                    <a:pt x="533" y="0"/>
                  </a:lnTo>
                  <a:lnTo>
                    <a:pt x="266" y="0"/>
                  </a:lnTo>
                  <a:lnTo>
                    <a:pt x="0" y="0"/>
                  </a:lnTo>
                </a:path>
              </a:pathLst>
            </a:custGeom>
            <a:ln w="3175">
              <a:solidFill>
                <a:srgbClr val="231F20"/>
              </a:solidFill>
            </a:ln>
          </p:spPr>
          <p:txBody>
            <a:bodyPr wrap="square" lIns="0" tIns="0" rIns="0" bIns="0" rtlCol="0"/>
            <a:lstStyle/>
            <a:p/>
          </p:txBody>
        </p:sp>
        <p:sp>
          <p:nvSpPr>
            <p:cNvPr id="10466" name="object 10466" descr=""/>
            <p:cNvSpPr/>
            <p:nvPr/>
          </p:nvSpPr>
          <p:spPr>
            <a:xfrm>
              <a:off x="5590592" y="2420688"/>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467" name="object 10467" descr=""/>
            <p:cNvSpPr/>
            <p:nvPr/>
          </p:nvSpPr>
          <p:spPr>
            <a:xfrm>
              <a:off x="5589507" y="2420422"/>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468" name="object 10468" descr=""/>
            <p:cNvSpPr/>
            <p:nvPr/>
          </p:nvSpPr>
          <p:spPr>
            <a:xfrm>
              <a:off x="5589240" y="2419883"/>
              <a:ext cx="635" cy="635"/>
            </a:xfrm>
            <a:custGeom>
              <a:avLst/>
              <a:gdLst/>
              <a:ahLst/>
              <a:cxnLst/>
              <a:rect l="l" t="t" r="r" b="b"/>
              <a:pathLst>
                <a:path w="635" h="635">
                  <a:moveTo>
                    <a:pt x="0" y="0"/>
                  </a:moveTo>
                  <a:lnTo>
                    <a:pt x="266" y="266"/>
                  </a:lnTo>
                  <a:lnTo>
                    <a:pt x="266" y="533"/>
                  </a:lnTo>
                </a:path>
              </a:pathLst>
            </a:custGeom>
            <a:ln w="3175">
              <a:solidFill>
                <a:srgbClr val="231F20"/>
              </a:solidFill>
            </a:ln>
          </p:spPr>
          <p:txBody>
            <a:bodyPr wrap="square" lIns="0" tIns="0" rIns="0" bIns="0" rtlCol="0"/>
            <a:lstStyle/>
            <a:p/>
          </p:txBody>
        </p:sp>
        <p:sp>
          <p:nvSpPr>
            <p:cNvPr id="10469" name="object 10469" descr=""/>
            <p:cNvSpPr/>
            <p:nvPr/>
          </p:nvSpPr>
          <p:spPr>
            <a:xfrm>
              <a:off x="5575157" y="241960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70" name="object 10470" descr=""/>
            <p:cNvSpPr/>
            <p:nvPr/>
          </p:nvSpPr>
          <p:spPr>
            <a:xfrm>
              <a:off x="5539959" y="2407964"/>
              <a:ext cx="635" cy="635"/>
            </a:xfrm>
            <a:custGeom>
              <a:avLst/>
              <a:gdLst/>
              <a:ahLst/>
              <a:cxnLst/>
              <a:rect l="l" t="t" r="r" b="b"/>
              <a:pathLst>
                <a:path w="635" h="635">
                  <a:moveTo>
                    <a:pt x="0" y="0"/>
                  </a:moveTo>
                  <a:lnTo>
                    <a:pt x="266" y="266"/>
                  </a:lnTo>
                  <a:lnTo>
                    <a:pt x="266" y="546"/>
                  </a:lnTo>
                </a:path>
              </a:pathLst>
            </a:custGeom>
            <a:ln w="3175">
              <a:solidFill>
                <a:srgbClr val="231F20"/>
              </a:solidFill>
            </a:ln>
          </p:spPr>
          <p:txBody>
            <a:bodyPr wrap="square" lIns="0" tIns="0" rIns="0" bIns="0" rtlCol="0"/>
            <a:lstStyle/>
            <a:p/>
          </p:txBody>
        </p:sp>
        <p:sp>
          <p:nvSpPr>
            <p:cNvPr id="10471" name="object 10471" descr=""/>
            <p:cNvSpPr/>
            <p:nvPr/>
          </p:nvSpPr>
          <p:spPr>
            <a:xfrm>
              <a:off x="5575164" y="23900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472" name="object 10472" descr=""/>
            <p:cNvSpPr/>
            <p:nvPr/>
          </p:nvSpPr>
          <p:spPr>
            <a:xfrm>
              <a:off x="5574618" y="238955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73" name="object 10473" descr=""/>
            <p:cNvSpPr/>
            <p:nvPr/>
          </p:nvSpPr>
          <p:spPr>
            <a:xfrm>
              <a:off x="5583280" y="2412839"/>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474" name="object 10474" descr=""/>
            <p:cNvSpPr/>
            <p:nvPr/>
          </p:nvSpPr>
          <p:spPr>
            <a:xfrm>
              <a:off x="5584099" y="2426382"/>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0475" name="object 10475" descr=""/>
            <p:cNvSpPr/>
            <p:nvPr/>
          </p:nvSpPr>
          <p:spPr>
            <a:xfrm>
              <a:off x="5539148" y="2393888"/>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10476" name="object 10476" descr=""/>
            <p:cNvSpPr/>
            <p:nvPr/>
          </p:nvSpPr>
          <p:spPr>
            <a:xfrm>
              <a:off x="5539959" y="2393621"/>
              <a:ext cx="635" cy="635"/>
            </a:xfrm>
            <a:custGeom>
              <a:avLst/>
              <a:gdLst/>
              <a:ahLst/>
              <a:cxnLst/>
              <a:rect l="l" t="t" r="r" b="b"/>
              <a:pathLst>
                <a:path w="635" h="635">
                  <a:moveTo>
                    <a:pt x="0" y="266"/>
                  </a:moveTo>
                  <a:lnTo>
                    <a:pt x="266" y="266"/>
                  </a:lnTo>
                  <a:lnTo>
                    <a:pt x="533" y="0"/>
                  </a:lnTo>
                </a:path>
              </a:pathLst>
            </a:custGeom>
            <a:ln w="3175">
              <a:solidFill>
                <a:srgbClr val="231F20"/>
              </a:solidFill>
            </a:ln>
          </p:spPr>
          <p:txBody>
            <a:bodyPr wrap="square" lIns="0" tIns="0" rIns="0" bIns="0" rtlCol="0"/>
            <a:lstStyle/>
            <a:p/>
          </p:txBody>
        </p:sp>
        <p:sp>
          <p:nvSpPr>
            <p:cNvPr id="10477" name="object 10477" descr=""/>
            <p:cNvSpPr/>
            <p:nvPr/>
          </p:nvSpPr>
          <p:spPr>
            <a:xfrm>
              <a:off x="5539420" y="2393068"/>
              <a:ext cx="1270" cy="1270"/>
            </a:xfrm>
            <a:custGeom>
              <a:avLst/>
              <a:gdLst/>
              <a:ahLst/>
              <a:cxnLst/>
              <a:rect l="l" t="t" r="r" b="b"/>
              <a:pathLst>
                <a:path w="1270" h="1269">
                  <a:moveTo>
                    <a:pt x="812" y="0"/>
                  </a:moveTo>
                  <a:lnTo>
                    <a:pt x="546" y="266"/>
                  </a:lnTo>
                  <a:lnTo>
                    <a:pt x="0" y="812"/>
                  </a:lnTo>
                </a:path>
              </a:pathLst>
            </a:custGeom>
            <a:ln w="3175">
              <a:solidFill>
                <a:srgbClr val="231F20"/>
              </a:solidFill>
            </a:ln>
          </p:spPr>
          <p:txBody>
            <a:bodyPr wrap="square" lIns="0" tIns="0" rIns="0" bIns="0" rtlCol="0"/>
            <a:lstStyle/>
            <a:p/>
          </p:txBody>
        </p:sp>
        <p:sp>
          <p:nvSpPr>
            <p:cNvPr id="10478" name="object 10478" descr=""/>
            <p:cNvSpPr/>
            <p:nvPr/>
          </p:nvSpPr>
          <p:spPr>
            <a:xfrm>
              <a:off x="5540232" y="2393068"/>
              <a:ext cx="635" cy="635"/>
            </a:xfrm>
            <a:custGeom>
              <a:avLst/>
              <a:gdLst/>
              <a:ahLst/>
              <a:cxnLst/>
              <a:rect l="l" t="t" r="r" b="b"/>
              <a:pathLst>
                <a:path w="635" h="635">
                  <a:moveTo>
                    <a:pt x="266" y="546"/>
                  </a:moveTo>
                  <a:lnTo>
                    <a:pt x="0" y="546"/>
                  </a:lnTo>
                  <a:lnTo>
                    <a:pt x="0" y="279"/>
                  </a:lnTo>
                  <a:lnTo>
                    <a:pt x="0" y="0"/>
                  </a:lnTo>
                </a:path>
              </a:pathLst>
            </a:custGeom>
            <a:ln w="3175">
              <a:solidFill>
                <a:srgbClr val="231F20"/>
              </a:solidFill>
            </a:ln>
          </p:spPr>
          <p:txBody>
            <a:bodyPr wrap="square" lIns="0" tIns="0" rIns="0" bIns="0" rtlCol="0"/>
            <a:lstStyle/>
            <a:p/>
          </p:txBody>
        </p:sp>
        <p:sp>
          <p:nvSpPr>
            <p:cNvPr id="10479" name="object 10479" descr=""/>
            <p:cNvSpPr/>
            <p:nvPr/>
          </p:nvSpPr>
          <p:spPr>
            <a:xfrm>
              <a:off x="5536711" y="24068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480" name="object 10480" descr=""/>
            <p:cNvSpPr/>
            <p:nvPr/>
          </p:nvSpPr>
          <p:spPr>
            <a:xfrm>
              <a:off x="5545373" y="2432607"/>
              <a:ext cx="635" cy="1905"/>
            </a:xfrm>
            <a:custGeom>
              <a:avLst/>
              <a:gdLst/>
              <a:ahLst/>
              <a:cxnLst/>
              <a:rect l="l" t="t" r="r" b="b"/>
              <a:pathLst>
                <a:path w="635" h="1905">
                  <a:moveTo>
                    <a:pt x="0" y="0"/>
                  </a:moveTo>
                  <a:lnTo>
                    <a:pt x="546" y="1346"/>
                  </a:lnTo>
                </a:path>
              </a:pathLst>
            </a:custGeom>
            <a:ln w="3175">
              <a:solidFill>
                <a:srgbClr val="231F20"/>
              </a:solidFill>
            </a:ln>
          </p:spPr>
          <p:txBody>
            <a:bodyPr wrap="square" lIns="0" tIns="0" rIns="0" bIns="0" rtlCol="0"/>
            <a:lstStyle/>
            <a:p/>
          </p:txBody>
        </p:sp>
        <p:sp>
          <p:nvSpPr>
            <p:cNvPr id="10481" name="object 10481" descr=""/>
            <p:cNvSpPr/>
            <p:nvPr/>
          </p:nvSpPr>
          <p:spPr>
            <a:xfrm>
              <a:off x="5548088" y="240336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482" name="object 10482" descr=""/>
            <p:cNvSpPr/>
            <p:nvPr/>
          </p:nvSpPr>
          <p:spPr>
            <a:xfrm>
              <a:off x="5547810" y="24036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483" name="object 10483" descr=""/>
            <p:cNvSpPr/>
            <p:nvPr/>
          </p:nvSpPr>
          <p:spPr>
            <a:xfrm>
              <a:off x="5548088" y="2403363"/>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484" name="object 10484" descr=""/>
            <p:cNvSpPr/>
            <p:nvPr/>
          </p:nvSpPr>
          <p:spPr>
            <a:xfrm>
              <a:off x="5594380" y="2399307"/>
              <a:ext cx="635" cy="635"/>
            </a:xfrm>
            <a:custGeom>
              <a:avLst/>
              <a:gdLst/>
              <a:ahLst/>
              <a:cxnLst/>
              <a:rect l="l" t="t" r="r" b="b"/>
              <a:pathLst>
                <a:path w="635" h="635">
                  <a:moveTo>
                    <a:pt x="546" y="533"/>
                  </a:moveTo>
                  <a:lnTo>
                    <a:pt x="546" y="266"/>
                  </a:lnTo>
                  <a:lnTo>
                    <a:pt x="279" y="0"/>
                  </a:lnTo>
                  <a:lnTo>
                    <a:pt x="0" y="0"/>
                  </a:lnTo>
                </a:path>
              </a:pathLst>
            </a:custGeom>
            <a:ln w="3175">
              <a:solidFill>
                <a:srgbClr val="231F20"/>
              </a:solidFill>
            </a:ln>
          </p:spPr>
          <p:txBody>
            <a:bodyPr wrap="square" lIns="0" tIns="0" rIns="0" bIns="0" rtlCol="0"/>
            <a:lstStyle/>
            <a:p/>
          </p:txBody>
        </p:sp>
        <p:sp>
          <p:nvSpPr>
            <p:cNvPr id="10485" name="object 10485" descr=""/>
            <p:cNvSpPr/>
            <p:nvPr/>
          </p:nvSpPr>
          <p:spPr>
            <a:xfrm>
              <a:off x="5593035" y="2399846"/>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486" name="object 10486" descr=""/>
            <p:cNvSpPr/>
            <p:nvPr/>
          </p:nvSpPr>
          <p:spPr>
            <a:xfrm>
              <a:off x="5541045" y="2421234"/>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487" name="object 10487" descr=""/>
            <p:cNvSpPr/>
            <p:nvPr/>
          </p:nvSpPr>
          <p:spPr>
            <a:xfrm>
              <a:off x="5549168" y="24068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488" name="object 10488" descr=""/>
            <p:cNvSpPr/>
            <p:nvPr/>
          </p:nvSpPr>
          <p:spPr>
            <a:xfrm>
              <a:off x="5581929" y="2409862"/>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10489" name="object 10489" descr=""/>
            <p:cNvSpPr/>
            <p:nvPr/>
          </p:nvSpPr>
          <p:spPr>
            <a:xfrm>
              <a:off x="5575969"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90" name="object 10490" descr=""/>
            <p:cNvSpPr/>
            <p:nvPr/>
          </p:nvSpPr>
          <p:spPr>
            <a:xfrm>
              <a:off x="5593848" y="2389013"/>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0491" name="object 10491" descr=""/>
            <p:cNvSpPr/>
            <p:nvPr/>
          </p:nvSpPr>
          <p:spPr>
            <a:xfrm>
              <a:off x="5596012" y="2389293"/>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10492" name="object 10492" descr=""/>
            <p:cNvSpPr/>
            <p:nvPr/>
          </p:nvSpPr>
          <p:spPr>
            <a:xfrm>
              <a:off x="5549441" y="2412839"/>
              <a:ext cx="635" cy="635"/>
            </a:xfrm>
            <a:custGeom>
              <a:avLst/>
              <a:gdLst/>
              <a:ahLst/>
              <a:cxnLst/>
              <a:rect l="l" t="t" r="r" b="b"/>
              <a:pathLst>
                <a:path w="635" h="635">
                  <a:moveTo>
                    <a:pt x="266" y="0"/>
                  </a:moveTo>
                  <a:lnTo>
                    <a:pt x="0" y="0"/>
                  </a:lnTo>
                  <a:lnTo>
                    <a:pt x="0" y="266"/>
                  </a:lnTo>
                  <a:lnTo>
                    <a:pt x="0" y="546"/>
                  </a:lnTo>
                </a:path>
              </a:pathLst>
            </a:custGeom>
            <a:ln w="3175">
              <a:solidFill>
                <a:srgbClr val="231F20"/>
              </a:solidFill>
            </a:ln>
          </p:spPr>
          <p:txBody>
            <a:bodyPr wrap="square" lIns="0" tIns="0" rIns="0" bIns="0" rtlCol="0"/>
            <a:lstStyle/>
            <a:p/>
          </p:txBody>
        </p:sp>
        <p:sp>
          <p:nvSpPr>
            <p:cNvPr id="10493" name="object 10493" descr=""/>
            <p:cNvSpPr/>
            <p:nvPr/>
          </p:nvSpPr>
          <p:spPr>
            <a:xfrm>
              <a:off x="5569470"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94" name="object 10494" descr=""/>
            <p:cNvSpPr/>
            <p:nvPr/>
          </p:nvSpPr>
          <p:spPr>
            <a:xfrm>
              <a:off x="5589238" y="2375469"/>
              <a:ext cx="3810" cy="1270"/>
            </a:xfrm>
            <a:custGeom>
              <a:avLst/>
              <a:gdLst/>
              <a:ahLst/>
              <a:cxnLst/>
              <a:rect l="l" t="t" r="r" b="b"/>
              <a:pathLst>
                <a:path w="3810" h="1269">
                  <a:moveTo>
                    <a:pt x="3251" y="1092"/>
                  </a:moveTo>
                  <a:lnTo>
                    <a:pt x="1892" y="279"/>
                  </a:lnTo>
                  <a:lnTo>
                    <a:pt x="0" y="0"/>
                  </a:lnTo>
                </a:path>
              </a:pathLst>
            </a:custGeom>
            <a:ln w="3175">
              <a:solidFill>
                <a:srgbClr val="231F20"/>
              </a:solidFill>
            </a:ln>
          </p:spPr>
          <p:txBody>
            <a:bodyPr wrap="square" lIns="0" tIns="0" rIns="0" bIns="0" rtlCol="0"/>
            <a:lstStyle/>
            <a:p/>
          </p:txBody>
        </p:sp>
        <p:sp>
          <p:nvSpPr>
            <p:cNvPr id="10495" name="object 10495" descr=""/>
            <p:cNvSpPr/>
            <p:nvPr/>
          </p:nvSpPr>
          <p:spPr>
            <a:xfrm>
              <a:off x="5597370" y="2381434"/>
              <a:ext cx="1905" cy="3810"/>
            </a:xfrm>
            <a:custGeom>
              <a:avLst/>
              <a:gdLst/>
              <a:ahLst/>
              <a:cxnLst/>
              <a:rect l="l" t="t" r="r" b="b"/>
              <a:pathLst>
                <a:path w="1904" h="3810">
                  <a:moveTo>
                    <a:pt x="1346" y="3251"/>
                  </a:moveTo>
                  <a:lnTo>
                    <a:pt x="812" y="1358"/>
                  </a:lnTo>
                  <a:lnTo>
                    <a:pt x="0" y="0"/>
                  </a:lnTo>
                </a:path>
              </a:pathLst>
            </a:custGeom>
            <a:ln w="3175">
              <a:solidFill>
                <a:srgbClr val="231F20"/>
              </a:solidFill>
            </a:ln>
          </p:spPr>
          <p:txBody>
            <a:bodyPr wrap="square" lIns="0" tIns="0" rIns="0" bIns="0" rtlCol="0"/>
            <a:lstStyle/>
            <a:p/>
          </p:txBody>
        </p:sp>
        <p:sp>
          <p:nvSpPr>
            <p:cNvPr id="10496" name="object 10496" descr=""/>
            <p:cNvSpPr/>
            <p:nvPr/>
          </p:nvSpPr>
          <p:spPr>
            <a:xfrm>
              <a:off x="5589504" y="2379816"/>
              <a:ext cx="5080" cy="5080"/>
            </a:xfrm>
            <a:custGeom>
              <a:avLst/>
              <a:gdLst/>
              <a:ahLst/>
              <a:cxnLst/>
              <a:rect l="l" t="t" r="r" b="b"/>
              <a:pathLst>
                <a:path w="5079" h="5080">
                  <a:moveTo>
                    <a:pt x="4610" y="2425"/>
                  </a:moveTo>
                  <a:lnTo>
                    <a:pt x="4343" y="3238"/>
                  </a:lnTo>
                  <a:lnTo>
                    <a:pt x="3530" y="4318"/>
                  </a:lnTo>
                  <a:lnTo>
                    <a:pt x="2171" y="4597"/>
                  </a:lnTo>
                  <a:lnTo>
                    <a:pt x="1092" y="4318"/>
                  </a:lnTo>
                  <a:lnTo>
                    <a:pt x="279" y="3238"/>
                  </a:lnTo>
                  <a:lnTo>
                    <a:pt x="0" y="2425"/>
                  </a:lnTo>
                  <a:lnTo>
                    <a:pt x="279" y="1625"/>
                  </a:lnTo>
                  <a:lnTo>
                    <a:pt x="1092" y="533"/>
                  </a:lnTo>
                  <a:lnTo>
                    <a:pt x="2171" y="0"/>
                  </a:lnTo>
                  <a:lnTo>
                    <a:pt x="3530" y="533"/>
                  </a:lnTo>
                  <a:lnTo>
                    <a:pt x="4343" y="1625"/>
                  </a:lnTo>
                  <a:lnTo>
                    <a:pt x="4610" y="2425"/>
                  </a:lnTo>
                </a:path>
              </a:pathLst>
            </a:custGeom>
            <a:ln w="3175">
              <a:solidFill>
                <a:srgbClr val="231F20"/>
              </a:solidFill>
            </a:ln>
          </p:spPr>
          <p:txBody>
            <a:bodyPr wrap="square" lIns="0" tIns="0" rIns="0" bIns="0" rtlCol="0"/>
            <a:lstStyle/>
            <a:p/>
          </p:txBody>
        </p:sp>
        <p:sp>
          <p:nvSpPr>
            <p:cNvPr id="10497" name="object 10497" descr=""/>
            <p:cNvSpPr/>
            <p:nvPr/>
          </p:nvSpPr>
          <p:spPr>
            <a:xfrm>
              <a:off x="5578952"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498" name="object 10498" descr=""/>
            <p:cNvSpPr/>
            <p:nvPr/>
          </p:nvSpPr>
          <p:spPr>
            <a:xfrm>
              <a:off x="5559996" y="243693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0499" name="object 10499" descr=""/>
            <p:cNvSpPr/>
            <p:nvPr/>
          </p:nvSpPr>
          <p:spPr>
            <a:xfrm>
              <a:off x="5559456" y="2436130"/>
              <a:ext cx="635" cy="635"/>
            </a:xfrm>
            <a:custGeom>
              <a:avLst/>
              <a:gdLst/>
              <a:ahLst/>
              <a:cxnLst/>
              <a:rect l="l" t="t" r="r" b="b"/>
              <a:pathLst>
                <a:path w="635" h="635">
                  <a:moveTo>
                    <a:pt x="266" y="533"/>
                  </a:moveTo>
                  <a:lnTo>
                    <a:pt x="266" y="266"/>
                  </a:lnTo>
                  <a:lnTo>
                    <a:pt x="0" y="266"/>
                  </a:lnTo>
                  <a:lnTo>
                    <a:pt x="0" y="0"/>
                  </a:lnTo>
                </a:path>
              </a:pathLst>
            </a:custGeom>
            <a:ln w="3175">
              <a:solidFill>
                <a:srgbClr val="231F20"/>
              </a:solidFill>
            </a:ln>
          </p:spPr>
          <p:txBody>
            <a:bodyPr wrap="square" lIns="0" tIns="0" rIns="0" bIns="0" rtlCol="0"/>
            <a:lstStyle/>
            <a:p/>
          </p:txBody>
        </p:sp>
        <p:sp>
          <p:nvSpPr>
            <p:cNvPr id="10500" name="object 10500" descr=""/>
            <p:cNvSpPr/>
            <p:nvPr/>
          </p:nvSpPr>
          <p:spPr>
            <a:xfrm>
              <a:off x="5558910" y="243666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501" name="object 10501" descr=""/>
            <p:cNvSpPr/>
            <p:nvPr/>
          </p:nvSpPr>
          <p:spPr>
            <a:xfrm>
              <a:off x="5559183" y="2436936"/>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10502" name="object 10502" descr=""/>
            <p:cNvSpPr/>
            <p:nvPr/>
          </p:nvSpPr>
          <p:spPr>
            <a:xfrm>
              <a:off x="5558910" y="2436130"/>
              <a:ext cx="635" cy="635"/>
            </a:xfrm>
            <a:custGeom>
              <a:avLst/>
              <a:gdLst/>
              <a:ahLst/>
              <a:cxnLst/>
              <a:rect l="l" t="t" r="r" b="b"/>
              <a:pathLst>
                <a:path w="635" h="635">
                  <a:moveTo>
                    <a:pt x="546" y="0"/>
                  </a:moveTo>
                  <a:lnTo>
                    <a:pt x="279" y="266"/>
                  </a:lnTo>
                  <a:lnTo>
                    <a:pt x="279" y="533"/>
                  </a:lnTo>
                  <a:lnTo>
                    <a:pt x="0" y="533"/>
                  </a:lnTo>
                </a:path>
              </a:pathLst>
            </a:custGeom>
            <a:ln w="3175">
              <a:solidFill>
                <a:srgbClr val="231F20"/>
              </a:solidFill>
            </a:ln>
          </p:spPr>
          <p:txBody>
            <a:bodyPr wrap="square" lIns="0" tIns="0" rIns="0" bIns="0" rtlCol="0"/>
            <a:lstStyle/>
            <a:p/>
          </p:txBody>
        </p:sp>
        <p:sp>
          <p:nvSpPr>
            <p:cNvPr id="10503" name="object 10503" descr=""/>
            <p:cNvSpPr/>
            <p:nvPr/>
          </p:nvSpPr>
          <p:spPr>
            <a:xfrm>
              <a:off x="5539153" y="2413917"/>
              <a:ext cx="635" cy="635"/>
            </a:xfrm>
            <a:custGeom>
              <a:avLst/>
              <a:gdLst/>
              <a:ahLst/>
              <a:cxnLst/>
              <a:rect l="l" t="t" r="r" b="b"/>
              <a:pathLst>
                <a:path w="635" h="635">
                  <a:moveTo>
                    <a:pt x="266" y="0"/>
                  </a:moveTo>
                  <a:lnTo>
                    <a:pt x="266" y="266"/>
                  </a:lnTo>
                  <a:lnTo>
                    <a:pt x="0" y="266"/>
                  </a:lnTo>
                  <a:lnTo>
                    <a:pt x="0" y="546"/>
                  </a:lnTo>
                </a:path>
              </a:pathLst>
            </a:custGeom>
            <a:ln w="3175">
              <a:solidFill>
                <a:srgbClr val="231F20"/>
              </a:solidFill>
            </a:ln>
          </p:spPr>
          <p:txBody>
            <a:bodyPr wrap="square" lIns="0" tIns="0" rIns="0" bIns="0" rtlCol="0"/>
            <a:lstStyle/>
            <a:p/>
          </p:txBody>
        </p:sp>
        <p:sp>
          <p:nvSpPr>
            <p:cNvPr id="10504" name="object 10504" descr=""/>
            <p:cNvSpPr/>
            <p:nvPr/>
          </p:nvSpPr>
          <p:spPr>
            <a:xfrm>
              <a:off x="5540499" y="2413656"/>
              <a:ext cx="635" cy="635"/>
            </a:xfrm>
            <a:custGeom>
              <a:avLst/>
              <a:gdLst/>
              <a:ahLst/>
              <a:cxnLst/>
              <a:rect l="l" t="t" r="r" b="b"/>
              <a:pathLst>
                <a:path w="635" h="635">
                  <a:moveTo>
                    <a:pt x="0" y="533"/>
                  </a:moveTo>
                  <a:lnTo>
                    <a:pt x="0" y="266"/>
                  </a:lnTo>
                  <a:lnTo>
                    <a:pt x="0" y="0"/>
                  </a:lnTo>
                  <a:lnTo>
                    <a:pt x="266" y="0"/>
                  </a:lnTo>
                </a:path>
              </a:pathLst>
            </a:custGeom>
            <a:ln w="3175">
              <a:solidFill>
                <a:srgbClr val="231F20"/>
              </a:solidFill>
            </a:ln>
          </p:spPr>
          <p:txBody>
            <a:bodyPr wrap="square" lIns="0" tIns="0" rIns="0" bIns="0" rtlCol="0"/>
            <a:lstStyle/>
            <a:p/>
          </p:txBody>
        </p:sp>
        <p:sp>
          <p:nvSpPr>
            <p:cNvPr id="10505" name="object 10505" descr=""/>
            <p:cNvSpPr/>
            <p:nvPr/>
          </p:nvSpPr>
          <p:spPr>
            <a:xfrm>
              <a:off x="5581656" y="238252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506" name="object 10506" descr=""/>
            <p:cNvSpPr/>
            <p:nvPr/>
          </p:nvSpPr>
          <p:spPr>
            <a:xfrm>
              <a:off x="5581656" y="2382515"/>
              <a:ext cx="1270" cy="635"/>
            </a:xfrm>
            <a:custGeom>
              <a:avLst/>
              <a:gdLst/>
              <a:ahLst/>
              <a:cxnLst/>
              <a:rect l="l" t="t" r="r" b="b"/>
              <a:pathLst>
                <a:path w="1270" h="635">
                  <a:moveTo>
                    <a:pt x="812" y="0"/>
                  </a:moveTo>
                  <a:lnTo>
                    <a:pt x="546" y="0"/>
                  </a:lnTo>
                  <a:lnTo>
                    <a:pt x="279" y="0"/>
                  </a:lnTo>
                  <a:lnTo>
                    <a:pt x="0" y="266"/>
                  </a:lnTo>
                </a:path>
              </a:pathLst>
            </a:custGeom>
            <a:ln w="3175">
              <a:solidFill>
                <a:srgbClr val="231F20"/>
              </a:solidFill>
            </a:ln>
          </p:spPr>
          <p:txBody>
            <a:bodyPr wrap="square" lIns="0" tIns="0" rIns="0" bIns="0" rtlCol="0"/>
            <a:lstStyle/>
            <a:p/>
          </p:txBody>
        </p:sp>
        <p:sp>
          <p:nvSpPr>
            <p:cNvPr id="10507" name="object 10507" descr=""/>
            <p:cNvSpPr/>
            <p:nvPr/>
          </p:nvSpPr>
          <p:spPr>
            <a:xfrm>
              <a:off x="5589785" y="2422041"/>
              <a:ext cx="635" cy="635"/>
            </a:xfrm>
            <a:custGeom>
              <a:avLst/>
              <a:gdLst/>
              <a:ahLst/>
              <a:cxnLst/>
              <a:rect l="l" t="t" r="r" b="b"/>
              <a:pathLst>
                <a:path w="635" h="635">
                  <a:moveTo>
                    <a:pt x="533" y="0"/>
                  </a:moveTo>
                  <a:lnTo>
                    <a:pt x="266" y="0"/>
                  </a:lnTo>
                  <a:lnTo>
                    <a:pt x="266" y="266"/>
                  </a:lnTo>
                  <a:lnTo>
                    <a:pt x="0" y="0"/>
                  </a:lnTo>
                </a:path>
              </a:pathLst>
            </a:custGeom>
            <a:ln w="3175">
              <a:solidFill>
                <a:srgbClr val="231F20"/>
              </a:solidFill>
            </a:ln>
          </p:spPr>
          <p:txBody>
            <a:bodyPr wrap="square" lIns="0" tIns="0" rIns="0" bIns="0" rtlCol="0"/>
            <a:lstStyle/>
            <a:p/>
          </p:txBody>
        </p:sp>
        <p:sp>
          <p:nvSpPr>
            <p:cNvPr id="10508" name="object 10508" descr=""/>
            <p:cNvSpPr/>
            <p:nvPr/>
          </p:nvSpPr>
          <p:spPr>
            <a:xfrm>
              <a:off x="5591411" y="242313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509" name="object 10509" descr=""/>
            <p:cNvSpPr/>
            <p:nvPr/>
          </p:nvSpPr>
          <p:spPr>
            <a:xfrm>
              <a:off x="5591677" y="242285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510" name="object 10510" descr=""/>
            <p:cNvSpPr/>
            <p:nvPr/>
          </p:nvSpPr>
          <p:spPr>
            <a:xfrm>
              <a:off x="5580032" y="2380617"/>
              <a:ext cx="635" cy="1905"/>
            </a:xfrm>
            <a:custGeom>
              <a:avLst/>
              <a:gdLst/>
              <a:ahLst/>
              <a:cxnLst/>
              <a:rect l="l" t="t" r="r" b="b"/>
              <a:pathLst>
                <a:path w="635" h="1905">
                  <a:moveTo>
                    <a:pt x="0" y="0"/>
                  </a:moveTo>
                  <a:lnTo>
                    <a:pt x="0" y="546"/>
                  </a:lnTo>
                  <a:lnTo>
                    <a:pt x="0" y="812"/>
                  </a:lnTo>
                  <a:lnTo>
                    <a:pt x="0" y="1092"/>
                  </a:lnTo>
                  <a:lnTo>
                    <a:pt x="266" y="1346"/>
                  </a:lnTo>
                </a:path>
              </a:pathLst>
            </a:custGeom>
            <a:ln w="3175">
              <a:solidFill>
                <a:srgbClr val="231F20"/>
              </a:solidFill>
            </a:ln>
          </p:spPr>
          <p:txBody>
            <a:bodyPr wrap="square" lIns="0" tIns="0" rIns="0" bIns="0" rtlCol="0"/>
            <a:lstStyle/>
            <a:p/>
          </p:txBody>
        </p:sp>
        <p:sp>
          <p:nvSpPr>
            <p:cNvPr id="10511" name="object 10511" descr=""/>
            <p:cNvSpPr/>
            <p:nvPr/>
          </p:nvSpPr>
          <p:spPr>
            <a:xfrm>
              <a:off x="5580032" y="2380895"/>
              <a:ext cx="1270" cy="1270"/>
            </a:xfrm>
            <a:custGeom>
              <a:avLst/>
              <a:gdLst/>
              <a:ahLst/>
              <a:cxnLst/>
              <a:rect l="l" t="t" r="r" b="b"/>
              <a:pathLst>
                <a:path w="1270" h="1269">
                  <a:moveTo>
                    <a:pt x="812" y="812"/>
                  </a:moveTo>
                  <a:lnTo>
                    <a:pt x="546" y="546"/>
                  </a:lnTo>
                  <a:lnTo>
                    <a:pt x="0" y="0"/>
                  </a:lnTo>
                </a:path>
              </a:pathLst>
            </a:custGeom>
            <a:ln w="3175">
              <a:solidFill>
                <a:srgbClr val="231F20"/>
              </a:solidFill>
            </a:ln>
          </p:spPr>
          <p:txBody>
            <a:bodyPr wrap="square" lIns="0" tIns="0" rIns="0" bIns="0" rtlCol="0"/>
            <a:lstStyle/>
            <a:p/>
          </p:txBody>
        </p:sp>
        <p:sp>
          <p:nvSpPr>
            <p:cNvPr id="10512" name="object 10512" descr=""/>
            <p:cNvSpPr/>
            <p:nvPr/>
          </p:nvSpPr>
          <p:spPr>
            <a:xfrm>
              <a:off x="5580305" y="2381702"/>
              <a:ext cx="635" cy="635"/>
            </a:xfrm>
            <a:custGeom>
              <a:avLst/>
              <a:gdLst/>
              <a:ahLst/>
              <a:cxnLst/>
              <a:rect l="l" t="t" r="r" b="b"/>
              <a:pathLst>
                <a:path w="635" h="635">
                  <a:moveTo>
                    <a:pt x="0" y="266"/>
                  </a:moveTo>
                  <a:lnTo>
                    <a:pt x="0" y="0"/>
                  </a:lnTo>
                  <a:lnTo>
                    <a:pt x="266" y="0"/>
                  </a:lnTo>
                  <a:lnTo>
                    <a:pt x="533" y="0"/>
                  </a:lnTo>
                </a:path>
              </a:pathLst>
            </a:custGeom>
            <a:ln w="3175">
              <a:solidFill>
                <a:srgbClr val="231F20"/>
              </a:solidFill>
            </a:ln>
          </p:spPr>
          <p:txBody>
            <a:bodyPr wrap="square" lIns="0" tIns="0" rIns="0" bIns="0" rtlCol="0"/>
            <a:lstStyle/>
            <a:p/>
          </p:txBody>
        </p:sp>
        <p:sp>
          <p:nvSpPr>
            <p:cNvPr id="10513" name="object 10513" descr=""/>
            <p:cNvSpPr/>
            <p:nvPr/>
          </p:nvSpPr>
          <p:spPr>
            <a:xfrm>
              <a:off x="5551059" y="23917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14" name="object 10514" descr=""/>
            <p:cNvSpPr/>
            <p:nvPr/>
          </p:nvSpPr>
          <p:spPr>
            <a:xfrm>
              <a:off x="5552145" y="2391990"/>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515" name="object 10515" descr=""/>
            <p:cNvSpPr/>
            <p:nvPr/>
          </p:nvSpPr>
          <p:spPr>
            <a:xfrm>
              <a:off x="5553496" y="242178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516" name="object 10516" descr=""/>
            <p:cNvSpPr/>
            <p:nvPr/>
          </p:nvSpPr>
          <p:spPr>
            <a:xfrm>
              <a:off x="5598176" y="2417440"/>
              <a:ext cx="635" cy="635"/>
            </a:xfrm>
            <a:custGeom>
              <a:avLst/>
              <a:gdLst/>
              <a:ahLst/>
              <a:cxnLst/>
              <a:rect l="l" t="t" r="r" b="b"/>
              <a:pathLst>
                <a:path w="635" h="635">
                  <a:moveTo>
                    <a:pt x="0" y="546"/>
                  </a:moveTo>
                  <a:lnTo>
                    <a:pt x="266" y="279"/>
                  </a:lnTo>
                  <a:lnTo>
                    <a:pt x="266" y="0"/>
                  </a:lnTo>
                </a:path>
              </a:pathLst>
            </a:custGeom>
            <a:ln w="3175">
              <a:solidFill>
                <a:srgbClr val="231F20"/>
              </a:solidFill>
            </a:ln>
          </p:spPr>
          <p:txBody>
            <a:bodyPr wrap="square" lIns="0" tIns="0" rIns="0" bIns="0" rtlCol="0"/>
            <a:lstStyle/>
            <a:p/>
          </p:txBody>
        </p:sp>
        <p:sp>
          <p:nvSpPr>
            <p:cNvPr id="10517" name="object 10517" descr=""/>
            <p:cNvSpPr/>
            <p:nvPr/>
          </p:nvSpPr>
          <p:spPr>
            <a:xfrm>
              <a:off x="5598449" y="241717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518" name="object 10518" descr=""/>
            <p:cNvSpPr/>
            <p:nvPr/>
          </p:nvSpPr>
          <p:spPr>
            <a:xfrm>
              <a:off x="5534000" y="239794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519" name="object 10519" descr=""/>
            <p:cNvSpPr/>
            <p:nvPr/>
          </p:nvSpPr>
          <p:spPr>
            <a:xfrm>
              <a:off x="5536436" y="239930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20" name="object 10520" descr=""/>
            <p:cNvSpPr/>
            <p:nvPr/>
          </p:nvSpPr>
          <p:spPr>
            <a:xfrm>
              <a:off x="5537522" y="23995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521" name="object 10521" descr=""/>
            <p:cNvSpPr/>
            <p:nvPr/>
          </p:nvSpPr>
          <p:spPr>
            <a:xfrm>
              <a:off x="5548622" y="2411214"/>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522" name="object 10522" descr=""/>
            <p:cNvSpPr/>
            <p:nvPr/>
          </p:nvSpPr>
          <p:spPr>
            <a:xfrm>
              <a:off x="5548895" y="24114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523" name="object 10523" descr=""/>
            <p:cNvSpPr/>
            <p:nvPr/>
          </p:nvSpPr>
          <p:spPr>
            <a:xfrm>
              <a:off x="5578679" y="241500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24" name="object 10524" descr=""/>
            <p:cNvSpPr/>
            <p:nvPr/>
          </p:nvSpPr>
          <p:spPr>
            <a:xfrm>
              <a:off x="5561893" y="242556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525" name="object 10525" descr=""/>
            <p:cNvSpPr/>
            <p:nvPr/>
          </p:nvSpPr>
          <p:spPr>
            <a:xfrm>
              <a:off x="5562432" y="242611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526" name="object 10526" descr=""/>
            <p:cNvSpPr/>
            <p:nvPr/>
          </p:nvSpPr>
          <p:spPr>
            <a:xfrm>
              <a:off x="5561893" y="2425563"/>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0527" name="object 10527" descr=""/>
            <p:cNvSpPr/>
            <p:nvPr/>
          </p:nvSpPr>
          <p:spPr>
            <a:xfrm>
              <a:off x="5591404" y="2393621"/>
              <a:ext cx="1270" cy="1270"/>
            </a:xfrm>
            <a:custGeom>
              <a:avLst/>
              <a:gdLst/>
              <a:ahLst/>
              <a:cxnLst/>
              <a:rect l="l" t="t" r="r" b="b"/>
              <a:pathLst>
                <a:path w="1270" h="1269">
                  <a:moveTo>
                    <a:pt x="812" y="812"/>
                  </a:moveTo>
                  <a:lnTo>
                    <a:pt x="279" y="0"/>
                  </a:lnTo>
                  <a:lnTo>
                    <a:pt x="0" y="0"/>
                  </a:lnTo>
                </a:path>
              </a:pathLst>
            </a:custGeom>
            <a:ln w="3175">
              <a:solidFill>
                <a:srgbClr val="231F20"/>
              </a:solidFill>
            </a:ln>
          </p:spPr>
          <p:txBody>
            <a:bodyPr wrap="square" lIns="0" tIns="0" rIns="0" bIns="0" rtlCol="0"/>
            <a:lstStyle/>
            <a:p/>
          </p:txBody>
        </p:sp>
        <p:sp>
          <p:nvSpPr>
            <p:cNvPr id="10528" name="object 10528" descr=""/>
            <p:cNvSpPr/>
            <p:nvPr/>
          </p:nvSpPr>
          <p:spPr>
            <a:xfrm>
              <a:off x="5591131" y="2394161"/>
              <a:ext cx="1905" cy="635"/>
            </a:xfrm>
            <a:custGeom>
              <a:avLst/>
              <a:gdLst/>
              <a:ahLst/>
              <a:cxnLst/>
              <a:rect l="l" t="t" r="r" b="b"/>
              <a:pathLst>
                <a:path w="1904" h="635">
                  <a:moveTo>
                    <a:pt x="0" y="0"/>
                  </a:moveTo>
                  <a:lnTo>
                    <a:pt x="266" y="266"/>
                  </a:lnTo>
                  <a:lnTo>
                    <a:pt x="546" y="266"/>
                  </a:lnTo>
                  <a:lnTo>
                    <a:pt x="812" y="266"/>
                  </a:lnTo>
                  <a:lnTo>
                    <a:pt x="1358" y="266"/>
                  </a:lnTo>
                </a:path>
              </a:pathLst>
            </a:custGeom>
            <a:ln w="3175">
              <a:solidFill>
                <a:srgbClr val="231F20"/>
              </a:solidFill>
            </a:ln>
          </p:spPr>
          <p:txBody>
            <a:bodyPr wrap="square" lIns="0" tIns="0" rIns="0" bIns="0" rtlCol="0"/>
            <a:lstStyle/>
            <a:p/>
          </p:txBody>
        </p:sp>
        <p:sp>
          <p:nvSpPr>
            <p:cNvPr id="10529" name="object 10529" descr=""/>
            <p:cNvSpPr/>
            <p:nvPr/>
          </p:nvSpPr>
          <p:spPr>
            <a:xfrm>
              <a:off x="5591138" y="2393615"/>
              <a:ext cx="635" cy="635"/>
            </a:xfrm>
            <a:custGeom>
              <a:avLst/>
              <a:gdLst/>
              <a:ahLst/>
              <a:cxnLst/>
              <a:rect l="l" t="t" r="r" b="b"/>
              <a:pathLst>
                <a:path w="635" h="635">
                  <a:moveTo>
                    <a:pt x="266" y="0"/>
                  </a:moveTo>
                  <a:lnTo>
                    <a:pt x="266" y="266"/>
                  </a:lnTo>
                  <a:lnTo>
                    <a:pt x="266" y="546"/>
                  </a:lnTo>
                  <a:lnTo>
                    <a:pt x="0" y="546"/>
                  </a:lnTo>
                </a:path>
              </a:pathLst>
            </a:custGeom>
            <a:ln w="3175">
              <a:solidFill>
                <a:srgbClr val="231F20"/>
              </a:solidFill>
            </a:ln>
          </p:spPr>
          <p:txBody>
            <a:bodyPr wrap="square" lIns="0" tIns="0" rIns="0" bIns="0" rtlCol="0"/>
            <a:lstStyle/>
            <a:p/>
          </p:txBody>
        </p:sp>
        <p:sp>
          <p:nvSpPr>
            <p:cNvPr id="10530" name="object 10530" descr=""/>
            <p:cNvSpPr/>
            <p:nvPr/>
          </p:nvSpPr>
          <p:spPr>
            <a:xfrm>
              <a:off x="5545919" y="2429891"/>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10531" name="object 10531" descr=""/>
            <p:cNvSpPr/>
            <p:nvPr/>
          </p:nvSpPr>
          <p:spPr>
            <a:xfrm>
              <a:off x="5546186" y="2429084"/>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532" name="object 10532" descr=""/>
            <p:cNvSpPr/>
            <p:nvPr/>
          </p:nvSpPr>
          <p:spPr>
            <a:xfrm>
              <a:off x="5545373" y="2429086"/>
              <a:ext cx="635" cy="1270"/>
            </a:xfrm>
            <a:custGeom>
              <a:avLst/>
              <a:gdLst/>
              <a:ahLst/>
              <a:cxnLst/>
              <a:rect l="l" t="t" r="r" b="b"/>
              <a:pathLst>
                <a:path w="635" h="1269">
                  <a:moveTo>
                    <a:pt x="0" y="0"/>
                  </a:moveTo>
                  <a:lnTo>
                    <a:pt x="266" y="266"/>
                  </a:lnTo>
                  <a:lnTo>
                    <a:pt x="546" y="800"/>
                  </a:lnTo>
                </a:path>
              </a:pathLst>
            </a:custGeom>
            <a:ln w="3175">
              <a:solidFill>
                <a:srgbClr val="231F20"/>
              </a:solidFill>
            </a:ln>
          </p:spPr>
          <p:txBody>
            <a:bodyPr wrap="square" lIns="0" tIns="0" rIns="0" bIns="0" rtlCol="0"/>
            <a:lstStyle/>
            <a:p/>
          </p:txBody>
        </p:sp>
        <p:sp>
          <p:nvSpPr>
            <p:cNvPr id="10533" name="object 10533" descr=""/>
            <p:cNvSpPr/>
            <p:nvPr/>
          </p:nvSpPr>
          <p:spPr>
            <a:xfrm>
              <a:off x="5545373" y="2429086"/>
              <a:ext cx="1270" cy="0"/>
            </a:xfrm>
            <a:custGeom>
              <a:avLst/>
              <a:gdLst/>
              <a:ahLst/>
              <a:cxnLst/>
              <a:rect l="l" t="t" r="r" b="b"/>
              <a:pathLst>
                <a:path w="1270" h="0">
                  <a:moveTo>
                    <a:pt x="812" y="0"/>
                  </a:moveTo>
                  <a:lnTo>
                    <a:pt x="546" y="0"/>
                  </a:lnTo>
                  <a:lnTo>
                    <a:pt x="279" y="0"/>
                  </a:lnTo>
                  <a:lnTo>
                    <a:pt x="0" y="0"/>
                  </a:lnTo>
                </a:path>
              </a:pathLst>
            </a:custGeom>
            <a:ln w="3175">
              <a:solidFill>
                <a:srgbClr val="231F20"/>
              </a:solidFill>
            </a:ln>
          </p:spPr>
          <p:txBody>
            <a:bodyPr wrap="square" lIns="0" tIns="0" rIns="0" bIns="0" rtlCol="0"/>
            <a:lstStyle/>
            <a:p/>
          </p:txBody>
        </p:sp>
        <p:sp>
          <p:nvSpPr>
            <p:cNvPr id="10534" name="object 10534" descr=""/>
            <p:cNvSpPr/>
            <p:nvPr/>
          </p:nvSpPr>
          <p:spPr>
            <a:xfrm>
              <a:off x="5583280" y="241690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535" name="object 10535" descr=""/>
            <p:cNvSpPr/>
            <p:nvPr/>
          </p:nvSpPr>
          <p:spPr>
            <a:xfrm>
              <a:off x="5582742" y="2417713"/>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536" name="object 10536" descr=""/>
            <p:cNvSpPr/>
            <p:nvPr/>
          </p:nvSpPr>
          <p:spPr>
            <a:xfrm>
              <a:off x="5577328" y="2420422"/>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10537" name="object 10537" descr=""/>
            <p:cNvSpPr/>
            <p:nvPr/>
          </p:nvSpPr>
          <p:spPr>
            <a:xfrm>
              <a:off x="5575429" y="2419617"/>
              <a:ext cx="1270" cy="635"/>
            </a:xfrm>
            <a:custGeom>
              <a:avLst/>
              <a:gdLst/>
              <a:ahLst/>
              <a:cxnLst/>
              <a:rect l="l" t="t" r="r" b="b"/>
              <a:pathLst>
                <a:path w="1270" h="635">
                  <a:moveTo>
                    <a:pt x="1079" y="266"/>
                  </a:moveTo>
                  <a:lnTo>
                    <a:pt x="546" y="0"/>
                  </a:lnTo>
                  <a:lnTo>
                    <a:pt x="0" y="0"/>
                  </a:lnTo>
                </a:path>
              </a:pathLst>
            </a:custGeom>
            <a:ln w="3175">
              <a:solidFill>
                <a:srgbClr val="231F20"/>
              </a:solidFill>
            </a:ln>
          </p:spPr>
          <p:txBody>
            <a:bodyPr wrap="square" lIns="0" tIns="0" rIns="0" bIns="0" rtlCol="0"/>
            <a:lstStyle/>
            <a:p/>
          </p:txBody>
        </p:sp>
        <p:sp>
          <p:nvSpPr>
            <p:cNvPr id="10538" name="object 10538" descr=""/>
            <p:cNvSpPr/>
            <p:nvPr/>
          </p:nvSpPr>
          <p:spPr>
            <a:xfrm>
              <a:off x="5574618" y="2420415"/>
              <a:ext cx="0" cy="635"/>
            </a:xfrm>
            <a:custGeom>
              <a:avLst/>
              <a:gdLst/>
              <a:ahLst/>
              <a:cxnLst/>
              <a:rect l="l" t="t" r="r" b="b"/>
              <a:pathLst>
                <a:path w="0" h="635">
                  <a:moveTo>
                    <a:pt x="0" y="546"/>
                  </a:moveTo>
                  <a:lnTo>
                    <a:pt x="0" y="546"/>
                  </a:lnTo>
                  <a:lnTo>
                    <a:pt x="0" y="0"/>
                  </a:lnTo>
                </a:path>
              </a:pathLst>
            </a:custGeom>
            <a:ln w="3175">
              <a:solidFill>
                <a:srgbClr val="231F20"/>
              </a:solidFill>
            </a:ln>
          </p:spPr>
          <p:txBody>
            <a:bodyPr wrap="square" lIns="0" tIns="0" rIns="0" bIns="0" rtlCol="0"/>
            <a:lstStyle/>
            <a:p/>
          </p:txBody>
        </p:sp>
        <p:sp>
          <p:nvSpPr>
            <p:cNvPr id="10539" name="object 10539" descr=""/>
            <p:cNvSpPr/>
            <p:nvPr/>
          </p:nvSpPr>
          <p:spPr>
            <a:xfrm>
              <a:off x="5574618" y="2421241"/>
              <a:ext cx="0" cy="1270"/>
            </a:xfrm>
            <a:custGeom>
              <a:avLst/>
              <a:gdLst/>
              <a:ahLst/>
              <a:cxnLst/>
              <a:rect l="l" t="t" r="r" b="b"/>
              <a:pathLst>
                <a:path w="0" h="1269">
                  <a:moveTo>
                    <a:pt x="0" y="800"/>
                  </a:moveTo>
                  <a:lnTo>
                    <a:pt x="0" y="533"/>
                  </a:lnTo>
                  <a:lnTo>
                    <a:pt x="0" y="0"/>
                  </a:lnTo>
                </a:path>
              </a:pathLst>
            </a:custGeom>
            <a:ln w="3175">
              <a:solidFill>
                <a:srgbClr val="231F20"/>
              </a:solidFill>
            </a:ln>
          </p:spPr>
          <p:txBody>
            <a:bodyPr wrap="square" lIns="0" tIns="0" rIns="0" bIns="0" rtlCol="0"/>
            <a:lstStyle/>
            <a:p/>
          </p:txBody>
        </p:sp>
        <p:sp>
          <p:nvSpPr>
            <p:cNvPr id="10540" name="object 10540" descr=""/>
            <p:cNvSpPr/>
            <p:nvPr/>
          </p:nvSpPr>
          <p:spPr>
            <a:xfrm>
              <a:off x="5577328" y="2421234"/>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0541" name="object 10541" descr=""/>
            <p:cNvSpPr/>
            <p:nvPr/>
          </p:nvSpPr>
          <p:spPr>
            <a:xfrm>
              <a:off x="5591404" y="2422865"/>
              <a:ext cx="635" cy="635"/>
            </a:xfrm>
            <a:custGeom>
              <a:avLst/>
              <a:gdLst/>
              <a:ahLst/>
              <a:cxnLst/>
              <a:rect l="l" t="t" r="r" b="b"/>
              <a:pathLst>
                <a:path w="635" h="635">
                  <a:moveTo>
                    <a:pt x="0" y="266"/>
                  </a:moveTo>
                  <a:lnTo>
                    <a:pt x="266" y="266"/>
                  </a:lnTo>
                  <a:lnTo>
                    <a:pt x="533" y="0"/>
                  </a:lnTo>
                </a:path>
              </a:pathLst>
            </a:custGeom>
            <a:ln w="3175">
              <a:solidFill>
                <a:srgbClr val="231F20"/>
              </a:solidFill>
            </a:ln>
          </p:spPr>
          <p:txBody>
            <a:bodyPr wrap="square" lIns="0" tIns="0" rIns="0" bIns="0" rtlCol="0"/>
            <a:lstStyle/>
            <a:p/>
          </p:txBody>
        </p:sp>
        <p:sp>
          <p:nvSpPr>
            <p:cNvPr id="10542" name="object 10542" descr=""/>
            <p:cNvSpPr/>
            <p:nvPr/>
          </p:nvSpPr>
          <p:spPr>
            <a:xfrm>
              <a:off x="5548622" y="2398489"/>
              <a:ext cx="635" cy="635"/>
            </a:xfrm>
            <a:custGeom>
              <a:avLst/>
              <a:gdLst/>
              <a:ahLst/>
              <a:cxnLst/>
              <a:rect l="l" t="t" r="r" b="b"/>
              <a:pathLst>
                <a:path w="635" h="635">
                  <a:moveTo>
                    <a:pt x="0" y="0"/>
                  </a:moveTo>
                  <a:lnTo>
                    <a:pt x="0" y="266"/>
                  </a:lnTo>
                  <a:lnTo>
                    <a:pt x="266" y="0"/>
                  </a:lnTo>
                  <a:lnTo>
                    <a:pt x="546" y="0"/>
                  </a:lnTo>
                </a:path>
              </a:pathLst>
            </a:custGeom>
            <a:ln w="3175">
              <a:solidFill>
                <a:srgbClr val="231F20"/>
              </a:solidFill>
            </a:ln>
          </p:spPr>
          <p:txBody>
            <a:bodyPr wrap="square" lIns="0" tIns="0" rIns="0" bIns="0" rtlCol="0"/>
            <a:lstStyle/>
            <a:p/>
          </p:txBody>
        </p:sp>
        <p:sp>
          <p:nvSpPr>
            <p:cNvPr id="10543" name="object 10543" descr=""/>
            <p:cNvSpPr/>
            <p:nvPr/>
          </p:nvSpPr>
          <p:spPr>
            <a:xfrm>
              <a:off x="5536171" y="2424491"/>
              <a:ext cx="635" cy="1270"/>
            </a:xfrm>
            <a:custGeom>
              <a:avLst/>
              <a:gdLst/>
              <a:ahLst/>
              <a:cxnLst/>
              <a:rect l="l" t="t" r="r" b="b"/>
              <a:pathLst>
                <a:path w="635" h="1269">
                  <a:moveTo>
                    <a:pt x="0" y="800"/>
                  </a:moveTo>
                  <a:lnTo>
                    <a:pt x="266" y="0"/>
                  </a:lnTo>
                </a:path>
              </a:pathLst>
            </a:custGeom>
            <a:ln w="3175">
              <a:solidFill>
                <a:srgbClr val="231F20"/>
              </a:solidFill>
            </a:ln>
          </p:spPr>
          <p:txBody>
            <a:bodyPr wrap="square" lIns="0" tIns="0" rIns="0" bIns="0" rtlCol="0"/>
            <a:lstStyle/>
            <a:p/>
          </p:txBody>
        </p:sp>
        <p:sp>
          <p:nvSpPr>
            <p:cNvPr id="10544" name="object 10544" descr=""/>
            <p:cNvSpPr/>
            <p:nvPr/>
          </p:nvSpPr>
          <p:spPr>
            <a:xfrm>
              <a:off x="5575430" y="2390371"/>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10545" name="object 10545" descr=""/>
            <p:cNvSpPr/>
            <p:nvPr/>
          </p:nvSpPr>
          <p:spPr>
            <a:xfrm>
              <a:off x="5576509" y="239091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546" name="object 10546" descr=""/>
            <p:cNvSpPr/>
            <p:nvPr/>
          </p:nvSpPr>
          <p:spPr>
            <a:xfrm>
              <a:off x="5591131" y="2413923"/>
              <a:ext cx="635" cy="635"/>
            </a:xfrm>
            <a:custGeom>
              <a:avLst/>
              <a:gdLst/>
              <a:ahLst/>
              <a:cxnLst/>
              <a:rect l="l" t="t" r="r" b="b"/>
              <a:pathLst>
                <a:path w="635" h="635">
                  <a:moveTo>
                    <a:pt x="546" y="266"/>
                  </a:moveTo>
                  <a:lnTo>
                    <a:pt x="279" y="266"/>
                  </a:lnTo>
                  <a:lnTo>
                    <a:pt x="279" y="0"/>
                  </a:lnTo>
                  <a:lnTo>
                    <a:pt x="0" y="0"/>
                  </a:lnTo>
                </a:path>
              </a:pathLst>
            </a:custGeom>
            <a:ln w="3175">
              <a:solidFill>
                <a:srgbClr val="231F20"/>
              </a:solidFill>
            </a:ln>
          </p:spPr>
          <p:txBody>
            <a:bodyPr wrap="square" lIns="0" tIns="0" rIns="0" bIns="0" rtlCol="0"/>
            <a:lstStyle/>
            <a:p/>
          </p:txBody>
        </p:sp>
        <p:sp>
          <p:nvSpPr>
            <p:cNvPr id="10547" name="object 10547" descr=""/>
            <p:cNvSpPr/>
            <p:nvPr/>
          </p:nvSpPr>
          <p:spPr>
            <a:xfrm>
              <a:off x="5590865" y="2414736"/>
              <a:ext cx="1270" cy="0"/>
            </a:xfrm>
            <a:custGeom>
              <a:avLst/>
              <a:gdLst/>
              <a:ahLst/>
              <a:cxnLst/>
              <a:rect l="l" t="t" r="r" b="b"/>
              <a:pathLst>
                <a:path w="1270" h="0">
                  <a:moveTo>
                    <a:pt x="0" y="0"/>
                  </a:moveTo>
                  <a:lnTo>
                    <a:pt x="533" y="0"/>
                  </a:lnTo>
                  <a:lnTo>
                    <a:pt x="812" y="0"/>
                  </a:lnTo>
                </a:path>
              </a:pathLst>
            </a:custGeom>
            <a:ln w="3175">
              <a:solidFill>
                <a:srgbClr val="231F20"/>
              </a:solidFill>
            </a:ln>
          </p:spPr>
          <p:txBody>
            <a:bodyPr wrap="square" lIns="0" tIns="0" rIns="0" bIns="0" rtlCol="0"/>
            <a:lstStyle/>
            <a:p/>
          </p:txBody>
        </p:sp>
        <p:sp>
          <p:nvSpPr>
            <p:cNvPr id="10548" name="object 10548" descr=""/>
            <p:cNvSpPr/>
            <p:nvPr/>
          </p:nvSpPr>
          <p:spPr>
            <a:xfrm>
              <a:off x="5590592" y="24139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49" name="object 10549" descr=""/>
            <p:cNvSpPr/>
            <p:nvPr/>
          </p:nvSpPr>
          <p:spPr>
            <a:xfrm>
              <a:off x="5586537" y="24290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550" name="object 10550" descr=""/>
            <p:cNvSpPr/>
            <p:nvPr/>
          </p:nvSpPr>
          <p:spPr>
            <a:xfrm>
              <a:off x="5582742" y="2435864"/>
              <a:ext cx="635" cy="1270"/>
            </a:xfrm>
            <a:custGeom>
              <a:avLst/>
              <a:gdLst/>
              <a:ahLst/>
              <a:cxnLst/>
              <a:rect l="l" t="t" r="r" b="b"/>
              <a:pathLst>
                <a:path w="635" h="1269">
                  <a:moveTo>
                    <a:pt x="0" y="800"/>
                  </a:moveTo>
                  <a:lnTo>
                    <a:pt x="266" y="0"/>
                  </a:lnTo>
                </a:path>
              </a:pathLst>
            </a:custGeom>
            <a:ln w="3175">
              <a:solidFill>
                <a:srgbClr val="231F20"/>
              </a:solidFill>
            </a:ln>
          </p:spPr>
          <p:txBody>
            <a:bodyPr wrap="square" lIns="0" tIns="0" rIns="0" bIns="0" rtlCol="0"/>
            <a:lstStyle/>
            <a:p/>
          </p:txBody>
        </p:sp>
        <p:sp>
          <p:nvSpPr>
            <p:cNvPr id="10551" name="object 10551" descr=""/>
            <p:cNvSpPr/>
            <p:nvPr/>
          </p:nvSpPr>
          <p:spPr>
            <a:xfrm>
              <a:off x="5586257" y="23854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52" name="object 10552" descr=""/>
            <p:cNvSpPr/>
            <p:nvPr/>
          </p:nvSpPr>
          <p:spPr>
            <a:xfrm>
              <a:off x="5586537" y="23863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553" name="object 10553" descr=""/>
            <p:cNvSpPr/>
            <p:nvPr/>
          </p:nvSpPr>
          <p:spPr>
            <a:xfrm>
              <a:off x="5551612" y="2394161"/>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0554" name="object 10554" descr=""/>
            <p:cNvSpPr/>
            <p:nvPr/>
          </p:nvSpPr>
          <p:spPr>
            <a:xfrm>
              <a:off x="5574078" y="235192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55" name="object 10555" descr=""/>
            <p:cNvSpPr/>
            <p:nvPr/>
          </p:nvSpPr>
          <p:spPr>
            <a:xfrm>
              <a:off x="5547810" y="2401737"/>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556" name="object 10556" descr=""/>
            <p:cNvSpPr/>
            <p:nvPr/>
          </p:nvSpPr>
          <p:spPr>
            <a:xfrm>
              <a:off x="5572452" y="2352191"/>
              <a:ext cx="2540" cy="1270"/>
            </a:xfrm>
            <a:custGeom>
              <a:avLst/>
              <a:gdLst/>
              <a:ahLst/>
              <a:cxnLst/>
              <a:rect l="l" t="t" r="r" b="b"/>
              <a:pathLst>
                <a:path w="2539" h="1269">
                  <a:moveTo>
                    <a:pt x="2438" y="0"/>
                  </a:moveTo>
                  <a:lnTo>
                    <a:pt x="1892" y="266"/>
                  </a:lnTo>
                  <a:lnTo>
                    <a:pt x="1358" y="266"/>
                  </a:lnTo>
                  <a:lnTo>
                    <a:pt x="1079" y="546"/>
                  </a:lnTo>
                  <a:lnTo>
                    <a:pt x="0" y="800"/>
                  </a:lnTo>
                </a:path>
              </a:pathLst>
            </a:custGeom>
            <a:ln w="3175">
              <a:solidFill>
                <a:srgbClr val="231F20"/>
              </a:solidFill>
            </a:ln>
          </p:spPr>
          <p:txBody>
            <a:bodyPr wrap="square" lIns="0" tIns="0" rIns="0" bIns="0" rtlCol="0"/>
            <a:lstStyle/>
            <a:p/>
          </p:txBody>
        </p:sp>
        <p:sp>
          <p:nvSpPr>
            <p:cNvPr id="10557" name="object 10557" descr=""/>
            <p:cNvSpPr/>
            <p:nvPr/>
          </p:nvSpPr>
          <p:spPr>
            <a:xfrm>
              <a:off x="5567845" y="2353270"/>
              <a:ext cx="2540" cy="635"/>
            </a:xfrm>
            <a:custGeom>
              <a:avLst/>
              <a:gdLst/>
              <a:ahLst/>
              <a:cxnLst/>
              <a:rect l="l" t="t" r="r" b="b"/>
              <a:pathLst>
                <a:path w="2539" h="635">
                  <a:moveTo>
                    <a:pt x="2171" y="0"/>
                  </a:moveTo>
                  <a:lnTo>
                    <a:pt x="0" y="266"/>
                  </a:lnTo>
                </a:path>
              </a:pathLst>
            </a:custGeom>
            <a:ln w="3175">
              <a:solidFill>
                <a:srgbClr val="231F20"/>
              </a:solidFill>
            </a:ln>
          </p:spPr>
          <p:txBody>
            <a:bodyPr wrap="square" lIns="0" tIns="0" rIns="0" bIns="0" rtlCol="0"/>
            <a:lstStyle/>
            <a:p/>
          </p:txBody>
        </p:sp>
        <p:sp>
          <p:nvSpPr>
            <p:cNvPr id="10558" name="object 10558" descr=""/>
            <p:cNvSpPr/>
            <p:nvPr/>
          </p:nvSpPr>
          <p:spPr>
            <a:xfrm>
              <a:off x="5566228" y="235381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559" name="object 10559" descr=""/>
            <p:cNvSpPr/>
            <p:nvPr/>
          </p:nvSpPr>
          <p:spPr>
            <a:xfrm>
              <a:off x="5582202" y="24017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60" name="object 10560" descr=""/>
            <p:cNvSpPr/>
            <p:nvPr/>
          </p:nvSpPr>
          <p:spPr>
            <a:xfrm>
              <a:off x="5582742" y="2403642"/>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0561" name="object 10561" descr=""/>
            <p:cNvSpPr/>
            <p:nvPr/>
          </p:nvSpPr>
          <p:spPr>
            <a:xfrm>
              <a:off x="5569204" y="2424226"/>
              <a:ext cx="8255" cy="3175"/>
            </a:xfrm>
            <a:custGeom>
              <a:avLst/>
              <a:gdLst/>
              <a:ahLst/>
              <a:cxnLst/>
              <a:rect l="l" t="t" r="r" b="b"/>
              <a:pathLst>
                <a:path w="8254" h="3175">
                  <a:moveTo>
                    <a:pt x="1625" y="812"/>
                  </a:moveTo>
                  <a:lnTo>
                    <a:pt x="1384" y="228"/>
                  </a:lnTo>
                  <a:lnTo>
                    <a:pt x="812" y="0"/>
                  </a:lnTo>
                  <a:lnTo>
                    <a:pt x="228" y="228"/>
                  </a:lnTo>
                  <a:lnTo>
                    <a:pt x="0" y="812"/>
                  </a:lnTo>
                  <a:lnTo>
                    <a:pt x="228" y="1384"/>
                  </a:lnTo>
                  <a:lnTo>
                    <a:pt x="812" y="1625"/>
                  </a:lnTo>
                  <a:lnTo>
                    <a:pt x="1384" y="1384"/>
                  </a:lnTo>
                  <a:lnTo>
                    <a:pt x="1625" y="812"/>
                  </a:lnTo>
                  <a:close/>
                </a:path>
                <a:path w="8254" h="3175">
                  <a:moveTo>
                    <a:pt x="7848" y="1892"/>
                  </a:moveTo>
                  <a:lnTo>
                    <a:pt x="7607" y="1308"/>
                  </a:lnTo>
                  <a:lnTo>
                    <a:pt x="7035" y="1079"/>
                  </a:lnTo>
                  <a:lnTo>
                    <a:pt x="6451" y="1308"/>
                  </a:lnTo>
                  <a:lnTo>
                    <a:pt x="6223" y="1892"/>
                  </a:lnTo>
                  <a:lnTo>
                    <a:pt x="6451" y="2463"/>
                  </a:lnTo>
                  <a:lnTo>
                    <a:pt x="7035" y="2705"/>
                  </a:lnTo>
                  <a:lnTo>
                    <a:pt x="7607" y="2463"/>
                  </a:lnTo>
                  <a:lnTo>
                    <a:pt x="7848" y="1892"/>
                  </a:lnTo>
                  <a:close/>
                </a:path>
              </a:pathLst>
            </a:custGeom>
            <a:solidFill>
              <a:srgbClr val="231F20"/>
            </a:solidFill>
          </p:spPr>
          <p:txBody>
            <a:bodyPr wrap="square" lIns="0" tIns="0" rIns="0" bIns="0" rtlCol="0"/>
            <a:lstStyle/>
            <a:p/>
          </p:txBody>
        </p:sp>
        <p:sp>
          <p:nvSpPr>
            <p:cNvPr id="10562" name="object 10562" descr=""/>
            <p:cNvSpPr/>
            <p:nvPr/>
          </p:nvSpPr>
          <p:spPr>
            <a:xfrm>
              <a:off x="5575970" y="2426115"/>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563" name="object 10563" descr=""/>
            <p:cNvSpPr/>
            <p:nvPr/>
          </p:nvSpPr>
          <p:spPr>
            <a:xfrm>
              <a:off x="5570016"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564" name="object 10564" descr=""/>
            <p:cNvSpPr/>
            <p:nvPr/>
          </p:nvSpPr>
          <p:spPr>
            <a:xfrm>
              <a:off x="5541584" y="2422314"/>
              <a:ext cx="635" cy="635"/>
            </a:xfrm>
            <a:custGeom>
              <a:avLst/>
              <a:gdLst/>
              <a:ahLst/>
              <a:cxnLst/>
              <a:rect l="l" t="t" r="r" b="b"/>
              <a:pathLst>
                <a:path w="635" h="635">
                  <a:moveTo>
                    <a:pt x="0" y="0"/>
                  </a:moveTo>
                  <a:lnTo>
                    <a:pt x="0" y="266"/>
                  </a:lnTo>
                  <a:lnTo>
                    <a:pt x="266" y="266"/>
                  </a:lnTo>
                  <a:lnTo>
                    <a:pt x="533" y="266"/>
                  </a:lnTo>
                </a:path>
              </a:pathLst>
            </a:custGeom>
            <a:ln w="3175">
              <a:solidFill>
                <a:srgbClr val="231F20"/>
              </a:solidFill>
            </a:ln>
          </p:spPr>
          <p:txBody>
            <a:bodyPr wrap="square" lIns="0" tIns="0" rIns="0" bIns="0" rtlCol="0"/>
            <a:lstStyle/>
            <a:p/>
          </p:txBody>
        </p:sp>
        <p:sp>
          <p:nvSpPr>
            <p:cNvPr id="10565" name="object 10565" descr=""/>
            <p:cNvSpPr/>
            <p:nvPr/>
          </p:nvSpPr>
          <p:spPr>
            <a:xfrm>
              <a:off x="5575960" y="2398496"/>
              <a:ext cx="6985" cy="27305"/>
            </a:xfrm>
            <a:custGeom>
              <a:avLst/>
              <a:gdLst/>
              <a:ahLst/>
              <a:cxnLst/>
              <a:rect l="l" t="t" r="r" b="b"/>
              <a:pathLst>
                <a:path w="6985" h="27305">
                  <a:moveTo>
                    <a:pt x="1625" y="25996"/>
                  </a:moveTo>
                  <a:lnTo>
                    <a:pt x="1384" y="25425"/>
                  </a:lnTo>
                  <a:lnTo>
                    <a:pt x="812" y="25184"/>
                  </a:lnTo>
                  <a:lnTo>
                    <a:pt x="241" y="25425"/>
                  </a:lnTo>
                  <a:lnTo>
                    <a:pt x="0" y="25996"/>
                  </a:lnTo>
                  <a:lnTo>
                    <a:pt x="241" y="26568"/>
                  </a:lnTo>
                  <a:lnTo>
                    <a:pt x="812" y="26809"/>
                  </a:lnTo>
                  <a:lnTo>
                    <a:pt x="1384" y="26568"/>
                  </a:lnTo>
                  <a:lnTo>
                    <a:pt x="1625" y="25996"/>
                  </a:lnTo>
                  <a:close/>
                </a:path>
                <a:path w="6985" h="27305">
                  <a:moveTo>
                    <a:pt x="6781" y="812"/>
                  </a:moveTo>
                  <a:lnTo>
                    <a:pt x="6540" y="241"/>
                  </a:lnTo>
                  <a:lnTo>
                    <a:pt x="5969" y="0"/>
                  </a:lnTo>
                  <a:lnTo>
                    <a:pt x="5384" y="241"/>
                  </a:lnTo>
                  <a:lnTo>
                    <a:pt x="5156" y="812"/>
                  </a:lnTo>
                  <a:lnTo>
                    <a:pt x="5384" y="1397"/>
                  </a:lnTo>
                  <a:lnTo>
                    <a:pt x="5969" y="1625"/>
                  </a:lnTo>
                  <a:lnTo>
                    <a:pt x="6540" y="1397"/>
                  </a:lnTo>
                  <a:lnTo>
                    <a:pt x="6781" y="812"/>
                  </a:lnTo>
                  <a:close/>
                </a:path>
              </a:pathLst>
            </a:custGeom>
            <a:solidFill>
              <a:srgbClr val="231F20"/>
            </a:solidFill>
          </p:spPr>
          <p:txBody>
            <a:bodyPr wrap="square" lIns="0" tIns="0" rIns="0" bIns="0" rtlCol="0"/>
            <a:lstStyle/>
            <a:p/>
          </p:txBody>
        </p:sp>
        <p:sp>
          <p:nvSpPr>
            <p:cNvPr id="10566" name="object 10566" descr=""/>
            <p:cNvSpPr/>
            <p:nvPr/>
          </p:nvSpPr>
          <p:spPr>
            <a:xfrm>
              <a:off x="5581935" y="2397682"/>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0567" name="object 10567" descr=""/>
            <p:cNvSpPr/>
            <p:nvPr/>
          </p:nvSpPr>
          <p:spPr>
            <a:xfrm>
              <a:off x="5581389" y="239794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568" name="object 10568" descr=""/>
            <p:cNvSpPr/>
            <p:nvPr/>
          </p:nvSpPr>
          <p:spPr>
            <a:xfrm>
              <a:off x="5571896" y="2423680"/>
              <a:ext cx="6350" cy="10795"/>
            </a:xfrm>
            <a:custGeom>
              <a:avLst/>
              <a:gdLst/>
              <a:ahLst/>
              <a:cxnLst/>
              <a:rect l="l" t="t" r="r" b="b"/>
              <a:pathLst>
                <a:path w="6350" h="10794">
                  <a:moveTo>
                    <a:pt x="1625" y="9740"/>
                  </a:moveTo>
                  <a:lnTo>
                    <a:pt x="1397" y="9169"/>
                  </a:lnTo>
                  <a:lnTo>
                    <a:pt x="812" y="8928"/>
                  </a:lnTo>
                  <a:lnTo>
                    <a:pt x="241" y="9169"/>
                  </a:lnTo>
                  <a:lnTo>
                    <a:pt x="0" y="9740"/>
                  </a:lnTo>
                  <a:lnTo>
                    <a:pt x="241" y="10312"/>
                  </a:lnTo>
                  <a:lnTo>
                    <a:pt x="812" y="10553"/>
                  </a:lnTo>
                  <a:lnTo>
                    <a:pt x="1397" y="10312"/>
                  </a:lnTo>
                  <a:lnTo>
                    <a:pt x="1625" y="9740"/>
                  </a:lnTo>
                  <a:close/>
                </a:path>
                <a:path w="6350" h="10794">
                  <a:moveTo>
                    <a:pt x="5969" y="812"/>
                  </a:moveTo>
                  <a:lnTo>
                    <a:pt x="5727" y="241"/>
                  </a:lnTo>
                  <a:lnTo>
                    <a:pt x="5156" y="0"/>
                  </a:lnTo>
                  <a:lnTo>
                    <a:pt x="4572" y="241"/>
                  </a:lnTo>
                  <a:lnTo>
                    <a:pt x="4343" y="812"/>
                  </a:lnTo>
                  <a:lnTo>
                    <a:pt x="4572" y="1384"/>
                  </a:lnTo>
                  <a:lnTo>
                    <a:pt x="5156" y="1625"/>
                  </a:lnTo>
                  <a:lnTo>
                    <a:pt x="5727" y="1384"/>
                  </a:lnTo>
                  <a:lnTo>
                    <a:pt x="5969" y="812"/>
                  </a:lnTo>
                  <a:close/>
                </a:path>
              </a:pathLst>
            </a:custGeom>
            <a:solidFill>
              <a:srgbClr val="231F20"/>
            </a:solidFill>
          </p:spPr>
          <p:txBody>
            <a:bodyPr wrap="square" lIns="0" tIns="0" rIns="0" bIns="0" rtlCol="0"/>
            <a:lstStyle/>
            <a:p/>
          </p:txBody>
        </p:sp>
        <p:sp>
          <p:nvSpPr>
            <p:cNvPr id="10569" name="object 10569" descr=""/>
            <p:cNvSpPr/>
            <p:nvPr/>
          </p:nvSpPr>
          <p:spPr>
            <a:xfrm>
              <a:off x="5572180" y="2433141"/>
              <a:ext cx="635" cy="635"/>
            </a:xfrm>
            <a:custGeom>
              <a:avLst/>
              <a:gdLst/>
              <a:ahLst/>
              <a:cxnLst/>
              <a:rect l="l" t="t" r="r" b="b"/>
              <a:pathLst>
                <a:path w="635" h="635">
                  <a:moveTo>
                    <a:pt x="0" y="0"/>
                  </a:moveTo>
                  <a:lnTo>
                    <a:pt x="0" y="266"/>
                  </a:lnTo>
                  <a:lnTo>
                    <a:pt x="266" y="266"/>
                  </a:lnTo>
                  <a:lnTo>
                    <a:pt x="533" y="266"/>
                  </a:lnTo>
                </a:path>
              </a:pathLst>
            </a:custGeom>
            <a:ln w="3175">
              <a:solidFill>
                <a:srgbClr val="231F20"/>
              </a:solidFill>
            </a:ln>
          </p:spPr>
          <p:txBody>
            <a:bodyPr wrap="square" lIns="0" tIns="0" rIns="0" bIns="0" rtlCol="0"/>
            <a:lstStyle/>
            <a:p/>
          </p:txBody>
        </p:sp>
        <p:sp>
          <p:nvSpPr>
            <p:cNvPr id="10570" name="object 10570" descr=""/>
            <p:cNvSpPr/>
            <p:nvPr/>
          </p:nvSpPr>
          <p:spPr>
            <a:xfrm>
              <a:off x="5575969"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71" name="object 10571" descr=""/>
            <p:cNvSpPr/>
            <p:nvPr/>
          </p:nvSpPr>
          <p:spPr>
            <a:xfrm>
              <a:off x="5572187" y="2433141"/>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0572" name="object 10572" descr=""/>
            <p:cNvSpPr/>
            <p:nvPr/>
          </p:nvSpPr>
          <p:spPr>
            <a:xfrm>
              <a:off x="5571368"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73" name="object 10573" descr=""/>
            <p:cNvSpPr/>
            <p:nvPr/>
          </p:nvSpPr>
          <p:spPr>
            <a:xfrm>
              <a:off x="5579765" y="2398768"/>
              <a:ext cx="635" cy="635"/>
            </a:xfrm>
            <a:custGeom>
              <a:avLst/>
              <a:gdLst/>
              <a:ahLst/>
              <a:cxnLst/>
              <a:rect l="l" t="t" r="r" b="b"/>
              <a:pathLst>
                <a:path w="635" h="635">
                  <a:moveTo>
                    <a:pt x="266" y="266"/>
                  </a:moveTo>
                  <a:lnTo>
                    <a:pt x="0" y="0"/>
                  </a:lnTo>
                  <a:lnTo>
                    <a:pt x="266" y="266"/>
                  </a:lnTo>
                </a:path>
              </a:pathLst>
            </a:custGeom>
            <a:ln w="3175">
              <a:solidFill>
                <a:srgbClr val="231F20"/>
              </a:solidFill>
            </a:ln>
          </p:spPr>
          <p:txBody>
            <a:bodyPr wrap="square" lIns="0" tIns="0" rIns="0" bIns="0" rtlCol="0"/>
            <a:lstStyle/>
            <a:p/>
          </p:txBody>
        </p:sp>
        <p:sp>
          <p:nvSpPr>
            <p:cNvPr id="10574" name="object 10574" descr=""/>
            <p:cNvSpPr/>
            <p:nvPr/>
          </p:nvSpPr>
          <p:spPr>
            <a:xfrm>
              <a:off x="5575430" y="2350294"/>
              <a:ext cx="635" cy="635"/>
            </a:xfrm>
            <a:custGeom>
              <a:avLst/>
              <a:gdLst/>
              <a:ahLst/>
              <a:cxnLst/>
              <a:rect l="l" t="t" r="r" b="b"/>
              <a:pathLst>
                <a:path w="635" h="635">
                  <a:moveTo>
                    <a:pt x="0" y="0"/>
                  </a:moveTo>
                  <a:lnTo>
                    <a:pt x="266" y="266"/>
                  </a:lnTo>
                  <a:lnTo>
                    <a:pt x="266" y="546"/>
                  </a:lnTo>
                </a:path>
              </a:pathLst>
            </a:custGeom>
            <a:ln w="3175">
              <a:solidFill>
                <a:srgbClr val="231F20"/>
              </a:solidFill>
            </a:ln>
          </p:spPr>
          <p:txBody>
            <a:bodyPr wrap="square" lIns="0" tIns="0" rIns="0" bIns="0" rtlCol="0"/>
            <a:lstStyle/>
            <a:p/>
          </p:txBody>
        </p:sp>
        <p:sp>
          <p:nvSpPr>
            <p:cNvPr id="10575" name="object 10575" descr=""/>
            <p:cNvSpPr/>
            <p:nvPr/>
          </p:nvSpPr>
          <p:spPr>
            <a:xfrm>
              <a:off x="5556752" y="2355446"/>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576" name="object 10576" descr=""/>
            <p:cNvSpPr/>
            <p:nvPr/>
          </p:nvSpPr>
          <p:spPr>
            <a:xfrm>
              <a:off x="5591944" y="2421781"/>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577" name="object 10577" descr=""/>
            <p:cNvSpPr/>
            <p:nvPr/>
          </p:nvSpPr>
          <p:spPr>
            <a:xfrm>
              <a:off x="5592217" y="242204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578" name="object 10578" descr=""/>
            <p:cNvSpPr/>
            <p:nvPr/>
          </p:nvSpPr>
          <p:spPr>
            <a:xfrm>
              <a:off x="5590598" y="2421234"/>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579" name="object 10579" descr=""/>
            <p:cNvSpPr/>
            <p:nvPr/>
          </p:nvSpPr>
          <p:spPr>
            <a:xfrm>
              <a:off x="5590592" y="2420688"/>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580" name="object 10580" descr=""/>
            <p:cNvSpPr/>
            <p:nvPr/>
          </p:nvSpPr>
          <p:spPr>
            <a:xfrm>
              <a:off x="5575703" y="2389013"/>
              <a:ext cx="635" cy="635"/>
            </a:xfrm>
            <a:custGeom>
              <a:avLst/>
              <a:gdLst/>
              <a:ahLst/>
              <a:cxnLst/>
              <a:rect l="l" t="t" r="r" b="b"/>
              <a:pathLst>
                <a:path w="635" h="635">
                  <a:moveTo>
                    <a:pt x="266" y="0"/>
                  </a:moveTo>
                  <a:lnTo>
                    <a:pt x="0" y="266"/>
                  </a:lnTo>
                  <a:lnTo>
                    <a:pt x="266" y="546"/>
                  </a:lnTo>
                </a:path>
              </a:pathLst>
            </a:custGeom>
            <a:ln w="3175">
              <a:solidFill>
                <a:srgbClr val="231F20"/>
              </a:solidFill>
            </a:ln>
          </p:spPr>
          <p:txBody>
            <a:bodyPr wrap="square" lIns="0" tIns="0" rIns="0" bIns="0" rtlCol="0"/>
            <a:lstStyle/>
            <a:p/>
          </p:txBody>
        </p:sp>
        <p:sp>
          <p:nvSpPr>
            <p:cNvPr id="10581" name="object 10581" descr=""/>
            <p:cNvSpPr/>
            <p:nvPr/>
          </p:nvSpPr>
          <p:spPr>
            <a:xfrm>
              <a:off x="5575969"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82" name="object 10582" descr=""/>
            <p:cNvSpPr/>
            <p:nvPr/>
          </p:nvSpPr>
          <p:spPr>
            <a:xfrm>
              <a:off x="5576242" y="23892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583" name="object 10583" descr=""/>
            <p:cNvSpPr/>
            <p:nvPr/>
          </p:nvSpPr>
          <p:spPr>
            <a:xfrm>
              <a:off x="5575147" y="2388209"/>
              <a:ext cx="1905" cy="1905"/>
            </a:xfrm>
            <a:custGeom>
              <a:avLst/>
              <a:gdLst/>
              <a:ahLst/>
              <a:cxnLst/>
              <a:rect l="l" t="t" r="r" b="b"/>
              <a:pathLst>
                <a:path w="1904" h="1905">
                  <a:moveTo>
                    <a:pt x="1625" y="812"/>
                  </a:moveTo>
                  <a:lnTo>
                    <a:pt x="1397" y="241"/>
                  </a:lnTo>
                  <a:lnTo>
                    <a:pt x="812" y="0"/>
                  </a:lnTo>
                  <a:lnTo>
                    <a:pt x="241" y="241"/>
                  </a:lnTo>
                  <a:lnTo>
                    <a:pt x="0" y="812"/>
                  </a:lnTo>
                  <a:lnTo>
                    <a:pt x="50" y="952"/>
                  </a:lnTo>
                  <a:lnTo>
                    <a:pt x="0" y="1079"/>
                  </a:lnTo>
                  <a:lnTo>
                    <a:pt x="241" y="1663"/>
                  </a:lnTo>
                  <a:lnTo>
                    <a:pt x="812" y="1892"/>
                  </a:lnTo>
                  <a:lnTo>
                    <a:pt x="1397" y="1663"/>
                  </a:lnTo>
                  <a:lnTo>
                    <a:pt x="1625" y="1079"/>
                  </a:lnTo>
                  <a:lnTo>
                    <a:pt x="1562" y="952"/>
                  </a:lnTo>
                  <a:lnTo>
                    <a:pt x="1625" y="812"/>
                  </a:lnTo>
                  <a:close/>
                </a:path>
              </a:pathLst>
            </a:custGeom>
            <a:solidFill>
              <a:srgbClr val="231F20"/>
            </a:solidFill>
          </p:spPr>
          <p:txBody>
            <a:bodyPr wrap="square" lIns="0" tIns="0" rIns="0" bIns="0" rtlCol="0"/>
            <a:lstStyle/>
            <a:p/>
          </p:txBody>
        </p:sp>
        <p:sp>
          <p:nvSpPr>
            <p:cNvPr id="10584" name="object 10584" descr=""/>
            <p:cNvSpPr/>
            <p:nvPr/>
          </p:nvSpPr>
          <p:spPr>
            <a:xfrm>
              <a:off x="5583015" y="2412839"/>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585" name="object 10585" descr=""/>
            <p:cNvSpPr/>
            <p:nvPr/>
          </p:nvSpPr>
          <p:spPr>
            <a:xfrm>
              <a:off x="5548355" y="24060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586" name="object 10586" descr=""/>
            <p:cNvSpPr/>
            <p:nvPr/>
          </p:nvSpPr>
          <p:spPr>
            <a:xfrm>
              <a:off x="5584093" y="2426655"/>
              <a:ext cx="1270" cy="635"/>
            </a:xfrm>
            <a:custGeom>
              <a:avLst/>
              <a:gdLst/>
              <a:ahLst/>
              <a:cxnLst/>
              <a:rect l="l" t="t" r="r" b="b"/>
              <a:pathLst>
                <a:path w="1270" h="635">
                  <a:moveTo>
                    <a:pt x="812" y="0"/>
                  </a:moveTo>
                  <a:lnTo>
                    <a:pt x="546" y="266"/>
                  </a:lnTo>
                  <a:lnTo>
                    <a:pt x="279" y="266"/>
                  </a:lnTo>
                  <a:lnTo>
                    <a:pt x="0" y="0"/>
                  </a:lnTo>
                </a:path>
              </a:pathLst>
            </a:custGeom>
            <a:ln w="3175">
              <a:solidFill>
                <a:srgbClr val="231F20"/>
              </a:solidFill>
            </a:ln>
          </p:spPr>
          <p:txBody>
            <a:bodyPr wrap="square" lIns="0" tIns="0" rIns="0" bIns="0" rtlCol="0"/>
            <a:lstStyle/>
            <a:p/>
          </p:txBody>
        </p:sp>
        <p:sp>
          <p:nvSpPr>
            <p:cNvPr id="10587" name="object 10587" descr=""/>
            <p:cNvSpPr/>
            <p:nvPr/>
          </p:nvSpPr>
          <p:spPr>
            <a:xfrm>
              <a:off x="5585179" y="2427733"/>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0588" name="object 10588" descr=""/>
            <p:cNvSpPr/>
            <p:nvPr/>
          </p:nvSpPr>
          <p:spPr>
            <a:xfrm>
              <a:off x="5539686" y="2393621"/>
              <a:ext cx="1270" cy="635"/>
            </a:xfrm>
            <a:custGeom>
              <a:avLst/>
              <a:gdLst/>
              <a:ahLst/>
              <a:cxnLst/>
              <a:rect l="l" t="t" r="r" b="b"/>
              <a:pathLst>
                <a:path w="1270" h="635">
                  <a:moveTo>
                    <a:pt x="0" y="266"/>
                  </a:moveTo>
                  <a:lnTo>
                    <a:pt x="266" y="266"/>
                  </a:lnTo>
                  <a:lnTo>
                    <a:pt x="546" y="266"/>
                  </a:lnTo>
                  <a:lnTo>
                    <a:pt x="812" y="0"/>
                  </a:lnTo>
                </a:path>
              </a:pathLst>
            </a:custGeom>
            <a:ln w="3175">
              <a:solidFill>
                <a:srgbClr val="231F20"/>
              </a:solidFill>
            </a:ln>
          </p:spPr>
          <p:txBody>
            <a:bodyPr wrap="square" lIns="0" tIns="0" rIns="0" bIns="0" rtlCol="0"/>
            <a:lstStyle/>
            <a:p/>
          </p:txBody>
        </p:sp>
        <p:sp>
          <p:nvSpPr>
            <p:cNvPr id="10589" name="object 10589" descr=""/>
            <p:cNvSpPr/>
            <p:nvPr/>
          </p:nvSpPr>
          <p:spPr>
            <a:xfrm>
              <a:off x="5550524" y="2381974"/>
              <a:ext cx="5080" cy="5080"/>
            </a:xfrm>
            <a:custGeom>
              <a:avLst/>
              <a:gdLst/>
              <a:ahLst/>
              <a:cxnLst/>
              <a:rect l="l" t="t" r="r" b="b"/>
              <a:pathLst>
                <a:path w="5079" h="5080">
                  <a:moveTo>
                    <a:pt x="4597" y="2438"/>
                  </a:moveTo>
                  <a:lnTo>
                    <a:pt x="4597" y="1625"/>
                  </a:lnTo>
                  <a:lnTo>
                    <a:pt x="4064" y="812"/>
                  </a:lnTo>
                  <a:lnTo>
                    <a:pt x="3517" y="266"/>
                  </a:lnTo>
                  <a:lnTo>
                    <a:pt x="2705" y="0"/>
                  </a:lnTo>
                  <a:lnTo>
                    <a:pt x="1892" y="0"/>
                  </a:lnTo>
                  <a:lnTo>
                    <a:pt x="1079" y="266"/>
                  </a:lnTo>
                  <a:lnTo>
                    <a:pt x="533" y="812"/>
                  </a:lnTo>
                  <a:lnTo>
                    <a:pt x="0" y="1625"/>
                  </a:lnTo>
                  <a:lnTo>
                    <a:pt x="0" y="2438"/>
                  </a:lnTo>
                  <a:lnTo>
                    <a:pt x="0" y="3238"/>
                  </a:lnTo>
                  <a:lnTo>
                    <a:pt x="812" y="4330"/>
                  </a:lnTo>
                  <a:lnTo>
                    <a:pt x="2159" y="4864"/>
                  </a:lnTo>
                  <a:lnTo>
                    <a:pt x="3517" y="4330"/>
                  </a:lnTo>
                  <a:lnTo>
                    <a:pt x="4597" y="3238"/>
                  </a:lnTo>
                  <a:lnTo>
                    <a:pt x="4597" y="2438"/>
                  </a:lnTo>
                </a:path>
              </a:pathLst>
            </a:custGeom>
            <a:ln w="3175">
              <a:solidFill>
                <a:srgbClr val="231F20"/>
              </a:solidFill>
            </a:ln>
          </p:spPr>
          <p:txBody>
            <a:bodyPr wrap="square" lIns="0" tIns="0" rIns="0" bIns="0" rtlCol="0"/>
            <a:lstStyle/>
            <a:p/>
          </p:txBody>
        </p:sp>
        <p:sp>
          <p:nvSpPr>
            <p:cNvPr id="10590" name="object 10590" descr=""/>
            <p:cNvSpPr/>
            <p:nvPr/>
          </p:nvSpPr>
          <p:spPr>
            <a:xfrm>
              <a:off x="5583280" y="24131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591" name="object 10591" descr=""/>
            <p:cNvSpPr/>
            <p:nvPr/>
          </p:nvSpPr>
          <p:spPr>
            <a:xfrm>
              <a:off x="5549168" y="24020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592" name="object 10592" descr=""/>
            <p:cNvSpPr/>
            <p:nvPr/>
          </p:nvSpPr>
          <p:spPr>
            <a:xfrm>
              <a:off x="5548088" y="2401737"/>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0593" name="object 10593" descr=""/>
            <p:cNvSpPr/>
            <p:nvPr/>
          </p:nvSpPr>
          <p:spPr>
            <a:xfrm>
              <a:off x="5548895" y="2402011"/>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594" name="object 10594" descr=""/>
            <p:cNvSpPr/>
            <p:nvPr/>
          </p:nvSpPr>
          <p:spPr>
            <a:xfrm>
              <a:off x="5552418" y="2415815"/>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595" name="object 10595" descr=""/>
            <p:cNvSpPr/>
            <p:nvPr/>
          </p:nvSpPr>
          <p:spPr>
            <a:xfrm>
              <a:off x="5552418" y="2416087"/>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0596" name="object 10596" descr=""/>
            <p:cNvSpPr/>
            <p:nvPr/>
          </p:nvSpPr>
          <p:spPr>
            <a:xfrm>
              <a:off x="5591138" y="2400113"/>
              <a:ext cx="635" cy="635"/>
            </a:xfrm>
            <a:custGeom>
              <a:avLst/>
              <a:gdLst/>
              <a:ahLst/>
              <a:cxnLst/>
              <a:rect l="l" t="t" r="r" b="b"/>
              <a:pathLst>
                <a:path w="635" h="635">
                  <a:moveTo>
                    <a:pt x="266" y="0"/>
                  </a:moveTo>
                  <a:lnTo>
                    <a:pt x="533" y="0"/>
                  </a:lnTo>
                  <a:lnTo>
                    <a:pt x="533" y="266"/>
                  </a:lnTo>
                </a:path>
                <a:path w="635" h="635">
                  <a:moveTo>
                    <a:pt x="266" y="0"/>
                  </a:moveTo>
                  <a:lnTo>
                    <a:pt x="0" y="0"/>
                  </a:lnTo>
                </a:path>
              </a:pathLst>
            </a:custGeom>
            <a:ln w="3175">
              <a:solidFill>
                <a:srgbClr val="231F20"/>
              </a:solidFill>
            </a:ln>
          </p:spPr>
          <p:txBody>
            <a:bodyPr wrap="square" lIns="0" tIns="0" rIns="0" bIns="0" rtlCol="0"/>
            <a:lstStyle/>
            <a:p/>
          </p:txBody>
        </p:sp>
        <p:sp>
          <p:nvSpPr>
            <p:cNvPr id="10597" name="object 10597" descr=""/>
            <p:cNvSpPr/>
            <p:nvPr/>
          </p:nvSpPr>
          <p:spPr>
            <a:xfrm>
              <a:off x="5582463" y="2399576"/>
              <a:ext cx="10160" cy="14604"/>
            </a:xfrm>
            <a:custGeom>
              <a:avLst/>
              <a:gdLst/>
              <a:ahLst/>
              <a:cxnLst/>
              <a:rect l="l" t="t" r="r" b="b"/>
              <a:pathLst>
                <a:path w="10160" h="14605">
                  <a:moveTo>
                    <a:pt x="1625" y="13538"/>
                  </a:moveTo>
                  <a:lnTo>
                    <a:pt x="1384" y="12966"/>
                  </a:lnTo>
                  <a:lnTo>
                    <a:pt x="812" y="12725"/>
                  </a:lnTo>
                  <a:lnTo>
                    <a:pt x="241" y="12966"/>
                  </a:lnTo>
                  <a:lnTo>
                    <a:pt x="0" y="13538"/>
                  </a:lnTo>
                  <a:lnTo>
                    <a:pt x="241" y="14122"/>
                  </a:lnTo>
                  <a:lnTo>
                    <a:pt x="812" y="14351"/>
                  </a:lnTo>
                  <a:lnTo>
                    <a:pt x="1384" y="14122"/>
                  </a:lnTo>
                  <a:lnTo>
                    <a:pt x="1625" y="13538"/>
                  </a:lnTo>
                  <a:close/>
                </a:path>
                <a:path w="10160" h="14605">
                  <a:moveTo>
                    <a:pt x="9753" y="812"/>
                  </a:moveTo>
                  <a:lnTo>
                    <a:pt x="9512" y="241"/>
                  </a:lnTo>
                  <a:lnTo>
                    <a:pt x="8940" y="0"/>
                  </a:lnTo>
                  <a:lnTo>
                    <a:pt x="8356" y="241"/>
                  </a:lnTo>
                  <a:lnTo>
                    <a:pt x="8128" y="812"/>
                  </a:lnTo>
                  <a:lnTo>
                    <a:pt x="8356" y="1397"/>
                  </a:lnTo>
                  <a:lnTo>
                    <a:pt x="8940" y="1625"/>
                  </a:lnTo>
                  <a:lnTo>
                    <a:pt x="9512" y="1397"/>
                  </a:lnTo>
                  <a:lnTo>
                    <a:pt x="9753" y="812"/>
                  </a:lnTo>
                  <a:close/>
                </a:path>
              </a:pathLst>
            </a:custGeom>
            <a:solidFill>
              <a:srgbClr val="231F20"/>
            </a:solidFill>
          </p:spPr>
          <p:txBody>
            <a:bodyPr wrap="square" lIns="0" tIns="0" rIns="0" bIns="0" rtlCol="0"/>
            <a:lstStyle/>
            <a:p/>
          </p:txBody>
        </p:sp>
        <p:sp>
          <p:nvSpPr>
            <p:cNvPr id="10598" name="object 10598" descr=""/>
            <p:cNvSpPr/>
            <p:nvPr/>
          </p:nvSpPr>
          <p:spPr>
            <a:xfrm>
              <a:off x="5581929" y="2405533"/>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10599" name="object 10599" descr=""/>
            <p:cNvSpPr/>
            <p:nvPr/>
          </p:nvSpPr>
          <p:spPr>
            <a:xfrm>
              <a:off x="5575693" y="2423680"/>
              <a:ext cx="1905" cy="1905"/>
            </a:xfrm>
            <a:custGeom>
              <a:avLst/>
              <a:gdLst/>
              <a:ahLst/>
              <a:cxnLst/>
              <a:rect l="l" t="t" r="r" b="b"/>
              <a:pathLst>
                <a:path w="1904" h="1905">
                  <a:moveTo>
                    <a:pt x="1892" y="812"/>
                  </a:moveTo>
                  <a:lnTo>
                    <a:pt x="1651" y="241"/>
                  </a:lnTo>
                  <a:lnTo>
                    <a:pt x="1079" y="0"/>
                  </a:lnTo>
                  <a:lnTo>
                    <a:pt x="939" y="63"/>
                  </a:lnTo>
                  <a:lnTo>
                    <a:pt x="812" y="0"/>
                  </a:lnTo>
                  <a:lnTo>
                    <a:pt x="228" y="241"/>
                  </a:lnTo>
                  <a:lnTo>
                    <a:pt x="0" y="812"/>
                  </a:lnTo>
                  <a:lnTo>
                    <a:pt x="228" y="1384"/>
                  </a:lnTo>
                  <a:lnTo>
                    <a:pt x="812" y="1625"/>
                  </a:lnTo>
                  <a:lnTo>
                    <a:pt x="939" y="1574"/>
                  </a:lnTo>
                  <a:lnTo>
                    <a:pt x="1079" y="1625"/>
                  </a:lnTo>
                  <a:lnTo>
                    <a:pt x="1651" y="1384"/>
                  </a:lnTo>
                  <a:lnTo>
                    <a:pt x="1892" y="812"/>
                  </a:lnTo>
                  <a:close/>
                </a:path>
              </a:pathLst>
            </a:custGeom>
            <a:solidFill>
              <a:srgbClr val="231F20"/>
            </a:solidFill>
          </p:spPr>
          <p:txBody>
            <a:bodyPr wrap="square" lIns="0" tIns="0" rIns="0" bIns="0" rtlCol="0"/>
            <a:lstStyle/>
            <a:p/>
          </p:txBody>
        </p:sp>
        <p:sp>
          <p:nvSpPr>
            <p:cNvPr id="10600" name="object 10600" descr=""/>
            <p:cNvSpPr/>
            <p:nvPr/>
          </p:nvSpPr>
          <p:spPr>
            <a:xfrm>
              <a:off x="5576782" y="2424491"/>
              <a:ext cx="635" cy="635"/>
            </a:xfrm>
            <a:custGeom>
              <a:avLst/>
              <a:gdLst/>
              <a:ahLst/>
              <a:cxnLst/>
              <a:rect l="l" t="t" r="r" b="b"/>
              <a:pathLst>
                <a:path w="635" h="635">
                  <a:moveTo>
                    <a:pt x="546" y="266"/>
                  </a:moveTo>
                  <a:lnTo>
                    <a:pt x="279" y="0"/>
                  </a:lnTo>
                  <a:lnTo>
                    <a:pt x="0" y="0"/>
                  </a:lnTo>
                </a:path>
              </a:pathLst>
            </a:custGeom>
            <a:ln w="3175">
              <a:solidFill>
                <a:srgbClr val="231F20"/>
              </a:solidFill>
            </a:ln>
          </p:spPr>
          <p:txBody>
            <a:bodyPr wrap="square" lIns="0" tIns="0" rIns="0" bIns="0" rtlCol="0"/>
            <a:lstStyle/>
            <a:p/>
          </p:txBody>
        </p:sp>
        <p:sp>
          <p:nvSpPr>
            <p:cNvPr id="10601" name="object 10601" descr=""/>
            <p:cNvSpPr/>
            <p:nvPr/>
          </p:nvSpPr>
          <p:spPr>
            <a:xfrm>
              <a:off x="5576782" y="2425024"/>
              <a:ext cx="1270" cy="635"/>
            </a:xfrm>
            <a:custGeom>
              <a:avLst/>
              <a:gdLst/>
              <a:ahLst/>
              <a:cxnLst/>
              <a:rect l="l" t="t" r="r" b="b"/>
              <a:pathLst>
                <a:path w="1270" h="635">
                  <a:moveTo>
                    <a:pt x="0" y="266"/>
                  </a:moveTo>
                  <a:lnTo>
                    <a:pt x="266" y="0"/>
                  </a:lnTo>
                  <a:lnTo>
                    <a:pt x="546" y="0"/>
                  </a:lnTo>
                  <a:lnTo>
                    <a:pt x="546" y="266"/>
                  </a:lnTo>
                  <a:lnTo>
                    <a:pt x="812" y="266"/>
                  </a:lnTo>
                </a:path>
              </a:pathLst>
            </a:custGeom>
            <a:ln w="3175">
              <a:solidFill>
                <a:srgbClr val="231F20"/>
              </a:solidFill>
            </a:ln>
          </p:spPr>
          <p:txBody>
            <a:bodyPr wrap="square" lIns="0" tIns="0" rIns="0" bIns="0" rtlCol="0"/>
            <a:lstStyle/>
            <a:p/>
          </p:txBody>
        </p:sp>
        <p:sp>
          <p:nvSpPr>
            <p:cNvPr id="10602" name="object 10602" descr=""/>
            <p:cNvSpPr/>
            <p:nvPr/>
          </p:nvSpPr>
          <p:spPr>
            <a:xfrm>
              <a:off x="5576242" y="242421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603" name="object 10603" descr=""/>
            <p:cNvSpPr/>
            <p:nvPr/>
          </p:nvSpPr>
          <p:spPr>
            <a:xfrm>
              <a:off x="5549708" y="24128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604" name="object 10604" descr=""/>
            <p:cNvSpPr/>
            <p:nvPr/>
          </p:nvSpPr>
          <p:spPr>
            <a:xfrm>
              <a:off x="5550521" y="24128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05" name="object 10605" descr=""/>
            <p:cNvSpPr/>
            <p:nvPr/>
          </p:nvSpPr>
          <p:spPr>
            <a:xfrm>
              <a:off x="5550254" y="2411214"/>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606" name="object 10606" descr=""/>
            <p:cNvSpPr/>
            <p:nvPr/>
          </p:nvSpPr>
          <p:spPr>
            <a:xfrm>
              <a:off x="5583826" y="2396864"/>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607" name="object 10607" descr=""/>
            <p:cNvSpPr/>
            <p:nvPr/>
          </p:nvSpPr>
          <p:spPr>
            <a:xfrm>
              <a:off x="5584099" y="2396591"/>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0608" name="object 10608" descr=""/>
            <p:cNvSpPr/>
            <p:nvPr/>
          </p:nvSpPr>
          <p:spPr>
            <a:xfrm>
              <a:off x="5584093" y="2397409"/>
              <a:ext cx="1270" cy="635"/>
            </a:xfrm>
            <a:custGeom>
              <a:avLst/>
              <a:gdLst/>
              <a:ahLst/>
              <a:cxnLst/>
              <a:rect l="l" t="t" r="r" b="b"/>
              <a:pathLst>
                <a:path w="1270" h="635">
                  <a:moveTo>
                    <a:pt x="0" y="533"/>
                  </a:moveTo>
                  <a:lnTo>
                    <a:pt x="266" y="266"/>
                  </a:lnTo>
                  <a:lnTo>
                    <a:pt x="533" y="266"/>
                  </a:lnTo>
                  <a:lnTo>
                    <a:pt x="812" y="0"/>
                  </a:lnTo>
                </a:path>
              </a:pathLst>
            </a:custGeom>
            <a:ln w="3175">
              <a:solidFill>
                <a:srgbClr val="231F20"/>
              </a:solidFill>
            </a:ln>
          </p:spPr>
          <p:txBody>
            <a:bodyPr wrap="square" lIns="0" tIns="0" rIns="0" bIns="0" rtlCol="0"/>
            <a:lstStyle/>
            <a:p/>
          </p:txBody>
        </p:sp>
        <p:sp>
          <p:nvSpPr>
            <p:cNvPr id="10609" name="object 10609" descr=""/>
            <p:cNvSpPr/>
            <p:nvPr/>
          </p:nvSpPr>
          <p:spPr>
            <a:xfrm>
              <a:off x="5567033" y="2436942"/>
              <a:ext cx="635" cy="1270"/>
            </a:xfrm>
            <a:custGeom>
              <a:avLst/>
              <a:gdLst/>
              <a:ahLst/>
              <a:cxnLst/>
              <a:rect l="l" t="t" r="r" b="b"/>
              <a:pathLst>
                <a:path w="635" h="1269">
                  <a:moveTo>
                    <a:pt x="546" y="812"/>
                  </a:moveTo>
                  <a:lnTo>
                    <a:pt x="546" y="546"/>
                  </a:lnTo>
                  <a:lnTo>
                    <a:pt x="279" y="266"/>
                  </a:lnTo>
                  <a:lnTo>
                    <a:pt x="0" y="266"/>
                  </a:lnTo>
                  <a:lnTo>
                    <a:pt x="0" y="0"/>
                  </a:lnTo>
                </a:path>
              </a:pathLst>
            </a:custGeom>
            <a:ln w="3175">
              <a:solidFill>
                <a:srgbClr val="231F20"/>
              </a:solidFill>
            </a:ln>
          </p:spPr>
          <p:txBody>
            <a:bodyPr wrap="square" lIns="0" tIns="0" rIns="0" bIns="0" rtlCol="0"/>
            <a:lstStyle/>
            <a:p/>
          </p:txBody>
        </p:sp>
        <p:sp>
          <p:nvSpPr>
            <p:cNvPr id="10610" name="object 10610" descr=""/>
            <p:cNvSpPr/>
            <p:nvPr/>
          </p:nvSpPr>
          <p:spPr>
            <a:xfrm>
              <a:off x="5556746" y="2435864"/>
              <a:ext cx="1905" cy="1270"/>
            </a:xfrm>
            <a:custGeom>
              <a:avLst/>
              <a:gdLst/>
              <a:ahLst/>
              <a:cxnLst/>
              <a:rect l="l" t="t" r="r" b="b"/>
              <a:pathLst>
                <a:path w="1904" h="1269">
                  <a:moveTo>
                    <a:pt x="0" y="800"/>
                  </a:moveTo>
                  <a:lnTo>
                    <a:pt x="812" y="533"/>
                  </a:lnTo>
                  <a:lnTo>
                    <a:pt x="1358" y="533"/>
                  </a:lnTo>
                </a:path>
                <a:path w="1904" h="1269">
                  <a:moveTo>
                    <a:pt x="0" y="800"/>
                  </a:moveTo>
                  <a:lnTo>
                    <a:pt x="546" y="266"/>
                  </a:lnTo>
                  <a:lnTo>
                    <a:pt x="812" y="266"/>
                  </a:lnTo>
                  <a:lnTo>
                    <a:pt x="812" y="0"/>
                  </a:lnTo>
                  <a:lnTo>
                    <a:pt x="1079" y="0"/>
                  </a:lnTo>
                </a:path>
              </a:pathLst>
            </a:custGeom>
            <a:ln w="3175">
              <a:solidFill>
                <a:srgbClr val="231F20"/>
              </a:solidFill>
            </a:ln>
          </p:spPr>
          <p:txBody>
            <a:bodyPr wrap="square" lIns="0" tIns="0" rIns="0" bIns="0" rtlCol="0"/>
            <a:lstStyle/>
            <a:p/>
          </p:txBody>
        </p:sp>
        <p:sp>
          <p:nvSpPr>
            <p:cNvPr id="10611" name="object 10611" descr=""/>
            <p:cNvSpPr/>
            <p:nvPr/>
          </p:nvSpPr>
          <p:spPr>
            <a:xfrm>
              <a:off x="5557837" y="2435857"/>
              <a:ext cx="635" cy="635"/>
            </a:xfrm>
            <a:custGeom>
              <a:avLst/>
              <a:gdLst/>
              <a:ahLst/>
              <a:cxnLst/>
              <a:rect l="l" t="t" r="r" b="b"/>
              <a:pathLst>
                <a:path w="635" h="635">
                  <a:moveTo>
                    <a:pt x="266" y="533"/>
                  </a:moveTo>
                  <a:lnTo>
                    <a:pt x="0" y="266"/>
                  </a:lnTo>
                  <a:lnTo>
                    <a:pt x="0" y="0"/>
                  </a:lnTo>
                </a:path>
              </a:pathLst>
            </a:custGeom>
            <a:ln w="3175">
              <a:solidFill>
                <a:srgbClr val="231F20"/>
              </a:solidFill>
            </a:ln>
          </p:spPr>
          <p:txBody>
            <a:bodyPr wrap="square" lIns="0" tIns="0" rIns="0" bIns="0" rtlCol="0"/>
            <a:lstStyle/>
            <a:p/>
          </p:txBody>
        </p:sp>
        <p:sp>
          <p:nvSpPr>
            <p:cNvPr id="10612" name="object 10612" descr=""/>
            <p:cNvSpPr/>
            <p:nvPr/>
          </p:nvSpPr>
          <p:spPr>
            <a:xfrm>
              <a:off x="5586263" y="2385763"/>
              <a:ext cx="635" cy="635"/>
            </a:xfrm>
            <a:custGeom>
              <a:avLst/>
              <a:gdLst/>
              <a:ahLst/>
              <a:cxnLst/>
              <a:rect l="l" t="t" r="r" b="b"/>
              <a:pathLst>
                <a:path w="635" h="635">
                  <a:moveTo>
                    <a:pt x="266" y="0"/>
                  </a:moveTo>
                  <a:lnTo>
                    <a:pt x="0" y="266"/>
                  </a:lnTo>
                  <a:lnTo>
                    <a:pt x="266" y="546"/>
                  </a:lnTo>
                </a:path>
              </a:pathLst>
            </a:custGeom>
            <a:ln w="3175">
              <a:solidFill>
                <a:srgbClr val="231F20"/>
              </a:solidFill>
            </a:ln>
          </p:spPr>
          <p:txBody>
            <a:bodyPr wrap="square" lIns="0" tIns="0" rIns="0" bIns="0" rtlCol="0"/>
            <a:lstStyle/>
            <a:p/>
          </p:txBody>
        </p:sp>
        <p:sp>
          <p:nvSpPr>
            <p:cNvPr id="10613" name="object 10613" descr=""/>
            <p:cNvSpPr/>
            <p:nvPr/>
          </p:nvSpPr>
          <p:spPr>
            <a:xfrm>
              <a:off x="5585717" y="24282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614" name="object 10614" descr=""/>
            <p:cNvSpPr/>
            <p:nvPr/>
          </p:nvSpPr>
          <p:spPr>
            <a:xfrm>
              <a:off x="5586263" y="2429091"/>
              <a:ext cx="635" cy="1905"/>
            </a:xfrm>
            <a:custGeom>
              <a:avLst/>
              <a:gdLst/>
              <a:ahLst/>
              <a:cxnLst/>
              <a:rect l="l" t="t" r="r" b="b"/>
              <a:pathLst>
                <a:path w="635" h="1905">
                  <a:moveTo>
                    <a:pt x="266" y="1346"/>
                  </a:moveTo>
                  <a:lnTo>
                    <a:pt x="266" y="546"/>
                  </a:lnTo>
                  <a:lnTo>
                    <a:pt x="0" y="266"/>
                  </a:lnTo>
                  <a:lnTo>
                    <a:pt x="266" y="0"/>
                  </a:lnTo>
                </a:path>
              </a:pathLst>
            </a:custGeom>
            <a:ln w="3175">
              <a:solidFill>
                <a:srgbClr val="231F20"/>
              </a:solidFill>
            </a:ln>
          </p:spPr>
          <p:txBody>
            <a:bodyPr wrap="square" lIns="0" tIns="0" rIns="0" bIns="0" rtlCol="0"/>
            <a:lstStyle/>
            <a:p/>
          </p:txBody>
        </p:sp>
        <p:sp>
          <p:nvSpPr>
            <p:cNvPr id="10615" name="object 10615" descr=""/>
            <p:cNvSpPr/>
            <p:nvPr/>
          </p:nvSpPr>
          <p:spPr>
            <a:xfrm>
              <a:off x="5537255" y="2414463"/>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10616" name="object 10616" descr=""/>
            <p:cNvSpPr/>
            <p:nvPr/>
          </p:nvSpPr>
          <p:spPr>
            <a:xfrm>
              <a:off x="5539148" y="2413917"/>
              <a:ext cx="635" cy="635"/>
            </a:xfrm>
            <a:custGeom>
              <a:avLst/>
              <a:gdLst/>
              <a:ahLst/>
              <a:cxnLst/>
              <a:rect l="l" t="t" r="r" b="b"/>
              <a:pathLst>
                <a:path w="635" h="635">
                  <a:moveTo>
                    <a:pt x="0" y="546"/>
                  </a:moveTo>
                  <a:lnTo>
                    <a:pt x="0" y="279"/>
                  </a:lnTo>
                  <a:lnTo>
                    <a:pt x="266" y="0"/>
                  </a:lnTo>
                </a:path>
              </a:pathLst>
            </a:custGeom>
            <a:ln w="3175">
              <a:solidFill>
                <a:srgbClr val="231F20"/>
              </a:solidFill>
            </a:ln>
          </p:spPr>
          <p:txBody>
            <a:bodyPr wrap="square" lIns="0" tIns="0" rIns="0" bIns="0" rtlCol="0"/>
            <a:lstStyle/>
            <a:p/>
          </p:txBody>
        </p:sp>
        <p:sp>
          <p:nvSpPr>
            <p:cNvPr id="10617" name="object 10617" descr=""/>
            <p:cNvSpPr/>
            <p:nvPr/>
          </p:nvSpPr>
          <p:spPr>
            <a:xfrm>
              <a:off x="5534006" y="2381435"/>
              <a:ext cx="1270" cy="3810"/>
            </a:xfrm>
            <a:custGeom>
              <a:avLst/>
              <a:gdLst/>
              <a:ahLst/>
              <a:cxnLst/>
              <a:rect l="l" t="t" r="r" b="b"/>
              <a:pathLst>
                <a:path w="1270" h="3810">
                  <a:moveTo>
                    <a:pt x="1079" y="0"/>
                  </a:moveTo>
                  <a:lnTo>
                    <a:pt x="266" y="1346"/>
                  </a:lnTo>
                  <a:lnTo>
                    <a:pt x="0" y="3251"/>
                  </a:lnTo>
                </a:path>
              </a:pathLst>
            </a:custGeom>
            <a:ln w="3175">
              <a:solidFill>
                <a:srgbClr val="231F20"/>
              </a:solidFill>
            </a:ln>
          </p:spPr>
          <p:txBody>
            <a:bodyPr wrap="square" lIns="0" tIns="0" rIns="0" bIns="0" rtlCol="0"/>
            <a:lstStyle/>
            <a:p/>
          </p:txBody>
        </p:sp>
        <p:sp>
          <p:nvSpPr>
            <p:cNvPr id="10618" name="object 10618" descr=""/>
            <p:cNvSpPr/>
            <p:nvPr/>
          </p:nvSpPr>
          <p:spPr>
            <a:xfrm>
              <a:off x="5539958" y="2375470"/>
              <a:ext cx="3810" cy="1270"/>
            </a:xfrm>
            <a:custGeom>
              <a:avLst/>
              <a:gdLst/>
              <a:ahLst/>
              <a:cxnLst/>
              <a:rect l="l" t="t" r="r" b="b"/>
              <a:pathLst>
                <a:path w="3810" h="1269">
                  <a:moveTo>
                    <a:pt x="3251" y="0"/>
                  </a:moveTo>
                  <a:lnTo>
                    <a:pt x="1358" y="266"/>
                  </a:lnTo>
                  <a:lnTo>
                    <a:pt x="0" y="1092"/>
                  </a:lnTo>
                </a:path>
              </a:pathLst>
            </a:custGeom>
            <a:ln w="3175">
              <a:solidFill>
                <a:srgbClr val="231F20"/>
              </a:solidFill>
            </a:ln>
          </p:spPr>
          <p:txBody>
            <a:bodyPr wrap="square" lIns="0" tIns="0" rIns="0" bIns="0" rtlCol="0"/>
            <a:lstStyle/>
            <a:p/>
          </p:txBody>
        </p:sp>
        <p:sp>
          <p:nvSpPr>
            <p:cNvPr id="10619" name="object 10619" descr=""/>
            <p:cNvSpPr/>
            <p:nvPr/>
          </p:nvSpPr>
          <p:spPr>
            <a:xfrm>
              <a:off x="5538612" y="2380084"/>
              <a:ext cx="4445" cy="4445"/>
            </a:xfrm>
            <a:custGeom>
              <a:avLst/>
              <a:gdLst/>
              <a:ahLst/>
              <a:cxnLst/>
              <a:rect l="l" t="t" r="r" b="b"/>
              <a:pathLst>
                <a:path w="4445" h="4444">
                  <a:moveTo>
                    <a:pt x="3784" y="533"/>
                  </a:moveTo>
                  <a:lnTo>
                    <a:pt x="4051" y="1079"/>
                  </a:lnTo>
                  <a:lnTo>
                    <a:pt x="4318" y="2425"/>
                  </a:lnTo>
                  <a:lnTo>
                    <a:pt x="3784" y="3784"/>
                  </a:lnTo>
                  <a:lnTo>
                    <a:pt x="2438" y="4330"/>
                  </a:lnTo>
                  <a:lnTo>
                    <a:pt x="1079" y="4051"/>
                  </a:lnTo>
                  <a:lnTo>
                    <a:pt x="533" y="3784"/>
                  </a:lnTo>
                  <a:lnTo>
                    <a:pt x="0" y="2971"/>
                  </a:lnTo>
                  <a:lnTo>
                    <a:pt x="0" y="1625"/>
                  </a:lnTo>
                  <a:lnTo>
                    <a:pt x="533" y="533"/>
                  </a:lnTo>
                  <a:lnTo>
                    <a:pt x="1625" y="0"/>
                  </a:lnTo>
                  <a:lnTo>
                    <a:pt x="2971" y="0"/>
                  </a:lnTo>
                  <a:lnTo>
                    <a:pt x="3784" y="533"/>
                  </a:lnTo>
                </a:path>
              </a:pathLst>
            </a:custGeom>
            <a:ln w="3175">
              <a:solidFill>
                <a:srgbClr val="231F20"/>
              </a:solidFill>
            </a:ln>
          </p:spPr>
          <p:txBody>
            <a:bodyPr wrap="square" lIns="0" tIns="0" rIns="0" bIns="0" rtlCol="0"/>
            <a:lstStyle/>
            <a:p/>
          </p:txBody>
        </p:sp>
        <p:sp>
          <p:nvSpPr>
            <p:cNvPr id="10620" name="object 10620" descr=""/>
            <p:cNvSpPr/>
            <p:nvPr/>
          </p:nvSpPr>
          <p:spPr>
            <a:xfrm>
              <a:off x="5588434" y="2421234"/>
              <a:ext cx="635" cy="635"/>
            </a:xfrm>
            <a:custGeom>
              <a:avLst/>
              <a:gdLst/>
              <a:ahLst/>
              <a:cxnLst/>
              <a:rect l="l" t="t" r="r" b="b"/>
              <a:pathLst>
                <a:path w="635" h="635">
                  <a:moveTo>
                    <a:pt x="533" y="0"/>
                  </a:moveTo>
                  <a:lnTo>
                    <a:pt x="533" y="266"/>
                  </a:lnTo>
                  <a:lnTo>
                    <a:pt x="266" y="266"/>
                  </a:lnTo>
                  <a:lnTo>
                    <a:pt x="0" y="266"/>
                  </a:lnTo>
                </a:path>
              </a:pathLst>
            </a:custGeom>
            <a:ln w="3175">
              <a:solidFill>
                <a:srgbClr val="231F20"/>
              </a:solidFill>
            </a:ln>
          </p:spPr>
          <p:txBody>
            <a:bodyPr wrap="square" lIns="0" tIns="0" rIns="0" bIns="0" rtlCol="0"/>
            <a:lstStyle/>
            <a:p/>
          </p:txBody>
        </p:sp>
        <p:sp>
          <p:nvSpPr>
            <p:cNvPr id="10621" name="object 10621" descr=""/>
            <p:cNvSpPr/>
            <p:nvPr/>
          </p:nvSpPr>
          <p:spPr>
            <a:xfrm>
              <a:off x="5589785" y="2421781"/>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0622" name="object 10622" descr=""/>
            <p:cNvSpPr/>
            <p:nvPr/>
          </p:nvSpPr>
          <p:spPr>
            <a:xfrm>
              <a:off x="5552691" y="2393068"/>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0623" name="object 10623" descr=""/>
            <p:cNvSpPr/>
            <p:nvPr/>
          </p:nvSpPr>
          <p:spPr>
            <a:xfrm>
              <a:off x="5552151" y="2392535"/>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624" name="object 10624" descr=""/>
            <p:cNvSpPr/>
            <p:nvPr/>
          </p:nvSpPr>
          <p:spPr>
            <a:xfrm>
              <a:off x="5552145" y="2392268"/>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625" name="object 10625" descr=""/>
            <p:cNvSpPr/>
            <p:nvPr/>
          </p:nvSpPr>
          <p:spPr>
            <a:xfrm>
              <a:off x="5552685" y="2392808"/>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626" name="object 10626" descr=""/>
            <p:cNvSpPr/>
            <p:nvPr/>
          </p:nvSpPr>
          <p:spPr>
            <a:xfrm>
              <a:off x="5544027" y="2393888"/>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627" name="object 10627" descr=""/>
            <p:cNvSpPr/>
            <p:nvPr/>
          </p:nvSpPr>
          <p:spPr>
            <a:xfrm>
              <a:off x="5575437" y="2393068"/>
              <a:ext cx="635" cy="635"/>
            </a:xfrm>
            <a:custGeom>
              <a:avLst/>
              <a:gdLst/>
              <a:ahLst/>
              <a:cxnLst/>
              <a:rect l="l" t="t" r="r" b="b"/>
              <a:pathLst>
                <a:path w="635" h="635">
                  <a:moveTo>
                    <a:pt x="533" y="0"/>
                  </a:moveTo>
                  <a:lnTo>
                    <a:pt x="0" y="0"/>
                  </a:lnTo>
                  <a:lnTo>
                    <a:pt x="0" y="266"/>
                  </a:lnTo>
                </a:path>
              </a:pathLst>
            </a:custGeom>
            <a:ln w="3175">
              <a:solidFill>
                <a:srgbClr val="231F20"/>
              </a:solidFill>
            </a:ln>
          </p:spPr>
          <p:txBody>
            <a:bodyPr wrap="square" lIns="0" tIns="0" rIns="0" bIns="0" rtlCol="0"/>
            <a:lstStyle/>
            <a:p/>
          </p:txBody>
        </p:sp>
        <p:sp>
          <p:nvSpPr>
            <p:cNvPr id="10628" name="object 10628" descr=""/>
            <p:cNvSpPr/>
            <p:nvPr/>
          </p:nvSpPr>
          <p:spPr>
            <a:xfrm>
              <a:off x="5574891" y="2393341"/>
              <a:ext cx="635" cy="1270"/>
            </a:xfrm>
            <a:custGeom>
              <a:avLst/>
              <a:gdLst/>
              <a:ahLst/>
              <a:cxnLst/>
              <a:rect l="l" t="t" r="r" b="b"/>
              <a:pathLst>
                <a:path w="635" h="1269">
                  <a:moveTo>
                    <a:pt x="266" y="0"/>
                  </a:moveTo>
                  <a:lnTo>
                    <a:pt x="0" y="546"/>
                  </a:lnTo>
                  <a:lnTo>
                    <a:pt x="0" y="812"/>
                  </a:lnTo>
                </a:path>
              </a:pathLst>
            </a:custGeom>
            <a:ln w="3175">
              <a:solidFill>
                <a:srgbClr val="231F20"/>
              </a:solidFill>
            </a:ln>
          </p:spPr>
          <p:txBody>
            <a:bodyPr wrap="square" lIns="0" tIns="0" rIns="0" bIns="0" rtlCol="0"/>
            <a:lstStyle/>
            <a:p/>
          </p:txBody>
        </p:sp>
        <p:sp>
          <p:nvSpPr>
            <p:cNvPr id="10629" name="object 10629" descr=""/>
            <p:cNvSpPr/>
            <p:nvPr/>
          </p:nvSpPr>
          <p:spPr>
            <a:xfrm>
              <a:off x="5577055" y="2393615"/>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630" name="object 10630" descr=""/>
            <p:cNvSpPr/>
            <p:nvPr/>
          </p:nvSpPr>
          <p:spPr>
            <a:xfrm>
              <a:off x="5575975" y="239306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631" name="object 10631" descr=""/>
            <p:cNvSpPr/>
            <p:nvPr/>
          </p:nvSpPr>
          <p:spPr>
            <a:xfrm>
              <a:off x="5575970" y="2395245"/>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0632" name="object 10632" descr=""/>
            <p:cNvSpPr/>
            <p:nvPr/>
          </p:nvSpPr>
          <p:spPr>
            <a:xfrm>
              <a:off x="5576782" y="2394434"/>
              <a:ext cx="635" cy="635"/>
            </a:xfrm>
            <a:custGeom>
              <a:avLst/>
              <a:gdLst/>
              <a:ahLst/>
              <a:cxnLst/>
              <a:rect l="l" t="t" r="r" b="b"/>
              <a:pathLst>
                <a:path w="635" h="635">
                  <a:moveTo>
                    <a:pt x="0" y="533"/>
                  </a:moveTo>
                  <a:lnTo>
                    <a:pt x="266" y="266"/>
                  </a:lnTo>
                  <a:lnTo>
                    <a:pt x="266" y="0"/>
                  </a:lnTo>
                </a:path>
              </a:pathLst>
            </a:custGeom>
            <a:ln w="3175">
              <a:solidFill>
                <a:srgbClr val="231F20"/>
              </a:solidFill>
            </a:ln>
          </p:spPr>
          <p:txBody>
            <a:bodyPr wrap="square" lIns="0" tIns="0" rIns="0" bIns="0" rtlCol="0"/>
            <a:lstStyle/>
            <a:p/>
          </p:txBody>
        </p:sp>
        <p:sp>
          <p:nvSpPr>
            <p:cNvPr id="10633" name="object 10633" descr=""/>
            <p:cNvSpPr/>
            <p:nvPr/>
          </p:nvSpPr>
          <p:spPr>
            <a:xfrm>
              <a:off x="5574891" y="2394434"/>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10634" name="object 10634" descr=""/>
            <p:cNvSpPr/>
            <p:nvPr/>
          </p:nvSpPr>
          <p:spPr>
            <a:xfrm>
              <a:off x="5575437" y="2395245"/>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10635" name="object 10635" descr=""/>
            <p:cNvSpPr/>
            <p:nvPr/>
          </p:nvSpPr>
          <p:spPr>
            <a:xfrm>
              <a:off x="5590865" y="2400393"/>
              <a:ext cx="1270" cy="635"/>
            </a:xfrm>
            <a:custGeom>
              <a:avLst/>
              <a:gdLst/>
              <a:ahLst/>
              <a:cxnLst/>
              <a:rect l="l" t="t" r="r" b="b"/>
              <a:pathLst>
                <a:path w="1270" h="635">
                  <a:moveTo>
                    <a:pt x="0" y="266"/>
                  </a:moveTo>
                  <a:lnTo>
                    <a:pt x="266" y="266"/>
                  </a:lnTo>
                  <a:lnTo>
                    <a:pt x="533" y="266"/>
                  </a:lnTo>
                  <a:lnTo>
                    <a:pt x="812" y="0"/>
                  </a:lnTo>
                </a:path>
              </a:pathLst>
            </a:custGeom>
            <a:ln w="3175">
              <a:solidFill>
                <a:srgbClr val="231F20"/>
              </a:solidFill>
            </a:ln>
          </p:spPr>
          <p:txBody>
            <a:bodyPr wrap="square" lIns="0" tIns="0" rIns="0" bIns="0" rtlCol="0"/>
            <a:lstStyle/>
            <a:p/>
          </p:txBody>
        </p:sp>
        <p:sp>
          <p:nvSpPr>
            <p:cNvPr id="10636" name="object 10636" descr=""/>
            <p:cNvSpPr/>
            <p:nvPr/>
          </p:nvSpPr>
          <p:spPr>
            <a:xfrm>
              <a:off x="5591677" y="2401193"/>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0637" name="object 10637" descr=""/>
            <p:cNvSpPr/>
            <p:nvPr/>
          </p:nvSpPr>
          <p:spPr>
            <a:xfrm>
              <a:off x="5591131" y="2401199"/>
              <a:ext cx="635" cy="635"/>
            </a:xfrm>
            <a:custGeom>
              <a:avLst/>
              <a:gdLst/>
              <a:ahLst/>
              <a:cxnLst/>
              <a:rect l="l" t="t" r="r" b="b"/>
              <a:pathLst>
                <a:path w="635" h="635">
                  <a:moveTo>
                    <a:pt x="0" y="266"/>
                  </a:moveTo>
                  <a:lnTo>
                    <a:pt x="266" y="0"/>
                  </a:lnTo>
                  <a:lnTo>
                    <a:pt x="546" y="0"/>
                  </a:lnTo>
                </a:path>
              </a:pathLst>
            </a:custGeom>
            <a:ln w="3175">
              <a:solidFill>
                <a:srgbClr val="231F20"/>
              </a:solidFill>
            </a:ln>
          </p:spPr>
          <p:txBody>
            <a:bodyPr wrap="square" lIns="0" tIns="0" rIns="0" bIns="0" rtlCol="0"/>
            <a:lstStyle/>
            <a:p/>
          </p:txBody>
        </p:sp>
        <p:sp>
          <p:nvSpPr>
            <p:cNvPr id="10638" name="object 10638" descr=""/>
            <p:cNvSpPr/>
            <p:nvPr/>
          </p:nvSpPr>
          <p:spPr>
            <a:xfrm>
              <a:off x="5548901" y="2411492"/>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639" name="object 10639" descr=""/>
            <p:cNvSpPr/>
            <p:nvPr/>
          </p:nvSpPr>
          <p:spPr>
            <a:xfrm>
              <a:off x="5548355"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640" name="object 10640" descr=""/>
            <p:cNvSpPr/>
            <p:nvPr/>
          </p:nvSpPr>
          <p:spPr>
            <a:xfrm>
              <a:off x="5581116" y="24160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41" name="object 10641" descr=""/>
            <p:cNvSpPr/>
            <p:nvPr/>
          </p:nvSpPr>
          <p:spPr>
            <a:xfrm>
              <a:off x="5580849" y="241581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642" name="object 10642" descr=""/>
            <p:cNvSpPr/>
            <p:nvPr/>
          </p:nvSpPr>
          <p:spPr>
            <a:xfrm>
              <a:off x="5580032" y="241473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643" name="object 10643" descr=""/>
            <p:cNvSpPr/>
            <p:nvPr/>
          </p:nvSpPr>
          <p:spPr>
            <a:xfrm>
              <a:off x="5578679" y="2416360"/>
              <a:ext cx="635" cy="1270"/>
            </a:xfrm>
            <a:custGeom>
              <a:avLst/>
              <a:gdLst/>
              <a:ahLst/>
              <a:cxnLst/>
              <a:rect l="l" t="t" r="r" b="b"/>
              <a:pathLst>
                <a:path w="635" h="1269">
                  <a:moveTo>
                    <a:pt x="0" y="0"/>
                  </a:moveTo>
                  <a:lnTo>
                    <a:pt x="0" y="546"/>
                  </a:lnTo>
                  <a:lnTo>
                    <a:pt x="266" y="800"/>
                  </a:lnTo>
                </a:path>
              </a:pathLst>
            </a:custGeom>
            <a:ln w="3175">
              <a:solidFill>
                <a:srgbClr val="231F20"/>
              </a:solidFill>
            </a:ln>
          </p:spPr>
          <p:txBody>
            <a:bodyPr wrap="square" lIns="0" tIns="0" rIns="0" bIns="0" rtlCol="0"/>
            <a:lstStyle/>
            <a:p/>
          </p:txBody>
        </p:sp>
        <p:sp>
          <p:nvSpPr>
            <p:cNvPr id="10644" name="object 10644" descr=""/>
            <p:cNvSpPr/>
            <p:nvPr/>
          </p:nvSpPr>
          <p:spPr>
            <a:xfrm>
              <a:off x="5580844" y="2416367"/>
              <a:ext cx="635" cy="1270"/>
            </a:xfrm>
            <a:custGeom>
              <a:avLst/>
              <a:gdLst/>
              <a:ahLst/>
              <a:cxnLst/>
              <a:rect l="l" t="t" r="r" b="b"/>
              <a:pathLst>
                <a:path w="635" h="1269">
                  <a:moveTo>
                    <a:pt x="0" y="800"/>
                  </a:moveTo>
                  <a:lnTo>
                    <a:pt x="266" y="533"/>
                  </a:lnTo>
                  <a:lnTo>
                    <a:pt x="266" y="266"/>
                  </a:lnTo>
                  <a:lnTo>
                    <a:pt x="266" y="0"/>
                  </a:lnTo>
                </a:path>
              </a:pathLst>
            </a:custGeom>
            <a:ln w="3175">
              <a:solidFill>
                <a:srgbClr val="231F20"/>
              </a:solidFill>
            </a:ln>
          </p:spPr>
          <p:txBody>
            <a:bodyPr wrap="square" lIns="0" tIns="0" rIns="0" bIns="0" rtlCol="0"/>
            <a:lstStyle/>
            <a:p/>
          </p:txBody>
        </p:sp>
        <p:sp>
          <p:nvSpPr>
            <p:cNvPr id="10645" name="object 10645" descr=""/>
            <p:cNvSpPr/>
            <p:nvPr/>
          </p:nvSpPr>
          <p:spPr>
            <a:xfrm>
              <a:off x="5580032" y="2415015"/>
              <a:ext cx="635" cy="635"/>
            </a:xfrm>
            <a:custGeom>
              <a:avLst/>
              <a:gdLst/>
              <a:ahLst/>
              <a:cxnLst/>
              <a:rect l="l" t="t" r="r" b="b"/>
              <a:pathLst>
                <a:path w="635" h="635">
                  <a:moveTo>
                    <a:pt x="546" y="266"/>
                  </a:moveTo>
                  <a:lnTo>
                    <a:pt x="279" y="266"/>
                  </a:lnTo>
                  <a:lnTo>
                    <a:pt x="0" y="0"/>
                  </a:lnTo>
                </a:path>
              </a:pathLst>
            </a:custGeom>
            <a:ln w="3175">
              <a:solidFill>
                <a:srgbClr val="231F20"/>
              </a:solidFill>
            </a:ln>
          </p:spPr>
          <p:txBody>
            <a:bodyPr wrap="square" lIns="0" tIns="0" rIns="0" bIns="0" rtlCol="0"/>
            <a:lstStyle/>
            <a:p/>
          </p:txBody>
        </p:sp>
        <p:sp>
          <p:nvSpPr>
            <p:cNvPr id="10646" name="object 10646" descr=""/>
            <p:cNvSpPr/>
            <p:nvPr/>
          </p:nvSpPr>
          <p:spPr>
            <a:xfrm>
              <a:off x="5578946" y="2415282"/>
              <a:ext cx="635" cy="635"/>
            </a:xfrm>
            <a:custGeom>
              <a:avLst/>
              <a:gdLst/>
              <a:ahLst/>
              <a:cxnLst/>
              <a:rect l="l" t="t" r="r" b="b"/>
              <a:pathLst>
                <a:path w="635" h="635">
                  <a:moveTo>
                    <a:pt x="546" y="0"/>
                  </a:moveTo>
                  <a:lnTo>
                    <a:pt x="279" y="0"/>
                  </a:lnTo>
                  <a:lnTo>
                    <a:pt x="0" y="266"/>
                  </a:lnTo>
                </a:path>
              </a:pathLst>
            </a:custGeom>
            <a:ln w="3175">
              <a:solidFill>
                <a:srgbClr val="231F20"/>
              </a:solidFill>
            </a:ln>
          </p:spPr>
          <p:txBody>
            <a:bodyPr wrap="square" lIns="0" tIns="0" rIns="0" bIns="0" rtlCol="0"/>
            <a:lstStyle/>
            <a:p/>
          </p:txBody>
        </p:sp>
        <p:sp>
          <p:nvSpPr>
            <p:cNvPr id="10647" name="object 10647" descr=""/>
            <p:cNvSpPr/>
            <p:nvPr/>
          </p:nvSpPr>
          <p:spPr>
            <a:xfrm>
              <a:off x="5578679" y="2415815"/>
              <a:ext cx="635" cy="635"/>
            </a:xfrm>
            <a:custGeom>
              <a:avLst/>
              <a:gdLst/>
              <a:ahLst/>
              <a:cxnLst/>
              <a:rect l="l" t="t" r="r" b="b"/>
              <a:pathLst>
                <a:path w="635" h="635">
                  <a:moveTo>
                    <a:pt x="266" y="0"/>
                  </a:moveTo>
                  <a:lnTo>
                    <a:pt x="0" y="0"/>
                  </a:lnTo>
                  <a:lnTo>
                    <a:pt x="0" y="546"/>
                  </a:lnTo>
                </a:path>
              </a:pathLst>
            </a:custGeom>
            <a:ln w="3175">
              <a:solidFill>
                <a:srgbClr val="231F20"/>
              </a:solidFill>
            </a:ln>
          </p:spPr>
          <p:txBody>
            <a:bodyPr wrap="square" lIns="0" tIns="0" rIns="0" bIns="0" rtlCol="0"/>
            <a:lstStyle/>
            <a:p/>
          </p:txBody>
        </p:sp>
        <p:sp>
          <p:nvSpPr>
            <p:cNvPr id="10648" name="object 10648" descr=""/>
            <p:cNvSpPr/>
            <p:nvPr/>
          </p:nvSpPr>
          <p:spPr>
            <a:xfrm>
              <a:off x="5579219" y="2415276"/>
              <a:ext cx="1905" cy="635"/>
            </a:xfrm>
            <a:custGeom>
              <a:avLst/>
              <a:gdLst/>
              <a:ahLst/>
              <a:cxnLst/>
              <a:rect l="l" t="t" r="r" b="b"/>
              <a:pathLst>
                <a:path w="1904" h="635">
                  <a:moveTo>
                    <a:pt x="0" y="266"/>
                  </a:moveTo>
                  <a:lnTo>
                    <a:pt x="266" y="0"/>
                  </a:lnTo>
                  <a:lnTo>
                    <a:pt x="546" y="0"/>
                  </a:lnTo>
                  <a:lnTo>
                    <a:pt x="812" y="0"/>
                  </a:lnTo>
                  <a:lnTo>
                    <a:pt x="1079" y="0"/>
                  </a:lnTo>
                  <a:lnTo>
                    <a:pt x="1358" y="266"/>
                  </a:lnTo>
                </a:path>
              </a:pathLst>
            </a:custGeom>
            <a:ln w="3175">
              <a:solidFill>
                <a:srgbClr val="231F20"/>
              </a:solidFill>
            </a:ln>
          </p:spPr>
          <p:txBody>
            <a:bodyPr wrap="square" lIns="0" tIns="0" rIns="0" bIns="0" rtlCol="0"/>
            <a:lstStyle/>
            <a:p/>
          </p:txBody>
        </p:sp>
        <p:sp>
          <p:nvSpPr>
            <p:cNvPr id="10649" name="object 10649" descr=""/>
            <p:cNvSpPr/>
            <p:nvPr/>
          </p:nvSpPr>
          <p:spPr>
            <a:xfrm>
              <a:off x="5578679" y="241609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650" name="object 10650" descr=""/>
            <p:cNvSpPr/>
            <p:nvPr/>
          </p:nvSpPr>
          <p:spPr>
            <a:xfrm>
              <a:off x="5578952" y="241554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651" name="object 10651" descr=""/>
            <p:cNvSpPr/>
            <p:nvPr/>
          </p:nvSpPr>
          <p:spPr>
            <a:xfrm>
              <a:off x="5580311" y="241716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652" name="object 10652" descr=""/>
            <p:cNvSpPr/>
            <p:nvPr/>
          </p:nvSpPr>
          <p:spPr>
            <a:xfrm>
              <a:off x="5579498" y="2417440"/>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0653" name="object 10653" descr=""/>
            <p:cNvSpPr/>
            <p:nvPr/>
          </p:nvSpPr>
          <p:spPr>
            <a:xfrm>
              <a:off x="5578946" y="2416360"/>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654" name="object 10654" descr=""/>
            <p:cNvSpPr/>
            <p:nvPr/>
          </p:nvSpPr>
          <p:spPr>
            <a:xfrm>
              <a:off x="5581116" y="24163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55" name="object 10655" descr=""/>
            <p:cNvSpPr/>
            <p:nvPr/>
          </p:nvSpPr>
          <p:spPr>
            <a:xfrm>
              <a:off x="5580844" y="24169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656" name="object 10656" descr=""/>
            <p:cNvSpPr/>
            <p:nvPr/>
          </p:nvSpPr>
          <p:spPr>
            <a:xfrm>
              <a:off x="5580844" y="241554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57" name="object 10657" descr=""/>
            <p:cNvSpPr/>
            <p:nvPr/>
          </p:nvSpPr>
          <p:spPr>
            <a:xfrm>
              <a:off x="5581116" y="24160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58" name="object 10658" descr=""/>
            <p:cNvSpPr/>
            <p:nvPr/>
          </p:nvSpPr>
          <p:spPr>
            <a:xfrm>
              <a:off x="5559723" y="2433141"/>
              <a:ext cx="635" cy="0"/>
            </a:xfrm>
            <a:custGeom>
              <a:avLst/>
              <a:gdLst/>
              <a:ahLst/>
              <a:cxnLst/>
              <a:rect l="l" t="t" r="r" b="b"/>
              <a:pathLst>
                <a:path w="635" h="0">
                  <a:moveTo>
                    <a:pt x="0" y="0"/>
                  </a:moveTo>
                  <a:lnTo>
                    <a:pt x="266" y="0"/>
                  </a:lnTo>
                  <a:lnTo>
                    <a:pt x="546" y="0"/>
                  </a:lnTo>
                </a:path>
              </a:pathLst>
            </a:custGeom>
            <a:ln w="3175">
              <a:solidFill>
                <a:srgbClr val="231F20"/>
              </a:solidFill>
            </a:ln>
          </p:spPr>
          <p:txBody>
            <a:bodyPr wrap="square" lIns="0" tIns="0" rIns="0" bIns="0" rtlCol="0"/>
            <a:lstStyle/>
            <a:p/>
          </p:txBody>
        </p:sp>
        <p:sp>
          <p:nvSpPr>
            <p:cNvPr id="10659" name="object 10659" descr=""/>
            <p:cNvSpPr/>
            <p:nvPr/>
          </p:nvSpPr>
          <p:spPr>
            <a:xfrm>
              <a:off x="5559455"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660" name="object 10660" descr=""/>
            <p:cNvSpPr/>
            <p:nvPr/>
          </p:nvSpPr>
          <p:spPr>
            <a:xfrm>
              <a:off x="5579492" y="239822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661" name="object 10661" descr=""/>
            <p:cNvSpPr/>
            <p:nvPr/>
          </p:nvSpPr>
          <p:spPr>
            <a:xfrm>
              <a:off x="5587616" y="2386843"/>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662" name="object 10662" descr=""/>
            <p:cNvSpPr/>
            <p:nvPr/>
          </p:nvSpPr>
          <p:spPr>
            <a:xfrm>
              <a:off x="5583007" y="241582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663" name="object 10663" descr=""/>
            <p:cNvSpPr/>
            <p:nvPr/>
          </p:nvSpPr>
          <p:spPr>
            <a:xfrm>
              <a:off x="5583553" y="241663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64" name="object 10664" descr=""/>
            <p:cNvSpPr/>
            <p:nvPr/>
          </p:nvSpPr>
          <p:spPr>
            <a:xfrm>
              <a:off x="5549708" y="2408244"/>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10665" name="object 10665" descr=""/>
            <p:cNvSpPr/>
            <p:nvPr/>
          </p:nvSpPr>
          <p:spPr>
            <a:xfrm>
              <a:off x="5536711" y="2424211"/>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10666" name="object 10666" descr=""/>
            <p:cNvSpPr/>
            <p:nvPr/>
          </p:nvSpPr>
          <p:spPr>
            <a:xfrm>
              <a:off x="5591411" y="2415009"/>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0667" name="object 10667" descr=""/>
            <p:cNvSpPr/>
            <p:nvPr/>
          </p:nvSpPr>
          <p:spPr>
            <a:xfrm>
              <a:off x="5591138" y="2414736"/>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10668" name="object 10668" descr=""/>
            <p:cNvSpPr/>
            <p:nvPr/>
          </p:nvSpPr>
          <p:spPr>
            <a:xfrm>
              <a:off x="5583280" y="2435318"/>
              <a:ext cx="1270" cy="635"/>
            </a:xfrm>
            <a:custGeom>
              <a:avLst/>
              <a:gdLst/>
              <a:ahLst/>
              <a:cxnLst/>
              <a:rect l="l" t="t" r="r" b="b"/>
              <a:pathLst>
                <a:path w="1270" h="635">
                  <a:moveTo>
                    <a:pt x="0" y="266"/>
                  </a:moveTo>
                  <a:lnTo>
                    <a:pt x="812" y="0"/>
                  </a:lnTo>
                </a:path>
              </a:pathLst>
            </a:custGeom>
            <a:ln w="3175">
              <a:solidFill>
                <a:srgbClr val="231F20"/>
              </a:solidFill>
            </a:ln>
          </p:spPr>
          <p:txBody>
            <a:bodyPr wrap="square" lIns="0" tIns="0" rIns="0" bIns="0" rtlCol="0"/>
            <a:lstStyle/>
            <a:p/>
          </p:txBody>
        </p:sp>
        <p:sp>
          <p:nvSpPr>
            <p:cNvPr id="10669" name="object 10669" descr=""/>
            <p:cNvSpPr/>
            <p:nvPr/>
          </p:nvSpPr>
          <p:spPr>
            <a:xfrm>
              <a:off x="5535625" y="2406624"/>
              <a:ext cx="15240" cy="12700"/>
            </a:xfrm>
            <a:custGeom>
              <a:avLst/>
              <a:gdLst/>
              <a:ahLst/>
              <a:cxnLst/>
              <a:rect l="l" t="t" r="r" b="b"/>
              <a:pathLst>
                <a:path w="15239" h="12700">
                  <a:moveTo>
                    <a:pt x="1625" y="812"/>
                  </a:moveTo>
                  <a:lnTo>
                    <a:pt x="1384" y="241"/>
                  </a:lnTo>
                  <a:lnTo>
                    <a:pt x="812" y="0"/>
                  </a:lnTo>
                  <a:lnTo>
                    <a:pt x="228" y="241"/>
                  </a:lnTo>
                  <a:lnTo>
                    <a:pt x="0" y="812"/>
                  </a:lnTo>
                  <a:lnTo>
                    <a:pt x="101" y="1079"/>
                  </a:lnTo>
                  <a:lnTo>
                    <a:pt x="0" y="1346"/>
                  </a:lnTo>
                  <a:lnTo>
                    <a:pt x="228" y="1917"/>
                  </a:lnTo>
                  <a:lnTo>
                    <a:pt x="812" y="2159"/>
                  </a:lnTo>
                  <a:lnTo>
                    <a:pt x="1384" y="1917"/>
                  </a:lnTo>
                  <a:lnTo>
                    <a:pt x="1625" y="1346"/>
                  </a:lnTo>
                  <a:lnTo>
                    <a:pt x="1511" y="1079"/>
                  </a:lnTo>
                  <a:lnTo>
                    <a:pt x="1625" y="812"/>
                  </a:lnTo>
                  <a:close/>
                </a:path>
                <a:path w="15239" h="12700">
                  <a:moveTo>
                    <a:pt x="14617" y="11633"/>
                  </a:moveTo>
                  <a:lnTo>
                    <a:pt x="14376" y="11061"/>
                  </a:lnTo>
                  <a:lnTo>
                    <a:pt x="13804" y="10820"/>
                  </a:lnTo>
                  <a:lnTo>
                    <a:pt x="13233" y="11061"/>
                  </a:lnTo>
                  <a:lnTo>
                    <a:pt x="12992" y="11633"/>
                  </a:lnTo>
                  <a:lnTo>
                    <a:pt x="13233" y="12217"/>
                  </a:lnTo>
                  <a:lnTo>
                    <a:pt x="13804" y="12446"/>
                  </a:lnTo>
                  <a:lnTo>
                    <a:pt x="14376" y="12217"/>
                  </a:lnTo>
                  <a:lnTo>
                    <a:pt x="14617" y="11633"/>
                  </a:lnTo>
                  <a:close/>
                </a:path>
              </a:pathLst>
            </a:custGeom>
            <a:solidFill>
              <a:srgbClr val="231F20"/>
            </a:solidFill>
          </p:spPr>
          <p:txBody>
            <a:bodyPr wrap="square" lIns="0" tIns="0" rIns="0" bIns="0" rtlCol="0"/>
            <a:lstStyle/>
            <a:p/>
          </p:txBody>
        </p:sp>
        <p:sp>
          <p:nvSpPr>
            <p:cNvPr id="10670" name="object 10670" descr=""/>
            <p:cNvSpPr/>
            <p:nvPr/>
          </p:nvSpPr>
          <p:spPr>
            <a:xfrm>
              <a:off x="5552683" y="2399568"/>
              <a:ext cx="635" cy="635"/>
            </a:xfrm>
            <a:custGeom>
              <a:avLst/>
              <a:gdLst/>
              <a:ahLst/>
              <a:cxnLst/>
              <a:rect l="l" t="t" r="r" b="b"/>
              <a:pathLst>
                <a:path w="635" h="635">
                  <a:moveTo>
                    <a:pt x="546" y="0"/>
                  </a:moveTo>
                  <a:lnTo>
                    <a:pt x="279" y="0"/>
                  </a:lnTo>
                  <a:lnTo>
                    <a:pt x="0" y="266"/>
                  </a:lnTo>
                </a:path>
              </a:pathLst>
            </a:custGeom>
            <a:ln w="3175">
              <a:solidFill>
                <a:srgbClr val="231F20"/>
              </a:solidFill>
            </a:ln>
          </p:spPr>
          <p:txBody>
            <a:bodyPr wrap="square" lIns="0" tIns="0" rIns="0" bIns="0" rtlCol="0"/>
            <a:lstStyle/>
            <a:p/>
          </p:txBody>
        </p:sp>
        <p:sp>
          <p:nvSpPr>
            <p:cNvPr id="10671" name="object 10671" descr=""/>
            <p:cNvSpPr/>
            <p:nvPr/>
          </p:nvSpPr>
          <p:spPr>
            <a:xfrm>
              <a:off x="5551322" y="2398763"/>
              <a:ext cx="1905" cy="1905"/>
            </a:xfrm>
            <a:custGeom>
              <a:avLst/>
              <a:gdLst/>
              <a:ahLst/>
              <a:cxnLst/>
              <a:rect l="l" t="t" r="r" b="b"/>
              <a:pathLst>
                <a:path w="1904" h="1905">
                  <a:moveTo>
                    <a:pt x="1905" y="1079"/>
                  </a:moveTo>
                  <a:lnTo>
                    <a:pt x="1663" y="508"/>
                  </a:lnTo>
                  <a:lnTo>
                    <a:pt x="1460" y="431"/>
                  </a:lnTo>
                  <a:lnTo>
                    <a:pt x="1397" y="241"/>
                  </a:lnTo>
                  <a:lnTo>
                    <a:pt x="812" y="0"/>
                  </a:lnTo>
                  <a:lnTo>
                    <a:pt x="241" y="241"/>
                  </a:lnTo>
                  <a:lnTo>
                    <a:pt x="0" y="812"/>
                  </a:lnTo>
                  <a:lnTo>
                    <a:pt x="241" y="1384"/>
                  </a:lnTo>
                  <a:lnTo>
                    <a:pt x="431" y="1473"/>
                  </a:lnTo>
                  <a:lnTo>
                    <a:pt x="520" y="1663"/>
                  </a:lnTo>
                  <a:lnTo>
                    <a:pt x="1092" y="1892"/>
                  </a:lnTo>
                  <a:lnTo>
                    <a:pt x="1663" y="1663"/>
                  </a:lnTo>
                  <a:lnTo>
                    <a:pt x="1905" y="1079"/>
                  </a:lnTo>
                  <a:close/>
                </a:path>
              </a:pathLst>
            </a:custGeom>
            <a:solidFill>
              <a:srgbClr val="231F20"/>
            </a:solidFill>
          </p:spPr>
          <p:txBody>
            <a:bodyPr wrap="square" lIns="0" tIns="0" rIns="0" bIns="0" rtlCol="0"/>
            <a:lstStyle/>
            <a:p/>
          </p:txBody>
        </p:sp>
        <p:sp>
          <p:nvSpPr>
            <p:cNvPr id="10672" name="object 10672" descr=""/>
            <p:cNvSpPr/>
            <p:nvPr/>
          </p:nvSpPr>
          <p:spPr>
            <a:xfrm>
              <a:off x="5551878" y="2398489"/>
              <a:ext cx="635" cy="1270"/>
            </a:xfrm>
            <a:custGeom>
              <a:avLst/>
              <a:gdLst/>
              <a:ahLst/>
              <a:cxnLst/>
              <a:rect l="l" t="t" r="r" b="b"/>
              <a:pathLst>
                <a:path w="635" h="1269">
                  <a:moveTo>
                    <a:pt x="266" y="0"/>
                  </a:moveTo>
                  <a:lnTo>
                    <a:pt x="0" y="0"/>
                  </a:lnTo>
                  <a:lnTo>
                    <a:pt x="0" y="266"/>
                  </a:lnTo>
                  <a:lnTo>
                    <a:pt x="0" y="546"/>
                  </a:lnTo>
                  <a:lnTo>
                    <a:pt x="0" y="812"/>
                  </a:lnTo>
                  <a:lnTo>
                    <a:pt x="0" y="1079"/>
                  </a:lnTo>
                  <a:lnTo>
                    <a:pt x="266" y="1079"/>
                  </a:lnTo>
                </a:path>
              </a:pathLst>
            </a:custGeom>
            <a:ln w="3175">
              <a:solidFill>
                <a:srgbClr val="231F20"/>
              </a:solidFill>
            </a:ln>
          </p:spPr>
          <p:txBody>
            <a:bodyPr wrap="square" lIns="0" tIns="0" rIns="0" bIns="0" rtlCol="0"/>
            <a:lstStyle/>
            <a:p/>
          </p:txBody>
        </p:sp>
        <p:sp>
          <p:nvSpPr>
            <p:cNvPr id="10673" name="object 10673" descr=""/>
            <p:cNvSpPr/>
            <p:nvPr/>
          </p:nvSpPr>
          <p:spPr>
            <a:xfrm>
              <a:off x="5552418" y="239821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674" name="object 10674" descr=""/>
            <p:cNvSpPr/>
            <p:nvPr/>
          </p:nvSpPr>
          <p:spPr>
            <a:xfrm>
              <a:off x="5552145"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75" name="object 10675" descr=""/>
            <p:cNvSpPr/>
            <p:nvPr/>
          </p:nvSpPr>
          <p:spPr>
            <a:xfrm>
              <a:off x="5553229" y="2399308"/>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0676" name="object 10676" descr=""/>
            <p:cNvSpPr/>
            <p:nvPr/>
          </p:nvSpPr>
          <p:spPr>
            <a:xfrm>
              <a:off x="5553229" y="239848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77" name="object 10677" descr=""/>
            <p:cNvSpPr/>
            <p:nvPr/>
          </p:nvSpPr>
          <p:spPr>
            <a:xfrm>
              <a:off x="5552685" y="239821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678" name="object 10678" descr=""/>
            <p:cNvSpPr/>
            <p:nvPr/>
          </p:nvSpPr>
          <p:spPr>
            <a:xfrm>
              <a:off x="5551872"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79" name="object 10679" descr=""/>
            <p:cNvSpPr/>
            <p:nvPr/>
          </p:nvSpPr>
          <p:spPr>
            <a:xfrm>
              <a:off x="5552418" y="2399568"/>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680" name="object 10680" descr=""/>
            <p:cNvSpPr/>
            <p:nvPr/>
          </p:nvSpPr>
          <p:spPr>
            <a:xfrm>
              <a:off x="5553229"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81" name="object 10681" descr=""/>
            <p:cNvSpPr/>
            <p:nvPr/>
          </p:nvSpPr>
          <p:spPr>
            <a:xfrm>
              <a:off x="5552418" y="2398222"/>
              <a:ext cx="635" cy="635"/>
            </a:xfrm>
            <a:custGeom>
              <a:avLst/>
              <a:gdLst/>
              <a:ahLst/>
              <a:cxnLst/>
              <a:rect l="l" t="t" r="r" b="b"/>
              <a:pathLst>
                <a:path w="635" h="635">
                  <a:moveTo>
                    <a:pt x="0" y="266"/>
                  </a:moveTo>
                  <a:lnTo>
                    <a:pt x="0" y="0"/>
                  </a:lnTo>
                  <a:lnTo>
                    <a:pt x="266" y="0"/>
                  </a:lnTo>
                  <a:lnTo>
                    <a:pt x="266" y="266"/>
                  </a:lnTo>
                </a:path>
              </a:pathLst>
            </a:custGeom>
            <a:ln w="3175">
              <a:solidFill>
                <a:srgbClr val="231F20"/>
              </a:solidFill>
            </a:ln>
          </p:spPr>
          <p:txBody>
            <a:bodyPr wrap="square" lIns="0" tIns="0" rIns="0" bIns="0" rtlCol="0"/>
            <a:lstStyle/>
            <a:p/>
          </p:txBody>
        </p:sp>
        <p:sp>
          <p:nvSpPr>
            <p:cNvPr id="10682" name="object 10682" descr=""/>
            <p:cNvSpPr/>
            <p:nvPr/>
          </p:nvSpPr>
          <p:spPr>
            <a:xfrm>
              <a:off x="5566495" y="2433693"/>
              <a:ext cx="635" cy="635"/>
            </a:xfrm>
            <a:custGeom>
              <a:avLst/>
              <a:gdLst/>
              <a:ahLst/>
              <a:cxnLst/>
              <a:rect l="l" t="t" r="r" b="b"/>
              <a:pathLst>
                <a:path w="635" h="635">
                  <a:moveTo>
                    <a:pt x="0" y="266"/>
                  </a:moveTo>
                  <a:lnTo>
                    <a:pt x="266" y="0"/>
                  </a:lnTo>
                  <a:lnTo>
                    <a:pt x="533" y="0"/>
                  </a:lnTo>
                </a:path>
              </a:pathLst>
            </a:custGeom>
            <a:ln w="3175">
              <a:solidFill>
                <a:srgbClr val="231F20"/>
              </a:solidFill>
            </a:ln>
          </p:spPr>
          <p:txBody>
            <a:bodyPr wrap="square" lIns="0" tIns="0" rIns="0" bIns="0" rtlCol="0"/>
            <a:lstStyle/>
            <a:p/>
          </p:txBody>
        </p:sp>
        <p:sp>
          <p:nvSpPr>
            <p:cNvPr id="10683" name="object 10683" descr=""/>
            <p:cNvSpPr/>
            <p:nvPr/>
          </p:nvSpPr>
          <p:spPr>
            <a:xfrm>
              <a:off x="5575437" y="2425029"/>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684" name="object 10684" descr=""/>
            <p:cNvSpPr/>
            <p:nvPr/>
          </p:nvSpPr>
          <p:spPr>
            <a:xfrm>
              <a:off x="5575703" y="2425569"/>
              <a:ext cx="635" cy="1270"/>
            </a:xfrm>
            <a:custGeom>
              <a:avLst/>
              <a:gdLst/>
              <a:ahLst/>
              <a:cxnLst/>
              <a:rect l="l" t="t" r="r" b="b"/>
              <a:pathLst>
                <a:path w="635" h="1269">
                  <a:moveTo>
                    <a:pt x="266" y="812"/>
                  </a:moveTo>
                  <a:lnTo>
                    <a:pt x="0" y="546"/>
                  </a:lnTo>
                  <a:lnTo>
                    <a:pt x="0" y="266"/>
                  </a:lnTo>
                  <a:lnTo>
                    <a:pt x="266" y="266"/>
                  </a:lnTo>
                  <a:lnTo>
                    <a:pt x="266" y="0"/>
                  </a:lnTo>
                </a:path>
              </a:pathLst>
            </a:custGeom>
            <a:ln w="3175">
              <a:solidFill>
                <a:srgbClr val="231F20"/>
              </a:solidFill>
            </a:ln>
          </p:spPr>
          <p:txBody>
            <a:bodyPr wrap="square" lIns="0" tIns="0" rIns="0" bIns="0" rtlCol="0"/>
            <a:lstStyle/>
            <a:p/>
          </p:txBody>
        </p:sp>
        <p:sp>
          <p:nvSpPr>
            <p:cNvPr id="10685" name="object 10685" descr=""/>
            <p:cNvSpPr/>
            <p:nvPr/>
          </p:nvSpPr>
          <p:spPr>
            <a:xfrm>
              <a:off x="5575430" y="2425296"/>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686" name="object 10686" descr=""/>
            <p:cNvSpPr/>
            <p:nvPr/>
          </p:nvSpPr>
          <p:spPr>
            <a:xfrm>
              <a:off x="5557564" y="2356246"/>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687" name="object 10687" descr=""/>
            <p:cNvSpPr/>
            <p:nvPr/>
          </p:nvSpPr>
          <p:spPr>
            <a:xfrm>
              <a:off x="5566217" y="2352737"/>
              <a:ext cx="8890" cy="1905"/>
            </a:xfrm>
            <a:custGeom>
              <a:avLst/>
              <a:gdLst/>
              <a:ahLst/>
              <a:cxnLst/>
              <a:rect l="l" t="t" r="r" b="b"/>
              <a:pathLst>
                <a:path w="8889" h="1905">
                  <a:moveTo>
                    <a:pt x="8674" y="0"/>
                  </a:moveTo>
                  <a:lnTo>
                    <a:pt x="8674" y="266"/>
                  </a:lnTo>
                  <a:lnTo>
                    <a:pt x="8127" y="533"/>
                  </a:lnTo>
                  <a:lnTo>
                    <a:pt x="7861" y="533"/>
                  </a:lnTo>
                  <a:lnTo>
                    <a:pt x="6781" y="800"/>
                  </a:lnTo>
                  <a:lnTo>
                    <a:pt x="1625" y="1879"/>
                  </a:lnTo>
                  <a:lnTo>
                    <a:pt x="279" y="1879"/>
                  </a:lnTo>
                  <a:lnTo>
                    <a:pt x="0" y="1879"/>
                  </a:lnTo>
                </a:path>
              </a:pathLst>
            </a:custGeom>
            <a:ln w="3175">
              <a:solidFill>
                <a:srgbClr val="231F20"/>
              </a:solidFill>
            </a:ln>
          </p:spPr>
          <p:txBody>
            <a:bodyPr wrap="square" lIns="0" tIns="0" rIns="0" bIns="0" rtlCol="0"/>
            <a:lstStyle/>
            <a:p/>
          </p:txBody>
        </p:sp>
        <p:sp>
          <p:nvSpPr>
            <p:cNvPr id="10688" name="object 10688" descr=""/>
            <p:cNvSpPr/>
            <p:nvPr/>
          </p:nvSpPr>
          <p:spPr>
            <a:xfrm>
              <a:off x="5575164" y="2352731"/>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689" name="object 10689" descr=""/>
            <p:cNvSpPr/>
            <p:nvPr/>
          </p:nvSpPr>
          <p:spPr>
            <a:xfrm>
              <a:off x="5556746" y="2348941"/>
              <a:ext cx="1270" cy="635"/>
            </a:xfrm>
            <a:custGeom>
              <a:avLst/>
              <a:gdLst/>
              <a:ahLst/>
              <a:cxnLst/>
              <a:rect l="l" t="t" r="r" b="b"/>
              <a:pathLst>
                <a:path w="1270" h="635">
                  <a:moveTo>
                    <a:pt x="0" y="546"/>
                  </a:moveTo>
                  <a:lnTo>
                    <a:pt x="266" y="279"/>
                  </a:lnTo>
                  <a:lnTo>
                    <a:pt x="812" y="0"/>
                  </a:lnTo>
                </a:path>
              </a:pathLst>
            </a:custGeom>
            <a:ln w="3175">
              <a:solidFill>
                <a:srgbClr val="231F20"/>
              </a:solidFill>
            </a:ln>
          </p:spPr>
          <p:txBody>
            <a:bodyPr wrap="square" lIns="0" tIns="0" rIns="0" bIns="0" rtlCol="0"/>
            <a:lstStyle/>
            <a:p/>
          </p:txBody>
        </p:sp>
        <p:sp>
          <p:nvSpPr>
            <p:cNvPr id="10690" name="object 10690" descr=""/>
            <p:cNvSpPr/>
            <p:nvPr/>
          </p:nvSpPr>
          <p:spPr>
            <a:xfrm>
              <a:off x="5557564" y="2348668"/>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691" name="object 10691" descr=""/>
            <p:cNvSpPr/>
            <p:nvPr/>
          </p:nvSpPr>
          <p:spPr>
            <a:xfrm>
              <a:off x="5573806" y="2433959"/>
              <a:ext cx="635" cy="635"/>
            </a:xfrm>
            <a:custGeom>
              <a:avLst/>
              <a:gdLst/>
              <a:ahLst/>
              <a:cxnLst/>
              <a:rect l="l" t="t" r="r" b="b"/>
              <a:pathLst>
                <a:path w="635" h="635">
                  <a:moveTo>
                    <a:pt x="0" y="546"/>
                  </a:moveTo>
                  <a:lnTo>
                    <a:pt x="266" y="546"/>
                  </a:lnTo>
                  <a:lnTo>
                    <a:pt x="266" y="279"/>
                  </a:lnTo>
                  <a:lnTo>
                    <a:pt x="266" y="0"/>
                  </a:lnTo>
                </a:path>
              </a:pathLst>
            </a:custGeom>
            <a:ln w="3175">
              <a:solidFill>
                <a:srgbClr val="231F20"/>
              </a:solidFill>
            </a:ln>
          </p:spPr>
          <p:txBody>
            <a:bodyPr wrap="square" lIns="0" tIns="0" rIns="0" bIns="0" rtlCol="0"/>
            <a:lstStyle/>
            <a:p/>
          </p:txBody>
        </p:sp>
        <p:sp>
          <p:nvSpPr>
            <p:cNvPr id="10692" name="object 10692" descr=""/>
            <p:cNvSpPr/>
            <p:nvPr/>
          </p:nvSpPr>
          <p:spPr>
            <a:xfrm>
              <a:off x="5573539" y="2432880"/>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0693" name="object 10693" descr=""/>
            <p:cNvSpPr/>
            <p:nvPr/>
          </p:nvSpPr>
          <p:spPr>
            <a:xfrm>
              <a:off x="5579765" y="23928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694" name="object 10694" descr=""/>
            <p:cNvSpPr/>
            <p:nvPr/>
          </p:nvSpPr>
          <p:spPr>
            <a:xfrm>
              <a:off x="5591124" y="2421508"/>
              <a:ext cx="1905" cy="2540"/>
            </a:xfrm>
            <a:custGeom>
              <a:avLst/>
              <a:gdLst/>
              <a:ahLst/>
              <a:cxnLst/>
              <a:rect l="l" t="t" r="r" b="b"/>
              <a:pathLst>
                <a:path w="1904" h="2539">
                  <a:moveTo>
                    <a:pt x="1905" y="812"/>
                  </a:moveTo>
                  <a:lnTo>
                    <a:pt x="1663" y="241"/>
                  </a:lnTo>
                  <a:lnTo>
                    <a:pt x="1092" y="0"/>
                  </a:lnTo>
                  <a:lnTo>
                    <a:pt x="508" y="241"/>
                  </a:lnTo>
                  <a:lnTo>
                    <a:pt x="292" y="774"/>
                  </a:lnTo>
                  <a:lnTo>
                    <a:pt x="0" y="1358"/>
                  </a:lnTo>
                  <a:lnTo>
                    <a:pt x="241" y="1930"/>
                  </a:lnTo>
                  <a:lnTo>
                    <a:pt x="812" y="2171"/>
                  </a:lnTo>
                  <a:lnTo>
                    <a:pt x="1384" y="1930"/>
                  </a:lnTo>
                  <a:lnTo>
                    <a:pt x="1600" y="1409"/>
                  </a:lnTo>
                  <a:lnTo>
                    <a:pt x="1905" y="812"/>
                  </a:lnTo>
                  <a:close/>
                </a:path>
              </a:pathLst>
            </a:custGeom>
            <a:solidFill>
              <a:srgbClr val="231F20"/>
            </a:solidFill>
          </p:spPr>
          <p:txBody>
            <a:bodyPr wrap="square" lIns="0" tIns="0" rIns="0" bIns="0" rtlCol="0"/>
            <a:lstStyle/>
            <a:p/>
          </p:txBody>
        </p:sp>
        <p:sp>
          <p:nvSpPr>
            <p:cNvPr id="10695" name="object 10695" descr=""/>
            <p:cNvSpPr/>
            <p:nvPr/>
          </p:nvSpPr>
          <p:spPr>
            <a:xfrm>
              <a:off x="5538335" y="2407964"/>
              <a:ext cx="635" cy="635"/>
            </a:xfrm>
            <a:custGeom>
              <a:avLst/>
              <a:gdLst/>
              <a:ahLst/>
              <a:cxnLst/>
              <a:rect l="l" t="t" r="r" b="b"/>
              <a:pathLst>
                <a:path w="635" h="635">
                  <a:moveTo>
                    <a:pt x="0" y="0"/>
                  </a:moveTo>
                  <a:lnTo>
                    <a:pt x="0" y="266"/>
                  </a:lnTo>
                  <a:lnTo>
                    <a:pt x="266" y="546"/>
                  </a:lnTo>
                  <a:lnTo>
                    <a:pt x="533" y="546"/>
                  </a:lnTo>
                </a:path>
              </a:pathLst>
            </a:custGeom>
            <a:ln w="3175">
              <a:solidFill>
                <a:srgbClr val="231F20"/>
              </a:solidFill>
            </a:ln>
          </p:spPr>
          <p:txBody>
            <a:bodyPr wrap="square" lIns="0" tIns="0" rIns="0" bIns="0" rtlCol="0"/>
            <a:lstStyle/>
            <a:p/>
          </p:txBody>
        </p:sp>
        <p:sp>
          <p:nvSpPr>
            <p:cNvPr id="10696" name="object 10696" descr=""/>
            <p:cNvSpPr/>
            <p:nvPr/>
          </p:nvSpPr>
          <p:spPr>
            <a:xfrm>
              <a:off x="5539686" y="2407964"/>
              <a:ext cx="635" cy="635"/>
            </a:xfrm>
            <a:custGeom>
              <a:avLst/>
              <a:gdLst/>
              <a:ahLst/>
              <a:cxnLst/>
              <a:rect l="l" t="t" r="r" b="b"/>
              <a:pathLst>
                <a:path w="635" h="635">
                  <a:moveTo>
                    <a:pt x="546" y="546"/>
                  </a:moveTo>
                  <a:lnTo>
                    <a:pt x="279" y="546"/>
                  </a:lnTo>
                  <a:lnTo>
                    <a:pt x="0" y="279"/>
                  </a:lnTo>
                  <a:lnTo>
                    <a:pt x="0" y="0"/>
                  </a:lnTo>
                </a:path>
              </a:pathLst>
            </a:custGeom>
            <a:ln w="3175">
              <a:solidFill>
                <a:srgbClr val="231F20"/>
              </a:solidFill>
            </a:ln>
          </p:spPr>
          <p:txBody>
            <a:bodyPr wrap="square" lIns="0" tIns="0" rIns="0" bIns="0" rtlCol="0"/>
            <a:lstStyle/>
            <a:p/>
          </p:txBody>
        </p:sp>
        <p:sp>
          <p:nvSpPr>
            <p:cNvPr id="10697" name="object 10697" descr=""/>
            <p:cNvSpPr/>
            <p:nvPr/>
          </p:nvSpPr>
          <p:spPr>
            <a:xfrm>
              <a:off x="5585179" y="2427733"/>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0698" name="object 10698" descr=""/>
            <p:cNvSpPr/>
            <p:nvPr/>
          </p:nvSpPr>
          <p:spPr>
            <a:xfrm>
              <a:off x="5586530" y="2428819"/>
              <a:ext cx="635" cy="635"/>
            </a:xfrm>
            <a:custGeom>
              <a:avLst/>
              <a:gdLst/>
              <a:ahLst/>
              <a:cxnLst/>
              <a:rect l="l" t="t" r="r" b="b"/>
              <a:pathLst>
                <a:path w="635" h="635">
                  <a:moveTo>
                    <a:pt x="0" y="266"/>
                  </a:moveTo>
                  <a:lnTo>
                    <a:pt x="266" y="266"/>
                  </a:lnTo>
                  <a:lnTo>
                    <a:pt x="533" y="0"/>
                  </a:lnTo>
                </a:path>
              </a:pathLst>
            </a:custGeom>
            <a:ln w="3175">
              <a:solidFill>
                <a:srgbClr val="231F20"/>
              </a:solidFill>
            </a:ln>
          </p:spPr>
          <p:txBody>
            <a:bodyPr wrap="square" lIns="0" tIns="0" rIns="0" bIns="0" rtlCol="0"/>
            <a:lstStyle/>
            <a:p/>
          </p:txBody>
        </p:sp>
        <p:sp>
          <p:nvSpPr>
            <p:cNvPr id="10699" name="object 10699" descr=""/>
            <p:cNvSpPr/>
            <p:nvPr/>
          </p:nvSpPr>
          <p:spPr>
            <a:xfrm>
              <a:off x="5550254" y="2396864"/>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0700" name="object 10700" descr=""/>
            <p:cNvSpPr/>
            <p:nvPr/>
          </p:nvSpPr>
          <p:spPr>
            <a:xfrm>
              <a:off x="5548355" y="24014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01" name="object 10701" descr=""/>
            <p:cNvSpPr/>
            <p:nvPr/>
          </p:nvSpPr>
          <p:spPr>
            <a:xfrm>
              <a:off x="5553229"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702" name="object 10702" descr=""/>
            <p:cNvSpPr/>
            <p:nvPr/>
          </p:nvSpPr>
          <p:spPr>
            <a:xfrm>
              <a:off x="5552958"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703" name="object 10703" descr=""/>
            <p:cNvSpPr/>
            <p:nvPr/>
          </p:nvSpPr>
          <p:spPr>
            <a:xfrm>
              <a:off x="5576788" y="2425296"/>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704" name="object 10704" descr=""/>
            <p:cNvSpPr/>
            <p:nvPr/>
          </p:nvSpPr>
          <p:spPr>
            <a:xfrm>
              <a:off x="5577061" y="2425563"/>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0705" name="object 10705" descr=""/>
            <p:cNvSpPr/>
            <p:nvPr/>
          </p:nvSpPr>
          <p:spPr>
            <a:xfrm>
              <a:off x="5575970" y="2425563"/>
              <a:ext cx="635" cy="1270"/>
            </a:xfrm>
            <a:custGeom>
              <a:avLst/>
              <a:gdLst/>
              <a:ahLst/>
              <a:cxnLst/>
              <a:rect l="l" t="t" r="r" b="b"/>
              <a:pathLst>
                <a:path w="635" h="1269">
                  <a:moveTo>
                    <a:pt x="0" y="0"/>
                  </a:moveTo>
                  <a:lnTo>
                    <a:pt x="266" y="266"/>
                  </a:lnTo>
                  <a:lnTo>
                    <a:pt x="266" y="546"/>
                  </a:lnTo>
                  <a:lnTo>
                    <a:pt x="533" y="812"/>
                  </a:lnTo>
                </a:path>
              </a:pathLst>
            </a:custGeom>
            <a:ln w="3175">
              <a:solidFill>
                <a:srgbClr val="231F20"/>
              </a:solidFill>
            </a:ln>
          </p:spPr>
          <p:txBody>
            <a:bodyPr wrap="square" lIns="0" tIns="0" rIns="0" bIns="0" rtlCol="0"/>
            <a:lstStyle/>
            <a:p/>
          </p:txBody>
        </p:sp>
        <p:sp>
          <p:nvSpPr>
            <p:cNvPr id="10706" name="object 10706" descr=""/>
            <p:cNvSpPr/>
            <p:nvPr/>
          </p:nvSpPr>
          <p:spPr>
            <a:xfrm>
              <a:off x="5549435" y="2412839"/>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707" name="object 10707" descr=""/>
            <p:cNvSpPr/>
            <p:nvPr/>
          </p:nvSpPr>
          <p:spPr>
            <a:xfrm>
              <a:off x="5574618" y="23892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08" name="object 10708" descr=""/>
            <p:cNvSpPr/>
            <p:nvPr/>
          </p:nvSpPr>
          <p:spPr>
            <a:xfrm>
              <a:off x="5566495" y="2436936"/>
              <a:ext cx="635" cy="635"/>
            </a:xfrm>
            <a:custGeom>
              <a:avLst/>
              <a:gdLst/>
              <a:ahLst/>
              <a:cxnLst/>
              <a:rect l="l" t="t" r="r" b="b"/>
              <a:pathLst>
                <a:path w="635" h="635">
                  <a:moveTo>
                    <a:pt x="0" y="546"/>
                  </a:moveTo>
                  <a:lnTo>
                    <a:pt x="266" y="546"/>
                  </a:lnTo>
                  <a:lnTo>
                    <a:pt x="533" y="279"/>
                  </a:lnTo>
                  <a:lnTo>
                    <a:pt x="533" y="0"/>
                  </a:lnTo>
                </a:path>
              </a:pathLst>
            </a:custGeom>
            <a:ln w="3175">
              <a:solidFill>
                <a:srgbClr val="231F20"/>
              </a:solidFill>
            </a:ln>
          </p:spPr>
          <p:txBody>
            <a:bodyPr wrap="square" lIns="0" tIns="0" rIns="0" bIns="0" rtlCol="0"/>
            <a:lstStyle/>
            <a:p/>
          </p:txBody>
        </p:sp>
        <p:sp>
          <p:nvSpPr>
            <p:cNvPr id="10709" name="object 10709" descr=""/>
            <p:cNvSpPr/>
            <p:nvPr/>
          </p:nvSpPr>
          <p:spPr>
            <a:xfrm>
              <a:off x="5575430" y="239036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710" name="object 10710" descr=""/>
            <p:cNvSpPr/>
            <p:nvPr/>
          </p:nvSpPr>
          <p:spPr>
            <a:xfrm>
              <a:off x="5587621" y="2386843"/>
              <a:ext cx="1905" cy="635"/>
            </a:xfrm>
            <a:custGeom>
              <a:avLst/>
              <a:gdLst/>
              <a:ahLst/>
              <a:cxnLst/>
              <a:rect l="l" t="t" r="r" b="b"/>
              <a:pathLst>
                <a:path w="1904" h="635">
                  <a:moveTo>
                    <a:pt x="1346" y="546"/>
                  </a:moveTo>
                  <a:lnTo>
                    <a:pt x="812" y="546"/>
                  </a:lnTo>
                  <a:lnTo>
                    <a:pt x="266" y="279"/>
                  </a:lnTo>
                  <a:lnTo>
                    <a:pt x="0" y="0"/>
                  </a:lnTo>
                </a:path>
              </a:pathLst>
            </a:custGeom>
            <a:ln w="3175">
              <a:solidFill>
                <a:srgbClr val="231F20"/>
              </a:solidFill>
            </a:ln>
          </p:spPr>
          <p:txBody>
            <a:bodyPr wrap="square" lIns="0" tIns="0" rIns="0" bIns="0" rtlCol="0"/>
            <a:lstStyle/>
            <a:p/>
          </p:txBody>
        </p:sp>
        <p:sp>
          <p:nvSpPr>
            <p:cNvPr id="10711" name="object 10711" descr=""/>
            <p:cNvSpPr/>
            <p:nvPr/>
          </p:nvSpPr>
          <p:spPr>
            <a:xfrm>
              <a:off x="5586530" y="2384958"/>
              <a:ext cx="635" cy="1905"/>
            </a:xfrm>
            <a:custGeom>
              <a:avLst/>
              <a:gdLst/>
              <a:ahLst/>
              <a:cxnLst/>
              <a:rect l="l" t="t" r="r" b="b"/>
              <a:pathLst>
                <a:path w="635" h="1905">
                  <a:moveTo>
                    <a:pt x="0" y="0"/>
                  </a:moveTo>
                  <a:lnTo>
                    <a:pt x="0" y="533"/>
                  </a:lnTo>
                  <a:lnTo>
                    <a:pt x="266" y="1079"/>
                  </a:lnTo>
                  <a:lnTo>
                    <a:pt x="533" y="1079"/>
                  </a:lnTo>
                  <a:lnTo>
                    <a:pt x="533" y="1346"/>
                  </a:lnTo>
                </a:path>
              </a:pathLst>
            </a:custGeom>
            <a:ln w="3175">
              <a:solidFill>
                <a:srgbClr val="231F20"/>
              </a:solidFill>
            </a:ln>
          </p:spPr>
          <p:txBody>
            <a:bodyPr wrap="square" lIns="0" tIns="0" rIns="0" bIns="0" rtlCol="0"/>
            <a:lstStyle/>
            <a:p/>
          </p:txBody>
        </p:sp>
        <p:sp>
          <p:nvSpPr>
            <p:cNvPr id="10712" name="object 10712" descr=""/>
            <p:cNvSpPr/>
            <p:nvPr/>
          </p:nvSpPr>
          <p:spPr>
            <a:xfrm>
              <a:off x="5536425" y="2383599"/>
              <a:ext cx="27305" cy="33020"/>
            </a:xfrm>
            <a:custGeom>
              <a:avLst/>
              <a:gdLst/>
              <a:ahLst/>
              <a:cxnLst/>
              <a:rect l="l" t="t" r="r" b="b"/>
              <a:pathLst>
                <a:path w="27304" h="33019">
                  <a:moveTo>
                    <a:pt x="1905" y="31953"/>
                  </a:moveTo>
                  <a:lnTo>
                    <a:pt x="1663" y="31369"/>
                  </a:lnTo>
                  <a:lnTo>
                    <a:pt x="1460" y="31292"/>
                  </a:lnTo>
                  <a:lnTo>
                    <a:pt x="1397" y="31115"/>
                  </a:lnTo>
                  <a:lnTo>
                    <a:pt x="812" y="30873"/>
                  </a:lnTo>
                  <a:lnTo>
                    <a:pt x="241" y="31115"/>
                  </a:lnTo>
                  <a:lnTo>
                    <a:pt x="0" y="31686"/>
                  </a:lnTo>
                  <a:lnTo>
                    <a:pt x="241" y="32258"/>
                  </a:lnTo>
                  <a:lnTo>
                    <a:pt x="431" y="32346"/>
                  </a:lnTo>
                  <a:lnTo>
                    <a:pt x="520" y="32524"/>
                  </a:lnTo>
                  <a:lnTo>
                    <a:pt x="1092" y="32766"/>
                  </a:lnTo>
                  <a:lnTo>
                    <a:pt x="1663" y="32524"/>
                  </a:lnTo>
                  <a:lnTo>
                    <a:pt x="1905" y="31953"/>
                  </a:lnTo>
                  <a:close/>
                </a:path>
                <a:path w="27304" h="33019">
                  <a:moveTo>
                    <a:pt x="27089" y="812"/>
                  </a:moveTo>
                  <a:lnTo>
                    <a:pt x="26847" y="241"/>
                  </a:lnTo>
                  <a:lnTo>
                    <a:pt x="26276" y="0"/>
                  </a:lnTo>
                  <a:lnTo>
                    <a:pt x="25704" y="241"/>
                  </a:lnTo>
                  <a:lnTo>
                    <a:pt x="25463" y="812"/>
                  </a:lnTo>
                  <a:lnTo>
                    <a:pt x="25704" y="1397"/>
                  </a:lnTo>
                  <a:lnTo>
                    <a:pt x="26276" y="1625"/>
                  </a:lnTo>
                  <a:lnTo>
                    <a:pt x="26847" y="1397"/>
                  </a:lnTo>
                  <a:lnTo>
                    <a:pt x="27089" y="812"/>
                  </a:lnTo>
                  <a:close/>
                </a:path>
              </a:pathLst>
            </a:custGeom>
            <a:solidFill>
              <a:srgbClr val="231F20"/>
            </a:solidFill>
          </p:spPr>
          <p:txBody>
            <a:bodyPr wrap="square" lIns="0" tIns="0" rIns="0" bIns="0" rtlCol="0"/>
            <a:lstStyle/>
            <a:p/>
          </p:txBody>
        </p:sp>
        <p:sp>
          <p:nvSpPr>
            <p:cNvPr id="10713" name="object 10713" descr=""/>
            <p:cNvSpPr/>
            <p:nvPr/>
          </p:nvSpPr>
          <p:spPr>
            <a:xfrm>
              <a:off x="5534007" y="239740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714" name="object 10714" descr=""/>
            <p:cNvSpPr/>
            <p:nvPr/>
          </p:nvSpPr>
          <p:spPr>
            <a:xfrm>
              <a:off x="5588154" y="2421241"/>
              <a:ext cx="635" cy="635"/>
            </a:xfrm>
            <a:custGeom>
              <a:avLst/>
              <a:gdLst/>
              <a:ahLst/>
              <a:cxnLst/>
              <a:rect l="l" t="t" r="r" b="b"/>
              <a:pathLst>
                <a:path w="635" h="635">
                  <a:moveTo>
                    <a:pt x="0" y="266"/>
                  </a:moveTo>
                  <a:lnTo>
                    <a:pt x="266" y="266"/>
                  </a:lnTo>
                  <a:lnTo>
                    <a:pt x="266" y="0"/>
                  </a:lnTo>
                  <a:lnTo>
                    <a:pt x="533" y="0"/>
                  </a:lnTo>
                </a:path>
              </a:pathLst>
            </a:custGeom>
            <a:ln w="3175">
              <a:solidFill>
                <a:srgbClr val="231F20"/>
              </a:solidFill>
            </a:ln>
          </p:spPr>
          <p:txBody>
            <a:bodyPr wrap="square" lIns="0" tIns="0" rIns="0" bIns="0" rtlCol="0"/>
            <a:lstStyle/>
            <a:p/>
          </p:txBody>
        </p:sp>
        <p:sp>
          <p:nvSpPr>
            <p:cNvPr id="10715" name="object 10715" descr=""/>
            <p:cNvSpPr/>
            <p:nvPr/>
          </p:nvSpPr>
          <p:spPr>
            <a:xfrm>
              <a:off x="5552691" y="2393341"/>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0716" name="object 10716" descr=""/>
            <p:cNvSpPr/>
            <p:nvPr/>
          </p:nvSpPr>
          <p:spPr>
            <a:xfrm>
              <a:off x="5591131" y="2428006"/>
              <a:ext cx="1905" cy="635"/>
            </a:xfrm>
            <a:custGeom>
              <a:avLst/>
              <a:gdLst/>
              <a:ahLst/>
              <a:cxnLst/>
              <a:rect l="l" t="t" r="r" b="b"/>
              <a:pathLst>
                <a:path w="1904" h="635">
                  <a:moveTo>
                    <a:pt x="0" y="533"/>
                  </a:moveTo>
                  <a:lnTo>
                    <a:pt x="1358" y="0"/>
                  </a:lnTo>
                </a:path>
              </a:pathLst>
            </a:custGeom>
            <a:ln w="3175">
              <a:solidFill>
                <a:srgbClr val="231F20"/>
              </a:solidFill>
            </a:ln>
          </p:spPr>
          <p:txBody>
            <a:bodyPr wrap="square" lIns="0" tIns="0" rIns="0" bIns="0" rtlCol="0"/>
            <a:lstStyle/>
            <a:p/>
          </p:txBody>
        </p:sp>
        <p:sp>
          <p:nvSpPr>
            <p:cNvPr id="10717" name="object 10717" descr=""/>
            <p:cNvSpPr/>
            <p:nvPr/>
          </p:nvSpPr>
          <p:spPr>
            <a:xfrm>
              <a:off x="5583553" y="239848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18" name="object 10718" descr=""/>
            <p:cNvSpPr/>
            <p:nvPr/>
          </p:nvSpPr>
          <p:spPr>
            <a:xfrm>
              <a:off x="5548355" y="2396318"/>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719" name="object 10719" descr=""/>
            <p:cNvSpPr/>
            <p:nvPr/>
          </p:nvSpPr>
          <p:spPr>
            <a:xfrm>
              <a:off x="5557019" y="2352997"/>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720" name="object 10720" descr=""/>
            <p:cNvSpPr/>
            <p:nvPr/>
          </p:nvSpPr>
          <p:spPr>
            <a:xfrm>
              <a:off x="5575157" y="2356246"/>
              <a:ext cx="635" cy="635"/>
            </a:xfrm>
            <a:custGeom>
              <a:avLst/>
              <a:gdLst/>
              <a:ahLst/>
              <a:cxnLst/>
              <a:rect l="l" t="t" r="r" b="b"/>
              <a:pathLst>
                <a:path w="635" h="635">
                  <a:moveTo>
                    <a:pt x="0" y="0"/>
                  </a:moveTo>
                  <a:lnTo>
                    <a:pt x="266" y="0"/>
                  </a:lnTo>
                  <a:lnTo>
                    <a:pt x="546" y="266"/>
                  </a:lnTo>
                </a:path>
              </a:pathLst>
            </a:custGeom>
            <a:ln w="3175">
              <a:solidFill>
                <a:srgbClr val="231F20"/>
              </a:solidFill>
            </a:ln>
          </p:spPr>
          <p:txBody>
            <a:bodyPr wrap="square" lIns="0" tIns="0" rIns="0" bIns="0" rtlCol="0"/>
            <a:lstStyle/>
            <a:p/>
          </p:txBody>
        </p:sp>
        <p:sp>
          <p:nvSpPr>
            <p:cNvPr id="10721" name="object 10721" descr=""/>
            <p:cNvSpPr/>
            <p:nvPr/>
          </p:nvSpPr>
          <p:spPr>
            <a:xfrm>
              <a:off x="5551332" y="2433414"/>
              <a:ext cx="1905" cy="635"/>
            </a:xfrm>
            <a:custGeom>
              <a:avLst/>
              <a:gdLst/>
              <a:ahLst/>
              <a:cxnLst/>
              <a:rect l="l" t="t" r="r" b="b"/>
              <a:pathLst>
                <a:path w="1904" h="635">
                  <a:moveTo>
                    <a:pt x="0" y="0"/>
                  </a:moveTo>
                  <a:lnTo>
                    <a:pt x="533" y="266"/>
                  </a:lnTo>
                  <a:lnTo>
                    <a:pt x="1346" y="546"/>
                  </a:lnTo>
                </a:path>
              </a:pathLst>
            </a:custGeom>
            <a:ln w="3175">
              <a:solidFill>
                <a:srgbClr val="231F20"/>
              </a:solidFill>
            </a:ln>
          </p:spPr>
          <p:txBody>
            <a:bodyPr wrap="square" lIns="0" tIns="0" rIns="0" bIns="0" rtlCol="0"/>
            <a:lstStyle/>
            <a:p/>
          </p:txBody>
        </p:sp>
        <p:sp>
          <p:nvSpPr>
            <p:cNvPr id="10722" name="object 10722" descr=""/>
            <p:cNvSpPr/>
            <p:nvPr/>
          </p:nvSpPr>
          <p:spPr>
            <a:xfrm>
              <a:off x="5549708" y="2430983"/>
              <a:ext cx="1905" cy="2540"/>
            </a:xfrm>
            <a:custGeom>
              <a:avLst/>
              <a:gdLst/>
              <a:ahLst/>
              <a:cxnLst/>
              <a:rect l="l" t="t" r="r" b="b"/>
              <a:pathLst>
                <a:path w="1904" h="2539">
                  <a:moveTo>
                    <a:pt x="0" y="0"/>
                  </a:moveTo>
                  <a:lnTo>
                    <a:pt x="266" y="800"/>
                  </a:lnTo>
                  <a:lnTo>
                    <a:pt x="1079" y="2159"/>
                  </a:lnTo>
                  <a:lnTo>
                    <a:pt x="1625" y="2425"/>
                  </a:lnTo>
                </a:path>
              </a:pathLst>
            </a:custGeom>
            <a:ln w="3175">
              <a:solidFill>
                <a:srgbClr val="231F20"/>
              </a:solidFill>
            </a:ln>
          </p:spPr>
          <p:txBody>
            <a:bodyPr wrap="square" lIns="0" tIns="0" rIns="0" bIns="0" rtlCol="0"/>
            <a:lstStyle/>
            <a:p/>
          </p:txBody>
        </p:sp>
        <p:sp>
          <p:nvSpPr>
            <p:cNvPr id="10723" name="object 10723" descr=""/>
            <p:cNvSpPr/>
            <p:nvPr/>
          </p:nvSpPr>
          <p:spPr>
            <a:xfrm>
              <a:off x="5551872" y="2428006"/>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10724" name="object 10724" descr=""/>
            <p:cNvSpPr/>
            <p:nvPr/>
          </p:nvSpPr>
          <p:spPr>
            <a:xfrm>
              <a:off x="5549714" y="2429892"/>
              <a:ext cx="635" cy="1270"/>
            </a:xfrm>
            <a:custGeom>
              <a:avLst/>
              <a:gdLst/>
              <a:ahLst/>
              <a:cxnLst/>
              <a:rect l="l" t="t" r="r" b="b"/>
              <a:pathLst>
                <a:path w="635" h="1269">
                  <a:moveTo>
                    <a:pt x="266" y="0"/>
                  </a:moveTo>
                  <a:lnTo>
                    <a:pt x="0" y="1092"/>
                  </a:lnTo>
                </a:path>
              </a:pathLst>
            </a:custGeom>
            <a:ln w="3175">
              <a:solidFill>
                <a:srgbClr val="231F20"/>
              </a:solidFill>
            </a:ln>
          </p:spPr>
          <p:txBody>
            <a:bodyPr wrap="square" lIns="0" tIns="0" rIns="0" bIns="0" rtlCol="0"/>
            <a:lstStyle/>
            <a:p/>
          </p:txBody>
        </p:sp>
        <p:sp>
          <p:nvSpPr>
            <p:cNvPr id="10725" name="object 10725" descr=""/>
            <p:cNvSpPr/>
            <p:nvPr/>
          </p:nvSpPr>
          <p:spPr>
            <a:xfrm>
              <a:off x="5555667" y="2429891"/>
              <a:ext cx="635" cy="1270"/>
            </a:xfrm>
            <a:custGeom>
              <a:avLst/>
              <a:gdLst/>
              <a:ahLst/>
              <a:cxnLst/>
              <a:rect l="l" t="t" r="r" b="b"/>
              <a:pathLst>
                <a:path w="635" h="1269">
                  <a:moveTo>
                    <a:pt x="266" y="1092"/>
                  </a:moveTo>
                  <a:lnTo>
                    <a:pt x="0" y="0"/>
                  </a:lnTo>
                </a:path>
              </a:pathLst>
            </a:custGeom>
            <a:ln w="3175">
              <a:solidFill>
                <a:srgbClr val="231F20"/>
              </a:solidFill>
            </a:ln>
          </p:spPr>
          <p:txBody>
            <a:bodyPr wrap="square" lIns="0" tIns="0" rIns="0" bIns="0" rtlCol="0"/>
            <a:lstStyle/>
            <a:p/>
          </p:txBody>
        </p:sp>
        <p:sp>
          <p:nvSpPr>
            <p:cNvPr id="10726" name="object 10726" descr=""/>
            <p:cNvSpPr/>
            <p:nvPr/>
          </p:nvSpPr>
          <p:spPr>
            <a:xfrm>
              <a:off x="5552690" y="2428006"/>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10727" name="object 10727" descr=""/>
            <p:cNvSpPr/>
            <p:nvPr/>
          </p:nvSpPr>
          <p:spPr>
            <a:xfrm>
              <a:off x="5552685" y="2433693"/>
              <a:ext cx="1270" cy="635"/>
            </a:xfrm>
            <a:custGeom>
              <a:avLst/>
              <a:gdLst/>
              <a:ahLst/>
              <a:cxnLst/>
              <a:rect l="l" t="t" r="r" b="b"/>
              <a:pathLst>
                <a:path w="1270" h="635">
                  <a:moveTo>
                    <a:pt x="0" y="266"/>
                  </a:moveTo>
                  <a:lnTo>
                    <a:pt x="1079" y="0"/>
                  </a:lnTo>
                </a:path>
              </a:pathLst>
            </a:custGeom>
            <a:ln w="3175">
              <a:solidFill>
                <a:srgbClr val="231F20"/>
              </a:solidFill>
            </a:ln>
          </p:spPr>
          <p:txBody>
            <a:bodyPr wrap="square" lIns="0" tIns="0" rIns="0" bIns="0" rtlCol="0"/>
            <a:lstStyle/>
            <a:p/>
          </p:txBody>
        </p:sp>
        <p:sp>
          <p:nvSpPr>
            <p:cNvPr id="10728" name="object 10728" descr=""/>
            <p:cNvSpPr/>
            <p:nvPr/>
          </p:nvSpPr>
          <p:spPr>
            <a:xfrm>
              <a:off x="5555667" y="2430989"/>
              <a:ext cx="635" cy="1270"/>
            </a:xfrm>
            <a:custGeom>
              <a:avLst/>
              <a:gdLst/>
              <a:ahLst/>
              <a:cxnLst/>
              <a:rect l="l" t="t" r="r" b="b"/>
              <a:pathLst>
                <a:path w="635" h="1269">
                  <a:moveTo>
                    <a:pt x="0" y="800"/>
                  </a:moveTo>
                  <a:lnTo>
                    <a:pt x="266" y="0"/>
                  </a:lnTo>
                </a:path>
              </a:pathLst>
            </a:custGeom>
            <a:ln w="3175">
              <a:solidFill>
                <a:srgbClr val="231F20"/>
              </a:solidFill>
            </a:ln>
          </p:spPr>
          <p:txBody>
            <a:bodyPr wrap="square" lIns="0" tIns="0" rIns="0" bIns="0" rtlCol="0"/>
            <a:lstStyle/>
            <a:p/>
          </p:txBody>
        </p:sp>
        <p:sp>
          <p:nvSpPr>
            <p:cNvPr id="10729" name="object 10729" descr=""/>
            <p:cNvSpPr/>
            <p:nvPr/>
          </p:nvSpPr>
          <p:spPr>
            <a:xfrm>
              <a:off x="5550248" y="2428545"/>
              <a:ext cx="5715" cy="5080"/>
            </a:xfrm>
            <a:custGeom>
              <a:avLst/>
              <a:gdLst/>
              <a:ahLst/>
              <a:cxnLst/>
              <a:rect l="l" t="t" r="r" b="b"/>
              <a:pathLst>
                <a:path w="5714" h="5080">
                  <a:moveTo>
                    <a:pt x="0" y="2438"/>
                  </a:moveTo>
                  <a:lnTo>
                    <a:pt x="266" y="1625"/>
                  </a:lnTo>
                  <a:lnTo>
                    <a:pt x="1079" y="266"/>
                  </a:lnTo>
                  <a:lnTo>
                    <a:pt x="2438" y="0"/>
                  </a:lnTo>
                  <a:lnTo>
                    <a:pt x="4064" y="266"/>
                  </a:lnTo>
                  <a:lnTo>
                    <a:pt x="4876" y="1625"/>
                  </a:lnTo>
                  <a:lnTo>
                    <a:pt x="5143" y="2438"/>
                  </a:lnTo>
                  <a:lnTo>
                    <a:pt x="4876" y="3238"/>
                  </a:lnTo>
                  <a:lnTo>
                    <a:pt x="4610" y="4064"/>
                  </a:lnTo>
                  <a:lnTo>
                    <a:pt x="3784" y="4597"/>
                  </a:lnTo>
                  <a:lnTo>
                    <a:pt x="2984" y="4864"/>
                  </a:lnTo>
                  <a:lnTo>
                    <a:pt x="2171" y="4864"/>
                  </a:lnTo>
                  <a:lnTo>
                    <a:pt x="1358" y="4597"/>
                  </a:lnTo>
                  <a:lnTo>
                    <a:pt x="546" y="4064"/>
                  </a:lnTo>
                  <a:lnTo>
                    <a:pt x="266" y="3238"/>
                  </a:lnTo>
                  <a:lnTo>
                    <a:pt x="0" y="2438"/>
                  </a:lnTo>
                </a:path>
              </a:pathLst>
            </a:custGeom>
            <a:ln w="3175">
              <a:solidFill>
                <a:srgbClr val="231F20"/>
              </a:solidFill>
            </a:ln>
          </p:spPr>
          <p:txBody>
            <a:bodyPr wrap="square" lIns="0" tIns="0" rIns="0" bIns="0" rtlCol="0"/>
            <a:lstStyle/>
            <a:p/>
          </p:txBody>
        </p:sp>
        <p:sp>
          <p:nvSpPr>
            <p:cNvPr id="10730" name="object 10730" descr=""/>
            <p:cNvSpPr/>
            <p:nvPr/>
          </p:nvSpPr>
          <p:spPr>
            <a:xfrm>
              <a:off x="5597091" y="241636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731" name="object 10731" descr=""/>
            <p:cNvSpPr/>
            <p:nvPr/>
          </p:nvSpPr>
          <p:spPr>
            <a:xfrm>
              <a:off x="5597363"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732" name="object 10732" descr=""/>
            <p:cNvSpPr/>
            <p:nvPr/>
          </p:nvSpPr>
          <p:spPr>
            <a:xfrm>
              <a:off x="5597363" y="241554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733" name="object 10733" descr=""/>
            <p:cNvSpPr/>
            <p:nvPr/>
          </p:nvSpPr>
          <p:spPr>
            <a:xfrm>
              <a:off x="5597097" y="241608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734" name="object 10734" descr=""/>
            <p:cNvSpPr/>
            <p:nvPr/>
          </p:nvSpPr>
          <p:spPr>
            <a:xfrm>
              <a:off x="5597363" y="2415814"/>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10735" name="object 10735" descr=""/>
            <p:cNvSpPr/>
            <p:nvPr/>
          </p:nvSpPr>
          <p:spPr>
            <a:xfrm>
              <a:off x="5597630" y="241664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736" name="object 10736" descr=""/>
            <p:cNvSpPr/>
            <p:nvPr/>
          </p:nvSpPr>
          <p:spPr>
            <a:xfrm>
              <a:off x="5596550"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37" name="object 10737" descr=""/>
            <p:cNvSpPr/>
            <p:nvPr/>
          </p:nvSpPr>
          <p:spPr>
            <a:xfrm>
              <a:off x="5544834" y="238684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738" name="object 10738" descr=""/>
            <p:cNvSpPr/>
            <p:nvPr/>
          </p:nvSpPr>
          <p:spPr>
            <a:xfrm>
              <a:off x="5575164" y="2349214"/>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739" name="object 10739" descr=""/>
            <p:cNvSpPr/>
            <p:nvPr/>
          </p:nvSpPr>
          <p:spPr>
            <a:xfrm>
              <a:off x="5574078" y="23486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40" name="object 10740" descr=""/>
            <p:cNvSpPr/>
            <p:nvPr/>
          </p:nvSpPr>
          <p:spPr>
            <a:xfrm>
              <a:off x="5573805" y="2349487"/>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0741" name="object 10741" descr=""/>
            <p:cNvSpPr/>
            <p:nvPr/>
          </p:nvSpPr>
          <p:spPr>
            <a:xfrm>
              <a:off x="5565684" y="2350020"/>
              <a:ext cx="7620" cy="1270"/>
            </a:xfrm>
            <a:custGeom>
              <a:avLst/>
              <a:gdLst/>
              <a:ahLst/>
              <a:cxnLst/>
              <a:rect l="l" t="t" r="r" b="b"/>
              <a:pathLst>
                <a:path w="7620" h="1269">
                  <a:moveTo>
                    <a:pt x="7581" y="0"/>
                  </a:moveTo>
                  <a:lnTo>
                    <a:pt x="2158" y="812"/>
                  </a:lnTo>
                  <a:lnTo>
                    <a:pt x="812" y="812"/>
                  </a:lnTo>
                  <a:lnTo>
                    <a:pt x="533" y="812"/>
                  </a:lnTo>
                  <a:lnTo>
                    <a:pt x="0" y="1092"/>
                  </a:lnTo>
                </a:path>
              </a:pathLst>
            </a:custGeom>
            <a:ln w="3175">
              <a:solidFill>
                <a:srgbClr val="231F20"/>
              </a:solidFill>
            </a:ln>
          </p:spPr>
          <p:txBody>
            <a:bodyPr wrap="square" lIns="0" tIns="0" rIns="0" bIns="0" rtlCol="0"/>
            <a:lstStyle/>
            <a:p/>
          </p:txBody>
        </p:sp>
        <p:sp>
          <p:nvSpPr>
            <p:cNvPr id="10742" name="object 10742" descr=""/>
            <p:cNvSpPr/>
            <p:nvPr/>
          </p:nvSpPr>
          <p:spPr>
            <a:xfrm>
              <a:off x="5564330" y="23511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43" name="object 10743" descr=""/>
            <p:cNvSpPr/>
            <p:nvPr/>
          </p:nvSpPr>
          <p:spPr>
            <a:xfrm>
              <a:off x="5556750" y="2351645"/>
              <a:ext cx="5080" cy="1905"/>
            </a:xfrm>
            <a:custGeom>
              <a:avLst/>
              <a:gdLst/>
              <a:ahLst/>
              <a:cxnLst/>
              <a:rect l="l" t="t" r="r" b="b"/>
              <a:pathLst>
                <a:path w="5079" h="1905">
                  <a:moveTo>
                    <a:pt x="4597" y="0"/>
                  </a:moveTo>
                  <a:lnTo>
                    <a:pt x="1358" y="546"/>
                  </a:lnTo>
                  <a:lnTo>
                    <a:pt x="266" y="812"/>
                  </a:lnTo>
                  <a:lnTo>
                    <a:pt x="266" y="1092"/>
                  </a:lnTo>
                  <a:lnTo>
                    <a:pt x="0" y="1092"/>
                  </a:lnTo>
                  <a:lnTo>
                    <a:pt x="0" y="1346"/>
                  </a:lnTo>
                  <a:lnTo>
                    <a:pt x="266" y="1346"/>
                  </a:lnTo>
                </a:path>
              </a:pathLst>
            </a:custGeom>
            <a:ln w="3175">
              <a:solidFill>
                <a:srgbClr val="231F20"/>
              </a:solidFill>
            </a:ln>
          </p:spPr>
          <p:txBody>
            <a:bodyPr wrap="square" lIns="0" tIns="0" rIns="0" bIns="0" rtlCol="0"/>
            <a:lstStyle/>
            <a:p/>
          </p:txBody>
        </p:sp>
        <p:sp>
          <p:nvSpPr>
            <p:cNvPr id="10744" name="object 10744" descr=""/>
            <p:cNvSpPr/>
            <p:nvPr/>
          </p:nvSpPr>
          <p:spPr>
            <a:xfrm>
              <a:off x="5544560" y="23854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45" name="object 10745" descr=""/>
            <p:cNvSpPr/>
            <p:nvPr/>
          </p:nvSpPr>
          <p:spPr>
            <a:xfrm>
              <a:off x="5574891" y="234948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746" name="object 10746" descr=""/>
            <p:cNvSpPr/>
            <p:nvPr/>
          </p:nvSpPr>
          <p:spPr>
            <a:xfrm>
              <a:off x="5549441" y="2401193"/>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0747" name="object 10747" descr=""/>
            <p:cNvSpPr/>
            <p:nvPr/>
          </p:nvSpPr>
          <p:spPr>
            <a:xfrm>
              <a:off x="5565142" y="2425024"/>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748" name="object 10748" descr=""/>
            <p:cNvSpPr/>
            <p:nvPr/>
          </p:nvSpPr>
          <p:spPr>
            <a:xfrm>
              <a:off x="5564596"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49" name="object 10749" descr=""/>
            <p:cNvSpPr/>
            <p:nvPr/>
          </p:nvSpPr>
          <p:spPr>
            <a:xfrm>
              <a:off x="5580305" y="2420961"/>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0750" name="object 10750" descr=""/>
            <p:cNvSpPr/>
            <p:nvPr/>
          </p:nvSpPr>
          <p:spPr>
            <a:xfrm>
              <a:off x="5579492" y="2421508"/>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751" name="object 10751" descr=""/>
            <p:cNvSpPr/>
            <p:nvPr/>
          </p:nvSpPr>
          <p:spPr>
            <a:xfrm>
              <a:off x="5548355" y="24028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52" name="object 10752" descr=""/>
            <p:cNvSpPr/>
            <p:nvPr/>
          </p:nvSpPr>
          <p:spPr>
            <a:xfrm>
              <a:off x="5558643" y="2432614"/>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753" name="object 10753" descr=""/>
            <p:cNvSpPr/>
            <p:nvPr/>
          </p:nvSpPr>
          <p:spPr>
            <a:xfrm>
              <a:off x="5589513" y="2394694"/>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10754" name="object 10754" descr=""/>
            <p:cNvSpPr/>
            <p:nvPr/>
          </p:nvSpPr>
          <p:spPr>
            <a:xfrm>
              <a:off x="5589780" y="2394693"/>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755" name="object 10755" descr=""/>
            <p:cNvSpPr/>
            <p:nvPr/>
          </p:nvSpPr>
          <p:spPr>
            <a:xfrm>
              <a:off x="5580303" y="23979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56" name="object 10756" descr=""/>
            <p:cNvSpPr/>
            <p:nvPr/>
          </p:nvSpPr>
          <p:spPr>
            <a:xfrm>
              <a:off x="5580849" y="239822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757" name="object 10757" descr=""/>
            <p:cNvSpPr/>
            <p:nvPr/>
          </p:nvSpPr>
          <p:spPr>
            <a:xfrm>
              <a:off x="5578679" y="2399035"/>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10758" name="object 10758" descr=""/>
            <p:cNvSpPr/>
            <p:nvPr/>
          </p:nvSpPr>
          <p:spPr>
            <a:xfrm>
              <a:off x="5580303" y="23987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59" name="object 10759" descr=""/>
            <p:cNvSpPr/>
            <p:nvPr/>
          </p:nvSpPr>
          <p:spPr>
            <a:xfrm>
              <a:off x="5581116"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760" name="object 10760" descr=""/>
            <p:cNvSpPr/>
            <p:nvPr/>
          </p:nvSpPr>
          <p:spPr>
            <a:xfrm>
              <a:off x="5580311" y="239794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61" name="object 10761" descr=""/>
            <p:cNvSpPr/>
            <p:nvPr/>
          </p:nvSpPr>
          <p:spPr>
            <a:xfrm>
              <a:off x="5580038" y="239768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62" name="object 10762" descr=""/>
            <p:cNvSpPr/>
            <p:nvPr/>
          </p:nvSpPr>
          <p:spPr>
            <a:xfrm>
              <a:off x="5578685" y="2397949"/>
              <a:ext cx="1270" cy="1270"/>
            </a:xfrm>
            <a:custGeom>
              <a:avLst/>
              <a:gdLst/>
              <a:ahLst/>
              <a:cxnLst/>
              <a:rect l="l" t="t" r="r" b="b"/>
              <a:pathLst>
                <a:path w="1270" h="1269">
                  <a:moveTo>
                    <a:pt x="533" y="266"/>
                  </a:moveTo>
                  <a:lnTo>
                    <a:pt x="800" y="0"/>
                  </a:lnTo>
                  <a:lnTo>
                    <a:pt x="533" y="0"/>
                  </a:lnTo>
                  <a:lnTo>
                    <a:pt x="266" y="266"/>
                  </a:lnTo>
                  <a:lnTo>
                    <a:pt x="0" y="533"/>
                  </a:lnTo>
                  <a:lnTo>
                    <a:pt x="0" y="812"/>
                  </a:lnTo>
                </a:path>
              </a:pathLst>
            </a:custGeom>
            <a:ln w="3175">
              <a:solidFill>
                <a:srgbClr val="231F20"/>
              </a:solidFill>
            </a:ln>
          </p:spPr>
          <p:txBody>
            <a:bodyPr wrap="square" lIns="0" tIns="0" rIns="0" bIns="0" rtlCol="0"/>
            <a:lstStyle/>
            <a:p/>
          </p:txBody>
        </p:sp>
        <p:sp>
          <p:nvSpPr>
            <p:cNvPr id="10763" name="object 10763" descr=""/>
            <p:cNvSpPr/>
            <p:nvPr/>
          </p:nvSpPr>
          <p:spPr>
            <a:xfrm>
              <a:off x="5579492" y="2397943"/>
              <a:ext cx="1270" cy="0"/>
            </a:xfrm>
            <a:custGeom>
              <a:avLst/>
              <a:gdLst/>
              <a:ahLst/>
              <a:cxnLst/>
              <a:rect l="l" t="t" r="r" b="b"/>
              <a:pathLst>
                <a:path w="1270" h="0">
                  <a:moveTo>
                    <a:pt x="0" y="0"/>
                  </a:moveTo>
                  <a:lnTo>
                    <a:pt x="266" y="0"/>
                  </a:lnTo>
                  <a:lnTo>
                    <a:pt x="533" y="0"/>
                  </a:lnTo>
                  <a:lnTo>
                    <a:pt x="812" y="0"/>
                  </a:lnTo>
                  <a:lnTo>
                    <a:pt x="1079" y="0"/>
                  </a:lnTo>
                </a:path>
              </a:pathLst>
            </a:custGeom>
            <a:ln w="3175">
              <a:solidFill>
                <a:srgbClr val="231F20"/>
              </a:solidFill>
            </a:ln>
          </p:spPr>
          <p:txBody>
            <a:bodyPr wrap="square" lIns="0" tIns="0" rIns="0" bIns="0" rtlCol="0"/>
            <a:lstStyle/>
            <a:p/>
          </p:txBody>
        </p:sp>
        <p:sp>
          <p:nvSpPr>
            <p:cNvPr id="10764" name="object 10764" descr=""/>
            <p:cNvSpPr/>
            <p:nvPr/>
          </p:nvSpPr>
          <p:spPr>
            <a:xfrm>
              <a:off x="5578679" y="2398768"/>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765" name="object 10765" descr=""/>
            <p:cNvSpPr/>
            <p:nvPr/>
          </p:nvSpPr>
          <p:spPr>
            <a:xfrm>
              <a:off x="5578946" y="2398222"/>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766" name="object 10766" descr=""/>
            <p:cNvSpPr/>
            <p:nvPr/>
          </p:nvSpPr>
          <p:spPr>
            <a:xfrm>
              <a:off x="5580311" y="239984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767" name="object 10767" descr=""/>
            <p:cNvSpPr/>
            <p:nvPr/>
          </p:nvSpPr>
          <p:spPr>
            <a:xfrm>
              <a:off x="5579498" y="2399846"/>
              <a:ext cx="635" cy="635"/>
            </a:xfrm>
            <a:custGeom>
              <a:avLst/>
              <a:gdLst/>
              <a:ahLst/>
              <a:cxnLst/>
              <a:rect l="l" t="t" r="r" b="b"/>
              <a:pathLst>
                <a:path w="635" h="635">
                  <a:moveTo>
                    <a:pt x="533" y="266"/>
                  </a:moveTo>
                  <a:lnTo>
                    <a:pt x="0" y="266"/>
                  </a:lnTo>
                  <a:lnTo>
                    <a:pt x="0" y="0"/>
                  </a:lnTo>
                </a:path>
              </a:pathLst>
            </a:custGeom>
            <a:ln w="3175">
              <a:solidFill>
                <a:srgbClr val="231F20"/>
              </a:solidFill>
            </a:ln>
          </p:spPr>
          <p:txBody>
            <a:bodyPr wrap="square" lIns="0" tIns="0" rIns="0" bIns="0" rtlCol="0"/>
            <a:lstStyle/>
            <a:p/>
          </p:txBody>
        </p:sp>
        <p:sp>
          <p:nvSpPr>
            <p:cNvPr id="10768" name="object 10768" descr=""/>
            <p:cNvSpPr/>
            <p:nvPr/>
          </p:nvSpPr>
          <p:spPr>
            <a:xfrm>
              <a:off x="5578946"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769" name="object 10769" descr=""/>
            <p:cNvSpPr/>
            <p:nvPr/>
          </p:nvSpPr>
          <p:spPr>
            <a:xfrm>
              <a:off x="5581116" y="23990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770" name="object 10770" descr=""/>
            <p:cNvSpPr/>
            <p:nvPr/>
          </p:nvSpPr>
          <p:spPr>
            <a:xfrm>
              <a:off x="5580844" y="239957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771" name="object 10771" descr=""/>
            <p:cNvSpPr/>
            <p:nvPr/>
          </p:nvSpPr>
          <p:spPr>
            <a:xfrm>
              <a:off x="5580844"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772" name="object 10772" descr=""/>
            <p:cNvSpPr/>
            <p:nvPr/>
          </p:nvSpPr>
          <p:spPr>
            <a:xfrm>
              <a:off x="5581116"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773" name="object 10773" descr=""/>
            <p:cNvSpPr/>
            <p:nvPr/>
          </p:nvSpPr>
          <p:spPr>
            <a:xfrm>
              <a:off x="5544560" y="24282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74" name="object 10774" descr=""/>
            <p:cNvSpPr/>
            <p:nvPr/>
          </p:nvSpPr>
          <p:spPr>
            <a:xfrm>
              <a:off x="5548628" y="239848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75" name="object 10775" descr=""/>
            <p:cNvSpPr/>
            <p:nvPr/>
          </p:nvSpPr>
          <p:spPr>
            <a:xfrm>
              <a:off x="5544840" y="2428540"/>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76" name="object 10776" descr=""/>
            <p:cNvSpPr/>
            <p:nvPr/>
          </p:nvSpPr>
          <p:spPr>
            <a:xfrm>
              <a:off x="5587616" y="2386843"/>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777" name="object 10777" descr=""/>
            <p:cNvSpPr/>
            <p:nvPr/>
          </p:nvSpPr>
          <p:spPr>
            <a:xfrm>
              <a:off x="5548895"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778" name="object 10778" descr=""/>
            <p:cNvSpPr/>
            <p:nvPr/>
          </p:nvSpPr>
          <p:spPr>
            <a:xfrm>
              <a:off x="5548901" y="2408237"/>
              <a:ext cx="635" cy="635"/>
            </a:xfrm>
            <a:custGeom>
              <a:avLst/>
              <a:gdLst/>
              <a:ahLst/>
              <a:cxnLst/>
              <a:rect l="l" t="t" r="r" b="b"/>
              <a:pathLst>
                <a:path w="635" h="635">
                  <a:moveTo>
                    <a:pt x="533" y="0"/>
                  </a:moveTo>
                  <a:lnTo>
                    <a:pt x="533" y="266"/>
                  </a:lnTo>
                  <a:lnTo>
                    <a:pt x="266" y="266"/>
                  </a:lnTo>
                  <a:lnTo>
                    <a:pt x="266" y="546"/>
                  </a:lnTo>
                  <a:lnTo>
                    <a:pt x="0" y="546"/>
                  </a:lnTo>
                </a:path>
              </a:pathLst>
            </a:custGeom>
            <a:ln w="3175">
              <a:solidFill>
                <a:srgbClr val="231F20"/>
              </a:solidFill>
            </a:ln>
          </p:spPr>
          <p:txBody>
            <a:bodyPr wrap="square" lIns="0" tIns="0" rIns="0" bIns="0" rtlCol="0"/>
            <a:lstStyle/>
            <a:p/>
          </p:txBody>
        </p:sp>
        <p:sp>
          <p:nvSpPr>
            <p:cNvPr id="10779" name="object 10779" descr=""/>
            <p:cNvSpPr/>
            <p:nvPr/>
          </p:nvSpPr>
          <p:spPr>
            <a:xfrm>
              <a:off x="5538062" y="2424211"/>
              <a:ext cx="635" cy="1270"/>
            </a:xfrm>
            <a:custGeom>
              <a:avLst/>
              <a:gdLst/>
              <a:ahLst/>
              <a:cxnLst/>
              <a:rect l="l" t="t" r="r" b="b"/>
              <a:pathLst>
                <a:path w="635" h="1269">
                  <a:moveTo>
                    <a:pt x="0" y="0"/>
                  </a:moveTo>
                  <a:lnTo>
                    <a:pt x="546" y="812"/>
                  </a:lnTo>
                </a:path>
              </a:pathLst>
            </a:custGeom>
            <a:ln w="3175">
              <a:solidFill>
                <a:srgbClr val="231F20"/>
              </a:solidFill>
            </a:ln>
          </p:spPr>
          <p:txBody>
            <a:bodyPr wrap="square" lIns="0" tIns="0" rIns="0" bIns="0" rtlCol="0"/>
            <a:lstStyle/>
            <a:p/>
          </p:txBody>
        </p:sp>
        <p:sp>
          <p:nvSpPr>
            <p:cNvPr id="10780" name="object 10780" descr=""/>
            <p:cNvSpPr/>
            <p:nvPr/>
          </p:nvSpPr>
          <p:spPr>
            <a:xfrm>
              <a:off x="5592495" y="2415282"/>
              <a:ext cx="635" cy="635"/>
            </a:xfrm>
            <a:custGeom>
              <a:avLst/>
              <a:gdLst/>
              <a:ahLst/>
              <a:cxnLst/>
              <a:rect l="l" t="t" r="r" b="b"/>
              <a:pathLst>
                <a:path w="635" h="635">
                  <a:moveTo>
                    <a:pt x="533" y="0"/>
                  </a:moveTo>
                  <a:lnTo>
                    <a:pt x="533" y="266"/>
                  </a:lnTo>
                  <a:lnTo>
                    <a:pt x="266" y="266"/>
                  </a:lnTo>
                  <a:lnTo>
                    <a:pt x="0" y="266"/>
                  </a:lnTo>
                </a:path>
              </a:pathLst>
            </a:custGeom>
            <a:ln w="3175">
              <a:solidFill>
                <a:srgbClr val="231F20"/>
              </a:solidFill>
            </a:ln>
          </p:spPr>
          <p:txBody>
            <a:bodyPr wrap="square" lIns="0" tIns="0" rIns="0" bIns="0" rtlCol="0"/>
            <a:lstStyle/>
            <a:p/>
          </p:txBody>
        </p:sp>
        <p:sp>
          <p:nvSpPr>
            <p:cNvPr id="10781" name="object 10781" descr=""/>
            <p:cNvSpPr/>
            <p:nvPr/>
          </p:nvSpPr>
          <p:spPr>
            <a:xfrm>
              <a:off x="5592756" y="2415282"/>
              <a:ext cx="635" cy="635"/>
            </a:xfrm>
            <a:custGeom>
              <a:avLst/>
              <a:gdLst/>
              <a:ahLst/>
              <a:cxnLst/>
              <a:rect l="l" t="t" r="r" b="b"/>
              <a:pathLst>
                <a:path w="635" h="635">
                  <a:moveTo>
                    <a:pt x="546" y="0"/>
                  </a:moveTo>
                  <a:lnTo>
                    <a:pt x="279" y="266"/>
                  </a:lnTo>
                  <a:lnTo>
                    <a:pt x="0" y="266"/>
                  </a:lnTo>
                </a:path>
              </a:pathLst>
            </a:custGeom>
            <a:ln w="3175">
              <a:solidFill>
                <a:srgbClr val="231F20"/>
              </a:solidFill>
            </a:ln>
          </p:spPr>
          <p:txBody>
            <a:bodyPr wrap="square" lIns="0" tIns="0" rIns="0" bIns="0" rtlCol="0"/>
            <a:lstStyle/>
            <a:p/>
          </p:txBody>
        </p:sp>
        <p:sp>
          <p:nvSpPr>
            <p:cNvPr id="10782" name="object 10782" descr=""/>
            <p:cNvSpPr/>
            <p:nvPr/>
          </p:nvSpPr>
          <p:spPr>
            <a:xfrm>
              <a:off x="5580032" y="24201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83" name="object 10783" descr=""/>
            <p:cNvSpPr/>
            <p:nvPr/>
          </p:nvSpPr>
          <p:spPr>
            <a:xfrm>
              <a:off x="5584633" y="2435584"/>
              <a:ext cx="635" cy="635"/>
            </a:xfrm>
            <a:custGeom>
              <a:avLst/>
              <a:gdLst/>
              <a:ahLst/>
              <a:cxnLst/>
              <a:rect l="l" t="t" r="r" b="b"/>
              <a:pathLst>
                <a:path w="635" h="635">
                  <a:moveTo>
                    <a:pt x="0" y="0"/>
                  </a:moveTo>
                  <a:lnTo>
                    <a:pt x="546" y="546"/>
                  </a:lnTo>
                </a:path>
              </a:pathLst>
            </a:custGeom>
            <a:ln w="3175">
              <a:solidFill>
                <a:srgbClr val="231F20"/>
              </a:solidFill>
            </a:ln>
          </p:spPr>
          <p:txBody>
            <a:bodyPr wrap="square" lIns="0" tIns="0" rIns="0" bIns="0" rtlCol="0"/>
            <a:lstStyle/>
            <a:p/>
          </p:txBody>
        </p:sp>
        <p:sp>
          <p:nvSpPr>
            <p:cNvPr id="10784" name="object 10784" descr=""/>
            <p:cNvSpPr/>
            <p:nvPr/>
          </p:nvSpPr>
          <p:spPr>
            <a:xfrm>
              <a:off x="5543482" y="2394972"/>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785" name="object 10785" descr=""/>
            <p:cNvSpPr/>
            <p:nvPr/>
          </p:nvSpPr>
          <p:spPr>
            <a:xfrm>
              <a:off x="5543482" y="2394161"/>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786" name="object 10786" descr=""/>
            <p:cNvSpPr/>
            <p:nvPr/>
          </p:nvSpPr>
          <p:spPr>
            <a:xfrm>
              <a:off x="5543748" y="2394434"/>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10787" name="object 10787" descr=""/>
            <p:cNvSpPr/>
            <p:nvPr/>
          </p:nvSpPr>
          <p:spPr>
            <a:xfrm>
              <a:off x="5540772" y="240119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788" name="object 10788" descr=""/>
            <p:cNvSpPr/>
            <p:nvPr/>
          </p:nvSpPr>
          <p:spPr>
            <a:xfrm>
              <a:off x="5539956" y="2400934"/>
              <a:ext cx="1905" cy="1905"/>
            </a:xfrm>
            <a:custGeom>
              <a:avLst/>
              <a:gdLst/>
              <a:ahLst/>
              <a:cxnLst/>
              <a:rect l="l" t="t" r="r" b="b"/>
              <a:pathLst>
                <a:path w="1904" h="1905">
                  <a:moveTo>
                    <a:pt x="1892" y="812"/>
                  </a:moveTo>
                  <a:lnTo>
                    <a:pt x="1663" y="241"/>
                  </a:lnTo>
                  <a:lnTo>
                    <a:pt x="1079" y="0"/>
                  </a:lnTo>
                  <a:lnTo>
                    <a:pt x="939" y="63"/>
                  </a:lnTo>
                  <a:lnTo>
                    <a:pt x="812" y="0"/>
                  </a:lnTo>
                  <a:lnTo>
                    <a:pt x="241" y="241"/>
                  </a:lnTo>
                  <a:lnTo>
                    <a:pt x="0" y="812"/>
                  </a:lnTo>
                  <a:lnTo>
                    <a:pt x="241" y="1384"/>
                  </a:lnTo>
                  <a:lnTo>
                    <a:pt x="812" y="1625"/>
                  </a:lnTo>
                  <a:lnTo>
                    <a:pt x="939" y="1574"/>
                  </a:lnTo>
                  <a:lnTo>
                    <a:pt x="1079" y="1625"/>
                  </a:lnTo>
                  <a:lnTo>
                    <a:pt x="1663" y="1384"/>
                  </a:lnTo>
                  <a:lnTo>
                    <a:pt x="1892" y="812"/>
                  </a:lnTo>
                  <a:close/>
                </a:path>
              </a:pathLst>
            </a:custGeom>
            <a:solidFill>
              <a:srgbClr val="231F20"/>
            </a:solidFill>
          </p:spPr>
          <p:txBody>
            <a:bodyPr wrap="square" lIns="0" tIns="0" rIns="0" bIns="0" rtlCol="0"/>
            <a:lstStyle/>
            <a:p/>
          </p:txBody>
        </p:sp>
        <p:sp>
          <p:nvSpPr>
            <p:cNvPr id="10789" name="object 10789" descr=""/>
            <p:cNvSpPr/>
            <p:nvPr/>
          </p:nvSpPr>
          <p:spPr>
            <a:xfrm>
              <a:off x="5584099" y="2402284"/>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0790" name="object 10790" descr=""/>
            <p:cNvSpPr/>
            <p:nvPr/>
          </p:nvSpPr>
          <p:spPr>
            <a:xfrm>
              <a:off x="5584633" y="2402011"/>
              <a:ext cx="635" cy="635"/>
            </a:xfrm>
            <a:custGeom>
              <a:avLst/>
              <a:gdLst/>
              <a:ahLst/>
              <a:cxnLst/>
              <a:rect l="l" t="t" r="r" b="b"/>
              <a:pathLst>
                <a:path w="635" h="635">
                  <a:moveTo>
                    <a:pt x="546" y="0"/>
                  </a:moveTo>
                  <a:lnTo>
                    <a:pt x="0" y="0"/>
                  </a:lnTo>
                  <a:lnTo>
                    <a:pt x="0" y="266"/>
                  </a:lnTo>
                </a:path>
              </a:pathLst>
            </a:custGeom>
            <a:ln w="3175">
              <a:solidFill>
                <a:srgbClr val="231F20"/>
              </a:solidFill>
            </a:ln>
          </p:spPr>
          <p:txBody>
            <a:bodyPr wrap="square" lIns="0" tIns="0" rIns="0" bIns="0" rtlCol="0"/>
            <a:lstStyle/>
            <a:p/>
          </p:txBody>
        </p:sp>
        <p:sp>
          <p:nvSpPr>
            <p:cNvPr id="10791" name="object 10791" descr=""/>
            <p:cNvSpPr/>
            <p:nvPr/>
          </p:nvSpPr>
          <p:spPr>
            <a:xfrm>
              <a:off x="5584372" y="2403090"/>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0792" name="object 10792" descr=""/>
            <p:cNvSpPr/>
            <p:nvPr/>
          </p:nvSpPr>
          <p:spPr>
            <a:xfrm>
              <a:off x="5584099" y="240336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93" name="object 10793" descr=""/>
            <p:cNvSpPr/>
            <p:nvPr/>
          </p:nvSpPr>
          <p:spPr>
            <a:xfrm>
              <a:off x="5562165"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794" name="object 10794" descr=""/>
            <p:cNvSpPr/>
            <p:nvPr/>
          </p:nvSpPr>
          <p:spPr>
            <a:xfrm>
              <a:off x="5549435" y="24179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795" name="object 10795" descr=""/>
            <p:cNvSpPr/>
            <p:nvPr/>
          </p:nvSpPr>
          <p:spPr>
            <a:xfrm>
              <a:off x="5549168" y="2418264"/>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796" name="object 10796" descr=""/>
            <p:cNvSpPr/>
            <p:nvPr/>
          </p:nvSpPr>
          <p:spPr>
            <a:xfrm>
              <a:off x="5548628" y="2418258"/>
              <a:ext cx="635" cy="635"/>
            </a:xfrm>
            <a:custGeom>
              <a:avLst/>
              <a:gdLst/>
              <a:ahLst/>
              <a:cxnLst/>
              <a:rect l="l" t="t" r="r" b="b"/>
              <a:pathLst>
                <a:path w="635" h="635">
                  <a:moveTo>
                    <a:pt x="266" y="0"/>
                  </a:moveTo>
                  <a:lnTo>
                    <a:pt x="266" y="266"/>
                  </a:lnTo>
                  <a:lnTo>
                    <a:pt x="266" y="533"/>
                  </a:lnTo>
                  <a:lnTo>
                    <a:pt x="0" y="533"/>
                  </a:lnTo>
                </a:path>
              </a:pathLst>
            </a:custGeom>
            <a:ln w="3175">
              <a:solidFill>
                <a:srgbClr val="231F20"/>
              </a:solidFill>
            </a:ln>
          </p:spPr>
          <p:txBody>
            <a:bodyPr wrap="square" lIns="0" tIns="0" rIns="0" bIns="0" rtlCol="0"/>
            <a:lstStyle/>
            <a:p/>
          </p:txBody>
        </p:sp>
        <p:sp>
          <p:nvSpPr>
            <p:cNvPr id="10797" name="object 10797" descr=""/>
            <p:cNvSpPr/>
            <p:nvPr/>
          </p:nvSpPr>
          <p:spPr>
            <a:xfrm>
              <a:off x="5548082" y="24177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798" name="object 10798" descr=""/>
            <p:cNvSpPr/>
            <p:nvPr/>
          </p:nvSpPr>
          <p:spPr>
            <a:xfrm>
              <a:off x="5552418" y="2398768"/>
              <a:ext cx="635" cy="635"/>
            </a:xfrm>
            <a:custGeom>
              <a:avLst/>
              <a:gdLst/>
              <a:ahLst/>
              <a:cxnLst/>
              <a:rect l="l" t="t" r="r" b="b"/>
              <a:pathLst>
                <a:path w="635" h="635">
                  <a:moveTo>
                    <a:pt x="266" y="266"/>
                  </a:moveTo>
                  <a:lnTo>
                    <a:pt x="0" y="0"/>
                  </a:lnTo>
                  <a:lnTo>
                    <a:pt x="0" y="266"/>
                  </a:lnTo>
                </a:path>
              </a:pathLst>
            </a:custGeom>
            <a:ln w="3175">
              <a:solidFill>
                <a:srgbClr val="231F20"/>
              </a:solidFill>
            </a:ln>
          </p:spPr>
          <p:txBody>
            <a:bodyPr wrap="square" lIns="0" tIns="0" rIns="0" bIns="0" rtlCol="0"/>
            <a:lstStyle/>
            <a:p/>
          </p:txBody>
        </p:sp>
        <p:sp>
          <p:nvSpPr>
            <p:cNvPr id="10799" name="object 10799" descr=""/>
            <p:cNvSpPr/>
            <p:nvPr/>
          </p:nvSpPr>
          <p:spPr>
            <a:xfrm>
              <a:off x="5565415" y="2433687"/>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0800" name="object 10800" descr=""/>
            <p:cNvSpPr/>
            <p:nvPr/>
          </p:nvSpPr>
          <p:spPr>
            <a:xfrm>
              <a:off x="5575430" y="2425029"/>
              <a:ext cx="635" cy="635"/>
            </a:xfrm>
            <a:custGeom>
              <a:avLst/>
              <a:gdLst/>
              <a:ahLst/>
              <a:cxnLst/>
              <a:rect l="l" t="t" r="r" b="b"/>
              <a:pathLst>
                <a:path w="635" h="635">
                  <a:moveTo>
                    <a:pt x="0" y="0"/>
                  </a:moveTo>
                  <a:lnTo>
                    <a:pt x="0" y="266"/>
                  </a:lnTo>
                </a:path>
                <a:path w="635" h="635">
                  <a:moveTo>
                    <a:pt x="0" y="0"/>
                  </a:moveTo>
                  <a:lnTo>
                    <a:pt x="0" y="0"/>
                  </a:lnTo>
                  <a:lnTo>
                    <a:pt x="266" y="0"/>
                  </a:lnTo>
                </a:path>
              </a:pathLst>
            </a:custGeom>
            <a:ln w="3175">
              <a:solidFill>
                <a:srgbClr val="231F20"/>
              </a:solidFill>
            </a:ln>
          </p:spPr>
          <p:txBody>
            <a:bodyPr wrap="square" lIns="0" tIns="0" rIns="0" bIns="0" rtlCol="0"/>
            <a:lstStyle/>
            <a:p/>
          </p:txBody>
        </p:sp>
        <p:sp>
          <p:nvSpPr>
            <p:cNvPr id="10801" name="object 10801" descr=""/>
            <p:cNvSpPr/>
            <p:nvPr/>
          </p:nvSpPr>
          <p:spPr>
            <a:xfrm>
              <a:off x="5540232" y="2420961"/>
              <a:ext cx="1270" cy="1270"/>
            </a:xfrm>
            <a:custGeom>
              <a:avLst/>
              <a:gdLst/>
              <a:ahLst/>
              <a:cxnLst/>
              <a:rect l="l" t="t" r="r" b="b"/>
              <a:pathLst>
                <a:path w="1270" h="1269">
                  <a:moveTo>
                    <a:pt x="0" y="0"/>
                  </a:moveTo>
                  <a:lnTo>
                    <a:pt x="812" y="812"/>
                  </a:lnTo>
                </a:path>
              </a:pathLst>
            </a:custGeom>
            <a:ln w="3175">
              <a:solidFill>
                <a:srgbClr val="231F20"/>
              </a:solidFill>
            </a:ln>
          </p:spPr>
          <p:txBody>
            <a:bodyPr wrap="square" lIns="0" tIns="0" rIns="0" bIns="0" rtlCol="0"/>
            <a:lstStyle/>
            <a:p/>
          </p:txBody>
        </p:sp>
        <p:sp>
          <p:nvSpPr>
            <p:cNvPr id="10802" name="object 10802" descr=""/>
            <p:cNvSpPr/>
            <p:nvPr/>
          </p:nvSpPr>
          <p:spPr>
            <a:xfrm>
              <a:off x="5539966" y="2420968"/>
              <a:ext cx="1905" cy="635"/>
            </a:xfrm>
            <a:custGeom>
              <a:avLst/>
              <a:gdLst/>
              <a:ahLst/>
              <a:cxnLst/>
              <a:rect l="l" t="t" r="r" b="b"/>
              <a:pathLst>
                <a:path w="1904" h="635">
                  <a:moveTo>
                    <a:pt x="1346" y="266"/>
                  </a:moveTo>
                  <a:lnTo>
                    <a:pt x="1079" y="0"/>
                  </a:lnTo>
                  <a:lnTo>
                    <a:pt x="812" y="0"/>
                  </a:lnTo>
                  <a:lnTo>
                    <a:pt x="0" y="0"/>
                  </a:lnTo>
                </a:path>
              </a:pathLst>
            </a:custGeom>
            <a:ln w="3175">
              <a:solidFill>
                <a:srgbClr val="231F20"/>
              </a:solidFill>
            </a:ln>
          </p:spPr>
          <p:txBody>
            <a:bodyPr wrap="square" lIns="0" tIns="0" rIns="0" bIns="0" rtlCol="0"/>
            <a:lstStyle/>
            <a:p/>
          </p:txBody>
        </p:sp>
        <p:sp>
          <p:nvSpPr>
            <p:cNvPr id="10803" name="object 10803" descr=""/>
            <p:cNvSpPr/>
            <p:nvPr/>
          </p:nvSpPr>
          <p:spPr>
            <a:xfrm>
              <a:off x="5541045" y="2421234"/>
              <a:ext cx="635" cy="635"/>
            </a:xfrm>
            <a:custGeom>
              <a:avLst/>
              <a:gdLst/>
              <a:ahLst/>
              <a:cxnLst/>
              <a:rect l="l" t="t" r="r" b="b"/>
              <a:pathLst>
                <a:path w="635" h="635">
                  <a:moveTo>
                    <a:pt x="0" y="546"/>
                  </a:moveTo>
                  <a:lnTo>
                    <a:pt x="0" y="279"/>
                  </a:lnTo>
                  <a:lnTo>
                    <a:pt x="0" y="0"/>
                  </a:lnTo>
                  <a:lnTo>
                    <a:pt x="266" y="0"/>
                  </a:lnTo>
                </a:path>
              </a:pathLst>
            </a:custGeom>
            <a:ln w="3175">
              <a:solidFill>
                <a:srgbClr val="231F20"/>
              </a:solidFill>
            </a:ln>
          </p:spPr>
          <p:txBody>
            <a:bodyPr wrap="square" lIns="0" tIns="0" rIns="0" bIns="0" rtlCol="0"/>
            <a:lstStyle/>
            <a:p/>
          </p:txBody>
        </p:sp>
        <p:sp>
          <p:nvSpPr>
            <p:cNvPr id="10804" name="object 10804" descr=""/>
            <p:cNvSpPr/>
            <p:nvPr/>
          </p:nvSpPr>
          <p:spPr>
            <a:xfrm>
              <a:off x="5559456" y="2434498"/>
              <a:ext cx="635" cy="635"/>
            </a:xfrm>
            <a:custGeom>
              <a:avLst/>
              <a:gdLst/>
              <a:ahLst/>
              <a:cxnLst/>
              <a:rect l="l" t="t" r="r" b="b"/>
              <a:pathLst>
                <a:path w="635" h="635">
                  <a:moveTo>
                    <a:pt x="0" y="266"/>
                  </a:moveTo>
                  <a:lnTo>
                    <a:pt x="266" y="266"/>
                  </a:lnTo>
                  <a:lnTo>
                    <a:pt x="533" y="0"/>
                  </a:lnTo>
                  <a:lnTo>
                    <a:pt x="266" y="0"/>
                  </a:lnTo>
                  <a:lnTo>
                    <a:pt x="266" y="266"/>
                  </a:lnTo>
                  <a:lnTo>
                    <a:pt x="0" y="266"/>
                  </a:lnTo>
                </a:path>
              </a:pathLst>
            </a:custGeom>
            <a:ln w="3175">
              <a:solidFill>
                <a:srgbClr val="231F20"/>
              </a:solidFill>
            </a:ln>
          </p:spPr>
          <p:txBody>
            <a:bodyPr wrap="square" lIns="0" tIns="0" rIns="0" bIns="0" rtlCol="0"/>
            <a:lstStyle/>
            <a:p/>
          </p:txBody>
        </p:sp>
        <p:sp>
          <p:nvSpPr>
            <p:cNvPr id="10805" name="object 10805" descr=""/>
            <p:cNvSpPr/>
            <p:nvPr/>
          </p:nvSpPr>
          <p:spPr>
            <a:xfrm>
              <a:off x="5582467" y="24014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06" name="object 10806" descr=""/>
            <p:cNvSpPr/>
            <p:nvPr/>
          </p:nvSpPr>
          <p:spPr>
            <a:xfrm>
              <a:off x="5581929" y="2400386"/>
              <a:ext cx="1270" cy="0"/>
            </a:xfrm>
            <a:custGeom>
              <a:avLst/>
              <a:gdLst/>
              <a:ahLst/>
              <a:cxnLst/>
              <a:rect l="l" t="t" r="r" b="b"/>
              <a:pathLst>
                <a:path w="1270" h="0">
                  <a:moveTo>
                    <a:pt x="0" y="0"/>
                  </a:moveTo>
                  <a:lnTo>
                    <a:pt x="266" y="0"/>
                  </a:lnTo>
                  <a:lnTo>
                    <a:pt x="812" y="0"/>
                  </a:lnTo>
                </a:path>
              </a:pathLst>
            </a:custGeom>
            <a:ln w="3175">
              <a:solidFill>
                <a:srgbClr val="231F20"/>
              </a:solidFill>
            </a:ln>
          </p:spPr>
          <p:txBody>
            <a:bodyPr wrap="square" lIns="0" tIns="0" rIns="0" bIns="0" rtlCol="0"/>
            <a:lstStyle/>
            <a:p/>
          </p:txBody>
        </p:sp>
        <p:sp>
          <p:nvSpPr>
            <p:cNvPr id="10807" name="object 10807" descr=""/>
            <p:cNvSpPr/>
            <p:nvPr/>
          </p:nvSpPr>
          <p:spPr>
            <a:xfrm>
              <a:off x="5574351" y="2435857"/>
              <a:ext cx="635" cy="635"/>
            </a:xfrm>
            <a:custGeom>
              <a:avLst/>
              <a:gdLst/>
              <a:ahLst/>
              <a:cxnLst/>
              <a:rect l="l" t="t" r="r" b="b"/>
              <a:pathLst>
                <a:path w="635" h="635">
                  <a:moveTo>
                    <a:pt x="266" y="0"/>
                  </a:moveTo>
                  <a:lnTo>
                    <a:pt x="266" y="266"/>
                  </a:lnTo>
                  <a:lnTo>
                    <a:pt x="0" y="533"/>
                  </a:lnTo>
                </a:path>
              </a:pathLst>
            </a:custGeom>
            <a:ln w="3175">
              <a:solidFill>
                <a:srgbClr val="231F20"/>
              </a:solidFill>
            </a:ln>
          </p:spPr>
          <p:txBody>
            <a:bodyPr wrap="square" lIns="0" tIns="0" rIns="0" bIns="0" rtlCol="0"/>
            <a:lstStyle/>
            <a:p/>
          </p:txBody>
        </p:sp>
        <p:sp>
          <p:nvSpPr>
            <p:cNvPr id="10808" name="object 10808" descr=""/>
            <p:cNvSpPr/>
            <p:nvPr/>
          </p:nvSpPr>
          <p:spPr>
            <a:xfrm>
              <a:off x="5573811" y="2434233"/>
              <a:ext cx="635" cy="635"/>
            </a:xfrm>
            <a:custGeom>
              <a:avLst/>
              <a:gdLst/>
              <a:ahLst/>
              <a:cxnLst/>
              <a:rect l="l" t="t" r="r" b="b"/>
              <a:pathLst>
                <a:path w="635" h="635">
                  <a:moveTo>
                    <a:pt x="266" y="0"/>
                  </a:moveTo>
                  <a:lnTo>
                    <a:pt x="266" y="266"/>
                  </a:lnTo>
                  <a:lnTo>
                    <a:pt x="0" y="533"/>
                  </a:lnTo>
                </a:path>
              </a:pathLst>
            </a:custGeom>
            <a:ln w="3175">
              <a:solidFill>
                <a:srgbClr val="231F20"/>
              </a:solidFill>
            </a:ln>
          </p:spPr>
          <p:txBody>
            <a:bodyPr wrap="square" lIns="0" tIns="0" rIns="0" bIns="0" rtlCol="0"/>
            <a:lstStyle/>
            <a:p/>
          </p:txBody>
        </p:sp>
        <p:sp>
          <p:nvSpPr>
            <p:cNvPr id="10809" name="object 10809" descr=""/>
            <p:cNvSpPr/>
            <p:nvPr/>
          </p:nvSpPr>
          <p:spPr>
            <a:xfrm>
              <a:off x="5546186" y="2429084"/>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810" name="object 10810" descr=""/>
            <p:cNvSpPr/>
            <p:nvPr/>
          </p:nvSpPr>
          <p:spPr>
            <a:xfrm>
              <a:off x="5545919" y="24290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811" name="object 10811" descr=""/>
            <p:cNvSpPr/>
            <p:nvPr/>
          </p:nvSpPr>
          <p:spPr>
            <a:xfrm>
              <a:off x="5579492" y="2392808"/>
              <a:ext cx="0" cy="1270"/>
            </a:xfrm>
            <a:custGeom>
              <a:avLst/>
              <a:gdLst/>
              <a:ahLst/>
              <a:cxnLst/>
              <a:rect l="l" t="t" r="r" b="b"/>
              <a:pathLst>
                <a:path w="0" h="1269">
                  <a:moveTo>
                    <a:pt x="0" y="0"/>
                  </a:moveTo>
                  <a:lnTo>
                    <a:pt x="0" y="266"/>
                  </a:lnTo>
                  <a:lnTo>
                    <a:pt x="0" y="533"/>
                  </a:lnTo>
                  <a:lnTo>
                    <a:pt x="0" y="800"/>
                  </a:lnTo>
                </a:path>
              </a:pathLst>
            </a:custGeom>
            <a:ln w="3175">
              <a:solidFill>
                <a:srgbClr val="231F20"/>
              </a:solidFill>
            </a:ln>
          </p:spPr>
          <p:txBody>
            <a:bodyPr wrap="square" lIns="0" tIns="0" rIns="0" bIns="0" rtlCol="0"/>
            <a:lstStyle/>
            <a:p/>
          </p:txBody>
        </p:sp>
        <p:sp>
          <p:nvSpPr>
            <p:cNvPr id="10812" name="object 10812" descr=""/>
            <p:cNvSpPr/>
            <p:nvPr/>
          </p:nvSpPr>
          <p:spPr>
            <a:xfrm>
              <a:off x="5590592" y="24212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13" name="object 10813" descr=""/>
            <p:cNvSpPr/>
            <p:nvPr/>
          </p:nvSpPr>
          <p:spPr>
            <a:xfrm>
              <a:off x="5590319" y="242178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14" name="object 10814" descr=""/>
            <p:cNvSpPr/>
            <p:nvPr/>
          </p:nvSpPr>
          <p:spPr>
            <a:xfrm>
              <a:off x="5536438" y="2407964"/>
              <a:ext cx="635" cy="635"/>
            </a:xfrm>
            <a:custGeom>
              <a:avLst/>
              <a:gdLst/>
              <a:ahLst/>
              <a:cxnLst/>
              <a:rect l="l" t="t" r="r" b="b"/>
              <a:pathLst>
                <a:path w="635" h="635">
                  <a:moveTo>
                    <a:pt x="0" y="0"/>
                  </a:moveTo>
                  <a:lnTo>
                    <a:pt x="0" y="266"/>
                  </a:lnTo>
                  <a:lnTo>
                    <a:pt x="266" y="266"/>
                  </a:lnTo>
                  <a:lnTo>
                    <a:pt x="546" y="546"/>
                  </a:lnTo>
                </a:path>
              </a:pathLst>
            </a:custGeom>
            <a:ln w="3175">
              <a:solidFill>
                <a:srgbClr val="231F20"/>
              </a:solidFill>
            </a:ln>
          </p:spPr>
          <p:txBody>
            <a:bodyPr wrap="square" lIns="0" tIns="0" rIns="0" bIns="0" rtlCol="0"/>
            <a:lstStyle/>
            <a:p/>
          </p:txBody>
        </p:sp>
        <p:sp>
          <p:nvSpPr>
            <p:cNvPr id="10815" name="object 10815" descr=""/>
            <p:cNvSpPr/>
            <p:nvPr/>
          </p:nvSpPr>
          <p:spPr>
            <a:xfrm>
              <a:off x="5538335" y="2407964"/>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0816" name="object 10816" descr=""/>
            <p:cNvSpPr/>
            <p:nvPr/>
          </p:nvSpPr>
          <p:spPr>
            <a:xfrm>
              <a:off x="5555940" y="2419883"/>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0817" name="object 10817" descr=""/>
            <p:cNvSpPr/>
            <p:nvPr/>
          </p:nvSpPr>
          <p:spPr>
            <a:xfrm>
              <a:off x="5555400" y="2420156"/>
              <a:ext cx="635" cy="1270"/>
            </a:xfrm>
            <a:custGeom>
              <a:avLst/>
              <a:gdLst/>
              <a:ahLst/>
              <a:cxnLst/>
              <a:rect l="l" t="t" r="r" b="b"/>
              <a:pathLst>
                <a:path w="635" h="1269">
                  <a:moveTo>
                    <a:pt x="266" y="0"/>
                  </a:moveTo>
                  <a:lnTo>
                    <a:pt x="0" y="533"/>
                  </a:lnTo>
                  <a:lnTo>
                    <a:pt x="0" y="800"/>
                  </a:lnTo>
                </a:path>
              </a:pathLst>
            </a:custGeom>
            <a:ln w="3175">
              <a:solidFill>
                <a:srgbClr val="231F20"/>
              </a:solidFill>
            </a:ln>
          </p:spPr>
          <p:txBody>
            <a:bodyPr wrap="square" lIns="0" tIns="0" rIns="0" bIns="0" rtlCol="0"/>
            <a:lstStyle/>
            <a:p/>
          </p:txBody>
        </p:sp>
        <p:sp>
          <p:nvSpPr>
            <p:cNvPr id="10818" name="object 10818" descr=""/>
            <p:cNvSpPr/>
            <p:nvPr/>
          </p:nvSpPr>
          <p:spPr>
            <a:xfrm>
              <a:off x="5557564" y="2420422"/>
              <a:ext cx="635" cy="1270"/>
            </a:xfrm>
            <a:custGeom>
              <a:avLst/>
              <a:gdLst/>
              <a:ahLst/>
              <a:cxnLst/>
              <a:rect l="l" t="t" r="r" b="b"/>
              <a:pathLst>
                <a:path w="635" h="1269">
                  <a:moveTo>
                    <a:pt x="266" y="812"/>
                  </a:moveTo>
                  <a:lnTo>
                    <a:pt x="266" y="546"/>
                  </a:lnTo>
                  <a:lnTo>
                    <a:pt x="0" y="266"/>
                  </a:lnTo>
                  <a:lnTo>
                    <a:pt x="0" y="0"/>
                  </a:lnTo>
                </a:path>
              </a:pathLst>
            </a:custGeom>
            <a:ln w="3175">
              <a:solidFill>
                <a:srgbClr val="231F20"/>
              </a:solidFill>
            </a:ln>
          </p:spPr>
          <p:txBody>
            <a:bodyPr wrap="square" lIns="0" tIns="0" rIns="0" bIns="0" rtlCol="0"/>
            <a:lstStyle/>
            <a:p/>
          </p:txBody>
        </p:sp>
        <p:sp>
          <p:nvSpPr>
            <p:cNvPr id="10819" name="object 10819" descr=""/>
            <p:cNvSpPr/>
            <p:nvPr/>
          </p:nvSpPr>
          <p:spPr>
            <a:xfrm>
              <a:off x="5556752" y="241988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820" name="object 10820" descr=""/>
            <p:cNvSpPr/>
            <p:nvPr/>
          </p:nvSpPr>
          <p:spPr>
            <a:xfrm>
              <a:off x="5556473" y="2421234"/>
              <a:ext cx="1905" cy="1270"/>
            </a:xfrm>
            <a:custGeom>
              <a:avLst/>
              <a:gdLst/>
              <a:ahLst/>
              <a:cxnLst/>
              <a:rect l="l" t="t" r="r" b="b"/>
              <a:pathLst>
                <a:path w="1904" h="1269">
                  <a:moveTo>
                    <a:pt x="0" y="1079"/>
                  </a:moveTo>
                  <a:lnTo>
                    <a:pt x="546" y="1079"/>
                  </a:lnTo>
                  <a:lnTo>
                    <a:pt x="812" y="812"/>
                  </a:lnTo>
                  <a:lnTo>
                    <a:pt x="1079" y="279"/>
                  </a:lnTo>
                  <a:lnTo>
                    <a:pt x="1358" y="0"/>
                  </a:lnTo>
                </a:path>
              </a:pathLst>
            </a:custGeom>
            <a:ln w="3175">
              <a:solidFill>
                <a:srgbClr val="231F20"/>
              </a:solidFill>
            </a:ln>
          </p:spPr>
          <p:txBody>
            <a:bodyPr wrap="square" lIns="0" tIns="0" rIns="0" bIns="0" rtlCol="0"/>
            <a:lstStyle/>
            <a:p/>
          </p:txBody>
        </p:sp>
        <p:sp>
          <p:nvSpPr>
            <p:cNvPr id="10821" name="object 10821" descr=""/>
            <p:cNvSpPr/>
            <p:nvPr/>
          </p:nvSpPr>
          <p:spPr>
            <a:xfrm>
              <a:off x="5555400" y="2421234"/>
              <a:ext cx="635" cy="635"/>
            </a:xfrm>
            <a:custGeom>
              <a:avLst/>
              <a:gdLst/>
              <a:ahLst/>
              <a:cxnLst/>
              <a:rect l="l" t="t" r="r" b="b"/>
              <a:pathLst>
                <a:path w="635" h="635">
                  <a:moveTo>
                    <a:pt x="266" y="546"/>
                  </a:moveTo>
                  <a:lnTo>
                    <a:pt x="0" y="279"/>
                  </a:lnTo>
                  <a:lnTo>
                    <a:pt x="0" y="0"/>
                  </a:lnTo>
                </a:path>
              </a:pathLst>
            </a:custGeom>
            <a:ln w="3175">
              <a:solidFill>
                <a:srgbClr val="231F20"/>
              </a:solidFill>
            </a:ln>
          </p:spPr>
          <p:txBody>
            <a:bodyPr wrap="square" lIns="0" tIns="0" rIns="0" bIns="0" rtlCol="0"/>
            <a:lstStyle/>
            <a:p/>
          </p:txBody>
        </p:sp>
        <p:sp>
          <p:nvSpPr>
            <p:cNvPr id="10822" name="object 10822" descr=""/>
            <p:cNvSpPr/>
            <p:nvPr/>
          </p:nvSpPr>
          <p:spPr>
            <a:xfrm>
              <a:off x="5555933" y="2422041"/>
              <a:ext cx="635" cy="635"/>
            </a:xfrm>
            <a:custGeom>
              <a:avLst/>
              <a:gdLst/>
              <a:ahLst/>
              <a:cxnLst/>
              <a:rect l="l" t="t" r="r" b="b"/>
              <a:pathLst>
                <a:path w="635" h="635">
                  <a:moveTo>
                    <a:pt x="0" y="0"/>
                  </a:moveTo>
                  <a:lnTo>
                    <a:pt x="266" y="266"/>
                  </a:lnTo>
                  <a:lnTo>
                    <a:pt x="533" y="266"/>
                  </a:lnTo>
                </a:path>
              </a:pathLst>
            </a:custGeom>
            <a:ln w="3175">
              <a:solidFill>
                <a:srgbClr val="231F20"/>
              </a:solidFill>
            </a:ln>
          </p:spPr>
          <p:txBody>
            <a:bodyPr wrap="square" lIns="0" tIns="0" rIns="0" bIns="0" rtlCol="0"/>
            <a:lstStyle/>
            <a:p/>
          </p:txBody>
        </p:sp>
        <p:sp>
          <p:nvSpPr>
            <p:cNvPr id="10823" name="object 10823" descr=""/>
            <p:cNvSpPr/>
            <p:nvPr/>
          </p:nvSpPr>
          <p:spPr>
            <a:xfrm>
              <a:off x="5586803" y="24277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24" name="object 10824" descr=""/>
            <p:cNvSpPr/>
            <p:nvPr/>
          </p:nvSpPr>
          <p:spPr>
            <a:xfrm>
              <a:off x="5587070" y="24288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25" name="object 10825" descr=""/>
            <p:cNvSpPr/>
            <p:nvPr/>
          </p:nvSpPr>
          <p:spPr>
            <a:xfrm>
              <a:off x="5551332" y="2395512"/>
              <a:ext cx="1270" cy="1270"/>
            </a:xfrm>
            <a:custGeom>
              <a:avLst/>
              <a:gdLst/>
              <a:ahLst/>
              <a:cxnLst/>
              <a:rect l="l" t="t" r="r" b="b"/>
              <a:pathLst>
                <a:path w="1270" h="1269">
                  <a:moveTo>
                    <a:pt x="0" y="0"/>
                  </a:moveTo>
                  <a:lnTo>
                    <a:pt x="533" y="546"/>
                  </a:lnTo>
                  <a:lnTo>
                    <a:pt x="812" y="800"/>
                  </a:lnTo>
                </a:path>
              </a:pathLst>
            </a:custGeom>
            <a:ln w="3175">
              <a:solidFill>
                <a:srgbClr val="231F20"/>
              </a:solidFill>
            </a:ln>
          </p:spPr>
          <p:txBody>
            <a:bodyPr wrap="square" lIns="0" tIns="0" rIns="0" bIns="0" rtlCol="0"/>
            <a:lstStyle/>
            <a:p/>
          </p:txBody>
        </p:sp>
        <p:sp>
          <p:nvSpPr>
            <p:cNvPr id="10826" name="object 10826" descr=""/>
            <p:cNvSpPr/>
            <p:nvPr/>
          </p:nvSpPr>
          <p:spPr>
            <a:xfrm>
              <a:off x="5551332" y="2394967"/>
              <a:ext cx="1270" cy="635"/>
            </a:xfrm>
            <a:custGeom>
              <a:avLst/>
              <a:gdLst/>
              <a:ahLst/>
              <a:cxnLst/>
              <a:rect l="l" t="t" r="r" b="b"/>
              <a:pathLst>
                <a:path w="1270" h="635">
                  <a:moveTo>
                    <a:pt x="812" y="0"/>
                  </a:moveTo>
                  <a:lnTo>
                    <a:pt x="546" y="266"/>
                  </a:lnTo>
                  <a:lnTo>
                    <a:pt x="279" y="546"/>
                  </a:lnTo>
                  <a:lnTo>
                    <a:pt x="0" y="546"/>
                  </a:lnTo>
                </a:path>
              </a:pathLst>
            </a:custGeom>
            <a:ln w="3175">
              <a:solidFill>
                <a:srgbClr val="231F20"/>
              </a:solidFill>
            </a:ln>
          </p:spPr>
          <p:txBody>
            <a:bodyPr wrap="square" lIns="0" tIns="0" rIns="0" bIns="0" rtlCol="0"/>
            <a:lstStyle/>
            <a:p/>
          </p:txBody>
        </p:sp>
        <p:sp>
          <p:nvSpPr>
            <p:cNvPr id="10827" name="object 10827" descr=""/>
            <p:cNvSpPr/>
            <p:nvPr/>
          </p:nvSpPr>
          <p:spPr>
            <a:xfrm>
              <a:off x="5574891" y="2353270"/>
              <a:ext cx="1270" cy="635"/>
            </a:xfrm>
            <a:custGeom>
              <a:avLst/>
              <a:gdLst/>
              <a:ahLst/>
              <a:cxnLst/>
              <a:rect l="l" t="t" r="r" b="b"/>
              <a:pathLst>
                <a:path w="1270" h="635">
                  <a:moveTo>
                    <a:pt x="812" y="0"/>
                  </a:moveTo>
                  <a:lnTo>
                    <a:pt x="812" y="266"/>
                  </a:lnTo>
                  <a:lnTo>
                    <a:pt x="546" y="266"/>
                  </a:lnTo>
                  <a:lnTo>
                    <a:pt x="0" y="546"/>
                  </a:lnTo>
                </a:path>
              </a:pathLst>
            </a:custGeom>
            <a:ln w="3175">
              <a:solidFill>
                <a:srgbClr val="231F20"/>
              </a:solidFill>
            </a:ln>
          </p:spPr>
          <p:txBody>
            <a:bodyPr wrap="square" lIns="0" tIns="0" rIns="0" bIns="0" rtlCol="0"/>
            <a:lstStyle/>
            <a:p/>
          </p:txBody>
        </p:sp>
        <p:sp>
          <p:nvSpPr>
            <p:cNvPr id="10828" name="object 10828" descr=""/>
            <p:cNvSpPr/>
            <p:nvPr/>
          </p:nvSpPr>
          <p:spPr>
            <a:xfrm>
              <a:off x="5570287" y="2353815"/>
              <a:ext cx="4445" cy="1270"/>
            </a:xfrm>
            <a:custGeom>
              <a:avLst/>
              <a:gdLst/>
              <a:ahLst/>
              <a:cxnLst/>
              <a:rect l="l" t="t" r="r" b="b"/>
              <a:pathLst>
                <a:path w="4445" h="1269">
                  <a:moveTo>
                    <a:pt x="4330" y="0"/>
                  </a:moveTo>
                  <a:lnTo>
                    <a:pt x="3517" y="266"/>
                  </a:lnTo>
                  <a:lnTo>
                    <a:pt x="0" y="800"/>
                  </a:lnTo>
                </a:path>
              </a:pathLst>
            </a:custGeom>
            <a:ln w="3175">
              <a:solidFill>
                <a:srgbClr val="231F20"/>
              </a:solidFill>
            </a:ln>
          </p:spPr>
          <p:txBody>
            <a:bodyPr wrap="square" lIns="0" tIns="0" rIns="0" bIns="0" rtlCol="0"/>
            <a:lstStyle/>
            <a:p/>
          </p:txBody>
        </p:sp>
        <p:sp>
          <p:nvSpPr>
            <p:cNvPr id="10829" name="object 10829" descr=""/>
            <p:cNvSpPr/>
            <p:nvPr/>
          </p:nvSpPr>
          <p:spPr>
            <a:xfrm>
              <a:off x="5566500" y="2354895"/>
              <a:ext cx="1905" cy="635"/>
            </a:xfrm>
            <a:custGeom>
              <a:avLst/>
              <a:gdLst/>
              <a:ahLst/>
              <a:cxnLst/>
              <a:rect l="l" t="t" r="r" b="b"/>
              <a:pathLst>
                <a:path w="1904" h="635">
                  <a:moveTo>
                    <a:pt x="1346" y="0"/>
                  </a:moveTo>
                  <a:lnTo>
                    <a:pt x="533" y="0"/>
                  </a:lnTo>
                  <a:lnTo>
                    <a:pt x="0" y="266"/>
                  </a:lnTo>
                </a:path>
              </a:pathLst>
            </a:custGeom>
            <a:ln w="3175">
              <a:solidFill>
                <a:srgbClr val="231F20"/>
              </a:solidFill>
            </a:ln>
          </p:spPr>
          <p:txBody>
            <a:bodyPr wrap="square" lIns="0" tIns="0" rIns="0" bIns="0" rtlCol="0"/>
            <a:lstStyle/>
            <a:p/>
          </p:txBody>
        </p:sp>
        <p:sp>
          <p:nvSpPr>
            <p:cNvPr id="10830" name="object 10830" descr=""/>
            <p:cNvSpPr/>
            <p:nvPr/>
          </p:nvSpPr>
          <p:spPr>
            <a:xfrm>
              <a:off x="5564596" y="2355168"/>
              <a:ext cx="1905" cy="635"/>
            </a:xfrm>
            <a:custGeom>
              <a:avLst/>
              <a:gdLst/>
              <a:ahLst/>
              <a:cxnLst/>
              <a:rect l="l" t="t" r="r" b="b"/>
              <a:pathLst>
                <a:path w="1904" h="635">
                  <a:moveTo>
                    <a:pt x="1625" y="0"/>
                  </a:moveTo>
                  <a:lnTo>
                    <a:pt x="1092" y="0"/>
                  </a:lnTo>
                  <a:lnTo>
                    <a:pt x="0" y="266"/>
                  </a:lnTo>
                </a:path>
              </a:pathLst>
            </a:custGeom>
            <a:ln w="3175">
              <a:solidFill>
                <a:srgbClr val="231F20"/>
              </a:solidFill>
            </a:ln>
          </p:spPr>
          <p:txBody>
            <a:bodyPr wrap="square" lIns="0" tIns="0" rIns="0" bIns="0" rtlCol="0"/>
            <a:lstStyle/>
            <a:p/>
          </p:txBody>
        </p:sp>
        <p:sp>
          <p:nvSpPr>
            <p:cNvPr id="10831" name="object 10831" descr=""/>
            <p:cNvSpPr/>
            <p:nvPr/>
          </p:nvSpPr>
          <p:spPr>
            <a:xfrm>
              <a:off x="5574891" y="23532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32" name="object 10832" descr=""/>
            <p:cNvSpPr/>
            <p:nvPr/>
          </p:nvSpPr>
          <p:spPr>
            <a:xfrm>
              <a:off x="5556746" y="2350572"/>
              <a:ext cx="635" cy="635"/>
            </a:xfrm>
            <a:custGeom>
              <a:avLst/>
              <a:gdLst/>
              <a:ahLst/>
              <a:cxnLst/>
              <a:rect l="l" t="t" r="r" b="b"/>
              <a:pathLst>
                <a:path w="635" h="635">
                  <a:moveTo>
                    <a:pt x="546" y="266"/>
                  </a:moveTo>
                  <a:lnTo>
                    <a:pt x="0" y="0"/>
                  </a:lnTo>
                </a:path>
              </a:pathLst>
            </a:custGeom>
            <a:ln w="3175">
              <a:solidFill>
                <a:srgbClr val="231F20"/>
              </a:solidFill>
            </a:ln>
          </p:spPr>
          <p:txBody>
            <a:bodyPr wrap="square" lIns="0" tIns="0" rIns="0" bIns="0" rtlCol="0"/>
            <a:lstStyle/>
            <a:p/>
          </p:txBody>
        </p:sp>
        <p:sp>
          <p:nvSpPr>
            <p:cNvPr id="10833" name="object 10833" descr=""/>
            <p:cNvSpPr/>
            <p:nvPr/>
          </p:nvSpPr>
          <p:spPr>
            <a:xfrm>
              <a:off x="5556746" y="2349747"/>
              <a:ext cx="1270" cy="635"/>
            </a:xfrm>
            <a:custGeom>
              <a:avLst/>
              <a:gdLst/>
              <a:ahLst/>
              <a:cxnLst/>
              <a:rect l="l" t="t" r="r" b="b"/>
              <a:pathLst>
                <a:path w="1270" h="635">
                  <a:moveTo>
                    <a:pt x="812" y="0"/>
                  </a:moveTo>
                  <a:lnTo>
                    <a:pt x="279" y="266"/>
                  </a:lnTo>
                  <a:lnTo>
                    <a:pt x="0" y="546"/>
                  </a:lnTo>
                </a:path>
              </a:pathLst>
            </a:custGeom>
            <a:ln w="3175">
              <a:solidFill>
                <a:srgbClr val="231F20"/>
              </a:solidFill>
            </a:ln>
          </p:spPr>
          <p:txBody>
            <a:bodyPr wrap="square" lIns="0" tIns="0" rIns="0" bIns="0" rtlCol="0"/>
            <a:lstStyle/>
            <a:p/>
          </p:txBody>
        </p:sp>
        <p:sp>
          <p:nvSpPr>
            <p:cNvPr id="10834" name="object 10834" descr=""/>
            <p:cNvSpPr/>
            <p:nvPr/>
          </p:nvSpPr>
          <p:spPr>
            <a:xfrm>
              <a:off x="5558104" y="2349481"/>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0835" name="object 10835" descr=""/>
            <p:cNvSpPr/>
            <p:nvPr/>
          </p:nvSpPr>
          <p:spPr>
            <a:xfrm>
              <a:off x="5560541" y="2348947"/>
              <a:ext cx="1905" cy="635"/>
            </a:xfrm>
            <a:custGeom>
              <a:avLst/>
              <a:gdLst/>
              <a:ahLst/>
              <a:cxnLst/>
              <a:rect l="l" t="t" r="r" b="b"/>
              <a:pathLst>
                <a:path w="1904" h="635">
                  <a:moveTo>
                    <a:pt x="0" y="266"/>
                  </a:moveTo>
                  <a:lnTo>
                    <a:pt x="1892" y="0"/>
                  </a:lnTo>
                </a:path>
              </a:pathLst>
            </a:custGeom>
            <a:ln w="3175">
              <a:solidFill>
                <a:srgbClr val="231F20"/>
              </a:solidFill>
            </a:ln>
          </p:spPr>
          <p:txBody>
            <a:bodyPr wrap="square" lIns="0" tIns="0" rIns="0" bIns="0" rtlCol="0"/>
            <a:lstStyle/>
            <a:p/>
          </p:txBody>
        </p:sp>
        <p:sp>
          <p:nvSpPr>
            <p:cNvPr id="10836" name="object 10836" descr=""/>
            <p:cNvSpPr/>
            <p:nvPr/>
          </p:nvSpPr>
          <p:spPr>
            <a:xfrm>
              <a:off x="5556746" y="234948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837" name="object 10837" descr=""/>
            <p:cNvSpPr/>
            <p:nvPr/>
          </p:nvSpPr>
          <p:spPr>
            <a:xfrm>
              <a:off x="5575157" y="2352737"/>
              <a:ext cx="635" cy="635"/>
            </a:xfrm>
            <a:custGeom>
              <a:avLst/>
              <a:gdLst/>
              <a:ahLst/>
              <a:cxnLst/>
              <a:rect l="l" t="t" r="r" b="b"/>
              <a:pathLst>
                <a:path w="635" h="635">
                  <a:moveTo>
                    <a:pt x="0" y="0"/>
                  </a:moveTo>
                  <a:lnTo>
                    <a:pt x="546" y="266"/>
                  </a:lnTo>
                  <a:lnTo>
                    <a:pt x="546" y="533"/>
                  </a:lnTo>
                </a:path>
              </a:pathLst>
            </a:custGeom>
            <a:ln w="3175">
              <a:solidFill>
                <a:srgbClr val="231F20"/>
              </a:solidFill>
            </a:ln>
          </p:spPr>
          <p:txBody>
            <a:bodyPr wrap="square" lIns="0" tIns="0" rIns="0" bIns="0" rtlCol="0"/>
            <a:lstStyle/>
            <a:p/>
          </p:txBody>
        </p:sp>
        <p:sp>
          <p:nvSpPr>
            <p:cNvPr id="10838" name="object 10838" descr=""/>
            <p:cNvSpPr/>
            <p:nvPr/>
          </p:nvSpPr>
          <p:spPr>
            <a:xfrm>
              <a:off x="5542936" y="2421508"/>
              <a:ext cx="1270" cy="635"/>
            </a:xfrm>
            <a:custGeom>
              <a:avLst/>
              <a:gdLst/>
              <a:ahLst/>
              <a:cxnLst/>
              <a:rect l="l" t="t" r="r" b="b"/>
              <a:pathLst>
                <a:path w="1270" h="635">
                  <a:moveTo>
                    <a:pt x="0" y="0"/>
                  </a:moveTo>
                  <a:lnTo>
                    <a:pt x="266" y="266"/>
                  </a:lnTo>
                  <a:lnTo>
                    <a:pt x="546" y="266"/>
                  </a:lnTo>
                  <a:lnTo>
                    <a:pt x="812" y="266"/>
                  </a:lnTo>
                  <a:lnTo>
                    <a:pt x="546" y="266"/>
                  </a:lnTo>
                  <a:lnTo>
                    <a:pt x="266" y="0"/>
                  </a:lnTo>
                </a:path>
              </a:pathLst>
            </a:custGeom>
            <a:ln w="3175">
              <a:solidFill>
                <a:srgbClr val="231F20"/>
              </a:solidFill>
            </a:ln>
          </p:spPr>
          <p:txBody>
            <a:bodyPr wrap="square" lIns="0" tIns="0" rIns="0" bIns="0" rtlCol="0"/>
            <a:lstStyle/>
            <a:p/>
          </p:txBody>
        </p:sp>
        <p:sp>
          <p:nvSpPr>
            <p:cNvPr id="10839" name="object 10839" descr=""/>
            <p:cNvSpPr/>
            <p:nvPr/>
          </p:nvSpPr>
          <p:spPr>
            <a:xfrm>
              <a:off x="5536177" y="2394161"/>
              <a:ext cx="635" cy="635"/>
            </a:xfrm>
            <a:custGeom>
              <a:avLst/>
              <a:gdLst/>
              <a:ahLst/>
              <a:cxnLst/>
              <a:rect l="l" t="t" r="r" b="b"/>
              <a:pathLst>
                <a:path w="635" h="635">
                  <a:moveTo>
                    <a:pt x="533" y="0"/>
                  </a:moveTo>
                  <a:lnTo>
                    <a:pt x="533" y="266"/>
                  </a:lnTo>
                  <a:lnTo>
                    <a:pt x="266" y="533"/>
                  </a:lnTo>
                  <a:lnTo>
                    <a:pt x="0" y="533"/>
                  </a:lnTo>
                </a:path>
              </a:pathLst>
            </a:custGeom>
            <a:ln w="3175">
              <a:solidFill>
                <a:srgbClr val="231F20"/>
              </a:solidFill>
            </a:ln>
          </p:spPr>
          <p:txBody>
            <a:bodyPr wrap="square" lIns="0" tIns="0" rIns="0" bIns="0" rtlCol="0"/>
            <a:lstStyle/>
            <a:p/>
          </p:txBody>
        </p:sp>
        <p:sp>
          <p:nvSpPr>
            <p:cNvPr id="10840" name="object 10840" descr=""/>
            <p:cNvSpPr/>
            <p:nvPr/>
          </p:nvSpPr>
          <p:spPr>
            <a:xfrm>
              <a:off x="5549708" y="2405533"/>
              <a:ext cx="0" cy="1270"/>
            </a:xfrm>
            <a:custGeom>
              <a:avLst/>
              <a:gdLst/>
              <a:ahLst/>
              <a:cxnLst/>
              <a:rect l="l" t="t" r="r" b="b"/>
              <a:pathLst>
                <a:path w="0" h="1269">
                  <a:moveTo>
                    <a:pt x="0" y="0"/>
                  </a:moveTo>
                  <a:lnTo>
                    <a:pt x="0" y="533"/>
                  </a:lnTo>
                  <a:lnTo>
                    <a:pt x="0" y="1079"/>
                  </a:lnTo>
                </a:path>
              </a:pathLst>
            </a:custGeom>
            <a:ln w="3175">
              <a:solidFill>
                <a:srgbClr val="231F20"/>
              </a:solidFill>
            </a:ln>
          </p:spPr>
          <p:txBody>
            <a:bodyPr wrap="square" lIns="0" tIns="0" rIns="0" bIns="0" rtlCol="0"/>
            <a:lstStyle/>
            <a:p/>
          </p:txBody>
        </p:sp>
        <p:sp>
          <p:nvSpPr>
            <p:cNvPr id="10841" name="object 10841" descr=""/>
            <p:cNvSpPr/>
            <p:nvPr/>
          </p:nvSpPr>
          <p:spPr>
            <a:xfrm>
              <a:off x="5594926" y="2400386"/>
              <a:ext cx="635" cy="635"/>
            </a:xfrm>
            <a:custGeom>
              <a:avLst/>
              <a:gdLst/>
              <a:ahLst/>
              <a:cxnLst/>
              <a:rect l="l" t="t" r="r" b="b"/>
              <a:pathLst>
                <a:path w="635" h="635">
                  <a:moveTo>
                    <a:pt x="0" y="533"/>
                  </a:moveTo>
                  <a:lnTo>
                    <a:pt x="0" y="266"/>
                  </a:lnTo>
                  <a:lnTo>
                    <a:pt x="266" y="266"/>
                  </a:lnTo>
                  <a:lnTo>
                    <a:pt x="266" y="0"/>
                  </a:lnTo>
                </a:path>
              </a:pathLst>
            </a:custGeom>
            <a:ln w="3175">
              <a:solidFill>
                <a:srgbClr val="231F20"/>
              </a:solidFill>
            </a:ln>
          </p:spPr>
          <p:txBody>
            <a:bodyPr wrap="square" lIns="0" tIns="0" rIns="0" bIns="0" rtlCol="0"/>
            <a:lstStyle/>
            <a:p/>
          </p:txBody>
        </p:sp>
        <p:sp>
          <p:nvSpPr>
            <p:cNvPr id="10842" name="object 10842" descr=""/>
            <p:cNvSpPr/>
            <p:nvPr/>
          </p:nvSpPr>
          <p:spPr>
            <a:xfrm>
              <a:off x="5570023" y="2425569"/>
              <a:ext cx="635" cy="1270"/>
            </a:xfrm>
            <a:custGeom>
              <a:avLst/>
              <a:gdLst/>
              <a:ahLst/>
              <a:cxnLst/>
              <a:rect l="l" t="t" r="r" b="b"/>
              <a:pathLst>
                <a:path w="635" h="1269">
                  <a:moveTo>
                    <a:pt x="533" y="266"/>
                  </a:moveTo>
                  <a:lnTo>
                    <a:pt x="533" y="0"/>
                  </a:lnTo>
                  <a:lnTo>
                    <a:pt x="266" y="266"/>
                  </a:lnTo>
                  <a:lnTo>
                    <a:pt x="266" y="533"/>
                  </a:lnTo>
                  <a:lnTo>
                    <a:pt x="0" y="533"/>
                  </a:lnTo>
                  <a:lnTo>
                    <a:pt x="266" y="812"/>
                  </a:lnTo>
                </a:path>
              </a:pathLst>
            </a:custGeom>
            <a:ln w="3175">
              <a:solidFill>
                <a:srgbClr val="231F20"/>
              </a:solidFill>
            </a:ln>
          </p:spPr>
          <p:txBody>
            <a:bodyPr wrap="square" lIns="0" tIns="0" rIns="0" bIns="0" rtlCol="0"/>
            <a:lstStyle/>
            <a:p/>
          </p:txBody>
        </p:sp>
        <p:sp>
          <p:nvSpPr>
            <p:cNvPr id="10843" name="object 10843" descr=""/>
            <p:cNvSpPr/>
            <p:nvPr/>
          </p:nvSpPr>
          <p:spPr>
            <a:xfrm>
              <a:off x="5557558" y="2435580"/>
              <a:ext cx="2540" cy="1905"/>
            </a:xfrm>
            <a:custGeom>
              <a:avLst/>
              <a:gdLst/>
              <a:ahLst/>
              <a:cxnLst/>
              <a:rect l="l" t="t" r="r" b="b"/>
              <a:pathLst>
                <a:path w="2539" h="1905">
                  <a:moveTo>
                    <a:pt x="2159" y="1092"/>
                  </a:moveTo>
                  <a:lnTo>
                    <a:pt x="1917" y="520"/>
                  </a:lnTo>
                  <a:lnTo>
                    <a:pt x="1409" y="317"/>
                  </a:lnTo>
                  <a:lnTo>
                    <a:pt x="812" y="0"/>
                  </a:lnTo>
                  <a:lnTo>
                    <a:pt x="228" y="241"/>
                  </a:lnTo>
                  <a:lnTo>
                    <a:pt x="0" y="812"/>
                  </a:lnTo>
                  <a:lnTo>
                    <a:pt x="228" y="1397"/>
                  </a:lnTo>
                  <a:lnTo>
                    <a:pt x="736" y="1600"/>
                  </a:lnTo>
                  <a:lnTo>
                    <a:pt x="1346" y="1905"/>
                  </a:lnTo>
                  <a:lnTo>
                    <a:pt x="1917" y="1663"/>
                  </a:lnTo>
                  <a:lnTo>
                    <a:pt x="2159" y="1092"/>
                  </a:lnTo>
                  <a:close/>
                </a:path>
              </a:pathLst>
            </a:custGeom>
            <a:solidFill>
              <a:srgbClr val="231F20"/>
            </a:solidFill>
          </p:spPr>
          <p:txBody>
            <a:bodyPr wrap="square" lIns="0" tIns="0" rIns="0" bIns="0" rtlCol="0"/>
            <a:lstStyle/>
            <a:p/>
          </p:txBody>
        </p:sp>
        <p:sp>
          <p:nvSpPr>
            <p:cNvPr id="10844" name="object 10844" descr=""/>
            <p:cNvSpPr/>
            <p:nvPr/>
          </p:nvSpPr>
          <p:spPr>
            <a:xfrm>
              <a:off x="5581116" y="2431789"/>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10845" name="object 10845" descr=""/>
            <p:cNvSpPr/>
            <p:nvPr/>
          </p:nvSpPr>
          <p:spPr>
            <a:xfrm>
              <a:off x="5540499" y="2392263"/>
              <a:ext cx="1270" cy="635"/>
            </a:xfrm>
            <a:custGeom>
              <a:avLst/>
              <a:gdLst/>
              <a:ahLst/>
              <a:cxnLst/>
              <a:rect l="l" t="t" r="r" b="b"/>
              <a:pathLst>
                <a:path w="1270" h="635">
                  <a:moveTo>
                    <a:pt x="812" y="0"/>
                  </a:moveTo>
                  <a:lnTo>
                    <a:pt x="546" y="0"/>
                  </a:lnTo>
                  <a:lnTo>
                    <a:pt x="279" y="0"/>
                  </a:lnTo>
                  <a:lnTo>
                    <a:pt x="0" y="266"/>
                  </a:lnTo>
                </a:path>
              </a:pathLst>
            </a:custGeom>
            <a:ln w="3175">
              <a:solidFill>
                <a:srgbClr val="231F20"/>
              </a:solidFill>
            </a:ln>
          </p:spPr>
          <p:txBody>
            <a:bodyPr wrap="square" lIns="0" tIns="0" rIns="0" bIns="0" rtlCol="0"/>
            <a:lstStyle/>
            <a:p/>
          </p:txBody>
        </p:sp>
        <p:sp>
          <p:nvSpPr>
            <p:cNvPr id="10846" name="object 10846" descr=""/>
            <p:cNvSpPr/>
            <p:nvPr/>
          </p:nvSpPr>
          <p:spPr>
            <a:xfrm>
              <a:off x="5539148" y="24152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847" name="object 10847" descr=""/>
            <p:cNvSpPr/>
            <p:nvPr/>
          </p:nvSpPr>
          <p:spPr>
            <a:xfrm>
              <a:off x="5538335" y="24139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48" name="object 10848" descr=""/>
            <p:cNvSpPr/>
            <p:nvPr/>
          </p:nvSpPr>
          <p:spPr>
            <a:xfrm>
              <a:off x="5534007" y="239496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849" name="object 10849" descr=""/>
            <p:cNvSpPr/>
            <p:nvPr/>
          </p:nvSpPr>
          <p:spPr>
            <a:xfrm>
              <a:off x="5583826" y="2418797"/>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0850" name="object 10850" descr=""/>
            <p:cNvSpPr/>
            <p:nvPr/>
          </p:nvSpPr>
          <p:spPr>
            <a:xfrm>
              <a:off x="5582467"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51" name="object 10851" descr=""/>
            <p:cNvSpPr/>
            <p:nvPr/>
          </p:nvSpPr>
          <p:spPr>
            <a:xfrm>
              <a:off x="5583287" y="2411214"/>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0852" name="object 10852" descr=""/>
            <p:cNvSpPr/>
            <p:nvPr/>
          </p:nvSpPr>
          <p:spPr>
            <a:xfrm>
              <a:off x="5548617" y="2396324"/>
              <a:ext cx="1905" cy="1905"/>
            </a:xfrm>
            <a:custGeom>
              <a:avLst/>
              <a:gdLst/>
              <a:ahLst/>
              <a:cxnLst/>
              <a:rect l="l" t="t" r="r" b="b"/>
              <a:pathLst>
                <a:path w="1904" h="1905">
                  <a:moveTo>
                    <a:pt x="1625" y="812"/>
                  </a:moveTo>
                  <a:lnTo>
                    <a:pt x="1384" y="241"/>
                  </a:lnTo>
                  <a:lnTo>
                    <a:pt x="812" y="0"/>
                  </a:lnTo>
                  <a:lnTo>
                    <a:pt x="241" y="241"/>
                  </a:lnTo>
                  <a:lnTo>
                    <a:pt x="0" y="812"/>
                  </a:lnTo>
                  <a:lnTo>
                    <a:pt x="50" y="965"/>
                  </a:lnTo>
                  <a:lnTo>
                    <a:pt x="0" y="1092"/>
                  </a:lnTo>
                  <a:lnTo>
                    <a:pt x="241" y="1663"/>
                  </a:lnTo>
                  <a:lnTo>
                    <a:pt x="812" y="1905"/>
                  </a:lnTo>
                  <a:lnTo>
                    <a:pt x="1384" y="1663"/>
                  </a:lnTo>
                  <a:lnTo>
                    <a:pt x="1625" y="1092"/>
                  </a:lnTo>
                  <a:lnTo>
                    <a:pt x="1562" y="965"/>
                  </a:lnTo>
                  <a:lnTo>
                    <a:pt x="1625" y="812"/>
                  </a:lnTo>
                  <a:close/>
                </a:path>
              </a:pathLst>
            </a:custGeom>
            <a:solidFill>
              <a:srgbClr val="231F20"/>
            </a:solidFill>
          </p:spPr>
          <p:txBody>
            <a:bodyPr wrap="square" lIns="0" tIns="0" rIns="0" bIns="0" rtlCol="0"/>
            <a:lstStyle/>
            <a:p/>
          </p:txBody>
        </p:sp>
        <p:sp>
          <p:nvSpPr>
            <p:cNvPr id="10853" name="object 10853" descr=""/>
            <p:cNvSpPr/>
            <p:nvPr/>
          </p:nvSpPr>
          <p:spPr>
            <a:xfrm>
              <a:off x="5548895" y="239687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854" name="object 10854" descr=""/>
            <p:cNvSpPr/>
            <p:nvPr/>
          </p:nvSpPr>
          <p:spPr>
            <a:xfrm>
              <a:off x="5548622" y="2396325"/>
              <a:ext cx="635" cy="635"/>
            </a:xfrm>
            <a:custGeom>
              <a:avLst/>
              <a:gdLst/>
              <a:ahLst/>
              <a:cxnLst/>
              <a:rect l="l" t="t" r="r" b="b"/>
              <a:pathLst>
                <a:path w="635" h="635">
                  <a:moveTo>
                    <a:pt x="0" y="266"/>
                  </a:moveTo>
                  <a:lnTo>
                    <a:pt x="266" y="266"/>
                  </a:lnTo>
                  <a:lnTo>
                    <a:pt x="0" y="0"/>
                  </a:lnTo>
                </a:path>
              </a:pathLst>
            </a:custGeom>
            <a:ln w="3175">
              <a:solidFill>
                <a:srgbClr val="231F20"/>
              </a:solidFill>
            </a:ln>
          </p:spPr>
          <p:txBody>
            <a:bodyPr wrap="square" lIns="0" tIns="0" rIns="0" bIns="0" rtlCol="0"/>
            <a:lstStyle/>
            <a:p/>
          </p:txBody>
        </p:sp>
        <p:sp>
          <p:nvSpPr>
            <p:cNvPr id="10855" name="object 10855" descr=""/>
            <p:cNvSpPr/>
            <p:nvPr/>
          </p:nvSpPr>
          <p:spPr>
            <a:xfrm>
              <a:off x="5549168" y="2396871"/>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856" name="object 10856" descr=""/>
            <p:cNvSpPr/>
            <p:nvPr/>
          </p:nvSpPr>
          <p:spPr>
            <a:xfrm>
              <a:off x="5546731" y="2387395"/>
              <a:ext cx="635" cy="635"/>
            </a:xfrm>
            <a:custGeom>
              <a:avLst/>
              <a:gdLst/>
              <a:ahLst/>
              <a:cxnLst/>
              <a:rect l="l" t="t" r="r" b="b"/>
              <a:pathLst>
                <a:path w="635" h="635">
                  <a:moveTo>
                    <a:pt x="0" y="266"/>
                  </a:moveTo>
                  <a:lnTo>
                    <a:pt x="266" y="0"/>
                  </a:lnTo>
                  <a:lnTo>
                    <a:pt x="533" y="266"/>
                  </a:lnTo>
                </a:path>
              </a:pathLst>
            </a:custGeom>
            <a:ln w="3175">
              <a:solidFill>
                <a:srgbClr val="231F20"/>
              </a:solidFill>
            </a:ln>
          </p:spPr>
          <p:txBody>
            <a:bodyPr wrap="square" lIns="0" tIns="0" rIns="0" bIns="0" rtlCol="0"/>
            <a:lstStyle/>
            <a:p/>
          </p:txBody>
        </p:sp>
        <p:sp>
          <p:nvSpPr>
            <p:cNvPr id="10857" name="object 10857" descr=""/>
            <p:cNvSpPr/>
            <p:nvPr/>
          </p:nvSpPr>
          <p:spPr>
            <a:xfrm>
              <a:off x="5545373" y="2386309"/>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10858" name="object 10858" descr=""/>
            <p:cNvSpPr/>
            <p:nvPr/>
          </p:nvSpPr>
          <p:spPr>
            <a:xfrm>
              <a:off x="5534818" y="239957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859" name="object 10859" descr=""/>
            <p:cNvSpPr/>
            <p:nvPr/>
          </p:nvSpPr>
          <p:spPr>
            <a:xfrm>
              <a:off x="5535358" y="239904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860" name="object 10860" descr=""/>
            <p:cNvSpPr/>
            <p:nvPr/>
          </p:nvSpPr>
          <p:spPr>
            <a:xfrm>
              <a:off x="5534818" y="2399035"/>
              <a:ext cx="635" cy="635"/>
            </a:xfrm>
            <a:custGeom>
              <a:avLst/>
              <a:gdLst/>
              <a:ahLst/>
              <a:cxnLst/>
              <a:rect l="l" t="t" r="r" b="b"/>
              <a:pathLst>
                <a:path w="635" h="635">
                  <a:moveTo>
                    <a:pt x="266" y="0"/>
                  </a:moveTo>
                  <a:lnTo>
                    <a:pt x="0" y="533"/>
                  </a:lnTo>
                </a:path>
              </a:pathLst>
            </a:custGeom>
            <a:ln w="3175">
              <a:solidFill>
                <a:srgbClr val="231F20"/>
              </a:solidFill>
            </a:ln>
          </p:spPr>
          <p:txBody>
            <a:bodyPr wrap="square" lIns="0" tIns="0" rIns="0" bIns="0" rtlCol="0"/>
            <a:lstStyle/>
            <a:p/>
          </p:txBody>
        </p:sp>
        <p:sp>
          <p:nvSpPr>
            <p:cNvPr id="10861" name="object 10861" descr=""/>
            <p:cNvSpPr/>
            <p:nvPr/>
          </p:nvSpPr>
          <p:spPr>
            <a:xfrm>
              <a:off x="5549435" y="240255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862" name="object 10862" descr=""/>
            <p:cNvSpPr/>
            <p:nvPr/>
          </p:nvSpPr>
          <p:spPr>
            <a:xfrm>
              <a:off x="5549435" y="2402011"/>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863" name="object 10863" descr=""/>
            <p:cNvSpPr/>
            <p:nvPr/>
          </p:nvSpPr>
          <p:spPr>
            <a:xfrm>
              <a:off x="5584093" y="240336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64" name="object 10864" descr=""/>
            <p:cNvSpPr/>
            <p:nvPr/>
          </p:nvSpPr>
          <p:spPr>
            <a:xfrm>
              <a:off x="5584366" y="24036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65" name="object 10865" descr=""/>
            <p:cNvSpPr/>
            <p:nvPr/>
          </p:nvSpPr>
          <p:spPr>
            <a:xfrm>
              <a:off x="5584633" y="2403636"/>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0866" name="object 10866" descr=""/>
            <p:cNvSpPr/>
            <p:nvPr/>
          </p:nvSpPr>
          <p:spPr>
            <a:xfrm>
              <a:off x="5584366" y="2403363"/>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0867" name="object 10867" descr=""/>
            <p:cNvSpPr/>
            <p:nvPr/>
          </p:nvSpPr>
          <p:spPr>
            <a:xfrm>
              <a:off x="5551605" y="242313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68" name="object 10868" descr=""/>
            <p:cNvSpPr/>
            <p:nvPr/>
          </p:nvSpPr>
          <p:spPr>
            <a:xfrm>
              <a:off x="5551605" y="242339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69" name="object 10869" descr=""/>
            <p:cNvSpPr/>
            <p:nvPr/>
          </p:nvSpPr>
          <p:spPr>
            <a:xfrm>
              <a:off x="5551332" y="2423672"/>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0870" name="object 10870" descr=""/>
            <p:cNvSpPr/>
            <p:nvPr/>
          </p:nvSpPr>
          <p:spPr>
            <a:xfrm>
              <a:off x="5551332" y="242339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871" name="object 10871" descr=""/>
            <p:cNvSpPr/>
            <p:nvPr/>
          </p:nvSpPr>
          <p:spPr>
            <a:xfrm>
              <a:off x="5579219" y="24163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72" name="object 10872" descr=""/>
            <p:cNvSpPr/>
            <p:nvPr/>
          </p:nvSpPr>
          <p:spPr>
            <a:xfrm>
              <a:off x="5578406"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73" name="object 10873" descr=""/>
            <p:cNvSpPr/>
            <p:nvPr/>
          </p:nvSpPr>
          <p:spPr>
            <a:xfrm>
              <a:off x="5579225" y="2415815"/>
              <a:ext cx="635" cy="635"/>
            </a:xfrm>
            <a:custGeom>
              <a:avLst/>
              <a:gdLst/>
              <a:ahLst/>
              <a:cxnLst/>
              <a:rect l="l" t="t" r="r" b="b"/>
              <a:pathLst>
                <a:path w="635" h="635">
                  <a:moveTo>
                    <a:pt x="266" y="0"/>
                  </a:moveTo>
                  <a:lnTo>
                    <a:pt x="0" y="0"/>
                  </a:lnTo>
                  <a:lnTo>
                    <a:pt x="0" y="266"/>
                  </a:lnTo>
                  <a:lnTo>
                    <a:pt x="0" y="546"/>
                  </a:lnTo>
                </a:path>
              </a:pathLst>
            </a:custGeom>
            <a:ln w="3175">
              <a:solidFill>
                <a:srgbClr val="231F20"/>
              </a:solidFill>
            </a:ln>
          </p:spPr>
          <p:txBody>
            <a:bodyPr wrap="square" lIns="0" tIns="0" rIns="0" bIns="0" rtlCol="0"/>
            <a:lstStyle/>
            <a:p/>
          </p:txBody>
        </p:sp>
        <p:sp>
          <p:nvSpPr>
            <p:cNvPr id="10874" name="object 10874" descr=""/>
            <p:cNvSpPr/>
            <p:nvPr/>
          </p:nvSpPr>
          <p:spPr>
            <a:xfrm>
              <a:off x="5579765" y="241554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875" name="object 10875" descr=""/>
            <p:cNvSpPr/>
            <p:nvPr/>
          </p:nvSpPr>
          <p:spPr>
            <a:xfrm>
              <a:off x="5578679" y="241500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76" name="object 10876" descr=""/>
            <p:cNvSpPr/>
            <p:nvPr/>
          </p:nvSpPr>
          <p:spPr>
            <a:xfrm>
              <a:off x="5580578" y="2416633"/>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0877" name="object 10877" descr=""/>
            <p:cNvSpPr/>
            <p:nvPr/>
          </p:nvSpPr>
          <p:spPr>
            <a:xfrm>
              <a:off x="5580578" y="241609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878" name="object 10878" descr=""/>
            <p:cNvSpPr/>
            <p:nvPr/>
          </p:nvSpPr>
          <p:spPr>
            <a:xfrm>
              <a:off x="5580038" y="2415549"/>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0879" name="object 10879" descr=""/>
            <p:cNvSpPr/>
            <p:nvPr/>
          </p:nvSpPr>
          <p:spPr>
            <a:xfrm>
              <a:off x="5579492" y="2416906"/>
              <a:ext cx="1270" cy="635"/>
            </a:xfrm>
            <a:custGeom>
              <a:avLst/>
              <a:gdLst/>
              <a:ahLst/>
              <a:cxnLst/>
              <a:rect l="l" t="t" r="r" b="b"/>
              <a:pathLst>
                <a:path w="1270" h="635">
                  <a:moveTo>
                    <a:pt x="812" y="0"/>
                  </a:moveTo>
                  <a:lnTo>
                    <a:pt x="812" y="266"/>
                  </a:lnTo>
                  <a:lnTo>
                    <a:pt x="546" y="266"/>
                  </a:lnTo>
                  <a:lnTo>
                    <a:pt x="279" y="266"/>
                  </a:lnTo>
                  <a:lnTo>
                    <a:pt x="0" y="0"/>
                  </a:lnTo>
                </a:path>
              </a:pathLst>
            </a:custGeom>
            <a:ln w="3175">
              <a:solidFill>
                <a:srgbClr val="231F20"/>
              </a:solidFill>
            </a:ln>
          </p:spPr>
          <p:txBody>
            <a:bodyPr wrap="square" lIns="0" tIns="0" rIns="0" bIns="0" rtlCol="0"/>
            <a:lstStyle/>
            <a:p/>
          </p:txBody>
        </p:sp>
        <p:sp>
          <p:nvSpPr>
            <p:cNvPr id="10880" name="object 10880" descr=""/>
            <p:cNvSpPr/>
            <p:nvPr/>
          </p:nvSpPr>
          <p:spPr>
            <a:xfrm>
              <a:off x="5579219" y="2416367"/>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881" name="object 10881" descr=""/>
            <p:cNvSpPr/>
            <p:nvPr/>
          </p:nvSpPr>
          <p:spPr>
            <a:xfrm>
              <a:off x="5579765" y="241690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882" name="object 10882" descr=""/>
            <p:cNvSpPr/>
            <p:nvPr/>
          </p:nvSpPr>
          <p:spPr>
            <a:xfrm>
              <a:off x="5580578" y="2416087"/>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0883" name="object 10883" descr=""/>
            <p:cNvSpPr/>
            <p:nvPr/>
          </p:nvSpPr>
          <p:spPr>
            <a:xfrm>
              <a:off x="5579765" y="24158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884" name="object 10884" descr=""/>
            <p:cNvSpPr/>
            <p:nvPr/>
          </p:nvSpPr>
          <p:spPr>
            <a:xfrm>
              <a:off x="5560274" y="2426109"/>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0885" name="object 10885" descr=""/>
            <p:cNvSpPr/>
            <p:nvPr/>
          </p:nvSpPr>
          <p:spPr>
            <a:xfrm>
              <a:off x="5579765" y="243260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886" name="object 10886" descr=""/>
            <p:cNvSpPr/>
            <p:nvPr/>
          </p:nvSpPr>
          <p:spPr>
            <a:xfrm>
              <a:off x="5579492" y="243206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87" name="object 10887" descr=""/>
            <p:cNvSpPr/>
            <p:nvPr/>
          </p:nvSpPr>
          <p:spPr>
            <a:xfrm>
              <a:off x="5571641" y="2424758"/>
              <a:ext cx="635" cy="635"/>
            </a:xfrm>
            <a:custGeom>
              <a:avLst/>
              <a:gdLst/>
              <a:ahLst/>
              <a:cxnLst/>
              <a:rect l="l" t="t" r="r" b="b"/>
              <a:pathLst>
                <a:path w="635" h="635">
                  <a:moveTo>
                    <a:pt x="266" y="0"/>
                  </a:moveTo>
                  <a:lnTo>
                    <a:pt x="0" y="0"/>
                  </a:lnTo>
                </a:path>
                <a:path w="635" h="635">
                  <a:moveTo>
                    <a:pt x="266" y="0"/>
                  </a:moveTo>
                  <a:lnTo>
                    <a:pt x="266" y="266"/>
                  </a:lnTo>
                </a:path>
              </a:pathLst>
            </a:custGeom>
            <a:ln w="3175">
              <a:solidFill>
                <a:srgbClr val="231F20"/>
              </a:solidFill>
            </a:ln>
          </p:spPr>
          <p:txBody>
            <a:bodyPr wrap="square" lIns="0" tIns="0" rIns="0" bIns="0" rtlCol="0"/>
            <a:lstStyle/>
            <a:p/>
          </p:txBody>
        </p:sp>
        <p:sp>
          <p:nvSpPr>
            <p:cNvPr id="10888" name="object 10888" descr=""/>
            <p:cNvSpPr/>
            <p:nvPr/>
          </p:nvSpPr>
          <p:spPr>
            <a:xfrm>
              <a:off x="5571641" y="2425563"/>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10889" name="object 10889" descr=""/>
            <p:cNvSpPr/>
            <p:nvPr/>
          </p:nvSpPr>
          <p:spPr>
            <a:xfrm>
              <a:off x="5546186" y="2426655"/>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10890" name="object 10890" descr=""/>
            <p:cNvSpPr/>
            <p:nvPr/>
          </p:nvSpPr>
          <p:spPr>
            <a:xfrm>
              <a:off x="5544834" y="2428006"/>
              <a:ext cx="635" cy="635"/>
            </a:xfrm>
            <a:custGeom>
              <a:avLst/>
              <a:gdLst/>
              <a:ahLst/>
              <a:cxnLst/>
              <a:rect l="l" t="t" r="r" b="b"/>
              <a:pathLst>
                <a:path w="635" h="635">
                  <a:moveTo>
                    <a:pt x="0" y="0"/>
                  </a:moveTo>
                  <a:lnTo>
                    <a:pt x="0" y="266"/>
                  </a:lnTo>
                  <a:lnTo>
                    <a:pt x="266" y="533"/>
                  </a:lnTo>
                </a:path>
              </a:pathLst>
            </a:custGeom>
            <a:ln w="3175">
              <a:solidFill>
                <a:srgbClr val="231F20"/>
              </a:solidFill>
            </a:ln>
          </p:spPr>
          <p:txBody>
            <a:bodyPr wrap="square" lIns="0" tIns="0" rIns="0" bIns="0" rtlCol="0"/>
            <a:lstStyle/>
            <a:p/>
          </p:txBody>
        </p:sp>
        <p:sp>
          <p:nvSpPr>
            <p:cNvPr id="10891" name="object 10891" descr=""/>
            <p:cNvSpPr/>
            <p:nvPr/>
          </p:nvSpPr>
          <p:spPr>
            <a:xfrm>
              <a:off x="5586257" y="2388195"/>
              <a:ext cx="635" cy="635"/>
            </a:xfrm>
            <a:custGeom>
              <a:avLst/>
              <a:gdLst/>
              <a:ahLst/>
              <a:cxnLst/>
              <a:rect l="l" t="t" r="r" b="b"/>
              <a:pathLst>
                <a:path w="635" h="635">
                  <a:moveTo>
                    <a:pt x="0" y="0"/>
                  </a:moveTo>
                  <a:lnTo>
                    <a:pt x="0" y="266"/>
                  </a:lnTo>
                  <a:lnTo>
                    <a:pt x="0" y="546"/>
                  </a:lnTo>
                  <a:lnTo>
                    <a:pt x="266" y="266"/>
                  </a:lnTo>
                  <a:lnTo>
                    <a:pt x="266" y="0"/>
                  </a:lnTo>
                  <a:lnTo>
                    <a:pt x="0" y="0"/>
                  </a:lnTo>
                </a:path>
              </a:pathLst>
            </a:custGeom>
            <a:ln w="3175">
              <a:solidFill>
                <a:srgbClr val="231F20"/>
              </a:solidFill>
            </a:ln>
          </p:spPr>
          <p:txBody>
            <a:bodyPr wrap="square" lIns="0" tIns="0" rIns="0" bIns="0" rtlCol="0"/>
            <a:lstStyle/>
            <a:p/>
          </p:txBody>
        </p:sp>
        <p:sp>
          <p:nvSpPr>
            <p:cNvPr id="10892" name="object 10892" descr=""/>
            <p:cNvSpPr/>
            <p:nvPr/>
          </p:nvSpPr>
          <p:spPr>
            <a:xfrm>
              <a:off x="5583007"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893" name="object 10893" descr=""/>
            <p:cNvSpPr/>
            <p:nvPr/>
          </p:nvSpPr>
          <p:spPr>
            <a:xfrm>
              <a:off x="5548895" y="24087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894" name="object 10894" descr=""/>
            <p:cNvSpPr/>
            <p:nvPr/>
          </p:nvSpPr>
          <p:spPr>
            <a:xfrm>
              <a:off x="5549168" y="2408244"/>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895" name="object 10895" descr=""/>
            <p:cNvSpPr/>
            <p:nvPr/>
          </p:nvSpPr>
          <p:spPr>
            <a:xfrm>
              <a:off x="5538341" y="2425291"/>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0896" name="object 10896" descr=""/>
            <p:cNvSpPr/>
            <p:nvPr/>
          </p:nvSpPr>
          <p:spPr>
            <a:xfrm>
              <a:off x="5577055" y="2389820"/>
              <a:ext cx="635" cy="635"/>
            </a:xfrm>
            <a:custGeom>
              <a:avLst/>
              <a:gdLst/>
              <a:ahLst/>
              <a:cxnLst/>
              <a:rect l="l" t="t" r="r" b="b"/>
              <a:pathLst>
                <a:path w="635" h="635">
                  <a:moveTo>
                    <a:pt x="0" y="546"/>
                  </a:moveTo>
                  <a:lnTo>
                    <a:pt x="266" y="279"/>
                  </a:lnTo>
                  <a:lnTo>
                    <a:pt x="533" y="279"/>
                  </a:lnTo>
                  <a:lnTo>
                    <a:pt x="533" y="0"/>
                  </a:lnTo>
                </a:path>
              </a:pathLst>
            </a:custGeom>
            <a:ln w="3175">
              <a:solidFill>
                <a:srgbClr val="231F20"/>
              </a:solidFill>
            </a:ln>
          </p:spPr>
          <p:txBody>
            <a:bodyPr wrap="square" lIns="0" tIns="0" rIns="0" bIns="0" rtlCol="0"/>
            <a:lstStyle/>
            <a:p/>
          </p:txBody>
        </p:sp>
        <p:sp>
          <p:nvSpPr>
            <p:cNvPr id="10897" name="object 10897" descr=""/>
            <p:cNvSpPr/>
            <p:nvPr/>
          </p:nvSpPr>
          <p:spPr>
            <a:xfrm>
              <a:off x="5577061" y="2389826"/>
              <a:ext cx="635" cy="635"/>
            </a:xfrm>
            <a:custGeom>
              <a:avLst/>
              <a:gdLst/>
              <a:ahLst/>
              <a:cxnLst/>
              <a:rect l="l" t="t" r="r" b="b"/>
              <a:pathLst>
                <a:path w="635" h="635">
                  <a:moveTo>
                    <a:pt x="533" y="266"/>
                  </a:moveTo>
                  <a:lnTo>
                    <a:pt x="266" y="266"/>
                  </a:lnTo>
                  <a:lnTo>
                    <a:pt x="0" y="0"/>
                  </a:lnTo>
                </a:path>
              </a:pathLst>
            </a:custGeom>
            <a:ln w="3175">
              <a:solidFill>
                <a:srgbClr val="231F20"/>
              </a:solidFill>
            </a:ln>
          </p:spPr>
          <p:txBody>
            <a:bodyPr wrap="square" lIns="0" tIns="0" rIns="0" bIns="0" rtlCol="0"/>
            <a:lstStyle/>
            <a:p/>
          </p:txBody>
        </p:sp>
        <p:sp>
          <p:nvSpPr>
            <p:cNvPr id="10898" name="object 10898" descr=""/>
            <p:cNvSpPr/>
            <p:nvPr/>
          </p:nvSpPr>
          <p:spPr>
            <a:xfrm>
              <a:off x="5580578" y="2420968"/>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899" name="object 10899" descr=""/>
            <p:cNvSpPr/>
            <p:nvPr/>
          </p:nvSpPr>
          <p:spPr>
            <a:xfrm>
              <a:off x="5584912" y="2436664"/>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0900" name="object 10900" descr=""/>
            <p:cNvSpPr/>
            <p:nvPr/>
          </p:nvSpPr>
          <p:spPr>
            <a:xfrm>
              <a:off x="5542936" y="2394966"/>
              <a:ext cx="635" cy="635"/>
            </a:xfrm>
            <a:custGeom>
              <a:avLst/>
              <a:gdLst/>
              <a:ahLst/>
              <a:cxnLst/>
              <a:rect l="l" t="t" r="r" b="b"/>
              <a:pathLst>
                <a:path w="635" h="635">
                  <a:moveTo>
                    <a:pt x="546" y="546"/>
                  </a:moveTo>
                  <a:lnTo>
                    <a:pt x="279" y="279"/>
                  </a:lnTo>
                  <a:lnTo>
                    <a:pt x="0" y="279"/>
                  </a:lnTo>
                  <a:lnTo>
                    <a:pt x="0" y="0"/>
                  </a:lnTo>
                </a:path>
              </a:pathLst>
            </a:custGeom>
            <a:ln w="3175">
              <a:solidFill>
                <a:srgbClr val="231F20"/>
              </a:solidFill>
            </a:ln>
          </p:spPr>
          <p:txBody>
            <a:bodyPr wrap="square" lIns="0" tIns="0" rIns="0" bIns="0" rtlCol="0"/>
            <a:lstStyle/>
            <a:p/>
          </p:txBody>
        </p:sp>
        <p:sp>
          <p:nvSpPr>
            <p:cNvPr id="10901" name="object 10901" descr=""/>
            <p:cNvSpPr/>
            <p:nvPr/>
          </p:nvSpPr>
          <p:spPr>
            <a:xfrm>
              <a:off x="5543216" y="2394967"/>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0902" name="object 10902" descr=""/>
            <p:cNvSpPr/>
            <p:nvPr/>
          </p:nvSpPr>
          <p:spPr>
            <a:xfrm>
              <a:off x="5548628" y="239848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903" name="object 10903" descr=""/>
            <p:cNvSpPr/>
            <p:nvPr/>
          </p:nvSpPr>
          <p:spPr>
            <a:xfrm>
              <a:off x="5551059" y="23936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0904" name="object 10904" descr=""/>
            <p:cNvSpPr/>
            <p:nvPr/>
          </p:nvSpPr>
          <p:spPr>
            <a:xfrm>
              <a:off x="5551605" y="2394167"/>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0905" name="object 10905" descr=""/>
            <p:cNvSpPr/>
            <p:nvPr/>
          </p:nvSpPr>
          <p:spPr>
            <a:xfrm>
              <a:off x="5551338" y="2394161"/>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0906" name="object 10906" descr=""/>
            <p:cNvSpPr/>
            <p:nvPr/>
          </p:nvSpPr>
          <p:spPr>
            <a:xfrm>
              <a:off x="5550792" y="2393615"/>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0907" name="object 10907" descr=""/>
            <p:cNvSpPr/>
            <p:nvPr/>
          </p:nvSpPr>
          <p:spPr>
            <a:xfrm>
              <a:off x="5541045" y="2400119"/>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10908" name="object 10908" descr=""/>
            <p:cNvSpPr/>
            <p:nvPr/>
          </p:nvSpPr>
          <p:spPr>
            <a:xfrm>
              <a:off x="5582742" y="2401193"/>
              <a:ext cx="635" cy="1270"/>
            </a:xfrm>
            <a:custGeom>
              <a:avLst/>
              <a:gdLst/>
              <a:ahLst/>
              <a:cxnLst/>
              <a:rect l="l" t="t" r="r" b="b"/>
              <a:pathLst>
                <a:path w="635" h="1269">
                  <a:moveTo>
                    <a:pt x="0" y="0"/>
                  </a:moveTo>
                  <a:lnTo>
                    <a:pt x="0" y="266"/>
                  </a:lnTo>
                  <a:lnTo>
                    <a:pt x="266" y="546"/>
                  </a:lnTo>
                  <a:lnTo>
                    <a:pt x="266" y="812"/>
                  </a:lnTo>
                </a:path>
              </a:pathLst>
            </a:custGeom>
            <a:ln w="3175">
              <a:solidFill>
                <a:srgbClr val="231F20"/>
              </a:solidFill>
            </a:ln>
          </p:spPr>
          <p:txBody>
            <a:bodyPr wrap="square" lIns="0" tIns="0" rIns="0" bIns="0" rtlCol="0"/>
            <a:lstStyle/>
            <a:p/>
          </p:txBody>
        </p:sp>
        <p:sp>
          <p:nvSpPr>
            <p:cNvPr id="10909" name="object 10909" descr=""/>
            <p:cNvSpPr/>
            <p:nvPr/>
          </p:nvSpPr>
          <p:spPr>
            <a:xfrm>
              <a:off x="5548355" y="2418264"/>
              <a:ext cx="635" cy="635"/>
            </a:xfrm>
            <a:custGeom>
              <a:avLst/>
              <a:gdLst/>
              <a:ahLst/>
              <a:cxnLst/>
              <a:rect l="l" t="t" r="r" b="b"/>
              <a:pathLst>
                <a:path w="635" h="635">
                  <a:moveTo>
                    <a:pt x="0" y="266"/>
                  </a:moveTo>
                  <a:lnTo>
                    <a:pt x="266" y="0"/>
                  </a:lnTo>
                  <a:lnTo>
                    <a:pt x="533" y="0"/>
                  </a:lnTo>
                </a:path>
              </a:pathLst>
            </a:custGeom>
            <a:ln w="3175">
              <a:solidFill>
                <a:srgbClr val="231F20"/>
              </a:solidFill>
            </a:ln>
          </p:spPr>
          <p:txBody>
            <a:bodyPr wrap="square" lIns="0" tIns="0" rIns="0" bIns="0" rtlCol="0"/>
            <a:lstStyle/>
            <a:p/>
          </p:txBody>
        </p:sp>
        <p:sp>
          <p:nvSpPr>
            <p:cNvPr id="10910" name="object 10910" descr=""/>
            <p:cNvSpPr/>
            <p:nvPr/>
          </p:nvSpPr>
          <p:spPr>
            <a:xfrm>
              <a:off x="5547810" y="2418524"/>
              <a:ext cx="635" cy="635"/>
            </a:xfrm>
            <a:custGeom>
              <a:avLst/>
              <a:gdLst/>
              <a:ahLst/>
              <a:cxnLst/>
              <a:rect l="l" t="t" r="r" b="b"/>
              <a:pathLst>
                <a:path w="635" h="635">
                  <a:moveTo>
                    <a:pt x="0" y="266"/>
                  </a:moveTo>
                  <a:lnTo>
                    <a:pt x="266" y="266"/>
                  </a:lnTo>
                  <a:lnTo>
                    <a:pt x="266" y="0"/>
                  </a:lnTo>
                  <a:lnTo>
                    <a:pt x="546" y="0"/>
                  </a:lnTo>
                </a:path>
              </a:pathLst>
            </a:custGeom>
            <a:ln w="3175">
              <a:solidFill>
                <a:srgbClr val="231F20"/>
              </a:solidFill>
            </a:ln>
          </p:spPr>
          <p:txBody>
            <a:bodyPr wrap="square" lIns="0" tIns="0" rIns="0" bIns="0" rtlCol="0"/>
            <a:lstStyle/>
            <a:p/>
          </p:txBody>
        </p:sp>
        <p:sp>
          <p:nvSpPr>
            <p:cNvPr id="10911" name="object 10911" descr=""/>
            <p:cNvSpPr/>
            <p:nvPr/>
          </p:nvSpPr>
          <p:spPr>
            <a:xfrm>
              <a:off x="5547542" y="2417440"/>
              <a:ext cx="1270" cy="635"/>
            </a:xfrm>
            <a:custGeom>
              <a:avLst/>
              <a:gdLst/>
              <a:ahLst/>
              <a:cxnLst/>
              <a:rect l="l" t="t" r="r" b="b"/>
              <a:pathLst>
                <a:path w="1270" h="635">
                  <a:moveTo>
                    <a:pt x="812" y="0"/>
                  </a:moveTo>
                  <a:lnTo>
                    <a:pt x="546" y="266"/>
                  </a:lnTo>
                  <a:lnTo>
                    <a:pt x="266" y="266"/>
                  </a:lnTo>
                  <a:lnTo>
                    <a:pt x="0" y="546"/>
                  </a:lnTo>
                </a:path>
              </a:pathLst>
            </a:custGeom>
            <a:ln w="3175">
              <a:solidFill>
                <a:srgbClr val="231F20"/>
              </a:solidFill>
            </a:ln>
          </p:spPr>
          <p:txBody>
            <a:bodyPr wrap="square" lIns="0" tIns="0" rIns="0" bIns="0" rtlCol="0"/>
            <a:lstStyle/>
            <a:p/>
          </p:txBody>
        </p:sp>
        <p:sp>
          <p:nvSpPr>
            <p:cNvPr id="10912" name="object 10912" descr=""/>
            <p:cNvSpPr/>
            <p:nvPr/>
          </p:nvSpPr>
          <p:spPr>
            <a:xfrm>
              <a:off x="5549168" y="2379265"/>
              <a:ext cx="635" cy="635"/>
            </a:xfrm>
            <a:custGeom>
              <a:avLst/>
              <a:gdLst/>
              <a:ahLst/>
              <a:cxnLst/>
              <a:rect l="l" t="t" r="r" b="b"/>
              <a:pathLst>
                <a:path w="635" h="635">
                  <a:moveTo>
                    <a:pt x="0" y="546"/>
                  </a:moveTo>
                  <a:lnTo>
                    <a:pt x="533" y="0"/>
                  </a:lnTo>
                </a:path>
              </a:pathLst>
            </a:custGeom>
            <a:ln w="3175">
              <a:solidFill>
                <a:srgbClr val="231F20"/>
              </a:solidFill>
            </a:ln>
          </p:spPr>
          <p:txBody>
            <a:bodyPr wrap="square" lIns="0" tIns="0" rIns="0" bIns="0" rtlCol="0"/>
            <a:lstStyle/>
            <a:p/>
          </p:txBody>
        </p:sp>
        <p:sp>
          <p:nvSpPr>
            <p:cNvPr id="10913" name="object 10913" descr=""/>
            <p:cNvSpPr/>
            <p:nvPr/>
          </p:nvSpPr>
          <p:spPr>
            <a:xfrm>
              <a:off x="5547271" y="2378720"/>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0914" name="object 10914" descr=""/>
            <p:cNvSpPr/>
            <p:nvPr/>
          </p:nvSpPr>
          <p:spPr>
            <a:xfrm>
              <a:off x="5538335" y="2406885"/>
              <a:ext cx="635" cy="635"/>
            </a:xfrm>
            <a:custGeom>
              <a:avLst/>
              <a:gdLst/>
              <a:ahLst/>
              <a:cxnLst/>
              <a:rect l="l" t="t" r="r" b="b"/>
              <a:pathLst>
                <a:path w="635" h="635">
                  <a:moveTo>
                    <a:pt x="0" y="546"/>
                  </a:moveTo>
                  <a:lnTo>
                    <a:pt x="0" y="279"/>
                  </a:lnTo>
                  <a:lnTo>
                    <a:pt x="0" y="0"/>
                  </a:lnTo>
                  <a:lnTo>
                    <a:pt x="266" y="0"/>
                  </a:lnTo>
                </a:path>
              </a:pathLst>
            </a:custGeom>
            <a:ln w="3175">
              <a:solidFill>
                <a:srgbClr val="231F20"/>
              </a:solidFill>
            </a:ln>
          </p:spPr>
          <p:txBody>
            <a:bodyPr wrap="square" lIns="0" tIns="0" rIns="0" bIns="0" rtlCol="0"/>
            <a:lstStyle/>
            <a:p/>
          </p:txBody>
        </p:sp>
        <p:sp>
          <p:nvSpPr>
            <p:cNvPr id="10915" name="object 10915" descr=""/>
            <p:cNvSpPr/>
            <p:nvPr/>
          </p:nvSpPr>
          <p:spPr>
            <a:xfrm>
              <a:off x="5536436" y="2406885"/>
              <a:ext cx="635" cy="635"/>
            </a:xfrm>
            <a:custGeom>
              <a:avLst/>
              <a:gdLst/>
              <a:ahLst/>
              <a:cxnLst/>
              <a:rect l="l" t="t" r="r" b="b"/>
              <a:pathLst>
                <a:path w="635" h="635">
                  <a:moveTo>
                    <a:pt x="546" y="0"/>
                  </a:moveTo>
                  <a:lnTo>
                    <a:pt x="279" y="0"/>
                  </a:lnTo>
                  <a:lnTo>
                    <a:pt x="0" y="266"/>
                  </a:lnTo>
                  <a:lnTo>
                    <a:pt x="0" y="546"/>
                  </a:lnTo>
                </a:path>
              </a:pathLst>
            </a:custGeom>
            <a:ln w="3175">
              <a:solidFill>
                <a:srgbClr val="231F20"/>
              </a:solidFill>
            </a:ln>
          </p:spPr>
          <p:txBody>
            <a:bodyPr wrap="square" lIns="0" tIns="0" rIns="0" bIns="0" rtlCol="0"/>
            <a:lstStyle/>
            <a:p/>
          </p:txBody>
        </p:sp>
        <p:sp>
          <p:nvSpPr>
            <p:cNvPr id="10916" name="object 10916" descr=""/>
            <p:cNvSpPr/>
            <p:nvPr/>
          </p:nvSpPr>
          <p:spPr>
            <a:xfrm>
              <a:off x="5552418" y="2399035"/>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10917" name="object 10917" descr=""/>
            <p:cNvSpPr/>
            <p:nvPr/>
          </p:nvSpPr>
          <p:spPr>
            <a:xfrm>
              <a:off x="5565409" y="2433687"/>
              <a:ext cx="635" cy="635"/>
            </a:xfrm>
            <a:custGeom>
              <a:avLst/>
              <a:gdLst/>
              <a:ahLst/>
              <a:cxnLst/>
              <a:rect l="l" t="t" r="r" b="b"/>
              <a:pathLst>
                <a:path w="635" h="635">
                  <a:moveTo>
                    <a:pt x="546" y="546"/>
                  </a:moveTo>
                  <a:lnTo>
                    <a:pt x="279" y="546"/>
                  </a:lnTo>
                  <a:lnTo>
                    <a:pt x="0" y="279"/>
                  </a:lnTo>
                  <a:lnTo>
                    <a:pt x="0" y="0"/>
                  </a:lnTo>
                </a:path>
              </a:pathLst>
            </a:custGeom>
            <a:ln w="3175">
              <a:solidFill>
                <a:srgbClr val="231F20"/>
              </a:solidFill>
            </a:ln>
          </p:spPr>
          <p:txBody>
            <a:bodyPr wrap="square" lIns="0" tIns="0" rIns="0" bIns="0" rtlCol="0"/>
            <a:lstStyle/>
            <a:p/>
          </p:txBody>
        </p:sp>
        <p:sp>
          <p:nvSpPr>
            <p:cNvPr id="10918" name="object 10918" descr=""/>
            <p:cNvSpPr/>
            <p:nvPr/>
          </p:nvSpPr>
          <p:spPr>
            <a:xfrm>
              <a:off x="5565409" y="2435311"/>
              <a:ext cx="635" cy="635"/>
            </a:xfrm>
            <a:custGeom>
              <a:avLst/>
              <a:gdLst/>
              <a:ahLst/>
              <a:cxnLst/>
              <a:rect l="l" t="t" r="r" b="b"/>
              <a:pathLst>
                <a:path w="635" h="635">
                  <a:moveTo>
                    <a:pt x="0" y="0"/>
                  </a:moveTo>
                  <a:lnTo>
                    <a:pt x="266" y="266"/>
                  </a:lnTo>
                  <a:lnTo>
                    <a:pt x="546" y="266"/>
                  </a:lnTo>
                </a:path>
              </a:pathLst>
            </a:custGeom>
            <a:ln w="3175">
              <a:solidFill>
                <a:srgbClr val="231F20"/>
              </a:solidFill>
            </a:ln>
          </p:spPr>
          <p:txBody>
            <a:bodyPr wrap="square" lIns="0" tIns="0" rIns="0" bIns="0" rtlCol="0"/>
            <a:lstStyle/>
            <a:p/>
          </p:txBody>
        </p:sp>
        <p:sp>
          <p:nvSpPr>
            <p:cNvPr id="10919" name="object 10919" descr=""/>
            <p:cNvSpPr/>
            <p:nvPr/>
          </p:nvSpPr>
          <p:spPr>
            <a:xfrm>
              <a:off x="5565415" y="243694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920" name="object 10920" descr=""/>
            <p:cNvSpPr/>
            <p:nvPr/>
          </p:nvSpPr>
          <p:spPr>
            <a:xfrm>
              <a:off x="5580578"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21" name="object 10921" descr=""/>
            <p:cNvSpPr/>
            <p:nvPr/>
          </p:nvSpPr>
          <p:spPr>
            <a:xfrm>
              <a:off x="5580305"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22" name="object 10922" descr=""/>
            <p:cNvSpPr/>
            <p:nvPr/>
          </p:nvSpPr>
          <p:spPr>
            <a:xfrm>
              <a:off x="5558910" y="2436391"/>
              <a:ext cx="635" cy="635"/>
            </a:xfrm>
            <a:custGeom>
              <a:avLst/>
              <a:gdLst/>
              <a:ahLst/>
              <a:cxnLst/>
              <a:rect l="l" t="t" r="r" b="b"/>
              <a:pathLst>
                <a:path w="635" h="635">
                  <a:moveTo>
                    <a:pt x="546" y="0"/>
                  </a:moveTo>
                  <a:lnTo>
                    <a:pt x="279" y="0"/>
                  </a:lnTo>
                  <a:lnTo>
                    <a:pt x="0" y="266"/>
                  </a:lnTo>
                </a:path>
              </a:pathLst>
            </a:custGeom>
            <a:ln w="3175">
              <a:solidFill>
                <a:srgbClr val="231F20"/>
              </a:solidFill>
            </a:ln>
          </p:spPr>
          <p:txBody>
            <a:bodyPr wrap="square" lIns="0" tIns="0" rIns="0" bIns="0" rtlCol="0"/>
            <a:lstStyle/>
            <a:p/>
          </p:txBody>
        </p:sp>
        <p:sp>
          <p:nvSpPr>
            <p:cNvPr id="10923" name="object 10923" descr=""/>
            <p:cNvSpPr/>
            <p:nvPr/>
          </p:nvSpPr>
          <p:spPr>
            <a:xfrm>
              <a:off x="5537249" y="241501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24" name="object 10924" descr=""/>
            <p:cNvSpPr/>
            <p:nvPr/>
          </p:nvSpPr>
          <p:spPr>
            <a:xfrm>
              <a:off x="5555667" y="2423392"/>
              <a:ext cx="3175" cy="1270"/>
            </a:xfrm>
            <a:custGeom>
              <a:avLst/>
              <a:gdLst/>
              <a:ahLst/>
              <a:cxnLst/>
              <a:rect l="l" t="t" r="r" b="b"/>
              <a:pathLst>
                <a:path w="3175" h="1269">
                  <a:moveTo>
                    <a:pt x="0" y="0"/>
                  </a:moveTo>
                  <a:lnTo>
                    <a:pt x="1625" y="546"/>
                  </a:lnTo>
                  <a:lnTo>
                    <a:pt x="2971" y="812"/>
                  </a:lnTo>
                </a:path>
              </a:pathLst>
            </a:custGeom>
            <a:ln w="3175">
              <a:solidFill>
                <a:srgbClr val="231F20"/>
              </a:solidFill>
            </a:ln>
          </p:spPr>
          <p:txBody>
            <a:bodyPr wrap="square" lIns="0" tIns="0" rIns="0" bIns="0" rtlCol="0"/>
            <a:lstStyle/>
            <a:p/>
          </p:txBody>
        </p:sp>
        <p:sp>
          <p:nvSpPr>
            <p:cNvPr id="10925" name="object 10925" descr=""/>
            <p:cNvSpPr/>
            <p:nvPr/>
          </p:nvSpPr>
          <p:spPr>
            <a:xfrm>
              <a:off x="5574624" y="235002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0926" name="object 10926" descr=""/>
            <p:cNvSpPr/>
            <p:nvPr/>
          </p:nvSpPr>
          <p:spPr>
            <a:xfrm>
              <a:off x="5565682" y="23513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927" name="object 10927" descr=""/>
            <p:cNvSpPr/>
            <p:nvPr/>
          </p:nvSpPr>
          <p:spPr>
            <a:xfrm>
              <a:off x="5567846" y="2350838"/>
              <a:ext cx="6985" cy="1270"/>
            </a:xfrm>
            <a:custGeom>
              <a:avLst/>
              <a:gdLst/>
              <a:ahLst/>
              <a:cxnLst/>
              <a:rect l="l" t="t" r="r" b="b"/>
              <a:pathLst>
                <a:path w="6985" h="1269">
                  <a:moveTo>
                    <a:pt x="0" y="1079"/>
                  </a:moveTo>
                  <a:lnTo>
                    <a:pt x="4876" y="279"/>
                  </a:lnTo>
                  <a:lnTo>
                    <a:pt x="6235" y="0"/>
                  </a:lnTo>
                  <a:lnTo>
                    <a:pt x="6769" y="0"/>
                  </a:lnTo>
                </a:path>
              </a:pathLst>
            </a:custGeom>
            <a:ln w="3175">
              <a:solidFill>
                <a:srgbClr val="231F20"/>
              </a:solidFill>
            </a:ln>
          </p:spPr>
          <p:txBody>
            <a:bodyPr wrap="square" lIns="0" tIns="0" rIns="0" bIns="0" rtlCol="0"/>
            <a:lstStyle/>
            <a:p/>
          </p:txBody>
        </p:sp>
        <p:sp>
          <p:nvSpPr>
            <p:cNvPr id="10928" name="object 10928" descr=""/>
            <p:cNvSpPr/>
            <p:nvPr/>
          </p:nvSpPr>
          <p:spPr>
            <a:xfrm>
              <a:off x="5574618" y="2350300"/>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929" name="object 10929" descr=""/>
            <p:cNvSpPr/>
            <p:nvPr/>
          </p:nvSpPr>
          <p:spPr>
            <a:xfrm>
              <a:off x="5567842" y="2349747"/>
              <a:ext cx="7620" cy="1905"/>
            </a:xfrm>
            <a:custGeom>
              <a:avLst/>
              <a:gdLst/>
              <a:ahLst/>
              <a:cxnLst/>
              <a:rect l="l" t="t" r="r" b="b"/>
              <a:pathLst>
                <a:path w="7620" h="1905">
                  <a:moveTo>
                    <a:pt x="7048" y="0"/>
                  </a:moveTo>
                  <a:lnTo>
                    <a:pt x="6781" y="0"/>
                  </a:lnTo>
                  <a:lnTo>
                    <a:pt x="6235" y="266"/>
                  </a:lnTo>
                  <a:lnTo>
                    <a:pt x="4876" y="546"/>
                  </a:lnTo>
                  <a:lnTo>
                    <a:pt x="0" y="1358"/>
                  </a:lnTo>
                </a:path>
              </a:pathLst>
            </a:custGeom>
            <a:ln w="3175">
              <a:solidFill>
                <a:srgbClr val="231F20"/>
              </a:solidFill>
            </a:ln>
          </p:spPr>
          <p:txBody>
            <a:bodyPr wrap="square" lIns="0" tIns="0" rIns="0" bIns="0" rtlCol="0"/>
            <a:lstStyle/>
            <a:p/>
          </p:txBody>
        </p:sp>
        <p:sp>
          <p:nvSpPr>
            <p:cNvPr id="10930" name="object 10930" descr=""/>
            <p:cNvSpPr/>
            <p:nvPr/>
          </p:nvSpPr>
          <p:spPr>
            <a:xfrm>
              <a:off x="5566228" y="235137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931" name="object 10931" descr=""/>
            <p:cNvSpPr/>
            <p:nvPr/>
          </p:nvSpPr>
          <p:spPr>
            <a:xfrm>
              <a:off x="5567846" y="2348395"/>
              <a:ext cx="5715" cy="1270"/>
            </a:xfrm>
            <a:custGeom>
              <a:avLst/>
              <a:gdLst/>
              <a:ahLst/>
              <a:cxnLst/>
              <a:rect l="l" t="t" r="r" b="b"/>
              <a:pathLst>
                <a:path w="5714" h="1269">
                  <a:moveTo>
                    <a:pt x="0" y="1092"/>
                  </a:moveTo>
                  <a:lnTo>
                    <a:pt x="5689" y="0"/>
                  </a:lnTo>
                </a:path>
              </a:pathLst>
            </a:custGeom>
            <a:ln w="3175">
              <a:solidFill>
                <a:srgbClr val="231F20"/>
              </a:solidFill>
            </a:ln>
          </p:spPr>
          <p:txBody>
            <a:bodyPr wrap="square" lIns="0" tIns="0" rIns="0" bIns="0" rtlCol="0"/>
            <a:lstStyle/>
            <a:p/>
          </p:txBody>
        </p:sp>
        <p:sp>
          <p:nvSpPr>
            <p:cNvPr id="10932" name="object 10932" descr=""/>
            <p:cNvSpPr/>
            <p:nvPr/>
          </p:nvSpPr>
          <p:spPr>
            <a:xfrm>
              <a:off x="5580305" y="239253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0933" name="object 10933" descr=""/>
            <p:cNvSpPr/>
            <p:nvPr/>
          </p:nvSpPr>
          <p:spPr>
            <a:xfrm>
              <a:off x="5579491" y="2391460"/>
              <a:ext cx="1905" cy="1905"/>
            </a:xfrm>
            <a:custGeom>
              <a:avLst/>
              <a:gdLst/>
              <a:ahLst/>
              <a:cxnLst/>
              <a:rect l="l" t="t" r="r" b="b"/>
              <a:pathLst>
                <a:path w="1904" h="1905">
                  <a:moveTo>
                    <a:pt x="1625" y="812"/>
                  </a:moveTo>
                  <a:lnTo>
                    <a:pt x="1384" y="228"/>
                  </a:lnTo>
                  <a:lnTo>
                    <a:pt x="812" y="0"/>
                  </a:lnTo>
                  <a:lnTo>
                    <a:pt x="228" y="228"/>
                  </a:lnTo>
                  <a:lnTo>
                    <a:pt x="0" y="812"/>
                  </a:lnTo>
                  <a:lnTo>
                    <a:pt x="50" y="952"/>
                  </a:lnTo>
                  <a:lnTo>
                    <a:pt x="0" y="1079"/>
                  </a:lnTo>
                  <a:lnTo>
                    <a:pt x="228" y="1651"/>
                  </a:lnTo>
                  <a:lnTo>
                    <a:pt x="812" y="1892"/>
                  </a:lnTo>
                  <a:lnTo>
                    <a:pt x="1384" y="1651"/>
                  </a:lnTo>
                  <a:lnTo>
                    <a:pt x="1625" y="1079"/>
                  </a:lnTo>
                  <a:lnTo>
                    <a:pt x="1562" y="952"/>
                  </a:lnTo>
                  <a:lnTo>
                    <a:pt x="1625" y="812"/>
                  </a:lnTo>
                  <a:close/>
                </a:path>
              </a:pathLst>
            </a:custGeom>
            <a:solidFill>
              <a:srgbClr val="231F20"/>
            </a:solidFill>
          </p:spPr>
          <p:txBody>
            <a:bodyPr wrap="square" lIns="0" tIns="0" rIns="0" bIns="0" rtlCol="0"/>
            <a:lstStyle/>
            <a:p/>
          </p:txBody>
        </p:sp>
        <p:sp>
          <p:nvSpPr>
            <p:cNvPr id="10934" name="object 10934" descr=""/>
            <p:cNvSpPr/>
            <p:nvPr/>
          </p:nvSpPr>
          <p:spPr>
            <a:xfrm>
              <a:off x="5580311" y="2391990"/>
              <a:ext cx="635" cy="635"/>
            </a:xfrm>
            <a:custGeom>
              <a:avLst/>
              <a:gdLst/>
              <a:ahLst/>
              <a:cxnLst/>
              <a:rect l="l" t="t" r="r" b="b"/>
              <a:pathLst>
                <a:path w="635" h="635">
                  <a:moveTo>
                    <a:pt x="266" y="0"/>
                  </a:moveTo>
                  <a:lnTo>
                    <a:pt x="0" y="266"/>
                  </a:lnTo>
                  <a:lnTo>
                    <a:pt x="266" y="546"/>
                  </a:lnTo>
                </a:path>
              </a:pathLst>
            </a:custGeom>
            <a:ln w="3175">
              <a:solidFill>
                <a:srgbClr val="231F20"/>
              </a:solidFill>
            </a:ln>
          </p:spPr>
          <p:txBody>
            <a:bodyPr wrap="square" lIns="0" tIns="0" rIns="0" bIns="0" rtlCol="0"/>
            <a:lstStyle/>
            <a:p/>
          </p:txBody>
        </p:sp>
        <p:sp>
          <p:nvSpPr>
            <p:cNvPr id="10935" name="object 10935" descr=""/>
            <p:cNvSpPr/>
            <p:nvPr/>
          </p:nvSpPr>
          <p:spPr>
            <a:xfrm>
              <a:off x="5544560" y="23854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936" name="object 10936" descr=""/>
            <p:cNvSpPr/>
            <p:nvPr/>
          </p:nvSpPr>
          <p:spPr>
            <a:xfrm>
              <a:off x="5578679" y="2384952"/>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0937" name="object 10937" descr=""/>
            <p:cNvSpPr/>
            <p:nvPr/>
          </p:nvSpPr>
          <p:spPr>
            <a:xfrm>
              <a:off x="5579765" y="2384952"/>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38" name="object 10938" descr=""/>
            <p:cNvSpPr/>
            <p:nvPr/>
          </p:nvSpPr>
          <p:spPr>
            <a:xfrm>
              <a:off x="5579492" y="2385219"/>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0939" name="object 10939" descr=""/>
            <p:cNvSpPr/>
            <p:nvPr/>
          </p:nvSpPr>
          <p:spPr>
            <a:xfrm>
              <a:off x="5581929" y="2414736"/>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10940" name="object 10940" descr=""/>
            <p:cNvSpPr/>
            <p:nvPr/>
          </p:nvSpPr>
          <p:spPr>
            <a:xfrm>
              <a:off x="5581389" y="238196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941" name="object 10941" descr=""/>
            <p:cNvSpPr/>
            <p:nvPr/>
          </p:nvSpPr>
          <p:spPr>
            <a:xfrm>
              <a:off x="5584901" y="2426385"/>
              <a:ext cx="2540" cy="2540"/>
            </a:xfrm>
            <a:custGeom>
              <a:avLst/>
              <a:gdLst/>
              <a:ahLst/>
              <a:cxnLst/>
              <a:rect l="l" t="t" r="r" b="b"/>
              <a:pathLst>
                <a:path w="2539" h="2539">
                  <a:moveTo>
                    <a:pt x="2159" y="812"/>
                  </a:moveTo>
                  <a:lnTo>
                    <a:pt x="1930" y="228"/>
                  </a:lnTo>
                  <a:lnTo>
                    <a:pt x="1346" y="0"/>
                  </a:lnTo>
                  <a:lnTo>
                    <a:pt x="774" y="228"/>
                  </a:lnTo>
                  <a:lnTo>
                    <a:pt x="609" y="635"/>
                  </a:lnTo>
                  <a:lnTo>
                    <a:pt x="241" y="774"/>
                  </a:lnTo>
                  <a:lnTo>
                    <a:pt x="0" y="1358"/>
                  </a:lnTo>
                  <a:lnTo>
                    <a:pt x="241" y="1930"/>
                  </a:lnTo>
                  <a:lnTo>
                    <a:pt x="812" y="2171"/>
                  </a:lnTo>
                  <a:lnTo>
                    <a:pt x="1384" y="1930"/>
                  </a:lnTo>
                  <a:lnTo>
                    <a:pt x="1536" y="1549"/>
                  </a:lnTo>
                  <a:lnTo>
                    <a:pt x="1930" y="1384"/>
                  </a:lnTo>
                  <a:lnTo>
                    <a:pt x="2159" y="812"/>
                  </a:lnTo>
                  <a:close/>
                </a:path>
              </a:pathLst>
            </a:custGeom>
            <a:solidFill>
              <a:srgbClr val="231F20"/>
            </a:solidFill>
          </p:spPr>
          <p:txBody>
            <a:bodyPr wrap="square" lIns="0" tIns="0" rIns="0" bIns="0" rtlCol="0"/>
            <a:lstStyle/>
            <a:p/>
          </p:txBody>
        </p:sp>
        <p:sp>
          <p:nvSpPr>
            <p:cNvPr id="10942" name="object 10942" descr=""/>
            <p:cNvSpPr/>
            <p:nvPr/>
          </p:nvSpPr>
          <p:spPr>
            <a:xfrm>
              <a:off x="5543482" y="2387389"/>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10943" name="object 10943" descr=""/>
            <p:cNvSpPr/>
            <p:nvPr/>
          </p:nvSpPr>
          <p:spPr>
            <a:xfrm>
              <a:off x="5544294" y="2387389"/>
              <a:ext cx="635" cy="635"/>
            </a:xfrm>
            <a:custGeom>
              <a:avLst/>
              <a:gdLst/>
              <a:ahLst/>
              <a:cxnLst/>
              <a:rect l="l" t="t" r="r" b="b"/>
              <a:pathLst>
                <a:path w="635" h="635">
                  <a:moveTo>
                    <a:pt x="0" y="0"/>
                  </a:moveTo>
                  <a:lnTo>
                    <a:pt x="266" y="266"/>
                  </a:lnTo>
                  <a:lnTo>
                    <a:pt x="533" y="266"/>
                  </a:lnTo>
                  <a:lnTo>
                    <a:pt x="533" y="0"/>
                  </a:lnTo>
                </a:path>
              </a:pathLst>
            </a:custGeom>
            <a:ln w="3175">
              <a:solidFill>
                <a:srgbClr val="231F20"/>
              </a:solidFill>
            </a:ln>
          </p:spPr>
          <p:txBody>
            <a:bodyPr wrap="square" lIns="0" tIns="0" rIns="0" bIns="0" rtlCol="0"/>
            <a:lstStyle/>
            <a:p/>
          </p:txBody>
        </p:sp>
        <p:sp>
          <p:nvSpPr>
            <p:cNvPr id="10944" name="object 10944" descr=""/>
            <p:cNvSpPr/>
            <p:nvPr/>
          </p:nvSpPr>
          <p:spPr>
            <a:xfrm>
              <a:off x="5544021" y="2386843"/>
              <a:ext cx="1270" cy="635"/>
            </a:xfrm>
            <a:custGeom>
              <a:avLst/>
              <a:gdLst/>
              <a:ahLst/>
              <a:cxnLst/>
              <a:rect l="l" t="t" r="r" b="b"/>
              <a:pathLst>
                <a:path w="1270" h="635">
                  <a:moveTo>
                    <a:pt x="812" y="0"/>
                  </a:moveTo>
                  <a:lnTo>
                    <a:pt x="546" y="266"/>
                  </a:lnTo>
                  <a:lnTo>
                    <a:pt x="0" y="546"/>
                  </a:lnTo>
                </a:path>
                <a:path w="1270" h="635">
                  <a:moveTo>
                    <a:pt x="812" y="0"/>
                  </a:moveTo>
                  <a:lnTo>
                    <a:pt x="812" y="266"/>
                  </a:lnTo>
                  <a:lnTo>
                    <a:pt x="812" y="546"/>
                  </a:lnTo>
                </a:path>
              </a:pathLst>
            </a:custGeom>
            <a:ln w="3175">
              <a:solidFill>
                <a:srgbClr val="231F20"/>
              </a:solidFill>
            </a:ln>
          </p:spPr>
          <p:txBody>
            <a:bodyPr wrap="square" lIns="0" tIns="0" rIns="0" bIns="0" rtlCol="0"/>
            <a:lstStyle/>
            <a:p/>
          </p:txBody>
        </p:sp>
        <p:sp>
          <p:nvSpPr>
            <p:cNvPr id="10945" name="object 10945" descr=""/>
            <p:cNvSpPr/>
            <p:nvPr/>
          </p:nvSpPr>
          <p:spPr>
            <a:xfrm>
              <a:off x="5594926" y="2414463"/>
              <a:ext cx="635" cy="635"/>
            </a:xfrm>
            <a:custGeom>
              <a:avLst/>
              <a:gdLst/>
              <a:ahLst/>
              <a:cxnLst/>
              <a:rect l="l" t="t" r="r" b="b"/>
              <a:pathLst>
                <a:path w="635" h="635">
                  <a:moveTo>
                    <a:pt x="266" y="546"/>
                  </a:moveTo>
                  <a:lnTo>
                    <a:pt x="266" y="279"/>
                  </a:lnTo>
                  <a:lnTo>
                    <a:pt x="0" y="279"/>
                  </a:lnTo>
                  <a:lnTo>
                    <a:pt x="0" y="0"/>
                  </a:lnTo>
                </a:path>
              </a:pathLst>
            </a:custGeom>
            <a:ln w="3175">
              <a:solidFill>
                <a:srgbClr val="231F20"/>
              </a:solidFill>
            </a:ln>
          </p:spPr>
          <p:txBody>
            <a:bodyPr wrap="square" lIns="0" tIns="0" rIns="0" bIns="0" rtlCol="0"/>
            <a:lstStyle/>
            <a:p/>
          </p:txBody>
        </p:sp>
        <p:sp>
          <p:nvSpPr>
            <p:cNvPr id="10946" name="object 10946" descr=""/>
            <p:cNvSpPr/>
            <p:nvPr/>
          </p:nvSpPr>
          <p:spPr>
            <a:xfrm>
              <a:off x="5574897" y="2354361"/>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0947" name="object 10947" descr=""/>
            <p:cNvSpPr/>
            <p:nvPr/>
          </p:nvSpPr>
          <p:spPr>
            <a:xfrm>
              <a:off x="5574084" y="2354622"/>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0948" name="object 10948" descr=""/>
            <p:cNvSpPr/>
            <p:nvPr/>
          </p:nvSpPr>
          <p:spPr>
            <a:xfrm>
              <a:off x="5571907" y="2354895"/>
              <a:ext cx="1905" cy="635"/>
            </a:xfrm>
            <a:custGeom>
              <a:avLst/>
              <a:gdLst/>
              <a:ahLst/>
              <a:cxnLst/>
              <a:rect l="l" t="t" r="r" b="b"/>
              <a:pathLst>
                <a:path w="1904" h="635">
                  <a:moveTo>
                    <a:pt x="1625" y="0"/>
                  </a:moveTo>
                  <a:lnTo>
                    <a:pt x="0" y="266"/>
                  </a:lnTo>
                </a:path>
              </a:pathLst>
            </a:custGeom>
            <a:ln w="3175">
              <a:solidFill>
                <a:srgbClr val="231F20"/>
              </a:solidFill>
            </a:ln>
          </p:spPr>
          <p:txBody>
            <a:bodyPr wrap="square" lIns="0" tIns="0" rIns="0" bIns="0" rtlCol="0"/>
            <a:lstStyle/>
            <a:p/>
          </p:txBody>
        </p:sp>
        <p:sp>
          <p:nvSpPr>
            <p:cNvPr id="10949" name="object 10949" descr=""/>
            <p:cNvSpPr/>
            <p:nvPr/>
          </p:nvSpPr>
          <p:spPr>
            <a:xfrm>
              <a:off x="5567845" y="2355441"/>
              <a:ext cx="3175" cy="635"/>
            </a:xfrm>
            <a:custGeom>
              <a:avLst/>
              <a:gdLst/>
              <a:ahLst/>
              <a:cxnLst/>
              <a:rect l="l" t="t" r="r" b="b"/>
              <a:pathLst>
                <a:path w="3175" h="635">
                  <a:moveTo>
                    <a:pt x="2984" y="0"/>
                  </a:moveTo>
                  <a:lnTo>
                    <a:pt x="0" y="266"/>
                  </a:lnTo>
                </a:path>
              </a:pathLst>
            </a:custGeom>
            <a:ln w="3175">
              <a:solidFill>
                <a:srgbClr val="231F20"/>
              </a:solidFill>
            </a:ln>
          </p:spPr>
          <p:txBody>
            <a:bodyPr wrap="square" lIns="0" tIns="0" rIns="0" bIns="0" rtlCol="0"/>
            <a:lstStyle/>
            <a:p/>
          </p:txBody>
        </p:sp>
        <p:sp>
          <p:nvSpPr>
            <p:cNvPr id="10950" name="object 10950" descr=""/>
            <p:cNvSpPr/>
            <p:nvPr/>
          </p:nvSpPr>
          <p:spPr>
            <a:xfrm>
              <a:off x="5564597" y="2355979"/>
              <a:ext cx="1905" cy="635"/>
            </a:xfrm>
            <a:custGeom>
              <a:avLst/>
              <a:gdLst/>
              <a:ahLst/>
              <a:cxnLst/>
              <a:rect l="l" t="t" r="r" b="b"/>
              <a:pathLst>
                <a:path w="1904" h="635">
                  <a:moveTo>
                    <a:pt x="0" y="266"/>
                  </a:moveTo>
                  <a:lnTo>
                    <a:pt x="546" y="266"/>
                  </a:lnTo>
                  <a:lnTo>
                    <a:pt x="1358" y="0"/>
                  </a:lnTo>
                  <a:lnTo>
                    <a:pt x="1625" y="0"/>
                  </a:lnTo>
                  <a:lnTo>
                    <a:pt x="1892" y="0"/>
                  </a:lnTo>
                </a:path>
              </a:pathLst>
            </a:custGeom>
            <a:ln w="3175">
              <a:solidFill>
                <a:srgbClr val="231F20"/>
              </a:solidFill>
            </a:ln>
          </p:spPr>
          <p:txBody>
            <a:bodyPr wrap="square" lIns="0" tIns="0" rIns="0" bIns="0" rtlCol="0"/>
            <a:lstStyle/>
            <a:p/>
          </p:txBody>
        </p:sp>
        <p:sp>
          <p:nvSpPr>
            <p:cNvPr id="10951" name="object 10951" descr=""/>
            <p:cNvSpPr/>
            <p:nvPr/>
          </p:nvSpPr>
          <p:spPr>
            <a:xfrm>
              <a:off x="5574891" y="235462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52" name="object 10952" descr=""/>
            <p:cNvSpPr/>
            <p:nvPr/>
          </p:nvSpPr>
          <p:spPr>
            <a:xfrm>
              <a:off x="5557559" y="2349754"/>
              <a:ext cx="3175" cy="1270"/>
            </a:xfrm>
            <a:custGeom>
              <a:avLst/>
              <a:gdLst/>
              <a:ahLst/>
              <a:cxnLst/>
              <a:rect l="l" t="t" r="r" b="b"/>
              <a:pathLst>
                <a:path w="3175" h="1269">
                  <a:moveTo>
                    <a:pt x="0" y="812"/>
                  </a:moveTo>
                  <a:lnTo>
                    <a:pt x="546" y="546"/>
                  </a:lnTo>
                  <a:lnTo>
                    <a:pt x="2984" y="0"/>
                  </a:lnTo>
                </a:path>
              </a:pathLst>
            </a:custGeom>
            <a:ln w="3175">
              <a:solidFill>
                <a:srgbClr val="231F20"/>
              </a:solidFill>
            </a:ln>
          </p:spPr>
          <p:txBody>
            <a:bodyPr wrap="square" lIns="0" tIns="0" rIns="0" bIns="0" rtlCol="0"/>
            <a:lstStyle/>
            <a:p/>
          </p:txBody>
        </p:sp>
        <p:sp>
          <p:nvSpPr>
            <p:cNvPr id="10953" name="object 10953" descr=""/>
            <p:cNvSpPr/>
            <p:nvPr/>
          </p:nvSpPr>
          <p:spPr>
            <a:xfrm>
              <a:off x="5564597" y="2348941"/>
              <a:ext cx="1905" cy="0"/>
            </a:xfrm>
            <a:custGeom>
              <a:avLst/>
              <a:gdLst/>
              <a:ahLst/>
              <a:cxnLst/>
              <a:rect l="l" t="t" r="r" b="b"/>
              <a:pathLst>
                <a:path w="1904" h="0">
                  <a:moveTo>
                    <a:pt x="0" y="0"/>
                  </a:moveTo>
                  <a:lnTo>
                    <a:pt x="1625" y="0"/>
                  </a:lnTo>
                </a:path>
              </a:pathLst>
            </a:custGeom>
            <a:ln w="3175">
              <a:solidFill>
                <a:srgbClr val="231F20"/>
              </a:solidFill>
            </a:ln>
          </p:spPr>
          <p:txBody>
            <a:bodyPr wrap="square" lIns="0" tIns="0" rIns="0" bIns="0" rtlCol="0"/>
            <a:lstStyle/>
            <a:p/>
          </p:txBody>
        </p:sp>
        <p:sp>
          <p:nvSpPr>
            <p:cNvPr id="10954" name="object 10954" descr=""/>
            <p:cNvSpPr/>
            <p:nvPr/>
          </p:nvSpPr>
          <p:spPr>
            <a:xfrm>
              <a:off x="5555940" y="2393068"/>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0955" name="object 10955" descr=""/>
            <p:cNvSpPr/>
            <p:nvPr/>
          </p:nvSpPr>
          <p:spPr>
            <a:xfrm>
              <a:off x="5555400" y="2393341"/>
              <a:ext cx="635" cy="1270"/>
            </a:xfrm>
            <a:custGeom>
              <a:avLst/>
              <a:gdLst/>
              <a:ahLst/>
              <a:cxnLst/>
              <a:rect l="l" t="t" r="r" b="b"/>
              <a:pathLst>
                <a:path w="635" h="1269">
                  <a:moveTo>
                    <a:pt x="266" y="0"/>
                  </a:moveTo>
                  <a:lnTo>
                    <a:pt x="0" y="546"/>
                  </a:lnTo>
                  <a:lnTo>
                    <a:pt x="0" y="812"/>
                  </a:lnTo>
                </a:path>
              </a:pathLst>
            </a:custGeom>
            <a:ln w="3175">
              <a:solidFill>
                <a:srgbClr val="231F20"/>
              </a:solidFill>
            </a:ln>
          </p:spPr>
          <p:txBody>
            <a:bodyPr wrap="square" lIns="0" tIns="0" rIns="0" bIns="0" rtlCol="0"/>
            <a:lstStyle/>
            <a:p/>
          </p:txBody>
        </p:sp>
        <p:sp>
          <p:nvSpPr>
            <p:cNvPr id="10956" name="object 10956" descr=""/>
            <p:cNvSpPr/>
            <p:nvPr/>
          </p:nvSpPr>
          <p:spPr>
            <a:xfrm>
              <a:off x="5557564" y="2393615"/>
              <a:ext cx="635" cy="635"/>
            </a:xfrm>
            <a:custGeom>
              <a:avLst/>
              <a:gdLst/>
              <a:ahLst/>
              <a:cxnLst/>
              <a:rect l="l" t="t" r="r" b="b"/>
              <a:pathLst>
                <a:path w="635" h="635">
                  <a:moveTo>
                    <a:pt x="266" y="546"/>
                  </a:moveTo>
                  <a:lnTo>
                    <a:pt x="266" y="279"/>
                  </a:lnTo>
                  <a:lnTo>
                    <a:pt x="0" y="279"/>
                  </a:lnTo>
                  <a:lnTo>
                    <a:pt x="0" y="0"/>
                  </a:lnTo>
                </a:path>
              </a:pathLst>
            </a:custGeom>
            <a:ln w="3175">
              <a:solidFill>
                <a:srgbClr val="231F20"/>
              </a:solidFill>
            </a:ln>
          </p:spPr>
          <p:txBody>
            <a:bodyPr wrap="square" lIns="0" tIns="0" rIns="0" bIns="0" rtlCol="0"/>
            <a:lstStyle/>
            <a:p/>
          </p:txBody>
        </p:sp>
        <p:sp>
          <p:nvSpPr>
            <p:cNvPr id="10957" name="object 10957" descr=""/>
            <p:cNvSpPr/>
            <p:nvPr/>
          </p:nvSpPr>
          <p:spPr>
            <a:xfrm>
              <a:off x="5556752" y="239306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958" name="object 10958" descr=""/>
            <p:cNvSpPr/>
            <p:nvPr/>
          </p:nvSpPr>
          <p:spPr>
            <a:xfrm>
              <a:off x="5556473" y="2395245"/>
              <a:ext cx="1270" cy="635"/>
            </a:xfrm>
            <a:custGeom>
              <a:avLst/>
              <a:gdLst/>
              <a:ahLst/>
              <a:cxnLst/>
              <a:rect l="l" t="t" r="r" b="b"/>
              <a:pathLst>
                <a:path w="1270" h="635">
                  <a:moveTo>
                    <a:pt x="0" y="266"/>
                  </a:moveTo>
                  <a:lnTo>
                    <a:pt x="546" y="0"/>
                  </a:lnTo>
                  <a:lnTo>
                    <a:pt x="812" y="0"/>
                  </a:lnTo>
                </a:path>
              </a:pathLst>
            </a:custGeom>
            <a:ln w="3175">
              <a:solidFill>
                <a:srgbClr val="231F20"/>
              </a:solidFill>
            </a:ln>
          </p:spPr>
          <p:txBody>
            <a:bodyPr wrap="square" lIns="0" tIns="0" rIns="0" bIns="0" rtlCol="0"/>
            <a:lstStyle/>
            <a:p/>
          </p:txBody>
        </p:sp>
        <p:sp>
          <p:nvSpPr>
            <p:cNvPr id="10959" name="object 10959" descr=""/>
            <p:cNvSpPr/>
            <p:nvPr/>
          </p:nvSpPr>
          <p:spPr>
            <a:xfrm>
              <a:off x="5557292" y="2394434"/>
              <a:ext cx="635" cy="635"/>
            </a:xfrm>
            <a:custGeom>
              <a:avLst/>
              <a:gdLst/>
              <a:ahLst/>
              <a:cxnLst/>
              <a:rect l="l" t="t" r="r" b="b"/>
              <a:pathLst>
                <a:path w="635" h="635">
                  <a:moveTo>
                    <a:pt x="0" y="533"/>
                  </a:moveTo>
                  <a:lnTo>
                    <a:pt x="266" y="266"/>
                  </a:lnTo>
                  <a:lnTo>
                    <a:pt x="533" y="0"/>
                  </a:lnTo>
                </a:path>
              </a:pathLst>
            </a:custGeom>
            <a:ln w="3175">
              <a:solidFill>
                <a:srgbClr val="231F20"/>
              </a:solidFill>
            </a:ln>
          </p:spPr>
          <p:txBody>
            <a:bodyPr wrap="square" lIns="0" tIns="0" rIns="0" bIns="0" rtlCol="0"/>
            <a:lstStyle/>
            <a:p/>
          </p:txBody>
        </p:sp>
        <p:sp>
          <p:nvSpPr>
            <p:cNvPr id="10960" name="object 10960" descr=""/>
            <p:cNvSpPr/>
            <p:nvPr/>
          </p:nvSpPr>
          <p:spPr>
            <a:xfrm>
              <a:off x="5555400" y="2394434"/>
              <a:ext cx="635" cy="635"/>
            </a:xfrm>
            <a:custGeom>
              <a:avLst/>
              <a:gdLst/>
              <a:ahLst/>
              <a:cxnLst/>
              <a:rect l="l" t="t" r="r" b="b"/>
              <a:pathLst>
                <a:path w="635" h="635">
                  <a:moveTo>
                    <a:pt x="266" y="533"/>
                  </a:moveTo>
                  <a:lnTo>
                    <a:pt x="0" y="266"/>
                  </a:lnTo>
                  <a:lnTo>
                    <a:pt x="0" y="0"/>
                  </a:lnTo>
                </a:path>
              </a:pathLst>
            </a:custGeom>
            <a:ln w="3175">
              <a:solidFill>
                <a:srgbClr val="231F20"/>
              </a:solidFill>
            </a:ln>
          </p:spPr>
          <p:txBody>
            <a:bodyPr wrap="square" lIns="0" tIns="0" rIns="0" bIns="0" rtlCol="0"/>
            <a:lstStyle/>
            <a:p/>
          </p:txBody>
        </p:sp>
        <p:sp>
          <p:nvSpPr>
            <p:cNvPr id="10961" name="object 10961" descr=""/>
            <p:cNvSpPr/>
            <p:nvPr/>
          </p:nvSpPr>
          <p:spPr>
            <a:xfrm>
              <a:off x="5556206" y="2395239"/>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962" name="object 10962" descr=""/>
            <p:cNvSpPr/>
            <p:nvPr/>
          </p:nvSpPr>
          <p:spPr>
            <a:xfrm>
              <a:off x="5557019" y="2350567"/>
              <a:ext cx="635" cy="635"/>
            </a:xfrm>
            <a:custGeom>
              <a:avLst/>
              <a:gdLst/>
              <a:ahLst/>
              <a:cxnLst/>
              <a:rect l="l" t="t" r="r" b="b"/>
              <a:pathLst>
                <a:path w="635" h="635">
                  <a:moveTo>
                    <a:pt x="0" y="0"/>
                  </a:moveTo>
                  <a:lnTo>
                    <a:pt x="266" y="266"/>
                  </a:lnTo>
                  <a:lnTo>
                    <a:pt x="533" y="266"/>
                  </a:lnTo>
                </a:path>
              </a:pathLst>
            </a:custGeom>
            <a:ln w="3175">
              <a:solidFill>
                <a:srgbClr val="231F20"/>
              </a:solidFill>
            </a:ln>
          </p:spPr>
          <p:txBody>
            <a:bodyPr wrap="square" lIns="0" tIns="0" rIns="0" bIns="0" rtlCol="0"/>
            <a:lstStyle/>
            <a:p/>
          </p:txBody>
        </p:sp>
        <p:sp>
          <p:nvSpPr>
            <p:cNvPr id="10963" name="object 10963" descr=""/>
            <p:cNvSpPr/>
            <p:nvPr/>
          </p:nvSpPr>
          <p:spPr>
            <a:xfrm>
              <a:off x="5575437" y="2354088"/>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0964" name="object 10964" descr=""/>
            <p:cNvSpPr/>
            <p:nvPr/>
          </p:nvSpPr>
          <p:spPr>
            <a:xfrm>
              <a:off x="5590053" y="2407691"/>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0965" name="object 10965" descr=""/>
            <p:cNvSpPr/>
            <p:nvPr/>
          </p:nvSpPr>
          <p:spPr>
            <a:xfrm>
              <a:off x="5592217" y="2410408"/>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10966" name="object 10966" descr=""/>
            <p:cNvSpPr/>
            <p:nvPr/>
          </p:nvSpPr>
          <p:spPr>
            <a:xfrm>
              <a:off x="5592216" y="2404714"/>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10967" name="object 10967" descr=""/>
            <p:cNvSpPr/>
            <p:nvPr/>
          </p:nvSpPr>
          <p:spPr>
            <a:xfrm>
              <a:off x="5590052" y="2406885"/>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10968" name="object 10968" descr=""/>
            <p:cNvSpPr/>
            <p:nvPr/>
          </p:nvSpPr>
          <p:spPr>
            <a:xfrm>
              <a:off x="5596006" y="2406891"/>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10969" name="object 10969" descr=""/>
            <p:cNvSpPr/>
            <p:nvPr/>
          </p:nvSpPr>
          <p:spPr>
            <a:xfrm>
              <a:off x="5593035" y="2404714"/>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10970" name="object 10970" descr=""/>
            <p:cNvSpPr/>
            <p:nvPr/>
          </p:nvSpPr>
          <p:spPr>
            <a:xfrm>
              <a:off x="5593029" y="2410401"/>
              <a:ext cx="1270" cy="635"/>
            </a:xfrm>
            <a:custGeom>
              <a:avLst/>
              <a:gdLst/>
              <a:ahLst/>
              <a:cxnLst/>
              <a:rect l="l" t="t" r="r" b="b"/>
              <a:pathLst>
                <a:path w="1270" h="635">
                  <a:moveTo>
                    <a:pt x="0" y="266"/>
                  </a:moveTo>
                  <a:lnTo>
                    <a:pt x="1079" y="0"/>
                  </a:lnTo>
                </a:path>
              </a:pathLst>
            </a:custGeom>
            <a:ln w="3175">
              <a:solidFill>
                <a:srgbClr val="231F20"/>
              </a:solidFill>
            </a:ln>
          </p:spPr>
          <p:txBody>
            <a:bodyPr wrap="square" lIns="0" tIns="0" rIns="0" bIns="0" rtlCol="0"/>
            <a:lstStyle/>
            <a:p/>
          </p:txBody>
        </p:sp>
        <p:sp>
          <p:nvSpPr>
            <p:cNvPr id="10971" name="object 10971" descr=""/>
            <p:cNvSpPr/>
            <p:nvPr/>
          </p:nvSpPr>
          <p:spPr>
            <a:xfrm>
              <a:off x="5596006" y="2407698"/>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10972" name="object 10972" descr=""/>
            <p:cNvSpPr/>
            <p:nvPr/>
          </p:nvSpPr>
          <p:spPr>
            <a:xfrm>
              <a:off x="5590592" y="2405265"/>
              <a:ext cx="5080" cy="5080"/>
            </a:xfrm>
            <a:custGeom>
              <a:avLst/>
              <a:gdLst/>
              <a:ahLst/>
              <a:cxnLst/>
              <a:rect l="l" t="t" r="r" b="b"/>
              <a:pathLst>
                <a:path w="5079" h="5080">
                  <a:moveTo>
                    <a:pt x="0" y="2425"/>
                  </a:moveTo>
                  <a:lnTo>
                    <a:pt x="266" y="1625"/>
                  </a:lnTo>
                  <a:lnTo>
                    <a:pt x="1079" y="266"/>
                  </a:lnTo>
                  <a:lnTo>
                    <a:pt x="2438" y="0"/>
                  </a:lnTo>
                  <a:lnTo>
                    <a:pt x="4064" y="266"/>
                  </a:lnTo>
                  <a:lnTo>
                    <a:pt x="4876" y="1625"/>
                  </a:lnTo>
                  <a:lnTo>
                    <a:pt x="4876" y="2425"/>
                  </a:lnTo>
                  <a:lnTo>
                    <a:pt x="4876" y="3238"/>
                  </a:lnTo>
                  <a:lnTo>
                    <a:pt x="4064" y="4318"/>
                  </a:lnTo>
                  <a:lnTo>
                    <a:pt x="2438" y="4864"/>
                  </a:lnTo>
                  <a:lnTo>
                    <a:pt x="1079" y="4318"/>
                  </a:lnTo>
                  <a:lnTo>
                    <a:pt x="266" y="3238"/>
                  </a:lnTo>
                  <a:lnTo>
                    <a:pt x="0" y="2425"/>
                  </a:lnTo>
                </a:path>
              </a:pathLst>
            </a:custGeom>
            <a:ln w="3175">
              <a:solidFill>
                <a:srgbClr val="231F20"/>
              </a:solidFill>
            </a:ln>
          </p:spPr>
          <p:txBody>
            <a:bodyPr wrap="square" lIns="0" tIns="0" rIns="0" bIns="0" rtlCol="0"/>
            <a:lstStyle/>
            <a:p/>
          </p:txBody>
        </p:sp>
        <p:sp>
          <p:nvSpPr>
            <p:cNvPr id="10973" name="object 10973" descr=""/>
            <p:cNvSpPr/>
            <p:nvPr/>
          </p:nvSpPr>
          <p:spPr>
            <a:xfrm>
              <a:off x="5541310" y="2422320"/>
              <a:ext cx="1270" cy="635"/>
            </a:xfrm>
            <a:custGeom>
              <a:avLst/>
              <a:gdLst/>
              <a:ahLst/>
              <a:cxnLst/>
              <a:rect l="l" t="t" r="r" b="b"/>
              <a:pathLst>
                <a:path w="1270" h="635">
                  <a:moveTo>
                    <a:pt x="812" y="266"/>
                  </a:moveTo>
                  <a:lnTo>
                    <a:pt x="546" y="266"/>
                  </a:lnTo>
                  <a:lnTo>
                    <a:pt x="279" y="266"/>
                  </a:lnTo>
                  <a:lnTo>
                    <a:pt x="0" y="0"/>
                  </a:lnTo>
                </a:path>
              </a:pathLst>
            </a:custGeom>
            <a:ln w="3175">
              <a:solidFill>
                <a:srgbClr val="231F20"/>
              </a:solidFill>
            </a:ln>
          </p:spPr>
          <p:txBody>
            <a:bodyPr wrap="square" lIns="0" tIns="0" rIns="0" bIns="0" rtlCol="0"/>
            <a:lstStyle/>
            <a:p/>
          </p:txBody>
        </p:sp>
        <p:sp>
          <p:nvSpPr>
            <p:cNvPr id="10974" name="object 10974" descr=""/>
            <p:cNvSpPr/>
            <p:nvPr/>
          </p:nvSpPr>
          <p:spPr>
            <a:xfrm>
              <a:off x="5594380" y="23995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975" name="object 10975" descr=""/>
            <p:cNvSpPr/>
            <p:nvPr/>
          </p:nvSpPr>
          <p:spPr>
            <a:xfrm>
              <a:off x="5595193" y="2400659"/>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0976" name="object 10976" descr=""/>
            <p:cNvSpPr/>
            <p:nvPr/>
          </p:nvSpPr>
          <p:spPr>
            <a:xfrm>
              <a:off x="5595739" y="2401193"/>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0977" name="object 10977" descr=""/>
            <p:cNvSpPr/>
            <p:nvPr/>
          </p:nvSpPr>
          <p:spPr>
            <a:xfrm>
              <a:off x="5594926" y="2398216"/>
              <a:ext cx="635" cy="1905"/>
            </a:xfrm>
            <a:custGeom>
              <a:avLst/>
              <a:gdLst/>
              <a:ahLst/>
              <a:cxnLst/>
              <a:rect l="l" t="t" r="r" b="b"/>
              <a:pathLst>
                <a:path w="635" h="1905">
                  <a:moveTo>
                    <a:pt x="266" y="0"/>
                  </a:moveTo>
                  <a:lnTo>
                    <a:pt x="0" y="1092"/>
                  </a:lnTo>
                  <a:lnTo>
                    <a:pt x="0" y="1346"/>
                  </a:lnTo>
                </a:path>
              </a:pathLst>
            </a:custGeom>
            <a:ln w="3175">
              <a:solidFill>
                <a:srgbClr val="231F20"/>
              </a:solidFill>
            </a:ln>
          </p:spPr>
          <p:txBody>
            <a:bodyPr wrap="square" lIns="0" tIns="0" rIns="0" bIns="0" rtlCol="0"/>
            <a:lstStyle/>
            <a:p/>
          </p:txBody>
        </p:sp>
        <p:sp>
          <p:nvSpPr>
            <p:cNvPr id="10978" name="object 10978" descr=""/>
            <p:cNvSpPr/>
            <p:nvPr/>
          </p:nvSpPr>
          <p:spPr>
            <a:xfrm>
              <a:off x="5577594" y="242529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79" name="object 10979" descr=""/>
            <p:cNvSpPr/>
            <p:nvPr/>
          </p:nvSpPr>
          <p:spPr>
            <a:xfrm>
              <a:off x="5576515" y="24244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980" name="object 10980" descr=""/>
            <p:cNvSpPr/>
            <p:nvPr/>
          </p:nvSpPr>
          <p:spPr>
            <a:xfrm>
              <a:off x="5537522" y="2415820"/>
              <a:ext cx="635" cy="1905"/>
            </a:xfrm>
            <a:custGeom>
              <a:avLst/>
              <a:gdLst/>
              <a:ahLst/>
              <a:cxnLst/>
              <a:rect l="l" t="t" r="r" b="b"/>
              <a:pathLst>
                <a:path w="635" h="1905">
                  <a:moveTo>
                    <a:pt x="0" y="1346"/>
                  </a:moveTo>
                  <a:lnTo>
                    <a:pt x="0" y="1079"/>
                  </a:lnTo>
                  <a:lnTo>
                    <a:pt x="266" y="812"/>
                  </a:lnTo>
                  <a:lnTo>
                    <a:pt x="533" y="546"/>
                  </a:lnTo>
                  <a:lnTo>
                    <a:pt x="533" y="266"/>
                  </a:lnTo>
                </a:path>
                <a:path w="635" h="1905">
                  <a:moveTo>
                    <a:pt x="0" y="1346"/>
                  </a:moveTo>
                  <a:lnTo>
                    <a:pt x="0" y="546"/>
                  </a:lnTo>
                  <a:lnTo>
                    <a:pt x="0" y="266"/>
                  </a:lnTo>
                  <a:lnTo>
                    <a:pt x="0" y="0"/>
                  </a:lnTo>
                </a:path>
              </a:pathLst>
            </a:custGeom>
            <a:ln w="3175">
              <a:solidFill>
                <a:srgbClr val="231F20"/>
              </a:solidFill>
            </a:ln>
          </p:spPr>
          <p:txBody>
            <a:bodyPr wrap="square" lIns="0" tIns="0" rIns="0" bIns="0" rtlCol="0"/>
            <a:lstStyle/>
            <a:p/>
          </p:txBody>
        </p:sp>
        <p:sp>
          <p:nvSpPr>
            <p:cNvPr id="10981" name="object 10981" descr=""/>
            <p:cNvSpPr/>
            <p:nvPr/>
          </p:nvSpPr>
          <p:spPr>
            <a:xfrm>
              <a:off x="5537528" y="2415820"/>
              <a:ext cx="635" cy="635"/>
            </a:xfrm>
            <a:custGeom>
              <a:avLst/>
              <a:gdLst/>
              <a:ahLst/>
              <a:cxnLst/>
              <a:rect l="l" t="t" r="r" b="b"/>
              <a:pathLst>
                <a:path w="635" h="635">
                  <a:moveTo>
                    <a:pt x="533" y="266"/>
                  </a:moveTo>
                  <a:lnTo>
                    <a:pt x="266" y="266"/>
                  </a:lnTo>
                  <a:lnTo>
                    <a:pt x="0" y="0"/>
                  </a:lnTo>
                </a:path>
              </a:pathLst>
            </a:custGeom>
            <a:ln w="3175">
              <a:solidFill>
                <a:srgbClr val="231F20"/>
              </a:solidFill>
            </a:ln>
          </p:spPr>
          <p:txBody>
            <a:bodyPr wrap="square" lIns="0" tIns="0" rIns="0" bIns="0" rtlCol="0"/>
            <a:lstStyle/>
            <a:p/>
          </p:txBody>
        </p:sp>
        <p:sp>
          <p:nvSpPr>
            <p:cNvPr id="10982" name="object 10982" descr=""/>
            <p:cNvSpPr/>
            <p:nvPr/>
          </p:nvSpPr>
          <p:spPr>
            <a:xfrm>
              <a:off x="5569750" y="2425024"/>
              <a:ext cx="635" cy="635"/>
            </a:xfrm>
            <a:custGeom>
              <a:avLst/>
              <a:gdLst/>
              <a:ahLst/>
              <a:cxnLst/>
              <a:rect l="l" t="t" r="r" b="b"/>
              <a:pathLst>
                <a:path w="635" h="635">
                  <a:moveTo>
                    <a:pt x="266" y="266"/>
                  </a:moveTo>
                  <a:lnTo>
                    <a:pt x="0" y="266"/>
                  </a:lnTo>
                  <a:lnTo>
                    <a:pt x="0" y="0"/>
                  </a:lnTo>
                  <a:lnTo>
                    <a:pt x="266" y="0"/>
                  </a:lnTo>
                </a:path>
              </a:pathLst>
            </a:custGeom>
            <a:ln w="3175">
              <a:solidFill>
                <a:srgbClr val="231F20"/>
              </a:solidFill>
            </a:ln>
          </p:spPr>
          <p:txBody>
            <a:bodyPr wrap="square" lIns="0" tIns="0" rIns="0" bIns="0" rtlCol="0"/>
            <a:lstStyle/>
            <a:p/>
          </p:txBody>
        </p:sp>
        <p:sp>
          <p:nvSpPr>
            <p:cNvPr id="10983" name="object 10983" descr=""/>
            <p:cNvSpPr/>
            <p:nvPr/>
          </p:nvSpPr>
          <p:spPr>
            <a:xfrm>
              <a:off x="5570016" y="2424763"/>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0984" name="object 10984" descr=""/>
            <p:cNvSpPr/>
            <p:nvPr/>
          </p:nvSpPr>
          <p:spPr>
            <a:xfrm>
              <a:off x="5570016" y="2425569"/>
              <a:ext cx="635" cy="635"/>
            </a:xfrm>
            <a:custGeom>
              <a:avLst/>
              <a:gdLst/>
              <a:ahLst/>
              <a:cxnLst/>
              <a:rect l="l" t="t" r="r" b="b"/>
              <a:pathLst>
                <a:path w="635" h="635">
                  <a:moveTo>
                    <a:pt x="0" y="266"/>
                  </a:moveTo>
                  <a:lnTo>
                    <a:pt x="266" y="266"/>
                  </a:lnTo>
                  <a:lnTo>
                    <a:pt x="266" y="0"/>
                  </a:lnTo>
                  <a:lnTo>
                    <a:pt x="533" y="0"/>
                  </a:lnTo>
                </a:path>
              </a:pathLst>
            </a:custGeom>
            <a:ln w="3175">
              <a:solidFill>
                <a:srgbClr val="231F20"/>
              </a:solidFill>
            </a:ln>
          </p:spPr>
          <p:txBody>
            <a:bodyPr wrap="square" lIns="0" tIns="0" rIns="0" bIns="0" rtlCol="0"/>
            <a:lstStyle/>
            <a:p/>
          </p:txBody>
        </p:sp>
        <p:sp>
          <p:nvSpPr>
            <p:cNvPr id="10985" name="object 10985" descr=""/>
            <p:cNvSpPr/>
            <p:nvPr/>
          </p:nvSpPr>
          <p:spPr>
            <a:xfrm>
              <a:off x="5582748" y="2397143"/>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0986" name="object 10986" descr=""/>
            <p:cNvSpPr/>
            <p:nvPr/>
          </p:nvSpPr>
          <p:spPr>
            <a:xfrm>
              <a:off x="5582748" y="23968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987" name="object 10987" descr=""/>
            <p:cNvSpPr/>
            <p:nvPr/>
          </p:nvSpPr>
          <p:spPr>
            <a:xfrm>
              <a:off x="5565140" y="2436672"/>
              <a:ext cx="2540" cy="1905"/>
            </a:xfrm>
            <a:custGeom>
              <a:avLst/>
              <a:gdLst/>
              <a:ahLst/>
              <a:cxnLst/>
              <a:rect l="l" t="t" r="r" b="b"/>
              <a:pathLst>
                <a:path w="2539" h="1905">
                  <a:moveTo>
                    <a:pt x="2159" y="812"/>
                  </a:moveTo>
                  <a:lnTo>
                    <a:pt x="1917" y="241"/>
                  </a:lnTo>
                  <a:lnTo>
                    <a:pt x="1346" y="0"/>
                  </a:lnTo>
                  <a:lnTo>
                    <a:pt x="1079" y="114"/>
                  </a:lnTo>
                  <a:lnTo>
                    <a:pt x="812" y="0"/>
                  </a:lnTo>
                  <a:lnTo>
                    <a:pt x="228" y="241"/>
                  </a:lnTo>
                  <a:lnTo>
                    <a:pt x="0" y="812"/>
                  </a:lnTo>
                  <a:lnTo>
                    <a:pt x="228" y="1384"/>
                  </a:lnTo>
                  <a:lnTo>
                    <a:pt x="812" y="1625"/>
                  </a:lnTo>
                  <a:lnTo>
                    <a:pt x="1079" y="1524"/>
                  </a:lnTo>
                  <a:lnTo>
                    <a:pt x="1346" y="1625"/>
                  </a:lnTo>
                  <a:lnTo>
                    <a:pt x="1917" y="1384"/>
                  </a:lnTo>
                  <a:lnTo>
                    <a:pt x="2159" y="812"/>
                  </a:lnTo>
                  <a:close/>
                </a:path>
              </a:pathLst>
            </a:custGeom>
            <a:solidFill>
              <a:srgbClr val="231F20"/>
            </a:solidFill>
          </p:spPr>
          <p:txBody>
            <a:bodyPr wrap="square" lIns="0" tIns="0" rIns="0" bIns="0" rtlCol="0"/>
            <a:lstStyle/>
            <a:p/>
          </p:txBody>
        </p:sp>
        <p:sp>
          <p:nvSpPr>
            <p:cNvPr id="10988" name="object 10988" descr=""/>
            <p:cNvSpPr/>
            <p:nvPr/>
          </p:nvSpPr>
          <p:spPr>
            <a:xfrm>
              <a:off x="5595193" y="24003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89" name="object 10989" descr=""/>
            <p:cNvSpPr/>
            <p:nvPr/>
          </p:nvSpPr>
          <p:spPr>
            <a:xfrm>
              <a:off x="5570556"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990" name="object 10990" descr=""/>
            <p:cNvSpPr/>
            <p:nvPr/>
          </p:nvSpPr>
          <p:spPr>
            <a:xfrm>
              <a:off x="5581116" y="2431795"/>
              <a:ext cx="0" cy="1270"/>
            </a:xfrm>
            <a:custGeom>
              <a:avLst/>
              <a:gdLst/>
              <a:ahLst/>
              <a:cxnLst/>
              <a:rect l="l" t="t" r="r" b="b"/>
              <a:pathLst>
                <a:path w="0" h="1269">
                  <a:moveTo>
                    <a:pt x="0" y="812"/>
                  </a:moveTo>
                  <a:lnTo>
                    <a:pt x="0" y="546"/>
                  </a:lnTo>
                  <a:lnTo>
                    <a:pt x="0" y="266"/>
                  </a:lnTo>
                  <a:lnTo>
                    <a:pt x="0" y="0"/>
                  </a:lnTo>
                </a:path>
              </a:pathLst>
            </a:custGeom>
            <a:ln w="3175">
              <a:solidFill>
                <a:srgbClr val="231F20"/>
              </a:solidFill>
            </a:ln>
          </p:spPr>
          <p:txBody>
            <a:bodyPr wrap="square" lIns="0" tIns="0" rIns="0" bIns="0" rtlCol="0"/>
            <a:lstStyle/>
            <a:p/>
          </p:txBody>
        </p:sp>
        <p:sp>
          <p:nvSpPr>
            <p:cNvPr id="10991" name="object 10991" descr=""/>
            <p:cNvSpPr/>
            <p:nvPr/>
          </p:nvSpPr>
          <p:spPr>
            <a:xfrm>
              <a:off x="5539420" y="2415282"/>
              <a:ext cx="635" cy="635"/>
            </a:xfrm>
            <a:custGeom>
              <a:avLst/>
              <a:gdLst/>
              <a:ahLst/>
              <a:cxnLst/>
              <a:rect l="l" t="t" r="r" b="b"/>
              <a:pathLst>
                <a:path w="635" h="635">
                  <a:moveTo>
                    <a:pt x="0" y="0"/>
                  </a:moveTo>
                  <a:lnTo>
                    <a:pt x="0" y="266"/>
                  </a:lnTo>
                  <a:lnTo>
                    <a:pt x="266" y="266"/>
                  </a:lnTo>
                  <a:lnTo>
                    <a:pt x="533" y="266"/>
                  </a:lnTo>
                </a:path>
              </a:pathLst>
            </a:custGeom>
            <a:ln w="3175">
              <a:solidFill>
                <a:srgbClr val="231F20"/>
              </a:solidFill>
            </a:ln>
          </p:spPr>
          <p:txBody>
            <a:bodyPr wrap="square" lIns="0" tIns="0" rIns="0" bIns="0" rtlCol="0"/>
            <a:lstStyle/>
            <a:p/>
          </p:txBody>
        </p:sp>
        <p:sp>
          <p:nvSpPr>
            <p:cNvPr id="10992" name="object 10992" descr=""/>
            <p:cNvSpPr/>
            <p:nvPr/>
          </p:nvSpPr>
          <p:spPr>
            <a:xfrm>
              <a:off x="5540778" y="2415015"/>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0993" name="object 10993" descr=""/>
            <p:cNvSpPr/>
            <p:nvPr/>
          </p:nvSpPr>
          <p:spPr>
            <a:xfrm>
              <a:off x="5595193" y="241501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94" name="object 10994" descr=""/>
            <p:cNvSpPr/>
            <p:nvPr/>
          </p:nvSpPr>
          <p:spPr>
            <a:xfrm>
              <a:off x="5594926" y="241473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0995" name="object 10995" descr=""/>
            <p:cNvSpPr/>
            <p:nvPr/>
          </p:nvSpPr>
          <p:spPr>
            <a:xfrm>
              <a:off x="5583015" y="24179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96" name="object 10996" descr=""/>
            <p:cNvSpPr/>
            <p:nvPr/>
          </p:nvSpPr>
          <p:spPr>
            <a:xfrm>
              <a:off x="5582740" y="24177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0997" name="object 10997" descr=""/>
            <p:cNvSpPr/>
            <p:nvPr/>
          </p:nvSpPr>
          <p:spPr>
            <a:xfrm>
              <a:off x="5583820" y="241826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0998" name="object 10998" descr=""/>
            <p:cNvSpPr/>
            <p:nvPr/>
          </p:nvSpPr>
          <p:spPr>
            <a:xfrm>
              <a:off x="5583820" y="2418531"/>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10999" name="object 10999" descr=""/>
            <p:cNvSpPr/>
            <p:nvPr/>
          </p:nvSpPr>
          <p:spPr>
            <a:xfrm>
              <a:off x="5583015" y="2418258"/>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000" name="object 11000" descr=""/>
            <p:cNvSpPr/>
            <p:nvPr/>
          </p:nvSpPr>
          <p:spPr>
            <a:xfrm>
              <a:off x="5586257" y="2433414"/>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1001" name="object 11001" descr=""/>
            <p:cNvSpPr/>
            <p:nvPr/>
          </p:nvSpPr>
          <p:spPr>
            <a:xfrm>
              <a:off x="5583015" y="241175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002" name="object 11002" descr=""/>
            <p:cNvSpPr/>
            <p:nvPr/>
          </p:nvSpPr>
          <p:spPr>
            <a:xfrm>
              <a:off x="5583020" y="2411214"/>
              <a:ext cx="635" cy="635"/>
            </a:xfrm>
            <a:custGeom>
              <a:avLst/>
              <a:gdLst/>
              <a:ahLst/>
              <a:cxnLst/>
              <a:rect l="l" t="t" r="r" b="b"/>
              <a:pathLst>
                <a:path w="635" h="635">
                  <a:moveTo>
                    <a:pt x="533" y="0"/>
                  </a:moveTo>
                  <a:lnTo>
                    <a:pt x="266" y="0"/>
                  </a:lnTo>
                  <a:lnTo>
                    <a:pt x="266" y="266"/>
                  </a:lnTo>
                  <a:lnTo>
                    <a:pt x="0" y="266"/>
                  </a:lnTo>
                </a:path>
              </a:pathLst>
            </a:custGeom>
            <a:ln w="3175">
              <a:solidFill>
                <a:srgbClr val="231F20"/>
              </a:solidFill>
            </a:ln>
          </p:spPr>
          <p:txBody>
            <a:bodyPr wrap="square" lIns="0" tIns="0" rIns="0" bIns="0" rtlCol="0"/>
            <a:lstStyle/>
            <a:p/>
          </p:txBody>
        </p:sp>
        <p:sp>
          <p:nvSpPr>
            <p:cNvPr id="11003" name="object 11003" descr=""/>
            <p:cNvSpPr/>
            <p:nvPr/>
          </p:nvSpPr>
          <p:spPr>
            <a:xfrm>
              <a:off x="5552685" y="2421774"/>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1004" name="object 11004" descr=""/>
            <p:cNvSpPr/>
            <p:nvPr/>
          </p:nvSpPr>
          <p:spPr>
            <a:xfrm>
              <a:off x="5552151" y="242096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005" name="object 11005" descr=""/>
            <p:cNvSpPr/>
            <p:nvPr/>
          </p:nvSpPr>
          <p:spPr>
            <a:xfrm>
              <a:off x="5548617" y="2396324"/>
              <a:ext cx="1905" cy="1905"/>
            </a:xfrm>
            <a:custGeom>
              <a:avLst/>
              <a:gdLst/>
              <a:ahLst/>
              <a:cxnLst/>
              <a:rect l="l" t="t" r="r" b="b"/>
              <a:pathLst>
                <a:path w="1904" h="1905">
                  <a:moveTo>
                    <a:pt x="1625" y="812"/>
                  </a:moveTo>
                  <a:lnTo>
                    <a:pt x="1384" y="241"/>
                  </a:lnTo>
                  <a:lnTo>
                    <a:pt x="812" y="0"/>
                  </a:lnTo>
                  <a:lnTo>
                    <a:pt x="241" y="241"/>
                  </a:lnTo>
                  <a:lnTo>
                    <a:pt x="0" y="812"/>
                  </a:lnTo>
                  <a:lnTo>
                    <a:pt x="50" y="965"/>
                  </a:lnTo>
                  <a:lnTo>
                    <a:pt x="0" y="1092"/>
                  </a:lnTo>
                  <a:lnTo>
                    <a:pt x="241" y="1663"/>
                  </a:lnTo>
                  <a:lnTo>
                    <a:pt x="812" y="1905"/>
                  </a:lnTo>
                  <a:lnTo>
                    <a:pt x="1384" y="1663"/>
                  </a:lnTo>
                  <a:lnTo>
                    <a:pt x="1625" y="1092"/>
                  </a:lnTo>
                  <a:lnTo>
                    <a:pt x="1562" y="965"/>
                  </a:lnTo>
                  <a:lnTo>
                    <a:pt x="1625" y="812"/>
                  </a:lnTo>
                  <a:close/>
                </a:path>
              </a:pathLst>
            </a:custGeom>
            <a:solidFill>
              <a:srgbClr val="231F20"/>
            </a:solidFill>
          </p:spPr>
          <p:txBody>
            <a:bodyPr wrap="square" lIns="0" tIns="0" rIns="0" bIns="0" rtlCol="0"/>
            <a:lstStyle/>
            <a:p/>
          </p:txBody>
        </p:sp>
        <p:sp>
          <p:nvSpPr>
            <p:cNvPr id="11006" name="object 11006" descr=""/>
            <p:cNvSpPr/>
            <p:nvPr/>
          </p:nvSpPr>
          <p:spPr>
            <a:xfrm>
              <a:off x="5547810" y="2388474"/>
              <a:ext cx="635" cy="635"/>
            </a:xfrm>
            <a:custGeom>
              <a:avLst/>
              <a:gdLst/>
              <a:ahLst/>
              <a:cxnLst/>
              <a:rect l="l" t="t" r="r" b="b"/>
              <a:pathLst>
                <a:path w="635" h="635">
                  <a:moveTo>
                    <a:pt x="0" y="266"/>
                  </a:moveTo>
                  <a:lnTo>
                    <a:pt x="0" y="0"/>
                  </a:lnTo>
                  <a:lnTo>
                    <a:pt x="266" y="0"/>
                  </a:lnTo>
                  <a:lnTo>
                    <a:pt x="546" y="0"/>
                  </a:lnTo>
                </a:path>
              </a:pathLst>
            </a:custGeom>
            <a:ln w="3175">
              <a:solidFill>
                <a:srgbClr val="231F20"/>
              </a:solidFill>
            </a:ln>
          </p:spPr>
          <p:txBody>
            <a:bodyPr wrap="square" lIns="0" tIns="0" rIns="0" bIns="0" rtlCol="0"/>
            <a:lstStyle/>
            <a:p/>
          </p:txBody>
        </p:sp>
        <p:sp>
          <p:nvSpPr>
            <p:cNvPr id="11007" name="object 11007" descr=""/>
            <p:cNvSpPr/>
            <p:nvPr/>
          </p:nvSpPr>
          <p:spPr>
            <a:xfrm>
              <a:off x="5546737" y="2387662"/>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008" name="object 11008" descr=""/>
            <p:cNvSpPr/>
            <p:nvPr/>
          </p:nvSpPr>
          <p:spPr>
            <a:xfrm>
              <a:off x="5549708" y="2402284"/>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1009" name="object 11009" descr=""/>
            <p:cNvSpPr/>
            <p:nvPr/>
          </p:nvSpPr>
          <p:spPr>
            <a:xfrm>
              <a:off x="5583820" y="24039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010" name="object 11010" descr=""/>
            <p:cNvSpPr/>
            <p:nvPr/>
          </p:nvSpPr>
          <p:spPr>
            <a:xfrm>
              <a:off x="5583287" y="2403914"/>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1011" name="object 11011" descr=""/>
            <p:cNvSpPr/>
            <p:nvPr/>
          </p:nvSpPr>
          <p:spPr>
            <a:xfrm>
              <a:off x="5582740"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012" name="object 11012" descr=""/>
            <p:cNvSpPr/>
            <p:nvPr/>
          </p:nvSpPr>
          <p:spPr>
            <a:xfrm>
              <a:off x="5598176" y="2395518"/>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013" name="object 11013" descr=""/>
            <p:cNvSpPr/>
            <p:nvPr/>
          </p:nvSpPr>
          <p:spPr>
            <a:xfrm>
              <a:off x="5549708" y="2409862"/>
              <a:ext cx="1270" cy="0"/>
            </a:xfrm>
            <a:custGeom>
              <a:avLst/>
              <a:gdLst/>
              <a:ahLst/>
              <a:cxnLst/>
              <a:rect l="l" t="t" r="r" b="b"/>
              <a:pathLst>
                <a:path w="1270" h="0">
                  <a:moveTo>
                    <a:pt x="0" y="0"/>
                  </a:moveTo>
                  <a:lnTo>
                    <a:pt x="266" y="0"/>
                  </a:lnTo>
                  <a:lnTo>
                    <a:pt x="812" y="0"/>
                  </a:lnTo>
                </a:path>
              </a:pathLst>
            </a:custGeom>
            <a:ln w="3175">
              <a:solidFill>
                <a:srgbClr val="231F20"/>
              </a:solidFill>
            </a:ln>
          </p:spPr>
          <p:txBody>
            <a:bodyPr wrap="square" lIns="0" tIns="0" rIns="0" bIns="0" rtlCol="0"/>
            <a:lstStyle/>
            <a:p/>
          </p:txBody>
        </p:sp>
        <p:sp>
          <p:nvSpPr>
            <p:cNvPr id="11014" name="object 11014" descr=""/>
            <p:cNvSpPr/>
            <p:nvPr/>
          </p:nvSpPr>
          <p:spPr>
            <a:xfrm>
              <a:off x="5550254" y="242231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015" name="object 11015" descr=""/>
            <p:cNvSpPr/>
            <p:nvPr/>
          </p:nvSpPr>
          <p:spPr>
            <a:xfrm>
              <a:off x="5550792" y="242232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016" name="object 11016" descr=""/>
            <p:cNvSpPr/>
            <p:nvPr/>
          </p:nvSpPr>
          <p:spPr>
            <a:xfrm>
              <a:off x="5549430" y="2421508"/>
              <a:ext cx="1905" cy="1905"/>
            </a:xfrm>
            <a:custGeom>
              <a:avLst/>
              <a:gdLst/>
              <a:ahLst/>
              <a:cxnLst/>
              <a:rect l="l" t="t" r="r" b="b"/>
              <a:pathLst>
                <a:path w="1904" h="1905">
                  <a:moveTo>
                    <a:pt x="1892" y="812"/>
                  </a:moveTo>
                  <a:lnTo>
                    <a:pt x="1663" y="241"/>
                  </a:lnTo>
                  <a:lnTo>
                    <a:pt x="1079" y="0"/>
                  </a:lnTo>
                  <a:lnTo>
                    <a:pt x="508" y="241"/>
                  </a:lnTo>
                  <a:lnTo>
                    <a:pt x="419" y="431"/>
                  </a:lnTo>
                  <a:lnTo>
                    <a:pt x="241" y="508"/>
                  </a:lnTo>
                  <a:lnTo>
                    <a:pt x="0" y="1079"/>
                  </a:lnTo>
                  <a:lnTo>
                    <a:pt x="241" y="1663"/>
                  </a:lnTo>
                  <a:lnTo>
                    <a:pt x="812" y="1892"/>
                  </a:lnTo>
                  <a:lnTo>
                    <a:pt x="939" y="1841"/>
                  </a:lnTo>
                  <a:lnTo>
                    <a:pt x="1079" y="1892"/>
                  </a:lnTo>
                  <a:lnTo>
                    <a:pt x="1663" y="1663"/>
                  </a:lnTo>
                  <a:lnTo>
                    <a:pt x="1892" y="1079"/>
                  </a:lnTo>
                  <a:lnTo>
                    <a:pt x="1828" y="952"/>
                  </a:lnTo>
                  <a:lnTo>
                    <a:pt x="1892" y="812"/>
                  </a:lnTo>
                  <a:close/>
                </a:path>
              </a:pathLst>
            </a:custGeom>
            <a:solidFill>
              <a:srgbClr val="231F20"/>
            </a:solidFill>
          </p:spPr>
          <p:txBody>
            <a:bodyPr wrap="square" lIns="0" tIns="0" rIns="0" bIns="0" rtlCol="0"/>
            <a:lstStyle/>
            <a:p/>
          </p:txBody>
        </p:sp>
        <p:sp>
          <p:nvSpPr>
            <p:cNvPr id="11017" name="object 11017" descr=""/>
            <p:cNvSpPr/>
            <p:nvPr/>
          </p:nvSpPr>
          <p:spPr>
            <a:xfrm>
              <a:off x="5579765" y="2416093"/>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018" name="object 11018" descr=""/>
            <p:cNvSpPr/>
            <p:nvPr/>
          </p:nvSpPr>
          <p:spPr>
            <a:xfrm>
              <a:off x="5578952"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019" name="object 11019" descr=""/>
            <p:cNvSpPr/>
            <p:nvPr/>
          </p:nvSpPr>
          <p:spPr>
            <a:xfrm>
              <a:off x="5560814"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020" name="object 11020" descr=""/>
            <p:cNvSpPr/>
            <p:nvPr/>
          </p:nvSpPr>
          <p:spPr>
            <a:xfrm>
              <a:off x="5560274" y="2425563"/>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1021" name="object 11021" descr=""/>
            <p:cNvSpPr/>
            <p:nvPr/>
          </p:nvSpPr>
          <p:spPr>
            <a:xfrm>
              <a:off x="5560541"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022" name="object 11022" descr=""/>
            <p:cNvSpPr/>
            <p:nvPr/>
          </p:nvSpPr>
          <p:spPr>
            <a:xfrm>
              <a:off x="5580844" y="2432341"/>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023" name="object 11023" descr=""/>
            <p:cNvSpPr/>
            <p:nvPr/>
          </p:nvSpPr>
          <p:spPr>
            <a:xfrm>
              <a:off x="5581116" y="243179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024" name="object 11024" descr=""/>
            <p:cNvSpPr/>
            <p:nvPr/>
          </p:nvSpPr>
          <p:spPr>
            <a:xfrm>
              <a:off x="5571641" y="2426109"/>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1025" name="object 11025" descr=""/>
            <p:cNvSpPr/>
            <p:nvPr/>
          </p:nvSpPr>
          <p:spPr>
            <a:xfrm>
              <a:off x="5580032" y="2399568"/>
              <a:ext cx="635" cy="635"/>
            </a:xfrm>
            <a:custGeom>
              <a:avLst/>
              <a:gdLst/>
              <a:ahLst/>
              <a:cxnLst/>
              <a:rect l="l" t="t" r="r" b="b"/>
              <a:pathLst>
                <a:path w="635" h="635">
                  <a:moveTo>
                    <a:pt x="546" y="0"/>
                  </a:moveTo>
                  <a:lnTo>
                    <a:pt x="279" y="0"/>
                  </a:lnTo>
                  <a:lnTo>
                    <a:pt x="0" y="266"/>
                  </a:lnTo>
                </a:path>
              </a:pathLst>
            </a:custGeom>
            <a:ln w="3175">
              <a:solidFill>
                <a:srgbClr val="231F20"/>
              </a:solidFill>
            </a:ln>
          </p:spPr>
          <p:txBody>
            <a:bodyPr wrap="square" lIns="0" tIns="0" rIns="0" bIns="0" rtlCol="0"/>
            <a:lstStyle/>
            <a:p/>
          </p:txBody>
        </p:sp>
        <p:sp>
          <p:nvSpPr>
            <p:cNvPr id="11026" name="object 11026" descr=""/>
            <p:cNvSpPr/>
            <p:nvPr/>
          </p:nvSpPr>
          <p:spPr>
            <a:xfrm>
              <a:off x="5578678" y="2398763"/>
              <a:ext cx="1905" cy="1905"/>
            </a:xfrm>
            <a:custGeom>
              <a:avLst/>
              <a:gdLst/>
              <a:ahLst/>
              <a:cxnLst/>
              <a:rect l="l" t="t" r="r" b="b"/>
              <a:pathLst>
                <a:path w="1904" h="1905">
                  <a:moveTo>
                    <a:pt x="1892" y="1079"/>
                  </a:moveTo>
                  <a:lnTo>
                    <a:pt x="1651" y="508"/>
                  </a:lnTo>
                  <a:lnTo>
                    <a:pt x="1460" y="431"/>
                  </a:lnTo>
                  <a:lnTo>
                    <a:pt x="1384" y="241"/>
                  </a:lnTo>
                  <a:lnTo>
                    <a:pt x="812" y="0"/>
                  </a:lnTo>
                  <a:lnTo>
                    <a:pt x="228" y="241"/>
                  </a:lnTo>
                  <a:lnTo>
                    <a:pt x="0" y="812"/>
                  </a:lnTo>
                  <a:lnTo>
                    <a:pt x="228" y="1384"/>
                  </a:lnTo>
                  <a:lnTo>
                    <a:pt x="419" y="1473"/>
                  </a:lnTo>
                  <a:lnTo>
                    <a:pt x="508" y="1663"/>
                  </a:lnTo>
                  <a:lnTo>
                    <a:pt x="1079" y="1892"/>
                  </a:lnTo>
                  <a:lnTo>
                    <a:pt x="1651" y="1663"/>
                  </a:lnTo>
                  <a:lnTo>
                    <a:pt x="1892" y="1079"/>
                  </a:lnTo>
                  <a:close/>
                </a:path>
              </a:pathLst>
            </a:custGeom>
            <a:solidFill>
              <a:srgbClr val="231F20"/>
            </a:solidFill>
          </p:spPr>
          <p:txBody>
            <a:bodyPr wrap="square" lIns="0" tIns="0" rIns="0" bIns="0" rtlCol="0"/>
            <a:lstStyle/>
            <a:p/>
          </p:txBody>
        </p:sp>
        <p:sp>
          <p:nvSpPr>
            <p:cNvPr id="11027" name="object 11027" descr=""/>
            <p:cNvSpPr/>
            <p:nvPr/>
          </p:nvSpPr>
          <p:spPr>
            <a:xfrm>
              <a:off x="5579225" y="2398489"/>
              <a:ext cx="635" cy="1270"/>
            </a:xfrm>
            <a:custGeom>
              <a:avLst/>
              <a:gdLst/>
              <a:ahLst/>
              <a:cxnLst/>
              <a:rect l="l" t="t" r="r" b="b"/>
              <a:pathLst>
                <a:path w="635" h="1269">
                  <a:moveTo>
                    <a:pt x="266" y="0"/>
                  </a:moveTo>
                  <a:lnTo>
                    <a:pt x="0" y="0"/>
                  </a:lnTo>
                  <a:lnTo>
                    <a:pt x="0" y="266"/>
                  </a:lnTo>
                  <a:lnTo>
                    <a:pt x="0" y="546"/>
                  </a:lnTo>
                  <a:lnTo>
                    <a:pt x="0" y="812"/>
                  </a:lnTo>
                  <a:lnTo>
                    <a:pt x="0" y="1079"/>
                  </a:lnTo>
                  <a:lnTo>
                    <a:pt x="266" y="1079"/>
                  </a:lnTo>
                </a:path>
              </a:pathLst>
            </a:custGeom>
            <a:ln w="3175">
              <a:solidFill>
                <a:srgbClr val="231F20"/>
              </a:solidFill>
            </a:ln>
          </p:spPr>
          <p:txBody>
            <a:bodyPr wrap="square" lIns="0" tIns="0" rIns="0" bIns="0" rtlCol="0"/>
            <a:lstStyle/>
            <a:p/>
          </p:txBody>
        </p:sp>
        <p:sp>
          <p:nvSpPr>
            <p:cNvPr id="11028" name="object 11028" descr=""/>
            <p:cNvSpPr/>
            <p:nvPr/>
          </p:nvSpPr>
          <p:spPr>
            <a:xfrm>
              <a:off x="5579765" y="239821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029" name="object 11029" descr=""/>
            <p:cNvSpPr/>
            <p:nvPr/>
          </p:nvSpPr>
          <p:spPr>
            <a:xfrm>
              <a:off x="5579492"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030" name="object 11030" descr=""/>
            <p:cNvSpPr/>
            <p:nvPr/>
          </p:nvSpPr>
          <p:spPr>
            <a:xfrm>
              <a:off x="5579757" y="2398496"/>
              <a:ext cx="1905" cy="1905"/>
            </a:xfrm>
            <a:custGeom>
              <a:avLst/>
              <a:gdLst/>
              <a:ahLst/>
              <a:cxnLst/>
              <a:rect l="l" t="t" r="r" b="b"/>
              <a:pathLst>
                <a:path w="1904" h="1905">
                  <a:moveTo>
                    <a:pt x="1625" y="812"/>
                  </a:moveTo>
                  <a:lnTo>
                    <a:pt x="1384" y="241"/>
                  </a:lnTo>
                  <a:lnTo>
                    <a:pt x="812" y="0"/>
                  </a:lnTo>
                  <a:lnTo>
                    <a:pt x="241" y="241"/>
                  </a:lnTo>
                  <a:lnTo>
                    <a:pt x="0" y="812"/>
                  </a:lnTo>
                  <a:lnTo>
                    <a:pt x="50" y="952"/>
                  </a:lnTo>
                  <a:lnTo>
                    <a:pt x="0" y="1079"/>
                  </a:lnTo>
                  <a:lnTo>
                    <a:pt x="241" y="1651"/>
                  </a:lnTo>
                  <a:lnTo>
                    <a:pt x="812" y="1892"/>
                  </a:lnTo>
                  <a:lnTo>
                    <a:pt x="1384" y="1651"/>
                  </a:lnTo>
                  <a:lnTo>
                    <a:pt x="1625" y="1079"/>
                  </a:lnTo>
                  <a:lnTo>
                    <a:pt x="1562" y="952"/>
                  </a:lnTo>
                  <a:lnTo>
                    <a:pt x="1625" y="812"/>
                  </a:lnTo>
                  <a:close/>
                </a:path>
              </a:pathLst>
            </a:custGeom>
            <a:solidFill>
              <a:srgbClr val="231F20"/>
            </a:solidFill>
          </p:spPr>
          <p:txBody>
            <a:bodyPr wrap="square" lIns="0" tIns="0" rIns="0" bIns="0" rtlCol="0"/>
            <a:lstStyle/>
            <a:p/>
          </p:txBody>
        </p:sp>
        <p:sp>
          <p:nvSpPr>
            <p:cNvPr id="11031" name="object 11031" descr=""/>
            <p:cNvSpPr/>
            <p:nvPr/>
          </p:nvSpPr>
          <p:spPr>
            <a:xfrm>
              <a:off x="5580578" y="2398495"/>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032" name="object 11032" descr=""/>
            <p:cNvSpPr/>
            <p:nvPr/>
          </p:nvSpPr>
          <p:spPr>
            <a:xfrm>
              <a:off x="5580032" y="239821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033" name="object 11033" descr=""/>
            <p:cNvSpPr/>
            <p:nvPr/>
          </p:nvSpPr>
          <p:spPr>
            <a:xfrm>
              <a:off x="5579225" y="239876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034" name="object 11034" descr=""/>
            <p:cNvSpPr/>
            <p:nvPr/>
          </p:nvSpPr>
          <p:spPr>
            <a:xfrm>
              <a:off x="5579765" y="2399568"/>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035" name="object 11035" descr=""/>
            <p:cNvSpPr/>
            <p:nvPr/>
          </p:nvSpPr>
          <p:spPr>
            <a:xfrm>
              <a:off x="5580578" y="2398768"/>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036" name="object 11036" descr=""/>
            <p:cNvSpPr/>
            <p:nvPr/>
          </p:nvSpPr>
          <p:spPr>
            <a:xfrm>
              <a:off x="5579765" y="2398222"/>
              <a:ext cx="635" cy="635"/>
            </a:xfrm>
            <a:custGeom>
              <a:avLst/>
              <a:gdLst/>
              <a:ahLst/>
              <a:cxnLst/>
              <a:rect l="l" t="t" r="r" b="b"/>
              <a:pathLst>
                <a:path w="635" h="635">
                  <a:moveTo>
                    <a:pt x="0" y="266"/>
                  </a:moveTo>
                  <a:lnTo>
                    <a:pt x="266" y="0"/>
                  </a:lnTo>
                  <a:lnTo>
                    <a:pt x="266" y="266"/>
                  </a:lnTo>
                </a:path>
              </a:pathLst>
            </a:custGeom>
            <a:ln w="3175">
              <a:solidFill>
                <a:srgbClr val="231F20"/>
              </a:solidFill>
            </a:ln>
          </p:spPr>
          <p:txBody>
            <a:bodyPr wrap="square" lIns="0" tIns="0" rIns="0" bIns="0" rtlCol="0"/>
            <a:lstStyle/>
            <a:p/>
          </p:txBody>
        </p:sp>
        <p:sp>
          <p:nvSpPr>
            <p:cNvPr id="11037" name="object 11037" descr=""/>
            <p:cNvSpPr/>
            <p:nvPr/>
          </p:nvSpPr>
          <p:spPr>
            <a:xfrm>
              <a:off x="5547004" y="2425842"/>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038" name="object 11038" descr=""/>
            <p:cNvSpPr/>
            <p:nvPr/>
          </p:nvSpPr>
          <p:spPr>
            <a:xfrm>
              <a:off x="5546186" y="2426655"/>
              <a:ext cx="0" cy="635"/>
            </a:xfrm>
            <a:custGeom>
              <a:avLst/>
              <a:gdLst/>
              <a:ahLst/>
              <a:cxnLst/>
              <a:rect l="l" t="t" r="r" b="b"/>
              <a:pathLst>
                <a:path w="0" h="635">
                  <a:moveTo>
                    <a:pt x="0" y="0"/>
                  </a:moveTo>
                  <a:lnTo>
                    <a:pt x="0" y="266"/>
                  </a:lnTo>
                  <a:lnTo>
                    <a:pt x="0" y="533"/>
                  </a:lnTo>
                </a:path>
              </a:pathLst>
            </a:custGeom>
            <a:ln w="3175">
              <a:solidFill>
                <a:srgbClr val="231F20"/>
              </a:solidFill>
            </a:ln>
          </p:spPr>
          <p:txBody>
            <a:bodyPr wrap="square" lIns="0" tIns="0" rIns="0" bIns="0" rtlCol="0"/>
            <a:lstStyle/>
            <a:p/>
          </p:txBody>
        </p:sp>
        <p:sp>
          <p:nvSpPr>
            <p:cNvPr id="11039" name="object 11039" descr=""/>
            <p:cNvSpPr/>
            <p:nvPr/>
          </p:nvSpPr>
          <p:spPr>
            <a:xfrm>
              <a:off x="5585184" y="2389286"/>
              <a:ext cx="635" cy="635"/>
            </a:xfrm>
            <a:custGeom>
              <a:avLst/>
              <a:gdLst/>
              <a:ahLst/>
              <a:cxnLst/>
              <a:rect l="l" t="t" r="r" b="b"/>
              <a:pathLst>
                <a:path w="635" h="635">
                  <a:moveTo>
                    <a:pt x="266" y="533"/>
                  </a:moveTo>
                  <a:lnTo>
                    <a:pt x="266" y="266"/>
                  </a:lnTo>
                  <a:lnTo>
                    <a:pt x="266" y="0"/>
                  </a:lnTo>
                  <a:lnTo>
                    <a:pt x="0" y="0"/>
                  </a:lnTo>
                </a:path>
              </a:pathLst>
            </a:custGeom>
            <a:ln w="3175">
              <a:solidFill>
                <a:srgbClr val="231F20"/>
              </a:solidFill>
            </a:ln>
          </p:spPr>
          <p:txBody>
            <a:bodyPr wrap="square" lIns="0" tIns="0" rIns="0" bIns="0" rtlCol="0"/>
            <a:lstStyle/>
            <a:p/>
          </p:txBody>
        </p:sp>
        <p:sp>
          <p:nvSpPr>
            <p:cNvPr id="11040" name="object 11040" descr=""/>
            <p:cNvSpPr/>
            <p:nvPr/>
          </p:nvSpPr>
          <p:spPr>
            <a:xfrm>
              <a:off x="5584093" y="23887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041" name="object 11041" descr=""/>
            <p:cNvSpPr/>
            <p:nvPr/>
          </p:nvSpPr>
          <p:spPr>
            <a:xfrm>
              <a:off x="5585179" y="238955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042" name="object 11042" descr=""/>
            <p:cNvSpPr/>
            <p:nvPr/>
          </p:nvSpPr>
          <p:spPr>
            <a:xfrm>
              <a:off x="5584372" y="2417173"/>
              <a:ext cx="635" cy="635"/>
            </a:xfrm>
            <a:custGeom>
              <a:avLst/>
              <a:gdLst/>
              <a:ahLst/>
              <a:cxnLst/>
              <a:rect l="l" t="t" r="r" b="b"/>
              <a:pathLst>
                <a:path w="635" h="635">
                  <a:moveTo>
                    <a:pt x="533" y="266"/>
                  </a:moveTo>
                  <a:lnTo>
                    <a:pt x="266" y="0"/>
                  </a:lnTo>
                  <a:lnTo>
                    <a:pt x="0" y="0"/>
                  </a:lnTo>
                </a:path>
              </a:pathLst>
            </a:custGeom>
            <a:ln w="3175">
              <a:solidFill>
                <a:srgbClr val="231F20"/>
              </a:solidFill>
            </a:ln>
          </p:spPr>
          <p:txBody>
            <a:bodyPr wrap="square" lIns="0" tIns="0" rIns="0" bIns="0" rtlCol="0"/>
            <a:lstStyle/>
            <a:p/>
          </p:txBody>
        </p:sp>
        <p:sp>
          <p:nvSpPr>
            <p:cNvPr id="11043" name="object 11043" descr=""/>
            <p:cNvSpPr/>
            <p:nvPr/>
          </p:nvSpPr>
          <p:spPr>
            <a:xfrm>
              <a:off x="5583553" y="24166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044" name="object 11044" descr=""/>
            <p:cNvSpPr/>
            <p:nvPr/>
          </p:nvSpPr>
          <p:spPr>
            <a:xfrm>
              <a:off x="5584366" y="241771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045" name="object 11045" descr=""/>
            <p:cNvSpPr/>
            <p:nvPr/>
          </p:nvSpPr>
          <p:spPr>
            <a:xfrm>
              <a:off x="5584639" y="2417440"/>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046" name="object 11046" descr=""/>
            <p:cNvSpPr/>
            <p:nvPr/>
          </p:nvSpPr>
          <p:spPr>
            <a:xfrm>
              <a:off x="5567039"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047" name="object 11047" descr=""/>
            <p:cNvSpPr/>
            <p:nvPr/>
          </p:nvSpPr>
          <p:spPr>
            <a:xfrm>
              <a:off x="5536177" y="2424211"/>
              <a:ext cx="635" cy="1270"/>
            </a:xfrm>
            <a:custGeom>
              <a:avLst/>
              <a:gdLst/>
              <a:ahLst/>
              <a:cxnLst/>
              <a:rect l="l" t="t" r="r" b="b"/>
              <a:pathLst>
                <a:path w="635" h="1269">
                  <a:moveTo>
                    <a:pt x="533" y="0"/>
                  </a:moveTo>
                  <a:lnTo>
                    <a:pt x="0" y="812"/>
                  </a:lnTo>
                </a:path>
              </a:pathLst>
            </a:custGeom>
            <a:ln w="3175">
              <a:solidFill>
                <a:srgbClr val="231F20"/>
              </a:solidFill>
            </a:ln>
          </p:spPr>
          <p:txBody>
            <a:bodyPr wrap="square" lIns="0" tIns="0" rIns="0" bIns="0" rtlCol="0"/>
            <a:lstStyle/>
            <a:p/>
          </p:txBody>
        </p:sp>
        <p:sp>
          <p:nvSpPr>
            <p:cNvPr id="11048" name="object 11048" descr=""/>
            <p:cNvSpPr/>
            <p:nvPr/>
          </p:nvSpPr>
          <p:spPr>
            <a:xfrm>
              <a:off x="5537249" y="2424211"/>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11049" name="object 11049" descr=""/>
            <p:cNvSpPr/>
            <p:nvPr/>
          </p:nvSpPr>
          <p:spPr>
            <a:xfrm>
              <a:off x="5538341" y="2424491"/>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11050" name="object 11050" descr=""/>
            <p:cNvSpPr/>
            <p:nvPr/>
          </p:nvSpPr>
          <p:spPr>
            <a:xfrm>
              <a:off x="5576788" y="239091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051" name="object 11051" descr=""/>
            <p:cNvSpPr/>
            <p:nvPr/>
          </p:nvSpPr>
          <p:spPr>
            <a:xfrm>
              <a:off x="5566768"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052" name="object 11052" descr=""/>
            <p:cNvSpPr/>
            <p:nvPr/>
          </p:nvSpPr>
          <p:spPr>
            <a:xfrm>
              <a:off x="5581116" y="2421781"/>
              <a:ext cx="1270" cy="635"/>
            </a:xfrm>
            <a:custGeom>
              <a:avLst/>
              <a:gdLst/>
              <a:ahLst/>
              <a:cxnLst/>
              <a:rect l="l" t="t" r="r" b="b"/>
              <a:pathLst>
                <a:path w="1270" h="635">
                  <a:moveTo>
                    <a:pt x="266" y="0"/>
                  </a:moveTo>
                  <a:lnTo>
                    <a:pt x="0" y="0"/>
                  </a:lnTo>
                </a:path>
                <a:path w="1270" h="635">
                  <a:moveTo>
                    <a:pt x="266" y="0"/>
                  </a:moveTo>
                  <a:lnTo>
                    <a:pt x="533" y="0"/>
                  </a:lnTo>
                  <a:lnTo>
                    <a:pt x="812" y="266"/>
                  </a:lnTo>
                </a:path>
                <a:path w="1270" h="635">
                  <a:moveTo>
                    <a:pt x="266" y="0"/>
                  </a:moveTo>
                  <a:lnTo>
                    <a:pt x="266" y="266"/>
                  </a:lnTo>
                </a:path>
              </a:pathLst>
            </a:custGeom>
            <a:ln w="3175">
              <a:solidFill>
                <a:srgbClr val="231F20"/>
              </a:solidFill>
            </a:ln>
          </p:spPr>
          <p:txBody>
            <a:bodyPr wrap="square" lIns="0" tIns="0" rIns="0" bIns="0" rtlCol="0"/>
            <a:lstStyle/>
            <a:p/>
          </p:txBody>
        </p:sp>
        <p:sp>
          <p:nvSpPr>
            <p:cNvPr id="11053" name="object 11053" descr=""/>
            <p:cNvSpPr/>
            <p:nvPr/>
          </p:nvSpPr>
          <p:spPr>
            <a:xfrm>
              <a:off x="5582747" y="2435584"/>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1054" name="object 11054" descr=""/>
            <p:cNvSpPr/>
            <p:nvPr/>
          </p:nvSpPr>
          <p:spPr>
            <a:xfrm>
              <a:off x="5583820" y="2435318"/>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11055" name="object 11055" descr=""/>
            <p:cNvSpPr/>
            <p:nvPr/>
          </p:nvSpPr>
          <p:spPr>
            <a:xfrm>
              <a:off x="5584912" y="2435864"/>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11056" name="object 11056" descr=""/>
            <p:cNvSpPr/>
            <p:nvPr/>
          </p:nvSpPr>
          <p:spPr>
            <a:xfrm>
              <a:off x="5541857" y="2394161"/>
              <a:ext cx="635" cy="635"/>
            </a:xfrm>
            <a:custGeom>
              <a:avLst/>
              <a:gdLst/>
              <a:ahLst/>
              <a:cxnLst/>
              <a:rect l="l" t="t" r="r" b="b"/>
              <a:pathLst>
                <a:path w="635" h="635">
                  <a:moveTo>
                    <a:pt x="0" y="0"/>
                  </a:moveTo>
                  <a:lnTo>
                    <a:pt x="0" y="266"/>
                  </a:lnTo>
                  <a:lnTo>
                    <a:pt x="266" y="533"/>
                  </a:lnTo>
                  <a:lnTo>
                    <a:pt x="0" y="266"/>
                  </a:lnTo>
                  <a:lnTo>
                    <a:pt x="0" y="0"/>
                  </a:lnTo>
                </a:path>
              </a:pathLst>
            </a:custGeom>
            <a:ln w="3175">
              <a:solidFill>
                <a:srgbClr val="231F20"/>
              </a:solidFill>
            </a:ln>
          </p:spPr>
          <p:txBody>
            <a:bodyPr wrap="square" lIns="0" tIns="0" rIns="0" bIns="0" rtlCol="0"/>
            <a:lstStyle/>
            <a:p/>
          </p:txBody>
        </p:sp>
        <p:sp>
          <p:nvSpPr>
            <p:cNvPr id="11057" name="object 11057" descr=""/>
            <p:cNvSpPr/>
            <p:nvPr/>
          </p:nvSpPr>
          <p:spPr>
            <a:xfrm>
              <a:off x="5550521" y="2393341"/>
              <a:ext cx="1270" cy="635"/>
            </a:xfrm>
            <a:custGeom>
              <a:avLst/>
              <a:gdLst/>
              <a:ahLst/>
              <a:cxnLst/>
              <a:rect l="l" t="t" r="r" b="b"/>
              <a:pathLst>
                <a:path w="1270" h="635">
                  <a:moveTo>
                    <a:pt x="0" y="0"/>
                  </a:moveTo>
                  <a:lnTo>
                    <a:pt x="266" y="266"/>
                  </a:lnTo>
                  <a:lnTo>
                    <a:pt x="533" y="0"/>
                  </a:lnTo>
                  <a:lnTo>
                    <a:pt x="812" y="0"/>
                  </a:lnTo>
                </a:path>
              </a:pathLst>
            </a:custGeom>
            <a:ln w="3175">
              <a:solidFill>
                <a:srgbClr val="231F20"/>
              </a:solidFill>
            </a:ln>
          </p:spPr>
          <p:txBody>
            <a:bodyPr wrap="square" lIns="0" tIns="0" rIns="0" bIns="0" rtlCol="0"/>
            <a:lstStyle/>
            <a:p/>
          </p:txBody>
        </p:sp>
        <p:sp>
          <p:nvSpPr>
            <p:cNvPr id="11058" name="object 11058" descr=""/>
            <p:cNvSpPr/>
            <p:nvPr/>
          </p:nvSpPr>
          <p:spPr>
            <a:xfrm>
              <a:off x="5540772" y="2400119"/>
              <a:ext cx="635" cy="635"/>
            </a:xfrm>
            <a:custGeom>
              <a:avLst/>
              <a:gdLst/>
              <a:ahLst/>
              <a:cxnLst/>
              <a:rect l="l" t="t" r="r" b="b"/>
              <a:pathLst>
                <a:path w="635" h="635">
                  <a:moveTo>
                    <a:pt x="0" y="266"/>
                  </a:moveTo>
                  <a:lnTo>
                    <a:pt x="0" y="0"/>
                  </a:lnTo>
                  <a:lnTo>
                    <a:pt x="266" y="0"/>
                  </a:lnTo>
                  <a:lnTo>
                    <a:pt x="533" y="0"/>
                  </a:lnTo>
                </a:path>
              </a:pathLst>
            </a:custGeom>
            <a:ln w="3175">
              <a:solidFill>
                <a:srgbClr val="231F20"/>
              </a:solidFill>
            </a:ln>
          </p:spPr>
          <p:txBody>
            <a:bodyPr wrap="square" lIns="0" tIns="0" rIns="0" bIns="0" rtlCol="0"/>
            <a:lstStyle/>
            <a:p/>
          </p:txBody>
        </p:sp>
        <p:sp>
          <p:nvSpPr>
            <p:cNvPr id="11059" name="object 11059" descr=""/>
            <p:cNvSpPr/>
            <p:nvPr/>
          </p:nvSpPr>
          <p:spPr>
            <a:xfrm>
              <a:off x="5539420" y="2399846"/>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1060" name="object 11060" descr=""/>
            <p:cNvSpPr/>
            <p:nvPr/>
          </p:nvSpPr>
          <p:spPr>
            <a:xfrm>
              <a:off x="5591131" y="24003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061" name="object 11061" descr=""/>
            <p:cNvSpPr/>
            <p:nvPr/>
          </p:nvSpPr>
          <p:spPr>
            <a:xfrm>
              <a:off x="5591677" y="2401193"/>
              <a:ext cx="635" cy="635"/>
            </a:xfrm>
            <a:custGeom>
              <a:avLst/>
              <a:gdLst/>
              <a:ahLst/>
              <a:cxnLst/>
              <a:rect l="l" t="t" r="r" b="b"/>
              <a:pathLst>
                <a:path w="635" h="635">
                  <a:moveTo>
                    <a:pt x="0" y="546"/>
                  </a:moveTo>
                  <a:lnTo>
                    <a:pt x="266" y="546"/>
                  </a:lnTo>
                  <a:lnTo>
                    <a:pt x="266" y="279"/>
                  </a:lnTo>
                  <a:lnTo>
                    <a:pt x="266" y="0"/>
                  </a:lnTo>
                </a:path>
              </a:pathLst>
            </a:custGeom>
            <a:ln w="3175">
              <a:solidFill>
                <a:srgbClr val="231F20"/>
              </a:solidFill>
            </a:ln>
          </p:spPr>
          <p:txBody>
            <a:bodyPr wrap="square" lIns="0" tIns="0" rIns="0" bIns="0" rtlCol="0"/>
            <a:lstStyle/>
            <a:p/>
          </p:txBody>
        </p:sp>
        <p:sp>
          <p:nvSpPr>
            <p:cNvPr id="11062" name="object 11062" descr=""/>
            <p:cNvSpPr/>
            <p:nvPr/>
          </p:nvSpPr>
          <p:spPr>
            <a:xfrm>
              <a:off x="5591411" y="2401193"/>
              <a:ext cx="635" cy="635"/>
            </a:xfrm>
            <a:custGeom>
              <a:avLst/>
              <a:gdLst/>
              <a:ahLst/>
              <a:cxnLst/>
              <a:rect l="l" t="t" r="r" b="b"/>
              <a:pathLst>
                <a:path w="635" h="635">
                  <a:moveTo>
                    <a:pt x="266" y="0"/>
                  </a:moveTo>
                  <a:lnTo>
                    <a:pt x="266" y="266"/>
                  </a:lnTo>
                  <a:lnTo>
                    <a:pt x="266" y="546"/>
                  </a:lnTo>
                  <a:lnTo>
                    <a:pt x="0" y="546"/>
                  </a:lnTo>
                </a:path>
              </a:pathLst>
            </a:custGeom>
            <a:ln w="3175">
              <a:solidFill>
                <a:srgbClr val="231F20"/>
              </a:solidFill>
            </a:ln>
          </p:spPr>
          <p:txBody>
            <a:bodyPr wrap="square" lIns="0" tIns="0" rIns="0" bIns="0" rtlCol="0"/>
            <a:lstStyle/>
            <a:p/>
          </p:txBody>
        </p:sp>
        <p:sp>
          <p:nvSpPr>
            <p:cNvPr id="11063" name="object 11063" descr=""/>
            <p:cNvSpPr/>
            <p:nvPr/>
          </p:nvSpPr>
          <p:spPr>
            <a:xfrm>
              <a:off x="5583287"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064" name="object 11064" descr=""/>
            <p:cNvSpPr/>
            <p:nvPr/>
          </p:nvSpPr>
          <p:spPr>
            <a:xfrm>
              <a:off x="5547271" y="241690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065" name="object 11065" descr=""/>
            <p:cNvSpPr/>
            <p:nvPr/>
          </p:nvSpPr>
          <p:spPr>
            <a:xfrm>
              <a:off x="5547544" y="2417440"/>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066" name="object 11066" descr=""/>
            <p:cNvSpPr/>
            <p:nvPr/>
          </p:nvSpPr>
          <p:spPr>
            <a:xfrm>
              <a:off x="5583280" y="24114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067" name="object 11067" descr=""/>
            <p:cNvSpPr/>
            <p:nvPr/>
          </p:nvSpPr>
          <p:spPr>
            <a:xfrm>
              <a:off x="5537517" y="2406624"/>
              <a:ext cx="1905" cy="2540"/>
            </a:xfrm>
            <a:custGeom>
              <a:avLst/>
              <a:gdLst/>
              <a:ahLst/>
              <a:cxnLst/>
              <a:rect l="l" t="t" r="r" b="b"/>
              <a:pathLst>
                <a:path w="1904" h="2539">
                  <a:moveTo>
                    <a:pt x="1625" y="812"/>
                  </a:moveTo>
                  <a:lnTo>
                    <a:pt x="1384" y="241"/>
                  </a:lnTo>
                  <a:lnTo>
                    <a:pt x="812" y="0"/>
                  </a:lnTo>
                  <a:lnTo>
                    <a:pt x="241" y="241"/>
                  </a:lnTo>
                  <a:lnTo>
                    <a:pt x="0" y="812"/>
                  </a:lnTo>
                  <a:lnTo>
                    <a:pt x="101" y="1079"/>
                  </a:lnTo>
                  <a:lnTo>
                    <a:pt x="0" y="1346"/>
                  </a:lnTo>
                  <a:lnTo>
                    <a:pt x="241" y="1917"/>
                  </a:lnTo>
                  <a:lnTo>
                    <a:pt x="812" y="2159"/>
                  </a:lnTo>
                  <a:lnTo>
                    <a:pt x="1384" y="1917"/>
                  </a:lnTo>
                  <a:lnTo>
                    <a:pt x="1625" y="1346"/>
                  </a:lnTo>
                  <a:lnTo>
                    <a:pt x="1511" y="1079"/>
                  </a:lnTo>
                  <a:lnTo>
                    <a:pt x="1625" y="812"/>
                  </a:lnTo>
                  <a:close/>
                </a:path>
              </a:pathLst>
            </a:custGeom>
            <a:solidFill>
              <a:srgbClr val="231F20"/>
            </a:solidFill>
          </p:spPr>
          <p:txBody>
            <a:bodyPr wrap="square" lIns="0" tIns="0" rIns="0" bIns="0" rtlCol="0"/>
            <a:lstStyle/>
            <a:p/>
          </p:txBody>
        </p:sp>
        <p:sp>
          <p:nvSpPr>
            <p:cNvPr id="11068" name="object 11068" descr=""/>
            <p:cNvSpPr/>
            <p:nvPr/>
          </p:nvSpPr>
          <p:spPr>
            <a:xfrm>
              <a:off x="5565409" y="2435318"/>
              <a:ext cx="635" cy="635"/>
            </a:xfrm>
            <a:custGeom>
              <a:avLst/>
              <a:gdLst/>
              <a:ahLst/>
              <a:cxnLst/>
              <a:rect l="l" t="t" r="r" b="b"/>
              <a:pathLst>
                <a:path w="635" h="635">
                  <a:moveTo>
                    <a:pt x="546" y="266"/>
                  </a:moveTo>
                  <a:lnTo>
                    <a:pt x="279" y="266"/>
                  </a:lnTo>
                  <a:lnTo>
                    <a:pt x="0" y="266"/>
                  </a:lnTo>
                  <a:lnTo>
                    <a:pt x="0" y="0"/>
                  </a:lnTo>
                </a:path>
              </a:pathLst>
            </a:custGeom>
            <a:ln w="3175">
              <a:solidFill>
                <a:srgbClr val="231F20"/>
              </a:solidFill>
            </a:ln>
          </p:spPr>
          <p:txBody>
            <a:bodyPr wrap="square" lIns="0" tIns="0" rIns="0" bIns="0" rtlCol="0"/>
            <a:lstStyle/>
            <a:p/>
          </p:txBody>
        </p:sp>
        <p:sp>
          <p:nvSpPr>
            <p:cNvPr id="11069" name="object 11069" descr=""/>
            <p:cNvSpPr/>
            <p:nvPr/>
          </p:nvSpPr>
          <p:spPr>
            <a:xfrm>
              <a:off x="5565409" y="2436936"/>
              <a:ext cx="635" cy="635"/>
            </a:xfrm>
            <a:custGeom>
              <a:avLst/>
              <a:gdLst/>
              <a:ahLst/>
              <a:cxnLst/>
              <a:rect l="l" t="t" r="r" b="b"/>
              <a:pathLst>
                <a:path w="635" h="635">
                  <a:moveTo>
                    <a:pt x="0" y="0"/>
                  </a:moveTo>
                  <a:lnTo>
                    <a:pt x="266" y="266"/>
                  </a:lnTo>
                  <a:lnTo>
                    <a:pt x="266" y="546"/>
                  </a:lnTo>
                  <a:lnTo>
                    <a:pt x="546" y="546"/>
                  </a:lnTo>
                </a:path>
              </a:pathLst>
            </a:custGeom>
            <a:ln w="3175">
              <a:solidFill>
                <a:srgbClr val="231F20"/>
              </a:solidFill>
            </a:ln>
          </p:spPr>
          <p:txBody>
            <a:bodyPr wrap="square" lIns="0" tIns="0" rIns="0" bIns="0" rtlCol="0"/>
            <a:lstStyle/>
            <a:p/>
          </p:txBody>
        </p:sp>
        <p:sp>
          <p:nvSpPr>
            <p:cNvPr id="11070" name="object 11070" descr=""/>
            <p:cNvSpPr/>
            <p:nvPr/>
          </p:nvSpPr>
          <p:spPr>
            <a:xfrm>
              <a:off x="5576242" y="2424211"/>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1071" name="object 11071" descr=""/>
            <p:cNvSpPr/>
            <p:nvPr/>
          </p:nvSpPr>
          <p:spPr>
            <a:xfrm>
              <a:off x="5575430" y="2424484"/>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11072" name="object 11072" descr=""/>
            <p:cNvSpPr/>
            <p:nvPr/>
          </p:nvSpPr>
          <p:spPr>
            <a:xfrm>
              <a:off x="5548628" y="2416900"/>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1073" name="object 11073" descr=""/>
            <p:cNvSpPr/>
            <p:nvPr/>
          </p:nvSpPr>
          <p:spPr>
            <a:xfrm>
              <a:off x="5547544" y="2417173"/>
              <a:ext cx="1270" cy="635"/>
            </a:xfrm>
            <a:custGeom>
              <a:avLst/>
              <a:gdLst/>
              <a:ahLst/>
              <a:cxnLst/>
              <a:rect l="l" t="t" r="r" b="b"/>
              <a:pathLst>
                <a:path w="1270" h="635">
                  <a:moveTo>
                    <a:pt x="0" y="266"/>
                  </a:moveTo>
                  <a:lnTo>
                    <a:pt x="266" y="0"/>
                  </a:lnTo>
                  <a:lnTo>
                    <a:pt x="533" y="0"/>
                  </a:lnTo>
                  <a:lnTo>
                    <a:pt x="533" y="266"/>
                  </a:lnTo>
                  <a:lnTo>
                    <a:pt x="812" y="266"/>
                  </a:lnTo>
                </a:path>
              </a:pathLst>
            </a:custGeom>
            <a:ln w="3175">
              <a:solidFill>
                <a:srgbClr val="231F20"/>
              </a:solidFill>
            </a:ln>
          </p:spPr>
          <p:txBody>
            <a:bodyPr wrap="square" lIns="0" tIns="0" rIns="0" bIns="0" rtlCol="0"/>
            <a:lstStyle/>
            <a:p/>
          </p:txBody>
        </p:sp>
        <p:sp>
          <p:nvSpPr>
            <p:cNvPr id="11074" name="object 11074" descr=""/>
            <p:cNvSpPr/>
            <p:nvPr/>
          </p:nvSpPr>
          <p:spPr>
            <a:xfrm>
              <a:off x="5548355" y="241690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075" name="object 11075" descr=""/>
            <p:cNvSpPr/>
            <p:nvPr/>
          </p:nvSpPr>
          <p:spPr>
            <a:xfrm>
              <a:off x="5574624" y="2435864"/>
              <a:ext cx="635" cy="635"/>
            </a:xfrm>
            <a:custGeom>
              <a:avLst/>
              <a:gdLst/>
              <a:ahLst/>
              <a:cxnLst/>
              <a:rect l="l" t="t" r="r" b="b"/>
              <a:pathLst>
                <a:path w="635" h="635">
                  <a:moveTo>
                    <a:pt x="533" y="266"/>
                  </a:moveTo>
                  <a:lnTo>
                    <a:pt x="266" y="0"/>
                  </a:lnTo>
                  <a:lnTo>
                    <a:pt x="0" y="0"/>
                  </a:lnTo>
                </a:path>
              </a:pathLst>
            </a:custGeom>
            <a:ln w="3175">
              <a:solidFill>
                <a:srgbClr val="231F20"/>
              </a:solidFill>
            </a:ln>
          </p:spPr>
          <p:txBody>
            <a:bodyPr wrap="square" lIns="0" tIns="0" rIns="0" bIns="0" rtlCol="0"/>
            <a:lstStyle/>
            <a:p/>
          </p:txBody>
        </p:sp>
        <p:sp>
          <p:nvSpPr>
            <p:cNvPr id="11076" name="object 11076" descr=""/>
            <p:cNvSpPr/>
            <p:nvPr/>
          </p:nvSpPr>
          <p:spPr>
            <a:xfrm>
              <a:off x="5580578"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077" name="object 11077" descr=""/>
            <p:cNvSpPr/>
            <p:nvPr/>
          </p:nvSpPr>
          <p:spPr>
            <a:xfrm>
              <a:off x="5580305"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078" name="object 11078" descr=""/>
            <p:cNvSpPr/>
            <p:nvPr/>
          </p:nvSpPr>
          <p:spPr>
            <a:xfrm>
              <a:off x="5559723" y="2424211"/>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11079" name="object 11079" descr=""/>
            <p:cNvSpPr/>
            <p:nvPr/>
          </p:nvSpPr>
          <p:spPr>
            <a:xfrm>
              <a:off x="5580583" y="2419064"/>
              <a:ext cx="635" cy="635"/>
            </a:xfrm>
            <a:custGeom>
              <a:avLst/>
              <a:gdLst/>
              <a:ahLst/>
              <a:cxnLst/>
              <a:rect l="l" t="t" r="r" b="b"/>
              <a:pathLst>
                <a:path w="635" h="635">
                  <a:moveTo>
                    <a:pt x="533" y="546"/>
                  </a:moveTo>
                  <a:lnTo>
                    <a:pt x="0" y="279"/>
                  </a:lnTo>
                  <a:lnTo>
                    <a:pt x="0" y="0"/>
                  </a:lnTo>
                </a:path>
              </a:pathLst>
            </a:custGeom>
            <a:ln w="3175">
              <a:solidFill>
                <a:srgbClr val="231F20"/>
              </a:solidFill>
            </a:ln>
          </p:spPr>
          <p:txBody>
            <a:bodyPr wrap="square" lIns="0" tIns="0" rIns="0" bIns="0" rtlCol="0"/>
            <a:lstStyle/>
            <a:p/>
          </p:txBody>
        </p:sp>
        <p:sp>
          <p:nvSpPr>
            <p:cNvPr id="11080" name="object 11080" descr=""/>
            <p:cNvSpPr/>
            <p:nvPr/>
          </p:nvSpPr>
          <p:spPr>
            <a:xfrm>
              <a:off x="5580578" y="2419617"/>
              <a:ext cx="635" cy="1270"/>
            </a:xfrm>
            <a:custGeom>
              <a:avLst/>
              <a:gdLst/>
              <a:ahLst/>
              <a:cxnLst/>
              <a:rect l="l" t="t" r="r" b="b"/>
              <a:pathLst>
                <a:path w="635" h="1269">
                  <a:moveTo>
                    <a:pt x="0" y="800"/>
                  </a:moveTo>
                  <a:lnTo>
                    <a:pt x="0" y="533"/>
                  </a:lnTo>
                  <a:lnTo>
                    <a:pt x="266" y="266"/>
                  </a:lnTo>
                  <a:lnTo>
                    <a:pt x="533" y="0"/>
                  </a:lnTo>
                </a:path>
              </a:pathLst>
            </a:custGeom>
            <a:ln w="3175">
              <a:solidFill>
                <a:srgbClr val="231F20"/>
              </a:solidFill>
            </a:ln>
          </p:spPr>
          <p:txBody>
            <a:bodyPr wrap="square" lIns="0" tIns="0" rIns="0" bIns="0" rtlCol="0"/>
            <a:lstStyle/>
            <a:p/>
          </p:txBody>
        </p:sp>
        <p:sp>
          <p:nvSpPr>
            <p:cNvPr id="11081" name="object 11081" descr=""/>
            <p:cNvSpPr/>
            <p:nvPr/>
          </p:nvSpPr>
          <p:spPr>
            <a:xfrm>
              <a:off x="5583015" y="23971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082" name="object 11082" descr=""/>
            <p:cNvSpPr/>
            <p:nvPr/>
          </p:nvSpPr>
          <p:spPr>
            <a:xfrm>
              <a:off x="5579765" y="2384958"/>
              <a:ext cx="635" cy="635"/>
            </a:xfrm>
            <a:custGeom>
              <a:avLst/>
              <a:gdLst/>
              <a:ahLst/>
              <a:cxnLst/>
              <a:rect l="l" t="t" r="r" b="b"/>
              <a:pathLst>
                <a:path w="635" h="635">
                  <a:moveTo>
                    <a:pt x="266" y="533"/>
                  </a:moveTo>
                  <a:lnTo>
                    <a:pt x="266" y="266"/>
                  </a:lnTo>
                  <a:lnTo>
                    <a:pt x="266" y="0"/>
                  </a:lnTo>
                  <a:lnTo>
                    <a:pt x="0" y="0"/>
                  </a:lnTo>
                </a:path>
              </a:pathLst>
            </a:custGeom>
            <a:ln w="3175">
              <a:solidFill>
                <a:srgbClr val="231F20"/>
              </a:solidFill>
            </a:ln>
          </p:spPr>
          <p:txBody>
            <a:bodyPr wrap="square" lIns="0" tIns="0" rIns="0" bIns="0" rtlCol="0"/>
            <a:lstStyle/>
            <a:p/>
          </p:txBody>
        </p:sp>
        <p:sp>
          <p:nvSpPr>
            <p:cNvPr id="11083" name="object 11083" descr=""/>
            <p:cNvSpPr/>
            <p:nvPr/>
          </p:nvSpPr>
          <p:spPr>
            <a:xfrm>
              <a:off x="5579765" y="2385217"/>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1084" name="object 11084" descr=""/>
            <p:cNvSpPr/>
            <p:nvPr/>
          </p:nvSpPr>
          <p:spPr>
            <a:xfrm>
              <a:off x="5586257" y="2426655"/>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11085" name="object 11085" descr=""/>
            <p:cNvSpPr/>
            <p:nvPr/>
          </p:nvSpPr>
          <p:spPr>
            <a:xfrm>
              <a:off x="5585184" y="2425563"/>
              <a:ext cx="635" cy="635"/>
            </a:xfrm>
            <a:custGeom>
              <a:avLst/>
              <a:gdLst/>
              <a:ahLst/>
              <a:cxnLst/>
              <a:rect l="l" t="t" r="r" b="b"/>
              <a:pathLst>
                <a:path w="635" h="635">
                  <a:moveTo>
                    <a:pt x="266" y="0"/>
                  </a:moveTo>
                  <a:lnTo>
                    <a:pt x="266" y="266"/>
                  </a:lnTo>
                  <a:lnTo>
                    <a:pt x="266" y="546"/>
                  </a:lnTo>
                  <a:lnTo>
                    <a:pt x="0" y="546"/>
                  </a:lnTo>
                </a:path>
              </a:pathLst>
            </a:custGeom>
            <a:ln w="3175">
              <a:solidFill>
                <a:srgbClr val="231F20"/>
              </a:solidFill>
            </a:ln>
          </p:spPr>
          <p:txBody>
            <a:bodyPr wrap="square" lIns="0" tIns="0" rIns="0" bIns="0" rtlCol="0"/>
            <a:lstStyle/>
            <a:p/>
          </p:txBody>
        </p:sp>
        <p:sp>
          <p:nvSpPr>
            <p:cNvPr id="11086" name="object 11086" descr=""/>
            <p:cNvSpPr/>
            <p:nvPr/>
          </p:nvSpPr>
          <p:spPr>
            <a:xfrm>
              <a:off x="5595472" y="2413917"/>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1087" name="object 11087" descr=""/>
            <p:cNvSpPr/>
            <p:nvPr/>
          </p:nvSpPr>
          <p:spPr>
            <a:xfrm>
              <a:off x="5594926" y="2414196"/>
              <a:ext cx="635" cy="635"/>
            </a:xfrm>
            <a:custGeom>
              <a:avLst/>
              <a:gdLst/>
              <a:ahLst/>
              <a:cxnLst/>
              <a:rect l="l" t="t" r="r" b="b"/>
              <a:pathLst>
                <a:path w="635" h="635">
                  <a:moveTo>
                    <a:pt x="0" y="266"/>
                  </a:moveTo>
                  <a:lnTo>
                    <a:pt x="0" y="266"/>
                  </a:lnTo>
                  <a:lnTo>
                    <a:pt x="266" y="0"/>
                  </a:lnTo>
                </a:path>
              </a:pathLst>
            </a:custGeom>
            <a:ln w="3175">
              <a:solidFill>
                <a:srgbClr val="231F20"/>
              </a:solidFill>
            </a:ln>
          </p:spPr>
          <p:txBody>
            <a:bodyPr wrap="square" lIns="0" tIns="0" rIns="0" bIns="0" rtlCol="0"/>
            <a:lstStyle/>
            <a:p/>
          </p:txBody>
        </p:sp>
        <p:sp>
          <p:nvSpPr>
            <p:cNvPr id="11088" name="object 11088" descr=""/>
            <p:cNvSpPr/>
            <p:nvPr/>
          </p:nvSpPr>
          <p:spPr>
            <a:xfrm>
              <a:off x="5595193" y="2414196"/>
              <a:ext cx="635" cy="1270"/>
            </a:xfrm>
            <a:custGeom>
              <a:avLst/>
              <a:gdLst/>
              <a:ahLst/>
              <a:cxnLst/>
              <a:rect l="l" t="t" r="r" b="b"/>
              <a:pathLst>
                <a:path w="635" h="1269">
                  <a:moveTo>
                    <a:pt x="0" y="812"/>
                  </a:moveTo>
                  <a:lnTo>
                    <a:pt x="0" y="546"/>
                  </a:lnTo>
                  <a:lnTo>
                    <a:pt x="266" y="546"/>
                  </a:lnTo>
                  <a:lnTo>
                    <a:pt x="266" y="266"/>
                  </a:lnTo>
                  <a:lnTo>
                    <a:pt x="546" y="0"/>
                  </a:lnTo>
                </a:path>
              </a:pathLst>
            </a:custGeom>
            <a:ln w="3175">
              <a:solidFill>
                <a:srgbClr val="231F20"/>
              </a:solidFill>
            </a:ln>
          </p:spPr>
          <p:txBody>
            <a:bodyPr wrap="square" lIns="0" tIns="0" rIns="0" bIns="0" rtlCol="0"/>
            <a:lstStyle/>
            <a:p/>
          </p:txBody>
        </p:sp>
        <p:sp>
          <p:nvSpPr>
            <p:cNvPr id="11089" name="object 11089" descr=""/>
            <p:cNvSpPr/>
            <p:nvPr/>
          </p:nvSpPr>
          <p:spPr>
            <a:xfrm>
              <a:off x="5594926" y="2414463"/>
              <a:ext cx="635" cy="635"/>
            </a:xfrm>
            <a:custGeom>
              <a:avLst/>
              <a:gdLst/>
              <a:ahLst/>
              <a:cxnLst/>
              <a:rect l="l" t="t" r="r" b="b"/>
              <a:pathLst>
                <a:path w="635" h="635">
                  <a:moveTo>
                    <a:pt x="0" y="0"/>
                  </a:moveTo>
                  <a:lnTo>
                    <a:pt x="0" y="266"/>
                  </a:lnTo>
                  <a:lnTo>
                    <a:pt x="266" y="266"/>
                  </a:lnTo>
                  <a:lnTo>
                    <a:pt x="266" y="546"/>
                  </a:lnTo>
                </a:path>
              </a:pathLst>
            </a:custGeom>
            <a:ln w="3175">
              <a:solidFill>
                <a:srgbClr val="231F20"/>
              </a:solidFill>
            </a:ln>
          </p:spPr>
          <p:txBody>
            <a:bodyPr wrap="square" lIns="0" tIns="0" rIns="0" bIns="0" rtlCol="0"/>
            <a:lstStyle/>
            <a:p/>
          </p:txBody>
        </p:sp>
        <p:sp>
          <p:nvSpPr>
            <p:cNvPr id="11090" name="object 11090" descr=""/>
            <p:cNvSpPr/>
            <p:nvPr/>
          </p:nvSpPr>
          <p:spPr>
            <a:xfrm>
              <a:off x="5548355" y="2418531"/>
              <a:ext cx="635" cy="635"/>
            </a:xfrm>
            <a:custGeom>
              <a:avLst/>
              <a:gdLst/>
              <a:ahLst/>
              <a:cxnLst/>
              <a:rect l="l" t="t" r="r" b="b"/>
              <a:pathLst>
                <a:path w="635" h="635">
                  <a:moveTo>
                    <a:pt x="0" y="533"/>
                  </a:moveTo>
                  <a:lnTo>
                    <a:pt x="266" y="533"/>
                  </a:lnTo>
                  <a:lnTo>
                    <a:pt x="266" y="266"/>
                  </a:lnTo>
                  <a:lnTo>
                    <a:pt x="266" y="0"/>
                  </a:lnTo>
                </a:path>
              </a:pathLst>
            </a:custGeom>
            <a:ln w="3175">
              <a:solidFill>
                <a:srgbClr val="231F20"/>
              </a:solidFill>
            </a:ln>
          </p:spPr>
          <p:txBody>
            <a:bodyPr wrap="square" lIns="0" tIns="0" rIns="0" bIns="0" rtlCol="0"/>
            <a:lstStyle/>
            <a:p/>
          </p:txBody>
        </p:sp>
        <p:sp>
          <p:nvSpPr>
            <p:cNvPr id="11091" name="object 11091" descr=""/>
            <p:cNvSpPr/>
            <p:nvPr/>
          </p:nvSpPr>
          <p:spPr>
            <a:xfrm>
              <a:off x="5572726" y="239416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092" name="object 11092" descr=""/>
            <p:cNvSpPr/>
            <p:nvPr/>
          </p:nvSpPr>
          <p:spPr>
            <a:xfrm>
              <a:off x="5572453" y="2393341"/>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1093" name="object 11093" descr=""/>
            <p:cNvSpPr/>
            <p:nvPr/>
          </p:nvSpPr>
          <p:spPr>
            <a:xfrm>
              <a:off x="5594380" y="2398216"/>
              <a:ext cx="1270" cy="1270"/>
            </a:xfrm>
            <a:custGeom>
              <a:avLst/>
              <a:gdLst/>
              <a:ahLst/>
              <a:cxnLst/>
              <a:rect l="l" t="t" r="r" b="b"/>
              <a:pathLst>
                <a:path w="1270" h="1269">
                  <a:moveTo>
                    <a:pt x="812" y="0"/>
                  </a:moveTo>
                  <a:lnTo>
                    <a:pt x="546" y="266"/>
                  </a:lnTo>
                  <a:lnTo>
                    <a:pt x="279" y="546"/>
                  </a:lnTo>
                  <a:lnTo>
                    <a:pt x="279" y="812"/>
                  </a:lnTo>
                  <a:lnTo>
                    <a:pt x="0" y="1092"/>
                  </a:lnTo>
                </a:path>
              </a:pathLst>
            </a:custGeom>
            <a:ln w="3175">
              <a:solidFill>
                <a:srgbClr val="231F20"/>
              </a:solidFill>
            </a:ln>
          </p:spPr>
          <p:txBody>
            <a:bodyPr wrap="square" lIns="0" tIns="0" rIns="0" bIns="0" rtlCol="0"/>
            <a:lstStyle/>
            <a:p/>
          </p:txBody>
        </p:sp>
        <p:sp>
          <p:nvSpPr>
            <p:cNvPr id="11094" name="object 11094" descr=""/>
            <p:cNvSpPr/>
            <p:nvPr/>
          </p:nvSpPr>
          <p:spPr>
            <a:xfrm>
              <a:off x="5594926" y="2398222"/>
              <a:ext cx="635" cy="1905"/>
            </a:xfrm>
            <a:custGeom>
              <a:avLst/>
              <a:gdLst/>
              <a:ahLst/>
              <a:cxnLst/>
              <a:rect l="l" t="t" r="r" b="b"/>
              <a:pathLst>
                <a:path w="635" h="1905">
                  <a:moveTo>
                    <a:pt x="0" y="1346"/>
                  </a:moveTo>
                  <a:lnTo>
                    <a:pt x="0" y="1079"/>
                  </a:lnTo>
                  <a:lnTo>
                    <a:pt x="0" y="546"/>
                  </a:lnTo>
                  <a:lnTo>
                    <a:pt x="266" y="0"/>
                  </a:lnTo>
                </a:path>
              </a:pathLst>
            </a:custGeom>
            <a:ln w="3175">
              <a:solidFill>
                <a:srgbClr val="231F20"/>
              </a:solidFill>
            </a:ln>
          </p:spPr>
          <p:txBody>
            <a:bodyPr wrap="square" lIns="0" tIns="0" rIns="0" bIns="0" rtlCol="0"/>
            <a:lstStyle/>
            <a:p/>
          </p:txBody>
        </p:sp>
        <p:sp>
          <p:nvSpPr>
            <p:cNvPr id="11095" name="object 11095" descr=""/>
            <p:cNvSpPr/>
            <p:nvPr/>
          </p:nvSpPr>
          <p:spPr>
            <a:xfrm>
              <a:off x="5594381" y="2399308"/>
              <a:ext cx="635" cy="635"/>
            </a:xfrm>
            <a:custGeom>
              <a:avLst/>
              <a:gdLst/>
              <a:ahLst/>
              <a:cxnLst/>
              <a:rect l="l" t="t" r="r" b="b"/>
              <a:pathLst>
                <a:path w="635" h="635">
                  <a:moveTo>
                    <a:pt x="0" y="0"/>
                  </a:moveTo>
                  <a:lnTo>
                    <a:pt x="266" y="0"/>
                  </a:lnTo>
                  <a:lnTo>
                    <a:pt x="546" y="0"/>
                  </a:lnTo>
                  <a:lnTo>
                    <a:pt x="546" y="266"/>
                  </a:lnTo>
                </a:path>
              </a:pathLst>
            </a:custGeom>
            <a:ln w="3175">
              <a:solidFill>
                <a:srgbClr val="231F20"/>
              </a:solidFill>
            </a:ln>
          </p:spPr>
          <p:txBody>
            <a:bodyPr wrap="square" lIns="0" tIns="0" rIns="0" bIns="0" rtlCol="0"/>
            <a:lstStyle/>
            <a:p/>
          </p:txBody>
        </p:sp>
        <p:sp>
          <p:nvSpPr>
            <p:cNvPr id="11096" name="object 11096" descr=""/>
            <p:cNvSpPr/>
            <p:nvPr/>
          </p:nvSpPr>
          <p:spPr>
            <a:xfrm>
              <a:off x="5579219" y="242909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097" name="object 11097" descr=""/>
            <p:cNvSpPr/>
            <p:nvPr/>
          </p:nvSpPr>
          <p:spPr>
            <a:xfrm>
              <a:off x="5578679" y="242800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098" name="object 11098" descr=""/>
            <p:cNvSpPr/>
            <p:nvPr/>
          </p:nvSpPr>
          <p:spPr>
            <a:xfrm>
              <a:off x="5574891" y="235517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099" name="object 11099" descr=""/>
            <p:cNvSpPr/>
            <p:nvPr/>
          </p:nvSpPr>
          <p:spPr>
            <a:xfrm>
              <a:off x="5572185" y="2354622"/>
              <a:ext cx="3175" cy="1270"/>
            </a:xfrm>
            <a:custGeom>
              <a:avLst/>
              <a:gdLst/>
              <a:ahLst/>
              <a:cxnLst/>
              <a:rect l="l" t="t" r="r" b="b"/>
              <a:pathLst>
                <a:path w="3175" h="1269">
                  <a:moveTo>
                    <a:pt x="2705" y="0"/>
                  </a:moveTo>
                  <a:lnTo>
                    <a:pt x="2159" y="266"/>
                  </a:lnTo>
                  <a:lnTo>
                    <a:pt x="0" y="812"/>
                  </a:lnTo>
                </a:path>
              </a:pathLst>
            </a:custGeom>
            <a:ln w="3175">
              <a:solidFill>
                <a:srgbClr val="231F20"/>
              </a:solidFill>
            </a:ln>
          </p:spPr>
          <p:txBody>
            <a:bodyPr wrap="square" lIns="0" tIns="0" rIns="0" bIns="0" rtlCol="0"/>
            <a:lstStyle/>
            <a:p/>
          </p:txBody>
        </p:sp>
        <p:sp>
          <p:nvSpPr>
            <p:cNvPr id="11100" name="object 11100" descr=""/>
            <p:cNvSpPr/>
            <p:nvPr/>
          </p:nvSpPr>
          <p:spPr>
            <a:xfrm>
              <a:off x="5567843" y="2355713"/>
              <a:ext cx="3810" cy="635"/>
            </a:xfrm>
            <a:custGeom>
              <a:avLst/>
              <a:gdLst/>
              <a:ahLst/>
              <a:cxnLst/>
              <a:rect l="l" t="t" r="r" b="b"/>
              <a:pathLst>
                <a:path w="3810" h="635">
                  <a:moveTo>
                    <a:pt x="3797" y="0"/>
                  </a:moveTo>
                  <a:lnTo>
                    <a:pt x="0" y="533"/>
                  </a:lnTo>
                </a:path>
              </a:pathLst>
            </a:custGeom>
            <a:ln w="3175">
              <a:solidFill>
                <a:srgbClr val="231F20"/>
              </a:solidFill>
            </a:ln>
          </p:spPr>
          <p:txBody>
            <a:bodyPr wrap="square" lIns="0" tIns="0" rIns="0" bIns="0" rtlCol="0"/>
            <a:lstStyle/>
            <a:p/>
          </p:txBody>
        </p:sp>
        <p:sp>
          <p:nvSpPr>
            <p:cNvPr id="11101" name="object 11101" descr=""/>
            <p:cNvSpPr/>
            <p:nvPr/>
          </p:nvSpPr>
          <p:spPr>
            <a:xfrm>
              <a:off x="5566228" y="2356246"/>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102" name="object 11102" descr=""/>
            <p:cNvSpPr/>
            <p:nvPr/>
          </p:nvSpPr>
          <p:spPr>
            <a:xfrm>
              <a:off x="5581383" y="2397676"/>
              <a:ext cx="1270" cy="635"/>
            </a:xfrm>
            <a:custGeom>
              <a:avLst/>
              <a:gdLst/>
              <a:ahLst/>
              <a:cxnLst/>
              <a:rect l="l" t="t" r="r" b="b"/>
              <a:pathLst>
                <a:path w="1270" h="635">
                  <a:moveTo>
                    <a:pt x="0" y="266"/>
                  </a:moveTo>
                  <a:lnTo>
                    <a:pt x="1079" y="0"/>
                  </a:lnTo>
                </a:path>
              </a:pathLst>
            </a:custGeom>
            <a:ln w="3175">
              <a:solidFill>
                <a:srgbClr val="231F20"/>
              </a:solidFill>
            </a:ln>
          </p:spPr>
          <p:txBody>
            <a:bodyPr wrap="square" lIns="0" tIns="0" rIns="0" bIns="0" rtlCol="0"/>
            <a:lstStyle/>
            <a:p/>
          </p:txBody>
        </p:sp>
        <p:sp>
          <p:nvSpPr>
            <p:cNvPr id="11103" name="object 11103" descr=""/>
            <p:cNvSpPr/>
            <p:nvPr/>
          </p:nvSpPr>
          <p:spPr>
            <a:xfrm>
              <a:off x="5560547" y="2424484"/>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104" name="object 11104" descr=""/>
            <p:cNvSpPr/>
            <p:nvPr/>
          </p:nvSpPr>
          <p:spPr>
            <a:xfrm>
              <a:off x="5559996" y="2356246"/>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1105" name="object 11105" descr=""/>
            <p:cNvSpPr/>
            <p:nvPr/>
          </p:nvSpPr>
          <p:spPr>
            <a:xfrm>
              <a:off x="5575975" y="2395785"/>
              <a:ext cx="635" cy="635"/>
            </a:xfrm>
            <a:custGeom>
              <a:avLst/>
              <a:gdLst/>
              <a:ahLst/>
              <a:cxnLst/>
              <a:rect l="l" t="t" r="r" b="b"/>
              <a:pathLst>
                <a:path w="635" h="635">
                  <a:moveTo>
                    <a:pt x="533" y="533"/>
                  </a:moveTo>
                  <a:lnTo>
                    <a:pt x="266" y="266"/>
                  </a:lnTo>
                  <a:lnTo>
                    <a:pt x="0" y="0"/>
                  </a:lnTo>
                </a:path>
              </a:pathLst>
            </a:custGeom>
            <a:ln w="3175">
              <a:solidFill>
                <a:srgbClr val="231F20"/>
              </a:solidFill>
            </a:ln>
          </p:spPr>
          <p:txBody>
            <a:bodyPr wrap="square" lIns="0" tIns="0" rIns="0" bIns="0" rtlCol="0"/>
            <a:lstStyle/>
            <a:p/>
          </p:txBody>
        </p:sp>
        <p:sp>
          <p:nvSpPr>
            <p:cNvPr id="11106" name="object 11106" descr=""/>
            <p:cNvSpPr/>
            <p:nvPr/>
          </p:nvSpPr>
          <p:spPr>
            <a:xfrm>
              <a:off x="5576515" y="2396323"/>
              <a:ext cx="1905" cy="1905"/>
            </a:xfrm>
            <a:custGeom>
              <a:avLst/>
              <a:gdLst/>
              <a:ahLst/>
              <a:cxnLst/>
              <a:rect l="l" t="t" r="r" b="b"/>
              <a:pathLst>
                <a:path w="1904" h="1905">
                  <a:moveTo>
                    <a:pt x="1625" y="1358"/>
                  </a:moveTo>
                  <a:lnTo>
                    <a:pt x="1079" y="1092"/>
                  </a:lnTo>
                  <a:lnTo>
                    <a:pt x="546" y="546"/>
                  </a:lnTo>
                  <a:lnTo>
                    <a:pt x="0" y="0"/>
                  </a:lnTo>
                </a:path>
              </a:pathLst>
            </a:custGeom>
            <a:ln w="3175">
              <a:solidFill>
                <a:srgbClr val="231F20"/>
              </a:solidFill>
            </a:ln>
          </p:spPr>
          <p:txBody>
            <a:bodyPr wrap="square" lIns="0" tIns="0" rIns="0" bIns="0" rtlCol="0"/>
            <a:lstStyle/>
            <a:p/>
          </p:txBody>
        </p:sp>
        <p:sp>
          <p:nvSpPr>
            <p:cNvPr id="11107" name="object 11107" descr=""/>
            <p:cNvSpPr/>
            <p:nvPr/>
          </p:nvSpPr>
          <p:spPr>
            <a:xfrm>
              <a:off x="5537522" y="2415542"/>
              <a:ext cx="635" cy="635"/>
            </a:xfrm>
            <a:custGeom>
              <a:avLst/>
              <a:gdLst/>
              <a:ahLst/>
              <a:cxnLst/>
              <a:rect l="l" t="t" r="r" b="b"/>
              <a:pathLst>
                <a:path w="635" h="635">
                  <a:moveTo>
                    <a:pt x="0" y="0"/>
                  </a:moveTo>
                  <a:lnTo>
                    <a:pt x="0" y="266"/>
                  </a:lnTo>
                  <a:lnTo>
                    <a:pt x="266" y="546"/>
                  </a:lnTo>
                  <a:lnTo>
                    <a:pt x="533" y="546"/>
                  </a:lnTo>
                </a:path>
              </a:pathLst>
            </a:custGeom>
            <a:ln w="3175">
              <a:solidFill>
                <a:srgbClr val="231F20"/>
              </a:solidFill>
            </a:ln>
          </p:spPr>
          <p:txBody>
            <a:bodyPr wrap="square" lIns="0" tIns="0" rIns="0" bIns="0" rtlCol="0"/>
            <a:lstStyle/>
            <a:p/>
          </p:txBody>
        </p:sp>
        <p:sp>
          <p:nvSpPr>
            <p:cNvPr id="11108" name="object 11108" descr=""/>
            <p:cNvSpPr/>
            <p:nvPr/>
          </p:nvSpPr>
          <p:spPr>
            <a:xfrm>
              <a:off x="5539153" y="2415276"/>
              <a:ext cx="635" cy="635"/>
            </a:xfrm>
            <a:custGeom>
              <a:avLst/>
              <a:gdLst/>
              <a:ahLst/>
              <a:cxnLst/>
              <a:rect l="l" t="t" r="r" b="b"/>
              <a:pathLst>
                <a:path w="635" h="635">
                  <a:moveTo>
                    <a:pt x="533" y="266"/>
                  </a:moveTo>
                  <a:lnTo>
                    <a:pt x="266" y="266"/>
                  </a:lnTo>
                  <a:lnTo>
                    <a:pt x="0" y="0"/>
                  </a:lnTo>
                </a:path>
              </a:pathLst>
            </a:custGeom>
            <a:ln w="3175">
              <a:solidFill>
                <a:srgbClr val="231F20"/>
              </a:solidFill>
            </a:ln>
          </p:spPr>
          <p:txBody>
            <a:bodyPr wrap="square" lIns="0" tIns="0" rIns="0" bIns="0" rtlCol="0"/>
            <a:lstStyle/>
            <a:p/>
          </p:txBody>
        </p:sp>
        <p:sp>
          <p:nvSpPr>
            <p:cNvPr id="11109" name="object 11109" descr=""/>
            <p:cNvSpPr/>
            <p:nvPr/>
          </p:nvSpPr>
          <p:spPr>
            <a:xfrm>
              <a:off x="5548071" y="2416098"/>
              <a:ext cx="36195" cy="3175"/>
            </a:xfrm>
            <a:custGeom>
              <a:avLst/>
              <a:gdLst/>
              <a:ahLst/>
              <a:cxnLst/>
              <a:rect l="l" t="t" r="r" b="b"/>
              <a:pathLst>
                <a:path w="36195" h="3175">
                  <a:moveTo>
                    <a:pt x="1625" y="812"/>
                  </a:moveTo>
                  <a:lnTo>
                    <a:pt x="1397" y="241"/>
                  </a:lnTo>
                  <a:lnTo>
                    <a:pt x="812" y="0"/>
                  </a:lnTo>
                  <a:lnTo>
                    <a:pt x="241" y="241"/>
                  </a:lnTo>
                  <a:lnTo>
                    <a:pt x="0" y="812"/>
                  </a:lnTo>
                  <a:lnTo>
                    <a:pt x="241" y="1384"/>
                  </a:lnTo>
                  <a:lnTo>
                    <a:pt x="812" y="1625"/>
                  </a:lnTo>
                  <a:lnTo>
                    <a:pt x="1397" y="1384"/>
                  </a:lnTo>
                  <a:lnTo>
                    <a:pt x="1625" y="812"/>
                  </a:lnTo>
                  <a:close/>
                </a:path>
                <a:path w="36195" h="3175">
                  <a:moveTo>
                    <a:pt x="35750" y="1892"/>
                  </a:moveTo>
                  <a:lnTo>
                    <a:pt x="35509" y="1320"/>
                  </a:lnTo>
                  <a:lnTo>
                    <a:pt x="34937" y="1079"/>
                  </a:lnTo>
                  <a:lnTo>
                    <a:pt x="34366" y="1320"/>
                  </a:lnTo>
                  <a:lnTo>
                    <a:pt x="34124" y="1892"/>
                  </a:lnTo>
                  <a:lnTo>
                    <a:pt x="34175" y="2032"/>
                  </a:lnTo>
                  <a:lnTo>
                    <a:pt x="34124" y="2159"/>
                  </a:lnTo>
                  <a:lnTo>
                    <a:pt x="34366" y="2743"/>
                  </a:lnTo>
                  <a:lnTo>
                    <a:pt x="34937" y="2971"/>
                  </a:lnTo>
                  <a:lnTo>
                    <a:pt x="35509" y="2743"/>
                  </a:lnTo>
                  <a:lnTo>
                    <a:pt x="35750" y="2159"/>
                  </a:lnTo>
                  <a:lnTo>
                    <a:pt x="35687" y="2032"/>
                  </a:lnTo>
                  <a:lnTo>
                    <a:pt x="35750" y="1892"/>
                  </a:lnTo>
                  <a:close/>
                </a:path>
              </a:pathLst>
            </a:custGeom>
            <a:solidFill>
              <a:srgbClr val="231F20"/>
            </a:solidFill>
          </p:spPr>
          <p:txBody>
            <a:bodyPr wrap="square" lIns="0" tIns="0" rIns="0" bIns="0" rtlCol="0"/>
            <a:lstStyle/>
            <a:p/>
          </p:txBody>
        </p:sp>
        <p:sp>
          <p:nvSpPr>
            <p:cNvPr id="11110" name="object 11110" descr=""/>
            <p:cNvSpPr/>
            <p:nvPr/>
          </p:nvSpPr>
          <p:spPr>
            <a:xfrm>
              <a:off x="5579219" y="2383321"/>
              <a:ext cx="635" cy="0"/>
            </a:xfrm>
            <a:custGeom>
              <a:avLst/>
              <a:gdLst/>
              <a:ahLst/>
              <a:cxnLst/>
              <a:rect l="l" t="t" r="r" b="b"/>
              <a:pathLst>
                <a:path w="635" h="0">
                  <a:moveTo>
                    <a:pt x="546" y="0"/>
                  </a:moveTo>
                  <a:lnTo>
                    <a:pt x="279" y="0"/>
                  </a:lnTo>
                  <a:lnTo>
                    <a:pt x="0" y="0"/>
                  </a:lnTo>
                  <a:lnTo>
                    <a:pt x="279" y="0"/>
                  </a:lnTo>
                  <a:lnTo>
                    <a:pt x="546" y="0"/>
                  </a:lnTo>
                </a:path>
              </a:pathLst>
            </a:custGeom>
            <a:ln w="3175">
              <a:solidFill>
                <a:srgbClr val="231F20"/>
              </a:solidFill>
            </a:ln>
          </p:spPr>
          <p:txBody>
            <a:bodyPr wrap="square" lIns="0" tIns="0" rIns="0" bIns="0" rtlCol="0"/>
            <a:lstStyle/>
            <a:p/>
          </p:txBody>
        </p:sp>
        <p:sp>
          <p:nvSpPr>
            <p:cNvPr id="11111" name="object 11111" descr=""/>
            <p:cNvSpPr/>
            <p:nvPr/>
          </p:nvSpPr>
          <p:spPr>
            <a:xfrm>
              <a:off x="5582740"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12" name="object 11112" descr=""/>
            <p:cNvSpPr/>
            <p:nvPr/>
          </p:nvSpPr>
          <p:spPr>
            <a:xfrm>
              <a:off x="5583553" y="241121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113" name="object 11113" descr=""/>
            <p:cNvSpPr/>
            <p:nvPr/>
          </p:nvSpPr>
          <p:spPr>
            <a:xfrm>
              <a:off x="5583280" y="24114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114" name="object 11114" descr=""/>
            <p:cNvSpPr/>
            <p:nvPr/>
          </p:nvSpPr>
          <p:spPr>
            <a:xfrm>
              <a:off x="5598443" y="241500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15" name="object 11115" descr=""/>
            <p:cNvSpPr/>
            <p:nvPr/>
          </p:nvSpPr>
          <p:spPr>
            <a:xfrm>
              <a:off x="5547277" y="2389286"/>
              <a:ext cx="635" cy="635"/>
            </a:xfrm>
            <a:custGeom>
              <a:avLst/>
              <a:gdLst/>
              <a:ahLst/>
              <a:cxnLst/>
              <a:rect l="l" t="t" r="r" b="b"/>
              <a:pathLst>
                <a:path w="635" h="635">
                  <a:moveTo>
                    <a:pt x="533" y="533"/>
                  </a:moveTo>
                  <a:lnTo>
                    <a:pt x="533" y="266"/>
                  </a:lnTo>
                  <a:lnTo>
                    <a:pt x="266" y="266"/>
                  </a:lnTo>
                  <a:lnTo>
                    <a:pt x="0" y="0"/>
                  </a:lnTo>
                </a:path>
              </a:pathLst>
            </a:custGeom>
            <a:ln w="3175">
              <a:solidFill>
                <a:srgbClr val="231F20"/>
              </a:solidFill>
            </a:ln>
          </p:spPr>
          <p:txBody>
            <a:bodyPr wrap="square" lIns="0" tIns="0" rIns="0" bIns="0" rtlCol="0"/>
            <a:lstStyle/>
            <a:p/>
          </p:txBody>
        </p:sp>
        <p:sp>
          <p:nvSpPr>
            <p:cNvPr id="11116" name="object 11116" descr=""/>
            <p:cNvSpPr/>
            <p:nvPr/>
          </p:nvSpPr>
          <p:spPr>
            <a:xfrm>
              <a:off x="5547817" y="238874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117" name="object 11117" descr=""/>
            <p:cNvSpPr/>
            <p:nvPr/>
          </p:nvSpPr>
          <p:spPr>
            <a:xfrm>
              <a:off x="5548088" y="2389020"/>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1118" name="object 11118" descr=""/>
            <p:cNvSpPr/>
            <p:nvPr/>
          </p:nvSpPr>
          <p:spPr>
            <a:xfrm>
              <a:off x="5540232" y="23930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19" name="object 11119" descr=""/>
            <p:cNvSpPr/>
            <p:nvPr/>
          </p:nvSpPr>
          <p:spPr>
            <a:xfrm>
              <a:off x="5551332" y="2416633"/>
              <a:ext cx="635" cy="635"/>
            </a:xfrm>
            <a:custGeom>
              <a:avLst/>
              <a:gdLst/>
              <a:ahLst/>
              <a:cxnLst/>
              <a:rect l="l" t="t" r="r" b="b"/>
              <a:pathLst>
                <a:path w="635" h="635">
                  <a:moveTo>
                    <a:pt x="0" y="0"/>
                  </a:moveTo>
                  <a:lnTo>
                    <a:pt x="0" y="266"/>
                  </a:lnTo>
                  <a:lnTo>
                    <a:pt x="266" y="533"/>
                  </a:lnTo>
                </a:path>
              </a:pathLst>
            </a:custGeom>
            <a:ln w="3175">
              <a:solidFill>
                <a:srgbClr val="231F20"/>
              </a:solidFill>
            </a:ln>
          </p:spPr>
          <p:txBody>
            <a:bodyPr wrap="square" lIns="0" tIns="0" rIns="0" bIns="0" rtlCol="0"/>
            <a:lstStyle/>
            <a:p/>
          </p:txBody>
        </p:sp>
        <p:sp>
          <p:nvSpPr>
            <p:cNvPr id="11120" name="object 11120" descr=""/>
            <p:cNvSpPr/>
            <p:nvPr/>
          </p:nvSpPr>
          <p:spPr>
            <a:xfrm>
              <a:off x="5551872" y="2417446"/>
              <a:ext cx="635" cy="635"/>
            </a:xfrm>
            <a:custGeom>
              <a:avLst/>
              <a:gdLst/>
              <a:ahLst/>
              <a:cxnLst/>
              <a:rect l="l" t="t" r="r" b="b"/>
              <a:pathLst>
                <a:path w="635" h="635">
                  <a:moveTo>
                    <a:pt x="546" y="266"/>
                  </a:moveTo>
                  <a:lnTo>
                    <a:pt x="0" y="0"/>
                  </a:lnTo>
                </a:path>
              </a:pathLst>
            </a:custGeom>
            <a:ln w="3175">
              <a:solidFill>
                <a:srgbClr val="231F20"/>
              </a:solidFill>
            </a:ln>
          </p:spPr>
          <p:txBody>
            <a:bodyPr wrap="square" lIns="0" tIns="0" rIns="0" bIns="0" rtlCol="0"/>
            <a:lstStyle/>
            <a:p/>
          </p:txBody>
        </p:sp>
        <p:sp>
          <p:nvSpPr>
            <p:cNvPr id="11121" name="object 11121" descr=""/>
            <p:cNvSpPr/>
            <p:nvPr/>
          </p:nvSpPr>
          <p:spPr>
            <a:xfrm>
              <a:off x="5583280" y="2403642"/>
              <a:ext cx="635" cy="635"/>
            </a:xfrm>
            <a:custGeom>
              <a:avLst/>
              <a:gdLst/>
              <a:ahLst/>
              <a:cxnLst/>
              <a:rect l="l" t="t" r="r" b="b"/>
              <a:pathLst>
                <a:path w="635" h="635">
                  <a:moveTo>
                    <a:pt x="0" y="266"/>
                  </a:moveTo>
                  <a:lnTo>
                    <a:pt x="0" y="0"/>
                  </a:lnTo>
                </a:path>
                <a:path w="635" h="635">
                  <a:moveTo>
                    <a:pt x="0" y="266"/>
                  </a:moveTo>
                  <a:lnTo>
                    <a:pt x="266" y="266"/>
                  </a:lnTo>
                </a:path>
              </a:pathLst>
            </a:custGeom>
            <a:ln w="3175">
              <a:solidFill>
                <a:srgbClr val="231F20"/>
              </a:solidFill>
            </a:ln>
          </p:spPr>
          <p:txBody>
            <a:bodyPr wrap="square" lIns="0" tIns="0" rIns="0" bIns="0" rtlCol="0"/>
            <a:lstStyle/>
            <a:p/>
          </p:txBody>
        </p:sp>
        <p:sp>
          <p:nvSpPr>
            <p:cNvPr id="11122" name="object 11122" descr=""/>
            <p:cNvSpPr/>
            <p:nvPr/>
          </p:nvSpPr>
          <p:spPr>
            <a:xfrm>
              <a:off x="5549168" y="2408237"/>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1123" name="object 11123" descr=""/>
            <p:cNvSpPr/>
            <p:nvPr/>
          </p:nvSpPr>
          <p:spPr>
            <a:xfrm>
              <a:off x="5559984" y="2423947"/>
              <a:ext cx="8255" cy="1905"/>
            </a:xfrm>
            <a:custGeom>
              <a:avLst/>
              <a:gdLst/>
              <a:ahLst/>
              <a:cxnLst/>
              <a:rect l="l" t="t" r="r" b="b"/>
              <a:pathLst>
                <a:path w="8254" h="1905">
                  <a:moveTo>
                    <a:pt x="1625" y="812"/>
                  </a:moveTo>
                  <a:lnTo>
                    <a:pt x="1397" y="241"/>
                  </a:lnTo>
                  <a:lnTo>
                    <a:pt x="812" y="0"/>
                  </a:lnTo>
                  <a:lnTo>
                    <a:pt x="241" y="241"/>
                  </a:lnTo>
                  <a:lnTo>
                    <a:pt x="0" y="812"/>
                  </a:lnTo>
                  <a:lnTo>
                    <a:pt x="241" y="1397"/>
                  </a:lnTo>
                  <a:lnTo>
                    <a:pt x="812" y="1625"/>
                  </a:lnTo>
                  <a:lnTo>
                    <a:pt x="1397" y="1397"/>
                  </a:lnTo>
                  <a:lnTo>
                    <a:pt x="1625" y="812"/>
                  </a:lnTo>
                  <a:close/>
                </a:path>
                <a:path w="8254" h="1905">
                  <a:moveTo>
                    <a:pt x="7861" y="812"/>
                  </a:moveTo>
                  <a:lnTo>
                    <a:pt x="7620" y="241"/>
                  </a:lnTo>
                  <a:lnTo>
                    <a:pt x="7048" y="0"/>
                  </a:lnTo>
                  <a:lnTo>
                    <a:pt x="6464" y="241"/>
                  </a:lnTo>
                  <a:lnTo>
                    <a:pt x="6235" y="812"/>
                  </a:lnTo>
                  <a:lnTo>
                    <a:pt x="6464" y="1397"/>
                  </a:lnTo>
                  <a:lnTo>
                    <a:pt x="7048" y="1625"/>
                  </a:lnTo>
                  <a:lnTo>
                    <a:pt x="7620" y="1397"/>
                  </a:lnTo>
                  <a:lnTo>
                    <a:pt x="7861" y="812"/>
                  </a:lnTo>
                  <a:close/>
                </a:path>
              </a:pathLst>
            </a:custGeom>
            <a:solidFill>
              <a:srgbClr val="231F20"/>
            </a:solidFill>
          </p:spPr>
          <p:txBody>
            <a:bodyPr wrap="square" lIns="0" tIns="0" rIns="0" bIns="0" rtlCol="0"/>
            <a:lstStyle/>
            <a:p/>
          </p:txBody>
        </p:sp>
        <p:sp>
          <p:nvSpPr>
            <p:cNvPr id="11124" name="object 11124" descr=""/>
            <p:cNvSpPr/>
            <p:nvPr/>
          </p:nvSpPr>
          <p:spPr>
            <a:xfrm>
              <a:off x="5579765" y="2416360"/>
              <a:ext cx="635" cy="635"/>
            </a:xfrm>
            <a:custGeom>
              <a:avLst/>
              <a:gdLst/>
              <a:ahLst/>
              <a:cxnLst/>
              <a:rect l="l" t="t" r="r" b="b"/>
              <a:pathLst>
                <a:path w="635" h="635">
                  <a:moveTo>
                    <a:pt x="266" y="0"/>
                  </a:moveTo>
                  <a:lnTo>
                    <a:pt x="0" y="0"/>
                  </a:lnTo>
                  <a:lnTo>
                    <a:pt x="0" y="266"/>
                  </a:lnTo>
                </a:path>
                <a:path w="635" h="635">
                  <a:moveTo>
                    <a:pt x="266" y="0"/>
                  </a:moveTo>
                  <a:lnTo>
                    <a:pt x="0" y="0"/>
                  </a:lnTo>
                </a:path>
              </a:pathLst>
            </a:custGeom>
            <a:ln w="3175">
              <a:solidFill>
                <a:srgbClr val="231F20"/>
              </a:solidFill>
            </a:ln>
          </p:spPr>
          <p:txBody>
            <a:bodyPr wrap="square" lIns="0" tIns="0" rIns="0" bIns="0" rtlCol="0"/>
            <a:lstStyle/>
            <a:p/>
          </p:txBody>
        </p:sp>
        <p:sp>
          <p:nvSpPr>
            <p:cNvPr id="11125" name="object 11125" descr=""/>
            <p:cNvSpPr/>
            <p:nvPr/>
          </p:nvSpPr>
          <p:spPr>
            <a:xfrm>
              <a:off x="5560541" y="2424758"/>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1126" name="object 11126" descr=""/>
            <p:cNvSpPr/>
            <p:nvPr/>
          </p:nvSpPr>
          <p:spPr>
            <a:xfrm>
              <a:off x="5588154" y="2395512"/>
              <a:ext cx="635" cy="635"/>
            </a:xfrm>
            <a:custGeom>
              <a:avLst/>
              <a:gdLst/>
              <a:ahLst/>
              <a:cxnLst/>
              <a:rect l="l" t="t" r="r" b="b"/>
              <a:pathLst>
                <a:path w="635" h="635">
                  <a:moveTo>
                    <a:pt x="0" y="546"/>
                  </a:moveTo>
                  <a:lnTo>
                    <a:pt x="266" y="279"/>
                  </a:lnTo>
                  <a:lnTo>
                    <a:pt x="266" y="0"/>
                  </a:lnTo>
                  <a:lnTo>
                    <a:pt x="0" y="0"/>
                  </a:lnTo>
                </a:path>
              </a:pathLst>
            </a:custGeom>
            <a:ln w="3175">
              <a:solidFill>
                <a:srgbClr val="231F20"/>
              </a:solidFill>
            </a:ln>
          </p:spPr>
          <p:txBody>
            <a:bodyPr wrap="square" lIns="0" tIns="0" rIns="0" bIns="0" rtlCol="0"/>
            <a:lstStyle/>
            <a:p/>
          </p:txBody>
        </p:sp>
        <p:sp>
          <p:nvSpPr>
            <p:cNvPr id="11127" name="object 11127" descr=""/>
            <p:cNvSpPr/>
            <p:nvPr/>
          </p:nvSpPr>
          <p:spPr>
            <a:xfrm>
              <a:off x="5566222"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28" name="object 11128" descr=""/>
            <p:cNvSpPr/>
            <p:nvPr/>
          </p:nvSpPr>
          <p:spPr>
            <a:xfrm>
              <a:off x="5573266" y="2432614"/>
              <a:ext cx="635" cy="635"/>
            </a:xfrm>
            <a:custGeom>
              <a:avLst/>
              <a:gdLst/>
              <a:ahLst/>
              <a:cxnLst/>
              <a:rect l="l" t="t" r="r" b="b"/>
              <a:pathLst>
                <a:path w="635" h="635">
                  <a:moveTo>
                    <a:pt x="0" y="266"/>
                  </a:moveTo>
                  <a:lnTo>
                    <a:pt x="266" y="266"/>
                  </a:lnTo>
                  <a:lnTo>
                    <a:pt x="533" y="0"/>
                  </a:lnTo>
                </a:path>
              </a:pathLst>
            </a:custGeom>
            <a:ln w="3175">
              <a:solidFill>
                <a:srgbClr val="231F20"/>
              </a:solidFill>
            </a:ln>
          </p:spPr>
          <p:txBody>
            <a:bodyPr wrap="square" lIns="0" tIns="0" rIns="0" bIns="0" rtlCol="0"/>
            <a:lstStyle/>
            <a:p/>
          </p:txBody>
        </p:sp>
        <p:sp>
          <p:nvSpPr>
            <p:cNvPr id="11129" name="object 11129" descr=""/>
            <p:cNvSpPr/>
            <p:nvPr/>
          </p:nvSpPr>
          <p:spPr>
            <a:xfrm>
              <a:off x="5579765" y="2398768"/>
              <a:ext cx="635" cy="635"/>
            </a:xfrm>
            <a:custGeom>
              <a:avLst/>
              <a:gdLst/>
              <a:ahLst/>
              <a:cxnLst/>
              <a:rect l="l" t="t" r="r" b="b"/>
              <a:pathLst>
                <a:path w="635" h="635">
                  <a:moveTo>
                    <a:pt x="266" y="266"/>
                  </a:moveTo>
                  <a:lnTo>
                    <a:pt x="0" y="0"/>
                  </a:lnTo>
                  <a:lnTo>
                    <a:pt x="0" y="266"/>
                  </a:lnTo>
                </a:path>
              </a:pathLst>
            </a:custGeom>
            <a:ln w="3175">
              <a:solidFill>
                <a:srgbClr val="231F20"/>
              </a:solidFill>
            </a:ln>
          </p:spPr>
          <p:txBody>
            <a:bodyPr wrap="square" lIns="0" tIns="0" rIns="0" bIns="0" rtlCol="0"/>
            <a:lstStyle/>
            <a:p/>
          </p:txBody>
        </p:sp>
        <p:sp>
          <p:nvSpPr>
            <p:cNvPr id="11130" name="object 11130" descr=""/>
            <p:cNvSpPr/>
            <p:nvPr/>
          </p:nvSpPr>
          <p:spPr>
            <a:xfrm>
              <a:off x="5547271" y="2425291"/>
              <a:ext cx="635" cy="635"/>
            </a:xfrm>
            <a:custGeom>
              <a:avLst/>
              <a:gdLst/>
              <a:ahLst/>
              <a:cxnLst/>
              <a:rect l="l" t="t" r="r" b="b"/>
              <a:pathLst>
                <a:path w="635" h="635">
                  <a:moveTo>
                    <a:pt x="0" y="0"/>
                  </a:moveTo>
                  <a:lnTo>
                    <a:pt x="0" y="266"/>
                  </a:lnTo>
                  <a:lnTo>
                    <a:pt x="0" y="546"/>
                  </a:lnTo>
                  <a:lnTo>
                    <a:pt x="266" y="546"/>
                  </a:lnTo>
                </a:path>
              </a:pathLst>
            </a:custGeom>
            <a:ln w="3175">
              <a:solidFill>
                <a:srgbClr val="231F20"/>
              </a:solidFill>
            </a:ln>
          </p:spPr>
          <p:txBody>
            <a:bodyPr wrap="square" lIns="0" tIns="0" rIns="0" bIns="0" rtlCol="0"/>
            <a:lstStyle/>
            <a:p/>
          </p:txBody>
        </p:sp>
        <p:sp>
          <p:nvSpPr>
            <p:cNvPr id="11131" name="object 11131" descr=""/>
            <p:cNvSpPr/>
            <p:nvPr/>
          </p:nvSpPr>
          <p:spPr>
            <a:xfrm>
              <a:off x="5575437" y="2419883"/>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1132" name="object 11132" descr=""/>
            <p:cNvSpPr/>
            <p:nvPr/>
          </p:nvSpPr>
          <p:spPr>
            <a:xfrm>
              <a:off x="5574891" y="2420156"/>
              <a:ext cx="635" cy="1270"/>
            </a:xfrm>
            <a:custGeom>
              <a:avLst/>
              <a:gdLst/>
              <a:ahLst/>
              <a:cxnLst/>
              <a:rect l="l" t="t" r="r" b="b"/>
              <a:pathLst>
                <a:path w="635" h="1269">
                  <a:moveTo>
                    <a:pt x="266" y="0"/>
                  </a:moveTo>
                  <a:lnTo>
                    <a:pt x="0" y="533"/>
                  </a:lnTo>
                  <a:lnTo>
                    <a:pt x="0" y="800"/>
                  </a:lnTo>
                </a:path>
              </a:pathLst>
            </a:custGeom>
            <a:ln w="3175">
              <a:solidFill>
                <a:srgbClr val="231F20"/>
              </a:solidFill>
            </a:ln>
          </p:spPr>
          <p:txBody>
            <a:bodyPr wrap="square" lIns="0" tIns="0" rIns="0" bIns="0" rtlCol="0"/>
            <a:lstStyle/>
            <a:p/>
          </p:txBody>
        </p:sp>
        <p:sp>
          <p:nvSpPr>
            <p:cNvPr id="11133" name="object 11133" descr=""/>
            <p:cNvSpPr/>
            <p:nvPr/>
          </p:nvSpPr>
          <p:spPr>
            <a:xfrm>
              <a:off x="5577055" y="2420422"/>
              <a:ext cx="0" cy="1270"/>
            </a:xfrm>
            <a:custGeom>
              <a:avLst/>
              <a:gdLst/>
              <a:ahLst/>
              <a:cxnLst/>
              <a:rect l="l" t="t" r="r" b="b"/>
              <a:pathLst>
                <a:path w="0" h="1269">
                  <a:moveTo>
                    <a:pt x="0" y="812"/>
                  </a:moveTo>
                  <a:lnTo>
                    <a:pt x="0" y="546"/>
                  </a:lnTo>
                  <a:lnTo>
                    <a:pt x="0" y="266"/>
                  </a:lnTo>
                  <a:lnTo>
                    <a:pt x="0" y="0"/>
                  </a:lnTo>
                </a:path>
              </a:pathLst>
            </a:custGeom>
            <a:ln w="3175">
              <a:solidFill>
                <a:srgbClr val="231F20"/>
              </a:solidFill>
            </a:ln>
          </p:spPr>
          <p:txBody>
            <a:bodyPr wrap="square" lIns="0" tIns="0" rIns="0" bIns="0" rtlCol="0"/>
            <a:lstStyle/>
            <a:p/>
          </p:txBody>
        </p:sp>
        <p:sp>
          <p:nvSpPr>
            <p:cNvPr id="11134" name="object 11134" descr=""/>
            <p:cNvSpPr/>
            <p:nvPr/>
          </p:nvSpPr>
          <p:spPr>
            <a:xfrm>
              <a:off x="5575970" y="2419883"/>
              <a:ext cx="635" cy="635"/>
            </a:xfrm>
            <a:custGeom>
              <a:avLst/>
              <a:gdLst/>
              <a:ahLst/>
              <a:cxnLst/>
              <a:rect l="l" t="t" r="r" b="b"/>
              <a:pathLst>
                <a:path w="635" h="635">
                  <a:moveTo>
                    <a:pt x="0" y="0"/>
                  </a:moveTo>
                  <a:lnTo>
                    <a:pt x="533" y="266"/>
                  </a:lnTo>
                </a:path>
              </a:pathLst>
            </a:custGeom>
            <a:ln w="3175">
              <a:solidFill>
                <a:srgbClr val="231F20"/>
              </a:solidFill>
            </a:ln>
          </p:spPr>
          <p:txBody>
            <a:bodyPr wrap="square" lIns="0" tIns="0" rIns="0" bIns="0" rtlCol="0"/>
            <a:lstStyle/>
            <a:p/>
          </p:txBody>
        </p:sp>
        <p:sp>
          <p:nvSpPr>
            <p:cNvPr id="11135" name="object 11135" descr=""/>
            <p:cNvSpPr/>
            <p:nvPr/>
          </p:nvSpPr>
          <p:spPr>
            <a:xfrm>
              <a:off x="5575970" y="2422047"/>
              <a:ext cx="635" cy="635"/>
            </a:xfrm>
            <a:custGeom>
              <a:avLst/>
              <a:gdLst/>
              <a:ahLst/>
              <a:cxnLst/>
              <a:rect l="l" t="t" r="r" b="b"/>
              <a:pathLst>
                <a:path w="635" h="635">
                  <a:moveTo>
                    <a:pt x="0" y="266"/>
                  </a:moveTo>
                  <a:lnTo>
                    <a:pt x="533" y="266"/>
                  </a:lnTo>
                  <a:lnTo>
                    <a:pt x="533" y="0"/>
                  </a:lnTo>
                </a:path>
              </a:pathLst>
            </a:custGeom>
            <a:ln w="3175">
              <a:solidFill>
                <a:srgbClr val="231F20"/>
              </a:solidFill>
            </a:ln>
          </p:spPr>
          <p:txBody>
            <a:bodyPr wrap="square" lIns="0" tIns="0" rIns="0" bIns="0" rtlCol="0"/>
            <a:lstStyle/>
            <a:p/>
          </p:txBody>
        </p:sp>
        <p:sp>
          <p:nvSpPr>
            <p:cNvPr id="11136" name="object 11136" descr=""/>
            <p:cNvSpPr/>
            <p:nvPr/>
          </p:nvSpPr>
          <p:spPr>
            <a:xfrm>
              <a:off x="5576782" y="2421241"/>
              <a:ext cx="635" cy="1270"/>
            </a:xfrm>
            <a:custGeom>
              <a:avLst/>
              <a:gdLst/>
              <a:ahLst/>
              <a:cxnLst/>
              <a:rect l="l" t="t" r="r" b="b"/>
              <a:pathLst>
                <a:path w="635" h="1269">
                  <a:moveTo>
                    <a:pt x="0" y="800"/>
                  </a:moveTo>
                  <a:lnTo>
                    <a:pt x="266" y="266"/>
                  </a:lnTo>
                  <a:lnTo>
                    <a:pt x="266" y="0"/>
                  </a:lnTo>
                </a:path>
              </a:pathLst>
            </a:custGeom>
            <a:ln w="3175">
              <a:solidFill>
                <a:srgbClr val="231F20"/>
              </a:solidFill>
            </a:ln>
          </p:spPr>
          <p:txBody>
            <a:bodyPr wrap="square" lIns="0" tIns="0" rIns="0" bIns="0" rtlCol="0"/>
            <a:lstStyle/>
            <a:p/>
          </p:txBody>
        </p:sp>
        <p:sp>
          <p:nvSpPr>
            <p:cNvPr id="11137" name="object 11137" descr=""/>
            <p:cNvSpPr/>
            <p:nvPr/>
          </p:nvSpPr>
          <p:spPr>
            <a:xfrm>
              <a:off x="5574891" y="2421234"/>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138" name="object 11138" descr=""/>
            <p:cNvSpPr/>
            <p:nvPr/>
          </p:nvSpPr>
          <p:spPr>
            <a:xfrm>
              <a:off x="5575430" y="2422041"/>
              <a:ext cx="635" cy="635"/>
            </a:xfrm>
            <a:custGeom>
              <a:avLst/>
              <a:gdLst/>
              <a:ahLst/>
              <a:cxnLst/>
              <a:rect l="l" t="t" r="r" b="b"/>
              <a:pathLst>
                <a:path w="635" h="635">
                  <a:moveTo>
                    <a:pt x="0" y="0"/>
                  </a:moveTo>
                  <a:lnTo>
                    <a:pt x="0" y="266"/>
                  </a:lnTo>
                  <a:lnTo>
                    <a:pt x="533" y="266"/>
                  </a:lnTo>
                </a:path>
              </a:pathLst>
            </a:custGeom>
            <a:ln w="3175">
              <a:solidFill>
                <a:srgbClr val="231F20"/>
              </a:solidFill>
            </a:ln>
          </p:spPr>
          <p:txBody>
            <a:bodyPr wrap="square" lIns="0" tIns="0" rIns="0" bIns="0" rtlCol="0"/>
            <a:lstStyle/>
            <a:p/>
          </p:txBody>
        </p:sp>
        <p:sp>
          <p:nvSpPr>
            <p:cNvPr id="11139" name="object 11139" descr=""/>
            <p:cNvSpPr/>
            <p:nvPr/>
          </p:nvSpPr>
          <p:spPr>
            <a:xfrm>
              <a:off x="5548355" y="24076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40" name="object 11140" descr=""/>
            <p:cNvSpPr/>
            <p:nvPr/>
          </p:nvSpPr>
          <p:spPr>
            <a:xfrm>
              <a:off x="5576509" y="2390911"/>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141" name="object 11141" descr=""/>
            <p:cNvSpPr/>
            <p:nvPr/>
          </p:nvSpPr>
          <p:spPr>
            <a:xfrm>
              <a:off x="5593035" y="2413923"/>
              <a:ext cx="635" cy="1270"/>
            </a:xfrm>
            <a:custGeom>
              <a:avLst/>
              <a:gdLst/>
              <a:ahLst/>
              <a:cxnLst/>
              <a:rect l="l" t="t" r="r" b="b"/>
              <a:pathLst>
                <a:path w="635" h="1269">
                  <a:moveTo>
                    <a:pt x="266" y="812"/>
                  </a:moveTo>
                  <a:lnTo>
                    <a:pt x="266" y="546"/>
                  </a:lnTo>
                  <a:lnTo>
                    <a:pt x="266" y="266"/>
                  </a:lnTo>
                  <a:lnTo>
                    <a:pt x="0" y="0"/>
                  </a:lnTo>
                  <a:lnTo>
                    <a:pt x="266" y="266"/>
                  </a:lnTo>
                  <a:lnTo>
                    <a:pt x="266" y="546"/>
                  </a:lnTo>
                </a:path>
              </a:pathLst>
            </a:custGeom>
            <a:ln w="3175">
              <a:solidFill>
                <a:srgbClr val="231F20"/>
              </a:solidFill>
            </a:ln>
          </p:spPr>
          <p:txBody>
            <a:bodyPr wrap="square" lIns="0" tIns="0" rIns="0" bIns="0" rtlCol="0"/>
            <a:lstStyle/>
            <a:p/>
          </p:txBody>
        </p:sp>
        <p:sp>
          <p:nvSpPr>
            <p:cNvPr id="11142" name="object 11142" descr=""/>
            <p:cNvSpPr/>
            <p:nvPr/>
          </p:nvSpPr>
          <p:spPr>
            <a:xfrm>
              <a:off x="5580305" y="2422865"/>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143" name="object 11143" descr=""/>
            <p:cNvSpPr/>
            <p:nvPr/>
          </p:nvSpPr>
          <p:spPr>
            <a:xfrm>
              <a:off x="5579491" y="2421775"/>
              <a:ext cx="1905" cy="2540"/>
            </a:xfrm>
            <a:custGeom>
              <a:avLst/>
              <a:gdLst/>
              <a:ahLst/>
              <a:cxnLst/>
              <a:rect l="l" t="t" r="r" b="b"/>
              <a:pathLst>
                <a:path w="1904" h="2539">
                  <a:moveTo>
                    <a:pt x="1625" y="812"/>
                  </a:moveTo>
                  <a:lnTo>
                    <a:pt x="1384" y="241"/>
                  </a:lnTo>
                  <a:lnTo>
                    <a:pt x="812" y="0"/>
                  </a:lnTo>
                  <a:lnTo>
                    <a:pt x="228" y="241"/>
                  </a:lnTo>
                  <a:lnTo>
                    <a:pt x="0" y="812"/>
                  </a:lnTo>
                  <a:lnTo>
                    <a:pt x="101" y="1092"/>
                  </a:lnTo>
                  <a:lnTo>
                    <a:pt x="0" y="1358"/>
                  </a:lnTo>
                  <a:lnTo>
                    <a:pt x="228" y="1943"/>
                  </a:lnTo>
                  <a:lnTo>
                    <a:pt x="812" y="2171"/>
                  </a:lnTo>
                  <a:lnTo>
                    <a:pt x="1384" y="1943"/>
                  </a:lnTo>
                  <a:lnTo>
                    <a:pt x="1625" y="1358"/>
                  </a:lnTo>
                  <a:lnTo>
                    <a:pt x="1511" y="1092"/>
                  </a:lnTo>
                  <a:lnTo>
                    <a:pt x="1625" y="812"/>
                  </a:lnTo>
                  <a:close/>
                </a:path>
              </a:pathLst>
            </a:custGeom>
            <a:solidFill>
              <a:srgbClr val="231F20"/>
            </a:solidFill>
          </p:spPr>
          <p:txBody>
            <a:bodyPr wrap="square" lIns="0" tIns="0" rIns="0" bIns="0" rtlCol="0"/>
            <a:lstStyle/>
            <a:p/>
          </p:txBody>
        </p:sp>
        <p:sp>
          <p:nvSpPr>
            <p:cNvPr id="11144" name="object 11144" descr=""/>
            <p:cNvSpPr/>
            <p:nvPr/>
          </p:nvSpPr>
          <p:spPr>
            <a:xfrm>
              <a:off x="5580578" y="24225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45" name="object 11145" descr=""/>
            <p:cNvSpPr/>
            <p:nvPr/>
          </p:nvSpPr>
          <p:spPr>
            <a:xfrm>
              <a:off x="5540232" y="2393348"/>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146" name="object 11146" descr=""/>
            <p:cNvSpPr/>
            <p:nvPr/>
          </p:nvSpPr>
          <p:spPr>
            <a:xfrm>
              <a:off x="5583280" y="24114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147" name="object 11147" descr=""/>
            <p:cNvSpPr/>
            <p:nvPr/>
          </p:nvSpPr>
          <p:spPr>
            <a:xfrm>
              <a:off x="5546731" y="23887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48" name="object 11148" descr=""/>
            <p:cNvSpPr/>
            <p:nvPr/>
          </p:nvSpPr>
          <p:spPr>
            <a:xfrm>
              <a:off x="5547271" y="238955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49" name="object 11149" descr=""/>
            <p:cNvSpPr/>
            <p:nvPr/>
          </p:nvSpPr>
          <p:spPr>
            <a:xfrm>
              <a:off x="5539148" y="2399846"/>
              <a:ext cx="1270" cy="635"/>
            </a:xfrm>
            <a:custGeom>
              <a:avLst/>
              <a:gdLst/>
              <a:ahLst/>
              <a:cxnLst/>
              <a:rect l="l" t="t" r="r" b="b"/>
              <a:pathLst>
                <a:path w="1270" h="635">
                  <a:moveTo>
                    <a:pt x="0" y="266"/>
                  </a:moveTo>
                  <a:lnTo>
                    <a:pt x="266" y="0"/>
                  </a:lnTo>
                  <a:lnTo>
                    <a:pt x="533" y="0"/>
                  </a:lnTo>
                  <a:lnTo>
                    <a:pt x="812" y="0"/>
                  </a:lnTo>
                </a:path>
              </a:pathLst>
            </a:custGeom>
            <a:ln w="3175">
              <a:solidFill>
                <a:srgbClr val="231F20"/>
              </a:solidFill>
            </a:ln>
          </p:spPr>
          <p:txBody>
            <a:bodyPr wrap="square" lIns="0" tIns="0" rIns="0" bIns="0" rtlCol="0"/>
            <a:lstStyle/>
            <a:p/>
          </p:txBody>
        </p:sp>
        <p:sp>
          <p:nvSpPr>
            <p:cNvPr id="11150" name="object 11150" descr=""/>
            <p:cNvSpPr/>
            <p:nvPr/>
          </p:nvSpPr>
          <p:spPr>
            <a:xfrm>
              <a:off x="5537795" y="23993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151" name="object 11151" descr=""/>
            <p:cNvSpPr/>
            <p:nvPr/>
          </p:nvSpPr>
          <p:spPr>
            <a:xfrm>
              <a:off x="5537522" y="23995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52" name="object 11152" descr=""/>
            <p:cNvSpPr/>
            <p:nvPr/>
          </p:nvSpPr>
          <p:spPr>
            <a:xfrm>
              <a:off x="5552418" y="2416360"/>
              <a:ext cx="635" cy="635"/>
            </a:xfrm>
            <a:custGeom>
              <a:avLst/>
              <a:gdLst/>
              <a:ahLst/>
              <a:cxnLst/>
              <a:rect l="l" t="t" r="r" b="b"/>
              <a:pathLst>
                <a:path w="635" h="635">
                  <a:moveTo>
                    <a:pt x="266" y="0"/>
                  </a:moveTo>
                  <a:lnTo>
                    <a:pt x="0" y="0"/>
                  </a:lnTo>
                  <a:lnTo>
                    <a:pt x="0" y="266"/>
                  </a:lnTo>
                  <a:lnTo>
                    <a:pt x="0" y="0"/>
                  </a:lnTo>
                  <a:lnTo>
                    <a:pt x="266" y="0"/>
                  </a:lnTo>
                </a:path>
              </a:pathLst>
            </a:custGeom>
            <a:ln w="3175">
              <a:solidFill>
                <a:srgbClr val="231F20"/>
              </a:solidFill>
            </a:ln>
          </p:spPr>
          <p:txBody>
            <a:bodyPr wrap="square" lIns="0" tIns="0" rIns="0" bIns="0" rtlCol="0"/>
            <a:lstStyle/>
            <a:p/>
          </p:txBody>
        </p:sp>
        <p:sp>
          <p:nvSpPr>
            <p:cNvPr id="11153" name="object 11153" descr=""/>
            <p:cNvSpPr/>
            <p:nvPr/>
          </p:nvSpPr>
          <p:spPr>
            <a:xfrm>
              <a:off x="5593029" y="2400926"/>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154" name="object 11154" descr=""/>
            <p:cNvSpPr/>
            <p:nvPr/>
          </p:nvSpPr>
          <p:spPr>
            <a:xfrm>
              <a:off x="5593029" y="2401199"/>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155" name="object 11155" descr=""/>
            <p:cNvSpPr/>
            <p:nvPr/>
          </p:nvSpPr>
          <p:spPr>
            <a:xfrm>
              <a:off x="5593302" y="240065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56" name="object 11156" descr=""/>
            <p:cNvSpPr/>
            <p:nvPr/>
          </p:nvSpPr>
          <p:spPr>
            <a:xfrm>
              <a:off x="5583015" y="24179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57" name="object 11157" descr=""/>
            <p:cNvSpPr/>
            <p:nvPr/>
          </p:nvSpPr>
          <p:spPr>
            <a:xfrm>
              <a:off x="5539686" y="2406885"/>
              <a:ext cx="635" cy="635"/>
            </a:xfrm>
            <a:custGeom>
              <a:avLst/>
              <a:gdLst/>
              <a:ahLst/>
              <a:cxnLst/>
              <a:rect l="l" t="t" r="r" b="b"/>
              <a:pathLst>
                <a:path w="635" h="635">
                  <a:moveTo>
                    <a:pt x="0" y="546"/>
                  </a:moveTo>
                  <a:lnTo>
                    <a:pt x="0" y="279"/>
                  </a:lnTo>
                  <a:lnTo>
                    <a:pt x="266" y="0"/>
                  </a:lnTo>
                  <a:lnTo>
                    <a:pt x="546" y="0"/>
                  </a:lnTo>
                </a:path>
              </a:pathLst>
            </a:custGeom>
            <a:ln w="3175">
              <a:solidFill>
                <a:srgbClr val="231F20"/>
              </a:solidFill>
            </a:ln>
          </p:spPr>
          <p:txBody>
            <a:bodyPr wrap="square" lIns="0" tIns="0" rIns="0" bIns="0" rtlCol="0"/>
            <a:lstStyle/>
            <a:p/>
          </p:txBody>
        </p:sp>
        <p:sp>
          <p:nvSpPr>
            <p:cNvPr id="11158" name="object 11158" descr=""/>
            <p:cNvSpPr/>
            <p:nvPr/>
          </p:nvSpPr>
          <p:spPr>
            <a:xfrm>
              <a:off x="5538341" y="2406885"/>
              <a:ext cx="635" cy="635"/>
            </a:xfrm>
            <a:custGeom>
              <a:avLst/>
              <a:gdLst/>
              <a:ahLst/>
              <a:cxnLst/>
              <a:rect l="l" t="t" r="r" b="b"/>
              <a:pathLst>
                <a:path w="635" h="635">
                  <a:moveTo>
                    <a:pt x="266" y="0"/>
                  </a:moveTo>
                  <a:lnTo>
                    <a:pt x="0" y="266"/>
                  </a:lnTo>
                  <a:lnTo>
                    <a:pt x="0" y="546"/>
                  </a:lnTo>
                </a:path>
              </a:pathLst>
            </a:custGeom>
            <a:ln w="3175">
              <a:solidFill>
                <a:srgbClr val="231F20"/>
              </a:solidFill>
            </a:ln>
          </p:spPr>
          <p:txBody>
            <a:bodyPr wrap="square" lIns="0" tIns="0" rIns="0" bIns="0" rtlCol="0"/>
            <a:lstStyle/>
            <a:p/>
          </p:txBody>
        </p:sp>
        <p:sp>
          <p:nvSpPr>
            <p:cNvPr id="11159" name="object 11159" descr=""/>
            <p:cNvSpPr/>
            <p:nvPr/>
          </p:nvSpPr>
          <p:spPr>
            <a:xfrm>
              <a:off x="5552685" y="2399035"/>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160" name="object 11160" descr=""/>
            <p:cNvSpPr/>
            <p:nvPr/>
          </p:nvSpPr>
          <p:spPr>
            <a:xfrm>
              <a:off x="5565140" y="2434780"/>
              <a:ext cx="2540" cy="1905"/>
            </a:xfrm>
            <a:custGeom>
              <a:avLst/>
              <a:gdLst/>
              <a:ahLst/>
              <a:cxnLst/>
              <a:rect l="l" t="t" r="r" b="b"/>
              <a:pathLst>
                <a:path w="2539" h="1905">
                  <a:moveTo>
                    <a:pt x="2159" y="812"/>
                  </a:moveTo>
                  <a:lnTo>
                    <a:pt x="1917" y="241"/>
                  </a:lnTo>
                  <a:lnTo>
                    <a:pt x="1346" y="0"/>
                  </a:lnTo>
                  <a:lnTo>
                    <a:pt x="1079" y="114"/>
                  </a:lnTo>
                  <a:lnTo>
                    <a:pt x="812" y="0"/>
                  </a:lnTo>
                  <a:lnTo>
                    <a:pt x="228" y="241"/>
                  </a:lnTo>
                  <a:lnTo>
                    <a:pt x="0" y="812"/>
                  </a:lnTo>
                  <a:lnTo>
                    <a:pt x="228" y="1384"/>
                  </a:lnTo>
                  <a:lnTo>
                    <a:pt x="812" y="1625"/>
                  </a:lnTo>
                  <a:lnTo>
                    <a:pt x="1079" y="1524"/>
                  </a:lnTo>
                  <a:lnTo>
                    <a:pt x="1346" y="1625"/>
                  </a:lnTo>
                  <a:lnTo>
                    <a:pt x="1917" y="1384"/>
                  </a:lnTo>
                  <a:lnTo>
                    <a:pt x="2159" y="812"/>
                  </a:lnTo>
                  <a:close/>
                </a:path>
              </a:pathLst>
            </a:custGeom>
            <a:solidFill>
              <a:srgbClr val="231F20"/>
            </a:solidFill>
          </p:spPr>
          <p:txBody>
            <a:bodyPr wrap="square" lIns="0" tIns="0" rIns="0" bIns="0" rtlCol="0"/>
            <a:lstStyle/>
            <a:p/>
          </p:txBody>
        </p:sp>
        <p:sp>
          <p:nvSpPr>
            <p:cNvPr id="11161" name="object 11161" descr=""/>
            <p:cNvSpPr/>
            <p:nvPr/>
          </p:nvSpPr>
          <p:spPr>
            <a:xfrm>
              <a:off x="5560001" y="235625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162" name="object 11162" descr=""/>
            <p:cNvSpPr/>
            <p:nvPr/>
          </p:nvSpPr>
          <p:spPr>
            <a:xfrm>
              <a:off x="5548628" y="2416900"/>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1163" name="object 11163" descr=""/>
            <p:cNvSpPr/>
            <p:nvPr/>
          </p:nvSpPr>
          <p:spPr>
            <a:xfrm>
              <a:off x="5548082"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64" name="object 11164" descr=""/>
            <p:cNvSpPr/>
            <p:nvPr/>
          </p:nvSpPr>
          <p:spPr>
            <a:xfrm>
              <a:off x="5572993" y="2436669"/>
              <a:ext cx="635" cy="635"/>
            </a:xfrm>
            <a:custGeom>
              <a:avLst/>
              <a:gdLst/>
              <a:ahLst/>
              <a:cxnLst/>
              <a:rect l="l" t="t" r="r" b="b"/>
              <a:pathLst>
                <a:path w="635" h="635">
                  <a:moveTo>
                    <a:pt x="0" y="266"/>
                  </a:moveTo>
                  <a:lnTo>
                    <a:pt x="266" y="266"/>
                  </a:lnTo>
                  <a:lnTo>
                    <a:pt x="266" y="0"/>
                  </a:lnTo>
                  <a:lnTo>
                    <a:pt x="533" y="0"/>
                  </a:lnTo>
                </a:path>
              </a:pathLst>
            </a:custGeom>
            <a:ln w="3175">
              <a:solidFill>
                <a:srgbClr val="231F20"/>
              </a:solidFill>
            </a:ln>
          </p:spPr>
          <p:txBody>
            <a:bodyPr wrap="square" lIns="0" tIns="0" rIns="0" bIns="0" rtlCol="0"/>
            <a:lstStyle/>
            <a:p/>
          </p:txBody>
        </p:sp>
        <p:sp>
          <p:nvSpPr>
            <p:cNvPr id="11165" name="object 11165" descr=""/>
            <p:cNvSpPr/>
            <p:nvPr/>
          </p:nvSpPr>
          <p:spPr>
            <a:xfrm>
              <a:off x="5572453" y="243720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166" name="object 11166" descr=""/>
            <p:cNvSpPr/>
            <p:nvPr/>
          </p:nvSpPr>
          <p:spPr>
            <a:xfrm>
              <a:off x="5574345" y="2436397"/>
              <a:ext cx="1905" cy="635"/>
            </a:xfrm>
            <a:custGeom>
              <a:avLst/>
              <a:gdLst/>
              <a:ahLst/>
              <a:cxnLst/>
              <a:rect l="l" t="t" r="r" b="b"/>
              <a:pathLst>
                <a:path w="1904" h="635">
                  <a:moveTo>
                    <a:pt x="1358" y="266"/>
                  </a:moveTo>
                  <a:lnTo>
                    <a:pt x="279" y="0"/>
                  </a:lnTo>
                  <a:lnTo>
                    <a:pt x="0" y="0"/>
                  </a:lnTo>
                </a:path>
              </a:pathLst>
            </a:custGeom>
            <a:ln w="3175">
              <a:solidFill>
                <a:srgbClr val="231F20"/>
              </a:solidFill>
            </a:ln>
          </p:spPr>
          <p:txBody>
            <a:bodyPr wrap="square" lIns="0" tIns="0" rIns="0" bIns="0" rtlCol="0"/>
            <a:lstStyle/>
            <a:p/>
          </p:txBody>
        </p:sp>
        <p:sp>
          <p:nvSpPr>
            <p:cNvPr id="11167" name="object 11167" descr=""/>
            <p:cNvSpPr/>
            <p:nvPr/>
          </p:nvSpPr>
          <p:spPr>
            <a:xfrm>
              <a:off x="5573533" y="2355440"/>
              <a:ext cx="1905" cy="635"/>
            </a:xfrm>
            <a:custGeom>
              <a:avLst/>
              <a:gdLst/>
              <a:ahLst/>
              <a:cxnLst/>
              <a:rect l="l" t="t" r="r" b="b"/>
              <a:pathLst>
                <a:path w="1904" h="635">
                  <a:moveTo>
                    <a:pt x="0" y="533"/>
                  </a:moveTo>
                  <a:lnTo>
                    <a:pt x="266" y="533"/>
                  </a:lnTo>
                  <a:lnTo>
                    <a:pt x="546" y="533"/>
                  </a:lnTo>
                  <a:lnTo>
                    <a:pt x="812" y="266"/>
                  </a:lnTo>
                  <a:lnTo>
                    <a:pt x="1358" y="0"/>
                  </a:lnTo>
                </a:path>
              </a:pathLst>
            </a:custGeom>
            <a:ln w="3175">
              <a:solidFill>
                <a:srgbClr val="231F20"/>
              </a:solidFill>
            </a:ln>
          </p:spPr>
          <p:txBody>
            <a:bodyPr wrap="square" lIns="0" tIns="0" rIns="0" bIns="0" rtlCol="0"/>
            <a:lstStyle/>
            <a:p/>
          </p:txBody>
        </p:sp>
        <p:sp>
          <p:nvSpPr>
            <p:cNvPr id="11168" name="object 11168" descr=""/>
            <p:cNvSpPr/>
            <p:nvPr/>
          </p:nvSpPr>
          <p:spPr>
            <a:xfrm>
              <a:off x="5571641" y="2393615"/>
              <a:ext cx="1270" cy="1905"/>
            </a:xfrm>
            <a:custGeom>
              <a:avLst/>
              <a:gdLst/>
              <a:ahLst/>
              <a:cxnLst/>
              <a:rect l="l" t="t" r="r" b="b"/>
              <a:pathLst>
                <a:path w="1270" h="1905">
                  <a:moveTo>
                    <a:pt x="0" y="0"/>
                  </a:moveTo>
                  <a:lnTo>
                    <a:pt x="0" y="546"/>
                  </a:lnTo>
                  <a:lnTo>
                    <a:pt x="266" y="1079"/>
                  </a:lnTo>
                  <a:lnTo>
                    <a:pt x="533" y="1346"/>
                  </a:lnTo>
                  <a:lnTo>
                    <a:pt x="812" y="1625"/>
                  </a:lnTo>
                </a:path>
              </a:pathLst>
            </a:custGeom>
            <a:ln w="3175">
              <a:solidFill>
                <a:srgbClr val="231F20"/>
              </a:solidFill>
            </a:ln>
          </p:spPr>
          <p:txBody>
            <a:bodyPr wrap="square" lIns="0" tIns="0" rIns="0" bIns="0" rtlCol="0"/>
            <a:lstStyle/>
            <a:p/>
          </p:txBody>
        </p:sp>
        <p:sp>
          <p:nvSpPr>
            <p:cNvPr id="11169" name="object 11169" descr=""/>
            <p:cNvSpPr/>
            <p:nvPr/>
          </p:nvSpPr>
          <p:spPr>
            <a:xfrm>
              <a:off x="5549168" y="2413112"/>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11170" name="object 11170" descr=""/>
            <p:cNvSpPr/>
            <p:nvPr/>
          </p:nvSpPr>
          <p:spPr>
            <a:xfrm>
              <a:off x="5580578" y="2383593"/>
              <a:ext cx="635" cy="635"/>
            </a:xfrm>
            <a:custGeom>
              <a:avLst/>
              <a:gdLst/>
              <a:ahLst/>
              <a:cxnLst/>
              <a:rect l="l" t="t" r="r" b="b"/>
              <a:pathLst>
                <a:path w="635" h="635">
                  <a:moveTo>
                    <a:pt x="0" y="0"/>
                  </a:moveTo>
                  <a:lnTo>
                    <a:pt x="0" y="266"/>
                  </a:lnTo>
                  <a:lnTo>
                    <a:pt x="266" y="266"/>
                  </a:lnTo>
                  <a:lnTo>
                    <a:pt x="266" y="546"/>
                  </a:lnTo>
                  <a:lnTo>
                    <a:pt x="0" y="546"/>
                  </a:lnTo>
                </a:path>
              </a:pathLst>
            </a:custGeom>
            <a:ln w="3175">
              <a:solidFill>
                <a:srgbClr val="231F20"/>
              </a:solidFill>
            </a:ln>
          </p:spPr>
          <p:txBody>
            <a:bodyPr wrap="square" lIns="0" tIns="0" rIns="0" bIns="0" rtlCol="0"/>
            <a:lstStyle/>
            <a:p/>
          </p:txBody>
        </p:sp>
        <p:sp>
          <p:nvSpPr>
            <p:cNvPr id="11171" name="object 11171" descr=""/>
            <p:cNvSpPr/>
            <p:nvPr/>
          </p:nvSpPr>
          <p:spPr>
            <a:xfrm>
              <a:off x="5580578" y="2383593"/>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1172" name="object 11172" descr=""/>
            <p:cNvSpPr/>
            <p:nvPr/>
          </p:nvSpPr>
          <p:spPr>
            <a:xfrm>
              <a:off x="5592217" y="2421781"/>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11173" name="object 11173" descr=""/>
            <p:cNvSpPr/>
            <p:nvPr/>
          </p:nvSpPr>
          <p:spPr>
            <a:xfrm>
              <a:off x="5587616" y="2428006"/>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11174" name="object 11174" descr=""/>
            <p:cNvSpPr/>
            <p:nvPr/>
          </p:nvSpPr>
          <p:spPr>
            <a:xfrm>
              <a:off x="5585717" y="24261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75" name="object 11175" descr=""/>
            <p:cNvSpPr/>
            <p:nvPr/>
          </p:nvSpPr>
          <p:spPr>
            <a:xfrm>
              <a:off x="5586263" y="242718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176" name="object 11176" descr=""/>
            <p:cNvSpPr/>
            <p:nvPr/>
          </p:nvSpPr>
          <p:spPr>
            <a:xfrm>
              <a:off x="5545373" y="2384958"/>
              <a:ext cx="635" cy="1905"/>
            </a:xfrm>
            <a:custGeom>
              <a:avLst/>
              <a:gdLst/>
              <a:ahLst/>
              <a:cxnLst/>
              <a:rect l="l" t="t" r="r" b="b"/>
              <a:pathLst>
                <a:path w="635" h="1905">
                  <a:moveTo>
                    <a:pt x="546" y="0"/>
                  </a:moveTo>
                  <a:lnTo>
                    <a:pt x="546" y="533"/>
                  </a:lnTo>
                  <a:lnTo>
                    <a:pt x="279" y="1079"/>
                  </a:lnTo>
                  <a:lnTo>
                    <a:pt x="0" y="1346"/>
                  </a:lnTo>
                </a:path>
              </a:pathLst>
            </a:custGeom>
            <a:ln w="3175">
              <a:solidFill>
                <a:srgbClr val="231F20"/>
              </a:solidFill>
            </a:ln>
          </p:spPr>
          <p:txBody>
            <a:bodyPr wrap="square" lIns="0" tIns="0" rIns="0" bIns="0" rtlCol="0"/>
            <a:lstStyle/>
            <a:p/>
          </p:txBody>
        </p:sp>
        <p:sp>
          <p:nvSpPr>
            <p:cNvPr id="11177" name="object 11177" descr=""/>
            <p:cNvSpPr/>
            <p:nvPr/>
          </p:nvSpPr>
          <p:spPr>
            <a:xfrm>
              <a:off x="5543482" y="2386843"/>
              <a:ext cx="1270" cy="635"/>
            </a:xfrm>
            <a:custGeom>
              <a:avLst/>
              <a:gdLst/>
              <a:ahLst/>
              <a:cxnLst/>
              <a:rect l="l" t="t" r="r" b="b"/>
              <a:pathLst>
                <a:path w="1270" h="635">
                  <a:moveTo>
                    <a:pt x="0" y="546"/>
                  </a:moveTo>
                  <a:lnTo>
                    <a:pt x="533" y="546"/>
                  </a:lnTo>
                  <a:lnTo>
                    <a:pt x="1079" y="279"/>
                  </a:lnTo>
                  <a:lnTo>
                    <a:pt x="1079" y="0"/>
                  </a:lnTo>
                </a:path>
              </a:pathLst>
            </a:custGeom>
            <a:ln w="3175">
              <a:solidFill>
                <a:srgbClr val="231F20"/>
              </a:solidFill>
            </a:ln>
          </p:spPr>
          <p:txBody>
            <a:bodyPr wrap="square" lIns="0" tIns="0" rIns="0" bIns="0" rtlCol="0"/>
            <a:lstStyle/>
            <a:p/>
          </p:txBody>
        </p:sp>
        <p:sp>
          <p:nvSpPr>
            <p:cNvPr id="11178" name="object 11178" descr=""/>
            <p:cNvSpPr/>
            <p:nvPr/>
          </p:nvSpPr>
          <p:spPr>
            <a:xfrm>
              <a:off x="5544021" y="238603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79" name="object 11179" descr=""/>
            <p:cNvSpPr/>
            <p:nvPr/>
          </p:nvSpPr>
          <p:spPr>
            <a:xfrm>
              <a:off x="5594380" y="2415820"/>
              <a:ext cx="1270" cy="1905"/>
            </a:xfrm>
            <a:custGeom>
              <a:avLst/>
              <a:gdLst/>
              <a:ahLst/>
              <a:cxnLst/>
              <a:rect l="l" t="t" r="r" b="b"/>
              <a:pathLst>
                <a:path w="1270" h="1905">
                  <a:moveTo>
                    <a:pt x="812" y="1346"/>
                  </a:moveTo>
                  <a:lnTo>
                    <a:pt x="546" y="546"/>
                  </a:lnTo>
                  <a:lnTo>
                    <a:pt x="546" y="0"/>
                  </a:lnTo>
                </a:path>
                <a:path w="1270" h="1905">
                  <a:moveTo>
                    <a:pt x="812" y="1346"/>
                  </a:moveTo>
                  <a:lnTo>
                    <a:pt x="279" y="812"/>
                  </a:lnTo>
                  <a:lnTo>
                    <a:pt x="279" y="546"/>
                  </a:lnTo>
                  <a:lnTo>
                    <a:pt x="0" y="546"/>
                  </a:lnTo>
                  <a:lnTo>
                    <a:pt x="0" y="266"/>
                  </a:lnTo>
                </a:path>
              </a:pathLst>
            </a:custGeom>
            <a:ln w="3175">
              <a:solidFill>
                <a:srgbClr val="231F20"/>
              </a:solidFill>
            </a:ln>
          </p:spPr>
          <p:txBody>
            <a:bodyPr wrap="square" lIns="0" tIns="0" rIns="0" bIns="0" rtlCol="0"/>
            <a:lstStyle/>
            <a:p/>
          </p:txBody>
        </p:sp>
        <p:sp>
          <p:nvSpPr>
            <p:cNvPr id="11180" name="object 11180" descr=""/>
            <p:cNvSpPr/>
            <p:nvPr/>
          </p:nvSpPr>
          <p:spPr>
            <a:xfrm>
              <a:off x="5594380" y="2415815"/>
              <a:ext cx="635" cy="635"/>
            </a:xfrm>
            <a:custGeom>
              <a:avLst/>
              <a:gdLst/>
              <a:ahLst/>
              <a:cxnLst/>
              <a:rect l="l" t="t" r="r" b="b"/>
              <a:pathLst>
                <a:path w="635" h="635">
                  <a:moveTo>
                    <a:pt x="546" y="0"/>
                  </a:moveTo>
                  <a:lnTo>
                    <a:pt x="279" y="266"/>
                  </a:lnTo>
                  <a:lnTo>
                    <a:pt x="0" y="266"/>
                  </a:lnTo>
                </a:path>
              </a:pathLst>
            </a:custGeom>
            <a:ln w="3175">
              <a:solidFill>
                <a:srgbClr val="231F20"/>
              </a:solidFill>
            </a:ln>
          </p:spPr>
          <p:txBody>
            <a:bodyPr wrap="square" lIns="0" tIns="0" rIns="0" bIns="0" rtlCol="0"/>
            <a:lstStyle/>
            <a:p/>
          </p:txBody>
        </p:sp>
        <p:sp>
          <p:nvSpPr>
            <p:cNvPr id="11181" name="object 11181" descr=""/>
            <p:cNvSpPr/>
            <p:nvPr/>
          </p:nvSpPr>
          <p:spPr>
            <a:xfrm>
              <a:off x="5548355" y="24122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82" name="object 11182" descr=""/>
            <p:cNvSpPr/>
            <p:nvPr/>
          </p:nvSpPr>
          <p:spPr>
            <a:xfrm>
              <a:off x="5552418"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183" name="object 11183" descr=""/>
            <p:cNvSpPr/>
            <p:nvPr/>
          </p:nvSpPr>
          <p:spPr>
            <a:xfrm>
              <a:off x="5552418" y="2416633"/>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184" name="object 11184" descr=""/>
            <p:cNvSpPr/>
            <p:nvPr/>
          </p:nvSpPr>
          <p:spPr>
            <a:xfrm>
              <a:off x="5536982" y="2414463"/>
              <a:ext cx="635" cy="635"/>
            </a:xfrm>
            <a:custGeom>
              <a:avLst/>
              <a:gdLst/>
              <a:ahLst/>
              <a:cxnLst/>
              <a:rect l="l" t="t" r="r" b="b"/>
              <a:pathLst>
                <a:path w="635" h="635">
                  <a:moveTo>
                    <a:pt x="0" y="0"/>
                  </a:moveTo>
                  <a:lnTo>
                    <a:pt x="0" y="266"/>
                  </a:lnTo>
                  <a:lnTo>
                    <a:pt x="266" y="266"/>
                  </a:lnTo>
                  <a:lnTo>
                    <a:pt x="266" y="546"/>
                  </a:lnTo>
                </a:path>
              </a:pathLst>
            </a:custGeom>
            <a:ln w="3175">
              <a:solidFill>
                <a:srgbClr val="231F20"/>
              </a:solidFill>
            </a:ln>
          </p:spPr>
          <p:txBody>
            <a:bodyPr wrap="square" lIns="0" tIns="0" rIns="0" bIns="0" rtlCol="0"/>
            <a:lstStyle/>
            <a:p/>
          </p:txBody>
        </p:sp>
        <p:sp>
          <p:nvSpPr>
            <p:cNvPr id="11185" name="object 11185" descr=""/>
            <p:cNvSpPr/>
            <p:nvPr/>
          </p:nvSpPr>
          <p:spPr>
            <a:xfrm>
              <a:off x="5536444" y="241392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186" name="object 11186" descr=""/>
            <p:cNvSpPr/>
            <p:nvPr/>
          </p:nvSpPr>
          <p:spPr>
            <a:xfrm>
              <a:off x="5537522" y="2415820"/>
              <a:ext cx="0" cy="1905"/>
            </a:xfrm>
            <a:custGeom>
              <a:avLst/>
              <a:gdLst/>
              <a:ahLst/>
              <a:cxnLst/>
              <a:rect l="l" t="t" r="r" b="b"/>
              <a:pathLst>
                <a:path w="0" h="1905">
                  <a:moveTo>
                    <a:pt x="0" y="1346"/>
                  </a:moveTo>
                  <a:lnTo>
                    <a:pt x="0" y="266"/>
                  </a:lnTo>
                  <a:lnTo>
                    <a:pt x="0" y="0"/>
                  </a:lnTo>
                </a:path>
              </a:pathLst>
            </a:custGeom>
            <a:ln w="3175">
              <a:solidFill>
                <a:srgbClr val="231F20"/>
              </a:solidFill>
            </a:ln>
          </p:spPr>
          <p:txBody>
            <a:bodyPr wrap="square" lIns="0" tIns="0" rIns="0" bIns="0" rtlCol="0"/>
            <a:lstStyle/>
            <a:p/>
          </p:txBody>
        </p:sp>
        <p:sp>
          <p:nvSpPr>
            <p:cNvPr id="11187" name="object 11187" descr=""/>
            <p:cNvSpPr/>
            <p:nvPr/>
          </p:nvSpPr>
          <p:spPr>
            <a:xfrm>
              <a:off x="5582202" y="23963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88" name="object 11188" descr=""/>
            <p:cNvSpPr/>
            <p:nvPr/>
          </p:nvSpPr>
          <p:spPr>
            <a:xfrm>
              <a:off x="5564596" y="2437482"/>
              <a:ext cx="1905" cy="635"/>
            </a:xfrm>
            <a:custGeom>
              <a:avLst/>
              <a:gdLst/>
              <a:ahLst/>
              <a:cxnLst/>
              <a:rect l="l" t="t" r="r" b="b"/>
              <a:pathLst>
                <a:path w="1904" h="635">
                  <a:moveTo>
                    <a:pt x="1358" y="0"/>
                  </a:moveTo>
                  <a:lnTo>
                    <a:pt x="1092" y="0"/>
                  </a:lnTo>
                  <a:lnTo>
                    <a:pt x="812" y="266"/>
                  </a:lnTo>
                  <a:lnTo>
                    <a:pt x="546" y="266"/>
                  </a:lnTo>
                  <a:lnTo>
                    <a:pt x="0" y="533"/>
                  </a:lnTo>
                </a:path>
              </a:pathLst>
            </a:custGeom>
            <a:ln w="3175">
              <a:solidFill>
                <a:srgbClr val="231F20"/>
              </a:solidFill>
            </a:ln>
          </p:spPr>
          <p:txBody>
            <a:bodyPr wrap="square" lIns="0" tIns="0" rIns="0" bIns="0" rtlCol="0"/>
            <a:lstStyle/>
            <a:p/>
          </p:txBody>
        </p:sp>
        <p:sp>
          <p:nvSpPr>
            <p:cNvPr id="11189" name="object 11189" descr=""/>
            <p:cNvSpPr/>
            <p:nvPr/>
          </p:nvSpPr>
          <p:spPr>
            <a:xfrm>
              <a:off x="5566500" y="2437482"/>
              <a:ext cx="1905" cy="635"/>
            </a:xfrm>
            <a:custGeom>
              <a:avLst/>
              <a:gdLst/>
              <a:ahLst/>
              <a:cxnLst/>
              <a:rect l="l" t="t" r="r" b="b"/>
              <a:pathLst>
                <a:path w="1904" h="635">
                  <a:moveTo>
                    <a:pt x="1346" y="533"/>
                  </a:moveTo>
                  <a:lnTo>
                    <a:pt x="533" y="266"/>
                  </a:lnTo>
                  <a:lnTo>
                    <a:pt x="0" y="0"/>
                  </a:lnTo>
                </a:path>
              </a:pathLst>
            </a:custGeom>
            <a:ln w="3175">
              <a:solidFill>
                <a:srgbClr val="231F20"/>
              </a:solidFill>
            </a:ln>
          </p:spPr>
          <p:txBody>
            <a:bodyPr wrap="square" lIns="0" tIns="0" rIns="0" bIns="0" rtlCol="0"/>
            <a:lstStyle/>
            <a:p/>
          </p:txBody>
        </p:sp>
        <p:sp>
          <p:nvSpPr>
            <p:cNvPr id="11190" name="object 11190" descr=""/>
            <p:cNvSpPr/>
            <p:nvPr/>
          </p:nvSpPr>
          <p:spPr>
            <a:xfrm>
              <a:off x="5562160" y="2424218"/>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191" name="object 11191" descr=""/>
            <p:cNvSpPr/>
            <p:nvPr/>
          </p:nvSpPr>
          <p:spPr>
            <a:xfrm>
              <a:off x="5561081" y="242448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192" name="object 11192" descr=""/>
            <p:cNvSpPr/>
            <p:nvPr/>
          </p:nvSpPr>
          <p:spPr>
            <a:xfrm>
              <a:off x="5580583" y="2394966"/>
              <a:ext cx="635" cy="635"/>
            </a:xfrm>
            <a:custGeom>
              <a:avLst/>
              <a:gdLst/>
              <a:ahLst/>
              <a:cxnLst/>
              <a:rect l="l" t="t" r="r" b="b"/>
              <a:pathLst>
                <a:path w="635" h="635">
                  <a:moveTo>
                    <a:pt x="533" y="546"/>
                  </a:moveTo>
                  <a:lnTo>
                    <a:pt x="0" y="279"/>
                  </a:lnTo>
                  <a:lnTo>
                    <a:pt x="0" y="0"/>
                  </a:lnTo>
                </a:path>
              </a:pathLst>
            </a:custGeom>
            <a:ln w="3175">
              <a:solidFill>
                <a:srgbClr val="231F20"/>
              </a:solidFill>
            </a:ln>
          </p:spPr>
          <p:txBody>
            <a:bodyPr wrap="square" lIns="0" tIns="0" rIns="0" bIns="0" rtlCol="0"/>
            <a:lstStyle/>
            <a:p/>
          </p:txBody>
        </p:sp>
        <p:sp>
          <p:nvSpPr>
            <p:cNvPr id="11193" name="object 11193" descr=""/>
            <p:cNvSpPr/>
            <p:nvPr/>
          </p:nvSpPr>
          <p:spPr>
            <a:xfrm>
              <a:off x="5580305" y="2395518"/>
              <a:ext cx="1270" cy="1270"/>
            </a:xfrm>
            <a:custGeom>
              <a:avLst/>
              <a:gdLst/>
              <a:ahLst/>
              <a:cxnLst/>
              <a:rect l="l" t="t" r="r" b="b"/>
              <a:pathLst>
                <a:path w="1270" h="1269">
                  <a:moveTo>
                    <a:pt x="0" y="800"/>
                  </a:moveTo>
                  <a:lnTo>
                    <a:pt x="266" y="533"/>
                  </a:lnTo>
                  <a:lnTo>
                    <a:pt x="533" y="266"/>
                  </a:lnTo>
                  <a:lnTo>
                    <a:pt x="812" y="0"/>
                  </a:lnTo>
                </a:path>
              </a:pathLst>
            </a:custGeom>
            <a:ln w="3175">
              <a:solidFill>
                <a:srgbClr val="231F20"/>
              </a:solidFill>
            </a:ln>
          </p:spPr>
          <p:txBody>
            <a:bodyPr wrap="square" lIns="0" tIns="0" rIns="0" bIns="0" rtlCol="0"/>
            <a:lstStyle/>
            <a:p/>
          </p:txBody>
        </p:sp>
        <p:sp>
          <p:nvSpPr>
            <p:cNvPr id="11194" name="object 11194" descr=""/>
            <p:cNvSpPr/>
            <p:nvPr/>
          </p:nvSpPr>
          <p:spPr>
            <a:xfrm>
              <a:off x="5579765" y="2432887"/>
              <a:ext cx="635" cy="1270"/>
            </a:xfrm>
            <a:custGeom>
              <a:avLst/>
              <a:gdLst/>
              <a:ahLst/>
              <a:cxnLst/>
              <a:rect l="l" t="t" r="r" b="b"/>
              <a:pathLst>
                <a:path w="635" h="1269">
                  <a:moveTo>
                    <a:pt x="0" y="800"/>
                  </a:moveTo>
                  <a:lnTo>
                    <a:pt x="533" y="0"/>
                  </a:lnTo>
                </a:path>
              </a:pathLst>
            </a:custGeom>
            <a:ln w="3175">
              <a:solidFill>
                <a:srgbClr val="231F20"/>
              </a:solidFill>
            </a:ln>
          </p:spPr>
          <p:txBody>
            <a:bodyPr wrap="square" lIns="0" tIns="0" rIns="0" bIns="0" rtlCol="0"/>
            <a:lstStyle/>
            <a:p/>
          </p:txBody>
        </p:sp>
        <p:sp>
          <p:nvSpPr>
            <p:cNvPr id="11195" name="object 11195" descr=""/>
            <p:cNvSpPr/>
            <p:nvPr/>
          </p:nvSpPr>
          <p:spPr>
            <a:xfrm>
              <a:off x="5579498" y="2432607"/>
              <a:ext cx="635" cy="1905"/>
            </a:xfrm>
            <a:custGeom>
              <a:avLst/>
              <a:gdLst/>
              <a:ahLst/>
              <a:cxnLst/>
              <a:rect l="l" t="t" r="r" b="b"/>
              <a:pathLst>
                <a:path w="635" h="1905">
                  <a:moveTo>
                    <a:pt x="266" y="0"/>
                  </a:moveTo>
                  <a:lnTo>
                    <a:pt x="266" y="266"/>
                  </a:lnTo>
                  <a:lnTo>
                    <a:pt x="0" y="266"/>
                  </a:lnTo>
                  <a:lnTo>
                    <a:pt x="0" y="533"/>
                  </a:lnTo>
                  <a:lnTo>
                    <a:pt x="0" y="800"/>
                  </a:lnTo>
                  <a:lnTo>
                    <a:pt x="0" y="1346"/>
                  </a:lnTo>
                </a:path>
              </a:pathLst>
            </a:custGeom>
            <a:ln w="3175">
              <a:solidFill>
                <a:srgbClr val="231F20"/>
              </a:solidFill>
            </a:ln>
          </p:spPr>
          <p:txBody>
            <a:bodyPr wrap="square" lIns="0" tIns="0" rIns="0" bIns="0" rtlCol="0"/>
            <a:lstStyle/>
            <a:p/>
          </p:txBody>
        </p:sp>
        <p:sp>
          <p:nvSpPr>
            <p:cNvPr id="11196" name="object 11196" descr=""/>
            <p:cNvSpPr/>
            <p:nvPr/>
          </p:nvSpPr>
          <p:spPr>
            <a:xfrm>
              <a:off x="5579771" y="2432614"/>
              <a:ext cx="635" cy="635"/>
            </a:xfrm>
            <a:custGeom>
              <a:avLst/>
              <a:gdLst/>
              <a:ahLst/>
              <a:cxnLst/>
              <a:rect l="l" t="t" r="r" b="b"/>
              <a:pathLst>
                <a:path w="635" h="635">
                  <a:moveTo>
                    <a:pt x="533" y="266"/>
                  </a:moveTo>
                  <a:lnTo>
                    <a:pt x="266" y="266"/>
                  </a:lnTo>
                  <a:lnTo>
                    <a:pt x="0" y="266"/>
                  </a:lnTo>
                  <a:lnTo>
                    <a:pt x="0" y="0"/>
                  </a:lnTo>
                </a:path>
              </a:pathLst>
            </a:custGeom>
            <a:ln w="3175">
              <a:solidFill>
                <a:srgbClr val="231F20"/>
              </a:solidFill>
            </a:ln>
          </p:spPr>
          <p:txBody>
            <a:bodyPr wrap="square" lIns="0" tIns="0" rIns="0" bIns="0" rtlCol="0"/>
            <a:lstStyle/>
            <a:p/>
          </p:txBody>
        </p:sp>
        <p:sp>
          <p:nvSpPr>
            <p:cNvPr id="11197" name="object 11197" descr=""/>
            <p:cNvSpPr/>
            <p:nvPr/>
          </p:nvSpPr>
          <p:spPr>
            <a:xfrm>
              <a:off x="5540778" y="2415009"/>
              <a:ext cx="635" cy="635"/>
            </a:xfrm>
            <a:custGeom>
              <a:avLst/>
              <a:gdLst/>
              <a:ahLst/>
              <a:cxnLst/>
              <a:rect l="l" t="t" r="r" b="b"/>
              <a:pathLst>
                <a:path w="635" h="635">
                  <a:moveTo>
                    <a:pt x="533" y="0"/>
                  </a:moveTo>
                  <a:lnTo>
                    <a:pt x="533" y="266"/>
                  </a:lnTo>
                  <a:lnTo>
                    <a:pt x="266" y="266"/>
                  </a:lnTo>
                  <a:lnTo>
                    <a:pt x="0" y="266"/>
                  </a:lnTo>
                  <a:lnTo>
                    <a:pt x="0" y="0"/>
                  </a:lnTo>
                </a:path>
              </a:pathLst>
            </a:custGeom>
            <a:ln w="3175">
              <a:solidFill>
                <a:srgbClr val="231F20"/>
              </a:solidFill>
            </a:ln>
          </p:spPr>
          <p:txBody>
            <a:bodyPr wrap="square" lIns="0" tIns="0" rIns="0" bIns="0" rtlCol="0"/>
            <a:lstStyle/>
            <a:p/>
          </p:txBody>
        </p:sp>
        <p:sp>
          <p:nvSpPr>
            <p:cNvPr id="11198" name="object 11198" descr=""/>
            <p:cNvSpPr/>
            <p:nvPr/>
          </p:nvSpPr>
          <p:spPr>
            <a:xfrm>
              <a:off x="5540232" y="24141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199" name="object 11199" descr=""/>
            <p:cNvSpPr/>
            <p:nvPr/>
          </p:nvSpPr>
          <p:spPr>
            <a:xfrm>
              <a:off x="5578407" y="2384418"/>
              <a:ext cx="635" cy="635"/>
            </a:xfrm>
            <a:custGeom>
              <a:avLst/>
              <a:gdLst/>
              <a:ahLst/>
              <a:cxnLst/>
              <a:rect l="l" t="t" r="r" b="b"/>
              <a:pathLst>
                <a:path w="635" h="635">
                  <a:moveTo>
                    <a:pt x="0" y="266"/>
                  </a:moveTo>
                  <a:lnTo>
                    <a:pt x="266" y="266"/>
                  </a:lnTo>
                  <a:lnTo>
                    <a:pt x="266" y="0"/>
                  </a:lnTo>
                  <a:lnTo>
                    <a:pt x="533" y="0"/>
                  </a:lnTo>
                </a:path>
              </a:pathLst>
            </a:custGeom>
            <a:ln w="3175">
              <a:solidFill>
                <a:srgbClr val="231F20"/>
              </a:solidFill>
            </a:ln>
          </p:spPr>
          <p:txBody>
            <a:bodyPr wrap="square" lIns="0" tIns="0" rIns="0" bIns="0" rtlCol="0"/>
            <a:lstStyle/>
            <a:p/>
          </p:txBody>
        </p:sp>
        <p:sp>
          <p:nvSpPr>
            <p:cNvPr id="11200" name="object 11200" descr=""/>
            <p:cNvSpPr/>
            <p:nvPr/>
          </p:nvSpPr>
          <p:spPr>
            <a:xfrm>
              <a:off x="5578679" y="2384685"/>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201" name="object 11201" descr=""/>
            <p:cNvSpPr/>
            <p:nvPr/>
          </p:nvSpPr>
          <p:spPr>
            <a:xfrm>
              <a:off x="5534818" y="2425291"/>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11202" name="object 11202" descr=""/>
            <p:cNvSpPr/>
            <p:nvPr/>
          </p:nvSpPr>
          <p:spPr>
            <a:xfrm>
              <a:off x="5539959" y="2425296"/>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11203" name="object 11203" descr=""/>
            <p:cNvSpPr/>
            <p:nvPr/>
          </p:nvSpPr>
          <p:spPr>
            <a:xfrm>
              <a:off x="5538334" y="2422858"/>
              <a:ext cx="1905" cy="2540"/>
            </a:xfrm>
            <a:custGeom>
              <a:avLst/>
              <a:gdLst/>
              <a:ahLst/>
              <a:cxnLst/>
              <a:rect l="l" t="t" r="r" b="b"/>
              <a:pathLst>
                <a:path w="1904" h="2539">
                  <a:moveTo>
                    <a:pt x="1625" y="2171"/>
                  </a:moveTo>
                  <a:lnTo>
                    <a:pt x="1625" y="1625"/>
                  </a:lnTo>
                  <a:lnTo>
                    <a:pt x="812" y="533"/>
                  </a:lnTo>
                  <a:lnTo>
                    <a:pt x="0" y="0"/>
                  </a:lnTo>
                </a:path>
              </a:pathLst>
            </a:custGeom>
            <a:ln w="3175">
              <a:solidFill>
                <a:srgbClr val="231F20"/>
              </a:solidFill>
            </a:ln>
          </p:spPr>
          <p:txBody>
            <a:bodyPr wrap="square" lIns="0" tIns="0" rIns="0" bIns="0" rtlCol="0"/>
            <a:lstStyle/>
            <a:p/>
          </p:txBody>
        </p:sp>
        <p:sp>
          <p:nvSpPr>
            <p:cNvPr id="11204" name="object 11204" descr=""/>
            <p:cNvSpPr/>
            <p:nvPr/>
          </p:nvSpPr>
          <p:spPr>
            <a:xfrm>
              <a:off x="5534818" y="2422859"/>
              <a:ext cx="1905" cy="2540"/>
            </a:xfrm>
            <a:custGeom>
              <a:avLst/>
              <a:gdLst/>
              <a:ahLst/>
              <a:cxnLst/>
              <a:rect l="l" t="t" r="r" b="b"/>
              <a:pathLst>
                <a:path w="1904" h="2539">
                  <a:moveTo>
                    <a:pt x="1892" y="0"/>
                  </a:moveTo>
                  <a:lnTo>
                    <a:pt x="812" y="533"/>
                  </a:lnTo>
                  <a:lnTo>
                    <a:pt x="0" y="1625"/>
                  </a:lnTo>
                  <a:lnTo>
                    <a:pt x="0" y="2425"/>
                  </a:lnTo>
                </a:path>
              </a:pathLst>
            </a:custGeom>
            <a:ln w="3175">
              <a:solidFill>
                <a:srgbClr val="231F20"/>
              </a:solidFill>
            </a:ln>
          </p:spPr>
          <p:txBody>
            <a:bodyPr wrap="square" lIns="0" tIns="0" rIns="0" bIns="0" rtlCol="0"/>
            <a:lstStyle/>
            <a:p/>
          </p:txBody>
        </p:sp>
        <p:sp>
          <p:nvSpPr>
            <p:cNvPr id="11205" name="object 11205" descr=""/>
            <p:cNvSpPr/>
            <p:nvPr/>
          </p:nvSpPr>
          <p:spPr>
            <a:xfrm>
              <a:off x="5555672" y="2391184"/>
              <a:ext cx="3175" cy="1270"/>
            </a:xfrm>
            <a:custGeom>
              <a:avLst/>
              <a:gdLst/>
              <a:ahLst/>
              <a:cxnLst/>
              <a:rect l="l" t="t" r="r" b="b"/>
              <a:pathLst>
                <a:path w="3175" h="1269">
                  <a:moveTo>
                    <a:pt x="2971" y="0"/>
                  </a:moveTo>
                  <a:lnTo>
                    <a:pt x="1625" y="266"/>
                  </a:lnTo>
                  <a:lnTo>
                    <a:pt x="0" y="800"/>
                  </a:lnTo>
                </a:path>
              </a:pathLst>
            </a:custGeom>
            <a:ln w="3175">
              <a:solidFill>
                <a:srgbClr val="231F20"/>
              </a:solidFill>
            </a:ln>
          </p:spPr>
          <p:txBody>
            <a:bodyPr wrap="square" lIns="0" tIns="0" rIns="0" bIns="0" rtlCol="0"/>
            <a:lstStyle/>
            <a:p/>
          </p:txBody>
        </p:sp>
        <p:sp>
          <p:nvSpPr>
            <p:cNvPr id="11206" name="object 11206" descr=""/>
            <p:cNvSpPr/>
            <p:nvPr/>
          </p:nvSpPr>
          <p:spPr>
            <a:xfrm>
              <a:off x="5583280" y="241148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207" name="object 11207" descr=""/>
            <p:cNvSpPr/>
            <p:nvPr/>
          </p:nvSpPr>
          <p:spPr>
            <a:xfrm>
              <a:off x="5581383" y="2436664"/>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11208" name="object 11208" descr=""/>
            <p:cNvSpPr/>
            <p:nvPr/>
          </p:nvSpPr>
          <p:spPr>
            <a:xfrm>
              <a:off x="5586530" y="2435862"/>
              <a:ext cx="0" cy="1905"/>
            </a:xfrm>
            <a:custGeom>
              <a:avLst/>
              <a:gdLst/>
              <a:ahLst/>
              <a:cxnLst/>
              <a:rect l="l" t="t" r="r" b="b"/>
              <a:pathLst>
                <a:path w="0" h="1905">
                  <a:moveTo>
                    <a:pt x="0" y="1346"/>
                  </a:moveTo>
                  <a:lnTo>
                    <a:pt x="0" y="800"/>
                  </a:lnTo>
                  <a:lnTo>
                    <a:pt x="0" y="0"/>
                  </a:lnTo>
                </a:path>
              </a:pathLst>
            </a:custGeom>
            <a:ln w="3175">
              <a:solidFill>
                <a:srgbClr val="231F20"/>
              </a:solidFill>
            </a:ln>
          </p:spPr>
          <p:txBody>
            <a:bodyPr wrap="square" lIns="0" tIns="0" rIns="0" bIns="0" rtlCol="0"/>
            <a:lstStyle/>
            <a:p/>
          </p:txBody>
        </p:sp>
        <p:sp>
          <p:nvSpPr>
            <p:cNvPr id="11209" name="object 11209" descr=""/>
            <p:cNvSpPr/>
            <p:nvPr/>
          </p:nvSpPr>
          <p:spPr>
            <a:xfrm>
              <a:off x="5583553" y="2433960"/>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11210" name="object 11210" descr=""/>
            <p:cNvSpPr/>
            <p:nvPr/>
          </p:nvSpPr>
          <p:spPr>
            <a:xfrm>
              <a:off x="5581389" y="2433960"/>
              <a:ext cx="1905" cy="2540"/>
            </a:xfrm>
            <a:custGeom>
              <a:avLst/>
              <a:gdLst/>
              <a:ahLst/>
              <a:cxnLst/>
              <a:rect l="l" t="t" r="r" b="b"/>
              <a:pathLst>
                <a:path w="1904" h="2539">
                  <a:moveTo>
                    <a:pt x="1625" y="0"/>
                  </a:moveTo>
                  <a:lnTo>
                    <a:pt x="812" y="800"/>
                  </a:lnTo>
                  <a:lnTo>
                    <a:pt x="0" y="1625"/>
                  </a:lnTo>
                  <a:lnTo>
                    <a:pt x="0" y="2425"/>
                  </a:lnTo>
                </a:path>
              </a:pathLst>
            </a:custGeom>
            <a:ln w="3175">
              <a:solidFill>
                <a:srgbClr val="231F20"/>
              </a:solidFill>
            </a:ln>
          </p:spPr>
          <p:txBody>
            <a:bodyPr wrap="square" lIns="0" tIns="0" rIns="0" bIns="0" rtlCol="0"/>
            <a:lstStyle/>
            <a:p/>
          </p:txBody>
        </p:sp>
        <p:sp>
          <p:nvSpPr>
            <p:cNvPr id="11211" name="object 11211" descr=""/>
            <p:cNvSpPr/>
            <p:nvPr/>
          </p:nvSpPr>
          <p:spPr>
            <a:xfrm>
              <a:off x="5566222" y="2421241"/>
              <a:ext cx="3810" cy="635"/>
            </a:xfrm>
            <a:custGeom>
              <a:avLst/>
              <a:gdLst/>
              <a:ahLst/>
              <a:cxnLst/>
              <a:rect l="l" t="t" r="r" b="b"/>
              <a:pathLst>
                <a:path w="3810" h="635">
                  <a:moveTo>
                    <a:pt x="0" y="266"/>
                  </a:moveTo>
                  <a:lnTo>
                    <a:pt x="3251" y="0"/>
                  </a:lnTo>
                </a:path>
              </a:pathLst>
            </a:custGeom>
            <a:ln w="3175">
              <a:solidFill>
                <a:srgbClr val="231F20"/>
              </a:solidFill>
            </a:ln>
          </p:spPr>
          <p:txBody>
            <a:bodyPr wrap="square" lIns="0" tIns="0" rIns="0" bIns="0" rtlCol="0"/>
            <a:lstStyle/>
            <a:p/>
          </p:txBody>
        </p:sp>
        <p:sp>
          <p:nvSpPr>
            <p:cNvPr id="11212" name="object 11212" descr=""/>
            <p:cNvSpPr/>
            <p:nvPr/>
          </p:nvSpPr>
          <p:spPr>
            <a:xfrm>
              <a:off x="5579765" y="2407696"/>
              <a:ext cx="635" cy="3175"/>
            </a:xfrm>
            <a:custGeom>
              <a:avLst/>
              <a:gdLst/>
              <a:ahLst/>
              <a:cxnLst/>
              <a:rect l="l" t="t" r="r" b="b"/>
              <a:pathLst>
                <a:path w="635" h="3175">
                  <a:moveTo>
                    <a:pt x="0" y="2971"/>
                  </a:moveTo>
                  <a:lnTo>
                    <a:pt x="533" y="0"/>
                  </a:lnTo>
                </a:path>
              </a:pathLst>
            </a:custGeom>
            <a:ln w="3175">
              <a:solidFill>
                <a:srgbClr val="231F20"/>
              </a:solidFill>
            </a:ln>
          </p:spPr>
          <p:txBody>
            <a:bodyPr wrap="square" lIns="0" tIns="0" rIns="0" bIns="0" rtlCol="0"/>
            <a:lstStyle/>
            <a:p/>
          </p:txBody>
        </p:sp>
        <p:sp>
          <p:nvSpPr>
            <p:cNvPr id="11213" name="object 11213" descr=""/>
            <p:cNvSpPr/>
            <p:nvPr/>
          </p:nvSpPr>
          <p:spPr>
            <a:xfrm>
              <a:off x="5552418" y="2407691"/>
              <a:ext cx="635" cy="3175"/>
            </a:xfrm>
            <a:custGeom>
              <a:avLst/>
              <a:gdLst/>
              <a:ahLst/>
              <a:cxnLst/>
              <a:rect l="l" t="t" r="r" b="b"/>
              <a:pathLst>
                <a:path w="635" h="3175">
                  <a:moveTo>
                    <a:pt x="0" y="0"/>
                  </a:moveTo>
                  <a:lnTo>
                    <a:pt x="266" y="2971"/>
                  </a:lnTo>
                </a:path>
              </a:pathLst>
            </a:custGeom>
            <a:ln w="3175">
              <a:solidFill>
                <a:srgbClr val="231F20"/>
              </a:solidFill>
            </a:ln>
          </p:spPr>
          <p:txBody>
            <a:bodyPr wrap="square" lIns="0" tIns="0" rIns="0" bIns="0" rtlCol="0"/>
            <a:lstStyle/>
            <a:p/>
          </p:txBody>
        </p:sp>
        <p:sp>
          <p:nvSpPr>
            <p:cNvPr id="11214" name="object 11214" descr=""/>
            <p:cNvSpPr/>
            <p:nvPr/>
          </p:nvSpPr>
          <p:spPr>
            <a:xfrm>
              <a:off x="5563245" y="2421234"/>
              <a:ext cx="3175" cy="635"/>
            </a:xfrm>
            <a:custGeom>
              <a:avLst/>
              <a:gdLst/>
              <a:ahLst/>
              <a:cxnLst/>
              <a:rect l="l" t="t" r="r" b="b"/>
              <a:pathLst>
                <a:path w="3175" h="635">
                  <a:moveTo>
                    <a:pt x="0" y="0"/>
                  </a:moveTo>
                  <a:lnTo>
                    <a:pt x="2971" y="266"/>
                  </a:lnTo>
                </a:path>
              </a:pathLst>
            </a:custGeom>
            <a:ln w="3175">
              <a:solidFill>
                <a:srgbClr val="231F20"/>
              </a:solidFill>
            </a:ln>
          </p:spPr>
          <p:txBody>
            <a:bodyPr wrap="square" lIns="0" tIns="0" rIns="0" bIns="0" rtlCol="0"/>
            <a:lstStyle/>
            <a:p/>
          </p:txBody>
        </p:sp>
        <p:sp>
          <p:nvSpPr>
            <p:cNvPr id="11215" name="object 11215" descr=""/>
            <p:cNvSpPr/>
            <p:nvPr/>
          </p:nvSpPr>
          <p:spPr>
            <a:xfrm>
              <a:off x="5557558" y="2395239"/>
              <a:ext cx="2540" cy="1905"/>
            </a:xfrm>
            <a:custGeom>
              <a:avLst/>
              <a:gdLst/>
              <a:ahLst/>
              <a:cxnLst/>
              <a:rect l="l" t="t" r="r" b="b"/>
              <a:pathLst>
                <a:path w="2539" h="1905">
                  <a:moveTo>
                    <a:pt x="2438" y="0"/>
                  </a:moveTo>
                  <a:lnTo>
                    <a:pt x="0" y="1625"/>
                  </a:lnTo>
                </a:path>
              </a:pathLst>
            </a:custGeom>
            <a:ln w="3175">
              <a:solidFill>
                <a:srgbClr val="231F20"/>
              </a:solidFill>
            </a:ln>
          </p:spPr>
          <p:txBody>
            <a:bodyPr wrap="square" lIns="0" tIns="0" rIns="0" bIns="0" rtlCol="0"/>
            <a:lstStyle/>
            <a:p/>
          </p:txBody>
        </p:sp>
        <p:sp>
          <p:nvSpPr>
            <p:cNvPr id="11216" name="object 11216" descr=""/>
            <p:cNvSpPr/>
            <p:nvPr/>
          </p:nvSpPr>
          <p:spPr>
            <a:xfrm>
              <a:off x="5552418" y="2404714"/>
              <a:ext cx="635" cy="3175"/>
            </a:xfrm>
            <a:custGeom>
              <a:avLst/>
              <a:gdLst/>
              <a:ahLst/>
              <a:cxnLst/>
              <a:rect l="l" t="t" r="r" b="b"/>
              <a:pathLst>
                <a:path w="635" h="3175">
                  <a:moveTo>
                    <a:pt x="266" y="0"/>
                  </a:moveTo>
                  <a:lnTo>
                    <a:pt x="0" y="2971"/>
                  </a:lnTo>
                </a:path>
              </a:pathLst>
            </a:custGeom>
            <a:ln w="3175">
              <a:solidFill>
                <a:srgbClr val="231F20"/>
              </a:solidFill>
            </a:ln>
          </p:spPr>
          <p:txBody>
            <a:bodyPr wrap="square" lIns="0" tIns="0" rIns="0" bIns="0" rtlCol="0"/>
            <a:lstStyle/>
            <a:p/>
          </p:txBody>
        </p:sp>
        <p:sp>
          <p:nvSpPr>
            <p:cNvPr id="11217" name="object 11217" descr=""/>
            <p:cNvSpPr/>
            <p:nvPr/>
          </p:nvSpPr>
          <p:spPr>
            <a:xfrm>
              <a:off x="5559995" y="2393615"/>
              <a:ext cx="1270" cy="1905"/>
            </a:xfrm>
            <a:custGeom>
              <a:avLst/>
              <a:gdLst/>
              <a:ahLst/>
              <a:cxnLst/>
              <a:rect l="l" t="t" r="r" b="b"/>
              <a:pathLst>
                <a:path w="1270" h="1905">
                  <a:moveTo>
                    <a:pt x="812" y="0"/>
                  </a:moveTo>
                  <a:lnTo>
                    <a:pt x="546" y="812"/>
                  </a:lnTo>
                  <a:lnTo>
                    <a:pt x="546" y="1346"/>
                  </a:lnTo>
                  <a:lnTo>
                    <a:pt x="279" y="1346"/>
                  </a:lnTo>
                  <a:lnTo>
                    <a:pt x="279" y="1625"/>
                  </a:lnTo>
                  <a:lnTo>
                    <a:pt x="0" y="1625"/>
                  </a:lnTo>
                </a:path>
              </a:pathLst>
            </a:custGeom>
            <a:ln w="3175">
              <a:solidFill>
                <a:srgbClr val="231F20"/>
              </a:solidFill>
            </a:ln>
          </p:spPr>
          <p:txBody>
            <a:bodyPr wrap="square" lIns="0" tIns="0" rIns="0" bIns="0" rtlCol="0"/>
            <a:lstStyle/>
            <a:p/>
          </p:txBody>
        </p:sp>
        <p:sp>
          <p:nvSpPr>
            <p:cNvPr id="11218" name="object 11218" descr=""/>
            <p:cNvSpPr/>
            <p:nvPr/>
          </p:nvSpPr>
          <p:spPr>
            <a:xfrm>
              <a:off x="5571641" y="2393613"/>
              <a:ext cx="1270" cy="1905"/>
            </a:xfrm>
            <a:custGeom>
              <a:avLst/>
              <a:gdLst/>
              <a:ahLst/>
              <a:cxnLst/>
              <a:rect l="l" t="t" r="r" b="b"/>
              <a:pathLst>
                <a:path w="1270" h="1905">
                  <a:moveTo>
                    <a:pt x="812" y="1625"/>
                  </a:moveTo>
                  <a:lnTo>
                    <a:pt x="546" y="1358"/>
                  </a:lnTo>
                  <a:lnTo>
                    <a:pt x="266" y="1079"/>
                  </a:lnTo>
                  <a:lnTo>
                    <a:pt x="266" y="825"/>
                  </a:lnTo>
                  <a:lnTo>
                    <a:pt x="0" y="546"/>
                  </a:lnTo>
                  <a:lnTo>
                    <a:pt x="0" y="0"/>
                  </a:lnTo>
                </a:path>
              </a:pathLst>
            </a:custGeom>
            <a:ln w="3175">
              <a:solidFill>
                <a:srgbClr val="231F20"/>
              </a:solidFill>
            </a:ln>
          </p:spPr>
          <p:txBody>
            <a:bodyPr wrap="square" lIns="0" tIns="0" rIns="0" bIns="0" rtlCol="0"/>
            <a:lstStyle/>
            <a:p/>
          </p:txBody>
        </p:sp>
        <p:sp>
          <p:nvSpPr>
            <p:cNvPr id="11219" name="object 11219" descr=""/>
            <p:cNvSpPr/>
            <p:nvPr/>
          </p:nvSpPr>
          <p:spPr>
            <a:xfrm>
              <a:off x="5579771" y="2404719"/>
              <a:ext cx="635" cy="3175"/>
            </a:xfrm>
            <a:custGeom>
              <a:avLst/>
              <a:gdLst/>
              <a:ahLst/>
              <a:cxnLst/>
              <a:rect l="l" t="t" r="r" b="b"/>
              <a:pathLst>
                <a:path w="635" h="3175">
                  <a:moveTo>
                    <a:pt x="533" y="2971"/>
                  </a:moveTo>
                  <a:lnTo>
                    <a:pt x="0" y="0"/>
                  </a:lnTo>
                </a:path>
              </a:pathLst>
            </a:custGeom>
            <a:ln w="3175">
              <a:solidFill>
                <a:srgbClr val="231F20"/>
              </a:solidFill>
            </a:ln>
          </p:spPr>
          <p:txBody>
            <a:bodyPr wrap="square" lIns="0" tIns="0" rIns="0" bIns="0" rtlCol="0"/>
            <a:lstStyle/>
            <a:p/>
          </p:txBody>
        </p:sp>
        <p:sp>
          <p:nvSpPr>
            <p:cNvPr id="11220" name="object 11220" descr=""/>
            <p:cNvSpPr/>
            <p:nvPr/>
          </p:nvSpPr>
          <p:spPr>
            <a:xfrm>
              <a:off x="5572452" y="2395239"/>
              <a:ext cx="3175" cy="1905"/>
            </a:xfrm>
            <a:custGeom>
              <a:avLst/>
              <a:gdLst/>
              <a:ahLst/>
              <a:cxnLst/>
              <a:rect l="l" t="t" r="r" b="b"/>
              <a:pathLst>
                <a:path w="3175" h="1905">
                  <a:moveTo>
                    <a:pt x="2705" y="1625"/>
                  </a:moveTo>
                  <a:lnTo>
                    <a:pt x="0" y="0"/>
                  </a:lnTo>
                </a:path>
              </a:pathLst>
            </a:custGeom>
            <a:ln w="3175">
              <a:solidFill>
                <a:srgbClr val="231F20"/>
              </a:solidFill>
            </a:ln>
          </p:spPr>
          <p:txBody>
            <a:bodyPr wrap="square" lIns="0" tIns="0" rIns="0" bIns="0" rtlCol="0"/>
            <a:lstStyle/>
            <a:p/>
          </p:txBody>
        </p:sp>
        <p:sp>
          <p:nvSpPr>
            <p:cNvPr id="11221" name="object 11221" descr=""/>
            <p:cNvSpPr/>
            <p:nvPr/>
          </p:nvSpPr>
          <p:spPr>
            <a:xfrm>
              <a:off x="5598449" y="2400119"/>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222" name="object 11222" descr=""/>
            <p:cNvSpPr/>
            <p:nvPr/>
          </p:nvSpPr>
          <p:spPr>
            <a:xfrm>
              <a:off x="5551332" y="239334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223" name="object 11223" descr=""/>
            <p:cNvSpPr/>
            <p:nvPr/>
          </p:nvSpPr>
          <p:spPr>
            <a:xfrm>
              <a:off x="5550792" y="2392808"/>
              <a:ext cx="635" cy="635"/>
            </a:xfrm>
            <a:custGeom>
              <a:avLst/>
              <a:gdLst/>
              <a:ahLst/>
              <a:cxnLst/>
              <a:rect l="l" t="t" r="r" b="b"/>
              <a:pathLst>
                <a:path w="635" h="635">
                  <a:moveTo>
                    <a:pt x="0" y="0"/>
                  </a:moveTo>
                  <a:lnTo>
                    <a:pt x="266" y="266"/>
                  </a:lnTo>
                  <a:lnTo>
                    <a:pt x="533" y="533"/>
                  </a:lnTo>
                </a:path>
              </a:pathLst>
            </a:custGeom>
            <a:ln w="3175">
              <a:solidFill>
                <a:srgbClr val="231F20"/>
              </a:solidFill>
            </a:ln>
          </p:spPr>
          <p:txBody>
            <a:bodyPr wrap="square" lIns="0" tIns="0" rIns="0" bIns="0" rtlCol="0"/>
            <a:lstStyle/>
            <a:p/>
          </p:txBody>
        </p:sp>
        <p:sp>
          <p:nvSpPr>
            <p:cNvPr id="11224" name="object 11224" descr=""/>
            <p:cNvSpPr/>
            <p:nvPr/>
          </p:nvSpPr>
          <p:spPr>
            <a:xfrm>
              <a:off x="5551605" y="2392263"/>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1225" name="object 11225" descr=""/>
            <p:cNvSpPr/>
            <p:nvPr/>
          </p:nvSpPr>
          <p:spPr>
            <a:xfrm>
              <a:off x="5551872" y="2392535"/>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1226" name="object 11226" descr=""/>
            <p:cNvSpPr/>
            <p:nvPr/>
          </p:nvSpPr>
          <p:spPr>
            <a:xfrm>
              <a:off x="5549174" y="2403642"/>
              <a:ext cx="635" cy="635"/>
            </a:xfrm>
            <a:custGeom>
              <a:avLst/>
              <a:gdLst/>
              <a:ahLst/>
              <a:cxnLst/>
              <a:rect l="l" t="t" r="r" b="b"/>
              <a:pathLst>
                <a:path w="635" h="635">
                  <a:moveTo>
                    <a:pt x="533" y="266"/>
                  </a:moveTo>
                  <a:lnTo>
                    <a:pt x="266" y="0"/>
                  </a:lnTo>
                  <a:lnTo>
                    <a:pt x="0" y="0"/>
                  </a:lnTo>
                </a:path>
              </a:pathLst>
            </a:custGeom>
            <a:ln w="3175">
              <a:solidFill>
                <a:srgbClr val="231F20"/>
              </a:solidFill>
            </a:ln>
          </p:spPr>
          <p:txBody>
            <a:bodyPr wrap="square" lIns="0" tIns="0" rIns="0" bIns="0" rtlCol="0"/>
            <a:lstStyle/>
            <a:p/>
          </p:txBody>
        </p:sp>
        <p:sp>
          <p:nvSpPr>
            <p:cNvPr id="11227" name="object 11227" descr=""/>
            <p:cNvSpPr/>
            <p:nvPr/>
          </p:nvSpPr>
          <p:spPr>
            <a:xfrm>
              <a:off x="5549168" y="240255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228" name="object 11228" descr=""/>
            <p:cNvSpPr/>
            <p:nvPr/>
          </p:nvSpPr>
          <p:spPr>
            <a:xfrm>
              <a:off x="5548350" y="2390101"/>
              <a:ext cx="29845" cy="19685"/>
            </a:xfrm>
            <a:custGeom>
              <a:avLst/>
              <a:gdLst/>
              <a:ahLst/>
              <a:cxnLst/>
              <a:rect l="l" t="t" r="r" b="b"/>
              <a:pathLst>
                <a:path w="29845" h="19685">
                  <a:moveTo>
                    <a:pt x="1625" y="18415"/>
                  </a:moveTo>
                  <a:lnTo>
                    <a:pt x="1384" y="17843"/>
                  </a:lnTo>
                  <a:lnTo>
                    <a:pt x="812" y="17602"/>
                  </a:lnTo>
                  <a:lnTo>
                    <a:pt x="241" y="17843"/>
                  </a:lnTo>
                  <a:lnTo>
                    <a:pt x="0" y="18415"/>
                  </a:lnTo>
                  <a:lnTo>
                    <a:pt x="241" y="18986"/>
                  </a:lnTo>
                  <a:lnTo>
                    <a:pt x="812" y="19227"/>
                  </a:lnTo>
                  <a:lnTo>
                    <a:pt x="1384" y="18986"/>
                  </a:lnTo>
                  <a:lnTo>
                    <a:pt x="1625" y="18415"/>
                  </a:lnTo>
                  <a:close/>
                </a:path>
                <a:path w="29845" h="19685">
                  <a:moveTo>
                    <a:pt x="29235" y="812"/>
                  </a:moveTo>
                  <a:lnTo>
                    <a:pt x="28994" y="241"/>
                  </a:lnTo>
                  <a:lnTo>
                    <a:pt x="28422" y="0"/>
                  </a:lnTo>
                  <a:lnTo>
                    <a:pt x="27851" y="241"/>
                  </a:lnTo>
                  <a:lnTo>
                    <a:pt x="27609" y="812"/>
                  </a:lnTo>
                  <a:lnTo>
                    <a:pt x="27851" y="1384"/>
                  </a:lnTo>
                  <a:lnTo>
                    <a:pt x="28422" y="1625"/>
                  </a:lnTo>
                  <a:lnTo>
                    <a:pt x="28994" y="1384"/>
                  </a:lnTo>
                  <a:lnTo>
                    <a:pt x="29235" y="812"/>
                  </a:lnTo>
                  <a:close/>
                </a:path>
              </a:pathLst>
            </a:custGeom>
            <a:solidFill>
              <a:srgbClr val="231F20"/>
            </a:solidFill>
          </p:spPr>
          <p:txBody>
            <a:bodyPr wrap="square" lIns="0" tIns="0" rIns="0" bIns="0" rtlCol="0"/>
            <a:lstStyle/>
            <a:p/>
          </p:txBody>
        </p:sp>
        <p:sp>
          <p:nvSpPr>
            <p:cNvPr id="11229" name="object 11229" descr=""/>
            <p:cNvSpPr/>
            <p:nvPr/>
          </p:nvSpPr>
          <p:spPr>
            <a:xfrm>
              <a:off x="5567034"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230" name="object 11230" descr=""/>
            <p:cNvSpPr/>
            <p:nvPr/>
          </p:nvSpPr>
          <p:spPr>
            <a:xfrm>
              <a:off x="5580849" y="2431789"/>
              <a:ext cx="635" cy="1270"/>
            </a:xfrm>
            <a:custGeom>
              <a:avLst/>
              <a:gdLst/>
              <a:ahLst/>
              <a:cxnLst/>
              <a:rect l="l" t="t" r="r" b="b"/>
              <a:pathLst>
                <a:path w="635" h="1269">
                  <a:moveTo>
                    <a:pt x="266" y="0"/>
                  </a:moveTo>
                  <a:lnTo>
                    <a:pt x="266" y="266"/>
                  </a:lnTo>
                  <a:lnTo>
                    <a:pt x="266" y="546"/>
                  </a:lnTo>
                  <a:lnTo>
                    <a:pt x="0" y="812"/>
                  </a:lnTo>
                </a:path>
              </a:pathLst>
            </a:custGeom>
            <a:ln w="3175">
              <a:solidFill>
                <a:srgbClr val="231F20"/>
              </a:solidFill>
            </a:ln>
          </p:spPr>
          <p:txBody>
            <a:bodyPr wrap="square" lIns="0" tIns="0" rIns="0" bIns="0" rtlCol="0"/>
            <a:lstStyle/>
            <a:p/>
          </p:txBody>
        </p:sp>
        <p:sp>
          <p:nvSpPr>
            <p:cNvPr id="11231" name="object 11231" descr=""/>
            <p:cNvSpPr/>
            <p:nvPr/>
          </p:nvSpPr>
          <p:spPr>
            <a:xfrm>
              <a:off x="5548350" y="2396870"/>
              <a:ext cx="37465" cy="12700"/>
            </a:xfrm>
            <a:custGeom>
              <a:avLst/>
              <a:gdLst/>
              <a:ahLst/>
              <a:cxnLst/>
              <a:rect l="l" t="t" r="r" b="b"/>
              <a:pathLst>
                <a:path w="37464" h="12700">
                  <a:moveTo>
                    <a:pt x="1625" y="11645"/>
                  </a:moveTo>
                  <a:lnTo>
                    <a:pt x="1384" y="11074"/>
                  </a:lnTo>
                  <a:lnTo>
                    <a:pt x="812" y="10833"/>
                  </a:lnTo>
                  <a:lnTo>
                    <a:pt x="241" y="11074"/>
                  </a:lnTo>
                  <a:lnTo>
                    <a:pt x="0" y="11645"/>
                  </a:lnTo>
                  <a:lnTo>
                    <a:pt x="241" y="12217"/>
                  </a:lnTo>
                  <a:lnTo>
                    <a:pt x="812" y="12458"/>
                  </a:lnTo>
                  <a:lnTo>
                    <a:pt x="1384" y="12217"/>
                  </a:lnTo>
                  <a:lnTo>
                    <a:pt x="1625" y="11645"/>
                  </a:lnTo>
                  <a:close/>
                </a:path>
                <a:path w="37464" h="12700">
                  <a:moveTo>
                    <a:pt x="37084" y="812"/>
                  </a:moveTo>
                  <a:lnTo>
                    <a:pt x="36855" y="241"/>
                  </a:lnTo>
                  <a:lnTo>
                    <a:pt x="36271" y="0"/>
                  </a:lnTo>
                  <a:lnTo>
                    <a:pt x="35699" y="241"/>
                  </a:lnTo>
                  <a:lnTo>
                    <a:pt x="35458" y="812"/>
                  </a:lnTo>
                  <a:lnTo>
                    <a:pt x="35699" y="1397"/>
                  </a:lnTo>
                  <a:lnTo>
                    <a:pt x="36271" y="1625"/>
                  </a:lnTo>
                  <a:lnTo>
                    <a:pt x="36855" y="1397"/>
                  </a:lnTo>
                  <a:lnTo>
                    <a:pt x="37084" y="812"/>
                  </a:lnTo>
                  <a:close/>
                </a:path>
              </a:pathLst>
            </a:custGeom>
            <a:solidFill>
              <a:srgbClr val="231F20"/>
            </a:solidFill>
          </p:spPr>
          <p:txBody>
            <a:bodyPr wrap="square" lIns="0" tIns="0" rIns="0" bIns="0" rtlCol="0"/>
            <a:lstStyle/>
            <a:p/>
          </p:txBody>
        </p:sp>
        <p:sp>
          <p:nvSpPr>
            <p:cNvPr id="11232" name="object 11232" descr=""/>
            <p:cNvSpPr/>
            <p:nvPr/>
          </p:nvSpPr>
          <p:spPr>
            <a:xfrm>
              <a:off x="5584639" y="2397943"/>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233" name="object 11233" descr=""/>
            <p:cNvSpPr/>
            <p:nvPr/>
          </p:nvSpPr>
          <p:spPr>
            <a:xfrm>
              <a:off x="5572180" y="2432880"/>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234" name="object 11234" descr=""/>
            <p:cNvSpPr/>
            <p:nvPr/>
          </p:nvSpPr>
          <p:spPr>
            <a:xfrm>
              <a:off x="5579765" y="2399035"/>
              <a:ext cx="635" cy="0"/>
            </a:xfrm>
            <a:custGeom>
              <a:avLst/>
              <a:gdLst/>
              <a:ahLst/>
              <a:cxnLst/>
              <a:rect l="l" t="t" r="r" b="b"/>
              <a:pathLst>
                <a:path w="635" h="0">
                  <a:moveTo>
                    <a:pt x="266" y="0"/>
                  </a:moveTo>
                  <a:lnTo>
                    <a:pt x="0" y="0"/>
                  </a:lnTo>
                  <a:lnTo>
                    <a:pt x="266" y="0"/>
                  </a:lnTo>
                </a:path>
              </a:pathLst>
            </a:custGeom>
            <a:ln w="3175">
              <a:solidFill>
                <a:srgbClr val="231F20"/>
              </a:solidFill>
            </a:ln>
          </p:spPr>
          <p:txBody>
            <a:bodyPr wrap="square" lIns="0" tIns="0" rIns="0" bIns="0" rtlCol="0"/>
            <a:lstStyle/>
            <a:p/>
          </p:txBody>
        </p:sp>
        <p:sp>
          <p:nvSpPr>
            <p:cNvPr id="11235" name="object 11235" descr=""/>
            <p:cNvSpPr/>
            <p:nvPr/>
          </p:nvSpPr>
          <p:spPr>
            <a:xfrm>
              <a:off x="5549981" y="2422587"/>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1236" name="object 11236" descr=""/>
            <p:cNvSpPr/>
            <p:nvPr/>
          </p:nvSpPr>
          <p:spPr>
            <a:xfrm>
              <a:off x="5581383" y="239361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237" name="object 11237" descr=""/>
            <p:cNvSpPr/>
            <p:nvPr/>
          </p:nvSpPr>
          <p:spPr>
            <a:xfrm>
              <a:off x="5580304" y="2392540"/>
              <a:ext cx="2540" cy="1905"/>
            </a:xfrm>
            <a:custGeom>
              <a:avLst/>
              <a:gdLst/>
              <a:ahLst/>
              <a:cxnLst/>
              <a:rect l="l" t="t" r="r" b="b"/>
              <a:pathLst>
                <a:path w="2539" h="1905">
                  <a:moveTo>
                    <a:pt x="2159" y="1079"/>
                  </a:moveTo>
                  <a:lnTo>
                    <a:pt x="1917" y="508"/>
                  </a:lnTo>
                  <a:lnTo>
                    <a:pt x="1727" y="431"/>
                  </a:lnTo>
                  <a:lnTo>
                    <a:pt x="1651" y="228"/>
                  </a:lnTo>
                  <a:lnTo>
                    <a:pt x="1079" y="0"/>
                  </a:lnTo>
                  <a:lnTo>
                    <a:pt x="495" y="228"/>
                  </a:lnTo>
                  <a:lnTo>
                    <a:pt x="406" y="431"/>
                  </a:lnTo>
                  <a:lnTo>
                    <a:pt x="228" y="508"/>
                  </a:lnTo>
                  <a:lnTo>
                    <a:pt x="0" y="1079"/>
                  </a:lnTo>
                  <a:lnTo>
                    <a:pt x="228" y="1651"/>
                  </a:lnTo>
                  <a:lnTo>
                    <a:pt x="812" y="1892"/>
                  </a:lnTo>
                  <a:lnTo>
                    <a:pt x="1079" y="1790"/>
                  </a:lnTo>
                  <a:lnTo>
                    <a:pt x="1346" y="1892"/>
                  </a:lnTo>
                  <a:lnTo>
                    <a:pt x="1917" y="1651"/>
                  </a:lnTo>
                  <a:lnTo>
                    <a:pt x="2159" y="1079"/>
                  </a:lnTo>
                  <a:close/>
                </a:path>
              </a:pathLst>
            </a:custGeom>
            <a:solidFill>
              <a:srgbClr val="231F20"/>
            </a:solidFill>
          </p:spPr>
          <p:txBody>
            <a:bodyPr wrap="square" lIns="0" tIns="0" rIns="0" bIns="0" rtlCol="0"/>
            <a:lstStyle/>
            <a:p/>
          </p:txBody>
        </p:sp>
        <p:sp>
          <p:nvSpPr>
            <p:cNvPr id="11238" name="object 11238" descr=""/>
            <p:cNvSpPr/>
            <p:nvPr/>
          </p:nvSpPr>
          <p:spPr>
            <a:xfrm>
              <a:off x="5547810" y="2408236"/>
              <a:ext cx="635" cy="635"/>
            </a:xfrm>
            <a:custGeom>
              <a:avLst/>
              <a:gdLst/>
              <a:ahLst/>
              <a:cxnLst/>
              <a:rect l="l" t="t" r="r" b="b"/>
              <a:pathLst>
                <a:path w="635" h="635">
                  <a:moveTo>
                    <a:pt x="0" y="546"/>
                  </a:moveTo>
                  <a:lnTo>
                    <a:pt x="266" y="546"/>
                  </a:lnTo>
                  <a:lnTo>
                    <a:pt x="546" y="279"/>
                  </a:lnTo>
                  <a:lnTo>
                    <a:pt x="546" y="0"/>
                  </a:lnTo>
                </a:path>
              </a:pathLst>
            </a:custGeom>
            <a:ln w="3175">
              <a:solidFill>
                <a:srgbClr val="231F20"/>
              </a:solidFill>
            </a:ln>
          </p:spPr>
          <p:txBody>
            <a:bodyPr wrap="square" lIns="0" tIns="0" rIns="0" bIns="0" rtlCol="0"/>
            <a:lstStyle/>
            <a:p/>
          </p:txBody>
        </p:sp>
        <p:sp>
          <p:nvSpPr>
            <p:cNvPr id="11239" name="object 11239" descr=""/>
            <p:cNvSpPr/>
            <p:nvPr/>
          </p:nvSpPr>
          <p:spPr>
            <a:xfrm>
              <a:off x="5547817" y="2408237"/>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11240" name="object 11240" descr=""/>
            <p:cNvSpPr/>
            <p:nvPr/>
          </p:nvSpPr>
          <p:spPr>
            <a:xfrm>
              <a:off x="5594926" y="2414736"/>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1241" name="object 11241" descr=""/>
            <p:cNvSpPr/>
            <p:nvPr/>
          </p:nvSpPr>
          <p:spPr>
            <a:xfrm>
              <a:off x="5583553" y="2403914"/>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242" name="object 11242" descr=""/>
            <p:cNvSpPr/>
            <p:nvPr/>
          </p:nvSpPr>
          <p:spPr>
            <a:xfrm>
              <a:off x="5570556" y="2384412"/>
              <a:ext cx="1270" cy="0"/>
            </a:xfrm>
            <a:custGeom>
              <a:avLst/>
              <a:gdLst/>
              <a:ahLst/>
              <a:cxnLst/>
              <a:rect l="l" t="t" r="r" b="b"/>
              <a:pathLst>
                <a:path w="1270" h="0">
                  <a:moveTo>
                    <a:pt x="0" y="0"/>
                  </a:moveTo>
                  <a:lnTo>
                    <a:pt x="266" y="0"/>
                  </a:lnTo>
                  <a:lnTo>
                    <a:pt x="533" y="0"/>
                  </a:lnTo>
                  <a:lnTo>
                    <a:pt x="812" y="0"/>
                  </a:lnTo>
                  <a:lnTo>
                    <a:pt x="1079" y="0"/>
                  </a:lnTo>
                </a:path>
              </a:pathLst>
            </a:custGeom>
            <a:ln w="3175">
              <a:solidFill>
                <a:srgbClr val="231F20"/>
              </a:solidFill>
            </a:ln>
          </p:spPr>
          <p:txBody>
            <a:bodyPr wrap="square" lIns="0" tIns="0" rIns="0" bIns="0" rtlCol="0"/>
            <a:lstStyle/>
            <a:p/>
          </p:txBody>
        </p:sp>
        <p:sp>
          <p:nvSpPr>
            <p:cNvPr id="11243" name="object 11243" descr=""/>
            <p:cNvSpPr/>
            <p:nvPr/>
          </p:nvSpPr>
          <p:spPr>
            <a:xfrm>
              <a:off x="5569470"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44" name="object 11244" descr=""/>
            <p:cNvSpPr/>
            <p:nvPr/>
          </p:nvSpPr>
          <p:spPr>
            <a:xfrm>
              <a:off x="5570016" y="2384145"/>
              <a:ext cx="635" cy="635"/>
            </a:xfrm>
            <a:custGeom>
              <a:avLst/>
              <a:gdLst/>
              <a:ahLst/>
              <a:cxnLst/>
              <a:rect l="l" t="t" r="r" b="b"/>
              <a:pathLst>
                <a:path w="635" h="635">
                  <a:moveTo>
                    <a:pt x="266" y="266"/>
                  </a:moveTo>
                  <a:lnTo>
                    <a:pt x="266" y="0"/>
                  </a:lnTo>
                  <a:lnTo>
                    <a:pt x="0" y="0"/>
                  </a:lnTo>
                  <a:lnTo>
                    <a:pt x="0" y="266"/>
                  </a:lnTo>
                </a:path>
              </a:pathLst>
            </a:custGeom>
            <a:ln w="3175">
              <a:solidFill>
                <a:srgbClr val="231F20"/>
              </a:solidFill>
            </a:ln>
          </p:spPr>
          <p:txBody>
            <a:bodyPr wrap="square" lIns="0" tIns="0" rIns="0" bIns="0" rtlCol="0"/>
            <a:lstStyle/>
            <a:p/>
          </p:txBody>
        </p:sp>
        <p:sp>
          <p:nvSpPr>
            <p:cNvPr id="11245" name="object 11245" descr=""/>
            <p:cNvSpPr/>
            <p:nvPr/>
          </p:nvSpPr>
          <p:spPr>
            <a:xfrm>
              <a:off x="5569470" y="238332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46" name="object 11246" descr=""/>
            <p:cNvSpPr/>
            <p:nvPr/>
          </p:nvSpPr>
          <p:spPr>
            <a:xfrm>
              <a:off x="5570283" y="2384139"/>
              <a:ext cx="635" cy="635"/>
            </a:xfrm>
            <a:custGeom>
              <a:avLst/>
              <a:gdLst/>
              <a:ahLst/>
              <a:cxnLst/>
              <a:rect l="l" t="t" r="r" b="b"/>
              <a:pathLst>
                <a:path w="635" h="635">
                  <a:moveTo>
                    <a:pt x="546" y="0"/>
                  </a:moveTo>
                  <a:lnTo>
                    <a:pt x="546" y="266"/>
                  </a:lnTo>
                  <a:lnTo>
                    <a:pt x="279" y="266"/>
                  </a:lnTo>
                  <a:lnTo>
                    <a:pt x="0" y="266"/>
                  </a:lnTo>
                </a:path>
              </a:pathLst>
            </a:custGeom>
            <a:ln w="3175">
              <a:solidFill>
                <a:srgbClr val="231F20"/>
              </a:solidFill>
            </a:ln>
          </p:spPr>
          <p:txBody>
            <a:bodyPr wrap="square" lIns="0" tIns="0" rIns="0" bIns="0" rtlCol="0"/>
            <a:lstStyle/>
            <a:p/>
          </p:txBody>
        </p:sp>
        <p:sp>
          <p:nvSpPr>
            <p:cNvPr id="11247" name="object 11247" descr=""/>
            <p:cNvSpPr/>
            <p:nvPr/>
          </p:nvSpPr>
          <p:spPr>
            <a:xfrm>
              <a:off x="5570017" y="2383332"/>
              <a:ext cx="1905" cy="1905"/>
            </a:xfrm>
            <a:custGeom>
              <a:avLst/>
              <a:gdLst/>
              <a:ahLst/>
              <a:cxnLst/>
              <a:rect l="l" t="t" r="r" b="b"/>
              <a:pathLst>
                <a:path w="1904" h="1905">
                  <a:moveTo>
                    <a:pt x="1625" y="812"/>
                  </a:moveTo>
                  <a:lnTo>
                    <a:pt x="1384" y="241"/>
                  </a:lnTo>
                  <a:lnTo>
                    <a:pt x="812" y="0"/>
                  </a:lnTo>
                  <a:lnTo>
                    <a:pt x="228" y="241"/>
                  </a:lnTo>
                  <a:lnTo>
                    <a:pt x="0" y="812"/>
                  </a:lnTo>
                  <a:lnTo>
                    <a:pt x="50" y="952"/>
                  </a:lnTo>
                  <a:lnTo>
                    <a:pt x="0" y="1079"/>
                  </a:lnTo>
                  <a:lnTo>
                    <a:pt x="228" y="1663"/>
                  </a:lnTo>
                  <a:lnTo>
                    <a:pt x="812" y="1892"/>
                  </a:lnTo>
                  <a:lnTo>
                    <a:pt x="1384" y="1663"/>
                  </a:lnTo>
                  <a:lnTo>
                    <a:pt x="1625" y="1079"/>
                  </a:lnTo>
                  <a:lnTo>
                    <a:pt x="1562" y="952"/>
                  </a:lnTo>
                  <a:lnTo>
                    <a:pt x="1625" y="812"/>
                  </a:lnTo>
                  <a:close/>
                </a:path>
              </a:pathLst>
            </a:custGeom>
            <a:solidFill>
              <a:srgbClr val="231F20"/>
            </a:solidFill>
          </p:spPr>
          <p:txBody>
            <a:bodyPr wrap="square" lIns="0" tIns="0" rIns="0" bIns="0" rtlCol="0"/>
            <a:lstStyle/>
            <a:p/>
          </p:txBody>
        </p:sp>
        <p:sp>
          <p:nvSpPr>
            <p:cNvPr id="11248" name="object 11248" descr=""/>
            <p:cNvSpPr/>
            <p:nvPr/>
          </p:nvSpPr>
          <p:spPr>
            <a:xfrm>
              <a:off x="5571102" y="238414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249" name="object 11249" descr=""/>
            <p:cNvSpPr/>
            <p:nvPr/>
          </p:nvSpPr>
          <p:spPr>
            <a:xfrm>
              <a:off x="5582740"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50" name="object 11250" descr=""/>
            <p:cNvSpPr/>
            <p:nvPr/>
          </p:nvSpPr>
          <p:spPr>
            <a:xfrm>
              <a:off x="5546186" y="2388195"/>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251" name="object 11251" descr=""/>
            <p:cNvSpPr/>
            <p:nvPr/>
          </p:nvSpPr>
          <p:spPr>
            <a:xfrm>
              <a:off x="5547004" y="2389286"/>
              <a:ext cx="635" cy="635"/>
            </a:xfrm>
            <a:custGeom>
              <a:avLst/>
              <a:gdLst/>
              <a:ahLst/>
              <a:cxnLst/>
              <a:rect l="l" t="t" r="r" b="b"/>
              <a:pathLst>
                <a:path w="635" h="635">
                  <a:moveTo>
                    <a:pt x="266" y="533"/>
                  </a:moveTo>
                  <a:lnTo>
                    <a:pt x="0" y="266"/>
                  </a:lnTo>
                  <a:lnTo>
                    <a:pt x="0" y="0"/>
                  </a:lnTo>
                  <a:lnTo>
                    <a:pt x="266" y="0"/>
                  </a:lnTo>
                </a:path>
              </a:pathLst>
            </a:custGeom>
            <a:ln w="3175">
              <a:solidFill>
                <a:srgbClr val="231F20"/>
              </a:solidFill>
            </a:ln>
          </p:spPr>
          <p:txBody>
            <a:bodyPr wrap="square" lIns="0" tIns="0" rIns="0" bIns="0" rtlCol="0"/>
            <a:lstStyle/>
            <a:p/>
          </p:txBody>
        </p:sp>
        <p:sp>
          <p:nvSpPr>
            <p:cNvPr id="11252" name="object 11252" descr=""/>
            <p:cNvSpPr/>
            <p:nvPr/>
          </p:nvSpPr>
          <p:spPr>
            <a:xfrm>
              <a:off x="5540232" y="2427733"/>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253" name="object 11253" descr=""/>
            <p:cNvSpPr/>
            <p:nvPr/>
          </p:nvSpPr>
          <p:spPr>
            <a:xfrm>
              <a:off x="5538335" y="239984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54" name="object 11254" descr=""/>
            <p:cNvSpPr/>
            <p:nvPr/>
          </p:nvSpPr>
          <p:spPr>
            <a:xfrm>
              <a:off x="5539153" y="240011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255" name="object 11255" descr=""/>
            <p:cNvSpPr/>
            <p:nvPr/>
          </p:nvSpPr>
          <p:spPr>
            <a:xfrm>
              <a:off x="5552685" y="2416360"/>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11256" name="object 11256" descr=""/>
            <p:cNvSpPr/>
            <p:nvPr/>
          </p:nvSpPr>
          <p:spPr>
            <a:xfrm>
              <a:off x="5594926" y="2400386"/>
              <a:ext cx="635" cy="635"/>
            </a:xfrm>
            <a:custGeom>
              <a:avLst/>
              <a:gdLst/>
              <a:ahLst/>
              <a:cxnLst/>
              <a:rect l="l" t="t" r="r" b="b"/>
              <a:pathLst>
                <a:path w="635" h="635">
                  <a:moveTo>
                    <a:pt x="266" y="0"/>
                  </a:moveTo>
                  <a:lnTo>
                    <a:pt x="266" y="266"/>
                  </a:lnTo>
                  <a:lnTo>
                    <a:pt x="0" y="266"/>
                  </a:lnTo>
                  <a:lnTo>
                    <a:pt x="0" y="533"/>
                  </a:lnTo>
                </a:path>
              </a:pathLst>
            </a:custGeom>
            <a:ln w="3175">
              <a:solidFill>
                <a:srgbClr val="231F20"/>
              </a:solidFill>
            </a:ln>
          </p:spPr>
          <p:txBody>
            <a:bodyPr wrap="square" lIns="0" tIns="0" rIns="0" bIns="0" rtlCol="0"/>
            <a:lstStyle/>
            <a:p/>
          </p:txBody>
        </p:sp>
        <p:sp>
          <p:nvSpPr>
            <p:cNvPr id="11257" name="object 11257" descr=""/>
            <p:cNvSpPr/>
            <p:nvPr/>
          </p:nvSpPr>
          <p:spPr>
            <a:xfrm>
              <a:off x="5544560" y="2420688"/>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1258" name="object 11258" descr=""/>
            <p:cNvSpPr/>
            <p:nvPr/>
          </p:nvSpPr>
          <p:spPr>
            <a:xfrm>
              <a:off x="5544294" y="242014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59" name="object 11259" descr=""/>
            <p:cNvSpPr/>
            <p:nvPr/>
          </p:nvSpPr>
          <p:spPr>
            <a:xfrm>
              <a:off x="5549435" y="239714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260" name="object 11260" descr=""/>
            <p:cNvSpPr/>
            <p:nvPr/>
          </p:nvSpPr>
          <p:spPr>
            <a:xfrm>
              <a:off x="5540232" y="2406891"/>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261" name="object 11261" descr=""/>
            <p:cNvSpPr/>
            <p:nvPr/>
          </p:nvSpPr>
          <p:spPr>
            <a:xfrm>
              <a:off x="5552691" y="239876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262" name="object 11262" descr=""/>
            <p:cNvSpPr/>
            <p:nvPr/>
          </p:nvSpPr>
          <p:spPr>
            <a:xfrm>
              <a:off x="5552685" y="2398768"/>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263" name="object 11263" descr=""/>
            <p:cNvSpPr/>
            <p:nvPr/>
          </p:nvSpPr>
          <p:spPr>
            <a:xfrm>
              <a:off x="5566495" y="2435038"/>
              <a:ext cx="635" cy="635"/>
            </a:xfrm>
            <a:custGeom>
              <a:avLst/>
              <a:gdLst/>
              <a:ahLst/>
              <a:cxnLst/>
              <a:rect l="l" t="t" r="r" b="b"/>
              <a:pathLst>
                <a:path w="635" h="635">
                  <a:moveTo>
                    <a:pt x="0" y="546"/>
                  </a:moveTo>
                  <a:lnTo>
                    <a:pt x="266" y="546"/>
                  </a:lnTo>
                  <a:lnTo>
                    <a:pt x="533" y="546"/>
                  </a:lnTo>
                  <a:lnTo>
                    <a:pt x="533" y="279"/>
                  </a:lnTo>
                  <a:lnTo>
                    <a:pt x="533" y="0"/>
                  </a:lnTo>
                </a:path>
              </a:pathLst>
            </a:custGeom>
            <a:ln w="3175">
              <a:solidFill>
                <a:srgbClr val="231F20"/>
              </a:solidFill>
            </a:ln>
          </p:spPr>
          <p:txBody>
            <a:bodyPr wrap="square" lIns="0" tIns="0" rIns="0" bIns="0" rtlCol="0"/>
            <a:lstStyle/>
            <a:p/>
          </p:txBody>
        </p:sp>
        <p:sp>
          <p:nvSpPr>
            <p:cNvPr id="11264" name="object 11264" descr=""/>
            <p:cNvSpPr/>
            <p:nvPr/>
          </p:nvSpPr>
          <p:spPr>
            <a:xfrm>
              <a:off x="5566501" y="2433687"/>
              <a:ext cx="635" cy="635"/>
            </a:xfrm>
            <a:custGeom>
              <a:avLst/>
              <a:gdLst/>
              <a:ahLst/>
              <a:cxnLst/>
              <a:rect l="l" t="t" r="r" b="b"/>
              <a:pathLst>
                <a:path w="635" h="635">
                  <a:moveTo>
                    <a:pt x="533" y="0"/>
                  </a:moveTo>
                  <a:lnTo>
                    <a:pt x="533" y="266"/>
                  </a:lnTo>
                  <a:lnTo>
                    <a:pt x="533" y="546"/>
                  </a:lnTo>
                  <a:lnTo>
                    <a:pt x="266" y="546"/>
                  </a:lnTo>
                  <a:lnTo>
                    <a:pt x="0" y="546"/>
                  </a:lnTo>
                </a:path>
              </a:pathLst>
            </a:custGeom>
            <a:ln w="3175">
              <a:solidFill>
                <a:srgbClr val="231F20"/>
              </a:solidFill>
            </a:ln>
          </p:spPr>
          <p:txBody>
            <a:bodyPr wrap="square" lIns="0" tIns="0" rIns="0" bIns="0" rtlCol="0"/>
            <a:lstStyle/>
            <a:p/>
          </p:txBody>
        </p:sp>
        <p:sp>
          <p:nvSpPr>
            <p:cNvPr id="11265" name="object 11265" descr=""/>
            <p:cNvSpPr/>
            <p:nvPr/>
          </p:nvSpPr>
          <p:spPr>
            <a:xfrm>
              <a:off x="5571374" y="2423392"/>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1266" name="object 11266" descr=""/>
            <p:cNvSpPr/>
            <p:nvPr/>
          </p:nvSpPr>
          <p:spPr>
            <a:xfrm>
              <a:off x="5590311" y="2392260"/>
              <a:ext cx="1905" cy="2540"/>
            </a:xfrm>
            <a:custGeom>
              <a:avLst/>
              <a:gdLst/>
              <a:ahLst/>
              <a:cxnLst/>
              <a:rect l="l" t="t" r="r" b="b"/>
              <a:pathLst>
                <a:path w="1904" h="2539">
                  <a:moveTo>
                    <a:pt x="1905" y="1358"/>
                  </a:moveTo>
                  <a:lnTo>
                    <a:pt x="1663" y="787"/>
                  </a:lnTo>
                  <a:lnTo>
                    <a:pt x="1384" y="241"/>
                  </a:lnTo>
                  <a:lnTo>
                    <a:pt x="812" y="0"/>
                  </a:lnTo>
                  <a:lnTo>
                    <a:pt x="241" y="241"/>
                  </a:lnTo>
                  <a:lnTo>
                    <a:pt x="0" y="812"/>
                  </a:lnTo>
                  <a:lnTo>
                    <a:pt x="241" y="1384"/>
                  </a:lnTo>
                  <a:lnTo>
                    <a:pt x="508" y="1930"/>
                  </a:lnTo>
                  <a:lnTo>
                    <a:pt x="1092" y="2171"/>
                  </a:lnTo>
                  <a:lnTo>
                    <a:pt x="1663" y="1930"/>
                  </a:lnTo>
                  <a:lnTo>
                    <a:pt x="1905" y="1358"/>
                  </a:lnTo>
                  <a:close/>
                </a:path>
              </a:pathLst>
            </a:custGeom>
            <a:solidFill>
              <a:srgbClr val="231F20"/>
            </a:solidFill>
          </p:spPr>
          <p:txBody>
            <a:bodyPr wrap="square" lIns="0" tIns="0" rIns="0" bIns="0" rtlCol="0"/>
            <a:lstStyle/>
            <a:p/>
          </p:txBody>
        </p:sp>
        <p:sp>
          <p:nvSpPr>
            <p:cNvPr id="11267" name="object 11267" descr=""/>
            <p:cNvSpPr/>
            <p:nvPr/>
          </p:nvSpPr>
          <p:spPr>
            <a:xfrm>
              <a:off x="5560808" y="2423392"/>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1268" name="object 11268" descr=""/>
            <p:cNvSpPr/>
            <p:nvPr/>
          </p:nvSpPr>
          <p:spPr>
            <a:xfrm>
              <a:off x="5566222" y="2356252"/>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269" name="object 11269" descr=""/>
            <p:cNvSpPr/>
            <p:nvPr/>
          </p:nvSpPr>
          <p:spPr>
            <a:xfrm>
              <a:off x="5567846" y="2355713"/>
              <a:ext cx="3810" cy="635"/>
            </a:xfrm>
            <a:custGeom>
              <a:avLst/>
              <a:gdLst/>
              <a:ahLst/>
              <a:cxnLst/>
              <a:rect l="l" t="t" r="r" b="b"/>
              <a:pathLst>
                <a:path w="3810" h="635">
                  <a:moveTo>
                    <a:pt x="0" y="533"/>
                  </a:moveTo>
                  <a:lnTo>
                    <a:pt x="3797" y="0"/>
                  </a:lnTo>
                </a:path>
              </a:pathLst>
            </a:custGeom>
            <a:ln w="3175">
              <a:solidFill>
                <a:srgbClr val="231F20"/>
              </a:solidFill>
            </a:ln>
          </p:spPr>
          <p:txBody>
            <a:bodyPr wrap="square" lIns="0" tIns="0" rIns="0" bIns="0" rtlCol="0"/>
            <a:lstStyle/>
            <a:p/>
          </p:txBody>
        </p:sp>
        <p:sp>
          <p:nvSpPr>
            <p:cNvPr id="11270" name="object 11270" descr=""/>
            <p:cNvSpPr/>
            <p:nvPr/>
          </p:nvSpPr>
          <p:spPr>
            <a:xfrm>
              <a:off x="5572180" y="2354895"/>
              <a:ext cx="3175" cy="635"/>
            </a:xfrm>
            <a:custGeom>
              <a:avLst/>
              <a:gdLst/>
              <a:ahLst/>
              <a:cxnLst/>
              <a:rect l="l" t="t" r="r" b="b"/>
              <a:pathLst>
                <a:path w="3175" h="635">
                  <a:moveTo>
                    <a:pt x="0" y="546"/>
                  </a:moveTo>
                  <a:lnTo>
                    <a:pt x="2159" y="0"/>
                  </a:lnTo>
                  <a:lnTo>
                    <a:pt x="2705" y="0"/>
                  </a:lnTo>
                </a:path>
              </a:pathLst>
            </a:custGeom>
            <a:ln w="3175">
              <a:solidFill>
                <a:srgbClr val="231F20"/>
              </a:solidFill>
            </a:ln>
          </p:spPr>
          <p:txBody>
            <a:bodyPr wrap="square" lIns="0" tIns="0" rIns="0" bIns="0" rtlCol="0"/>
            <a:lstStyle/>
            <a:p/>
          </p:txBody>
        </p:sp>
        <p:sp>
          <p:nvSpPr>
            <p:cNvPr id="11271" name="object 11271" descr=""/>
            <p:cNvSpPr/>
            <p:nvPr/>
          </p:nvSpPr>
          <p:spPr>
            <a:xfrm>
              <a:off x="5565955" y="235651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272" name="object 11272" descr=""/>
            <p:cNvSpPr/>
            <p:nvPr/>
          </p:nvSpPr>
          <p:spPr>
            <a:xfrm>
              <a:off x="5562705" y="2356519"/>
              <a:ext cx="3810" cy="0"/>
            </a:xfrm>
            <a:custGeom>
              <a:avLst/>
              <a:gdLst/>
              <a:ahLst/>
              <a:cxnLst/>
              <a:rect l="l" t="t" r="r" b="b"/>
              <a:pathLst>
                <a:path w="3810" h="0">
                  <a:moveTo>
                    <a:pt x="0" y="0"/>
                  </a:moveTo>
                  <a:lnTo>
                    <a:pt x="533" y="0"/>
                  </a:lnTo>
                  <a:lnTo>
                    <a:pt x="1892" y="0"/>
                  </a:lnTo>
                  <a:lnTo>
                    <a:pt x="3251" y="0"/>
                  </a:lnTo>
                </a:path>
              </a:pathLst>
            </a:custGeom>
            <a:ln w="3175">
              <a:solidFill>
                <a:srgbClr val="231F20"/>
              </a:solidFill>
            </a:ln>
          </p:spPr>
          <p:txBody>
            <a:bodyPr wrap="square" lIns="0" tIns="0" rIns="0" bIns="0" rtlCol="0"/>
            <a:lstStyle/>
            <a:p/>
          </p:txBody>
        </p:sp>
        <p:sp>
          <p:nvSpPr>
            <p:cNvPr id="11273" name="object 11273" descr=""/>
            <p:cNvSpPr/>
            <p:nvPr/>
          </p:nvSpPr>
          <p:spPr>
            <a:xfrm>
              <a:off x="5560540" y="2348941"/>
              <a:ext cx="1905" cy="635"/>
            </a:xfrm>
            <a:custGeom>
              <a:avLst/>
              <a:gdLst/>
              <a:ahLst/>
              <a:cxnLst/>
              <a:rect l="l" t="t" r="r" b="b"/>
              <a:pathLst>
                <a:path w="1904" h="635">
                  <a:moveTo>
                    <a:pt x="1892" y="0"/>
                  </a:moveTo>
                  <a:lnTo>
                    <a:pt x="0" y="266"/>
                  </a:lnTo>
                </a:path>
              </a:pathLst>
            </a:custGeom>
            <a:ln w="3175">
              <a:solidFill>
                <a:srgbClr val="231F20"/>
              </a:solidFill>
            </a:ln>
          </p:spPr>
          <p:txBody>
            <a:bodyPr wrap="square" lIns="0" tIns="0" rIns="0" bIns="0" rtlCol="0"/>
            <a:lstStyle/>
            <a:p/>
          </p:txBody>
        </p:sp>
        <p:sp>
          <p:nvSpPr>
            <p:cNvPr id="11274" name="object 11274" descr=""/>
            <p:cNvSpPr/>
            <p:nvPr/>
          </p:nvSpPr>
          <p:spPr>
            <a:xfrm>
              <a:off x="5556746" y="2349747"/>
              <a:ext cx="1270" cy="1270"/>
            </a:xfrm>
            <a:custGeom>
              <a:avLst/>
              <a:gdLst/>
              <a:ahLst/>
              <a:cxnLst/>
              <a:rect l="l" t="t" r="r" b="b"/>
              <a:pathLst>
                <a:path w="1270" h="1269">
                  <a:moveTo>
                    <a:pt x="812" y="0"/>
                  </a:moveTo>
                  <a:lnTo>
                    <a:pt x="546" y="266"/>
                  </a:lnTo>
                  <a:lnTo>
                    <a:pt x="279" y="266"/>
                  </a:lnTo>
                  <a:lnTo>
                    <a:pt x="0" y="546"/>
                  </a:lnTo>
                  <a:lnTo>
                    <a:pt x="0" y="812"/>
                  </a:lnTo>
                  <a:lnTo>
                    <a:pt x="279" y="812"/>
                  </a:lnTo>
                </a:path>
              </a:pathLst>
            </a:custGeom>
            <a:ln w="3175">
              <a:solidFill>
                <a:srgbClr val="231F20"/>
              </a:solidFill>
            </a:ln>
          </p:spPr>
          <p:txBody>
            <a:bodyPr wrap="square" lIns="0" tIns="0" rIns="0" bIns="0" rtlCol="0"/>
            <a:lstStyle/>
            <a:p/>
          </p:txBody>
        </p:sp>
        <p:sp>
          <p:nvSpPr>
            <p:cNvPr id="11275" name="object 11275" descr=""/>
            <p:cNvSpPr/>
            <p:nvPr/>
          </p:nvSpPr>
          <p:spPr>
            <a:xfrm>
              <a:off x="5562437" y="2348668"/>
              <a:ext cx="3810" cy="635"/>
            </a:xfrm>
            <a:custGeom>
              <a:avLst/>
              <a:gdLst/>
              <a:ahLst/>
              <a:cxnLst/>
              <a:rect l="l" t="t" r="r" b="b"/>
              <a:pathLst>
                <a:path w="3810" h="635">
                  <a:moveTo>
                    <a:pt x="3784" y="0"/>
                  </a:moveTo>
                  <a:lnTo>
                    <a:pt x="2159" y="0"/>
                  </a:lnTo>
                  <a:lnTo>
                    <a:pt x="0" y="266"/>
                  </a:lnTo>
                </a:path>
              </a:pathLst>
            </a:custGeom>
            <a:ln w="3175">
              <a:solidFill>
                <a:srgbClr val="231F20"/>
              </a:solidFill>
            </a:ln>
          </p:spPr>
          <p:txBody>
            <a:bodyPr wrap="square" lIns="0" tIns="0" rIns="0" bIns="0" rtlCol="0"/>
            <a:lstStyle/>
            <a:p/>
          </p:txBody>
        </p:sp>
        <p:sp>
          <p:nvSpPr>
            <p:cNvPr id="11276" name="object 11276" descr=""/>
            <p:cNvSpPr/>
            <p:nvPr/>
          </p:nvSpPr>
          <p:spPr>
            <a:xfrm>
              <a:off x="5584093" y="2388740"/>
              <a:ext cx="1270" cy="635"/>
            </a:xfrm>
            <a:custGeom>
              <a:avLst/>
              <a:gdLst/>
              <a:ahLst/>
              <a:cxnLst/>
              <a:rect l="l" t="t" r="r" b="b"/>
              <a:pathLst>
                <a:path w="1270" h="635">
                  <a:moveTo>
                    <a:pt x="812" y="0"/>
                  </a:moveTo>
                  <a:lnTo>
                    <a:pt x="546" y="266"/>
                  </a:lnTo>
                  <a:lnTo>
                    <a:pt x="279" y="266"/>
                  </a:lnTo>
                  <a:lnTo>
                    <a:pt x="0" y="546"/>
                  </a:lnTo>
                </a:path>
              </a:pathLst>
            </a:custGeom>
            <a:ln w="3175">
              <a:solidFill>
                <a:srgbClr val="231F20"/>
              </a:solidFill>
            </a:ln>
          </p:spPr>
          <p:txBody>
            <a:bodyPr wrap="square" lIns="0" tIns="0" rIns="0" bIns="0" rtlCol="0"/>
            <a:lstStyle/>
            <a:p/>
          </p:txBody>
        </p:sp>
        <p:sp>
          <p:nvSpPr>
            <p:cNvPr id="11277" name="object 11277" descr=""/>
            <p:cNvSpPr/>
            <p:nvPr/>
          </p:nvSpPr>
          <p:spPr>
            <a:xfrm>
              <a:off x="5584633" y="2389286"/>
              <a:ext cx="635" cy="635"/>
            </a:xfrm>
            <a:custGeom>
              <a:avLst/>
              <a:gdLst/>
              <a:ahLst/>
              <a:cxnLst/>
              <a:rect l="l" t="t" r="r" b="b"/>
              <a:pathLst>
                <a:path w="635" h="635">
                  <a:moveTo>
                    <a:pt x="0" y="533"/>
                  </a:moveTo>
                  <a:lnTo>
                    <a:pt x="266" y="266"/>
                  </a:lnTo>
                  <a:lnTo>
                    <a:pt x="546" y="0"/>
                  </a:lnTo>
                </a:path>
              </a:pathLst>
            </a:custGeom>
            <a:ln w="3175">
              <a:solidFill>
                <a:srgbClr val="231F20"/>
              </a:solidFill>
            </a:ln>
          </p:spPr>
          <p:txBody>
            <a:bodyPr wrap="square" lIns="0" tIns="0" rIns="0" bIns="0" rtlCol="0"/>
            <a:lstStyle/>
            <a:p/>
          </p:txBody>
        </p:sp>
        <p:sp>
          <p:nvSpPr>
            <p:cNvPr id="11278" name="object 11278" descr=""/>
            <p:cNvSpPr/>
            <p:nvPr/>
          </p:nvSpPr>
          <p:spPr>
            <a:xfrm>
              <a:off x="5584093" y="23887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79" name="object 11279" descr=""/>
            <p:cNvSpPr/>
            <p:nvPr/>
          </p:nvSpPr>
          <p:spPr>
            <a:xfrm>
              <a:off x="5581116" y="243178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280" name="object 11280" descr=""/>
            <p:cNvSpPr/>
            <p:nvPr/>
          </p:nvSpPr>
          <p:spPr>
            <a:xfrm>
              <a:off x="5581116" y="24323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281" name="object 11281" descr=""/>
            <p:cNvSpPr/>
            <p:nvPr/>
          </p:nvSpPr>
          <p:spPr>
            <a:xfrm>
              <a:off x="5547271" y="24128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82" name="object 11282" descr=""/>
            <p:cNvSpPr/>
            <p:nvPr/>
          </p:nvSpPr>
          <p:spPr>
            <a:xfrm>
              <a:off x="5548355" y="24131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283" name="object 11283" descr=""/>
            <p:cNvSpPr/>
            <p:nvPr/>
          </p:nvSpPr>
          <p:spPr>
            <a:xfrm>
              <a:off x="5547810" y="241311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284" name="object 11284" descr=""/>
            <p:cNvSpPr/>
            <p:nvPr/>
          </p:nvSpPr>
          <p:spPr>
            <a:xfrm>
              <a:off x="5546998" y="24128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85" name="object 11285" descr=""/>
            <p:cNvSpPr/>
            <p:nvPr/>
          </p:nvSpPr>
          <p:spPr>
            <a:xfrm>
              <a:off x="5581656" y="2382248"/>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286" name="object 11286" descr=""/>
            <p:cNvSpPr/>
            <p:nvPr/>
          </p:nvSpPr>
          <p:spPr>
            <a:xfrm>
              <a:off x="5593035" y="2421234"/>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287" name="object 11287" descr=""/>
            <p:cNvSpPr/>
            <p:nvPr/>
          </p:nvSpPr>
          <p:spPr>
            <a:xfrm>
              <a:off x="5592222" y="2421508"/>
              <a:ext cx="635" cy="635"/>
            </a:xfrm>
            <a:custGeom>
              <a:avLst/>
              <a:gdLst/>
              <a:ahLst/>
              <a:cxnLst/>
              <a:rect l="l" t="t" r="r" b="b"/>
              <a:pathLst>
                <a:path w="635" h="635">
                  <a:moveTo>
                    <a:pt x="533" y="0"/>
                  </a:moveTo>
                  <a:lnTo>
                    <a:pt x="266" y="0"/>
                  </a:lnTo>
                  <a:lnTo>
                    <a:pt x="0" y="0"/>
                  </a:lnTo>
                  <a:lnTo>
                    <a:pt x="0" y="266"/>
                  </a:lnTo>
                </a:path>
              </a:pathLst>
            </a:custGeom>
            <a:ln w="3175">
              <a:solidFill>
                <a:srgbClr val="231F20"/>
              </a:solidFill>
            </a:ln>
          </p:spPr>
          <p:txBody>
            <a:bodyPr wrap="square" lIns="0" tIns="0" rIns="0" bIns="0" rtlCol="0"/>
            <a:lstStyle/>
            <a:p/>
          </p:txBody>
        </p:sp>
        <p:sp>
          <p:nvSpPr>
            <p:cNvPr id="11288" name="object 11288" descr=""/>
            <p:cNvSpPr/>
            <p:nvPr/>
          </p:nvSpPr>
          <p:spPr>
            <a:xfrm>
              <a:off x="5592217" y="2421514"/>
              <a:ext cx="1270" cy="1270"/>
            </a:xfrm>
            <a:custGeom>
              <a:avLst/>
              <a:gdLst/>
              <a:ahLst/>
              <a:cxnLst/>
              <a:rect l="l" t="t" r="r" b="b"/>
              <a:pathLst>
                <a:path w="1270" h="1269">
                  <a:moveTo>
                    <a:pt x="0" y="800"/>
                  </a:moveTo>
                  <a:lnTo>
                    <a:pt x="266" y="533"/>
                  </a:lnTo>
                  <a:lnTo>
                    <a:pt x="812" y="0"/>
                  </a:lnTo>
                </a:path>
                <a:path w="1270" h="1269">
                  <a:moveTo>
                    <a:pt x="0" y="800"/>
                  </a:moveTo>
                  <a:lnTo>
                    <a:pt x="0" y="533"/>
                  </a:lnTo>
                  <a:lnTo>
                    <a:pt x="0" y="266"/>
                  </a:lnTo>
                </a:path>
              </a:pathLst>
            </a:custGeom>
            <a:ln w="3175">
              <a:solidFill>
                <a:srgbClr val="231F20"/>
              </a:solidFill>
            </a:ln>
          </p:spPr>
          <p:txBody>
            <a:bodyPr wrap="square" lIns="0" tIns="0" rIns="0" bIns="0" rtlCol="0"/>
            <a:lstStyle/>
            <a:p/>
          </p:txBody>
        </p:sp>
        <p:sp>
          <p:nvSpPr>
            <p:cNvPr id="11289" name="object 11289" descr=""/>
            <p:cNvSpPr/>
            <p:nvPr/>
          </p:nvSpPr>
          <p:spPr>
            <a:xfrm>
              <a:off x="5585179" y="2425563"/>
              <a:ext cx="635" cy="635"/>
            </a:xfrm>
            <a:custGeom>
              <a:avLst/>
              <a:gdLst/>
              <a:ahLst/>
              <a:cxnLst/>
              <a:rect l="l" t="t" r="r" b="b"/>
              <a:pathLst>
                <a:path w="635" h="635">
                  <a:moveTo>
                    <a:pt x="0" y="546"/>
                  </a:moveTo>
                  <a:lnTo>
                    <a:pt x="266" y="546"/>
                  </a:lnTo>
                  <a:lnTo>
                    <a:pt x="266" y="279"/>
                  </a:lnTo>
                  <a:lnTo>
                    <a:pt x="266" y="0"/>
                  </a:lnTo>
                </a:path>
              </a:pathLst>
            </a:custGeom>
            <a:ln w="3175">
              <a:solidFill>
                <a:srgbClr val="231F20"/>
              </a:solidFill>
            </a:ln>
          </p:spPr>
          <p:txBody>
            <a:bodyPr wrap="square" lIns="0" tIns="0" rIns="0" bIns="0" rtlCol="0"/>
            <a:lstStyle/>
            <a:p/>
          </p:txBody>
        </p:sp>
        <p:sp>
          <p:nvSpPr>
            <p:cNvPr id="11290" name="object 11290" descr=""/>
            <p:cNvSpPr/>
            <p:nvPr/>
          </p:nvSpPr>
          <p:spPr>
            <a:xfrm>
              <a:off x="5585179" y="242529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291" name="object 11291" descr=""/>
            <p:cNvSpPr/>
            <p:nvPr/>
          </p:nvSpPr>
          <p:spPr>
            <a:xfrm>
              <a:off x="5584912" y="242583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292" name="object 11292" descr=""/>
            <p:cNvSpPr/>
            <p:nvPr/>
          </p:nvSpPr>
          <p:spPr>
            <a:xfrm>
              <a:off x="5545373" y="2386309"/>
              <a:ext cx="1270" cy="0"/>
            </a:xfrm>
            <a:custGeom>
              <a:avLst/>
              <a:gdLst/>
              <a:ahLst/>
              <a:cxnLst/>
              <a:rect l="l" t="t" r="r" b="b"/>
              <a:pathLst>
                <a:path w="1270" h="0">
                  <a:moveTo>
                    <a:pt x="812" y="0"/>
                  </a:moveTo>
                  <a:lnTo>
                    <a:pt x="546" y="0"/>
                  </a:lnTo>
                  <a:lnTo>
                    <a:pt x="279" y="0"/>
                  </a:lnTo>
                  <a:lnTo>
                    <a:pt x="0" y="0"/>
                  </a:lnTo>
                </a:path>
              </a:pathLst>
            </a:custGeom>
            <a:ln w="3175">
              <a:solidFill>
                <a:srgbClr val="231F20"/>
              </a:solidFill>
            </a:ln>
          </p:spPr>
          <p:txBody>
            <a:bodyPr wrap="square" lIns="0" tIns="0" rIns="0" bIns="0" rtlCol="0"/>
            <a:lstStyle/>
            <a:p/>
          </p:txBody>
        </p:sp>
        <p:sp>
          <p:nvSpPr>
            <p:cNvPr id="11293" name="object 11293" descr=""/>
            <p:cNvSpPr/>
            <p:nvPr/>
          </p:nvSpPr>
          <p:spPr>
            <a:xfrm>
              <a:off x="5536982" y="240010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294" name="object 11294" descr=""/>
            <p:cNvSpPr/>
            <p:nvPr/>
          </p:nvSpPr>
          <p:spPr>
            <a:xfrm>
              <a:off x="5541312" y="2422314"/>
              <a:ext cx="1270" cy="635"/>
            </a:xfrm>
            <a:custGeom>
              <a:avLst/>
              <a:gdLst/>
              <a:ahLst/>
              <a:cxnLst/>
              <a:rect l="l" t="t" r="r" b="b"/>
              <a:pathLst>
                <a:path w="1270" h="635">
                  <a:moveTo>
                    <a:pt x="0" y="0"/>
                  </a:moveTo>
                  <a:lnTo>
                    <a:pt x="266" y="266"/>
                  </a:lnTo>
                  <a:lnTo>
                    <a:pt x="546" y="266"/>
                  </a:lnTo>
                  <a:lnTo>
                    <a:pt x="812" y="266"/>
                  </a:lnTo>
                </a:path>
              </a:pathLst>
            </a:custGeom>
            <a:ln w="3175">
              <a:solidFill>
                <a:srgbClr val="231F20"/>
              </a:solidFill>
            </a:ln>
          </p:spPr>
          <p:txBody>
            <a:bodyPr wrap="square" lIns="0" tIns="0" rIns="0" bIns="0" rtlCol="0"/>
            <a:lstStyle/>
            <a:p/>
          </p:txBody>
        </p:sp>
        <p:sp>
          <p:nvSpPr>
            <p:cNvPr id="11295" name="object 11295" descr=""/>
            <p:cNvSpPr/>
            <p:nvPr/>
          </p:nvSpPr>
          <p:spPr>
            <a:xfrm>
              <a:off x="5537249" y="2400920"/>
              <a:ext cx="635" cy="635"/>
            </a:xfrm>
            <a:custGeom>
              <a:avLst/>
              <a:gdLst/>
              <a:ahLst/>
              <a:cxnLst/>
              <a:rect l="l" t="t" r="r" b="b"/>
              <a:pathLst>
                <a:path w="635" h="635">
                  <a:moveTo>
                    <a:pt x="546" y="0"/>
                  </a:moveTo>
                  <a:lnTo>
                    <a:pt x="279" y="0"/>
                  </a:lnTo>
                  <a:lnTo>
                    <a:pt x="279" y="266"/>
                  </a:lnTo>
                  <a:lnTo>
                    <a:pt x="0" y="266"/>
                  </a:lnTo>
                </a:path>
              </a:pathLst>
            </a:custGeom>
            <a:ln w="3175">
              <a:solidFill>
                <a:srgbClr val="231F20"/>
              </a:solidFill>
            </a:ln>
          </p:spPr>
          <p:txBody>
            <a:bodyPr wrap="square" lIns="0" tIns="0" rIns="0" bIns="0" rtlCol="0"/>
            <a:lstStyle/>
            <a:p/>
          </p:txBody>
        </p:sp>
        <p:sp>
          <p:nvSpPr>
            <p:cNvPr id="11296" name="object 11296" descr=""/>
            <p:cNvSpPr/>
            <p:nvPr/>
          </p:nvSpPr>
          <p:spPr>
            <a:xfrm>
              <a:off x="5551872"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297" name="object 11297" descr=""/>
            <p:cNvSpPr/>
            <p:nvPr/>
          </p:nvSpPr>
          <p:spPr>
            <a:xfrm>
              <a:off x="5552151" y="2398768"/>
              <a:ext cx="635" cy="635"/>
            </a:xfrm>
            <a:custGeom>
              <a:avLst/>
              <a:gdLst/>
              <a:ahLst/>
              <a:cxnLst/>
              <a:rect l="l" t="t" r="r" b="b"/>
              <a:pathLst>
                <a:path w="635" h="635">
                  <a:moveTo>
                    <a:pt x="266" y="266"/>
                  </a:moveTo>
                  <a:lnTo>
                    <a:pt x="0" y="266"/>
                  </a:lnTo>
                  <a:lnTo>
                    <a:pt x="266" y="0"/>
                  </a:lnTo>
                </a:path>
              </a:pathLst>
            </a:custGeom>
            <a:ln w="3175">
              <a:solidFill>
                <a:srgbClr val="231F20"/>
              </a:solidFill>
            </a:ln>
          </p:spPr>
          <p:txBody>
            <a:bodyPr wrap="square" lIns="0" tIns="0" rIns="0" bIns="0" rtlCol="0"/>
            <a:lstStyle/>
            <a:p/>
          </p:txBody>
        </p:sp>
        <p:sp>
          <p:nvSpPr>
            <p:cNvPr id="11298" name="object 11298" descr=""/>
            <p:cNvSpPr/>
            <p:nvPr/>
          </p:nvSpPr>
          <p:spPr>
            <a:xfrm>
              <a:off x="5580305" y="2430164"/>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299" name="object 11299" descr=""/>
            <p:cNvSpPr/>
            <p:nvPr/>
          </p:nvSpPr>
          <p:spPr>
            <a:xfrm>
              <a:off x="5579225" y="2429086"/>
              <a:ext cx="635" cy="635"/>
            </a:xfrm>
            <a:custGeom>
              <a:avLst/>
              <a:gdLst/>
              <a:ahLst/>
              <a:cxnLst/>
              <a:rect l="l" t="t" r="r" b="b"/>
              <a:pathLst>
                <a:path w="635" h="635">
                  <a:moveTo>
                    <a:pt x="266" y="0"/>
                  </a:moveTo>
                  <a:lnTo>
                    <a:pt x="266" y="266"/>
                  </a:lnTo>
                  <a:lnTo>
                    <a:pt x="266" y="546"/>
                  </a:lnTo>
                  <a:lnTo>
                    <a:pt x="0" y="546"/>
                  </a:lnTo>
                </a:path>
              </a:pathLst>
            </a:custGeom>
            <a:ln w="3175">
              <a:solidFill>
                <a:srgbClr val="231F20"/>
              </a:solidFill>
            </a:ln>
          </p:spPr>
          <p:txBody>
            <a:bodyPr wrap="square" lIns="0" tIns="0" rIns="0" bIns="0" rtlCol="0"/>
            <a:lstStyle/>
            <a:p/>
          </p:txBody>
        </p:sp>
        <p:sp>
          <p:nvSpPr>
            <p:cNvPr id="11300" name="object 11300" descr=""/>
            <p:cNvSpPr/>
            <p:nvPr/>
          </p:nvSpPr>
          <p:spPr>
            <a:xfrm>
              <a:off x="5594380" y="24141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01" name="object 11301" descr=""/>
            <p:cNvSpPr/>
            <p:nvPr/>
          </p:nvSpPr>
          <p:spPr>
            <a:xfrm>
              <a:off x="5537249" y="2414463"/>
              <a:ext cx="635" cy="635"/>
            </a:xfrm>
            <a:custGeom>
              <a:avLst/>
              <a:gdLst/>
              <a:ahLst/>
              <a:cxnLst/>
              <a:rect l="l" t="t" r="r" b="b"/>
              <a:pathLst>
                <a:path w="635" h="635">
                  <a:moveTo>
                    <a:pt x="546" y="0"/>
                  </a:moveTo>
                  <a:lnTo>
                    <a:pt x="279" y="266"/>
                  </a:lnTo>
                  <a:lnTo>
                    <a:pt x="0" y="266"/>
                  </a:lnTo>
                  <a:lnTo>
                    <a:pt x="0" y="546"/>
                  </a:lnTo>
                </a:path>
              </a:pathLst>
            </a:custGeom>
            <a:ln w="3175">
              <a:solidFill>
                <a:srgbClr val="231F20"/>
              </a:solidFill>
            </a:ln>
          </p:spPr>
          <p:txBody>
            <a:bodyPr wrap="square" lIns="0" tIns="0" rIns="0" bIns="0" rtlCol="0"/>
            <a:lstStyle/>
            <a:p/>
          </p:txBody>
        </p:sp>
        <p:sp>
          <p:nvSpPr>
            <p:cNvPr id="11302" name="object 11302" descr=""/>
            <p:cNvSpPr/>
            <p:nvPr/>
          </p:nvSpPr>
          <p:spPr>
            <a:xfrm>
              <a:off x="5583553" y="2396871"/>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1303" name="object 11303" descr=""/>
            <p:cNvSpPr/>
            <p:nvPr/>
          </p:nvSpPr>
          <p:spPr>
            <a:xfrm>
              <a:off x="5582196" y="2396324"/>
              <a:ext cx="1905" cy="1905"/>
            </a:xfrm>
            <a:custGeom>
              <a:avLst/>
              <a:gdLst/>
              <a:ahLst/>
              <a:cxnLst/>
              <a:rect l="l" t="t" r="r" b="b"/>
              <a:pathLst>
                <a:path w="1904" h="1905">
                  <a:moveTo>
                    <a:pt x="1625" y="812"/>
                  </a:moveTo>
                  <a:lnTo>
                    <a:pt x="1384" y="241"/>
                  </a:lnTo>
                  <a:lnTo>
                    <a:pt x="812" y="0"/>
                  </a:lnTo>
                  <a:lnTo>
                    <a:pt x="241" y="241"/>
                  </a:lnTo>
                  <a:lnTo>
                    <a:pt x="0" y="812"/>
                  </a:lnTo>
                  <a:lnTo>
                    <a:pt x="50" y="965"/>
                  </a:lnTo>
                  <a:lnTo>
                    <a:pt x="0" y="1092"/>
                  </a:lnTo>
                  <a:lnTo>
                    <a:pt x="241" y="1663"/>
                  </a:lnTo>
                  <a:lnTo>
                    <a:pt x="812" y="1905"/>
                  </a:lnTo>
                  <a:lnTo>
                    <a:pt x="1384" y="1663"/>
                  </a:lnTo>
                  <a:lnTo>
                    <a:pt x="1625" y="1092"/>
                  </a:lnTo>
                  <a:lnTo>
                    <a:pt x="1562" y="965"/>
                  </a:lnTo>
                  <a:lnTo>
                    <a:pt x="1625" y="812"/>
                  </a:lnTo>
                  <a:close/>
                </a:path>
              </a:pathLst>
            </a:custGeom>
            <a:solidFill>
              <a:srgbClr val="231F20"/>
            </a:solidFill>
          </p:spPr>
          <p:txBody>
            <a:bodyPr wrap="square" lIns="0" tIns="0" rIns="0" bIns="0" rtlCol="0"/>
            <a:lstStyle/>
            <a:p/>
          </p:txBody>
        </p:sp>
        <p:sp>
          <p:nvSpPr>
            <p:cNvPr id="11304" name="object 11304" descr=""/>
            <p:cNvSpPr/>
            <p:nvPr/>
          </p:nvSpPr>
          <p:spPr>
            <a:xfrm>
              <a:off x="5583013" y="2396864"/>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1305" name="object 11305" descr=""/>
            <p:cNvSpPr/>
            <p:nvPr/>
          </p:nvSpPr>
          <p:spPr>
            <a:xfrm>
              <a:off x="5583553" y="2396318"/>
              <a:ext cx="635" cy="635"/>
            </a:xfrm>
            <a:custGeom>
              <a:avLst/>
              <a:gdLst/>
              <a:ahLst/>
              <a:cxnLst/>
              <a:rect l="l" t="t" r="r" b="b"/>
              <a:pathLst>
                <a:path w="635" h="635">
                  <a:moveTo>
                    <a:pt x="0" y="546"/>
                  </a:moveTo>
                  <a:lnTo>
                    <a:pt x="0" y="279"/>
                  </a:lnTo>
                  <a:lnTo>
                    <a:pt x="266" y="279"/>
                  </a:lnTo>
                  <a:lnTo>
                    <a:pt x="266" y="0"/>
                  </a:lnTo>
                </a:path>
              </a:pathLst>
            </a:custGeom>
            <a:ln w="3175">
              <a:solidFill>
                <a:srgbClr val="231F20"/>
              </a:solidFill>
            </a:ln>
          </p:spPr>
          <p:txBody>
            <a:bodyPr wrap="square" lIns="0" tIns="0" rIns="0" bIns="0" rtlCol="0"/>
            <a:lstStyle/>
            <a:p/>
          </p:txBody>
        </p:sp>
        <p:sp>
          <p:nvSpPr>
            <p:cNvPr id="11306" name="object 11306" descr=""/>
            <p:cNvSpPr/>
            <p:nvPr/>
          </p:nvSpPr>
          <p:spPr>
            <a:xfrm>
              <a:off x="5565409" y="2436936"/>
              <a:ext cx="635" cy="635"/>
            </a:xfrm>
            <a:custGeom>
              <a:avLst/>
              <a:gdLst/>
              <a:ahLst/>
              <a:cxnLst/>
              <a:rect l="l" t="t" r="r" b="b"/>
              <a:pathLst>
                <a:path w="635" h="635">
                  <a:moveTo>
                    <a:pt x="0" y="0"/>
                  </a:moveTo>
                  <a:lnTo>
                    <a:pt x="0" y="266"/>
                  </a:lnTo>
                  <a:lnTo>
                    <a:pt x="266" y="546"/>
                  </a:lnTo>
                  <a:lnTo>
                    <a:pt x="546" y="546"/>
                  </a:lnTo>
                </a:path>
              </a:pathLst>
            </a:custGeom>
            <a:ln w="3175">
              <a:solidFill>
                <a:srgbClr val="231F20"/>
              </a:solidFill>
            </a:ln>
          </p:spPr>
          <p:txBody>
            <a:bodyPr wrap="square" lIns="0" tIns="0" rIns="0" bIns="0" rtlCol="0"/>
            <a:lstStyle/>
            <a:p/>
          </p:txBody>
        </p:sp>
        <p:sp>
          <p:nvSpPr>
            <p:cNvPr id="11307" name="object 11307" descr=""/>
            <p:cNvSpPr/>
            <p:nvPr/>
          </p:nvSpPr>
          <p:spPr>
            <a:xfrm>
              <a:off x="5580849" y="23968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308" name="object 11308" descr=""/>
            <p:cNvSpPr/>
            <p:nvPr/>
          </p:nvSpPr>
          <p:spPr>
            <a:xfrm>
              <a:off x="5547544" y="2413118"/>
              <a:ext cx="1270" cy="635"/>
            </a:xfrm>
            <a:custGeom>
              <a:avLst/>
              <a:gdLst/>
              <a:ahLst/>
              <a:cxnLst/>
              <a:rect l="l" t="t" r="r" b="b"/>
              <a:pathLst>
                <a:path w="1270" h="635">
                  <a:moveTo>
                    <a:pt x="0" y="266"/>
                  </a:moveTo>
                  <a:lnTo>
                    <a:pt x="266" y="0"/>
                  </a:lnTo>
                  <a:lnTo>
                    <a:pt x="812" y="0"/>
                  </a:lnTo>
                </a:path>
              </a:pathLst>
            </a:custGeom>
            <a:ln w="3175">
              <a:solidFill>
                <a:srgbClr val="231F20"/>
              </a:solidFill>
            </a:ln>
          </p:spPr>
          <p:txBody>
            <a:bodyPr wrap="square" lIns="0" tIns="0" rIns="0" bIns="0" rtlCol="0"/>
            <a:lstStyle/>
            <a:p/>
          </p:txBody>
        </p:sp>
        <p:sp>
          <p:nvSpPr>
            <p:cNvPr id="11309" name="object 11309" descr=""/>
            <p:cNvSpPr/>
            <p:nvPr/>
          </p:nvSpPr>
          <p:spPr>
            <a:xfrm>
              <a:off x="5546998" y="24122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10" name="object 11310" descr=""/>
            <p:cNvSpPr/>
            <p:nvPr/>
          </p:nvSpPr>
          <p:spPr>
            <a:xfrm>
              <a:off x="5547817" y="2412032"/>
              <a:ext cx="635" cy="0"/>
            </a:xfrm>
            <a:custGeom>
              <a:avLst/>
              <a:gdLst/>
              <a:ahLst/>
              <a:cxnLst/>
              <a:rect l="l" t="t" r="r" b="b"/>
              <a:pathLst>
                <a:path w="635" h="0">
                  <a:moveTo>
                    <a:pt x="266" y="0"/>
                  </a:moveTo>
                  <a:lnTo>
                    <a:pt x="533" y="0"/>
                  </a:lnTo>
                  <a:lnTo>
                    <a:pt x="266" y="0"/>
                  </a:lnTo>
                  <a:lnTo>
                    <a:pt x="0" y="0"/>
                  </a:lnTo>
                </a:path>
              </a:pathLst>
            </a:custGeom>
            <a:ln w="3175">
              <a:solidFill>
                <a:srgbClr val="231F20"/>
              </a:solidFill>
            </a:ln>
          </p:spPr>
          <p:txBody>
            <a:bodyPr wrap="square" lIns="0" tIns="0" rIns="0" bIns="0" rtlCol="0"/>
            <a:lstStyle/>
            <a:p/>
          </p:txBody>
        </p:sp>
        <p:sp>
          <p:nvSpPr>
            <p:cNvPr id="11311" name="object 11311" descr=""/>
            <p:cNvSpPr/>
            <p:nvPr/>
          </p:nvSpPr>
          <p:spPr>
            <a:xfrm>
              <a:off x="5545919" y="23863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312" name="object 11312" descr=""/>
            <p:cNvSpPr/>
            <p:nvPr/>
          </p:nvSpPr>
          <p:spPr>
            <a:xfrm>
              <a:off x="5545919" y="2384958"/>
              <a:ext cx="635" cy="1905"/>
            </a:xfrm>
            <a:custGeom>
              <a:avLst/>
              <a:gdLst/>
              <a:ahLst/>
              <a:cxnLst/>
              <a:rect l="l" t="t" r="r" b="b"/>
              <a:pathLst>
                <a:path w="635" h="1905">
                  <a:moveTo>
                    <a:pt x="0" y="0"/>
                  </a:moveTo>
                  <a:lnTo>
                    <a:pt x="266" y="800"/>
                  </a:lnTo>
                  <a:lnTo>
                    <a:pt x="266" y="1079"/>
                  </a:lnTo>
                  <a:lnTo>
                    <a:pt x="266" y="1346"/>
                  </a:lnTo>
                </a:path>
              </a:pathLst>
            </a:custGeom>
            <a:ln w="3175">
              <a:solidFill>
                <a:srgbClr val="231F20"/>
              </a:solidFill>
            </a:ln>
          </p:spPr>
          <p:txBody>
            <a:bodyPr wrap="square" lIns="0" tIns="0" rIns="0" bIns="0" rtlCol="0"/>
            <a:lstStyle/>
            <a:p/>
          </p:txBody>
        </p:sp>
        <p:sp>
          <p:nvSpPr>
            <p:cNvPr id="11313" name="object 11313" descr=""/>
            <p:cNvSpPr/>
            <p:nvPr/>
          </p:nvSpPr>
          <p:spPr>
            <a:xfrm>
              <a:off x="5583820" y="24106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14" name="object 11314" descr=""/>
            <p:cNvSpPr/>
            <p:nvPr/>
          </p:nvSpPr>
          <p:spPr>
            <a:xfrm>
              <a:off x="5584099" y="2411765"/>
              <a:ext cx="635" cy="635"/>
            </a:xfrm>
            <a:custGeom>
              <a:avLst/>
              <a:gdLst/>
              <a:ahLst/>
              <a:cxnLst/>
              <a:rect l="l" t="t" r="r" b="b"/>
              <a:pathLst>
                <a:path w="635" h="635">
                  <a:moveTo>
                    <a:pt x="266" y="266"/>
                  </a:moveTo>
                  <a:lnTo>
                    <a:pt x="266" y="0"/>
                  </a:lnTo>
                  <a:lnTo>
                    <a:pt x="0" y="0"/>
                  </a:lnTo>
                  <a:lnTo>
                    <a:pt x="0" y="266"/>
                  </a:lnTo>
                </a:path>
              </a:pathLst>
            </a:custGeom>
            <a:ln w="3175">
              <a:solidFill>
                <a:srgbClr val="231F20"/>
              </a:solidFill>
            </a:ln>
          </p:spPr>
          <p:txBody>
            <a:bodyPr wrap="square" lIns="0" tIns="0" rIns="0" bIns="0" rtlCol="0"/>
            <a:lstStyle/>
            <a:p/>
          </p:txBody>
        </p:sp>
        <p:sp>
          <p:nvSpPr>
            <p:cNvPr id="11315" name="object 11315" descr=""/>
            <p:cNvSpPr/>
            <p:nvPr/>
          </p:nvSpPr>
          <p:spPr>
            <a:xfrm>
              <a:off x="5584372" y="2411486"/>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1316" name="object 11316" descr=""/>
            <p:cNvSpPr/>
            <p:nvPr/>
          </p:nvSpPr>
          <p:spPr>
            <a:xfrm>
              <a:off x="5558916" y="243639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317" name="object 11317" descr=""/>
            <p:cNvSpPr/>
            <p:nvPr/>
          </p:nvSpPr>
          <p:spPr>
            <a:xfrm>
              <a:off x="5546182" y="2376294"/>
              <a:ext cx="5080" cy="5080"/>
            </a:xfrm>
            <a:custGeom>
              <a:avLst/>
              <a:gdLst/>
              <a:ahLst/>
              <a:cxnLst/>
              <a:rect l="l" t="t" r="r" b="b"/>
              <a:pathLst>
                <a:path w="5079" h="5080">
                  <a:moveTo>
                    <a:pt x="4876" y="2425"/>
                  </a:moveTo>
                  <a:lnTo>
                    <a:pt x="4876" y="1625"/>
                  </a:lnTo>
                  <a:lnTo>
                    <a:pt x="4343" y="800"/>
                  </a:lnTo>
                  <a:lnTo>
                    <a:pt x="3530" y="266"/>
                  </a:lnTo>
                  <a:lnTo>
                    <a:pt x="2438" y="0"/>
                  </a:lnTo>
                  <a:lnTo>
                    <a:pt x="1358" y="266"/>
                  </a:lnTo>
                  <a:lnTo>
                    <a:pt x="546" y="800"/>
                  </a:lnTo>
                  <a:lnTo>
                    <a:pt x="0" y="1625"/>
                  </a:lnTo>
                  <a:lnTo>
                    <a:pt x="0" y="2425"/>
                  </a:lnTo>
                  <a:lnTo>
                    <a:pt x="0" y="3517"/>
                  </a:lnTo>
                  <a:lnTo>
                    <a:pt x="546" y="4051"/>
                  </a:lnTo>
                  <a:lnTo>
                    <a:pt x="1092" y="4597"/>
                  </a:lnTo>
                  <a:lnTo>
                    <a:pt x="1905" y="4864"/>
                  </a:lnTo>
                </a:path>
              </a:pathLst>
            </a:custGeom>
            <a:ln w="3175">
              <a:solidFill>
                <a:srgbClr val="231F20"/>
              </a:solidFill>
            </a:ln>
          </p:spPr>
          <p:txBody>
            <a:bodyPr wrap="square" lIns="0" tIns="0" rIns="0" bIns="0" rtlCol="0"/>
            <a:lstStyle/>
            <a:p/>
          </p:txBody>
        </p:sp>
        <p:sp>
          <p:nvSpPr>
            <p:cNvPr id="11318" name="object 11318" descr=""/>
            <p:cNvSpPr/>
            <p:nvPr/>
          </p:nvSpPr>
          <p:spPr>
            <a:xfrm>
              <a:off x="5550521" y="2378998"/>
              <a:ext cx="635" cy="1905"/>
            </a:xfrm>
            <a:custGeom>
              <a:avLst/>
              <a:gdLst/>
              <a:ahLst/>
              <a:cxnLst/>
              <a:rect l="l" t="t" r="r" b="b"/>
              <a:pathLst>
                <a:path w="635" h="1905">
                  <a:moveTo>
                    <a:pt x="0" y="1346"/>
                  </a:moveTo>
                  <a:lnTo>
                    <a:pt x="533" y="812"/>
                  </a:lnTo>
                  <a:lnTo>
                    <a:pt x="533" y="0"/>
                  </a:lnTo>
                </a:path>
              </a:pathLst>
            </a:custGeom>
            <a:ln w="3175">
              <a:solidFill>
                <a:srgbClr val="231F20"/>
              </a:solidFill>
            </a:ln>
          </p:spPr>
          <p:txBody>
            <a:bodyPr wrap="square" lIns="0" tIns="0" rIns="0" bIns="0" rtlCol="0"/>
            <a:lstStyle/>
            <a:p/>
          </p:txBody>
        </p:sp>
        <p:sp>
          <p:nvSpPr>
            <p:cNvPr id="11319" name="object 11319" descr=""/>
            <p:cNvSpPr/>
            <p:nvPr/>
          </p:nvSpPr>
          <p:spPr>
            <a:xfrm>
              <a:off x="5566773" y="2425563"/>
              <a:ext cx="635" cy="635"/>
            </a:xfrm>
            <a:custGeom>
              <a:avLst/>
              <a:gdLst/>
              <a:ahLst/>
              <a:cxnLst/>
              <a:rect l="l" t="t" r="r" b="b"/>
              <a:pathLst>
                <a:path w="635" h="635">
                  <a:moveTo>
                    <a:pt x="533" y="546"/>
                  </a:moveTo>
                  <a:lnTo>
                    <a:pt x="533" y="279"/>
                  </a:lnTo>
                  <a:lnTo>
                    <a:pt x="266" y="0"/>
                  </a:lnTo>
                  <a:lnTo>
                    <a:pt x="0" y="0"/>
                  </a:lnTo>
                </a:path>
              </a:pathLst>
            </a:custGeom>
            <a:ln w="3175">
              <a:solidFill>
                <a:srgbClr val="231F20"/>
              </a:solidFill>
            </a:ln>
          </p:spPr>
          <p:txBody>
            <a:bodyPr wrap="square" lIns="0" tIns="0" rIns="0" bIns="0" rtlCol="0"/>
            <a:lstStyle/>
            <a:p/>
          </p:txBody>
        </p:sp>
        <p:sp>
          <p:nvSpPr>
            <p:cNvPr id="11320" name="object 11320" descr=""/>
            <p:cNvSpPr/>
            <p:nvPr/>
          </p:nvSpPr>
          <p:spPr>
            <a:xfrm>
              <a:off x="5566768" y="2425836"/>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11321" name="object 11321" descr=""/>
            <p:cNvSpPr/>
            <p:nvPr/>
          </p:nvSpPr>
          <p:spPr>
            <a:xfrm>
              <a:off x="5579771" y="2432614"/>
              <a:ext cx="635" cy="635"/>
            </a:xfrm>
            <a:custGeom>
              <a:avLst/>
              <a:gdLst/>
              <a:ahLst/>
              <a:cxnLst/>
              <a:rect l="l" t="t" r="r" b="b"/>
              <a:pathLst>
                <a:path w="635" h="635">
                  <a:moveTo>
                    <a:pt x="533" y="266"/>
                  </a:moveTo>
                  <a:lnTo>
                    <a:pt x="266" y="266"/>
                  </a:lnTo>
                  <a:lnTo>
                    <a:pt x="0" y="266"/>
                  </a:lnTo>
                  <a:lnTo>
                    <a:pt x="0" y="0"/>
                  </a:lnTo>
                </a:path>
              </a:pathLst>
            </a:custGeom>
            <a:ln w="3175">
              <a:solidFill>
                <a:srgbClr val="231F20"/>
              </a:solidFill>
            </a:ln>
          </p:spPr>
          <p:txBody>
            <a:bodyPr wrap="square" lIns="0" tIns="0" rIns="0" bIns="0" rtlCol="0"/>
            <a:lstStyle/>
            <a:p/>
          </p:txBody>
        </p:sp>
        <p:sp>
          <p:nvSpPr>
            <p:cNvPr id="11322" name="object 11322" descr=""/>
            <p:cNvSpPr/>
            <p:nvPr/>
          </p:nvSpPr>
          <p:spPr>
            <a:xfrm>
              <a:off x="5544021" y="2428006"/>
              <a:ext cx="635" cy="635"/>
            </a:xfrm>
            <a:custGeom>
              <a:avLst/>
              <a:gdLst/>
              <a:ahLst/>
              <a:cxnLst/>
              <a:rect l="l" t="t" r="r" b="b"/>
              <a:pathLst>
                <a:path w="635" h="635">
                  <a:moveTo>
                    <a:pt x="0" y="0"/>
                  </a:moveTo>
                  <a:lnTo>
                    <a:pt x="533" y="266"/>
                  </a:lnTo>
                </a:path>
              </a:pathLst>
            </a:custGeom>
            <a:ln w="3175">
              <a:solidFill>
                <a:srgbClr val="231F20"/>
              </a:solidFill>
            </a:ln>
          </p:spPr>
          <p:txBody>
            <a:bodyPr wrap="square" lIns="0" tIns="0" rIns="0" bIns="0" rtlCol="0"/>
            <a:lstStyle/>
            <a:p/>
          </p:txBody>
        </p:sp>
        <p:sp>
          <p:nvSpPr>
            <p:cNvPr id="11323" name="object 11323" descr=""/>
            <p:cNvSpPr/>
            <p:nvPr/>
          </p:nvSpPr>
          <p:spPr>
            <a:xfrm>
              <a:off x="5544021" y="24277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24" name="object 11324" descr=""/>
            <p:cNvSpPr/>
            <p:nvPr/>
          </p:nvSpPr>
          <p:spPr>
            <a:xfrm>
              <a:off x="5543482" y="2427739"/>
              <a:ext cx="1905" cy="635"/>
            </a:xfrm>
            <a:custGeom>
              <a:avLst/>
              <a:gdLst/>
              <a:ahLst/>
              <a:cxnLst/>
              <a:rect l="l" t="t" r="r" b="b"/>
              <a:pathLst>
                <a:path w="1904" h="635">
                  <a:moveTo>
                    <a:pt x="0" y="266"/>
                  </a:moveTo>
                  <a:lnTo>
                    <a:pt x="812" y="0"/>
                  </a:lnTo>
                  <a:lnTo>
                    <a:pt x="1079" y="0"/>
                  </a:lnTo>
                  <a:lnTo>
                    <a:pt x="1346" y="0"/>
                  </a:lnTo>
                </a:path>
              </a:pathLst>
            </a:custGeom>
            <a:ln w="3175">
              <a:solidFill>
                <a:srgbClr val="231F20"/>
              </a:solidFill>
            </a:ln>
          </p:spPr>
          <p:txBody>
            <a:bodyPr wrap="square" lIns="0" tIns="0" rIns="0" bIns="0" rtlCol="0"/>
            <a:lstStyle/>
            <a:p/>
          </p:txBody>
        </p:sp>
        <p:sp>
          <p:nvSpPr>
            <p:cNvPr id="11325" name="object 11325" descr=""/>
            <p:cNvSpPr/>
            <p:nvPr/>
          </p:nvSpPr>
          <p:spPr>
            <a:xfrm>
              <a:off x="5544834" y="2427739"/>
              <a:ext cx="0" cy="1270"/>
            </a:xfrm>
            <a:custGeom>
              <a:avLst/>
              <a:gdLst/>
              <a:ahLst/>
              <a:cxnLst/>
              <a:rect l="l" t="t" r="r" b="b"/>
              <a:pathLst>
                <a:path w="0" h="1269">
                  <a:moveTo>
                    <a:pt x="0" y="800"/>
                  </a:moveTo>
                  <a:lnTo>
                    <a:pt x="0" y="533"/>
                  </a:lnTo>
                  <a:lnTo>
                    <a:pt x="0" y="266"/>
                  </a:lnTo>
                  <a:lnTo>
                    <a:pt x="0" y="0"/>
                  </a:lnTo>
                </a:path>
              </a:pathLst>
            </a:custGeom>
            <a:ln w="3175">
              <a:solidFill>
                <a:srgbClr val="231F20"/>
              </a:solidFill>
            </a:ln>
          </p:spPr>
          <p:txBody>
            <a:bodyPr wrap="square" lIns="0" tIns="0" rIns="0" bIns="0" rtlCol="0"/>
            <a:lstStyle/>
            <a:p/>
          </p:txBody>
        </p:sp>
        <p:sp>
          <p:nvSpPr>
            <p:cNvPr id="11326" name="object 11326" descr=""/>
            <p:cNvSpPr/>
            <p:nvPr/>
          </p:nvSpPr>
          <p:spPr>
            <a:xfrm>
              <a:off x="5580032" y="2416367"/>
              <a:ext cx="635" cy="635"/>
            </a:xfrm>
            <a:custGeom>
              <a:avLst/>
              <a:gdLst/>
              <a:ahLst/>
              <a:cxnLst/>
              <a:rect l="l" t="t" r="r" b="b"/>
              <a:pathLst>
                <a:path w="635" h="635">
                  <a:moveTo>
                    <a:pt x="0" y="266"/>
                  </a:moveTo>
                  <a:lnTo>
                    <a:pt x="0" y="0"/>
                  </a:lnTo>
                  <a:lnTo>
                    <a:pt x="266" y="266"/>
                  </a:lnTo>
                </a:path>
              </a:pathLst>
            </a:custGeom>
            <a:ln w="3175">
              <a:solidFill>
                <a:srgbClr val="231F20"/>
              </a:solidFill>
            </a:ln>
          </p:spPr>
          <p:txBody>
            <a:bodyPr wrap="square" lIns="0" tIns="0" rIns="0" bIns="0" rtlCol="0"/>
            <a:lstStyle/>
            <a:p/>
          </p:txBody>
        </p:sp>
        <p:sp>
          <p:nvSpPr>
            <p:cNvPr id="11327" name="object 11327" descr=""/>
            <p:cNvSpPr/>
            <p:nvPr/>
          </p:nvSpPr>
          <p:spPr>
            <a:xfrm>
              <a:off x="5579219"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28" name="object 11328" descr=""/>
            <p:cNvSpPr/>
            <p:nvPr/>
          </p:nvSpPr>
          <p:spPr>
            <a:xfrm>
              <a:off x="5573533" y="2348396"/>
              <a:ext cx="635" cy="635"/>
            </a:xfrm>
            <a:custGeom>
              <a:avLst/>
              <a:gdLst/>
              <a:ahLst/>
              <a:cxnLst/>
              <a:rect l="l" t="t" r="r" b="b"/>
              <a:pathLst>
                <a:path w="635" h="635">
                  <a:moveTo>
                    <a:pt x="0" y="0"/>
                  </a:moveTo>
                  <a:lnTo>
                    <a:pt x="546" y="546"/>
                  </a:lnTo>
                </a:path>
              </a:pathLst>
            </a:custGeom>
            <a:ln w="3175">
              <a:solidFill>
                <a:srgbClr val="231F20"/>
              </a:solidFill>
            </a:ln>
          </p:spPr>
          <p:txBody>
            <a:bodyPr wrap="square" lIns="0" tIns="0" rIns="0" bIns="0" rtlCol="0"/>
            <a:lstStyle/>
            <a:p/>
          </p:txBody>
        </p:sp>
        <p:sp>
          <p:nvSpPr>
            <p:cNvPr id="11329" name="object 11329" descr=""/>
            <p:cNvSpPr/>
            <p:nvPr/>
          </p:nvSpPr>
          <p:spPr>
            <a:xfrm>
              <a:off x="5574891" y="23481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30" name="object 11330" descr=""/>
            <p:cNvSpPr/>
            <p:nvPr/>
          </p:nvSpPr>
          <p:spPr>
            <a:xfrm>
              <a:off x="5583553" y="2398216"/>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331" name="object 11331" descr=""/>
            <p:cNvSpPr/>
            <p:nvPr/>
          </p:nvSpPr>
          <p:spPr>
            <a:xfrm>
              <a:off x="5584093" y="2397943"/>
              <a:ext cx="1270" cy="635"/>
            </a:xfrm>
            <a:custGeom>
              <a:avLst/>
              <a:gdLst/>
              <a:ahLst/>
              <a:cxnLst/>
              <a:rect l="l" t="t" r="r" b="b"/>
              <a:pathLst>
                <a:path w="1270" h="635">
                  <a:moveTo>
                    <a:pt x="812" y="0"/>
                  </a:moveTo>
                  <a:lnTo>
                    <a:pt x="546" y="266"/>
                  </a:lnTo>
                  <a:lnTo>
                    <a:pt x="279" y="0"/>
                  </a:lnTo>
                  <a:lnTo>
                    <a:pt x="0" y="0"/>
                  </a:lnTo>
                </a:path>
              </a:pathLst>
            </a:custGeom>
            <a:ln w="3175">
              <a:solidFill>
                <a:srgbClr val="231F20"/>
              </a:solidFill>
            </a:ln>
          </p:spPr>
          <p:txBody>
            <a:bodyPr wrap="square" lIns="0" tIns="0" rIns="0" bIns="0" rtlCol="0"/>
            <a:lstStyle/>
            <a:p/>
          </p:txBody>
        </p:sp>
        <p:sp>
          <p:nvSpPr>
            <p:cNvPr id="11332" name="object 11332" descr=""/>
            <p:cNvSpPr/>
            <p:nvPr/>
          </p:nvSpPr>
          <p:spPr>
            <a:xfrm>
              <a:off x="5583820" y="239848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333" name="object 11333" descr=""/>
            <p:cNvSpPr/>
            <p:nvPr/>
          </p:nvSpPr>
          <p:spPr>
            <a:xfrm>
              <a:off x="5572180" y="24353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34" name="object 11334" descr=""/>
            <p:cNvSpPr/>
            <p:nvPr/>
          </p:nvSpPr>
          <p:spPr>
            <a:xfrm>
              <a:off x="5572453" y="2436936"/>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11335" name="object 11335" descr=""/>
            <p:cNvSpPr/>
            <p:nvPr/>
          </p:nvSpPr>
          <p:spPr>
            <a:xfrm>
              <a:off x="5572726" y="2436130"/>
              <a:ext cx="635" cy="635"/>
            </a:xfrm>
            <a:custGeom>
              <a:avLst/>
              <a:gdLst/>
              <a:ahLst/>
              <a:cxnLst/>
              <a:rect l="l" t="t" r="r" b="b"/>
              <a:pathLst>
                <a:path w="635" h="635">
                  <a:moveTo>
                    <a:pt x="266" y="0"/>
                  </a:moveTo>
                  <a:lnTo>
                    <a:pt x="266" y="266"/>
                  </a:lnTo>
                  <a:lnTo>
                    <a:pt x="0" y="533"/>
                  </a:lnTo>
                </a:path>
              </a:pathLst>
            </a:custGeom>
            <a:ln w="3175">
              <a:solidFill>
                <a:srgbClr val="231F20"/>
              </a:solidFill>
            </a:ln>
          </p:spPr>
          <p:txBody>
            <a:bodyPr wrap="square" lIns="0" tIns="0" rIns="0" bIns="0" rtlCol="0"/>
            <a:lstStyle/>
            <a:p/>
          </p:txBody>
        </p:sp>
        <p:sp>
          <p:nvSpPr>
            <p:cNvPr id="11336" name="object 11336" descr=""/>
            <p:cNvSpPr/>
            <p:nvPr/>
          </p:nvSpPr>
          <p:spPr>
            <a:xfrm>
              <a:off x="5580844" y="2394167"/>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1337" name="object 11337" descr=""/>
            <p:cNvSpPr/>
            <p:nvPr/>
          </p:nvSpPr>
          <p:spPr>
            <a:xfrm>
              <a:off x="5583553" y="241121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38" name="object 11338" descr=""/>
            <p:cNvSpPr/>
            <p:nvPr/>
          </p:nvSpPr>
          <p:spPr>
            <a:xfrm>
              <a:off x="5584639" y="241148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339" name="object 11339" descr=""/>
            <p:cNvSpPr/>
            <p:nvPr/>
          </p:nvSpPr>
          <p:spPr>
            <a:xfrm>
              <a:off x="5584366" y="2411765"/>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340" name="object 11340" descr=""/>
            <p:cNvSpPr/>
            <p:nvPr/>
          </p:nvSpPr>
          <p:spPr>
            <a:xfrm>
              <a:off x="5579765" y="24204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41" name="object 11341" descr=""/>
            <p:cNvSpPr/>
            <p:nvPr/>
          </p:nvSpPr>
          <p:spPr>
            <a:xfrm>
              <a:off x="5540499" y="2392268"/>
              <a:ext cx="1270" cy="635"/>
            </a:xfrm>
            <a:custGeom>
              <a:avLst/>
              <a:gdLst/>
              <a:ahLst/>
              <a:cxnLst/>
              <a:rect l="l" t="t" r="r" b="b"/>
              <a:pathLst>
                <a:path w="1270" h="635">
                  <a:moveTo>
                    <a:pt x="0" y="266"/>
                  </a:moveTo>
                  <a:lnTo>
                    <a:pt x="266" y="0"/>
                  </a:lnTo>
                  <a:lnTo>
                    <a:pt x="546" y="0"/>
                  </a:lnTo>
                  <a:lnTo>
                    <a:pt x="812" y="0"/>
                  </a:lnTo>
                </a:path>
              </a:pathLst>
            </a:custGeom>
            <a:ln w="3175">
              <a:solidFill>
                <a:srgbClr val="231F20"/>
              </a:solidFill>
            </a:ln>
          </p:spPr>
          <p:txBody>
            <a:bodyPr wrap="square" lIns="0" tIns="0" rIns="0" bIns="0" rtlCol="0"/>
            <a:lstStyle/>
            <a:p/>
          </p:txBody>
        </p:sp>
        <p:sp>
          <p:nvSpPr>
            <p:cNvPr id="11342" name="object 11342" descr=""/>
            <p:cNvSpPr/>
            <p:nvPr/>
          </p:nvSpPr>
          <p:spPr>
            <a:xfrm>
              <a:off x="5544840" y="2386843"/>
              <a:ext cx="635" cy="635"/>
            </a:xfrm>
            <a:custGeom>
              <a:avLst/>
              <a:gdLst/>
              <a:ahLst/>
              <a:cxnLst/>
              <a:rect l="l" t="t" r="r" b="b"/>
              <a:pathLst>
                <a:path w="635" h="635">
                  <a:moveTo>
                    <a:pt x="266" y="0"/>
                  </a:moveTo>
                  <a:lnTo>
                    <a:pt x="0" y="266"/>
                  </a:lnTo>
                  <a:lnTo>
                    <a:pt x="0" y="546"/>
                  </a:lnTo>
                </a:path>
              </a:pathLst>
            </a:custGeom>
            <a:ln w="3175">
              <a:solidFill>
                <a:srgbClr val="231F20"/>
              </a:solidFill>
            </a:ln>
          </p:spPr>
          <p:txBody>
            <a:bodyPr wrap="square" lIns="0" tIns="0" rIns="0" bIns="0" rtlCol="0"/>
            <a:lstStyle/>
            <a:p/>
          </p:txBody>
        </p:sp>
        <p:sp>
          <p:nvSpPr>
            <p:cNvPr id="11343" name="object 11343" descr=""/>
            <p:cNvSpPr/>
            <p:nvPr/>
          </p:nvSpPr>
          <p:spPr>
            <a:xfrm>
              <a:off x="5545366" y="2387384"/>
              <a:ext cx="1905" cy="1905"/>
            </a:xfrm>
            <a:custGeom>
              <a:avLst/>
              <a:gdLst/>
              <a:ahLst/>
              <a:cxnLst/>
              <a:rect l="l" t="t" r="r" b="b"/>
              <a:pathLst>
                <a:path w="1904" h="1905">
                  <a:moveTo>
                    <a:pt x="1625" y="812"/>
                  </a:moveTo>
                  <a:lnTo>
                    <a:pt x="1384" y="241"/>
                  </a:lnTo>
                  <a:lnTo>
                    <a:pt x="812" y="0"/>
                  </a:lnTo>
                  <a:lnTo>
                    <a:pt x="241" y="241"/>
                  </a:lnTo>
                  <a:lnTo>
                    <a:pt x="0" y="812"/>
                  </a:lnTo>
                  <a:lnTo>
                    <a:pt x="50" y="965"/>
                  </a:lnTo>
                  <a:lnTo>
                    <a:pt x="0" y="1092"/>
                  </a:lnTo>
                  <a:lnTo>
                    <a:pt x="241" y="1663"/>
                  </a:lnTo>
                  <a:lnTo>
                    <a:pt x="812" y="1905"/>
                  </a:lnTo>
                  <a:lnTo>
                    <a:pt x="1384" y="1663"/>
                  </a:lnTo>
                  <a:lnTo>
                    <a:pt x="1625" y="1092"/>
                  </a:lnTo>
                  <a:lnTo>
                    <a:pt x="1562" y="965"/>
                  </a:lnTo>
                  <a:lnTo>
                    <a:pt x="1625" y="812"/>
                  </a:lnTo>
                  <a:close/>
                </a:path>
              </a:pathLst>
            </a:custGeom>
            <a:solidFill>
              <a:srgbClr val="231F20"/>
            </a:solidFill>
          </p:spPr>
          <p:txBody>
            <a:bodyPr wrap="square" lIns="0" tIns="0" rIns="0" bIns="0" rtlCol="0"/>
            <a:lstStyle/>
            <a:p/>
          </p:txBody>
        </p:sp>
        <p:sp>
          <p:nvSpPr>
            <p:cNvPr id="11344" name="object 11344" descr=""/>
            <p:cNvSpPr/>
            <p:nvPr/>
          </p:nvSpPr>
          <p:spPr>
            <a:xfrm>
              <a:off x="5539148" y="2400920"/>
              <a:ext cx="635" cy="635"/>
            </a:xfrm>
            <a:custGeom>
              <a:avLst/>
              <a:gdLst/>
              <a:ahLst/>
              <a:cxnLst/>
              <a:rect l="l" t="t" r="r" b="b"/>
              <a:pathLst>
                <a:path w="635" h="635">
                  <a:moveTo>
                    <a:pt x="0" y="0"/>
                  </a:moveTo>
                  <a:lnTo>
                    <a:pt x="0" y="266"/>
                  </a:lnTo>
                  <a:lnTo>
                    <a:pt x="266" y="266"/>
                  </a:lnTo>
                  <a:lnTo>
                    <a:pt x="266" y="546"/>
                  </a:lnTo>
                </a:path>
              </a:pathLst>
            </a:custGeom>
            <a:ln w="3175">
              <a:solidFill>
                <a:srgbClr val="231F20"/>
              </a:solidFill>
            </a:ln>
          </p:spPr>
          <p:txBody>
            <a:bodyPr wrap="square" lIns="0" tIns="0" rIns="0" bIns="0" rtlCol="0"/>
            <a:lstStyle/>
            <a:p/>
          </p:txBody>
        </p:sp>
        <p:sp>
          <p:nvSpPr>
            <p:cNvPr id="11345" name="object 11345" descr=""/>
            <p:cNvSpPr/>
            <p:nvPr/>
          </p:nvSpPr>
          <p:spPr>
            <a:xfrm>
              <a:off x="5540505" y="2401193"/>
              <a:ext cx="635" cy="635"/>
            </a:xfrm>
            <a:custGeom>
              <a:avLst/>
              <a:gdLst/>
              <a:ahLst/>
              <a:cxnLst/>
              <a:rect l="l" t="t" r="r" b="b"/>
              <a:pathLst>
                <a:path w="635" h="635">
                  <a:moveTo>
                    <a:pt x="266" y="546"/>
                  </a:moveTo>
                  <a:lnTo>
                    <a:pt x="0" y="546"/>
                  </a:lnTo>
                  <a:lnTo>
                    <a:pt x="0" y="279"/>
                  </a:lnTo>
                  <a:lnTo>
                    <a:pt x="0" y="0"/>
                  </a:lnTo>
                </a:path>
              </a:pathLst>
            </a:custGeom>
            <a:ln w="3175">
              <a:solidFill>
                <a:srgbClr val="231F20"/>
              </a:solidFill>
            </a:ln>
          </p:spPr>
          <p:txBody>
            <a:bodyPr wrap="square" lIns="0" tIns="0" rIns="0" bIns="0" rtlCol="0"/>
            <a:lstStyle/>
            <a:p/>
          </p:txBody>
        </p:sp>
        <p:sp>
          <p:nvSpPr>
            <p:cNvPr id="11346" name="object 11346" descr=""/>
            <p:cNvSpPr/>
            <p:nvPr/>
          </p:nvSpPr>
          <p:spPr>
            <a:xfrm>
              <a:off x="5544027" y="2419337"/>
              <a:ext cx="635" cy="635"/>
            </a:xfrm>
            <a:custGeom>
              <a:avLst/>
              <a:gdLst/>
              <a:ahLst/>
              <a:cxnLst/>
              <a:rect l="l" t="t" r="r" b="b"/>
              <a:pathLst>
                <a:path w="635" h="635">
                  <a:moveTo>
                    <a:pt x="266" y="0"/>
                  </a:moveTo>
                  <a:lnTo>
                    <a:pt x="0" y="266"/>
                  </a:lnTo>
                  <a:lnTo>
                    <a:pt x="266" y="266"/>
                  </a:lnTo>
                  <a:lnTo>
                    <a:pt x="266" y="546"/>
                  </a:lnTo>
                </a:path>
              </a:pathLst>
            </a:custGeom>
            <a:ln w="3175">
              <a:solidFill>
                <a:srgbClr val="231F20"/>
              </a:solidFill>
            </a:ln>
          </p:spPr>
          <p:txBody>
            <a:bodyPr wrap="square" lIns="0" tIns="0" rIns="0" bIns="0" rtlCol="0"/>
            <a:lstStyle/>
            <a:p/>
          </p:txBody>
        </p:sp>
        <p:sp>
          <p:nvSpPr>
            <p:cNvPr id="11347" name="object 11347" descr=""/>
            <p:cNvSpPr/>
            <p:nvPr/>
          </p:nvSpPr>
          <p:spPr>
            <a:xfrm>
              <a:off x="5547817" y="2406612"/>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1348" name="object 11348" descr=""/>
            <p:cNvSpPr/>
            <p:nvPr/>
          </p:nvSpPr>
          <p:spPr>
            <a:xfrm>
              <a:off x="5566495" y="2436936"/>
              <a:ext cx="635" cy="635"/>
            </a:xfrm>
            <a:custGeom>
              <a:avLst/>
              <a:gdLst/>
              <a:ahLst/>
              <a:cxnLst/>
              <a:rect l="l" t="t" r="r" b="b"/>
              <a:pathLst>
                <a:path w="635" h="635">
                  <a:moveTo>
                    <a:pt x="0" y="546"/>
                  </a:moveTo>
                  <a:lnTo>
                    <a:pt x="266" y="546"/>
                  </a:lnTo>
                  <a:lnTo>
                    <a:pt x="266" y="279"/>
                  </a:lnTo>
                  <a:lnTo>
                    <a:pt x="533" y="279"/>
                  </a:lnTo>
                  <a:lnTo>
                    <a:pt x="533" y="0"/>
                  </a:lnTo>
                </a:path>
              </a:pathLst>
            </a:custGeom>
            <a:ln w="3175">
              <a:solidFill>
                <a:srgbClr val="231F20"/>
              </a:solidFill>
            </a:ln>
          </p:spPr>
          <p:txBody>
            <a:bodyPr wrap="square" lIns="0" tIns="0" rIns="0" bIns="0" rtlCol="0"/>
            <a:lstStyle/>
            <a:p/>
          </p:txBody>
        </p:sp>
        <p:sp>
          <p:nvSpPr>
            <p:cNvPr id="11349" name="object 11349" descr=""/>
            <p:cNvSpPr/>
            <p:nvPr/>
          </p:nvSpPr>
          <p:spPr>
            <a:xfrm>
              <a:off x="5566501" y="2435584"/>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350" name="object 11350" descr=""/>
            <p:cNvSpPr/>
            <p:nvPr/>
          </p:nvSpPr>
          <p:spPr>
            <a:xfrm>
              <a:off x="5583007"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51" name="object 11351" descr=""/>
            <p:cNvSpPr/>
            <p:nvPr/>
          </p:nvSpPr>
          <p:spPr>
            <a:xfrm>
              <a:off x="5583553" y="24169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352" name="object 11352" descr=""/>
            <p:cNvSpPr/>
            <p:nvPr/>
          </p:nvSpPr>
          <p:spPr>
            <a:xfrm>
              <a:off x="5570556" y="24236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53" name="object 11353" descr=""/>
            <p:cNvSpPr/>
            <p:nvPr/>
          </p:nvSpPr>
          <p:spPr>
            <a:xfrm>
              <a:off x="5570016" y="2424211"/>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11354" name="object 11354" descr=""/>
            <p:cNvSpPr/>
            <p:nvPr/>
          </p:nvSpPr>
          <p:spPr>
            <a:xfrm>
              <a:off x="5588694" y="2393615"/>
              <a:ext cx="1270" cy="635"/>
            </a:xfrm>
            <a:custGeom>
              <a:avLst/>
              <a:gdLst/>
              <a:ahLst/>
              <a:cxnLst/>
              <a:rect l="l" t="t" r="r" b="b"/>
              <a:pathLst>
                <a:path w="1270" h="635">
                  <a:moveTo>
                    <a:pt x="0" y="0"/>
                  </a:moveTo>
                  <a:lnTo>
                    <a:pt x="266" y="0"/>
                  </a:lnTo>
                  <a:lnTo>
                    <a:pt x="546" y="0"/>
                  </a:lnTo>
                  <a:lnTo>
                    <a:pt x="812" y="266"/>
                  </a:lnTo>
                </a:path>
              </a:pathLst>
            </a:custGeom>
            <a:ln w="3175">
              <a:solidFill>
                <a:srgbClr val="231F20"/>
              </a:solidFill>
            </a:ln>
          </p:spPr>
          <p:txBody>
            <a:bodyPr wrap="square" lIns="0" tIns="0" rIns="0" bIns="0" rtlCol="0"/>
            <a:lstStyle/>
            <a:p/>
          </p:txBody>
        </p:sp>
        <p:sp>
          <p:nvSpPr>
            <p:cNvPr id="11355" name="object 11355" descr=""/>
            <p:cNvSpPr/>
            <p:nvPr/>
          </p:nvSpPr>
          <p:spPr>
            <a:xfrm>
              <a:off x="5590319" y="2392802"/>
              <a:ext cx="1270" cy="635"/>
            </a:xfrm>
            <a:custGeom>
              <a:avLst/>
              <a:gdLst/>
              <a:ahLst/>
              <a:cxnLst/>
              <a:rect l="l" t="t" r="r" b="b"/>
              <a:pathLst>
                <a:path w="1270" h="635">
                  <a:moveTo>
                    <a:pt x="812" y="266"/>
                  </a:moveTo>
                  <a:lnTo>
                    <a:pt x="546" y="0"/>
                  </a:lnTo>
                  <a:lnTo>
                    <a:pt x="279" y="0"/>
                  </a:lnTo>
                  <a:lnTo>
                    <a:pt x="0" y="0"/>
                  </a:lnTo>
                </a:path>
              </a:pathLst>
            </a:custGeom>
            <a:ln w="3175">
              <a:solidFill>
                <a:srgbClr val="231F20"/>
              </a:solidFill>
            </a:ln>
          </p:spPr>
          <p:txBody>
            <a:bodyPr wrap="square" lIns="0" tIns="0" rIns="0" bIns="0" rtlCol="0"/>
            <a:lstStyle/>
            <a:p/>
          </p:txBody>
        </p:sp>
        <p:sp>
          <p:nvSpPr>
            <p:cNvPr id="11356" name="object 11356" descr=""/>
            <p:cNvSpPr/>
            <p:nvPr/>
          </p:nvSpPr>
          <p:spPr>
            <a:xfrm>
              <a:off x="5564597" y="2355979"/>
              <a:ext cx="1905" cy="635"/>
            </a:xfrm>
            <a:custGeom>
              <a:avLst/>
              <a:gdLst/>
              <a:ahLst/>
              <a:cxnLst/>
              <a:rect l="l" t="t" r="r" b="b"/>
              <a:pathLst>
                <a:path w="1904" h="635">
                  <a:moveTo>
                    <a:pt x="0" y="266"/>
                  </a:moveTo>
                  <a:lnTo>
                    <a:pt x="546" y="266"/>
                  </a:lnTo>
                  <a:lnTo>
                    <a:pt x="1358" y="0"/>
                  </a:lnTo>
                  <a:lnTo>
                    <a:pt x="1625" y="0"/>
                  </a:lnTo>
                </a:path>
              </a:pathLst>
            </a:custGeom>
            <a:ln w="3175">
              <a:solidFill>
                <a:srgbClr val="231F20"/>
              </a:solidFill>
            </a:ln>
          </p:spPr>
          <p:txBody>
            <a:bodyPr wrap="square" lIns="0" tIns="0" rIns="0" bIns="0" rtlCol="0"/>
            <a:lstStyle/>
            <a:p/>
          </p:txBody>
        </p:sp>
        <p:sp>
          <p:nvSpPr>
            <p:cNvPr id="11357" name="object 11357" descr=""/>
            <p:cNvSpPr/>
            <p:nvPr/>
          </p:nvSpPr>
          <p:spPr>
            <a:xfrm>
              <a:off x="5566498" y="2355441"/>
              <a:ext cx="4445" cy="635"/>
            </a:xfrm>
            <a:custGeom>
              <a:avLst/>
              <a:gdLst/>
              <a:ahLst/>
              <a:cxnLst/>
              <a:rect l="l" t="t" r="r" b="b"/>
              <a:pathLst>
                <a:path w="4445" h="635">
                  <a:moveTo>
                    <a:pt x="4330" y="0"/>
                  </a:moveTo>
                  <a:lnTo>
                    <a:pt x="1346" y="266"/>
                  </a:lnTo>
                  <a:lnTo>
                    <a:pt x="812" y="266"/>
                  </a:lnTo>
                  <a:lnTo>
                    <a:pt x="0" y="533"/>
                  </a:lnTo>
                </a:path>
              </a:pathLst>
            </a:custGeom>
            <a:ln w="3175">
              <a:solidFill>
                <a:srgbClr val="231F20"/>
              </a:solidFill>
            </a:ln>
          </p:spPr>
          <p:txBody>
            <a:bodyPr wrap="square" lIns="0" tIns="0" rIns="0" bIns="0" rtlCol="0"/>
            <a:lstStyle/>
            <a:p/>
          </p:txBody>
        </p:sp>
        <p:sp>
          <p:nvSpPr>
            <p:cNvPr id="11358" name="object 11358" descr=""/>
            <p:cNvSpPr/>
            <p:nvPr/>
          </p:nvSpPr>
          <p:spPr>
            <a:xfrm>
              <a:off x="5571912" y="2354622"/>
              <a:ext cx="3175" cy="635"/>
            </a:xfrm>
            <a:custGeom>
              <a:avLst/>
              <a:gdLst/>
              <a:ahLst/>
              <a:cxnLst/>
              <a:rect l="l" t="t" r="r" b="b"/>
              <a:pathLst>
                <a:path w="3175" h="635">
                  <a:moveTo>
                    <a:pt x="2705" y="0"/>
                  </a:moveTo>
                  <a:lnTo>
                    <a:pt x="2171" y="266"/>
                  </a:lnTo>
                  <a:lnTo>
                    <a:pt x="1625" y="266"/>
                  </a:lnTo>
                  <a:lnTo>
                    <a:pt x="0" y="546"/>
                  </a:lnTo>
                </a:path>
              </a:pathLst>
            </a:custGeom>
            <a:ln w="3175">
              <a:solidFill>
                <a:srgbClr val="231F20"/>
              </a:solidFill>
            </a:ln>
          </p:spPr>
          <p:txBody>
            <a:bodyPr wrap="square" lIns="0" tIns="0" rIns="0" bIns="0" rtlCol="0"/>
            <a:lstStyle/>
            <a:p/>
          </p:txBody>
        </p:sp>
        <p:sp>
          <p:nvSpPr>
            <p:cNvPr id="11359" name="object 11359" descr=""/>
            <p:cNvSpPr/>
            <p:nvPr/>
          </p:nvSpPr>
          <p:spPr>
            <a:xfrm>
              <a:off x="5574891" y="2354088"/>
              <a:ext cx="1270" cy="635"/>
            </a:xfrm>
            <a:custGeom>
              <a:avLst/>
              <a:gdLst/>
              <a:ahLst/>
              <a:cxnLst/>
              <a:rect l="l" t="t" r="r" b="b"/>
              <a:pathLst>
                <a:path w="1270" h="635">
                  <a:moveTo>
                    <a:pt x="0" y="533"/>
                  </a:moveTo>
                  <a:lnTo>
                    <a:pt x="266" y="533"/>
                  </a:lnTo>
                  <a:lnTo>
                    <a:pt x="266" y="266"/>
                  </a:lnTo>
                  <a:lnTo>
                    <a:pt x="533" y="266"/>
                  </a:lnTo>
                  <a:lnTo>
                    <a:pt x="812" y="0"/>
                  </a:lnTo>
                </a:path>
              </a:pathLst>
            </a:custGeom>
            <a:ln w="3175">
              <a:solidFill>
                <a:srgbClr val="231F20"/>
              </a:solidFill>
            </a:ln>
          </p:spPr>
          <p:txBody>
            <a:bodyPr wrap="square" lIns="0" tIns="0" rIns="0" bIns="0" rtlCol="0"/>
            <a:lstStyle/>
            <a:p/>
          </p:txBody>
        </p:sp>
        <p:sp>
          <p:nvSpPr>
            <p:cNvPr id="11360" name="object 11360" descr=""/>
            <p:cNvSpPr/>
            <p:nvPr/>
          </p:nvSpPr>
          <p:spPr>
            <a:xfrm>
              <a:off x="5559996" y="2356246"/>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1361" name="object 11361" descr=""/>
            <p:cNvSpPr/>
            <p:nvPr/>
          </p:nvSpPr>
          <p:spPr>
            <a:xfrm>
              <a:off x="5556746" y="2348941"/>
              <a:ext cx="1270" cy="635"/>
            </a:xfrm>
            <a:custGeom>
              <a:avLst/>
              <a:gdLst/>
              <a:ahLst/>
              <a:cxnLst/>
              <a:rect l="l" t="t" r="r" b="b"/>
              <a:pathLst>
                <a:path w="1270" h="635">
                  <a:moveTo>
                    <a:pt x="812" y="0"/>
                  </a:moveTo>
                  <a:lnTo>
                    <a:pt x="546" y="0"/>
                  </a:lnTo>
                  <a:lnTo>
                    <a:pt x="279" y="266"/>
                  </a:lnTo>
                  <a:lnTo>
                    <a:pt x="0" y="546"/>
                  </a:lnTo>
                </a:path>
              </a:pathLst>
            </a:custGeom>
            <a:ln w="3175">
              <a:solidFill>
                <a:srgbClr val="231F20"/>
              </a:solidFill>
            </a:ln>
          </p:spPr>
          <p:txBody>
            <a:bodyPr wrap="square" lIns="0" tIns="0" rIns="0" bIns="0" rtlCol="0"/>
            <a:lstStyle/>
            <a:p/>
          </p:txBody>
        </p:sp>
        <p:sp>
          <p:nvSpPr>
            <p:cNvPr id="11362" name="object 11362" descr=""/>
            <p:cNvSpPr/>
            <p:nvPr/>
          </p:nvSpPr>
          <p:spPr>
            <a:xfrm>
              <a:off x="5584093" y="2388474"/>
              <a:ext cx="1270" cy="635"/>
            </a:xfrm>
            <a:custGeom>
              <a:avLst/>
              <a:gdLst/>
              <a:ahLst/>
              <a:cxnLst/>
              <a:rect l="l" t="t" r="r" b="b"/>
              <a:pathLst>
                <a:path w="1270" h="635">
                  <a:moveTo>
                    <a:pt x="812" y="266"/>
                  </a:moveTo>
                  <a:lnTo>
                    <a:pt x="546" y="0"/>
                  </a:lnTo>
                  <a:lnTo>
                    <a:pt x="279" y="0"/>
                  </a:lnTo>
                  <a:lnTo>
                    <a:pt x="0" y="0"/>
                  </a:lnTo>
                </a:path>
              </a:pathLst>
            </a:custGeom>
            <a:ln w="3175">
              <a:solidFill>
                <a:srgbClr val="231F20"/>
              </a:solidFill>
            </a:ln>
          </p:spPr>
          <p:txBody>
            <a:bodyPr wrap="square" lIns="0" tIns="0" rIns="0" bIns="0" rtlCol="0"/>
            <a:lstStyle/>
            <a:p/>
          </p:txBody>
        </p:sp>
        <p:sp>
          <p:nvSpPr>
            <p:cNvPr id="11363" name="object 11363" descr=""/>
            <p:cNvSpPr/>
            <p:nvPr/>
          </p:nvSpPr>
          <p:spPr>
            <a:xfrm>
              <a:off x="5583280" y="23879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64" name="object 11364" descr=""/>
            <p:cNvSpPr/>
            <p:nvPr/>
          </p:nvSpPr>
          <p:spPr>
            <a:xfrm>
              <a:off x="5584366" y="238874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365" name="object 11365" descr=""/>
            <p:cNvSpPr/>
            <p:nvPr/>
          </p:nvSpPr>
          <p:spPr>
            <a:xfrm>
              <a:off x="5587621" y="2427733"/>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366" name="object 11366" descr=""/>
            <p:cNvSpPr/>
            <p:nvPr/>
          </p:nvSpPr>
          <p:spPr>
            <a:xfrm>
              <a:off x="5587616" y="242773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367" name="object 11367" descr=""/>
            <p:cNvSpPr/>
            <p:nvPr/>
          </p:nvSpPr>
          <p:spPr>
            <a:xfrm>
              <a:off x="5581389" y="2381975"/>
              <a:ext cx="635" cy="1270"/>
            </a:xfrm>
            <a:custGeom>
              <a:avLst/>
              <a:gdLst/>
              <a:ahLst/>
              <a:cxnLst/>
              <a:rect l="l" t="t" r="r" b="b"/>
              <a:pathLst>
                <a:path w="635" h="1269">
                  <a:moveTo>
                    <a:pt x="266" y="812"/>
                  </a:moveTo>
                  <a:lnTo>
                    <a:pt x="266" y="546"/>
                  </a:lnTo>
                  <a:lnTo>
                    <a:pt x="266" y="266"/>
                  </a:lnTo>
                  <a:lnTo>
                    <a:pt x="0" y="0"/>
                  </a:lnTo>
                </a:path>
              </a:pathLst>
            </a:custGeom>
            <a:ln w="3175">
              <a:solidFill>
                <a:srgbClr val="231F20"/>
              </a:solidFill>
            </a:ln>
          </p:spPr>
          <p:txBody>
            <a:bodyPr wrap="square" lIns="0" tIns="0" rIns="0" bIns="0" rtlCol="0"/>
            <a:lstStyle/>
            <a:p/>
          </p:txBody>
        </p:sp>
        <p:sp>
          <p:nvSpPr>
            <p:cNvPr id="11368" name="object 11368" descr=""/>
            <p:cNvSpPr/>
            <p:nvPr/>
          </p:nvSpPr>
          <p:spPr>
            <a:xfrm>
              <a:off x="5591677" y="2422859"/>
              <a:ext cx="635" cy="1270"/>
            </a:xfrm>
            <a:custGeom>
              <a:avLst/>
              <a:gdLst/>
              <a:ahLst/>
              <a:cxnLst/>
              <a:rect l="l" t="t" r="r" b="b"/>
              <a:pathLst>
                <a:path w="635" h="1269">
                  <a:moveTo>
                    <a:pt x="0" y="1079"/>
                  </a:moveTo>
                  <a:lnTo>
                    <a:pt x="0" y="533"/>
                  </a:lnTo>
                  <a:lnTo>
                    <a:pt x="266" y="279"/>
                  </a:lnTo>
                  <a:lnTo>
                    <a:pt x="266" y="0"/>
                  </a:lnTo>
                </a:path>
              </a:pathLst>
            </a:custGeom>
            <a:ln w="3175">
              <a:solidFill>
                <a:srgbClr val="231F20"/>
              </a:solidFill>
            </a:ln>
          </p:spPr>
          <p:txBody>
            <a:bodyPr wrap="square" lIns="0" tIns="0" rIns="0" bIns="0" rtlCol="0"/>
            <a:lstStyle/>
            <a:p/>
          </p:txBody>
        </p:sp>
        <p:sp>
          <p:nvSpPr>
            <p:cNvPr id="11369" name="object 11369" descr=""/>
            <p:cNvSpPr/>
            <p:nvPr/>
          </p:nvSpPr>
          <p:spPr>
            <a:xfrm>
              <a:off x="5591138" y="2423132"/>
              <a:ext cx="635" cy="1905"/>
            </a:xfrm>
            <a:custGeom>
              <a:avLst/>
              <a:gdLst/>
              <a:ahLst/>
              <a:cxnLst/>
              <a:rect l="l" t="t" r="r" b="b"/>
              <a:pathLst>
                <a:path w="635" h="1905">
                  <a:moveTo>
                    <a:pt x="266" y="0"/>
                  </a:moveTo>
                  <a:lnTo>
                    <a:pt x="0" y="0"/>
                  </a:lnTo>
                  <a:lnTo>
                    <a:pt x="266" y="266"/>
                  </a:lnTo>
                  <a:lnTo>
                    <a:pt x="266" y="533"/>
                  </a:lnTo>
                  <a:lnTo>
                    <a:pt x="533" y="1346"/>
                  </a:lnTo>
                </a:path>
              </a:pathLst>
            </a:custGeom>
            <a:ln w="3175">
              <a:solidFill>
                <a:srgbClr val="231F20"/>
              </a:solidFill>
            </a:ln>
          </p:spPr>
          <p:txBody>
            <a:bodyPr wrap="square" lIns="0" tIns="0" rIns="0" bIns="0" rtlCol="0"/>
            <a:lstStyle/>
            <a:p/>
          </p:txBody>
        </p:sp>
        <p:sp>
          <p:nvSpPr>
            <p:cNvPr id="11370" name="object 11370" descr=""/>
            <p:cNvSpPr/>
            <p:nvPr/>
          </p:nvSpPr>
          <p:spPr>
            <a:xfrm>
              <a:off x="5591411" y="2422859"/>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1371" name="object 11371" descr=""/>
            <p:cNvSpPr/>
            <p:nvPr/>
          </p:nvSpPr>
          <p:spPr>
            <a:xfrm>
              <a:off x="5580570"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72" name="object 11372" descr=""/>
            <p:cNvSpPr/>
            <p:nvPr/>
          </p:nvSpPr>
          <p:spPr>
            <a:xfrm>
              <a:off x="5581383" y="2421774"/>
              <a:ext cx="635" cy="635"/>
            </a:xfrm>
            <a:custGeom>
              <a:avLst/>
              <a:gdLst/>
              <a:ahLst/>
              <a:cxnLst/>
              <a:rect l="l" t="t" r="r" b="b"/>
              <a:pathLst>
                <a:path w="635" h="635">
                  <a:moveTo>
                    <a:pt x="546" y="266"/>
                  </a:moveTo>
                  <a:lnTo>
                    <a:pt x="279" y="0"/>
                  </a:lnTo>
                  <a:lnTo>
                    <a:pt x="0" y="0"/>
                  </a:lnTo>
                </a:path>
              </a:pathLst>
            </a:custGeom>
            <a:ln w="3175">
              <a:solidFill>
                <a:srgbClr val="231F20"/>
              </a:solidFill>
            </a:ln>
          </p:spPr>
          <p:txBody>
            <a:bodyPr wrap="square" lIns="0" tIns="0" rIns="0" bIns="0" rtlCol="0"/>
            <a:lstStyle/>
            <a:p/>
          </p:txBody>
        </p:sp>
        <p:sp>
          <p:nvSpPr>
            <p:cNvPr id="11373" name="object 11373" descr=""/>
            <p:cNvSpPr/>
            <p:nvPr/>
          </p:nvSpPr>
          <p:spPr>
            <a:xfrm>
              <a:off x="5594109" y="2414473"/>
              <a:ext cx="1905" cy="1905"/>
            </a:xfrm>
            <a:custGeom>
              <a:avLst/>
              <a:gdLst/>
              <a:ahLst/>
              <a:cxnLst/>
              <a:rect l="l" t="t" r="r" b="b"/>
              <a:pathLst>
                <a:path w="1904" h="1905">
                  <a:moveTo>
                    <a:pt x="1892" y="812"/>
                  </a:moveTo>
                  <a:lnTo>
                    <a:pt x="1651" y="241"/>
                  </a:lnTo>
                  <a:lnTo>
                    <a:pt x="1079" y="0"/>
                  </a:lnTo>
                  <a:lnTo>
                    <a:pt x="508" y="241"/>
                  </a:lnTo>
                  <a:lnTo>
                    <a:pt x="431" y="419"/>
                  </a:lnTo>
                  <a:lnTo>
                    <a:pt x="241" y="495"/>
                  </a:lnTo>
                  <a:lnTo>
                    <a:pt x="0" y="1079"/>
                  </a:lnTo>
                  <a:lnTo>
                    <a:pt x="241" y="1651"/>
                  </a:lnTo>
                  <a:lnTo>
                    <a:pt x="812" y="1892"/>
                  </a:lnTo>
                  <a:lnTo>
                    <a:pt x="1384" y="1651"/>
                  </a:lnTo>
                  <a:lnTo>
                    <a:pt x="1460" y="1473"/>
                  </a:lnTo>
                  <a:lnTo>
                    <a:pt x="1651" y="1384"/>
                  </a:lnTo>
                  <a:lnTo>
                    <a:pt x="1892" y="812"/>
                  </a:lnTo>
                  <a:close/>
                </a:path>
              </a:pathLst>
            </a:custGeom>
            <a:solidFill>
              <a:srgbClr val="231F20"/>
            </a:solidFill>
          </p:spPr>
          <p:txBody>
            <a:bodyPr wrap="square" lIns="0" tIns="0" rIns="0" bIns="0" rtlCol="0"/>
            <a:lstStyle/>
            <a:p/>
          </p:txBody>
        </p:sp>
        <p:sp>
          <p:nvSpPr>
            <p:cNvPr id="11374" name="object 11374" descr=""/>
            <p:cNvSpPr/>
            <p:nvPr/>
          </p:nvSpPr>
          <p:spPr>
            <a:xfrm>
              <a:off x="5535358" y="2396597"/>
              <a:ext cx="1270" cy="1270"/>
            </a:xfrm>
            <a:custGeom>
              <a:avLst/>
              <a:gdLst/>
              <a:ahLst/>
              <a:cxnLst/>
              <a:rect l="l" t="t" r="r" b="b"/>
              <a:pathLst>
                <a:path w="1270" h="1269">
                  <a:moveTo>
                    <a:pt x="0" y="812"/>
                  </a:moveTo>
                  <a:lnTo>
                    <a:pt x="266" y="812"/>
                  </a:lnTo>
                  <a:lnTo>
                    <a:pt x="533" y="266"/>
                  </a:lnTo>
                  <a:lnTo>
                    <a:pt x="812" y="0"/>
                  </a:lnTo>
                </a:path>
              </a:pathLst>
            </a:custGeom>
            <a:ln w="3175">
              <a:solidFill>
                <a:srgbClr val="231F20"/>
              </a:solidFill>
            </a:ln>
          </p:spPr>
          <p:txBody>
            <a:bodyPr wrap="square" lIns="0" tIns="0" rIns="0" bIns="0" rtlCol="0"/>
            <a:lstStyle/>
            <a:p/>
          </p:txBody>
        </p:sp>
        <p:sp>
          <p:nvSpPr>
            <p:cNvPr id="11375" name="object 11375" descr=""/>
            <p:cNvSpPr/>
            <p:nvPr/>
          </p:nvSpPr>
          <p:spPr>
            <a:xfrm>
              <a:off x="5535364" y="2396591"/>
              <a:ext cx="635" cy="635"/>
            </a:xfrm>
            <a:custGeom>
              <a:avLst/>
              <a:gdLst/>
              <a:ahLst/>
              <a:cxnLst/>
              <a:rect l="l" t="t" r="r" b="b"/>
              <a:pathLst>
                <a:path w="635" h="635">
                  <a:moveTo>
                    <a:pt x="533" y="0"/>
                  </a:moveTo>
                  <a:lnTo>
                    <a:pt x="533" y="266"/>
                  </a:lnTo>
                  <a:lnTo>
                    <a:pt x="266" y="546"/>
                  </a:lnTo>
                  <a:lnTo>
                    <a:pt x="0" y="546"/>
                  </a:lnTo>
                </a:path>
              </a:pathLst>
            </a:custGeom>
            <a:ln w="3175">
              <a:solidFill>
                <a:srgbClr val="231F20"/>
              </a:solidFill>
            </a:ln>
          </p:spPr>
          <p:txBody>
            <a:bodyPr wrap="square" lIns="0" tIns="0" rIns="0" bIns="0" rtlCol="0"/>
            <a:lstStyle/>
            <a:p/>
          </p:txBody>
        </p:sp>
        <p:sp>
          <p:nvSpPr>
            <p:cNvPr id="11376" name="object 11376" descr=""/>
            <p:cNvSpPr/>
            <p:nvPr/>
          </p:nvSpPr>
          <p:spPr>
            <a:xfrm>
              <a:off x="5537522" y="2398216"/>
              <a:ext cx="0" cy="1905"/>
            </a:xfrm>
            <a:custGeom>
              <a:avLst/>
              <a:gdLst/>
              <a:ahLst/>
              <a:cxnLst/>
              <a:rect l="l" t="t" r="r" b="b"/>
              <a:pathLst>
                <a:path w="0" h="1905">
                  <a:moveTo>
                    <a:pt x="0" y="0"/>
                  </a:moveTo>
                  <a:lnTo>
                    <a:pt x="0" y="546"/>
                  </a:lnTo>
                  <a:lnTo>
                    <a:pt x="0" y="812"/>
                  </a:lnTo>
                  <a:lnTo>
                    <a:pt x="0" y="1346"/>
                  </a:lnTo>
                </a:path>
              </a:pathLst>
            </a:custGeom>
            <a:ln w="3175">
              <a:solidFill>
                <a:srgbClr val="231F20"/>
              </a:solidFill>
            </a:ln>
          </p:spPr>
          <p:txBody>
            <a:bodyPr wrap="square" lIns="0" tIns="0" rIns="0" bIns="0" rtlCol="0"/>
            <a:lstStyle/>
            <a:p/>
          </p:txBody>
        </p:sp>
        <p:sp>
          <p:nvSpPr>
            <p:cNvPr id="11377" name="object 11377" descr=""/>
            <p:cNvSpPr/>
            <p:nvPr/>
          </p:nvSpPr>
          <p:spPr>
            <a:xfrm>
              <a:off x="5536438" y="2400386"/>
              <a:ext cx="1270" cy="1270"/>
            </a:xfrm>
            <a:custGeom>
              <a:avLst/>
              <a:gdLst/>
              <a:ahLst/>
              <a:cxnLst/>
              <a:rect l="l" t="t" r="r" b="b"/>
              <a:pathLst>
                <a:path w="1270" h="1269">
                  <a:moveTo>
                    <a:pt x="0" y="1079"/>
                  </a:moveTo>
                  <a:lnTo>
                    <a:pt x="266" y="812"/>
                  </a:lnTo>
                  <a:lnTo>
                    <a:pt x="812" y="279"/>
                  </a:lnTo>
                  <a:lnTo>
                    <a:pt x="812" y="0"/>
                  </a:lnTo>
                </a:path>
              </a:pathLst>
            </a:custGeom>
            <a:ln w="3175">
              <a:solidFill>
                <a:srgbClr val="231F20"/>
              </a:solidFill>
            </a:ln>
          </p:spPr>
          <p:txBody>
            <a:bodyPr wrap="square" lIns="0" tIns="0" rIns="0" bIns="0" rtlCol="0"/>
            <a:lstStyle/>
            <a:p/>
          </p:txBody>
        </p:sp>
        <p:sp>
          <p:nvSpPr>
            <p:cNvPr id="11378" name="object 11378" descr=""/>
            <p:cNvSpPr/>
            <p:nvPr/>
          </p:nvSpPr>
          <p:spPr>
            <a:xfrm>
              <a:off x="5583280" y="240201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379" name="object 11379" descr=""/>
            <p:cNvSpPr/>
            <p:nvPr/>
          </p:nvSpPr>
          <p:spPr>
            <a:xfrm>
              <a:off x="5580844" y="2431795"/>
              <a:ext cx="635" cy="1270"/>
            </a:xfrm>
            <a:custGeom>
              <a:avLst/>
              <a:gdLst/>
              <a:ahLst/>
              <a:cxnLst/>
              <a:rect l="l" t="t" r="r" b="b"/>
              <a:pathLst>
                <a:path w="635" h="1269">
                  <a:moveTo>
                    <a:pt x="0" y="812"/>
                  </a:moveTo>
                  <a:lnTo>
                    <a:pt x="266" y="546"/>
                  </a:lnTo>
                  <a:lnTo>
                    <a:pt x="266" y="266"/>
                  </a:lnTo>
                  <a:lnTo>
                    <a:pt x="266" y="0"/>
                  </a:lnTo>
                </a:path>
              </a:pathLst>
            </a:custGeom>
            <a:ln w="3175">
              <a:solidFill>
                <a:srgbClr val="231F20"/>
              </a:solidFill>
            </a:ln>
          </p:spPr>
          <p:txBody>
            <a:bodyPr wrap="square" lIns="0" tIns="0" rIns="0" bIns="0" rtlCol="0"/>
            <a:lstStyle/>
            <a:p/>
          </p:txBody>
        </p:sp>
        <p:sp>
          <p:nvSpPr>
            <p:cNvPr id="11380" name="object 11380" descr=""/>
            <p:cNvSpPr/>
            <p:nvPr/>
          </p:nvSpPr>
          <p:spPr>
            <a:xfrm>
              <a:off x="5580038" y="2430164"/>
              <a:ext cx="635" cy="1270"/>
            </a:xfrm>
            <a:custGeom>
              <a:avLst/>
              <a:gdLst/>
              <a:ahLst/>
              <a:cxnLst/>
              <a:rect l="l" t="t" r="r" b="b"/>
              <a:pathLst>
                <a:path w="635" h="1269">
                  <a:moveTo>
                    <a:pt x="266" y="0"/>
                  </a:moveTo>
                  <a:lnTo>
                    <a:pt x="266" y="266"/>
                  </a:lnTo>
                  <a:lnTo>
                    <a:pt x="266" y="546"/>
                  </a:lnTo>
                  <a:lnTo>
                    <a:pt x="0" y="812"/>
                  </a:lnTo>
                </a:path>
              </a:pathLst>
            </a:custGeom>
            <a:ln w="3175">
              <a:solidFill>
                <a:srgbClr val="231F20"/>
              </a:solidFill>
            </a:ln>
          </p:spPr>
          <p:txBody>
            <a:bodyPr wrap="square" lIns="0" tIns="0" rIns="0" bIns="0" rtlCol="0"/>
            <a:lstStyle/>
            <a:p/>
          </p:txBody>
        </p:sp>
        <p:sp>
          <p:nvSpPr>
            <p:cNvPr id="11381" name="object 11381" descr=""/>
            <p:cNvSpPr/>
            <p:nvPr/>
          </p:nvSpPr>
          <p:spPr>
            <a:xfrm>
              <a:off x="5559183" y="2421508"/>
              <a:ext cx="1270" cy="1270"/>
            </a:xfrm>
            <a:custGeom>
              <a:avLst/>
              <a:gdLst/>
              <a:ahLst/>
              <a:cxnLst/>
              <a:rect l="l" t="t" r="r" b="b"/>
              <a:pathLst>
                <a:path w="1270" h="1269">
                  <a:moveTo>
                    <a:pt x="0" y="0"/>
                  </a:moveTo>
                  <a:lnTo>
                    <a:pt x="0" y="533"/>
                  </a:lnTo>
                  <a:lnTo>
                    <a:pt x="266" y="800"/>
                  </a:lnTo>
                  <a:lnTo>
                    <a:pt x="533" y="1079"/>
                  </a:lnTo>
                  <a:lnTo>
                    <a:pt x="1079" y="1079"/>
                  </a:lnTo>
                </a:path>
              </a:pathLst>
            </a:custGeom>
            <a:ln w="3175">
              <a:solidFill>
                <a:srgbClr val="231F20"/>
              </a:solidFill>
            </a:ln>
          </p:spPr>
          <p:txBody>
            <a:bodyPr wrap="square" lIns="0" tIns="0" rIns="0" bIns="0" rtlCol="0"/>
            <a:lstStyle/>
            <a:p/>
          </p:txBody>
        </p:sp>
        <p:sp>
          <p:nvSpPr>
            <p:cNvPr id="11382" name="object 11382" descr=""/>
            <p:cNvSpPr/>
            <p:nvPr/>
          </p:nvSpPr>
          <p:spPr>
            <a:xfrm>
              <a:off x="5583826" y="2396318"/>
              <a:ext cx="635" cy="635"/>
            </a:xfrm>
            <a:custGeom>
              <a:avLst/>
              <a:gdLst/>
              <a:ahLst/>
              <a:cxnLst/>
              <a:rect l="l" t="t" r="r" b="b"/>
              <a:pathLst>
                <a:path w="635" h="635">
                  <a:moveTo>
                    <a:pt x="266" y="546"/>
                  </a:moveTo>
                  <a:lnTo>
                    <a:pt x="0" y="279"/>
                  </a:lnTo>
                  <a:lnTo>
                    <a:pt x="0" y="0"/>
                  </a:lnTo>
                  <a:lnTo>
                    <a:pt x="266" y="0"/>
                  </a:lnTo>
                </a:path>
              </a:pathLst>
            </a:custGeom>
            <a:ln w="3175">
              <a:solidFill>
                <a:srgbClr val="231F20"/>
              </a:solidFill>
            </a:ln>
          </p:spPr>
          <p:txBody>
            <a:bodyPr wrap="square" lIns="0" tIns="0" rIns="0" bIns="0" rtlCol="0"/>
            <a:lstStyle/>
            <a:p/>
          </p:txBody>
        </p:sp>
        <p:sp>
          <p:nvSpPr>
            <p:cNvPr id="11383" name="object 11383" descr=""/>
            <p:cNvSpPr/>
            <p:nvPr/>
          </p:nvSpPr>
          <p:spPr>
            <a:xfrm>
              <a:off x="5561619"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84" name="object 11384" descr=""/>
            <p:cNvSpPr/>
            <p:nvPr/>
          </p:nvSpPr>
          <p:spPr>
            <a:xfrm>
              <a:off x="5590598" y="2391444"/>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1385" name="object 11385" descr=""/>
            <p:cNvSpPr/>
            <p:nvPr/>
          </p:nvSpPr>
          <p:spPr>
            <a:xfrm>
              <a:off x="5590325" y="2392263"/>
              <a:ext cx="635" cy="635"/>
            </a:xfrm>
            <a:custGeom>
              <a:avLst/>
              <a:gdLst/>
              <a:ahLst/>
              <a:cxnLst/>
              <a:rect l="l" t="t" r="r" b="b"/>
              <a:pathLst>
                <a:path w="635" h="635">
                  <a:moveTo>
                    <a:pt x="266" y="0"/>
                  </a:moveTo>
                  <a:lnTo>
                    <a:pt x="0" y="266"/>
                  </a:lnTo>
                  <a:lnTo>
                    <a:pt x="0" y="546"/>
                  </a:lnTo>
                </a:path>
              </a:pathLst>
            </a:custGeom>
            <a:ln w="3175">
              <a:solidFill>
                <a:srgbClr val="231F20"/>
              </a:solidFill>
            </a:ln>
          </p:spPr>
          <p:txBody>
            <a:bodyPr wrap="square" lIns="0" tIns="0" rIns="0" bIns="0" rtlCol="0"/>
            <a:lstStyle/>
            <a:p/>
          </p:txBody>
        </p:sp>
        <p:sp>
          <p:nvSpPr>
            <p:cNvPr id="11386" name="object 11386" descr=""/>
            <p:cNvSpPr/>
            <p:nvPr/>
          </p:nvSpPr>
          <p:spPr>
            <a:xfrm>
              <a:off x="5590865" y="2391716"/>
              <a:ext cx="635" cy="1270"/>
            </a:xfrm>
            <a:custGeom>
              <a:avLst/>
              <a:gdLst/>
              <a:ahLst/>
              <a:cxnLst/>
              <a:rect l="l" t="t" r="r" b="b"/>
              <a:pathLst>
                <a:path w="635" h="1269">
                  <a:moveTo>
                    <a:pt x="266" y="1092"/>
                  </a:moveTo>
                  <a:lnTo>
                    <a:pt x="0" y="1092"/>
                  </a:lnTo>
                  <a:lnTo>
                    <a:pt x="0" y="825"/>
                  </a:lnTo>
                  <a:lnTo>
                    <a:pt x="0" y="0"/>
                  </a:lnTo>
                </a:path>
              </a:pathLst>
            </a:custGeom>
            <a:ln w="3175">
              <a:solidFill>
                <a:srgbClr val="231F20"/>
              </a:solidFill>
            </a:ln>
          </p:spPr>
          <p:txBody>
            <a:bodyPr wrap="square" lIns="0" tIns="0" rIns="0" bIns="0" rtlCol="0"/>
            <a:lstStyle/>
            <a:p/>
          </p:txBody>
        </p:sp>
        <p:sp>
          <p:nvSpPr>
            <p:cNvPr id="11387" name="object 11387" descr=""/>
            <p:cNvSpPr/>
            <p:nvPr/>
          </p:nvSpPr>
          <p:spPr>
            <a:xfrm>
              <a:off x="5590319" y="2392808"/>
              <a:ext cx="1270" cy="0"/>
            </a:xfrm>
            <a:custGeom>
              <a:avLst/>
              <a:gdLst/>
              <a:ahLst/>
              <a:cxnLst/>
              <a:rect l="l" t="t" r="r" b="b"/>
              <a:pathLst>
                <a:path w="1270" h="0">
                  <a:moveTo>
                    <a:pt x="0" y="0"/>
                  </a:moveTo>
                  <a:lnTo>
                    <a:pt x="266" y="0"/>
                  </a:lnTo>
                  <a:lnTo>
                    <a:pt x="546" y="0"/>
                  </a:lnTo>
                  <a:lnTo>
                    <a:pt x="812" y="0"/>
                  </a:lnTo>
                </a:path>
              </a:pathLst>
            </a:custGeom>
            <a:ln w="3175">
              <a:solidFill>
                <a:srgbClr val="231F20"/>
              </a:solidFill>
            </a:ln>
          </p:spPr>
          <p:txBody>
            <a:bodyPr wrap="square" lIns="0" tIns="0" rIns="0" bIns="0" rtlCol="0"/>
            <a:lstStyle/>
            <a:p/>
          </p:txBody>
        </p:sp>
        <p:sp>
          <p:nvSpPr>
            <p:cNvPr id="11388" name="object 11388" descr=""/>
            <p:cNvSpPr/>
            <p:nvPr/>
          </p:nvSpPr>
          <p:spPr>
            <a:xfrm>
              <a:off x="5650428" y="2323486"/>
              <a:ext cx="1905" cy="10160"/>
            </a:xfrm>
            <a:custGeom>
              <a:avLst/>
              <a:gdLst/>
              <a:ahLst/>
              <a:cxnLst/>
              <a:rect l="l" t="t" r="r" b="b"/>
              <a:pathLst>
                <a:path w="1904" h="10160">
                  <a:moveTo>
                    <a:pt x="0" y="9753"/>
                  </a:moveTo>
                  <a:lnTo>
                    <a:pt x="1358" y="0"/>
                  </a:lnTo>
                </a:path>
              </a:pathLst>
            </a:custGeom>
            <a:ln w="3175">
              <a:solidFill>
                <a:srgbClr val="231F20"/>
              </a:solidFill>
            </a:ln>
          </p:spPr>
          <p:txBody>
            <a:bodyPr wrap="square" lIns="0" tIns="0" rIns="0" bIns="0" rtlCol="0"/>
            <a:lstStyle/>
            <a:p/>
          </p:txBody>
        </p:sp>
        <p:sp>
          <p:nvSpPr>
            <p:cNvPr id="11389" name="object 11389" descr=""/>
            <p:cNvSpPr/>
            <p:nvPr/>
          </p:nvSpPr>
          <p:spPr>
            <a:xfrm>
              <a:off x="5648802" y="2323491"/>
              <a:ext cx="1905" cy="10160"/>
            </a:xfrm>
            <a:custGeom>
              <a:avLst/>
              <a:gdLst/>
              <a:ahLst/>
              <a:cxnLst/>
              <a:rect l="l" t="t" r="r" b="b"/>
              <a:pathLst>
                <a:path w="1904" h="10160">
                  <a:moveTo>
                    <a:pt x="1358" y="0"/>
                  </a:moveTo>
                  <a:lnTo>
                    <a:pt x="825" y="4597"/>
                  </a:lnTo>
                  <a:lnTo>
                    <a:pt x="0" y="10007"/>
                  </a:lnTo>
                </a:path>
              </a:pathLst>
            </a:custGeom>
            <a:ln w="3175">
              <a:solidFill>
                <a:srgbClr val="231F20"/>
              </a:solidFill>
            </a:ln>
          </p:spPr>
          <p:txBody>
            <a:bodyPr wrap="square" lIns="0" tIns="0" rIns="0" bIns="0" rtlCol="0"/>
            <a:lstStyle/>
            <a:p/>
          </p:txBody>
        </p:sp>
        <p:sp>
          <p:nvSpPr>
            <p:cNvPr id="11390" name="object 11390" descr=""/>
            <p:cNvSpPr/>
            <p:nvPr/>
          </p:nvSpPr>
          <p:spPr>
            <a:xfrm>
              <a:off x="5578952" y="24317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391" name="object 11391" descr=""/>
            <p:cNvSpPr/>
            <p:nvPr/>
          </p:nvSpPr>
          <p:spPr>
            <a:xfrm>
              <a:off x="5579492" y="2433414"/>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1392" name="object 11392" descr=""/>
            <p:cNvSpPr/>
            <p:nvPr/>
          </p:nvSpPr>
          <p:spPr>
            <a:xfrm>
              <a:off x="5579498" y="2432607"/>
              <a:ext cx="635" cy="635"/>
            </a:xfrm>
            <a:custGeom>
              <a:avLst/>
              <a:gdLst/>
              <a:ahLst/>
              <a:cxnLst/>
              <a:rect l="l" t="t" r="r" b="b"/>
              <a:pathLst>
                <a:path w="635" h="635">
                  <a:moveTo>
                    <a:pt x="266" y="0"/>
                  </a:moveTo>
                  <a:lnTo>
                    <a:pt x="266" y="266"/>
                  </a:lnTo>
                  <a:lnTo>
                    <a:pt x="0" y="266"/>
                  </a:lnTo>
                  <a:lnTo>
                    <a:pt x="0" y="533"/>
                  </a:lnTo>
                </a:path>
              </a:pathLst>
            </a:custGeom>
            <a:ln w="3175">
              <a:solidFill>
                <a:srgbClr val="231F20"/>
              </a:solidFill>
            </a:ln>
          </p:spPr>
          <p:txBody>
            <a:bodyPr wrap="square" lIns="0" tIns="0" rIns="0" bIns="0" rtlCol="0"/>
            <a:lstStyle/>
            <a:p/>
          </p:txBody>
        </p:sp>
        <p:sp>
          <p:nvSpPr>
            <p:cNvPr id="11393" name="object 11393" descr=""/>
            <p:cNvSpPr/>
            <p:nvPr/>
          </p:nvSpPr>
          <p:spPr>
            <a:xfrm>
              <a:off x="5549441" y="2413390"/>
              <a:ext cx="635" cy="1270"/>
            </a:xfrm>
            <a:custGeom>
              <a:avLst/>
              <a:gdLst/>
              <a:ahLst/>
              <a:cxnLst/>
              <a:rect l="l" t="t" r="r" b="b"/>
              <a:pathLst>
                <a:path w="635" h="1269">
                  <a:moveTo>
                    <a:pt x="266" y="800"/>
                  </a:moveTo>
                  <a:lnTo>
                    <a:pt x="266" y="533"/>
                  </a:lnTo>
                  <a:lnTo>
                    <a:pt x="266" y="266"/>
                  </a:lnTo>
                  <a:lnTo>
                    <a:pt x="0" y="0"/>
                  </a:lnTo>
                </a:path>
              </a:pathLst>
            </a:custGeom>
            <a:ln w="3175">
              <a:solidFill>
                <a:srgbClr val="231F20"/>
              </a:solidFill>
            </a:ln>
          </p:spPr>
          <p:txBody>
            <a:bodyPr wrap="square" lIns="0" tIns="0" rIns="0" bIns="0" rtlCol="0"/>
            <a:lstStyle/>
            <a:p/>
          </p:txBody>
        </p:sp>
        <p:sp>
          <p:nvSpPr>
            <p:cNvPr id="11394" name="object 11394" descr=""/>
            <p:cNvSpPr/>
            <p:nvPr/>
          </p:nvSpPr>
          <p:spPr>
            <a:xfrm>
              <a:off x="5542123" y="2393075"/>
              <a:ext cx="1270" cy="635"/>
            </a:xfrm>
            <a:custGeom>
              <a:avLst/>
              <a:gdLst/>
              <a:ahLst/>
              <a:cxnLst/>
              <a:rect l="l" t="t" r="r" b="b"/>
              <a:pathLst>
                <a:path w="1270" h="635">
                  <a:moveTo>
                    <a:pt x="0" y="266"/>
                  </a:moveTo>
                  <a:lnTo>
                    <a:pt x="266" y="266"/>
                  </a:lnTo>
                  <a:lnTo>
                    <a:pt x="546" y="0"/>
                  </a:lnTo>
                  <a:lnTo>
                    <a:pt x="812" y="266"/>
                  </a:lnTo>
                </a:path>
                <a:path w="1270" h="635">
                  <a:moveTo>
                    <a:pt x="0" y="266"/>
                  </a:moveTo>
                  <a:lnTo>
                    <a:pt x="266" y="266"/>
                  </a:lnTo>
                  <a:lnTo>
                    <a:pt x="266" y="0"/>
                  </a:lnTo>
                  <a:lnTo>
                    <a:pt x="546" y="0"/>
                  </a:lnTo>
                </a:path>
              </a:pathLst>
            </a:custGeom>
            <a:ln w="3175">
              <a:solidFill>
                <a:srgbClr val="231F20"/>
              </a:solidFill>
            </a:ln>
          </p:spPr>
          <p:txBody>
            <a:bodyPr wrap="square" lIns="0" tIns="0" rIns="0" bIns="0" rtlCol="0"/>
            <a:lstStyle/>
            <a:p/>
          </p:txBody>
        </p:sp>
        <p:sp>
          <p:nvSpPr>
            <p:cNvPr id="11395" name="object 11395" descr=""/>
            <p:cNvSpPr/>
            <p:nvPr/>
          </p:nvSpPr>
          <p:spPr>
            <a:xfrm>
              <a:off x="5595193" y="24003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396" name="object 11396" descr=""/>
            <p:cNvSpPr/>
            <p:nvPr/>
          </p:nvSpPr>
          <p:spPr>
            <a:xfrm>
              <a:off x="5594926" y="240065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397" name="object 11397" descr=""/>
            <p:cNvSpPr/>
            <p:nvPr/>
          </p:nvSpPr>
          <p:spPr>
            <a:xfrm>
              <a:off x="5573533" y="2391184"/>
              <a:ext cx="0" cy="1270"/>
            </a:xfrm>
            <a:custGeom>
              <a:avLst/>
              <a:gdLst/>
              <a:ahLst/>
              <a:cxnLst/>
              <a:rect l="l" t="t" r="r" b="b"/>
              <a:pathLst>
                <a:path w="0" h="1269">
                  <a:moveTo>
                    <a:pt x="0" y="0"/>
                  </a:moveTo>
                  <a:lnTo>
                    <a:pt x="0" y="800"/>
                  </a:lnTo>
                </a:path>
              </a:pathLst>
            </a:custGeom>
            <a:ln w="3175">
              <a:solidFill>
                <a:srgbClr val="231F20"/>
              </a:solidFill>
            </a:ln>
          </p:spPr>
          <p:txBody>
            <a:bodyPr wrap="square" lIns="0" tIns="0" rIns="0" bIns="0" rtlCol="0"/>
            <a:lstStyle/>
            <a:p/>
          </p:txBody>
        </p:sp>
        <p:sp>
          <p:nvSpPr>
            <p:cNvPr id="11398" name="object 11398" descr=""/>
            <p:cNvSpPr/>
            <p:nvPr/>
          </p:nvSpPr>
          <p:spPr>
            <a:xfrm>
              <a:off x="5597363" y="2430709"/>
              <a:ext cx="1905" cy="3810"/>
            </a:xfrm>
            <a:custGeom>
              <a:avLst/>
              <a:gdLst/>
              <a:ahLst/>
              <a:cxnLst/>
              <a:rect l="l" t="t" r="r" b="b"/>
              <a:pathLst>
                <a:path w="1904" h="3810">
                  <a:moveTo>
                    <a:pt x="0" y="3251"/>
                  </a:moveTo>
                  <a:lnTo>
                    <a:pt x="812" y="1904"/>
                  </a:lnTo>
                  <a:lnTo>
                    <a:pt x="1346" y="0"/>
                  </a:lnTo>
                </a:path>
              </a:pathLst>
            </a:custGeom>
            <a:ln w="3175">
              <a:solidFill>
                <a:srgbClr val="231F20"/>
              </a:solidFill>
            </a:ln>
          </p:spPr>
          <p:txBody>
            <a:bodyPr wrap="square" lIns="0" tIns="0" rIns="0" bIns="0" rtlCol="0"/>
            <a:lstStyle/>
            <a:p/>
          </p:txBody>
        </p:sp>
        <p:sp>
          <p:nvSpPr>
            <p:cNvPr id="11399" name="object 11399" descr=""/>
            <p:cNvSpPr/>
            <p:nvPr/>
          </p:nvSpPr>
          <p:spPr>
            <a:xfrm>
              <a:off x="5589240" y="2438833"/>
              <a:ext cx="3810" cy="1270"/>
            </a:xfrm>
            <a:custGeom>
              <a:avLst/>
              <a:gdLst/>
              <a:ahLst/>
              <a:cxnLst/>
              <a:rect l="l" t="t" r="r" b="b"/>
              <a:pathLst>
                <a:path w="3810" h="1269">
                  <a:moveTo>
                    <a:pt x="0" y="1079"/>
                  </a:moveTo>
                  <a:lnTo>
                    <a:pt x="1892" y="812"/>
                  </a:lnTo>
                  <a:lnTo>
                    <a:pt x="3251" y="0"/>
                  </a:lnTo>
                </a:path>
              </a:pathLst>
            </a:custGeom>
            <a:ln w="3175">
              <a:solidFill>
                <a:srgbClr val="231F20"/>
              </a:solidFill>
            </a:ln>
          </p:spPr>
          <p:txBody>
            <a:bodyPr wrap="square" lIns="0" tIns="0" rIns="0" bIns="0" rtlCol="0"/>
            <a:lstStyle/>
            <a:p/>
          </p:txBody>
        </p:sp>
        <p:sp>
          <p:nvSpPr>
            <p:cNvPr id="11400" name="object 11400" descr=""/>
            <p:cNvSpPr/>
            <p:nvPr/>
          </p:nvSpPr>
          <p:spPr>
            <a:xfrm>
              <a:off x="5589504" y="2430983"/>
              <a:ext cx="4445" cy="4445"/>
            </a:xfrm>
            <a:custGeom>
              <a:avLst/>
              <a:gdLst/>
              <a:ahLst/>
              <a:cxnLst/>
              <a:rect l="l" t="t" r="r" b="b"/>
              <a:pathLst>
                <a:path w="4445" h="4444">
                  <a:moveTo>
                    <a:pt x="3797" y="533"/>
                  </a:moveTo>
                  <a:lnTo>
                    <a:pt x="4330" y="1346"/>
                  </a:lnTo>
                  <a:lnTo>
                    <a:pt x="4330" y="2705"/>
                  </a:lnTo>
                  <a:lnTo>
                    <a:pt x="3797" y="3784"/>
                  </a:lnTo>
                  <a:lnTo>
                    <a:pt x="2717" y="4330"/>
                  </a:lnTo>
                  <a:lnTo>
                    <a:pt x="1358" y="4330"/>
                  </a:lnTo>
                  <a:lnTo>
                    <a:pt x="546" y="3784"/>
                  </a:lnTo>
                  <a:lnTo>
                    <a:pt x="279" y="3251"/>
                  </a:lnTo>
                  <a:lnTo>
                    <a:pt x="0" y="1892"/>
                  </a:lnTo>
                  <a:lnTo>
                    <a:pt x="546" y="533"/>
                  </a:lnTo>
                  <a:lnTo>
                    <a:pt x="1904" y="0"/>
                  </a:lnTo>
                  <a:lnTo>
                    <a:pt x="3251" y="266"/>
                  </a:lnTo>
                  <a:lnTo>
                    <a:pt x="3797" y="533"/>
                  </a:lnTo>
                </a:path>
              </a:pathLst>
            </a:custGeom>
            <a:ln w="3175">
              <a:solidFill>
                <a:srgbClr val="231F20"/>
              </a:solidFill>
            </a:ln>
          </p:spPr>
          <p:txBody>
            <a:bodyPr wrap="square" lIns="0" tIns="0" rIns="0" bIns="0" rtlCol="0"/>
            <a:lstStyle/>
            <a:p/>
          </p:txBody>
        </p:sp>
        <p:sp>
          <p:nvSpPr>
            <p:cNvPr id="11401" name="object 11401" descr=""/>
            <p:cNvSpPr/>
            <p:nvPr/>
          </p:nvSpPr>
          <p:spPr>
            <a:xfrm>
              <a:off x="5584633" y="2413112"/>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402" name="object 11402" descr=""/>
            <p:cNvSpPr/>
            <p:nvPr/>
          </p:nvSpPr>
          <p:spPr>
            <a:xfrm>
              <a:off x="5548628" y="239848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403" name="object 11403" descr=""/>
            <p:cNvSpPr/>
            <p:nvPr/>
          </p:nvSpPr>
          <p:spPr>
            <a:xfrm>
              <a:off x="5552145" y="2394161"/>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1404" name="object 11404" descr=""/>
            <p:cNvSpPr/>
            <p:nvPr/>
          </p:nvSpPr>
          <p:spPr>
            <a:xfrm>
              <a:off x="5552683" y="2393621"/>
              <a:ext cx="635" cy="635"/>
            </a:xfrm>
            <a:custGeom>
              <a:avLst/>
              <a:gdLst/>
              <a:ahLst/>
              <a:cxnLst/>
              <a:rect l="l" t="t" r="r" b="b"/>
              <a:pathLst>
                <a:path w="635" h="635">
                  <a:moveTo>
                    <a:pt x="546" y="266"/>
                  </a:moveTo>
                  <a:lnTo>
                    <a:pt x="0" y="0"/>
                  </a:lnTo>
                </a:path>
              </a:pathLst>
            </a:custGeom>
            <a:ln w="3175">
              <a:solidFill>
                <a:srgbClr val="231F20"/>
              </a:solidFill>
            </a:ln>
          </p:spPr>
          <p:txBody>
            <a:bodyPr wrap="square" lIns="0" tIns="0" rIns="0" bIns="0" rtlCol="0"/>
            <a:lstStyle/>
            <a:p/>
          </p:txBody>
        </p:sp>
        <p:sp>
          <p:nvSpPr>
            <p:cNvPr id="11405" name="object 11405" descr=""/>
            <p:cNvSpPr/>
            <p:nvPr/>
          </p:nvSpPr>
          <p:spPr>
            <a:xfrm>
              <a:off x="5548355"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06" name="object 11406" descr=""/>
            <p:cNvSpPr/>
            <p:nvPr/>
          </p:nvSpPr>
          <p:spPr>
            <a:xfrm>
              <a:off x="5582475" y="240255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407" name="object 11407" descr=""/>
            <p:cNvSpPr/>
            <p:nvPr/>
          </p:nvSpPr>
          <p:spPr>
            <a:xfrm>
              <a:off x="5581935" y="2402290"/>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408" name="object 11408" descr=""/>
            <p:cNvSpPr/>
            <p:nvPr/>
          </p:nvSpPr>
          <p:spPr>
            <a:xfrm>
              <a:off x="5581929" y="2403914"/>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1409" name="object 11409" descr=""/>
            <p:cNvSpPr/>
            <p:nvPr/>
          </p:nvSpPr>
          <p:spPr>
            <a:xfrm>
              <a:off x="5549435" y="2417985"/>
              <a:ext cx="635" cy="635"/>
            </a:xfrm>
            <a:custGeom>
              <a:avLst/>
              <a:gdLst/>
              <a:ahLst/>
              <a:cxnLst/>
              <a:rect l="l" t="t" r="r" b="b"/>
              <a:pathLst>
                <a:path w="635" h="635">
                  <a:moveTo>
                    <a:pt x="0" y="546"/>
                  </a:moveTo>
                  <a:lnTo>
                    <a:pt x="266" y="546"/>
                  </a:lnTo>
                  <a:lnTo>
                    <a:pt x="266" y="279"/>
                  </a:lnTo>
                  <a:lnTo>
                    <a:pt x="266" y="0"/>
                  </a:lnTo>
                </a:path>
              </a:pathLst>
            </a:custGeom>
            <a:ln w="3175">
              <a:solidFill>
                <a:srgbClr val="231F20"/>
              </a:solidFill>
            </a:ln>
          </p:spPr>
          <p:txBody>
            <a:bodyPr wrap="square" lIns="0" tIns="0" rIns="0" bIns="0" rtlCol="0"/>
            <a:lstStyle/>
            <a:p/>
          </p:txBody>
        </p:sp>
        <p:sp>
          <p:nvSpPr>
            <p:cNvPr id="11410" name="object 11410" descr=""/>
            <p:cNvSpPr/>
            <p:nvPr/>
          </p:nvSpPr>
          <p:spPr>
            <a:xfrm>
              <a:off x="5548088" y="2380084"/>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1411" name="object 11411" descr=""/>
            <p:cNvSpPr/>
            <p:nvPr/>
          </p:nvSpPr>
          <p:spPr>
            <a:xfrm>
              <a:off x="5536170" y="2408510"/>
              <a:ext cx="1270" cy="635"/>
            </a:xfrm>
            <a:custGeom>
              <a:avLst/>
              <a:gdLst/>
              <a:ahLst/>
              <a:cxnLst/>
              <a:rect l="l" t="t" r="r" b="b"/>
              <a:pathLst>
                <a:path w="1270" h="635">
                  <a:moveTo>
                    <a:pt x="812" y="0"/>
                  </a:moveTo>
                  <a:lnTo>
                    <a:pt x="546" y="0"/>
                  </a:lnTo>
                  <a:lnTo>
                    <a:pt x="546" y="266"/>
                  </a:lnTo>
                  <a:lnTo>
                    <a:pt x="266" y="533"/>
                  </a:lnTo>
                  <a:lnTo>
                    <a:pt x="0" y="533"/>
                  </a:lnTo>
                </a:path>
              </a:pathLst>
            </a:custGeom>
            <a:ln w="3175">
              <a:solidFill>
                <a:srgbClr val="231F20"/>
              </a:solidFill>
            </a:ln>
          </p:spPr>
          <p:txBody>
            <a:bodyPr wrap="square" lIns="0" tIns="0" rIns="0" bIns="0" rtlCol="0"/>
            <a:lstStyle/>
            <a:p/>
          </p:txBody>
        </p:sp>
        <p:sp>
          <p:nvSpPr>
            <p:cNvPr id="11412" name="object 11412" descr=""/>
            <p:cNvSpPr/>
            <p:nvPr/>
          </p:nvSpPr>
          <p:spPr>
            <a:xfrm>
              <a:off x="5552145" y="23987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13" name="object 11413" descr=""/>
            <p:cNvSpPr/>
            <p:nvPr/>
          </p:nvSpPr>
          <p:spPr>
            <a:xfrm>
              <a:off x="5565148" y="2425563"/>
              <a:ext cx="635" cy="635"/>
            </a:xfrm>
            <a:custGeom>
              <a:avLst/>
              <a:gdLst/>
              <a:ahLst/>
              <a:cxnLst/>
              <a:rect l="l" t="t" r="r" b="b"/>
              <a:pathLst>
                <a:path w="635" h="635">
                  <a:moveTo>
                    <a:pt x="533" y="0"/>
                  </a:moveTo>
                  <a:lnTo>
                    <a:pt x="266" y="0"/>
                  </a:lnTo>
                  <a:lnTo>
                    <a:pt x="0" y="266"/>
                  </a:lnTo>
                  <a:lnTo>
                    <a:pt x="0" y="546"/>
                  </a:lnTo>
                  <a:lnTo>
                    <a:pt x="266" y="266"/>
                  </a:lnTo>
                  <a:lnTo>
                    <a:pt x="533" y="266"/>
                  </a:lnTo>
                </a:path>
              </a:pathLst>
            </a:custGeom>
            <a:ln w="3175">
              <a:solidFill>
                <a:srgbClr val="231F20"/>
              </a:solidFill>
            </a:ln>
          </p:spPr>
          <p:txBody>
            <a:bodyPr wrap="square" lIns="0" tIns="0" rIns="0" bIns="0" rtlCol="0"/>
            <a:lstStyle/>
            <a:p/>
          </p:txBody>
        </p:sp>
        <p:sp>
          <p:nvSpPr>
            <p:cNvPr id="11414" name="object 11414" descr=""/>
            <p:cNvSpPr/>
            <p:nvPr/>
          </p:nvSpPr>
          <p:spPr>
            <a:xfrm>
              <a:off x="5578685" y="2430989"/>
              <a:ext cx="635" cy="635"/>
            </a:xfrm>
            <a:custGeom>
              <a:avLst/>
              <a:gdLst/>
              <a:ahLst/>
              <a:cxnLst/>
              <a:rect l="l" t="t" r="r" b="b"/>
              <a:pathLst>
                <a:path w="635" h="635">
                  <a:moveTo>
                    <a:pt x="533" y="266"/>
                  </a:moveTo>
                  <a:lnTo>
                    <a:pt x="266" y="266"/>
                  </a:lnTo>
                  <a:lnTo>
                    <a:pt x="0" y="0"/>
                  </a:lnTo>
                  <a:lnTo>
                    <a:pt x="266" y="266"/>
                  </a:lnTo>
                  <a:lnTo>
                    <a:pt x="533" y="266"/>
                  </a:lnTo>
                </a:path>
              </a:pathLst>
            </a:custGeom>
            <a:ln w="3175">
              <a:solidFill>
                <a:srgbClr val="231F20"/>
              </a:solidFill>
            </a:ln>
          </p:spPr>
          <p:txBody>
            <a:bodyPr wrap="square" lIns="0" tIns="0" rIns="0" bIns="0" rtlCol="0"/>
            <a:lstStyle/>
            <a:p/>
          </p:txBody>
        </p:sp>
        <p:sp>
          <p:nvSpPr>
            <p:cNvPr id="11415" name="object 11415" descr=""/>
            <p:cNvSpPr/>
            <p:nvPr/>
          </p:nvSpPr>
          <p:spPr>
            <a:xfrm>
              <a:off x="5551332" y="2419610"/>
              <a:ext cx="635" cy="1270"/>
            </a:xfrm>
            <a:custGeom>
              <a:avLst/>
              <a:gdLst/>
              <a:ahLst/>
              <a:cxnLst/>
              <a:rect l="l" t="t" r="r" b="b"/>
              <a:pathLst>
                <a:path w="635" h="1269">
                  <a:moveTo>
                    <a:pt x="0" y="0"/>
                  </a:moveTo>
                  <a:lnTo>
                    <a:pt x="533" y="546"/>
                  </a:lnTo>
                  <a:lnTo>
                    <a:pt x="533" y="800"/>
                  </a:lnTo>
                </a:path>
              </a:pathLst>
            </a:custGeom>
            <a:ln w="3175">
              <a:solidFill>
                <a:srgbClr val="231F20"/>
              </a:solidFill>
            </a:ln>
          </p:spPr>
          <p:txBody>
            <a:bodyPr wrap="square" lIns="0" tIns="0" rIns="0" bIns="0" rtlCol="0"/>
            <a:lstStyle/>
            <a:p/>
          </p:txBody>
        </p:sp>
        <p:sp>
          <p:nvSpPr>
            <p:cNvPr id="11416" name="object 11416" descr=""/>
            <p:cNvSpPr/>
            <p:nvPr/>
          </p:nvSpPr>
          <p:spPr>
            <a:xfrm>
              <a:off x="5551332" y="2419064"/>
              <a:ext cx="1270" cy="635"/>
            </a:xfrm>
            <a:custGeom>
              <a:avLst/>
              <a:gdLst/>
              <a:ahLst/>
              <a:cxnLst/>
              <a:rect l="l" t="t" r="r" b="b"/>
              <a:pathLst>
                <a:path w="1270" h="635">
                  <a:moveTo>
                    <a:pt x="812" y="0"/>
                  </a:moveTo>
                  <a:lnTo>
                    <a:pt x="546" y="266"/>
                  </a:lnTo>
                  <a:lnTo>
                    <a:pt x="279" y="266"/>
                  </a:lnTo>
                  <a:lnTo>
                    <a:pt x="0" y="546"/>
                  </a:lnTo>
                </a:path>
              </a:pathLst>
            </a:custGeom>
            <a:ln w="3175">
              <a:solidFill>
                <a:srgbClr val="231F20"/>
              </a:solidFill>
            </a:ln>
          </p:spPr>
          <p:txBody>
            <a:bodyPr wrap="square" lIns="0" tIns="0" rIns="0" bIns="0" rtlCol="0"/>
            <a:lstStyle/>
            <a:p/>
          </p:txBody>
        </p:sp>
        <p:sp>
          <p:nvSpPr>
            <p:cNvPr id="11417" name="object 11417" descr=""/>
            <p:cNvSpPr/>
            <p:nvPr/>
          </p:nvSpPr>
          <p:spPr>
            <a:xfrm>
              <a:off x="5580038" y="2416093"/>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418" name="object 11418" descr=""/>
            <p:cNvSpPr/>
            <p:nvPr/>
          </p:nvSpPr>
          <p:spPr>
            <a:xfrm>
              <a:off x="5579219"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19" name="object 11419" descr=""/>
            <p:cNvSpPr/>
            <p:nvPr/>
          </p:nvSpPr>
          <p:spPr>
            <a:xfrm>
              <a:off x="5566222" y="235137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420" name="object 11420" descr=""/>
            <p:cNvSpPr/>
            <p:nvPr/>
          </p:nvSpPr>
          <p:spPr>
            <a:xfrm>
              <a:off x="5567846" y="2349753"/>
              <a:ext cx="7620" cy="1905"/>
            </a:xfrm>
            <a:custGeom>
              <a:avLst/>
              <a:gdLst/>
              <a:ahLst/>
              <a:cxnLst/>
              <a:rect l="l" t="t" r="r" b="b"/>
              <a:pathLst>
                <a:path w="7620" h="1905">
                  <a:moveTo>
                    <a:pt x="0" y="1358"/>
                  </a:moveTo>
                  <a:lnTo>
                    <a:pt x="4876" y="546"/>
                  </a:lnTo>
                  <a:lnTo>
                    <a:pt x="6235" y="266"/>
                  </a:lnTo>
                  <a:lnTo>
                    <a:pt x="7048" y="0"/>
                  </a:lnTo>
                </a:path>
              </a:pathLst>
            </a:custGeom>
            <a:ln w="3175">
              <a:solidFill>
                <a:srgbClr val="231F20"/>
              </a:solidFill>
            </a:ln>
          </p:spPr>
          <p:txBody>
            <a:bodyPr wrap="square" lIns="0" tIns="0" rIns="0" bIns="0" rtlCol="0"/>
            <a:lstStyle/>
            <a:p/>
          </p:txBody>
        </p:sp>
        <p:sp>
          <p:nvSpPr>
            <p:cNvPr id="11421" name="object 11421" descr=""/>
            <p:cNvSpPr/>
            <p:nvPr/>
          </p:nvSpPr>
          <p:spPr>
            <a:xfrm>
              <a:off x="5557559" y="2351645"/>
              <a:ext cx="5715" cy="1905"/>
            </a:xfrm>
            <a:custGeom>
              <a:avLst/>
              <a:gdLst/>
              <a:ahLst/>
              <a:cxnLst/>
              <a:rect l="l" t="t" r="r" b="b"/>
              <a:pathLst>
                <a:path w="5714" h="1905">
                  <a:moveTo>
                    <a:pt x="0" y="1625"/>
                  </a:moveTo>
                  <a:lnTo>
                    <a:pt x="546" y="1092"/>
                  </a:lnTo>
                  <a:lnTo>
                    <a:pt x="812" y="1092"/>
                  </a:lnTo>
                  <a:lnTo>
                    <a:pt x="2705" y="546"/>
                  </a:lnTo>
                  <a:lnTo>
                    <a:pt x="5689" y="0"/>
                  </a:lnTo>
                </a:path>
              </a:pathLst>
            </a:custGeom>
            <a:ln w="3175">
              <a:solidFill>
                <a:srgbClr val="231F20"/>
              </a:solidFill>
            </a:ln>
          </p:spPr>
          <p:txBody>
            <a:bodyPr wrap="square" lIns="0" tIns="0" rIns="0" bIns="0" rtlCol="0"/>
            <a:lstStyle/>
            <a:p/>
          </p:txBody>
        </p:sp>
        <p:sp>
          <p:nvSpPr>
            <p:cNvPr id="11422" name="object 11422" descr=""/>
            <p:cNvSpPr/>
            <p:nvPr/>
          </p:nvSpPr>
          <p:spPr>
            <a:xfrm>
              <a:off x="5564597" y="2351378"/>
              <a:ext cx="1905" cy="635"/>
            </a:xfrm>
            <a:custGeom>
              <a:avLst/>
              <a:gdLst/>
              <a:ahLst/>
              <a:cxnLst/>
              <a:rect l="l" t="t" r="r" b="b"/>
              <a:pathLst>
                <a:path w="1904" h="635">
                  <a:moveTo>
                    <a:pt x="0" y="266"/>
                  </a:moveTo>
                  <a:lnTo>
                    <a:pt x="1358" y="0"/>
                  </a:lnTo>
                </a:path>
              </a:pathLst>
            </a:custGeom>
            <a:ln w="3175">
              <a:solidFill>
                <a:srgbClr val="231F20"/>
              </a:solidFill>
            </a:ln>
          </p:spPr>
          <p:txBody>
            <a:bodyPr wrap="square" lIns="0" tIns="0" rIns="0" bIns="0" rtlCol="0"/>
            <a:lstStyle/>
            <a:p/>
          </p:txBody>
        </p:sp>
        <p:sp>
          <p:nvSpPr>
            <p:cNvPr id="11423" name="object 11423" descr=""/>
            <p:cNvSpPr/>
            <p:nvPr/>
          </p:nvSpPr>
          <p:spPr>
            <a:xfrm>
              <a:off x="5565406" y="2350566"/>
              <a:ext cx="11430" cy="6985"/>
            </a:xfrm>
            <a:custGeom>
              <a:avLst/>
              <a:gdLst/>
              <a:ahLst/>
              <a:cxnLst/>
              <a:rect l="l" t="t" r="r" b="b"/>
              <a:pathLst>
                <a:path w="11429" h="6985">
                  <a:moveTo>
                    <a:pt x="1625" y="812"/>
                  </a:moveTo>
                  <a:lnTo>
                    <a:pt x="1384" y="241"/>
                  </a:lnTo>
                  <a:lnTo>
                    <a:pt x="812" y="0"/>
                  </a:lnTo>
                  <a:lnTo>
                    <a:pt x="228" y="241"/>
                  </a:lnTo>
                  <a:lnTo>
                    <a:pt x="0" y="812"/>
                  </a:lnTo>
                  <a:lnTo>
                    <a:pt x="228" y="1384"/>
                  </a:lnTo>
                  <a:lnTo>
                    <a:pt x="812" y="1625"/>
                  </a:lnTo>
                  <a:lnTo>
                    <a:pt x="1384" y="1384"/>
                  </a:lnTo>
                  <a:lnTo>
                    <a:pt x="1625" y="812"/>
                  </a:lnTo>
                  <a:close/>
                </a:path>
                <a:path w="11429" h="6985">
                  <a:moveTo>
                    <a:pt x="10833" y="5956"/>
                  </a:moveTo>
                  <a:lnTo>
                    <a:pt x="10591" y="5384"/>
                  </a:lnTo>
                  <a:lnTo>
                    <a:pt x="10020" y="5143"/>
                  </a:lnTo>
                  <a:lnTo>
                    <a:pt x="9448" y="5384"/>
                  </a:lnTo>
                  <a:lnTo>
                    <a:pt x="9207" y="5956"/>
                  </a:lnTo>
                  <a:lnTo>
                    <a:pt x="9448" y="6527"/>
                  </a:lnTo>
                  <a:lnTo>
                    <a:pt x="10020" y="6769"/>
                  </a:lnTo>
                  <a:lnTo>
                    <a:pt x="10591" y="6527"/>
                  </a:lnTo>
                  <a:lnTo>
                    <a:pt x="10833" y="5956"/>
                  </a:lnTo>
                  <a:close/>
                </a:path>
              </a:pathLst>
            </a:custGeom>
            <a:solidFill>
              <a:srgbClr val="231F20"/>
            </a:solidFill>
          </p:spPr>
          <p:txBody>
            <a:bodyPr wrap="square" lIns="0" tIns="0" rIns="0" bIns="0" rtlCol="0"/>
            <a:lstStyle/>
            <a:p/>
          </p:txBody>
        </p:sp>
        <p:sp>
          <p:nvSpPr>
            <p:cNvPr id="11424" name="object 11424" descr=""/>
            <p:cNvSpPr/>
            <p:nvPr/>
          </p:nvSpPr>
          <p:spPr>
            <a:xfrm>
              <a:off x="5575437" y="2348941"/>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1425" name="object 11425" descr=""/>
            <p:cNvSpPr/>
            <p:nvPr/>
          </p:nvSpPr>
          <p:spPr>
            <a:xfrm>
              <a:off x="5583007" y="23976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26" name="object 11426" descr=""/>
            <p:cNvSpPr/>
            <p:nvPr/>
          </p:nvSpPr>
          <p:spPr>
            <a:xfrm>
              <a:off x="5583553" y="2398216"/>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427" name="object 11427" descr=""/>
            <p:cNvSpPr/>
            <p:nvPr/>
          </p:nvSpPr>
          <p:spPr>
            <a:xfrm>
              <a:off x="5557559" y="2348401"/>
              <a:ext cx="1270" cy="635"/>
            </a:xfrm>
            <a:custGeom>
              <a:avLst/>
              <a:gdLst/>
              <a:ahLst/>
              <a:cxnLst/>
              <a:rect l="l" t="t" r="r" b="b"/>
              <a:pathLst>
                <a:path w="1270" h="635">
                  <a:moveTo>
                    <a:pt x="0" y="266"/>
                  </a:moveTo>
                  <a:lnTo>
                    <a:pt x="266" y="266"/>
                  </a:lnTo>
                  <a:lnTo>
                    <a:pt x="812" y="0"/>
                  </a:lnTo>
                </a:path>
              </a:pathLst>
            </a:custGeom>
            <a:ln w="3175">
              <a:solidFill>
                <a:srgbClr val="231F20"/>
              </a:solidFill>
            </a:ln>
          </p:spPr>
          <p:txBody>
            <a:bodyPr wrap="square" lIns="0" tIns="0" rIns="0" bIns="0" rtlCol="0"/>
            <a:lstStyle/>
            <a:p/>
          </p:txBody>
        </p:sp>
        <p:sp>
          <p:nvSpPr>
            <p:cNvPr id="11428" name="object 11428" descr=""/>
            <p:cNvSpPr/>
            <p:nvPr/>
          </p:nvSpPr>
          <p:spPr>
            <a:xfrm>
              <a:off x="5580032" y="2399035"/>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429" name="object 11429" descr=""/>
            <p:cNvSpPr/>
            <p:nvPr/>
          </p:nvSpPr>
          <p:spPr>
            <a:xfrm>
              <a:off x="5547809" y="2426109"/>
              <a:ext cx="635" cy="635"/>
            </a:xfrm>
            <a:custGeom>
              <a:avLst/>
              <a:gdLst/>
              <a:ahLst/>
              <a:cxnLst/>
              <a:rect l="l" t="t" r="r" b="b"/>
              <a:pathLst>
                <a:path w="635" h="635">
                  <a:moveTo>
                    <a:pt x="546" y="0"/>
                  </a:moveTo>
                  <a:lnTo>
                    <a:pt x="279" y="266"/>
                  </a:lnTo>
                  <a:lnTo>
                    <a:pt x="0" y="546"/>
                  </a:lnTo>
                </a:path>
              </a:pathLst>
            </a:custGeom>
            <a:ln w="3175">
              <a:solidFill>
                <a:srgbClr val="231F20"/>
              </a:solidFill>
            </a:ln>
          </p:spPr>
          <p:txBody>
            <a:bodyPr wrap="square" lIns="0" tIns="0" rIns="0" bIns="0" rtlCol="0"/>
            <a:lstStyle/>
            <a:p/>
          </p:txBody>
        </p:sp>
        <p:sp>
          <p:nvSpPr>
            <p:cNvPr id="11430" name="object 11430" descr=""/>
            <p:cNvSpPr/>
            <p:nvPr/>
          </p:nvSpPr>
          <p:spPr>
            <a:xfrm>
              <a:off x="5547277" y="2425836"/>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431" name="object 11431" descr=""/>
            <p:cNvSpPr/>
            <p:nvPr/>
          </p:nvSpPr>
          <p:spPr>
            <a:xfrm>
              <a:off x="5547544" y="2425563"/>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1432" name="object 11432" descr=""/>
            <p:cNvSpPr/>
            <p:nvPr/>
          </p:nvSpPr>
          <p:spPr>
            <a:xfrm>
              <a:off x="5579765"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33" name="object 11433" descr=""/>
            <p:cNvSpPr/>
            <p:nvPr/>
          </p:nvSpPr>
          <p:spPr>
            <a:xfrm>
              <a:off x="5580844" y="239416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434" name="object 11434" descr=""/>
            <p:cNvSpPr/>
            <p:nvPr/>
          </p:nvSpPr>
          <p:spPr>
            <a:xfrm>
              <a:off x="5561627" y="2384145"/>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435" name="object 11435" descr=""/>
            <p:cNvSpPr/>
            <p:nvPr/>
          </p:nvSpPr>
          <p:spPr>
            <a:xfrm>
              <a:off x="5560808" y="23835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36" name="object 11436" descr=""/>
            <p:cNvSpPr/>
            <p:nvPr/>
          </p:nvSpPr>
          <p:spPr>
            <a:xfrm>
              <a:off x="5561347" y="2384145"/>
              <a:ext cx="635" cy="635"/>
            </a:xfrm>
            <a:custGeom>
              <a:avLst/>
              <a:gdLst/>
              <a:ahLst/>
              <a:cxnLst/>
              <a:rect l="l" t="t" r="r" b="b"/>
              <a:pathLst>
                <a:path w="635" h="635">
                  <a:moveTo>
                    <a:pt x="546" y="266"/>
                  </a:moveTo>
                  <a:lnTo>
                    <a:pt x="279" y="0"/>
                  </a:lnTo>
                  <a:lnTo>
                    <a:pt x="0" y="0"/>
                  </a:lnTo>
                </a:path>
              </a:pathLst>
            </a:custGeom>
            <a:ln w="3175">
              <a:solidFill>
                <a:srgbClr val="231F20"/>
              </a:solidFill>
            </a:ln>
          </p:spPr>
          <p:txBody>
            <a:bodyPr wrap="square" lIns="0" tIns="0" rIns="0" bIns="0" rtlCol="0"/>
            <a:lstStyle/>
            <a:p/>
          </p:txBody>
        </p:sp>
        <p:sp>
          <p:nvSpPr>
            <p:cNvPr id="11437" name="object 11437" descr=""/>
            <p:cNvSpPr/>
            <p:nvPr/>
          </p:nvSpPr>
          <p:spPr>
            <a:xfrm>
              <a:off x="5560808" y="238332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38" name="object 11438" descr=""/>
            <p:cNvSpPr/>
            <p:nvPr/>
          </p:nvSpPr>
          <p:spPr>
            <a:xfrm>
              <a:off x="5561893" y="2384139"/>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1439" name="object 11439" descr=""/>
            <p:cNvSpPr/>
            <p:nvPr/>
          </p:nvSpPr>
          <p:spPr>
            <a:xfrm>
              <a:off x="5561343" y="2383332"/>
              <a:ext cx="1905" cy="1905"/>
            </a:xfrm>
            <a:custGeom>
              <a:avLst/>
              <a:gdLst/>
              <a:ahLst/>
              <a:cxnLst/>
              <a:rect l="l" t="t" r="r" b="b"/>
              <a:pathLst>
                <a:path w="1904" h="1905">
                  <a:moveTo>
                    <a:pt x="1625" y="812"/>
                  </a:moveTo>
                  <a:lnTo>
                    <a:pt x="1384" y="241"/>
                  </a:lnTo>
                  <a:lnTo>
                    <a:pt x="812" y="0"/>
                  </a:lnTo>
                  <a:lnTo>
                    <a:pt x="241" y="241"/>
                  </a:lnTo>
                  <a:lnTo>
                    <a:pt x="0" y="812"/>
                  </a:lnTo>
                  <a:lnTo>
                    <a:pt x="50" y="952"/>
                  </a:lnTo>
                  <a:lnTo>
                    <a:pt x="0" y="1079"/>
                  </a:lnTo>
                  <a:lnTo>
                    <a:pt x="241" y="1663"/>
                  </a:lnTo>
                  <a:lnTo>
                    <a:pt x="812" y="1892"/>
                  </a:lnTo>
                  <a:lnTo>
                    <a:pt x="1384" y="1663"/>
                  </a:lnTo>
                  <a:lnTo>
                    <a:pt x="1625" y="1079"/>
                  </a:lnTo>
                  <a:lnTo>
                    <a:pt x="1562" y="952"/>
                  </a:lnTo>
                  <a:lnTo>
                    <a:pt x="1625" y="812"/>
                  </a:lnTo>
                  <a:close/>
                </a:path>
              </a:pathLst>
            </a:custGeom>
            <a:solidFill>
              <a:srgbClr val="231F20"/>
            </a:solidFill>
          </p:spPr>
          <p:txBody>
            <a:bodyPr wrap="square" lIns="0" tIns="0" rIns="0" bIns="0" rtlCol="0"/>
            <a:lstStyle/>
            <a:p/>
          </p:txBody>
        </p:sp>
        <p:sp>
          <p:nvSpPr>
            <p:cNvPr id="11440" name="object 11440" descr=""/>
            <p:cNvSpPr/>
            <p:nvPr/>
          </p:nvSpPr>
          <p:spPr>
            <a:xfrm>
              <a:off x="5562438" y="2384145"/>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441" name="object 11441" descr=""/>
            <p:cNvSpPr/>
            <p:nvPr/>
          </p:nvSpPr>
          <p:spPr>
            <a:xfrm>
              <a:off x="5562159" y="2384412"/>
              <a:ext cx="1270" cy="0"/>
            </a:xfrm>
            <a:custGeom>
              <a:avLst/>
              <a:gdLst/>
              <a:ahLst/>
              <a:cxnLst/>
              <a:rect l="l" t="t" r="r" b="b"/>
              <a:pathLst>
                <a:path w="1270" h="0">
                  <a:moveTo>
                    <a:pt x="812" y="0"/>
                  </a:moveTo>
                  <a:lnTo>
                    <a:pt x="546" y="0"/>
                  </a:lnTo>
                  <a:lnTo>
                    <a:pt x="279" y="0"/>
                  </a:lnTo>
                  <a:lnTo>
                    <a:pt x="0" y="0"/>
                  </a:lnTo>
                </a:path>
              </a:pathLst>
            </a:custGeom>
            <a:ln w="3175">
              <a:solidFill>
                <a:srgbClr val="231F20"/>
              </a:solidFill>
            </a:ln>
          </p:spPr>
          <p:txBody>
            <a:bodyPr wrap="square" lIns="0" tIns="0" rIns="0" bIns="0" rtlCol="0"/>
            <a:lstStyle/>
            <a:p/>
          </p:txBody>
        </p:sp>
        <p:sp>
          <p:nvSpPr>
            <p:cNvPr id="11442" name="object 11442" descr=""/>
            <p:cNvSpPr/>
            <p:nvPr/>
          </p:nvSpPr>
          <p:spPr>
            <a:xfrm>
              <a:off x="5588694" y="2420156"/>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443" name="object 11443" descr=""/>
            <p:cNvSpPr/>
            <p:nvPr/>
          </p:nvSpPr>
          <p:spPr>
            <a:xfrm>
              <a:off x="5588427" y="2420961"/>
              <a:ext cx="635" cy="635"/>
            </a:xfrm>
            <a:custGeom>
              <a:avLst/>
              <a:gdLst/>
              <a:ahLst/>
              <a:cxnLst/>
              <a:rect l="l" t="t" r="r" b="b"/>
              <a:pathLst>
                <a:path w="635" h="635">
                  <a:moveTo>
                    <a:pt x="266" y="0"/>
                  </a:moveTo>
                  <a:lnTo>
                    <a:pt x="533" y="266"/>
                  </a:lnTo>
                </a:path>
                <a:path w="635" h="635">
                  <a:moveTo>
                    <a:pt x="266" y="0"/>
                  </a:moveTo>
                  <a:lnTo>
                    <a:pt x="266" y="0"/>
                  </a:lnTo>
                  <a:lnTo>
                    <a:pt x="0" y="0"/>
                  </a:lnTo>
                </a:path>
              </a:pathLst>
            </a:custGeom>
            <a:ln w="3175">
              <a:solidFill>
                <a:srgbClr val="231F20"/>
              </a:solidFill>
            </a:ln>
          </p:spPr>
          <p:txBody>
            <a:bodyPr wrap="square" lIns="0" tIns="0" rIns="0" bIns="0" rtlCol="0"/>
            <a:lstStyle/>
            <a:p/>
          </p:txBody>
        </p:sp>
        <p:sp>
          <p:nvSpPr>
            <p:cNvPr id="11444" name="object 11444" descr=""/>
            <p:cNvSpPr/>
            <p:nvPr/>
          </p:nvSpPr>
          <p:spPr>
            <a:xfrm>
              <a:off x="5574614" y="2389289"/>
              <a:ext cx="1905" cy="36830"/>
            </a:xfrm>
            <a:custGeom>
              <a:avLst/>
              <a:gdLst/>
              <a:ahLst/>
              <a:cxnLst/>
              <a:rect l="l" t="t" r="r" b="b"/>
              <a:pathLst>
                <a:path w="1904" h="36830">
                  <a:moveTo>
                    <a:pt x="1625" y="35750"/>
                  </a:moveTo>
                  <a:lnTo>
                    <a:pt x="1384" y="35166"/>
                  </a:lnTo>
                  <a:lnTo>
                    <a:pt x="812" y="34937"/>
                  </a:lnTo>
                  <a:lnTo>
                    <a:pt x="241" y="35166"/>
                  </a:lnTo>
                  <a:lnTo>
                    <a:pt x="0" y="35750"/>
                  </a:lnTo>
                  <a:lnTo>
                    <a:pt x="241" y="36322"/>
                  </a:lnTo>
                  <a:lnTo>
                    <a:pt x="812" y="36563"/>
                  </a:lnTo>
                  <a:lnTo>
                    <a:pt x="1384" y="36322"/>
                  </a:lnTo>
                  <a:lnTo>
                    <a:pt x="1625" y="35750"/>
                  </a:lnTo>
                  <a:close/>
                </a:path>
                <a:path w="1904" h="36830">
                  <a:moveTo>
                    <a:pt x="1625" y="812"/>
                  </a:moveTo>
                  <a:lnTo>
                    <a:pt x="1384" y="241"/>
                  </a:lnTo>
                  <a:lnTo>
                    <a:pt x="812" y="0"/>
                  </a:lnTo>
                  <a:lnTo>
                    <a:pt x="241" y="241"/>
                  </a:lnTo>
                  <a:lnTo>
                    <a:pt x="0" y="812"/>
                  </a:lnTo>
                  <a:lnTo>
                    <a:pt x="241" y="1384"/>
                  </a:lnTo>
                  <a:lnTo>
                    <a:pt x="812" y="1625"/>
                  </a:lnTo>
                  <a:lnTo>
                    <a:pt x="1384" y="1384"/>
                  </a:lnTo>
                  <a:lnTo>
                    <a:pt x="1625" y="812"/>
                  </a:lnTo>
                  <a:close/>
                </a:path>
              </a:pathLst>
            </a:custGeom>
            <a:solidFill>
              <a:srgbClr val="231F20"/>
            </a:solidFill>
          </p:spPr>
          <p:txBody>
            <a:bodyPr wrap="square" lIns="0" tIns="0" rIns="0" bIns="0" rtlCol="0"/>
            <a:lstStyle/>
            <a:p/>
          </p:txBody>
        </p:sp>
        <p:sp>
          <p:nvSpPr>
            <p:cNvPr id="11445" name="object 11445" descr=""/>
            <p:cNvSpPr/>
            <p:nvPr/>
          </p:nvSpPr>
          <p:spPr>
            <a:xfrm>
              <a:off x="5583280" y="24128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446" name="object 11446" descr=""/>
            <p:cNvSpPr/>
            <p:nvPr/>
          </p:nvSpPr>
          <p:spPr>
            <a:xfrm>
              <a:off x="5584093" y="2413112"/>
              <a:ext cx="635" cy="635"/>
            </a:xfrm>
            <a:custGeom>
              <a:avLst/>
              <a:gdLst/>
              <a:ahLst/>
              <a:cxnLst/>
              <a:rect l="l" t="t" r="r" b="b"/>
              <a:pathLst>
                <a:path w="635" h="635">
                  <a:moveTo>
                    <a:pt x="0" y="0"/>
                  </a:moveTo>
                  <a:lnTo>
                    <a:pt x="0" y="266"/>
                  </a:lnTo>
                  <a:lnTo>
                    <a:pt x="266" y="546"/>
                  </a:lnTo>
                </a:path>
              </a:pathLst>
            </a:custGeom>
            <a:ln w="3175">
              <a:solidFill>
                <a:srgbClr val="231F20"/>
              </a:solidFill>
            </a:ln>
          </p:spPr>
          <p:txBody>
            <a:bodyPr wrap="square" lIns="0" tIns="0" rIns="0" bIns="0" rtlCol="0"/>
            <a:lstStyle/>
            <a:p/>
          </p:txBody>
        </p:sp>
        <p:sp>
          <p:nvSpPr>
            <p:cNvPr id="11447" name="object 11447" descr=""/>
            <p:cNvSpPr/>
            <p:nvPr/>
          </p:nvSpPr>
          <p:spPr>
            <a:xfrm>
              <a:off x="5583280" y="241338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448" name="object 11448" descr=""/>
            <p:cNvSpPr/>
            <p:nvPr/>
          </p:nvSpPr>
          <p:spPr>
            <a:xfrm>
              <a:off x="5540499" y="2392263"/>
              <a:ext cx="1270" cy="635"/>
            </a:xfrm>
            <a:custGeom>
              <a:avLst/>
              <a:gdLst/>
              <a:ahLst/>
              <a:cxnLst/>
              <a:rect l="l" t="t" r="r" b="b"/>
              <a:pathLst>
                <a:path w="1270" h="635">
                  <a:moveTo>
                    <a:pt x="812" y="0"/>
                  </a:moveTo>
                  <a:lnTo>
                    <a:pt x="546" y="0"/>
                  </a:lnTo>
                  <a:lnTo>
                    <a:pt x="279" y="0"/>
                  </a:lnTo>
                  <a:lnTo>
                    <a:pt x="0" y="266"/>
                  </a:lnTo>
                </a:path>
              </a:pathLst>
            </a:custGeom>
            <a:ln w="3175">
              <a:solidFill>
                <a:srgbClr val="231F20"/>
              </a:solidFill>
            </a:ln>
          </p:spPr>
          <p:txBody>
            <a:bodyPr wrap="square" lIns="0" tIns="0" rIns="0" bIns="0" rtlCol="0"/>
            <a:lstStyle/>
            <a:p/>
          </p:txBody>
        </p:sp>
        <p:sp>
          <p:nvSpPr>
            <p:cNvPr id="11449" name="object 11449" descr=""/>
            <p:cNvSpPr/>
            <p:nvPr/>
          </p:nvSpPr>
          <p:spPr>
            <a:xfrm>
              <a:off x="5545366" y="2386850"/>
              <a:ext cx="2540" cy="2540"/>
            </a:xfrm>
            <a:custGeom>
              <a:avLst/>
              <a:gdLst/>
              <a:ahLst/>
              <a:cxnLst/>
              <a:rect l="l" t="t" r="r" b="b"/>
              <a:pathLst>
                <a:path w="2539" h="2539">
                  <a:moveTo>
                    <a:pt x="2171" y="812"/>
                  </a:moveTo>
                  <a:lnTo>
                    <a:pt x="1930" y="241"/>
                  </a:lnTo>
                  <a:lnTo>
                    <a:pt x="1358" y="0"/>
                  </a:lnTo>
                  <a:lnTo>
                    <a:pt x="787" y="241"/>
                  </a:lnTo>
                  <a:lnTo>
                    <a:pt x="622" y="622"/>
                  </a:lnTo>
                  <a:lnTo>
                    <a:pt x="241" y="774"/>
                  </a:lnTo>
                  <a:lnTo>
                    <a:pt x="0" y="1346"/>
                  </a:lnTo>
                  <a:lnTo>
                    <a:pt x="241" y="1930"/>
                  </a:lnTo>
                  <a:lnTo>
                    <a:pt x="812" y="2159"/>
                  </a:lnTo>
                  <a:lnTo>
                    <a:pt x="1384" y="1930"/>
                  </a:lnTo>
                  <a:lnTo>
                    <a:pt x="1536" y="1562"/>
                  </a:lnTo>
                  <a:lnTo>
                    <a:pt x="1930" y="1397"/>
                  </a:lnTo>
                  <a:lnTo>
                    <a:pt x="2171" y="812"/>
                  </a:lnTo>
                  <a:close/>
                </a:path>
              </a:pathLst>
            </a:custGeom>
            <a:solidFill>
              <a:srgbClr val="231F20"/>
            </a:solidFill>
          </p:spPr>
          <p:txBody>
            <a:bodyPr wrap="square" lIns="0" tIns="0" rIns="0" bIns="0" rtlCol="0"/>
            <a:lstStyle/>
            <a:p/>
          </p:txBody>
        </p:sp>
        <p:sp>
          <p:nvSpPr>
            <p:cNvPr id="11450" name="object 11450" descr=""/>
            <p:cNvSpPr/>
            <p:nvPr/>
          </p:nvSpPr>
          <p:spPr>
            <a:xfrm>
              <a:off x="5539959" y="2438834"/>
              <a:ext cx="3810" cy="1270"/>
            </a:xfrm>
            <a:custGeom>
              <a:avLst/>
              <a:gdLst/>
              <a:ahLst/>
              <a:cxnLst/>
              <a:rect l="l" t="t" r="r" b="b"/>
              <a:pathLst>
                <a:path w="3810" h="1269">
                  <a:moveTo>
                    <a:pt x="0" y="0"/>
                  </a:moveTo>
                  <a:lnTo>
                    <a:pt x="1346" y="800"/>
                  </a:lnTo>
                  <a:lnTo>
                    <a:pt x="3251" y="1079"/>
                  </a:lnTo>
                </a:path>
              </a:pathLst>
            </a:custGeom>
            <a:ln w="3175">
              <a:solidFill>
                <a:srgbClr val="231F20"/>
              </a:solidFill>
            </a:ln>
          </p:spPr>
          <p:txBody>
            <a:bodyPr wrap="square" lIns="0" tIns="0" rIns="0" bIns="0" rtlCol="0"/>
            <a:lstStyle/>
            <a:p/>
          </p:txBody>
        </p:sp>
        <p:sp>
          <p:nvSpPr>
            <p:cNvPr id="11451" name="object 11451" descr=""/>
            <p:cNvSpPr/>
            <p:nvPr/>
          </p:nvSpPr>
          <p:spPr>
            <a:xfrm>
              <a:off x="5534000" y="2430710"/>
              <a:ext cx="1270" cy="3810"/>
            </a:xfrm>
            <a:custGeom>
              <a:avLst/>
              <a:gdLst/>
              <a:ahLst/>
              <a:cxnLst/>
              <a:rect l="l" t="t" r="r" b="b"/>
              <a:pathLst>
                <a:path w="1270" h="3810">
                  <a:moveTo>
                    <a:pt x="0" y="0"/>
                  </a:moveTo>
                  <a:lnTo>
                    <a:pt x="266" y="1892"/>
                  </a:lnTo>
                  <a:lnTo>
                    <a:pt x="1079" y="3251"/>
                  </a:lnTo>
                </a:path>
              </a:pathLst>
            </a:custGeom>
            <a:ln w="3175">
              <a:solidFill>
                <a:srgbClr val="231F20"/>
              </a:solidFill>
            </a:ln>
          </p:spPr>
          <p:txBody>
            <a:bodyPr wrap="square" lIns="0" tIns="0" rIns="0" bIns="0" rtlCol="0"/>
            <a:lstStyle/>
            <a:p/>
          </p:txBody>
        </p:sp>
        <p:sp>
          <p:nvSpPr>
            <p:cNvPr id="11452" name="object 11452" descr=""/>
            <p:cNvSpPr/>
            <p:nvPr/>
          </p:nvSpPr>
          <p:spPr>
            <a:xfrm>
              <a:off x="5538608" y="2430982"/>
              <a:ext cx="4445" cy="4445"/>
            </a:xfrm>
            <a:custGeom>
              <a:avLst/>
              <a:gdLst/>
              <a:ahLst/>
              <a:cxnLst/>
              <a:rect l="l" t="t" r="r" b="b"/>
              <a:pathLst>
                <a:path w="4445" h="4444">
                  <a:moveTo>
                    <a:pt x="0" y="2158"/>
                  </a:moveTo>
                  <a:lnTo>
                    <a:pt x="0" y="1358"/>
                  </a:lnTo>
                  <a:lnTo>
                    <a:pt x="812" y="279"/>
                  </a:lnTo>
                  <a:lnTo>
                    <a:pt x="2159" y="0"/>
                  </a:lnTo>
                  <a:lnTo>
                    <a:pt x="3517" y="279"/>
                  </a:lnTo>
                  <a:lnTo>
                    <a:pt x="4330" y="1358"/>
                  </a:lnTo>
                  <a:lnTo>
                    <a:pt x="4330" y="2158"/>
                  </a:lnTo>
                  <a:lnTo>
                    <a:pt x="4330" y="2971"/>
                  </a:lnTo>
                  <a:lnTo>
                    <a:pt x="3517" y="4051"/>
                  </a:lnTo>
                  <a:lnTo>
                    <a:pt x="2159" y="4330"/>
                  </a:lnTo>
                  <a:lnTo>
                    <a:pt x="812" y="4051"/>
                  </a:lnTo>
                  <a:lnTo>
                    <a:pt x="0" y="2971"/>
                  </a:lnTo>
                  <a:lnTo>
                    <a:pt x="0" y="2158"/>
                  </a:lnTo>
                </a:path>
              </a:pathLst>
            </a:custGeom>
            <a:ln w="3175">
              <a:solidFill>
                <a:srgbClr val="231F20"/>
              </a:solidFill>
            </a:ln>
          </p:spPr>
          <p:txBody>
            <a:bodyPr wrap="square" lIns="0" tIns="0" rIns="0" bIns="0" rtlCol="0"/>
            <a:lstStyle/>
            <a:p/>
          </p:txBody>
        </p:sp>
        <p:sp>
          <p:nvSpPr>
            <p:cNvPr id="11453" name="object 11453" descr=""/>
            <p:cNvSpPr/>
            <p:nvPr/>
          </p:nvSpPr>
          <p:spPr>
            <a:xfrm>
              <a:off x="5537249" y="2400386"/>
              <a:ext cx="635" cy="635"/>
            </a:xfrm>
            <a:custGeom>
              <a:avLst/>
              <a:gdLst/>
              <a:ahLst/>
              <a:cxnLst/>
              <a:rect l="l" t="t" r="r" b="b"/>
              <a:pathLst>
                <a:path w="635" h="635">
                  <a:moveTo>
                    <a:pt x="0" y="0"/>
                  </a:moveTo>
                  <a:lnTo>
                    <a:pt x="266" y="266"/>
                  </a:lnTo>
                  <a:lnTo>
                    <a:pt x="546" y="533"/>
                  </a:lnTo>
                </a:path>
              </a:pathLst>
            </a:custGeom>
            <a:ln w="3175">
              <a:solidFill>
                <a:srgbClr val="231F20"/>
              </a:solidFill>
            </a:ln>
          </p:spPr>
          <p:txBody>
            <a:bodyPr wrap="square" lIns="0" tIns="0" rIns="0" bIns="0" rtlCol="0"/>
            <a:lstStyle/>
            <a:p/>
          </p:txBody>
        </p:sp>
        <p:sp>
          <p:nvSpPr>
            <p:cNvPr id="11454" name="object 11454" descr=""/>
            <p:cNvSpPr/>
            <p:nvPr/>
          </p:nvSpPr>
          <p:spPr>
            <a:xfrm>
              <a:off x="5538330" y="2400109"/>
              <a:ext cx="1905" cy="1905"/>
            </a:xfrm>
            <a:custGeom>
              <a:avLst/>
              <a:gdLst/>
              <a:ahLst/>
              <a:cxnLst/>
              <a:rect l="l" t="t" r="r" b="b"/>
              <a:pathLst>
                <a:path w="1904" h="1905">
                  <a:moveTo>
                    <a:pt x="1625" y="812"/>
                  </a:moveTo>
                  <a:lnTo>
                    <a:pt x="1384" y="241"/>
                  </a:lnTo>
                  <a:lnTo>
                    <a:pt x="812" y="0"/>
                  </a:lnTo>
                  <a:lnTo>
                    <a:pt x="241" y="241"/>
                  </a:lnTo>
                  <a:lnTo>
                    <a:pt x="0" y="812"/>
                  </a:lnTo>
                  <a:lnTo>
                    <a:pt x="50" y="965"/>
                  </a:lnTo>
                  <a:lnTo>
                    <a:pt x="0" y="1092"/>
                  </a:lnTo>
                  <a:lnTo>
                    <a:pt x="241" y="1663"/>
                  </a:lnTo>
                  <a:lnTo>
                    <a:pt x="812" y="1905"/>
                  </a:lnTo>
                  <a:lnTo>
                    <a:pt x="1384" y="1663"/>
                  </a:lnTo>
                  <a:lnTo>
                    <a:pt x="1625" y="1092"/>
                  </a:lnTo>
                  <a:lnTo>
                    <a:pt x="1562" y="965"/>
                  </a:lnTo>
                  <a:lnTo>
                    <a:pt x="1625" y="812"/>
                  </a:lnTo>
                  <a:close/>
                </a:path>
              </a:pathLst>
            </a:custGeom>
            <a:solidFill>
              <a:srgbClr val="231F20"/>
            </a:solidFill>
          </p:spPr>
          <p:txBody>
            <a:bodyPr wrap="square" lIns="0" tIns="0" rIns="0" bIns="0" rtlCol="0"/>
            <a:lstStyle/>
            <a:p/>
          </p:txBody>
        </p:sp>
        <p:sp>
          <p:nvSpPr>
            <p:cNvPr id="11455" name="object 11455" descr=""/>
            <p:cNvSpPr/>
            <p:nvPr/>
          </p:nvSpPr>
          <p:spPr>
            <a:xfrm>
              <a:off x="5552685" y="2416093"/>
              <a:ext cx="0" cy="635"/>
            </a:xfrm>
            <a:custGeom>
              <a:avLst/>
              <a:gdLst/>
              <a:ahLst/>
              <a:cxnLst/>
              <a:rect l="l" t="t" r="r" b="b"/>
              <a:pathLst>
                <a:path w="0" h="635">
                  <a:moveTo>
                    <a:pt x="0" y="266"/>
                  </a:moveTo>
                  <a:lnTo>
                    <a:pt x="0" y="0"/>
                  </a:lnTo>
                  <a:lnTo>
                    <a:pt x="0" y="266"/>
                  </a:lnTo>
                </a:path>
              </a:pathLst>
            </a:custGeom>
            <a:ln w="3175">
              <a:solidFill>
                <a:srgbClr val="231F20"/>
              </a:solidFill>
            </a:ln>
          </p:spPr>
          <p:txBody>
            <a:bodyPr wrap="square" lIns="0" tIns="0" rIns="0" bIns="0" rtlCol="0"/>
            <a:lstStyle/>
            <a:p/>
          </p:txBody>
        </p:sp>
        <p:sp>
          <p:nvSpPr>
            <p:cNvPr id="11456" name="object 11456" descr=""/>
            <p:cNvSpPr/>
            <p:nvPr/>
          </p:nvSpPr>
          <p:spPr>
            <a:xfrm>
              <a:off x="5551059"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57" name="object 11457" descr=""/>
            <p:cNvSpPr/>
            <p:nvPr/>
          </p:nvSpPr>
          <p:spPr>
            <a:xfrm>
              <a:off x="5542669" y="2420156"/>
              <a:ext cx="635" cy="635"/>
            </a:xfrm>
            <a:custGeom>
              <a:avLst/>
              <a:gdLst/>
              <a:ahLst/>
              <a:cxnLst/>
              <a:rect l="l" t="t" r="r" b="b"/>
              <a:pathLst>
                <a:path w="635" h="635">
                  <a:moveTo>
                    <a:pt x="266" y="0"/>
                  </a:moveTo>
                  <a:lnTo>
                    <a:pt x="0" y="266"/>
                  </a:lnTo>
                  <a:lnTo>
                    <a:pt x="0" y="533"/>
                  </a:lnTo>
                </a:path>
              </a:pathLst>
            </a:custGeom>
            <a:ln w="3175">
              <a:solidFill>
                <a:srgbClr val="231F20"/>
              </a:solidFill>
            </a:ln>
          </p:spPr>
          <p:txBody>
            <a:bodyPr wrap="square" lIns="0" tIns="0" rIns="0" bIns="0" rtlCol="0"/>
            <a:lstStyle/>
            <a:p/>
          </p:txBody>
        </p:sp>
        <p:sp>
          <p:nvSpPr>
            <p:cNvPr id="11458" name="object 11458" descr=""/>
            <p:cNvSpPr/>
            <p:nvPr/>
          </p:nvSpPr>
          <p:spPr>
            <a:xfrm>
              <a:off x="5543749" y="2419617"/>
              <a:ext cx="635" cy="635"/>
            </a:xfrm>
            <a:custGeom>
              <a:avLst/>
              <a:gdLst/>
              <a:ahLst/>
              <a:cxnLst/>
              <a:rect l="l" t="t" r="r" b="b"/>
              <a:pathLst>
                <a:path w="635" h="635">
                  <a:moveTo>
                    <a:pt x="0" y="266"/>
                  </a:moveTo>
                  <a:lnTo>
                    <a:pt x="0" y="0"/>
                  </a:lnTo>
                  <a:lnTo>
                    <a:pt x="266" y="0"/>
                  </a:lnTo>
                </a:path>
                <a:path w="635" h="635">
                  <a:moveTo>
                    <a:pt x="0" y="266"/>
                  </a:moveTo>
                  <a:lnTo>
                    <a:pt x="0" y="266"/>
                  </a:lnTo>
                  <a:lnTo>
                    <a:pt x="266" y="533"/>
                  </a:lnTo>
                </a:path>
              </a:pathLst>
            </a:custGeom>
            <a:ln w="3175">
              <a:solidFill>
                <a:srgbClr val="231F20"/>
              </a:solidFill>
            </a:ln>
          </p:spPr>
          <p:txBody>
            <a:bodyPr wrap="square" lIns="0" tIns="0" rIns="0" bIns="0" rtlCol="0"/>
            <a:lstStyle/>
            <a:p/>
          </p:txBody>
        </p:sp>
        <p:sp>
          <p:nvSpPr>
            <p:cNvPr id="11459" name="object 11459" descr=""/>
            <p:cNvSpPr/>
            <p:nvPr/>
          </p:nvSpPr>
          <p:spPr>
            <a:xfrm>
              <a:off x="5542669" y="242069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460" name="object 11460" descr=""/>
            <p:cNvSpPr/>
            <p:nvPr/>
          </p:nvSpPr>
          <p:spPr>
            <a:xfrm>
              <a:off x="5549168" y="24068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461" name="object 11461" descr=""/>
            <p:cNvSpPr/>
            <p:nvPr/>
          </p:nvSpPr>
          <p:spPr>
            <a:xfrm>
              <a:off x="5547810" y="2406612"/>
              <a:ext cx="635" cy="635"/>
            </a:xfrm>
            <a:custGeom>
              <a:avLst/>
              <a:gdLst/>
              <a:ahLst/>
              <a:cxnLst/>
              <a:rect l="l" t="t" r="r" b="b"/>
              <a:pathLst>
                <a:path w="635" h="635">
                  <a:moveTo>
                    <a:pt x="0" y="0"/>
                  </a:moveTo>
                  <a:lnTo>
                    <a:pt x="266" y="0"/>
                  </a:lnTo>
                  <a:lnTo>
                    <a:pt x="546" y="266"/>
                  </a:lnTo>
                  <a:lnTo>
                    <a:pt x="546" y="546"/>
                  </a:lnTo>
                </a:path>
              </a:pathLst>
            </a:custGeom>
            <a:ln w="3175">
              <a:solidFill>
                <a:srgbClr val="231F20"/>
              </a:solidFill>
            </a:ln>
          </p:spPr>
          <p:txBody>
            <a:bodyPr wrap="square" lIns="0" tIns="0" rIns="0" bIns="0" rtlCol="0"/>
            <a:lstStyle/>
            <a:p/>
          </p:txBody>
        </p:sp>
        <p:sp>
          <p:nvSpPr>
            <p:cNvPr id="11462" name="object 11462" descr=""/>
            <p:cNvSpPr/>
            <p:nvPr/>
          </p:nvSpPr>
          <p:spPr>
            <a:xfrm>
              <a:off x="5548622" y="2406618"/>
              <a:ext cx="635" cy="635"/>
            </a:xfrm>
            <a:custGeom>
              <a:avLst/>
              <a:gdLst/>
              <a:ahLst/>
              <a:cxnLst/>
              <a:rect l="l" t="t" r="r" b="b"/>
              <a:pathLst>
                <a:path w="635" h="635">
                  <a:moveTo>
                    <a:pt x="546" y="266"/>
                  </a:moveTo>
                  <a:lnTo>
                    <a:pt x="279" y="0"/>
                  </a:lnTo>
                  <a:lnTo>
                    <a:pt x="0" y="0"/>
                  </a:lnTo>
                </a:path>
              </a:pathLst>
            </a:custGeom>
            <a:ln w="3175">
              <a:solidFill>
                <a:srgbClr val="231F20"/>
              </a:solidFill>
            </a:ln>
          </p:spPr>
          <p:txBody>
            <a:bodyPr wrap="square" lIns="0" tIns="0" rIns="0" bIns="0" rtlCol="0"/>
            <a:lstStyle/>
            <a:p/>
          </p:txBody>
        </p:sp>
        <p:sp>
          <p:nvSpPr>
            <p:cNvPr id="11463" name="object 11463" descr=""/>
            <p:cNvSpPr/>
            <p:nvPr/>
          </p:nvSpPr>
          <p:spPr>
            <a:xfrm>
              <a:off x="5566768" y="2425836"/>
              <a:ext cx="635" cy="635"/>
            </a:xfrm>
            <a:custGeom>
              <a:avLst/>
              <a:gdLst/>
              <a:ahLst/>
              <a:cxnLst/>
              <a:rect l="l" t="t" r="r" b="b"/>
              <a:pathLst>
                <a:path w="635" h="635">
                  <a:moveTo>
                    <a:pt x="0" y="0"/>
                  </a:moveTo>
                  <a:lnTo>
                    <a:pt x="266" y="0"/>
                  </a:lnTo>
                  <a:lnTo>
                    <a:pt x="533" y="266"/>
                  </a:lnTo>
                </a:path>
              </a:pathLst>
            </a:custGeom>
            <a:ln w="3175">
              <a:solidFill>
                <a:srgbClr val="231F20"/>
              </a:solidFill>
            </a:ln>
          </p:spPr>
          <p:txBody>
            <a:bodyPr wrap="square" lIns="0" tIns="0" rIns="0" bIns="0" rtlCol="0"/>
            <a:lstStyle/>
            <a:p/>
          </p:txBody>
        </p:sp>
        <p:sp>
          <p:nvSpPr>
            <p:cNvPr id="11464" name="object 11464" descr=""/>
            <p:cNvSpPr/>
            <p:nvPr/>
          </p:nvSpPr>
          <p:spPr>
            <a:xfrm>
              <a:off x="5576788" y="2424218"/>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1465" name="object 11465" descr=""/>
            <p:cNvSpPr/>
            <p:nvPr/>
          </p:nvSpPr>
          <p:spPr>
            <a:xfrm>
              <a:off x="5575696" y="242339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66" name="object 11466" descr=""/>
            <p:cNvSpPr/>
            <p:nvPr/>
          </p:nvSpPr>
          <p:spPr>
            <a:xfrm>
              <a:off x="5579219" y="2416087"/>
              <a:ext cx="635" cy="635"/>
            </a:xfrm>
            <a:custGeom>
              <a:avLst/>
              <a:gdLst/>
              <a:ahLst/>
              <a:cxnLst/>
              <a:rect l="l" t="t" r="r" b="b"/>
              <a:pathLst>
                <a:path w="635" h="635">
                  <a:moveTo>
                    <a:pt x="0" y="0"/>
                  </a:moveTo>
                  <a:lnTo>
                    <a:pt x="0" y="266"/>
                  </a:lnTo>
                  <a:lnTo>
                    <a:pt x="266" y="546"/>
                  </a:lnTo>
                </a:path>
              </a:pathLst>
            </a:custGeom>
            <a:ln w="3175">
              <a:solidFill>
                <a:srgbClr val="231F20"/>
              </a:solidFill>
            </a:ln>
          </p:spPr>
          <p:txBody>
            <a:bodyPr wrap="square" lIns="0" tIns="0" rIns="0" bIns="0" rtlCol="0"/>
            <a:lstStyle/>
            <a:p/>
          </p:txBody>
        </p:sp>
        <p:sp>
          <p:nvSpPr>
            <p:cNvPr id="11467" name="object 11467" descr=""/>
            <p:cNvSpPr/>
            <p:nvPr/>
          </p:nvSpPr>
          <p:spPr>
            <a:xfrm>
              <a:off x="5579498" y="2416367"/>
              <a:ext cx="635" cy="635"/>
            </a:xfrm>
            <a:custGeom>
              <a:avLst/>
              <a:gdLst/>
              <a:ahLst/>
              <a:cxnLst/>
              <a:rect l="l" t="t" r="r" b="b"/>
              <a:pathLst>
                <a:path w="635" h="635">
                  <a:moveTo>
                    <a:pt x="266" y="266"/>
                  </a:moveTo>
                  <a:lnTo>
                    <a:pt x="0" y="0"/>
                  </a:lnTo>
                  <a:lnTo>
                    <a:pt x="266" y="0"/>
                  </a:lnTo>
                </a:path>
              </a:pathLst>
            </a:custGeom>
            <a:ln w="3175">
              <a:solidFill>
                <a:srgbClr val="231F20"/>
              </a:solidFill>
            </a:ln>
          </p:spPr>
          <p:txBody>
            <a:bodyPr wrap="square" lIns="0" tIns="0" rIns="0" bIns="0" rtlCol="0"/>
            <a:lstStyle/>
            <a:p/>
          </p:txBody>
        </p:sp>
        <p:sp>
          <p:nvSpPr>
            <p:cNvPr id="11468" name="object 11468" descr=""/>
            <p:cNvSpPr/>
            <p:nvPr/>
          </p:nvSpPr>
          <p:spPr>
            <a:xfrm>
              <a:off x="5587616" y="2394434"/>
              <a:ext cx="635" cy="635"/>
            </a:xfrm>
            <a:custGeom>
              <a:avLst/>
              <a:gdLst/>
              <a:ahLst/>
              <a:cxnLst/>
              <a:rect l="l" t="t" r="r" b="b"/>
              <a:pathLst>
                <a:path w="635" h="635">
                  <a:moveTo>
                    <a:pt x="0" y="0"/>
                  </a:moveTo>
                  <a:lnTo>
                    <a:pt x="266" y="0"/>
                  </a:lnTo>
                  <a:lnTo>
                    <a:pt x="533" y="0"/>
                  </a:lnTo>
                  <a:lnTo>
                    <a:pt x="533" y="266"/>
                  </a:lnTo>
                </a:path>
              </a:pathLst>
            </a:custGeom>
            <a:ln w="3175">
              <a:solidFill>
                <a:srgbClr val="231F20"/>
              </a:solidFill>
            </a:ln>
          </p:spPr>
          <p:txBody>
            <a:bodyPr wrap="square" lIns="0" tIns="0" rIns="0" bIns="0" rtlCol="0"/>
            <a:lstStyle/>
            <a:p/>
          </p:txBody>
        </p:sp>
        <p:sp>
          <p:nvSpPr>
            <p:cNvPr id="11469" name="object 11469" descr=""/>
            <p:cNvSpPr/>
            <p:nvPr/>
          </p:nvSpPr>
          <p:spPr>
            <a:xfrm>
              <a:off x="5588694" y="2393615"/>
              <a:ext cx="635" cy="0"/>
            </a:xfrm>
            <a:custGeom>
              <a:avLst/>
              <a:gdLst/>
              <a:ahLst/>
              <a:cxnLst/>
              <a:rect l="l" t="t" r="r" b="b"/>
              <a:pathLst>
                <a:path w="635" h="0">
                  <a:moveTo>
                    <a:pt x="546" y="0"/>
                  </a:moveTo>
                  <a:lnTo>
                    <a:pt x="279" y="0"/>
                  </a:lnTo>
                  <a:lnTo>
                    <a:pt x="0" y="0"/>
                  </a:lnTo>
                </a:path>
              </a:pathLst>
            </a:custGeom>
            <a:ln w="3175">
              <a:solidFill>
                <a:srgbClr val="231F20"/>
              </a:solidFill>
            </a:ln>
          </p:spPr>
          <p:txBody>
            <a:bodyPr wrap="square" lIns="0" tIns="0" rIns="0" bIns="0" rtlCol="0"/>
            <a:lstStyle/>
            <a:p/>
          </p:txBody>
        </p:sp>
        <p:sp>
          <p:nvSpPr>
            <p:cNvPr id="11470" name="object 11470" descr=""/>
            <p:cNvSpPr/>
            <p:nvPr/>
          </p:nvSpPr>
          <p:spPr>
            <a:xfrm>
              <a:off x="5571907" y="2423392"/>
              <a:ext cx="1270" cy="1270"/>
            </a:xfrm>
            <a:custGeom>
              <a:avLst/>
              <a:gdLst/>
              <a:ahLst/>
              <a:cxnLst/>
              <a:rect l="l" t="t" r="r" b="b"/>
              <a:pathLst>
                <a:path w="1270" h="1269">
                  <a:moveTo>
                    <a:pt x="812" y="0"/>
                  </a:moveTo>
                  <a:lnTo>
                    <a:pt x="812" y="812"/>
                  </a:lnTo>
                  <a:lnTo>
                    <a:pt x="546" y="812"/>
                  </a:lnTo>
                  <a:lnTo>
                    <a:pt x="279" y="1092"/>
                  </a:lnTo>
                  <a:lnTo>
                    <a:pt x="0" y="1092"/>
                  </a:lnTo>
                </a:path>
              </a:pathLst>
            </a:custGeom>
            <a:ln w="3175">
              <a:solidFill>
                <a:srgbClr val="231F20"/>
              </a:solidFill>
            </a:ln>
          </p:spPr>
          <p:txBody>
            <a:bodyPr wrap="square" lIns="0" tIns="0" rIns="0" bIns="0" rtlCol="0"/>
            <a:lstStyle/>
            <a:p/>
          </p:txBody>
        </p:sp>
        <p:sp>
          <p:nvSpPr>
            <p:cNvPr id="11471" name="object 11471" descr=""/>
            <p:cNvSpPr/>
            <p:nvPr/>
          </p:nvSpPr>
          <p:spPr>
            <a:xfrm>
              <a:off x="5564597" y="2354895"/>
              <a:ext cx="3810" cy="635"/>
            </a:xfrm>
            <a:custGeom>
              <a:avLst/>
              <a:gdLst/>
              <a:ahLst/>
              <a:cxnLst/>
              <a:rect l="l" t="t" r="r" b="b"/>
              <a:pathLst>
                <a:path w="3810" h="635">
                  <a:moveTo>
                    <a:pt x="0" y="546"/>
                  </a:moveTo>
                  <a:lnTo>
                    <a:pt x="812" y="279"/>
                  </a:lnTo>
                  <a:lnTo>
                    <a:pt x="1625" y="279"/>
                  </a:lnTo>
                  <a:lnTo>
                    <a:pt x="1892" y="279"/>
                  </a:lnTo>
                  <a:lnTo>
                    <a:pt x="2438" y="0"/>
                  </a:lnTo>
                  <a:lnTo>
                    <a:pt x="3251" y="0"/>
                  </a:lnTo>
                </a:path>
              </a:pathLst>
            </a:custGeom>
            <a:ln w="3175">
              <a:solidFill>
                <a:srgbClr val="231F20"/>
              </a:solidFill>
            </a:ln>
          </p:spPr>
          <p:txBody>
            <a:bodyPr wrap="square" lIns="0" tIns="0" rIns="0" bIns="0" rtlCol="0"/>
            <a:lstStyle/>
            <a:p/>
          </p:txBody>
        </p:sp>
        <p:sp>
          <p:nvSpPr>
            <p:cNvPr id="11472" name="object 11472" descr=""/>
            <p:cNvSpPr/>
            <p:nvPr/>
          </p:nvSpPr>
          <p:spPr>
            <a:xfrm>
              <a:off x="5570283" y="2353822"/>
              <a:ext cx="4445" cy="1270"/>
            </a:xfrm>
            <a:custGeom>
              <a:avLst/>
              <a:gdLst/>
              <a:ahLst/>
              <a:cxnLst/>
              <a:rect l="l" t="t" r="r" b="b"/>
              <a:pathLst>
                <a:path w="4445" h="1269">
                  <a:moveTo>
                    <a:pt x="0" y="800"/>
                  </a:moveTo>
                  <a:lnTo>
                    <a:pt x="3517" y="266"/>
                  </a:lnTo>
                  <a:lnTo>
                    <a:pt x="4330" y="0"/>
                  </a:lnTo>
                </a:path>
              </a:pathLst>
            </a:custGeom>
            <a:ln w="3175">
              <a:solidFill>
                <a:srgbClr val="231F20"/>
              </a:solidFill>
            </a:ln>
          </p:spPr>
          <p:txBody>
            <a:bodyPr wrap="square" lIns="0" tIns="0" rIns="0" bIns="0" rtlCol="0"/>
            <a:lstStyle/>
            <a:p/>
          </p:txBody>
        </p:sp>
        <p:sp>
          <p:nvSpPr>
            <p:cNvPr id="11473" name="object 11473" descr=""/>
            <p:cNvSpPr/>
            <p:nvPr/>
          </p:nvSpPr>
          <p:spPr>
            <a:xfrm>
              <a:off x="5574897" y="2352997"/>
              <a:ext cx="1270" cy="1270"/>
            </a:xfrm>
            <a:custGeom>
              <a:avLst/>
              <a:gdLst/>
              <a:ahLst/>
              <a:cxnLst/>
              <a:rect l="l" t="t" r="r" b="b"/>
              <a:pathLst>
                <a:path w="1270" h="1269">
                  <a:moveTo>
                    <a:pt x="533" y="0"/>
                  </a:moveTo>
                  <a:lnTo>
                    <a:pt x="800" y="0"/>
                  </a:lnTo>
                  <a:lnTo>
                    <a:pt x="800" y="546"/>
                  </a:lnTo>
                  <a:lnTo>
                    <a:pt x="533" y="546"/>
                  </a:lnTo>
                  <a:lnTo>
                    <a:pt x="0" y="812"/>
                  </a:lnTo>
                </a:path>
              </a:pathLst>
            </a:custGeom>
            <a:ln w="3175">
              <a:solidFill>
                <a:srgbClr val="231F20"/>
              </a:solidFill>
            </a:ln>
          </p:spPr>
          <p:txBody>
            <a:bodyPr wrap="square" lIns="0" tIns="0" rIns="0" bIns="0" rtlCol="0"/>
            <a:lstStyle/>
            <a:p/>
          </p:txBody>
        </p:sp>
        <p:sp>
          <p:nvSpPr>
            <p:cNvPr id="11474" name="object 11474" descr=""/>
            <p:cNvSpPr/>
            <p:nvPr/>
          </p:nvSpPr>
          <p:spPr>
            <a:xfrm>
              <a:off x="5560546" y="2355168"/>
              <a:ext cx="2540" cy="635"/>
            </a:xfrm>
            <a:custGeom>
              <a:avLst/>
              <a:gdLst/>
              <a:ahLst/>
              <a:cxnLst/>
              <a:rect l="l" t="t" r="r" b="b"/>
              <a:pathLst>
                <a:path w="2539" h="635">
                  <a:moveTo>
                    <a:pt x="2159" y="0"/>
                  </a:moveTo>
                  <a:lnTo>
                    <a:pt x="0" y="546"/>
                  </a:lnTo>
                </a:path>
              </a:pathLst>
            </a:custGeom>
            <a:ln w="3175">
              <a:solidFill>
                <a:srgbClr val="231F20"/>
              </a:solidFill>
            </a:ln>
          </p:spPr>
          <p:txBody>
            <a:bodyPr wrap="square" lIns="0" tIns="0" rIns="0" bIns="0" rtlCol="0"/>
            <a:lstStyle/>
            <a:p/>
          </p:txBody>
        </p:sp>
        <p:sp>
          <p:nvSpPr>
            <p:cNvPr id="11475" name="object 11475" descr=""/>
            <p:cNvSpPr/>
            <p:nvPr/>
          </p:nvSpPr>
          <p:spPr>
            <a:xfrm>
              <a:off x="5558910" y="235490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76" name="object 11476" descr=""/>
            <p:cNvSpPr/>
            <p:nvPr/>
          </p:nvSpPr>
          <p:spPr>
            <a:xfrm>
              <a:off x="5557831" y="2355973"/>
              <a:ext cx="1270" cy="635"/>
            </a:xfrm>
            <a:custGeom>
              <a:avLst/>
              <a:gdLst/>
              <a:ahLst/>
              <a:cxnLst/>
              <a:rect l="l" t="t" r="r" b="b"/>
              <a:pathLst>
                <a:path w="1270" h="635">
                  <a:moveTo>
                    <a:pt x="812" y="0"/>
                  </a:moveTo>
                  <a:lnTo>
                    <a:pt x="279" y="266"/>
                  </a:lnTo>
                  <a:lnTo>
                    <a:pt x="0" y="266"/>
                  </a:lnTo>
                </a:path>
              </a:pathLst>
            </a:custGeom>
            <a:ln w="3175">
              <a:solidFill>
                <a:srgbClr val="231F20"/>
              </a:solidFill>
            </a:ln>
          </p:spPr>
          <p:txBody>
            <a:bodyPr wrap="square" lIns="0" tIns="0" rIns="0" bIns="0" rtlCol="0"/>
            <a:lstStyle/>
            <a:p/>
          </p:txBody>
        </p:sp>
        <p:sp>
          <p:nvSpPr>
            <p:cNvPr id="11477" name="object 11477" descr=""/>
            <p:cNvSpPr/>
            <p:nvPr/>
          </p:nvSpPr>
          <p:spPr>
            <a:xfrm>
              <a:off x="5585184" y="2387395"/>
              <a:ext cx="635" cy="635"/>
            </a:xfrm>
            <a:custGeom>
              <a:avLst/>
              <a:gdLst/>
              <a:ahLst/>
              <a:cxnLst/>
              <a:rect l="l" t="t" r="r" b="b"/>
              <a:pathLst>
                <a:path w="635" h="635">
                  <a:moveTo>
                    <a:pt x="533" y="266"/>
                  </a:moveTo>
                  <a:lnTo>
                    <a:pt x="533" y="0"/>
                  </a:lnTo>
                  <a:lnTo>
                    <a:pt x="266" y="0"/>
                  </a:lnTo>
                  <a:lnTo>
                    <a:pt x="0" y="266"/>
                  </a:lnTo>
                  <a:lnTo>
                    <a:pt x="266" y="266"/>
                  </a:lnTo>
                  <a:lnTo>
                    <a:pt x="533" y="266"/>
                  </a:lnTo>
                </a:path>
              </a:pathLst>
            </a:custGeom>
            <a:ln w="3175">
              <a:solidFill>
                <a:srgbClr val="231F20"/>
              </a:solidFill>
            </a:ln>
          </p:spPr>
          <p:txBody>
            <a:bodyPr wrap="square" lIns="0" tIns="0" rIns="0" bIns="0" rtlCol="0"/>
            <a:lstStyle/>
            <a:p/>
          </p:txBody>
        </p:sp>
        <p:sp>
          <p:nvSpPr>
            <p:cNvPr id="11478" name="object 11478" descr=""/>
            <p:cNvSpPr/>
            <p:nvPr/>
          </p:nvSpPr>
          <p:spPr>
            <a:xfrm>
              <a:off x="5586530" y="2429091"/>
              <a:ext cx="635" cy="1905"/>
            </a:xfrm>
            <a:custGeom>
              <a:avLst/>
              <a:gdLst/>
              <a:ahLst/>
              <a:cxnLst/>
              <a:rect l="l" t="t" r="r" b="b"/>
              <a:pathLst>
                <a:path w="635" h="1905">
                  <a:moveTo>
                    <a:pt x="0" y="1346"/>
                  </a:moveTo>
                  <a:lnTo>
                    <a:pt x="0" y="800"/>
                  </a:lnTo>
                  <a:lnTo>
                    <a:pt x="266" y="266"/>
                  </a:lnTo>
                  <a:lnTo>
                    <a:pt x="533" y="0"/>
                  </a:lnTo>
                </a:path>
              </a:pathLst>
            </a:custGeom>
            <a:ln w="3175">
              <a:solidFill>
                <a:srgbClr val="231F20"/>
              </a:solidFill>
            </a:ln>
          </p:spPr>
          <p:txBody>
            <a:bodyPr wrap="square" lIns="0" tIns="0" rIns="0" bIns="0" rtlCol="0"/>
            <a:lstStyle/>
            <a:p/>
          </p:txBody>
        </p:sp>
        <p:sp>
          <p:nvSpPr>
            <p:cNvPr id="11479" name="object 11479" descr=""/>
            <p:cNvSpPr/>
            <p:nvPr/>
          </p:nvSpPr>
          <p:spPr>
            <a:xfrm>
              <a:off x="5587621" y="2428006"/>
              <a:ext cx="1905" cy="635"/>
            </a:xfrm>
            <a:custGeom>
              <a:avLst/>
              <a:gdLst/>
              <a:ahLst/>
              <a:cxnLst/>
              <a:rect l="l" t="t" r="r" b="b"/>
              <a:pathLst>
                <a:path w="1904" h="635">
                  <a:moveTo>
                    <a:pt x="1346" y="0"/>
                  </a:moveTo>
                  <a:lnTo>
                    <a:pt x="812" y="0"/>
                  </a:lnTo>
                  <a:lnTo>
                    <a:pt x="266" y="266"/>
                  </a:lnTo>
                  <a:lnTo>
                    <a:pt x="0" y="533"/>
                  </a:lnTo>
                </a:path>
              </a:pathLst>
            </a:custGeom>
            <a:ln w="3175">
              <a:solidFill>
                <a:srgbClr val="231F20"/>
              </a:solidFill>
            </a:ln>
          </p:spPr>
          <p:txBody>
            <a:bodyPr wrap="square" lIns="0" tIns="0" rIns="0" bIns="0" rtlCol="0"/>
            <a:lstStyle/>
            <a:p/>
          </p:txBody>
        </p:sp>
        <p:sp>
          <p:nvSpPr>
            <p:cNvPr id="11480" name="object 11480" descr=""/>
            <p:cNvSpPr/>
            <p:nvPr/>
          </p:nvSpPr>
          <p:spPr>
            <a:xfrm>
              <a:off x="5540772" y="2414742"/>
              <a:ext cx="1270" cy="635"/>
            </a:xfrm>
            <a:custGeom>
              <a:avLst/>
              <a:gdLst/>
              <a:ahLst/>
              <a:cxnLst/>
              <a:rect l="l" t="t" r="r" b="b"/>
              <a:pathLst>
                <a:path w="1270" h="635">
                  <a:moveTo>
                    <a:pt x="0" y="266"/>
                  </a:moveTo>
                  <a:lnTo>
                    <a:pt x="266" y="0"/>
                  </a:lnTo>
                  <a:lnTo>
                    <a:pt x="533" y="0"/>
                  </a:lnTo>
                  <a:lnTo>
                    <a:pt x="812" y="0"/>
                  </a:lnTo>
                </a:path>
              </a:pathLst>
            </a:custGeom>
            <a:ln w="3175">
              <a:solidFill>
                <a:srgbClr val="231F20"/>
              </a:solidFill>
            </a:ln>
          </p:spPr>
          <p:txBody>
            <a:bodyPr wrap="square" lIns="0" tIns="0" rIns="0" bIns="0" rtlCol="0"/>
            <a:lstStyle/>
            <a:p/>
          </p:txBody>
        </p:sp>
        <p:sp>
          <p:nvSpPr>
            <p:cNvPr id="11481" name="object 11481" descr=""/>
            <p:cNvSpPr/>
            <p:nvPr/>
          </p:nvSpPr>
          <p:spPr>
            <a:xfrm>
              <a:off x="5540499" y="2414190"/>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482" name="object 11482" descr=""/>
            <p:cNvSpPr/>
            <p:nvPr/>
          </p:nvSpPr>
          <p:spPr>
            <a:xfrm>
              <a:off x="5541045" y="2413923"/>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1483" name="object 11483" descr=""/>
            <p:cNvSpPr/>
            <p:nvPr/>
          </p:nvSpPr>
          <p:spPr>
            <a:xfrm>
              <a:off x="5583007"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84" name="object 11484" descr=""/>
            <p:cNvSpPr/>
            <p:nvPr/>
          </p:nvSpPr>
          <p:spPr>
            <a:xfrm>
              <a:off x="5589780" y="239443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485" name="object 11485" descr=""/>
            <p:cNvSpPr/>
            <p:nvPr/>
          </p:nvSpPr>
          <p:spPr>
            <a:xfrm>
              <a:off x="5589507" y="2394693"/>
              <a:ext cx="635" cy="635"/>
            </a:xfrm>
            <a:custGeom>
              <a:avLst/>
              <a:gdLst/>
              <a:ahLst/>
              <a:cxnLst/>
              <a:rect l="l" t="t" r="r" b="b"/>
              <a:pathLst>
                <a:path w="635" h="635">
                  <a:moveTo>
                    <a:pt x="0" y="546"/>
                  </a:moveTo>
                  <a:lnTo>
                    <a:pt x="266" y="279"/>
                  </a:lnTo>
                  <a:lnTo>
                    <a:pt x="266" y="0"/>
                  </a:lnTo>
                </a:path>
              </a:pathLst>
            </a:custGeom>
            <a:ln w="3175">
              <a:solidFill>
                <a:srgbClr val="231F20"/>
              </a:solidFill>
            </a:ln>
          </p:spPr>
          <p:txBody>
            <a:bodyPr wrap="square" lIns="0" tIns="0" rIns="0" bIns="0" rtlCol="0"/>
            <a:lstStyle/>
            <a:p/>
          </p:txBody>
        </p:sp>
        <p:sp>
          <p:nvSpPr>
            <p:cNvPr id="11486" name="object 11486" descr=""/>
            <p:cNvSpPr/>
            <p:nvPr/>
          </p:nvSpPr>
          <p:spPr>
            <a:xfrm>
              <a:off x="5588427" y="2395518"/>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487" name="object 11487" descr=""/>
            <p:cNvSpPr/>
            <p:nvPr/>
          </p:nvSpPr>
          <p:spPr>
            <a:xfrm>
              <a:off x="5588694" y="23952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488" name="object 11488" descr=""/>
            <p:cNvSpPr/>
            <p:nvPr/>
          </p:nvSpPr>
          <p:spPr>
            <a:xfrm>
              <a:off x="5547809" y="2388467"/>
              <a:ext cx="635" cy="635"/>
            </a:xfrm>
            <a:custGeom>
              <a:avLst/>
              <a:gdLst/>
              <a:ahLst/>
              <a:cxnLst/>
              <a:rect l="l" t="t" r="r" b="b"/>
              <a:pathLst>
                <a:path w="635" h="635">
                  <a:moveTo>
                    <a:pt x="546" y="0"/>
                  </a:moveTo>
                  <a:lnTo>
                    <a:pt x="279" y="0"/>
                  </a:lnTo>
                  <a:lnTo>
                    <a:pt x="0" y="0"/>
                  </a:lnTo>
                  <a:lnTo>
                    <a:pt x="0" y="266"/>
                  </a:lnTo>
                </a:path>
              </a:pathLst>
            </a:custGeom>
            <a:ln w="3175">
              <a:solidFill>
                <a:srgbClr val="231F20"/>
              </a:solidFill>
            </a:ln>
          </p:spPr>
          <p:txBody>
            <a:bodyPr wrap="square" lIns="0" tIns="0" rIns="0" bIns="0" rtlCol="0"/>
            <a:lstStyle/>
            <a:p/>
          </p:txBody>
        </p:sp>
        <p:sp>
          <p:nvSpPr>
            <p:cNvPr id="11489" name="object 11489" descr=""/>
            <p:cNvSpPr/>
            <p:nvPr/>
          </p:nvSpPr>
          <p:spPr>
            <a:xfrm>
              <a:off x="5547271" y="23882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90" name="object 11490" descr=""/>
            <p:cNvSpPr/>
            <p:nvPr/>
          </p:nvSpPr>
          <p:spPr>
            <a:xfrm>
              <a:off x="5548083" y="2388740"/>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1491" name="object 11491" descr=""/>
            <p:cNvSpPr/>
            <p:nvPr/>
          </p:nvSpPr>
          <p:spPr>
            <a:xfrm>
              <a:off x="5587616" y="2386843"/>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492" name="object 11492" descr=""/>
            <p:cNvSpPr/>
            <p:nvPr/>
          </p:nvSpPr>
          <p:spPr>
            <a:xfrm>
              <a:off x="5570828"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93" name="object 11493" descr=""/>
            <p:cNvSpPr/>
            <p:nvPr/>
          </p:nvSpPr>
          <p:spPr>
            <a:xfrm>
              <a:off x="5549168" y="2398222"/>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494" name="object 11494" descr=""/>
            <p:cNvSpPr/>
            <p:nvPr/>
          </p:nvSpPr>
          <p:spPr>
            <a:xfrm>
              <a:off x="5549441" y="23974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495" name="object 11495" descr=""/>
            <p:cNvSpPr/>
            <p:nvPr/>
          </p:nvSpPr>
          <p:spPr>
            <a:xfrm>
              <a:off x="5590868" y="2405265"/>
              <a:ext cx="5080" cy="5080"/>
            </a:xfrm>
            <a:custGeom>
              <a:avLst/>
              <a:gdLst/>
              <a:ahLst/>
              <a:cxnLst/>
              <a:rect l="l" t="t" r="r" b="b"/>
              <a:pathLst>
                <a:path w="5079" h="5080">
                  <a:moveTo>
                    <a:pt x="4597" y="2425"/>
                  </a:moveTo>
                  <a:lnTo>
                    <a:pt x="4597" y="1625"/>
                  </a:lnTo>
                  <a:lnTo>
                    <a:pt x="3517" y="533"/>
                  </a:lnTo>
                  <a:lnTo>
                    <a:pt x="2159" y="0"/>
                  </a:lnTo>
                  <a:lnTo>
                    <a:pt x="812" y="533"/>
                  </a:lnTo>
                  <a:lnTo>
                    <a:pt x="0" y="1625"/>
                  </a:lnTo>
                  <a:lnTo>
                    <a:pt x="0" y="2425"/>
                  </a:lnTo>
                  <a:lnTo>
                    <a:pt x="0" y="3238"/>
                  </a:lnTo>
                  <a:lnTo>
                    <a:pt x="812" y="4318"/>
                  </a:lnTo>
                  <a:lnTo>
                    <a:pt x="2159" y="4864"/>
                  </a:lnTo>
                  <a:lnTo>
                    <a:pt x="3517" y="4318"/>
                  </a:lnTo>
                  <a:lnTo>
                    <a:pt x="4597" y="3238"/>
                  </a:lnTo>
                  <a:lnTo>
                    <a:pt x="4597" y="2425"/>
                  </a:lnTo>
                </a:path>
              </a:pathLst>
            </a:custGeom>
            <a:ln w="3175">
              <a:solidFill>
                <a:srgbClr val="231F20"/>
              </a:solidFill>
            </a:ln>
          </p:spPr>
          <p:txBody>
            <a:bodyPr wrap="square" lIns="0" tIns="0" rIns="0" bIns="0" rtlCol="0"/>
            <a:lstStyle/>
            <a:p/>
          </p:txBody>
        </p:sp>
        <p:sp>
          <p:nvSpPr>
            <p:cNvPr id="11496" name="object 11496" descr=""/>
            <p:cNvSpPr/>
            <p:nvPr/>
          </p:nvSpPr>
          <p:spPr>
            <a:xfrm>
              <a:off x="5537528" y="2399308"/>
              <a:ext cx="635" cy="635"/>
            </a:xfrm>
            <a:custGeom>
              <a:avLst/>
              <a:gdLst/>
              <a:ahLst/>
              <a:cxnLst/>
              <a:rect l="l" t="t" r="r" b="b"/>
              <a:pathLst>
                <a:path w="635" h="635">
                  <a:moveTo>
                    <a:pt x="533" y="0"/>
                  </a:moveTo>
                  <a:lnTo>
                    <a:pt x="266" y="0"/>
                  </a:lnTo>
                  <a:lnTo>
                    <a:pt x="0" y="0"/>
                  </a:lnTo>
                  <a:lnTo>
                    <a:pt x="0" y="266"/>
                  </a:lnTo>
                </a:path>
              </a:pathLst>
            </a:custGeom>
            <a:ln w="3175">
              <a:solidFill>
                <a:srgbClr val="231F20"/>
              </a:solidFill>
            </a:ln>
          </p:spPr>
          <p:txBody>
            <a:bodyPr wrap="square" lIns="0" tIns="0" rIns="0" bIns="0" rtlCol="0"/>
            <a:lstStyle/>
            <a:p/>
          </p:txBody>
        </p:sp>
        <p:sp>
          <p:nvSpPr>
            <p:cNvPr id="11497" name="object 11497" descr=""/>
            <p:cNvSpPr/>
            <p:nvPr/>
          </p:nvSpPr>
          <p:spPr>
            <a:xfrm>
              <a:off x="5583280" y="240201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498" name="object 11498" descr=""/>
            <p:cNvSpPr/>
            <p:nvPr/>
          </p:nvSpPr>
          <p:spPr>
            <a:xfrm>
              <a:off x="5582740" y="240119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499" name="object 11499" descr=""/>
            <p:cNvSpPr/>
            <p:nvPr/>
          </p:nvSpPr>
          <p:spPr>
            <a:xfrm>
              <a:off x="5584093" y="2401737"/>
              <a:ext cx="635" cy="635"/>
            </a:xfrm>
            <a:custGeom>
              <a:avLst/>
              <a:gdLst/>
              <a:ahLst/>
              <a:cxnLst/>
              <a:rect l="l" t="t" r="r" b="b"/>
              <a:pathLst>
                <a:path w="635" h="635">
                  <a:moveTo>
                    <a:pt x="0" y="546"/>
                  </a:moveTo>
                  <a:lnTo>
                    <a:pt x="0" y="279"/>
                  </a:lnTo>
                  <a:lnTo>
                    <a:pt x="266" y="0"/>
                  </a:lnTo>
                </a:path>
              </a:pathLst>
            </a:custGeom>
            <a:ln w="3175">
              <a:solidFill>
                <a:srgbClr val="231F20"/>
              </a:solidFill>
            </a:ln>
          </p:spPr>
          <p:txBody>
            <a:bodyPr wrap="square" lIns="0" tIns="0" rIns="0" bIns="0" rtlCol="0"/>
            <a:lstStyle/>
            <a:p/>
          </p:txBody>
        </p:sp>
        <p:sp>
          <p:nvSpPr>
            <p:cNvPr id="11500" name="object 11500" descr=""/>
            <p:cNvSpPr/>
            <p:nvPr/>
          </p:nvSpPr>
          <p:spPr>
            <a:xfrm>
              <a:off x="5580032" y="243071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501" name="object 11501" descr=""/>
            <p:cNvSpPr/>
            <p:nvPr/>
          </p:nvSpPr>
          <p:spPr>
            <a:xfrm>
              <a:off x="5564594" y="2423947"/>
              <a:ext cx="15875" cy="8255"/>
            </a:xfrm>
            <a:custGeom>
              <a:avLst/>
              <a:gdLst/>
              <a:ahLst/>
              <a:cxnLst/>
              <a:rect l="l" t="t" r="r" b="b"/>
              <a:pathLst>
                <a:path w="15875" h="8255">
                  <a:moveTo>
                    <a:pt x="1625" y="812"/>
                  </a:moveTo>
                  <a:lnTo>
                    <a:pt x="1384" y="241"/>
                  </a:lnTo>
                  <a:lnTo>
                    <a:pt x="812" y="0"/>
                  </a:lnTo>
                  <a:lnTo>
                    <a:pt x="228" y="241"/>
                  </a:lnTo>
                  <a:lnTo>
                    <a:pt x="0" y="812"/>
                  </a:lnTo>
                  <a:lnTo>
                    <a:pt x="228" y="1397"/>
                  </a:lnTo>
                  <a:lnTo>
                    <a:pt x="812" y="1625"/>
                  </a:lnTo>
                  <a:lnTo>
                    <a:pt x="1384" y="1397"/>
                  </a:lnTo>
                  <a:lnTo>
                    <a:pt x="1625" y="812"/>
                  </a:lnTo>
                  <a:close/>
                </a:path>
                <a:path w="15875" h="8255">
                  <a:moveTo>
                    <a:pt x="15709" y="7315"/>
                  </a:moveTo>
                  <a:lnTo>
                    <a:pt x="15468" y="6743"/>
                  </a:lnTo>
                  <a:lnTo>
                    <a:pt x="14897" y="6502"/>
                  </a:lnTo>
                  <a:lnTo>
                    <a:pt x="14312" y="6743"/>
                  </a:lnTo>
                  <a:lnTo>
                    <a:pt x="14084" y="7315"/>
                  </a:lnTo>
                  <a:lnTo>
                    <a:pt x="14312" y="7886"/>
                  </a:lnTo>
                  <a:lnTo>
                    <a:pt x="14897" y="8128"/>
                  </a:lnTo>
                  <a:lnTo>
                    <a:pt x="15468" y="7886"/>
                  </a:lnTo>
                  <a:lnTo>
                    <a:pt x="15709" y="7315"/>
                  </a:lnTo>
                  <a:close/>
                </a:path>
              </a:pathLst>
            </a:custGeom>
            <a:solidFill>
              <a:srgbClr val="231F20"/>
            </a:solidFill>
          </p:spPr>
          <p:txBody>
            <a:bodyPr wrap="square" lIns="0" tIns="0" rIns="0" bIns="0" rtlCol="0"/>
            <a:lstStyle/>
            <a:p/>
          </p:txBody>
        </p:sp>
        <p:sp>
          <p:nvSpPr>
            <p:cNvPr id="11502" name="object 11502" descr=""/>
            <p:cNvSpPr/>
            <p:nvPr/>
          </p:nvSpPr>
          <p:spPr>
            <a:xfrm>
              <a:off x="5547817" y="2411486"/>
              <a:ext cx="635" cy="635"/>
            </a:xfrm>
            <a:custGeom>
              <a:avLst/>
              <a:gdLst/>
              <a:ahLst/>
              <a:cxnLst/>
              <a:rect l="l" t="t" r="r" b="b"/>
              <a:pathLst>
                <a:path w="635" h="635">
                  <a:moveTo>
                    <a:pt x="266" y="546"/>
                  </a:moveTo>
                  <a:lnTo>
                    <a:pt x="533" y="546"/>
                  </a:lnTo>
                  <a:lnTo>
                    <a:pt x="266" y="279"/>
                  </a:lnTo>
                  <a:lnTo>
                    <a:pt x="0" y="0"/>
                  </a:lnTo>
                </a:path>
              </a:pathLst>
            </a:custGeom>
            <a:ln w="3175">
              <a:solidFill>
                <a:srgbClr val="231F20"/>
              </a:solidFill>
            </a:ln>
          </p:spPr>
          <p:txBody>
            <a:bodyPr wrap="square" lIns="0" tIns="0" rIns="0" bIns="0" rtlCol="0"/>
            <a:lstStyle/>
            <a:p/>
          </p:txBody>
        </p:sp>
        <p:sp>
          <p:nvSpPr>
            <p:cNvPr id="11503" name="object 11503" descr=""/>
            <p:cNvSpPr/>
            <p:nvPr/>
          </p:nvSpPr>
          <p:spPr>
            <a:xfrm>
              <a:off x="5566768" y="2424211"/>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504" name="object 11504" descr=""/>
            <p:cNvSpPr/>
            <p:nvPr/>
          </p:nvSpPr>
          <p:spPr>
            <a:xfrm>
              <a:off x="5565682" y="242421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1505" name="object 11505" descr=""/>
            <p:cNvSpPr/>
            <p:nvPr/>
          </p:nvSpPr>
          <p:spPr>
            <a:xfrm>
              <a:off x="5562432" y="2425029"/>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1506" name="object 11506" descr=""/>
            <p:cNvSpPr/>
            <p:nvPr/>
          </p:nvSpPr>
          <p:spPr>
            <a:xfrm>
              <a:off x="5561893" y="2425563"/>
              <a:ext cx="635" cy="635"/>
            </a:xfrm>
            <a:custGeom>
              <a:avLst/>
              <a:gdLst/>
              <a:ahLst/>
              <a:cxnLst/>
              <a:rect l="l" t="t" r="r" b="b"/>
              <a:pathLst>
                <a:path w="635" h="635">
                  <a:moveTo>
                    <a:pt x="0" y="0"/>
                  </a:moveTo>
                  <a:lnTo>
                    <a:pt x="266" y="0"/>
                  </a:lnTo>
                  <a:lnTo>
                    <a:pt x="266" y="266"/>
                  </a:lnTo>
                  <a:lnTo>
                    <a:pt x="533" y="266"/>
                  </a:lnTo>
                  <a:lnTo>
                    <a:pt x="533" y="546"/>
                  </a:lnTo>
                </a:path>
              </a:pathLst>
            </a:custGeom>
            <a:ln w="3175">
              <a:solidFill>
                <a:srgbClr val="231F20"/>
              </a:solidFill>
            </a:ln>
          </p:spPr>
          <p:txBody>
            <a:bodyPr wrap="square" lIns="0" tIns="0" rIns="0" bIns="0" rtlCol="0"/>
            <a:lstStyle/>
            <a:p/>
          </p:txBody>
        </p:sp>
        <p:sp>
          <p:nvSpPr>
            <p:cNvPr id="11507" name="object 11507" descr=""/>
            <p:cNvSpPr/>
            <p:nvPr/>
          </p:nvSpPr>
          <p:spPr>
            <a:xfrm>
              <a:off x="5562165" y="2424763"/>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1508" name="object 11508" descr=""/>
            <p:cNvSpPr/>
            <p:nvPr/>
          </p:nvSpPr>
          <p:spPr>
            <a:xfrm>
              <a:off x="5579498" y="2393615"/>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509" name="object 11509" descr=""/>
            <p:cNvSpPr/>
            <p:nvPr/>
          </p:nvSpPr>
          <p:spPr>
            <a:xfrm>
              <a:off x="5580032" y="2394167"/>
              <a:ext cx="635" cy="635"/>
            </a:xfrm>
            <a:custGeom>
              <a:avLst/>
              <a:gdLst/>
              <a:ahLst/>
              <a:cxnLst/>
              <a:rect l="l" t="t" r="r" b="b"/>
              <a:pathLst>
                <a:path w="635" h="635">
                  <a:moveTo>
                    <a:pt x="0" y="266"/>
                  </a:moveTo>
                  <a:lnTo>
                    <a:pt x="546" y="0"/>
                  </a:lnTo>
                </a:path>
              </a:pathLst>
            </a:custGeom>
            <a:ln w="3175">
              <a:solidFill>
                <a:srgbClr val="231F20"/>
              </a:solidFill>
            </a:ln>
          </p:spPr>
          <p:txBody>
            <a:bodyPr wrap="square" lIns="0" tIns="0" rIns="0" bIns="0" rtlCol="0"/>
            <a:lstStyle/>
            <a:p/>
          </p:txBody>
        </p:sp>
        <p:sp>
          <p:nvSpPr>
            <p:cNvPr id="11510" name="object 11510" descr=""/>
            <p:cNvSpPr/>
            <p:nvPr/>
          </p:nvSpPr>
          <p:spPr>
            <a:xfrm>
              <a:off x="5552691" y="239334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511" name="object 11511" descr=""/>
            <p:cNvSpPr/>
            <p:nvPr/>
          </p:nvSpPr>
          <p:spPr>
            <a:xfrm>
              <a:off x="5578952"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12" name="object 11512" descr=""/>
            <p:cNvSpPr/>
            <p:nvPr/>
          </p:nvSpPr>
          <p:spPr>
            <a:xfrm>
              <a:off x="5547544" y="2397943"/>
              <a:ext cx="1270" cy="635"/>
            </a:xfrm>
            <a:custGeom>
              <a:avLst/>
              <a:gdLst/>
              <a:ahLst/>
              <a:cxnLst/>
              <a:rect l="l" t="t" r="r" b="b"/>
              <a:pathLst>
                <a:path w="1270" h="635">
                  <a:moveTo>
                    <a:pt x="0" y="0"/>
                  </a:moveTo>
                  <a:lnTo>
                    <a:pt x="266" y="266"/>
                  </a:lnTo>
                  <a:lnTo>
                    <a:pt x="533" y="266"/>
                  </a:lnTo>
                  <a:lnTo>
                    <a:pt x="533" y="0"/>
                  </a:lnTo>
                  <a:lnTo>
                    <a:pt x="812" y="0"/>
                  </a:lnTo>
                </a:path>
              </a:pathLst>
            </a:custGeom>
            <a:ln w="3175">
              <a:solidFill>
                <a:srgbClr val="231F20"/>
              </a:solidFill>
            </a:ln>
          </p:spPr>
          <p:txBody>
            <a:bodyPr wrap="square" lIns="0" tIns="0" rIns="0" bIns="0" rtlCol="0"/>
            <a:lstStyle/>
            <a:p/>
          </p:txBody>
        </p:sp>
        <p:sp>
          <p:nvSpPr>
            <p:cNvPr id="11513" name="object 11513" descr=""/>
            <p:cNvSpPr/>
            <p:nvPr/>
          </p:nvSpPr>
          <p:spPr>
            <a:xfrm>
              <a:off x="5546725" y="2396870"/>
              <a:ext cx="2540" cy="1905"/>
            </a:xfrm>
            <a:custGeom>
              <a:avLst/>
              <a:gdLst/>
              <a:ahLst/>
              <a:cxnLst/>
              <a:rect l="l" t="t" r="r" b="b"/>
              <a:pathLst>
                <a:path w="2539" h="1905">
                  <a:moveTo>
                    <a:pt x="2171" y="812"/>
                  </a:moveTo>
                  <a:lnTo>
                    <a:pt x="1930" y="241"/>
                  </a:lnTo>
                  <a:lnTo>
                    <a:pt x="1358" y="0"/>
                  </a:lnTo>
                  <a:lnTo>
                    <a:pt x="774" y="241"/>
                  </a:lnTo>
                  <a:lnTo>
                    <a:pt x="241" y="508"/>
                  </a:lnTo>
                  <a:lnTo>
                    <a:pt x="0" y="1079"/>
                  </a:lnTo>
                  <a:lnTo>
                    <a:pt x="241" y="1651"/>
                  </a:lnTo>
                  <a:lnTo>
                    <a:pt x="812" y="1892"/>
                  </a:lnTo>
                  <a:lnTo>
                    <a:pt x="939" y="1841"/>
                  </a:lnTo>
                  <a:lnTo>
                    <a:pt x="1079" y="1892"/>
                  </a:lnTo>
                  <a:lnTo>
                    <a:pt x="1651" y="1651"/>
                  </a:lnTo>
                  <a:lnTo>
                    <a:pt x="1714" y="1485"/>
                  </a:lnTo>
                  <a:lnTo>
                    <a:pt x="1930" y="1397"/>
                  </a:lnTo>
                  <a:lnTo>
                    <a:pt x="2171" y="812"/>
                  </a:lnTo>
                  <a:close/>
                </a:path>
              </a:pathLst>
            </a:custGeom>
            <a:solidFill>
              <a:srgbClr val="231F20"/>
            </a:solidFill>
          </p:spPr>
          <p:txBody>
            <a:bodyPr wrap="square" lIns="0" tIns="0" rIns="0" bIns="0" rtlCol="0"/>
            <a:lstStyle/>
            <a:p/>
          </p:txBody>
        </p:sp>
        <p:sp>
          <p:nvSpPr>
            <p:cNvPr id="11514" name="object 11514" descr=""/>
            <p:cNvSpPr/>
            <p:nvPr/>
          </p:nvSpPr>
          <p:spPr>
            <a:xfrm>
              <a:off x="5567034" y="24369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515" name="object 11515" descr=""/>
            <p:cNvSpPr/>
            <p:nvPr/>
          </p:nvSpPr>
          <p:spPr>
            <a:xfrm>
              <a:off x="5534818" y="2416360"/>
              <a:ext cx="635" cy="635"/>
            </a:xfrm>
            <a:custGeom>
              <a:avLst/>
              <a:gdLst/>
              <a:ahLst/>
              <a:cxnLst/>
              <a:rect l="l" t="t" r="r" b="b"/>
              <a:pathLst>
                <a:path w="635" h="635">
                  <a:moveTo>
                    <a:pt x="266" y="0"/>
                  </a:moveTo>
                  <a:lnTo>
                    <a:pt x="0" y="546"/>
                  </a:lnTo>
                </a:path>
              </a:pathLst>
            </a:custGeom>
            <a:ln w="3175">
              <a:solidFill>
                <a:srgbClr val="231F20"/>
              </a:solidFill>
            </a:ln>
          </p:spPr>
          <p:txBody>
            <a:bodyPr wrap="square" lIns="0" tIns="0" rIns="0" bIns="0" rtlCol="0"/>
            <a:lstStyle/>
            <a:p/>
          </p:txBody>
        </p:sp>
        <p:sp>
          <p:nvSpPr>
            <p:cNvPr id="11516" name="object 11516" descr=""/>
            <p:cNvSpPr/>
            <p:nvPr/>
          </p:nvSpPr>
          <p:spPr>
            <a:xfrm>
              <a:off x="5534006" y="241500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17" name="object 11517" descr=""/>
            <p:cNvSpPr/>
            <p:nvPr/>
          </p:nvSpPr>
          <p:spPr>
            <a:xfrm>
              <a:off x="5535085" y="24160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518" name="object 11518" descr=""/>
            <p:cNvSpPr/>
            <p:nvPr/>
          </p:nvSpPr>
          <p:spPr>
            <a:xfrm>
              <a:off x="5548622" y="2403909"/>
              <a:ext cx="635" cy="635"/>
            </a:xfrm>
            <a:custGeom>
              <a:avLst/>
              <a:gdLst/>
              <a:ahLst/>
              <a:cxnLst/>
              <a:rect l="l" t="t" r="r" b="b"/>
              <a:pathLst>
                <a:path w="635" h="635">
                  <a:moveTo>
                    <a:pt x="0" y="0"/>
                  </a:moveTo>
                  <a:lnTo>
                    <a:pt x="0" y="266"/>
                  </a:lnTo>
                  <a:lnTo>
                    <a:pt x="266" y="266"/>
                  </a:lnTo>
                  <a:lnTo>
                    <a:pt x="266" y="0"/>
                  </a:lnTo>
                </a:path>
              </a:pathLst>
            </a:custGeom>
            <a:ln w="3175">
              <a:solidFill>
                <a:srgbClr val="231F20"/>
              </a:solidFill>
            </a:ln>
          </p:spPr>
          <p:txBody>
            <a:bodyPr wrap="square" lIns="0" tIns="0" rIns="0" bIns="0" rtlCol="0"/>
            <a:lstStyle/>
            <a:p/>
          </p:txBody>
        </p:sp>
        <p:sp>
          <p:nvSpPr>
            <p:cNvPr id="11519" name="object 11519" descr=""/>
            <p:cNvSpPr/>
            <p:nvPr/>
          </p:nvSpPr>
          <p:spPr>
            <a:xfrm>
              <a:off x="5547809" y="2403363"/>
              <a:ext cx="635" cy="635"/>
            </a:xfrm>
            <a:custGeom>
              <a:avLst/>
              <a:gdLst/>
              <a:ahLst/>
              <a:cxnLst/>
              <a:rect l="l" t="t" r="r" b="b"/>
              <a:pathLst>
                <a:path w="635" h="635">
                  <a:moveTo>
                    <a:pt x="546" y="0"/>
                  </a:moveTo>
                  <a:lnTo>
                    <a:pt x="546" y="266"/>
                  </a:lnTo>
                  <a:lnTo>
                    <a:pt x="279" y="266"/>
                  </a:lnTo>
                  <a:lnTo>
                    <a:pt x="279" y="546"/>
                  </a:lnTo>
                  <a:lnTo>
                    <a:pt x="0" y="546"/>
                  </a:lnTo>
                </a:path>
              </a:pathLst>
            </a:custGeom>
            <a:ln w="3175">
              <a:solidFill>
                <a:srgbClr val="231F20"/>
              </a:solidFill>
            </a:ln>
          </p:spPr>
          <p:txBody>
            <a:bodyPr wrap="square" lIns="0" tIns="0" rIns="0" bIns="0" rtlCol="0"/>
            <a:lstStyle/>
            <a:p/>
          </p:txBody>
        </p:sp>
        <p:sp>
          <p:nvSpPr>
            <p:cNvPr id="11520" name="object 11520" descr=""/>
            <p:cNvSpPr/>
            <p:nvPr/>
          </p:nvSpPr>
          <p:spPr>
            <a:xfrm>
              <a:off x="5548895" y="2403642"/>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521" name="object 11521" descr=""/>
            <p:cNvSpPr/>
            <p:nvPr/>
          </p:nvSpPr>
          <p:spPr>
            <a:xfrm>
              <a:off x="5550526" y="2416087"/>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522" name="object 11522" descr=""/>
            <p:cNvSpPr/>
            <p:nvPr/>
          </p:nvSpPr>
          <p:spPr>
            <a:xfrm>
              <a:off x="5549981" y="2417446"/>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1523" name="object 11523" descr=""/>
            <p:cNvSpPr/>
            <p:nvPr/>
          </p:nvSpPr>
          <p:spPr>
            <a:xfrm>
              <a:off x="5550792" y="24174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524" name="object 11524" descr=""/>
            <p:cNvSpPr/>
            <p:nvPr/>
          </p:nvSpPr>
          <p:spPr>
            <a:xfrm>
              <a:off x="5547550" y="2379265"/>
              <a:ext cx="635" cy="635"/>
            </a:xfrm>
            <a:custGeom>
              <a:avLst/>
              <a:gdLst/>
              <a:ahLst/>
              <a:cxnLst/>
              <a:rect l="l" t="t" r="r" b="b"/>
              <a:pathLst>
                <a:path w="635" h="635">
                  <a:moveTo>
                    <a:pt x="533" y="546"/>
                  </a:moveTo>
                  <a:lnTo>
                    <a:pt x="0" y="0"/>
                  </a:lnTo>
                </a:path>
              </a:pathLst>
            </a:custGeom>
            <a:ln w="3175">
              <a:solidFill>
                <a:srgbClr val="231F20"/>
              </a:solidFill>
            </a:ln>
          </p:spPr>
          <p:txBody>
            <a:bodyPr wrap="square" lIns="0" tIns="0" rIns="0" bIns="0" rtlCol="0"/>
            <a:lstStyle/>
            <a:p/>
          </p:txBody>
        </p:sp>
        <p:sp>
          <p:nvSpPr>
            <p:cNvPr id="11525" name="object 11525" descr=""/>
            <p:cNvSpPr/>
            <p:nvPr/>
          </p:nvSpPr>
          <p:spPr>
            <a:xfrm>
              <a:off x="5535904" y="2406072"/>
              <a:ext cx="635" cy="1905"/>
            </a:xfrm>
            <a:custGeom>
              <a:avLst/>
              <a:gdLst/>
              <a:ahLst/>
              <a:cxnLst/>
              <a:rect l="l" t="t" r="r" b="b"/>
              <a:pathLst>
                <a:path w="635" h="1905">
                  <a:moveTo>
                    <a:pt x="533" y="1358"/>
                  </a:moveTo>
                  <a:lnTo>
                    <a:pt x="533" y="1092"/>
                  </a:lnTo>
                  <a:lnTo>
                    <a:pt x="266" y="812"/>
                  </a:lnTo>
                  <a:lnTo>
                    <a:pt x="266" y="546"/>
                  </a:lnTo>
                  <a:lnTo>
                    <a:pt x="0" y="0"/>
                  </a:lnTo>
                </a:path>
              </a:pathLst>
            </a:custGeom>
            <a:ln w="3175">
              <a:solidFill>
                <a:srgbClr val="231F20"/>
              </a:solidFill>
            </a:ln>
          </p:spPr>
          <p:txBody>
            <a:bodyPr wrap="square" lIns="0" tIns="0" rIns="0" bIns="0" rtlCol="0"/>
            <a:lstStyle/>
            <a:p/>
          </p:txBody>
        </p:sp>
        <p:sp>
          <p:nvSpPr>
            <p:cNvPr id="11526" name="object 11526" descr=""/>
            <p:cNvSpPr/>
            <p:nvPr/>
          </p:nvSpPr>
          <p:spPr>
            <a:xfrm>
              <a:off x="5535898" y="2407969"/>
              <a:ext cx="635" cy="1905"/>
            </a:xfrm>
            <a:custGeom>
              <a:avLst/>
              <a:gdLst/>
              <a:ahLst/>
              <a:cxnLst/>
              <a:rect l="l" t="t" r="r" b="b"/>
              <a:pathLst>
                <a:path w="635" h="1905">
                  <a:moveTo>
                    <a:pt x="0" y="1346"/>
                  </a:moveTo>
                  <a:lnTo>
                    <a:pt x="533" y="546"/>
                  </a:lnTo>
                  <a:lnTo>
                    <a:pt x="533" y="0"/>
                  </a:lnTo>
                </a:path>
              </a:pathLst>
            </a:custGeom>
            <a:ln w="3175">
              <a:solidFill>
                <a:srgbClr val="231F20"/>
              </a:solidFill>
            </a:ln>
          </p:spPr>
          <p:txBody>
            <a:bodyPr wrap="square" lIns="0" tIns="0" rIns="0" bIns="0" rtlCol="0"/>
            <a:lstStyle/>
            <a:p/>
          </p:txBody>
        </p:sp>
        <p:sp>
          <p:nvSpPr>
            <p:cNvPr id="11527" name="object 11527" descr=""/>
            <p:cNvSpPr/>
            <p:nvPr/>
          </p:nvSpPr>
          <p:spPr>
            <a:xfrm>
              <a:off x="5578141" y="2429897"/>
              <a:ext cx="635" cy="635"/>
            </a:xfrm>
            <a:custGeom>
              <a:avLst/>
              <a:gdLst/>
              <a:ahLst/>
              <a:cxnLst/>
              <a:rect l="l" t="t" r="r" b="b"/>
              <a:pathLst>
                <a:path w="635" h="635">
                  <a:moveTo>
                    <a:pt x="266" y="266"/>
                  </a:moveTo>
                  <a:lnTo>
                    <a:pt x="533" y="266"/>
                  </a:lnTo>
                </a:path>
                <a:path w="635" h="635">
                  <a:moveTo>
                    <a:pt x="266" y="266"/>
                  </a:moveTo>
                  <a:lnTo>
                    <a:pt x="266" y="266"/>
                  </a:lnTo>
                  <a:lnTo>
                    <a:pt x="0" y="0"/>
                  </a:lnTo>
                </a:path>
              </a:pathLst>
            </a:custGeom>
            <a:ln w="3175">
              <a:solidFill>
                <a:srgbClr val="231F20"/>
              </a:solidFill>
            </a:ln>
          </p:spPr>
          <p:txBody>
            <a:bodyPr wrap="square" lIns="0" tIns="0" rIns="0" bIns="0" rtlCol="0"/>
            <a:lstStyle/>
            <a:p/>
          </p:txBody>
        </p:sp>
        <p:sp>
          <p:nvSpPr>
            <p:cNvPr id="11528" name="object 11528" descr=""/>
            <p:cNvSpPr/>
            <p:nvPr/>
          </p:nvSpPr>
          <p:spPr>
            <a:xfrm>
              <a:off x="5578141" y="2429630"/>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1529" name="object 11529" descr=""/>
            <p:cNvSpPr/>
            <p:nvPr/>
          </p:nvSpPr>
          <p:spPr>
            <a:xfrm>
              <a:off x="5577055" y="24288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30" name="object 11530" descr=""/>
            <p:cNvSpPr/>
            <p:nvPr/>
          </p:nvSpPr>
          <p:spPr>
            <a:xfrm>
              <a:off x="5551332" y="241853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531" name="object 11531" descr=""/>
            <p:cNvSpPr/>
            <p:nvPr/>
          </p:nvSpPr>
          <p:spPr>
            <a:xfrm>
              <a:off x="5558643" y="2432607"/>
              <a:ext cx="635" cy="635"/>
            </a:xfrm>
            <a:custGeom>
              <a:avLst/>
              <a:gdLst/>
              <a:ahLst/>
              <a:cxnLst/>
              <a:rect l="l" t="t" r="r" b="b"/>
              <a:pathLst>
                <a:path w="635" h="635">
                  <a:moveTo>
                    <a:pt x="0" y="0"/>
                  </a:moveTo>
                  <a:lnTo>
                    <a:pt x="0" y="266"/>
                  </a:lnTo>
                  <a:lnTo>
                    <a:pt x="266" y="533"/>
                  </a:lnTo>
                </a:path>
              </a:pathLst>
            </a:custGeom>
            <a:ln w="3175">
              <a:solidFill>
                <a:srgbClr val="231F20"/>
              </a:solidFill>
            </a:ln>
          </p:spPr>
          <p:txBody>
            <a:bodyPr wrap="square" lIns="0" tIns="0" rIns="0" bIns="0" rtlCol="0"/>
            <a:lstStyle/>
            <a:p/>
          </p:txBody>
        </p:sp>
        <p:sp>
          <p:nvSpPr>
            <p:cNvPr id="11532" name="object 11532" descr=""/>
            <p:cNvSpPr/>
            <p:nvPr/>
          </p:nvSpPr>
          <p:spPr>
            <a:xfrm>
              <a:off x="5558370" y="2434233"/>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533" name="object 11533" descr=""/>
            <p:cNvSpPr/>
            <p:nvPr/>
          </p:nvSpPr>
          <p:spPr>
            <a:xfrm>
              <a:off x="5565955" y="235137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534" name="object 11534" descr=""/>
            <p:cNvSpPr/>
            <p:nvPr/>
          </p:nvSpPr>
          <p:spPr>
            <a:xfrm>
              <a:off x="5557555" y="2351645"/>
              <a:ext cx="5715" cy="1905"/>
            </a:xfrm>
            <a:custGeom>
              <a:avLst/>
              <a:gdLst/>
              <a:ahLst/>
              <a:cxnLst/>
              <a:rect l="l" t="t" r="r" b="b"/>
              <a:pathLst>
                <a:path w="5714" h="1905">
                  <a:moveTo>
                    <a:pt x="5689" y="0"/>
                  </a:moveTo>
                  <a:lnTo>
                    <a:pt x="2717" y="546"/>
                  </a:lnTo>
                  <a:lnTo>
                    <a:pt x="812" y="1092"/>
                  </a:lnTo>
                  <a:lnTo>
                    <a:pt x="546" y="1092"/>
                  </a:lnTo>
                  <a:lnTo>
                    <a:pt x="0" y="1625"/>
                  </a:lnTo>
                </a:path>
              </a:pathLst>
            </a:custGeom>
            <a:ln w="3175">
              <a:solidFill>
                <a:srgbClr val="231F20"/>
              </a:solidFill>
            </a:ln>
          </p:spPr>
          <p:txBody>
            <a:bodyPr wrap="square" lIns="0" tIns="0" rIns="0" bIns="0" rtlCol="0"/>
            <a:lstStyle/>
            <a:p/>
          </p:txBody>
        </p:sp>
        <p:sp>
          <p:nvSpPr>
            <p:cNvPr id="11535" name="object 11535" descr=""/>
            <p:cNvSpPr/>
            <p:nvPr/>
          </p:nvSpPr>
          <p:spPr>
            <a:xfrm>
              <a:off x="5557828" y="2352737"/>
              <a:ext cx="5715" cy="1270"/>
            </a:xfrm>
            <a:custGeom>
              <a:avLst/>
              <a:gdLst/>
              <a:ahLst/>
              <a:cxnLst/>
              <a:rect l="l" t="t" r="r" b="b"/>
              <a:pathLst>
                <a:path w="5714" h="1269">
                  <a:moveTo>
                    <a:pt x="5143" y="0"/>
                  </a:moveTo>
                  <a:lnTo>
                    <a:pt x="2438" y="266"/>
                  </a:lnTo>
                  <a:lnTo>
                    <a:pt x="546" y="800"/>
                  </a:lnTo>
                  <a:lnTo>
                    <a:pt x="0" y="1079"/>
                  </a:lnTo>
                </a:path>
              </a:pathLst>
            </a:custGeom>
            <a:ln w="3175">
              <a:solidFill>
                <a:srgbClr val="231F20"/>
              </a:solidFill>
            </a:ln>
          </p:spPr>
          <p:txBody>
            <a:bodyPr wrap="square" lIns="0" tIns="0" rIns="0" bIns="0" rtlCol="0"/>
            <a:lstStyle/>
            <a:p/>
          </p:txBody>
        </p:sp>
        <p:sp>
          <p:nvSpPr>
            <p:cNvPr id="11536" name="object 11536" descr=""/>
            <p:cNvSpPr/>
            <p:nvPr/>
          </p:nvSpPr>
          <p:spPr>
            <a:xfrm>
              <a:off x="5565955" y="23521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537" name="object 11537" descr=""/>
            <p:cNvSpPr/>
            <p:nvPr/>
          </p:nvSpPr>
          <p:spPr>
            <a:xfrm>
              <a:off x="5557559" y="2353270"/>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1538" name="object 11538" descr=""/>
            <p:cNvSpPr/>
            <p:nvPr/>
          </p:nvSpPr>
          <p:spPr>
            <a:xfrm>
              <a:off x="5573266" y="243639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539" name="object 11539" descr=""/>
            <p:cNvSpPr/>
            <p:nvPr/>
          </p:nvSpPr>
          <p:spPr>
            <a:xfrm>
              <a:off x="5572720" y="2434505"/>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540" name="object 11540" descr=""/>
            <p:cNvSpPr/>
            <p:nvPr/>
          </p:nvSpPr>
          <p:spPr>
            <a:xfrm>
              <a:off x="5580038" y="239876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541" name="object 11541" descr=""/>
            <p:cNvSpPr/>
            <p:nvPr/>
          </p:nvSpPr>
          <p:spPr>
            <a:xfrm>
              <a:off x="5580032" y="2398768"/>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542" name="object 11542" descr=""/>
            <p:cNvSpPr/>
            <p:nvPr/>
          </p:nvSpPr>
          <p:spPr>
            <a:xfrm>
              <a:off x="5546731" y="2427733"/>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1543" name="object 11543" descr=""/>
            <p:cNvSpPr/>
            <p:nvPr/>
          </p:nvSpPr>
          <p:spPr>
            <a:xfrm>
              <a:off x="5547809" y="2426655"/>
              <a:ext cx="635" cy="635"/>
            </a:xfrm>
            <a:custGeom>
              <a:avLst/>
              <a:gdLst/>
              <a:ahLst/>
              <a:cxnLst/>
              <a:rect l="l" t="t" r="r" b="b"/>
              <a:pathLst>
                <a:path w="635" h="635">
                  <a:moveTo>
                    <a:pt x="546" y="0"/>
                  </a:moveTo>
                  <a:lnTo>
                    <a:pt x="279" y="266"/>
                  </a:lnTo>
                  <a:lnTo>
                    <a:pt x="0" y="266"/>
                  </a:lnTo>
                  <a:lnTo>
                    <a:pt x="0" y="0"/>
                  </a:lnTo>
                </a:path>
              </a:pathLst>
            </a:custGeom>
            <a:ln w="3175">
              <a:solidFill>
                <a:srgbClr val="231F20"/>
              </a:solidFill>
            </a:ln>
          </p:spPr>
          <p:txBody>
            <a:bodyPr wrap="square" lIns="0" tIns="0" rIns="0" bIns="0" rtlCol="0"/>
            <a:lstStyle/>
            <a:p/>
          </p:txBody>
        </p:sp>
        <p:sp>
          <p:nvSpPr>
            <p:cNvPr id="11544" name="object 11544" descr=""/>
            <p:cNvSpPr/>
            <p:nvPr/>
          </p:nvSpPr>
          <p:spPr>
            <a:xfrm>
              <a:off x="5549168" y="2402017"/>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545" name="object 11545" descr=""/>
            <p:cNvSpPr/>
            <p:nvPr/>
          </p:nvSpPr>
          <p:spPr>
            <a:xfrm>
              <a:off x="5589240" y="2419883"/>
              <a:ext cx="635" cy="635"/>
            </a:xfrm>
            <a:custGeom>
              <a:avLst/>
              <a:gdLst/>
              <a:ahLst/>
              <a:cxnLst/>
              <a:rect l="l" t="t" r="r" b="b"/>
              <a:pathLst>
                <a:path w="635" h="635">
                  <a:moveTo>
                    <a:pt x="266" y="533"/>
                  </a:moveTo>
                  <a:lnTo>
                    <a:pt x="266" y="266"/>
                  </a:lnTo>
                  <a:lnTo>
                    <a:pt x="0" y="0"/>
                  </a:lnTo>
                  <a:lnTo>
                    <a:pt x="0" y="266"/>
                  </a:lnTo>
                  <a:lnTo>
                    <a:pt x="0" y="533"/>
                  </a:lnTo>
                </a:path>
              </a:pathLst>
            </a:custGeom>
            <a:ln w="3175">
              <a:solidFill>
                <a:srgbClr val="231F20"/>
              </a:solidFill>
            </a:ln>
          </p:spPr>
          <p:txBody>
            <a:bodyPr wrap="square" lIns="0" tIns="0" rIns="0" bIns="0" rtlCol="0"/>
            <a:lstStyle/>
            <a:p/>
          </p:txBody>
        </p:sp>
        <p:sp>
          <p:nvSpPr>
            <p:cNvPr id="11546" name="object 11546" descr=""/>
            <p:cNvSpPr/>
            <p:nvPr/>
          </p:nvSpPr>
          <p:spPr>
            <a:xfrm>
              <a:off x="5583280" y="2412839"/>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547" name="object 11547" descr=""/>
            <p:cNvSpPr/>
            <p:nvPr/>
          </p:nvSpPr>
          <p:spPr>
            <a:xfrm>
              <a:off x="5584633" y="2425563"/>
              <a:ext cx="635" cy="635"/>
            </a:xfrm>
            <a:custGeom>
              <a:avLst/>
              <a:gdLst/>
              <a:ahLst/>
              <a:cxnLst/>
              <a:rect l="l" t="t" r="r" b="b"/>
              <a:pathLst>
                <a:path w="635" h="635">
                  <a:moveTo>
                    <a:pt x="0" y="0"/>
                  </a:moveTo>
                  <a:lnTo>
                    <a:pt x="266" y="266"/>
                  </a:lnTo>
                  <a:lnTo>
                    <a:pt x="546" y="546"/>
                  </a:lnTo>
                </a:path>
              </a:pathLst>
            </a:custGeom>
            <a:ln w="3175">
              <a:solidFill>
                <a:srgbClr val="231F20"/>
              </a:solidFill>
            </a:ln>
          </p:spPr>
          <p:txBody>
            <a:bodyPr wrap="square" lIns="0" tIns="0" rIns="0" bIns="0" rtlCol="0"/>
            <a:lstStyle/>
            <a:p/>
          </p:txBody>
        </p:sp>
        <p:sp>
          <p:nvSpPr>
            <p:cNvPr id="11548" name="object 11548" descr=""/>
            <p:cNvSpPr/>
            <p:nvPr/>
          </p:nvSpPr>
          <p:spPr>
            <a:xfrm>
              <a:off x="5584633" y="242638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549" name="object 11549" descr=""/>
            <p:cNvSpPr/>
            <p:nvPr/>
          </p:nvSpPr>
          <p:spPr>
            <a:xfrm>
              <a:off x="5584093" y="2426109"/>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1550" name="object 11550" descr=""/>
            <p:cNvSpPr/>
            <p:nvPr/>
          </p:nvSpPr>
          <p:spPr>
            <a:xfrm>
              <a:off x="5540499" y="2390909"/>
              <a:ext cx="635" cy="1905"/>
            </a:xfrm>
            <a:custGeom>
              <a:avLst/>
              <a:gdLst/>
              <a:ahLst/>
              <a:cxnLst/>
              <a:rect l="l" t="t" r="r" b="b"/>
              <a:pathLst>
                <a:path w="635" h="1905">
                  <a:moveTo>
                    <a:pt x="0" y="1625"/>
                  </a:moveTo>
                  <a:lnTo>
                    <a:pt x="0" y="1358"/>
                  </a:lnTo>
                  <a:lnTo>
                    <a:pt x="266" y="1079"/>
                  </a:lnTo>
                  <a:lnTo>
                    <a:pt x="266" y="533"/>
                  </a:lnTo>
                  <a:lnTo>
                    <a:pt x="266" y="0"/>
                  </a:lnTo>
                </a:path>
              </a:pathLst>
            </a:custGeom>
            <a:ln w="3175">
              <a:solidFill>
                <a:srgbClr val="231F20"/>
              </a:solidFill>
            </a:ln>
          </p:spPr>
          <p:txBody>
            <a:bodyPr wrap="square" lIns="0" tIns="0" rIns="0" bIns="0" rtlCol="0"/>
            <a:lstStyle/>
            <a:p/>
          </p:txBody>
        </p:sp>
        <p:sp>
          <p:nvSpPr>
            <p:cNvPr id="11551" name="object 11551" descr=""/>
            <p:cNvSpPr/>
            <p:nvPr/>
          </p:nvSpPr>
          <p:spPr>
            <a:xfrm>
              <a:off x="5539148" y="2393075"/>
              <a:ext cx="1270" cy="1270"/>
            </a:xfrm>
            <a:custGeom>
              <a:avLst/>
              <a:gdLst/>
              <a:ahLst/>
              <a:cxnLst/>
              <a:rect l="l" t="t" r="r" b="b"/>
              <a:pathLst>
                <a:path w="1270" h="1269">
                  <a:moveTo>
                    <a:pt x="0" y="812"/>
                  </a:moveTo>
                  <a:lnTo>
                    <a:pt x="266" y="546"/>
                  </a:lnTo>
                  <a:lnTo>
                    <a:pt x="812" y="266"/>
                  </a:lnTo>
                  <a:lnTo>
                    <a:pt x="1079" y="0"/>
                  </a:lnTo>
                </a:path>
              </a:pathLst>
            </a:custGeom>
            <a:ln w="3175">
              <a:solidFill>
                <a:srgbClr val="231F20"/>
              </a:solidFill>
            </a:ln>
          </p:spPr>
          <p:txBody>
            <a:bodyPr wrap="square" lIns="0" tIns="0" rIns="0" bIns="0" rtlCol="0"/>
            <a:lstStyle/>
            <a:p/>
          </p:txBody>
        </p:sp>
        <p:sp>
          <p:nvSpPr>
            <p:cNvPr id="11552" name="object 11552" descr=""/>
            <p:cNvSpPr/>
            <p:nvPr/>
          </p:nvSpPr>
          <p:spPr>
            <a:xfrm>
              <a:off x="5540505" y="2401472"/>
              <a:ext cx="635" cy="635"/>
            </a:xfrm>
            <a:custGeom>
              <a:avLst/>
              <a:gdLst/>
              <a:ahLst/>
              <a:cxnLst/>
              <a:rect l="l" t="t" r="r" b="b"/>
              <a:pathLst>
                <a:path w="635" h="635">
                  <a:moveTo>
                    <a:pt x="266" y="266"/>
                  </a:moveTo>
                  <a:lnTo>
                    <a:pt x="266" y="266"/>
                  </a:lnTo>
                  <a:lnTo>
                    <a:pt x="0" y="0"/>
                  </a:lnTo>
                </a:path>
              </a:pathLst>
            </a:custGeom>
            <a:ln w="3175">
              <a:solidFill>
                <a:srgbClr val="231F20"/>
              </a:solidFill>
            </a:ln>
          </p:spPr>
          <p:txBody>
            <a:bodyPr wrap="square" lIns="0" tIns="0" rIns="0" bIns="0" rtlCol="0"/>
            <a:lstStyle/>
            <a:p/>
          </p:txBody>
        </p:sp>
        <p:sp>
          <p:nvSpPr>
            <p:cNvPr id="11553" name="object 11553" descr=""/>
            <p:cNvSpPr/>
            <p:nvPr/>
          </p:nvSpPr>
          <p:spPr>
            <a:xfrm>
              <a:off x="5539686" y="24003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54" name="object 11554" descr=""/>
            <p:cNvSpPr/>
            <p:nvPr/>
          </p:nvSpPr>
          <p:spPr>
            <a:xfrm>
              <a:off x="5540778" y="2401472"/>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555" name="object 11555" descr=""/>
            <p:cNvSpPr/>
            <p:nvPr/>
          </p:nvSpPr>
          <p:spPr>
            <a:xfrm>
              <a:off x="5552418" y="2416093"/>
              <a:ext cx="635" cy="635"/>
            </a:xfrm>
            <a:custGeom>
              <a:avLst/>
              <a:gdLst/>
              <a:ahLst/>
              <a:cxnLst/>
              <a:rect l="l" t="t" r="r" b="b"/>
              <a:pathLst>
                <a:path w="635" h="635">
                  <a:moveTo>
                    <a:pt x="266" y="266"/>
                  </a:moveTo>
                  <a:lnTo>
                    <a:pt x="0" y="266"/>
                  </a:lnTo>
                  <a:lnTo>
                    <a:pt x="0" y="0"/>
                  </a:lnTo>
                  <a:lnTo>
                    <a:pt x="0" y="266"/>
                  </a:lnTo>
                  <a:lnTo>
                    <a:pt x="266" y="266"/>
                  </a:lnTo>
                </a:path>
              </a:pathLst>
            </a:custGeom>
            <a:ln w="3175">
              <a:solidFill>
                <a:srgbClr val="231F20"/>
              </a:solidFill>
            </a:ln>
          </p:spPr>
          <p:txBody>
            <a:bodyPr wrap="square" lIns="0" tIns="0" rIns="0" bIns="0" rtlCol="0"/>
            <a:lstStyle/>
            <a:p/>
          </p:txBody>
        </p:sp>
        <p:sp>
          <p:nvSpPr>
            <p:cNvPr id="11556" name="object 11556" descr=""/>
            <p:cNvSpPr/>
            <p:nvPr/>
          </p:nvSpPr>
          <p:spPr>
            <a:xfrm>
              <a:off x="5592489" y="2399846"/>
              <a:ext cx="1270" cy="635"/>
            </a:xfrm>
            <a:custGeom>
              <a:avLst/>
              <a:gdLst/>
              <a:ahLst/>
              <a:cxnLst/>
              <a:rect l="l" t="t" r="r" b="b"/>
              <a:pathLst>
                <a:path w="1270" h="635">
                  <a:moveTo>
                    <a:pt x="812" y="266"/>
                  </a:moveTo>
                  <a:lnTo>
                    <a:pt x="546" y="0"/>
                  </a:lnTo>
                  <a:lnTo>
                    <a:pt x="266" y="0"/>
                  </a:lnTo>
                  <a:lnTo>
                    <a:pt x="0" y="0"/>
                  </a:lnTo>
                </a:path>
              </a:pathLst>
            </a:custGeom>
            <a:ln w="3175">
              <a:solidFill>
                <a:srgbClr val="231F20"/>
              </a:solidFill>
            </a:ln>
          </p:spPr>
          <p:txBody>
            <a:bodyPr wrap="square" lIns="0" tIns="0" rIns="0" bIns="0" rtlCol="0"/>
            <a:lstStyle/>
            <a:p/>
          </p:txBody>
        </p:sp>
        <p:sp>
          <p:nvSpPr>
            <p:cNvPr id="11557" name="object 11557" descr=""/>
            <p:cNvSpPr/>
            <p:nvPr/>
          </p:nvSpPr>
          <p:spPr>
            <a:xfrm>
              <a:off x="5592756" y="2399840"/>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1558" name="object 11558" descr=""/>
            <p:cNvSpPr/>
            <p:nvPr/>
          </p:nvSpPr>
          <p:spPr>
            <a:xfrm>
              <a:off x="5541045" y="2421234"/>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1559" name="object 11559" descr=""/>
            <p:cNvSpPr/>
            <p:nvPr/>
          </p:nvSpPr>
          <p:spPr>
            <a:xfrm>
              <a:off x="5542669" y="2420415"/>
              <a:ext cx="635" cy="635"/>
            </a:xfrm>
            <a:custGeom>
              <a:avLst/>
              <a:gdLst/>
              <a:ahLst/>
              <a:cxnLst/>
              <a:rect l="l" t="t" r="r" b="b"/>
              <a:pathLst>
                <a:path w="635" h="635">
                  <a:moveTo>
                    <a:pt x="0" y="546"/>
                  </a:moveTo>
                  <a:lnTo>
                    <a:pt x="0" y="279"/>
                  </a:lnTo>
                  <a:lnTo>
                    <a:pt x="0" y="0"/>
                  </a:lnTo>
                  <a:lnTo>
                    <a:pt x="266" y="0"/>
                  </a:lnTo>
                </a:path>
              </a:pathLst>
            </a:custGeom>
            <a:ln w="3175">
              <a:solidFill>
                <a:srgbClr val="231F20"/>
              </a:solidFill>
            </a:ln>
          </p:spPr>
          <p:txBody>
            <a:bodyPr wrap="square" lIns="0" tIns="0" rIns="0" bIns="0" rtlCol="0"/>
            <a:lstStyle/>
            <a:p/>
          </p:txBody>
        </p:sp>
        <p:sp>
          <p:nvSpPr>
            <p:cNvPr id="11560" name="object 11560" descr=""/>
            <p:cNvSpPr/>
            <p:nvPr/>
          </p:nvSpPr>
          <p:spPr>
            <a:xfrm>
              <a:off x="5541857" y="241987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61" name="object 11561" descr=""/>
            <p:cNvSpPr/>
            <p:nvPr/>
          </p:nvSpPr>
          <p:spPr>
            <a:xfrm>
              <a:off x="5541045" y="24215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562" name="object 11562" descr=""/>
            <p:cNvSpPr/>
            <p:nvPr/>
          </p:nvSpPr>
          <p:spPr>
            <a:xfrm>
              <a:off x="5548350" y="2406078"/>
              <a:ext cx="1905" cy="1905"/>
            </a:xfrm>
            <a:custGeom>
              <a:avLst/>
              <a:gdLst/>
              <a:ahLst/>
              <a:cxnLst/>
              <a:rect l="l" t="t" r="r" b="b"/>
              <a:pathLst>
                <a:path w="1904" h="1905">
                  <a:moveTo>
                    <a:pt x="1625" y="812"/>
                  </a:moveTo>
                  <a:lnTo>
                    <a:pt x="1384" y="241"/>
                  </a:lnTo>
                  <a:lnTo>
                    <a:pt x="812" y="0"/>
                  </a:lnTo>
                  <a:lnTo>
                    <a:pt x="241" y="241"/>
                  </a:lnTo>
                  <a:lnTo>
                    <a:pt x="0" y="812"/>
                  </a:lnTo>
                  <a:lnTo>
                    <a:pt x="50" y="952"/>
                  </a:lnTo>
                  <a:lnTo>
                    <a:pt x="0" y="1079"/>
                  </a:lnTo>
                  <a:lnTo>
                    <a:pt x="241" y="1663"/>
                  </a:lnTo>
                  <a:lnTo>
                    <a:pt x="812" y="1892"/>
                  </a:lnTo>
                  <a:lnTo>
                    <a:pt x="1384" y="1663"/>
                  </a:lnTo>
                  <a:lnTo>
                    <a:pt x="1625" y="1079"/>
                  </a:lnTo>
                  <a:lnTo>
                    <a:pt x="1562" y="952"/>
                  </a:lnTo>
                  <a:lnTo>
                    <a:pt x="1625" y="812"/>
                  </a:lnTo>
                  <a:close/>
                </a:path>
              </a:pathLst>
            </a:custGeom>
            <a:solidFill>
              <a:srgbClr val="231F20"/>
            </a:solidFill>
          </p:spPr>
          <p:txBody>
            <a:bodyPr wrap="square" lIns="0" tIns="0" rIns="0" bIns="0" rtlCol="0"/>
            <a:lstStyle/>
            <a:p/>
          </p:txBody>
        </p:sp>
        <p:sp>
          <p:nvSpPr>
            <p:cNvPr id="11563" name="object 11563" descr=""/>
            <p:cNvSpPr/>
            <p:nvPr/>
          </p:nvSpPr>
          <p:spPr>
            <a:xfrm>
              <a:off x="5552418" y="2398222"/>
              <a:ext cx="635" cy="635"/>
            </a:xfrm>
            <a:custGeom>
              <a:avLst/>
              <a:gdLst/>
              <a:ahLst/>
              <a:cxnLst/>
              <a:rect l="l" t="t" r="r" b="b"/>
              <a:pathLst>
                <a:path w="635" h="635">
                  <a:moveTo>
                    <a:pt x="266" y="266"/>
                  </a:moveTo>
                  <a:lnTo>
                    <a:pt x="266" y="0"/>
                  </a:lnTo>
                  <a:lnTo>
                    <a:pt x="0" y="266"/>
                  </a:lnTo>
                </a:path>
              </a:pathLst>
            </a:custGeom>
            <a:ln w="3175">
              <a:solidFill>
                <a:srgbClr val="231F20"/>
              </a:solidFill>
            </a:ln>
          </p:spPr>
          <p:txBody>
            <a:bodyPr wrap="square" lIns="0" tIns="0" rIns="0" bIns="0" rtlCol="0"/>
            <a:lstStyle/>
            <a:p/>
          </p:txBody>
        </p:sp>
        <p:sp>
          <p:nvSpPr>
            <p:cNvPr id="11564" name="object 11564" descr=""/>
            <p:cNvSpPr/>
            <p:nvPr/>
          </p:nvSpPr>
          <p:spPr>
            <a:xfrm>
              <a:off x="5552418" y="2398762"/>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565" name="object 11565" descr=""/>
            <p:cNvSpPr/>
            <p:nvPr/>
          </p:nvSpPr>
          <p:spPr>
            <a:xfrm>
              <a:off x="5590592" y="242231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66" name="object 11566" descr=""/>
            <p:cNvSpPr/>
            <p:nvPr/>
          </p:nvSpPr>
          <p:spPr>
            <a:xfrm>
              <a:off x="5591138" y="2423138"/>
              <a:ext cx="635" cy="1270"/>
            </a:xfrm>
            <a:custGeom>
              <a:avLst/>
              <a:gdLst/>
              <a:ahLst/>
              <a:cxnLst/>
              <a:rect l="l" t="t" r="r" b="b"/>
              <a:pathLst>
                <a:path w="635" h="1269">
                  <a:moveTo>
                    <a:pt x="266" y="800"/>
                  </a:moveTo>
                  <a:lnTo>
                    <a:pt x="266" y="533"/>
                  </a:lnTo>
                  <a:lnTo>
                    <a:pt x="266" y="253"/>
                  </a:lnTo>
                  <a:lnTo>
                    <a:pt x="0" y="0"/>
                  </a:lnTo>
                  <a:lnTo>
                    <a:pt x="266" y="0"/>
                  </a:lnTo>
                </a:path>
              </a:pathLst>
            </a:custGeom>
            <a:ln w="3175">
              <a:solidFill>
                <a:srgbClr val="231F20"/>
              </a:solidFill>
            </a:ln>
          </p:spPr>
          <p:txBody>
            <a:bodyPr wrap="square" lIns="0" tIns="0" rIns="0" bIns="0" rtlCol="0"/>
            <a:lstStyle/>
            <a:p/>
          </p:txBody>
        </p:sp>
        <p:sp>
          <p:nvSpPr>
            <p:cNvPr id="11567" name="object 11567" descr=""/>
            <p:cNvSpPr/>
            <p:nvPr/>
          </p:nvSpPr>
          <p:spPr>
            <a:xfrm>
              <a:off x="5595739" y="2390371"/>
              <a:ext cx="635" cy="1270"/>
            </a:xfrm>
            <a:custGeom>
              <a:avLst/>
              <a:gdLst/>
              <a:ahLst/>
              <a:cxnLst/>
              <a:rect l="l" t="t" r="r" b="b"/>
              <a:pathLst>
                <a:path w="635" h="1269">
                  <a:moveTo>
                    <a:pt x="0" y="812"/>
                  </a:moveTo>
                  <a:lnTo>
                    <a:pt x="533" y="0"/>
                  </a:lnTo>
                </a:path>
              </a:pathLst>
            </a:custGeom>
            <a:ln w="3175">
              <a:solidFill>
                <a:srgbClr val="231F20"/>
              </a:solidFill>
            </a:ln>
          </p:spPr>
          <p:txBody>
            <a:bodyPr wrap="square" lIns="0" tIns="0" rIns="0" bIns="0" rtlCol="0"/>
            <a:lstStyle/>
            <a:p/>
          </p:txBody>
        </p:sp>
        <p:sp>
          <p:nvSpPr>
            <p:cNvPr id="11568" name="object 11568" descr=""/>
            <p:cNvSpPr/>
            <p:nvPr/>
          </p:nvSpPr>
          <p:spPr>
            <a:xfrm>
              <a:off x="5593841" y="2390093"/>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1569" name="object 11569" descr=""/>
            <p:cNvSpPr/>
            <p:nvPr/>
          </p:nvSpPr>
          <p:spPr>
            <a:xfrm>
              <a:off x="5569750" y="242529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570" name="object 11570" descr=""/>
            <p:cNvSpPr/>
            <p:nvPr/>
          </p:nvSpPr>
          <p:spPr>
            <a:xfrm>
              <a:off x="5569204" y="242421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71" name="object 11571" descr=""/>
            <p:cNvSpPr/>
            <p:nvPr/>
          </p:nvSpPr>
          <p:spPr>
            <a:xfrm>
              <a:off x="5570016"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572" name="object 11572" descr=""/>
            <p:cNvSpPr/>
            <p:nvPr/>
          </p:nvSpPr>
          <p:spPr>
            <a:xfrm>
              <a:off x="5587616" y="2394427"/>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573" name="object 11573" descr=""/>
            <p:cNvSpPr/>
            <p:nvPr/>
          </p:nvSpPr>
          <p:spPr>
            <a:xfrm>
              <a:off x="5586530" y="23936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74" name="object 11574" descr=""/>
            <p:cNvSpPr/>
            <p:nvPr/>
          </p:nvSpPr>
          <p:spPr>
            <a:xfrm>
              <a:off x="5568392" y="2423945"/>
              <a:ext cx="1270" cy="635"/>
            </a:xfrm>
            <a:custGeom>
              <a:avLst/>
              <a:gdLst/>
              <a:ahLst/>
              <a:cxnLst/>
              <a:rect l="l" t="t" r="r" b="b"/>
              <a:pathLst>
                <a:path w="1270" h="635">
                  <a:moveTo>
                    <a:pt x="0" y="266"/>
                  </a:moveTo>
                  <a:lnTo>
                    <a:pt x="533" y="266"/>
                  </a:lnTo>
                  <a:lnTo>
                    <a:pt x="1079" y="0"/>
                  </a:lnTo>
                </a:path>
              </a:pathLst>
            </a:custGeom>
            <a:ln w="3175">
              <a:solidFill>
                <a:srgbClr val="231F20"/>
              </a:solidFill>
            </a:ln>
          </p:spPr>
          <p:txBody>
            <a:bodyPr wrap="square" lIns="0" tIns="0" rIns="0" bIns="0" rtlCol="0"/>
            <a:lstStyle/>
            <a:p/>
          </p:txBody>
        </p:sp>
        <p:sp>
          <p:nvSpPr>
            <p:cNvPr id="11575" name="object 11575" descr=""/>
            <p:cNvSpPr/>
            <p:nvPr/>
          </p:nvSpPr>
          <p:spPr>
            <a:xfrm>
              <a:off x="5579219" y="2398762"/>
              <a:ext cx="635" cy="635"/>
            </a:xfrm>
            <a:custGeom>
              <a:avLst/>
              <a:gdLst/>
              <a:ahLst/>
              <a:cxnLst/>
              <a:rect l="l" t="t" r="r" b="b"/>
              <a:pathLst>
                <a:path w="635" h="635">
                  <a:moveTo>
                    <a:pt x="0" y="0"/>
                  </a:moveTo>
                  <a:lnTo>
                    <a:pt x="0" y="266"/>
                  </a:lnTo>
                  <a:lnTo>
                    <a:pt x="266" y="266"/>
                  </a:lnTo>
                  <a:lnTo>
                    <a:pt x="546" y="266"/>
                  </a:lnTo>
                </a:path>
              </a:pathLst>
            </a:custGeom>
            <a:ln w="3175">
              <a:solidFill>
                <a:srgbClr val="231F20"/>
              </a:solidFill>
            </a:ln>
          </p:spPr>
          <p:txBody>
            <a:bodyPr wrap="square" lIns="0" tIns="0" rIns="0" bIns="0" rtlCol="0"/>
            <a:lstStyle/>
            <a:p/>
          </p:txBody>
        </p:sp>
        <p:sp>
          <p:nvSpPr>
            <p:cNvPr id="11576" name="object 11576" descr=""/>
            <p:cNvSpPr/>
            <p:nvPr/>
          </p:nvSpPr>
          <p:spPr>
            <a:xfrm>
              <a:off x="5579498" y="239876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577" name="object 11577" descr=""/>
            <p:cNvSpPr/>
            <p:nvPr/>
          </p:nvSpPr>
          <p:spPr>
            <a:xfrm>
              <a:off x="5559456" y="2436130"/>
              <a:ext cx="635" cy="635"/>
            </a:xfrm>
            <a:custGeom>
              <a:avLst/>
              <a:gdLst/>
              <a:ahLst/>
              <a:cxnLst/>
              <a:rect l="l" t="t" r="r" b="b"/>
              <a:pathLst>
                <a:path w="635" h="635">
                  <a:moveTo>
                    <a:pt x="266" y="533"/>
                  </a:moveTo>
                  <a:lnTo>
                    <a:pt x="266" y="266"/>
                  </a:lnTo>
                  <a:lnTo>
                    <a:pt x="0" y="266"/>
                  </a:lnTo>
                  <a:lnTo>
                    <a:pt x="0" y="0"/>
                  </a:lnTo>
                </a:path>
              </a:pathLst>
            </a:custGeom>
            <a:ln w="3175">
              <a:solidFill>
                <a:srgbClr val="231F20"/>
              </a:solidFill>
            </a:ln>
          </p:spPr>
          <p:txBody>
            <a:bodyPr wrap="square" lIns="0" tIns="0" rIns="0" bIns="0" rtlCol="0"/>
            <a:lstStyle/>
            <a:p/>
          </p:txBody>
        </p:sp>
        <p:sp>
          <p:nvSpPr>
            <p:cNvPr id="11578" name="object 11578" descr=""/>
            <p:cNvSpPr/>
            <p:nvPr/>
          </p:nvSpPr>
          <p:spPr>
            <a:xfrm>
              <a:off x="5565682" y="235380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79" name="object 11579" descr=""/>
            <p:cNvSpPr/>
            <p:nvPr/>
          </p:nvSpPr>
          <p:spPr>
            <a:xfrm>
              <a:off x="5567846" y="2352742"/>
              <a:ext cx="7620" cy="1905"/>
            </a:xfrm>
            <a:custGeom>
              <a:avLst/>
              <a:gdLst/>
              <a:ahLst/>
              <a:cxnLst/>
              <a:rect l="l" t="t" r="r" b="b"/>
              <a:pathLst>
                <a:path w="7620" h="1905">
                  <a:moveTo>
                    <a:pt x="0" y="1879"/>
                  </a:moveTo>
                  <a:lnTo>
                    <a:pt x="5143" y="800"/>
                  </a:lnTo>
                  <a:lnTo>
                    <a:pt x="6235" y="533"/>
                  </a:lnTo>
                  <a:lnTo>
                    <a:pt x="6502" y="533"/>
                  </a:lnTo>
                  <a:lnTo>
                    <a:pt x="7048" y="254"/>
                  </a:lnTo>
                  <a:lnTo>
                    <a:pt x="7048" y="0"/>
                  </a:lnTo>
                </a:path>
              </a:pathLst>
            </a:custGeom>
            <a:ln w="3175">
              <a:solidFill>
                <a:srgbClr val="231F20"/>
              </a:solidFill>
            </a:ln>
          </p:spPr>
          <p:txBody>
            <a:bodyPr wrap="square" lIns="0" tIns="0" rIns="0" bIns="0" rtlCol="0"/>
            <a:lstStyle/>
            <a:p/>
          </p:txBody>
        </p:sp>
        <p:sp>
          <p:nvSpPr>
            <p:cNvPr id="11580" name="object 11580" descr=""/>
            <p:cNvSpPr/>
            <p:nvPr/>
          </p:nvSpPr>
          <p:spPr>
            <a:xfrm>
              <a:off x="5586803" y="23863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581" name="object 11581" descr=""/>
            <p:cNvSpPr/>
            <p:nvPr/>
          </p:nvSpPr>
          <p:spPr>
            <a:xfrm>
              <a:off x="5586537" y="2429086"/>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582" name="object 11582" descr=""/>
            <p:cNvSpPr/>
            <p:nvPr/>
          </p:nvSpPr>
          <p:spPr>
            <a:xfrm>
              <a:off x="5580305" y="2417446"/>
              <a:ext cx="635" cy="635"/>
            </a:xfrm>
            <a:custGeom>
              <a:avLst/>
              <a:gdLst/>
              <a:ahLst/>
              <a:cxnLst/>
              <a:rect l="l" t="t" r="r" b="b"/>
              <a:pathLst>
                <a:path w="635" h="635">
                  <a:moveTo>
                    <a:pt x="0" y="266"/>
                  </a:moveTo>
                  <a:lnTo>
                    <a:pt x="266" y="0"/>
                  </a:lnTo>
                  <a:lnTo>
                    <a:pt x="533" y="0"/>
                  </a:lnTo>
                </a:path>
              </a:pathLst>
            </a:custGeom>
            <a:ln w="3175">
              <a:solidFill>
                <a:srgbClr val="231F20"/>
              </a:solidFill>
            </a:ln>
          </p:spPr>
          <p:txBody>
            <a:bodyPr wrap="square" lIns="0" tIns="0" rIns="0" bIns="0" rtlCol="0"/>
            <a:lstStyle/>
            <a:p/>
          </p:txBody>
        </p:sp>
        <p:sp>
          <p:nvSpPr>
            <p:cNvPr id="11583" name="object 11583" descr=""/>
            <p:cNvSpPr/>
            <p:nvPr/>
          </p:nvSpPr>
          <p:spPr>
            <a:xfrm>
              <a:off x="5580844" y="2416633"/>
              <a:ext cx="635" cy="635"/>
            </a:xfrm>
            <a:custGeom>
              <a:avLst/>
              <a:gdLst/>
              <a:ahLst/>
              <a:cxnLst/>
              <a:rect l="l" t="t" r="r" b="b"/>
              <a:pathLst>
                <a:path w="635" h="635">
                  <a:moveTo>
                    <a:pt x="0" y="533"/>
                  </a:moveTo>
                  <a:lnTo>
                    <a:pt x="266" y="266"/>
                  </a:lnTo>
                  <a:lnTo>
                    <a:pt x="266" y="0"/>
                  </a:lnTo>
                </a:path>
              </a:pathLst>
            </a:custGeom>
            <a:ln w="3175">
              <a:solidFill>
                <a:srgbClr val="231F20"/>
              </a:solidFill>
            </a:ln>
          </p:spPr>
          <p:txBody>
            <a:bodyPr wrap="square" lIns="0" tIns="0" rIns="0" bIns="0" rtlCol="0"/>
            <a:lstStyle/>
            <a:p/>
          </p:txBody>
        </p:sp>
        <p:sp>
          <p:nvSpPr>
            <p:cNvPr id="11584" name="object 11584" descr=""/>
            <p:cNvSpPr/>
            <p:nvPr/>
          </p:nvSpPr>
          <p:spPr>
            <a:xfrm>
              <a:off x="5539686" y="241337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85" name="object 11585" descr=""/>
            <p:cNvSpPr/>
            <p:nvPr/>
          </p:nvSpPr>
          <p:spPr>
            <a:xfrm>
              <a:off x="5540505" y="2413656"/>
              <a:ext cx="635" cy="635"/>
            </a:xfrm>
            <a:custGeom>
              <a:avLst/>
              <a:gdLst/>
              <a:ahLst/>
              <a:cxnLst/>
              <a:rect l="l" t="t" r="r" b="b"/>
              <a:pathLst>
                <a:path w="635" h="635">
                  <a:moveTo>
                    <a:pt x="266" y="0"/>
                  </a:moveTo>
                  <a:lnTo>
                    <a:pt x="0" y="0"/>
                  </a:lnTo>
                  <a:lnTo>
                    <a:pt x="0" y="266"/>
                  </a:lnTo>
                  <a:lnTo>
                    <a:pt x="0" y="533"/>
                  </a:lnTo>
                </a:path>
              </a:pathLst>
            </a:custGeom>
            <a:ln w="3175">
              <a:solidFill>
                <a:srgbClr val="231F20"/>
              </a:solidFill>
            </a:ln>
          </p:spPr>
          <p:txBody>
            <a:bodyPr wrap="square" lIns="0" tIns="0" rIns="0" bIns="0" rtlCol="0"/>
            <a:lstStyle/>
            <a:p/>
          </p:txBody>
        </p:sp>
        <p:sp>
          <p:nvSpPr>
            <p:cNvPr id="11586" name="object 11586" descr=""/>
            <p:cNvSpPr/>
            <p:nvPr/>
          </p:nvSpPr>
          <p:spPr>
            <a:xfrm>
              <a:off x="5540772" y="2413656"/>
              <a:ext cx="0" cy="635"/>
            </a:xfrm>
            <a:custGeom>
              <a:avLst/>
              <a:gdLst/>
              <a:ahLst/>
              <a:cxnLst/>
              <a:rect l="l" t="t" r="r" b="b"/>
              <a:pathLst>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11587" name="object 11587" descr=""/>
            <p:cNvSpPr/>
            <p:nvPr/>
          </p:nvSpPr>
          <p:spPr>
            <a:xfrm>
              <a:off x="5540232" y="24128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588" name="object 11588" descr=""/>
            <p:cNvSpPr/>
            <p:nvPr/>
          </p:nvSpPr>
          <p:spPr>
            <a:xfrm>
              <a:off x="5581389" y="2381975"/>
              <a:ext cx="1270" cy="635"/>
            </a:xfrm>
            <a:custGeom>
              <a:avLst/>
              <a:gdLst/>
              <a:ahLst/>
              <a:cxnLst/>
              <a:rect l="l" t="t" r="r" b="b"/>
              <a:pathLst>
                <a:path w="1270" h="635">
                  <a:moveTo>
                    <a:pt x="1079" y="266"/>
                  </a:moveTo>
                  <a:lnTo>
                    <a:pt x="546" y="266"/>
                  </a:lnTo>
                  <a:lnTo>
                    <a:pt x="266" y="0"/>
                  </a:lnTo>
                  <a:lnTo>
                    <a:pt x="0" y="0"/>
                  </a:lnTo>
                </a:path>
              </a:pathLst>
            </a:custGeom>
            <a:ln w="3175">
              <a:solidFill>
                <a:srgbClr val="231F20"/>
              </a:solidFill>
            </a:ln>
          </p:spPr>
          <p:txBody>
            <a:bodyPr wrap="square" lIns="0" tIns="0" rIns="0" bIns="0" rtlCol="0"/>
            <a:lstStyle/>
            <a:p/>
          </p:txBody>
        </p:sp>
        <p:sp>
          <p:nvSpPr>
            <p:cNvPr id="11589" name="object 11589" descr=""/>
            <p:cNvSpPr/>
            <p:nvPr/>
          </p:nvSpPr>
          <p:spPr>
            <a:xfrm>
              <a:off x="5581656" y="2382515"/>
              <a:ext cx="635" cy="635"/>
            </a:xfrm>
            <a:custGeom>
              <a:avLst/>
              <a:gdLst/>
              <a:ahLst/>
              <a:cxnLst/>
              <a:rect l="l" t="t" r="r" b="b"/>
              <a:pathLst>
                <a:path w="635" h="635">
                  <a:moveTo>
                    <a:pt x="546" y="0"/>
                  </a:moveTo>
                  <a:lnTo>
                    <a:pt x="279" y="0"/>
                  </a:lnTo>
                  <a:lnTo>
                    <a:pt x="0" y="266"/>
                  </a:lnTo>
                </a:path>
              </a:pathLst>
            </a:custGeom>
            <a:ln w="3175">
              <a:solidFill>
                <a:srgbClr val="231F20"/>
              </a:solidFill>
            </a:ln>
          </p:spPr>
          <p:txBody>
            <a:bodyPr wrap="square" lIns="0" tIns="0" rIns="0" bIns="0" rtlCol="0"/>
            <a:lstStyle/>
            <a:p/>
          </p:txBody>
        </p:sp>
        <p:sp>
          <p:nvSpPr>
            <p:cNvPr id="11590" name="object 11590" descr=""/>
            <p:cNvSpPr/>
            <p:nvPr/>
          </p:nvSpPr>
          <p:spPr>
            <a:xfrm>
              <a:off x="5582469" y="2382248"/>
              <a:ext cx="635" cy="635"/>
            </a:xfrm>
            <a:custGeom>
              <a:avLst/>
              <a:gdLst/>
              <a:ahLst/>
              <a:cxnLst/>
              <a:rect l="l" t="t" r="r" b="b"/>
              <a:pathLst>
                <a:path w="635" h="635">
                  <a:moveTo>
                    <a:pt x="0" y="266"/>
                  </a:moveTo>
                  <a:lnTo>
                    <a:pt x="546" y="0"/>
                  </a:lnTo>
                </a:path>
              </a:pathLst>
            </a:custGeom>
            <a:ln w="3175">
              <a:solidFill>
                <a:srgbClr val="231F20"/>
              </a:solidFill>
            </a:ln>
          </p:spPr>
          <p:txBody>
            <a:bodyPr wrap="square" lIns="0" tIns="0" rIns="0" bIns="0" rtlCol="0"/>
            <a:lstStyle/>
            <a:p/>
          </p:txBody>
        </p:sp>
        <p:sp>
          <p:nvSpPr>
            <p:cNvPr id="11591" name="object 11591" descr=""/>
            <p:cNvSpPr/>
            <p:nvPr/>
          </p:nvSpPr>
          <p:spPr>
            <a:xfrm>
              <a:off x="5581383" y="2381969"/>
              <a:ext cx="635" cy="1270"/>
            </a:xfrm>
            <a:custGeom>
              <a:avLst/>
              <a:gdLst/>
              <a:ahLst/>
              <a:cxnLst/>
              <a:rect l="l" t="t" r="r" b="b"/>
              <a:pathLst>
                <a:path w="635" h="1269">
                  <a:moveTo>
                    <a:pt x="0" y="0"/>
                  </a:moveTo>
                  <a:lnTo>
                    <a:pt x="266" y="266"/>
                  </a:lnTo>
                  <a:lnTo>
                    <a:pt x="266" y="546"/>
                  </a:lnTo>
                  <a:lnTo>
                    <a:pt x="266" y="812"/>
                  </a:lnTo>
                </a:path>
              </a:pathLst>
            </a:custGeom>
            <a:ln w="3175">
              <a:solidFill>
                <a:srgbClr val="231F20"/>
              </a:solidFill>
            </a:ln>
          </p:spPr>
          <p:txBody>
            <a:bodyPr wrap="square" lIns="0" tIns="0" rIns="0" bIns="0" rtlCol="0"/>
            <a:lstStyle/>
            <a:p/>
          </p:txBody>
        </p:sp>
        <p:sp>
          <p:nvSpPr>
            <p:cNvPr id="11592" name="object 11592" descr=""/>
            <p:cNvSpPr/>
            <p:nvPr/>
          </p:nvSpPr>
          <p:spPr>
            <a:xfrm>
              <a:off x="5591411" y="2422859"/>
              <a:ext cx="635" cy="635"/>
            </a:xfrm>
            <a:custGeom>
              <a:avLst/>
              <a:gdLst/>
              <a:ahLst/>
              <a:cxnLst/>
              <a:rect l="l" t="t" r="r" b="b"/>
              <a:pathLst>
                <a:path w="635" h="635">
                  <a:moveTo>
                    <a:pt x="533" y="0"/>
                  </a:moveTo>
                  <a:lnTo>
                    <a:pt x="266" y="0"/>
                  </a:lnTo>
                  <a:lnTo>
                    <a:pt x="266" y="266"/>
                  </a:lnTo>
                  <a:lnTo>
                    <a:pt x="0" y="266"/>
                  </a:lnTo>
                </a:path>
              </a:pathLst>
            </a:custGeom>
            <a:ln w="3175">
              <a:solidFill>
                <a:srgbClr val="231F20"/>
              </a:solidFill>
            </a:ln>
          </p:spPr>
          <p:txBody>
            <a:bodyPr wrap="square" lIns="0" tIns="0" rIns="0" bIns="0" rtlCol="0"/>
            <a:lstStyle/>
            <a:p/>
          </p:txBody>
        </p:sp>
        <p:sp>
          <p:nvSpPr>
            <p:cNvPr id="11593" name="object 11593" descr=""/>
            <p:cNvSpPr/>
            <p:nvPr/>
          </p:nvSpPr>
          <p:spPr>
            <a:xfrm>
              <a:off x="5549435" y="241799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594" name="object 11594" descr=""/>
            <p:cNvSpPr/>
            <p:nvPr/>
          </p:nvSpPr>
          <p:spPr>
            <a:xfrm>
              <a:off x="5596552" y="2396591"/>
              <a:ext cx="635" cy="1270"/>
            </a:xfrm>
            <a:custGeom>
              <a:avLst/>
              <a:gdLst/>
              <a:ahLst/>
              <a:cxnLst/>
              <a:rect l="l" t="t" r="r" b="b"/>
              <a:pathLst>
                <a:path w="635" h="1269">
                  <a:moveTo>
                    <a:pt x="0" y="0"/>
                  </a:moveTo>
                  <a:lnTo>
                    <a:pt x="0" y="266"/>
                  </a:lnTo>
                  <a:lnTo>
                    <a:pt x="266" y="812"/>
                  </a:lnTo>
                  <a:lnTo>
                    <a:pt x="533" y="812"/>
                  </a:lnTo>
                </a:path>
              </a:pathLst>
            </a:custGeom>
            <a:ln w="3175">
              <a:solidFill>
                <a:srgbClr val="231F20"/>
              </a:solidFill>
            </a:ln>
          </p:spPr>
          <p:txBody>
            <a:bodyPr wrap="square" lIns="0" tIns="0" rIns="0" bIns="0" rtlCol="0"/>
            <a:lstStyle/>
            <a:p/>
          </p:txBody>
        </p:sp>
        <p:sp>
          <p:nvSpPr>
            <p:cNvPr id="11595" name="object 11595" descr=""/>
            <p:cNvSpPr/>
            <p:nvPr/>
          </p:nvSpPr>
          <p:spPr>
            <a:xfrm>
              <a:off x="5596558" y="2395785"/>
              <a:ext cx="635" cy="1270"/>
            </a:xfrm>
            <a:custGeom>
              <a:avLst/>
              <a:gdLst/>
              <a:ahLst/>
              <a:cxnLst/>
              <a:rect l="l" t="t" r="r" b="b"/>
              <a:pathLst>
                <a:path w="635" h="1269">
                  <a:moveTo>
                    <a:pt x="533" y="0"/>
                  </a:moveTo>
                  <a:lnTo>
                    <a:pt x="266" y="266"/>
                  </a:lnTo>
                  <a:lnTo>
                    <a:pt x="0" y="533"/>
                  </a:lnTo>
                  <a:lnTo>
                    <a:pt x="0" y="800"/>
                  </a:lnTo>
                  <a:lnTo>
                    <a:pt x="266" y="533"/>
                  </a:lnTo>
                  <a:lnTo>
                    <a:pt x="266" y="266"/>
                  </a:lnTo>
                  <a:lnTo>
                    <a:pt x="533" y="266"/>
                  </a:lnTo>
                </a:path>
              </a:pathLst>
            </a:custGeom>
            <a:ln w="3175">
              <a:solidFill>
                <a:srgbClr val="231F20"/>
              </a:solidFill>
            </a:ln>
          </p:spPr>
          <p:txBody>
            <a:bodyPr wrap="square" lIns="0" tIns="0" rIns="0" bIns="0" rtlCol="0"/>
            <a:lstStyle/>
            <a:p/>
          </p:txBody>
        </p:sp>
        <p:sp>
          <p:nvSpPr>
            <p:cNvPr id="11596" name="object 11596" descr=""/>
            <p:cNvSpPr/>
            <p:nvPr/>
          </p:nvSpPr>
          <p:spPr>
            <a:xfrm>
              <a:off x="5596558" y="2396591"/>
              <a:ext cx="635" cy="635"/>
            </a:xfrm>
            <a:custGeom>
              <a:avLst/>
              <a:gdLst/>
              <a:ahLst/>
              <a:cxnLst/>
              <a:rect l="l" t="t" r="r" b="b"/>
              <a:pathLst>
                <a:path w="635" h="635">
                  <a:moveTo>
                    <a:pt x="533" y="546"/>
                  </a:moveTo>
                  <a:lnTo>
                    <a:pt x="266" y="546"/>
                  </a:lnTo>
                  <a:lnTo>
                    <a:pt x="266" y="279"/>
                  </a:lnTo>
                  <a:lnTo>
                    <a:pt x="0" y="0"/>
                  </a:lnTo>
                </a:path>
              </a:pathLst>
            </a:custGeom>
            <a:ln w="3175">
              <a:solidFill>
                <a:srgbClr val="231F20"/>
              </a:solidFill>
            </a:ln>
          </p:spPr>
          <p:txBody>
            <a:bodyPr wrap="square" lIns="0" tIns="0" rIns="0" bIns="0" rtlCol="0"/>
            <a:lstStyle/>
            <a:p/>
          </p:txBody>
        </p:sp>
        <p:sp>
          <p:nvSpPr>
            <p:cNvPr id="11597" name="object 11597" descr=""/>
            <p:cNvSpPr/>
            <p:nvPr/>
          </p:nvSpPr>
          <p:spPr>
            <a:xfrm>
              <a:off x="5582742" y="2413390"/>
              <a:ext cx="635" cy="1270"/>
            </a:xfrm>
            <a:custGeom>
              <a:avLst/>
              <a:gdLst/>
              <a:ahLst/>
              <a:cxnLst/>
              <a:rect l="l" t="t" r="r" b="b"/>
              <a:pathLst>
                <a:path w="635" h="1269">
                  <a:moveTo>
                    <a:pt x="0" y="800"/>
                  </a:moveTo>
                  <a:lnTo>
                    <a:pt x="266" y="0"/>
                  </a:lnTo>
                </a:path>
              </a:pathLst>
            </a:custGeom>
            <a:ln w="3175">
              <a:solidFill>
                <a:srgbClr val="231F20"/>
              </a:solidFill>
            </a:ln>
          </p:spPr>
          <p:txBody>
            <a:bodyPr wrap="square" lIns="0" tIns="0" rIns="0" bIns="0" rtlCol="0"/>
            <a:lstStyle/>
            <a:p/>
          </p:txBody>
        </p:sp>
        <p:sp>
          <p:nvSpPr>
            <p:cNvPr id="11598" name="object 11598" descr=""/>
            <p:cNvSpPr/>
            <p:nvPr/>
          </p:nvSpPr>
          <p:spPr>
            <a:xfrm>
              <a:off x="5584633" y="2401737"/>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599" name="object 11599" descr=""/>
            <p:cNvSpPr/>
            <p:nvPr/>
          </p:nvSpPr>
          <p:spPr>
            <a:xfrm>
              <a:off x="5548622" y="2411219"/>
              <a:ext cx="635" cy="635"/>
            </a:xfrm>
            <a:custGeom>
              <a:avLst/>
              <a:gdLst/>
              <a:ahLst/>
              <a:cxnLst/>
              <a:rect l="l" t="t" r="r" b="b"/>
              <a:pathLst>
                <a:path w="635" h="635">
                  <a:moveTo>
                    <a:pt x="0" y="266"/>
                  </a:moveTo>
                  <a:lnTo>
                    <a:pt x="0" y="0"/>
                  </a:lnTo>
                  <a:lnTo>
                    <a:pt x="266" y="0"/>
                  </a:lnTo>
                  <a:lnTo>
                    <a:pt x="266" y="266"/>
                  </a:lnTo>
                </a:path>
              </a:pathLst>
            </a:custGeom>
            <a:ln w="3175">
              <a:solidFill>
                <a:srgbClr val="231F20"/>
              </a:solidFill>
            </a:ln>
          </p:spPr>
          <p:txBody>
            <a:bodyPr wrap="square" lIns="0" tIns="0" rIns="0" bIns="0" rtlCol="0"/>
            <a:lstStyle/>
            <a:p/>
          </p:txBody>
        </p:sp>
        <p:sp>
          <p:nvSpPr>
            <p:cNvPr id="11600" name="object 11600" descr=""/>
            <p:cNvSpPr/>
            <p:nvPr/>
          </p:nvSpPr>
          <p:spPr>
            <a:xfrm>
              <a:off x="5548895" y="2411486"/>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1601" name="object 11601" descr=""/>
            <p:cNvSpPr/>
            <p:nvPr/>
          </p:nvSpPr>
          <p:spPr>
            <a:xfrm>
              <a:off x="5548088" y="2411486"/>
              <a:ext cx="635" cy="635"/>
            </a:xfrm>
            <a:custGeom>
              <a:avLst/>
              <a:gdLst/>
              <a:ahLst/>
              <a:cxnLst/>
              <a:rect l="l" t="t" r="r" b="b"/>
              <a:pathLst>
                <a:path w="635" h="635">
                  <a:moveTo>
                    <a:pt x="266" y="546"/>
                  </a:moveTo>
                  <a:lnTo>
                    <a:pt x="266" y="279"/>
                  </a:lnTo>
                  <a:lnTo>
                    <a:pt x="0" y="279"/>
                  </a:lnTo>
                  <a:lnTo>
                    <a:pt x="0" y="0"/>
                  </a:lnTo>
                </a:path>
              </a:pathLst>
            </a:custGeom>
            <a:ln w="3175">
              <a:solidFill>
                <a:srgbClr val="231F20"/>
              </a:solidFill>
            </a:ln>
          </p:spPr>
          <p:txBody>
            <a:bodyPr wrap="square" lIns="0" tIns="0" rIns="0" bIns="0" rtlCol="0"/>
            <a:lstStyle/>
            <a:p/>
          </p:txBody>
        </p:sp>
        <p:sp>
          <p:nvSpPr>
            <p:cNvPr id="11602" name="object 11602" descr=""/>
            <p:cNvSpPr/>
            <p:nvPr/>
          </p:nvSpPr>
          <p:spPr>
            <a:xfrm>
              <a:off x="5555933" y="2419064"/>
              <a:ext cx="635" cy="635"/>
            </a:xfrm>
            <a:custGeom>
              <a:avLst/>
              <a:gdLst/>
              <a:ahLst/>
              <a:cxnLst/>
              <a:rect l="l" t="t" r="r" b="b"/>
              <a:pathLst>
                <a:path w="635" h="635">
                  <a:moveTo>
                    <a:pt x="0" y="0"/>
                  </a:moveTo>
                  <a:lnTo>
                    <a:pt x="266" y="266"/>
                  </a:lnTo>
                  <a:lnTo>
                    <a:pt x="533" y="266"/>
                  </a:lnTo>
                  <a:lnTo>
                    <a:pt x="533" y="546"/>
                  </a:lnTo>
                </a:path>
              </a:pathLst>
            </a:custGeom>
            <a:ln w="3175">
              <a:solidFill>
                <a:srgbClr val="231F20"/>
              </a:solidFill>
            </a:ln>
          </p:spPr>
          <p:txBody>
            <a:bodyPr wrap="square" lIns="0" tIns="0" rIns="0" bIns="0" rtlCol="0"/>
            <a:lstStyle/>
            <a:p/>
          </p:txBody>
        </p:sp>
        <p:sp>
          <p:nvSpPr>
            <p:cNvPr id="11603" name="object 11603" descr=""/>
            <p:cNvSpPr/>
            <p:nvPr/>
          </p:nvSpPr>
          <p:spPr>
            <a:xfrm>
              <a:off x="5554309" y="2417713"/>
              <a:ext cx="1905" cy="1905"/>
            </a:xfrm>
            <a:custGeom>
              <a:avLst/>
              <a:gdLst/>
              <a:ahLst/>
              <a:cxnLst/>
              <a:rect l="l" t="t" r="r" b="b"/>
              <a:pathLst>
                <a:path w="1904" h="1905">
                  <a:moveTo>
                    <a:pt x="0" y="0"/>
                  </a:moveTo>
                  <a:lnTo>
                    <a:pt x="546" y="266"/>
                  </a:lnTo>
                  <a:lnTo>
                    <a:pt x="1079" y="812"/>
                  </a:lnTo>
                  <a:lnTo>
                    <a:pt x="1625" y="1346"/>
                  </a:lnTo>
                </a:path>
              </a:pathLst>
            </a:custGeom>
            <a:ln w="3175">
              <a:solidFill>
                <a:srgbClr val="231F20"/>
              </a:solidFill>
            </a:ln>
          </p:spPr>
          <p:txBody>
            <a:bodyPr wrap="square" lIns="0" tIns="0" rIns="0" bIns="0" rtlCol="0"/>
            <a:lstStyle/>
            <a:p/>
          </p:txBody>
        </p:sp>
        <p:sp>
          <p:nvSpPr>
            <p:cNvPr id="11604" name="object 11604" descr=""/>
            <p:cNvSpPr/>
            <p:nvPr/>
          </p:nvSpPr>
          <p:spPr>
            <a:xfrm>
              <a:off x="5553236" y="2421234"/>
              <a:ext cx="1270" cy="635"/>
            </a:xfrm>
            <a:custGeom>
              <a:avLst/>
              <a:gdLst/>
              <a:ahLst/>
              <a:cxnLst/>
              <a:rect l="l" t="t" r="r" b="b"/>
              <a:pathLst>
                <a:path w="1270" h="635">
                  <a:moveTo>
                    <a:pt x="800" y="0"/>
                  </a:moveTo>
                  <a:lnTo>
                    <a:pt x="0" y="266"/>
                  </a:lnTo>
                </a:path>
              </a:pathLst>
            </a:custGeom>
            <a:ln w="3175">
              <a:solidFill>
                <a:srgbClr val="231F20"/>
              </a:solidFill>
            </a:ln>
          </p:spPr>
          <p:txBody>
            <a:bodyPr wrap="square" lIns="0" tIns="0" rIns="0" bIns="0" rtlCol="0"/>
            <a:lstStyle/>
            <a:p/>
          </p:txBody>
        </p:sp>
        <p:sp>
          <p:nvSpPr>
            <p:cNvPr id="11605" name="object 11605" descr=""/>
            <p:cNvSpPr/>
            <p:nvPr/>
          </p:nvSpPr>
          <p:spPr>
            <a:xfrm>
              <a:off x="5579219" y="241582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606" name="object 11606" descr=""/>
            <p:cNvSpPr/>
            <p:nvPr/>
          </p:nvSpPr>
          <p:spPr>
            <a:xfrm>
              <a:off x="5560808" y="242556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607" name="object 11607" descr=""/>
            <p:cNvSpPr/>
            <p:nvPr/>
          </p:nvSpPr>
          <p:spPr>
            <a:xfrm>
              <a:off x="5561081" y="242475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08" name="object 11608" descr=""/>
            <p:cNvSpPr/>
            <p:nvPr/>
          </p:nvSpPr>
          <p:spPr>
            <a:xfrm>
              <a:off x="5561893" y="2425563"/>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609" name="object 11609" descr=""/>
            <p:cNvSpPr/>
            <p:nvPr/>
          </p:nvSpPr>
          <p:spPr>
            <a:xfrm>
              <a:off x="5591404" y="2393615"/>
              <a:ext cx="1270" cy="1270"/>
            </a:xfrm>
            <a:custGeom>
              <a:avLst/>
              <a:gdLst/>
              <a:ahLst/>
              <a:cxnLst/>
              <a:rect l="l" t="t" r="r" b="b"/>
              <a:pathLst>
                <a:path w="1270" h="1269">
                  <a:moveTo>
                    <a:pt x="0" y="0"/>
                  </a:moveTo>
                  <a:lnTo>
                    <a:pt x="266" y="266"/>
                  </a:lnTo>
                  <a:lnTo>
                    <a:pt x="812" y="546"/>
                  </a:lnTo>
                  <a:lnTo>
                    <a:pt x="1079" y="812"/>
                  </a:lnTo>
                </a:path>
              </a:pathLst>
            </a:custGeom>
            <a:ln w="3175">
              <a:solidFill>
                <a:srgbClr val="231F20"/>
              </a:solidFill>
            </a:ln>
          </p:spPr>
          <p:txBody>
            <a:bodyPr wrap="square" lIns="0" tIns="0" rIns="0" bIns="0" rtlCol="0"/>
            <a:lstStyle/>
            <a:p/>
          </p:txBody>
        </p:sp>
        <p:sp>
          <p:nvSpPr>
            <p:cNvPr id="11610" name="object 11610" descr=""/>
            <p:cNvSpPr/>
            <p:nvPr/>
          </p:nvSpPr>
          <p:spPr>
            <a:xfrm>
              <a:off x="5590865" y="2391444"/>
              <a:ext cx="635" cy="1905"/>
            </a:xfrm>
            <a:custGeom>
              <a:avLst/>
              <a:gdLst/>
              <a:ahLst/>
              <a:cxnLst/>
              <a:rect l="l" t="t" r="r" b="b"/>
              <a:pathLst>
                <a:path w="635" h="1905">
                  <a:moveTo>
                    <a:pt x="0" y="0"/>
                  </a:moveTo>
                  <a:lnTo>
                    <a:pt x="0" y="546"/>
                  </a:lnTo>
                  <a:lnTo>
                    <a:pt x="0" y="1092"/>
                  </a:lnTo>
                  <a:lnTo>
                    <a:pt x="0" y="1358"/>
                  </a:lnTo>
                  <a:lnTo>
                    <a:pt x="266" y="1358"/>
                  </a:lnTo>
                </a:path>
              </a:pathLst>
            </a:custGeom>
            <a:ln w="3175">
              <a:solidFill>
                <a:srgbClr val="231F20"/>
              </a:solidFill>
            </a:ln>
          </p:spPr>
          <p:txBody>
            <a:bodyPr wrap="square" lIns="0" tIns="0" rIns="0" bIns="0" rtlCol="0"/>
            <a:lstStyle/>
            <a:p/>
          </p:txBody>
        </p:sp>
        <p:sp>
          <p:nvSpPr>
            <p:cNvPr id="11611" name="object 11611" descr=""/>
            <p:cNvSpPr/>
            <p:nvPr/>
          </p:nvSpPr>
          <p:spPr>
            <a:xfrm>
              <a:off x="5540489" y="2386037"/>
              <a:ext cx="48260" cy="36195"/>
            </a:xfrm>
            <a:custGeom>
              <a:avLst/>
              <a:gdLst/>
              <a:ahLst/>
              <a:cxnLst/>
              <a:rect l="l" t="t" r="r" b="b"/>
              <a:pathLst>
                <a:path w="48260" h="36194">
                  <a:moveTo>
                    <a:pt x="1625" y="35204"/>
                  </a:moveTo>
                  <a:lnTo>
                    <a:pt x="1397" y="34632"/>
                  </a:lnTo>
                  <a:lnTo>
                    <a:pt x="812" y="34391"/>
                  </a:lnTo>
                  <a:lnTo>
                    <a:pt x="241" y="34632"/>
                  </a:lnTo>
                  <a:lnTo>
                    <a:pt x="0" y="35204"/>
                  </a:lnTo>
                  <a:lnTo>
                    <a:pt x="241" y="35775"/>
                  </a:lnTo>
                  <a:lnTo>
                    <a:pt x="812" y="36017"/>
                  </a:lnTo>
                  <a:lnTo>
                    <a:pt x="1397" y="35775"/>
                  </a:lnTo>
                  <a:lnTo>
                    <a:pt x="1625" y="35204"/>
                  </a:lnTo>
                  <a:close/>
                </a:path>
                <a:path w="48260" h="36194">
                  <a:moveTo>
                    <a:pt x="47929" y="812"/>
                  </a:moveTo>
                  <a:lnTo>
                    <a:pt x="47701" y="241"/>
                  </a:lnTo>
                  <a:lnTo>
                    <a:pt x="47117" y="0"/>
                  </a:lnTo>
                  <a:lnTo>
                    <a:pt x="46545" y="241"/>
                  </a:lnTo>
                  <a:lnTo>
                    <a:pt x="46304" y="812"/>
                  </a:lnTo>
                  <a:lnTo>
                    <a:pt x="46545" y="1384"/>
                  </a:lnTo>
                  <a:lnTo>
                    <a:pt x="47117" y="1625"/>
                  </a:lnTo>
                  <a:lnTo>
                    <a:pt x="47701" y="1384"/>
                  </a:lnTo>
                  <a:lnTo>
                    <a:pt x="47929" y="812"/>
                  </a:lnTo>
                  <a:close/>
                </a:path>
              </a:pathLst>
            </a:custGeom>
            <a:solidFill>
              <a:srgbClr val="231F20"/>
            </a:solidFill>
          </p:spPr>
          <p:txBody>
            <a:bodyPr wrap="square" lIns="0" tIns="0" rIns="0" bIns="0" rtlCol="0"/>
            <a:lstStyle/>
            <a:p/>
          </p:txBody>
        </p:sp>
        <p:sp>
          <p:nvSpPr>
            <p:cNvPr id="11612" name="object 11612" descr=""/>
            <p:cNvSpPr/>
            <p:nvPr/>
          </p:nvSpPr>
          <p:spPr>
            <a:xfrm>
              <a:off x="5539959" y="2420961"/>
              <a:ext cx="1905" cy="635"/>
            </a:xfrm>
            <a:custGeom>
              <a:avLst/>
              <a:gdLst/>
              <a:ahLst/>
              <a:cxnLst/>
              <a:rect l="l" t="t" r="r" b="b"/>
              <a:pathLst>
                <a:path w="1904" h="635">
                  <a:moveTo>
                    <a:pt x="0" y="0"/>
                  </a:moveTo>
                  <a:lnTo>
                    <a:pt x="812" y="0"/>
                  </a:lnTo>
                  <a:lnTo>
                    <a:pt x="1079" y="0"/>
                  </a:lnTo>
                  <a:lnTo>
                    <a:pt x="1346" y="266"/>
                  </a:lnTo>
                </a:path>
              </a:pathLst>
            </a:custGeom>
            <a:ln w="3175">
              <a:solidFill>
                <a:srgbClr val="231F20"/>
              </a:solidFill>
            </a:ln>
          </p:spPr>
          <p:txBody>
            <a:bodyPr wrap="square" lIns="0" tIns="0" rIns="0" bIns="0" rtlCol="0"/>
            <a:lstStyle/>
            <a:p/>
          </p:txBody>
        </p:sp>
        <p:sp>
          <p:nvSpPr>
            <p:cNvPr id="11613" name="object 11613" descr=""/>
            <p:cNvSpPr/>
            <p:nvPr/>
          </p:nvSpPr>
          <p:spPr>
            <a:xfrm>
              <a:off x="5583280"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614" name="object 11614" descr=""/>
            <p:cNvSpPr/>
            <p:nvPr/>
          </p:nvSpPr>
          <p:spPr>
            <a:xfrm>
              <a:off x="5583553" y="24166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615" name="object 11615" descr=""/>
            <p:cNvSpPr/>
            <p:nvPr/>
          </p:nvSpPr>
          <p:spPr>
            <a:xfrm>
              <a:off x="5575164" y="2390092"/>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1616" name="object 11616" descr=""/>
            <p:cNvSpPr/>
            <p:nvPr/>
          </p:nvSpPr>
          <p:spPr>
            <a:xfrm>
              <a:off x="5591411" y="2413656"/>
              <a:ext cx="635" cy="635"/>
            </a:xfrm>
            <a:custGeom>
              <a:avLst/>
              <a:gdLst/>
              <a:ahLst/>
              <a:cxnLst/>
              <a:rect l="l" t="t" r="r" b="b"/>
              <a:pathLst>
                <a:path w="635" h="635">
                  <a:moveTo>
                    <a:pt x="266" y="533"/>
                  </a:moveTo>
                  <a:lnTo>
                    <a:pt x="266" y="266"/>
                  </a:lnTo>
                  <a:lnTo>
                    <a:pt x="266" y="0"/>
                  </a:lnTo>
                  <a:lnTo>
                    <a:pt x="0" y="0"/>
                  </a:lnTo>
                </a:path>
              </a:pathLst>
            </a:custGeom>
            <a:ln w="3175">
              <a:solidFill>
                <a:srgbClr val="231F20"/>
              </a:solidFill>
            </a:ln>
          </p:spPr>
          <p:txBody>
            <a:bodyPr wrap="square" lIns="0" tIns="0" rIns="0" bIns="0" rtlCol="0"/>
            <a:lstStyle/>
            <a:p/>
          </p:txBody>
        </p:sp>
        <p:sp>
          <p:nvSpPr>
            <p:cNvPr id="11617" name="object 11617" descr=""/>
            <p:cNvSpPr/>
            <p:nvPr/>
          </p:nvSpPr>
          <p:spPr>
            <a:xfrm>
              <a:off x="5578952" y="242122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18" name="object 11618" descr=""/>
            <p:cNvSpPr/>
            <p:nvPr/>
          </p:nvSpPr>
          <p:spPr>
            <a:xfrm>
              <a:off x="5548088" y="240228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619" name="object 11619" descr=""/>
            <p:cNvSpPr/>
            <p:nvPr/>
          </p:nvSpPr>
          <p:spPr>
            <a:xfrm>
              <a:off x="5547542" y="240255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20" name="object 11620" descr=""/>
            <p:cNvSpPr/>
            <p:nvPr/>
          </p:nvSpPr>
          <p:spPr>
            <a:xfrm>
              <a:off x="5547810" y="2403090"/>
              <a:ext cx="635" cy="635"/>
            </a:xfrm>
            <a:custGeom>
              <a:avLst/>
              <a:gdLst/>
              <a:ahLst/>
              <a:cxnLst/>
              <a:rect l="l" t="t" r="r" b="b"/>
              <a:pathLst>
                <a:path w="635" h="635">
                  <a:moveTo>
                    <a:pt x="0" y="0"/>
                  </a:moveTo>
                  <a:lnTo>
                    <a:pt x="266" y="266"/>
                  </a:lnTo>
                  <a:lnTo>
                    <a:pt x="546" y="266"/>
                  </a:lnTo>
                </a:path>
              </a:pathLst>
            </a:custGeom>
            <a:ln w="3175">
              <a:solidFill>
                <a:srgbClr val="231F20"/>
              </a:solidFill>
            </a:ln>
          </p:spPr>
          <p:txBody>
            <a:bodyPr wrap="square" lIns="0" tIns="0" rIns="0" bIns="0" rtlCol="0"/>
            <a:lstStyle/>
            <a:p/>
          </p:txBody>
        </p:sp>
        <p:sp>
          <p:nvSpPr>
            <p:cNvPr id="11621" name="object 11621" descr=""/>
            <p:cNvSpPr/>
            <p:nvPr/>
          </p:nvSpPr>
          <p:spPr>
            <a:xfrm>
              <a:off x="5551332" y="241500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22" name="object 11622" descr=""/>
            <p:cNvSpPr/>
            <p:nvPr/>
          </p:nvSpPr>
          <p:spPr>
            <a:xfrm>
              <a:off x="5583015" y="2402011"/>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623" name="object 11623" descr=""/>
            <p:cNvSpPr/>
            <p:nvPr/>
          </p:nvSpPr>
          <p:spPr>
            <a:xfrm>
              <a:off x="5549435" y="2418264"/>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624" name="object 11624" descr=""/>
            <p:cNvSpPr/>
            <p:nvPr/>
          </p:nvSpPr>
          <p:spPr>
            <a:xfrm>
              <a:off x="5548895" y="241717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25" name="object 11625" descr=""/>
            <p:cNvSpPr/>
            <p:nvPr/>
          </p:nvSpPr>
          <p:spPr>
            <a:xfrm>
              <a:off x="5547271" y="2377920"/>
              <a:ext cx="635" cy="1270"/>
            </a:xfrm>
            <a:custGeom>
              <a:avLst/>
              <a:gdLst/>
              <a:ahLst/>
              <a:cxnLst/>
              <a:rect l="l" t="t" r="r" b="b"/>
              <a:pathLst>
                <a:path w="635" h="1269">
                  <a:moveTo>
                    <a:pt x="0" y="800"/>
                  </a:moveTo>
                  <a:lnTo>
                    <a:pt x="266" y="0"/>
                  </a:lnTo>
                </a:path>
              </a:pathLst>
            </a:custGeom>
            <a:ln w="3175">
              <a:solidFill>
                <a:srgbClr val="231F20"/>
              </a:solidFill>
            </a:ln>
          </p:spPr>
          <p:txBody>
            <a:bodyPr wrap="square" lIns="0" tIns="0" rIns="0" bIns="0" rtlCol="0"/>
            <a:lstStyle/>
            <a:p/>
          </p:txBody>
        </p:sp>
        <p:sp>
          <p:nvSpPr>
            <p:cNvPr id="11626" name="object 11626" descr=""/>
            <p:cNvSpPr/>
            <p:nvPr/>
          </p:nvSpPr>
          <p:spPr>
            <a:xfrm>
              <a:off x="5536436" y="2406885"/>
              <a:ext cx="635" cy="635"/>
            </a:xfrm>
            <a:custGeom>
              <a:avLst/>
              <a:gdLst/>
              <a:ahLst/>
              <a:cxnLst/>
              <a:rect l="l" t="t" r="r" b="b"/>
              <a:pathLst>
                <a:path w="635" h="635">
                  <a:moveTo>
                    <a:pt x="546" y="0"/>
                  </a:moveTo>
                  <a:lnTo>
                    <a:pt x="279" y="0"/>
                  </a:lnTo>
                  <a:lnTo>
                    <a:pt x="0" y="266"/>
                  </a:lnTo>
                  <a:lnTo>
                    <a:pt x="0" y="546"/>
                  </a:lnTo>
                </a:path>
              </a:pathLst>
            </a:custGeom>
            <a:ln w="3175">
              <a:solidFill>
                <a:srgbClr val="231F20"/>
              </a:solidFill>
            </a:ln>
          </p:spPr>
          <p:txBody>
            <a:bodyPr wrap="square" lIns="0" tIns="0" rIns="0" bIns="0" rtlCol="0"/>
            <a:lstStyle/>
            <a:p/>
          </p:txBody>
        </p:sp>
        <p:sp>
          <p:nvSpPr>
            <p:cNvPr id="11627" name="object 11627" descr=""/>
            <p:cNvSpPr/>
            <p:nvPr/>
          </p:nvSpPr>
          <p:spPr>
            <a:xfrm>
              <a:off x="5541584" y="2423392"/>
              <a:ext cx="635" cy="635"/>
            </a:xfrm>
            <a:custGeom>
              <a:avLst/>
              <a:gdLst/>
              <a:ahLst/>
              <a:cxnLst/>
              <a:rect l="l" t="t" r="r" b="b"/>
              <a:pathLst>
                <a:path w="635" h="635">
                  <a:moveTo>
                    <a:pt x="0" y="546"/>
                  </a:moveTo>
                  <a:lnTo>
                    <a:pt x="266" y="0"/>
                  </a:lnTo>
                </a:path>
              </a:pathLst>
            </a:custGeom>
            <a:ln w="3175">
              <a:solidFill>
                <a:srgbClr val="231F20"/>
              </a:solidFill>
            </a:ln>
          </p:spPr>
          <p:txBody>
            <a:bodyPr wrap="square" lIns="0" tIns="0" rIns="0" bIns="0" rtlCol="0"/>
            <a:lstStyle/>
            <a:p/>
          </p:txBody>
        </p:sp>
        <p:sp>
          <p:nvSpPr>
            <p:cNvPr id="11628" name="object 11628" descr=""/>
            <p:cNvSpPr/>
            <p:nvPr/>
          </p:nvSpPr>
          <p:spPr>
            <a:xfrm>
              <a:off x="5541857" y="2422586"/>
              <a:ext cx="635" cy="635"/>
            </a:xfrm>
            <a:custGeom>
              <a:avLst/>
              <a:gdLst/>
              <a:ahLst/>
              <a:cxnLst/>
              <a:rect l="l" t="t" r="r" b="b"/>
              <a:pathLst>
                <a:path w="635" h="635">
                  <a:moveTo>
                    <a:pt x="0" y="546"/>
                  </a:moveTo>
                  <a:lnTo>
                    <a:pt x="266" y="279"/>
                  </a:lnTo>
                  <a:lnTo>
                    <a:pt x="266" y="0"/>
                  </a:lnTo>
                </a:path>
              </a:pathLst>
            </a:custGeom>
            <a:ln w="3175">
              <a:solidFill>
                <a:srgbClr val="231F20"/>
              </a:solidFill>
            </a:ln>
          </p:spPr>
          <p:txBody>
            <a:bodyPr wrap="square" lIns="0" tIns="0" rIns="0" bIns="0" rtlCol="0"/>
            <a:lstStyle/>
            <a:p/>
          </p:txBody>
        </p:sp>
        <p:sp>
          <p:nvSpPr>
            <p:cNvPr id="11629" name="object 11629" descr=""/>
            <p:cNvSpPr/>
            <p:nvPr/>
          </p:nvSpPr>
          <p:spPr>
            <a:xfrm>
              <a:off x="5541584" y="2422314"/>
              <a:ext cx="0" cy="1270"/>
            </a:xfrm>
            <a:custGeom>
              <a:avLst/>
              <a:gdLst/>
              <a:ahLst/>
              <a:cxnLst/>
              <a:rect l="l" t="t" r="r" b="b"/>
              <a:pathLst>
                <a:path w="0" h="1269">
                  <a:moveTo>
                    <a:pt x="0" y="0"/>
                  </a:moveTo>
                  <a:lnTo>
                    <a:pt x="0" y="266"/>
                  </a:lnTo>
                  <a:lnTo>
                    <a:pt x="0" y="546"/>
                  </a:lnTo>
                  <a:lnTo>
                    <a:pt x="0" y="1079"/>
                  </a:lnTo>
                </a:path>
              </a:pathLst>
            </a:custGeom>
            <a:ln w="3175">
              <a:solidFill>
                <a:srgbClr val="231F20"/>
              </a:solidFill>
            </a:ln>
          </p:spPr>
          <p:txBody>
            <a:bodyPr wrap="square" lIns="0" tIns="0" rIns="0" bIns="0" rtlCol="0"/>
            <a:lstStyle/>
            <a:p/>
          </p:txBody>
        </p:sp>
        <p:sp>
          <p:nvSpPr>
            <p:cNvPr id="11630" name="object 11630" descr=""/>
            <p:cNvSpPr/>
            <p:nvPr/>
          </p:nvSpPr>
          <p:spPr>
            <a:xfrm>
              <a:off x="5541590" y="2422320"/>
              <a:ext cx="635" cy="635"/>
            </a:xfrm>
            <a:custGeom>
              <a:avLst/>
              <a:gdLst/>
              <a:ahLst/>
              <a:cxnLst/>
              <a:rect l="l" t="t" r="r" b="b"/>
              <a:pathLst>
                <a:path w="635" h="635">
                  <a:moveTo>
                    <a:pt x="533" y="266"/>
                  </a:moveTo>
                  <a:lnTo>
                    <a:pt x="266" y="266"/>
                  </a:lnTo>
                  <a:lnTo>
                    <a:pt x="0" y="266"/>
                  </a:lnTo>
                  <a:lnTo>
                    <a:pt x="0" y="0"/>
                  </a:lnTo>
                </a:path>
              </a:pathLst>
            </a:custGeom>
            <a:ln w="3175">
              <a:solidFill>
                <a:srgbClr val="231F20"/>
              </a:solidFill>
            </a:ln>
          </p:spPr>
          <p:txBody>
            <a:bodyPr wrap="square" lIns="0" tIns="0" rIns="0" bIns="0" rtlCol="0"/>
            <a:lstStyle/>
            <a:p/>
          </p:txBody>
        </p:sp>
        <p:sp>
          <p:nvSpPr>
            <p:cNvPr id="11631" name="object 11631" descr=""/>
            <p:cNvSpPr/>
            <p:nvPr/>
          </p:nvSpPr>
          <p:spPr>
            <a:xfrm>
              <a:off x="5558370" y="2433960"/>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632" name="object 11632" descr=""/>
            <p:cNvSpPr/>
            <p:nvPr/>
          </p:nvSpPr>
          <p:spPr>
            <a:xfrm>
              <a:off x="5557831" y="2435857"/>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633" name="object 11633" descr=""/>
            <p:cNvSpPr/>
            <p:nvPr/>
          </p:nvSpPr>
          <p:spPr>
            <a:xfrm>
              <a:off x="5558104" y="24363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634" name="object 11634" descr=""/>
            <p:cNvSpPr/>
            <p:nvPr/>
          </p:nvSpPr>
          <p:spPr>
            <a:xfrm>
              <a:off x="5582742" y="2397409"/>
              <a:ext cx="635" cy="635"/>
            </a:xfrm>
            <a:custGeom>
              <a:avLst/>
              <a:gdLst/>
              <a:ahLst/>
              <a:cxnLst/>
              <a:rect l="l" t="t" r="r" b="b"/>
              <a:pathLst>
                <a:path w="635" h="635">
                  <a:moveTo>
                    <a:pt x="0" y="0"/>
                  </a:moveTo>
                  <a:lnTo>
                    <a:pt x="266" y="0"/>
                  </a:lnTo>
                  <a:lnTo>
                    <a:pt x="0" y="0"/>
                  </a:lnTo>
                  <a:lnTo>
                    <a:pt x="0" y="266"/>
                  </a:lnTo>
                </a:path>
              </a:pathLst>
            </a:custGeom>
            <a:ln w="3175">
              <a:solidFill>
                <a:srgbClr val="231F20"/>
              </a:solidFill>
            </a:ln>
          </p:spPr>
          <p:txBody>
            <a:bodyPr wrap="square" lIns="0" tIns="0" rIns="0" bIns="0" rtlCol="0"/>
            <a:lstStyle/>
            <a:p/>
          </p:txBody>
        </p:sp>
        <p:sp>
          <p:nvSpPr>
            <p:cNvPr id="11635" name="object 11635" descr=""/>
            <p:cNvSpPr/>
            <p:nvPr/>
          </p:nvSpPr>
          <p:spPr>
            <a:xfrm>
              <a:off x="5583015" y="2398222"/>
              <a:ext cx="635" cy="635"/>
            </a:xfrm>
            <a:custGeom>
              <a:avLst/>
              <a:gdLst/>
              <a:ahLst/>
              <a:cxnLst/>
              <a:rect l="l" t="t" r="r" b="b"/>
              <a:pathLst>
                <a:path w="635" h="635">
                  <a:moveTo>
                    <a:pt x="0" y="266"/>
                  </a:moveTo>
                  <a:lnTo>
                    <a:pt x="533" y="0"/>
                  </a:lnTo>
                </a:path>
              </a:pathLst>
            </a:custGeom>
            <a:ln w="3175">
              <a:solidFill>
                <a:srgbClr val="231F20"/>
              </a:solidFill>
            </a:ln>
          </p:spPr>
          <p:txBody>
            <a:bodyPr wrap="square" lIns="0" tIns="0" rIns="0" bIns="0" rtlCol="0"/>
            <a:lstStyle/>
            <a:p/>
          </p:txBody>
        </p:sp>
        <p:sp>
          <p:nvSpPr>
            <p:cNvPr id="11636" name="object 11636" descr=""/>
            <p:cNvSpPr/>
            <p:nvPr/>
          </p:nvSpPr>
          <p:spPr>
            <a:xfrm>
              <a:off x="5572720" y="2434505"/>
              <a:ext cx="635" cy="635"/>
            </a:xfrm>
            <a:custGeom>
              <a:avLst/>
              <a:gdLst/>
              <a:ahLst/>
              <a:cxnLst/>
              <a:rect l="l" t="t" r="r" b="b"/>
              <a:pathLst>
                <a:path w="635" h="635">
                  <a:moveTo>
                    <a:pt x="0" y="0"/>
                  </a:moveTo>
                  <a:lnTo>
                    <a:pt x="0" y="266"/>
                  </a:lnTo>
                  <a:lnTo>
                    <a:pt x="266" y="266"/>
                  </a:lnTo>
                </a:path>
              </a:pathLst>
            </a:custGeom>
            <a:ln w="3175">
              <a:solidFill>
                <a:srgbClr val="231F20"/>
              </a:solidFill>
            </a:ln>
          </p:spPr>
          <p:txBody>
            <a:bodyPr wrap="square" lIns="0" tIns="0" rIns="0" bIns="0" rtlCol="0"/>
            <a:lstStyle/>
            <a:p/>
          </p:txBody>
        </p:sp>
        <p:sp>
          <p:nvSpPr>
            <p:cNvPr id="11637" name="object 11637" descr=""/>
            <p:cNvSpPr/>
            <p:nvPr/>
          </p:nvSpPr>
          <p:spPr>
            <a:xfrm>
              <a:off x="5572187" y="2433147"/>
              <a:ext cx="635" cy="635"/>
            </a:xfrm>
            <a:custGeom>
              <a:avLst/>
              <a:gdLst/>
              <a:ahLst/>
              <a:cxnLst/>
              <a:rect l="l" t="t" r="r" b="b"/>
              <a:pathLst>
                <a:path w="635" h="635">
                  <a:moveTo>
                    <a:pt x="533" y="266"/>
                  </a:moveTo>
                  <a:lnTo>
                    <a:pt x="266" y="266"/>
                  </a:lnTo>
                  <a:lnTo>
                    <a:pt x="0" y="266"/>
                  </a:lnTo>
                  <a:lnTo>
                    <a:pt x="0" y="0"/>
                  </a:lnTo>
                </a:path>
              </a:pathLst>
            </a:custGeom>
            <a:ln w="3175">
              <a:solidFill>
                <a:srgbClr val="231F20"/>
              </a:solidFill>
            </a:ln>
          </p:spPr>
          <p:txBody>
            <a:bodyPr wrap="square" lIns="0" tIns="0" rIns="0" bIns="0" rtlCol="0"/>
            <a:lstStyle/>
            <a:p/>
          </p:txBody>
        </p:sp>
        <p:sp>
          <p:nvSpPr>
            <p:cNvPr id="11638" name="object 11638" descr=""/>
            <p:cNvSpPr/>
            <p:nvPr/>
          </p:nvSpPr>
          <p:spPr>
            <a:xfrm>
              <a:off x="5545373" y="2428813"/>
              <a:ext cx="635" cy="635"/>
            </a:xfrm>
            <a:custGeom>
              <a:avLst/>
              <a:gdLst/>
              <a:ahLst/>
              <a:cxnLst/>
              <a:rect l="l" t="t" r="r" b="b"/>
              <a:pathLst>
                <a:path w="635" h="635">
                  <a:moveTo>
                    <a:pt x="0" y="0"/>
                  </a:moveTo>
                  <a:lnTo>
                    <a:pt x="266" y="266"/>
                  </a:lnTo>
                  <a:lnTo>
                    <a:pt x="546" y="266"/>
                  </a:lnTo>
                </a:path>
              </a:pathLst>
            </a:custGeom>
            <a:ln w="3175">
              <a:solidFill>
                <a:srgbClr val="231F20"/>
              </a:solidFill>
            </a:ln>
          </p:spPr>
          <p:txBody>
            <a:bodyPr wrap="square" lIns="0" tIns="0" rIns="0" bIns="0" rtlCol="0"/>
            <a:lstStyle/>
            <a:p/>
          </p:txBody>
        </p:sp>
        <p:sp>
          <p:nvSpPr>
            <p:cNvPr id="11639" name="object 11639" descr=""/>
            <p:cNvSpPr/>
            <p:nvPr/>
          </p:nvSpPr>
          <p:spPr>
            <a:xfrm>
              <a:off x="5546731" y="242773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640" name="object 11640" descr=""/>
            <p:cNvSpPr/>
            <p:nvPr/>
          </p:nvSpPr>
          <p:spPr>
            <a:xfrm>
              <a:off x="5590598" y="2420688"/>
              <a:ext cx="635" cy="635"/>
            </a:xfrm>
            <a:custGeom>
              <a:avLst/>
              <a:gdLst/>
              <a:ahLst/>
              <a:cxnLst/>
              <a:rect l="l" t="t" r="r" b="b"/>
              <a:pathLst>
                <a:path w="635" h="635">
                  <a:moveTo>
                    <a:pt x="266" y="546"/>
                  </a:moveTo>
                  <a:lnTo>
                    <a:pt x="0" y="279"/>
                  </a:lnTo>
                  <a:lnTo>
                    <a:pt x="0" y="0"/>
                  </a:lnTo>
                </a:path>
              </a:pathLst>
            </a:custGeom>
            <a:ln w="3175">
              <a:solidFill>
                <a:srgbClr val="231F20"/>
              </a:solidFill>
            </a:ln>
          </p:spPr>
          <p:txBody>
            <a:bodyPr wrap="square" lIns="0" tIns="0" rIns="0" bIns="0" rtlCol="0"/>
            <a:lstStyle/>
            <a:p/>
          </p:txBody>
        </p:sp>
        <p:sp>
          <p:nvSpPr>
            <p:cNvPr id="11641" name="object 11641" descr=""/>
            <p:cNvSpPr/>
            <p:nvPr/>
          </p:nvSpPr>
          <p:spPr>
            <a:xfrm>
              <a:off x="5589779" y="242042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42" name="object 11642" descr=""/>
            <p:cNvSpPr/>
            <p:nvPr/>
          </p:nvSpPr>
          <p:spPr>
            <a:xfrm>
              <a:off x="5590592" y="2420688"/>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643" name="object 11643" descr=""/>
            <p:cNvSpPr/>
            <p:nvPr/>
          </p:nvSpPr>
          <p:spPr>
            <a:xfrm>
              <a:off x="5539686" y="2407964"/>
              <a:ext cx="1270" cy="0"/>
            </a:xfrm>
            <a:custGeom>
              <a:avLst/>
              <a:gdLst/>
              <a:ahLst/>
              <a:cxnLst/>
              <a:rect l="l" t="t" r="r" b="b"/>
              <a:pathLst>
                <a:path w="1270" h="0">
                  <a:moveTo>
                    <a:pt x="0" y="0"/>
                  </a:moveTo>
                  <a:lnTo>
                    <a:pt x="266" y="0"/>
                  </a:lnTo>
                  <a:lnTo>
                    <a:pt x="812" y="0"/>
                  </a:lnTo>
                </a:path>
              </a:pathLst>
            </a:custGeom>
            <a:ln w="3175">
              <a:solidFill>
                <a:srgbClr val="231F20"/>
              </a:solidFill>
            </a:ln>
          </p:spPr>
          <p:txBody>
            <a:bodyPr wrap="square" lIns="0" tIns="0" rIns="0" bIns="0" rtlCol="0"/>
            <a:lstStyle/>
            <a:p/>
          </p:txBody>
        </p:sp>
        <p:sp>
          <p:nvSpPr>
            <p:cNvPr id="11644" name="object 11644" descr=""/>
            <p:cNvSpPr/>
            <p:nvPr/>
          </p:nvSpPr>
          <p:spPr>
            <a:xfrm>
              <a:off x="5539693" y="240743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645" name="object 11645" descr=""/>
            <p:cNvSpPr/>
            <p:nvPr/>
          </p:nvSpPr>
          <p:spPr>
            <a:xfrm>
              <a:off x="5540232" y="240743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646" name="object 11646" descr=""/>
            <p:cNvSpPr/>
            <p:nvPr/>
          </p:nvSpPr>
          <p:spPr>
            <a:xfrm>
              <a:off x="5575437" y="2390099"/>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647" name="object 11647" descr=""/>
            <p:cNvSpPr/>
            <p:nvPr/>
          </p:nvSpPr>
          <p:spPr>
            <a:xfrm>
              <a:off x="5575430" y="2389826"/>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648" name="object 11648" descr=""/>
            <p:cNvSpPr/>
            <p:nvPr/>
          </p:nvSpPr>
          <p:spPr>
            <a:xfrm>
              <a:off x="5575703" y="2389020"/>
              <a:ext cx="635" cy="1270"/>
            </a:xfrm>
            <a:custGeom>
              <a:avLst/>
              <a:gdLst/>
              <a:ahLst/>
              <a:cxnLst/>
              <a:rect l="l" t="t" r="r" b="b"/>
              <a:pathLst>
                <a:path w="635" h="1269">
                  <a:moveTo>
                    <a:pt x="266" y="800"/>
                  </a:moveTo>
                  <a:lnTo>
                    <a:pt x="266" y="533"/>
                  </a:lnTo>
                  <a:lnTo>
                    <a:pt x="0" y="266"/>
                  </a:lnTo>
                  <a:lnTo>
                    <a:pt x="266" y="0"/>
                  </a:lnTo>
                </a:path>
              </a:pathLst>
            </a:custGeom>
            <a:ln w="3175">
              <a:solidFill>
                <a:srgbClr val="231F20"/>
              </a:solidFill>
            </a:ln>
          </p:spPr>
          <p:txBody>
            <a:bodyPr wrap="square" lIns="0" tIns="0" rIns="0" bIns="0" rtlCol="0"/>
            <a:lstStyle/>
            <a:p/>
          </p:txBody>
        </p:sp>
        <p:sp>
          <p:nvSpPr>
            <p:cNvPr id="11649" name="object 11649" descr=""/>
            <p:cNvSpPr/>
            <p:nvPr/>
          </p:nvSpPr>
          <p:spPr>
            <a:xfrm>
              <a:off x="5584093" y="2426655"/>
              <a:ext cx="1270" cy="635"/>
            </a:xfrm>
            <a:custGeom>
              <a:avLst/>
              <a:gdLst/>
              <a:ahLst/>
              <a:cxnLst/>
              <a:rect l="l" t="t" r="r" b="b"/>
              <a:pathLst>
                <a:path w="1270" h="635">
                  <a:moveTo>
                    <a:pt x="0" y="0"/>
                  </a:moveTo>
                  <a:lnTo>
                    <a:pt x="266" y="266"/>
                  </a:lnTo>
                  <a:lnTo>
                    <a:pt x="533" y="266"/>
                  </a:lnTo>
                  <a:lnTo>
                    <a:pt x="533" y="0"/>
                  </a:lnTo>
                  <a:lnTo>
                    <a:pt x="812" y="0"/>
                  </a:lnTo>
                </a:path>
              </a:pathLst>
            </a:custGeom>
            <a:ln w="3175">
              <a:solidFill>
                <a:srgbClr val="231F20"/>
              </a:solidFill>
            </a:ln>
          </p:spPr>
          <p:txBody>
            <a:bodyPr wrap="square" lIns="0" tIns="0" rIns="0" bIns="0" rtlCol="0"/>
            <a:lstStyle/>
            <a:p/>
          </p:txBody>
        </p:sp>
        <p:sp>
          <p:nvSpPr>
            <p:cNvPr id="11650" name="object 11650" descr=""/>
            <p:cNvSpPr/>
            <p:nvPr/>
          </p:nvSpPr>
          <p:spPr>
            <a:xfrm>
              <a:off x="5583553" y="242556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51" name="object 11651" descr=""/>
            <p:cNvSpPr/>
            <p:nvPr/>
          </p:nvSpPr>
          <p:spPr>
            <a:xfrm>
              <a:off x="5584099" y="242665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652" name="object 11652" descr=""/>
            <p:cNvSpPr/>
            <p:nvPr/>
          </p:nvSpPr>
          <p:spPr>
            <a:xfrm>
              <a:off x="5540232" y="2393068"/>
              <a:ext cx="635" cy="635"/>
            </a:xfrm>
            <a:custGeom>
              <a:avLst/>
              <a:gdLst/>
              <a:ahLst/>
              <a:cxnLst/>
              <a:rect l="l" t="t" r="r" b="b"/>
              <a:pathLst>
                <a:path w="635" h="635">
                  <a:moveTo>
                    <a:pt x="0" y="0"/>
                  </a:moveTo>
                  <a:lnTo>
                    <a:pt x="0" y="266"/>
                  </a:lnTo>
                  <a:lnTo>
                    <a:pt x="0" y="546"/>
                  </a:lnTo>
                  <a:lnTo>
                    <a:pt x="266" y="546"/>
                  </a:lnTo>
                </a:path>
              </a:pathLst>
            </a:custGeom>
            <a:ln w="3175">
              <a:solidFill>
                <a:srgbClr val="231F20"/>
              </a:solidFill>
            </a:ln>
          </p:spPr>
          <p:txBody>
            <a:bodyPr wrap="square" lIns="0" tIns="0" rIns="0" bIns="0" rtlCol="0"/>
            <a:lstStyle/>
            <a:p/>
          </p:txBody>
        </p:sp>
        <p:sp>
          <p:nvSpPr>
            <p:cNvPr id="11653" name="object 11653" descr=""/>
            <p:cNvSpPr/>
            <p:nvPr/>
          </p:nvSpPr>
          <p:spPr>
            <a:xfrm>
              <a:off x="5548088" y="2401737"/>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1654" name="object 11654" descr=""/>
            <p:cNvSpPr/>
            <p:nvPr/>
          </p:nvSpPr>
          <p:spPr>
            <a:xfrm>
              <a:off x="5547810" y="2401737"/>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655" name="object 11655" descr=""/>
            <p:cNvSpPr/>
            <p:nvPr/>
          </p:nvSpPr>
          <p:spPr>
            <a:xfrm>
              <a:off x="5594381" y="2399308"/>
              <a:ext cx="635" cy="635"/>
            </a:xfrm>
            <a:custGeom>
              <a:avLst/>
              <a:gdLst/>
              <a:ahLst/>
              <a:cxnLst/>
              <a:rect l="l" t="t" r="r" b="b"/>
              <a:pathLst>
                <a:path w="635" h="635">
                  <a:moveTo>
                    <a:pt x="0" y="0"/>
                  </a:moveTo>
                  <a:lnTo>
                    <a:pt x="266" y="0"/>
                  </a:lnTo>
                  <a:lnTo>
                    <a:pt x="546" y="266"/>
                  </a:lnTo>
                  <a:lnTo>
                    <a:pt x="546" y="533"/>
                  </a:lnTo>
                </a:path>
              </a:pathLst>
            </a:custGeom>
            <a:ln w="3175">
              <a:solidFill>
                <a:srgbClr val="231F20"/>
              </a:solidFill>
            </a:ln>
          </p:spPr>
          <p:txBody>
            <a:bodyPr wrap="square" lIns="0" tIns="0" rIns="0" bIns="0" rtlCol="0"/>
            <a:lstStyle/>
            <a:p/>
          </p:txBody>
        </p:sp>
        <p:sp>
          <p:nvSpPr>
            <p:cNvPr id="11656" name="object 11656" descr=""/>
            <p:cNvSpPr/>
            <p:nvPr/>
          </p:nvSpPr>
          <p:spPr>
            <a:xfrm>
              <a:off x="5540222" y="2392540"/>
              <a:ext cx="40640" cy="31115"/>
            </a:xfrm>
            <a:custGeom>
              <a:avLst/>
              <a:gdLst/>
              <a:ahLst/>
              <a:cxnLst/>
              <a:rect l="l" t="t" r="r" b="b"/>
              <a:pathLst>
                <a:path w="40639" h="31114">
                  <a:moveTo>
                    <a:pt x="1892" y="29781"/>
                  </a:moveTo>
                  <a:lnTo>
                    <a:pt x="1663" y="29210"/>
                  </a:lnTo>
                  <a:lnTo>
                    <a:pt x="1397" y="28676"/>
                  </a:lnTo>
                  <a:lnTo>
                    <a:pt x="812" y="28435"/>
                  </a:lnTo>
                  <a:lnTo>
                    <a:pt x="241" y="28676"/>
                  </a:lnTo>
                  <a:lnTo>
                    <a:pt x="0" y="29248"/>
                  </a:lnTo>
                  <a:lnTo>
                    <a:pt x="241" y="29819"/>
                  </a:lnTo>
                  <a:lnTo>
                    <a:pt x="508" y="30353"/>
                  </a:lnTo>
                  <a:lnTo>
                    <a:pt x="1079" y="30594"/>
                  </a:lnTo>
                  <a:lnTo>
                    <a:pt x="1663" y="30353"/>
                  </a:lnTo>
                  <a:lnTo>
                    <a:pt x="1892" y="29781"/>
                  </a:lnTo>
                  <a:close/>
                </a:path>
                <a:path w="40639" h="31114">
                  <a:moveTo>
                    <a:pt x="40347" y="812"/>
                  </a:moveTo>
                  <a:lnTo>
                    <a:pt x="40106" y="228"/>
                  </a:lnTo>
                  <a:lnTo>
                    <a:pt x="39535" y="0"/>
                  </a:lnTo>
                  <a:lnTo>
                    <a:pt x="38963" y="228"/>
                  </a:lnTo>
                  <a:lnTo>
                    <a:pt x="38722" y="812"/>
                  </a:lnTo>
                  <a:lnTo>
                    <a:pt x="38963" y="1384"/>
                  </a:lnTo>
                  <a:lnTo>
                    <a:pt x="39535" y="1625"/>
                  </a:lnTo>
                  <a:lnTo>
                    <a:pt x="40106" y="1384"/>
                  </a:lnTo>
                  <a:lnTo>
                    <a:pt x="40347" y="812"/>
                  </a:lnTo>
                  <a:close/>
                </a:path>
              </a:pathLst>
            </a:custGeom>
            <a:solidFill>
              <a:srgbClr val="231F20"/>
            </a:solidFill>
          </p:spPr>
          <p:txBody>
            <a:bodyPr wrap="square" lIns="0" tIns="0" rIns="0" bIns="0" rtlCol="0"/>
            <a:lstStyle/>
            <a:p/>
          </p:txBody>
        </p:sp>
        <p:sp>
          <p:nvSpPr>
            <p:cNvPr id="11657" name="object 11657" descr=""/>
            <p:cNvSpPr/>
            <p:nvPr/>
          </p:nvSpPr>
          <p:spPr>
            <a:xfrm>
              <a:off x="5556746" y="2354895"/>
              <a:ext cx="1270" cy="635"/>
            </a:xfrm>
            <a:custGeom>
              <a:avLst/>
              <a:gdLst/>
              <a:ahLst/>
              <a:cxnLst/>
              <a:rect l="l" t="t" r="r" b="b"/>
              <a:pathLst>
                <a:path w="1270" h="635">
                  <a:moveTo>
                    <a:pt x="0" y="546"/>
                  </a:moveTo>
                  <a:lnTo>
                    <a:pt x="266" y="279"/>
                  </a:lnTo>
                  <a:lnTo>
                    <a:pt x="1079" y="0"/>
                  </a:lnTo>
                </a:path>
              </a:pathLst>
            </a:custGeom>
            <a:ln w="3175">
              <a:solidFill>
                <a:srgbClr val="231F20"/>
              </a:solidFill>
            </a:ln>
          </p:spPr>
          <p:txBody>
            <a:bodyPr wrap="square" lIns="0" tIns="0" rIns="0" bIns="0" rtlCol="0"/>
            <a:lstStyle/>
            <a:p/>
          </p:txBody>
        </p:sp>
        <p:sp>
          <p:nvSpPr>
            <p:cNvPr id="11658" name="object 11658" descr=""/>
            <p:cNvSpPr/>
            <p:nvPr/>
          </p:nvSpPr>
          <p:spPr>
            <a:xfrm>
              <a:off x="5557831" y="2354088"/>
              <a:ext cx="3175" cy="635"/>
            </a:xfrm>
            <a:custGeom>
              <a:avLst/>
              <a:gdLst/>
              <a:ahLst/>
              <a:cxnLst/>
              <a:rect l="l" t="t" r="r" b="b"/>
              <a:pathLst>
                <a:path w="3175" h="635">
                  <a:moveTo>
                    <a:pt x="0" y="533"/>
                  </a:moveTo>
                  <a:lnTo>
                    <a:pt x="533" y="533"/>
                  </a:lnTo>
                  <a:lnTo>
                    <a:pt x="2971" y="0"/>
                  </a:lnTo>
                </a:path>
              </a:pathLst>
            </a:custGeom>
            <a:ln w="3175">
              <a:solidFill>
                <a:srgbClr val="231F20"/>
              </a:solidFill>
            </a:ln>
          </p:spPr>
          <p:txBody>
            <a:bodyPr wrap="square" lIns="0" tIns="0" rIns="0" bIns="0" rtlCol="0"/>
            <a:lstStyle/>
            <a:p/>
          </p:txBody>
        </p:sp>
        <p:sp>
          <p:nvSpPr>
            <p:cNvPr id="11659" name="object 11659" descr=""/>
            <p:cNvSpPr/>
            <p:nvPr/>
          </p:nvSpPr>
          <p:spPr>
            <a:xfrm>
              <a:off x="5561347" y="2353542"/>
              <a:ext cx="5080" cy="635"/>
            </a:xfrm>
            <a:custGeom>
              <a:avLst/>
              <a:gdLst/>
              <a:ahLst/>
              <a:cxnLst/>
              <a:rect l="l" t="t" r="r" b="b"/>
              <a:pathLst>
                <a:path w="5079" h="635">
                  <a:moveTo>
                    <a:pt x="0" y="546"/>
                  </a:moveTo>
                  <a:lnTo>
                    <a:pt x="3251" y="0"/>
                  </a:lnTo>
                  <a:lnTo>
                    <a:pt x="4876" y="0"/>
                  </a:lnTo>
                </a:path>
              </a:pathLst>
            </a:custGeom>
            <a:ln w="3175">
              <a:solidFill>
                <a:srgbClr val="231F20"/>
              </a:solidFill>
            </a:ln>
          </p:spPr>
          <p:txBody>
            <a:bodyPr wrap="square" lIns="0" tIns="0" rIns="0" bIns="0" rtlCol="0"/>
            <a:lstStyle/>
            <a:p/>
          </p:txBody>
        </p:sp>
        <p:sp>
          <p:nvSpPr>
            <p:cNvPr id="11660" name="object 11660" descr=""/>
            <p:cNvSpPr/>
            <p:nvPr/>
          </p:nvSpPr>
          <p:spPr>
            <a:xfrm>
              <a:off x="5566495" y="2352996"/>
              <a:ext cx="4445" cy="635"/>
            </a:xfrm>
            <a:custGeom>
              <a:avLst/>
              <a:gdLst/>
              <a:ahLst/>
              <a:cxnLst/>
              <a:rect l="l" t="t" r="r" b="b"/>
              <a:pathLst>
                <a:path w="4445" h="635">
                  <a:moveTo>
                    <a:pt x="0" y="546"/>
                  </a:moveTo>
                  <a:lnTo>
                    <a:pt x="812" y="279"/>
                  </a:lnTo>
                  <a:lnTo>
                    <a:pt x="1346" y="279"/>
                  </a:lnTo>
                  <a:lnTo>
                    <a:pt x="4064" y="0"/>
                  </a:lnTo>
                </a:path>
              </a:pathLst>
            </a:custGeom>
            <a:ln w="3175">
              <a:solidFill>
                <a:srgbClr val="231F20"/>
              </a:solidFill>
            </a:ln>
          </p:spPr>
          <p:txBody>
            <a:bodyPr wrap="square" lIns="0" tIns="0" rIns="0" bIns="0" rtlCol="0"/>
            <a:lstStyle/>
            <a:p/>
          </p:txBody>
        </p:sp>
        <p:sp>
          <p:nvSpPr>
            <p:cNvPr id="11661" name="object 11661" descr=""/>
            <p:cNvSpPr/>
            <p:nvPr/>
          </p:nvSpPr>
          <p:spPr>
            <a:xfrm>
              <a:off x="5571907" y="2351645"/>
              <a:ext cx="3810" cy="1270"/>
            </a:xfrm>
            <a:custGeom>
              <a:avLst/>
              <a:gdLst/>
              <a:ahLst/>
              <a:cxnLst/>
              <a:rect l="l" t="t" r="r" b="b"/>
              <a:pathLst>
                <a:path w="3810" h="1269">
                  <a:moveTo>
                    <a:pt x="0" y="1092"/>
                  </a:moveTo>
                  <a:lnTo>
                    <a:pt x="2705" y="546"/>
                  </a:lnTo>
                  <a:lnTo>
                    <a:pt x="3251" y="279"/>
                  </a:lnTo>
                  <a:lnTo>
                    <a:pt x="3517" y="279"/>
                  </a:lnTo>
                  <a:lnTo>
                    <a:pt x="3797" y="279"/>
                  </a:lnTo>
                  <a:lnTo>
                    <a:pt x="3797" y="0"/>
                  </a:lnTo>
                </a:path>
              </a:pathLst>
            </a:custGeom>
            <a:ln w="3175">
              <a:solidFill>
                <a:srgbClr val="231F20"/>
              </a:solidFill>
            </a:ln>
          </p:spPr>
          <p:txBody>
            <a:bodyPr wrap="square" lIns="0" tIns="0" rIns="0" bIns="0" rtlCol="0"/>
            <a:lstStyle/>
            <a:p/>
          </p:txBody>
        </p:sp>
        <p:sp>
          <p:nvSpPr>
            <p:cNvPr id="11662" name="object 11662" descr=""/>
            <p:cNvSpPr/>
            <p:nvPr/>
          </p:nvSpPr>
          <p:spPr>
            <a:xfrm>
              <a:off x="5555933" y="235380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63" name="object 11663" descr=""/>
            <p:cNvSpPr/>
            <p:nvPr/>
          </p:nvSpPr>
          <p:spPr>
            <a:xfrm>
              <a:off x="5556742" y="2350838"/>
              <a:ext cx="19050" cy="3810"/>
            </a:xfrm>
            <a:custGeom>
              <a:avLst/>
              <a:gdLst/>
              <a:ahLst/>
              <a:cxnLst/>
              <a:rect l="l" t="t" r="r" b="b"/>
              <a:pathLst>
                <a:path w="19050" h="3810">
                  <a:moveTo>
                    <a:pt x="18961" y="0"/>
                  </a:moveTo>
                  <a:lnTo>
                    <a:pt x="18694" y="266"/>
                  </a:lnTo>
                  <a:lnTo>
                    <a:pt x="17881" y="533"/>
                  </a:lnTo>
                  <a:lnTo>
                    <a:pt x="11099" y="1625"/>
                  </a:lnTo>
                  <a:lnTo>
                    <a:pt x="10286" y="1625"/>
                  </a:lnTo>
                  <a:lnTo>
                    <a:pt x="9474" y="1892"/>
                  </a:lnTo>
                  <a:lnTo>
                    <a:pt x="7848" y="1892"/>
                  </a:lnTo>
                  <a:lnTo>
                    <a:pt x="1904" y="2971"/>
                  </a:lnTo>
                  <a:lnTo>
                    <a:pt x="1092" y="2971"/>
                  </a:lnTo>
                  <a:lnTo>
                    <a:pt x="812" y="3251"/>
                  </a:lnTo>
                  <a:lnTo>
                    <a:pt x="279" y="3517"/>
                  </a:lnTo>
                  <a:lnTo>
                    <a:pt x="0" y="3784"/>
                  </a:lnTo>
                </a:path>
              </a:pathLst>
            </a:custGeom>
            <a:ln w="3175">
              <a:solidFill>
                <a:srgbClr val="231F20"/>
              </a:solidFill>
            </a:ln>
          </p:spPr>
          <p:txBody>
            <a:bodyPr wrap="square" lIns="0" tIns="0" rIns="0" bIns="0" rtlCol="0"/>
            <a:lstStyle/>
            <a:p/>
          </p:txBody>
        </p:sp>
        <p:sp>
          <p:nvSpPr>
            <p:cNvPr id="11664" name="object 11664" descr=""/>
            <p:cNvSpPr/>
            <p:nvPr/>
          </p:nvSpPr>
          <p:spPr>
            <a:xfrm>
              <a:off x="5575437" y="2351378"/>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665" name="object 11665" descr=""/>
            <p:cNvSpPr/>
            <p:nvPr/>
          </p:nvSpPr>
          <p:spPr>
            <a:xfrm>
              <a:off x="5549708" y="2412845"/>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11666" name="object 11666" descr=""/>
            <p:cNvSpPr/>
            <p:nvPr/>
          </p:nvSpPr>
          <p:spPr>
            <a:xfrm>
              <a:off x="5568392" y="242394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667" name="object 11667" descr=""/>
            <p:cNvSpPr/>
            <p:nvPr/>
          </p:nvSpPr>
          <p:spPr>
            <a:xfrm>
              <a:off x="5567579" y="2422579"/>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668" name="object 11668" descr=""/>
            <p:cNvSpPr/>
            <p:nvPr/>
          </p:nvSpPr>
          <p:spPr>
            <a:xfrm>
              <a:off x="5556746" y="2436397"/>
              <a:ext cx="1905" cy="635"/>
            </a:xfrm>
            <a:custGeom>
              <a:avLst/>
              <a:gdLst/>
              <a:ahLst/>
              <a:cxnLst/>
              <a:rect l="l" t="t" r="r" b="b"/>
              <a:pathLst>
                <a:path w="1904" h="635">
                  <a:moveTo>
                    <a:pt x="0" y="266"/>
                  </a:moveTo>
                  <a:lnTo>
                    <a:pt x="812" y="0"/>
                  </a:lnTo>
                  <a:lnTo>
                    <a:pt x="1079" y="0"/>
                  </a:lnTo>
                  <a:lnTo>
                    <a:pt x="1358" y="0"/>
                  </a:lnTo>
                </a:path>
              </a:pathLst>
            </a:custGeom>
            <a:ln w="3175">
              <a:solidFill>
                <a:srgbClr val="231F20"/>
              </a:solidFill>
            </a:ln>
          </p:spPr>
          <p:txBody>
            <a:bodyPr wrap="square" lIns="0" tIns="0" rIns="0" bIns="0" rtlCol="0"/>
            <a:lstStyle/>
            <a:p/>
          </p:txBody>
        </p:sp>
        <p:sp>
          <p:nvSpPr>
            <p:cNvPr id="11669" name="object 11669" descr=""/>
            <p:cNvSpPr/>
            <p:nvPr/>
          </p:nvSpPr>
          <p:spPr>
            <a:xfrm>
              <a:off x="5558916" y="2436669"/>
              <a:ext cx="1270" cy="1270"/>
            </a:xfrm>
            <a:custGeom>
              <a:avLst/>
              <a:gdLst/>
              <a:ahLst/>
              <a:cxnLst/>
              <a:rect l="l" t="t" r="r" b="b"/>
              <a:pathLst>
                <a:path w="1270" h="1269">
                  <a:moveTo>
                    <a:pt x="1079" y="812"/>
                  </a:moveTo>
                  <a:lnTo>
                    <a:pt x="812" y="546"/>
                  </a:lnTo>
                  <a:lnTo>
                    <a:pt x="266" y="0"/>
                  </a:lnTo>
                  <a:lnTo>
                    <a:pt x="0" y="0"/>
                  </a:lnTo>
                </a:path>
              </a:pathLst>
            </a:custGeom>
            <a:ln w="3175">
              <a:solidFill>
                <a:srgbClr val="231F20"/>
              </a:solidFill>
            </a:ln>
          </p:spPr>
          <p:txBody>
            <a:bodyPr wrap="square" lIns="0" tIns="0" rIns="0" bIns="0" rtlCol="0"/>
            <a:lstStyle/>
            <a:p/>
          </p:txBody>
        </p:sp>
        <p:sp>
          <p:nvSpPr>
            <p:cNvPr id="11670" name="object 11670" descr=""/>
            <p:cNvSpPr/>
            <p:nvPr/>
          </p:nvSpPr>
          <p:spPr>
            <a:xfrm>
              <a:off x="5586537" y="2386309"/>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671" name="object 11671" descr=""/>
            <p:cNvSpPr/>
            <p:nvPr/>
          </p:nvSpPr>
          <p:spPr>
            <a:xfrm>
              <a:off x="5539153" y="2413917"/>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1672" name="object 11672" descr=""/>
            <p:cNvSpPr/>
            <p:nvPr/>
          </p:nvSpPr>
          <p:spPr>
            <a:xfrm>
              <a:off x="5539148" y="241446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673" name="object 11673" descr=""/>
            <p:cNvSpPr/>
            <p:nvPr/>
          </p:nvSpPr>
          <p:spPr>
            <a:xfrm>
              <a:off x="5539153" y="2413917"/>
              <a:ext cx="635" cy="635"/>
            </a:xfrm>
            <a:custGeom>
              <a:avLst/>
              <a:gdLst/>
              <a:ahLst/>
              <a:cxnLst/>
              <a:rect l="l" t="t" r="r" b="b"/>
              <a:pathLst>
                <a:path w="635" h="635">
                  <a:moveTo>
                    <a:pt x="266" y="0"/>
                  </a:moveTo>
                  <a:lnTo>
                    <a:pt x="0" y="266"/>
                  </a:lnTo>
                  <a:lnTo>
                    <a:pt x="0" y="546"/>
                  </a:lnTo>
                </a:path>
              </a:pathLst>
            </a:custGeom>
            <a:ln w="3175">
              <a:solidFill>
                <a:srgbClr val="231F20"/>
              </a:solidFill>
            </a:ln>
          </p:spPr>
          <p:txBody>
            <a:bodyPr wrap="square" lIns="0" tIns="0" rIns="0" bIns="0" rtlCol="0"/>
            <a:lstStyle/>
            <a:p/>
          </p:txBody>
        </p:sp>
        <p:sp>
          <p:nvSpPr>
            <p:cNvPr id="11674" name="object 11674" descr=""/>
            <p:cNvSpPr/>
            <p:nvPr/>
          </p:nvSpPr>
          <p:spPr>
            <a:xfrm>
              <a:off x="5576788" y="2391722"/>
              <a:ext cx="1270" cy="1905"/>
            </a:xfrm>
            <a:custGeom>
              <a:avLst/>
              <a:gdLst/>
              <a:ahLst/>
              <a:cxnLst/>
              <a:rect l="l" t="t" r="r" b="b"/>
              <a:pathLst>
                <a:path w="1270" h="1905">
                  <a:moveTo>
                    <a:pt x="266" y="1346"/>
                  </a:moveTo>
                  <a:lnTo>
                    <a:pt x="266" y="1079"/>
                  </a:lnTo>
                  <a:lnTo>
                    <a:pt x="533" y="812"/>
                  </a:lnTo>
                  <a:lnTo>
                    <a:pt x="800" y="546"/>
                  </a:lnTo>
                  <a:lnTo>
                    <a:pt x="533" y="266"/>
                  </a:lnTo>
                  <a:lnTo>
                    <a:pt x="0" y="0"/>
                  </a:lnTo>
                </a:path>
              </a:pathLst>
            </a:custGeom>
            <a:ln w="3175">
              <a:solidFill>
                <a:srgbClr val="231F20"/>
              </a:solidFill>
            </a:ln>
          </p:spPr>
          <p:txBody>
            <a:bodyPr wrap="square" lIns="0" tIns="0" rIns="0" bIns="0" rtlCol="0"/>
            <a:lstStyle/>
            <a:p/>
          </p:txBody>
        </p:sp>
        <p:sp>
          <p:nvSpPr>
            <p:cNvPr id="11675" name="object 11675" descr=""/>
            <p:cNvSpPr/>
            <p:nvPr/>
          </p:nvSpPr>
          <p:spPr>
            <a:xfrm>
              <a:off x="5589785" y="2421781"/>
              <a:ext cx="635" cy="635"/>
            </a:xfrm>
            <a:custGeom>
              <a:avLst/>
              <a:gdLst/>
              <a:ahLst/>
              <a:cxnLst/>
              <a:rect l="l" t="t" r="r" b="b"/>
              <a:pathLst>
                <a:path w="635" h="635">
                  <a:moveTo>
                    <a:pt x="533" y="0"/>
                  </a:moveTo>
                  <a:lnTo>
                    <a:pt x="266" y="266"/>
                  </a:lnTo>
                  <a:lnTo>
                    <a:pt x="0" y="266"/>
                  </a:lnTo>
                  <a:lnTo>
                    <a:pt x="266" y="533"/>
                  </a:lnTo>
                  <a:lnTo>
                    <a:pt x="266" y="266"/>
                  </a:lnTo>
                  <a:lnTo>
                    <a:pt x="533" y="266"/>
                  </a:lnTo>
                </a:path>
              </a:pathLst>
            </a:custGeom>
            <a:ln w="3175">
              <a:solidFill>
                <a:srgbClr val="231F20"/>
              </a:solidFill>
            </a:ln>
          </p:spPr>
          <p:txBody>
            <a:bodyPr wrap="square" lIns="0" tIns="0" rIns="0" bIns="0" rtlCol="0"/>
            <a:lstStyle/>
            <a:p/>
          </p:txBody>
        </p:sp>
        <p:sp>
          <p:nvSpPr>
            <p:cNvPr id="11676" name="object 11676" descr=""/>
            <p:cNvSpPr/>
            <p:nvPr/>
          </p:nvSpPr>
          <p:spPr>
            <a:xfrm>
              <a:off x="5580311" y="2381708"/>
              <a:ext cx="635" cy="635"/>
            </a:xfrm>
            <a:custGeom>
              <a:avLst/>
              <a:gdLst/>
              <a:ahLst/>
              <a:cxnLst/>
              <a:rect l="l" t="t" r="r" b="b"/>
              <a:pathLst>
                <a:path w="635" h="635">
                  <a:moveTo>
                    <a:pt x="533" y="0"/>
                  </a:moveTo>
                  <a:lnTo>
                    <a:pt x="266" y="0"/>
                  </a:lnTo>
                  <a:lnTo>
                    <a:pt x="0" y="0"/>
                  </a:lnTo>
                  <a:lnTo>
                    <a:pt x="0" y="266"/>
                  </a:lnTo>
                </a:path>
              </a:pathLst>
            </a:custGeom>
            <a:ln w="3175">
              <a:solidFill>
                <a:srgbClr val="231F20"/>
              </a:solidFill>
            </a:ln>
          </p:spPr>
          <p:txBody>
            <a:bodyPr wrap="square" lIns="0" tIns="0" rIns="0" bIns="0" rtlCol="0"/>
            <a:lstStyle/>
            <a:p/>
          </p:txBody>
        </p:sp>
        <p:sp>
          <p:nvSpPr>
            <p:cNvPr id="11677" name="object 11677" descr=""/>
            <p:cNvSpPr/>
            <p:nvPr/>
          </p:nvSpPr>
          <p:spPr>
            <a:xfrm>
              <a:off x="5552151" y="2392268"/>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678" name="object 11678" descr=""/>
            <p:cNvSpPr/>
            <p:nvPr/>
          </p:nvSpPr>
          <p:spPr>
            <a:xfrm>
              <a:off x="5551322" y="2391460"/>
              <a:ext cx="1905" cy="2540"/>
            </a:xfrm>
            <a:custGeom>
              <a:avLst/>
              <a:gdLst/>
              <a:ahLst/>
              <a:cxnLst/>
              <a:rect l="l" t="t" r="r" b="b"/>
              <a:pathLst>
                <a:path w="1904" h="2539">
                  <a:moveTo>
                    <a:pt x="1625" y="812"/>
                  </a:moveTo>
                  <a:lnTo>
                    <a:pt x="1397" y="228"/>
                  </a:lnTo>
                  <a:lnTo>
                    <a:pt x="812" y="0"/>
                  </a:lnTo>
                  <a:lnTo>
                    <a:pt x="241" y="228"/>
                  </a:lnTo>
                  <a:lnTo>
                    <a:pt x="0" y="812"/>
                  </a:lnTo>
                  <a:lnTo>
                    <a:pt x="101" y="1092"/>
                  </a:lnTo>
                  <a:lnTo>
                    <a:pt x="0" y="1358"/>
                  </a:lnTo>
                  <a:lnTo>
                    <a:pt x="241" y="1930"/>
                  </a:lnTo>
                  <a:lnTo>
                    <a:pt x="812" y="2171"/>
                  </a:lnTo>
                  <a:lnTo>
                    <a:pt x="1397" y="1930"/>
                  </a:lnTo>
                  <a:lnTo>
                    <a:pt x="1625" y="1358"/>
                  </a:lnTo>
                  <a:lnTo>
                    <a:pt x="1511" y="1092"/>
                  </a:lnTo>
                  <a:lnTo>
                    <a:pt x="1625" y="812"/>
                  </a:lnTo>
                  <a:close/>
                </a:path>
              </a:pathLst>
            </a:custGeom>
            <a:solidFill>
              <a:srgbClr val="231F20"/>
            </a:solidFill>
          </p:spPr>
          <p:txBody>
            <a:bodyPr wrap="square" lIns="0" tIns="0" rIns="0" bIns="0" rtlCol="0"/>
            <a:lstStyle/>
            <a:p/>
          </p:txBody>
        </p:sp>
        <p:sp>
          <p:nvSpPr>
            <p:cNvPr id="11679" name="object 11679" descr=""/>
            <p:cNvSpPr/>
            <p:nvPr/>
          </p:nvSpPr>
          <p:spPr>
            <a:xfrm>
              <a:off x="5551878" y="239253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680" name="object 11680" descr=""/>
            <p:cNvSpPr/>
            <p:nvPr/>
          </p:nvSpPr>
          <p:spPr>
            <a:xfrm>
              <a:off x="5590319" y="2428006"/>
              <a:ext cx="635" cy="635"/>
            </a:xfrm>
            <a:custGeom>
              <a:avLst/>
              <a:gdLst/>
              <a:ahLst/>
              <a:cxnLst/>
              <a:rect l="l" t="t" r="r" b="b"/>
              <a:pathLst>
                <a:path w="635" h="635">
                  <a:moveTo>
                    <a:pt x="0" y="533"/>
                  </a:moveTo>
                  <a:lnTo>
                    <a:pt x="546" y="0"/>
                  </a:lnTo>
                </a:path>
              </a:pathLst>
            </a:custGeom>
            <a:ln w="3175">
              <a:solidFill>
                <a:srgbClr val="231F20"/>
              </a:solidFill>
            </a:ln>
          </p:spPr>
          <p:txBody>
            <a:bodyPr wrap="square" lIns="0" tIns="0" rIns="0" bIns="0" rtlCol="0"/>
            <a:lstStyle/>
            <a:p/>
          </p:txBody>
        </p:sp>
        <p:sp>
          <p:nvSpPr>
            <p:cNvPr id="11681" name="object 11681" descr=""/>
            <p:cNvSpPr/>
            <p:nvPr/>
          </p:nvSpPr>
          <p:spPr>
            <a:xfrm>
              <a:off x="5591677" y="2427466"/>
              <a:ext cx="1270" cy="635"/>
            </a:xfrm>
            <a:custGeom>
              <a:avLst/>
              <a:gdLst/>
              <a:ahLst/>
              <a:cxnLst/>
              <a:rect l="l" t="t" r="r" b="b"/>
              <a:pathLst>
                <a:path w="1270" h="635">
                  <a:moveTo>
                    <a:pt x="0" y="266"/>
                  </a:moveTo>
                  <a:lnTo>
                    <a:pt x="812" y="0"/>
                  </a:lnTo>
                </a:path>
              </a:pathLst>
            </a:custGeom>
            <a:ln w="3175">
              <a:solidFill>
                <a:srgbClr val="231F20"/>
              </a:solidFill>
            </a:ln>
          </p:spPr>
          <p:txBody>
            <a:bodyPr wrap="square" lIns="0" tIns="0" rIns="0" bIns="0" rtlCol="0"/>
            <a:lstStyle/>
            <a:p/>
          </p:txBody>
        </p:sp>
        <p:sp>
          <p:nvSpPr>
            <p:cNvPr id="11682" name="object 11682" descr=""/>
            <p:cNvSpPr/>
            <p:nvPr/>
          </p:nvSpPr>
          <p:spPr>
            <a:xfrm>
              <a:off x="5586257" y="2431788"/>
              <a:ext cx="1270" cy="1905"/>
            </a:xfrm>
            <a:custGeom>
              <a:avLst/>
              <a:gdLst/>
              <a:ahLst/>
              <a:cxnLst/>
              <a:rect l="l" t="t" r="r" b="b"/>
              <a:pathLst>
                <a:path w="1270" h="1905">
                  <a:moveTo>
                    <a:pt x="0" y="1625"/>
                  </a:moveTo>
                  <a:lnTo>
                    <a:pt x="266" y="825"/>
                  </a:lnTo>
                  <a:lnTo>
                    <a:pt x="812" y="0"/>
                  </a:lnTo>
                </a:path>
              </a:pathLst>
            </a:custGeom>
            <a:ln w="3175">
              <a:solidFill>
                <a:srgbClr val="231F20"/>
              </a:solidFill>
            </a:ln>
          </p:spPr>
          <p:txBody>
            <a:bodyPr wrap="square" lIns="0" tIns="0" rIns="0" bIns="0" rtlCol="0"/>
            <a:lstStyle/>
            <a:p/>
          </p:txBody>
        </p:sp>
        <p:sp>
          <p:nvSpPr>
            <p:cNvPr id="11683" name="object 11683" descr=""/>
            <p:cNvSpPr/>
            <p:nvPr/>
          </p:nvSpPr>
          <p:spPr>
            <a:xfrm>
              <a:off x="5580578" y="2435318"/>
              <a:ext cx="635" cy="1270"/>
            </a:xfrm>
            <a:custGeom>
              <a:avLst/>
              <a:gdLst/>
              <a:ahLst/>
              <a:cxnLst/>
              <a:rect l="l" t="t" r="r" b="b"/>
              <a:pathLst>
                <a:path w="635" h="1269">
                  <a:moveTo>
                    <a:pt x="0" y="812"/>
                  </a:moveTo>
                  <a:lnTo>
                    <a:pt x="266" y="0"/>
                  </a:lnTo>
                </a:path>
              </a:pathLst>
            </a:custGeom>
            <a:ln w="3175">
              <a:solidFill>
                <a:srgbClr val="231F20"/>
              </a:solidFill>
            </a:ln>
          </p:spPr>
          <p:txBody>
            <a:bodyPr wrap="square" lIns="0" tIns="0" rIns="0" bIns="0" rtlCol="0"/>
            <a:lstStyle/>
            <a:p/>
          </p:txBody>
        </p:sp>
        <p:sp>
          <p:nvSpPr>
            <p:cNvPr id="11684" name="object 11684" descr=""/>
            <p:cNvSpPr/>
            <p:nvPr/>
          </p:nvSpPr>
          <p:spPr>
            <a:xfrm>
              <a:off x="5582742" y="2433414"/>
              <a:ext cx="1270" cy="0"/>
            </a:xfrm>
            <a:custGeom>
              <a:avLst/>
              <a:gdLst/>
              <a:ahLst/>
              <a:cxnLst/>
              <a:rect l="l" t="t" r="r" b="b"/>
              <a:pathLst>
                <a:path w="1270" h="0">
                  <a:moveTo>
                    <a:pt x="0" y="0"/>
                  </a:moveTo>
                  <a:lnTo>
                    <a:pt x="812" y="0"/>
                  </a:lnTo>
                </a:path>
              </a:pathLst>
            </a:custGeom>
            <a:ln w="3175">
              <a:solidFill>
                <a:srgbClr val="231F20"/>
              </a:solidFill>
            </a:ln>
          </p:spPr>
          <p:txBody>
            <a:bodyPr wrap="square" lIns="0" tIns="0" rIns="0" bIns="0" rtlCol="0"/>
            <a:lstStyle/>
            <a:p/>
          </p:txBody>
        </p:sp>
        <p:sp>
          <p:nvSpPr>
            <p:cNvPr id="11685" name="object 11685" descr=""/>
            <p:cNvSpPr/>
            <p:nvPr/>
          </p:nvSpPr>
          <p:spPr>
            <a:xfrm>
              <a:off x="5545373" y="2431789"/>
              <a:ext cx="635" cy="635"/>
            </a:xfrm>
            <a:custGeom>
              <a:avLst/>
              <a:gdLst/>
              <a:ahLst/>
              <a:cxnLst/>
              <a:rect l="l" t="t" r="r" b="b"/>
              <a:pathLst>
                <a:path w="635" h="635">
                  <a:moveTo>
                    <a:pt x="0" y="0"/>
                  </a:moveTo>
                  <a:lnTo>
                    <a:pt x="546" y="546"/>
                  </a:lnTo>
                </a:path>
              </a:pathLst>
            </a:custGeom>
            <a:ln w="3175">
              <a:solidFill>
                <a:srgbClr val="231F20"/>
              </a:solidFill>
            </a:ln>
          </p:spPr>
          <p:txBody>
            <a:bodyPr wrap="square" lIns="0" tIns="0" rIns="0" bIns="0" rtlCol="0"/>
            <a:lstStyle/>
            <a:p/>
          </p:txBody>
        </p:sp>
        <p:sp>
          <p:nvSpPr>
            <p:cNvPr id="11686" name="object 11686" descr=""/>
            <p:cNvSpPr/>
            <p:nvPr/>
          </p:nvSpPr>
          <p:spPr>
            <a:xfrm>
              <a:off x="5546186" y="2433141"/>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1687" name="object 11687" descr=""/>
            <p:cNvSpPr/>
            <p:nvPr/>
          </p:nvSpPr>
          <p:spPr>
            <a:xfrm>
              <a:off x="5540499" y="2427733"/>
              <a:ext cx="1905" cy="1270"/>
            </a:xfrm>
            <a:custGeom>
              <a:avLst/>
              <a:gdLst/>
              <a:ahLst/>
              <a:cxnLst/>
              <a:rect l="l" t="t" r="r" b="b"/>
              <a:pathLst>
                <a:path w="1904" h="1269">
                  <a:moveTo>
                    <a:pt x="0" y="0"/>
                  </a:moveTo>
                  <a:lnTo>
                    <a:pt x="812" y="0"/>
                  </a:lnTo>
                  <a:lnTo>
                    <a:pt x="1625" y="800"/>
                  </a:lnTo>
                </a:path>
              </a:pathLst>
            </a:custGeom>
            <a:ln w="3175">
              <a:solidFill>
                <a:srgbClr val="231F20"/>
              </a:solidFill>
            </a:ln>
          </p:spPr>
          <p:txBody>
            <a:bodyPr wrap="square" lIns="0" tIns="0" rIns="0" bIns="0" rtlCol="0"/>
            <a:lstStyle/>
            <a:p/>
          </p:txBody>
        </p:sp>
        <p:sp>
          <p:nvSpPr>
            <p:cNvPr id="11688" name="object 11688" descr=""/>
            <p:cNvSpPr/>
            <p:nvPr/>
          </p:nvSpPr>
          <p:spPr>
            <a:xfrm>
              <a:off x="5537795" y="2422041"/>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11689" name="object 11689" descr=""/>
            <p:cNvSpPr/>
            <p:nvPr/>
          </p:nvSpPr>
          <p:spPr>
            <a:xfrm>
              <a:off x="5540499" y="2424211"/>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11690" name="object 11690" descr=""/>
            <p:cNvSpPr/>
            <p:nvPr/>
          </p:nvSpPr>
          <p:spPr>
            <a:xfrm>
              <a:off x="5535358" y="2417986"/>
              <a:ext cx="1270" cy="1270"/>
            </a:xfrm>
            <a:custGeom>
              <a:avLst/>
              <a:gdLst/>
              <a:ahLst/>
              <a:cxnLst/>
              <a:rect l="l" t="t" r="r" b="b"/>
              <a:pathLst>
                <a:path w="1270" h="1269">
                  <a:moveTo>
                    <a:pt x="0" y="0"/>
                  </a:moveTo>
                  <a:lnTo>
                    <a:pt x="266" y="0"/>
                  </a:lnTo>
                  <a:lnTo>
                    <a:pt x="533" y="266"/>
                  </a:lnTo>
                  <a:lnTo>
                    <a:pt x="812" y="800"/>
                  </a:lnTo>
                  <a:lnTo>
                    <a:pt x="533" y="1079"/>
                  </a:lnTo>
                </a:path>
              </a:pathLst>
            </a:custGeom>
            <a:ln w="3175">
              <a:solidFill>
                <a:srgbClr val="231F20"/>
              </a:solidFill>
            </a:ln>
          </p:spPr>
          <p:txBody>
            <a:bodyPr wrap="square" lIns="0" tIns="0" rIns="0" bIns="0" rtlCol="0"/>
            <a:lstStyle/>
            <a:p/>
          </p:txBody>
        </p:sp>
        <p:sp>
          <p:nvSpPr>
            <p:cNvPr id="11691" name="object 11691" descr=""/>
            <p:cNvSpPr/>
            <p:nvPr/>
          </p:nvSpPr>
          <p:spPr>
            <a:xfrm>
              <a:off x="5535364" y="2419337"/>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1692" name="object 11692" descr=""/>
            <p:cNvSpPr/>
            <p:nvPr/>
          </p:nvSpPr>
          <p:spPr>
            <a:xfrm>
              <a:off x="5534273" y="241744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693" name="object 11693" descr=""/>
            <p:cNvSpPr/>
            <p:nvPr/>
          </p:nvSpPr>
          <p:spPr>
            <a:xfrm>
              <a:off x="5534818" y="2415542"/>
              <a:ext cx="635" cy="1270"/>
            </a:xfrm>
            <a:custGeom>
              <a:avLst/>
              <a:gdLst/>
              <a:ahLst/>
              <a:cxnLst/>
              <a:rect l="l" t="t" r="r" b="b"/>
              <a:pathLst>
                <a:path w="635" h="1269">
                  <a:moveTo>
                    <a:pt x="0" y="0"/>
                  </a:moveTo>
                  <a:lnTo>
                    <a:pt x="266" y="266"/>
                  </a:lnTo>
                  <a:lnTo>
                    <a:pt x="533" y="546"/>
                  </a:lnTo>
                  <a:lnTo>
                    <a:pt x="533" y="812"/>
                  </a:lnTo>
                </a:path>
              </a:pathLst>
            </a:custGeom>
            <a:ln w="3175">
              <a:solidFill>
                <a:srgbClr val="231F20"/>
              </a:solidFill>
            </a:ln>
          </p:spPr>
          <p:txBody>
            <a:bodyPr wrap="square" lIns="0" tIns="0" rIns="0" bIns="0" rtlCol="0"/>
            <a:lstStyle/>
            <a:p/>
          </p:txBody>
        </p:sp>
        <p:sp>
          <p:nvSpPr>
            <p:cNvPr id="11694" name="object 11694" descr=""/>
            <p:cNvSpPr/>
            <p:nvPr/>
          </p:nvSpPr>
          <p:spPr>
            <a:xfrm>
              <a:off x="5534825" y="2416633"/>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1695" name="object 11695" descr=""/>
            <p:cNvSpPr/>
            <p:nvPr/>
          </p:nvSpPr>
          <p:spPr>
            <a:xfrm>
              <a:off x="5534825" y="2399035"/>
              <a:ext cx="635" cy="1270"/>
            </a:xfrm>
            <a:custGeom>
              <a:avLst/>
              <a:gdLst/>
              <a:ahLst/>
              <a:cxnLst/>
              <a:rect l="l" t="t" r="r" b="b"/>
              <a:pathLst>
                <a:path w="635" h="1269">
                  <a:moveTo>
                    <a:pt x="533" y="0"/>
                  </a:moveTo>
                  <a:lnTo>
                    <a:pt x="533" y="266"/>
                  </a:lnTo>
                  <a:lnTo>
                    <a:pt x="266" y="533"/>
                  </a:lnTo>
                  <a:lnTo>
                    <a:pt x="0" y="800"/>
                  </a:lnTo>
                </a:path>
              </a:pathLst>
            </a:custGeom>
            <a:ln w="3175">
              <a:solidFill>
                <a:srgbClr val="231F20"/>
              </a:solidFill>
            </a:ln>
          </p:spPr>
          <p:txBody>
            <a:bodyPr wrap="square" lIns="0" tIns="0" rIns="0" bIns="0" rtlCol="0"/>
            <a:lstStyle/>
            <a:p/>
          </p:txBody>
        </p:sp>
        <p:sp>
          <p:nvSpPr>
            <p:cNvPr id="11696" name="object 11696" descr=""/>
            <p:cNvSpPr/>
            <p:nvPr/>
          </p:nvSpPr>
          <p:spPr>
            <a:xfrm>
              <a:off x="5534818" y="2398216"/>
              <a:ext cx="635" cy="1270"/>
            </a:xfrm>
            <a:custGeom>
              <a:avLst/>
              <a:gdLst/>
              <a:ahLst/>
              <a:cxnLst/>
              <a:rect l="l" t="t" r="r" b="b"/>
              <a:pathLst>
                <a:path w="635" h="1269">
                  <a:moveTo>
                    <a:pt x="0" y="0"/>
                  </a:moveTo>
                  <a:lnTo>
                    <a:pt x="266" y="266"/>
                  </a:lnTo>
                  <a:lnTo>
                    <a:pt x="533" y="546"/>
                  </a:lnTo>
                  <a:lnTo>
                    <a:pt x="533" y="812"/>
                  </a:lnTo>
                </a:path>
              </a:pathLst>
            </a:custGeom>
            <a:ln w="3175">
              <a:solidFill>
                <a:srgbClr val="231F20"/>
              </a:solidFill>
            </a:ln>
          </p:spPr>
          <p:txBody>
            <a:bodyPr wrap="square" lIns="0" tIns="0" rIns="0" bIns="0" rtlCol="0"/>
            <a:lstStyle/>
            <a:p/>
          </p:txBody>
        </p:sp>
        <p:sp>
          <p:nvSpPr>
            <p:cNvPr id="11697" name="object 11697" descr=""/>
            <p:cNvSpPr/>
            <p:nvPr/>
          </p:nvSpPr>
          <p:spPr>
            <a:xfrm>
              <a:off x="5535358" y="2396591"/>
              <a:ext cx="1270" cy="1270"/>
            </a:xfrm>
            <a:custGeom>
              <a:avLst/>
              <a:gdLst/>
              <a:ahLst/>
              <a:cxnLst/>
              <a:rect l="l" t="t" r="r" b="b"/>
              <a:pathLst>
                <a:path w="1270" h="1269">
                  <a:moveTo>
                    <a:pt x="812" y="0"/>
                  </a:moveTo>
                  <a:lnTo>
                    <a:pt x="546" y="266"/>
                  </a:lnTo>
                  <a:lnTo>
                    <a:pt x="279" y="812"/>
                  </a:lnTo>
                  <a:lnTo>
                    <a:pt x="0" y="812"/>
                  </a:lnTo>
                </a:path>
              </a:pathLst>
            </a:custGeom>
            <a:ln w="3175">
              <a:solidFill>
                <a:srgbClr val="231F20"/>
              </a:solidFill>
            </a:ln>
          </p:spPr>
          <p:txBody>
            <a:bodyPr wrap="square" lIns="0" tIns="0" rIns="0" bIns="0" rtlCol="0"/>
            <a:lstStyle/>
            <a:p/>
          </p:txBody>
        </p:sp>
        <p:sp>
          <p:nvSpPr>
            <p:cNvPr id="11698" name="object 11698" descr=""/>
            <p:cNvSpPr/>
            <p:nvPr/>
          </p:nvSpPr>
          <p:spPr>
            <a:xfrm>
              <a:off x="5535358" y="2395785"/>
              <a:ext cx="1270" cy="1270"/>
            </a:xfrm>
            <a:custGeom>
              <a:avLst/>
              <a:gdLst/>
              <a:ahLst/>
              <a:cxnLst/>
              <a:rect l="l" t="t" r="r" b="b"/>
              <a:pathLst>
                <a:path w="1270" h="1269">
                  <a:moveTo>
                    <a:pt x="0" y="0"/>
                  </a:moveTo>
                  <a:lnTo>
                    <a:pt x="266" y="266"/>
                  </a:lnTo>
                  <a:lnTo>
                    <a:pt x="533" y="533"/>
                  </a:lnTo>
                  <a:lnTo>
                    <a:pt x="812" y="800"/>
                  </a:lnTo>
                </a:path>
              </a:pathLst>
            </a:custGeom>
            <a:ln w="3175">
              <a:solidFill>
                <a:srgbClr val="231F20"/>
              </a:solidFill>
            </a:ln>
          </p:spPr>
          <p:txBody>
            <a:bodyPr wrap="square" lIns="0" tIns="0" rIns="0" bIns="0" rtlCol="0"/>
            <a:lstStyle/>
            <a:p/>
          </p:txBody>
        </p:sp>
        <p:sp>
          <p:nvSpPr>
            <p:cNvPr id="11699" name="object 11699" descr=""/>
            <p:cNvSpPr/>
            <p:nvPr/>
          </p:nvSpPr>
          <p:spPr>
            <a:xfrm>
              <a:off x="5536436" y="2394161"/>
              <a:ext cx="635" cy="1270"/>
            </a:xfrm>
            <a:custGeom>
              <a:avLst/>
              <a:gdLst/>
              <a:ahLst/>
              <a:cxnLst/>
              <a:rect l="l" t="t" r="r" b="b"/>
              <a:pathLst>
                <a:path w="635" h="1269">
                  <a:moveTo>
                    <a:pt x="546" y="0"/>
                  </a:moveTo>
                  <a:lnTo>
                    <a:pt x="546" y="266"/>
                  </a:lnTo>
                  <a:lnTo>
                    <a:pt x="546" y="533"/>
                  </a:lnTo>
                  <a:lnTo>
                    <a:pt x="279" y="800"/>
                  </a:lnTo>
                  <a:lnTo>
                    <a:pt x="0" y="800"/>
                  </a:lnTo>
                </a:path>
              </a:pathLst>
            </a:custGeom>
            <a:ln w="3175">
              <a:solidFill>
                <a:srgbClr val="231F20"/>
              </a:solidFill>
            </a:ln>
          </p:spPr>
          <p:txBody>
            <a:bodyPr wrap="square" lIns="0" tIns="0" rIns="0" bIns="0" rtlCol="0"/>
            <a:lstStyle/>
            <a:p/>
          </p:txBody>
        </p:sp>
        <p:sp>
          <p:nvSpPr>
            <p:cNvPr id="11700" name="object 11700" descr=""/>
            <p:cNvSpPr/>
            <p:nvPr/>
          </p:nvSpPr>
          <p:spPr>
            <a:xfrm>
              <a:off x="5536438" y="2393341"/>
              <a:ext cx="635" cy="1270"/>
            </a:xfrm>
            <a:custGeom>
              <a:avLst/>
              <a:gdLst/>
              <a:ahLst/>
              <a:cxnLst/>
              <a:rect l="l" t="t" r="r" b="b"/>
              <a:pathLst>
                <a:path w="635" h="1269">
                  <a:moveTo>
                    <a:pt x="0" y="0"/>
                  </a:moveTo>
                  <a:lnTo>
                    <a:pt x="266" y="0"/>
                  </a:lnTo>
                  <a:lnTo>
                    <a:pt x="546" y="266"/>
                  </a:lnTo>
                  <a:lnTo>
                    <a:pt x="546" y="546"/>
                  </a:lnTo>
                  <a:lnTo>
                    <a:pt x="546" y="812"/>
                  </a:lnTo>
                </a:path>
              </a:pathLst>
            </a:custGeom>
            <a:ln w="3175">
              <a:solidFill>
                <a:srgbClr val="231F20"/>
              </a:solidFill>
            </a:ln>
          </p:spPr>
          <p:txBody>
            <a:bodyPr wrap="square" lIns="0" tIns="0" rIns="0" bIns="0" rtlCol="0"/>
            <a:lstStyle/>
            <a:p/>
          </p:txBody>
        </p:sp>
        <p:sp>
          <p:nvSpPr>
            <p:cNvPr id="11701" name="object 11701" descr=""/>
            <p:cNvSpPr/>
            <p:nvPr/>
          </p:nvSpPr>
          <p:spPr>
            <a:xfrm>
              <a:off x="5541590" y="2386843"/>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1702" name="object 11702" descr=""/>
            <p:cNvSpPr/>
            <p:nvPr/>
          </p:nvSpPr>
          <p:spPr>
            <a:xfrm>
              <a:off x="5539959" y="2387662"/>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11703" name="object 11703" descr=""/>
            <p:cNvSpPr/>
            <p:nvPr/>
          </p:nvSpPr>
          <p:spPr>
            <a:xfrm>
              <a:off x="5545373" y="2381969"/>
              <a:ext cx="1270" cy="1905"/>
            </a:xfrm>
            <a:custGeom>
              <a:avLst/>
              <a:gdLst/>
              <a:ahLst/>
              <a:cxnLst/>
              <a:rect l="l" t="t" r="r" b="b"/>
              <a:pathLst>
                <a:path w="1270" h="1905">
                  <a:moveTo>
                    <a:pt x="812" y="0"/>
                  </a:moveTo>
                  <a:lnTo>
                    <a:pt x="812" y="812"/>
                  </a:lnTo>
                  <a:lnTo>
                    <a:pt x="0" y="1625"/>
                  </a:lnTo>
                </a:path>
              </a:pathLst>
            </a:custGeom>
            <a:ln w="3175">
              <a:solidFill>
                <a:srgbClr val="231F20"/>
              </a:solidFill>
            </a:ln>
          </p:spPr>
          <p:txBody>
            <a:bodyPr wrap="square" lIns="0" tIns="0" rIns="0" bIns="0" rtlCol="0"/>
            <a:lstStyle/>
            <a:p/>
          </p:txBody>
        </p:sp>
        <p:sp>
          <p:nvSpPr>
            <p:cNvPr id="11704" name="object 11704" descr=""/>
            <p:cNvSpPr/>
            <p:nvPr/>
          </p:nvSpPr>
          <p:spPr>
            <a:xfrm>
              <a:off x="5551605" y="2379265"/>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1705" name="object 11705" descr=""/>
            <p:cNvSpPr/>
            <p:nvPr/>
          </p:nvSpPr>
          <p:spPr>
            <a:xfrm>
              <a:off x="5548895" y="2381969"/>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11706" name="object 11706" descr=""/>
            <p:cNvSpPr/>
            <p:nvPr/>
          </p:nvSpPr>
          <p:spPr>
            <a:xfrm>
              <a:off x="5586537" y="2383060"/>
              <a:ext cx="635" cy="635"/>
            </a:xfrm>
            <a:custGeom>
              <a:avLst/>
              <a:gdLst/>
              <a:ahLst/>
              <a:cxnLst/>
              <a:rect l="l" t="t" r="r" b="b"/>
              <a:pathLst>
                <a:path w="635" h="635">
                  <a:moveTo>
                    <a:pt x="533" y="533"/>
                  </a:moveTo>
                  <a:lnTo>
                    <a:pt x="0" y="0"/>
                  </a:lnTo>
                </a:path>
              </a:pathLst>
            </a:custGeom>
            <a:ln w="3175">
              <a:solidFill>
                <a:srgbClr val="231F20"/>
              </a:solidFill>
            </a:ln>
          </p:spPr>
          <p:txBody>
            <a:bodyPr wrap="square" lIns="0" tIns="0" rIns="0" bIns="0" rtlCol="0"/>
            <a:lstStyle/>
            <a:p/>
          </p:txBody>
        </p:sp>
        <p:sp>
          <p:nvSpPr>
            <p:cNvPr id="11707" name="object 11707" descr=""/>
            <p:cNvSpPr/>
            <p:nvPr/>
          </p:nvSpPr>
          <p:spPr>
            <a:xfrm>
              <a:off x="5586257" y="2381442"/>
              <a:ext cx="0" cy="1270"/>
            </a:xfrm>
            <a:custGeom>
              <a:avLst/>
              <a:gdLst/>
              <a:ahLst/>
              <a:cxnLst/>
              <a:rect l="l" t="t" r="r" b="b"/>
              <a:pathLst>
                <a:path w="0" h="1269">
                  <a:moveTo>
                    <a:pt x="0" y="800"/>
                  </a:moveTo>
                  <a:lnTo>
                    <a:pt x="0" y="0"/>
                  </a:lnTo>
                </a:path>
              </a:pathLst>
            </a:custGeom>
            <a:ln w="3175">
              <a:solidFill>
                <a:srgbClr val="231F20"/>
              </a:solidFill>
            </a:ln>
          </p:spPr>
          <p:txBody>
            <a:bodyPr wrap="square" lIns="0" tIns="0" rIns="0" bIns="0" rtlCol="0"/>
            <a:lstStyle/>
            <a:p/>
          </p:txBody>
        </p:sp>
        <p:sp>
          <p:nvSpPr>
            <p:cNvPr id="11708" name="object 11708" descr=""/>
            <p:cNvSpPr/>
            <p:nvPr/>
          </p:nvSpPr>
          <p:spPr>
            <a:xfrm>
              <a:off x="5590319" y="2386849"/>
              <a:ext cx="1905" cy="1270"/>
            </a:xfrm>
            <a:custGeom>
              <a:avLst/>
              <a:gdLst/>
              <a:ahLst/>
              <a:cxnLst/>
              <a:rect l="l" t="t" r="r" b="b"/>
              <a:pathLst>
                <a:path w="1904" h="1269">
                  <a:moveTo>
                    <a:pt x="1625" y="812"/>
                  </a:moveTo>
                  <a:lnTo>
                    <a:pt x="812" y="546"/>
                  </a:lnTo>
                  <a:lnTo>
                    <a:pt x="0" y="0"/>
                  </a:lnTo>
                </a:path>
              </a:pathLst>
            </a:custGeom>
            <a:ln w="3175">
              <a:solidFill>
                <a:srgbClr val="231F20"/>
              </a:solidFill>
            </a:ln>
          </p:spPr>
          <p:txBody>
            <a:bodyPr wrap="square" lIns="0" tIns="0" rIns="0" bIns="0" rtlCol="0"/>
            <a:lstStyle/>
            <a:p/>
          </p:txBody>
        </p:sp>
        <p:sp>
          <p:nvSpPr>
            <p:cNvPr id="11709" name="object 11709" descr=""/>
            <p:cNvSpPr/>
            <p:nvPr/>
          </p:nvSpPr>
          <p:spPr>
            <a:xfrm>
              <a:off x="5593841" y="2393075"/>
              <a:ext cx="1270" cy="635"/>
            </a:xfrm>
            <a:custGeom>
              <a:avLst/>
              <a:gdLst/>
              <a:ahLst/>
              <a:cxnLst/>
              <a:rect l="l" t="t" r="r" b="b"/>
              <a:pathLst>
                <a:path w="1270" h="635">
                  <a:moveTo>
                    <a:pt x="812" y="266"/>
                  </a:moveTo>
                  <a:lnTo>
                    <a:pt x="0" y="0"/>
                  </a:lnTo>
                </a:path>
              </a:pathLst>
            </a:custGeom>
            <a:ln w="3175">
              <a:solidFill>
                <a:srgbClr val="231F20"/>
              </a:solidFill>
            </a:ln>
          </p:spPr>
          <p:txBody>
            <a:bodyPr wrap="square" lIns="0" tIns="0" rIns="0" bIns="0" rtlCol="0"/>
            <a:lstStyle/>
            <a:p/>
          </p:txBody>
        </p:sp>
        <p:sp>
          <p:nvSpPr>
            <p:cNvPr id="11710" name="object 11710" descr=""/>
            <p:cNvSpPr/>
            <p:nvPr/>
          </p:nvSpPr>
          <p:spPr>
            <a:xfrm>
              <a:off x="5591944" y="2390371"/>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11711" name="object 11711" descr=""/>
            <p:cNvSpPr/>
            <p:nvPr/>
          </p:nvSpPr>
          <p:spPr>
            <a:xfrm>
              <a:off x="5596552" y="2395791"/>
              <a:ext cx="635" cy="1270"/>
            </a:xfrm>
            <a:custGeom>
              <a:avLst/>
              <a:gdLst/>
              <a:ahLst/>
              <a:cxnLst/>
              <a:rect l="l" t="t" r="r" b="b"/>
              <a:pathLst>
                <a:path w="635" h="1269">
                  <a:moveTo>
                    <a:pt x="0" y="800"/>
                  </a:moveTo>
                  <a:lnTo>
                    <a:pt x="0" y="533"/>
                  </a:lnTo>
                  <a:lnTo>
                    <a:pt x="266" y="266"/>
                  </a:lnTo>
                  <a:lnTo>
                    <a:pt x="533" y="0"/>
                  </a:lnTo>
                </a:path>
              </a:pathLst>
            </a:custGeom>
            <a:ln w="3175">
              <a:solidFill>
                <a:srgbClr val="231F20"/>
              </a:solidFill>
            </a:ln>
          </p:spPr>
          <p:txBody>
            <a:bodyPr wrap="square" lIns="0" tIns="0" rIns="0" bIns="0" rtlCol="0"/>
            <a:lstStyle/>
            <a:p/>
          </p:txBody>
        </p:sp>
        <p:sp>
          <p:nvSpPr>
            <p:cNvPr id="11712" name="object 11712" descr=""/>
            <p:cNvSpPr/>
            <p:nvPr/>
          </p:nvSpPr>
          <p:spPr>
            <a:xfrm>
              <a:off x="5596558" y="2396597"/>
              <a:ext cx="635" cy="1270"/>
            </a:xfrm>
            <a:custGeom>
              <a:avLst/>
              <a:gdLst/>
              <a:ahLst/>
              <a:cxnLst/>
              <a:rect l="l" t="t" r="r" b="b"/>
              <a:pathLst>
                <a:path w="635" h="1269">
                  <a:moveTo>
                    <a:pt x="533" y="812"/>
                  </a:moveTo>
                  <a:lnTo>
                    <a:pt x="266" y="812"/>
                  </a:lnTo>
                  <a:lnTo>
                    <a:pt x="0" y="266"/>
                  </a:lnTo>
                  <a:lnTo>
                    <a:pt x="0" y="0"/>
                  </a:lnTo>
                </a:path>
              </a:pathLst>
            </a:custGeom>
            <a:ln w="3175">
              <a:solidFill>
                <a:srgbClr val="231F20"/>
              </a:solidFill>
            </a:ln>
          </p:spPr>
          <p:txBody>
            <a:bodyPr wrap="square" lIns="0" tIns="0" rIns="0" bIns="0" rtlCol="0"/>
            <a:lstStyle/>
            <a:p/>
          </p:txBody>
        </p:sp>
        <p:sp>
          <p:nvSpPr>
            <p:cNvPr id="11713" name="object 11713" descr=""/>
            <p:cNvSpPr/>
            <p:nvPr/>
          </p:nvSpPr>
          <p:spPr>
            <a:xfrm>
              <a:off x="5598176" y="2397676"/>
              <a:ext cx="635" cy="635"/>
            </a:xfrm>
            <a:custGeom>
              <a:avLst/>
              <a:gdLst/>
              <a:ahLst/>
              <a:cxnLst/>
              <a:rect l="l" t="t" r="r" b="b"/>
              <a:pathLst>
                <a:path w="635" h="635">
                  <a:moveTo>
                    <a:pt x="0" y="266"/>
                  </a:moveTo>
                  <a:lnTo>
                    <a:pt x="266" y="266"/>
                  </a:lnTo>
                  <a:lnTo>
                    <a:pt x="0" y="0"/>
                  </a:lnTo>
                </a:path>
              </a:pathLst>
            </a:custGeom>
            <a:ln w="3175">
              <a:solidFill>
                <a:srgbClr val="231F20"/>
              </a:solidFill>
            </a:ln>
          </p:spPr>
          <p:txBody>
            <a:bodyPr wrap="square" lIns="0" tIns="0" rIns="0" bIns="0" rtlCol="0"/>
            <a:lstStyle/>
            <a:p/>
          </p:txBody>
        </p:sp>
        <p:sp>
          <p:nvSpPr>
            <p:cNvPr id="11714" name="object 11714" descr=""/>
            <p:cNvSpPr/>
            <p:nvPr/>
          </p:nvSpPr>
          <p:spPr>
            <a:xfrm>
              <a:off x="5597091" y="2398222"/>
              <a:ext cx="635" cy="1270"/>
            </a:xfrm>
            <a:custGeom>
              <a:avLst/>
              <a:gdLst/>
              <a:ahLst/>
              <a:cxnLst/>
              <a:rect l="l" t="t" r="r" b="b"/>
              <a:pathLst>
                <a:path w="635" h="1269">
                  <a:moveTo>
                    <a:pt x="0" y="812"/>
                  </a:moveTo>
                  <a:lnTo>
                    <a:pt x="266" y="546"/>
                  </a:lnTo>
                  <a:lnTo>
                    <a:pt x="266" y="266"/>
                  </a:lnTo>
                  <a:lnTo>
                    <a:pt x="533" y="0"/>
                  </a:lnTo>
                </a:path>
              </a:pathLst>
            </a:custGeom>
            <a:ln w="3175">
              <a:solidFill>
                <a:srgbClr val="231F20"/>
              </a:solidFill>
            </a:ln>
          </p:spPr>
          <p:txBody>
            <a:bodyPr wrap="square" lIns="0" tIns="0" rIns="0" bIns="0" rtlCol="0"/>
            <a:lstStyle/>
            <a:p/>
          </p:txBody>
        </p:sp>
        <p:sp>
          <p:nvSpPr>
            <p:cNvPr id="11715" name="object 11715" descr=""/>
            <p:cNvSpPr/>
            <p:nvPr/>
          </p:nvSpPr>
          <p:spPr>
            <a:xfrm>
              <a:off x="5597097" y="2399040"/>
              <a:ext cx="635" cy="1270"/>
            </a:xfrm>
            <a:custGeom>
              <a:avLst/>
              <a:gdLst/>
              <a:ahLst/>
              <a:cxnLst/>
              <a:rect l="l" t="t" r="r" b="b"/>
              <a:pathLst>
                <a:path w="635" h="1269">
                  <a:moveTo>
                    <a:pt x="533" y="800"/>
                  </a:moveTo>
                  <a:lnTo>
                    <a:pt x="266" y="533"/>
                  </a:lnTo>
                  <a:lnTo>
                    <a:pt x="266" y="266"/>
                  </a:lnTo>
                  <a:lnTo>
                    <a:pt x="0" y="0"/>
                  </a:lnTo>
                </a:path>
              </a:pathLst>
            </a:custGeom>
            <a:ln w="3175">
              <a:solidFill>
                <a:srgbClr val="231F20"/>
              </a:solidFill>
            </a:ln>
          </p:spPr>
          <p:txBody>
            <a:bodyPr wrap="square" lIns="0" tIns="0" rIns="0" bIns="0" rtlCol="0"/>
            <a:lstStyle/>
            <a:p/>
          </p:txBody>
        </p:sp>
        <p:sp>
          <p:nvSpPr>
            <p:cNvPr id="11716" name="object 11716" descr=""/>
            <p:cNvSpPr/>
            <p:nvPr/>
          </p:nvSpPr>
          <p:spPr>
            <a:xfrm>
              <a:off x="5597091" y="2415547"/>
              <a:ext cx="635" cy="1270"/>
            </a:xfrm>
            <a:custGeom>
              <a:avLst/>
              <a:gdLst/>
              <a:ahLst/>
              <a:cxnLst/>
              <a:rect l="l" t="t" r="r" b="b"/>
              <a:pathLst>
                <a:path w="635" h="1269">
                  <a:moveTo>
                    <a:pt x="0" y="812"/>
                  </a:moveTo>
                  <a:lnTo>
                    <a:pt x="266" y="546"/>
                  </a:lnTo>
                  <a:lnTo>
                    <a:pt x="266" y="266"/>
                  </a:lnTo>
                  <a:lnTo>
                    <a:pt x="533" y="0"/>
                  </a:lnTo>
                </a:path>
              </a:pathLst>
            </a:custGeom>
            <a:ln w="3175">
              <a:solidFill>
                <a:srgbClr val="231F20"/>
              </a:solidFill>
            </a:ln>
          </p:spPr>
          <p:txBody>
            <a:bodyPr wrap="square" lIns="0" tIns="0" rIns="0" bIns="0" rtlCol="0"/>
            <a:lstStyle/>
            <a:p/>
          </p:txBody>
        </p:sp>
        <p:sp>
          <p:nvSpPr>
            <p:cNvPr id="11717" name="object 11717" descr=""/>
            <p:cNvSpPr/>
            <p:nvPr/>
          </p:nvSpPr>
          <p:spPr>
            <a:xfrm>
              <a:off x="5597097" y="2416360"/>
              <a:ext cx="635" cy="635"/>
            </a:xfrm>
            <a:custGeom>
              <a:avLst/>
              <a:gdLst/>
              <a:ahLst/>
              <a:cxnLst/>
              <a:rect l="l" t="t" r="r" b="b"/>
              <a:pathLst>
                <a:path w="635" h="635">
                  <a:moveTo>
                    <a:pt x="533" y="546"/>
                  </a:moveTo>
                  <a:lnTo>
                    <a:pt x="266" y="546"/>
                  </a:lnTo>
                  <a:lnTo>
                    <a:pt x="266" y="279"/>
                  </a:lnTo>
                  <a:lnTo>
                    <a:pt x="0" y="0"/>
                  </a:lnTo>
                </a:path>
              </a:pathLst>
            </a:custGeom>
            <a:ln w="3175">
              <a:solidFill>
                <a:srgbClr val="231F20"/>
              </a:solidFill>
            </a:ln>
          </p:spPr>
          <p:txBody>
            <a:bodyPr wrap="square" lIns="0" tIns="0" rIns="0" bIns="0" rtlCol="0"/>
            <a:lstStyle/>
            <a:p/>
          </p:txBody>
        </p:sp>
        <p:sp>
          <p:nvSpPr>
            <p:cNvPr id="11718" name="object 11718" descr=""/>
            <p:cNvSpPr/>
            <p:nvPr/>
          </p:nvSpPr>
          <p:spPr>
            <a:xfrm>
              <a:off x="5598176" y="241744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719" name="object 11719" descr=""/>
            <p:cNvSpPr/>
            <p:nvPr/>
          </p:nvSpPr>
          <p:spPr>
            <a:xfrm>
              <a:off x="5596558" y="2419343"/>
              <a:ext cx="635" cy="635"/>
            </a:xfrm>
            <a:custGeom>
              <a:avLst/>
              <a:gdLst/>
              <a:ahLst/>
              <a:cxnLst/>
              <a:rect l="l" t="t" r="r" b="b"/>
              <a:pathLst>
                <a:path w="635" h="635">
                  <a:moveTo>
                    <a:pt x="533" y="266"/>
                  </a:moveTo>
                  <a:lnTo>
                    <a:pt x="266" y="0"/>
                  </a:lnTo>
                  <a:lnTo>
                    <a:pt x="0" y="0"/>
                  </a:lnTo>
                </a:path>
              </a:pathLst>
            </a:custGeom>
            <a:ln w="3175">
              <a:solidFill>
                <a:srgbClr val="231F20"/>
              </a:solidFill>
            </a:ln>
          </p:spPr>
          <p:txBody>
            <a:bodyPr wrap="square" lIns="0" tIns="0" rIns="0" bIns="0" rtlCol="0"/>
            <a:lstStyle/>
            <a:p/>
          </p:txBody>
        </p:sp>
        <p:sp>
          <p:nvSpPr>
            <p:cNvPr id="11720" name="object 11720" descr=""/>
            <p:cNvSpPr/>
            <p:nvPr/>
          </p:nvSpPr>
          <p:spPr>
            <a:xfrm>
              <a:off x="5596552" y="2417985"/>
              <a:ext cx="635" cy="1270"/>
            </a:xfrm>
            <a:custGeom>
              <a:avLst/>
              <a:gdLst/>
              <a:ahLst/>
              <a:cxnLst/>
              <a:rect l="l" t="t" r="r" b="b"/>
              <a:pathLst>
                <a:path w="635" h="1269">
                  <a:moveTo>
                    <a:pt x="0" y="1079"/>
                  </a:moveTo>
                  <a:lnTo>
                    <a:pt x="0" y="812"/>
                  </a:lnTo>
                  <a:lnTo>
                    <a:pt x="0" y="279"/>
                  </a:lnTo>
                  <a:lnTo>
                    <a:pt x="266" y="0"/>
                  </a:lnTo>
                  <a:lnTo>
                    <a:pt x="533" y="0"/>
                  </a:lnTo>
                </a:path>
              </a:pathLst>
            </a:custGeom>
            <a:ln w="3175">
              <a:solidFill>
                <a:srgbClr val="231F20"/>
              </a:solidFill>
            </a:ln>
          </p:spPr>
          <p:txBody>
            <a:bodyPr wrap="square" lIns="0" tIns="0" rIns="0" bIns="0" rtlCol="0"/>
            <a:lstStyle/>
            <a:p/>
          </p:txBody>
        </p:sp>
        <p:sp>
          <p:nvSpPr>
            <p:cNvPr id="11721" name="object 11721" descr=""/>
            <p:cNvSpPr/>
            <p:nvPr/>
          </p:nvSpPr>
          <p:spPr>
            <a:xfrm>
              <a:off x="5598176" y="2419883"/>
              <a:ext cx="635" cy="635"/>
            </a:xfrm>
            <a:custGeom>
              <a:avLst/>
              <a:gdLst/>
              <a:ahLst/>
              <a:cxnLst/>
              <a:rect l="l" t="t" r="r" b="b"/>
              <a:pathLst>
                <a:path w="635" h="635">
                  <a:moveTo>
                    <a:pt x="0" y="0"/>
                  </a:moveTo>
                  <a:lnTo>
                    <a:pt x="266" y="0"/>
                  </a:lnTo>
                  <a:lnTo>
                    <a:pt x="0" y="266"/>
                  </a:lnTo>
                </a:path>
              </a:pathLst>
            </a:custGeom>
            <a:ln w="3175">
              <a:solidFill>
                <a:srgbClr val="231F20"/>
              </a:solidFill>
            </a:ln>
          </p:spPr>
          <p:txBody>
            <a:bodyPr wrap="square" lIns="0" tIns="0" rIns="0" bIns="0" rtlCol="0"/>
            <a:lstStyle/>
            <a:p/>
          </p:txBody>
        </p:sp>
        <p:sp>
          <p:nvSpPr>
            <p:cNvPr id="11722" name="object 11722" descr=""/>
            <p:cNvSpPr/>
            <p:nvPr/>
          </p:nvSpPr>
          <p:spPr>
            <a:xfrm>
              <a:off x="5595466" y="2421774"/>
              <a:ext cx="1270" cy="635"/>
            </a:xfrm>
            <a:custGeom>
              <a:avLst/>
              <a:gdLst/>
              <a:ahLst/>
              <a:cxnLst/>
              <a:rect l="l" t="t" r="r" b="b"/>
              <a:pathLst>
                <a:path w="1270" h="635">
                  <a:moveTo>
                    <a:pt x="812" y="266"/>
                  </a:moveTo>
                  <a:lnTo>
                    <a:pt x="279" y="266"/>
                  </a:lnTo>
                  <a:lnTo>
                    <a:pt x="279" y="0"/>
                  </a:lnTo>
                  <a:lnTo>
                    <a:pt x="0" y="0"/>
                  </a:lnTo>
                </a:path>
              </a:pathLst>
            </a:custGeom>
            <a:ln w="3175">
              <a:solidFill>
                <a:srgbClr val="231F20"/>
              </a:solidFill>
            </a:ln>
          </p:spPr>
          <p:txBody>
            <a:bodyPr wrap="square" lIns="0" tIns="0" rIns="0" bIns="0" rtlCol="0"/>
            <a:lstStyle/>
            <a:p/>
          </p:txBody>
        </p:sp>
        <p:sp>
          <p:nvSpPr>
            <p:cNvPr id="11723" name="object 11723" descr=""/>
            <p:cNvSpPr/>
            <p:nvPr/>
          </p:nvSpPr>
          <p:spPr>
            <a:xfrm>
              <a:off x="5595466" y="2420961"/>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1724" name="object 11724" descr=""/>
            <p:cNvSpPr/>
            <p:nvPr/>
          </p:nvSpPr>
          <p:spPr>
            <a:xfrm>
              <a:off x="5595466" y="2420422"/>
              <a:ext cx="1270" cy="635"/>
            </a:xfrm>
            <a:custGeom>
              <a:avLst/>
              <a:gdLst/>
              <a:ahLst/>
              <a:cxnLst/>
              <a:rect l="l" t="t" r="r" b="b"/>
              <a:pathLst>
                <a:path w="1270" h="635">
                  <a:moveTo>
                    <a:pt x="0" y="266"/>
                  </a:moveTo>
                  <a:lnTo>
                    <a:pt x="266" y="266"/>
                  </a:lnTo>
                  <a:lnTo>
                    <a:pt x="266" y="0"/>
                  </a:lnTo>
                  <a:lnTo>
                    <a:pt x="812" y="0"/>
                  </a:lnTo>
                </a:path>
              </a:pathLst>
            </a:custGeom>
            <a:ln w="3175">
              <a:solidFill>
                <a:srgbClr val="231F20"/>
              </a:solidFill>
            </a:ln>
          </p:spPr>
          <p:txBody>
            <a:bodyPr wrap="square" lIns="0" tIns="0" rIns="0" bIns="0" rtlCol="0"/>
            <a:lstStyle/>
            <a:p/>
          </p:txBody>
        </p:sp>
        <p:sp>
          <p:nvSpPr>
            <p:cNvPr id="11725" name="object 11725" descr=""/>
            <p:cNvSpPr/>
            <p:nvPr/>
          </p:nvSpPr>
          <p:spPr>
            <a:xfrm>
              <a:off x="5552685" y="2380890"/>
              <a:ext cx="1270" cy="0"/>
            </a:xfrm>
            <a:custGeom>
              <a:avLst/>
              <a:gdLst/>
              <a:ahLst/>
              <a:cxnLst/>
              <a:rect l="l" t="t" r="r" b="b"/>
              <a:pathLst>
                <a:path w="1270" h="0">
                  <a:moveTo>
                    <a:pt x="0" y="0"/>
                  </a:moveTo>
                  <a:lnTo>
                    <a:pt x="1079" y="0"/>
                  </a:lnTo>
                </a:path>
              </a:pathLst>
            </a:custGeom>
            <a:ln w="3175">
              <a:solidFill>
                <a:srgbClr val="231F20"/>
              </a:solidFill>
            </a:ln>
          </p:spPr>
          <p:txBody>
            <a:bodyPr wrap="square" lIns="0" tIns="0" rIns="0" bIns="0" rtlCol="0"/>
            <a:lstStyle/>
            <a:p/>
          </p:txBody>
        </p:sp>
        <p:sp>
          <p:nvSpPr>
            <p:cNvPr id="11726" name="object 11726" descr=""/>
            <p:cNvSpPr/>
            <p:nvPr/>
          </p:nvSpPr>
          <p:spPr>
            <a:xfrm>
              <a:off x="5554036" y="2380890"/>
              <a:ext cx="1270" cy="635"/>
            </a:xfrm>
            <a:custGeom>
              <a:avLst/>
              <a:gdLst/>
              <a:ahLst/>
              <a:cxnLst/>
              <a:rect l="l" t="t" r="r" b="b"/>
              <a:pathLst>
                <a:path w="1270" h="635">
                  <a:moveTo>
                    <a:pt x="0" y="0"/>
                  </a:moveTo>
                  <a:lnTo>
                    <a:pt x="812" y="546"/>
                  </a:lnTo>
                </a:path>
              </a:pathLst>
            </a:custGeom>
            <a:ln w="3175">
              <a:solidFill>
                <a:srgbClr val="231F20"/>
              </a:solidFill>
            </a:ln>
          </p:spPr>
          <p:txBody>
            <a:bodyPr wrap="square" lIns="0" tIns="0" rIns="0" bIns="0" rtlCol="0"/>
            <a:lstStyle/>
            <a:p/>
          </p:txBody>
        </p:sp>
        <p:sp>
          <p:nvSpPr>
            <p:cNvPr id="11727" name="object 11727" descr=""/>
            <p:cNvSpPr/>
            <p:nvPr/>
          </p:nvSpPr>
          <p:spPr>
            <a:xfrm>
              <a:off x="5556206" y="2383321"/>
              <a:ext cx="635" cy="1270"/>
            </a:xfrm>
            <a:custGeom>
              <a:avLst/>
              <a:gdLst/>
              <a:ahLst/>
              <a:cxnLst/>
              <a:rect l="l" t="t" r="r" b="b"/>
              <a:pathLst>
                <a:path w="635" h="1269">
                  <a:moveTo>
                    <a:pt x="0" y="0"/>
                  </a:moveTo>
                  <a:lnTo>
                    <a:pt x="266" y="1092"/>
                  </a:lnTo>
                </a:path>
              </a:pathLst>
            </a:custGeom>
            <a:ln w="3175">
              <a:solidFill>
                <a:srgbClr val="231F20"/>
              </a:solidFill>
            </a:ln>
          </p:spPr>
          <p:txBody>
            <a:bodyPr wrap="square" lIns="0" tIns="0" rIns="0" bIns="0" rtlCol="0"/>
            <a:lstStyle/>
            <a:p/>
          </p:txBody>
        </p:sp>
        <p:sp>
          <p:nvSpPr>
            <p:cNvPr id="11728" name="object 11728" descr=""/>
            <p:cNvSpPr/>
            <p:nvPr/>
          </p:nvSpPr>
          <p:spPr>
            <a:xfrm>
              <a:off x="5551059" y="2380895"/>
              <a:ext cx="1905" cy="635"/>
            </a:xfrm>
            <a:custGeom>
              <a:avLst/>
              <a:gdLst/>
              <a:ahLst/>
              <a:cxnLst/>
              <a:rect l="l" t="t" r="r" b="b"/>
              <a:pathLst>
                <a:path w="1904" h="635">
                  <a:moveTo>
                    <a:pt x="0" y="266"/>
                  </a:moveTo>
                  <a:lnTo>
                    <a:pt x="1079" y="0"/>
                  </a:lnTo>
                  <a:lnTo>
                    <a:pt x="1625" y="0"/>
                  </a:lnTo>
                </a:path>
              </a:pathLst>
            </a:custGeom>
            <a:ln w="3175">
              <a:solidFill>
                <a:srgbClr val="231F20"/>
              </a:solidFill>
            </a:ln>
          </p:spPr>
          <p:txBody>
            <a:bodyPr wrap="square" lIns="0" tIns="0" rIns="0" bIns="0" rtlCol="0"/>
            <a:lstStyle/>
            <a:p/>
          </p:txBody>
        </p:sp>
        <p:sp>
          <p:nvSpPr>
            <p:cNvPr id="11729" name="object 11729" descr=""/>
            <p:cNvSpPr/>
            <p:nvPr/>
          </p:nvSpPr>
          <p:spPr>
            <a:xfrm>
              <a:off x="5549168" y="2383866"/>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1730" name="object 11730" descr=""/>
            <p:cNvSpPr/>
            <p:nvPr/>
          </p:nvSpPr>
          <p:spPr>
            <a:xfrm>
              <a:off x="5550248" y="2381168"/>
              <a:ext cx="1270" cy="1270"/>
            </a:xfrm>
            <a:custGeom>
              <a:avLst/>
              <a:gdLst/>
              <a:ahLst/>
              <a:cxnLst/>
              <a:rect l="l" t="t" r="r" b="b"/>
              <a:pathLst>
                <a:path w="1270" h="1269">
                  <a:moveTo>
                    <a:pt x="0" y="800"/>
                  </a:moveTo>
                  <a:lnTo>
                    <a:pt x="812" y="0"/>
                  </a:lnTo>
                </a:path>
              </a:pathLst>
            </a:custGeom>
            <a:ln w="3175">
              <a:solidFill>
                <a:srgbClr val="231F20"/>
              </a:solidFill>
            </a:ln>
          </p:spPr>
          <p:txBody>
            <a:bodyPr wrap="square" lIns="0" tIns="0" rIns="0" bIns="0" rtlCol="0"/>
            <a:lstStyle/>
            <a:p/>
          </p:txBody>
        </p:sp>
        <p:sp>
          <p:nvSpPr>
            <p:cNvPr id="11731" name="object 11731" descr=""/>
            <p:cNvSpPr/>
            <p:nvPr/>
          </p:nvSpPr>
          <p:spPr>
            <a:xfrm>
              <a:off x="5550792" y="2387388"/>
              <a:ext cx="1905" cy="635"/>
            </a:xfrm>
            <a:custGeom>
              <a:avLst/>
              <a:gdLst/>
              <a:ahLst/>
              <a:cxnLst/>
              <a:rect l="l" t="t" r="r" b="b"/>
              <a:pathLst>
                <a:path w="1904" h="635">
                  <a:moveTo>
                    <a:pt x="1892" y="546"/>
                  </a:moveTo>
                  <a:lnTo>
                    <a:pt x="1079" y="546"/>
                  </a:lnTo>
                  <a:lnTo>
                    <a:pt x="0" y="0"/>
                  </a:lnTo>
                </a:path>
              </a:pathLst>
            </a:custGeom>
            <a:ln w="3175">
              <a:solidFill>
                <a:srgbClr val="231F20"/>
              </a:solidFill>
            </a:ln>
          </p:spPr>
          <p:txBody>
            <a:bodyPr wrap="square" lIns="0" tIns="0" rIns="0" bIns="0" rtlCol="0"/>
            <a:lstStyle/>
            <a:p/>
          </p:txBody>
        </p:sp>
        <p:sp>
          <p:nvSpPr>
            <p:cNvPr id="11732" name="object 11732" descr=""/>
            <p:cNvSpPr/>
            <p:nvPr/>
          </p:nvSpPr>
          <p:spPr>
            <a:xfrm>
              <a:off x="5549168" y="2384412"/>
              <a:ext cx="635" cy="1270"/>
            </a:xfrm>
            <a:custGeom>
              <a:avLst/>
              <a:gdLst/>
              <a:ahLst/>
              <a:cxnLst/>
              <a:rect l="l" t="t" r="r" b="b"/>
              <a:pathLst>
                <a:path w="635" h="1269">
                  <a:moveTo>
                    <a:pt x="266" y="1079"/>
                  </a:moveTo>
                  <a:lnTo>
                    <a:pt x="0" y="0"/>
                  </a:lnTo>
                </a:path>
              </a:pathLst>
            </a:custGeom>
            <a:ln w="3175">
              <a:solidFill>
                <a:srgbClr val="231F20"/>
              </a:solidFill>
            </a:ln>
          </p:spPr>
          <p:txBody>
            <a:bodyPr wrap="square" lIns="0" tIns="0" rIns="0" bIns="0" rtlCol="0"/>
            <a:lstStyle/>
            <a:p/>
          </p:txBody>
        </p:sp>
        <p:sp>
          <p:nvSpPr>
            <p:cNvPr id="11733" name="object 11733" descr=""/>
            <p:cNvSpPr/>
            <p:nvPr/>
          </p:nvSpPr>
          <p:spPr>
            <a:xfrm>
              <a:off x="5556473" y="2384412"/>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1734" name="object 11734" descr=""/>
            <p:cNvSpPr/>
            <p:nvPr/>
          </p:nvSpPr>
          <p:spPr>
            <a:xfrm>
              <a:off x="5555940" y="2385492"/>
              <a:ext cx="635" cy="1270"/>
            </a:xfrm>
            <a:custGeom>
              <a:avLst/>
              <a:gdLst/>
              <a:ahLst/>
              <a:cxnLst/>
              <a:rect l="l" t="t" r="r" b="b"/>
              <a:pathLst>
                <a:path w="635" h="1269">
                  <a:moveTo>
                    <a:pt x="266" y="0"/>
                  </a:moveTo>
                  <a:lnTo>
                    <a:pt x="0" y="1079"/>
                  </a:lnTo>
                </a:path>
              </a:pathLst>
            </a:custGeom>
            <a:ln w="3175">
              <a:solidFill>
                <a:srgbClr val="231F20"/>
              </a:solidFill>
            </a:ln>
          </p:spPr>
          <p:txBody>
            <a:bodyPr wrap="square" lIns="0" tIns="0" rIns="0" bIns="0" rtlCol="0"/>
            <a:lstStyle/>
            <a:p/>
          </p:txBody>
        </p:sp>
        <p:sp>
          <p:nvSpPr>
            <p:cNvPr id="11735" name="object 11735" descr=""/>
            <p:cNvSpPr/>
            <p:nvPr/>
          </p:nvSpPr>
          <p:spPr>
            <a:xfrm>
              <a:off x="5552690" y="2387934"/>
              <a:ext cx="1270" cy="0"/>
            </a:xfrm>
            <a:custGeom>
              <a:avLst/>
              <a:gdLst/>
              <a:ahLst/>
              <a:cxnLst/>
              <a:rect l="l" t="t" r="r" b="b"/>
              <a:pathLst>
                <a:path w="1270" h="0">
                  <a:moveTo>
                    <a:pt x="1079" y="0"/>
                  </a:moveTo>
                  <a:lnTo>
                    <a:pt x="0" y="0"/>
                  </a:lnTo>
                </a:path>
              </a:pathLst>
            </a:custGeom>
            <a:ln w="3175">
              <a:solidFill>
                <a:srgbClr val="231F20"/>
              </a:solidFill>
            </a:ln>
          </p:spPr>
          <p:txBody>
            <a:bodyPr wrap="square" lIns="0" tIns="0" rIns="0" bIns="0" rtlCol="0"/>
            <a:lstStyle/>
            <a:p/>
          </p:txBody>
        </p:sp>
        <p:sp>
          <p:nvSpPr>
            <p:cNvPr id="11736" name="object 11736" descr=""/>
            <p:cNvSpPr/>
            <p:nvPr/>
          </p:nvSpPr>
          <p:spPr>
            <a:xfrm>
              <a:off x="5554309" y="2392541"/>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737" name="object 11737" descr=""/>
            <p:cNvSpPr/>
            <p:nvPr/>
          </p:nvSpPr>
          <p:spPr>
            <a:xfrm>
              <a:off x="5555122" y="2391184"/>
              <a:ext cx="3810" cy="1270"/>
            </a:xfrm>
            <a:custGeom>
              <a:avLst/>
              <a:gdLst/>
              <a:ahLst/>
              <a:cxnLst/>
              <a:rect l="l" t="t" r="r" b="b"/>
              <a:pathLst>
                <a:path w="3810" h="1269">
                  <a:moveTo>
                    <a:pt x="0" y="1079"/>
                  </a:moveTo>
                  <a:lnTo>
                    <a:pt x="1625" y="266"/>
                  </a:lnTo>
                  <a:lnTo>
                    <a:pt x="3784" y="0"/>
                  </a:lnTo>
                </a:path>
              </a:pathLst>
            </a:custGeom>
            <a:ln w="3175">
              <a:solidFill>
                <a:srgbClr val="231F20"/>
              </a:solidFill>
            </a:ln>
          </p:spPr>
          <p:txBody>
            <a:bodyPr wrap="square" lIns="0" tIns="0" rIns="0" bIns="0" rtlCol="0"/>
            <a:lstStyle/>
            <a:p/>
          </p:txBody>
        </p:sp>
        <p:sp>
          <p:nvSpPr>
            <p:cNvPr id="11738" name="object 11738" descr=""/>
            <p:cNvSpPr/>
            <p:nvPr/>
          </p:nvSpPr>
          <p:spPr>
            <a:xfrm>
              <a:off x="5555672" y="2423399"/>
              <a:ext cx="3175" cy="1270"/>
            </a:xfrm>
            <a:custGeom>
              <a:avLst/>
              <a:gdLst/>
              <a:ahLst/>
              <a:cxnLst/>
              <a:rect l="l" t="t" r="r" b="b"/>
              <a:pathLst>
                <a:path w="3175" h="1269">
                  <a:moveTo>
                    <a:pt x="2971" y="812"/>
                  </a:moveTo>
                  <a:lnTo>
                    <a:pt x="1625" y="546"/>
                  </a:lnTo>
                  <a:lnTo>
                    <a:pt x="0" y="0"/>
                  </a:lnTo>
                </a:path>
              </a:pathLst>
            </a:custGeom>
            <a:ln w="3175">
              <a:solidFill>
                <a:srgbClr val="231F20"/>
              </a:solidFill>
            </a:ln>
          </p:spPr>
          <p:txBody>
            <a:bodyPr wrap="square" lIns="0" tIns="0" rIns="0" bIns="0" rtlCol="0"/>
            <a:lstStyle/>
            <a:p/>
          </p:txBody>
        </p:sp>
        <p:sp>
          <p:nvSpPr>
            <p:cNvPr id="11739" name="object 11739" descr=""/>
            <p:cNvSpPr/>
            <p:nvPr/>
          </p:nvSpPr>
          <p:spPr>
            <a:xfrm>
              <a:off x="5593029" y="2403363"/>
              <a:ext cx="1270" cy="635"/>
            </a:xfrm>
            <a:custGeom>
              <a:avLst/>
              <a:gdLst/>
              <a:ahLst/>
              <a:cxnLst/>
              <a:rect l="l" t="t" r="r" b="b"/>
              <a:pathLst>
                <a:path w="1270" h="635">
                  <a:moveTo>
                    <a:pt x="0" y="0"/>
                  </a:moveTo>
                  <a:lnTo>
                    <a:pt x="1079" y="266"/>
                  </a:lnTo>
                </a:path>
              </a:pathLst>
            </a:custGeom>
            <a:ln w="3175">
              <a:solidFill>
                <a:srgbClr val="231F20"/>
              </a:solidFill>
            </a:ln>
          </p:spPr>
          <p:txBody>
            <a:bodyPr wrap="square" lIns="0" tIns="0" rIns="0" bIns="0" rtlCol="0"/>
            <a:lstStyle/>
            <a:p/>
          </p:txBody>
        </p:sp>
        <p:sp>
          <p:nvSpPr>
            <p:cNvPr id="11740" name="object 11740" descr=""/>
            <p:cNvSpPr/>
            <p:nvPr/>
          </p:nvSpPr>
          <p:spPr>
            <a:xfrm>
              <a:off x="5597091" y="2406612"/>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1741" name="object 11741" descr=""/>
            <p:cNvSpPr/>
            <p:nvPr/>
          </p:nvSpPr>
          <p:spPr>
            <a:xfrm>
              <a:off x="5588967" y="2406618"/>
              <a:ext cx="0" cy="1270"/>
            </a:xfrm>
            <a:custGeom>
              <a:avLst/>
              <a:gdLst/>
              <a:ahLst/>
              <a:cxnLst/>
              <a:rect l="l" t="t" r="r" b="b"/>
              <a:pathLst>
                <a:path w="0" h="1269">
                  <a:moveTo>
                    <a:pt x="0" y="812"/>
                  </a:moveTo>
                  <a:lnTo>
                    <a:pt x="0" y="0"/>
                  </a:lnTo>
                </a:path>
              </a:pathLst>
            </a:custGeom>
            <a:ln w="3175">
              <a:solidFill>
                <a:srgbClr val="231F20"/>
              </a:solidFill>
            </a:ln>
          </p:spPr>
          <p:txBody>
            <a:bodyPr wrap="square" lIns="0" tIns="0" rIns="0" bIns="0" rtlCol="0"/>
            <a:lstStyle/>
            <a:p/>
          </p:txBody>
        </p:sp>
        <p:sp>
          <p:nvSpPr>
            <p:cNvPr id="11742" name="object 11742" descr=""/>
            <p:cNvSpPr/>
            <p:nvPr/>
          </p:nvSpPr>
          <p:spPr>
            <a:xfrm>
              <a:off x="5591944" y="2403369"/>
              <a:ext cx="1270" cy="635"/>
            </a:xfrm>
            <a:custGeom>
              <a:avLst/>
              <a:gdLst/>
              <a:ahLst/>
              <a:cxnLst/>
              <a:rect l="l" t="t" r="r" b="b"/>
              <a:pathLst>
                <a:path w="1270" h="635">
                  <a:moveTo>
                    <a:pt x="0" y="266"/>
                  </a:moveTo>
                  <a:lnTo>
                    <a:pt x="1079" y="0"/>
                  </a:lnTo>
                </a:path>
              </a:pathLst>
            </a:custGeom>
            <a:ln w="3175">
              <a:solidFill>
                <a:srgbClr val="231F20"/>
              </a:solidFill>
            </a:ln>
          </p:spPr>
          <p:txBody>
            <a:bodyPr wrap="square" lIns="0" tIns="0" rIns="0" bIns="0" rtlCol="0"/>
            <a:lstStyle/>
            <a:p/>
          </p:txBody>
        </p:sp>
        <p:sp>
          <p:nvSpPr>
            <p:cNvPr id="11743" name="object 11743" descr=""/>
            <p:cNvSpPr/>
            <p:nvPr/>
          </p:nvSpPr>
          <p:spPr>
            <a:xfrm>
              <a:off x="5591949" y="2411765"/>
              <a:ext cx="1270" cy="635"/>
            </a:xfrm>
            <a:custGeom>
              <a:avLst/>
              <a:gdLst/>
              <a:ahLst/>
              <a:cxnLst/>
              <a:rect l="l" t="t" r="r" b="b"/>
              <a:pathLst>
                <a:path w="1270" h="635">
                  <a:moveTo>
                    <a:pt x="1079" y="266"/>
                  </a:moveTo>
                  <a:lnTo>
                    <a:pt x="0" y="0"/>
                  </a:lnTo>
                </a:path>
              </a:pathLst>
            </a:custGeom>
            <a:ln w="3175">
              <a:solidFill>
                <a:srgbClr val="231F20"/>
              </a:solidFill>
            </a:ln>
          </p:spPr>
          <p:txBody>
            <a:bodyPr wrap="square" lIns="0" tIns="0" rIns="0" bIns="0" rtlCol="0"/>
            <a:lstStyle/>
            <a:p/>
          </p:txBody>
        </p:sp>
        <p:sp>
          <p:nvSpPr>
            <p:cNvPr id="11744" name="object 11744" descr=""/>
            <p:cNvSpPr/>
            <p:nvPr/>
          </p:nvSpPr>
          <p:spPr>
            <a:xfrm>
              <a:off x="5588967" y="2407690"/>
              <a:ext cx="0" cy="1270"/>
            </a:xfrm>
            <a:custGeom>
              <a:avLst/>
              <a:gdLst/>
              <a:ahLst/>
              <a:cxnLst/>
              <a:rect l="l" t="t" r="r" b="b"/>
              <a:pathLst>
                <a:path w="0" h="1269">
                  <a:moveTo>
                    <a:pt x="0" y="1092"/>
                  </a:moveTo>
                  <a:lnTo>
                    <a:pt x="0" y="0"/>
                  </a:lnTo>
                </a:path>
              </a:pathLst>
            </a:custGeom>
            <a:ln w="3175">
              <a:solidFill>
                <a:srgbClr val="231F20"/>
              </a:solidFill>
            </a:ln>
          </p:spPr>
          <p:txBody>
            <a:bodyPr wrap="square" lIns="0" tIns="0" rIns="0" bIns="0" rtlCol="0"/>
            <a:lstStyle/>
            <a:p/>
          </p:txBody>
        </p:sp>
        <p:sp>
          <p:nvSpPr>
            <p:cNvPr id="11745" name="object 11745" descr=""/>
            <p:cNvSpPr/>
            <p:nvPr/>
          </p:nvSpPr>
          <p:spPr>
            <a:xfrm>
              <a:off x="5597097" y="2407691"/>
              <a:ext cx="635" cy="1270"/>
            </a:xfrm>
            <a:custGeom>
              <a:avLst/>
              <a:gdLst/>
              <a:ahLst/>
              <a:cxnLst/>
              <a:rect l="l" t="t" r="r" b="b"/>
              <a:pathLst>
                <a:path w="635" h="1269">
                  <a:moveTo>
                    <a:pt x="266" y="0"/>
                  </a:moveTo>
                  <a:lnTo>
                    <a:pt x="0" y="1092"/>
                  </a:lnTo>
                </a:path>
              </a:pathLst>
            </a:custGeom>
            <a:ln w="3175">
              <a:solidFill>
                <a:srgbClr val="231F20"/>
              </a:solidFill>
            </a:ln>
          </p:spPr>
          <p:txBody>
            <a:bodyPr wrap="square" lIns="0" tIns="0" rIns="0" bIns="0" rtlCol="0"/>
            <a:lstStyle/>
            <a:p/>
          </p:txBody>
        </p:sp>
        <p:sp>
          <p:nvSpPr>
            <p:cNvPr id="11746" name="object 11746" descr=""/>
            <p:cNvSpPr/>
            <p:nvPr/>
          </p:nvSpPr>
          <p:spPr>
            <a:xfrm>
              <a:off x="5593035" y="2411759"/>
              <a:ext cx="1270" cy="635"/>
            </a:xfrm>
            <a:custGeom>
              <a:avLst/>
              <a:gdLst/>
              <a:ahLst/>
              <a:cxnLst/>
              <a:rect l="l" t="t" r="r" b="b"/>
              <a:pathLst>
                <a:path w="1270" h="635">
                  <a:moveTo>
                    <a:pt x="1079" y="0"/>
                  </a:moveTo>
                  <a:lnTo>
                    <a:pt x="0" y="266"/>
                  </a:lnTo>
                </a:path>
              </a:pathLst>
            </a:custGeom>
            <a:ln w="3175">
              <a:solidFill>
                <a:srgbClr val="231F20"/>
              </a:solidFill>
            </a:ln>
          </p:spPr>
          <p:txBody>
            <a:bodyPr wrap="square" lIns="0" tIns="0" rIns="0" bIns="0" rtlCol="0"/>
            <a:lstStyle/>
            <a:p/>
          </p:txBody>
        </p:sp>
        <p:sp>
          <p:nvSpPr>
            <p:cNvPr id="11747" name="object 11747" descr=""/>
            <p:cNvSpPr/>
            <p:nvPr/>
          </p:nvSpPr>
          <p:spPr>
            <a:xfrm>
              <a:off x="5548621" y="2430987"/>
              <a:ext cx="4445" cy="4445"/>
            </a:xfrm>
            <a:custGeom>
              <a:avLst/>
              <a:gdLst/>
              <a:ahLst/>
              <a:cxnLst/>
              <a:rect l="l" t="t" r="r" b="b"/>
              <a:pathLst>
                <a:path w="4445" h="4444">
                  <a:moveTo>
                    <a:pt x="4063" y="4051"/>
                  </a:moveTo>
                  <a:lnTo>
                    <a:pt x="2984" y="4051"/>
                  </a:lnTo>
                  <a:lnTo>
                    <a:pt x="2171" y="3517"/>
                  </a:lnTo>
                  <a:lnTo>
                    <a:pt x="1092" y="2971"/>
                  </a:lnTo>
                  <a:lnTo>
                    <a:pt x="546" y="2158"/>
                  </a:lnTo>
                  <a:lnTo>
                    <a:pt x="0" y="0"/>
                  </a:lnTo>
                </a:path>
              </a:pathLst>
            </a:custGeom>
            <a:ln w="3175">
              <a:solidFill>
                <a:srgbClr val="231F20"/>
              </a:solidFill>
            </a:ln>
          </p:spPr>
          <p:txBody>
            <a:bodyPr wrap="square" lIns="0" tIns="0" rIns="0" bIns="0" rtlCol="0"/>
            <a:lstStyle/>
            <a:p/>
          </p:txBody>
        </p:sp>
        <p:sp>
          <p:nvSpPr>
            <p:cNvPr id="11748" name="object 11748" descr=""/>
            <p:cNvSpPr/>
            <p:nvPr/>
          </p:nvSpPr>
          <p:spPr>
            <a:xfrm>
              <a:off x="5557019" y="2430983"/>
              <a:ext cx="0" cy="1270"/>
            </a:xfrm>
            <a:custGeom>
              <a:avLst/>
              <a:gdLst/>
              <a:ahLst/>
              <a:cxnLst/>
              <a:rect l="l" t="t" r="r" b="b"/>
              <a:pathLst>
                <a:path w="0" h="1269">
                  <a:moveTo>
                    <a:pt x="0" y="0"/>
                  </a:moveTo>
                  <a:lnTo>
                    <a:pt x="0" y="1079"/>
                  </a:lnTo>
                </a:path>
              </a:pathLst>
            </a:custGeom>
            <a:ln w="3175">
              <a:solidFill>
                <a:srgbClr val="231F20"/>
              </a:solidFill>
            </a:ln>
          </p:spPr>
          <p:txBody>
            <a:bodyPr wrap="square" lIns="0" tIns="0" rIns="0" bIns="0" rtlCol="0"/>
            <a:lstStyle/>
            <a:p/>
          </p:txBody>
        </p:sp>
        <p:sp>
          <p:nvSpPr>
            <p:cNvPr id="11749" name="object 11749" descr=""/>
            <p:cNvSpPr/>
            <p:nvPr/>
          </p:nvSpPr>
          <p:spPr>
            <a:xfrm>
              <a:off x="5552683" y="2434505"/>
              <a:ext cx="2540" cy="635"/>
            </a:xfrm>
            <a:custGeom>
              <a:avLst/>
              <a:gdLst/>
              <a:ahLst/>
              <a:cxnLst/>
              <a:rect l="l" t="t" r="r" b="b"/>
              <a:pathLst>
                <a:path w="2539" h="635">
                  <a:moveTo>
                    <a:pt x="2171" y="0"/>
                  </a:moveTo>
                  <a:lnTo>
                    <a:pt x="1358" y="533"/>
                  </a:lnTo>
                  <a:lnTo>
                    <a:pt x="0" y="533"/>
                  </a:lnTo>
                </a:path>
              </a:pathLst>
            </a:custGeom>
            <a:ln w="3175">
              <a:solidFill>
                <a:srgbClr val="231F20"/>
              </a:solidFill>
            </a:ln>
          </p:spPr>
          <p:txBody>
            <a:bodyPr wrap="square" lIns="0" tIns="0" rIns="0" bIns="0" rtlCol="0"/>
            <a:lstStyle/>
            <a:p/>
          </p:txBody>
        </p:sp>
        <p:sp>
          <p:nvSpPr>
            <p:cNvPr id="11750" name="object 11750" descr=""/>
            <p:cNvSpPr/>
            <p:nvPr/>
          </p:nvSpPr>
          <p:spPr>
            <a:xfrm>
              <a:off x="5552685" y="2426655"/>
              <a:ext cx="1905" cy="635"/>
            </a:xfrm>
            <a:custGeom>
              <a:avLst/>
              <a:gdLst/>
              <a:ahLst/>
              <a:cxnLst/>
              <a:rect l="l" t="t" r="r" b="b"/>
              <a:pathLst>
                <a:path w="1904" h="635">
                  <a:moveTo>
                    <a:pt x="0" y="0"/>
                  </a:moveTo>
                  <a:lnTo>
                    <a:pt x="1346" y="266"/>
                  </a:lnTo>
                </a:path>
              </a:pathLst>
            </a:custGeom>
            <a:ln w="3175">
              <a:solidFill>
                <a:srgbClr val="231F20"/>
              </a:solidFill>
            </a:ln>
          </p:spPr>
          <p:txBody>
            <a:bodyPr wrap="square" lIns="0" tIns="0" rIns="0" bIns="0" rtlCol="0"/>
            <a:lstStyle/>
            <a:p/>
          </p:txBody>
        </p:sp>
        <p:sp>
          <p:nvSpPr>
            <p:cNvPr id="11751" name="object 11751" descr=""/>
            <p:cNvSpPr/>
            <p:nvPr/>
          </p:nvSpPr>
          <p:spPr>
            <a:xfrm>
              <a:off x="5557019" y="2429892"/>
              <a:ext cx="0" cy="1270"/>
            </a:xfrm>
            <a:custGeom>
              <a:avLst/>
              <a:gdLst/>
              <a:ahLst/>
              <a:cxnLst/>
              <a:rect l="l" t="t" r="r" b="b"/>
              <a:pathLst>
                <a:path w="0" h="1269">
                  <a:moveTo>
                    <a:pt x="0" y="0"/>
                  </a:moveTo>
                  <a:lnTo>
                    <a:pt x="0" y="812"/>
                  </a:lnTo>
                </a:path>
              </a:pathLst>
            </a:custGeom>
            <a:ln w="3175">
              <a:solidFill>
                <a:srgbClr val="231F20"/>
              </a:solidFill>
            </a:ln>
          </p:spPr>
          <p:txBody>
            <a:bodyPr wrap="square" lIns="0" tIns="0" rIns="0" bIns="0" rtlCol="0"/>
            <a:lstStyle/>
            <a:p/>
          </p:txBody>
        </p:sp>
        <p:sp>
          <p:nvSpPr>
            <p:cNvPr id="11752" name="object 11752" descr=""/>
            <p:cNvSpPr/>
            <p:nvPr/>
          </p:nvSpPr>
          <p:spPr>
            <a:xfrm>
              <a:off x="5548622" y="2429891"/>
              <a:ext cx="0" cy="1270"/>
            </a:xfrm>
            <a:custGeom>
              <a:avLst/>
              <a:gdLst/>
              <a:ahLst/>
              <a:cxnLst/>
              <a:rect l="l" t="t" r="r" b="b"/>
              <a:pathLst>
                <a:path w="0" h="1269">
                  <a:moveTo>
                    <a:pt x="0" y="1092"/>
                  </a:moveTo>
                  <a:lnTo>
                    <a:pt x="0" y="0"/>
                  </a:lnTo>
                </a:path>
              </a:pathLst>
            </a:custGeom>
            <a:ln w="3175">
              <a:solidFill>
                <a:srgbClr val="231F20"/>
              </a:solidFill>
            </a:ln>
          </p:spPr>
          <p:txBody>
            <a:bodyPr wrap="square" lIns="0" tIns="0" rIns="0" bIns="0" rtlCol="0"/>
            <a:lstStyle/>
            <a:p/>
          </p:txBody>
        </p:sp>
        <p:sp>
          <p:nvSpPr>
            <p:cNvPr id="11753" name="object 11753" descr=""/>
            <p:cNvSpPr/>
            <p:nvPr/>
          </p:nvSpPr>
          <p:spPr>
            <a:xfrm>
              <a:off x="5550792" y="2426655"/>
              <a:ext cx="1905" cy="635"/>
            </a:xfrm>
            <a:custGeom>
              <a:avLst/>
              <a:gdLst/>
              <a:ahLst/>
              <a:cxnLst/>
              <a:rect l="l" t="t" r="r" b="b"/>
              <a:pathLst>
                <a:path w="1904" h="635">
                  <a:moveTo>
                    <a:pt x="0" y="533"/>
                  </a:moveTo>
                  <a:lnTo>
                    <a:pt x="812" y="266"/>
                  </a:lnTo>
                  <a:lnTo>
                    <a:pt x="1892" y="0"/>
                  </a:lnTo>
                </a:path>
              </a:pathLst>
            </a:custGeom>
            <a:ln w="3175">
              <a:solidFill>
                <a:srgbClr val="231F20"/>
              </a:solidFill>
            </a:ln>
          </p:spPr>
          <p:txBody>
            <a:bodyPr wrap="square" lIns="0" tIns="0" rIns="0" bIns="0" rtlCol="0"/>
            <a:lstStyle/>
            <a:p/>
          </p:txBody>
        </p:sp>
        <p:sp>
          <p:nvSpPr>
            <p:cNvPr id="11754" name="object 11754" descr=""/>
            <p:cNvSpPr/>
            <p:nvPr/>
          </p:nvSpPr>
          <p:spPr>
            <a:xfrm>
              <a:off x="5582742" y="24128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755" name="object 11755" descr=""/>
            <p:cNvSpPr/>
            <p:nvPr/>
          </p:nvSpPr>
          <p:spPr>
            <a:xfrm>
              <a:off x="5583015" y="2412839"/>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756" name="object 11756" descr=""/>
            <p:cNvSpPr/>
            <p:nvPr/>
          </p:nvSpPr>
          <p:spPr>
            <a:xfrm>
              <a:off x="5543487" y="2393888"/>
              <a:ext cx="635" cy="635"/>
            </a:xfrm>
            <a:custGeom>
              <a:avLst/>
              <a:gdLst/>
              <a:ahLst/>
              <a:cxnLst/>
              <a:rect l="l" t="t" r="r" b="b"/>
              <a:pathLst>
                <a:path w="635" h="635">
                  <a:moveTo>
                    <a:pt x="533" y="0"/>
                  </a:moveTo>
                  <a:lnTo>
                    <a:pt x="266" y="0"/>
                  </a:lnTo>
                  <a:lnTo>
                    <a:pt x="0" y="0"/>
                  </a:lnTo>
                  <a:lnTo>
                    <a:pt x="0" y="266"/>
                  </a:lnTo>
                </a:path>
              </a:pathLst>
            </a:custGeom>
            <a:ln w="3175">
              <a:solidFill>
                <a:srgbClr val="231F20"/>
              </a:solidFill>
            </a:ln>
          </p:spPr>
          <p:txBody>
            <a:bodyPr wrap="square" lIns="0" tIns="0" rIns="0" bIns="0" rtlCol="0"/>
            <a:lstStyle/>
            <a:p/>
          </p:txBody>
        </p:sp>
        <p:sp>
          <p:nvSpPr>
            <p:cNvPr id="11757" name="object 11757" descr=""/>
            <p:cNvSpPr/>
            <p:nvPr/>
          </p:nvSpPr>
          <p:spPr>
            <a:xfrm>
              <a:off x="5543749" y="2393894"/>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758" name="object 11758" descr=""/>
            <p:cNvSpPr/>
            <p:nvPr/>
          </p:nvSpPr>
          <p:spPr>
            <a:xfrm>
              <a:off x="5543481" y="239307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59" name="object 11759" descr=""/>
            <p:cNvSpPr/>
            <p:nvPr/>
          </p:nvSpPr>
          <p:spPr>
            <a:xfrm>
              <a:off x="5537522" y="2399302"/>
              <a:ext cx="635" cy="635"/>
            </a:xfrm>
            <a:custGeom>
              <a:avLst/>
              <a:gdLst/>
              <a:ahLst/>
              <a:cxnLst/>
              <a:rect l="l" t="t" r="r" b="b"/>
              <a:pathLst>
                <a:path w="635" h="635">
                  <a:moveTo>
                    <a:pt x="0" y="266"/>
                  </a:moveTo>
                  <a:lnTo>
                    <a:pt x="266" y="0"/>
                  </a:lnTo>
                  <a:lnTo>
                    <a:pt x="533" y="0"/>
                  </a:lnTo>
                </a:path>
              </a:pathLst>
            </a:custGeom>
            <a:ln w="3175">
              <a:solidFill>
                <a:srgbClr val="231F20"/>
              </a:solidFill>
            </a:ln>
          </p:spPr>
          <p:txBody>
            <a:bodyPr wrap="square" lIns="0" tIns="0" rIns="0" bIns="0" rtlCol="0"/>
            <a:lstStyle/>
            <a:p/>
          </p:txBody>
        </p:sp>
        <p:sp>
          <p:nvSpPr>
            <p:cNvPr id="11760" name="object 11760" descr=""/>
            <p:cNvSpPr/>
            <p:nvPr/>
          </p:nvSpPr>
          <p:spPr>
            <a:xfrm>
              <a:off x="5591404" y="2400113"/>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1761" name="object 11761" descr=""/>
            <p:cNvSpPr/>
            <p:nvPr/>
          </p:nvSpPr>
          <p:spPr>
            <a:xfrm>
              <a:off x="5590319" y="239930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62" name="object 11762" descr=""/>
            <p:cNvSpPr/>
            <p:nvPr/>
          </p:nvSpPr>
          <p:spPr>
            <a:xfrm>
              <a:off x="5545919" y="2381435"/>
              <a:ext cx="635" cy="635"/>
            </a:xfrm>
            <a:custGeom>
              <a:avLst/>
              <a:gdLst/>
              <a:ahLst/>
              <a:cxnLst/>
              <a:rect l="l" t="t" r="r" b="b"/>
              <a:pathLst>
                <a:path w="635" h="635">
                  <a:moveTo>
                    <a:pt x="266" y="533"/>
                  </a:moveTo>
                  <a:lnTo>
                    <a:pt x="0" y="0"/>
                  </a:lnTo>
                </a:path>
              </a:pathLst>
            </a:custGeom>
            <a:ln w="3175">
              <a:solidFill>
                <a:srgbClr val="231F20"/>
              </a:solidFill>
            </a:ln>
          </p:spPr>
          <p:txBody>
            <a:bodyPr wrap="square" lIns="0" tIns="0" rIns="0" bIns="0" rtlCol="0"/>
            <a:lstStyle/>
            <a:p/>
          </p:txBody>
        </p:sp>
        <p:sp>
          <p:nvSpPr>
            <p:cNvPr id="11763" name="object 11763" descr=""/>
            <p:cNvSpPr/>
            <p:nvPr/>
          </p:nvSpPr>
          <p:spPr>
            <a:xfrm>
              <a:off x="5548355" y="241094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64" name="object 11764" descr=""/>
            <p:cNvSpPr/>
            <p:nvPr/>
          </p:nvSpPr>
          <p:spPr>
            <a:xfrm>
              <a:off x="5579765" y="2419883"/>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11765" name="object 11765" descr=""/>
            <p:cNvSpPr/>
            <p:nvPr/>
          </p:nvSpPr>
          <p:spPr>
            <a:xfrm>
              <a:off x="5591131" y="2393894"/>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766" name="object 11766" descr=""/>
            <p:cNvSpPr/>
            <p:nvPr/>
          </p:nvSpPr>
          <p:spPr>
            <a:xfrm>
              <a:off x="5590592" y="239280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67" name="object 11767" descr=""/>
            <p:cNvSpPr/>
            <p:nvPr/>
          </p:nvSpPr>
          <p:spPr>
            <a:xfrm>
              <a:off x="5571374" y="2424484"/>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768" name="object 11768" descr=""/>
            <p:cNvSpPr/>
            <p:nvPr/>
          </p:nvSpPr>
          <p:spPr>
            <a:xfrm>
              <a:off x="5548895" y="241121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769" name="object 11769" descr=""/>
            <p:cNvSpPr/>
            <p:nvPr/>
          </p:nvSpPr>
          <p:spPr>
            <a:xfrm>
              <a:off x="5579492" y="239875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70" name="object 11770" descr=""/>
            <p:cNvSpPr/>
            <p:nvPr/>
          </p:nvSpPr>
          <p:spPr>
            <a:xfrm>
              <a:off x="5545373" y="2429086"/>
              <a:ext cx="1270" cy="0"/>
            </a:xfrm>
            <a:custGeom>
              <a:avLst/>
              <a:gdLst/>
              <a:ahLst/>
              <a:cxnLst/>
              <a:rect l="l" t="t" r="r" b="b"/>
              <a:pathLst>
                <a:path w="1270" h="0">
                  <a:moveTo>
                    <a:pt x="0" y="0"/>
                  </a:moveTo>
                  <a:lnTo>
                    <a:pt x="266" y="0"/>
                  </a:lnTo>
                  <a:lnTo>
                    <a:pt x="546" y="0"/>
                  </a:lnTo>
                  <a:lnTo>
                    <a:pt x="812" y="0"/>
                  </a:lnTo>
                </a:path>
              </a:pathLst>
            </a:custGeom>
            <a:ln w="3175">
              <a:solidFill>
                <a:srgbClr val="231F20"/>
              </a:solidFill>
            </a:ln>
          </p:spPr>
          <p:txBody>
            <a:bodyPr wrap="square" lIns="0" tIns="0" rIns="0" bIns="0" rtlCol="0"/>
            <a:lstStyle/>
            <a:p/>
          </p:txBody>
        </p:sp>
        <p:sp>
          <p:nvSpPr>
            <p:cNvPr id="11771" name="object 11771" descr=""/>
            <p:cNvSpPr/>
            <p:nvPr/>
          </p:nvSpPr>
          <p:spPr>
            <a:xfrm>
              <a:off x="5548350" y="2386583"/>
              <a:ext cx="40640" cy="26034"/>
            </a:xfrm>
            <a:custGeom>
              <a:avLst/>
              <a:gdLst/>
              <a:ahLst/>
              <a:cxnLst/>
              <a:rect l="l" t="t" r="r" b="b"/>
              <a:pathLst>
                <a:path w="40639" h="26035">
                  <a:moveTo>
                    <a:pt x="1625" y="24904"/>
                  </a:moveTo>
                  <a:lnTo>
                    <a:pt x="1384" y="24333"/>
                  </a:lnTo>
                  <a:lnTo>
                    <a:pt x="812" y="24091"/>
                  </a:lnTo>
                  <a:lnTo>
                    <a:pt x="241" y="24333"/>
                  </a:lnTo>
                  <a:lnTo>
                    <a:pt x="0" y="24904"/>
                  </a:lnTo>
                  <a:lnTo>
                    <a:pt x="241" y="25488"/>
                  </a:lnTo>
                  <a:lnTo>
                    <a:pt x="812" y="25717"/>
                  </a:lnTo>
                  <a:lnTo>
                    <a:pt x="1384" y="25488"/>
                  </a:lnTo>
                  <a:lnTo>
                    <a:pt x="1625" y="24904"/>
                  </a:lnTo>
                  <a:close/>
                </a:path>
                <a:path w="40639" h="26035">
                  <a:moveTo>
                    <a:pt x="40068" y="812"/>
                  </a:moveTo>
                  <a:lnTo>
                    <a:pt x="39839" y="241"/>
                  </a:lnTo>
                  <a:lnTo>
                    <a:pt x="39255" y="0"/>
                  </a:lnTo>
                  <a:lnTo>
                    <a:pt x="38684" y="241"/>
                  </a:lnTo>
                  <a:lnTo>
                    <a:pt x="38442" y="812"/>
                  </a:lnTo>
                  <a:lnTo>
                    <a:pt x="38684" y="1384"/>
                  </a:lnTo>
                  <a:lnTo>
                    <a:pt x="39255" y="1625"/>
                  </a:lnTo>
                  <a:lnTo>
                    <a:pt x="39839" y="1384"/>
                  </a:lnTo>
                  <a:lnTo>
                    <a:pt x="40068" y="812"/>
                  </a:lnTo>
                  <a:close/>
                </a:path>
              </a:pathLst>
            </a:custGeom>
            <a:solidFill>
              <a:srgbClr val="231F20"/>
            </a:solidFill>
          </p:spPr>
          <p:txBody>
            <a:bodyPr wrap="square" lIns="0" tIns="0" rIns="0" bIns="0" rtlCol="0"/>
            <a:lstStyle/>
            <a:p/>
          </p:txBody>
        </p:sp>
        <p:sp>
          <p:nvSpPr>
            <p:cNvPr id="11772" name="object 11772" descr=""/>
            <p:cNvSpPr/>
            <p:nvPr/>
          </p:nvSpPr>
          <p:spPr>
            <a:xfrm>
              <a:off x="5587621" y="2387389"/>
              <a:ext cx="1905" cy="635"/>
            </a:xfrm>
            <a:custGeom>
              <a:avLst/>
              <a:gdLst/>
              <a:ahLst/>
              <a:cxnLst/>
              <a:rect l="l" t="t" r="r" b="b"/>
              <a:pathLst>
                <a:path w="1904" h="635">
                  <a:moveTo>
                    <a:pt x="1346" y="0"/>
                  </a:moveTo>
                  <a:lnTo>
                    <a:pt x="533" y="0"/>
                  </a:lnTo>
                  <a:lnTo>
                    <a:pt x="266" y="266"/>
                  </a:lnTo>
                  <a:lnTo>
                    <a:pt x="0" y="266"/>
                  </a:lnTo>
                  <a:lnTo>
                    <a:pt x="0" y="0"/>
                  </a:lnTo>
                </a:path>
              </a:pathLst>
            </a:custGeom>
            <a:ln w="3175">
              <a:solidFill>
                <a:srgbClr val="231F20"/>
              </a:solidFill>
            </a:ln>
          </p:spPr>
          <p:txBody>
            <a:bodyPr wrap="square" lIns="0" tIns="0" rIns="0" bIns="0" rtlCol="0"/>
            <a:lstStyle/>
            <a:p/>
          </p:txBody>
        </p:sp>
        <p:sp>
          <p:nvSpPr>
            <p:cNvPr id="11773" name="object 11773" descr=""/>
            <p:cNvSpPr/>
            <p:nvPr/>
          </p:nvSpPr>
          <p:spPr>
            <a:xfrm>
              <a:off x="5581383" y="2417440"/>
              <a:ext cx="1270" cy="635"/>
            </a:xfrm>
            <a:custGeom>
              <a:avLst/>
              <a:gdLst/>
              <a:ahLst/>
              <a:cxnLst/>
              <a:rect l="l" t="t" r="r" b="b"/>
              <a:pathLst>
                <a:path w="1270" h="635">
                  <a:moveTo>
                    <a:pt x="0" y="0"/>
                  </a:moveTo>
                  <a:lnTo>
                    <a:pt x="1079" y="266"/>
                  </a:lnTo>
                </a:path>
              </a:pathLst>
            </a:custGeom>
            <a:ln w="3175">
              <a:solidFill>
                <a:srgbClr val="231F20"/>
              </a:solidFill>
            </a:ln>
          </p:spPr>
          <p:txBody>
            <a:bodyPr wrap="square" lIns="0" tIns="0" rIns="0" bIns="0" rtlCol="0"/>
            <a:lstStyle/>
            <a:p/>
          </p:txBody>
        </p:sp>
        <p:sp>
          <p:nvSpPr>
            <p:cNvPr id="11774" name="object 11774" descr=""/>
            <p:cNvSpPr/>
            <p:nvPr/>
          </p:nvSpPr>
          <p:spPr>
            <a:xfrm>
              <a:off x="5581116" y="24152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75" name="object 11775" descr=""/>
            <p:cNvSpPr/>
            <p:nvPr/>
          </p:nvSpPr>
          <p:spPr>
            <a:xfrm>
              <a:off x="5549708" y="2406885"/>
              <a:ext cx="1270" cy="635"/>
            </a:xfrm>
            <a:custGeom>
              <a:avLst/>
              <a:gdLst/>
              <a:ahLst/>
              <a:cxnLst/>
              <a:rect l="l" t="t" r="r" b="b"/>
              <a:pathLst>
                <a:path w="1270" h="635">
                  <a:moveTo>
                    <a:pt x="812" y="0"/>
                  </a:moveTo>
                  <a:lnTo>
                    <a:pt x="0" y="266"/>
                  </a:lnTo>
                </a:path>
              </a:pathLst>
            </a:custGeom>
            <a:ln w="3175">
              <a:solidFill>
                <a:srgbClr val="231F20"/>
              </a:solidFill>
            </a:ln>
          </p:spPr>
          <p:txBody>
            <a:bodyPr wrap="square" lIns="0" tIns="0" rIns="0" bIns="0" rtlCol="0"/>
            <a:lstStyle/>
            <a:p/>
          </p:txBody>
        </p:sp>
        <p:sp>
          <p:nvSpPr>
            <p:cNvPr id="11776" name="object 11776" descr=""/>
            <p:cNvSpPr/>
            <p:nvPr/>
          </p:nvSpPr>
          <p:spPr>
            <a:xfrm>
              <a:off x="5549708" y="240823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777" name="object 11777" descr=""/>
            <p:cNvSpPr/>
            <p:nvPr/>
          </p:nvSpPr>
          <p:spPr>
            <a:xfrm>
              <a:off x="5575970" y="2391443"/>
              <a:ext cx="635" cy="1270"/>
            </a:xfrm>
            <a:custGeom>
              <a:avLst/>
              <a:gdLst/>
              <a:ahLst/>
              <a:cxnLst/>
              <a:rect l="l" t="t" r="r" b="b"/>
              <a:pathLst>
                <a:path w="635" h="1269">
                  <a:moveTo>
                    <a:pt x="0" y="1092"/>
                  </a:moveTo>
                  <a:lnTo>
                    <a:pt x="0" y="546"/>
                  </a:lnTo>
                  <a:lnTo>
                    <a:pt x="266" y="0"/>
                  </a:lnTo>
                </a:path>
              </a:pathLst>
            </a:custGeom>
            <a:ln w="3175">
              <a:solidFill>
                <a:srgbClr val="231F20"/>
              </a:solidFill>
            </a:ln>
          </p:spPr>
          <p:txBody>
            <a:bodyPr wrap="square" lIns="0" tIns="0" rIns="0" bIns="0" rtlCol="0"/>
            <a:lstStyle/>
            <a:p/>
          </p:txBody>
        </p:sp>
        <p:sp>
          <p:nvSpPr>
            <p:cNvPr id="11778" name="object 11778" descr=""/>
            <p:cNvSpPr/>
            <p:nvPr/>
          </p:nvSpPr>
          <p:spPr>
            <a:xfrm>
              <a:off x="5573805" y="239117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79" name="object 11779" descr=""/>
            <p:cNvSpPr/>
            <p:nvPr/>
          </p:nvSpPr>
          <p:spPr>
            <a:xfrm>
              <a:off x="5591138" y="2415009"/>
              <a:ext cx="635" cy="635"/>
            </a:xfrm>
            <a:custGeom>
              <a:avLst/>
              <a:gdLst/>
              <a:ahLst/>
              <a:cxnLst/>
              <a:rect l="l" t="t" r="r" b="b"/>
              <a:pathLst>
                <a:path w="635" h="635">
                  <a:moveTo>
                    <a:pt x="266" y="0"/>
                  </a:moveTo>
                  <a:lnTo>
                    <a:pt x="266" y="0"/>
                  </a:lnTo>
                  <a:lnTo>
                    <a:pt x="0" y="266"/>
                  </a:lnTo>
                </a:path>
              </a:pathLst>
            </a:custGeom>
            <a:ln w="3175">
              <a:solidFill>
                <a:srgbClr val="231F20"/>
              </a:solidFill>
            </a:ln>
          </p:spPr>
          <p:txBody>
            <a:bodyPr wrap="square" lIns="0" tIns="0" rIns="0" bIns="0" rtlCol="0"/>
            <a:lstStyle/>
            <a:p/>
          </p:txBody>
        </p:sp>
        <p:sp>
          <p:nvSpPr>
            <p:cNvPr id="11780" name="object 11780" descr=""/>
            <p:cNvSpPr/>
            <p:nvPr/>
          </p:nvSpPr>
          <p:spPr>
            <a:xfrm>
              <a:off x="5547550" y="2397682"/>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1781" name="object 11781" descr=""/>
            <p:cNvSpPr/>
            <p:nvPr/>
          </p:nvSpPr>
          <p:spPr>
            <a:xfrm>
              <a:off x="5598449" y="2397676"/>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782" name="object 11782" descr=""/>
            <p:cNvSpPr/>
            <p:nvPr/>
          </p:nvSpPr>
          <p:spPr>
            <a:xfrm>
              <a:off x="5598443" y="239794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783" name="object 11783" descr=""/>
            <p:cNvSpPr/>
            <p:nvPr/>
          </p:nvSpPr>
          <p:spPr>
            <a:xfrm>
              <a:off x="5550792" y="239362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84" name="object 11784" descr=""/>
            <p:cNvSpPr/>
            <p:nvPr/>
          </p:nvSpPr>
          <p:spPr>
            <a:xfrm>
              <a:off x="5551878" y="23944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785" name="object 11785" descr=""/>
            <p:cNvSpPr/>
            <p:nvPr/>
          </p:nvSpPr>
          <p:spPr>
            <a:xfrm>
              <a:off x="5553769" y="24160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786" name="object 11786" descr=""/>
            <p:cNvSpPr/>
            <p:nvPr/>
          </p:nvSpPr>
          <p:spPr>
            <a:xfrm>
              <a:off x="5553502" y="241581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787" name="object 11787" descr=""/>
            <p:cNvSpPr/>
            <p:nvPr/>
          </p:nvSpPr>
          <p:spPr>
            <a:xfrm>
              <a:off x="5552683" y="241473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788" name="object 11788" descr=""/>
            <p:cNvSpPr/>
            <p:nvPr/>
          </p:nvSpPr>
          <p:spPr>
            <a:xfrm>
              <a:off x="5551332" y="2416360"/>
              <a:ext cx="635" cy="635"/>
            </a:xfrm>
            <a:custGeom>
              <a:avLst/>
              <a:gdLst/>
              <a:ahLst/>
              <a:cxnLst/>
              <a:rect l="l" t="t" r="r" b="b"/>
              <a:pathLst>
                <a:path w="635" h="635">
                  <a:moveTo>
                    <a:pt x="0" y="0"/>
                  </a:moveTo>
                  <a:lnTo>
                    <a:pt x="0" y="546"/>
                  </a:lnTo>
                  <a:lnTo>
                    <a:pt x="266" y="546"/>
                  </a:lnTo>
                </a:path>
              </a:pathLst>
            </a:custGeom>
            <a:ln w="3175">
              <a:solidFill>
                <a:srgbClr val="231F20"/>
              </a:solidFill>
            </a:ln>
          </p:spPr>
          <p:txBody>
            <a:bodyPr wrap="square" lIns="0" tIns="0" rIns="0" bIns="0" rtlCol="0"/>
            <a:lstStyle/>
            <a:p/>
          </p:txBody>
        </p:sp>
        <p:sp>
          <p:nvSpPr>
            <p:cNvPr id="11789" name="object 11789" descr=""/>
            <p:cNvSpPr/>
            <p:nvPr/>
          </p:nvSpPr>
          <p:spPr>
            <a:xfrm>
              <a:off x="5552958" y="241744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790" name="object 11790" descr=""/>
            <p:cNvSpPr/>
            <p:nvPr/>
          </p:nvSpPr>
          <p:spPr>
            <a:xfrm>
              <a:off x="5553769" y="2416360"/>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1791" name="object 11791" descr=""/>
            <p:cNvSpPr/>
            <p:nvPr/>
          </p:nvSpPr>
          <p:spPr>
            <a:xfrm>
              <a:off x="5552683" y="2415015"/>
              <a:ext cx="635" cy="635"/>
            </a:xfrm>
            <a:custGeom>
              <a:avLst/>
              <a:gdLst/>
              <a:ahLst/>
              <a:cxnLst/>
              <a:rect l="l" t="t" r="r" b="b"/>
              <a:pathLst>
                <a:path w="635" h="635">
                  <a:moveTo>
                    <a:pt x="546" y="266"/>
                  </a:moveTo>
                  <a:lnTo>
                    <a:pt x="279" y="266"/>
                  </a:lnTo>
                  <a:lnTo>
                    <a:pt x="0" y="0"/>
                  </a:lnTo>
                </a:path>
              </a:pathLst>
            </a:custGeom>
            <a:ln w="3175">
              <a:solidFill>
                <a:srgbClr val="231F20"/>
              </a:solidFill>
            </a:ln>
          </p:spPr>
          <p:txBody>
            <a:bodyPr wrap="square" lIns="0" tIns="0" rIns="0" bIns="0" rtlCol="0"/>
            <a:lstStyle/>
            <a:p/>
          </p:txBody>
        </p:sp>
        <p:sp>
          <p:nvSpPr>
            <p:cNvPr id="11792" name="object 11792" descr=""/>
            <p:cNvSpPr/>
            <p:nvPr/>
          </p:nvSpPr>
          <p:spPr>
            <a:xfrm>
              <a:off x="5551612" y="2415282"/>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1793" name="object 11793" descr=""/>
            <p:cNvSpPr/>
            <p:nvPr/>
          </p:nvSpPr>
          <p:spPr>
            <a:xfrm>
              <a:off x="5551338" y="2415815"/>
              <a:ext cx="635" cy="635"/>
            </a:xfrm>
            <a:custGeom>
              <a:avLst/>
              <a:gdLst/>
              <a:ahLst/>
              <a:cxnLst/>
              <a:rect l="l" t="t" r="r" b="b"/>
              <a:pathLst>
                <a:path w="635" h="635">
                  <a:moveTo>
                    <a:pt x="266" y="0"/>
                  </a:moveTo>
                  <a:lnTo>
                    <a:pt x="0" y="0"/>
                  </a:lnTo>
                  <a:lnTo>
                    <a:pt x="0" y="546"/>
                  </a:lnTo>
                </a:path>
              </a:pathLst>
            </a:custGeom>
            <a:ln w="3175">
              <a:solidFill>
                <a:srgbClr val="231F20"/>
              </a:solidFill>
            </a:ln>
          </p:spPr>
          <p:txBody>
            <a:bodyPr wrap="square" lIns="0" tIns="0" rIns="0" bIns="0" rtlCol="0"/>
            <a:lstStyle/>
            <a:p/>
          </p:txBody>
        </p:sp>
        <p:sp>
          <p:nvSpPr>
            <p:cNvPr id="11794" name="object 11794" descr=""/>
            <p:cNvSpPr/>
            <p:nvPr/>
          </p:nvSpPr>
          <p:spPr>
            <a:xfrm>
              <a:off x="5551872" y="2415276"/>
              <a:ext cx="1905" cy="635"/>
            </a:xfrm>
            <a:custGeom>
              <a:avLst/>
              <a:gdLst/>
              <a:ahLst/>
              <a:cxnLst/>
              <a:rect l="l" t="t" r="r" b="b"/>
              <a:pathLst>
                <a:path w="1904" h="635">
                  <a:moveTo>
                    <a:pt x="0" y="266"/>
                  </a:moveTo>
                  <a:lnTo>
                    <a:pt x="266" y="0"/>
                  </a:lnTo>
                  <a:lnTo>
                    <a:pt x="546" y="0"/>
                  </a:lnTo>
                  <a:lnTo>
                    <a:pt x="812" y="0"/>
                  </a:lnTo>
                  <a:lnTo>
                    <a:pt x="1079" y="0"/>
                  </a:lnTo>
                  <a:lnTo>
                    <a:pt x="1358" y="266"/>
                  </a:lnTo>
                </a:path>
              </a:pathLst>
            </a:custGeom>
            <a:ln w="3175">
              <a:solidFill>
                <a:srgbClr val="231F20"/>
              </a:solidFill>
            </a:ln>
          </p:spPr>
          <p:txBody>
            <a:bodyPr wrap="square" lIns="0" tIns="0" rIns="0" bIns="0" rtlCol="0"/>
            <a:lstStyle/>
            <a:p/>
          </p:txBody>
        </p:sp>
        <p:sp>
          <p:nvSpPr>
            <p:cNvPr id="11795" name="object 11795" descr=""/>
            <p:cNvSpPr/>
            <p:nvPr/>
          </p:nvSpPr>
          <p:spPr>
            <a:xfrm>
              <a:off x="5551332" y="2416093"/>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796" name="object 11796" descr=""/>
            <p:cNvSpPr/>
            <p:nvPr/>
          </p:nvSpPr>
          <p:spPr>
            <a:xfrm>
              <a:off x="5551605" y="2415542"/>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797" name="object 11797" descr=""/>
            <p:cNvSpPr/>
            <p:nvPr/>
          </p:nvSpPr>
          <p:spPr>
            <a:xfrm>
              <a:off x="5552963" y="241716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798" name="object 11798" descr=""/>
            <p:cNvSpPr/>
            <p:nvPr/>
          </p:nvSpPr>
          <p:spPr>
            <a:xfrm>
              <a:off x="5551872" y="2417440"/>
              <a:ext cx="1270" cy="0"/>
            </a:xfrm>
            <a:custGeom>
              <a:avLst/>
              <a:gdLst/>
              <a:ahLst/>
              <a:cxnLst/>
              <a:rect l="l" t="t" r="r" b="b"/>
              <a:pathLst>
                <a:path w="1270" h="0">
                  <a:moveTo>
                    <a:pt x="812" y="0"/>
                  </a:moveTo>
                  <a:lnTo>
                    <a:pt x="279" y="0"/>
                  </a:lnTo>
                  <a:lnTo>
                    <a:pt x="0" y="0"/>
                  </a:lnTo>
                </a:path>
              </a:pathLst>
            </a:custGeom>
            <a:ln w="3175">
              <a:solidFill>
                <a:srgbClr val="231F20"/>
              </a:solidFill>
            </a:ln>
          </p:spPr>
          <p:txBody>
            <a:bodyPr wrap="square" lIns="0" tIns="0" rIns="0" bIns="0" rtlCol="0"/>
            <a:lstStyle/>
            <a:p/>
          </p:txBody>
        </p:sp>
        <p:sp>
          <p:nvSpPr>
            <p:cNvPr id="11799" name="object 11799" descr=""/>
            <p:cNvSpPr/>
            <p:nvPr/>
          </p:nvSpPr>
          <p:spPr>
            <a:xfrm>
              <a:off x="5551338" y="2416360"/>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1800" name="object 11800" descr=""/>
            <p:cNvSpPr/>
            <p:nvPr/>
          </p:nvSpPr>
          <p:spPr>
            <a:xfrm>
              <a:off x="5553769" y="24163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01" name="object 11801" descr=""/>
            <p:cNvSpPr/>
            <p:nvPr/>
          </p:nvSpPr>
          <p:spPr>
            <a:xfrm>
              <a:off x="5553496" y="241690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802" name="object 11802" descr=""/>
            <p:cNvSpPr/>
            <p:nvPr/>
          </p:nvSpPr>
          <p:spPr>
            <a:xfrm>
              <a:off x="5553496" y="241554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03" name="object 11803" descr=""/>
            <p:cNvSpPr/>
            <p:nvPr/>
          </p:nvSpPr>
          <p:spPr>
            <a:xfrm>
              <a:off x="5553769" y="241608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04" name="object 11804" descr=""/>
            <p:cNvSpPr/>
            <p:nvPr/>
          </p:nvSpPr>
          <p:spPr>
            <a:xfrm>
              <a:off x="5548622" y="237764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05" name="object 11805" descr=""/>
            <p:cNvSpPr/>
            <p:nvPr/>
          </p:nvSpPr>
          <p:spPr>
            <a:xfrm>
              <a:off x="5691051" y="2352191"/>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1806" name="object 11806" descr=""/>
            <p:cNvSpPr/>
            <p:nvPr/>
          </p:nvSpPr>
          <p:spPr>
            <a:xfrm>
              <a:off x="5570016"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07" name="object 11807" descr=""/>
            <p:cNvSpPr/>
            <p:nvPr/>
          </p:nvSpPr>
          <p:spPr>
            <a:xfrm>
              <a:off x="5575703" y="2425563"/>
              <a:ext cx="635" cy="1270"/>
            </a:xfrm>
            <a:custGeom>
              <a:avLst/>
              <a:gdLst/>
              <a:ahLst/>
              <a:cxnLst/>
              <a:rect l="l" t="t" r="r" b="b"/>
              <a:pathLst>
                <a:path w="635" h="1269">
                  <a:moveTo>
                    <a:pt x="266" y="0"/>
                  </a:moveTo>
                  <a:lnTo>
                    <a:pt x="266" y="266"/>
                  </a:lnTo>
                  <a:lnTo>
                    <a:pt x="0" y="266"/>
                  </a:lnTo>
                  <a:lnTo>
                    <a:pt x="0" y="546"/>
                  </a:lnTo>
                  <a:lnTo>
                    <a:pt x="266" y="812"/>
                  </a:lnTo>
                  <a:lnTo>
                    <a:pt x="266" y="546"/>
                  </a:lnTo>
                  <a:lnTo>
                    <a:pt x="533" y="546"/>
                  </a:lnTo>
                  <a:lnTo>
                    <a:pt x="533" y="266"/>
                  </a:lnTo>
                </a:path>
              </a:pathLst>
            </a:custGeom>
            <a:ln w="3175">
              <a:solidFill>
                <a:srgbClr val="231F20"/>
              </a:solidFill>
            </a:ln>
          </p:spPr>
          <p:txBody>
            <a:bodyPr wrap="square" lIns="0" tIns="0" rIns="0" bIns="0" rtlCol="0"/>
            <a:lstStyle/>
            <a:p/>
          </p:txBody>
        </p:sp>
        <p:sp>
          <p:nvSpPr>
            <p:cNvPr id="11808" name="object 11808" descr=""/>
            <p:cNvSpPr/>
            <p:nvPr/>
          </p:nvSpPr>
          <p:spPr>
            <a:xfrm>
              <a:off x="5569204"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09" name="object 11809" descr=""/>
            <p:cNvSpPr/>
            <p:nvPr/>
          </p:nvSpPr>
          <p:spPr>
            <a:xfrm>
              <a:off x="5592489" y="2390366"/>
              <a:ext cx="1905" cy="2540"/>
            </a:xfrm>
            <a:custGeom>
              <a:avLst/>
              <a:gdLst/>
              <a:ahLst/>
              <a:cxnLst/>
              <a:rect l="l" t="t" r="r" b="b"/>
              <a:pathLst>
                <a:path w="1904" h="2539">
                  <a:moveTo>
                    <a:pt x="0" y="0"/>
                  </a:moveTo>
                  <a:lnTo>
                    <a:pt x="0" y="546"/>
                  </a:lnTo>
                  <a:lnTo>
                    <a:pt x="812" y="1346"/>
                  </a:lnTo>
                  <a:lnTo>
                    <a:pt x="1892" y="2171"/>
                  </a:lnTo>
                </a:path>
              </a:pathLst>
            </a:custGeom>
            <a:ln w="3175">
              <a:solidFill>
                <a:srgbClr val="231F20"/>
              </a:solidFill>
            </a:ln>
          </p:spPr>
          <p:txBody>
            <a:bodyPr wrap="square" lIns="0" tIns="0" rIns="0" bIns="0" rtlCol="0"/>
            <a:lstStyle/>
            <a:p/>
          </p:txBody>
        </p:sp>
        <p:sp>
          <p:nvSpPr>
            <p:cNvPr id="11810" name="object 11810" descr=""/>
            <p:cNvSpPr/>
            <p:nvPr/>
          </p:nvSpPr>
          <p:spPr>
            <a:xfrm>
              <a:off x="5596006" y="2389284"/>
              <a:ext cx="1905" cy="3810"/>
            </a:xfrm>
            <a:custGeom>
              <a:avLst/>
              <a:gdLst/>
              <a:ahLst/>
              <a:cxnLst/>
              <a:rect l="l" t="t" r="r" b="b"/>
              <a:pathLst>
                <a:path w="1904" h="3810">
                  <a:moveTo>
                    <a:pt x="0" y="3251"/>
                  </a:moveTo>
                  <a:lnTo>
                    <a:pt x="812" y="2705"/>
                  </a:lnTo>
                  <a:lnTo>
                    <a:pt x="1625" y="1625"/>
                  </a:lnTo>
                  <a:lnTo>
                    <a:pt x="1625" y="812"/>
                  </a:lnTo>
                  <a:lnTo>
                    <a:pt x="1625" y="0"/>
                  </a:lnTo>
                </a:path>
              </a:pathLst>
            </a:custGeom>
            <a:ln w="3175">
              <a:solidFill>
                <a:srgbClr val="231F20"/>
              </a:solidFill>
            </a:ln>
          </p:spPr>
          <p:txBody>
            <a:bodyPr wrap="square" lIns="0" tIns="0" rIns="0" bIns="0" rtlCol="0"/>
            <a:lstStyle/>
            <a:p/>
          </p:txBody>
        </p:sp>
        <p:sp>
          <p:nvSpPr>
            <p:cNvPr id="11811" name="object 11811" descr=""/>
            <p:cNvSpPr/>
            <p:nvPr/>
          </p:nvSpPr>
          <p:spPr>
            <a:xfrm>
              <a:off x="5592489" y="2389286"/>
              <a:ext cx="635" cy="1270"/>
            </a:xfrm>
            <a:custGeom>
              <a:avLst/>
              <a:gdLst/>
              <a:ahLst/>
              <a:cxnLst/>
              <a:rect l="l" t="t" r="r" b="b"/>
              <a:pathLst>
                <a:path w="635" h="1269">
                  <a:moveTo>
                    <a:pt x="266" y="0"/>
                  </a:moveTo>
                  <a:lnTo>
                    <a:pt x="0" y="800"/>
                  </a:lnTo>
                </a:path>
              </a:pathLst>
            </a:custGeom>
            <a:ln w="3175">
              <a:solidFill>
                <a:srgbClr val="231F20"/>
              </a:solidFill>
            </a:ln>
          </p:spPr>
          <p:txBody>
            <a:bodyPr wrap="square" lIns="0" tIns="0" rIns="0" bIns="0" rtlCol="0"/>
            <a:lstStyle/>
            <a:p/>
          </p:txBody>
        </p:sp>
        <p:sp>
          <p:nvSpPr>
            <p:cNvPr id="11812" name="object 11812" descr=""/>
            <p:cNvSpPr/>
            <p:nvPr/>
          </p:nvSpPr>
          <p:spPr>
            <a:xfrm>
              <a:off x="5579765" y="2415815"/>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813" name="object 11813" descr=""/>
            <p:cNvSpPr/>
            <p:nvPr/>
          </p:nvSpPr>
          <p:spPr>
            <a:xfrm>
              <a:off x="5579765" y="2416087"/>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814" name="object 11814" descr=""/>
            <p:cNvSpPr/>
            <p:nvPr/>
          </p:nvSpPr>
          <p:spPr>
            <a:xfrm>
              <a:off x="5559190" y="243476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815" name="object 11815" descr=""/>
            <p:cNvSpPr/>
            <p:nvPr/>
          </p:nvSpPr>
          <p:spPr>
            <a:xfrm>
              <a:off x="5558643" y="243450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16" name="object 11816" descr=""/>
            <p:cNvSpPr/>
            <p:nvPr/>
          </p:nvSpPr>
          <p:spPr>
            <a:xfrm>
              <a:off x="5545366" y="2426385"/>
              <a:ext cx="2540" cy="2540"/>
            </a:xfrm>
            <a:custGeom>
              <a:avLst/>
              <a:gdLst/>
              <a:ahLst/>
              <a:cxnLst/>
              <a:rect l="l" t="t" r="r" b="b"/>
              <a:pathLst>
                <a:path w="2539" h="2539">
                  <a:moveTo>
                    <a:pt x="2171" y="1358"/>
                  </a:moveTo>
                  <a:lnTo>
                    <a:pt x="1930" y="774"/>
                  </a:lnTo>
                  <a:lnTo>
                    <a:pt x="1536" y="622"/>
                  </a:lnTo>
                  <a:lnTo>
                    <a:pt x="1384" y="228"/>
                  </a:lnTo>
                  <a:lnTo>
                    <a:pt x="812" y="0"/>
                  </a:lnTo>
                  <a:lnTo>
                    <a:pt x="241" y="228"/>
                  </a:lnTo>
                  <a:lnTo>
                    <a:pt x="0" y="812"/>
                  </a:lnTo>
                  <a:lnTo>
                    <a:pt x="241" y="1384"/>
                  </a:lnTo>
                  <a:lnTo>
                    <a:pt x="622" y="1549"/>
                  </a:lnTo>
                  <a:lnTo>
                    <a:pt x="787" y="1930"/>
                  </a:lnTo>
                  <a:lnTo>
                    <a:pt x="1358" y="2171"/>
                  </a:lnTo>
                  <a:lnTo>
                    <a:pt x="1930" y="1930"/>
                  </a:lnTo>
                  <a:lnTo>
                    <a:pt x="2171" y="1358"/>
                  </a:lnTo>
                  <a:close/>
                </a:path>
              </a:pathLst>
            </a:custGeom>
            <a:solidFill>
              <a:srgbClr val="231F20"/>
            </a:solidFill>
          </p:spPr>
          <p:txBody>
            <a:bodyPr wrap="square" lIns="0" tIns="0" rIns="0" bIns="0" rtlCol="0"/>
            <a:lstStyle/>
            <a:p/>
          </p:txBody>
        </p:sp>
        <p:sp>
          <p:nvSpPr>
            <p:cNvPr id="11817" name="object 11817" descr=""/>
            <p:cNvSpPr/>
            <p:nvPr/>
          </p:nvSpPr>
          <p:spPr>
            <a:xfrm>
              <a:off x="5579765" y="239306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18" name="object 11818" descr=""/>
            <p:cNvSpPr/>
            <p:nvPr/>
          </p:nvSpPr>
          <p:spPr>
            <a:xfrm>
              <a:off x="5591944" y="2421781"/>
              <a:ext cx="635" cy="635"/>
            </a:xfrm>
            <a:custGeom>
              <a:avLst/>
              <a:gdLst/>
              <a:ahLst/>
              <a:cxnLst/>
              <a:rect l="l" t="t" r="r" b="b"/>
              <a:pathLst>
                <a:path w="635" h="635">
                  <a:moveTo>
                    <a:pt x="0" y="0"/>
                  </a:moveTo>
                  <a:lnTo>
                    <a:pt x="266" y="0"/>
                  </a:lnTo>
                  <a:lnTo>
                    <a:pt x="266" y="266"/>
                  </a:lnTo>
                </a:path>
              </a:pathLst>
            </a:custGeom>
            <a:ln w="3175">
              <a:solidFill>
                <a:srgbClr val="231F20"/>
              </a:solidFill>
            </a:ln>
          </p:spPr>
          <p:txBody>
            <a:bodyPr wrap="square" lIns="0" tIns="0" rIns="0" bIns="0" rtlCol="0"/>
            <a:lstStyle/>
            <a:p/>
          </p:txBody>
        </p:sp>
        <p:sp>
          <p:nvSpPr>
            <p:cNvPr id="11819" name="object 11819" descr=""/>
            <p:cNvSpPr/>
            <p:nvPr/>
          </p:nvSpPr>
          <p:spPr>
            <a:xfrm>
              <a:off x="5576509" y="242448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20" name="object 11820" descr=""/>
            <p:cNvSpPr/>
            <p:nvPr/>
          </p:nvSpPr>
          <p:spPr>
            <a:xfrm>
              <a:off x="5539686" y="2407964"/>
              <a:ext cx="635" cy="635"/>
            </a:xfrm>
            <a:custGeom>
              <a:avLst/>
              <a:gdLst/>
              <a:ahLst/>
              <a:cxnLst/>
              <a:rect l="l" t="t" r="r" b="b"/>
              <a:pathLst>
                <a:path w="635" h="635">
                  <a:moveTo>
                    <a:pt x="0" y="0"/>
                  </a:moveTo>
                  <a:lnTo>
                    <a:pt x="0" y="266"/>
                  </a:lnTo>
                  <a:lnTo>
                    <a:pt x="266" y="546"/>
                  </a:lnTo>
                  <a:lnTo>
                    <a:pt x="546" y="546"/>
                  </a:lnTo>
                </a:path>
              </a:pathLst>
            </a:custGeom>
            <a:ln w="3175">
              <a:solidFill>
                <a:srgbClr val="231F20"/>
              </a:solidFill>
            </a:ln>
          </p:spPr>
          <p:txBody>
            <a:bodyPr wrap="square" lIns="0" tIns="0" rIns="0" bIns="0" rtlCol="0"/>
            <a:lstStyle/>
            <a:p/>
          </p:txBody>
        </p:sp>
        <p:sp>
          <p:nvSpPr>
            <p:cNvPr id="11821" name="object 11821" descr=""/>
            <p:cNvSpPr/>
            <p:nvPr/>
          </p:nvSpPr>
          <p:spPr>
            <a:xfrm>
              <a:off x="5539420" y="240742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22" name="object 11822" descr=""/>
            <p:cNvSpPr/>
            <p:nvPr/>
          </p:nvSpPr>
          <p:spPr>
            <a:xfrm>
              <a:off x="5575975" y="2389559"/>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1823" name="object 11823" descr=""/>
            <p:cNvSpPr/>
            <p:nvPr/>
          </p:nvSpPr>
          <p:spPr>
            <a:xfrm>
              <a:off x="5576242" y="2388740"/>
              <a:ext cx="635" cy="1270"/>
            </a:xfrm>
            <a:custGeom>
              <a:avLst/>
              <a:gdLst/>
              <a:ahLst/>
              <a:cxnLst/>
              <a:rect l="l" t="t" r="r" b="b"/>
              <a:pathLst>
                <a:path w="635" h="1269">
                  <a:moveTo>
                    <a:pt x="266" y="0"/>
                  </a:moveTo>
                  <a:lnTo>
                    <a:pt x="266" y="266"/>
                  </a:lnTo>
                  <a:lnTo>
                    <a:pt x="0" y="546"/>
                  </a:lnTo>
                  <a:lnTo>
                    <a:pt x="0" y="812"/>
                  </a:lnTo>
                </a:path>
              </a:pathLst>
            </a:custGeom>
            <a:ln w="3175">
              <a:solidFill>
                <a:srgbClr val="231F20"/>
              </a:solidFill>
            </a:ln>
          </p:spPr>
          <p:txBody>
            <a:bodyPr wrap="square" lIns="0" tIns="0" rIns="0" bIns="0" rtlCol="0"/>
            <a:lstStyle/>
            <a:p/>
          </p:txBody>
        </p:sp>
        <p:sp>
          <p:nvSpPr>
            <p:cNvPr id="11824" name="object 11824" descr=""/>
            <p:cNvSpPr/>
            <p:nvPr/>
          </p:nvSpPr>
          <p:spPr>
            <a:xfrm>
              <a:off x="5577061" y="2389559"/>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825" name="object 11825" descr=""/>
            <p:cNvSpPr/>
            <p:nvPr/>
          </p:nvSpPr>
          <p:spPr>
            <a:xfrm>
              <a:off x="5576782" y="2389826"/>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826" name="object 11826" descr=""/>
            <p:cNvSpPr/>
            <p:nvPr/>
          </p:nvSpPr>
          <p:spPr>
            <a:xfrm>
              <a:off x="5585184" y="2427733"/>
              <a:ext cx="635" cy="0"/>
            </a:xfrm>
            <a:custGeom>
              <a:avLst/>
              <a:gdLst/>
              <a:ahLst/>
              <a:cxnLst/>
              <a:rect l="l" t="t" r="r" b="b"/>
              <a:pathLst>
                <a:path w="635" h="0">
                  <a:moveTo>
                    <a:pt x="533" y="0"/>
                  </a:moveTo>
                  <a:lnTo>
                    <a:pt x="266" y="0"/>
                  </a:lnTo>
                  <a:lnTo>
                    <a:pt x="0" y="0"/>
                  </a:lnTo>
                  <a:lnTo>
                    <a:pt x="266" y="0"/>
                  </a:lnTo>
                  <a:lnTo>
                    <a:pt x="533" y="0"/>
                  </a:lnTo>
                </a:path>
              </a:pathLst>
            </a:custGeom>
            <a:ln w="3175">
              <a:solidFill>
                <a:srgbClr val="231F20"/>
              </a:solidFill>
            </a:ln>
          </p:spPr>
          <p:txBody>
            <a:bodyPr wrap="square" lIns="0" tIns="0" rIns="0" bIns="0" rtlCol="0"/>
            <a:lstStyle/>
            <a:p/>
          </p:txBody>
        </p:sp>
        <p:sp>
          <p:nvSpPr>
            <p:cNvPr id="11827" name="object 11827" descr=""/>
            <p:cNvSpPr/>
            <p:nvPr/>
          </p:nvSpPr>
          <p:spPr>
            <a:xfrm>
              <a:off x="5540499" y="239145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28" name="object 11828" descr=""/>
            <p:cNvSpPr/>
            <p:nvPr/>
          </p:nvSpPr>
          <p:spPr>
            <a:xfrm>
              <a:off x="5541045" y="2391444"/>
              <a:ext cx="635" cy="1270"/>
            </a:xfrm>
            <a:custGeom>
              <a:avLst/>
              <a:gdLst/>
              <a:ahLst/>
              <a:cxnLst/>
              <a:rect l="l" t="t" r="r" b="b"/>
              <a:pathLst>
                <a:path w="635" h="1269">
                  <a:moveTo>
                    <a:pt x="0" y="0"/>
                  </a:moveTo>
                  <a:lnTo>
                    <a:pt x="0" y="266"/>
                  </a:lnTo>
                  <a:lnTo>
                    <a:pt x="0" y="546"/>
                  </a:lnTo>
                  <a:lnTo>
                    <a:pt x="266" y="546"/>
                  </a:lnTo>
                  <a:lnTo>
                    <a:pt x="266" y="812"/>
                  </a:lnTo>
                </a:path>
              </a:pathLst>
            </a:custGeom>
            <a:ln w="3175">
              <a:solidFill>
                <a:srgbClr val="231F20"/>
              </a:solidFill>
            </a:ln>
          </p:spPr>
          <p:txBody>
            <a:bodyPr wrap="square" lIns="0" tIns="0" rIns="0" bIns="0" rtlCol="0"/>
            <a:lstStyle/>
            <a:p/>
          </p:txBody>
        </p:sp>
        <p:sp>
          <p:nvSpPr>
            <p:cNvPr id="11829" name="object 11829" descr=""/>
            <p:cNvSpPr/>
            <p:nvPr/>
          </p:nvSpPr>
          <p:spPr>
            <a:xfrm>
              <a:off x="5541045" y="242123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830" name="object 11830" descr=""/>
            <p:cNvSpPr/>
            <p:nvPr/>
          </p:nvSpPr>
          <p:spPr>
            <a:xfrm>
              <a:off x="5541045" y="242150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31" name="object 11831" descr=""/>
            <p:cNvSpPr/>
            <p:nvPr/>
          </p:nvSpPr>
          <p:spPr>
            <a:xfrm>
              <a:off x="5548895" y="240201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32" name="object 11832" descr=""/>
            <p:cNvSpPr/>
            <p:nvPr/>
          </p:nvSpPr>
          <p:spPr>
            <a:xfrm>
              <a:off x="5598449" y="2422041"/>
              <a:ext cx="635" cy="635"/>
            </a:xfrm>
            <a:custGeom>
              <a:avLst/>
              <a:gdLst/>
              <a:ahLst/>
              <a:cxnLst/>
              <a:rect l="l" t="t" r="r" b="b"/>
              <a:pathLst>
                <a:path w="635" h="635">
                  <a:moveTo>
                    <a:pt x="266" y="546"/>
                  </a:moveTo>
                  <a:lnTo>
                    <a:pt x="0" y="0"/>
                  </a:lnTo>
                  <a:lnTo>
                    <a:pt x="0" y="279"/>
                  </a:lnTo>
                </a:path>
              </a:pathLst>
            </a:custGeom>
            <a:ln w="3175">
              <a:solidFill>
                <a:srgbClr val="231F20"/>
              </a:solidFill>
            </a:ln>
          </p:spPr>
          <p:txBody>
            <a:bodyPr wrap="square" lIns="0" tIns="0" rIns="0" bIns="0" rtlCol="0"/>
            <a:lstStyle/>
            <a:p/>
          </p:txBody>
        </p:sp>
        <p:sp>
          <p:nvSpPr>
            <p:cNvPr id="11833" name="object 11833" descr=""/>
            <p:cNvSpPr/>
            <p:nvPr/>
          </p:nvSpPr>
          <p:spPr>
            <a:xfrm>
              <a:off x="5542936" y="24215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34" name="object 11834" descr=""/>
            <p:cNvSpPr/>
            <p:nvPr/>
          </p:nvSpPr>
          <p:spPr>
            <a:xfrm>
              <a:off x="5541848" y="2400109"/>
              <a:ext cx="53975" cy="22225"/>
            </a:xfrm>
            <a:custGeom>
              <a:avLst/>
              <a:gdLst/>
              <a:ahLst/>
              <a:cxnLst/>
              <a:rect l="l" t="t" r="r" b="b"/>
              <a:pathLst>
                <a:path w="53975" h="22225">
                  <a:moveTo>
                    <a:pt x="1625" y="20853"/>
                  </a:moveTo>
                  <a:lnTo>
                    <a:pt x="1384" y="20281"/>
                  </a:lnTo>
                  <a:lnTo>
                    <a:pt x="812" y="20040"/>
                  </a:lnTo>
                  <a:lnTo>
                    <a:pt x="241" y="20281"/>
                  </a:lnTo>
                  <a:lnTo>
                    <a:pt x="0" y="20853"/>
                  </a:lnTo>
                  <a:lnTo>
                    <a:pt x="241" y="21437"/>
                  </a:lnTo>
                  <a:lnTo>
                    <a:pt x="812" y="21666"/>
                  </a:lnTo>
                  <a:lnTo>
                    <a:pt x="1384" y="21437"/>
                  </a:lnTo>
                  <a:lnTo>
                    <a:pt x="1625" y="20853"/>
                  </a:lnTo>
                  <a:close/>
                </a:path>
                <a:path w="53975" h="22225">
                  <a:moveTo>
                    <a:pt x="53886" y="812"/>
                  </a:moveTo>
                  <a:lnTo>
                    <a:pt x="53644" y="241"/>
                  </a:lnTo>
                  <a:lnTo>
                    <a:pt x="53073" y="0"/>
                  </a:lnTo>
                  <a:lnTo>
                    <a:pt x="52501" y="241"/>
                  </a:lnTo>
                  <a:lnTo>
                    <a:pt x="52260" y="812"/>
                  </a:lnTo>
                  <a:lnTo>
                    <a:pt x="52501" y="1397"/>
                  </a:lnTo>
                  <a:lnTo>
                    <a:pt x="53073" y="1625"/>
                  </a:lnTo>
                  <a:lnTo>
                    <a:pt x="53644" y="1397"/>
                  </a:lnTo>
                  <a:lnTo>
                    <a:pt x="53886" y="812"/>
                  </a:lnTo>
                  <a:close/>
                </a:path>
              </a:pathLst>
            </a:custGeom>
            <a:solidFill>
              <a:srgbClr val="231F20"/>
            </a:solidFill>
          </p:spPr>
          <p:txBody>
            <a:bodyPr wrap="square" lIns="0" tIns="0" rIns="0" bIns="0" rtlCol="0"/>
            <a:lstStyle/>
            <a:p/>
          </p:txBody>
        </p:sp>
        <p:sp>
          <p:nvSpPr>
            <p:cNvPr id="11835" name="object 11835" descr=""/>
            <p:cNvSpPr/>
            <p:nvPr/>
          </p:nvSpPr>
          <p:spPr>
            <a:xfrm>
              <a:off x="5595472" y="2401199"/>
              <a:ext cx="635" cy="635"/>
            </a:xfrm>
            <a:custGeom>
              <a:avLst/>
              <a:gdLst/>
              <a:ahLst/>
              <a:cxnLst/>
              <a:rect l="l" t="t" r="r" b="b"/>
              <a:pathLst>
                <a:path w="635" h="635">
                  <a:moveTo>
                    <a:pt x="533" y="266"/>
                  </a:moveTo>
                  <a:lnTo>
                    <a:pt x="0" y="0"/>
                  </a:lnTo>
                </a:path>
              </a:pathLst>
            </a:custGeom>
            <a:ln w="3175">
              <a:solidFill>
                <a:srgbClr val="231F20"/>
              </a:solidFill>
            </a:ln>
          </p:spPr>
          <p:txBody>
            <a:bodyPr wrap="square" lIns="0" tIns="0" rIns="0" bIns="0" rtlCol="0"/>
            <a:lstStyle/>
            <a:p/>
          </p:txBody>
        </p:sp>
        <p:sp>
          <p:nvSpPr>
            <p:cNvPr id="11836" name="object 11836" descr=""/>
            <p:cNvSpPr/>
            <p:nvPr/>
          </p:nvSpPr>
          <p:spPr>
            <a:xfrm>
              <a:off x="5594926" y="2400920"/>
              <a:ext cx="635" cy="635"/>
            </a:xfrm>
            <a:custGeom>
              <a:avLst/>
              <a:gdLst/>
              <a:ahLst/>
              <a:cxnLst/>
              <a:rect l="l" t="t" r="r" b="b"/>
              <a:pathLst>
                <a:path w="635" h="635">
                  <a:moveTo>
                    <a:pt x="0" y="0"/>
                  </a:moveTo>
                  <a:lnTo>
                    <a:pt x="0" y="0"/>
                  </a:lnTo>
                  <a:lnTo>
                    <a:pt x="266" y="266"/>
                  </a:lnTo>
                </a:path>
              </a:pathLst>
            </a:custGeom>
            <a:ln w="3175">
              <a:solidFill>
                <a:srgbClr val="231F20"/>
              </a:solidFill>
            </a:ln>
          </p:spPr>
          <p:txBody>
            <a:bodyPr wrap="square" lIns="0" tIns="0" rIns="0" bIns="0" rtlCol="0"/>
            <a:lstStyle/>
            <a:p/>
          </p:txBody>
        </p:sp>
        <p:sp>
          <p:nvSpPr>
            <p:cNvPr id="11837" name="object 11837" descr=""/>
            <p:cNvSpPr/>
            <p:nvPr/>
          </p:nvSpPr>
          <p:spPr>
            <a:xfrm>
              <a:off x="557245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38" name="object 11838" descr=""/>
            <p:cNvSpPr/>
            <p:nvPr/>
          </p:nvSpPr>
          <p:spPr>
            <a:xfrm>
              <a:off x="5572993" y="235624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39" name="object 11839" descr=""/>
            <p:cNvSpPr/>
            <p:nvPr/>
          </p:nvSpPr>
          <p:spPr>
            <a:xfrm>
              <a:off x="5573811" y="235624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840" name="object 11840" descr=""/>
            <p:cNvSpPr/>
            <p:nvPr/>
          </p:nvSpPr>
          <p:spPr>
            <a:xfrm>
              <a:off x="5571907" y="235543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41" name="object 11841" descr=""/>
            <p:cNvSpPr/>
            <p:nvPr/>
          </p:nvSpPr>
          <p:spPr>
            <a:xfrm>
              <a:off x="5572720" y="235624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842" name="object 11842" descr=""/>
            <p:cNvSpPr/>
            <p:nvPr/>
          </p:nvSpPr>
          <p:spPr>
            <a:xfrm>
              <a:off x="5572442" y="2355443"/>
              <a:ext cx="2540" cy="1905"/>
            </a:xfrm>
            <a:custGeom>
              <a:avLst/>
              <a:gdLst/>
              <a:ahLst/>
              <a:cxnLst/>
              <a:rect l="l" t="t" r="r" b="b"/>
              <a:pathLst>
                <a:path w="2539" h="1905">
                  <a:moveTo>
                    <a:pt x="2171" y="812"/>
                  </a:moveTo>
                  <a:lnTo>
                    <a:pt x="1930" y="228"/>
                  </a:lnTo>
                  <a:lnTo>
                    <a:pt x="1358" y="0"/>
                  </a:lnTo>
                  <a:lnTo>
                    <a:pt x="1079" y="114"/>
                  </a:lnTo>
                  <a:lnTo>
                    <a:pt x="812" y="0"/>
                  </a:lnTo>
                  <a:lnTo>
                    <a:pt x="241" y="228"/>
                  </a:lnTo>
                  <a:lnTo>
                    <a:pt x="0" y="812"/>
                  </a:lnTo>
                  <a:lnTo>
                    <a:pt x="241" y="1384"/>
                  </a:lnTo>
                  <a:lnTo>
                    <a:pt x="812" y="1625"/>
                  </a:lnTo>
                  <a:lnTo>
                    <a:pt x="1079" y="1524"/>
                  </a:lnTo>
                  <a:lnTo>
                    <a:pt x="1358" y="1625"/>
                  </a:lnTo>
                  <a:lnTo>
                    <a:pt x="1930" y="1384"/>
                  </a:lnTo>
                  <a:lnTo>
                    <a:pt x="2171" y="812"/>
                  </a:lnTo>
                  <a:close/>
                </a:path>
              </a:pathLst>
            </a:custGeom>
            <a:solidFill>
              <a:srgbClr val="231F20"/>
            </a:solidFill>
          </p:spPr>
          <p:txBody>
            <a:bodyPr wrap="square" lIns="0" tIns="0" rIns="0" bIns="0" rtlCol="0"/>
            <a:lstStyle/>
            <a:p/>
          </p:txBody>
        </p:sp>
        <p:sp>
          <p:nvSpPr>
            <p:cNvPr id="11843" name="object 11843" descr=""/>
            <p:cNvSpPr/>
            <p:nvPr/>
          </p:nvSpPr>
          <p:spPr>
            <a:xfrm>
              <a:off x="5574078" y="2356246"/>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844" name="object 11844" descr=""/>
            <p:cNvSpPr/>
            <p:nvPr/>
          </p:nvSpPr>
          <p:spPr>
            <a:xfrm>
              <a:off x="5576782" y="242447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45" name="object 11845" descr=""/>
            <p:cNvSpPr/>
            <p:nvPr/>
          </p:nvSpPr>
          <p:spPr>
            <a:xfrm>
              <a:off x="5577061" y="2425029"/>
              <a:ext cx="635" cy="635"/>
            </a:xfrm>
            <a:custGeom>
              <a:avLst/>
              <a:gdLst/>
              <a:ahLst/>
              <a:cxnLst/>
              <a:rect l="l" t="t" r="r" b="b"/>
              <a:pathLst>
                <a:path w="635" h="635">
                  <a:moveTo>
                    <a:pt x="533" y="533"/>
                  </a:moveTo>
                  <a:lnTo>
                    <a:pt x="533" y="266"/>
                  </a:lnTo>
                  <a:lnTo>
                    <a:pt x="266" y="266"/>
                  </a:lnTo>
                  <a:lnTo>
                    <a:pt x="266" y="0"/>
                  </a:lnTo>
                  <a:lnTo>
                    <a:pt x="0" y="0"/>
                  </a:lnTo>
                </a:path>
              </a:pathLst>
            </a:custGeom>
            <a:ln w="3175">
              <a:solidFill>
                <a:srgbClr val="231F20"/>
              </a:solidFill>
            </a:ln>
          </p:spPr>
          <p:txBody>
            <a:bodyPr wrap="square" lIns="0" tIns="0" rIns="0" bIns="0" rtlCol="0"/>
            <a:lstStyle/>
            <a:p/>
          </p:txBody>
        </p:sp>
        <p:sp>
          <p:nvSpPr>
            <p:cNvPr id="11846" name="object 11846" descr=""/>
            <p:cNvSpPr/>
            <p:nvPr/>
          </p:nvSpPr>
          <p:spPr>
            <a:xfrm>
              <a:off x="5577055" y="242529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47" name="object 11847" descr=""/>
            <p:cNvSpPr/>
            <p:nvPr/>
          </p:nvSpPr>
          <p:spPr>
            <a:xfrm>
              <a:off x="5548622" y="241202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48" name="object 11848" descr=""/>
            <p:cNvSpPr/>
            <p:nvPr/>
          </p:nvSpPr>
          <p:spPr>
            <a:xfrm>
              <a:off x="5549174" y="2411486"/>
              <a:ext cx="635" cy="635"/>
            </a:xfrm>
            <a:custGeom>
              <a:avLst/>
              <a:gdLst/>
              <a:ahLst/>
              <a:cxnLst/>
              <a:rect l="l" t="t" r="r" b="b"/>
              <a:pathLst>
                <a:path w="635" h="635">
                  <a:moveTo>
                    <a:pt x="533" y="0"/>
                  </a:moveTo>
                  <a:lnTo>
                    <a:pt x="0" y="266"/>
                  </a:lnTo>
                </a:path>
              </a:pathLst>
            </a:custGeom>
            <a:ln w="3175">
              <a:solidFill>
                <a:srgbClr val="231F20"/>
              </a:solidFill>
            </a:ln>
          </p:spPr>
          <p:txBody>
            <a:bodyPr wrap="square" lIns="0" tIns="0" rIns="0" bIns="0" rtlCol="0"/>
            <a:lstStyle/>
            <a:p/>
          </p:txBody>
        </p:sp>
        <p:sp>
          <p:nvSpPr>
            <p:cNvPr id="11849" name="object 11849" descr=""/>
            <p:cNvSpPr/>
            <p:nvPr/>
          </p:nvSpPr>
          <p:spPr>
            <a:xfrm>
              <a:off x="5571641" y="2425563"/>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1850" name="object 11850" descr=""/>
            <p:cNvSpPr/>
            <p:nvPr/>
          </p:nvSpPr>
          <p:spPr>
            <a:xfrm>
              <a:off x="5571907" y="2426109"/>
              <a:ext cx="0" cy="635"/>
            </a:xfrm>
            <a:custGeom>
              <a:avLst/>
              <a:gdLst/>
              <a:ahLst/>
              <a:cxnLst/>
              <a:rect l="l" t="t" r="r" b="b"/>
              <a:pathLst>
                <a:path w="0" h="635">
                  <a:moveTo>
                    <a:pt x="0" y="546"/>
                  </a:moveTo>
                  <a:lnTo>
                    <a:pt x="0" y="0"/>
                  </a:lnTo>
                </a:path>
              </a:pathLst>
            </a:custGeom>
            <a:ln w="3175">
              <a:solidFill>
                <a:srgbClr val="231F20"/>
              </a:solidFill>
            </a:ln>
          </p:spPr>
          <p:txBody>
            <a:bodyPr wrap="square" lIns="0" tIns="0" rIns="0" bIns="0" rtlCol="0"/>
            <a:lstStyle/>
            <a:p/>
          </p:txBody>
        </p:sp>
        <p:sp>
          <p:nvSpPr>
            <p:cNvPr id="11851" name="object 11851" descr=""/>
            <p:cNvSpPr/>
            <p:nvPr/>
          </p:nvSpPr>
          <p:spPr>
            <a:xfrm>
              <a:off x="5570556" y="2425569"/>
              <a:ext cx="635" cy="635"/>
            </a:xfrm>
            <a:custGeom>
              <a:avLst/>
              <a:gdLst/>
              <a:ahLst/>
              <a:cxnLst/>
              <a:rect l="l" t="t" r="r" b="b"/>
              <a:pathLst>
                <a:path w="635" h="635">
                  <a:moveTo>
                    <a:pt x="0" y="266"/>
                  </a:moveTo>
                  <a:lnTo>
                    <a:pt x="0" y="0"/>
                  </a:lnTo>
                  <a:lnTo>
                    <a:pt x="0" y="266"/>
                  </a:lnTo>
                  <a:lnTo>
                    <a:pt x="266" y="533"/>
                  </a:lnTo>
                </a:path>
              </a:pathLst>
            </a:custGeom>
            <a:ln w="3175">
              <a:solidFill>
                <a:srgbClr val="231F20"/>
              </a:solidFill>
            </a:ln>
          </p:spPr>
          <p:txBody>
            <a:bodyPr wrap="square" lIns="0" tIns="0" rIns="0" bIns="0" rtlCol="0"/>
            <a:lstStyle/>
            <a:p/>
          </p:txBody>
        </p:sp>
        <p:sp>
          <p:nvSpPr>
            <p:cNvPr id="11852" name="object 11852" descr=""/>
            <p:cNvSpPr/>
            <p:nvPr/>
          </p:nvSpPr>
          <p:spPr>
            <a:xfrm>
              <a:off x="5567579" y="2437748"/>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853" name="object 11853" descr=""/>
            <p:cNvSpPr/>
            <p:nvPr/>
          </p:nvSpPr>
          <p:spPr>
            <a:xfrm>
              <a:off x="5567033" y="2436936"/>
              <a:ext cx="635" cy="635"/>
            </a:xfrm>
            <a:custGeom>
              <a:avLst/>
              <a:gdLst/>
              <a:ahLst/>
              <a:cxnLst/>
              <a:rect l="l" t="t" r="r" b="b"/>
              <a:pathLst>
                <a:path w="635" h="635">
                  <a:moveTo>
                    <a:pt x="546" y="546"/>
                  </a:moveTo>
                  <a:lnTo>
                    <a:pt x="279" y="279"/>
                  </a:lnTo>
                  <a:lnTo>
                    <a:pt x="0" y="279"/>
                  </a:lnTo>
                  <a:lnTo>
                    <a:pt x="0" y="0"/>
                  </a:lnTo>
                </a:path>
              </a:pathLst>
            </a:custGeom>
            <a:ln w="3175">
              <a:solidFill>
                <a:srgbClr val="231F20"/>
              </a:solidFill>
            </a:ln>
          </p:spPr>
          <p:txBody>
            <a:bodyPr wrap="square" lIns="0" tIns="0" rIns="0" bIns="0" rtlCol="0"/>
            <a:lstStyle/>
            <a:p/>
          </p:txBody>
        </p:sp>
        <p:sp>
          <p:nvSpPr>
            <p:cNvPr id="11854" name="object 11854" descr=""/>
            <p:cNvSpPr/>
            <p:nvPr/>
          </p:nvSpPr>
          <p:spPr>
            <a:xfrm>
              <a:off x="5566495" y="2437482"/>
              <a:ext cx="1905" cy="635"/>
            </a:xfrm>
            <a:custGeom>
              <a:avLst/>
              <a:gdLst/>
              <a:ahLst/>
              <a:cxnLst/>
              <a:rect l="l" t="t" r="r" b="b"/>
              <a:pathLst>
                <a:path w="1904" h="635">
                  <a:moveTo>
                    <a:pt x="0" y="0"/>
                  </a:moveTo>
                  <a:lnTo>
                    <a:pt x="266" y="0"/>
                  </a:lnTo>
                  <a:lnTo>
                    <a:pt x="533" y="266"/>
                  </a:lnTo>
                  <a:lnTo>
                    <a:pt x="812" y="266"/>
                  </a:lnTo>
                  <a:lnTo>
                    <a:pt x="1346" y="533"/>
                  </a:lnTo>
                </a:path>
              </a:pathLst>
            </a:custGeom>
            <a:ln w="3175">
              <a:solidFill>
                <a:srgbClr val="231F20"/>
              </a:solidFill>
            </a:ln>
          </p:spPr>
          <p:txBody>
            <a:bodyPr wrap="square" lIns="0" tIns="0" rIns="0" bIns="0" rtlCol="0"/>
            <a:lstStyle/>
            <a:p/>
          </p:txBody>
        </p:sp>
        <p:sp>
          <p:nvSpPr>
            <p:cNvPr id="11855" name="object 11855" descr=""/>
            <p:cNvSpPr/>
            <p:nvPr/>
          </p:nvSpPr>
          <p:spPr>
            <a:xfrm>
              <a:off x="5566501" y="2436936"/>
              <a:ext cx="635" cy="635"/>
            </a:xfrm>
            <a:custGeom>
              <a:avLst/>
              <a:gdLst/>
              <a:ahLst/>
              <a:cxnLst/>
              <a:rect l="l" t="t" r="r" b="b"/>
              <a:pathLst>
                <a:path w="635" h="635">
                  <a:moveTo>
                    <a:pt x="533" y="0"/>
                  </a:moveTo>
                  <a:lnTo>
                    <a:pt x="533" y="266"/>
                  </a:lnTo>
                  <a:lnTo>
                    <a:pt x="266" y="546"/>
                  </a:lnTo>
                  <a:lnTo>
                    <a:pt x="0" y="546"/>
                  </a:lnTo>
                </a:path>
              </a:pathLst>
            </a:custGeom>
            <a:ln w="3175">
              <a:solidFill>
                <a:srgbClr val="231F20"/>
              </a:solidFill>
            </a:ln>
          </p:spPr>
          <p:txBody>
            <a:bodyPr wrap="square" lIns="0" tIns="0" rIns="0" bIns="0" rtlCol="0"/>
            <a:lstStyle/>
            <a:p/>
          </p:txBody>
        </p:sp>
        <p:sp>
          <p:nvSpPr>
            <p:cNvPr id="11856" name="object 11856" descr=""/>
            <p:cNvSpPr/>
            <p:nvPr/>
          </p:nvSpPr>
          <p:spPr>
            <a:xfrm>
              <a:off x="5557831" y="2435857"/>
              <a:ext cx="635" cy="635"/>
            </a:xfrm>
            <a:custGeom>
              <a:avLst/>
              <a:gdLst/>
              <a:ahLst/>
              <a:cxnLst/>
              <a:rect l="l" t="t" r="r" b="b"/>
              <a:pathLst>
                <a:path w="635" h="635">
                  <a:moveTo>
                    <a:pt x="0" y="0"/>
                  </a:moveTo>
                  <a:lnTo>
                    <a:pt x="0" y="266"/>
                  </a:lnTo>
                  <a:lnTo>
                    <a:pt x="266" y="533"/>
                  </a:lnTo>
                </a:path>
              </a:pathLst>
            </a:custGeom>
            <a:ln w="3175">
              <a:solidFill>
                <a:srgbClr val="231F20"/>
              </a:solidFill>
            </a:ln>
          </p:spPr>
          <p:txBody>
            <a:bodyPr wrap="square" lIns="0" tIns="0" rIns="0" bIns="0" rtlCol="0"/>
            <a:lstStyle/>
            <a:p/>
          </p:txBody>
        </p:sp>
        <p:sp>
          <p:nvSpPr>
            <p:cNvPr id="11857" name="object 11857" descr=""/>
            <p:cNvSpPr/>
            <p:nvPr/>
          </p:nvSpPr>
          <p:spPr>
            <a:xfrm>
              <a:off x="5586530" y="2384958"/>
              <a:ext cx="0" cy="635"/>
            </a:xfrm>
            <a:custGeom>
              <a:avLst/>
              <a:gdLst/>
              <a:ahLst/>
              <a:cxnLst/>
              <a:rect l="l" t="t" r="r" b="b"/>
              <a:pathLst>
                <a:path w="0" h="635">
                  <a:moveTo>
                    <a:pt x="0" y="0"/>
                  </a:moveTo>
                  <a:lnTo>
                    <a:pt x="0" y="533"/>
                  </a:lnTo>
                </a:path>
              </a:pathLst>
            </a:custGeom>
            <a:ln w="3175">
              <a:solidFill>
                <a:srgbClr val="231F20"/>
              </a:solidFill>
            </a:ln>
          </p:spPr>
          <p:txBody>
            <a:bodyPr wrap="square" lIns="0" tIns="0" rIns="0" bIns="0" rtlCol="0"/>
            <a:lstStyle/>
            <a:p/>
          </p:txBody>
        </p:sp>
        <p:sp>
          <p:nvSpPr>
            <p:cNvPr id="11858" name="object 11858" descr=""/>
            <p:cNvSpPr/>
            <p:nvPr/>
          </p:nvSpPr>
          <p:spPr>
            <a:xfrm>
              <a:off x="5586263" y="2385763"/>
              <a:ext cx="635" cy="635"/>
            </a:xfrm>
            <a:custGeom>
              <a:avLst/>
              <a:gdLst/>
              <a:ahLst/>
              <a:cxnLst/>
              <a:rect l="l" t="t" r="r" b="b"/>
              <a:pathLst>
                <a:path w="635" h="635">
                  <a:moveTo>
                    <a:pt x="266" y="0"/>
                  </a:moveTo>
                  <a:lnTo>
                    <a:pt x="0" y="266"/>
                  </a:lnTo>
                  <a:lnTo>
                    <a:pt x="266" y="546"/>
                  </a:lnTo>
                </a:path>
              </a:pathLst>
            </a:custGeom>
            <a:ln w="3175">
              <a:solidFill>
                <a:srgbClr val="231F20"/>
              </a:solidFill>
            </a:ln>
          </p:spPr>
          <p:txBody>
            <a:bodyPr wrap="square" lIns="0" tIns="0" rIns="0" bIns="0" rtlCol="0"/>
            <a:lstStyle/>
            <a:p/>
          </p:txBody>
        </p:sp>
        <p:sp>
          <p:nvSpPr>
            <p:cNvPr id="11859" name="object 11859" descr=""/>
            <p:cNvSpPr/>
            <p:nvPr/>
          </p:nvSpPr>
          <p:spPr>
            <a:xfrm>
              <a:off x="5586537" y="2385217"/>
              <a:ext cx="635" cy="1270"/>
            </a:xfrm>
            <a:custGeom>
              <a:avLst/>
              <a:gdLst/>
              <a:ahLst/>
              <a:cxnLst/>
              <a:rect l="l" t="t" r="r" b="b"/>
              <a:pathLst>
                <a:path w="635" h="1269">
                  <a:moveTo>
                    <a:pt x="533" y="1092"/>
                  </a:moveTo>
                  <a:lnTo>
                    <a:pt x="266" y="825"/>
                  </a:lnTo>
                  <a:lnTo>
                    <a:pt x="0" y="0"/>
                  </a:lnTo>
                </a:path>
                <a:path w="635" h="1269">
                  <a:moveTo>
                    <a:pt x="533" y="1092"/>
                  </a:moveTo>
                  <a:lnTo>
                    <a:pt x="266" y="1092"/>
                  </a:lnTo>
                  <a:lnTo>
                    <a:pt x="0" y="1092"/>
                  </a:lnTo>
                </a:path>
              </a:pathLst>
            </a:custGeom>
            <a:ln w="3175">
              <a:solidFill>
                <a:srgbClr val="231F20"/>
              </a:solidFill>
            </a:ln>
          </p:spPr>
          <p:txBody>
            <a:bodyPr wrap="square" lIns="0" tIns="0" rIns="0" bIns="0" rtlCol="0"/>
            <a:lstStyle/>
            <a:p/>
          </p:txBody>
        </p:sp>
        <p:sp>
          <p:nvSpPr>
            <p:cNvPr id="11860" name="object 11860" descr=""/>
            <p:cNvSpPr/>
            <p:nvPr/>
          </p:nvSpPr>
          <p:spPr>
            <a:xfrm>
              <a:off x="5578407" y="2421787"/>
              <a:ext cx="635" cy="1270"/>
            </a:xfrm>
            <a:custGeom>
              <a:avLst/>
              <a:gdLst/>
              <a:ahLst/>
              <a:cxnLst/>
              <a:rect l="l" t="t" r="r" b="b"/>
              <a:pathLst>
                <a:path w="635" h="1269">
                  <a:moveTo>
                    <a:pt x="0" y="800"/>
                  </a:moveTo>
                  <a:lnTo>
                    <a:pt x="533" y="0"/>
                  </a:lnTo>
                </a:path>
              </a:pathLst>
            </a:custGeom>
            <a:ln w="3175">
              <a:solidFill>
                <a:srgbClr val="231F20"/>
              </a:solidFill>
            </a:ln>
          </p:spPr>
          <p:txBody>
            <a:bodyPr wrap="square" lIns="0" tIns="0" rIns="0" bIns="0" rtlCol="0"/>
            <a:lstStyle/>
            <a:p/>
          </p:txBody>
        </p:sp>
        <p:sp>
          <p:nvSpPr>
            <p:cNvPr id="11861" name="object 11861" descr=""/>
            <p:cNvSpPr/>
            <p:nvPr/>
          </p:nvSpPr>
          <p:spPr>
            <a:xfrm>
              <a:off x="5576509" y="2417718"/>
              <a:ext cx="1905" cy="1905"/>
            </a:xfrm>
            <a:custGeom>
              <a:avLst/>
              <a:gdLst/>
              <a:ahLst/>
              <a:cxnLst/>
              <a:rect l="l" t="t" r="r" b="b"/>
              <a:pathLst>
                <a:path w="1904" h="1905">
                  <a:moveTo>
                    <a:pt x="0" y="1346"/>
                  </a:moveTo>
                  <a:lnTo>
                    <a:pt x="546" y="812"/>
                  </a:lnTo>
                  <a:lnTo>
                    <a:pt x="1079" y="266"/>
                  </a:lnTo>
                  <a:lnTo>
                    <a:pt x="1625" y="0"/>
                  </a:lnTo>
                </a:path>
              </a:pathLst>
            </a:custGeom>
            <a:ln w="3175">
              <a:solidFill>
                <a:srgbClr val="231F20"/>
              </a:solidFill>
            </a:ln>
          </p:spPr>
          <p:txBody>
            <a:bodyPr wrap="square" lIns="0" tIns="0" rIns="0" bIns="0" rtlCol="0"/>
            <a:lstStyle/>
            <a:p/>
          </p:txBody>
        </p:sp>
        <p:sp>
          <p:nvSpPr>
            <p:cNvPr id="11862" name="object 11862" descr=""/>
            <p:cNvSpPr/>
            <p:nvPr/>
          </p:nvSpPr>
          <p:spPr>
            <a:xfrm>
              <a:off x="5575703" y="2419064"/>
              <a:ext cx="1270" cy="635"/>
            </a:xfrm>
            <a:custGeom>
              <a:avLst/>
              <a:gdLst/>
              <a:ahLst/>
              <a:cxnLst/>
              <a:rect l="l" t="t" r="r" b="b"/>
              <a:pathLst>
                <a:path w="1270" h="635">
                  <a:moveTo>
                    <a:pt x="0" y="546"/>
                  </a:moveTo>
                  <a:lnTo>
                    <a:pt x="266" y="279"/>
                  </a:lnTo>
                  <a:lnTo>
                    <a:pt x="533" y="279"/>
                  </a:lnTo>
                  <a:lnTo>
                    <a:pt x="800" y="0"/>
                  </a:lnTo>
                </a:path>
              </a:pathLst>
            </a:custGeom>
            <a:ln w="3175">
              <a:solidFill>
                <a:srgbClr val="231F20"/>
              </a:solidFill>
            </a:ln>
          </p:spPr>
          <p:txBody>
            <a:bodyPr wrap="square" lIns="0" tIns="0" rIns="0" bIns="0" rtlCol="0"/>
            <a:lstStyle/>
            <a:p/>
          </p:txBody>
        </p:sp>
        <p:sp>
          <p:nvSpPr>
            <p:cNvPr id="11863" name="object 11863" descr=""/>
            <p:cNvSpPr/>
            <p:nvPr/>
          </p:nvSpPr>
          <p:spPr>
            <a:xfrm>
              <a:off x="5537249" y="2414463"/>
              <a:ext cx="635" cy="635"/>
            </a:xfrm>
            <a:custGeom>
              <a:avLst/>
              <a:gdLst/>
              <a:ahLst/>
              <a:cxnLst/>
              <a:rect l="l" t="t" r="r" b="b"/>
              <a:pathLst>
                <a:path w="635" h="635">
                  <a:moveTo>
                    <a:pt x="0" y="546"/>
                  </a:moveTo>
                  <a:lnTo>
                    <a:pt x="266" y="279"/>
                  </a:lnTo>
                  <a:lnTo>
                    <a:pt x="546" y="0"/>
                  </a:lnTo>
                </a:path>
              </a:pathLst>
            </a:custGeom>
            <a:ln w="3175">
              <a:solidFill>
                <a:srgbClr val="231F20"/>
              </a:solidFill>
            </a:ln>
          </p:spPr>
          <p:txBody>
            <a:bodyPr wrap="square" lIns="0" tIns="0" rIns="0" bIns="0" rtlCol="0"/>
            <a:lstStyle/>
            <a:p/>
          </p:txBody>
        </p:sp>
        <p:sp>
          <p:nvSpPr>
            <p:cNvPr id="11864" name="object 11864" descr=""/>
            <p:cNvSpPr/>
            <p:nvPr/>
          </p:nvSpPr>
          <p:spPr>
            <a:xfrm>
              <a:off x="5534000" y="2417167"/>
              <a:ext cx="635" cy="635"/>
            </a:xfrm>
            <a:custGeom>
              <a:avLst/>
              <a:gdLst/>
              <a:ahLst/>
              <a:cxnLst/>
              <a:rect l="l" t="t" r="r" b="b"/>
              <a:pathLst>
                <a:path w="635" h="635">
                  <a:moveTo>
                    <a:pt x="0" y="0"/>
                  </a:moveTo>
                  <a:lnTo>
                    <a:pt x="0" y="266"/>
                  </a:lnTo>
                  <a:lnTo>
                    <a:pt x="0" y="546"/>
                  </a:lnTo>
                  <a:lnTo>
                    <a:pt x="266" y="546"/>
                  </a:lnTo>
                </a:path>
              </a:pathLst>
            </a:custGeom>
            <a:ln w="3175">
              <a:solidFill>
                <a:srgbClr val="231F20"/>
              </a:solidFill>
            </a:ln>
          </p:spPr>
          <p:txBody>
            <a:bodyPr wrap="square" lIns="0" tIns="0" rIns="0" bIns="0" rtlCol="0"/>
            <a:lstStyle/>
            <a:p/>
          </p:txBody>
        </p:sp>
        <p:sp>
          <p:nvSpPr>
            <p:cNvPr id="11865" name="object 11865" descr=""/>
            <p:cNvSpPr/>
            <p:nvPr/>
          </p:nvSpPr>
          <p:spPr>
            <a:xfrm>
              <a:off x="5533188" y="241662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66" name="object 11866" descr=""/>
            <p:cNvSpPr/>
            <p:nvPr/>
          </p:nvSpPr>
          <p:spPr>
            <a:xfrm>
              <a:off x="5588427" y="2421241"/>
              <a:ext cx="635" cy="635"/>
            </a:xfrm>
            <a:custGeom>
              <a:avLst/>
              <a:gdLst/>
              <a:ahLst/>
              <a:cxnLst/>
              <a:rect l="l" t="t" r="r" b="b"/>
              <a:pathLst>
                <a:path w="635" h="635">
                  <a:moveTo>
                    <a:pt x="0" y="266"/>
                  </a:moveTo>
                  <a:lnTo>
                    <a:pt x="266" y="266"/>
                  </a:lnTo>
                  <a:lnTo>
                    <a:pt x="533" y="266"/>
                  </a:lnTo>
                  <a:lnTo>
                    <a:pt x="533" y="0"/>
                  </a:lnTo>
                </a:path>
              </a:pathLst>
            </a:custGeom>
            <a:ln w="3175">
              <a:solidFill>
                <a:srgbClr val="231F20"/>
              </a:solidFill>
            </a:ln>
          </p:spPr>
          <p:txBody>
            <a:bodyPr wrap="square" lIns="0" tIns="0" rIns="0" bIns="0" rtlCol="0"/>
            <a:lstStyle/>
            <a:p/>
          </p:txBody>
        </p:sp>
        <p:sp>
          <p:nvSpPr>
            <p:cNvPr id="11867" name="object 11867" descr=""/>
            <p:cNvSpPr/>
            <p:nvPr/>
          </p:nvSpPr>
          <p:spPr>
            <a:xfrm>
              <a:off x="5588161" y="2420961"/>
              <a:ext cx="635" cy="635"/>
            </a:xfrm>
            <a:custGeom>
              <a:avLst/>
              <a:gdLst/>
              <a:ahLst/>
              <a:cxnLst/>
              <a:rect l="l" t="t" r="r" b="b"/>
              <a:pathLst>
                <a:path w="635" h="635">
                  <a:moveTo>
                    <a:pt x="533" y="0"/>
                  </a:moveTo>
                  <a:lnTo>
                    <a:pt x="533" y="266"/>
                  </a:lnTo>
                  <a:lnTo>
                    <a:pt x="266" y="266"/>
                  </a:lnTo>
                  <a:lnTo>
                    <a:pt x="266" y="546"/>
                  </a:lnTo>
                  <a:lnTo>
                    <a:pt x="0" y="546"/>
                  </a:lnTo>
                </a:path>
              </a:pathLst>
            </a:custGeom>
            <a:ln w="3175">
              <a:solidFill>
                <a:srgbClr val="231F20"/>
              </a:solidFill>
            </a:ln>
          </p:spPr>
          <p:txBody>
            <a:bodyPr wrap="square" lIns="0" tIns="0" rIns="0" bIns="0" rtlCol="0"/>
            <a:lstStyle/>
            <a:p/>
          </p:txBody>
        </p:sp>
        <p:sp>
          <p:nvSpPr>
            <p:cNvPr id="11868" name="object 11868" descr=""/>
            <p:cNvSpPr/>
            <p:nvPr/>
          </p:nvSpPr>
          <p:spPr>
            <a:xfrm>
              <a:off x="5580305" y="2381702"/>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1869" name="object 11869" descr=""/>
            <p:cNvSpPr/>
            <p:nvPr/>
          </p:nvSpPr>
          <p:spPr>
            <a:xfrm>
              <a:off x="5552685" y="23928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70" name="object 11870" descr=""/>
            <p:cNvSpPr/>
            <p:nvPr/>
          </p:nvSpPr>
          <p:spPr>
            <a:xfrm>
              <a:off x="5581929" y="2412845"/>
              <a:ext cx="1270" cy="635"/>
            </a:xfrm>
            <a:custGeom>
              <a:avLst/>
              <a:gdLst/>
              <a:ahLst/>
              <a:cxnLst/>
              <a:rect l="l" t="t" r="r" b="b"/>
              <a:pathLst>
                <a:path w="1270" h="635">
                  <a:moveTo>
                    <a:pt x="0" y="266"/>
                  </a:moveTo>
                  <a:lnTo>
                    <a:pt x="812" y="0"/>
                  </a:lnTo>
                </a:path>
              </a:pathLst>
            </a:custGeom>
            <a:ln w="3175">
              <a:solidFill>
                <a:srgbClr val="231F20"/>
              </a:solidFill>
            </a:ln>
          </p:spPr>
          <p:txBody>
            <a:bodyPr wrap="square" lIns="0" tIns="0" rIns="0" bIns="0" rtlCol="0"/>
            <a:lstStyle/>
            <a:p/>
          </p:txBody>
        </p:sp>
        <p:sp>
          <p:nvSpPr>
            <p:cNvPr id="11871" name="object 11871" descr=""/>
            <p:cNvSpPr/>
            <p:nvPr/>
          </p:nvSpPr>
          <p:spPr>
            <a:xfrm>
              <a:off x="5544840" y="2386843"/>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872" name="object 11872" descr=""/>
            <p:cNvSpPr/>
            <p:nvPr/>
          </p:nvSpPr>
          <p:spPr>
            <a:xfrm>
              <a:off x="5537249" y="239849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873" name="object 11873" descr=""/>
            <p:cNvSpPr/>
            <p:nvPr/>
          </p:nvSpPr>
          <p:spPr>
            <a:xfrm>
              <a:off x="5537522" y="2398489"/>
              <a:ext cx="635" cy="1270"/>
            </a:xfrm>
            <a:custGeom>
              <a:avLst/>
              <a:gdLst/>
              <a:ahLst/>
              <a:cxnLst/>
              <a:rect l="l" t="t" r="r" b="b"/>
              <a:pathLst>
                <a:path w="635" h="1269">
                  <a:moveTo>
                    <a:pt x="0" y="0"/>
                  </a:moveTo>
                  <a:lnTo>
                    <a:pt x="266" y="266"/>
                  </a:lnTo>
                  <a:lnTo>
                    <a:pt x="533" y="546"/>
                  </a:lnTo>
                  <a:lnTo>
                    <a:pt x="533" y="812"/>
                  </a:lnTo>
                </a:path>
              </a:pathLst>
            </a:custGeom>
            <a:ln w="3175">
              <a:solidFill>
                <a:srgbClr val="231F20"/>
              </a:solidFill>
            </a:ln>
          </p:spPr>
          <p:txBody>
            <a:bodyPr wrap="square" lIns="0" tIns="0" rIns="0" bIns="0" rtlCol="0"/>
            <a:lstStyle/>
            <a:p/>
          </p:txBody>
        </p:sp>
        <p:sp>
          <p:nvSpPr>
            <p:cNvPr id="11874" name="object 11874" descr=""/>
            <p:cNvSpPr/>
            <p:nvPr/>
          </p:nvSpPr>
          <p:spPr>
            <a:xfrm>
              <a:off x="5591404" y="2401472"/>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875" name="object 11875" descr=""/>
            <p:cNvSpPr/>
            <p:nvPr/>
          </p:nvSpPr>
          <p:spPr>
            <a:xfrm>
              <a:off x="5565409" y="2424758"/>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876" name="object 11876" descr=""/>
            <p:cNvSpPr/>
            <p:nvPr/>
          </p:nvSpPr>
          <p:spPr>
            <a:xfrm>
              <a:off x="5580305" y="2420961"/>
              <a:ext cx="635" cy="0"/>
            </a:xfrm>
            <a:custGeom>
              <a:avLst/>
              <a:gdLst/>
              <a:ahLst/>
              <a:cxnLst/>
              <a:rect l="l" t="t" r="r" b="b"/>
              <a:pathLst>
                <a:path w="635" h="0">
                  <a:moveTo>
                    <a:pt x="0" y="0"/>
                  </a:moveTo>
                  <a:lnTo>
                    <a:pt x="266" y="0"/>
                  </a:lnTo>
                  <a:lnTo>
                    <a:pt x="533" y="0"/>
                  </a:lnTo>
                </a:path>
              </a:pathLst>
            </a:custGeom>
            <a:ln w="3175">
              <a:solidFill>
                <a:srgbClr val="231F20"/>
              </a:solidFill>
            </a:ln>
          </p:spPr>
          <p:txBody>
            <a:bodyPr wrap="square" lIns="0" tIns="0" rIns="0" bIns="0" rtlCol="0"/>
            <a:lstStyle/>
            <a:p/>
          </p:txBody>
        </p:sp>
        <p:sp>
          <p:nvSpPr>
            <p:cNvPr id="11877" name="object 11877" descr=""/>
            <p:cNvSpPr/>
            <p:nvPr/>
          </p:nvSpPr>
          <p:spPr>
            <a:xfrm>
              <a:off x="5559723" y="2432607"/>
              <a:ext cx="635" cy="635"/>
            </a:xfrm>
            <a:custGeom>
              <a:avLst/>
              <a:gdLst/>
              <a:ahLst/>
              <a:cxnLst/>
              <a:rect l="l" t="t" r="r" b="b"/>
              <a:pathLst>
                <a:path w="635" h="635">
                  <a:moveTo>
                    <a:pt x="0" y="533"/>
                  </a:moveTo>
                  <a:lnTo>
                    <a:pt x="0" y="266"/>
                  </a:lnTo>
                  <a:lnTo>
                    <a:pt x="266" y="0"/>
                  </a:lnTo>
                </a:path>
              </a:pathLst>
            </a:custGeom>
            <a:ln w="3175">
              <a:solidFill>
                <a:srgbClr val="231F20"/>
              </a:solidFill>
            </a:ln>
          </p:spPr>
          <p:txBody>
            <a:bodyPr wrap="square" lIns="0" tIns="0" rIns="0" bIns="0" rtlCol="0"/>
            <a:lstStyle/>
            <a:p/>
          </p:txBody>
        </p:sp>
        <p:sp>
          <p:nvSpPr>
            <p:cNvPr id="11878" name="object 11878" descr=""/>
            <p:cNvSpPr/>
            <p:nvPr/>
          </p:nvSpPr>
          <p:spPr>
            <a:xfrm>
              <a:off x="5559183" y="2432874"/>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879" name="object 11879" descr=""/>
            <p:cNvSpPr/>
            <p:nvPr/>
          </p:nvSpPr>
          <p:spPr>
            <a:xfrm>
              <a:off x="5559183" y="2432334"/>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880" name="object 11880" descr=""/>
            <p:cNvSpPr/>
            <p:nvPr/>
          </p:nvSpPr>
          <p:spPr>
            <a:xfrm>
              <a:off x="5571641"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81" name="object 11881" descr=""/>
            <p:cNvSpPr/>
            <p:nvPr/>
          </p:nvSpPr>
          <p:spPr>
            <a:xfrm>
              <a:off x="5545373" y="2428819"/>
              <a:ext cx="635" cy="635"/>
            </a:xfrm>
            <a:custGeom>
              <a:avLst/>
              <a:gdLst/>
              <a:ahLst/>
              <a:cxnLst/>
              <a:rect l="l" t="t" r="r" b="b"/>
              <a:pathLst>
                <a:path w="635" h="635">
                  <a:moveTo>
                    <a:pt x="546" y="266"/>
                  </a:moveTo>
                  <a:lnTo>
                    <a:pt x="279" y="266"/>
                  </a:lnTo>
                  <a:lnTo>
                    <a:pt x="0" y="0"/>
                  </a:lnTo>
                </a:path>
              </a:pathLst>
            </a:custGeom>
            <a:ln w="3175">
              <a:solidFill>
                <a:srgbClr val="231F20"/>
              </a:solidFill>
            </a:ln>
          </p:spPr>
          <p:txBody>
            <a:bodyPr wrap="square" lIns="0" tIns="0" rIns="0" bIns="0" rtlCol="0"/>
            <a:lstStyle/>
            <a:p/>
          </p:txBody>
        </p:sp>
        <p:sp>
          <p:nvSpPr>
            <p:cNvPr id="11882" name="object 11882" descr=""/>
            <p:cNvSpPr/>
            <p:nvPr/>
          </p:nvSpPr>
          <p:spPr>
            <a:xfrm>
              <a:off x="5591404" y="2415015"/>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883" name="object 11883" descr=""/>
            <p:cNvSpPr/>
            <p:nvPr/>
          </p:nvSpPr>
          <p:spPr>
            <a:xfrm>
              <a:off x="5592756" y="2415276"/>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884" name="object 11884" descr=""/>
            <p:cNvSpPr/>
            <p:nvPr/>
          </p:nvSpPr>
          <p:spPr>
            <a:xfrm>
              <a:off x="5580583" y="2420961"/>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885" name="object 11885" descr=""/>
            <p:cNvSpPr/>
            <p:nvPr/>
          </p:nvSpPr>
          <p:spPr>
            <a:xfrm>
              <a:off x="5543216" y="2394967"/>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1886" name="object 11886" descr=""/>
            <p:cNvSpPr/>
            <p:nvPr/>
          </p:nvSpPr>
          <p:spPr>
            <a:xfrm>
              <a:off x="5543209" y="239551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887" name="object 11887" descr=""/>
            <p:cNvSpPr/>
            <p:nvPr/>
          </p:nvSpPr>
          <p:spPr>
            <a:xfrm>
              <a:off x="5551605" y="23941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888" name="object 11888" descr=""/>
            <p:cNvSpPr/>
            <p:nvPr/>
          </p:nvSpPr>
          <p:spPr>
            <a:xfrm>
              <a:off x="5549168" y="2377641"/>
              <a:ext cx="635" cy="1270"/>
            </a:xfrm>
            <a:custGeom>
              <a:avLst/>
              <a:gdLst/>
              <a:ahLst/>
              <a:cxnLst/>
              <a:rect l="l" t="t" r="r" b="b"/>
              <a:pathLst>
                <a:path w="635" h="1269">
                  <a:moveTo>
                    <a:pt x="0" y="0"/>
                  </a:moveTo>
                  <a:lnTo>
                    <a:pt x="533" y="800"/>
                  </a:lnTo>
                </a:path>
              </a:pathLst>
            </a:custGeom>
            <a:ln w="3175">
              <a:solidFill>
                <a:srgbClr val="231F20"/>
              </a:solidFill>
            </a:ln>
          </p:spPr>
          <p:txBody>
            <a:bodyPr wrap="square" lIns="0" tIns="0" rIns="0" bIns="0" rtlCol="0"/>
            <a:lstStyle/>
            <a:p/>
          </p:txBody>
        </p:sp>
        <p:sp>
          <p:nvSpPr>
            <p:cNvPr id="11889" name="object 11889" descr=""/>
            <p:cNvSpPr/>
            <p:nvPr/>
          </p:nvSpPr>
          <p:spPr>
            <a:xfrm>
              <a:off x="5557559" y="235571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90" name="object 11890" descr=""/>
            <p:cNvSpPr/>
            <p:nvPr/>
          </p:nvSpPr>
          <p:spPr>
            <a:xfrm>
              <a:off x="5536438" y="2406885"/>
              <a:ext cx="635" cy="635"/>
            </a:xfrm>
            <a:custGeom>
              <a:avLst/>
              <a:gdLst/>
              <a:ahLst/>
              <a:cxnLst/>
              <a:rect l="l" t="t" r="r" b="b"/>
              <a:pathLst>
                <a:path w="635" h="635">
                  <a:moveTo>
                    <a:pt x="0" y="546"/>
                  </a:moveTo>
                  <a:lnTo>
                    <a:pt x="0" y="279"/>
                  </a:lnTo>
                  <a:lnTo>
                    <a:pt x="266" y="0"/>
                  </a:lnTo>
                  <a:lnTo>
                    <a:pt x="546" y="0"/>
                  </a:lnTo>
                </a:path>
              </a:pathLst>
            </a:custGeom>
            <a:ln w="3175">
              <a:solidFill>
                <a:srgbClr val="231F20"/>
              </a:solidFill>
            </a:ln>
          </p:spPr>
          <p:txBody>
            <a:bodyPr wrap="square" lIns="0" tIns="0" rIns="0" bIns="0" rtlCol="0"/>
            <a:lstStyle/>
            <a:p/>
          </p:txBody>
        </p:sp>
        <p:sp>
          <p:nvSpPr>
            <p:cNvPr id="11891" name="object 11891" descr=""/>
            <p:cNvSpPr/>
            <p:nvPr/>
          </p:nvSpPr>
          <p:spPr>
            <a:xfrm>
              <a:off x="5566495" y="2433420"/>
              <a:ext cx="0" cy="1270"/>
            </a:xfrm>
            <a:custGeom>
              <a:avLst/>
              <a:gdLst/>
              <a:ahLst/>
              <a:cxnLst/>
              <a:rect l="l" t="t" r="r" b="b"/>
              <a:pathLst>
                <a:path w="0" h="1269">
                  <a:moveTo>
                    <a:pt x="0" y="812"/>
                  </a:moveTo>
                  <a:lnTo>
                    <a:pt x="0" y="546"/>
                  </a:lnTo>
                  <a:lnTo>
                    <a:pt x="0" y="0"/>
                  </a:lnTo>
                </a:path>
              </a:pathLst>
            </a:custGeom>
            <a:ln w="3175">
              <a:solidFill>
                <a:srgbClr val="231F20"/>
              </a:solidFill>
            </a:ln>
          </p:spPr>
          <p:txBody>
            <a:bodyPr wrap="square" lIns="0" tIns="0" rIns="0" bIns="0" rtlCol="0"/>
            <a:lstStyle/>
            <a:p/>
          </p:txBody>
        </p:sp>
        <p:sp>
          <p:nvSpPr>
            <p:cNvPr id="11892" name="object 11892" descr=""/>
            <p:cNvSpPr/>
            <p:nvPr/>
          </p:nvSpPr>
          <p:spPr>
            <a:xfrm>
              <a:off x="5565955" y="2433960"/>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93" name="object 11893" descr=""/>
            <p:cNvSpPr/>
            <p:nvPr/>
          </p:nvSpPr>
          <p:spPr>
            <a:xfrm>
              <a:off x="5565955" y="243341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94" name="object 11894" descr=""/>
            <p:cNvSpPr/>
            <p:nvPr/>
          </p:nvSpPr>
          <p:spPr>
            <a:xfrm>
              <a:off x="5575430" y="242529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895" name="object 11895" descr=""/>
            <p:cNvSpPr/>
            <p:nvPr/>
          </p:nvSpPr>
          <p:spPr>
            <a:xfrm>
              <a:off x="5558916" y="24366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896" name="object 11896" descr=""/>
            <p:cNvSpPr/>
            <p:nvPr/>
          </p:nvSpPr>
          <p:spPr>
            <a:xfrm>
              <a:off x="5562705" y="2382515"/>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1897" name="object 11897" descr=""/>
            <p:cNvSpPr/>
            <p:nvPr/>
          </p:nvSpPr>
          <p:spPr>
            <a:xfrm>
              <a:off x="5541045" y="2421514"/>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898" name="object 11898" descr=""/>
            <p:cNvSpPr/>
            <p:nvPr/>
          </p:nvSpPr>
          <p:spPr>
            <a:xfrm>
              <a:off x="5539959" y="2420961"/>
              <a:ext cx="1270" cy="635"/>
            </a:xfrm>
            <a:custGeom>
              <a:avLst/>
              <a:gdLst/>
              <a:ahLst/>
              <a:cxnLst/>
              <a:rect l="l" t="t" r="r" b="b"/>
              <a:pathLst>
                <a:path w="1270" h="635">
                  <a:moveTo>
                    <a:pt x="0" y="0"/>
                  </a:moveTo>
                  <a:lnTo>
                    <a:pt x="266" y="0"/>
                  </a:lnTo>
                  <a:lnTo>
                    <a:pt x="812" y="546"/>
                  </a:lnTo>
                </a:path>
              </a:pathLst>
            </a:custGeom>
            <a:ln w="3175">
              <a:solidFill>
                <a:srgbClr val="231F20"/>
              </a:solidFill>
            </a:ln>
          </p:spPr>
          <p:txBody>
            <a:bodyPr wrap="square" lIns="0" tIns="0" rIns="0" bIns="0" rtlCol="0"/>
            <a:lstStyle/>
            <a:p/>
          </p:txBody>
        </p:sp>
        <p:sp>
          <p:nvSpPr>
            <p:cNvPr id="11899" name="object 11899" descr=""/>
            <p:cNvSpPr/>
            <p:nvPr/>
          </p:nvSpPr>
          <p:spPr>
            <a:xfrm>
              <a:off x="5541584" y="2422313"/>
              <a:ext cx="0" cy="1905"/>
            </a:xfrm>
            <a:custGeom>
              <a:avLst/>
              <a:gdLst/>
              <a:ahLst/>
              <a:cxnLst/>
              <a:rect l="l" t="t" r="r" b="b"/>
              <a:pathLst>
                <a:path w="0" h="1905">
                  <a:moveTo>
                    <a:pt x="0" y="1625"/>
                  </a:moveTo>
                  <a:lnTo>
                    <a:pt x="0" y="1079"/>
                  </a:lnTo>
                  <a:lnTo>
                    <a:pt x="0" y="546"/>
                  </a:lnTo>
                  <a:lnTo>
                    <a:pt x="0" y="279"/>
                  </a:lnTo>
                  <a:lnTo>
                    <a:pt x="0" y="0"/>
                  </a:lnTo>
                </a:path>
              </a:pathLst>
            </a:custGeom>
            <a:ln w="3175">
              <a:solidFill>
                <a:srgbClr val="231F20"/>
              </a:solidFill>
            </a:ln>
          </p:spPr>
          <p:txBody>
            <a:bodyPr wrap="square" lIns="0" tIns="0" rIns="0" bIns="0" rtlCol="0"/>
            <a:lstStyle/>
            <a:p/>
          </p:txBody>
        </p:sp>
        <p:sp>
          <p:nvSpPr>
            <p:cNvPr id="11900" name="object 11900" descr=""/>
            <p:cNvSpPr/>
            <p:nvPr/>
          </p:nvSpPr>
          <p:spPr>
            <a:xfrm>
              <a:off x="5559456" y="2434498"/>
              <a:ext cx="635" cy="635"/>
            </a:xfrm>
            <a:custGeom>
              <a:avLst/>
              <a:gdLst/>
              <a:ahLst/>
              <a:cxnLst/>
              <a:rect l="l" t="t" r="r" b="b"/>
              <a:pathLst>
                <a:path w="635" h="635">
                  <a:moveTo>
                    <a:pt x="0" y="266"/>
                  </a:moveTo>
                  <a:lnTo>
                    <a:pt x="266" y="266"/>
                  </a:lnTo>
                  <a:lnTo>
                    <a:pt x="266" y="0"/>
                  </a:lnTo>
                  <a:lnTo>
                    <a:pt x="533" y="0"/>
                  </a:lnTo>
                </a:path>
              </a:pathLst>
            </a:custGeom>
            <a:ln w="3175">
              <a:solidFill>
                <a:srgbClr val="231F20"/>
              </a:solidFill>
            </a:ln>
          </p:spPr>
          <p:txBody>
            <a:bodyPr wrap="square" lIns="0" tIns="0" rIns="0" bIns="0" rtlCol="0"/>
            <a:lstStyle/>
            <a:p/>
          </p:txBody>
        </p:sp>
        <p:sp>
          <p:nvSpPr>
            <p:cNvPr id="11901" name="object 11901" descr=""/>
            <p:cNvSpPr/>
            <p:nvPr/>
          </p:nvSpPr>
          <p:spPr>
            <a:xfrm>
              <a:off x="5559722" y="2433141"/>
              <a:ext cx="635" cy="635"/>
            </a:xfrm>
            <a:custGeom>
              <a:avLst/>
              <a:gdLst/>
              <a:ahLst/>
              <a:cxnLst/>
              <a:rect l="l" t="t" r="r" b="b"/>
              <a:pathLst>
                <a:path w="635" h="635">
                  <a:moveTo>
                    <a:pt x="546" y="0"/>
                  </a:moveTo>
                  <a:lnTo>
                    <a:pt x="546" y="266"/>
                  </a:lnTo>
                  <a:lnTo>
                    <a:pt x="279" y="266"/>
                  </a:lnTo>
                  <a:lnTo>
                    <a:pt x="0" y="266"/>
                  </a:lnTo>
                </a:path>
              </a:pathLst>
            </a:custGeom>
            <a:ln w="3175">
              <a:solidFill>
                <a:srgbClr val="231F20"/>
              </a:solidFill>
            </a:ln>
          </p:spPr>
          <p:txBody>
            <a:bodyPr wrap="square" lIns="0" tIns="0" rIns="0" bIns="0" rtlCol="0"/>
            <a:lstStyle/>
            <a:p/>
          </p:txBody>
        </p:sp>
        <p:sp>
          <p:nvSpPr>
            <p:cNvPr id="11902" name="object 11902" descr=""/>
            <p:cNvSpPr/>
            <p:nvPr/>
          </p:nvSpPr>
          <p:spPr>
            <a:xfrm>
              <a:off x="5573806" y="2433965"/>
              <a:ext cx="635" cy="1270"/>
            </a:xfrm>
            <a:custGeom>
              <a:avLst/>
              <a:gdLst/>
              <a:ahLst/>
              <a:cxnLst/>
              <a:rect l="l" t="t" r="r" b="b"/>
              <a:pathLst>
                <a:path w="635" h="1269">
                  <a:moveTo>
                    <a:pt x="0" y="800"/>
                  </a:moveTo>
                  <a:lnTo>
                    <a:pt x="266" y="533"/>
                  </a:lnTo>
                  <a:lnTo>
                    <a:pt x="266" y="266"/>
                  </a:lnTo>
                  <a:lnTo>
                    <a:pt x="266" y="0"/>
                  </a:lnTo>
                  <a:lnTo>
                    <a:pt x="266" y="266"/>
                  </a:lnTo>
                  <a:lnTo>
                    <a:pt x="266" y="533"/>
                  </a:lnTo>
                  <a:lnTo>
                    <a:pt x="0" y="533"/>
                  </a:lnTo>
                </a:path>
              </a:pathLst>
            </a:custGeom>
            <a:ln w="3175">
              <a:solidFill>
                <a:srgbClr val="231F20"/>
              </a:solidFill>
            </a:ln>
          </p:spPr>
          <p:txBody>
            <a:bodyPr wrap="square" lIns="0" tIns="0" rIns="0" bIns="0" rtlCol="0"/>
            <a:lstStyle/>
            <a:p/>
          </p:txBody>
        </p:sp>
        <p:sp>
          <p:nvSpPr>
            <p:cNvPr id="11903" name="object 11903" descr=""/>
            <p:cNvSpPr/>
            <p:nvPr/>
          </p:nvSpPr>
          <p:spPr>
            <a:xfrm>
              <a:off x="5579765" y="2398222"/>
              <a:ext cx="635" cy="635"/>
            </a:xfrm>
            <a:custGeom>
              <a:avLst/>
              <a:gdLst/>
              <a:ahLst/>
              <a:cxnLst/>
              <a:rect l="l" t="t" r="r" b="b"/>
              <a:pathLst>
                <a:path w="635" h="635">
                  <a:moveTo>
                    <a:pt x="266" y="266"/>
                  </a:moveTo>
                  <a:lnTo>
                    <a:pt x="266" y="0"/>
                  </a:lnTo>
                  <a:lnTo>
                    <a:pt x="0" y="266"/>
                  </a:lnTo>
                </a:path>
              </a:pathLst>
            </a:custGeom>
            <a:ln w="3175">
              <a:solidFill>
                <a:srgbClr val="231F20"/>
              </a:solidFill>
            </a:ln>
          </p:spPr>
          <p:txBody>
            <a:bodyPr wrap="square" lIns="0" tIns="0" rIns="0" bIns="0" rtlCol="0"/>
            <a:lstStyle/>
            <a:p/>
          </p:txBody>
        </p:sp>
        <p:sp>
          <p:nvSpPr>
            <p:cNvPr id="11904" name="object 11904" descr=""/>
            <p:cNvSpPr/>
            <p:nvPr/>
          </p:nvSpPr>
          <p:spPr>
            <a:xfrm>
              <a:off x="5579765" y="2398762"/>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905" name="object 11905" descr=""/>
            <p:cNvSpPr/>
            <p:nvPr/>
          </p:nvSpPr>
          <p:spPr>
            <a:xfrm>
              <a:off x="5551332" y="2423399"/>
              <a:ext cx="0" cy="635"/>
            </a:xfrm>
            <a:custGeom>
              <a:avLst/>
              <a:gdLst/>
              <a:ahLst/>
              <a:cxnLst/>
              <a:rect l="l" t="t" r="r" b="b"/>
              <a:pathLst>
                <a:path w="0" h="635">
                  <a:moveTo>
                    <a:pt x="0" y="266"/>
                  </a:moveTo>
                  <a:lnTo>
                    <a:pt x="0" y="0"/>
                  </a:lnTo>
                </a:path>
                <a:path w="0" h="635">
                  <a:moveTo>
                    <a:pt x="0" y="266"/>
                  </a:moveTo>
                  <a:lnTo>
                    <a:pt x="0" y="266"/>
                  </a:lnTo>
                  <a:lnTo>
                    <a:pt x="0" y="533"/>
                  </a:lnTo>
                </a:path>
              </a:pathLst>
            </a:custGeom>
            <a:ln w="3175">
              <a:solidFill>
                <a:srgbClr val="231F20"/>
              </a:solidFill>
            </a:ln>
          </p:spPr>
          <p:txBody>
            <a:bodyPr wrap="square" lIns="0" tIns="0" rIns="0" bIns="0" rtlCol="0"/>
            <a:lstStyle/>
            <a:p/>
          </p:txBody>
        </p:sp>
        <p:sp>
          <p:nvSpPr>
            <p:cNvPr id="11906" name="object 11906" descr=""/>
            <p:cNvSpPr/>
            <p:nvPr/>
          </p:nvSpPr>
          <p:spPr>
            <a:xfrm>
              <a:off x="5566228" y="235381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907" name="object 11907" descr=""/>
            <p:cNvSpPr/>
            <p:nvPr/>
          </p:nvSpPr>
          <p:spPr>
            <a:xfrm>
              <a:off x="5567846" y="2353276"/>
              <a:ext cx="2540" cy="635"/>
            </a:xfrm>
            <a:custGeom>
              <a:avLst/>
              <a:gdLst/>
              <a:ahLst/>
              <a:cxnLst/>
              <a:rect l="l" t="t" r="r" b="b"/>
              <a:pathLst>
                <a:path w="2539" h="635">
                  <a:moveTo>
                    <a:pt x="0" y="266"/>
                  </a:moveTo>
                  <a:lnTo>
                    <a:pt x="2171" y="0"/>
                  </a:lnTo>
                </a:path>
              </a:pathLst>
            </a:custGeom>
            <a:ln w="3175">
              <a:solidFill>
                <a:srgbClr val="231F20"/>
              </a:solidFill>
            </a:ln>
          </p:spPr>
          <p:txBody>
            <a:bodyPr wrap="square" lIns="0" tIns="0" rIns="0" bIns="0" rtlCol="0"/>
            <a:lstStyle/>
            <a:p/>
          </p:txBody>
        </p:sp>
        <p:sp>
          <p:nvSpPr>
            <p:cNvPr id="11908" name="object 11908" descr=""/>
            <p:cNvSpPr/>
            <p:nvPr/>
          </p:nvSpPr>
          <p:spPr>
            <a:xfrm>
              <a:off x="5572453" y="2352197"/>
              <a:ext cx="2540" cy="1270"/>
            </a:xfrm>
            <a:custGeom>
              <a:avLst/>
              <a:gdLst/>
              <a:ahLst/>
              <a:cxnLst/>
              <a:rect l="l" t="t" r="r" b="b"/>
              <a:pathLst>
                <a:path w="2539" h="1269">
                  <a:moveTo>
                    <a:pt x="0" y="800"/>
                  </a:moveTo>
                  <a:lnTo>
                    <a:pt x="1079" y="533"/>
                  </a:lnTo>
                  <a:lnTo>
                    <a:pt x="1346" y="266"/>
                  </a:lnTo>
                  <a:lnTo>
                    <a:pt x="1892" y="266"/>
                  </a:lnTo>
                  <a:lnTo>
                    <a:pt x="2438" y="0"/>
                  </a:lnTo>
                </a:path>
              </a:pathLst>
            </a:custGeom>
            <a:ln w="3175">
              <a:solidFill>
                <a:srgbClr val="231F20"/>
              </a:solidFill>
            </a:ln>
          </p:spPr>
          <p:txBody>
            <a:bodyPr wrap="square" lIns="0" tIns="0" rIns="0" bIns="0" rtlCol="0"/>
            <a:lstStyle/>
            <a:p/>
          </p:txBody>
        </p:sp>
        <p:sp>
          <p:nvSpPr>
            <p:cNvPr id="11909" name="object 11909" descr=""/>
            <p:cNvSpPr/>
            <p:nvPr/>
          </p:nvSpPr>
          <p:spPr>
            <a:xfrm>
              <a:off x="5575437" y="2351645"/>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1910" name="object 11910" descr=""/>
            <p:cNvSpPr/>
            <p:nvPr/>
          </p:nvSpPr>
          <p:spPr>
            <a:xfrm>
              <a:off x="5548355" y="24060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11" name="object 11911" descr=""/>
            <p:cNvSpPr/>
            <p:nvPr/>
          </p:nvSpPr>
          <p:spPr>
            <a:xfrm>
              <a:off x="5538335" y="2407964"/>
              <a:ext cx="635" cy="635"/>
            </a:xfrm>
            <a:custGeom>
              <a:avLst/>
              <a:gdLst/>
              <a:ahLst/>
              <a:cxnLst/>
              <a:rect l="l" t="t" r="r" b="b"/>
              <a:pathLst>
                <a:path w="635" h="635">
                  <a:moveTo>
                    <a:pt x="0" y="0"/>
                  </a:moveTo>
                  <a:lnTo>
                    <a:pt x="0" y="266"/>
                  </a:lnTo>
                  <a:lnTo>
                    <a:pt x="0" y="546"/>
                  </a:lnTo>
                  <a:lnTo>
                    <a:pt x="266" y="546"/>
                  </a:lnTo>
                  <a:lnTo>
                    <a:pt x="533" y="546"/>
                  </a:lnTo>
                </a:path>
              </a:pathLst>
            </a:custGeom>
            <a:ln w="3175">
              <a:solidFill>
                <a:srgbClr val="231F20"/>
              </a:solidFill>
            </a:ln>
          </p:spPr>
          <p:txBody>
            <a:bodyPr wrap="square" lIns="0" tIns="0" rIns="0" bIns="0" rtlCol="0"/>
            <a:lstStyle/>
            <a:p/>
          </p:txBody>
        </p:sp>
        <p:sp>
          <p:nvSpPr>
            <p:cNvPr id="11912" name="object 11912" descr=""/>
            <p:cNvSpPr/>
            <p:nvPr/>
          </p:nvSpPr>
          <p:spPr>
            <a:xfrm>
              <a:off x="5538341" y="2407964"/>
              <a:ext cx="635" cy="635"/>
            </a:xfrm>
            <a:custGeom>
              <a:avLst/>
              <a:gdLst/>
              <a:ahLst/>
              <a:cxnLst/>
              <a:rect l="l" t="t" r="r" b="b"/>
              <a:pathLst>
                <a:path w="635" h="635">
                  <a:moveTo>
                    <a:pt x="266" y="546"/>
                  </a:moveTo>
                  <a:lnTo>
                    <a:pt x="0" y="279"/>
                  </a:lnTo>
                  <a:lnTo>
                    <a:pt x="0" y="0"/>
                  </a:lnTo>
                </a:path>
              </a:pathLst>
            </a:custGeom>
            <a:ln w="3175">
              <a:solidFill>
                <a:srgbClr val="231F20"/>
              </a:solidFill>
            </a:ln>
          </p:spPr>
          <p:txBody>
            <a:bodyPr wrap="square" lIns="0" tIns="0" rIns="0" bIns="0" rtlCol="0"/>
            <a:lstStyle/>
            <a:p/>
          </p:txBody>
        </p:sp>
        <p:sp>
          <p:nvSpPr>
            <p:cNvPr id="11913" name="object 11913" descr=""/>
            <p:cNvSpPr/>
            <p:nvPr/>
          </p:nvSpPr>
          <p:spPr>
            <a:xfrm>
              <a:off x="5575975" y="2389013"/>
              <a:ext cx="635" cy="635"/>
            </a:xfrm>
            <a:custGeom>
              <a:avLst/>
              <a:gdLst/>
              <a:ahLst/>
              <a:cxnLst/>
              <a:rect l="l" t="t" r="r" b="b"/>
              <a:pathLst>
                <a:path w="635" h="635">
                  <a:moveTo>
                    <a:pt x="266" y="546"/>
                  </a:moveTo>
                  <a:lnTo>
                    <a:pt x="266" y="279"/>
                  </a:lnTo>
                  <a:lnTo>
                    <a:pt x="0" y="279"/>
                  </a:lnTo>
                  <a:lnTo>
                    <a:pt x="0" y="0"/>
                  </a:lnTo>
                </a:path>
              </a:pathLst>
            </a:custGeom>
            <a:ln w="3175">
              <a:solidFill>
                <a:srgbClr val="231F20"/>
              </a:solidFill>
            </a:ln>
          </p:spPr>
          <p:txBody>
            <a:bodyPr wrap="square" lIns="0" tIns="0" rIns="0" bIns="0" rtlCol="0"/>
            <a:lstStyle/>
            <a:p/>
          </p:txBody>
        </p:sp>
        <p:sp>
          <p:nvSpPr>
            <p:cNvPr id="11914" name="object 11914" descr=""/>
            <p:cNvSpPr/>
            <p:nvPr/>
          </p:nvSpPr>
          <p:spPr>
            <a:xfrm>
              <a:off x="5586537" y="2428813"/>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1915" name="object 11915" descr=""/>
            <p:cNvSpPr/>
            <p:nvPr/>
          </p:nvSpPr>
          <p:spPr>
            <a:xfrm>
              <a:off x="5537249" y="2400113"/>
              <a:ext cx="635" cy="635"/>
            </a:xfrm>
            <a:custGeom>
              <a:avLst/>
              <a:gdLst/>
              <a:ahLst/>
              <a:cxnLst/>
              <a:rect l="l" t="t" r="r" b="b"/>
              <a:pathLst>
                <a:path w="635" h="635">
                  <a:moveTo>
                    <a:pt x="0" y="0"/>
                  </a:moveTo>
                  <a:lnTo>
                    <a:pt x="0" y="266"/>
                  </a:lnTo>
                  <a:lnTo>
                    <a:pt x="266" y="546"/>
                  </a:lnTo>
                </a:path>
              </a:pathLst>
            </a:custGeom>
            <a:ln w="3175">
              <a:solidFill>
                <a:srgbClr val="231F20"/>
              </a:solidFill>
            </a:ln>
          </p:spPr>
          <p:txBody>
            <a:bodyPr wrap="square" lIns="0" tIns="0" rIns="0" bIns="0" rtlCol="0"/>
            <a:lstStyle/>
            <a:p/>
          </p:txBody>
        </p:sp>
        <p:sp>
          <p:nvSpPr>
            <p:cNvPr id="11916" name="object 11916" descr=""/>
            <p:cNvSpPr/>
            <p:nvPr/>
          </p:nvSpPr>
          <p:spPr>
            <a:xfrm>
              <a:off x="5549168" y="2402017"/>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917" name="object 11917" descr=""/>
            <p:cNvSpPr/>
            <p:nvPr/>
          </p:nvSpPr>
          <p:spPr>
            <a:xfrm>
              <a:off x="5583280" y="241311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918" name="object 11918" descr=""/>
            <p:cNvSpPr/>
            <p:nvPr/>
          </p:nvSpPr>
          <p:spPr>
            <a:xfrm>
              <a:off x="5543209" y="2421508"/>
              <a:ext cx="635" cy="635"/>
            </a:xfrm>
            <a:custGeom>
              <a:avLst/>
              <a:gdLst/>
              <a:ahLst/>
              <a:cxnLst/>
              <a:rect l="l" t="t" r="r" b="b"/>
              <a:pathLst>
                <a:path w="635" h="635">
                  <a:moveTo>
                    <a:pt x="0" y="0"/>
                  </a:moveTo>
                  <a:lnTo>
                    <a:pt x="266" y="266"/>
                  </a:lnTo>
                  <a:lnTo>
                    <a:pt x="533" y="266"/>
                  </a:lnTo>
                </a:path>
              </a:pathLst>
            </a:custGeom>
            <a:ln w="3175">
              <a:solidFill>
                <a:srgbClr val="231F20"/>
              </a:solidFill>
            </a:ln>
          </p:spPr>
          <p:txBody>
            <a:bodyPr wrap="square" lIns="0" tIns="0" rIns="0" bIns="0" rtlCol="0"/>
            <a:lstStyle/>
            <a:p/>
          </p:txBody>
        </p:sp>
        <p:sp>
          <p:nvSpPr>
            <p:cNvPr id="11919" name="object 11919" descr=""/>
            <p:cNvSpPr/>
            <p:nvPr/>
          </p:nvSpPr>
          <p:spPr>
            <a:xfrm>
              <a:off x="5544294" y="2420688"/>
              <a:ext cx="635" cy="635"/>
            </a:xfrm>
            <a:custGeom>
              <a:avLst/>
              <a:gdLst/>
              <a:ahLst/>
              <a:cxnLst/>
              <a:rect l="l" t="t" r="r" b="b"/>
              <a:pathLst>
                <a:path w="635" h="635">
                  <a:moveTo>
                    <a:pt x="0" y="0"/>
                  </a:moveTo>
                  <a:lnTo>
                    <a:pt x="0" y="266"/>
                  </a:lnTo>
                  <a:lnTo>
                    <a:pt x="266" y="266"/>
                  </a:lnTo>
                  <a:lnTo>
                    <a:pt x="533" y="266"/>
                  </a:lnTo>
                </a:path>
              </a:pathLst>
            </a:custGeom>
            <a:ln w="3175">
              <a:solidFill>
                <a:srgbClr val="231F20"/>
              </a:solidFill>
            </a:ln>
          </p:spPr>
          <p:txBody>
            <a:bodyPr wrap="square" lIns="0" tIns="0" rIns="0" bIns="0" rtlCol="0"/>
            <a:lstStyle/>
            <a:p/>
          </p:txBody>
        </p:sp>
        <p:sp>
          <p:nvSpPr>
            <p:cNvPr id="11920" name="object 11920" descr=""/>
            <p:cNvSpPr/>
            <p:nvPr/>
          </p:nvSpPr>
          <p:spPr>
            <a:xfrm>
              <a:off x="5536171" y="2393615"/>
              <a:ext cx="635" cy="635"/>
            </a:xfrm>
            <a:custGeom>
              <a:avLst/>
              <a:gdLst/>
              <a:ahLst/>
              <a:cxnLst/>
              <a:rect l="l" t="t" r="r" b="b"/>
              <a:pathLst>
                <a:path w="635" h="635">
                  <a:moveTo>
                    <a:pt x="0" y="0"/>
                  </a:moveTo>
                  <a:lnTo>
                    <a:pt x="266" y="0"/>
                  </a:lnTo>
                  <a:lnTo>
                    <a:pt x="533" y="266"/>
                  </a:lnTo>
                  <a:lnTo>
                    <a:pt x="533" y="546"/>
                  </a:lnTo>
                </a:path>
              </a:pathLst>
            </a:custGeom>
            <a:ln w="3175">
              <a:solidFill>
                <a:srgbClr val="231F20"/>
              </a:solidFill>
            </a:ln>
          </p:spPr>
          <p:txBody>
            <a:bodyPr wrap="square" lIns="0" tIns="0" rIns="0" bIns="0" rtlCol="0"/>
            <a:lstStyle/>
            <a:p/>
          </p:txBody>
        </p:sp>
        <p:sp>
          <p:nvSpPr>
            <p:cNvPr id="11921" name="object 11921" descr=""/>
            <p:cNvSpPr/>
            <p:nvPr/>
          </p:nvSpPr>
          <p:spPr>
            <a:xfrm>
              <a:off x="5586537" y="2381442"/>
              <a:ext cx="635" cy="1905"/>
            </a:xfrm>
            <a:custGeom>
              <a:avLst/>
              <a:gdLst/>
              <a:ahLst/>
              <a:cxnLst/>
              <a:rect l="l" t="t" r="r" b="b"/>
              <a:pathLst>
                <a:path w="635" h="1905">
                  <a:moveTo>
                    <a:pt x="533" y="1346"/>
                  </a:moveTo>
                  <a:lnTo>
                    <a:pt x="0" y="0"/>
                  </a:lnTo>
                </a:path>
              </a:pathLst>
            </a:custGeom>
            <a:ln w="3175">
              <a:solidFill>
                <a:srgbClr val="231F20"/>
              </a:solidFill>
            </a:ln>
          </p:spPr>
          <p:txBody>
            <a:bodyPr wrap="square" lIns="0" tIns="0" rIns="0" bIns="0" rtlCol="0"/>
            <a:lstStyle/>
            <a:p/>
          </p:txBody>
        </p:sp>
        <p:sp>
          <p:nvSpPr>
            <p:cNvPr id="11922" name="object 11922" descr=""/>
            <p:cNvSpPr/>
            <p:nvPr/>
          </p:nvSpPr>
          <p:spPr>
            <a:xfrm>
              <a:off x="5587615" y="2386843"/>
              <a:ext cx="1270" cy="635"/>
            </a:xfrm>
            <a:custGeom>
              <a:avLst/>
              <a:gdLst/>
              <a:ahLst/>
              <a:cxnLst/>
              <a:rect l="l" t="t" r="r" b="b"/>
              <a:pathLst>
                <a:path w="1270" h="635">
                  <a:moveTo>
                    <a:pt x="1079" y="546"/>
                  </a:moveTo>
                  <a:lnTo>
                    <a:pt x="266" y="0"/>
                  </a:lnTo>
                  <a:lnTo>
                    <a:pt x="0" y="0"/>
                  </a:lnTo>
                </a:path>
              </a:pathLst>
            </a:custGeom>
            <a:ln w="3175">
              <a:solidFill>
                <a:srgbClr val="231F20"/>
              </a:solidFill>
            </a:ln>
          </p:spPr>
          <p:txBody>
            <a:bodyPr wrap="square" lIns="0" tIns="0" rIns="0" bIns="0" rtlCol="0"/>
            <a:lstStyle/>
            <a:p/>
          </p:txBody>
        </p:sp>
        <p:sp>
          <p:nvSpPr>
            <p:cNvPr id="11923" name="object 11923" descr=""/>
            <p:cNvSpPr/>
            <p:nvPr/>
          </p:nvSpPr>
          <p:spPr>
            <a:xfrm>
              <a:off x="5587616" y="2387389"/>
              <a:ext cx="1905" cy="635"/>
            </a:xfrm>
            <a:custGeom>
              <a:avLst/>
              <a:gdLst/>
              <a:ahLst/>
              <a:cxnLst/>
              <a:rect l="l" t="t" r="r" b="b"/>
              <a:pathLst>
                <a:path w="1904" h="635">
                  <a:moveTo>
                    <a:pt x="0" y="0"/>
                  </a:moveTo>
                  <a:lnTo>
                    <a:pt x="0" y="266"/>
                  </a:lnTo>
                  <a:lnTo>
                    <a:pt x="266" y="266"/>
                  </a:lnTo>
                  <a:lnTo>
                    <a:pt x="533" y="266"/>
                  </a:lnTo>
                  <a:lnTo>
                    <a:pt x="533" y="0"/>
                  </a:lnTo>
                  <a:lnTo>
                    <a:pt x="1346" y="0"/>
                  </a:lnTo>
                </a:path>
              </a:pathLst>
            </a:custGeom>
            <a:ln w="3175">
              <a:solidFill>
                <a:srgbClr val="231F20"/>
              </a:solidFill>
            </a:ln>
          </p:spPr>
          <p:txBody>
            <a:bodyPr wrap="square" lIns="0" tIns="0" rIns="0" bIns="0" rtlCol="0"/>
            <a:lstStyle/>
            <a:p/>
          </p:txBody>
        </p:sp>
        <p:sp>
          <p:nvSpPr>
            <p:cNvPr id="11924" name="object 11924" descr=""/>
            <p:cNvSpPr/>
            <p:nvPr/>
          </p:nvSpPr>
          <p:spPr>
            <a:xfrm>
              <a:off x="5587616" y="2386843"/>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925" name="object 11925" descr=""/>
            <p:cNvSpPr/>
            <p:nvPr/>
          </p:nvSpPr>
          <p:spPr>
            <a:xfrm>
              <a:off x="5574618" y="2389280"/>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26" name="object 11926" descr=""/>
            <p:cNvSpPr/>
            <p:nvPr/>
          </p:nvSpPr>
          <p:spPr>
            <a:xfrm>
              <a:off x="5577061" y="2422319"/>
              <a:ext cx="635" cy="1270"/>
            </a:xfrm>
            <a:custGeom>
              <a:avLst/>
              <a:gdLst/>
              <a:ahLst/>
              <a:cxnLst/>
              <a:rect l="l" t="t" r="r" b="b"/>
              <a:pathLst>
                <a:path w="635" h="1269">
                  <a:moveTo>
                    <a:pt x="533" y="812"/>
                  </a:moveTo>
                  <a:lnTo>
                    <a:pt x="266" y="546"/>
                  </a:lnTo>
                  <a:lnTo>
                    <a:pt x="0" y="0"/>
                  </a:lnTo>
                </a:path>
              </a:pathLst>
            </a:custGeom>
            <a:ln w="3175">
              <a:solidFill>
                <a:srgbClr val="231F20"/>
              </a:solidFill>
            </a:ln>
          </p:spPr>
          <p:txBody>
            <a:bodyPr wrap="square" lIns="0" tIns="0" rIns="0" bIns="0" rtlCol="0"/>
            <a:lstStyle/>
            <a:p/>
          </p:txBody>
        </p:sp>
        <p:sp>
          <p:nvSpPr>
            <p:cNvPr id="11927" name="object 11927" descr=""/>
            <p:cNvSpPr/>
            <p:nvPr/>
          </p:nvSpPr>
          <p:spPr>
            <a:xfrm>
              <a:off x="5576782" y="2423132"/>
              <a:ext cx="1270" cy="635"/>
            </a:xfrm>
            <a:custGeom>
              <a:avLst/>
              <a:gdLst/>
              <a:ahLst/>
              <a:cxnLst/>
              <a:rect l="l" t="t" r="r" b="b"/>
              <a:pathLst>
                <a:path w="1270" h="635">
                  <a:moveTo>
                    <a:pt x="0" y="533"/>
                  </a:moveTo>
                  <a:lnTo>
                    <a:pt x="266" y="266"/>
                  </a:lnTo>
                  <a:lnTo>
                    <a:pt x="812" y="0"/>
                  </a:lnTo>
                </a:path>
              </a:pathLst>
            </a:custGeom>
            <a:ln w="3175">
              <a:solidFill>
                <a:srgbClr val="231F20"/>
              </a:solidFill>
            </a:ln>
          </p:spPr>
          <p:txBody>
            <a:bodyPr wrap="square" lIns="0" tIns="0" rIns="0" bIns="0" rtlCol="0"/>
            <a:lstStyle/>
            <a:p/>
          </p:txBody>
        </p:sp>
        <p:sp>
          <p:nvSpPr>
            <p:cNvPr id="11928" name="object 11928" descr=""/>
            <p:cNvSpPr/>
            <p:nvPr/>
          </p:nvSpPr>
          <p:spPr>
            <a:xfrm>
              <a:off x="5534000" y="2395239"/>
              <a:ext cx="635" cy="635"/>
            </a:xfrm>
            <a:custGeom>
              <a:avLst/>
              <a:gdLst/>
              <a:ahLst/>
              <a:cxnLst/>
              <a:rect l="l" t="t" r="r" b="b"/>
              <a:pathLst>
                <a:path w="635" h="635">
                  <a:moveTo>
                    <a:pt x="0" y="0"/>
                  </a:moveTo>
                  <a:lnTo>
                    <a:pt x="0" y="546"/>
                  </a:lnTo>
                  <a:lnTo>
                    <a:pt x="266" y="266"/>
                  </a:lnTo>
                </a:path>
              </a:pathLst>
            </a:custGeom>
            <a:ln w="3175">
              <a:solidFill>
                <a:srgbClr val="231F20"/>
              </a:solidFill>
            </a:ln>
          </p:spPr>
          <p:txBody>
            <a:bodyPr wrap="square" lIns="0" tIns="0" rIns="0" bIns="0" rtlCol="0"/>
            <a:lstStyle/>
            <a:p/>
          </p:txBody>
        </p:sp>
        <p:sp>
          <p:nvSpPr>
            <p:cNvPr id="11929" name="object 11929" descr=""/>
            <p:cNvSpPr/>
            <p:nvPr/>
          </p:nvSpPr>
          <p:spPr>
            <a:xfrm>
              <a:off x="5580024" y="2380906"/>
              <a:ext cx="2540" cy="1905"/>
            </a:xfrm>
            <a:custGeom>
              <a:avLst/>
              <a:gdLst/>
              <a:ahLst/>
              <a:cxnLst/>
              <a:rect l="l" t="t" r="r" b="b"/>
              <a:pathLst>
                <a:path w="2539" h="1905">
                  <a:moveTo>
                    <a:pt x="2171" y="1066"/>
                  </a:moveTo>
                  <a:lnTo>
                    <a:pt x="1930" y="495"/>
                  </a:lnTo>
                  <a:lnTo>
                    <a:pt x="1397" y="279"/>
                  </a:lnTo>
                  <a:lnTo>
                    <a:pt x="812" y="0"/>
                  </a:lnTo>
                  <a:lnTo>
                    <a:pt x="241" y="228"/>
                  </a:lnTo>
                  <a:lnTo>
                    <a:pt x="0" y="812"/>
                  </a:lnTo>
                  <a:lnTo>
                    <a:pt x="241" y="1384"/>
                  </a:lnTo>
                  <a:lnTo>
                    <a:pt x="749" y="1612"/>
                  </a:lnTo>
                  <a:lnTo>
                    <a:pt x="1358" y="1879"/>
                  </a:lnTo>
                  <a:lnTo>
                    <a:pt x="1930" y="1638"/>
                  </a:lnTo>
                  <a:lnTo>
                    <a:pt x="2171" y="1066"/>
                  </a:lnTo>
                  <a:close/>
                </a:path>
              </a:pathLst>
            </a:custGeom>
            <a:solidFill>
              <a:srgbClr val="231F20"/>
            </a:solidFill>
          </p:spPr>
          <p:txBody>
            <a:bodyPr wrap="square" lIns="0" tIns="0" rIns="0" bIns="0" rtlCol="0"/>
            <a:lstStyle/>
            <a:p/>
          </p:txBody>
        </p:sp>
        <p:sp>
          <p:nvSpPr>
            <p:cNvPr id="11930" name="object 11930" descr=""/>
            <p:cNvSpPr/>
            <p:nvPr/>
          </p:nvSpPr>
          <p:spPr>
            <a:xfrm>
              <a:off x="5552685" y="2393341"/>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931" name="object 11931" descr=""/>
            <p:cNvSpPr/>
            <p:nvPr/>
          </p:nvSpPr>
          <p:spPr>
            <a:xfrm>
              <a:off x="5572720" y="243585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32" name="object 11932" descr=""/>
            <p:cNvSpPr/>
            <p:nvPr/>
          </p:nvSpPr>
          <p:spPr>
            <a:xfrm>
              <a:off x="5548362" y="2396318"/>
              <a:ext cx="635" cy="635"/>
            </a:xfrm>
            <a:custGeom>
              <a:avLst/>
              <a:gdLst/>
              <a:ahLst/>
              <a:cxnLst/>
              <a:rect l="l" t="t" r="r" b="b"/>
              <a:pathLst>
                <a:path w="635" h="635">
                  <a:moveTo>
                    <a:pt x="533" y="546"/>
                  </a:moveTo>
                  <a:lnTo>
                    <a:pt x="533" y="279"/>
                  </a:lnTo>
                  <a:lnTo>
                    <a:pt x="266" y="0"/>
                  </a:lnTo>
                  <a:lnTo>
                    <a:pt x="266" y="279"/>
                  </a:lnTo>
                  <a:lnTo>
                    <a:pt x="0" y="546"/>
                  </a:lnTo>
                </a:path>
              </a:pathLst>
            </a:custGeom>
            <a:ln w="3175">
              <a:solidFill>
                <a:srgbClr val="231F20"/>
              </a:solidFill>
            </a:ln>
          </p:spPr>
          <p:txBody>
            <a:bodyPr wrap="square" lIns="0" tIns="0" rIns="0" bIns="0" rtlCol="0"/>
            <a:lstStyle/>
            <a:p/>
          </p:txBody>
        </p:sp>
        <p:sp>
          <p:nvSpPr>
            <p:cNvPr id="11933" name="object 11933" descr=""/>
            <p:cNvSpPr/>
            <p:nvPr/>
          </p:nvSpPr>
          <p:spPr>
            <a:xfrm>
              <a:off x="5544832" y="2385504"/>
              <a:ext cx="32384" cy="10795"/>
            </a:xfrm>
            <a:custGeom>
              <a:avLst/>
              <a:gdLst/>
              <a:ahLst/>
              <a:cxnLst/>
              <a:rect l="l" t="t" r="r" b="b"/>
              <a:pathLst>
                <a:path w="32385" h="10794">
                  <a:moveTo>
                    <a:pt x="1892" y="812"/>
                  </a:moveTo>
                  <a:lnTo>
                    <a:pt x="1651" y="241"/>
                  </a:lnTo>
                  <a:lnTo>
                    <a:pt x="1079" y="0"/>
                  </a:lnTo>
                  <a:lnTo>
                    <a:pt x="939" y="63"/>
                  </a:lnTo>
                  <a:lnTo>
                    <a:pt x="812" y="0"/>
                  </a:lnTo>
                  <a:lnTo>
                    <a:pt x="228" y="241"/>
                  </a:lnTo>
                  <a:lnTo>
                    <a:pt x="0" y="812"/>
                  </a:lnTo>
                  <a:lnTo>
                    <a:pt x="228" y="1384"/>
                  </a:lnTo>
                  <a:lnTo>
                    <a:pt x="812" y="1625"/>
                  </a:lnTo>
                  <a:lnTo>
                    <a:pt x="939" y="1574"/>
                  </a:lnTo>
                  <a:lnTo>
                    <a:pt x="1079" y="1625"/>
                  </a:lnTo>
                  <a:lnTo>
                    <a:pt x="1651" y="1384"/>
                  </a:lnTo>
                  <a:lnTo>
                    <a:pt x="1892" y="812"/>
                  </a:lnTo>
                  <a:close/>
                </a:path>
                <a:path w="32385" h="10794">
                  <a:moveTo>
                    <a:pt x="31940" y="9474"/>
                  </a:moveTo>
                  <a:lnTo>
                    <a:pt x="31711" y="8890"/>
                  </a:lnTo>
                  <a:lnTo>
                    <a:pt x="31127" y="8661"/>
                  </a:lnTo>
                  <a:lnTo>
                    <a:pt x="30556" y="8890"/>
                  </a:lnTo>
                  <a:lnTo>
                    <a:pt x="30314" y="9474"/>
                  </a:lnTo>
                  <a:lnTo>
                    <a:pt x="30556" y="10045"/>
                  </a:lnTo>
                  <a:lnTo>
                    <a:pt x="31127" y="10287"/>
                  </a:lnTo>
                  <a:lnTo>
                    <a:pt x="31711" y="10045"/>
                  </a:lnTo>
                  <a:lnTo>
                    <a:pt x="31940" y="9474"/>
                  </a:lnTo>
                  <a:close/>
                </a:path>
              </a:pathLst>
            </a:custGeom>
            <a:solidFill>
              <a:srgbClr val="231F20"/>
            </a:solidFill>
          </p:spPr>
          <p:txBody>
            <a:bodyPr wrap="square" lIns="0" tIns="0" rIns="0" bIns="0" rtlCol="0"/>
            <a:lstStyle/>
            <a:p/>
          </p:txBody>
        </p:sp>
        <p:sp>
          <p:nvSpPr>
            <p:cNvPr id="11934" name="object 11934" descr=""/>
            <p:cNvSpPr/>
            <p:nvPr/>
          </p:nvSpPr>
          <p:spPr>
            <a:xfrm>
              <a:off x="5584366" y="2403369"/>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1935" name="object 11935" descr=""/>
            <p:cNvSpPr/>
            <p:nvPr/>
          </p:nvSpPr>
          <p:spPr>
            <a:xfrm>
              <a:off x="5584639" y="24039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936" name="object 11936" descr=""/>
            <p:cNvSpPr/>
            <p:nvPr/>
          </p:nvSpPr>
          <p:spPr>
            <a:xfrm>
              <a:off x="5564596" y="242394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37" name="object 11937" descr=""/>
            <p:cNvSpPr/>
            <p:nvPr/>
          </p:nvSpPr>
          <p:spPr>
            <a:xfrm>
              <a:off x="5565409" y="2424758"/>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938" name="object 11938" descr=""/>
            <p:cNvSpPr/>
            <p:nvPr/>
          </p:nvSpPr>
          <p:spPr>
            <a:xfrm>
              <a:off x="5578407" y="2421234"/>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11939" name="object 11939" descr=""/>
            <p:cNvSpPr/>
            <p:nvPr/>
          </p:nvSpPr>
          <p:spPr>
            <a:xfrm>
              <a:off x="5579765" y="242042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940" name="object 11940" descr=""/>
            <p:cNvSpPr/>
            <p:nvPr/>
          </p:nvSpPr>
          <p:spPr>
            <a:xfrm>
              <a:off x="5579765" y="2419890"/>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941" name="object 11941" descr=""/>
            <p:cNvSpPr/>
            <p:nvPr/>
          </p:nvSpPr>
          <p:spPr>
            <a:xfrm>
              <a:off x="5551605" y="2423126"/>
              <a:ext cx="0" cy="635"/>
            </a:xfrm>
            <a:custGeom>
              <a:avLst/>
              <a:gdLst/>
              <a:ahLst/>
              <a:cxnLst/>
              <a:rect l="l" t="t" r="r" b="b"/>
              <a:pathLst>
                <a:path w="0" h="635">
                  <a:moveTo>
                    <a:pt x="0" y="266"/>
                  </a:moveTo>
                  <a:lnTo>
                    <a:pt x="0" y="533"/>
                  </a:lnTo>
                </a:path>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1942" name="object 11942" descr=""/>
            <p:cNvSpPr/>
            <p:nvPr/>
          </p:nvSpPr>
          <p:spPr>
            <a:xfrm>
              <a:off x="5552691" y="2422047"/>
              <a:ext cx="635" cy="635"/>
            </a:xfrm>
            <a:custGeom>
              <a:avLst/>
              <a:gdLst/>
              <a:ahLst/>
              <a:cxnLst/>
              <a:rect l="l" t="t" r="r" b="b"/>
              <a:pathLst>
                <a:path w="635" h="635">
                  <a:moveTo>
                    <a:pt x="266" y="266"/>
                  </a:moveTo>
                  <a:lnTo>
                    <a:pt x="266" y="0"/>
                  </a:lnTo>
                  <a:lnTo>
                    <a:pt x="0" y="0"/>
                  </a:lnTo>
                </a:path>
                <a:path w="635" h="635">
                  <a:moveTo>
                    <a:pt x="266" y="266"/>
                  </a:moveTo>
                  <a:lnTo>
                    <a:pt x="266" y="266"/>
                  </a:lnTo>
                  <a:lnTo>
                    <a:pt x="0" y="533"/>
                  </a:lnTo>
                </a:path>
              </a:pathLst>
            </a:custGeom>
            <a:ln w="3175">
              <a:solidFill>
                <a:srgbClr val="231F20"/>
              </a:solidFill>
            </a:ln>
          </p:spPr>
          <p:txBody>
            <a:bodyPr wrap="square" lIns="0" tIns="0" rIns="0" bIns="0" rtlCol="0"/>
            <a:lstStyle/>
            <a:p/>
          </p:txBody>
        </p:sp>
        <p:sp>
          <p:nvSpPr>
            <p:cNvPr id="11943" name="object 11943" descr=""/>
            <p:cNvSpPr/>
            <p:nvPr/>
          </p:nvSpPr>
          <p:spPr>
            <a:xfrm>
              <a:off x="5591404" y="239362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944" name="object 11944" descr=""/>
            <p:cNvSpPr/>
            <p:nvPr/>
          </p:nvSpPr>
          <p:spPr>
            <a:xfrm>
              <a:off x="5591131" y="2393894"/>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945" name="object 11945" descr=""/>
            <p:cNvSpPr/>
            <p:nvPr/>
          </p:nvSpPr>
          <p:spPr>
            <a:xfrm>
              <a:off x="5589780" y="2394694"/>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946" name="object 11946" descr=""/>
            <p:cNvSpPr/>
            <p:nvPr/>
          </p:nvSpPr>
          <p:spPr>
            <a:xfrm>
              <a:off x="5588965" y="2393632"/>
              <a:ext cx="1905" cy="1905"/>
            </a:xfrm>
            <a:custGeom>
              <a:avLst/>
              <a:gdLst/>
              <a:ahLst/>
              <a:cxnLst/>
              <a:rect l="l" t="t" r="r" b="b"/>
              <a:pathLst>
                <a:path w="1904" h="1905">
                  <a:moveTo>
                    <a:pt x="1625" y="812"/>
                  </a:moveTo>
                  <a:lnTo>
                    <a:pt x="1384" y="228"/>
                  </a:lnTo>
                  <a:lnTo>
                    <a:pt x="812" y="0"/>
                  </a:lnTo>
                  <a:lnTo>
                    <a:pt x="228" y="228"/>
                  </a:lnTo>
                  <a:lnTo>
                    <a:pt x="0" y="812"/>
                  </a:lnTo>
                  <a:lnTo>
                    <a:pt x="50" y="939"/>
                  </a:lnTo>
                  <a:lnTo>
                    <a:pt x="0" y="1066"/>
                  </a:lnTo>
                  <a:lnTo>
                    <a:pt x="228" y="1638"/>
                  </a:lnTo>
                  <a:lnTo>
                    <a:pt x="812" y="1879"/>
                  </a:lnTo>
                  <a:lnTo>
                    <a:pt x="1384" y="1638"/>
                  </a:lnTo>
                  <a:lnTo>
                    <a:pt x="1625" y="1066"/>
                  </a:lnTo>
                  <a:lnTo>
                    <a:pt x="1562" y="939"/>
                  </a:lnTo>
                  <a:lnTo>
                    <a:pt x="1625" y="812"/>
                  </a:lnTo>
                  <a:close/>
                </a:path>
              </a:pathLst>
            </a:custGeom>
            <a:solidFill>
              <a:srgbClr val="231F20"/>
            </a:solidFill>
          </p:spPr>
          <p:txBody>
            <a:bodyPr wrap="square" lIns="0" tIns="0" rIns="0" bIns="0" rtlCol="0"/>
            <a:lstStyle/>
            <a:p/>
          </p:txBody>
        </p:sp>
        <p:sp>
          <p:nvSpPr>
            <p:cNvPr id="11947" name="object 11947" descr=""/>
            <p:cNvSpPr/>
            <p:nvPr/>
          </p:nvSpPr>
          <p:spPr>
            <a:xfrm>
              <a:off x="5571641" y="2424758"/>
              <a:ext cx="635" cy="0"/>
            </a:xfrm>
            <a:custGeom>
              <a:avLst/>
              <a:gdLst/>
              <a:ahLst/>
              <a:cxnLst/>
              <a:rect l="l" t="t" r="r" b="b"/>
              <a:pathLst>
                <a:path w="635" h="0">
                  <a:moveTo>
                    <a:pt x="0" y="0"/>
                  </a:moveTo>
                  <a:lnTo>
                    <a:pt x="266" y="0"/>
                  </a:lnTo>
                  <a:lnTo>
                    <a:pt x="0" y="0"/>
                  </a:lnTo>
                </a:path>
              </a:pathLst>
            </a:custGeom>
            <a:ln w="3175">
              <a:solidFill>
                <a:srgbClr val="231F20"/>
              </a:solidFill>
            </a:ln>
          </p:spPr>
          <p:txBody>
            <a:bodyPr wrap="square" lIns="0" tIns="0" rIns="0" bIns="0" rtlCol="0"/>
            <a:lstStyle/>
            <a:p/>
          </p:txBody>
        </p:sp>
        <p:sp>
          <p:nvSpPr>
            <p:cNvPr id="11948" name="object 11948" descr=""/>
            <p:cNvSpPr/>
            <p:nvPr/>
          </p:nvSpPr>
          <p:spPr>
            <a:xfrm>
              <a:off x="5544840" y="2428273"/>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949" name="object 11949" descr=""/>
            <p:cNvSpPr/>
            <p:nvPr/>
          </p:nvSpPr>
          <p:spPr>
            <a:xfrm>
              <a:off x="5544021" y="24271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50" name="object 11950" descr=""/>
            <p:cNvSpPr/>
            <p:nvPr/>
          </p:nvSpPr>
          <p:spPr>
            <a:xfrm>
              <a:off x="5586257" y="2388195"/>
              <a:ext cx="635" cy="635"/>
            </a:xfrm>
            <a:custGeom>
              <a:avLst/>
              <a:gdLst/>
              <a:ahLst/>
              <a:cxnLst/>
              <a:rect l="l" t="t" r="r" b="b"/>
              <a:pathLst>
                <a:path w="635" h="635">
                  <a:moveTo>
                    <a:pt x="0" y="0"/>
                  </a:moveTo>
                  <a:lnTo>
                    <a:pt x="266" y="0"/>
                  </a:lnTo>
                  <a:lnTo>
                    <a:pt x="266" y="266"/>
                  </a:lnTo>
                  <a:lnTo>
                    <a:pt x="0" y="546"/>
                  </a:lnTo>
                </a:path>
              </a:pathLst>
            </a:custGeom>
            <a:ln w="3175">
              <a:solidFill>
                <a:srgbClr val="231F20"/>
              </a:solidFill>
            </a:ln>
          </p:spPr>
          <p:txBody>
            <a:bodyPr wrap="square" lIns="0" tIns="0" rIns="0" bIns="0" rtlCol="0"/>
            <a:lstStyle/>
            <a:p/>
          </p:txBody>
        </p:sp>
        <p:sp>
          <p:nvSpPr>
            <p:cNvPr id="11951" name="object 11951" descr=""/>
            <p:cNvSpPr/>
            <p:nvPr/>
          </p:nvSpPr>
          <p:spPr>
            <a:xfrm>
              <a:off x="5587616" y="238684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952" name="object 11952" descr=""/>
            <p:cNvSpPr/>
            <p:nvPr/>
          </p:nvSpPr>
          <p:spPr>
            <a:xfrm>
              <a:off x="5548355"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53" name="object 11953" descr=""/>
            <p:cNvSpPr/>
            <p:nvPr/>
          </p:nvSpPr>
          <p:spPr>
            <a:xfrm>
              <a:off x="5549174" y="2408237"/>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954" name="object 11954" descr=""/>
            <p:cNvSpPr/>
            <p:nvPr/>
          </p:nvSpPr>
          <p:spPr>
            <a:xfrm>
              <a:off x="5548355" y="24028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55" name="object 11955" descr=""/>
            <p:cNvSpPr/>
            <p:nvPr/>
          </p:nvSpPr>
          <p:spPr>
            <a:xfrm>
              <a:off x="5549174" y="2407158"/>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1956" name="object 11956" descr=""/>
            <p:cNvSpPr/>
            <p:nvPr/>
          </p:nvSpPr>
          <p:spPr>
            <a:xfrm>
              <a:off x="5577328" y="2389820"/>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1957" name="object 11957" descr=""/>
            <p:cNvSpPr/>
            <p:nvPr/>
          </p:nvSpPr>
          <p:spPr>
            <a:xfrm>
              <a:off x="5592756" y="241554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958" name="object 11958" descr=""/>
            <p:cNvSpPr/>
            <p:nvPr/>
          </p:nvSpPr>
          <p:spPr>
            <a:xfrm>
              <a:off x="5594381" y="2415820"/>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1959" name="object 11959" descr=""/>
            <p:cNvSpPr/>
            <p:nvPr/>
          </p:nvSpPr>
          <p:spPr>
            <a:xfrm>
              <a:off x="5594926" y="2415549"/>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960" name="object 11960" descr=""/>
            <p:cNvSpPr/>
            <p:nvPr/>
          </p:nvSpPr>
          <p:spPr>
            <a:xfrm>
              <a:off x="5598449" y="2419617"/>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1961" name="object 11961" descr=""/>
            <p:cNvSpPr/>
            <p:nvPr/>
          </p:nvSpPr>
          <p:spPr>
            <a:xfrm>
              <a:off x="5598176" y="2420150"/>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962" name="object 11962" descr=""/>
            <p:cNvSpPr/>
            <p:nvPr/>
          </p:nvSpPr>
          <p:spPr>
            <a:xfrm>
              <a:off x="5551605" y="2394167"/>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1963" name="object 11963" descr=""/>
            <p:cNvSpPr/>
            <p:nvPr/>
          </p:nvSpPr>
          <p:spPr>
            <a:xfrm>
              <a:off x="5535364" y="2418791"/>
              <a:ext cx="635" cy="635"/>
            </a:xfrm>
            <a:custGeom>
              <a:avLst/>
              <a:gdLst/>
              <a:ahLst/>
              <a:cxnLst/>
              <a:rect l="l" t="t" r="r" b="b"/>
              <a:pathLst>
                <a:path w="635" h="635">
                  <a:moveTo>
                    <a:pt x="533" y="0"/>
                  </a:moveTo>
                  <a:lnTo>
                    <a:pt x="0" y="546"/>
                  </a:lnTo>
                </a:path>
              </a:pathLst>
            </a:custGeom>
            <a:ln w="3175">
              <a:solidFill>
                <a:srgbClr val="231F20"/>
              </a:solidFill>
            </a:ln>
          </p:spPr>
          <p:txBody>
            <a:bodyPr wrap="square" lIns="0" tIns="0" rIns="0" bIns="0" rtlCol="0"/>
            <a:lstStyle/>
            <a:p/>
          </p:txBody>
        </p:sp>
        <p:sp>
          <p:nvSpPr>
            <p:cNvPr id="11964" name="object 11964" descr=""/>
            <p:cNvSpPr/>
            <p:nvPr/>
          </p:nvSpPr>
          <p:spPr>
            <a:xfrm>
              <a:off x="5535358" y="2418258"/>
              <a:ext cx="635" cy="635"/>
            </a:xfrm>
            <a:custGeom>
              <a:avLst/>
              <a:gdLst/>
              <a:ahLst/>
              <a:cxnLst/>
              <a:rect l="l" t="t" r="r" b="b"/>
              <a:pathLst>
                <a:path w="635" h="635">
                  <a:moveTo>
                    <a:pt x="0" y="0"/>
                  </a:moveTo>
                  <a:lnTo>
                    <a:pt x="266" y="0"/>
                  </a:lnTo>
                  <a:lnTo>
                    <a:pt x="533" y="266"/>
                  </a:lnTo>
                  <a:lnTo>
                    <a:pt x="533" y="533"/>
                  </a:lnTo>
                </a:path>
              </a:pathLst>
            </a:custGeom>
            <a:ln w="3175">
              <a:solidFill>
                <a:srgbClr val="231F20"/>
              </a:solidFill>
            </a:ln>
          </p:spPr>
          <p:txBody>
            <a:bodyPr wrap="square" lIns="0" tIns="0" rIns="0" bIns="0" rtlCol="0"/>
            <a:lstStyle/>
            <a:p/>
          </p:txBody>
        </p:sp>
        <p:sp>
          <p:nvSpPr>
            <p:cNvPr id="11965" name="object 11965" descr=""/>
            <p:cNvSpPr/>
            <p:nvPr/>
          </p:nvSpPr>
          <p:spPr>
            <a:xfrm>
              <a:off x="5540772" y="2401193"/>
              <a:ext cx="635" cy="635"/>
            </a:xfrm>
            <a:custGeom>
              <a:avLst/>
              <a:gdLst/>
              <a:ahLst/>
              <a:cxnLst/>
              <a:rect l="l" t="t" r="r" b="b"/>
              <a:pathLst>
                <a:path w="635" h="635">
                  <a:moveTo>
                    <a:pt x="0" y="0"/>
                  </a:moveTo>
                  <a:lnTo>
                    <a:pt x="266" y="0"/>
                  </a:lnTo>
                  <a:lnTo>
                    <a:pt x="533" y="0"/>
                  </a:lnTo>
                  <a:lnTo>
                    <a:pt x="533" y="266"/>
                  </a:lnTo>
                </a:path>
              </a:pathLst>
            </a:custGeom>
            <a:ln w="3175">
              <a:solidFill>
                <a:srgbClr val="231F20"/>
              </a:solidFill>
            </a:ln>
          </p:spPr>
          <p:txBody>
            <a:bodyPr wrap="square" lIns="0" tIns="0" rIns="0" bIns="0" rtlCol="0"/>
            <a:lstStyle/>
            <a:p/>
          </p:txBody>
        </p:sp>
        <p:sp>
          <p:nvSpPr>
            <p:cNvPr id="11966" name="object 11966" descr=""/>
            <p:cNvSpPr/>
            <p:nvPr/>
          </p:nvSpPr>
          <p:spPr>
            <a:xfrm>
              <a:off x="5540772" y="2400386"/>
              <a:ext cx="635" cy="635"/>
            </a:xfrm>
            <a:custGeom>
              <a:avLst/>
              <a:gdLst/>
              <a:ahLst/>
              <a:cxnLst/>
              <a:rect l="l" t="t" r="r" b="b"/>
              <a:pathLst>
                <a:path w="635" h="635">
                  <a:moveTo>
                    <a:pt x="0" y="0"/>
                  </a:moveTo>
                  <a:lnTo>
                    <a:pt x="0" y="0"/>
                  </a:lnTo>
                  <a:lnTo>
                    <a:pt x="266" y="266"/>
                  </a:lnTo>
                </a:path>
              </a:pathLst>
            </a:custGeom>
            <a:ln w="3175">
              <a:solidFill>
                <a:srgbClr val="231F20"/>
              </a:solidFill>
            </a:ln>
          </p:spPr>
          <p:txBody>
            <a:bodyPr wrap="square" lIns="0" tIns="0" rIns="0" bIns="0" rtlCol="0"/>
            <a:lstStyle/>
            <a:p/>
          </p:txBody>
        </p:sp>
        <p:sp>
          <p:nvSpPr>
            <p:cNvPr id="11967" name="object 11967" descr=""/>
            <p:cNvSpPr/>
            <p:nvPr/>
          </p:nvSpPr>
          <p:spPr>
            <a:xfrm>
              <a:off x="5541050" y="2400659"/>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1968" name="object 11968" descr=""/>
            <p:cNvSpPr/>
            <p:nvPr/>
          </p:nvSpPr>
          <p:spPr>
            <a:xfrm>
              <a:off x="5551872" y="241635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69" name="object 11969" descr=""/>
            <p:cNvSpPr/>
            <p:nvPr/>
          </p:nvSpPr>
          <p:spPr>
            <a:xfrm>
              <a:off x="5552958" y="2416900"/>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1970" name="object 11970" descr=""/>
            <p:cNvSpPr/>
            <p:nvPr/>
          </p:nvSpPr>
          <p:spPr>
            <a:xfrm>
              <a:off x="5552145" y="241690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971" name="object 11971" descr=""/>
            <p:cNvSpPr/>
            <p:nvPr/>
          </p:nvSpPr>
          <p:spPr>
            <a:xfrm>
              <a:off x="5551605" y="241635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72" name="object 11972" descr=""/>
            <p:cNvSpPr/>
            <p:nvPr/>
          </p:nvSpPr>
          <p:spPr>
            <a:xfrm>
              <a:off x="5551878" y="2415815"/>
              <a:ext cx="635" cy="1270"/>
            </a:xfrm>
            <a:custGeom>
              <a:avLst/>
              <a:gdLst/>
              <a:ahLst/>
              <a:cxnLst/>
              <a:rect l="l" t="t" r="r" b="b"/>
              <a:pathLst>
                <a:path w="635" h="1269">
                  <a:moveTo>
                    <a:pt x="266" y="0"/>
                  </a:moveTo>
                  <a:lnTo>
                    <a:pt x="0" y="0"/>
                  </a:lnTo>
                  <a:lnTo>
                    <a:pt x="0" y="266"/>
                  </a:lnTo>
                  <a:lnTo>
                    <a:pt x="0" y="546"/>
                  </a:lnTo>
                  <a:lnTo>
                    <a:pt x="0" y="812"/>
                  </a:lnTo>
                  <a:lnTo>
                    <a:pt x="0" y="1092"/>
                  </a:lnTo>
                  <a:lnTo>
                    <a:pt x="266" y="1092"/>
                  </a:lnTo>
                </a:path>
              </a:pathLst>
            </a:custGeom>
            <a:ln w="3175">
              <a:solidFill>
                <a:srgbClr val="231F20"/>
              </a:solidFill>
            </a:ln>
          </p:spPr>
          <p:txBody>
            <a:bodyPr wrap="square" lIns="0" tIns="0" rIns="0" bIns="0" rtlCol="0"/>
            <a:lstStyle/>
            <a:p/>
          </p:txBody>
        </p:sp>
        <p:sp>
          <p:nvSpPr>
            <p:cNvPr id="11973" name="object 11973" descr=""/>
            <p:cNvSpPr/>
            <p:nvPr/>
          </p:nvSpPr>
          <p:spPr>
            <a:xfrm>
              <a:off x="5552418" y="241554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974" name="object 11974" descr=""/>
            <p:cNvSpPr/>
            <p:nvPr/>
          </p:nvSpPr>
          <p:spPr>
            <a:xfrm>
              <a:off x="5551332" y="241500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75" name="object 11975" descr=""/>
            <p:cNvSpPr/>
            <p:nvPr/>
          </p:nvSpPr>
          <p:spPr>
            <a:xfrm>
              <a:off x="5553229" y="2416633"/>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1976" name="object 11976" descr=""/>
            <p:cNvSpPr/>
            <p:nvPr/>
          </p:nvSpPr>
          <p:spPr>
            <a:xfrm>
              <a:off x="5553229" y="24160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977" name="object 11977" descr=""/>
            <p:cNvSpPr/>
            <p:nvPr/>
          </p:nvSpPr>
          <p:spPr>
            <a:xfrm>
              <a:off x="5552691" y="2415549"/>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1978" name="object 11978" descr=""/>
            <p:cNvSpPr/>
            <p:nvPr/>
          </p:nvSpPr>
          <p:spPr>
            <a:xfrm>
              <a:off x="5551872"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1979" name="object 11979" descr=""/>
            <p:cNvSpPr/>
            <p:nvPr/>
          </p:nvSpPr>
          <p:spPr>
            <a:xfrm>
              <a:off x="5552418" y="241690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1980" name="object 11980" descr=""/>
            <p:cNvSpPr/>
            <p:nvPr/>
          </p:nvSpPr>
          <p:spPr>
            <a:xfrm>
              <a:off x="5553229" y="2416087"/>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1981" name="object 11981" descr=""/>
            <p:cNvSpPr/>
            <p:nvPr/>
          </p:nvSpPr>
          <p:spPr>
            <a:xfrm>
              <a:off x="5552418" y="2415815"/>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1982" name="object 11982" descr=""/>
            <p:cNvSpPr/>
            <p:nvPr/>
          </p:nvSpPr>
          <p:spPr>
            <a:xfrm>
              <a:off x="5548622" y="2418531"/>
              <a:ext cx="635" cy="635"/>
            </a:xfrm>
            <a:custGeom>
              <a:avLst/>
              <a:gdLst/>
              <a:ahLst/>
              <a:cxnLst/>
              <a:rect l="l" t="t" r="r" b="b"/>
              <a:pathLst>
                <a:path w="635" h="635">
                  <a:moveTo>
                    <a:pt x="0" y="533"/>
                  </a:moveTo>
                  <a:lnTo>
                    <a:pt x="0" y="266"/>
                  </a:lnTo>
                  <a:lnTo>
                    <a:pt x="266" y="266"/>
                  </a:lnTo>
                  <a:lnTo>
                    <a:pt x="266" y="0"/>
                  </a:lnTo>
                </a:path>
              </a:pathLst>
            </a:custGeom>
            <a:ln w="3175">
              <a:solidFill>
                <a:srgbClr val="231F20"/>
              </a:solidFill>
            </a:ln>
          </p:spPr>
          <p:txBody>
            <a:bodyPr wrap="square" lIns="0" tIns="0" rIns="0" bIns="0" rtlCol="0"/>
            <a:lstStyle/>
            <a:p/>
          </p:txBody>
        </p:sp>
        <p:sp>
          <p:nvSpPr>
            <p:cNvPr id="11983" name="object 11983" descr=""/>
            <p:cNvSpPr/>
            <p:nvPr/>
          </p:nvSpPr>
          <p:spPr>
            <a:xfrm>
              <a:off x="5548622" y="2418531"/>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1984" name="object 11984" descr=""/>
            <p:cNvSpPr/>
            <p:nvPr/>
          </p:nvSpPr>
          <p:spPr>
            <a:xfrm>
              <a:off x="5548355" y="24190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1985" name="object 11985" descr=""/>
            <p:cNvSpPr/>
            <p:nvPr/>
          </p:nvSpPr>
          <p:spPr>
            <a:xfrm>
              <a:off x="5547809" y="241771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1986" name="object 11986" descr=""/>
            <p:cNvSpPr/>
            <p:nvPr/>
          </p:nvSpPr>
          <p:spPr>
            <a:xfrm>
              <a:off x="5549441" y="2378720"/>
              <a:ext cx="635" cy="1270"/>
            </a:xfrm>
            <a:custGeom>
              <a:avLst/>
              <a:gdLst/>
              <a:ahLst/>
              <a:cxnLst/>
              <a:rect l="l" t="t" r="r" b="b"/>
              <a:pathLst>
                <a:path w="635" h="1269">
                  <a:moveTo>
                    <a:pt x="266" y="0"/>
                  </a:moveTo>
                  <a:lnTo>
                    <a:pt x="0" y="812"/>
                  </a:lnTo>
                </a:path>
              </a:pathLst>
            </a:custGeom>
            <a:ln w="3175">
              <a:solidFill>
                <a:srgbClr val="231F20"/>
              </a:solidFill>
            </a:ln>
          </p:spPr>
          <p:txBody>
            <a:bodyPr wrap="square" lIns="0" tIns="0" rIns="0" bIns="0" rtlCol="0"/>
            <a:lstStyle/>
            <a:p/>
          </p:txBody>
        </p:sp>
        <p:sp>
          <p:nvSpPr>
            <p:cNvPr id="11987" name="object 11987" descr=""/>
            <p:cNvSpPr/>
            <p:nvPr/>
          </p:nvSpPr>
          <p:spPr>
            <a:xfrm>
              <a:off x="5538335" y="2406885"/>
              <a:ext cx="635" cy="635"/>
            </a:xfrm>
            <a:custGeom>
              <a:avLst/>
              <a:gdLst/>
              <a:ahLst/>
              <a:cxnLst/>
              <a:rect l="l" t="t" r="r" b="b"/>
              <a:pathLst>
                <a:path w="635" h="635">
                  <a:moveTo>
                    <a:pt x="0" y="546"/>
                  </a:moveTo>
                  <a:lnTo>
                    <a:pt x="0" y="279"/>
                  </a:lnTo>
                  <a:lnTo>
                    <a:pt x="266" y="0"/>
                  </a:lnTo>
                  <a:lnTo>
                    <a:pt x="533" y="0"/>
                  </a:lnTo>
                </a:path>
                <a:path w="635" h="635">
                  <a:moveTo>
                    <a:pt x="0" y="546"/>
                  </a:moveTo>
                  <a:lnTo>
                    <a:pt x="0" y="279"/>
                  </a:lnTo>
                  <a:lnTo>
                    <a:pt x="0" y="0"/>
                  </a:lnTo>
                  <a:lnTo>
                    <a:pt x="266" y="0"/>
                  </a:lnTo>
                </a:path>
              </a:pathLst>
            </a:custGeom>
            <a:ln w="3175">
              <a:solidFill>
                <a:srgbClr val="231F20"/>
              </a:solidFill>
            </a:ln>
          </p:spPr>
          <p:txBody>
            <a:bodyPr wrap="square" lIns="0" tIns="0" rIns="0" bIns="0" rtlCol="0"/>
            <a:lstStyle/>
            <a:p/>
          </p:txBody>
        </p:sp>
        <p:sp>
          <p:nvSpPr>
            <p:cNvPr id="11988" name="object 11988" descr=""/>
            <p:cNvSpPr/>
            <p:nvPr/>
          </p:nvSpPr>
          <p:spPr>
            <a:xfrm>
              <a:off x="5565409" y="2433687"/>
              <a:ext cx="635" cy="635"/>
            </a:xfrm>
            <a:custGeom>
              <a:avLst/>
              <a:gdLst/>
              <a:ahLst/>
              <a:cxnLst/>
              <a:rect l="l" t="t" r="r" b="b"/>
              <a:pathLst>
                <a:path w="635" h="635">
                  <a:moveTo>
                    <a:pt x="0" y="0"/>
                  </a:moveTo>
                  <a:lnTo>
                    <a:pt x="0" y="266"/>
                  </a:lnTo>
                  <a:lnTo>
                    <a:pt x="266" y="546"/>
                  </a:lnTo>
                  <a:lnTo>
                    <a:pt x="546" y="546"/>
                  </a:lnTo>
                </a:path>
              </a:pathLst>
            </a:custGeom>
            <a:ln w="3175">
              <a:solidFill>
                <a:srgbClr val="231F20"/>
              </a:solidFill>
            </a:ln>
          </p:spPr>
          <p:txBody>
            <a:bodyPr wrap="square" lIns="0" tIns="0" rIns="0" bIns="0" rtlCol="0"/>
            <a:lstStyle/>
            <a:p/>
          </p:txBody>
        </p:sp>
        <p:sp>
          <p:nvSpPr>
            <p:cNvPr id="11989" name="object 11989" descr=""/>
            <p:cNvSpPr/>
            <p:nvPr/>
          </p:nvSpPr>
          <p:spPr>
            <a:xfrm>
              <a:off x="5565409" y="2433693"/>
              <a:ext cx="635" cy="635"/>
            </a:xfrm>
            <a:custGeom>
              <a:avLst/>
              <a:gdLst/>
              <a:ahLst/>
              <a:cxnLst/>
              <a:rect l="l" t="t" r="r" b="b"/>
              <a:pathLst>
                <a:path w="635" h="635">
                  <a:moveTo>
                    <a:pt x="546" y="266"/>
                  </a:moveTo>
                  <a:lnTo>
                    <a:pt x="279" y="0"/>
                  </a:lnTo>
                  <a:lnTo>
                    <a:pt x="0" y="0"/>
                  </a:lnTo>
                </a:path>
              </a:pathLst>
            </a:custGeom>
            <a:ln w="3175">
              <a:solidFill>
                <a:srgbClr val="231F20"/>
              </a:solidFill>
            </a:ln>
          </p:spPr>
          <p:txBody>
            <a:bodyPr wrap="square" lIns="0" tIns="0" rIns="0" bIns="0" rtlCol="0"/>
            <a:lstStyle/>
            <a:p/>
          </p:txBody>
        </p:sp>
        <p:sp>
          <p:nvSpPr>
            <p:cNvPr id="11990" name="object 11990" descr=""/>
            <p:cNvSpPr/>
            <p:nvPr/>
          </p:nvSpPr>
          <p:spPr>
            <a:xfrm>
              <a:off x="5574614" y="2424226"/>
              <a:ext cx="1905" cy="1905"/>
            </a:xfrm>
            <a:custGeom>
              <a:avLst/>
              <a:gdLst/>
              <a:ahLst/>
              <a:cxnLst/>
              <a:rect l="l" t="t" r="r" b="b"/>
              <a:pathLst>
                <a:path w="1904" h="1905">
                  <a:moveTo>
                    <a:pt x="1892" y="812"/>
                  </a:moveTo>
                  <a:lnTo>
                    <a:pt x="1663" y="228"/>
                  </a:lnTo>
                  <a:lnTo>
                    <a:pt x="1079" y="0"/>
                  </a:lnTo>
                  <a:lnTo>
                    <a:pt x="939" y="63"/>
                  </a:lnTo>
                  <a:lnTo>
                    <a:pt x="812" y="0"/>
                  </a:lnTo>
                  <a:lnTo>
                    <a:pt x="241" y="228"/>
                  </a:lnTo>
                  <a:lnTo>
                    <a:pt x="0" y="812"/>
                  </a:lnTo>
                  <a:lnTo>
                    <a:pt x="241" y="1384"/>
                  </a:lnTo>
                  <a:lnTo>
                    <a:pt x="812" y="1625"/>
                  </a:lnTo>
                  <a:lnTo>
                    <a:pt x="939" y="1574"/>
                  </a:lnTo>
                  <a:lnTo>
                    <a:pt x="1079" y="1625"/>
                  </a:lnTo>
                  <a:lnTo>
                    <a:pt x="1663" y="1384"/>
                  </a:lnTo>
                  <a:lnTo>
                    <a:pt x="1892" y="812"/>
                  </a:lnTo>
                  <a:close/>
                </a:path>
              </a:pathLst>
            </a:custGeom>
            <a:solidFill>
              <a:srgbClr val="231F20"/>
            </a:solidFill>
          </p:spPr>
          <p:txBody>
            <a:bodyPr wrap="square" lIns="0" tIns="0" rIns="0" bIns="0" rtlCol="0"/>
            <a:lstStyle/>
            <a:p/>
          </p:txBody>
        </p:sp>
        <p:sp>
          <p:nvSpPr>
            <p:cNvPr id="11991" name="object 11991" descr=""/>
            <p:cNvSpPr/>
            <p:nvPr/>
          </p:nvSpPr>
          <p:spPr>
            <a:xfrm>
              <a:off x="5592486" y="2387667"/>
              <a:ext cx="5715" cy="2540"/>
            </a:xfrm>
            <a:custGeom>
              <a:avLst/>
              <a:gdLst/>
              <a:ahLst/>
              <a:cxnLst/>
              <a:rect l="l" t="t" r="r" b="b"/>
              <a:pathLst>
                <a:path w="5714" h="2539">
                  <a:moveTo>
                    <a:pt x="5143" y="2425"/>
                  </a:moveTo>
                  <a:lnTo>
                    <a:pt x="4876" y="1625"/>
                  </a:lnTo>
                  <a:lnTo>
                    <a:pt x="4610" y="800"/>
                  </a:lnTo>
                  <a:lnTo>
                    <a:pt x="3797" y="0"/>
                  </a:lnTo>
                  <a:lnTo>
                    <a:pt x="2705" y="0"/>
                  </a:lnTo>
                  <a:lnTo>
                    <a:pt x="1625" y="0"/>
                  </a:lnTo>
                  <a:lnTo>
                    <a:pt x="812" y="800"/>
                  </a:lnTo>
                  <a:lnTo>
                    <a:pt x="266" y="1625"/>
                  </a:lnTo>
                  <a:lnTo>
                    <a:pt x="0" y="2425"/>
                  </a:lnTo>
                </a:path>
              </a:pathLst>
            </a:custGeom>
            <a:ln w="3175">
              <a:solidFill>
                <a:srgbClr val="231F20"/>
              </a:solidFill>
            </a:ln>
          </p:spPr>
          <p:txBody>
            <a:bodyPr wrap="square" lIns="0" tIns="0" rIns="0" bIns="0" rtlCol="0"/>
            <a:lstStyle/>
            <a:p/>
          </p:txBody>
        </p:sp>
        <p:sp>
          <p:nvSpPr>
            <p:cNvPr id="11992" name="object 11992" descr=""/>
            <p:cNvSpPr/>
            <p:nvPr/>
          </p:nvSpPr>
          <p:spPr>
            <a:xfrm>
              <a:off x="5592756" y="2390093"/>
              <a:ext cx="2540" cy="2540"/>
            </a:xfrm>
            <a:custGeom>
              <a:avLst/>
              <a:gdLst/>
              <a:ahLst/>
              <a:cxnLst/>
              <a:rect l="l" t="t" r="r" b="b"/>
              <a:pathLst>
                <a:path w="2539" h="2539">
                  <a:moveTo>
                    <a:pt x="0" y="0"/>
                  </a:moveTo>
                  <a:lnTo>
                    <a:pt x="0" y="812"/>
                  </a:lnTo>
                  <a:lnTo>
                    <a:pt x="546" y="1625"/>
                  </a:lnTo>
                  <a:lnTo>
                    <a:pt x="1079" y="2171"/>
                  </a:lnTo>
                  <a:lnTo>
                    <a:pt x="2171" y="2438"/>
                  </a:lnTo>
                </a:path>
              </a:pathLst>
            </a:custGeom>
            <a:ln w="3175">
              <a:solidFill>
                <a:srgbClr val="231F20"/>
              </a:solidFill>
            </a:ln>
          </p:spPr>
          <p:txBody>
            <a:bodyPr wrap="square" lIns="0" tIns="0" rIns="0" bIns="0" rtlCol="0"/>
            <a:lstStyle/>
            <a:p/>
          </p:txBody>
        </p:sp>
        <p:sp>
          <p:nvSpPr>
            <p:cNvPr id="11993" name="object 11993" descr=""/>
            <p:cNvSpPr/>
            <p:nvPr/>
          </p:nvSpPr>
          <p:spPr>
            <a:xfrm>
              <a:off x="5595466" y="2390097"/>
              <a:ext cx="2540" cy="2540"/>
            </a:xfrm>
            <a:custGeom>
              <a:avLst/>
              <a:gdLst/>
              <a:ahLst/>
              <a:cxnLst/>
              <a:rect l="l" t="t" r="r" b="b"/>
              <a:pathLst>
                <a:path w="2539" h="2539">
                  <a:moveTo>
                    <a:pt x="0" y="2438"/>
                  </a:moveTo>
                  <a:lnTo>
                    <a:pt x="812" y="2171"/>
                  </a:lnTo>
                  <a:lnTo>
                    <a:pt x="1625" y="1625"/>
                  </a:lnTo>
                  <a:lnTo>
                    <a:pt x="1892" y="812"/>
                  </a:lnTo>
                  <a:lnTo>
                    <a:pt x="2159" y="0"/>
                  </a:lnTo>
                </a:path>
              </a:pathLst>
            </a:custGeom>
            <a:ln w="3175">
              <a:solidFill>
                <a:srgbClr val="231F20"/>
              </a:solidFill>
            </a:ln>
          </p:spPr>
          <p:txBody>
            <a:bodyPr wrap="square" lIns="0" tIns="0" rIns="0" bIns="0" rtlCol="0"/>
            <a:lstStyle/>
            <a:p/>
          </p:txBody>
        </p:sp>
        <p:sp>
          <p:nvSpPr>
            <p:cNvPr id="11994" name="object 11994" descr=""/>
            <p:cNvSpPr/>
            <p:nvPr/>
          </p:nvSpPr>
          <p:spPr>
            <a:xfrm>
              <a:off x="5590319" y="23928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995" name="object 11995" descr=""/>
            <p:cNvSpPr/>
            <p:nvPr/>
          </p:nvSpPr>
          <p:spPr>
            <a:xfrm>
              <a:off x="5590865" y="239280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996" name="object 11996" descr=""/>
            <p:cNvSpPr/>
            <p:nvPr/>
          </p:nvSpPr>
          <p:spPr>
            <a:xfrm>
              <a:off x="5541045" y="2421234"/>
              <a:ext cx="635" cy="635"/>
            </a:xfrm>
            <a:custGeom>
              <a:avLst/>
              <a:gdLst/>
              <a:ahLst/>
              <a:cxnLst/>
              <a:rect l="l" t="t" r="r" b="b"/>
              <a:pathLst>
                <a:path w="635" h="635">
                  <a:moveTo>
                    <a:pt x="266" y="0"/>
                  </a:moveTo>
                  <a:lnTo>
                    <a:pt x="0" y="0"/>
                  </a:lnTo>
                  <a:lnTo>
                    <a:pt x="0" y="266"/>
                  </a:lnTo>
                  <a:lnTo>
                    <a:pt x="0" y="546"/>
                  </a:lnTo>
                </a:path>
              </a:pathLst>
            </a:custGeom>
            <a:ln w="3175">
              <a:solidFill>
                <a:srgbClr val="231F20"/>
              </a:solidFill>
            </a:ln>
          </p:spPr>
          <p:txBody>
            <a:bodyPr wrap="square" lIns="0" tIns="0" rIns="0" bIns="0" rtlCol="0"/>
            <a:lstStyle/>
            <a:p/>
          </p:txBody>
        </p:sp>
        <p:sp>
          <p:nvSpPr>
            <p:cNvPr id="11997" name="object 11997" descr=""/>
            <p:cNvSpPr/>
            <p:nvPr/>
          </p:nvSpPr>
          <p:spPr>
            <a:xfrm>
              <a:off x="5558910" y="2436130"/>
              <a:ext cx="635" cy="635"/>
            </a:xfrm>
            <a:custGeom>
              <a:avLst/>
              <a:gdLst/>
              <a:ahLst/>
              <a:cxnLst/>
              <a:rect l="l" t="t" r="r" b="b"/>
              <a:pathLst>
                <a:path w="635" h="635">
                  <a:moveTo>
                    <a:pt x="0" y="533"/>
                  </a:moveTo>
                  <a:lnTo>
                    <a:pt x="266" y="266"/>
                  </a:lnTo>
                  <a:lnTo>
                    <a:pt x="546" y="266"/>
                  </a:lnTo>
                  <a:lnTo>
                    <a:pt x="546" y="0"/>
                  </a:lnTo>
                </a:path>
              </a:pathLst>
            </a:custGeom>
            <a:ln w="3175">
              <a:solidFill>
                <a:srgbClr val="231F20"/>
              </a:solidFill>
            </a:ln>
          </p:spPr>
          <p:txBody>
            <a:bodyPr wrap="square" lIns="0" tIns="0" rIns="0" bIns="0" rtlCol="0"/>
            <a:lstStyle/>
            <a:p/>
          </p:txBody>
        </p:sp>
        <p:sp>
          <p:nvSpPr>
            <p:cNvPr id="11998" name="object 11998" descr=""/>
            <p:cNvSpPr/>
            <p:nvPr/>
          </p:nvSpPr>
          <p:spPr>
            <a:xfrm>
              <a:off x="5559456" y="2434765"/>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1999" name="object 11999" descr=""/>
            <p:cNvSpPr/>
            <p:nvPr/>
          </p:nvSpPr>
          <p:spPr>
            <a:xfrm>
              <a:off x="5590319"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00" name="object 12000" descr=""/>
            <p:cNvSpPr/>
            <p:nvPr/>
          </p:nvSpPr>
          <p:spPr>
            <a:xfrm>
              <a:off x="5591130" y="2394167"/>
              <a:ext cx="1905" cy="635"/>
            </a:xfrm>
            <a:custGeom>
              <a:avLst/>
              <a:gdLst/>
              <a:ahLst/>
              <a:cxnLst/>
              <a:rect l="l" t="t" r="r" b="b"/>
              <a:pathLst>
                <a:path w="1904" h="635">
                  <a:moveTo>
                    <a:pt x="1358" y="266"/>
                  </a:moveTo>
                  <a:lnTo>
                    <a:pt x="812" y="266"/>
                  </a:lnTo>
                  <a:lnTo>
                    <a:pt x="546" y="266"/>
                  </a:lnTo>
                  <a:lnTo>
                    <a:pt x="279" y="266"/>
                  </a:lnTo>
                  <a:lnTo>
                    <a:pt x="0" y="0"/>
                  </a:lnTo>
                </a:path>
              </a:pathLst>
            </a:custGeom>
            <a:ln w="3175">
              <a:solidFill>
                <a:srgbClr val="231F20"/>
              </a:solidFill>
            </a:ln>
          </p:spPr>
          <p:txBody>
            <a:bodyPr wrap="square" lIns="0" tIns="0" rIns="0" bIns="0" rtlCol="0"/>
            <a:lstStyle/>
            <a:p/>
          </p:txBody>
        </p:sp>
        <p:sp>
          <p:nvSpPr>
            <p:cNvPr id="12001" name="object 12001" descr=""/>
            <p:cNvSpPr/>
            <p:nvPr/>
          </p:nvSpPr>
          <p:spPr>
            <a:xfrm>
              <a:off x="5562432" y="242476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002" name="object 12002" descr=""/>
            <p:cNvSpPr/>
            <p:nvPr/>
          </p:nvSpPr>
          <p:spPr>
            <a:xfrm>
              <a:off x="5574351" y="2435857"/>
              <a:ext cx="635" cy="635"/>
            </a:xfrm>
            <a:custGeom>
              <a:avLst/>
              <a:gdLst/>
              <a:ahLst/>
              <a:cxnLst/>
              <a:rect l="l" t="t" r="r" b="b"/>
              <a:pathLst>
                <a:path w="635" h="635">
                  <a:moveTo>
                    <a:pt x="266" y="0"/>
                  </a:moveTo>
                  <a:lnTo>
                    <a:pt x="266" y="266"/>
                  </a:lnTo>
                  <a:lnTo>
                    <a:pt x="0" y="533"/>
                  </a:lnTo>
                </a:path>
              </a:pathLst>
            </a:custGeom>
            <a:ln w="3175">
              <a:solidFill>
                <a:srgbClr val="231F20"/>
              </a:solidFill>
            </a:ln>
          </p:spPr>
          <p:txBody>
            <a:bodyPr wrap="square" lIns="0" tIns="0" rIns="0" bIns="0" rtlCol="0"/>
            <a:lstStyle/>
            <a:p/>
          </p:txBody>
        </p:sp>
        <p:sp>
          <p:nvSpPr>
            <p:cNvPr id="12003" name="object 12003" descr=""/>
            <p:cNvSpPr/>
            <p:nvPr/>
          </p:nvSpPr>
          <p:spPr>
            <a:xfrm>
              <a:off x="5554309" y="2421787"/>
              <a:ext cx="635" cy="1270"/>
            </a:xfrm>
            <a:custGeom>
              <a:avLst/>
              <a:gdLst/>
              <a:ahLst/>
              <a:cxnLst/>
              <a:rect l="l" t="t" r="r" b="b"/>
              <a:pathLst>
                <a:path w="635" h="1269">
                  <a:moveTo>
                    <a:pt x="0" y="800"/>
                  </a:moveTo>
                  <a:lnTo>
                    <a:pt x="546" y="0"/>
                  </a:lnTo>
                </a:path>
              </a:pathLst>
            </a:custGeom>
            <a:ln w="3175">
              <a:solidFill>
                <a:srgbClr val="231F20"/>
              </a:solidFill>
            </a:ln>
          </p:spPr>
          <p:txBody>
            <a:bodyPr wrap="square" lIns="0" tIns="0" rIns="0" bIns="0" rtlCol="0"/>
            <a:lstStyle/>
            <a:p/>
          </p:txBody>
        </p:sp>
        <p:sp>
          <p:nvSpPr>
            <p:cNvPr id="12004" name="object 12004" descr=""/>
            <p:cNvSpPr/>
            <p:nvPr/>
          </p:nvSpPr>
          <p:spPr>
            <a:xfrm>
              <a:off x="5562165" y="242475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005" name="object 12005" descr=""/>
            <p:cNvSpPr/>
            <p:nvPr/>
          </p:nvSpPr>
          <p:spPr>
            <a:xfrm>
              <a:off x="5580305" y="2392535"/>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2006" name="object 12006" descr=""/>
            <p:cNvSpPr/>
            <p:nvPr/>
          </p:nvSpPr>
          <p:spPr>
            <a:xfrm>
              <a:off x="5579765" y="2392802"/>
              <a:ext cx="0" cy="635"/>
            </a:xfrm>
            <a:custGeom>
              <a:avLst/>
              <a:gdLst/>
              <a:ahLst/>
              <a:cxnLst/>
              <a:rect l="l" t="t" r="r" b="b"/>
              <a:pathLst>
                <a:path w="0" h="635">
                  <a:moveTo>
                    <a:pt x="0" y="266"/>
                  </a:moveTo>
                  <a:lnTo>
                    <a:pt x="0" y="533"/>
                  </a:lnTo>
                </a:path>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2007" name="object 12007" descr=""/>
            <p:cNvSpPr/>
            <p:nvPr/>
          </p:nvSpPr>
          <p:spPr>
            <a:xfrm>
              <a:off x="5580305" y="2392263"/>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2008" name="object 12008" descr=""/>
            <p:cNvSpPr/>
            <p:nvPr/>
          </p:nvSpPr>
          <p:spPr>
            <a:xfrm>
              <a:off x="5536436" y="2407964"/>
              <a:ext cx="635" cy="635"/>
            </a:xfrm>
            <a:custGeom>
              <a:avLst/>
              <a:gdLst/>
              <a:ahLst/>
              <a:cxnLst/>
              <a:rect l="l" t="t" r="r" b="b"/>
              <a:pathLst>
                <a:path w="635" h="635">
                  <a:moveTo>
                    <a:pt x="546" y="546"/>
                  </a:moveTo>
                  <a:lnTo>
                    <a:pt x="279" y="279"/>
                  </a:lnTo>
                  <a:lnTo>
                    <a:pt x="0" y="279"/>
                  </a:lnTo>
                  <a:lnTo>
                    <a:pt x="0" y="0"/>
                  </a:lnTo>
                </a:path>
              </a:pathLst>
            </a:custGeom>
            <a:ln w="3175">
              <a:solidFill>
                <a:srgbClr val="231F20"/>
              </a:solidFill>
            </a:ln>
          </p:spPr>
          <p:txBody>
            <a:bodyPr wrap="square" lIns="0" tIns="0" rIns="0" bIns="0" rtlCol="0"/>
            <a:lstStyle/>
            <a:p/>
          </p:txBody>
        </p:sp>
        <p:sp>
          <p:nvSpPr>
            <p:cNvPr id="12009" name="object 12009" descr=""/>
            <p:cNvSpPr/>
            <p:nvPr/>
          </p:nvSpPr>
          <p:spPr>
            <a:xfrm>
              <a:off x="5578679" y="238469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2010" name="object 12010" descr=""/>
            <p:cNvSpPr/>
            <p:nvPr/>
          </p:nvSpPr>
          <p:spPr>
            <a:xfrm>
              <a:off x="5577594" y="23838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11" name="object 12011" descr=""/>
            <p:cNvSpPr/>
            <p:nvPr/>
          </p:nvSpPr>
          <p:spPr>
            <a:xfrm>
              <a:off x="5544294" y="2387389"/>
              <a:ext cx="635" cy="635"/>
            </a:xfrm>
            <a:custGeom>
              <a:avLst/>
              <a:gdLst/>
              <a:ahLst/>
              <a:cxnLst/>
              <a:rect l="l" t="t" r="r" b="b"/>
              <a:pathLst>
                <a:path w="635" h="635">
                  <a:moveTo>
                    <a:pt x="0" y="0"/>
                  </a:moveTo>
                  <a:lnTo>
                    <a:pt x="266" y="266"/>
                  </a:lnTo>
                  <a:lnTo>
                    <a:pt x="533" y="266"/>
                  </a:lnTo>
                  <a:lnTo>
                    <a:pt x="533" y="0"/>
                  </a:lnTo>
                </a:path>
              </a:pathLst>
            </a:custGeom>
            <a:ln w="3175">
              <a:solidFill>
                <a:srgbClr val="231F20"/>
              </a:solidFill>
            </a:ln>
          </p:spPr>
          <p:txBody>
            <a:bodyPr wrap="square" lIns="0" tIns="0" rIns="0" bIns="0" rtlCol="0"/>
            <a:lstStyle/>
            <a:p/>
          </p:txBody>
        </p:sp>
        <p:sp>
          <p:nvSpPr>
            <p:cNvPr id="12012" name="object 12012" descr=""/>
            <p:cNvSpPr/>
            <p:nvPr/>
          </p:nvSpPr>
          <p:spPr>
            <a:xfrm>
              <a:off x="5582467" y="240147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13" name="object 12013" descr=""/>
            <p:cNvSpPr/>
            <p:nvPr/>
          </p:nvSpPr>
          <p:spPr>
            <a:xfrm>
              <a:off x="5549435" y="2402011"/>
              <a:ext cx="0" cy="635"/>
            </a:xfrm>
            <a:custGeom>
              <a:avLst/>
              <a:gdLst/>
              <a:ahLst/>
              <a:cxnLst/>
              <a:rect l="l" t="t" r="r" b="b"/>
              <a:pathLst>
                <a:path w="0" h="635">
                  <a:moveTo>
                    <a:pt x="0" y="546"/>
                  </a:moveTo>
                  <a:lnTo>
                    <a:pt x="0" y="279"/>
                  </a:lnTo>
                  <a:lnTo>
                    <a:pt x="0" y="0"/>
                  </a:lnTo>
                </a:path>
              </a:pathLst>
            </a:custGeom>
            <a:ln w="3175">
              <a:solidFill>
                <a:srgbClr val="231F20"/>
              </a:solidFill>
            </a:ln>
          </p:spPr>
          <p:txBody>
            <a:bodyPr wrap="square" lIns="0" tIns="0" rIns="0" bIns="0" rtlCol="0"/>
            <a:lstStyle/>
            <a:p/>
          </p:txBody>
        </p:sp>
        <p:sp>
          <p:nvSpPr>
            <p:cNvPr id="12014" name="object 12014" descr=""/>
            <p:cNvSpPr/>
            <p:nvPr/>
          </p:nvSpPr>
          <p:spPr>
            <a:xfrm>
              <a:off x="5553229"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015" name="object 12015" descr=""/>
            <p:cNvSpPr/>
            <p:nvPr/>
          </p:nvSpPr>
          <p:spPr>
            <a:xfrm>
              <a:off x="5552958" y="2416367"/>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016" name="object 12016" descr=""/>
            <p:cNvSpPr/>
            <p:nvPr/>
          </p:nvSpPr>
          <p:spPr>
            <a:xfrm>
              <a:off x="5593841" y="241527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17" name="object 12017" descr=""/>
            <p:cNvSpPr/>
            <p:nvPr/>
          </p:nvSpPr>
          <p:spPr>
            <a:xfrm>
              <a:off x="5594926" y="241554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018" name="object 12018" descr=""/>
            <p:cNvSpPr/>
            <p:nvPr/>
          </p:nvSpPr>
          <p:spPr>
            <a:xfrm>
              <a:off x="5541312" y="2422314"/>
              <a:ext cx="1270" cy="635"/>
            </a:xfrm>
            <a:custGeom>
              <a:avLst/>
              <a:gdLst/>
              <a:ahLst/>
              <a:cxnLst/>
              <a:rect l="l" t="t" r="r" b="b"/>
              <a:pathLst>
                <a:path w="1270" h="635">
                  <a:moveTo>
                    <a:pt x="0" y="0"/>
                  </a:moveTo>
                  <a:lnTo>
                    <a:pt x="266" y="266"/>
                  </a:lnTo>
                  <a:lnTo>
                    <a:pt x="546" y="266"/>
                  </a:lnTo>
                  <a:lnTo>
                    <a:pt x="812" y="266"/>
                  </a:lnTo>
                </a:path>
              </a:pathLst>
            </a:custGeom>
            <a:ln w="3175">
              <a:solidFill>
                <a:srgbClr val="231F20"/>
              </a:solidFill>
            </a:ln>
          </p:spPr>
          <p:txBody>
            <a:bodyPr wrap="square" lIns="0" tIns="0" rIns="0" bIns="0" rtlCol="0"/>
            <a:lstStyle/>
            <a:p/>
          </p:txBody>
        </p:sp>
        <p:sp>
          <p:nvSpPr>
            <p:cNvPr id="12019" name="object 12019" descr=""/>
            <p:cNvSpPr/>
            <p:nvPr/>
          </p:nvSpPr>
          <p:spPr>
            <a:xfrm>
              <a:off x="5542936" y="2421514"/>
              <a:ext cx="1270" cy="635"/>
            </a:xfrm>
            <a:custGeom>
              <a:avLst/>
              <a:gdLst/>
              <a:ahLst/>
              <a:cxnLst/>
              <a:rect l="l" t="t" r="r" b="b"/>
              <a:pathLst>
                <a:path w="1270" h="635">
                  <a:moveTo>
                    <a:pt x="812" y="266"/>
                  </a:moveTo>
                  <a:lnTo>
                    <a:pt x="546" y="266"/>
                  </a:lnTo>
                  <a:lnTo>
                    <a:pt x="279" y="266"/>
                  </a:lnTo>
                  <a:lnTo>
                    <a:pt x="0" y="0"/>
                  </a:lnTo>
                </a:path>
              </a:pathLst>
            </a:custGeom>
            <a:ln w="3175">
              <a:solidFill>
                <a:srgbClr val="231F20"/>
              </a:solidFill>
            </a:ln>
          </p:spPr>
          <p:txBody>
            <a:bodyPr wrap="square" lIns="0" tIns="0" rIns="0" bIns="0" rtlCol="0"/>
            <a:lstStyle/>
            <a:p/>
          </p:txBody>
        </p:sp>
        <p:sp>
          <p:nvSpPr>
            <p:cNvPr id="12020" name="object 12020" descr=""/>
            <p:cNvSpPr/>
            <p:nvPr/>
          </p:nvSpPr>
          <p:spPr>
            <a:xfrm>
              <a:off x="5536170" y="2406072"/>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21" name="object 12021" descr=""/>
            <p:cNvSpPr/>
            <p:nvPr/>
          </p:nvSpPr>
          <p:spPr>
            <a:xfrm>
              <a:off x="5536171" y="2406340"/>
              <a:ext cx="1270" cy="635"/>
            </a:xfrm>
            <a:custGeom>
              <a:avLst/>
              <a:gdLst/>
              <a:ahLst/>
              <a:cxnLst/>
              <a:rect l="l" t="t" r="r" b="b"/>
              <a:pathLst>
                <a:path w="1270" h="635">
                  <a:moveTo>
                    <a:pt x="0" y="0"/>
                  </a:moveTo>
                  <a:lnTo>
                    <a:pt x="266" y="0"/>
                  </a:lnTo>
                  <a:lnTo>
                    <a:pt x="533" y="266"/>
                  </a:lnTo>
                  <a:lnTo>
                    <a:pt x="812" y="546"/>
                  </a:lnTo>
                </a:path>
              </a:pathLst>
            </a:custGeom>
            <a:ln w="3175">
              <a:solidFill>
                <a:srgbClr val="231F20"/>
              </a:solidFill>
            </a:ln>
          </p:spPr>
          <p:txBody>
            <a:bodyPr wrap="square" lIns="0" tIns="0" rIns="0" bIns="0" rtlCol="0"/>
            <a:lstStyle/>
            <a:p/>
          </p:txBody>
        </p:sp>
        <p:sp>
          <p:nvSpPr>
            <p:cNvPr id="12022" name="object 12022" descr=""/>
            <p:cNvSpPr/>
            <p:nvPr/>
          </p:nvSpPr>
          <p:spPr>
            <a:xfrm>
              <a:off x="5537795" y="2416087"/>
              <a:ext cx="635" cy="635"/>
            </a:xfrm>
            <a:custGeom>
              <a:avLst/>
              <a:gdLst/>
              <a:ahLst/>
              <a:cxnLst/>
              <a:rect l="l" t="t" r="r" b="b"/>
              <a:pathLst>
                <a:path w="635" h="635">
                  <a:moveTo>
                    <a:pt x="0" y="546"/>
                  </a:moveTo>
                  <a:lnTo>
                    <a:pt x="266" y="279"/>
                  </a:lnTo>
                  <a:lnTo>
                    <a:pt x="266" y="0"/>
                  </a:lnTo>
                </a:path>
              </a:pathLst>
            </a:custGeom>
            <a:ln w="3175">
              <a:solidFill>
                <a:srgbClr val="231F20"/>
              </a:solidFill>
            </a:ln>
          </p:spPr>
          <p:txBody>
            <a:bodyPr wrap="square" lIns="0" tIns="0" rIns="0" bIns="0" rtlCol="0"/>
            <a:lstStyle/>
            <a:p/>
          </p:txBody>
        </p:sp>
        <p:sp>
          <p:nvSpPr>
            <p:cNvPr id="12023" name="object 12023" descr=""/>
            <p:cNvSpPr/>
            <p:nvPr/>
          </p:nvSpPr>
          <p:spPr>
            <a:xfrm>
              <a:off x="5570289" y="242556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024" name="object 12024" descr=""/>
            <p:cNvSpPr/>
            <p:nvPr/>
          </p:nvSpPr>
          <p:spPr>
            <a:xfrm>
              <a:off x="5569470" y="242502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25" name="object 12025" descr=""/>
            <p:cNvSpPr/>
            <p:nvPr/>
          </p:nvSpPr>
          <p:spPr>
            <a:xfrm>
              <a:off x="5570016" y="242583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026" name="object 12026" descr=""/>
            <p:cNvSpPr/>
            <p:nvPr/>
          </p:nvSpPr>
          <p:spPr>
            <a:xfrm>
              <a:off x="5570283" y="2426115"/>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027" name="object 12027" descr=""/>
            <p:cNvSpPr/>
            <p:nvPr/>
          </p:nvSpPr>
          <p:spPr>
            <a:xfrm>
              <a:off x="5570289" y="2425563"/>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2028" name="object 12028" descr=""/>
            <p:cNvSpPr/>
            <p:nvPr/>
          </p:nvSpPr>
          <p:spPr>
            <a:xfrm>
              <a:off x="5582748" y="2396864"/>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2029" name="object 12029" descr=""/>
            <p:cNvSpPr/>
            <p:nvPr/>
          </p:nvSpPr>
          <p:spPr>
            <a:xfrm>
              <a:off x="5581929" y="239659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30" name="object 12030" descr=""/>
            <p:cNvSpPr/>
            <p:nvPr/>
          </p:nvSpPr>
          <p:spPr>
            <a:xfrm>
              <a:off x="5566501" y="2436936"/>
              <a:ext cx="635" cy="635"/>
            </a:xfrm>
            <a:custGeom>
              <a:avLst/>
              <a:gdLst/>
              <a:ahLst/>
              <a:cxnLst/>
              <a:rect l="l" t="t" r="r" b="b"/>
              <a:pathLst>
                <a:path w="635" h="635">
                  <a:moveTo>
                    <a:pt x="533" y="0"/>
                  </a:moveTo>
                  <a:lnTo>
                    <a:pt x="533" y="266"/>
                  </a:lnTo>
                  <a:lnTo>
                    <a:pt x="266" y="266"/>
                  </a:lnTo>
                  <a:lnTo>
                    <a:pt x="266" y="546"/>
                  </a:lnTo>
                  <a:lnTo>
                    <a:pt x="0" y="546"/>
                  </a:lnTo>
                </a:path>
              </a:pathLst>
            </a:custGeom>
            <a:ln w="3175">
              <a:solidFill>
                <a:srgbClr val="231F20"/>
              </a:solidFill>
            </a:ln>
          </p:spPr>
          <p:txBody>
            <a:bodyPr wrap="square" lIns="0" tIns="0" rIns="0" bIns="0" rtlCol="0"/>
            <a:lstStyle/>
            <a:p/>
          </p:txBody>
        </p:sp>
        <p:sp>
          <p:nvSpPr>
            <p:cNvPr id="12031" name="object 12031" descr=""/>
            <p:cNvSpPr/>
            <p:nvPr/>
          </p:nvSpPr>
          <p:spPr>
            <a:xfrm>
              <a:off x="5557837" y="2435857"/>
              <a:ext cx="635" cy="635"/>
            </a:xfrm>
            <a:custGeom>
              <a:avLst/>
              <a:gdLst/>
              <a:ahLst/>
              <a:cxnLst/>
              <a:rect l="l" t="t" r="r" b="b"/>
              <a:pathLst>
                <a:path w="635" h="635">
                  <a:moveTo>
                    <a:pt x="266" y="533"/>
                  </a:moveTo>
                  <a:lnTo>
                    <a:pt x="266" y="266"/>
                  </a:lnTo>
                  <a:lnTo>
                    <a:pt x="0" y="266"/>
                  </a:lnTo>
                  <a:lnTo>
                    <a:pt x="0" y="0"/>
                  </a:lnTo>
                </a:path>
              </a:pathLst>
            </a:custGeom>
            <a:ln w="3175">
              <a:solidFill>
                <a:srgbClr val="231F20"/>
              </a:solidFill>
            </a:ln>
          </p:spPr>
          <p:txBody>
            <a:bodyPr wrap="square" lIns="0" tIns="0" rIns="0" bIns="0" rtlCol="0"/>
            <a:lstStyle/>
            <a:p/>
          </p:txBody>
        </p:sp>
        <p:sp>
          <p:nvSpPr>
            <p:cNvPr id="12032" name="object 12032" descr=""/>
            <p:cNvSpPr/>
            <p:nvPr/>
          </p:nvSpPr>
          <p:spPr>
            <a:xfrm>
              <a:off x="5586247" y="2385504"/>
              <a:ext cx="2540" cy="2540"/>
            </a:xfrm>
            <a:custGeom>
              <a:avLst/>
              <a:gdLst/>
              <a:ahLst/>
              <a:cxnLst/>
              <a:rect l="l" t="t" r="r" b="b"/>
              <a:pathLst>
                <a:path w="2539" h="2539">
                  <a:moveTo>
                    <a:pt x="2171" y="1346"/>
                  </a:moveTo>
                  <a:lnTo>
                    <a:pt x="1943" y="774"/>
                  </a:lnTo>
                  <a:lnTo>
                    <a:pt x="1536" y="622"/>
                  </a:lnTo>
                  <a:lnTo>
                    <a:pt x="1397" y="241"/>
                  </a:lnTo>
                  <a:lnTo>
                    <a:pt x="812" y="0"/>
                  </a:lnTo>
                  <a:lnTo>
                    <a:pt x="241" y="241"/>
                  </a:lnTo>
                  <a:lnTo>
                    <a:pt x="0" y="812"/>
                  </a:lnTo>
                  <a:lnTo>
                    <a:pt x="241" y="1384"/>
                  </a:lnTo>
                  <a:lnTo>
                    <a:pt x="622" y="1549"/>
                  </a:lnTo>
                  <a:lnTo>
                    <a:pt x="787" y="1917"/>
                  </a:lnTo>
                  <a:lnTo>
                    <a:pt x="1358" y="2159"/>
                  </a:lnTo>
                  <a:lnTo>
                    <a:pt x="1943" y="1917"/>
                  </a:lnTo>
                  <a:lnTo>
                    <a:pt x="2171" y="1346"/>
                  </a:lnTo>
                  <a:close/>
                </a:path>
              </a:pathLst>
            </a:custGeom>
            <a:solidFill>
              <a:srgbClr val="231F20"/>
            </a:solidFill>
          </p:spPr>
          <p:txBody>
            <a:bodyPr wrap="square" lIns="0" tIns="0" rIns="0" bIns="0" rtlCol="0"/>
            <a:lstStyle/>
            <a:p/>
          </p:txBody>
        </p:sp>
        <p:sp>
          <p:nvSpPr>
            <p:cNvPr id="12033" name="object 12033" descr=""/>
            <p:cNvSpPr/>
            <p:nvPr/>
          </p:nvSpPr>
          <p:spPr>
            <a:xfrm>
              <a:off x="5581122" y="2431788"/>
              <a:ext cx="1905" cy="635"/>
            </a:xfrm>
            <a:custGeom>
              <a:avLst/>
              <a:gdLst/>
              <a:ahLst/>
              <a:cxnLst/>
              <a:rect l="l" t="t" r="r" b="b"/>
              <a:pathLst>
                <a:path w="1904" h="635">
                  <a:moveTo>
                    <a:pt x="1346" y="546"/>
                  </a:moveTo>
                  <a:lnTo>
                    <a:pt x="812" y="279"/>
                  </a:lnTo>
                  <a:lnTo>
                    <a:pt x="533" y="279"/>
                  </a:lnTo>
                  <a:lnTo>
                    <a:pt x="266" y="0"/>
                  </a:lnTo>
                  <a:lnTo>
                    <a:pt x="0" y="0"/>
                  </a:lnTo>
                </a:path>
              </a:pathLst>
            </a:custGeom>
            <a:ln w="3175">
              <a:solidFill>
                <a:srgbClr val="231F20"/>
              </a:solidFill>
            </a:ln>
          </p:spPr>
          <p:txBody>
            <a:bodyPr wrap="square" lIns="0" tIns="0" rIns="0" bIns="0" rtlCol="0"/>
            <a:lstStyle/>
            <a:p/>
          </p:txBody>
        </p:sp>
        <p:sp>
          <p:nvSpPr>
            <p:cNvPr id="12034" name="object 12034" descr=""/>
            <p:cNvSpPr/>
            <p:nvPr/>
          </p:nvSpPr>
          <p:spPr>
            <a:xfrm>
              <a:off x="5581116" y="2432341"/>
              <a:ext cx="1270" cy="635"/>
            </a:xfrm>
            <a:custGeom>
              <a:avLst/>
              <a:gdLst/>
              <a:ahLst/>
              <a:cxnLst/>
              <a:rect l="l" t="t" r="r" b="b"/>
              <a:pathLst>
                <a:path w="1270" h="635">
                  <a:moveTo>
                    <a:pt x="0" y="266"/>
                  </a:moveTo>
                  <a:lnTo>
                    <a:pt x="0" y="0"/>
                  </a:lnTo>
                  <a:lnTo>
                    <a:pt x="266" y="0"/>
                  </a:lnTo>
                  <a:lnTo>
                    <a:pt x="1079" y="0"/>
                  </a:lnTo>
                </a:path>
              </a:pathLst>
            </a:custGeom>
            <a:ln w="3175">
              <a:solidFill>
                <a:srgbClr val="231F20"/>
              </a:solidFill>
            </a:ln>
          </p:spPr>
          <p:txBody>
            <a:bodyPr wrap="square" lIns="0" tIns="0" rIns="0" bIns="0" rtlCol="0"/>
            <a:lstStyle/>
            <a:p/>
          </p:txBody>
        </p:sp>
        <p:sp>
          <p:nvSpPr>
            <p:cNvPr id="12035" name="object 12035" descr=""/>
            <p:cNvSpPr/>
            <p:nvPr/>
          </p:nvSpPr>
          <p:spPr>
            <a:xfrm>
              <a:off x="5581116" y="2431789"/>
              <a:ext cx="0" cy="1270"/>
            </a:xfrm>
            <a:custGeom>
              <a:avLst/>
              <a:gdLst/>
              <a:ahLst/>
              <a:cxnLst/>
              <a:rect l="l" t="t" r="r" b="b"/>
              <a:pathLst>
                <a:path w="0" h="1269">
                  <a:moveTo>
                    <a:pt x="0" y="0"/>
                  </a:moveTo>
                  <a:lnTo>
                    <a:pt x="0" y="266"/>
                  </a:lnTo>
                  <a:lnTo>
                    <a:pt x="0" y="546"/>
                  </a:lnTo>
                  <a:lnTo>
                    <a:pt x="0" y="812"/>
                  </a:lnTo>
                </a:path>
              </a:pathLst>
            </a:custGeom>
            <a:ln w="3175">
              <a:solidFill>
                <a:srgbClr val="231F20"/>
              </a:solidFill>
            </a:ln>
          </p:spPr>
          <p:txBody>
            <a:bodyPr wrap="square" lIns="0" tIns="0" rIns="0" bIns="0" rtlCol="0"/>
            <a:lstStyle/>
            <a:p/>
          </p:txBody>
        </p:sp>
        <p:sp>
          <p:nvSpPr>
            <p:cNvPr id="12036" name="object 12036" descr=""/>
            <p:cNvSpPr/>
            <p:nvPr/>
          </p:nvSpPr>
          <p:spPr>
            <a:xfrm>
              <a:off x="5580849" y="2397949"/>
              <a:ext cx="635" cy="1270"/>
            </a:xfrm>
            <a:custGeom>
              <a:avLst/>
              <a:gdLst/>
              <a:ahLst/>
              <a:cxnLst/>
              <a:rect l="l" t="t" r="r" b="b"/>
              <a:pathLst>
                <a:path w="635" h="1269">
                  <a:moveTo>
                    <a:pt x="266" y="812"/>
                  </a:moveTo>
                  <a:lnTo>
                    <a:pt x="266" y="266"/>
                  </a:lnTo>
                  <a:lnTo>
                    <a:pt x="0" y="0"/>
                  </a:lnTo>
                </a:path>
              </a:pathLst>
            </a:custGeom>
            <a:ln w="3175">
              <a:solidFill>
                <a:srgbClr val="231F20"/>
              </a:solidFill>
            </a:ln>
          </p:spPr>
          <p:txBody>
            <a:bodyPr wrap="square" lIns="0" tIns="0" rIns="0" bIns="0" rtlCol="0"/>
            <a:lstStyle/>
            <a:p/>
          </p:txBody>
        </p:sp>
        <p:sp>
          <p:nvSpPr>
            <p:cNvPr id="12037" name="object 12037" descr=""/>
            <p:cNvSpPr/>
            <p:nvPr/>
          </p:nvSpPr>
          <p:spPr>
            <a:xfrm>
              <a:off x="5580305" y="2397682"/>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2038" name="object 12038" descr=""/>
            <p:cNvSpPr/>
            <p:nvPr/>
          </p:nvSpPr>
          <p:spPr>
            <a:xfrm>
              <a:off x="5583553" y="2418531"/>
              <a:ext cx="635" cy="635"/>
            </a:xfrm>
            <a:custGeom>
              <a:avLst/>
              <a:gdLst/>
              <a:ahLst/>
              <a:cxnLst/>
              <a:rect l="l" t="t" r="r" b="b"/>
              <a:pathLst>
                <a:path w="635" h="635">
                  <a:moveTo>
                    <a:pt x="0" y="0"/>
                  </a:moveTo>
                  <a:lnTo>
                    <a:pt x="266" y="266"/>
                  </a:lnTo>
                  <a:lnTo>
                    <a:pt x="266" y="533"/>
                  </a:lnTo>
                  <a:lnTo>
                    <a:pt x="533" y="533"/>
                  </a:lnTo>
                </a:path>
              </a:pathLst>
            </a:custGeom>
            <a:ln w="3175">
              <a:solidFill>
                <a:srgbClr val="231F20"/>
              </a:solidFill>
            </a:ln>
          </p:spPr>
          <p:txBody>
            <a:bodyPr wrap="square" lIns="0" tIns="0" rIns="0" bIns="0" rtlCol="0"/>
            <a:lstStyle/>
            <a:p/>
          </p:txBody>
        </p:sp>
        <p:sp>
          <p:nvSpPr>
            <p:cNvPr id="12039" name="object 12039" descr=""/>
            <p:cNvSpPr/>
            <p:nvPr/>
          </p:nvSpPr>
          <p:spPr>
            <a:xfrm>
              <a:off x="5583820" y="2418531"/>
              <a:ext cx="635" cy="635"/>
            </a:xfrm>
            <a:custGeom>
              <a:avLst/>
              <a:gdLst/>
              <a:ahLst/>
              <a:cxnLst/>
              <a:rect l="l" t="t" r="r" b="b"/>
              <a:pathLst>
                <a:path w="635" h="635">
                  <a:moveTo>
                    <a:pt x="0" y="533"/>
                  </a:moveTo>
                  <a:lnTo>
                    <a:pt x="0" y="266"/>
                  </a:lnTo>
                  <a:lnTo>
                    <a:pt x="266" y="0"/>
                  </a:lnTo>
                </a:path>
              </a:pathLst>
            </a:custGeom>
            <a:ln w="3175">
              <a:solidFill>
                <a:srgbClr val="231F20"/>
              </a:solidFill>
            </a:ln>
          </p:spPr>
          <p:txBody>
            <a:bodyPr wrap="square" lIns="0" tIns="0" rIns="0" bIns="0" rtlCol="0"/>
            <a:lstStyle/>
            <a:p/>
          </p:txBody>
        </p:sp>
        <p:sp>
          <p:nvSpPr>
            <p:cNvPr id="12040" name="object 12040" descr=""/>
            <p:cNvSpPr/>
            <p:nvPr/>
          </p:nvSpPr>
          <p:spPr>
            <a:xfrm>
              <a:off x="5579211" y="2382519"/>
              <a:ext cx="2540" cy="1905"/>
            </a:xfrm>
            <a:custGeom>
              <a:avLst/>
              <a:gdLst/>
              <a:ahLst/>
              <a:cxnLst/>
              <a:rect l="l" t="t" r="r" b="b"/>
              <a:pathLst>
                <a:path w="2539" h="1905">
                  <a:moveTo>
                    <a:pt x="2171" y="1079"/>
                  </a:moveTo>
                  <a:lnTo>
                    <a:pt x="1930" y="508"/>
                  </a:lnTo>
                  <a:lnTo>
                    <a:pt x="1397" y="292"/>
                  </a:lnTo>
                  <a:lnTo>
                    <a:pt x="812" y="0"/>
                  </a:lnTo>
                  <a:lnTo>
                    <a:pt x="241" y="228"/>
                  </a:lnTo>
                  <a:lnTo>
                    <a:pt x="0" y="812"/>
                  </a:lnTo>
                  <a:lnTo>
                    <a:pt x="241" y="1384"/>
                  </a:lnTo>
                  <a:lnTo>
                    <a:pt x="762" y="1612"/>
                  </a:lnTo>
                  <a:lnTo>
                    <a:pt x="1358" y="1892"/>
                  </a:lnTo>
                  <a:lnTo>
                    <a:pt x="1930" y="1651"/>
                  </a:lnTo>
                  <a:lnTo>
                    <a:pt x="2171" y="1079"/>
                  </a:lnTo>
                  <a:close/>
                </a:path>
              </a:pathLst>
            </a:custGeom>
            <a:solidFill>
              <a:srgbClr val="231F20"/>
            </a:solidFill>
          </p:spPr>
          <p:txBody>
            <a:bodyPr wrap="square" lIns="0" tIns="0" rIns="0" bIns="0" rtlCol="0"/>
            <a:lstStyle/>
            <a:p/>
          </p:txBody>
        </p:sp>
        <p:sp>
          <p:nvSpPr>
            <p:cNvPr id="12041" name="object 12041" descr=""/>
            <p:cNvSpPr/>
            <p:nvPr/>
          </p:nvSpPr>
          <p:spPr>
            <a:xfrm>
              <a:off x="5582742" y="2411486"/>
              <a:ext cx="635" cy="635"/>
            </a:xfrm>
            <a:custGeom>
              <a:avLst/>
              <a:gdLst/>
              <a:ahLst/>
              <a:cxnLst/>
              <a:rect l="l" t="t" r="r" b="b"/>
              <a:pathLst>
                <a:path w="635" h="635">
                  <a:moveTo>
                    <a:pt x="0" y="0"/>
                  </a:moveTo>
                  <a:lnTo>
                    <a:pt x="266" y="0"/>
                  </a:lnTo>
                  <a:lnTo>
                    <a:pt x="266" y="266"/>
                  </a:lnTo>
                  <a:lnTo>
                    <a:pt x="533" y="266"/>
                  </a:lnTo>
                </a:path>
              </a:pathLst>
            </a:custGeom>
            <a:ln w="3175">
              <a:solidFill>
                <a:srgbClr val="231F20"/>
              </a:solidFill>
            </a:ln>
          </p:spPr>
          <p:txBody>
            <a:bodyPr wrap="square" lIns="0" tIns="0" rIns="0" bIns="0" rtlCol="0"/>
            <a:lstStyle/>
            <a:p/>
          </p:txBody>
        </p:sp>
        <p:sp>
          <p:nvSpPr>
            <p:cNvPr id="12042" name="object 12042" descr=""/>
            <p:cNvSpPr/>
            <p:nvPr/>
          </p:nvSpPr>
          <p:spPr>
            <a:xfrm>
              <a:off x="5583015" y="241283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043" name="object 12043" descr=""/>
            <p:cNvSpPr/>
            <p:nvPr/>
          </p:nvSpPr>
          <p:spPr>
            <a:xfrm>
              <a:off x="5549435" y="2396871"/>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2044" name="object 12044" descr=""/>
            <p:cNvSpPr/>
            <p:nvPr/>
          </p:nvSpPr>
          <p:spPr>
            <a:xfrm>
              <a:off x="5575437" y="2390099"/>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2045" name="object 12045" descr=""/>
            <p:cNvSpPr/>
            <p:nvPr/>
          </p:nvSpPr>
          <p:spPr>
            <a:xfrm>
              <a:off x="5546731" y="2387395"/>
              <a:ext cx="635" cy="635"/>
            </a:xfrm>
            <a:custGeom>
              <a:avLst/>
              <a:gdLst/>
              <a:ahLst/>
              <a:cxnLst/>
              <a:rect l="l" t="t" r="r" b="b"/>
              <a:pathLst>
                <a:path w="635" h="635">
                  <a:moveTo>
                    <a:pt x="0" y="266"/>
                  </a:moveTo>
                  <a:lnTo>
                    <a:pt x="266" y="266"/>
                  </a:lnTo>
                </a:path>
                <a:path w="635" h="635">
                  <a:moveTo>
                    <a:pt x="0" y="266"/>
                  </a:moveTo>
                  <a:lnTo>
                    <a:pt x="266" y="0"/>
                  </a:lnTo>
                  <a:lnTo>
                    <a:pt x="533" y="266"/>
                  </a:lnTo>
                </a:path>
              </a:pathLst>
            </a:custGeom>
            <a:ln w="3175">
              <a:solidFill>
                <a:srgbClr val="231F20"/>
              </a:solidFill>
            </a:ln>
          </p:spPr>
          <p:txBody>
            <a:bodyPr wrap="square" lIns="0" tIns="0" rIns="0" bIns="0" rtlCol="0"/>
            <a:lstStyle/>
            <a:p/>
          </p:txBody>
        </p:sp>
        <p:sp>
          <p:nvSpPr>
            <p:cNvPr id="12046" name="object 12046" descr=""/>
            <p:cNvSpPr/>
            <p:nvPr/>
          </p:nvSpPr>
          <p:spPr>
            <a:xfrm>
              <a:off x="5535358" y="2398768"/>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047" name="object 12047" descr=""/>
            <p:cNvSpPr/>
            <p:nvPr/>
          </p:nvSpPr>
          <p:spPr>
            <a:xfrm>
              <a:off x="5534818" y="239822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2048" name="object 12048" descr=""/>
            <p:cNvSpPr/>
            <p:nvPr/>
          </p:nvSpPr>
          <p:spPr>
            <a:xfrm>
              <a:off x="5534818" y="239848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049" name="object 12049" descr=""/>
            <p:cNvSpPr/>
            <p:nvPr/>
          </p:nvSpPr>
          <p:spPr>
            <a:xfrm>
              <a:off x="5535085" y="2398762"/>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050" name="object 12050" descr=""/>
            <p:cNvSpPr/>
            <p:nvPr/>
          </p:nvSpPr>
          <p:spPr>
            <a:xfrm>
              <a:off x="5554308" y="2396318"/>
              <a:ext cx="1905" cy="1905"/>
            </a:xfrm>
            <a:custGeom>
              <a:avLst/>
              <a:gdLst/>
              <a:ahLst/>
              <a:cxnLst/>
              <a:rect l="l" t="t" r="r" b="b"/>
              <a:pathLst>
                <a:path w="1904" h="1905">
                  <a:moveTo>
                    <a:pt x="1625" y="0"/>
                  </a:moveTo>
                  <a:lnTo>
                    <a:pt x="1092" y="546"/>
                  </a:lnTo>
                  <a:lnTo>
                    <a:pt x="546" y="1092"/>
                  </a:lnTo>
                  <a:lnTo>
                    <a:pt x="0" y="1358"/>
                  </a:lnTo>
                </a:path>
              </a:pathLst>
            </a:custGeom>
            <a:ln w="3175">
              <a:solidFill>
                <a:srgbClr val="231F20"/>
              </a:solidFill>
            </a:ln>
          </p:spPr>
          <p:txBody>
            <a:bodyPr wrap="square" lIns="0" tIns="0" rIns="0" bIns="0" rtlCol="0"/>
            <a:lstStyle/>
            <a:p/>
          </p:txBody>
        </p:sp>
        <p:sp>
          <p:nvSpPr>
            <p:cNvPr id="12051" name="object 12051" descr=""/>
            <p:cNvSpPr/>
            <p:nvPr/>
          </p:nvSpPr>
          <p:spPr>
            <a:xfrm>
              <a:off x="5555933" y="2395785"/>
              <a:ext cx="1270" cy="635"/>
            </a:xfrm>
            <a:custGeom>
              <a:avLst/>
              <a:gdLst/>
              <a:ahLst/>
              <a:cxnLst/>
              <a:rect l="l" t="t" r="r" b="b"/>
              <a:pathLst>
                <a:path w="1270" h="635">
                  <a:moveTo>
                    <a:pt x="812" y="0"/>
                  </a:moveTo>
                  <a:lnTo>
                    <a:pt x="546" y="0"/>
                  </a:lnTo>
                  <a:lnTo>
                    <a:pt x="279" y="266"/>
                  </a:lnTo>
                  <a:lnTo>
                    <a:pt x="0" y="533"/>
                  </a:lnTo>
                </a:path>
              </a:pathLst>
            </a:custGeom>
            <a:ln w="3175">
              <a:solidFill>
                <a:srgbClr val="231F20"/>
              </a:solidFill>
            </a:ln>
          </p:spPr>
          <p:txBody>
            <a:bodyPr wrap="square" lIns="0" tIns="0" rIns="0" bIns="0" rtlCol="0"/>
            <a:lstStyle/>
            <a:p/>
          </p:txBody>
        </p:sp>
        <p:sp>
          <p:nvSpPr>
            <p:cNvPr id="12052" name="object 12052" descr=""/>
            <p:cNvSpPr/>
            <p:nvPr/>
          </p:nvSpPr>
          <p:spPr>
            <a:xfrm>
              <a:off x="5583553" y="2403909"/>
              <a:ext cx="635" cy="635"/>
            </a:xfrm>
            <a:custGeom>
              <a:avLst/>
              <a:gdLst/>
              <a:ahLst/>
              <a:cxnLst/>
              <a:rect l="l" t="t" r="r" b="b"/>
              <a:pathLst>
                <a:path w="635" h="635">
                  <a:moveTo>
                    <a:pt x="266" y="0"/>
                  </a:moveTo>
                  <a:lnTo>
                    <a:pt x="266" y="266"/>
                  </a:lnTo>
                  <a:lnTo>
                    <a:pt x="0" y="0"/>
                  </a:lnTo>
                </a:path>
              </a:pathLst>
            </a:custGeom>
            <a:ln w="3175">
              <a:solidFill>
                <a:srgbClr val="231F20"/>
              </a:solidFill>
            </a:ln>
          </p:spPr>
          <p:txBody>
            <a:bodyPr wrap="square" lIns="0" tIns="0" rIns="0" bIns="0" rtlCol="0"/>
            <a:lstStyle/>
            <a:p/>
          </p:txBody>
        </p:sp>
        <p:sp>
          <p:nvSpPr>
            <p:cNvPr id="12053" name="object 12053" descr=""/>
            <p:cNvSpPr/>
            <p:nvPr/>
          </p:nvSpPr>
          <p:spPr>
            <a:xfrm>
              <a:off x="5583287" y="2403642"/>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2054" name="object 12054" descr=""/>
            <p:cNvSpPr/>
            <p:nvPr/>
          </p:nvSpPr>
          <p:spPr>
            <a:xfrm>
              <a:off x="5584366" y="2403909"/>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055" name="object 12055" descr=""/>
            <p:cNvSpPr/>
            <p:nvPr/>
          </p:nvSpPr>
          <p:spPr>
            <a:xfrm>
              <a:off x="5584099" y="2403369"/>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2056" name="object 12056" descr=""/>
            <p:cNvSpPr/>
            <p:nvPr/>
          </p:nvSpPr>
          <p:spPr>
            <a:xfrm>
              <a:off x="5552424" y="2419883"/>
              <a:ext cx="635" cy="1270"/>
            </a:xfrm>
            <a:custGeom>
              <a:avLst/>
              <a:gdLst/>
              <a:ahLst/>
              <a:cxnLst/>
              <a:rect l="l" t="t" r="r" b="b"/>
              <a:pathLst>
                <a:path w="635" h="1269">
                  <a:moveTo>
                    <a:pt x="533" y="0"/>
                  </a:moveTo>
                  <a:lnTo>
                    <a:pt x="266" y="533"/>
                  </a:lnTo>
                  <a:lnTo>
                    <a:pt x="0" y="800"/>
                  </a:lnTo>
                </a:path>
              </a:pathLst>
            </a:custGeom>
            <a:ln w="3175">
              <a:solidFill>
                <a:srgbClr val="231F20"/>
              </a:solidFill>
            </a:ln>
          </p:spPr>
          <p:txBody>
            <a:bodyPr wrap="square" lIns="0" tIns="0" rIns="0" bIns="0" rtlCol="0"/>
            <a:lstStyle/>
            <a:p/>
          </p:txBody>
        </p:sp>
        <p:sp>
          <p:nvSpPr>
            <p:cNvPr id="12057" name="object 12057" descr=""/>
            <p:cNvSpPr/>
            <p:nvPr/>
          </p:nvSpPr>
          <p:spPr>
            <a:xfrm>
              <a:off x="5553229" y="2421241"/>
              <a:ext cx="635" cy="635"/>
            </a:xfrm>
            <a:custGeom>
              <a:avLst/>
              <a:gdLst/>
              <a:ahLst/>
              <a:cxnLst/>
              <a:rect l="l" t="t" r="r" b="b"/>
              <a:pathLst>
                <a:path w="635" h="635">
                  <a:moveTo>
                    <a:pt x="0" y="266"/>
                  </a:moveTo>
                  <a:lnTo>
                    <a:pt x="266" y="0"/>
                  </a:lnTo>
                </a:path>
              </a:pathLst>
            </a:custGeom>
            <a:ln w="3175">
              <a:solidFill>
                <a:srgbClr val="231F20"/>
              </a:solidFill>
            </a:ln>
          </p:spPr>
          <p:txBody>
            <a:bodyPr wrap="square" lIns="0" tIns="0" rIns="0" bIns="0" rtlCol="0"/>
            <a:lstStyle/>
            <a:p/>
          </p:txBody>
        </p:sp>
        <p:sp>
          <p:nvSpPr>
            <p:cNvPr id="12058" name="object 12058" descr=""/>
            <p:cNvSpPr/>
            <p:nvPr/>
          </p:nvSpPr>
          <p:spPr>
            <a:xfrm>
              <a:off x="5553769" y="2421234"/>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059" name="object 12059" descr=""/>
            <p:cNvSpPr/>
            <p:nvPr/>
          </p:nvSpPr>
          <p:spPr>
            <a:xfrm>
              <a:off x="5551605" y="2397682"/>
              <a:ext cx="1270" cy="635"/>
            </a:xfrm>
            <a:custGeom>
              <a:avLst/>
              <a:gdLst/>
              <a:ahLst/>
              <a:cxnLst/>
              <a:rect l="l" t="t" r="r" b="b"/>
              <a:pathLst>
                <a:path w="1270" h="635">
                  <a:moveTo>
                    <a:pt x="812" y="0"/>
                  </a:moveTo>
                  <a:lnTo>
                    <a:pt x="266" y="0"/>
                  </a:lnTo>
                  <a:lnTo>
                    <a:pt x="0" y="266"/>
                  </a:lnTo>
                </a:path>
              </a:pathLst>
            </a:custGeom>
            <a:ln w="3175">
              <a:solidFill>
                <a:srgbClr val="231F20"/>
              </a:solidFill>
            </a:ln>
          </p:spPr>
          <p:txBody>
            <a:bodyPr wrap="square" lIns="0" tIns="0" rIns="0" bIns="0" rtlCol="0"/>
            <a:lstStyle/>
            <a:p/>
          </p:txBody>
        </p:sp>
        <p:sp>
          <p:nvSpPr>
            <p:cNvPr id="12060" name="object 12060" descr=""/>
            <p:cNvSpPr/>
            <p:nvPr/>
          </p:nvSpPr>
          <p:spPr>
            <a:xfrm>
              <a:off x="5551338" y="2398216"/>
              <a:ext cx="635" cy="635"/>
            </a:xfrm>
            <a:custGeom>
              <a:avLst/>
              <a:gdLst/>
              <a:ahLst/>
              <a:cxnLst/>
              <a:rect l="l" t="t" r="r" b="b"/>
              <a:pathLst>
                <a:path w="635" h="635">
                  <a:moveTo>
                    <a:pt x="266" y="0"/>
                  </a:moveTo>
                  <a:lnTo>
                    <a:pt x="0" y="0"/>
                  </a:lnTo>
                  <a:lnTo>
                    <a:pt x="0" y="266"/>
                  </a:lnTo>
                  <a:lnTo>
                    <a:pt x="0" y="546"/>
                  </a:lnTo>
                </a:path>
              </a:pathLst>
            </a:custGeom>
            <a:ln w="3175">
              <a:solidFill>
                <a:srgbClr val="231F20"/>
              </a:solidFill>
            </a:ln>
          </p:spPr>
          <p:txBody>
            <a:bodyPr wrap="square" lIns="0" tIns="0" rIns="0" bIns="0" rtlCol="0"/>
            <a:lstStyle/>
            <a:p/>
          </p:txBody>
        </p:sp>
        <p:sp>
          <p:nvSpPr>
            <p:cNvPr id="12061" name="object 12061" descr=""/>
            <p:cNvSpPr/>
            <p:nvPr/>
          </p:nvSpPr>
          <p:spPr>
            <a:xfrm>
              <a:off x="5580578" y="239416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062" name="object 12062" descr=""/>
            <p:cNvSpPr/>
            <p:nvPr/>
          </p:nvSpPr>
          <p:spPr>
            <a:xfrm>
              <a:off x="5551332" y="2423126"/>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063" name="object 12063" descr=""/>
            <p:cNvSpPr/>
            <p:nvPr/>
          </p:nvSpPr>
          <p:spPr>
            <a:xfrm>
              <a:off x="5550792" y="2423399"/>
              <a:ext cx="635" cy="635"/>
            </a:xfrm>
            <a:custGeom>
              <a:avLst/>
              <a:gdLst/>
              <a:ahLst/>
              <a:cxnLst/>
              <a:rect l="l" t="t" r="r" b="b"/>
              <a:pathLst>
                <a:path w="635" h="635">
                  <a:moveTo>
                    <a:pt x="0" y="266"/>
                  </a:moveTo>
                  <a:lnTo>
                    <a:pt x="266" y="0"/>
                  </a:lnTo>
                  <a:lnTo>
                    <a:pt x="533" y="0"/>
                  </a:lnTo>
                </a:path>
              </a:pathLst>
            </a:custGeom>
            <a:ln w="3175">
              <a:solidFill>
                <a:srgbClr val="231F20"/>
              </a:solidFill>
            </a:ln>
          </p:spPr>
          <p:txBody>
            <a:bodyPr wrap="square" lIns="0" tIns="0" rIns="0" bIns="0" rtlCol="0"/>
            <a:lstStyle/>
            <a:p/>
          </p:txBody>
        </p:sp>
        <p:sp>
          <p:nvSpPr>
            <p:cNvPr id="12064" name="object 12064" descr=""/>
            <p:cNvSpPr/>
            <p:nvPr/>
          </p:nvSpPr>
          <p:spPr>
            <a:xfrm>
              <a:off x="5550246" y="2422587"/>
              <a:ext cx="635" cy="635"/>
            </a:xfrm>
            <a:custGeom>
              <a:avLst/>
              <a:gdLst/>
              <a:ahLst/>
              <a:cxnLst/>
              <a:rect l="l" t="t" r="r" b="b"/>
              <a:pathLst>
                <a:path w="635" h="635">
                  <a:moveTo>
                    <a:pt x="546" y="0"/>
                  </a:moveTo>
                  <a:lnTo>
                    <a:pt x="279" y="0"/>
                  </a:lnTo>
                  <a:lnTo>
                    <a:pt x="279" y="266"/>
                  </a:lnTo>
                  <a:lnTo>
                    <a:pt x="0" y="266"/>
                  </a:lnTo>
                </a:path>
              </a:pathLst>
            </a:custGeom>
            <a:ln w="3175">
              <a:solidFill>
                <a:srgbClr val="231F20"/>
              </a:solidFill>
            </a:ln>
          </p:spPr>
          <p:txBody>
            <a:bodyPr wrap="square" lIns="0" tIns="0" rIns="0" bIns="0" rtlCol="0"/>
            <a:lstStyle/>
            <a:p/>
          </p:txBody>
        </p:sp>
        <p:sp>
          <p:nvSpPr>
            <p:cNvPr id="12065" name="object 12065" descr=""/>
            <p:cNvSpPr/>
            <p:nvPr/>
          </p:nvSpPr>
          <p:spPr>
            <a:xfrm>
              <a:off x="5560274" y="2425563"/>
              <a:ext cx="635" cy="635"/>
            </a:xfrm>
            <a:custGeom>
              <a:avLst/>
              <a:gdLst/>
              <a:ahLst/>
              <a:cxnLst/>
              <a:rect l="l" t="t" r="r" b="b"/>
              <a:pathLst>
                <a:path w="635" h="635">
                  <a:moveTo>
                    <a:pt x="533" y="0"/>
                  </a:moveTo>
                  <a:lnTo>
                    <a:pt x="266" y="0"/>
                  </a:lnTo>
                  <a:lnTo>
                    <a:pt x="0" y="266"/>
                  </a:lnTo>
                </a:path>
              </a:pathLst>
            </a:custGeom>
            <a:ln w="3175">
              <a:solidFill>
                <a:srgbClr val="231F20"/>
              </a:solidFill>
            </a:ln>
          </p:spPr>
          <p:txBody>
            <a:bodyPr wrap="square" lIns="0" tIns="0" rIns="0" bIns="0" rtlCol="0"/>
            <a:lstStyle/>
            <a:p/>
          </p:txBody>
        </p:sp>
        <p:sp>
          <p:nvSpPr>
            <p:cNvPr id="12066" name="object 12066" descr=""/>
            <p:cNvSpPr/>
            <p:nvPr/>
          </p:nvSpPr>
          <p:spPr>
            <a:xfrm>
              <a:off x="5560274" y="2426109"/>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2067" name="object 12067" descr=""/>
            <p:cNvSpPr/>
            <p:nvPr/>
          </p:nvSpPr>
          <p:spPr>
            <a:xfrm>
              <a:off x="5571363" y="2393086"/>
              <a:ext cx="19685" cy="33655"/>
            </a:xfrm>
            <a:custGeom>
              <a:avLst/>
              <a:gdLst/>
              <a:ahLst/>
              <a:cxnLst/>
              <a:rect l="l" t="t" r="r" b="b"/>
              <a:pathLst>
                <a:path w="19685" h="33655">
                  <a:moveTo>
                    <a:pt x="1625" y="32753"/>
                  </a:moveTo>
                  <a:lnTo>
                    <a:pt x="1384" y="32181"/>
                  </a:lnTo>
                  <a:lnTo>
                    <a:pt x="812" y="31940"/>
                  </a:lnTo>
                  <a:lnTo>
                    <a:pt x="241" y="32181"/>
                  </a:lnTo>
                  <a:lnTo>
                    <a:pt x="0" y="32753"/>
                  </a:lnTo>
                  <a:lnTo>
                    <a:pt x="241" y="33324"/>
                  </a:lnTo>
                  <a:lnTo>
                    <a:pt x="812" y="33566"/>
                  </a:lnTo>
                  <a:lnTo>
                    <a:pt x="1384" y="33324"/>
                  </a:lnTo>
                  <a:lnTo>
                    <a:pt x="1625" y="32753"/>
                  </a:lnTo>
                  <a:close/>
                </a:path>
                <a:path w="19685" h="33655">
                  <a:moveTo>
                    <a:pt x="19227" y="1358"/>
                  </a:moveTo>
                  <a:lnTo>
                    <a:pt x="18986" y="774"/>
                  </a:lnTo>
                  <a:lnTo>
                    <a:pt x="18707" y="228"/>
                  </a:lnTo>
                  <a:lnTo>
                    <a:pt x="18135" y="0"/>
                  </a:lnTo>
                  <a:lnTo>
                    <a:pt x="17564" y="228"/>
                  </a:lnTo>
                  <a:lnTo>
                    <a:pt x="17322" y="812"/>
                  </a:lnTo>
                  <a:lnTo>
                    <a:pt x="17564" y="1384"/>
                  </a:lnTo>
                  <a:lnTo>
                    <a:pt x="17830" y="1930"/>
                  </a:lnTo>
                  <a:lnTo>
                    <a:pt x="18415" y="2171"/>
                  </a:lnTo>
                  <a:lnTo>
                    <a:pt x="18986" y="1930"/>
                  </a:lnTo>
                  <a:lnTo>
                    <a:pt x="19227" y="1358"/>
                  </a:lnTo>
                  <a:close/>
                </a:path>
              </a:pathLst>
            </a:custGeom>
            <a:solidFill>
              <a:srgbClr val="231F20"/>
            </a:solidFill>
          </p:spPr>
          <p:txBody>
            <a:bodyPr wrap="square" lIns="0" tIns="0" rIns="0" bIns="0" rtlCol="0"/>
            <a:lstStyle/>
            <a:p/>
          </p:txBody>
        </p:sp>
        <p:sp>
          <p:nvSpPr>
            <p:cNvPr id="12068" name="object 12068" descr=""/>
            <p:cNvSpPr/>
            <p:nvPr/>
          </p:nvSpPr>
          <p:spPr>
            <a:xfrm>
              <a:off x="5571641" y="2425563"/>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069" name="object 12069" descr=""/>
            <p:cNvSpPr/>
            <p:nvPr/>
          </p:nvSpPr>
          <p:spPr>
            <a:xfrm>
              <a:off x="5571641" y="24261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070" name="object 12070" descr=""/>
            <p:cNvSpPr/>
            <p:nvPr/>
          </p:nvSpPr>
          <p:spPr>
            <a:xfrm>
              <a:off x="5571368" y="24252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71" name="object 12071" descr=""/>
            <p:cNvSpPr/>
            <p:nvPr/>
          </p:nvSpPr>
          <p:spPr>
            <a:xfrm>
              <a:off x="5546186" y="2426655"/>
              <a:ext cx="0" cy="635"/>
            </a:xfrm>
            <a:custGeom>
              <a:avLst/>
              <a:gdLst/>
              <a:ahLst/>
              <a:cxnLst/>
              <a:rect l="l" t="t" r="r" b="b"/>
              <a:pathLst>
                <a:path w="0" h="635">
                  <a:moveTo>
                    <a:pt x="0" y="533"/>
                  </a:moveTo>
                  <a:lnTo>
                    <a:pt x="0" y="266"/>
                  </a:lnTo>
                </a:path>
                <a:path w="0" h="635">
                  <a:moveTo>
                    <a:pt x="0" y="533"/>
                  </a:moveTo>
                  <a:lnTo>
                    <a:pt x="0" y="266"/>
                  </a:lnTo>
                  <a:lnTo>
                    <a:pt x="0" y="0"/>
                  </a:lnTo>
                </a:path>
              </a:pathLst>
            </a:custGeom>
            <a:ln w="3175">
              <a:solidFill>
                <a:srgbClr val="231F20"/>
              </a:solidFill>
            </a:ln>
          </p:spPr>
          <p:txBody>
            <a:bodyPr wrap="square" lIns="0" tIns="0" rIns="0" bIns="0" rtlCol="0"/>
            <a:lstStyle/>
            <a:p/>
          </p:txBody>
        </p:sp>
        <p:sp>
          <p:nvSpPr>
            <p:cNvPr id="12072" name="object 12072" descr=""/>
            <p:cNvSpPr/>
            <p:nvPr/>
          </p:nvSpPr>
          <p:spPr>
            <a:xfrm>
              <a:off x="5573539" y="2436664"/>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073" name="object 12073" descr=""/>
            <p:cNvSpPr/>
            <p:nvPr/>
          </p:nvSpPr>
          <p:spPr>
            <a:xfrm>
              <a:off x="5585179" y="2389286"/>
              <a:ext cx="635" cy="635"/>
            </a:xfrm>
            <a:custGeom>
              <a:avLst/>
              <a:gdLst/>
              <a:ahLst/>
              <a:cxnLst/>
              <a:rect l="l" t="t" r="r" b="b"/>
              <a:pathLst>
                <a:path w="635" h="635">
                  <a:moveTo>
                    <a:pt x="0" y="0"/>
                  </a:moveTo>
                  <a:lnTo>
                    <a:pt x="266" y="0"/>
                  </a:lnTo>
                  <a:lnTo>
                    <a:pt x="266" y="266"/>
                  </a:lnTo>
                  <a:lnTo>
                    <a:pt x="266" y="533"/>
                  </a:lnTo>
                </a:path>
              </a:pathLst>
            </a:custGeom>
            <a:ln w="3175">
              <a:solidFill>
                <a:srgbClr val="231F20"/>
              </a:solidFill>
            </a:ln>
          </p:spPr>
          <p:txBody>
            <a:bodyPr wrap="square" lIns="0" tIns="0" rIns="0" bIns="0" rtlCol="0"/>
            <a:lstStyle/>
            <a:p/>
          </p:txBody>
        </p:sp>
        <p:sp>
          <p:nvSpPr>
            <p:cNvPr id="12074" name="object 12074" descr=""/>
            <p:cNvSpPr/>
            <p:nvPr/>
          </p:nvSpPr>
          <p:spPr>
            <a:xfrm>
              <a:off x="5586257" y="2388195"/>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075" name="object 12075" descr=""/>
            <p:cNvSpPr/>
            <p:nvPr/>
          </p:nvSpPr>
          <p:spPr>
            <a:xfrm>
              <a:off x="5583553" y="2416900"/>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2076" name="object 12076" descr=""/>
            <p:cNvSpPr/>
            <p:nvPr/>
          </p:nvSpPr>
          <p:spPr>
            <a:xfrm>
              <a:off x="5583820" y="2416906"/>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077" name="object 12077" descr=""/>
            <p:cNvSpPr/>
            <p:nvPr/>
          </p:nvSpPr>
          <p:spPr>
            <a:xfrm>
              <a:off x="5584093" y="2417173"/>
              <a:ext cx="1270" cy="635"/>
            </a:xfrm>
            <a:custGeom>
              <a:avLst/>
              <a:gdLst/>
              <a:ahLst/>
              <a:cxnLst/>
              <a:rect l="l" t="t" r="r" b="b"/>
              <a:pathLst>
                <a:path w="1270" h="635">
                  <a:moveTo>
                    <a:pt x="0" y="266"/>
                  </a:moveTo>
                  <a:lnTo>
                    <a:pt x="266" y="266"/>
                  </a:lnTo>
                  <a:lnTo>
                    <a:pt x="266" y="0"/>
                  </a:lnTo>
                  <a:lnTo>
                    <a:pt x="533" y="0"/>
                  </a:lnTo>
                  <a:lnTo>
                    <a:pt x="812" y="266"/>
                  </a:lnTo>
                </a:path>
              </a:pathLst>
            </a:custGeom>
            <a:ln w="3175">
              <a:solidFill>
                <a:srgbClr val="231F20"/>
              </a:solidFill>
            </a:ln>
          </p:spPr>
          <p:txBody>
            <a:bodyPr wrap="square" lIns="0" tIns="0" rIns="0" bIns="0" rtlCol="0"/>
            <a:lstStyle/>
            <a:p/>
          </p:txBody>
        </p:sp>
        <p:sp>
          <p:nvSpPr>
            <p:cNvPr id="12078" name="object 12078" descr=""/>
            <p:cNvSpPr/>
            <p:nvPr/>
          </p:nvSpPr>
          <p:spPr>
            <a:xfrm>
              <a:off x="5538062" y="2425836"/>
              <a:ext cx="635" cy="635"/>
            </a:xfrm>
            <a:custGeom>
              <a:avLst/>
              <a:gdLst/>
              <a:ahLst/>
              <a:cxnLst/>
              <a:rect l="l" t="t" r="r" b="b"/>
              <a:pathLst>
                <a:path w="635" h="635">
                  <a:moveTo>
                    <a:pt x="0" y="546"/>
                  </a:moveTo>
                  <a:lnTo>
                    <a:pt x="546" y="0"/>
                  </a:lnTo>
                </a:path>
              </a:pathLst>
            </a:custGeom>
            <a:ln w="3175">
              <a:solidFill>
                <a:srgbClr val="231F20"/>
              </a:solidFill>
            </a:ln>
          </p:spPr>
          <p:txBody>
            <a:bodyPr wrap="square" lIns="0" tIns="0" rIns="0" bIns="0" rtlCol="0"/>
            <a:lstStyle/>
            <a:p/>
          </p:txBody>
        </p:sp>
        <p:sp>
          <p:nvSpPr>
            <p:cNvPr id="12079" name="object 12079" descr=""/>
            <p:cNvSpPr/>
            <p:nvPr/>
          </p:nvSpPr>
          <p:spPr>
            <a:xfrm>
              <a:off x="5536711" y="2426382"/>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12080" name="object 12080" descr=""/>
            <p:cNvSpPr/>
            <p:nvPr/>
          </p:nvSpPr>
          <p:spPr>
            <a:xfrm>
              <a:off x="5536171" y="2425291"/>
              <a:ext cx="635" cy="1270"/>
            </a:xfrm>
            <a:custGeom>
              <a:avLst/>
              <a:gdLst/>
              <a:ahLst/>
              <a:cxnLst/>
              <a:rect l="l" t="t" r="r" b="b"/>
              <a:pathLst>
                <a:path w="635" h="1269">
                  <a:moveTo>
                    <a:pt x="0" y="0"/>
                  </a:moveTo>
                  <a:lnTo>
                    <a:pt x="266" y="812"/>
                  </a:lnTo>
                </a:path>
              </a:pathLst>
            </a:custGeom>
            <a:ln w="3175">
              <a:solidFill>
                <a:srgbClr val="231F20"/>
              </a:solidFill>
            </a:ln>
          </p:spPr>
          <p:txBody>
            <a:bodyPr wrap="square" lIns="0" tIns="0" rIns="0" bIns="0" rtlCol="0"/>
            <a:lstStyle/>
            <a:p/>
          </p:txBody>
        </p:sp>
        <p:sp>
          <p:nvSpPr>
            <p:cNvPr id="12081" name="object 12081" descr=""/>
            <p:cNvSpPr/>
            <p:nvPr/>
          </p:nvSpPr>
          <p:spPr>
            <a:xfrm>
              <a:off x="5575693" y="2389555"/>
              <a:ext cx="2540" cy="2540"/>
            </a:xfrm>
            <a:custGeom>
              <a:avLst/>
              <a:gdLst/>
              <a:ahLst/>
              <a:cxnLst/>
              <a:rect l="l" t="t" r="r" b="b"/>
              <a:pathLst>
                <a:path w="2539" h="2539">
                  <a:moveTo>
                    <a:pt x="2171" y="812"/>
                  </a:moveTo>
                  <a:lnTo>
                    <a:pt x="1930" y="241"/>
                  </a:lnTo>
                  <a:lnTo>
                    <a:pt x="1358" y="0"/>
                  </a:lnTo>
                  <a:lnTo>
                    <a:pt x="774" y="241"/>
                  </a:lnTo>
                  <a:lnTo>
                    <a:pt x="609" y="635"/>
                  </a:lnTo>
                  <a:lnTo>
                    <a:pt x="228" y="787"/>
                  </a:lnTo>
                  <a:lnTo>
                    <a:pt x="0" y="1358"/>
                  </a:lnTo>
                  <a:lnTo>
                    <a:pt x="228" y="1930"/>
                  </a:lnTo>
                  <a:lnTo>
                    <a:pt x="812" y="2171"/>
                  </a:lnTo>
                  <a:lnTo>
                    <a:pt x="939" y="2120"/>
                  </a:lnTo>
                  <a:lnTo>
                    <a:pt x="1079" y="2171"/>
                  </a:lnTo>
                  <a:lnTo>
                    <a:pt x="1651" y="1930"/>
                  </a:lnTo>
                  <a:lnTo>
                    <a:pt x="1854" y="1435"/>
                  </a:lnTo>
                  <a:lnTo>
                    <a:pt x="2171" y="812"/>
                  </a:lnTo>
                  <a:close/>
                </a:path>
              </a:pathLst>
            </a:custGeom>
            <a:solidFill>
              <a:srgbClr val="231F20"/>
            </a:solidFill>
          </p:spPr>
          <p:txBody>
            <a:bodyPr wrap="square" lIns="0" tIns="0" rIns="0" bIns="0" rtlCol="0"/>
            <a:lstStyle/>
            <a:p/>
          </p:txBody>
        </p:sp>
        <p:sp>
          <p:nvSpPr>
            <p:cNvPr id="12082" name="object 12082" descr=""/>
            <p:cNvSpPr/>
            <p:nvPr/>
          </p:nvSpPr>
          <p:spPr>
            <a:xfrm>
              <a:off x="5576788" y="2390093"/>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083" name="object 12083" descr=""/>
            <p:cNvSpPr/>
            <p:nvPr/>
          </p:nvSpPr>
          <p:spPr>
            <a:xfrm>
              <a:off x="5577328" y="2390093"/>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2084" name="object 12084" descr=""/>
            <p:cNvSpPr/>
            <p:nvPr/>
          </p:nvSpPr>
          <p:spPr>
            <a:xfrm>
              <a:off x="5576782" y="2390644"/>
              <a:ext cx="635" cy="635"/>
            </a:xfrm>
            <a:custGeom>
              <a:avLst/>
              <a:gdLst/>
              <a:ahLst/>
              <a:cxnLst/>
              <a:rect l="l" t="t" r="r" b="b"/>
              <a:pathLst>
                <a:path w="635" h="635">
                  <a:moveTo>
                    <a:pt x="0" y="266"/>
                  </a:moveTo>
                  <a:lnTo>
                    <a:pt x="266" y="266"/>
                  </a:lnTo>
                  <a:lnTo>
                    <a:pt x="266" y="0"/>
                  </a:lnTo>
                </a:path>
              </a:pathLst>
            </a:custGeom>
            <a:ln w="3175">
              <a:solidFill>
                <a:srgbClr val="231F20"/>
              </a:solidFill>
            </a:ln>
          </p:spPr>
          <p:txBody>
            <a:bodyPr wrap="square" lIns="0" tIns="0" rIns="0" bIns="0" rtlCol="0"/>
            <a:lstStyle/>
            <a:p/>
          </p:txBody>
        </p:sp>
        <p:sp>
          <p:nvSpPr>
            <p:cNvPr id="12085" name="object 12085" descr=""/>
            <p:cNvSpPr/>
            <p:nvPr/>
          </p:nvSpPr>
          <p:spPr>
            <a:xfrm>
              <a:off x="5582996" y="2397683"/>
              <a:ext cx="11430" cy="18415"/>
            </a:xfrm>
            <a:custGeom>
              <a:avLst/>
              <a:gdLst/>
              <a:ahLst/>
              <a:cxnLst/>
              <a:rect l="l" t="t" r="r" b="b"/>
              <a:pathLst>
                <a:path w="11429" h="18414">
                  <a:moveTo>
                    <a:pt x="1625" y="812"/>
                  </a:moveTo>
                  <a:lnTo>
                    <a:pt x="1397" y="241"/>
                  </a:lnTo>
                  <a:lnTo>
                    <a:pt x="812" y="0"/>
                  </a:lnTo>
                  <a:lnTo>
                    <a:pt x="241" y="241"/>
                  </a:lnTo>
                  <a:lnTo>
                    <a:pt x="0" y="812"/>
                  </a:lnTo>
                  <a:lnTo>
                    <a:pt x="241" y="1384"/>
                  </a:lnTo>
                  <a:lnTo>
                    <a:pt x="812" y="1625"/>
                  </a:lnTo>
                  <a:lnTo>
                    <a:pt x="1397" y="1384"/>
                  </a:lnTo>
                  <a:lnTo>
                    <a:pt x="1625" y="812"/>
                  </a:lnTo>
                  <a:close/>
                </a:path>
                <a:path w="11429" h="18414">
                  <a:moveTo>
                    <a:pt x="11112" y="17056"/>
                  </a:moveTo>
                  <a:lnTo>
                    <a:pt x="10871" y="16484"/>
                  </a:lnTo>
                  <a:lnTo>
                    <a:pt x="10299" y="16243"/>
                  </a:lnTo>
                  <a:lnTo>
                    <a:pt x="9728" y="16484"/>
                  </a:lnTo>
                  <a:lnTo>
                    <a:pt x="9486" y="17056"/>
                  </a:lnTo>
                  <a:lnTo>
                    <a:pt x="9728" y="17627"/>
                  </a:lnTo>
                  <a:lnTo>
                    <a:pt x="10299" y="17868"/>
                  </a:lnTo>
                  <a:lnTo>
                    <a:pt x="10871" y="17627"/>
                  </a:lnTo>
                  <a:lnTo>
                    <a:pt x="11112" y="17056"/>
                  </a:lnTo>
                  <a:close/>
                </a:path>
              </a:pathLst>
            </a:custGeom>
            <a:solidFill>
              <a:srgbClr val="231F20"/>
            </a:solidFill>
          </p:spPr>
          <p:txBody>
            <a:bodyPr wrap="square" lIns="0" tIns="0" rIns="0" bIns="0" rtlCol="0"/>
            <a:lstStyle/>
            <a:p/>
          </p:txBody>
        </p:sp>
        <p:sp>
          <p:nvSpPr>
            <p:cNvPr id="12086" name="object 12086" descr=""/>
            <p:cNvSpPr/>
            <p:nvPr/>
          </p:nvSpPr>
          <p:spPr>
            <a:xfrm>
              <a:off x="5593029" y="2415282"/>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087" name="object 12087" descr=""/>
            <p:cNvSpPr/>
            <p:nvPr/>
          </p:nvSpPr>
          <p:spPr>
            <a:xfrm>
              <a:off x="5580578" y="2420968"/>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2088" name="object 12088" descr=""/>
            <p:cNvSpPr/>
            <p:nvPr/>
          </p:nvSpPr>
          <p:spPr>
            <a:xfrm>
              <a:off x="5580844" y="2420968"/>
              <a:ext cx="635" cy="635"/>
            </a:xfrm>
            <a:custGeom>
              <a:avLst/>
              <a:gdLst/>
              <a:ahLst/>
              <a:cxnLst/>
              <a:rect l="l" t="t" r="r" b="b"/>
              <a:pathLst>
                <a:path w="635" h="635">
                  <a:moveTo>
                    <a:pt x="0" y="266"/>
                  </a:moveTo>
                  <a:lnTo>
                    <a:pt x="0" y="0"/>
                  </a:lnTo>
                  <a:lnTo>
                    <a:pt x="266" y="266"/>
                  </a:lnTo>
                </a:path>
              </a:pathLst>
            </a:custGeom>
            <a:ln w="3175">
              <a:solidFill>
                <a:srgbClr val="231F20"/>
              </a:solidFill>
            </a:ln>
          </p:spPr>
          <p:txBody>
            <a:bodyPr wrap="square" lIns="0" tIns="0" rIns="0" bIns="0" rtlCol="0"/>
            <a:lstStyle/>
            <a:p/>
          </p:txBody>
        </p:sp>
        <p:sp>
          <p:nvSpPr>
            <p:cNvPr id="12089" name="object 12089" descr=""/>
            <p:cNvSpPr/>
            <p:nvPr/>
          </p:nvSpPr>
          <p:spPr>
            <a:xfrm>
              <a:off x="5581116" y="2421781"/>
              <a:ext cx="635" cy="0"/>
            </a:xfrm>
            <a:custGeom>
              <a:avLst/>
              <a:gdLst/>
              <a:ahLst/>
              <a:cxnLst/>
              <a:rect l="l" t="t" r="r" b="b"/>
              <a:pathLst>
                <a:path w="635" h="0">
                  <a:moveTo>
                    <a:pt x="266" y="0"/>
                  </a:moveTo>
                  <a:lnTo>
                    <a:pt x="533" y="0"/>
                  </a:lnTo>
                </a:path>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2090" name="object 12090" descr=""/>
            <p:cNvSpPr/>
            <p:nvPr/>
          </p:nvSpPr>
          <p:spPr>
            <a:xfrm>
              <a:off x="5584633" y="2436936"/>
              <a:ext cx="635" cy="635"/>
            </a:xfrm>
            <a:custGeom>
              <a:avLst/>
              <a:gdLst/>
              <a:ahLst/>
              <a:cxnLst/>
              <a:rect l="l" t="t" r="r" b="b"/>
              <a:pathLst>
                <a:path w="635" h="635">
                  <a:moveTo>
                    <a:pt x="0" y="546"/>
                  </a:moveTo>
                  <a:lnTo>
                    <a:pt x="546" y="0"/>
                  </a:lnTo>
                </a:path>
              </a:pathLst>
            </a:custGeom>
            <a:ln w="3175">
              <a:solidFill>
                <a:srgbClr val="231F20"/>
              </a:solidFill>
            </a:ln>
          </p:spPr>
          <p:txBody>
            <a:bodyPr wrap="square" lIns="0" tIns="0" rIns="0" bIns="0" rtlCol="0"/>
            <a:lstStyle/>
            <a:p/>
          </p:txBody>
        </p:sp>
        <p:sp>
          <p:nvSpPr>
            <p:cNvPr id="12091" name="object 12091" descr=""/>
            <p:cNvSpPr/>
            <p:nvPr/>
          </p:nvSpPr>
          <p:spPr>
            <a:xfrm>
              <a:off x="5583280" y="2437482"/>
              <a:ext cx="1270" cy="635"/>
            </a:xfrm>
            <a:custGeom>
              <a:avLst/>
              <a:gdLst/>
              <a:ahLst/>
              <a:cxnLst/>
              <a:rect l="l" t="t" r="r" b="b"/>
              <a:pathLst>
                <a:path w="1270" h="635">
                  <a:moveTo>
                    <a:pt x="0" y="0"/>
                  </a:moveTo>
                  <a:lnTo>
                    <a:pt x="812" y="266"/>
                  </a:lnTo>
                </a:path>
              </a:pathLst>
            </a:custGeom>
            <a:ln w="3175">
              <a:solidFill>
                <a:srgbClr val="231F20"/>
              </a:solidFill>
            </a:ln>
          </p:spPr>
          <p:txBody>
            <a:bodyPr wrap="square" lIns="0" tIns="0" rIns="0" bIns="0" rtlCol="0"/>
            <a:lstStyle/>
            <a:p/>
          </p:txBody>
        </p:sp>
        <p:sp>
          <p:nvSpPr>
            <p:cNvPr id="12092" name="object 12092" descr=""/>
            <p:cNvSpPr/>
            <p:nvPr/>
          </p:nvSpPr>
          <p:spPr>
            <a:xfrm>
              <a:off x="5582742" y="2436664"/>
              <a:ext cx="635" cy="635"/>
            </a:xfrm>
            <a:custGeom>
              <a:avLst/>
              <a:gdLst/>
              <a:ahLst/>
              <a:cxnLst/>
              <a:rect l="l" t="t" r="r" b="b"/>
              <a:pathLst>
                <a:path w="635" h="635">
                  <a:moveTo>
                    <a:pt x="0" y="0"/>
                  </a:moveTo>
                  <a:lnTo>
                    <a:pt x="266" y="546"/>
                  </a:lnTo>
                </a:path>
              </a:pathLst>
            </a:custGeom>
            <a:ln w="3175">
              <a:solidFill>
                <a:srgbClr val="231F20"/>
              </a:solidFill>
            </a:ln>
          </p:spPr>
          <p:txBody>
            <a:bodyPr wrap="square" lIns="0" tIns="0" rIns="0" bIns="0" rtlCol="0"/>
            <a:lstStyle/>
            <a:p/>
          </p:txBody>
        </p:sp>
        <p:sp>
          <p:nvSpPr>
            <p:cNvPr id="12093" name="object 12093" descr=""/>
            <p:cNvSpPr/>
            <p:nvPr/>
          </p:nvSpPr>
          <p:spPr>
            <a:xfrm>
              <a:off x="5541857" y="2393888"/>
              <a:ext cx="635" cy="635"/>
            </a:xfrm>
            <a:custGeom>
              <a:avLst/>
              <a:gdLst/>
              <a:ahLst/>
              <a:cxnLst/>
              <a:rect l="l" t="t" r="r" b="b"/>
              <a:pathLst>
                <a:path w="635" h="635">
                  <a:moveTo>
                    <a:pt x="0" y="0"/>
                  </a:moveTo>
                  <a:lnTo>
                    <a:pt x="0" y="266"/>
                  </a:lnTo>
                  <a:lnTo>
                    <a:pt x="0" y="546"/>
                  </a:lnTo>
                  <a:lnTo>
                    <a:pt x="266" y="546"/>
                  </a:lnTo>
                </a:path>
              </a:pathLst>
            </a:custGeom>
            <a:ln w="3175">
              <a:solidFill>
                <a:srgbClr val="231F20"/>
              </a:solidFill>
            </a:ln>
          </p:spPr>
          <p:txBody>
            <a:bodyPr wrap="square" lIns="0" tIns="0" rIns="0" bIns="0" rtlCol="0"/>
            <a:lstStyle/>
            <a:p/>
          </p:txBody>
        </p:sp>
        <p:sp>
          <p:nvSpPr>
            <p:cNvPr id="12094" name="object 12094" descr=""/>
            <p:cNvSpPr/>
            <p:nvPr/>
          </p:nvSpPr>
          <p:spPr>
            <a:xfrm>
              <a:off x="5541044" y="239334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095" name="object 12095" descr=""/>
            <p:cNvSpPr/>
            <p:nvPr/>
          </p:nvSpPr>
          <p:spPr>
            <a:xfrm>
              <a:off x="5542942" y="2394694"/>
              <a:ext cx="635" cy="635"/>
            </a:xfrm>
            <a:custGeom>
              <a:avLst/>
              <a:gdLst/>
              <a:ahLst/>
              <a:cxnLst/>
              <a:rect l="l" t="t" r="r" b="b"/>
              <a:pathLst>
                <a:path w="635" h="635">
                  <a:moveTo>
                    <a:pt x="266" y="0"/>
                  </a:moveTo>
                  <a:lnTo>
                    <a:pt x="0" y="0"/>
                  </a:lnTo>
                  <a:lnTo>
                    <a:pt x="0" y="266"/>
                  </a:lnTo>
                </a:path>
              </a:pathLst>
            </a:custGeom>
            <a:ln w="3175">
              <a:solidFill>
                <a:srgbClr val="231F20"/>
              </a:solidFill>
            </a:ln>
          </p:spPr>
          <p:txBody>
            <a:bodyPr wrap="square" lIns="0" tIns="0" rIns="0" bIns="0" rtlCol="0"/>
            <a:lstStyle/>
            <a:p/>
          </p:txBody>
        </p:sp>
        <p:sp>
          <p:nvSpPr>
            <p:cNvPr id="12096" name="object 12096" descr=""/>
            <p:cNvSpPr/>
            <p:nvPr/>
          </p:nvSpPr>
          <p:spPr>
            <a:xfrm>
              <a:off x="5542942" y="2394967"/>
              <a:ext cx="635" cy="635"/>
            </a:xfrm>
            <a:custGeom>
              <a:avLst/>
              <a:gdLst/>
              <a:ahLst/>
              <a:cxnLst/>
              <a:rect l="l" t="t" r="r" b="b"/>
              <a:pathLst>
                <a:path w="635" h="635">
                  <a:moveTo>
                    <a:pt x="266" y="0"/>
                  </a:moveTo>
                  <a:lnTo>
                    <a:pt x="0" y="0"/>
                  </a:lnTo>
                  <a:lnTo>
                    <a:pt x="0" y="266"/>
                  </a:lnTo>
                  <a:lnTo>
                    <a:pt x="266" y="266"/>
                  </a:lnTo>
                </a:path>
              </a:pathLst>
            </a:custGeom>
            <a:ln w="3175">
              <a:solidFill>
                <a:srgbClr val="231F20"/>
              </a:solidFill>
            </a:ln>
          </p:spPr>
          <p:txBody>
            <a:bodyPr wrap="square" lIns="0" tIns="0" rIns="0" bIns="0" rtlCol="0"/>
            <a:lstStyle/>
            <a:p/>
          </p:txBody>
        </p:sp>
        <p:sp>
          <p:nvSpPr>
            <p:cNvPr id="12097" name="object 12097" descr=""/>
            <p:cNvSpPr/>
            <p:nvPr/>
          </p:nvSpPr>
          <p:spPr>
            <a:xfrm>
              <a:off x="5575430" y="2355713"/>
              <a:ext cx="635" cy="635"/>
            </a:xfrm>
            <a:custGeom>
              <a:avLst/>
              <a:gdLst/>
              <a:ahLst/>
              <a:cxnLst/>
              <a:rect l="l" t="t" r="r" b="b"/>
              <a:pathLst>
                <a:path w="635" h="635">
                  <a:moveTo>
                    <a:pt x="0" y="533"/>
                  </a:moveTo>
                  <a:lnTo>
                    <a:pt x="266" y="0"/>
                  </a:lnTo>
                </a:path>
              </a:pathLst>
            </a:custGeom>
            <a:ln w="3175">
              <a:solidFill>
                <a:srgbClr val="231F20"/>
              </a:solidFill>
            </a:ln>
          </p:spPr>
          <p:txBody>
            <a:bodyPr wrap="square" lIns="0" tIns="0" rIns="0" bIns="0" rtlCol="0"/>
            <a:lstStyle/>
            <a:p/>
          </p:txBody>
        </p:sp>
        <p:sp>
          <p:nvSpPr>
            <p:cNvPr id="12098" name="object 12098" descr=""/>
            <p:cNvSpPr/>
            <p:nvPr/>
          </p:nvSpPr>
          <p:spPr>
            <a:xfrm>
              <a:off x="5574891" y="2356246"/>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099" name="object 12099" descr=""/>
            <p:cNvSpPr/>
            <p:nvPr/>
          </p:nvSpPr>
          <p:spPr>
            <a:xfrm>
              <a:off x="5556746" y="2351645"/>
              <a:ext cx="5080" cy="1270"/>
            </a:xfrm>
            <a:custGeom>
              <a:avLst/>
              <a:gdLst/>
              <a:ahLst/>
              <a:cxnLst/>
              <a:rect l="l" t="t" r="r" b="b"/>
              <a:pathLst>
                <a:path w="5079" h="1269">
                  <a:moveTo>
                    <a:pt x="0" y="1092"/>
                  </a:moveTo>
                  <a:lnTo>
                    <a:pt x="266" y="1092"/>
                  </a:lnTo>
                  <a:lnTo>
                    <a:pt x="266" y="825"/>
                  </a:lnTo>
                  <a:lnTo>
                    <a:pt x="1358" y="546"/>
                  </a:lnTo>
                  <a:lnTo>
                    <a:pt x="4597" y="0"/>
                  </a:lnTo>
                </a:path>
              </a:pathLst>
            </a:custGeom>
            <a:ln w="3175">
              <a:solidFill>
                <a:srgbClr val="231F20"/>
              </a:solidFill>
            </a:ln>
          </p:spPr>
          <p:txBody>
            <a:bodyPr wrap="square" lIns="0" tIns="0" rIns="0" bIns="0" rtlCol="0"/>
            <a:lstStyle/>
            <a:p/>
          </p:txBody>
        </p:sp>
        <p:sp>
          <p:nvSpPr>
            <p:cNvPr id="12100" name="object 12100" descr=""/>
            <p:cNvSpPr/>
            <p:nvPr/>
          </p:nvSpPr>
          <p:spPr>
            <a:xfrm>
              <a:off x="5564330" y="2350019"/>
              <a:ext cx="9525" cy="1270"/>
            </a:xfrm>
            <a:custGeom>
              <a:avLst/>
              <a:gdLst/>
              <a:ahLst/>
              <a:cxnLst/>
              <a:rect l="l" t="t" r="r" b="b"/>
              <a:pathLst>
                <a:path w="9525" h="1269">
                  <a:moveTo>
                    <a:pt x="0" y="1092"/>
                  </a:moveTo>
                  <a:lnTo>
                    <a:pt x="266" y="1092"/>
                  </a:lnTo>
                  <a:lnTo>
                    <a:pt x="1346" y="1092"/>
                  </a:lnTo>
                  <a:lnTo>
                    <a:pt x="1892" y="825"/>
                  </a:lnTo>
                  <a:lnTo>
                    <a:pt x="2159" y="825"/>
                  </a:lnTo>
                  <a:lnTo>
                    <a:pt x="3517" y="825"/>
                  </a:lnTo>
                  <a:lnTo>
                    <a:pt x="8940" y="0"/>
                  </a:lnTo>
                </a:path>
              </a:pathLst>
            </a:custGeom>
            <a:ln w="3175">
              <a:solidFill>
                <a:srgbClr val="231F20"/>
              </a:solidFill>
            </a:ln>
          </p:spPr>
          <p:txBody>
            <a:bodyPr wrap="square" lIns="0" tIns="0" rIns="0" bIns="0" rtlCol="0"/>
            <a:lstStyle/>
            <a:p/>
          </p:txBody>
        </p:sp>
        <p:sp>
          <p:nvSpPr>
            <p:cNvPr id="12101" name="object 12101" descr=""/>
            <p:cNvSpPr/>
            <p:nvPr/>
          </p:nvSpPr>
          <p:spPr>
            <a:xfrm>
              <a:off x="5574078" y="2348947"/>
              <a:ext cx="1905" cy="1270"/>
            </a:xfrm>
            <a:custGeom>
              <a:avLst/>
              <a:gdLst/>
              <a:ahLst/>
              <a:cxnLst/>
              <a:rect l="l" t="t" r="r" b="b"/>
              <a:pathLst>
                <a:path w="1904" h="1269">
                  <a:moveTo>
                    <a:pt x="0" y="800"/>
                  </a:moveTo>
                  <a:lnTo>
                    <a:pt x="533" y="533"/>
                  </a:lnTo>
                  <a:lnTo>
                    <a:pt x="812" y="533"/>
                  </a:lnTo>
                  <a:lnTo>
                    <a:pt x="1625" y="266"/>
                  </a:lnTo>
                  <a:lnTo>
                    <a:pt x="1625" y="0"/>
                  </a:lnTo>
                </a:path>
              </a:pathLst>
            </a:custGeom>
            <a:ln w="3175">
              <a:solidFill>
                <a:srgbClr val="231F20"/>
              </a:solidFill>
            </a:ln>
          </p:spPr>
          <p:txBody>
            <a:bodyPr wrap="square" lIns="0" tIns="0" rIns="0" bIns="0" rtlCol="0"/>
            <a:lstStyle/>
            <a:p/>
          </p:txBody>
        </p:sp>
        <p:sp>
          <p:nvSpPr>
            <p:cNvPr id="12102" name="object 12102" descr=""/>
            <p:cNvSpPr/>
            <p:nvPr/>
          </p:nvSpPr>
          <p:spPr>
            <a:xfrm>
              <a:off x="5549976" y="2392806"/>
              <a:ext cx="2540" cy="1905"/>
            </a:xfrm>
            <a:custGeom>
              <a:avLst/>
              <a:gdLst/>
              <a:ahLst/>
              <a:cxnLst/>
              <a:rect l="l" t="t" r="r" b="b"/>
              <a:pathLst>
                <a:path w="2539" h="1905">
                  <a:moveTo>
                    <a:pt x="2159" y="812"/>
                  </a:moveTo>
                  <a:lnTo>
                    <a:pt x="1930" y="241"/>
                  </a:lnTo>
                  <a:lnTo>
                    <a:pt x="1346" y="0"/>
                  </a:lnTo>
                  <a:lnTo>
                    <a:pt x="1206" y="63"/>
                  </a:lnTo>
                  <a:lnTo>
                    <a:pt x="1079" y="0"/>
                  </a:lnTo>
                  <a:lnTo>
                    <a:pt x="939" y="63"/>
                  </a:lnTo>
                  <a:lnTo>
                    <a:pt x="812" y="0"/>
                  </a:lnTo>
                  <a:lnTo>
                    <a:pt x="241" y="241"/>
                  </a:lnTo>
                  <a:lnTo>
                    <a:pt x="0" y="812"/>
                  </a:lnTo>
                  <a:lnTo>
                    <a:pt x="241" y="1384"/>
                  </a:lnTo>
                  <a:lnTo>
                    <a:pt x="812" y="1625"/>
                  </a:lnTo>
                  <a:lnTo>
                    <a:pt x="952" y="1574"/>
                  </a:lnTo>
                  <a:lnTo>
                    <a:pt x="1079" y="1625"/>
                  </a:lnTo>
                  <a:lnTo>
                    <a:pt x="1346" y="1625"/>
                  </a:lnTo>
                  <a:lnTo>
                    <a:pt x="1930" y="1384"/>
                  </a:lnTo>
                  <a:lnTo>
                    <a:pt x="2159" y="812"/>
                  </a:lnTo>
                  <a:close/>
                </a:path>
              </a:pathLst>
            </a:custGeom>
            <a:solidFill>
              <a:srgbClr val="231F20"/>
            </a:solidFill>
          </p:spPr>
          <p:txBody>
            <a:bodyPr wrap="square" lIns="0" tIns="0" rIns="0" bIns="0" rtlCol="0"/>
            <a:lstStyle/>
            <a:p/>
          </p:txBody>
        </p:sp>
        <p:sp>
          <p:nvSpPr>
            <p:cNvPr id="12103" name="object 12103" descr=""/>
            <p:cNvSpPr/>
            <p:nvPr/>
          </p:nvSpPr>
          <p:spPr>
            <a:xfrm>
              <a:off x="5556746" y="2351918"/>
              <a:ext cx="635" cy="635"/>
            </a:xfrm>
            <a:custGeom>
              <a:avLst/>
              <a:gdLst/>
              <a:ahLst/>
              <a:cxnLst/>
              <a:rect l="l" t="t" r="r" b="b"/>
              <a:pathLst>
                <a:path w="635" h="635">
                  <a:moveTo>
                    <a:pt x="0" y="0"/>
                  </a:moveTo>
                  <a:lnTo>
                    <a:pt x="546" y="546"/>
                  </a:lnTo>
                </a:path>
              </a:pathLst>
            </a:custGeom>
            <a:ln w="3175">
              <a:solidFill>
                <a:srgbClr val="231F20"/>
              </a:solidFill>
            </a:ln>
          </p:spPr>
          <p:txBody>
            <a:bodyPr wrap="square" lIns="0" tIns="0" rIns="0" bIns="0" rtlCol="0"/>
            <a:lstStyle/>
            <a:p/>
          </p:txBody>
        </p:sp>
        <p:sp>
          <p:nvSpPr>
            <p:cNvPr id="12104" name="object 12104" descr=""/>
            <p:cNvSpPr/>
            <p:nvPr/>
          </p:nvSpPr>
          <p:spPr>
            <a:xfrm>
              <a:off x="5575430" y="2355441"/>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2105" name="object 12105" descr=""/>
            <p:cNvSpPr/>
            <p:nvPr/>
          </p:nvSpPr>
          <p:spPr>
            <a:xfrm>
              <a:off x="5551065" y="239334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106" name="object 12106" descr=""/>
            <p:cNvSpPr/>
            <p:nvPr/>
          </p:nvSpPr>
          <p:spPr>
            <a:xfrm>
              <a:off x="5550521" y="2393341"/>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2107" name="object 12107" descr=""/>
            <p:cNvSpPr/>
            <p:nvPr/>
          </p:nvSpPr>
          <p:spPr>
            <a:xfrm>
              <a:off x="5534007" y="2419610"/>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2108" name="object 12108" descr=""/>
            <p:cNvSpPr/>
            <p:nvPr/>
          </p:nvSpPr>
          <p:spPr>
            <a:xfrm>
              <a:off x="5540778" y="2400113"/>
              <a:ext cx="635" cy="635"/>
            </a:xfrm>
            <a:custGeom>
              <a:avLst/>
              <a:gdLst/>
              <a:ahLst/>
              <a:cxnLst/>
              <a:rect l="l" t="t" r="r" b="b"/>
              <a:pathLst>
                <a:path w="635" h="635">
                  <a:moveTo>
                    <a:pt x="533" y="0"/>
                  </a:moveTo>
                  <a:lnTo>
                    <a:pt x="266" y="0"/>
                  </a:lnTo>
                  <a:lnTo>
                    <a:pt x="0" y="0"/>
                  </a:lnTo>
                  <a:lnTo>
                    <a:pt x="0" y="266"/>
                  </a:lnTo>
                </a:path>
              </a:pathLst>
            </a:custGeom>
            <a:ln w="3175">
              <a:solidFill>
                <a:srgbClr val="231F20"/>
              </a:solidFill>
            </a:ln>
          </p:spPr>
          <p:txBody>
            <a:bodyPr wrap="square" lIns="0" tIns="0" rIns="0" bIns="0" rtlCol="0"/>
            <a:lstStyle/>
            <a:p/>
          </p:txBody>
        </p:sp>
        <p:sp>
          <p:nvSpPr>
            <p:cNvPr id="12109" name="object 12109" descr=""/>
            <p:cNvSpPr/>
            <p:nvPr/>
          </p:nvSpPr>
          <p:spPr>
            <a:xfrm>
              <a:off x="5541045" y="2400113"/>
              <a:ext cx="635" cy="635"/>
            </a:xfrm>
            <a:custGeom>
              <a:avLst/>
              <a:gdLst/>
              <a:ahLst/>
              <a:cxnLst/>
              <a:rect l="l" t="t" r="r" b="b"/>
              <a:pathLst>
                <a:path w="635" h="635">
                  <a:moveTo>
                    <a:pt x="0" y="546"/>
                  </a:moveTo>
                  <a:lnTo>
                    <a:pt x="0" y="279"/>
                  </a:lnTo>
                  <a:lnTo>
                    <a:pt x="266" y="0"/>
                  </a:lnTo>
                </a:path>
              </a:pathLst>
            </a:custGeom>
            <a:ln w="3175">
              <a:solidFill>
                <a:srgbClr val="231F20"/>
              </a:solidFill>
            </a:ln>
          </p:spPr>
          <p:txBody>
            <a:bodyPr wrap="square" lIns="0" tIns="0" rIns="0" bIns="0" rtlCol="0"/>
            <a:lstStyle/>
            <a:p/>
          </p:txBody>
        </p:sp>
        <p:sp>
          <p:nvSpPr>
            <p:cNvPr id="12110" name="object 12110" descr=""/>
            <p:cNvSpPr/>
            <p:nvPr/>
          </p:nvSpPr>
          <p:spPr>
            <a:xfrm>
              <a:off x="5552418" y="2416093"/>
              <a:ext cx="635" cy="635"/>
            </a:xfrm>
            <a:custGeom>
              <a:avLst/>
              <a:gdLst/>
              <a:ahLst/>
              <a:cxnLst/>
              <a:rect l="l" t="t" r="r" b="b"/>
              <a:pathLst>
                <a:path w="635" h="635">
                  <a:moveTo>
                    <a:pt x="266" y="266"/>
                  </a:moveTo>
                  <a:lnTo>
                    <a:pt x="0" y="266"/>
                  </a:lnTo>
                  <a:lnTo>
                    <a:pt x="0" y="0"/>
                  </a:lnTo>
                </a:path>
              </a:pathLst>
            </a:custGeom>
            <a:ln w="3175">
              <a:solidFill>
                <a:srgbClr val="231F20"/>
              </a:solidFill>
            </a:ln>
          </p:spPr>
          <p:txBody>
            <a:bodyPr wrap="square" lIns="0" tIns="0" rIns="0" bIns="0" rtlCol="0"/>
            <a:lstStyle/>
            <a:p/>
          </p:txBody>
        </p:sp>
        <p:sp>
          <p:nvSpPr>
            <p:cNvPr id="12111" name="object 12111" descr=""/>
            <p:cNvSpPr/>
            <p:nvPr/>
          </p:nvSpPr>
          <p:spPr>
            <a:xfrm>
              <a:off x="5551605" y="2415547"/>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12" name="object 12112" descr=""/>
            <p:cNvSpPr/>
            <p:nvPr/>
          </p:nvSpPr>
          <p:spPr>
            <a:xfrm>
              <a:off x="5594388" y="2398762"/>
              <a:ext cx="635" cy="635"/>
            </a:xfrm>
            <a:custGeom>
              <a:avLst/>
              <a:gdLst/>
              <a:ahLst/>
              <a:cxnLst/>
              <a:rect l="l" t="t" r="r" b="b"/>
              <a:pathLst>
                <a:path w="635" h="635">
                  <a:moveTo>
                    <a:pt x="266" y="0"/>
                  </a:moveTo>
                  <a:lnTo>
                    <a:pt x="266" y="266"/>
                  </a:lnTo>
                  <a:lnTo>
                    <a:pt x="0" y="546"/>
                  </a:lnTo>
                </a:path>
              </a:pathLst>
            </a:custGeom>
            <a:ln w="3175">
              <a:solidFill>
                <a:srgbClr val="231F20"/>
              </a:solidFill>
            </a:ln>
          </p:spPr>
          <p:txBody>
            <a:bodyPr wrap="square" lIns="0" tIns="0" rIns="0" bIns="0" rtlCol="0"/>
            <a:lstStyle/>
            <a:p/>
          </p:txBody>
        </p:sp>
        <p:sp>
          <p:nvSpPr>
            <p:cNvPr id="12113" name="object 12113" descr=""/>
            <p:cNvSpPr/>
            <p:nvPr/>
          </p:nvSpPr>
          <p:spPr>
            <a:xfrm>
              <a:off x="5547542" y="2417173"/>
              <a:ext cx="1270" cy="635"/>
            </a:xfrm>
            <a:custGeom>
              <a:avLst/>
              <a:gdLst/>
              <a:ahLst/>
              <a:cxnLst/>
              <a:rect l="l" t="t" r="r" b="b"/>
              <a:pathLst>
                <a:path w="1270" h="635">
                  <a:moveTo>
                    <a:pt x="812" y="266"/>
                  </a:moveTo>
                  <a:lnTo>
                    <a:pt x="546" y="266"/>
                  </a:lnTo>
                  <a:lnTo>
                    <a:pt x="546" y="0"/>
                  </a:lnTo>
                  <a:lnTo>
                    <a:pt x="266" y="0"/>
                  </a:lnTo>
                  <a:lnTo>
                    <a:pt x="0" y="266"/>
                  </a:lnTo>
                  <a:lnTo>
                    <a:pt x="266" y="266"/>
                  </a:lnTo>
                  <a:lnTo>
                    <a:pt x="546" y="533"/>
                  </a:lnTo>
                </a:path>
              </a:pathLst>
            </a:custGeom>
            <a:ln w="3175">
              <a:solidFill>
                <a:srgbClr val="231F20"/>
              </a:solidFill>
            </a:ln>
          </p:spPr>
          <p:txBody>
            <a:bodyPr wrap="square" lIns="0" tIns="0" rIns="0" bIns="0" rtlCol="0"/>
            <a:lstStyle/>
            <a:p/>
          </p:txBody>
        </p:sp>
        <p:sp>
          <p:nvSpPr>
            <p:cNvPr id="12114" name="object 12114" descr=""/>
            <p:cNvSpPr/>
            <p:nvPr/>
          </p:nvSpPr>
          <p:spPr>
            <a:xfrm>
              <a:off x="5547550" y="2377641"/>
              <a:ext cx="635" cy="1270"/>
            </a:xfrm>
            <a:custGeom>
              <a:avLst/>
              <a:gdLst/>
              <a:ahLst/>
              <a:cxnLst/>
              <a:rect l="l" t="t" r="r" b="b"/>
              <a:pathLst>
                <a:path w="635" h="1269">
                  <a:moveTo>
                    <a:pt x="533" y="0"/>
                  </a:moveTo>
                  <a:lnTo>
                    <a:pt x="0" y="800"/>
                  </a:lnTo>
                </a:path>
              </a:pathLst>
            </a:custGeom>
            <a:ln w="3175">
              <a:solidFill>
                <a:srgbClr val="231F20"/>
              </a:solidFill>
            </a:ln>
          </p:spPr>
          <p:txBody>
            <a:bodyPr wrap="square" lIns="0" tIns="0" rIns="0" bIns="0" rtlCol="0"/>
            <a:lstStyle/>
            <a:p/>
          </p:txBody>
        </p:sp>
        <p:sp>
          <p:nvSpPr>
            <p:cNvPr id="12115" name="object 12115" descr=""/>
            <p:cNvSpPr/>
            <p:nvPr/>
          </p:nvSpPr>
          <p:spPr>
            <a:xfrm>
              <a:off x="5549441" y="2377920"/>
              <a:ext cx="635" cy="1270"/>
            </a:xfrm>
            <a:custGeom>
              <a:avLst/>
              <a:gdLst/>
              <a:ahLst/>
              <a:cxnLst/>
              <a:rect l="l" t="t" r="r" b="b"/>
              <a:pathLst>
                <a:path w="635" h="1269">
                  <a:moveTo>
                    <a:pt x="266" y="800"/>
                  </a:moveTo>
                  <a:lnTo>
                    <a:pt x="0" y="0"/>
                  </a:lnTo>
                </a:path>
              </a:pathLst>
            </a:custGeom>
            <a:ln w="3175">
              <a:solidFill>
                <a:srgbClr val="231F20"/>
              </a:solidFill>
            </a:ln>
          </p:spPr>
          <p:txBody>
            <a:bodyPr wrap="square" lIns="0" tIns="0" rIns="0" bIns="0" rtlCol="0"/>
            <a:lstStyle/>
            <a:p/>
          </p:txBody>
        </p:sp>
        <p:sp>
          <p:nvSpPr>
            <p:cNvPr id="12116" name="object 12116" descr=""/>
            <p:cNvSpPr/>
            <p:nvPr/>
          </p:nvSpPr>
          <p:spPr>
            <a:xfrm>
              <a:off x="5552418" y="2399035"/>
              <a:ext cx="635" cy="635"/>
            </a:xfrm>
            <a:custGeom>
              <a:avLst/>
              <a:gdLst/>
              <a:ahLst/>
              <a:cxnLst/>
              <a:rect l="l" t="t" r="r" b="b"/>
              <a:pathLst>
                <a:path w="635" h="635">
                  <a:moveTo>
                    <a:pt x="266" y="0"/>
                  </a:moveTo>
                  <a:lnTo>
                    <a:pt x="0" y="0"/>
                  </a:lnTo>
                  <a:lnTo>
                    <a:pt x="0" y="266"/>
                  </a:lnTo>
                </a:path>
                <a:path w="635" h="635">
                  <a:moveTo>
                    <a:pt x="266" y="0"/>
                  </a:moveTo>
                  <a:lnTo>
                    <a:pt x="0" y="0"/>
                  </a:lnTo>
                </a:path>
              </a:pathLst>
            </a:custGeom>
            <a:ln w="3175">
              <a:solidFill>
                <a:srgbClr val="231F20"/>
              </a:solidFill>
            </a:ln>
          </p:spPr>
          <p:txBody>
            <a:bodyPr wrap="square" lIns="0" tIns="0" rIns="0" bIns="0" rtlCol="0"/>
            <a:lstStyle/>
            <a:p/>
          </p:txBody>
        </p:sp>
        <p:sp>
          <p:nvSpPr>
            <p:cNvPr id="12117" name="object 12117" descr=""/>
            <p:cNvSpPr/>
            <p:nvPr/>
          </p:nvSpPr>
          <p:spPr>
            <a:xfrm>
              <a:off x="5565409" y="2435038"/>
              <a:ext cx="635" cy="635"/>
            </a:xfrm>
            <a:custGeom>
              <a:avLst/>
              <a:gdLst/>
              <a:ahLst/>
              <a:cxnLst/>
              <a:rect l="l" t="t" r="r" b="b"/>
              <a:pathLst>
                <a:path w="635" h="635">
                  <a:moveTo>
                    <a:pt x="546" y="546"/>
                  </a:moveTo>
                  <a:lnTo>
                    <a:pt x="279" y="546"/>
                  </a:lnTo>
                  <a:lnTo>
                    <a:pt x="0" y="279"/>
                  </a:lnTo>
                  <a:lnTo>
                    <a:pt x="0" y="0"/>
                  </a:lnTo>
                </a:path>
              </a:pathLst>
            </a:custGeom>
            <a:ln w="3175">
              <a:solidFill>
                <a:srgbClr val="231F20"/>
              </a:solidFill>
            </a:ln>
          </p:spPr>
          <p:txBody>
            <a:bodyPr wrap="square" lIns="0" tIns="0" rIns="0" bIns="0" rtlCol="0"/>
            <a:lstStyle/>
            <a:p/>
          </p:txBody>
        </p:sp>
        <p:sp>
          <p:nvSpPr>
            <p:cNvPr id="12118" name="object 12118" descr=""/>
            <p:cNvSpPr/>
            <p:nvPr/>
          </p:nvSpPr>
          <p:spPr>
            <a:xfrm>
              <a:off x="5565409" y="2435311"/>
              <a:ext cx="635" cy="635"/>
            </a:xfrm>
            <a:custGeom>
              <a:avLst/>
              <a:gdLst/>
              <a:ahLst/>
              <a:cxnLst/>
              <a:rect l="l" t="t" r="r" b="b"/>
              <a:pathLst>
                <a:path w="635" h="635">
                  <a:moveTo>
                    <a:pt x="0" y="0"/>
                  </a:moveTo>
                  <a:lnTo>
                    <a:pt x="0" y="266"/>
                  </a:lnTo>
                  <a:lnTo>
                    <a:pt x="266" y="266"/>
                  </a:lnTo>
                  <a:lnTo>
                    <a:pt x="546" y="266"/>
                  </a:lnTo>
                </a:path>
              </a:pathLst>
            </a:custGeom>
            <a:ln w="3175">
              <a:solidFill>
                <a:srgbClr val="231F20"/>
              </a:solidFill>
            </a:ln>
          </p:spPr>
          <p:txBody>
            <a:bodyPr wrap="square" lIns="0" tIns="0" rIns="0" bIns="0" rtlCol="0"/>
            <a:lstStyle/>
            <a:p/>
          </p:txBody>
        </p:sp>
        <p:sp>
          <p:nvSpPr>
            <p:cNvPr id="12119" name="object 12119" descr=""/>
            <p:cNvSpPr/>
            <p:nvPr/>
          </p:nvSpPr>
          <p:spPr>
            <a:xfrm>
              <a:off x="5594659" y="2391184"/>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2120" name="object 12120" descr=""/>
            <p:cNvSpPr/>
            <p:nvPr/>
          </p:nvSpPr>
          <p:spPr>
            <a:xfrm>
              <a:off x="5536716" y="2408244"/>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2121" name="object 12121" descr=""/>
            <p:cNvSpPr/>
            <p:nvPr/>
          </p:nvSpPr>
          <p:spPr>
            <a:xfrm>
              <a:off x="5560001" y="2433141"/>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2122" name="object 12122" descr=""/>
            <p:cNvSpPr/>
            <p:nvPr/>
          </p:nvSpPr>
          <p:spPr>
            <a:xfrm>
              <a:off x="5558910" y="2432601"/>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23" name="object 12123" descr=""/>
            <p:cNvSpPr/>
            <p:nvPr/>
          </p:nvSpPr>
          <p:spPr>
            <a:xfrm>
              <a:off x="5560001" y="2432880"/>
              <a:ext cx="635" cy="635"/>
            </a:xfrm>
            <a:custGeom>
              <a:avLst/>
              <a:gdLst/>
              <a:ahLst/>
              <a:cxnLst/>
              <a:rect l="l" t="t" r="r" b="b"/>
              <a:pathLst>
                <a:path w="635" h="635">
                  <a:moveTo>
                    <a:pt x="266" y="0"/>
                  </a:moveTo>
                  <a:lnTo>
                    <a:pt x="266" y="266"/>
                  </a:lnTo>
                  <a:lnTo>
                    <a:pt x="0" y="266"/>
                  </a:lnTo>
                </a:path>
              </a:pathLst>
            </a:custGeom>
            <a:ln w="3175">
              <a:solidFill>
                <a:srgbClr val="231F20"/>
              </a:solidFill>
            </a:ln>
          </p:spPr>
          <p:txBody>
            <a:bodyPr wrap="square" lIns="0" tIns="0" rIns="0" bIns="0" rtlCol="0"/>
            <a:lstStyle/>
            <a:p/>
          </p:txBody>
        </p:sp>
        <p:sp>
          <p:nvSpPr>
            <p:cNvPr id="12124" name="object 12124" descr=""/>
            <p:cNvSpPr/>
            <p:nvPr/>
          </p:nvSpPr>
          <p:spPr>
            <a:xfrm>
              <a:off x="5574345" y="2435857"/>
              <a:ext cx="635" cy="635"/>
            </a:xfrm>
            <a:custGeom>
              <a:avLst/>
              <a:gdLst/>
              <a:ahLst/>
              <a:cxnLst/>
              <a:rect l="l" t="t" r="r" b="b"/>
              <a:pathLst>
                <a:path w="635" h="635">
                  <a:moveTo>
                    <a:pt x="0" y="533"/>
                  </a:moveTo>
                  <a:lnTo>
                    <a:pt x="266" y="533"/>
                  </a:lnTo>
                  <a:lnTo>
                    <a:pt x="266" y="266"/>
                  </a:lnTo>
                  <a:lnTo>
                    <a:pt x="266" y="0"/>
                  </a:lnTo>
                </a:path>
              </a:pathLst>
            </a:custGeom>
            <a:ln w="3175">
              <a:solidFill>
                <a:srgbClr val="231F20"/>
              </a:solidFill>
            </a:ln>
          </p:spPr>
          <p:txBody>
            <a:bodyPr wrap="square" lIns="0" tIns="0" rIns="0" bIns="0" rtlCol="0"/>
            <a:lstStyle/>
            <a:p/>
          </p:txBody>
        </p:sp>
        <p:sp>
          <p:nvSpPr>
            <p:cNvPr id="12125" name="object 12125" descr=""/>
            <p:cNvSpPr/>
            <p:nvPr/>
          </p:nvSpPr>
          <p:spPr>
            <a:xfrm>
              <a:off x="5548355" y="240309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26" name="object 12126" descr=""/>
            <p:cNvSpPr/>
            <p:nvPr/>
          </p:nvSpPr>
          <p:spPr>
            <a:xfrm>
              <a:off x="5580311" y="239253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2127" name="object 12127" descr=""/>
            <p:cNvSpPr/>
            <p:nvPr/>
          </p:nvSpPr>
          <p:spPr>
            <a:xfrm>
              <a:off x="5580583" y="2392263"/>
              <a:ext cx="635" cy="635"/>
            </a:xfrm>
            <a:custGeom>
              <a:avLst/>
              <a:gdLst/>
              <a:ahLst/>
              <a:cxnLst/>
              <a:rect l="l" t="t" r="r" b="b"/>
              <a:pathLst>
                <a:path w="635" h="635">
                  <a:moveTo>
                    <a:pt x="533" y="0"/>
                  </a:moveTo>
                  <a:lnTo>
                    <a:pt x="266" y="266"/>
                  </a:lnTo>
                  <a:lnTo>
                    <a:pt x="0" y="266"/>
                  </a:lnTo>
                </a:path>
              </a:pathLst>
            </a:custGeom>
            <a:ln w="3175">
              <a:solidFill>
                <a:srgbClr val="231F20"/>
              </a:solidFill>
            </a:ln>
          </p:spPr>
          <p:txBody>
            <a:bodyPr wrap="square" lIns="0" tIns="0" rIns="0" bIns="0" rtlCol="0"/>
            <a:lstStyle/>
            <a:p/>
          </p:txBody>
        </p:sp>
        <p:sp>
          <p:nvSpPr>
            <p:cNvPr id="12128" name="object 12128" descr=""/>
            <p:cNvSpPr/>
            <p:nvPr/>
          </p:nvSpPr>
          <p:spPr>
            <a:xfrm>
              <a:off x="5581383" y="2393075"/>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2129" name="object 12129" descr=""/>
            <p:cNvSpPr/>
            <p:nvPr/>
          </p:nvSpPr>
          <p:spPr>
            <a:xfrm>
              <a:off x="5581116" y="2393348"/>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2130" name="object 12130" descr=""/>
            <p:cNvSpPr/>
            <p:nvPr/>
          </p:nvSpPr>
          <p:spPr>
            <a:xfrm>
              <a:off x="5579765" y="2385217"/>
              <a:ext cx="635" cy="635"/>
            </a:xfrm>
            <a:custGeom>
              <a:avLst/>
              <a:gdLst/>
              <a:ahLst/>
              <a:cxnLst/>
              <a:rect l="l" t="t" r="r" b="b"/>
              <a:pathLst>
                <a:path w="635" h="635">
                  <a:moveTo>
                    <a:pt x="266" y="546"/>
                  </a:moveTo>
                  <a:lnTo>
                    <a:pt x="266" y="279"/>
                  </a:lnTo>
                  <a:lnTo>
                    <a:pt x="0" y="0"/>
                  </a:lnTo>
                </a:path>
              </a:pathLst>
            </a:custGeom>
            <a:ln w="3175">
              <a:solidFill>
                <a:srgbClr val="231F20"/>
              </a:solidFill>
            </a:ln>
          </p:spPr>
          <p:txBody>
            <a:bodyPr wrap="square" lIns="0" tIns="0" rIns="0" bIns="0" rtlCol="0"/>
            <a:lstStyle/>
            <a:p/>
          </p:txBody>
        </p:sp>
        <p:sp>
          <p:nvSpPr>
            <p:cNvPr id="12131" name="object 12131" descr=""/>
            <p:cNvSpPr/>
            <p:nvPr/>
          </p:nvSpPr>
          <p:spPr>
            <a:xfrm>
              <a:off x="5548895" y="239821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132" name="object 12132" descr=""/>
            <p:cNvSpPr/>
            <p:nvPr/>
          </p:nvSpPr>
          <p:spPr>
            <a:xfrm>
              <a:off x="5556473" y="2421781"/>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2133" name="object 12133" descr=""/>
            <p:cNvSpPr/>
            <p:nvPr/>
          </p:nvSpPr>
          <p:spPr>
            <a:xfrm>
              <a:off x="5544834" y="2386843"/>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2134" name="object 12134" descr=""/>
            <p:cNvSpPr/>
            <p:nvPr/>
          </p:nvSpPr>
          <p:spPr>
            <a:xfrm>
              <a:off x="5594932" y="2413917"/>
              <a:ext cx="635" cy="635"/>
            </a:xfrm>
            <a:custGeom>
              <a:avLst/>
              <a:gdLst/>
              <a:ahLst/>
              <a:cxnLst/>
              <a:rect l="l" t="t" r="r" b="b"/>
              <a:pathLst>
                <a:path w="635" h="635">
                  <a:moveTo>
                    <a:pt x="533" y="0"/>
                  </a:moveTo>
                  <a:lnTo>
                    <a:pt x="533" y="266"/>
                  </a:lnTo>
                  <a:lnTo>
                    <a:pt x="266" y="266"/>
                  </a:lnTo>
                  <a:lnTo>
                    <a:pt x="0" y="546"/>
                  </a:lnTo>
                </a:path>
              </a:pathLst>
            </a:custGeom>
            <a:ln w="3175">
              <a:solidFill>
                <a:srgbClr val="231F20"/>
              </a:solidFill>
            </a:ln>
          </p:spPr>
          <p:txBody>
            <a:bodyPr wrap="square" lIns="0" tIns="0" rIns="0" bIns="0" rtlCol="0"/>
            <a:lstStyle/>
            <a:p/>
          </p:txBody>
        </p:sp>
        <p:sp>
          <p:nvSpPr>
            <p:cNvPr id="12135" name="object 12135" descr=""/>
            <p:cNvSpPr/>
            <p:nvPr/>
          </p:nvSpPr>
          <p:spPr>
            <a:xfrm>
              <a:off x="5595739" y="2420688"/>
              <a:ext cx="635" cy="635"/>
            </a:xfrm>
            <a:custGeom>
              <a:avLst/>
              <a:gdLst/>
              <a:ahLst/>
              <a:cxnLst/>
              <a:rect l="l" t="t" r="r" b="b"/>
              <a:pathLst>
                <a:path w="635" h="635">
                  <a:moveTo>
                    <a:pt x="0" y="546"/>
                  </a:moveTo>
                  <a:lnTo>
                    <a:pt x="533" y="0"/>
                  </a:lnTo>
                </a:path>
              </a:pathLst>
            </a:custGeom>
            <a:ln w="3175">
              <a:solidFill>
                <a:srgbClr val="231F20"/>
              </a:solidFill>
            </a:ln>
          </p:spPr>
          <p:txBody>
            <a:bodyPr wrap="square" lIns="0" tIns="0" rIns="0" bIns="0" rtlCol="0"/>
            <a:lstStyle/>
            <a:p/>
          </p:txBody>
        </p:sp>
        <p:sp>
          <p:nvSpPr>
            <p:cNvPr id="12136" name="object 12136" descr=""/>
            <p:cNvSpPr/>
            <p:nvPr/>
          </p:nvSpPr>
          <p:spPr>
            <a:xfrm>
              <a:off x="5595745" y="2421234"/>
              <a:ext cx="635" cy="635"/>
            </a:xfrm>
            <a:custGeom>
              <a:avLst/>
              <a:gdLst/>
              <a:ahLst/>
              <a:cxnLst/>
              <a:rect l="l" t="t" r="r" b="b"/>
              <a:pathLst>
                <a:path w="635" h="635">
                  <a:moveTo>
                    <a:pt x="533" y="546"/>
                  </a:moveTo>
                  <a:lnTo>
                    <a:pt x="266" y="546"/>
                  </a:lnTo>
                  <a:lnTo>
                    <a:pt x="0" y="279"/>
                  </a:lnTo>
                  <a:lnTo>
                    <a:pt x="0" y="0"/>
                  </a:lnTo>
                </a:path>
              </a:pathLst>
            </a:custGeom>
            <a:ln w="3175">
              <a:solidFill>
                <a:srgbClr val="231F20"/>
              </a:solidFill>
            </a:ln>
          </p:spPr>
          <p:txBody>
            <a:bodyPr wrap="square" lIns="0" tIns="0" rIns="0" bIns="0" rtlCol="0"/>
            <a:lstStyle/>
            <a:p/>
          </p:txBody>
        </p:sp>
        <p:sp>
          <p:nvSpPr>
            <p:cNvPr id="12137" name="object 12137" descr=""/>
            <p:cNvSpPr/>
            <p:nvPr/>
          </p:nvSpPr>
          <p:spPr>
            <a:xfrm>
              <a:off x="5544294" y="2420688"/>
              <a:ext cx="1270" cy="635"/>
            </a:xfrm>
            <a:custGeom>
              <a:avLst/>
              <a:gdLst/>
              <a:ahLst/>
              <a:cxnLst/>
              <a:rect l="l" t="t" r="r" b="b"/>
              <a:pathLst>
                <a:path w="1270" h="635">
                  <a:moveTo>
                    <a:pt x="0" y="0"/>
                  </a:moveTo>
                  <a:lnTo>
                    <a:pt x="266" y="266"/>
                  </a:lnTo>
                  <a:lnTo>
                    <a:pt x="533" y="266"/>
                  </a:lnTo>
                  <a:lnTo>
                    <a:pt x="812" y="266"/>
                  </a:lnTo>
                </a:path>
              </a:pathLst>
            </a:custGeom>
            <a:ln w="3175">
              <a:solidFill>
                <a:srgbClr val="231F20"/>
              </a:solidFill>
            </a:ln>
          </p:spPr>
          <p:txBody>
            <a:bodyPr wrap="square" lIns="0" tIns="0" rIns="0" bIns="0" rtlCol="0"/>
            <a:lstStyle/>
            <a:p/>
          </p:txBody>
        </p:sp>
        <p:sp>
          <p:nvSpPr>
            <p:cNvPr id="12138" name="object 12138" descr=""/>
            <p:cNvSpPr/>
            <p:nvPr/>
          </p:nvSpPr>
          <p:spPr>
            <a:xfrm>
              <a:off x="5544020" y="2419883"/>
              <a:ext cx="1905" cy="1905"/>
            </a:xfrm>
            <a:custGeom>
              <a:avLst/>
              <a:gdLst/>
              <a:ahLst/>
              <a:cxnLst/>
              <a:rect l="l" t="t" r="r" b="b"/>
              <a:pathLst>
                <a:path w="1904" h="1905">
                  <a:moveTo>
                    <a:pt x="1625" y="812"/>
                  </a:moveTo>
                  <a:lnTo>
                    <a:pt x="1384" y="241"/>
                  </a:lnTo>
                  <a:lnTo>
                    <a:pt x="812" y="0"/>
                  </a:lnTo>
                  <a:lnTo>
                    <a:pt x="228" y="241"/>
                  </a:lnTo>
                  <a:lnTo>
                    <a:pt x="0" y="812"/>
                  </a:lnTo>
                  <a:lnTo>
                    <a:pt x="50" y="952"/>
                  </a:lnTo>
                  <a:lnTo>
                    <a:pt x="0" y="1079"/>
                  </a:lnTo>
                  <a:lnTo>
                    <a:pt x="228" y="1663"/>
                  </a:lnTo>
                  <a:lnTo>
                    <a:pt x="812" y="1892"/>
                  </a:lnTo>
                  <a:lnTo>
                    <a:pt x="1384" y="1663"/>
                  </a:lnTo>
                  <a:lnTo>
                    <a:pt x="1625" y="1079"/>
                  </a:lnTo>
                  <a:lnTo>
                    <a:pt x="1562" y="952"/>
                  </a:lnTo>
                  <a:lnTo>
                    <a:pt x="1625" y="812"/>
                  </a:lnTo>
                  <a:close/>
                </a:path>
              </a:pathLst>
            </a:custGeom>
            <a:solidFill>
              <a:srgbClr val="231F20"/>
            </a:solidFill>
          </p:spPr>
          <p:txBody>
            <a:bodyPr wrap="square" lIns="0" tIns="0" rIns="0" bIns="0" rtlCol="0"/>
            <a:lstStyle/>
            <a:p/>
          </p:txBody>
        </p:sp>
        <p:sp>
          <p:nvSpPr>
            <p:cNvPr id="12139" name="object 12139" descr=""/>
            <p:cNvSpPr/>
            <p:nvPr/>
          </p:nvSpPr>
          <p:spPr>
            <a:xfrm>
              <a:off x="5549714" y="2404441"/>
              <a:ext cx="635" cy="1270"/>
            </a:xfrm>
            <a:custGeom>
              <a:avLst/>
              <a:gdLst/>
              <a:ahLst/>
              <a:cxnLst/>
              <a:rect l="l" t="t" r="r" b="b"/>
              <a:pathLst>
                <a:path w="635" h="1269">
                  <a:moveTo>
                    <a:pt x="266" y="0"/>
                  </a:moveTo>
                  <a:lnTo>
                    <a:pt x="266" y="266"/>
                  </a:lnTo>
                  <a:lnTo>
                    <a:pt x="0" y="1092"/>
                  </a:lnTo>
                </a:path>
              </a:pathLst>
            </a:custGeom>
            <a:ln w="3175">
              <a:solidFill>
                <a:srgbClr val="231F20"/>
              </a:solidFill>
            </a:ln>
          </p:spPr>
          <p:txBody>
            <a:bodyPr wrap="square" lIns="0" tIns="0" rIns="0" bIns="0" rtlCol="0"/>
            <a:lstStyle/>
            <a:p/>
          </p:txBody>
        </p:sp>
        <p:sp>
          <p:nvSpPr>
            <p:cNvPr id="12140" name="object 12140" descr=""/>
            <p:cNvSpPr/>
            <p:nvPr/>
          </p:nvSpPr>
          <p:spPr>
            <a:xfrm>
              <a:off x="5552418" y="239956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141" name="object 12141" descr=""/>
            <p:cNvSpPr/>
            <p:nvPr/>
          </p:nvSpPr>
          <p:spPr>
            <a:xfrm>
              <a:off x="5552418" y="2399308"/>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2142" name="object 12142" descr=""/>
            <p:cNvSpPr/>
            <p:nvPr/>
          </p:nvSpPr>
          <p:spPr>
            <a:xfrm>
              <a:off x="5595193" y="2400393"/>
              <a:ext cx="635" cy="1270"/>
            </a:xfrm>
            <a:custGeom>
              <a:avLst/>
              <a:gdLst/>
              <a:ahLst/>
              <a:cxnLst/>
              <a:rect l="l" t="t" r="r" b="b"/>
              <a:pathLst>
                <a:path w="635" h="1269">
                  <a:moveTo>
                    <a:pt x="546" y="800"/>
                  </a:moveTo>
                  <a:lnTo>
                    <a:pt x="0" y="0"/>
                  </a:lnTo>
                </a:path>
              </a:pathLst>
            </a:custGeom>
            <a:ln w="3175">
              <a:solidFill>
                <a:srgbClr val="231F20"/>
              </a:solidFill>
            </a:ln>
          </p:spPr>
          <p:txBody>
            <a:bodyPr wrap="square" lIns="0" tIns="0" rIns="0" bIns="0" rtlCol="0"/>
            <a:lstStyle/>
            <a:p/>
          </p:txBody>
        </p:sp>
        <p:sp>
          <p:nvSpPr>
            <p:cNvPr id="12143" name="object 12143" descr=""/>
            <p:cNvSpPr/>
            <p:nvPr/>
          </p:nvSpPr>
          <p:spPr>
            <a:xfrm>
              <a:off x="5594926" y="2400920"/>
              <a:ext cx="1270" cy="635"/>
            </a:xfrm>
            <a:custGeom>
              <a:avLst/>
              <a:gdLst/>
              <a:ahLst/>
              <a:cxnLst/>
              <a:rect l="l" t="t" r="r" b="b"/>
              <a:pathLst>
                <a:path w="1270" h="635">
                  <a:moveTo>
                    <a:pt x="1079" y="546"/>
                  </a:moveTo>
                  <a:lnTo>
                    <a:pt x="546" y="279"/>
                  </a:lnTo>
                  <a:lnTo>
                    <a:pt x="266" y="279"/>
                  </a:lnTo>
                  <a:lnTo>
                    <a:pt x="0" y="0"/>
                  </a:lnTo>
                </a:path>
              </a:pathLst>
            </a:custGeom>
            <a:ln w="3175">
              <a:solidFill>
                <a:srgbClr val="231F20"/>
              </a:solidFill>
            </a:ln>
          </p:spPr>
          <p:txBody>
            <a:bodyPr wrap="square" lIns="0" tIns="0" rIns="0" bIns="0" rtlCol="0"/>
            <a:lstStyle/>
            <a:p/>
          </p:txBody>
        </p:sp>
        <p:sp>
          <p:nvSpPr>
            <p:cNvPr id="12144" name="object 12144" descr=""/>
            <p:cNvSpPr/>
            <p:nvPr/>
          </p:nvSpPr>
          <p:spPr>
            <a:xfrm>
              <a:off x="5594926" y="2400386"/>
              <a:ext cx="635" cy="635"/>
            </a:xfrm>
            <a:custGeom>
              <a:avLst/>
              <a:gdLst/>
              <a:ahLst/>
              <a:cxnLst/>
              <a:rect l="l" t="t" r="r" b="b"/>
              <a:pathLst>
                <a:path w="635" h="635">
                  <a:moveTo>
                    <a:pt x="266" y="0"/>
                  </a:moveTo>
                  <a:lnTo>
                    <a:pt x="266" y="266"/>
                  </a:lnTo>
                  <a:lnTo>
                    <a:pt x="0" y="266"/>
                  </a:lnTo>
                  <a:lnTo>
                    <a:pt x="0" y="533"/>
                  </a:lnTo>
                </a:path>
              </a:pathLst>
            </a:custGeom>
            <a:ln w="3175">
              <a:solidFill>
                <a:srgbClr val="231F20"/>
              </a:solidFill>
            </a:ln>
          </p:spPr>
          <p:txBody>
            <a:bodyPr wrap="square" lIns="0" tIns="0" rIns="0" bIns="0" rtlCol="0"/>
            <a:lstStyle/>
            <a:p/>
          </p:txBody>
        </p:sp>
        <p:sp>
          <p:nvSpPr>
            <p:cNvPr id="12145" name="object 12145" descr=""/>
            <p:cNvSpPr/>
            <p:nvPr/>
          </p:nvSpPr>
          <p:spPr>
            <a:xfrm>
              <a:off x="5562432" y="2424758"/>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146" name="object 12146" descr=""/>
            <p:cNvSpPr/>
            <p:nvPr/>
          </p:nvSpPr>
          <p:spPr>
            <a:xfrm>
              <a:off x="5537528" y="2415820"/>
              <a:ext cx="635" cy="635"/>
            </a:xfrm>
            <a:custGeom>
              <a:avLst/>
              <a:gdLst/>
              <a:ahLst/>
              <a:cxnLst/>
              <a:rect l="l" t="t" r="r" b="b"/>
              <a:pathLst>
                <a:path w="635" h="635">
                  <a:moveTo>
                    <a:pt x="533" y="266"/>
                  </a:moveTo>
                  <a:lnTo>
                    <a:pt x="266" y="266"/>
                  </a:lnTo>
                  <a:lnTo>
                    <a:pt x="0" y="0"/>
                  </a:lnTo>
                </a:path>
              </a:pathLst>
            </a:custGeom>
            <a:ln w="3175">
              <a:solidFill>
                <a:srgbClr val="231F20"/>
              </a:solidFill>
            </a:ln>
          </p:spPr>
          <p:txBody>
            <a:bodyPr wrap="square" lIns="0" tIns="0" rIns="0" bIns="0" rtlCol="0"/>
            <a:lstStyle/>
            <a:p/>
          </p:txBody>
        </p:sp>
        <p:sp>
          <p:nvSpPr>
            <p:cNvPr id="12147" name="object 12147" descr=""/>
            <p:cNvSpPr/>
            <p:nvPr/>
          </p:nvSpPr>
          <p:spPr>
            <a:xfrm>
              <a:off x="5565409" y="2436936"/>
              <a:ext cx="635" cy="635"/>
            </a:xfrm>
            <a:custGeom>
              <a:avLst/>
              <a:gdLst/>
              <a:ahLst/>
              <a:cxnLst/>
              <a:rect l="l" t="t" r="r" b="b"/>
              <a:pathLst>
                <a:path w="635" h="635">
                  <a:moveTo>
                    <a:pt x="546" y="546"/>
                  </a:moveTo>
                  <a:lnTo>
                    <a:pt x="279" y="546"/>
                  </a:lnTo>
                  <a:lnTo>
                    <a:pt x="279" y="279"/>
                  </a:lnTo>
                  <a:lnTo>
                    <a:pt x="0" y="0"/>
                  </a:lnTo>
                </a:path>
              </a:pathLst>
            </a:custGeom>
            <a:ln w="3175">
              <a:solidFill>
                <a:srgbClr val="231F20"/>
              </a:solidFill>
            </a:ln>
          </p:spPr>
          <p:txBody>
            <a:bodyPr wrap="square" lIns="0" tIns="0" rIns="0" bIns="0" rtlCol="0"/>
            <a:lstStyle/>
            <a:p/>
          </p:txBody>
        </p:sp>
        <p:sp>
          <p:nvSpPr>
            <p:cNvPr id="12148" name="object 12148" descr=""/>
            <p:cNvSpPr/>
            <p:nvPr/>
          </p:nvSpPr>
          <p:spPr>
            <a:xfrm>
              <a:off x="5557018" y="2435044"/>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49" name="object 12149" descr=""/>
            <p:cNvSpPr/>
            <p:nvPr/>
          </p:nvSpPr>
          <p:spPr>
            <a:xfrm>
              <a:off x="5557019" y="2435857"/>
              <a:ext cx="1270" cy="635"/>
            </a:xfrm>
            <a:custGeom>
              <a:avLst/>
              <a:gdLst/>
              <a:ahLst/>
              <a:cxnLst/>
              <a:rect l="l" t="t" r="r" b="b"/>
              <a:pathLst>
                <a:path w="1270" h="635">
                  <a:moveTo>
                    <a:pt x="0" y="533"/>
                  </a:moveTo>
                  <a:lnTo>
                    <a:pt x="266" y="266"/>
                  </a:lnTo>
                  <a:lnTo>
                    <a:pt x="533" y="0"/>
                  </a:lnTo>
                  <a:lnTo>
                    <a:pt x="812" y="0"/>
                  </a:lnTo>
                </a:path>
              </a:pathLst>
            </a:custGeom>
            <a:ln w="3175">
              <a:solidFill>
                <a:srgbClr val="231F20"/>
              </a:solidFill>
            </a:ln>
          </p:spPr>
          <p:txBody>
            <a:bodyPr wrap="square" lIns="0" tIns="0" rIns="0" bIns="0" rtlCol="0"/>
            <a:lstStyle/>
            <a:p/>
          </p:txBody>
        </p:sp>
        <p:sp>
          <p:nvSpPr>
            <p:cNvPr id="12150" name="object 12150" descr=""/>
            <p:cNvSpPr/>
            <p:nvPr/>
          </p:nvSpPr>
          <p:spPr>
            <a:xfrm>
              <a:off x="5557291" y="2355443"/>
              <a:ext cx="3810" cy="1905"/>
            </a:xfrm>
            <a:custGeom>
              <a:avLst/>
              <a:gdLst/>
              <a:ahLst/>
              <a:cxnLst/>
              <a:rect l="l" t="t" r="r" b="b"/>
              <a:pathLst>
                <a:path w="3810" h="1905">
                  <a:moveTo>
                    <a:pt x="1625" y="812"/>
                  </a:moveTo>
                  <a:lnTo>
                    <a:pt x="1384" y="228"/>
                  </a:lnTo>
                  <a:lnTo>
                    <a:pt x="812" y="0"/>
                  </a:lnTo>
                  <a:lnTo>
                    <a:pt x="228" y="228"/>
                  </a:lnTo>
                  <a:lnTo>
                    <a:pt x="0" y="812"/>
                  </a:lnTo>
                  <a:lnTo>
                    <a:pt x="228" y="1384"/>
                  </a:lnTo>
                  <a:lnTo>
                    <a:pt x="812" y="1625"/>
                  </a:lnTo>
                  <a:lnTo>
                    <a:pt x="1384" y="1384"/>
                  </a:lnTo>
                  <a:lnTo>
                    <a:pt x="1625" y="812"/>
                  </a:lnTo>
                  <a:close/>
                </a:path>
                <a:path w="3810" h="1905">
                  <a:moveTo>
                    <a:pt x="3517" y="812"/>
                  </a:moveTo>
                  <a:lnTo>
                    <a:pt x="3276" y="228"/>
                  </a:lnTo>
                  <a:lnTo>
                    <a:pt x="2705" y="0"/>
                  </a:lnTo>
                  <a:lnTo>
                    <a:pt x="2120" y="228"/>
                  </a:lnTo>
                  <a:lnTo>
                    <a:pt x="1892" y="812"/>
                  </a:lnTo>
                  <a:lnTo>
                    <a:pt x="2120" y="1384"/>
                  </a:lnTo>
                  <a:lnTo>
                    <a:pt x="2705" y="1625"/>
                  </a:lnTo>
                  <a:lnTo>
                    <a:pt x="3276" y="1384"/>
                  </a:lnTo>
                  <a:lnTo>
                    <a:pt x="3517" y="812"/>
                  </a:lnTo>
                  <a:close/>
                </a:path>
              </a:pathLst>
            </a:custGeom>
            <a:solidFill>
              <a:srgbClr val="231F20"/>
            </a:solidFill>
          </p:spPr>
          <p:txBody>
            <a:bodyPr wrap="square" lIns="0" tIns="0" rIns="0" bIns="0" rtlCol="0"/>
            <a:lstStyle/>
            <a:p/>
          </p:txBody>
        </p:sp>
        <p:sp>
          <p:nvSpPr>
            <p:cNvPr id="12151" name="object 12151" descr=""/>
            <p:cNvSpPr/>
            <p:nvPr/>
          </p:nvSpPr>
          <p:spPr>
            <a:xfrm>
              <a:off x="5558104" y="2356246"/>
              <a:ext cx="635" cy="0"/>
            </a:xfrm>
            <a:custGeom>
              <a:avLst/>
              <a:gdLst/>
              <a:ahLst/>
              <a:cxnLst/>
              <a:rect l="l" t="t" r="r" b="b"/>
              <a:pathLst>
                <a:path w="635" h="0">
                  <a:moveTo>
                    <a:pt x="0" y="0"/>
                  </a:moveTo>
                  <a:lnTo>
                    <a:pt x="0" y="0"/>
                  </a:lnTo>
                  <a:lnTo>
                    <a:pt x="266" y="0"/>
                  </a:lnTo>
                </a:path>
              </a:pathLst>
            </a:custGeom>
            <a:ln w="3175">
              <a:solidFill>
                <a:srgbClr val="231F20"/>
              </a:solidFill>
            </a:ln>
          </p:spPr>
          <p:txBody>
            <a:bodyPr wrap="square" lIns="0" tIns="0" rIns="0" bIns="0" rtlCol="0"/>
            <a:lstStyle/>
            <a:p/>
          </p:txBody>
        </p:sp>
        <p:sp>
          <p:nvSpPr>
            <p:cNvPr id="12152" name="object 12152" descr=""/>
            <p:cNvSpPr/>
            <p:nvPr/>
          </p:nvSpPr>
          <p:spPr>
            <a:xfrm>
              <a:off x="5557825" y="2355443"/>
              <a:ext cx="2540" cy="1905"/>
            </a:xfrm>
            <a:custGeom>
              <a:avLst/>
              <a:gdLst/>
              <a:ahLst/>
              <a:cxnLst/>
              <a:rect l="l" t="t" r="r" b="b"/>
              <a:pathLst>
                <a:path w="2539" h="1905">
                  <a:moveTo>
                    <a:pt x="2171" y="812"/>
                  </a:moveTo>
                  <a:lnTo>
                    <a:pt x="1930" y="228"/>
                  </a:lnTo>
                  <a:lnTo>
                    <a:pt x="1358" y="0"/>
                  </a:lnTo>
                  <a:lnTo>
                    <a:pt x="1079" y="114"/>
                  </a:lnTo>
                  <a:lnTo>
                    <a:pt x="812" y="0"/>
                  </a:lnTo>
                  <a:lnTo>
                    <a:pt x="241" y="228"/>
                  </a:lnTo>
                  <a:lnTo>
                    <a:pt x="0" y="812"/>
                  </a:lnTo>
                  <a:lnTo>
                    <a:pt x="241" y="1384"/>
                  </a:lnTo>
                  <a:lnTo>
                    <a:pt x="812" y="1625"/>
                  </a:lnTo>
                  <a:lnTo>
                    <a:pt x="1079" y="1524"/>
                  </a:lnTo>
                  <a:lnTo>
                    <a:pt x="1358" y="1625"/>
                  </a:lnTo>
                  <a:lnTo>
                    <a:pt x="1930" y="1384"/>
                  </a:lnTo>
                  <a:lnTo>
                    <a:pt x="2171" y="812"/>
                  </a:lnTo>
                  <a:close/>
                </a:path>
              </a:pathLst>
            </a:custGeom>
            <a:solidFill>
              <a:srgbClr val="231F20"/>
            </a:solidFill>
          </p:spPr>
          <p:txBody>
            <a:bodyPr wrap="square" lIns="0" tIns="0" rIns="0" bIns="0" rtlCol="0"/>
            <a:lstStyle/>
            <a:p/>
          </p:txBody>
        </p:sp>
        <p:sp>
          <p:nvSpPr>
            <p:cNvPr id="12153" name="object 12153" descr=""/>
            <p:cNvSpPr/>
            <p:nvPr/>
          </p:nvSpPr>
          <p:spPr>
            <a:xfrm>
              <a:off x="5559456" y="2356246"/>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2154" name="object 12154" descr=""/>
            <p:cNvSpPr/>
            <p:nvPr/>
          </p:nvSpPr>
          <p:spPr>
            <a:xfrm>
              <a:off x="5557291" y="2355443"/>
              <a:ext cx="29845" cy="33655"/>
            </a:xfrm>
            <a:custGeom>
              <a:avLst/>
              <a:gdLst/>
              <a:ahLst/>
              <a:cxnLst/>
              <a:rect l="l" t="t" r="r" b="b"/>
              <a:pathLst>
                <a:path w="29845" h="33655">
                  <a:moveTo>
                    <a:pt x="1625" y="812"/>
                  </a:moveTo>
                  <a:lnTo>
                    <a:pt x="1384" y="228"/>
                  </a:lnTo>
                  <a:lnTo>
                    <a:pt x="812" y="0"/>
                  </a:lnTo>
                  <a:lnTo>
                    <a:pt x="228" y="228"/>
                  </a:lnTo>
                  <a:lnTo>
                    <a:pt x="0" y="812"/>
                  </a:lnTo>
                  <a:lnTo>
                    <a:pt x="228" y="1384"/>
                  </a:lnTo>
                  <a:lnTo>
                    <a:pt x="812" y="1625"/>
                  </a:lnTo>
                  <a:lnTo>
                    <a:pt x="1384" y="1384"/>
                  </a:lnTo>
                  <a:lnTo>
                    <a:pt x="1625" y="812"/>
                  </a:lnTo>
                  <a:close/>
                </a:path>
                <a:path w="29845" h="33655">
                  <a:moveTo>
                    <a:pt x="29768" y="32753"/>
                  </a:moveTo>
                  <a:lnTo>
                    <a:pt x="29540" y="32181"/>
                  </a:lnTo>
                  <a:lnTo>
                    <a:pt x="29146" y="32029"/>
                  </a:lnTo>
                  <a:lnTo>
                    <a:pt x="28994" y="31648"/>
                  </a:lnTo>
                  <a:lnTo>
                    <a:pt x="28422" y="31407"/>
                  </a:lnTo>
                  <a:lnTo>
                    <a:pt x="27851" y="31648"/>
                  </a:lnTo>
                  <a:lnTo>
                    <a:pt x="27609" y="32219"/>
                  </a:lnTo>
                  <a:lnTo>
                    <a:pt x="27851" y="32804"/>
                  </a:lnTo>
                  <a:lnTo>
                    <a:pt x="28219" y="32956"/>
                  </a:lnTo>
                  <a:lnTo>
                    <a:pt x="28384" y="33337"/>
                  </a:lnTo>
                  <a:lnTo>
                    <a:pt x="28956" y="33566"/>
                  </a:lnTo>
                  <a:lnTo>
                    <a:pt x="29540" y="33337"/>
                  </a:lnTo>
                  <a:lnTo>
                    <a:pt x="29768" y="32753"/>
                  </a:lnTo>
                  <a:close/>
                </a:path>
              </a:pathLst>
            </a:custGeom>
            <a:solidFill>
              <a:srgbClr val="231F20"/>
            </a:solidFill>
          </p:spPr>
          <p:txBody>
            <a:bodyPr wrap="square" lIns="0" tIns="0" rIns="0" bIns="0" rtlCol="0"/>
            <a:lstStyle/>
            <a:p/>
          </p:txBody>
        </p:sp>
        <p:sp>
          <p:nvSpPr>
            <p:cNvPr id="12155" name="object 12155" descr=""/>
            <p:cNvSpPr/>
            <p:nvPr/>
          </p:nvSpPr>
          <p:spPr>
            <a:xfrm>
              <a:off x="5539148" y="2415282"/>
              <a:ext cx="1270" cy="635"/>
            </a:xfrm>
            <a:custGeom>
              <a:avLst/>
              <a:gdLst/>
              <a:ahLst/>
              <a:cxnLst/>
              <a:rect l="l" t="t" r="r" b="b"/>
              <a:pathLst>
                <a:path w="1270" h="635">
                  <a:moveTo>
                    <a:pt x="0" y="0"/>
                  </a:moveTo>
                  <a:lnTo>
                    <a:pt x="266" y="266"/>
                  </a:lnTo>
                  <a:lnTo>
                    <a:pt x="533" y="266"/>
                  </a:lnTo>
                  <a:lnTo>
                    <a:pt x="812" y="266"/>
                  </a:lnTo>
                  <a:lnTo>
                    <a:pt x="533" y="266"/>
                  </a:lnTo>
                  <a:lnTo>
                    <a:pt x="266" y="266"/>
                  </a:lnTo>
                  <a:lnTo>
                    <a:pt x="266" y="0"/>
                  </a:lnTo>
                </a:path>
              </a:pathLst>
            </a:custGeom>
            <a:ln w="3175">
              <a:solidFill>
                <a:srgbClr val="231F20"/>
              </a:solidFill>
            </a:ln>
          </p:spPr>
          <p:txBody>
            <a:bodyPr wrap="square" lIns="0" tIns="0" rIns="0" bIns="0" rtlCol="0"/>
            <a:lstStyle/>
            <a:p/>
          </p:txBody>
        </p:sp>
        <p:sp>
          <p:nvSpPr>
            <p:cNvPr id="12156" name="object 12156" descr=""/>
            <p:cNvSpPr/>
            <p:nvPr/>
          </p:nvSpPr>
          <p:spPr>
            <a:xfrm>
              <a:off x="5583015" y="2418258"/>
              <a:ext cx="0" cy="635"/>
            </a:xfrm>
            <a:custGeom>
              <a:avLst/>
              <a:gdLst/>
              <a:ahLst/>
              <a:cxnLst/>
              <a:rect l="l" t="t" r="r" b="b"/>
              <a:pathLst>
                <a:path w="0" h="635">
                  <a:moveTo>
                    <a:pt x="0" y="0"/>
                  </a:moveTo>
                  <a:lnTo>
                    <a:pt x="0" y="0"/>
                  </a:lnTo>
                  <a:lnTo>
                    <a:pt x="0" y="266"/>
                  </a:lnTo>
                </a:path>
              </a:pathLst>
            </a:custGeom>
            <a:ln w="3175">
              <a:solidFill>
                <a:srgbClr val="231F20"/>
              </a:solidFill>
            </a:ln>
          </p:spPr>
          <p:txBody>
            <a:bodyPr wrap="square" lIns="0" tIns="0" rIns="0" bIns="0" rtlCol="0"/>
            <a:lstStyle/>
            <a:p/>
          </p:txBody>
        </p:sp>
        <p:sp>
          <p:nvSpPr>
            <p:cNvPr id="12157" name="object 12157" descr=""/>
            <p:cNvSpPr/>
            <p:nvPr/>
          </p:nvSpPr>
          <p:spPr>
            <a:xfrm>
              <a:off x="5579498" y="2383321"/>
              <a:ext cx="635" cy="0"/>
            </a:xfrm>
            <a:custGeom>
              <a:avLst/>
              <a:gdLst/>
              <a:ahLst/>
              <a:cxnLst/>
              <a:rect l="l" t="t" r="r" b="b"/>
              <a:pathLst>
                <a:path w="635" h="0">
                  <a:moveTo>
                    <a:pt x="533" y="0"/>
                  </a:moveTo>
                  <a:lnTo>
                    <a:pt x="266" y="0"/>
                  </a:lnTo>
                  <a:lnTo>
                    <a:pt x="0" y="0"/>
                  </a:lnTo>
                </a:path>
              </a:pathLst>
            </a:custGeom>
            <a:ln w="3175">
              <a:solidFill>
                <a:srgbClr val="231F20"/>
              </a:solidFill>
            </a:ln>
          </p:spPr>
          <p:txBody>
            <a:bodyPr wrap="square" lIns="0" tIns="0" rIns="0" bIns="0" rtlCol="0"/>
            <a:lstStyle/>
            <a:p/>
          </p:txBody>
        </p:sp>
        <p:sp>
          <p:nvSpPr>
            <p:cNvPr id="12158" name="object 12158" descr=""/>
            <p:cNvSpPr/>
            <p:nvPr/>
          </p:nvSpPr>
          <p:spPr>
            <a:xfrm>
              <a:off x="5578952" y="2382508"/>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59" name="object 12159" descr=""/>
            <p:cNvSpPr/>
            <p:nvPr/>
          </p:nvSpPr>
          <p:spPr>
            <a:xfrm>
              <a:off x="5578952" y="2384412"/>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2160" name="object 12160" descr=""/>
            <p:cNvSpPr/>
            <p:nvPr/>
          </p:nvSpPr>
          <p:spPr>
            <a:xfrm>
              <a:off x="5578679" y="2384418"/>
              <a:ext cx="635" cy="635"/>
            </a:xfrm>
            <a:custGeom>
              <a:avLst/>
              <a:gdLst/>
              <a:ahLst/>
              <a:cxnLst/>
              <a:rect l="l" t="t" r="r" b="b"/>
              <a:pathLst>
                <a:path w="635" h="635">
                  <a:moveTo>
                    <a:pt x="0" y="266"/>
                  </a:moveTo>
                  <a:lnTo>
                    <a:pt x="0" y="0"/>
                  </a:lnTo>
                  <a:lnTo>
                    <a:pt x="266" y="0"/>
                  </a:lnTo>
                </a:path>
              </a:pathLst>
            </a:custGeom>
            <a:ln w="3175">
              <a:solidFill>
                <a:srgbClr val="231F20"/>
              </a:solidFill>
            </a:ln>
          </p:spPr>
          <p:txBody>
            <a:bodyPr wrap="square" lIns="0" tIns="0" rIns="0" bIns="0" rtlCol="0"/>
            <a:lstStyle/>
            <a:p/>
          </p:txBody>
        </p:sp>
        <p:sp>
          <p:nvSpPr>
            <p:cNvPr id="12161" name="object 12161" descr=""/>
            <p:cNvSpPr/>
            <p:nvPr/>
          </p:nvSpPr>
          <p:spPr>
            <a:xfrm>
              <a:off x="5622540" y="2352191"/>
              <a:ext cx="1270" cy="0"/>
            </a:xfrm>
            <a:custGeom>
              <a:avLst/>
              <a:gdLst/>
              <a:ahLst/>
              <a:cxnLst/>
              <a:rect l="l" t="t" r="r" b="b"/>
              <a:pathLst>
                <a:path w="1270" h="0">
                  <a:moveTo>
                    <a:pt x="812" y="0"/>
                  </a:moveTo>
                  <a:lnTo>
                    <a:pt x="0" y="0"/>
                  </a:lnTo>
                </a:path>
              </a:pathLst>
            </a:custGeom>
            <a:ln w="3175">
              <a:solidFill>
                <a:srgbClr val="231F20"/>
              </a:solidFill>
            </a:ln>
          </p:spPr>
          <p:txBody>
            <a:bodyPr wrap="square" lIns="0" tIns="0" rIns="0" bIns="0" rtlCol="0"/>
            <a:lstStyle/>
            <a:p/>
          </p:txBody>
        </p:sp>
        <p:sp>
          <p:nvSpPr>
            <p:cNvPr id="12162" name="object 12162" descr=""/>
            <p:cNvSpPr/>
            <p:nvPr/>
          </p:nvSpPr>
          <p:spPr>
            <a:xfrm>
              <a:off x="5583280" y="2403909"/>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163" name="object 12163" descr=""/>
            <p:cNvSpPr/>
            <p:nvPr/>
          </p:nvSpPr>
          <p:spPr>
            <a:xfrm>
              <a:off x="5583280" y="2403636"/>
              <a:ext cx="0" cy="635"/>
            </a:xfrm>
            <a:custGeom>
              <a:avLst/>
              <a:gdLst/>
              <a:ahLst/>
              <a:cxnLst/>
              <a:rect l="l" t="t" r="r" b="b"/>
              <a:pathLst>
                <a:path w="0" h="635">
                  <a:moveTo>
                    <a:pt x="0" y="0"/>
                  </a:moveTo>
                  <a:lnTo>
                    <a:pt x="0" y="266"/>
                  </a:lnTo>
                  <a:lnTo>
                    <a:pt x="0" y="0"/>
                  </a:lnTo>
                </a:path>
              </a:pathLst>
            </a:custGeom>
            <a:ln w="3175">
              <a:solidFill>
                <a:srgbClr val="231F20"/>
              </a:solidFill>
            </a:ln>
          </p:spPr>
          <p:txBody>
            <a:bodyPr wrap="square" lIns="0" tIns="0" rIns="0" bIns="0" rtlCol="0"/>
            <a:lstStyle/>
            <a:p/>
          </p:txBody>
        </p:sp>
        <p:sp>
          <p:nvSpPr>
            <p:cNvPr id="12164" name="object 12164" descr=""/>
            <p:cNvSpPr/>
            <p:nvPr/>
          </p:nvSpPr>
          <p:spPr>
            <a:xfrm>
              <a:off x="5587616" y="242826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165" name="object 12165" descr=""/>
            <p:cNvSpPr/>
            <p:nvPr/>
          </p:nvSpPr>
          <p:spPr>
            <a:xfrm>
              <a:off x="5560541"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166" name="object 12166" descr=""/>
            <p:cNvSpPr/>
            <p:nvPr/>
          </p:nvSpPr>
          <p:spPr>
            <a:xfrm>
              <a:off x="5549168" y="2408237"/>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167" name="object 12167" descr=""/>
            <p:cNvSpPr/>
            <p:nvPr/>
          </p:nvSpPr>
          <p:spPr>
            <a:xfrm>
              <a:off x="5591131" y="2394161"/>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168" name="object 12168" descr=""/>
            <p:cNvSpPr/>
            <p:nvPr/>
          </p:nvSpPr>
          <p:spPr>
            <a:xfrm>
              <a:off x="5591404" y="2393621"/>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169" name="object 12169" descr=""/>
            <p:cNvSpPr/>
            <p:nvPr/>
          </p:nvSpPr>
          <p:spPr>
            <a:xfrm>
              <a:off x="5576515" y="2390911"/>
              <a:ext cx="635" cy="0"/>
            </a:xfrm>
            <a:custGeom>
              <a:avLst/>
              <a:gdLst/>
              <a:ahLst/>
              <a:cxnLst/>
              <a:rect l="l" t="t" r="r" b="b"/>
              <a:pathLst>
                <a:path w="635" h="0">
                  <a:moveTo>
                    <a:pt x="266" y="0"/>
                  </a:moveTo>
                  <a:lnTo>
                    <a:pt x="266" y="0"/>
                  </a:lnTo>
                  <a:lnTo>
                    <a:pt x="0" y="0"/>
                  </a:lnTo>
                </a:path>
              </a:pathLst>
            </a:custGeom>
            <a:ln w="3175">
              <a:solidFill>
                <a:srgbClr val="231F20"/>
              </a:solidFill>
            </a:ln>
          </p:spPr>
          <p:txBody>
            <a:bodyPr wrap="square" lIns="0" tIns="0" rIns="0" bIns="0" rtlCol="0"/>
            <a:lstStyle/>
            <a:p/>
          </p:txBody>
        </p:sp>
        <p:sp>
          <p:nvSpPr>
            <p:cNvPr id="12170" name="object 12170" descr=""/>
            <p:cNvSpPr/>
            <p:nvPr/>
          </p:nvSpPr>
          <p:spPr>
            <a:xfrm>
              <a:off x="5547809" y="24160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71" name="object 12171" descr=""/>
            <p:cNvSpPr/>
            <p:nvPr/>
          </p:nvSpPr>
          <p:spPr>
            <a:xfrm>
              <a:off x="5575164" y="2350300"/>
              <a:ext cx="635" cy="635"/>
            </a:xfrm>
            <a:custGeom>
              <a:avLst/>
              <a:gdLst/>
              <a:ahLst/>
              <a:cxnLst/>
              <a:rect l="l" t="t" r="r" b="b"/>
              <a:pathLst>
                <a:path w="635" h="635">
                  <a:moveTo>
                    <a:pt x="266" y="266"/>
                  </a:moveTo>
                  <a:lnTo>
                    <a:pt x="266" y="0"/>
                  </a:lnTo>
                  <a:lnTo>
                    <a:pt x="0" y="0"/>
                  </a:lnTo>
                </a:path>
              </a:pathLst>
            </a:custGeom>
            <a:ln w="3175">
              <a:solidFill>
                <a:srgbClr val="231F20"/>
              </a:solidFill>
            </a:ln>
          </p:spPr>
          <p:txBody>
            <a:bodyPr wrap="square" lIns="0" tIns="0" rIns="0" bIns="0" rtlCol="0"/>
            <a:lstStyle/>
            <a:p/>
          </p:txBody>
        </p:sp>
        <p:sp>
          <p:nvSpPr>
            <p:cNvPr id="12172" name="object 12172" descr=""/>
            <p:cNvSpPr/>
            <p:nvPr/>
          </p:nvSpPr>
          <p:spPr>
            <a:xfrm>
              <a:off x="5557564" y="2353815"/>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2173" name="object 12173" descr=""/>
            <p:cNvSpPr/>
            <p:nvPr/>
          </p:nvSpPr>
          <p:spPr>
            <a:xfrm>
              <a:off x="5557019" y="2354095"/>
              <a:ext cx="635" cy="635"/>
            </a:xfrm>
            <a:custGeom>
              <a:avLst/>
              <a:gdLst/>
              <a:ahLst/>
              <a:cxnLst/>
              <a:rect l="l" t="t" r="r" b="b"/>
              <a:pathLst>
                <a:path w="635" h="635">
                  <a:moveTo>
                    <a:pt x="0" y="266"/>
                  </a:moveTo>
                  <a:lnTo>
                    <a:pt x="266" y="0"/>
                  </a:lnTo>
                  <a:lnTo>
                    <a:pt x="533" y="0"/>
                  </a:lnTo>
                </a:path>
              </a:pathLst>
            </a:custGeom>
            <a:ln w="3175">
              <a:solidFill>
                <a:srgbClr val="231F20"/>
              </a:solidFill>
            </a:ln>
          </p:spPr>
          <p:txBody>
            <a:bodyPr wrap="square" lIns="0" tIns="0" rIns="0" bIns="0" rtlCol="0"/>
            <a:lstStyle/>
            <a:p/>
          </p:txBody>
        </p:sp>
        <p:sp>
          <p:nvSpPr>
            <p:cNvPr id="12174" name="object 12174" descr=""/>
            <p:cNvSpPr/>
            <p:nvPr/>
          </p:nvSpPr>
          <p:spPr>
            <a:xfrm>
              <a:off x="5557831" y="2350564"/>
              <a:ext cx="18415" cy="3810"/>
            </a:xfrm>
            <a:custGeom>
              <a:avLst/>
              <a:gdLst/>
              <a:ahLst/>
              <a:cxnLst/>
              <a:rect l="l" t="t" r="r" b="b"/>
              <a:pathLst>
                <a:path w="18414" h="3810">
                  <a:moveTo>
                    <a:pt x="0" y="3251"/>
                  </a:moveTo>
                  <a:lnTo>
                    <a:pt x="812" y="3251"/>
                  </a:lnTo>
                  <a:lnTo>
                    <a:pt x="6769" y="2171"/>
                  </a:lnTo>
                  <a:lnTo>
                    <a:pt x="8394" y="2171"/>
                  </a:lnTo>
                  <a:lnTo>
                    <a:pt x="9207" y="1904"/>
                  </a:lnTo>
                  <a:lnTo>
                    <a:pt x="10020" y="1904"/>
                  </a:lnTo>
                  <a:lnTo>
                    <a:pt x="16789" y="812"/>
                  </a:lnTo>
                  <a:lnTo>
                    <a:pt x="17602" y="546"/>
                  </a:lnTo>
                  <a:lnTo>
                    <a:pt x="17868" y="279"/>
                  </a:lnTo>
                  <a:lnTo>
                    <a:pt x="17868" y="0"/>
                  </a:lnTo>
                  <a:lnTo>
                    <a:pt x="17602" y="0"/>
                  </a:lnTo>
                </a:path>
              </a:pathLst>
            </a:custGeom>
            <a:ln w="3175">
              <a:solidFill>
                <a:srgbClr val="231F20"/>
              </a:solidFill>
            </a:ln>
          </p:spPr>
          <p:txBody>
            <a:bodyPr wrap="square" lIns="0" tIns="0" rIns="0" bIns="0" rtlCol="0"/>
            <a:lstStyle/>
            <a:p/>
          </p:txBody>
        </p:sp>
        <p:sp>
          <p:nvSpPr>
            <p:cNvPr id="12175" name="object 12175" descr=""/>
            <p:cNvSpPr/>
            <p:nvPr/>
          </p:nvSpPr>
          <p:spPr>
            <a:xfrm>
              <a:off x="5549168" y="2412839"/>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176" name="object 12176" descr=""/>
            <p:cNvSpPr/>
            <p:nvPr/>
          </p:nvSpPr>
          <p:spPr>
            <a:xfrm>
              <a:off x="5582196" y="2396058"/>
              <a:ext cx="1905" cy="1905"/>
            </a:xfrm>
            <a:custGeom>
              <a:avLst/>
              <a:gdLst/>
              <a:ahLst/>
              <a:cxnLst/>
              <a:rect l="l" t="t" r="r" b="b"/>
              <a:pathLst>
                <a:path w="1904" h="1905">
                  <a:moveTo>
                    <a:pt x="1625" y="812"/>
                  </a:moveTo>
                  <a:lnTo>
                    <a:pt x="1384" y="241"/>
                  </a:lnTo>
                  <a:lnTo>
                    <a:pt x="812" y="0"/>
                  </a:lnTo>
                  <a:lnTo>
                    <a:pt x="241" y="241"/>
                  </a:lnTo>
                  <a:lnTo>
                    <a:pt x="0" y="812"/>
                  </a:lnTo>
                  <a:lnTo>
                    <a:pt x="50" y="952"/>
                  </a:lnTo>
                  <a:lnTo>
                    <a:pt x="0" y="1079"/>
                  </a:lnTo>
                  <a:lnTo>
                    <a:pt x="241" y="1663"/>
                  </a:lnTo>
                  <a:lnTo>
                    <a:pt x="812" y="1892"/>
                  </a:lnTo>
                  <a:lnTo>
                    <a:pt x="1384" y="1663"/>
                  </a:lnTo>
                  <a:lnTo>
                    <a:pt x="1625" y="1079"/>
                  </a:lnTo>
                  <a:lnTo>
                    <a:pt x="1562" y="952"/>
                  </a:lnTo>
                  <a:lnTo>
                    <a:pt x="1625" y="812"/>
                  </a:lnTo>
                  <a:close/>
                </a:path>
              </a:pathLst>
            </a:custGeom>
            <a:solidFill>
              <a:srgbClr val="231F20"/>
            </a:solidFill>
          </p:spPr>
          <p:txBody>
            <a:bodyPr wrap="square" lIns="0" tIns="0" rIns="0" bIns="0" rtlCol="0"/>
            <a:lstStyle/>
            <a:p/>
          </p:txBody>
        </p:sp>
        <p:sp>
          <p:nvSpPr>
            <p:cNvPr id="12177" name="object 12177" descr=""/>
            <p:cNvSpPr/>
            <p:nvPr/>
          </p:nvSpPr>
          <p:spPr>
            <a:xfrm>
              <a:off x="5537522" y="2415542"/>
              <a:ext cx="635" cy="635"/>
            </a:xfrm>
            <a:custGeom>
              <a:avLst/>
              <a:gdLst/>
              <a:ahLst/>
              <a:cxnLst/>
              <a:rect l="l" t="t" r="r" b="b"/>
              <a:pathLst>
                <a:path w="635" h="635">
                  <a:moveTo>
                    <a:pt x="0" y="0"/>
                  </a:moveTo>
                  <a:lnTo>
                    <a:pt x="0" y="266"/>
                  </a:lnTo>
                  <a:lnTo>
                    <a:pt x="266" y="266"/>
                  </a:lnTo>
                  <a:lnTo>
                    <a:pt x="266" y="546"/>
                  </a:lnTo>
                </a:path>
              </a:pathLst>
            </a:custGeom>
            <a:ln w="3175">
              <a:solidFill>
                <a:srgbClr val="231F20"/>
              </a:solidFill>
            </a:ln>
          </p:spPr>
          <p:txBody>
            <a:bodyPr wrap="square" lIns="0" tIns="0" rIns="0" bIns="0" rtlCol="0"/>
            <a:lstStyle/>
            <a:p/>
          </p:txBody>
        </p:sp>
        <p:sp>
          <p:nvSpPr>
            <p:cNvPr id="12178" name="object 12178" descr=""/>
            <p:cNvSpPr/>
            <p:nvPr/>
          </p:nvSpPr>
          <p:spPr>
            <a:xfrm>
              <a:off x="5583280" y="2411486"/>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179" name="object 12179" descr=""/>
            <p:cNvSpPr/>
            <p:nvPr/>
          </p:nvSpPr>
          <p:spPr>
            <a:xfrm>
              <a:off x="5573532" y="2355168"/>
              <a:ext cx="1905" cy="1270"/>
            </a:xfrm>
            <a:custGeom>
              <a:avLst/>
              <a:gdLst/>
              <a:ahLst/>
              <a:cxnLst/>
              <a:rect l="l" t="t" r="r" b="b"/>
              <a:pathLst>
                <a:path w="1904" h="1269">
                  <a:moveTo>
                    <a:pt x="1358" y="0"/>
                  </a:moveTo>
                  <a:lnTo>
                    <a:pt x="1358" y="266"/>
                  </a:lnTo>
                  <a:lnTo>
                    <a:pt x="812" y="546"/>
                  </a:lnTo>
                  <a:lnTo>
                    <a:pt x="546" y="800"/>
                  </a:lnTo>
                  <a:lnTo>
                    <a:pt x="279" y="800"/>
                  </a:lnTo>
                  <a:lnTo>
                    <a:pt x="0" y="800"/>
                  </a:lnTo>
                </a:path>
              </a:pathLst>
            </a:custGeom>
            <a:ln w="3175">
              <a:solidFill>
                <a:srgbClr val="231F20"/>
              </a:solidFill>
            </a:ln>
          </p:spPr>
          <p:txBody>
            <a:bodyPr wrap="square" lIns="0" tIns="0" rIns="0" bIns="0" rtlCol="0"/>
            <a:lstStyle/>
            <a:p/>
          </p:txBody>
        </p:sp>
        <p:sp>
          <p:nvSpPr>
            <p:cNvPr id="12180" name="object 12180" descr=""/>
            <p:cNvSpPr/>
            <p:nvPr/>
          </p:nvSpPr>
          <p:spPr>
            <a:xfrm>
              <a:off x="5575164" y="2355441"/>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181" name="object 12181" descr=""/>
            <p:cNvSpPr/>
            <p:nvPr/>
          </p:nvSpPr>
          <p:spPr>
            <a:xfrm>
              <a:off x="5557019" y="2352191"/>
              <a:ext cx="635" cy="635"/>
            </a:xfrm>
            <a:custGeom>
              <a:avLst/>
              <a:gdLst/>
              <a:ahLst/>
              <a:cxnLst/>
              <a:rect l="l" t="t" r="r" b="b"/>
              <a:pathLst>
                <a:path w="635" h="635">
                  <a:moveTo>
                    <a:pt x="0" y="0"/>
                  </a:moveTo>
                  <a:lnTo>
                    <a:pt x="266" y="266"/>
                  </a:lnTo>
                </a:path>
              </a:pathLst>
            </a:custGeom>
            <a:ln w="3175">
              <a:solidFill>
                <a:srgbClr val="231F20"/>
              </a:solidFill>
            </a:ln>
          </p:spPr>
          <p:txBody>
            <a:bodyPr wrap="square" lIns="0" tIns="0" rIns="0" bIns="0" rtlCol="0"/>
            <a:lstStyle/>
            <a:p/>
          </p:txBody>
        </p:sp>
        <p:sp>
          <p:nvSpPr>
            <p:cNvPr id="12182" name="object 12182" descr=""/>
            <p:cNvSpPr/>
            <p:nvPr/>
          </p:nvSpPr>
          <p:spPr>
            <a:xfrm>
              <a:off x="5556746" y="2351118"/>
              <a:ext cx="2540" cy="1270"/>
            </a:xfrm>
            <a:custGeom>
              <a:avLst/>
              <a:gdLst/>
              <a:ahLst/>
              <a:cxnLst/>
              <a:rect l="l" t="t" r="r" b="b"/>
              <a:pathLst>
                <a:path w="2539" h="1269">
                  <a:moveTo>
                    <a:pt x="0" y="800"/>
                  </a:moveTo>
                  <a:lnTo>
                    <a:pt x="266" y="533"/>
                  </a:lnTo>
                  <a:lnTo>
                    <a:pt x="546" y="533"/>
                  </a:lnTo>
                  <a:lnTo>
                    <a:pt x="812" y="253"/>
                  </a:lnTo>
                  <a:lnTo>
                    <a:pt x="1358" y="253"/>
                  </a:lnTo>
                  <a:lnTo>
                    <a:pt x="2159" y="0"/>
                  </a:lnTo>
                </a:path>
              </a:pathLst>
            </a:custGeom>
            <a:ln w="3175">
              <a:solidFill>
                <a:srgbClr val="231F20"/>
              </a:solidFill>
            </a:ln>
          </p:spPr>
          <p:txBody>
            <a:bodyPr wrap="square" lIns="0" tIns="0" rIns="0" bIns="0" rtlCol="0"/>
            <a:lstStyle/>
            <a:p/>
          </p:txBody>
        </p:sp>
        <p:sp>
          <p:nvSpPr>
            <p:cNvPr id="12183" name="object 12183" descr=""/>
            <p:cNvSpPr/>
            <p:nvPr/>
          </p:nvSpPr>
          <p:spPr>
            <a:xfrm>
              <a:off x="5560541" y="2350292"/>
              <a:ext cx="4445" cy="635"/>
            </a:xfrm>
            <a:custGeom>
              <a:avLst/>
              <a:gdLst/>
              <a:ahLst/>
              <a:cxnLst/>
              <a:rect l="l" t="t" r="r" b="b"/>
              <a:pathLst>
                <a:path w="4445" h="635">
                  <a:moveTo>
                    <a:pt x="0" y="546"/>
                  </a:moveTo>
                  <a:lnTo>
                    <a:pt x="4051" y="0"/>
                  </a:lnTo>
                </a:path>
              </a:pathLst>
            </a:custGeom>
            <a:ln w="3175">
              <a:solidFill>
                <a:srgbClr val="231F20"/>
              </a:solidFill>
            </a:ln>
          </p:spPr>
          <p:txBody>
            <a:bodyPr wrap="square" lIns="0" tIns="0" rIns="0" bIns="0" rtlCol="0"/>
            <a:lstStyle/>
            <a:p/>
          </p:txBody>
        </p:sp>
        <p:sp>
          <p:nvSpPr>
            <p:cNvPr id="12184" name="object 12184" descr=""/>
            <p:cNvSpPr/>
            <p:nvPr/>
          </p:nvSpPr>
          <p:spPr>
            <a:xfrm>
              <a:off x="5565955" y="2350020"/>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185" name="object 12185" descr=""/>
            <p:cNvSpPr/>
            <p:nvPr/>
          </p:nvSpPr>
          <p:spPr>
            <a:xfrm>
              <a:off x="5566495" y="2349220"/>
              <a:ext cx="5715" cy="1270"/>
            </a:xfrm>
            <a:custGeom>
              <a:avLst/>
              <a:gdLst/>
              <a:ahLst/>
              <a:cxnLst/>
              <a:rect l="l" t="t" r="r" b="b"/>
              <a:pathLst>
                <a:path w="5714" h="1269">
                  <a:moveTo>
                    <a:pt x="0" y="800"/>
                  </a:moveTo>
                  <a:lnTo>
                    <a:pt x="1346" y="533"/>
                  </a:lnTo>
                  <a:lnTo>
                    <a:pt x="5143" y="0"/>
                  </a:lnTo>
                </a:path>
              </a:pathLst>
            </a:custGeom>
            <a:ln w="3175">
              <a:solidFill>
                <a:srgbClr val="231F20"/>
              </a:solidFill>
            </a:ln>
          </p:spPr>
          <p:txBody>
            <a:bodyPr wrap="square" lIns="0" tIns="0" rIns="0" bIns="0" rtlCol="0"/>
            <a:lstStyle/>
            <a:p/>
          </p:txBody>
        </p:sp>
        <p:sp>
          <p:nvSpPr>
            <p:cNvPr id="12186" name="object 12186" descr=""/>
            <p:cNvSpPr/>
            <p:nvPr/>
          </p:nvSpPr>
          <p:spPr>
            <a:xfrm>
              <a:off x="5572453" y="2348947"/>
              <a:ext cx="1270" cy="635"/>
            </a:xfrm>
            <a:custGeom>
              <a:avLst/>
              <a:gdLst/>
              <a:ahLst/>
              <a:cxnLst/>
              <a:rect l="l" t="t" r="r" b="b"/>
              <a:pathLst>
                <a:path w="1270" h="635">
                  <a:moveTo>
                    <a:pt x="0" y="266"/>
                  </a:moveTo>
                  <a:lnTo>
                    <a:pt x="1079" y="0"/>
                  </a:lnTo>
                </a:path>
              </a:pathLst>
            </a:custGeom>
            <a:ln w="3175">
              <a:solidFill>
                <a:srgbClr val="231F20"/>
              </a:solidFill>
            </a:ln>
          </p:spPr>
          <p:txBody>
            <a:bodyPr wrap="square" lIns="0" tIns="0" rIns="0" bIns="0" rtlCol="0"/>
            <a:lstStyle/>
            <a:p/>
          </p:txBody>
        </p:sp>
        <p:sp>
          <p:nvSpPr>
            <p:cNvPr id="12187" name="object 12187" descr=""/>
            <p:cNvSpPr/>
            <p:nvPr/>
          </p:nvSpPr>
          <p:spPr>
            <a:xfrm>
              <a:off x="5557564" y="2351372"/>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188" name="object 12188" descr=""/>
            <p:cNvSpPr/>
            <p:nvPr/>
          </p:nvSpPr>
          <p:spPr>
            <a:xfrm>
              <a:off x="5566768" y="2424758"/>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189" name="object 12189" descr=""/>
            <p:cNvSpPr/>
            <p:nvPr/>
          </p:nvSpPr>
          <p:spPr>
            <a:xfrm>
              <a:off x="5559996" y="2393341"/>
              <a:ext cx="0" cy="635"/>
            </a:xfrm>
            <a:custGeom>
              <a:avLst/>
              <a:gdLst/>
              <a:ahLst/>
              <a:cxnLst/>
              <a:rect l="l" t="t" r="r" b="b"/>
              <a:pathLst>
                <a:path w="0" h="635">
                  <a:moveTo>
                    <a:pt x="0" y="0"/>
                  </a:moveTo>
                  <a:lnTo>
                    <a:pt x="0" y="546"/>
                  </a:lnTo>
                </a:path>
              </a:pathLst>
            </a:custGeom>
            <a:ln w="3175">
              <a:solidFill>
                <a:srgbClr val="231F20"/>
              </a:solidFill>
            </a:ln>
          </p:spPr>
          <p:txBody>
            <a:bodyPr wrap="square" lIns="0" tIns="0" rIns="0" bIns="0" rtlCol="0"/>
            <a:lstStyle/>
            <a:p/>
          </p:txBody>
        </p:sp>
        <p:sp>
          <p:nvSpPr>
            <p:cNvPr id="12190" name="object 12190" descr=""/>
            <p:cNvSpPr/>
            <p:nvPr/>
          </p:nvSpPr>
          <p:spPr>
            <a:xfrm>
              <a:off x="5559456" y="2394161"/>
              <a:ext cx="635" cy="635"/>
            </a:xfrm>
            <a:custGeom>
              <a:avLst/>
              <a:gdLst/>
              <a:ahLst/>
              <a:cxnLst/>
              <a:rect l="l" t="t" r="r" b="b"/>
              <a:pathLst>
                <a:path w="635" h="635">
                  <a:moveTo>
                    <a:pt x="266" y="0"/>
                  </a:moveTo>
                  <a:lnTo>
                    <a:pt x="0" y="266"/>
                  </a:lnTo>
                </a:path>
              </a:pathLst>
            </a:custGeom>
            <a:ln w="3175">
              <a:solidFill>
                <a:srgbClr val="231F20"/>
              </a:solidFill>
            </a:ln>
          </p:spPr>
          <p:txBody>
            <a:bodyPr wrap="square" lIns="0" tIns="0" rIns="0" bIns="0" rtlCol="0"/>
            <a:lstStyle/>
            <a:p/>
          </p:txBody>
        </p:sp>
        <p:sp>
          <p:nvSpPr>
            <p:cNvPr id="12191" name="object 12191" descr=""/>
            <p:cNvSpPr/>
            <p:nvPr/>
          </p:nvSpPr>
          <p:spPr>
            <a:xfrm>
              <a:off x="5590865" y="2392802"/>
              <a:ext cx="635" cy="635"/>
            </a:xfrm>
            <a:custGeom>
              <a:avLst/>
              <a:gdLst/>
              <a:ahLst/>
              <a:cxnLst/>
              <a:rect l="l" t="t" r="r" b="b"/>
              <a:pathLst>
                <a:path w="635" h="635">
                  <a:moveTo>
                    <a:pt x="266" y="266"/>
                  </a:moveTo>
                  <a:lnTo>
                    <a:pt x="0" y="0"/>
                  </a:lnTo>
                </a:path>
              </a:pathLst>
            </a:custGeom>
            <a:ln w="3175">
              <a:solidFill>
                <a:srgbClr val="231F20"/>
              </a:solidFill>
            </a:ln>
          </p:spPr>
          <p:txBody>
            <a:bodyPr wrap="square" lIns="0" tIns="0" rIns="0" bIns="0" rtlCol="0"/>
            <a:lstStyle/>
            <a:p/>
          </p:txBody>
        </p:sp>
        <p:sp>
          <p:nvSpPr>
            <p:cNvPr id="12192" name="object 12192" descr=""/>
            <p:cNvSpPr/>
            <p:nvPr/>
          </p:nvSpPr>
          <p:spPr>
            <a:xfrm>
              <a:off x="5590325" y="2392808"/>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193" name="object 12193" descr=""/>
            <p:cNvSpPr/>
            <p:nvPr/>
          </p:nvSpPr>
          <p:spPr>
            <a:xfrm>
              <a:off x="5556746" y="2350026"/>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94" name="object 12194" descr=""/>
            <p:cNvSpPr/>
            <p:nvPr/>
          </p:nvSpPr>
          <p:spPr>
            <a:xfrm>
              <a:off x="5557559" y="2350572"/>
              <a:ext cx="2540" cy="1270"/>
            </a:xfrm>
            <a:custGeom>
              <a:avLst/>
              <a:gdLst/>
              <a:ahLst/>
              <a:cxnLst/>
              <a:rect l="l" t="t" r="r" b="b"/>
              <a:pathLst>
                <a:path w="2539" h="1269">
                  <a:moveTo>
                    <a:pt x="0" y="800"/>
                  </a:moveTo>
                  <a:lnTo>
                    <a:pt x="546" y="533"/>
                  </a:lnTo>
                  <a:lnTo>
                    <a:pt x="1346" y="266"/>
                  </a:lnTo>
                  <a:lnTo>
                    <a:pt x="2438" y="0"/>
                  </a:lnTo>
                </a:path>
              </a:pathLst>
            </a:custGeom>
            <a:ln w="3175">
              <a:solidFill>
                <a:srgbClr val="231F20"/>
              </a:solidFill>
            </a:ln>
          </p:spPr>
          <p:txBody>
            <a:bodyPr wrap="square" lIns="0" tIns="0" rIns="0" bIns="0" rtlCol="0"/>
            <a:lstStyle/>
            <a:p/>
          </p:txBody>
        </p:sp>
        <p:sp>
          <p:nvSpPr>
            <p:cNvPr id="12195" name="object 12195" descr=""/>
            <p:cNvSpPr/>
            <p:nvPr/>
          </p:nvSpPr>
          <p:spPr>
            <a:xfrm>
              <a:off x="5562160" y="2350027"/>
              <a:ext cx="2540" cy="635"/>
            </a:xfrm>
            <a:custGeom>
              <a:avLst/>
              <a:gdLst/>
              <a:ahLst/>
              <a:cxnLst/>
              <a:rect l="l" t="t" r="r" b="b"/>
              <a:pathLst>
                <a:path w="2539" h="635">
                  <a:moveTo>
                    <a:pt x="0" y="266"/>
                  </a:moveTo>
                  <a:lnTo>
                    <a:pt x="2438" y="0"/>
                  </a:lnTo>
                </a:path>
              </a:pathLst>
            </a:custGeom>
            <a:ln w="3175">
              <a:solidFill>
                <a:srgbClr val="231F20"/>
              </a:solidFill>
            </a:ln>
          </p:spPr>
          <p:txBody>
            <a:bodyPr wrap="square" lIns="0" tIns="0" rIns="0" bIns="0" rtlCol="0"/>
            <a:lstStyle/>
            <a:p/>
          </p:txBody>
        </p:sp>
        <p:sp>
          <p:nvSpPr>
            <p:cNvPr id="12196" name="object 12196" descr=""/>
            <p:cNvSpPr/>
            <p:nvPr/>
          </p:nvSpPr>
          <p:spPr>
            <a:xfrm>
              <a:off x="5565955" y="2349747"/>
              <a:ext cx="635" cy="0"/>
            </a:xfrm>
            <a:custGeom>
              <a:avLst/>
              <a:gdLst/>
              <a:ahLst/>
              <a:cxnLst/>
              <a:rect l="l" t="t" r="r" b="b"/>
              <a:pathLst>
                <a:path w="635" h="0">
                  <a:moveTo>
                    <a:pt x="0" y="0"/>
                  </a:moveTo>
                  <a:lnTo>
                    <a:pt x="266" y="0"/>
                  </a:lnTo>
                </a:path>
              </a:pathLst>
            </a:custGeom>
            <a:ln w="3175">
              <a:solidFill>
                <a:srgbClr val="231F20"/>
              </a:solidFill>
            </a:ln>
          </p:spPr>
          <p:txBody>
            <a:bodyPr wrap="square" lIns="0" tIns="0" rIns="0" bIns="0" rtlCol="0"/>
            <a:lstStyle/>
            <a:p/>
          </p:txBody>
        </p:sp>
        <p:sp>
          <p:nvSpPr>
            <p:cNvPr id="12197" name="object 12197" descr=""/>
            <p:cNvSpPr/>
            <p:nvPr/>
          </p:nvSpPr>
          <p:spPr>
            <a:xfrm>
              <a:off x="5578679" y="2393615"/>
              <a:ext cx="635" cy="0"/>
            </a:xfrm>
            <a:custGeom>
              <a:avLst/>
              <a:gdLst/>
              <a:ahLst/>
              <a:cxnLst/>
              <a:rect l="l" t="t" r="r" b="b"/>
              <a:pathLst>
                <a:path w="635" h="0">
                  <a:moveTo>
                    <a:pt x="266" y="0"/>
                  </a:moveTo>
                  <a:lnTo>
                    <a:pt x="0" y="0"/>
                  </a:lnTo>
                </a:path>
              </a:pathLst>
            </a:custGeom>
            <a:ln w="3175">
              <a:solidFill>
                <a:srgbClr val="231F20"/>
              </a:solidFill>
            </a:ln>
          </p:spPr>
          <p:txBody>
            <a:bodyPr wrap="square" lIns="0" tIns="0" rIns="0" bIns="0" rtlCol="0"/>
            <a:lstStyle/>
            <a:p/>
          </p:txBody>
        </p:sp>
        <p:sp>
          <p:nvSpPr>
            <p:cNvPr id="12198" name="object 12198" descr=""/>
            <p:cNvSpPr/>
            <p:nvPr/>
          </p:nvSpPr>
          <p:spPr>
            <a:xfrm>
              <a:off x="5586803" y="2427193"/>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199" name="object 12199" descr=""/>
            <p:cNvSpPr/>
            <p:nvPr/>
          </p:nvSpPr>
          <p:spPr>
            <a:xfrm>
              <a:off x="5537249" y="2400393"/>
              <a:ext cx="0" cy="635"/>
            </a:xfrm>
            <a:custGeom>
              <a:avLst/>
              <a:gdLst/>
              <a:ahLst/>
              <a:cxnLst/>
              <a:rect l="l" t="t" r="r" b="b"/>
              <a:pathLst>
                <a:path w="0" h="635">
                  <a:moveTo>
                    <a:pt x="0" y="266"/>
                  </a:moveTo>
                  <a:lnTo>
                    <a:pt x="0" y="0"/>
                  </a:lnTo>
                </a:path>
              </a:pathLst>
            </a:custGeom>
            <a:ln w="3175">
              <a:solidFill>
                <a:srgbClr val="231F20"/>
              </a:solidFill>
            </a:ln>
          </p:spPr>
          <p:txBody>
            <a:bodyPr wrap="square" lIns="0" tIns="0" rIns="0" bIns="0" rtlCol="0"/>
            <a:lstStyle/>
            <a:p/>
          </p:txBody>
        </p:sp>
        <p:sp>
          <p:nvSpPr>
            <p:cNvPr id="12200" name="object 12200" descr=""/>
            <p:cNvSpPr/>
            <p:nvPr/>
          </p:nvSpPr>
          <p:spPr>
            <a:xfrm>
              <a:off x="5583015" y="2397143"/>
              <a:ext cx="0" cy="635"/>
            </a:xfrm>
            <a:custGeom>
              <a:avLst/>
              <a:gdLst/>
              <a:ahLst/>
              <a:cxnLst/>
              <a:rect l="l" t="t" r="r" b="b"/>
              <a:pathLst>
                <a:path w="0" h="635">
                  <a:moveTo>
                    <a:pt x="0" y="266"/>
                  </a:moveTo>
                  <a:lnTo>
                    <a:pt x="0" y="266"/>
                  </a:lnTo>
                  <a:lnTo>
                    <a:pt x="0" y="0"/>
                  </a:lnTo>
                </a:path>
              </a:pathLst>
            </a:custGeom>
            <a:ln w="3175">
              <a:solidFill>
                <a:srgbClr val="231F20"/>
              </a:solidFill>
            </a:ln>
          </p:spPr>
          <p:txBody>
            <a:bodyPr wrap="square" lIns="0" tIns="0" rIns="0" bIns="0" rtlCol="0"/>
            <a:lstStyle/>
            <a:p/>
          </p:txBody>
        </p:sp>
        <p:sp>
          <p:nvSpPr>
            <p:cNvPr id="12201" name="object 12201" descr=""/>
            <p:cNvSpPr/>
            <p:nvPr/>
          </p:nvSpPr>
          <p:spPr>
            <a:xfrm>
              <a:off x="6190866" y="2421505"/>
              <a:ext cx="3810" cy="4445"/>
            </a:xfrm>
            <a:custGeom>
              <a:avLst/>
              <a:gdLst/>
              <a:ahLst/>
              <a:cxnLst/>
              <a:rect l="l" t="t" r="r" b="b"/>
              <a:pathLst>
                <a:path w="3810" h="4444">
                  <a:moveTo>
                    <a:pt x="0" y="4330"/>
                  </a:moveTo>
                  <a:lnTo>
                    <a:pt x="0" y="3251"/>
                  </a:lnTo>
                  <a:lnTo>
                    <a:pt x="546" y="1892"/>
                  </a:lnTo>
                  <a:lnTo>
                    <a:pt x="1625" y="812"/>
                  </a:lnTo>
                  <a:lnTo>
                    <a:pt x="2705" y="279"/>
                  </a:lnTo>
                  <a:lnTo>
                    <a:pt x="3797" y="0"/>
                  </a:lnTo>
                </a:path>
              </a:pathLst>
            </a:custGeom>
            <a:ln w="3175">
              <a:solidFill>
                <a:srgbClr val="231F20"/>
              </a:solidFill>
            </a:ln>
          </p:spPr>
          <p:txBody>
            <a:bodyPr wrap="square" lIns="0" tIns="0" rIns="0" bIns="0" rtlCol="0"/>
            <a:lstStyle/>
            <a:p/>
          </p:txBody>
        </p:sp>
        <p:sp>
          <p:nvSpPr>
            <p:cNvPr id="12202" name="object 12202" descr=""/>
            <p:cNvSpPr/>
            <p:nvPr/>
          </p:nvSpPr>
          <p:spPr>
            <a:xfrm>
              <a:off x="6192224" y="2424216"/>
              <a:ext cx="1905" cy="1905"/>
            </a:xfrm>
            <a:custGeom>
              <a:avLst/>
              <a:gdLst/>
              <a:ahLst/>
              <a:cxnLst/>
              <a:rect l="l" t="t" r="r" b="b"/>
              <a:pathLst>
                <a:path w="1904" h="1905">
                  <a:moveTo>
                    <a:pt x="0" y="1892"/>
                  </a:moveTo>
                  <a:lnTo>
                    <a:pt x="533" y="546"/>
                  </a:lnTo>
                  <a:lnTo>
                    <a:pt x="1079" y="0"/>
                  </a:lnTo>
                  <a:lnTo>
                    <a:pt x="1892" y="0"/>
                  </a:lnTo>
                </a:path>
              </a:pathLst>
            </a:custGeom>
            <a:ln w="3175">
              <a:solidFill>
                <a:srgbClr val="231F20"/>
              </a:solidFill>
            </a:ln>
          </p:spPr>
          <p:txBody>
            <a:bodyPr wrap="square" lIns="0" tIns="0" rIns="0" bIns="0" rtlCol="0"/>
            <a:lstStyle/>
            <a:p/>
          </p:txBody>
        </p:sp>
        <p:sp>
          <p:nvSpPr>
            <p:cNvPr id="12203" name="object 12203" descr=""/>
            <p:cNvSpPr/>
            <p:nvPr/>
          </p:nvSpPr>
          <p:spPr>
            <a:xfrm>
              <a:off x="5836442" y="2443707"/>
              <a:ext cx="2540" cy="1905"/>
            </a:xfrm>
            <a:custGeom>
              <a:avLst/>
              <a:gdLst/>
              <a:ahLst/>
              <a:cxnLst/>
              <a:rect l="l" t="t" r="r" b="b"/>
              <a:pathLst>
                <a:path w="2539" h="1905">
                  <a:moveTo>
                    <a:pt x="2438" y="1625"/>
                  </a:moveTo>
                  <a:lnTo>
                    <a:pt x="2171" y="812"/>
                  </a:lnTo>
                  <a:lnTo>
                    <a:pt x="1625" y="279"/>
                  </a:lnTo>
                  <a:lnTo>
                    <a:pt x="0" y="0"/>
                  </a:lnTo>
                </a:path>
              </a:pathLst>
            </a:custGeom>
            <a:ln w="3175">
              <a:solidFill>
                <a:srgbClr val="231F20"/>
              </a:solidFill>
            </a:ln>
          </p:spPr>
          <p:txBody>
            <a:bodyPr wrap="square" lIns="0" tIns="0" rIns="0" bIns="0" rtlCol="0"/>
            <a:lstStyle/>
            <a:p/>
          </p:txBody>
        </p:sp>
        <p:sp>
          <p:nvSpPr>
            <p:cNvPr id="12204" name="object 12204" descr=""/>
            <p:cNvSpPr/>
            <p:nvPr/>
          </p:nvSpPr>
          <p:spPr>
            <a:xfrm>
              <a:off x="5837523" y="2440458"/>
              <a:ext cx="1905" cy="1270"/>
            </a:xfrm>
            <a:custGeom>
              <a:avLst/>
              <a:gdLst/>
              <a:ahLst/>
              <a:cxnLst/>
              <a:rect l="l" t="t" r="r" b="b"/>
              <a:pathLst>
                <a:path w="1904" h="1269">
                  <a:moveTo>
                    <a:pt x="0" y="0"/>
                  </a:moveTo>
                  <a:lnTo>
                    <a:pt x="812" y="266"/>
                  </a:lnTo>
                  <a:lnTo>
                    <a:pt x="1358" y="1079"/>
                  </a:lnTo>
                </a:path>
              </a:pathLst>
            </a:custGeom>
            <a:ln w="3175">
              <a:solidFill>
                <a:srgbClr val="231F20"/>
              </a:solidFill>
            </a:ln>
          </p:spPr>
          <p:txBody>
            <a:bodyPr wrap="square" lIns="0" tIns="0" rIns="0" bIns="0" rtlCol="0"/>
            <a:lstStyle/>
            <a:p/>
          </p:txBody>
        </p:sp>
        <p:sp>
          <p:nvSpPr>
            <p:cNvPr id="12205" name="object 12205" descr=""/>
            <p:cNvSpPr/>
            <p:nvPr/>
          </p:nvSpPr>
          <p:spPr>
            <a:xfrm>
              <a:off x="5837521" y="2522772"/>
              <a:ext cx="1905" cy="1905"/>
            </a:xfrm>
            <a:custGeom>
              <a:avLst/>
              <a:gdLst/>
              <a:ahLst/>
              <a:cxnLst/>
              <a:rect l="l" t="t" r="r" b="b"/>
              <a:pathLst>
                <a:path w="1904" h="1905">
                  <a:moveTo>
                    <a:pt x="1358" y="0"/>
                  </a:moveTo>
                  <a:lnTo>
                    <a:pt x="1092" y="533"/>
                  </a:lnTo>
                  <a:lnTo>
                    <a:pt x="546" y="1079"/>
                  </a:lnTo>
                  <a:lnTo>
                    <a:pt x="0" y="1346"/>
                  </a:lnTo>
                </a:path>
              </a:pathLst>
            </a:custGeom>
            <a:ln w="3175">
              <a:solidFill>
                <a:srgbClr val="231F20"/>
              </a:solidFill>
            </a:ln>
          </p:spPr>
          <p:txBody>
            <a:bodyPr wrap="square" lIns="0" tIns="0" rIns="0" bIns="0" rtlCol="0"/>
            <a:lstStyle/>
            <a:p/>
          </p:txBody>
        </p:sp>
        <p:sp>
          <p:nvSpPr>
            <p:cNvPr id="12206" name="object 12206" descr=""/>
            <p:cNvSpPr/>
            <p:nvPr/>
          </p:nvSpPr>
          <p:spPr>
            <a:xfrm>
              <a:off x="5840773" y="2460488"/>
              <a:ext cx="21590" cy="1905"/>
            </a:xfrm>
            <a:custGeom>
              <a:avLst/>
              <a:gdLst/>
              <a:ahLst/>
              <a:cxnLst/>
              <a:rect l="l" t="t" r="r" b="b"/>
              <a:pathLst>
                <a:path w="21589" h="1905">
                  <a:moveTo>
                    <a:pt x="0" y="0"/>
                  </a:moveTo>
                  <a:lnTo>
                    <a:pt x="11112" y="812"/>
                  </a:lnTo>
                  <a:lnTo>
                    <a:pt x="11645" y="812"/>
                  </a:lnTo>
                  <a:lnTo>
                    <a:pt x="21399" y="1892"/>
                  </a:lnTo>
                </a:path>
              </a:pathLst>
            </a:custGeom>
            <a:ln w="3175">
              <a:solidFill>
                <a:srgbClr val="231F20"/>
              </a:solidFill>
            </a:ln>
          </p:spPr>
          <p:txBody>
            <a:bodyPr wrap="square" lIns="0" tIns="0" rIns="0" bIns="0" rtlCol="0"/>
            <a:lstStyle/>
            <a:p/>
          </p:txBody>
        </p:sp>
        <p:sp>
          <p:nvSpPr>
            <p:cNvPr id="12207" name="object 12207" descr=""/>
            <p:cNvSpPr/>
            <p:nvPr/>
          </p:nvSpPr>
          <p:spPr>
            <a:xfrm>
              <a:off x="5863245" y="2462385"/>
              <a:ext cx="8890" cy="1905"/>
            </a:xfrm>
            <a:custGeom>
              <a:avLst/>
              <a:gdLst/>
              <a:ahLst/>
              <a:cxnLst/>
              <a:rect l="l" t="t" r="r" b="b"/>
              <a:pathLst>
                <a:path w="8889" h="1905">
                  <a:moveTo>
                    <a:pt x="0" y="0"/>
                  </a:moveTo>
                  <a:lnTo>
                    <a:pt x="8394" y="1346"/>
                  </a:lnTo>
                </a:path>
              </a:pathLst>
            </a:custGeom>
            <a:ln w="3175">
              <a:solidFill>
                <a:srgbClr val="231F20"/>
              </a:solidFill>
            </a:ln>
          </p:spPr>
          <p:txBody>
            <a:bodyPr wrap="square" lIns="0" tIns="0" rIns="0" bIns="0" rtlCol="0"/>
            <a:lstStyle/>
            <a:p/>
          </p:txBody>
        </p:sp>
        <p:sp>
          <p:nvSpPr>
            <p:cNvPr id="12208" name="object 12208" descr=""/>
            <p:cNvSpPr/>
            <p:nvPr/>
          </p:nvSpPr>
          <p:spPr>
            <a:xfrm>
              <a:off x="5872727" y="2463738"/>
              <a:ext cx="5715" cy="1905"/>
            </a:xfrm>
            <a:custGeom>
              <a:avLst/>
              <a:gdLst/>
              <a:ahLst/>
              <a:cxnLst/>
              <a:rect l="l" t="t" r="r" b="b"/>
              <a:pathLst>
                <a:path w="5714" h="1905">
                  <a:moveTo>
                    <a:pt x="0" y="0"/>
                  </a:moveTo>
                  <a:lnTo>
                    <a:pt x="2438" y="546"/>
                  </a:lnTo>
                  <a:lnTo>
                    <a:pt x="4876" y="1092"/>
                  </a:lnTo>
                  <a:lnTo>
                    <a:pt x="5689" y="1358"/>
                  </a:lnTo>
                </a:path>
              </a:pathLst>
            </a:custGeom>
            <a:ln w="3175">
              <a:solidFill>
                <a:srgbClr val="231F20"/>
              </a:solidFill>
            </a:ln>
          </p:spPr>
          <p:txBody>
            <a:bodyPr wrap="square" lIns="0" tIns="0" rIns="0" bIns="0" rtlCol="0"/>
            <a:lstStyle/>
            <a:p/>
          </p:txBody>
        </p:sp>
        <p:sp>
          <p:nvSpPr>
            <p:cNvPr id="12209" name="object 12209" descr=""/>
            <p:cNvSpPr/>
            <p:nvPr/>
          </p:nvSpPr>
          <p:spPr>
            <a:xfrm>
              <a:off x="5881935" y="2496778"/>
              <a:ext cx="3175" cy="2540"/>
            </a:xfrm>
            <a:custGeom>
              <a:avLst/>
              <a:gdLst/>
              <a:ahLst/>
              <a:cxnLst/>
              <a:rect l="l" t="t" r="r" b="b"/>
              <a:pathLst>
                <a:path w="3175" h="2539">
                  <a:moveTo>
                    <a:pt x="2705" y="0"/>
                  </a:moveTo>
                  <a:lnTo>
                    <a:pt x="2438" y="1079"/>
                  </a:lnTo>
                  <a:lnTo>
                    <a:pt x="1892" y="1625"/>
                  </a:lnTo>
                  <a:lnTo>
                    <a:pt x="0" y="2425"/>
                  </a:lnTo>
                </a:path>
              </a:pathLst>
            </a:custGeom>
            <a:ln w="3175">
              <a:solidFill>
                <a:srgbClr val="231F20"/>
              </a:solidFill>
            </a:ln>
          </p:spPr>
          <p:txBody>
            <a:bodyPr wrap="square" lIns="0" tIns="0" rIns="0" bIns="0" rtlCol="0"/>
            <a:lstStyle/>
            <a:p/>
          </p:txBody>
        </p:sp>
        <p:sp>
          <p:nvSpPr>
            <p:cNvPr id="12210" name="object 12210" descr=""/>
            <p:cNvSpPr/>
            <p:nvPr/>
          </p:nvSpPr>
          <p:spPr>
            <a:xfrm>
              <a:off x="5872723" y="2499480"/>
              <a:ext cx="6350" cy="1905"/>
            </a:xfrm>
            <a:custGeom>
              <a:avLst/>
              <a:gdLst/>
              <a:ahLst/>
              <a:cxnLst/>
              <a:rect l="l" t="t" r="r" b="b"/>
              <a:pathLst>
                <a:path w="6350" h="1905">
                  <a:moveTo>
                    <a:pt x="5956" y="0"/>
                  </a:moveTo>
                  <a:lnTo>
                    <a:pt x="4876" y="266"/>
                  </a:lnTo>
                  <a:lnTo>
                    <a:pt x="2438" y="812"/>
                  </a:lnTo>
                  <a:lnTo>
                    <a:pt x="0" y="1346"/>
                  </a:lnTo>
                </a:path>
              </a:pathLst>
            </a:custGeom>
            <a:ln w="3175">
              <a:solidFill>
                <a:srgbClr val="231F20"/>
              </a:solidFill>
            </a:ln>
          </p:spPr>
          <p:txBody>
            <a:bodyPr wrap="square" lIns="0" tIns="0" rIns="0" bIns="0" rtlCol="0"/>
            <a:lstStyle/>
            <a:p/>
          </p:txBody>
        </p:sp>
        <p:sp>
          <p:nvSpPr>
            <p:cNvPr id="12211" name="object 12211" descr=""/>
            <p:cNvSpPr/>
            <p:nvPr/>
          </p:nvSpPr>
          <p:spPr>
            <a:xfrm>
              <a:off x="5862974" y="2500833"/>
              <a:ext cx="9525" cy="1905"/>
            </a:xfrm>
            <a:custGeom>
              <a:avLst/>
              <a:gdLst/>
              <a:ahLst/>
              <a:cxnLst/>
              <a:rect l="l" t="t" r="r" b="b"/>
              <a:pathLst>
                <a:path w="9525" h="1905">
                  <a:moveTo>
                    <a:pt x="8940" y="0"/>
                  </a:moveTo>
                  <a:lnTo>
                    <a:pt x="0" y="1346"/>
                  </a:lnTo>
                </a:path>
              </a:pathLst>
            </a:custGeom>
            <a:ln w="3175">
              <a:solidFill>
                <a:srgbClr val="231F20"/>
              </a:solidFill>
            </a:ln>
          </p:spPr>
          <p:txBody>
            <a:bodyPr wrap="square" lIns="0" tIns="0" rIns="0" bIns="0" rtlCol="0"/>
            <a:lstStyle/>
            <a:p/>
          </p:txBody>
        </p:sp>
        <p:sp>
          <p:nvSpPr>
            <p:cNvPr id="12212" name="object 12212" descr=""/>
            <p:cNvSpPr/>
            <p:nvPr/>
          </p:nvSpPr>
          <p:spPr>
            <a:xfrm>
              <a:off x="5852419" y="2502184"/>
              <a:ext cx="10795" cy="1270"/>
            </a:xfrm>
            <a:custGeom>
              <a:avLst/>
              <a:gdLst/>
              <a:ahLst/>
              <a:cxnLst/>
              <a:rect l="l" t="t" r="r" b="b"/>
              <a:pathLst>
                <a:path w="10795" h="1269">
                  <a:moveTo>
                    <a:pt x="10287" y="0"/>
                  </a:moveTo>
                  <a:lnTo>
                    <a:pt x="0" y="1092"/>
                  </a:lnTo>
                </a:path>
              </a:pathLst>
            </a:custGeom>
            <a:ln w="3175">
              <a:solidFill>
                <a:srgbClr val="231F20"/>
              </a:solidFill>
            </a:ln>
          </p:spPr>
          <p:txBody>
            <a:bodyPr wrap="square" lIns="0" tIns="0" rIns="0" bIns="0" rtlCol="0"/>
            <a:lstStyle/>
            <a:p/>
          </p:txBody>
        </p:sp>
        <p:sp>
          <p:nvSpPr>
            <p:cNvPr id="12213" name="object 12213" descr=""/>
            <p:cNvSpPr/>
            <p:nvPr/>
          </p:nvSpPr>
          <p:spPr>
            <a:xfrm>
              <a:off x="5840766" y="2503276"/>
              <a:ext cx="11430" cy="1270"/>
            </a:xfrm>
            <a:custGeom>
              <a:avLst/>
              <a:gdLst/>
              <a:ahLst/>
              <a:cxnLst/>
              <a:rect l="l" t="t" r="r" b="b"/>
              <a:pathLst>
                <a:path w="11429" h="1269">
                  <a:moveTo>
                    <a:pt x="11112" y="0"/>
                  </a:moveTo>
                  <a:lnTo>
                    <a:pt x="0" y="800"/>
                  </a:lnTo>
                </a:path>
              </a:pathLst>
            </a:custGeom>
            <a:ln w="3175">
              <a:solidFill>
                <a:srgbClr val="231F20"/>
              </a:solidFill>
            </a:ln>
          </p:spPr>
          <p:txBody>
            <a:bodyPr wrap="square" lIns="0" tIns="0" rIns="0" bIns="0" rtlCol="0"/>
            <a:lstStyle/>
            <a:p/>
          </p:txBody>
        </p:sp>
        <p:sp>
          <p:nvSpPr>
            <p:cNvPr id="12214" name="object 12214" descr=""/>
            <p:cNvSpPr/>
            <p:nvPr/>
          </p:nvSpPr>
          <p:spPr>
            <a:xfrm>
              <a:off x="5880850" y="2496777"/>
              <a:ext cx="3810" cy="2540"/>
            </a:xfrm>
            <a:custGeom>
              <a:avLst/>
              <a:gdLst/>
              <a:ahLst/>
              <a:cxnLst/>
              <a:rect l="l" t="t" r="r" b="b"/>
              <a:pathLst>
                <a:path w="3810" h="2539">
                  <a:moveTo>
                    <a:pt x="0" y="2171"/>
                  </a:moveTo>
                  <a:lnTo>
                    <a:pt x="2159" y="1358"/>
                  </a:lnTo>
                  <a:lnTo>
                    <a:pt x="2971" y="1079"/>
                  </a:lnTo>
                  <a:lnTo>
                    <a:pt x="3784" y="0"/>
                  </a:lnTo>
                </a:path>
              </a:pathLst>
            </a:custGeom>
            <a:ln w="3175">
              <a:solidFill>
                <a:srgbClr val="231F20"/>
              </a:solidFill>
            </a:ln>
          </p:spPr>
          <p:txBody>
            <a:bodyPr wrap="square" lIns="0" tIns="0" rIns="0" bIns="0" rtlCol="0"/>
            <a:lstStyle/>
            <a:p/>
          </p:txBody>
        </p:sp>
        <p:sp>
          <p:nvSpPr>
            <p:cNvPr id="12215" name="object 12215" descr=""/>
            <p:cNvSpPr/>
            <p:nvPr/>
          </p:nvSpPr>
          <p:spPr>
            <a:xfrm>
              <a:off x="5851879" y="2503276"/>
              <a:ext cx="635" cy="0"/>
            </a:xfrm>
            <a:custGeom>
              <a:avLst/>
              <a:gdLst/>
              <a:ahLst/>
              <a:cxnLst/>
              <a:rect l="l" t="t" r="r" b="b"/>
              <a:pathLst>
                <a:path w="635" h="0">
                  <a:moveTo>
                    <a:pt x="0" y="0"/>
                  </a:moveTo>
                  <a:lnTo>
                    <a:pt x="533" y="0"/>
                  </a:lnTo>
                </a:path>
              </a:pathLst>
            </a:custGeom>
            <a:ln w="3175">
              <a:solidFill>
                <a:srgbClr val="231F20"/>
              </a:solidFill>
            </a:ln>
          </p:spPr>
          <p:txBody>
            <a:bodyPr wrap="square" lIns="0" tIns="0" rIns="0" bIns="0" rtlCol="0"/>
            <a:lstStyle/>
            <a:p/>
          </p:txBody>
        </p:sp>
        <p:sp>
          <p:nvSpPr>
            <p:cNvPr id="12216" name="object 12216" descr=""/>
            <p:cNvSpPr/>
            <p:nvPr/>
          </p:nvSpPr>
          <p:spPr>
            <a:xfrm>
              <a:off x="5862706" y="2500838"/>
              <a:ext cx="9525" cy="1905"/>
            </a:xfrm>
            <a:custGeom>
              <a:avLst/>
              <a:gdLst/>
              <a:ahLst/>
              <a:cxnLst/>
              <a:rect l="l" t="t" r="r" b="b"/>
              <a:pathLst>
                <a:path w="9525" h="1905">
                  <a:moveTo>
                    <a:pt x="0" y="1346"/>
                  </a:moveTo>
                  <a:lnTo>
                    <a:pt x="266" y="1346"/>
                  </a:lnTo>
                  <a:lnTo>
                    <a:pt x="9207" y="0"/>
                  </a:lnTo>
                </a:path>
              </a:pathLst>
            </a:custGeom>
            <a:ln w="3175">
              <a:solidFill>
                <a:srgbClr val="231F20"/>
              </a:solidFill>
            </a:ln>
          </p:spPr>
          <p:txBody>
            <a:bodyPr wrap="square" lIns="0" tIns="0" rIns="0" bIns="0" rtlCol="0"/>
            <a:lstStyle/>
            <a:p/>
          </p:txBody>
        </p:sp>
        <p:sp>
          <p:nvSpPr>
            <p:cNvPr id="12217" name="object 12217" descr=""/>
            <p:cNvSpPr/>
            <p:nvPr/>
          </p:nvSpPr>
          <p:spPr>
            <a:xfrm>
              <a:off x="5838880" y="2461853"/>
              <a:ext cx="0" cy="635"/>
            </a:xfrm>
            <a:custGeom>
              <a:avLst/>
              <a:gdLst/>
              <a:ahLst/>
              <a:cxnLst/>
              <a:rect l="l" t="t" r="r" b="b"/>
              <a:pathLst>
                <a:path w="0" h="635">
                  <a:moveTo>
                    <a:pt x="0" y="0"/>
                  </a:moveTo>
                  <a:lnTo>
                    <a:pt x="0" y="266"/>
                  </a:lnTo>
                </a:path>
              </a:pathLst>
            </a:custGeom>
            <a:ln w="3175">
              <a:solidFill>
                <a:srgbClr val="231F20"/>
              </a:solidFill>
            </a:ln>
          </p:spPr>
          <p:txBody>
            <a:bodyPr wrap="square" lIns="0" tIns="0" rIns="0" bIns="0" rtlCol="0"/>
            <a:lstStyle/>
            <a:p/>
          </p:txBody>
        </p:sp>
        <p:sp>
          <p:nvSpPr>
            <p:cNvPr id="12218" name="object 12218" descr=""/>
            <p:cNvSpPr/>
            <p:nvPr/>
          </p:nvSpPr>
          <p:spPr>
            <a:xfrm>
              <a:off x="5863247" y="2462391"/>
              <a:ext cx="8890" cy="1905"/>
            </a:xfrm>
            <a:custGeom>
              <a:avLst/>
              <a:gdLst/>
              <a:ahLst/>
              <a:cxnLst/>
              <a:rect l="l" t="t" r="r" b="b"/>
              <a:pathLst>
                <a:path w="8889" h="1905">
                  <a:moveTo>
                    <a:pt x="8394" y="1346"/>
                  </a:moveTo>
                  <a:lnTo>
                    <a:pt x="0" y="0"/>
                  </a:lnTo>
                </a:path>
              </a:pathLst>
            </a:custGeom>
            <a:ln w="3175">
              <a:solidFill>
                <a:srgbClr val="231F20"/>
              </a:solidFill>
            </a:ln>
          </p:spPr>
          <p:txBody>
            <a:bodyPr wrap="square" lIns="0" tIns="0" rIns="0" bIns="0" rtlCol="0"/>
            <a:lstStyle/>
            <a:p/>
          </p:txBody>
        </p:sp>
        <p:sp>
          <p:nvSpPr>
            <p:cNvPr id="12219" name="object 12219" descr=""/>
            <p:cNvSpPr/>
            <p:nvPr/>
          </p:nvSpPr>
          <p:spPr>
            <a:xfrm>
              <a:off x="5851884" y="2461307"/>
              <a:ext cx="635" cy="0"/>
            </a:xfrm>
            <a:custGeom>
              <a:avLst/>
              <a:gdLst/>
              <a:ahLst/>
              <a:cxnLst/>
              <a:rect l="l" t="t" r="r" b="b"/>
              <a:pathLst>
                <a:path w="635" h="0">
                  <a:moveTo>
                    <a:pt x="533" y="0"/>
                  </a:moveTo>
                  <a:lnTo>
                    <a:pt x="0" y="0"/>
                  </a:lnTo>
                </a:path>
              </a:pathLst>
            </a:custGeom>
            <a:ln w="3175">
              <a:solidFill>
                <a:srgbClr val="231F20"/>
              </a:solidFill>
            </a:ln>
          </p:spPr>
          <p:txBody>
            <a:bodyPr wrap="square" lIns="0" tIns="0" rIns="0" bIns="0" rtlCol="0"/>
            <a:lstStyle/>
            <a:p/>
          </p:txBody>
        </p:sp>
        <p:sp>
          <p:nvSpPr>
            <p:cNvPr id="12220" name="object 12220" descr=""/>
            <p:cNvSpPr/>
            <p:nvPr/>
          </p:nvSpPr>
          <p:spPr>
            <a:xfrm>
              <a:off x="5880855" y="2465634"/>
              <a:ext cx="3810" cy="2540"/>
            </a:xfrm>
            <a:custGeom>
              <a:avLst/>
              <a:gdLst/>
              <a:ahLst/>
              <a:cxnLst/>
              <a:rect l="l" t="t" r="r" b="b"/>
              <a:pathLst>
                <a:path w="3810" h="2539">
                  <a:moveTo>
                    <a:pt x="3784" y="2171"/>
                  </a:moveTo>
                  <a:lnTo>
                    <a:pt x="2971" y="1358"/>
                  </a:lnTo>
                  <a:lnTo>
                    <a:pt x="2159" y="825"/>
                  </a:lnTo>
                  <a:lnTo>
                    <a:pt x="0" y="0"/>
                  </a:lnTo>
                </a:path>
              </a:pathLst>
            </a:custGeom>
            <a:ln w="3175">
              <a:solidFill>
                <a:srgbClr val="231F20"/>
              </a:solidFill>
            </a:ln>
          </p:spPr>
          <p:txBody>
            <a:bodyPr wrap="square" lIns="0" tIns="0" rIns="0" bIns="0" rtlCol="0"/>
            <a:lstStyle/>
            <a:p/>
          </p:txBody>
        </p:sp>
        <p:sp>
          <p:nvSpPr>
            <p:cNvPr id="12221" name="object 12221" descr=""/>
            <p:cNvSpPr/>
            <p:nvPr/>
          </p:nvSpPr>
          <p:spPr>
            <a:xfrm>
              <a:off x="6118306" y="2471861"/>
              <a:ext cx="0" cy="1270"/>
            </a:xfrm>
            <a:custGeom>
              <a:avLst/>
              <a:gdLst/>
              <a:ahLst/>
              <a:cxnLst/>
              <a:rect l="l" t="t" r="r" b="b"/>
              <a:pathLst>
                <a:path w="0" h="1269">
                  <a:moveTo>
                    <a:pt x="0" y="1092"/>
                  </a:moveTo>
                  <a:lnTo>
                    <a:pt x="0" y="0"/>
                  </a:lnTo>
                </a:path>
              </a:pathLst>
            </a:custGeom>
            <a:ln w="3175">
              <a:solidFill>
                <a:srgbClr val="231F20"/>
              </a:solidFill>
            </a:ln>
          </p:spPr>
          <p:txBody>
            <a:bodyPr wrap="square" lIns="0" tIns="0" rIns="0" bIns="0" rtlCol="0"/>
            <a:lstStyle/>
            <a:p/>
          </p:txBody>
        </p:sp>
        <p:sp>
          <p:nvSpPr>
            <p:cNvPr id="12222" name="object 12222" descr=""/>
            <p:cNvSpPr/>
            <p:nvPr/>
          </p:nvSpPr>
          <p:spPr>
            <a:xfrm>
              <a:off x="6192222" y="2426114"/>
              <a:ext cx="1905" cy="1905"/>
            </a:xfrm>
            <a:custGeom>
              <a:avLst/>
              <a:gdLst/>
              <a:ahLst/>
              <a:cxnLst/>
              <a:rect l="l" t="t" r="r" b="b"/>
              <a:pathLst>
                <a:path w="1904" h="1905">
                  <a:moveTo>
                    <a:pt x="1892" y="1892"/>
                  </a:moveTo>
                  <a:lnTo>
                    <a:pt x="1079" y="1892"/>
                  </a:lnTo>
                  <a:lnTo>
                    <a:pt x="546" y="1346"/>
                  </a:lnTo>
                  <a:lnTo>
                    <a:pt x="0" y="0"/>
                  </a:lnTo>
                </a:path>
              </a:pathLst>
            </a:custGeom>
            <a:ln w="3175">
              <a:solidFill>
                <a:srgbClr val="231F20"/>
              </a:solidFill>
            </a:ln>
          </p:spPr>
          <p:txBody>
            <a:bodyPr wrap="square" lIns="0" tIns="0" rIns="0" bIns="0" rtlCol="0"/>
            <a:lstStyle/>
            <a:p/>
          </p:txBody>
        </p:sp>
        <p:sp>
          <p:nvSpPr>
            <p:cNvPr id="12223" name="object 12223" descr=""/>
            <p:cNvSpPr/>
            <p:nvPr/>
          </p:nvSpPr>
          <p:spPr>
            <a:xfrm>
              <a:off x="5835084" y="2447230"/>
              <a:ext cx="1905" cy="1270"/>
            </a:xfrm>
            <a:custGeom>
              <a:avLst/>
              <a:gdLst/>
              <a:ahLst/>
              <a:cxnLst/>
              <a:rect l="l" t="t" r="r" b="b"/>
              <a:pathLst>
                <a:path w="1904" h="1269">
                  <a:moveTo>
                    <a:pt x="1358" y="0"/>
                  </a:moveTo>
                  <a:lnTo>
                    <a:pt x="825" y="533"/>
                  </a:lnTo>
                  <a:lnTo>
                    <a:pt x="0" y="800"/>
                  </a:lnTo>
                </a:path>
              </a:pathLst>
            </a:custGeom>
            <a:ln w="3175">
              <a:solidFill>
                <a:srgbClr val="231F20"/>
              </a:solidFill>
            </a:ln>
          </p:spPr>
          <p:txBody>
            <a:bodyPr wrap="square" lIns="0" tIns="0" rIns="0" bIns="0" rtlCol="0"/>
            <a:lstStyle/>
            <a:p/>
          </p:txBody>
        </p:sp>
        <p:sp>
          <p:nvSpPr>
            <p:cNvPr id="12224" name="object 12224" descr=""/>
            <p:cNvSpPr/>
            <p:nvPr/>
          </p:nvSpPr>
          <p:spPr>
            <a:xfrm>
              <a:off x="5839420" y="2521415"/>
              <a:ext cx="1905" cy="1905"/>
            </a:xfrm>
            <a:custGeom>
              <a:avLst/>
              <a:gdLst/>
              <a:ahLst/>
              <a:cxnLst/>
              <a:rect l="l" t="t" r="r" b="b"/>
              <a:pathLst>
                <a:path w="1904" h="1905">
                  <a:moveTo>
                    <a:pt x="0" y="812"/>
                  </a:moveTo>
                  <a:lnTo>
                    <a:pt x="238" y="238"/>
                  </a:lnTo>
                  <a:lnTo>
                    <a:pt x="812" y="0"/>
                  </a:lnTo>
                  <a:lnTo>
                    <a:pt x="1387" y="238"/>
                  </a:lnTo>
                  <a:lnTo>
                    <a:pt x="1625" y="812"/>
                  </a:lnTo>
                  <a:lnTo>
                    <a:pt x="1387" y="1387"/>
                  </a:lnTo>
                  <a:lnTo>
                    <a:pt x="812" y="1625"/>
                  </a:lnTo>
                  <a:lnTo>
                    <a:pt x="238" y="1387"/>
                  </a:lnTo>
                  <a:lnTo>
                    <a:pt x="0" y="812"/>
                  </a:lnTo>
                  <a:close/>
                </a:path>
              </a:pathLst>
            </a:custGeom>
            <a:solidFill>
              <a:srgbClr val="231F20"/>
            </a:solidFill>
          </p:spPr>
          <p:txBody>
            <a:bodyPr wrap="square" lIns="0" tIns="0" rIns="0" bIns="0" rtlCol="0"/>
            <a:lstStyle/>
            <a:p/>
          </p:txBody>
        </p:sp>
        <p:sp>
          <p:nvSpPr>
            <p:cNvPr id="12225" name="object 12225" descr=""/>
            <p:cNvSpPr/>
            <p:nvPr/>
          </p:nvSpPr>
          <p:spPr>
            <a:xfrm>
              <a:off x="6118306" y="2490278"/>
              <a:ext cx="0" cy="1270"/>
            </a:xfrm>
            <a:custGeom>
              <a:avLst/>
              <a:gdLst/>
              <a:ahLst/>
              <a:cxnLst/>
              <a:rect l="l" t="t" r="r" b="b"/>
              <a:pathLst>
                <a:path w="0" h="1269">
                  <a:moveTo>
                    <a:pt x="0" y="1079"/>
                  </a:moveTo>
                  <a:lnTo>
                    <a:pt x="0" y="0"/>
                  </a:lnTo>
                </a:path>
              </a:pathLst>
            </a:custGeom>
            <a:ln w="3175">
              <a:solidFill>
                <a:srgbClr val="231F20"/>
              </a:solidFill>
            </a:ln>
          </p:spPr>
          <p:txBody>
            <a:bodyPr wrap="square" lIns="0" tIns="0" rIns="0" bIns="0" rtlCol="0"/>
            <a:lstStyle/>
            <a:p/>
          </p:txBody>
        </p:sp>
        <p:sp>
          <p:nvSpPr>
            <p:cNvPr id="12226" name="object 12226" descr=""/>
            <p:cNvSpPr/>
            <p:nvPr/>
          </p:nvSpPr>
          <p:spPr>
            <a:xfrm>
              <a:off x="6108283" y="2470236"/>
              <a:ext cx="1905" cy="3175"/>
            </a:xfrm>
            <a:custGeom>
              <a:avLst/>
              <a:gdLst/>
              <a:ahLst/>
              <a:cxnLst/>
              <a:rect l="l" t="t" r="r" b="b"/>
              <a:pathLst>
                <a:path w="1904" h="3175">
                  <a:moveTo>
                    <a:pt x="1625" y="0"/>
                  </a:moveTo>
                  <a:lnTo>
                    <a:pt x="1092" y="266"/>
                  </a:lnTo>
                  <a:lnTo>
                    <a:pt x="279" y="1092"/>
                  </a:lnTo>
                  <a:lnTo>
                    <a:pt x="0" y="2717"/>
                  </a:lnTo>
                </a:path>
              </a:pathLst>
            </a:custGeom>
            <a:ln w="3175">
              <a:solidFill>
                <a:srgbClr val="231F20"/>
              </a:solidFill>
            </a:ln>
          </p:spPr>
          <p:txBody>
            <a:bodyPr wrap="square" lIns="0" tIns="0" rIns="0" bIns="0" rtlCol="0"/>
            <a:lstStyle/>
            <a:p/>
          </p:txBody>
        </p:sp>
        <p:sp>
          <p:nvSpPr>
            <p:cNvPr id="12227" name="object 12227" descr=""/>
            <p:cNvSpPr/>
            <p:nvPr/>
          </p:nvSpPr>
          <p:spPr>
            <a:xfrm>
              <a:off x="6116680" y="2491363"/>
              <a:ext cx="1905" cy="1905"/>
            </a:xfrm>
            <a:custGeom>
              <a:avLst/>
              <a:gdLst/>
              <a:ahLst/>
              <a:cxnLst/>
              <a:rect l="l" t="t" r="r" b="b"/>
              <a:pathLst>
                <a:path w="1904" h="1905">
                  <a:moveTo>
                    <a:pt x="0" y="1346"/>
                  </a:moveTo>
                  <a:lnTo>
                    <a:pt x="1079" y="812"/>
                  </a:lnTo>
                  <a:lnTo>
                    <a:pt x="1625" y="0"/>
                  </a:lnTo>
                </a:path>
              </a:pathLst>
            </a:custGeom>
            <a:ln w="3175">
              <a:solidFill>
                <a:srgbClr val="231F20"/>
              </a:solidFill>
            </a:ln>
          </p:spPr>
          <p:txBody>
            <a:bodyPr wrap="square" lIns="0" tIns="0" rIns="0" bIns="0" rtlCol="0"/>
            <a:lstStyle/>
            <a:p/>
          </p:txBody>
        </p:sp>
        <p:sp>
          <p:nvSpPr>
            <p:cNvPr id="12228" name="object 12228" descr=""/>
            <p:cNvSpPr/>
            <p:nvPr/>
          </p:nvSpPr>
          <p:spPr>
            <a:xfrm>
              <a:off x="6108284" y="2490278"/>
              <a:ext cx="1905" cy="2540"/>
            </a:xfrm>
            <a:custGeom>
              <a:avLst/>
              <a:gdLst/>
              <a:ahLst/>
              <a:cxnLst/>
              <a:rect l="l" t="t" r="r" b="b"/>
              <a:pathLst>
                <a:path w="1904" h="2539">
                  <a:moveTo>
                    <a:pt x="0" y="0"/>
                  </a:moveTo>
                  <a:lnTo>
                    <a:pt x="266" y="1625"/>
                  </a:lnTo>
                  <a:lnTo>
                    <a:pt x="1079" y="2171"/>
                  </a:lnTo>
                  <a:lnTo>
                    <a:pt x="1625" y="2425"/>
                  </a:lnTo>
                </a:path>
              </a:pathLst>
            </a:custGeom>
            <a:ln w="3175">
              <a:solidFill>
                <a:srgbClr val="231F20"/>
              </a:solidFill>
            </a:ln>
          </p:spPr>
          <p:txBody>
            <a:bodyPr wrap="square" lIns="0" tIns="0" rIns="0" bIns="0" rtlCol="0"/>
            <a:lstStyle/>
            <a:p/>
          </p:txBody>
        </p:sp>
        <p:sp>
          <p:nvSpPr>
            <p:cNvPr id="12229" name="object 12229" descr=""/>
            <p:cNvSpPr/>
            <p:nvPr/>
          </p:nvSpPr>
          <p:spPr>
            <a:xfrm>
              <a:off x="6194113" y="2426109"/>
              <a:ext cx="1905" cy="1905"/>
            </a:xfrm>
            <a:custGeom>
              <a:avLst/>
              <a:gdLst/>
              <a:ahLst/>
              <a:cxnLst/>
              <a:rect l="l" t="t" r="r" b="b"/>
              <a:pathLst>
                <a:path w="1904" h="1905">
                  <a:moveTo>
                    <a:pt x="1625" y="0"/>
                  </a:moveTo>
                  <a:lnTo>
                    <a:pt x="1092" y="1346"/>
                  </a:lnTo>
                  <a:lnTo>
                    <a:pt x="546" y="1892"/>
                  </a:lnTo>
                  <a:lnTo>
                    <a:pt x="0" y="1892"/>
                  </a:lnTo>
                </a:path>
              </a:pathLst>
            </a:custGeom>
            <a:ln w="3175">
              <a:solidFill>
                <a:srgbClr val="231F20"/>
              </a:solidFill>
            </a:ln>
          </p:spPr>
          <p:txBody>
            <a:bodyPr wrap="square" lIns="0" tIns="0" rIns="0" bIns="0" rtlCol="0"/>
            <a:lstStyle/>
            <a:p/>
          </p:txBody>
        </p:sp>
        <p:sp>
          <p:nvSpPr>
            <p:cNvPr id="12230" name="object 12230" descr=""/>
            <p:cNvSpPr/>
            <p:nvPr/>
          </p:nvSpPr>
          <p:spPr>
            <a:xfrm>
              <a:off x="6194658" y="2421505"/>
              <a:ext cx="3810" cy="4445"/>
            </a:xfrm>
            <a:custGeom>
              <a:avLst/>
              <a:gdLst/>
              <a:ahLst/>
              <a:cxnLst/>
              <a:rect l="l" t="t" r="r" b="b"/>
              <a:pathLst>
                <a:path w="3810" h="4444">
                  <a:moveTo>
                    <a:pt x="3251" y="4330"/>
                  </a:moveTo>
                  <a:lnTo>
                    <a:pt x="2984" y="2984"/>
                  </a:lnTo>
                  <a:lnTo>
                    <a:pt x="2438" y="1625"/>
                  </a:lnTo>
                  <a:lnTo>
                    <a:pt x="1358" y="533"/>
                  </a:lnTo>
                  <a:lnTo>
                    <a:pt x="0" y="0"/>
                  </a:lnTo>
                  <a:lnTo>
                    <a:pt x="1625" y="279"/>
                  </a:lnTo>
                  <a:lnTo>
                    <a:pt x="2984" y="1358"/>
                  </a:lnTo>
                  <a:lnTo>
                    <a:pt x="3517" y="2984"/>
                  </a:lnTo>
                  <a:lnTo>
                    <a:pt x="3784" y="4330"/>
                  </a:lnTo>
                </a:path>
              </a:pathLst>
            </a:custGeom>
            <a:ln w="3175">
              <a:solidFill>
                <a:srgbClr val="231F20"/>
              </a:solidFill>
            </a:ln>
          </p:spPr>
          <p:txBody>
            <a:bodyPr wrap="square" lIns="0" tIns="0" rIns="0" bIns="0" rtlCol="0"/>
            <a:lstStyle/>
            <a:p/>
          </p:txBody>
        </p:sp>
        <p:sp>
          <p:nvSpPr>
            <p:cNvPr id="12231" name="object 12231" descr=""/>
            <p:cNvSpPr/>
            <p:nvPr/>
          </p:nvSpPr>
          <p:spPr>
            <a:xfrm>
              <a:off x="5836443" y="2450740"/>
              <a:ext cx="0" cy="1270"/>
            </a:xfrm>
            <a:custGeom>
              <a:avLst/>
              <a:gdLst/>
              <a:ahLst/>
              <a:cxnLst/>
              <a:rect l="l" t="t" r="r" b="b"/>
              <a:pathLst>
                <a:path w="0" h="1269">
                  <a:moveTo>
                    <a:pt x="0" y="0"/>
                  </a:moveTo>
                  <a:lnTo>
                    <a:pt x="0" y="1092"/>
                  </a:lnTo>
                </a:path>
              </a:pathLst>
            </a:custGeom>
            <a:ln w="3175">
              <a:solidFill>
                <a:srgbClr val="231F20"/>
              </a:solidFill>
            </a:ln>
          </p:spPr>
          <p:txBody>
            <a:bodyPr wrap="square" lIns="0" tIns="0" rIns="0" bIns="0" rtlCol="0"/>
            <a:lstStyle/>
            <a:p/>
          </p:txBody>
        </p:sp>
        <p:sp>
          <p:nvSpPr>
            <p:cNvPr id="12232" name="object 12232" descr=""/>
            <p:cNvSpPr/>
            <p:nvPr/>
          </p:nvSpPr>
          <p:spPr>
            <a:xfrm>
              <a:off x="5835086" y="2446139"/>
              <a:ext cx="1905" cy="1270"/>
            </a:xfrm>
            <a:custGeom>
              <a:avLst/>
              <a:gdLst/>
              <a:ahLst/>
              <a:cxnLst/>
              <a:rect l="l" t="t" r="r" b="b"/>
              <a:pathLst>
                <a:path w="1904" h="1269">
                  <a:moveTo>
                    <a:pt x="0" y="0"/>
                  </a:moveTo>
                  <a:lnTo>
                    <a:pt x="812" y="266"/>
                  </a:lnTo>
                  <a:lnTo>
                    <a:pt x="1358" y="1092"/>
                  </a:lnTo>
                </a:path>
              </a:pathLst>
            </a:custGeom>
            <a:ln w="3175">
              <a:solidFill>
                <a:srgbClr val="231F20"/>
              </a:solidFill>
            </a:ln>
          </p:spPr>
          <p:txBody>
            <a:bodyPr wrap="square" lIns="0" tIns="0" rIns="0" bIns="0" rtlCol="0"/>
            <a:lstStyle/>
            <a:p/>
          </p:txBody>
        </p:sp>
        <p:sp>
          <p:nvSpPr>
            <p:cNvPr id="12233" name="object 12233" descr=""/>
            <p:cNvSpPr/>
            <p:nvPr/>
          </p:nvSpPr>
          <p:spPr>
            <a:xfrm>
              <a:off x="5836443" y="2448861"/>
              <a:ext cx="2540" cy="1905"/>
            </a:xfrm>
            <a:custGeom>
              <a:avLst/>
              <a:gdLst/>
              <a:ahLst/>
              <a:cxnLst/>
              <a:rect l="l" t="t" r="r" b="b"/>
              <a:pathLst>
                <a:path w="2539" h="1905">
                  <a:moveTo>
                    <a:pt x="0" y="1879"/>
                  </a:moveTo>
                  <a:lnTo>
                    <a:pt x="1625" y="1346"/>
                  </a:lnTo>
                  <a:lnTo>
                    <a:pt x="2159" y="800"/>
                  </a:lnTo>
                  <a:lnTo>
                    <a:pt x="2438" y="0"/>
                  </a:lnTo>
                </a:path>
              </a:pathLst>
            </a:custGeom>
            <a:ln w="3175">
              <a:solidFill>
                <a:srgbClr val="231F20"/>
              </a:solidFill>
            </a:ln>
          </p:spPr>
          <p:txBody>
            <a:bodyPr wrap="square" lIns="0" tIns="0" rIns="0" bIns="0" rtlCol="0"/>
            <a:lstStyle/>
            <a:p/>
          </p:txBody>
        </p:sp>
        <p:sp>
          <p:nvSpPr>
            <p:cNvPr id="12234" name="object 12234" descr=""/>
            <p:cNvSpPr/>
            <p:nvPr/>
          </p:nvSpPr>
          <p:spPr>
            <a:xfrm>
              <a:off x="5841318" y="2516805"/>
              <a:ext cx="37465" cy="5080"/>
            </a:xfrm>
            <a:custGeom>
              <a:avLst/>
              <a:gdLst/>
              <a:ahLst/>
              <a:cxnLst/>
              <a:rect l="l" t="t" r="r" b="b"/>
              <a:pathLst>
                <a:path w="37464" h="5080">
                  <a:moveTo>
                    <a:pt x="0" y="4876"/>
                  </a:moveTo>
                  <a:lnTo>
                    <a:pt x="12179" y="2717"/>
                  </a:lnTo>
                  <a:lnTo>
                    <a:pt x="24638" y="1092"/>
                  </a:lnTo>
                  <a:lnTo>
                    <a:pt x="27889" y="546"/>
                  </a:lnTo>
                  <a:lnTo>
                    <a:pt x="37363" y="0"/>
                  </a:lnTo>
                </a:path>
              </a:pathLst>
            </a:custGeom>
            <a:ln w="3175">
              <a:solidFill>
                <a:srgbClr val="231F20"/>
              </a:solidFill>
            </a:ln>
          </p:spPr>
          <p:txBody>
            <a:bodyPr wrap="square" lIns="0" tIns="0" rIns="0" bIns="0" rtlCol="0"/>
            <a:lstStyle/>
            <a:p/>
          </p:txBody>
        </p:sp>
        <p:sp>
          <p:nvSpPr>
            <p:cNvPr id="12235" name="object 12235" descr=""/>
            <p:cNvSpPr/>
            <p:nvPr/>
          </p:nvSpPr>
          <p:spPr>
            <a:xfrm>
              <a:off x="5841312" y="2496778"/>
              <a:ext cx="44450" cy="11430"/>
            </a:xfrm>
            <a:custGeom>
              <a:avLst/>
              <a:gdLst/>
              <a:ahLst/>
              <a:cxnLst/>
              <a:rect l="l" t="t" r="r" b="b"/>
              <a:pathLst>
                <a:path w="44450" h="11430">
                  <a:moveTo>
                    <a:pt x="43865" y="0"/>
                  </a:moveTo>
                  <a:lnTo>
                    <a:pt x="43599" y="800"/>
                  </a:lnTo>
                  <a:lnTo>
                    <a:pt x="43053" y="1625"/>
                  </a:lnTo>
                  <a:lnTo>
                    <a:pt x="41973" y="2171"/>
                  </a:lnTo>
                  <a:lnTo>
                    <a:pt x="40081" y="3251"/>
                  </a:lnTo>
                  <a:lnTo>
                    <a:pt x="35471" y="5143"/>
                  </a:lnTo>
                  <a:lnTo>
                    <a:pt x="30327" y="6502"/>
                  </a:lnTo>
                  <a:lnTo>
                    <a:pt x="20307" y="8394"/>
                  </a:lnTo>
                  <a:lnTo>
                    <a:pt x="10287" y="10020"/>
                  </a:lnTo>
                  <a:lnTo>
                    <a:pt x="0" y="10833"/>
                  </a:lnTo>
                </a:path>
              </a:pathLst>
            </a:custGeom>
            <a:ln w="3175">
              <a:solidFill>
                <a:srgbClr val="231F20"/>
              </a:solidFill>
            </a:ln>
          </p:spPr>
          <p:txBody>
            <a:bodyPr wrap="square" lIns="0" tIns="0" rIns="0" bIns="0" rtlCol="0"/>
            <a:lstStyle/>
            <a:p/>
          </p:txBody>
        </p:sp>
        <p:sp>
          <p:nvSpPr>
            <p:cNvPr id="12236" name="object 12236" descr=""/>
            <p:cNvSpPr/>
            <p:nvPr/>
          </p:nvSpPr>
          <p:spPr>
            <a:xfrm>
              <a:off x="5841318" y="2456979"/>
              <a:ext cx="44450" cy="11430"/>
            </a:xfrm>
            <a:custGeom>
              <a:avLst/>
              <a:gdLst/>
              <a:ahLst/>
              <a:cxnLst/>
              <a:rect l="l" t="t" r="r" b="b"/>
              <a:pathLst>
                <a:path w="44450" h="11430">
                  <a:moveTo>
                    <a:pt x="0" y="0"/>
                  </a:moveTo>
                  <a:lnTo>
                    <a:pt x="38722" y="7035"/>
                  </a:lnTo>
                  <a:lnTo>
                    <a:pt x="43319" y="9753"/>
                  </a:lnTo>
                  <a:lnTo>
                    <a:pt x="43865" y="10833"/>
                  </a:lnTo>
                </a:path>
              </a:pathLst>
            </a:custGeom>
            <a:ln w="3175">
              <a:solidFill>
                <a:srgbClr val="231F20"/>
              </a:solidFill>
            </a:ln>
          </p:spPr>
          <p:txBody>
            <a:bodyPr wrap="square" lIns="0" tIns="0" rIns="0" bIns="0" rtlCol="0"/>
            <a:lstStyle/>
            <a:p/>
          </p:txBody>
        </p:sp>
        <p:sp>
          <p:nvSpPr>
            <p:cNvPr id="12237" name="object 12237" descr=""/>
            <p:cNvSpPr/>
            <p:nvPr/>
          </p:nvSpPr>
          <p:spPr>
            <a:xfrm>
              <a:off x="6194115" y="2424211"/>
              <a:ext cx="1905" cy="1905"/>
            </a:xfrm>
            <a:custGeom>
              <a:avLst/>
              <a:gdLst/>
              <a:ahLst/>
              <a:cxnLst/>
              <a:rect l="l" t="t" r="r" b="b"/>
              <a:pathLst>
                <a:path w="1904" h="1905">
                  <a:moveTo>
                    <a:pt x="0" y="0"/>
                  </a:moveTo>
                  <a:lnTo>
                    <a:pt x="546" y="0"/>
                  </a:lnTo>
                  <a:lnTo>
                    <a:pt x="1079" y="546"/>
                  </a:lnTo>
                  <a:lnTo>
                    <a:pt x="1625" y="1892"/>
                  </a:lnTo>
                </a:path>
              </a:pathLst>
            </a:custGeom>
            <a:ln w="3175">
              <a:solidFill>
                <a:srgbClr val="231F20"/>
              </a:solidFill>
            </a:ln>
          </p:spPr>
          <p:txBody>
            <a:bodyPr wrap="square" lIns="0" tIns="0" rIns="0" bIns="0" rtlCol="0"/>
            <a:lstStyle/>
            <a:p/>
          </p:txBody>
        </p:sp>
        <p:sp>
          <p:nvSpPr>
            <p:cNvPr id="12238" name="object 12238" descr=""/>
            <p:cNvSpPr/>
            <p:nvPr/>
          </p:nvSpPr>
          <p:spPr>
            <a:xfrm>
              <a:off x="5837523" y="2503555"/>
              <a:ext cx="1905" cy="1270"/>
            </a:xfrm>
            <a:custGeom>
              <a:avLst/>
              <a:gdLst/>
              <a:ahLst/>
              <a:cxnLst/>
              <a:rect l="l" t="t" r="r" b="b"/>
              <a:pathLst>
                <a:path w="1904" h="1269">
                  <a:moveTo>
                    <a:pt x="0" y="800"/>
                  </a:moveTo>
                  <a:lnTo>
                    <a:pt x="812" y="533"/>
                  </a:lnTo>
                  <a:lnTo>
                    <a:pt x="1358" y="0"/>
                  </a:lnTo>
                </a:path>
              </a:pathLst>
            </a:custGeom>
            <a:ln w="3175">
              <a:solidFill>
                <a:srgbClr val="231F20"/>
              </a:solidFill>
            </a:ln>
          </p:spPr>
          <p:txBody>
            <a:bodyPr wrap="square" lIns="0" tIns="0" rIns="0" bIns="0" rtlCol="0"/>
            <a:lstStyle/>
            <a:p/>
          </p:txBody>
        </p:sp>
        <p:sp>
          <p:nvSpPr>
            <p:cNvPr id="12239" name="object 12239" descr=""/>
            <p:cNvSpPr/>
            <p:nvPr/>
          </p:nvSpPr>
          <p:spPr>
            <a:xfrm>
              <a:off x="5837521" y="2460234"/>
              <a:ext cx="1905" cy="1270"/>
            </a:xfrm>
            <a:custGeom>
              <a:avLst/>
              <a:gdLst/>
              <a:ahLst/>
              <a:cxnLst/>
              <a:rect l="l" t="t" r="r" b="b"/>
              <a:pathLst>
                <a:path w="1904" h="1269">
                  <a:moveTo>
                    <a:pt x="1358" y="800"/>
                  </a:moveTo>
                  <a:lnTo>
                    <a:pt x="812" y="253"/>
                  </a:lnTo>
                  <a:lnTo>
                    <a:pt x="0" y="0"/>
                  </a:lnTo>
                </a:path>
              </a:pathLst>
            </a:custGeom>
            <a:ln w="3175">
              <a:solidFill>
                <a:srgbClr val="231F20"/>
              </a:solidFill>
            </a:ln>
          </p:spPr>
          <p:txBody>
            <a:bodyPr wrap="square" lIns="0" tIns="0" rIns="0" bIns="0" rtlCol="0"/>
            <a:lstStyle/>
            <a:p/>
          </p:txBody>
        </p:sp>
        <p:sp>
          <p:nvSpPr>
            <p:cNvPr id="12240" name="object 12240" descr=""/>
            <p:cNvSpPr/>
            <p:nvPr/>
          </p:nvSpPr>
          <p:spPr>
            <a:xfrm>
              <a:off x="5838880" y="2461307"/>
              <a:ext cx="0" cy="635"/>
            </a:xfrm>
            <a:custGeom>
              <a:avLst/>
              <a:gdLst/>
              <a:ahLst/>
              <a:cxnLst/>
              <a:rect l="l" t="t" r="r" b="b"/>
              <a:pathLst>
                <a:path w="0" h="635">
                  <a:moveTo>
                    <a:pt x="0" y="0"/>
                  </a:moveTo>
                  <a:lnTo>
                    <a:pt x="0" y="266"/>
                  </a:lnTo>
                  <a:lnTo>
                    <a:pt x="0" y="546"/>
                  </a:lnTo>
                </a:path>
              </a:pathLst>
            </a:custGeom>
            <a:ln w="3175">
              <a:solidFill>
                <a:srgbClr val="231F20"/>
              </a:solidFill>
            </a:ln>
          </p:spPr>
          <p:txBody>
            <a:bodyPr wrap="square" lIns="0" tIns="0" rIns="0" bIns="0" rtlCol="0"/>
            <a:lstStyle/>
            <a:p/>
          </p:txBody>
        </p:sp>
        <p:sp>
          <p:nvSpPr>
            <p:cNvPr id="12241" name="object 12241" descr=""/>
            <p:cNvSpPr/>
            <p:nvPr/>
          </p:nvSpPr>
          <p:spPr>
            <a:xfrm>
              <a:off x="5870557" y="2517086"/>
              <a:ext cx="13335" cy="635"/>
            </a:xfrm>
            <a:custGeom>
              <a:avLst/>
              <a:gdLst/>
              <a:ahLst/>
              <a:cxnLst/>
              <a:rect l="l" t="t" r="r" b="b"/>
              <a:pathLst>
                <a:path w="13335" h="635">
                  <a:moveTo>
                    <a:pt x="0" y="266"/>
                  </a:moveTo>
                  <a:lnTo>
                    <a:pt x="8394" y="0"/>
                  </a:lnTo>
                  <a:lnTo>
                    <a:pt x="9753" y="0"/>
                  </a:lnTo>
                  <a:lnTo>
                    <a:pt x="10020" y="0"/>
                  </a:lnTo>
                  <a:lnTo>
                    <a:pt x="12992" y="0"/>
                  </a:lnTo>
                </a:path>
              </a:pathLst>
            </a:custGeom>
            <a:ln w="3175">
              <a:solidFill>
                <a:srgbClr val="231F20"/>
              </a:solidFill>
            </a:ln>
          </p:spPr>
          <p:txBody>
            <a:bodyPr wrap="square" lIns="0" tIns="0" rIns="0" bIns="0" rtlCol="0"/>
            <a:lstStyle/>
            <a:p/>
          </p:txBody>
        </p:sp>
        <p:sp>
          <p:nvSpPr>
            <p:cNvPr id="12242" name="object 12242" descr=""/>
            <p:cNvSpPr/>
            <p:nvPr/>
          </p:nvSpPr>
          <p:spPr>
            <a:xfrm>
              <a:off x="5884640" y="2517080"/>
              <a:ext cx="635" cy="635"/>
            </a:xfrm>
            <a:custGeom>
              <a:avLst/>
              <a:gdLst/>
              <a:ahLst/>
              <a:cxnLst/>
              <a:rect l="l" t="t" r="r" b="b"/>
              <a:pathLst>
                <a:path w="635" h="635">
                  <a:moveTo>
                    <a:pt x="0" y="0"/>
                  </a:moveTo>
                  <a:lnTo>
                    <a:pt x="533" y="266"/>
                  </a:lnTo>
                </a:path>
              </a:pathLst>
            </a:custGeom>
            <a:ln w="3175">
              <a:solidFill>
                <a:srgbClr val="231F20"/>
              </a:solidFill>
            </a:ln>
          </p:spPr>
          <p:txBody>
            <a:bodyPr wrap="square" lIns="0" tIns="0" rIns="0" bIns="0" rtlCol="0"/>
            <a:lstStyle/>
            <a:p/>
          </p:txBody>
        </p:sp>
        <p:sp>
          <p:nvSpPr>
            <p:cNvPr id="12243" name="object 12243" descr=""/>
            <p:cNvSpPr/>
            <p:nvPr/>
          </p:nvSpPr>
          <p:spPr>
            <a:xfrm>
              <a:off x="5883827" y="2517080"/>
              <a:ext cx="1270" cy="635"/>
            </a:xfrm>
            <a:custGeom>
              <a:avLst/>
              <a:gdLst/>
              <a:ahLst/>
              <a:cxnLst/>
              <a:rect l="l" t="t" r="r" b="b"/>
              <a:pathLst>
                <a:path w="1270" h="635">
                  <a:moveTo>
                    <a:pt x="0" y="0"/>
                  </a:moveTo>
                  <a:lnTo>
                    <a:pt x="533" y="0"/>
                  </a:lnTo>
                  <a:lnTo>
                    <a:pt x="812" y="266"/>
                  </a:lnTo>
                </a:path>
              </a:pathLst>
            </a:custGeom>
            <a:ln w="3175">
              <a:solidFill>
                <a:srgbClr val="231F20"/>
              </a:solidFill>
            </a:ln>
          </p:spPr>
          <p:txBody>
            <a:bodyPr wrap="square" lIns="0" tIns="0" rIns="0" bIns="0" rtlCol="0"/>
            <a:lstStyle/>
            <a:p/>
          </p:txBody>
        </p:sp>
        <p:sp>
          <p:nvSpPr>
            <p:cNvPr id="12244" name="object 12244" descr=""/>
            <p:cNvSpPr/>
            <p:nvPr/>
          </p:nvSpPr>
          <p:spPr>
            <a:xfrm>
              <a:off x="5880850" y="2447224"/>
              <a:ext cx="6350" cy="635"/>
            </a:xfrm>
            <a:custGeom>
              <a:avLst/>
              <a:gdLst/>
              <a:ahLst/>
              <a:cxnLst/>
              <a:rect l="l" t="t" r="r" b="b"/>
              <a:pathLst>
                <a:path w="6350" h="635">
                  <a:moveTo>
                    <a:pt x="0" y="266"/>
                  </a:moveTo>
                  <a:lnTo>
                    <a:pt x="2971" y="266"/>
                  </a:lnTo>
                  <a:lnTo>
                    <a:pt x="5956" y="0"/>
                  </a:lnTo>
                </a:path>
              </a:pathLst>
            </a:custGeom>
            <a:ln w="3175">
              <a:solidFill>
                <a:srgbClr val="231F20"/>
              </a:solidFill>
            </a:ln>
          </p:spPr>
          <p:txBody>
            <a:bodyPr wrap="square" lIns="0" tIns="0" rIns="0" bIns="0" rtlCol="0"/>
            <a:lstStyle/>
            <a:p/>
          </p:txBody>
        </p:sp>
        <p:sp>
          <p:nvSpPr>
            <p:cNvPr id="12245" name="object 12245" descr=""/>
            <p:cNvSpPr/>
            <p:nvPr/>
          </p:nvSpPr>
          <p:spPr>
            <a:xfrm>
              <a:off x="6116680" y="2470235"/>
              <a:ext cx="1905" cy="1905"/>
            </a:xfrm>
            <a:custGeom>
              <a:avLst/>
              <a:gdLst/>
              <a:ahLst/>
              <a:cxnLst/>
              <a:rect l="l" t="t" r="r" b="b"/>
              <a:pathLst>
                <a:path w="1904" h="1905">
                  <a:moveTo>
                    <a:pt x="1625" y="1625"/>
                  </a:moveTo>
                  <a:lnTo>
                    <a:pt x="1079" y="546"/>
                  </a:lnTo>
                  <a:lnTo>
                    <a:pt x="0" y="0"/>
                  </a:lnTo>
                </a:path>
              </a:pathLst>
            </a:custGeom>
            <a:ln w="3175">
              <a:solidFill>
                <a:srgbClr val="231F20"/>
              </a:solidFill>
            </a:ln>
          </p:spPr>
          <p:txBody>
            <a:bodyPr wrap="square" lIns="0" tIns="0" rIns="0" bIns="0" rtlCol="0"/>
            <a:lstStyle/>
            <a:p/>
          </p:txBody>
        </p:sp>
        <p:sp>
          <p:nvSpPr>
            <p:cNvPr id="12246" name="object 12246" descr=""/>
            <p:cNvSpPr/>
            <p:nvPr/>
          </p:nvSpPr>
          <p:spPr>
            <a:xfrm>
              <a:off x="5322853" y="2447441"/>
              <a:ext cx="1270" cy="1270"/>
            </a:xfrm>
            <a:custGeom>
              <a:avLst/>
              <a:gdLst/>
              <a:ahLst/>
              <a:cxnLst/>
              <a:rect l="l" t="t" r="r" b="b"/>
              <a:pathLst>
                <a:path w="1270" h="1269">
                  <a:moveTo>
                    <a:pt x="660" y="0"/>
                  </a:moveTo>
                  <a:lnTo>
                    <a:pt x="241" y="508"/>
                  </a:lnTo>
                  <a:lnTo>
                    <a:pt x="0" y="876"/>
                  </a:lnTo>
                </a:path>
              </a:pathLst>
            </a:custGeom>
            <a:ln w="3175">
              <a:solidFill>
                <a:srgbClr val="231F20"/>
              </a:solidFill>
            </a:ln>
          </p:spPr>
          <p:txBody>
            <a:bodyPr wrap="square" lIns="0" tIns="0" rIns="0" bIns="0" rtlCol="0"/>
            <a:lstStyle/>
            <a:p/>
          </p:txBody>
        </p:sp>
        <p:sp>
          <p:nvSpPr>
            <p:cNvPr id="12247" name="object 12247" descr=""/>
            <p:cNvSpPr/>
            <p:nvPr/>
          </p:nvSpPr>
          <p:spPr>
            <a:xfrm>
              <a:off x="5322859" y="2426096"/>
              <a:ext cx="1270" cy="1270"/>
            </a:xfrm>
            <a:custGeom>
              <a:avLst/>
              <a:gdLst/>
              <a:ahLst/>
              <a:cxnLst/>
              <a:rect l="l" t="t" r="r" b="b"/>
              <a:pathLst>
                <a:path w="1270" h="1269">
                  <a:moveTo>
                    <a:pt x="126" y="38"/>
                  </a:moveTo>
                  <a:lnTo>
                    <a:pt x="228" y="368"/>
                  </a:lnTo>
                  <a:lnTo>
                    <a:pt x="660" y="876"/>
                  </a:lnTo>
                </a:path>
              </a:pathLst>
            </a:custGeom>
            <a:ln w="3175">
              <a:solidFill>
                <a:srgbClr val="231F20"/>
              </a:solidFill>
            </a:ln>
          </p:spPr>
          <p:txBody>
            <a:bodyPr wrap="square" lIns="0" tIns="0" rIns="0" bIns="0" rtlCol="0"/>
            <a:lstStyle/>
            <a:p/>
          </p:txBody>
        </p:sp>
        <p:sp>
          <p:nvSpPr>
            <p:cNvPr id="12248" name="object 12248" descr=""/>
            <p:cNvSpPr/>
            <p:nvPr/>
          </p:nvSpPr>
          <p:spPr>
            <a:xfrm>
              <a:off x="5319585" y="2412776"/>
              <a:ext cx="1270" cy="1270"/>
            </a:xfrm>
            <a:custGeom>
              <a:avLst/>
              <a:gdLst/>
              <a:ahLst/>
              <a:cxnLst/>
              <a:rect l="l" t="t" r="r" b="b"/>
              <a:pathLst>
                <a:path w="1270" h="1269">
                  <a:moveTo>
                    <a:pt x="673" y="0"/>
                  </a:moveTo>
                  <a:lnTo>
                    <a:pt x="241" y="508"/>
                  </a:lnTo>
                  <a:lnTo>
                    <a:pt x="0" y="863"/>
                  </a:lnTo>
                  <a:lnTo>
                    <a:pt x="139" y="825"/>
                  </a:lnTo>
                </a:path>
              </a:pathLst>
            </a:custGeom>
            <a:ln w="3175">
              <a:solidFill>
                <a:srgbClr val="231F20"/>
              </a:solidFill>
            </a:ln>
          </p:spPr>
          <p:txBody>
            <a:bodyPr wrap="square" lIns="0" tIns="0" rIns="0" bIns="0" rtlCol="0"/>
            <a:lstStyle/>
            <a:p/>
          </p:txBody>
        </p:sp>
        <p:sp>
          <p:nvSpPr>
            <p:cNvPr id="12249" name="object 12249" descr=""/>
            <p:cNvSpPr/>
            <p:nvPr/>
          </p:nvSpPr>
          <p:spPr>
            <a:xfrm>
              <a:off x="5319598" y="2391456"/>
              <a:ext cx="1270" cy="1270"/>
            </a:xfrm>
            <a:custGeom>
              <a:avLst/>
              <a:gdLst/>
              <a:ahLst/>
              <a:cxnLst/>
              <a:rect l="l" t="t" r="r" b="b"/>
              <a:pathLst>
                <a:path w="1270" h="1269">
                  <a:moveTo>
                    <a:pt x="126" y="38"/>
                  </a:moveTo>
                  <a:lnTo>
                    <a:pt x="228" y="355"/>
                  </a:lnTo>
                  <a:lnTo>
                    <a:pt x="660" y="863"/>
                  </a:lnTo>
                </a:path>
              </a:pathLst>
            </a:custGeom>
            <a:ln w="3175">
              <a:solidFill>
                <a:srgbClr val="231F20"/>
              </a:solidFill>
            </a:ln>
          </p:spPr>
          <p:txBody>
            <a:bodyPr wrap="square" lIns="0" tIns="0" rIns="0" bIns="0" rtlCol="0"/>
            <a:lstStyle/>
            <a:p/>
          </p:txBody>
        </p:sp>
        <p:sp>
          <p:nvSpPr>
            <p:cNvPr id="12250" name="object 12250" descr=""/>
            <p:cNvSpPr/>
            <p:nvPr/>
          </p:nvSpPr>
          <p:spPr>
            <a:xfrm>
              <a:off x="6075387" y="2515753"/>
              <a:ext cx="1905" cy="635"/>
            </a:xfrm>
            <a:custGeom>
              <a:avLst/>
              <a:gdLst/>
              <a:ahLst/>
              <a:cxnLst/>
              <a:rect l="l" t="t" r="r" b="b"/>
              <a:pathLst>
                <a:path w="1904" h="635">
                  <a:moveTo>
                    <a:pt x="0" y="520"/>
                  </a:moveTo>
                  <a:lnTo>
                    <a:pt x="558" y="520"/>
                  </a:lnTo>
                  <a:lnTo>
                    <a:pt x="1092" y="330"/>
                  </a:lnTo>
                  <a:lnTo>
                    <a:pt x="1549" y="0"/>
                  </a:lnTo>
                </a:path>
              </a:pathLst>
            </a:custGeom>
            <a:ln w="3175">
              <a:solidFill>
                <a:srgbClr val="231F20"/>
              </a:solidFill>
            </a:ln>
          </p:spPr>
          <p:txBody>
            <a:bodyPr wrap="square" lIns="0" tIns="0" rIns="0" bIns="0" rtlCol="0"/>
            <a:lstStyle/>
            <a:p/>
          </p:txBody>
        </p:sp>
        <p:sp>
          <p:nvSpPr>
            <p:cNvPr id="12251" name="object 12251" descr=""/>
            <p:cNvSpPr/>
            <p:nvPr/>
          </p:nvSpPr>
          <p:spPr>
            <a:xfrm>
              <a:off x="5450927" y="2546027"/>
              <a:ext cx="635" cy="1270"/>
            </a:xfrm>
            <a:custGeom>
              <a:avLst/>
              <a:gdLst/>
              <a:ahLst/>
              <a:cxnLst/>
              <a:rect l="l" t="t" r="r" b="b"/>
              <a:pathLst>
                <a:path w="635" h="1269">
                  <a:moveTo>
                    <a:pt x="622" y="1041"/>
                  </a:moveTo>
                  <a:lnTo>
                    <a:pt x="419" y="698"/>
                  </a:lnTo>
                  <a:lnTo>
                    <a:pt x="203" y="342"/>
                  </a:lnTo>
                  <a:lnTo>
                    <a:pt x="0" y="0"/>
                  </a:lnTo>
                </a:path>
              </a:pathLst>
            </a:custGeom>
            <a:ln w="3175">
              <a:solidFill>
                <a:srgbClr val="231F20"/>
              </a:solidFill>
            </a:ln>
          </p:spPr>
          <p:txBody>
            <a:bodyPr wrap="square" lIns="0" tIns="0" rIns="0" bIns="0" rtlCol="0"/>
            <a:lstStyle/>
            <a:p/>
          </p:txBody>
        </p:sp>
        <p:sp>
          <p:nvSpPr>
            <p:cNvPr id="12252" name="object 12252" descr=""/>
            <p:cNvSpPr/>
            <p:nvPr/>
          </p:nvSpPr>
          <p:spPr>
            <a:xfrm>
              <a:off x="5516491" y="2607555"/>
              <a:ext cx="13335" cy="5080"/>
            </a:xfrm>
            <a:custGeom>
              <a:avLst/>
              <a:gdLst/>
              <a:ahLst/>
              <a:cxnLst/>
              <a:rect l="l" t="t" r="r" b="b"/>
              <a:pathLst>
                <a:path w="13335" h="5080">
                  <a:moveTo>
                    <a:pt x="12839" y="0"/>
                  </a:moveTo>
                  <a:lnTo>
                    <a:pt x="5283" y="0"/>
                  </a:lnTo>
                  <a:lnTo>
                    <a:pt x="12" y="2044"/>
                  </a:lnTo>
                  <a:lnTo>
                    <a:pt x="0" y="4965"/>
                  </a:lnTo>
                </a:path>
              </a:pathLst>
            </a:custGeom>
            <a:ln w="3175">
              <a:solidFill>
                <a:srgbClr val="231F20"/>
              </a:solidFill>
            </a:ln>
          </p:spPr>
          <p:txBody>
            <a:bodyPr wrap="square" lIns="0" tIns="0" rIns="0" bIns="0" rtlCol="0"/>
            <a:lstStyle/>
            <a:p/>
          </p:txBody>
        </p:sp>
        <p:sp>
          <p:nvSpPr>
            <p:cNvPr id="12253" name="object 12253" descr=""/>
            <p:cNvSpPr/>
            <p:nvPr/>
          </p:nvSpPr>
          <p:spPr>
            <a:xfrm>
              <a:off x="5263244" y="2482428"/>
              <a:ext cx="3810" cy="0"/>
            </a:xfrm>
            <a:custGeom>
              <a:avLst/>
              <a:gdLst/>
              <a:ahLst/>
              <a:cxnLst/>
              <a:rect l="l" t="t" r="r" b="b"/>
              <a:pathLst>
                <a:path w="3810" h="0">
                  <a:moveTo>
                    <a:pt x="0" y="0"/>
                  </a:moveTo>
                  <a:lnTo>
                    <a:pt x="3251" y="0"/>
                  </a:lnTo>
                </a:path>
              </a:pathLst>
            </a:custGeom>
            <a:ln w="3175">
              <a:solidFill>
                <a:srgbClr val="EE2D29"/>
              </a:solidFill>
              <a:prstDash val="lgDashDot"/>
            </a:ln>
          </p:spPr>
          <p:txBody>
            <a:bodyPr wrap="square" lIns="0" tIns="0" rIns="0" bIns="0" rtlCol="0"/>
            <a:lstStyle/>
            <a:p/>
          </p:txBody>
        </p:sp>
        <p:sp>
          <p:nvSpPr>
            <p:cNvPr id="12254" name="object 12254" descr=""/>
            <p:cNvSpPr/>
            <p:nvPr/>
          </p:nvSpPr>
          <p:spPr>
            <a:xfrm>
              <a:off x="526665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55" name="object 12255" descr=""/>
            <p:cNvSpPr/>
            <p:nvPr/>
          </p:nvSpPr>
          <p:spPr>
            <a:xfrm>
              <a:off x="526947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56" name="object 12256" descr=""/>
            <p:cNvSpPr/>
            <p:nvPr/>
          </p:nvSpPr>
          <p:spPr>
            <a:xfrm>
              <a:off x="527558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57" name="object 12257" descr=""/>
            <p:cNvSpPr/>
            <p:nvPr/>
          </p:nvSpPr>
          <p:spPr>
            <a:xfrm>
              <a:off x="527840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58" name="object 12258" descr=""/>
            <p:cNvSpPr/>
            <p:nvPr/>
          </p:nvSpPr>
          <p:spPr>
            <a:xfrm>
              <a:off x="528452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59" name="object 12259" descr=""/>
            <p:cNvSpPr/>
            <p:nvPr/>
          </p:nvSpPr>
          <p:spPr>
            <a:xfrm>
              <a:off x="528734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60" name="object 12260" descr=""/>
            <p:cNvSpPr/>
            <p:nvPr/>
          </p:nvSpPr>
          <p:spPr>
            <a:xfrm>
              <a:off x="529346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61" name="object 12261" descr=""/>
            <p:cNvSpPr/>
            <p:nvPr/>
          </p:nvSpPr>
          <p:spPr>
            <a:xfrm>
              <a:off x="529627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62" name="object 12262" descr=""/>
            <p:cNvSpPr/>
            <p:nvPr/>
          </p:nvSpPr>
          <p:spPr>
            <a:xfrm>
              <a:off x="530266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63" name="object 12263" descr=""/>
            <p:cNvSpPr/>
            <p:nvPr/>
          </p:nvSpPr>
          <p:spPr>
            <a:xfrm>
              <a:off x="530520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64" name="object 12264" descr=""/>
            <p:cNvSpPr/>
            <p:nvPr/>
          </p:nvSpPr>
          <p:spPr>
            <a:xfrm>
              <a:off x="531159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65" name="object 12265" descr=""/>
            <p:cNvSpPr/>
            <p:nvPr/>
          </p:nvSpPr>
          <p:spPr>
            <a:xfrm>
              <a:off x="531414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66" name="object 12266" descr=""/>
            <p:cNvSpPr/>
            <p:nvPr/>
          </p:nvSpPr>
          <p:spPr>
            <a:xfrm>
              <a:off x="532053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67" name="object 12267" descr=""/>
            <p:cNvSpPr/>
            <p:nvPr/>
          </p:nvSpPr>
          <p:spPr>
            <a:xfrm>
              <a:off x="532308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68" name="object 12268" descr=""/>
            <p:cNvSpPr/>
            <p:nvPr/>
          </p:nvSpPr>
          <p:spPr>
            <a:xfrm>
              <a:off x="532946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69" name="object 12269" descr=""/>
            <p:cNvSpPr/>
            <p:nvPr/>
          </p:nvSpPr>
          <p:spPr>
            <a:xfrm>
              <a:off x="533201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70" name="object 12270" descr=""/>
            <p:cNvSpPr/>
            <p:nvPr/>
          </p:nvSpPr>
          <p:spPr>
            <a:xfrm>
              <a:off x="533840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71" name="object 12271" descr=""/>
            <p:cNvSpPr/>
            <p:nvPr/>
          </p:nvSpPr>
          <p:spPr>
            <a:xfrm>
              <a:off x="534095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72" name="object 12272" descr=""/>
            <p:cNvSpPr/>
            <p:nvPr/>
          </p:nvSpPr>
          <p:spPr>
            <a:xfrm>
              <a:off x="534733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73" name="object 12273" descr=""/>
            <p:cNvSpPr/>
            <p:nvPr/>
          </p:nvSpPr>
          <p:spPr>
            <a:xfrm>
              <a:off x="534988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74" name="object 12274" descr=""/>
            <p:cNvSpPr/>
            <p:nvPr/>
          </p:nvSpPr>
          <p:spPr>
            <a:xfrm>
              <a:off x="535627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75" name="object 12275" descr=""/>
            <p:cNvSpPr/>
            <p:nvPr/>
          </p:nvSpPr>
          <p:spPr>
            <a:xfrm>
              <a:off x="5358823"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276" name="object 12276" descr=""/>
            <p:cNvSpPr/>
            <p:nvPr/>
          </p:nvSpPr>
          <p:spPr>
            <a:xfrm>
              <a:off x="536520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77" name="object 12277" descr=""/>
            <p:cNvSpPr/>
            <p:nvPr/>
          </p:nvSpPr>
          <p:spPr>
            <a:xfrm>
              <a:off x="536802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78" name="object 12278" descr=""/>
            <p:cNvSpPr/>
            <p:nvPr/>
          </p:nvSpPr>
          <p:spPr>
            <a:xfrm>
              <a:off x="537414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79" name="object 12279" descr=""/>
            <p:cNvSpPr/>
            <p:nvPr/>
          </p:nvSpPr>
          <p:spPr>
            <a:xfrm>
              <a:off x="537696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80" name="object 12280" descr=""/>
            <p:cNvSpPr/>
            <p:nvPr/>
          </p:nvSpPr>
          <p:spPr>
            <a:xfrm>
              <a:off x="538307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81" name="object 12281" descr=""/>
            <p:cNvSpPr/>
            <p:nvPr/>
          </p:nvSpPr>
          <p:spPr>
            <a:xfrm>
              <a:off x="538589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82" name="object 12282" descr=""/>
            <p:cNvSpPr/>
            <p:nvPr/>
          </p:nvSpPr>
          <p:spPr>
            <a:xfrm>
              <a:off x="539201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83" name="object 12283" descr=""/>
            <p:cNvSpPr/>
            <p:nvPr/>
          </p:nvSpPr>
          <p:spPr>
            <a:xfrm>
              <a:off x="539483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84" name="object 12284" descr=""/>
            <p:cNvSpPr/>
            <p:nvPr/>
          </p:nvSpPr>
          <p:spPr>
            <a:xfrm>
              <a:off x="540095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85" name="object 12285" descr=""/>
            <p:cNvSpPr/>
            <p:nvPr/>
          </p:nvSpPr>
          <p:spPr>
            <a:xfrm>
              <a:off x="540377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86" name="object 12286" descr=""/>
            <p:cNvSpPr/>
            <p:nvPr/>
          </p:nvSpPr>
          <p:spPr>
            <a:xfrm>
              <a:off x="540988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87" name="object 12287" descr=""/>
            <p:cNvSpPr/>
            <p:nvPr/>
          </p:nvSpPr>
          <p:spPr>
            <a:xfrm>
              <a:off x="541270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88" name="object 12288" descr=""/>
            <p:cNvSpPr/>
            <p:nvPr/>
          </p:nvSpPr>
          <p:spPr>
            <a:xfrm>
              <a:off x="541881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89" name="object 12289" descr=""/>
            <p:cNvSpPr/>
            <p:nvPr/>
          </p:nvSpPr>
          <p:spPr>
            <a:xfrm>
              <a:off x="542164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90" name="object 12290" descr=""/>
            <p:cNvSpPr/>
            <p:nvPr/>
          </p:nvSpPr>
          <p:spPr>
            <a:xfrm>
              <a:off x="542802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91" name="object 12291" descr=""/>
            <p:cNvSpPr/>
            <p:nvPr/>
          </p:nvSpPr>
          <p:spPr>
            <a:xfrm>
              <a:off x="543057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92" name="object 12292" descr=""/>
            <p:cNvSpPr/>
            <p:nvPr/>
          </p:nvSpPr>
          <p:spPr>
            <a:xfrm>
              <a:off x="543696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93" name="object 12293" descr=""/>
            <p:cNvSpPr/>
            <p:nvPr/>
          </p:nvSpPr>
          <p:spPr>
            <a:xfrm>
              <a:off x="543950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94" name="object 12294" descr=""/>
            <p:cNvSpPr/>
            <p:nvPr/>
          </p:nvSpPr>
          <p:spPr>
            <a:xfrm>
              <a:off x="544589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95" name="object 12295" descr=""/>
            <p:cNvSpPr/>
            <p:nvPr/>
          </p:nvSpPr>
          <p:spPr>
            <a:xfrm>
              <a:off x="544844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96" name="object 12296" descr=""/>
            <p:cNvSpPr/>
            <p:nvPr/>
          </p:nvSpPr>
          <p:spPr>
            <a:xfrm>
              <a:off x="545483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97" name="object 12297" descr=""/>
            <p:cNvSpPr/>
            <p:nvPr/>
          </p:nvSpPr>
          <p:spPr>
            <a:xfrm>
              <a:off x="545737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298" name="object 12298" descr=""/>
            <p:cNvSpPr/>
            <p:nvPr/>
          </p:nvSpPr>
          <p:spPr>
            <a:xfrm>
              <a:off x="546376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299" name="object 12299" descr=""/>
            <p:cNvSpPr/>
            <p:nvPr/>
          </p:nvSpPr>
          <p:spPr>
            <a:xfrm>
              <a:off x="546631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00" name="object 12300" descr=""/>
            <p:cNvSpPr/>
            <p:nvPr/>
          </p:nvSpPr>
          <p:spPr>
            <a:xfrm>
              <a:off x="547269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01" name="object 12301" descr=""/>
            <p:cNvSpPr/>
            <p:nvPr/>
          </p:nvSpPr>
          <p:spPr>
            <a:xfrm>
              <a:off x="547525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02" name="object 12302" descr=""/>
            <p:cNvSpPr/>
            <p:nvPr/>
          </p:nvSpPr>
          <p:spPr>
            <a:xfrm>
              <a:off x="548163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03" name="object 12303" descr=""/>
            <p:cNvSpPr/>
            <p:nvPr/>
          </p:nvSpPr>
          <p:spPr>
            <a:xfrm>
              <a:off x="548418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04" name="object 12304" descr=""/>
            <p:cNvSpPr/>
            <p:nvPr/>
          </p:nvSpPr>
          <p:spPr>
            <a:xfrm>
              <a:off x="549057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05" name="object 12305" descr=""/>
            <p:cNvSpPr/>
            <p:nvPr/>
          </p:nvSpPr>
          <p:spPr>
            <a:xfrm>
              <a:off x="5493115" y="2482428"/>
              <a:ext cx="6350" cy="0"/>
            </a:xfrm>
            <a:custGeom>
              <a:avLst/>
              <a:gdLst/>
              <a:ahLst/>
              <a:cxnLst/>
              <a:rect l="l" t="t" r="r" b="b"/>
              <a:pathLst>
                <a:path w="6350" h="0">
                  <a:moveTo>
                    <a:pt x="0" y="0"/>
                  </a:moveTo>
                  <a:lnTo>
                    <a:pt x="6235" y="0"/>
                  </a:lnTo>
                </a:path>
              </a:pathLst>
            </a:custGeom>
            <a:ln w="3175">
              <a:solidFill>
                <a:srgbClr val="EE2D29"/>
              </a:solidFill>
              <a:prstDash val="lgDashDot"/>
            </a:ln>
          </p:spPr>
          <p:txBody>
            <a:bodyPr wrap="square" lIns="0" tIns="0" rIns="0" bIns="0" rtlCol="0"/>
            <a:lstStyle/>
            <a:p/>
          </p:txBody>
        </p:sp>
        <p:sp>
          <p:nvSpPr>
            <p:cNvPr id="12306" name="object 12306" descr=""/>
            <p:cNvSpPr/>
            <p:nvPr/>
          </p:nvSpPr>
          <p:spPr>
            <a:xfrm>
              <a:off x="549950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07" name="object 12307" descr=""/>
            <p:cNvSpPr/>
            <p:nvPr/>
          </p:nvSpPr>
          <p:spPr>
            <a:xfrm>
              <a:off x="550232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08" name="object 12308" descr=""/>
            <p:cNvSpPr/>
            <p:nvPr/>
          </p:nvSpPr>
          <p:spPr>
            <a:xfrm>
              <a:off x="550844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09" name="object 12309" descr=""/>
            <p:cNvSpPr/>
            <p:nvPr/>
          </p:nvSpPr>
          <p:spPr>
            <a:xfrm>
              <a:off x="551126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10" name="object 12310" descr=""/>
            <p:cNvSpPr/>
            <p:nvPr/>
          </p:nvSpPr>
          <p:spPr>
            <a:xfrm>
              <a:off x="551737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11" name="object 12311" descr=""/>
            <p:cNvSpPr/>
            <p:nvPr/>
          </p:nvSpPr>
          <p:spPr>
            <a:xfrm>
              <a:off x="552019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12" name="object 12312" descr=""/>
            <p:cNvSpPr/>
            <p:nvPr/>
          </p:nvSpPr>
          <p:spPr>
            <a:xfrm>
              <a:off x="552631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13" name="object 12313" descr=""/>
            <p:cNvSpPr/>
            <p:nvPr/>
          </p:nvSpPr>
          <p:spPr>
            <a:xfrm>
              <a:off x="552913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14" name="object 12314" descr=""/>
            <p:cNvSpPr/>
            <p:nvPr/>
          </p:nvSpPr>
          <p:spPr>
            <a:xfrm>
              <a:off x="553524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15" name="object 12315" descr=""/>
            <p:cNvSpPr/>
            <p:nvPr/>
          </p:nvSpPr>
          <p:spPr>
            <a:xfrm>
              <a:off x="553806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16" name="object 12316" descr=""/>
            <p:cNvSpPr/>
            <p:nvPr/>
          </p:nvSpPr>
          <p:spPr>
            <a:xfrm>
              <a:off x="554417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17" name="object 12317" descr=""/>
            <p:cNvSpPr/>
            <p:nvPr/>
          </p:nvSpPr>
          <p:spPr>
            <a:xfrm>
              <a:off x="554699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18" name="object 12318" descr=""/>
            <p:cNvSpPr/>
            <p:nvPr/>
          </p:nvSpPr>
          <p:spPr>
            <a:xfrm>
              <a:off x="555311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19" name="object 12319" descr=""/>
            <p:cNvSpPr/>
            <p:nvPr/>
          </p:nvSpPr>
          <p:spPr>
            <a:xfrm>
              <a:off x="555593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20" name="object 12320" descr=""/>
            <p:cNvSpPr/>
            <p:nvPr/>
          </p:nvSpPr>
          <p:spPr>
            <a:xfrm>
              <a:off x="556232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21" name="object 12321" descr=""/>
            <p:cNvSpPr/>
            <p:nvPr/>
          </p:nvSpPr>
          <p:spPr>
            <a:xfrm>
              <a:off x="556486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22" name="object 12322" descr=""/>
            <p:cNvSpPr/>
            <p:nvPr/>
          </p:nvSpPr>
          <p:spPr>
            <a:xfrm>
              <a:off x="557126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23" name="object 12323" descr=""/>
            <p:cNvSpPr/>
            <p:nvPr/>
          </p:nvSpPr>
          <p:spPr>
            <a:xfrm>
              <a:off x="557380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24" name="object 12324" descr=""/>
            <p:cNvSpPr/>
            <p:nvPr/>
          </p:nvSpPr>
          <p:spPr>
            <a:xfrm>
              <a:off x="558018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25" name="object 12325" descr=""/>
            <p:cNvSpPr/>
            <p:nvPr/>
          </p:nvSpPr>
          <p:spPr>
            <a:xfrm>
              <a:off x="558274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26" name="object 12326" descr=""/>
            <p:cNvSpPr/>
            <p:nvPr/>
          </p:nvSpPr>
          <p:spPr>
            <a:xfrm>
              <a:off x="558912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27" name="object 12327" descr=""/>
            <p:cNvSpPr/>
            <p:nvPr/>
          </p:nvSpPr>
          <p:spPr>
            <a:xfrm>
              <a:off x="559167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28" name="object 12328" descr=""/>
            <p:cNvSpPr/>
            <p:nvPr/>
          </p:nvSpPr>
          <p:spPr>
            <a:xfrm>
              <a:off x="559806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29" name="object 12329" descr=""/>
            <p:cNvSpPr/>
            <p:nvPr/>
          </p:nvSpPr>
          <p:spPr>
            <a:xfrm>
              <a:off x="560061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30" name="object 12330" descr=""/>
            <p:cNvSpPr/>
            <p:nvPr/>
          </p:nvSpPr>
          <p:spPr>
            <a:xfrm>
              <a:off x="560699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31" name="object 12331" descr=""/>
            <p:cNvSpPr/>
            <p:nvPr/>
          </p:nvSpPr>
          <p:spPr>
            <a:xfrm>
              <a:off x="560954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32" name="object 12332" descr=""/>
            <p:cNvSpPr/>
            <p:nvPr/>
          </p:nvSpPr>
          <p:spPr>
            <a:xfrm>
              <a:off x="561593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33" name="object 12333" descr=""/>
            <p:cNvSpPr/>
            <p:nvPr/>
          </p:nvSpPr>
          <p:spPr>
            <a:xfrm>
              <a:off x="5618478" y="2482428"/>
              <a:ext cx="6350" cy="0"/>
            </a:xfrm>
            <a:custGeom>
              <a:avLst/>
              <a:gdLst/>
              <a:ahLst/>
              <a:cxnLst/>
              <a:rect l="l" t="t" r="r" b="b"/>
              <a:pathLst>
                <a:path w="6350" h="0">
                  <a:moveTo>
                    <a:pt x="0" y="0"/>
                  </a:moveTo>
                  <a:lnTo>
                    <a:pt x="6235" y="0"/>
                  </a:lnTo>
                </a:path>
              </a:pathLst>
            </a:custGeom>
            <a:ln w="3175">
              <a:solidFill>
                <a:srgbClr val="EE2D29"/>
              </a:solidFill>
              <a:prstDash val="lgDashDot"/>
            </a:ln>
          </p:spPr>
          <p:txBody>
            <a:bodyPr wrap="square" lIns="0" tIns="0" rIns="0" bIns="0" rtlCol="0"/>
            <a:lstStyle/>
            <a:p/>
          </p:txBody>
        </p:sp>
        <p:sp>
          <p:nvSpPr>
            <p:cNvPr id="12334" name="object 12334" descr=""/>
            <p:cNvSpPr/>
            <p:nvPr/>
          </p:nvSpPr>
          <p:spPr>
            <a:xfrm>
              <a:off x="562486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35" name="object 12335" descr=""/>
            <p:cNvSpPr/>
            <p:nvPr/>
          </p:nvSpPr>
          <p:spPr>
            <a:xfrm>
              <a:off x="562768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36" name="object 12336" descr=""/>
            <p:cNvSpPr/>
            <p:nvPr/>
          </p:nvSpPr>
          <p:spPr>
            <a:xfrm>
              <a:off x="563380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37" name="object 12337" descr=""/>
            <p:cNvSpPr/>
            <p:nvPr/>
          </p:nvSpPr>
          <p:spPr>
            <a:xfrm>
              <a:off x="563662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38" name="object 12338" descr=""/>
            <p:cNvSpPr/>
            <p:nvPr/>
          </p:nvSpPr>
          <p:spPr>
            <a:xfrm>
              <a:off x="564274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39" name="object 12339" descr=""/>
            <p:cNvSpPr/>
            <p:nvPr/>
          </p:nvSpPr>
          <p:spPr>
            <a:xfrm>
              <a:off x="564556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40" name="object 12340" descr=""/>
            <p:cNvSpPr/>
            <p:nvPr/>
          </p:nvSpPr>
          <p:spPr>
            <a:xfrm>
              <a:off x="565167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41" name="object 12341" descr=""/>
            <p:cNvSpPr/>
            <p:nvPr/>
          </p:nvSpPr>
          <p:spPr>
            <a:xfrm>
              <a:off x="565448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42" name="object 12342" descr=""/>
            <p:cNvSpPr/>
            <p:nvPr/>
          </p:nvSpPr>
          <p:spPr>
            <a:xfrm>
              <a:off x="566060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43" name="object 12343" descr=""/>
            <p:cNvSpPr/>
            <p:nvPr/>
          </p:nvSpPr>
          <p:spPr>
            <a:xfrm>
              <a:off x="566342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44" name="object 12344" descr=""/>
            <p:cNvSpPr/>
            <p:nvPr/>
          </p:nvSpPr>
          <p:spPr>
            <a:xfrm>
              <a:off x="566954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45" name="object 12345" descr=""/>
            <p:cNvSpPr/>
            <p:nvPr/>
          </p:nvSpPr>
          <p:spPr>
            <a:xfrm>
              <a:off x="567236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46" name="object 12346" descr=""/>
            <p:cNvSpPr/>
            <p:nvPr/>
          </p:nvSpPr>
          <p:spPr>
            <a:xfrm>
              <a:off x="567847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47" name="object 12347" descr=""/>
            <p:cNvSpPr/>
            <p:nvPr/>
          </p:nvSpPr>
          <p:spPr>
            <a:xfrm>
              <a:off x="568129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48" name="object 12348" descr=""/>
            <p:cNvSpPr/>
            <p:nvPr/>
          </p:nvSpPr>
          <p:spPr>
            <a:xfrm>
              <a:off x="568741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49" name="object 12349" descr=""/>
            <p:cNvSpPr/>
            <p:nvPr/>
          </p:nvSpPr>
          <p:spPr>
            <a:xfrm>
              <a:off x="569023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50" name="object 12350" descr=""/>
            <p:cNvSpPr/>
            <p:nvPr/>
          </p:nvSpPr>
          <p:spPr>
            <a:xfrm>
              <a:off x="569661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51" name="object 12351" descr=""/>
            <p:cNvSpPr/>
            <p:nvPr/>
          </p:nvSpPr>
          <p:spPr>
            <a:xfrm>
              <a:off x="569916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52" name="object 12352" descr=""/>
            <p:cNvSpPr/>
            <p:nvPr/>
          </p:nvSpPr>
          <p:spPr>
            <a:xfrm>
              <a:off x="570555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53" name="object 12353" descr=""/>
            <p:cNvSpPr/>
            <p:nvPr/>
          </p:nvSpPr>
          <p:spPr>
            <a:xfrm>
              <a:off x="570810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54" name="object 12354" descr=""/>
            <p:cNvSpPr/>
            <p:nvPr/>
          </p:nvSpPr>
          <p:spPr>
            <a:xfrm>
              <a:off x="571448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55" name="object 12355" descr=""/>
            <p:cNvSpPr/>
            <p:nvPr/>
          </p:nvSpPr>
          <p:spPr>
            <a:xfrm>
              <a:off x="571704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56" name="object 12356" descr=""/>
            <p:cNvSpPr/>
            <p:nvPr/>
          </p:nvSpPr>
          <p:spPr>
            <a:xfrm>
              <a:off x="572342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57" name="object 12357" descr=""/>
            <p:cNvSpPr/>
            <p:nvPr/>
          </p:nvSpPr>
          <p:spPr>
            <a:xfrm>
              <a:off x="572597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58" name="object 12358" descr=""/>
            <p:cNvSpPr/>
            <p:nvPr/>
          </p:nvSpPr>
          <p:spPr>
            <a:xfrm>
              <a:off x="573236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59" name="object 12359" descr=""/>
            <p:cNvSpPr/>
            <p:nvPr/>
          </p:nvSpPr>
          <p:spPr>
            <a:xfrm>
              <a:off x="573490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60" name="object 12360" descr=""/>
            <p:cNvSpPr/>
            <p:nvPr/>
          </p:nvSpPr>
          <p:spPr>
            <a:xfrm>
              <a:off x="574129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61" name="object 12361" descr=""/>
            <p:cNvSpPr/>
            <p:nvPr/>
          </p:nvSpPr>
          <p:spPr>
            <a:xfrm>
              <a:off x="574384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62" name="object 12362" descr=""/>
            <p:cNvSpPr/>
            <p:nvPr/>
          </p:nvSpPr>
          <p:spPr>
            <a:xfrm>
              <a:off x="575023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63" name="object 12363" descr=""/>
            <p:cNvSpPr/>
            <p:nvPr/>
          </p:nvSpPr>
          <p:spPr>
            <a:xfrm>
              <a:off x="5752777"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364" name="object 12364" descr=""/>
            <p:cNvSpPr/>
            <p:nvPr/>
          </p:nvSpPr>
          <p:spPr>
            <a:xfrm>
              <a:off x="575916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65" name="object 12365" descr=""/>
            <p:cNvSpPr/>
            <p:nvPr/>
          </p:nvSpPr>
          <p:spPr>
            <a:xfrm>
              <a:off x="576198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66" name="object 12366" descr=""/>
            <p:cNvSpPr/>
            <p:nvPr/>
          </p:nvSpPr>
          <p:spPr>
            <a:xfrm>
              <a:off x="576810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67" name="object 12367" descr=""/>
            <p:cNvSpPr/>
            <p:nvPr/>
          </p:nvSpPr>
          <p:spPr>
            <a:xfrm>
              <a:off x="577091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68" name="object 12368" descr=""/>
            <p:cNvSpPr/>
            <p:nvPr/>
          </p:nvSpPr>
          <p:spPr>
            <a:xfrm>
              <a:off x="577703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69" name="object 12369" descr=""/>
            <p:cNvSpPr/>
            <p:nvPr/>
          </p:nvSpPr>
          <p:spPr>
            <a:xfrm>
              <a:off x="577985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70" name="object 12370" descr=""/>
            <p:cNvSpPr/>
            <p:nvPr/>
          </p:nvSpPr>
          <p:spPr>
            <a:xfrm>
              <a:off x="578597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71" name="object 12371" descr=""/>
            <p:cNvSpPr/>
            <p:nvPr/>
          </p:nvSpPr>
          <p:spPr>
            <a:xfrm>
              <a:off x="578878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72" name="object 12372" descr=""/>
            <p:cNvSpPr/>
            <p:nvPr/>
          </p:nvSpPr>
          <p:spPr>
            <a:xfrm>
              <a:off x="579490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73" name="object 12373" descr=""/>
            <p:cNvSpPr/>
            <p:nvPr/>
          </p:nvSpPr>
          <p:spPr>
            <a:xfrm>
              <a:off x="579772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74" name="object 12374" descr=""/>
            <p:cNvSpPr/>
            <p:nvPr/>
          </p:nvSpPr>
          <p:spPr>
            <a:xfrm>
              <a:off x="580384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75" name="object 12375" descr=""/>
            <p:cNvSpPr/>
            <p:nvPr/>
          </p:nvSpPr>
          <p:spPr>
            <a:xfrm>
              <a:off x="580665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76" name="object 12376" descr=""/>
            <p:cNvSpPr/>
            <p:nvPr/>
          </p:nvSpPr>
          <p:spPr>
            <a:xfrm>
              <a:off x="581277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77" name="object 12377" descr=""/>
            <p:cNvSpPr/>
            <p:nvPr/>
          </p:nvSpPr>
          <p:spPr>
            <a:xfrm>
              <a:off x="581559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78" name="object 12378" descr=""/>
            <p:cNvSpPr/>
            <p:nvPr/>
          </p:nvSpPr>
          <p:spPr>
            <a:xfrm>
              <a:off x="582197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79" name="object 12379" descr=""/>
            <p:cNvSpPr/>
            <p:nvPr/>
          </p:nvSpPr>
          <p:spPr>
            <a:xfrm>
              <a:off x="582453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80" name="object 12380" descr=""/>
            <p:cNvSpPr/>
            <p:nvPr/>
          </p:nvSpPr>
          <p:spPr>
            <a:xfrm>
              <a:off x="583091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81" name="object 12381" descr=""/>
            <p:cNvSpPr/>
            <p:nvPr/>
          </p:nvSpPr>
          <p:spPr>
            <a:xfrm>
              <a:off x="583346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82" name="object 12382" descr=""/>
            <p:cNvSpPr/>
            <p:nvPr/>
          </p:nvSpPr>
          <p:spPr>
            <a:xfrm>
              <a:off x="583985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83" name="object 12383" descr=""/>
            <p:cNvSpPr/>
            <p:nvPr/>
          </p:nvSpPr>
          <p:spPr>
            <a:xfrm>
              <a:off x="584239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84" name="object 12384" descr=""/>
            <p:cNvSpPr/>
            <p:nvPr/>
          </p:nvSpPr>
          <p:spPr>
            <a:xfrm>
              <a:off x="584878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85" name="object 12385" descr=""/>
            <p:cNvSpPr/>
            <p:nvPr/>
          </p:nvSpPr>
          <p:spPr>
            <a:xfrm>
              <a:off x="585133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86" name="object 12386" descr=""/>
            <p:cNvSpPr/>
            <p:nvPr/>
          </p:nvSpPr>
          <p:spPr>
            <a:xfrm>
              <a:off x="585772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87" name="object 12387" descr=""/>
            <p:cNvSpPr/>
            <p:nvPr/>
          </p:nvSpPr>
          <p:spPr>
            <a:xfrm>
              <a:off x="586026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88" name="object 12388" descr=""/>
            <p:cNvSpPr/>
            <p:nvPr/>
          </p:nvSpPr>
          <p:spPr>
            <a:xfrm>
              <a:off x="586665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89" name="object 12389" descr=""/>
            <p:cNvSpPr/>
            <p:nvPr/>
          </p:nvSpPr>
          <p:spPr>
            <a:xfrm>
              <a:off x="586920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90" name="object 12390" descr=""/>
            <p:cNvSpPr/>
            <p:nvPr/>
          </p:nvSpPr>
          <p:spPr>
            <a:xfrm>
              <a:off x="587558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91" name="object 12391" descr=""/>
            <p:cNvSpPr/>
            <p:nvPr/>
          </p:nvSpPr>
          <p:spPr>
            <a:xfrm>
              <a:off x="5878140"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392" name="object 12392" descr=""/>
            <p:cNvSpPr/>
            <p:nvPr/>
          </p:nvSpPr>
          <p:spPr>
            <a:xfrm>
              <a:off x="588452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93" name="object 12393" descr=""/>
            <p:cNvSpPr/>
            <p:nvPr/>
          </p:nvSpPr>
          <p:spPr>
            <a:xfrm>
              <a:off x="588734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94" name="object 12394" descr=""/>
            <p:cNvSpPr/>
            <p:nvPr/>
          </p:nvSpPr>
          <p:spPr>
            <a:xfrm>
              <a:off x="589346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95" name="object 12395" descr=""/>
            <p:cNvSpPr/>
            <p:nvPr/>
          </p:nvSpPr>
          <p:spPr>
            <a:xfrm>
              <a:off x="589627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96" name="object 12396" descr=""/>
            <p:cNvSpPr/>
            <p:nvPr/>
          </p:nvSpPr>
          <p:spPr>
            <a:xfrm>
              <a:off x="590239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97" name="object 12397" descr=""/>
            <p:cNvSpPr/>
            <p:nvPr/>
          </p:nvSpPr>
          <p:spPr>
            <a:xfrm>
              <a:off x="590521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398" name="object 12398" descr=""/>
            <p:cNvSpPr/>
            <p:nvPr/>
          </p:nvSpPr>
          <p:spPr>
            <a:xfrm>
              <a:off x="591133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399" name="object 12399" descr=""/>
            <p:cNvSpPr/>
            <p:nvPr/>
          </p:nvSpPr>
          <p:spPr>
            <a:xfrm>
              <a:off x="591415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00" name="object 12400" descr=""/>
            <p:cNvSpPr/>
            <p:nvPr/>
          </p:nvSpPr>
          <p:spPr>
            <a:xfrm>
              <a:off x="592026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01" name="object 12401" descr=""/>
            <p:cNvSpPr/>
            <p:nvPr/>
          </p:nvSpPr>
          <p:spPr>
            <a:xfrm>
              <a:off x="592308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02" name="object 12402" descr=""/>
            <p:cNvSpPr/>
            <p:nvPr/>
          </p:nvSpPr>
          <p:spPr>
            <a:xfrm>
              <a:off x="592920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03" name="object 12403" descr=""/>
            <p:cNvSpPr/>
            <p:nvPr/>
          </p:nvSpPr>
          <p:spPr>
            <a:xfrm>
              <a:off x="593202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04" name="object 12404" descr=""/>
            <p:cNvSpPr/>
            <p:nvPr/>
          </p:nvSpPr>
          <p:spPr>
            <a:xfrm>
              <a:off x="593814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05" name="object 12405" descr=""/>
            <p:cNvSpPr/>
            <p:nvPr/>
          </p:nvSpPr>
          <p:spPr>
            <a:xfrm>
              <a:off x="594095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06" name="object 12406" descr=""/>
            <p:cNvSpPr/>
            <p:nvPr/>
          </p:nvSpPr>
          <p:spPr>
            <a:xfrm>
              <a:off x="594707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07" name="object 12407" descr=""/>
            <p:cNvSpPr/>
            <p:nvPr/>
          </p:nvSpPr>
          <p:spPr>
            <a:xfrm>
              <a:off x="594989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08" name="object 12408" descr=""/>
            <p:cNvSpPr/>
            <p:nvPr/>
          </p:nvSpPr>
          <p:spPr>
            <a:xfrm>
              <a:off x="595627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09" name="object 12409" descr=""/>
            <p:cNvSpPr/>
            <p:nvPr/>
          </p:nvSpPr>
          <p:spPr>
            <a:xfrm>
              <a:off x="595882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10" name="object 12410" descr=""/>
            <p:cNvSpPr/>
            <p:nvPr/>
          </p:nvSpPr>
          <p:spPr>
            <a:xfrm>
              <a:off x="596521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11" name="object 12411" descr=""/>
            <p:cNvSpPr/>
            <p:nvPr/>
          </p:nvSpPr>
          <p:spPr>
            <a:xfrm>
              <a:off x="596776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12" name="object 12412" descr=""/>
            <p:cNvSpPr/>
            <p:nvPr/>
          </p:nvSpPr>
          <p:spPr>
            <a:xfrm>
              <a:off x="597414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13" name="object 12413" descr=""/>
            <p:cNvSpPr/>
            <p:nvPr/>
          </p:nvSpPr>
          <p:spPr>
            <a:xfrm>
              <a:off x="597669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14" name="object 12414" descr=""/>
            <p:cNvSpPr/>
            <p:nvPr/>
          </p:nvSpPr>
          <p:spPr>
            <a:xfrm>
              <a:off x="598308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15" name="object 12415" descr=""/>
            <p:cNvSpPr/>
            <p:nvPr/>
          </p:nvSpPr>
          <p:spPr>
            <a:xfrm>
              <a:off x="598563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16" name="object 12416" descr=""/>
            <p:cNvSpPr/>
            <p:nvPr/>
          </p:nvSpPr>
          <p:spPr>
            <a:xfrm>
              <a:off x="599202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17" name="object 12417" descr=""/>
            <p:cNvSpPr/>
            <p:nvPr/>
          </p:nvSpPr>
          <p:spPr>
            <a:xfrm>
              <a:off x="599456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18" name="object 12418" descr=""/>
            <p:cNvSpPr/>
            <p:nvPr/>
          </p:nvSpPr>
          <p:spPr>
            <a:xfrm>
              <a:off x="600095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19" name="object 12419" descr=""/>
            <p:cNvSpPr/>
            <p:nvPr/>
          </p:nvSpPr>
          <p:spPr>
            <a:xfrm>
              <a:off x="600350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20" name="object 12420" descr=""/>
            <p:cNvSpPr/>
            <p:nvPr/>
          </p:nvSpPr>
          <p:spPr>
            <a:xfrm>
              <a:off x="600988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21" name="object 12421" descr=""/>
            <p:cNvSpPr/>
            <p:nvPr/>
          </p:nvSpPr>
          <p:spPr>
            <a:xfrm>
              <a:off x="6012439"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422" name="object 12422" descr=""/>
            <p:cNvSpPr/>
            <p:nvPr/>
          </p:nvSpPr>
          <p:spPr>
            <a:xfrm>
              <a:off x="601882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23" name="object 12423" descr=""/>
            <p:cNvSpPr/>
            <p:nvPr/>
          </p:nvSpPr>
          <p:spPr>
            <a:xfrm>
              <a:off x="602164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24" name="object 12424" descr=""/>
            <p:cNvSpPr/>
            <p:nvPr/>
          </p:nvSpPr>
          <p:spPr>
            <a:xfrm>
              <a:off x="602775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25" name="object 12425" descr=""/>
            <p:cNvSpPr/>
            <p:nvPr/>
          </p:nvSpPr>
          <p:spPr>
            <a:xfrm>
              <a:off x="603057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26" name="object 12426" descr=""/>
            <p:cNvSpPr/>
            <p:nvPr/>
          </p:nvSpPr>
          <p:spPr>
            <a:xfrm>
              <a:off x="603669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27" name="object 12427" descr=""/>
            <p:cNvSpPr/>
            <p:nvPr/>
          </p:nvSpPr>
          <p:spPr>
            <a:xfrm>
              <a:off x="603951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28" name="object 12428" descr=""/>
            <p:cNvSpPr/>
            <p:nvPr/>
          </p:nvSpPr>
          <p:spPr>
            <a:xfrm>
              <a:off x="604563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29" name="object 12429" descr=""/>
            <p:cNvSpPr/>
            <p:nvPr/>
          </p:nvSpPr>
          <p:spPr>
            <a:xfrm>
              <a:off x="604844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30" name="object 12430" descr=""/>
            <p:cNvSpPr/>
            <p:nvPr/>
          </p:nvSpPr>
          <p:spPr>
            <a:xfrm>
              <a:off x="605456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31" name="object 12431" descr=""/>
            <p:cNvSpPr/>
            <p:nvPr/>
          </p:nvSpPr>
          <p:spPr>
            <a:xfrm>
              <a:off x="605738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32" name="object 12432" descr=""/>
            <p:cNvSpPr/>
            <p:nvPr/>
          </p:nvSpPr>
          <p:spPr>
            <a:xfrm>
              <a:off x="606350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33" name="object 12433" descr=""/>
            <p:cNvSpPr/>
            <p:nvPr/>
          </p:nvSpPr>
          <p:spPr>
            <a:xfrm>
              <a:off x="606631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34" name="object 12434" descr=""/>
            <p:cNvSpPr/>
            <p:nvPr/>
          </p:nvSpPr>
          <p:spPr>
            <a:xfrm>
              <a:off x="607243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35" name="object 12435" descr=""/>
            <p:cNvSpPr/>
            <p:nvPr/>
          </p:nvSpPr>
          <p:spPr>
            <a:xfrm>
              <a:off x="607525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36" name="object 12436" descr=""/>
            <p:cNvSpPr/>
            <p:nvPr/>
          </p:nvSpPr>
          <p:spPr>
            <a:xfrm>
              <a:off x="608164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37" name="object 12437" descr=""/>
            <p:cNvSpPr/>
            <p:nvPr/>
          </p:nvSpPr>
          <p:spPr>
            <a:xfrm>
              <a:off x="608418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38" name="object 12438" descr=""/>
            <p:cNvSpPr/>
            <p:nvPr/>
          </p:nvSpPr>
          <p:spPr>
            <a:xfrm>
              <a:off x="609057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39" name="object 12439" descr=""/>
            <p:cNvSpPr/>
            <p:nvPr/>
          </p:nvSpPr>
          <p:spPr>
            <a:xfrm>
              <a:off x="609312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40" name="object 12440" descr=""/>
            <p:cNvSpPr/>
            <p:nvPr/>
          </p:nvSpPr>
          <p:spPr>
            <a:xfrm>
              <a:off x="609951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41" name="object 12441" descr=""/>
            <p:cNvSpPr/>
            <p:nvPr/>
          </p:nvSpPr>
          <p:spPr>
            <a:xfrm>
              <a:off x="610205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42" name="object 12442" descr=""/>
            <p:cNvSpPr/>
            <p:nvPr/>
          </p:nvSpPr>
          <p:spPr>
            <a:xfrm>
              <a:off x="610844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43" name="object 12443" descr=""/>
            <p:cNvSpPr/>
            <p:nvPr/>
          </p:nvSpPr>
          <p:spPr>
            <a:xfrm>
              <a:off x="611099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44" name="object 12444" descr=""/>
            <p:cNvSpPr/>
            <p:nvPr/>
          </p:nvSpPr>
          <p:spPr>
            <a:xfrm>
              <a:off x="611737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45" name="object 12445" descr=""/>
            <p:cNvSpPr/>
            <p:nvPr/>
          </p:nvSpPr>
          <p:spPr>
            <a:xfrm>
              <a:off x="611993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46" name="object 12446" descr=""/>
            <p:cNvSpPr/>
            <p:nvPr/>
          </p:nvSpPr>
          <p:spPr>
            <a:xfrm>
              <a:off x="612631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47" name="object 12447" descr=""/>
            <p:cNvSpPr/>
            <p:nvPr/>
          </p:nvSpPr>
          <p:spPr>
            <a:xfrm>
              <a:off x="612886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48" name="object 12448" descr=""/>
            <p:cNvSpPr/>
            <p:nvPr/>
          </p:nvSpPr>
          <p:spPr>
            <a:xfrm>
              <a:off x="613525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49" name="object 12449" descr=""/>
            <p:cNvSpPr/>
            <p:nvPr/>
          </p:nvSpPr>
          <p:spPr>
            <a:xfrm>
              <a:off x="6137795" y="2482428"/>
              <a:ext cx="6350" cy="0"/>
            </a:xfrm>
            <a:custGeom>
              <a:avLst/>
              <a:gdLst/>
              <a:ahLst/>
              <a:cxnLst/>
              <a:rect l="l" t="t" r="r" b="b"/>
              <a:pathLst>
                <a:path w="6350" h="0">
                  <a:moveTo>
                    <a:pt x="0" y="0"/>
                  </a:moveTo>
                  <a:lnTo>
                    <a:pt x="6235" y="0"/>
                  </a:lnTo>
                </a:path>
              </a:pathLst>
            </a:custGeom>
            <a:ln w="3175">
              <a:solidFill>
                <a:srgbClr val="EE2D29"/>
              </a:solidFill>
              <a:prstDash val="lgDashDot"/>
            </a:ln>
          </p:spPr>
          <p:txBody>
            <a:bodyPr wrap="square" lIns="0" tIns="0" rIns="0" bIns="0" rtlCol="0"/>
            <a:lstStyle/>
            <a:p/>
          </p:txBody>
        </p:sp>
        <p:sp>
          <p:nvSpPr>
            <p:cNvPr id="12450" name="object 12450" descr=""/>
            <p:cNvSpPr/>
            <p:nvPr/>
          </p:nvSpPr>
          <p:spPr>
            <a:xfrm>
              <a:off x="614418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51" name="object 12451" descr=""/>
            <p:cNvSpPr/>
            <p:nvPr/>
          </p:nvSpPr>
          <p:spPr>
            <a:xfrm>
              <a:off x="614700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52" name="object 12452" descr=""/>
            <p:cNvSpPr/>
            <p:nvPr/>
          </p:nvSpPr>
          <p:spPr>
            <a:xfrm>
              <a:off x="615312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53" name="object 12453" descr=""/>
            <p:cNvSpPr/>
            <p:nvPr/>
          </p:nvSpPr>
          <p:spPr>
            <a:xfrm>
              <a:off x="615594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54" name="object 12454" descr=""/>
            <p:cNvSpPr/>
            <p:nvPr/>
          </p:nvSpPr>
          <p:spPr>
            <a:xfrm>
              <a:off x="616205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55" name="object 12455" descr=""/>
            <p:cNvSpPr/>
            <p:nvPr/>
          </p:nvSpPr>
          <p:spPr>
            <a:xfrm>
              <a:off x="616487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56" name="object 12456" descr=""/>
            <p:cNvSpPr/>
            <p:nvPr/>
          </p:nvSpPr>
          <p:spPr>
            <a:xfrm>
              <a:off x="617099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57" name="object 12457" descr=""/>
            <p:cNvSpPr/>
            <p:nvPr/>
          </p:nvSpPr>
          <p:spPr>
            <a:xfrm>
              <a:off x="617381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58" name="object 12458" descr=""/>
            <p:cNvSpPr/>
            <p:nvPr/>
          </p:nvSpPr>
          <p:spPr>
            <a:xfrm>
              <a:off x="617992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59" name="object 12459" descr=""/>
            <p:cNvSpPr/>
            <p:nvPr/>
          </p:nvSpPr>
          <p:spPr>
            <a:xfrm>
              <a:off x="618274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60" name="object 12460" descr=""/>
            <p:cNvSpPr/>
            <p:nvPr/>
          </p:nvSpPr>
          <p:spPr>
            <a:xfrm>
              <a:off x="618885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61" name="object 12461" descr=""/>
            <p:cNvSpPr/>
            <p:nvPr/>
          </p:nvSpPr>
          <p:spPr>
            <a:xfrm>
              <a:off x="619167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62" name="object 12462" descr=""/>
            <p:cNvSpPr/>
            <p:nvPr/>
          </p:nvSpPr>
          <p:spPr>
            <a:xfrm>
              <a:off x="619779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63" name="object 12463" descr=""/>
            <p:cNvSpPr/>
            <p:nvPr/>
          </p:nvSpPr>
          <p:spPr>
            <a:xfrm>
              <a:off x="620061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64" name="object 12464" descr=""/>
            <p:cNvSpPr/>
            <p:nvPr/>
          </p:nvSpPr>
          <p:spPr>
            <a:xfrm>
              <a:off x="620673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65" name="object 12465" descr=""/>
            <p:cNvSpPr/>
            <p:nvPr/>
          </p:nvSpPr>
          <p:spPr>
            <a:xfrm>
              <a:off x="620954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66" name="object 12466" descr=""/>
            <p:cNvSpPr/>
            <p:nvPr/>
          </p:nvSpPr>
          <p:spPr>
            <a:xfrm>
              <a:off x="621594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67" name="object 12467" descr=""/>
            <p:cNvSpPr/>
            <p:nvPr/>
          </p:nvSpPr>
          <p:spPr>
            <a:xfrm>
              <a:off x="621848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68" name="object 12468" descr=""/>
            <p:cNvSpPr/>
            <p:nvPr/>
          </p:nvSpPr>
          <p:spPr>
            <a:xfrm>
              <a:off x="622486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69" name="object 12469" descr=""/>
            <p:cNvSpPr/>
            <p:nvPr/>
          </p:nvSpPr>
          <p:spPr>
            <a:xfrm>
              <a:off x="622742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70" name="object 12470" descr=""/>
            <p:cNvSpPr/>
            <p:nvPr/>
          </p:nvSpPr>
          <p:spPr>
            <a:xfrm>
              <a:off x="623380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71" name="object 12471" descr=""/>
            <p:cNvSpPr/>
            <p:nvPr/>
          </p:nvSpPr>
          <p:spPr>
            <a:xfrm>
              <a:off x="623635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72" name="object 12472" descr=""/>
            <p:cNvSpPr/>
            <p:nvPr/>
          </p:nvSpPr>
          <p:spPr>
            <a:xfrm>
              <a:off x="624274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73" name="object 12473" descr=""/>
            <p:cNvSpPr/>
            <p:nvPr/>
          </p:nvSpPr>
          <p:spPr>
            <a:xfrm>
              <a:off x="624529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74" name="object 12474" descr=""/>
            <p:cNvSpPr/>
            <p:nvPr/>
          </p:nvSpPr>
          <p:spPr>
            <a:xfrm>
              <a:off x="625167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75" name="object 12475" descr=""/>
            <p:cNvSpPr/>
            <p:nvPr/>
          </p:nvSpPr>
          <p:spPr>
            <a:xfrm>
              <a:off x="625422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76" name="object 12476" descr=""/>
            <p:cNvSpPr/>
            <p:nvPr/>
          </p:nvSpPr>
          <p:spPr>
            <a:xfrm>
              <a:off x="626061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77" name="object 12477" descr=""/>
            <p:cNvSpPr/>
            <p:nvPr/>
          </p:nvSpPr>
          <p:spPr>
            <a:xfrm>
              <a:off x="626315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78" name="object 12478" descr=""/>
            <p:cNvSpPr/>
            <p:nvPr/>
          </p:nvSpPr>
          <p:spPr>
            <a:xfrm>
              <a:off x="626954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79" name="object 12479" descr=""/>
            <p:cNvSpPr/>
            <p:nvPr/>
          </p:nvSpPr>
          <p:spPr>
            <a:xfrm>
              <a:off x="6272095"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480" name="object 12480" descr=""/>
            <p:cNvSpPr/>
            <p:nvPr/>
          </p:nvSpPr>
          <p:spPr>
            <a:xfrm>
              <a:off x="627848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81" name="object 12481" descr=""/>
            <p:cNvSpPr/>
            <p:nvPr/>
          </p:nvSpPr>
          <p:spPr>
            <a:xfrm>
              <a:off x="628130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82" name="object 12482" descr=""/>
            <p:cNvSpPr/>
            <p:nvPr/>
          </p:nvSpPr>
          <p:spPr>
            <a:xfrm>
              <a:off x="628742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83" name="object 12483" descr=""/>
            <p:cNvSpPr/>
            <p:nvPr/>
          </p:nvSpPr>
          <p:spPr>
            <a:xfrm>
              <a:off x="629024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484" name="object 12484" descr=""/>
            <p:cNvSpPr/>
            <p:nvPr/>
          </p:nvSpPr>
          <p:spPr>
            <a:xfrm>
              <a:off x="629635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85" name="object 12485" descr=""/>
            <p:cNvSpPr/>
            <p:nvPr/>
          </p:nvSpPr>
          <p:spPr>
            <a:xfrm>
              <a:off x="6299169" y="2482428"/>
              <a:ext cx="3175" cy="0"/>
            </a:xfrm>
            <a:custGeom>
              <a:avLst/>
              <a:gdLst/>
              <a:ahLst/>
              <a:cxnLst/>
              <a:rect l="l" t="t" r="r" b="b"/>
              <a:pathLst>
                <a:path w="3175" h="0">
                  <a:moveTo>
                    <a:pt x="0" y="0"/>
                  </a:moveTo>
                  <a:lnTo>
                    <a:pt x="2984" y="0"/>
                  </a:lnTo>
                </a:path>
              </a:pathLst>
            </a:custGeom>
            <a:ln w="3175">
              <a:solidFill>
                <a:srgbClr val="EE2D29"/>
              </a:solidFill>
              <a:prstDash val="lgDashDot"/>
            </a:ln>
          </p:spPr>
          <p:txBody>
            <a:bodyPr wrap="square" lIns="0" tIns="0" rIns="0" bIns="0" rtlCol="0"/>
            <a:lstStyle/>
            <a:p/>
          </p:txBody>
        </p:sp>
        <p:sp>
          <p:nvSpPr>
            <p:cNvPr id="12486" name="object 12486" descr=""/>
            <p:cNvSpPr/>
            <p:nvPr/>
          </p:nvSpPr>
          <p:spPr>
            <a:xfrm>
              <a:off x="5566222" y="2272319"/>
              <a:ext cx="0" cy="7620"/>
            </a:xfrm>
            <a:custGeom>
              <a:avLst/>
              <a:gdLst/>
              <a:ahLst/>
              <a:cxnLst/>
              <a:rect l="l" t="t" r="r" b="b"/>
              <a:pathLst>
                <a:path w="0" h="7619">
                  <a:moveTo>
                    <a:pt x="0" y="0"/>
                  </a:moveTo>
                  <a:lnTo>
                    <a:pt x="0" y="7035"/>
                  </a:lnTo>
                </a:path>
              </a:pathLst>
            </a:custGeom>
            <a:ln w="3175">
              <a:solidFill>
                <a:srgbClr val="EE2D29"/>
              </a:solidFill>
              <a:prstDash val="lgDashDot"/>
            </a:ln>
          </p:spPr>
          <p:txBody>
            <a:bodyPr wrap="square" lIns="0" tIns="0" rIns="0" bIns="0" rtlCol="0"/>
            <a:lstStyle/>
            <a:p/>
          </p:txBody>
        </p:sp>
        <p:sp>
          <p:nvSpPr>
            <p:cNvPr id="12487" name="object 12487" descr=""/>
            <p:cNvSpPr/>
            <p:nvPr/>
          </p:nvSpPr>
          <p:spPr>
            <a:xfrm>
              <a:off x="5565028" y="227978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88" name="object 12488" descr=""/>
            <p:cNvSpPr/>
            <p:nvPr/>
          </p:nvSpPr>
          <p:spPr>
            <a:xfrm>
              <a:off x="5566222" y="2282328"/>
              <a:ext cx="0" cy="6350"/>
            </a:xfrm>
            <a:custGeom>
              <a:avLst/>
              <a:gdLst/>
              <a:ahLst/>
              <a:cxnLst/>
              <a:rect l="l" t="t" r="r" b="b"/>
              <a:pathLst>
                <a:path w="0" h="6350">
                  <a:moveTo>
                    <a:pt x="0" y="0"/>
                  </a:moveTo>
                  <a:lnTo>
                    <a:pt x="0" y="6223"/>
                  </a:lnTo>
                </a:path>
              </a:pathLst>
            </a:custGeom>
            <a:ln w="3175">
              <a:solidFill>
                <a:srgbClr val="EE2D29"/>
              </a:solidFill>
              <a:prstDash val="lgDashDot"/>
            </a:ln>
          </p:spPr>
          <p:txBody>
            <a:bodyPr wrap="square" lIns="0" tIns="0" rIns="0" bIns="0" rtlCol="0"/>
            <a:lstStyle/>
            <a:p/>
          </p:txBody>
        </p:sp>
        <p:sp>
          <p:nvSpPr>
            <p:cNvPr id="12489" name="object 12489" descr=""/>
            <p:cNvSpPr/>
            <p:nvPr/>
          </p:nvSpPr>
          <p:spPr>
            <a:xfrm>
              <a:off x="5565028" y="228872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90" name="object 12490" descr=""/>
            <p:cNvSpPr/>
            <p:nvPr/>
          </p:nvSpPr>
          <p:spPr>
            <a:xfrm>
              <a:off x="5566222" y="2291543"/>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491" name="object 12491" descr=""/>
            <p:cNvSpPr/>
            <p:nvPr/>
          </p:nvSpPr>
          <p:spPr>
            <a:xfrm>
              <a:off x="5565028" y="229765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92" name="object 12492" descr=""/>
            <p:cNvSpPr/>
            <p:nvPr/>
          </p:nvSpPr>
          <p:spPr>
            <a:xfrm>
              <a:off x="5566222" y="2300473"/>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493" name="object 12493" descr=""/>
            <p:cNvSpPr/>
            <p:nvPr/>
          </p:nvSpPr>
          <p:spPr>
            <a:xfrm>
              <a:off x="5565028" y="230659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94" name="object 12494" descr=""/>
            <p:cNvSpPr/>
            <p:nvPr/>
          </p:nvSpPr>
          <p:spPr>
            <a:xfrm>
              <a:off x="5566222" y="2309415"/>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495" name="object 12495" descr=""/>
            <p:cNvSpPr/>
            <p:nvPr/>
          </p:nvSpPr>
          <p:spPr>
            <a:xfrm>
              <a:off x="5565028" y="231552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96" name="object 12496" descr=""/>
            <p:cNvSpPr/>
            <p:nvPr/>
          </p:nvSpPr>
          <p:spPr>
            <a:xfrm>
              <a:off x="5566222" y="2318345"/>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497" name="object 12497" descr=""/>
            <p:cNvSpPr/>
            <p:nvPr/>
          </p:nvSpPr>
          <p:spPr>
            <a:xfrm>
              <a:off x="5565028" y="232445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498" name="object 12498" descr=""/>
            <p:cNvSpPr/>
            <p:nvPr/>
          </p:nvSpPr>
          <p:spPr>
            <a:xfrm>
              <a:off x="5566222" y="2327275"/>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499" name="object 12499" descr=""/>
            <p:cNvSpPr/>
            <p:nvPr/>
          </p:nvSpPr>
          <p:spPr>
            <a:xfrm>
              <a:off x="5565028" y="233339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00" name="object 12500" descr=""/>
            <p:cNvSpPr/>
            <p:nvPr/>
          </p:nvSpPr>
          <p:spPr>
            <a:xfrm>
              <a:off x="5566222" y="2336217"/>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01" name="object 12501" descr=""/>
            <p:cNvSpPr/>
            <p:nvPr/>
          </p:nvSpPr>
          <p:spPr>
            <a:xfrm>
              <a:off x="5565028" y="234232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02" name="object 12502" descr=""/>
            <p:cNvSpPr/>
            <p:nvPr/>
          </p:nvSpPr>
          <p:spPr>
            <a:xfrm>
              <a:off x="5566222" y="2345146"/>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03" name="object 12503" descr=""/>
            <p:cNvSpPr/>
            <p:nvPr/>
          </p:nvSpPr>
          <p:spPr>
            <a:xfrm>
              <a:off x="5565028" y="235154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04" name="object 12504" descr=""/>
            <p:cNvSpPr/>
            <p:nvPr/>
          </p:nvSpPr>
          <p:spPr>
            <a:xfrm>
              <a:off x="5566222" y="2354088"/>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05" name="object 12505" descr=""/>
            <p:cNvSpPr/>
            <p:nvPr/>
          </p:nvSpPr>
          <p:spPr>
            <a:xfrm>
              <a:off x="5565028" y="236047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06" name="object 12506" descr=""/>
            <p:cNvSpPr/>
            <p:nvPr/>
          </p:nvSpPr>
          <p:spPr>
            <a:xfrm>
              <a:off x="5566222" y="2363018"/>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07" name="object 12507" descr=""/>
            <p:cNvSpPr/>
            <p:nvPr/>
          </p:nvSpPr>
          <p:spPr>
            <a:xfrm>
              <a:off x="5565028" y="236940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08" name="object 12508" descr=""/>
            <p:cNvSpPr/>
            <p:nvPr/>
          </p:nvSpPr>
          <p:spPr>
            <a:xfrm>
              <a:off x="5566222" y="2371960"/>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09" name="object 12509" descr=""/>
            <p:cNvSpPr/>
            <p:nvPr/>
          </p:nvSpPr>
          <p:spPr>
            <a:xfrm>
              <a:off x="5565028" y="237834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10" name="object 12510" descr=""/>
            <p:cNvSpPr/>
            <p:nvPr/>
          </p:nvSpPr>
          <p:spPr>
            <a:xfrm>
              <a:off x="5566222" y="2380890"/>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11" name="object 12511" descr=""/>
            <p:cNvSpPr/>
            <p:nvPr/>
          </p:nvSpPr>
          <p:spPr>
            <a:xfrm>
              <a:off x="5565028" y="238727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12" name="object 12512" descr=""/>
            <p:cNvSpPr/>
            <p:nvPr/>
          </p:nvSpPr>
          <p:spPr>
            <a:xfrm>
              <a:off x="5566222" y="2389820"/>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13" name="object 12513" descr=""/>
            <p:cNvSpPr/>
            <p:nvPr/>
          </p:nvSpPr>
          <p:spPr>
            <a:xfrm>
              <a:off x="5565028" y="239621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14" name="object 12514" descr=""/>
            <p:cNvSpPr/>
            <p:nvPr/>
          </p:nvSpPr>
          <p:spPr>
            <a:xfrm>
              <a:off x="5566222" y="2398762"/>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15" name="object 12515" descr=""/>
            <p:cNvSpPr/>
            <p:nvPr/>
          </p:nvSpPr>
          <p:spPr>
            <a:xfrm>
              <a:off x="5565028" y="240514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16" name="object 12516" descr=""/>
            <p:cNvSpPr/>
            <p:nvPr/>
          </p:nvSpPr>
          <p:spPr>
            <a:xfrm>
              <a:off x="5566222" y="2407691"/>
              <a:ext cx="0" cy="6350"/>
            </a:xfrm>
            <a:custGeom>
              <a:avLst/>
              <a:gdLst/>
              <a:ahLst/>
              <a:cxnLst/>
              <a:rect l="l" t="t" r="r" b="b"/>
              <a:pathLst>
                <a:path w="0" h="6350">
                  <a:moveTo>
                    <a:pt x="0" y="0"/>
                  </a:moveTo>
                  <a:lnTo>
                    <a:pt x="0" y="6223"/>
                  </a:lnTo>
                </a:path>
              </a:pathLst>
            </a:custGeom>
            <a:ln w="3175">
              <a:solidFill>
                <a:srgbClr val="EE2D29"/>
              </a:solidFill>
              <a:prstDash val="lgDashDot"/>
            </a:ln>
          </p:spPr>
          <p:txBody>
            <a:bodyPr wrap="square" lIns="0" tIns="0" rIns="0" bIns="0" rtlCol="0"/>
            <a:lstStyle/>
            <a:p/>
          </p:txBody>
        </p:sp>
        <p:sp>
          <p:nvSpPr>
            <p:cNvPr id="12517" name="object 12517" descr=""/>
            <p:cNvSpPr/>
            <p:nvPr/>
          </p:nvSpPr>
          <p:spPr>
            <a:xfrm>
              <a:off x="5565028" y="241408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18" name="object 12518" descr=""/>
            <p:cNvSpPr/>
            <p:nvPr/>
          </p:nvSpPr>
          <p:spPr>
            <a:xfrm>
              <a:off x="5566222" y="2416906"/>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19" name="object 12519" descr=""/>
            <p:cNvSpPr/>
            <p:nvPr/>
          </p:nvSpPr>
          <p:spPr>
            <a:xfrm>
              <a:off x="5565028" y="242301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20" name="object 12520" descr=""/>
            <p:cNvSpPr/>
            <p:nvPr/>
          </p:nvSpPr>
          <p:spPr>
            <a:xfrm>
              <a:off x="5566222" y="2425836"/>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21" name="object 12521" descr=""/>
            <p:cNvSpPr/>
            <p:nvPr/>
          </p:nvSpPr>
          <p:spPr>
            <a:xfrm>
              <a:off x="5565028" y="243194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22" name="object 12522" descr=""/>
            <p:cNvSpPr/>
            <p:nvPr/>
          </p:nvSpPr>
          <p:spPr>
            <a:xfrm>
              <a:off x="5566222" y="2434765"/>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23" name="object 12523" descr=""/>
            <p:cNvSpPr/>
            <p:nvPr/>
          </p:nvSpPr>
          <p:spPr>
            <a:xfrm>
              <a:off x="5565028" y="244088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24" name="object 12524" descr=""/>
            <p:cNvSpPr/>
            <p:nvPr/>
          </p:nvSpPr>
          <p:spPr>
            <a:xfrm>
              <a:off x="5566222" y="2443707"/>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25" name="object 12525" descr=""/>
            <p:cNvSpPr/>
            <p:nvPr/>
          </p:nvSpPr>
          <p:spPr>
            <a:xfrm>
              <a:off x="5565028" y="244981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26" name="object 12526" descr=""/>
            <p:cNvSpPr/>
            <p:nvPr/>
          </p:nvSpPr>
          <p:spPr>
            <a:xfrm>
              <a:off x="5566222" y="2452638"/>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27" name="object 12527" descr=""/>
            <p:cNvSpPr/>
            <p:nvPr/>
          </p:nvSpPr>
          <p:spPr>
            <a:xfrm>
              <a:off x="5565028" y="245876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28" name="object 12528" descr=""/>
            <p:cNvSpPr/>
            <p:nvPr/>
          </p:nvSpPr>
          <p:spPr>
            <a:xfrm>
              <a:off x="5566222" y="2461580"/>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29" name="object 12529" descr=""/>
            <p:cNvSpPr/>
            <p:nvPr/>
          </p:nvSpPr>
          <p:spPr>
            <a:xfrm>
              <a:off x="5565028" y="246769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30" name="object 12530" descr=""/>
            <p:cNvSpPr/>
            <p:nvPr/>
          </p:nvSpPr>
          <p:spPr>
            <a:xfrm>
              <a:off x="5566222" y="2470509"/>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31" name="object 12531" descr=""/>
            <p:cNvSpPr/>
            <p:nvPr/>
          </p:nvSpPr>
          <p:spPr>
            <a:xfrm>
              <a:off x="5565028" y="247689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32" name="object 12532" descr=""/>
            <p:cNvSpPr/>
            <p:nvPr/>
          </p:nvSpPr>
          <p:spPr>
            <a:xfrm>
              <a:off x="5566222" y="2479451"/>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33" name="object 12533" descr=""/>
            <p:cNvSpPr/>
            <p:nvPr/>
          </p:nvSpPr>
          <p:spPr>
            <a:xfrm>
              <a:off x="5565028" y="248583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34" name="object 12534" descr=""/>
            <p:cNvSpPr/>
            <p:nvPr/>
          </p:nvSpPr>
          <p:spPr>
            <a:xfrm>
              <a:off x="5566222" y="2488381"/>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35" name="object 12535" descr=""/>
            <p:cNvSpPr/>
            <p:nvPr/>
          </p:nvSpPr>
          <p:spPr>
            <a:xfrm>
              <a:off x="5565028" y="249476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36" name="object 12536" descr=""/>
            <p:cNvSpPr/>
            <p:nvPr/>
          </p:nvSpPr>
          <p:spPr>
            <a:xfrm>
              <a:off x="5566222" y="2497310"/>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37" name="object 12537" descr=""/>
            <p:cNvSpPr/>
            <p:nvPr/>
          </p:nvSpPr>
          <p:spPr>
            <a:xfrm>
              <a:off x="5565028" y="250370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38" name="object 12538" descr=""/>
            <p:cNvSpPr/>
            <p:nvPr/>
          </p:nvSpPr>
          <p:spPr>
            <a:xfrm>
              <a:off x="5566222" y="2506253"/>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39" name="object 12539" descr=""/>
            <p:cNvSpPr/>
            <p:nvPr/>
          </p:nvSpPr>
          <p:spPr>
            <a:xfrm>
              <a:off x="5565028" y="251263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40" name="object 12540" descr=""/>
            <p:cNvSpPr/>
            <p:nvPr/>
          </p:nvSpPr>
          <p:spPr>
            <a:xfrm>
              <a:off x="5566222" y="2515183"/>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41" name="object 12541" descr=""/>
            <p:cNvSpPr/>
            <p:nvPr/>
          </p:nvSpPr>
          <p:spPr>
            <a:xfrm>
              <a:off x="5565028" y="252157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42" name="object 12542" descr=""/>
            <p:cNvSpPr/>
            <p:nvPr/>
          </p:nvSpPr>
          <p:spPr>
            <a:xfrm>
              <a:off x="5566222" y="2524125"/>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43" name="object 12543" descr=""/>
            <p:cNvSpPr/>
            <p:nvPr/>
          </p:nvSpPr>
          <p:spPr>
            <a:xfrm>
              <a:off x="5565028" y="253050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44" name="object 12544" descr=""/>
            <p:cNvSpPr/>
            <p:nvPr/>
          </p:nvSpPr>
          <p:spPr>
            <a:xfrm>
              <a:off x="5566222" y="2533054"/>
              <a:ext cx="0" cy="6350"/>
            </a:xfrm>
            <a:custGeom>
              <a:avLst/>
              <a:gdLst/>
              <a:ahLst/>
              <a:cxnLst/>
              <a:rect l="l" t="t" r="r" b="b"/>
              <a:pathLst>
                <a:path w="0" h="6350">
                  <a:moveTo>
                    <a:pt x="0" y="0"/>
                  </a:moveTo>
                  <a:lnTo>
                    <a:pt x="0" y="6223"/>
                  </a:lnTo>
                </a:path>
              </a:pathLst>
            </a:custGeom>
            <a:ln w="3175">
              <a:solidFill>
                <a:srgbClr val="EE2D29"/>
              </a:solidFill>
              <a:prstDash val="lgDashDot"/>
            </a:ln>
          </p:spPr>
          <p:txBody>
            <a:bodyPr wrap="square" lIns="0" tIns="0" rIns="0" bIns="0" rtlCol="0"/>
            <a:lstStyle/>
            <a:p/>
          </p:txBody>
        </p:sp>
        <p:sp>
          <p:nvSpPr>
            <p:cNvPr id="12545" name="object 12545" descr=""/>
            <p:cNvSpPr/>
            <p:nvPr/>
          </p:nvSpPr>
          <p:spPr>
            <a:xfrm>
              <a:off x="5565028" y="253945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46" name="object 12546" descr=""/>
            <p:cNvSpPr/>
            <p:nvPr/>
          </p:nvSpPr>
          <p:spPr>
            <a:xfrm>
              <a:off x="5566222" y="2542257"/>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47" name="object 12547" descr=""/>
            <p:cNvSpPr/>
            <p:nvPr/>
          </p:nvSpPr>
          <p:spPr>
            <a:xfrm>
              <a:off x="5565028" y="254838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48" name="object 12548" descr=""/>
            <p:cNvSpPr/>
            <p:nvPr/>
          </p:nvSpPr>
          <p:spPr>
            <a:xfrm>
              <a:off x="5566222" y="2551199"/>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49" name="object 12549" descr=""/>
            <p:cNvSpPr/>
            <p:nvPr/>
          </p:nvSpPr>
          <p:spPr>
            <a:xfrm>
              <a:off x="5565028" y="255731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50" name="object 12550" descr=""/>
            <p:cNvSpPr/>
            <p:nvPr/>
          </p:nvSpPr>
          <p:spPr>
            <a:xfrm>
              <a:off x="5566222" y="2560128"/>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51" name="object 12551" descr=""/>
            <p:cNvSpPr/>
            <p:nvPr/>
          </p:nvSpPr>
          <p:spPr>
            <a:xfrm>
              <a:off x="5565028" y="256625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52" name="object 12552" descr=""/>
            <p:cNvSpPr/>
            <p:nvPr/>
          </p:nvSpPr>
          <p:spPr>
            <a:xfrm>
              <a:off x="5566222" y="2569070"/>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53" name="object 12553" descr=""/>
            <p:cNvSpPr/>
            <p:nvPr/>
          </p:nvSpPr>
          <p:spPr>
            <a:xfrm>
              <a:off x="5565028" y="257518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54" name="object 12554" descr=""/>
            <p:cNvSpPr/>
            <p:nvPr/>
          </p:nvSpPr>
          <p:spPr>
            <a:xfrm>
              <a:off x="5566222" y="2578001"/>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55" name="object 12555" descr=""/>
            <p:cNvSpPr/>
            <p:nvPr/>
          </p:nvSpPr>
          <p:spPr>
            <a:xfrm>
              <a:off x="5565028" y="258412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56" name="object 12556" descr=""/>
            <p:cNvSpPr/>
            <p:nvPr/>
          </p:nvSpPr>
          <p:spPr>
            <a:xfrm>
              <a:off x="5566222" y="2586943"/>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57" name="object 12557" descr=""/>
            <p:cNvSpPr/>
            <p:nvPr/>
          </p:nvSpPr>
          <p:spPr>
            <a:xfrm>
              <a:off x="5565028" y="259305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58" name="object 12558" descr=""/>
            <p:cNvSpPr/>
            <p:nvPr/>
          </p:nvSpPr>
          <p:spPr>
            <a:xfrm>
              <a:off x="5566222" y="2595872"/>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59" name="object 12559" descr=""/>
            <p:cNvSpPr/>
            <p:nvPr/>
          </p:nvSpPr>
          <p:spPr>
            <a:xfrm>
              <a:off x="5565028" y="260225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60" name="object 12560" descr=""/>
            <p:cNvSpPr/>
            <p:nvPr/>
          </p:nvSpPr>
          <p:spPr>
            <a:xfrm>
              <a:off x="5566222" y="2604814"/>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61" name="object 12561" descr=""/>
            <p:cNvSpPr/>
            <p:nvPr/>
          </p:nvSpPr>
          <p:spPr>
            <a:xfrm>
              <a:off x="5565028" y="261119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62" name="object 12562" descr=""/>
            <p:cNvSpPr/>
            <p:nvPr/>
          </p:nvSpPr>
          <p:spPr>
            <a:xfrm>
              <a:off x="5566222" y="2613744"/>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63" name="object 12563" descr=""/>
            <p:cNvSpPr/>
            <p:nvPr/>
          </p:nvSpPr>
          <p:spPr>
            <a:xfrm>
              <a:off x="5565028" y="262012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64" name="object 12564" descr=""/>
            <p:cNvSpPr/>
            <p:nvPr/>
          </p:nvSpPr>
          <p:spPr>
            <a:xfrm>
              <a:off x="5566222" y="2622673"/>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65" name="object 12565" descr=""/>
            <p:cNvSpPr/>
            <p:nvPr/>
          </p:nvSpPr>
          <p:spPr>
            <a:xfrm>
              <a:off x="5565028" y="262907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66" name="object 12566" descr=""/>
            <p:cNvSpPr/>
            <p:nvPr/>
          </p:nvSpPr>
          <p:spPr>
            <a:xfrm>
              <a:off x="5566222" y="2631615"/>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67" name="object 12567" descr=""/>
            <p:cNvSpPr/>
            <p:nvPr/>
          </p:nvSpPr>
          <p:spPr>
            <a:xfrm>
              <a:off x="5565028" y="263799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68" name="object 12568" descr=""/>
            <p:cNvSpPr/>
            <p:nvPr/>
          </p:nvSpPr>
          <p:spPr>
            <a:xfrm>
              <a:off x="5566222" y="2640546"/>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69" name="object 12569" descr=""/>
            <p:cNvSpPr/>
            <p:nvPr/>
          </p:nvSpPr>
          <p:spPr>
            <a:xfrm>
              <a:off x="5565028" y="264694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70" name="object 12570" descr=""/>
            <p:cNvSpPr/>
            <p:nvPr/>
          </p:nvSpPr>
          <p:spPr>
            <a:xfrm>
              <a:off x="5566222" y="2649488"/>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71" name="object 12571" descr=""/>
            <p:cNvSpPr/>
            <p:nvPr/>
          </p:nvSpPr>
          <p:spPr>
            <a:xfrm>
              <a:off x="5565028" y="265587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72" name="object 12572" descr=""/>
            <p:cNvSpPr/>
            <p:nvPr/>
          </p:nvSpPr>
          <p:spPr>
            <a:xfrm>
              <a:off x="5566222" y="2658417"/>
              <a:ext cx="0" cy="6350"/>
            </a:xfrm>
            <a:custGeom>
              <a:avLst/>
              <a:gdLst/>
              <a:ahLst/>
              <a:cxnLst/>
              <a:rect l="l" t="t" r="r" b="b"/>
              <a:pathLst>
                <a:path w="0" h="6350">
                  <a:moveTo>
                    <a:pt x="0" y="0"/>
                  </a:moveTo>
                  <a:lnTo>
                    <a:pt x="0" y="5956"/>
                  </a:lnTo>
                </a:path>
              </a:pathLst>
            </a:custGeom>
            <a:ln w="3175">
              <a:solidFill>
                <a:srgbClr val="EE2D29"/>
              </a:solidFill>
              <a:prstDash val="lgDashDot"/>
            </a:ln>
          </p:spPr>
          <p:txBody>
            <a:bodyPr wrap="square" lIns="0" tIns="0" rIns="0" bIns="0" rtlCol="0"/>
            <a:lstStyle/>
            <a:p/>
          </p:txBody>
        </p:sp>
        <p:sp>
          <p:nvSpPr>
            <p:cNvPr id="12573" name="object 12573" descr=""/>
            <p:cNvSpPr/>
            <p:nvPr/>
          </p:nvSpPr>
          <p:spPr>
            <a:xfrm>
              <a:off x="5565028" y="266480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74" name="object 12574" descr=""/>
            <p:cNvSpPr/>
            <p:nvPr/>
          </p:nvSpPr>
          <p:spPr>
            <a:xfrm>
              <a:off x="5566222" y="2667620"/>
              <a:ext cx="0" cy="6350"/>
            </a:xfrm>
            <a:custGeom>
              <a:avLst/>
              <a:gdLst/>
              <a:ahLst/>
              <a:cxnLst/>
              <a:rect l="l" t="t" r="r" b="b"/>
              <a:pathLst>
                <a:path w="0" h="6350">
                  <a:moveTo>
                    <a:pt x="0" y="0"/>
                  </a:moveTo>
                  <a:lnTo>
                    <a:pt x="0" y="5969"/>
                  </a:lnTo>
                </a:path>
              </a:pathLst>
            </a:custGeom>
            <a:ln w="3175">
              <a:solidFill>
                <a:srgbClr val="EE2D29"/>
              </a:solidFill>
              <a:prstDash val="lgDashDot"/>
            </a:ln>
          </p:spPr>
          <p:txBody>
            <a:bodyPr wrap="square" lIns="0" tIns="0" rIns="0" bIns="0" rtlCol="0"/>
            <a:lstStyle/>
            <a:p/>
          </p:txBody>
        </p:sp>
        <p:sp>
          <p:nvSpPr>
            <p:cNvPr id="12575" name="object 12575" descr=""/>
            <p:cNvSpPr/>
            <p:nvPr/>
          </p:nvSpPr>
          <p:spPr>
            <a:xfrm>
              <a:off x="5565028" y="267374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76" name="object 12576" descr=""/>
            <p:cNvSpPr/>
            <p:nvPr/>
          </p:nvSpPr>
          <p:spPr>
            <a:xfrm>
              <a:off x="5566222" y="2676562"/>
              <a:ext cx="0" cy="7620"/>
            </a:xfrm>
            <a:custGeom>
              <a:avLst/>
              <a:gdLst/>
              <a:ahLst/>
              <a:cxnLst/>
              <a:rect l="l" t="t" r="r" b="b"/>
              <a:pathLst>
                <a:path w="0" h="7619">
                  <a:moveTo>
                    <a:pt x="0" y="0"/>
                  </a:moveTo>
                  <a:lnTo>
                    <a:pt x="0" y="7035"/>
                  </a:lnTo>
                </a:path>
              </a:pathLst>
            </a:custGeom>
            <a:ln w="3175">
              <a:solidFill>
                <a:srgbClr val="EE2D29"/>
              </a:solidFill>
              <a:prstDash val="lgDashDot"/>
            </a:ln>
          </p:spPr>
          <p:txBody>
            <a:bodyPr wrap="square" lIns="0" tIns="0" rIns="0" bIns="0" rtlCol="0"/>
            <a:lstStyle/>
            <a:p/>
          </p:txBody>
        </p:sp>
        <p:sp>
          <p:nvSpPr>
            <p:cNvPr id="12577" name="object 12577" descr=""/>
            <p:cNvSpPr/>
            <p:nvPr/>
          </p:nvSpPr>
          <p:spPr>
            <a:xfrm>
              <a:off x="5562972" y="2482428"/>
              <a:ext cx="3810" cy="0"/>
            </a:xfrm>
            <a:custGeom>
              <a:avLst/>
              <a:gdLst/>
              <a:ahLst/>
              <a:cxnLst/>
              <a:rect l="l" t="t" r="r" b="b"/>
              <a:pathLst>
                <a:path w="3810" h="0">
                  <a:moveTo>
                    <a:pt x="0" y="0"/>
                  </a:moveTo>
                  <a:lnTo>
                    <a:pt x="3251" y="0"/>
                  </a:lnTo>
                </a:path>
              </a:pathLst>
            </a:custGeom>
            <a:ln w="3175">
              <a:solidFill>
                <a:srgbClr val="EE2D29"/>
              </a:solidFill>
              <a:prstDash val="lgDashDot"/>
            </a:ln>
          </p:spPr>
          <p:txBody>
            <a:bodyPr wrap="square" lIns="0" tIns="0" rIns="0" bIns="0" rtlCol="0"/>
            <a:lstStyle/>
            <a:p/>
          </p:txBody>
        </p:sp>
        <p:sp>
          <p:nvSpPr>
            <p:cNvPr id="12578" name="object 12578" descr=""/>
            <p:cNvSpPr/>
            <p:nvPr/>
          </p:nvSpPr>
          <p:spPr>
            <a:xfrm>
              <a:off x="556665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79" name="object 12579" descr=""/>
            <p:cNvSpPr/>
            <p:nvPr/>
          </p:nvSpPr>
          <p:spPr>
            <a:xfrm>
              <a:off x="556920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80" name="object 12580" descr=""/>
            <p:cNvSpPr/>
            <p:nvPr/>
          </p:nvSpPr>
          <p:spPr>
            <a:xfrm>
              <a:off x="557558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81" name="object 12581" descr=""/>
            <p:cNvSpPr/>
            <p:nvPr/>
          </p:nvSpPr>
          <p:spPr>
            <a:xfrm>
              <a:off x="557814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82" name="object 12582" descr=""/>
            <p:cNvSpPr/>
            <p:nvPr/>
          </p:nvSpPr>
          <p:spPr>
            <a:xfrm>
              <a:off x="558452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83" name="object 12583" descr=""/>
            <p:cNvSpPr/>
            <p:nvPr/>
          </p:nvSpPr>
          <p:spPr>
            <a:xfrm>
              <a:off x="558707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84" name="object 12584" descr=""/>
            <p:cNvSpPr/>
            <p:nvPr/>
          </p:nvSpPr>
          <p:spPr>
            <a:xfrm>
              <a:off x="559346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85" name="object 12585" descr=""/>
            <p:cNvSpPr/>
            <p:nvPr/>
          </p:nvSpPr>
          <p:spPr>
            <a:xfrm>
              <a:off x="559627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86" name="object 12586" descr=""/>
            <p:cNvSpPr/>
            <p:nvPr/>
          </p:nvSpPr>
          <p:spPr>
            <a:xfrm>
              <a:off x="560239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87" name="object 12587" descr=""/>
            <p:cNvSpPr/>
            <p:nvPr/>
          </p:nvSpPr>
          <p:spPr>
            <a:xfrm>
              <a:off x="560521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88" name="object 12588" descr=""/>
            <p:cNvSpPr/>
            <p:nvPr/>
          </p:nvSpPr>
          <p:spPr>
            <a:xfrm>
              <a:off x="561133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89" name="object 12589" descr=""/>
            <p:cNvSpPr/>
            <p:nvPr/>
          </p:nvSpPr>
          <p:spPr>
            <a:xfrm>
              <a:off x="561415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90" name="object 12590" descr=""/>
            <p:cNvSpPr/>
            <p:nvPr/>
          </p:nvSpPr>
          <p:spPr>
            <a:xfrm>
              <a:off x="562026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91" name="object 12591" descr=""/>
            <p:cNvSpPr/>
            <p:nvPr/>
          </p:nvSpPr>
          <p:spPr>
            <a:xfrm>
              <a:off x="562308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92" name="object 12592" descr=""/>
            <p:cNvSpPr/>
            <p:nvPr/>
          </p:nvSpPr>
          <p:spPr>
            <a:xfrm>
              <a:off x="562919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93" name="object 12593" descr=""/>
            <p:cNvSpPr/>
            <p:nvPr/>
          </p:nvSpPr>
          <p:spPr>
            <a:xfrm>
              <a:off x="563201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94" name="object 12594" descr=""/>
            <p:cNvSpPr/>
            <p:nvPr/>
          </p:nvSpPr>
          <p:spPr>
            <a:xfrm>
              <a:off x="563813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95" name="object 12595" descr=""/>
            <p:cNvSpPr/>
            <p:nvPr/>
          </p:nvSpPr>
          <p:spPr>
            <a:xfrm>
              <a:off x="564095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96" name="object 12596" descr=""/>
            <p:cNvSpPr/>
            <p:nvPr/>
          </p:nvSpPr>
          <p:spPr>
            <a:xfrm>
              <a:off x="564706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97" name="object 12597" descr=""/>
            <p:cNvSpPr/>
            <p:nvPr/>
          </p:nvSpPr>
          <p:spPr>
            <a:xfrm>
              <a:off x="564988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598" name="object 12598" descr=""/>
            <p:cNvSpPr/>
            <p:nvPr/>
          </p:nvSpPr>
          <p:spPr>
            <a:xfrm>
              <a:off x="565600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599" name="object 12599" descr=""/>
            <p:cNvSpPr/>
            <p:nvPr/>
          </p:nvSpPr>
          <p:spPr>
            <a:xfrm>
              <a:off x="565882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00" name="object 12600" descr=""/>
            <p:cNvSpPr/>
            <p:nvPr/>
          </p:nvSpPr>
          <p:spPr>
            <a:xfrm>
              <a:off x="566521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01" name="object 12601" descr=""/>
            <p:cNvSpPr/>
            <p:nvPr/>
          </p:nvSpPr>
          <p:spPr>
            <a:xfrm>
              <a:off x="566775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02" name="object 12602" descr=""/>
            <p:cNvSpPr/>
            <p:nvPr/>
          </p:nvSpPr>
          <p:spPr>
            <a:xfrm>
              <a:off x="567415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03" name="object 12603" descr=""/>
            <p:cNvSpPr/>
            <p:nvPr/>
          </p:nvSpPr>
          <p:spPr>
            <a:xfrm>
              <a:off x="567669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04" name="object 12604" descr=""/>
            <p:cNvSpPr/>
            <p:nvPr/>
          </p:nvSpPr>
          <p:spPr>
            <a:xfrm>
              <a:off x="568307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05" name="object 12605" descr=""/>
            <p:cNvSpPr/>
            <p:nvPr/>
          </p:nvSpPr>
          <p:spPr>
            <a:xfrm>
              <a:off x="568563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06" name="object 12606" descr=""/>
            <p:cNvSpPr/>
            <p:nvPr/>
          </p:nvSpPr>
          <p:spPr>
            <a:xfrm>
              <a:off x="569201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07" name="object 12607" descr=""/>
            <p:cNvSpPr/>
            <p:nvPr/>
          </p:nvSpPr>
          <p:spPr>
            <a:xfrm>
              <a:off x="569456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08" name="object 12608" descr=""/>
            <p:cNvSpPr/>
            <p:nvPr/>
          </p:nvSpPr>
          <p:spPr>
            <a:xfrm>
              <a:off x="570095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09" name="object 12609" descr=""/>
            <p:cNvSpPr/>
            <p:nvPr/>
          </p:nvSpPr>
          <p:spPr>
            <a:xfrm>
              <a:off x="570349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10" name="object 12610" descr=""/>
            <p:cNvSpPr/>
            <p:nvPr/>
          </p:nvSpPr>
          <p:spPr>
            <a:xfrm>
              <a:off x="570988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11" name="object 12611" descr=""/>
            <p:cNvSpPr/>
            <p:nvPr/>
          </p:nvSpPr>
          <p:spPr>
            <a:xfrm>
              <a:off x="571243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12" name="object 12612" descr=""/>
            <p:cNvSpPr/>
            <p:nvPr/>
          </p:nvSpPr>
          <p:spPr>
            <a:xfrm>
              <a:off x="571882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13" name="object 12613" descr=""/>
            <p:cNvSpPr/>
            <p:nvPr/>
          </p:nvSpPr>
          <p:spPr>
            <a:xfrm>
              <a:off x="5721369"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614" name="object 12614" descr=""/>
            <p:cNvSpPr/>
            <p:nvPr/>
          </p:nvSpPr>
          <p:spPr>
            <a:xfrm>
              <a:off x="572775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15" name="object 12615" descr=""/>
            <p:cNvSpPr/>
            <p:nvPr/>
          </p:nvSpPr>
          <p:spPr>
            <a:xfrm>
              <a:off x="573057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16" name="object 12616" descr=""/>
            <p:cNvSpPr/>
            <p:nvPr/>
          </p:nvSpPr>
          <p:spPr>
            <a:xfrm>
              <a:off x="573669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17" name="object 12617" descr=""/>
            <p:cNvSpPr/>
            <p:nvPr/>
          </p:nvSpPr>
          <p:spPr>
            <a:xfrm>
              <a:off x="573951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18" name="object 12618" descr=""/>
            <p:cNvSpPr/>
            <p:nvPr/>
          </p:nvSpPr>
          <p:spPr>
            <a:xfrm>
              <a:off x="574563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19" name="object 12619" descr=""/>
            <p:cNvSpPr/>
            <p:nvPr/>
          </p:nvSpPr>
          <p:spPr>
            <a:xfrm>
              <a:off x="574844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20" name="object 12620" descr=""/>
            <p:cNvSpPr/>
            <p:nvPr/>
          </p:nvSpPr>
          <p:spPr>
            <a:xfrm>
              <a:off x="575456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21" name="object 12621" descr=""/>
            <p:cNvSpPr/>
            <p:nvPr/>
          </p:nvSpPr>
          <p:spPr>
            <a:xfrm>
              <a:off x="575737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22" name="object 12622" descr=""/>
            <p:cNvSpPr/>
            <p:nvPr/>
          </p:nvSpPr>
          <p:spPr>
            <a:xfrm>
              <a:off x="576349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23" name="object 12623" descr=""/>
            <p:cNvSpPr/>
            <p:nvPr/>
          </p:nvSpPr>
          <p:spPr>
            <a:xfrm>
              <a:off x="576631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24" name="object 12624" descr=""/>
            <p:cNvSpPr/>
            <p:nvPr/>
          </p:nvSpPr>
          <p:spPr>
            <a:xfrm>
              <a:off x="577243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25" name="object 12625" descr=""/>
            <p:cNvSpPr/>
            <p:nvPr/>
          </p:nvSpPr>
          <p:spPr>
            <a:xfrm>
              <a:off x="577525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26" name="object 12626" descr=""/>
            <p:cNvSpPr/>
            <p:nvPr/>
          </p:nvSpPr>
          <p:spPr>
            <a:xfrm>
              <a:off x="578136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27" name="object 12627" descr=""/>
            <p:cNvSpPr/>
            <p:nvPr/>
          </p:nvSpPr>
          <p:spPr>
            <a:xfrm>
              <a:off x="578418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28" name="object 12628" descr=""/>
            <p:cNvSpPr/>
            <p:nvPr/>
          </p:nvSpPr>
          <p:spPr>
            <a:xfrm>
              <a:off x="579057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29" name="object 12629" descr=""/>
            <p:cNvSpPr/>
            <p:nvPr/>
          </p:nvSpPr>
          <p:spPr>
            <a:xfrm>
              <a:off x="579312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30" name="object 12630" descr=""/>
            <p:cNvSpPr/>
            <p:nvPr/>
          </p:nvSpPr>
          <p:spPr>
            <a:xfrm>
              <a:off x="579950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31" name="object 12631" descr=""/>
            <p:cNvSpPr/>
            <p:nvPr/>
          </p:nvSpPr>
          <p:spPr>
            <a:xfrm>
              <a:off x="580205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32" name="object 12632" descr=""/>
            <p:cNvSpPr/>
            <p:nvPr/>
          </p:nvSpPr>
          <p:spPr>
            <a:xfrm>
              <a:off x="580844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33" name="object 12633" descr=""/>
            <p:cNvSpPr/>
            <p:nvPr/>
          </p:nvSpPr>
          <p:spPr>
            <a:xfrm>
              <a:off x="581099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34" name="object 12634" descr=""/>
            <p:cNvSpPr/>
            <p:nvPr/>
          </p:nvSpPr>
          <p:spPr>
            <a:xfrm>
              <a:off x="581737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35" name="object 12635" descr=""/>
            <p:cNvSpPr/>
            <p:nvPr/>
          </p:nvSpPr>
          <p:spPr>
            <a:xfrm>
              <a:off x="581992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36" name="object 12636" descr=""/>
            <p:cNvSpPr/>
            <p:nvPr/>
          </p:nvSpPr>
          <p:spPr>
            <a:xfrm>
              <a:off x="582631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37" name="object 12637" descr=""/>
            <p:cNvSpPr/>
            <p:nvPr/>
          </p:nvSpPr>
          <p:spPr>
            <a:xfrm>
              <a:off x="582886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38" name="object 12638" descr=""/>
            <p:cNvSpPr/>
            <p:nvPr/>
          </p:nvSpPr>
          <p:spPr>
            <a:xfrm>
              <a:off x="583524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39" name="object 12639" descr=""/>
            <p:cNvSpPr/>
            <p:nvPr/>
          </p:nvSpPr>
          <p:spPr>
            <a:xfrm>
              <a:off x="583779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40" name="object 12640" descr=""/>
            <p:cNvSpPr/>
            <p:nvPr/>
          </p:nvSpPr>
          <p:spPr>
            <a:xfrm>
              <a:off x="584418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41" name="object 12641" descr=""/>
            <p:cNvSpPr/>
            <p:nvPr/>
          </p:nvSpPr>
          <p:spPr>
            <a:xfrm>
              <a:off x="584673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42" name="object 12642" descr=""/>
            <p:cNvSpPr/>
            <p:nvPr/>
          </p:nvSpPr>
          <p:spPr>
            <a:xfrm>
              <a:off x="585312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43" name="object 12643" descr=""/>
            <p:cNvSpPr/>
            <p:nvPr/>
          </p:nvSpPr>
          <p:spPr>
            <a:xfrm>
              <a:off x="585594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44" name="object 12644" descr=""/>
            <p:cNvSpPr/>
            <p:nvPr/>
          </p:nvSpPr>
          <p:spPr>
            <a:xfrm>
              <a:off x="586205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45" name="object 12645" descr=""/>
            <p:cNvSpPr/>
            <p:nvPr/>
          </p:nvSpPr>
          <p:spPr>
            <a:xfrm>
              <a:off x="586487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46" name="object 12646" descr=""/>
            <p:cNvSpPr/>
            <p:nvPr/>
          </p:nvSpPr>
          <p:spPr>
            <a:xfrm>
              <a:off x="587098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47" name="object 12647" descr=""/>
            <p:cNvSpPr/>
            <p:nvPr/>
          </p:nvSpPr>
          <p:spPr>
            <a:xfrm>
              <a:off x="587380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48" name="object 12648" descr=""/>
            <p:cNvSpPr/>
            <p:nvPr/>
          </p:nvSpPr>
          <p:spPr>
            <a:xfrm>
              <a:off x="587992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49" name="object 12649" descr=""/>
            <p:cNvSpPr/>
            <p:nvPr/>
          </p:nvSpPr>
          <p:spPr>
            <a:xfrm>
              <a:off x="588274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50" name="object 12650" descr=""/>
            <p:cNvSpPr/>
            <p:nvPr/>
          </p:nvSpPr>
          <p:spPr>
            <a:xfrm>
              <a:off x="588885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51" name="object 12651" descr=""/>
            <p:cNvSpPr/>
            <p:nvPr/>
          </p:nvSpPr>
          <p:spPr>
            <a:xfrm>
              <a:off x="589167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52" name="object 12652" descr=""/>
            <p:cNvSpPr/>
            <p:nvPr/>
          </p:nvSpPr>
          <p:spPr>
            <a:xfrm>
              <a:off x="589779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53" name="object 12653" descr=""/>
            <p:cNvSpPr/>
            <p:nvPr/>
          </p:nvSpPr>
          <p:spPr>
            <a:xfrm>
              <a:off x="590061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54" name="object 12654" descr=""/>
            <p:cNvSpPr/>
            <p:nvPr/>
          </p:nvSpPr>
          <p:spPr>
            <a:xfrm>
              <a:off x="590673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55" name="object 12655" descr=""/>
            <p:cNvSpPr/>
            <p:nvPr/>
          </p:nvSpPr>
          <p:spPr>
            <a:xfrm>
              <a:off x="590955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56" name="object 12656" descr=""/>
            <p:cNvSpPr/>
            <p:nvPr/>
          </p:nvSpPr>
          <p:spPr>
            <a:xfrm>
              <a:off x="591566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57" name="object 12657" descr=""/>
            <p:cNvSpPr/>
            <p:nvPr/>
          </p:nvSpPr>
          <p:spPr>
            <a:xfrm>
              <a:off x="591848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58" name="object 12658" descr=""/>
            <p:cNvSpPr/>
            <p:nvPr/>
          </p:nvSpPr>
          <p:spPr>
            <a:xfrm>
              <a:off x="592487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59" name="object 12659" descr=""/>
            <p:cNvSpPr/>
            <p:nvPr/>
          </p:nvSpPr>
          <p:spPr>
            <a:xfrm>
              <a:off x="592742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60" name="object 12660" descr=""/>
            <p:cNvSpPr/>
            <p:nvPr/>
          </p:nvSpPr>
          <p:spPr>
            <a:xfrm>
              <a:off x="593380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61" name="object 12661" descr=""/>
            <p:cNvSpPr/>
            <p:nvPr/>
          </p:nvSpPr>
          <p:spPr>
            <a:xfrm>
              <a:off x="593635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62" name="object 12662" descr=""/>
            <p:cNvSpPr/>
            <p:nvPr/>
          </p:nvSpPr>
          <p:spPr>
            <a:xfrm>
              <a:off x="594274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63" name="object 12663" descr=""/>
            <p:cNvSpPr/>
            <p:nvPr/>
          </p:nvSpPr>
          <p:spPr>
            <a:xfrm>
              <a:off x="594528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64" name="object 12664" descr=""/>
            <p:cNvSpPr/>
            <p:nvPr/>
          </p:nvSpPr>
          <p:spPr>
            <a:xfrm>
              <a:off x="595167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65" name="object 12665" descr=""/>
            <p:cNvSpPr/>
            <p:nvPr/>
          </p:nvSpPr>
          <p:spPr>
            <a:xfrm>
              <a:off x="595422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66" name="object 12666" descr=""/>
            <p:cNvSpPr/>
            <p:nvPr/>
          </p:nvSpPr>
          <p:spPr>
            <a:xfrm>
              <a:off x="596060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67" name="object 12667" descr=""/>
            <p:cNvSpPr/>
            <p:nvPr/>
          </p:nvSpPr>
          <p:spPr>
            <a:xfrm>
              <a:off x="596315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68" name="object 12668" descr=""/>
            <p:cNvSpPr/>
            <p:nvPr/>
          </p:nvSpPr>
          <p:spPr>
            <a:xfrm>
              <a:off x="596954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69" name="object 12669" descr=""/>
            <p:cNvSpPr/>
            <p:nvPr/>
          </p:nvSpPr>
          <p:spPr>
            <a:xfrm>
              <a:off x="597209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70" name="object 12670" descr=""/>
            <p:cNvSpPr/>
            <p:nvPr/>
          </p:nvSpPr>
          <p:spPr>
            <a:xfrm>
              <a:off x="597848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71" name="object 12671" descr=""/>
            <p:cNvSpPr/>
            <p:nvPr/>
          </p:nvSpPr>
          <p:spPr>
            <a:xfrm>
              <a:off x="5981030"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672" name="object 12672" descr=""/>
            <p:cNvSpPr/>
            <p:nvPr/>
          </p:nvSpPr>
          <p:spPr>
            <a:xfrm>
              <a:off x="598741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73" name="object 12673" descr=""/>
            <p:cNvSpPr/>
            <p:nvPr/>
          </p:nvSpPr>
          <p:spPr>
            <a:xfrm>
              <a:off x="599023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74" name="object 12674" descr=""/>
            <p:cNvSpPr/>
            <p:nvPr/>
          </p:nvSpPr>
          <p:spPr>
            <a:xfrm>
              <a:off x="599635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75" name="object 12675" descr=""/>
            <p:cNvSpPr/>
            <p:nvPr/>
          </p:nvSpPr>
          <p:spPr>
            <a:xfrm>
              <a:off x="599916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76" name="object 12676" descr=""/>
            <p:cNvSpPr/>
            <p:nvPr/>
          </p:nvSpPr>
          <p:spPr>
            <a:xfrm>
              <a:off x="600528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77" name="object 12677" descr=""/>
            <p:cNvSpPr/>
            <p:nvPr/>
          </p:nvSpPr>
          <p:spPr>
            <a:xfrm>
              <a:off x="600810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78" name="object 12678" descr=""/>
            <p:cNvSpPr/>
            <p:nvPr/>
          </p:nvSpPr>
          <p:spPr>
            <a:xfrm>
              <a:off x="601422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79" name="object 12679" descr=""/>
            <p:cNvSpPr/>
            <p:nvPr/>
          </p:nvSpPr>
          <p:spPr>
            <a:xfrm>
              <a:off x="601704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80" name="object 12680" descr=""/>
            <p:cNvSpPr/>
            <p:nvPr/>
          </p:nvSpPr>
          <p:spPr>
            <a:xfrm>
              <a:off x="602315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81" name="object 12681" descr=""/>
            <p:cNvSpPr/>
            <p:nvPr/>
          </p:nvSpPr>
          <p:spPr>
            <a:xfrm>
              <a:off x="602597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82" name="object 12682" descr=""/>
            <p:cNvSpPr/>
            <p:nvPr/>
          </p:nvSpPr>
          <p:spPr>
            <a:xfrm>
              <a:off x="603209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83" name="object 12683" descr=""/>
            <p:cNvSpPr/>
            <p:nvPr/>
          </p:nvSpPr>
          <p:spPr>
            <a:xfrm>
              <a:off x="603491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84" name="object 12684" descr=""/>
            <p:cNvSpPr/>
            <p:nvPr/>
          </p:nvSpPr>
          <p:spPr>
            <a:xfrm>
              <a:off x="604103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85" name="object 12685" descr=""/>
            <p:cNvSpPr/>
            <p:nvPr/>
          </p:nvSpPr>
          <p:spPr>
            <a:xfrm>
              <a:off x="604384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86" name="object 12686" descr=""/>
            <p:cNvSpPr/>
            <p:nvPr/>
          </p:nvSpPr>
          <p:spPr>
            <a:xfrm>
              <a:off x="605023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87" name="object 12687" descr=""/>
            <p:cNvSpPr/>
            <p:nvPr/>
          </p:nvSpPr>
          <p:spPr>
            <a:xfrm>
              <a:off x="605277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88" name="object 12688" descr=""/>
            <p:cNvSpPr/>
            <p:nvPr/>
          </p:nvSpPr>
          <p:spPr>
            <a:xfrm>
              <a:off x="605916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89" name="object 12689" descr=""/>
            <p:cNvSpPr/>
            <p:nvPr/>
          </p:nvSpPr>
          <p:spPr>
            <a:xfrm>
              <a:off x="606171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90" name="object 12690" descr=""/>
            <p:cNvSpPr/>
            <p:nvPr/>
          </p:nvSpPr>
          <p:spPr>
            <a:xfrm>
              <a:off x="606810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91" name="object 12691" descr=""/>
            <p:cNvSpPr/>
            <p:nvPr/>
          </p:nvSpPr>
          <p:spPr>
            <a:xfrm>
              <a:off x="607064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92" name="object 12692" descr=""/>
            <p:cNvSpPr/>
            <p:nvPr/>
          </p:nvSpPr>
          <p:spPr>
            <a:xfrm>
              <a:off x="607704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93" name="object 12693" descr=""/>
            <p:cNvSpPr/>
            <p:nvPr/>
          </p:nvSpPr>
          <p:spPr>
            <a:xfrm>
              <a:off x="607958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94" name="object 12694" descr=""/>
            <p:cNvSpPr/>
            <p:nvPr/>
          </p:nvSpPr>
          <p:spPr>
            <a:xfrm>
              <a:off x="608597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95" name="object 12695" descr=""/>
            <p:cNvSpPr/>
            <p:nvPr/>
          </p:nvSpPr>
          <p:spPr>
            <a:xfrm>
              <a:off x="608852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96" name="object 12696" descr=""/>
            <p:cNvSpPr/>
            <p:nvPr/>
          </p:nvSpPr>
          <p:spPr>
            <a:xfrm>
              <a:off x="609490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97" name="object 12697" descr=""/>
            <p:cNvSpPr/>
            <p:nvPr/>
          </p:nvSpPr>
          <p:spPr>
            <a:xfrm>
              <a:off x="609745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698" name="object 12698" descr=""/>
            <p:cNvSpPr/>
            <p:nvPr/>
          </p:nvSpPr>
          <p:spPr>
            <a:xfrm>
              <a:off x="610384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699" name="object 12699" descr=""/>
            <p:cNvSpPr/>
            <p:nvPr/>
          </p:nvSpPr>
          <p:spPr>
            <a:xfrm>
              <a:off x="610638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00" name="object 12700" descr=""/>
            <p:cNvSpPr/>
            <p:nvPr/>
          </p:nvSpPr>
          <p:spPr>
            <a:xfrm>
              <a:off x="611277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01" name="object 12701" descr=""/>
            <p:cNvSpPr/>
            <p:nvPr/>
          </p:nvSpPr>
          <p:spPr>
            <a:xfrm>
              <a:off x="611559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02" name="object 12702" descr=""/>
            <p:cNvSpPr/>
            <p:nvPr/>
          </p:nvSpPr>
          <p:spPr>
            <a:xfrm>
              <a:off x="612171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03" name="object 12703" descr=""/>
            <p:cNvSpPr/>
            <p:nvPr/>
          </p:nvSpPr>
          <p:spPr>
            <a:xfrm>
              <a:off x="612453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04" name="object 12704" descr=""/>
            <p:cNvSpPr/>
            <p:nvPr/>
          </p:nvSpPr>
          <p:spPr>
            <a:xfrm>
              <a:off x="613064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05" name="object 12705" descr=""/>
            <p:cNvSpPr/>
            <p:nvPr/>
          </p:nvSpPr>
          <p:spPr>
            <a:xfrm>
              <a:off x="613346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06" name="object 12706" descr=""/>
            <p:cNvSpPr/>
            <p:nvPr/>
          </p:nvSpPr>
          <p:spPr>
            <a:xfrm>
              <a:off x="613958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07" name="object 12707" descr=""/>
            <p:cNvSpPr/>
            <p:nvPr/>
          </p:nvSpPr>
          <p:spPr>
            <a:xfrm>
              <a:off x="614240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08" name="object 12708" descr=""/>
            <p:cNvSpPr/>
            <p:nvPr/>
          </p:nvSpPr>
          <p:spPr>
            <a:xfrm>
              <a:off x="614852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09" name="object 12709" descr=""/>
            <p:cNvSpPr/>
            <p:nvPr/>
          </p:nvSpPr>
          <p:spPr>
            <a:xfrm>
              <a:off x="615133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10" name="object 12710" descr=""/>
            <p:cNvSpPr/>
            <p:nvPr/>
          </p:nvSpPr>
          <p:spPr>
            <a:xfrm>
              <a:off x="615745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11" name="object 12711" descr=""/>
            <p:cNvSpPr/>
            <p:nvPr/>
          </p:nvSpPr>
          <p:spPr>
            <a:xfrm>
              <a:off x="616027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12" name="object 12712" descr=""/>
            <p:cNvSpPr/>
            <p:nvPr/>
          </p:nvSpPr>
          <p:spPr>
            <a:xfrm>
              <a:off x="616638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13" name="object 12713" descr=""/>
            <p:cNvSpPr/>
            <p:nvPr/>
          </p:nvSpPr>
          <p:spPr>
            <a:xfrm>
              <a:off x="616920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14" name="object 12714" descr=""/>
            <p:cNvSpPr/>
            <p:nvPr/>
          </p:nvSpPr>
          <p:spPr>
            <a:xfrm>
              <a:off x="617532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15" name="object 12715" descr=""/>
            <p:cNvSpPr/>
            <p:nvPr/>
          </p:nvSpPr>
          <p:spPr>
            <a:xfrm>
              <a:off x="617814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16" name="object 12716" descr=""/>
            <p:cNvSpPr/>
            <p:nvPr/>
          </p:nvSpPr>
          <p:spPr>
            <a:xfrm>
              <a:off x="618453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17" name="object 12717" descr=""/>
            <p:cNvSpPr/>
            <p:nvPr/>
          </p:nvSpPr>
          <p:spPr>
            <a:xfrm>
              <a:off x="618707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18" name="object 12718" descr=""/>
            <p:cNvSpPr/>
            <p:nvPr/>
          </p:nvSpPr>
          <p:spPr>
            <a:xfrm>
              <a:off x="619346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19" name="object 12719" descr=""/>
            <p:cNvSpPr/>
            <p:nvPr/>
          </p:nvSpPr>
          <p:spPr>
            <a:xfrm>
              <a:off x="619601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20" name="object 12720" descr=""/>
            <p:cNvSpPr/>
            <p:nvPr/>
          </p:nvSpPr>
          <p:spPr>
            <a:xfrm>
              <a:off x="620239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21" name="object 12721" descr=""/>
            <p:cNvSpPr/>
            <p:nvPr/>
          </p:nvSpPr>
          <p:spPr>
            <a:xfrm>
              <a:off x="620494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22" name="object 12722" descr=""/>
            <p:cNvSpPr/>
            <p:nvPr/>
          </p:nvSpPr>
          <p:spPr>
            <a:xfrm>
              <a:off x="621133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23" name="object 12723" descr=""/>
            <p:cNvSpPr/>
            <p:nvPr/>
          </p:nvSpPr>
          <p:spPr>
            <a:xfrm>
              <a:off x="621388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24" name="object 12724" descr=""/>
            <p:cNvSpPr/>
            <p:nvPr/>
          </p:nvSpPr>
          <p:spPr>
            <a:xfrm>
              <a:off x="622026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25" name="object 12725" descr=""/>
            <p:cNvSpPr/>
            <p:nvPr/>
          </p:nvSpPr>
          <p:spPr>
            <a:xfrm>
              <a:off x="622282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26" name="object 12726" descr=""/>
            <p:cNvSpPr/>
            <p:nvPr/>
          </p:nvSpPr>
          <p:spPr>
            <a:xfrm>
              <a:off x="622920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27" name="object 12727" descr=""/>
            <p:cNvSpPr/>
            <p:nvPr/>
          </p:nvSpPr>
          <p:spPr>
            <a:xfrm>
              <a:off x="623175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28" name="object 12728" descr=""/>
            <p:cNvSpPr/>
            <p:nvPr/>
          </p:nvSpPr>
          <p:spPr>
            <a:xfrm>
              <a:off x="623814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29" name="object 12729" descr=""/>
            <p:cNvSpPr/>
            <p:nvPr/>
          </p:nvSpPr>
          <p:spPr>
            <a:xfrm>
              <a:off x="6240686"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730" name="object 12730" descr=""/>
            <p:cNvSpPr/>
            <p:nvPr/>
          </p:nvSpPr>
          <p:spPr>
            <a:xfrm>
              <a:off x="624707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31" name="object 12731" descr=""/>
            <p:cNvSpPr/>
            <p:nvPr/>
          </p:nvSpPr>
          <p:spPr>
            <a:xfrm>
              <a:off x="624989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32" name="object 12732" descr=""/>
            <p:cNvSpPr/>
            <p:nvPr/>
          </p:nvSpPr>
          <p:spPr>
            <a:xfrm>
              <a:off x="625601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33" name="object 12733" descr=""/>
            <p:cNvSpPr/>
            <p:nvPr/>
          </p:nvSpPr>
          <p:spPr>
            <a:xfrm>
              <a:off x="625883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34" name="object 12734" descr=""/>
            <p:cNvSpPr/>
            <p:nvPr/>
          </p:nvSpPr>
          <p:spPr>
            <a:xfrm>
              <a:off x="626494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35" name="object 12735" descr=""/>
            <p:cNvSpPr/>
            <p:nvPr/>
          </p:nvSpPr>
          <p:spPr>
            <a:xfrm>
              <a:off x="626776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36" name="object 12736" descr=""/>
            <p:cNvSpPr/>
            <p:nvPr/>
          </p:nvSpPr>
          <p:spPr>
            <a:xfrm>
              <a:off x="627388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37" name="object 12737" descr=""/>
            <p:cNvSpPr/>
            <p:nvPr/>
          </p:nvSpPr>
          <p:spPr>
            <a:xfrm>
              <a:off x="627669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38" name="object 12738" descr=""/>
            <p:cNvSpPr/>
            <p:nvPr/>
          </p:nvSpPr>
          <p:spPr>
            <a:xfrm>
              <a:off x="6282813"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39" name="object 12739" descr=""/>
            <p:cNvSpPr/>
            <p:nvPr/>
          </p:nvSpPr>
          <p:spPr>
            <a:xfrm>
              <a:off x="628563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40" name="object 12740" descr=""/>
            <p:cNvSpPr/>
            <p:nvPr/>
          </p:nvSpPr>
          <p:spPr>
            <a:xfrm>
              <a:off x="629175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41" name="object 12741" descr=""/>
            <p:cNvSpPr/>
            <p:nvPr/>
          </p:nvSpPr>
          <p:spPr>
            <a:xfrm>
              <a:off x="629456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42" name="object 12742" descr=""/>
            <p:cNvSpPr/>
            <p:nvPr/>
          </p:nvSpPr>
          <p:spPr>
            <a:xfrm>
              <a:off x="630068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43" name="object 12743" descr=""/>
            <p:cNvSpPr/>
            <p:nvPr/>
          </p:nvSpPr>
          <p:spPr>
            <a:xfrm>
              <a:off x="630350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44" name="object 12744" descr=""/>
            <p:cNvSpPr/>
            <p:nvPr/>
          </p:nvSpPr>
          <p:spPr>
            <a:xfrm>
              <a:off x="630989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45" name="object 12745" descr=""/>
            <p:cNvSpPr/>
            <p:nvPr/>
          </p:nvSpPr>
          <p:spPr>
            <a:xfrm>
              <a:off x="631243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46" name="object 12746" descr=""/>
            <p:cNvSpPr/>
            <p:nvPr/>
          </p:nvSpPr>
          <p:spPr>
            <a:xfrm>
              <a:off x="631883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47" name="object 12747" descr=""/>
            <p:cNvSpPr/>
            <p:nvPr/>
          </p:nvSpPr>
          <p:spPr>
            <a:xfrm>
              <a:off x="632137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48" name="object 12748" descr=""/>
            <p:cNvSpPr/>
            <p:nvPr/>
          </p:nvSpPr>
          <p:spPr>
            <a:xfrm>
              <a:off x="632775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49" name="object 12749" descr=""/>
            <p:cNvSpPr/>
            <p:nvPr/>
          </p:nvSpPr>
          <p:spPr>
            <a:xfrm>
              <a:off x="633031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50" name="object 12750" descr=""/>
            <p:cNvSpPr/>
            <p:nvPr/>
          </p:nvSpPr>
          <p:spPr>
            <a:xfrm>
              <a:off x="633669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51" name="object 12751" descr=""/>
            <p:cNvSpPr/>
            <p:nvPr/>
          </p:nvSpPr>
          <p:spPr>
            <a:xfrm>
              <a:off x="633924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52" name="object 12752" descr=""/>
            <p:cNvSpPr/>
            <p:nvPr/>
          </p:nvSpPr>
          <p:spPr>
            <a:xfrm>
              <a:off x="634563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53" name="object 12753" descr=""/>
            <p:cNvSpPr/>
            <p:nvPr/>
          </p:nvSpPr>
          <p:spPr>
            <a:xfrm>
              <a:off x="634817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54" name="object 12754" descr=""/>
            <p:cNvSpPr/>
            <p:nvPr/>
          </p:nvSpPr>
          <p:spPr>
            <a:xfrm>
              <a:off x="635456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55" name="object 12755" descr=""/>
            <p:cNvSpPr/>
            <p:nvPr/>
          </p:nvSpPr>
          <p:spPr>
            <a:xfrm>
              <a:off x="635711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56" name="object 12756" descr=""/>
            <p:cNvSpPr/>
            <p:nvPr/>
          </p:nvSpPr>
          <p:spPr>
            <a:xfrm>
              <a:off x="636350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57" name="object 12757" descr=""/>
            <p:cNvSpPr/>
            <p:nvPr/>
          </p:nvSpPr>
          <p:spPr>
            <a:xfrm>
              <a:off x="636604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58" name="object 12758" descr=""/>
            <p:cNvSpPr/>
            <p:nvPr/>
          </p:nvSpPr>
          <p:spPr>
            <a:xfrm>
              <a:off x="637243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59" name="object 12759" descr=""/>
            <p:cNvSpPr/>
            <p:nvPr/>
          </p:nvSpPr>
          <p:spPr>
            <a:xfrm>
              <a:off x="637525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60" name="object 12760" descr=""/>
            <p:cNvSpPr/>
            <p:nvPr/>
          </p:nvSpPr>
          <p:spPr>
            <a:xfrm>
              <a:off x="6381375"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61" name="object 12761" descr=""/>
            <p:cNvSpPr/>
            <p:nvPr/>
          </p:nvSpPr>
          <p:spPr>
            <a:xfrm>
              <a:off x="638418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62" name="object 12762" descr=""/>
            <p:cNvSpPr/>
            <p:nvPr/>
          </p:nvSpPr>
          <p:spPr>
            <a:xfrm>
              <a:off x="639030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63" name="object 12763" descr=""/>
            <p:cNvSpPr/>
            <p:nvPr/>
          </p:nvSpPr>
          <p:spPr>
            <a:xfrm>
              <a:off x="639312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64" name="object 12764" descr=""/>
            <p:cNvSpPr/>
            <p:nvPr/>
          </p:nvSpPr>
          <p:spPr>
            <a:xfrm>
              <a:off x="6399240"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65" name="object 12765" descr=""/>
            <p:cNvSpPr/>
            <p:nvPr/>
          </p:nvSpPr>
          <p:spPr>
            <a:xfrm>
              <a:off x="640205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66" name="object 12766" descr=""/>
            <p:cNvSpPr/>
            <p:nvPr/>
          </p:nvSpPr>
          <p:spPr>
            <a:xfrm>
              <a:off x="640817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67" name="object 12767" descr=""/>
            <p:cNvSpPr/>
            <p:nvPr/>
          </p:nvSpPr>
          <p:spPr>
            <a:xfrm>
              <a:off x="641099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68" name="object 12768" descr=""/>
            <p:cNvSpPr/>
            <p:nvPr/>
          </p:nvSpPr>
          <p:spPr>
            <a:xfrm>
              <a:off x="6417111"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69" name="object 12769" descr=""/>
            <p:cNvSpPr/>
            <p:nvPr/>
          </p:nvSpPr>
          <p:spPr>
            <a:xfrm>
              <a:off x="641993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70" name="object 12770" descr=""/>
            <p:cNvSpPr/>
            <p:nvPr/>
          </p:nvSpPr>
          <p:spPr>
            <a:xfrm>
              <a:off x="642604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71" name="object 12771" descr=""/>
            <p:cNvSpPr/>
            <p:nvPr/>
          </p:nvSpPr>
          <p:spPr>
            <a:xfrm>
              <a:off x="642886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72" name="object 12772" descr=""/>
            <p:cNvSpPr/>
            <p:nvPr/>
          </p:nvSpPr>
          <p:spPr>
            <a:xfrm>
              <a:off x="643498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73" name="object 12773" descr=""/>
            <p:cNvSpPr/>
            <p:nvPr/>
          </p:nvSpPr>
          <p:spPr>
            <a:xfrm>
              <a:off x="643780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74" name="object 12774" descr=""/>
            <p:cNvSpPr/>
            <p:nvPr/>
          </p:nvSpPr>
          <p:spPr>
            <a:xfrm>
              <a:off x="6444187"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75" name="object 12775" descr=""/>
            <p:cNvSpPr/>
            <p:nvPr/>
          </p:nvSpPr>
          <p:spPr>
            <a:xfrm>
              <a:off x="644673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76" name="object 12776" descr=""/>
            <p:cNvSpPr/>
            <p:nvPr/>
          </p:nvSpPr>
          <p:spPr>
            <a:xfrm>
              <a:off x="6453122"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77" name="object 12777" descr=""/>
            <p:cNvSpPr/>
            <p:nvPr/>
          </p:nvSpPr>
          <p:spPr>
            <a:xfrm>
              <a:off x="645567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78" name="object 12778" descr=""/>
            <p:cNvSpPr/>
            <p:nvPr/>
          </p:nvSpPr>
          <p:spPr>
            <a:xfrm>
              <a:off x="6462058"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79" name="object 12779" descr=""/>
            <p:cNvSpPr/>
            <p:nvPr/>
          </p:nvSpPr>
          <p:spPr>
            <a:xfrm>
              <a:off x="646460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80" name="object 12780" descr=""/>
            <p:cNvSpPr/>
            <p:nvPr/>
          </p:nvSpPr>
          <p:spPr>
            <a:xfrm>
              <a:off x="6470994"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81" name="object 12781" descr=""/>
            <p:cNvSpPr/>
            <p:nvPr/>
          </p:nvSpPr>
          <p:spPr>
            <a:xfrm>
              <a:off x="647354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82" name="object 12782" descr=""/>
            <p:cNvSpPr/>
            <p:nvPr/>
          </p:nvSpPr>
          <p:spPr>
            <a:xfrm>
              <a:off x="6479929"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83" name="object 12783" descr=""/>
            <p:cNvSpPr/>
            <p:nvPr/>
          </p:nvSpPr>
          <p:spPr>
            <a:xfrm>
              <a:off x="648247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84" name="object 12784" descr=""/>
            <p:cNvSpPr/>
            <p:nvPr/>
          </p:nvSpPr>
          <p:spPr>
            <a:xfrm>
              <a:off x="648886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85" name="object 12785" descr=""/>
            <p:cNvSpPr/>
            <p:nvPr/>
          </p:nvSpPr>
          <p:spPr>
            <a:xfrm>
              <a:off x="6491411"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86" name="object 12786" descr=""/>
            <p:cNvSpPr/>
            <p:nvPr/>
          </p:nvSpPr>
          <p:spPr>
            <a:xfrm>
              <a:off x="6497796" y="24812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87" name="object 12787" descr=""/>
            <p:cNvSpPr/>
            <p:nvPr/>
          </p:nvSpPr>
          <p:spPr>
            <a:xfrm>
              <a:off x="6500347" y="2482428"/>
              <a:ext cx="6350" cy="0"/>
            </a:xfrm>
            <a:custGeom>
              <a:avLst/>
              <a:gdLst/>
              <a:ahLst/>
              <a:cxnLst/>
              <a:rect l="l" t="t" r="r" b="b"/>
              <a:pathLst>
                <a:path w="6350" h="0">
                  <a:moveTo>
                    <a:pt x="0" y="0"/>
                  </a:moveTo>
                  <a:lnTo>
                    <a:pt x="6223" y="0"/>
                  </a:lnTo>
                </a:path>
              </a:pathLst>
            </a:custGeom>
            <a:ln w="3175">
              <a:solidFill>
                <a:srgbClr val="EE2D29"/>
              </a:solidFill>
              <a:prstDash val="lgDashDot"/>
            </a:ln>
          </p:spPr>
          <p:txBody>
            <a:bodyPr wrap="square" lIns="0" tIns="0" rIns="0" bIns="0" rtlCol="0"/>
            <a:lstStyle/>
            <a:p/>
          </p:txBody>
        </p:sp>
        <p:sp>
          <p:nvSpPr>
            <p:cNvPr id="12788" name="object 12788" descr=""/>
            <p:cNvSpPr/>
            <p:nvPr/>
          </p:nvSpPr>
          <p:spPr>
            <a:xfrm>
              <a:off x="6506731"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89" name="object 12789" descr=""/>
            <p:cNvSpPr/>
            <p:nvPr/>
          </p:nvSpPr>
          <p:spPr>
            <a:xfrm>
              <a:off x="650955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90" name="object 12790" descr=""/>
            <p:cNvSpPr/>
            <p:nvPr/>
          </p:nvSpPr>
          <p:spPr>
            <a:xfrm>
              <a:off x="6515667"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91" name="object 12791" descr=""/>
            <p:cNvSpPr/>
            <p:nvPr/>
          </p:nvSpPr>
          <p:spPr>
            <a:xfrm>
              <a:off x="651848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92" name="object 12792" descr=""/>
            <p:cNvSpPr/>
            <p:nvPr/>
          </p:nvSpPr>
          <p:spPr>
            <a:xfrm>
              <a:off x="6524603"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93" name="object 12793" descr=""/>
            <p:cNvSpPr/>
            <p:nvPr/>
          </p:nvSpPr>
          <p:spPr>
            <a:xfrm>
              <a:off x="652742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94" name="object 12794" descr=""/>
            <p:cNvSpPr/>
            <p:nvPr/>
          </p:nvSpPr>
          <p:spPr>
            <a:xfrm>
              <a:off x="6533540"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95" name="object 12795" descr=""/>
            <p:cNvSpPr/>
            <p:nvPr/>
          </p:nvSpPr>
          <p:spPr>
            <a:xfrm>
              <a:off x="6536358"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96" name="object 12796" descr=""/>
            <p:cNvSpPr/>
            <p:nvPr/>
          </p:nvSpPr>
          <p:spPr>
            <a:xfrm>
              <a:off x="6542476"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97" name="object 12797" descr=""/>
            <p:cNvSpPr/>
            <p:nvPr/>
          </p:nvSpPr>
          <p:spPr>
            <a:xfrm>
              <a:off x="654529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798" name="object 12798" descr=""/>
            <p:cNvSpPr/>
            <p:nvPr/>
          </p:nvSpPr>
          <p:spPr>
            <a:xfrm>
              <a:off x="6551411"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799" name="object 12799" descr=""/>
            <p:cNvSpPr/>
            <p:nvPr/>
          </p:nvSpPr>
          <p:spPr>
            <a:xfrm>
              <a:off x="655422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00" name="object 12800" descr=""/>
            <p:cNvSpPr/>
            <p:nvPr/>
          </p:nvSpPr>
          <p:spPr>
            <a:xfrm>
              <a:off x="6560347"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01" name="object 12801" descr=""/>
            <p:cNvSpPr/>
            <p:nvPr/>
          </p:nvSpPr>
          <p:spPr>
            <a:xfrm>
              <a:off x="656316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02" name="object 12802" descr=""/>
            <p:cNvSpPr/>
            <p:nvPr/>
          </p:nvSpPr>
          <p:spPr>
            <a:xfrm>
              <a:off x="6569549"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03" name="object 12803" descr=""/>
            <p:cNvSpPr/>
            <p:nvPr/>
          </p:nvSpPr>
          <p:spPr>
            <a:xfrm>
              <a:off x="6572096"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04" name="object 12804" descr=""/>
            <p:cNvSpPr/>
            <p:nvPr/>
          </p:nvSpPr>
          <p:spPr>
            <a:xfrm>
              <a:off x="6578485"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05" name="object 12805" descr=""/>
            <p:cNvSpPr/>
            <p:nvPr/>
          </p:nvSpPr>
          <p:spPr>
            <a:xfrm>
              <a:off x="6581032"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06" name="object 12806" descr=""/>
            <p:cNvSpPr/>
            <p:nvPr/>
          </p:nvSpPr>
          <p:spPr>
            <a:xfrm>
              <a:off x="6587421"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07" name="object 12807" descr=""/>
            <p:cNvSpPr/>
            <p:nvPr/>
          </p:nvSpPr>
          <p:spPr>
            <a:xfrm>
              <a:off x="6589967"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08" name="object 12808" descr=""/>
            <p:cNvSpPr/>
            <p:nvPr/>
          </p:nvSpPr>
          <p:spPr>
            <a:xfrm>
              <a:off x="6596357"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09" name="object 12809" descr=""/>
            <p:cNvSpPr/>
            <p:nvPr/>
          </p:nvSpPr>
          <p:spPr>
            <a:xfrm>
              <a:off x="659890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10" name="object 12810" descr=""/>
            <p:cNvSpPr/>
            <p:nvPr/>
          </p:nvSpPr>
          <p:spPr>
            <a:xfrm>
              <a:off x="6605294"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11" name="object 12811" descr=""/>
            <p:cNvSpPr/>
            <p:nvPr/>
          </p:nvSpPr>
          <p:spPr>
            <a:xfrm>
              <a:off x="6607839"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12" name="object 12812" descr=""/>
            <p:cNvSpPr/>
            <p:nvPr/>
          </p:nvSpPr>
          <p:spPr>
            <a:xfrm>
              <a:off x="6614229"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13" name="object 12813" descr=""/>
            <p:cNvSpPr/>
            <p:nvPr/>
          </p:nvSpPr>
          <p:spPr>
            <a:xfrm>
              <a:off x="6616774"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14" name="object 12814" descr=""/>
            <p:cNvSpPr/>
            <p:nvPr/>
          </p:nvSpPr>
          <p:spPr>
            <a:xfrm>
              <a:off x="6623159"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15" name="object 12815" descr=""/>
            <p:cNvSpPr/>
            <p:nvPr/>
          </p:nvSpPr>
          <p:spPr>
            <a:xfrm>
              <a:off x="662571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16" name="object 12816" descr=""/>
            <p:cNvSpPr/>
            <p:nvPr/>
          </p:nvSpPr>
          <p:spPr>
            <a:xfrm>
              <a:off x="6632094"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17" name="object 12817" descr=""/>
            <p:cNvSpPr/>
            <p:nvPr/>
          </p:nvSpPr>
          <p:spPr>
            <a:xfrm>
              <a:off x="6634913"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18" name="object 12818" descr=""/>
            <p:cNvSpPr/>
            <p:nvPr/>
          </p:nvSpPr>
          <p:spPr>
            <a:xfrm>
              <a:off x="6641030"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19" name="object 12819" descr=""/>
            <p:cNvSpPr/>
            <p:nvPr/>
          </p:nvSpPr>
          <p:spPr>
            <a:xfrm>
              <a:off x="6643850"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20" name="object 12820" descr=""/>
            <p:cNvSpPr/>
            <p:nvPr/>
          </p:nvSpPr>
          <p:spPr>
            <a:xfrm>
              <a:off x="6649966"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21" name="object 12821" descr=""/>
            <p:cNvSpPr/>
            <p:nvPr/>
          </p:nvSpPr>
          <p:spPr>
            <a:xfrm>
              <a:off x="6652785" y="2482428"/>
              <a:ext cx="6350" cy="0"/>
            </a:xfrm>
            <a:custGeom>
              <a:avLst/>
              <a:gdLst/>
              <a:ahLst/>
              <a:cxnLst/>
              <a:rect l="l" t="t" r="r" b="b"/>
              <a:pathLst>
                <a:path w="6350" h="0">
                  <a:moveTo>
                    <a:pt x="0" y="0"/>
                  </a:moveTo>
                  <a:lnTo>
                    <a:pt x="5956" y="0"/>
                  </a:lnTo>
                </a:path>
              </a:pathLst>
            </a:custGeom>
            <a:ln w="3175">
              <a:solidFill>
                <a:srgbClr val="EE2D29"/>
              </a:solidFill>
              <a:prstDash val="lgDashDot"/>
            </a:ln>
          </p:spPr>
          <p:txBody>
            <a:bodyPr wrap="square" lIns="0" tIns="0" rIns="0" bIns="0" rtlCol="0"/>
            <a:lstStyle/>
            <a:p/>
          </p:txBody>
        </p:sp>
        <p:sp>
          <p:nvSpPr>
            <p:cNvPr id="12822" name="object 12822" descr=""/>
            <p:cNvSpPr/>
            <p:nvPr/>
          </p:nvSpPr>
          <p:spPr>
            <a:xfrm>
              <a:off x="6658903" y="2481234"/>
              <a:ext cx="2540" cy="2540"/>
            </a:xfrm>
            <a:custGeom>
              <a:avLst/>
              <a:gdLst/>
              <a:ahLst/>
              <a:cxnLst/>
              <a:rect l="l" t="t" r="r" b="b"/>
              <a:pathLst>
                <a:path w="2540"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23" name="object 12823" descr=""/>
            <p:cNvSpPr/>
            <p:nvPr/>
          </p:nvSpPr>
          <p:spPr>
            <a:xfrm>
              <a:off x="5559999" y="2482428"/>
              <a:ext cx="6350" cy="635"/>
            </a:xfrm>
            <a:custGeom>
              <a:avLst/>
              <a:gdLst/>
              <a:ahLst/>
              <a:cxnLst/>
              <a:rect l="l" t="t" r="r" b="b"/>
              <a:pathLst>
                <a:path w="6350" h="635">
                  <a:moveTo>
                    <a:pt x="6223" y="0"/>
                  </a:moveTo>
                  <a:lnTo>
                    <a:pt x="0" y="533"/>
                  </a:lnTo>
                </a:path>
              </a:pathLst>
            </a:custGeom>
            <a:ln w="3175">
              <a:solidFill>
                <a:srgbClr val="EE2D29"/>
              </a:solidFill>
              <a:prstDash val="lgDashDot"/>
            </a:ln>
          </p:spPr>
          <p:txBody>
            <a:bodyPr wrap="square" lIns="0" tIns="0" rIns="0" bIns="0" rtlCol="0"/>
            <a:lstStyle/>
            <a:p/>
          </p:txBody>
        </p:sp>
        <p:sp>
          <p:nvSpPr>
            <p:cNvPr id="12824" name="object 12824" descr=""/>
            <p:cNvSpPr/>
            <p:nvPr/>
          </p:nvSpPr>
          <p:spPr>
            <a:xfrm>
              <a:off x="5557177" y="248176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25" name="object 12825" descr=""/>
            <p:cNvSpPr/>
            <p:nvPr/>
          </p:nvSpPr>
          <p:spPr>
            <a:xfrm>
              <a:off x="5551063" y="2483235"/>
              <a:ext cx="6350" cy="635"/>
            </a:xfrm>
            <a:custGeom>
              <a:avLst/>
              <a:gdLst/>
              <a:ahLst/>
              <a:cxnLst/>
              <a:rect l="l" t="t" r="r" b="b"/>
              <a:pathLst>
                <a:path w="6350" h="635">
                  <a:moveTo>
                    <a:pt x="5956" y="0"/>
                  </a:moveTo>
                  <a:lnTo>
                    <a:pt x="0" y="266"/>
                  </a:lnTo>
                </a:path>
              </a:pathLst>
            </a:custGeom>
            <a:ln w="3175">
              <a:solidFill>
                <a:srgbClr val="EE2D29"/>
              </a:solidFill>
              <a:prstDash val="lgDashDot"/>
            </a:ln>
          </p:spPr>
          <p:txBody>
            <a:bodyPr wrap="square" lIns="0" tIns="0" rIns="0" bIns="0" rtlCol="0"/>
            <a:lstStyle/>
            <a:p/>
          </p:txBody>
        </p:sp>
        <p:sp>
          <p:nvSpPr>
            <p:cNvPr id="12826" name="object 12826" descr=""/>
            <p:cNvSpPr/>
            <p:nvPr/>
          </p:nvSpPr>
          <p:spPr>
            <a:xfrm>
              <a:off x="5548241" y="248258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27" name="object 12827" descr=""/>
            <p:cNvSpPr/>
            <p:nvPr/>
          </p:nvSpPr>
          <p:spPr>
            <a:xfrm>
              <a:off x="5542127" y="2483779"/>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28" name="object 12828" descr=""/>
            <p:cNvSpPr/>
            <p:nvPr/>
          </p:nvSpPr>
          <p:spPr>
            <a:xfrm>
              <a:off x="5539305" y="248339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29" name="object 12829" descr=""/>
            <p:cNvSpPr/>
            <p:nvPr/>
          </p:nvSpPr>
          <p:spPr>
            <a:xfrm>
              <a:off x="5533191" y="248458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30" name="object 12830" descr=""/>
            <p:cNvSpPr/>
            <p:nvPr/>
          </p:nvSpPr>
          <p:spPr>
            <a:xfrm>
              <a:off x="5530369" y="248421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31" name="object 12831" descr=""/>
            <p:cNvSpPr/>
            <p:nvPr/>
          </p:nvSpPr>
          <p:spPr>
            <a:xfrm>
              <a:off x="5524254" y="2485404"/>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32" name="object 12832" descr=""/>
            <p:cNvSpPr/>
            <p:nvPr/>
          </p:nvSpPr>
          <p:spPr>
            <a:xfrm>
              <a:off x="5521440" y="248501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33" name="object 12833" descr=""/>
            <p:cNvSpPr/>
            <p:nvPr/>
          </p:nvSpPr>
          <p:spPr>
            <a:xfrm>
              <a:off x="5515319" y="248621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34" name="object 12834" descr=""/>
            <p:cNvSpPr/>
            <p:nvPr/>
          </p:nvSpPr>
          <p:spPr>
            <a:xfrm>
              <a:off x="5512503" y="248556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35" name="object 12835" descr=""/>
            <p:cNvSpPr/>
            <p:nvPr/>
          </p:nvSpPr>
          <p:spPr>
            <a:xfrm>
              <a:off x="5506389" y="2487029"/>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36" name="object 12836" descr=""/>
            <p:cNvSpPr/>
            <p:nvPr/>
          </p:nvSpPr>
          <p:spPr>
            <a:xfrm>
              <a:off x="5503567" y="248638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37" name="object 12837" descr=""/>
            <p:cNvSpPr/>
            <p:nvPr/>
          </p:nvSpPr>
          <p:spPr>
            <a:xfrm>
              <a:off x="5497454" y="248783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38" name="object 12838" descr=""/>
            <p:cNvSpPr/>
            <p:nvPr/>
          </p:nvSpPr>
          <p:spPr>
            <a:xfrm>
              <a:off x="5494905" y="248718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39" name="object 12839" descr=""/>
            <p:cNvSpPr/>
            <p:nvPr/>
          </p:nvSpPr>
          <p:spPr>
            <a:xfrm>
              <a:off x="5488518" y="2488654"/>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40" name="object 12840" descr=""/>
            <p:cNvSpPr/>
            <p:nvPr/>
          </p:nvSpPr>
          <p:spPr>
            <a:xfrm>
              <a:off x="5485969" y="248800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41" name="object 12841" descr=""/>
            <p:cNvSpPr/>
            <p:nvPr/>
          </p:nvSpPr>
          <p:spPr>
            <a:xfrm>
              <a:off x="5479582" y="248946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42" name="object 12842" descr=""/>
            <p:cNvSpPr/>
            <p:nvPr/>
          </p:nvSpPr>
          <p:spPr>
            <a:xfrm>
              <a:off x="5477033" y="248881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43" name="object 12843" descr=""/>
            <p:cNvSpPr/>
            <p:nvPr/>
          </p:nvSpPr>
          <p:spPr>
            <a:xfrm>
              <a:off x="5470645" y="249000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44" name="object 12844" descr=""/>
            <p:cNvSpPr/>
            <p:nvPr/>
          </p:nvSpPr>
          <p:spPr>
            <a:xfrm>
              <a:off x="5468098" y="248963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45" name="object 12845" descr=""/>
            <p:cNvSpPr/>
            <p:nvPr/>
          </p:nvSpPr>
          <p:spPr>
            <a:xfrm>
              <a:off x="5461709" y="2490824"/>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46" name="object 12846" descr=""/>
            <p:cNvSpPr/>
            <p:nvPr/>
          </p:nvSpPr>
          <p:spPr>
            <a:xfrm>
              <a:off x="5459161" y="249043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47" name="object 12847" descr=""/>
            <p:cNvSpPr/>
            <p:nvPr/>
          </p:nvSpPr>
          <p:spPr>
            <a:xfrm>
              <a:off x="5452774" y="2491631"/>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48" name="object 12848" descr=""/>
            <p:cNvSpPr/>
            <p:nvPr/>
          </p:nvSpPr>
          <p:spPr>
            <a:xfrm>
              <a:off x="5450225" y="249125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49" name="object 12849" descr=""/>
            <p:cNvSpPr/>
            <p:nvPr/>
          </p:nvSpPr>
          <p:spPr>
            <a:xfrm>
              <a:off x="5443838" y="2492448"/>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50" name="object 12850" descr=""/>
            <p:cNvSpPr/>
            <p:nvPr/>
          </p:nvSpPr>
          <p:spPr>
            <a:xfrm>
              <a:off x="5441289" y="249206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51" name="object 12851" descr=""/>
            <p:cNvSpPr/>
            <p:nvPr/>
          </p:nvSpPr>
          <p:spPr>
            <a:xfrm>
              <a:off x="5434909" y="2493255"/>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52" name="object 12852" descr=""/>
            <p:cNvSpPr/>
            <p:nvPr/>
          </p:nvSpPr>
          <p:spPr>
            <a:xfrm>
              <a:off x="5432360" y="249260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53" name="object 12853" descr=""/>
            <p:cNvSpPr/>
            <p:nvPr/>
          </p:nvSpPr>
          <p:spPr>
            <a:xfrm>
              <a:off x="5425973" y="2494074"/>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54" name="object 12854" descr=""/>
            <p:cNvSpPr/>
            <p:nvPr/>
          </p:nvSpPr>
          <p:spPr>
            <a:xfrm>
              <a:off x="5423424" y="249341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55" name="object 12855" descr=""/>
            <p:cNvSpPr/>
            <p:nvPr/>
          </p:nvSpPr>
          <p:spPr>
            <a:xfrm>
              <a:off x="5417304" y="2494879"/>
              <a:ext cx="5715" cy="635"/>
            </a:xfrm>
            <a:custGeom>
              <a:avLst/>
              <a:gdLst/>
              <a:ahLst/>
              <a:cxnLst/>
              <a:rect l="l" t="t" r="r" b="b"/>
              <a:pathLst>
                <a:path w="5714" h="635">
                  <a:moveTo>
                    <a:pt x="5689" y="0"/>
                  </a:moveTo>
                  <a:lnTo>
                    <a:pt x="0" y="546"/>
                  </a:lnTo>
                </a:path>
              </a:pathLst>
            </a:custGeom>
            <a:ln w="3175">
              <a:solidFill>
                <a:srgbClr val="EE2D29"/>
              </a:solidFill>
              <a:prstDash val="lgDashDot"/>
            </a:ln>
          </p:spPr>
          <p:txBody>
            <a:bodyPr wrap="square" lIns="0" tIns="0" rIns="0" bIns="0" rtlCol="0"/>
            <a:lstStyle/>
            <a:p/>
          </p:txBody>
        </p:sp>
        <p:sp>
          <p:nvSpPr>
            <p:cNvPr id="12856" name="object 12856" descr=""/>
            <p:cNvSpPr/>
            <p:nvPr/>
          </p:nvSpPr>
          <p:spPr>
            <a:xfrm>
              <a:off x="5414488" y="249423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57" name="object 12857" descr=""/>
            <p:cNvSpPr/>
            <p:nvPr/>
          </p:nvSpPr>
          <p:spPr>
            <a:xfrm>
              <a:off x="5408373" y="249568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58" name="object 12858" descr=""/>
            <p:cNvSpPr/>
            <p:nvPr/>
          </p:nvSpPr>
          <p:spPr>
            <a:xfrm>
              <a:off x="5405553" y="249503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59" name="object 12859" descr=""/>
            <p:cNvSpPr/>
            <p:nvPr/>
          </p:nvSpPr>
          <p:spPr>
            <a:xfrm>
              <a:off x="5399438" y="2496505"/>
              <a:ext cx="6350" cy="635"/>
            </a:xfrm>
            <a:custGeom>
              <a:avLst/>
              <a:gdLst/>
              <a:ahLst/>
              <a:cxnLst/>
              <a:rect l="l" t="t" r="r" b="b"/>
              <a:pathLst>
                <a:path w="6350" h="635">
                  <a:moveTo>
                    <a:pt x="5956" y="0"/>
                  </a:moveTo>
                  <a:lnTo>
                    <a:pt x="0" y="266"/>
                  </a:lnTo>
                </a:path>
              </a:pathLst>
            </a:custGeom>
            <a:ln w="3175">
              <a:solidFill>
                <a:srgbClr val="EE2D29"/>
              </a:solidFill>
              <a:prstDash val="lgDashDot"/>
            </a:ln>
          </p:spPr>
          <p:txBody>
            <a:bodyPr wrap="square" lIns="0" tIns="0" rIns="0" bIns="0" rtlCol="0"/>
            <a:lstStyle/>
            <a:p/>
          </p:txBody>
        </p:sp>
        <p:sp>
          <p:nvSpPr>
            <p:cNvPr id="12860" name="object 12860" descr=""/>
            <p:cNvSpPr/>
            <p:nvPr/>
          </p:nvSpPr>
          <p:spPr>
            <a:xfrm>
              <a:off x="5396616" y="249585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61" name="object 12861" descr=""/>
            <p:cNvSpPr/>
            <p:nvPr/>
          </p:nvSpPr>
          <p:spPr>
            <a:xfrm>
              <a:off x="5390502" y="2497050"/>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62" name="object 12862" descr=""/>
            <p:cNvSpPr/>
            <p:nvPr/>
          </p:nvSpPr>
          <p:spPr>
            <a:xfrm>
              <a:off x="5387680" y="249666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63" name="object 12863" descr=""/>
            <p:cNvSpPr/>
            <p:nvPr/>
          </p:nvSpPr>
          <p:spPr>
            <a:xfrm>
              <a:off x="5381566" y="249785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64" name="object 12864" descr=""/>
            <p:cNvSpPr/>
            <p:nvPr/>
          </p:nvSpPr>
          <p:spPr>
            <a:xfrm>
              <a:off x="5378744" y="249748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65" name="object 12865" descr=""/>
            <p:cNvSpPr/>
            <p:nvPr/>
          </p:nvSpPr>
          <p:spPr>
            <a:xfrm>
              <a:off x="5372630" y="2498675"/>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66" name="object 12866" descr=""/>
            <p:cNvSpPr/>
            <p:nvPr/>
          </p:nvSpPr>
          <p:spPr>
            <a:xfrm>
              <a:off x="5369815" y="249828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67" name="object 12867" descr=""/>
            <p:cNvSpPr/>
            <p:nvPr/>
          </p:nvSpPr>
          <p:spPr>
            <a:xfrm>
              <a:off x="5363695" y="249948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68" name="object 12868" descr=""/>
            <p:cNvSpPr/>
            <p:nvPr/>
          </p:nvSpPr>
          <p:spPr>
            <a:xfrm>
              <a:off x="5360879" y="249883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69" name="object 12869" descr=""/>
            <p:cNvSpPr/>
            <p:nvPr/>
          </p:nvSpPr>
          <p:spPr>
            <a:xfrm>
              <a:off x="5354758" y="2500300"/>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70" name="object 12870" descr=""/>
            <p:cNvSpPr/>
            <p:nvPr/>
          </p:nvSpPr>
          <p:spPr>
            <a:xfrm>
              <a:off x="5351943" y="249963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71" name="object 12871" descr=""/>
            <p:cNvSpPr/>
            <p:nvPr/>
          </p:nvSpPr>
          <p:spPr>
            <a:xfrm>
              <a:off x="5345828" y="250110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72" name="object 12872" descr=""/>
            <p:cNvSpPr/>
            <p:nvPr/>
          </p:nvSpPr>
          <p:spPr>
            <a:xfrm>
              <a:off x="5343008" y="250045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73" name="object 12873" descr=""/>
            <p:cNvSpPr/>
            <p:nvPr/>
          </p:nvSpPr>
          <p:spPr>
            <a:xfrm>
              <a:off x="5336893" y="2501924"/>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74" name="object 12874" descr=""/>
            <p:cNvSpPr/>
            <p:nvPr/>
          </p:nvSpPr>
          <p:spPr>
            <a:xfrm>
              <a:off x="5334344" y="250126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75" name="object 12875" descr=""/>
            <p:cNvSpPr/>
            <p:nvPr/>
          </p:nvSpPr>
          <p:spPr>
            <a:xfrm>
              <a:off x="5327957" y="250273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76" name="object 12876" descr=""/>
            <p:cNvSpPr/>
            <p:nvPr/>
          </p:nvSpPr>
          <p:spPr>
            <a:xfrm>
              <a:off x="5325408" y="250208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77" name="object 12877" descr=""/>
            <p:cNvSpPr/>
            <p:nvPr/>
          </p:nvSpPr>
          <p:spPr>
            <a:xfrm>
              <a:off x="5319021" y="2503276"/>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78" name="object 12878" descr=""/>
            <p:cNvSpPr/>
            <p:nvPr/>
          </p:nvSpPr>
          <p:spPr>
            <a:xfrm>
              <a:off x="5316472" y="250288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79" name="object 12879" descr=""/>
            <p:cNvSpPr/>
            <p:nvPr/>
          </p:nvSpPr>
          <p:spPr>
            <a:xfrm>
              <a:off x="5310085" y="2504083"/>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80" name="object 12880" descr=""/>
            <p:cNvSpPr/>
            <p:nvPr/>
          </p:nvSpPr>
          <p:spPr>
            <a:xfrm>
              <a:off x="5307537" y="250370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81" name="object 12881" descr=""/>
            <p:cNvSpPr/>
            <p:nvPr/>
          </p:nvSpPr>
          <p:spPr>
            <a:xfrm>
              <a:off x="5301150" y="2504901"/>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82" name="object 12882" descr=""/>
            <p:cNvSpPr/>
            <p:nvPr/>
          </p:nvSpPr>
          <p:spPr>
            <a:xfrm>
              <a:off x="5298601" y="250451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83" name="object 12883" descr=""/>
            <p:cNvSpPr/>
            <p:nvPr/>
          </p:nvSpPr>
          <p:spPr>
            <a:xfrm>
              <a:off x="5292213" y="2505707"/>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84" name="object 12884" descr=""/>
            <p:cNvSpPr/>
            <p:nvPr/>
          </p:nvSpPr>
          <p:spPr>
            <a:xfrm>
              <a:off x="5289665" y="250533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85" name="object 12885" descr=""/>
            <p:cNvSpPr/>
            <p:nvPr/>
          </p:nvSpPr>
          <p:spPr>
            <a:xfrm>
              <a:off x="5283277" y="2506525"/>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86" name="object 12886" descr=""/>
            <p:cNvSpPr/>
            <p:nvPr/>
          </p:nvSpPr>
          <p:spPr>
            <a:xfrm>
              <a:off x="5280734" y="250586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87" name="object 12887" descr=""/>
            <p:cNvSpPr/>
            <p:nvPr/>
          </p:nvSpPr>
          <p:spPr>
            <a:xfrm>
              <a:off x="5274348" y="2507332"/>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88" name="object 12888" descr=""/>
            <p:cNvSpPr/>
            <p:nvPr/>
          </p:nvSpPr>
          <p:spPr>
            <a:xfrm>
              <a:off x="5271799" y="250668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89" name="object 12889" descr=""/>
            <p:cNvSpPr/>
            <p:nvPr/>
          </p:nvSpPr>
          <p:spPr>
            <a:xfrm>
              <a:off x="5265412" y="2508151"/>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890" name="object 12890" descr=""/>
            <p:cNvSpPr/>
            <p:nvPr/>
          </p:nvSpPr>
          <p:spPr>
            <a:xfrm>
              <a:off x="5262863" y="250749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91" name="object 12891" descr=""/>
            <p:cNvSpPr/>
            <p:nvPr/>
          </p:nvSpPr>
          <p:spPr>
            <a:xfrm>
              <a:off x="5256743" y="2508956"/>
              <a:ext cx="5715" cy="635"/>
            </a:xfrm>
            <a:custGeom>
              <a:avLst/>
              <a:gdLst/>
              <a:ahLst/>
              <a:cxnLst/>
              <a:rect l="l" t="t" r="r" b="b"/>
              <a:pathLst>
                <a:path w="5714" h="635">
                  <a:moveTo>
                    <a:pt x="5689" y="0"/>
                  </a:moveTo>
                  <a:lnTo>
                    <a:pt x="0" y="546"/>
                  </a:lnTo>
                </a:path>
              </a:pathLst>
            </a:custGeom>
            <a:ln w="3175">
              <a:solidFill>
                <a:srgbClr val="EE2D29"/>
              </a:solidFill>
              <a:prstDash val="lgDashDot"/>
            </a:ln>
          </p:spPr>
          <p:txBody>
            <a:bodyPr wrap="square" lIns="0" tIns="0" rIns="0" bIns="0" rtlCol="0"/>
            <a:lstStyle/>
            <a:p/>
          </p:txBody>
        </p:sp>
        <p:sp>
          <p:nvSpPr>
            <p:cNvPr id="12892" name="object 12892" descr=""/>
            <p:cNvSpPr/>
            <p:nvPr/>
          </p:nvSpPr>
          <p:spPr>
            <a:xfrm>
              <a:off x="5253927" y="250830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93" name="object 12893" descr=""/>
            <p:cNvSpPr/>
            <p:nvPr/>
          </p:nvSpPr>
          <p:spPr>
            <a:xfrm>
              <a:off x="5247807" y="2509775"/>
              <a:ext cx="6350" cy="635"/>
            </a:xfrm>
            <a:custGeom>
              <a:avLst/>
              <a:gdLst/>
              <a:ahLst/>
              <a:cxnLst/>
              <a:rect l="l" t="t" r="r" b="b"/>
              <a:pathLst>
                <a:path w="6350" h="635">
                  <a:moveTo>
                    <a:pt x="5956" y="0"/>
                  </a:moveTo>
                  <a:lnTo>
                    <a:pt x="0" y="266"/>
                  </a:lnTo>
                </a:path>
              </a:pathLst>
            </a:custGeom>
            <a:ln w="3175">
              <a:solidFill>
                <a:srgbClr val="EE2D29"/>
              </a:solidFill>
              <a:prstDash val="lgDashDot"/>
            </a:ln>
          </p:spPr>
          <p:txBody>
            <a:bodyPr wrap="square" lIns="0" tIns="0" rIns="0" bIns="0" rtlCol="0"/>
            <a:lstStyle/>
            <a:p/>
          </p:txBody>
        </p:sp>
        <p:sp>
          <p:nvSpPr>
            <p:cNvPr id="12894" name="object 12894" descr=""/>
            <p:cNvSpPr/>
            <p:nvPr/>
          </p:nvSpPr>
          <p:spPr>
            <a:xfrm>
              <a:off x="5244992" y="250911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95" name="object 12895" descr=""/>
            <p:cNvSpPr/>
            <p:nvPr/>
          </p:nvSpPr>
          <p:spPr>
            <a:xfrm>
              <a:off x="5238877" y="2510308"/>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96" name="object 12896" descr=""/>
            <p:cNvSpPr/>
            <p:nvPr/>
          </p:nvSpPr>
          <p:spPr>
            <a:xfrm>
              <a:off x="5236056" y="250993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97" name="object 12897" descr=""/>
            <p:cNvSpPr/>
            <p:nvPr/>
          </p:nvSpPr>
          <p:spPr>
            <a:xfrm>
              <a:off x="5229941" y="251112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898" name="object 12898" descr=""/>
            <p:cNvSpPr/>
            <p:nvPr/>
          </p:nvSpPr>
          <p:spPr>
            <a:xfrm>
              <a:off x="5227120" y="251073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899" name="object 12899" descr=""/>
            <p:cNvSpPr/>
            <p:nvPr/>
          </p:nvSpPr>
          <p:spPr>
            <a:xfrm>
              <a:off x="5221005" y="2511933"/>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00" name="object 12900" descr=""/>
            <p:cNvSpPr/>
            <p:nvPr/>
          </p:nvSpPr>
          <p:spPr>
            <a:xfrm>
              <a:off x="5218183" y="251155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01" name="object 12901" descr=""/>
            <p:cNvSpPr/>
            <p:nvPr/>
          </p:nvSpPr>
          <p:spPr>
            <a:xfrm>
              <a:off x="5212069" y="2512752"/>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02" name="object 12902" descr=""/>
            <p:cNvSpPr/>
            <p:nvPr/>
          </p:nvSpPr>
          <p:spPr>
            <a:xfrm>
              <a:off x="5209254" y="251210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03" name="object 12903" descr=""/>
            <p:cNvSpPr/>
            <p:nvPr/>
          </p:nvSpPr>
          <p:spPr>
            <a:xfrm>
              <a:off x="5203134" y="2513557"/>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04" name="object 12904" descr=""/>
            <p:cNvSpPr/>
            <p:nvPr/>
          </p:nvSpPr>
          <p:spPr>
            <a:xfrm>
              <a:off x="5200318" y="251290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05" name="object 12905" descr=""/>
            <p:cNvSpPr/>
            <p:nvPr/>
          </p:nvSpPr>
          <p:spPr>
            <a:xfrm>
              <a:off x="5194198" y="2514376"/>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06" name="object 12906" descr=""/>
            <p:cNvSpPr/>
            <p:nvPr/>
          </p:nvSpPr>
          <p:spPr>
            <a:xfrm>
              <a:off x="5191382" y="251371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07" name="object 12907" descr=""/>
            <p:cNvSpPr/>
            <p:nvPr/>
          </p:nvSpPr>
          <p:spPr>
            <a:xfrm>
              <a:off x="5185262" y="2515183"/>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08" name="object 12908" descr=""/>
            <p:cNvSpPr/>
            <p:nvPr/>
          </p:nvSpPr>
          <p:spPr>
            <a:xfrm>
              <a:off x="5182447" y="25145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09" name="object 12909" descr=""/>
            <p:cNvSpPr/>
            <p:nvPr/>
          </p:nvSpPr>
          <p:spPr>
            <a:xfrm>
              <a:off x="5176332" y="2516001"/>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10" name="object 12910" descr=""/>
            <p:cNvSpPr/>
            <p:nvPr/>
          </p:nvSpPr>
          <p:spPr>
            <a:xfrm>
              <a:off x="5173783" y="251535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11" name="object 12911" descr=""/>
            <p:cNvSpPr/>
            <p:nvPr/>
          </p:nvSpPr>
          <p:spPr>
            <a:xfrm>
              <a:off x="5167396" y="2516547"/>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12" name="object 12912" descr=""/>
            <p:cNvSpPr/>
            <p:nvPr/>
          </p:nvSpPr>
          <p:spPr>
            <a:xfrm>
              <a:off x="5164847" y="251615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13" name="object 12913" descr=""/>
            <p:cNvSpPr/>
            <p:nvPr/>
          </p:nvSpPr>
          <p:spPr>
            <a:xfrm>
              <a:off x="5158460" y="2517353"/>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14" name="object 12914" descr=""/>
            <p:cNvSpPr/>
            <p:nvPr/>
          </p:nvSpPr>
          <p:spPr>
            <a:xfrm>
              <a:off x="5155911" y="251696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15" name="object 12915" descr=""/>
            <p:cNvSpPr/>
            <p:nvPr/>
          </p:nvSpPr>
          <p:spPr>
            <a:xfrm>
              <a:off x="5149524" y="251816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16" name="object 12916" descr=""/>
            <p:cNvSpPr/>
            <p:nvPr/>
          </p:nvSpPr>
          <p:spPr>
            <a:xfrm>
              <a:off x="5146975" y="251778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17" name="object 12917" descr=""/>
            <p:cNvSpPr/>
            <p:nvPr/>
          </p:nvSpPr>
          <p:spPr>
            <a:xfrm>
              <a:off x="5140589" y="2518978"/>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18" name="object 12918" descr=""/>
            <p:cNvSpPr/>
            <p:nvPr/>
          </p:nvSpPr>
          <p:spPr>
            <a:xfrm>
              <a:off x="5138040" y="251859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19" name="object 12919" descr=""/>
            <p:cNvSpPr/>
            <p:nvPr/>
          </p:nvSpPr>
          <p:spPr>
            <a:xfrm>
              <a:off x="5131653" y="2519784"/>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20" name="object 12920" descr=""/>
            <p:cNvSpPr/>
            <p:nvPr/>
          </p:nvSpPr>
          <p:spPr>
            <a:xfrm>
              <a:off x="5129104" y="251913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21" name="object 12921" descr=""/>
            <p:cNvSpPr/>
            <p:nvPr/>
          </p:nvSpPr>
          <p:spPr>
            <a:xfrm>
              <a:off x="5122717" y="2520602"/>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22" name="object 12922" descr=""/>
            <p:cNvSpPr/>
            <p:nvPr/>
          </p:nvSpPr>
          <p:spPr>
            <a:xfrm>
              <a:off x="5120168" y="251995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23" name="object 12923" descr=""/>
            <p:cNvSpPr/>
            <p:nvPr/>
          </p:nvSpPr>
          <p:spPr>
            <a:xfrm>
              <a:off x="5113787" y="2521421"/>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24" name="object 12924" descr=""/>
            <p:cNvSpPr/>
            <p:nvPr/>
          </p:nvSpPr>
          <p:spPr>
            <a:xfrm>
              <a:off x="5111238" y="252076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25" name="object 12925" descr=""/>
            <p:cNvSpPr/>
            <p:nvPr/>
          </p:nvSpPr>
          <p:spPr>
            <a:xfrm>
              <a:off x="5104851" y="2522227"/>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26" name="object 12926" descr=""/>
            <p:cNvSpPr/>
            <p:nvPr/>
          </p:nvSpPr>
          <p:spPr>
            <a:xfrm>
              <a:off x="5102302" y="252157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27" name="object 12927" descr=""/>
            <p:cNvSpPr/>
            <p:nvPr/>
          </p:nvSpPr>
          <p:spPr>
            <a:xfrm>
              <a:off x="5096182" y="2523033"/>
              <a:ext cx="6350" cy="635"/>
            </a:xfrm>
            <a:custGeom>
              <a:avLst/>
              <a:gdLst/>
              <a:ahLst/>
              <a:cxnLst/>
              <a:rect l="l" t="t" r="r" b="b"/>
              <a:pathLst>
                <a:path w="6350" h="635">
                  <a:moveTo>
                    <a:pt x="5956" y="0"/>
                  </a:moveTo>
                  <a:lnTo>
                    <a:pt x="0" y="266"/>
                  </a:lnTo>
                </a:path>
              </a:pathLst>
            </a:custGeom>
            <a:ln w="3175">
              <a:solidFill>
                <a:srgbClr val="EE2D29"/>
              </a:solidFill>
              <a:prstDash val="lgDashDot"/>
            </a:ln>
          </p:spPr>
          <p:txBody>
            <a:bodyPr wrap="square" lIns="0" tIns="0" rIns="0" bIns="0" rtlCol="0"/>
            <a:lstStyle/>
            <a:p/>
          </p:txBody>
        </p:sp>
        <p:sp>
          <p:nvSpPr>
            <p:cNvPr id="12928" name="object 12928" descr=""/>
            <p:cNvSpPr/>
            <p:nvPr/>
          </p:nvSpPr>
          <p:spPr>
            <a:xfrm>
              <a:off x="5093366" y="252238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29" name="object 12929" descr=""/>
            <p:cNvSpPr/>
            <p:nvPr/>
          </p:nvSpPr>
          <p:spPr>
            <a:xfrm>
              <a:off x="5087252" y="2523579"/>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30" name="object 12930" descr=""/>
            <p:cNvSpPr/>
            <p:nvPr/>
          </p:nvSpPr>
          <p:spPr>
            <a:xfrm>
              <a:off x="5084431" y="252320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31" name="object 12931" descr=""/>
            <p:cNvSpPr/>
            <p:nvPr/>
          </p:nvSpPr>
          <p:spPr>
            <a:xfrm>
              <a:off x="5078317" y="2524398"/>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32" name="object 12932" descr=""/>
            <p:cNvSpPr/>
            <p:nvPr/>
          </p:nvSpPr>
          <p:spPr>
            <a:xfrm>
              <a:off x="5075495" y="252400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33" name="object 12933" descr=""/>
            <p:cNvSpPr/>
            <p:nvPr/>
          </p:nvSpPr>
          <p:spPr>
            <a:xfrm>
              <a:off x="5069380" y="2525203"/>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34" name="object 12934" descr=""/>
            <p:cNvSpPr/>
            <p:nvPr/>
          </p:nvSpPr>
          <p:spPr>
            <a:xfrm>
              <a:off x="5066559" y="252482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35" name="object 12935" descr=""/>
            <p:cNvSpPr/>
            <p:nvPr/>
          </p:nvSpPr>
          <p:spPr>
            <a:xfrm>
              <a:off x="5060444" y="2526022"/>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36" name="object 12936" descr=""/>
            <p:cNvSpPr/>
            <p:nvPr/>
          </p:nvSpPr>
          <p:spPr>
            <a:xfrm>
              <a:off x="5057630" y="252536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37" name="object 12937" descr=""/>
            <p:cNvSpPr/>
            <p:nvPr/>
          </p:nvSpPr>
          <p:spPr>
            <a:xfrm>
              <a:off x="5051508" y="2526829"/>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38" name="object 12938" descr=""/>
            <p:cNvSpPr/>
            <p:nvPr/>
          </p:nvSpPr>
          <p:spPr>
            <a:xfrm>
              <a:off x="5048686" y="252618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39" name="object 12939" descr=""/>
            <p:cNvSpPr/>
            <p:nvPr/>
          </p:nvSpPr>
          <p:spPr>
            <a:xfrm>
              <a:off x="5042573" y="2527646"/>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40" name="object 12940" descr=""/>
            <p:cNvSpPr/>
            <p:nvPr/>
          </p:nvSpPr>
          <p:spPr>
            <a:xfrm>
              <a:off x="5039757" y="252698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41" name="object 12941" descr=""/>
            <p:cNvSpPr/>
            <p:nvPr/>
          </p:nvSpPr>
          <p:spPr>
            <a:xfrm>
              <a:off x="5033637" y="2528453"/>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42" name="object 12942" descr=""/>
            <p:cNvSpPr/>
            <p:nvPr/>
          </p:nvSpPr>
          <p:spPr>
            <a:xfrm>
              <a:off x="5030821" y="252780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43" name="object 12943" descr=""/>
            <p:cNvSpPr/>
            <p:nvPr/>
          </p:nvSpPr>
          <p:spPr>
            <a:xfrm>
              <a:off x="5024701" y="2529272"/>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44" name="object 12944" descr=""/>
            <p:cNvSpPr/>
            <p:nvPr/>
          </p:nvSpPr>
          <p:spPr>
            <a:xfrm>
              <a:off x="5022159" y="252861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45" name="object 12945" descr=""/>
            <p:cNvSpPr/>
            <p:nvPr/>
          </p:nvSpPr>
          <p:spPr>
            <a:xfrm>
              <a:off x="5015772" y="2529804"/>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46" name="object 12946" descr=""/>
            <p:cNvSpPr/>
            <p:nvPr/>
          </p:nvSpPr>
          <p:spPr>
            <a:xfrm>
              <a:off x="5013223" y="252943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47" name="object 12947" descr=""/>
            <p:cNvSpPr/>
            <p:nvPr/>
          </p:nvSpPr>
          <p:spPr>
            <a:xfrm>
              <a:off x="5006835" y="2530623"/>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48" name="object 12948" descr=""/>
            <p:cNvSpPr/>
            <p:nvPr/>
          </p:nvSpPr>
          <p:spPr>
            <a:xfrm>
              <a:off x="5004287" y="253023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49" name="object 12949" descr=""/>
            <p:cNvSpPr/>
            <p:nvPr/>
          </p:nvSpPr>
          <p:spPr>
            <a:xfrm>
              <a:off x="4997899" y="253143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50" name="object 12950" descr=""/>
            <p:cNvSpPr/>
            <p:nvPr/>
          </p:nvSpPr>
          <p:spPr>
            <a:xfrm>
              <a:off x="4995350" y="253105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51" name="object 12951" descr=""/>
            <p:cNvSpPr/>
            <p:nvPr/>
          </p:nvSpPr>
          <p:spPr>
            <a:xfrm>
              <a:off x="4988963" y="2532248"/>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52" name="object 12952" descr=""/>
            <p:cNvSpPr/>
            <p:nvPr/>
          </p:nvSpPr>
          <p:spPr>
            <a:xfrm>
              <a:off x="4986415" y="253186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53" name="object 12953" descr=""/>
            <p:cNvSpPr/>
            <p:nvPr/>
          </p:nvSpPr>
          <p:spPr>
            <a:xfrm>
              <a:off x="4980028" y="2533054"/>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54" name="object 12954" descr=""/>
            <p:cNvSpPr/>
            <p:nvPr/>
          </p:nvSpPr>
          <p:spPr>
            <a:xfrm>
              <a:off x="4977479" y="253240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55" name="object 12955" descr=""/>
            <p:cNvSpPr/>
            <p:nvPr/>
          </p:nvSpPr>
          <p:spPr>
            <a:xfrm>
              <a:off x="4971092" y="2533873"/>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56" name="object 12956" descr=""/>
            <p:cNvSpPr/>
            <p:nvPr/>
          </p:nvSpPr>
          <p:spPr>
            <a:xfrm>
              <a:off x="4968543" y="253321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57" name="object 12957" descr=""/>
            <p:cNvSpPr/>
            <p:nvPr/>
          </p:nvSpPr>
          <p:spPr>
            <a:xfrm>
              <a:off x="4962156" y="2534679"/>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58" name="object 12958" descr=""/>
            <p:cNvSpPr/>
            <p:nvPr/>
          </p:nvSpPr>
          <p:spPr>
            <a:xfrm>
              <a:off x="4959607" y="253403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59" name="object 12959" descr=""/>
            <p:cNvSpPr/>
            <p:nvPr/>
          </p:nvSpPr>
          <p:spPr>
            <a:xfrm>
              <a:off x="4953226" y="2535498"/>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60" name="object 12960" descr=""/>
            <p:cNvSpPr/>
            <p:nvPr/>
          </p:nvSpPr>
          <p:spPr>
            <a:xfrm>
              <a:off x="4950678" y="253483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61" name="object 12961" descr=""/>
            <p:cNvSpPr/>
            <p:nvPr/>
          </p:nvSpPr>
          <p:spPr>
            <a:xfrm>
              <a:off x="4944557" y="2536304"/>
              <a:ext cx="5715" cy="635"/>
            </a:xfrm>
            <a:custGeom>
              <a:avLst/>
              <a:gdLst/>
              <a:ahLst/>
              <a:cxnLst/>
              <a:rect l="l" t="t" r="r" b="b"/>
              <a:pathLst>
                <a:path w="5714" h="635">
                  <a:moveTo>
                    <a:pt x="5689" y="0"/>
                  </a:moveTo>
                  <a:lnTo>
                    <a:pt x="0" y="266"/>
                  </a:lnTo>
                </a:path>
              </a:pathLst>
            </a:custGeom>
            <a:ln w="3175">
              <a:solidFill>
                <a:srgbClr val="EE2D29"/>
              </a:solidFill>
              <a:prstDash val="lgDashDot"/>
            </a:ln>
          </p:spPr>
          <p:txBody>
            <a:bodyPr wrap="square" lIns="0" tIns="0" rIns="0" bIns="0" rtlCol="0"/>
            <a:lstStyle/>
            <a:p/>
          </p:txBody>
        </p:sp>
        <p:sp>
          <p:nvSpPr>
            <p:cNvPr id="12962" name="object 12962" descr=""/>
            <p:cNvSpPr/>
            <p:nvPr/>
          </p:nvSpPr>
          <p:spPr>
            <a:xfrm>
              <a:off x="4941742" y="253565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63" name="object 12963" descr=""/>
            <p:cNvSpPr/>
            <p:nvPr/>
          </p:nvSpPr>
          <p:spPr>
            <a:xfrm>
              <a:off x="4935621" y="2536849"/>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64" name="object 12964" descr=""/>
            <p:cNvSpPr/>
            <p:nvPr/>
          </p:nvSpPr>
          <p:spPr>
            <a:xfrm>
              <a:off x="4932805" y="253646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65" name="object 12965" descr=""/>
            <p:cNvSpPr/>
            <p:nvPr/>
          </p:nvSpPr>
          <p:spPr>
            <a:xfrm>
              <a:off x="4926691" y="2537655"/>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66" name="object 12966" descr=""/>
            <p:cNvSpPr/>
            <p:nvPr/>
          </p:nvSpPr>
          <p:spPr>
            <a:xfrm>
              <a:off x="4923870" y="253728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67" name="object 12967" descr=""/>
            <p:cNvSpPr/>
            <p:nvPr/>
          </p:nvSpPr>
          <p:spPr>
            <a:xfrm>
              <a:off x="4917756" y="2538474"/>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68" name="object 12968" descr=""/>
            <p:cNvSpPr/>
            <p:nvPr/>
          </p:nvSpPr>
          <p:spPr>
            <a:xfrm>
              <a:off x="4914934" y="253808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69" name="object 12969" descr=""/>
            <p:cNvSpPr/>
            <p:nvPr/>
          </p:nvSpPr>
          <p:spPr>
            <a:xfrm>
              <a:off x="4908820" y="253928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70" name="object 12970" descr=""/>
            <p:cNvSpPr/>
            <p:nvPr/>
          </p:nvSpPr>
          <p:spPr>
            <a:xfrm>
              <a:off x="4905998" y="253863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71" name="object 12971" descr=""/>
            <p:cNvSpPr/>
            <p:nvPr/>
          </p:nvSpPr>
          <p:spPr>
            <a:xfrm>
              <a:off x="4899884" y="2540099"/>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72" name="object 12972" descr=""/>
            <p:cNvSpPr/>
            <p:nvPr/>
          </p:nvSpPr>
          <p:spPr>
            <a:xfrm>
              <a:off x="4897062" y="253945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73" name="object 12973" descr=""/>
            <p:cNvSpPr/>
            <p:nvPr/>
          </p:nvSpPr>
          <p:spPr>
            <a:xfrm>
              <a:off x="4890947" y="2540905"/>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74" name="object 12974" descr=""/>
            <p:cNvSpPr/>
            <p:nvPr/>
          </p:nvSpPr>
          <p:spPr>
            <a:xfrm>
              <a:off x="4888133" y="254025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75" name="object 12975" descr=""/>
            <p:cNvSpPr/>
            <p:nvPr/>
          </p:nvSpPr>
          <p:spPr>
            <a:xfrm>
              <a:off x="4882012" y="2541723"/>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76" name="object 12976" descr=""/>
            <p:cNvSpPr/>
            <p:nvPr/>
          </p:nvSpPr>
          <p:spPr>
            <a:xfrm>
              <a:off x="4879196" y="254106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77" name="object 12977" descr=""/>
            <p:cNvSpPr/>
            <p:nvPr/>
          </p:nvSpPr>
          <p:spPr>
            <a:xfrm>
              <a:off x="4873076" y="254253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78" name="object 12978" descr=""/>
            <p:cNvSpPr/>
            <p:nvPr/>
          </p:nvSpPr>
          <p:spPr>
            <a:xfrm>
              <a:off x="4870260" y="254188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79" name="object 12979" descr=""/>
            <p:cNvSpPr/>
            <p:nvPr/>
          </p:nvSpPr>
          <p:spPr>
            <a:xfrm>
              <a:off x="4864147" y="254307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80" name="object 12980" descr=""/>
            <p:cNvSpPr/>
            <p:nvPr/>
          </p:nvSpPr>
          <p:spPr>
            <a:xfrm>
              <a:off x="4861598" y="254270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81" name="object 12981" descr=""/>
            <p:cNvSpPr/>
            <p:nvPr/>
          </p:nvSpPr>
          <p:spPr>
            <a:xfrm>
              <a:off x="4855204" y="2543894"/>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82" name="object 12982" descr=""/>
            <p:cNvSpPr/>
            <p:nvPr/>
          </p:nvSpPr>
          <p:spPr>
            <a:xfrm>
              <a:off x="4852662" y="254350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83" name="object 12983" descr=""/>
            <p:cNvSpPr/>
            <p:nvPr/>
          </p:nvSpPr>
          <p:spPr>
            <a:xfrm>
              <a:off x="4846275" y="254470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84" name="object 12984" descr=""/>
            <p:cNvSpPr/>
            <p:nvPr/>
          </p:nvSpPr>
          <p:spPr>
            <a:xfrm>
              <a:off x="4843726" y="254431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85" name="object 12985" descr=""/>
            <p:cNvSpPr/>
            <p:nvPr/>
          </p:nvSpPr>
          <p:spPr>
            <a:xfrm>
              <a:off x="4837338" y="2545507"/>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86" name="object 12986" descr=""/>
            <p:cNvSpPr/>
            <p:nvPr/>
          </p:nvSpPr>
          <p:spPr>
            <a:xfrm>
              <a:off x="4834790" y="254513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87" name="object 12987" descr=""/>
            <p:cNvSpPr/>
            <p:nvPr/>
          </p:nvSpPr>
          <p:spPr>
            <a:xfrm>
              <a:off x="4828402" y="2546324"/>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88" name="object 12988" descr=""/>
            <p:cNvSpPr/>
            <p:nvPr/>
          </p:nvSpPr>
          <p:spPr>
            <a:xfrm>
              <a:off x="4825855" y="254567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89" name="object 12989" descr=""/>
            <p:cNvSpPr/>
            <p:nvPr/>
          </p:nvSpPr>
          <p:spPr>
            <a:xfrm>
              <a:off x="4819467" y="2547131"/>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90" name="object 12990" descr=""/>
            <p:cNvSpPr/>
            <p:nvPr/>
          </p:nvSpPr>
          <p:spPr>
            <a:xfrm>
              <a:off x="4816918" y="254648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91" name="object 12991" descr=""/>
            <p:cNvSpPr/>
            <p:nvPr/>
          </p:nvSpPr>
          <p:spPr>
            <a:xfrm>
              <a:off x="4810531" y="254795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92" name="object 12992" descr=""/>
            <p:cNvSpPr/>
            <p:nvPr/>
          </p:nvSpPr>
          <p:spPr>
            <a:xfrm>
              <a:off x="4807982" y="254730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93" name="object 12993" descr=""/>
            <p:cNvSpPr/>
            <p:nvPr/>
          </p:nvSpPr>
          <p:spPr>
            <a:xfrm>
              <a:off x="4801595" y="2548755"/>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2994" name="object 12994" descr=""/>
            <p:cNvSpPr/>
            <p:nvPr/>
          </p:nvSpPr>
          <p:spPr>
            <a:xfrm>
              <a:off x="4799046" y="254810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95" name="object 12995" descr=""/>
            <p:cNvSpPr/>
            <p:nvPr/>
          </p:nvSpPr>
          <p:spPr>
            <a:xfrm>
              <a:off x="4792666" y="2549574"/>
              <a:ext cx="6350" cy="635"/>
            </a:xfrm>
            <a:custGeom>
              <a:avLst/>
              <a:gdLst/>
              <a:ahLst/>
              <a:cxnLst/>
              <a:rect l="l" t="t" r="r" b="b"/>
              <a:pathLst>
                <a:path w="6350" h="635">
                  <a:moveTo>
                    <a:pt x="5956" y="0"/>
                  </a:moveTo>
                  <a:lnTo>
                    <a:pt x="0" y="266"/>
                  </a:lnTo>
                </a:path>
              </a:pathLst>
            </a:custGeom>
            <a:ln w="3175">
              <a:solidFill>
                <a:srgbClr val="EE2D29"/>
              </a:solidFill>
              <a:prstDash val="lgDashDot"/>
            </a:ln>
          </p:spPr>
          <p:txBody>
            <a:bodyPr wrap="square" lIns="0" tIns="0" rIns="0" bIns="0" rtlCol="0"/>
            <a:lstStyle/>
            <a:p/>
          </p:txBody>
        </p:sp>
        <p:sp>
          <p:nvSpPr>
            <p:cNvPr id="12996" name="object 12996" descr=""/>
            <p:cNvSpPr/>
            <p:nvPr/>
          </p:nvSpPr>
          <p:spPr>
            <a:xfrm>
              <a:off x="4790117" y="254892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97" name="object 12997" descr=""/>
            <p:cNvSpPr/>
            <p:nvPr/>
          </p:nvSpPr>
          <p:spPr>
            <a:xfrm>
              <a:off x="4783997" y="2550120"/>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2998" name="object 12998" descr=""/>
            <p:cNvSpPr/>
            <p:nvPr/>
          </p:nvSpPr>
          <p:spPr>
            <a:xfrm>
              <a:off x="4781181" y="254973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2999" name="object 12999" descr=""/>
            <p:cNvSpPr/>
            <p:nvPr/>
          </p:nvSpPr>
          <p:spPr>
            <a:xfrm>
              <a:off x="4775060" y="255092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00" name="object 13000" descr=""/>
            <p:cNvSpPr/>
            <p:nvPr/>
          </p:nvSpPr>
          <p:spPr>
            <a:xfrm>
              <a:off x="4772246" y="255055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01" name="object 13001" descr=""/>
            <p:cNvSpPr/>
            <p:nvPr/>
          </p:nvSpPr>
          <p:spPr>
            <a:xfrm>
              <a:off x="4766130" y="2551745"/>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02" name="object 13002" descr=""/>
            <p:cNvSpPr/>
            <p:nvPr/>
          </p:nvSpPr>
          <p:spPr>
            <a:xfrm>
              <a:off x="4763309" y="255135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03" name="object 13003" descr=""/>
            <p:cNvSpPr/>
            <p:nvPr/>
          </p:nvSpPr>
          <p:spPr>
            <a:xfrm>
              <a:off x="4757195" y="2552551"/>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04" name="object 13004" descr=""/>
            <p:cNvSpPr/>
            <p:nvPr/>
          </p:nvSpPr>
          <p:spPr>
            <a:xfrm>
              <a:off x="4754373" y="255190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05" name="object 13005" descr=""/>
            <p:cNvSpPr/>
            <p:nvPr/>
          </p:nvSpPr>
          <p:spPr>
            <a:xfrm>
              <a:off x="4748259" y="2553369"/>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06" name="object 13006" descr=""/>
            <p:cNvSpPr/>
            <p:nvPr/>
          </p:nvSpPr>
          <p:spPr>
            <a:xfrm>
              <a:off x="4745437" y="255270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07" name="object 13007" descr=""/>
            <p:cNvSpPr/>
            <p:nvPr/>
          </p:nvSpPr>
          <p:spPr>
            <a:xfrm>
              <a:off x="4739323" y="2554176"/>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08" name="object 13008" descr=""/>
            <p:cNvSpPr/>
            <p:nvPr/>
          </p:nvSpPr>
          <p:spPr>
            <a:xfrm>
              <a:off x="4736501" y="255352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09" name="object 13009" descr=""/>
            <p:cNvSpPr/>
            <p:nvPr/>
          </p:nvSpPr>
          <p:spPr>
            <a:xfrm>
              <a:off x="4730388" y="2554993"/>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10" name="object 13010" descr=""/>
            <p:cNvSpPr/>
            <p:nvPr/>
          </p:nvSpPr>
          <p:spPr>
            <a:xfrm>
              <a:off x="4727572" y="255433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11" name="object 13011" descr=""/>
            <p:cNvSpPr/>
            <p:nvPr/>
          </p:nvSpPr>
          <p:spPr>
            <a:xfrm>
              <a:off x="4721451" y="2555800"/>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12" name="object 13012" descr=""/>
            <p:cNvSpPr/>
            <p:nvPr/>
          </p:nvSpPr>
          <p:spPr>
            <a:xfrm>
              <a:off x="4718636" y="255515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13" name="object 13013" descr=""/>
            <p:cNvSpPr/>
            <p:nvPr/>
          </p:nvSpPr>
          <p:spPr>
            <a:xfrm>
              <a:off x="4712515" y="2556346"/>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14" name="object 13014" descr=""/>
            <p:cNvSpPr/>
            <p:nvPr/>
          </p:nvSpPr>
          <p:spPr>
            <a:xfrm>
              <a:off x="4709972" y="255595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15" name="object 13015" descr=""/>
            <p:cNvSpPr/>
            <p:nvPr/>
          </p:nvSpPr>
          <p:spPr>
            <a:xfrm>
              <a:off x="4703579" y="2557152"/>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16" name="object 13016" descr=""/>
            <p:cNvSpPr/>
            <p:nvPr/>
          </p:nvSpPr>
          <p:spPr>
            <a:xfrm>
              <a:off x="4701037" y="255677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17" name="object 13017" descr=""/>
            <p:cNvSpPr/>
            <p:nvPr/>
          </p:nvSpPr>
          <p:spPr>
            <a:xfrm>
              <a:off x="4694650" y="2557970"/>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18" name="object 13018" descr=""/>
            <p:cNvSpPr/>
            <p:nvPr/>
          </p:nvSpPr>
          <p:spPr>
            <a:xfrm>
              <a:off x="4692101" y="255758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19" name="object 13019" descr=""/>
            <p:cNvSpPr/>
            <p:nvPr/>
          </p:nvSpPr>
          <p:spPr>
            <a:xfrm>
              <a:off x="4685714" y="2558777"/>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20" name="object 13020" descr=""/>
            <p:cNvSpPr/>
            <p:nvPr/>
          </p:nvSpPr>
          <p:spPr>
            <a:xfrm>
              <a:off x="4683165" y="255840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21" name="object 13021" descr=""/>
            <p:cNvSpPr/>
            <p:nvPr/>
          </p:nvSpPr>
          <p:spPr>
            <a:xfrm>
              <a:off x="4676778" y="2559595"/>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22" name="object 13022" descr=""/>
            <p:cNvSpPr/>
            <p:nvPr/>
          </p:nvSpPr>
          <p:spPr>
            <a:xfrm>
              <a:off x="4674229" y="255893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23" name="object 13023" descr=""/>
            <p:cNvSpPr/>
            <p:nvPr/>
          </p:nvSpPr>
          <p:spPr>
            <a:xfrm>
              <a:off x="4667843" y="2560401"/>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24" name="object 13024" descr=""/>
            <p:cNvSpPr/>
            <p:nvPr/>
          </p:nvSpPr>
          <p:spPr>
            <a:xfrm>
              <a:off x="4665294" y="255975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25" name="object 13025" descr=""/>
            <p:cNvSpPr/>
            <p:nvPr/>
          </p:nvSpPr>
          <p:spPr>
            <a:xfrm>
              <a:off x="4658906" y="2561220"/>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26" name="object 13026" descr=""/>
            <p:cNvSpPr/>
            <p:nvPr/>
          </p:nvSpPr>
          <p:spPr>
            <a:xfrm>
              <a:off x="4656358" y="256056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27" name="object 13027" descr=""/>
            <p:cNvSpPr/>
            <p:nvPr/>
          </p:nvSpPr>
          <p:spPr>
            <a:xfrm>
              <a:off x="4649970" y="2562027"/>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28" name="object 13028" descr=""/>
            <p:cNvSpPr/>
            <p:nvPr/>
          </p:nvSpPr>
          <p:spPr>
            <a:xfrm>
              <a:off x="4647421" y="256137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29" name="object 13029" descr=""/>
            <p:cNvSpPr/>
            <p:nvPr/>
          </p:nvSpPr>
          <p:spPr>
            <a:xfrm>
              <a:off x="4641034" y="2562845"/>
              <a:ext cx="6350" cy="635"/>
            </a:xfrm>
            <a:custGeom>
              <a:avLst/>
              <a:gdLst/>
              <a:ahLst/>
              <a:cxnLst/>
              <a:rect l="l" t="t" r="r" b="b"/>
              <a:pathLst>
                <a:path w="6350" h="635">
                  <a:moveTo>
                    <a:pt x="5956" y="0"/>
                  </a:moveTo>
                  <a:lnTo>
                    <a:pt x="0" y="266"/>
                  </a:lnTo>
                </a:path>
              </a:pathLst>
            </a:custGeom>
            <a:ln w="3175">
              <a:solidFill>
                <a:srgbClr val="EE2D29"/>
              </a:solidFill>
              <a:prstDash val="lgDashDot"/>
            </a:ln>
          </p:spPr>
          <p:txBody>
            <a:bodyPr wrap="square" lIns="0" tIns="0" rIns="0" bIns="0" rtlCol="0"/>
            <a:lstStyle/>
            <a:p/>
          </p:txBody>
        </p:sp>
        <p:sp>
          <p:nvSpPr>
            <p:cNvPr id="13030" name="object 13030" descr=""/>
            <p:cNvSpPr/>
            <p:nvPr/>
          </p:nvSpPr>
          <p:spPr>
            <a:xfrm>
              <a:off x="4638492" y="256218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31" name="object 13031" descr=""/>
            <p:cNvSpPr/>
            <p:nvPr/>
          </p:nvSpPr>
          <p:spPr>
            <a:xfrm>
              <a:off x="4632378" y="2563378"/>
              <a:ext cx="5715" cy="635"/>
            </a:xfrm>
            <a:custGeom>
              <a:avLst/>
              <a:gdLst/>
              <a:ahLst/>
              <a:cxnLst/>
              <a:rect l="l" t="t" r="r" b="b"/>
              <a:pathLst>
                <a:path w="5714" h="635">
                  <a:moveTo>
                    <a:pt x="5676" y="0"/>
                  </a:moveTo>
                  <a:lnTo>
                    <a:pt x="0" y="546"/>
                  </a:lnTo>
                </a:path>
              </a:pathLst>
            </a:custGeom>
            <a:ln w="3175">
              <a:solidFill>
                <a:srgbClr val="EE2D29"/>
              </a:solidFill>
              <a:prstDash val="lgDashDot"/>
            </a:ln>
          </p:spPr>
          <p:txBody>
            <a:bodyPr wrap="square" lIns="0" tIns="0" rIns="0" bIns="0" rtlCol="0"/>
            <a:lstStyle/>
            <a:p/>
          </p:txBody>
        </p:sp>
        <p:sp>
          <p:nvSpPr>
            <p:cNvPr id="13032" name="object 13032" descr=""/>
            <p:cNvSpPr/>
            <p:nvPr/>
          </p:nvSpPr>
          <p:spPr>
            <a:xfrm>
              <a:off x="4629556" y="256300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33" name="object 13033" descr=""/>
            <p:cNvSpPr/>
            <p:nvPr/>
          </p:nvSpPr>
          <p:spPr>
            <a:xfrm>
              <a:off x="4623436" y="2564197"/>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34" name="object 13034" descr=""/>
            <p:cNvSpPr/>
            <p:nvPr/>
          </p:nvSpPr>
          <p:spPr>
            <a:xfrm>
              <a:off x="4620620" y="256380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35" name="object 13035" descr=""/>
            <p:cNvSpPr/>
            <p:nvPr/>
          </p:nvSpPr>
          <p:spPr>
            <a:xfrm>
              <a:off x="4614500" y="2565002"/>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36" name="object 13036" descr=""/>
            <p:cNvSpPr/>
            <p:nvPr/>
          </p:nvSpPr>
          <p:spPr>
            <a:xfrm>
              <a:off x="4611684" y="256462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37" name="object 13037" descr=""/>
            <p:cNvSpPr/>
            <p:nvPr/>
          </p:nvSpPr>
          <p:spPr>
            <a:xfrm>
              <a:off x="4605569" y="2565821"/>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38" name="object 13038" descr=""/>
            <p:cNvSpPr/>
            <p:nvPr/>
          </p:nvSpPr>
          <p:spPr>
            <a:xfrm>
              <a:off x="4602749" y="256517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39" name="object 13039" descr=""/>
            <p:cNvSpPr/>
            <p:nvPr/>
          </p:nvSpPr>
          <p:spPr>
            <a:xfrm>
              <a:off x="4596634" y="2566628"/>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40" name="object 13040" descr=""/>
            <p:cNvSpPr/>
            <p:nvPr/>
          </p:nvSpPr>
          <p:spPr>
            <a:xfrm>
              <a:off x="4593813" y="256597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41" name="object 13041" descr=""/>
            <p:cNvSpPr/>
            <p:nvPr/>
          </p:nvSpPr>
          <p:spPr>
            <a:xfrm>
              <a:off x="4587698" y="2567446"/>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42" name="object 13042" descr=""/>
            <p:cNvSpPr/>
            <p:nvPr/>
          </p:nvSpPr>
          <p:spPr>
            <a:xfrm>
              <a:off x="4584876" y="256678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43" name="object 13043" descr=""/>
            <p:cNvSpPr/>
            <p:nvPr/>
          </p:nvSpPr>
          <p:spPr>
            <a:xfrm>
              <a:off x="4578762" y="2568252"/>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44" name="object 13044" descr=""/>
            <p:cNvSpPr/>
            <p:nvPr/>
          </p:nvSpPr>
          <p:spPr>
            <a:xfrm>
              <a:off x="4575940" y="256760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45" name="object 13045" descr=""/>
            <p:cNvSpPr/>
            <p:nvPr/>
          </p:nvSpPr>
          <p:spPr>
            <a:xfrm>
              <a:off x="4569827" y="2569070"/>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46" name="object 13046" descr=""/>
            <p:cNvSpPr/>
            <p:nvPr/>
          </p:nvSpPr>
          <p:spPr>
            <a:xfrm>
              <a:off x="4567005" y="256841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47" name="object 13047" descr=""/>
            <p:cNvSpPr/>
            <p:nvPr/>
          </p:nvSpPr>
          <p:spPr>
            <a:xfrm>
              <a:off x="4560891" y="2569604"/>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48" name="object 13048" descr=""/>
            <p:cNvSpPr/>
            <p:nvPr/>
          </p:nvSpPr>
          <p:spPr>
            <a:xfrm>
              <a:off x="4558075" y="256922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49" name="object 13049" descr=""/>
            <p:cNvSpPr/>
            <p:nvPr/>
          </p:nvSpPr>
          <p:spPr>
            <a:xfrm>
              <a:off x="4551955" y="2570423"/>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50" name="object 13050" descr=""/>
            <p:cNvSpPr/>
            <p:nvPr/>
          </p:nvSpPr>
          <p:spPr>
            <a:xfrm>
              <a:off x="4549406" y="257004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51" name="object 13051" descr=""/>
            <p:cNvSpPr/>
            <p:nvPr/>
          </p:nvSpPr>
          <p:spPr>
            <a:xfrm>
              <a:off x="4543018" y="2571241"/>
              <a:ext cx="6350" cy="635"/>
            </a:xfrm>
            <a:custGeom>
              <a:avLst/>
              <a:gdLst/>
              <a:ahLst/>
              <a:cxnLst/>
              <a:rect l="l" t="t" r="r" b="b"/>
              <a:pathLst>
                <a:path w="6350" h="635">
                  <a:moveTo>
                    <a:pt x="5956" y="0"/>
                  </a:moveTo>
                  <a:lnTo>
                    <a:pt x="0" y="533"/>
                  </a:lnTo>
                </a:path>
              </a:pathLst>
            </a:custGeom>
            <a:ln w="3175">
              <a:solidFill>
                <a:srgbClr val="EE2D29"/>
              </a:solidFill>
              <a:prstDash val="lgDashDot"/>
            </a:ln>
          </p:spPr>
          <p:txBody>
            <a:bodyPr wrap="square" lIns="0" tIns="0" rIns="0" bIns="0" rtlCol="0"/>
            <a:lstStyle/>
            <a:p/>
          </p:txBody>
        </p:sp>
        <p:sp>
          <p:nvSpPr>
            <p:cNvPr id="13052" name="object 13052" descr=""/>
            <p:cNvSpPr/>
            <p:nvPr/>
          </p:nvSpPr>
          <p:spPr>
            <a:xfrm>
              <a:off x="4540476" y="257085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53" name="object 13053" descr=""/>
            <p:cNvSpPr/>
            <p:nvPr/>
          </p:nvSpPr>
          <p:spPr>
            <a:xfrm>
              <a:off x="4534089" y="2572047"/>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54" name="object 13054" descr=""/>
            <p:cNvSpPr/>
            <p:nvPr/>
          </p:nvSpPr>
          <p:spPr>
            <a:xfrm>
              <a:off x="4531540" y="257166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55" name="object 13055" descr=""/>
            <p:cNvSpPr/>
            <p:nvPr/>
          </p:nvSpPr>
          <p:spPr>
            <a:xfrm>
              <a:off x="4525153" y="2572853"/>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56" name="object 13056" descr=""/>
            <p:cNvSpPr/>
            <p:nvPr/>
          </p:nvSpPr>
          <p:spPr>
            <a:xfrm>
              <a:off x="4522604" y="257220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57" name="object 13057" descr=""/>
            <p:cNvSpPr/>
            <p:nvPr/>
          </p:nvSpPr>
          <p:spPr>
            <a:xfrm>
              <a:off x="4516217" y="2573671"/>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58" name="object 13058" descr=""/>
            <p:cNvSpPr/>
            <p:nvPr/>
          </p:nvSpPr>
          <p:spPr>
            <a:xfrm>
              <a:off x="4513668" y="257302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59" name="object 13059" descr=""/>
            <p:cNvSpPr/>
            <p:nvPr/>
          </p:nvSpPr>
          <p:spPr>
            <a:xfrm>
              <a:off x="4507282" y="2574478"/>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60" name="object 13060" descr=""/>
            <p:cNvSpPr/>
            <p:nvPr/>
          </p:nvSpPr>
          <p:spPr>
            <a:xfrm>
              <a:off x="4504733" y="257383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61" name="object 13061" descr=""/>
            <p:cNvSpPr/>
            <p:nvPr/>
          </p:nvSpPr>
          <p:spPr>
            <a:xfrm>
              <a:off x="4498346" y="2575297"/>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62" name="object 13062" descr=""/>
            <p:cNvSpPr/>
            <p:nvPr/>
          </p:nvSpPr>
          <p:spPr>
            <a:xfrm>
              <a:off x="4495797" y="257464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63" name="object 13063" descr=""/>
            <p:cNvSpPr/>
            <p:nvPr/>
          </p:nvSpPr>
          <p:spPr>
            <a:xfrm>
              <a:off x="4489410" y="2576103"/>
              <a:ext cx="6350" cy="635"/>
            </a:xfrm>
            <a:custGeom>
              <a:avLst/>
              <a:gdLst/>
              <a:ahLst/>
              <a:cxnLst/>
              <a:rect l="l" t="t" r="r" b="b"/>
              <a:pathLst>
                <a:path w="6350" h="635">
                  <a:moveTo>
                    <a:pt x="5956" y="0"/>
                  </a:moveTo>
                  <a:lnTo>
                    <a:pt x="0" y="266"/>
                  </a:lnTo>
                </a:path>
              </a:pathLst>
            </a:custGeom>
            <a:ln w="3175">
              <a:solidFill>
                <a:srgbClr val="EE2D29"/>
              </a:solidFill>
              <a:prstDash val="lgDashDot"/>
            </a:ln>
          </p:spPr>
          <p:txBody>
            <a:bodyPr wrap="square" lIns="0" tIns="0" rIns="0" bIns="0" rtlCol="0"/>
            <a:lstStyle/>
            <a:p/>
          </p:txBody>
        </p:sp>
        <p:sp>
          <p:nvSpPr>
            <p:cNvPr id="13064" name="object 13064" descr=""/>
            <p:cNvSpPr/>
            <p:nvPr/>
          </p:nvSpPr>
          <p:spPr>
            <a:xfrm>
              <a:off x="4486861" y="257545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65" name="object 13065" descr=""/>
            <p:cNvSpPr/>
            <p:nvPr/>
          </p:nvSpPr>
          <p:spPr>
            <a:xfrm>
              <a:off x="4480473" y="2576648"/>
              <a:ext cx="6350" cy="635"/>
            </a:xfrm>
            <a:custGeom>
              <a:avLst/>
              <a:gdLst/>
              <a:ahLst/>
              <a:cxnLst/>
              <a:rect l="l" t="t" r="r" b="b"/>
              <a:pathLst>
                <a:path w="6350" h="635">
                  <a:moveTo>
                    <a:pt x="5956" y="0"/>
                  </a:moveTo>
                  <a:lnTo>
                    <a:pt x="0" y="546"/>
                  </a:lnTo>
                </a:path>
              </a:pathLst>
            </a:custGeom>
            <a:ln w="3175">
              <a:solidFill>
                <a:srgbClr val="EE2D29"/>
              </a:solidFill>
              <a:prstDash val="lgDashDot"/>
            </a:ln>
          </p:spPr>
          <p:txBody>
            <a:bodyPr wrap="square" lIns="0" tIns="0" rIns="0" bIns="0" rtlCol="0"/>
            <a:lstStyle/>
            <a:p/>
          </p:txBody>
        </p:sp>
        <p:sp>
          <p:nvSpPr>
            <p:cNvPr id="13066" name="object 13066" descr=""/>
            <p:cNvSpPr/>
            <p:nvPr/>
          </p:nvSpPr>
          <p:spPr>
            <a:xfrm>
              <a:off x="4477926" y="257627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67" name="object 13067" descr=""/>
            <p:cNvSpPr/>
            <p:nvPr/>
          </p:nvSpPr>
          <p:spPr>
            <a:xfrm>
              <a:off x="5559999" y="2481615"/>
              <a:ext cx="6350" cy="1270"/>
            </a:xfrm>
            <a:custGeom>
              <a:avLst/>
              <a:gdLst/>
              <a:ahLst/>
              <a:cxnLst/>
              <a:rect l="l" t="t" r="r" b="b"/>
              <a:pathLst>
                <a:path w="6350" h="1269">
                  <a:moveTo>
                    <a:pt x="6223" y="812"/>
                  </a:moveTo>
                  <a:lnTo>
                    <a:pt x="0" y="0"/>
                  </a:lnTo>
                </a:path>
              </a:pathLst>
            </a:custGeom>
            <a:ln w="3175">
              <a:solidFill>
                <a:srgbClr val="EE2D29"/>
              </a:solidFill>
              <a:prstDash val="lgDashDot"/>
            </a:ln>
          </p:spPr>
          <p:txBody>
            <a:bodyPr wrap="square" lIns="0" tIns="0" rIns="0" bIns="0" rtlCol="0"/>
            <a:lstStyle/>
            <a:p/>
          </p:txBody>
        </p:sp>
        <p:sp>
          <p:nvSpPr>
            <p:cNvPr id="13068" name="object 13068" descr=""/>
            <p:cNvSpPr/>
            <p:nvPr/>
          </p:nvSpPr>
          <p:spPr>
            <a:xfrm>
              <a:off x="5557177" y="248041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69" name="object 13069" descr=""/>
            <p:cNvSpPr/>
            <p:nvPr/>
          </p:nvSpPr>
          <p:spPr>
            <a:xfrm>
              <a:off x="5551063" y="2481076"/>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070" name="object 13070" descr=""/>
            <p:cNvSpPr/>
            <p:nvPr/>
          </p:nvSpPr>
          <p:spPr>
            <a:xfrm>
              <a:off x="5548241" y="247960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71" name="object 13071" descr=""/>
            <p:cNvSpPr/>
            <p:nvPr/>
          </p:nvSpPr>
          <p:spPr>
            <a:xfrm>
              <a:off x="5542127" y="2480256"/>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72" name="object 13072" descr=""/>
            <p:cNvSpPr/>
            <p:nvPr/>
          </p:nvSpPr>
          <p:spPr>
            <a:xfrm>
              <a:off x="5539305" y="247879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73" name="object 13073" descr=""/>
            <p:cNvSpPr/>
            <p:nvPr/>
          </p:nvSpPr>
          <p:spPr>
            <a:xfrm>
              <a:off x="5533191" y="2479451"/>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074" name="object 13074" descr=""/>
            <p:cNvSpPr/>
            <p:nvPr/>
          </p:nvSpPr>
          <p:spPr>
            <a:xfrm>
              <a:off x="5530369" y="247798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75" name="object 13075" descr=""/>
            <p:cNvSpPr/>
            <p:nvPr/>
          </p:nvSpPr>
          <p:spPr>
            <a:xfrm>
              <a:off x="5524254" y="2478632"/>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76" name="object 13076" descr=""/>
            <p:cNvSpPr/>
            <p:nvPr/>
          </p:nvSpPr>
          <p:spPr>
            <a:xfrm>
              <a:off x="5521440" y="247716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77" name="object 13077" descr=""/>
            <p:cNvSpPr/>
            <p:nvPr/>
          </p:nvSpPr>
          <p:spPr>
            <a:xfrm>
              <a:off x="5515319" y="2477827"/>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078" name="object 13078" descr=""/>
            <p:cNvSpPr/>
            <p:nvPr/>
          </p:nvSpPr>
          <p:spPr>
            <a:xfrm>
              <a:off x="5512503" y="247663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79" name="object 13079" descr=""/>
            <p:cNvSpPr/>
            <p:nvPr/>
          </p:nvSpPr>
          <p:spPr>
            <a:xfrm>
              <a:off x="5506389" y="2477008"/>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80" name="object 13080" descr=""/>
            <p:cNvSpPr/>
            <p:nvPr/>
          </p:nvSpPr>
          <p:spPr>
            <a:xfrm>
              <a:off x="5503567" y="247581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81" name="object 13081" descr=""/>
            <p:cNvSpPr/>
            <p:nvPr/>
          </p:nvSpPr>
          <p:spPr>
            <a:xfrm>
              <a:off x="5497454" y="2476201"/>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082" name="object 13082" descr=""/>
            <p:cNvSpPr/>
            <p:nvPr/>
          </p:nvSpPr>
          <p:spPr>
            <a:xfrm>
              <a:off x="5494905" y="247500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83" name="object 13083" descr=""/>
            <p:cNvSpPr/>
            <p:nvPr/>
          </p:nvSpPr>
          <p:spPr>
            <a:xfrm>
              <a:off x="5488518" y="2475383"/>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84" name="object 13084" descr=""/>
            <p:cNvSpPr/>
            <p:nvPr/>
          </p:nvSpPr>
          <p:spPr>
            <a:xfrm>
              <a:off x="5485969" y="247419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85" name="object 13085" descr=""/>
            <p:cNvSpPr/>
            <p:nvPr/>
          </p:nvSpPr>
          <p:spPr>
            <a:xfrm>
              <a:off x="5479582" y="2474844"/>
              <a:ext cx="6350" cy="635"/>
            </a:xfrm>
            <a:custGeom>
              <a:avLst/>
              <a:gdLst/>
              <a:ahLst/>
              <a:cxnLst/>
              <a:rect l="l" t="t" r="r" b="b"/>
              <a:pathLst>
                <a:path w="6350" h="635">
                  <a:moveTo>
                    <a:pt x="5956" y="266"/>
                  </a:moveTo>
                  <a:lnTo>
                    <a:pt x="0" y="0"/>
                  </a:lnTo>
                </a:path>
              </a:pathLst>
            </a:custGeom>
            <a:ln w="3175">
              <a:solidFill>
                <a:srgbClr val="EE2D29"/>
              </a:solidFill>
              <a:prstDash val="lgDashDot"/>
            </a:ln>
          </p:spPr>
          <p:txBody>
            <a:bodyPr wrap="square" lIns="0" tIns="0" rIns="0" bIns="0" rtlCol="0"/>
            <a:lstStyle/>
            <a:p/>
          </p:txBody>
        </p:sp>
        <p:sp>
          <p:nvSpPr>
            <p:cNvPr id="13086" name="object 13086" descr=""/>
            <p:cNvSpPr/>
            <p:nvPr/>
          </p:nvSpPr>
          <p:spPr>
            <a:xfrm>
              <a:off x="5477033" y="247338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87" name="object 13087" descr=""/>
            <p:cNvSpPr/>
            <p:nvPr/>
          </p:nvSpPr>
          <p:spPr>
            <a:xfrm>
              <a:off x="5470645" y="247403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88" name="object 13088" descr=""/>
            <p:cNvSpPr/>
            <p:nvPr/>
          </p:nvSpPr>
          <p:spPr>
            <a:xfrm>
              <a:off x="5468098" y="247256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89" name="object 13089" descr=""/>
            <p:cNvSpPr/>
            <p:nvPr/>
          </p:nvSpPr>
          <p:spPr>
            <a:xfrm>
              <a:off x="5461709" y="2473213"/>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90" name="object 13090" descr=""/>
            <p:cNvSpPr/>
            <p:nvPr/>
          </p:nvSpPr>
          <p:spPr>
            <a:xfrm>
              <a:off x="5459161" y="247175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91" name="object 13091" descr=""/>
            <p:cNvSpPr/>
            <p:nvPr/>
          </p:nvSpPr>
          <p:spPr>
            <a:xfrm>
              <a:off x="5452774" y="2472407"/>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92" name="object 13092" descr=""/>
            <p:cNvSpPr/>
            <p:nvPr/>
          </p:nvSpPr>
          <p:spPr>
            <a:xfrm>
              <a:off x="5450225" y="247094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93" name="object 13093" descr=""/>
            <p:cNvSpPr/>
            <p:nvPr/>
          </p:nvSpPr>
          <p:spPr>
            <a:xfrm>
              <a:off x="5443838" y="2471600"/>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094" name="object 13094" descr=""/>
            <p:cNvSpPr/>
            <p:nvPr/>
          </p:nvSpPr>
          <p:spPr>
            <a:xfrm>
              <a:off x="5441289" y="247040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95" name="object 13095" descr=""/>
            <p:cNvSpPr/>
            <p:nvPr/>
          </p:nvSpPr>
          <p:spPr>
            <a:xfrm>
              <a:off x="5434909" y="2470782"/>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96" name="object 13096" descr=""/>
            <p:cNvSpPr/>
            <p:nvPr/>
          </p:nvSpPr>
          <p:spPr>
            <a:xfrm>
              <a:off x="5432360" y="246958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97" name="object 13097" descr=""/>
            <p:cNvSpPr/>
            <p:nvPr/>
          </p:nvSpPr>
          <p:spPr>
            <a:xfrm>
              <a:off x="5425973" y="2469963"/>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098" name="object 13098" descr=""/>
            <p:cNvSpPr/>
            <p:nvPr/>
          </p:nvSpPr>
          <p:spPr>
            <a:xfrm>
              <a:off x="5423424" y="246876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099" name="object 13099" descr=""/>
            <p:cNvSpPr/>
            <p:nvPr/>
          </p:nvSpPr>
          <p:spPr>
            <a:xfrm>
              <a:off x="5417304" y="2469157"/>
              <a:ext cx="5715" cy="635"/>
            </a:xfrm>
            <a:custGeom>
              <a:avLst/>
              <a:gdLst/>
              <a:ahLst/>
              <a:cxnLst/>
              <a:rect l="l" t="t" r="r" b="b"/>
              <a:pathLst>
                <a:path w="5714" h="635">
                  <a:moveTo>
                    <a:pt x="5689" y="546"/>
                  </a:moveTo>
                  <a:lnTo>
                    <a:pt x="0" y="0"/>
                  </a:lnTo>
                </a:path>
              </a:pathLst>
            </a:custGeom>
            <a:ln w="3175">
              <a:solidFill>
                <a:srgbClr val="EE2D29"/>
              </a:solidFill>
              <a:prstDash val="lgDashDot"/>
            </a:ln>
          </p:spPr>
          <p:txBody>
            <a:bodyPr wrap="square" lIns="0" tIns="0" rIns="0" bIns="0" rtlCol="0"/>
            <a:lstStyle/>
            <a:p/>
          </p:txBody>
        </p:sp>
        <p:sp>
          <p:nvSpPr>
            <p:cNvPr id="13100" name="object 13100" descr=""/>
            <p:cNvSpPr/>
            <p:nvPr/>
          </p:nvSpPr>
          <p:spPr>
            <a:xfrm>
              <a:off x="5414488" y="246796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01" name="object 13101" descr=""/>
            <p:cNvSpPr/>
            <p:nvPr/>
          </p:nvSpPr>
          <p:spPr>
            <a:xfrm>
              <a:off x="5408373" y="2468351"/>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02" name="object 13102" descr=""/>
            <p:cNvSpPr/>
            <p:nvPr/>
          </p:nvSpPr>
          <p:spPr>
            <a:xfrm>
              <a:off x="5405553" y="246715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03" name="object 13103" descr=""/>
            <p:cNvSpPr/>
            <p:nvPr/>
          </p:nvSpPr>
          <p:spPr>
            <a:xfrm>
              <a:off x="5399438" y="246780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04" name="object 13104" descr=""/>
            <p:cNvSpPr/>
            <p:nvPr/>
          </p:nvSpPr>
          <p:spPr>
            <a:xfrm>
              <a:off x="5396616" y="246633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05" name="object 13105" descr=""/>
            <p:cNvSpPr/>
            <p:nvPr/>
          </p:nvSpPr>
          <p:spPr>
            <a:xfrm>
              <a:off x="5390502" y="2466986"/>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06" name="object 13106" descr=""/>
            <p:cNvSpPr/>
            <p:nvPr/>
          </p:nvSpPr>
          <p:spPr>
            <a:xfrm>
              <a:off x="5387680" y="246553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07" name="object 13107" descr=""/>
            <p:cNvSpPr/>
            <p:nvPr/>
          </p:nvSpPr>
          <p:spPr>
            <a:xfrm>
              <a:off x="5381566" y="2466180"/>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08" name="object 13108" descr=""/>
            <p:cNvSpPr/>
            <p:nvPr/>
          </p:nvSpPr>
          <p:spPr>
            <a:xfrm>
              <a:off x="5378744" y="246471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09" name="object 13109" descr=""/>
            <p:cNvSpPr/>
            <p:nvPr/>
          </p:nvSpPr>
          <p:spPr>
            <a:xfrm>
              <a:off x="5372630" y="2465362"/>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10" name="object 13110" descr=""/>
            <p:cNvSpPr/>
            <p:nvPr/>
          </p:nvSpPr>
          <p:spPr>
            <a:xfrm>
              <a:off x="5369815" y="246390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11" name="object 13111" descr=""/>
            <p:cNvSpPr/>
            <p:nvPr/>
          </p:nvSpPr>
          <p:spPr>
            <a:xfrm>
              <a:off x="5363695" y="246455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12" name="object 13112" descr=""/>
            <p:cNvSpPr/>
            <p:nvPr/>
          </p:nvSpPr>
          <p:spPr>
            <a:xfrm>
              <a:off x="5360879" y="246336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13" name="object 13113" descr=""/>
            <p:cNvSpPr/>
            <p:nvPr/>
          </p:nvSpPr>
          <p:spPr>
            <a:xfrm>
              <a:off x="5354758" y="2463738"/>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14" name="object 13114" descr=""/>
            <p:cNvSpPr/>
            <p:nvPr/>
          </p:nvSpPr>
          <p:spPr>
            <a:xfrm>
              <a:off x="5351943" y="246254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15" name="object 13115" descr=""/>
            <p:cNvSpPr/>
            <p:nvPr/>
          </p:nvSpPr>
          <p:spPr>
            <a:xfrm>
              <a:off x="5345828" y="246293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16" name="object 13116" descr=""/>
            <p:cNvSpPr/>
            <p:nvPr/>
          </p:nvSpPr>
          <p:spPr>
            <a:xfrm>
              <a:off x="5343008" y="246173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17" name="object 13117" descr=""/>
            <p:cNvSpPr/>
            <p:nvPr/>
          </p:nvSpPr>
          <p:spPr>
            <a:xfrm>
              <a:off x="5336893" y="2462112"/>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18" name="object 13118" descr=""/>
            <p:cNvSpPr/>
            <p:nvPr/>
          </p:nvSpPr>
          <p:spPr>
            <a:xfrm>
              <a:off x="5334344" y="246091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19" name="object 13119" descr=""/>
            <p:cNvSpPr/>
            <p:nvPr/>
          </p:nvSpPr>
          <p:spPr>
            <a:xfrm>
              <a:off x="5327957" y="2461586"/>
              <a:ext cx="6350" cy="635"/>
            </a:xfrm>
            <a:custGeom>
              <a:avLst/>
              <a:gdLst/>
              <a:ahLst/>
              <a:cxnLst/>
              <a:rect l="l" t="t" r="r" b="b"/>
              <a:pathLst>
                <a:path w="6350" h="635">
                  <a:moveTo>
                    <a:pt x="5956" y="266"/>
                  </a:moveTo>
                  <a:lnTo>
                    <a:pt x="0" y="0"/>
                  </a:lnTo>
                </a:path>
              </a:pathLst>
            </a:custGeom>
            <a:ln w="3175">
              <a:solidFill>
                <a:srgbClr val="EE2D29"/>
              </a:solidFill>
              <a:prstDash val="lgDashDot"/>
            </a:ln>
          </p:spPr>
          <p:txBody>
            <a:bodyPr wrap="square" lIns="0" tIns="0" rIns="0" bIns="0" rtlCol="0"/>
            <a:lstStyle/>
            <a:p/>
          </p:txBody>
        </p:sp>
        <p:sp>
          <p:nvSpPr>
            <p:cNvPr id="13120" name="object 13120" descr=""/>
            <p:cNvSpPr/>
            <p:nvPr/>
          </p:nvSpPr>
          <p:spPr>
            <a:xfrm>
              <a:off x="5325408" y="246011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21" name="object 13121" descr=""/>
            <p:cNvSpPr/>
            <p:nvPr/>
          </p:nvSpPr>
          <p:spPr>
            <a:xfrm>
              <a:off x="5319021" y="246076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22" name="object 13122" descr=""/>
            <p:cNvSpPr/>
            <p:nvPr/>
          </p:nvSpPr>
          <p:spPr>
            <a:xfrm>
              <a:off x="5316472" y="245929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23" name="object 13123" descr=""/>
            <p:cNvSpPr/>
            <p:nvPr/>
          </p:nvSpPr>
          <p:spPr>
            <a:xfrm>
              <a:off x="5310085" y="2459954"/>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24" name="object 13124" descr=""/>
            <p:cNvSpPr/>
            <p:nvPr/>
          </p:nvSpPr>
          <p:spPr>
            <a:xfrm>
              <a:off x="5307537" y="245848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25" name="object 13125" descr=""/>
            <p:cNvSpPr/>
            <p:nvPr/>
          </p:nvSpPr>
          <p:spPr>
            <a:xfrm>
              <a:off x="5301150" y="2459136"/>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26" name="object 13126" descr=""/>
            <p:cNvSpPr/>
            <p:nvPr/>
          </p:nvSpPr>
          <p:spPr>
            <a:xfrm>
              <a:off x="5298601" y="245767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27" name="object 13127" descr=""/>
            <p:cNvSpPr/>
            <p:nvPr/>
          </p:nvSpPr>
          <p:spPr>
            <a:xfrm>
              <a:off x="5292213" y="2458330"/>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28" name="object 13128" descr=""/>
            <p:cNvSpPr/>
            <p:nvPr/>
          </p:nvSpPr>
          <p:spPr>
            <a:xfrm>
              <a:off x="5289665" y="245713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29" name="object 13129" descr=""/>
            <p:cNvSpPr/>
            <p:nvPr/>
          </p:nvSpPr>
          <p:spPr>
            <a:xfrm>
              <a:off x="5283277" y="245751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30" name="object 13130" descr=""/>
            <p:cNvSpPr/>
            <p:nvPr/>
          </p:nvSpPr>
          <p:spPr>
            <a:xfrm>
              <a:off x="5280734" y="245631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31" name="object 13131" descr=""/>
            <p:cNvSpPr/>
            <p:nvPr/>
          </p:nvSpPr>
          <p:spPr>
            <a:xfrm>
              <a:off x="5274348" y="2456706"/>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32" name="object 13132" descr=""/>
            <p:cNvSpPr/>
            <p:nvPr/>
          </p:nvSpPr>
          <p:spPr>
            <a:xfrm>
              <a:off x="5271799" y="245551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33" name="object 13133" descr=""/>
            <p:cNvSpPr/>
            <p:nvPr/>
          </p:nvSpPr>
          <p:spPr>
            <a:xfrm>
              <a:off x="5265412" y="2455886"/>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34" name="object 13134" descr=""/>
            <p:cNvSpPr/>
            <p:nvPr/>
          </p:nvSpPr>
          <p:spPr>
            <a:xfrm>
              <a:off x="5262863" y="245469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35" name="object 13135" descr=""/>
            <p:cNvSpPr/>
            <p:nvPr/>
          </p:nvSpPr>
          <p:spPr>
            <a:xfrm>
              <a:off x="5256743" y="2455080"/>
              <a:ext cx="5715" cy="635"/>
            </a:xfrm>
            <a:custGeom>
              <a:avLst/>
              <a:gdLst/>
              <a:ahLst/>
              <a:cxnLst/>
              <a:rect l="l" t="t" r="r" b="b"/>
              <a:pathLst>
                <a:path w="5714" h="635">
                  <a:moveTo>
                    <a:pt x="5689" y="533"/>
                  </a:moveTo>
                  <a:lnTo>
                    <a:pt x="0" y="0"/>
                  </a:lnTo>
                </a:path>
              </a:pathLst>
            </a:custGeom>
            <a:ln w="3175">
              <a:solidFill>
                <a:srgbClr val="EE2D29"/>
              </a:solidFill>
              <a:prstDash val="lgDashDot"/>
            </a:ln>
          </p:spPr>
          <p:txBody>
            <a:bodyPr wrap="square" lIns="0" tIns="0" rIns="0" bIns="0" rtlCol="0"/>
            <a:lstStyle/>
            <a:p/>
          </p:txBody>
        </p:sp>
        <p:sp>
          <p:nvSpPr>
            <p:cNvPr id="13136" name="object 13136" descr=""/>
            <p:cNvSpPr/>
            <p:nvPr/>
          </p:nvSpPr>
          <p:spPr>
            <a:xfrm>
              <a:off x="5253927" y="245388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37" name="object 13137" descr=""/>
            <p:cNvSpPr/>
            <p:nvPr/>
          </p:nvSpPr>
          <p:spPr>
            <a:xfrm>
              <a:off x="5247807" y="245453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38" name="object 13138" descr=""/>
            <p:cNvSpPr/>
            <p:nvPr/>
          </p:nvSpPr>
          <p:spPr>
            <a:xfrm>
              <a:off x="5244992" y="245306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39" name="object 13139" descr=""/>
            <p:cNvSpPr/>
            <p:nvPr/>
          </p:nvSpPr>
          <p:spPr>
            <a:xfrm>
              <a:off x="5238877" y="2453729"/>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40" name="object 13140" descr=""/>
            <p:cNvSpPr/>
            <p:nvPr/>
          </p:nvSpPr>
          <p:spPr>
            <a:xfrm>
              <a:off x="5236056" y="245226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41" name="object 13141" descr=""/>
            <p:cNvSpPr/>
            <p:nvPr/>
          </p:nvSpPr>
          <p:spPr>
            <a:xfrm>
              <a:off x="5229941" y="2452910"/>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42" name="object 13142" descr=""/>
            <p:cNvSpPr/>
            <p:nvPr/>
          </p:nvSpPr>
          <p:spPr>
            <a:xfrm>
              <a:off x="5227120" y="245144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43" name="object 13143" descr=""/>
            <p:cNvSpPr/>
            <p:nvPr/>
          </p:nvSpPr>
          <p:spPr>
            <a:xfrm>
              <a:off x="5221005" y="2452104"/>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44" name="object 13144" descr=""/>
            <p:cNvSpPr/>
            <p:nvPr/>
          </p:nvSpPr>
          <p:spPr>
            <a:xfrm>
              <a:off x="5218183" y="245063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45" name="object 13145" descr=""/>
            <p:cNvSpPr/>
            <p:nvPr/>
          </p:nvSpPr>
          <p:spPr>
            <a:xfrm>
              <a:off x="5212069" y="245128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46" name="object 13146" descr=""/>
            <p:cNvSpPr/>
            <p:nvPr/>
          </p:nvSpPr>
          <p:spPr>
            <a:xfrm>
              <a:off x="5209254" y="245009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47" name="object 13147" descr=""/>
            <p:cNvSpPr/>
            <p:nvPr/>
          </p:nvSpPr>
          <p:spPr>
            <a:xfrm>
              <a:off x="5203134" y="2450479"/>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48" name="object 13148" descr=""/>
            <p:cNvSpPr/>
            <p:nvPr/>
          </p:nvSpPr>
          <p:spPr>
            <a:xfrm>
              <a:off x="5200318" y="244928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49" name="object 13149" descr=""/>
            <p:cNvSpPr/>
            <p:nvPr/>
          </p:nvSpPr>
          <p:spPr>
            <a:xfrm>
              <a:off x="5194198" y="244966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50" name="object 13150" descr=""/>
            <p:cNvSpPr/>
            <p:nvPr/>
          </p:nvSpPr>
          <p:spPr>
            <a:xfrm>
              <a:off x="5191382" y="244846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51" name="object 13151" descr=""/>
            <p:cNvSpPr/>
            <p:nvPr/>
          </p:nvSpPr>
          <p:spPr>
            <a:xfrm>
              <a:off x="5185262" y="2448854"/>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52" name="object 13152" descr=""/>
            <p:cNvSpPr/>
            <p:nvPr/>
          </p:nvSpPr>
          <p:spPr>
            <a:xfrm>
              <a:off x="5182447" y="244766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53" name="object 13153" descr=""/>
            <p:cNvSpPr/>
            <p:nvPr/>
          </p:nvSpPr>
          <p:spPr>
            <a:xfrm>
              <a:off x="5176332" y="2448315"/>
              <a:ext cx="6350" cy="635"/>
            </a:xfrm>
            <a:custGeom>
              <a:avLst/>
              <a:gdLst/>
              <a:ahLst/>
              <a:cxnLst/>
              <a:rect l="l" t="t" r="r" b="b"/>
              <a:pathLst>
                <a:path w="6350" h="635">
                  <a:moveTo>
                    <a:pt x="5956" y="266"/>
                  </a:moveTo>
                  <a:lnTo>
                    <a:pt x="0" y="0"/>
                  </a:lnTo>
                </a:path>
              </a:pathLst>
            </a:custGeom>
            <a:ln w="3175">
              <a:solidFill>
                <a:srgbClr val="EE2D29"/>
              </a:solidFill>
              <a:prstDash val="lgDashDot"/>
            </a:ln>
          </p:spPr>
          <p:txBody>
            <a:bodyPr wrap="square" lIns="0" tIns="0" rIns="0" bIns="0" rtlCol="0"/>
            <a:lstStyle/>
            <a:p/>
          </p:txBody>
        </p:sp>
        <p:sp>
          <p:nvSpPr>
            <p:cNvPr id="13154" name="object 13154" descr=""/>
            <p:cNvSpPr/>
            <p:nvPr/>
          </p:nvSpPr>
          <p:spPr>
            <a:xfrm>
              <a:off x="5173783" y="244684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55" name="object 13155" descr=""/>
            <p:cNvSpPr/>
            <p:nvPr/>
          </p:nvSpPr>
          <p:spPr>
            <a:xfrm>
              <a:off x="5167396" y="244749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56" name="object 13156" descr=""/>
            <p:cNvSpPr/>
            <p:nvPr/>
          </p:nvSpPr>
          <p:spPr>
            <a:xfrm>
              <a:off x="5164847" y="244603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57" name="object 13157" descr=""/>
            <p:cNvSpPr/>
            <p:nvPr/>
          </p:nvSpPr>
          <p:spPr>
            <a:xfrm>
              <a:off x="5158460" y="2446684"/>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58" name="object 13158" descr=""/>
            <p:cNvSpPr/>
            <p:nvPr/>
          </p:nvSpPr>
          <p:spPr>
            <a:xfrm>
              <a:off x="5155911" y="244521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59" name="object 13159" descr=""/>
            <p:cNvSpPr/>
            <p:nvPr/>
          </p:nvSpPr>
          <p:spPr>
            <a:xfrm>
              <a:off x="5149524" y="2445878"/>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60" name="object 13160" descr=""/>
            <p:cNvSpPr/>
            <p:nvPr/>
          </p:nvSpPr>
          <p:spPr>
            <a:xfrm>
              <a:off x="5146975" y="244441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61" name="object 13161" descr=""/>
            <p:cNvSpPr/>
            <p:nvPr/>
          </p:nvSpPr>
          <p:spPr>
            <a:xfrm>
              <a:off x="5140589" y="2445060"/>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62" name="object 13162" descr=""/>
            <p:cNvSpPr/>
            <p:nvPr/>
          </p:nvSpPr>
          <p:spPr>
            <a:xfrm>
              <a:off x="5138040" y="244386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63" name="object 13163" descr=""/>
            <p:cNvSpPr/>
            <p:nvPr/>
          </p:nvSpPr>
          <p:spPr>
            <a:xfrm>
              <a:off x="5131653" y="2444253"/>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64" name="object 13164" descr=""/>
            <p:cNvSpPr/>
            <p:nvPr/>
          </p:nvSpPr>
          <p:spPr>
            <a:xfrm>
              <a:off x="5129104" y="244305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65" name="object 13165" descr=""/>
            <p:cNvSpPr/>
            <p:nvPr/>
          </p:nvSpPr>
          <p:spPr>
            <a:xfrm>
              <a:off x="5122717" y="2443434"/>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66" name="object 13166" descr=""/>
            <p:cNvSpPr/>
            <p:nvPr/>
          </p:nvSpPr>
          <p:spPr>
            <a:xfrm>
              <a:off x="5120168" y="244224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67" name="object 13167" descr=""/>
            <p:cNvSpPr/>
            <p:nvPr/>
          </p:nvSpPr>
          <p:spPr>
            <a:xfrm>
              <a:off x="5113787" y="2442629"/>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68" name="object 13168" descr=""/>
            <p:cNvSpPr/>
            <p:nvPr/>
          </p:nvSpPr>
          <p:spPr>
            <a:xfrm>
              <a:off x="5111238" y="244143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69" name="object 13169" descr=""/>
            <p:cNvSpPr/>
            <p:nvPr/>
          </p:nvSpPr>
          <p:spPr>
            <a:xfrm>
              <a:off x="5104851" y="2441810"/>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70" name="object 13170" descr=""/>
            <p:cNvSpPr/>
            <p:nvPr/>
          </p:nvSpPr>
          <p:spPr>
            <a:xfrm>
              <a:off x="5102302" y="244061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71" name="object 13171" descr=""/>
            <p:cNvSpPr/>
            <p:nvPr/>
          </p:nvSpPr>
          <p:spPr>
            <a:xfrm>
              <a:off x="5096182" y="2441264"/>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72" name="object 13172" descr=""/>
            <p:cNvSpPr/>
            <p:nvPr/>
          </p:nvSpPr>
          <p:spPr>
            <a:xfrm>
              <a:off x="5093366" y="243981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73" name="object 13173" descr=""/>
            <p:cNvSpPr/>
            <p:nvPr/>
          </p:nvSpPr>
          <p:spPr>
            <a:xfrm>
              <a:off x="5087252" y="2440458"/>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74" name="object 13174" descr=""/>
            <p:cNvSpPr/>
            <p:nvPr/>
          </p:nvSpPr>
          <p:spPr>
            <a:xfrm>
              <a:off x="5084431" y="243899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75" name="object 13175" descr=""/>
            <p:cNvSpPr/>
            <p:nvPr/>
          </p:nvSpPr>
          <p:spPr>
            <a:xfrm>
              <a:off x="5078317" y="2439639"/>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76" name="object 13176" descr=""/>
            <p:cNvSpPr/>
            <p:nvPr/>
          </p:nvSpPr>
          <p:spPr>
            <a:xfrm>
              <a:off x="5075495" y="243818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77" name="object 13177" descr=""/>
            <p:cNvSpPr/>
            <p:nvPr/>
          </p:nvSpPr>
          <p:spPr>
            <a:xfrm>
              <a:off x="5069380" y="2438833"/>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78" name="object 13178" descr=""/>
            <p:cNvSpPr/>
            <p:nvPr/>
          </p:nvSpPr>
          <p:spPr>
            <a:xfrm>
              <a:off x="5066559" y="243736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79" name="object 13179" descr=""/>
            <p:cNvSpPr/>
            <p:nvPr/>
          </p:nvSpPr>
          <p:spPr>
            <a:xfrm>
              <a:off x="5060444" y="243801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80" name="object 13180" descr=""/>
            <p:cNvSpPr/>
            <p:nvPr/>
          </p:nvSpPr>
          <p:spPr>
            <a:xfrm>
              <a:off x="5057630" y="243682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81" name="object 13181" descr=""/>
            <p:cNvSpPr/>
            <p:nvPr/>
          </p:nvSpPr>
          <p:spPr>
            <a:xfrm>
              <a:off x="5051508" y="2437209"/>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82" name="object 13182" descr=""/>
            <p:cNvSpPr/>
            <p:nvPr/>
          </p:nvSpPr>
          <p:spPr>
            <a:xfrm>
              <a:off x="5048686" y="243601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83" name="object 13183" descr=""/>
            <p:cNvSpPr/>
            <p:nvPr/>
          </p:nvSpPr>
          <p:spPr>
            <a:xfrm>
              <a:off x="5042573" y="2436389"/>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84" name="object 13184" descr=""/>
            <p:cNvSpPr/>
            <p:nvPr/>
          </p:nvSpPr>
          <p:spPr>
            <a:xfrm>
              <a:off x="5039757" y="243519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85" name="object 13185" descr=""/>
            <p:cNvSpPr/>
            <p:nvPr/>
          </p:nvSpPr>
          <p:spPr>
            <a:xfrm>
              <a:off x="5033637" y="2435584"/>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86" name="object 13186" descr=""/>
            <p:cNvSpPr/>
            <p:nvPr/>
          </p:nvSpPr>
          <p:spPr>
            <a:xfrm>
              <a:off x="5030821" y="243439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87" name="object 13187" descr=""/>
            <p:cNvSpPr/>
            <p:nvPr/>
          </p:nvSpPr>
          <p:spPr>
            <a:xfrm>
              <a:off x="5024701" y="2435044"/>
              <a:ext cx="6350" cy="635"/>
            </a:xfrm>
            <a:custGeom>
              <a:avLst/>
              <a:gdLst/>
              <a:ahLst/>
              <a:cxnLst/>
              <a:rect l="l" t="t" r="r" b="b"/>
              <a:pathLst>
                <a:path w="6350" h="635">
                  <a:moveTo>
                    <a:pt x="5956" y="266"/>
                  </a:moveTo>
                  <a:lnTo>
                    <a:pt x="0" y="0"/>
                  </a:lnTo>
                </a:path>
              </a:pathLst>
            </a:custGeom>
            <a:ln w="3175">
              <a:solidFill>
                <a:srgbClr val="EE2D29"/>
              </a:solidFill>
              <a:prstDash val="lgDashDot"/>
            </a:ln>
          </p:spPr>
          <p:txBody>
            <a:bodyPr wrap="square" lIns="0" tIns="0" rIns="0" bIns="0" rtlCol="0"/>
            <a:lstStyle/>
            <a:p/>
          </p:txBody>
        </p:sp>
        <p:sp>
          <p:nvSpPr>
            <p:cNvPr id="13188" name="object 13188" descr=""/>
            <p:cNvSpPr/>
            <p:nvPr/>
          </p:nvSpPr>
          <p:spPr>
            <a:xfrm>
              <a:off x="5022159" y="243357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89" name="object 13189" descr=""/>
            <p:cNvSpPr/>
            <p:nvPr/>
          </p:nvSpPr>
          <p:spPr>
            <a:xfrm>
              <a:off x="5015772" y="2434232"/>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90" name="object 13190" descr=""/>
            <p:cNvSpPr/>
            <p:nvPr/>
          </p:nvSpPr>
          <p:spPr>
            <a:xfrm>
              <a:off x="5013223" y="243276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91" name="object 13191" descr=""/>
            <p:cNvSpPr/>
            <p:nvPr/>
          </p:nvSpPr>
          <p:spPr>
            <a:xfrm>
              <a:off x="5006835" y="2433414"/>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92" name="object 13192" descr=""/>
            <p:cNvSpPr/>
            <p:nvPr/>
          </p:nvSpPr>
          <p:spPr>
            <a:xfrm>
              <a:off x="5004287" y="243194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93" name="object 13193" descr=""/>
            <p:cNvSpPr/>
            <p:nvPr/>
          </p:nvSpPr>
          <p:spPr>
            <a:xfrm>
              <a:off x="4997899" y="2432607"/>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94" name="object 13194" descr=""/>
            <p:cNvSpPr/>
            <p:nvPr/>
          </p:nvSpPr>
          <p:spPr>
            <a:xfrm>
              <a:off x="4995350" y="243114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95" name="object 13195" descr=""/>
            <p:cNvSpPr/>
            <p:nvPr/>
          </p:nvSpPr>
          <p:spPr>
            <a:xfrm>
              <a:off x="4988963" y="2431788"/>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196" name="object 13196" descr=""/>
            <p:cNvSpPr/>
            <p:nvPr/>
          </p:nvSpPr>
          <p:spPr>
            <a:xfrm>
              <a:off x="4986415" y="243059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97" name="object 13197" descr=""/>
            <p:cNvSpPr/>
            <p:nvPr/>
          </p:nvSpPr>
          <p:spPr>
            <a:xfrm>
              <a:off x="4980028" y="2430983"/>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198" name="object 13198" descr=""/>
            <p:cNvSpPr/>
            <p:nvPr/>
          </p:nvSpPr>
          <p:spPr>
            <a:xfrm>
              <a:off x="4977479" y="242978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199" name="object 13199" descr=""/>
            <p:cNvSpPr/>
            <p:nvPr/>
          </p:nvSpPr>
          <p:spPr>
            <a:xfrm>
              <a:off x="4971092" y="2430164"/>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00" name="object 13200" descr=""/>
            <p:cNvSpPr/>
            <p:nvPr/>
          </p:nvSpPr>
          <p:spPr>
            <a:xfrm>
              <a:off x="4968543" y="242897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01" name="object 13201" descr=""/>
            <p:cNvSpPr/>
            <p:nvPr/>
          </p:nvSpPr>
          <p:spPr>
            <a:xfrm>
              <a:off x="4962156" y="2429359"/>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02" name="object 13202" descr=""/>
            <p:cNvSpPr/>
            <p:nvPr/>
          </p:nvSpPr>
          <p:spPr>
            <a:xfrm>
              <a:off x="4959607" y="242816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03" name="object 13203" descr=""/>
            <p:cNvSpPr/>
            <p:nvPr/>
          </p:nvSpPr>
          <p:spPr>
            <a:xfrm>
              <a:off x="4953226" y="2428540"/>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04" name="object 13204" descr=""/>
            <p:cNvSpPr/>
            <p:nvPr/>
          </p:nvSpPr>
          <p:spPr>
            <a:xfrm>
              <a:off x="4950678" y="242734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05" name="object 13205" descr=""/>
            <p:cNvSpPr/>
            <p:nvPr/>
          </p:nvSpPr>
          <p:spPr>
            <a:xfrm>
              <a:off x="4944557" y="2428006"/>
              <a:ext cx="5715" cy="635"/>
            </a:xfrm>
            <a:custGeom>
              <a:avLst/>
              <a:gdLst/>
              <a:ahLst/>
              <a:cxnLst/>
              <a:rect l="l" t="t" r="r" b="b"/>
              <a:pathLst>
                <a:path w="5714" h="635">
                  <a:moveTo>
                    <a:pt x="5689" y="533"/>
                  </a:moveTo>
                  <a:lnTo>
                    <a:pt x="0" y="0"/>
                  </a:lnTo>
                </a:path>
              </a:pathLst>
            </a:custGeom>
            <a:ln w="3175">
              <a:solidFill>
                <a:srgbClr val="EE2D29"/>
              </a:solidFill>
              <a:prstDash val="lgDashDot"/>
            </a:ln>
          </p:spPr>
          <p:txBody>
            <a:bodyPr wrap="square" lIns="0" tIns="0" rIns="0" bIns="0" rtlCol="0"/>
            <a:lstStyle/>
            <a:p/>
          </p:txBody>
        </p:sp>
        <p:sp>
          <p:nvSpPr>
            <p:cNvPr id="13206" name="object 13206" descr=""/>
            <p:cNvSpPr/>
            <p:nvPr/>
          </p:nvSpPr>
          <p:spPr>
            <a:xfrm>
              <a:off x="4941742" y="242653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07" name="object 13207" descr=""/>
            <p:cNvSpPr/>
            <p:nvPr/>
          </p:nvSpPr>
          <p:spPr>
            <a:xfrm>
              <a:off x="4935621" y="2427187"/>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08" name="object 13208" descr=""/>
            <p:cNvSpPr/>
            <p:nvPr/>
          </p:nvSpPr>
          <p:spPr>
            <a:xfrm>
              <a:off x="4932805" y="242572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09" name="object 13209" descr=""/>
            <p:cNvSpPr/>
            <p:nvPr/>
          </p:nvSpPr>
          <p:spPr>
            <a:xfrm>
              <a:off x="4926691" y="2426382"/>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10" name="object 13210" descr=""/>
            <p:cNvSpPr/>
            <p:nvPr/>
          </p:nvSpPr>
          <p:spPr>
            <a:xfrm>
              <a:off x="4923870" y="242491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11" name="object 13211" descr=""/>
            <p:cNvSpPr/>
            <p:nvPr/>
          </p:nvSpPr>
          <p:spPr>
            <a:xfrm>
              <a:off x="4917756" y="2425563"/>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12" name="object 13212" descr=""/>
            <p:cNvSpPr/>
            <p:nvPr/>
          </p:nvSpPr>
          <p:spPr>
            <a:xfrm>
              <a:off x="4914934" y="242409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13" name="object 13213" descr=""/>
            <p:cNvSpPr/>
            <p:nvPr/>
          </p:nvSpPr>
          <p:spPr>
            <a:xfrm>
              <a:off x="4908820" y="2424758"/>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14" name="object 13214" descr=""/>
            <p:cNvSpPr/>
            <p:nvPr/>
          </p:nvSpPr>
          <p:spPr>
            <a:xfrm>
              <a:off x="4905998" y="242356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15" name="object 13215" descr=""/>
            <p:cNvSpPr/>
            <p:nvPr/>
          </p:nvSpPr>
          <p:spPr>
            <a:xfrm>
              <a:off x="4899884" y="2423938"/>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16" name="object 13216" descr=""/>
            <p:cNvSpPr/>
            <p:nvPr/>
          </p:nvSpPr>
          <p:spPr>
            <a:xfrm>
              <a:off x="4897062" y="242274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17" name="object 13217" descr=""/>
            <p:cNvSpPr/>
            <p:nvPr/>
          </p:nvSpPr>
          <p:spPr>
            <a:xfrm>
              <a:off x="4890947" y="2423132"/>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18" name="object 13218" descr=""/>
            <p:cNvSpPr/>
            <p:nvPr/>
          </p:nvSpPr>
          <p:spPr>
            <a:xfrm>
              <a:off x="4888133" y="242193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19" name="object 13219" descr=""/>
            <p:cNvSpPr/>
            <p:nvPr/>
          </p:nvSpPr>
          <p:spPr>
            <a:xfrm>
              <a:off x="4882012" y="2422313"/>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20" name="object 13220" descr=""/>
            <p:cNvSpPr/>
            <p:nvPr/>
          </p:nvSpPr>
          <p:spPr>
            <a:xfrm>
              <a:off x="4879196" y="242112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21" name="object 13221" descr=""/>
            <p:cNvSpPr/>
            <p:nvPr/>
          </p:nvSpPr>
          <p:spPr>
            <a:xfrm>
              <a:off x="4873076" y="2421774"/>
              <a:ext cx="6350" cy="635"/>
            </a:xfrm>
            <a:custGeom>
              <a:avLst/>
              <a:gdLst/>
              <a:ahLst/>
              <a:cxnLst/>
              <a:rect l="l" t="t" r="r" b="b"/>
              <a:pathLst>
                <a:path w="6350" h="635">
                  <a:moveTo>
                    <a:pt x="5956" y="266"/>
                  </a:moveTo>
                  <a:lnTo>
                    <a:pt x="0" y="0"/>
                  </a:lnTo>
                </a:path>
              </a:pathLst>
            </a:custGeom>
            <a:ln w="3175">
              <a:solidFill>
                <a:srgbClr val="EE2D29"/>
              </a:solidFill>
              <a:prstDash val="lgDashDot"/>
            </a:ln>
          </p:spPr>
          <p:txBody>
            <a:bodyPr wrap="square" lIns="0" tIns="0" rIns="0" bIns="0" rtlCol="0"/>
            <a:lstStyle/>
            <a:p/>
          </p:txBody>
        </p:sp>
        <p:sp>
          <p:nvSpPr>
            <p:cNvPr id="13222" name="object 13222" descr=""/>
            <p:cNvSpPr/>
            <p:nvPr/>
          </p:nvSpPr>
          <p:spPr>
            <a:xfrm>
              <a:off x="4870260" y="242031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23" name="object 13223" descr=""/>
            <p:cNvSpPr/>
            <p:nvPr/>
          </p:nvSpPr>
          <p:spPr>
            <a:xfrm>
              <a:off x="4864147" y="242096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24" name="object 13224" descr=""/>
            <p:cNvSpPr/>
            <p:nvPr/>
          </p:nvSpPr>
          <p:spPr>
            <a:xfrm>
              <a:off x="4861598" y="241949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25" name="object 13225" descr=""/>
            <p:cNvSpPr/>
            <p:nvPr/>
          </p:nvSpPr>
          <p:spPr>
            <a:xfrm>
              <a:off x="4855204" y="2420155"/>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26" name="object 13226" descr=""/>
            <p:cNvSpPr/>
            <p:nvPr/>
          </p:nvSpPr>
          <p:spPr>
            <a:xfrm>
              <a:off x="4852662" y="241868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27" name="object 13227" descr=""/>
            <p:cNvSpPr/>
            <p:nvPr/>
          </p:nvSpPr>
          <p:spPr>
            <a:xfrm>
              <a:off x="4846275" y="2419337"/>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28" name="object 13228" descr=""/>
            <p:cNvSpPr/>
            <p:nvPr/>
          </p:nvSpPr>
          <p:spPr>
            <a:xfrm>
              <a:off x="4843726" y="241787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29" name="object 13229" descr=""/>
            <p:cNvSpPr/>
            <p:nvPr/>
          </p:nvSpPr>
          <p:spPr>
            <a:xfrm>
              <a:off x="4837338" y="2418531"/>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30" name="object 13230" descr=""/>
            <p:cNvSpPr/>
            <p:nvPr/>
          </p:nvSpPr>
          <p:spPr>
            <a:xfrm>
              <a:off x="4834790" y="241733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31" name="object 13231" descr=""/>
            <p:cNvSpPr/>
            <p:nvPr/>
          </p:nvSpPr>
          <p:spPr>
            <a:xfrm>
              <a:off x="4828402" y="2417712"/>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32" name="object 13232" descr=""/>
            <p:cNvSpPr/>
            <p:nvPr/>
          </p:nvSpPr>
          <p:spPr>
            <a:xfrm>
              <a:off x="4825855" y="241651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33" name="object 13233" descr=""/>
            <p:cNvSpPr/>
            <p:nvPr/>
          </p:nvSpPr>
          <p:spPr>
            <a:xfrm>
              <a:off x="4819467" y="2416906"/>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34" name="object 13234" descr=""/>
            <p:cNvSpPr/>
            <p:nvPr/>
          </p:nvSpPr>
          <p:spPr>
            <a:xfrm>
              <a:off x="4816918" y="241571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35" name="object 13235" descr=""/>
            <p:cNvSpPr/>
            <p:nvPr/>
          </p:nvSpPr>
          <p:spPr>
            <a:xfrm>
              <a:off x="4810531" y="2416087"/>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36" name="object 13236" descr=""/>
            <p:cNvSpPr/>
            <p:nvPr/>
          </p:nvSpPr>
          <p:spPr>
            <a:xfrm>
              <a:off x="4807982" y="241489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37" name="object 13237" descr=""/>
            <p:cNvSpPr/>
            <p:nvPr/>
          </p:nvSpPr>
          <p:spPr>
            <a:xfrm>
              <a:off x="4801595" y="2415282"/>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38" name="object 13238" descr=""/>
            <p:cNvSpPr/>
            <p:nvPr/>
          </p:nvSpPr>
          <p:spPr>
            <a:xfrm>
              <a:off x="4799046" y="241408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39" name="object 13239" descr=""/>
            <p:cNvSpPr/>
            <p:nvPr/>
          </p:nvSpPr>
          <p:spPr>
            <a:xfrm>
              <a:off x="4792666" y="2414736"/>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40" name="object 13240" descr=""/>
            <p:cNvSpPr/>
            <p:nvPr/>
          </p:nvSpPr>
          <p:spPr>
            <a:xfrm>
              <a:off x="4790117" y="241326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41" name="object 13241" descr=""/>
            <p:cNvSpPr/>
            <p:nvPr/>
          </p:nvSpPr>
          <p:spPr>
            <a:xfrm>
              <a:off x="4783997" y="2413917"/>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42" name="object 13242" descr=""/>
            <p:cNvSpPr/>
            <p:nvPr/>
          </p:nvSpPr>
          <p:spPr>
            <a:xfrm>
              <a:off x="4781181" y="241246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43" name="object 13243" descr=""/>
            <p:cNvSpPr/>
            <p:nvPr/>
          </p:nvSpPr>
          <p:spPr>
            <a:xfrm>
              <a:off x="4775060" y="2413110"/>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44" name="object 13244" descr=""/>
            <p:cNvSpPr/>
            <p:nvPr/>
          </p:nvSpPr>
          <p:spPr>
            <a:xfrm>
              <a:off x="4772246" y="241164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45" name="object 13245" descr=""/>
            <p:cNvSpPr/>
            <p:nvPr/>
          </p:nvSpPr>
          <p:spPr>
            <a:xfrm>
              <a:off x="4766130" y="2412292"/>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46" name="object 13246" descr=""/>
            <p:cNvSpPr/>
            <p:nvPr/>
          </p:nvSpPr>
          <p:spPr>
            <a:xfrm>
              <a:off x="4763309" y="241083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47" name="object 13247" descr=""/>
            <p:cNvSpPr/>
            <p:nvPr/>
          </p:nvSpPr>
          <p:spPr>
            <a:xfrm>
              <a:off x="4757195" y="2411486"/>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48" name="object 13248" descr=""/>
            <p:cNvSpPr/>
            <p:nvPr/>
          </p:nvSpPr>
          <p:spPr>
            <a:xfrm>
              <a:off x="4754373" y="241029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49" name="object 13249" descr=""/>
            <p:cNvSpPr/>
            <p:nvPr/>
          </p:nvSpPr>
          <p:spPr>
            <a:xfrm>
              <a:off x="4748259" y="2410668"/>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50" name="object 13250" descr=""/>
            <p:cNvSpPr/>
            <p:nvPr/>
          </p:nvSpPr>
          <p:spPr>
            <a:xfrm>
              <a:off x="4745437" y="2409474"/>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51" name="object 13251" descr=""/>
            <p:cNvSpPr/>
            <p:nvPr/>
          </p:nvSpPr>
          <p:spPr>
            <a:xfrm>
              <a:off x="4739323" y="2409862"/>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52" name="object 13252" descr=""/>
            <p:cNvSpPr/>
            <p:nvPr/>
          </p:nvSpPr>
          <p:spPr>
            <a:xfrm>
              <a:off x="4736501" y="240866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53" name="object 13253" descr=""/>
            <p:cNvSpPr/>
            <p:nvPr/>
          </p:nvSpPr>
          <p:spPr>
            <a:xfrm>
              <a:off x="4730388" y="2409042"/>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54" name="object 13254" descr=""/>
            <p:cNvSpPr/>
            <p:nvPr/>
          </p:nvSpPr>
          <p:spPr>
            <a:xfrm>
              <a:off x="4727572" y="240785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55" name="object 13255" descr=""/>
            <p:cNvSpPr/>
            <p:nvPr/>
          </p:nvSpPr>
          <p:spPr>
            <a:xfrm>
              <a:off x="4721451" y="2408515"/>
              <a:ext cx="6350" cy="635"/>
            </a:xfrm>
            <a:custGeom>
              <a:avLst/>
              <a:gdLst/>
              <a:ahLst/>
              <a:cxnLst/>
              <a:rect l="l" t="t" r="r" b="b"/>
              <a:pathLst>
                <a:path w="6350" h="635">
                  <a:moveTo>
                    <a:pt x="5956" y="266"/>
                  </a:moveTo>
                  <a:lnTo>
                    <a:pt x="0" y="0"/>
                  </a:lnTo>
                </a:path>
              </a:pathLst>
            </a:custGeom>
            <a:ln w="3175">
              <a:solidFill>
                <a:srgbClr val="EE2D29"/>
              </a:solidFill>
              <a:prstDash val="lgDashDot"/>
            </a:ln>
          </p:spPr>
          <p:txBody>
            <a:bodyPr wrap="square" lIns="0" tIns="0" rIns="0" bIns="0" rtlCol="0"/>
            <a:lstStyle/>
            <a:p/>
          </p:txBody>
        </p:sp>
        <p:sp>
          <p:nvSpPr>
            <p:cNvPr id="13256" name="object 13256" descr=""/>
            <p:cNvSpPr/>
            <p:nvPr/>
          </p:nvSpPr>
          <p:spPr>
            <a:xfrm>
              <a:off x="4718636" y="240704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57" name="object 13257" descr=""/>
            <p:cNvSpPr/>
            <p:nvPr/>
          </p:nvSpPr>
          <p:spPr>
            <a:xfrm>
              <a:off x="4712515" y="240769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58" name="object 13258" descr=""/>
            <p:cNvSpPr/>
            <p:nvPr/>
          </p:nvSpPr>
          <p:spPr>
            <a:xfrm>
              <a:off x="4709972" y="240623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59" name="object 13259" descr=""/>
            <p:cNvSpPr/>
            <p:nvPr/>
          </p:nvSpPr>
          <p:spPr>
            <a:xfrm>
              <a:off x="4703579" y="240688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60" name="object 13260" descr=""/>
            <p:cNvSpPr/>
            <p:nvPr/>
          </p:nvSpPr>
          <p:spPr>
            <a:xfrm>
              <a:off x="4701037" y="240541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61" name="object 13261" descr=""/>
            <p:cNvSpPr/>
            <p:nvPr/>
          </p:nvSpPr>
          <p:spPr>
            <a:xfrm>
              <a:off x="4694650" y="2406066"/>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62" name="object 13262" descr=""/>
            <p:cNvSpPr/>
            <p:nvPr/>
          </p:nvSpPr>
          <p:spPr>
            <a:xfrm>
              <a:off x="4692101" y="240460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63" name="object 13263" descr=""/>
            <p:cNvSpPr/>
            <p:nvPr/>
          </p:nvSpPr>
          <p:spPr>
            <a:xfrm>
              <a:off x="4685714" y="2405260"/>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64" name="object 13264" descr=""/>
            <p:cNvSpPr/>
            <p:nvPr/>
          </p:nvSpPr>
          <p:spPr>
            <a:xfrm>
              <a:off x="4683165" y="240406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65" name="object 13265" descr=""/>
            <p:cNvSpPr/>
            <p:nvPr/>
          </p:nvSpPr>
          <p:spPr>
            <a:xfrm>
              <a:off x="4676778" y="240444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66" name="object 13266" descr=""/>
            <p:cNvSpPr/>
            <p:nvPr/>
          </p:nvSpPr>
          <p:spPr>
            <a:xfrm>
              <a:off x="4674229" y="240324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67" name="object 13267" descr=""/>
            <p:cNvSpPr/>
            <p:nvPr/>
          </p:nvSpPr>
          <p:spPr>
            <a:xfrm>
              <a:off x="4667843" y="240363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68" name="object 13268" descr=""/>
            <p:cNvSpPr/>
            <p:nvPr/>
          </p:nvSpPr>
          <p:spPr>
            <a:xfrm>
              <a:off x="4665294" y="240244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69" name="object 13269" descr=""/>
            <p:cNvSpPr/>
            <p:nvPr/>
          </p:nvSpPr>
          <p:spPr>
            <a:xfrm>
              <a:off x="4658906" y="2402817"/>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70" name="object 13270" descr=""/>
            <p:cNvSpPr/>
            <p:nvPr/>
          </p:nvSpPr>
          <p:spPr>
            <a:xfrm>
              <a:off x="4656358" y="240162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71" name="object 13271" descr=""/>
            <p:cNvSpPr/>
            <p:nvPr/>
          </p:nvSpPr>
          <p:spPr>
            <a:xfrm>
              <a:off x="4649970" y="240201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72" name="object 13272" descr=""/>
            <p:cNvSpPr/>
            <p:nvPr/>
          </p:nvSpPr>
          <p:spPr>
            <a:xfrm>
              <a:off x="4647421" y="240081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73" name="object 13273" descr=""/>
            <p:cNvSpPr/>
            <p:nvPr/>
          </p:nvSpPr>
          <p:spPr>
            <a:xfrm>
              <a:off x="4641034" y="2401464"/>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74" name="object 13274" descr=""/>
            <p:cNvSpPr/>
            <p:nvPr/>
          </p:nvSpPr>
          <p:spPr>
            <a:xfrm>
              <a:off x="4638492" y="2399999"/>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75" name="object 13275" descr=""/>
            <p:cNvSpPr/>
            <p:nvPr/>
          </p:nvSpPr>
          <p:spPr>
            <a:xfrm>
              <a:off x="4632378" y="2400659"/>
              <a:ext cx="5715" cy="635"/>
            </a:xfrm>
            <a:custGeom>
              <a:avLst/>
              <a:gdLst/>
              <a:ahLst/>
              <a:cxnLst/>
              <a:rect l="l" t="t" r="r" b="b"/>
              <a:pathLst>
                <a:path w="5714" h="635">
                  <a:moveTo>
                    <a:pt x="5676" y="533"/>
                  </a:moveTo>
                  <a:lnTo>
                    <a:pt x="0" y="0"/>
                  </a:lnTo>
                </a:path>
              </a:pathLst>
            </a:custGeom>
            <a:ln w="3175">
              <a:solidFill>
                <a:srgbClr val="EE2D29"/>
              </a:solidFill>
              <a:prstDash val="lgDashDot"/>
            </a:ln>
          </p:spPr>
          <p:txBody>
            <a:bodyPr wrap="square" lIns="0" tIns="0" rIns="0" bIns="0" rtlCol="0"/>
            <a:lstStyle/>
            <a:p/>
          </p:txBody>
        </p:sp>
        <p:sp>
          <p:nvSpPr>
            <p:cNvPr id="13276" name="object 13276" descr=""/>
            <p:cNvSpPr/>
            <p:nvPr/>
          </p:nvSpPr>
          <p:spPr>
            <a:xfrm>
              <a:off x="4629556" y="239919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77" name="object 13277" descr=""/>
            <p:cNvSpPr/>
            <p:nvPr/>
          </p:nvSpPr>
          <p:spPr>
            <a:xfrm>
              <a:off x="4623436" y="2399840"/>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78" name="object 13278" descr=""/>
            <p:cNvSpPr/>
            <p:nvPr/>
          </p:nvSpPr>
          <p:spPr>
            <a:xfrm>
              <a:off x="4620620" y="239837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79" name="object 13279" descr=""/>
            <p:cNvSpPr/>
            <p:nvPr/>
          </p:nvSpPr>
          <p:spPr>
            <a:xfrm>
              <a:off x="4614500" y="2399035"/>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80" name="object 13280" descr=""/>
            <p:cNvSpPr/>
            <p:nvPr/>
          </p:nvSpPr>
          <p:spPr>
            <a:xfrm>
              <a:off x="4611684" y="239756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81" name="object 13281" descr=""/>
            <p:cNvSpPr/>
            <p:nvPr/>
          </p:nvSpPr>
          <p:spPr>
            <a:xfrm>
              <a:off x="4605569" y="2398216"/>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82" name="object 13282" descr=""/>
            <p:cNvSpPr/>
            <p:nvPr/>
          </p:nvSpPr>
          <p:spPr>
            <a:xfrm>
              <a:off x="4602749" y="239702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83" name="object 13283" descr=""/>
            <p:cNvSpPr/>
            <p:nvPr/>
          </p:nvSpPr>
          <p:spPr>
            <a:xfrm>
              <a:off x="4596634" y="2397409"/>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84" name="object 13284" descr=""/>
            <p:cNvSpPr/>
            <p:nvPr/>
          </p:nvSpPr>
          <p:spPr>
            <a:xfrm>
              <a:off x="4593813" y="2396215"/>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85" name="object 13285" descr=""/>
            <p:cNvSpPr/>
            <p:nvPr/>
          </p:nvSpPr>
          <p:spPr>
            <a:xfrm>
              <a:off x="4587698" y="2396591"/>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86" name="object 13286" descr=""/>
            <p:cNvSpPr/>
            <p:nvPr/>
          </p:nvSpPr>
          <p:spPr>
            <a:xfrm>
              <a:off x="4584876" y="239539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87" name="object 13287" descr=""/>
            <p:cNvSpPr/>
            <p:nvPr/>
          </p:nvSpPr>
          <p:spPr>
            <a:xfrm>
              <a:off x="4578762" y="2395785"/>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88" name="object 13288" descr=""/>
            <p:cNvSpPr/>
            <p:nvPr/>
          </p:nvSpPr>
          <p:spPr>
            <a:xfrm>
              <a:off x="4575940" y="239459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89" name="object 13289" descr=""/>
            <p:cNvSpPr/>
            <p:nvPr/>
          </p:nvSpPr>
          <p:spPr>
            <a:xfrm>
              <a:off x="4569827" y="2395245"/>
              <a:ext cx="6350" cy="635"/>
            </a:xfrm>
            <a:custGeom>
              <a:avLst/>
              <a:gdLst/>
              <a:ahLst/>
              <a:cxnLst/>
              <a:rect l="l" t="t" r="r" b="b"/>
              <a:pathLst>
                <a:path w="6350" h="635">
                  <a:moveTo>
                    <a:pt x="5956" y="266"/>
                  </a:moveTo>
                  <a:lnTo>
                    <a:pt x="0" y="0"/>
                  </a:lnTo>
                </a:path>
              </a:pathLst>
            </a:custGeom>
            <a:ln w="3175">
              <a:solidFill>
                <a:srgbClr val="EE2D29"/>
              </a:solidFill>
              <a:prstDash val="lgDashDot"/>
            </a:ln>
          </p:spPr>
          <p:txBody>
            <a:bodyPr wrap="square" lIns="0" tIns="0" rIns="0" bIns="0" rtlCol="0"/>
            <a:lstStyle/>
            <a:p/>
          </p:txBody>
        </p:sp>
        <p:sp>
          <p:nvSpPr>
            <p:cNvPr id="13290" name="object 13290" descr=""/>
            <p:cNvSpPr/>
            <p:nvPr/>
          </p:nvSpPr>
          <p:spPr>
            <a:xfrm>
              <a:off x="4567005" y="2393773"/>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91" name="object 13291" descr=""/>
            <p:cNvSpPr/>
            <p:nvPr/>
          </p:nvSpPr>
          <p:spPr>
            <a:xfrm>
              <a:off x="4560891" y="2394434"/>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92" name="object 13292" descr=""/>
            <p:cNvSpPr/>
            <p:nvPr/>
          </p:nvSpPr>
          <p:spPr>
            <a:xfrm>
              <a:off x="4558075" y="2392967"/>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93" name="object 13293" descr=""/>
            <p:cNvSpPr/>
            <p:nvPr/>
          </p:nvSpPr>
          <p:spPr>
            <a:xfrm>
              <a:off x="4551955" y="239361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94" name="object 13294" descr=""/>
            <p:cNvSpPr/>
            <p:nvPr/>
          </p:nvSpPr>
          <p:spPr>
            <a:xfrm>
              <a:off x="4549406" y="2392148"/>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95" name="object 13295" descr=""/>
            <p:cNvSpPr/>
            <p:nvPr/>
          </p:nvSpPr>
          <p:spPr>
            <a:xfrm>
              <a:off x="4543018" y="2392808"/>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296" name="object 13296" descr=""/>
            <p:cNvSpPr/>
            <p:nvPr/>
          </p:nvSpPr>
          <p:spPr>
            <a:xfrm>
              <a:off x="4540476" y="2391341"/>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97" name="object 13297" descr=""/>
            <p:cNvSpPr/>
            <p:nvPr/>
          </p:nvSpPr>
          <p:spPr>
            <a:xfrm>
              <a:off x="4534089" y="2391989"/>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298" name="object 13298" descr=""/>
            <p:cNvSpPr/>
            <p:nvPr/>
          </p:nvSpPr>
          <p:spPr>
            <a:xfrm>
              <a:off x="4531540" y="239079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299" name="object 13299" descr=""/>
            <p:cNvSpPr/>
            <p:nvPr/>
          </p:nvSpPr>
          <p:spPr>
            <a:xfrm>
              <a:off x="4525153" y="2391184"/>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300" name="object 13300" descr=""/>
            <p:cNvSpPr/>
            <p:nvPr/>
          </p:nvSpPr>
          <p:spPr>
            <a:xfrm>
              <a:off x="4522604" y="238999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301" name="object 13301" descr=""/>
            <p:cNvSpPr/>
            <p:nvPr/>
          </p:nvSpPr>
          <p:spPr>
            <a:xfrm>
              <a:off x="4516217" y="2390365"/>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302" name="object 13302" descr=""/>
            <p:cNvSpPr/>
            <p:nvPr/>
          </p:nvSpPr>
          <p:spPr>
            <a:xfrm>
              <a:off x="4513668" y="238917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303" name="object 13303" descr=""/>
            <p:cNvSpPr/>
            <p:nvPr/>
          </p:nvSpPr>
          <p:spPr>
            <a:xfrm>
              <a:off x="4507282" y="2389559"/>
              <a:ext cx="6350" cy="635"/>
            </a:xfrm>
            <a:custGeom>
              <a:avLst/>
              <a:gdLst/>
              <a:ahLst/>
              <a:cxnLst/>
              <a:rect l="l" t="t" r="r" b="b"/>
              <a:pathLst>
                <a:path w="6350" h="635">
                  <a:moveTo>
                    <a:pt x="5956" y="533"/>
                  </a:moveTo>
                  <a:lnTo>
                    <a:pt x="0" y="0"/>
                  </a:lnTo>
                </a:path>
              </a:pathLst>
            </a:custGeom>
            <a:ln w="3175">
              <a:solidFill>
                <a:srgbClr val="EE2D29"/>
              </a:solidFill>
              <a:prstDash val="lgDashDot"/>
            </a:ln>
          </p:spPr>
          <p:txBody>
            <a:bodyPr wrap="square" lIns="0" tIns="0" rIns="0" bIns="0" rtlCol="0"/>
            <a:lstStyle/>
            <a:p/>
          </p:txBody>
        </p:sp>
        <p:sp>
          <p:nvSpPr>
            <p:cNvPr id="13304" name="object 13304" descr=""/>
            <p:cNvSpPr/>
            <p:nvPr/>
          </p:nvSpPr>
          <p:spPr>
            <a:xfrm>
              <a:off x="4504733" y="238836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305" name="object 13305" descr=""/>
            <p:cNvSpPr/>
            <p:nvPr/>
          </p:nvSpPr>
          <p:spPr>
            <a:xfrm>
              <a:off x="4498346" y="2388740"/>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306" name="object 13306" descr=""/>
            <p:cNvSpPr/>
            <p:nvPr/>
          </p:nvSpPr>
          <p:spPr>
            <a:xfrm>
              <a:off x="4495797" y="2387546"/>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307" name="object 13307" descr=""/>
            <p:cNvSpPr/>
            <p:nvPr/>
          </p:nvSpPr>
          <p:spPr>
            <a:xfrm>
              <a:off x="4489410" y="2388194"/>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308" name="object 13308" descr=""/>
            <p:cNvSpPr/>
            <p:nvPr/>
          </p:nvSpPr>
          <p:spPr>
            <a:xfrm>
              <a:off x="4486861" y="2386740"/>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309" name="object 13309" descr=""/>
            <p:cNvSpPr/>
            <p:nvPr/>
          </p:nvSpPr>
          <p:spPr>
            <a:xfrm>
              <a:off x="4480473" y="2387388"/>
              <a:ext cx="6350" cy="635"/>
            </a:xfrm>
            <a:custGeom>
              <a:avLst/>
              <a:gdLst/>
              <a:ahLst/>
              <a:cxnLst/>
              <a:rect l="l" t="t" r="r" b="b"/>
              <a:pathLst>
                <a:path w="6350" h="635">
                  <a:moveTo>
                    <a:pt x="5956" y="546"/>
                  </a:moveTo>
                  <a:lnTo>
                    <a:pt x="0" y="0"/>
                  </a:lnTo>
                </a:path>
              </a:pathLst>
            </a:custGeom>
            <a:ln w="3175">
              <a:solidFill>
                <a:srgbClr val="EE2D29"/>
              </a:solidFill>
              <a:prstDash val="lgDashDot"/>
            </a:ln>
          </p:spPr>
          <p:txBody>
            <a:bodyPr wrap="square" lIns="0" tIns="0" rIns="0" bIns="0" rtlCol="0"/>
            <a:lstStyle/>
            <a:p/>
          </p:txBody>
        </p:sp>
        <p:sp>
          <p:nvSpPr>
            <p:cNvPr id="13310" name="object 13310" descr=""/>
            <p:cNvSpPr/>
            <p:nvPr/>
          </p:nvSpPr>
          <p:spPr>
            <a:xfrm>
              <a:off x="4477926" y="2385922"/>
              <a:ext cx="2540" cy="2540"/>
            </a:xfrm>
            <a:custGeom>
              <a:avLst/>
              <a:gdLst/>
              <a:ahLst/>
              <a:cxnLst/>
              <a:rect l="l" t="t" r="r" b="b"/>
              <a:pathLst>
                <a:path w="2539" h="2539">
                  <a:moveTo>
                    <a:pt x="0" y="1193"/>
                  </a:moveTo>
                  <a:lnTo>
                    <a:pt x="349" y="349"/>
                  </a:lnTo>
                  <a:lnTo>
                    <a:pt x="1193" y="0"/>
                  </a:lnTo>
                  <a:lnTo>
                    <a:pt x="2037" y="349"/>
                  </a:lnTo>
                  <a:lnTo>
                    <a:pt x="2387" y="1193"/>
                  </a:lnTo>
                  <a:lnTo>
                    <a:pt x="2037" y="2037"/>
                  </a:lnTo>
                  <a:lnTo>
                    <a:pt x="1193" y="2387"/>
                  </a:lnTo>
                  <a:lnTo>
                    <a:pt x="349" y="2037"/>
                  </a:lnTo>
                  <a:lnTo>
                    <a:pt x="0" y="1193"/>
                  </a:lnTo>
                  <a:close/>
                </a:path>
              </a:pathLst>
            </a:custGeom>
            <a:solidFill>
              <a:srgbClr val="EE2D29"/>
            </a:solidFill>
          </p:spPr>
          <p:txBody>
            <a:bodyPr wrap="square" lIns="0" tIns="0" rIns="0" bIns="0" rtlCol="0"/>
            <a:lstStyle/>
            <a:p/>
          </p:txBody>
        </p:sp>
        <p:sp>
          <p:nvSpPr>
            <p:cNvPr id="13311" name="object 13311" descr=""/>
            <p:cNvSpPr/>
            <p:nvPr/>
          </p:nvSpPr>
          <p:spPr>
            <a:xfrm>
              <a:off x="4822790" y="2457201"/>
              <a:ext cx="1485900" cy="768985"/>
            </a:xfrm>
            <a:custGeom>
              <a:avLst/>
              <a:gdLst/>
              <a:ahLst/>
              <a:cxnLst/>
              <a:rect l="l" t="t" r="r" b="b"/>
              <a:pathLst>
                <a:path w="1485900" h="768985">
                  <a:moveTo>
                    <a:pt x="77" y="0"/>
                  </a:moveTo>
                  <a:lnTo>
                    <a:pt x="0" y="48584"/>
                  </a:lnTo>
                  <a:lnTo>
                    <a:pt x="3005" y="96445"/>
                  </a:lnTo>
                  <a:lnTo>
                    <a:pt x="9003" y="143482"/>
                  </a:lnTo>
                  <a:lnTo>
                    <a:pt x="17899" y="189596"/>
                  </a:lnTo>
                  <a:lnTo>
                    <a:pt x="29603" y="234688"/>
                  </a:lnTo>
                  <a:lnTo>
                    <a:pt x="44020" y="278656"/>
                  </a:lnTo>
                  <a:lnTo>
                    <a:pt x="61060" y="321403"/>
                  </a:lnTo>
                  <a:lnTo>
                    <a:pt x="80630" y="362827"/>
                  </a:lnTo>
                  <a:lnTo>
                    <a:pt x="102636" y="402829"/>
                  </a:lnTo>
                  <a:lnTo>
                    <a:pt x="126988" y="441309"/>
                  </a:lnTo>
                  <a:lnTo>
                    <a:pt x="153593" y="478167"/>
                  </a:lnTo>
                  <a:lnTo>
                    <a:pt x="182357" y="513304"/>
                  </a:lnTo>
                  <a:lnTo>
                    <a:pt x="213190" y="546620"/>
                  </a:lnTo>
                  <a:lnTo>
                    <a:pt x="245999" y="578015"/>
                  </a:lnTo>
                  <a:lnTo>
                    <a:pt x="280690" y="607389"/>
                  </a:lnTo>
                  <a:lnTo>
                    <a:pt x="317173" y="634642"/>
                  </a:lnTo>
                  <a:lnTo>
                    <a:pt x="355354" y="659675"/>
                  </a:lnTo>
                  <a:lnTo>
                    <a:pt x="395141" y="682388"/>
                  </a:lnTo>
                  <a:lnTo>
                    <a:pt x="436443" y="702681"/>
                  </a:lnTo>
                  <a:lnTo>
                    <a:pt x="479166" y="720454"/>
                  </a:lnTo>
                  <a:lnTo>
                    <a:pt x="523218" y="735608"/>
                  </a:lnTo>
                  <a:lnTo>
                    <a:pt x="568507" y="748043"/>
                  </a:lnTo>
                  <a:lnTo>
                    <a:pt x="614940" y="757658"/>
                  </a:lnTo>
                  <a:lnTo>
                    <a:pt x="662426" y="764354"/>
                  </a:lnTo>
                  <a:lnTo>
                    <a:pt x="710871" y="768032"/>
                  </a:lnTo>
                  <a:lnTo>
                    <a:pt x="759451" y="768590"/>
                  </a:lnTo>
                  <a:lnTo>
                    <a:pt x="807338" y="766057"/>
                  </a:lnTo>
                  <a:lnTo>
                    <a:pt x="854432" y="760524"/>
                  </a:lnTo>
                  <a:lnTo>
                    <a:pt x="900631" y="752083"/>
                  </a:lnTo>
                  <a:lnTo>
                    <a:pt x="945836" y="740825"/>
                  </a:lnTo>
                  <a:lnTo>
                    <a:pt x="989944" y="726842"/>
                  </a:lnTo>
                  <a:lnTo>
                    <a:pt x="1032856" y="710225"/>
                  </a:lnTo>
                  <a:lnTo>
                    <a:pt x="1074471" y="691066"/>
                  </a:lnTo>
                  <a:lnTo>
                    <a:pt x="1114689" y="669454"/>
                  </a:lnTo>
                  <a:lnTo>
                    <a:pt x="1153407" y="645483"/>
                  </a:lnTo>
                  <a:lnTo>
                    <a:pt x="1190527" y="619244"/>
                  </a:lnTo>
                  <a:lnTo>
                    <a:pt x="1225946" y="590827"/>
                  </a:lnTo>
                  <a:lnTo>
                    <a:pt x="1259565" y="560324"/>
                  </a:lnTo>
                  <a:lnTo>
                    <a:pt x="1291282" y="527826"/>
                  </a:lnTo>
                  <a:lnTo>
                    <a:pt x="1320997" y="493426"/>
                  </a:lnTo>
                  <a:lnTo>
                    <a:pt x="1348609" y="457213"/>
                  </a:lnTo>
                  <a:lnTo>
                    <a:pt x="1374018" y="419281"/>
                  </a:lnTo>
                  <a:lnTo>
                    <a:pt x="1397123" y="379719"/>
                  </a:lnTo>
                  <a:lnTo>
                    <a:pt x="1417822" y="338619"/>
                  </a:lnTo>
                  <a:lnTo>
                    <a:pt x="1436016" y="296073"/>
                  </a:lnTo>
                  <a:lnTo>
                    <a:pt x="1451604" y="252172"/>
                  </a:lnTo>
                  <a:lnTo>
                    <a:pt x="1464484" y="207008"/>
                  </a:lnTo>
                  <a:lnTo>
                    <a:pt x="1474557" y="160671"/>
                  </a:lnTo>
                  <a:lnTo>
                    <a:pt x="1481721" y="113253"/>
                  </a:lnTo>
                  <a:lnTo>
                    <a:pt x="1485876" y="64846"/>
                  </a:lnTo>
                </a:path>
              </a:pathLst>
            </a:custGeom>
            <a:ln w="3175">
              <a:solidFill>
                <a:srgbClr val="565658"/>
              </a:solidFill>
            </a:ln>
          </p:spPr>
          <p:txBody>
            <a:bodyPr wrap="square" lIns="0" tIns="0" rIns="0" bIns="0" rtlCol="0"/>
            <a:lstStyle/>
            <a:p/>
          </p:txBody>
        </p:sp>
        <p:sp>
          <p:nvSpPr>
            <p:cNvPr id="13312" name="object 13312" descr=""/>
            <p:cNvSpPr/>
            <p:nvPr/>
          </p:nvSpPr>
          <p:spPr>
            <a:xfrm>
              <a:off x="4816487" y="2417437"/>
              <a:ext cx="13335" cy="40640"/>
            </a:xfrm>
            <a:custGeom>
              <a:avLst/>
              <a:gdLst/>
              <a:ahLst/>
              <a:cxnLst/>
              <a:rect l="l" t="t" r="r" b="b"/>
              <a:pathLst>
                <a:path w="13335" h="40639">
                  <a:moveTo>
                    <a:pt x="8940" y="0"/>
                  </a:moveTo>
                  <a:lnTo>
                    <a:pt x="0" y="39268"/>
                  </a:lnTo>
                  <a:lnTo>
                    <a:pt x="13271" y="40068"/>
                  </a:lnTo>
                  <a:lnTo>
                    <a:pt x="8940" y="0"/>
                  </a:lnTo>
                  <a:close/>
                </a:path>
              </a:pathLst>
            </a:custGeom>
            <a:solidFill>
              <a:srgbClr val="565658"/>
            </a:solidFill>
          </p:spPr>
          <p:txBody>
            <a:bodyPr wrap="square" lIns="0" tIns="0" rIns="0" bIns="0" rtlCol="0"/>
            <a:lstStyle/>
            <a:p/>
          </p:txBody>
        </p:sp>
        <p:sp>
          <p:nvSpPr>
            <p:cNvPr id="13313" name="object 13313" descr=""/>
            <p:cNvSpPr/>
            <p:nvPr/>
          </p:nvSpPr>
          <p:spPr>
            <a:xfrm>
              <a:off x="4816487" y="2417437"/>
              <a:ext cx="13335" cy="40640"/>
            </a:xfrm>
            <a:custGeom>
              <a:avLst/>
              <a:gdLst/>
              <a:ahLst/>
              <a:cxnLst/>
              <a:rect l="l" t="t" r="r" b="b"/>
              <a:pathLst>
                <a:path w="13335" h="40639">
                  <a:moveTo>
                    <a:pt x="0" y="39268"/>
                  </a:moveTo>
                  <a:lnTo>
                    <a:pt x="13271" y="40068"/>
                  </a:lnTo>
                  <a:lnTo>
                    <a:pt x="8940" y="0"/>
                  </a:lnTo>
                  <a:lnTo>
                    <a:pt x="0" y="39268"/>
                  </a:lnTo>
                  <a:close/>
                </a:path>
              </a:pathLst>
            </a:custGeom>
            <a:ln w="3175">
              <a:solidFill>
                <a:srgbClr val="565658"/>
              </a:solidFill>
            </a:ln>
          </p:spPr>
          <p:txBody>
            <a:bodyPr wrap="square" lIns="0" tIns="0" rIns="0" bIns="0" rtlCol="0"/>
            <a:lstStyle/>
            <a:p/>
          </p:txBody>
        </p:sp>
        <p:sp>
          <p:nvSpPr>
            <p:cNvPr id="13314" name="object 13314" descr=""/>
            <p:cNvSpPr/>
            <p:nvPr/>
          </p:nvSpPr>
          <p:spPr>
            <a:xfrm>
              <a:off x="6302152" y="2482432"/>
              <a:ext cx="13335" cy="40005"/>
            </a:xfrm>
            <a:custGeom>
              <a:avLst/>
              <a:gdLst/>
              <a:ahLst/>
              <a:cxnLst/>
              <a:rect l="l" t="t" r="r" b="b"/>
              <a:pathLst>
                <a:path w="13335" h="40005">
                  <a:moveTo>
                    <a:pt x="7581" y="0"/>
                  </a:moveTo>
                  <a:lnTo>
                    <a:pt x="0" y="39522"/>
                  </a:lnTo>
                  <a:lnTo>
                    <a:pt x="13258" y="39789"/>
                  </a:lnTo>
                  <a:lnTo>
                    <a:pt x="7581" y="0"/>
                  </a:lnTo>
                  <a:close/>
                </a:path>
              </a:pathLst>
            </a:custGeom>
            <a:solidFill>
              <a:srgbClr val="565658"/>
            </a:solidFill>
          </p:spPr>
          <p:txBody>
            <a:bodyPr wrap="square" lIns="0" tIns="0" rIns="0" bIns="0" rtlCol="0"/>
            <a:lstStyle/>
            <a:p/>
          </p:txBody>
        </p:sp>
        <p:sp>
          <p:nvSpPr>
            <p:cNvPr id="13315" name="object 13315" descr=""/>
            <p:cNvSpPr/>
            <p:nvPr/>
          </p:nvSpPr>
          <p:spPr>
            <a:xfrm>
              <a:off x="6302152" y="2482432"/>
              <a:ext cx="13335" cy="40005"/>
            </a:xfrm>
            <a:custGeom>
              <a:avLst/>
              <a:gdLst/>
              <a:ahLst/>
              <a:cxnLst/>
              <a:rect l="l" t="t" r="r" b="b"/>
              <a:pathLst>
                <a:path w="13335" h="40005">
                  <a:moveTo>
                    <a:pt x="0" y="39522"/>
                  </a:moveTo>
                  <a:lnTo>
                    <a:pt x="13258" y="39789"/>
                  </a:lnTo>
                  <a:lnTo>
                    <a:pt x="7581" y="0"/>
                  </a:lnTo>
                  <a:lnTo>
                    <a:pt x="0" y="39522"/>
                  </a:lnTo>
                  <a:close/>
                </a:path>
              </a:pathLst>
            </a:custGeom>
            <a:ln w="3175">
              <a:solidFill>
                <a:srgbClr val="565658"/>
              </a:solidFill>
            </a:ln>
          </p:spPr>
          <p:txBody>
            <a:bodyPr wrap="square" lIns="0" tIns="0" rIns="0" bIns="0" rtlCol="0"/>
            <a:lstStyle/>
            <a:p/>
          </p:txBody>
        </p:sp>
      </p:grpSp>
      <p:sp>
        <p:nvSpPr>
          <p:cNvPr id="13316" name="object 13316" descr=""/>
          <p:cNvSpPr txBox="1"/>
          <p:nvPr/>
        </p:nvSpPr>
        <p:spPr>
          <a:xfrm rot="21240000">
            <a:off x="5570656" y="3144776"/>
            <a:ext cx="173321" cy="71755"/>
          </a:xfrm>
          <a:prstGeom prst="rect">
            <a:avLst/>
          </a:prstGeom>
        </p:spPr>
        <p:txBody>
          <a:bodyPr wrap="square" lIns="0" tIns="0" rIns="0" bIns="0" rtlCol="0" vert="horz">
            <a:spAutoFit/>
          </a:bodyPr>
          <a:lstStyle/>
          <a:p>
            <a:pPr>
              <a:lnSpc>
                <a:spcPts val="565"/>
              </a:lnSpc>
            </a:pPr>
            <a:r>
              <a:rPr dirty="0" sz="550" spc="-20">
                <a:solidFill>
                  <a:srgbClr val="565658"/>
                </a:solidFill>
                <a:latin typeface="Microsoft YaHei"/>
                <a:cs typeface="Microsoft YaHei"/>
              </a:rPr>
              <a:t>185°</a:t>
            </a:r>
            <a:endParaRPr sz="550">
              <a:latin typeface="Microsoft YaHei"/>
              <a:cs typeface="Microsoft YaHei"/>
            </a:endParaRPr>
          </a:p>
        </p:txBody>
      </p:sp>
      <p:grpSp>
        <p:nvGrpSpPr>
          <p:cNvPr id="13317" name="object 13317" descr=""/>
          <p:cNvGrpSpPr/>
          <p:nvPr/>
        </p:nvGrpSpPr>
        <p:grpSpPr>
          <a:xfrm>
            <a:off x="4723122" y="1645338"/>
            <a:ext cx="1686560" cy="911860"/>
            <a:chOff x="4723122" y="1645338"/>
            <a:chExt cx="1686560" cy="911860"/>
          </a:xfrm>
        </p:grpSpPr>
        <p:sp>
          <p:nvSpPr>
            <p:cNvPr id="13318" name="object 13318" descr=""/>
            <p:cNvSpPr/>
            <p:nvPr/>
          </p:nvSpPr>
          <p:spPr>
            <a:xfrm>
              <a:off x="4730792" y="1646925"/>
              <a:ext cx="1670050" cy="868680"/>
            </a:xfrm>
            <a:custGeom>
              <a:avLst/>
              <a:gdLst/>
              <a:ahLst/>
              <a:cxnLst/>
              <a:rect l="l" t="t" r="r" b="b"/>
              <a:pathLst>
                <a:path w="1670050" h="868680">
                  <a:moveTo>
                    <a:pt x="1669779" y="795566"/>
                  </a:moveTo>
                  <a:lnTo>
                    <a:pt x="1666038" y="746739"/>
                  </a:lnTo>
                  <a:lnTo>
                    <a:pt x="1659566" y="698783"/>
                  </a:lnTo>
                  <a:lnTo>
                    <a:pt x="1650445" y="651773"/>
                  </a:lnTo>
                  <a:lnTo>
                    <a:pt x="1638756" y="605783"/>
                  </a:lnTo>
                  <a:lnTo>
                    <a:pt x="1624579" y="560887"/>
                  </a:lnTo>
                  <a:lnTo>
                    <a:pt x="1607996" y="517160"/>
                  </a:lnTo>
                  <a:lnTo>
                    <a:pt x="1589089" y="474674"/>
                  </a:lnTo>
                  <a:lnTo>
                    <a:pt x="1567939" y="433506"/>
                  </a:lnTo>
                  <a:lnTo>
                    <a:pt x="1544626" y="393727"/>
                  </a:lnTo>
                  <a:lnTo>
                    <a:pt x="1519232" y="355414"/>
                  </a:lnTo>
                  <a:lnTo>
                    <a:pt x="1491838" y="318639"/>
                  </a:lnTo>
                  <a:lnTo>
                    <a:pt x="1462526" y="283478"/>
                  </a:lnTo>
                  <a:lnTo>
                    <a:pt x="1431376" y="250003"/>
                  </a:lnTo>
                  <a:lnTo>
                    <a:pt x="1398470" y="218289"/>
                  </a:lnTo>
                  <a:lnTo>
                    <a:pt x="1363890" y="188411"/>
                  </a:lnTo>
                  <a:lnTo>
                    <a:pt x="1327715" y="160442"/>
                  </a:lnTo>
                  <a:lnTo>
                    <a:pt x="1290028" y="134457"/>
                  </a:lnTo>
                  <a:lnTo>
                    <a:pt x="1250909" y="110529"/>
                  </a:lnTo>
                  <a:lnTo>
                    <a:pt x="1210440" y="88733"/>
                  </a:lnTo>
                  <a:lnTo>
                    <a:pt x="1168703" y="69142"/>
                  </a:lnTo>
                  <a:lnTo>
                    <a:pt x="1125777" y="51832"/>
                  </a:lnTo>
                  <a:lnTo>
                    <a:pt x="1081745" y="36876"/>
                  </a:lnTo>
                  <a:lnTo>
                    <a:pt x="1036688" y="24348"/>
                  </a:lnTo>
                  <a:lnTo>
                    <a:pt x="990686" y="14322"/>
                  </a:lnTo>
                  <a:lnTo>
                    <a:pt x="943822" y="6873"/>
                  </a:lnTo>
                  <a:lnTo>
                    <a:pt x="896176" y="2074"/>
                  </a:lnTo>
                  <a:lnTo>
                    <a:pt x="847830" y="0"/>
                  </a:lnTo>
                  <a:lnTo>
                    <a:pt x="798864" y="724"/>
                  </a:lnTo>
                  <a:lnTo>
                    <a:pt x="750021" y="4268"/>
                  </a:lnTo>
                  <a:lnTo>
                    <a:pt x="702039" y="10546"/>
                  </a:lnTo>
                  <a:lnTo>
                    <a:pt x="654992" y="19478"/>
                  </a:lnTo>
                  <a:lnTo>
                    <a:pt x="608955" y="30982"/>
                  </a:lnTo>
                  <a:lnTo>
                    <a:pt x="564002" y="44978"/>
                  </a:lnTo>
                  <a:lnTo>
                    <a:pt x="520207" y="61384"/>
                  </a:lnTo>
                  <a:lnTo>
                    <a:pt x="477646" y="80120"/>
                  </a:lnTo>
                  <a:lnTo>
                    <a:pt x="436392" y="101105"/>
                  </a:lnTo>
                  <a:lnTo>
                    <a:pt x="396520" y="124258"/>
                  </a:lnTo>
                  <a:lnTo>
                    <a:pt x="358104" y="149498"/>
                  </a:lnTo>
                  <a:lnTo>
                    <a:pt x="321219" y="176743"/>
                  </a:lnTo>
                  <a:lnTo>
                    <a:pt x="285939" y="205914"/>
                  </a:lnTo>
                  <a:lnTo>
                    <a:pt x="252339" y="236929"/>
                  </a:lnTo>
                  <a:lnTo>
                    <a:pt x="220493" y="269707"/>
                  </a:lnTo>
                  <a:lnTo>
                    <a:pt x="190476" y="304167"/>
                  </a:lnTo>
                  <a:lnTo>
                    <a:pt x="162362" y="340229"/>
                  </a:lnTo>
                  <a:lnTo>
                    <a:pt x="136225" y="377811"/>
                  </a:lnTo>
                  <a:lnTo>
                    <a:pt x="112140" y="416833"/>
                  </a:lnTo>
                  <a:lnTo>
                    <a:pt x="90182" y="457214"/>
                  </a:lnTo>
                  <a:lnTo>
                    <a:pt x="70424" y="498872"/>
                  </a:lnTo>
                  <a:lnTo>
                    <a:pt x="52942" y="541727"/>
                  </a:lnTo>
                  <a:lnTo>
                    <a:pt x="37810" y="585698"/>
                  </a:lnTo>
                  <a:lnTo>
                    <a:pt x="25101" y="630704"/>
                  </a:lnTo>
                  <a:lnTo>
                    <a:pt x="14892" y="676664"/>
                  </a:lnTo>
                  <a:lnTo>
                    <a:pt x="7255" y="723497"/>
                  </a:lnTo>
                  <a:lnTo>
                    <a:pt x="2266" y="771123"/>
                  </a:lnTo>
                  <a:lnTo>
                    <a:pt x="0" y="819459"/>
                  </a:lnTo>
                  <a:lnTo>
                    <a:pt x="529" y="868426"/>
                  </a:lnTo>
                </a:path>
              </a:pathLst>
            </a:custGeom>
            <a:ln w="3175">
              <a:solidFill>
                <a:srgbClr val="565658"/>
              </a:solidFill>
            </a:ln>
          </p:spPr>
          <p:txBody>
            <a:bodyPr wrap="square" lIns="0" tIns="0" rIns="0" bIns="0" rtlCol="0"/>
            <a:lstStyle/>
            <a:p/>
          </p:txBody>
        </p:sp>
        <p:sp>
          <p:nvSpPr>
            <p:cNvPr id="13319" name="object 13319" descr=""/>
            <p:cNvSpPr/>
            <p:nvPr/>
          </p:nvSpPr>
          <p:spPr>
            <a:xfrm>
              <a:off x="6394207" y="2442356"/>
              <a:ext cx="13335" cy="40640"/>
            </a:xfrm>
            <a:custGeom>
              <a:avLst/>
              <a:gdLst/>
              <a:ahLst/>
              <a:cxnLst/>
              <a:rect l="l" t="t" r="r" b="b"/>
              <a:pathLst>
                <a:path w="13335" h="40639">
                  <a:moveTo>
                    <a:pt x="13271" y="0"/>
                  </a:moveTo>
                  <a:lnTo>
                    <a:pt x="0" y="266"/>
                  </a:lnTo>
                  <a:lnTo>
                    <a:pt x="7581" y="40068"/>
                  </a:lnTo>
                  <a:lnTo>
                    <a:pt x="13271" y="0"/>
                  </a:lnTo>
                  <a:close/>
                </a:path>
              </a:pathLst>
            </a:custGeom>
            <a:solidFill>
              <a:srgbClr val="565658"/>
            </a:solidFill>
          </p:spPr>
          <p:txBody>
            <a:bodyPr wrap="square" lIns="0" tIns="0" rIns="0" bIns="0" rtlCol="0"/>
            <a:lstStyle/>
            <a:p/>
          </p:txBody>
        </p:sp>
        <p:sp>
          <p:nvSpPr>
            <p:cNvPr id="13320" name="object 13320" descr=""/>
            <p:cNvSpPr/>
            <p:nvPr/>
          </p:nvSpPr>
          <p:spPr>
            <a:xfrm>
              <a:off x="6394207" y="2442356"/>
              <a:ext cx="13335" cy="40640"/>
            </a:xfrm>
            <a:custGeom>
              <a:avLst/>
              <a:gdLst/>
              <a:ahLst/>
              <a:cxnLst/>
              <a:rect l="l" t="t" r="r" b="b"/>
              <a:pathLst>
                <a:path w="13335" h="40639">
                  <a:moveTo>
                    <a:pt x="13271" y="0"/>
                  </a:moveTo>
                  <a:lnTo>
                    <a:pt x="0" y="266"/>
                  </a:lnTo>
                  <a:lnTo>
                    <a:pt x="7581" y="40068"/>
                  </a:lnTo>
                  <a:lnTo>
                    <a:pt x="13271" y="0"/>
                  </a:lnTo>
                  <a:close/>
                </a:path>
              </a:pathLst>
            </a:custGeom>
            <a:ln w="3175">
              <a:solidFill>
                <a:srgbClr val="565658"/>
              </a:solidFill>
            </a:ln>
          </p:spPr>
          <p:txBody>
            <a:bodyPr wrap="square" lIns="0" tIns="0" rIns="0" bIns="0" rtlCol="0"/>
            <a:lstStyle/>
            <a:p/>
          </p:txBody>
        </p:sp>
        <p:sp>
          <p:nvSpPr>
            <p:cNvPr id="13321" name="object 13321" descr=""/>
            <p:cNvSpPr/>
            <p:nvPr/>
          </p:nvSpPr>
          <p:spPr>
            <a:xfrm>
              <a:off x="4724710" y="2514910"/>
              <a:ext cx="13335" cy="40640"/>
            </a:xfrm>
            <a:custGeom>
              <a:avLst/>
              <a:gdLst/>
              <a:ahLst/>
              <a:cxnLst/>
              <a:rect l="l" t="t" r="r" b="b"/>
              <a:pathLst>
                <a:path w="13335" h="40639">
                  <a:moveTo>
                    <a:pt x="13258" y="0"/>
                  </a:moveTo>
                  <a:lnTo>
                    <a:pt x="0" y="812"/>
                  </a:lnTo>
                  <a:lnTo>
                    <a:pt x="9194" y="40081"/>
                  </a:lnTo>
                  <a:lnTo>
                    <a:pt x="13258" y="0"/>
                  </a:lnTo>
                  <a:close/>
                </a:path>
              </a:pathLst>
            </a:custGeom>
            <a:solidFill>
              <a:srgbClr val="565658"/>
            </a:solidFill>
          </p:spPr>
          <p:txBody>
            <a:bodyPr wrap="square" lIns="0" tIns="0" rIns="0" bIns="0" rtlCol="0"/>
            <a:lstStyle/>
            <a:p/>
          </p:txBody>
        </p:sp>
        <p:sp>
          <p:nvSpPr>
            <p:cNvPr id="13322" name="object 13322" descr=""/>
            <p:cNvSpPr/>
            <p:nvPr/>
          </p:nvSpPr>
          <p:spPr>
            <a:xfrm>
              <a:off x="4724710" y="2514910"/>
              <a:ext cx="13335" cy="40640"/>
            </a:xfrm>
            <a:custGeom>
              <a:avLst/>
              <a:gdLst/>
              <a:ahLst/>
              <a:cxnLst/>
              <a:rect l="l" t="t" r="r" b="b"/>
              <a:pathLst>
                <a:path w="13335" h="40639">
                  <a:moveTo>
                    <a:pt x="13258" y="0"/>
                  </a:moveTo>
                  <a:lnTo>
                    <a:pt x="0" y="812"/>
                  </a:lnTo>
                  <a:lnTo>
                    <a:pt x="9194" y="40081"/>
                  </a:lnTo>
                  <a:lnTo>
                    <a:pt x="13258" y="0"/>
                  </a:lnTo>
                  <a:close/>
                </a:path>
              </a:pathLst>
            </a:custGeom>
            <a:ln w="3175">
              <a:solidFill>
                <a:srgbClr val="565658"/>
              </a:solidFill>
            </a:ln>
          </p:spPr>
          <p:txBody>
            <a:bodyPr wrap="square" lIns="0" tIns="0" rIns="0" bIns="0" rtlCol="0"/>
            <a:lstStyle/>
            <a:p/>
          </p:txBody>
        </p:sp>
      </p:grpSp>
      <p:sp>
        <p:nvSpPr>
          <p:cNvPr id="13323" name="object 13323" descr=""/>
          <p:cNvSpPr txBox="1"/>
          <p:nvPr/>
        </p:nvSpPr>
        <p:spPr>
          <a:xfrm rot="21480000">
            <a:off x="5444139" y="1572180"/>
            <a:ext cx="173898" cy="71755"/>
          </a:xfrm>
          <a:prstGeom prst="rect">
            <a:avLst/>
          </a:prstGeom>
        </p:spPr>
        <p:txBody>
          <a:bodyPr wrap="square" lIns="0" tIns="0" rIns="0" bIns="0" rtlCol="0" vert="horz">
            <a:spAutoFit/>
          </a:bodyPr>
          <a:lstStyle/>
          <a:p>
            <a:pPr>
              <a:lnSpc>
                <a:spcPts val="565"/>
              </a:lnSpc>
            </a:pPr>
            <a:r>
              <a:rPr dirty="0" sz="550" spc="-20">
                <a:solidFill>
                  <a:srgbClr val="565658"/>
                </a:solidFill>
                <a:latin typeface="Microsoft YaHei"/>
                <a:cs typeface="Microsoft YaHei"/>
              </a:rPr>
              <a:t>185°</a:t>
            </a:r>
            <a:endParaRPr sz="550">
              <a:latin typeface="Microsoft YaHei"/>
              <a:cs typeface="Microsoft YaHei"/>
            </a:endParaRPr>
          </a:p>
        </p:txBody>
      </p:sp>
      <p:grpSp>
        <p:nvGrpSpPr>
          <p:cNvPr id="13324" name="object 13324" descr=""/>
          <p:cNvGrpSpPr/>
          <p:nvPr/>
        </p:nvGrpSpPr>
        <p:grpSpPr>
          <a:xfrm>
            <a:off x="4468647" y="1385119"/>
            <a:ext cx="2195195" cy="2194560"/>
            <a:chOff x="4468647" y="1385119"/>
            <a:chExt cx="2195195" cy="2194560"/>
          </a:xfrm>
        </p:grpSpPr>
        <p:sp>
          <p:nvSpPr>
            <p:cNvPr id="13325" name="object 13325" descr=""/>
            <p:cNvSpPr/>
            <p:nvPr/>
          </p:nvSpPr>
          <p:spPr>
            <a:xfrm>
              <a:off x="4471536" y="1388008"/>
              <a:ext cx="2189480" cy="2188845"/>
            </a:xfrm>
            <a:custGeom>
              <a:avLst/>
              <a:gdLst/>
              <a:ahLst/>
              <a:cxnLst/>
              <a:rect l="l" t="t" r="r" b="b"/>
              <a:pathLst>
                <a:path w="2189479" h="2188845">
                  <a:moveTo>
                    <a:pt x="2189099" y="1094282"/>
                  </a:moveTo>
                  <a:lnTo>
                    <a:pt x="2188032" y="1045539"/>
                  </a:lnTo>
                  <a:lnTo>
                    <a:pt x="2184862" y="997341"/>
                  </a:lnTo>
                  <a:lnTo>
                    <a:pt x="2179634" y="949734"/>
                  </a:lnTo>
                  <a:lnTo>
                    <a:pt x="2172391" y="902762"/>
                  </a:lnTo>
                  <a:lnTo>
                    <a:pt x="2163179" y="856469"/>
                  </a:lnTo>
                  <a:lnTo>
                    <a:pt x="2152041" y="810900"/>
                  </a:lnTo>
                  <a:lnTo>
                    <a:pt x="2139022" y="766100"/>
                  </a:lnTo>
                  <a:lnTo>
                    <a:pt x="2124167" y="722112"/>
                  </a:lnTo>
                  <a:lnTo>
                    <a:pt x="2107520" y="678982"/>
                  </a:lnTo>
                  <a:lnTo>
                    <a:pt x="2089126" y="636753"/>
                  </a:lnTo>
                  <a:lnTo>
                    <a:pt x="2069029" y="595471"/>
                  </a:lnTo>
                  <a:lnTo>
                    <a:pt x="2047274" y="555180"/>
                  </a:lnTo>
                  <a:lnTo>
                    <a:pt x="2023905" y="515924"/>
                  </a:lnTo>
                  <a:lnTo>
                    <a:pt x="1998966" y="477747"/>
                  </a:lnTo>
                  <a:lnTo>
                    <a:pt x="1972503" y="440695"/>
                  </a:lnTo>
                  <a:lnTo>
                    <a:pt x="1944559" y="404812"/>
                  </a:lnTo>
                  <a:lnTo>
                    <a:pt x="1915179" y="370141"/>
                  </a:lnTo>
                  <a:lnTo>
                    <a:pt x="1884408" y="336729"/>
                  </a:lnTo>
                  <a:lnTo>
                    <a:pt x="1852289" y="304618"/>
                  </a:lnTo>
                  <a:lnTo>
                    <a:pt x="1818869" y="273854"/>
                  </a:lnTo>
                  <a:lnTo>
                    <a:pt x="1784190" y="244481"/>
                  </a:lnTo>
                  <a:lnTo>
                    <a:pt x="1748298" y="216544"/>
                  </a:lnTo>
                  <a:lnTo>
                    <a:pt x="1711237" y="190087"/>
                  </a:lnTo>
                  <a:lnTo>
                    <a:pt x="1673051" y="165154"/>
                  </a:lnTo>
                  <a:lnTo>
                    <a:pt x="1633785" y="141791"/>
                  </a:lnTo>
                  <a:lnTo>
                    <a:pt x="1593484" y="120040"/>
                  </a:lnTo>
                  <a:lnTo>
                    <a:pt x="1552192" y="99948"/>
                  </a:lnTo>
                  <a:lnTo>
                    <a:pt x="1509953" y="81558"/>
                  </a:lnTo>
                  <a:lnTo>
                    <a:pt x="1466812" y="64916"/>
                  </a:lnTo>
                  <a:lnTo>
                    <a:pt x="1422814" y="50064"/>
                  </a:lnTo>
                  <a:lnTo>
                    <a:pt x="1378002" y="37049"/>
                  </a:lnTo>
                  <a:lnTo>
                    <a:pt x="1332422" y="25913"/>
                  </a:lnTo>
                  <a:lnTo>
                    <a:pt x="1286117" y="16703"/>
                  </a:lnTo>
                  <a:lnTo>
                    <a:pt x="1239134" y="9462"/>
                  </a:lnTo>
                  <a:lnTo>
                    <a:pt x="1191515" y="4235"/>
                  </a:lnTo>
                  <a:lnTo>
                    <a:pt x="1143305" y="1066"/>
                  </a:lnTo>
                  <a:lnTo>
                    <a:pt x="1094549" y="0"/>
                  </a:lnTo>
                  <a:lnTo>
                    <a:pt x="1045794" y="1066"/>
                  </a:lnTo>
                  <a:lnTo>
                    <a:pt x="997585" y="4235"/>
                  </a:lnTo>
                  <a:lnTo>
                    <a:pt x="949967" y="9462"/>
                  </a:lnTo>
                  <a:lnTo>
                    <a:pt x="902984" y="16703"/>
                  </a:lnTo>
                  <a:lnTo>
                    <a:pt x="856680" y="25913"/>
                  </a:lnTo>
                  <a:lnTo>
                    <a:pt x="811100" y="37049"/>
                  </a:lnTo>
                  <a:lnTo>
                    <a:pt x="766289" y="50064"/>
                  </a:lnTo>
                  <a:lnTo>
                    <a:pt x="722291" y="64916"/>
                  </a:lnTo>
                  <a:lnTo>
                    <a:pt x="679150" y="81558"/>
                  </a:lnTo>
                  <a:lnTo>
                    <a:pt x="636912" y="99948"/>
                  </a:lnTo>
                  <a:lnTo>
                    <a:pt x="595620" y="120040"/>
                  </a:lnTo>
                  <a:lnTo>
                    <a:pt x="555318" y="141791"/>
                  </a:lnTo>
                  <a:lnTo>
                    <a:pt x="516053" y="165154"/>
                  </a:lnTo>
                  <a:lnTo>
                    <a:pt x="477867" y="190087"/>
                  </a:lnTo>
                  <a:lnTo>
                    <a:pt x="440806" y="216544"/>
                  </a:lnTo>
                  <a:lnTo>
                    <a:pt x="404913" y="244481"/>
                  </a:lnTo>
                  <a:lnTo>
                    <a:pt x="370235" y="273854"/>
                  </a:lnTo>
                  <a:lnTo>
                    <a:pt x="336814" y="304618"/>
                  </a:lnTo>
                  <a:lnTo>
                    <a:pt x="304695" y="336729"/>
                  </a:lnTo>
                  <a:lnTo>
                    <a:pt x="273924" y="370141"/>
                  </a:lnTo>
                  <a:lnTo>
                    <a:pt x="244543" y="404812"/>
                  </a:lnTo>
                  <a:lnTo>
                    <a:pt x="216599" y="440695"/>
                  </a:lnTo>
                  <a:lnTo>
                    <a:pt x="190135" y="477747"/>
                  </a:lnTo>
                  <a:lnTo>
                    <a:pt x="165196" y="515924"/>
                  </a:lnTo>
                  <a:lnTo>
                    <a:pt x="141827" y="555180"/>
                  </a:lnTo>
                  <a:lnTo>
                    <a:pt x="120071" y="595471"/>
                  </a:lnTo>
                  <a:lnTo>
                    <a:pt x="99974" y="636753"/>
                  </a:lnTo>
                  <a:lnTo>
                    <a:pt x="81579" y="678982"/>
                  </a:lnTo>
                  <a:lnTo>
                    <a:pt x="64932" y="722112"/>
                  </a:lnTo>
                  <a:lnTo>
                    <a:pt x="50077" y="766100"/>
                  </a:lnTo>
                  <a:lnTo>
                    <a:pt x="37058" y="810900"/>
                  </a:lnTo>
                  <a:lnTo>
                    <a:pt x="25920" y="856469"/>
                  </a:lnTo>
                  <a:lnTo>
                    <a:pt x="16707" y="902762"/>
                  </a:lnTo>
                  <a:lnTo>
                    <a:pt x="9464" y="949734"/>
                  </a:lnTo>
                  <a:lnTo>
                    <a:pt x="4236" y="997341"/>
                  </a:lnTo>
                  <a:lnTo>
                    <a:pt x="1066" y="1045539"/>
                  </a:lnTo>
                  <a:lnTo>
                    <a:pt x="0" y="1094282"/>
                  </a:lnTo>
                  <a:lnTo>
                    <a:pt x="1066" y="1143026"/>
                  </a:lnTo>
                  <a:lnTo>
                    <a:pt x="4236" y="1191223"/>
                  </a:lnTo>
                  <a:lnTo>
                    <a:pt x="9464" y="1238830"/>
                  </a:lnTo>
                  <a:lnTo>
                    <a:pt x="16707" y="1285802"/>
                  </a:lnTo>
                  <a:lnTo>
                    <a:pt x="25920" y="1332095"/>
                  </a:lnTo>
                  <a:lnTo>
                    <a:pt x="37058" y="1377664"/>
                  </a:lnTo>
                  <a:lnTo>
                    <a:pt x="50077" y="1422464"/>
                  </a:lnTo>
                  <a:lnTo>
                    <a:pt x="64932" y="1466451"/>
                  </a:lnTo>
                  <a:lnTo>
                    <a:pt x="81579" y="1509581"/>
                  </a:lnTo>
                  <a:lnTo>
                    <a:pt x="99974" y="1551809"/>
                  </a:lnTo>
                  <a:lnTo>
                    <a:pt x="120071" y="1593091"/>
                  </a:lnTo>
                  <a:lnTo>
                    <a:pt x="141827" y="1633382"/>
                  </a:lnTo>
                  <a:lnTo>
                    <a:pt x="165196" y="1672637"/>
                  </a:lnTo>
                  <a:lnTo>
                    <a:pt x="190135" y="1710813"/>
                  </a:lnTo>
                  <a:lnTo>
                    <a:pt x="216599" y="1747865"/>
                  </a:lnTo>
                  <a:lnTo>
                    <a:pt x="244543" y="1783748"/>
                  </a:lnTo>
                  <a:lnTo>
                    <a:pt x="273924" y="1818418"/>
                  </a:lnTo>
                  <a:lnTo>
                    <a:pt x="304695" y="1851830"/>
                  </a:lnTo>
                  <a:lnTo>
                    <a:pt x="336814" y="1883940"/>
                  </a:lnTo>
                  <a:lnTo>
                    <a:pt x="370235" y="1914703"/>
                  </a:lnTo>
                  <a:lnTo>
                    <a:pt x="404913" y="1944076"/>
                  </a:lnTo>
                  <a:lnTo>
                    <a:pt x="440806" y="1972012"/>
                  </a:lnTo>
                  <a:lnTo>
                    <a:pt x="477867" y="1998469"/>
                  </a:lnTo>
                  <a:lnTo>
                    <a:pt x="516053" y="2023401"/>
                  </a:lnTo>
                  <a:lnTo>
                    <a:pt x="555318" y="2046764"/>
                  </a:lnTo>
                  <a:lnTo>
                    <a:pt x="595620" y="2068514"/>
                  </a:lnTo>
                  <a:lnTo>
                    <a:pt x="636912" y="2088606"/>
                  </a:lnTo>
                  <a:lnTo>
                    <a:pt x="679150" y="2106995"/>
                  </a:lnTo>
                  <a:lnTo>
                    <a:pt x="722291" y="2123638"/>
                  </a:lnTo>
                  <a:lnTo>
                    <a:pt x="766289" y="2138489"/>
                  </a:lnTo>
                  <a:lnTo>
                    <a:pt x="811100" y="2151504"/>
                  </a:lnTo>
                  <a:lnTo>
                    <a:pt x="856680" y="2162639"/>
                  </a:lnTo>
                  <a:lnTo>
                    <a:pt x="902984" y="2171849"/>
                  </a:lnTo>
                  <a:lnTo>
                    <a:pt x="949967" y="2179090"/>
                  </a:lnTo>
                  <a:lnTo>
                    <a:pt x="997585" y="2184317"/>
                  </a:lnTo>
                  <a:lnTo>
                    <a:pt x="1045794" y="2187486"/>
                  </a:lnTo>
                  <a:lnTo>
                    <a:pt x="1094549" y="2188552"/>
                  </a:lnTo>
                  <a:lnTo>
                    <a:pt x="1143305" y="2187486"/>
                  </a:lnTo>
                  <a:lnTo>
                    <a:pt x="1191515" y="2184317"/>
                  </a:lnTo>
                  <a:lnTo>
                    <a:pt x="1239134" y="2179090"/>
                  </a:lnTo>
                  <a:lnTo>
                    <a:pt x="1286117" y="2171849"/>
                  </a:lnTo>
                  <a:lnTo>
                    <a:pt x="1332422" y="2162639"/>
                  </a:lnTo>
                  <a:lnTo>
                    <a:pt x="1378002" y="2151504"/>
                  </a:lnTo>
                  <a:lnTo>
                    <a:pt x="1422814" y="2138489"/>
                  </a:lnTo>
                  <a:lnTo>
                    <a:pt x="1466812" y="2123638"/>
                  </a:lnTo>
                  <a:lnTo>
                    <a:pt x="1509953" y="2106995"/>
                  </a:lnTo>
                  <a:lnTo>
                    <a:pt x="1552192" y="2088606"/>
                  </a:lnTo>
                  <a:lnTo>
                    <a:pt x="1593484" y="2068514"/>
                  </a:lnTo>
                  <a:lnTo>
                    <a:pt x="1633785" y="2046764"/>
                  </a:lnTo>
                  <a:lnTo>
                    <a:pt x="1673051" y="2023401"/>
                  </a:lnTo>
                  <a:lnTo>
                    <a:pt x="1711237" y="1998469"/>
                  </a:lnTo>
                  <a:lnTo>
                    <a:pt x="1748298" y="1972012"/>
                  </a:lnTo>
                  <a:lnTo>
                    <a:pt x="1784190" y="1944076"/>
                  </a:lnTo>
                  <a:lnTo>
                    <a:pt x="1818869" y="1914703"/>
                  </a:lnTo>
                  <a:lnTo>
                    <a:pt x="1852289" y="1883940"/>
                  </a:lnTo>
                  <a:lnTo>
                    <a:pt x="1884408" y="1851830"/>
                  </a:lnTo>
                  <a:lnTo>
                    <a:pt x="1915179" y="1818418"/>
                  </a:lnTo>
                  <a:lnTo>
                    <a:pt x="1944559" y="1783748"/>
                  </a:lnTo>
                  <a:lnTo>
                    <a:pt x="1972503" y="1747865"/>
                  </a:lnTo>
                  <a:lnTo>
                    <a:pt x="1998966" y="1710813"/>
                  </a:lnTo>
                  <a:lnTo>
                    <a:pt x="2023905" y="1672637"/>
                  </a:lnTo>
                  <a:lnTo>
                    <a:pt x="2047274" y="1633382"/>
                  </a:lnTo>
                  <a:lnTo>
                    <a:pt x="2069029" y="1593091"/>
                  </a:lnTo>
                  <a:lnTo>
                    <a:pt x="2089126" y="1551809"/>
                  </a:lnTo>
                  <a:lnTo>
                    <a:pt x="2107520" y="1509581"/>
                  </a:lnTo>
                  <a:lnTo>
                    <a:pt x="2124167" y="1466451"/>
                  </a:lnTo>
                  <a:lnTo>
                    <a:pt x="2139022" y="1422464"/>
                  </a:lnTo>
                  <a:lnTo>
                    <a:pt x="2152041" y="1377664"/>
                  </a:lnTo>
                  <a:lnTo>
                    <a:pt x="2163179" y="1332095"/>
                  </a:lnTo>
                  <a:lnTo>
                    <a:pt x="2172391" y="1285802"/>
                  </a:lnTo>
                  <a:lnTo>
                    <a:pt x="2179634" y="1238830"/>
                  </a:lnTo>
                  <a:lnTo>
                    <a:pt x="2184862" y="1191223"/>
                  </a:lnTo>
                  <a:lnTo>
                    <a:pt x="2188032" y="1143026"/>
                  </a:lnTo>
                  <a:lnTo>
                    <a:pt x="2189099" y="1094282"/>
                  </a:lnTo>
                </a:path>
              </a:pathLst>
            </a:custGeom>
            <a:ln w="5778">
              <a:solidFill>
                <a:srgbClr val="EE2D29"/>
              </a:solidFill>
            </a:ln>
          </p:spPr>
          <p:txBody>
            <a:bodyPr wrap="square" lIns="0" tIns="0" rIns="0" bIns="0" rtlCol="0"/>
            <a:lstStyle/>
            <a:p/>
          </p:txBody>
        </p:sp>
        <p:sp>
          <p:nvSpPr>
            <p:cNvPr id="13326" name="object 13326" descr=""/>
            <p:cNvSpPr/>
            <p:nvPr/>
          </p:nvSpPr>
          <p:spPr>
            <a:xfrm>
              <a:off x="5566222" y="2178035"/>
              <a:ext cx="1014094" cy="304800"/>
            </a:xfrm>
            <a:custGeom>
              <a:avLst/>
              <a:gdLst/>
              <a:ahLst/>
              <a:cxnLst/>
              <a:rect l="l" t="t" r="r" b="b"/>
              <a:pathLst>
                <a:path w="1014095" h="304800">
                  <a:moveTo>
                    <a:pt x="0" y="304393"/>
                  </a:moveTo>
                  <a:lnTo>
                    <a:pt x="1013599" y="0"/>
                  </a:lnTo>
                </a:path>
              </a:pathLst>
            </a:custGeom>
            <a:ln w="3175">
              <a:solidFill>
                <a:srgbClr val="565658"/>
              </a:solidFill>
            </a:ln>
          </p:spPr>
          <p:txBody>
            <a:bodyPr wrap="square" lIns="0" tIns="0" rIns="0" bIns="0" rtlCol="0"/>
            <a:lstStyle/>
            <a:p/>
          </p:txBody>
        </p:sp>
        <p:sp>
          <p:nvSpPr>
            <p:cNvPr id="13327" name="object 13327" descr=""/>
            <p:cNvSpPr/>
            <p:nvPr/>
          </p:nvSpPr>
          <p:spPr>
            <a:xfrm>
              <a:off x="6572672" y="2168480"/>
              <a:ext cx="40640" cy="17145"/>
            </a:xfrm>
            <a:custGeom>
              <a:avLst/>
              <a:gdLst/>
              <a:ahLst/>
              <a:cxnLst/>
              <a:rect l="l" t="t" r="r" b="b"/>
              <a:pathLst>
                <a:path w="40640" h="17144">
                  <a:moveTo>
                    <a:pt x="40195" y="0"/>
                  </a:moveTo>
                  <a:lnTo>
                    <a:pt x="0" y="4025"/>
                  </a:lnTo>
                  <a:lnTo>
                    <a:pt x="3632" y="16992"/>
                  </a:lnTo>
                  <a:lnTo>
                    <a:pt x="40195" y="0"/>
                  </a:lnTo>
                  <a:close/>
                </a:path>
              </a:pathLst>
            </a:custGeom>
            <a:solidFill>
              <a:srgbClr val="565658"/>
            </a:solidFill>
          </p:spPr>
          <p:txBody>
            <a:bodyPr wrap="square" lIns="0" tIns="0" rIns="0" bIns="0" rtlCol="0"/>
            <a:lstStyle/>
            <a:p/>
          </p:txBody>
        </p:sp>
        <p:pic>
          <p:nvPicPr>
            <p:cNvPr id="13328" name="object 13328" descr=""/>
            <p:cNvPicPr/>
            <p:nvPr/>
          </p:nvPicPr>
          <p:blipFill>
            <a:blip r:embed="rId5" cstate="print"/>
            <a:stretch>
              <a:fillRect/>
            </a:stretch>
          </p:blipFill>
          <p:spPr>
            <a:xfrm>
              <a:off x="5796193" y="2195770"/>
              <a:ext cx="97574" cy="97536"/>
            </a:xfrm>
            <a:prstGeom prst="rect">
              <a:avLst/>
            </a:prstGeom>
          </p:spPr>
        </p:pic>
        <p:pic>
          <p:nvPicPr>
            <p:cNvPr id="13329" name="object 13329" descr=""/>
            <p:cNvPicPr/>
            <p:nvPr/>
          </p:nvPicPr>
          <p:blipFill>
            <a:blip r:embed="rId6" cstate="print"/>
            <a:stretch>
              <a:fillRect/>
            </a:stretch>
          </p:blipFill>
          <p:spPr>
            <a:xfrm>
              <a:off x="5796193" y="2077613"/>
              <a:ext cx="97574" cy="97536"/>
            </a:xfrm>
            <a:prstGeom prst="rect">
              <a:avLst/>
            </a:prstGeom>
          </p:spPr>
        </p:pic>
      </p:grpSp>
      <p:sp>
        <p:nvSpPr>
          <p:cNvPr id="13330" name="object 13330" descr=""/>
          <p:cNvSpPr txBox="1"/>
          <p:nvPr/>
        </p:nvSpPr>
        <p:spPr>
          <a:xfrm>
            <a:off x="5804036" y="2040969"/>
            <a:ext cx="435609" cy="263525"/>
          </a:xfrm>
          <a:prstGeom prst="rect">
            <a:avLst/>
          </a:prstGeom>
        </p:spPr>
        <p:txBody>
          <a:bodyPr wrap="square" lIns="0" tIns="24130" rIns="0" bIns="0" rtlCol="0" vert="horz">
            <a:spAutoFit/>
          </a:bodyPr>
          <a:lstStyle/>
          <a:p>
            <a:pPr marL="12700">
              <a:lnSpc>
                <a:spcPct val="100000"/>
              </a:lnSpc>
              <a:spcBef>
                <a:spcPts val="190"/>
              </a:spcBef>
            </a:pPr>
            <a:r>
              <a:rPr dirty="0" baseline="3968" sz="1050" spc="127">
                <a:solidFill>
                  <a:srgbClr val="FFFFFF"/>
                </a:solidFill>
                <a:latin typeface="Arial MT"/>
                <a:cs typeface="Arial MT"/>
              </a:rPr>
              <a:t>a</a:t>
            </a:r>
            <a:r>
              <a:rPr dirty="0" baseline="3968" sz="1050" spc="82">
                <a:solidFill>
                  <a:srgbClr val="FFFFFF"/>
                </a:solidFill>
                <a:latin typeface="Arial MT"/>
                <a:cs typeface="Arial MT"/>
              </a:rPr>
              <a:t> </a:t>
            </a:r>
            <a:r>
              <a:rPr dirty="0" sz="550" spc="-10">
                <a:solidFill>
                  <a:srgbClr val="565658"/>
                </a:solidFill>
                <a:latin typeface="Microsoft YaHei"/>
                <a:cs typeface="Microsoft YaHei"/>
              </a:rPr>
              <a:t>R2200.12</a:t>
            </a:r>
            <a:endParaRPr sz="550">
              <a:latin typeface="Microsoft YaHei"/>
              <a:cs typeface="Microsoft YaHei"/>
            </a:endParaRPr>
          </a:p>
          <a:p>
            <a:pPr marL="13335">
              <a:lnSpc>
                <a:spcPct val="100000"/>
              </a:lnSpc>
              <a:spcBef>
                <a:spcPts val="95"/>
              </a:spcBef>
            </a:pPr>
            <a:r>
              <a:rPr dirty="0" sz="700" spc="90">
                <a:solidFill>
                  <a:srgbClr val="FFFFFF"/>
                </a:solidFill>
                <a:latin typeface="Arial MT"/>
                <a:cs typeface="Arial MT"/>
              </a:rPr>
              <a:t>b</a:t>
            </a:r>
            <a:r>
              <a:rPr dirty="0" sz="700" spc="40">
                <a:solidFill>
                  <a:srgbClr val="FFFFFF"/>
                </a:solidFill>
                <a:latin typeface="Arial MT"/>
                <a:cs typeface="Arial MT"/>
              </a:rPr>
              <a:t> </a:t>
            </a:r>
            <a:r>
              <a:rPr dirty="0" sz="550" spc="-10">
                <a:solidFill>
                  <a:srgbClr val="565658"/>
                </a:solidFill>
                <a:latin typeface="Microsoft YaHei"/>
                <a:cs typeface="Microsoft YaHei"/>
              </a:rPr>
              <a:t>R2597.94</a:t>
            </a:r>
            <a:endParaRPr sz="550">
              <a:latin typeface="Microsoft YaHei"/>
              <a:cs typeface="Microsoft YaHei"/>
            </a:endParaRPr>
          </a:p>
        </p:txBody>
      </p:sp>
      <p:pic>
        <p:nvPicPr>
          <p:cNvPr id="13331" name="object 13331" descr=""/>
          <p:cNvPicPr/>
          <p:nvPr/>
        </p:nvPicPr>
        <p:blipFill>
          <a:blip r:embed="rId7" cstate="print"/>
          <a:stretch>
            <a:fillRect/>
          </a:stretch>
        </p:blipFill>
        <p:spPr>
          <a:xfrm>
            <a:off x="1029027" y="1143791"/>
            <a:ext cx="3147357" cy="2908353"/>
          </a:xfrm>
          <a:prstGeom prst="rect">
            <a:avLst/>
          </a:prstGeom>
        </p:spPr>
      </p:pic>
      <p:sp>
        <p:nvSpPr>
          <p:cNvPr id="13332" name="object 13332" descr=""/>
          <p:cNvSpPr txBox="1"/>
          <p:nvPr/>
        </p:nvSpPr>
        <p:spPr>
          <a:xfrm>
            <a:off x="1158655" y="2536169"/>
            <a:ext cx="120650" cy="152400"/>
          </a:xfrm>
          <a:prstGeom prst="rect">
            <a:avLst/>
          </a:prstGeom>
        </p:spPr>
        <p:txBody>
          <a:bodyPr wrap="square" lIns="0" tIns="19050" rIns="0" bIns="0" rtlCol="0" vert="vert270">
            <a:spAutoFit/>
          </a:bodyPr>
          <a:lstStyle/>
          <a:p>
            <a:pPr marL="12700">
              <a:lnSpc>
                <a:spcPct val="100000"/>
              </a:lnSpc>
              <a:spcBef>
                <a:spcPts val="150"/>
              </a:spcBef>
            </a:pPr>
            <a:r>
              <a:rPr dirty="0" sz="550" spc="-25">
                <a:solidFill>
                  <a:srgbClr val="565658"/>
                </a:solidFill>
                <a:latin typeface="Microsoft YaHei"/>
                <a:cs typeface="Microsoft YaHei"/>
              </a:rPr>
              <a:t>636</a:t>
            </a:r>
            <a:endParaRPr sz="550">
              <a:latin typeface="Microsoft YaHei"/>
              <a:cs typeface="Microsoft YaHei"/>
            </a:endParaRPr>
          </a:p>
        </p:txBody>
      </p:sp>
      <p:sp>
        <p:nvSpPr>
          <p:cNvPr id="13333" name="object 13333" descr=""/>
          <p:cNvSpPr txBox="1"/>
          <p:nvPr/>
        </p:nvSpPr>
        <p:spPr>
          <a:xfrm>
            <a:off x="2050914" y="3252212"/>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200</a:t>
            </a:r>
            <a:endParaRPr sz="550">
              <a:latin typeface="Microsoft YaHei"/>
              <a:cs typeface="Microsoft YaHei"/>
            </a:endParaRPr>
          </a:p>
        </p:txBody>
      </p:sp>
      <p:sp>
        <p:nvSpPr>
          <p:cNvPr id="13334" name="object 13334" descr=""/>
          <p:cNvSpPr txBox="1"/>
          <p:nvPr/>
        </p:nvSpPr>
        <p:spPr>
          <a:xfrm>
            <a:off x="1158655" y="1668650"/>
            <a:ext cx="120650" cy="152400"/>
          </a:xfrm>
          <a:prstGeom prst="rect">
            <a:avLst/>
          </a:prstGeom>
        </p:spPr>
        <p:txBody>
          <a:bodyPr wrap="square" lIns="0" tIns="19050" rIns="0" bIns="0" rtlCol="0" vert="vert270">
            <a:spAutoFit/>
          </a:bodyPr>
          <a:lstStyle/>
          <a:p>
            <a:pPr marL="12700">
              <a:lnSpc>
                <a:spcPct val="100000"/>
              </a:lnSpc>
              <a:spcBef>
                <a:spcPts val="150"/>
              </a:spcBef>
            </a:pPr>
            <a:r>
              <a:rPr dirty="0" sz="550" spc="-25">
                <a:solidFill>
                  <a:srgbClr val="565658"/>
                </a:solidFill>
                <a:latin typeface="Microsoft YaHei"/>
                <a:cs typeface="Microsoft YaHei"/>
              </a:rPr>
              <a:t>170</a:t>
            </a:r>
            <a:endParaRPr sz="550">
              <a:latin typeface="Microsoft YaHei"/>
              <a:cs typeface="Microsoft YaHei"/>
            </a:endParaRPr>
          </a:p>
        </p:txBody>
      </p:sp>
      <p:sp>
        <p:nvSpPr>
          <p:cNvPr id="13335" name="object 13335" descr=""/>
          <p:cNvSpPr txBox="1"/>
          <p:nvPr/>
        </p:nvSpPr>
        <p:spPr>
          <a:xfrm rot="18600000">
            <a:off x="2565222" y="2018775"/>
            <a:ext cx="135295" cy="71755"/>
          </a:xfrm>
          <a:prstGeom prst="rect">
            <a:avLst/>
          </a:prstGeom>
        </p:spPr>
        <p:txBody>
          <a:bodyPr wrap="square" lIns="0" tIns="0" rIns="0" bIns="0" rtlCol="0" vert="horz">
            <a:spAutoFit/>
          </a:bodyPr>
          <a:lstStyle/>
          <a:p>
            <a:pPr>
              <a:lnSpc>
                <a:spcPts val="565"/>
              </a:lnSpc>
            </a:pPr>
            <a:r>
              <a:rPr dirty="0" sz="550" spc="-25">
                <a:solidFill>
                  <a:srgbClr val="565658"/>
                </a:solidFill>
                <a:latin typeface="Microsoft YaHei"/>
                <a:cs typeface="Microsoft YaHei"/>
              </a:rPr>
              <a:t>80°</a:t>
            </a:r>
            <a:endParaRPr sz="550">
              <a:latin typeface="Microsoft YaHei"/>
              <a:cs typeface="Microsoft YaHei"/>
            </a:endParaRPr>
          </a:p>
        </p:txBody>
      </p:sp>
      <p:sp>
        <p:nvSpPr>
          <p:cNvPr id="13336" name="object 13336" descr=""/>
          <p:cNvSpPr txBox="1"/>
          <p:nvPr/>
        </p:nvSpPr>
        <p:spPr>
          <a:xfrm rot="19920000">
            <a:off x="2090035" y="1575262"/>
            <a:ext cx="172744" cy="71755"/>
          </a:xfrm>
          <a:prstGeom prst="rect">
            <a:avLst/>
          </a:prstGeom>
        </p:spPr>
        <p:txBody>
          <a:bodyPr wrap="square" lIns="0" tIns="0" rIns="0" bIns="0" rtlCol="0" vert="horz">
            <a:spAutoFit/>
          </a:bodyPr>
          <a:lstStyle/>
          <a:p>
            <a:pPr>
              <a:lnSpc>
                <a:spcPts val="565"/>
              </a:lnSpc>
            </a:pPr>
            <a:r>
              <a:rPr dirty="0" sz="550" spc="-20">
                <a:solidFill>
                  <a:srgbClr val="565658"/>
                </a:solidFill>
                <a:latin typeface="Microsoft YaHei"/>
                <a:cs typeface="Microsoft YaHei"/>
              </a:rPr>
              <a:t>210°</a:t>
            </a:r>
            <a:endParaRPr sz="550">
              <a:latin typeface="Microsoft YaHei"/>
              <a:cs typeface="Microsoft YaHei"/>
            </a:endParaRPr>
          </a:p>
        </p:txBody>
      </p:sp>
      <p:sp>
        <p:nvSpPr>
          <p:cNvPr id="13337" name="object 13337" descr=""/>
          <p:cNvSpPr txBox="1"/>
          <p:nvPr/>
        </p:nvSpPr>
        <p:spPr>
          <a:xfrm rot="4320000">
            <a:off x="2579624" y="2343253"/>
            <a:ext cx="173321" cy="71120"/>
          </a:xfrm>
          <a:prstGeom prst="rect">
            <a:avLst/>
          </a:prstGeom>
        </p:spPr>
        <p:txBody>
          <a:bodyPr wrap="square" lIns="0" tIns="0" rIns="0" bIns="0" rtlCol="0" vert="horz">
            <a:spAutoFit/>
          </a:bodyPr>
          <a:lstStyle/>
          <a:p>
            <a:pPr>
              <a:lnSpc>
                <a:spcPts val="560"/>
              </a:lnSpc>
            </a:pPr>
            <a:r>
              <a:rPr dirty="0" sz="550" spc="-20">
                <a:solidFill>
                  <a:srgbClr val="565658"/>
                </a:solidFill>
                <a:latin typeface="Microsoft YaHei"/>
                <a:cs typeface="Microsoft YaHei"/>
              </a:rPr>
              <a:t>155°</a:t>
            </a:r>
            <a:endParaRPr sz="550">
              <a:latin typeface="Microsoft YaHei"/>
              <a:cs typeface="Microsoft YaHei"/>
            </a:endParaRPr>
          </a:p>
        </p:txBody>
      </p:sp>
      <p:sp>
        <p:nvSpPr>
          <p:cNvPr id="13338" name="object 13338" descr=""/>
          <p:cNvSpPr txBox="1"/>
          <p:nvPr/>
        </p:nvSpPr>
        <p:spPr>
          <a:xfrm rot="18900000">
            <a:off x="2079031" y="2201771"/>
            <a:ext cx="135295" cy="71755"/>
          </a:xfrm>
          <a:prstGeom prst="rect">
            <a:avLst/>
          </a:prstGeom>
        </p:spPr>
        <p:txBody>
          <a:bodyPr wrap="square" lIns="0" tIns="0" rIns="0" bIns="0" rtlCol="0" vert="horz">
            <a:spAutoFit/>
          </a:bodyPr>
          <a:lstStyle/>
          <a:p>
            <a:pPr>
              <a:lnSpc>
                <a:spcPts val="565"/>
              </a:lnSpc>
            </a:pPr>
            <a:r>
              <a:rPr dirty="0" sz="550" spc="-25">
                <a:solidFill>
                  <a:srgbClr val="565658"/>
                </a:solidFill>
                <a:latin typeface="Microsoft YaHei"/>
                <a:cs typeface="Microsoft YaHei"/>
              </a:rPr>
              <a:t>90°</a:t>
            </a:r>
            <a:endParaRPr sz="550">
              <a:latin typeface="Microsoft YaHei"/>
              <a:cs typeface="Microsoft YaHei"/>
            </a:endParaRPr>
          </a:p>
        </p:txBody>
      </p:sp>
      <p:sp>
        <p:nvSpPr>
          <p:cNvPr id="13339" name="object 13339" descr=""/>
          <p:cNvSpPr txBox="1"/>
          <p:nvPr/>
        </p:nvSpPr>
        <p:spPr>
          <a:xfrm>
            <a:off x="2442009" y="1092463"/>
            <a:ext cx="603250" cy="305435"/>
          </a:xfrm>
          <a:prstGeom prst="rect">
            <a:avLst/>
          </a:prstGeom>
        </p:spPr>
        <p:txBody>
          <a:bodyPr wrap="square" lIns="0" tIns="45085" rIns="0" bIns="0" rtlCol="0" vert="horz">
            <a:spAutoFit/>
          </a:bodyPr>
          <a:lstStyle/>
          <a:p>
            <a:pPr marL="38100">
              <a:lnSpc>
                <a:spcPct val="100000"/>
              </a:lnSpc>
              <a:spcBef>
                <a:spcPts val="355"/>
              </a:spcBef>
            </a:pPr>
            <a:r>
              <a:rPr dirty="0" baseline="7936" sz="1050" spc="127">
                <a:solidFill>
                  <a:srgbClr val="FFFFFF"/>
                </a:solidFill>
                <a:latin typeface="Arial MT"/>
                <a:cs typeface="Arial MT"/>
              </a:rPr>
              <a:t>a</a:t>
            </a:r>
            <a:r>
              <a:rPr dirty="0" baseline="7936" sz="1050" spc="97">
                <a:solidFill>
                  <a:srgbClr val="FFFFFF"/>
                </a:solidFill>
                <a:latin typeface="Arial MT"/>
                <a:cs typeface="Arial MT"/>
              </a:rPr>
              <a:t> </a:t>
            </a:r>
            <a:r>
              <a:rPr dirty="0" sz="550" spc="-20">
                <a:solidFill>
                  <a:srgbClr val="565658"/>
                </a:solidFill>
                <a:latin typeface="Microsoft YaHei"/>
                <a:cs typeface="Microsoft YaHei"/>
              </a:rPr>
              <a:t>1016</a:t>
            </a:r>
            <a:endParaRPr sz="550">
              <a:latin typeface="Microsoft YaHei"/>
              <a:cs typeface="Microsoft YaHei"/>
            </a:endParaRPr>
          </a:p>
          <a:p>
            <a:pPr marL="38735">
              <a:lnSpc>
                <a:spcPct val="100000"/>
              </a:lnSpc>
              <a:spcBef>
                <a:spcPts val="260"/>
              </a:spcBef>
            </a:pPr>
            <a:r>
              <a:rPr dirty="0" baseline="15873" sz="1050" spc="135">
                <a:solidFill>
                  <a:srgbClr val="FFFFFF"/>
                </a:solidFill>
                <a:latin typeface="Arial MT"/>
                <a:cs typeface="Arial MT"/>
              </a:rPr>
              <a:t>b</a:t>
            </a:r>
            <a:r>
              <a:rPr dirty="0" baseline="15873" sz="1050" spc="75">
                <a:solidFill>
                  <a:srgbClr val="FFFFFF"/>
                </a:solidFill>
                <a:latin typeface="Arial MT"/>
                <a:cs typeface="Arial MT"/>
              </a:rPr>
              <a:t> </a:t>
            </a:r>
            <a:r>
              <a:rPr dirty="0" baseline="20202" sz="825">
                <a:solidFill>
                  <a:srgbClr val="565658"/>
                </a:solidFill>
                <a:latin typeface="Microsoft YaHei"/>
                <a:cs typeface="Microsoft YaHei"/>
              </a:rPr>
              <a:t>1216</a:t>
            </a:r>
            <a:r>
              <a:rPr dirty="0" baseline="20202" sz="825" spc="682">
                <a:solidFill>
                  <a:srgbClr val="565658"/>
                </a:solidFill>
                <a:latin typeface="Microsoft YaHei"/>
                <a:cs typeface="Microsoft YaHei"/>
              </a:rPr>
              <a:t> </a:t>
            </a:r>
            <a:r>
              <a:rPr dirty="0" sz="550" spc="-10">
                <a:solidFill>
                  <a:srgbClr val="565658"/>
                </a:solidFill>
                <a:latin typeface="Microsoft YaHei"/>
                <a:cs typeface="Microsoft YaHei"/>
              </a:rPr>
              <a:t>172.5</a:t>
            </a:r>
            <a:endParaRPr sz="550">
              <a:latin typeface="Microsoft YaHei"/>
              <a:cs typeface="Microsoft YaHei"/>
            </a:endParaRPr>
          </a:p>
        </p:txBody>
      </p:sp>
      <p:sp>
        <p:nvSpPr>
          <p:cNvPr id="13340" name="object 13340" descr=""/>
          <p:cNvSpPr txBox="1"/>
          <p:nvPr/>
        </p:nvSpPr>
        <p:spPr>
          <a:xfrm>
            <a:off x="1004068" y="2075882"/>
            <a:ext cx="252729" cy="283210"/>
          </a:xfrm>
          <a:prstGeom prst="rect">
            <a:avLst/>
          </a:prstGeom>
        </p:spPr>
        <p:txBody>
          <a:bodyPr wrap="square" lIns="0" tIns="10795" rIns="0" bIns="0" rtlCol="0" vert="vert270">
            <a:spAutoFit/>
          </a:bodyPr>
          <a:lstStyle/>
          <a:p>
            <a:pPr marL="12700">
              <a:lnSpc>
                <a:spcPct val="100000"/>
              </a:lnSpc>
              <a:spcBef>
                <a:spcPts val="85"/>
              </a:spcBef>
            </a:pPr>
            <a:r>
              <a:rPr dirty="0" baseline="3968" sz="1050" spc="127">
                <a:solidFill>
                  <a:srgbClr val="FFFFFF"/>
                </a:solidFill>
                <a:latin typeface="Arial MT"/>
                <a:cs typeface="Arial MT"/>
              </a:rPr>
              <a:t>a</a:t>
            </a:r>
            <a:r>
              <a:rPr dirty="0" baseline="3968" sz="1050" spc="37">
                <a:solidFill>
                  <a:srgbClr val="FFFFFF"/>
                </a:solidFill>
                <a:latin typeface="Arial MT"/>
                <a:cs typeface="Arial MT"/>
              </a:rPr>
              <a:t> </a:t>
            </a:r>
            <a:r>
              <a:rPr dirty="0" sz="550" spc="-25">
                <a:solidFill>
                  <a:srgbClr val="565658"/>
                </a:solidFill>
                <a:latin typeface="Microsoft YaHei"/>
                <a:cs typeface="Microsoft YaHei"/>
              </a:rPr>
              <a:t>970</a:t>
            </a:r>
            <a:endParaRPr sz="550">
              <a:latin typeface="Microsoft YaHei"/>
              <a:cs typeface="Microsoft YaHei"/>
            </a:endParaRPr>
          </a:p>
          <a:p>
            <a:pPr marL="13335">
              <a:lnSpc>
                <a:spcPct val="100000"/>
              </a:lnSpc>
              <a:spcBef>
                <a:spcPts val="60"/>
              </a:spcBef>
            </a:pPr>
            <a:r>
              <a:rPr dirty="0" sz="700" spc="90">
                <a:solidFill>
                  <a:srgbClr val="FFFFFF"/>
                </a:solidFill>
                <a:latin typeface="Arial MT"/>
                <a:cs typeface="Arial MT"/>
              </a:rPr>
              <a:t>b</a:t>
            </a:r>
            <a:r>
              <a:rPr dirty="0" sz="700" spc="15">
                <a:solidFill>
                  <a:srgbClr val="FFFFFF"/>
                </a:solidFill>
                <a:latin typeface="Arial MT"/>
                <a:cs typeface="Arial MT"/>
              </a:rPr>
              <a:t> </a:t>
            </a:r>
            <a:r>
              <a:rPr dirty="0" sz="550" spc="-20">
                <a:solidFill>
                  <a:srgbClr val="565658"/>
                </a:solidFill>
                <a:latin typeface="Microsoft YaHei"/>
                <a:cs typeface="Microsoft YaHei"/>
              </a:rPr>
              <a:t>1170</a:t>
            </a:r>
            <a:endParaRPr sz="550">
              <a:latin typeface="Microsoft YaHei"/>
              <a:cs typeface="Microsoft YaHei"/>
            </a:endParaRPr>
          </a:p>
        </p:txBody>
      </p:sp>
      <p:sp>
        <p:nvSpPr>
          <p:cNvPr id="13341" name="object 13341" descr=""/>
          <p:cNvSpPr txBox="1"/>
          <p:nvPr/>
        </p:nvSpPr>
        <p:spPr>
          <a:xfrm>
            <a:off x="3490886" y="1933399"/>
            <a:ext cx="252729" cy="393700"/>
          </a:xfrm>
          <a:prstGeom prst="rect">
            <a:avLst/>
          </a:prstGeom>
        </p:spPr>
        <p:txBody>
          <a:bodyPr wrap="square" lIns="0" tIns="10795" rIns="0" bIns="0" rtlCol="0" vert="vert270">
            <a:spAutoFit/>
          </a:bodyPr>
          <a:lstStyle/>
          <a:p>
            <a:pPr marL="12700">
              <a:lnSpc>
                <a:spcPct val="100000"/>
              </a:lnSpc>
              <a:spcBef>
                <a:spcPts val="85"/>
              </a:spcBef>
            </a:pPr>
            <a:r>
              <a:rPr dirty="0" baseline="3968" sz="1050" spc="127">
                <a:solidFill>
                  <a:srgbClr val="FFFFFF"/>
                </a:solidFill>
                <a:latin typeface="Arial MT"/>
                <a:cs typeface="Arial MT"/>
              </a:rPr>
              <a:t>a</a:t>
            </a:r>
            <a:r>
              <a:rPr dirty="0" baseline="3968" sz="1050" spc="135">
                <a:solidFill>
                  <a:srgbClr val="FFFFFF"/>
                </a:solidFill>
                <a:latin typeface="Arial MT"/>
                <a:cs typeface="Arial MT"/>
              </a:rPr>
              <a:t> </a:t>
            </a:r>
            <a:r>
              <a:rPr dirty="0" sz="550" spc="-10">
                <a:solidFill>
                  <a:srgbClr val="565658"/>
                </a:solidFill>
                <a:latin typeface="Microsoft YaHei"/>
                <a:cs typeface="Microsoft YaHei"/>
              </a:rPr>
              <a:t>2636.12</a:t>
            </a:r>
            <a:endParaRPr sz="550">
              <a:latin typeface="Microsoft YaHei"/>
              <a:cs typeface="Microsoft YaHei"/>
            </a:endParaRPr>
          </a:p>
          <a:p>
            <a:pPr marL="13335">
              <a:lnSpc>
                <a:spcPct val="100000"/>
              </a:lnSpc>
              <a:spcBef>
                <a:spcPts val="60"/>
              </a:spcBef>
            </a:pPr>
            <a:r>
              <a:rPr dirty="0" sz="700" spc="90">
                <a:solidFill>
                  <a:srgbClr val="FFFFFF"/>
                </a:solidFill>
                <a:latin typeface="Arial MT"/>
                <a:cs typeface="Arial MT"/>
              </a:rPr>
              <a:t>b</a:t>
            </a:r>
            <a:r>
              <a:rPr dirty="0" sz="700" spc="80">
                <a:solidFill>
                  <a:srgbClr val="FFFFFF"/>
                </a:solidFill>
                <a:latin typeface="Arial MT"/>
                <a:cs typeface="Arial MT"/>
              </a:rPr>
              <a:t> </a:t>
            </a:r>
            <a:r>
              <a:rPr dirty="0" sz="550" spc="-10">
                <a:solidFill>
                  <a:srgbClr val="565658"/>
                </a:solidFill>
                <a:latin typeface="Microsoft YaHei"/>
                <a:cs typeface="Microsoft YaHei"/>
              </a:rPr>
              <a:t>3033.83</a:t>
            </a:r>
            <a:endParaRPr sz="550">
              <a:latin typeface="Microsoft YaHei"/>
              <a:cs typeface="Microsoft YaHei"/>
            </a:endParaRPr>
          </a:p>
        </p:txBody>
      </p:sp>
      <p:sp>
        <p:nvSpPr>
          <p:cNvPr id="13342" name="object 13342" descr=""/>
          <p:cNvSpPr txBox="1"/>
          <p:nvPr/>
        </p:nvSpPr>
        <p:spPr>
          <a:xfrm>
            <a:off x="3909838" y="2282859"/>
            <a:ext cx="252729" cy="398780"/>
          </a:xfrm>
          <a:prstGeom prst="rect">
            <a:avLst/>
          </a:prstGeom>
        </p:spPr>
        <p:txBody>
          <a:bodyPr wrap="square" lIns="0" tIns="10795" rIns="0" bIns="0" rtlCol="0" vert="vert270">
            <a:spAutoFit/>
          </a:bodyPr>
          <a:lstStyle/>
          <a:p>
            <a:pPr marL="12700">
              <a:lnSpc>
                <a:spcPct val="100000"/>
              </a:lnSpc>
              <a:spcBef>
                <a:spcPts val="85"/>
              </a:spcBef>
            </a:pPr>
            <a:r>
              <a:rPr dirty="0" baseline="3968" sz="1050" spc="127">
                <a:solidFill>
                  <a:srgbClr val="FFFFFF"/>
                </a:solidFill>
                <a:latin typeface="Arial MT"/>
                <a:cs typeface="Arial MT"/>
              </a:rPr>
              <a:t>a</a:t>
            </a:r>
            <a:r>
              <a:rPr dirty="0" baseline="3968" sz="1050" spc="209">
                <a:solidFill>
                  <a:srgbClr val="FFFFFF"/>
                </a:solidFill>
                <a:latin typeface="Arial MT"/>
                <a:cs typeface="Arial MT"/>
              </a:rPr>
              <a:t> </a:t>
            </a:r>
            <a:r>
              <a:rPr dirty="0" sz="550" spc="-10">
                <a:solidFill>
                  <a:srgbClr val="565658"/>
                </a:solidFill>
                <a:latin typeface="Microsoft YaHei"/>
                <a:cs typeface="Microsoft YaHei"/>
              </a:rPr>
              <a:t>3909.37</a:t>
            </a:r>
            <a:endParaRPr sz="550">
              <a:latin typeface="Microsoft YaHei"/>
              <a:cs typeface="Microsoft YaHei"/>
            </a:endParaRPr>
          </a:p>
          <a:p>
            <a:pPr marL="13335">
              <a:lnSpc>
                <a:spcPct val="100000"/>
              </a:lnSpc>
              <a:spcBef>
                <a:spcPts val="60"/>
              </a:spcBef>
            </a:pPr>
            <a:r>
              <a:rPr dirty="0" sz="700" spc="90">
                <a:solidFill>
                  <a:srgbClr val="FFFFFF"/>
                </a:solidFill>
                <a:latin typeface="Arial MT"/>
                <a:cs typeface="Arial MT"/>
              </a:rPr>
              <a:t>b</a:t>
            </a:r>
            <a:r>
              <a:rPr dirty="0" sz="700" spc="130">
                <a:solidFill>
                  <a:srgbClr val="FFFFFF"/>
                </a:solidFill>
                <a:latin typeface="Arial MT"/>
                <a:cs typeface="Arial MT"/>
              </a:rPr>
              <a:t> </a:t>
            </a:r>
            <a:r>
              <a:rPr dirty="0" sz="550" spc="-10">
                <a:solidFill>
                  <a:srgbClr val="565658"/>
                </a:solidFill>
                <a:latin typeface="Microsoft YaHei"/>
                <a:cs typeface="Microsoft YaHei"/>
              </a:rPr>
              <a:t>4686.03</a:t>
            </a:r>
            <a:endParaRPr sz="550">
              <a:latin typeface="Microsoft YaHei"/>
              <a:cs typeface="Microsoft YaHei"/>
            </a:endParaRPr>
          </a:p>
        </p:txBody>
      </p:sp>
      <p:sp>
        <p:nvSpPr>
          <p:cNvPr id="13343" name="object 13343" descr=""/>
          <p:cNvSpPr txBox="1"/>
          <p:nvPr/>
        </p:nvSpPr>
        <p:spPr>
          <a:xfrm>
            <a:off x="1004068" y="2895727"/>
            <a:ext cx="252729" cy="342900"/>
          </a:xfrm>
          <a:prstGeom prst="rect">
            <a:avLst/>
          </a:prstGeom>
        </p:spPr>
        <p:txBody>
          <a:bodyPr wrap="square" lIns="0" tIns="10795" rIns="0" bIns="0" rtlCol="0" vert="vert270">
            <a:spAutoFit/>
          </a:bodyPr>
          <a:lstStyle/>
          <a:p>
            <a:pPr marL="12700">
              <a:lnSpc>
                <a:spcPct val="100000"/>
              </a:lnSpc>
              <a:spcBef>
                <a:spcPts val="85"/>
              </a:spcBef>
            </a:pPr>
            <a:r>
              <a:rPr dirty="0" baseline="3968" sz="1050" spc="127">
                <a:solidFill>
                  <a:srgbClr val="FFFFFF"/>
                </a:solidFill>
                <a:latin typeface="Arial MT"/>
                <a:cs typeface="Arial MT"/>
              </a:rPr>
              <a:t>a</a:t>
            </a:r>
            <a:r>
              <a:rPr dirty="0" baseline="3968" sz="1050" spc="37">
                <a:solidFill>
                  <a:srgbClr val="FFFFFF"/>
                </a:solidFill>
                <a:latin typeface="Arial MT"/>
                <a:cs typeface="Arial MT"/>
              </a:rPr>
              <a:t> </a:t>
            </a:r>
            <a:r>
              <a:rPr dirty="0" sz="550" spc="-10">
                <a:solidFill>
                  <a:srgbClr val="565658"/>
                </a:solidFill>
                <a:latin typeface="Microsoft YaHei"/>
                <a:cs typeface="Microsoft YaHei"/>
              </a:rPr>
              <a:t>394.12</a:t>
            </a:r>
            <a:endParaRPr sz="550">
              <a:latin typeface="Microsoft YaHei"/>
              <a:cs typeface="Microsoft YaHei"/>
            </a:endParaRPr>
          </a:p>
          <a:p>
            <a:pPr marL="13335">
              <a:lnSpc>
                <a:spcPct val="100000"/>
              </a:lnSpc>
              <a:spcBef>
                <a:spcPts val="60"/>
              </a:spcBef>
            </a:pPr>
            <a:r>
              <a:rPr dirty="0" sz="700" spc="90">
                <a:solidFill>
                  <a:srgbClr val="FFFFFF"/>
                </a:solidFill>
                <a:latin typeface="Arial MT"/>
                <a:cs typeface="Arial MT"/>
              </a:rPr>
              <a:t>b</a:t>
            </a:r>
            <a:r>
              <a:rPr dirty="0" sz="700" spc="15">
                <a:solidFill>
                  <a:srgbClr val="FFFFFF"/>
                </a:solidFill>
                <a:latin typeface="Arial MT"/>
                <a:cs typeface="Arial MT"/>
              </a:rPr>
              <a:t> </a:t>
            </a:r>
            <a:r>
              <a:rPr dirty="0" sz="550" spc="-10">
                <a:solidFill>
                  <a:srgbClr val="565658"/>
                </a:solidFill>
                <a:latin typeface="Microsoft YaHei"/>
                <a:cs typeface="Microsoft YaHei"/>
              </a:rPr>
              <a:t>591.82</a:t>
            </a:r>
            <a:endParaRPr sz="550">
              <a:latin typeface="Microsoft YaHei"/>
              <a:cs typeface="Microsoft YaHei"/>
            </a:endParaRPr>
          </a:p>
        </p:txBody>
      </p:sp>
      <p:sp>
        <p:nvSpPr>
          <p:cNvPr id="13344" name="object 13344" descr=""/>
          <p:cNvSpPr txBox="1"/>
          <p:nvPr/>
        </p:nvSpPr>
        <p:spPr>
          <a:xfrm>
            <a:off x="2637805" y="3803886"/>
            <a:ext cx="397510" cy="259079"/>
          </a:xfrm>
          <a:prstGeom prst="rect">
            <a:avLst/>
          </a:prstGeom>
        </p:spPr>
        <p:txBody>
          <a:bodyPr wrap="square" lIns="0" tIns="22225" rIns="0" bIns="0" rtlCol="0" vert="horz">
            <a:spAutoFit/>
          </a:bodyPr>
          <a:lstStyle/>
          <a:p>
            <a:pPr marL="12700">
              <a:lnSpc>
                <a:spcPct val="100000"/>
              </a:lnSpc>
              <a:spcBef>
                <a:spcPts val="175"/>
              </a:spcBef>
            </a:pPr>
            <a:r>
              <a:rPr dirty="0" baseline="3968" sz="1050" spc="127">
                <a:solidFill>
                  <a:srgbClr val="FFFFFF"/>
                </a:solidFill>
                <a:latin typeface="Arial MT"/>
                <a:cs typeface="Arial MT"/>
              </a:rPr>
              <a:t>a</a:t>
            </a:r>
            <a:r>
              <a:rPr dirty="0" baseline="3968" sz="1050" spc="195">
                <a:solidFill>
                  <a:srgbClr val="FFFFFF"/>
                </a:solidFill>
                <a:latin typeface="Arial MT"/>
                <a:cs typeface="Arial MT"/>
              </a:rPr>
              <a:t> </a:t>
            </a:r>
            <a:r>
              <a:rPr dirty="0" sz="550" spc="-10">
                <a:solidFill>
                  <a:srgbClr val="565658"/>
                </a:solidFill>
                <a:latin typeface="Microsoft YaHei"/>
                <a:cs typeface="Microsoft YaHei"/>
              </a:rPr>
              <a:t>2200.12</a:t>
            </a:r>
            <a:endParaRPr sz="550">
              <a:latin typeface="Microsoft YaHei"/>
              <a:cs typeface="Microsoft YaHei"/>
            </a:endParaRPr>
          </a:p>
          <a:p>
            <a:pPr marL="13335">
              <a:lnSpc>
                <a:spcPct val="100000"/>
              </a:lnSpc>
              <a:spcBef>
                <a:spcPts val="75"/>
              </a:spcBef>
            </a:pPr>
            <a:r>
              <a:rPr dirty="0" sz="700" spc="90">
                <a:solidFill>
                  <a:srgbClr val="FFFFFF"/>
                </a:solidFill>
                <a:latin typeface="Arial MT"/>
                <a:cs typeface="Arial MT"/>
              </a:rPr>
              <a:t>b</a:t>
            </a:r>
            <a:r>
              <a:rPr dirty="0" sz="700" spc="120">
                <a:solidFill>
                  <a:srgbClr val="FFFFFF"/>
                </a:solidFill>
                <a:latin typeface="Arial MT"/>
                <a:cs typeface="Arial MT"/>
              </a:rPr>
              <a:t> </a:t>
            </a:r>
            <a:r>
              <a:rPr dirty="0" sz="550" spc="-10">
                <a:solidFill>
                  <a:srgbClr val="565658"/>
                </a:solidFill>
                <a:latin typeface="Microsoft YaHei"/>
                <a:cs typeface="Microsoft YaHei"/>
              </a:rPr>
              <a:t>2597.94</a:t>
            </a:r>
            <a:endParaRPr sz="550">
              <a:latin typeface="Microsoft YaHei"/>
              <a:cs typeface="Microsoft YaHei"/>
            </a:endParaRPr>
          </a:p>
        </p:txBody>
      </p:sp>
      <p:sp>
        <p:nvSpPr>
          <p:cNvPr id="13345" name="object 13345" descr=""/>
          <p:cNvSpPr txBox="1"/>
          <p:nvPr/>
        </p:nvSpPr>
        <p:spPr>
          <a:xfrm>
            <a:off x="1617030" y="3462773"/>
            <a:ext cx="1027430" cy="600075"/>
          </a:xfrm>
          <a:prstGeom prst="rect">
            <a:avLst/>
          </a:prstGeom>
        </p:spPr>
        <p:txBody>
          <a:bodyPr wrap="square" lIns="0" tIns="27940" rIns="0" bIns="0" rtlCol="0" vert="horz">
            <a:spAutoFit/>
          </a:bodyPr>
          <a:lstStyle/>
          <a:p>
            <a:pPr marL="274320">
              <a:lnSpc>
                <a:spcPct val="100000"/>
              </a:lnSpc>
              <a:spcBef>
                <a:spcPts val="220"/>
              </a:spcBef>
            </a:pPr>
            <a:r>
              <a:rPr dirty="0" sz="700" spc="85">
                <a:solidFill>
                  <a:srgbClr val="FFFFFF"/>
                </a:solidFill>
                <a:latin typeface="Arial MT"/>
                <a:cs typeface="Arial MT"/>
              </a:rPr>
              <a:t>a</a:t>
            </a:r>
            <a:r>
              <a:rPr dirty="0" sz="700" spc="135">
                <a:solidFill>
                  <a:srgbClr val="FFFFFF"/>
                </a:solidFill>
                <a:latin typeface="Arial MT"/>
                <a:cs typeface="Arial MT"/>
              </a:rPr>
              <a:t> </a:t>
            </a:r>
            <a:r>
              <a:rPr dirty="0" sz="550">
                <a:solidFill>
                  <a:srgbClr val="565658"/>
                </a:solidFill>
                <a:latin typeface="Microsoft YaHei"/>
                <a:cs typeface="Microsoft YaHei"/>
              </a:rPr>
              <a:t>654.94</a:t>
            </a:r>
            <a:r>
              <a:rPr dirty="0" sz="550" spc="185">
                <a:solidFill>
                  <a:srgbClr val="565658"/>
                </a:solidFill>
                <a:latin typeface="Microsoft YaHei"/>
                <a:cs typeface="Microsoft YaHei"/>
              </a:rPr>
              <a:t>  </a:t>
            </a:r>
            <a:r>
              <a:rPr dirty="0" sz="700" spc="85">
                <a:solidFill>
                  <a:srgbClr val="FFFFFF"/>
                </a:solidFill>
                <a:latin typeface="Arial MT"/>
                <a:cs typeface="Arial MT"/>
              </a:rPr>
              <a:t>a</a:t>
            </a:r>
            <a:r>
              <a:rPr dirty="0" sz="700" spc="65">
                <a:solidFill>
                  <a:srgbClr val="FFFFFF"/>
                </a:solidFill>
                <a:latin typeface="Arial MT"/>
                <a:cs typeface="Arial MT"/>
              </a:rPr>
              <a:t> </a:t>
            </a:r>
            <a:r>
              <a:rPr dirty="0" sz="550" spc="-10">
                <a:solidFill>
                  <a:srgbClr val="565658"/>
                </a:solidFill>
                <a:latin typeface="Microsoft YaHei"/>
                <a:cs typeface="Microsoft YaHei"/>
              </a:rPr>
              <a:t>543.84</a:t>
            </a:r>
            <a:endParaRPr sz="550">
              <a:latin typeface="Microsoft YaHei"/>
              <a:cs typeface="Microsoft YaHei"/>
            </a:endParaRPr>
          </a:p>
          <a:p>
            <a:pPr marL="275590">
              <a:lnSpc>
                <a:spcPct val="100000"/>
              </a:lnSpc>
              <a:spcBef>
                <a:spcPts val="125"/>
              </a:spcBef>
            </a:pPr>
            <a:r>
              <a:rPr dirty="0" sz="700" spc="90">
                <a:solidFill>
                  <a:srgbClr val="FFFFFF"/>
                </a:solidFill>
                <a:latin typeface="Arial MT"/>
                <a:cs typeface="Arial MT"/>
              </a:rPr>
              <a:t>b</a:t>
            </a:r>
            <a:r>
              <a:rPr dirty="0" sz="700" spc="120">
                <a:solidFill>
                  <a:srgbClr val="FFFFFF"/>
                </a:solidFill>
                <a:latin typeface="Arial MT"/>
                <a:cs typeface="Arial MT"/>
              </a:rPr>
              <a:t> </a:t>
            </a:r>
            <a:r>
              <a:rPr dirty="0" sz="550">
                <a:solidFill>
                  <a:srgbClr val="565658"/>
                </a:solidFill>
                <a:latin typeface="Microsoft YaHei"/>
                <a:cs typeface="Microsoft YaHei"/>
              </a:rPr>
              <a:t>853.08</a:t>
            </a:r>
            <a:r>
              <a:rPr dirty="0" sz="550" spc="190">
                <a:solidFill>
                  <a:srgbClr val="565658"/>
                </a:solidFill>
                <a:latin typeface="Microsoft YaHei"/>
                <a:cs typeface="Microsoft YaHei"/>
              </a:rPr>
              <a:t>  </a:t>
            </a:r>
            <a:r>
              <a:rPr dirty="0" sz="700" spc="90">
                <a:solidFill>
                  <a:srgbClr val="FFFFFF"/>
                </a:solidFill>
                <a:latin typeface="Arial MT"/>
                <a:cs typeface="Arial MT"/>
              </a:rPr>
              <a:t>b</a:t>
            </a:r>
            <a:r>
              <a:rPr dirty="0" sz="700" spc="45">
                <a:solidFill>
                  <a:srgbClr val="FFFFFF"/>
                </a:solidFill>
                <a:latin typeface="Arial MT"/>
                <a:cs typeface="Arial MT"/>
              </a:rPr>
              <a:t> </a:t>
            </a:r>
            <a:r>
              <a:rPr dirty="0" sz="550" spc="-10">
                <a:solidFill>
                  <a:srgbClr val="565658"/>
                </a:solidFill>
                <a:latin typeface="Microsoft YaHei"/>
                <a:cs typeface="Microsoft YaHei"/>
              </a:rPr>
              <a:t>578.7</a:t>
            </a:r>
            <a:endParaRPr sz="550">
              <a:latin typeface="Microsoft YaHei"/>
              <a:cs typeface="Microsoft YaHei"/>
            </a:endParaRPr>
          </a:p>
          <a:p>
            <a:pPr marL="12700">
              <a:lnSpc>
                <a:spcPct val="100000"/>
              </a:lnSpc>
              <a:spcBef>
                <a:spcPts val="835"/>
              </a:spcBef>
            </a:pPr>
            <a:r>
              <a:rPr dirty="0" baseline="3968" sz="1050" spc="127">
                <a:solidFill>
                  <a:srgbClr val="FFFFFF"/>
                </a:solidFill>
                <a:latin typeface="Arial MT"/>
                <a:cs typeface="Arial MT"/>
              </a:rPr>
              <a:t>a</a:t>
            </a:r>
            <a:r>
              <a:rPr dirty="0" baseline="3968" sz="1050" spc="157">
                <a:solidFill>
                  <a:srgbClr val="FFFFFF"/>
                </a:solidFill>
                <a:latin typeface="Arial MT"/>
                <a:cs typeface="Arial MT"/>
              </a:rPr>
              <a:t> </a:t>
            </a:r>
            <a:r>
              <a:rPr dirty="0" sz="550" spc="-10">
                <a:solidFill>
                  <a:srgbClr val="565658"/>
                </a:solidFill>
                <a:latin typeface="Microsoft YaHei"/>
                <a:cs typeface="Microsoft YaHei"/>
              </a:rPr>
              <a:t>1800.12</a:t>
            </a:r>
            <a:endParaRPr sz="550">
              <a:latin typeface="Microsoft YaHei"/>
              <a:cs typeface="Microsoft YaHei"/>
            </a:endParaRPr>
          </a:p>
          <a:p>
            <a:pPr marL="13335">
              <a:lnSpc>
                <a:spcPct val="100000"/>
              </a:lnSpc>
              <a:spcBef>
                <a:spcPts val="80"/>
              </a:spcBef>
            </a:pPr>
            <a:r>
              <a:rPr dirty="0" sz="700" spc="90">
                <a:solidFill>
                  <a:srgbClr val="FFFFFF"/>
                </a:solidFill>
                <a:latin typeface="Arial MT"/>
                <a:cs typeface="Arial MT"/>
              </a:rPr>
              <a:t>b</a:t>
            </a:r>
            <a:r>
              <a:rPr dirty="0" sz="700" spc="85">
                <a:solidFill>
                  <a:srgbClr val="FFFFFF"/>
                </a:solidFill>
                <a:latin typeface="Arial MT"/>
                <a:cs typeface="Arial MT"/>
              </a:rPr>
              <a:t> </a:t>
            </a:r>
            <a:r>
              <a:rPr dirty="0" sz="550" spc="-10">
                <a:solidFill>
                  <a:srgbClr val="565658"/>
                </a:solidFill>
                <a:latin typeface="Microsoft YaHei"/>
                <a:cs typeface="Microsoft YaHei"/>
              </a:rPr>
              <a:t>2197.71</a:t>
            </a:r>
            <a:endParaRPr sz="550">
              <a:latin typeface="Microsoft YaHei"/>
              <a:cs typeface="Microsoft YaHei"/>
            </a:endParaRPr>
          </a:p>
        </p:txBody>
      </p:sp>
      <p:sp>
        <p:nvSpPr>
          <p:cNvPr id="13346" name="object 13346" descr=""/>
          <p:cNvSpPr txBox="1"/>
          <p:nvPr/>
        </p:nvSpPr>
        <p:spPr>
          <a:xfrm>
            <a:off x="671202" y="7219629"/>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sp>
        <p:nvSpPr>
          <p:cNvPr id="13347" name="object 13347" descr=""/>
          <p:cNvSpPr txBox="1"/>
          <p:nvPr/>
        </p:nvSpPr>
        <p:spPr>
          <a:xfrm>
            <a:off x="671202" y="4297611"/>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13348" name="object 13348" descr=""/>
          <p:cNvGrpSpPr/>
          <p:nvPr/>
        </p:nvGrpSpPr>
        <p:grpSpPr>
          <a:xfrm>
            <a:off x="683907" y="7485634"/>
            <a:ext cx="6192520" cy="25400"/>
            <a:chOff x="683907" y="7485634"/>
            <a:chExt cx="6192520" cy="25400"/>
          </a:xfrm>
        </p:grpSpPr>
        <p:sp>
          <p:nvSpPr>
            <p:cNvPr id="13349" name="object 13349" descr=""/>
            <p:cNvSpPr/>
            <p:nvPr/>
          </p:nvSpPr>
          <p:spPr>
            <a:xfrm>
              <a:off x="683907" y="7496277"/>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3350" name="object 13350" descr=""/>
            <p:cNvSpPr/>
            <p:nvPr/>
          </p:nvSpPr>
          <p:spPr>
            <a:xfrm>
              <a:off x="683907" y="7485634"/>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3351" name="object 13351" descr=""/>
          <p:cNvGrpSpPr/>
          <p:nvPr/>
        </p:nvGrpSpPr>
        <p:grpSpPr>
          <a:xfrm>
            <a:off x="683907" y="4569904"/>
            <a:ext cx="6192520" cy="25400"/>
            <a:chOff x="683907" y="4569904"/>
            <a:chExt cx="6192520" cy="25400"/>
          </a:xfrm>
        </p:grpSpPr>
        <p:sp>
          <p:nvSpPr>
            <p:cNvPr id="13352" name="object 13352" descr=""/>
            <p:cNvSpPr/>
            <p:nvPr/>
          </p:nvSpPr>
          <p:spPr>
            <a:xfrm>
              <a:off x="683907" y="4580534"/>
              <a:ext cx="6192520" cy="3810"/>
            </a:xfrm>
            <a:custGeom>
              <a:avLst/>
              <a:gdLst/>
              <a:ahLst/>
              <a:cxnLst/>
              <a:rect l="l" t="t" r="r" b="b"/>
              <a:pathLst>
                <a:path w="6192520" h="3810">
                  <a:moveTo>
                    <a:pt x="6191999" y="0"/>
                  </a:moveTo>
                  <a:lnTo>
                    <a:pt x="0" y="0"/>
                  </a:lnTo>
                  <a:lnTo>
                    <a:pt x="0" y="3606"/>
                  </a:lnTo>
                  <a:lnTo>
                    <a:pt x="6191999" y="3606"/>
                  </a:lnTo>
                  <a:lnTo>
                    <a:pt x="6191999" y="0"/>
                  </a:lnTo>
                  <a:close/>
                </a:path>
              </a:pathLst>
            </a:custGeom>
            <a:solidFill>
              <a:srgbClr val="BCBEC0"/>
            </a:solidFill>
          </p:spPr>
          <p:txBody>
            <a:bodyPr wrap="square" lIns="0" tIns="0" rIns="0" bIns="0" rtlCol="0"/>
            <a:lstStyle/>
            <a:p/>
          </p:txBody>
        </p:sp>
        <p:sp>
          <p:nvSpPr>
            <p:cNvPr id="13353" name="object 13353" descr=""/>
            <p:cNvSpPr/>
            <p:nvPr/>
          </p:nvSpPr>
          <p:spPr>
            <a:xfrm>
              <a:off x="683907" y="4569904"/>
              <a:ext cx="180340" cy="25400"/>
            </a:xfrm>
            <a:custGeom>
              <a:avLst/>
              <a:gdLst/>
              <a:ahLst/>
              <a:cxnLst/>
              <a:rect l="l" t="t" r="r" b="b"/>
              <a:pathLst>
                <a:path w="180340" h="25400">
                  <a:moveTo>
                    <a:pt x="179755" y="0"/>
                  </a:moveTo>
                  <a:lnTo>
                    <a:pt x="0" y="0"/>
                  </a:lnTo>
                  <a:lnTo>
                    <a:pt x="0" y="24866"/>
                  </a:lnTo>
                  <a:lnTo>
                    <a:pt x="179755" y="24866"/>
                  </a:lnTo>
                  <a:lnTo>
                    <a:pt x="179755" y="0"/>
                  </a:lnTo>
                  <a:close/>
                </a:path>
              </a:pathLst>
            </a:custGeom>
            <a:solidFill>
              <a:srgbClr val="DA2128"/>
            </a:solidFill>
          </p:spPr>
          <p:txBody>
            <a:bodyPr wrap="square" lIns="0" tIns="0" rIns="0" bIns="0" rtlCol="0"/>
            <a:lstStyle/>
            <a:p/>
          </p:txBody>
        </p:sp>
      </p:grpSp>
      <p:sp>
        <p:nvSpPr>
          <p:cNvPr id="13354" name="object 13354" descr=""/>
          <p:cNvSpPr txBox="1"/>
          <p:nvPr/>
        </p:nvSpPr>
        <p:spPr>
          <a:xfrm>
            <a:off x="5166419" y="782463"/>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NB80-80/2.2</a:t>
            </a:r>
            <a:endParaRPr sz="800">
              <a:latin typeface="Microsoft JhengHei"/>
              <a:cs typeface="Microsoft JhengHei"/>
            </a:endParaRPr>
          </a:p>
        </p:txBody>
      </p:sp>
      <p:sp>
        <p:nvSpPr>
          <p:cNvPr id="13355" name="object 13355" descr=""/>
          <p:cNvSpPr txBox="1"/>
          <p:nvPr/>
        </p:nvSpPr>
        <p:spPr>
          <a:xfrm>
            <a:off x="6248459" y="782463"/>
            <a:ext cx="64008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NB80-50/2.6</a:t>
            </a:r>
            <a:endParaRPr sz="800">
              <a:latin typeface="Microsoft JhengHei"/>
              <a:cs typeface="Microsoft JhengHei"/>
            </a:endParaRPr>
          </a:p>
        </p:txBody>
      </p:sp>
      <p:grpSp>
        <p:nvGrpSpPr>
          <p:cNvPr id="13356" name="object 13356" descr=""/>
          <p:cNvGrpSpPr/>
          <p:nvPr/>
        </p:nvGrpSpPr>
        <p:grpSpPr>
          <a:xfrm>
            <a:off x="5027765" y="805965"/>
            <a:ext cx="1181735" cy="108585"/>
            <a:chOff x="5027765" y="805965"/>
            <a:chExt cx="1181735" cy="108585"/>
          </a:xfrm>
        </p:grpSpPr>
        <p:pic>
          <p:nvPicPr>
            <p:cNvPr id="13357" name="object 13357" descr=""/>
            <p:cNvPicPr/>
            <p:nvPr/>
          </p:nvPicPr>
          <p:blipFill>
            <a:blip r:embed="rId8" cstate="print"/>
            <a:stretch>
              <a:fillRect/>
            </a:stretch>
          </p:blipFill>
          <p:spPr>
            <a:xfrm>
              <a:off x="6101299" y="805965"/>
              <a:ext cx="108038" cy="108000"/>
            </a:xfrm>
            <a:prstGeom prst="rect">
              <a:avLst/>
            </a:prstGeom>
          </p:spPr>
        </p:pic>
        <p:pic>
          <p:nvPicPr>
            <p:cNvPr id="13358" name="object 13358" descr=""/>
            <p:cNvPicPr/>
            <p:nvPr/>
          </p:nvPicPr>
          <p:blipFill>
            <a:blip r:embed="rId9" cstate="print"/>
            <a:stretch>
              <a:fillRect/>
            </a:stretch>
          </p:blipFill>
          <p:spPr>
            <a:xfrm>
              <a:off x="5027765" y="805965"/>
              <a:ext cx="108038" cy="108000"/>
            </a:xfrm>
            <a:prstGeom prst="rect">
              <a:avLst/>
            </a:prstGeom>
          </p:spPr>
        </p:pic>
      </p:grpSp>
      <p:pic>
        <p:nvPicPr>
          <p:cNvPr id="13359" name="object 13359" descr=""/>
          <p:cNvPicPr/>
          <p:nvPr/>
        </p:nvPicPr>
        <p:blipFill>
          <a:blip r:embed="rId10" cstate="print"/>
          <a:stretch>
            <a:fillRect/>
          </a:stretch>
        </p:blipFill>
        <p:spPr>
          <a:xfrm>
            <a:off x="1609196" y="4816473"/>
            <a:ext cx="108038" cy="108000"/>
          </a:xfrm>
          <a:prstGeom prst="rect">
            <a:avLst/>
          </a:prstGeom>
        </p:spPr>
      </p:pic>
      <p:sp>
        <p:nvSpPr>
          <p:cNvPr id="13360" name="object 13360" descr=""/>
          <p:cNvSpPr txBox="1"/>
          <p:nvPr/>
        </p:nvSpPr>
        <p:spPr>
          <a:xfrm>
            <a:off x="671215" y="685403"/>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3361" name="object 13361" descr=""/>
          <p:cNvGrpSpPr/>
          <p:nvPr/>
        </p:nvGrpSpPr>
        <p:grpSpPr>
          <a:xfrm>
            <a:off x="683920" y="944867"/>
            <a:ext cx="6192520" cy="25400"/>
            <a:chOff x="683920" y="944867"/>
            <a:chExt cx="6192520" cy="25400"/>
          </a:xfrm>
        </p:grpSpPr>
        <p:sp>
          <p:nvSpPr>
            <p:cNvPr id="13362" name="object 13362" descr=""/>
            <p:cNvSpPr/>
            <p:nvPr/>
          </p:nvSpPr>
          <p:spPr>
            <a:xfrm>
              <a:off x="683920" y="955510"/>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3363" name="object 13363" descr=""/>
            <p:cNvSpPr/>
            <p:nvPr/>
          </p:nvSpPr>
          <p:spPr>
            <a:xfrm>
              <a:off x="683920" y="944867"/>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3364" name="object 13364" descr=""/>
          <p:cNvGrpSpPr/>
          <p:nvPr/>
        </p:nvGrpSpPr>
        <p:grpSpPr>
          <a:xfrm>
            <a:off x="4968956" y="7671193"/>
            <a:ext cx="1056640" cy="1845310"/>
            <a:chOff x="4968956" y="7671193"/>
            <a:chExt cx="1056640" cy="1845310"/>
          </a:xfrm>
        </p:grpSpPr>
        <p:pic>
          <p:nvPicPr>
            <p:cNvPr id="13365" name="object 13365" descr=""/>
            <p:cNvPicPr/>
            <p:nvPr/>
          </p:nvPicPr>
          <p:blipFill>
            <a:blip r:embed="rId11" cstate="print"/>
            <a:stretch>
              <a:fillRect/>
            </a:stretch>
          </p:blipFill>
          <p:spPr>
            <a:xfrm>
              <a:off x="5122588" y="9320554"/>
              <a:ext cx="106314" cy="118149"/>
            </a:xfrm>
            <a:prstGeom prst="rect">
              <a:avLst/>
            </a:prstGeom>
          </p:spPr>
        </p:pic>
        <p:sp>
          <p:nvSpPr>
            <p:cNvPr id="13366" name="object 13366" descr=""/>
            <p:cNvSpPr/>
            <p:nvPr/>
          </p:nvSpPr>
          <p:spPr>
            <a:xfrm>
              <a:off x="5341255" y="8810080"/>
              <a:ext cx="0" cy="200025"/>
            </a:xfrm>
            <a:custGeom>
              <a:avLst/>
              <a:gdLst/>
              <a:ahLst/>
              <a:cxnLst/>
              <a:rect l="l" t="t" r="r" b="b"/>
              <a:pathLst>
                <a:path w="0" h="200025">
                  <a:moveTo>
                    <a:pt x="0" y="199402"/>
                  </a:moveTo>
                  <a:lnTo>
                    <a:pt x="0" y="0"/>
                  </a:lnTo>
                </a:path>
              </a:pathLst>
            </a:custGeom>
            <a:ln w="3175">
              <a:solidFill>
                <a:srgbClr val="050100"/>
              </a:solidFill>
            </a:ln>
          </p:spPr>
          <p:txBody>
            <a:bodyPr wrap="square" lIns="0" tIns="0" rIns="0" bIns="0" rtlCol="0"/>
            <a:lstStyle/>
            <a:p/>
          </p:txBody>
        </p:sp>
        <p:sp>
          <p:nvSpPr>
            <p:cNvPr id="13367" name="object 13367" descr=""/>
            <p:cNvSpPr/>
            <p:nvPr/>
          </p:nvSpPr>
          <p:spPr>
            <a:xfrm>
              <a:off x="5341255" y="9009477"/>
              <a:ext cx="0" cy="45720"/>
            </a:xfrm>
            <a:custGeom>
              <a:avLst/>
              <a:gdLst/>
              <a:ahLst/>
              <a:cxnLst/>
              <a:rect l="l" t="t" r="r" b="b"/>
              <a:pathLst>
                <a:path w="0" h="45720">
                  <a:moveTo>
                    <a:pt x="0" y="45212"/>
                  </a:moveTo>
                  <a:lnTo>
                    <a:pt x="0" y="0"/>
                  </a:lnTo>
                </a:path>
              </a:pathLst>
            </a:custGeom>
            <a:ln w="3175">
              <a:solidFill>
                <a:srgbClr val="050100"/>
              </a:solidFill>
            </a:ln>
          </p:spPr>
          <p:txBody>
            <a:bodyPr wrap="square" lIns="0" tIns="0" rIns="0" bIns="0" rtlCol="0"/>
            <a:lstStyle/>
            <a:p/>
          </p:txBody>
        </p:sp>
        <p:sp>
          <p:nvSpPr>
            <p:cNvPr id="13368" name="object 13368" descr=""/>
            <p:cNvSpPr/>
            <p:nvPr/>
          </p:nvSpPr>
          <p:spPr>
            <a:xfrm>
              <a:off x="5279136" y="9000107"/>
              <a:ext cx="52069" cy="0"/>
            </a:xfrm>
            <a:custGeom>
              <a:avLst/>
              <a:gdLst/>
              <a:ahLst/>
              <a:cxnLst/>
              <a:rect l="l" t="t" r="r" b="b"/>
              <a:pathLst>
                <a:path w="52070" h="0">
                  <a:moveTo>
                    <a:pt x="51701" y="0"/>
                  </a:moveTo>
                  <a:lnTo>
                    <a:pt x="0" y="0"/>
                  </a:lnTo>
                </a:path>
              </a:pathLst>
            </a:custGeom>
            <a:ln w="3175">
              <a:solidFill>
                <a:srgbClr val="050100"/>
              </a:solidFill>
            </a:ln>
          </p:spPr>
          <p:txBody>
            <a:bodyPr wrap="square" lIns="0" tIns="0" rIns="0" bIns="0" rtlCol="0"/>
            <a:lstStyle/>
            <a:p/>
          </p:txBody>
        </p:sp>
        <p:sp>
          <p:nvSpPr>
            <p:cNvPr id="13369" name="object 13369" descr=""/>
            <p:cNvSpPr/>
            <p:nvPr/>
          </p:nvSpPr>
          <p:spPr>
            <a:xfrm>
              <a:off x="5330837" y="8821116"/>
              <a:ext cx="0" cy="179070"/>
            </a:xfrm>
            <a:custGeom>
              <a:avLst/>
              <a:gdLst/>
              <a:ahLst/>
              <a:cxnLst/>
              <a:rect l="l" t="t" r="r" b="b"/>
              <a:pathLst>
                <a:path w="0" h="179070">
                  <a:moveTo>
                    <a:pt x="0" y="0"/>
                  </a:moveTo>
                  <a:lnTo>
                    <a:pt x="0" y="178993"/>
                  </a:lnTo>
                </a:path>
              </a:pathLst>
            </a:custGeom>
            <a:ln w="3175">
              <a:solidFill>
                <a:srgbClr val="050100"/>
              </a:solidFill>
            </a:ln>
          </p:spPr>
          <p:txBody>
            <a:bodyPr wrap="square" lIns="0" tIns="0" rIns="0" bIns="0" rtlCol="0"/>
            <a:lstStyle/>
            <a:p/>
          </p:txBody>
        </p:sp>
        <p:sp>
          <p:nvSpPr>
            <p:cNvPr id="13370" name="object 13370" descr=""/>
            <p:cNvSpPr/>
            <p:nvPr/>
          </p:nvSpPr>
          <p:spPr>
            <a:xfrm>
              <a:off x="5279138" y="8821116"/>
              <a:ext cx="52069" cy="0"/>
            </a:xfrm>
            <a:custGeom>
              <a:avLst/>
              <a:gdLst/>
              <a:ahLst/>
              <a:cxnLst/>
              <a:rect l="l" t="t" r="r" b="b"/>
              <a:pathLst>
                <a:path w="52070" h="0">
                  <a:moveTo>
                    <a:pt x="0" y="0"/>
                  </a:moveTo>
                  <a:lnTo>
                    <a:pt x="51701" y="0"/>
                  </a:lnTo>
                </a:path>
              </a:pathLst>
            </a:custGeom>
            <a:ln w="3175">
              <a:solidFill>
                <a:srgbClr val="050100"/>
              </a:solidFill>
            </a:ln>
          </p:spPr>
          <p:txBody>
            <a:bodyPr wrap="square" lIns="0" tIns="0" rIns="0" bIns="0" rtlCol="0"/>
            <a:lstStyle/>
            <a:p/>
          </p:txBody>
        </p:sp>
        <p:sp>
          <p:nvSpPr>
            <p:cNvPr id="13371" name="object 13371" descr=""/>
            <p:cNvSpPr/>
            <p:nvPr/>
          </p:nvSpPr>
          <p:spPr>
            <a:xfrm>
              <a:off x="5330837" y="8614855"/>
              <a:ext cx="0" cy="206375"/>
            </a:xfrm>
            <a:custGeom>
              <a:avLst/>
              <a:gdLst/>
              <a:ahLst/>
              <a:cxnLst/>
              <a:rect l="l" t="t" r="r" b="b"/>
              <a:pathLst>
                <a:path w="0" h="206375">
                  <a:moveTo>
                    <a:pt x="0" y="206260"/>
                  </a:moveTo>
                  <a:lnTo>
                    <a:pt x="0" y="0"/>
                  </a:lnTo>
                </a:path>
              </a:pathLst>
            </a:custGeom>
            <a:ln w="3175">
              <a:solidFill>
                <a:srgbClr val="050100"/>
              </a:solidFill>
            </a:ln>
          </p:spPr>
          <p:txBody>
            <a:bodyPr wrap="square" lIns="0" tIns="0" rIns="0" bIns="0" rtlCol="0"/>
            <a:lstStyle/>
            <a:p/>
          </p:txBody>
        </p:sp>
        <p:sp>
          <p:nvSpPr>
            <p:cNvPr id="13372" name="object 13372" descr=""/>
            <p:cNvSpPr/>
            <p:nvPr/>
          </p:nvSpPr>
          <p:spPr>
            <a:xfrm>
              <a:off x="5341255" y="9054689"/>
              <a:ext cx="0" cy="131445"/>
            </a:xfrm>
            <a:custGeom>
              <a:avLst/>
              <a:gdLst/>
              <a:ahLst/>
              <a:cxnLst/>
              <a:rect l="l" t="t" r="r" b="b"/>
              <a:pathLst>
                <a:path w="0" h="131445">
                  <a:moveTo>
                    <a:pt x="0" y="131267"/>
                  </a:moveTo>
                  <a:lnTo>
                    <a:pt x="0" y="0"/>
                  </a:lnTo>
                </a:path>
              </a:pathLst>
            </a:custGeom>
            <a:ln w="3175">
              <a:solidFill>
                <a:srgbClr val="050100"/>
              </a:solidFill>
            </a:ln>
          </p:spPr>
          <p:txBody>
            <a:bodyPr wrap="square" lIns="0" tIns="0" rIns="0" bIns="0" rtlCol="0"/>
            <a:lstStyle/>
            <a:p/>
          </p:txBody>
        </p:sp>
        <p:sp>
          <p:nvSpPr>
            <p:cNvPr id="13373" name="object 13373" descr=""/>
            <p:cNvSpPr/>
            <p:nvPr/>
          </p:nvSpPr>
          <p:spPr>
            <a:xfrm>
              <a:off x="5330837" y="9063242"/>
              <a:ext cx="0" cy="109855"/>
            </a:xfrm>
            <a:custGeom>
              <a:avLst/>
              <a:gdLst/>
              <a:ahLst/>
              <a:cxnLst/>
              <a:rect l="l" t="t" r="r" b="b"/>
              <a:pathLst>
                <a:path w="0" h="109854">
                  <a:moveTo>
                    <a:pt x="0" y="109804"/>
                  </a:moveTo>
                  <a:lnTo>
                    <a:pt x="0" y="0"/>
                  </a:lnTo>
                </a:path>
              </a:pathLst>
            </a:custGeom>
            <a:ln w="3175">
              <a:solidFill>
                <a:srgbClr val="050100"/>
              </a:solidFill>
            </a:ln>
          </p:spPr>
          <p:txBody>
            <a:bodyPr wrap="square" lIns="0" tIns="0" rIns="0" bIns="0" rtlCol="0"/>
            <a:lstStyle/>
            <a:p/>
          </p:txBody>
        </p:sp>
        <p:sp>
          <p:nvSpPr>
            <p:cNvPr id="13374" name="object 13374" descr=""/>
            <p:cNvSpPr/>
            <p:nvPr/>
          </p:nvSpPr>
          <p:spPr>
            <a:xfrm>
              <a:off x="5279138" y="9063235"/>
              <a:ext cx="52069" cy="0"/>
            </a:xfrm>
            <a:custGeom>
              <a:avLst/>
              <a:gdLst/>
              <a:ahLst/>
              <a:cxnLst/>
              <a:rect l="l" t="t" r="r" b="b"/>
              <a:pathLst>
                <a:path w="52070" h="0">
                  <a:moveTo>
                    <a:pt x="0" y="0"/>
                  </a:moveTo>
                  <a:lnTo>
                    <a:pt x="51701" y="0"/>
                  </a:lnTo>
                </a:path>
              </a:pathLst>
            </a:custGeom>
            <a:ln w="3175">
              <a:solidFill>
                <a:srgbClr val="050100"/>
              </a:solidFill>
            </a:ln>
          </p:spPr>
          <p:txBody>
            <a:bodyPr wrap="square" lIns="0" tIns="0" rIns="0" bIns="0" rtlCol="0"/>
            <a:lstStyle/>
            <a:p/>
          </p:txBody>
        </p:sp>
        <p:sp>
          <p:nvSpPr>
            <p:cNvPr id="13375" name="object 13375" descr=""/>
            <p:cNvSpPr/>
            <p:nvPr/>
          </p:nvSpPr>
          <p:spPr>
            <a:xfrm>
              <a:off x="5279136" y="8614853"/>
              <a:ext cx="52069" cy="0"/>
            </a:xfrm>
            <a:custGeom>
              <a:avLst/>
              <a:gdLst/>
              <a:ahLst/>
              <a:cxnLst/>
              <a:rect l="l" t="t" r="r" b="b"/>
              <a:pathLst>
                <a:path w="52070" h="0">
                  <a:moveTo>
                    <a:pt x="51701" y="0"/>
                  </a:moveTo>
                  <a:lnTo>
                    <a:pt x="0" y="0"/>
                  </a:lnTo>
                </a:path>
              </a:pathLst>
            </a:custGeom>
            <a:ln w="3175">
              <a:solidFill>
                <a:srgbClr val="050100"/>
              </a:solidFill>
            </a:ln>
          </p:spPr>
          <p:txBody>
            <a:bodyPr wrap="square" lIns="0" tIns="0" rIns="0" bIns="0" rtlCol="0"/>
            <a:lstStyle/>
            <a:p/>
          </p:txBody>
        </p:sp>
        <p:sp>
          <p:nvSpPr>
            <p:cNvPr id="13376" name="object 13376" descr=""/>
            <p:cNvSpPr/>
            <p:nvPr/>
          </p:nvSpPr>
          <p:spPr>
            <a:xfrm>
              <a:off x="5341255" y="8534635"/>
              <a:ext cx="0" cy="78740"/>
            </a:xfrm>
            <a:custGeom>
              <a:avLst/>
              <a:gdLst/>
              <a:ahLst/>
              <a:cxnLst/>
              <a:rect l="l" t="t" r="r" b="b"/>
              <a:pathLst>
                <a:path w="0" h="78740">
                  <a:moveTo>
                    <a:pt x="0" y="0"/>
                  </a:moveTo>
                  <a:lnTo>
                    <a:pt x="0" y="78333"/>
                  </a:lnTo>
                </a:path>
              </a:pathLst>
            </a:custGeom>
            <a:ln w="3175">
              <a:solidFill>
                <a:srgbClr val="050100"/>
              </a:solidFill>
            </a:ln>
          </p:spPr>
          <p:txBody>
            <a:bodyPr wrap="square" lIns="0" tIns="0" rIns="0" bIns="0" rtlCol="0"/>
            <a:lstStyle/>
            <a:p/>
          </p:txBody>
        </p:sp>
        <p:sp>
          <p:nvSpPr>
            <p:cNvPr id="13377" name="object 13377" descr=""/>
            <p:cNvSpPr/>
            <p:nvPr/>
          </p:nvSpPr>
          <p:spPr>
            <a:xfrm>
              <a:off x="5330837" y="8545883"/>
              <a:ext cx="0" cy="69215"/>
            </a:xfrm>
            <a:custGeom>
              <a:avLst/>
              <a:gdLst/>
              <a:ahLst/>
              <a:cxnLst/>
              <a:rect l="l" t="t" r="r" b="b"/>
              <a:pathLst>
                <a:path w="0" h="69215">
                  <a:moveTo>
                    <a:pt x="0" y="0"/>
                  </a:moveTo>
                  <a:lnTo>
                    <a:pt x="0" y="68973"/>
                  </a:lnTo>
                </a:path>
              </a:pathLst>
            </a:custGeom>
            <a:ln w="3175">
              <a:solidFill>
                <a:srgbClr val="050100"/>
              </a:solidFill>
            </a:ln>
          </p:spPr>
          <p:txBody>
            <a:bodyPr wrap="square" lIns="0" tIns="0" rIns="0" bIns="0" rtlCol="0"/>
            <a:lstStyle/>
            <a:p/>
          </p:txBody>
        </p:sp>
        <p:sp>
          <p:nvSpPr>
            <p:cNvPr id="13378" name="object 13378" descr=""/>
            <p:cNvSpPr/>
            <p:nvPr/>
          </p:nvSpPr>
          <p:spPr>
            <a:xfrm>
              <a:off x="5341255" y="9381820"/>
              <a:ext cx="0" cy="123825"/>
            </a:xfrm>
            <a:custGeom>
              <a:avLst/>
              <a:gdLst/>
              <a:ahLst/>
              <a:cxnLst/>
              <a:rect l="l" t="t" r="r" b="b"/>
              <a:pathLst>
                <a:path w="0" h="123825">
                  <a:moveTo>
                    <a:pt x="0" y="123558"/>
                  </a:moveTo>
                  <a:lnTo>
                    <a:pt x="0" y="0"/>
                  </a:lnTo>
                </a:path>
              </a:pathLst>
            </a:custGeom>
            <a:ln w="3175">
              <a:solidFill>
                <a:srgbClr val="050100"/>
              </a:solidFill>
            </a:ln>
          </p:spPr>
          <p:txBody>
            <a:bodyPr wrap="square" lIns="0" tIns="0" rIns="0" bIns="0" rtlCol="0"/>
            <a:lstStyle/>
            <a:p/>
          </p:txBody>
        </p:sp>
        <p:sp>
          <p:nvSpPr>
            <p:cNvPr id="13379" name="object 13379" descr=""/>
            <p:cNvSpPr/>
            <p:nvPr/>
          </p:nvSpPr>
          <p:spPr>
            <a:xfrm>
              <a:off x="5341255" y="8533593"/>
              <a:ext cx="0" cy="1270"/>
            </a:xfrm>
            <a:custGeom>
              <a:avLst/>
              <a:gdLst/>
              <a:ahLst/>
              <a:cxnLst/>
              <a:rect l="l" t="t" r="r" b="b"/>
              <a:pathLst>
                <a:path w="0" h="1270">
                  <a:moveTo>
                    <a:pt x="0" y="1041"/>
                  </a:moveTo>
                  <a:lnTo>
                    <a:pt x="0" y="0"/>
                  </a:lnTo>
                </a:path>
              </a:pathLst>
            </a:custGeom>
            <a:ln w="3175">
              <a:solidFill>
                <a:srgbClr val="050100"/>
              </a:solidFill>
            </a:ln>
          </p:spPr>
          <p:txBody>
            <a:bodyPr wrap="square" lIns="0" tIns="0" rIns="0" bIns="0" rtlCol="0"/>
            <a:lstStyle/>
            <a:p/>
          </p:txBody>
        </p:sp>
        <p:sp>
          <p:nvSpPr>
            <p:cNvPr id="13380" name="object 13380" descr=""/>
            <p:cNvSpPr/>
            <p:nvPr/>
          </p:nvSpPr>
          <p:spPr>
            <a:xfrm>
              <a:off x="5341255" y="9185959"/>
              <a:ext cx="0" cy="20320"/>
            </a:xfrm>
            <a:custGeom>
              <a:avLst/>
              <a:gdLst/>
              <a:ahLst/>
              <a:cxnLst/>
              <a:rect l="l" t="t" r="r" b="b"/>
              <a:pathLst>
                <a:path w="0" h="20320">
                  <a:moveTo>
                    <a:pt x="0" y="20002"/>
                  </a:moveTo>
                  <a:lnTo>
                    <a:pt x="0" y="0"/>
                  </a:lnTo>
                </a:path>
              </a:pathLst>
            </a:custGeom>
            <a:ln w="3175">
              <a:solidFill>
                <a:srgbClr val="050100"/>
              </a:solidFill>
            </a:ln>
          </p:spPr>
          <p:txBody>
            <a:bodyPr wrap="square" lIns="0" tIns="0" rIns="0" bIns="0" rtlCol="0"/>
            <a:lstStyle/>
            <a:p/>
          </p:txBody>
        </p:sp>
        <p:sp>
          <p:nvSpPr>
            <p:cNvPr id="13381" name="object 13381" descr=""/>
            <p:cNvSpPr/>
            <p:nvPr/>
          </p:nvSpPr>
          <p:spPr>
            <a:xfrm>
              <a:off x="5186164" y="8311054"/>
              <a:ext cx="0" cy="83185"/>
            </a:xfrm>
            <a:custGeom>
              <a:avLst/>
              <a:gdLst/>
              <a:ahLst/>
              <a:cxnLst/>
              <a:rect l="l" t="t" r="r" b="b"/>
              <a:pathLst>
                <a:path w="0" h="83184">
                  <a:moveTo>
                    <a:pt x="0" y="82727"/>
                  </a:moveTo>
                  <a:lnTo>
                    <a:pt x="0" y="0"/>
                  </a:lnTo>
                </a:path>
              </a:pathLst>
            </a:custGeom>
            <a:ln w="3175">
              <a:solidFill>
                <a:srgbClr val="050100"/>
              </a:solidFill>
            </a:ln>
          </p:spPr>
          <p:txBody>
            <a:bodyPr wrap="square" lIns="0" tIns="0" rIns="0" bIns="0" rtlCol="0"/>
            <a:lstStyle/>
            <a:p/>
          </p:txBody>
        </p:sp>
        <p:sp>
          <p:nvSpPr>
            <p:cNvPr id="13382" name="object 13382" descr=""/>
            <p:cNvSpPr/>
            <p:nvPr/>
          </p:nvSpPr>
          <p:spPr>
            <a:xfrm>
              <a:off x="5051710" y="8378365"/>
              <a:ext cx="0" cy="491490"/>
            </a:xfrm>
            <a:custGeom>
              <a:avLst/>
              <a:gdLst/>
              <a:ahLst/>
              <a:cxnLst/>
              <a:rect l="l" t="t" r="r" b="b"/>
              <a:pathLst>
                <a:path w="0" h="491490">
                  <a:moveTo>
                    <a:pt x="0" y="0"/>
                  </a:moveTo>
                  <a:lnTo>
                    <a:pt x="0" y="491312"/>
                  </a:lnTo>
                </a:path>
              </a:pathLst>
            </a:custGeom>
            <a:ln w="3175">
              <a:solidFill>
                <a:srgbClr val="050100"/>
              </a:solidFill>
            </a:ln>
          </p:spPr>
          <p:txBody>
            <a:bodyPr wrap="square" lIns="0" tIns="0" rIns="0" bIns="0" rtlCol="0"/>
            <a:lstStyle/>
            <a:p/>
          </p:txBody>
        </p:sp>
        <p:sp>
          <p:nvSpPr>
            <p:cNvPr id="13383" name="object 13383" descr=""/>
            <p:cNvSpPr/>
            <p:nvPr/>
          </p:nvSpPr>
          <p:spPr>
            <a:xfrm>
              <a:off x="5051710" y="8869672"/>
              <a:ext cx="0" cy="492125"/>
            </a:xfrm>
            <a:custGeom>
              <a:avLst/>
              <a:gdLst/>
              <a:ahLst/>
              <a:cxnLst/>
              <a:rect l="l" t="t" r="r" b="b"/>
              <a:pathLst>
                <a:path w="0" h="492125">
                  <a:moveTo>
                    <a:pt x="0" y="0"/>
                  </a:moveTo>
                  <a:lnTo>
                    <a:pt x="0" y="491515"/>
                  </a:lnTo>
                </a:path>
              </a:pathLst>
            </a:custGeom>
            <a:ln w="3175">
              <a:solidFill>
                <a:srgbClr val="050100"/>
              </a:solidFill>
            </a:ln>
          </p:spPr>
          <p:txBody>
            <a:bodyPr wrap="square" lIns="0" tIns="0" rIns="0" bIns="0" rtlCol="0"/>
            <a:lstStyle/>
            <a:p/>
          </p:txBody>
        </p:sp>
        <p:sp>
          <p:nvSpPr>
            <p:cNvPr id="13384" name="object 13384" descr=""/>
            <p:cNvSpPr/>
            <p:nvPr/>
          </p:nvSpPr>
          <p:spPr>
            <a:xfrm>
              <a:off x="5289566" y="9355982"/>
              <a:ext cx="52069" cy="26034"/>
            </a:xfrm>
            <a:custGeom>
              <a:avLst/>
              <a:gdLst/>
              <a:ahLst/>
              <a:cxnLst/>
              <a:rect l="l" t="t" r="r" b="b"/>
              <a:pathLst>
                <a:path w="52070" h="26034">
                  <a:moveTo>
                    <a:pt x="51688" y="25831"/>
                  </a:moveTo>
                  <a:lnTo>
                    <a:pt x="51688" y="0"/>
                  </a:lnTo>
                </a:path>
                <a:path w="52070" h="26034">
                  <a:moveTo>
                    <a:pt x="51688" y="25831"/>
                  </a:moveTo>
                  <a:lnTo>
                    <a:pt x="0" y="25831"/>
                  </a:lnTo>
                </a:path>
              </a:pathLst>
            </a:custGeom>
            <a:ln w="3175">
              <a:solidFill>
                <a:srgbClr val="050100"/>
              </a:solidFill>
            </a:ln>
          </p:spPr>
          <p:txBody>
            <a:bodyPr wrap="square" lIns="0" tIns="0" rIns="0" bIns="0" rtlCol="0"/>
            <a:lstStyle/>
            <a:p/>
          </p:txBody>
        </p:sp>
        <p:sp>
          <p:nvSpPr>
            <p:cNvPr id="13385" name="object 13385" descr=""/>
            <p:cNvSpPr/>
            <p:nvPr/>
          </p:nvSpPr>
          <p:spPr>
            <a:xfrm>
              <a:off x="5279136" y="9173046"/>
              <a:ext cx="52069" cy="22860"/>
            </a:xfrm>
            <a:custGeom>
              <a:avLst/>
              <a:gdLst/>
              <a:ahLst/>
              <a:cxnLst/>
              <a:rect l="l" t="t" r="r" b="b"/>
              <a:pathLst>
                <a:path w="52070" h="22859">
                  <a:moveTo>
                    <a:pt x="51701" y="0"/>
                  </a:moveTo>
                  <a:lnTo>
                    <a:pt x="51701" y="22491"/>
                  </a:lnTo>
                </a:path>
                <a:path w="52070" h="22859">
                  <a:moveTo>
                    <a:pt x="51701" y="0"/>
                  </a:moveTo>
                  <a:lnTo>
                    <a:pt x="0" y="0"/>
                  </a:lnTo>
                </a:path>
              </a:pathLst>
            </a:custGeom>
            <a:ln w="3175">
              <a:solidFill>
                <a:srgbClr val="050100"/>
              </a:solidFill>
            </a:ln>
          </p:spPr>
          <p:txBody>
            <a:bodyPr wrap="square" lIns="0" tIns="0" rIns="0" bIns="0" rtlCol="0"/>
            <a:lstStyle/>
            <a:p/>
          </p:txBody>
        </p:sp>
        <p:sp>
          <p:nvSpPr>
            <p:cNvPr id="13386" name="object 13386" descr=""/>
            <p:cNvSpPr/>
            <p:nvPr/>
          </p:nvSpPr>
          <p:spPr>
            <a:xfrm>
              <a:off x="5330837" y="8543800"/>
              <a:ext cx="0" cy="2540"/>
            </a:xfrm>
            <a:custGeom>
              <a:avLst/>
              <a:gdLst/>
              <a:ahLst/>
              <a:cxnLst/>
              <a:rect l="l" t="t" r="r" b="b"/>
              <a:pathLst>
                <a:path w="0" h="2540">
                  <a:moveTo>
                    <a:pt x="0" y="2082"/>
                  </a:moveTo>
                  <a:lnTo>
                    <a:pt x="0" y="0"/>
                  </a:lnTo>
                </a:path>
              </a:pathLst>
            </a:custGeom>
            <a:ln w="3175">
              <a:solidFill>
                <a:srgbClr val="050100"/>
              </a:solidFill>
            </a:ln>
          </p:spPr>
          <p:txBody>
            <a:bodyPr wrap="square" lIns="0" tIns="0" rIns="0" bIns="0" rtlCol="0"/>
            <a:lstStyle/>
            <a:p/>
          </p:txBody>
        </p:sp>
        <p:sp>
          <p:nvSpPr>
            <p:cNvPr id="13387" name="object 13387" descr=""/>
            <p:cNvSpPr/>
            <p:nvPr/>
          </p:nvSpPr>
          <p:spPr>
            <a:xfrm>
              <a:off x="5279138" y="8545883"/>
              <a:ext cx="52069" cy="0"/>
            </a:xfrm>
            <a:custGeom>
              <a:avLst/>
              <a:gdLst/>
              <a:ahLst/>
              <a:cxnLst/>
              <a:rect l="l" t="t" r="r" b="b"/>
              <a:pathLst>
                <a:path w="52070" h="0">
                  <a:moveTo>
                    <a:pt x="0" y="0"/>
                  </a:moveTo>
                  <a:lnTo>
                    <a:pt x="51701" y="0"/>
                  </a:lnTo>
                </a:path>
              </a:pathLst>
            </a:custGeom>
            <a:ln w="3175">
              <a:solidFill>
                <a:srgbClr val="050100"/>
              </a:solidFill>
            </a:ln>
          </p:spPr>
          <p:txBody>
            <a:bodyPr wrap="square" lIns="0" tIns="0" rIns="0" bIns="0" rtlCol="0"/>
            <a:lstStyle/>
            <a:p/>
          </p:txBody>
        </p:sp>
        <p:sp>
          <p:nvSpPr>
            <p:cNvPr id="13388" name="object 13388" descr=""/>
            <p:cNvSpPr/>
            <p:nvPr/>
          </p:nvSpPr>
          <p:spPr>
            <a:xfrm>
              <a:off x="5056714" y="8383574"/>
              <a:ext cx="0" cy="972819"/>
            </a:xfrm>
            <a:custGeom>
              <a:avLst/>
              <a:gdLst/>
              <a:ahLst/>
              <a:cxnLst/>
              <a:rect l="l" t="t" r="r" b="b"/>
              <a:pathLst>
                <a:path w="0" h="972820">
                  <a:moveTo>
                    <a:pt x="0" y="0"/>
                  </a:moveTo>
                  <a:lnTo>
                    <a:pt x="0" y="972400"/>
                  </a:lnTo>
                </a:path>
              </a:pathLst>
            </a:custGeom>
            <a:ln w="3175">
              <a:solidFill>
                <a:srgbClr val="050100"/>
              </a:solidFill>
            </a:ln>
          </p:spPr>
          <p:txBody>
            <a:bodyPr wrap="square" lIns="0" tIns="0" rIns="0" bIns="0" rtlCol="0"/>
            <a:lstStyle/>
            <a:p/>
          </p:txBody>
        </p:sp>
        <p:sp>
          <p:nvSpPr>
            <p:cNvPr id="13389" name="object 13389" descr=""/>
            <p:cNvSpPr/>
            <p:nvPr/>
          </p:nvSpPr>
          <p:spPr>
            <a:xfrm>
              <a:off x="5092985" y="9128248"/>
              <a:ext cx="0" cy="52069"/>
            </a:xfrm>
            <a:custGeom>
              <a:avLst/>
              <a:gdLst/>
              <a:ahLst/>
              <a:cxnLst/>
              <a:rect l="l" t="t" r="r" b="b"/>
              <a:pathLst>
                <a:path w="0" h="52070">
                  <a:moveTo>
                    <a:pt x="0" y="0"/>
                  </a:moveTo>
                  <a:lnTo>
                    <a:pt x="0" y="51879"/>
                  </a:lnTo>
                </a:path>
              </a:pathLst>
            </a:custGeom>
            <a:ln w="3175">
              <a:solidFill>
                <a:srgbClr val="050100"/>
              </a:solidFill>
            </a:ln>
          </p:spPr>
          <p:txBody>
            <a:bodyPr wrap="square" lIns="0" tIns="0" rIns="0" bIns="0" rtlCol="0"/>
            <a:lstStyle/>
            <a:p/>
          </p:txBody>
        </p:sp>
        <p:sp>
          <p:nvSpPr>
            <p:cNvPr id="13390" name="object 13390" descr=""/>
            <p:cNvSpPr/>
            <p:nvPr/>
          </p:nvSpPr>
          <p:spPr>
            <a:xfrm>
              <a:off x="5092985" y="9180127"/>
              <a:ext cx="0" cy="52069"/>
            </a:xfrm>
            <a:custGeom>
              <a:avLst/>
              <a:gdLst/>
              <a:ahLst/>
              <a:cxnLst/>
              <a:rect l="l" t="t" r="r" b="b"/>
              <a:pathLst>
                <a:path w="0" h="52070">
                  <a:moveTo>
                    <a:pt x="0" y="0"/>
                  </a:moveTo>
                  <a:lnTo>
                    <a:pt x="0" y="51663"/>
                  </a:lnTo>
                </a:path>
              </a:pathLst>
            </a:custGeom>
            <a:ln w="3175">
              <a:solidFill>
                <a:srgbClr val="050100"/>
              </a:solidFill>
            </a:ln>
          </p:spPr>
          <p:txBody>
            <a:bodyPr wrap="square" lIns="0" tIns="0" rIns="0" bIns="0" rtlCol="0"/>
            <a:lstStyle/>
            <a:p/>
          </p:txBody>
        </p:sp>
        <p:sp>
          <p:nvSpPr>
            <p:cNvPr id="13391" name="object 13391" descr=""/>
            <p:cNvSpPr/>
            <p:nvPr/>
          </p:nvSpPr>
          <p:spPr>
            <a:xfrm>
              <a:off x="5289562" y="9515796"/>
              <a:ext cx="41275" cy="0"/>
            </a:xfrm>
            <a:custGeom>
              <a:avLst/>
              <a:gdLst/>
              <a:ahLst/>
              <a:cxnLst/>
              <a:rect l="l" t="t" r="r" b="b"/>
              <a:pathLst>
                <a:path w="41275" h="0">
                  <a:moveTo>
                    <a:pt x="41275" y="0"/>
                  </a:moveTo>
                  <a:lnTo>
                    <a:pt x="0" y="0"/>
                  </a:lnTo>
                </a:path>
              </a:pathLst>
            </a:custGeom>
            <a:ln w="3175">
              <a:solidFill>
                <a:srgbClr val="050100"/>
              </a:solidFill>
            </a:ln>
          </p:spPr>
          <p:txBody>
            <a:bodyPr wrap="square" lIns="0" tIns="0" rIns="0" bIns="0" rtlCol="0"/>
            <a:lstStyle/>
            <a:p/>
          </p:txBody>
        </p:sp>
        <p:sp>
          <p:nvSpPr>
            <p:cNvPr id="13392" name="object 13392" descr=""/>
            <p:cNvSpPr/>
            <p:nvPr/>
          </p:nvSpPr>
          <p:spPr>
            <a:xfrm>
              <a:off x="5341255" y="8352522"/>
              <a:ext cx="0" cy="47625"/>
            </a:xfrm>
            <a:custGeom>
              <a:avLst/>
              <a:gdLst/>
              <a:ahLst/>
              <a:cxnLst/>
              <a:rect l="l" t="t" r="r" b="b"/>
              <a:pathLst>
                <a:path w="0" h="47625">
                  <a:moveTo>
                    <a:pt x="0" y="47510"/>
                  </a:moveTo>
                  <a:lnTo>
                    <a:pt x="0" y="0"/>
                  </a:lnTo>
                </a:path>
              </a:pathLst>
            </a:custGeom>
            <a:ln w="3175">
              <a:solidFill>
                <a:srgbClr val="050100"/>
              </a:solidFill>
            </a:ln>
          </p:spPr>
          <p:txBody>
            <a:bodyPr wrap="square" lIns="0" tIns="0" rIns="0" bIns="0" rtlCol="0"/>
            <a:lstStyle/>
            <a:p/>
          </p:txBody>
        </p:sp>
        <p:sp>
          <p:nvSpPr>
            <p:cNvPr id="13393" name="object 13393" descr=""/>
            <p:cNvSpPr/>
            <p:nvPr/>
          </p:nvSpPr>
          <p:spPr>
            <a:xfrm>
              <a:off x="5341255" y="8304805"/>
              <a:ext cx="0" cy="48260"/>
            </a:xfrm>
            <a:custGeom>
              <a:avLst/>
              <a:gdLst/>
              <a:ahLst/>
              <a:cxnLst/>
              <a:rect l="l" t="t" r="r" b="b"/>
              <a:pathLst>
                <a:path w="0" h="48259">
                  <a:moveTo>
                    <a:pt x="0" y="47713"/>
                  </a:moveTo>
                  <a:lnTo>
                    <a:pt x="0" y="0"/>
                  </a:lnTo>
                </a:path>
              </a:pathLst>
            </a:custGeom>
            <a:ln w="3175">
              <a:solidFill>
                <a:srgbClr val="050100"/>
              </a:solidFill>
            </a:ln>
          </p:spPr>
          <p:txBody>
            <a:bodyPr wrap="square" lIns="0" tIns="0" rIns="0" bIns="0" rtlCol="0"/>
            <a:lstStyle/>
            <a:p/>
          </p:txBody>
        </p:sp>
        <p:sp>
          <p:nvSpPr>
            <p:cNvPr id="13394" name="object 13394" descr=""/>
            <p:cNvSpPr/>
            <p:nvPr/>
          </p:nvSpPr>
          <p:spPr>
            <a:xfrm>
              <a:off x="5335004" y="8311057"/>
              <a:ext cx="0" cy="41910"/>
            </a:xfrm>
            <a:custGeom>
              <a:avLst/>
              <a:gdLst/>
              <a:ahLst/>
              <a:cxnLst/>
              <a:rect l="l" t="t" r="r" b="b"/>
              <a:pathLst>
                <a:path w="0" h="41909">
                  <a:moveTo>
                    <a:pt x="0" y="0"/>
                  </a:moveTo>
                  <a:lnTo>
                    <a:pt x="0" y="41465"/>
                  </a:lnTo>
                </a:path>
              </a:pathLst>
            </a:custGeom>
            <a:ln w="3175">
              <a:solidFill>
                <a:srgbClr val="050100"/>
              </a:solidFill>
            </a:ln>
          </p:spPr>
          <p:txBody>
            <a:bodyPr wrap="square" lIns="0" tIns="0" rIns="0" bIns="0" rtlCol="0"/>
            <a:lstStyle/>
            <a:p/>
          </p:txBody>
        </p:sp>
        <p:sp>
          <p:nvSpPr>
            <p:cNvPr id="13395" name="object 13395" descr=""/>
            <p:cNvSpPr/>
            <p:nvPr/>
          </p:nvSpPr>
          <p:spPr>
            <a:xfrm>
              <a:off x="5335004" y="8352519"/>
              <a:ext cx="0" cy="41275"/>
            </a:xfrm>
            <a:custGeom>
              <a:avLst/>
              <a:gdLst/>
              <a:ahLst/>
              <a:cxnLst/>
              <a:rect l="l" t="t" r="r" b="b"/>
              <a:pathLst>
                <a:path w="0" h="41275">
                  <a:moveTo>
                    <a:pt x="0" y="0"/>
                  </a:moveTo>
                  <a:lnTo>
                    <a:pt x="0" y="41262"/>
                  </a:lnTo>
                </a:path>
              </a:pathLst>
            </a:custGeom>
            <a:ln w="3175">
              <a:solidFill>
                <a:srgbClr val="050100"/>
              </a:solidFill>
            </a:ln>
          </p:spPr>
          <p:txBody>
            <a:bodyPr wrap="square" lIns="0" tIns="0" rIns="0" bIns="0" rtlCol="0"/>
            <a:lstStyle/>
            <a:p/>
          </p:txBody>
        </p:sp>
        <p:sp>
          <p:nvSpPr>
            <p:cNvPr id="13396" name="object 13396" descr=""/>
            <p:cNvSpPr/>
            <p:nvPr/>
          </p:nvSpPr>
          <p:spPr>
            <a:xfrm>
              <a:off x="5122590" y="9438703"/>
              <a:ext cx="106680" cy="0"/>
            </a:xfrm>
            <a:custGeom>
              <a:avLst/>
              <a:gdLst/>
              <a:ahLst/>
              <a:cxnLst/>
              <a:rect l="l" t="t" r="r" b="b"/>
              <a:pathLst>
                <a:path w="106679" h="0">
                  <a:moveTo>
                    <a:pt x="106311" y="0"/>
                  </a:moveTo>
                  <a:lnTo>
                    <a:pt x="0" y="0"/>
                  </a:lnTo>
                </a:path>
              </a:pathLst>
            </a:custGeom>
            <a:ln w="3175">
              <a:solidFill>
                <a:srgbClr val="050100"/>
              </a:solidFill>
            </a:ln>
          </p:spPr>
          <p:txBody>
            <a:bodyPr wrap="square" lIns="0" tIns="0" rIns="0" bIns="0" rtlCol="0"/>
            <a:lstStyle/>
            <a:p/>
          </p:txBody>
        </p:sp>
        <p:sp>
          <p:nvSpPr>
            <p:cNvPr id="13397" name="object 13397" descr=""/>
            <p:cNvSpPr/>
            <p:nvPr/>
          </p:nvSpPr>
          <p:spPr>
            <a:xfrm>
              <a:off x="5130092" y="9431200"/>
              <a:ext cx="91440" cy="0"/>
            </a:xfrm>
            <a:custGeom>
              <a:avLst/>
              <a:gdLst/>
              <a:ahLst/>
              <a:cxnLst/>
              <a:rect l="l" t="t" r="r" b="b"/>
              <a:pathLst>
                <a:path w="91439" h="0">
                  <a:moveTo>
                    <a:pt x="91300" y="0"/>
                  </a:moveTo>
                  <a:lnTo>
                    <a:pt x="0" y="0"/>
                  </a:lnTo>
                </a:path>
              </a:pathLst>
            </a:custGeom>
            <a:ln w="3175">
              <a:solidFill>
                <a:srgbClr val="050100"/>
              </a:solidFill>
            </a:ln>
          </p:spPr>
          <p:txBody>
            <a:bodyPr wrap="square" lIns="0" tIns="0" rIns="0" bIns="0" rtlCol="0"/>
            <a:lstStyle/>
            <a:p/>
          </p:txBody>
        </p:sp>
        <p:sp>
          <p:nvSpPr>
            <p:cNvPr id="13398" name="object 13398" descr=""/>
            <p:cNvSpPr/>
            <p:nvPr/>
          </p:nvSpPr>
          <p:spPr>
            <a:xfrm>
              <a:off x="4968956" y="8264594"/>
              <a:ext cx="0" cy="1210945"/>
            </a:xfrm>
            <a:custGeom>
              <a:avLst/>
              <a:gdLst/>
              <a:ahLst/>
              <a:cxnLst/>
              <a:rect l="l" t="t" r="r" b="b"/>
              <a:pathLst>
                <a:path w="0" h="1210945">
                  <a:moveTo>
                    <a:pt x="0" y="1210360"/>
                  </a:moveTo>
                  <a:lnTo>
                    <a:pt x="0" y="0"/>
                  </a:lnTo>
                </a:path>
              </a:pathLst>
            </a:custGeom>
            <a:ln w="3175">
              <a:solidFill>
                <a:srgbClr val="050100"/>
              </a:solidFill>
            </a:ln>
          </p:spPr>
          <p:txBody>
            <a:bodyPr wrap="square" lIns="0" tIns="0" rIns="0" bIns="0" rtlCol="0"/>
            <a:lstStyle/>
            <a:p/>
          </p:txBody>
        </p:sp>
        <p:sp>
          <p:nvSpPr>
            <p:cNvPr id="13399" name="object 13399" descr=""/>
            <p:cNvSpPr/>
            <p:nvPr/>
          </p:nvSpPr>
          <p:spPr>
            <a:xfrm>
              <a:off x="4973960" y="8269597"/>
              <a:ext cx="0" cy="1200150"/>
            </a:xfrm>
            <a:custGeom>
              <a:avLst/>
              <a:gdLst/>
              <a:ahLst/>
              <a:cxnLst/>
              <a:rect l="l" t="t" r="r" b="b"/>
              <a:pathLst>
                <a:path w="0" h="1200150">
                  <a:moveTo>
                    <a:pt x="0" y="0"/>
                  </a:moveTo>
                  <a:lnTo>
                    <a:pt x="0" y="1200150"/>
                  </a:lnTo>
                </a:path>
              </a:pathLst>
            </a:custGeom>
            <a:ln w="3175">
              <a:solidFill>
                <a:srgbClr val="050100"/>
              </a:solidFill>
            </a:ln>
          </p:spPr>
          <p:txBody>
            <a:bodyPr wrap="square" lIns="0" tIns="0" rIns="0" bIns="0" rtlCol="0"/>
            <a:lstStyle/>
            <a:p/>
          </p:txBody>
        </p:sp>
        <p:sp>
          <p:nvSpPr>
            <p:cNvPr id="13400" name="object 13400" descr=""/>
            <p:cNvSpPr/>
            <p:nvPr/>
          </p:nvSpPr>
          <p:spPr>
            <a:xfrm>
              <a:off x="5046501" y="8269597"/>
              <a:ext cx="0" cy="600075"/>
            </a:xfrm>
            <a:custGeom>
              <a:avLst/>
              <a:gdLst/>
              <a:ahLst/>
              <a:cxnLst/>
              <a:rect l="l" t="t" r="r" b="b"/>
              <a:pathLst>
                <a:path w="0" h="600075">
                  <a:moveTo>
                    <a:pt x="0" y="0"/>
                  </a:moveTo>
                  <a:lnTo>
                    <a:pt x="0" y="600075"/>
                  </a:lnTo>
                </a:path>
              </a:pathLst>
            </a:custGeom>
            <a:ln w="3175">
              <a:solidFill>
                <a:srgbClr val="050100"/>
              </a:solidFill>
            </a:ln>
          </p:spPr>
          <p:txBody>
            <a:bodyPr wrap="square" lIns="0" tIns="0" rIns="0" bIns="0" rtlCol="0"/>
            <a:lstStyle/>
            <a:p/>
          </p:txBody>
        </p:sp>
        <p:sp>
          <p:nvSpPr>
            <p:cNvPr id="13401" name="object 13401" descr=""/>
            <p:cNvSpPr/>
            <p:nvPr/>
          </p:nvSpPr>
          <p:spPr>
            <a:xfrm>
              <a:off x="5046501" y="8869672"/>
              <a:ext cx="0" cy="600075"/>
            </a:xfrm>
            <a:custGeom>
              <a:avLst/>
              <a:gdLst/>
              <a:ahLst/>
              <a:cxnLst/>
              <a:rect l="l" t="t" r="r" b="b"/>
              <a:pathLst>
                <a:path w="0" h="600075">
                  <a:moveTo>
                    <a:pt x="0" y="0"/>
                  </a:moveTo>
                  <a:lnTo>
                    <a:pt x="0" y="600075"/>
                  </a:lnTo>
                </a:path>
              </a:pathLst>
            </a:custGeom>
            <a:ln w="3175">
              <a:solidFill>
                <a:srgbClr val="050100"/>
              </a:solidFill>
            </a:ln>
          </p:spPr>
          <p:txBody>
            <a:bodyPr wrap="square" lIns="0" tIns="0" rIns="0" bIns="0" rtlCol="0"/>
            <a:lstStyle/>
            <a:p/>
          </p:txBody>
        </p:sp>
        <p:sp>
          <p:nvSpPr>
            <p:cNvPr id="13402" name="object 13402" descr=""/>
            <p:cNvSpPr/>
            <p:nvPr/>
          </p:nvSpPr>
          <p:spPr>
            <a:xfrm>
              <a:off x="5186164" y="8393781"/>
              <a:ext cx="149225" cy="0"/>
            </a:xfrm>
            <a:custGeom>
              <a:avLst/>
              <a:gdLst/>
              <a:ahLst/>
              <a:cxnLst/>
              <a:rect l="l" t="t" r="r" b="b"/>
              <a:pathLst>
                <a:path w="149225" h="0">
                  <a:moveTo>
                    <a:pt x="0" y="0"/>
                  </a:moveTo>
                  <a:lnTo>
                    <a:pt x="148844" y="0"/>
                  </a:lnTo>
                </a:path>
              </a:pathLst>
            </a:custGeom>
            <a:ln w="3175">
              <a:solidFill>
                <a:srgbClr val="050100"/>
              </a:solidFill>
            </a:ln>
          </p:spPr>
          <p:txBody>
            <a:bodyPr wrap="square" lIns="0" tIns="0" rIns="0" bIns="0" rtlCol="0"/>
            <a:lstStyle/>
            <a:p/>
          </p:txBody>
        </p:sp>
        <p:sp>
          <p:nvSpPr>
            <p:cNvPr id="13403" name="object 13403" descr=""/>
            <p:cNvSpPr/>
            <p:nvPr/>
          </p:nvSpPr>
          <p:spPr>
            <a:xfrm>
              <a:off x="5330837" y="9195542"/>
              <a:ext cx="10795" cy="10795"/>
            </a:xfrm>
            <a:custGeom>
              <a:avLst/>
              <a:gdLst/>
              <a:ahLst/>
              <a:cxnLst/>
              <a:rect l="l" t="t" r="r" b="b"/>
              <a:pathLst>
                <a:path w="10795" h="10795">
                  <a:moveTo>
                    <a:pt x="0" y="0"/>
                  </a:moveTo>
                  <a:lnTo>
                    <a:pt x="10414" y="10414"/>
                  </a:lnTo>
                </a:path>
              </a:pathLst>
            </a:custGeom>
            <a:ln w="3175">
              <a:solidFill>
                <a:srgbClr val="050100"/>
              </a:solidFill>
            </a:ln>
          </p:spPr>
          <p:txBody>
            <a:bodyPr wrap="square" lIns="0" tIns="0" rIns="0" bIns="0" rtlCol="0"/>
            <a:lstStyle/>
            <a:p/>
          </p:txBody>
        </p:sp>
        <p:sp>
          <p:nvSpPr>
            <p:cNvPr id="13404" name="object 13404" descr=""/>
            <p:cNvSpPr/>
            <p:nvPr/>
          </p:nvSpPr>
          <p:spPr>
            <a:xfrm>
              <a:off x="5161149" y="8352519"/>
              <a:ext cx="25400" cy="41275"/>
            </a:xfrm>
            <a:custGeom>
              <a:avLst/>
              <a:gdLst/>
              <a:ahLst/>
              <a:cxnLst/>
              <a:rect l="l" t="t" r="r" b="b"/>
              <a:pathLst>
                <a:path w="25400" h="41275">
                  <a:moveTo>
                    <a:pt x="0" y="0"/>
                  </a:moveTo>
                  <a:lnTo>
                    <a:pt x="25019" y="41262"/>
                  </a:lnTo>
                </a:path>
              </a:pathLst>
            </a:custGeom>
            <a:ln w="3175">
              <a:solidFill>
                <a:srgbClr val="050100"/>
              </a:solidFill>
            </a:ln>
          </p:spPr>
          <p:txBody>
            <a:bodyPr wrap="square" lIns="0" tIns="0" rIns="0" bIns="0" rtlCol="0"/>
            <a:lstStyle/>
            <a:p/>
          </p:txBody>
        </p:sp>
        <p:sp>
          <p:nvSpPr>
            <p:cNvPr id="13405" name="object 13405" descr=""/>
            <p:cNvSpPr/>
            <p:nvPr/>
          </p:nvSpPr>
          <p:spPr>
            <a:xfrm>
              <a:off x="5335007" y="8304806"/>
              <a:ext cx="6350" cy="6350"/>
            </a:xfrm>
            <a:custGeom>
              <a:avLst/>
              <a:gdLst/>
              <a:ahLst/>
              <a:cxnLst/>
              <a:rect l="l" t="t" r="r" b="b"/>
              <a:pathLst>
                <a:path w="6350" h="6350">
                  <a:moveTo>
                    <a:pt x="6248" y="0"/>
                  </a:moveTo>
                  <a:lnTo>
                    <a:pt x="0" y="6248"/>
                  </a:lnTo>
                </a:path>
              </a:pathLst>
            </a:custGeom>
            <a:ln w="3175">
              <a:solidFill>
                <a:srgbClr val="050100"/>
              </a:solidFill>
            </a:ln>
          </p:spPr>
          <p:txBody>
            <a:bodyPr wrap="square" lIns="0" tIns="0" rIns="0" bIns="0" rtlCol="0"/>
            <a:lstStyle/>
            <a:p/>
          </p:txBody>
        </p:sp>
        <p:sp>
          <p:nvSpPr>
            <p:cNvPr id="13406" name="object 13406" descr=""/>
            <p:cNvSpPr/>
            <p:nvPr/>
          </p:nvSpPr>
          <p:spPr>
            <a:xfrm>
              <a:off x="5335004" y="8393781"/>
              <a:ext cx="6350" cy="6350"/>
            </a:xfrm>
            <a:custGeom>
              <a:avLst/>
              <a:gdLst/>
              <a:ahLst/>
              <a:cxnLst/>
              <a:rect l="l" t="t" r="r" b="b"/>
              <a:pathLst>
                <a:path w="6350" h="6350">
                  <a:moveTo>
                    <a:pt x="0" y="0"/>
                  </a:moveTo>
                  <a:lnTo>
                    <a:pt x="6248" y="6248"/>
                  </a:lnTo>
                </a:path>
              </a:pathLst>
            </a:custGeom>
            <a:ln w="3175">
              <a:solidFill>
                <a:srgbClr val="050100"/>
              </a:solidFill>
            </a:ln>
          </p:spPr>
          <p:txBody>
            <a:bodyPr wrap="square" lIns="0" tIns="0" rIns="0" bIns="0" rtlCol="0"/>
            <a:lstStyle/>
            <a:p/>
          </p:txBody>
        </p:sp>
        <p:sp>
          <p:nvSpPr>
            <p:cNvPr id="13407" name="object 13407" descr=""/>
            <p:cNvSpPr/>
            <p:nvPr/>
          </p:nvSpPr>
          <p:spPr>
            <a:xfrm>
              <a:off x="5056714" y="9355980"/>
              <a:ext cx="36830" cy="0"/>
            </a:xfrm>
            <a:custGeom>
              <a:avLst/>
              <a:gdLst/>
              <a:ahLst/>
              <a:cxnLst/>
              <a:rect l="l" t="t" r="r" b="b"/>
              <a:pathLst>
                <a:path w="36829" h="0">
                  <a:moveTo>
                    <a:pt x="0" y="0"/>
                  </a:moveTo>
                  <a:lnTo>
                    <a:pt x="36271" y="0"/>
                  </a:lnTo>
                </a:path>
              </a:pathLst>
            </a:custGeom>
            <a:ln w="3175">
              <a:solidFill>
                <a:srgbClr val="050100"/>
              </a:solidFill>
            </a:ln>
          </p:spPr>
          <p:txBody>
            <a:bodyPr wrap="square" lIns="0" tIns="0" rIns="0" bIns="0" rtlCol="0"/>
            <a:lstStyle/>
            <a:p/>
          </p:txBody>
        </p:sp>
        <p:sp>
          <p:nvSpPr>
            <p:cNvPr id="13408" name="object 13408" descr=""/>
            <p:cNvSpPr/>
            <p:nvPr/>
          </p:nvSpPr>
          <p:spPr>
            <a:xfrm>
              <a:off x="5268930" y="9506209"/>
              <a:ext cx="5080" cy="5080"/>
            </a:xfrm>
            <a:custGeom>
              <a:avLst/>
              <a:gdLst/>
              <a:ahLst/>
              <a:cxnLst/>
              <a:rect l="l" t="t" r="r" b="b"/>
              <a:pathLst>
                <a:path w="5079" h="5079">
                  <a:moveTo>
                    <a:pt x="4787" y="4787"/>
                  </a:moveTo>
                  <a:lnTo>
                    <a:pt x="0" y="0"/>
                  </a:lnTo>
                </a:path>
              </a:pathLst>
            </a:custGeom>
            <a:ln w="3175">
              <a:solidFill>
                <a:srgbClr val="050100"/>
              </a:solidFill>
            </a:ln>
          </p:spPr>
          <p:txBody>
            <a:bodyPr wrap="square" lIns="0" tIns="0" rIns="0" bIns="0" rtlCol="0"/>
            <a:lstStyle/>
            <a:p/>
          </p:txBody>
        </p:sp>
        <p:sp>
          <p:nvSpPr>
            <p:cNvPr id="13409" name="object 13409" descr=""/>
            <p:cNvSpPr/>
            <p:nvPr/>
          </p:nvSpPr>
          <p:spPr>
            <a:xfrm>
              <a:off x="5268925" y="9438709"/>
              <a:ext cx="0" cy="67945"/>
            </a:xfrm>
            <a:custGeom>
              <a:avLst/>
              <a:gdLst/>
              <a:ahLst/>
              <a:cxnLst/>
              <a:rect l="l" t="t" r="r" b="b"/>
              <a:pathLst>
                <a:path w="0" h="67945">
                  <a:moveTo>
                    <a:pt x="0" y="67500"/>
                  </a:moveTo>
                  <a:lnTo>
                    <a:pt x="0" y="0"/>
                  </a:lnTo>
                </a:path>
              </a:pathLst>
            </a:custGeom>
            <a:ln w="3175">
              <a:solidFill>
                <a:srgbClr val="050100"/>
              </a:solidFill>
            </a:ln>
          </p:spPr>
          <p:txBody>
            <a:bodyPr wrap="square" lIns="0" tIns="0" rIns="0" bIns="0" rtlCol="0"/>
            <a:lstStyle/>
            <a:p/>
          </p:txBody>
        </p:sp>
        <p:sp>
          <p:nvSpPr>
            <p:cNvPr id="13410" name="object 13410" descr=""/>
            <p:cNvSpPr/>
            <p:nvPr/>
          </p:nvSpPr>
          <p:spPr>
            <a:xfrm>
              <a:off x="5161145" y="8311057"/>
              <a:ext cx="25400" cy="41910"/>
            </a:xfrm>
            <a:custGeom>
              <a:avLst/>
              <a:gdLst/>
              <a:ahLst/>
              <a:cxnLst/>
              <a:rect l="l" t="t" r="r" b="b"/>
              <a:pathLst>
                <a:path w="25400" h="41909">
                  <a:moveTo>
                    <a:pt x="25019" y="0"/>
                  </a:moveTo>
                  <a:lnTo>
                    <a:pt x="0" y="41465"/>
                  </a:lnTo>
                </a:path>
              </a:pathLst>
            </a:custGeom>
            <a:ln w="3175">
              <a:solidFill>
                <a:srgbClr val="050100"/>
              </a:solidFill>
            </a:ln>
          </p:spPr>
          <p:txBody>
            <a:bodyPr wrap="square" lIns="0" tIns="0" rIns="0" bIns="0" rtlCol="0"/>
            <a:lstStyle/>
            <a:p/>
          </p:txBody>
        </p:sp>
        <p:sp>
          <p:nvSpPr>
            <p:cNvPr id="13411" name="object 13411" descr=""/>
            <p:cNvSpPr/>
            <p:nvPr/>
          </p:nvSpPr>
          <p:spPr>
            <a:xfrm>
              <a:off x="5082559" y="9438703"/>
              <a:ext cx="40640" cy="0"/>
            </a:xfrm>
            <a:custGeom>
              <a:avLst/>
              <a:gdLst/>
              <a:ahLst/>
              <a:cxnLst/>
              <a:rect l="l" t="t" r="r" b="b"/>
              <a:pathLst>
                <a:path w="40639" h="0">
                  <a:moveTo>
                    <a:pt x="40030" y="0"/>
                  </a:moveTo>
                  <a:lnTo>
                    <a:pt x="0" y="0"/>
                  </a:lnTo>
                </a:path>
              </a:pathLst>
            </a:custGeom>
            <a:ln w="3175">
              <a:solidFill>
                <a:srgbClr val="050100"/>
              </a:solidFill>
            </a:ln>
          </p:spPr>
          <p:txBody>
            <a:bodyPr wrap="square" lIns="0" tIns="0" rIns="0" bIns="0" rtlCol="0"/>
            <a:lstStyle/>
            <a:p/>
          </p:txBody>
        </p:sp>
        <p:sp>
          <p:nvSpPr>
            <p:cNvPr id="13412" name="object 13412" descr=""/>
            <p:cNvSpPr/>
            <p:nvPr/>
          </p:nvSpPr>
          <p:spPr>
            <a:xfrm>
              <a:off x="5092984" y="9128248"/>
              <a:ext cx="134620" cy="0"/>
            </a:xfrm>
            <a:custGeom>
              <a:avLst/>
              <a:gdLst/>
              <a:ahLst/>
              <a:cxnLst/>
              <a:rect l="l" t="t" r="r" b="b"/>
              <a:pathLst>
                <a:path w="134620" h="0">
                  <a:moveTo>
                    <a:pt x="134454" y="0"/>
                  </a:moveTo>
                  <a:lnTo>
                    <a:pt x="0" y="0"/>
                  </a:lnTo>
                </a:path>
              </a:pathLst>
            </a:custGeom>
            <a:ln w="3175">
              <a:solidFill>
                <a:srgbClr val="050100"/>
              </a:solidFill>
            </a:ln>
          </p:spPr>
          <p:txBody>
            <a:bodyPr wrap="square" lIns="0" tIns="0" rIns="0" bIns="0" rtlCol="0"/>
            <a:lstStyle/>
            <a:p/>
          </p:txBody>
        </p:sp>
        <p:sp>
          <p:nvSpPr>
            <p:cNvPr id="13413" name="object 13413" descr=""/>
            <p:cNvSpPr/>
            <p:nvPr/>
          </p:nvSpPr>
          <p:spPr>
            <a:xfrm>
              <a:off x="5051710" y="8274809"/>
              <a:ext cx="0" cy="104139"/>
            </a:xfrm>
            <a:custGeom>
              <a:avLst/>
              <a:gdLst/>
              <a:ahLst/>
              <a:cxnLst/>
              <a:rect l="l" t="t" r="r" b="b"/>
              <a:pathLst>
                <a:path w="0" h="104140">
                  <a:moveTo>
                    <a:pt x="0" y="103555"/>
                  </a:moveTo>
                  <a:lnTo>
                    <a:pt x="0" y="0"/>
                  </a:lnTo>
                </a:path>
              </a:pathLst>
            </a:custGeom>
            <a:ln w="3175">
              <a:solidFill>
                <a:srgbClr val="050100"/>
              </a:solidFill>
            </a:ln>
          </p:spPr>
          <p:txBody>
            <a:bodyPr wrap="square" lIns="0" tIns="0" rIns="0" bIns="0" rtlCol="0"/>
            <a:lstStyle/>
            <a:p/>
          </p:txBody>
        </p:sp>
        <p:sp>
          <p:nvSpPr>
            <p:cNvPr id="13414" name="object 13414" descr=""/>
            <p:cNvSpPr/>
            <p:nvPr/>
          </p:nvSpPr>
          <p:spPr>
            <a:xfrm>
              <a:off x="4979164" y="9510996"/>
              <a:ext cx="99060" cy="0"/>
            </a:xfrm>
            <a:custGeom>
              <a:avLst/>
              <a:gdLst/>
              <a:ahLst/>
              <a:cxnLst/>
              <a:rect l="l" t="t" r="r" b="b"/>
              <a:pathLst>
                <a:path w="99060" h="0">
                  <a:moveTo>
                    <a:pt x="98602" y="0"/>
                  </a:moveTo>
                  <a:lnTo>
                    <a:pt x="0" y="0"/>
                  </a:lnTo>
                </a:path>
              </a:pathLst>
            </a:custGeom>
            <a:ln w="3175">
              <a:solidFill>
                <a:srgbClr val="050100"/>
              </a:solidFill>
            </a:ln>
          </p:spPr>
          <p:txBody>
            <a:bodyPr wrap="square" lIns="0" tIns="0" rIns="0" bIns="0" rtlCol="0"/>
            <a:lstStyle/>
            <a:p/>
          </p:txBody>
        </p:sp>
        <p:sp>
          <p:nvSpPr>
            <p:cNvPr id="13415" name="object 13415" descr=""/>
            <p:cNvSpPr/>
            <p:nvPr/>
          </p:nvSpPr>
          <p:spPr>
            <a:xfrm>
              <a:off x="4968958" y="9500786"/>
              <a:ext cx="10795" cy="10795"/>
            </a:xfrm>
            <a:custGeom>
              <a:avLst/>
              <a:gdLst/>
              <a:ahLst/>
              <a:cxnLst/>
              <a:rect l="l" t="t" r="r" b="b"/>
              <a:pathLst>
                <a:path w="10795" h="10795">
                  <a:moveTo>
                    <a:pt x="10210" y="10210"/>
                  </a:moveTo>
                  <a:lnTo>
                    <a:pt x="0" y="0"/>
                  </a:lnTo>
                </a:path>
              </a:pathLst>
            </a:custGeom>
            <a:ln w="3175">
              <a:solidFill>
                <a:srgbClr val="050100"/>
              </a:solidFill>
            </a:ln>
          </p:spPr>
          <p:txBody>
            <a:bodyPr wrap="square" lIns="0" tIns="0" rIns="0" bIns="0" rtlCol="0"/>
            <a:lstStyle/>
            <a:p/>
          </p:txBody>
        </p:sp>
        <p:sp>
          <p:nvSpPr>
            <p:cNvPr id="13416" name="object 13416" descr=""/>
            <p:cNvSpPr/>
            <p:nvPr/>
          </p:nvSpPr>
          <p:spPr>
            <a:xfrm>
              <a:off x="4968956" y="9474958"/>
              <a:ext cx="0" cy="26034"/>
            </a:xfrm>
            <a:custGeom>
              <a:avLst/>
              <a:gdLst/>
              <a:ahLst/>
              <a:cxnLst/>
              <a:rect l="l" t="t" r="r" b="b"/>
              <a:pathLst>
                <a:path w="0" h="26034">
                  <a:moveTo>
                    <a:pt x="0" y="25831"/>
                  </a:moveTo>
                  <a:lnTo>
                    <a:pt x="0" y="0"/>
                  </a:lnTo>
                </a:path>
              </a:pathLst>
            </a:custGeom>
            <a:ln w="3175">
              <a:solidFill>
                <a:srgbClr val="050100"/>
              </a:solidFill>
            </a:ln>
          </p:spPr>
          <p:txBody>
            <a:bodyPr wrap="square" lIns="0" tIns="0" rIns="0" bIns="0" rtlCol="0"/>
            <a:lstStyle/>
            <a:p/>
          </p:txBody>
        </p:sp>
        <p:sp>
          <p:nvSpPr>
            <p:cNvPr id="13417" name="object 13417" descr=""/>
            <p:cNvSpPr/>
            <p:nvPr/>
          </p:nvSpPr>
          <p:spPr>
            <a:xfrm>
              <a:off x="4973960" y="9469747"/>
              <a:ext cx="73025" cy="0"/>
            </a:xfrm>
            <a:custGeom>
              <a:avLst/>
              <a:gdLst/>
              <a:ahLst/>
              <a:cxnLst/>
              <a:rect l="l" t="t" r="r" b="b"/>
              <a:pathLst>
                <a:path w="73025" h="0">
                  <a:moveTo>
                    <a:pt x="0" y="0"/>
                  </a:moveTo>
                  <a:lnTo>
                    <a:pt x="72542" y="0"/>
                  </a:lnTo>
                </a:path>
              </a:pathLst>
            </a:custGeom>
            <a:ln w="3175">
              <a:solidFill>
                <a:srgbClr val="050100"/>
              </a:solidFill>
            </a:ln>
          </p:spPr>
          <p:txBody>
            <a:bodyPr wrap="square" lIns="0" tIns="0" rIns="0" bIns="0" rtlCol="0"/>
            <a:lstStyle/>
            <a:p/>
          </p:txBody>
        </p:sp>
        <p:sp>
          <p:nvSpPr>
            <p:cNvPr id="13418" name="object 13418" descr=""/>
            <p:cNvSpPr/>
            <p:nvPr/>
          </p:nvSpPr>
          <p:spPr>
            <a:xfrm>
              <a:off x="5051710" y="9361185"/>
              <a:ext cx="0" cy="103505"/>
            </a:xfrm>
            <a:custGeom>
              <a:avLst/>
              <a:gdLst/>
              <a:ahLst/>
              <a:cxnLst/>
              <a:rect l="l" t="t" r="r" b="b"/>
              <a:pathLst>
                <a:path w="0" h="103504">
                  <a:moveTo>
                    <a:pt x="0" y="103352"/>
                  </a:moveTo>
                  <a:lnTo>
                    <a:pt x="0" y="0"/>
                  </a:lnTo>
                </a:path>
              </a:pathLst>
            </a:custGeom>
            <a:ln w="3175">
              <a:solidFill>
                <a:srgbClr val="050100"/>
              </a:solidFill>
            </a:ln>
          </p:spPr>
          <p:txBody>
            <a:bodyPr wrap="square" lIns="0" tIns="0" rIns="0" bIns="0" rtlCol="0"/>
            <a:lstStyle/>
            <a:p/>
          </p:txBody>
        </p:sp>
        <p:sp>
          <p:nvSpPr>
            <p:cNvPr id="13419" name="object 13419" descr=""/>
            <p:cNvSpPr/>
            <p:nvPr/>
          </p:nvSpPr>
          <p:spPr>
            <a:xfrm>
              <a:off x="5228907" y="9438703"/>
              <a:ext cx="40640" cy="0"/>
            </a:xfrm>
            <a:custGeom>
              <a:avLst/>
              <a:gdLst/>
              <a:ahLst/>
              <a:cxnLst/>
              <a:rect l="l" t="t" r="r" b="b"/>
              <a:pathLst>
                <a:path w="40639" h="0">
                  <a:moveTo>
                    <a:pt x="40017" y="0"/>
                  </a:moveTo>
                  <a:lnTo>
                    <a:pt x="0" y="0"/>
                  </a:lnTo>
                </a:path>
              </a:pathLst>
            </a:custGeom>
            <a:ln w="3175">
              <a:solidFill>
                <a:srgbClr val="050100"/>
              </a:solidFill>
            </a:ln>
          </p:spPr>
          <p:txBody>
            <a:bodyPr wrap="square" lIns="0" tIns="0" rIns="0" bIns="0" rtlCol="0"/>
            <a:lstStyle/>
            <a:p/>
          </p:txBody>
        </p:sp>
        <p:sp>
          <p:nvSpPr>
            <p:cNvPr id="13420" name="object 13420" descr=""/>
            <p:cNvSpPr/>
            <p:nvPr/>
          </p:nvSpPr>
          <p:spPr>
            <a:xfrm>
              <a:off x="5221396" y="9431197"/>
              <a:ext cx="7620" cy="7620"/>
            </a:xfrm>
            <a:custGeom>
              <a:avLst/>
              <a:gdLst/>
              <a:ahLst/>
              <a:cxnLst/>
              <a:rect l="l" t="t" r="r" b="b"/>
              <a:pathLst>
                <a:path w="7620" h="7620">
                  <a:moveTo>
                    <a:pt x="7505" y="7505"/>
                  </a:moveTo>
                  <a:lnTo>
                    <a:pt x="0" y="0"/>
                  </a:lnTo>
                </a:path>
              </a:pathLst>
            </a:custGeom>
            <a:ln w="3175">
              <a:solidFill>
                <a:srgbClr val="050100"/>
              </a:solidFill>
            </a:ln>
          </p:spPr>
          <p:txBody>
            <a:bodyPr wrap="square" lIns="0" tIns="0" rIns="0" bIns="0" rtlCol="0"/>
            <a:lstStyle/>
            <a:p/>
          </p:txBody>
        </p:sp>
        <p:sp>
          <p:nvSpPr>
            <p:cNvPr id="13421" name="object 13421" descr=""/>
            <p:cNvSpPr/>
            <p:nvPr/>
          </p:nvSpPr>
          <p:spPr>
            <a:xfrm>
              <a:off x="5221393" y="9231797"/>
              <a:ext cx="0" cy="200025"/>
            </a:xfrm>
            <a:custGeom>
              <a:avLst/>
              <a:gdLst/>
              <a:ahLst/>
              <a:cxnLst/>
              <a:rect l="l" t="t" r="r" b="b"/>
              <a:pathLst>
                <a:path w="0" h="200025">
                  <a:moveTo>
                    <a:pt x="0" y="199402"/>
                  </a:moveTo>
                  <a:lnTo>
                    <a:pt x="0" y="0"/>
                  </a:lnTo>
                </a:path>
              </a:pathLst>
            </a:custGeom>
            <a:ln w="3175">
              <a:solidFill>
                <a:srgbClr val="050100"/>
              </a:solidFill>
            </a:ln>
          </p:spPr>
          <p:txBody>
            <a:bodyPr wrap="square" lIns="0" tIns="0" rIns="0" bIns="0" rtlCol="0"/>
            <a:lstStyle/>
            <a:p/>
          </p:txBody>
        </p:sp>
        <p:sp>
          <p:nvSpPr>
            <p:cNvPr id="13422" name="object 13422" descr=""/>
            <p:cNvSpPr/>
            <p:nvPr/>
          </p:nvSpPr>
          <p:spPr>
            <a:xfrm>
              <a:off x="5221393" y="9231795"/>
              <a:ext cx="6350" cy="0"/>
            </a:xfrm>
            <a:custGeom>
              <a:avLst/>
              <a:gdLst/>
              <a:ahLst/>
              <a:cxnLst/>
              <a:rect l="l" t="t" r="r" b="b"/>
              <a:pathLst>
                <a:path w="6350" h="0">
                  <a:moveTo>
                    <a:pt x="0" y="0"/>
                  </a:moveTo>
                  <a:lnTo>
                    <a:pt x="6045" y="0"/>
                  </a:lnTo>
                </a:path>
              </a:pathLst>
            </a:custGeom>
            <a:ln w="3175">
              <a:solidFill>
                <a:srgbClr val="050100"/>
              </a:solidFill>
            </a:ln>
          </p:spPr>
          <p:txBody>
            <a:bodyPr wrap="square" lIns="0" tIns="0" rIns="0" bIns="0" rtlCol="0"/>
            <a:lstStyle/>
            <a:p/>
          </p:txBody>
        </p:sp>
        <p:sp>
          <p:nvSpPr>
            <p:cNvPr id="13423" name="object 13423" descr=""/>
            <p:cNvSpPr/>
            <p:nvPr/>
          </p:nvSpPr>
          <p:spPr>
            <a:xfrm>
              <a:off x="5227439" y="9128252"/>
              <a:ext cx="0" cy="104139"/>
            </a:xfrm>
            <a:custGeom>
              <a:avLst/>
              <a:gdLst/>
              <a:ahLst/>
              <a:cxnLst/>
              <a:rect l="l" t="t" r="r" b="b"/>
              <a:pathLst>
                <a:path w="0" h="104140">
                  <a:moveTo>
                    <a:pt x="0" y="103543"/>
                  </a:moveTo>
                  <a:lnTo>
                    <a:pt x="0" y="0"/>
                  </a:lnTo>
                </a:path>
              </a:pathLst>
            </a:custGeom>
            <a:ln w="3175">
              <a:solidFill>
                <a:srgbClr val="050100"/>
              </a:solidFill>
            </a:ln>
          </p:spPr>
          <p:txBody>
            <a:bodyPr wrap="square" lIns="0" tIns="0" rIns="0" bIns="0" rtlCol="0"/>
            <a:lstStyle/>
            <a:p/>
          </p:txBody>
        </p:sp>
        <p:sp>
          <p:nvSpPr>
            <p:cNvPr id="13424" name="object 13424" descr=""/>
            <p:cNvSpPr/>
            <p:nvPr/>
          </p:nvSpPr>
          <p:spPr>
            <a:xfrm>
              <a:off x="5051710" y="8378367"/>
              <a:ext cx="5080" cy="5715"/>
            </a:xfrm>
            <a:custGeom>
              <a:avLst/>
              <a:gdLst/>
              <a:ahLst/>
              <a:cxnLst/>
              <a:rect l="l" t="t" r="r" b="b"/>
              <a:pathLst>
                <a:path w="5079" h="5715">
                  <a:moveTo>
                    <a:pt x="5003" y="5206"/>
                  </a:moveTo>
                  <a:lnTo>
                    <a:pt x="0" y="0"/>
                  </a:lnTo>
                </a:path>
              </a:pathLst>
            </a:custGeom>
            <a:ln w="3175">
              <a:solidFill>
                <a:srgbClr val="050100"/>
              </a:solidFill>
            </a:ln>
          </p:spPr>
          <p:txBody>
            <a:bodyPr wrap="square" lIns="0" tIns="0" rIns="0" bIns="0" rtlCol="0"/>
            <a:lstStyle/>
            <a:p/>
          </p:txBody>
        </p:sp>
        <p:sp>
          <p:nvSpPr>
            <p:cNvPr id="13425" name="object 13425" descr=""/>
            <p:cNvSpPr/>
            <p:nvPr/>
          </p:nvSpPr>
          <p:spPr>
            <a:xfrm>
              <a:off x="5051710" y="9355982"/>
              <a:ext cx="5080" cy="5715"/>
            </a:xfrm>
            <a:custGeom>
              <a:avLst/>
              <a:gdLst/>
              <a:ahLst/>
              <a:cxnLst/>
              <a:rect l="l" t="t" r="r" b="b"/>
              <a:pathLst>
                <a:path w="5079" h="5715">
                  <a:moveTo>
                    <a:pt x="0" y="5207"/>
                  </a:moveTo>
                  <a:lnTo>
                    <a:pt x="5003" y="0"/>
                  </a:lnTo>
                </a:path>
              </a:pathLst>
            </a:custGeom>
            <a:ln w="3175">
              <a:solidFill>
                <a:srgbClr val="050100"/>
              </a:solidFill>
            </a:ln>
          </p:spPr>
          <p:txBody>
            <a:bodyPr wrap="square" lIns="0" tIns="0" rIns="0" bIns="0" rtlCol="0"/>
            <a:lstStyle/>
            <a:p/>
          </p:txBody>
        </p:sp>
        <p:sp>
          <p:nvSpPr>
            <p:cNvPr id="13426" name="object 13426" descr=""/>
            <p:cNvSpPr/>
            <p:nvPr/>
          </p:nvSpPr>
          <p:spPr>
            <a:xfrm>
              <a:off x="5130093" y="9231795"/>
              <a:ext cx="0" cy="200025"/>
            </a:xfrm>
            <a:custGeom>
              <a:avLst/>
              <a:gdLst/>
              <a:ahLst/>
              <a:cxnLst/>
              <a:rect l="l" t="t" r="r" b="b"/>
              <a:pathLst>
                <a:path w="0" h="200025">
                  <a:moveTo>
                    <a:pt x="0" y="0"/>
                  </a:moveTo>
                  <a:lnTo>
                    <a:pt x="0" y="199402"/>
                  </a:lnTo>
                </a:path>
              </a:pathLst>
            </a:custGeom>
            <a:ln w="3175">
              <a:solidFill>
                <a:srgbClr val="050100"/>
              </a:solidFill>
            </a:ln>
          </p:spPr>
          <p:txBody>
            <a:bodyPr wrap="square" lIns="0" tIns="0" rIns="0" bIns="0" rtlCol="0"/>
            <a:lstStyle/>
            <a:p/>
          </p:txBody>
        </p:sp>
        <p:sp>
          <p:nvSpPr>
            <p:cNvPr id="13427" name="object 13427" descr=""/>
            <p:cNvSpPr/>
            <p:nvPr/>
          </p:nvSpPr>
          <p:spPr>
            <a:xfrm>
              <a:off x="5122588" y="9431200"/>
              <a:ext cx="7620" cy="7620"/>
            </a:xfrm>
            <a:custGeom>
              <a:avLst/>
              <a:gdLst/>
              <a:ahLst/>
              <a:cxnLst/>
              <a:rect l="l" t="t" r="r" b="b"/>
              <a:pathLst>
                <a:path w="7620" h="7620">
                  <a:moveTo>
                    <a:pt x="7505" y="0"/>
                  </a:moveTo>
                  <a:lnTo>
                    <a:pt x="0" y="7505"/>
                  </a:lnTo>
                </a:path>
              </a:pathLst>
            </a:custGeom>
            <a:ln w="3175">
              <a:solidFill>
                <a:srgbClr val="050100"/>
              </a:solidFill>
            </a:ln>
          </p:spPr>
          <p:txBody>
            <a:bodyPr wrap="square" lIns="0" tIns="0" rIns="0" bIns="0" rtlCol="0"/>
            <a:lstStyle/>
            <a:p/>
          </p:txBody>
        </p:sp>
        <p:sp>
          <p:nvSpPr>
            <p:cNvPr id="13428" name="object 13428" descr=""/>
            <p:cNvSpPr/>
            <p:nvPr/>
          </p:nvSpPr>
          <p:spPr>
            <a:xfrm>
              <a:off x="5092985" y="9231800"/>
              <a:ext cx="0" cy="124460"/>
            </a:xfrm>
            <a:custGeom>
              <a:avLst/>
              <a:gdLst/>
              <a:ahLst/>
              <a:cxnLst/>
              <a:rect l="l" t="t" r="r" b="b"/>
              <a:pathLst>
                <a:path w="0" h="124459">
                  <a:moveTo>
                    <a:pt x="0" y="124180"/>
                  </a:moveTo>
                  <a:lnTo>
                    <a:pt x="0" y="0"/>
                  </a:lnTo>
                </a:path>
              </a:pathLst>
            </a:custGeom>
            <a:ln w="3175">
              <a:solidFill>
                <a:srgbClr val="050100"/>
              </a:solidFill>
            </a:ln>
          </p:spPr>
          <p:txBody>
            <a:bodyPr wrap="square" lIns="0" tIns="0" rIns="0" bIns="0" rtlCol="0"/>
            <a:lstStyle/>
            <a:p/>
          </p:txBody>
        </p:sp>
        <p:sp>
          <p:nvSpPr>
            <p:cNvPr id="13429" name="object 13429" descr=""/>
            <p:cNvSpPr/>
            <p:nvPr/>
          </p:nvSpPr>
          <p:spPr>
            <a:xfrm>
              <a:off x="5273715" y="9510996"/>
              <a:ext cx="5715" cy="0"/>
            </a:xfrm>
            <a:custGeom>
              <a:avLst/>
              <a:gdLst/>
              <a:ahLst/>
              <a:cxnLst/>
              <a:rect l="l" t="t" r="r" b="b"/>
              <a:pathLst>
                <a:path w="5714" h="0">
                  <a:moveTo>
                    <a:pt x="5422" y="0"/>
                  </a:moveTo>
                  <a:lnTo>
                    <a:pt x="0" y="0"/>
                  </a:lnTo>
                </a:path>
              </a:pathLst>
            </a:custGeom>
            <a:ln w="3175">
              <a:solidFill>
                <a:srgbClr val="050100"/>
              </a:solidFill>
            </a:ln>
          </p:spPr>
          <p:txBody>
            <a:bodyPr wrap="square" lIns="0" tIns="0" rIns="0" bIns="0" rtlCol="0"/>
            <a:lstStyle/>
            <a:p/>
          </p:txBody>
        </p:sp>
        <p:sp>
          <p:nvSpPr>
            <p:cNvPr id="13430" name="object 13430" descr=""/>
            <p:cNvSpPr/>
            <p:nvPr/>
          </p:nvSpPr>
          <p:spPr>
            <a:xfrm>
              <a:off x="5279138" y="9510999"/>
              <a:ext cx="0" cy="5715"/>
            </a:xfrm>
            <a:custGeom>
              <a:avLst/>
              <a:gdLst/>
              <a:ahLst/>
              <a:cxnLst/>
              <a:rect l="l" t="t" r="r" b="b"/>
              <a:pathLst>
                <a:path w="0" h="5715">
                  <a:moveTo>
                    <a:pt x="0" y="5207"/>
                  </a:moveTo>
                  <a:lnTo>
                    <a:pt x="0" y="0"/>
                  </a:lnTo>
                </a:path>
              </a:pathLst>
            </a:custGeom>
            <a:ln w="3175">
              <a:solidFill>
                <a:srgbClr val="050100"/>
              </a:solidFill>
            </a:ln>
          </p:spPr>
          <p:txBody>
            <a:bodyPr wrap="square" lIns="0" tIns="0" rIns="0" bIns="0" rtlCol="0"/>
            <a:lstStyle/>
            <a:p/>
          </p:txBody>
        </p:sp>
        <p:sp>
          <p:nvSpPr>
            <p:cNvPr id="13431" name="object 13431" descr=""/>
            <p:cNvSpPr/>
            <p:nvPr/>
          </p:nvSpPr>
          <p:spPr>
            <a:xfrm>
              <a:off x="5279136" y="9516206"/>
              <a:ext cx="10795" cy="0"/>
            </a:xfrm>
            <a:custGeom>
              <a:avLst/>
              <a:gdLst/>
              <a:ahLst/>
              <a:cxnLst/>
              <a:rect l="l" t="t" r="r" b="b"/>
              <a:pathLst>
                <a:path w="10795" h="0">
                  <a:moveTo>
                    <a:pt x="10426" y="0"/>
                  </a:moveTo>
                  <a:lnTo>
                    <a:pt x="0" y="0"/>
                  </a:lnTo>
                </a:path>
              </a:pathLst>
            </a:custGeom>
            <a:ln w="3175">
              <a:solidFill>
                <a:srgbClr val="050100"/>
              </a:solidFill>
            </a:ln>
          </p:spPr>
          <p:txBody>
            <a:bodyPr wrap="square" lIns="0" tIns="0" rIns="0" bIns="0" rtlCol="0"/>
            <a:lstStyle/>
            <a:p/>
          </p:txBody>
        </p:sp>
        <p:sp>
          <p:nvSpPr>
            <p:cNvPr id="13432" name="object 13432" descr=""/>
            <p:cNvSpPr/>
            <p:nvPr/>
          </p:nvSpPr>
          <p:spPr>
            <a:xfrm>
              <a:off x="5289566" y="9355980"/>
              <a:ext cx="52069" cy="0"/>
            </a:xfrm>
            <a:custGeom>
              <a:avLst/>
              <a:gdLst/>
              <a:ahLst/>
              <a:cxnLst/>
              <a:rect l="l" t="t" r="r" b="b"/>
              <a:pathLst>
                <a:path w="52070" h="0">
                  <a:moveTo>
                    <a:pt x="51688" y="0"/>
                  </a:moveTo>
                  <a:lnTo>
                    <a:pt x="0" y="0"/>
                  </a:lnTo>
                </a:path>
              </a:pathLst>
            </a:custGeom>
            <a:ln w="3175">
              <a:solidFill>
                <a:srgbClr val="050100"/>
              </a:solidFill>
            </a:ln>
          </p:spPr>
          <p:txBody>
            <a:bodyPr wrap="square" lIns="0" tIns="0" rIns="0" bIns="0" rtlCol="0"/>
            <a:lstStyle/>
            <a:p/>
          </p:txBody>
        </p:sp>
        <p:sp>
          <p:nvSpPr>
            <p:cNvPr id="13433" name="object 13433" descr=""/>
            <p:cNvSpPr/>
            <p:nvPr/>
          </p:nvSpPr>
          <p:spPr>
            <a:xfrm>
              <a:off x="5289562" y="9355980"/>
              <a:ext cx="0" cy="160655"/>
            </a:xfrm>
            <a:custGeom>
              <a:avLst/>
              <a:gdLst/>
              <a:ahLst/>
              <a:cxnLst/>
              <a:rect l="l" t="t" r="r" b="b"/>
              <a:pathLst>
                <a:path w="0" h="160654">
                  <a:moveTo>
                    <a:pt x="0" y="0"/>
                  </a:moveTo>
                  <a:lnTo>
                    <a:pt x="0" y="160223"/>
                  </a:lnTo>
                </a:path>
              </a:pathLst>
            </a:custGeom>
            <a:ln w="3175">
              <a:solidFill>
                <a:srgbClr val="050100"/>
              </a:solidFill>
            </a:ln>
          </p:spPr>
          <p:txBody>
            <a:bodyPr wrap="square" lIns="0" tIns="0" rIns="0" bIns="0" rtlCol="0"/>
            <a:lstStyle/>
            <a:p/>
          </p:txBody>
        </p:sp>
        <p:sp>
          <p:nvSpPr>
            <p:cNvPr id="13434" name="object 13434" descr=""/>
            <p:cNvSpPr/>
            <p:nvPr/>
          </p:nvSpPr>
          <p:spPr>
            <a:xfrm>
              <a:off x="5341255" y="8612968"/>
              <a:ext cx="0" cy="197485"/>
            </a:xfrm>
            <a:custGeom>
              <a:avLst/>
              <a:gdLst/>
              <a:ahLst/>
              <a:cxnLst/>
              <a:rect l="l" t="t" r="r" b="b"/>
              <a:pathLst>
                <a:path w="0" h="197484">
                  <a:moveTo>
                    <a:pt x="0" y="0"/>
                  </a:moveTo>
                  <a:lnTo>
                    <a:pt x="0" y="197116"/>
                  </a:lnTo>
                </a:path>
              </a:pathLst>
            </a:custGeom>
            <a:ln w="3175">
              <a:solidFill>
                <a:srgbClr val="050100"/>
              </a:solidFill>
            </a:ln>
          </p:spPr>
          <p:txBody>
            <a:bodyPr wrap="square" lIns="0" tIns="0" rIns="0" bIns="0" rtlCol="0"/>
            <a:lstStyle/>
            <a:p/>
          </p:txBody>
        </p:sp>
        <p:sp>
          <p:nvSpPr>
            <p:cNvPr id="13435" name="object 13435" descr=""/>
            <p:cNvSpPr/>
            <p:nvPr/>
          </p:nvSpPr>
          <p:spPr>
            <a:xfrm>
              <a:off x="5279138" y="9195542"/>
              <a:ext cx="52069" cy="0"/>
            </a:xfrm>
            <a:custGeom>
              <a:avLst/>
              <a:gdLst/>
              <a:ahLst/>
              <a:cxnLst/>
              <a:rect l="l" t="t" r="r" b="b"/>
              <a:pathLst>
                <a:path w="52070" h="0">
                  <a:moveTo>
                    <a:pt x="0" y="0"/>
                  </a:moveTo>
                  <a:lnTo>
                    <a:pt x="51701" y="0"/>
                  </a:lnTo>
                </a:path>
              </a:pathLst>
            </a:custGeom>
            <a:ln w="3175">
              <a:solidFill>
                <a:srgbClr val="050100"/>
              </a:solidFill>
            </a:ln>
          </p:spPr>
          <p:txBody>
            <a:bodyPr wrap="square" lIns="0" tIns="0" rIns="0" bIns="0" rtlCol="0"/>
            <a:lstStyle/>
            <a:p/>
          </p:txBody>
        </p:sp>
        <p:sp>
          <p:nvSpPr>
            <p:cNvPr id="13436" name="object 13436" descr=""/>
            <p:cNvSpPr/>
            <p:nvPr/>
          </p:nvSpPr>
          <p:spPr>
            <a:xfrm>
              <a:off x="5279138" y="8223139"/>
              <a:ext cx="0" cy="5715"/>
            </a:xfrm>
            <a:custGeom>
              <a:avLst/>
              <a:gdLst/>
              <a:ahLst/>
              <a:cxnLst/>
              <a:rect l="l" t="t" r="r" b="b"/>
              <a:pathLst>
                <a:path w="0" h="5715">
                  <a:moveTo>
                    <a:pt x="0" y="5206"/>
                  </a:moveTo>
                  <a:lnTo>
                    <a:pt x="0" y="0"/>
                  </a:lnTo>
                </a:path>
              </a:pathLst>
            </a:custGeom>
            <a:ln w="3175">
              <a:solidFill>
                <a:srgbClr val="050100"/>
              </a:solidFill>
            </a:ln>
          </p:spPr>
          <p:txBody>
            <a:bodyPr wrap="square" lIns="0" tIns="0" rIns="0" bIns="0" rtlCol="0"/>
            <a:lstStyle/>
            <a:p/>
          </p:txBody>
        </p:sp>
        <p:sp>
          <p:nvSpPr>
            <p:cNvPr id="13437" name="object 13437" descr=""/>
            <p:cNvSpPr/>
            <p:nvPr/>
          </p:nvSpPr>
          <p:spPr>
            <a:xfrm>
              <a:off x="4968956" y="8228342"/>
              <a:ext cx="10795" cy="10795"/>
            </a:xfrm>
            <a:custGeom>
              <a:avLst/>
              <a:gdLst/>
              <a:ahLst/>
              <a:cxnLst/>
              <a:rect l="l" t="t" r="r" b="b"/>
              <a:pathLst>
                <a:path w="10795" h="10795">
                  <a:moveTo>
                    <a:pt x="0" y="10210"/>
                  </a:moveTo>
                  <a:lnTo>
                    <a:pt x="10210" y="0"/>
                  </a:lnTo>
                </a:path>
              </a:pathLst>
            </a:custGeom>
            <a:ln w="3175">
              <a:solidFill>
                <a:srgbClr val="050100"/>
              </a:solidFill>
            </a:ln>
          </p:spPr>
          <p:txBody>
            <a:bodyPr wrap="square" lIns="0" tIns="0" rIns="0" bIns="0" rtlCol="0"/>
            <a:lstStyle/>
            <a:p/>
          </p:txBody>
        </p:sp>
        <p:sp>
          <p:nvSpPr>
            <p:cNvPr id="13438" name="object 13438" descr=""/>
            <p:cNvSpPr/>
            <p:nvPr/>
          </p:nvSpPr>
          <p:spPr>
            <a:xfrm>
              <a:off x="4968956" y="8238551"/>
              <a:ext cx="0" cy="26670"/>
            </a:xfrm>
            <a:custGeom>
              <a:avLst/>
              <a:gdLst/>
              <a:ahLst/>
              <a:cxnLst/>
              <a:rect l="l" t="t" r="r" b="b"/>
              <a:pathLst>
                <a:path w="0" h="26670">
                  <a:moveTo>
                    <a:pt x="0" y="26047"/>
                  </a:moveTo>
                  <a:lnTo>
                    <a:pt x="0" y="0"/>
                  </a:lnTo>
                </a:path>
              </a:pathLst>
            </a:custGeom>
            <a:ln w="3175">
              <a:solidFill>
                <a:srgbClr val="050100"/>
              </a:solidFill>
            </a:ln>
          </p:spPr>
          <p:txBody>
            <a:bodyPr wrap="square" lIns="0" tIns="0" rIns="0" bIns="0" rtlCol="0"/>
            <a:lstStyle/>
            <a:p/>
          </p:txBody>
        </p:sp>
        <p:sp>
          <p:nvSpPr>
            <p:cNvPr id="13439" name="object 13439" descr=""/>
            <p:cNvSpPr/>
            <p:nvPr/>
          </p:nvSpPr>
          <p:spPr>
            <a:xfrm>
              <a:off x="4973958" y="8269597"/>
              <a:ext cx="73025" cy="0"/>
            </a:xfrm>
            <a:custGeom>
              <a:avLst/>
              <a:gdLst/>
              <a:ahLst/>
              <a:cxnLst/>
              <a:rect l="l" t="t" r="r" b="b"/>
              <a:pathLst>
                <a:path w="73025" h="0">
                  <a:moveTo>
                    <a:pt x="72542" y="0"/>
                  </a:moveTo>
                  <a:lnTo>
                    <a:pt x="0" y="0"/>
                  </a:lnTo>
                </a:path>
              </a:pathLst>
            </a:custGeom>
            <a:ln w="3175">
              <a:solidFill>
                <a:srgbClr val="050100"/>
              </a:solidFill>
            </a:ln>
          </p:spPr>
          <p:txBody>
            <a:bodyPr wrap="square" lIns="0" tIns="0" rIns="0" bIns="0" rtlCol="0"/>
            <a:lstStyle/>
            <a:p/>
          </p:txBody>
        </p:sp>
        <p:sp>
          <p:nvSpPr>
            <p:cNvPr id="13440" name="object 13440" descr=""/>
            <p:cNvSpPr/>
            <p:nvPr/>
          </p:nvSpPr>
          <p:spPr>
            <a:xfrm>
              <a:off x="5122589" y="9333484"/>
              <a:ext cx="0" cy="105410"/>
            </a:xfrm>
            <a:custGeom>
              <a:avLst/>
              <a:gdLst/>
              <a:ahLst/>
              <a:cxnLst/>
              <a:rect l="l" t="t" r="r" b="b"/>
              <a:pathLst>
                <a:path w="0" h="105409">
                  <a:moveTo>
                    <a:pt x="0" y="105219"/>
                  </a:moveTo>
                  <a:lnTo>
                    <a:pt x="0" y="0"/>
                  </a:lnTo>
                </a:path>
              </a:pathLst>
            </a:custGeom>
            <a:ln w="3175">
              <a:solidFill>
                <a:srgbClr val="050100"/>
              </a:solidFill>
            </a:ln>
          </p:spPr>
          <p:txBody>
            <a:bodyPr wrap="square" lIns="0" tIns="0" rIns="0" bIns="0" rtlCol="0"/>
            <a:lstStyle/>
            <a:p/>
          </p:txBody>
        </p:sp>
        <p:sp>
          <p:nvSpPr>
            <p:cNvPr id="13441" name="object 13441" descr=""/>
            <p:cNvSpPr/>
            <p:nvPr/>
          </p:nvSpPr>
          <p:spPr>
            <a:xfrm>
              <a:off x="5082561" y="9438703"/>
              <a:ext cx="0" cy="67945"/>
            </a:xfrm>
            <a:custGeom>
              <a:avLst/>
              <a:gdLst/>
              <a:ahLst/>
              <a:cxnLst/>
              <a:rect l="l" t="t" r="r" b="b"/>
              <a:pathLst>
                <a:path w="0" h="67945">
                  <a:moveTo>
                    <a:pt x="0" y="0"/>
                  </a:moveTo>
                  <a:lnTo>
                    <a:pt x="0" y="67500"/>
                  </a:lnTo>
                </a:path>
              </a:pathLst>
            </a:custGeom>
            <a:ln w="3175">
              <a:solidFill>
                <a:srgbClr val="050100"/>
              </a:solidFill>
            </a:ln>
          </p:spPr>
          <p:txBody>
            <a:bodyPr wrap="square" lIns="0" tIns="0" rIns="0" bIns="0" rtlCol="0"/>
            <a:lstStyle/>
            <a:p/>
          </p:txBody>
        </p:sp>
        <p:sp>
          <p:nvSpPr>
            <p:cNvPr id="13442" name="object 13442" descr=""/>
            <p:cNvSpPr/>
            <p:nvPr/>
          </p:nvSpPr>
          <p:spPr>
            <a:xfrm>
              <a:off x="5092985" y="9231795"/>
              <a:ext cx="37465" cy="0"/>
            </a:xfrm>
            <a:custGeom>
              <a:avLst/>
              <a:gdLst/>
              <a:ahLst/>
              <a:cxnLst/>
              <a:rect l="l" t="t" r="r" b="b"/>
              <a:pathLst>
                <a:path w="37464" h="0">
                  <a:moveTo>
                    <a:pt x="0" y="0"/>
                  </a:moveTo>
                  <a:lnTo>
                    <a:pt x="37109" y="0"/>
                  </a:lnTo>
                </a:path>
              </a:pathLst>
            </a:custGeom>
            <a:ln w="3175">
              <a:solidFill>
                <a:srgbClr val="050100"/>
              </a:solidFill>
            </a:ln>
          </p:spPr>
          <p:txBody>
            <a:bodyPr wrap="square" lIns="0" tIns="0" rIns="0" bIns="0" rtlCol="0"/>
            <a:lstStyle/>
            <a:p/>
          </p:txBody>
        </p:sp>
        <p:sp>
          <p:nvSpPr>
            <p:cNvPr id="13443" name="object 13443" descr=""/>
            <p:cNvSpPr/>
            <p:nvPr/>
          </p:nvSpPr>
          <p:spPr>
            <a:xfrm>
              <a:off x="5341255" y="9205962"/>
              <a:ext cx="0" cy="150495"/>
            </a:xfrm>
            <a:custGeom>
              <a:avLst/>
              <a:gdLst/>
              <a:ahLst/>
              <a:cxnLst/>
              <a:rect l="l" t="t" r="r" b="b"/>
              <a:pathLst>
                <a:path w="0" h="150495">
                  <a:moveTo>
                    <a:pt x="0" y="0"/>
                  </a:moveTo>
                  <a:lnTo>
                    <a:pt x="0" y="150025"/>
                  </a:lnTo>
                </a:path>
              </a:pathLst>
            </a:custGeom>
            <a:ln w="3175">
              <a:solidFill>
                <a:srgbClr val="050100"/>
              </a:solidFill>
            </a:ln>
          </p:spPr>
          <p:txBody>
            <a:bodyPr wrap="square" lIns="0" tIns="0" rIns="0" bIns="0" rtlCol="0"/>
            <a:lstStyle/>
            <a:p/>
          </p:txBody>
        </p:sp>
        <p:sp>
          <p:nvSpPr>
            <p:cNvPr id="13444" name="object 13444" descr=""/>
            <p:cNvSpPr/>
            <p:nvPr/>
          </p:nvSpPr>
          <p:spPr>
            <a:xfrm>
              <a:off x="5092985" y="8383571"/>
              <a:ext cx="0" cy="744855"/>
            </a:xfrm>
            <a:custGeom>
              <a:avLst/>
              <a:gdLst/>
              <a:ahLst/>
              <a:cxnLst/>
              <a:rect l="l" t="t" r="r" b="b"/>
              <a:pathLst>
                <a:path w="0" h="744854">
                  <a:moveTo>
                    <a:pt x="0" y="744677"/>
                  </a:moveTo>
                  <a:lnTo>
                    <a:pt x="0" y="0"/>
                  </a:lnTo>
                </a:path>
              </a:pathLst>
            </a:custGeom>
            <a:ln w="3175">
              <a:solidFill>
                <a:srgbClr val="050100"/>
              </a:solidFill>
            </a:ln>
          </p:spPr>
          <p:txBody>
            <a:bodyPr wrap="square" lIns="0" tIns="0" rIns="0" bIns="0" rtlCol="0"/>
            <a:lstStyle/>
            <a:p/>
          </p:txBody>
        </p:sp>
        <p:sp>
          <p:nvSpPr>
            <p:cNvPr id="13445" name="object 13445" descr=""/>
            <p:cNvSpPr/>
            <p:nvPr/>
          </p:nvSpPr>
          <p:spPr>
            <a:xfrm>
              <a:off x="5330837" y="8223138"/>
              <a:ext cx="10795" cy="10795"/>
            </a:xfrm>
            <a:custGeom>
              <a:avLst/>
              <a:gdLst/>
              <a:ahLst/>
              <a:cxnLst/>
              <a:rect l="l" t="t" r="r" b="b"/>
              <a:pathLst>
                <a:path w="10795" h="10795">
                  <a:moveTo>
                    <a:pt x="0" y="0"/>
                  </a:moveTo>
                  <a:lnTo>
                    <a:pt x="10414" y="10413"/>
                  </a:lnTo>
                </a:path>
              </a:pathLst>
            </a:custGeom>
            <a:ln w="3175">
              <a:solidFill>
                <a:srgbClr val="050100"/>
              </a:solidFill>
            </a:ln>
          </p:spPr>
          <p:txBody>
            <a:bodyPr wrap="square" lIns="0" tIns="0" rIns="0" bIns="0" rtlCol="0"/>
            <a:lstStyle/>
            <a:p/>
          </p:txBody>
        </p:sp>
        <p:sp>
          <p:nvSpPr>
            <p:cNvPr id="13446" name="object 13446" descr=""/>
            <p:cNvSpPr/>
            <p:nvPr/>
          </p:nvSpPr>
          <p:spPr>
            <a:xfrm>
              <a:off x="5341255" y="8233556"/>
              <a:ext cx="0" cy="71755"/>
            </a:xfrm>
            <a:custGeom>
              <a:avLst/>
              <a:gdLst/>
              <a:ahLst/>
              <a:cxnLst/>
              <a:rect l="l" t="t" r="r" b="b"/>
              <a:pathLst>
                <a:path w="0" h="71754">
                  <a:moveTo>
                    <a:pt x="0" y="0"/>
                  </a:moveTo>
                  <a:lnTo>
                    <a:pt x="0" y="71247"/>
                  </a:lnTo>
                </a:path>
              </a:pathLst>
            </a:custGeom>
            <a:ln w="3175">
              <a:solidFill>
                <a:srgbClr val="050100"/>
              </a:solidFill>
            </a:ln>
          </p:spPr>
          <p:txBody>
            <a:bodyPr wrap="square" lIns="0" tIns="0" rIns="0" bIns="0" rtlCol="0"/>
            <a:lstStyle/>
            <a:p/>
          </p:txBody>
        </p:sp>
        <p:sp>
          <p:nvSpPr>
            <p:cNvPr id="13447" name="object 13447" descr=""/>
            <p:cNvSpPr/>
            <p:nvPr/>
          </p:nvSpPr>
          <p:spPr>
            <a:xfrm>
              <a:off x="5056714" y="8383574"/>
              <a:ext cx="36830" cy="0"/>
            </a:xfrm>
            <a:custGeom>
              <a:avLst/>
              <a:gdLst/>
              <a:ahLst/>
              <a:cxnLst/>
              <a:rect l="l" t="t" r="r" b="b"/>
              <a:pathLst>
                <a:path w="36829" h="0">
                  <a:moveTo>
                    <a:pt x="36271" y="0"/>
                  </a:moveTo>
                  <a:lnTo>
                    <a:pt x="0" y="0"/>
                  </a:lnTo>
                </a:path>
              </a:pathLst>
            </a:custGeom>
            <a:ln w="3175">
              <a:solidFill>
                <a:srgbClr val="050100"/>
              </a:solidFill>
            </a:ln>
          </p:spPr>
          <p:txBody>
            <a:bodyPr wrap="square" lIns="0" tIns="0" rIns="0" bIns="0" rtlCol="0"/>
            <a:lstStyle/>
            <a:p/>
          </p:txBody>
        </p:sp>
        <p:sp>
          <p:nvSpPr>
            <p:cNvPr id="13448" name="object 13448" descr=""/>
            <p:cNvSpPr/>
            <p:nvPr/>
          </p:nvSpPr>
          <p:spPr>
            <a:xfrm>
              <a:off x="5279136" y="8543800"/>
              <a:ext cx="52069" cy="0"/>
            </a:xfrm>
            <a:custGeom>
              <a:avLst/>
              <a:gdLst/>
              <a:ahLst/>
              <a:cxnLst/>
              <a:rect l="l" t="t" r="r" b="b"/>
              <a:pathLst>
                <a:path w="52070" h="0">
                  <a:moveTo>
                    <a:pt x="51701" y="0"/>
                  </a:moveTo>
                  <a:lnTo>
                    <a:pt x="0" y="0"/>
                  </a:lnTo>
                </a:path>
              </a:pathLst>
            </a:custGeom>
            <a:ln w="3175">
              <a:solidFill>
                <a:srgbClr val="050100"/>
              </a:solidFill>
            </a:ln>
          </p:spPr>
          <p:txBody>
            <a:bodyPr wrap="square" lIns="0" tIns="0" rIns="0" bIns="0" rtlCol="0"/>
            <a:lstStyle/>
            <a:p/>
          </p:txBody>
        </p:sp>
        <p:sp>
          <p:nvSpPr>
            <p:cNvPr id="13449" name="object 13449" descr=""/>
            <p:cNvSpPr/>
            <p:nvPr/>
          </p:nvSpPr>
          <p:spPr>
            <a:xfrm>
              <a:off x="5186160" y="8311057"/>
              <a:ext cx="149225" cy="0"/>
            </a:xfrm>
            <a:custGeom>
              <a:avLst/>
              <a:gdLst/>
              <a:ahLst/>
              <a:cxnLst/>
              <a:rect l="l" t="t" r="r" b="b"/>
              <a:pathLst>
                <a:path w="149225" h="0">
                  <a:moveTo>
                    <a:pt x="148844" y="0"/>
                  </a:moveTo>
                  <a:lnTo>
                    <a:pt x="0" y="0"/>
                  </a:lnTo>
                </a:path>
              </a:pathLst>
            </a:custGeom>
            <a:ln w="3175">
              <a:solidFill>
                <a:srgbClr val="050100"/>
              </a:solidFill>
            </a:ln>
          </p:spPr>
          <p:txBody>
            <a:bodyPr wrap="square" lIns="0" tIns="0" rIns="0" bIns="0" rtlCol="0"/>
            <a:lstStyle/>
            <a:p/>
          </p:txBody>
        </p:sp>
        <p:sp>
          <p:nvSpPr>
            <p:cNvPr id="13450" name="object 13450" descr=""/>
            <p:cNvSpPr/>
            <p:nvPr/>
          </p:nvSpPr>
          <p:spPr>
            <a:xfrm>
              <a:off x="4979169" y="8228346"/>
              <a:ext cx="300355" cy="0"/>
            </a:xfrm>
            <a:custGeom>
              <a:avLst/>
              <a:gdLst/>
              <a:ahLst/>
              <a:cxnLst/>
              <a:rect l="l" t="t" r="r" b="b"/>
              <a:pathLst>
                <a:path w="300354" h="0">
                  <a:moveTo>
                    <a:pt x="0" y="0"/>
                  </a:moveTo>
                  <a:lnTo>
                    <a:pt x="299974" y="0"/>
                  </a:lnTo>
                </a:path>
              </a:pathLst>
            </a:custGeom>
            <a:ln w="3175">
              <a:solidFill>
                <a:srgbClr val="050100"/>
              </a:solidFill>
            </a:ln>
          </p:spPr>
          <p:txBody>
            <a:bodyPr wrap="square" lIns="0" tIns="0" rIns="0" bIns="0" rtlCol="0"/>
            <a:lstStyle/>
            <a:p/>
          </p:txBody>
        </p:sp>
        <p:sp>
          <p:nvSpPr>
            <p:cNvPr id="13451" name="object 13451" descr=""/>
            <p:cNvSpPr/>
            <p:nvPr/>
          </p:nvSpPr>
          <p:spPr>
            <a:xfrm>
              <a:off x="5330841" y="8533593"/>
              <a:ext cx="10795" cy="10795"/>
            </a:xfrm>
            <a:custGeom>
              <a:avLst/>
              <a:gdLst/>
              <a:ahLst/>
              <a:cxnLst/>
              <a:rect l="l" t="t" r="r" b="b"/>
              <a:pathLst>
                <a:path w="10795" h="10795">
                  <a:moveTo>
                    <a:pt x="10413" y="0"/>
                  </a:moveTo>
                  <a:lnTo>
                    <a:pt x="0" y="10210"/>
                  </a:lnTo>
                </a:path>
              </a:pathLst>
            </a:custGeom>
            <a:ln w="3175">
              <a:solidFill>
                <a:srgbClr val="050100"/>
              </a:solidFill>
            </a:ln>
          </p:spPr>
          <p:txBody>
            <a:bodyPr wrap="square" lIns="0" tIns="0" rIns="0" bIns="0" rtlCol="0"/>
            <a:lstStyle/>
            <a:p/>
          </p:txBody>
        </p:sp>
        <p:sp>
          <p:nvSpPr>
            <p:cNvPr id="13452" name="object 13452" descr=""/>
            <p:cNvSpPr/>
            <p:nvPr/>
          </p:nvSpPr>
          <p:spPr>
            <a:xfrm>
              <a:off x="5279138" y="8223138"/>
              <a:ext cx="52069" cy="0"/>
            </a:xfrm>
            <a:custGeom>
              <a:avLst/>
              <a:gdLst/>
              <a:ahLst/>
              <a:cxnLst/>
              <a:rect l="l" t="t" r="r" b="b"/>
              <a:pathLst>
                <a:path w="52070" h="0">
                  <a:moveTo>
                    <a:pt x="0" y="0"/>
                  </a:moveTo>
                  <a:lnTo>
                    <a:pt x="51701" y="0"/>
                  </a:lnTo>
                </a:path>
              </a:pathLst>
            </a:custGeom>
            <a:ln w="3175">
              <a:solidFill>
                <a:srgbClr val="050100"/>
              </a:solidFill>
            </a:ln>
          </p:spPr>
          <p:txBody>
            <a:bodyPr wrap="square" lIns="0" tIns="0" rIns="0" bIns="0" rtlCol="0"/>
            <a:lstStyle/>
            <a:p/>
          </p:txBody>
        </p:sp>
        <p:sp>
          <p:nvSpPr>
            <p:cNvPr id="13453" name="object 13453" descr=""/>
            <p:cNvSpPr/>
            <p:nvPr/>
          </p:nvSpPr>
          <p:spPr>
            <a:xfrm>
              <a:off x="5279138" y="8543800"/>
              <a:ext cx="0" cy="652145"/>
            </a:xfrm>
            <a:custGeom>
              <a:avLst/>
              <a:gdLst/>
              <a:ahLst/>
              <a:cxnLst/>
              <a:rect l="l" t="t" r="r" b="b"/>
              <a:pathLst>
                <a:path w="0" h="652145">
                  <a:moveTo>
                    <a:pt x="0" y="0"/>
                  </a:moveTo>
                  <a:lnTo>
                    <a:pt x="0" y="651738"/>
                  </a:lnTo>
                </a:path>
              </a:pathLst>
            </a:custGeom>
            <a:ln w="3175">
              <a:solidFill>
                <a:srgbClr val="050100"/>
              </a:solidFill>
            </a:ln>
          </p:spPr>
          <p:txBody>
            <a:bodyPr wrap="square" lIns="0" tIns="0" rIns="0" bIns="0" rtlCol="0"/>
            <a:lstStyle/>
            <a:p/>
          </p:txBody>
        </p:sp>
        <p:sp>
          <p:nvSpPr>
            <p:cNvPr id="13454" name="object 13454" descr=""/>
            <p:cNvSpPr/>
            <p:nvPr/>
          </p:nvSpPr>
          <p:spPr>
            <a:xfrm>
              <a:off x="4968956" y="7712656"/>
              <a:ext cx="372745" cy="0"/>
            </a:xfrm>
            <a:custGeom>
              <a:avLst/>
              <a:gdLst/>
              <a:ahLst/>
              <a:cxnLst/>
              <a:rect l="l" t="t" r="r" b="b"/>
              <a:pathLst>
                <a:path w="372745" h="0">
                  <a:moveTo>
                    <a:pt x="0" y="0"/>
                  </a:moveTo>
                  <a:lnTo>
                    <a:pt x="372300" y="0"/>
                  </a:lnTo>
                </a:path>
              </a:pathLst>
            </a:custGeom>
            <a:ln w="3175">
              <a:solidFill>
                <a:srgbClr val="050100"/>
              </a:solidFill>
            </a:ln>
          </p:spPr>
          <p:txBody>
            <a:bodyPr wrap="square" lIns="0" tIns="0" rIns="0" bIns="0" rtlCol="0"/>
            <a:lstStyle/>
            <a:p/>
          </p:txBody>
        </p:sp>
        <p:sp>
          <p:nvSpPr>
            <p:cNvPr id="13455" name="object 13455" descr=""/>
            <p:cNvSpPr/>
            <p:nvPr/>
          </p:nvSpPr>
          <p:spPr>
            <a:xfrm>
              <a:off x="5341255" y="7671200"/>
              <a:ext cx="0" cy="562610"/>
            </a:xfrm>
            <a:custGeom>
              <a:avLst/>
              <a:gdLst/>
              <a:ahLst/>
              <a:cxnLst/>
              <a:rect l="l" t="t" r="r" b="b"/>
              <a:pathLst>
                <a:path w="0" h="562609">
                  <a:moveTo>
                    <a:pt x="0" y="562355"/>
                  </a:moveTo>
                  <a:lnTo>
                    <a:pt x="0" y="0"/>
                  </a:lnTo>
                </a:path>
              </a:pathLst>
            </a:custGeom>
            <a:ln w="3175">
              <a:solidFill>
                <a:srgbClr val="050100"/>
              </a:solidFill>
            </a:ln>
          </p:spPr>
          <p:txBody>
            <a:bodyPr wrap="square" lIns="0" tIns="0" rIns="0" bIns="0" rtlCol="0"/>
            <a:lstStyle/>
            <a:p/>
          </p:txBody>
        </p:sp>
        <p:sp>
          <p:nvSpPr>
            <p:cNvPr id="13456" name="object 13456" descr=""/>
            <p:cNvSpPr/>
            <p:nvPr/>
          </p:nvSpPr>
          <p:spPr>
            <a:xfrm>
              <a:off x="4968956" y="7671193"/>
              <a:ext cx="0" cy="567690"/>
            </a:xfrm>
            <a:custGeom>
              <a:avLst/>
              <a:gdLst/>
              <a:ahLst/>
              <a:cxnLst/>
              <a:rect l="l" t="t" r="r" b="b"/>
              <a:pathLst>
                <a:path w="0" h="567690">
                  <a:moveTo>
                    <a:pt x="0" y="567359"/>
                  </a:moveTo>
                  <a:lnTo>
                    <a:pt x="0" y="0"/>
                  </a:lnTo>
                </a:path>
              </a:pathLst>
            </a:custGeom>
            <a:ln w="3175">
              <a:solidFill>
                <a:srgbClr val="050100"/>
              </a:solidFill>
            </a:ln>
          </p:spPr>
          <p:txBody>
            <a:bodyPr wrap="square" lIns="0" tIns="0" rIns="0" bIns="0" rtlCol="0"/>
            <a:lstStyle/>
            <a:p/>
          </p:txBody>
        </p:sp>
        <p:sp>
          <p:nvSpPr>
            <p:cNvPr id="13457" name="object 13457" descr=""/>
            <p:cNvSpPr/>
            <p:nvPr/>
          </p:nvSpPr>
          <p:spPr>
            <a:xfrm>
              <a:off x="5148440" y="7889763"/>
              <a:ext cx="374015" cy="0"/>
            </a:xfrm>
            <a:custGeom>
              <a:avLst/>
              <a:gdLst/>
              <a:ahLst/>
              <a:cxnLst/>
              <a:rect l="l" t="t" r="r" b="b"/>
              <a:pathLst>
                <a:path w="374014" h="0">
                  <a:moveTo>
                    <a:pt x="373964" y="0"/>
                  </a:moveTo>
                  <a:lnTo>
                    <a:pt x="0" y="0"/>
                  </a:lnTo>
                </a:path>
              </a:pathLst>
            </a:custGeom>
            <a:ln w="3175">
              <a:solidFill>
                <a:srgbClr val="050100"/>
              </a:solidFill>
            </a:ln>
          </p:spPr>
          <p:txBody>
            <a:bodyPr wrap="square" lIns="0" tIns="0" rIns="0" bIns="0" rtlCol="0"/>
            <a:lstStyle/>
            <a:p/>
          </p:txBody>
        </p:sp>
        <p:sp>
          <p:nvSpPr>
            <p:cNvPr id="13458" name="object 13458" descr=""/>
            <p:cNvSpPr/>
            <p:nvPr/>
          </p:nvSpPr>
          <p:spPr>
            <a:xfrm>
              <a:off x="5341255" y="7848301"/>
              <a:ext cx="0" cy="385445"/>
            </a:xfrm>
            <a:custGeom>
              <a:avLst/>
              <a:gdLst/>
              <a:ahLst/>
              <a:cxnLst/>
              <a:rect l="l" t="t" r="r" b="b"/>
              <a:pathLst>
                <a:path w="0" h="385445">
                  <a:moveTo>
                    <a:pt x="0" y="385254"/>
                  </a:moveTo>
                  <a:lnTo>
                    <a:pt x="0" y="0"/>
                  </a:lnTo>
                </a:path>
              </a:pathLst>
            </a:custGeom>
            <a:ln w="3175">
              <a:solidFill>
                <a:srgbClr val="050100"/>
              </a:solidFill>
            </a:ln>
          </p:spPr>
          <p:txBody>
            <a:bodyPr wrap="square" lIns="0" tIns="0" rIns="0" bIns="0" rtlCol="0"/>
            <a:lstStyle/>
            <a:p/>
          </p:txBody>
        </p:sp>
        <p:sp>
          <p:nvSpPr>
            <p:cNvPr id="13459" name="object 13459" descr=""/>
            <p:cNvSpPr/>
            <p:nvPr/>
          </p:nvSpPr>
          <p:spPr>
            <a:xfrm>
              <a:off x="5279138" y="7848297"/>
              <a:ext cx="0" cy="375285"/>
            </a:xfrm>
            <a:custGeom>
              <a:avLst/>
              <a:gdLst/>
              <a:ahLst/>
              <a:cxnLst/>
              <a:rect l="l" t="t" r="r" b="b"/>
              <a:pathLst>
                <a:path w="0" h="375284">
                  <a:moveTo>
                    <a:pt x="0" y="374840"/>
                  </a:moveTo>
                  <a:lnTo>
                    <a:pt x="0" y="0"/>
                  </a:lnTo>
                </a:path>
              </a:pathLst>
            </a:custGeom>
            <a:ln w="3175">
              <a:solidFill>
                <a:srgbClr val="050100"/>
              </a:solidFill>
            </a:ln>
          </p:spPr>
          <p:txBody>
            <a:bodyPr wrap="square" lIns="0" tIns="0" rIns="0" bIns="0" rtlCol="0"/>
            <a:lstStyle/>
            <a:p/>
          </p:txBody>
        </p:sp>
        <p:sp>
          <p:nvSpPr>
            <p:cNvPr id="13460" name="object 13460" descr=""/>
            <p:cNvSpPr/>
            <p:nvPr/>
          </p:nvSpPr>
          <p:spPr>
            <a:xfrm>
              <a:off x="5983926" y="8543804"/>
              <a:ext cx="0" cy="652145"/>
            </a:xfrm>
            <a:custGeom>
              <a:avLst/>
              <a:gdLst/>
              <a:ahLst/>
              <a:cxnLst/>
              <a:rect l="l" t="t" r="r" b="b"/>
              <a:pathLst>
                <a:path w="0" h="652145">
                  <a:moveTo>
                    <a:pt x="0" y="651738"/>
                  </a:moveTo>
                  <a:lnTo>
                    <a:pt x="0" y="0"/>
                  </a:lnTo>
                </a:path>
              </a:pathLst>
            </a:custGeom>
            <a:ln w="3175">
              <a:solidFill>
                <a:srgbClr val="050100"/>
              </a:solidFill>
            </a:ln>
          </p:spPr>
          <p:txBody>
            <a:bodyPr wrap="square" lIns="0" tIns="0" rIns="0" bIns="0" rtlCol="0"/>
            <a:lstStyle/>
            <a:p/>
          </p:txBody>
        </p:sp>
        <p:sp>
          <p:nvSpPr>
            <p:cNvPr id="13461" name="object 13461" descr=""/>
            <p:cNvSpPr/>
            <p:nvPr/>
          </p:nvSpPr>
          <p:spPr>
            <a:xfrm>
              <a:off x="5330837" y="8543800"/>
              <a:ext cx="694690" cy="0"/>
            </a:xfrm>
            <a:custGeom>
              <a:avLst/>
              <a:gdLst/>
              <a:ahLst/>
              <a:cxnLst/>
              <a:rect l="l" t="t" r="r" b="b"/>
              <a:pathLst>
                <a:path w="694689" h="0">
                  <a:moveTo>
                    <a:pt x="0" y="0"/>
                  </a:moveTo>
                  <a:lnTo>
                    <a:pt x="694359" y="0"/>
                  </a:lnTo>
                </a:path>
              </a:pathLst>
            </a:custGeom>
            <a:ln w="3175">
              <a:solidFill>
                <a:srgbClr val="050100"/>
              </a:solidFill>
            </a:ln>
          </p:spPr>
          <p:txBody>
            <a:bodyPr wrap="square" lIns="0" tIns="0" rIns="0" bIns="0" rtlCol="0"/>
            <a:lstStyle/>
            <a:p/>
          </p:txBody>
        </p:sp>
        <p:sp>
          <p:nvSpPr>
            <p:cNvPr id="13462" name="object 13462" descr=""/>
            <p:cNvSpPr/>
            <p:nvPr/>
          </p:nvSpPr>
          <p:spPr>
            <a:xfrm>
              <a:off x="5330837" y="9195542"/>
              <a:ext cx="694690" cy="0"/>
            </a:xfrm>
            <a:custGeom>
              <a:avLst/>
              <a:gdLst/>
              <a:ahLst/>
              <a:cxnLst/>
              <a:rect l="l" t="t" r="r" b="b"/>
              <a:pathLst>
                <a:path w="694689" h="0">
                  <a:moveTo>
                    <a:pt x="0" y="0"/>
                  </a:moveTo>
                  <a:lnTo>
                    <a:pt x="694359" y="0"/>
                  </a:lnTo>
                </a:path>
              </a:pathLst>
            </a:custGeom>
            <a:ln w="3175">
              <a:solidFill>
                <a:srgbClr val="050100"/>
              </a:solidFill>
            </a:ln>
          </p:spPr>
          <p:txBody>
            <a:bodyPr wrap="square" lIns="0" tIns="0" rIns="0" bIns="0" rtlCol="0"/>
            <a:lstStyle/>
            <a:p/>
          </p:txBody>
        </p:sp>
        <p:sp>
          <p:nvSpPr>
            <p:cNvPr id="13463" name="object 13463" descr=""/>
            <p:cNvSpPr/>
            <p:nvPr/>
          </p:nvSpPr>
          <p:spPr>
            <a:xfrm>
              <a:off x="5046502" y="8269801"/>
              <a:ext cx="5080" cy="5080"/>
            </a:xfrm>
            <a:custGeom>
              <a:avLst/>
              <a:gdLst/>
              <a:ahLst/>
              <a:cxnLst/>
              <a:rect l="l" t="t" r="r" b="b"/>
              <a:pathLst>
                <a:path w="5079" h="5079">
                  <a:moveTo>
                    <a:pt x="5003" y="5003"/>
                  </a:moveTo>
                  <a:lnTo>
                    <a:pt x="1257" y="215"/>
                  </a:lnTo>
                  <a:lnTo>
                    <a:pt x="0" y="0"/>
                  </a:lnTo>
                </a:path>
              </a:pathLst>
            </a:custGeom>
            <a:ln w="3175">
              <a:solidFill>
                <a:srgbClr val="050100"/>
              </a:solidFill>
            </a:ln>
          </p:spPr>
          <p:txBody>
            <a:bodyPr wrap="square" lIns="0" tIns="0" rIns="0" bIns="0" rtlCol="0"/>
            <a:lstStyle/>
            <a:p/>
          </p:txBody>
        </p:sp>
        <p:sp>
          <p:nvSpPr>
            <p:cNvPr id="13464" name="object 13464" descr=""/>
            <p:cNvSpPr/>
            <p:nvPr/>
          </p:nvSpPr>
          <p:spPr>
            <a:xfrm>
              <a:off x="4968956" y="8264598"/>
              <a:ext cx="5080" cy="5080"/>
            </a:xfrm>
            <a:custGeom>
              <a:avLst/>
              <a:gdLst/>
              <a:ahLst/>
              <a:cxnLst/>
              <a:rect l="l" t="t" r="r" b="b"/>
              <a:pathLst>
                <a:path w="5079" h="5079">
                  <a:moveTo>
                    <a:pt x="0" y="0"/>
                  </a:moveTo>
                  <a:lnTo>
                    <a:pt x="3746" y="4787"/>
                  </a:lnTo>
                  <a:lnTo>
                    <a:pt x="5003" y="5003"/>
                  </a:lnTo>
                </a:path>
              </a:pathLst>
            </a:custGeom>
            <a:ln w="3175">
              <a:solidFill>
                <a:srgbClr val="050100"/>
              </a:solidFill>
            </a:ln>
          </p:spPr>
          <p:txBody>
            <a:bodyPr wrap="square" lIns="0" tIns="0" rIns="0" bIns="0" rtlCol="0"/>
            <a:lstStyle/>
            <a:p/>
          </p:txBody>
        </p:sp>
        <p:sp>
          <p:nvSpPr>
            <p:cNvPr id="13465" name="object 13465" descr=""/>
            <p:cNvSpPr/>
            <p:nvPr/>
          </p:nvSpPr>
          <p:spPr>
            <a:xfrm>
              <a:off x="4968956" y="9469958"/>
              <a:ext cx="5080" cy="5080"/>
            </a:xfrm>
            <a:custGeom>
              <a:avLst/>
              <a:gdLst/>
              <a:ahLst/>
              <a:cxnLst/>
              <a:rect l="l" t="t" r="r" b="b"/>
              <a:pathLst>
                <a:path w="5079" h="5079">
                  <a:moveTo>
                    <a:pt x="5003" y="0"/>
                  </a:moveTo>
                  <a:lnTo>
                    <a:pt x="203" y="3746"/>
                  </a:lnTo>
                  <a:lnTo>
                    <a:pt x="0" y="5003"/>
                  </a:lnTo>
                </a:path>
              </a:pathLst>
            </a:custGeom>
            <a:ln w="3175">
              <a:solidFill>
                <a:srgbClr val="050100"/>
              </a:solidFill>
            </a:ln>
          </p:spPr>
          <p:txBody>
            <a:bodyPr wrap="square" lIns="0" tIns="0" rIns="0" bIns="0" rtlCol="0"/>
            <a:lstStyle/>
            <a:p/>
          </p:txBody>
        </p:sp>
        <p:sp>
          <p:nvSpPr>
            <p:cNvPr id="13466" name="object 13466" descr=""/>
            <p:cNvSpPr/>
            <p:nvPr/>
          </p:nvSpPr>
          <p:spPr>
            <a:xfrm>
              <a:off x="5046501" y="9464532"/>
              <a:ext cx="5080" cy="5080"/>
            </a:xfrm>
            <a:custGeom>
              <a:avLst/>
              <a:gdLst/>
              <a:ahLst/>
              <a:cxnLst/>
              <a:rect l="l" t="t" r="r" b="b"/>
              <a:pathLst>
                <a:path w="5079" h="5079">
                  <a:moveTo>
                    <a:pt x="0" y="5003"/>
                  </a:moveTo>
                  <a:lnTo>
                    <a:pt x="4787" y="1257"/>
                  </a:lnTo>
                  <a:lnTo>
                    <a:pt x="5003" y="0"/>
                  </a:lnTo>
                </a:path>
              </a:pathLst>
            </a:custGeom>
            <a:ln w="3175">
              <a:solidFill>
                <a:srgbClr val="050100"/>
              </a:solidFill>
            </a:ln>
          </p:spPr>
          <p:txBody>
            <a:bodyPr wrap="square" lIns="0" tIns="0" rIns="0" bIns="0" rtlCol="0"/>
            <a:lstStyle/>
            <a:p/>
          </p:txBody>
        </p:sp>
        <p:sp>
          <p:nvSpPr>
            <p:cNvPr id="13467" name="object 13467" descr=""/>
            <p:cNvSpPr/>
            <p:nvPr/>
          </p:nvSpPr>
          <p:spPr>
            <a:xfrm>
              <a:off x="5330841" y="9000110"/>
              <a:ext cx="10795" cy="9525"/>
            </a:xfrm>
            <a:custGeom>
              <a:avLst/>
              <a:gdLst/>
              <a:ahLst/>
              <a:cxnLst/>
              <a:rect l="l" t="t" r="r" b="b"/>
              <a:pathLst>
                <a:path w="10795" h="9525">
                  <a:moveTo>
                    <a:pt x="10413" y="9372"/>
                  </a:moveTo>
                  <a:lnTo>
                    <a:pt x="0" y="0"/>
                  </a:lnTo>
                </a:path>
              </a:pathLst>
            </a:custGeom>
            <a:ln w="3175">
              <a:solidFill>
                <a:srgbClr val="050100"/>
              </a:solidFill>
            </a:ln>
          </p:spPr>
          <p:txBody>
            <a:bodyPr wrap="square" lIns="0" tIns="0" rIns="0" bIns="0" rtlCol="0"/>
            <a:lstStyle/>
            <a:p/>
          </p:txBody>
        </p:sp>
        <p:sp>
          <p:nvSpPr>
            <p:cNvPr id="13468" name="object 13468" descr=""/>
            <p:cNvSpPr/>
            <p:nvPr/>
          </p:nvSpPr>
          <p:spPr>
            <a:xfrm>
              <a:off x="5330837" y="8810080"/>
              <a:ext cx="10795" cy="11430"/>
            </a:xfrm>
            <a:custGeom>
              <a:avLst/>
              <a:gdLst/>
              <a:ahLst/>
              <a:cxnLst/>
              <a:rect l="l" t="t" r="r" b="b"/>
              <a:pathLst>
                <a:path w="10795" h="11429">
                  <a:moveTo>
                    <a:pt x="0" y="11036"/>
                  </a:moveTo>
                  <a:lnTo>
                    <a:pt x="5207" y="5422"/>
                  </a:lnTo>
                  <a:lnTo>
                    <a:pt x="10414" y="0"/>
                  </a:lnTo>
                </a:path>
              </a:pathLst>
            </a:custGeom>
            <a:ln w="3175">
              <a:solidFill>
                <a:srgbClr val="050100"/>
              </a:solidFill>
            </a:ln>
          </p:spPr>
          <p:txBody>
            <a:bodyPr wrap="square" lIns="0" tIns="0" rIns="0" bIns="0" rtlCol="0"/>
            <a:lstStyle/>
            <a:p/>
          </p:txBody>
        </p:sp>
        <p:sp>
          <p:nvSpPr>
            <p:cNvPr id="13469" name="object 13469" descr=""/>
            <p:cNvSpPr/>
            <p:nvPr/>
          </p:nvSpPr>
          <p:spPr>
            <a:xfrm>
              <a:off x="5330837" y="9054688"/>
              <a:ext cx="10795" cy="8890"/>
            </a:xfrm>
            <a:custGeom>
              <a:avLst/>
              <a:gdLst/>
              <a:ahLst/>
              <a:cxnLst/>
              <a:rect l="l" t="t" r="r" b="b"/>
              <a:pathLst>
                <a:path w="10795" h="8890">
                  <a:moveTo>
                    <a:pt x="0" y="8547"/>
                  </a:moveTo>
                  <a:lnTo>
                    <a:pt x="10414" y="0"/>
                  </a:lnTo>
                </a:path>
              </a:pathLst>
            </a:custGeom>
            <a:ln w="3175">
              <a:solidFill>
                <a:srgbClr val="050100"/>
              </a:solidFill>
            </a:ln>
          </p:spPr>
          <p:txBody>
            <a:bodyPr wrap="square" lIns="0" tIns="0" rIns="0" bIns="0" rtlCol="0"/>
            <a:lstStyle/>
            <a:p/>
          </p:txBody>
        </p:sp>
        <p:sp>
          <p:nvSpPr>
            <p:cNvPr id="13470" name="object 13470" descr=""/>
            <p:cNvSpPr/>
            <p:nvPr/>
          </p:nvSpPr>
          <p:spPr>
            <a:xfrm>
              <a:off x="5330837" y="8612973"/>
              <a:ext cx="10795" cy="1905"/>
            </a:xfrm>
            <a:custGeom>
              <a:avLst/>
              <a:gdLst/>
              <a:ahLst/>
              <a:cxnLst/>
              <a:rect l="l" t="t" r="r" b="b"/>
              <a:pathLst>
                <a:path w="10795" h="1904">
                  <a:moveTo>
                    <a:pt x="0" y="1879"/>
                  </a:moveTo>
                  <a:lnTo>
                    <a:pt x="5207" y="1041"/>
                  </a:lnTo>
                  <a:lnTo>
                    <a:pt x="10414" y="0"/>
                  </a:lnTo>
                </a:path>
              </a:pathLst>
            </a:custGeom>
            <a:ln w="3175">
              <a:solidFill>
                <a:srgbClr val="050100"/>
              </a:solidFill>
            </a:ln>
          </p:spPr>
          <p:txBody>
            <a:bodyPr wrap="square" lIns="0" tIns="0" rIns="0" bIns="0" rtlCol="0"/>
            <a:lstStyle/>
            <a:p/>
          </p:txBody>
        </p:sp>
        <p:sp>
          <p:nvSpPr>
            <p:cNvPr id="13471" name="object 13471" descr=""/>
            <p:cNvSpPr/>
            <p:nvPr/>
          </p:nvSpPr>
          <p:spPr>
            <a:xfrm>
              <a:off x="5330837" y="8534631"/>
              <a:ext cx="10795" cy="11430"/>
            </a:xfrm>
            <a:custGeom>
              <a:avLst/>
              <a:gdLst/>
              <a:ahLst/>
              <a:cxnLst/>
              <a:rect l="l" t="t" r="r" b="b"/>
              <a:pathLst>
                <a:path w="10795" h="11429">
                  <a:moveTo>
                    <a:pt x="0" y="11252"/>
                  </a:moveTo>
                  <a:lnTo>
                    <a:pt x="10414" y="0"/>
                  </a:lnTo>
                </a:path>
              </a:pathLst>
            </a:custGeom>
            <a:ln w="3175">
              <a:solidFill>
                <a:srgbClr val="050100"/>
              </a:solidFill>
            </a:ln>
          </p:spPr>
          <p:txBody>
            <a:bodyPr wrap="square" lIns="0" tIns="0" rIns="0" bIns="0" rtlCol="0"/>
            <a:lstStyle/>
            <a:p/>
          </p:txBody>
        </p:sp>
        <p:sp>
          <p:nvSpPr>
            <p:cNvPr id="13472" name="object 13472" descr=""/>
            <p:cNvSpPr/>
            <p:nvPr/>
          </p:nvSpPr>
          <p:spPr>
            <a:xfrm>
              <a:off x="5330841" y="9173041"/>
              <a:ext cx="10795" cy="13335"/>
            </a:xfrm>
            <a:custGeom>
              <a:avLst/>
              <a:gdLst/>
              <a:ahLst/>
              <a:cxnLst/>
              <a:rect l="l" t="t" r="r" b="b"/>
              <a:pathLst>
                <a:path w="10795" h="13334">
                  <a:moveTo>
                    <a:pt x="10413" y="12915"/>
                  </a:moveTo>
                  <a:lnTo>
                    <a:pt x="0" y="0"/>
                  </a:lnTo>
                </a:path>
              </a:pathLst>
            </a:custGeom>
            <a:ln w="3175">
              <a:solidFill>
                <a:srgbClr val="050100"/>
              </a:solidFill>
            </a:ln>
          </p:spPr>
          <p:txBody>
            <a:bodyPr wrap="square" lIns="0" tIns="0" rIns="0" bIns="0" rtlCol="0"/>
            <a:lstStyle/>
            <a:p/>
          </p:txBody>
        </p:sp>
        <p:sp>
          <p:nvSpPr>
            <p:cNvPr id="13473" name="object 13473" descr=""/>
            <p:cNvSpPr/>
            <p:nvPr/>
          </p:nvSpPr>
          <p:spPr>
            <a:xfrm>
              <a:off x="5330837" y="9505382"/>
              <a:ext cx="10795" cy="10795"/>
            </a:xfrm>
            <a:custGeom>
              <a:avLst/>
              <a:gdLst/>
              <a:ahLst/>
              <a:cxnLst/>
              <a:rect l="l" t="t" r="r" b="b"/>
              <a:pathLst>
                <a:path w="10795" h="10795">
                  <a:moveTo>
                    <a:pt x="0" y="10413"/>
                  </a:moveTo>
                  <a:lnTo>
                    <a:pt x="10414" y="0"/>
                  </a:lnTo>
                </a:path>
              </a:pathLst>
            </a:custGeom>
            <a:ln w="3175">
              <a:solidFill>
                <a:srgbClr val="050100"/>
              </a:solidFill>
            </a:ln>
          </p:spPr>
          <p:txBody>
            <a:bodyPr wrap="square" lIns="0" tIns="0" rIns="0" bIns="0" rtlCol="0"/>
            <a:lstStyle/>
            <a:p/>
          </p:txBody>
        </p:sp>
        <p:sp>
          <p:nvSpPr>
            <p:cNvPr id="13474" name="object 13474" descr=""/>
            <p:cNvSpPr/>
            <p:nvPr/>
          </p:nvSpPr>
          <p:spPr>
            <a:xfrm>
              <a:off x="5077769" y="9503491"/>
              <a:ext cx="196215" cy="7620"/>
            </a:xfrm>
            <a:custGeom>
              <a:avLst/>
              <a:gdLst/>
              <a:ahLst/>
              <a:cxnLst/>
              <a:rect l="l" t="t" r="r" b="b"/>
              <a:pathLst>
                <a:path w="196214" h="7620">
                  <a:moveTo>
                    <a:pt x="195948" y="7505"/>
                  </a:moveTo>
                  <a:lnTo>
                    <a:pt x="195732" y="7505"/>
                  </a:lnTo>
                  <a:lnTo>
                    <a:pt x="195529" y="7505"/>
                  </a:lnTo>
                  <a:lnTo>
                    <a:pt x="194906" y="7505"/>
                  </a:lnTo>
                  <a:lnTo>
                    <a:pt x="194068" y="7289"/>
                  </a:lnTo>
                  <a:lnTo>
                    <a:pt x="193027" y="7099"/>
                  </a:lnTo>
                  <a:lnTo>
                    <a:pt x="191782" y="6883"/>
                  </a:lnTo>
                  <a:lnTo>
                    <a:pt x="190118" y="6680"/>
                  </a:lnTo>
                  <a:lnTo>
                    <a:pt x="188442" y="6464"/>
                  </a:lnTo>
                  <a:lnTo>
                    <a:pt x="186562" y="6248"/>
                  </a:lnTo>
                  <a:lnTo>
                    <a:pt x="184480" y="5841"/>
                  </a:lnTo>
                  <a:lnTo>
                    <a:pt x="181978" y="5638"/>
                  </a:lnTo>
                  <a:lnTo>
                    <a:pt x="179476" y="5206"/>
                  </a:lnTo>
                  <a:lnTo>
                    <a:pt x="176771" y="5016"/>
                  </a:lnTo>
                  <a:lnTo>
                    <a:pt x="173850" y="4597"/>
                  </a:lnTo>
                  <a:lnTo>
                    <a:pt x="170726" y="4165"/>
                  </a:lnTo>
                  <a:lnTo>
                    <a:pt x="167385" y="3759"/>
                  </a:lnTo>
                  <a:lnTo>
                    <a:pt x="163842" y="3340"/>
                  </a:lnTo>
                  <a:lnTo>
                    <a:pt x="160299" y="3124"/>
                  </a:lnTo>
                  <a:lnTo>
                    <a:pt x="156552" y="2717"/>
                  </a:lnTo>
                  <a:lnTo>
                    <a:pt x="152590" y="2298"/>
                  </a:lnTo>
                  <a:lnTo>
                    <a:pt x="144246" y="1676"/>
                  </a:lnTo>
                  <a:lnTo>
                    <a:pt x="135699" y="1041"/>
                  </a:lnTo>
                  <a:lnTo>
                    <a:pt x="126530" y="634"/>
                  </a:lnTo>
                  <a:lnTo>
                    <a:pt x="117144" y="215"/>
                  </a:lnTo>
                  <a:lnTo>
                    <a:pt x="107568" y="0"/>
                  </a:lnTo>
                  <a:lnTo>
                    <a:pt x="97980" y="0"/>
                  </a:lnTo>
                  <a:lnTo>
                    <a:pt x="88379" y="0"/>
                  </a:lnTo>
                  <a:lnTo>
                    <a:pt x="43357" y="2298"/>
                  </a:lnTo>
                  <a:lnTo>
                    <a:pt x="39598" y="2717"/>
                  </a:lnTo>
                  <a:lnTo>
                    <a:pt x="35636" y="3124"/>
                  </a:lnTo>
                  <a:lnTo>
                    <a:pt x="32105" y="3340"/>
                  </a:lnTo>
                  <a:lnTo>
                    <a:pt x="28562" y="3759"/>
                  </a:lnTo>
                  <a:lnTo>
                    <a:pt x="25425" y="4165"/>
                  </a:lnTo>
                  <a:lnTo>
                    <a:pt x="22301" y="4597"/>
                  </a:lnTo>
                  <a:lnTo>
                    <a:pt x="19176" y="5016"/>
                  </a:lnTo>
                  <a:lnTo>
                    <a:pt x="16471" y="5206"/>
                  </a:lnTo>
                  <a:lnTo>
                    <a:pt x="13957" y="5638"/>
                  </a:lnTo>
                  <a:lnTo>
                    <a:pt x="11671" y="5841"/>
                  </a:lnTo>
                  <a:lnTo>
                    <a:pt x="9385" y="6248"/>
                  </a:lnTo>
                  <a:lnTo>
                    <a:pt x="7505" y="6464"/>
                  </a:lnTo>
                  <a:lnTo>
                    <a:pt x="5829" y="6680"/>
                  </a:lnTo>
                  <a:lnTo>
                    <a:pt x="4381" y="6883"/>
                  </a:lnTo>
                  <a:lnTo>
                    <a:pt x="2920" y="7099"/>
                  </a:lnTo>
                  <a:lnTo>
                    <a:pt x="1879" y="7289"/>
                  </a:lnTo>
                  <a:lnTo>
                    <a:pt x="1041" y="7505"/>
                  </a:lnTo>
                  <a:lnTo>
                    <a:pt x="622" y="7505"/>
                  </a:lnTo>
                  <a:lnTo>
                    <a:pt x="203" y="7505"/>
                  </a:lnTo>
                  <a:lnTo>
                    <a:pt x="0" y="7505"/>
                  </a:lnTo>
                </a:path>
              </a:pathLst>
            </a:custGeom>
            <a:ln w="3175">
              <a:solidFill>
                <a:srgbClr val="050100"/>
              </a:solidFill>
            </a:ln>
          </p:spPr>
          <p:txBody>
            <a:bodyPr wrap="square" lIns="0" tIns="0" rIns="0" bIns="0" rtlCol="0"/>
            <a:lstStyle/>
            <a:p/>
          </p:txBody>
        </p:sp>
        <p:sp>
          <p:nvSpPr>
            <p:cNvPr id="13475" name="object 13475" descr=""/>
            <p:cNvSpPr/>
            <p:nvPr/>
          </p:nvSpPr>
          <p:spPr>
            <a:xfrm>
              <a:off x="5082561" y="9498704"/>
              <a:ext cx="186690" cy="7620"/>
            </a:xfrm>
            <a:custGeom>
              <a:avLst/>
              <a:gdLst/>
              <a:ahLst/>
              <a:cxnLst/>
              <a:rect l="l" t="t" r="r" b="b"/>
              <a:pathLst>
                <a:path w="186689" h="7620">
                  <a:moveTo>
                    <a:pt x="0" y="7505"/>
                  </a:moveTo>
                  <a:lnTo>
                    <a:pt x="215" y="7505"/>
                  </a:lnTo>
                  <a:lnTo>
                    <a:pt x="622" y="7505"/>
                  </a:lnTo>
                  <a:lnTo>
                    <a:pt x="1041" y="7505"/>
                  </a:lnTo>
                  <a:lnTo>
                    <a:pt x="1879" y="7289"/>
                  </a:lnTo>
                  <a:lnTo>
                    <a:pt x="2921" y="7086"/>
                  </a:lnTo>
                  <a:lnTo>
                    <a:pt x="4178" y="6870"/>
                  </a:lnTo>
                  <a:lnTo>
                    <a:pt x="5626" y="6680"/>
                  </a:lnTo>
                  <a:lnTo>
                    <a:pt x="7086" y="6464"/>
                  </a:lnTo>
                  <a:lnTo>
                    <a:pt x="8966" y="6248"/>
                  </a:lnTo>
                  <a:lnTo>
                    <a:pt x="11049" y="5829"/>
                  </a:lnTo>
                  <a:lnTo>
                    <a:pt x="13347" y="5638"/>
                  </a:lnTo>
                  <a:lnTo>
                    <a:pt x="15849" y="5206"/>
                  </a:lnTo>
                  <a:lnTo>
                    <a:pt x="18351" y="5003"/>
                  </a:lnTo>
                  <a:lnTo>
                    <a:pt x="21259" y="4597"/>
                  </a:lnTo>
                  <a:lnTo>
                    <a:pt x="24180" y="4165"/>
                  </a:lnTo>
                  <a:lnTo>
                    <a:pt x="27305" y="3746"/>
                  </a:lnTo>
                  <a:lnTo>
                    <a:pt x="30645" y="3340"/>
                  </a:lnTo>
                  <a:lnTo>
                    <a:pt x="34188" y="3124"/>
                  </a:lnTo>
                  <a:lnTo>
                    <a:pt x="41490" y="2298"/>
                  </a:lnTo>
                  <a:lnTo>
                    <a:pt x="84010" y="0"/>
                  </a:lnTo>
                  <a:lnTo>
                    <a:pt x="93179" y="0"/>
                  </a:lnTo>
                  <a:lnTo>
                    <a:pt x="102362" y="0"/>
                  </a:lnTo>
                  <a:lnTo>
                    <a:pt x="144881" y="2298"/>
                  </a:lnTo>
                  <a:lnTo>
                    <a:pt x="152171" y="3124"/>
                  </a:lnTo>
                  <a:lnTo>
                    <a:pt x="155714" y="3340"/>
                  </a:lnTo>
                  <a:lnTo>
                    <a:pt x="159054" y="3746"/>
                  </a:lnTo>
                  <a:lnTo>
                    <a:pt x="162179" y="4165"/>
                  </a:lnTo>
                  <a:lnTo>
                    <a:pt x="165100" y="4597"/>
                  </a:lnTo>
                  <a:lnTo>
                    <a:pt x="168021" y="5003"/>
                  </a:lnTo>
                  <a:lnTo>
                    <a:pt x="170522" y="5206"/>
                  </a:lnTo>
                  <a:lnTo>
                    <a:pt x="173024" y="5638"/>
                  </a:lnTo>
                  <a:lnTo>
                    <a:pt x="175310" y="5829"/>
                  </a:lnTo>
                  <a:lnTo>
                    <a:pt x="177393" y="6248"/>
                  </a:lnTo>
                  <a:lnTo>
                    <a:pt x="179273" y="6464"/>
                  </a:lnTo>
                  <a:lnTo>
                    <a:pt x="180949" y="6680"/>
                  </a:lnTo>
                  <a:lnTo>
                    <a:pt x="182194" y="6870"/>
                  </a:lnTo>
                  <a:lnTo>
                    <a:pt x="183438" y="7086"/>
                  </a:lnTo>
                  <a:lnTo>
                    <a:pt x="184480" y="7289"/>
                  </a:lnTo>
                  <a:lnTo>
                    <a:pt x="185318" y="7505"/>
                  </a:lnTo>
                  <a:lnTo>
                    <a:pt x="185953" y="7505"/>
                  </a:lnTo>
                  <a:lnTo>
                    <a:pt x="186156" y="7505"/>
                  </a:lnTo>
                  <a:lnTo>
                    <a:pt x="186359" y="7505"/>
                  </a:lnTo>
                </a:path>
              </a:pathLst>
            </a:custGeom>
            <a:ln w="3175">
              <a:solidFill>
                <a:srgbClr val="050100"/>
              </a:solidFill>
            </a:ln>
          </p:spPr>
          <p:txBody>
            <a:bodyPr wrap="square" lIns="0" tIns="0" rIns="0" bIns="0" rtlCol="0"/>
            <a:lstStyle/>
            <a:p/>
          </p:txBody>
        </p:sp>
        <p:sp>
          <p:nvSpPr>
            <p:cNvPr id="13476" name="object 13476" descr=""/>
            <p:cNvSpPr/>
            <p:nvPr/>
          </p:nvSpPr>
          <p:spPr>
            <a:xfrm>
              <a:off x="5130093" y="9204299"/>
              <a:ext cx="91440" cy="27940"/>
            </a:xfrm>
            <a:custGeom>
              <a:avLst/>
              <a:gdLst/>
              <a:ahLst/>
              <a:cxnLst/>
              <a:rect l="l" t="t" r="r" b="b"/>
              <a:pathLst>
                <a:path w="91439" h="27940">
                  <a:moveTo>
                    <a:pt x="0" y="27495"/>
                  </a:moveTo>
                  <a:lnTo>
                    <a:pt x="203" y="27279"/>
                  </a:lnTo>
                  <a:lnTo>
                    <a:pt x="622" y="26873"/>
                  </a:lnTo>
                  <a:lnTo>
                    <a:pt x="1041" y="26669"/>
                  </a:lnTo>
                  <a:lnTo>
                    <a:pt x="1460" y="26047"/>
                  </a:lnTo>
                  <a:lnTo>
                    <a:pt x="2286" y="25412"/>
                  </a:lnTo>
                  <a:lnTo>
                    <a:pt x="3962" y="23964"/>
                  </a:lnTo>
                  <a:lnTo>
                    <a:pt x="5829" y="22288"/>
                  </a:lnTo>
                  <a:lnTo>
                    <a:pt x="8331" y="20205"/>
                  </a:lnTo>
                  <a:lnTo>
                    <a:pt x="11049" y="18122"/>
                  </a:lnTo>
                  <a:lnTo>
                    <a:pt x="13970" y="15620"/>
                  </a:lnTo>
                  <a:lnTo>
                    <a:pt x="17094" y="13334"/>
                  </a:lnTo>
                  <a:lnTo>
                    <a:pt x="33972" y="2705"/>
                  </a:lnTo>
                  <a:lnTo>
                    <a:pt x="36055" y="1663"/>
                  </a:lnTo>
                  <a:lnTo>
                    <a:pt x="38354" y="1041"/>
                  </a:lnTo>
                  <a:lnTo>
                    <a:pt x="40855" y="406"/>
                  </a:lnTo>
                  <a:lnTo>
                    <a:pt x="43141" y="0"/>
                  </a:lnTo>
                  <a:lnTo>
                    <a:pt x="45656" y="0"/>
                  </a:lnTo>
                  <a:lnTo>
                    <a:pt x="48158" y="0"/>
                  </a:lnTo>
                  <a:lnTo>
                    <a:pt x="70878" y="10833"/>
                  </a:lnTo>
                  <a:lnTo>
                    <a:pt x="74422" y="13334"/>
                  </a:lnTo>
                  <a:lnTo>
                    <a:pt x="77546" y="15620"/>
                  </a:lnTo>
                  <a:lnTo>
                    <a:pt x="80454" y="18122"/>
                  </a:lnTo>
                  <a:lnTo>
                    <a:pt x="82969" y="20205"/>
                  </a:lnTo>
                  <a:lnTo>
                    <a:pt x="85458" y="22288"/>
                  </a:lnTo>
                  <a:lnTo>
                    <a:pt x="87553" y="23964"/>
                  </a:lnTo>
                  <a:lnTo>
                    <a:pt x="89217" y="25412"/>
                  </a:lnTo>
                  <a:lnTo>
                    <a:pt x="89839" y="26047"/>
                  </a:lnTo>
                  <a:lnTo>
                    <a:pt x="90258" y="26669"/>
                  </a:lnTo>
                  <a:lnTo>
                    <a:pt x="90881" y="26873"/>
                  </a:lnTo>
                  <a:lnTo>
                    <a:pt x="91097" y="27279"/>
                  </a:lnTo>
                  <a:lnTo>
                    <a:pt x="91300" y="27495"/>
                  </a:lnTo>
                </a:path>
              </a:pathLst>
            </a:custGeom>
            <a:ln w="3175">
              <a:solidFill>
                <a:srgbClr val="050100"/>
              </a:solidFill>
            </a:ln>
          </p:spPr>
          <p:txBody>
            <a:bodyPr wrap="square" lIns="0" tIns="0" rIns="0" bIns="0" rtlCol="0"/>
            <a:lstStyle/>
            <a:p/>
          </p:txBody>
        </p:sp>
        <p:sp>
          <p:nvSpPr>
            <p:cNvPr id="13477" name="object 13477" descr=""/>
            <p:cNvSpPr/>
            <p:nvPr/>
          </p:nvSpPr>
          <p:spPr>
            <a:xfrm>
              <a:off x="5077773" y="9506210"/>
              <a:ext cx="5080" cy="5080"/>
            </a:xfrm>
            <a:custGeom>
              <a:avLst/>
              <a:gdLst/>
              <a:ahLst/>
              <a:cxnLst/>
              <a:rect l="l" t="t" r="r" b="b"/>
              <a:pathLst>
                <a:path w="5079" h="5079">
                  <a:moveTo>
                    <a:pt x="4787" y="0"/>
                  </a:moveTo>
                  <a:lnTo>
                    <a:pt x="0" y="4787"/>
                  </a:lnTo>
                </a:path>
              </a:pathLst>
            </a:custGeom>
            <a:ln w="3175">
              <a:solidFill>
                <a:srgbClr val="050100"/>
              </a:solidFill>
            </a:ln>
          </p:spPr>
          <p:txBody>
            <a:bodyPr wrap="square" lIns="0" tIns="0" rIns="0" bIns="0" rtlCol="0"/>
            <a:lstStyle/>
            <a:p/>
          </p:txBody>
        </p:sp>
        <p:sp>
          <p:nvSpPr>
            <p:cNvPr id="13478" name="object 13478" descr=""/>
            <p:cNvSpPr/>
            <p:nvPr/>
          </p:nvSpPr>
          <p:spPr>
            <a:xfrm>
              <a:off x="5054836" y="8228349"/>
              <a:ext cx="153670" cy="153670"/>
            </a:xfrm>
            <a:custGeom>
              <a:avLst/>
              <a:gdLst/>
              <a:ahLst/>
              <a:cxnLst/>
              <a:rect l="l" t="t" r="r" b="b"/>
              <a:pathLst>
                <a:path w="153670" h="153670">
                  <a:moveTo>
                    <a:pt x="0" y="153339"/>
                  </a:moveTo>
                  <a:lnTo>
                    <a:pt x="153428" y="0"/>
                  </a:lnTo>
                </a:path>
              </a:pathLst>
            </a:custGeom>
            <a:ln w="3175">
              <a:solidFill>
                <a:srgbClr val="050100"/>
              </a:solidFill>
            </a:ln>
          </p:spPr>
          <p:txBody>
            <a:bodyPr wrap="square" lIns="0" tIns="0" rIns="0" bIns="0" rtlCol="0"/>
            <a:lstStyle/>
            <a:p/>
          </p:txBody>
        </p:sp>
        <p:sp>
          <p:nvSpPr>
            <p:cNvPr id="13479" name="object 13479" descr=""/>
            <p:cNvSpPr/>
            <p:nvPr/>
          </p:nvSpPr>
          <p:spPr>
            <a:xfrm>
              <a:off x="5092985" y="8393786"/>
              <a:ext cx="228600" cy="228600"/>
            </a:xfrm>
            <a:custGeom>
              <a:avLst/>
              <a:gdLst/>
              <a:ahLst/>
              <a:cxnLst/>
              <a:rect l="l" t="t" r="r" b="b"/>
              <a:pathLst>
                <a:path w="228600" h="228600">
                  <a:moveTo>
                    <a:pt x="0" y="228358"/>
                  </a:moveTo>
                  <a:lnTo>
                    <a:pt x="228472" y="0"/>
                  </a:lnTo>
                </a:path>
              </a:pathLst>
            </a:custGeom>
            <a:ln w="3175">
              <a:solidFill>
                <a:srgbClr val="050100"/>
              </a:solidFill>
            </a:ln>
          </p:spPr>
          <p:txBody>
            <a:bodyPr wrap="square" lIns="0" tIns="0" rIns="0" bIns="0" rtlCol="0"/>
            <a:lstStyle/>
            <a:p/>
          </p:txBody>
        </p:sp>
        <p:sp>
          <p:nvSpPr>
            <p:cNvPr id="13480" name="object 13480" descr=""/>
            <p:cNvSpPr/>
            <p:nvPr/>
          </p:nvSpPr>
          <p:spPr>
            <a:xfrm>
              <a:off x="5092985" y="8714654"/>
              <a:ext cx="186690" cy="186690"/>
            </a:xfrm>
            <a:custGeom>
              <a:avLst/>
              <a:gdLst/>
              <a:ahLst/>
              <a:cxnLst/>
              <a:rect l="l" t="t" r="r" b="b"/>
              <a:pathLst>
                <a:path w="186689" h="186690">
                  <a:moveTo>
                    <a:pt x="0" y="186270"/>
                  </a:moveTo>
                  <a:lnTo>
                    <a:pt x="186156" y="0"/>
                  </a:lnTo>
                </a:path>
              </a:pathLst>
            </a:custGeom>
            <a:ln w="3175">
              <a:solidFill>
                <a:srgbClr val="050100"/>
              </a:solidFill>
            </a:ln>
          </p:spPr>
          <p:txBody>
            <a:bodyPr wrap="square" lIns="0" tIns="0" rIns="0" bIns="0" rtlCol="0"/>
            <a:lstStyle/>
            <a:p/>
          </p:txBody>
        </p:sp>
        <p:sp>
          <p:nvSpPr>
            <p:cNvPr id="13481" name="object 13481" descr=""/>
            <p:cNvSpPr/>
            <p:nvPr/>
          </p:nvSpPr>
          <p:spPr>
            <a:xfrm>
              <a:off x="5144269" y="8993437"/>
              <a:ext cx="135255" cy="135255"/>
            </a:xfrm>
            <a:custGeom>
              <a:avLst/>
              <a:gdLst/>
              <a:ahLst/>
              <a:cxnLst/>
              <a:rect l="l" t="t" r="r" b="b"/>
              <a:pathLst>
                <a:path w="135254" h="135254">
                  <a:moveTo>
                    <a:pt x="0" y="134810"/>
                  </a:moveTo>
                  <a:lnTo>
                    <a:pt x="134874" y="0"/>
                  </a:lnTo>
                </a:path>
              </a:pathLst>
            </a:custGeom>
            <a:ln w="3175">
              <a:solidFill>
                <a:srgbClr val="050100"/>
              </a:solidFill>
            </a:ln>
          </p:spPr>
          <p:txBody>
            <a:bodyPr wrap="square" lIns="0" tIns="0" rIns="0" bIns="0" rtlCol="0"/>
            <a:lstStyle/>
            <a:p/>
          </p:txBody>
        </p:sp>
        <p:sp>
          <p:nvSpPr>
            <p:cNvPr id="13482" name="object 13482" descr=""/>
            <p:cNvSpPr/>
            <p:nvPr/>
          </p:nvSpPr>
          <p:spPr>
            <a:xfrm>
              <a:off x="5040245" y="9468706"/>
              <a:ext cx="42545" cy="42545"/>
            </a:xfrm>
            <a:custGeom>
              <a:avLst/>
              <a:gdLst/>
              <a:ahLst/>
              <a:cxnLst/>
              <a:rect l="l" t="t" r="r" b="b"/>
              <a:pathLst>
                <a:path w="42545" h="42545">
                  <a:moveTo>
                    <a:pt x="0" y="42291"/>
                  </a:moveTo>
                  <a:lnTo>
                    <a:pt x="42316" y="0"/>
                  </a:lnTo>
                </a:path>
              </a:pathLst>
            </a:custGeom>
            <a:ln w="3175">
              <a:solidFill>
                <a:srgbClr val="050100"/>
              </a:solidFill>
            </a:ln>
          </p:spPr>
          <p:txBody>
            <a:bodyPr wrap="square" lIns="0" tIns="0" rIns="0" bIns="0" rtlCol="0"/>
            <a:lstStyle/>
            <a:p/>
          </p:txBody>
        </p:sp>
        <p:sp>
          <p:nvSpPr>
            <p:cNvPr id="13483" name="object 13483" descr=""/>
            <p:cNvSpPr/>
            <p:nvPr/>
          </p:nvSpPr>
          <p:spPr>
            <a:xfrm>
              <a:off x="5221393" y="9210123"/>
              <a:ext cx="120014" cy="120014"/>
            </a:xfrm>
            <a:custGeom>
              <a:avLst/>
              <a:gdLst/>
              <a:ahLst/>
              <a:cxnLst/>
              <a:rect l="l" t="t" r="r" b="b"/>
              <a:pathLst>
                <a:path w="120014" h="120015">
                  <a:moveTo>
                    <a:pt x="0" y="119811"/>
                  </a:moveTo>
                  <a:lnTo>
                    <a:pt x="119862" y="0"/>
                  </a:lnTo>
                </a:path>
              </a:pathLst>
            </a:custGeom>
            <a:ln w="3175">
              <a:solidFill>
                <a:srgbClr val="050100"/>
              </a:solidFill>
            </a:ln>
          </p:spPr>
          <p:txBody>
            <a:bodyPr wrap="square" lIns="0" tIns="0" rIns="0" bIns="0" rtlCol="0"/>
            <a:lstStyle/>
            <a:p/>
          </p:txBody>
        </p:sp>
        <p:sp>
          <p:nvSpPr>
            <p:cNvPr id="13484" name="object 13484" descr=""/>
            <p:cNvSpPr/>
            <p:nvPr/>
          </p:nvSpPr>
          <p:spPr>
            <a:xfrm>
              <a:off x="5112581" y="9421190"/>
              <a:ext cx="17780" cy="17780"/>
            </a:xfrm>
            <a:custGeom>
              <a:avLst/>
              <a:gdLst/>
              <a:ahLst/>
              <a:cxnLst/>
              <a:rect l="l" t="t" r="r" b="b"/>
              <a:pathLst>
                <a:path w="17779" h="17779">
                  <a:moveTo>
                    <a:pt x="0" y="17513"/>
                  </a:moveTo>
                  <a:lnTo>
                    <a:pt x="17513" y="0"/>
                  </a:lnTo>
                </a:path>
              </a:pathLst>
            </a:custGeom>
            <a:ln w="3175">
              <a:solidFill>
                <a:srgbClr val="050100"/>
              </a:solidFill>
            </a:ln>
          </p:spPr>
          <p:txBody>
            <a:bodyPr wrap="square" lIns="0" tIns="0" rIns="0" bIns="0" rtlCol="0"/>
            <a:lstStyle/>
            <a:p/>
          </p:txBody>
        </p:sp>
        <p:sp>
          <p:nvSpPr>
            <p:cNvPr id="13485" name="object 13485" descr=""/>
            <p:cNvSpPr/>
            <p:nvPr/>
          </p:nvSpPr>
          <p:spPr>
            <a:xfrm>
              <a:off x="5042334" y="8352519"/>
              <a:ext cx="412115" cy="0"/>
            </a:xfrm>
            <a:custGeom>
              <a:avLst/>
              <a:gdLst/>
              <a:ahLst/>
              <a:cxnLst/>
              <a:rect l="l" t="t" r="r" b="b"/>
              <a:pathLst>
                <a:path w="412114" h="0">
                  <a:moveTo>
                    <a:pt x="411695" y="0"/>
                  </a:moveTo>
                  <a:lnTo>
                    <a:pt x="0" y="0"/>
                  </a:lnTo>
                </a:path>
              </a:pathLst>
            </a:custGeom>
            <a:ln w="3175">
              <a:solidFill>
                <a:srgbClr val="050100"/>
              </a:solidFill>
            </a:ln>
          </p:spPr>
          <p:txBody>
            <a:bodyPr wrap="square" lIns="0" tIns="0" rIns="0" bIns="0" rtlCol="0"/>
            <a:lstStyle/>
            <a:p/>
          </p:txBody>
        </p:sp>
      </p:grpSp>
      <p:sp>
        <p:nvSpPr>
          <p:cNvPr id="13486" name="object 13486" descr=""/>
          <p:cNvSpPr/>
          <p:nvPr/>
        </p:nvSpPr>
        <p:spPr>
          <a:xfrm>
            <a:off x="5341255" y="8400033"/>
            <a:ext cx="0" cy="133985"/>
          </a:xfrm>
          <a:custGeom>
            <a:avLst/>
            <a:gdLst/>
            <a:ahLst/>
            <a:cxnLst/>
            <a:rect l="l" t="t" r="r" b="b"/>
            <a:pathLst>
              <a:path w="0" h="133984">
                <a:moveTo>
                  <a:pt x="0" y="0"/>
                </a:moveTo>
                <a:lnTo>
                  <a:pt x="0" y="133565"/>
                </a:lnTo>
              </a:path>
            </a:pathLst>
          </a:custGeom>
          <a:ln w="3175">
            <a:solidFill>
              <a:srgbClr val="050100"/>
            </a:solidFill>
          </a:ln>
        </p:spPr>
        <p:txBody>
          <a:bodyPr wrap="square" lIns="0" tIns="0" rIns="0" bIns="0" rtlCol="0"/>
          <a:lstStyle/>
          <a:p/>
        </p:txBody>
      </p:sp>
      <p:sp>
        <p:nvSpPr>
          <p:cNvPr id="13487" name="object 13487" descr=""/>
          <p:cNvSpPr txBox="1"/>
          <p:nvPr/>
        </p:nvSpPr>
        <p:spPr>
          <a:xfrm>
            <a:off x="5117777" y="7579759"/>
            <a:ext cx="128905" cy="157480"/>
          </a:xfrm>
          <a:prstGeom prst="rect">
            <a:avLst/>
          </a:prstGeom>
        </p:spPr>
        <p:txBody>
          <a:bodyPr wrap="square" lIns="0" tIns="14605" rIns="0" bIns="0" rtlCol="0" vert="horz">
            <a:spAutoFit/>
          </a:bodyPr>
          <a:lstStyle/>
          <a:p>
            <a:pPr marL="12700">
              <a:lnSpc>
                <a:spcPct val="100000"/>
              </a:lnSpc>
              <a:spcBef>
                <a:spcPts val="115"/>
              </a:spcBef>
            </a:pPr>
            <a:r>
              <a:rPr dirty="0" sz="850" spc="-25">
                <a:solidFill>
                  <a:srgbClr val="050100"/>
                </a:solidFill>
                <a:latin typeface="SimSun"/>
                <a:cs typeface="SimSun"/>
              </a:rPr>
              <a:t>36</a:t>
            </a:r>
            <a:endParaRPr sz="850">
              <a:latin typeface="SimSun"/>
              <a:cs typeface="SimSun"/>
            </a:endParaRPr>
          </a:p>
        </p:txBody>
      </p:sp>
      <p:grpSp>
        <p:nvGrpSpPr>
          <p:cNvPr id="13488" name="object 13488" descr=""/>
          <p:cNvGrpSpPr/>
          <p:nvPr/>
        </p:nvGrpSpPr>
        <p:grpSpPr>
          <a:xfrm>
            <a:off x="4855140" y="7698067"/>
            <a:ext cx="594995" cy="1172210"/>
            <a:chOff x="4855140" y="7698067"/>
            <a:chExt cx="594995" cy="1172210"/>
          </a:xfrm>
        </p:grpSpPr>
        <p:sp>
          <p:nvSpPr>
            <p:cNvPr id="13489" name="object 13489" descr=""/>
            <p:cNvSpPr/>
            <p:nvPr/>
          </p:nvSpPr>
          <p:spPr>
            <a:xfrm>
              <a:off x="4855140" y="8869672"/>
              <a:ext cx="594995" cy="0"/>
            </a:xfrm>
            <a:custGeom>
              <a:avLst/>
              <a:gdLst/>
              <a:ahLst/>
              <a:cxnLst/>
              <a:rect l="l" t="t" r="r" b="b"/>
              <a:pathLst>
                <a:path w="594995" h="0">
                  <a:moveTo>
                    <a:pt x="0" y="0"/>
                  </a:moveTo>
                  <a:lnTo>
                    <a:pt x="594728" y="0"/>
                  </a:lnTo>
                </a:path>
              </a:pathLst>
            </a:custGeom>
            <a:ln w="3175">
              <a:solidFill>
                <a:srgbClr val="050100"/>
              </a:solidFill>
            </a:ln>
          </p:spPr>
          <p:txBody>
            <a:bodyPr wrap="square" lIns="0" tIns="0" rIns="0" bIns="0" rtlCol="0"/>
            <a:lstStyle/>
            <a:p/>
          </p:txBody>
        </p:sp>
        <p:sp>
          <p:nvSpPr>
            <p:cNvPr id="13490" name="object 13490" descr=""/>
            <p:cNvSpPr/>
            <p:nvPr/>
          </p:nvSpPr>
          <p:spPr>
            <a:xfrm>
              <a:off x="5258500" y="7698069"/>
              <a:ext cx="635" cy="635"/>
            </a:xfrm>
            <a:custGeom>
              <a:avLst/>
              <a:gdLst/>
              <a:ahLst/>
              <a:cxnLst/>
              <a:rect l="l" t="t" r="r" b="b"/>
              <a:pathLst>
                <a:path w="635" h="634">
                  <a:moveTo>
                    <a:pt x="0" y="622"/>
                  </a:moveTo>
                  <a:lnTo>
                    <a:pt x="419" y="0"/>
                  </a:lnTo>
                </a:path>
              </a:pathLst>
            </a:custGeom>
            <a:ln w="3175">
              <a:solidFill>
                <a:srgbClr val="050100"/>
              </a:solidFill>
            </a:ln>
          </p:spPr>
          <p:txBody>
            <a:bodyPr wrap="square" lIns="0" tIns="0" rIns="0" bIns="0" rtlCol="0"/>
            <a:lstStyle/>
            <a:p/>
          </p:txBody>
        </p:sp>
        <p:sp>
          <p:nvSpPr>
            <p:cNvPr id="13491" name="object 13491" descr=""/>
            <p:cNvSpPr/>
            <p:nvPr/>
          </p:nvSpPr>
          <p:spPr>
            <a:xfrm>
              <a:off x="5258500" y="7698284"/>
              <a:ext cx="2540" cy="2540"/>
            </a:xfrm>
            <a:custGeom>
              <a:avLst/>
              <a:gdLst/>
              <a:ahLst/>
              <a:cxnLst/>
              <a:rect l="l" t="t" r="r" b="b"/>
              <a:pathLst>
                <a:path w="2539" h="2540">
                  <a:moveTo>
                    <a:pt x="0" y="2082"/>
                  </a:moveTo>
                  <a:lnTo>
                    <a:pt x="2082" y="0"/>
                  </a:lnTo>
                </a:path>
              </a:pathLst>
            </a:custGeom>
            <a:ln w="3175">
              <a:solidFill>
                <a:srgbClr val="050100"/>
              </a:solidFill>
            </a:ln>
          </p:spPr>
          <p:txBody>
            <a:bodyPr wrap="square" lIns="0" tIns="0" rIns="0" bIns="0" rtlCol="0"/>
            <a:lstStyle/>
            <a:p/>
          </p:txBody>
        </p:sp>
        <p:sp>
          <p:nvSpPr>
            <p:cNvPr id="13492" name="object 13492" descr=""/>
            <p:cNvSpPr/>
            <p:nvPr/>
          </p:nvSpPr>
          <p:spPr>
            <a:xfrm>
              <a:off x="5258500" y="7698695"/>
              <a:ext cx="3810" cy="3810"/>
            </a:xfrm>
            <a:custGeom>
              <a:avLst/>
              <a:gdLst/>
              <a:ahLst/>
              <a:cxnLst/>
              <a:rect l="l" t="t" r="r" b="b"/>
              <a:pathLst>
                <a:path w="3810" h="3809">
                  <a:moveTo>
                    <a:pt x="0" y="3543"/>
                  </a:moveTo>
                  <a:lnTo>
                    <a:pt x="3746" y="0"/>
                  </a:lnTo>
                </a:path>
              </a:pathLst>
            </a:custGeom>
            <a:ln w="3175">
              <a:solidFill>
                <a:srgbClr val="050100"/>
              </a:solidFill>
            </a:ln>
          </p:spPr>
          <p:txBody>
            <a:bodyPr wrap="square" lIns="0" tIns="0" rIns="0" bIns="0" rtlCol="0"/>
            <a:lstStyle/>
            <a:p/>
          </p:txBody>
        </p:sp>
        <p:sp>
          <p:nvSpPr>
            <p:cNvPr id="13493" name="object 13493" descr=""/>
            <p:cNvSpPr/>
            <p:nvPr/>
          </p:nvSpPr>
          <p:spPr>
            <a:xfrm>
              <a:off x="5258500" y="7698905"/>
              <a:ext cx="5715" cy="5715"/>
            </a:xfrm>
            <a:custGeom>
              <a:avLst/>
              <a:gdLst/>
              <a:ahLst/>
              <a:cxnLst/>
              <a:rect l="l" t="t" r="r" b="b"/>
              <a:pathLst>
                <a:path w="5714" h="5715">
                  <a:moveTo>
                    <a:pt x="0" y="5207"/>
                  </a:moveTo>
                  <a:lnTo>
                    <a:pt x="5207" y="0"/>
                  </a:lnTo>
                </a:path>
              </a:pathLst>
            </a:custGeom>
            <a:ln w="3175">
              <a:solidFill>
                <a:srgbClr val="050100"/>
              </a:solidFill>
            </a:ln>
          </p:spPr>
          <p:txBody>
            <a:bodyPr wrap="square" lIns="0" tIns="0" rIns="0" bIns="0" rtlCol="0"/>
            <a:lstStyle/>
            <a:p/>
          </p:txBody>
        </p:sp>
        <p:sp>
          <p:nvSpPr>
            <p:cNvPr id="13494" name="object 13494" descr=""/>
            <p:cNvSpPr/>
            <p:nvPr/>
          </p:nvSpPr>
          <p:spPr>
            <a:xfrm>
              <a:off x="5258500" y="7699330"/>
              <a:ext cx="6985" cy="6985"/>
            </a:xfrm>
            <a:custGeom>
              <a:avLst/>
              <a:gdLst/>
              <a:ahLst/>
              <a:cxnLst/>
              <a:rect l="l" t="t" r="r" b="b"/>
              <a:pathLst>
                <a:path w="6985" h="6984">
                  <a:moveTo>
                    <a:pt x="0" y="6654"/>
                  </a:moveTo>
                  <a:lnTo>
                    <a:pt x="6883" y="0"/>
                  </a:lnTo>
                </a:path>
              </a:pathLst>
            </a:custGeom>
            <a:ln w="3175">
              <a:solidFill>
                <a:srgbClr val="050100"/>
              </a:solidFill>
            </a:ln>
          </p:spPr>
          <p:txBody>
            <a:bodyPr wrap="square" lIns="0" tIns="0" rIns="0" bIns="0" rtlCol="0"/>
            <a:lstStyle/>
            <a:p/>
          </p:txBody>
        </p:sp>
        <p:sp>
          <p:nvSpPr>
            <p:cNvPr id="13495" name="object 13495" descr=""/>
            <p:cNvSpPr/>
            <p:nvPr/>
          </p:nvSpPr>
          <p:spPr>
            <a:xfrm>
              <a:off x="5258500" y="7699526"/>
              <a:ext cx="8890" cy="8890"/>
            </a:xfrm>
            <a:custGeom>
              <a:avLst/>
              <a:gdLst/>
              <a:ahLst/>
              <a:cxnLst/>
              <a:rect l="l" t="t" r="r" b="b"/>
              <a:pathLst>
                <a:path w="8889" h="8890">
                  <a:moveTo>
                    <a:pt x="0" y="8331"/>
                  </a:moveTo>
                  <a:lnTo>
                    <a:pt x="8343" y="0"/>
                  </a:lnTo>
                </a:path>
              </a:pathLst>
            </a:custGeom>
            <a:ln w="3175">
              <a:solidFill>
                <a:srgbClr val="050100"/>
              </a:solidFill>
            </a:ln>
          </p:spPr>
          <p:txBody>
            <a:bodyPr wrap="square" lIns="0" tIns="0" rIns="0" bIns="0" rtlCol="0"/>
            <a:lstStyle/>
            <a:p/>
          </p:txBody>
        </p:sp>
        <p:sp>
          <p:nvSpPr>
            <p:cNvPr id="13496" name="object 13496" descr=""/>
            <p:cNvSpPr/>
            <p:nvPr/>
          </p:nvSpPr>
          <p:spPr>
            <a:xfrm>
              <a:off x="5258500" y="7699736"/>
              <a:ext cx="10160" cy="10160"/>
            </a:xfrm>
            <a:custGeom>
              <a:avLst/>
              <a:gdLst/>
              <a:ahLst/>
              <a:cxnLst/>
              <a:rect l="l" t="t" r="r" b="b"/>
              <a:pathLst>
                <a:path w="10160" h="10159">
                  <a:moveTo>
                    <a:pt x="0" y="10007"/>
                  </a:moveTo>
                  <a:lnTo>
                    <a:pt x="10007" y="0"/>
                  </a:lnTo>
                </a:path>
              </a:pathLst>
            </a:custGeom>
            <a:ln w="3175">
              <a:solidFill>
                <a:srgbClr val="050100"/>
              </a:solidFill>
            </a:ln>
          </p:spPr>
          <p:txBody>
            <a:bodyPr wrap="square" lIns="0" tIns="0" rIns="0" bIns="0" rtlCol="0"/>
            <a:lstStyle/>
            <a:p/>
          </p:txBody>
        </p:sp>
        <p:sp>
          <p:nvSpPr>
            <p:cNvPr id="13497" name="object 13497" descr=""/>
            <p:cNvSpPr/>
            <p:nvPr/>
          </p:nvSpPr>
          <p:spPr>
            <a:xfrm>
              <a:off x="5258500" y="7700160"/>
              <a:ext cx="12065" cy="12065"/>
            </a:xfrm>
            <a:custGeom>
              <a:avLst/>
              <a:gdLst/>
              <a:ahLst/>
              <a:cxnLst/>
              <a:rect l="l" t="t" r="r" b="b"/>
              <a:pathLst>
                <a:path w="12064" h="12065">
                  <a:moveTo>
                    <a:pt x="0" y="11455"/>
                  </a:moveTo>
                  <a:lnTo>
                    <a:pt x="11671" y="0"/>
                  </a:lnTo>
                </a:path>
              </a:pathLst>
            </a:custGeom>
            <a:ln w="3175">
              <a:solidFill>
                <a:srgbClr val="050100"/>
              </a:solidFill>
            </a:ln>
          </p:spPr>
          <p:txBody>
            <a:bodyPr wrap="square" lIns="0" tIns="0" rIns="0" bIns="0" rtlCol="0"/>
            <a:lstStyle/>
            <a:p/>
          </p:txBody>
        </p:sp>
        <p:sp>
          <p:nvSpPr>
            <p:cNvPr id="13498" name="object 13498" descr=""/>
            <p:cNvSpPr/>
            <p:nvPr/>
          </p:nvSpPr>
          <p:spPr>
            <a:xfrm>
              <a:off x="5258500" y="7700369"/>
              <a:ext cx="13335" cy="13335"/>
            </a:xfrm>
            <a:custGeom>
              <a:avLst/>
              <a:gdLst/>
              <a:ahLst/>
              <a:cxnLst/>
              <a:rect l="l" t="t" r="r" b="b"/>
              <a:pathLst>
                <a:path w="13335" h="13334">
                  <a:moveTo>
                    <a:pt x="0" y="13119"/>
                  </a:moveTo>
                  <a:lnTo>
                    <a:pt x="13131" y="0"/>
                  </a:lnTo>
                </a:path>
              </a:pathLst>
            </a:custGeom>
            <a:ln w="3175">
              <a:solidFill>
                <a:srgbClr val="050100"/>
              </a:solidFill>
            </a:ln>
          </p:spPr>
          <p:txBody>
            <a:bodyPr wrap="square" lIns="0" tIns="0" rIns="0" bIns="0" rtlCol="0"/>
            <a:lstStyle/>
            <a:p/>
          </p:txBody>
        </p:sp>
        <p:sp>
          <p:nvSpPr>
            <p:cNvPr id="13499" name="object 13499" descr=""/>
            <p:cNvSpPr/>
            <p:nvPr/>
          </p:nvSpPr>
          <p:spPr>
            <a:xfrm>
              <a:off x="5258500" y="7700565"/>
              <a:ext cx="15240" cy="15240"/>
            </a:xfrm>
            <a:custGeom>
              <a:avLst/>
              <a:gdLst/>
              <a:ahLst/>
              <a:cxnLst/>
              <a:rect l="l" t="t" r="r" b="b"/>
              <a:pathLst>
                <a:path w="15239" h="15240">
                  <a:moveTo>
                    <a:pt x="0" y="14795"/>
                  </a:moveTo>
                  <a:lnTo>
                    <a:pt x="14808" y="0"/>
                  </a:lnTo>
                </a:path>
              </a:pathLst>
            </a:custGeom>
            <a:ln w="3175">
              <a:solidFill>
                <a:srgbClr val="050100"/>
              </a:solidFill>
            </a:ln>
          </p:spPr>
          <p:txBody>
            <a:bodyPr wrap="square" lIns="0" tIns="0" rIns="0" bIns="0" rtlCol="0"/>
            <a:lstStyle/>
            <a:p/>
          </p:txBody>
        </p:sp>
        <p:sp>
          <p:nvSpPr>
            <p:cNvPr id="13500" name="object 13500" descr=""/>
            <p:cNvSpPr/>
            <p:nvPr/>
          </p:nvSpPr>
          <p:spPr>
            <a:xfrm>
              <a:off x="5258500" y="7700990"/>
              <a:ext cx="16510" cy="16510"/>
            </a:xfrm>
            <a:custGeom>
              <a:avLst/>
              <a:gdLst/>
              <a:ahLst/>
              <a:cxnLst/>
              <a:rect l="l" t="t" r="r" b="b"/>
              <a:pathLst>
                <a:path w="16510" h="16509">
                  <a:moveTo>
                    <a:pt x="0" y="16243"/>
                  </a:moveTo>
                  <a:lnTo>
                    <a:pt x="16256" y="0"/>
                  </a:lnTo>
                </a:path>
              </a:pathLst>
            </a:custGeom>
            <a:ln w="3175">
              <a:solidFill>
                <a:srgbClr val="050100"/>
              </a:solidFill>
            </a:ln>
          </p:spPr>
          <p:txBody>
            <a:bodyPr wrap="square" lIns="0" tIns="0" rIns="0" bIns="0" rtlCol="0"/>
            <a:lstStyle/>
            <a:p/>
          </p:txBody>
        </p:sp>
        <p:sp>
          <p:nvSpPr>
            <p:cNvPr id="13501" name="object 13501" descr=""/>
            <p:cNvSpPr/>
            <p:nvPr/>
          </p:nvSpPr>
          <p:spPr>
            <a:xfrm>
              <a:off x="5258500" y="7701199"/>
              <a:ext cx="18415" cy="18415"/>
            </a:xfrm>
            <a:custGeom>
              <a:avLst/>
              <a:gdLst/>
              <a:ahLst/>
              <a:cxnLst/>
              <a:rect l="l" t="t" r="r" b="b"/>
              <a:pathLst>
                <a:path w="18414" h="18415">
                  <a:moveTo>
                    <a:pt x="0" y="17919"/>
                  </a:moveTo>
                  <a:lnTo>
                    <a:pt x="17932" y="0"/>
                  </a:lnTo>
                </a:path>
              </a:pathLst>
            </a:custGeom>
            <a:ln w="3175">
              <a:solidFill>
                <a:srgbClr val="050100"/>
              </a:solidFill>
            </a:ln>
          </p:spPr>
          <p:txBody>
            <a:bodyPr wrap="square" lIns="0" tIns="0" rIns="0" bIns="0" rtlCol="0"/>
            <a:lstStyle/>
            <a:p/>
          </p:txBody>
        </p:sp>
        <p:sp>
          <p:nvSpPr>
            <p:cNvPr id="13502" name="object 13502" descr=""/>
            <p:cNvSpPr/>
            <p:nvPr/>
          </p:nvSpPr>
          <p:spPr>
            <a:xfrm>
              <a:off x="5258500" y="7701408"/>
              <a:ext cx="19685" cy="19685"/>
            </a:xfrm>
            <a:custGeom>
              <a:avLst/>
              <a:gdLst/>
              <a:ahLst/>
              <a:cxnLst/>
              <a:rect l="l" t="t" r="r" b="b"/>
              <a:pathLst>
                <a:path w="19685" h="19684">
                  <a:moveTo>
                    <a:pt x="0" y="19583"/>
                  </a:moveTo>
                  <a:lnTo>
                    <a:pt x="19380" y="0"/>
                  </a:lnTo>
                </a:path>
              </a:pathLst>
            </a:custGeom>
            <a:ln w="3175">
              <a:solidFill>
                <a:srgbClr val="050100"/>
              </a:solidFill>
            </a:ln>
          </p:spPr>
          <p:txBody>
            <a:bodyPr wrap="square" lIns="0" tIns="0" rIns="0" bIns="0" rtlCol="0"/>
            <a:lstStyle/>
            <a:p/>
          </p:txBody>
        </p:sp>
        <p:sp>
          <p:nvSpPr>
            <p:cNvPr id="13503" name="object 13503" descr=""/>
            <p:cNvSpPr/>
            <p:nvPr/>
          </p:nvSpPr>
          <p:spPr>
            <a:xfrm>
              <a:off x="5258500" y="7701821"/>
              <a:ext cx="21590" cy="21590"/>
            </a:xfrm>
            <a:custGeom>
              <a:avLst/>
              <a:gdLst/>
              <a:ahLst/>
              <a:cxnLst/>
              <a:rect l="l" t="t" r="r" b="b"/>
              <a:pathLst>
                <a:path w="21589" h="21590">
                  <a:moveTo>
                    <a:pt x="0" y="21043"/>
                  </a:moveTo>
                  <a:lnTo>
                    <a:pt x="21056" y="0"/>
                  </a:lnTo>
                </a:path>
              </a:pathLst>
            </a:custGeom>
            <a:ln w="3175">
              <a:solidFill>
                <a:srgbClr val="050100"/>
              </a:solidFill>
            </a:ln>
          </p:spPr>
          <p:txBody>
            <a:bodyPr wrap="square" lIns="0" tIns="0" rIns="0" bIns="0" rtlCol="0"/>
            <a:lstStyle/>
            <a:p/>
          </p:txBody>
        </p:sp>
        <p:sp>
          <p:nvSpPr>
            <p:cNvPr id="13504" name="object 13504" descr=""/>
            <p:cNvSpPr/>
            <p:nvPr/>
          </p:nvSpPr>
          <p:spPr>
            <a:xfrm>
              <a:off x="5258500" y="7702034"/>
              <a:ext cx="22860" cy="22860"/>
            </a:xfrm>
            <a:custGeom>
              <a:avLst/>
              <a:gdLst/>
              <a:ahLst/>
              <a:cxnLst/>
              <a:rect l="l" t="t" r="r" b="b"/>
              <a:pathLst>
                <a:path w="22860" h="22859">
                  <a:moveTo>
                    <a:pt x="0" y="22491"/>
                  </a:moveTo>
                  <a:lnTo>
                    <a:pt x="22720" y="0"/>
                  </a:lnTo>
                </a:path>
              </a:pathLst>
            </a:custGeom>
            <a:ln w="3175">
              <a:solidFill>
                <a:srgbClr val="050100"/>
              </a:solidFill>
            </a:ln>
          </p:spPr>
          <p:txBody>
            <a:bodyPr wrap="square" lIns="0" tIns="0" rIns="0" bIns="0" rtlCol="0"/>
            <a:lstStyle/>
            <a:p/>
          </p:txBody>
        </p:sp>
        <p:sp>
          <p:nvSpPr>
            <p:cNvPr id="13505" name="object 13505" descr=""/>
            <p:cNvSpPr/>
            <p:nvPr/>
          </p:nvSpPr>
          <p:spPr>
            <a:xfrm>
              <a:off x="5258500" y="7702244"/>
              <a:ext cx="24765" cy="24765"/>
            </a:xfrm>
            <a:custGeom>
              <a:avLst/>
              <a:gdLst/>
              <a:ahLst/>
              <a:cxnLst/>
              <a:rect l="l" t="t" r="r" b="b"/>
              <a:pathLst>
                <a:path w="24764" h="24765">
                  <a:moveTo>
                    <a:pt x="0" y="24168"/>
                  </a:moveTo>
                  <a:lnTo>
                    <a:pt x="24180" y="0"/>
                  </a:lnTo>
                </a:path>
              </a:pathLst>
            </a:custGeom>
            <a:ln w="3175">
              <a:solidFill>
                <a:srgbClr val="050100"/>
              </a:solidFill>
            </a:ln>
          </p:spPr>
          <p:txBody>
            <a:bodyPr wrap="square" lIns="0" tIns="0" rIns="0" bIns="0" rtlCol="0"/>
            <a:lstStyle/>
            <a:p/>
          </p:txBody>
        </p:sp>
        <p:sp>
          <p:nvSpPr>
            <p:cNvPr id="13506" name="object 13506" descr=""/>
            <p:cNvSpPr/>
            <p:nvPr/>
          </p:nvSpPr>
          <p:spPr>
            <a:xfrm>
              <a:off x="5259958" y="7702648"/>
              <a:ext cx="24765" cy="24765"/>
            </a:xfrm>
            <a:custGeom>
              <a:avLst/>
              <a:gdLst/>
              <a:ahLst/>
              <a:cxnLst/>
              <a:rect l="l" t="t" r="r" b="b"/>
              <a:pathLst>
                <a:path w="24764" h="24765">
                  <a:moveTo>
                    <a:pt x="0" y="24384"/>
                  </a:moveTo>
                  <a:lnTo>
                    <a:pt x="24384" y="0"/>
                  </a:lnTo>
                </a:path>
              </a:pathLst>
            </a:custGeom>
            <a:ln w="3175">
              <a:solidFill>
                <a:srgbClr val="050100"/>
              </a:solidFill>
            </a:ln>
          </p:spPr>
          <p:txBody>
            <a:bodyPr wrap="square" lIns="0" tIns="0" rIns="0" bIns="0" rtlCol="0"/>
            <a:lstStyle/>
            <a:p/>
          </p:txBody>
        </p:sp>
        <p:sp>
          <p:nvSpPr>
            <p:cNvPr id="13507" name="object 13507" descr=""/>
            <p:cNvSpPr/>
            <p:nvPr/>
          </p:nvSpPr>
          <p:spPr>
            <a:xfrm>
              <a:off x="5262252" y="7702861"/>
              <a:ext cx="24130" cy="24130"/>
            </a:xfrm>
            <a:custGeom>
              <a:avLst/>
              <a:gdLst/>
              <a:ahLst/>
              <a:cxnLst/>
              <a:rect l="l" t="t" r="r" b="b"/>
              <a:pathLst>
                <a:path w="24129" h="24129">
                  <a:moveTo>
                    <a:pt x="0" y="23749"/>
                  </a:moveTo>
                  <a:lnTo>
                    <a:pt x="23558" y="0"/>
                  </a:lnTo>
                </a:path>
              </a:pathLst>
            </a:custGeom>
            <a:ln w="3175">
              <a:solidFill>
                <a:srgbClr val="050100"/>
              </a:solidFill>
            </a:ln>
          </p:spPr>
          <p:txBody>
            <a:bodyPr wrap="square" lIns="0" tIns="0" rIns="0" bIns="0" rtlCol="0"/>
            <a:lstStyle/>
            <a:p/>
          </p:txBody>
        </p:sp>
        <p:sp>
          <p:nvSpPr>
            <p:cNvPr id="13508" name="object 13508" descr=""/>
            <p:cNvSpPr/>
            <p:nvPr/>
          </p:nvSpPr>
          <p:spPr>
            <a:xfrm>
              <a:off x="5264336" y="7703074"/>
              <a:ext cx="23495" cy="23495"/>
            </a:xfrm>
            <a:custGeom>
              <a:avLst/>
              <a:gdLst/>
              <a:ahLst/>
              <a:cxnLst/>
              <a:rect l="l" t="t" r="r" b="b"/>
              <a:pathLst>
                <a:path w="23495" h="23495">
                  <a:moveTo>
                    <a:pt x="0" y="23126"/>
                  </a:moveTo>
                  <a:lnTo>
                    <a:pt x="23139" y="0"/>
                  </a:lnTo>
                </a:path>
              </a:pathLst>
            </a:custGeom>
            <a:ln w="3175">
              <a:solidFill>
                <a:srgbClr val="050100"/>
              </a:solidFill>
            </a:ln>
          </p:spPr>
          <p:txBody>
            <a:bodyPr wrap="square" lIns="0" tIns="0" rIns="0" bIns="0" rtlCol="0"/>
            <a:lstStyle/>
            <a:p/>
          </p:txBody>
        </p:sp>
        <p:sp>
          <p:nvSpPr>
            <p:cNvPr id="13509" name="object 13509" descr=""/>
            <p:cNvSpPr/>
            <p:nvPr/>
          </p:nvSpPr>
          <p:spPr>
            <a:xfrm>
              <a:off x="5266630" y="7703490"/>
              <a:ext cx="22860" cy="22860"/>
            </a:xfrm>
            <a:custGeom>
              <a:avLst/>
              <a:gdLst/>
              <a:ahLst/>
              <a:cxnLst/>
              <a:rect l="l" t="t" r="r" b="b"/>
              <a:pathLst>
                <a:path w="22860" h="22859">
                  <a:moveTo>
                    <a:pt x="0" y="22288"/>
                  </a:moveTo>
                  <a:lnTo>
                    <a:pt x="22301" y="0"/>
                  </a:lnTo>
                </a:path>
              </a:pathLst>
            </a:custGeom>
            <a:ln w="3175">
              <a:solidFill>
                <a:srgbClr val="050100"/>
              </a:solidFill>
            </a:ln>
          </p:spPr>
          <p:txBody>
            <a:bodyPr wrap="square" lIns="0" tIns="0" rIns="0" bIns="0" rtlCol="0"/>
            <a:lstStyle/>
            <a:p/>
          </p:txBody>
        </p:sp>
        <p:sp>
          <p:nvSpPr>
            <p:cNvPr id="13510" name="object 13510" descr=""/>
            <p:cNvSpPr/>
            <p:nvPr/>
          </p:nvSpPr>
          <p:spPr>
            <a:xfrm>
              <a:off x="5268925" y="7703690"/>
              <a:ext cx="22225" cy="22225"/>
            </a:xfrm>
            <a:custGeom>
              <a:avLst/>
              <a:gdLst/>
              <a:ahLst/>
              <a:cxnLst/>
              <a:rect l="l" t="t" r="r" b="b"/>
              <a:pathLst>
                <a:path w="22225" h="22225">
                  <a:moveTo>
                    <a:pt x="0" y="21678"/>
                  </a:moveTo>
                  <a:lnTo>
                    <a:pt x="21678" y="0"/>
                  </a:lnTo>
                </a:path>
              </a:pathLst>
            </a:custGeom>
            <a:ln w="3175">
              <a:solidFill>
                <a:srgbClr val="050100"/>
              </a:solidFill>
            </a:ln>
          </p:spPr>
          <p:txBody>
            <a:bodyPr wrap="square" lIns="0" tIns="0" rIns="0" bIns="0" rtlCol="0"/>
            <a:lstStyle/>
            <a:p/>
          </p:txBody>
        </p:sp>
        <p:sp>
          <p:nvSpPr>
            <p:cNvPr id="13511" name="object 13511" descr=""/>
            <p:cNvSpPr/>
            <p:nvPr/>
          </p:nvSpPr>
          <p:spPr>
            <a:xfrm>
              <a:off x="5271220" y="7703904"/>
              <a:ext cx="21590" cy="21590"/>
            </a:xfrm>
            <a:custGeom>
              <a:avLst/>
              <a:gdLst/>
              <a:ahLst/>
              <a:cxnLst/>
              <a:rect l="l" t="t" r="r" b="b"/>
              <a:pathLst>
                <a:path w="21589" h="21590">
                  <a:moveTo>
                    <a:pt x="0" y="21043"/>
                  </a:moveTo>
                  <a:lnTo>
                    <a:pt x="21056" y="0"/>
                  </a:lnTo>
                </a:path>
              </a:pathLst>
            </a:custGeom>
            <a:ln w="3175">
              <a:solidFill>
                <a:srgbClr val="050100"/>
              </a:solidFill>
            </a:ln>
          </p:spPr>
          <p:txBody>
            <a:bodyPr wrap="square" lIns="0" tIns="0" rIns="0" bIns="0" rtlCol="0"/>
            <a:lstStyle/>
            <a:p/>
          </p:txBody>
        </p:sp>
        <p:sp>
          <p:nvSpPr>
            <p:cNvPr id="13512" name="object 13512" descr=""/>
            <p:cNvSpPr/>
            <p:nvPr/>
          </p:nvSpPr>
          <p:spPr>
            <a:xfrm>
              <a:off x="5273507" y="7704320"/>
              <a:ext cx="20320" cy="20320"/>
            </a:xfrm>
            <a:custGeom>
              <a:avLst/>
              <a:gdLst/>
              <a:ahLst/>
              <a:cxnLst/>
              <a:rect l="l" t="t" r="r" b="b"/>
              <a:pathLst>
                <a:path w="20320" h="20320">
                  <a:moveTo>
                    <a:pt x="0" y="20205"/>
                  </a:moveTo>
                  <a:lnTo>
                    <a:pt x="20218" y="0"/>
                  </a:lnTo>
                </a:path>
              </a:pathLst>
            </a:custGeom>
            <a:ln w="3175">
              <a:solidFill>
                <a:srgbClr val="050100"/>
              </a:solidFill>
            </a:ln>
          </p:spPr>
          <p:txBody>
            <a:bodyPr wrap="square" lIns="0" tIns="0" rIns="0" bIns="0" rtlCol="0"/>
            <a:lstStyle/>
            <a:p/>
          </p:txBody>
        </p:sp>
        <p:sp>
          <p:nvSpPr>
            <p:cNvPr id="13513" name="object 13513" descr=""/>
            <p:cNvSpPr/>
            <p:nvPr/>
          </p:nvSpPr>
          <p:spPr>
            <a:xfrm>
              <a:off x="5275591" y="7704534"/>
              <a:ext cx="20320" cy="19685"/>
            </a:xfrm>
            <a:custGeom>
              <a:avLst/>
              <a:gdLst/>
              <a:ahLst/>
              <a:cxnLst/>
              <a:rect l="l" t="t" r="r" b="b"/>
              <a:pathLst>
                <a:path w="20320" h="19684">
                  <a:moveTo>
                    <a:pt x="0" y="19583"/>
                  </a:moveTo>
                  <a:lnTo>
                    <a:pt x="19812" y="0"/>
                  </a:lnTo>
                </a:path>
              </a:pathLst>
            </a:custGeom>
            <a:ln w="3175">
              <a:solidFill>
                <a:srgbClr val="050100"/>
              </a:solidFill>
            </a:ln>
          </p:spPr>
          <p:txBody>
            <a:bodyPr wrap="square" lIns="0" tIns="0" rIns="0" bIns="0" rtlCol="0"/>
            <a:lstStyle/>
            <a:p/>
          </p:txBody>
        </p:sp>
        <p:sp>
          <p:nvSpPr>
            <p:cNvPr id="13514" name="object 13514" descr=""/>
            <p:cNvSpPr/>
            <p:nvPr/>
          </p:nvSpPr>
          <p:spPr>
            <a:xfrm>
              <a:off x="5277886" y="7704734"/>
              <a:ext cx="19050" cy="19050"/>
            </a:xfrm>
            <a:custGeom>
              <a:avLst/>
              <a:gdLst/>
              <a:ahLst/>
              <a:cxnLst/>
              <a:rect l="l" t="t" r="r" b="b"/>
              <a:pathLst>
                <a:path w="19050" h="19050">
                  <a:moveTo>
                    <a:pt x="0" y="18961"/>
                  </a:moveTo>
                  <a:lnTo>
                    <a:pt x="18973" y="0"/>
                  </a:lnTo>
                </a:path>
              </a:pathLst>
            </a:custGeom>
            <a:ln w="3175">
              <a:solidFill>
                <a:srgbClr val="050100"/>
              </a:solidFill>
            </a:ln>
          </p:spPr>
          <p:txBody>
            <a:bodyPr wrap="square" lIns="0" tIns="0" rIns="0" bIns="0" rtlCol="0"/>
            <a:lstStyle/>
            <a:p/>
          </p:txBody>
        </p:sp>
        <p:sp>
          <p:nvSpPr>
            <p:cNvPr id="13515" name="object 13515" descr=""/>
            <p:cNvSpPr/>
            <p:nvPr/>
          </p:nvSpPr>
          <p:spPr>
            <a:xfrm>
              <a:off x="5280179" y="7705151"/>
              <a:ext cx="18415" cy="18415"/>
            </a:xfrm>
            <a:custGeom>
              <a:avLst/>
              <a:gdLst/>
              <a:ahLst/>
              <a:cxnLst/>
              <a:rect l="l" t="t" r="r" b="b"/>
              <a:pathLst>
                <a:path w="18414" h="18415">
                  <a:moveTo>
                    <a:pt x="0" y="18135"/>
                  </a:moveTo>
                  <a:lnTo>
                    <a:pt x="18338" y="0"/>
                  </a:lnTo>
                </a:path>
              </a:pathLst>
            </a:custGeom>
            <a:ln w="3175">
              <a:solidFill>
                <a:srgbClr val="050100"/>
              </a:solidFill>
            </a:ln>
          </p:spPr>
          <p:txBody>
            <a:bodyPr wrap="square" lIns="0" tIns="0" rIns="0" bIns="0" rtlCol="0"/>
            <a:lstStyle/>
            <a:p/>
          </p:txBody>
        </p:sp>
        <p:sp>
          <p:nvSpPr>
            <p:cNvPr id="13516" name="object 13516" descr=""/>
            <p:cNvSpPr/>
            <p:nvPr/>
          </p:nvSpPr>
          <p:spPr>
            <a:xfrm>
              <a:off x="5282474" y="7705359"/>
              <a:ext cx="17780" cy="17780"/>
            </a:xfrm>
            <a:custGeom>
              <a:avLst/>
              <a:gdLst/>
              <a:ahLst/>
              <a:cxnLst/>
              <a:rect l="l" t="t" r="r" b="b"/>
              <a:pathLst>
                <a:path w="17779" h="17779">
                  <a:moveTo>
                    <a:pt x="0" y="17716"/>
                  </a:moveTo>
                  <a:lnTo>
                    <a:pt x="17500" y="0"/>
                  </a:lnTo>
                </a:path>
              </a:pathLst>
            </a:custGeom>
            <a:ln w="3175">
              <a:solidFill>
                <a:srgbClr val="050100"/>
              </a:solidFill>
            </a:ln>
          </p:spPr>
          <p:txBody>
            <a:bodyPr wrap="square" lIns="0" tIns="0" rIns="0" bIns="0" rtlCol="0"/>
            <a:lstStyle/>
            <a:p/>
          </p:txBody>
        </p:sp>
        <p:sp>
          <p:nvSpPr>
            <p:cNvPr id="13517" name="object 13517" descr=""/>
            <p:cNvSpPr/>
            <p:nvPr/>
          </p:nvSpPr>
          <p:spPr>
            <a:xfrm>
              <a:off x="5284769" y="7705573"/>
              <a:ext cx="17145" cy="17145"/>
            </a:xfrm>
            <a:custGeom>
              <a:avLst/>
              <a:gdLst/>
              <a:ahLst/>
              <a:cxnLst/>
              <a:rect l="l" t="t" r="r" b="b"/>
              <a:pathLst>
                <a:path w="17145" h="17145">
                  <a:moveTo>
                    <a:pt x="0" y="17081"/>
                  </a:moveTo>
                  <a:lnTo>
                    <a:pt x="16878" y="0"/>
                  </a:lnTo>
                </a:path>
              </a:pathLst>
            </a:custGeom>
            <a:ln w="3175">
              <a:solidFill>
                <a:srgbClr val="050100"/>
              </a:solidFill>
            </a:ln>
          </p:spPr>
          <p:txBody>
            <a:bodyPr wrap="square" lIns="0" tIns="0" rIns="0" bIns="0" rtlCol="0"/>
            <a:lstStyle/>
            <a:p/>
          </p:txBody>
        </p:sp>
        <p:sp>
          <p:nvSpPr>
            <p:cNvPr id="13518" name="object 13518" descr=""/>
            <p:cNvSpPr/>
            <p:nvPr/>
          </p:nvSpPr>
          <p:spPr>
            <a:xfrm>
              <a:off x="5287056" y="7705988"/>
              <a:ext cx="16510" cy="16510"/>
            </a:xfrm>
            <a:custGeom>
              <a:avLst/>
              <a:gdLst/>
              <a:ahLst/>
              <a:cxnLst/>
              <a:rect l="l" t="t" r="r" b="b"/>
              <a:pathLst>
                <a:path w="16510" h="16509">
                  <a:moveTo>
                    <a:pt x="0" y="16256"/>
                  </a:moveTo>
                  <a:lnTo>
                    <a:pt x="16256" y="0"/>
                  </a:lnTo>
                </a:path>
              </a:pathLst>
            </a:custGeom>
            <a:ln w="3175">
              <a:solidFill>
                <a:srgbClr val="050100"/>
              </a:solidFill>
            </a:ln>
          </p:spPr>
          <p:txBody>
            <a:bodyPr wrap="square" lIns="0" tIns="0" rIns="0" bIns="0" rtlCol="0"/>
            <a:lstStyle/>
            <a:p/>
          </p:txBody>
        </p:sp>
        <p:sp>
          <p:nvSpPr>
            <p:cNvPr id="13519" name="object 13519" descr=""/>
            <p:cNvSpPr/>
            <p:nvPr/>
          </p:nvSpPr>
          <p:spPr>
            <a:xfrm>
              <a:off x="5289147" y="7706201"/>
              <a:ext cx="15875" cy="15875"/>
            </a:xfrm>
            <a:custGeom>
              <a:avLst/>
              <a:gdLst/>
              <a:ahLst/>
              <a:cxnLst/>
              <a:rect l="l" t="t" r="r" b="b"/>
              <a:pathLst>
                <a:path w="15875" h="15875">
                  <a:moveTo>
                    <a:pt x="0" y="15620"/>
                  </a:moveTo>
                  <a:lnTo>
                    <a:pt x="15633" y="0"/>
                  </a:lnTo>
                </a:path>
              </a:pathLst>
            </a:custGeom>
            <a:ln w="3175">
              <a:solidFill>
                <a:srgbClr val="050100"/>
              </a:solidFill>
            </a:ln>
          </p:spPr>
          <p:txBody>
            <a:bodyPr wrap="square" lIns="0" tIns="0" rIns="0" bIns="0" rtlCol="0"/>
            <a:lstStyle/>
            <a:p/>
          </p:txBody>
        </p:sp>
        <p:sp>
          <p:nvSpPr>
            <p:cNvPr id="13520" name="object 13520" descr=""/>
            <p:cNvSpPr/>
            <p:nvPr/>
          </p:nvSpPr>
          <p:spPr>
            <a:xfrm>
              <a:off x="5291435" y="7706402"/>
              <a:ext cx="15240" cy="15240"/>
            </a:xfrm>
            <a:custGeom>
              <a:avLst/>
              <a:gdLst/>
              <a:ahLst/>
              <a:cxnLst/>
              <a:rect l="l" t="t" r="r" b="b"/>
              <a:pathLst>
                <a:path w="15239" h="15240">
                  <a:moveTo>
                    <a:pt x="0" y="14998"/>
                  </a:moveTo>
                  <a:lnTo>
                    <a:pt x="15011" y="0"/>
                  </a:lnTo>
                </a:path>
              </a:pathLst>
            </a:custGeom>
            <a:ln w="3175">
              <a:solidFill>
                <a:srgbClr val="050100"/>
              </a:solidFill>
            </a:ln>
          </p:spPr>
          <p:txBody>
            <a:bodyPr wrap="square" lIns="0" tIns="0" rIns="0" bIns="0" rtlCol="0"/>
            <a:lstStyle/>
            <a:p/>
          </p:txBody>
        </p:sp>
        <p:sp>
          <p:nvSpPr>
            <p:cNvPr id="13521" name="object 13521" descr=""/>
            <p:cNvSpPr/>
            <p:nvPr/>
          </p:nvSpPr>
          <p:spPr>
            <a:xfrm>
              <a:off x="5293729" y="7706818"/>
              <a:ext cx="14604" cy="14604"/>
            </a:xfrm>
            <a:custGeom>
              <a:avLst/>
              <a:gdLst/>
              <a:ahLst/>
              <a:cxnLst/>
              <a:rect l="l" t="t" r="r" b="b"/>
              <a:pathLst>
                <a:path w="14604" h="14604">
                  <a:moveTo>
                    <a:pt x="0" y="14173"/>
                  </a:moveTo>
                  <a:lnTo>
                    <a:pt x="14173" y="0"/>
                  </a:lnTo>
                </a:path>
              </a:pathLst>
            </a:custGeom>
            <a:ln w="3175">
              <a:solidFill>
                <a:srgbClr val="050100"/>
              </a:solidFill>
            </a:ln>
          </p:spPr>
          <p:txBody>
            <a:bodyPr wrap="square" lIns="0" tIns="0" rIns="0" bIns="0" rtlCol="0"/>
            <a:lstStyle/>
            <a:p/>
          </p:txBody>
        </p:sp>
        <p:sp>
          <p:nvSpPr>
            <p:cNvPr id="13522" name="object 13522" descr=""/>
            <p:cNvSpPr/>
            <p:nvPr/>
          </p:nvSpPr>
          <p:spPr>
            <a:xfrm>
              <a:off x="5296024" y="7707032"/>
              <a:ext cx="13970" cy="13970"/>
            </a:xfrm>
            <a:custGeom>
              <a:avLst/>
              <a:gdLst/>
              <a:ahLst/>
              <a:cxnLst/>
              <a:rect l="l" t="t" r="r" b="b"/>
              <a:pathLst>
                <a:path w="13970" h="13970">
                  <a:moveTo>
                    <a:pt x="0" y="13538"/>
                  </a:moveTo>
                  <a:lnTo>
                    <a:pt x="13550" y="0"/>
                  </a:lnTo>
                </a:path>
              </a:pathLst>
            </a:custGeom>
            <a:ln w="3175">
              <a:solidFill>
                <a:srgbClr val="050100"/>
              </a:solidFill>
            </a:ln>
          </p:spPr>
          <p:txBody>
            <a:bodyPr wrap="square" lIns="0" tIns="0" rIns="0" bIns="0" rtlCol="0"/>
            <a:lstStyle/>
            <a:p/>
          </p:txBody>
        </p:sp>
        <p:sp>
          <p:nvSpPr>
            <p:cNvPr id="13523" name="object 13523" descr=""/>
            <p:cNvSpPr/>
            <p:nvPr/>
          </p:nvSpPr>
          <p:spPr>
            <a:xfrm>
              <a:off x="5298319" y="7707232"/>
              <a:ext cx="13335" cy="13335"/>
            </a:xfrm>
            <a:custGeom>
              <a:avLst/>
              <a:gdLst/>
              <a:ahLst/>
              <a:cxnLst/>
              <a:rect l="l" t="t" r="r" b="b"/>
              <a:pathLst>
                <a:path w="13335" h="13334">
                  <a:moveTo>
                    <a:pt x="0" y="12928"/>
                  </a:moveTo>
                  <a:lnTo>
                    <a:pt x="12928" y="0"/>
                  </a:lnTo>
                </a:path>
              </a:pathLst>
            </a:custGeom>
            <a:ln w="3175">
              <a:solidFill>
                <a:srgbClr val="050100"/>
              </a:solidFill>
            </a:ln>
          </p:spPr>
          <p:txBody>
            <a:bodyPr wrap="square" lIns="0" tIns="0" rIns="0" bIns="0" rtlCol="0"/>
            <a:lstStyle/>
            <a:p/>
          </p:txBody>
        </p:sp>
        <p:sp>
          <p:nvSpPr>
            <p:cNvPr id="13524" name="object 13524" descr=""/>
            <p:cNvSpPr/>
            <p:nvPr/>
          </p:nvSpPr>
          <p:spPr>
            <a:xfrm>
              <a:off x="5300402" y="7707662"/>
              <a:ext cx="12700" cy="12700"/>
            </a:xfrm>
            <a:custGeom>
              <a:avLst/>
              <a:gdLst/>
              <a:ahLst/>
              <a:cxnLst/>
              <a:rect l="l" t="t" r="r" b="b"/>
              <a:pathLst>
                <a:path w="12700" h="12700">
                  <a:moveTo>
                    <a:pt x="0" y="12077"/>
                  </a:moveTo>
                  <a:lnTo>
                    <a:pt x="12293" y="0"/>
                  </a:lnTo>
                </a:path>
              </a:pathLst>
            </a:custGeom>
            <a:ln w="3175">
              <a:solidFill>
                <a:srgbClr val="050100"/>
              </a:solidFill>
            </a:ln>
          </p:spPr>
          <p:txBody>
            <a:bodyPr wrap="square" lIns="0" tIns="0" rIns="0" bIns="0" rtlCol="0"/>
            <a:lstStyle/>
            <a:p/>
          </p:txBody>
        </p:sp>
        <p:sp>
          <p:nvSpPr>
            <p:cNvPr id="13525" name="object 13525" descr=""/>
            <p:cNvSpPr/>
            <p:nvPr/>
          </p:nvSpPr>
          <p:spPr>
            <a:xfrm>
              <a:off x="5302696" y="7707862"/>
              <a:ext cx="12065" cy="12065"/>
            </a:xfrm>
            <a:custGeom>
              <a:avLst/>
              <a:gdLst/>
              <a:ahLst/>
              <a:cxnLst/>
              <a:rect l="l" t="t" r="r" b="b"/>
              <a:pathLst>
                <a:path w="12064" h="12065">
                  <a:moveTo>
                    <a:pt x="0" y="11455"/>
                  </a:moveTo>
                  <a:lnTo>
                    <a:pt x="11671" y="0"/>
                  </a:lnTo>
                </a:path>
              </a:pathLst>
            </a:custGeom>
            <a:ln w="3175">
              <a:solidFill>
                <a:srgbClr val="050100"/>
              </a:solidFill>
            </a:ln>
          </p:spPr>
          <p:txBody>
            <a:bodyPr wrap="square" lIns="0" tIns="0" rIns="0" bIns="0" rtlCol="0"/>
            <a:lstStyle/>
            <a:p/>
          </p:txBody>
        </p:sp>
        <p:sp>
          <p:nvSpPr>
            <p:cNvPr id="13526" name="object 13526" descr=""/>
            <p:cNvSpPr/>
            <p:nvPr/>
          </p:nvSpPr>
          <p:spPr>
            <a:xfrm>
              <a:off x="5304985" y="7708062"/>
              <a:ext cx="11430" cy="11430"/>
            </a:xfrm>
            <a:custGeom>
              <a:avLst/>
              <a:gdLst/>
              <a:ahLst/>
              <a:cxnLst/>
              <a:rect l="l" t="t" r="r" b="b"/>
              <a:pathLst>
                <a:path w="11429" h="11429">
                  <a:moveTo>
                    <a:pt x="0" y="10845"/>
                  </a:moveTo>
                  <a:lnTo>
                    <a:pt x="10845" y="0"/>
                  </a:lnTo>
                </a:path>
              </a:pathLst>
            </a:custGeom>
            <a:ln w="3175">
              <a:solidFill>
                <a:srgbClr val="050100"/>
              </a:solidFill>
            </a:ln>
          </p:spPr>
          <p:txBody>
            <a:bodyPr wrap="square" lIns="0" tIns="0" rIns="0" bIns="0" rtlCol="0"/>
            <a:lstStyle/>
            <a:p/>
          </p:txBody>
        </p:sp>
        <p:sp>
          <p:nvSpPr>
            <p:cNvPr id="13527" name="object 13527" descr=""/>
            <p:cNvSpPr/>
            <p:nvPr/>
          </p:nvSpPr>
          <p:spPr>
            <a:xfrm>
              <a:off x="5307279" y="7708486"/>
              <a:ext cx="10795" cy="10795"/>
            </a:xfrm>
            <a:custGeom>
              <a:avLst/>
              <a:gdLst/>
              <a:ahLst/>
              <a:cxnLst/>
              <a:rect l="l" t="t" r="r" b="b"/>
              <a:pathLst>
                <a:path w="10795" h="10795">
                  <a:moveTo>
                    <a:pt x="0" y="10210"/>
                  </a:moveTo>
                  <a:lnTo>
                    <a:pt x="10210" y="0"/>
                  </a:lnTo>
                </a:path>
              </a:pathLst>
            </a:custGeom>
            <a:ln w="3175">
              <a:solidFill>
                <a:srgbClr val="050100"/>
              </a:solidFill>
            </a:ln>
          </p:spPr>
          <p:txBody>
            <a:bodyPr wrap="square" lIns="0" tIns="0" rIns="0" bIns="0" rtlCol="0"/>
            <a:lstStyle/>
            <a:p/>
          </p:txBody>
        </p:sp>
        <p:sp>
          <p:nvSpPr>
            <p:cNvPr id="13528" name="object 13528" descr=""/>
            <p:cNvSpPr/>
            <p:nvPr/>
          </p:nvSpPr>
          <p:spPr>
            <a:xfrm>
              <a:off x="5309574" y="7708699"/>
              <a:ext cx="9525" cy="10160"/>
            </a:xfrm>
            <a:custGeom>
              <a:avLst/>
              <a:gdLst/>
              <a:ahLst/>
              <a:cxnLst/>
              <a:rect l="l" t="t" r="r" b="b"/>
              <a:pathLst>
                <a:path w="9525" h="10159">
                  <a:moveTo>
                    <a:pt x="0" y="9575"/>
                  </a:moveTo>
                  <a:lnTo>
                    <a:pt x="9385" y="0"/>
                  </a:lnTo>
                </a:path>
              </a:pathLst>
            </a:custGeom>
            <a:ln w="3175">
              <a:solidFill>
                <a:srgbClr val="050100"/>
              </a:solidFill>
            </a:ln>
          </p:spPr>
          <p:txBody>
            <a:bodyPr wrap="square" lIns="0" tIns="0" rIns="0" bIns="0" rtlCol="0"/>
            <a:lstStyle/>
            <a:p/>
          </p:txBody>
        </p:sp>
        <p:sp>
          <p:nvSpPr>
            <p:cNvPr id="13529" name="object 13529" descr=""/>
            <p:cNvSpPr/>
            <p:nvPr/>
          </p:nvSpPr>
          <p:spPr>
            <a:xfrm>
              <a:off x="5311868" y="7708900"/>
              <a:ext cx="8890" cy="9525"/>
            </a:xfrm>
            <a:custGeom>
              <a:avLst/>
              <a:gdLst/>
              <a:ahLst/>
              <a:cxnLst/>
              <a:rect l="l" t="t" r="r" b="b"/>
              <a:pathLst>
                <a:path w="8889" h="9525">
                  <a:moveTo>
                    <a:pt x="0" y="8966"/>
                  </a:moveTo>
                  <a:lnTo>
                    <a:pt x="8750" y="0"/>
                  </a:lnTo>
                </a:path>
              </a:pathLst>
            </a:custGeom>
            <a:ln w="3175">
              <a:solidFill>
                <a:srgbClr val="050100"/>
              </a:solidFill>
            </a:ln>
          </p:spPr>
          <p:txBody>
            <a:bodyPr wrap="square" lIns="0" tIns="0" rIns="0" bIns="0" rtlCol="0"/>
            <a:lstStyle/>
            <a:p/>
          </p:txBody>
        </p:sp>
        <p:sp>
          <p:nvSpPr>
            <p:cNvPr id="13530" name="object 13530" descr=""/>
            <p:cNvSpPr/>
            <p:nvPr/>
          </p:nvSpPr>
          <p:spPr>
            <a:xfrm>
              <a:off x="5313951" y="7709316"/>
              <a:ext cx="8890" cy="8255"/>
            </a:xfrm>
            <a:custGeom>
              <a:avLst/>
              <a:gdLst/>
              <a:ahLst/>
              <a:cxnLst/>
              <a:rect l="l" t="t" r="r" b="b"/>
              <a:pathLst>
                <a:path w="8889" h="8254">
                  <a:moveTo>
                    <a:pt x="0" y="8127"/>
                  </a:moveTo>
                  <a:lnTo>
                    <a:pt x="8331" y="0"/>
                  </a:lnTo>
                </a:path>
              </a:pathLst>
            </a:custGeom>
            <a:ln w="3175">
              <a:solidFill>
                <a:srgbClr val="050100"/>
              </a:solidFill>
            </a:ln>
          </p:spPr>
          <p:txBody>
            <a:bodyPr wrap="square" lIns="0" tIns="0" rIns="0" bIns="0" rtlCol="0"/>
            <a:lstStyle/>
            <a:p/>
          </p:txBody>
        </p:sp>
        <p:sp>
          <p:nvSpPr>
            <p:cNvPr id="13531" name="object 13531" descr=""/>
            <p:cNvSpPr/>
            <p:nvPr/>
          </p:nvSpPr>
          <p:spPr>
            <a:xfrm>
              <a:off x="5316246" y="7709530"/>
              <a:ext cx="7620" cy="7620"/>
            </a:xfrm>
            <a:custGeom>
              <a:avLst/>
              <a:gdLst/>
              <a:ahLst/>
              <a:cxnLst/>
              <a:rect l="l" t="t" r="r" b="b"/>
              <a:pathLst>
                <a:path w="7620" h="7620">
                  <a:moveTo>
                    <a:pt x="0" y="7505"/>
                  </a:moveTo>
                  <a:lnTo>
                    <a:pt x="7505" y="0"/>
                  </a:lnTo>
                </a:path>
              </a:pathLst>
            </a:custGeom>
            <a:ln w="3175">
              <a:solidFill>
                <a:srgbClr val="050100"/>
              </a:solidFill>
            </a:ln>
          </p:spPr>
          <p:txBody>
            <a:bodyPr wrap="square" lIns="0" tIns="0" rIns="0" bIns="0" rtlCol="0"/>
            <a:lstStyle/>
            <a:p/>
          </p:txBody>
        </p:sp>
        <p:sp>
          <p:nvSpPr>
            <p:cNvPr id="13532" name="object 13532" descr=""/>
            <p:cNvSpPr/>
            <p:nvPr/>
          </p:nvSpPr>
          <p:spPr>
            <a:xfrm>
              <a:off x="5318535" y="7709743"/>
              <a:ext cx="6985" cy="6985"/>
            </a:xfrm>
            <a:custGeom>
              <a:avLst/>
              <a:gdLst/>
              <a:ahLst/>
              <a:cxnLst/>
              <a:rect l="l" t="t" r="r" b="b"/>
              <a:pathLst>
                <a:path w="6985" h="6984">
                  <a:moveTo>
                    <a:pt x="0" y="6870"/>
                  </a:moveTo>
                  <a:lnTo>
                    <a:pt x="6883" y="0"/>
                  </a:lnTo>
                </a:path>
              </a:pathLst>
            </a:custGeom>
            <a:ln w="3175">
              <a:solidFill>
                <a:srgbClr val="050100"/>
              </a:solidFill>
            </a:ln>
          </p:spPr>
          <p:txBody>
            <a:bodyPr wrap="square" lIns="0" tIns="0" rIns="0" bIns="0" rtlCol="0"/>
            <a:lstStyle/>
            <a:p/>
          </p:txBody>
        </p:sp>
        <p:sp>
          <p:nvSpPr>
            <p:cNvPr id="13533" name="object 13533" descr=""/>
            <p:cNvSpPr/>
            <p:nvPr/>
          </p:nvSpPr>
          <p:spPr>
            <a:xfrm>
              <a:off x="5320828" y="7710147"/>
              <a:ext cx="6350" cy="6350"/>
            </a:xfrm>
            <a:custGeom>
              <a:avLst/>
              <a:gdLst/>
              <a:ahLst/>
              <a:cxnLst/>
              <a:rect l="l" t="t" r="r" b="b"/>
              <a:pathLst>
                <a:path w="6350" h="6350">
                  <a:moveTo>
                    <a:pt x="0" y="6045"/>
                  </a:moveTo>
                  <a:lnTo>
                    <a:pt x="6045" y="0"/>
                  </a:lnTo>
                </a:path>
              </a:pathLst>
            </a:custGeom>
            <a:ln w="3175">
              <a:solidFill>
                <a:srgbClr val="050100"/>
              </a:solidFill>
            </a:ln>
          </p:spPr>
          <p:txBody>
            <a:bodyPr wrap="square" lIns="0" tIns="0" rIns="0" bIns="0" rtlCol="0"/>
            <a:lstStyle/>
            <a:p/>
          </p:txBody>
        </p:sp>
        <p:sp>
          <p:nvSpPr>
            <p:cNvPr id="13534" name="object 13534" descr=""/>
            <p:cNvSpPr/>
            <p:nvPr/>
          </p:nvSpPr>
          <p:spPr>
            <a:xfrm>
              <a:off x="5323123" y="7710359"/>
              <a:ext cx="5715" cy="5715"/>
            </a:xfrm>
            <a:custGeom>
              <a:avLst/>
              <a:gdLst/>
              <a:ahLst/>
              <a:cxnLst/>
              <a:rect l="l" t="t" r="r" b="b"/>
              <a:pathLst>
                <a:path w="5714" h="5715">
                  <a:moveTo>
                    <a:pt x="0" y="5422"/>
                  </a:moveTo>
                  <a:lnTo>
                    <a:pt x="5422" y="0"/>
                  </a:lnTo>
                </a:path>
              </a:pathLst>
            </a:custGeom>
            <a:ln w="3175">
              <a:solidFill>
                <a:srgbClr val="050100"/>
              </a:solidFill>
            </a:ln>
          </p:spPr>
          <p:txBody>
            <a:bodyPr wrap="square" lIns="0" tIns="0" rIns="0" bIns="0" rtlCol="0"/>
            <a:lstStyle/>
            <a:p/>
          </p:txBody>
        </p:sp>
        <p:sp>
          <p:nvSpPr>
            <p:cNvPr id="13535" name="object 13535" descr=""/>
            <p:cNvSpPr/>
            <p:nvPr/>
          </p:nvSpPr>
          <p:spPr>
            <a:xfrm>
              <a:off x="5325417" y="7710573"/>
              <a:ext cx="5080" cy="5080"/>
            </a:xfrm>
            <a:custGeom>
              <a:avLst/>
              <a:gdLst/>
              <a:ahLst/>
              <a:cxnLst/>
              <a:rect l="l" t="t" r="r" b="b"/>
              <a:pathLst>
                <a:path w="5079" h="5079">
                  <a:moveTo>
                    <a:pt x="0" y="4787"/>
                  </a:moveTo>
                  <a:lnTo>
                    <a:pt x="4584" y="0"/>
                  </a:lnTo>
                </a:path>
              </a:pathLst>
            </a:custGeom>
            <a:ln w="3175">
              <a:solidFill>
                <a:srgbClr val="050100"/>
              </a:solidFill>
            </a:ln>
          </p:spPr>
          <p:txBody>
            <a:bodyPr wrap="square" lIns="0" tIns="0" rIns="0" bIns="0" rtlCol="0"/>
            <a:lstStyle/>
            <a:p/>
          </p:txBody>
        </p:sp>
        <p:sp>
          <p:nvSpPr>
            <p:cNvPr id="13536" name="object 13536" descr=""/>
            <p:cNvSpPr/>
            <p:nvPr/>
          </p:nvSpPr>
          <p:spPr>
            <a:xfrm>
              <a:off x="5327501" y="7710989"/>
              <a:ext cx="4445" cy="4445"/>
            </a:xfrm>
            <a:custGeom>
              <a:avLst/>
              <a:gdLst/>
              <a:ahLst/>
              <a:cxnLst/>
              <a:rect l="l" t="t" r="r" b="b"/>
              <a:pathLst>
                <a:path w="4445" h="4445">
                  <a:moveTo>
                    <a:pt x="0" y="3962"/>
                  </a:moveTo>
                  <a:lnTo>
                    <a:pt x="4165" y="0"/>
                  </a:lnTo>
                </a:path>
              </a:pathLst>
            </a:custGeom>
            <a:ln w="3175">
              <a:solidFill>
                <a:srgbClr val="050100"/>
              </a:solidFill>
            </a:ln>
          </p:spPr>
          <p:txBody>
            <a:bodyPr wrap="square" lIns="0" tIns="0" rIns="0" bIns="0" rtlCol="0"/>
            <a:lstStyle/>
            <a:p/>
          </p:txBody>
        </p:sp>
        <p:sp>
          <p:nvSpPr>
            <p:cNvPr id="13537" name="object 13537" descr=""/>
            <p:cNvSpPr/>
            <p:nvPr/>
          </p:nvSpPr>
          <p:spPr>
            <a:xfrm>
              <a:off x="5329796" y="7711190"/>
              <a:ext cx="3810" cy="3810"/>
            </a:xfrm>
            <a:custGeom>
              <a:avLst/>
              <a:gdLst/>
              <a:ahLst/>
              <a:cxnLst/>
              <a:rect l="l" t="t" r="r" b="b"/>
              <a:pathLst>
                <a:path w="3810" h="3809">
                  <a:moveTo>
                    <a:pt x="0" y="3340"/>
                  </a:moveTo>
                  <a:lnTo>
                    <a:pt x="3543" y="0"/>
                  </a:lnTo>
                </a:path>
              </a:pathLst>
            </a:custGeom>
            <a:ln w="3175">
              <a:solidFill>
                <a:srgbClr val="050100"/>
              </a:solidFill>
            </a:ln>
          </p:spPr>
          <p:txBody>
            <a:bodyPr wrap="square" lIns="0" tIns="0" rIns="0" bIns="0" rtlCol="0"/>
            <a:lstStyle/>
            <a:p/>
          </p:txBody>
        </p:sp>
        <p:sp>
          <p:nvSpPr>
            <p:cNvPr id="13538" name="object 13538" descr=""/>
            <p:cNvSpPr/>
            <p:nvPr/>
          </p:nvSpPr>
          <p:spPr>
            <a:xfrm>
              <a:off x="5332084" y="7711411"/>
              <a:ext cx="3175" cy="3175"/>
            </a:xfrm>
            <a:custGeom>
              <a:avLst/>
              <a:gdLst/>
              <a:ahLst/>
              <a:cxnLst/>
              <a:rect l="l" t="t" r="r" b="b"/>
              <a:pathLst>
                <a:path w="3175" h="3175">
                  <a:moveTo>
                    <a:pt x="0" y="2908"/>
                  </a:moveTo>
                  <a:lnTo>
                    <a:pt x="2705" y="0"/>
                  </a:lnTo>
                </a:path>
              </a:pathLst>
            </a:custGeom>
            <a:ln w="3175">
              <a:solidFill>
                <a:srgbClr val="050100"/>
              </a:solidFill>
            </a:ln>
          </p:spPr>
          <p:txBody>
            <a:bodyPr wrap="square" lIns="0" tIns="0" rIns="0" bIns="0" rtlCol="0"/>
            <a:lstStyle/>
            <a:p/>
          </p:txBody>
        </p:sp>
        <p:sp>
          <p:nvSpPr>
            <p:cNvPr id="13539" name="object 13539" descr=""/>
            <p:cNvSpPr/>
            <p:nvPr/>
          </p:nvSpPr>
          <p:spPr>
            <a:xfrm>
              <a:off x="5334378" y="7711827"/>
              <a:ext cx="2540" cy="2540"/>
            </a:xfrm>
            <a:custGeom>
              <a:avLst/>
              <a:gdLst/>
              <a:ahLst/>
              <a:cxnLst/>
              <a:rect l="l" t="t" r="r" b="b"/>
              <a:pathLst>
                <a:path w="2539" h="2540">
                  <a:moveTo>
                    <a:pt x="0" y="2082"/>
                  </a:moveTo>
                  <a:lnTo>
                    <a:pt x="2082" y="0"/>
                  </a:lnTo>
                </a:path>
              </a:pathLst>
            </a:custGeom>
            <a:ln w="3175">
              <a:solidFill>
                <a:srgbClr val="050100"/>
              </a:solidFill>
            </a:ln>
          </p:spPr>
          <p:txBody>
            <a:bodyPr wrap="square" lIns="0" tIns="0" rIns="0" bIns="0" rtlCol="0"/>
            <a:lstStyle/>
            <a:p/>
          </p:txBody>
        </p:sp>
        <p:sp>
          <p:nvSpPr>
            <p:cNvPr id="13540" name="object 13540" descr=""/>
            <p:cNvSpPr/>
            <p:nvPr/>
          </p:nvSpPr>
          <p:spPr>
            <a:xfrm>
              <a:off x="5336673" y="7712028"/>
              <a:ext cx="1270" cy="1905"/>
            </a:xfrm>
            <a:custGeom>
              <a:avLst/>
              <a:gdLst/>
              <a:ahLst/>
              <a:cxnLst/>
              <a:rect l="l" t="t" r="r" b="b"/>
              <a:pathLst>
                <a:path w="1270" h="1904">
                  <a:moveTo>
                    <a:pt x="0" y="1460"/>
                  </a:moveTo>
                  <a:lnTo>
                    <a:pt x="1257" y="0"/>
                  </a:lnTo>
                </a:path>
              </a:pathLst>
            </a:custGeom>
            <a:ln w="3175">
              <a:solidFill>
                <a:srgbClr val="050100"/>
              </a:solidFill>
            </a:ln>
          </p:spPr>
          <p:txBody>
            <a:bodyPr wrap="square" lIns="0" tIns="0" rIns="0" bIns="0" rtlCol="0"/>
            <a:lstStyle/>
            <a:p/>
          </p:txBody>
        </p:sp>
        <p:sp>
          <p:nvSpPr>
            <p:cNvPr id="13541" name="object 13541" descr=""/>
            <p:cNvSpPr/>
            <p:nvPr/>
          </p:nvSpPr>
          <p:spPr>
            <a:xfrm>
              <a:off x="5338756" y="7712241"/>
              <a:ext cx="1270" cy="1270"/>
            </a:xfrm>
            <a:custGeom>
              <a:avLst/>
              <a:gdLst/>
              <a:ahLst/>
              <a:cxnLst/>
              <a:rect l="l" t="t" r="r" b="b"/>
              <a:pathLst>
                <a:path w="1270" h="1270">
                  <a:moveTo>
                    <a:pt x="0" y="825"/>
                  </a:moveTo>
                  <a:lnTo>
                    <a:pt x="825" y="0"/>
                  </a:lnTo>
                </a:path>
              </a:pathLst>
            </a:custGeom>
            <a:ln w="3175">
              <a:solidFill>
                <a:srgbClr val="050100"/>
              </a:solidFill>
            </a:ln>
          </p:spPr>
          <p:txBody>
            <a:bodyPr wrap="square" lIns="0" tIns="0" rIns="0" bIns="0" rtlCol="0"/>
            <a:lstStyle/>
            <a:p/>
          </p:txBody>
        </p:sp>
        <p:sp>
          <p:nvSpPr>
            <p:cNvPr id="13542" name="object 13542" descr=""/>
            <p:cNvSpPr/>
            <p:nvPr/>
          </p:nvSpPr>
          <p:spPr>
            <a:xfrm>
              <a:off x="5341050" y="7712657"/>
              <a:ext cx="635" cy="0"/>
            </a:xfrm>
            <a:custGeom>
              <a:avLst/>
              <a:gdLst/>
              <a:ahLst/>
              <a:cxnLst/>
              <a:rect l="l" t="t" r="r" b="b"/>
              <a:pathLst>
                <a:path w="635" h="0">
                  <a:moveTo>
                    <a:pt x="0" y="0"/>
                  </a:moveTo>
                  <a:lnTo>
                    <a:pt x="203" y="0"/>
                  </a:lnTo>
                </a:path>
              </a:pathLst>
            </a:custGeom>
            <a:ln w="3175">
              <a:solidFill>
                <a:srgbClr val="050100"/>
              </a:solidFill>
            </a:ln>
          </p:spPr>
          <p:txBody>
            <a:bodyPr wrap="square" lIns="0" tIns="0" rIns="0" bIns="0" rtlCol="0"/>
            <a:lstStyle/>
            <a:p/>
          </p:txBody>
        </p:sp>
        <p:sp>
          <p:nvSpPr>
            <p:cNvPr id="13543" name="object 13543" descr=""/>
            <p:cNvSpPr/>
            <p:nvPr/>
          </p:nvSpPr>
          <p:spPr>
            <a:xfrm>
              <a:off x="4969371" y="7712441"/>
              <a:ext cx="635" cy="635"/>
            </a:xfrm>
            <a:custGeom>
              <a:avLst/>
              <a:gdLst/>
              <a:ahLst/>
              <a:cxnLst/>
              <a:rect l="l" t="t" r="r" b="b"/>
              <a:pathLst>
                <a:path w="635" h="634">
                  <a:moveTo>
                    <a:pt x="0" y="215"/>
                  </a:moveTo>
                  <a:lnTo>
                    <a:pt x="215" y="0"/>
                  </a:lnTo>
                </a:path>
              </a:pathLst>
            </a:custGeom>
            <a:ln w="3175">
              <a:solidFill>
                <a:srgbClr val="050100"/>
              </a:solidFill>
            </a:ln>
          </p:spPr>
          <p:txBody>
            <a:bodyPr wrap="square" lIns="0" tIns="0" rIns="0" bIns="0" rtlCol="0"/>
            <a:lstStyle/>
            <a:p/>
          </p:txBody>
        </p:sp>
        <p:sp>
          <p:nvSpPr>
            <p:cNvPr id="13544" name="object 13544" descr=""/>
            <p:cNvSpPr/>
            <p:nvPr/>
          </p:nvSpPr>
          <p:spPr>
            <a:xfrm>
              <a:off x="4971039" y="7712025"/>
              <a:ext cx="1270" cy="1270"/>
            </a:xfrm>
            <a:custGeom>
              <a:avLst/>
              <a:gdLst/>
              <a:ahLst/>
              <a:cxnLst/>
              <a:rect l="l" t="t" r="r" b="b"/>
              <a:pathLst>
                <a:path w="1270" h="1270">
                  <a:moveTo>
                    <a:pt x="0" y="1041"/>
                  </a:moveTo>
                  <a:lnTo>
                    <a:pt x="825" y="0"/>
                  </a:lnTo>
                </a:path>
              </a:pathLst>
            </a:custGeom>
            <a:ln w="3175">
              <a:solidFill>
                <a:srgbClr val="050100"/>
              </a:solidFill>
            </a:ln>
          </p:spPr>
          <p:txBody>
            <a:bodyPr wrap="square" lIns="0" tIns="0" rIns="0" bIns="0" rtlCol="0"/>
            <a:lstStyle/>
            <a:p/>
          </p:txBody>
        </p:sp>
        <p:sp>
          <p:nvSpPr>
            <p:cNvPr id="13545" name="object 13545" descr=""/>
            <p:cNvSpPr/>
            <p:nvPr/>
          </p:nvSpPr>
          <p:spPr>
            <a:xfrm>
              <a:off x="4972496" y="7711614"/>
              <a:ext cx="1905" cy="1905"/>
            </a:xfrm>
            <a:custGeom>
              <a:avLst/>
              <a:gdLst/>
              <a:ahLst/>
              <a:cxnLst/>
              <a:rect l="l" t="t" r="r" b="b"/>
              <a:pathLst>
                <a:path w="1904" h="1904">
                  <a:moveTo>
                    <a:pt x="0" y="1663"/>
                  </a:moveTo>
                  <a:lnTo>
                    <a:pt x="1663" y="0"/>
                  </a:lnTo>
                </a:path>
              </a:pathLst>
            </a:custGeom>
            <a:ln w="3175">
              <a:solidFill>
                <a:srgbClr val="050100"/>
              </a:solidFill>
            </a:ln>
          </p:spPr>
          <p:txBody>
            <a:bodyPr wrap="square" lIns="0" tIns="0" rIns="0" bIns="0" rtlCol="0"/>
            <a:lstStyle/>
            <a:p/>
          </p:txBody>
        </p:sp>
        <p:sp>
          <p:nvSpPr>
            <p:cNvPr id="13546" name="object 13546" descr=""/>
            <p:cNvSpPr/>
            <p:nvPr/>
          </p:nvSpPr>
          <p:spPr>
            <a:xfrm>
              <a:off x="4974164" y="7711190"/>
              <a:ext cx="2540" cy="2540"/>
            </a:xfrm>
            <a:custGeom>
              <a:avLst/>
              <a:gdLst/>
              <a:ahLst/>
              <a:cxnLst/>
              <a:rect l="l" t="t" r="r" b="b"/>
              <a:pathLst>
                <a:path w="2539" h="2540">
                  <a:moveTo>
                    <a:pt x="0" y="2298"/>
                  </a:moveTo>
                  <a:lnTo>
                    <a:pt x="2298" y="0"/>
                  </a:lnTo>
                </a:path>
              </a:pathLst>
            </a:custGeom>
            <a:ln w="3175">
              <a:solidFill>
                <a:srgbClr val="050100"/>
              </a:solidFill>
            </a:ln>
          </p:spPr>
          <p:txBody>
            <a:bodyPr wrap="square" lIns="0" tIns="0" rIns="0" bIns="0" rtlCol="0"/>
            <a:lstStyle/>
            <a:p/>
          </p:txBody>
        </p:sp>
        <p:sp>
          <p:nvSpPr>
            <p:cNvPr id="13547" name="object 13547" descr=""/>
            <p:cNvSpPr/>
            <p:nvPr/>
          </p:nvSpPr>
          <p:spPr>
            <a:xfrm>
              <a:off x="4975833" y="7710786"/>
              <a:ext cx="3175" cy="3175"/>
            </a:xfrm>
            <a:custGeom>
              <a:avLst/>
              <a:gdLst/>
              <a:ahLst/>
              <a:cxnLst/>
              <a:rect l="l" t="t" r="r" b="b"/>
              <a:pathLst>
                <a:path w="3175" h="3175">
                  <a:moveTo>
                    <a:pt x="0" y="3124"/>
                  </a:moveTo>
                  <a:lnTo>
                    <a:pt x="2921" y="0"/>
                  </a:lnTo>
                </a:path>
              </a:pathLst>
            </a:custGeom>
            <a:ln w="3175">
              <a:solidFill>
                <a:srgbClr val="050100"/>
              </a:solidFill>
            </a:ln>
          </p:spPr>
          <p:txBody>
            <a:bodyPr wrap="square" lIns="0" tIns="0" rIns="0" bIns="0" rtlCol="0"/>
            <a:lstStyle/>
            <a:p/>
          </p:txBody>
        </p:sp>
        <p:sp>
          <p:nvSpPr>
            <p:cNvPr id="13548" name="object 13548" descr=""/>
            <p:cNvSpPr/>
            <p:nvPr/>
          </p:nvSpPr>
          <p:spPr>
            <a:xfrm>
              <a:off x="4977289" y="7710578"/>
              <a:ext cx="3810" cy="3810"/>
            </a:xfrm>
            <a:custGeom>
              <a:avLst/>
              <a:gdLst/>
              <a:ahLst/>
              <a:cxnLst/>
              <a:rect l="l" t="t" r="r" b="b"/>
              <a:pathLst>
                <a:path w="3810" h="3809">
                  <a:moveTo>
                    <a:pt x="0" y="3530"/>
                  </a:moveTo>
                  <a:lnTo>
                    <a:pt x="3759" y="0"/>
                  </a:lnTo>
                </a:path>
              </a:pathLst>
            </a:custGeom>
            <a:ln w="3175">
              <a:solidFill>
                <a:srgbClr val="050100"/>
              </a:solidFill>
            </a:ln>
          </p:spPr>
          <p:txBody>
            <a:bodyPr wrap="square" lIns="0" tIns="0" rIns="0" bIns="0" rtlCol="0"/>
            <a:lstStyle/>
            <a:p/>
          </p:txBody>
        </p:sp>
        <p:sp>
          <p:nvSpPr>
            <p:cNvPr id="13549" name="object 13549" descr=""/>
            <p:cNvSpPr/>
            <p:nvPr/>
          </p:nvSpPr>
          <p:spPr>
            <a:xfrm>
              <a:off x="4978958" y="7710153"/>
              <a:ext cx="4445" cy="4445"/>
            </a:xfrm>
            <a:custGeom>
              <a:avLst/>
              <a:gdLst/>
              <a:ahLst/>
              <a:cxnLst/>
              <a:rect l="l" t="t" r="r" b="b"/>
              <a:pathLst>
                <a:path w="4445" h="4445">
                  <a:moveTo>
                    <a:pt x="0" y="4165"/>
                  </a:moveTo>
                  <a:lnTo>
                    <a:pt x="4178" y="0"/>
                  </a:lnTo>
                </a:path>
              </a:pathLst>
            </a:custGeom>
            <a:ln w="3175">
              <a:solidFill>
                <a:srgbClr val="050100"/>
              </a:solidFill>
            </a:ln>
          </p:spPr>
          <p:txBody>
            <a:bodyPr wrap="square" lIns="0" tIns="0" rIns="0" bIns="0" rtlCol="0"/>
            <a:lstStyle/>
            <a:p/>
          </p:txBody>
        </p:sp>
        <p:sp>
          <p:nvSpPr>
            <p:cNvPr id="13550" name="object 13550" descr=""/>
            <p:cNvSpPr/>
            <p:nvPr/>
          </p:nvSpPr>
          <p:spPr>
            <a:xfrm>
              <a:off x="4980421" y="7709737"/>
              <a:ext cx="5080" cy="5080"/>
            </a:xfrm>
            <a:custGeom>
              <a:avLst/>
              <a:gdLst/>
              <a:ahLst/>
              <a:cxnLst/>
              <a:rect l="l" t="t" r="r" b="b"/>
              <a:pathLst>
                <a:path w="5079" h="5079">
                  <a:moveTo>
                    <a:pt x="0" y="5003"/>
                  </a:moveTo>
                  <a:lnTo>
                    <a:pt x="5003" y="0"/>
                  </a:lnTo>
                </a:path>
              </a:pathLst>
            </a:custGeom>
            <a:ln w="3175">
              <a:solidFill>
                <a:srgbClr val="050100"/>
              </a:solidFill>
            </a:ln>
          </p:spPr>
          <p:txBody>
            <a:bodyPr wrap="square" lIns="0" tIns="0" rIns="0" bIns="0" rtlCol="0"/>
            <a:lstStyle/>
            <a:p/>
          </p:txBody>
        </p:sp>
        <p:sp>
          <p:nvSpPr>
            <p:cNvPr id="13551" name="object 13551" descr=""/>
            <p:cNvSpPr/>
            <p:nvPr/>
          </p:nvSpPr>
          <p:spPr>
            <a:xfrm>
              <a:off x="4982090" y="7709325"/>
              <a:ext cx="5715" cy="5715"/>
            </a:xfrm>
            <a:custGeom>
              <a:avLst/>
              <a:gdLst/>
              <a:ahLst/>
              <a:cxnLst/>
              <a:rect l="l" t="t" r="r" b="b"/>
              <a:pathLst>
                <a:path w="5714" h="5715">
                  <a:moveTo>
                    <a:pt x="0" y="5626"/>
                  </a:moveTo>
                  <a:lnTo>
                    <a:pt x="5626" y="0"/>
                  </a:lnTo>
                </a:path>
              </a:pathLst>
            </a:custGeom>
            <a:ln w="3175">
              <a:solidFill>
                <a:srgbClr val="050100"/>
              </a:solidFill>
            </a:ln>
          </p:spPr>
          <p:txBody>
            <a:bodyPr wrap="square" lIns="0" tIns="0" rIns="0" bIns="0" rtlCol="0"/>
            <a:lstStyle/>
            <a:p/>
          </p:txBody>
        </p:sp>
        <p:sp>
          <p:nvSpPr>
            <p:cNvPr id="13552" name="object 13552" descr=""/>
            <p:cNvSpPr/>
            <p:nvPr/>
          </p:nvSpPr>
          <p:spPr>
            <a:xfrm>
              <a:off x="4983547" y="7708901"/>
              <a:ext cx="6985" cy="6350"/>
            </a:xfrm>
            <a:custGeom>
              <a:avLst/>
              <a:gdLst/>
              <a:ahLst/>
              <a:cxnLst/>
              <a:rect l="l" t="t" r="r" b="b"/>
              <a:pathLst>
                <a:path w="6985" h="6350">
                  <a:moveTo>
                    <a:pt x="0" y="6248"/>
                  </a:moveTo>
                  <a:lnTo>
                    <a:pt x="6464" y="0"/>
                  </a:lnTo>
                </a:path>
              </a:pathLst>
            </a:custGeom>
            <a:ln w="3175">
              <a:solidFill>
                <a:srgbClr val="050100"/>
              </a:solidFill>
            </a:ln>
          </p:spPr>
          <p:txBody>
            <a:bodyPr wrap="square" lIns="0" tIns="0" rIns="0" bIns="0" rtlCol="0"/>
            <a:lstStyle/>
            <a:p/>
          </p:txBody>
        </p:sp>
        <p:sp>
          <p:nvSpPr>
            <p:cNvPr id="13553" name="object 13553" descr=""/>
            <p:cNvSpPr/>
            <p:nvPr/>
          </p:nvSpPr>
          <p:spPr>
            <a:xfrm>
              <a:off x="4985216" y="7708485"/>
              <a:ext cx="7620" cy="7620"/>
            </a:xfrm>
            <a:custGeom>
              <a:avLst/>
              <a:gdLst/>
              <a:ahLst/>
              <a:cxnLst/>
              <a:rect l="l" t="t" r="r" b="b"/>
              <a:pathLst>
                <a:path w="7620" h="7620">
                  <a:moveTo>
                    <a:pt x="0" y="7086"/>
                  </a:moveTo>
                  <a:lnTo>
                    <a:pt x="7086" y="0"/>
                  </a:lnTo>
                </a:path>
              </a:pathLst>
            </a:custGeom>
            <a:ln w="3175">
              <a:solidFill>
                <a:srgbClr val="050100"/>
              </a:solidFill>
            </a:ln>
          </p:spPr>
          <p:txBody>
            <a:bodyPr wrap="square" lIns="0" tIns="0" rIns="0" bIns="0" rtlCol="0"/>
            <a:lstStyle/>
            <a:p/>
          </p:txBody>
        </p:sp>
        <p:sp>
          <p:nvSpPr>
            <p:cNvPr id="13554" name="object 13554" descr=""/>
            <p:cNvSpPr/>
            <p:nvPr/>
          </p:nvSpPr>
          <p:spPr>
            <a:xfrm>
              <a:off x="4986883" y="7708073"/>
              <a:ext cx="7620" cy="8255"/>
            </a:xfrm>
            <a:custGeom>
              <a:avLst/>
              <a:gdLst/>
              <a:ahLst/>
              <a:cxnLst/>
              <a:rect l="l" t="t" r="r" b="b"/>
              <a:pathLst>
                <a:path w="7620" h="8254">
                  <a:moveTo>
                    <a:pt x="0" y="7708"/>
                  </a:moveTo>
                  <a:lnTo>
                    <a:pt x="7505" y="0"/>
                  </a:lnTo>
                </a:path>
              </a:pathLst>
            </a:custGeom>
            <a:ln w="3175">
              <a:solidFill>
                <a:srgbClr val="050100"/>
              </a:solidFill>
            </a:ln>
          </p:spPr>
          <p:txBody>
            <a:bodyPr wrap="square" lIns="0" tIns="0" rIns="0" bIns="0" rtlCol="0"/>
            <a:lstStyle/>
            <a:p/>
          </p:txBody>
        </p:sp>
        <p:sp>
          <p:nvSpPr>
            <p:cNvPr id="13555" name="object 13555" descr=""/>
            <p:cNvSpPr/>
            <p:nvPr/>
          </p:nvSpPr>
          <p:spPr>
            <a:xfrm>
              <a:off x="4988340" y="7707662"/>
              <a:ext cx="8890" cy="8890"/>
            </a:xfrm>
            <a:custGeom>
              <a:avLst/>
              <a:gdLst/>
              <a:ahLst/>
              <a:cxnLst/>
              <a:rect l="l" t="t" r="r" b="b"/>
              <a:pathLst>
                <a:path w="8889" h="8890">
                  <a:moveTo>
                    <a:pt x="0" y="8331"/>
                  </a:moveTo>
                  <a:lnTo>
                    <a:pt x="8343" y="0"/>
                  </a:lnTo>
                </a:path>
              </a:pathLst>
            </a:custGeom>
            <a:ln w="3175">
              <a:solidFill>
                <a:srgbClr val="050100"/>
              </a:solidFill>
            </a:ln>
          </p:spPr>
          <p:txBody>
            <a:bodyPr wrap="square" lIns="0" tIns="0" rIns="0" bIns="0" rtlCol="0"/>
            <a:lstStyle/>
            <a:p/>
          </p:txBody>
        </p:sp>
        <p:sp>
          <p:nvSpPr>
            <p:cNvPr id="13556" name="object 13556" descr=""/>
            <p:cNvSpPr/>
            <p:nvPr/>
          </p:nvSpPr>
          <p:spPr>
            <a:xfrm>
              <a:off x="4990009" y="7707234"/>
              <a:ext cx="9525" cy="9525"/>
            </a:xfrm>
            <a:custGeom>
              <a:avLst/>
              <a:gdLst/>
              <a:ahLst/>
              <a:cxnLst/>
              <a:rect l="l" t="t" r="r" b="b"/>
              <a:pathLst>
                <a:path w="9525" h="9525">
                  <a:moveTo>
                    <a:pt x="0" y="9169"/>
                  </a:moveTo>
                  <a:lnTo>
                    <a:pt x="8966" y="0"/>
                  </a:lnTo>
                </a:path>
              </a:pathLst>
            </a:custGeom>
            <a:ln w="3175">
              <a:solidFill>
                <a:srgbClr val="050100"/>
              </a:solidFill>
            </a:ln>
          </p:spPr>
          <p:txBody>
            <a:bodyPr wrap="square" lIns="0" tIns="0" rIns="0" bIns="0" rtlCol="0"/>
            <a:lstStyle/>
            <a:p/>
          </p:txBody>
        </p:sp>
        <p:sp>
          <p:nvSpPr>
            <p:cNvPr id="13557" name="object 13557" descr=""/>
            <p:cNvSpPr/>
            <p:nvPr/>
          </p:nvSpPr>
          <p:spPr>
            <a:xfrm>
              <a:off x="4991465" y="7706822"/>
              <a:ext cx="10160" cy="10160"/>
            </a:xfrm>
            <a:custGeom>
              <a:avLst/>
              <a:gdLst/>
              <a:ahLst/>
              <a:cxnLst/>
              <a:rect l="l" t="t" r="r" b="b"/>
              <a:pathLst>
                <a:path w="10160" h="10159">
                  <a:moveTo>
                    <a:pt x="0" y="9791"/>
                  </a:moveTo>
                  <a:lnTo>
                    <a:pt x="9791" y="0"/>
                  </a:lnTo>
                </a:path>
              </a:pathLst>
            </a:custGeom>
            <a:ln w="3175">
              <a:solidFill>
                <a:srgbClr val="050100"/>
              </a:solidFill>
            </a:ln>
          </p:spPr>
          <p:txBody>
            <a:bodyPr wrap="square" lIns="0" tIns="0" rIns="0" bIns="0" rtlCol="0"/>
            <a:lstStyle/>
            <a:p/>
          </p:txBody>
        </p:sp>
        <p:sp>
          <p:nvSpPr>
            <p:cNvPr id="13558" name="object 13558" descr=""/>
            <p:cNvSpPr/>
            <p:nvPr/>
          </p:nvSpPr>
          <p:spPr>
            <a:xfrm>
              <a:off x="4993134" y="7706411"/>
              <a:ext cx="10795" cy="10795"/>
            </a:xfrm>
            <a:custGeom>
              <a:avLst/>
              <a:gdLst/>
              <a:ahLst/>
              <a:cxnLst/>
              <a:rect l="l" t="t" r="r" b="b"/>
              <a:pathLst>
                <a:path w="10795" h="10795">
                  <a:moveTo>
                    <a:pt x="0" y="10413"/>
                  </a:moveTo>
                  <a:lnTo>
                    <a:pt x="10426" y="0"/>
                  </a:lnTo>
                </a:path>
              </a:pathLst>
            </a:custGeom>
            <a:ln w="3175">
              <a:solidFill>
                <a:srgbClr val="050100"/>
              </a:solidFill>
            </a:ln>
          </p:spPr>
          <p:txBody>
            <a:bodyPr wrap="square" lIns="0" tIns="0" rIns="0" bIns="0" rtlCol="0"/>
            <a:lstStyle/>
            <a:p/>
          </p:txBody>
        </p:sp>
        <p:sp>
          <p:nvSpPr>
            <p:cNvPr id="13559" name="object 13559" descr=""/>
            <p:cNvSpPr/>
            <p:nvPr/>
          </p:nvSpPr>
          <p:spPr>
            <a:xfrm>
              <a:off x="4994801" y="7706197"/>
              <a:ext cx="11430" cy="11430"/>
            </a:xfrm>
            <a:custGeom>
              <a:avLst/>
              <a:gdLst/>
              <a:ahLst/>
              <a:cxnLst/>
              <a:rect l="l" t="t" r="r" b="b"/>
              <a:pathLst>
                <a:path w="11429" h="11429">
                  <a:moveTo>
                    <a:pt x="0" y="11036"/>
                  </a:moveTo>
                  <a:lnTo>
                    <a:pt x="11049" y="0"/>
                  </a:lnTo>
                </a:path>
              </a:pathLst>
            </a:custGeom>
            <a:ln w="3175">
              <a:solidFill>
                <a:srgbClr val="050100"/>
              </a:solidFill>
            </a:ln>
          </p:spPr>
          <p:txBody>
            <a:bodyPr wrap="square" lIns="0" tIns="0" rIns="0" bIns="0" rtlCol="0"/>
            <a:lstStyle/>
            <a:p/>
          </p:txBody>
        </p:sp>
        <p:sp>
          <p:nvSpPr>
            <p:cNvPr id="13560" name="object 13560" descr=""/>
            <p:cNvSpPr/>
            <p:nvPr/>
          </p:nvSpPr>
          <p:spPr>
            <a:xfrm>
              <a:off x="4996259" y="7705773"/>
              <a:ext cx="12065" cy="12065"/>
            </a:xfrm>
            <a:custGeom>
              <a:avLst/>
              <a:gdLst/>
              <a:ahLst/>
              <a:cxnLst/>
              <a:rect l="l" t="t" r="r" b="b"/>
              <a:pathLst>
                <a:path w="12064" h="12065">
                  <a:moveTo>
                    <a:pt x="0" y="11671"/>
                  </a:moveTo>
                  <a:lnTo>
                    <a:pt x="11671" y="0"/>
                  </a:lnTo>
                </a:path>
              </a:pathLst>
            </a:custGeom>
            <a:ln w="3175">
              <a:solidFill>
                <a:srgbClr val="050100"/>
              </a:solidFill>
            </a:ln>
          </p:spPr>
          <p:txBody>
            <a:bodyPr wrap="square" lIns="0" tIns="0" rIns="0" bIns="0" rtlCol="0"/>
            <a:lstStyle/>
            <a:p/>
          </p:txBody>
        </p:sp>
        <p:sp>
          <p:nvSpPr>
            <p:cNvPr id="13561" name="object 13561" descr=""/>
            <p:cNvSpPr/>
            <p:nvPr/>
          </p:nvSpPr>
          <p:spPr>
            <a:xfrm>
              <a:off x="4997927" y="7705362"/>
              <a:ext cx="12700" cy="12700"/>
            </a:xfrm>
            <a:custGeom>
              <a:avLst/>
              <a:gdLst/>
              <a:ahLst/>
              <a:cxnLst/>
              <a:rect l="l" t="t" r="r" b="b"/>
              <a:pathLst>
                <a:path w="12700" h="12700">
                  <a:moveTo>
                    <a:pt x="0" y="12293"/>
                  </a:moveTo>
                  <a:lnTo>
                    <a:pt x="12306" y="0"/>
                  </a:lnTo>
                </a:path>
              </a:pathLst>
            </a:custGeom>
            <a:ln w="3175">
              <a:solidFill>
                <a:srgbClr val="050100"/>
              </a:solidFill>
            </a:ln>
          </p:spPr>
          <p:txBody>
            <a:bodyPr wrap="square" lIns="0" tIns="0" rIns="0" bIns="0" rtlCol="0"/>
            <a:lstStyle/>
            <a:p/>
          </p:txBody>
        </p:sp>
        <p:sp>
          <p:nvSpPr>
            <p:cNvPr id="13562" name="object 13562" descr=""/>
            <p:cNvSpPr/>
            <p:nvPr/>
          </p:nvSpPr>
          <p:spPr>
            <a:xfrm>
              <a:off x="4999391" y="7704945"/>
              <a:ext cx="13335" cy="13335"/>
            </a:xfrm>
            <a:custGeom>
              <a:avLst/>
              <a:gdLst/>
              <a:ahLst/>
              <a:cxnLst/>
              <a:rect l="l" t="t" r="r" b="b"/>
              <a:pathLst>
                <a:path w="13335" h="13334">
                  <a:moveTo>
                    <a:pt x="0" y="13131"/>
                  </a:moveTo>
                  <a:lnTo>
                    <a:pt x="13131" y="0"/>
                  </a:lnTo>
                </a:path>
              </a:pathLst>
            </a:custGeom>
            <a:ln w="3175">
              <a:solidFill>
                <a:srgbClr val="050100"/>
              </a:solidFill>
            </a:ln>
          </p:spPr>
          <p:txBody>
            <a:bodyPr wrap="square" lIns="0" tIns="0" rIns="0" bIns="0" rtlCol="0"/>
            <a:lstStyle/>
            <a:p/>
          </p:txBody>
        </p:sp>
        <p:sp>
          <p:nvSpPr>
            <p:cNvPr id="13563" name="object 13563" descr=""/>
            <p:cNvSpPr/>
            <p:nvPr/>
          </p:nvSpPr>
          <p:spPr>
            <a:xfrm>
              <a:off x="5001059" y="7704534"/>
              <a:ext cx="13970" cy="13970"/>
            </a:xfrm>
            <a:custGeom>
              <a:avLst/>
              <a:gdLst/>
              <a:ahLst/>
              <a:cxnLst/>
              <a:rect l="l" t="t" r="r" b="b"/>
              <a:pathLst>
                <a:path w="13970" h="13970">
                  <a:moveTo>
                    <a:pt x="0" y="13741"/>
                  </a:moveTo>
                  <a:lnTo>
                    <a:pt x="13754" y="0"/>
                  </a:lnTo>
                </a:path>
              </a:pathLst>
            </a:custGeom>
            <a:ln w="3175">
              <a:solidFill>
                <a:srgbClr val="050100"/>
              </a:solidFill>
            </a:ln>
          </p:spPr>
          <p:txBody>
            <a:bodyPr wrap="square" lIns="0" tIns="0" rIns="0" bIns="0" rtlCol="0"/>
            <a:lstStyle/>
            <a:p/>
          </p:txBody>
        </p:sp>
        <p:sp>
          <p:nvSpPr>
            <p:cNvPr id="13564" name="object 13564" descr=""/>
            <p:cNvSpPr/>
            <p:nvPr/>
          </p:nvSpPr>
          <p:spPr>
            <a:xfrm>
              <a:off x="5002517" y="7704109"/>
              <a:ext cx="14604" cy="14604"/>
            </a:xfrm>
            <a:custGeom>
              <a:avLst/>
              <a:gdLst/>
              <a:ahLst/>
              <a:cxnLst/>
              <a:rect l="l" t="t" r="r" b="b"/>
              <a:pathLst>
                <a:path w="14604" h="14604">
                  <a:moveTo>
                    <a:pt x="0" y="14376"/>
                  </a:moveTo>
                  <a:lnTo>
                    <a:pt x="14592" y="0"/>
                  </a:lnTo>
                </a:path>
              </a:pathLst>
            </a:custGeom>
            <a:ln w="3175">
              <a:solidFill>
                <a:srgbClr val="050100"/>
              </a:solidFill>
            </a:ln>
          </p:spPr>
          <p:txBody>
            <a:bodyPr wrap="square" lIns="0" tIns="0" rIns="0" bIns="0" rtlCol="0"/>
            <a:lstStyle/>
            <a:p/>
          </p:txBody>
        </p:sp>
        <p:sp>
          <p:nvSpPr>
            <p:cNvPr id="13565" name="object 13565" descr=""/>
            <p:cNvSpPr/>
            <p:nvPr/>
          </p:nvSpPr>
          <p:spPr>
            <a:xfrm>
              <a:off x="5004184" y="7703693"/>
              <a:ext cx="15240" cy="15240"/>
            </a:xfrm>
            <a:custGeom>
              <a:avLst/>
              <a:gdLst/>
              <a:ahLst/>
              <a:cxnLst/>
              <a:rect l="l" t="t" r="r" b="b"/>
              <a:pathLst>
                <a:path w="15239" h="15240">
                  <a:moveTo>
                    <a:pt x="0" y="15214"/>
                  </a:moveTo>
                  <a:lnTo>
                    <a:pt x="15214" y="0"/>
                  </a:lnTo>
                </a:path>
              </a:pathLst>
            </a:custGeom>
            <a:ln w="3175">
              <a:solidFill>
                <a:srgbClr val="050100"/>
              </a:solidFill>
            </a:ln>
          </p:spPr>
          <p:txBody>
            <a:bodyPr wrap="square" lIns="0" tIns="0" rIns="0" bIns="0" rtlCol="0"/>
            <a:lstStyle/>
            <a:p/>
          </p:txBody>
        </p:sp>
        <p:sp>
          <p:nvSpPr>
            <p:cNvPr id="13566" name="object 13566" descr=""/>
            <p:cNvSpPr/>
            <p:nvPr/>
          </p:nvSpPr>
          <p:spPr>
            <a:xfrm>
              <a:off x="5005853" y="7703281"/>
              <a:ext cx="15875" cy="15875"/>
            </a:xfrm>
            <a:custGeom>
              <a:avLst/>
              <a:gdLst/>
              <a:ahLst/>
              <a:cxnLst/>
              <a:rect l="l" t="t" r="r" b="b"/>
              <a:pathLst>
                <a:path w="15875" h="15875">
                  <a:moveTo>
                    <a:pt x="0" y="15836"/>
                  </a:moveTo>
                  <a:lnTo>
                    <a:pt x="15633" y="0"/>
                  </a:lnTo>
                </a:path>
              </a:pathLst>
            </a:custGeom>
            <a:ln w="3175">
              <a:solidFill>
                <a:srgbClr val="050100"/>
              </a:solidFill>
            </a:ln>
          </p:spPr>
          <p:txBody>
            <a:bodyPr wrap="square" lIns="0" tIns="0" rIns="0" bIns="0" rtlCol="0"/>
            <a:lstStyle/>
            <a:p/>
          </p:txBody>
        </p:sp>
        <p:sp>
          <p:nvSpPr>
            <p:cNvPr id="13567" name="object 13567" descr=""/>
            <p:cNvSpPr/>
            <p:nvPr/>
          </p:nvSpPr>
          <p:spPr>
            <a:xfrm>
              <a:off x="5007310" y="7702859"/>
              <a:ext cx="16510" cy="16510"/>
            </a:xfrm>
            <a:custGeom>
              <a:avLst/>
              <a:gdLst/>
              <a:ahLst/>
              <a:cxnLst/>
              <a:rect l="l" t="t" r="r" b="b"/>
              <a:pathLst>
                <a:path w="16510" h="16509">
                  <a:moveTo>
                    <a:pt x="0" y="16459"/>
                  </a:moveTo>
                  <a:lnTo>
                    <a:pt x="16471" y="0"/>
                  </a:lnTo>
                </a:path>
              </a:pathLst>
            </a:custGeom>
            <a:ln w="3175">
              <a:solidFill>
                <a:srgbClr val="050100"/>
              </a:solidFill>
            </a:ln>
          </p:spPr>
          <p:txBody>
            <a:bodyPr wrap="square" lIns="0" tIns="0" rIns="0" bIns="0" rtlCol="0"/>
            <a:lstStyle/>
            <a:p/>
          </p:txBody>
        </p:sp>
        <p:sp>
          <p:nvSpPr>
            <p:cNvPr id="13568" name="object 13568" descr=""/>
            <p:cNvSpPr/>
            <p:nvPr/>
          </p:nvSpPr>
          <p:spPr>
            <a:xfrm>
              <a:off x="5008977" y="7702455"/>
              <a:ext cx="17145" cy="17780"/>
            </a:xfrm>
            <a:custGeom>
              <a:avLst/>
              <a:gdLst/>
              <a:ahLst/>
              <a:cxnLst/>
              <a:rect l="l" t="t" r="r" b="b"/>
              <a:pathLst>
                <a:path w="17145" h="17779">
                  <a:moveTo>
                    <a:pt x="0" y="17284"/>
                  </a:moveTo>
                  <a:lnTo>
                    <a:pt x="17094" y="0"/>
                  </a:lnTo>
                </a:path>
              </a:pathLst>
            </a:custGeom>
            <a:ln w="3175">
              <a:solidFill>
                <a:srgbClr val="050100"/>
              </a:solidFill>
            </a:ln>
          </p:spPr>
          <p:txBody>
            <a:bodyPr wrap="square" lIns="0" tIns="0" rIns="0" bIns="0" rtlCol="0"/>
            <a:lstStyle/>
            <a:p/>
          </p:txBody>
        </p:sp>
        <p:sp>
          <p:nvSpPr>
            <p:cNvPr id="13569" name="object 13569" descr=""/>
            <p:cNvSpPr/>
            <p:nvPr/>
          </p:nvSpPr>
          <p:spPr>
            <a:xfrm>
              <a:off x="5010435" y="7702030"/>
              <a:ext cx="18415" cy="18415"/>
            </a:xfrm>
            <a:custGeom>
              <a:avLst/>
              <a:gdLst/>
              <a:ahLst/>
              <a:cxnLst/>
              <a:rect l="l" t="t" r="r" b="b"/>
              <a:pathLst>
                <a:path w="18414" h="18415">
                  <a:moveTo>
                    <a:pt x="0" y="17919"/>
                  </a:moveTo>
                  <a:lnTo>
                    <a:pt x="17932" y="0"/>
                  </a:lnTo>
                </a:path>
              </a:pathLst>
            </a:custGeom>
            <a:ln w="3175">
              <a:solidFill>
                <a:srgbClr val="050100"/>
              </a:solidFill>
            </a:ln>
          </p:spPr>
          <p:txBody>
            <a:bodyPr wrap="square" lIns="0" tIns="0" rIns="0" bIns="0" rtlCol="0"/>
            <a:lstStyle/>
            <a:p/>
          </p:txBody>
        </p:sp>
        <p:sp>
          <p:nvSpPr>
            <p:cNvPr id="13570" name="object 13570" descr=""/>
            <p:cNvSpPr/>
            <p:nvPr/>
          </p:nvSpPr>
          <p:spPr>
            <a:xfrm>
              <a:off x="5012103" y="7701822"/>
              <a:ext cx="19050" cy="18415"/>
            </a:xfrm>
            <a:custGeom>
              <a:avLst/>
              <a:gdLst/>
              <a:ahLst/>
              <a:cxnLst/>
              <a:rect l="l" t="t" r="r" b="b"/>
              <a:pathLst>
                <a:path w="19050" h="18415">
                  <a:moveTo>
                    <a:pt x="0" y="18338"/>
                  </a:moveTo>
                  <a:lnTo>
                    <a:pt x="18554" y="0"/>
                  </a:lnTo>
                </a:path>
              </a:pathLst>
            </a:custGeom>
            <a:ln w="3175">
              <a:solidFill>
                <a:srgbClr val="050100"/>
              </a:solidFill>
            </a:ln>
          </p:spPr>
          <p:txBody>
            <a:bodyPr wrap="square" lIns="0" tIns="0" rIns="0" bIns="0" rtlCol="0"/>
            <a:lstStyle/>
            <a:p/>
          </p:txBody>
        </p:sp>
        <p:sp>
          <p:nvSpPr>
            <p:cNvPr id="13571" name="object 13571" descr=""/>
            <p:cNvSpPr/>
            <p:nvPr/>
          </p:nvSpPr>
          <p:spPr>
            <a:xfrm>
              <a:off x="5013567" y="7701406"/>
              <a:ext cx="19685" cy="19685"/>
            </a:xfrm>
            <a:custGeom>
              <a:avLst/>
              <a:gdLst/>
              <a:ahLst/>
              <a:cxnLst/>
              <a:rect l="l" t="t" r="r" b="b"/>
              <a:pathLst>
                <a:path w="19685" h="19684">
                  <a:moveTo>
                    <a:pt x="0" y="19164"/>
                  </a:moveTo>
                  <a:lnTo>
                    <a:pt x="19177" y="0"/>
                  </a:lnTo>
                </a:path>
              </a:pathLst>
            </a:custGeom>
            <a:ln w="3175">
              <a:solidFill>
                <a:srgbClr val="050100"/>
              </a:solidFill>
            </a:ln>
          </p:spPr>
          <p:txBody>
            <a:bodyPr wrap="square" lIns="0" tIns="0" rIns="0" bIns="0" rtlCol="0"/>
            <a:lstStyle/>
            <a:p/>
          </p:txBody>
        </p:sp>
        <p:sp>
          <p:nvSpPr>
            <p:cNvPr id="13572" name="object 13572" descr=""/>
            <p:cNvSpPr/>
            <p:nvPr/>
          </p:nvSpPr>
          <p:spPr>
            <a:xfrm>
              <a:off x="5015228" y="7700981"/>
              <a:ext cx="20320" cy="20320"/>
            </a:xfrm>
            <a:custGeom>
              <a:avLst/>
              <a:gdLst/>
              <a:ahLst/>
              <a:cxnLst/>
              <a:rect l="l" t="t" r="r" b="b"/>
              <a:pathLst>
                <a:path w="20320" h="20320">
                  <a:moveTo>
                    <a:pt x="0" y="19799"/>
                  </a:moveTo>
                  <a:lnTo>
                    <a:pt x="19812" y="0"/>
                  </a:lnTo>
                </a:path>
              </a:pathLst>
            </a:custGeom>
            <a:ln w="3175">
              <a:solidFill>
                <a:srgbClr val="050100"/>
              </a:solidFill>
            </a:ln>
          </p:spPr>
          <p:txBody>
            <a:bodyPr wrap="square" lIns="0" tIns="0" rIns="0" bIns="0" rtlCol="0"/>
            <a:lstStyle/>
            <a:p/>
          </p:txBody>
        </p:sp>
        <p:sp>
          <p:nvSpPr>
            <p:cNvPr id="13573" name="object 13573" descr=""/>
            <p:cNvSpPr/>
            <p:nvPr/>
          </p:nvSpPr>
          <p:spPr>
            <a:xfrm>
              <a:off x="5016897" y="7700570"/>
              <a:ext cx="20955" cy="20955"/>
            </a:xfrm>
            <a:custGeom>
              <a:avLst/>
              <a:gdLst/>
              <a:ahLst/>
              <a:cxnLst/>
              <a:rect l="l" t="t" r="r" b="b"/>
              <a:pathLst>
                <a:path w="20954" h="20954">
                  <a:moveTo>
                    <a:pt x="0" y="20421"/>
                  </a:moveTo>
                  <a:lnTo>
                    <a:pt x="20434" y="0"/>
                  </a:lnTo>
                </a:path>
              </a:pathLst>
            </a:custGeom>
            <a:ln w="3175">
              <a:solidFill>
                <a:srgbClr val="050100"/>
              </a:solidFill>
            </a:ln>
          </p:spPr>
          <p:txBody>
            <a:bodyPr wrap="square" lIns="0" tIns="0" rIns="0" bIns="0" rtlCol="0"/>
            <a:lstStyle/>
            <a:p/>
          </p:txBody>
        </p:sp>
        <p:sp>
          <p:nvSpPr>
            <p:cNvPr id="13574" name="object 13574" descr=""/>
            <p:cNvSpPr/>
            <p:nvPr/>
          </p:nvSpPr>
          <p:spPr>
            <a:xfrm>
              <a:off x="5018360" y="7700153"/>
              <a:ext cx="21590" cy="21590"/>
            </a:xfrm>
            <a:custGeom>
              <a:avLst/>
              <a:gdLst/>
              <a:ahLst/>
              <a:cxnLst/>
              <a:rect l="l" t="t" r="r" b="b"/>
              <a:pathLst>
                <a:path w="21589" h="21590">
                  <a:moveTo>
                    <a:pt x="0" y="21247"/>
                  </a:moveTo>
                  <a:lnTo>
                    <a:pt x="21259" y="0"/>
                  </a:lnTo>
                </a:path>
              </a:pathLst>
            </a:custGeom>
            <a:ln w="3175">
              <a:solidFill>
                <a:srgbClr val="050100"/>
              </a:solidFill>
            </a:ln>
          </p:spPr>
          <p:txBody>
            <a:bodyPr wrap="square" lIns="0" tIns="0" rIns="0" bIns="0" rtlCol="0"/>
            <a:lstStyle/>
            <a:p/>
          </p:txBody>
        </p:sp>
        <p:sp>
          <p:nvSpPr>
            <p:cNvPr id="13575" name="object 13575" descr=""/>
            <p:cNvSpPr/>
            <p:nvPr/>
          </p:nvSpPr>
          <p:spPr>
            <a:xfrm>
              <a:off x="5020029" y="7699729"/>
              <a:ext cx="22225" cy="22225"/>
            </a:xfrm>
            <a:custGeom>
              <a:avLst/>
              <a:gdLst/>
              <a:ahLst/>
              <a:cxnLst/>
              <a:rect l="l" t="t" r="r" b="b"/>
              <a:pathLst>
                <a:path w="22225" h="22225">
                  <a:moveTo>
                    <a:pt x="0" y="21882"/>
                  </a:moveTo>
                  <a:lnTo>
                    <a:pt x="21882" y="0"/>
                  </a:lnTo>
                </a:path>
              </a:pathLst>
            </a:custGeom>
            <a:ln w="3175">
              <a:solidFill>
                <a:srgbClr val="050100"/>
              </a:solidFill>
            </a:ln>
          </p:spPr>
          <p:txBody>
            <a:bodyPr wrap="square" lIns="0" tIns="0" rIns="0" bIns="0" rtlCol="0"/>
            <a:lstStyle/>
            <a:p/>
          </p:txBody>
        </p:sp>
        <p:sp>
          <p:nvSpPr>
            <p:cNvPr id="13576" name="object 13576" descr=""/>
            <p:cNvSpPr/>
            <p:nvPr/>
          </p:nvSpPr>
          <p:spPr>
            <a:xfrm>
              <a:off x="5021485" y="7699330"/>
              <a:ext cx="22860" cy="22860"/>
            </a:xfrm>
            <a:custGeom>
              <a:avLst/>
              <a:gdLst/>
              <a:ahLst/>
              <a:cxnLst/>
              <a:rect l="l" t="t" r="r" b="b"/>
              <a:pathLst>
                <a:path w="22860" h="22859">
                  <a:moveTo>
                    <a:pt x="0" y="22491"/>
                  </a:moveTo>
                  <a:lnTo>
                    <a:pt x="22720" y="0"/>
                  </a:lnTo>
                </a:path>
              </a:pathLst>
            </a:custGeom>
            <a:ln w="3175">
              <a:solidFill>
                <a:srgbClr val="050100"/>
              </a:solidFill>
            </a:ln>
          </p:spPr>
          <p:txBody>
            <a:bodyPr wrap="square" lIns="0" tIns="0" rIns="0" bIns="0" rtlCol="0"/>
            <a:lstStyle/>
            <a:p/>
          </p:txBody>
        </p:sp>
        <p:sp>
          <p:nvSpPr>
            <p:cNvPr id="13577" name="object 13577" descr=""/>
            <p:cNvSpPr/>
            <p:nvPr/>
          </p:nvSpPr>
          <p:spPr>
            <a:xfrm>
              <a:off x="5023154" y="7698901"/>
              <a:ext cx="23495" cy="23495"/>
            </a:xfrm>
            <a:custGeom>
              <a:avLst/>
              <a:gdLst/>
              <a:ahLst/>
              <a:cxnLst/>
              <a:rect l="l" t="t" r="r" b="b"/>
              <a:pathLst>
                <a:path w="23495" h="23495">
                  <a:moveTo>
                    <a:pt x="0" y="23342"/>
                  </a:moveTo>
                  <a:lnTo>
                    <a:pt x="23139" y="0"/>
                  </a:lnTo>
                </a:path>
              </a:pathLst>
            </a:custGeom>
            <a:ln w="3175">
              <a:solidFill>
                <a:srgbClr val="050100"/>
              </a:solidFill>
            </a:ln>
          </p:spPr>
          <p:txBody>
            <a:bodyPr wrap="square" lIns="0" tIns="0" rIns="0" bIns="0" rtlCol="0"/>
            <a:lstStyle/>
            <a:p/>
          </p:txBody>
        </p:sp>
        <p:sp>
          <p:nvSpPr>
            <p:cNvPr id="13578" name="object 13578" descr=""/>
            <p:cNvSpPr/>
            <p:nvPr/>
          </p:nvSpPr>
          <p:spPr>
            <a:xfrm>
              <a:off x="5024611" y="7698478"/>
              <a:ext cx="24130" cy="24130"/>
            </a:xfrm>
            <a:custGeom>
              <a:avLst/>
              <a:gdLst/>
              <a:ahLst/>
              <a:cxnLst/>
              <a:rect l="l" t="t" r="r" b="b"/>
              <a:pathLst>
                <a:path w="24129" h="24129">
                  <a:moveTo>
                    <a:pt x="0" y="23964"/>
                  </a:moveTo>
                  <a:lnTo>
                    <a:pt x="23977" y="0"/>
                  </a:lnTo>
                </a:path>
              </a:pathLst>
            </a:custGeom>
            <a:ln w="3175">
              <a:solidFill>
                <a:srgbClr val="050100"/>
              </a:solidFill>
            </a:ln>
          </p:spPr>
          <p:txBody>
            <a:bodyPr wrap="square" lIns="0" tIns="0" rIns="0" bIns="0" rtlCol="0"/>
            <a:lstStyle/>
            <a:p/>
          </p:txBody>
        </p:sp>
        <p:sp>
          <p:nvSpPr>
            <p:cNvPr id="13579" name="object 13579" descr=""/>
            <p:cNvSpPr/>
            <p:nvPr/>
          </p:nvSpPr>
          <p:spPr>
            <a:xfrm>
              <a:off x="5026280" y="7698067"/>
              <a:ext cx="24765" cy="24765"/>
            </a:xfrm>
            <a:custGeom>
              <a:avLst/>
              <a:gdLst/>
              <a:ahLst/>
              <a:cxnLst/>
              <a:rect l="l" t="t" r="r" b="b"/>
              <a:pathLst>
                <a:path w="24764" h="24765">
                  <a:moveTo>
                    <a:pt x="0" y="24587"/>
                  </a:moveTo>
                  <a:lnTo>
                    <a:pt x="24599" y="0"/>
                  </a:lnTo>
                </a:path>
              </a:pathLst>
            </a:custGeom>
            <a:ln w="3175">
              <a:solidFill>
                <a:srgbClr val="050100"/>
              </a:solidFill>
            </a:ln>
          </p:spPr>
          <p:txBody>
            <a:bodyPr wrap="square" lIns="0" tIns="0" rIns="0" bIns="0" rtlCol="0"/>
            <a:lstStyle/>
            <a:p/>
          </p:txBody>
        </p:sp>
        <p:sp>
          <p:nvSpPr>
            <p:cNvPr id="13580" name="object 13580" descr=""/>
            <p:cNvSpPr/>
            <p:nvPr/>
          </p:nvSpPr>
          <p:spPr>
            <a:xfrm>
              <a:off x="5027947" y="7699327"/>
              <a:ext cx="24130" cy="24130"/>
            </a:xfrm>
            <a:custGeom>
              <a:avLst/>
              <a:gdLst/>
              <a:ahLst/>
              <a:cxnLst/>
              <a:rect l="l" t="t" r="r" b="b"/>
              <a:pathLst>
                <a:path w="24129" h="24129">
                  <a:moveTo>
                    <a:pt x="0" y="23748"/>
                  </a:moveTo>
                  <a:lnTo>
                    <a:pt x="23761" y="0"/>
                  </a:lnTo>
                </a:path>
              </a:pathLst>
            </a:custGeom>
            <a:ln w="3175">
              <a:solidFill>
                <a:srgbClr val="050100"/>
              </a:solidFill>
            </a:ln>
          </p:spPr>
          <p:txBody>
            <a:bodyPr wrap="square" lIns="0" tIns="0" rIns="0" bIns="0" rtlCol="0"/>
            <a:lstStyle/>
            <a:p/>
          </p:txBody>
        </p:sp>
        <p:sp>
          <p:nvSpPr>
            <p:cNvPr id="13581" name="object 13581" descr=""/>
            <p:cNvSpPr/>
            <p:nvPr/>
          </p:nvSpPr>
          <p:spPr>
            <a:xfrm>
              <a:off x="5029404" y="7701201"/>
              <a:ext cx="22860" cy="22225"/>
            </a:xfrm>
            <a:custGeom>
              <a:avLst/>
              <a:gdLst/>
              <a:ahLst/>
              <a:cxnLst/>
              <a:rect l="l" t="t" r="r" b="b"/>
              <a:pathLst>
                <a:path w="22860" h="22225">
                  <a:moveTo>
                    <a:pt x="0" y="22085"/>
                  </a:moveTo>
                  <a:lnTo>
                    <a:pt x="22301" y="0"/>
                  </a:lnTo>
                </a:path>
              </a:pathLst>
            </a:custGeom>
            <a:ln w="3175">
              <a:solidFill>
                <a:srgbClr val="050100"/>
              </a:solidFill>
            </a:ln>
          </p:spPr>
          <p:txBody>
            <a:bodyPr wrap="square" lIns="0" tIns="0" rIns="0" bIns="0" rtlCol="0"/>
            <a:lstStyle/>
            <a:p/>
          </p:txBody>
        </p:sp>
        <p:sp>
          <p:nvSpPr>
            <p:cNvPr id="13582" name="object 13582" descr=""/>
            <p:cNvSpPr/>
            <p:nvPr/>
          </p:nvSpPr>
          <p:spPr>
            <a:xfrm>
              <a:off x="5031073" y="7703076"/>
              <a:ext cx="20955" cy="20955"/>
            </a:xfrm>
            <a:custGeom>
              <a:avLst/>
              <a:gdLst/>
              <a:ahLst/>
              <a:cxnLst/>
              <a:rect l="l" t="t" r="r" b="b"/>
              <a:pathLst>
                <a:path w="20954" h="20954">
                  <a:moveTo>
                    <a:pt x="0" y="20408"/>
                  </a:moveTo>
                  <a:lnTo>
                    <a:pt x="20637" y="0"/>
                  </a:lnTo>
                </a:path>
              </a:pathLst>
            </a:custGeom>
            <a:ln w="3175">
              <a:solidFill>
                <a:srgbClr val="050100"/>
              </a:solidFill>
            </a:ln>
          </p:spPr>
          <p:txBody>
            <a:bodyPr wrap="square" lIns="0" tIns="0" rIns="0" bIns="0" rtlCol="0"/>
            <a:lstStyle/>
            <a:p/>
          </p:txBody>
        </p:sp>
        <p:sp>
          <p:nvSpPr>
            <p:cNvPr id="13583" name="object 13583" descr=""/>
            <p:cNvSpPr/>
            <p:nvPr/>
          </p:nvSpPr>
          <p:spPr>
            <a:xfrm>
              <a:off x="5032536" y="7704729"/>
              <a:ext cx="19685" cy="19685"/>
            </a:xfrm>
            <a:custGeom>
              <a:avLst/>
              <a:gdLst/>
              <a:ahLst/>
              <a:cxnLst/>
              <a:rect l="l" t="t" r="r" b="b"/>
              <a:pathLst>
                <a:path w="19685" h="19684">
                  <a:moveTo>
                    <a:pt x="0" y="19177"/>
                  </a:moveTo>
                  <a:lnTo>
                    <a:pt x="19177" y="0"/>
                  </a:lnTo>
                </a:path>
              </a:pathLst>
            </a:custGeom>
            <a:ln w="3175">
              <a:solidFill>
                <a:srgbClr val="050100"/>
              </a:solidFill>
            </a:ln>
          </p:spPr>
          <p:txBody>
            <a:bodyPr wrap="square" lIns="0" tIns="0" rIns="0" bIns="0" rtlCol="0"/>
            <a:lstStyle/>
            <a:p/>
          </p:txBody>
        </p:sp>
        <p:sp>
          <p:nvSpPr>
            <p:cNvPr id="13584" name="object 13584" descr=""/>
            <p:cNvSpPr/>
            <p:nvPr/>
          </p:nvSpPr>
          <p:spPr>
            <a:xfrm>
              <a:off x="5034204" y="7706616"/>
              <a:ext cx="17780" cy="17780"/>
            </a:xfrm>
            <a:custGeom>
              <a:avLst/>
              <a:gdLst/>
              <a:ahLst/>
              <a:cxnLst/>
              <a:rect l="l" t="t" r="r" b="b"/>
              <a:pathLst>
                <a:path w="17779" h="17779">
                  <a:moveTo>
                    <a:pt x="0" y="17500"/>
                  </a:moveTo>
                  <a:lnTo>
                    <a:pt x="17500" y="0"/>
                  </a:lnTo>
                </a:path>
              </a:pathLst>
            </a:custGeom>
            <a:ln w="3175">
              <a:solidFill>
                <a:srgbClr val="050100"/>
              </a:solidFill>
            </a:ln>
          </p:spPr>
          <p:txBody>
            <a:bodyPr wrap="square" lIns="0" tIns="0" rIns="0" bIns="0" rtlCol="0"/>
            <a:lstStyle/>
            <a:p/>
          </p:txBody>
        </p:sp>
        <p:sp>
          <p:nvSpPr>
            <p:cNvPr id="13585" name="object 13585" descr=""/>
            <p:cNvSpPr/>
            <p:nvPr/>
          </p:nvSpPr>
          <p:spPr>
            <a:xfrm>
              <a:off x="5035866" y="7708491"/>
              <a:ext cx="15875" cy="15875"/>
            </a:xfrm>
            <a:custGeom>
              <a:avLst/>
              <a:gdLst/>
              <a:ahLst/>
              <a:cxnLst/>
              <a:rect l="l" t="t" r="r" b="b"/>
              <a:pathLst>
                <a:path w="15875" h="15875">
                  <a:moveTo>
                    <a:pt x="0" y="15836"/>
                  </a:moveTo>
                  <a:lnTo>
                    <a:pt x="15849" y="0"/>
                  </a:lnTo>
                </a:path>
              </a:pathLst>
            </a:custGeom>
            <a:ln w="3175">
              <a:solidFill>
                <a:srgbClr val="050100"/>
              </a:solidFill>
            </a:ln>
          </p:spPr>
          <p:txBody>
            <a:bodyPr wrap="square" lIns="0" tIns="0" rIns="0" bIns="0" rtlCol="0"/>
            <a:lstStyle/>
            <a:p/>
          </p:txBody>
        </p:sp>
        <p:sp>
          <p:nvSpPr>
            <p:cNvPr id="13586" name="object 13586" descr=""/>
            <p:cNvSpPr/>
            <p:nvPr/>
          </p:nvSpPr>
          <p:spPr>
            <a:xfrm>
              <a:off x="5037330" y="7710360"/>
              <a:ext cx="14604" cy="14604"/>
            </a:xfrm>
            <a:custGeom>
              <a:avLst/>
              <a:gdLst/>
              <a:ahLst/>
              <a:cxnLst/>
              <a:rect l="l" t="t" r="r" b="b"/>
              <a:pathLst>
                <a:path w="14604" h="14604">
                  <a:moveTo>
                    <a:pt x="0" y="14376"/>
                  </a:moveTo>
                  <a:lnTo>
                    <a:pt x="14376" y="0"/>
                  </a:lnTo>
                </a:path>
              </a:pathLst>
            </a:custGeom>
            <a:ln w="3175">
              <a:solidFill>
                <a:srgbClr val="050100"/>
              </a:solidFill>
            </a:ln>
          </p:spPr>
          <p:txBody>
            <a:bodyPr wrap="square" lIns="0" tIns="0" rIns="0" bIns="0" rtlCol="0"/>
            <a:lstStyle/>
            <a:p/>
          </p:txBody>
        </p:sp>
        <p:sp>
          <p:nvSpPr>
            <p:cNvPr id="13587" name="object 13587" descr=""/>
            <p:cNvSpPr/>
            <p:nvPr/>
          </p:nvSpPr>
          <p:spPr>
            <a:xfrm>
              <a:off x="5038997" y="7712235"/>
              <a:ext cx="13335" cy="13335"/>
            </a:xfrm>
            <a:custGeom>
              <a:avLst/>
              <a:gdLst/>
              <a:ahLst/>
              <a:cxnLst/>
              <a:rect l="l" t="t" r="r" b="b"/>
              <a:pathLst>
                <a:path w="13335" h="13334">
                  <a:moveTo>
                    <a:pt x="0" y="12712"/>
                  </a:moveTo>
                  <a:lnTo>
                    <a:pt x="12712" y="0"/>
                  </a:lnTo>
                </a:path>
              </a:pathLst>
            </a:custGeom>
            <a:ln w="3175">
              <a:solidFill>
                <a:srgbClr val="050100"/>
              </a:solidFill>
            </a:ln>
          </p:spPr>
          <p:txBody>
            <a:bodyPr wrap="square" lIns="0" tIns="0" rIns="0" bIns="0" rtlCol="0"/>
            <a:lstStyle/>
            <a:p/>
          </p:txBody>
        </p:sp>
        <p:sp>
          <p:nvSpPr>
            <p:cNvPr id="13588" name="object 13588" descr=""/>
            <p:cNvSpPr/>
            <p:nvPr/>
          </p:nvSpPr>
          <p:spPr>
            <a:xfrm>
              <a:off x="5040455" y="7714109"/>
              <a:ext cx="11430" cy="11430"/>
            </a:xfrm>
            <a:custGeom>
              <a:avLst/>
              <a:gdLst/>
              <a:ahLst/>
              <a:cxnLst/>
              <a:rect l="l" t="t" r="r" b="b"/>
              <a:pathLst>
                <a:path w="11429" h="11429">
                  <a:moveTo>
                    <a:pt x="0" y="11049"/>
                  </a:moveTo>
                  <a:lnTo>
                    <a:pt x="11252" y="0"/>
                  </a:lnTo>
                </a:path>
              </a:pathLst>
            </a:custGeom>
            <a:ln w="3175">
              <a:solidFill>
                <a:srgbClr val="050100"/>
              </a:solidFill>
            </a:ln>
          </p:spPr>
          <p:txBody>
            <a:bodyPr wrap="square" lIns="0" tIns="0" rIns="0" bIns="0" rtlCol="0"/>
            <a:lstStyle/>
            <a:p/>
          </p:txBody>
        </p:sp>
        <p:sp>
          <p:nvSpPr>
            <p:cNvPr id="13589" name="object 13589" descr=""/>
            <p:cNvSpPr/>
            <p:nvPr/>
          </p:nvSpPr>
          <p:spPr>
            <a:xfrm>
              <a:off x="5042123" y="7715992"/>
              <a:ext cx="10160" cy="10160"/>
            </a:xfrm>
            <a:custGeom>
              <a:avLst/>
              <a:gdLst/>
              <a:ahLst/>
              <a:cxnLst/>
              <a:rect l="l" t="t" r="r" b="b"/>
              <a:pathLst>
                <a:path w="10160" h="10159">
                  <a:moveTo>
                    <a:pt x="0" y="9575"/>
                  </a:moveTo>
                  <a:lnTo>
                    <a:pt x="9588" y="0"/>
                  </a:lnTo>
                </a:path>
              </a:pathLst>
            </a:custGeom>
            <a:ln w="3175">
              <a:solidFill>
                <a:srgbClr val="050100"/>
              </a:solidFill>
            </a:ln>
          </p:spPr>
          <p:txBody>
            <a:bodyPr wrap="square" lIns="0" tIns="0" rIns="0" bIns="0" rtlCol="0"/>
            <a:lstStyle/>
            <a:p/>
          </p:txBody>
        </p:sp>
        <p:sp>
          <p:nvSpPr>
            <p:cNvPr id="13590" name="object 13590" descr=""/>
            <p:cNvSpPr/>
            <p:nvPr/>
          </p:nvSpPr>
          <p:spPr>
            <a:xfrm>
              <a:off x="5043581" y="7717866"/>
              <a:ext cx="8255" cy="8255"/>
            </a:xfrm>
            <a:custGeom>
              <a:avLst/>
              <a:gdLst/>
              <a:ahLst/>
              <a:cxnLst/>
              <a:rect l="l" t="t" r="r" b="b"/>
              <a:pathLst>
                <a:path w="8254" h="8254">
                  <a:moveTo>
                    <a:pt x="0" y="7912"/>
                  </a:moveTo>
                  <a:lnTo>
                    <a:pt x="8128" y="0"/>
                  </a:lnTo>
                </a:path>
              </a:pathLst>
            </a:custGeom>
            <a:ln w="3175">
              <a:solidFill>
                <a:srgbClr val="050100"/>
              </a:solidFill>
            </a:ln>
          </p:spPr>
          <p:txBody>
            <a:bodyPr wrap="square" lIns="0" tIns="0" rIns="0" bIns="0" rtlCol="0"/>
            <a:lstStyle/>
            <a:p/>
          </p:txBody>
        </p:sp>
        <p:sp>
          <p:nvSpPr>
            <p:cNvPr id="13591" name="object 13591" descr=""/>
            <p:cNvSpPr/>
            <p:nvPr/>
          </p:nvSpPr>
          <p:spPr>
            <a:xfrm>
              <a:off x="5045248" y="7719741"/>
              <a:ext cx="6985" cy="6350"/>
            </a:xfrm>
            <a:custGeom>
              <a:avLst/>
              <a:gdLst/>
              <a:ahLst/>
              <a:cxnLst/>
              <a:rect l="l" t="t" r="r" b="b"/>
              <a:pathLst>
                <a:path w="6985" h="6350">
                  <a:moveTo>
                    <a:pt x="0" y="6248"/>
                  </a:moveTo>
                  <a:lnTo>
                    <a:pt x="6464" y="0"/>
                  </a:lnTo>
                </a:path>
              </a:pathLst>
            </a:custGeom>
            <a:ln w="3175">
              <a:solidFill>
                <a:srgbClr val="050100"/>
              </a:solidFill>
            </a:ln>
          </p:spPr>
          <p:txBody>
            <a:bodyPr wrap="square" lIns="0" tIns="0" rIns="0" bIns="0" rtlCol="0"/>
            <a:lstStyle/>
            <a:p/>
          </p:txBody>
        </p:sp>
        <p:sp>
          <p:nvSpPr>
            <p:cNvPr id="13592" name="object 13592" descr=""/>
            <p:cNvSpPr/>
            <p:nvPr/>
          </p:nvSpPr>
          <p:spPr>
            <a:xfrm>
              <a:off x="5046917" y="7721611"/>
              <a:ext cx="5080" cy="5080"/>
            </a:xfrm>
            <a:custGeom>
              <a:avLst/>
              <a:gdLst/>
              <a:ahLst/>
              <a:cxnLst/>
              <a:rect l="l" t="t" r="r" b="b"/>
              <a:pathLst>
                <a:path w="5079" h="5079">
                  <a:moveTo>
                    <a:pt x="0" y="4800"/>
                  </a:moveTo>
                  <a:lnTo>
                    <a:pt x="4787" y="0"/>
                  </a:lnTo>
                </a:path>
              </a:pathLst>
            </a:custGeom>
            <a:ln w="3175">
              <a:solidFill>
                <a:srgbClr val="050100"/>
              </a:solidFill>
            </a:ln>
          </p:spPr>
          <p:txBody>
            <a:bodyPr wrap="square" lIns="0" tIns="0" rIns="0" bIns="0" rtlCol="0"/>
            <a:lstStyle/>
            <a:p/>
          </p:txBody>
        </p:sp>
        <p:sp>
          <p:nvSpPr>
            <p:cNvPr id="13593" name="object 13593" descr=""/>
            <p:cNvSpPr/>
            <p:nvPr/>
          </p:nvSpPr>
          <p:spPr>
            <a:xfrm>
              <a:off x="5048374" y="7723486"/>
              <a:ext cx="3810" cy="3175"/>
            </a:xfrm>
            <a:custGeom>
              <a:avLst/>
              <a:gdLst/>
              <a:ahLst/>
              <a:cxnLst/>
              <a:rect l="l" t="t" r="r" b="b"/>
              <a:pathLst>
                <a:path w="3810" h="3175">
                  <a:moveTo>
                    <a:pt x="0" y="3124"/>
                  </a:moveTo>
                  <a:lnTo>
                    <a:pt x="3340" y="0"/>
                  </a:lnTo>
                </a:path>
              </a:pathLst>
            </a:custGeom>
            <a:ln w="3175">
              <a:solidFill>
                <a:srgbClr val="050100"/>
              </a:solidFill>
            </a:ln>
          </p:spPr>
          <p:txBody>
            <a:bodyPr wrap="square" lIns="0" tIns="0" rIns="0" bIns="0" rtlCol="0"/>
            <a:lstStyle/>
            <a:p/>
          </p:txBody>
        </p:sp>
        <p:sp>
          <p:nvSpPr>
            <p:cNvPr id="13594" name="object 13594" descr=""/>
            <p:cNvSpPr/>
            <p:nvPr/>
          </p:nvSpPr>
          <p:spPr>
            <a:xfrm>
              <a:off x="5050041" y="7725373"/>
              <a:ext cx="1905" cy="1905"/>
            </a:xfrm>
            <a:custGeom>
              <a:avLst/>
              <a:gdLst/>
              <a:ahLst/>
              <a:cxnLst/>
              <a:rect l="l" t="t" r="r" b="b"/>
              <a:pathLst>
                <a:path w="1904" h="1904">
                  <a:moveTo>
                    <a:pt x="0" y="1447"/>
                  </a:moveTo>
                  <a:lnTo>
                    <a:pt x="1663" y="0"/>
                  </a:lnTo>
                </a:path>
              </a:pathLst>
            </a:custGeom>
            <a:ln w="3175">
              <a:solidFill>
                <a:srgbClr val="050100"/>
              </a:solidFill>
            </a:ln>
          </p:spPr>
          <p:txBody>
            <a:bodyPr wrap="square" lIns="0" tIns="0" rIns="0" bIns="0" rtlCol="0"/>
            <a:lstStyle/>
            <a:p/>
          </p:txBody>
        </p:sp>
        <p:sp>
          <p:nvSpPr>
            <p:cNvPr id="13595" name="object 13595" descr=""/>
            <p:cNvSpPr/>
            <p:nvPr/>
          </p:nvSpPr>
          <p:spPr>
            <a:xfrm>
              <a:off x="5051506" y="7727243"/>
              <a:ext cx="635" cy="0"/>
            </a:xfrm>
            <a:custGeom>
              <a:avLst/>
              <a:gdLst/>
              <a:ahLst/>
              <a:cxnLst/>
              <a:rect l="l" t="t" r="r" b="b"/>
              <a:pathLst>
                <a:path w="635" h="0">
                  <a:moveTo>
                    <a:pt x="0" y="0"/>
                  </a:moveTo>
                  <a:lnTo>
                    <a:pt x="203" y="0"/>
                  </a:lnTo>
                </a:path>
              </a:pathLst>
            </a:custGeom>
            <a:ln w="3175">
              <a:solidFill>
                <a:srgbClr val="050100"/>
              </a:solidFill>
            </a:ln>
          </p:spPr>
          <p:txBody>
            <a:bodyPr wrap="square" lIns="0" tIns="0" rIns="0" bIns="0" rtlCol="0"/>
            <a:lstStyle/>
            <a:p/>
          </p:txBody>
        </p:sp>
      </p:grpSp>
      <p:sp>
        <p:nvSpPr>
          <p:cNvPr id="13596" name="object 13596" descr=""/>
          <p:cNvSpPr txBox="1"/>
          <p:nvPr/>
        </p:nvSpPr>
        <p:spPr>
          <a:xfrm>
            <a:off x="5141118" y="7756852"/>
            <a:ext cx="77470" cy="157480"/>
          </a:xfrm>
          <a:prstGeom prst="rect">
            <a:avLst/>
          </a:prstGeom>
        </p:spPr>
        <p:txBody>
          <a:bodyPr wrap="square" lIns="0" tIns="14605" rIns="0" bIns="0" rtlCol="0" vert="horz">
            <a:spAutoFit/>
          </a:bodyPr>
          <a:lstStyle/>
          <a:p>
            <a:pPr marL="12700">
              <a:lnSpc>
                <a:spcPct val="100000"/>
              </a:lnSpc>
              <a:spcBef>
                <a:spcPts val="115"/>
              </a:spcBef>
            </a:pPr>
            <a:r>
              <a:rPr dirty="0" sz="850" spc="-50">
                <a:solidFill>
                  <a:srgbClr val="050100"/>
                </a:solidFill>
                <a:latin typeface="SimSun"/>
                <a:cs typeface="SimSun"/>
              </a:rPr>
              <a:t>6</a:t>
            </a:r>
            <a:endParaRPr sz="850">
              <a:latin typeface="SimSun"/>
              <a:cs typeface="SimSun"/>
            </a:endParaRPr>
          </a:p>
        </p:txBody>
      </p:sp>
      <p:grpSp>
        <p:nvGrpSpPr>
          <p:cNvPr id="13597" name="object 13597" descr=""/>
          <p:cNvGrpSpPr/>
          <p:nvPr/>
        </p:nvGrpSpPr>
        <p:grpSpPr>
          <a:xfrm>
            <a:off x="5196383" y="7875175"/>
            <a:ext cx="227965" cy="29209"/>
            <a:chOff x="5196383" y="7875175"/>
            <a:chExt cx="227965" cy="29209"/>
          </a:xfrm>
        </p:grpSpPr>
        <p:sp>
          <p:nvSpPr>
            <p:cNvPr id="13598" name="object 13598" descr=""/>
            <p:cNvSpPr/>
            <p:nvPr/>
          </p:nvSpPr>
          <p:spPr>
            <a:xfrm>
              <a:off x="5342298" y="7889344"/>
              <a:ext cx="635" cy="635"/>
            </a:xfrm>
            <a:custGeom>
              <a:avLst/>
              <a:gdLst/>
              <a:ahLst/>
              <a:cxnLst/>
              <a:rect l="l" t="t" r="r" b="b"/>
              <a:pathLst>
                <a:path w="635" h="634">
                  <a:moveTo>
                    <a:pt x="0" y="419"/>
                  </a:moveTo>
                  <a:lnTo>
                    <a:pt x="419" y="0"/>
                  </a:lnTo>
                </a:path>
              </a:pathLst>
            </a:custGeom>
            <a:ln w="3175">
              <a:solidFill>
                <a:srgbClr val="050100"/>
              </a:solidFill>
            </a:ln>
          </p:spPr>
          <p:txBody>
            <a:bodyPr wrap="square" lIns="0" tIns="0" rIns="0" bIns="0" rtlCol="0"/>
            <a:lstStyle/>
            <a:p/>
          </p:txBody>
        </p:sp>
        <p:sp>
          <p:nvSpPr>
            <p:cNvPr id="13599" name="object 13599" descr=""/>
            <p:cNvSpPr/>
            <p:nvPr/>
          </p:nvSpPr>
          <p:spPr>
            <a:xfrm>
              <a:off x="5343761" y="7888915"/>
              <a:ext cx="1270" cy="1270"/>
            </a:xfrm>
            <a:custGeom>
              <a:avLst/>
              <a:gdLst/>
              <a:ahLst/>
              <a:cxnLst/>
              <a:rect l="l" t="t" r="r" b="b"/>
              <a:pathLst>
                <a:path w="1270" h="1270">
                  <a:moveTo>
                    <a:pt x="0" y="1257"/>
                  </a:moveTo>
                  <a:lnTo>
                    <a:pt x="1257" y="0"/>
                  </a:lnTo>
                </a:path>
              </a:pathLst>
            </a:custGeom>
            <a:ln w="3175">
              <a:solidFill>
                <a:srgbClr val="050100"/>
              </a:solidFill>
            </a:ln>
          </p:spPr>
          <p:txBody>
            <a:bodyPr wrap="square" lIns="0" tIns="0" rIns="0" bIns="0" rtlCol="0"/>
            <a:lstStyle/>
            <a:p/>
          </p:txBody>
        </p:sp>
        <p:sp>
          <p:nvSpPr>
            <p:cNvPr id="13600" name="object 13600" descr=""/>
            <p:cNvSpPr/>
            <p:nvPr/>
          </p:nvSpPr>
          <p:spPr>
            <a:xfrm>
              <a:off x="5345428" y="7888719"/>
              <a:ext cx="1905" cy="1905"/>
            </a:xfrm>
            <a:custGeom>
              <a:avLst/>
              <a:gdLst/>
              <a:ahLst/>
              <a:cxnLst/>
              <a:rect l="l" t="t" r="r" b="b"/>
              <a:pathLst>
                <a:path w="1904" h="1904">
                  <a:moveTo>
                    <a:pt x="0" y="1663"/>
                  </a:moveTo>
                  <a:lnTo>
                    <a:pt x="1866" y="0"/>
                  </a:lnTo>
                </a:path>
              </a:pathLst>
            </a:custGeom>
            <a:ln w="3175">
              <a:solidFill>
                <a:srgbClr val="050100"/>
              </a:solidFill>
            </a:ln>
          </p:spPr>
          <p:txBody>
            <a:bodyPr wrap="square" lIns="0" tIns="0" rIns="0" bIns="0" rtlCol="0"/>
            <a:lstStyle/>
            <a:p/>
          </p:txBody>
        </p:sp>
        <p:sp>
          <p:nvSpPr>
            <p:cNvPr id="13601" name="object 13601" descr=""/>
            <p:cNvSpPr/>
            <p:nvPr/>
          </p:nvSpPr>
          <p:spPr>
            <a:xfrm>
              <a:off x="5347097" y="7888295"/>
              <a:ext cx="2540" cy="2540"/>
            </a:xfrm>
            <a:custGeom>
              <a:avLst/>
              <a:gdLst/>
              <a:ahLst/>
              <a:cxnLst/>
              <a:rect l="l" t="t" r="r" b="b"/>
              <a:pathLst>
                <a:path w="2539" h="2540">
                  <a:moveTo>
                    <a:pt x="0" y="2298"/>
                  </a:moveTo>
                  <a:lnTo>
                    <a:pt x="2286" y="0"/>
                  </a:lnTo>
                </a:path>
              </a:pathLst>
            </a:custGeom>
            <a:ln w="3175">
              <a:solidFill>
                <a:srgbClr val="050100"/>
              </a:solidFill>
            </a:ln>
          </p:spPr>
          <p:txBody>
            <a:bodyPr wrap="square" lIns="0" tIns="0" rIns="0" bIns="0" rtlCol="0"/>
            <a:lstStyle/>
            <a:p/>
          </p:txBody>
        </p:sp>
        <p:sp>
          <p:nvSpPr>
            <p:cNvPr id="13602" name="object 13602" descr=""/>
            <p:cNvSpPr/>
            <p:nvPr/>
          </p:nvSpPr>
          <p:spPr>
            <a:xfrm>
              <a:off x="5348554" y="7887878"/>
              <a:ext cx="3175" cy="3175"/>
            </a:xfrm>
            <a:custGeom>
              <a:avLst/>
              <a:gdLst/>
              <a:ahLst/>
              <a:cxnLst/>
              <a:rect l="l" t="t" r="r" b="b"/>
              <a:pathLst>
                <a:path w="3175" h="3175">
                  <a:moveTo>
                    <a:pt x="0" y="3124"/>
                  </a:moveTo>
                  <a:lnTo>
                    <a:pt x="3124" y="0"/>
                  </a:lnTo>
                </a:path>
              </a:pathLst>
            </a:custGeom>
            <a:ln w="3175">
              <a:solidFill>
                <a:srgbClr val="050100"/>
              </a:solidFill>
            </a:ln>
          </p:spPr>
          <p:txBody>
            <a:bodyPr wrap="square" lIns="0" tIns="0" rIns="0" bIns="0" rtlCol="0"/>
            <a:lstStyle/>
            <a:p/>
          </p:txBody>
        </p:sp>
        <p:sp>
          <p:nvSpPr>
            <p:cNvPr id="13603" name="object 13603" descr=""/>
            <p:cNvSpPr/>
            <p:nvPr/>
          </p:nvSpPr>
          <p:spPr>
            <a:xfrm>
              <a:off x="5350222" y="7887467"/>
              <a:ext cx="3810" cy="3810"/>
            </a:xfrm>
            <a:custGeom>
              <a:avLst/>
              <a:gdLst/>
              <a:ahLst/>
              <a:cxnLst/>
              <a:rect l="l" t="t" r="r" b="b"/>
              <a:pathLst>
                <a:path w="3810" h="3809">
                  <a:moveTo>
                    <a:pt x="0" y="3746"/>
                  </a:moveTo>
                  <a:lnTo>
                    <a:pt x="3746" y="0"/>
                  </a:lnTo>
                </a:path>
              </a:pathLst>
            </a:custGeom>
            <a:ln w="3175">
              <a:solidFill>
                <a:srgbClr val="050100"/>
              </a:solidFill>
            </a:ln>
          </p:spPr>
          <p:txBody>
            <a:bodyPr wrap="square" lIns="0" tIns="0" rIns="0" bIns="0" rtlCol="0"/>
            <a:lstStyle/>
            <a:p/>
          </p:txBody>
        </p:sp>
        <p:sp>
          <p:nvSpPr>
            <p:cNvPr id="13604" name="object 13604" descr=""/>
            <p:cNvSpPr/>
            <p:nvPr/>
          </p:nvSpPr>
          <p:spPr>
            <a:xfrm>
              <a:off x="5351679" y="7887043"/>
              <a:ext cx="5080" cy="4445"/>
            </a:xfrm>
            <a:custGeom>
              <a:avLst/>
              <a:gdLst/>
              <a:ahLst/>
              <a:cxnLst/>
              <a:rect l="l" t="t" r="r" b="b"/>
              <a:pathLst>
                <a:path w="5079" h="4445">
                  <a:moveTo>
                    <a:pt x="0" y="4381"/>
                  </a:moveTo>
                  <a:lnTo>
                    <a:pt x="4584" y="0"/>
                  </a:lnTo>
                </a:path>
              </a:pathLst>
            </a:custGeom>
            <a:ln w="3175">
              <a:solidFill>
                <a:srgbClr val="050100"/>
              </a:solidFill>
            </a:ln>
          </p:spPr>
          <p:txBody>
            <a:bodyPr wrap="square" lIns="0" tIns="0" rIns="0" bIns="0" rtlCol="0"/>
            <a:lstStyle/>
            <a:p/>
          </p:txBody>
        </p:sp>
        <p:sp>
          <p:nvSpPr>
            <p:cNvPr id="13605" name="object 13605" descr=""/>
            <p:cNvSpPr/>
            <p:nvPr/>
          </p:nvSpPr>
          <p:spPr>
            <a:xfrm>
              <a:off x="5353348" y="7886639"/>
              <a:ext cx="5715" cy="5715"/>
            </a:xfrm>
            <a:custGeom>
              <a:avLst/>
              <a:gdLst/>
              <a:ahLst/>
              <a:cxnLst/>
              <a:rect l="l" t="t" r="r" b="b"/>
              <a:pathLst>
                <a:path w="5714" h="5715">
                  <a:moveTo>
                    <a:pt x="0" y="5206"/>
                  </a:moveTo>
                  <a:lnTo>
                    <a:pt x="5219" y="0"/>
                  </a:lnTo>
                </a:path>
              </a:pathLst>
            </a:custGeom>
            <a:ln w="3175">
              <a:solidFill>
                <a:srgbClr val="050100"/>
              </a:solidFill>
            </a:ln>
          </p:spPr>
          <p:txBody>
            <a:bodyPr wrap="square" lIns="0" tIns="0" rIns="0" bIns="0" rtlCol="0"/>
            <a:lstStyle/>
            <a:p/>
          </p:txBody>
        </p:sp>
        <p:sp>
          <p:nvSpPr>
            <p:cNvPr id="13606" name="object 13606" descr=""/>
            <p:cNvSpPr/>
            <p:nvPr/>
          </p:nvSpPr>
          <p:spPr>
            <a:xfrm>
              <a:off x="5354805" y="7886215"/>
              <a:ext cx="6350" cy="6350"/>
            </a:xfrm>
            <a:custGeom>
              <a:avLst/>
              <a:gdLst/>
              <a:ahLst/>
              <a:cxnLst/>
              <a:rect l="l" t="t" r="r" b="b"/>
              <a:pathLst>
                <a:path w="6350" h="6350">
                  <a:moveTo>
                    <a:pt x="0" y="5829"/>
                  </a:moveTo>
                  <a:lnTo>
                    <a:pt x="5842" y="0"/>
                  </a:lnTo>
                </a:path>
              </a:pathLst>
            </a:custGeom>
            <a:ln w="3175">
              <a:solidFill>
                <a:srgbClr val="050100"/>
              </a:solidFill>
            </a:ln>
          </p:spPr>
          <p:txBody>
            <a:bodyPr wrap="square" lIns="0" tIns="0" rIns="0" bIns="0" rtlCol="0"/>
            <a:lstStyle/>
            <a:p/>
          </p:txBody>
        </p:sp>
        <p:sp>
          <p:nvSpPr>
            <p:cNvPr id="13607" name="object 13607" descr=""/>
            <p:cNvSpPr/>
            <p:nvPr/>
          </p:nvSpPr>
          <p:spPr>
            <a:xfrm>
              <a:off x="5356473" y="7885791"/>
              <a:ext cx="6985" cy="6985"/>
            </a:xfrm>
            <a:custGeom>
              <a:avLst/>
              <a:gdLst/>
              <a:ahLst/>
              <a:cxnLst/>
              <a:rect l="l" t="t" r="r" b="b"/>
              <a:pathLst>
                <a:path w="6985" h="6984">
                  <a:moveTo>
                    <a:pt x="0" y="6464"/>
                  </a:moveTo>
                  <a:lnTo>
                    <a:pt x="6464" y="0"/>
                  </a:lnTo>
                </a:path>
              </a:pathLst>
            </a:custGeom>
            <a:ln w="3175">
              <a:solidFill>
                <a:srgbClr val="050100"/>
              </a:solidFill>
            </a:ln>
          </p:spPr>
          <p:txBody>
            <a:bodyPr wrap="square" lIns="0" tIns="0" rIns="0" bIns="0" rtlCol="0"/>
            <a:lstStyle/>
            <a:p/>
          </p:txBody>
        </p:sp>
        <p:sp>
          <p:nvSpPr>
            <p:cNvPr id="13608" name="object 13608" descr=""/>
            <p:cNvSpPr/>
            <p:nvPr/>
          </p:nvSpPr>
          <p:spPr>
            <a:xfrm>
              <a:off x="5358141" y="7885387"/>
              <a:ext cx="7620" cy="7620"/>
            </a:xfrm>
            <a:custGeom>
              <a:avLst/>
              <a:gdLst/>
              <a:ahLst/>
              <a:cxnLst/>
              <a:rect l="l" t="t" r="r" b="b"/>
              <a:pathLst>
                <a:path w="7620" h="7620">
                  <a:moveTo>
                    <a:pt x="0" y="7289"/>
                  </a:moveTo>
                  <a:lnTo>
                    <a:pt x="7086" y="0"/>
                  </a:lnTo>
                </a:path>
              </a:pathLst>
            </a:custGeom>
            <a:ln w="3175">
              <a:solidFill>
                <a:srgbClr val="050100"/>
              </a:solidFill>
            </a:ln>
          </p:spPr>
          <p:txBody>
            <a:bodyPr wrap="square" lIns="0" tIns="0" rIns="0" bIns="0" rtlCol="0"/>
            <a:lstStyle/>
            <a:p/>
          </p:txBody>
        </p:sp>
        <p:sp>
          <p:nvSpPr>
            <p:cNvPr id="13609" name="object 13609" descr=""/>
            <p:cNvSpPr/>
            <p:nvPr/>
          </p:nvSpPr>
          <p:spPr>
            <a:xfrm>
              <a:off x="5359604" y="7884964"/>
              <a:ext cx="8255" cy="8255"/>
            </a:xfrm>
            <a:custGeom>
              <a:avLst/>
              <a:gdLst/>
              <a:ahLst/>
              <a:cxnLst/>
              <a:rect l="l" t="t" r="r" b="b"/>
              <a:pathLst>
                <a:path w="8254" h="8254">
                  <a:moveTo>
                    <a:pt x="0" y="7924"/>
                  </a:moveTo>
                  <a:lnTo>
                    <a:pt x="7924" y="0"/>
                  </a:lnTo>
                </a:path>
              </a:pathLst>
            </a:custGeom>
            <a:ln w="3175">
              <a:solidFill>
                <a:srgbClr val="050100"/>
              </a:solidFill>
            </a:ln>
          </p:spPr>
          <p:txBody>
            <a:bodyPr wrap="square" lIns="0" tIns="0" rIns="0" bIns="0" rtlCol="0"/>
            <a:lstStyle/>
            <a:p/>
          </p:txBody>
        </p:sp>
        <p:sp>
          <p:nvSpPr>
            <p:cNvPr id="13610" name="object 13610" descr=""/>
            <p:cNvSpPr/>
            <p:nvPr/>
          </p:nvSpPr>
          <p:spPr>
            <a:xfrm>
              <a:off x="5361273" y="7884552"/>
              <a:ext cx="8890" cy="8890"/>
            </a:xfrm>
            <a:custGeom>
              <a:avLst/>
              <a:gdLst/>
              <a:ahLst/>
              <a:cxnLst/>
              <a:rect l="l" t="t" r="r" b="b"/>
              <a:pathLst>
                <a:path w="8889" h="8890">
                  <a:moveTo>
                    <a:pt x="0" y="8534"/>
                  </a:moveTo>
                  <a:lnTo>
                    <a:pt x="8547" y="0"/>
                  </a:lnTo>
                </a:path>
              </a:pathLst>
            </a:custGeom>
            <a:ln w="3175">
              <a:solidFill>
                <a:srgbClr val="050100"/>
              </a:solidFill>
            </a:ln>
          </p:spPr>
          <p:txBody>
            <a:bodyPr wrap="square" lIns="0" tIns="0" rIns="0" bIns="0" rtlCol="0"/>
            <a:lstStyle/>
            <a:p/>
          </p:txBody>
        </p:sp>
        <p:sp>
          <p:nvSpPr>
            <p:cNvPr id="13611" name="object 13611" descr=""/>
            <p:cNvSpPr/>
            <p:nvPr/>
          </p:nvSpPr>
          <p:spPr>
            <a:xfrm>
              <a:off x="5362729" y="7884339"/>
              <a:ext cx="9525" cy="9525"/>
            </a:xfrm>
            <a:custGeom>
              <a:avLst/>
              <a:gdLst/>
              <a:ahLst/>
              <a:cxnLst/>
              <a:rect l="l" t="t" r="r" b="b"/>
              <a:pathLst>
                <a:path w="9525" h="9525">
                  <a:moveTo>
                    <a:pt x="0" y="9169"/>
                  </a:moveTo>
                  <a:lnTo>
                    <a:pt x="9385" y="0"/>
                  </a:lnTo>
                </a:path>
              </a:pathLst>
            </a:custGeom>
            <a:ln w="3175">
              <a:solidFill>
                <a:srgbClr val="050100"/>
              </a:solidFill>
            </a:ln>
          </p:spPr>
          <p:txBody>
            <a:bodyPr wrap="square" lIns="0" tIns="0" rIns="0" bIns="0" rtlCol="0"/>
            <a:lstStyle/>
            <a:p/>
          </p:txBody>
        </p:sp>
        <p:sp>
          <p:nvSpPr>
            <p:cNvPr id="13612" name="object 13612" descr=""/>
            <p:cNvSpPr/>
            <p:nvPr/>
          </p:nvSpPr>
          <p:spPr>
            <a:xfrm>
              <a:off x="5364398" y="7883927"/>
              <a:ext cx="10160" cy="10160"/>
            </a:xfrm>
            <a:custGeom>
              <a:avLst/>
              <a:gdLst/>
              <a:ahLst/>
              <a:cxnLst/>
              <a:rect l="l" t="t" r="r" b="b"/>
              <a:pathLst>
                <a:path w="10160" h="10159">
                  <a:moveTo>
                    <a:pt x="0" y="9791"/>
                  </a:moveTo>
                  <a:lnTo>
                    <a:pt x="9791" y="0"/>
                  </a:lnTo>
                </a:path>
              </a:pathLst>
            </a:custGeom>
            <a:ln w="3175">
              <a:solidFill>
                <a:srgbClr val="050100"/>
              </a:solidFill>
            </a:ln>
          </p:spPr>
          <p:txBody>
            <a:bodyPr wrap="square" lIns="0" tIns="0" rIns="0" bIns="0" rtlCol="0"/>
            <a:lstStyle/>
            <a:p/>
          </p:txBody>
        </p:sp>
        <p:sp>
          <p:nvSpPr>
            <p:cNvPr id="13613" name="object 13613" descr=""/>
            <p:cNvSpPr/>
            <p:nvPr/>
          </p:nvSpPr>
          <p:spPr>
            <a:xfrm>
              <a:off x="5365855" y="7883516"/>
              <a:ext cx="10795" cy="10795"/>
            </a:xfrm>
            <a:custGeom>
              <a:avLst/>
              <a:gdLst/>
              <a:ahLst/>
              <a:cxnLst/>
              <a:rect l="l" t="t" r="r" b="b"/>
              <a:pathLst>
                <a:path w="10795" h="10795">
                  <a:moveTo>
                    <a:pt x="0" y="10413"/>
                  </a:moveTo>
                  <a:lnTo>
                    <a:pt x="10629" y="0"/>
                  </a:lnTo>
                </a:path>
              </a:pathLst>
            </a:custGeom>
            <a:ln w="3175">
              <a:solidFill>
                <a:srgbClr val="050100"/>
              </a:solidFill>
            </a:ln>
          </p:spPr>
          <p:txBody>
            <a:bodyPr wrap="square" lIns="0" tIns="0" rIns="0" bIns="0" rtlCol="0"/>
            <a:lstStyle/>
            <a:p/>
          </p:txBody>
        </p:sp>
        <p:sp>
          <p:nvSpPr>
            <p:cNvPr id="13614" name="object 13614" descr=""/>
            <p:cNvSpPr/>
            <p:nvPr/>
          </p:nvSpPr>
          <p:spPr>
            <a:xfrm>
              <a:off x="5367524" y="7883087"/>
              <a:ext cx="11430" cy="11430"/>
            </a:xfrm>
            <a:custGeom>
              <a:avLst/>
              <a:gdLst/>
              <a:ahLst/>
              <a:cxnLst/>
              <a:rect l="l" t="t" r="r" b="b"/>
              <a:pathLst>
                <a:path w="11429" h="11429">
                  <a:moveTo>
                    <a:pt x="0" y="11252"/>
                  </a:moveTo>
                  <a:lnTo>
                    <a:pt x="11252" y="0"/>
                  </a:lnTo>
                </a:path>
              </a:pathLst>
            </a:custGeom>
            <a:ln w="3175">
              <a:solidFill>
                <a:srgbClr val="050100"/>
              </a:solidFill>
            </a:ln>
          </p:spPr>
          <p:txBody>
            <a:bodyPr wrap="square" lIns="0" tIns="0" rIns="0" bIns="0" rtlCol="0"/>
            <a:lstStyle/>
            <a:p/>
          </p:txBody>
        </p:sp>
        <p:sp>
          <p:nvSpPr>
            <p:cNvPr id="13615" name="object 13615" descr=""/>
            <p:cNvSpPr/>
            <p:nvPr/>
          </p:nvSpPr>
          <p:spPr>
            <a:xfrm>
              <a:off x="5369191" y="7882663"/>
              <a:ext cx="12065" cy="12065"/>
            </a:xfrm>
            <a:custGeom>
              <a:avLst/>
              <a:gdLst/>
              <a:ahLst/>
              <a:cxnLst/>
              <a:rect l="l" t="t" r="r" b="b"/>
              <a:pathLst>
                <a:path w="12064" h="12065">
                  <a:moveTo>
                    <a:pt x="0" y="11887"/>
                  </a:moveTo>
                  <a:lnTo>
                    <a:pt x="11887" y="0"/>
                  </a:lnTo>
                </a:path>
              </a:pathLst>
            </a:custGeom>
            <a:ln w="3175">
              <a:solidFill>
                <a:srgbClr val="050100"/>
              </a:solidFill>
            </a:ln>
          </p:spPr>
          <p:txBody>
            <a:bodyPr wrap="square" lIns="0" tIns="0" rIns="0" bIns="0" rtlCol="0"/>
            <a:lstStyle/>
            <a:p/>
          </p:txBody>
        </p:sp>
        <p:sp>
          <p:nvSpPr>
            <p:cNvPr id="13616" name="object 13616" descr=""/>
            <p:cNvSpPr/>
            <p:nvPr/>
          </p:nvSpPr>
          <p:spPr>
            <a:xfrm>
              <a:off x="5370649" y="7882264"/>
              <a:ext cx="13335" cy="12700"/>
            </a:xfrm>
            <a:custGeom>
              <a:avLst/>
              <a:gdLst/>
              <a:ahLst/>
              <a:cxnLst/>
              <a:rect l="l" t="t" r="r" b="b"/>
              <a:pathLst>
                <a:path w="13335" h="12700">
                  <a:moveTo>
                    <a:pt x="0" y="12496"/>
                  </a:moveTo>
                  <a:lnTo>
                    <a:pt x="12712" y="0"/>
                  </a:lnTo>
                </a:path>
              </a:pathLst>
            </a:custGeom>
            <a:ln w="3175">
              <a:solidFill>
                <a:srgbClr val="050100"/>
              </a:solidFill>
            </a:ln>
          </p:spPr>
          <p:txBody>
            <a:bodyPr wrap="square" lIns="0" tIns="0" rIns="0" bIns="0" rtlCol="0"/>
            <a:lstStyle/>
            <a:p/>
          </p:txBody>
        </p:sp>
        <p:sp>
          <p:nvSpPr>
            <p:cNvPr id="13617" name="object 13617" descr=""/>
            <p:cNvSpPr/>
            <p:nvPr/>
          </p:nvSpPr>
          <p:spPr>
            <a:xfrm>
              <a:off x="5372317" y="7881835"/>
              <a:ext cx="13335" cy="13335"/>
            </a:xfrm>
            <a:custGeom>
              <a:avLst/>
              <a:gdLst/>
              <a:ahLst/>
              <a:cxnLst/>
              <a:rect l="l" t="t" r="r" b="b"/>
              <a:pathLst>
                <a:path w="13335" h="13334">
                  <a:moveTo>
                    <a:pt x="0" y="13335"/>
                  </a:moveTo>
                  <a:lnTo>
                    <a:pt x="13131" y="0"/>
                  </a:lnTo>
                </a:path>
              </a:pathLst>
            </a:custGeom>
            <a:ln w="3175">
              <a:solidFill>
                <a:srgbClr val="050100"/>
              </a:solidFill>
            </a:ln>
          </p:spPr>
          <p:txBody>
            <a:bodyPr wrap="square" lIns="0" tIns="0" rIns="0" bIns="0" rtlCol="0"/>
            <a:lstStyle/>
            <a:p/>
          </p:txBody>
        </p:sp>
        <p:sp>
          <p:nvSpPr>
            <p:cNvPr id="13618" name="object 13618" descr=""/>
            <p:cNvSpPr/>
            <p:nvPr/>
          </p:nvSpPr>
          <p:spPr>
            <a:xfrm>
              <a:off x="5373775" y="7881423"/>
              <a:ext cx="13970" cy="13970"/>
            </a:xfrm>
            <a:custGeom>
              <a:avLst/>
              <a:gdLst/>
              <a:ahLst/>
              <a:cxnLst/>
              <a:rect l="l" t="t" r="r" b="b"/>
              <a:pathLst>
                <a:path w="13970" h="13970">
                  <a:moveTo>
                    <a:pt x="0" y="13957"/>
                  </a:moveTo>
                  <a:lnTo>
                    <a:pt x="13970" y="0"/>
                  </a:lnTo>
                </a:path>
              </a:pathLst>
            </a:custGeom>
            <a:ln w="3175">
              <a:solidFill>
                <a:srgbClr val="050100"/>
              </a:solidFill>
            </a:ln>
          </p:spPr>
          <p:txBody>
            <a:bodyPr wrap="square" lIns="0" tIns="0" rIns="0" bIns="0" rtlCol="0"/>
            <a:lstStyle/>
            <a:p/>
          </p:txBody>
        </p:sp>
        <p:sp>
          <p:nvSpPr>
            <p:cNvPr id="13619" name="object 13619" descr=""/>
            <p:cNvSpPr/>
            <p:nvPr/>
          </p:nvSpPr>
          <p:spPr>
            <a:xfrm>
              <a:off x="5375442" y="7881012"/>
              <a:ext cx="14604" cy="14604"/>
            </a:xfrm>
            <a:custGeom>
              <a:avLst/>
              <a:gdLst/>
              <a:ahLst/>
              <a:cxnLst/>
              <a:rect l="l" t="t" r="r" b="b"/>
              <a:pathLst>
                <a:path w="14604" h="14604">
                  <a:moveTo>
                    <a:pt x="0" y="14579"/>
                  </a:moveTo>
                  <a:lnTo>
                    <a:pt x="14592" y="0"/>
                  </a:lnTo>
                </a:path>
              </a:pathLst>
            </a:custGeom>
            <a:ln w="3175">
              <a:solidFill>
                <a:srgbClr val="050100"/>
              </a:solidFill>
            </a:ln>
          </p:spPr>
          <p:txBody>
            <a:bodyPr wrap="square" lIns="0" tIns="0" rIns="0" bIns="0" rtlCol="0"/>
            <a:lstStyle/>
            <a:p/>
          </p:txBody>
        </p:sp>
        <p:sp>
          <p:nvSpPr>
            <p:cNvPr id="13620" name="object 13620" descr=""/>
            <p:cNvSpPr/>
            <p:nvPr/>
          </p:nvSpPr>
          <p:spPr>
            <a:xfrm>
              <a:off x="5377111" y="7880582"/>
              <a:ext cx="15240" cy="15875"/>
            </a:xfrm>
            <a:custGeom>
              <a:avLst/>
              <a:gdLst/>
              <a:ahLst/>
              <a:cxnLst/>
              <a:rect l="l" t="t" r="r" b="b"/>
              <a:pathLst>
                <a:path w="15239" h="15875">
                  <a:moveTo>
                    <a:pt x="0" y="15430"/>
                  </a:moveTo>
                  <a:lnTo>
                    <a:pt x="15214" y="0"/>
                  </a:lnTo>
                </a:path>
              </a:pathLst>
            </a:custGeom>
            <a:ln w="3175">
              <a:solidFill>
                <a:srgbClr val="050100"/>
              </a:solidFill>
            </a:ln>
          </p:spPr>
          <p:txBody>
            <a:bodyPr wrap="square" lIns="0" tIns="0" rIns="0" bIns="0" rtlCol="0"/>
            <a:lstStyle/>
            <a:p/>
          </p:txBody>
        </p:sp>
        <p:sp>
          <p:nvSpPr>
            <p:cNvPr id="13621" name="object 13621" descr=""/>
            <p:cNvSpPr/>
            <p:nvPr/>
          </p:nvSpPr>
          <p:spPr>
            <a:xfrm>
              <a:off x="5378574" y="7880172"/>
              <a:ext cx="16510" cy="16510"/>
            </a:xfrm>
            <a:custGeom>
              <a:avLst/>
              <a:gdLst/>
              <a:ahLst/>
              <a:cxnLst/>
              <a:rect l="l" t="t" r="r" b="b"/>
              <a:pathLst>
                <a:path w="16510" h="16509">
                  <a:moveTo>
                    <a:pt x="0" y="16040"/>
                  </a:moveTo>
                  <a:lnTo>
                    <a:pt x="16052" y="0"/>
                  </a:lnTo>
                </a:path>
              </a:pathLst>
            </a:custGeom>
            <a:ln w="3175">
              <a:solidFill>
                <a:srgbClr val="050100"/>
              </a:solidFill>
            </a:ln>
          </p:spPr>
          <p:txBody>
            <a:bodyPr wrap="square" lIns="0" tIns="0" rIns="0" bIns="0" rtlCol="0"/>
            <a:lstStyle/>
            <a:p/>
          </p:txBody>
        </p:sp>
        <p:sp>
          <p:nvSpPr>
            <p:cNvPr id="13622" name="object 13622" descr=""/>
            <p:cNvSpPr/>
            <p:nvPr/>
          </p:nvSpPr>
          <p:spPr>
            <a:xfrm>
              <a:off x="5380241" y="7879964"/>
              <a:ext cx="17145" cy="16510"/>
            </a:xfrm>
            <a:custGeom>
              <a:avLst/>
              <a:gdLst/>
              <a:ahLst/>
              <a:cxnLst/>
              <a:rect l="l" t="t" r="r" b="b"/>
              <a:pathLst>
                <a:path w="17145" h="16509">
                  <a:moveTo>
                    <a:pt x="0" y="16459"/>
                  </a:moveTo>
                  <a:lnTo>
                    <a:pt x="16675" y="0"/>
                  </a:lnTo>
                </a:path>
              </a:pathLst>
            </a:custGeom>
            <a:ln w="3175">
              <a:solidFill>
                <a:srgbClr val="050100"/>
              </a:solidFill>
            </a:ln>
          </p:spPr>
          <p:txBody>
            <a:bodyPr wrap="square" lIns="0" tIns="0" rIns="0" bIns="0" rtlCol="0"/>
            <a:lstStyle/>
            <a:p/>
          </p:txBody>
        </p:sp>
        <p:sp>
          <p:nvSpPr>
            <p:cNvPr id="13623" name="object 13623" descr=""/>
            <p:cNvSpPr/>
            <p:nvPr/>
          </p:nvSpPr>
          <p:spPr>
            <a:xfrm>
              <a:off x="5381699" y="7879547"/>
              <a:ext cx="17780" cy="17780"/>
            </a:xfrm>
            <a:custGeom>
              <a:avLst/>
              <a:gdLst/>
              <a:ahLst/>
              <a:cxnLst/>
              <a:rect l="l" t="t" r="r" b="b"/>
              <a:pathLst>
                <a:path w="17779" h="17779">
                  <a:moveTo>
                    <a:pt x="0" y="17297"/>
                  </a:moveTo>
                  <a:lnTo>
                    <a:pt x="17297" y="0"/>
                  </a:lnTo>
                </a:path>
              </a:pathLst>
            </a:custGeom>
            <a:ln w="3175">
              <a:solidFill>
                <a:srgbClr val="050100"/>
              </a:solidFill>
            </a:ln>
          </p:spPr>
          <p:txBody>
            <a:bodyPr wrap="square" lIns="0" tIns="0" rIns="0" bIns="0" rtlCol="0"/>
            <a:lstStyle/>
            <a:p/>
          </p:txBody>
        </p:sp>
        <p:sp>
          <p:nvSpPr>
            <p:cNvPr id="13624" name="object 13624" descr=""/>
            <p:cNvSpPr/>
            <p:nvPr/>
          </p:nvSpPr>
          <p:spPr>
            <a:xfrm>
              <a:off x="5383367" y="7879136"/>
              <a:ext cx="18415" cy="18415"/>
            </a:xfrm>
            <a:custGeom>
              <a:avLst/>
              <a:gdLst/>
              <a:ahLst/>
              <a:cxnLst/>
              <a:rect l="l" t="t" r="r" b="b"/>
              <a:pathLst>
                <a:path w="18414" h="18415">
                  <a:moveTo>
                    <a:pt x="0" y="17919"/>
                  </a:moveTo>
                  <a:lnTo>
                    <a:pt x="17932" y="0"/>
                  </a:lnTo>
                </a:path>
              </a:pathLst>
            </a:custGeom>
            <a:ln w="3175">
              <a:solidFill>
                <a:srgbClr val="050100"/>
              </a:solidFill>
            </a:ln>
          </p:spPr>
          <p:txBody>
            <a:bodyPr wrap="square" lIns="0" tIns="0" rIns="0" bIns="0" rtlCol="0"/>
            <a:lstStyle/>
            <a:p/>
          </p:txBody>
        </p:sp>
        <p:sp>
          <p:nvSpPr>
            <p:cNvPr id="13625" name="object 13625" descr=""/>
            <p:cNvSpPr/>
            <p:nvPr/>
          </p:nvSpPr>
          <p:spPr>
            <a:xfrm>
              <a:off x="5384825" y="7878712"/>
              <a:ext cx="19050" cy="19050"/>
            </a:xfrm>
            <a:custGeom>
              <a:avLst/>
              <a:gdLst/>
              <a:ahLst/>
              <a:cxnLst/>
              <a:rect l="l" t="t" r="r" b="b"/>
              <a:pathLst>
                <a:path w="19050" h="19050">
                  <a:moveTo>
                    <a:pt x="0" y="18542"/>
                  </a:moveTo>
                  <a:lnTo>
                    <a:pt x="18757" y="0"/>
                  </a:lnTo>
                </a:path>
              </a:pathLst>
            </a:custGeom>
            <a:ln w="3175">
              <a:solidFill>
                <a:srgbClr val="050100"/>
              </a:solidFill>
            </a:ln>
          </p:spPr>
          <p:txBody>
            <a:bodyPr wrap="square" lIns="0" tIns="0" rIns="0" bIns="0" rtlCol="0"/>
            <a:lstStyle/>
            <a:p/>
          </p:txBody>
        </p:sp>
        <p:sp>
          <p:nvSpPr>
            <p:cNvPr id="13626" name="object 13626" descr=""/>
            <p:cNvSpPr/>
            <p:nvPr/>
          </p:nvSpPr>
          <p:spPr>
            <a:xfrm>
              <a:off x="5386492" y="7878308"/>
              <a:ext cx="19685" cy="19685"/>
            </a:xfrm>
            <a:custGeom>
              <a:avLst/>
              <a:gdLst/>
              <a:ahLst/>
              <a:cxnLst/>
              <a:rect l="l" t="t" r="r" b="b"/>
              <a:pathLst>
                <a:path w="19685" h="19684">
                  <a:moveTo>
                    <a:pt x="0" y="19367"/>
                  </a:moveTo>
                  <a:lnTo>
                    <a:pt x="19380" y="0"/>
                  </a:lnTo>
                </a:path>
              </a:pathLst>
            </a:custGeom>
            <a:ln w="3175">
              <a:solidFill>
                <a:srgbClr val="050100"/>
              </a:solidFill>
            </a:ln>
          </p:spPr>
          <p:txBody>
            <a:bodyPr wrap="square" lIns="0" tIns="0" rIns="0" bIns="0" rtlCol="0"/>
            <a:lstStyle/>
            <a:p/>
          </p:txBody>
        </p:sp>
        <p:sp>
          <p:nvSpPr>
            <p:cNvPr id="13627" name="object 13627" descr=""/>
            <p:cNvSpPr/>
            <p:nvPr/>
          </p:nvSpPr>
          <p:spPr>
            <a:xfrm>
              <a:off x="5388161" y="7877884"/>
              <a:ext cx="20320" cy="20320"/>
            </a:xfrm>
            <a:custGeom>
              <a:avLst/>
              <a:gdLst/>
              <a:ahLst/>
              <a:cxnLst/>
              <a:rect l="l" t="t" r="r" b="b"/>
              <a:pathLst>
                <a:path w="20320" h="20320">
                  <a:moveTo>
                    <a:pt x="0" y="20002"/>
                  </a:moveTo>
                  <a:lnTo>
                    <a:pt x="20015" y="0"/>
                  </a:lnTo>
                </a:path>
              </a:pathLst>
            </a:custGeom>
            <a:ln w="3175">
              <a:solidFill>
                <a:srgbClr val="050100"/>
              </a:solidFill>
            </a:ln>
          </p:spPr>
          <p:txBody>
            <a:bodyPr wrap="square" lIns="0" tIns="0" rIns="0" bIns="0" rtlCol="0"/>
            <a:lstStyle/>
            <a:p/>
          </p:txBody>
        </p:sp>
        <p:sp>
          <p:nvSpPr>
            <p:cNvPr id="13628" name="object 13628" descr=""/>
            <p:cNvSpPr/>
            <p:nvPr/>
          </p:nvSpPr>
          <p:spPr>
            <a:xfrm>
              <a:off x="5389618" y="7877454"/>
              <a:ext cx="20955" cy="20955"/>
            </a:xfrm>
            <a:custGeom>
              <a:avLst/>
              <a:gdLst/>
              <a:ahLst/>
              <a:cxnLst/>
              <a:rect l="l" t="t" r="r" b="b"/>
              <a:pathLst>
                <a:path w="20954" h="20954">
                  <a:moveTo>
                    <a:pt x="0" y="20840"/>
                  </a:moveTo>
                  <a:lnTo>
                    <a:pt x="20853" y="0"/>
                  </a:lnTo>
                </a:path>
              </a:pathLst>
            </a:custGeom>
            <a:ln w="3175">
              <a:solidFill>
                <a:srgbClr val="050100"/>
              </a:solidFill>
            </a:ln>
          </p:spPr>
          <p:txBody>
            <a:bodyPr wrap="square" lIns="0" tIns="0" rIns="0" bIns="0" rtlCol="0"/>
            <a:lstStyle/>
            <a:p/>
          </p:txBody>
        </p:sp>
        <p:sp>
          <p:nvSpPr>
            <p:cNvPr id="13629" name="object 13629" descr=""/>
            <p:cNvSpPr/>
            <p:nvPr/>
          </p:nvSpPr>
          <p:spPr>
            <a:xfrm>
              <a:off x="5391287" y="7877055"/>
              <a:ext cx="21590" cy="21590"/>
            </a:xfrm>
            <a:custGeom>
              <a:avLst/>
              <a:gdLst/>
              <a:ahLst/>
              <a:cxnLst/>
              <a:rect l="l" t="t" r="r" b="b"/>
              <a:pathLst>
                <a:path w="21589" h="21590">
                  <a:moveTo>
                    <a:pt x="0" y="21450"/>
                  </a:moveTo>
                  <a:lnTo>
                    <a:pt x="21259" y="0"/>
                  </a:lnTo>
                </a:path>
              </a:pathLst>
            </a:custGeom>
            <a:ln w="3175">
              <a:solidFill>
                <a:srgbClr val="050100"/>
              </a:solidFill>
            </a:ln>
          </p:spPr>
          <p:txBody>
            <a:bodyPr wrap="square" lIns="0" tIns="0" rIns="0" bIns="0" rtlCol="0"/>
            <a:lstStyle/>
            <a:p/>
          </p:txBody>
        </p:sp>
        <p:sp>
          <p:nvSpPr>
            <p:cNvPr id="13630" name="object 13630" descr=""/>
            <p:cNvSpPr/>
            <p:nvPr/>
          </p:nvSpPr>
          <p:spPr>
            <a:xfrm>
              <a:off x="5392743" y="7876631"/>
              <a:ext cx="22225" cy="22225"/>
            </a:xfrm>
            <a:custGeom>
              <a:avLst/>
              <a:gdLst/>
              <a:ahLst/>
              <a:cxnLst/>
              <a:rect l="l" t="t" r="r" b="b"/>
              <a:pathLst>
                <a:path w="22225" h="22225">
                  <a:moveTo>
                    <a:pt x="0" y="22085"/>
                  </a:moveTo>
                  <a:lnTo>
                    <a:pt x="22098" y="0"/>
                  </a:lnTo>
                </a:path>
              </a:pathLst>
            </a:custGeom>
            <a:ln w="3175">
              <a:solidFill>
                <a:srgbClr val="050100"/>
              </a:solidFill>
            </a:ln>
          </p:spPr>
          <p:txBody>
            <a:bodyPr wrap="square" lIns="0" tIns="0" rIns="0" bIns="0" rtlCol="0"/>
            <a:lstStyle/>
            <a:p/>
          </p:txBody>
        </p:sp>
        <p:sp>
          <p:nvSpPr>
            <p:cNvPr id="13631" name="object 13631" descr=""/>
            <p:cNvSpPr/>
            <p:nvPr/>
          </p:nvSpPr>
          <p:spPr>
            <a:xfrm>
              <a:off x="5394412" y="7876215"/>
              <a:ext cx="22860" cy="23495"/>
            </a:xfrm>
            <a:custGeom>
              <a:avLst/>
              <a:gdLst/>
              <a:ahLst/>
              <a:cxnLst/>
              <a:rect l="l" t="t" r="r" b="b"/>
              <a:pathLst>
                <a:path w="22860" h="23495">
                  <a:moveTo>
                    <a:pt x="0" y="22923"/>
                  </a:moveTo>
                  <a:lnTo>
                    <a:pt x="22733" y="0"/>
                  </a:lnTo>
                </a:path>
              </a:pathLst>
            </a:custGeom>
            <a:ln w="3175">
              <a:solidFill>
                <a:srgbClr val="050100"/>
              </a:solidFill>
            </a:ln>
          </p:spPr>
          <p:txBody>
            <a:bodyPr wrap="square" lIns="0" tIns="0" rIns="0" bIns="0" rtlCol="0"/>
            <a:lstStyle/>
            <a:p/>
          </p:txBody>
        </p:sp>
        <p:sp>
          <p:nvSpPr>
            <p:cNvPr id="13632" name="object 13632" descr=""/>
            <p:cNvSpPr/>
            <p:nvPr/>
          </p:nvSpPr>
          <p:spPr>
            <a:xfrm>
              <a:off x="5395875" y="7875792"/>
              <a:ext cx="24130" cy="24130"/>
            </a:xfrm>
            <a:custGeom>
              <a:avLst/>
              <a:gdLst/>
              <a:ahLst/>
              <a:cxnLst/>
              <a:rect l="l" t="t" r="r" b="b"/>
              <a:pathLst>
                <a:path w="24129" h="24129">
                  <a:moveTo>
                    <a:pt x="0" y="23545"/>
                  </a:moveTo>
                  <a:lnTo>
                    <a:pt x="23545" y="0"/>
                  </a:lnTo>
                </a:path>
              </a:pathLst>
            </a:custGeom>
            <a:ln w="3175">
              <a:solidFill>
                <a:srgbClr val="050100"/>
              </a:solidFill>
            </a:ln>
          </p:spPr>
          <p:txBody>
            <a:bodyPr wrap="square" lIns="0" tIns="0" rIns="0" bIns="0" rtlCol="0"/>
            <a:lstStyle/>
            <a:p/>
          </p:txBody>
        </p:sp>
        <p:sp>
          <p:nvSpPr>
            <p:cNvPr id="13633" name="object 13633" descr=""/>
            <p:cNvSpPr/>
            <p:nvPr/>
          </p:nvSpPr>
          <p:spPr>
            <a:xfrm>
              <a:off x="5397543" y="7875584"/>
              <a:ext cx="24765" cy="24130"/>
            </a:xfrm>
            <a:custGeom>
              <a:avLst/>
              <a:gdLst/>
              <a:ahLst/>
              <a:cxnLst/>
              <a:rect l="l" t="t" r="r" b="b"/>
              <a:pathLst>
                <a:path w="24764" h="24129">
                  <a:moveTo>
                    <a:pt x="0" y="23964"/>
                  </a:moveTo>
                  <a:lnTo>
                    <a:pt x="24180" y="0"/>
                  </a:lnTo>
                </a:path>
              </a:pathLst>
            </a:custGeom>
            <a:ln w="3175">
              <a:solidFill>
                <a:srgbClr val="050100"/>
              </a:solidFill>
            </a:ln>
          </p:spPr>
          <p:txBody>
            <a:bodyPr wrap="square" lIns="0" tIns="0" rIns="0" bIns="0" rtlCol="0"/>
            <a:lstStyle/>
            <a:p/>
          </p:txBody>
        </p:sp>
        <p:sp>
          <p:nvSpPr>
            <p:cNvPr id="13634" name="object 13634" descr=""/>
            <p:cNvSpPr/>
            <p:nvPr/>
          </p:nvSpPr>
          <p:spPr>
            <a:xfrm>
              <a:off x="5399211" y="7875180"/>
              <a:ext cx="24765" cy="25400"/>
            </a:xfrm>
            <a:custGeom>
              <a:avLst/>
              <a:gdLst/>
              <a:ahLst/>
              <a:cxnLst/>
              <a:rect l="l" t="t" r="r" b="b"/>
              <a:pathLst>
                <a:path w="24764" h="25400">
                  <a:moveTo>
                    <a:pt x="0" y="24790"/>
                  </a:moveTo>
                  <a:lnTo>
                    <a:pt x="24599" y="0"/>
                  </a:lnTo>
                </a:path>
              </a:pathLst>
            </a:custGeom>
            <a:ln w="3175">
              <a:solidFill>
                <a:srgbClr val="050100"/>
              </a:solidFill>
            </a:ln>
          </p:spPr>
          <p:txBody>
            <a:bodyPr wrap="square" lIns="0" tIns="0" rIns="0" bIns="0" rtlCol="0"/>
            <a:lstStyle/>
            <a:p/>
          </p:txBody>
        </p:sp>
        <p:sp>
          <p:nvSpPr>
            <p:cNvPr id="13635" name="object 13635" descr=""/>
            <p:cNvSpPr/>
            <p:nvPr/>
          </p:nvSpPr>
          <p:spPr>
            <a:xfrm>
              <a:off x="5400668" y="7876838"/>
              <a:ext cx="23495" cy="23495"/>
            </a:xfrm>
            <a:custGeom>
              <a:avLst/>
              <a:gdLst/>
              <a:ahLst/>
              <a:cxnLst/>
              <a:rect l="l" t="t" r="r" b="b"/>
              <a:pathLst>
                <a:path w="23495" h="23495">
                  <a:moveTo>
                    <a:pt x="0" y="23342"/>
                  </a:moveTo>
                  <a:lnTo>
                    <a:pt x="23342" y="0"/>
                  </a:lnTo>
                </a:path>
              </a:pathLst>
            </a:custGeom>
            <a:ln w="3175">
              <a:solidFill>
                <a:srgbClr val="050100"/>
              </a:solidFill>
            </a:ln>
          </p:spPr>
          <p:txBody>
            <a:bodyPr wrap="square" lIns="0" tIns="0" rIns="0" bIns="0" rtlCol="0"/>
            <a:lstStyle/>
            <a:p/>
          </p:txBody>
        </p:sp>
        <p:sp>
          <p:nvSpPr>
            <p:cNvPr id="13636" name="object 13636" descr=""/>
            <p:cNvSpPr/>
            <p:nvPr/>
          </p:nvSpPr>
          <p:spPr>
            <a:xfrm>
              <a:off x="5402337" y="7878713"/>
              <a:ext cx="22225" cy="22225"/>
            </a:xfrm>
            <a:custGeom>
              <a:avLst/>
              <a:gdLst/>
              <a:ahLst/>
              <a:cxnLst/>
              <a:rect l="l" t="t" r="r" b="b"/>
              <a:pathLst>
                <a:path w="22225" h="22225">
                  <a:moveTo>
                    <a:pt x="0" y="21666"/>
                  </a:moveTo>
                  <a:lnTo>
                    <a:pt x="21678" y="0"/>
                  </a:lnTo>
                </a:path>
              </a:pathLst>
            </a:custGeom>
            <a:ln w="3175">
              <a:solidFill>
                <a:srgbClr val="050100"/>
              </a:solidFill>
            </a:ln>
          </p:spPr>
          <p:txBody>
            <a:bodyPr wrap="square" lIns="0" tIns="0" rIns="0" bIns="0" rtlCol="0"/>
            <a:lstStyle/>
            <a:p/>
          </p:txBody>
        </p:sp>
        <p:sp>
          <p:nvSpPr>
            <p:cNvPr id="13637" name="object 13637" descr=""/>
            <p:cNvSpPr/>
            <p:nvPr/>
          </p:nvSpPr>
          <p:spPr>
            <a:xfrm>
              <a:off x="5403794" y="7880582"/>
              <a:ext cx="20320" cy="20320"/>
            </a:xfrm>
            <a:custGeom>
              <a:avLst/>
              <a:gdLst/>
              <a:ahLst/>
              <a:cxnLst/>
              <a:rect l="l" t="t" r="r" b="b"/>
              <a:pathLst>
                <a:path w="20320" h="20320">
                  <a:moveTo>
                    <a:pt x="0" y="20218"/>
                  </a:moveTo>
                  <a:lnTo>
                    <a:pt x="20218" y="0"/>
                  </a:lnTo>
                </a:path>
              </a:pathLst>
            </a:custGeom>
            <a:ln w="3175">
              <a:solidFill>
                <a:srgbClr val="050100"/>
              </a:solidFill>
            </a:ln>
          </p:spPr>
          <p:txBody>
            <a:bodyPr wrap="square" lIns="0" tIns="0" rIns="0" bIns="0" rtlCol="0"/>
            <a:lstStyle/>
            <a:p/>
          </p:txBody>
        </p:sp>
        <p:sp>
          <p:nvSpPr>
            <p:cNvPr id="13638" name="object 13638" descr=""/>
            <p:cNvSpPr/>
            <p:nvPr/>
          </p:nvSpPr>
          <p:spPr>
            <a:xfrm>
              <a:off x="5405462" y="7882470"/>
              <a:ext cx="19050" cy="19050"/>
            </a:xfrm>
            <a:custGeom>
              <a:avLst/>
              <a:gdLst/>
              <a:ahLst/>
              <a:cxnLst/>
              <a:rect l="l" t="t" r="r" b="b"/>
              <a:pathLst>
                <a:path w="19050" h="19050">
                  <a:moveTo>
                    <a:pt x="0" y="18541"/>
                  </a:moveTo>
                  <a:lnTo>
                    <a:pt x="18554" y="0"/>
                  </a:lnTo>
                </a:path>
              </a:pathLst>
            </a:custGeom>
            <a:ln w="3175">
              <a:solidFill>
                <a:srgbClr val="050100"/>
              </a:solidFill>
            </a:ln>
          </p:spPr>
          <p:txBody>
            <a:bodyPr wrap="square" lIns="0" tIns="0" rIns="0" bIns="0" rtlCol="0"/>
            <a:lstStyle/>
            <a:p/>
          </p:txBody>
        </p:sp>
        <p:sp>
          <p:nvSpPr>
            <p:cNvPr id="13639" name="object 13639" descr=""/>
            <p:cNvSpPr/>
            <p:nvPr/>
          </p:nvSpPr>
          <p:spPr>
            <a:xfrm>
              <a:off x="5406919" y="7884344"/>
              <a:ext cx="17145" cy="17145"/>
            </a:xfrm>
            <a:custGeom>
              <a:avLst/>
              <a:gdLst/>
              <a:ahLst/>
              <a:cxnLst/>
              <a:rect l="l" t="t" r="r" b="b"/>
              <a:pathLst>
                <a:path w="17145" h="17145">
                  <a:moveTo>
                    <a:pt x="0" y="16878"/>
                  </a:moveTo>
                  <a:lnTo>
                    <a:pt x="17094" y="0"/>
                  </a:lnTo>
                </a:path>
              </a:pathLst>
            </a:custGeom>
            <a:ln w="3175">
              <a:solidFill>
                <a:srgbClr val="050100"/>
              </a:solidFill>
            </a:ln>
          </p:spPr>
          <p:txBody>
            <a:bodyPr wrap="square" lIns="0" tIns="0" rIns="0" bIns="0" rtlCol="0"/>
            <a:lstStyle/>
            <a:p/>
          </p:txBody>
        </p:sp>
        <p:sp>
          <p:nvSpPr>
            <p:cNvPr id="13640" name="object 13640" descr=""/>
            <p:cNvSpPr/>
            <p:nvPr/>
          </p:nvSpPr>
          <p:spPr>
            <a:xfrm>
              <a:off x="5408588" y="7886010"/>
              <a:ext cx="15875" cy="15875"/>
            </a:xfrm>
            <a:custGeom>
              <a:avLst/>
              <a:gdLst/>
              <a:ahLst/>
              <a:cxnLst/>
              <a:rect l="l" t="t" r="r" b="b"/>
              <a:pathLst>
                <a:path w="15875" h="15875">
                  <a:moveTo>
                    <a:pt x="0" y="15621"/>
                  </a:moveTo>
                  <a:lnTo>
                    <a:pt x="15430" y="0"/>
                  </a:lnTo>
                </a:path>
              </a:pathLst>
            </a:custGeom>
            <a:ln w="3175">
              <a:solidFill>
                <a:srgbClr val="050100"/>
              </a:solidFill>
            </a:ln>
          </p:spPr>
          <p:txBody>
            <a:bodyPr wrap="square" lIns="0" tIns="0" rIns="0" bIns="0" rtlCol="0"/>
            <a:lstStyle/>
            <a:p/>
          </p:txBody>
        </p:sp>
        <p:sp>
          <p:nvSpPr>
            <p:cNvPr id="13641" name="object 13641" descr=""/>
            <p:cNvSpPr/>
            <p:nvPr/>
          </p:nvSpPr>
          <p:spPr>
            <a:xfrm>
              <a:off x="5410255" y="7887872"/>
              <a:ext cx="13970" cy="13970"/>
            </a:xfrm>
            <a:custGeom>
              <a:avLst/>
              <a:gdLst/>
              <a:ahLst/>
              <a:cxnLst/>
              <a:rect l="l" t="t" r="r" b="b"/>
              <a:pathLst>
                <a:path w="13970" h="13970">
                  <a:moveTo>
                    <a:pt x="0" y="13969"/>
                  </a:moveTo>
                  <a:lnTo>
                    <a:pt x="13754" y="0"/>
                  </a:lnTo>
                </a:path>
              </a:pathLst>
            </a:custGeom>
            <a:ln w="3175">
              <a:solidFill>
                <a:srgbClr val="050100"/>
              </a:solidFill>
            </a:ln>
          </p:spPr>
          <p:txBody>
            <a:bodyPr wrap="square" lIns="0" tIns="0" rIns="0" bIns="0" rtlCol="0"/>
            <a:lstStyle/>
            <a:p/>
          </p:txBody>
        </p:sp>
        <p:sp>
          <p:nvSpPr>
            <p:cNvPr id="13642" name="object 13642" descr=""/>
            <p:cNvSpPr/>
            <p:nvPr/>
          </p:nvSpPr>
          <p:spPr>
            <a:xfrm>
              <a:off x="5411713" y="7889759"/>
              <a:ext cx="12700" cy="12700"/>
            </a:xfrm>
            <a:custGeom>
              <a:avLst/>
              <a:gdLst/>
              <a:ahLst/>
              <a:cxnLst/>
              <a:rect l="l" t="t" r="r" b="b"/>
              <a:pathLst>
                <a:path w="12700" h="12700">
                  <a:moveTo>
                    <a:pt x="0" y="12293"/>
                  </a:moveTo>
                  <a:lnTo>
                    <a:pt x="12306" y="0"/>
                  </a:lnTo>
                </a:path>
              </a:pathLst>
            </a:custGeom>
            <a:ln w="3175">
              <a:solidFill>
                <a:srgbClr val="050100"/>
              </a:solidFill>
            </a:ln>
          </p:spPr>
          <p:txBody>
            <a:bodyPr wrap="square" lIns="0" tIns="0" rIns="0" bIns="0" rtlCol="0"/>
            <a:lstStyle/>
            <a:p/>
          </p:txBody>
        </p:sp>
        <p:sp>
          <p:nvSpPr>
            <p:cNvPr id="13643" name="object 13643" descr=""/>
            <p:cNvSpPr/>
            <p:nvPr/>
          </p:nvSpPr>
          <p:spPr>
            <a:xfrm>
              <a:off x="5413381" y="7891630"/>
              <a:ext cx="10795" cy="11430"/>
            </a:xfrm>
            <a:custGeom>
              <a:avLst/>
              <a:gdLst/>
              <a:ahLst/>
              <a:cxnLst/>
              <a:rect l="l" t="t" r="r" b="b"/>
              <a:pathLst>
                <a:path w="10795" h="11429">
                  <a:moveTo>
                    <a:pt x="0" y="10833"/>
                  </a:moveTo>
                  <a:lnTo>
                    <a:pt x="10629" y="0"/>
                  </a:lnTo>
                </a:path>
              </a:pathLst>
            </a:custGeom>
            <a:ln w="3175">
              <a:solidFill>
                <a:srgbClr val="050100"/>
              </a:solidFill>
            </a:ln>
          </p:spPr>
          <p:txBody>
            <a:bodyPr wrap="square" lIns="0" tIns="0" rIns="0" bIns="0" rtlCol="0"/>
            <a:lstStyle/>
            <a:p/>
          </p:txBody>
        </p:sp>
        <p:sp>
          <p:nvSpPr>
            <p:cNvPr id="13644" name="object 13644" descr=""/>
            <p:cNvSpPr/>
            <p:nvPr/>
          </p:nvSpPr>
          <p:spPr>
            <a:xfrm>
              <a:off x="5414845" y="7893505"/>
              <a:ext cx="9525" cy="9525"/>
            </a:xfrm>
            <a:custGeom>
              <a:avLst/>
              <a:gdLst/>
              <a:ahLst/>
              <a:cxnLst/>
              <a:rect l="l" t="t" r="r" b="b"/>
              <a:pathLst>
                <a:path w="9525" h="9525">
                  <a:moveTo>
                    <a:pt x="0" y="9169"/>
                  </a:moveTo>
                  <a:lnTo>
                    <a:pt x="9169" y="0"/>
                  </a:lnTo>
                </a:path>
              </a:pathLst>
            </a:custGeom>
            <a:ln w="3175">
              <a:solidFill>
                <a:srgbClr val="050100"/>
              </a:solidFill>
            </a:ln>
          </p:spPr>
          <p:txBody>
            <a:bodyPr wrap="square" lIns="0" tIns="0" rIns="0" bIns="0" rtlCol="0"/>
            <a:lstStyle/>
            <a:p/>
          </p:txBody>
        </p:sp>
        <p:sp>
          <p:nvSpPr>
            <p:cNvPr id="13645" name="object 13645" descr=""/>
            <p:cNvSpPr/>
            <p:nvPr/>
          </p:nvSpPr>
          <p:spPr>
            <a:xfrm>
              <a:off x="5416513" y="7895379"/>
              <a:ext cx="7620" cy="7620"/>
            </a:xfrm>
            <a:custGeom>
              <a:avLst/>
              <a:gdLst/>
              <a:ahLst/>
              <a:cxnLst/>
              <a:rect l="l" t="t" r="r" b="b"/>
              <a:pathLst>
                <a:path w="7620" h="7620">
                  <a:moveTo>
                    <a:pt x="0" y="7505"/>
                  </a:moveTo>
                  <a:lnTo>
                    <a:pt x="7505" y="0"/>
                  </a:lnTo>
                </a:path>
              </a:pathLst>
            </a:custGeom>
            <a:ln w="3175">
              <a:solidFill>
                <a:srgbClr val="050100"/>
              </a:solidFill>
            </a:ln>
          </p:spPr>
          <p:txBody>
            <a:bodyPr wrap="square" lIns="0" tIns="0" rIns="0" bIns="0" rtlCol="0"/>
            <a:lstStyle/>
            <a:p/>
          </p:txBody>
        </p:sp>
        <p:sp>
          <p:nvSpPr>
            <p:cNvPr id="13646" name="object 13646" descr=""/>
            <p:cNvSpPr/>
            <p:nvPr/>
          </p:nvSpPr>
          <p:spPr>
            <a:xfrm>
              <a:off x="5418180" y="7897248"/>
              <a:ext cx="6350" cy="6350"/>
            </a:xfrm>
            <a:custGeom>
              <a:avLst/>
              <a:gdLst/>
              <a:ahLst/>
              <a:cxnLst/>
              <a:rect l="l" t="t" r="r" b="b"/>
              <a:pathLst>
                <a:path w="6350" h="6350">
                  <a:moveTo>
                    <a:pt x="0" y="6057"/>
                  </a:moveTo>
                  <a:lnTo>
                    <a:pt x="5829" y="0"/>
                  </a:lnTo>
                </a:path>
              </a:pathLst>
            </a:custGeom>
            <a:ln w="3175">
              <a:solidFill>
                <a:srgbClr val="050100"/>
              </a:solidFill>
            </a:ln>
          </p:spPr>
          <p:txBody>
            <a:bodyPr wrap="square" lIns="0" tIns="0" rIns="0" bIns="0" rtlCol="0"/>
            <a:lstStyle/>
            <a:p/>
          </p:txBody>
        </p:sp>
        <p:sp>
          <p:nvSpPr>
            <p:cNvPr id="13647" name="object 13647" descr=""/>
            <p:cNvSpPr/>
            <p:nvPr/>
          </p:nvSpPr>
          <p:spPr>
            <a:xfrm>
              <a:off x="5419638" y="7899136"/>
              <a:ext cx="4445" cy="4445"/>
            </a:xfrm>
            <a:custGeom>
              <a:avLst/>
              <a:gdLst/>
              <a:ahLst/>
              <a:cxnLst/>
              <a:rect l="l" t="t" r="r" b="b"/>
              <a:pathLst>
                <a:path w="4445" h="4445">
                  <a:moveTo>
                    <a:pt x="0" y="4368"/>
                  </a:moveTo>
                  <a:lnTo>
                    <a:pt x="4381" y="0"/>
                  </a:lnTo>
                </a:path>
              </a:pathLst>
            </a:custGeom>
            <a:ln w="3175">
              <a:solidFill>
                <a:srgbClr val="050100"/>
              </a:solidFill>
            </a:ln>
          </p:spPr>
          <p:txBody>
            <a:bodyPr wrap="square" lIns="0" tIns="0" rIns="0" bIns="0" rtlCol="0"/>
            <a:lstStyle/>
            <a:p/>
          </p:txBody>
        </p:sp>
        <p:sp>
          <p:nvSpPr>
            <p:cNvPr id="13648" name="object 13648" descr=""/>
            <p:cNvSpPr/>
            <p:nvPr/>
          </p:nvSpPr>
          <p:spPr>
            <a:xfrm>
              <a:off x="5421306" y="7901010"/>
              <a:ext cx="3175" cy="3175"/>
            </a:xfrm>
            <a:custGeom>
              <a:avLst/>
              <a:gdLst/>
              <a:ahLst/>
              <a:cxnLst/>
              <a:rect l="l" t="t" r="r" b="b"/>
              <a:pathLst>
                <a:path w="3175" h="3175">
                  <a:moveTo>
                    <a:pt x="0" y="2705"/>
                  </a:moveTo>
                  <a:lnTo>
                    <a:pt x="2705" y="0"/>
                  </a:lnTo>
                </a:path>
              </a:pathLst>
            </a:custGeom>
            <a:ln w="3175">
              <a:solidFill>
                <a:srgbClr val="050100"/>
              </a:solidFill>
            </a:ln>
          </p:spPr>
          <p:txBody>
            <a:bodyPr wrap="square" lIns="0" tIns="0" rIns="0" bIns="0" rtlCol="0"/>
            <a:lstStyle/>
            <a:p/>
          </p:txBody>
        </p:sp>
        <p:sp>
          <p:nvSpPr>
            <p:cNvPr id="13649" name="object 13649" descr=""/>
            <p:cNvSpPr/>
            <p:nvPr/>
          </p:nvSpPr>
          <p:spPr>
            <a:xfrm>
              <a:off x="5422764" y="7902880"/>
              <a:ext cx="1270" cy="1270"/>
            </a:xfrm>
            <a:custGeom>
              <a:avLst/>
              <a:gdLst/>
              <a:ahLst/>
              <a:cxnLst/>
              <a:rect l="l" t="t" r="r" b="b"/>
              <a:pathLst>
                <a:path w="1270" h="1270">
                  <a:moveTo>
                    <a:pt x="0" y="1257"/>
                  </a:moveTo>
                  <a:lnTo>
                    <a:pt x="1257" y="0"/>
                  </a:lnTo>
                </a:path>
              </a:pathLst>
            </a:custGeom>
            <a:ln w="3175">
              <a:solidFill>
                <a:srgbClr val="050100"/>
              </a:solidFill>
            </a:ln>
          </p:spPr>
          <p:txBody>
            <a:bodyPr wrap="square" lIns="0" tIns="0" rIns="0" bIns="0" rtlCol="0"/>
            <a:lstStyle/>
            <a:p/>
          </p:txBody>
        </p:sp>
        <p:sp>
          <p:nvSpPr>
            <p:cNvPr id="13650" name="object 13650" descr=""/>
            <p:cNvSpPr/>
            <p:nvPr/>
          </p:nvSpPr>
          <p:spPr>
            <a:xfrm>
              <a:off x="5196383" y="7875175"/>
              <a:ext cx="1270" cy="635"/>
            </a:xfrm>
            <a:custGeom>
              <a:avLst/>
              <a:gdLst/>
              <a:ahLst/>
              <a:cxnLst/>
              <a:rect l="l" t="t" r="r" b="b"/>
              <a:pathLst>
                <a:path w="1270" h="634">
                  <a:moveTo>
                    <a:pt x="0" y="622"/>
                  </a:moveTo>
                  <a:lnTo>
                    <a:pt x="825" y="0"/>
                  </a:lnTo>
                </a:path>
              </a:pathLst>
            </a:custGeom>
            <a:ln w="3175">
              <a:solidFill>
                <a:srgbClr val="050100"/>
              </a:solidFill>
            </a:ln>
          </p:spPr>
          <p:txBody>
            <a:bodyPr wrap="square" lIns="0" tIns="0" rIns="0" bIns="0" rtlCol="0"/>
            <a:lstStyle/>
            <a:p/>
          </p:txBody>
        </p:sp>
        <p:sp>
          <p:nvSpPr>
            <p:cNvPr id="13651" name="object 13651" descr=""/>
            <p:cNvSpPr/>
            <p:nvPr/>
          </p:nvSpPr>
          <p:spPr>
            <a:xfrm>
              <a:off x="5196383" y="7875371"/>
              <a:ext cx="2540" cy="2540"/>
            </a:xfrm>
            <a:custGeom>
              <a:avLst/>
              <a:gdLst/>
              <a:ahLst/>
              <a:cxnLst/>
              <a:rect l="l" t="t" r="r" b="b"/>
              <a:pathLst>
                <a:path w="2539" h="2540">
                  <a:moveTo>
                    <a:pt x="0" y="2298"/>
                  </a:moveTo>
                  <a:lnTo>
                    <a:pt x="2286" y="0"/>
                  </a:lnTo>
                </a:path>
              </a:pathLst>
            </a:custGeom>
            <a:ln w="3175">
              <a:solidFill>
                <a:srgbClr val="050100"/>
              </a:solidFill>
            </a:ln>
          </p:spPr>
          <p:txBody>
            <a:bodyPr wrap="square" lIns="0" tIns="0" rIns="0" bIns="0" rtlCol="0"/>
            <a:lstStyle/>
            <a:p/>
          </p:txBody>
        </p:sp>
        <p:sp>
          <p:nvSpPr>
            <p:cNvPr id="13652" name="object 13652" descr=""/>
            <p:cNvSpPr/>
            <p:nvPr/>
          </p:nvSpPr>
          <p:spPr>
            <a:xfrm>
              <a:off x="5196383" y="7875797"/>
              <a:ext cx="4445" cy="3810"/>
            </a:xfrm>
            <a:custGeom>
              <a:avLst/>
              <a:gdLst/>
              <a:ahLst/>
              <a:cxnLst/>
              <a:rect l="l" t="t" r="r" b="b"/>
              <a:pathLst>
                <a:path w="4445" h="3809">
                  <a:moveTo>
                    <a:pt x="0" y="3746"/>
                  </a:moveTo>
                  <a:lnTo>
                    <a:pt x="3962" y="0"/>
                  </a:lnTo>
                </a:path>
              </a:pathLst>
            </a:custGeom>
            <a:ln w="3175">
              <a:solidFill>
                <a:srgbClr val="050100"/>
              </a:solidFill>
            </a:ln>
          </p:spPr>
          <p:txBody>
            <a:bodyPr wrap="square" lIns="0" tIns="0" rIns="0" bIns="0" rtlCol="0"/>
            <a:lstStyle/>
            <a:p/>
          </p:txBody>
        </p:sp>
        <p:sp>
          <p:nvSpPr>
            <p:cNvPr id="13653" name="object 13653" descr=""/>
            <p:cNvSpPr/>
            <p:nvPr/>
          </p:nvSpPr>
          <p:spPr>
            <a:xfrm>
              <a:off x="5196383" y="7876005"/>
              <a:ext cx="5715" cy="5715"/>
            </a:xfrm>
            <a:custGeom>
              <a:avLst/>
              <a:gdLst/>
              <a:ahLst/>
              <a:cxnLst/>
              <a:rect l="l" t="t" r="r" b="b"/>
              <a:pathLst>
                <a:path w="5714" h="5715">
                  <a:moveTo>
                    <a:pt x="0" y="5422"/>
                  </a:moveTo>
                  <a:lnTo>
                    <a:pt x="5410" y="0"/>
                  </a:lnTo>
                </a:path>
              </a:pathLst>
            </a:custGeom>
            <a:ln w="3175">
              <a:solidFill>
                <a:srgbClr val="050100"/>
              </a:solidFill>
            </a:ln>
          </p:spPr>
          <p:txBody>
            <a:bodyPr wrap="square" lIns="0" tIns="0" rIns="0" bIns="0" rtlCol="0"/>
            <a:lstStyle/>
            <a:p/>
          </p:txBody>
        </p:sp>
        <p:sp>
          <p:nvSpPr>
            <p:cNvPr id="13654" name="object 13654" descr=""/>
            <p:cNvSpPr/>
            <p:nvPr/>
          </p:nvSpPr>
          <p:spPr>
            <a:xfrm>
              <a:off x="5196383" y="7876215"/>
              <a:ext cx="7620" cy="7620"/>
            </a:xfrm>
            <a:custGeom>
              <a:avLst/>
              <a:gdLst/>
              <a:ahLst/>
              <a:cxnLst/>
              <a:rect l="l" t="t" r="r" b="b"/>
              <a:pathLst>
                <a:path w="7620" h="7620">
                  <a:moveTo>
                    <a:pt x="0" y="7086"/>
                  </a:moveTo>
                  <a:lnTo>
                    <a:pt x="7086" y="0"/>
                  </a:lnTo>
                </a:path>
              </a:pathLst>
            </a:custGeom>
            <a:ln w="3175">
              <a:solidFill>
                <a:srgbClr val="050100"/>
              </a:solidFill>
            </a:ln>
          </p:spPr>
          <p:txBody>
            <a:bodyPr wrap="square" lIns="0" tIns="0" rIns="0" bIns="0" rtlCol="0"/>
            <a:lstStyle/>
            <a:p/>
          </p:txBody>
        </p:sp>
        <p:sp>
          <p:nvSpPr>
            <p:cNvPr id="13655" name="object 13655" descr=""/>
            <p:cNvSpPr/>
            <p:nvPr/>
          </p:nvSpPr>
          <p:spPr>
            <a:xfrm>
              <a:off x="5196383" y="7876626"/>
              <a:ext cx="8890" cy="8890"/>
            </a:xfrm>
            <a:custGeom>
              <a:avLst/>
              <a:gdLst/>
              <a:ahLst/>
              <a:cxnLst/>
              <a:rect l="l" t="t" r="r" b="b"/>
              <a:pathLst>
                <a:path w="8889" h="8890">
                  <a:moveTo>
                    <a:pt x="0" y="8547"/>
                  </a:moveTo>
                  <a:lnTo>
                    <a:pt x="8547" y="0"/>
                  </a:lnTo>
                </a:path>
              </a:pathLst>
            </a:custGeom>
            <a:ln w="3175">
              <a:solidFill>
                <a:srgbClr val="050100"/>
              </a:solidFill>
            </a:ln>
          </p:spPr>
          <p:txBody>
            <a:bodyPr wrap="square" lIns="0" tIns="0" rIns="0" bIns="0" rtlCol="0"/>
            <a:lstStyle/>
            <a:p/>
          </p:txBody>
        </p:sp>
        <p:sp>
          <p:nvSpPr>
            <p:cNvPr id="13656" name="object 13656" descr=""/>
            <p:cNvSpPr/>
            <p:nvPr/>
          </p:nvSpPr>
          <p:spPr>
            <a:xfrm>
              <a:off x="5196383" y="7876836"/>
              <a:ext cx="10795" cy="10795"/>
            </a:xfrm>
            <a:custGeom>
              <a:avLst/>
              <a:gdLst/>
              <a:ahLst/>
              <a:cxnLst/>
              <a:rect l="l" t="t" r="r" b="b"/>
              <a:pathLst>
                <a:path w="10795" h="10795">
                  <a:moveTo>
                    <a:pt x="0" y="10210"/>
                  </a:moveTo>
                  <a:lnTo>
                    <a:pt x="10210" y="0"/>
                  </a:lnTo>
                </a:path>
              </a:pathLst>
            </a:custGeom>
            <a:ln w="3175">
              <a:solidFill>
                <a:srgbClr val="050100"/>
              </a:solidFill>
            </a:ln>
          </p:spPr>
          <p:txBody>
            <a:bodyPr wrap="square" lIns="0" tIns="0" rIns="0" bIns="0" rtlCol="0"/>
            <a:lstStyle/>
            <a:p/>
          </p:txBody>
        </p:sp>
        <p:sp>
          <p:nvSpPr>
            <p:cNvPr id="13657" name="object 13657" descr=""/>
            <p:cNvSpPr/>
            <p:nvPr/>
          </p:nvSpPr>
          <p:spPr>
            <a:xfrm>
              <a:off x="5196383" y="7877045"/>
              <a:ext cx="12065" cy="12065"/>
            </a:xfrm>
            <a:custGeom>
              <a:avLst/>
              <a:gdLst/>
              <a:ahLst/>
              <a:cxnLst/>
              <a:rect l="l" t="t" r="r" b="b"/>
              <a:pathLst>
                <a:path w="12064" h="12065">
                  <a:moveTo>
                    <a:pt x="0" y="11874"/>
                  </a:moveTo>
                  <a:lnTo>
                    <a:pt x="11887" y="0"/>
                  </a:lnTo>
                </a:path>
              </a:pathLst>
            </a:custGeom>
            <a:ln w="3175">
              <a:solidFill>
                <a:srgbClr val="050100"/>
              </a:solidFill>
            </a:ln>
          </p:spPr>
          <p:txBody>
            <a:bodyPr wrap="square" lIns="0" tIns="0" rIns="0" bIns="0" rtlCol="0"/>
            <a:lstStyle/>
            <a:p/>
          </p:txBody>
        </p:sp>
        <p:sp>
          <p:nvSpPr>
            <p:cNvPr id="13658" name="object 13658" descr=""/>
            <p:cNvSpPr/>
            <p:nvPr/>
          </p:nvSpPr>
          <p:spPr>
            <a:xfrm>
              <a:off x="5196383" y="7877457"/>
              <a:ext cx="13335" cy="13970"/>
            </a:xfrm>
            <a:custGeom>
              <a:avLst/>
              <a:gdLst/>
              <a:ahLst/>
              <a:cxnLst/>
              <a:rect l="l" t="t" r="r" b="b"/>
              <a:pathLst>
                <a:path w="13335" h="13970">
                  <a:moveTo>
                    <a:pt x="0" y="13347"/>
                  </a:moveTo>
                  <a:lnTo>
                    <a:pt x="13335" y="0"/>
                  </a:lnTo>
                </a:path>
              </a:pathLst>
            </a:custGeom>
            <a:ln w="3175">
              <a:solidFill>
                <a:srgbClr val="050100"/>
              </a:solidFill>
            </a:ln>
          </p:spPr>
          <p:txBody>
            <a:bodyPr wrap="square" lIns="0" tIns="0" rIns="0" bIns="0" rtlCol="0"/>
            <a:lstStyle/>
            <a:p/>
          </p:txBody>
        </p:sp>
        <p:sp>
          <p:nvSpPr>
            <p:cNvPr id="13659" name="object 13659" descr=""/>
            <p:cNvSpPr/>
            <p:nvPr/>
          </p:nvSpPr>
          <p:spPr>
            <a:xfrm>
              <a:off x="5196383" y="7877665"/>
              <a:ext cx="15240" cy="15240"/>
            </a:xfrm>
            <a:custGeom>
              <a:avLst/>
              <a:gdLst/>
              <a:ahLst/>
              <a:cxnLst/>
              <a:rect l="l" t="t" r="r" b="b"/>
              <a:pathLst>
                <a:path w="15239" h="15240">
                  <a:moveTo>
                    <a:pt x="0" y="15011"/>
                  </a:moveTo>
                  <a:lnTo>
                    <a:pt x="15011" y="0"/>
                  </a:lnTo>
                </a:path>
              </a:pathLst>
            </a:custGeom>
            <a:ln w="3175">
              <a:solidFill>
                <a:srgbClr val="050100"/>
              </a:solidFill>
            </a:ln>
          </p:spPr>
          <p:txBody>
            <a:bodyPr wrap="square" lIns="0" tIns="0" rIns="0" bIns="0" rtlCol="0"/>
            <a:lstStyle/>
            <a:p/>
          </p:txBody>
        </p:sp>
        <p:sp>
          <p:nvSpPr>
            <p:cNvPr id="13660" name="object 13660" descr=""/>
            <p:cNvSpPr/>
            <p:nvPr/>
          </p:nvSpPr>
          <p:spPr>
            <a:xfrm>
              <a:off x="5196383" y="7877887"/>
              <a:ext cx="16510" cy="17145"/>
            </a:xfrm>
            <a:custGeom>
              <a:avLst/>
              <a:gdLst/>
              <a:ahLst/>
              <a:cxnLst/>
              <a:rect l="l" t="t" r="r" b="b"/>
              <a:pathLst>
                <a:path w="16510" h="17145">
                  <a:moveTo>
                    <a:pt x="0" y="16662"/>
                  </a:moveTo>
                  <a:lnTo>
                    <a:pt x="16459" y="0"/>
                  </a:lnTo>
                </a:path>
              </a:pathLst>
            </a:custGeom>
            <a:ln w="3175">
              <a:solidFill>
                <a:srgbClr val="050100"/>
              </a:solidFill>
            </a:ln>
          </p:spPr>
          <p:txBody>
            <a:bodyPr wrap="square" lIns="0" tIns="0" rIns="0" bIns="0" rtlCol="0"/>
            <a:lstStyle/>
            <a:p/>
          </p:txBody>
        </p:sp>
        <p:sp>
          <p:nvSpPr>
            <p:cNvPr id="13661" name="object 13661" descr=""/>
            <p:cNvSpPr/>
            <p:nvPr/>
          </p:nvSpPr>
          <p:spPr>
            <a:xfrm>
              <a:off x="5196383" y="7878305"/>
              <a:ext cx="18415" cy="18415"/>
            </a:xfrm>
            <a:custGeom>
              <a:avLst/>
              <a:gdLst/>
              <a:ahLst/>
              <a:cxnLst/>
              <a:rect l="l" t="t" r="r" b="b"/>
              <a:pathLst>
                <a:path w="18414" h="18415">
                  <a:moveTo>
                    <a:pt x="0" y="17906"/>
                  </a:moveTo>
                  <a:lnTo>
                    <a:pt x="18135" y="0"/>
                  </a:lnTo>
                </a:path>
              </a:pathLst>
            </a:custGeom>
            <a:ln w="3175">
              <a:solidFill>
                <a:srgbClr val="050100"/>
              </a:solidFill>
            </a:ln>
          </p:spPr>
          <p:txBody>
            <a:bodyPr wrap="square" lIns="0" tIns="0" rIns="0" bIns="0" rtlCol="0"/>
            <a:lstStyle/>
            <a:p/>
          </p:txBody>
        </p:sp>
        <p:sp>
          <p:nvSpPr>
            <p:cNvPr id="13662" name="object 13662" descr=""/>
            <p:cNvSpPr/>
            <p:nvPr/>
          </p:nvSpPr>
          <p:spPr>
            <a:xfrm>
              <a:off x="5196383" y="7878501"/>
              <a:ext cx="19685" cy="19685"/>
            </a:xfrm>
            <a:custGeom>
              <a:avLst/>
              <a:gdLst/>
              <a:ahLst/>
              <a:cxnLst/>
              <a:rect l="l" t="t" r="r" b="b"/>
              <a:pathLst>
                <a:path w="19685" h="19684">
                  <a:moveTo>
                    <a:pt x="0" y="19596"/>
                  </a:moveTo>
                  <a:lnTo>
                    <a:pt x="19583" y="0"/>
                  </a:lnTo>
                </a:path>
              </a:pathLst>
            </a:custGeom>
            <a:ln w="3175">
              <a:solidFill>
                <a:srgbClr val="050100"/>
              </a:solidFill>
            </a:ln>
          </p:spPr>
          <p:txBody>
            <a:bodyPr wrap="square" lIns="0" tIns="0" rIns="0" bIns="0" rtlCol="0"/>
            <a:lstStyle/>
            <a:p/>
          </p:txBody>
        </p:sp>
        <p:sp>
          <p:nvSpPr>
            <p:cNvPr id="13663" name="object 13663" descr=""/>
            <p:cNvSpPr/>
            <p:nvPr/>
          </p:nvSpPr>
          <p:spPr>
            <a:xfrm>
              <a:off x="5196383" y="7878710"/>
              <a:ext cx="21590" cy="21590"/>
            </a:xfrm>
            <a:custGeom>
              <a:avLst/>
              <a:gdLst/>
              <a:ahLst/>
              <a:cxnLst/>
              <a:rect l="l" t="t" r="r" b="b"/>
              <a:pathLst>
                <a:path w="21589" h="21590">
                  <a:moveTo>
                    <a:pt x="0" y="21259"/>
                  </a:moveTo>
                  <a:lnTo>
                    <a:pt x="21259" y="0"/>
                  </a:lnTo>
                </a:path>
              </a:pathLst>
            </a:custGeom>
            <a:ln w="3175">
              <a:solidFill>
                <a:srgbClr val="050100"/>
              </a:solidFill>
            </a:ln>
          </p:spPr>
          <p:txBody>
            <a:bodyPr wrap="square" lIns="0" tIns="0" rIns="0" bIns="0" rtlCol="0"/>
            <a:lstStyle/>
            <a:p/>
          </p:txBody>
        </p:sp>
        <p:sp>
          <p:nvSpPr>
            <p:cNvPr id="13664" name="object 13664" descr=""/>
            <p:cNvSpPr/>
            <p:nvPr/>
          </p:nvSpPr>
          <p:spPr>
            <a:xfrm>
              <a:off x="5196383" y="7879134"/>
              <a:ext cx="23495" cy="22860"/>
            </a:xfrm>
            <a:custGeom>
              <a:avLst/>
              <a:gdLst/>
              <a:ahLst/>
              <a:cxnLst/>
              <a:rect l="l" t="t" r="r" b="b"/>
              <a:pathLst>
                <a:path w="23495" h="22859">
                  <a:moveTo>
                    <a:pt x="0" y="22707"/>
                  </a:moveTo>
                  <a:lnTo>
                    <a:pt x="22923" y="0"/>
                  </a:lnTo>
                </a:path>
              </a:pathLst>
            </a:custGeom>
            <a:ln w="3175">
              <a:solidFill>
                <a:srgbClr val="050100"/>
              </a:solidFill>
            </a:ln>
          </p:spPr>
          <p:txBody>
            <a:bodyPr wrap="square" lIns="0" tIns="0" rIns="0" bIns="0" rtlCol="0"/>
            <a:lstStyle/>
            <a:p/>
          </p:txBody>
        </p:sp>
        <p:sp>
          <p:nvSpPr>
            <p:cNvPr id="13665" name="object 13665" descr=""/>
            <p:cNvSpPr/>
            <p:nvPr/>
          </p:nvSpPr>
          <p:spPr>
            <a:xfrm>
              <a:off x="5196383" y="7879344"/>
              <a:ext cx="24765" cy="24765"/>
            </a:xfrm>
            <a:custGeom>
              <a:avLst/>
              <a:gdLst/>
              <a:ahLst/>
              <a:cxnLst/>
              <a:rect l="l" t="t" r="r" b="b"/>
              <a:pathLst>
                <a:path w="24764" h="24765">
                  <a:moveTo>
                    <a:pt x="0" y="24371"/>
                  </a:moveTo>
                  <a:lnTo>
                    <a:pt x="24384" y="0"/>
                  </a:lnTo>
                </a:path>
              </a:pathLst>
            </a:custGeom>
            <a:ln w="3175">
              <a:solidFill>
                <a:srgbClr val="050100"/>
              </a:solidFill>
            </a:ln>
          </p:spPr>
          <p:txBody>
            <a:bodyPr wrap="square" lIns="0" tIns="0" rIns="0" bIns="0" rtlCol="0"/>
            <a:lstStyle/>
            <a:p/>
          </p:txBody>
        </p:sp>
        <p:sp>
          <p:nvSpPr>
            <p:cNvPr id="13666" name="object 13666" descr=""/>
            <p:cNvSpPr/>
            <p:nvPr/>
          </p:nvSpPr>
          <p:spPr>
            <a:xfrm>
              <a:off x="5198046" y="7879542"/>
              <a:ext cx="24765" cy="24765"/>
            </a:xfrm>
            <a:custGeom>
              <a:avLst/>
              <a:gdLst/>
              <a:ahLst/>
              <a:cxnLst/>
              <a:rect l="l" t="t" r="r" b="b"/>
              <a:pathLst>
                <a:path w="24764" h="24765">
                  <a:moveTo>
                    <a:pt x="0" y="24383"/>
                  </a:moveTo>
                  <a:lnTo>
                    <a:pt x="24384" y="0"/>
                  </a:lnTo>
                </a:path>
              </a:pathLst>
            </a:custGeom>
            <a:ln w="3175">
              <a:solidFill>
                <a:srgbClr val="050100"/>
              </a:solidFill>
            </a:ln>
          </p:spPr>
          <p:txBody>
            <a:bodyPr wrap="square" lIns="0" tIns="0" rIns="0" bIns="0" rtlCol="0"/>
            <a:lstStyle/>
            <a:p/>
          </p:txBody>
        </p:sp>
        <p:sp>
          <p:nvSpPr>
            <p:cNvPr id="13667" name="object 13667" descr=""/>
            <p:cNvSpPr/>
            <p:nvPr/>
          </p:nvSpPr>
          <p:spPr>
            <a:xfrm>
              <a:off x="5200340" y="7879959"/>
              <a:ext cx="24130" cy="24130"/>
            </a:xfrm>
            <a:custGeom>
              <a:avLst/>
              <a:gdLst/>
              <a:ahLst/>
              <a:cxnLst/>
              <a:rect l="l" t="t" r="r" b="b"/>
              <a:pathLst>
                <a:path w="24129" h="24129">
                  <a:moveTo>
                    <a:pt x="0" y="23545"/>
                  </a:moveTo>
                  <a:lnTo>
                    <a:pt x="23558" y="0"/>
                  </a:lnTo>
                </a:path>
              </a:pathLst>
            </a:custGeom>
            <a:ln w="3175">
              <a:solidFill>
                <a:srgbClr val="050100"/>
              </a:solidFill>
            </a:ln>
          </p:spPr>
          <p:txBody>
            <a:bodyPr wrap="square" lIns="0" tIns="0" rIns="0" bIns="0" rtlCol="0"/>
            <a:lstStyle/>
            <a:p/>
          </p:txBody>
        </p:sp>
        <p:sp>
          <p:nvSpPr>
            <p:cNvPr id="13668" name="object 13668" descr=""/>
            <p:cNvSpPr/>
            <p:nvPr/>
          </p:nvSpPr>
          <p:spPr>
            <a:xfrm>
              <a:off x="5202634" y="7880172"/>
              <a:ext cx="23495" cy="23495"/>
            </a:xfrm>
            <a:custGeom>
              <a:avLst/>
              <a:gdLst/>
              <a:ahLst/>
              <a:cxnLst/>
              <a:rect l="l" t="t" r="r" b="b"/>
              <a:pathLst>
                <a:path w="23495" h="23495">
                  <a:moveTo>
                    <a:pt x="0" y="22923"/>
                  </a:moveTo>
                  <a:lnTo>
                    <a:pt x="22936" y="0"/>
                  </a:lnTo>
                </a:path>
              </a:pathLst>
            </a:custGeom>
            <a:ln w="3175">
              <a:solidFill>
                <a:srgbClr val="050100"/>
              </a:solidFill>
            </a:ln>
          </p:spPr>
          <p:txBody>
            <a:bodyPr wrap="square" lIns="0" tIns="0" rIns="0" bIns="0" rtlCol="0"/>
            <a:lstStyle/>
            <a:p/>
          </p:txBody>
        </p:sp>
        <p:sp>
          <p:nvSpPr>
            <p:cNvPr id="13669" name="object 13669" descr=""/>
            <p:cNvSpPr/>
            <p:nvPr/>
          </p:nvSpPr>
          <p:spPr>
            <a:xfrm>
              <a:off x="5204928" y="7880584"/>
              <a:ext cx="22860" cy="22860"/>
            </a:xfrm>
            <a:custGeom>
              <a:avLst/>
              <a:gdLst/>
              <a:ahLst/>
              <a:cxnLst/>
              <a:rect l="l" t="t" r="r" b="b"/>
              <a:pathLst>
                <a:path w="22860" h="22859">
                  <a:moveTo>
                    <a:pt x="0" y="22301"/>
                  </a:moveTo>
                  <a:lnTo>
                    <a:pt x="22301" y="0"/>
                  </a:lnTo>
                </a:path>
              </a:pathLst>
            </a:custGeom>
            <a:ln w="3175">
              <a:solidFill>
                <a:srgbClr val="050100"/>
              </a:solidFill>
            </a:ln>
          </p:spPr>
          <p:txBody>
            <a:bodyPr wrap="square" lIns="0" tIns="0" rIns="0" bIns="0" rtlCol="0"/>
            <a:lstStyle/>
            <a:p/>
          </p:txBody>
        </p:sp>
        <p:sp>
          <p:nvSpPr>
            <p:cNvPr id="13670" name="object 13670" descr=""/>
            <p:cNvSpPr/>
            <p:nvPr/>
          </p:nvSpPr>
          <p:spPr>
            <a:xfrm>
              <a:off x="5207012" y="7880797"/>
              <a:ext cx="22225" cy="22225"/>
            </a:xfrm>
            <a:custGeom>
              <a:avLst/>
              <a:gdLst/>
              <a:ahLst/>
              <a:cxnLst/>
              <a:rect l="l" t="t" r="r" b="b"/>
              <a:pathLst>
                <a:path w="22225" h="22225">
                  <a:moveTo>
                    <a:pt x="0" y="21666"/>
                  </a:moveTo>
                  <a:lnTo>
                    <a:pt x="21678" y="0"/>
                  </a:lnTo>
                </a:path>
              </a:pathLst>
            </a:custGeom>
            <a:ln w="3175">
              <a:solidFill>
                <a:srgbClr val="050100"/>
              </a:solidFill>
            </a:ln>
          </p:spPr>
          <p:txBody>
            <a:bodyPr wrap="square" lIns="0" tIns="0" rIns="0" bIns="0" rtlCol="0"/>
            <a:lstStyle/>
            <a:p/>
          </p:txBody>
        </p:sp>
        <p:sp>
          <p:nvSpPr>
            <p:cNvPr id="13671" name="object 13671" descr=""/>
            <p:cNvSpPr/>
            <p:nvPr/>
          </p:nvSpPr>
          <p:spPr>
            <a:xfrm>
              <a:off x="5209307" y="7881009"/>
              <a:ext cx="21590" cy="21590"/>
            </a:xfrm>
            <a:custGeom>
              <a:avLst/>
              <a:gdLst/>
              <a:ahLst/>
              <a:cxnLst/>
              <a:rect l="l" t="t" r="r" b="b"/>
              <a:pathLst>
                <a:path w="21589" h="21590">
                  <a:moveTo>
                    <a:pt x="0" y="21043"/>
                  </a:moveTo>
                  <a:lnTo>
                    <a:pt x="21056" y="0"/>
                  </a:lnTo>
                </a:path>
              </a:pathLst>
            </a:custGeom>
            <a:ln w="3175">
              <a:solidFill>
                <a:srgbClr val="050100"/>
              </a:solidFill>
            </a:ln>
          </p:spPr>
          <p:txBody>
            <a:bodyPr wrap="square" lIns="0" tIns="0" rIns="0" bIns="0" rtlCol="0"/>
            <a:lstStyle/>
            <a:p/>
          </p:txBody>
        </p:sp>
        <p:sp>
          <p:nvSpPr>
            <p:cNvPr id="13672" name="object 13672" descr=""/>
            <p:cNvSpPr/>
            <p:nvPr/>
          </p:nvSpPr>
          <p:spPr>
            <a:xfrm>
              <a:off x="5211594" y="7881426"/>
              <a:ext cx="20320" cy="20320"/>
            </a:xfrm>
            <a:custGeom>
              <a:avLst/>
              <a:gdLst/>
              <a:ahLst/>
              <a:cxnLst/>
              <a:rect l="l" t="t" r="r" b="b"/>
              <a:pathLst>
                <a:path w="20320" h="20320">
                  <a:moveTo>
                    <a:pt x="0" y="20205"/>
                  </a:moveTo>
                  <a:lnTo>
                    <a:pt x="20218" y="0"/>
                  </a:lnTo>
                </a:path>
              </a:pathLst>
            </a:custGeom>
            <a:ln w="3175">
              <a:solidFill>
                <a:srgbClr val="050100"/>
              </a:solidFill>
            </a:ln>
          </p:spPr>
          <p:txBody>
            <a:bodyPr wrap="square" lIns="0" tIns="0" rIns="0" bIns="0" rtlCol="0"/>
            <a:lstStyle/>
            <a:p/>
          </p:txBody>
        </p:sp>
        <p:sp>
          <p:nvSpPr>
            <p:cNvPr id="13673" name="object 13673" descr=""/>
            <p:cNvSpPr/>
            <p:nvPr/>
          </p:nvSpPr>
          <p:spPr>
            <a:xfrm>
              <a:off x="5213889" y="7881626"/>
              <a:ext cx="19685" cy="19685"/>
            </a:xfrm>
            <a:custGeom>
              <a:avLst/>
              <a:gdLst/>
              <a:ahLst/>
              <a:cxnLst/>
              <a:rect l="l" t="t" r="r" b="b"/>
              <a:pathLst>
                <a:path w="19685" h="19684">
                  <a:moveTo>
                    <a:pt x="0" y="19596"/>
                  </a:moveTo>
                  <a:lnTo>
                    <a:pt x="19596" y="0"/>
                  </a:lnTo>
                </a:path>
              </a:pathLst>
            </a:custGeom>
            <a:ln w="3175">
              <a:solidFill>
                <a:srgbClr val="050100"/>
              </a:solidFill>
            </a:ln>
          </p:spPr>
          <p:txBody>
            <a:bodyPr wrap="square" lIns="0" tIns="0" rIns="0" bIns="0" rtlCol="0"/>
            <a:lstStyle/>
            <a:p/>
          </p:txBody>
        </p:sp>
        <p:sp>
          <p:nvSpPr>
            <p:cNvPr id="13674" name="object 13674" descr=""/>
            <p:cNvSpPr/>
            <p:nvPr/>
          </p:nvSpPr>
          <p:spPr>
            <a:xfrm>
              <a:off x="5216184" y="7881840"/>
              <a:ext cx="19050" cy="19050"/>
            </a:xfrm>
            <a:custGeom>
              <a:avLst/>
              <a:gdLst/>
              <a:ahLst/>
              <a:cxnLst/>
              <a:rect l="l" t="t" r="r" b="b"/>
              <a:pathLst>
                <a:path w="19050" h="19050">
                  <a:moveTo>
                    <a:pt x="0" y="18961"/>
                  </a:moveTo>
                  <a:lnTo>
                    <a:pt x="18757" y="0"/>
                  </a:lnTo>
                </a:path>
              </a:pathLst>
            </a:custGeom>
            <a:ln w="3175">
              <a:solidFill>
                <a:srgbClr val="050100"/>
              </a:solidFill>
            </a:ln>
          </p:spPr>
          <p:txBody>
            <a:bodyPr wrap="square" lIns="0" tIns="0" rIns="0" bIns="0" rtlCol="0"/>
            <a:lstStyle/>
            <a:p/>
          </p:txBody>
        </p:sp>
        <p:sp>
          <p:nvSpPr>
            <p:cNvPr id="13675" name="object 13675" descr=""/>
            <p:cNvSpPr/>
            <p:nvPr/>
          </p:nvSpPr>
          <p:spPr>
            <a:xfrm>
              <a:off x="5218478" y="7882256"/>
              <a:ext cx="18415" cy="18415"/>
            </a:xfrm>
            <a:custGeom>
              <a:avLst/>
              <a:gdLst/>
              <a:ahLst/>
              <a:cxnLst/>
              <a:rect l="l" t="t" r="r" b="b"/>
              <a:pathLst>
                <a:path w="18414" h="18415">
                  <a:moveTo>
                    <a:pt x="0" y="18122"/>
                  </a:moveTo>
                  <a:lnTo>
                    <a:pt x="18135" y="0"/>
                  </a:lnTo>
                </a:path>
              </a:pathLst>
            </a:custGeom>
            <a:ln w="3175">
              <a:solidFill>
                <a:srgbClr val="050100"/>
              </a:solidFill>
            </a:ln>
          </p:spPr>
          <p:txBody>
            <a:bodyPr wrap="square" lIns="0" tIns="0" rIns="0" bIns="0" rtlCol="0"/>
            <a:lstStyle/>
            <a:p/>
          </p:txBody>
        </p:sp>
        <p:sp>
          <p:nvSpPr>
            <p:cNvPr id="13676" name="object 13676" descr=""/>
            <p:cNvSpPr/>
            <p:nvPr/>
          </p:nvSpPr>
          <p:spPr>
            <a:xfrm>
              <a:off x="5220562" y="7882470"/>
              <a:ext cx="17780" cy="17780"/>
            </a:xfrm>
            <a:custGeom>
              <a:avLst/>
              <a:gdLst/>
              <a:ahLst/>
              <a:cxnLst/>
              <a:rect l="l" t="t" r="r" b="b"/>
              <a:pathLst>
                <a:path w="17779" h="17779">
                  <a:moveTo>
                    <a:pt x="0" y="17500"/>
                  </a:moveTo>
                  <a:lnTo>
                    <a:pt x="17716" y="0"/>
                  </a:lnTo>
                </a:path>
              </a:pathLst>
            </a:custGeom>
            <a:ln w="3175">
              <a:solidFill>
                <a:srgbClr val="050100"/>
              </a:solidFill>
            </a:ln>
          </p:spPr>
          <p:txBody>
            <a:bodyPr wrap="square" lIns="0" tIns="0" rIns="0" bIns="0" rtlCol="0"/>
            <a:lstStyle/>
            <a:p/>
          </p:txBody>
        </p:sp>
        <p:sp>
          <p:nvSpPr>
            <p:cNvPr id="13677" name="object 13677" descr=""/>
            <p:cNvSpPr/>
            <p:nvPr/>
          </p:nvSpPr>
          <p:spPr>
            <a:xfrm>
              <a:off x="5222857" y="7882670"/>
              <a:ext cx="17145" cy="17145"/>
            </a:xfrm>
            <a:custGeom>
              <a:avLst/>
              <a:gdLst/>
              <a:ahLst/>
              <a:cxnLst/>
              <a:rect l="l" t="t" r="r" b="b"/>
              <a:pathLst>
                <a:path w="17145" h="17145">
                  <a:moveTo>
                    <a:pt x="0" y="16878"/>
                  </a:moveTo>
                  <a:lnTo>
                    <a:pt x="16891" y="0"/>
                  </a:lnTo>
                </a:path>
              </a:pathLst>
            </a:custGeom>
            <a:ln w="3175">
              <a:solidFill>
                <a:srgbClr val="050100"/>
              </a:solidFill>
            </a:ln>
          </p:spPr>
          <p:txBody>
            <a:bodyPr wrap="square" lIns="0" tIns="0" rIns="0" bIns="0" rtlCol="0"/>
            <a:lstStyle/>
            <a:p/>
          </p:txBody>
        </p:sp>
        <p:sp>
          <p:nvSpPr>
            <p:cNvPr id="13678" name="object 13678" descr=""/>
            <p:cNvSpPr/>
            <p:nvPr/>
          </p:nvSpPr>
          <p:spPr>
            <a:xfrm>
              <a:off x="5225144" y="7883085"/>
              <a:ext cx="16510" cy="16510"/>
            </a:xfrm>
            <a:custGeom>
              <a:avLst/>
              <a:gdLst/>
              <a:ahLst/>
              <a:cxnLst/>
              <a:rect l="l" t="t" r="r" b="b"/>
              <a:pathLst>
                <a:path w="16510" h="16509">
                  <a:moveTo>
                    <a:pt x="0" y="16052"/>
                  </a:moveTo>
                  <a:lnTo>
                    <a:pt x="16256" y="0"/>
                  </a:lnTo>
                </a:path>
              </a:pathLst>
            </a:custGeom>
            <a:ln w="3175">
              <a:solidFill>
                <a:srgbClr val="050100"/>
              </a:solidFill>
            </a:ln>
          </p:spPr>
          <p:txBody>
            <a:bodyPr wrap="square" lIns="0" tIns="0" rIns="0" bIns="0" rtlCol="0"/>
            <a:lstStyle/>
            <a:p/>
          </p:txBody>
        </p:sp>
        <p:sp>
          <p:nvSpPr>
            <p:cNvPr id="13679" name="object 13679" descr=""/>
            <p:cNvSpPr/>
            <p:nvPr/>
          </p:nvSpPr>
          <p:spPr>
            <a:xfrm>
              <a:off x="5227439" y="7883299"/>
              <a:ext cx="15875" cy="15875"/>
            </a:xfrm>
            <a:custGeom>
              <a:avLst/>
              <a:gdLst/>
              <a:ahLst/>
              <a:cxnLst/>
              <a:rect l="l" t="t" r="r" b="b"/>
              <a:pathLst>
                <a:path w="15875" h="15875">
                  <a:moveTo>
                    <a:pt x="0" y="15417"/>
                  </a:moveTo>
                  <a:lnTo>
                    <a:pt x="15430" y="0"/>
                  </a:lnTo>
                </a:path>
              </a:pathLst>
            </a:custGeom>
            <a:ln w="3175">
              <a:solidFill>
                <a:srgbClr val="050100"/>
              </a:solidFill>
            </a:ln>
          </p:spPr>
          <p:txBody>
            <a:bodyPr wrap="square" lIns="0" tIns="0" rIns="0" bIns="0" rtlCol="0"/>
            <a:lstStyle/>
            <a:p/>
          </p:txBody>
        </p:sp>
        <p:sp>
          <p:nvSpPr>
            <p:cNvPr id="13680" name="object 13680" descr=""/>
            <p:cNvSpPr/>
            <p:nvPr/>
          </p:nvSpPr>
          <p:spPr>
            <a:xfrm>
              <a:off x="5229734" y="7883507"/>
              <a:ext cx="15240" cy="15240"/>
            </a:xfrm>
            <a:custGeom>
              <a:avLst/>
              <a:gdLst/>
              <a:ahLst/>
              <a:cxnLst/>
              <a:rect l="l" t="t" r="r" b="b"/>
              <a:pathLst>
                <a:path w="15239" h="15240">
                  <a:moveTo>
                    <a:pt x="0" y="14998"/>
                  </a:moveTo>
                  <a:lnTo>
                    <a:pt x="14808" y="0"/>
                  </a:lnTo>
                </a:path>
              </a:pathLst>
            </a:custGeom>
            <a:ln w="3175">
              <a:solidFill>
                <a:srgbClr val="050100"/>
              </a:solidFill>
            </a:ln>
          </p:spPr>
          <p:txBody>
            <a:bodyPr wrap="square" lIns="0" tIns="0" rIns="0" bIns="0" rtlCol="0"/>
            <a:lstStyle/>
            <a:p/>
          </p:txBody>
        </p:sp>
        <p:sp>
          <p:nvSpPr>
            <p:cNvPr id="13681" name="object 13681" descr=""/>
            <p:cNvSpPr/>
            <p:nvPr/>
          </p:nvSpPr>
          <p:spPr>
            <a:xfrm>
              <a:off x="5231816" y="7883924"/>
              <a:ext cx="14604" cy="14604"/>
            </a:xfrm>
            <a:custGeom>
              <a:avLst/>
              <a:gdLst/>
              <a:ahLst/>
              <a:cxnLst/>
              <a:rect l="l" t="t" r="r" b="b"/>
              <a:pathLst>
                <a:path w="14604" h="14604">
                  <a:moveTo>
                    <a:pt x="0" y="14173"/>
                  </a:moveTo>
                  <a:lnTo>
                    <a:pt x="14173" y="0"/>
                  </a:lnTo>
                </a:path>
              </a:pathLst>
            </a:custGeom>
            <a:ln w="3175">
              <a:solidFill>
                <a:srgbClr val="050100"/>
              </a:solidFill>
            </a:ln>
          </p:spPr>
          <p:txBody>
            <a:bodyPr wrap="square" lIns="0" tIns="0" rIns="0" bIns="0" rtlCol="0"/>
            <a:lstStyle/>
            <a:p/>
          </p:txBody>
        </p:sp>
        <p:sp>
          <p:nvSpPr>
            <p:cNvPr id="13682" name="object 13682" descr=""/>
            <p:cNvSpPr/>
            <p:nvPr/>
          </p:nvSpPr>
          <p:spPr>
            <a:xfrm>
              <a:off x="5234111" y="7884137"/>
              <a:ext cx="13970" cy="13970"/>
            </a:xfrm>
            <a:custGeom>
              <a:avLst/>
              <a:gdLst/>
              <a:ahLst/>
              <a:cxnLst/>
              <a:rect l="l" t="t" r="r" b="b"/>
              <a:pathLst>
                <a:path w="13970" h="13970">
                  <a:moveTo>
                    <a:pt x="0" y="13538"/>
                  </a:moveTo>
                  <a:lnTo>
                    <a:pt x="13550" y="0"/>
                  </a:lnTo>
                </a:path>
              </a:pathLst>
            </a:custGeom>
            <a:ln w="3175">
              <a:solidFill>
                <a:srgbClr val="050100"/>
              </a:solidFill>
            </a:ln>
          </p:spPr>
          <p:txBody>
            <a:bodyPr wrap="square" lIns="0" tIns="0" rIns="0" bIns="0" rtlCol="0"/>
            <a:lstStyle/>
            <a:p/>
          </p:txBody>
        </p:sp>
        <p:sp>
          <p:nvSpPr>
            <p:cNvPr id="13683" name="object 13683" descr=""/>
            <p:cNvSpPr/>
            <p:nvPr/>
          </p:nvSpPr>
          <p:spPr>
            <a:xfrm>
              <a:off x="5236406" y="7884338"/>
              <a:ext cx="13335" cy="13335"/>
            </a:xfrm>
            <a:custGeom>
              <a:avLst/>
              <a:gdLst/>
              <a:ahLst/>
              <a:cxnLst/>
              <a:rect l="l" t="t" r="r" b="b"/>
              <a:pathLst>
                <a:path w="13335" h="13334">
                  <a:moveTo>
                    <a:pt x="0" y="12915"/>
                  </a:moveTo>
                  <a:lnTo>
                    <a:pt x="12928" y="0"/>
                  </a:lnTo>
                </a:path>
              </a:pathLst>
            </a:custGeom>
            <a:ln w="3175">
              <a:solidFill>
                <a:srgbClr val="050100"/>
              </a:solidFill>
            </a:ln>
          </p:spPr>
          <p:txBody>
            <a:bodyPr wrap="square" lIns="0" tIns="0" rIns="0" bIns="0" rtlCol="0"/>
            <a:lstStyle/>
            <a:p/>
          </p:txBody>
        </p:sp>
        <p:sp>
          <p:nvSpPr>
            <p:cNvPr id="13684" name="object 13684" descr=""/>
            <p:cNvSpPr/>
            <p:nvPr/>
          </p:nvSpPr>
          <p:spPr>
            <a:xfrm>
              <a:off x="5238694" y="7884754"/>
              <a:ext cx="12700" cy="12700"/>
            </a:xfrm>
            <a:custGeom>
              <a:avLst/>
              <a:gdLst/>
              <a:ahLst/>
              <a:cxnLst/>
              <a:rect l="l" t="t" r="r" b="b"/>
              <a:pathLst>
                <a:path w="12700" h="12700">
                  <a:moveTo>
                    <a:pt x="0" y="12090"/>
                  </a:moveTo>
                  <a:lnTo>
                    <a:pt x="12090" y="0"/>
                  </a:lnTo>
                </a:path>
              </a:pathLst>
            </a:custGeom>
            <a:ln w="3175">
              <a:solidFill>
                <a:srgbClr val="050100"/>
              </a:solidFill>
            </a:ln>
          </p:spPr>
          <p:txBody>
            <a:bodyPr wrap="square" lIns="0" tIns="0" rIns="0" bIns="0" rtlCol="0"/>
            <a:lstStyle/>
            <a:p/>
          </p:txBody>
        </p:sp>
        <p:sp>
          <p:nvSpPr>
            <p:cNvPr id="13685" name="object 13685" descr=""/>
            <p:cNvSpPr/>
            <p:nvPr/>
          </p:nvSpPr>
          <p:spPr>
            <a:xfrm>
              <a:off x="5240988" y="7884968"/>
              <a:ext cx="12065" cy="12065"/>
            </a:xfrm>
            <a:custGeom>
              <a:avLst/>
              <a:gdLst/>
              <a:ahLst/>
              <a:cxnLst/>
              <a:rect l="l" t="t" r="r" b="b"/>
              <a:pathLst>
                <a:path w="12064" h="12065">
                  <a:moveTo>
                    <a:pt x="0" y="11455"/>
                  </a:moveTo>
                  <a:lnTo>
                    <a:pt x="11468" y="0"/>
                  </a:lnTo>
                </a:path>
              </a:pathLst>
            </a:custGeom>
            <a:ln w="3175">
              <a:solidFill>
                <a:srgbClr val="050100"/>
              </a:solidFill>
            </a:ln>
          </p:spPr>
          <p:txBody>
            <a:bodyPr wrap="square" lIns="0" tIns="0" rIns="0" bIns="0" rtlCol="0"/>
            <a:lstStyle/>
            <a:p/>
          </p:txBody>
        </p:sp>
        <p:sp>
          <p:nvSpPr>
            <p:cNvPr id="13686" name="object 13686" descr=""/>
            <p:cNvSpPr/>
            <p:nvPr/>
          </p:nvSpPr>
          <p:spPr>
            <a:xfrm>
              <a:off x="5243283" y="7885167"/>
              <a:ext cx="10795" cy="11430"/>
            </a:xfrm>
            <a:custGeom>
              <a:avLst/>
              <a:gdLst/>
              <a:ahLst/>
              <a:cxnLst/>
              <a:rect l="l" t="t" r="r" b="b"/>
              <a:pathLst>
                <a:path w="10795" h="11429">
                  <a:moveTo>
                    <a:pt x="0" y="10845"/>
                  </a:moveTo>
                  <a:lnTo>
                    <a:pt x="10629" y="0"/>
                  </a:lnTo>
                </a:path>
              </a:pathLst>
            </a:custGeom>
            <a:ln w="3175">
              <a:solidFill>
                <a:srgbClr val="050100"/>
              </a:solidFill>
            </a:ln>
          </p:spPr>
          <p:txBody>
            <a:bodyPr wrap="square" lIns="0" tIns="0" rIns="0" bIns="0" rtlCol="0"/>
            <a:lstStyle/>
            <a:p/>
          </p:txBody>
        </p:sp>
        <p:sp>
          <p:nvSpPr>
            <p:cNvPr id="13687" name="object 13687" descr=""/>
            <p:cNvSpPr/>
            <p:nvPr/>
          </p:nvSpPr>
          <p:spPr>
            <a:xfrm>
              <a:off x="5245366" y="7885596"/>
              <a:ext cx="10795" cy="10160"/>
            </a:xfrm>
            <a:custGeom>
              <a:avLst/>
              <a:gdLst/>
              <a:ahLst/>
              <a:cxnLst/>
              <a:rect l="l" t="t" r="r" b="b"/>
              <a:pathLst>
                <a:path w="10795" h="10159">
                  <a:moveTo>
                    <a:pt x="0" y="9994"/>
                  </a:moveTo>
                  <a:lnTo>
                    <a:pt x="10210" y="0"/>
                  </a:lnTo>
                </a:path>
              </a:pathLst>
            </a:custGeom>
            <a:ln w="3175">
              <a:solidFill>
                <a:srgbClr val="050100"/>
              </a:solidFill>
            </a:ln>
          </p:spPr>
          <p:txBody>
            <a:bodyPr wrap="square" lIns="0" tIns="0" rIns="0" bIns="0" rtlCol="0"/>
            <a:lstStyle/>
            <a:p/>
          </p:txBody>
        </p:sp>
        <p:sp>
          <p:nvSpPr>
            <p:cNvPr id="13688" name="object 13688" descr=""/>
            <p:cNvSpPr/>
            <p:nvPr/>
          </p:nvSpPr>
          <p:spPr>
            <a:xfrm>
              <a:off x="5247661" y="7885797"/>
              <a:ext cx="9525" cy="9525"/>
            </a:xfrm>
            <a:custGeom>
              <a:avLst/>
              <a:gdLst/>
              <a:ahLst/>
              <a:cxnLst/>
              <a:rect l="l" t="t" r="r" b="b"/>
              <a:pathLst>
                <a:path w="9525" h="9525">
                  <a:moveTo>
                    <a:pt x="0" y="9372"/>
                  </a:moveTo>
                  <a:lnTo>
                    <a:pt x="9385" y="0"/>
                  </a:lnTo>
                </a:path>
              </a:pathLst>
            </a:custGeom>
            <a:ln w="3175">
              <a:solidFill>
                <a:srgbClr val="050100"/>
              </a:solidFill>
            </a:ln>
          </p:spPr>
          <p:txBody>
            <a:bodyPr wrap="square" lIns="0" tIns="0" rIns="0" bIns="0" rtlCol="0"/>
            <a:lstStyle/>
            <a:p/>
          </p:txBody>
        </p:sp>
        <p:sp>
          <p:nvSpPr>
            <p:cNvPr id="13689" name="object 13689" descr=""/>
            <p:cNvSpPr/>
            <p:nvPr/>
          </p:nvSpPr>
          <p:spPr>
            <a:xfrm>
              <a:off x="5249956" y="7886010"/>
              <a:ext cx="8890" cy="8890"/>
            </a:xfrm>
            <a:custGeom>
              <a:avLst/>
              <a:gdLst/>
              <a:ahLst/>
              <a:cxnLst/>
              <a:rect l="l" t="t" r="r" b="b"/>
              <a:pathLst>
                <a:path w="8889" h="8890">
                  <a:moveTo>
                    <a:pt x="0" y="8750"/>
                  </a:moveTo>
                  <a:lnTo>
                    <a:pt x="8750" y="0"/>
                  </a:lnTo>
                </a:path>
              </a:pathLst>
            </a:custGeom>
            <a:ln w="3175">
              <a:solidFill>
                <a:srgbClr val="050100"/>
              </a:solidFill>
            </a:ln>
          </p:spPr>
          <p:txBody>
            <a:bodyPr wrap="square" lIns="0" tIns="0" rIns="0" bIns="0" rtlCol="0"/>
            <a:lstStyle/>
            <a:p/>
          </p:txBody>
        </p:sp>
        <p:sp>
          <p:nvSpPr>
            <p:cNvPr id="13690" name="object 13690" descr=""/>
            <p:cNvSpPr/>
            <p:nvPr/>
          </p:nvSpPr>
          <p:spPr>
            <a:xfrm>
              <a:off x="5252250" y="7886427"/>
              <a:ext cx="8255" cy="8255"/>
            </a:xfrm>
            <a:custGeom>
              <a:avLst/>
              <a:gdLst/>
              <a:ahLst/>
              <a:cxnLst/>
              <a:rect l="l" t="t" r="r" b="b"/>
              <a:pathLst>
                <a:path w="8254" h="8254">
                  <a:moveTo>
                    <a:pt x="0" y="7912"/>
                  </a:moveTo>
                  <a:lnTo>
                    <a:pt x="8128" y="0"/>
                  </a:lnTo>
                </a:path>
              </a:pathLst>
            </a:custGeom>
            <a:ln w="3175">
              <a:solidFill>
                <a:srgbClr val="050100"/>
              </a:solidFill>
            </a:ln>
          </p:spPr>
          <p:txBody>
            <a:bodyPr wrap="square" lIns="0" tIns="0" rIns="0" bIns="0" rtlCol="0"/>
            <a:lstStyle/>
            <a:p/>
          </p:txBody>
        </p:sp>
        <p:sp>
          <p:nvSpPr>
            <p:cNvPr id="13691" name="object 13691" descr=""/>
            <p:cNvSpPr/>
            <p:nvPr/>
          </p:nvSpPr>
          <p:spPr>
            <a:xfrm>
              <a:off x="5254538" y="7886635"/>
              <a:ext cx="7620" cy="7620"/>
            </a:xfrm>
            <a:custGeom>
              <a:avLst/>
              <a:gdLst/>
              <a:ahLst/>
              <a:cxnLst/>
              <a:rect l="l" t="t" r="r" b="b"/>
              <a:pathLst>
                <a:path w="7620" h="7620">
                  <a:moveTo>
                    <a:pt x="0" y="7493"/>
                  </a:moveTo>
                  <a:lnTo>
                    <a:pt x="7302" y="0"/>
                  </a:lnTo>
                </a:path>
              </a:pathLst>
            </a:custGeom>
            <a:ln w="3175">
              <a:solidFill>
                <a:srgbClr val="050100"/>
              </a:solidFill>
            </a:ln>
          </p:spPr>
          <p:txBody>
            <a:bodyPr wrap="square" lIns="0" tIns="0" rIns="0" bIns="0" rtlCol="0"/>
            <a:lstStyle/>
            <a:p/>
          </p:txBody>
        </p:sp>
        <p:sp>
          <p:nvSpPr>
            <p:cNvPr id="13692" name="object 13692" descr=""/>
            <p:cNvSpPr/>
            <p:nvPr/>
          </p:nvSpPr>
          <p:spPr>
            <a:xfrm>
              <a:off x="5256622" y="7886836"/>
              <a:ext cx="6985" cy="6985"/>
            </a:xfrm>
            <a:custGeom>
              <a:avLst/>
              <a:gdLst/>
              <a:ahLst/>
              <a:cxnLst/>
              <a:rect l="l" t="t" r="r" b="b"/>
              <a:pathLst>
                <a:path w="6985" h="6984">
                  <a:moveTo>
                    <a:pt x="0" y="6883"/>
                  </a:moveTo>
                  <a:lnTo>
                    <a:pt x="6883" y="0"/>
                  </a:lnTo>
                </a:path>
              </a:pathLst>
            </a:custGeom>
            <a:ln w="3175">
              <a:solidFill>
                <a:srgbClr val="050100"/>
              </a:solidFill>
            </a:ln>
          </p:spPr>
          <p:txBody>
            <a:bodyPr wrap="square" lIns="0" tIns="0" rIns="0" bIns="0" rtlCol="0"/>
            <a:lstStyle/>
            <a:p/>
          </p:txBody>
        </p:sp>
        <p:sp>
          <p:nvSpPr>
            <p:cNvPr id="13693" name="object 13693" descr=""/>
            <p:cNvSpPr/>
            <p:nvPr/>
          </p:nvSpPr>
          <p:spPr>
            <a:xfrm>
              <a:off x="5258916" y="7887252"/>
              <a:ext cx="6350" cy="6350"/>
            </a:xfrm>
            <a:custGeom>
              <a:avLst/>
              <a:gdLst/>
              <a:ahLst/>
              <a:cxnLst/>
              <a:rect l="l" t="t" r="r" b="b"/>
              <a:pathLst>
                <a:path w="6350" h="6350">
                  <a:moveTo>
                    <a:pt x="0" y="6045"/>
                  </a:moveTo>
                  <a:lnTo>
                    <a:pt x="6045" y="0"/>
                  </a:lnTo>
                </a:path>
              </a:pathLst>
            </a:custGeom>
            <a:ln w="3175">
              <a:solidFill>
                <a:srgbClr val="050100"/>
              </a:solidFill>
            </a:ln>
          </p:spPr>
          <p:txBody>
            <a:bodyPr wrap="square" lIns="0" tIns="0" rIns="0" bIns="0" rtlCol="0"/>
            <a:lstStyle/>
            <a:p/>
          </p:txBody>
        </p:sp>
        <p:sp>
          <p:nvSpPr>
            <p:cNvPr id="13694" name="object 13694" descr=""/>
            <p:cNvSpPr/>
            <p:nvPr/>
          </p:nvSpPr>
          <p:spPr>
            <a:xfrm>
              <a:off x="5261211" y="7887466"/>
              <a:ext cx="5715" cy="5715"/>
            </a:xfrm>
            <a:custGeom>
              <a:avLst/>
              <a:gdLst/>
              <a:ahLst/>
              <a:cxnLst/>
              <a:rect l="l" t="t" r="r" b="b"/>
              <a:pathLst>
                <a:path w="5714" h="5715">
                  <a:moveTo>
                    <a:pt x="0" y="5422"/>
                  </a:moveTo>
                  <a:lnTo>
                    <a:pt x="5422" y="0"/>
                  </a:lnTo>
                </a:path>
              </a:pathLst>
            </a:custGeom>
            <a:ln w="3175">
              <a:solidFill>
                <a:srgbClr val="050100"/>
              </a:solidFill>
            </a:ln>
          </p:spPr>
          <p:txBody>
            <a:bodyPr wrap="square" lIns="0" tIns="0" rIns="0" bIns="0" rtlCol="0"/>
            <a:lstStyle/>
            <a:p/>
          </p:txBody>
        </p:sp>
        <p:sp>
          <p:nvSpPr>
            <p:cNvPr id="13695" name="object 13695" descr=""/>
            <p:cNvSpPr/>
            <p:nvPr/>
          </p:nvSpPr>
          <p:spPr>
            <a:xfrm>
              <a:off x="5263504" y="7887678"/>
              <a:ext cx="5080" cy="5080"/>
            </a:xfrm>
            <a:custGeom>
              <a:avLst/>
              <a:gdLst/>
              <a:ahLst/>
              <a:cxnLst/>
              <a:rect l="l" t="t" r="r" b="b"/>
              <a:pathLst>
                <a:path w="5079" h="5079">
                  <a:moveTo>
                    <a:pt x="0" y="4787"/>
                  </a:moveTo>
                  <a:lnTo>
                    <a:pt x="4787" y="0"/>
                  </a:lnTo>
                </a:path>
              </a:pathLst>
            </a:custGeom>
            <a:ln w="3175">
              <a:solidFill>
                <a:srgbClr val="050100"/>
              </a:solidFill>
            </a:ln>
          </p:spPr>
          <p:txBody>
            <a:bodyPr wrap="square" lIns="0" tIns="0" rIns="0" bIns="0" rtlCol="0"/>
            <a:lstStyle/>
            <a:p/>
          </p:txBody>
        </p:sp>
        <p:sp>
          <p:nvSpPr>
            <p:cNvPr id="13696" name="object 13696" descr=""/>
            <p:cNvSpPr/>
            <p:nvPr/>
          </p:nvSpPr>
          <p:spPr>
            <a:xfrm>
              <a:off x="5265799" y="7888082"/>
              <a:ext cx="4445" cy="4445"/>
            </a:xfrm>
            <a:custGeom>
              <a:avLst/>
              <a:gdLst/>
              <a:ahLst/>
              <a:cxnLst/>
              <a:rect l="l" t="t" r="r" b="b"/>
              <a:pathLst>
                <a:path w="4445" h="4445">
                  <a:moveTo>
                    <a:pt x="0" y="3962"/>
                  </a:moveTo>
                  <a:lnTo>
                    <a:pt x="3962" y="0"/>
                  </a:lnTo>
                </a:path>
              </a:pathLst>
            </a:custGeom>
            <a:ln w="3175">
              <a:solidFill>
                <a:srgbClr val="050100"/>
              </a:solidFill>
            </a:ln>
          </p:spPr>
          <p:txBody>
            <a:bodyPr wrap="square" lIns="0" tIns="0" rIns="0" bIns="0" rtlCol="0"/>
            <a:lstStyle/>
            <a:p/>
          </p:txBody>
        </p:sp>
        <p:sp>
          <p:nvSpPr>
            <p:cNvPr id="13697" name="object 13697" descr=""/>
            <p:cNvSpPr/>
            <p:nvPr/>
          </p:nvSpPr>
          <p:spPr>
            <a:xfrm>
              <a:off x="5268088" y="7888295"/>
              <a:ext cx="3810" cy="3810"/>
            </a:xfrm>
            <a:custGeom>
              <a:avLst/>
              <a:gdLst/>
              <a:ahLst/>
              <a:cxnLst/>
              <a:rect l="l" t="t" r="r" b="b"/>
              <a:pathLst>
                <a:path w="3810" h="3809">
                  <a:moveTo>
                    <a:pt x="0" y="3340"/>
                  </a:moveTo>
                  <a:lnTo>
                    <a:pt x="3340" y="0"/>
                  </a:lnTo>
                </a:path>
              </a:pathLst>
            </a:custGeom>
            <a:ln w="3175">
              <a:solidFill>
                <a:srgbClr val="050100"/>
              </a:solidFill>
            </a:ln>
          </p:spPr>
          <p:txBody>
            <a:bodyPr wrap="square" lIns="0" tIns="0" rIns="0" bIns="0" rtlCol="0"/>
            <a:lstStyle/>
            <a:p/>
          </p:txBody>
        </p:sp>
        <p:sp>
          <p:nvSpPr>
            <p:cNvPr id="13698" name="object 13698" descr=""/>
            <p:cNvSpPr/>
            <p:nvPr/>
          </p:nvSpPr>
          <p:spPr>
            <a:xfrm>
              <a:off x="5270172" y="7888508"/>
              <a:ext cx="3175" cy="3175"/>
            </a:xfrm>
            <a:custGeom>
              <a:avLst/>
              <a:gdLst/>
              <a:ahLst/>
              <a:cxnLst/>
              <a:rect l="l" t="t" r="r" b="b"/>
              <a:pathLst>
                <a:path w="3175" h="3175">
                  <a:moveTo>
                    <a:pt x="0" y="2705"/>
                  </a:moveTo>
                  <a:lnTo>
                    <a:pt x="2705" y="0"/>
                  </a:lnTo>
                </a:path>
              </a:pathLst>
            </a:custGeom>
            <a:ln w="3175">
              <a:solidFill>
                <a:srgbClr val="050100"/>
              </a:solidFill>
            </a:ln>
          </p:spPr>
          <p:txBody>
            <a:bodyPr wrap="square" lIns="0" tIns="0" rIns="0" bIns="0" rtlCol="0"/>
            <a:lstStyle/>
            <a:p/>
          </p:txBody>
        </p:sp>
        <p:sp>
          <p:nvSpPr>
            <p:cNvPr id="13699" name="object 13699" descr=""/>
            <p:cNvSpPr/>
            <p:nvPr/>
          </p:nvSpPr>
          <p:spPr>
            <a:xfrm>
              <a:off x="5272465" y="7888925"/>
              <a:ext cx="2540" cy="1905"/>
            </a:xfrm>
            <a:custGeom>
              <a:avLst/>
              <a:gdLst/>
              <a:ahLst/>
              <a:cxnLst/>
              <a:rect l="l" t="t" r="r" b="b"/>
              <a:pathLst>
                <a:path w="2539" h="1904">
                  <a:moveTo>
                    <a:pt x="0" y="1879"/>
                  </a:moveTo>
                  <a:lnTo>
                    <a:pt x="2082" y="0"/>
                  </a:lnTo>
                </a:path>
              </a:pathLst>
            </a:custGeom>
            <a:ln w="3175">
              <a:solidFill>
                <a:srgbClr val="050100"/>
              </a:solidFill>
            </a:ln>
          </p:spPr>
          <p:txBody>
            <a:bodyPr wrap="square" lIns="0" tIns="0" rIns="0" bIns="0" rtlCol="0"/>
            <a:lstStyle/>
            <a:p/>
          </p:txBody>
        </p:sp>
        <p:sp>
          <p:nvSpPr>
            <p:cNvPr id="13700" name="object 13700" descr=""/>
            <p:cNvSpPr/>
            <p:nvPr/>
          </p:nvSpPr>
          <p:spPr>
            <a:xfrm>
              <a:off x="5274760" y="7889126"/>
              <a:ext cx="1270" cy="1270"/>
            </a:xfrm>
            <a:custGeom>
              <a:avLst/>
              <a:gdLst/>
              <a:ahLst/>
              <a:cxnLst/>
              <a:rect l="l" t="t" r="r" b="b"/>
              <a:pathLst>
                <a:path w="1270" h="1270">
                  <a:moveTo>
                    <a:pt x="0" y="1257"/>
                  </a:moveTo>
                  <a:lnTo>
                    <a:pt x="1257" y="0"/>
                  </a:lnTo>
                </a:path>
              </a:pathLst>
            </a:custGeom>
            <a:ln w="3175">
              <a:solidFill>
                <a:srgbClr val="050100"/>
              </a:solidFill>
            </a:ln>
          </p:spPr>
          <p:txBody>
            <a:bodyPr wrap="square" lIns="0" tIns="0" rIns="0" bIns="0" rtlCol="0"/>
            <a:lstStyle/>
            <a:p/>
          </p:txBody>
        </p:sp>
        <p:sp>
          <p:nvSpPr>
            <p:cNvPr id="13701" name="object 13701" descr=""/>
            <p:cNvSpPr/>
            <p:nvPr/>
          </p:nvSpPr>
          <p:spPr>
            <a:xfrm>
              <a:off x="5277054" y="7889339"/>
              <a:ext cx="635" cy="635"/>
            </a:xfrm>
            <a:custGeom>
              <a:avLst/>
              <a:gdLst/>
              <a:ahLst/>
              <a:cxnLst/>
              <a:rect l="l" t="t" r="r" b="b"/>
              <a:pathLst>
                <a:path w="635" h="634">
                  <a:moveTo>
                    <a:pt x="0" y="622"/>
                  </a:moveTo>
                  <a:lnTo>
                    <a:pt x="622" y="0"/>
                  </a:lnTo>
                </a:path>
              </a:pathLst>
            </a:custGeom>
            <a:ln w="3175">
              <a:solidFill>
                <a:srgbClr val="050100"/>
              </a:solidFill>
            </a:ln>
          </p:spPr>
          <p:txBody>
            <a:bodyPr wrap="square" lIns="0" tIns="0" rIns="0" bIns="0" rtlCol="0"/>
            <a:lstStyle/>
            <a:p/>
          </p:txBody>
        </p:sp>
      </p:grpSp>
      <p:sp>
        <p:nvSpPr>
          <p:cNvPr id="13702" name="object 13702" descr=""/>
          <p:cNvSpPr txBox="1"/>
          <p:nvPr/>
        </p:nvSpPr>
        <p:spPr>
          <a:xfrm>
            <a:off x="5784382" y="8642973"/>
            <a:ext cx="133350" cy="262255"/>
          </a:xfrm>
          <a:prstGeom prst="rect">
            <a:avLst/>
          </a:prstGeom>
        </p:spPr>
        <p:txBody>
          <a:bodyPr wrap="square" lIns="0" tIns="0" rIns="0" bIns="0" rtlCol="0" vert="vert270">
            <a:spAutoFit/>
          </a:bodyPr>
          <a:lstStyle/>
          <a:p>
            <a:pPr marL="12700">
              <a:lnSpc>
                <a:spcPts val="625"/>
              </a:lnSpc>
            </a:pPr>
            <a:r>
              <a:rPr dirty="0" baseline="-23148" sz="900" spc="-15">
                <a:solidFill>
                  <a:srgbClr val="050100"/>
                </a:solidFill>
                <a:latin typeface="SimSun"/>
                <a:cs typeface="SimSun"/>
              </a:rPr>
              <a:t>H7(</a:t>
            </a:r>
            <a:r>
              <a:rPr dirty="0" sz="400" spc="-10">
                <a:solidFill>
                  <a:srgbClr val="050100"/>
                </a:solidFill>
                <a:latin typeface="SimSun"/>
                <a:cs typeface="SimSun"/>
              </a:rPr>
              <a:t>+0.03</a:t>
            </a:r>
            <a:endParaRPr sz="400">
              <a:latin typeface="SimSun"/>
              <a:cs typeface="SimSun"/>
            </a:endParaRPr>
          </a:p>
        </p:txBody>
      </p:sp>
      <p:sp>
        <p:nvSpPr>
          <p:cNvPr id="13703" name="object 13703" descr=""/>
          <p:cNvSpPr txBox="1"/>
          <p:nvPr/>
        </p:nvSpPr>
        <p:spPr>
          <a:xfrm>
            <a:off x="5790303" y="8620528"/>
            <a:ext cx="127635" cy="48895"/>
          </a:xfrm>
          <a:prstGeom prst="rect">
            <a:avLst/>
          </a:prstGeom>
        </p:spPr>
        <p:txBody>
          <a:bodyPr wrap="square" lIns="0" tIns="13335" rIns="0" bIns="0" rtlCol="0" vert="vert270">
            <a:spAutoFit/>
          </a:bodyPr>
          <a:lstStyle/>
          <a:p>
            <a:pPr marL="12700">
              <a:lnSpc>
                <a:spcPct val="100000"/>
              </a:lnSpc>
              <a:spcBef>
                <a:spcPts val="105"/>
              </a:spcBef>
            </a:pPr>
            <a:r>
              <a:rPr dirty="0" sz="600" spc="-65">
                <a:solidFill>
                  <a:srgbClr val="050100"/>
                </a:solidFill>
                <a:latin typeface="SimSun"/>
                <a:cs typeface="SimSun"/>
              </a:rPr>
              <a:t>)</a:t>
            </a:r>
            <a:endParaRPr sz="600">
              <a:latin typeface="SimSun"/>
              <a:cs typeface="SimSun"/>
            </a:endParaRPr>
          </a:p>
        </p:txBody>
      </p:sp>
      <p:sp>
        <p:nvSpPr>
          <p:cNvPr id="13704" name="object 13704" descr=""/>
          <p:cNvSpPr txBox="1"/>
          <p:nvPr/>
        </p:nvSpPr>
        <p:spPr>
          <a:xfrm>
            <a:off x="5774386" y="8721473"/>
            <a:ext cx="168910" cy="293370"/>
          </a:xfrm>
          <a:prstGeom prst="rect">
            <a:avLst/>
          </a:prstGeom>
        </p:spPr>
        <p:txBody>
          <a:bodyPr wrap="square" lIns="0" tIns="12700" rIns="0" bIns="0" rtlCol="0" vert="vert270">
            <a:spAutoFit/>
          </a:bodyPr>
          <a:lstStyle/>
          <a:p>
            <a:pPr marL="12700">
              <a:lnSpc>
                <a:spcPct val="100000"/>
              </a:lnSpc>
              <a:spcBef>
                <a:spcPts val="100"/>
              </a:spcBef>
              <a:tabLst>
                <a:tab pos="255270" algn="l"/>
              </a:tabLst>
            </a:pPr>
            <a:r>
              <a:rPr dirty="0" sz="850" spc="-25">
                <a:solidFill>
                  <a:srgbClr val="050100"/>
                </a:solidFill>
                <a:latin typeface="SimSun"/>
                <a:cs typeface="SimSun"/>
              </a:rPr>
              <a:t>63</a:t>
            </a:r>
            <a:r>
              <a:rPr dirty="0" sz="850">
                <a:solidFill>
                  <a:srgbClr val="050100"/>
                </a:solidFill>
                <a:latin typeface="SimSun"/>
                <a:cs typeface="SimSun"/>
              </a:rPr>
              <a:t>	</a:t>
            </a:r>
            <a:r>
              <a:rPr dirty="0" sz="400" spc="-50">
                <a:solidFill>
                  <a:srgbClr val="050100"/>
                </a:solidFill>
                <a:latin typeface="SimSun"/>
                <a:cs typeface="SimSun"/>
              </a:rPr>
              <a:t>0</a:t>
            </a:r>
            <a:endParaRPr sz="400">
              <a:latin typeface="SimSun"/>
              <a:cs typeface="SimSun"/>
            </a:endParaRPr>
          </a:p>
        </p:txBody>
      </p:sp>
      <p:grpSp>
        <p:nvGrpSpPr>
          <p:cNvPr id="13705" name="object 13705" descr=""/>
          <p:cNvGrpSpPr/>
          <p:nvPr/>
        </p:nvGrpSpPr>
        <p:grpSpPr>
          <a:xfrm>
            <a:off x="5819458" y="8545055"/>
            <a:ext cx="179070" cy="650875"/>
            <a:chOff x="5819458" y="8545055"/>
            <a:chExt cx="179070" cy="650875"/>
          </a:xfrm>
        </p:grpSpPr>
        <p:sp>
          <p:nvSpPr>
            <p:cNvPr id="13706" name="object 13706" descr=""/>
            <p:cNvSpPr/>
            <p:nvPr/>
          </p:nvSpPr>
          <p:spPr>
            <a:xfrm>
              <a:off x="5829876" y="9026351"/>
              <a:ext cx="48895" cy="45085"/>
            </a:xfrm>
            <a:custGeom>
              <a:avLst/>
              <a:gdLst/>
              <a:ahLst/>
              <a:cxnLst/>
              <a:rect l="l" t="t" r="r" b="b"/>
              <a:pathLst>
                <a:path w="48895" h="45084">
                  <a:moveTo>
                    <a:pt x="0" y="27508"/>
                  </a:moveTo>
                  <a:lnTo>
                    <a:pt x="3543" y="34378"/>
                  </a:lnTo>
                  <a:lnTo>
                    <a:pt x="10426" y="41262"/>
                  </a:lnTo>
                  <a:lnTo>
                    <a:pt x="20637" y="44792"/>
                  </a:lnTo>
                  <a:lnTo>
                    <a:pt x="27520" y="44792"/>
                  </a:lnTo>
                  <a:lnTo>
                    <a:pt x="37947" y="41262"/>
                  </a:lnTo>
                  <a:lnTo>
                    <a:pt x="44818" y="34378"/>
                  </a:lnTo>
                  <a:lnTo>
                    <a:pt x="48361" y="27508"/>
                  </a:lnTo>
                  <a:lnTo>
                    <a:pt x="48361" y="17094"/>
                  </a:lnTo>
                  <a:lnTo>
                    <a:pt x="44818" y="10223"/>
                  </a:lnTo>
                  <a:lnTo>
                    <a:pt x="37947" y="3340"/>
                  </a:lnTo>
                  <a:lnTo>
                    <a:pt x="27520" y="0"/>
                  </a:lnTo>
                  <a:lnTo>
                    <a:pt x="20637" y="0"/>
                  </a:lnTo>
                  <a:lnTo>
                    <a:pt x="10426" y="3340"/>
                  </a:lnTo>
                  <a:lnTo>
                    <a:pt x="3543" y="10223"/>
                  </a:lnTo>
                  <a:lnTo>
                    <a:pt x="0" y="17094"/>
                  </a:lnTo>
                  <a:lnTo>
                    <a:pt x="0" y="27508"/>
                  </a:lnTo>
                  <a:close/>
                </a:path>
              </a:pathLst>
            </a:custGeom>
            <a:ln w="3175">
              <a:solidFill>
                <a:srgbClr val="050100"/>
              </a:solidFill>
            </a:ln>
          </p:spPr>
          <p:txBody>
            <a:bodyPr wrap="square" lIns="0" tIns="0" rIns="0" bIns="0" rtlCol="0"/>
            <a:lstStyle/>
            <a:p/>
          </p:txBody>
        </p:sp>
        <p:sp>
          <p:nvSpPr>
            <p:cNvPr id="13707" name="object 13707" descr=""/>
            <p:cNvSpPr/>
            <p:nvPr/>
          </p:nvSpPr>
          <p:spPr>
            <a:xfrm>
              <a:off x="5819458" y="9033235"/>
              <a:ext cx="69215" cy="31115"/>
            </a:xfrm>
            <a:custGeom>
              <a:avLst/>
              <a:gdLst/>
              <a:ahLst/>
              <a:cxnLst/>
              <a:rect l="l" t="t" r="r" b="b"/>
              <a:pathLst>
                <a:path w="69214" h="31115">
                  <a:moveTo>
                    <a:pt x="0" y="0"/>
                  </a:moveTo>
                  <a:lnTo>
                    <a:pt x="68999" y="31038"/>
                  </a:lnTo>
                </a:path>
              </a:pathLst>
            </a:custGeom>
            <a:ln w="3175">
              <a:solidFill>
                <a:srgbClr val="050100"/>
              </a:solidFill>
            </a:ln>
          </p:spPr>
          <p:txBody>
            <a:bodyPr wrap="square" lIns="0" tIns="0" rIns="0" bIns="0" rtlCol="0"/>
            <a:lstStyle/>
            <a:p/>
          </p:txBody>
        </p:sp>
        <p:sp>
          <p:nvSpPr>
            <p:cNvPr id="13708" name="object 13708" descr=""/>
            <p:cNvSpPr/>
            <p:nvPr/>
          </p:nvSpPr>
          <p:spPr>
            <a:xfrm>
              <a:off x="5983510" y="8545055"/>
              <a:ext cx="635" cy="635"/>
            </a:xfrm>
            <a:custGeom>
              <a:avLst/>
              <a:gdLst/>
              <a:ahLst/>
              <a:cxnLst/>
              <a:rect l="l" t="t" r="r" b="b"/>
              <a:pathLst>
                <a:path w="635" h="634">
                  <a:moveTo>
                    <a:pt x="0" y="406"/>
                  </a:moveTo>
                  <a:lnTo>
                    <a:pt x="622" y="0"/>
                  </a:lnTo>
                </a:path>
              </a:pathLst>
            </a:custGeom>
            <a:ln w="3175">
              <a:solidFill>
                <a:srgbClr val="050100"/>
              </a:solidFill>
            </a:ln>
          </p:spPr>
          <p:txBody>
            <a:bodyPr wrap="square" lIns="0" tIns="0" rIns="0" bIns="0" rtlCol="0"/>
            <a:lstStyle/>
            <a:p/>
          </p:txBody>
        </p:sp>
        <p:sp>
          <p:nvSpPr>
            <p:cNvPr id="13709" name="object 13709" descr=""/>
            <p:cNvSpPr/>
            <p:nvPr/>
          </p:nvSpPr>
          <p:spPr>
            <a:xfrm>
              <a:off x="5983095" y="8546499"/>
              <a:ext cx="1270" cy="1270"/>
            </a:xfrm>
            <a:custGeom>
              <a:avLst/>
              <a:gdLst/>
              <a:ahLst/>
              <a:cxnLst/>
              <a:rect l="l" t="t" r="r" b="b"/>
              <a:pathLst>
                <a:path w="1270" h="1270">
                  <a:moveTo>
                    <a:pt x="0" y="1257"/>
                  </a:moveTo>
                  <a:lnTo>
                    <a:pt x="1257" y="0"/>
                  </a:lnTo>
                </a:path>
              </a:pathLst>
            </a:custGeom>
            <a:ln w="3175">
              <a:solidFill>
                <a:srgbClr val="050100"/>
              </a:solidFill>
            </a:ln>
          </p:spPr>
          <p:txBody>
            <a:bodyPr wrap="square" lIns="0" tIns="0" rIns="0" bIns="0" rtlCol="0"/>
            <a:lstStyle/>
            <a:p/>
          </p:txBody>
        </p:sp>
        <p:sp>
          <p:nvSpPr>
            <p:cNvPr id="13710" name="object 13710" descr=""/>
            <p:cNvSpPr/>
            <p:nvPr/>
          </p:nvSpPr>
          <p:spPr>
            <a:xfrm>
              <a:off x="5982884" y="8548177"/>
              <a:ext cx="1905" cy="1905"/>
            </a:xfrm>
            <a:custGeom>
              <a:avLst/>
              <a:gdLst/>
              <a:ahLst/>
              <a:cxnLst/>
              <a:rect l="l" t="t" r="r" b="b"/>
              <a:pathLst>
                <a:path w="1904" h="1904">
                  <a:moveTo>
                    <a:pt x="0" y="1663"/>
                  </a:moveTo>
                  <a:lnTo>
                    <a:pt x="1663" y="0"/>
                  </a:lnTo>
                </a:path>
              </a:pathLst>
            </a:custGeom>
            <a:ln w="3175">
              <a:solidFill>
                <a:srgbClr val="050100"/>
              </a:solidFill>
            </a:ln>
          </p:spPr>
          <p:txBody>
            <a:bodyPr wrap="square" lIns="0" tIns="0" rIns="0" bIns="0" rtlCol="0"/>
            <a:lstStyle/>
            <a:p/>
          </p:txBody>
        </p:sp>
        <p:sp>
          <p:nvSpPr>
            <p:cNvPr id="13711" name="object 13711" descr=""/>
            <p:cNvSpPr/>
            <p:nvPr/>
          </p:nvSpPr>
          <p:spPr>
            <a:xfrm>
              <a:off x="5982469" y="8549633"/>
              <a:ext cx="2540" cy="2540"/>
            </a:xfrm>
            <a:custGeom>
              <a:avLst/>
              <a:gdLst/>
              <a:ahLst/>
              <a:cxnLst/>
              <a:rect l="l" t="t" r="r" b="b"/>
              <a:pathLst>
                <a:path w="2539" h="2540">
                  <a:moveTo>
                    <a:pt x="0" y="2501"/>
                  </a:moveTo>
                  <a:lnTo>
                    <a:pt x="2501" y="0"/>
                  </a:lnTo>
                </a:path>
              </a:pathLst>
            </a:custGeom>
            <a:ln w="3175">
              <a:solidFill>
                <a:srgbClr val="050100"/>
              </a:solidFill>
            </a:ln>
          </p:spPr>
          <p:txBody>
            <a:bodyPr wrap="square" lIns="0" tIns="0" rIns="0" bIns="0" rtlCol="0"/>
            <a:lstStyle/>
            <a:p/>
          </p:txBody>
        </p:sp>
        <p:sp>
          <p:nvSpPr>
            <p:cNvPr id="13712" name="object 13712" descr=""/>
            <p:cNvSpPr/>
            <p:nvPr/>
          </p:nvSpPr>
          <p:spPr>
            <a:xfrm>
              <a:off x="5982054" y="8551305"/>
              <a:ext cx="3175" cy="3175"/>
            </a:xfrm>
            <a:custGeom>
              <a:avLst/>
              <a:gdLst/>
              <a:ahLst/>
              <a:cxnLst/>
              <a:rect l="l" t="t" r="r" b="b"/>
              <a:pathLst>
                <a:path w="3175" h="3175">
                  <a:moveTo>
                    <a:pt x="0" y="3124"/>
                  </a:moveTo>
                  <a:lnTo>
                    <a:pt x="3124" y="0"/>
                  </a:lnTo>
                </a:path>
              </a:pathLst>
            </a:custGeom>
            <a:ln w="3175">
              <a:solidFill>
                <a:srgbClr val="050100"/>
              </a:solidFill>
            </a:ln>
          </p:spPr>
          <p:txBody>
            <a:bodyPr wrap="square" lIns="0" tIns="0" rIns="0" bIns="0" rtlCol="0"/>
            <a:lstStyle/>
            <a:p/>
          </p:txBody>
        </p:sp>
        <p:sp>
          <p:nvSpPr>
            <p:cNvPr id="13713" name="object 13713" descr=""/>
            <p:cNvSpPr/>
            <p:nvPr/>
          </p:nvSpPr>
          <p:spPr>
            <a:xfrm>
              <a:off x="5981637" y="8552749"/>
              <a:ext cx="3810" cy="4445"/>
            </a:xfrm>
            <a:custGeom>
              <a:avLst/>
              <a:gdLst/>
              <a:ahLst/>
              <a:cxnLst/>
              <a:rect l="l" t="t" r="r" b="b"/>
              <a:pathLst>
                <a:path w="3810" h="4445">
                  <a:moveTo>
                    <a:pt x="0" y="3962"/>
                  </a:moveTo>
                  <a:lnTo>
                    <a:pt x="3746" y="0"/>
                  </a:lnTo>
                </a:path>
              </a:pathLst>
            </a:custGeom>
            <a:ln w="3175">
              <a:solidFill>
                <a:srgbClr val="050100"/>
              </a:solidFill>
            </a:ln>
          </p:spPr>
          <p:txBody>
            <a:bodyPr wrap="square" lIns="0" tIns="0" rIns="0" bIns="0" rtlCol="0"/>
            <a:lstStyle/>
            <a:p/>
          </p:txBody>
        </p:sp>
        <p:sp>
          <p:nvSpPr>
            <p:cNvPr id="13714" name="object 13714" descr=""/>
            <p:cNvSpPr/>
            <p:nvPr/>
          </p:nvSpPr>
          <p:spPr>
            <a:xfrm>
              <a:off x="5981216" y="8554433"/>
              <a:ext cx="5080" cy="5080"/>
            </a:xfrm>
            <a:custGeom>
              <a:avLst/>
              <a:gdLst/>
              <a:ahLst/>
              <a:cxnLst/>
              <a:rect l="l" t="t" r="r" b="b"/>
              <a:pathLst>
                <a:path w="5079" h="5079">
                  <a:moveTo>
                    <a:pt x="0" y="4572"/>
                  </a:moveTo>
                  <a:lnTo>
                    <a:pt x="4584" y="0"/>
                  </a:lnTo>
                </a:path>
              </a:pathLst>
            </a:custGeom>
            <a:ln w="3175">
              <a:solidFill>
                <a:srgbClr val="050100"/>
              </a:solidFill>
            </a:ln>
          </p:spPr>
          <p:txBody>
            <a:bodyPr wrap="square" lIns="0" tIns="0" rIns="0" bIns="0" rtlCol="0"/>
            <a:lstStyle/>
            <a:p/>
          </p:txBody>
        </p:sp>
        <p:sp>
          <p:nvSpPr>
            <p:cNvPr id="13715" name="object 13715" descr=""/>
            <p:cNvSpPr/>
            <p:nvPr/>
          </p:nvSpPr>
          <p:spPr>
            <a:xfrm>
              <a:off x="5980800" y="8556093"/>
              <a:ext cx="5715" cy="5715"/>
            </a:xfrm>
            <a:custGeom>
              <a:avLst/>
              <a:gdLst/>
              <a:ahLst/>
              <a:cxnLst/>
              <a:rect l="l" t="t" r="r" b="b"/>
              <a:pathLst>
                <a:path w="5714" h="5715">
                  <a:moveTo>
                    <a:pt x="0" y="5206"/>
                  </a:moveTo>
                  <a:lnTo>
                    <a:pt x="5219" y="0"/>
                  </a:lnTo>
                </a:path>
              </a:pathLst>
            </a:custGeom>
            <a:ln w="3175">
              <a:solidFill>
                <a:srgbClr val="050100"/>
              </a:solidFill>
            </a:ln>
          </p:spPr>
          <p:txBody>
            <a:bodyPr wrap="square" lIns="0" tIns="0" rIns="0" bIns="0" rtlCol="0"/>
            <a:lstStyle/>
            <a:p/>
          </p:txBody>
        </p:sp>
        <p:sp>
          <p:nvSpPr>
            <p:cNvPr id="13716" name="object 13716" descr=""/>
            <p:cNvSpPr/>
            <p:nvPr/>
          </p:nvSpPr>
          <p:spPr>
            <a:xfrm>
              <a:off x="5980385" y="8557555"/>
              <a:ext cx="6350" cy="6350"/>
            </a:xfrm>
            <a:custGeom>
              <a:avLst/>
              <a:gdLst/>
              <a:ahLst/>
              <a:cxnLst/>
              <a:rect l="l" t="t" r="r" b="b"/>
              <a:pathLst>
                <a:path w="6350" h="6350">
                  <a:moveTo>
                    <a:pt x="0" y="5829"/>
                  </a:moveTo>
                  <a:lnTo>
                    <a:pt x="5829" y="0"/>
                  </a:lnTo>
                </a:path>
              </a:pathLst>
            </a:custGeom>
            <a:ln w="3175">
              <a:solidFill>
                <a:srgbClr val="050100"/>
              </a:solidFill>
            </a:ln>
          </p:spPr>
          <p:txBody>
            <a:bodyPr wrap="square" lIns="0" tIns="0" rIns="0" bIns="0" rtlCol="0"/>
            <a:lstStyle/>
            <a:p/>
          </p:txBody>
        </p:sp>
        <p:sp>
          <p:nvSpPr>
            <p:cNvPr id="13717" name="object 13717" descr=""/>
            <p:cNvSpPr/>
            <p:nvPr/>
          </p:nvSpPr>
          <p:spPr>
            <a:xfrm>
              <a:off x="5979970" y="8559213"/>
              <a:ext cx="6985" cy="6985"/>
            </a:xfrm>
            <a:custGeom>
              <a:avLst/>
              <a:gdLst/>
              <a:ahLst/>
              <a:cxnLst/>
              <a:rect l="l" t="t" r="r" b="b"/>
              <a:pathLst>
                <a:path w="6985" h="6984">
                  <a:moveTo>
                    <a:pt x="0" y="6464"/>
                  </a:moveTo>
                  <a:lnTo>
                    <a:pt x="6667" y="0"/>
                  </a:lnTo>
                </a:path>
              </a:pathLst>
            </a:custGeom>
            <a:ln w="3175">
              <a:solidFill>
                <a:srgbClr val="050100"/>
              </a:solidFill>
            </a:ln>
          </p:spPr>
          <p:txBody>
            <a:bodyPr wrap="square" lIns="0" tIns="0" rIns="0" bIns="0" rtlCol="0"/>
            <a:lstStyle/>
            <a:p/>
          </p:txBody>
        </p:sp>
        <p:sp>
          <p:nvSpPr>
            <p:cNvPr id="13718" name="object 13718" descr=""/>
            <p:cNvSpPr/>
            <p:nvPr/>
          </p:nvSpPr>
          <p:spPr>
            <a:xfrm>
              <a:off x="5979554" y="8560683"/>
              <a:ext cx="7620" cy="7620"/>
            </a:xfrm>
            <a:custGeom>
              <a:avLst/>
              <a:gdLst/>
              <a:ahLst/>
              <a:cxnLst/>
              <a:rect l="l" t="t" r="r" b="b"/>
              <a:pathLst>
                <a:path w="7620" h="7620">
                  <a:moveTo>
                    <a:pt x="0" y="7289"/>
                  </a:moveTo>
                  <a:lnTo>
                    <a:pt x="7289" y="0"/>
                  </a:lnTo>
                </a:path>
              </a:pathLst>
            </a:custGeom>
            <a:ln w="3175">
              <a:solidFill>
                <a:srgbClr val="050100"/>
              </a:solidFill>
            </a:ln>
          </p:spPr>
          <p:txBody>
            <a:bodyPr wrap="square" lIns="0" tIns="0" rIns="0" bIns="0" rtlCol="0"/>
            <a:lstStyle/>
            <a:p/>
          </p:txBody>
        </p:sp>
        <p:sp>
          <p:nvSpPr>
            <p:cNvPr id="13719" name="object 13719" descr=""/>
            <p:cNvSpPr/>
            <p:nvPr/>
          </p:nvSpPr>
          <p:spPr>
            <a:xfrm>
              <a:off x="5979133" y="8562343"/>
              <a:ext cx="8255" cy="8255"/>
            </a:xfrm>
            <a:custGeom>
              <a:avLst/>
              <a:gdLst/>
              <a:ahLst/>
              <a:cxnLst/>
              <a:rect l="l" t="t" r="r" b="b"/>
              <a:pathLst>
                <a:path w="8254" h="8254">
                  <a:moveTo>
                    <a:pt x="0" y="7912"/>
                  </a:moveTo>
                  <a:lnTo>
                    <a:pt x="7924" y="0"/>
                  </a:lnTo>
                </a:path>
              </a:pathLst>
            </a:custGeom>
            <a:ln w="3175">
              <a:solidFill>
                <a:srgbClr val="050100"/>
              </a:solidFill>
            </a:ln>
          </p:spPr>
          <p:txBody>
            <a:bodyPr wrap="square" lIns="0" tIns="0" rIns="0" bIns="0" rtlCol="0"/>
            <a:lstStyle/>
            <a:p/>
          </p:txBody>
        </p:sp>
        <p:sp>
          <p:nvSpPr>
            <p:cNvPr id="13720" name="object 13720" descr=""/>
            <p:cNvSpPr/>
            <p:nvPr/>
          </p:nvSpPr>
          <p:spPr>
            <a:xfrm>
              <a:off x="5978718" y="8563812"/>
              <a:ext cx="8890" cy="8890"/>
            </a:xfrm>
            <a:custGeom>
              <a:avLst/>
              <a:gdLst/>
              <a:ahLst/>
              <a:cxnLst/>
              <a:rect l="l" t="t" r="r" b="b"/>
              <a:pathLst>
                <a:path w="8889" h="8890">
                  <a:moveTo>
                    <a:pt x="0" y="8737"/>
                  </a:moveTo>
                  <a:lnTo>
                    <a:pt x="8750" y="0"/>
                  </a:lnTo>
                </a:path>
              </a:pathLst>
            </a:custGeom>
            <a:ln w="3175">
              <a:solidFill>
                <a:srgbClr val="050100"/>
              </a:solidFill>
            </a:ln>
          </p:spPr>
          <p:txBody>
            <a:bodyPr wrap="square" lIns="0" tIns="0" rIns="0" bIns="0" rtlCol="0"/>
            <a:lstStyle/>
            <a:p/>
          </p:txBody>
        </p:sp>
        <p:sp>
          <p:nvSpPr>
            <p:cNvPr id="13721" name="object 13721" descr=""/>
            <p:cNvSpPr/>
            <p:nvPr/>
          </p:nvSpPr>
          <p:spPr>
            <a:xfrm>
              <a:off x="5978507" y="8565471"/>
              <a:ext cx="9525" cy="9525"/>
            </a:xfrm>
            <a:custGeom>
              <a:avLst/>
              <a:gdLst/>
              <a:ahLst/>
              <a:cxnLst/>
              <a:rect l="l" t="t" r="r" b="b"/>
              <a:pathLst>
                <a:path w="9525" h="9525">
                  <a:moveTo>
                    <a:pt x="0" y="9372"/>
                  </a:moveTo>
                  <a:lnTo>
                    <a:pt x="9182" y="0"/>
                  </a:lnTo>
                </a:path>
              </a:pathLst>
            </a:custGeom>
            <a:ln w="3175">
              <a:solidFill>
                <a:srgbClr val="050100"/>
              </a:solidFill>
            </a:ln>
          </p:spPr>
          <p:txBody>
            <a:bodyPr wrap="square" lIns="0" tIns="0" rIns="0" bIns="0" rtlCol="0"/>
            <a:lstStyle/>
            <a:p/>
          </p:txBody>
        </p:sp>
        <p:sp>
          <p:nvSpPr>
            <p:cNvPr id="13722" name="object 13722" descr=""/>
            <p:cNvSpPr/>
            <p:nvPr/>
          </p:nvSpPr>
          <p:spPr>
            <a:xfrm>
              <a:off x="5978091" y="8567136"/>
              <a:ext cx="10160" cy="10160"/>
            </a:xfrm>
            <a:custGeom>
              <a:avLst/>
              <a:gdLst/>
              <a:ahLst/>
              <a:cxnLst/>
              <a:rect l="l" t="t" r="r" b="b"/>
              <a:pathLst>
                <a:path w="10160" h="10159">
                  <a:moveTo>
                    <a:pt x="0" y="9791"/>
                  </a:moveTo>
                  <a:lnTo>
                    <a:pt x="9791" y="0"/>
                  </a:lnTo>
                </a:path>
              </a:pathLst>
            </a:custGeom>
            <a:ln w="3175">
              <a:solidFill>
                <a:srgbClr val="050100"/>
              </a:solidFill>
            </a:ln>
          </p:spPr>
          <p:txBody>
            <a:bodyPr wrap="square" lIns="0" tIns="0" rIns="0" bIns="0" rtlCol="0"/>
            <a:lstStyle/>
            <a:p/>
          </p:txBody>
        </p:sp>
        <p:sp>
          <p:nvSpPr>
            <p:cNvPr id="13723" name="object 13723" descr=""/>
            <p:cNvSpPr/>
            <p:nvPr/>
          </p:nvSpPr>
          <p:spPr>
            <a:xfrm>
              <a:off x="5977675" y="8568591"/>
              <a:ext cx="10795" cy="10795"/>
            </a:xfrm>
            <a:custGeom>
              <a:avLst/>
              <a:gdLst/>
              <a:ahLst/>
              <a:cxnLst/>
              <a:rect l="l" t="t" r="r" b="b"/>
              <a:pathLst>
                <a:path w="10795" h="10795">
                  <a:moveTo>
                    <a:pt x="0" y="10629"/>
                  </a:moveTo>
                  <a:lnTo>
                    <a:pt x="10629" y="0"/>
                  </a:lnTo>
                </a:path>
              </a:pathLst>
            </a:custGeom>
            <a:ln w="3175">
              <a:solidFill>
                <a:srgbClr val="050100"/>
              </a:solidFill>
            </a:ln>
          </p:spPr>
          <p:txBody>
            <a:bodyPr wrap="square" lIns="0" tIns="0" rIns="0" bIns="0" rtlCol="0"/>
            <a:lstStyle/>
            <a:p/>
          </p:txBody>
        </p:sp>
        <p:sp>
          <p:nvSpPr>
            <p:cNvPr id="13724" name="object 13724" descr=""/>
            <p:cNvSpPr/>
            <p:nvPr/>
          </p:nvSpPr>
          <p:spPr>
            <a:xfrm>
              <a:off x="5977260" y="8570251"/>
              <a:ext cx="11430" cy="11430"/>
            </a:xfrm>
            <a:custGeom>
              <a:avLst/>
              <a:gdLst/>
              <a:ahLst/>
              <a:cxnLst/>
              <a:rect l="l" t="t" r="r" b="b"/>
              <a:pathLst>
                <a:path w="11429" h="11429">
                  <a:moveTo>
                    <a:pt x="0" y="11264"/>
                  </a:moveTo>
                  <a:lnTo>
                    <a:pt x="11252" y="0"/>
                  </a:lnTo>
                </a:path>
              </a:pathLst>
            </a:custGeom>
            <a:ln w="3175">
              <a:solidFill>
                <a:srgbClr val="050100"/>
              </a:solidFill>
            </a:ln>
          </p:spPr>
          <p:txBody>
            <a:bodyPr wrap="square" lIns="0" tIns="0" rIns="0" bIns="0" rtlCol="0"/>
            <a:lstStyle/>
            <a:p/>
          </p:txBody>
        </p:sp>
        <p:sp>
          <p:nvSpPr>
            <p:cNvPr id="13725" name="object 13725" descr=""/>
            <p:cNvSpPr/>
            <p:nvPr/>
          </p:nvSpPr>
          <p:spPr>
            <a:xfrm>
              <a:off x="5976844" y="8571720"/>
              <a:ext cx="12065" cy="12700"/>
            </a:xfrm>
            <a:custGeom>
              <a:avLst/>
              <a:gdLst/>
              <a:ahLst/>
              <a:cxnLst/>
              <a:rect l="l" t="t" r="r" b="b"/>
              <a:pathLst>
                <a:path w="12064" h="12700">
                  <a:moveTo>
                    <a:pt x="0" y="12077"/>
                  </a:moveTo>
                  <a:lnTo>
                    <a:pt x="11887" y="0"/>
                  </a:lnTo>
                </a:path>
              </a:pathLst>
            </a:custGeom>
            <a:ln w="3175">
              <a:solidFill>
                <a:srgbClr val="050100"/>
              </a:solidFill>
            </a:ln>
          </p:spPr>
          <p:txBody>
            <a:bodyPr wrap="square" lIns="0" tIns="0" rIns="0" bIns="0" rtlCol="0"/>
            <a:lstStyle/>
            <a:p/>
          </p:txBody>
        </p:sp>
        <p:sp>
          <p:nvSpPr>
            <p:cNvPr id="13726" name="object 13726" descr=""/>
            <p:cNvSpPr/>
            <p:nvPr/>
          </p:nvSpPr>
          <p:spPr>
            <a:xfrm>
              <a:off x="5976423" y="8573380"/>
              <a:ext cx="13335" cy="13335"/>
            </a:xfrm>
            <a:custGeom>
              <a:avLst/>
              <a:gdLst/>
              <a:ahLst/>
              <a:cxnLst/>
              <a:rect l="l" t="t" r="r" b="b"/>
              <a:pathLst>
                <a:path w="13335" h="13334">
                  <a:moveTo>
                    <a:pt x="0" y="12712"/>
                  </a:moveTo>
                  <a:lnTo>
                    <a:pt x="12712" y="0"/>
                  </a:lnTo>
                </a:path>
              </a:pathLst>
            </a:custGeom>
            <a:ln w="3175">
              <a:solidFill>
                <a:srgbClr val="050100"/>
              </a:solidFill>
            </a:ln>
          </p:spPr>
          <p:txBody>
            <a:bodyPr wrap="square" lIns="0" tIns="0" rIns="0" bIns="0" rtlCol="0"/>
            <a:lstStyle/>
            <a:p/>
          </p:txBody>
        </p:sp>
        <p:sp>
          <p:nvSpPr>
            <p:cNvPr id="13727" name="object 13727" descr=""/>
            <p:cNvSpPr/>
            <p:nvPr/>
          </p:nvSpPr>
          <p:spPr>
            <a:xfrm>
              <a:off x="5976007" y="8575057"/>
              <a:ext cx="13970" cy="13335"/>
            </a:xfrm>
            <a:custGeom>
              <a:avLst/>
              <a:gdLst/>
              <a:ahLst/>
              <a:cxnLst/>
              <a:rect l="l" t="t" r="r" b="b"/>
              <a:pathLst>
                <a:path w="13970" h="13334">
                  <a:moveTo>
                    <a:pt x="0" y="13119"/>
                  </a:moveTo>
                  <a:lnTo>
                    <a:pt x="13347" y="0"/>
                  </a:lnTo>
                </a:path>
              </a:pathLst>
            </a:custGeom>
            <a:ln w="3175">
              <a:solidFill>
                <a:srgbClr val="050100"/>
              </a:solidFill>
            </a:ln>
          </p:spPr>
          <p:txBody>
            <a:bodyPr wrap="square" lIns="0" tIns="0" rIns="0" bIns="0" rtlCol="0"/>
            <a:lstStyle/>
            <a:p/>
          </p:txBody>
        </p:sp>
        <p:sp>
          <p:nvSpPr>
            <p:cNvPr id="13728" name="object 13728" descr=""/>
            <p:cNvSpPr/>
            <p:nvPr/>
          </p:nvSpPr>
          <p:spPr>
            <a:xfrm>
              <a:off x="5975592" y="8576501"/>
              <a:ext cx="13970" cy="13970"/>
            </a:xfrm>
            <a:custGeom>
              <a:avLst/>
              <a:gdLst/>
              <a:ahLst/>
              <a:cxnLst/>
              <a:rect l="l" t="t" r="r" b="b"/>
              <a:pathLst>
                <a:path w="13970" h="13970">
                  <a:moveTo>
                    <a:pt x="0" y="13969"/>
                  </a:moveTo>
                  <a:lnTo>
                    <a:pt x="13970" y="0"/>
                  </a:lnTo>
                </a:path>
              </a:pathLst>
            </a:custGeom>
            <a:ln w="3175">
              <a:solidFill>
                <a:srgbClr val="050100"/>
              </a:solidFill>
            </a:ln>
          </p:spPr>
          <p:txBody>
            <a:bodyPr wrap="square" lIns="0" tIns="0" rIns="0" bIns="0" rtlCol="0"/>
            <a:lstStyle/>
            <a:p/>
          </p:txBody>
        </p:sp>
        <p:sp>
          <p:nvSpPr>
            <p:cNvPr id="13729" name="object 13729" descr=""/>
            <p:cNvSpPr/>
            <p:nvPr/>
          </p:nvSpPr>
          <p:spPr>
            <a:xfrm>
              <a:off x="5975177" y="8578185"/>
              <a:ext cx="15240" cy="14604"/>
            </a:xfrm>
            <a:custGeom>
              <a:avLst/>
              <a:gdLst/>
              <a:ahLst/>
              <a:cxnLst/>
              <a:rect l="l" t="t" r="r" b="b"/>
              <a:pathLst>
                <a:path w="15239" h="14604">
                  <a:moveTo>
                    <a:pt x="0" y="14579"/>
                  </a:moveTo>
                  <a:lnTo>
                    <a:pt x="14795" y="0"/>
                  </a:lnTo>
                </a:path>
              </a:pathLst>
            </a:custGeom>
            <a:ln w="3175">
              <a:solidFill>
                <a:srgbClr val="050100"/>
              </a:solidFill>
            </a:ln>
          </p:spPr>
          <p:txBody>
            <a:bodyPr wrap="square" lIns="0" tIns="0" rIns="0" bIns="0" rtlCol="0"/>
            <a:lstStyle/>
            <a:p/>
          </p:txBody>
        </p:sp>
        <p:sp>
          <p:nvSpPr>
            <p:cNvPr id="13730" name="object 13730" descr=""/>
            <p:cNvSpPr/>
            <p:nvPr/>
          </p:nvSpPr>
          <p:spPr>
            <a:xfrm>
              <a:off x="5974755" y="8579629"/>
              <a:ext cx="15875" cy="15875"/>
            </a:xfrm>
            <a:custGeom>
              <a:avLst/>
              <a:gdLst/>
              <a:ahLst/>
              <a:cxnLst/>
              <a:rect l="l" t="t" r="r" b="b"/>
              <a:pathLst>
                <a:path w="15875" h="15875">
                  <a:moveTo>
                    <a:pt x="0" y="15430"/>
                  </a:moveTo>
                  <a:lnTo>
                    <a:pt x="15430" y="0"/>
                  </a:lnTo>
                </a:path>
              </a:pathLst>
            </a:custGeom>
            <a:ln w="3175">
              <a:solidFill>
                <a:srgbClr val="050100"/>
              </a:solidFill>
            </a:ln>
          </p:spPr>
          <p:txBody>
            <a:bodyPr wrap="square" lIns="0" tIns="0" rIns="0" bIns="0" rtlCol="0"/>
            <a:lstStyle/>
            <a:p/>
          </p:txBody>
        </p:sp>
        <p:sp>
          <p:nvSpPr>
            <p:cNvPr id="13731" name="object 13731" descr=""/>
            <p:cNvSpPr/>
            <p:nvPr/>
          </p:nvSpPr>
          <p:spPr>
            <a:xfrm>
              <a:off x="5974339" y="8581301"/>
              <a:ext cx="16510" cy="16510"/>
            </a:xfrm>
            <a:custGeom>
              <a:avLst/>
              <a:gdLst/>
              <a:ahLst/>
              <a:cxnLst/>
              <a:rect l="l" t="t" r="r" b="b"/>
              <a:pathLst>
                <a:path w="16510" h="16509">
                  <a:moveTo>
                    <a:pt x="0" y="16040"/>
                  </a:moveTo>
                  <a:lnTo>
                    <a:pt x="16052" y="0"/>
                  </a:lnTo>
                </a:path>
              </a:pathLst>
            </a:custGeom>
            <a:ln w="3175">
              <a:solidFill>
                <a:srgbClr val="050100"/>
              </a:solidFill>
            </a:ln>
          </p:spPr>
          <p:txBody>
            <a:bodyPr wrap="square" lIns="0" tIns="0" rIns="0" bIns="0" rtlCol="0"/>
            <a:lstStyle/>
            <a:p/>
          </p:txBody>
        </p:sp>
        <p:sp>
          <p:nvSpPr>
            <p:cNvPr id="13732" name="object 13732" descr=""/>
            <p:cNvSpPr/>
            <p:nvPr/>
          </p:nvSpPr>
          <p:spPr>
            <a:xfrm>
              <a:off x="5974134" y="8582758"/>
              <a:ext cx="17145" cy="17145"/>
            </a:xfrm>
            <a:custGeom>
              <a:avLst/>
              <a:gdLst/>
              <a:ahLst/>
              <a:cxnLst/>
              <a:rect l="l" t="t" r="r" b="b"/>
              <a:pathLst>
                <a:path w="17145" h="17145">
                  <a:moveTo>
                    <a:pt x="0" y="16878"/>
                  </a:moveTo>
                  <a:lnTo>
                    <a:pt x="16675" y="0"/>
                  </a:lnTo>
                </a:path>
              </a:pathLst>
            </a:custGeom>
            <a:ln w="3175">
              <a:solidFill>
                <a:srgbClr val="050100"/>
              </a:solidFill>
            </a:ln>
          </p:spPr>
          <p:txBody>
            <a:bodyPr wrap="square" lIns="0" tIns="0" rIns="0" bIns="0" rtlCol="0"/>
            <a:lstStyle/>
            <a:p/>
          </p:txBody>
        </p:sp>
        <p:sp>
          <p:nvSpPr>
            <p:cNvPr id="13733" name="object 13733" descr=""/>
            <p:cNvSpPr/>
            <p:nvPr/>
          </p:nvSpPr>
          <p:spPr>
            <a:xfrm>
              <a:off x="5973712" y="8584434"/>
              <a:ext cx="17780" cy="17780"/>
            </a:xfrm>
            <a:custGeom>
              <a:avLst/>
              <a:gdLst/>
              <a:ahLst/>
              <a:cxnLst/>
              <a:rect l="l" t="t" r="r" b="b"/>
              <a:pathLst>
                <a:path w="17779" h="17779">
                  <a:moveTo>
                    <a:pt x="0" y="17284"/>
                  </a:moveTo>
                  <a:lnTo>
                    <a:pt x="17297" y="0"/>
                  </a:lnTo>
                </a:path>
              </a:pathLst>
            </a:custGeom>
            <a:ln w="3175">
              <a:solidFill>
                <a:srgbClr val="050100"/>
              </a:solidFill>
            </a:ln>
          </p:spPr>
          <p:txBody>
            <a:bodyPr wrap="square" lIns="0" tIns="0" rIns="0" bIns="0" rtlCol="0"/>
            <a:lstStyle/>
            <a:p/>
          </p:txBody>
        </p:sp>
        <p:sp>
          <p:nvSpPr>
            <p:cNvPr id="13734" name="object 13734" descr=""/>
            <p:cNvSpPr/>
            <p:nvPr/>
          </p:nvSpPr>
          <p:spPr>
            <a:xfrm>
              <a:off x="5973297" y="8586094"/>
              <a:ext cx="18415" cy="18415"/>
            </a:xfrm>
            <a:custGeom>
              <a:avLst/>
              <a:gdLst/>
              <a:ahLst/>
              <a:cxnLst/>
              <a:rect l="l" t="t" r="r" b="b"/>
              <a:pathLst>
                <a:path w="18414" h="18415">
                  <a:moveTo>
                    <a:pt x="0" y="17919"/>
                  </a:moveTo>
                  <a:lnTo>
                    <a:pt x="17932" y="0"/>
                  </a:lnTo>
                </a:path>
              </a:pathLst>
            </a:custGeom>
            <a:ln w="3175">
              <a:solidFill>
                <a:srgbClr val="050100"/>
              </a:solidFill>
            </a:ln>
          </p:spPr>
          <p:txBody>
            <a:bodyPr wrap="square" lIns="0" tIns="0" rIns="0" bIns="0" rtlCol="0"/>
            <a:lstStyle/>
            <a:p/>
          </p:txBody>
        </p:sp>
        <p:sp>
          <p:nvSpPr>
            <p:cNvPr id="13735" name="object 13735" descr=""/>
            <p:cNvSpPr/>
            <p:nvPr/>
          </p:nvSpPr>
          <p:spPr>
            <a:xfrm>
              <a:off x="5972882" y="8587551"/>
              <a:ext cx="19050" cy="19050"/>
            </a:xfrm>
            <a:custGeom>
              <a:avLst/>
              <a:gdLst/>
              <a:ahLst/>
              <a:cxnLst/>
              <a:rect l="l" t="t" r="r" b="b"/>
              <a:pathLst>
                <a:path w="19050" h="19050">
                  <a:moveTo>
                    <a:pt x="0" y="18757"/>
                  </a:moveTo>
                  <a:lnTo>
                    <a:pt x="18757" y="0"/>
                  </a:lnTo>
                </a:path>
              </a:pathLst>
            </a:custGeom>
            <a:ln w="3175">
              <a:solidFill>
                <a:srgbClr val="050100"/>
              </a:solidFill>
            </a:ln>
          </p:spPr>
          <p:txBody>
            <a:bodyPr wrap="square" lIns="0" tIns="0" rIns="0" bIns="0" rtlCol="0"/>
            <a:lstStyle/>
            <a:p/>
          </p:txBody>
        </p:sp>
        <p:sp>
          <p:nvSpPr>
            <p:cNvPr id="13736" name="object 13736" descr=""/>
            <p:cNvSpPr/>
            <p:nvPr/>
          </p:nvSpPr>
          <p:spPr>
            <a:xfrm>
              <a:off x="5972467" y="8589222"/>
              <a:ext cx="19685" cy="19685"/>
            </a:xfrm>
            <a:custGeom>
              <a:avLst/>
              <a:gdLst/>
              <a:ahLst/>
              <a:cxnLst/>
              <a:rect l="l" t="t" r="r" b="b"/>
              <a:pathLst>
                <a:path w="19685" h="19684">
                  <a:moveTo>
                    <a:pt x="0" y="19380"/>
                  </a:moveTo>
                  <a:lnTo>
                    <a:pt x="19380" y="0"/>
                  </a:lnTo>
                </a:path>
              </a:pathLst>
            </a:custGeom>
            <a:ln w="3175">
              <a:solidFill>
                <a:srgbClr val="050100"/>
              </a:solidFill>
            </a:ln>
          </p:spPr>
          <p:txBody>
            <a:bodyPr wrap="square" lIns="0" tIns="0" rIns="0" bIns="0" rtlCol="0"/>
            <a:lstStyle/>
            <a:p/>
          </p:txBody>
        </p:sp>
        <p:sp>
          <p:nvSpPr>
            <p:cNvPr id="13737" name="object 13737" descr=""/>
            <p:cNvSpPr/>
            <p:nvPr/>
          </p:nvSpPr>
          <p:spPr>
            <a:xfrm>
              <a:off x="5972045" y="8590679"/>
              <a:ext cx="20320" cy="20320"/>
            </a:xfrm>
            <a:custGeom>
              <a:avLst/>
              <a:gdLst/>
              <a:ahLst/>
              <a:cxnLst/>
              <a:rect l="l" t="t" r="r" b="b"/>
              <a:pathLst>
                <a:path w="20320" h="20320">
                  <a:moveTo>
                    <a:pt x="0" y="20205"/>
                  </a:moveTo>
                  <a:lnTo>
                    <a:pt x="20015" y="0"/>
                  </a:lnTo>
                </a:path>
              </a:pathLst>
            </a:custGeom>
            <a:ln w="3175">
              <a:solidFill>
                <a:srgbClr val="050100"/>
              </a:solidFill>
            </a:ln>
          </p:spPr>
          <p:txBody>
            <a:bodyPr wrap="square" lIns="0" tIns="0" rIns="0" bIns="0" rtlCol="0"/>
            <a:lstStyle/>
            <a:p/>
          </p:txBody>
        </p:sp>
        <p:sp>
          <p:nvSpPr>
            <p:cNvPr id="13738" name="object 13738" descr=""/>
            <p:cNvSpPr/>
            <p:nvPr/>
          </p:nvSpPr>
          <p:spPr>
            <a:xfrm>
              <a:off x="5971630" y="8592339"/>
              <a:ext cx="20955" cy="20955"/>
            </a:xfrm>
            <a:custGeom>
              <a:avLst/>
              <a:gdLst/>
              <a:ahLst/>
              <a:cxnLst/>
              <a:rect l="l" t="t" r="r" b="b"/>
              <a:pathLst>
                <a:path w="20954" h="20954">
                  <a:moveTo>
                    <a:pt x="0" y="20840"/>
                  </a:moveTo>
                  <a:lnTo>
                    <a:pt x="20853" y="0"/>
                  </a:lnTo>
                </a:path>
              </a:pathLst>
            </a:custGeom>
            <a:ln w="3175">
              <a:solidFill>
                <a:srgbClr val="050100"/>
              </a:solidFill>
            </a:ln>
          </p:spPr>
          <p:txBody>
            <a:bodyPr wrap="square" lIns="0" tIns="0" rIns="0" bIns="0" rtlCol="0"/>
            <a:lstStyle/>
            <a:p/>
          </p:txBody>
        </p:sp>
        <p:sp>
          <p:nvSpPr>
            <p:cNvPr id="13739" name="object 13739" descr=""/>
            <p:cNvSpPr/>
            <p:nvPr/>
          </p:nvSpPr>
          <p:spPr>
            <a:xfrm>
              <a:off x="5971213" y="8594015"/>
              <a:ext cx="21590" cy="21590"/>
            </a:xfrm>
            <a:custGeom>
              <a:avLst/>
              <a:gdLst/>
              <a:ahLst/>
              <a:cxnLst/>
              <a:rect l="l" t="t" r="r" b="b"/>
              <a:pathLst>
                <a:path w="21589" h="21590">
                  <a:moveTo>
                    <a:pt x="0" y="21247"/>
                  </a:moveTo>
                  <a:lnTo>
                    <a:pt x="21463" y="0"/>
                  </a:lnTo>
                </a:path>
              </a:pathLst>
            </a:custGeom>
            <a:ln w="3175">
              <a:solidFill>
                <a:srgbClr val="050100"/>
              </a:solidFill>
            </a:ln>
          </p:spPr>
          <p:txBody>
            <a:bodyPr wrap="square" lIns="0" tIns="0" rIns="0" bIns="0" rtlCol="0"/>
            <a:lstStyle/>
            <a:p/>
          </p:txBody>
        </p:sp>
        <p:sp>
          <p:nvSpPr>
            <p:cNvPr id="13740" name="object 13740" descr=""/>
            <p:cNvSpPr/>
            <p:nvPr/>
          </p:nvSpPr>
          <p:spPr>
            <a:xfrm>
              <a:off x="5970798" y="8595472"/>
              <a:ext cx="22225" cy="22225"/>
            </a:xfrm>
            <a:custGeom>
              <a:avLst/>
              <a:gdLst/>
              <a:ahLst/>
              <a:cxnLst/>
              <a:rect l="l" t="t" r="r" b="b"/>
              <a:pathLst>
                <a:path w="22225" h="22225">
                  <a:moveTo>
                    <a:pt x="0" y="22085"/>
                  </a:moveTo>
                  <a:lnTo>
                    <a:pt x="22098" y="0"/>
                  </a:lnTo>
                </a:path>
              </a:pathLst>
            </a:custGeom>
            <a:ln w="3175">
              <a:solidFill>
                <a:srgbClr val="050100"/>
              </a:solidFill>
            </a:ln>
          </p:spPr>
          <p:txBody>
            <a:bodyPr wrap="square" lIns="0" tIns="0" rIns="0" bIns="0" rtlCol="0"/>
            <a:lstStyle/>
            <a:p/>
          </p:txBody>
        </p:sp>
        <p:sp>
          <p:nvSpPr>
            <p:cNvPr id="13741" name="object 13741" descr=""/>
            <p:cNvSpPr/>
            <p:nvPr/>
          </p:nvSpPr>
          <p:spPr>
            <a:xfrm>
              <a:off x="5970376" y="8597144"/>
              <a:ext cx="23495" cy="22860"/>
            </a:xfrm>
            <a:custGeom>
              <a:avLst/>
              <a:gdLst/>
              <a:ahLst/>
              <a:cxnLst/>
              <a:rect l="l" t="t" r="r" b="b"/>
              <a:pathLst>
                <a:path w="23495" h="22859">
                  <a:moveTo>
                    <a:pt x="0" y="22707"/>
                  </a:moveTo>
                  <a:lnTo>
                    <a:pt x="22936" y="0"/>
                  </a:lnTo>
                </a:path>
              </a:pathLst>
            </a:custGeom>
            <a:ln w="3175">
              <a:solidFill>
                <a:srgbClr val="050100"/>
              </a:solidFill>
            </a:ln>
          </p:spPr>
          <p:txBody>
            <a:bodyPr wrap="square" lIns="0" tIns="0" rIns="0" bIns="0" rtlCol="0"/>
            <a:lstStyle/>
            <a:p/>
          </p:txBody>
        </p:sp>
        <p:sp>
          <p:nvSpPr>
            <p:cNvPr id="13742" name="object 13742" descr=""/>
            <p:cNvSpPr/>
            <p:nvPr/>
          </p:nvSpPr>
          <p:spPr>
            <a:xfrm>
              <a:off x="5970172" y="8598600"/>
              <a:ext cx="23495" cy="24130"/>
            </a:xfrm>
            <a:custGeom>
              <a:avLst/>
              <a:gdLst/>
              <a:ahLst/>
              <a:cxnLst/>
              <a:rect l="l" t="t" r="r" b="b"/>
              <a:pathLst>
                <a:path w="23495" h="24129">
                  <a:moveTo>
                    <a:pt x="0" y="23545"/>
                  </a:moveTo>
                  <a:lnTo>
                    <a:pt x="23342" y="0"/>
                  </a:lnTo>
                </a:path>
              </a:pathLst>
            </a:custGeom>
            <a:ln w="3175">
              <a:solidFill>
                <a:srgbClr val="050100"/>
              </a:solidFill>
            </a:ln>
          </p:spPr>
          <p:txBody>
            <a:bodyPr wrap="square" lIns="0" tIns="0" rIns="0" bIns="0" rtlCol="0"/>
            <a:lstStyle/>
            <a:p/>
          </p:txBody>
        </p:sp>
        <p:sp>
          <p:nvSpPr>
            <p:cNvPr id="13743" name="object 13743" descr=""/>
            <p:cNvSpPr/>
            <p:nvPr/>
          </p:nvSpPr>
          <p:spPr>
            <a:xfrm>
              <a:off x="5969756" y="8600272"/>
              <a:ext cx="24130" cy="24765"/>
            </a:xfrm>
            <a:custGeom>
              <a:avLst/>
              <a:gdLst/>
              <a:ahLst/>
              <a:cxnLst/>
              <a:rect l="l" t="t" r="r" b="b"/>
              <a:pathLst>
                <a:path w="24129" h="24765">
                  <a:moveTo>
                    <a:pt x="0" y="24155"/>
                  </a:moveTo>
                  <a:lnTo>
                    <a:pt x="23964" y="0"/>
                  </a:lnTo>
                </a:path>
              </a:pathLst>
            </a:custGeom>
            <a:ln w="3175">
              <a:solidFill>
                <a:srgbClr val="050100"/>
              </a:solidFill>
            </a:ln>
          </p:spPr>
          <p:txBody>
            <a:bodyPr wrap="square" lIns="0" tIns="0" rIns="0" bIns="0" rtlCol="0"/>
            <a:lstStyle/>
            <a:p/>
          </p:txBody>
        </p:sp>
        <p:sp>
          <p:nvSpPr>
            <p:cNvPr id="13744" name="object 13744" descr=""/>
            <p:cNvSpPr/>
            <p:nvPr/>
          </p:nvSpPr>
          <p:spPr>
            <a:xfrm>
              <a:off x="5969335" y="8601722"/>
              <a:ext cx="25400" cy="25400"/>
            </a:xfrm>
            <a:custGeom>
              <a:avLst/>
              <a:gdLst/>
              <a:ahLst/>
              <a:cxnLst/>
              <a:rect l="l" t="t" r="r" b="b"/>
              <a:pathLst>
                <a:path w="25400" h="25400">
                  <a:moveTo>
                    <a:pt x="0" y="24790"/>
                  </a:moveTo>
                  <a:lnTo>
                    <a:pt x="24815" y="0"/>
                  </a:lnTo>
                </a:path>
              </a:pathLst>
            </a:custGeom>
            <a:ln w="3175">
              <a:solidFill>
                <a:srgbClr val="050100"/>
              </a:solidFill>
            </a:ln>
          </p:spPr>
          <p:txBody>
            <a:bodyPr wrap="square" lIns="0" tIns="0" rIns="0" bIns="0" rtlCol="0"/>
            <a:lstStyle/>
            <a:p/>
          </p:txBody>
        </p:sp>
        <p:sp>
          <p:nvSpPr>
            <p:cNvPr id="13745" name="object 13745" descr=""/>
            <p:cNvSpPr/>
            <p:nvPr/>
          </p:nvSpPr>
          <p:spPr>
            <a:xfrm>
              <a:off x="5971213" y="8603398"/>
              <a:ext cx="23495" cy="23495"/>
            </a:xfrm>
            <a:custGeom>
              <a:avLst/>
              <a:gdLst/>
              <a:ahLst/>
              <a:cxnLst/>
              <a:rect l="l" t="t" r="r" b="b"/>
              <a:pathLst>
                <a:path w="23495" h="23495">
                  <a:moveTo>
                    <a:pt x="0" y="23113"/>
                  </a:moveTo>
                  <a:lnTo>
                    <a:pt x="23139" y="0"/>
                  </a:lnTo>
                </a:path>
              </a:pathLst>
            </a:custGeom>
            <a:ln w="3175">
              <a:solidFill>
                <a:srgbClr val="050100"/>
              </a:solidFill>
            </a:ln>
          </p:spPr>
          <p:txBody>
            <a:bodyPr wrap="square" lIns="0" tIns="0" rIns="0" bIns="0" rtlCol="0"/>
            <a:lstStyle/>
            <a:p/>
          </p:txBody>
        </p:sp>
        <p:sp>
          <p:nvSpPr>
            <p:cNvPr id="13746" name="object 13746" descr=""/>
            <p:cNvSpPr/>
            <p:nvPr/>
          </p:nvSpPr>
          <p:spPr>
            <a:xfrm>
              <a:off x="5973086" y="8605062"/>
              <a:ext cx="21590" cy="21590"/>
            </a:xfrm>
            <a:custGeom>
              <a:avLst/>
              <a:gdLst/>
              <a:ahLst/>
              <a:cxnLst/>
              <a:rect l="l" t="t" r="r" b="b"/>
              <a:pathLst>
                <a:path w="21589" h="21590">
                  <a:moveTo>
                    <a:pt x="0" y="21450"/>
                  </a:moveTo>
                  <a:lnTo>
                    <a:pt x="21475" y="0"/>
                  </a:lnTo>
                </a:path>
              </a:pathLst>
            </a:custGeom>
            <a:ln w="3175">
              <a:solidFill>
                <a:srgbClr val="050100"/>
              </a:solidFill>
            </a:ln>
          </p:spPr>
          <p:txBody>
            <a:bodyPr wrap="square" lIns="0" tIns="0" rIns="0" bIns="0" rtlCol="0"/>
            <a:lstStyle/>
            <a:p/>
          </p:txBody>
        </p:sp>
        <p:sp>
          <p:nvSpPr>
            <p:cNvPr id="13747" name="object 13747" descr=""/>
            <p:cNvSpPr/>
            <p:nvPr/>
          </p:nvSpPr>
          <p:spPr>
            <a:xfrm>
              <a:off x="5974966" y="8606522"/>
              <a:ext cx="20320" cy="20320"/>
            </a:xfrm>
            <a:custGeom>
              <a:avLst/>
              <a:gdLst/>
              <a:ahLst/>
              <a:cxnLst/>
              <a:rect l="l" t="t" r="r" b="b"/>
              <a:pathLst>
                <a:path w="20320" h="20320">
                  <a:moveTo>
                    <a:pt x="0" y="19989"/>
                  </a:moveTo>
                  <a:lnTo>
                    <a:pt x="20015" y="0"/>
                  </a:lnTo>
                </a:path>
              </a:pathLst>
            </a:custGeom>
            <a:ln w="3175">
              <a:solidFill>
                <a:srgbClr val="050100"/>
              </a:solidFill>
            </a:ln>
          </p:spPr>
          <p:txBody>
            <a:bodyPr wrap="square" lIns="0" tIns="0" rIns="0" bIns="0" rtlCol="0"/>
            <a:lstStyle/>
            <a:p/>
          </p:txBody>
        </p:sp>
        <p:sp>
          <p:nvSpPr>
            <p:cNvPr id="13748" name="object 13748" descr=""/>
            <p:cNvSpPr/>
            <p:nvPr/>
          </p:nvSpPr>
          <p:spPr>
            <a:xfrm>
              <a:off x="5976844" y="8608186"/>
              <a:ext cx="18415" cy="18415"/>
            </a:xfrm>
            <a:custGeom>
              <a:avLst/>
              <a:gdLst/>
              <a:ahLst/>
              <a:cxnLst/>
              <a:rect l="l" t="t" r="r" b="b"/>
              <a:pathLst>
                <a:path w="18414" h="18415">
                  <a:moveTo>
                    <a:pt x="0" y="18326"/>
                  </a:moveTo>
                  <a:lnTo>
                    <a:pt x="18338" y="0"/>
                  </a:lnTo>
                </a:path>
              </a:pathLst>
            </a:custGeom>
            <a:ln w="3175">
              <a:solidFill>
                <a:srgbClr val="050100"/>
              </a:solidFill>
            </a:ln>
          </p:spPr>
          <p:txBody>
            <a:bodyPr wrap="square" lIns="0" tIns="0" rIns="0" bIns="0" rtlCol="0"/>
            <a:lstStyle/>
            <a:p/>
          </p:txBody>
        </p:sp>
        <p:sp>
          <p:nvSpPr>
            <p:cNvPr id="13749" name="object 13749" descr=""/>
            <p:cNvSpPr/>
            <p:nvPr/>
          </p:nvSpPr>
          <p:spPr>
            <a:xfrm>
              <a:off x="5978507" y="8609646"/>
              <a:ext cx="17145" cy="17145"/>
            </a:xfrm>
            <a:custGeom>
              <a:avLst/>
              <a:gdLst/>
              <a:ahLst/>
              <a:cxnLst/>
              <a:rect l="l" t="t" r="r" b="b"/>
              <a:pathLst>
                <a:path w="17145" h="17145">
                  <a:moveTo>
                    <a:pt x="0" y="16865"/>
                  </a:moveTo>
                  <a:lnTo>
                    <a:pt x="16891" y="0"/>
                  </a:lnTo>
                </a:path>
              </a:pathLst>
            </a:custGeom>
            <a:ln w="3175">
              <a:solidFill>
                <a:srgbClr val="050100"/>
              </a:solidFill>
            </a:ln>
          </p:spPr>
          <p:txBody>
            <a:bodyPr wrap="square" lIns="0" tIns="0" rIns="0" bIns="0" rtlCol="0"/>
            <a:lstStyle/>
            <a:p/>
          </p:txBody>
        </p:sp>
        <p:sp>
          <p:nvSpPr>
            <p:cNvPr id="13750" name="object 13750" descr=""/>
            <p:cNvSpPr/>
            <p:nvPr/>
          </p:nvSpPr>
          <p:spPr>
            <a:xfrm>
              <a:off x="5980385" y="8611310"/>
              <a:ext cx="15875" cy="15240"/>
            </a:xfrm>
            <a:custGeom>
              <a:avLst/>
              <a:gdLst/>
              <a:ahLst/>
              <a:cxnLst/>
              <a:rect l="l" t="t" r="r" b="b"/>
              <a:pathLst>
                <a:path w="15875" h="15240">
                  <a:moveTo>
                    <a:pt x="0" y="15201"/>
                  </a:moveTo>
                  <a:lnTo>
                    <a:pt x="15430" y="0"/>
                  </a:lnTo>
                </a:path>
              </a:pathLst>
            </a:custGeom>
            <a:ln w="3175">
              <a:solidFill>
                <a:srgbClr val="050100"/>
              </a:solidFill>
            </a:ln>
          </p:spPr>
          <p:txBody>
            <a:bodyPr wrap="square" lIns="0" tIns="0" rIns="0" bIns="0" rtlCol="0"/>
            <a:lstStyle/>
            <a:p/>
          </p:txBody>
        </p:sp>
        <p:sp>
          <p:nvSpPr>
            <p:cNvPr id="13751" name="object 13751" descr=""/>
            <p:cNvSpPr/>
            <p:nvPr/>
          </p:nvSpPr>
          <p:spPr>
            <a:xfrm>
              <a:off x="5982265" y="8612771"/>
              <a:ext cx="13970" cy="13970"/>
            </a:xfrm>
            <a:custGeom>
              <a:avLst/>
              <a:gdLst/>
              <a:ahLst/>
              <a:cxnLst/>
              <a:rect l="l" t="t" r="r" b="b"/>
              <a:pathLst>
                <a:path w="13970" h="13970">
                  <a:moveTo>
                    <a:pt x="0" y="13741"/>
                  </a:moveTo>
                  <a:lnTo>
                    <a:pt x="13754" y="0"/>
                  </a:lnTo>
                </a:path>
              </a:pathLst>
            </a:custGeom>
            <a:ln w="3175">
              <a:solidFill>
                <a:srgbClr val="050100"/>
              </a:solidFill>
            </a:ln>
          </p:spPr>
          <p:txBody>
            <a:bodyPr wrap="square" lIns="0" tIns="0" rIns="0" bIns="0" rtlCol="0"/>
            <a:lstStyle/>
            <a:p/>
          </p:txBody>
        </p:sp>
        <p:sp>
          <p:nvSpPr>
            <p:cNvPr id="13752" name="object 13752" descr=""/>
            <p:cNvSpPr/>
            <p:nvPr/>
          </p:nvSpPr>
          <p:spPr>
            <a:xfrm>
              <a:off x="5984137" y="8614434"/>
              <a:ext cx="12700" cy="12700"/>
            </a:xfrm>
            <a:custGeom>
              <a:avLst/>
              <a:gdLst/>
              <a:ahLst/>
              <a:cxnLst/>
              <a:rect l="l" t="t" r="r" b="b"/>
              <a:pathLst>
                <a:path w="12700" h="12700">
                  <a:moveTo>
                    <a:pt x="0" y="12077"/>
                  </a:moveTo>
                  <a:lnTo>
                    <a:pt x="12090" y="0"/>
                  </a:lnTo>
                </a:path>
              </a:pathLst>
            </a:custGeom>
            <a:ln w="3175">
              <a:solidFill>
                <a:srgbClr val="050100"/>
              </a:solidFill>
            </a:ln>
          </p:spPr>
          <p:txBody>
            <a:bodyPr wrap="square" lIns="0" tIns="0" rIns="0" bIns="0" rtlCol="0"/>
            <a:lstStyle/>
            <a:p/>
          </p:txBody>
        </p:sp>
        <p:sp>
          <p:nvSpPr>
            <p:cNvPr id="13753" name="object 13753" descr=""/>
            <p:cNvSpPr/>
            <p:nvPr/>
          </p:nvSpPr>
          <p:spPr>
            <a:xfrm>
              <a:off x="5986016" y="8616098"/>
              <a:ext cx="10795" cy="10795"/>
            </a:xfrm>
            <a:custGeom>
              <a:avLst/>
              <a:gdLst/>
              <a:ahLst/>
              <a:cxnLst/>
              <a:rect l="l" t="t" r="r" b="b"/>
              <a:pathLst>
                <a:path w="10795" h="10795">
                  <a:moveTo>
                    <a:pt x="0" y="10413"/>
                  </a:moveTo>
                  <a:lnTo>
                    <a:pt x="10629" y="0"/>
                  </a:lnTo>
                </a:path>
              </a:pathLst>
            </a:custGeom>
            <a:ln w="3175">
              <a:solidFill>
                <a:srgbClr val="050100"/>
              </a:solidFill>
            </a:ln>
          </p:spPr>
          <p:txBody>
            <a:bodyPr wrap="square" lIns="0" tIns="0" rIns="0" bIns="0" rtlCol="0"/>
            <a:lstStyle/>
            <a:p/>
          </p:txBody>
        </p:sp>
        <p:sp>
          <p:nvSpPr>
            <p:cNvPr id="13754" name="object 13754" descr=""/>
            <p:cNvSpPr/>
            <p:nvPr/>
          </p:nvSpPr>
          <p:spPr>
            <a:xfrm>
              <a:off x="5987888" y="8617558"/>
              <a:ext cx="9525" cy="9525"/>
            </a:xfrm>
            <a:custGeom>
              <a:avLst/>
              <a:gdLst/>
              <a:ahLst/>
              <a:cxnLst/>
              <a:rect l="l" t="t" r="r" b="b"/>
              <a:pathLst>
                <a:path w="9525" h="9525">
                  <a:moveTo>
                    <a:pt x="0" y="8953"/>
                  </a:moveTo>
                  <a:lnTo>
                    <a:pt x="8966" y="0"/>
                  </a:lnTo>
                </a:path>
              </a:pathLst>
            </a:custGeom>
            <a:ln w="3175">
              <a:solidFill>
                <a:srgbClr val="050100"/>
              </a:solidFill>
            </a:ln>
          </p:spPr>
          <p:txBody>
            <a:bodyPr wrap="square" lIns="0" tIns="0" rIns="0" bIns="0" rtlCol="0"/>
            <a:lstStyle/>
            <a:p/>
          </p:txBody>
        </p:sp>
        <p:sp>
          <p:nvSpPr>
            <p:cNvPr id="13755" name="object 13755" descr=""/>
            <p:cNvSpPr/>
            <p:nvPr/>
          </p:nvSpPr>
          <p:spPr>
            <a:xfrm>
              <a:off x="5989768" y="8619222"/>
              <a:ext cx="7620" cy="7620"/>
            </a:xfrm>
            <a:custGeom>
              <a:avLst/>
              <a:gdLst/>
              <a:ahLst/>
              <a:cxnLst/>
              <a:rect l="l" t="t" r="r" b="b"/>
              <a:pathLst>
                <a:path w="7620" h="7620">
                  <a:moveTo>
                    <a:pt x="0" y="7289"/>
                  </a:moveTo>
                  <a:lnTo>
                    <a:pt x="7289" y="0"/>
                  </a:lnTo>
                </a:path>
              </a:pathLst>
            </a:custGeom>
            <a:ln w="3175">
              <a:solidFill>
                <a:srgbClr val="050100"/>
              </a:solidFill>
            </a:ln>
          </p:spPr>
          <p:txBody>
            <a:bodyPr wrap="square" lIns="0" tIns="0" rIns="0" bIns="0" rtlCol="0"/>
            <a:lstStyle/>
            <a:p/>
          </p:txBody>
        </p:sp>
        <p:sp>
          <p:nvSpPr>
            <p:cNvPr id="13756" name="object 13756" descr=""/>
            <p:cNvSpPr/>
            <p:nvPr/>
          </p:nvSpPr>
          <p:spPr>
            <a:xfrm>
              <a:off x="5991640" y="8620683"/>
              <a:ext cx="6350" cy="6350"/>
            </a:xfrm>
            <a:custGeom>
              <a:avLst/>
              <a:gdLst/>
              <a:ahLst/>
              <a:cxnLst/>
              <a:rect l="l" t="t" r="r" b="b"/>
              <a:pathLst>
                <a:path w="6350" h="6350">
                  <a:moveTo>
                    <a:pt x="0" y="5829"/>
                  </a:moveTo>
                  <a:lnTo>
                    <a:pt x="5829" y="0"/>
                  </a:lnTo>
                </a:path>
              </a:pathLst>
            </a:custGeom>
            <a:ln w="3175">
              <a:solidFill>
                <a:srgbClr val="050100"/>
              </a:solidFill>
            </a:ln>
          </p:spPr>
          <p:txBody>
            <a:bodyPr wrap="square" lIns="0" tIns="0" rIns="0" bIns="0" rtlCol="0"/>
            <a:lstStyle/>
            <a:p/>
          </p:txBody>
        </p:sp>
        <p:sp>
          <p:nvSpPr>
            <p:cNvPr id="13757" name="object 13757" descr=""/>
            <p:cNvSpPr/>
            <p:nvPr/>
          </p:nvSpPr>
          <p:spPr>
            <a:xfrm>
              <a:off x="5993519" y="8622346"/>
              <a:ext cx="4445" cy="4445"/>
            </a:xfrm>
            <a:custGeom>
              <a:avLst/>
              <a:gdLst/>
              <a:ahLst/>
              <a:cxnLst/>
              <a:rect l="l" t="t" r="r" b="b"/>
              <a:pathLst>
                <a:path w="4445" h="4445">
                  <a:moveTo>
                    <a:pt x="0" y="4165"/>
                  </a:moveTo>
                  <a:lnTo>
                    <a:pt x="4165" y="0"/>
                  </a:lnTo>
                </a:path>
              </a:pathLst>
            </a:custGeom>
            <a:ln w="3175">
              <a:solidFill>
                <a:srgbClr val="050100"/>
              </a:solidFill>
            </a:ln>
          </p:spPr>
          <p:txBody>
            <a:bodyPr wrap="square" lIns="0" tIns="0" rIns="0" bIns="0" rtlCol="0"/>
            <a:lstStyle/>
            <a:p/>
          </p:txBody>
        </p:sp>
        <p:sp>
          <p:nvSpPr>
            <p:cNvPr id="13758" name="object 13758" descr=""/>
            <p:cNvSpPr/>
            <p:nvPr/>
          </p:nvSpPr>
          <p:spPr>
            <a:xfrm>
              <a:off x="5995393" y="8624023"/>
              <a:ext cx="2540" cy="2540"/>
            </a:xfrm>
            <a:custGeom>
              <a:avLst/>
              <a:gdLst/>
              <a:ahLst/>
              <a:cxnLst/>
              <a:rect l="l" t="t" r="r" b="b"/>
              <a:pathLst>
                <a:path w="2539" h="2540">
                  <a:moveTo>
                    <a:pt x="0" y="2489"/>
                  </a:moveTo>
                  <a:lnTo>
                    <a:pt x="2501" y="0"/>
                  </a:lnTo>
                </a:path>
              </a:pathLst>
            </a:custGeom>
            <a:ln w="3175">
              <a:solidFill>
                <a:srgbClr val="050100"/>
              </a:solidFill>
            </a:ln>
          </p:spPr>
          <p:txBody>
            <a:bodyPr wrap="square" lIns="0" tIns="0" rIns="0" bIns="0" rtlCol="0"/>
            <a:lstStyle/>
            <a:p/>
          </p:txBody>
        </p:sp>
        <p:sp>
          <p:nvSpPr>
            <p:cNvPr id="13759" name="object 13759" descr=""/>
            <p:cNvSpPr/>
            <p:nvPr/>
          </p:nvSpPr>
          <p:spPr>
            <a:xfrm>
              <a:off x="5997271" y="8625471"/>
              <a:ext cx="1270" cy="1270"/>
            </a:xfrm>
            <a:custGeom>
              <a:avLst/>
              <a:gdLst/>
              <a:ahLst/>
              <a:cxnLst/>
              <a:rect l="l" t="t" r="r" b="b"/>
              <a:pathLst>
                <a:path w="1270" h="1270">
                  <a:moveTo>
                    <a:pt x="0" y="1041"/>
                  </a:moveTo>
                  <a:lnTo>
                    <a:pt x="1041" y="0"/>
                  </a:lnTo>
                </a:path>
              </a:pathLst>
            </a:custGeom>
            <a:ln w="3175">
              <a:solidFill>
                <a:srgbClr val="050100"/>
              </a:solidFill>
            </a:ln>
          </p:spPr>
          <p:txBody>
            <a:bodyPr wrap="square" lIns="0" tIns="0" rIns="0" bIns="0" rtlCol="0"/>
            <a:lstStyle/>
            <a:p/>
          </p:txBody>
        </p:sp>
        <p:sp>
          <p:nvSpPr>
            <p:cNvPr id="13760" name="object 13760" descr=""/>
            <p:cNvSpPr/>
            <p:nvPr/>
          </p:nvSpPr>
          <p:spPr>
            <a:xfrm>
              <a:off x="5969335" y="9112823"/>
              <a:ext cx="635" cy="635"/>
            </a:xfrm>
            <a:custGeom>
              <a:avLst/>
              <a:gdLst/>
              <a:ahLst/>
              <a:cxnLst/>
              <a:rect l="l" t="t" r="r" b="b"/>
              <a:pathLst>
                <a:path w="635" h="634">
                  <a:moveTo>
                    <a:pt x="0" y="419"/>
                  </a:moveTo>
                  <a:lnTo>
                    <a:pt x="622" y="0"/>
                  </a:lnTo>
                </a:path>
              </a:pathLst>
            </a:custGeom>
            <a:ln w="3175">
              <a:solidFill>
                <a:srgbClr val="050100"/>
              </a:solidFill>
            </a:ln>
          </p:spPr>
          <p:txBody>
            <a:bodyPr wrap="square" lIns="0" tIns="0" rIns="0" bIns="0" rtlCol="0"/>
            <a:lstStyle/>
            <a:p/>
          </p:txBody>
        </p:sp>
        <p:sp>
          <p:nvSpPr>
            <p:cNvPr id="13761" name="object 13761" descr=""/>
            <p:cNvSpPr/>
            <p:nvPr/>
          </p:nvSpPr>
          <p:spPr>
            <a:xfrm>
              <a:off x="5969546" y="9112820"/>
              <a:ext cx="2540" cy="2540"/>
            </a:xfrm>
            <a:custGeom>
              <a:avLst/>
              <a:gdLst/>
              <a:ahLst/>
              <a:cxnLst/>
              <a:rect l="l" t="t" r="r" b="b"/>
              <a:pathLst>
                <a:path w="2539" h="2540">
                  <a:moveTo>
                    <a:pt x="0" y="2082"/>
                  </a:moveTo>
                  <a:lnTo>
                    <a:pt x="2298" y="0"/>
                  </a:lnTo>
                </a:path>
              </a:pathLst>
            </a:custGeom>
            <a:ln w="3175">
              <a:solidFill>
                <a:srgbClr val="050100"/>
              </a:solidFill>
            </a:ln>
          </p:spPr>
          <p:txBody>
            <a:bodyPr wrap="square" lIns="0" tIns="0" rIns="0" bIns="0" rtlCol="0"/>
            <a:lstStyle/>
            <a:p/>
          </p:txBody>
        </p:sp>
        <p:sp>
          <p:nvSpPr>
            <p:cNvPr id="13762" name="object 13762" descr=""/>
            <p:cNvSpPr/>
            <p:nvPr/>
          </p:nvSpPr>
          <p:spPr>
            <a:xfrm>
              <a:off x="5969961" y="9112819"/>
              <a:ext cx="3810" cy="3810"/>
            </a:xfrm>
            <a:custGeom>
              <a:avLst/>
              <a:gdLst/>
              <a:ahLst/>
              <a:cxnLst/>
              <a:rect l="l" t="t" r="r" b="b"/>
              <a:pathLst>
                <a:path w="3810" h="3809">
                  <a:moveTo>
                    <a:pt x="0" y="3759"/>
                  </a:moveTo>
                  <a:lnTo>
                    <a:pt x="3543" y="0"/>
                  </a:lnTo>
                </a:path>
              </a:pathLst>
            </a:custGeom>
            <a:ln w="3175">
              <a:solidFill>
                <a:srgbClr val="050100"/>
              </a:solidFill>
            </a:ln>
          </p:spPr>
          <p:txBody>
            <a:bodyPr wrap="square" lIns="0" tIns="0" rIns="0" bIns="0" rtlCol="0"/>
            <a:lstStyle/>
            <a:p/>
          </p:txBody>
        </p:sp>
        <p:sp>
          <p:nvSpPr>
            <p:cNvPr id="13763" name="object 13763" descr=""/>
            <p:cNvSpPr/>
            <p:nvPr/>
          </p:nvSpPr>
          <p:spPr>
            <a:xfrm>
              <a:off x="5970172" y="9112822"/>
              <a:ext cx="5715" cy="5715"/>
            </a:xfrm>
            <a:custGeom>
              <a:avLst/>
              <a:gdLst/>
              <a:ahLst/>
              <a:cxnLst/>
              <a:rect l="l" t="t" r="r" b="b"/>
              <a:pathLst>
                <a:path w="5714" h="5715">
                  <a:moveTo>
                    <a:pt x="0" y="5206"/>
                  </a:moveTo>
                  <a:lnTo>
                    <a:pt x="5207" y="0"/>
                  </a:lnTo>
                </a:path>
              </a:pathLst>
            </a:custGeom>
            <a:ln w="3175">
              <a:solidFill>
                <a:srgbClr val="050100"/>
              </a:solidFill>
            </a:ln>
          </p:spPr>
          <p:txBody>
            <a:bodyPr wrap="square" lIns="0" tIns="0" rIns="0" bIns="0" rtlCol="0"/>
            <a:lstStyle/>
            <a:p/>
          </p:txBody>
        </p:sp>
        <p:sp>
          <p:nvSpPr>
            <p:cNvPr id="13764" name="object 13764" descr=""/>
            <p:cNvSpPr/>
            <p:nvPr/>
          </p:nvSpPr>
          <p:spPr>
            <a:xfrm>
              <a:off x="5970587" y="9112820"/>
              <a:ext cx="6985" cy="6985"/>
            </a:xfrm>
            <a:custGeom>
              <a:avLst/>
              <a:gdLst/>
              <a:ahLst/>
              <a:cxnLst/>
              <a:rect l="l" t="t" r="r" b="b"/>
              <a:pathLst>
                <a:path w="6985" h="6984">
                  <a:moveTo>
                    <a:pt x="0" y="6883"/>
                  </a:moveTo>
                  <a:lnTo>
                    <a:pt x="6667" y="0"/>
                  </a:lnTo>
                </a:path>
              </a:pathLst>
            </a:custGeom>
            <a:ln w="3175">
              <a:solidFill>
                <a:srgbClr val="050100"/>
              </a:solidFill>
            </a:ln>
          </p:spPr>
          <p:txBody>
            <a:bodyPr wrap="square" lIns="0" tIns="0" rIns="0" bIns="0" rtlCol="0"/>
            <a:lstStyle/>
            <a:p/>
          </p:txBody>
        </p:sp>
        <p:sp>
          <p:nvSpPr>
            <p:cNvPr id="13765" name="object 13765" descr=""/>
            <p:cNvSpPr/>
            <p:nvPr/>
          </p:nvSpPr>
          <p:spPr>
            <a:xfrm>
              <a:off x="5970798" y="9112823"/>
              <a:ext cx="8890" cy="8890"/>
            </a:xfrm>
            <a:custGeom>
              <a:avLst/>
              <a:gdLst/>
              <a:ahLst/>
              <a:cxnLst/>
              <a:rect l="l" t="t" r="r" b="b"/>
              <a:pathLst>
                <a:path w="8889" h="8890">
                  <a:moveTo>
                    <a:pt x="0" y="8331"/>
                  </a:moveTo>
                  <a:lnTo>
                    <a:pt x="8331" y="0"/>
                  </a:lnTo>
                </a:path>
              </a:pathLst>
            </a:custGeom>
            <a:ln w="3175">
              <a:solidFill>
                <a:srgbClr val="050100"/>
              </a:solidFill>
            </a:ln>
          </p:spPr>
          <p:txBody>
            <a:bodyPr wrap="square" lIns="0" tIns="0" rIns="0" bIns="0" rtlCol="0"/>
            <a:lstStyle/>
            <a:p/>
          </p:txBody>
        </p:sp>
        <p:sp>
          <p:nvSpPr>
            <p:cNvPr id="13766" name="object 13766" descr=""/>
            <p:cNvSpPr/>
            <p:nvPr/>
          </p:nvSpPr>
          <p:spPr>
            <a:xfrm>
              <a:off x="5971002" y="9112822"/>
              <a:ext cx="10160" cy="10160"/>
            </a:xfrm>
            <a:custGeom>
              <a:avLst/>
              <a:gdLst/>
              <a:ahLst/>
              <a:cxnLst/>
              <a:rect l="l" t="t" r="r" b="b"/>
              <a:pathLst>
                <a:path w="10160" h="10159">
                  <a:moveTo>
                    <a:pt x="0" y="10007"/>
                  </a:moveTo>
                  <a:lnTo>
                    <a:pt x="10007" y="0"/>
                  </a:lnTo>
                </a:path>
              </a:pathLst>
            </a:custGeom>
            <a:ln w="3175">
              <a:solidFill>
                <a:srgbClr val="050100"/>
              </a:solidFill>
            </a:ln>
          </p:spPr>
          <p:txBody>
            <a:bodyPr wrap="square" lIns="0" tIns="0" rIns="0" bIns="0" rtlCol="0"/>
            <a:lstStyle/>
            <a:p/>
          </p:txBody>
        </p:sp>
        <p:sp>
          <p:nvSpPr>
            <p:cNvPr id="13767" name="object 13767" descr=""/>
            <p:cNvSpPr/>
            <p:nvPr/>
          </p:nvSpPr>
          <p:spPr>
            <a:xfrm>
              <a:off x="5971424" y="9112819"/>
              <a:ext cx="12065" cy="12065"/>
            </a:xfrm>
            <a:custGeom>
              <a:avLst/>
              <a:gdLst/>
              <a:ahLst/>
              <a:cxnLst/>
              <a:rect l="l" t="t" r="r" b="b"/>
              <a:pathLst>
                <a:path w="12064" h="12065">
                  <a:moveTo>
                    <a:pt x="0" y="11671"/>
                  </a:moveTo>
                  <a:lnTo>
                    <a:pt x="11455" y="0"/>
                  </a:lnTo>
                </a:path>
              </a:pathLst>
            </a:custGeom>
            <a:ln w="3175">
              <a:solidFill>
                <a:srgbClr val="050100"/>
              </a:solidFill>
            </a:ln>
          </p:spPr>
          <p:txBody>
            <a:bodyPr wrap="square" lIns="0" tIns="0" rIns="0" bIns="0" rtlCol="0"/>
            <a:lstStyle/>
            <a:p/>
          </p:txBody>
        </p:sp>
        <p:sp>
          <p:nvSpPr>
            <p:cNvPr id="13768" name="object 13768" descr=""/>
            <p:cNvSpPr/>
            <p:nvPr/>
          </p:nvSpPr>
          <p:spPr>
            <a:xfrm>
              <a:off x="5971630" y="9112822"/>
              <a:ext cx="13335" cy="13335"/>
            </a:xfrm>
            <a:custGeom>
              <a:avLst/>
              <a:gdLst/>
              <a:ahLst/>
              <a:cxnLst/>
              <a:rect l="l" t="t" r="r" b="b"/>
              <a:pathLst>
                <a:path w="13335" h="13334">
                  <a:moveTo>
                    <a:pt x="0" y="13131"/>
                  </a:moveTo>
                  <a:lnTo>
                    <a:pt x="13131" y="0"/>
                  </a:lnTo>
                </a:path>
              </a:pathLst>
            </a:custGeom>
            <a:ln w="3175">
              <a:solidFill>
                <a:srgbClr val="050100"/>
              </a:solidFill>
            </a:ln>
          </p:spPr>
          <p:txBody>
            <a:bodyPr wrap="square" lIns="0" tIns="0" rIns="0" bIns="0" rtlCol="0"/>
            <a:lstStyle/>
            <a:p/>
          </p:txBody>
        </p:sp>
        <p:sp>
          <p:nvSpPr>
            <p:cNvPr id="13769" name="object 13769" descr=""/>
            <p:cNvSpPr/>
            <p:nvPr/>
          </p:nvSpPr>
          <p:spPr>
            <a:xfrm>
              <a:off x="5971840" y="9112820"/>
              <a:ext cx="15240" cy="15240"/>
            </a:xfrm>
            <a:custGeom>
              <a:avLst/>
              <a:gdLst/>
              <a:ahLst/>
              <a:cxnLst/>
              <a:rect l="l" t="t" r="r" b="b"/>
              <a:pathLst>
                <a:path w="15239" h="15240">
                  <a:moveTo>
                    <a:pt x="0" y="14795"/>
                  </a:moveTo>
                  <a:lnTo>
                    <a:pt x="14795" y="0"/>
                  </a:lnTo>
                </a:path>
              </a:pathLst>
            </a:custGeom>
            <a:ln w="3175">
              <a:solidFill>
                <a:srgbClr val="050100"/>
              </a:solidFill>
            </a:ln>
          </p:spPr>
          <p:txBody>
            <a:bodyPr wrap="square" lIns="0" tIns="0" rIns="0" bIns="0" rtlCol="0"/>
            <a:lstStyle/>
            <a:p/>
          </p:txBody>
        </p:sp>
        <p:sp>
          <p:nvSpPr>
            <p:cNvPr id="13770" name="object 13770" descr=""/>
            <p:cNvSpPr/>
            <p:nvPr/>
          </p:nvSpPr>
          <p:spPr>
            <a:xfrm>
              <a:off x="5972256" y="9112823"/>
              <a:ext cx="16510" cy="16510"/>
            </a:xfrm>
            <a:custGeom>
              <a:avLst/>
              <a:gdLst/>
              <a:ahLst/>
              <a:cxnLst/>
              <a:rect l="l" t="t" r="r" b="b"/>
              <a:pathLst>
                <a:path w="16510" h="16509">
                  <a:moveTo>
                    <a:pt x="0" y="16255"/>
                  </a:moveTo>
                  <a:lnTo>
                    <a:pt x="16256" y="0"/>
                  </a:lnTo>
                </a:path>
              </a:pathLst>
            </a:custGeom>
            <a:ln w="3175">
              <a:solidFill>
                <a:srgbClr val="050100"/>
              </a:solidFill>
            </a:ln>
          </p:spPr>
          <p:txBody>
            <a:bodyPr wrap="square" lIns="0" tIns="0" rIns="0" bIns="0" rtlCol="0"/>
            <a:lstStyle/>
            <a:p/>
          </p:txBody>
        </p:sp>
        <p:sp>
          <p:nvSpPr>
            <p:cNvPr id="13771" name="object 13771" descr=""/>
            <p:cNvSpPr/>
            <p:nvPr/>
          </p:nvSpPr>
          <p:spPr>
            <a:xfrm>
              <a:off x="5972467" y="9112822"/>
              <a:ext cx="18415" cy="18415"/>
            </a:xfrm>
            <a:custGeom>
              <a:avLst/>
              <a:gdLst/>
              <a:ahLst/>
              <a:cxnLst/>
              <a:rect l="l" t="t" r="r" b="b"/>
              <a:pathLst>
                <a:path w="18414" h="18415">
                  <a:moveTo>
                    <a:pt x="0" y="17919"/>
                  </a:moveTo>
                  <a:lnTo>
                    <a:pt x="17932" y="0"/>
                  </a:lnTo>
                </a:path>
              </a:pathLst>
            </a:custGeom>
            <a:ln w="3175">
              <a:solidFill>
                <a:srgbClr val="050100"/>
              </a:solidFill>
            </a:ln>
          </p:spPr>
          <p:txBody>
            <a:bodyPr wrap="square" lIns="0" tIns="0" rIns="0" bIns="0" rtlCol="0"/>
            <a:lstStyle/>
            <a:p/>
          </p:txBody>
        </p:sp>
        <p:sp>
          <p:nvSpPr>
            <p:cNvPr id="13772" name="object 13772" descr=""/>
            <p:cNvSpPr/>
            <p:nvPr/>
          </p:nvSpPr>
          <p:spPr>
            <a:xfrm>
              <a:off x="5972671" y="9112824"/>
              <a:ext cx="19685" cy="19685"/>
            </a:xfrm>
            <a:custGeom>
              <a:avLst/>
              <a:gdLst/>
              <a:ahLst/>
              <a:cxnLst/>
              <a:rect l="l" t="t" r="r" b="b"/>
              <a:pathLst>
                <a:path w="19685" h="19684">
                  <a:moveTo>
                    <a:pt x="0" y="19380"/>
                  </a:moveTo>
                  <a:lnTo>
                    <a:pt x="19596" y="0"/>
                  </a:lnTo>
                </a:path>
              </a:pathLst>
            </a:custGeom>
            <a:ln w="3175">
              <a:solidFill>
                <a:srgbClr val="050100"/>
              </a:solidFill>
            </a:ln>
          </p:spPr>
          <p:txBody>
            <a:bodyPr wrap="square" lIns="0" tIns="0" rIns="0" bIns="0" rtlCol="0"/>
            <a:lstStyle/>
            <a:p/>
          </p:txBody>
        </p:sp>
        <p:sp>
          <p:nvSpPr>
            <p:cNvPr id="13773" name="object 13773" descr=""/>
            <p:cNvSpPr/>
            <p:nvPr/>
          </p:nvSpPr>
          <p:spPr>
            <a:xfrm>
              <a:off x="5973086" y="9112823"/>
              <a:ext cx="21590" cy="21590"/>
            </a:xfrm>
            <a:custGeom>
              <a:avLst/>
              <a:gdLst/>
              <a:ahLst/>
              <a:cxnLst/>
              <a:rect l="l" t="t" r="r" b="b"/>
              <a:pathLst>
                <a:path w="21589" h="21590">
                  <a:moveTo>
                    <a:pt x="0" y="21043"/>
                  </a:moveTo>
                  <a:lnTo>
                    <a:pt x="21056" y="0"/>
                  </a:lnTo>
                </a:path>
              </a:pathLst>
            </a:custGeom>
            <a:ln w="3175">
              <a:solidFill>
                <a:srgbClr val="050100"/>
              </a:solidFill>
            </a:ln>
          </p:spPr>
          <p:txBody>
            <a:bodyPr wrap="square" lIns="0" tIns="0" rIns="0" bIns="0" rtlCol="0"/>
            <a:lstStyle/>
            <a:p/>
          </p:txBody>
        </p:sp>
        <p:sp>
          <p:nvSpPr>
            <p:cNvPr id="13774" name="object 13774" descr=""/>
            <p:cNvSpPr/>
            <p:nvPr/>
          </p:nvSpPr>
          <p:spPr>
            <a:xfrm>
              <a:off x="5973297" y="9112820"/>
              <a:ext cx="22860" cy="22860"/>
            </a:xfrm>
            <a:custGeom>
              <a:avLst/>
              <a:gdLst/>
              <a:ahLst/>
              <a:cxnLst/>
              <a:rect l="l" t="t" r="r" b="b"/>
              <a:pathLst>
                <a:path w="22860" h="22859">
                  <a:moveTo>
                    <a:pt x="0" y="22720"/>
                  </a:moveTo>
                  <a:lnTo>
                    <a:pt x="22517" y="0"/>
                  </a:lnTo>
                </a:path>
              </a:pathLst>
            </a:custGeom>
            <a:ln w="3175">
              <a:solidFill>
                <a:srgbClr val="050100"/>
              </a:solidFill>
            </a:ln>
          </p:spPr>
          <p:txBody>
            <a:bodyPr wrap="square" lIns="0" tIns="0" rIns="0" bIns="0" rtlCol="0"/>
            <a:lstStyle/>
            <a:p/>
          </p:txBody>
        </p:sp>
        <p:sp>
          <p:nvSpPr>
            <p:cNvPr id="13775" name="object 13775" descr=""/>
            <p:cNvSpPr/>
            <p:nvPr/>
          </p:nvSpPr>
          <p:spPr>
            <a:xfrm>
              <a:off x="5973508" y="9112824"/>
              <a:ext cx="24765" cy="24765"/>
            </a:xfrm>
            <a:custGeom>
              <a:avLst/>
              <a:gdLst/>
              <a:ahLst/>
              <a:cxnLst/>
              <a:rect l="l" t="t" r="r" b="b"/>
              <a:pathLst>
                <a:path w="24764" h="24765">
                  <a:moveTo>
                    <a:pt x="0" y="24168"/>
                  </a:moveTo>
                  <a:lnTo>
                    <a:pt x="24180" y="0"/>
                  </a:lnTo>
                </a:path>
              </a:pathLst>
            </a:custGeom>
            <a:ln w="3175">
              <a:solidFill>
                <a:srgbClr val="050100"/>
              </a:solidFill>
            </a:ln>
          </p:spPr>
          <p:txBody>
            <a:bodyPr wrap="square" lIns="0" tIns="0" rIns="0" bIns="0" rtlCol="0"/>
            <a:lstStyle/>
            <a:p/>
          </p:txBody>
        </p:sp>
        <p:sp>
          <p:nvSpPr>
            <p:cNvPr id="13776" name="object 13776" descr=""/>
            <p:cNvSpPr/>
            <p:nvPr/>
          </p:nvSpPr>
          <p:spPr>
            <a:xfrm>
              <a:off x="5973923" y="9114282"/>
              <a:ext cx="24765" cy="24765"/>
            </a:xfrm>
            <a:custGeom>
              <a:avLst/>
              <a:gdLst/>
              <a:ahLst/>
              <a:cxnLst/>
              <a:rect l="l" t="t" r="r" b="b"/>
              <a:pathLst>
                <a:path w="24764" h="24765">
                  <a:moveTo>
                    <a:pt x="0" y="24383"/>
                  </a:moveTo>
                  <a:lnTo>
                    <a:pt x="24384" y="0"/>
                  </a:lnTo>
                </a:path>
              </a:pathLst>
            </a:custGeom>
            <a:ln w="3175">
              <a:solidFill>
                <a:srgbClr val="050100"/>
              </a:solidFill>
            </a:ln>
          </p:spPr>
          <p:txBody>
            <a:bodyPr wrap="square" lIns="0" tIns="0" rIns="0" bIns="0" rtlCol="0"/>
            <a:lstStyle/>
            <a:p/>
          </p:txBody>
        </p:sp>
        <p:sp>
          <p:nvSpPr>
            <p:cNvPr id="13777" name="object 13777" descr=""/>
            <p:cNvSpPr/>
            <p:nvPr/>
          </p:nvSpPr>
          <p:spPr>
            <a:xfrm>
              <a:off x="5974134" y="9116369"/>
              <a:ext cx="24130" cy="24130"/>
            </a:xfrm>
            <a:custGeom>
              <a:avLst/>
              <a:gdLst/>
              <a:ahLst/>
              <a:cxnLst/>
              <a:rect l="l" t="t" r="r" b="b"/>
              <a:pathLst>
                <a:path w="24129" h="24129">
                  <a:moveTo>
                    <a:pt x="0" y="23749"/>
                  </a:moveTo>
                  <a:lnTo>
                    <a:pt x="23761" y="0"/>
                  </a:lnTo>
                </a:path>
              </a:pathLst>
            </a:custGeom>
            <a:ln w="3175">
              <a:solidFill>
                <a:srgbClr val="050100"/>
              </a:solidFill>
            </a:ln>
          </p:spPr>
          <p:txBody>
            <a:bodyPr wrap="square" lIns="0" tIns="0" rIns="0" bIns="0" rtlCol="0"/>
            <a:lstStyle/>
            <a:p/>
          </p:txBody>
        </p:sp>
        <p:sp>
          <p:nvSpPr>
            <p:cNvPr id="13778" name="object 13778" descr=""/>
            <p:cNvSpPr/>
            <p:nvPr/>
          </p:nvSpPr>
          <p:spPr>
            <a:xfrm>
              <a:off x="5974339" y="9118665"/>
              <a:ext cx="23495" cy="23495"/>
            </a:xfrm>
            <a:custGeom>
              <a:avLst/>
              <a:gdLst/>
              <a:ahLst/>
              <a:cxnLst/>
              <a:rect l="l" t="t" r="r" b="b"/>
              <a:pathLst>
                <a:path w="23495" h="23495">
                  <a:moveTo>
                    <a:pt x="0" y="23126"/>
                  </a:moveTo>
                  <a:lnTo>
                    <a:pt x="23139" y="0"/>
                  </a:lnTo>
                </a:path>
              </a:pathLst>
            </a:custGeom>
            <a:ln w="3175">
              <a:solidFill>
                <a:srgbClr val="050100"/>
              </a:solidFill>
            </a:ln>
          </p:spPr>
          <p:txBody>
            <a:bodyPr wrap="square" lIns="0" tIns="0" rIns="0" bIns="0" rtlCol="0"/>
            <a:lstStyle/>
            <a:p/>
          </p:txBody>
        </p:sp>
        <p:sp>
          <p:nvSpPr>
            <p:cNvPr id="13779" name="object 13779" descr=""/>
            <p:cNvSpPr/>
            <p:nvPr/>
          </p:nvSpPr>
          <p:spPr>
            <a:xfrm>
              <a:off x="5974755" y="9120955"/>
              <a:ext cx="22860" cy="22860"/>
            </a:xfrm>
            <a:custGeom>
              <a:avLst/>
              <a:gdLst/>
              <a:ahLst/>
              <a:cxnLst/>
              <a:rect l="l" t="t" r="r" b="b"/>
              <a:pathLst>
                <a:path w="22860" h="22859">
                  <a:moveTo>
                    <a:pt x="0" y="22288"/>
                  </a:moveTo>
                  <a:lnTo>
                    <a:pt x="22301" y="0"/>
                  </a:lnTo>
                </a:path>
              </a:pathLst>
            </a:custGeom>
            <a:ln w="3175">
              <a:solidFill>
                <a:srgbClr val="050100"/>
              </a:solidFill>
            </a:ln>
          </p:spPr>
          <p:txBody>
            <a:bodyPr wrap="square" lIns="0" tIns="0" rIns="0" bIns="0" rtlCol="0"/>
            <a:lstStyle/>
            <a:p/>
          </p:txBody>
        </p:sp>
        <p:sp>
          <p:nvSpPr>
            <p:cNvPr id="13780" name="object 13780" descr=""/>
            <p:cNvSpPr/>
            <p:nvPr/>
          </p:nvSpPr>
          <p:spPr>
            <a:xfrm>
              <a:off x="5974966" y="9123238"/>
              <a:ext cx="22225" cy="22225"/>
            </a:xfrm>
            <a:custGeom>
              <a:avLst/>
              <a:gdLst/>
              <a:ahLst/>
              <a:cxnLst/>
              <a:rect l="l" t="t" r="r" b="b"/>
              <a:pathLst>
                <a:path w="22225" h="22225">
                  <a:moveTo>
                    <a:pt x="0" y="21678"/>
                  </a:moveTo>
                  <a:lnTo>
                    <a:pt x="21678" y="0"/>
                  </a:lnTo>
                </a:path>
              </a:pathLst>
            </a:custGeom>
            <a:ln w="3175">
              <a:solidFill>
                <a:srgbClr val="050100"/>
              </a:solidFill>
            </a:ln>
          </p:spPr>
          <p:txBody>
            <a:bodyPr wrap="square" lIns="0" tIns="0" rIns="0" bIns="0" rtlCol="0"/>
            <a:lstStyle/>
            <a:p/>
          </p:txBody>
        </p:sp>
        <p:sp>
          <p:nvSpPr>
            <p:cNvPr id="13781" name="object 13781" descr=""/>
            <p:cNvSpPr/>
            <p:nvPr/>
          </p:nvSpPr>
          <p:spPr>
            <a:xfrm>
              <a:off x="5975177" y="9125536"/>
              <a:ext cx="21590" cy="21590"/>
            </a:xfrm>
            <a:custGeom>
              <a:avLst/>
              <a:gdLst/>
              <a:ahLst/>
              <a:cxnLst/>
              <a:rect l="l" t="t" r="r" b="b"/>
              <a:pathLst>
                <a:path w="21589" h="21590">
                  <a:moveTo>
                    <a:pt x="0" y="21043"/>
                  </a:moveTo>
                  <a:lnTo>
                    <a:pt x="21056" y="0"/>
                  </a:lnTo>
                </a:path>
              </a:pathLst>
            </a:custGeom>
            <a:ln w="3175">
              <a:solidFill>
                <a:srgbClr val="050100"/>
              </a:solidFill>
            </a:ln>
          </p:spPr>
          <p:txBody>
            <a:bodyPr wrap="square" lIns="0" tIns="0" rIns="0" bIns="0" rtlCol="0"/>
            <a:lstStyle/>
            <a:p/>
          </p:txBody>
        </p:sp>
        <p:sp>
          <p:nvSpPr>
            <p:cNvPr id="13782" name="object 13782" descr=""/>
            <p:cNvSpPr/>
            <p:nvPr/>
          </p:nvSpPr>
          <p:spPr>
            <a:xfrm>
              <a:off x="5975592" y="9127824"/>
              <a:ext cx="20320" cy="20320"/>
            </a:xfrm>
            <a:custGeom>
              <a:avLst/>
              <a:gdLst/>
              <a:ahLst/>
              <a:cxnLst/>
              <a:rect l="l" t="t" r="r" b="b"/>
              <a:pathLst>
                <a:path w="20320" h="20320">
                  <a:moveTo>
                    <a:pt x="0" y="20218"/>
                  </a:moveTo>
                  <a:lnTo>
                    <a:pt x="20218" y="0"/>
                  </a:lnTo>
                </a:path>
              </a:pathLst>
            </a:custGeom>
            <a:ln w="3175">
              <a:solidFill>
                <a:srgbClr val="050100"/>
              </a:solidFill>
            </a:ln>
          </p:spPr>
          <p:txBody>
            <a:bodyPr wrap="square" lIns="0" tIns="0" rIns="0" bIns="0" rtlCol="0"/>
            <a:lstStyle/>
            <a:p/>
          </p:txBody>
        </p:sp>
        <p:sp>
          <p:nvSpPr>
            <p:cNvPr id="13783" name="object 13783" descr=""/>
            <p:cNvSpPr/>
            <p:nvPr/>
          </p:nvSpPr>
          <p:spPr>
            <a:xfrm>
              <a:off x="5975797" y="9129906"/>
              <a:ext cx="19685" cy="20320"/>
            </a:xfrm>
            <a:custGeom>
              <a:avLst/>
              <a:gdLst/>
              <a:ahLst/>
              <a:cxnLst/>
              <a:rect l="l" t="t" r="r" b="b"/>
              <a:pathLst>
                <a:path w="19685" h="20320">
                  <a:moveTo>
                    <a:pt x="0" y="19799"/>
                  </a:moveTo>
                  <a:lnTo>
                    <a:pt x="19596" y="0"/>
                  </a:lnTo>
                </a:path>
              </a:pathLst>
            </a:custGeom>
            <a:ln w="3175">
              <a:solidFill>
                <a:srgbClr val="050100"/>
              </a:solidFill>
            </a:ln>
          </p:spPr>
          <p:txBody>
            <a:bodyPr wrap="square" lIns="0" tIns="0" rIns="0" bIns="0" rtlCol="0"/>
            <a:lstStyle/>
            <a:p/>
          </p:txBody>
        </p:sp>
        <p:sp>
          <p:nvSpPr>
            <p:cNvPr id="13784" name="object 13784" descr=""/>
            <p:cNvSpPr/>
            <p:nvPr/>
          </p:nvSpPr>
          <p:spPr>
            <a:xfrm>
              <a:off x="5976007" y="9132207"/>
              <a:ext cx="19050" cy="19050"/>
            </a:xfrm>
            <a:custGeom>
              <a:avLst/>
              <a:gdLst/>
              <a:ahLst/>
              <a:cxnLst/>
              <a:rect l="l" t="t" r="r" b="b"/>
              <a:pathLst>
                <a:path w="19050" h="19050">
                  <a:moveTo>
                    <a:pt x="0" y="18961"/>
                  </a:moveTo>
                  <a:lnTo>
                    <a:pt x="18973" y="0"/>
                  </a:lnTo>
                </a:path>
              </a:pathLst>
            </a:custGeom>
            <a:ln w="3175">
              <a:solidFill>
                <a:srgbClr val="050100"/>
              </a:solidFill>
            </a:ln>
          </p:spPr>
          <p:txBody>
            <a:bodyPr wrap="square" lIns="0" tIns="0" rIns="0" bIns="0" rtlCol="0"/>
            <a:lstStyle/>
            <a:p/>
          </p:txBody>
        </p:sp>
        <p:sp>
          <p:nvSpPr>
            <p:cNvPr id="13785" name="object 13785" descr=""/>
            <p:cNvSpPr/>
            <p:nvPr/>
          </p:nvSpPr>
          <p:spPr>
            <a:xfrm>
              <a:off x="5976423" y="9134504"/>
              <a:ext cx="18415" cy="18415"/>
            </a:xfrm>
            <a:custGeom>
              <a:avLst/>
              <a:gdLst/>
              <a:ahLst/>
              <a:cxnLst/>
              <a:rect l="l" t="t" r="r" b="b"/>
              <a:pathLst>
                <a:path w="18414" h="18415">
                  <a:moveTo>
                    <a:pt x="0" y="18326"/>
                  </a:moveTo>
                  <a:lnTo>
                    <a:pt x="18135" y="0"/>
                  </a:lnTo>
                </a:path>
              </a:pathLst>
            </a:custGeom>
            <a:ln w="3175">
              <a:solidFill>
                <a:srgbClr val="050100"/>
              </a:solidFill>
            </a:ln>
          </p:spPr>
          <p:txBody>
            <a:bodyPr wrap="square" lIns="0" tIns="0" rIns="0" bIns="0" rtlCol="0"/>
            <a:lstStyle/>
            <a:p/>
          </p:txBody>
        </p:sp>
        <p:sp>
          <p:nvSpPr>
            <p:cNvPr id="13786" name="object 13786" descr=""/>
            <p:cNvSpPr/>
            <p:nvPr/>
          </p:nvSpPr>
          <p:spPr>
            <a:xfrm>
              <a:off x="5976633" y="9136775"/>
              <a:ext cx="17780" cy="17780"/>
            </a:xfrm>
            <a:custGeom>
              <a:avLst/>
              <a:gdLst/>
              <a:ahLst/>
              <a:cxnLst/>
              <a:rect l="l" t="t" r="r" b="b"/>
              <a:pathLst>
                <a:path w="17779" h="17779">
                  <a:moveTo>
                    <a:pt x="0" y="17716"/>
                  </a:moveTo>
                  <a:lnTo>
                    <a:pt x="17513" y="0"/>
                  </a:lnTo>
                </a:path>
              </a:pathLst>
            </a:custGeom>
            <a:ln w="3175">
              <a:solidFill>
                <a:srgbClr val="050100"/>
              </a:solidFill>
            </a:ln>
          </p:spPr>
          <p:txBody>
            <a:bodyPr wrap="square" lIns="0" tIns="0" rIns="0" bIns="0" rtlCol="0"/>
            <a:lstStyle/>
            <a:p/>
          </p:txBody>
        </p:sp>
        <p:sp>
          <p:nvSpPr>
            <p:cNvPr id="13787" name="object 13787" descr=""/>
            <p:cNvSpPr/>
            <p:nvPr/>
          </p:nvSpPr>
          <p:spPr>
            <a:xfrm>
              <a:off x="5976844" y="9139078"/>
              <a:ext cx="17145" cy="17145"/>
            </a:xfrm>
            <a:custGeom>
              <a:avLst/>
              <a:gdLst/>
              <a:ahLst/>
              <a:cxnLst/>
              <a:rect l="l" t="t" r="r" b="b"/>
              <a:pathLst>
                <a:path w="17145" h="17145">
                  <a:moveTo>
                    <a:pt x="0" y="16878"/>
                  </a:moveTo>
                  <a:lnTo>
                    <a:pt x="17094" y="0"/>
                  </a:lnTo>
                </a:path>
              </a:pathLst>
            </a:custGeom>
            <a:ln w="3175">
              <a:solidFill>
                <a:srgbClr val="050100"/>
              </a:solidFill>
            </a:ln>
          </p:spPr>
          <p:txBody>
            <a:bodyPr wrap="square" lIns="0" tIns="0" rIns="0" bIns="0" rtlCol="0"/>
            <a:lstStyle/>
            <a:p/>
          </p:txBody>
        </p:sp>
        <p:sp>
          <p:nvSpPr>
            <p:cNvPr id="13788" name="object 13788" descr=""/>
            <p:cNvSpPr/>
            <p:nvPr/>
          </p:nvSpPr>
          <p:spPr>
            <a:xfrm>
              <a:off x="5977260" y="9141374"/>
              <a:ext cx="16510" cy="16510"/>
            </a:xfrm>
            <a:custGeom>
              <a:avLst/>
              <a:gdLst/>
              <a:ahLst/>
              <a:cxnLst/>
              <a:rect l="l" t="t" r="r" b="b"/>
              <a:pathLst>
                <a:path w="16510" h="16509">
                  <a:moveTo>
                    <a:pt x="0" y="16243"/>
                  </a:moveTo>
                  <a:lnTo>
                    <a:pt x="16256" y="0"/>
                  </a:lnTo>
                </a:path>
              </a:pathLst>
            </a:custGeom>
            <a:ln w="3175">
              <a:solidFill>
                <a:srgbClr val="050100"/>
              </a:solidFill>
            </a:ln>
          </p:spPr>
          <p:txBody>
            <a:bodyPr wrap="square" lIns="0" tIns="0" rIns="0" bIns="0" rtlCol="0"/>
            <a:lstStyle/>
            <a:p/>
          </p:txBody>
        </p:sp>
        <p:sp>
          <p:nvSpPr>
            <p:cNvPr id="13789" name="object 13789" descr=""/>
            <p:cNvSpPr/>
            <p:nvPr/>
          </p:nvSpPr>
          <p:spPr>
            <a:xfrm>
              <a:off x="5977464" y="9143459"/>
              <a:ext cx="15875" cy="15875"/>
            </a:xfrm>
            <a:custGeom>
              <a:avLst/>
              <a:gdLst/>
              <a:ahLst/>
              <a:cxnLst/>
              <a:rect l="l" t="t" r="r" b="b"/>
              <a:pathLst>
                <a:path w="15875" h="15875">
                  <a:moveTo>
                    <a:pt x="0" y="15621"/>
                  </a:moveTo>
                  <a:lnTo>
                    <a:pt x="15633" y="0"/>
                  </a:lnTo>
                </a:path>
              </a:pathLst>
            </a:custGeom>
            <a:ln w="3175">
              <a:solidFill>
                <a:srgbClr val="050100"/>
              </a:solidFill>
            </a:ln>
          </p:spPr>
          <p:txBody>
            <a:bodyPr wrap="square" lIns="0" tIns="0" rIns="0" bIns="0" rtlCol="0"/>
            <a:lstStyle/>
            <a:p/>
          </p:txBody>
        </p:sp>
        <p:sp>
          <p:nvSpPr>
            <p:cNvPr id="13790" name="object 13790" descr=""/>
            <p:cNvSpPr/>
            <p:nvPr/>
          </p:nvSpPr>
          <p:spPr>
            <a:xfrm>
              <a:off x="5977675" y="9145744"/>
              <a:ext cx="15240" cy="15240"/>
            </a:xfrm>
            <a:custGeom>
              <a:avLst/>
              <a:gdLst/>
              <a:ahLst/>
              <a:cxnLst/>
              <a:rect l="l" t="t" r="r" b="b"/>
              <a:pathLst>
                <a:path w="15239" h="15240">
                  <a:moveTo>
                    <a:pt x="0" y="14998"/>
                  </a:moveTo>
                  <a:lnTo>
                    <a:pt x="15011" y="0"/>
                  </a:lnTo>
                </a:path>
              </a:pathLst>
            </a:custGeom>
            <a:ln w="3175">
              <a:solidFill>
                <a:srgbClr val="050100"/>
              </a:solidFill>
            </a:ln>
          </p:spPr>
          <p:txBody>
            <a:bodyPr wrap="square" lIns="0" tIns="0" rIns="0" bIns="0" rtlCol="0"/>
            <a:lstStyle/>
            <a:p/>
          </p:txBody>
        </p:sp>
        <p:sp>
          <p:nvSpPr>
            <p:cNvPr id="13791" name="object 13791" descr=""/>
            <p:cNvSpPr/>
            <p:nvPr/>
          </p:nvSpPr>
          <p:spPr>
            <a:xfrm>
              <a:off x="5978091" y="9148045"/>
              <a:ext cx="14604" cy="14604"/>
            </a:xfrm>
            <a:custGeom>
              <a:avLst/>
              <a:gdLst/>
              <a:ahLst/>
              <a:cxnLst/>
              <a:rect l="l" t="t" r="r" b="b"/>
              <a:pathLst>
                <a:path w="14604" h="14604">
                  <a:moveTo>
                    <a:pt x="0" y="14160"/>
                  </a:moveTo>
                  <a:lnTo>
                    <a:pt x="14173" y="0"/>
                  </a:lnTo>
                </a:path>
              </a:pathLst>
            </a:custGeom>
            <a:ln w="3175">
              <a:solidFill>
                <a:srgbClr val="050100"/>
              </a:solidFill>
            </a:ln>
          </p:spPr>
          <p:txBody>
            <a:bodyPr wrap="square" lIns="0" tIns="0" rIns="0" bIns="0" rtlCol="0"/>
            <a:lstStyle/>
            <a:p/>
          </p:txBody>
        </p:sp>
        <p:sp>
          <p:nvSpPr>
            <p:cNvPr id="13792" name="object 13792" descr=""/>
            <p:cNvSpPr/>
            <p:nvPr/>
          </p:nvSpPr>
          <p:spPr>
            <a:xfrm>
              <a:off x="5978302" y="9150330"/>
              <a:ext cx="13970" cy="13970"/>
            </a:xfrm>
            <a:custGeom>
              <a:avLst/>
              <a:gdLst/>
              <a:ahLst/>
              <a:cxnLst/>
              <a:rect l="l" t="t" r="r" b="b"/>
              <a:pathLst>
                <a:path w="13970" h="13970">
                  <a:moveTo>
                    <a:pt x="0" y="13538"/>
                  </a:moveTo>
                  <a:lnTo>
                    <a:pt x="13550" y="0"/>
                  </a:lnTo>
                </a:path>
              </a:pathLst>
            </a:custGeom>
            <a:ln w="3175">
              <a:solidFill>
                <a:srgbClr val="050100"/>
              </a:solidFill>
            </a:ln>
          </p:spPr>
          <p:txBody>
            <a:bodyPr wrap="square" lIns="0" tIns="0" rIns="0" bIns="0" rtlCol="0"/>
            <a:lstStyle/>
            <a:p/>
          </p:txBody>
        </p:sp>
        <p:sp>
          <p:nvSpPr>
            <p:cNvPr id="13793" name="object 13793" descr=""/>
            <p:cNvSpPr/>
            <p:nvPr/>
          </p:nvSpPr>
          <p:spPr>
            <a:xfrm>
              <a:off x="5978507" y="9152613"/>
              <a:ext cx="13335" cy="13335"/>
            </a:xfrm>
            <a:custGeom>
              <a:avLst/>
              <a:gdLst/>
              <a:ahLst/>
              <a:cxnLst/>
              <a:rect l="l" t="t" r="r" b="b"/>
              <a:pathLst>
                <a:path w="13335" h="13334">
                  <a:moveTo>
                    <a:pt x="0" y="12928"/>
                  </a:moveTo>
                  <a:lnTo>
                    <a:pt x="12928" y="0"/>
                  </a:lnTo>
                </a:path>
              </a:pathLst>
            </a:custGeom>
            <a:ln w="3175">
              <a:solidFill>
                <a:srgbClr val="050100"/>
              </a:solidFill>
            </a:ln>
          </p:spPr>
          <p:txBody>
            <a:bodyPr wrap="square" lIns="0" tIns="0" rIns="0" bIns="0" rtlCol="0"/>
            <a:lstStyle/>
            <a:p/>
          </p:txBody>
        </p:sp>
        <p:sp>
          <p:nvSpPr>
            <p:cNvPr id="13794" name="object 13794" descr=""/>
            <p:cNvSpPr/>
            <p:nvPr/>
          </p:nvSpPr>
          <p:spPr>
            <a:xfrm>
              <a:off x="5978928" y="9154916"/>
              <a:ext cx="12700" cy="12700"/>
            </a:xfrm>
            <a:custGeom>
              <a:avLst/>
              <a:gdLst/>
              <a:ahLst/>
              <a:cxnLst/>
              <a:rect l="l" t="t" r="r" b="b"/>
              <a:pathLst>
                <a:path w="12700" h="12700">
                  <a:moveTo>
                    <a:pt x="0" y="12077"/>
                  </a:moveTo>
                  <a:lnTo>
                    <a:pt x="12090" y="0"/>
                  </a:lnTo>
                </a:path>
              </a:pathLst>
            </a:custGeom>
            <a:ln w="3175">
              <a:solidFill>
                <a:srgbClr val="050100"/>
              </a:solidFill>
            </a:ln>
          </p:spPr>
          <p:txBody>
            <a:bodyPr wrap="square" lIns="0" tIns="0" rIns="0" bIns="0" rtlCol="0"/>
            <a:lstStyle/>
            <a:p/>
          </p:txBody>
        </p:sp>
        <p:sp>
          <p:nvSpPr>
            <p:cNvPr id="13795" name="object 13795" descr=""/>
            <p:cNvSpPr/>
            <p:nvPr/>
          </p:nvSpPr>
          <p:spPr>
            <a:xfrm>
              <a:off x="5979133" y="9156996"/>
              <a:ext cx="12065" cy="12065"/>
            </a:xfrm>
            <a:custGeom>
              <a:avLst/>
              <a:gdLst/>
              <a:ahLst/>
              <a:cxnLst/>
              <a:rect l="l" t="t" r="r" b="b"/>
              <a:pathLst>
                <a:path w="12064" h="12065">
                  <a:moveTo>
                    <a:pt x="0" y="11671"/>
                  </a:moveTo>
                  <a:lnTo>
                    <a:pt x="11468" y="0"/>
                  </a:lnTo>
                </a:path>
              </a:pathLst>
            </a:custGeom>
            <a:ln w="3175">
              <a:solidFill>
                <a:srgbClr val="050100"/>
              </a:solidFill>
            </a:ln>
          </p:spPr>
          <p:txBody>
            <a:bodyPr wrap="square" lIns="0" tIns="0" rIns="0" bIns="0" rtlCol="0"/>
            <a:lstStyle/>
            <a:p/>
          </p:txBody>
        </p:sp>
        <p:sp>
          <p:nvSpPr>
            <p:cNvPr id="13796" name="object 13796" descr=""/>
            <p:cNvSpPr/>
            <p:nvPr/>
          </p:nvSpPr>
          <p:spPr>
            <a:xfrm>
              <a:off x="5979344" y="9159286"/>
              <a:ext cx="11430" cy="11430"/>
            </a:xfrm>
            <a:custGeom>
              <a:avLst/>
              <a:gdLst/>
              <a:ahLst/>
              <a:cxnLst/>
              <a:rect l="l" t="t" r="r" b="b"/>
              <a:pathLst>
                <a:path w="11429" h="11429">
                  <a:moveTo>
                    <a:pt x="0" y="10833"/>
                  </a:moveTo>
                  <a:lnTo>
                    <a:pt x="10845" y="0"/>
                  </a:lnTo>
                </a:path>
              </a:pathLst>
            </a:custGeom>
            <a:ln w="3175">
              <a:solidFill>
                <a:srgbClr val="050100"/>
              </a:solidFill>
            </a:ln>
          </p:spPr>
          <p:txBody>
            <a:bodyPr wrap="square" lIns="0" tIns="0" rIns="0" bIns="0" rtlCol="0"/>
            <a:lstStyle/>
            <a:p/>
          </p:txBody>
        </p:sp>
        <p:sp>
          <p:nvSpPr>
            <p:cNvPr id="13797" name="object 13797" descr=""/>
            <p:cNvSpPr/>
            <p:nvPr/>
          </p:nvSpPr>
          <p:spPr>
            <a:xfrm>
              <a:off x="5979759" y="9161582"/>
              <a:ext cx="10160" cy="10795"/>
            </a:xfrm>
            <a:custGeom>
              <a:avLst/>
              <a:gdLst/>
              <a:ahLst/>
              <a:cxnLst/>
              <a:rect l="l" t="t" r="r" b="b"/>
              <a:pathLst>
                <a:path w="10160" h="10795">
                  <a:moveTo>
                    <a:pt x="0" y="10210"/>
                  </a:moveTo>
                  <a:lnTo>
                    <a:pt x="10007" y="0"/>
                  </a:lnTo>
                </a:path>
              </a:pathLst>
            </a:custGeom>
            <a:ln w="3175">
              <a:solidFill>
                <a:srgbClr val="050100"/>
              </a:solidFill>
            </a:ln>
          </p:spPr>
          <p:txBody>
            <a:bodyPr wrap="square" lIns="0" tIns="0" rIns="0" bIns="0" rtlCol="0"/>
            <a:lstStyle/>
            <a:p/>
          </p:txBody>
        </p:sp>
        <p:sp>
          <p:nvSpPr>
            <p:cNvPr id="13798" name="object 13798" descr=""/>
            <p:cNvSpPr/>
            <p:nvPr/>
          </p:nvSpPr>
          <p:spPr>
            <a:xfrm>
              <a:off x="5979970" y="9163867"/>
              <a:ext cx="10160" cy="10160"/>
            </a:xfrm>
            <a:custGeom>
              <a:avLst/>
              <a:gdLst/>
              <a:ahLst/>
              <a:cxnLst/>
              <a:rect l="l" t="t" r="r" b="b"/>
              <a:pathLst>
                <a:path w="10160" h="10159">
                  <a:moveTo>
                    <a:pt x="0" y="9588"/>
                  </a:moveTo>
                  <a:lnTo>
                    <a:pt x="9588" y="0"/>
                  </a:lnTo>
                </a:path>
              </a:pathLst>
            </a:custGeom>
            <a:ln w="3175">
              <a:solidFill>
                <a:srgbClr val="050100"/>
              </a:solidFill>
            </a:ln>
          </p:spPr>
          <p:txBody>
            <a:bodyPr wrap="square" lIns="0" tIns="0" rIns="0" bIns="0" rtlCol="0"/>
            <a:lstStyle/>
            <a:p/>
          </p:txBody>
        </p:sp>
        <p:sp>
          <p:nvSpPr>
            <p:cNvPr id="13799" name="object 13799" descr=""/>
            <p:cNvSpPr/>
            <p:nvPr/>
          </p:nvSpPr>
          <p:spPr>
            <a:xfrm>
              <a:off x="5980174" y="9166168"/>
              <a:ext cx="9525" cy="8890"/>
            </a:xfrm>
            <a:custGeom>
              <a:avLst/>
              <a:gdLst/>
              <a:ahLst/>
              <a:cxnLst/>
              <a:rect l="l" t="t" r="r" b="b"/>
              <a:pathLst>
                <a:path w="9525" h="8890">
                  <a:moveTo>
                    <a:pt x="0" y="8750"/>
                  </a:moveTo>
                  <a:lnTo>
                    <a:pt x="8966" y="0"/>
                  </a:lnTo>
                </a:path>
              </a:pathLst>
            </a:custGeom>
            <a:ln w="3175">
              <a:solidFill>
                <a:srgbClr val="050100"/>
              </a:solidFill>
            </a:ln>
          </p:spPr>
          <p:txBody>
            <a:bodyPr wrap="square" lIns="0" tIns="0" rIns="0" bIns="0" rtlCol="0"/>
            <a:lstStyle/>
            <a:p/>
          </p:txBody>
        </p:sp>
        <p:sp>
          <p:nvSpPr>
            <p:cNvPr id="13800" name="object 13800" descr=""/>
            <p:cNvSpPr/>
            <p:nvPr/>
          </p:nvSpPr>
          <p:spPr>
            <a:xfrm>
              <a:off x="5980596" y="9168453"/>
              <a:ext cx="8255" cy="8255"/>
            </a:xfrm>
            <a:custGeom>
              <a:avLst/>
              <a:gdLst/>
              <a:ahLst/>
              <a:cxnLst/>
              <a:rect l="l" t="t" r="r" b="b"/>
              <a:pathLst>
                <a:path w="8254" h="8254">
                  <a:moveTo>
                    <a:pt x="0" y="8127"/>
                  </a:moveTo>
                  <a:lnTo>
                    <a:pt x="8128" y="0"/>
                  </a:lnTo>
                </a:path>
              </a:pathLst>
            </a:custGeom>
            <a:ln w="3175">
              <a:solidFill>
                <a:srgbClr val="050100"/>
              </a:solidFill>
            </a:ln>
          </p:spPr>
          <p:txBody>
            <a:bodyPr wrap="square" lIns="0" tIns="0" rIns="0" bIns="0" rtlCol="0"/>
            <a:lstStyle/>
            <a:p/>
          </p:txBody>
        </p:sp>
        <p:sp>
          <p:nvSpPr>
            <p:cNvPr id="13801" name="object 13801" descr=""/>
            <p:cNvSpPr/>
            <p:nvPr/>
          </p:nvSpPr>
          <p:spPr>
            <a:xfrm>
              <a:off x="5980800" y="9170538"/>
              <a:ext cx="7620" cy="7620"/>
            </a:xfrm>
            <a:custGeom>
              <a:avLst/>
              <a:gdLst/>
              <a:ahLst/>
              <a:cxnLst/>
              <a:rect l="l" t="t" r="r" b="b"/>
              <a:pathLst>
                <a:path w="7620" h="7620">
                  <a:moveTo>
                    <a:pt x="0" y="7505"/>
                  </a:moveTo>
                  <a:lnTo>
                    <a:pt x="7505" y="0"/>
                  </a:lnTo>
                </a:path>
              </a:pathLst>
            </a:custGeom>
            <a:ln w="3175">
              <a:solidFill>
                <a:srgbClr val="050100"/>
              </a:solidFill>
            </a:ln>
          </p:spPr>
          <p:txBody>
            <a:bodyPr wrap="square" lIns="0" tIns="0" rIns="0" bIns="0" rtlCol="0"/>
            <a:lstStyle/>
            <a:p/>
          </p:txBody>
        </p:sp>
        <p:sp>
          <p:nvSpPr>
            <p:cNvPr id="13802" name="object 13802" descr=""/>
            <p:cNvSpPr/>
            <p:nvPr/>
          </p:nvSpPr>
          <p:spPr>
            <a:xfrm>
              <a:off x="5981011" y="9172835"/>
              <a:ext cx="6985" cy="6985"/>
            </a:xfrm>
            <a:custGeom>
              <a:avLst/>
              <a:gdLst/>
              <a:ahLst/>
              <a:cxnLst/>
              <a:rect l="l" t="t" r="r" b="b"/>
              <a:pathLst>
                <a:path w="6985" h="6984">
                  <a:moveTo>
                    <a:pt x="0" y="6870"/>
                  </a:moveTo>
                  <a:lnTo>
                    <a:pt x="6883" y="0"/>
                  </a:lnTo>
                </a:path>
              </a:pathLst>
            </a:custGeom>
            <a:ln w="3175">
              <a:solidFill>
                <a:srgbClr val="050100"/>
              </a:solidFill>
            </a:ln>
          </p:spPr>
          <p:txBody>
            <a:bodyPr wrap="square" lIns="0" tIns="0" rIns="0" bIns="0" rtlCol="0"/>
            <a:lstStyle/>
            <a:p/>
          </p:txBody>
        </p:sp>
        <p:sp>
          <p:nvSpPr>
            <p:cNvPr id="13803" name="object 13803" descr=""/>
            <p:cNvSpPr/>
            <p:nvPr/>
          </p:nvSpPr>
          <p:spPr>
            <a:xfrm>
              <a:off x="5981426" y="9175124"/>
              <a:ext cx="6350" cy="6350"/>
            </a:xfrm>
            <a:custGeom>
              <a:avLst/>
              <a:gdLst/>
              <a:ahLst/>
              <a:cxnLst/>
              <a:rect l="l" t="t" r="r" b="b"/>
              <a:pathLst>
                <a:path w="6350" h="6350">
                  <a:moveTo>
                    <a:pt x="0" y="6045"/>
                  </a:moveTo>
                  <a:lnTo>
                    <a:pt x="6045" y="0"/>
                  </a:lnTo>
                </a:path>
              </a:pathLst>
            </a:custGeom>
            <a:ln w="3175">
              <a:solidFill>
                <a:srgbClr val="050100"/>
              </a:solidFill>
            </a:ln>
          </p:spPr>
          <p:txBody>
            <a:bodyPr wrap="square" lIns="0" tIns="0" rIns="0" bIns="0" rtlCol="0"/>
            <a:lstStyle/>
            <a:p/>
          </p:txBody>
        </p:sp>
        <p:sp>
          <p:nvSpPr>
            <p:cNvPr id="13804" name="object 13804" descr=""/>
            <p:cNvSpPr/>
            <p:nvPr/>
          </p:nvSpPr>
          <p:spPr>
            <a:xfrm>
              <a:off x="5981637" y="9177409"/>
              <a:ext cx="5715" cy="5715"/>
            </a:xfrm>
            <a:custGeom>
              <a:avLst/>
              <a:gdLst/>
              <a:ahLst/>
              <a:cxnLst/>
              <a:rect l="l" t="t" r="r" b="b"/>
              <a:pathLst>
                <a:path w="5714" h="5715">
                  <a:moveTo>
                    <a:pt x="0" y="5422"/>
                  </a:moveTo>
                  <a:lnTo>
                    <a:pt x="5422" y="0"/>
                  </a:lnTo>
                </a:path>
              </a:pathLst>
            </a:custGeom>
            <a:ln w="3175">
              <a:solidFill>
                <a:srgbClr val="050100"/>
              </a:solidFill>
            </a:ln>
          </p:spPr>
          <p:txBody>
            <a:bodyPr wrap="square" lIns="0" tIns="0" rIns="0" bIns="0" rtlCol="0"/>
            <a:lstStyle/>
            <a:p/>
          </p:txBody>
        </p:sp>
        <p:sp>
          <p:nvSpPr>
            <p:cNvPr id="13805" name="object 13805" descr=""/>
            <p:cNvSpPr/>
            <p:nvPr/>
          </p:nvSpPr>
          <p:spPr>
            <a:xfrm>
              <a:off x="5981843" y="9179705"/>
              <a:ext cx="5080" cy="5080"/>
            </a:xfrm>
            <a:custGeom>
              <a:avLst/>
              <a:gdLst/>
              <a:ahLst/>
              <a:cxnLst/>
              <a:rect l="l" t="t" r="r" b="b"/>
              <a:pathLst>
                <a:path w="5079" h="5079">
                  <a:moveTo>
                    <a:pt x="0" y="4800"/>
                  </a:moveTo>
                  <a:lnTo>
                    <a:pt x="4787" y="0"/>
                  </a:lnTo>
                </a:path>
              </a:pathLst>
            </a:custGeom>
            <a:ln w="3175">
              <a:solidFill>
                <a:srgbClr val="050100"/>
              </a:solidFill>
            </a:ln>
          </p:spPr>
          <p:txBody>
            <a:bodyPr wrap="square" lIns="0" tIns="0" rIns="0" bIns="0" rtlCol="0"/>
            <a:lstStyle/>
            <a:p/>
          </p:txBody>
        </p:sp>
        <p:sp>
          <p:nvSpPr>
            <p:cNvPr id="13806" name="object 13806" descr=""/>
            <p:cNvSpPr/>
            <p:nvPr/>
          </p:nvSpPr>
          <p:spPr>
            <a:xfrm>
              <a:off x="5982265" y="9181792"/>
              <a:ext cx="4445" cy="4445"/>
            </a:xfrm>
            <a:custGeom>
              <a:avLst/>
              <a:gdLst/>
              <a:ahLst/>
              <a:cxnLst/>
              <a:rect l="l" t="t" r="r" b="b"/>
              <a:pathLst>
                <a:path w="4445" h="4445">
                  <a:moveTo>
                    <a:pt x="0" y="4165"/>
                  </a:moveTo>
                  <a:lnTo>
                    <a:pt x="3962" y="0"/>
                  </a:lnTo>
                </a:path>
              </a:pathLst>
            </a:custGeom>
            <a:ln w="3175">
              <a:solidFill>
                <a:srgbClr val="050100"/>
              </a:solidFill>
            </a:ln>
          </p:spPr>
          <p:txBody>
            <a:bodyPr wrap="square" lIns="0" tIns="0" rIns="0" bIns="0" rtlCol="0"/>
            <a:lstStyle/>
            <a:p/>
          </p:txBody>
        </p:sp>
        <p:sp>
          <p:nvSpPr>
            <p:cNvPr id="13807" name="object 13807" descr=""/>
            <p:cNvSpPr/>
            <p:nvPr/>
          </p:nvSpPr>
          <p:spPr>
            <a:xfrm>
              <a:off x="5982469" y="9184088"/>
              <a:ext cx="3810" cy="3810"/>
            </a:xfrm>
            <a:custGeom>
              <a:avLst/>
              <a:gdLst/>
              <a:ahLst/>
              <a:cxnLst/>
              <a:rect l="l" t="t" r="r" b="b"/>
              <a:pathLst>
                <a:path w="3810" h="3809">
                  <a:moveTo>
                    <a:pt x="0" y="3543"/>
                  </a:moveTo>
                  <a:lnTo>
                    <a:pt x="3340" y="0"/>
                  </a:lnTo>
                </a:path>
              </a:pathLst>
            </a:custGeom>
            <a:ln w="3175">
              <a:solidFill>
                <a:srgbClr val="050100"/>
              </a:solidFill>
            </a:ln>
          </p:spPr>
          <p:txBody>
            <a:bodyPr wrap="square" lIns="0" tIns="0" rIns="0" bIns="0" rtlCol="0"/>
            <a:lstStyle/>
            <a:p/>
          </p:txBody>
        </p:sp>
        <p:sp>
          <p:nvSpPr>
            <p:cNvPr id="13808" name="object 13808" descr=""/>
            <p:cNvSpPr/>
            <p:nvPr/>
          </p:nvSpPr>
          <p:spPr>
            <a:xfrm>
              <a:off x="5982680" y="9186377"/>
              <a:ext cx="3175" cy="3175"/>
            </a:xfrm>
            <a:custGeom>
              <a:avLst/>
              <a:gdLst/>
              <a:ahLst/>
              <a:cxnLst/>
              <a:rect l="l" t="t" r="r" b="b"/>
              <a:pathLst>
                <a:path w="3175" h="3175">
                  <a:moveTo>
                    <a:pt x="0" y="2705"/>
                  </a:moveTo>
                  <a:lnTo>
                    <a:pt x="2705" y="0"/>
                  </a:lnTo>
                </a:path>
              </a:pathLst>
            </a:custGeom>
            <a:ln w="3175">
              <a:solidFill>
                <a:srgbClr val="050100"/>
              </a:solidFill>
            </a:ln>
          </p:spPr>
          <p:txBody>
            <a:bodyPr wrap="square" lIns="0" tIns="0" rIns="0" bIns="0" rtlCol="0"/>
            <a:lstStyle/>
            <a:p/>
          </p:txBody>
        </p:sp>
        <p:sp>
          <p:nvSpPr>
            <p:cNvPr id="13809" name="object 13809" descr=""/>
            <p:cNvSpPr/>
            <p:nvPr/>
          </p:nvSpPr>
          <p:spPr>
            <a:xfrm>
              <a:off x="5983095" y="9188674"/>
              <a:ext cx="2540" cy="2540"/>
            </a:xfrm>
            <a:custGeom>
              <a:avLst/>
              <a:gdLst/>
              <a:ahLst/>
              <a:cxnLst/>
              <a:rect l="l" t="t" r="r" b="b"/>
              <a:pathLst>
                <a:path w="2539" h="2540">
                  <a:moveTo>
                    <a:pt x="0" y="2082"/>
                  </a:moveTo>
                  <a:lnTo>
                    <a:pt x="2082" y="0"/>
                  </a:lnTo>
                </a:path>
              </a:pathLst>
            </a:custGeom>
            <a:ln w="3175">
              <a:solidFill>
                <a:srgbClr val="050100"/>
              </a:solidFill>
            </a:ln>
          </p:spPr>
          <p:txBody>
            <a:bodyPr wrap="square" lIns="0" tIns="0" rIns="0" bIns="0" rtlCol="0"/>
            <a:lstStyle/>
            <a:p/>
          </p:txBody>
        </p:sp>
        <p:sp>
          <p:nvSpPr>
            <p:cNvPr id="13810" name="object 13810" descr=""/>
            <p:cNvSpPr/>
            <p:nvPr/>
          </p:nvSpPr>
          <p:spPr>
            <a:xfrm>
              <a:off x="5983306" y="9190949"/>
              <a:ext cx="1905" cy="1270"/>
            </a:xfrm>
            <a:custGeom>
              <a:avLst/>
              <a:gdLst/>
              <a:ahLst/>
              <a:cxnLst/>
              <a:rect l="l" t="t" r="r" b="b"/>
              <a:pathLst>
                <a:path w="1904" h="1270">
                  <a:moveTo>
                    <a:pt x="0" y="1257"/>
                  </a:moveTo>
                  <a:lnTo>
                    <a:pt x="1460" y="0"/>
                  </a:lnTo>
                </a:path>
              </a:pathLst>
            </a:custGeom>
            <a:ln w="3175">
              <a:solidFill>
                <a:srgbClr val="050100"/>
              </a:solidFill>
            </a:ln>
          </p:spPr>
          <p:txBody>
            <a:bodyPr wrap="square" lIns="0" tIns="0" rIns="0" bIns="0" rtlCol="0"/>
            <a:lstStyle/>
            <a:p/>
          </p:txBody>
        </p:sp>
        <p:sp>
          <p:nvSpPr>
            <p:cNvPr id="13811" name="object 13811" descr=""/>
            <p:cNvSpPr/>
            <p:nvPr/>
          </p:nvSpPr>
          <p:spPr>
            <a:xfrm>
              <a:off x="5983510" y="9193247"/>
              <a:ext cx="1270" cy="635"/>
            </a:xfrm>
            <a:custGeom>
              <a:avLst/>
              <a:gdLst/>
              <a:ahLst/>
              <a:cxnLst/>
              <a:rect l="l" t="t" r="r" b="b"/>
              <a:pathLst>
                <a:path w="1270" h="634">
                  <a:moveTo>
                    <a:pt x="0" y="635"/>
                  </a:moveTo>
                  <a:lnTo>
                    <a:pt x="838" y="0"/>
                  </a:lnTo>
                </a:path>
              </a:pathLst>
            </a:custGeom>
            <a:ln w="3175">
              <a:solidFill>
                <a:srgbClr val="050100"/>
              </a:solidFill>
            </a:ln>
          </p:spPr>
          <p:txBody>
            <a:bodyPr wrap="square" lIns="0" tIns="0" rIns="0" bIns="0" rtlCol="0"/>
            <a:lstStyle/>
            <a:p/>
          </p:txBody>
        </p:sp>
        <p:sp>
          <p:nvSpPr>
            <p:cNvPr id="13812" name="object 13812" descr=""/>
            <p:cNvSpPr/>
            <p:nvPr/>
          </p:nvSpPr>
          <p:spPr>
            <a:xfrm>
              <a:off x="5983926" y="9195327"/>
              <a:ext cx="0" cy="635"/>
            </a:xfrm>
            <a:custGeom>
              <a:avLst/>
              <a:gdLst/>
              <a:ahLst/>
              <a:cxnLst/>
              <a:rect l="l" t="t" r="r" b="b"/>
              <a:pathLst>
                <a:path w="0" h="634">
                  <a:moveTo>
                    <a:pt x="0" y="215"/>
                  </a:moveTo>
                  <a:lnTo>
                    <a:pt x="0" y="0"/>
                  </a:lnTo>
                </a:path>
              </a:pathLst>
            </a:custGeom>
            <a:ln w="3175">
              <a:solidFill>
                <a:srgbClr val="050100"/>
              </a:solidFill>
            </a:ln>
          </p:spPr>
          <p:txBody>
            <a:bodyPr wrap="square" lIns="0" tIns="0" rIns="0" bIns="0" rtlCol="0"/>
            <a:lstStyle/>
            <a:p/>
          </p:txBody>
        </p:sp>
      </p:grpSp>
      <p:pic>
        <p:nvPicPr>
          <p:cNvPr id="13813" name="object 13813" descr=""/>
          <p:cNvPicPr/>
          <p:nvPr/>
        </p:nvPicPr>
        <p:blipFill>
          <a:blip r:embed="rId12" cstate="print"/>
          <a:stretch>
            <a:fillRect/>
          </a:stretch>
        </p:blipFill>
        <p:spPr>
          <a:xfrm>
            <a:off x="1601132" y="7885595"/>
            <a:ext cx="2918600" cy="1848561"/>
          </a:xfrm>
          <a:prstGeom prst="rect">
            <a:avLst/>
          </a:prstGeom>
        </p:spPr>
      </p:pic>
      <p:sp>
        <p:nvSpPr>
          <p:cNvPr id="13814" name="object 13814" descr=""/>
          <p:cNvSpPr txBox="1"/>
          <p:nvPr/>
        </p:nvSpPr>
        <p:spPr>
          <a:xfrm>
            <a:off x="4297626" y="8412083"/>
            <a:ext cx="168910" cy="334010"/>
          </a:xfrm>
          <a:prstGeom prst="rect">
            <a:avLst/>
          </a:prstGeom>
        </p:spPr>
        <p:txBody>
          <a:bodyPr wrap="square" lIns="0" tIns="0" rIns="0" bIns="0" rtlCol="0" vert="vert270">
            <a:spAutoFit/>
          </a:bodyPr>
          <a:lstStyle/>
          <a:p>
            <a:pPr marL="12700">
              <a:lnSpc>
                <a:spcPts val="880"/>
              </a:lnSpc>
            </a:pPr>
            <a:r>
              <a:rPr dirty="0" baseline="-16339" sz="1275" spc="-44">
                <a:solidFill>
                  <a:srgbClr val="050100"/>
                </a:solidFill>
                <a:latin typeface="SimSun"/>
                <a:cs typeface="SimSun"/>
              </a:rPr>
              <a:t>50</a:t>
            </a:r>
            <a:r>
              <a:rPr dirty="0" sz="600" spc="-30">
                <a:solidFill>
                  <a:srgbClr val="050100"/>
                </a:solidFill>
                <a:latin typeface="SimSun"/>
                <a:cs typeface="SimSun"/>
              </a:rPr>
              <a:t>±0.02</a:t>
            </a:r>
            <a:endParaRPr sz="600">
              <a:latin typeface="SimSun"/>
              <a:cs typeface="SimSun"/>
            </a:endParaRPr>
          </a:p>
        </p:txBody>
      </p:sp>
      <p:sp>
        <p:nvSpPr>
          <p:cNvPr id="13826" name="object 13826"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39</a:t>
            </a:r>
          </a:p>
        </p:txBody>
      </p:sp>
      <p:sp>
        <p:nvSpPr>
          <p:cNvPr id="13815" name="object 13815" descr=""/>
          <p:cNvSpPr txBox="1"/>
          <p:nvPr/>
        </p:nvSpPr>
        <p:spPr>
          <a:xfrm rot="18960000">
            <a:off x="3326487" y="9294026"/>
            <a:ext cx="242241" cy="107950"/>
          </a:xfrm>
          <a:prstGeom prst="rect">
            <a:avLst/>
          </a:prstGeom>
        </p:spPr>
        <p:txBody>
          <a:bodyPr wrap="square" lIns="0" tIns="0" rIns="0" bIns="0" rtlCol="0" vert="horz">
            <a:spAutoFit/>
          </a:bodyPr>
          <a:lstStyle/>
          <a:p>
            <a:pPr>
              <a:lnSpc>
                <a:spcPts val="835"/>
              </a:lnSpc>
            </a:pPr>
            <a:r>
              <a:rPr dirty="0" sz="850" spc="-25">
                <a:solidFill>
                  <a:srgbClr val="050100"/>
                </a:solidFill>
                <a:latin typeface="SimSun"/>
                <a:cs typeface="SimSun"/>
              </a:rPr>
              <a:t>30°</a:t>
            </a:r>
            <a:endParaRPr sz="850">
              <a:latin typeface="SimSun"/>
              <a:cs typeface="SimSun"/>
            </a:endParaRPr>
          </a:p>
        </p:txBody>
      </p:sp>
      <p:sp>
        <p:nvSpPr>
          <p:cNvPr id="13816" name="object 13816" descr=""/>
          <p:cNvSpPr txBox="1"/>
          <p:nvPr/>
        </p:nvSpPr>
        <p:spPr>
          <a:xfrm rot="20760000">
            <a:off x="3011694" y="9520728"/>
            <a:ext cx="242241" cy="107950"/>
          </a:xfrm>
          <a:prstGeom prst="rect">
            <a:avLst/>
          </a:prstGeom>
        </p:spPr>
        <p:txBody>
          <a:bodyPr wrap="square" lIns="0" tIns="0" rIns="0" bIns="0" rtlCol="0" vert="horz">
            <a:spAutoFit/>
          </a:bodyPr>
          <a:lstStyle/>
          <a:p>
            <a:pPr>
              <a:lnSpc>
                <a:spcPts val="835"/>
              </a:lnSpc>
            </a:pPr>
            <a:r>
              <a:rPr dirty="0" sz="850" spc="-25">
                <a:solidFill>
                  <a:srgbClr val="050100"/>
                </a:solidFill>
                <a:latin typeface="SimSun"/>
                <a:cs typeface="SimSun"/>
              </a:rPr>
              <a:t>30°</a:t>
            </a:r>
            <a:endParaRPr sz="850">
              <a:latin typeface="SimSun"/>
              <a:cs typeface="SimSun"/>
            </a:endParaRPr>
          </a:p>
        </p:txBody>
      </p:sp>
      <p:sp>
        <p:nvSpPr>
          <p:cNvPr id="13817" name="object 13817" descr=""/>
          <p:cNvSpPr txBox="1"/>
          <p:nvPr/>
        </p:nvSpPr>
        <p:spPr>
          <a:xfrm>
            <a:off x="3699259" y="7825647"/>
            <a:ext cx="390525" cy="157480"/>
          </a:xfrm>
          <a:prstGeom prst="rect">
            <a:avLst/>
          </a:prstGeom>
        </p:spPr>
        <p:txBody>
          <a:bodyPr wrap="square" lIns="0" tIns="14605" rIns="0" bIns="0" rtlCol="0" vert="horz">
            <a:spAutoFit/>
          </a:bodyPr>
          <a:lstStyle/>
          <a:p>
            <a:pPr marL="38100">
              <a:lnSpc>
                <a:spcPct val="100000"/>
              </a:lnSpc>
              <a:spcBef>
                <a:spcPts val="115"/>
              </a:spcBef>
            </a:pPr>
            <a:r>
              <a:rPr dirty="0" sz="850" spc="-70">
                <a:solidFill>
                  <a:srgbClr val="050100"/>
                </a:solidFill>
                <a:latin typeface="SimSun"/>
                <a:cs typeface="SimSun"/>
              </a:rPr>
              <a:t>h7(</a:t>
            </a:r>
            <a:r>
              <a:rPr dirty="0" sz="850" spc="-270">
                <a:solidFill>
                  <a:srgbClr val="050100"/>
                </a:solidFill>
                <a:latin typeface="SimSun"/>
                <a:cs typeface="SimSun"/>
              </a:rPr>
              <a:t> </a:t>
            </a:r>
            <a:r>
              <a:rPr dirty="0" baseline="35353" sz="825">
                <a:solidFill>
                  <a:srgbClr val="050100"/>
                </a:solidFill>
                <a:latin typeface="SimSun"/>
                <a:cs typeface="SimSun"/>
              </a:rPr>
              <a:t>0</a:t>
            </a:r>
            <a:r>
              <a:rPr dirty="0" baseline="35353" sz="825" spc="644">
                <a:solidFill>
                  <a:srgbClr val="050100"/>
                </a:solidFill>
                <a:latin typeface="SimSun"/>
                <a:cs typeface="SimSun"/>
              </a:rPr>
              <a:t> </a:t>
            </a:r>
            <a:r>
              <a:rPr dirty="0" sz="850" spc="-50">
                <a:solidFill>
                  <a:srgbClr val="050100"/>
                </a:solidFill>
                <a:latin typeface="SimSun"/>
                <a:cs typeface="SimSun"/>
              </a:rPr>
              <a:t>)</a:t>
            </a:r>
            <a:endParaRPr sz="850">
              <a:latin typeface="SimSun"/>
              <a:cs typeface="SimSun"/>
            </a:endParaRPr>
          </a:p>
        </p:txBody>
      </p:sp>
      <p:sp>
        <p:nvSpPr>
          <p:cNvPr id="13818" name="object 13818" descr=""/>
          <p:cNvSpPr txBox="1"/>
          <p:nvPr/>
        </p:nvSpPr>
        <p:spPr>
          <a:xfrm>
            <a:off x="3554990" y="7847499"/>
            <a:ext cx="475615" cy="157480"/>
          </a:xfrm>
          <a:prstGeom prst="rect">
            <a:avLst/>
          </a:prstGeom>
        </p:spPr>
        <p:txBody>
          <a:bodyPr wrap="square" lIns="0" tIns="14605" rIns="0" bIns="0" rtlCol="0" vert="horz">
            <a:spAutoFit/>
          </a:bodyPr>
          <a:lstStyle/>
          <a:p>
            <a:pPr marL="12700">
              <a:lnSpc>
                <a:spcPct val="100000"/>
              </a:lnSpc>
              <a:spcBef>
                <a:spcPts val="115"/>
              </a:spcBef>
              <a:tabLst>
                <a:tab pos="320675" algn="l"/>
              </a:tabLst>
            </a:pPr>
            <a:r>
              <a:rPr dirty="0" sz="850" spc="-25">
                <a:solidFill>
                  <a:srgbClr val="050100"/>
                </a:solidFill>
                <a:latin typeface="SimSun"/>
                <a:cs typeface="SimSun"/>
              </a:rPr>
              <a:t>125</a:t>
            </a:r>
            <a:r>
              <a:rPr dirty="0" sz="850">
                <a:solidFill>
                  <a:srgbClr val="050100"/>
                </a:solidFill>
                <a:latin typeface="SimSun"/>
                <a:cs typeface="SimSun"/>
              </a:rPr>
              <a:t>	</a:t>
            </a:r>
            <a:r>
              <a:rPr dirty="0" sz="550" spc="-105">
                <a:solidFill>
                  <a:srgbClr val="050100"/>
                </a:solidFill>
                <a:latin typeface="SimSun"/>
                <a:cs typeface="SimSun"/>
              </a:rPr>
              <a:t>-</a:t>
            </a:r>
            <a:r>
              <a:rPr dirty="0" sz="550" spc="-35">
                <a:solidFill>
                  <a:srgbClr val="050100"/>
                </a:solidFill>
                <a:latin typeface="SimSun"/>
                <a:cs typeface="SimSun"/>
              </a:rPr>
              <a:t>0.04</a:t>
            </a:r>
            <a:endParaRPr sz="550">
              <a:latin typeface="SimSun"/>
              <a:cs typeface="SimSun"/>
            </a:endParaRPr>
          </a:p>
        </p:txBody>
      </p:sp>
      <p:sp>
        <p:nvSpPr>
          <p:cNvPr id="13819" name="object 13819" descr=""/>
          <p:cNvSpPr txBox="1"/>
          <p:nvPr/>
        </p:nvSpPr>
        <p:spPr>
          <a:xfrm>
            <a:off x="1916732" y="8444872"/>
            <a:ext cx="180340" cy="157480"/>
          </a:xfrm>
          <a:prstGeom prst="rect">
            <a:avLst/>
          </a:prstGeom>
        </p:spPr>
        <p:txBody>
          <a:bodyPr wrap="square" lIns="0" tIns="14605" rIns="0" bIns="0" rtlCol="0" vert="horz">
            <a:spAutoFit/>
          </a:bodyPr>
          <a:lstStyle/>
          <a:p>
            <a:pPr marL="12700">
              <a:lnSpc>
                <a:spcPct val="100000"/>
              </a:lnSpc>
              <a:spcBef>
                <a:spcPts val="115"/>
              </a:spcBef>
            </a:pPr>
            <a:r>
              <a:rPr dirty="0" sz="850" spc="-25">
                <a:solidFill>
                  <a:srgbClr val="050100"/>
                </a:solidFill>
                <a:latin typeface="SimSun"/>
                <a:cs typeface="SimSun"/>
              </a:rPr>
              <a:t>100</a:t>
            </a:r>
            <a:endParaRPr sz="850">
              <a:latin typeface="SimSun"/>
              <a:cs typeface="SimSun"/>
            </a:endParaRPr>
          </a:p>
        </p:txBody>
      </p:sp>
      <p:sp>
        <p:nvSpPr>
          <p:cNvPr id="13820" name="object 13820" descr=""/>
          <p:cNvSpPr txBox="1"/>
          <p:nvPr/>
        </p:nvSpPr>
        <p:spPr>
          <a:xfrm>
            <a:off x="3590215" y="8481273"/>
            <a:ext cx="710565" cy="273685"/>
          </a:xfrm>
          <a:prstGeom prst="rect">
            <a:avLst/>
          </a:prstGeom>
        </p:spPr>
        <p:txBody>
          <a:bodyPr wrap="square" lIns="0" tIns="14605" rIns="0" bIns="0" rtlCol="0" vert="horz">
            <a:spAutoFit/>
          </a:bodyPr>
          <a:lstStyle/>
          <a:p>
            <a:pPr marL="12700">
              <a:lnSpc>
                <a:spcPts val="965"/>
              </a:lnSpc>
              <a:spcBef>
                <a:spcPts val="115"/>
              </a:spcBef>
            </a:pPr>
            <a:r>
              <a:rPr dirty="0" sz="850" spc="-55">
                <a:solidFill>
                  <a:srgbClr val="050100"/>
                </a:solidFill>
                <a:latin typeface="SimSun"/>
                <a:cs typeface="SimSun"/>
              </a:rPr>
              <a:t>10-</a:t>
            </a:r>
            <a:r>
              <a:rPr dirty="0" sz="850">
                <a:solidFill>
                  <a:srgbClr val="050100"/>
                </a:solidFill>
                <a:latin typeface="SimSun"/>
                <a:cs typeface="SimSun"/>
              </a:rPr>
              <a:t>M8深</a:t>
            </a:r>
            <a:r>
              <a:rPr dirty="0" sz="850" spc="50">
                <a:solidFill>
                  <a:srgbClr val="050100"/>
                </a:solidFill>
                <a:latin typeface="SimSun"/>
                <a:cs typeface="SimSun"/>
              </a:rPr>
              <a:t>14EQS</a:t>
            </a:r>
            <a:endParaRPr sz="850">
              <a:latin typeface="SimSun"/>
              <a:cs typeface="SimSun"/>
            </a:endParaRPr>
          </a:p>
          <a:p>
            <a:pPr marL="54610">
              <a:lnSpc>
                <a:spcPts val="965"/>
              </a:lnSpc>
            </a:pPr>
            <a:r>
              <a:rPr dirty="0" sz="850">
                <a:solidFill>
                  <a:srgbClr val="050100"/>
                </a:solidFill>
                <a:latin typeface="SimSun"/>
                <a:cs typeface="SimSun"/>
              </a:rPr>
              <a:t>底孔深度</a:t>
            </a:r>
            <a:r>
              <a:rPr dirty="0" sz="850" spc="-25">
                <a:solidFill>
                  <a:srgbClr val="050100"/>
                </a:solidFill>
                <a:latin typeface="SimSun"/>
                <a:cs typeface="SimSun"/>
              </a:rPr>
              <a:t>18</a:t>
            </a:r>
            <a:endParaRPr sz="850">
              <a:latin typeface="SimSun"/>
              <a:cs typeface="SimSun"/>
            </a:endParaRPr>
          </a:p>
        </p:txBody>
      </p:sp>
      <p:sp>
        <p:nvSpPr>
          <p:cNvPr id="13821" name="object 13821" descr=""/>
          <p:cNvSpPr txBox="1"/>
          <p:nvPr/>
        </p:nvSpPr>
        <p:spPr>
          <a:xfrm>
            <a:off x="1979880" y="7881604"/>
            <a:ext cx="60325" cy="113664"/>
          </a:xfrm>
          <a:prstGeom prst="rect">
            <a:avLst/>
          </a:prstGeom>
        </p:spPr>
        <p:txBody>
          <a:bodyPr wrap="square" lIns="0" tIns="15875" rIns="0" bIns="0" rtlCol="0" vert="horz">
            <a:spAutoFit/>
          </a:bodyPr>
          <a:lstStyle/>
          <a:p>
            <a:pPr marL="12700">
              <a:lnSpc>
                <a:spcPct val="100000"/>
              </a:lnSpc>
              <a:spcBef>
                <a:spcPts val="125"/>
              </a:spcBef>
            </a:pPr>
            <a:r>
              <a:rPr dirty="0" sz="550" spc="-50">
                <a:solidFill>
                  <a:srgbClr val="050100"/>
                </a:solidFill>
                <a:latin typeface="SimSun"/>
                <a:cs typeface="SimSun"/>
              </a:rPr>
              <a:t>0</a:t>
            </a:r>
            <a:endParaRPr sz="550">
              <a:latin typeface="SimSun"/>
              <a:cs typeface="SimSun"/>
            </a:endParaRPr>
          </a:p>
        </p:txBody>
      </p:sp>
      <p:sp>
        <p:nvSpPr>
          <p:cNvPr id="13822" name="object 13822" descr=""/>
          <p:cNvSpPr txBox="1"/>
          <p:nvPr/>
        </p:nvSpPr>
        <p:spPr>
          <a:xfrm>
            <a:off x="1682844" y="7781160"/>
            <a:ext cx="557530" cy="157480"/>
          </a:xfrm>
          <a:prstGeom prst="rect">
            <a:avLst/>
          </a:prstGeom>
        </p:spPr>
        <p:txBody>
          <a:bodyPr wrap="square" lIns="0" tIns="14605" rIns="0" bIns="0" rtlCol="0" vert="horz">
            <a:spAutoFit/>
          </a:bodyPr>
          <a:lstStyle/>
          <a:p>
            <a:pPr marL="38100">
              <a:lnSpc>
                <a:spcPct val="100000"/>
              </a:lnSpc>
              <a:spcBef>
                <a:spcPts val="115"/>
              </a:spcBef>
            </a:pPr>
            <a:r>
              <a:rPr dirty="0" baseline="-32679" sz="1275" spc="-44">
                <a:solidFill>
                  <a:srgbClr val="050100"/>
                </a:solidFill>
                <a:latin typeface="SimSun"/>
                <a:cs typeface="SimSun"/>
              </a:rPr>
              <a:t>8</a:t>
            </a:r>
            <a:r>
              <a:rPr dirty="0" baseline="-32679" sz="1275" spc="-247">
                <a:solidFill>
                  <a:srgbClr val="050100"/>
                </a:solidFill>
                <a:latin typeface="SimSun"/>
                <a:cs typeface="SimSun"/>
              </a:rPr>
              <a:t> </a:t>
            </a:r>
            <a:r>
              <a:rPr dirty="0" baseline="-22875" sz="1275" spc="-15">
                <a:solidFill>
                  <a:srgbClr val="050100"/>
                </a:solidFill>
                <a:latin typeface="SimSun"/>
                <a:cs typeface="SimSun"/>
              </a:rPr>
              <a:t>H7(</a:t>
            </a:r>
            <a:r>
              <a:rPr dirty="0" sz="550" spc="-10">
                <a:solidFill>
                  <a:srgbClr val="050100"/>
                </a:solidFill>
                <a:latin typeface="SimSun"/>
                <a:cs typeface="SimSun"/>
              </a:rPr>
              <a:t>+0.015</a:t>
            </a:r>
            <a:r>
              <a:rPr dirty="0" baseline="-22875" sz="1275" spc="-15">
                <a:solidFill>
                  <a:srgbClr val="050100"/>
                </a:solidFill>
                <a:latin typeface="SimSun"/>
                <a:cs typeface="SimSun"/>
              </a:rPr>
              <a:t>)</a:t>
            </a:r>
            <a:endParaRPr baseline="-22875" sz="1275">
              <a:latin typeface="SimSun"/>
              <a:cs typeface="SimSun"/>
            </a:endParaRPr>
          </a:p>
        </p:txBody>
      </p:sp>
      <p:sp>
        <p:nvSpPr>
          <p:cNvPr id="13823" name="object 13823" descr=""/>
          <p:cNvSpPr txBox="1"/>
          <p:nvPr/>
        </p:nvSpPr>
        <p:spPr>
          <a:xfrm>
            <a:off x="2593181" y="7898229"/>
            <a:ext cx="153035" cy="251460"/>
          </a:xfrm>
          <a:prstGeom prst="rect">
            <a:avLst/>
          </a:prstGeom>
        </p:spPr>
        <p:txBody>
          <a:bodyPr wrap="square" lIns="0" tIns="16510" rIns="0" bIns="0" rtlCol="0" vert="horz">
            <a:spAutoFit/>
          </a:bodyPr>
          <a:lstStyle/>
          <a:p>
            <a:pPr marL="12700">
              <a:lnSpc>
                <a:spcPct val="100000"/>
              </a:lnSpc>
              <a:spcBef>
                <a:spcPts val="130"/>
              </a:spcBef>
            </a:pPr>
            <a:r>
              <a:rPr dirty="0" sz="1450" spc="225">
                <a:solidFill>
                  <a:srgbClr val="050100"/>
                </a:solidFill>
                <a:latin typeface="SimSun"/>
                <a:cs typeface="SimSun"/>
              </a:rPr>
              <a:t>A</a:t>
            </a:r>
            <a:endParaRPr sz="1450">
              <a:latin typeface="SimSun"/>
              <a:cs typeface="SimSun"/>
            </a:endParaRPr>
          </a:p>
        </p:txBody>
      </p:sp>
      <p:sp>
        <p:nvSpPr>
          <p:cNvPr id="13824" name="object 13824" descr=""/>
          <p:cNvSpPr txBox="1"/>
          <p:nvPr/>
        </p:nvSpPr>
        <p:spPr>
          <a:xfrm>
            <a:off x="2593181" y="9605295"/>
            <a:ext cx="153035" cy="251460"/>
          </a:xfrm>
          <a:prstGeom prst="rect">
            <a:avLst/>
          </a:prstGeom>
        </p:spPr>
        <p:txBody>
          <a:bodyPr wrap="square" lIns="0" tIns="16510" rIns="0" bIns="0" rtlCol="0" vert="horz">
            <a:spAutoFit/>
          </a:bodyPr>
          <a:lstStyle/>
          <a:p>
            <a:pPr marL="12700">
              <a:lnSpc>
                <a:spcPct val="100000"/>
              </a:lnSpc>
              <a:spcBef>
                <a:spcPts val="130"/>
              </a:spcBef>
            </a:pPr>
            <a:r>
              <a:rPr dirty="0" sz="1450" spc="225">
                <a:solidFill>
                  <a:srgbClr val="050100"/>
                </a:solidFill>
                <a:latin typeface="SimSun"/>
                <a:cs typeface="SimSun"/>
              </a:rPr>
              <a:t>A</a:t>
            </a:r>
            <a:endParaRPr sz="1450">
              <a:latin typeface="SimSun"/>
              <a:cs typeface="SimSun"/>
            </a:endParaRPr>
          </a:p>
        </p:txBody>
      </p:sp>
      <p:sp>
        <p:nvSpPr>
          <p:cNvPr id="13825" name="object 13825" descr=""/>
          <p:cNvSpPr txBox="1"/>
          <p:nvPr/>
        </p:nvSpPr>
        <p:spPr>
          <a:xfrm>
            <a:off x="2298192" y="7835557"/>
            <a:ext cx="128905" cy="157480"/>
          </a:xfrm>
          <a:prstGeom prst="rect">
            <a:avLst/>
          </a:prstGeom>
        </p:spPr>
        <p:txBody>
          <a:bodyPr wrap="square" lIns="0" tIns="14605" rIns="0" bIns="0" rtlCol="0" vert="horz">
            <a:spAutoFit/>
          </a:bodyPr>
          <a:lstStyle/>
          <a:p>
            <a:pPr marL="12700">
              <a:lnSpc>
                <a:spcPct val="100000"/>
              </a:lnSpc>
              <a:spcBef>
                <a:spcPts val="115"/>
              </a:spcBef>
            </a:pPr>
            <a:r>
              <a:rPr dirty="0" sz="850" spc="-25">
                <a:solidFill>
                  <a:srgbClr val="050100"/>
                </a:solidFill>
                <a:latin typeface="SimSun"/>
                <a:cs typeface="SimSun"/>
              </a:rPr>
              <a:t>15</a:t>
            </a:r>
            <a:endParaRPr sz="850">
              <a:latin typeface="SimSun"/>
              <a:cs typeface="SimSun"/>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descr=""/>
          <p:cNvGraphicFramePr>
            <a:graphicFrameLocks noGrp="1"/>
          </p:cNvGraphicFramePr>
          <p:nvPr/>
        </p:nvGraphicFramePr>
        <p:xfrm>
          <a:off x="916122" y="1510893"/>
          <a:ext cx="5829935" cy="4579620"/>
        </p:xfrm>
        <a:graphic>
          <a:graphicData uri="http://schemas.openxmlformats.org/drawingml/2006/table">
            <a:tbl>
              <a:tblPr firstRow="1" bandRow="1">
                <a:tableStyleId>{2D5ABB26-0587-4C30-8999-92F81FD0307C}</a:tableStyleId>
              </a:tblPr>
              <a:tblGrid>
                <a:gridCol w="1099820"/>
                <a:gridCol w="684530"/>
                <a:gridCol w="1995804"/>
                <a:gridCol w="1972945"/>
              </a:tblGrid>
              <a:tr h="190500">
                <a:tc gridSpan="2">
                  <a:txBody>
                    <a:bodyPr/>
                    <a:lstStyle/>
                    <a:p>
                      <a:pPr marL="1270">
                        <a:lnSpc>
                          <a:spcPct val="100000"/>
                        </a:lnSpc>
                        <a:spcBef>
                          <a:spcPts val="260"/>
                        </a:spcBef>
                      </a:pPr>
                      <a:r>
                        <a:rPr dirty="0" sz="900" spc="70">
                          <a:solidFill>
                            <a:srgbClr val="58595B"/>
                          </a:solidFill>
                          <a:latin typeface="SimSun"/>
                          <a:cs typeface="SimSun"/>
                        </a:rPr>
                        <a:t>自由度</a:t>
                      </a:r>
                      <a:endParaRPr sz="900">
                        <a:latin typeface="SimSun"/>
                        <a:cs typeface="SimSun"/>
                      </a:endParaRPr>
                    </a:p>
                  </a:txBody>
                  <a:tcPr marL="0" marR="0" marB="0" marT="33020">
                    <a:lnR w="3175">
                      <a:solidFill>
                        <a:srgbClr val="939498"/>
                      </a:solidFill>
                      <a:prstDash val="solid"/>
                    </a:lnR>
                    <a:lnT w="12700">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15240">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910">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最大工作半径</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7305">
                        <a:lnSpc>
                          <a:spcPct val="100000"/>
                        </a:lnSpc>
                        <a:spcBef>
                          <a:spcPts val="254"/>
                        </a:spcBef>
                      </a:pPr>
                      <a:r>
                        <a:rPr dirty="0" sz="900" spc="220">
                          <a:solidFill>
                            <a:srgbClr val="58595B"/>
                          </a:solidFill>
                          <a:latin typeface="SimSun"/>
                          <a:cs typeface="SimSun"/>
                        </a:rPr>
                        <a:t>2200mm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254"/>
                        </a:spcBef>
                      </a:pPr>
                      <a:r>
                        <a:rPr dirty="0" sz="900" spc="220">
                          <a:solidFill>
                            <a:srgbClr val="58595B"/>
                          </a:solidFill>
                          <a:latin typeface="SimSun"/>
                          <a:cs typeface="SimSun"/>
                        </a:rPr>
                        <a:t>2598mm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80">
                          <a:solidFill>
                            <a:srgbClr val="58595B"/>
                          </a:solidFill>
                          <a:latin typeface="SimSun"/>
                          <a:cs typeface="SimSun"/>
                        </a:rPr>
                        <a:t>重复定位精度</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6670">
                        <a:lnSpc>
                          <a:spcPct val="100000"/>
                        </a:lnSpc>
                        <a:spcBef>
                          <a:spcPts val="250"/>
                        </a:spcBef>
                      </a:pPr>
                      <a:r>
                        <a:rPr dirty="0" sz="900" spc="160">
                          <a:solidFill>
                            <a:srgbClr val="58595B"/>
                          </a:solidFill>
                          <a:latin typeface="SimSun"/>
                          <a:cs typeface="SimSun"/>
                        </a:rPr>
                        <a:t>±0.06mm </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99135">
                        <a:lnSpc>
                          <a:spcPct val="100000"/>
                        </a:lnSpc>
                        <a:spcBef>
                          <a:spcPts val="250"/>
                        </a:spcBef>
                      </a:pPr>
                      <a:r>
                        <a:rPr dirty="0" sz="900" spc="160">
                          <a:solidFill>
                            <a:srgbClr val="58595B"/>
                          </a:solidFill>
                          <a:latin typeface="SimSun"/>
                          <a:cs typeface="SimSun"/>
                        </a:rPr>
                        <a:t>±0.08mm </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75">
                          <a:solidFill>
                            <a:srgbClr val="58595B"/>
                          </a:solidFill>
                          <a:latin typeface="SimSun"/>
                          <a:cs typeface="SimSun"/>
                        </a:rPr>
                        <a:t>手腕负载</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15240">
                        <a:lnSpc>
                          <a:spcPct val="100000"/>
                        </a:lnSpc>
                        <a:spcBef>
                          <a:spcPts val="250"/>
                        </a:spcBef>
                      </a:pPr>
                      <a:r>
                        <a:rPr dirty="0" sz="900" spc="90">
                          <a:solidFill>
                            <a:srgbClr val="58595B"/>
                          </a:solidFill>
                          <a:latin typeface="SimSun"/>
                          <a:cs typeface="SimSun"/>
                        </a:rPr>
                        <a:t>80kg</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910">
                        <a:lnSpc>
                          <a:spcPct val="100000"/>
                        </a:lnSpc>
                        <a:spcBef>
                          <a:spcPts val="250"/>
                        </a:spcBef>
                      </a:pPr>
                      <a:r>
                        <a:rPr dirty="0" sz="900" spc="90">
                          <a:solidFill>
                            <a:srgbClr val="58595B"/>
                          </a:solidFill>
                          <a:latin typeface="SimSun"/>
                          <a:cs typeface="SimSun"/>
                        </a:rPr>
                        <a:t>50kg</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20"/>
                        </a:spcBef>
                      </a:pPr>
                      <a:endParaRPr sz="900">
                        <a:latin typeface="Times New Roman"/>
                        <a:cs typeface="Times New Roman"/>
                      </a:endParaRPr>
                    </a:p>
                    <a:p>
                      <a:pPr>
                        <a:lnSpc>
                          <a:spcPct val="100000"/>
                        </a:lnSpc>
                        <a:spcBef>
                          <a:spcPts val="5"/>
                        </a:spcBef>
                      </a:pPr>
                      <a:r>
                        <a:rPr dirty="0" sz="900" spc="75">
                          <a:solidFill>
                            <a:srgbClr val="58595B"/>
                          </a:solidFill>
                          <a:latin typeface="SimSun"/>
                          <a:cs typeface="SimSun"/>
                        </a:rPr>
                        <a:t>运动范围</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30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873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185°~+185° </a:t>
                      </a:r>
                      <a:endParaRPr sz="9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34365">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185°~+185° </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300"/>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81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90°~+155° </a:t>
                      </a:r>
                      <a:endParaRPr sz="900">
                        <a:latin typeface="SimSun"/>
                        <a:cs typeface="SimSun"/>
                      </a:endParaRPr>
                    </a:p>
                  </a:txBody>
                  <a:tcPr marL="0" marR="0" marB="0" marT="304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71830">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90°~+155° </a:t>
                      </a:r>
                      <a:endParaRPr sz="900">
                        <a:latin typeface="SimSun"/>
                        <a:cs typeface="SimSun"/>
                      </a:endParaRPr>
                    </a:p>
                  </a:txBody>
                  <a:tcPr marL="0" marR="0" marB="0" marT="3048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95"/>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74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210°~+80° </a:t>
                      </a:r>
                      <a:endParaRPr sz="90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71830">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210°~+80° </a:t>
                      </a:r>
                      <a:endParaRPr sz="900">
                        <a:latin typeface="SimSun"/>
                        <a:cs typeface="SimSun"/>
                      </a:endParaRPr>
                    </a:p>
                  </a:txBody>
                  <a:tcPr marL="0" marR="0" marB="0" marT="2984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90"/>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68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200°~+200° </a:t>
                      </a:r>
                      <a:endParaRPr sz="900">
                        <a:latin typeface="SimSun"/>
                        <a:cs typeface="SimSun"/>
                      </a:endParaRPr>
                    </a:p>
                  </a:txBody>
                  <a:tcPr marL="0" marR="0" marB="0" marT="2920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3436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200°~+200° </a:t>
                      </a:r>
                      <a:endParaRPr sz="900">
                        <a:latin typeface="SimSun"/>
                        <a:cs typeface="SimSun"/>
                      </a:endParaRPr>
                    </a:p>
                  </a:txBody>
                  <a:tcPr marL="0" marR="0" marB="0" marT="2920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85"/>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61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130°~+130°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3436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130°~+130°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80"/>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55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3436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95"/>
                        </a:spcBef>
                      </a:pPr>
                      <a:endParaRPr sz="900">
                        <a:latin typeface="Times New Roman"/>
                        <a:cs typeface="Times New Roman"/>
                      </a:endParaRPr>
                    </a:p>
                    <a:p>
                      <a:pPr>
                        <a:lnSpc>
                          <a:spcPct val="100000"/>
                        </a:lnSpc>
                      </a:pPr>
                      <a:r>
                        <a:rPr dirty="0" sz="900" spc="75">
                          <a:solidFill>
                            <a:srgbClr val="58595B"/>
                          </a:solidFill>
                          <a:latin typeface="SimSun"/>
                          <a:cs typeface="SimSun"/>
                        </a:rPr>
                        <a:t>最大速度</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19"/>
                        </a:spcBef>
                      </a:pPr>
                      <a:r>
                        <a:rPr dirty="0" sz="900" spc="-10">
                          <a:solidFill>
                            <a:srgbClr val="58595B"/>
                          </a:solidFill>
                          <a:latin typeface="SimSun"/>
                          <a:cs typeface="SimSun"/>
                        </a:rPr>
                        <a:t>170°/s </a:t>
                      </a:r>
                      <a:endParaRPr sz="900">
                        <a:latin typeface="SimSun"/>
                        <a:cs typeface="SimSun"/>
                      </a:endParaRPr>
                    </a:p>
                  </a:txBody>
                  <a:tcPr marL="0" marR="0" marB="0" marT="2793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219"/>
                        </a:spcBef>
                      </a:pPr>
                      <a:r>
                        <a:rPr dirty="0" sz="900" spc="-10">
                          <a:solidFill>
                            <a:srgbClr val="58595B"/>
                          </a:solidFill>
                          <a:latin typeface="SimSun"/>
                          <a:cs typeface="SimSun"/>
                        </a:rPr>
                        <a:t>170°/s </a:t>
                      </a:r>
                      <a:endParaRPr sz="900">
                        <a:latin typeface="SimSun"/>
                        <a:cs typeface="SimSun"/>
                      </a:endParaRPr>
                    </a:p>
                  </a:txBody>
                  <a:tcPr marL="0" marR="0" marB="0" marT="2793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15"/>
                        </a:spcBef>
                      </a:pPr>
                      <a:r>
                        <a:rPr dirty="0" sz="900" spc="-10">
                          <a:solidFill>
                            <a:srgbClr val="58595B"/>
                          </a:solidFill>
                          <a:latin typeface="SimSun"/>
                          <a:cs typeface="SimSun"/>
                        </a:rPr>
                        <a:t>145°/s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215"/>
                        </a:spcBef>
                      </a:pPr>
                      <a:r>
                        <a:rPr dirty="0" sz="900" spc="-10">
                          <a:solidFill>
                            <a:srgbClr val="58595B"/>
                          </a:solidFill>
                          <a:latin typeface="SimSun"/>
                          <a:cs typeface="SimSun"/>
                        </a:rPr>
                        <a:t>180°/s </a:t>
                      </a:r>
                      <a:endParaRPr sz="900">
                        <a:latin typeface="SimSun"/>
                        <a:cs typeface="SimSun"/>
                      </a:endParaRPr>
                    </a:p>
                  </a:txBody>
                  <a:tcPr marL="0" marR="0" marB="0" marT="2730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0"/>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42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10"/>
                        </a:spcBef>
                      </a:pPr>
                      <a:r>
                        <a:rPr dirty="0" sz="900" spc="-10">
                          <a:solidFill>
                            <a:srgbClr val="58595B"/>
                          </a:solidFill>
                          <a:latin typeface="SimSun"/>
                          <a:cs typeface="SimSun"/>
                        </a:rPr>
                        <a:t>170°/s </a:t>
                      </a:r>
                      <a:endParaRPr sz="9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210"/>
                        </a:spcBef>
                      </a:pPr>
                      <a:r>
                        <a:rPr dirty="0" sz="900" spc="-10">
                          <a:solidFill>
                            <a:srgbClr val="58595B"/>
                          </a:solidFill>
                          <a:latin typeface="SimSun"/>
                          <a:cs typeface="SimSun"/>
                        </a:rPr>
                        <a:t>180°/s </a:t>
                      </a:r>
                      <a:endParaRPr sz="90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65"/>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04"/>
                        </a:spcBef>
                      </a:pPr>
                      <a:r>
                        <a:rPr dirty="0" sz="900" spc="-10">
                          <a:solidFill>
                            <a:srgbClr val="58595B"/>
                          </a:solidFill>
                          <a:latin typeface="SimSun"/>
                          <a:cs typeface="SimSun"/>
                        </a:rPr>
                        <a:t>285°/s </a:t>
                      </a:r>
                      <a:endParaRPr sz="90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204"/>
                        </a:spcBef>
                      </a:pPr>
                      <a:r>
                        <a:rPr dirty="0" sz="900" spc="-10">
                          <a:solidFill>
                            <a:srgbClr val="58595B"/>
                          </a:solidFill>
                          <a:latin typeface="SimSun"/>
                          <a:cs typeface="SimSun"/>
                        </a:rPr>
                        <a:t>285°/s </a:t>
                      </a:r>
                      <a:endParaRPr sz="900">
                        <a:latin typeface="SimSun"/>
                        <a:cs typeface="SimSun"/>
                      </a:endParaRPr>
                    </a:p>
                  </a:txBody>
                  <a:tcPr marL="0" marR="0" marB="0" marT="26034">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60"/>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200"/>
                        </a:spcBef>
                      </a:pPr>
                      <a:r>
                        <a:rPr dirty="0" sz="900" spc="-10">
                          <a:solidFill>
                            <a:srgbClr val="58595B"/>
                          </a:solidFill>
                          <a:latin typeface="SimSun"/>
                          <a:cs typeface="SimSun"/>
                        </a:rPr>
                        <a:t>285°/s </a:t>
                      </a:r>
                      <a:endParaRPr sz="9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200"/>
                        </a:spcBef>
                      </a:pPr>
                      <a:r>
                        <a:rPr dirty="0" sz="900" spc="-10">
                          <a:solidFill>
                            <a:srgbClr val="58595B"/>
                          </a:solidFill>
                          <a:latin typeface="SimSun"/>
                          <a:cs typeface="SimSun"/>
                        </a:rPr>
                        <a:t>285°/s </a:t>
                      </a:r>
                      <a:endParaRPr sz="900">
                        <a:latin typeface="SimSun"/>
                        <a:cs typeface="SimSun"/>
                      </a:endParaRPr>
                    </a:p>
                  </a:txBody>
                  <a:tcPr marL="0" marR="0" marB="0" marT="2540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54"/>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26670">
                        <a:lnSpc>
                          <a:spcPct val="100000"/>
                        </a:lnSpc>
                        <a:spcBef>
                          <a:spcPts val="195"/>
                        </a:spcBef>
                      </a:pPr>
                      <a:r>
                        <a:rPr dirty="0" sz="900" spc="-10">
                          <a:solidFill>
                            <a:srgbClr val="58595B"/>
                          </a:solidFill>
                          <a:latin typeface="SimSun"/>
                          <a:cs typeface="SimSun"/>
                        </a:rPr>
                        <a:t>285°/s </a:t>
                      </a:r>
                      <a:endParaRPr sz="9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195"/>
                        </a:spcBef>
                      </a:pPr>
                      <a:r>
                        <a:rPr dirty="0" sz="900" spc="-10">
                          <a:solidFill>
                            <a:srgbClr val="58595B"/>
                          </a:solidFill>
                          <a:latin typeface="SimSun"/>
                          <a:cs typeface="SimSun"/>
                        </a:rPr>
                        <a:t>360°/s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65"/>
                        </a:spcBef>
                      </a:pPr>
                      <a:r>
                        <a:rPr dirty="0" sz="900" spc="75">
                          <a:solidFill>
                            <a:srgbClr val="58595B"/>
                          </a:solidFill>
                          <a:latin typeface="SimSun"/>
                          <a:cs typeface="SimSun"/>
                        </a:rPr>
                        <a:t>工作温度</a:t>
                      </a:r>
                      <a:endParaRPr sz="9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7305">
                        <a:lnSpc>
                          <a:spcPct val="100000"/>
                        </a:lnSpc>
                        <a:spcBef>
                          <a:spcPts val="195"/>
                        </a:spcBef>
                      </a:pPr>
                      <a:r>
                        <a:rPr dirty="0" sz="900" spc="-80">
                          <a:solidFill>
                            <a:srgbClr val="58595B"/>
                          </a:solidFill>
                          <a:latin typeface="SimSun"/>
                          <a:cs typeface="SimSun"/>
                        </a:rPr>
                        <a:t>0°C</a:t>
                      </a:r>
                      <a:r>
                        <a:rPr dirty="0" sz="900" spc="-35">
                          <a:solidFill>
                            <a:srgbClr val="58595B"/>
                          </a:solidFill>
                          <a:latin typeface="SimSun"/>
                          <a:cs typeface="SimSun"/>
                        </a:rPr>
                        <a:t> </a:t>
                      </a:r>
                      <a:r>
                        <a:rPr dirty="0" sz="900">
                          <a:solidFill>
                            <a:srgbClr val="58595B"/>
                          </a:solidFill>
                          <a:latin typeface="SimSun"/>
                          <a:cs typeface="SimSun"/>
                        </a:rPr>
                        <a:t>~</a:t>
                      </a:r>
                      <a:r>
                        <a:rPr dirty="0" sz="900" spc="-35">
                          <a:solidFill>
                            <a:srgbClr val="58595B"/>
                          </a:solidFill>
                          <a:latin typeface="SimSun"/>
                          <a:cs typeface="SimSun"/>
                        </a:rPr>
                        <a:t> </a:t>
                      </a:r>
                      <a:r>
                        <a:rPr dirty="0" sz="900" spc="-20">
                          <a:solidFill>
                            <a:srgbClr val="58595B"/>
                          </a:solidFill>
                          <a:latin typeface="SimSun"/>
                          <a:cs typeface="SimSun"/>
                        </a:rPr>
                        <a:t>45°C </a:t>
                      </a:r>
                      <a:endParaRPr sz="9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88340">
                        <a:lnSpc>
                          <a:spcPct val="100000"/>
                        </a:lnSpc>
                        <a:spcBef>
                          <a:spcPts val="195"/>
                        </a:spcBef>
                      </a:pPr>
                      <a:r>
                        <a:rPr dirty="0" sz="900" spc="-80">
                          <a:solidFill>
                            <a:srgbClr val="58595B"/>
                          </a:solidFill>
                          <a:latin typeface="SimSun"/>
                          <a:cs typeface="SimSun"/>
                        </a:rPr>
                        <a:t>0°C</a:t>
                      </a:r>
                      <a:r>
                        <a:rPr dirty="0" sz="900" spc="-35">
                          <a:solidFill>
                            <a:srgbClr val="58595B"/>
                          </a:solidFill>
                          <a:latin typeface="SimSun"/>
                          <a:cs typeface="SimSun"/>
                        </a:rPr>
                        <a:t> </a:t>
                      </a:r>
                      <a:r>
                        <a:rPr dirty="0" sz="900">
                          <a:solidFill>
                            <a:srgbClr val="58595B"/>
                          </a:solidFill>
                          <a:latin typeface="SimSun"/>
                          <a:cs typeface="SimSun"/>
                        </a:rPr>
                        <a:t>~</a:t>
                      </a:r>
                      <a:r>
                        <a:rPr dirty="0" sz="900" spc="-35">
                          <a:solidFill>
                            <a:srgbClr val="58595B"/>
                          </a:solidFill>
                          <a:latin typeface="SimSun"/>
                          <a:cs typeface="SimSun"/>
                        </a:rPr>
                        <a:t> </a:t>
                      </a:r>
                      <a:r>
                        <a:rPr dirty="0" sz="900" spc="-20">
                          <a:solidFill>
                            <a:srgbClr val="58595B"/>
                          </a:solidFill>
                          <a:latin typeface="SimSun"/>
                          <a:cs typeface="SimSun"/>
                        </a:rPr>
                        <a:t>45°C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65"/>
                        </a:spcBef>
                      </a:pPr>
                      <a:r>
                        <a:rPr dirty="0" sz="900" spc="75">
                          <a:solidFill>
                            <a:srgbClr val="58595B"/>
                          </a:solidFill>
                          <a:latin typeface="SimSun"/>
                          <a:cs typeface="SimSun"/>
                        </a:rPr>
                        <a:t>储藏温度</a:t>
                      </a:r>
                      <a:endParaRPr sz="9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6670">
                        <a:lnSpc>
                          <a:spcPct val="100000"/>
                        </a:lnSpc>
                        <a:spcBef>
                          <a:spcPts val="190"/>
                        </a:spcBef>
                      </a:pPr>
                      <a:r>
                        <a:rPr dirty="0" sz="900" spc="100">
                          <a:solidFill>
                            <a:srgbClr val="58595B"/>
                          </a:solidFill>
                          <a:latin typeface="SimSun"/>
                          <a:cs typeface="SimSun"/>
                        </a:rPr>
                        <a:t>-</a:t>
                      </a:r>
                      <a:r>
                        <a:rPr dirty="0" sz="900" spc="85">
                          <a:solidFill>
                            <a:srgbClr val="58595B"/>
                          </a:solidFill>
                          <a:latin typeface="SimSun"/>
                          <a:cs typeface="SimSun"/>
                        </a:rPr>
                        <a:t>10℃~+55℃ </a:t>
                      </a:r>
                      <a:endParaRPr sz="900">
                        <a:latin typeface="SimSun"/>
                        <a:cs typeface="SimSun"/>
                      </a:endParaRPr>
                    </a:p>
                  </a:txBody>
                  <a:tcPr marL="0" marR="0" marB="0" marT="241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37540">
                        <a:lnSpc>
                          <a:spcPct val="100000"/>
                        </a:lnSpc>
                        <a:spcBef>
                          <a:spcPts val="190"/>
                        </a:spcBef>
                      </a:pPr>
                      <a:r>
                        <a:rPr dirty="0" sz="900" spc="100">
                          <a:solidFill>
                            <a:srgbClr val="58595B"/>
                          </a:solidFill>
                          <a:latin typeface="SimSun"/>
                          <a:cs typeface="SimSun"/>
                        </a:rPr>
                        <a:t>-</a:t>
                      </a:r>
                      <a:r>
                        <a:rPr dirty="0" sz="900" spc="85">
                          <a:solidFill>
                            <a:srgbClr val="58595B"/>
                          </a:solidFill>
                          <a:latin typeface="SimSun"/>
                          <a:cs typeface="SimSun"/>
                        </a:rPr>
                        <a:t>10℃~+55℃ </a:t>
                      </a:r>
                      <a:endParaRPr sz="9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60"/>
                        </a:spcBef>
                      </a:pPr>
                      <a:r>
                        <a:rPr dirty="0" sz="900" spc="75">
                          <a:solidFill>
                            <a:srgbClr val="58595B"/>
                          </a:solidFill>
                          <a:latin typeface="SimSun"/>
                          <a:cs typeface="SimSun"/>
                        </a:rPr>
                        <a:t>防护等级</a:t>
                      </a:r>
                      <a:endParaRPr sz="900">
                        <a:latin typeface="SimSun"/>
                        <a:cs typeface="SimSun"/>
                      </a:endParaRPr>
                    </a:p>
                  </a:txBody>
                  <a:tcPr marL="0" marR="0" marB="0" marT="2032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6670">
                        <a:lnSpc>
                          <a:spcPct val="100000"/>
                        </a:lnSpc>
                        <a:spcBef>
                          <a:spcPts val="185"/>
                        </a:spcBef>
                      </a:pPr>
                      <a:r>
                        <a:rPr dirty="0" sz="900" spc="70">
                          <a:solidFill>
                            <a:srgbClr val="58595B"/>
                          </a:solidFill>
                          <a:latin typeface="SimSun"/>
                          <a:cs typeface="SimSun"/>
                        </a:rPr>
                        <a:t>IP65(</a:t>
                      </a:r>
                      <a:r>
                        <a:rPr dirty="0" sz="900" spc="50">
                          <a:solidFill>
                            <a:srgbClr val="58595B"/>
                          </a:solidFill>
                          <a:latin typeface="SimSun"/>
                          <a:cs typeface="SimSun"/>
                        </a:rPr>
                        <a:t>手腕</a:t>
                      </a:r>
                      <a:r>
                        <a:rPr dirty="0" sz="900" spc="40">
                          <a:solidFill>
                            <a:srgbClr val="58595B"/>
                          </a:solidFill>
                          <a:latin typeface="SimSun"/>
                          <a:cs typeface="SimSun"/>
                        </a:rPr>
                        <a:t>IP67) </a:t>
                      </a:r>
                      <a:endParaRPr sz="900">
                        <a:latin typeface="SimSun"/>
                        <a:cs typeface="SimSun"/>
                      </a:endParaRPr>
                    </a:p>
                  </a:txBody>
                  <a:tcPr marL="0" marR="0" marB="0" marT="234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558800">
                        <a:lnSpc>
                          <a:spcPct val="100000"/>
                        </a:lnSpc>
                        <a:spcBef>
                          <a:spcPts val="185"/>
                        </a:spcBef>
                      </a:pPr>
                      <a:r>
                        <a:rPr dirty="0" sz="900" spc="70">
                          <a:solidFill>
                            <a:srgbClr val="58595B"/>
                          </a:solidFill>
                          <a:latin typeface="SimSun"/>
                          <a:cs typeface="SimSun"/>
                        </a:rPr>
                        <a:t>IP65(</a:t>
                      </a:r>
                      <a:r>
                        <a:rPr dirty="0" sz="900" spc="50">
                          <a:solidFill>
                            <a:srgbClr val="58595B"/>
                          </a:solidFill>
                          <a:latin typeface="SimSun"/>
                          <a:cs typeface="SimSun"/>
                        </a:rPr>
                        <a:t>手腕</a:t>
                      </a:r>
                      <a:r>
                        <a:rPr dirty="0" sz="900" spc="40">
                          <a:solidFill>
                            <a:srgbClr val="58595B"/>
                          </a:solidFill>
                          <a:latin typeface="SimSun"/>
                          <a:cs typeface="SimSun"/>
                        </a:rPr>
                        <a:t>IP67) </a:t>
                      </a:r>
                      <a:endParaRPr sz="9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55"/>
                        </a:spcBef>
                      </a:pPr>
                      <a:r>
                        <a:rPr dirty="0" sz="900" spc="75">
                          <a:solidFill>
                            <a:srgbClr val="58595B"/>
                          </a:solidFill>
                          <a:latin typeface="SimSun"/>
                          <a:cs typeface="SimSun"/>
                        </a:rPr>
                        <a:t>安装方式</a:t>
                      </a:r>
                      <a:endParaRPr sz="900">
                        <a:latin typeface="SimSun"/>
                        <a:cs typeface="SimSun"/>
                      </a:endParaRPr>
                    </a:p>
                  </a:txBody>
                  <a:tcPr marL="0" marR="0" marB="0" marT="1968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6670">
                        <a:lnSpc>
                          <a:spcPct val="100000"/>
                        </a:lnSpc>
                        <a:spcBef>
                          <a:spcPts val="180"/>
                        </a:spcBef>
                      </a:pPr>
                      <a:r>
                        <a:rPr dirty="0" sz="900" spc="-20">
                          <a:solidFill>
                            <a:srgbClr val="58595B"/>
                          </a:solidFill>
                          <a:latin typeface="SimSun"/>
                          <a:cs typeface="SimSun"/>
                        </a:rPr>
                        <a:t>地面，悬挂</a:t>
                      </a:r>
                      <a:endParaRPr sz="9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180"/>
                        </a:spcBef>
                      </a:pPr>
                      <a:r>
                        <a:rPr dirty="0" sz="900" spc="-20">
                          <a:solidFill>
                            <a:srgbClr val="58595B"/>
                          </a:solidFill>
                          <a:latin typeface="SimSun"/>
                          <a:cs typeface="SimSun"/>
                        </a:rPr>
                        <a:t>地面，悬挂</a:t>
                      </a:r>
                      <a:endParaRPr sz="900">
                        <a:latin typeface="SimSun"/>
                        <a:cs typeface="SimSun"/>
                      </a:endParaRPr>
                    </a:p>
                  </a:txBody>
                  <a:tcPr marL="0" marR="0" marB="0" marT="2286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50"/>
                        </a:spcBef>
                      </a:pPr>
                      <a:r>
                        <a:rPr dirty="0" sz="900" spc="75">
                          <a:solidFill>
                            <a:srgbClr val="58595B"/>
                          </a:solidFill>
                          <a:latin typeface="SimSun"/>
                          <a:cs typeface="SimSun"/>
                        </a:rPr>
                        <a:t>本体质量</a:t>
                      </a:r>
                      <a:endParaRPr sz="900">
                        <a:latin typeface="SimSun"/>
                        <a:cs typeface="SimSun"/>
                      </a:endParaRPr>
                    </a:p>
                  </a:txBody>
                  <a:tcPr marL="0" marR="0" marB="0" marT="190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15240">
                        <a:lnSpc>
                          <a:spcPct val="100000"/>
                        </a:lnSpc>
                        <a:spcBef>
                          <a:spcPts val="175"/>
                        </a:spcBef>
                      </a:pPr>
                      <a:r>
                        <a:rPr dirty="0" sz="900" spc="150">
                          <a:solidFill>
                            <a:srgbClr val="58595B"/>
                          </a:solidFill>
                          <a:latin typeface="SimSun"/>
                          <a:cs typeface="SimSun"/>
                        </a:rPr>
                        <a:t>约</a:t>
                      </a:r>
                      <a:r>
                        <a:rPr dirty="0" sz="900" spc="85">
                          <a:solidFill>
                            <a:srgbClr val="58595B"/>
                          </a:solidFill>
                          <a:latin typeface="SimSun"/>
                          <a:cs typeface="SimSun"/>
                        </a:rPr>
                        <a:t>635kg</a:t>
                      </a:r>
                      <a:endParaRPr sz="9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1910">
                        <a:lnSpc>
                          <a:spcPct val="100000"/>
                        </a:lnSpc>
                        <a:spcBef>
                          <a:spcPts val="175"/>
                        </a:spcBef>
                      </a:pPr>
                      <a:r>
                        <a:rPr dirty="0" sz="900" spc="150">
                          <a:solidFill>
                            <a:srgbClr val="58595B"/>
                          </a:solidFill>
                          <a:latin typeface="SimSun"/>
                          <a:cs typeface="SimSun"/>
                        </a:rPr>
                        <a:t>约</a:t>
                      </a:r>
                      <a:r>
                        <a:rPr dirty="0" sz="900" spc="85">
                          <a:solidFill>
                            <a:srgbClr val="58595B"/>
                          </a:solidFill>
                          <a:latin typeface="SimSun"/>
                          <a:cs typeface="SimSun"/>
                        </a:rPr>
                        <a:t>645kg</a:t>
                      </a:r>
                      <a:endParaRPr sz="9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45"/>
                        </a:spcBef>
                      </a:pPr>
                      <a:r>
                        <a:rPr dirty="0" sz="900" spc="75">
                          <a:solidFill>
                            <a:srgbClr val="58595B"/>
                          </a:solidFill>
                          <a:latin typeface="SimSun"/>
                          <a:cs typeface="SimSun"/>
                        </a:rPr>
                        <a:t>集成气源</a:t>
                      </a:r>
                      <a:endParaRPr sz="900">
                        <a:latin typeface="SimSun"/>
                        <a:cs typeface="SimSun"/>
                      </a:endParaRPr>
                    </a:p>
                  </a:txBody>
                  <a:tcPr marL="0" marR="0" marB="0" marT="1841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6670">
                        <a:lnSpc>
                          <a:spcPct val="100000"/>
                        </a:lnSpc>
                        <a:spcBef>
                          <a:spcPts val="170"/>
                        </a:spcBef>
                      </a:pPr>
                      <a:r>
                        <a:rPr dirty="0" sz="900">
                          <a:solidFill>
                            <a:srgbClr val="58595B"/>
                          </a:solidFill>
                          <a:latin typeface="SimSun"/>
                          <a:cs typeface="SimSun"/>
                        </a:rPr>
                        <a:t>2-</a:t>
                      </a:r>
                      <a:r>
                        <a:rPr dirty="0" sz="900" spc="-335">
                          <a:solidFill>
                            <a:srgbClr val="58595B"/>
                          </a:solidFill>
                          <a:latin typeface="SimSun"/>
                          <a:cs typeface="SimSun"/>
                        </a:rPr>
                        <a:t> </a:t>
                      </a:r>
                      <a:r>
                        <a:rPr dirty="0" sz="900" spc="-35">
                          <a:solidFill>
                            <a:srgbClr val="58595B"/>
                          </a:solidFill>
                          <a:latin typeface="SimSun"/>
                          <a:cs typeface="SimSun"/>
                        </a:rPr>
                        <a:t>Φ12，8</a:t>
                      </a:r>
                      <a:r>
                        <a:rPr dirty="0" sz="900" spc="-345">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15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645160">
                        <a:lnSpc>
                          <a:spcPct val="100000"/>
                        </a:lnSpc>
                        <a:spcBef>
                          <a:spcPts val="170"/>
                        </a:spcBef>
                      </a:pPr>
                      <a:r>
                        <a:rPr dirty="0" sz="900">
                          <a:solidFill>
                            <a:srgbClr val="58595B"/>
                          </a:solidFill>
                          <a:latin typeface="SimSun"/>
                          <a:cs typeface="SimSun"/>
                        </a:rPr>
                        <a:t>2-</a:t>
                      </a:r>
                      <a:r>
                        <a:rPr dirty="0" sz="900" spc="-335">
                          <a:solidFill>
                            <a:srgbClr val="58595B"/>
                          </a:solidFill>
                          <a:latin typeface="SimSun"/>
                          <a:cs typeface="SimSun"/>
                        </a:rPr>
                        <a:t> </a:t>
                      </a:r>
                      <a:r>
                        <a:rPr dirty="0" sz="900" spc="-35">
                          <a:solidFill>
                            <a:srgbClr val="58595B"/>
                          </a:solidFill>
                          <a:latin typeface="SimSun"/>
                          <a:cs typeface="SimSun"/>
                        </a:rPr>
                        <a:t>Φ12，8</a:t>
                      </a:r>
                      <a:r>
                        <a:rPr dirty="0" sz="900" spc="-345">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40"/>
                        </a:spcBef>
                      </a:pPr>
                      <a:r>
                        <a:rPr dirty="0" sz="900" spc="80">
                          <a:solidFill>
                            <a:srgbClr val="58595B"/>
                          </a:solidFill>
                          <a:latin typeface="SimSun"/>
                          <a:cs typeface="SimSun"/>
                        </a:rPr>
                        <a:t>集成信号源</a:t>
                      </a:r>
                      <a:endParaRPr sz="900">
                        <a:latin typeface="SimSun"/>
                        <a:cs typeface="SimSun"/>
                      </a:endParaRPr>
                    </a:p>
                  </a:txBody>
                  <a:tcPr marL="0" marR="0" marB="0" marT="1778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8580">
                        <a:lnSpc>
                          <a:spcPct val="100000"/>
                        </a:lnSpc>
                        <a:spcBef>
                          <a:spcPts val="165"/>
                        </a:spcBef>
                      </a:pPr>
                      <a:r>
                        <a:rPr dirty="0" sz="900" spc="90">
                          <a:solidFill>
                            <a:srgbClr val="58595B"/>
                          </a:solidFill>
                          <a:latin typeface="SimSun"/>
                          <a:cs typeface="SimSun"/>
                        </a:rPr>
                        <a:t>24</a:t>
                      </a:r>
                      <a:r>
                        <a:rPr dirty="0" sz="900" spc="-300">
                          <a:solidFill>
                            <a:srgbClr val="58595B"/>
                          </a:solidFill>
                          <a:latin typeface="SimSun"/>
                          <a:cs typeface="SimSun"/>
                        </a:rPr>
                        <a:t> 路</a:t>
                      </a:r>
                      <a:r>
                        <a:rPr dirty="0" sz="900">
                          <a:solidFill>
                            <a:srgbClr val="58595B"/>
                          </a:solidFill>
                          <a:latin typeface="SimSun"/>
                          <a:cs typeface="SimSun"/>
                        </a:rPr>
                        <a:t>（30V，0</a:t>
                      </a:r>
                      <a:r>
                        <a:rPr dirty="0" sz="900" spc="-27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marL="521970">
                        <a:lnSpc>
                          <a:spcPct val="100000"/>
                        </a:lnSpc>
                        <a:spcBef>
                          <a:spcPts val="165"/>
                        </a:spcBef>
                      </a:pPr>
                      <a:r>
                        <a:rPr dirty="0" sz="900" spc="90">
                          <a:solidFill>
                            <a:srgbClr val="58595B"/>
                          </a:solidFill>
                          <a:latin typeface="SimSun"/>
                          <a:cs typeface="SimSun"/>
                        </a:rPr>
                        <a:t>24</a:t>
                      </a:r>
                      <a:r>
                        <a:rPr dirty="0" sz="900" spc="-300">
                          <a:solidFill>
                            <a:srgbClr val="58595B"/>
                          </a:solidFill>
                          <a:latin typeface="SimSun"/>
                          <a:cs typeface="SimSun"/>
                        </a:rPr>
                        <a:t> 路</a:t>
                      </a:r>
                      <a:r>
                        <a:rPr dirty="0" sz="900">
                          <a:solidFill>
                            <a:srgbClr val="58595B"/>
                          </a:solidFill>
                          <a:latin typeface="SimSun"/>
                          <a:cs typeface="SimSun"/>
                        </a:rPr>
                        <a:t>（30V，0</a:t>
                      </a:r>
                      <a:r>
                        <a:rPr dirty="0" sz="900" spc="-27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r h="198120">
                <a:tc gridSpan="2">
                  <a:txBody>
                    <a:bodyPr/>
                    <a:lstStyle/>
                    <a:p>
                      <a:pPr marL="1270">
                        <a:lnSpc>
                          <a:spcPct val="100000"/>
                        </a:lnSpc>
                        <a:spcBef>
                          <a:spcPts val="135"/>
                        </a:spcBef>
                      </a:pPr>
                      <a:r>
                        <a:rPr dirty="0" sz="900" spc="90">
                          <a:solidFill>
                            <a:srgbClr val="58595B"/>
                          </a:solidFill>
                          <a:latin typeface="SimSun"/>
                          <a:cs typeface="SimSun"/>
                        </a:rPr>
                        <a:t>ISO</a:t>
                      </a:r>
                      <a:r>
                        <a:rPr dirty="0" sz="900" spc="85">
                          <a:solidFill>
                            <a:srgbClr val="58595B"/>
                          </a:solidFill>
                          <a:latin typeface="SimSun"/>
                          <a:cs typeface="SimSun"/>
                        </a:rPr>
                        <a:t>场景平均功耗</a:t>
                      </a:r>
                      <a:endParaRPr sz="900">
                        <a:latin typeface="SimSun"/>
                        <a:cs typeface="SimSun"/>
                      </a:endParaRPr>
                    </a:p>
                  </a:txBody>
                  <a:tcPr marL="0" marR="0" marB="0" marT="1714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26670">
                        <a:lnSpc>
                          <a:spcPct val="100000"/>
                        </a:lnSpc>
                        <a:spcBef>
                          <a:spcPts val="165"/>
                        </a:spcBef>
                      </a:pPr>
                      <a:r>
                        <a:rPr dirty="0" sz="900">
                          <a:solidFill>
                            <a:srgbClr val="58595B"/>
                          </a:solidFill>
                          <a:latin typeface="SimSun"/>
                          <a:cs typeface="SimSun"/>
                        </a:rPr>
                        <a:t>2.1</a:t>
                      </a:r>
                      <a:r>
                        <a:rPr dirty="0" sz="900" spc="-290">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209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53340">
                        <a:lnSpc>
                          <a:spcPct val="100000"/>
                        </a:lnSpc>
                        <a:spcBef>
                          <a:spcPts val="165"/>
                        </a:spcBef>
                      </a:pPr>
                      <a:r>
                        <a:rPr dirty="0" sz="900">
                          <a:solidFill>
                            <a:srgbClr val="58595B"/>
                          </a:solidFill>
                          <a:latin typeface="SimSun"/>
                          <a:cs typeface="SimSun"/>
                        </a:rPr>
                        <a:t>2.1</a:t>
                      </a:r>
                      <a:r>
                        <a:rPr dirty="0" sz="900" spc="-290">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r>
            </a:tbl>
          </a:graphicData>
        </a:graphic>
      </p:graphicFrame>
      <p:sp>
        <p:nvSpPr>
          <p:cNvPr id="3" name="object 3" descr=""/>
          <p:cNvSpPr txBox="1"/>
          <p:nvPr/>
        </p:nvSpPr>
        <p:spPr>
          <a:xfrm>
            <a:off x="904862" y="1309141"/>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58595B"/>
                </a:solidFill>
                <a:latin typeface="Microsoft JhengHei"/>
                <a:cs typeface="Microsoft JhengHei"/>
              </a:rPr>
              <a:t>产品名称</a:t>
            </a:r>
            <a:endParaRPr sz="1000">
              <a:latin typeface="Microsoft JhengHei"/>
              <a:cs typeface="Microsoft JhengHei"/>
            </a:endParaRPr>
          </a:p>
        </p:txBody>
      </p:sp>
      <p:sp>
        <p:nvSpPr>
          <p:cNvPr id="4" name="object 4" descr=""/>
          <p:cNvSpPr txBox="1"/>
          <p:nvPr/>
        </p:nvSpPr>
        <p:spPr>
          <a:xfrm>
            <a:off x="3284090" y="1309128"/>
            <a:ext cx="8496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NB80-</a:t>
            </a:r>
            <a:r>
              <a:rPr dirty="0" sz="1000" spc="-10" b="1">
                <a:solidFill>
                  <a:srgbClr val="58595B"/>
                </a:solidFill>
                <a:latin typeface="Microsoft JhengHei"/>
                <a:cs typeface="Microsoft JhengHei"/>
              </a:rPr>
              <a:t>80/2.2</a:t>
            </a:r>
            <a:endParaRPr sz="1000">
              <a:latin typeface="Microsoft JhengHei"/>
              <a:cs typeface="Microsoft JhengHei"/>
            </a:endParaRPr>
          </a:p>
        </p:txBody>
      </p:sp>
      <p:sp>
        <p:nvSpPr>
          <p:cNvPr id="5" name="object 5" descr=""/>
          <p:cNvSpPr txBox="1"/>
          <p:nvPr/>
        </p:nvSpPr>
        <p:spPr>
          <a:xfrm>
            <a:off x="5281928" y="1309128"/>
            <a:ext cx="849630"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NB80-</a:t>
            </a:r>
            <a:r>
              <a:rPr dirty="0" sz="1000" spc="-10" b="1">
                <a:solidFill>
                  <a:srgbClr val="58595B"/>
                </a:solidFill>
                <a:latin typeface="Microsoft JhengHei"/>
                <a:cs typeface="Microsoft JhengHei"/>
              </a:rPr>
              <a:t>50/2.6</a:t>
            </a:r>
            <a:endParaRPr sz="1000">
              <a:latin typeface="Microsoft JhengHei"/>
              <a:cs typeface="Microsoft JhengHei"/>
            </a:endParaRPr>
          </a:p>
        </p:txBody>
      </p:sp>
      <p:sp>
        <p:nvSpPr>
          <p:cNvPr id="6" name="object 6" descr=""/>
          <p:cNvSpPr txBox="1"/>
          <p:nvPr/>
        </p:nvSpPr>
        <p:spPr>
          <a:xfrm>
            <a:off x="671215" y="694656"/>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本体参数</a:t>
            </a:r>
            <a:endParaRPr sz="1400">
              <a:latin typeface="Microsoft JhengHei"/>
              <a:cs typeface="Microsoft JhengHei"/>
            </a:endParaRPr>
          </a:p>
        </p:txBody>
      </p:sp>
      <p:grpSp>
        <p:nvGrpSpPr>
          <p:cNvPr id="7" name="object 7" descr=""/>
          <p:cNvGrpSpPr/>
          <p:nvPr/>
        </p:nvGrpSpPr>
        <p:grpSpPr>
          <a:xfrm>
            <a:off x="683907" y="954125"/>
            <a:ext cx="6192520" cy="25400"/>
            <a:chOff x="683907" y="954125"/>
            <a:chExt cx="6192520" cy="25400"/>
          </a:xfrm>
        </p:grpSpPr>
        <p:sp>
          <p:nvSpPr>
            <p:cNvPr id="8" name="object 8" descr=""/>
            <p:cNvSpPr/>
            <p:nvPr/>
          </p:nvSpPr>
          <p:spPr>
            <a:xfrm>
              <a:off x="683907" y="964768"/>
              <a:ext cx="6192520" cy="3810"/>
            </a:xfrm>
            <a:custGeom>
              <a:avLst/>
              <a:gdLst/>
              <a:ahLst/>
              <a:cxnLst/>
              <a:rect l="l" t="t" r="r" b="b"/>
              <a:pathLst>
                <a:path w="6192520" h="3809">
                  <a:moveTo>
                    <a:pt x="6192012" y="0"/>
                  </a:moveTo>
                  <a:lnTo>
                    <a:pt x="0" y="0"/>
                  </a:lnTo>
                  <a:lnTo>
                    <a:pt x="0" y="3594"/>
                  </a:lnTo>
                  <a:lnTo>
                    <a:pt x="6192012" y="3594"/>
                  </a:lnTo>
                  <a:lnTo>
                    <a:pt x="6192012" y="0"/>
                  </a:lnTo>
                  <a:close/>
                </a:path>
              </a:pathLst>
            </a:custGeom>
            <a:solidFill>
              <a:srgbClr val="BCBEC0"/>
            </a:solidFill>
          </p:spPr>
          <p:txBody>
            <a:bodyPr wrap="square" lIns="0" tIns="0" rIns="0" bIns="0" rtlCol="0"/>
            <a:lstStyle/>
            <a:p/>
          </p:txBody>
        </p:sp>
        <p:sp>
          <p:nvSpPr>
            <p:cNvPr id="9" name="object 9" descr=""/>
            <p:cNvSpPr/>
            <p:nvPr/>
          </p:nvSpPr>
          <p:spPr>
            <a:xfrm>
              <a:off x="683907" y="954125"/>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10" name="object 10"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40</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3734219"/>
          </a:xfrm>
          <a:prstGeom prst="rect">
            <a:avLst/>
          </a:prstGeom>
        </p:spPr>
      </p:pic>
      <p:grpSp>
        <p:nvGrpSpPr>
          <p:cNvPr id="3" name="object 3" descr=""/>
          <p:cNvGrpSpPr/>
          <p:nvPr/>
        </p:nvGrpSpPr>
        <p:grpSpPr>
          <a:xfrm>
            <a:off x="0" y="7503286"/>
            <a:ext cx="7560309" cy="1603375"/>
            <a:chOff x="0" y="7503286"/>
            <a:chExt cx="7560309" cy="1603375"/>
          </a:xfrm>
        </p:grpSpPr>
        <p:sp>
          <p:nvSpPr>
            <p:cNvPr id="4" name="object 4" descr=""/>
            <p:cNvSpPr/>
            <p:nvPr/>
          </p:nvSpPr>
          <p:spPr>
            <a:xfrm>
              <a:off x="0" y="7503286"/>
              <a:ext cx="7560309" cy="1603375"/>
            </a:xfrm>
            <a:custGeom>
              <a:avLst/>
              <a:gdLst/>
              <a:ahLst/>
              <a:cxnLst/>
              <a:rect l="l" t="t" r="r" b="b"/>
              <a:pathLst>
                <a:path w="7560309" h="1603375">
                  <a:moveTo>
                    <a:pt x="7559992" y="0"/>
                  </a:moveTo>
                  <a:lnTo>
                    <a:pt x="0" y="0"/>
                  </a:lnTo>
                  <a:lnTo>
                    <a:pt x="0" y="1603044"/>
                  </a:lnTo>
                  <a:lnTo>
                    <a:pt x="7559992" y="1603044"/>
                  </a:lnTo>
                  <a:lnTo>
                    <a:pt x="7559992" y="0"/>
                  </a:lnTo>
                  <a:close/>
                </a:path>
              </a:pathLst>
            </a:custGeom>
            <a:solidFill>
              <a:srgbClr val="F1F2F2"/>
            </a:solidFill>
          </p:spPr>
          <p:txBody>
            <a:bodyPr wrap="square" lIns="0" tIns="0" rIns="0" bIns="0" rtlCol="0"/>
            <a:lstStyle/>
            <a:p/>
          </p:txBody>
        </p:sp>
        <p:sp>
          <p:nvSpPr>
            <p:cNvPr id="5" name="object 5" descr=""/>
            <p:cNvSpPr/>
            <p:nvPr/>
          </p:nvSpPr>
          <p:spPr>
            <a:xfrm>
              <a:off x="2101865" y="8666050"/>
              <a:ext cx="3439795" cy="0"/>
            </a:xfrm>
            <a:custGeom>
              <a:avLst/>
              <a:gdLst/>
              <a:ahLst/>
              <a:cxnLst/>
              <a:rect l="l" t="t" r="r" b="b"/>
              <a:pathLst>
                <a:path w="3439795" h="0">
                  <a:moveTo>
                    <a:pt x="0" y="0"/>
                  </a:moveTo>
                  <a:lnTo>
                    <a:pt x="3439464" y="0"/>
                  </a:lnTo>
                </a:path>
              </a:pathLst>
            </a:custGeom>
            <a:ln w="3416">
              <a:solidFill>
                <a:srgbClr val="A7A9AC"/>
              </a:solidFill>
            </a:ln>
          </p:spPr>
          <p:txBody>
            <a:bodyPr wrap="square" lIns="0" tIns="0" rIns="0" bIns="0" rtlCol="0"/>
            <a:lstStyle/>
            <a:p/>
          </p:txBody>
        </p:sp>
        <p:sp>
          <p:nvSpPr>
            <p:cNvPr id="6" name="object 6" descr=""/>
            <p:cNvSpPr/>
            <p:nvPr/>
          </p:nvSpPr>
          <p:spPr>
            <a:xfrm>
              <a:off x="2331047" y="8641283"/>
              <a:ext cx="2981325" cy="50165"/>
            </a:xfrm>
            <a:custGeom>
              <a:avLst/>
              <a:gdLst/>
              <a:ahLst/>
              <a:cxnLst/>
              <a:rect l="l" t="t" r="r" b="b"/>
              <a:pathLst>
                <a:path w="2981325" h="50165">
                  <a:moveTo>
                    <a:pt x="49568" y="24777"/>
                  </a:moveTo>
                  <a:lnTo>
                    <a:pt x="47612" y="15125"/>
                  </a:lnTo>
                  <a:lnTo>
                    <a:pt x="42303" y="7251"/>
                  </a:lnTo>
                  <a:lnTo>
                    <a:pt x="34429" y="1943"/>
                  </a:lnTo>
                  <a:lnTo>
                    <a:pt x="24777" y="0"/>
                  </a:lnTo>
                  <a:lnTo>
                    <a:pt x="15138" y="1943"/>
                  </a:lnTo>
                  <a:lnTo>
                    <a:pt x="7264" y="7251"/>
                  </a:lnTo>
                  <a:lnTo>
                    <a:pt x="1943" y="15125"/>
                  </a:lnTo>
                  <a:lnTo>
                    <a:pt x="0" y="24777"/>
                  </a:lnTo>
                  <a:lnTo>
                    <a:pt x="1943" y="34417"/>
                  </a:lnTo>
                  <a:lnTo>
                    <a:pt x="7264" y="42291"/>
                  </a:lnTo>
                  <a:lnTo>
                    <a:pt x="15138" y="47599"/>
                  </a:lnTo>
                  <a:lnTo>
                    <a:pt x="24777" y="49555"/>
                  </a:lnTo>
                  <a:lnTo>
                    <a:pt x="34429" y="47599"/>
                  </a:lnTo>
                  <a:lnTo>
                    <a:pt x="42303" y="42291"/>
                  </a:lnTo>
                  <a:lnTo>
                    <a:pt x="47612" y="34417"/>
                  </a:lnTo>
                  <a:lnTo>
                    <a:pt x="49568" y="24777"/>
                  </a:lnTo>
                  <a:close/>
                </a:path>
                <a:path w="2981325" h="50165">
                  <a:moveTo>
                    <a:pt x="1482877" y="24777"/>
                  </a:moveTo>
                  <a:lnTo>
                    <a:pt x="1480934" y="15125"/>
                  </a:lnTo>
                  <a:lnTo>
                    <a:pt x="1475625" y="7251"/>
                  </a:lnTo>
                  <a:lnTo>
                    <a:pt x="1467739" y="1943"/>
                  </a:lnTo>
                  <a:lnTo>
                    <a:pt x="1458087" y="0"/>
                  </a:lnTo>
                  <a:lnTo>
                    <a:pt x="1448447" y="1943"/>
                  </a:lnTo>
                  <a:lnTo>
                    <a:pt x="1440573" y="7251"/>
                  </a:lnTo>
                  <a:lnTo>
                    <a:pt x="1435265" y="15125"/>
                  </a:lnTo>
                  <a:lnTo>
                    <a:pt x="1433309" y="24777"/>
                  </a:lnTo>
                  <a:lnTo>
                    <a:pt x="1435265" y="34417"/>
                  </a:lnTo>
                  <a:lnTo>
                    <a:pt x="1440573" y="42291"/>
                  </a:lnTo>
                  <a:lnTo>
                    <a:pt x="1448447" y="47599"/>
                  </a:lnTo>
                  <a:lnTo>
                    <a:pt x="1458087" y="49555"/>
                  </a:lnTo>
                  <a:lnTo>
                    <a:pt x="1467739" y="47599"/>
                  </a:lnTo>
                  <a:lnTo>
                    <a:pt x="1475625" y="42291"/>
                  </a:lnTo>
                  <a:lnTo>
                    <a:pt x="1480934" y="34417"/>
                  </a:lnTo>
                  <a:lnTo>
                    <a:pt x="1482877" y="24777"/>
                  </a:lnTo>
                  <a:close/>
                </a:path>
                <a:path w="2981325" h="50165">
                  <a:moveTo>
                    <a:pt x="2235860" y="24777"/>
                  </a:moveTo>
                  <a:lnTo>
                    <a:pt x="2233917" y="15125"/>
                  </a:lnTo>
                  <a:lnTo>
                    <a:pt x="2228608" y="7251"/>
                  </a:lnTo>
                  <a:lnTo>
                    <a:pt x="2220734" y="1943"/>
                  </a:lnTo>
                  <a:lnTo>
                    <a:pt x="2211082" y="0"/>
                  </a:lnTo>
                  <a:lnTo>
                    <a:pt x="2201443" y="1943"/>
                  </a:lnTo>
                  <a:lnTo>
                    <a:pt x="2193556" y="7251"/>
                  </a:lnTo>
                  <a:lnTo>
                    <a:pt x="2188248" y="15125"/>
                  </a:lnTo>
                  <a:lnTo>
                    <a:pt x="2186292" y="24777"/>
                  </a:lnTo>
                  <a:lnTo>
                    <a:pt x="2188248" y="34417"/>
                  </a:lnTo>
                  <a:lnTo>
                    <a:pt x="2193556" y="42291"/>
                  </a:lnTo>
                  <a:lnTo>
                    <a:pt x="2201443" y="47599"/>
                  </a:lnTo>
                  <a:lnTo>
                    <a:pt x="2211082" y="49555"/>
                  </a:lnTo>
                  <a:lnTo>
                    <a:pt x="2220734" y="47599"/>
                  </a:lnTo>
                  <a:lnTo>
                    <a:pt x="2228608" y="42291"/>
                  </a:lnTo>
                  <a:lnTo>
                    <a:pt x="2233917" y="34417"/>
                  </a:lnTo>
                  <a:lnTo>
                    <a:pt x="2235860" y="24777"/>
                  </a:lnTo>
                  <a:close/>
                </a:path>
                <a:path w="2981325" h="50165">
                  <a:moveTo>
                    <a:pt x="2981045" y="24777"/>
                  </a:moveTo>
                  <a:lnTo>
                    <a:pt x="2979102" y="15125"/>
                  </a:lnTo>
                  <a:lnTo>
                    <a:pt x="2973781" y="7251"/>
                  </a:lnTo>
                  <a:lnTo>
                    <a:pt x="2965907" y="1943"/>
                  </a:lnTo>
                  <a:lnTo>
                    <a:pt x="2956255" y="0"/>
                  </a:lnTo>
                  <a:lnTo>
                    <a:pt x="2946616" y="1943"/>
                  </a:lnTo>
                  <a:lnTo>
                    <a:pt x="2938742" y="7251"/>
                  </a:lnTo>
                  <a:lnTo>
                    <a:pt x="2933420" y="15125"/>
                  </a:lnTo>
                  <a:lnTo>
                    <a:pt x="2931477" y="24777"/>
                  </a:lnTo>
                  <a:lnTo>
                    <a:pt x="2933420" y="34417"/>
                  </a:lnTo>
                  <a:lnTo>
                    <a:pt x="2938742" y="42291"/>
                  </a:lnTo>
                  <a:lnTo>
                    <a:pt x="2946616" y="47599"/>
                  </a:lnTo>
                  <a:lnTo>
                    <a:pt x="2956255" y="49555"/>
                  </a:lnTo>
                  <a:lnTo>
                    <a:pt x="2965907" y="47599"/>
                  </a:lnTo>
                  <a:lnTo>
                    <a:pt x="2973781" y="42291"/>
                  </a:lnTo>
                  <a:lnTo>
                    <a:pt x="2979102" y="34417"/>
                  </a:lnTo>
                  <a:lnTo>
                    <a:pt x="2981045" y="24777"/>
                  </a:lnTo>
                  <a:close/>
                </a:path>
              </a:pathLst>
            </a:custGeom>
            <a:solidFill>
              <a:srgbClr val="DA2128"/>
            </a:solidFill>
          </p:spPr>
          <p:txBody>
            <a:bodyPr wrap="square" lIns="0" tIns="0" rIns="0" bIns="0" rtlCol="0"/>
            <a:lstStyle/>
            <a:p/>
          </p:txBody>
        </p:sp>
      </p:grpSp>
      <p:sp>
        <p:nvSpPr>
          <p:cNvPr id="7" name="object 7"/>
          <p:cNvSpPr txBox="1">
            <a:spLocks noGrp="1"/>
          </p:cNvSpPr>
          <p:nvPr>
            <p:ph type="title"/>
          </p:nvPr>
        </p:nvSpPr>
        <p:spPr>
          <a:xfrm>
            <a:off x="573186" y="3804403"/>
            <a:ext cx="2784475" cy="786130"/>
          </a:xfrm>
          <a:prstGeom prst="rect"/>
        </p:spPr>
        <p:txBody>
          <a:bodyPr wrap="square" lIns="0" tIns="11430" rIns="0" bIns="0" rtlCol="0" vert="horz">
            <a:spAutoFit/>
          </a:bodyPr>
          <a:lstStyle/>
          <a:p>
            <a:pPr marL="12700">
              <a:lnSpc>
                <a:spcPct val="100000"/>
              </a:lnSpc>
              <a:spcBef>
                <a:spcPts val="90"/>
              </a:spcBef>
            </a:pPr>
            <a:r>
              <a:rPr dirty="0" spc="-45"/>
              <a:t>NB220</a:t>
            </a:r>
            <a:r>
              <a:rPr dirty="0" spc="-700"/>
              <a:t> </a:t>
            </a:r>
            <a:r>
              <a:rPr dirty="0" baseline="5050" sz="4125" spc="-37">
                <a:latin typeface="Microsoft JhengHei"/>
                <a:cs typeface="Microsoft JhengHei"/>
              </a:rPr>
              <a:t>系列</a:t>
            </a:r>
            <a:endParaRPr baseline="5050" sz="4125">
              <a:latin typeface="Microsoft JhengHei"/>
              <a:cs typeface="Microsoft JhengHei"/>
            </a:endParaRPr>
          </a:p>
        </p:txBody>
      </p:sp>
      <p:sp>
        <p:nvSpPr>
          <p:cNvPr id="8" name="object 8" descr=""/>
          <p:cNvSpPr/>
          <p:nvPr/>
        </p:nvSpPr>
        <p:spPr>
          <a:xfrm>
            <a:off x="632153" y="5140016"/>
            <a:ext cx="50165" cy="50165"/>
          </a:xfrm>
          <a:custGeom>
            <a:avLst/>
            <a:gdLst/>
            <a:ahLst/>
            <a:cxnLst/>
            <a:rect l="l" t="t" r="r" b="b"/>
            <a:pathLst>
              <a:path w="50165" h="50164">
                <a:moveTo>
                  <a:pt x="24777" y="0"/>
                </a:moveTo>
                <a:lnTo>
                  <a:pt x="15135" y="1946"/>
                </a:lnTo>
                <a:lnTo>
                  <a:pt x="7259" y="7254"/>
                </a:lnTo>
                <a:lnTo>
                  <a:pt x="1948" y="15130"/>
                </a:lnTo>
                <a:lnTo>
                  <a:pt x="0" y="24777"/>
                </a:lnTo>
                <a:lnTo>
                  <a:pt x="1948" y="34424"/>
                </a:lnTo>
                <a:lnTo>
                  <a:pt x="7259" y="42300"/>
                </a:lnTo>
                <a:lnTo>
                  <a:pt x="15135" y="47609"/>
                </a:lnTo>
                <a:lnTo>
                  <a:pt x="24777" y="49555"/>
                </a:lnTo>
                <a:lnTo>
                  <a:pt x="34426" y="47609"/>
                </a:lnTo>
                <a:lnTo>
                  <a:pt x="42306" y="42300"/>
                </a:lnTo>
                <a:lnTo>
                  <a:pt x="47619" y="34424"/>
                </a:lnTo>
                <a:lnTo>
                  <a:pt x="49568" y="24777"/>
                </a:lnTo>
                <a:lnTo>
                  <a:pt x="47619" y="15130"/>
                </a:lnTo>
                <a:lnTo>
                  <a:pt x="42306" y="7254"/>
                </a:lnTo>
                <a:lnTo>
                  <a:pt x="34426" y="1946"/>
                </a:lnTo>
                <a:lnTo>
                  <a:pt x="24777" y="0"/>
                </a:lnTo>
                <a:close/>
              </a:path>
            </a:pathLst>
          </a:custGeom>
          <a:solidFill>
            <a:srgbClr val="DA2128"/>
          </a:solidFill>
        </p:spPr>
        <p:txBody>
          <a:bodyPr wrap="square" lIns="0" tIns="0" rIns="0" bIns="0" rtlCol="0"/>
          <a:lstStyle/>
          <a:p/>
        </p:txBody>
      </p:sp>
      <p:sp>
        <p:nvSpPr>
          <p:cNvPr id="9" name="object 9" descr=""/>
          <p:cNvSpPr/>
          <p:nvPr/>
        </p:nvSpPr>
        <p:spPr>
          <a:xfrm>
            <a:off x="632153" y="5675103"/>
            <a:ext cx="50165" cy="50165"/>
          </a:xfrm>
          <a:custGeom>
            <a:avLst/>
            <a:gdLst/>
            <a:ahLst/>
            <a:cxnLst/>
            <a:rect l="l" t="t" r="r" b="b"/>
            <a:pathLst>
              <a:path w="50165" h="50164">
                <a:moveTo>
                  <a:pt x="24777" y="0"/>
                </a:moveTo>
                <a:lnTo>
                  <a:pt x="15135" y="1946"/>
                </a:lnTo>
                <a:lnTo>
                  <a:pt x="7259" y="7254"/>
                </a:lnTo>
                <a:lnTo>
                  <a:pt x="1948" y="15130"/>
                </a:lnTo>
                <a:lnTo>
                  <a:pt x="0" y="24777"/>
                </a:lnTo>
                <a:lnTo>
                  <a:pt x="1948" y="34419"/>
                </a:lnTo>
                <a:lnTo>
                  <a:pt x="7259" y="42295"/>
                </a:lnTo>
                <a:lnTo>
                  <a:pt x="15135" y="47607"/>
                </a:lnTo>
                <a:lnTo>
                  <a:pt x="24777" y="49555"/>
                </a:lnTo>
                <a:lnTo>
                  <a:pt x="34426" y="47607"/>
                </a:lnTo>
                <a:lnTo>
                  <a:pt x="42306" y="42295"/>
                </a:lnTo>
                <a:lnTo>
                  <a:pt x="47619" y="34419"/>
                </a:lnTo>
                <a:lnTo>
                  <a:pt x="49568" y="24777"/>
                </a:lnTo>
                <a:lnTo>
                  <a:pt x="47619" y="15130"/>
                </a:lnTo>
                <a:lnTo>
                  <a:pt x="42306" y="7254"/>
                </a:lnTo>
                <a:lnTo>
                  <a:pt x="34426" y="1946"/>
                </a:lnTo>
                <a:lnTo>
                  <a:pt x="24777" y="0"/>
                </a:lnTo>
                <a:close/>
              </a:path>
            </a:pathLst>
          </a:custGeom>
          <a:solidFill>
            <a:srgbClr val="DA2128"/>
          </a:solidFill>
        </p:spPr>
        <p:txBody>
          <a:bodyPr wrap="square" lIns="0" tIns="0" rIns="0" bIns="0" rtlCol="0"/>
          <a:lstStyle/>
          <a:p/>
        </p:txBody>
      </p:sp>
      <p:sp>
        <p:nvSpPr>
          <p:cNvPr id="10" name="object 10" descr=""/>
          <p:cNvSpPr/>
          <p:nvPr/>
        </p:nvSpPr>
        <p:spPr>
          <a:xfrm>
            <a:off x="632153" y="6207089"/>
            <a:ext cx="50165" cy="50165"/>
          </a:xfrm>
          <a:custGeom>
            <a:avLst/>
            <a:gdLst/>
            <a:ahLst/>
            <a:cxnLst/>
            <a:rect l="l" t="t" r="r" b="b"/>
            <a:pathLst>
              <a:path w="50165" h="50164">
                <a:moveTo>
                  <a:pt x="24777" y="0"/>
                </a:moveTo>
                <a:lnTo>
                  <a:pt x="15135" y="1948"/>
                </a:lnTo>
                <a:lnTo>
                  <a:pt x="7259" y="7261"/>
                </a:lnTo>
                <a:lnTo>
                  <a:pt x="1948" y="15141"/>
                </a:lnTo>
                <a:lnTo>
                  <a:pt x="0" y="24790"/>
                </a:lnTo>
                <a:lnTo>
                  <a:pt x="1948" y="34432"/>
                </a:lnTo>
                <a:lnTo>
                  <a:pt x="7259" y="42308"/>
                </a:lnTo>
                <a:lnTo>
                  <a:pt x="15135" y="47620"/>
                </a:lnTo>
                <a:lnTo>
                  <a:pt x="24777" y="49568"/>
                </a:lnTo>
                <a:lnTo>
                  <a:pt x="34426" y="47620"/>
                </a:lnTo>
                <a:lnTo>
                  <a:pt x="42306" y="42308"/>
                </a:lnTo>
                <a:lnTo>
                  <a:pt x="47619" y="34432"/>
                </a:lnTo>
                <a:lnTo>
                  <a:pt x="49568" y="24790"/>
                </a:lnTo>
                <a:lnTo>
                  <a:pt x="47619" y="15141"/>
                </a:lnTo>
                <a:lnTo>
                  <a:pt x="42306" y="7261"/>
                </a:lnTo>
                <a:lnTo>
                  <a:pt x="34426" y="1948"/>
                </a:lnTo>
                <a:lnTo>
                  <a:pt x="24777" y="0"/>
                </a:lnTo>
                <a:close/>
              </a:path>
            </a:pathLst>
          </a:custGeom>
          <a:solidFill>
            <a:srgbClr val="DA2128"/>
          </a:solidFill>
        </p:spPr>
        <p:txBody>
          <a:bodyPr wrap="square" lIns="0" tIns="0" rIns="0" bIns="0" rtlCol="0"/>
          <a:lstStyle/>
          <a:p/>
        </p:txBody>
      </p:sp>
      <p:sp>
        <p:nvSpPr>
          <p:cNvPr id="11" name="object 11" descr=""/>
          <p:cNvSpPr/>
          <p:nvPr/>
        </p:nvSpPr>
        <p:spPr>
          <a:xfrm>
            <a:off x="632153" y="4816833"/>
            <a:ext cx="650240" cy="227329"/>
          </a:xfrm>
          <a:custGeom>
            <a:avLst/>
            <a:gdLst/>
            <a:ahLst/>
            <a:cxnLst/>
            <a:rect l="l" t="t" r="r" b="b"/>
            <a:pathLst>
              <a:path w="650240" h="227329">
                <a:moveTo>
                  <a:pt x="613664" y="0"/>
                </a:moveTo>
                <a:lnTo>
                  <a:pt x="36004" y="0"/>
                </a:lnTo>
                <a:lnTo>
                  <a:pt x="21988" y="2830"/>
                </a:lnTo>
                <a:lnTo>
                  <a:pt x="10544" y="10548"/>
                </a:lnTo>
                <a:lnTo>
                  <a:pt x="2828" y="21993"/>
                </a:lnTo>
                <a:lnTo>
                  <a:pt x="0" y="36004"/>
                </a:lnTo>
                <a:lnTo>
                  <a:pt x="0" y="191033"/>
                </a:lnTo>
                <a:lnTo>
                  <a:pt x="2828" y="205044"/>
                </a:lnTo>
                <a:lnTo>
                  <a:pt x="10544" y="216488"/>
                </a:lnTo>
                <a:lnTo>
                  <a:pt x="21988" y="224207"/>
                </a:lnTo>
                <a:lnTo>
                  <a:pt x="36004" y="227037"/>
                </a:lnTo>
                <a:lnTo>
                  <a:pt x="613664" y="227037"/>
                </a:lnTo>
                <a:lnTo>
                  <a:pt x="627672" y="224207"/>
                </a:lnTo>
                <a:lnTo>
                  <a:pt x="639113" y="216488"/>
                </a:lnTo>
                <a:lnTo>
                  <a:pt x="646827" y="205044"/>
                </a:lnTo>
                <a:lnTo>
                  <a:pt x="649655" y="191033"/>
                </a:lnTo>
                <a:lnTo>
                  <a:pt x="649655" y="36004"/>
                </a:lnTo>
                <a:lnTo>
                  <a:pt x="646827" y="21993"/>
                </a:lnTo>
                <a:lnTo>
                  <a:pt x="639113" y="10548"/>
                </a:lnTo>
                <a:lnTo>
                  <a:pt x="627672" y="2830"/>
                </a:lnTo>
                <a:lnTo>
                  <a:pt x="613664" y="0"/>
                </a:lnTo>
                <a:close/>
              </a:path>
            </a:pathLst>
          </a:custGeom>
          <a:solidFill>
            <a:srgbClr val="DA2128"/>
          </a:solidFill>
        </p:spPr>
        <p:txBody>
          <a:bodyPr wrap="square" lIns="0" tIns="0" rIns="0" bIns="0" rtlCol="0"/>
          <a:lstStyle/>
          <a:p/>
        </p:txBody>
      </p:sp>
      <p:sp>
        <p:nvSpPr>
          <p:cNvPr id="12" name="object 12" descr=""/>
          <p:cNvSpPr/>
          <p:nvPr/>
        </p:nvSpPr>
        <p:spPr>
          <a:xfrm>
            <a:off x="632153" y="5346227"/>
            <a:ext cx="650240" cy="227329"/>
          </a:xfrm>
          <a:custGeom>
            <a:avLst/>
            <a:gdLst/>
            <a:ahLst/>
            <a:cxnLst/>
            <a:rect l="l" t="t" r="r" b="b"/>
            <a:pathLst>
              <a:path w="650240" h="227329">
                <a:moveTo>
                  <a:pt x="613664" y="0"/>
                </a:moveTo>
                <a:lnTo>
                  <a:pt x="36004" y="0"/>
                </a:lnTo>
                <a:lnTo>
                  <a:pt x="21988" y="2830"/>
                </a:lnTo>
                <a:lnTo>
                  <a:pt x="10544" y="10548"/>
                </a:lnTo>
                <a:lnTo>
                  <a:pt x="2828" y="21993"/>
                </a:lnTo>
                <a:lnTo>
                  <a:pt x="0" y="36004"/>
                </a:lnTo>
                <a:lnTo>
                  <a:pt x="0" y="191033"/>
                </a:lnTo>
                <a:lnTo>
                  <a:pt x="2828" y="205042"/>
                </a:lnTo>
                <a:lnTo>
                  <a:pt x="10544" y="216482"/>
                </a:lnTo>
                <a:lnTo>
                  <a:pt x="21988" y="224196"/>
                </a:lnTo>
                <a:lnTo>
                  <a:pt x="36004" y="227025"/>
                </a:lnTo>
                <a:lnTo>
                  <a:pt x="613664" y="227025"/>
                </a:lnTo>
                <a:lnTo>
                  <a:pt x="627672" y="224196"/>
                </a:lnTo>
                <a:lnTo>
                  <a:pt x="639113" y="216482"/>
                </a:lnTo>
                <a:lnTo>
                  <a:pt x="646827" y="205042"/>
                </a:lnTo>
                <a:lnTo>
                  <a:pt x="649655" y="191033"/>
                </a:lnTo>
                <a:lnTo>
                  <a:pt x="649655" y="36004"/>
                </a:lnTo>
                <a:lnTo>
                  <a:pt x="646827" y="21993"/>
                </a:lnTo>
                <a:lnTo>
                  <a:pt x="639113" y="10548"/>
                </a:lnTo>
                <a:lnTo>
                  <a:pt x="627672" y="2830"/>
                </a:lnTo>
                <a:lnTo>
                  <a:pt x="613664" y="0"/>
                </a:lnTo>
                <a:close/>
              </a:path>
            </a:pathLst>
          </a:custGeom>
          <a:solidFill>
            <a:srgbClr val="DA2128"/>
          </a:solidFill>
        </p:spPr>
        <p:txBody>
          <a:bodyPr wrap="square" lIns="0" tIns="0" rIns="0" bIns="0" rtlCol="0"/>
          <a:lstStyle/>
          <a:p/>
        </p:txBody>
      </p:sp>
      <p:sp>
        <p:nvSpPr>
          <p:cNvPr id="13" name="object 13" descr=""/>
          <p:cNvSpPr/>
          <p:nvPr/>
        </p:nvSpPr>
        <p:spPr>
          <a:xfrm>
            <a:off x="632153" y="5888817"/>
            <a:ext cx="650240" cy="227329"/>
          </a:xfrm>
          <a:custGeom>
            <a:avLst/>
            <a:gdLst/>
            <a:ahLst/>
            <a:cxnLst/>
            <a:rect l="l" t="t" r="r" b="b"/>
            <a:pathLst>
              <a:path w="650240" h="227329">
                <a:moveTo>
                  <a:pt x="613664" y="0"/>
                </a:moveTo>
                <a:lnTo>
                  <a:pt x="36004" y="0"/>
                </a:lnTo>
                <a:lnTo>
                  <a:pt x="21988" y="2830"/>
                </a:lnTo>
                <a:lnTo>
                  <a:pt x="10544" y="10548"/>
                </a:lnTo>
                <a:lnTo>
                  <a:pt x="2828" y="21993"/>
                </a:lnTo>
                <a:lnTo>
                  <a:pt x="0" y="36004"/>
                </a:lnTo>
                <a:lnTo>
                  <a:pt x="0" y="191033"/>
                </a:lnTo>
                <a:lnTo>
                  <a:pt x="2828" y="205044"/>
                </a:lnTo>
                <a:lnTo>
                  <a:pt x="10544" y="216488"/>
                </a:lnTo>
                <a:lnTo>
                  <a:pt x="21988" y="224207"/>
                </a:lnTo>
                <a:lnTo>
                  <a:pt x="36004" y="227037"/>
                </a:lnTo>
                <a:lnTo>
                  <a:pt x="613664" y="227037"/>
                </a:lnTo>
                <a:lnTo>
                  <a:pt x="627672" y="224207"/>
                </a:lnTo>
                <a:lnTo>
                  <a:pt x="639113" y="216488"/>
                </a:lnTo>
                <a:lnTo>
                  <a:pt x="646827" y="205044"/>
                </a:lnTo>
                <a:lnTo>
                  <a:pt x="649655" y="191033"/>
                </a:lnTo>
                <a:lnTo>
                  <a:pt x="649655" y="36004"/>
                </a:lnTo>
                <a:lnTo>
                  <a:pt x="646827" y="21993"/>
                </a:lnTo>
                <a:lnTo>
                  <a:pt x="639113" y="10548"/>
                </a:lnTo>
                <a:lnTo>
                  <a:pt x="627672" y="2830"/>
                </a:lnTo>
                <a:lnTo>
                  <a:pt x="613664" y="0"/>
                </a:lnTo>
                <a:close/>
              </a:path>
            </a:pathLst>
          </a:custGeom>
          <a:solidFill>
            <a:srgbClr val="DA2128"/>
          </a:solidFill>
        </p:spPr>
        <p:txBody>
          <a:bodyPr wrap="square" lIns="0" tIns="0" rIns="0" bIns="0" rtlCol="0"/>
          <a:lstStyle/>
          <a:p/>
        </p:txBody>
      </p:sp>
      <p:sp>
        <p:nvSpPr>
          <p:cNvPr id="14" name="object 14" descr=""/>
          <p:cNvSpPr txBox="1"/>
          <p:nvPr/>
        </p:nvSpPr>
        <p:spPr>
          <a:xfrm>
            <a:off x="712415" y="4722636"/>
            <a:ext cx="2343785" cy="1590040"/>
          </a:xfrm>
          <a:prstGeom prst="rect">
            <a:avLst/>
          </a:prstGeom>
        </p:spPr>
        <p:txBody>
          <a:bodyPr wrap="square" lIns="0" tIns="113664" rIns="0" bIns="0" rtlCol="0" vert="horz">
            <a:spAutoFit/>
          </a:bodyPr>
          <a:lstStyle/>
          <a:p>
            <a:pPr marL="12700">
              <a:lnSpc>
                <a:spcPct val="100000"/>
              </a:lnSpc>
              <a:spcBef>
                <a:spcPts val="894"/>
              </a:spcBef>
            </a:pPr>
            <a:r>
              <a:rPr dirty="0" sz="1200" spc="-20" b="1">
                <a:solidFill>
                  <a:srgbClr val="FFFFFF"/>
                </a:solidFill>
                <a:latin typeface="Microsoft JhengHei"/>
                <a:cs typeface="Microsoft JhengHei"/>
              </a:rPr>
              <a:t>大负载</a:t>
            </a:r>
            <a:endParaRPr sz="1200">
              <a:latin typeface="Microsoft JhengHei"/>
              <a:cs typeface="Microsoft JhengHei"/>
            </a:endParaRPr>
          </a:p>
          <a:p>
            <a:pPr marL="41910">
              <a:lnSpc>
                <a:spcPct val="100000"/>
              </a:lnSpc>
              <a:spcBef>
                <a:spcPts val="595"/>
              </a:spcBef>
            </a:pPr>
            <a:r>
              <a:rPr dirty="0" sz="900">
                <a:solidFill>
                  <a:srgbClr val="6D6F71"/>
                </a:solidFill>
                <a:latin typeface="SimSun"/>
                <a:cs typeface="SimSun"/>
              </a:rPr>
              <a:t>220kg</a:t>
            </a:r>
            <a:r>
              <a:rPr dirty="0" sz="900" spc="-5">
                <a:solidFill>
                  <a:srgbClr val="6D6F71"/>
                </a:solidFill>
                <a:latin typeface="SimSun"/>
                <a:cs typeface="SimSun"/>
              </a:rPr>
              <a:t>负载，同样工况下具备更大的作业能力</a:t>
            </a:r>
            <a:endParaRPr sz="900">
              <a:latin typeface="SimSun"/>
              <a:cs typeface="SimSun"/>
            </a:endParaRPr>
          </a:p>
          <a:p>
            <a:pPr marL="12700">
              <a:lnSpc>
                <a:spcPct val="100000"/>
              </a:lnSpc>
              <a:spcBef>
                <a:spcPts val="1050"/>
              </a:spcBef>
            </a:pPr>
            <a:r>
              <a:rPr dirty="0" sz="1200" spc="-20" b="1">
                <a:solidFill>
                  <a:srgbClr val="FFFFFF"/>
                </a:solidFill>
                <a:latin typeface="Microsoft JhengHei"/>
                <a:cs typeface="Microsoft JhengHei"/>
              </a:rPr>
              <a:t>长臂展</a:t>
            </a:r>
            <a:endParaRPr sz="1200">
              <a:latin typeface="Microsoft JhengHei"/>
              <a:cs typeface="Microsoft JhengHei"/>
            </a:endParaRPr>
          </a:p>
          <a:p>
            <a:pPr marL="41910">
              <a:lnSpc>
                <a:spcPct val="100000"/>
              </a:lnSpc>
              <a:spcBef>
                <a:spcPts val="645"/>
              </a:spcBef>
            </a:pPr>
            <a:r>
              <a:rPr dirty="0" sz="900">
                <a:solidFill>
                  <a:srgbClr val="6D6F71"/>
                </a:solidFill>
                <a:latin typeface="SimSun"/>
                <a:cs typeface="SimSun"/>
              </a:rPr>
              <a:t>3200mm</a:t>
            </a:r>
            <a:r>
              <a:rPr dirty="0" sz="900" spc="45">
                <a:solidFill>
                  <a:srgbClr val="6D6F71"/>
                </a:solidFill>
                <a:latin typeface="SimSun"/>
                <a:cs typeface="SimSun"/>
              </a:rPr>
              <a:t>臂展，轻松应对更多应用需求</a:t>
            </a:r>
            <a:endParaRPr sz="900">
              <a:latin typeface="SimSun"/>
              <a:cs typeface="SimSun"/>
            </a:endParaRPr>
          </a:p>
          <a:p>
            <a:pPr marL="12700">
              <a:lnSpc>
                <a:spcPct val="100000"/>
              </a:lnSpc>
              <a:spcBef>
                <a:spcPts val="1110"/>
              </a:spcBef>
            </a:pPr>
            <a:r>
              <a:rPr dirty="0" sz="1200" spc="-20" b="1">
                <a:solidFill>
                  <a:srgbClr val="FFFFFF"/>
                </a:solidFill>
                <a:latin typeface="Microsoft JhengHei"/>
                <a:cs typeface="Microsoft JhengHei"/>
              </a:rPr>
              <a:t>更可靠</a:t>
            </a:r>
            <a:endParaRPr sz="1200">
              <a:latin typeface="Microsoft JhengHei"/>
              <a:cs typeface="Microsoft JhengHei"/>
            </a:endParaRPr>
          </a:p>
          <a:p>
            <a:pPr marL="41910">
              <a:lnSpc>
                <a:spcPct val="100000"/>
              </a:lnSpc>
              <a:spcBef>
                <a:spcPts val="560"/>
              </a:spcBef>
            </a:pPr>
            <a:r>
              <a:rPr dirty="0" sz="900">
                <a:solidFill>
                  <a:srgbClr val="6D6F71"/>
                </a:solidFill>
                <a:latin typeface="SimSun"/>
                <a:cs typeface="SimSun"/>
              </a:rPr>
              <a:t>整机IP65，手腕IP67</a:t>
            </a:r>
            <a:r>
              <a:rPr dirty="0" sz="900" spc="-5">
                <a:solidFill>
                  <a:srgbClr val="6D6F71"/>
                </a:solidFill>
                <a:latin typeface="SimSun"/>
                <a:cs typeface="SimSun"/>
              </a:rPr>
              <a:t>防护，恶劣环境应对自如</a:t>
            </a:r>
            <a:endParaRPr sz="900">
              <a:latin typeface="SimSun"/>
              <a:cs typeface="SimSun"/>
            </a:endParaRPr>
          </a:p>
        </p:txBody>
      </p:sp>
      <p:sp>
        <p:nvSpPr>
          <p:cNvPr id="15" name="object 15" descr=""/>
          <p:cNvSpPr txBox="1"/>
          <p:nvPr/>
        </p:nvSpPr>
        <p:spPr>
          <a:xfrm>
            <a:off x="2228837" y="8435181"/>
            <a:ext cx="254000"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6D6E71"/>
                </a:solidFill>
                <a:latin typeface="Microsoft JhengHei"/>
                <a:cs typeface="Microsoft JhengHei"/>
              </a:rPr>
              <a:t>焊接</a:t>
            </a:r>
            <a:endParaRPr sz="900">
              <a:latin typeface="Microsoft JhengHei"/>
              <a:cs typeface="Microsoft JhengHei"/>
            </a:endParaRPr>
          </a:p>
        </p:txBody>
      </p:sp>
      <p:sp>
        <p:nvSpPr>
          <p:cNvPr id="16" name="object 16" descr=""/>
          <p:cNvSpPr/>
          <p:nvPr/>
        </p:nvSpPr>
        <p:spPr>
          <a:xfrm>
            <a:off x="2101860" y="7895035"/>
            <a:ext cx="508000" cy="508000"/>
          </a:xfrm>
          <a:custGeom>
            <a:avLst/>
            <a:gdLst/>
            <a:ahLst/>
            <a:cxnLst/>
            <a:rect l="l" t="t" r="r" b="b"/>
            <a:pathLst>
              <a:path w="508000" h="508000">
                <a:moveTo>
                  <a:pt x="253974" y="0"/>
                </a:moveTo>
                <a:lnTo>
                  <a:pt x="208324" y="4091"/>
                </a:lnTo>
                <a:lnTo>
                  <a:pt x="165357" y="15888"/>
                </a:lnTo>
                <a:lnTo>
                  <a:pt x="125792" y="34673"/>
                </a:lnTo>
                <a:lnTo>
                  <a:pt x="90345" y="59728"/>
                </a:lnTo>
                <a:lnTo>
                  <a:pt x="59734" y="90337"/>
                </a:lnTo>
                <a:lnTo>
                  <a:pt x="34676" y="125782"/>
                </a:lnTo>
                <a:lnTo>
                  <a:pt x="15890" y="165346"/>
                </a:lnTo>
                <a:lnTo>
                  <a:pt x="4092" y="208312"/>
                </a:lnTo>
                <a:lnTo>
                  <a:pt x="0" y="253961"/>
                </a:lnTo>
                <a:lnTo>
                  <a:pt x="4092" y="299615"/>
                </a:lnTo>
                <a:lnTo>
                  <a:pt x="15890" y="342583"/>
                </a:lnTo>
                <a:lnTo>
                  <a:pt x="34676" y="382150"/>
                </a:lnTo>
                <a:lnTo>
                  <a:pt x="59734" y="417596"/>
                </a:lnTo>
                <a:lnTo>
                  <a:pt x="90345" y="448206"/>
                </a:lnTo>
                <a:lnTo>
                  <a:pt x="125792" y="473262"/>
                </a:lnTo>
                <a:lnTo>
                  <a:pt x="165357" y="492047"/>
                </a:lnTo>
                <a:lnTo>
                  <a:pt x="208324" y="503844"/>
                </a:lnTo>
                <a:lnTo>
                  <a:pt x="253974" y="507936"/>
                </a:lnTo>
                <a:lnTo>
                  <a:pt x="299624" y="503844"/>
                </a:lnTo>
                <a:lnTo>
                  <a:pt x="342591" y="492047"/>
                </a:lnTo>
                <a:lnTo>
                  <a:pt x="382157" y="473262"/>
                </a:lnTo>
                <a:lnTo>
                  <a:pt x="417604" y="448206"/>
                </a:lnTo>
                <a:lnTo>
                  <a:pt x="448215" y="417596"/>
                </a:lnTo>
                <a:lnTo>
                  <a:pt x="473272" y="382150"/>
                </a:lnTo>
                <a:lnTo>
                  <a:pt x="492059" y="342583"/>
                </a:lnTo>
                <a:lnTo>
                  <a:pt x="503857" y="299615"/>
                </a:lnTo>
                <a:lnTo>
                  <a:pt x="507949" y="253961"/>
                </a:lnTo>
                <a:lnTo>
                  <a:pt x="503857" y="208312"/>
                </a:lnTo>
                <a:lnTo>
                  <a:pt x="492059" y="165346"/>
                </a:lnTo>
                <a:lnTo>
                  <a:pt x="473272" y="125782"/>
                </a:lnTo>
                <a:lnTo>
                  <a:pt x="448215" y="90337"/>
                </a:lnTo>
                <a:lnTo>
                  <a:pt x="417604" y="59728"/>
                </a:lnTo>
                <a:lnTo>
                  <a:pt x="382157" y="34673"/>
                </a:lnTo>
                <a:lnTo>
                  <a:pt x="342591" y="15888"/>
                </a:lnTo>
                <a:lnTo>
                  <a:pt x="299624" y="4091"/>
                </a:lnTo>
                <a:lnTo>
                  <a:pt x="253974" y="0"/>
                </a:lnTo>
                <a:close/>
              </a:path>
            </a:pathLst>
          </a:custGeom>
          <a:solidFill>
            <a:srgbClr val="BCBEC0"/>
          </a:solidFill>
        </p:spPr>
        <p:txBody>
          <a:bodyPr wrap="square" lIns="0" tIns="0" rIns="0" bIns="0" rtlCol="0"/>
          <a:lstStyle/>
          <a:p/>
        </p:txBody>
      </p:sp>
      <p:sp>
        <p:nvSpPr>
          <p:cNvPr id="17" name="object 17" descr=""/>
          <p:cNvSpPr txBox="1"/>
          <p:nvPr/>
        </p:nvSpPr>
        <p:spPr>
          <a:xfrm>
            <a:off x="4427475" y="8436818"/>
            <a:ext cx="254000"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6D6E71"/>
                </a:solidFill>
                <a:latin typeface="Microsoft JhengHei"/>
                <a:cs typeface="Microsoft JhengHei"/>
              </a:rPr>
              <a:t>搬运</a:t>
            </a:r>
            <a:endParaRPr sz="900">
              <a:latin typeface="Microsoft JhengHei"/>
              <a:cs typeface="Microsoft JhengHei"/>
            </a:endParaRPr>
          </a:p>
        </p:txBody>
      </p:sp>
      <p:grpSp>
        <p:nvGrpSpPr>
          <p:cNvPr id="18" name="object 18" descr=""/>
          <p:cNvGrpSpPr/>
          <p:nvPr/>
        </p:nvGrpSpPr>
        <p:grpSpPr>
          <a:xfrm>
            <a:off x="2834738" y="7893398"/>
            <a:ext cx="1974214" cy="797560"/>
            <a:chOff x="2834738" y="7893398"/>
            <a:chExt cx="1974214" cy="797560"/>
          </a:xfrm>
        </p:grpSpPr>
        <p:sp>
          <p:nvSpPr>
            <p:cNvPr id="19" name="object 19" descr=""/>
            <p:cNvSpPr/>
            <p:nvPr/>
          </p:nvSpPr>
          <p:spPr>
            <a:xfrm>
              <a:off x="4300498" y="7893398"/>
              <a:ext cx="508000" cy="508000"/>
            </a:xfrm>
            <a:custGeom>
              <a:avLst/>
              <a:gdLst/>
              <a:ahLst/>
              <a:cxnLst/>
              <a:rect l="l" t="t" r="r" b="b"/>
              <a:pathLst>
                <a:path w="508000" h="508000">
                  <a:moveTo>
                    <a:pt x="253974" y="0"/>
                  </a:moveTo>
                  <a:lnTo>
                    <a:pt x="208324" y="4091"/>
                  </a:lnTo>
                  <a:lnTo>
                    <a:pt x="165357" y="15888"/>
                  </a:lnTo>
                  <a:lnTo>
                    <a:pt x="125792" y="34673"/>
                  </a:lnTo>
                  <a:lnTo>
                    <a:pt x="90345" y="59728"/>
                  </a:lnTo>
                  <a:lnTo>
                    <a:pt x="59734" y="90337"/>
                  </a:lnTo>
                  <a:lnTo>
                    <a:pt x="34676" y="125782"/>
                  </a:lnTo>
                  <a:lnTo>
                    <a:pt x="15890" y="165346"/>
                  </a:lnTo>
                  <a:lnTo>
                    <a:pt x="4092" y="208312"/>
                  </a:lnTo>
                  <a:lnTo>
                    <a:pt x="0" y="253961"/>
                  </a:lnTo>
                  <a:lnTo>
                    <a:pt x="4092" y="299615"/>
                  </a:lnTo>
                  <a:lnTo>
                    <a:pt x="15890" y="342583"/>
                  </a:lnTo>
                  <a:lnTo>
                    <a:pt x="34676" y="382150"/>
                  </a:lnTo>
                  <a:lnTo>
                    <a:pt x="59734" y="417596"/>
                  </a:lnTo>
                  <a:lnTo>
                    <a:pt x="90345" y="448206"/>
                  </a:lnTo>
                  <a:lnTo>
                    <a:pt x="125792" y="473262"/>
                  </a:lnTo>
                  <a:lnTo>
                    <a:pt x="165357" y="492047"/>
                  </a:lnTo>
                  <a:lnTo>
                    <a:pt x="208324" y="503844"/>
                  </a:lnTo>
                  <a:lnTo>
                    <a:pt x="253974" y="507936"/>
                  </a:lnTo>
                  <a:lnTo>
                    <a:pt x="299628" y="503844"/>
                  </a:lnTo>
                  <a:lnTo>
                    <a:pt x="342596" y="492047"/>
                  </a:lnTo>
                  <a:lnTo>
                    <a:pt x="382162" y="473262"/>
                  </a:lnTo>
                  <a:lnTo>
                    <a:pt x="417609" y="448206"/>
                  </a:lnTo>
                  <a:lnTo>
                    <a:pt x="448219" y="417596"/>
                  </a:lnTo>
                  <a:lnTo>
                    <a:pt x="473275" y="382150"/>
                  </a:lnTo>
                  <a:lnTo>
                    <a:pt x="492060" y="342583"/>
                  </a:lnTo>
                  <a:lnTo>
                    <a:pt x="503857" y="299615"/>
                  </a:lnTo>
                  <a:lnTo>
                    <a:pt x="507949" y="253961"/>
                  </a:lnTo>
                  <a:lnTo>
                    <a:pt x="503857" y="208312"/>
                  </a:lnTo>
                  <a:lnTo>
                    <a:pt x="492060" y="165346"/>
                  </a:lnTo>
                  <a:lnTo>
                    <a:pt x="473275" y="125782"/>
                  </a:lnTo>
                  <a:lnTo>
                    <a:pt x="448219" y="90337"/>
                  </a:lnTo>
                  <a:lnTo>
                    <a:pt x="417609" y="59728"/>
                  </a:lnTo>
                  <a:lnTo>
                    <a:pt x="382162" y="34673"/>
                  </a:lnTo>
                  <a:lnTo>
                    <a:pt x="342596" y="15888"/>
                  </a:lnTo>
                  <a:lnTo>
                    <a:pt x="299628" y="4091"/>
                  </a:lnTo>
                  <a:lnTo>
                    <a:pt x="253974" y="0"/>
                  </a:lnTo>
                  <a:close/>
                </a:path>
              </a:pathLst>
            </a:custGeom>
            <a:solidFill>
              <a:srgbClr val="BCBEC0"/>
            </a:solidFill>
          </p:spPr>
          <p:txBody>
            <a:bodyPr wrap="square" lIns="0" tIns="0" rIns="0" bIns="0" rtlCol="0"/>
            <a:lstStyle/>
            <a:p/>
          </p:txBody>
        </p:sp>
        <p:sp>
          <p:nvSpPr>
            <p:cNvPr id="20" name="object 20" descr=""/>
            <p:cNvSpPr/>
            <p:nvPr/>
          </p:nvSpPr>
          <p:spPr>
            <a:xfrm>
              <a:off x="4440312" y="8001435"/>
              <a:ext cx="198755" cy="296545"/>
            </a:xfrm>
            <a:custGeom>
              <a:avLst/>
              <a:gdLst/>
              <a:ahLst/>
              <a:cxnLst/>
              <a:rect l="l" t="t" r="r" b="b"/>
              <a:pathLst>
                <a:path w="198754" h="296545">
                  <a:moveTo>
                    <a:pt x="10172" y="79882"/>
                  </a:moveTo>
                  <a:lnTo>
                    <a:pt x="0" y="104927"/>
                  </a:lnTo>
                  <a:lnTo>
                    <a:pt x="26644" y="115823"/>
                  </a:lnTo>
                  <a:lnTo>
                    <a:pt x="26644" y="265645"/>
                  </a:lnTo>
                  <a:lnTo>
                    <a:pt x="34264" y="265645"/>
                  </a:lnTo>
                  <a:lnTo>
                    <a:pt x="34343" y="268350"/>
                  </a:lnTo>
                  <a:lnTo>
                    <a:pt x="34439" y="271614"/>
                  </a:lnTo>
                  <a:lnTo>
                    <a:pt x="34505" y="273888"/>
                  </a:lnTo>
                  <a:lnTo>
                    <a:pt x="37947" y="281343"/>
                  </a:lnTo>
                  <a:lnTo>
                    <a:pt x="49047" y="292442"/>
                  </a:lnTo>
                  <a:lnTo>
                    <a:pt x="56845" y="295948"/>
                  </a:lnTo>
                  <a:lnTo>
                    <a:pt x="74066" y="295948"/>
                  </a:lnTo>
                  <a:lnTo>
                    <a:pt x="81876" y="292442"/>
                  </a:lnTo>
                  <a:lnTo>
                    <a:pt x="92976" y="281343"/>
                  </a:lnTo>
                  <a:lnTo>
                    <a:pt x="94594" y="277837"/>
                  </a:lnTo>
                  <a:lnTo>
                    <a:pt x="61836" y="277837"/>
                  </a:lnTo>
                  <a:lnTo>
                    <a:pt x="58572" y="276377"/>
                  </a:lnTo>
                  <a:lnTo>
                    <a:pt x="53822" y="271614"/>
                  </a:lnTo>
                  <a:lnTo>
                    <a:pt x="52362" y="268350"/>
                  </a:lnTo>
                  <a:lnTo>
                    <a:pt x="52362" y="261111"/>
                  </a:lnTo>
                  <a:lnTo>
                    <a:pt x="53822" y="257835"/>
                  </a:lnTo>
                  <a:lnTo>
                    <a:pt x="58572" y="253098"/>
                  </a:lnTo>
                  <a:lnTo>
                    <a:pt x="61836" y="251625"/>
                  </a:lnTo>
                  <a:lnTo>
                    <a:pt x="169138" y="251625"/>
                  </a:lnTo>
                  <a:lnTo>
                    <a:pt x="169138" y="238493"/>
                  </a:lnTo>
                  <a:lnTo>
                    <a:pt x="82359" y="238493"/>
                  </a:lnTo>
                  <a:lnTo>
                    <a:pt x="78160" y="235788"/>
                  </a:lnTo>
                  <a:lnTo>
                    <a:pt x="53797" y="235788"/>
                  </a:lnTo>
                  <a:lnTo>
                    <a:pt x="53797" y="97726"/>
                  </a:lnTo>
                  <a:lnTo>
                    <a:pt x="10172" y="79882"/>
                  </a:lnTo>
                  <a:close/>
                </a:path>
                <a:path w="198754" h="296545">
                  <a:moveTo>
                    <a:pt x="169138" y="251625"/>
                  </a:moveTo>
                  <a:lnTo>
                    <a:pt x="69088" y="251625"/>
                  </a:lnTo>
                  <a:lnTo>
                    <a:pt x="72351" y="253098"/>
                  </a:lnTo>
                  <a:lnTo>
                    <a:pt x="77101" y="257835"/>
                  </a:lnTo>
                  <a:lnTo>
                    <a:pt x="78562" y="261111"/>
                  </a:lnTo>
                  <a:lnTo>
                    <a:pt x="78562" y="268350"/>
                  </a:lnTo>
                  <a:lnTo>
                    <a:pt x="77101" y="271614"/>
                  </a:lnTo>
                  <a:lnTo>
                    <a:pt x="72351" y="276377"/>
                  </a:lnTo>
                  <a:lnTo>
                    <a:pt x="69088" y="277837"/>
                  </a:lnTo>
                  <a:lnTo>
                    <a:pt x="94594" y="277837"/>
                  </a:lnTo>
                  <a:lnTo>
                    <a:pt x="96418" y="273888"/>
                  </a:lnTo>
                  <a:lnTo>
                    <a:pt x="96481" y="271614"/>
                  </a:lnTo>
                  <a:lnTo>
                    <a:pt x="96571" y="268350"/>
                  </a:lnTo>
                  <a:lnTo>
                    <a:pt x="96647" y="265645"/>
                  </a:lnTo>
                  <a:lnTo>
                    <a:pt x="169138" y="265645"/>
                  </a:lnTo>
                  <a:lnTo>
                    <a:pt x="169138" y="251625"/>
                  </a:lnTo>
                  <a:close/>
                </a:path>
                <a:path w="198754" h="296545">
                  <a:moveTo>
                    <a:pt x="71678" y="233514"/>
                  </a:moveTo>
                  <a:lnTo>
                    <a:pt x="61328" y="233514"/>
                  </a:lnTo>
                  <a:lnTo>
                    <a:pt x="57404" y="234327"/>
                  </a:lnTo>
                  <a:lnTo>
                    <a:pt x="53797" y="235788"/>
                  </a:lnTo>
                  <a:lnTo>
                    <a:pt x="78160" y="235788"/>
                  </a:lnTo>
                  <a:lnTo>
                    <a:pt x="77470" y="235343"/>
                  </a:lnTo>
                  <a:lnTo>
                    <a:pt x="71678" y="233514"/>
                  </a:lnTo>
                  <a:close/>
                </a:path>
                <a:path w="198754" h="296545">
                  <a:moveTo>
                    <a:pt x="198145" y="143814"/>
                  </a:moveTo>
                  <a:lnTo>
                    <a:pt x="68084" y="143814"/>
                  </a:lnTo>
                  <a:lnTo>
                    <a:pt x="68084" y="226961"/>
                  </a:lnTo>
                  <a:lnTo>
                    <a:pt x="198145" y="226961"/>
                  </a:lnTo>
                  <a:lnTo>
                    <a:pt x="198145" y="212953"/>
                  </a:lnTo>
                  <a:lnTo>
                    <a:pt x="82080" y="212953"/>
                  </a:lnTo>
                  <a:lnTo>
                    <a:pt x="82080" y="157822"/>
                  </a:lnTo>
                  <a:lnTo>
                    <a:pt x="198145" y="157822"/>
                  </a:lnTo>
                  <a:lnTo>
                    <a:pt x="198145" y="143814"/>
                  </a:lnTo>
                  <a:close/>
                </a:path>
                <a:path w="198754" h="296545">
                  <a:moveTo>
                    <a:pt x="198145" y="157822"/>
                  </a:moveTo>
                  <a:lnTo>
                    <a:pt x="184137" y="157822"/>
                  </a:lnTo>
                  <a:lnTo>
                    <a:pt x="184137" y="212953"/>
                  </a:lnTo>
                  <a:lnTo>
                    <a:pt x="198145" y="212953"/>
                  </a:lnTo>
                  <a:lnTo>
                    <a:pt x="198145" y="157822"/>
                  </a:lnTo>
                  <a:close/>
                </a:path>
                <a:path w="198754" h="296545">
                  <a:moveTo>
                    <a:pt x="139674" y="157822"/>
                  </a:moveTo>
                  <a:lnTo>
                    <a:pt x="126085" y="157822"/>
                  </a:lnTo>
                  <a:lnTo>
                    <a:pt x="126085" y="175463"/>
                  </a:lnTo>
                  <a:lnTo>
                    <a:pt x="139674" y="175463"/>
                  </a:lnTo>
                  <a:lnTo>
                    <a:pt x="139674" y="157822"/>
                  </a:lnTo>
                  <a:close/>
                </a:path>
                <a:path w="198754" h="296545">
                  <a:moveTo>
                    <a:pt x="177863" y="0"/>
                  </a:moveTo>
                  <a:lnTo>
                    <a:pt x="92252" y="0"/>
                  </a:lnTo>
                  <a:lnTo>
                    <a:pt x="92252" y="54101"/>
                  </a:lnTo>
                  <a:lnTo>
                    <a:pt x="70548" y="54101"/>
                  </a:lnTo>
                  <a:lnTo>
                    <a:pt x="70548" y="143814"/>
                  </a:lnTo>
                  <a:lnTo>
                    <a:pt x="164388" y="143814"/>
                  </a:lnTo>
                  <a:lnTo>
                    <a:pt x="164388" y="134759"/>
                  </a:lnTo>
                  <a:lnTo>
                    <a:pt x="84543" y="134759"/>
                  </a:lnTo>
                  <a:lnTo>
                    <a:pt x="84543" y="68097"/>
                  </a:lnTo>
                  <a:lnTo>
                    <a:pt x="164388" y="68097"/>
                  </a:lnTo>
                  <a:lnTo>
                    <a:pt x="164388" y="58026"/>
                  </a:lnTo>
                  <a:lnTo>
                    <a:pt x="177863" y="58026"/>
                  </a:lnTo>
                  <a:lnTo>
                    <a:pt x="177863" y="44030"/>
                  </a:lnTo>
                  <a:lnTo>
                    <a:pt x="106260" y="44030"/>
                  </a:lnTo>
                  <a:lnTo>
                    <a:pt x="106260" y="13995"/>
                  </a:lnTo>
                  <a:lnTo>
                    <a:pt x="177863" y="13995"/>
                  </a:lnTo>
                  <a:lnTo>
                    <a:pt x="177863" y="0"/>
                  </a:lnTo>
                  <a:close/>
                </a:path>
                <a:path w="198754" h="296545">
                  <a:moveTo>
                    <a:pt x="164388" y="68097"/>
                  </a:moveTo>
                  <a:lnTo>
                    <a:pt x="150393" y="68097"/>
                  </a:lnTo>
                  <a:lnTo>
                    <a:pt x="150393" y="134759"/>
                  </a:lnTo>
                  <a:lnTo>
                    <a:pt x="164388" y="134759"/>
                  </a:lnTo>
                  <a:lnTo>
                    <a:pt x="164388" y="68097"/>
                  </a:lnTo>
                  <a:close/>
                </a:path>
                <a:path w="198754" h="296545">
                  <a:moveTo>
                    <a:pt x="123926" y="68097"/>
                  </a:moveTo>
                  <a:lnTo>
                    <a:pt x="110337" y="68097"/>
                  </a:lnTo>
                  <a:lnTo>
                    <a:pt x="110337" y="86982"/>
                  </a:lnTo>
                  <a:lnTo>
                    <a:pt x="123926" y="86982"/>
                  </a:lnTo>
                  <a:lnTo>
                    <a:pt x="123926" y="68097"/>
                  </a:lnTo>
                  <a:close/>
                </a:path>
                <a:path w="198754" h="296545">
                  <a:moveTo>
                    <a:pt x="177863" y="13995"/>
                  </a:moveTo>
                  <a:lnTo>
                    <a:pt x="163868" y="13995"/>
                  </a:lnTo>
                  <a:lnTo>
                    <a:pt x="163868" y="44030"/>
                  </a:lnTo>
                  <a:lnTo>
                    <a:pt x="177863" y="44030"/>
                  </a:lnTo>
                  <a:lnTo>
                    <a:pt x="177863" y="13995"/>
                  </a:lnTo>
                  <a:close/>
                </a:path>
                <a:path w="198754" h="296545">
                  <a:moveTo>
                    <a:pt x="141617" y="13995"/>
                  </a:moveTo>
                  <a:lnTo>
                    <a:pt x="128041" y="13995"/>
                  </a:lnTo>
                  <a:lnTo>
                    <a:pt x="128041" y="30391"/>
                  </a:lnTo>
                  <a:lnTo>
                    <a:pt x="141617" y="30391"/>
                  </a:lnTo>
                  <a:lnTo>
                    <a:pt x="141617" y="13995"/>
                  </a:lnTo>
                  <a:close/>
                </a:path>
              </a:pathLst>
            </a:custGeom>
            <a:solidFill>
              <a:srgbClr val="FFFFFF"/>
            </a:solidFill>
          </p:spPr>
          <p:txBody>
            <a:bodyPr wrap="square" lIns="0" tIns="0" rIns="0" bIns="0" rtlCol="0"/>
            <a:lstStyle/>
            <a:p/>
          </p:txBody>
        </p:sp>
        <p:sp>
          <p:nvSpPr>
            <p:cNvPr id="21" name="object 21" descr=""/>
            <p:cNvSpPr/>
            <p:nvPr/>
          </p:nvSpPr>
          <p:spPr>
            <a:xfrm>
              <a:off x="3063930" y="8641273"/>
              <a:ext cx="50165" cy="50165"/>
            </a:xfrm>
            <a:custGeom>
              <a:avLst/>
              <a:gdLst/>
              <a:ahLst/>
              <a:cxnLst/>
              <a:rect l="l" t="t" r="r" b="b"/>
              <a:pathLst>
                <a:path w="50164" h="50165">
                  <a:moveTo>
                    <a:pt x="24777" y="0"/>
                  </a:moveTo>
                  <a:lnTo>
                    <a:pt x="15135" y="1948"/>
                  </a:lnTo>
                  <a:lnTo>
                    <a:pt x="7259" y="7259"/>
                  </a:lnTo>
                  <a:lnTo>
                    <a:pt x="1948" y="15135"/>
                  </a:lnTo>
                  <a:lnTo>
                    <a:pt x="0" y="24777"/>
                  </a:lnTo>
                  <a:lnTo>
                    <a:pt x="1948" y="34424"/>
                  </a:lnTo>
                  <a:lnTo>
                    <a:pt x="7259" y="42300"/>
                  </a:lnTo>
                  <a:lnTo>
                    <a:pt x="15135" y="47609"/>
                  </a:lnTo>
                  <a:lnTo>
                    <a:pt x="24777" y="49555"/>
                  </a:lnTo>
                  <a:lnTo>
                    <a:pt x="34426" y="47609"/>
                  </a:lnTo>
                  <a:lnTo>
                    <a:pt x="42306" y="42300"/>
                  </a:lnTo>
                  <a:lnTo>
                    <a:pt x="47619" y="34424"/>
                  </a:lnTo>
                  <a:lnTo>
                    <a:pt x="49568" y="24777"/>
                  </a:lnTo>
                  <a:lnTo>
                    <a:pt x="47619" y="15135"/>
                  </a:lnTo>
                  <a:lnTo>
                    <a:pt x="42306" y="7259"/>
                  </a:lnTo>
                  <a:lnTo>
                    <a:pt x="34426" y="1948"/>
                  </a:lnTo>
                  <a:lnTo>
                    <a:pt x="24777" y="0"/>
                  </a:lnTo>
                  <a:close/>
                </a:path>
              </a:pathLst>
            </a:custGeom>
            <a:solidFill>
              <a:srgbClr val="DA2128"/>
            </a:solidFill>
          </p:spPr>
          <p:txBody>
            <a:bodyPr wrap="square" lIns="0" tIns="0" rIns="0" bIns="0" rtlCol="0"/>
            <a:lstStyle/>
            <a:p/>
          </p:txBody>
        </p:sp>
        <p:sp>
          <p:nvSpPr>
            <p:cNvPr id="22" name="object 22" descr=""/>
            <p:cNvSpPr/>
            <p:nvPr/>
          </p:nvSpPr>
          <p:spPr>
            <a:xfrm>
              <a:off x="2834738" y="7903629"/>
              <a:ext cx="508000" cy="508000"/>
            </a:xfrm>
            <a:custGeom>
              <a:avLst/>
              <a:gdLst/>
              <a:ahLst/>
              <a:cxnLst/>
              <a:rect l="l" t="t" r="r" b="b"/>
              <a:pathLst>
                <a:path w="508000" h="508000">
                  <a:moveTo>
                    <a:pt x="253974" y="0"/>
                  </a:moveTo>
                  <a:lnTo>
                    <a:pt x="208324" y="4092"/>
                  </a:lnTo>
                  <a:lnTo>
                    <a:pt x="165357" y="15890"/>
                  </a:lnTo>
                  <a:lnTo>
                    <a:pt x="125792" y="34676"/>
                  </a:lnTo>
                  <a:lnTo>
                    <a:pt x="90345" y="59734"/>
                  </a:lnTo>
                  <a:lnTo>
                    <a:pt x="59734" y="90345"/>
                  </a:lnTo>
                  <a:lnTo>
                    <a:pt x="34676" y="125792"/>
                  </a:lnTo>
                  <a:lnTo>
                    <a:pt x="15890" y="165357"/>
                  </a:lnTo>
                  <a:lnTo>
                    <a:pt x="4092" y="208324"/>
                  </a:lnTo>
                  <a:lnTo>
                    <a:pt x="0" y="253974"/>
                  </a:lnTo>
                  <a:lnTo>
                    <a:pt x="4092" y="299628"/>
                  </a:lnTo>
                  <a:lnTo>
                    <a:pt x="15890" y="342596"/>
                  </a:lnTo>
                  <a:lnTo>
                    <a:pt x="34676" y="382162"/>
                  </a:lnTo>
                  <a:lnTo>
                    <a:pt x="59734" y="417609"/>
                  </a:lnTo>
                  <a:lnTo>
                    <a:pt x="90345" y="448219"/>
                  </a:lnTo>
                  <a:lnTo>
                    <a:pt x="125792" y="473275"/>
                  </a:lnTo>
                  <a:lnTo>
                    <a:pt x="165357" y="492060"/>
                  </a:lnTo>
                  <a:lnTo>
                    <a:pt x="208324" y="503857"/>
                  </a:lnTo>
                  <a:lnTo>
                    <a:pt x="253974" y="507949"/>
                  </a:lnTo>
                  <a:lnTo>
                    <a:pt x="299628" y="503857"/>
                  </a:lnTo>
                  <a:lnTo>
                    <a:pt x="342596" y="492060"/>
                  </a:lnTo>
                  <a:lnTo>
                    <a:pt x="382162" y="473275"/>
                  </a:lnTo>
                  <a:lnTo>
                    <a:pt x="417609" y="448219"/>
                  </a:lnTo>
                  <a:lnTo>
                    <a:pt x="448219" y="417609"/>
                  </a:lnTo>
                  <a:lnTo>
                    <a:pt x="473275" y="382162"/>
                  </a:lnTo>
                  <a:lnTo>
                    <a:pt x="492060" y="342596"/>
                  </a:lnTo>
                  <a:lnTo>
                    <a:pt x="503857" y="299628"/>
                  </a:lnTo>
                  <a:lnTo>
                    <a:pt x="507949" y="253974"/>
                  </a:lnTo>
                  <a:lnTo>
                    <a:pt x="503857" y="208324"/>
                  </a:lnTo>
                  <a:lnTo>
                    <a:pt x="492060" y="165357"/>
                  </a:lnTo>
                  <a:lnTo>
                    <a:pt x="473275" y="125792"/>
                  </a:lnTo>
                  <a:lnTo>
                    <a:pt x="448219" y="90345"/>
                  </a:lnTo>
                  <a:lnTo>
                    <a:pt x="417609" y="59734"/>
                  </a:lnTo>
                  <a:lnTo>
                    <a:pt x="382162" y="34676"/>
                  </a:lnTo>
                  <a:lnTo>
                    <a:pt x="342596" y="15890"/>
                  </a:lnTo>
                  <a:lnTo>
                    <a:pt x="299628" y="4092"/>
                  </a:lnTo>
                  <a:lnTo>
                    <a:pt x="253974" y="0"/>
                  </a:lnTo>
                  <a:close/>
                </a:path>
              </a:pathLst>
            </a:custGeom>
            <a:solidFill>
              <a:srgbClr val="BCBEC0"/>
            </a:solidFill>
          </p:spPr>
          <p:txBody>
            <a:bodyPr wrap="square" lIns="0" tIns="0" rIns="0" bIns="0" rtlCol="0"/>
            <a:lstStyle/>
            <a:p/>
          </p:txBody>
        </p:sp>
        <p:sp>
          <p:nvSpPr>
            <p:cNvPr id="23" name="object 23" descr=""/>
            <p:cNvSpPr/>
            <p:nvPr/>
          </p:nvSpPr>
          <p:spPr>
            <a:xfrm>
              <a:off x="2946514" y="8014474"/>
              <a:ext cx="284480" cy="285750"/>
            </a:xfrm>
            <a:custGeom>
              <a:avLst/>
              <a:gdLst/>
              <a:ahLst/>
              <a:cxnLst/>
              <a:rect l="l" t="t" r="r" b="b"/>
              <a:pathLst>
                <a:path w="284480" h="285750">
                  <a:moveTo>
                    <a:pt x="60388" y="135775"/>
                  </a:moveTo>
                  <a:lnTo>
                    <a:pt x="10261" y="85661"/>
                  </a:lnTo>
                  <a:lnTo>
                    <a:pt x="0" y="95935"/>
                  </a:lnTo>
                  <a:lnTo>
                    <a:pt x="50126" y="146050"/>
                  </a:lnTo>
                  <a:lnTo>
                    <a:pt x="60388" y="135775"/>
                  </a:lnTo>
                  <a:close/>
                </a:path>
                <a:path w="284480" h="285750">
                  <a:moveTo>
                    <a:pt x="60934" y="117741"/>
                  </a:moveTo>
                  <a:lnTo>
                    <a:pt x="19659" y="76479"/>
                  </a:lnTo>
                  <a:lnTo>
                    <a:pt x="19456" y="76479"/>
                  </a:lnTo>
                  <a:lnTo>
                    <a:pt x="14427" y="81508"/>
                  </a:lnTo>
                  <a:lnTo>
                    <a:pt x="55791" y="122872"/>
                  </a:lnTo>
                  <a:lnTo>
                    <a:pt x="60934" y="117741"/>
                  </a:lnTo>
                  <a:close/>
                </a:path>
                <a:path w="284480" h="285750">
                  <a:moveTo>
                    <a:pt x="73812" y="104838"/>
                  </a:moveTo>
                  <a:lnTo>
                    <a:pt x="32448" y="63487"/>
                  </a:lnTo>
                  <a:lnTo>
                    <a:pt x="23025" y="72898"/>
                  </a:lnTo>
                  <a:lnTo>
                    <a:pt x="64389" y="114274"/>
                  </a:lnTo>
                  <a:lnTo>
                    <a:pt x="73812" y="104838"/>
                  </a:lnTo>
                  <a:close/>
                </a:path>
                <a:path w="284480" h="285750">
                  <a:moveTo>
                    <a:pt x="86360" y="162204"/>
                  </a:moveTo>
                  <a:lnTo>
                    <a:pt x="32512" y="152400"/>
                  </a:lnTo>
                  <a:lnTo>
                    <a:pt x="28714" y="156197"/>
                  </a:lnTo>
                  <a:lnTo>
                    <a:pt x="75272" y="173304"/>
                  </a:lnTo>
                  <a:lnTo>
                    <a:pt x="86360" y="162204"/>
                  </a:lnTo>
                  <a:close/>
                </a:path>
                <a:path w="284480" h="285750">
                  <a:moveTo>
                    <a:pt x="95034" y="83629"/>
                  </a:moveTo>
                  <a:lnTo>
                    <a:pt x="53670" y="42252"/>
                  </a:lnTo>
                  <a:lnTo>
                    <a:pt x="48539" y="47383"/>
                  </a:lnTo>
                  <a:lnTo>
                    <a:pt x="89903" y="88760"/>
                  </a:lnTo>
                  <a:lnTo>
                    <a:pt x="95034" y="83629"/>
                  </a:lnTo>
                  <a:close/>
                </a:path>
                <a:path w="284480" h="285750">
                  <a:moveTo>
                    <a:pt x="95745" y="100431"/>
                  </a:moveTo>
                  <a:lnTo>
                    <a:pt x="45631" y="50304"/>
                  </a:lnTo>
                  <a:lnTo>
                    <a:pt x="35356" y="60566"/>
                  </a:lnTo>
                  <a:lnTo>
                    <a:pt x="85483" y="110693"/>
                  </a:lnTo>
                  <a:lnTo>
                    <a:pt x="95745" y="100431"/>
                  </a:lnTo>
                  <a:close/>
                </a:path>
                <a:path w="284480" h="285750">
                  <a:moveTo>
                    <a:pt x="107924" y="70726"/>
                  </a:moveTo>
                  <a:lnTo>
                    <a:pt x="66548" y="29375"/>
                  </a:lnTo>
                  <a:lnTo>
                    <a:pt x="57124" y="38798"/>
                  </a:lnTo>
                  <a:lnTo>
                    <a:pt x="98501" y="80162"/>
                  </a:lnTo>
                  <a:lnTo>
                    <a:pt x="107924" y="70726"/>
                  </a:lnTo>
                  <a:close/>
                </a:path>
                <a:path w="284480" h="285750">
                  <a:moveTo>
                    <a:pt x="119862" y="58813"/>
                  </a:moveTo>
                  <a:lnTo>
                    <a:pt x="78486" y="17437"/>
                  </a:lnTo>
                  <a:lnTo>
                    <a:pt x="69062" y="26860"/>
                  </a:lnTo>
                  <a:lnTo>
                    <a:pt x="110426" y="68237"/>
                  </a:lnTo>
                  <a:lnTo>
                    <a:pt x="119862" y="58813"/>
                  </a:lnTo>
                  <a:close/>
                </a:path>
                <a:path w="284480" h="285750">
                  <a:moveTo>
                    <a:pt x="136436" y="172834"/>
                  </a:moveTo>
                  <a:lnTo>
                    <a:pt x="132194" y="172834"/>
                  </a:lnTo>
                  <a:lnTo>
                    <a:pt x="132372" y="172389"/>
                  </a:lnTo>
                  <a:lnTo>
                    <a:pt x="132461" y="171919"/>
                  </a:lnTo>
                  <a:lnTo>
                    <a:pt x="132461" y="171437"/>
                  </a:lnTo>
                  <a:lnTo>
                    <a:pt x="132461" y="170408"/>
                  </a:lnTo>
                  <a:lnTo>
                    <a:pt x="132080" y="169494"/>
                  </a:lnTo>
                  <a:lnTo>
                    <a:pt x="130644" y="168046"/>
                  </a:lnTo>
                  <a:lnTo>
                    <a:pt x="129717" y="167665"/>
                  </a:lnTo>
                  <a:lnTo>
                    <a:pt x="127685" y="167665"/>
                  </a:lnTo>
                  <a:lnTo>
                    <a:pt x="126758" y="168046"/>
                  </a:lnTo>
                  <a:lnTo>
                    <a:pt x="119557" y="175260"/>
                  </a:lnTo>
                  <a:lnTo>
                    <a:pt x="126796" y="182486"/>
                  </a:lnTo>
                  <a:lnTo>
                    <a:pt x="128282" y="180987"/>
                  </a:lnTo>
                  <a:lnTo>
                    <a:pt x="122555" y="175260"/>
                  </a:lnTo>
                  <a:lnTo>
                    <a:pt x="127863" y="169951"/>
                  </a:lnTo>
                  <a:lnTo>
                    <a:pt x="128231" y="169786"/>
                  </a:lnTo>
                  <a:lnTo>
                    <a:pt x="129171" y="169786"/>
                  </a:lnTo>
                  <a:lnTo>
                    <a:pt x="129540" y="169951"/>
                  </a:lnTo>
                  <a:lnTo>
                    <a:pt x="130187" y="170599"/>
                  </a:lnTo>
                  <a:lnTo>
                    <a:pt x="130340" y="170967"/>
                  </a:lnTo>
                  <a:lnTo>
                    <a:pt x="130340" y="171894"/>
                  </a:lnTo>
                  <a:lnTo>
                    <a:pt x="130187" y="172262"/>
                  </a:lnTo>
                  <a:lnTo>
                    <a:pt x="125730" y="176720"/>
                  </a:lnTo>
                  <a:lnTo>
                    <a:pt x="127228" y="178219"/>
                  </a:lnTo>
                  <a:lnTo>
                    <a:pt x="130505" y="174942"/>
                  </a:lnTo>
                  <a:lnTo>
                    <a:pt x="134327" y="174942"/>
                  </a:lnTo>
                  <a:lnTo>
                    <a:pt x="136436" y="172834"/>
                  </a:lnTo>
                  <a:close/>
                </a:path>
                <a:path w="284480" h="285750">
                  <a:moveTo>
                    <a:pt x="144526" y="161099"/>
                  </a:moveTo>
                  <a:lnTo>
                    <a:pt x="144221" y="160083"/>
                  </a:lnTo>
                  <a:lnTo>
                    <a:pt x="143814" y="159677"/>
                  </a:lnTo>
                  <a:lnTo>
                    <a:pt x="142265" y="158127"/>
                  </a:lnTo>
                  <a:lnTo>
                    <a:pt x="142265" y="161099"/>
                  </a:lnTo>
                  <a:lnTo>
                    <a:pt x="142151" y="164071"/>
                  </a:lnTo>
                  <a:lnTo>
                    <a:pt x="141605" y="165100"/>
                  </a:lnTo>
                  <a:lnTo>
                    <a:pt x="139776" y="166916"/>
                  </a:lnTo>
                  <a:lnTo>
                    <a:pt x="138531" y="167576"/>
                  </a:lnTo>
                  <a:lnTo>
                    <a:pt x="137998" y="167576"/>
                  </a:lnTo>
                  <a:lnTo>
                    <a:pt x="136588" y="167792"/>
                  </a:lnTo>
                  <a:lnTo>
                    <a:pt x="135788" y="167576"/>
                  </a:lnTo>
                  <a:lnTo>
                    <a:pt x="134581" y="166357"/>
                  </a:lnTo>
                  <a:lnTo>
                    <a:pt x="134683" y="163398"/>
                  </a:lnTo>
                  <a:lnTo>
                    <a:pt x="135229" y="162382"/>
                  </a:lnTo>
                  <a:lnTo>
                    <a:pt x="137058" y="160540"/>
                  </a:lnTo>
                  <a:lnTo>
                    <a:pt x="137909" y="160083"/>
                  </a:lnTo>
                  <a:lnTo>
                    <a:pt x="137477" y="160083"/>
                  </a:lnTo>
                  <a:lnTo>
                    <a:pt x="140246" y="159677"/>
                  </a:lnTo>
                  <a:lnTo>
                    <a:pt x="141668" y="160083"/>
                  </a:lnTo>
                  <a:lnTo>
                    <a:pt x="141224" y="160083"/>
                  </a:lnTo>
                  <a:lnTo>
                    <a:pt x="142265" y="161099"/>
                  </a:lnTo>
                  <a:lnTo>
                    <a:pt x="142265" y="158127"/>
                  </a:lnTo>
                  <a:lnTo>
                    <a:pt x="142100" y="157962"/>
                  </a:lnTo>
                  <a:lnTo>
                    <a:pt x="140665" y="157518"/>
                  </a:lnTo>
                  <a:lnTo>
                    <a:pt x="137350" y="157962"/>
                  </a:lnTo>
                  <a:lnTo>
                    <a:pt x="135902" y="158711"/>
                  </a:lnTo>
                  <a:lnTo>
                    <a:pt x="133388" y="161226"/>
                  </a:lnTo>
                  <a:lnTo>
                    <a:pt x="132638" y="162674"/>
                  </a:lnTo>
                  <a:lnTo>
                    <a:pt x="132537" y="163398"/>
                  </a:lnTo>
                  <a:lnTo>
                    <a:pt x="132435" y="164071"/>
                  </a:lnTo>
                  <a:lnTo>
                    <a:pt x="132346" y="164782"/>
                  </a:lnTo>
                  <a:lnTo>
                    <a:pt x="132295" y="166357"/>
                  </a:lnTo>
                  <a:lnTo>
                    <a:pt x="132664" y="167576"/>
                  </a:lnTo>
                  <a:lnTo>
                    <a:pt x="132803" y="167576"/>
                  </a:lnTo>
                  <a:lnTo>
                    <a:pt x="134772" y="169545"/>
                  </a:lnTo>
                  <a:lnTo>
                    <a:pt x="136182" y="169976"/>
                  </a:lnTo>
                  <a:lnTo>
                    <a:pt x="139280" y="169545"/>
                  </a:lnTo>
                  <a:lnTo>
                    <a:pt x="139420" y="169545"/>
                  </a:lnTo>
                  <a:lnTo>
                    <a:pt x="140931" y="168783"/>
                  </a:lnTo>
                  <a:lnTo>
                    <a:pt x="141897" y="167792"/>
                  </a:lnTo>
                  <a:lnTo>
                    <a:pt x="143344" y="166357"/>
                  </a:lnTo>
                  <a:lnTo>
                    <a:pt x="143573" y="166001"/>
                  </a:lnTo>
                  <a:lnTo>
                    <a:pt x="144208" y="164782"/>
                  </a:lnTo>
                  <a:lnTo>
                    <a:pt x="144297" y="164071"/>
                  </a:lnTo>
                  <a:lnTo>
                    <a:pt x="144386" y="163398"/>
                  </a:lnTo>
                  <a:lnTo>
                    <a:pt x="144487" y="162674"/>
                  </a:lnTo>
                  <a:lnTo>
                    <a:pt x="144526" y="161099"/>
                  </a:lnTo>
                  <a:close/>
                </a:path>
                <a:path w="284480" h="285750">
                  <a:moveTo>
                    <a:pt x="146062" y="50114"/>
                  </a:moveTo>
                  <a:lnTo>
                    <a:pt x="95935" y="0"/>
                  </a:lnTo>
                  <a:lnTo>
                    <a:pt x="85674" y="10261"/>
                  </a:lnTo>
                  <a:lnTo>
                    <a:pt x="135788" y="60375"/>
                  </a:lnTo>
                  <a:lnTo>
                    <a:pt x="146062" y="50114"/>
                  </a:lnTo>
                  <a:close/>
                </a:path>
                <a:path w="284480" h="285750">
                  <a:moveTo>
                    <a:pt x="149847" y="159435"/>
                  </a:moveTo>
                  <a:lnTo>
                    <a:pt x="142621" y="152209"/>
                  </a:lnTo>
                  <a:lnTo>
                    <a:pt x="141122" y="153708"/>
                  </a:lnTo>
                  <a:lnTo>
                    <a:pt x="148348" y="160934"/>
                  </a:lnTo>
                  <a:lnTo>
                    <a:pt x="149847" y="159435"/>
                  </a:lnTo>
                  <a:close/>
                </a:path>
                <a:path w="284480" h="285750">
                  <a:moveTo>
                    <a:pt x="157797" y="151485"/>
                  </a:moveTo>
                  <a:lnTo>
                    <a:pt x="149402" y="151485"/>
                  </a:lnTo>
                  <a:lnTo>
                    <a:pt x="150558" y="145008"/>
                  </a:lnTo>
                  <a:lnTo>
                    <a:pt x="150698" y="144119"/>
                  </a:lnTo>
                  <a:lnTo>
                    <a:pt x="148107" y="146710"/>
                  </a:lnTo>
                  <a:lnTo>
                    <a:pt x="146710" y="154584"/>
                  </a:lnTo>
                  <a:lnTo>
                    <a:pt x="148539" y="156413"/>
                  </a:lnTo>
                  <a:lnTo>
                    <a:pt x="149034" y="153593"/>
                  </a:lnTo>
                  <a:lnTo>
                    <a:pt x="155676" y="153606"/>
                  </a:lnTo>
                  <a:lnTo>
                    <a:pt x="157797" y="151485"/>
                  </a:lnTo>
                  <a:close/>
                </a:path>
                <a:path w="284480" h="285750">
                  <a:moveTo>
                    <a:pt x="170903" y="138379"/>
                  </a:moveTo>
                  <a:lnTo>
                    <a:pt x="156984" y="137020"/>
                  </a:lnTo>
                  <a:lnTo>
                    <a:pt x="158330" y="150952"/>
                  </a:lnTo>
                  <a:lnTo>
                    <a:pt x="160261" y="149021"/>
                  </a:lnTo>
                  <a:lnTo>
                    <a:pt x="159321" y="139369"/>
                  </a:lnTo>
                  <a:lnTo>
                    <a:pt x="162801" y="139661"/>
                  </a:lnTo>
                  <a:lnTo>
                    <a:pt x="160616" y="141833"/>
                  </a:lnTo>
                  <a:lnTo>
                    <a:pt x="160883" y="144576"/>
                  </a:lnTo>
                  <a:lnTo>
                    <a:pt x="165354" y="140106"/>
                  </a:lnTo>
                  <a:lnTo>
                    <a:pt x="168973" y="140309"/>
                  </a:lnTo>
                  <a:lnTo>
                    <a:pt x="170903" y="138379"/>
                  </a:lnTo>
                  <a:close/>
                </a:path>
                <a:path w="284480" h="285750">
                  <a:moveTo>
                    <a:pt x="172085" y="76479"/>
                  </a:moveTo>
                  <a:lnTo>
                    <a:pt x="154990" y="29921"/>
                  </a:lnTo>
                  <a:lnTo>
                    <a:pt x="151193" y="33731"/>
                  </a:lnTo>
                  <a:lnTo>
                    <a:pt x="160997" y="87566"/>
                  </a:lnTo>
                  <a:lnTo>
                    <a:pt x="172085" y="76479"/>
                  </a:lnTo>
                  <a:close/>
                </a:path>
                <a:path w="284480" h="285750">
                  <a:moveTo>
                    <a:pt x="177876" y="125679"/>
                  </a:moveTo>
                  <a:lnTo>
                    <a:pt x="176377" y="124180"/>
                  </a:lnTo>
                  <a:lnTo>
                    <a:pt x="169583" y="130975"/>
                  </a:lnTo>
                  <a:lnTo>
                    <a:pt x="171081" y="132473"/>
                  </a:lnTo>
                  <a:lnTo>
                    <a:pt x="177876" y="125679"/>
                  </a:lnTo>
                  <a:close/>
                </a:path>
                <a:path w="284480" h="285750">
                  <a:moveTo>
                    <a:pt x="180733" y="128536"/>
                  </a:moveTo>
                  <a:lnTo>
                    <a:pt x="179235" y="127025"/>
                  </a:lnTo>
                  <a:lnTo>
                    <a:pt x="171589" y="134683"/>
                  </a:lnTo>
                  <a:lnTo>
                    <a:pt x="167360" y="130441"/>
                  </a:lnTo>
                  <a:lnTo>
                    <a:pt x="175006" y="122796"/>
                  </a:lnTo>
                  <a:lnTo>
                    <a:pt x="173507" y="121297"/>
                  </a:lnTo>
                  <a:lnTo>
                    <a:pt x="164363" y="130454"/>
                  </a:lnTo>
                  <a:lnTo>
                    <a:pt x="171589" y="137680"/>
                  </a:lnTo>
                  <a:lnTo>
                    <a:pt x="180733" y="128536"/>
                  </a:lnTo>
                  <a:close/>
                </a:path>
                <a:path w="284480" h="285750">
                  <a:moveTo>
                    <a:pt x="284238" y="241198"/>
                  </a:moveTo>
                  <a:lnTo>
                    <a:pt x="268935" y="217043"/>
                  </a:lnTo>
                  <a:lnTo>
                    <a:pt x="266903" y="216090"/>
                  </a:lnTo>
                  <a:lnTo>
                    <a:pt x="247535" y="206959"/>
                  </a:lnTo>
                  <a:lnTo>
                    <a:pt x="235648" y="197878"/>
                  </a:lnTo>
                  <a:lnTo>
                    <a:pt x="226809" y="191122"/>
                  </a:lnTo>
                  <a:lnTo>
                    <a:pt x="213563" y="164045"/>
                  </a:lnTo>
                  <a:lnTo>
                    <a:pt x="214401" y="127546"/>
                  </a:lnTo>
                  <a:lnTo>
                    <a:pt x="214503" y="122872"/>
                  </a:lnTo>
                  <a:lnTo>
                    <a:pt x="214566" y="120230"/>
                  </a:lnTo>
                  <a:lnTo>
                    <a:pt x="198056" y="103720"/>
                  </a:lnTo>
                  <a:lnTo>
                    <a:pt x="196278" y="101942"/>
                  </a:lnTo>
                  <a:lnTo>
                    <a:pt x="196278" y="127546"/>
                  </a:lnTo>
                  <a:lnTo>
                    <a:pt x="125945" y="197878"/>
                  </a:lnTo>
                  <a:lnTo>
                    <a:pt x="102120" y="174040"/>
                  </a:lnTo>
                  <a:lnTo>
                    <a:pt x="172453" y="103720"/>
                  </a:lnTo>
                  <a:lnTo>
                    <a:pt x="196278" y="127546"/>
                  </a:lnTo>
                  <a:lnTo>
                    <a:pt x="196278" y="101942"/>
                  </a:lnTo>
                  <a:lnTo>
                    <a:pt x="175679" y="81343"/>
                  </a:lnTo>
                  <a:lnTo>
                    <a:pt x="79235" y="177787"/>
                  </a:lnTo>
                  <a:lnTo>
                    <a:pt x="118110" y="216687"/>
                  </a:lnTo>
                  <a:lnTo>
                    <a:pt x="163753" y="216090"/>
                  </a:lnTo>
                  <a:lnTo>
                    <a:pt x="191135" y="230898"/>
                  </a:lnTo>
                  <a:lnTo>
                    <a:pt x="206705" y="253199"/>
                  </a:lnTo>
                  <a:lnTo>
                    <a:pt x="216865" y="275056"/>
                  </a:lnTo>
                  <a:lnTo>
                    <a:pt x="240245" y="285737"/>
                  </a:lnTo>
                  <a:lnTo>
                    <a:pt x="268693" y="269278"/>
                  </a:lnTo>
                  <a:lnTo>
                    <a:pt x="284238" y="241198"/>
                  </a:lnTo>
                  <a:close/>
                </a:path>
              </a:pathLst>
            </a:custGeom>
            <a:solidFill>
              <a:srgbClr val="FFFFFF"/>
            </a:solidFill>
          </p:spPr>
          <p:txBody>
            <a:bodyPr wrap="square" lIns="0" tIns="0" rIns="0" bIns="0" rtlCol="0"/>
            <a:lstStyle/>
            <a:p/>
          </p:txBody>
        </p:sp>
      </p:grpSp>
      <p:sp>
        <p:nvSpPr>
          <p:cNvPr id="24" name="object 24" descr=""/>
          <p:cNvSpPr txBox="1"/>
          <p:nvPr/>
        </p:nvSpPr>
        <p:spPr>
          <a:xfrm>
            <a:off x="2965301" y="8445251"/>
            <a:ext cx="254000"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6D6E71"/>
                </a:solidFill>
                <a:latin typeface="Microsoft JhengHei"/>
                <a:cs typeface="Microsoft JhengHei"/>
              </a:rPr>
              <a:t>涂胶</a:t>
            </a:r>
            <a:endParaRPr sz="900">
              <a:latin typeface="Microsoft JhengHei"/>
              <a:cs typeface="Microsoft JhengHei"/>
            </a:endParaRPr>
          </a:p>
        </p:txBody>
      </p:sp>
      <p:sp>
        <p:nvSpPr>
          <p:cNvPr id="25" name="object 25" descr=""/>
          <p:cNvSpPr txBox="1"/>
          <p:nvPr/>
        </p:nvSpPr>
        <p:spPr>
          <a:xfrm>
            <a:off x="3694649" y="8445479"/>
            <a:ext cx="254000" cy="162560"/>
          </a:xfrm>
          <a:prstGeom prst="rect">
            <a:avLst/>
          </a:prstGeom>
        </p:spPr>
        <p:txBody>
          <a:bodyPr wrap="square" lIns="0" tIns="12700" rIns="0" bIns="0" rtlCol="0" vert="horz">
            <a:spAutoFit/>
          </a:bodyPr>
          <a:lstStyle/>
          <a:p>
            <a:pPr marL="12700">
              <a:lnSpc>
                <a:spcPct val="100000"/>
              </a:lnSpc>
              <a:spcBef>
                <a:spcPts val="100"/>
              </a:spcBef>
            </a:pPr>
            <a:r>
              <a:rPr dirty="0" sz="900" spc="-25" b="1">
                <a:solidFill>
                  <a:srgbClr val="6D6E71"/>
                </a:solidFill>
                <a:latin typeface="Microsoft JhengHei"/>
                <a:cs typeface="Microsoft JhengHei"/>
              </a:rPr>
              <a:t>打磨</a:t>
            </a:r>
            <a:endParaRPr sz="900">
              <a:latin typeface="Microsoft JhengHei"/>
              <a:cs typeface="Microsoft JhengHei"/>
            </a:endParaRPr>
          </a:p>
        </p:txBody>
      </p:sp>
      <p:grpSp>
        <p:nvGrpSpPr>
          <p:cNvPr id="26" name="object 26" descr=""/>
          <p:cNvGrpSpPr/>
          <p:nvPr/>
        </p:nvGrpSpPr>
        <p:grpSpPr>
          <a:xfrm>
            <a:off x="3567619" y="7905279"/>
            <a:ext cx="508000" cy="508000"/>
            <a:chOff x="3567619" y="7905279"/>
            <a:chExt cx="508000" cy="508000"/>
          </a:xfrm>
        </p:grpSpPr>
        <p:sp>
          <p:nvSpPr>
            <p:cNvPr id="27" name="object 27" descr=""/>
            <p:cNvSpPr/>
            <p:nvPr/>
          </p:nvSpPr>
          <p:spPr>
            <a:xfrm>
              <a:off x="3567619" y="7905279"/>
              <a:ext cx="508000" cy="508000"/>
            </a:xfrm>
            <a:custGeom>
              <a:avLst/>
              <a:gdLst/>
              <a:ahLst/>
              <a:cxnLst/>
              <a:rect l="l" t="t" r="r" b="b"/>
              <a:pathLst>
                <a:path w="508000" h="508000">
                  <a:moveTo>
                    <a:pt x="253974" y="0"/>
                  </a:moveTo>
                  <a:lnTo>
                    <a:pt x="208324" y="4091"/>
                  </a:lnTo>
                  <a:lnTo>
                    <a:pt x="165357" y="15888"/>
                  </a:lnTo>
                  <a:lnTo>
                    <a:pt x="125792" y="34673"/>
                  </a:lnTo>
                  <a:lnTo>
                    <a:pt x="90345" y="59728"/>
                  </a:lnTo>
                  <a:lnTo>
                    <a:pt x="59734" y="90337"/>
                  </a:lnTo>
                  <a:lnTo>
                    <a:pt x="34676" y="125782"/>
                  </a:lnTo>
                  <a:lnTo>
                    <a:pt x="15890" y="165346"/>
                  </a:lnTo>
                  <a:lnTo>
                    <a:pt x="4092" y="208312"/>
                  </a:lnTo>
                  <a:lnTo>
                    <a:pt x="0" y="253961"/>
                  </a:lnTo>
                  <a:lnTo>
                    <a:pt x="4092" y="299615"/>
                  </a:lnTo>
                  <a:lnTo>
                    <a:pt x="15890" y="342583"/>
                  </a:lnTo>
                  <a:lnTo>
                    <a:pt x="34676" y="382150"/>
                  </a:lnTo>
                  <a:lnTo>
                    <a:pt x="59734" y="417596"/>
                  </a:lnTo>
                  <a:lnTo>
                    <a:pt x="90345" y="448206"/>
                  </a:lnTo>
                  <a:lnTo>
                    <a:pt x="125792" y="473262"/>
                  </a:lnTo>
                  <a:lnTo>
                    <a:pt x="165357" y="492047"/>
                  </a:lnTo>
                  <a:lnTo>
                    <a:pt x="208324" y="503844"/>
                  </a:lnTo>
                  <a:lnTo>
                    <a:pt x="253974" y="507936"/>
                  </a:lnTo>
                  <a:lnTo>
                    <a:pt x="299628" y="503844"/>
                  </a:lnTo>
                  <a:lnTo>
                    <a:pt x="342596" y="492047"/>
                  </a:lnTo>
                  <a:lnTo>
                    <a:pt x="382162" y="473262"/>
                  </a:lnTo>
                  <a:lnTo>
                    <a:pt x="417609" y="448206"/>
                  </a:lnTo>
                  <a:lnTo>
                    <a:pt x="448219" y="417596"/>
                  </a:lnTo>
                  <a:lnTo>
                    <a:pt x="473275" y="382150"/>
                  </a:lnTo>
                  <a:lnTo>
                    <a:pt x="492060" y="342583"/>
                  </a:lnTo>
                  <a:lnTo>
                    <a:pt x="503857" y="299615"/>
                  </a:lnTo>
                  <a:lnTo>
                    <a:pt x="507949" y="253961"/>
                  </a:lnTo>
                  <a:lnTo>
                    <a:pt x="503857" y="208312"/>
                  </a:lnTo>
                  <a:lnTo>
                    <a:pt x="492060" y="165346"/>
                  </a:lnTo>
                  <a:lnTo>
                    <a:pt x="473275" y="125782"/>
                  </a:lnTo>
                  <a:lnTo>
                    <a:pt x="448219" y="90337"/>
                  </a:lnTo>
                  <a:lnTo>
                    <a:pt x="417609" y="59728"/>
                  </a:lnTo>
                  <a:lnTo>
                    <a:pt x="382162" y="34673"/>
                  </a:lnTo>
                  <a:lnTo>
                    <a:pt x="342596" y="15888"/>
                  </a:lnTo>
                  <a:lnTo>
                    <a:pt x="299628" y="4091"/>
                  </a:lnTo>
                  <a:lnTo>
                    <a:pt x="253974" y="0"/>
                  </a:lnTo>
                  <a:close/>
                </a:path>
              </a:pathLst>
            </a:custGeom>
            <a:solidFill>
              <a:srgbClr val="BCBEC0"/>
            </a:solidFill>
          </p:spPr>
          <p:txBody>
            <a:bodyPr wrap="square" lIns="0" tIns="0" rIns="0" bIns="0" rtlCol="0"/>
            <a:lstStyle/>
            <a:p/>
          </p:txBody>
        </p:sp>
        <p:pic>
          <p:nvPicPr>
            <p:cNvPr id="28" name="object 28" descr=""/>
            <p:cNvPicPr/>
            <p:nvPr/>
          </p:nvPicPr>
          <p:blipFill>
            <a:blip r:embed="rId3" cstate="print"/>
            <a:stretch>
              <a:fillRect/>
            </a:stretch>
          </p:blipFill>
          <p:spPr>
            <a:xfrm>
              <a:off x="3781955" y="8104373"/>
              <a:ext cx="79286" cy="79286"/>
            </a:xfrm>
            <a:prstGeom prst="rect">
              <a:avLst/>
            </a:prstGeom>
          </p:spPr>
        </p:pic>
        <p:sp>
          <p:nvSpPr>
            <p:cNvPr id="29" name="object 29" descr=""/>
            <p:cNvSpPr/>
            <p:nvPr/>
          </p:nvSpPr>
          <p:spPr>
            <a:xfrm>
              <a:off x="3665321" y="8007058"/>
              <a:ext cx="313055" cy="297815"/>
            </a:xfrm>
            <a:custGeom>
              <a:avLst/>
              <a:gdLst/>
              <a:ahLst/>
              <a:cxnLst/>
              <a:rect l="l" t="t" r="r" b="b"/>
              <a:pathLst>
                <a:path w="313054" h="297815">
                  <a:moveTo>
                    <a:pt x="312534" y="257581"/>
                  </a:moveTo>
                  <a:lnTo>
                    <a:pt x="309397" y="242062"/>
                  </a:lnTo>
                  <a:lnTo>
                    <a:pt x="301523" y="230390"/>
                  </a:lnTo>
                  <a:lnTo>
                    <a:pt x="300837" y="229374"/>
                  </a:lnTo>
                  <a:lnTo>
                    <a:pt x="299834" y="228701"/>
                  </a:lnTo>
                  <a:lnTo>
                    <a:pt x="299834" y="257581"/>
                  </a:lnTo>
                  <a:lnTo>
                    <a:pt x="297700" y="268147"/>
                  </a:lnTo>
                  <a:lnTo>
                    <a:pt x="291871" y="276783"/>
                  </a:lnTo>
                  <a:lnTo>
                    <a:pt x="283222" y="282613"/>
                  </a:lnTo>
                  <a:lnTo>
                    <a:pt x="272643" y="284759"/>
                  </a:lnTo>
                  <a:lnTo>
                    <a:pt x="39890" y="284759"/>
                  </a:lnTo>
                  <a:lnTo>
                    <a:pt x="29311" y="282613"/>
                  </a:lnTo>
                  <a:lnTo>
                    <a:pt x="20675" y="276783"/>
                  </a:lnTo>
                  <a:lnTo>
                    <a:pt x="14846" y="268147"/>
                  </a:lnTo>
                  <a:lnTo>
                    <a:pt x="12700" y="257581"/>
                  </a:lnTo>
                  <a:lnTo>
                    <a:pt x="14846" y="247002"/>
                  </a:lnTo>
                  <a:lnTo>
                    <a:pt x="20675" y="238353"/>
                  </a:lnTo>
                  <a:lnTo>
                    <a:pt x="29311" y="232524"/>
                  </a:lnTo>
                  <a:lnTo>
                    <a:pt x="39890" y="230390"/>
                  </a:lnTo>
                  <a:lnTo>
                    <a:pt x="60769" y="230390"/>
                  </a:lnTo>
                  <a:lnTo>
                    <a:pt x="251764" y="230390"/>
                  </a:lnTo>
                  <a:lnTo>
                    <a:pt x="272643" y="230390"/>
                  </a:lnTo>
                  <a:lnTo>
                    <a:pt x="283222" y="232524"/>
                  </a:lnTo>
                  <a:lnTo>
                    <a:pt x="291871" y="238353"/>
                  </a:lnTo>
                  <a:lnTo>
                    <a:pt x="297700" y="247002"/>
                  </a:lnTo>
                  <a:lnTo>
                    <a:pt x="299834" y="257581"/>
                  </a:lnTo>
                  <a:lnTo>
                    <a:pt x="299834" y="228701"/>
                  </a:lnTo>
                  <a:lnTo>
                    <a:pt x="288163" y="220827"/>
                  </a:lnTo>
                  <a:lnTo>
                    <a:pt x="272643" y="217690"/>
                  </a:lnTo>
                  <a:lnTo>
                    <a:pt x="256374" y="217690"/>
                  </a:lnTo>
                  <a:lnTo>
                    <a:pt x="268770" y="215290"/>
                  </a:lnTo>
                  <a:lnTo>
                    <a:pt x="271005" y="211950"/>
                  </a:lnTo>
                  <a:lnTo>
                    <a:pt x="270090" y="207149"/>
                  </a:lnTo>
                  <a:lnTo>
                    <a:pt x="268135" y="197078"/>
                  </a:lnTo>
                  <a:lnTo>
                    <a:pt x="282117" y="191274"/>
                  </a:lnTo>
                  <a:lnTo>
                    <a:pt x="283629" y="187629"/>
                  </a:lnTo>
                  <a:lnTo>
                    <a:pt x="282956" y="185877"/>
                  </a:lnTo>
                  <a:lnTo>
                    <a:pt x="278142" y="174231"/>
                  </a:lnTo>
                  <a:lnTo>
                    <a:pt x="290169" y="166268"/>
                  </a:lnTo>
                  <a:lnTo>
                    <a:pt x="290982" y="162331"/>
                  </a:lnTo>
                  <a:lnTo>
                    <a:pt x="282727" y="149860"/>
                  </a:lnTo>
                  <a:lnTo>
                    <a:pt x="282613" y="149694"/>
                  </a:lnTo>
                  <a:lnTo>
                    <a:pt x="293331" y="138988"/>
                  </a:lnTo>
                  <a:lnTo>
                    <a:pt x="293331" y="134962"/>
                  </a:lnTo>
                  <a:lnTo>
                    <a:pt x="283121" y="124764"/>
                  </a:lnTo>
                  <a:lnTo>
                    <a:pt x="291172" y="112826"/>
                  </a:lnTo>
                  <a:lnTo>
                    <a:pt x="290931" y="111429"/>
                  </a:lnTo>
                  <a:lnTo>
                    <a:pt x="290436" y="108851"/>
                  </a:lnTo>
                  <a:lnTo>
                    <a:pt x="277863" y="100380"/>
                  </a:lnTo>
                  <a:lnTo>
                    <a:pt x="282981" y="88061"/>
                  </a:lnTo>
                  <a:lnTo>
                    <a:pt x="282981" y="86309"/>
                  </a:lnTo>
                  <a:lnTo>
                    <a:pt x="281686" y="83197"/>
                  </a:lnTo>
                  <a:lnTo>
                    <a:pt x="280454" y="81965"/>
                  </a:lnTo>
                  <a:lnTo>
                    <a:pt x="277380" y="80695"/>
                  </a:lnTo>
                  <a:lnTo>
                    <a:pt x="277380" y="136982"/>
                  </a:lnTo>
                  <a:lnTo>
                    <a:pt x="267830" y="146519"/>
                  </a:lnTo>
                  <a:lnTo>
                    <a:pt x="267563" y="149186"/>
                  </a:lnTo>
                  <a:lnTo>
                    <a:pt x="267500" y="149860"/>
                  </a:lnTo>
                  <a:lnTo>
                    <a:pt x="274256" y="160083"/>
                  </a:lnTo>
                  <a:lnTo>
                    <a:pt x="274904" y="161150"/>
                  </a:lnTo>
                  <a:lnTo>
                    <a:pt x="264236" y="168211"/>
                  </a:lnTo>
                  <a:lnTo>
                    <a:pt x="263245" y="171450"/>
                  </a:lnTo>
                  <a:lnTo>
                    <a:pt x="268160" y="183324"/>
                  </a:lnTo>
                  <a:lnTo>
                    <a:pt x="255689" y="188480"/>
                  </a:lnTo>
                  <a:lnTo>
                    <a:pt x="254203" y="191274"/>
                  </a:lnTo>
                  <a:lnTo>
                    <a:pt x="254203" y="191985"/>
                  </a:lnTo>
                  <a:lnTo>
                    <a:pt x="256667" y="204698"/>
                  </a:lnTo>
                  <a:lnTo>
                    <a:pt x="244055" y="207149"/>
                  </a:lnTo>
                  <a:lnTo>
                    <a:pt x="241896" y="209765"/>
                  </a:lnTo>
                  <a:lnTo>
                    <a:pt x="241896" y="217690"/>
                  </a:lnTo>
                  <a:lnTo>
                    <a:pt x="70624" y="217690"/>
                  </a:lnTo>
                  <a:lnTo>
                    <a:pt x="70624" y="209156"/>
                  </a:lnTo>
                  <a:lnTo>
                    <a:pt x="70142" y="208508"/>
                  </a:lnTo>
                  <a:lnTo>
                    <a:pt x="68503" y="206514"/>
                  </a:lnTo>
                  <a:lnTo>
                    <a:pt x="55270" y="203822"/>
                  </a:lnTo>
                  <a:lnTo>
                    <a:pt x="57683" y="191985"/>
                  </a:lnTo>
                  <a:lnTo>
                    <a:pt x="57797" y="191452"/>
                  </a:lnTo>
                  <a:lnTo>
                    <a:pt x="57823" y="191274"/>
                  </a:lnTo>
                  <a:lnTo>
                    <a:pt x="57569" y="190741"/>
                  </a:lnTo>
                  <a:lnTo>
                    <a:pt x="56362" y="188480"/>
                  </a:lnTo>
                  <a:lnTo>
                    <a:pt x="56235" y="188252"/>
                  </a:lnTo>
                  <a:lnTo>
                    <a:pt x="44373" y="183324"/>
                  </a:lnTo>
                  <a:lnTo>
                    <a:pt x="49542" y="170853"/>
                  </a:lnTo>
                  <a:lnTo>
                    <a:pt x="48577" y="167640"/>
                  </a:lnTo>
                  <a:lnTo>
                    <a:pt x="37388" y="160083"/>
                  </a:lnTo>
                  <a:lnTo>
                    <a:pt x="44551" y="149428"/>
                  </a:lnTo>
                  <a:lnTo>
                    <a:pt x="44272" y="146519"/>
                  </a:lnTo>
                  <a:lnTo>
                    <a:pt x="44234" y="146062"/>
                  </a:lnTo>
                  <a:lnTo>
                    <a:pt x="35153" y="136982"/>
                  </a:lnTo>
                  <a:lnTo>
                    <a:pt x="44691" y="127431"/>
                  </a:lnTo>
                  <a:lnTo>
                    <a:pt x="44958" y="124764"/>
                  </a:lnTo>
                  <a:lnTo>
                    <a:pt x="45021" y="124091"/>
                  </a:lnTo>
                  <a:lnTo>
                    <a:pt x="37579" y="112826"/>
                  </a:lnTo>
                  <a:lnTo>
                    <a:pt x="48298" y="105752"/>
                  </a:lnTo>
                  <a:lnTo>
                    <a:pt x="49288" y="102501"/>
                  </a:lnTo>
                  <a:lnTo>
                    <a:pt x="44373" y="90627"/>
                  </a:lnTo>
                  <a:lnTo>
                    <a:pt x="56845" y="85458"/>
                  </a:lnTo>
                  <a:lnTo>
                    <a:pt x="58305" y="82715"/>
                  </a:lnTo>
                  <a:lnTo>
                    <a:pt x="58331" y="81965"/>
                  </a:lnTo>
                  <a:lnTo>
                    <a:pt x="55854" y="69253"/>
                  </a:lnTo>
                  <a:lnTo>
                    <a:pt x="68465" y="66802"/>
                  </a:lnTo>
                  <a:lnTo>
                    <a:pt x="70624" y="64185"/>
                  </a:lnTo>
                  <a:lnTo>
                    <a:pt x="70624" y="51333"/>
                  </a:lnTo>
                  <a:lnTo>
                    <a:pt x="84112" y="51333"/>
                  </a:lnTo>
                  <a:lnTo>
                    <a:pt x="86728" y="49199"/>
                  </a:lnTo>
                  <a:lnTo>
                    <a:pt x="89027" y="37934"/>
                  </a:lnTo>
                  <a:lnTo>
                    <a:pt x="89103" y="37541"/>
                  </a:lnTo>
                  <a:lnTo>
                    <a:pt x="89217" y="36957"/>
                  </a:lnTo>
                  <a:lnTo>
                    <a:pt x="89306" y="36563"/>
                  </a:lnTo>
                  <a:lnTo>
                    <a:pt x="89420" y="35966"/>
                  </a:lnTo>
                  <a:lnTo>
                    <a:pt x="102019" y="38519"/>
                  </a:lnTo>
                  <a:lnTo>
                    <a:pt x="105016" y="36957"/>
                  </a:lnTo>
                  <a:lnTo>
                    <a:pt x="105422" y="35966"/>
                  </a:lnTo>
                  <a:lnTo>
                    <a:pt x="109791" y="25400"/>
                  </a:lnTo>
                  <a:lnTo>
                    <a:pt x="109905" y="25107"/>
                  </a:lnTo>
                  <a:lnTo>
                    <a:pt x="122402" y="30251"/>
                  </a:lnTo>
                  <a:lnTo>
                    <a:pt x="125615" y="29286"/>
                  </a:lnTo>
                  <a:lnTo>
                    <a:pt x="128435" y="25107"/>
                  </a:lnTo>
                  <a:lnTo>
                    <a:pt x="128879" y="24434"/>
                  </a:lnTo>
                  <a:lnTo>
                    <a:pt x="133159" y="18084"/>
                  </a:lnTo>
                  <a:lnTo>
                    <a:pt x="143827" y="25285"/>
                  </a:lnTo>
                  <a:lnTo>
                    <a:pt x="147180" y="24942"/>
                  </a:lnTo>
                  <a:lnTo>
                    <a:pt x="154025" y="18084"/>
                  </a:lnTo>
                  <a:lnTo>
                    <a:pt x="156260" y="15849"/>
                  </a:lnTo>
                  <a:lnTo>
                    <a:pt x="165823" y="25400"/>
                  </a:lnTo>
                  <a:lnTo>
                    <a:pt x="169151" y="25742"/>
                  </a:lnTo>
                  <a:lnTo>
                    <a:pt x="180416" y="18288"/>
                  </a:lnTo>
                  <a:lnTo>
                    <a:pt x="187502" y="29019"/>
                  </a:lnTo>
                  <a:lnTo>
                    <a:pt x="190766" y="29972"/>
                  </a:lnTo>
                  <a:lnTo>
                    <a:pt x="202552" y="25107"/>
                  </a:lnTo>
                  <a:lnTo>
                    <a:pt x="207797" y="37541"/>
                  </a:lnTo>
                  <a:lnTo>
                    <a:pt x="210667" y="39141"/>
                  </a:lnTo>
                  <a:lnTo>
                    <a:pt x="223989" y="36563"/>
                  </a:lnTo>
                  <a:lnTo>
                    <a:pt x="224942" y="41478"/>
                  </a:lnTo>
                  <a:lnTo>
                    <a:pt x="226491" y="49199"/>
                  </a:lnTo>
                  <a:lnTo>
                    <a:pt x="229069" y="51333"/>
                  </a:lnTo>
                  <a:lnTo>
                    <a:pt x="241896" y="51333"/>
                  </a:lnTo>
                  <a:lnTo>
                    <a:pt x="241896" y="64833"/>
                  </a:lnTo>
                  <a:lnTo>
                    <a:pt x="244017" y="67437"/>
                  </a:lnTo>
                  <a:lnTo>
                    <a:pt x="257263" y="70129"/>
                  </a:lnTo>
                  <a:lnTo>
                    <a:pt x="254850" y="81965"/>
                  </a:lnTo>
                  <a:lnTo>
                    <a:pt x="254749" y="82486"/>
                  </a:lnTo>
                  <a:lnTo>
                    <a:pt x="254698" y="82715"/>
                  </a:lnTo>
                  <a:lnTo>
                    <a:pt x="256298" y="85699"/>
                  </a:lnTo>
                  <a:lnTo>
                    <a:pt x="268173" y="90627"/>
                  </a:lnTo>
                  <a:lnTo>
                    <a:pt x="262991" y="103098"/>
                  </a:lnTo>
                  <a:lnTo>
                    <a:pt x="263969" y="106299"/>
                  </a:lnTo>
                  <a:lnTo>
                    <a:pt x="275145" y="113855"/>
                  </a:lnTo>
                  <a:lnTo>
                    <a:pt x="267982" y="124510"/>
                  </a:lnTo>
                  <a:lnTo>
                    <a:pt x="268262" y="127431"/>
                  </a:lnTo>
                  <a:lnTo>
                    <a:pt x="268300" y="127889"/>
                  </a:lnTo>
                  <a:lnTo>
                    <a:pt x="277380" y="136982"/>
                  </a:lnTo>
                  <a:lnTo>
                    <a:pt x="277380" y="80695"/>
                  </a:lnTo>
                  <a:lnTo>
                    <a:pt x="268795" y="77139"/>
                  </a:lnTo>
                  <a:lnTo>
                    <a:pt x="271310" y="64833"/>
                  </a:lnTo>
                  <a:lnTo>
                    <a:pt x="254596" y="56616"/>
                  </a:lnTo>
                  <a:lnTo>
                    <a:pt x="254596" y="41478"/>
                  </a:lnTo>
                  <a:lnTo>
                    <a:pt x="251777" y="38633"/>
                  </a:lnTo>
                  <a:lnTo>
                    <a:pt x="237324" y="38633"/>
                  </a:lnTo>
                  <a:lnTo>
                    <a:pt x="237197" y="37934"/>
                  </a:lnTo>
                  <a:lnTo>
                    <a:pt x="237121" y="37541"/>
                  </a:lnTo>
                  <a:lnTo>
                    <a:pt x="237007" y="36957"/>
                  </a:lnTo>
                  <a:lnTo>
                    <a:pt x="236931" y="36563"/>
                  </a:lnTo>
                  <a:lnTo>
                    <a:pt x="234937" y="26263"/>
                  </a:lnTo>
                  <a:lnTo>
                    <a:pt x="234162" y="25107"/>
                  </a:lnTo>
                  <a:lnTo>
                    <a:pt x="234048" y="24942"/>
                  </a:lnTo>
                  <a:lnTo>
                    <a:pt x="233959" y="24803"/>
                  </a:lnTo>
                  <a:lnTo>
                    <a:pt x="231165" y="22898"/>
                  </a:lnTo>
                  <a:lnTo>
                    <a:pt x="229450" y="22542"/>
                  </a:lnTo>
                  <a:lnTo>
                    <a:pt x="227736" y="22898"/>
                  </a:lnTo>
                  <a:lnTo>
                    <a:pt x="216382" y="25107"/>
                  </a:lnTo>
                  <a:lnTo>
                    <a:pt x="213550" y="18288"/>
                  </a:lnTo>
                  <a:lnTo>
                    <a:pt x="212534" y="15849"/>
                  </a:lnTo>
                  <a:lnTo>
                    <a:pt x="212344" y="15367"/>
                  </a:lnTo>
                  <a:lnTo>
                    <a:pt x="212229" y="15100"/>
                  </a:lnTo>
                  <a:lnTo>
                    <a:pt x="210566" y="11099"/>
                  </a:lnTo>
                  <a:lnTo>
                    <a:pt x="206844" y="9575"/>
                  </a:lnTo>
                  <a:lnTo>
                    <a:pt x="193535" y="15100"/>
                  </a:lnTo>
                  <a:lnTo>
                    <a:pt x="190563" y="10617"/>
                  </a:lnTo>
                  <a:lnTo>
                    <a:pt x="185547" y="3060"/>
                  </a:lnTo>
                  <a:lnTo>
                    <a:pt x="181559" y="2260"/>
                  </a:lnTo>
                  <a:lnTo>
                    <a:pt x="178689" y="4191"/>
                  </a:lnTo>
                  <a:lnTo>
                    <a:pt x="168986" y="10617"/>
                  </a:lnTo>
                  <a:lnTo>
                    <a:pt x="168478" y="10109"/>
                  </a:lnTo>
                  <a:lnTo>
                    <a:pt x="158369" y="0"/>
                  </a:lnTo>
                  <a:lnTo>
                    <a:pt x="154152" y="0"/>
                  </a:lnTo>
                  <a:lnTo>
                    <a:pt x="144043" y="10109"/>
                  </a:lnTo>
                  <a:lnTo>
                    <a:pt x="133591" y="3060"/>
                  </a:lnTo>
                  <a:lnTo>
                    <a:pt x="131889" y="2692"/>
                  </a:lnTo>
                  <a:lnTo>
                    <a:pt x="128574" y="3352"/>
                  </a:lnTo>
                  <a:lnTo>
                    <a:pt x="127114" y="4318"/>
                  </a:lnTo>
                  <a:lnTo>
                    <a:pt x="119659" y="15367"/>
                  </a:lnTo>
                  <a:lnTo>
                    <a:pt x="107353" y="10274"/>
                  </a:lnTo>
                  <a:lnTo>
                    <a:pt x="105613" y="10274"/>
                  </a:lnTo>
                  <a:lnTo>
                    <a:pt x="102501" y="11569"/>
                  </a:lnTo>
                  <a:lnTo>
                    <a:pt x="101257" y="12788"/>
                  </a:lnTo>
                  <a:lnTo>
                    <a:pt x="96431" y="24434"/>
                  </a:lnTo>
                  <a:lnTo>
                    <a:pt x="82397" y="21564"/>
                  </a:lnTo>
                  <a:lnTo>
                    <a:pt x="78943" y="23774"/>
                  </a:lnTo>
                  <a:lnTo>
                    <a:pt x="75920" y="38633"/>
                  </a:lnTo>
                  <a:lnTo>
                    <a:pt x="60769" y="38633"/>
                  </a:lnTo>
                  <a:lnTo>
                    <a:pt x="57924" y="41478"/>
                  </a:lnTo>
                  <a:lnTo>
                    <a:pt x="57924" y="55918"/>
                  </a:lnTo>
                  <a:lnTo>
                    <a:pt x="45542" y="58318"/>
                  </a:lnTo>
                  <a:lnTo>
                    <a:pt x="44069" y="59283"/>
                  </a:lnTo>
                  <a:lnTo>
                    <a:pt x="42214" y="62077"/>
                  </a:lnTo>
                  <a:lnTo>
                    <a:pt x="41998" y="63068"/>
                  </a:lnTo>
                  <a:lnTo>
                    <a:pt x="41922" y="64185"/>
                  </a:lnTo>
                  <a:lnTo>
                    <a:pt x="44411" y="76860"/>
                  </a:lnTo>
                  <a:lnTo>
                    <a:pt x="32092" y="81965"/>
                  </a:lnTo>
                  <a:lnTo>
                    <a:pt x="30848" y="83197"/>
                  </a:lnTo>
                  <a:lnTo>
                    <a:pt x="29565" y="86309"/>
                  </a:lnTo>
                  <a:lnTo>
                    <a:pt x="29565" y="88061"/>
                  </a:lnTo>
                  <a:lnTo>
                    <a:pt x="34378" y="99720"/>
                  </a:lnTo>
                  <a:lnTo>
                    <a:pt x="23863" y="106680"/>
                  </a:lnTo>
                  <a:lnTo>
                    <a:pt x="22885" y="108127"/>
                  </a:lnTo>
                  <a:lnTo>
                    <a:pt x="22212" y="111429"/>
                  </a:lnTo>
                  <a:lnTo>
                    <a:pt x="22491" y="112826"/>
                  </a:lnTo>
                  <a:lnTo>
                    <a:pt x="22555" y="113144"/>
                  </a:lnTo>
                  <a:lnTo>
                    <a:pt x="29794" y="124091"/>
                  </a:lnTo>
                  <a:lnTo>
                    <a:pt x="29908" y="124256"/>
                  </a:lnTo>
                  <a:lnTo>
                    <a:pt x="19202" y="134962"/>
                  </a:lnTo>
                  <a:lnTo>
                    <a:pt x="19202" y="138988"/>
                  </a:lnTo>
                  <a:lnTo>
                    <a:pt x="29413" y="149186"/>
                  </a:lnTo>
                  <a:lnTo>
                    <a:pt x="21336" y="161150"/>
                  </a:lnTo>
                  <a:lnTo>
                    <a:pt x="22110" y="165100"/>
                  </a:lnTo>
                  <a:lnTo>
                    <a:pt x="34671" y="173570"/>
                  </a:lnTo>
                  <a:lnTo>
                    <a:pt x="29565" y="185877"/>
                  </a:lnTo>
                  <a:lnTo>
                    <a:pt x="29565" y="187629"/>
                  </a:lnTo>
                  <a:lnTo>
                    <a:pt x="30848" y="190741"/>
                  </a:lnTo>
                  <a:lnTo>
                    <a:pt x="32092" y="191985"/>
                  </a:lnTo>
                  <a:lnTo>
                    <a:pt x="43738" y="196799"/>
                  </a:lnTo>
                  <a:lnTo>
                    <a:pt x="41351" y="208508"/>
                  </a:lnTo>
                  <a:lnTo>
                    <a:pt x="57924" y="217322"/>
                  </a:lnTo>
                  <a:lnTo>
                    <a:pt x="57924" y="217690"/>
                  </a:lnTo>
                  <a:lnTo>
                    <a:pt x="39890" y="217690"/>
                  </a:lnTo>
                  <a:lnTo>
                    <a:pt x="24384" y="220827"/>
                  </a:lnTo>
                  <a:lnTo>
                    <a:pt x="11709" y="229374"/>
                  </a:lnTo>
                  <a:lnTo>
                    <a:pt x="3149" y="242062"/>
                  </a:lnTo>
                  <a:lnTo>
                    <a:pt x="0" y="257581"/>
                  </a:lnTo>
                  <a:lnTo>
                    <a:pt x="3149" y="273075"/>
                  </a:lnTo>
                  <a:lnTo>
                    <a:pt x="11709" y="285762"/>
                  </a:lnTo>
                  <a:lnTo>
                    <a:pt x="24384" y="294309"/>
                  </a:lnTo>
                  <a:lnTo>
                    <a:pt x="39890" y="297459"/>
                  </a:lnTo>
                  <a:lnTo>
                    <a:pt x="272643" y="297459"/>
                  </a:lnTo>
                  <a:lnTo>
                    <a:pt x="288163" y="294309"/>
                  </a:lnTo>
                  <a:lnTo>
                    <a:pt x="300837" y="285762"/>
                  </a:lnTo>
                  <a:lnTo>
                    <a:pt x="301523" y="284759"/>
                  </a:lnTo>
                  <a:lnTo>
                    <a:pt x="309397" y="273075"/>
                  </a:lnTo>
                  <a:lnTo>
                    <a:pt x="312534" y="257581"/>
                  </a:lnTo>
                  <a:close/>
                </a:path>
              </a:pathLst>
            </a:custGeom>
            <a:solidFill>
              <a:srgbClr val="FFFFFF"/>
            </a:solidFill>
          </p:spPr>
          <p:txBody>
            <a:bodyPr wrap="square" lIns="0" tIns="0" rIns="0" bIns="0" rtlCol="0"/>
            <a:lstStyle/>
            <a:p/>
          </p:txBody>
        </p:sp>
      </p:grpSp>
      <p:sp>
        <p:nvSpPr>
          <p:cNvPr id="30" name="object 30" descr=""/>
          <p:cNvSpPr txBox="1"/>
          <p:nvPr/>
        </p:nvSpPr>
        <p:spPr>
          <a:xfrm>
            <a:off x="5103192" y="8447056"/>
            <a:ext cx="368300" cy="162560"/>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6D6E71"/>
                </a:solidFill>
                <a:latin typeface="Microsoft JhengHei"/>
                <a:cs typeface="Microsoft JhengHei"/>
              </a:rPr>
              <a:t>上下料</a:t>
            </a:r>
            <a:endParaRPr sz="900">
              <a:latin typeface="Microsoft JhengHei"/>
              <a:cs typeface="Microsoft JhengHei"/>
            </a:endParaRPr>
          </a:p>
        </p:txBody>
      </p:sp>
      <p:grpSp>
        <p:nvGrpSpPr>
          <p:cNvPr id="31" name="object 31" descr=""/>
          <p:cNvGrpSpPr/>
          <p:nvPr/>
        </p:nvGrpSpPr>
        <p:grpSpPr>
          <a:xfrm>
            <a:off x="2065684" y="7903629"/>
            <a:ext cx="3475990" cy="508000"/>
            <a:chOff x="2065684" y="7903629"/>
            <a:chExt cx="3475990" cy="508000"/>
          </a:xfrm>
        </p:grpSpPr>
        <p:pic>
          <p:nvPicPr>
            <p:cNvPr id="32" name="object 32" descr=""/>
            <p:cNvPicPr/>
            <p:nvPr/>
          </p:nvPicPr>
          <p:blipFill>
            <a:blip r:embed="rId4" cstate="print"/>
            <a:stretch>
              <a:fillRect/>
            </a:stretch>
          </p:blipFill>
          <p:spPr>
            <a:xfrm>
              <a:off x="5033377" y="7903629"/>
              <a:ext cx="507949" cy="507949"/>
            </a:xfrm>
            <a:prstGeom prst="rect">
              <a:avLst/>
            </a:prstGeom>
          </p:spPr>
        </p:pic>
        <p:sp>
          <p:nvSpPr>
            <p:cNvPr id="33" name="object 33" descr=""/>
            <p:cNvSpPr/>
            <p:nvPr/>
          </p:nvSpPr>
          <p:spPr>
            <a:xfrm>
              <a:off x="2065684" y="8001238"/>
              <a:ext cx="437515" cy="252729"/>
            </a:xfrm>
            <a:custGeom>
              <a:avLst/>
              <a:gdLst/>
              <a:ahLst/>
              <a:cxnLst/>
              <a:rect l="l" t="t" r="r" b="b"/>
              <a:pathLst>
                <a:path w="437514" h="252729">
                  <a:moveTo>
                    <a:pt x="302082" y="50"/>
                  </a:moveTo>
                  <a:lnTo>
                    <a:pt x="300037" y="0"/>
                  </a:lnTo>
                  <a:lnTo>
                    <a:pt x="264642" y="35445"/>
                  </a:lnTo>
                  <a:lnTo>
                    <a:pt x="263677" y="37122"/>
                  </a:lnTo>
                  <a:lnTo>
                    <a:pt x="264858" y="40347"/>
                  </a:lnTo>
                  <a:lnTo>
                    <a:pt x="263398" y="41389"/>
                  </a:lnTo>
                  <a:lnTo>
                    <a:pt x="200748" y="103962"/>
                  </a:lnTo>
                  <a:lnTo>
                    <a:pt x="199212" y="106845"/>
                  </a:lnTo>
                  <a:lnTo>
                    <a:pt x="194868" y="105448"/>
                  </a:lnTo>
                  <a:lnTo>
                    <a:pt x="191541" y="108356"/>
                  </a:lnTo>
                  <a:lnTo>
                    <a:pt x="190334" y="110007"/>
                  </a:lnTo>
                  <a:lnTo>
                    <a:pt x="185635" y="113080"/>
                  </a:lnTo>
                  <a:lnTo>
                    <a:pt x="178015" y="113804"/>
                  </a:lnTo>
                  <a:lnTo>
                    <a:pt x="173824" y="118071"/>
                  </a:lnTo>
                  <a:lnTo>
                    <a:pt x="173380" y="127584"/>
                  </a:lnTo>
                  <a:lnTo>
                    <a:pt x="171958" y="128993"/>
                  </a:lnTo>
                  <a:lnTo>
                    <a:pt x="162433" y="129298"/>
                  </a:lnTo>
                  <a:lnTo>
                    <a:pt x="158089" y="133616"/>
                  </a:lnTo>
                  <a:lnTo>
                    <a:pt x="157619" y="143319"/>
                  </a:lnTo>
                  <a:lnTo>
                    <a:pt x="156197" y="144729"/>
                  </a:lnTo>
                  <a:lnTo>
                    <a:pt x="146558" y="145262"/>
                  </a:lnTo>
                  <a:lnTo>
                    <a:pt x="142227" y="149529"/>
                  </a:lnTo>
                  <a:lnTo>
                    <a:pt x="141782" y="159257"/>
                  </a:lnTo>
                  <a:lnTo>
                    <a:pt x="140500" y="160527"/>
                  </a:lnTo>
                  <a:lnTo>
                    <a:pt x="130873" y="160997"/>
                  </a:lnTo>
                  <a:lnTo>
                    <a:pt x="126606" y="165315"/>
                  </a:lnTo>
                  <a:lnTo>
                    <a:pt x="125882" y="172821"/>
                  </a:lnTo>
                  <a:lnTo>
                    <a:pt x="123088" y="177291"/>
                  </a:lnTo>
                  <a:lnTo>
                    <a:pt x="121678" y="178295"/>
                  </a:lnTo>
                  <a:lnTo>
                    <a:pt x="117665" y="182498"/>
                  </a:lnTo>
                  <a:lnTo>
                    <a:pt x="117652" y="183718"/>
                  </a:lnTo>
                  <a:lnTo>
                    <a:pt x="127520" y="193725"/>
                  </a:lnTo>
                  <a:lnTo>
                    <a:pt x="127025" y="194411"/>
                  </a:lnTo>
                  <a:lnTo>
                    <a:pt x="76568" y="245059"/>
                  </a:lnTo>
                  <a:lnTo>
                    <a:pt x="73494" y="246214"/>
                  </a:lnTo>
                  <a:lnTo>
                    <a:pt x="0" y="246164"/>
                  </a:lnTo>
                  <a:lnTo>
                    <a:pt x="0" y="252107"/>
                  </a:lnTo>
                  <a:lnTo>
                    <a:pt x="75603" y="252323"/>
                  </a:lnTo>
                  <a:lnTo>
                    <a:pt x="79984" y="250342"/>
                  </a:lnTo>
                  <a:lnTo>
                    <a:pt x="129349" y="200901"/>
                  </a:lnTo>
                  <a:lnTo>
                    <a:pt x="132689" y="197815"/>
                  </a:lnTo>
                  <a:lnTo>
                    <a:pt x="135305" y="201396"/>
                  </a:lnTo>
                  <a:lnTo>
                    <a:pt x="142849" y="209080"/>
                  </a:lnTo>
                  <a:lnTo>
                    <a:pt x="150863" y="200901"/>
                  </a:lnTo>
                  <a:lnTo>
                    <a:pt x="152679" y="199618"/>
                  </a:lnTo>
                  <a:lnTo>
                    <a:pt x="160883" y="199478"/>
                  </a:lnTo>
                  <a:lnTo>
                    <a:pt x="164858" y="194894"/>
                  </a:lnTo>
                  <a:lnTo>
                    <a:pt x="165315" y="185458"/>
                  </a:lnTo>
                  <a:lnTo>
                    <a:pt x="166573" y="184175"/>
                  </a:lnTo>
                  <a:lnTo>
                    <a:pt x="176377" y="183705"/>
                  </a:lnTo>
                  <a:lnTo>
                    <a:pt x="180771" y="179260"/>
                  </a:lnTo>
                  <a:lnTo>
                    <a:pt x="181178" y="169633"/>
                  </a:lnTo>
                  <a:lnTo>
                    <a:pt x="182486" y="168376"/>
                  </a:lnTo>
                  <a:lnTo>
                    <a:pt x="192201" y="167843"/>
                  </a:lnTo>
                  <a:lnTo>
                    <a:pt x="196507" y="163525"/>
                  </a:lnTo>
                  <a:lnTo>
                    <a:pt x="196964" y="153708"/>
                  </a:lnTo>
                  <a:lnTo>
                    <a:pt x="198196" y="152476"/>
                  </a:lnTo>
                  <a:lnTo>
                    <a:pt x="207492" y="152069"/>
                  </a:lnTo>
                  <a:lnTo>
                    <a:pt x="212217" y="148247"/>
                  </a:lnTo>
                  <a:lnTo>
                    <a:pt x="212369" y="139865"/>
                  </a:lnTo>
                  <a:lnTo>
                    <a:pt x="213829" y="137794"/>
                  </a:lnTo>
                  <a:lnTo>
                    <a:pt x="218262" y="133883"/>
                  </a:lnTo>
                  <a:lnTo>
                    <a:pt x="219697" y="131698"/>
                  </a:lnTo>
                  <a:lnTo>
                    <a:pt x="219875" y="130365"/>
                  </a:lnTo>
                  <a:lnTo>
                    <a:pt x="220687" y="127977"/>
                  </a:lnTo>
                  <a:lnTo>
                    <a:pt x="220789" y="126441"/>
                  </a:lnTo>
                  <a:lnTo>
                    <a:pt x="284162" y="63004"/>
                  </a:lnTo>
                  <a:lnTo>
                    <a:pt x="285940" y="61607"/>
                  </a:lnTo>
                  <a:lnTo>
                    <a:pt x="289179" y="62661"/>
                  </a:lnTo>
                  <a:lnTo>
                    <a:pt x="307848" y="43764"/>
                  </a:lnTo>
                  <a:lnTo>
                    <a:pt x="417842" y="157784"/>
                  </a:lnTo>
                  <a:lnTo>
                    <a:pt x="418884" y="165988"/>
                  </a:lnTo>
                  <a:lnTo>
                    <a:pt x="423849" y="169202"/>
                  </a:lnTo>
                  <a:lnTo>
                    <a:pt x="433666" y="167995"/>
                  </a:lnTo>
                  <a:lnTo>
                    <a:pt x="437464" y="163614"/>
                  </a:lnTo>
                  <a:lnTo>
                    <a:pt x="437235" y="153771"/>
                  </a:lnTo>
                  <a:lnTo>
                    <a:pt x="433578" y="149974"/>
                  </a:lnTo>
                  <a:lnTo>
                    <a:pt x="427101" y="149047"/>
                  </a:lnTo>
                  <a:lnTo>
                    <a:pt x="425437" y="148310"/>
                  </a:lnTo>
                  <a:lnTo>
                    <a:pt x="401256" y="124345"/>
                  </a:lnTo>
                  <a:lnTo>
                    <a:pt x="315912" y="35471"/>
                  </a:lnTo>
                  <a:lnTo>
                    <a:pt x="326085" y="25958"/>
                  </a:lnTo>
                  <a:lnTo>
                    <a:pt x="325932" y="23875"/>
                  </a:lnTo>
                  <a:lnTo>
                    <a:pt x="302082" y="50"/>
                  </a:lnTo>
                  <a:close/>
                </a:path>
              </a:pathLst>
            </a:custGeom>
            <a:solidFill>
              <a:srgbClr val="FFFFFF"/>
            </a:solidFill>
          </p:spPr>
          <p:txBody>
            <a:bodyPr wrap="square" lIns="0" tIns="0" rIns="0" bIns="0" rtlCol="0"/>
            <a:lstStyle/>
            <a:p/>
          </p:txBody>
        </p:sp>
        <p:pic>
          <p:nvPicPr>
            <p:cNvPr id="34" name="object 34" descr=""/>
            <p:cNvPicPr/>
            <p:nvPr/>
          </p:nvPicPr>
          <p:blipFill>
            <a:blip r:embed="rId5" cstate="print"/>
            <a:stretch>
              <a:fillRect/>
            </a:stretch>
          </p:blipFill>
          <p:spPr>
            <a:xfrm>
              <a:off x="2440548" y="8107520"/>
              <a:ext cx="105460" cy="105333"/>
            </a:xfrm>
            <a:prstGeom prst="rect">
              <a:avLst/>
            </a:prstGeom>
          </p:spPr>
        </p:pic>
      </p:grpSp>
      <p:sp>
        <p:nvSpPr>
          <p:cNvPr id="35" name="object 35"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41</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642463" y="4635114"/>
            <a:ext cx="1971675" cy="2285365"/>
            <a:chOff x="642463" y="4635114"/>
            <a:chExt cx="1971675" cy="2285365"/>
          </a:xfrm>
        </p:grpSpPr>
        <p:pic>
          <p:nvPicPr>
            <p:cNvPr id="3" name="object 3" descr=""/>
            <p:cNvPicPr/>
            <p:nvPr/>
          </p:nvPicPr>
          <p:blipFill>
            <a:blip r:embed="rId2" cstate="print"/>
            <a:stretch>
              <a:fillRect/>
            </a:stretch>
          </p:blipFill>
          <p:spPr>
            <a:xfrm>
              <a:off x="642463" y="4659054"/>
              <a:ext cx="1971186" cy="2260982"/>
            </a:xfrm>
            <a:prstGeom prst="rect">
              <a:avLst/>
            </a:prstGeom>
          </p:spPr>
        </p:pic>
        <p:pic>
          <p:nvPicPr>
            <p:cNvPr id="4" name="object 4" descr=""/>
            <p:cNvPicPr/>
            <p:nvPr/>
          </p:nvPicPr>
          <p:blipFill>
            <a:blip r:embed="rId3" cstate="print"/>
            <a:stretch>
              <a:fillRect/>
            </a:stretch>
          </p:blipFill>
          <p:spPr>
            <a:xfrm>
              <a:off x="675209" y="4635114"/>
              <a:ext cx="108038" cy="108000"/>
            </a:xfrm>
            <a:prstGeom prst="rect">
              <a:avLst/>
            </a:prstGeom>
          </p:spPr>
        </p:pic>
      </p:grpSp>
      <p:sp>
        <p:nvSpPr>
          <p:cNvPr id="5" name="object 5" descr=""/>
          <p:cNvSpPr txBox="1"/>
          <p:nvPr/>
        </p:nvSpPr>
        <p:spPr>
          <a:xfrm>
            <a:off x="3854344" y="789123"/>
            <a:ext cx="75946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NB220-220/2.7</a:t>
            </a:r>
            <a:endParaRPr sz="800">
              <a:latin typeface="Microsoft JhengHei"/>
              <a:cs typeface="Microsoft JhengHei"/>
            </a:endParaRPr>
          </a:p>
        </p:txBody>
      </p:sp>
      <p:sp>
        <p:nvSpPr>
          <p:cNvPr id="6" name="object 6" descr=""/>
          <p:cNvSpPr txBox="1"/>
          <p:nvPr/>
        </p:nvSpPr>
        <p:spPr>
          <a:xfrm>
            <a:off x="4999884" y="789123"/>
            <a:ext cx="75946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NB220-170/2.7</a:t>
            </a:r>
            <a:endParaRPr sz="800">
              <a:latin typeface="Microsoft JhengHei"/>
              <a:cs typeface="Microsoft JhengHei"/>
            </a:endParaRPr>
          </a:p>
        </p:txBody>
      </p:sp>
      <p:sp>
        <p:nvSpPr>
          <p:cNvPr id="7" name="object 7" descr=""/>
          <p:cNvSpPr txBox="1"/>
          <p:nvPr/>
        </p:nvSpPr>
        <p:spPr>
          <a:xfrm>
            <a:off x="6136847" y="789123"/>
            <a:ext cx="759460" cy="147320"/>
          </a:xfrm>
          <a:prstGeom prst="rect">
            <a:avLst/>
          </a:prstGeom>
        </p:spPr>
        <p:txBody>
          <a:bodyPr wrap="square" lIns="0" tIns="12700" rIns="0" bIns="0" rtlCol="0" vert="horz">
            <a:spAutoFit/>
          </a:bodyPr>
          <a:lstStyle/>
          <a:p>
            <a:pPr marL="12700">
              <a:lnSpc>
                <a:spcPct val="100000"/>
              </a:lnSpc>
              <a:spcBef>
                <a:spcPts val="100"/>
              </a:spcBef>
            </a:pPr>
            <a:r>
              <a:rPr dirty="0" sz="800" spc="-10" b="1">
                <a:solidFill>
                  <a:srgbClr val="58595B"/>
                </a:solidFill>
                <a:latin typeface="Microsoft JhengHei"/>
                <a:cs typeface="Microsoft JhengHei"/>
              </a:rPr>
              <a:t>NB220-150/3.2</a:t>
            </a:r>
            <a:endParaRPr sz="800">
              <a:latin typeface="Microsoft JhengHei"/>
              <a:cs typeface="Microsoft JhengHei"/>
            </a:endParaRPr>
          </a:p>
        </p:txBody>
      </p:sp>
      <p:grpSp>
        <p:nvGrpSpPr>
          <p:cNvPr id="8" name="object 8" descr=""/>
          <p:cNvGrpSpPr/>
          <p:nvPr/>
        </p:nvGrpSpPr>
        <p:grpSpPr>
          <a:xfrm>
            <a:off x="4385214" y="1509321"/>
            <a:ext cx="2272030" cy="2272030"/>
            <a:chOff x="4385214" y="1509321"/>
            <a:chExt cx="2272030" cy="2272030"/>
          </a:xfrm>
        </p:grpSpPr>
        <p:sp>
          <p:nvSpPr>
            <p:cNvPr id="9" name="object 9" descr=""/>
            <p:cNvSpPr/>
            <p:nvPr/>
          </p:nvSpPr>
          <p:spPr>
            <a:xfrm>
              <a:off x="4392207" y="1512965"/>
              <a:ext cx="2265045" cy="2265045"/>
            </a:xfrm>
            <a:custGeom>
              <a:avLst/>
              <a:gdLst/>
              <a:ahLst/>
              <a:cxnLst/>
              <a:rect l="l" t="t" r="r" b="b"/>
              <a:pathLst>
                <a:path w="2265045" h="2265045">
                  <a:moveTo>
                    <a:pt x="1143977" y="0"/>
                  </a:moveTo>
                  <a:lnTo>
                    <a:pt x="1097546" y="482"/>
                  </a:lnTo>
                  <a:lnTo>
                    <a:pt x="1051115" y="2870"/>
                  </a:lnTo>
                  <a:lnTo>
                    <a:pt x="1004684" y="7175"/>
                  </a:lnTo>
                  <a:lnTo>
                    <a:pt x="958735" y="13398"/>
                  </a:lnTo>
                  <a:lnTo>
                    <a:pt x="912774" y="21539"/>
                  </a:lnTo>
                  <a:lnTo>
                    <a:pt x="867308" y="31584"/>
                  </a:lnTo>
                  <a:lnTo>
                    <a:pt x="822312" y="43548"/>
                  </a:lnTo>
                  <a:lnTo>
                    <a:pt x="777811" y="56959"/>
                  </a:lnTo>
                  <a:lnTo>
                    <a:pt x="756742" y="64617"/>
                  </a:lnTo>
                  <a:lnTo>
                    <a:pt x="734250" y="72275"/>
                  </a:lnTo>
                  <a:lnTo>
                    <a:pt x="713181" y="80886"/>
                  </a:lnTo>
                  <a:lnTo>
                    <a:pt x="691172" y="89509"/>
                  </a:lnTo>
                  <a:lnTo>
                    <a:pt x="648563" y="108648"/>
                  </a:lnTo>
                  <a:lnTo>
                    <a:pt x="606920" y="129222"/>
                  </a:lnTo>
                  <a:lnTo>
                    <a:pt x="566242" y="151726"/>
                  </a:lnTo>
                  <a:lnTo>
                    <a:pt x="526516" y="176148"/>
                  </a:lnTo>
                  <a:lnTo>
                    <a:pt x="487743" y="201510"/>
                  </a:lnTo>
                  <a:lnTo>
                    <a:pt x="449922" y="228790"/>
                  </a:lnTo>
                  <a:lnTo>
                    <a:pt x="413550" y="257505"/>
                  </a:lnTo>
                  <a:lnTo>
                    <a:pt x="378129" y="288150"/>
                  </a:lnTo>
                  <a:lnTo>
                    <a:pt x="344144" y="319735"/>
                  </a:lnTo>
                  <a:lnTo>
                    <a:pt x="311111" y="352755"/>
                  </a:lnTo>
                  <a:lnTo>
                    <a:pt x="280009" y="387222"/>
                  </a:lnTo>
                  <a:lnTo>
                    <a:pt x="249847" y="422643"/>
                  </a:lnTo>
                  <a:lnTo>
                    <a:pt x="221615" y="459498"/>
                  </a:lnTo>
                  <a:lnTo>
                    <a:pt x="194805" y="497319"/>
                  </a:lnTo>
                  <a:lnTo>
                    <a:pt x="182359" y="516940"/>
                  </a:lnTo>
                  <a:lnTo>
                    <a:pt x="169443" y="536562"/>
                  </a:lnTo>
                  <a:lnTo>
                    <a:pt x="145986" y="576300"/>
                  </a:lnTo>
                  <a:lnTo>
                    <a:pt x="123964" y="617461"/>
                  </a:lnTo>
                  <a:lnTo>
                    <a:pt x="103390" y="659104"/>
                  </a:lnTo>
                  <a:lnTo>
                    <a:pt x="85191" y="702182"/>
                  </a:lnTo>
                  <a:lnTo>
                    <a:pt x="67957" y="745248"/>
                  </a:lnTo>
                  <a:lnTo>
                    <a:pt x="60782" y="767270"/>
                  </a:lnTo>
                  <a:lnTo>
                    <a:pt x="53124" y="789292"/>
                  </a:lnTo>
                  <a:lnTo>
                    <a:pt x="40208" y="833805"/>
                  </a:lnTo>
                  <a:lnTo>
                    <a:pt x="28714" y="878801"/>
                  </a:lnTo>
                  <a:lnTo>
                    <a:pt x="19138" y="924750"/>
                  </a:lnTo>
                  <a:lnTo>
                    <a:pt x="11480" y="970216"/>
                  </a:lnTo>
                  <a:lnTo>
                    <a:pt x="5740" y="1016647"/>
                  </a:lnTo>
                  <a:lnTo>
                    <a:pt x="1917" y="1063078"/>
                  </a:lnTo>
                  <a:lnTo>
                    <a:pt x="0" y="1109510"/>
                  </a:lnTo>
                  <a:lnTo>
                    <a:pt x="0" y="1155941"/>
                  </a:lnTo>
                  <a:lnTo>
                    <a:pt x="1917" y="1202372"/>
                  </a:lnTo>
                  <a:lnTo>
                    <a:pt x="5740" y="1248803"/>
                  </a:lnTo>
                  <a:lnTo>
                    <a:pt x="11480" y="1294752"/>
                  </a:lnTo>
                  <a:lnTo>
                    <a:pt x="19138" y="1340700"/>
                  </a:lnTo>
                  <a:lnTo>
                    <a:pt x="28714" y="1386166"/>
                  </a:lnTo>
                  <a:lnTo>
                    <a:pt x="40208" y="1431162"/>
                  </a:lnTo>
                  <a:lnTo>
                    <a:pt x="53124" y="1476159"/>
                  </a:lnTo>
                  <a:lnTo>
                    <a:pt x="60782" y="1498180"/>
                  </a:lnTo>
                  <a:lnTo>
                    <a:pt x="67957" y="1520189"/>
                  </a:lnTo>
                  <a:lnTo>
                    <a:pt x="85191" y="1563268"/>
                  </a:lnTo>
                  <a:lnTo>
                    <a:pt x="103390" y="1605864"/>
                  </a:lnTo>
                  <a:lnTo>
                    <a:pt x="113919" y="1626933"/>
                  </a:lnTo>
                  <a:lnTo>
                    <a:pt x="123964" y="1647990"/>
                  </a:lnTo>
                  <a:lnTo>
                    <a:pt x="145986" y="1688680"/>
                  </a:lnTo>
                  <a:lnTo>
                    <a:pt x="157949" y="1708784"/>
                  </a:lnTo>
                  <a:lnTo>
                    <a:pt x="169443" y="1728889"/>
                  </a:lnTo>
                  <a:lnTo>
                    <a:pt x="182359" y="1748497"/>
                  </a:lnTo>
                  <a:lnTo>
                    <a:pt x="194805" y="1768132"/>
                  </a:lnTo>
                  <a:lnTo>
                    <a:pt x="208203" y="1786801"/>
                  </a:lnTo>
                  <a:lnTo>
                    <a:pt x="221615" y="1805939"/>
                  </a:lnTo>
                  <a:lnTo>
                    <a:pt x="249847" y="1842795"/>
                  </a:lnTo>
                  <a:lnTo>
                    <a:pt x="265163" y="1860511"/>
                  </a:lnTo>
                  <a:lnTo>
                    <a:pt x="280009" y="1878215"/>
                  </a:lnTo>
                  <a:lnTo>
                    <a:pt x="295795" y="1895462"/>
                  </a:lnTo>
                  <a:lnTo>
                    <a:pt x="311111" y="1912683"/>
                  </a:lnTo>
                  <a:lnTo>
                    <a:pt x="344144" y="1945716"/>
                  </a:lnTo>
                  <a:lnTo>
                    <a:pt x="361378" y="1961502"/>
                  </a:lnTo>
                  <a:lnTo>
                    <a:pt x="378129" y="1977301"/>
                  </a:lnTo>
                  <a:lnTo>
                    <a:pt x="395846" y="1992617"/>
                  </a:lnTo>
                  <a:lnTo>
                    <a:pt x="413550" y="2007463"/>
                  </a:lnTo>
                  <a:lnTo>
                    <a:pt x="431736" y="2022297"/>
                  </a:lnTo>
                  <a:lnTo>
                    <a:pt x="449922" y="2036660"/>
                  </a:lnTo>
                  <a:lnTo>
                    <a:pt x="469074" y="2050059"/>
                  </a:lnTo>
                  <a:lnTo>
                    <a:pt x="487743" y="2063927"/>
                  </a:lnTo>
                  <a:lnTo>
                    <a:pt x="526516" y="2089302"/>
                  </a:lnTo>
                  <a:lnTo>
                    <a:pt x="566242" y="2113241"/>
                  </a:lnTo>
                  <a:lnTo>
                    <a:pt x="606920" y="2135733"/>
                  </a:lnTo>
                  <a:lnTo>
                    <a:pt x="648563" y="2156802"/>
                  </a:lnTo>
                  <a:lnTo>
                    <a:pt x="691172" y="2175471"/>
                  </a:lnTo>
                  <a:lnTo>
                    <a:pt x="734250" y="2192693"/>
                  </a:lnTo>
                  <a:lnTo>
                    <a:pt x="777811" y="2208491"/>
                  </a:lnTo>
                  <a:lnTo>
                    <a:pt x="800785" y="2215197"/>
                  </a:lnTo>
                  <a:lnTo>
                    <a:pt x="822312" y="2221890"/>
                  </a:lnTo>
                  <a:lnTo>
                    <a:pt x="867308" y="2233853"/>
                  </a:lnTo>
                  <a:lnTo>
                    <a:pt x="912774" y="2243899"/>
                  </a:lnTo>
                  <a:lnTo>
                    <a:pt x="958735" y="2251570"/>
                  </a:lnTo>
                  <a:lnTo>
                    <a:pt x="1004684" y="2257793"/>
                  </a:lnTo>
                  <a:lnTo>
                    <a:pt x="1051115" y="2262098"/>
                  </a:lnTo>
                  <a:lnTo>
                    <a:pt x="1097546" y="2264486"/>
                  </a:lnTo>
                  <a:lnTo>
                    <a:pt x="1143977" y="2264968"/>
                  </a:lnTo>
                  <a:lnTo>
                    <a:pt x="1190396" y="2263533"/>
                  </a:lnTo>
                  <a:lnTo>
                    <a:pt x="1236827" y="2260180"/>
                  </a:lnTo>
                  <a:lnTo>
                    <a:pt x="1283258" y="2254910"/>
                  </a:lnTo>
                  <a:lnTo>
                    <a:pt x="1304315" y="2251570"/>
                  </a:lnTo>
                  <a:lnTo>
                    <a:pt x="1329207" y="2248217"/>
                  </a:lnTo>
                  <a:lnTo>
                    <a:pt x="1374686" y="2239111"/>
                  </a:lnTo>
                  <a:lnTo>
                    <a:pt x="1419669" y="2228113"/>
                  </a:lnTo>
                  <a:lnTo>
                    <a:pt x="1464665" y="2215197"/>
                  </a:lnTo>
                  <a:lnTo>
                    <a:pt x="1508696" y="2200833"/>
                  </a:lnTo>
                  <a:lnTo>
                    <a:pt x="1529765" y="2192693"/>
                  </a:lnTo>
                  <a:lnTo>
                    <a:pt x="1552257" y="2184552"/>
                  </a:lnTo>
                  <a:lnTo>
                    <a:pt x="1573314" y="2175471"/>
                  </a:lnTo>
                  <a:lnTo>
                    <a:pt x="1595335" y="2166378"/>
                  </a:lnTo>
                  <a:lnTo>
                    <a:pt x="1615922" y="2156802"/>
                  </a:lnTo>
                  <a:lnTo>
                    <a:pt x="1657553" y="2135733"/>
                  </a:lnTo>
                  <a:lnTo>
                    <a:pt x="1678622" y="2124722"/>
                  </a:lnTo>
                  <a:lnTo>
                    <a:pt x="1698244" y="2113241"/>
                  </a:lnTo>
                  <a:lnTo>
                    <a:pt x="1718830" y="2101748"/>
                  </a:lnTo>
                  <a:lnTo>
                    <a:pt x="1737982" y="2089302"/>
                  </a:lnTo>
                  <a:lnTo>
                    <a:pt x="1758086" y="2076856"/>
                  </a:lnTo>
                  <a:lnTo>
                    <a:pt x="1796376" y="2050059"/>
                  </a:lnTo>
                  <a:lnTo>
                    <a:pt x="1814563" y="2036660"/>
                  </a:lnTo>
                  <a:lnTo>
                    <a:pt x="1833232" y="2022297"/>
                  </a:lnTo>
                  <a:lnTo>
                    <a:pt x="1850936" y="2007463"/>
                  </a:lnTo>
                  <a:lnTo>
                    <a:pt x="1869122" y="1992617"/>
                  </a:lnTo>
                  <a:lnTo>
                    <a:pt x="1904072" y="1961502"/>
                  </a:lnTo>
                  <a:lnTo>
                    <a:pt x="1937092" y="1929447"/>
                  </a:lnTo>
                  <a:lnTo>
                    <a:pt x="1969160" y="1895462"/>
                  </a:lnTo>
                  <a:lnTo>
                    <a:pt x="1999792" y="1860511"/>
                  </a:lnTo>
                  <a:lnTo>
                    <a:pt x="2028990" y="1824621"/>
                  </a:lnTo>
                  <a:lnTo>
                    <a:pt x="2056752" y="1786801"/>
                  </a:lnTo>
                  <a:lnTo>
                    <a:pt x="2082609" y="1748497"/>
                  </a:lnTo>
                  <a:lnTo>
                    <a:pt x="2107501" y="1708784"/>
                  </a:lnTo>
                  <a:lnTo>
                    <a:pt x="2118499" y="1688680"/>
                  </a:lnTo>
                  <a:lnTo>
                    <a:pt x="2129993" y="1668576"/>
                  </a:lnTo>
                  <a:lnTo>
                    <a:pt x="2151532" y="1626933"/>
                  </a:lnTo>
                  <a:lnTo>
                    <a:pt x="2170671" y="1584807"/>
                  </a:lnTo>
                  <a:lnTo>
                    <a:pt x="2188387" y="1541729"/>
                  </a:lnTo>
                  <a:lnTo>
                    <a:pt x="2204173" y="1498180"/>
                  </a:lnTo>
                  <a:lnTo>
                    <a:pt x="2218537" y="1453667"/>
                  </a:lnTo>
                  <a:lnTo>
                    <a:pt x="2230501" y="1408671"/>
                  </a:lnTo>
                  <a:lnTo>
                    <a:pt x="2241029" y="1363675"/>
                  </a:lnTo>
                  <a:lnTo>
                    <a:pt x="2249652" y="1317726"/>
                  </a:lnTo>
                  <a:lnTo>
                    <a:pt x="2256345" y="1271765"/>
                  </a:lnTo>
                  <a:lnTo>
                    <a:pt x="2261133" y="1225346"/>
                  </a:lnTo>
                  <a:lnTo>
                    <a:pt x="2264003" y="1179398"/>
                  </a:lnTo>
                  <a:lnTo>
                    <a:pt x="2264968" y="1132484"/>
                  </a:lnTo>
                  <a:lnTo>
                    <a:pt x="2264486" y="1109510"/>
                  </a:lnTo>
                  <a:lnTo>
                    <a:pt x="2264003" y="1086053"/>
                  </a:lnTo>
                  <a:lnTo>
                    <a:pt x="2261133" y="1039621"/>
                  </a:lnTo>
                  <a:lnTo>
                    <a:pt x="2256345" y="993673"/>
                  </a:lnTo>
                  <a:lnTo>
                    <a:pt x="2249652" y="947254"/>
                  </a:lnTo>
                  <a:lnTo>
                    <a:pt x="2241029" y="901776"/>
                  </a:lnTo>
                  <a:lnTo>
                    <a:pt x="2230501" y="856310"/>
                  </a:lnTo>
                  <a:lnTo>
                    <a:pt x="2218537" y="811796"/>
                  </a:lnTo>
                  <a:lnTo>
                    <a:pt x="2204173" y="767270"/>
                  </a:lnTo>
                  <a:lnTo>
                    <a:pt x="2188387" y="723709"/>
                  </a:lnTo>
                  <a:lnTo>
                    <a:pt x="2170671" y="680631"/>
                  </a:lnTo>
                  <a:lnTo>
                    <a:pt x="2151532" y="638035"/>
                  </a:lnTo>
                  <a:lnTo>
                    <a:pt x="2140521" y="617461"/>
                  </a:lnTo>
                  <a:lnTo>
                    <a:pt x="2129993" y="596874"/>
                  </a:lnTo>
                  <a:lnTo>
                    <a:pt x="2107501" y="556196"/>
                  </a:lnTo>
                  <a:lnTo>
                    <a:pt x="2082609" y="516940"/>
                  </a:lnTo>
                  <a:lnTo>
                    <a:pt x="2056752" y="478167"/>
                  </a:lnTo>
                  <a:lnTo>
                    <a:pt x="2028990" y="440842"/>
                  </a:lnTo>
                  <a:lnTo>
                    <a:pt x="1999792" y="404456"/>
                  </a:lnTo>
                  <a:lnTo>
                    <a:pt x="1984476" y="387222"/>
                  </a:lnTo>
                  <a:lnTo>
                    <a:pt x="1969160" y="369506"/>
                  </a:lnTo>
                  <a:lnTo>
                    <a:pt x="1953361" y="352755"/>
                  </a:lnTo>
                  <a:lnTo>
                    <a:pt x="1937092" y="336016"/>
                  </a:lnTo>
                  <a:lnTo>
                    <a:pt x="1920341" y="319735"/>
                  </a:lnTo>
                  <a:lnTo>
                    <a:pt x="1904072" y="303466"/>
                  </a:lnTo>
                  <a:lnTo>
                    <a:pt x="1886356" y="288150"/>
                  </a:lnTo>
                  <a:lnTo>
                    <a:pt x="1869122" y="272821"/>
                  </a:lnTo>
                  <a:lnTo>
                    <a:pt x="1850936" y="257505"/>
                  </a:lnTo>
                  <a:lnTo>
                    <a:pt x="1833232" y="243154"/>
                  </a:lnTo>
                  <a:lnTo>
                    <a:pt x="1796376" y="214922"/>
                  </a:lnTo>
                  <a:lnTo>
                    <a:pt x="1758086" y="188582"/>
                  </a:lnTo>
                  <a:lnTo>
                    <a:pt x="1737982" y="176148"/>
                  </a:lnTo>
                  <a:lnTo>
                    <a:pt x="1718830" y="163690"/>
                  </a:lnTo>
                  <a:lnTo>
                    <a:pt x="1678622" y="140246"/>
                  </a:lnTo>
                  <a:lnTo>
                    <a:pt x="1636979" y="118694"/>
                  </a:lnTo>
                  <a:lnTo>
                    <a:pt x="1595335" y="99072"/>
                  </a:lnTo>
                  <a:lnTo>
                    <a:pt x="1552257" y="80886"/>
                  </a:lnTo>
                  <a:lnTo>
                    <a:pt x="1508696" y="64617"/>
                  </a:lnTo>
                  <a:lnTo>
                    <a:pt x="1464665" y="49783"/>
                  </a:lnTo>
                  <a:lnTo>
                    <a:pt x="1441208" y="43548"/>
                  </a:lnTo>
                  <a:lnTo>
                    <a:pt x="1419669" y="37325"/>
                  </a:lnTo>
                  <a:lnTo>
                    <a:pt x="1374686" y="26327"/>
                  </a:lnTo>
                  <a:lnTo>
                    <a:pt x="1329207" y="17233"/>
                  </a:lnTo>
                  <a:lnTo>
                    <a:pt x="1283258" y="10058"/>
                  </a:lnTo>
                  <a:lnTo>
                    <a:pt x="1236827" y="4787"/>
                  </a:lnTo>
                  <a:lnTo>
                    <a:pt x="1190396" y="1435"/>
                  </a:lnTo>
                  <a:lnTo>
                    <a:pt x="1143977" y="0"/>
                  </a:lnTo>
                  <a:close/>
                </a:path>
              </a:pathLst>
            </a:custGeom>
            <a:solidFill>
              <a:srgbClr val="D1D3D4"/>
            </a:solidFill>
          </p:spPr>
          <p:txBody>
            <a:bodyPr wrap="square" lIns="0" tIns="0" rIns="0" bIns="0" rtlCol="0"/>
            <a:lstStyle/>
            <a:p/>
          </p:txBody>
        </p:sp>
        <p:sp>
          <p:nvSpPr>
            <p:cNvPr id="10" name="object 10" descr=""/>
            <p:cNvSpPr/>
            <p:nvPr/>
          </p:nvSpPr>
          <p:spPr>
            <a:xfrm>
              <a:off x="4388389" y="1512496"/>
              <a:ext cx="2265680" cy="2265680"/>
            </a:xfrm>
            <a:custGeom>
              <a:avLst/>
              <a:gdLst/>
              <a:ahLst/>
              <a:cxnLst/>
              <a:rect l="l" t="t" r="r" b="b"/>
              <a:pathLst>
                <a:path w="2265679" h="2265679">
                  <a:moveTo>
                    <a:pt x="2265451" y="1132713"/>
                  </a:moveTo>
                  <a:lnTo>
                    <a:pt x="2264457" y="1084830"/>
                  </a:lnTo>
                  <a:lnTo>
                    <a:pt x="2261502" y="1037455"/>
                  </a:lnTo>
                  <a:lnTo>
                    <a:pt x="2256625" y="990626"/>
                  </a:lnTo>
                  <a:lnTo>
                    <a:pt x="2249866" y="944381"/>
                  </a:lnTo>
                  <a:lnTo>
                    <a:pt x="2241263" y="898762"/>
                  </a:lnTo>
                  <a:lnTo>
                    <a:pt x="2230857" y="853806"/>
                  </a:lnTo>
                  <a:lnTo>
                    <a:pt x="2218685" y="809553"/>
                  </a:lnTo>
                  <a:lnTo>
                    <a:pt x="2204789" y="766043"/>
                  </a:lnTo>
                  <a:lnTo>
                    <a:pt x="2189206" y="723315"/>
                  </a:lnTo>
                  <a:lnTo>
                    <a:pt x="2171976" y="681408"/>
                  </a:lnTo>
                  <a:lnTo>
                    <a:pt x="2153140" y="640361"/>
                  </a:lnTo>
                  <a:lnTo>
                    <a:pt x="2132735" y="600214"/>
                  </a:lnTo>
                  <a:lnTo>
                    <a:pt x="2110801" y="561006"/>
                  </a:lnTo>
                  <a:lnTo>
                    <a:pt x="2087378" y="522777"/>
                  </a:lnTo>
                  <a:lnTo>
                    <a:pt x="2062505" y="485565"/>
                  </a:lnTo>
                  <a:lnTo>
                    <a:pt x="2036221" y="449410"/>
                  </a:lnTo>
                  <a:lnTo>
                    <a:pt x="2008565" y="414352"/>
                  </a:lnTo>
                  <a:lnTo>
                    <a:pt x="1979577" y="380429"/>
                  </a:lnTo>
                  <a:lnTo>
                    <a:pt x="1949297" y="347681"/>
                  </a:lnTo>
                  <a:lnTo>
                    <a:pt x="1917763" y="316147"/>
                  </a:lnTo>
                  <a:lnTo>
                    <a:pt x="1885014" y="285867"/>
                  </a:lnTo>
                  <a:lnTo>
                    <a:pt x="1851091" y="256880"/>
                  </a:lnTo>
                  <a:lnTo>
                    <a:pt x="1816032" y="229225"/>
                  </a:lnTo>
                  <a:lnTo>
                    <a:pt x="1779877" y="202941"/>
                  </a:lnTo>
                  <a:lnTo>
                    <a:pt x="1742664" y="178069"/>
                  </a:lnTo>
                  <a:lnTo>
                    <a:pt x="1704435" y="154646"/>
                  </a:lnTo>
                  <a:lnTo>
                    <a:pt x="1665226" y="132713"/>
                  </a:lnTo>
                  <a:lnTo>
                    <a:pt x="1625079" y="112308"/>
                  </a:lnTo>
                  <a:lnTo>
                    <a:pt x="1584032" y="93472"/>
                  </a:lnTo>
                  <a:lnTo>
                    <a:pt x="1542124" y="76243"/>
                  </a:lnTo>
                  <a:lnTo>
                    <a:pt x="1499396" y="60660"/>
                  </a:lnTo>
                  <a:lnTo>
                    <a:pt x="1455885" y="46764"/>
                  </a:lnTo>
                  <a:lnTo>
                    <a:pt x="1411633" y="34593"/>
                  </a:lnTo>
                  <a:lnTo>
                    <a:pt x="1366677" y="24187"/>
                  </a:lnTo>
                  <a:lnTo>
                    <a:pt x="1321057" y="15584"/>
                  </a:lnTo>
                  <a:lnTo>
                    <a:pt x="1274812" y="8825"/>
                  </a:lnTo>
                  <a:lnTo>
                    <a:pt x="1227983" y="3948"/>
                  </a:lnTo>
                  <a:lnTo>
                    <a:pt x="1180607" y="993"/>
                  </a:lnTo>
                  <a:lnTo>
                    <a:pt x="1132725" y="0"/>
                  </a:lnTo>
                  <a:lnTo>
                    <a:pt x="1084843" y="993"/>
                  </a:lnTo>
                  <a:lnTo>
                    <a:pt x="1037468" y="3948"/>
                  </a:lnTo>
                  <a:lnTo>
                    <a:pt x="990638" y="8825"/>
                  </a:lnTo>
                  <a:lnTo>
                    <a:pt x="944394" y="15584"/>
                  </a:lnTo>
                  <a:lnTo>
                    <a:pt x="898774" y="24187"/>
                  </a:lnTo>
                  <a:lnTo>
                    <a:pt x="853818" y="34593"/>
                  </a:lnTo>
                  <a:lnTo>
                    <a:pt x="809565" y="46764"/>
                  </a:lnTo>
                  <a:lnTo>
                    <a:pt x="766055" y="60660"/>
                  </a:lnTo>
                  <a:lnTo>
                    <a:pt x="723326" y="76243"/>
                  </a:lnTo>
                  <a:lnTo>
                    <a:pt x="681419" y="93472"/>
                  </a:lnTo>
                  <a:lnTo>
                    <a:pt x="640372" y="112308"/>
                  </a:lnTo>
                  <a:lnTo>
                    <a:pt x="600224" y="132713"/>
                  </a:lnTo>
                  <a:lnTo>
                    <a:pt x="561016" y="154646"/>
                  </a:lnTo>
                  <a:lnTo>
                    <a:pt x="522786" y="178069"/>
                  </a:lnTo>
                  <a:lnTo>
                    <a:pt x="485574" y="202941"/>
                  </a:lnTo>
                  <a:lnTo>
                    <a:pt x="449418" y="229225"/>
                  </a:lnTo>
                  <a:lnTo>
                    <a:pt x="414359" y="256880"/>
                  </a:lnTo>
                  <a:lnTo>
                    <a:pt x="380436" y="285867"/>
                  </a:lnTo>
                  <a:lnTo>
                    <a:pt x="347688" y="316147"/>
                  </a:lnTo>
                  <a:lnTo>
                    <a:pt x="316154" y="347681"/>
                  </a:lnTo>
                  <a:lnTo>
                    <a:pt x="285873" y="380429"/>
                  </a:lnTo>
                  <a:lnTo>
                    <a:pt x="256885" y="414352"/>
                  </a:lnTo>
                  <a:lnTo>
                    <a:pt x="229230" y="449410"/>
                  </a:lnTo>
                  <a:lnTo>
                    <a:pt x="202946" y="485565"/>
                  </a:lnTo>
                  <a:lnTo>
                    <a:pt x="178072" y="522777"/>
                  </a:lnTo>
                  <a:lnTo>
                    <a:pt x="154649" y="561006"/>
                  </a:lnTo>
                  <a:lnTo>
                    <a:pt x="132716" y="600214"/>
                  </a:lnTo>
                  <a:lnTo>
                    <a:pt x="112311" y="640361"/>
                  </a:lnTo>
                  <a:lnTo>
                    <a:pt x="93474" y="681408"/>
                  </a:lnTo>
                  <a:lnTo>
                    <a:pt x="76245" y="723315"/>
                  </a:lnTo>
                  <a:lnTo>
                    <a:pt x="60662" y="766043"/>
                  </a:lnTo>
                  <a:lnTo>
                    <a:pt x="46765" y="809553"/>
                  </a:lnTo>
                  <a:lnTo>
                    <a:pt x="34594" y="853806"/>
                  </a:lnTo>
                  <a:lnTo>
                    <a:pt x="24187" y="898762"/>
                  </a:lnTo>
                  <a:lnTo>
                    <a:pt x="15584" y="944381"/>
                  </a:lnTo>
                  <a:lnTo>
                    <a:pt x="8825" y="990626"/>
                  </a:lnTo>
                  <a:lnTo>
                    <a:pt x="3948" y="1037455"/>
                  </a:lnTo>
                  <a:lnTo>
                    <a:pt x="993" y="1084830"/>
                  </a:lnTo>
                  <a:lnTo>
                    <a:pt x="0" y="1132713"/>
                  </a:lnTo>
                  <a:lnTo>
                    <a:pt x="993" y="1180595"/>
                  </a:lnTo>
                  <a:lnTo>
                    <a:pt x="3948" y="1227970"/>
                  </a:lnTo>
                  <a:lnTo>
                    <a:pt x="8825" y="1274800"/>
                  </a:lnTo>
                  <a:lnTo>
                    <a:pt x="15584" y="1321044"/>
                  </a:lnTo>
                  <a:lnTo>
                    <a:pt x="24187" y="1366664"/>
                  </a:lnTo>
                  <a:lnTo>
                    <a:pt x="34594" y="1411620"/>
                  </a:lnTo>
                  <a:lnTo>
                    <a:pt x="46765" y="1455873"/>
                  </a:lnTo>
                  <a:lnTo>
                    <a:pt x="60662" y="1499383"/>
                  </a:lnTo>
                  <a:lnTo>
                    <a:pt x="76245" y="1542112"/>
                  </a:lnTo>
                  <a:lnTo>
                    <a:pt x="93474" y="1584019"/>
                  </a:lnTo>
                  <a:lnTo>
                    <a:pt x="112311" y="1625066"/>
                  </a:lnTo>
                  <a:lnTo>
                    <a:pt x="132716" y="1665214"/>
                  </a:lnTo>
                  <a:lnTo>
                    <a:pt x="154649" y="1704422"/>
                  </a:lnTo>
                  <a:lnTo>
                    <a:pt x="178072" y="1742652"/>
                  </a:lnTo>
                  <a:lnTo>
                    <a:pt x="202946" y="1779864"/>
                  </a:lnTo>
                  <a:lnTo>
                    <a:pt x="229230" y="1816019"/>
                  </a:lnTo>
                  <a:lnTo>
                    <a:pt x="256885" y="1851078"/>
                  </a:lnTo>
                  <a:lnTo>
                    <a:pt x="285873" y="1885002"/>
                  </a:lnTo>
                  <a:lnTo>
                    <a:pt x="316154" y="1917750"/>
                  </a:lnTo>
                  <a:lnTo>
                    <a:pt x="347688" y="1949284"/>
                  </a:lnTo>
                  <a:lnTo>
                    <a:pt x="380436" y="1979565"/>
                  </a:lnTo>
                  <a:lnTo>
                    <a:pt x="414359" y="2008553"/>
                  </a:lnTo>
                  <a:lnTo>
                    <a:pt x="449418" y="2036208"/>
                  </a:lnTo>
                  <a:lnTo>
                    <a:pt x="485574" y="2062492"/>
                  </a:lnTo>
                  <a:lnTo>
                    <a:pt x="522786" y="2087365"/>
                  </a:lnTo>
                  <a:lnTo>
                    <a:pt x="561016" y="2110788"/>
                  </a:lnTo>
                  <a:lnTo>
                    <a:pt x="600224" y="2132722"/>
                  </a:lnTo>
                  <a:lnTo>
                    <a:pt x="640372" y="2153127"/>
                  </a:lnTo>
                  <a:lnTo>
                    <a:pt x="681419" y="2171964"/>
                  </a:lnTo>
                  <a:lnTo>
                    <a:pt x="723326" y="2189193"/>
                  </a:lnTo>
                  <a:lnTo>
                    <a:pt x="766055" y="2204776"/>
                  </a:lnTo>
                  <a:lnTo>
                    <a:pt x="809565" y="2218673"/>
                  </a:lnTo>
                  <a:lnTo>
                    <a:pt x="853818" y="2230844"/>
                  </a:lnTo>
                  <a:lnTo>
                    <a:pt x="898774" y="2241251"/>
                  </a:lnTo>
                  <a:lnTo>
                    <a:pt x="944394" y="2249853"/>
                  </a:lnTo>
                  <a:lnTo>
                    <a:pt x="990638" y="2256613"/>
                  </a:lnTo>
                  <a:lnTo>
                    <a:pt x="1037468" y="2261490"/>
                  </a:lnTo>
                  <a:lnTo>
                    <a:pt x="1084843" y="2264444"/>
                  </a:lnTo>
                  <a:lnTo>
                    <a:pt x="1132725" y="2265438"/>
                  </a:lnTo>
                  <a:lnTo>
                    <a:pt x="1180607" y="2264444"/>
                  </a:lnTo>
                  <a:lnTo>
                    <a:pt x="1227983" y="2261490"/>
                  </a:lnTo>
                  <a:lnTo>
                    <a:pt x="1274812" y="2256613"/>
                  </a:lnTo>
                  <a:lnTo>
                    <a:pt x="1321057" y="2249853"/>
                  </a:lnTo>
                  <a:lnTo>
                    <a:pt x="1366677" y="2241251"/>
                  </a:lnTo>
                  <a:lnTo>
                    <a:pt x="1411633" y="2230844"/>
                  </a:lnTo>
                  <a:lnTo>
                    <a:pt x="1455885" y="2218673"/>
                  </a:lnTo>
                  <a:lnTo>
                    <a:pt x="1499396" y="2204776"/>
                  </a:lnTo>
                  <a:lnTo>
                    <a:pt x="1542124" y="2189193"/>
                  </a:lnTo>
                  <a:lnTo>
                    <a:pt x="1584032" y="2171964"/>
                  </a:lnTo>
                  <a:lnTo>
                    <a:pt x="1625079" y="2153127"/>
                  </a:lnTo>
                  <a:lnTo>
                    <a:pt x="1665226" y="2132722"/>
                  </a:lnTo>
                  <a:lnTo>
                    <a:pt x="1704435" y="2110788"/>
                  </a:lnTo>
                  <a:lnTo>
                    <a:pt x="1742664" y="2087365"/>
                  </a:lnTo>
                  <a:lnTo>
                    <a:pt x="1779877" y="2062492"/>
                  </a:lnTo>
                  <a:lnTo>
                    <a:pt x="1816032" y="2036208"/>
                  </a:lnTo>
                  <a:lnTo>
                    <a:pt x="1851091" y="2008553"/>
                  </a:lnTo>
                  <a:lnTo>
                    <a:pt x="1885014" y="1979565"/>
                  </a:lnTo>
                  <a:lnTo>
                    <a:pt x="1917763" y="1949284"/>
                  </a:lnTo>
                  <a:lnTo>
                    <a:pt x="1949297" y="1917750"/>
                  </a:lnTo>
                  <a:lnTo>
                    <a:pt x="1979577" y="1885002"/>
                  </a:lnTo>
                  <a:lnTo>
                    <a:pt x="2008565" y="1851078"/>
                  </a:lnTo>
                  <a:lnTo>
                    <a:pt x="2036221" y="1816019"/>
                  </a:lnTo>
                  <a:lnTo>
                    <a:pt x="2062505" y="1779864"/>
                  </a:lnTo>
                  <a:lnTo>
                    <a:pt x="2087378" y="1742652"/>
                  </a:lnTo>
                  <a:lnTo>
                    <a:pt x="2110801" y="1704422"/>
                  </a:lnTo>
                  <a:lnTo>
                    <a:pt x="2132735" y="1665214"/>
                  </a:lnTo>
                  <a:lnTo>
                    <a:pt x="2153140" y="1625066"/>
                  </a:lnTo>
                  <a:lnTo>
                    <a:pt x="2171976" y="1584019"/>
                  </a:lnTo>
                  <a:lnTo>
                    <a:pt x="2189206" y="1542112"/>
                  </a:lnTo>
                  <a:lnTo>
                    <a:pt x="2204789" y="1499383"/>
                  </a:lnTo>
                  <a:lnTo>
                    <a:pt x="2218685" y="1455873"/>
                  </a:lnTo>
                  <a:lnTo>
                    <a:pt x="2230857" y="1411620"/>
                  </a:lnTo>
                  <a:lnTo>
                    <a:pt x="2241263" y="1366664"/>
                  </a:lnTo>
                  <a:lnTo>
                    <a:pt x="2249866" y="1321044"/>
                  </a:lnTo>
                  <a:lnTo>
                    <a:pt x="2256625" y="1274800"/>
                  </a:lnTo>
                  <a:lnTo>
                    <a:pt x="2261502" y="1227970"/>
                  </a:lnTo>
                  <a:lnTo>
                    <a:pt x="2264457" y="1180595"/>
                  </a:lnTo>
                  <a:lnTo>
                    <a:pt x="2265451" y="1132713"/>
                  </a:lnTo>
                </a:path>
              </a:pathLst>
            </a:custGeom>
            <a:ln w="5778">
              <a:solidFill>
                <a:srgbClr val="EE2D29"/>
              </a:solidFill>
            </a:ln>
          </p:spPr>
          <p:txBody>
            <a:bodyPr wrap="square" lIns="0" tIns="0" rIns="0" bIns="0" rtlCol="0"/>
            <a:lstStyle/>
            <a:p/>
          </p:txBody>
        </p:sp>
        <p:sp>
          <p:nvSpPr>
            <p:cNvPr id="11" name="object 11" descr=""/>
            <p:cNvSpPr/>
            <p:nvPr/>
          </p:nvSpPr>
          <p:spPr>
            <a:xfrm>
              <a:off x="526288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2" name="object 12" descr=""/>
            <p:cNvSpPr/>
            <p:nvPr/>
          </p:nvSpPr>
          <p:spPr>
            <a:xfrm>
              <a:off x="526671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3" name="object 13" descr=""/>
            <p:cNvSpPr/>
            <p:nvPr/>
          </p:nvSpPr>
          <p:spPr>
            <a:xfrm>
              <a:off x="526958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4" name="object 14" descr=""/>
            <p:cNvSpPr/>
            <p:nvPr/>
          </p:nvSpPr>
          <p:spPr>
            <a:xfrm>
              <a:off x="527341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5" name="object 15" descr=""/>
            <p:cNvSpPr/>
            <p:nvPr/>
          </p:nvSpPr>
          <p:spPr>
            <a:xfrm>
              <a:off x="527581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6" name="object 16" descr=""/>
            <p:cNvSpPr/>
            <p:nvPr/>
          </p:nvSpPr>
          <p:spPr>
            <a:xfrm>
              <a:off x="527964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7" name="object 17" descr=""/>
            <p:cNvSpPr/>
            <p:nvPr/>
          </p:nvSpPr>
          <p:spPr>
            <a:xfrm>
              <a:off x="528203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8" name="object 18" descr=""/>
            <p:cNvSpPr/>
            <p:nvPr/>
          </p:nvSpPr>
          <p:spPr>
            <a:xfrm>
              <a:off x="528586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9" name="object 19" descr=""/>
            <p:cNvSpPr/>
            <p:nvPr/>
          </p:nvSpPr>
          <p:spPr>
            <a:xfrm>
              <a:off x="5288734"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20" name="object 20" descr=""/>
            <p:cNvSpPr/>
            <p:nvPr/>
          </p:nvSpPr>
          <p:spPr>
            <a:xfrm>
              <a:off x="529256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1" name="object 21" descr=""/>
            <p:cNvSpPr/>
            <p:nvPr/>
          </p:nvSpPr>
          <p:spPr>
            <a:xfrm>
              <a:off x="529495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2" name="object 22" descr=""/>
            <p:cNvSpPr/>
            <p:nvPr/>
          </p:nvSpPr>
          <p:spPr>
            <a:xfrm>
              <a:off x="529878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3" name="object 23" descr=""/>
            <p:cNvSpPr/>
            <p:nvPr/>
          </p:nvSpPr>
          <p:spPr>
            <a:xfrm>
              <a:off x="530117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4" name="object 24" descr=""/>
            <p:cNvSpPr/>
            <p:nvPr/>
          </p:nvSpPr>
          <p:spPr>
            <a:xfrm>
              <a:off x="530500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5" name="object 25" descr=""/>
            <p:cNvSpPr/>
            <p:nvPr/>
          </p:nvSpPr>
          <p:spPr>
            <a:xfrm>
              <a:off x="5307877"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26" name="object 26" descr=""/>
            <p:cNvSpPr/>
            <p:nvPr/>
          </p:nvSpPr>
          <p:spPr>
            <a:xfrm>
              <a:off x="531170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7" name="object 27" descr=""/>
            <p:cNvSpPr/>
            <p:nvPr/>
          </p:nvSpPr>
          <p:spPr>
            <a:xfrm>
              <a:off x="531410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8" name="object 28" descr=""/>
            <p:cNvSpPr/>
            <p:nvPr/>
          </p:nvSpPr>
          <p:spPr>
            <a:xfrm>
              <a:off x="531793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9" name="object 29" descr=""/>
            <p:cNvSpPr/>
            <p:nvPr/>
          </p:nvSpPr>
          <p:spPr>
            <a:xfrm>
              <a:off x="532032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0" name="object 30" descr=""/>
            <p:cNvSpPr/>
            <p:nvPr/>
          </p:nvSpPr>
          <p:spPr>
            <a:xfrm>
              <a:off x="532415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1" name="object 31" descr=""/>
            <p:cNvSpPr/>
            <p:nvPr/>
          </p:nvSpPr>
          <p:spPr>
            <a:xfrm>
              <a:off x="532654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2" name="object 32" descr=""/>
            <p:cNvSpPr/>
            <p:nvPr/>
          </p:nvSpPr>
          <p:spPr>
            <a:xfrm>
              <a:off x="533085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3" name="object 33" descr=""/>
            <p:cNvSpPr/>
            <p:nvPr/>
          </p:nvSpPr>
          <p:spPr>
            <a:xfrm>
              <a:off x="533324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4" name="object 34" descr=""/>
            <p:cNvSpPr/>
            <p:nvPr/>
          </p:nvSpPr>
          <p:spPr>
            <a:xfrm>
              <a:off x="533707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5" name="object 35" descr=""/>
            <p:cNvSpPr/>
            <p:nvPr/>
          </p:nvSpPr>
          <p:spPr>
            <a:xfrm>
              <a:off x="533947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6" name="object 36" descr=""/>
            <p:cNvSpPr/>
            <p:nvPr/>
          </p:nvSpPr>
          <p:spPr>
            <a:xfrm>
              <a:off x="534330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7" name="object 37" descr=""/>
            <p:cNvSpPr/>
            <p:nvPr/>
          </p:nvSpPr>
          <p:spPr>
            <a:xfrm>
              <a:off x="534569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8" name="object 38" descr=""/>
            <p:cNvSpPr/>
            <p:nvPr/>
          </p:nvSpPr>
          <p:spPr>
            <a:xfrm>
              <a:off x="534952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9" name="object 39" descr=""/>
            <p:cNvSpPr/>
            <p:nvPr/>
          </p:nvSpPr>
          <p:spPr>
            <a:xfrm>
              <a:off x="535239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0" name="object 40" descr=""/>
            <p:cNvSpPr/>
            <p:nvPr/>
          </p:nvSpPr>
          <p:spPr>
            <a:xfrm>
              <a:off x="535622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1" name="object 41" descr=""/>
            <p:cNvSpPr/>
            <p:nvPr/>
          </p:nvSpPr>
          <p:spPr>
            <a:xfrm>
              <a:off x="535861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2" name="object 42" descr=""/>
            <p:cNvSpPr/>
            <p:nvPr/>
          </p:nvSpPr>
          <p:spPr>
            <a:xfrm>
              <a:off x="536244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3" name="object 43" descr=""/>
            <p:cNvSpPr/>
            <p:nvPr/>
          </p:nvSpPr>
          <p:spPr>
            <a:xfrm>
              <a:off x="536483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4" name="object 44" descr=""/>
            <p:cNvSpPr/>
            <p:nvPr/>
          </p:nvSpPr>
          <p:spPr>
            <a:xfrm>
              <a:off x="536867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5" name="object 45" descr=""/>
            <p:cNvSpPr/>
            <p:nvPr/>
          </p:nvSpPr>
          <p:spPr>
            <a:xfrm>
              <a:off x="5371538"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46" name="object 46" descr=""/>
            <p:cNvSpPr/>
            <p:nvPr/>
          </p:nvSpPr>
          <p:spPr>
            <a:xfrm>
              <a:off x="537536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7" name="object 47" descr=""/>
            <p:cNvSpPr/>
            <p:nvPr/>
          </p:nvSpPr>
          <p:spPr>
            <a:xfrm>
              <a:off x="537776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8" name="object 48" descr=""/>
            <p:cNvSpPr/>
            <p:nvPr/>
          </p:nvSpPr>
          <p:spPr>
            <a:xfrm>
              <a:off x="538159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9" name="object 49" descr=""/>
            <p:cNvSpPr/>
            <p:nvPr/>
          </p:nvSpPr>
          <p:spPr>
            <a:xfrm>
              <a:off x="538398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50" name="object 50" descr=""/>
            <p:cNvSpPr/>
            <p:nvPr/>
          </p:nvSpPr>
          <p:spPr>
            <a:xfrm>
              <a:off x="538781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1" name="object 51" descr=""/>
            <p:cNvSpPr/>
            <p:nvPr/>
          </p:nvSpPr>
          <p:spPr>
            <a:xfrm>
              <a:off x="539021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52" name="object 52" descr=""/>
            <p:cNvSpPr/>
            <p:nvPr/>
          </p:nvSpPr>
          <p:spPr>
            <a:xfrm>
              <a:off x="539451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3" name="object 53" descr=""/>
            <p:cNvSpPr/>
            <p:nvPr/>
          </p:nvSpPr>
          <p:spPr>
            <a:xfrm>
              <a:off x="539690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54" name="object 54" descr=""/>
            <p:cNvSpPr/>
            <p:nvPr/>
          </p:nvSpPr>
          <p:spPr>
            <a:xfrm>
              <a:off x="540073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5" name="object 55" descr=""/>
            <p:cNvSpPr/>
            <p:nvPr/>
          </p:nvSpPr>
          <p:spPr>
            <a:xfrm>
              <a:off x="540312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56" name="object 56" descr=""/>
            <p:cNvSpPr/>
            <p:nvPr/>
          </p:nvSpPr>
          <p:spPr>
            <a:xfrm>
              <a:off x="540696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7" name="object 57" descr=""/>
            <p:cNvSpPr/>
            <p:nvPr/>
          </p:nvSpPr>
          <p:spPr>
            <a:xfrm>
              <a:off x="540935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58" name="object 58" descr=""/>
            <p:cNvSpPr/>
            <p:nvPr/>
          </p:nvSpPr>
          <p:spPr>
            <a:xfrm>
              <a:off x="541318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9" name="object 59" descr=""/>
            <p:cNvSpPr/>
            <p:nvPr/>
          </p:nvSpPr>
          <p:spPr>
            <a:xfrm>
              <a:off x="541605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60" name="object 60" descr=""/>
            <p:cNvSpPr/>
            <p:nvPr/>
          </p:nvSpPr>
          <p:spPr>
            <a:xfrm>
              <a:off x="541988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1" name="object 61" descr=""/>
            <p:cNvSpPr/>
            <p:nvPr/>
          </p:nvSpPr>
          <p:spPr>
            <a:xfrm>
              <a:off x="542227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62" name="object 62" descr=""/>
            <p:cNvSpPr/>
            <p:nvPr/>
          </p:nvSpPr>
          <p:spPr>
            <a:xfrm>
              <a:off x="542610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3" name="object 63" descr=""/>
            <p:cNvSpPr/>
            <p:nvPr/>
          </p:nvSpPr>
          <p:spPr>
            <a:xfrm>
              <a:off x="542849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64" name="object 64" descr=""/>
            <p:cNvSpPr/>
            <p:nvPr/>
          </p:nvSpPr>
          <p:spPr>
            <a:xfrm>
              <a:off x="543233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5" name="object 65" descr=""/>
            <p:cNvSpPr/>
            <p:nvPr/>
          </p:nvSpPr>
          <p:spPr>
            <a:xfrm>
              <a:off x="5435200"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66" name="object 66" descr=""/>
            <p:cNvSpPr/>
            <p:nvPr/>
          </p:nvSpPr>
          <p:spPr>
            <a:xfrm>
              <a:off x="543902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7" name="object 67" descr=""/>
            <p:cNvSpPr/>
            <p:nvPr/>
          </p:nvSpPr>
          <p:spPr>
            <a:xfrm>
              <a:off x="544141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68" name="object 68" descr=""/>
            <p:cNvSpPr/>
            <p:nvPr/>
          </p:nvSpPr>
          <p:spPr>
            <a:xfrm>
              <a:off x="544524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9" name="object 69" descr=""/>
            <p:cNvSpPr/>
            <p:nvPr/>
          </p:nvSpPr>
          <p:spPr>
            <a:xfrm>
              <a:off x="544764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70" name="object 70" descr=""/>
            <p:cNvSpPr/>
            <p:nvPr/>
          </p:nvSpPr>
          <p:spPr>
            <a:xfrm>
              <a:off x="545147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1" name="object 71" descr=""/>
            <p:cNvSpPr/>
            <p:nvPr/>
          </p:nvSpPr>
          <p:spPr>
            <a:xfrm>
              <a:off x="5454349"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72" name="object 72" descr=""/>
            <p:cNvSpPr/>
            <p:nvPr/>
          </p:nvSpPr>
          <p:spPr>
            <a:xfrm>
              <a:off x="545817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3" name="object 73" descr=""/>
            <p:cNvSpPr/>
            <p:nvPr/>
          </p:nvSpPr>
          <p:spPr>
            <a:xfrm>
              <a:off x="546056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74" name="object 74" descr=""/>
            <p:cNvSpPr/>
            <p:nvPr/>
          </p:nvSpPr>
          <p:spPr>
            <a:xfrm>
              <a:off x="546439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5" name="object 75" descr=""/>
            <p:cNvSpPr/>
            <p:nvPr/>
          </p:nvSpPr>
          <p:spPr>
            <a:xfrm>
              <a:off x="546678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76" name="object 76" descr=""/>
            <p:cNvSpPr/>
            <p:nvPr/>
          </p:nvSpPr>
          <p:spPr>
            <a:xfrm>
              <a:off x="547062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7" name="object 77" descr=""/>
            <p:cNvSpPr/>
            <p:nvPr/>
          </p:nvSpPr>
          <p:spPr>
            <a:xfrm>
              <a:off x="547301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78" name="object 78" descr=""/>
            <p:cNvSpPr/>
            <p:nvPr/>
          </p:nvSpPr>
          <p:spPr>
            <a:xfrm>
              <a:off x="547732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9" name="object 79" descr=""/>
            <p:cNvSpPr/>
            <p:nvPr/>
          </p:nvSpPr>
          <p:spPr>
            <a:xfrm>
              <a:off x="547971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80" name="object 80" descr=""/>
            <p:cNvSpPr/>
            <p:nvPr/>
          </p:nvSpPr>
          <p:spPr>
            <a:xfrm>
              <a:off x="548354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1" name="object 81" descr=""/>
            <p:cNvSpPr/>
            <p:nvPr/>
          </p:nvSpPr>
          <p:spPr>
            <a:xfrm>
              <a:off x="548593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82" name="object 82" descr=""/>
            <p:cNvSpPr/>
            <p:nvPr/>
          </p:nvSpPr>
          <p:spPr>
            <a:xfrm>
              <a:off x="548976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3" name="object 83" descr=""/>
            <p:cNvSpPr/>
            <p:nvPr/>
          </p:nvSpPr>
          <p:spPr>
            <a:xfrm>
              <a:off x="549215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84" name="object 84" descr=""/>
            <p:cNvSpPr/>
            <p:nvPr/>
          </p:nvSpPr>
          <p:spPr>
            <a:xfrm>
              <a:off x="549598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5" name="object 85" descr=""/>
            <p:cNvSpPr/>
            <p:nvPr/>
          </p:nvSpPr>
          <p:spPr>
            <a:xfrm>
              <a:off x="549886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86" name="object 86" descr=""/>
            <p:cNvSpPr/>
            <p:nvPr/>
          </p:nvSpPr>
          <p:spPr>
            <a:xfrm>
              <a:off x="550269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7" name="object 87" descr=""/>
            <p:cNvSpPr/>
            <p:nvPr/>
          </p:nvSpPr>
          <p:spPr>
            <a:xfrm>
              <a:off x="550508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88" name="object 88" descr=""/>
            <p:cNvSpPr/>
            <p:nvPr/>
          </p:nvSpPr>
          <p:spPr>
            <a:xfrm>
              <a:off x="550891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9" name="object 89" descr=""/>
            <p:cNvSpPr/>
            <p:nvPr/>
          </p:nvSpPr>
          <p:spPr>
            <a:xfrm>
              <a:off x="551130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90" name="object 90" descr=""/>
            <p:cNvSpPr/>
            <p:nvPr/>
          </p:nvSpPr>
          <p:spPr>
            <a:xfrm>
              <a:off x="551513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1" name="object 91" descr=""/>
            <p:cNvSpPr/>
            <p:nvPr/>
          </p:nvSpPr>
          <p:spPr>
            <a:xfrm>
              <a:off x="5518004"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92" name="object 92" descr=""/>
            <p:cNvSpPr/>
            <p:nvPr/>
          </p:nvSpPr>
          <p:spPr>
            <a:xfrm>
              <a:off x="552183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3" name="object 93" descr=""/>
            <p:cNvSpPr/>
            <p:nvPr/>
          </p:nvSpPr>
          <p:spPr>
            <a:xfrm>
              <a:off x="552422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94" name="object 94" descr=""/>
            <p:cNvSpPr/>
            <p:nvPr/>
          </p:nvSpPr>
          <p:spPr>
            <a:xfrm>
              <a:off x="552805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5" name="object 95" descr=""/>
            <p:cNvSpPr/>
            <p:nvPr/>
          </p:nvSpPr>
          <p:spPr>
            <a:xfrm>
              <a:off x="553045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96" name="object 96" descr=""/>
            <p:cNvSpPr/>
            <p:nvPr/>
          </p:nvSpPr>
          <p:spPr>
            <a:xfrm>
              <a:off x="553427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7" name="object 97" descr=""/>
            <p:cNvSpPr/>
            <p:nvPr/>
          </p:nvSpPr>
          <p:spPr>
            <a:xfrm>
              <a:off x="553667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98" name="object 98" descr=""/>
            <p:cNvSpPr/>
            <p:nvPr/>
          </p:nvSpPr>
          <p:spPr>
            <a:xfrm>
              <a:off x="554098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9" name="object 99" descr=""/>
            <p:cNvSpPr/>
            <p:nvPr/>
          </p:nvSpPr>
          <p:spPr>
            <a:xfrm>
              <a:off x="554337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00" name="object 100" descr=""/>
            <p:cNvSpPr/>
            <p:nvPr/>
          </p:nvSpPr>
          <p:spPr>
            <a:xfrm>
              <a:off x="554720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1" name="object 101" descr=""/>
            <p:cNvSpPr/>
            <p:nvPr/>
          </p:nvSpPr>
          <p:spPr>
            <a:xfrm>
              <a:off x="554959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02" name="object 102" descr=""/>
            <p:cNvSpPr/>
            <p:nvPr/>
          </p:nvSpPr>
          <p:spPr>
            <a:xfrm>
              <a:off x="555342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3" name="object 103" descr=""/>
            <p:cNvSpPr/>
            <p:nvPr/>
          </p:nvSpPr>
          <p:spPr>
            <a:xfrm>
              <a:off x="555581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04" name="object 104" descr=""/>
            <p:cNvSpPr/>
            <p:nvPr/>
          </p:nvSpPr>
          <p:spPr>
            <a:xfrm>
              <a:off x="555964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5" name="object 105" descr=""/>
            <p:cNvSpPr/>
            <p:nvPr/>
          </p:nvSpPr>
          <p:spPr>
            <a:xfrm>
              <a:off x="556252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06" name="object 106" descr=""/>
            <p:cNvSpPr/>
            <p:nvPr/>
          </p:nvSpPr>
          <p:spPr>
            <a:xfrm>
              <a:off x="556635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7" name="object 107" descr=""/>
            <p:cNvSpPr/>
            <p:nvPr/>
          </p:nvSpPr>
          <p:spPr>
            <a:xfrm>
              <a:off x="556874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08" name="object 108" descr=""/>
            <p:cNvSpPr/>
            <p:nvPr/>
          </p:nvSpPr>
          <p:spPr>
            <a:xfrm>
              <a:off x="557257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9" name="object 109" descr=""/>
            <p:cNvSpPr/>
            <p:nvPr/>
          </p:nvSpPr>
          <p:spPr>
            <a:xfrm>
              <a:off x="557496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10" name="object 110" descr=""/>
            <p:cNvSpPr/>
            <p:nvPr/>
          </p:nvSpPr>
          <p:spPr>
            <a:xfrm>
              <a:off x="557879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1" name="object 111" descr=""/>
            <p:cNvSpPr/>
            <p:nvPr/>
          </p:nvSpPr>
          <p:spPr>
            <a:xfrm>
              <a:off x="5581665"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112" name="object 112" descr=""/>
            <p:cNvSpPr/>
            <p:nvPr/>
          </p:nvSpPr>
          <p:spPr>
            <a:xfrm>
              <a:off x="558549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3" name="object 113" descr=""/>
            <p:cNvSpPr/>
            <p:nvPr/>
          </p:nvSpPr>
          <p:spPr>
            <a:xfrm>
              <a:off x="558789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14" name="object 114" descr=""/>
            <p:cNvSpPr/>
            <p:nvPr/>
          </p:nvSpPr>
          <p:spPr>
            <a:xfrm>
              <a:off x="559172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5" name="object 115" descr=""/>
            <p:cNvSpPr/>
            <p:nvPr/>
          </p:nvSpPr>
          <p:spPr>
            <a:xfrm>
              <a:off x="559411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16" name="object 116" descr=""/>
            <p:cNvSpPr/>
            <p:nvPr/>
          </p:nvSpPr>
          <p:spPr>
            <a:xfrm>
              <a:off x="559794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7" name="object 117" descr=""/>
            <p:cNvSpPr/>
            <p:nvPr/>
          </p:nvSpPr>
          <p:spPr>
            <a:xfrm>
              <a:off x="5600814"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118" name="object 118" descr=""/>
            <p:cNvSpPr/>
            <p:nvPr/>
          </p:nvSpPr>
          <p:spPr>
            <a:xfrm>
              <a:off x="560464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9" name="object 119" descr=""/>
            <p:cNvSpPr/>
            <p:nvPr/>
          </p:nvSpPr>
          <p:spPr>
            <a:xfrm>
              <a:off x="560703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20" name="object 120" descr=""/>
            <p:cNvSpPr/>
            <p:nvPr/>
          </p:nvSpPr>
          <p:spPr>
            <a:xfrm>
              <a:off x="561086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1" name="object 121" descr=""/>
            <p:cNvSpPr/>
            <p:nvPr/>
          </p:nvSpPr>
          <p:spPr>
            <a:xfrm>
              <a:off x="561326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22" name="object 122" descr=""/>
            <p:cNvSpPr/>
            <p:nvPr/>
          </p:nvSpPr>
          <p:spPr>
            <a:xfrm>
              <a:off x="561708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3" name="object 123" descr=""/>
            <p:cNvSpPr/>
            <p:nvPr/>
          </p:nvSpPr>
          <p:spPr>
            <a:xfrm>
              <a:off x="561947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24" name="object 124" descr=""/>
            <p:cNvSpPr/>
            <p:nvPr/>
          </p:nvSpPr>
          <p:spPr>
            <a:xfrm>
              <a:off x="562378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5" name="object 125" descr=""/>
            <p:cNvSpPr/>
            <p:nvPr/>
          </p:nvSpPr>
          <p:spPr>
            <a:xfrm>
              <a:off x="562618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26" name="object 126" descr=""/>
            <p:cNvSpPr/>
            <p:nvPr/>
          </p:nvSpPr>
          <p:spPr>
            <a:xfrm>
              <a:off x="563001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7" name="object 127" descr=""/>
            <p:cNvSpPr/>
            <p:nvPr/>
          </p:nvSpPr>
          <p:spPr>
            <a:xfrm>
              <a:off x="563240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28" name="object 128" descr=""/>
            <p:cNvSpPr/>
            <p:nvPr/>
          </p:nvSpPr>
          <p:spPr>
            <a:xfrm>
              <a:off x="563623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9" name="object 129" descr=""/>
            <p:cNvSpPr/>
            <p:nvPr/>
          </p:nvSpPr>
          <p:spPr>
            <a:xfrm>
              <a:off x="563862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30" name="object 130" descr=""/>
            <p:cNvSpPr/>
            <p:nvPr/>
          </p:nvSpPr>
          <p:spPr>
            <a:xfrm>
              <a:off x="564245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31" name="object 131" descr=""/>
            <p:cNvSpPr/>
            <p:nvPr/>
          </p:nvSpPr>
          <p:spPr>
            <a:xfrm>
              <a:off x="564532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32" name="object 132" descr=""/>
            <p:cNvSpPr/>
            <p:nvPr/>
          </p:nvSpPr>
          <p:spPr>
            <a:xfrm>
              <a:off x="564915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33" name="object 133" descr=""/>
            <p:cNvSpPr/>
            <p:nvPr/>
          </p:nvSpPr>
          <p:spPr>
            <a:xfrm>
              <a:off x="565155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34" name="object 134" descr=""/>
            <p:cNvSpPr/>
            <p:nvPr/>
          </p:nvSpPr>
          <p:spPr>
            <a:xfrm>
              <a:off x="565538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35" name="object 135" descr=""/>
            <p:cNvSpPr/>
            <p:nvPr/>
          </p:nvSpPr>
          <p:spPr>
            <a:xfrm>
              <a:off x="565777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36" name="object 136" descr=""/>
            <p:cNvSpPr/>
            <p:nvPr/>
          </p:nvSpPr>
          <p:spPr>
            <a:xfrm>
              <a:off x="566160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37" name="object 137" descr=""/>
            <p:cNvSpPr/>
            <p:nvPr/>
          </p:nvSpPr>
          <p:spPr>
            <a:xfrm>
              <a:off x="5664475"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138" name="object 138" descr=""/>
            <p:cNvSpPr/>
            <p:nvPr/>
          </p:nvSpPr>
          <p:spPr>
            <a:xfrm>
              <a:off x="566830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39" name="object 139" descr=""/>
            <p:cNvSpPr/>
            <p:nvPr/>
          </p:nvSpPr>
          <p:spPr>
            <a:xfrm>
              <a:off x="567069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40" name="object 140" descr=""/>
            <p:cNvSpPr/>
            <p:nvPr/>
          </p:nvSpPr>
          <p:spPr>
            <a:xfrm>
              <a:off x="567452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41" name="object 141" descr=""/>
            <p:cNvSpPr/>
            <p:nvPr/>
          </p:nvSpPr>
          <p:spPr>
            <a:xfrm>
              <a:off x="567691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42" name="object 142" descr=""/>
            <p:cNvSpPr/>
            <p:nvPr/>
          </p:nvSpPr>
          <p:spPr>
            <a:xfrm>
              <a:off x="568074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43" name="object 143" descr=""/>
            <p:cNvSpPr/>
            <p:nvPr/>
          </p:nvSpPr>
          <p:spPr>
            <a:xfrm>
              <a:off x="568314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44" name="object 144" descr=""/>
            <p:cNvSpPr/>
            <p:nvPr/>
          </p:nvSpPr>
          <p:spPr>
            <a:xfrm>
              <a:off x="568744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45" name="object 145" descr=""/>
            <p:cNvSpPr/>
            <p:nvPr/>
          </p:nvSpPr>
          <p:spPr>
            <a:xfrm>
              <a:off x="568983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46" name="object 146" descr=""/>
            <p:cNvSpPr/>
            <p:nvPr/>
          </p:nvSpPr>
          <p:spPr>
            <a:xfrm>
              <a:off x="569367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47" name="object 147" descr=""/>
            <p:cNvSpPr/>
            <p:nvPr/>
          </p:nvSpPr>
          <p:spPr>
            <a:xfrm>
              <a:off x="569606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48" name="object 148" descr=""/>
            <p:cNvSpPr/>
            <p:nvPr/>
          </p:nvSpPr>
          <p:spPr>
            <a:xfrm>
              <a:off x="569989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49" name="object 149" descr=""/>
            <p:cNvSpPr/>
            <p:nvPr/>
          </p:nvSpPr>
          <p:spPr>
            <a:xfrm>
              <a:off x="570228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50" name="object 150" descr=""/>
            <p:cNvSpPr/>
            <p:nvPr/>
          </p:nvSpPr>
          <p:spPr>
            <a:xfrm>
              <a:off x="570612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51" name="object 151" descr=""/>
            <p:cNvSpPr/>
            <p:nvPr/>
          </p:nvSpPr>
          <p:spPr>
            <a:xfrm>
              <a:off x="570898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52" name="object 152" descr=""/>
            <p:cNvSpPr/>
            <p:nvPr/>
          </p:nvSpPr>
          <p:spPr>
            <a:xfrm>
              <a:off x="571281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53" name="object 153" descr=""/>
            <p:cNvSpPr/>
            <p:nvPr/>
          </p:nvSpPr>
          <p:spPr>
            <a:xfrm>
              <a:off x="571520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54" name="object 154" descr=""/>
            <p:cNvSpPr/>
            <p:nvPr/>
          </p:nvSpPr>
          <p:spPr>
            <a:xfrm>
              <a:off x="571903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55" name="object 155" descr=""/>
            <p:cNvSpPr/>
            <p:nvPr/>
          </p:nvSpPr>
          <p:spPr>
            <a:xfrm>
              <a:off x="572143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56" name="object 156" descr=""/>
            <p:cNvSpPr/>
            <p:nvPr/>
          </p:nvSpPr>
          <p:spPr>
            <a:xfrm>
              <a:off x="572526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57" name="object 157" descr=""/>
            <p:cNvSpPr/>
            <p:nvPr/>
          </p:nvSpPr>
          <p:spPr>
            <a:xfrm>
              <a:off x="5728130"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158" name="object 158" descr=""/>
            <p:cNvSpPr/>
            <p:nvPr/>
          </p:nvSpPr>
          <p:spPr>
            <a:xfrm>
              <a:off x="573196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59" name="object 159" descr=""/>
            <p:cNvSpPr/>
            <p:nvPr/>
          </p:nvSpPr>
          <p:spPr>
            <a:xfrm>
              <a:off x="573435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60" name="object 160" descr=""/>
            <p:cNvSpPr/>
            <p:nvPr/>
          </p:nvSpPr>
          <p:spPr>
            <a:xfrm>
              <a:off x="573818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61" name="object 161" descr=""/>
            <p:cNvSpPr/>
            <p:nvPr/>
          </p:nvSpPr>
          <p:spPr>
            <a:xfrm>
              <a:off x="574057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62" name="object 162" descr=""/>
            <p:cNvSpPr/>
            <p:nvPr/>
          </p:nvSpPr>
          <p:spPr>
            <a:xfrm>
              <a:off x="574440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63" name="object 163" descr=""/>
            <p:cNvSpPr/>
            <p:nvPr/>
          </p:nvSpPr>
          <p:spPr>
            <a:xfrm>
              <a:off x="5747279"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164" name="object 164" descr=""/>
            <p:cNvSpPr/>
            <p:nvPr/>
          </p:nvSpPr>
          <p:spPr>
            <a:xfrm>
              <a:off x="575111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65" name="object 165" descr=""/>
            <p:cNvSpPr/>
            <p:nvPr/>
          </p:nvSpPr>
          <p:spPr>
            <a:xfrm>
              <a:off x="575350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66" name="object 166" descr=""/>
            <p:cNvSpPr/>
            <p:nvPr/>
          </p:nvSpPr>
          <p:spPr>
            <a:xfrm>
              <a:off x="575733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67" name="object 167" descr=""/>
            <p:cNvSpPr/>
            <p:nvPr/>
          </p:nvSpPr>
          <p:spPr>
            <a:xfrm>
              <a:off x="575972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68" name="object 168" descr=""/>
            <p:cNvSpPr/>
            <p:nvPr/>
          </p:nvSpPr>
          <p:spPr>
            <a:xfrm>
              <a:off x="576355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69" name="object 169" descr=""/>
            <p:cNvSpPr/>
            <p:nvPr/>
          </p:nvSpPr>
          <p:spPr>
            <a:xfrm>
              <a:off x="576594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70" name="object 170" descr=""/>
            <p:cNvSpPr/>
            <p:nvPr/>
          </p:nvSpPr>
          <p:spPr>
            <a:xfrm>
              <a:off x="577025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71" name="object 171" descr=""/>
            <p:cNvSpPr/>
            <p:nvPr/>
          </p:nvSpPr>
          <p:spPr>
            <a:xfrm>
              <a:off x="577264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72" name="object 172" descr=""/>
            <p:cNvSpPr/>
            <p:nvPr/>
          </p:nvSpPr>
          <p:spPr>
            <a:xfrm>
              <a:off x="577647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73" name="object 173" descr=""/>
            <p:cNvSpPr/>
            <p:nvPr/>
          </p:nvSpPr>
          <p:spPr>
            <a:xfrm>
              <a:off x="577886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74" name="object 174" descr=""/>
            <p:cNvSpPr/>
            <p:nvPr/>
          </p:nvSpPr>
          <p:spPr>
            <a:xfrm>
              <a:off x="578269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75" name="object 175" descr=""/>
            <p:cNvSpPr/>
            <p:nvPr/>
          </p:nvSpPr>
          <p:spPr>
            <a:xfrm>
              <a:off x="578509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76" name="object 176" descr=""/>
            <p:cNvSpPr/>
            <p:nvPr/>
          </p:nvSpPr>
          <p:spPr>
            <a:xfrm>
              <a:off x="578892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77" name="object 177" descr=""/>
            <p:cNvSpPr/>
            <p:nvPr/>
          </p:nvSpPr>
          <p:spPr>
            <a:xfrm>
              <a:off x="579179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78" name="object 178" descr=""/>
            <p:cNvSpPr/>
            <p:nvPr/>
          </p:nvSpPr>
          <p:spPr>
            <a:xfrm>
              <a:off x="579562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79" name="object 179" descr=""/>
            <p:cNvSpPr/>
            <p:nvPr/>
          </p:nvSpPr>
          <p:spPr>
            <a:xfrm>
              <a:off x="579801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80" name="object 180" descr=""/>
            <p:cNvSpPr/>
            <p:nvPr/>
          </p:nvSpPr>
          <p:spPr>
            <a:xfrm>
              <a:off x="580184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81" name="object 181" descr=""/>
            <p:cNvSpPr/>
            <p:nvPr/>
          </p:nvSpPr>
          <p:spPr>
            <a:xfrm>
              <a:off x="580423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82" name="object 182" descr=""/>
            <p:cNvSpPr/>
            <p:nvPr/>
          </p:nvSpPr>
          <p:spPr>
            <a:xfrm>
              <a:off x="580806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83" name="object 183" descr=""/>
            <p:cNvSpPr/>
            <p:nvPr/>
          </p:nvSpPr>
          <p:spPr>
            <a:xfrm>
              <a:off x="5810941"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184" name="object 184" descr=""/>
            <p:cNvSpPr/>
            <p:nvPr/>
          </p:nvSpPr>
          <p:spPr>
            <a:xfrm>
              <a:off x="581477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85" name="object 185" descr=""/>
            <p:cNvSpPr/>
            <p:nvPr/>
          </p:nvSpPr>
          <p:spPr>
            <a:xfrm>
              <a:off x="581716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86" name="object 186" descr=""/>
            <p:cNvSpPr/>
            <p:nvPr/>
          </p:nvSpPr>
          <p:spPr>
            <a:xfrm>
              <a:off x="582099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87" name="object 187" descr=""/>
            <p:cNvSpPr/>
            <p:nvPr/>
          </p:nvSpPr>
          <p:spPr>
            <a:xfrm>
              <a:off x="582338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88" name="object 188" descr=""/>
            <p:cNvSpPr/>
            <p:nvPr/>
          </p:nvSpPr>
          <p:spPr>
            <a:xfrm>
              <a:off x="582721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89" name="object 189" descr=""/>
            <p:cNvSpPr/>
            <p:nvPr/>
          </p:nvSpPr>
          <p:spPr>
            <a:xfrm>
              <a:off x="582960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90" name="object 190" descr=""/>
            <p:cNvSpPr/>
            <p:nvPr/>
          </p:nvSpPr>
          <p:spPr>
            <a:xfrm>
              <a:off x="583391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91" name="object 191" descr=""/>
            <p:cNvSpPr/>
            <p:nvPr/>
          </p:nvSpPr>
          <p:spPr>
            <a:xfrm>
              <a:off x="583631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92" name="object 192" descr=""/>
            <p:cNvSpPr/>
            <p:nvPr/>
          </p:nvSpPr>
          <p:spPr>
            <a:xfrm>
              <a:off x="584013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93" name="object 193" descr=""/>
            <p:cNvSpPr/>
            <p:nvPr/>
          </p:nvSpPr>
          <p:spPr>
            <a:xfrm>
              <a:off x="584252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94" name="object 194" descr=""/>
            <p:cNvSpPr/>
            <p:nvPr/>
          </p:nvSpPr>
          <p:spPr>
            <a:xfrm>
              <a:off x="584636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95" name="object 195" descr=""/>
            <p:cNvSpPr/>
            <p:nvPr/>
          </p:nvSpPr>
          <p:spPr>
            <a:xfrm>
              <a:off x="584875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96" name="object 196" descr=""/>
            <p:cNvSpPr/>
            <p:nvPr/>
          </p:nvSpPr>
          <p:spPr>
            <a:xfrm>
              <a:off x="585258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97" name="object 197" descr=""/>
            <p:cNvSpPr/>
            <p:nvPr/>
          </p:nvSpPr>
          <p:spPr>
            <a:xfrm>
              <a:off x="585545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198" name="object 198" descr=""/>
            <p:cNvSpPr/>
            <p:nvPr/>
          </p:nvSpPr>
          <p:spPr>
            <a:xfrm>
              <a:off x="585928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99" name="object 199" descr=""/>
            <p:cNvSpPr/>
            <p:nvPr/>
          </p:nvSpPr>
          <p:spPr>
            <a:xfrm>
              <a:off x="586167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00" name="object 200" descr=""/>
            <p:cNvSpPr/>
            <p:nvPr/>
          </p:nvSpPr>
          <p:spPr>
            <a:xfrm>
              <a:off x="586550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01" name="object 201" descr=""/>
            <p:cNvSpPr/>
            <p:nvPr/>
          </p:nvSpPr>
          <p:spPr>
            <a:xfrm>
              <a:off x="586789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02" name="object 202" descr=""/>
            <p:cNvSpPr/>
            <p:nvPr/>
          </p:nvSpPr>
          <p:spPr>
            <a:xfrm>
              <a:off x="587172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03" name="object 203" descr=""/>
            <p:cNvSpPr/>
            <p:nvPr/>
          </p:nvSpPr>
          <p:spPr>
            <a:xfrm>
              <a:off x="5874602"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204" name="object 204" descr=""/>
            <p:cNvSpPr/>
            <p:nvPr/>
          </p:nvSpPr>
          <p:spPr>
            <a:xfrm>
              <a:off x="587843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05" name="object 205" descr=""/>
            <p:cNvSpPr/>
            <p:nvPr/>
          </p:nvSpPr>
          <p:spPr>
            <a:xfrm>
              <a:off x="588082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06" name="object 206" descr=""/>
            <p:cNvSpPr/>
            <p:nvPr/>
          </p:nvSpPr>
          <p:spPr>
            <a:xfrm>
              <a:off x="588465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07" name="object 207" descr=""/>
            <p:cNvSpPr/>
            <p:nvPr/>
          </p:nvSpPr>
          <p:spPr>
            <a:xfrm>
              <a:off x="588704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08" name="object 208" descr=""/>
            <p:cNvSpPr/>
            <p:nvPr/>
          </p:nvSpPr>
          <p:spPr>
            <a:xfrm>
              <a:off x="589087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09" name="object 209" descr=""/>
            <p:cNvSpPr/>
            <p:nvPr/>
          </p:nvSpPr>
          <p:spPr>
            <a:xfrm>
              <a:off x="5893745"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210" name="object 210" descr=""/>
            <p:cNvSpPr/>
            <p:nvPr/>
          </p:nvSpPr>
          <p:spPr>
            <a:xfrm>
              <a:off x="589757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11" name="object 211" descr=""/>
            <p:cNvSpPr/>
            <p:nvPr/>
          </p:nvSpPr>
          <p:spPr>
            <a:xfrm>
              <a:off x="589997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12" name="object 212" descr=""/>
            <p:cNvSpPr/>
            <p:nvPr/>
          </p:nvSpPr>
          <p:spPr>
            <a:xfrm>
              <a:off x="590380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13" name="object 213" descr=""/>
            <p:cNvSpPr/>
            <p:nvPr/>
          </p:nvSpPr>
          <p:spPr>
            <a:xfrm>
              <a:off x="590619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14" name="object 214" descr=""/>
            <p:cNvSpPr/>
            <p:nvPr/>
          </p:nvSpPr>
          <p:spPr>
            <a:xfrm>
              <a:off x="591002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15" name="object 215" descr=""/>
            <p:cNvSpPr/>
            <p:nvPr/>
          </p:nvSpPr>
          <p:spPr>
            <a:xfrm>
              <a:off x="591241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16" name="object 216" descr=""/>
            <p:cNvSpPr/>
            <p:nvPr/>
          </p:nvSpPr>
          <p:spPr>
            <a:xfrm>
              <a:off x="591672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17" name="object 217" descr=""/>
            <p:cNvSpPr/>
            <p:nvPr/>
          </p:nvSpPr>
          <p:spPr>
            <a:xfrm>
              <a:off x="591911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18" name="object 218" descr=""/>
            <p:cNvSpPr/>
            <p:nvPr/>
          </p:nvSpPr>
          <p:spPr>
            <a:xfrm>
              <a:off x="592294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19" name="object 219" descr=""/>
            <p:cNvSpPr/>
            <p:nvPr/>
          </p:nvSpPr>
          <p:spPr>
            <a:xfrm>
              <a:off x="592533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20" name="object 220" descr=""/>
            <p:cNvSpPr/>
            <p:nvPr/>
          </p:nvSpPr>
          <p:spPr>
            <a:xfrm>
              <a:off x="592917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21" name="object 221" descr=""/>
            <p:cNvSpPr/>
            <p:nvPr/>
          </p:nvSpPr>
          <p:spPr>
            <a:xfrm>
              <a:off x="593156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22" name="object 222" descr=""/>
            <p:cNvSpPr/>
            <p:nvPr/>
          </p:nvSpPr>
          <p:spPr>
            <a:xfrm>
              <a:off x="593538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23" name="object 223" descr=""/>
            <p:cNvSpPr/>
            <p:nvPr/>
          </p:nvSpPr>
          <p:spPr>
            <a:xfrm>
              <a:off x="593826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24" name="object 224" descr=""/>
            <p:cNvSpPr/>
            <p:nvPr/>
          </p:nvSpPr>
          <p:spPr>
            <a:xfrm>
              <a:off x="594209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25" name="object 225" descr=""/>
            <p:cNvSpPr/>
            <p:nvPr/>
          </p:nvSpPr>
          <p:spPr>
            <a:xfrm>
              <a:off x="594448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26" name="object 226" descr=""/>
            <p:cNvSpPr/>
            <p:nvPr/>
          </p:nvSpPr>
          <p:spPr>
            <a:xfrm>
              <a:off x="594831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27" name="object 227" descr=""/>
            <p:cNvSpPr/>
            <p:nvPr/>
          </p:nvSpPr>
          <p:spPr>
            <a:xfrm>
              <a:off x="595070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28" name="object 228" descr=""/>
            <p:cNvSpPr/>
            <p:nvPr/>
          </p:nvSpPr>
          <p:spPr>
            <a:xfrm>
              <a:off x="595453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29" name="object 229" descr=""/>
            <p:cNvSpPr/>
            <p:nvPr/>
          </p:nvSpPr>
          <p:spPr>
            <a:xfrm>
              <a:off x="5957406"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230" name="object 230" descr=""/>
            <p:cNvSpPr/>
            <p:nvPr/>
          </p:nvSpPr>
          <p:spPr>
            <a:xfrm>
              <a:off x="596123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31" name="object 231" descr=""/>
            <p:cNvSpPr/>
            <p:nvPr/>
          </p:nvSpPr>
          <p:spPr>
            <a:xfrm>
              <a:off x="596362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32" name="object 232" descr=""/>
            <p:cNvSpPr/>
            <p:nvPr/>
          </p:nvSpPr>
          <p:spPr>
            <a:xfrm>
              <a:off x="596746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33" name="object 233" descr=""/>
            <p:cNvSpPr/>
            <p:nvPr/>
          </p:nvSpPr>
          <p:spPr>
            <a:xfrm>
              <a:off x="596985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34" name="object 234" descr=""/>
            <p:cNvSpPr/>
            <p:nvPr/>
          </p:nvSpPr>
          <p:spPr>
            <a:xfrm>
              <a:off x="597368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35" name="object 235" descr=""/>
            <p:cNvSpPr/>
            <p:nvPr/>
          </p:nvSpPr>
          <p:spPr>
            <a:xfrm>
              <a:off x="597607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36" name="object 236" descr=""/>
            <p:cNvSpPr/>
            <p:nvPr/>
          </p:nvSpPr>
          <p:spPr>
            <a:xfrm>
              <a:off x="598038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37" name="object 237" descr=""/>
            <p:cNvSpPr/>
            <p:nvPr/>
          </p:nvSpPr>
          <p:spPr>
            <a:xfrm>
              <a:off x="598277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38" name="object 238" descr=""/>
            <p:cNvSpPr/>
            <p:nvPr/>
          </p:nvSpPr>
          <p:spPr>
            <a:xfrm>
              <a:off x="598660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39" name="object 239" descr=""/>
            <p:cNvSpPr/>
            <p:nvPr/>
          </p:nvSpPr>
          <p:spPr>
            <a:xfrm>
              <a:off x="598899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40" name="object 240" descr=""/>
            <p:cNvSpPr/>
            <p:nvPr/>
          </p:nvSpPr>
          <p:spPr>
            <a:xfrm>
              <a:off x="599283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41" name="object 241" descr=""/>
            <p:cNvSpPr/>
            <p:nvPr/>
          </p:nvSpPr>
          <p:spPr>
            <a:xfrm>
              <a:off x="599522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42" name="object 242" descr=""/>
            <p:cNvSpPr/>
            <p:nvPr/>
          </p:nvSpPr>
          <p:spPr>
            <a:xfrm>
              <a:off x="599905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43" name="object 243" descr=""/>
            <p:cNvSpPr/>
            <p:nvPr/>
          </p:nvSpPr>
          <p:spPr>
            <a:xfrm>
              <a:off x="600191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44" name="object 244" descr=""/>
            <p:cNvSpPr/>
            <p:nvPr/>
          </p:nvSpPr>
          <p:spPr>
            <a:xfrm>
              <a:off x="600574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45" name="object 245" descr=""/>
            <p:cNvSpPr/>
            <p:nvPr/>
          </p:nvSpPr>
          <p:spPr>
            <a:xfrm>
              <a:off x="600814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46" name="object 246" descr=""/>
            <p:cNvSpPr/>
            <p:nvPr/>
          </p:nvSpPr>
          <p:spPr>
            <a:xfrm>
              <a:off x="601197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47" name="object 247" descr=""/>
            <p:cNvSpPr/>
            <p:nvPr/>
          </p:nvSpPr>
          <p:spPr>
            <a:xfrm>
              <a:off x="601436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48" name="object 248" descr=""/>
            <p:cNvSpPr/>
            <p:nvPr/>
          </p:nvSpPr>
          <p:spPr>
            <a:xfrm>
              <a:off x="601819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49" name="object 249" descr=""/>
            <p:cNvSpPr/>
            <p:nvPr/>
          </p:nvSpPr>
          <p:spPr>
            <a:xfrm>
              <a:off x="6021067"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250" name="object 250" descr=""/>
            <p:cNvSpPr/>
            <p:nvPr/>
          </p:nvSpPr>
          <p:spPr>
            <a:xfrm>
              <a:off x="602489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51" name="object 251" descr=""/>
            <p:cNvSpPr/>
            <p:nvPr/>
          </p:nvSpPr>
          <p:spPr>
            <a:xfrm>
              <a:off x="602728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52" name="object 252" descr=""/>
            <p:cNvSpPr/>
            <p:nvPr/>
          </p:nvSpPr>
          <p:spPr>
            <a:xfrm>
              <a:off x="603112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53" name="object 253" descr=""/>
            <p:cNvSpPr/>
            <p:nvPr/>
          </p:nvSpPr>
          <p:spPr>
            <a:xfrm>
              <a:off x="603351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54" name="object 254" descr=""/>
            <p:cNvSpPr/>
            <p:nvPr/>
          </p:nvSpPr>
          <p:spPr>
            <a:xfrm>
              <a:off x="603734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55" name="object 255" descr=""/>
            <p:cNvSpPr/>
            <p:nvPr/>
          </p:nvSpPr>
          <p:spPr>
            <a:xfrm>
              <a:off x="6040210"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256" name="object 256" descr=""/>
            <p:cNvSpPr/>
            <p:nvPr/>
          </p:nvSpPr>
          <p:spPr>
            <a:xfrm>
              <a:off x="604404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57" name="object 257" descr=""/>
            <p:cNvSpPr/>
            <p:nvPr/>
          </p:nvSpPr>
          <p:spPr>
            <a:xfrm>
              <a:off x="604643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58" name="object 258" descr=""/>
            <p:cNvSpPr/>
            <p:nvPr/>
          </p:nvSpPr>
          <p:spPr>
            <a:xfrm>
              <a:off x="605026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59" name="object 259" descr=""/>
            <p:cNvSpPr/>
            <p:nvPr/>
          </p:nvSpPr>
          <p:spPr>
            <a:xfrm>
              <a:off x="605265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60" name="object 260" descr=""/>
            <p:cNvSpPr/>
            <p:nvPr/>
          </p:nvSpPr>
          <p:spPr>
            <a:xfrm>
              <a:off x="605648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61" name="object 261" descr=""/>
            <p:cNvSpPr/>
            <p:nvPr/>
          </p:nvSpPr>
          <p:spPr>
            <a:xfrm>
              <a:off x="605888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62" name="object 262" descr=""/>
            <p:cNvSpPr/>
            <p:nvPr/>
          </p:nvSpPr>
          <p:spPr>
            <a:xfrm>
              <a:off x="606318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63" name="object 263" descr=""/>
            <p:cNvSpPr/>
            <p:nvPr/>
          </p:nvSpPr>
          <p:spPr>
            <a:xfrm>
              <a:off x="606558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64" name="object 264" descr=""/>
            <p:cNvSpPr/>
            <p:nvPr/>
          </p:nvSpPr>
          <p:spPr>
            <a:xfrm>
              <a:off x="606941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65" name="object 265" descr=""/>
            <p:cNvSpPr/>
            <p:nvPr/>
          </p:nvSpPr>
          <p:spPr>
            <a:xfrm>
              <a:off x="607180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66" name="object 266" descr=""/>
            <p:cNvSpPr/>
            <p:nvPr/>
          </p:nvSpPr>
          <p:spPr>
            <a:xfrm>
              <a:off x="607563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67" name="object 267" descr=""/>
            <p:cNvSpPr/>
            <p:nvPr/>
          </p:nvSpPr>
          <p:spPr>
            <a:xfrm>
              <a:off x="607802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68" name="object 268" descr=""/>
            <p:cNvSpPr/>
            <p:nvPr/>
          </p:nvSpPr>
          <p:spPr>
            <a:xfrm>
              <a:off x="608185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69" name="object 269" descr=""/>
            <p:cNvSpPr/>
            <p:nvPr/>
          </p:nvSpPr>
          <p:spPr>
            <a:xfrm>
              <a:off x="608472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70" name="object 270" descr=""/>
            <p:cNvSpPr/>
            <p:nvPr/>
          </p:nvSpPr>
          <p:spPr>
            <a:xfrm>
              <a:off x="608855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71" name="object 271" descr=""/>
            <p:cNvSpPr/>
            <p:nvPr/>
          </p:nvSpPr>
          <p:spPr>
            <a:xfrm>
              <a:off x="609094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72" name="object 272" descr=""/>
            <p:cNvSpPr/>
            <p:nvPr/>
          </p:nvSpPr>
          <p:spPr>
            <a:xfrm>
              <a:off x="609477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73" name="object 273" descr=""/>
            <p:cNvSpPr/>
            <p:nvPr/>
          </p:nvSpPr>
          <p:spPr>
            <a:xfrm>
              <a:off x="609717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74" name="object 274" descr=""/>
            <p:cNvSpPr/>
            <p:nvPr/>
          </p:nvSpPr>
          <p:spPr>
            <a:xfrm>
              <a:off x="610100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75" name="object 275" descr=""/>
            <p:cNvSpPr/>
            <p:nvPr/>
          </p:nvSpPr>
          <p:spPr>
            <a:xfrm>
              <a:off x="6103871"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276" name="object 276" descr=""/>
            <p:cNvSpPr/>
            <p:nvPr/>
          </p:nvSpPr>
          <p:spPr>
            <a:xfrm>
              <a:off x="610770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77" name="object 277" descr=""/>
            <p:cNvSpPr/>
            <p:nvPr/>
          </p:nvSpPr>
          <p:spPr>
            <a:xfrm>
              <a:off x="611009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78" name="object 278" descr=""/>
            <p:cNvSpPr/>
            <p:nvPr/>
          </p:nvSpPr>
          <p:spPr>
            <a:xfrm>
              <a:off x="611392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79" name="object 279" descr=""/>
            <p:cNvSpPr/>
            <p:nvPr/>
          </p:nvSpPr>
          <p:spPr>
            <a:xfrm>
              <a:off x="611631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80" name="object 280" descr=""/>
            <p:cNvSpPr/>
            <p:nvPr/>
          </p:nvSpPr>
          <p:spPr>
            <a:xfrm>
              <a:off x="612014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81" name="object 281" descr=""/>
            <p:cNvSpPr/>
            <p:nvPr/>
          </p:nvSpPr>
          <p:spPr>
            <a:xfrm>
              <a:off x="612253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82" name="object 282" descr=""/>
            <p:cNvSpPr/>
            <p:nvPr/>
          </p:nvSpPr>
          <p:spPr>
            <a:xfrm>
              <a:off x="612685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83" name="object 283" descr=""/>
            <p:cNvSpPr/>
            <p:nvPr/>
          </p:nvSpPr>
          <p:spPr>
            <a:xfrm>
              <a:off x="612924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84" name="object 284" descr=""/>
            <p:cNvSpPr/>
            <p:nvPr/>
          </p:nvSpPr>
          <p:spPr>
            <a:xfrm>
              <a:off x="613307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85" name="object 285" descr=""/>
            <p:cNvSpPr/>
            <p:nvPr/>
          </p:nvSpPr>
          <p:spPr>
            <a:xfrm>
              <a:off x="613546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86" name="object 286" descr=""/>
            <p:cNvSpPr/>
            <p:nvPr/>
          </p:nvSpPr>
          <p:spPr>
            <a:xfrm>
              <a:off x="613929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87" name="object 287" descr=""/>
            <p:cNvSpPr/>
            <p:nvPr/>
          </p:nvSpPr>
          <p:spPr>
            <a:xfrm>
              <a:off x="614168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88" name="object 288" descr=""/>
            <p:cNvSpPr/>
            <p:nvPr/>
          </p:nvSpPr>
          <p:spPr>
            <a:xfrm>
              <a:off x="614551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89" name="object 289" descr=""/>
            <p:cNvSpPr/>
            <p:nvPr/>
          </p:nvSpPr>
          <p:spPr>
            <a:xfrm>
              <a:off x="614839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90" name="object 290" descr=""/>
            <p:cNvSpPr/>
            <p:nvPr/>
          </p:nvSpPr>
          <p:spPr>
            <a:xfrm>
              <a:off x="615221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91" name="object 291" descr=""/>
            <p:cNvSpPr/>
            <p:nvPr/>
          </p:nvSpPr>
          <p:spPr>
            <a:xfrm>
              <a:off x="615461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92" name="object 292" descr=""/>
            <p:cNvSpPr/>
            <p:nvPr/>
          </p:nvSpPr>
          <p:spPr>
            <a:xfrm>
              <a:off x="615843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93" name="object 293" descr=""/>
            <p:cNvSpPr/>
            <p:nvPr/>
          </p:nvSpPr>
          <p:spPr>
            <a:xfrm>
              <a:off x="616083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94" name="object 294" descr=""/>
            <p:cNvSpPr/>
            <p:nvPr/>
          </p:nvSpPr>
          <p:spPr>
            <a:xfrm>
              <a:off x="616466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95" name="object 295" descr=""/>
            <p:cNvSpPr/>
            <p:nvPr/>
          </p:nvSpPr>
          <p:spPr>
            <a:xfrm>
              <a:off x="6167532"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296" name="object 296" descr=""/>
            <p:cNvSpPr/>
            <p:nvPr/>
          </p:nvSpPr>
          <p:spPr>
            <a:xfrm>
              <a:off x="617136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97" name="object 297" descr=""/>
            <p:cNvSpPr/>
            <p:nvPr/>
          </p:nvSpPr>
          <p:spPr>
            <a:xfrm>
              <a:off x="617375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298" name="object 298" descr=""/>
            <p:cNvSpPr/>
            <p:nvPr/>
          </p:nvSpPr>
          <p:spPr>
            <a:xfrm>
              <a:off x="617758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299" name="object 299" descr=""/>
            <p:cNvSpPr/>
            <p:nvPr/>
          </p:nvSpPr>
          <p:spPr>
            <a:xfrm>
              <a:off x="617997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00" name="object 300" descr=""/>
            <p:cNvSpPr/>
            <p:nvPr/>
          </p:nvSpPr>
          <p:spPr>
            <a:xfrm>
              <a:off x="618380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01" name="object 301" descr=""/>
            <p:cNvSpPr/>
            <p:nvPr/>
          </p:nvSpPr>
          <p:spPr>
            <a:xfrm>
              <a:off x="6186683"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302" name="object 302" descr=""/>
            <p:cNvSpPr/>
            <p:nvPr/>
          </p:nvSpPr>
          <p:spPr>
            <a:xfrm>
              <a:off x="619051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03" name="object 303" descr=""/>
            <p:cNvSpPr/>
            <p:nvPr/>
          </p:nvSpPr>
          <p:spPr>
            <a:xfrm>
              <a:off x="619290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04" name="object 304" descr=""/>
            <p:cNvSpPr/>
            <p:nvPr/>
          </p:nvSpPr>
          <p:spPr>
            <a:xfrm>
              <a:off x="619673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05" name="object 305" descr=""/>
            <p:cNvSpPr/>
            <p:nvPr/>
          </p:nvSpPr>
          <p:spPr>
            <a:xfrm>
              <a:off x="619912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06" name="object 306" descr=""/>
            <p:cNvSpPr/>
            <p:nvPr/>
          </p:nvSpPr>
          <p:spPr>
            <a:xfrm>
              <a:off x="620295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07" name="object 307" descr=""/>
            <p:cNvSpPr/>
            <p:nvPr/>
          </p:nvSpPr>
          <p:spPr>
            <a:xfrm>
              <a:off x="620534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08" name="object 308" descr=""/>
            <p:cNvSpPr/>
            <p:nvPr/>
          </p:nvSpPr>
          <p:spPr>
            <a:xfrm>
              <a:off x="620965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09" name="object 309" descr=""/>
            <p:cNvSpPr/>
            <p:nvPr/>
          </p:nvSpPr>
          <p:spPr>
            <a:xfrm>
              <a:off x="621205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10" name="object 310" descr=""/>
            <p:cNvSpPr/>
            <p:nvPr/>
          </p:nvSpPr>
          <p:spPr>
            <a:xfrm>
              <a:off x="621587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11" name="object 311" descr=""/>
            <p:cNvSpPr/>
            <p:nvPr/>
          </p:nvSpPr>
          <p:spPr>
            <a:xfrm>
              <a:off x="621827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12" name="object 312" descr=""/>
            <p:cNvSpPr/>
            <p:nvPr/>
          </p:nvSpPr>
          <p:spPr>
            <a:xfrm>
              <a:off x="622210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13" name="object 313" descr=""/>
            <p:cNvSpPr/>
            <p:nvPr/>
          </p:nvSpPr>
          <p:spPr>
            <a:xfrm>
              <a:off x="622449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14" name="object 314" descr=""/>
            <p:cNvSpPr/>
            <p:nvPr/>
          </p:nvSpPr>
          <p:spPr>
            <a:xfrm>
              <a:off x="622832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15" name="object 315" descr=""/>
            <p:cNvSpPr/>
            <p:nvPr/>
          </p:nvSpPr>
          <p:spPr>
            <a:xfrm>
              <a:off x="623119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16" name="object 316" descr=""/>
            <p:cNvSpPr/>
            <p:nvPr/>
          </p:nvSpPr>
          <p:spPr>
            <a:xfrm>
              <a:off x="623502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17" name="object 317" descr=""/>
            <p:cNvSpPr/>
            <p:nvPr/>
          </p:nvSpPr>
          <p:spPr>
            <a:xfrm>
              <a:off x="623741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18" name="object 318" descr=""/>
            <p:cNvSpPr/>
            <p:nvPr/>
          </p:nvSpPr>
          <p:spPr>
            <a:xfrm>
              <a:off x="624124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19" name="object 319" descr=""/>
            <p:cNvSpPr/>
            <p:nvPr/>
          </p:nvSpPr>
          <p:spPr>
            <a:xfrm>
              <a:off x="624364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20" name="object 320" descr=""/>
            <p:cNvSpPr/>
            <p:nvPr/>
          </p:nvSpPr>
          <p:spPr>
            <a:xfrm>
              <a:off x="624747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21" name="object 321" descr=""/>
            <p:cNvSpPr/>
            <p:nvPr/>
          </p:nvSpPr>
          <p:spPr>
            <a:xfrm>
              <a:off x="6250338"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322" name="object 322" descr=""/>
            <p:cNvSpPr/>
            <p:nvPr/>
          </p:nvSpPr>
          <p:spPr>
            <a:xfrm>
              <a:off x="625417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23" name="object 323" descr=""/>
            <p:cNvSpPr/>
            <p:nvPr/>
          </p:nvSpPr>
          <p:spPr>
            <a:xfrm>
              <a:off x="625656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24" name="object 324" descr=""/>
            <p:cNvSpPr/>
            <p:nvPr/>
          </p:nvSpPr>
          <p:spPr>
            <a:xfrm>
              <a:off x="626039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25" name="object 325" descr=""/>
            <p:cNvSpPr/>
            <p:nvPr/>
          </p:nvSpPr>
          <p:spPr>
            <a:xfrm>
              <a:off x="626278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26" name="object 326" descr=""/>
            <p:cNvSpPr/>
            <p:nvPr/>
          </p:nvSpPr>
          <p:spPr>
            <a:xfrm>
              <a:off x="626661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27" name="object 327" descr=""/>
            <p:cNvSpPr/>
            <p:nvPr/>
          </p:nvSpPr>
          <p:spPr>
            <a:xfrm>
              <a:off x="626900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28" name="object 328" descr=""/>
            <p:cNvSpPr/>
            <p:nvPr/>
          </p:nvSpPr>
          <p:spPr>
            <a:xfrm>
              <a:off x="627331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29" name="object 329" descr=""/>
            <p:cNvSpPr/>
            <p:nvPr/>
          </p:nvSpPr>
          <p:spPr>
            <a:xfrm>
              <a:off x="627571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30" name="object 330" descr=""/>
            <p:cNvSpPr/>
            <p:nvPr/>
          </p:nvSpPr>
          <p:spPr>
            <a:xfrm>
              <a:off x="627954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31" name="object 331" descr=""/>
            <p:cNvSpPr/>
            <p:nvPr/>
          </p:nvSpPr>
          <p:spPr>
            <a:xfrm>
              <a:off x="628193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32" name="object 332" descr=""/>
            <p:cNvSpPr/>
            <p:nvPr/>
          </p:nvSpPr>
          <p:spPr>
            <a:xfrm>
              <a:off x="628576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33" name="object 333" descr=""/>
            <p:cNvSpPr/>
            <p:nvPr/>
          </p:nvSpPr>
          <p:spPr>
            <a:xfrm>
              <a:off x="628815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34" name="object 334" descr=""/>
            <p:cNvSpPr/>
            <p:nvPr/>
          </p:nvSpPr>
          <p:spPr>
            <a:xfrm>
              <a:off x="629198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35" name="object 335" descr=""/>
            <p:cNvSpPr/>
            <p:nvPr/>
          </p:nvSpPr>
          <p:spPr>
            <a:xfrm>
              <a:off x="629485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36" name="object 336" descr=""/>
            <p:cNvSpPr/>
            <p:nvPr/>
          </p:nvSpPr>
          <p:spPr>
            <a:xfrm>
              <a:off x="629868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37" name="object 337" descr=""/>
            <p:cNvSpPr/>
            <p:nvPr/>
          </p:nvSpPr>
          <p:spPr>
            <a:xfrm>
              <a:off x="630107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38" name="object 338" descr=""/>
            <p:cNvSpPr/>
            <p:nvPr/>
          </p:nvSpPr>
          <p:spPr>
            <a:xfrm>
              <a:off x="630490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39" name="object 339" descr=""/>
            <p:cNvSpPr/>
            <p:nvPr/>
          </p:nvSpPr>
          <p:spPr>
            <a:xfrm>
              <a:off x="630730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40" name="object 340" descr=""/>
            <p:cNvSpPr/>
            <p:nvPr/>
          </p:nvSpPr>
          <p:spPr>
            <a:xfrm>
              <a:off x="631113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41" name="object 341" descr=""/>
            <p:cNvSpPr/>
            <p:nvPr/>
          </p:nvSpPr>
          <p:spPr>
            <a:xfrm>
              <a:off x="6313999"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342" name="object 342" descr=""/>
            <p:cNvSpPr/>
            <p:nvPr/>
          </p:nvSpPr>
          <p:spPr>
            <a:xfrm>
              <a:off x="631783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43" name="object 343" descr=""/>
            <p:cNvSpPr/>
            <p:nvPr/>
          </p:nvSpPr>
          <p:spPr>
            <a:xfrm>
              <a:off x="632022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44" name="object 344" descr=""/>
            <p:cNvSpPr/>
            <p:nvPr/>
          </p:nvSpPr>
          <p:spPr>
            <a:xfrm>
              <a:off x="632405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45" name="object 345" descr=""/>
            <p:cNvSpPr/>
            <p:nvPr/>
          </p:nvSpPr>
          <p:spPr>
            <a:xfrm>
              <a:off x="632644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46" name="object 346" descr=""/>
            <p:cNvSpPr/>
            <p:nvPr/>
          </p:nvSpPr>
          <p:spPr>
            <a:xfrm>
              <a:off x="633027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47" name="object 347" descr=""/>
            <p:cNvSpPr/>
            <p:nvPr/>
          </p:nvSpPr>
          <p:spPr>
            <a:xfrm>
              <a:off x="6333148"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348" name="object 348" descr=""/>
            <p:cNvSpPr/>
            <p:nvPr/>
          </p:nvSpPr>
          <p:spPr>
            <a:xfrm>
              <a:off x="633697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49" name="object 349" descr=""/>
            <p:cNvSpPr/>
            <p:nvPr/>
          </p:nvSpPr>
          <p:spPr>
            <a:xfrm>
              <a:off x="633936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50" name="object 350" descr=""/>
            <p:cNvSpPr/>
            <p:nvPr/>
          </p:nvSpPr>
          <p:spPr>
            <a:xfrm>
              <a:off x="634320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51" name="object 351" descr=""/>
            <p:cNvSpPr/>
            <p:nvPr/>
          </p:nvSpPr>
          <p:spPr>
            <a:xfrm>
              <a:off x="634559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52" name="object 352" descr=""/>
            <p:cNvSpPr/>
            <p:nvPr/>
          </p:nvSpPr>
          <p:spPr>
            <a:xfrm>
              <a:off x="634942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53" name="object 353" descr=""/>
            <p:cNvSpPr/>
            <p:nvPr/>
          </p:nvSpPr>
          <p:spPr>
            <a:xfrm>
              <a:off x="635181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54" name="object 354" descr=""/>
            <p:cNvSpPr/>
            <p:nvPr/>
          </p:nvSpPr>
          <p:spPr>
            <a:xfrm>
              <a:off x="635612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55" name="object 355" descr=""/>
            <p:cNvSpPr/>
            <p:nvPr/>
          </p:nvSpPr>
          <p:spPr>
            <a:xfrm>
              <a:off x="635851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56" name="object 356" descr=""/>
            <p:cNvSpPr/>
            <p:nvPr/>
          </p:nvSpPr>
          <p:spPr>
            <a:xfrm>
              <a:off x="636234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57" name="object 357" descr=""/>
            <p:cNvSpPr/>
            <p:nvPr/>
          </p:nvSpPr>
          <p:spPr>
            <a:xfrm>
              <a:off x="636474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58" name="object 358" descr=""/>
            <p:cNvSpPr/>
            <p:nvPr/>
          </p:nvSpPr>
          <p:spPr>
            <a:xfrm>
              <a:off x="636856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59" name="object 359" descr=""/>
            <p:cNvSpPr/>
            <p:nvPr/>
          </p:nvSpPr>
          <p:spPr>
            <a:xfrm>
              <a:off x="637096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60" name="object 360" descr=""/>
            <p:cNvSpPr/>
            <p:nvPr/>
          </p:nvSpPr>
          <p:spPr>
            <a:xfrm>
              <a:off x="637479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61" name="object 361" descr=""/>
            <p:cNvSpPr/>
            <p:nvPr/>
          </p:nvSpPr>
          <p:spPr>
            <a:xfrm>
              <a:off x="637765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62" name="object 362" descr=""/>
            <p:cNvSpPr/>
            <p:nvPr/>
          </p:nvSpPr>
          <p:spPr>
            <a:xfrm>
              <a:off x="638148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63" name="object 363" descr=""/>
            <p:cNvSpPr/>
            <p:nvPr/>
          </p:nvSpPr>
          <p:spPr>
            <a:xfrm>
              <a:off x="638388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64" name="object 364" descr=""/>
            <p:cNvSpPr/>
            <p:nvPr/>
          </p:nvSpPr>
          <p:spPr>
            <a:xfrm>
              <a:off x="638770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65" name="object 365" descr=""/>
            <p:cNvSpPr/>
            <p:nvPr/>
          </p:nvSpPr>
          <p:spPr>
            <a:xfrm>
              <a:off x="639010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66" name="object 366" descr=""/>
            <p:cNvSpPr/>
            <p:nvPr/>
          </p:nvSpPr>
          <p:spPr>
            <a:xfrm>
              <a:off x="639393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67" name="object 367" descr=""/>
            <p:cNvSpPr/>
            <p:nvPr/>
          </p:nvSpPr>
          <p:spPr>
            <a:xfrm>
              <a:off x="6396803"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368" name="object 368" descr=""/>
            <p:cNvSpPr/>
            <p:nvPr/>
          </p:nvSpPr>
          <p:spPr>
            <a:xfrm>
              <a:off x="640063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69" name="object 369" descr=""/>
            <p:cNvSpPr/>
            <p:nvPr/>
          </p:nvSpPr>
          <p:spPr>
            <a:xfrm>
              <a:off x="640302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70" name="object 370" descr=""/>
            <p:cNvSpPr/>
            <p:nvPr/>
          </p:nvSpPr>
          <p:spPr>
            <a:xfrm>
              <a:off x="640685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71" name="object 371" descr=""/>
            <p:cNvSpPr/>
            <p:nvPr/>
          </p:nvSpPr>
          <p:spPr>
            <a:xfrm>
              <a:off x="640924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72" name="object 372" descr=""/>
            <p:cNvSpPr/>
            <p:nvPr/>
          </p:nvSpPr>
          <p:spPr>
            <a:xfrm>
              <a:off x="641308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73" name="object 373" descr=""/>
            <p:cNvSpPr/>
            <p:nvPr/>
          </p:nvSpPr>
          <p:spPr>
            <a:xfrm>
              <a:off x="641547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74" name="object 374" descr=""/>
            <p:cNvSpPr/>
            <p:nvPr/>
          </p:nvSpPr>
          <p:spPr>
            <a:xfrm>
              <a:off x="641978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75" name="object 375" descr=""/>
            <p:cNvSpPr/>
            <p:nvPr/>
          </p:nvSpPr>
          <p:spPr>
            <a:xfrm>
              <a:off x="642217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76" name="object 376" descr=""/>
            <p:cNvSpPr/>
            <p:nvPr/>
          </p:nvSpPr>
          <p:spPr>
            <a:xfrm>
              <a:off x="642600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77" name="object 377" descr=""/>
            <p:cNvSpPr/>
            <p:nvPr/>
          </p:nvSpPr>
          <p:spPr>
            <a:xfrm>
              <a:off x="642839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78" name="object 378" descr=""/>
            <p:cNvSpPr/>
            <p:nvPr/>
          </p:nvSpPr>
          <p:spPr>
            <a:xfrm>
              <a:off x="643222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79" name="object 379" descr=""/>
            <p:cNvSpPr/>
            <p:nvPr/>
          </p:nvSpPr>
          <p:spPr>
            <a:xfrm>
              <a:off x="643462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80" name="object 380" descr=""/>
            <p:cNvSpPr/>
            <p:nvPr/>
          </p:nvSpPr>
          <p:spPr>
            <a:xfrm>
              <a:off x="643845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81" name="object 381" descr=""/>
            <p:cNvSpPr/>
            <p:nvPr/>
          </p:nvSpPr>
          <p:spPr>
            <a:xfrm>
              <a:off x="644132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82" name="object 382" descr=""/>
            <p:cNvSpPr/>
            <p:nvPr/>
          </p:nvSpPr>
          <p:spPr>
            <a:xfrm>
              <a:off x="644515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83" name="object 383" descr=""/>
            <p:cNvSpPr/>
            <p:nvPr/>
          </p:nvSpPr>
          <p:spPr>
            <a:xfrm>
              <a:off x="644754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84" name="object 384" descr=""/>
            <p:cNvSpPr/>
            <p:nvPr/>
          </p:nvSpPr>
          <p:spPr>
            <a:xfrm>
              <a:off x="645137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85" name="object 385" descr=""/>
            <p:cNvSpPr/>
            <p:nvPr/>
          </p:nvSpPr>
          <p:spPr>
            <a:xfrm>
              <a:off x="6453766"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86" name="object 386" descr=""/>
            <p:cNvSpPr/>
            <p:nvPr/>
          </p:nvSpPr>
          <p:spPr>
            <a:xfrm>
              <a:off x="645759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87" name="object 387" descr=""/>
            <p:cNvSpPr/>
            <p:nvPr/>
          </p:nvSpPr>
          <p:spPr>
            <a:xfrm>
              <a:off x="6460471"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388" name="object 388" descr=""/>
            <p:cNvSpPr/>
            <p:nvPr/>
          </p:nvSpPr>
          <p:spPr>
            <a:xfrm>
              <a:off x="646430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89" name="object 389" descr=""/>
            <p:cNvSpPr/>
            <p:nvPr/>
          </p:nvSpPr>
          <p:spPr>
            <a:xfrm>
              <a:off x="646669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90" name="object 390" descr=""/>
            <p:cNvSpPr/>
            <p:nvPr/>
          </p:nvSpPr>
          <p:spPr>
            <a:xfrm>
              <a:off x="647052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91" name="object 391" descr=""/>
            <p:cNvSpPr/>
            <p:nvPr/>
          </p:nvSpPr>
          <p:spPr>
            <a:xfrm>
              <a:off x="647290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92" name="object 392" descr=""/>
            <p:cNvSpPr/>
            <p:nvPr/>
          </p:nvSpPr>
          <p:spPr>
            <a:xfrm>
              <a:off x="647673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93" name="object 393" descr=""/>
            <p:cNvSpPr/>
            <p:nvPr/>
          </p:nvSpPr>
          <p:spPr>
            <a:xfrm>
              <a:off x="6479613"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394" name="object 394" descr=""/>
            <p:cNvSpPr/>
            <p:nvPr/>
          </p:nvSpPr>
          <p:spPr>
            <a:xfrm>
              <a:off x="648344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95" name="object 395" descr=""/>
            <p:cNvSpPr/>
            <p:nvPr/>
          </p:nvSpPr>
          <p:spPr>
            <a:xfrm>
              <a:off x="648583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96" name="object 396" descr=""/>
            <p:cNvSpPr/>
            <p:nvPr/>
          </p:nvSpPr>
          <p:spPr>
            <a:xfrm>
              <a:off x="648966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97" name="object 397" descr=""/>
            <p:cNvSpPr/>
            <p:nvPr/>
          </p:nvSpPr>
          <p:spPr>
            <a:xfrm>
              <a:off x="649205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398" name="object 398" descr=""/>
            <p:cNvSpPr/>
            <p:nvPr/>
          </p:nvSpPr>
          <p:spPr>
            <a:xfrm>
              <a:off x="649588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399" name="object 399" descr=""/>
            <p:cNvSpPr/>
            <p:nvPr/>
          </p:nvSpPr>
          <p:spPr>
            <a:xfrm>
              <a:off x="6498278"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00" name="object 400" descr=""/>
            <p:cNvSpPr/>
            <p:nvPr/>
          </p:nvSpPr>
          <p:spPr>
            <a:xfrm>
              <a:off x="650259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01" name="object 401" descr=""/>
            <p:cNvSpPr/>
            <p:nvPr/>
          </p:nvSpPr>
          <p:spPr>
            <a:xfrm>
              <a:off x="650498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02" name="object 402" descr=""/>
            <p:cNvSpPr/>
            <p:nvPr/>
          </p:nvSpPr>
          <p:spPr>
            <a:xfrm>
              <a:off x="650881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03" name="object 403" descr=""/>
            <p:cNvSpPr/>
            <p:nvPr/>
          </p:nvSpPr>
          <p:spPr>
            <a:xfrm>
              <a:off x="651120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04" name="object 404" descr=""/>
            <p:cNvSpPr/>
            <p:nvPr/>
          </p:nvSpPr>
          <p:spPr>
            <a:xfrm>
              <a:off x="651503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05" name="object 405" descr=""/>
            <p:cNvSpPr/>
            <p:nvPr/>
          </p:nvSpPr>
          <p:spPr>
            <a:xfrm>
              <a:off x="6517427"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06" name="object 406" descr=""/>
            <p:cNvSpPr/>
            <p:nvPr/>
          </p:nvSpPr>
          <p:spPr>
            <a:xfrm>
              <a:off x="652125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07" name="object 407" descr=""/>
            <p:cNvSpPr/>
            <p:nvPr/>
          </p:nvSpPr>
          <p:spPr>
            <a:xfrm>
              <a:off x="652413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08" name="object 408" descr=""/>
            <p:cNvSpPr/>
            <p:nvPr/>
          </p:nvSpPr>
          <p:spPr>
            <a:xfrm>
              <a:off x="652795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09" name="object 409" descr=""/>
            <p:cNvSpPr/>
            <p:nvPr/>
          </p:nvSpPr>
          <p:spPr>
            <a:xfrm>
              <a:off x="653035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10" name="object 410" descr=""/>
            <p:cNvSpPr/>
            <p:nvPr/>
          </p:nvSpPr>
          <p:spPr>
            <a:xfrm>
              <a:off x="653418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11" name="object 411" descr=""/>
            <p:cNvSpPr/>
            <p:nvPr/>
          </p:nvSpPr>
          <p:spPr>
            <a:xfrm>
              <a:off x="653657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12" name="object 412" descr=""/>
            <p:cNvSpPr/>
            <p:nvPr/>
          </p:nvSpPr>
          <p:spPr>
            <a:xfrm>
              <a:off x="654040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13" name="object 413" descr=""/>
            <p:cNvSpPr/>
            <p:nvPr/>
          </p:nvSpPr>
          <p:spPr>
            <a:xfrm>
              <a:off x="6543273"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414" name="object 414" descr=""/>
            <p:cNvSpPr/>
            <p:nvPr/>
          </p:nvSpPr>
          <p:spPr>
            <a:xfrm>
              <a:off x="654710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15" name="object 415" descr=""/>
            <p:cNvSpPr/>
            <p:nvPr/>
          </p:nvSpPr>
          <p:spPr>
            <a:xfrm>
              <a:off x="654949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16" name="object 416" descr=""/>
            <p:cNvSpPr/>
            <p:nvPr/>
          </p:nvSpPr>
          <p:spPr>
            <a:xfrm>
              <a:off x="655332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17" name="object 417" descr=""/>
            <p:cNvSpPr/>
            <p:nvPr/>
          </p:nvSpPr>
          <p:spPr>
            <a:xfrm>
              <a:off x="655571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18" name="object 418" descr=""/>
            <p:cNvSpPr/>
            <p:nvPr/>
          </p:nvSpPr>
          <p:spPr>
            <a:xfrm>
              <a:off x="655955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19" name="object 419" descr=""/>
            <p:cNvSpPr/>
            <p:nvPr/>
          </p:nvSpPr>
          <p:spPr>
            <a:xfrm>
              <a:off x="6561940"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20" name="object 420" descr=""/>
            <p:cNvSpPr/>
            <p:nvPr/>
          </p:nvSpPr>
          <p:spPr>
            <a:xfrm>
              <a:off x="656625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21" name="object 421" descr=""/>
            <p:cNvSpPr/>
            <p:nvPr/>
          </p:nvSpPr>
          <p:spPr>
            <a:xfrm>
              <a:off x="656864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22" name="object 422" descr=""/>
            <p:cNvSpPr/>
            <p:nvPr/>
          </p:nvSpPr>
          <p:spPr>
            <a:xfrm>
              <a:off x="657247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23" name="object 423" descr=""/>
            <p:cNvSpPr/>
            <p:nvPr/>
          </p:nvSpPr>
          <p:spPr>
            <a:xfrm>
              <a:off x="657486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24" name="object 424" descr=""/>
            <p:cNvSpPr/>
            <p:nvPr/>
          </p:nvSpPr>
          <p:spPr>
            <a:xfrm>
              <a:off x="6578699"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25" name="object 425" descr=""/>
            <p:cNvSpPr/>
            <p:nvPr/>
          </p:nvSpPr>
          <p:spPr>
            <a:xfrm>
              <a:off x="6581089"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26" name="object 426" descr=""/>
            <p:cNvSpPr/>
            <p:nvPr/>
          </p:nvSpPr>
          <p:spPr>
            <a:xfrm>
              <a:off x="6584918"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27" name="object 427" descr=""/>
            <p:cNvSpPr/>
            <p:nvPr/>
          </p:nvSpPr>
          <p:spPr>
            <a:xfrm>
              <a:off x="658779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28" name="object 428" descr=""/>
            <p:cNvSpPr/>
            <p:nvPr/>
          </p:nvSpPr>
          <p:spPr>
            <a:xfrm>
              <a:off x="6591616"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29" name="object 429" descr=""/>
            <p:cNvSpPr/>
            <p:nvPr/>
          </p:nvSpPr>
          <p:spPr>
            <a:xfrm>
              <a:off x="659401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30" name="object 430" descr=""/>
            <p:cNvSpPr/>
            <p:nvPr/>
          </p:nvSpPr>
          <p:spPr>
            <a:xfrm>
              <a:off x="659784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31" name="object 431" descr=""/>
            <p:cNvSpPr/>
            <p:nvPr/>
          </p:nvSpPr>
          <p:spPr>
            <a:xfrm>
              <a:off x="6600232"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32" name="object 432" descr=""/>
            <p:cNvSpPr/>
            <p:nvPr/>
          </p:nvSpPr>
          <p:spPr>
            <a:xfrm>
              <a:off x="6604062"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33" name="object 433" descr=""/>
            <p:cNvSpPr/>
            <p:nvPr/>
          </p:nvSpPr>
          <p:spPr>
            <a:xfrm>
              <a:off x="6606935" y="2645457"/>
              <a:ext cx="4445" cy="0"/>
            </a:xfrm>
            <a:custGeom>
              <a:avLst/>
              <a:gdLst/>
              <a:ahLst/>
              <a:cxnLst/>
              <a:rect l="l" t="t" r="r" b="b"/>
              <a:pathLst>
                <a:path w="4445" h="0">
                  <a:moveTo>
                    <a:pt x="0" y="0"/>
                  </a:moveTo>
                  <a:lnTo>
                    <a:pt x="3822" y="0"/>
                  </a:lnTo>
                </a:path>
              </a:pathLst>
            </a:custGeom>
            <a:ln w="3175">
              <a:solidFill>
                <a:srgbClr val="EE2E2A"/>
              </a:solidFill>
            </a:ln>
          </p:spPr>
          <p:txBody>
            <a:bodyPr wrap="square" lIns="0" tIns="0" rIns="0" bIns="0" rtlCol="0"/>
            <a:lstStyle/>
            <a:p/>
          </p:txBody>
        </p:sp>
        <p:sp>
          <p:nvSpPr>
            <p:cNvPr id="434" name="object 434" descr=""/>
            <p:cNvSpPr/>
            <p:nvPr/>
          </p:nvSpPr>
          <p:spPr>
            <a:xfrm>
              <a:off x="6610765"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35" name="object 435" descr=""/>
            <p:cNvSpPr/>
            <p:nvPr/>
          </p:nvSpPr>
          <p:spPr>
            <a:xfrm>
              <a:off x="6613155"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36" name="object 436" descr=""/>
            <p:cNvSpPr/>
            <p:nvPr/>
          </p:nvSpPr>
          <p:spPr>
            <a:xfrm>
              <a:off x="661698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37" name="object 437" descr=""/>
            <p:cNvSpPr/>
            <p:nvPr/>
          </p:nvSpPr>
          <p:spPr>
            <a:xfrm>
              <a:off x="6619381"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38" name="object 438" descr=""/>
            <p:cNvSpPr/>
            <p:nvPr/>
          </p:nvSpPr>
          <p:spPr>
            <a:xfrm>
              <a:off x="6623211"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39" name="object 439" descr=""/>
            <p:cNvSpPr/>
            <p:nvPr/>
          </p:nvSpPr>
          <p:spPr>
            <a:xfrm>
              <a:off x="6626079" y="2645457"/>
              <a:ext cx="4445" cy="0"/>
            </a:xfrm>
            <a:custGeom>
              <a:avLst/>
              <a:gdLst/>
              <a:ahLst/>
              <a:cxnLst/>
              <a:rect l="l" t="t" r="r" b="b"/>
              <a:pathLst>
                <a:path w="4445" h="0">
                  <a:moveTo>
                    <a:pt x="0" y="0"/>
                  </a:moveTo>
                  <a:lnTo>
                    <a:pt x="3835" y="0"/>
                  </a:lnTo>
                </a:path>
              </a:pathLst>
            </a:custGeom>
            <a:ln w="3175">
              <a:solidFill>
                <a:srgbClr val="EE2E2A"/>
              </a:solidFill>
            </a:ln>
          </p:spPr>
          <p:txBody>
            <a:bodyPr wrap="square" lIns="0" tIns="0" rIns="0" bIns="0" rtlCol="0"/>
            <a:lstStyle/>
            <a:p/>
          </p:txBody>
        </p:sp>
        <p:sp>
          <p:nvSpPr>
            <p:cNvPr id="440" name="object 440" descr=""/>
            <p:cNvSpPr/>
            <p:nvPr/>
          </p:nvSpPr>
          <p:spPr>
            <a:xfrm>
              <a:off x="6629914"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41" name="object 441" descr=""/>
            <p:cNvSpPr/>
            <p:nvPr/>
          </p:nvSpPr>
          <p:spPr>
            <a:xfrm>
              <a:off x="663230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42" name="object 442" descr=""/>
            <p:cNvSpPr/>
            <p:nvPr/>
          </p:nvSpPr>
          <p:spPr>
            <a:xfrm>
              <a:off x="6636133"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43" name="object 443" descr=""/>
            <p:cNvSpPr/>
            <p:nvPr/>
          </p:nvSpPr>
          <p:spPr>
            <a:xfrm>
              <a:off x="6638523"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44" name="object 444" descr=""/>
            <p:cNvSpPr/>
            <p:nvPr/>
          </p:nvSpPr>
          <p:spPr>
            <a:xfrm>
              <a:off x="6642360"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45" name="object 445" descr=""/>
            <p:cNvSpPr/>
            <p:nvPr/>
          </p:nvSpPr>
          <p:spPr>
            <a:xfrm>
              <a:off x="6644744" y="2645457"/>
              <a:ext cx="4445" cy="0"/>
            </a:xfrm>
            <a:custGeom>
              <a:avLst/>
              <a:gdLst/>
              <a:ahLst/>
              <a:cxnLst/>
              <a:rect l="l" t="t" r="r" b="b"/>
              <a:pathLst>
                <a:path w="4445" h="0">
                  <a:moveTo>
                    <a:pt x="0" y="0"/>
                  </a:moveTo>
                  <a:lnTo>
                    <a:pt x="4305" y="0"/>
                  </a:lnTo>
                </a:path>
              </a:pathLst>
            </a:custGeom>
            <a:ln w="3175">
              <a:solidFill>
                <a:srgbClr val="EE2E2A"/>
              </a:solidFill>
            </a:ln>
          </p:spPr>
          <p:txBody>
            <a:bodyPr wrap="square" lIns="0" tIns="0" rIns="0" bIns="0" rtlCol="0"/>
            <a:lstStyle/>
            <a:p/>
          </p:txBody>
        </p:sp>
        <p:sp>
          <p:nvSpPr>
            <p:cNvPr id="446" name="object 446" descr=""/>
            <p:cNvSpPr/>
            <p:nvPr/>
          </p:nvSpPr>
          <p:spPr>
            <a:xfrm>
              <a:off x="6649057" y="26440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47" name="object 447" descr=""/>
            <p:cNvSpPr/>
            <p:nvPr/>
          </p:nvSpPr>
          <p:spPr>
            <a:xfrm>
              <a:off x="5515605" y="2645457"/>
              <a:ext cx="5715" cy="635"/>
            </a:xfrm>
            <a:custGeom>
              <a:avLst/>
              <a:gdLst/>
              <a:ahLst/>
              <a:cxnLst/>
              <a:rect l="l" t="t" r="r" b="b"/>
              <a:pathLst>
                <a:path w="5714" h="635">
                  <a:moveTo>
                    <a:pt x="5270" y="0"/>
                  </a:moveTo>
                  <a:lnTo>
                    <a:pt x="0" y="469"/>
                  </a:lnTo>
                </a:path>
              </a:pathLst>
            </a:custGeom>
            <a:ln w="3175">
              <a:solidFill>
                <a:srgbClr val="EE2E2A"/>
              </a:solidFill>
            </a:ln>
          </p:spPr>
          <p:txBody>
            <a:bodyPr wrap="square" lIns="0" tIns="0" rIns="0" bIns="0" rtlCol="0"/>
            <a:lstStyle/>
            <a:p/>
          </p:txBody>
        </p:sp>
        <p:sp>
          <p:nvSpPr>
            <p:cNvPr id="448" name="object 448" descr=""/>
            <p:cNvSpPr/>
            <p:nvPr/>
          </p:nvSpPr>
          <p:spPr>
            <a:xfrm>
              <a:off x="5513219" y="264497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49" name="object 449" descr=""/>
            <p:cNvSpPr/>
            <p:nvPr/>
          </p:nvSpPr>
          <p:spPr>
            <a:xfrm>
              <a:off x="5509394" y="2646412"/>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450" name="object 450" descr=""/>
            <p:cNvSpPr/>
            <p:nvPr/>
          </p:nvSpPr>
          <p:spPr>
            <a:xfrm>
              <a:off x="5506994" y="264544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51" name="object 451" descr=""/>
            <p:cNvSpPr/>
            <p:nvPr/>
          </p:nvSpPr>
          <p:spPr>
            <a:xfrm>
              <a:off x="5502691" y="2646883"/>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52" name="object 452" descr=""/>
            <p:cNvSpPr/>
            <p:nvPr/>
          </p:nvSpPr>
          <p:spPr>
            <a:xfrm>
              <a:off x="5500296" y="264593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53" name="object 453" descr=""/>
            <p:cNvSpPr/>
            <p:nvPr/>
          </p:nvSpPr>
          <p:spPr>
            <a:xfrm>
              <a:off x="5496471" y="2647367"/>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54" name="object 454" descr=""/>
            <p:cNvSpPr/>
            <p:nvPr/>
          </p:nvSpPr>
          <p:spPr>
            <a:xfrm>
              <a:off x="5494077" y="264640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55" name="object 455" descr=""/>
            <p:cNvSpPr/>
            <p:nvPr/>
          </p:nvSpPr>
          <p:spPr>
            <a:xfrm>
              <a:off x="5490245" y="2647838"/>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56" name="object 456" descr=""/>
            <p:cNvSpPr/>
            <p:nvPr/>
          </p:nvSpPr>
          <p:spPr>
            <a:xfrm>
              <a:off x="5487851" y="264688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57" name="object 457" descr=""/>
            <p:cNvSpPr/>
            <p:nvPr/>
          </p:nvSpPr>
          <p:spPr>
            <a:xfrm>
              <a:off x="5484026" y="2648322"/>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58" name="object 458" descr=""/>
            <p:cNvSpPr/>
            <p:nvPr/>
          </p:nvSpPr>
          <p:spPr>
            <a:xfrm>
              <a:off x="5481147" y="264737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59" name="object 459" descr=""/>
            <p:cNvSpPr/>
            <p:nvPr/>
          </p:nvSpPr>
          <p:spPr>
            <a:xfrm>
              <a:off x="5477322" y="2648806"/>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60" name="object 460" descr=""/>
            <p:cNvSpPr/>
            <p:nvPr/>
          </p:nvSpPr>
          <p:spPr>
            <a:xfrm>
              <a:off x="5474928" y="264784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61" name="object 461" descr=""/>
            <p:cNvSpPr/>
            <p:nvPr/>
          </p:nvSpPr>
          <p:spPr>
            <a:xfrm>
              <a:off x="5471102" y="2649761"/>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462" name="object 462" descr=""/>
            <p:cNvSpPr/>
            <p:nvPr/>
          </p:nvSpPr>
          <p:spPr>
            <a:xfrm>
              <a:off x="5468707" y="264880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63" name="object 463" descr=""/>
            <p:cNvSpPr/>
            <p:nvPr/>
          </p:nvSpPr>
          <p:spPr>
            <a:xfrm>
              <a:off x="5464877" y="2650243"/>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64" name="object 464" descr=""/>
            <p:cNvSpPr/>
            <p:nvPr/>
          </p:nvSpPr>
          <p:spPr>
            <a:xfrm>
              <a:off x="5462482" y="264928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65" name="object 465" descr=""/>
            <p:cNvSpPr/>
            <p:nvPr/>
          </p:nvSpPr>
          <p:spPr>
            <a:xfrm>
              <a:off x="5458657" y="2650716"/>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66" name="object 466" descr=""/>
            <p:cNvSpPr/>
            <p:nvPr/>
          </p:nvSpPr>
          <p:spPr>
            <a:xfrm>
              <a:off x="5455785" y="264975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67" name="object 467" descr=""/>
            <p:cNvSpPr/>
            <p:nvPr/>
          </p:nvSpPr>
          <p:spPr>
            <a:xfrm>
              <a:off x="5451953" y="2651187"/>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68" name="object 468" descr=""/>
            <p:cNvSpPr/>
            <p:nvPr/>
          </p:nvSpPr>
          <p:spPr>
            <a:xfrm>
              <a:off x="5449558" y="265023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69" name="object 469" descr=""/>
            <p:cNvSpPr/>
            <p:nvPr/>
          </p:nvSpPr>
          <p:spPr>
            <a:xfrm>
              <a:off x="5445733" y="2651670"/>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70" name="object 470" descr=""/>
            <p:cNvSpPr/>
            <p:nvPr/>
          </p:nvSpPr>
          <p:spPr>
            <a:xfrm>
              <a:off x="5443339" y="265071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71" name="object 471" descr=""/>
            <p:cNvSpPr/>
            <p:nvPr/>
          </p:nvSpPr>
          <p:spPr>
            <a:xfrm>
              <a:off x="5439507" y="2652154"/>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72" name="object 472" descr=""/>
            <p:cNvSpPr/>
            <p:nvPr/>
          </p:nvSpPr>
          <p:spPr>
            <a:xfrm>
              <a:off x="5437112" y="265119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73" name="object 473" descr=""/>
            <p:cNvSpPr/>
            <p:nvPr/>
          </p:nvSpPr>
          <p:spPr>
            <a:xfrm>
              <a:off x="5433288" y="2653108"/>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474" name="object 474" descr=""/>
            <p:cNvSpPr/>
            <p:nvPr/>
          </p:nvSpPr>
          <p:spPr>
            <a:xfrm>
              <a:off x="5430416" y="265215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75" name="object 475" descr=""/>
            <p:cNvSpPr/>
            <p:nvPr/>
          </p:nvSpPr>
          <p:spPr>
            <a:xfrm>
              <a:off x="5426584" y="2653592"/>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76" name="object 476" descr=""/>
            <p:cNvSpPr/>
            <p:nvPr/>
          </p:nvSpPr>
          <p:spPr>
            <a:xfrm>
              <a:off x="5424190" y="265262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77" name="object 477" descr=""/>
            <p:cNvSpPr/>
            <p:nvPr/>
          </p:nvSpPr>
          <p:spPr>
            <a:xfrm>
              <a:off x="5420365" y="2654064"/>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78" name="object 478" descr=""/>
            <p:cNvSpPr/>
            <p:nvPr/>
          </p:nvSpPr>
          <p:spPr>
            <a:xfrm>
              <a:off x="5417969" y="265311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79" name="object 479" descr=""/>
            <p:cNvSpPr/>
            <p:nvPr/>
          </p:nvSpPr>
          <p:spPr>
            <a:xfrm>
              <a:off x="5414144" y="2654547"/>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80" name="object 480" descr=""/>
            <p:cNvSpPr/>
            <p:nvPr/>
          </p:nvSpPr>
          <p:spPr>
            <a:xfrm>
              <a:off x="5411744" y="265359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81" name="object 481" descr=""/>
            <p:cNvSpPr/>
            <p:nvPr/>
          </p:nvSpPr>
          <p:spPr>
            <a:xfrm>
              <a:off x="5407911" y="2655031"/>
              <a:ext cx="4445" cy="635"/>
            </a:xfrm>
            <a:custGeom>
              <a:avLst/>
              <a:gdLst/>
              <a:ahLst/>
              <a:cxnLst/>
              <a:rect l="l" t="t" r="r" b="b"/>
              <a:pathLst>
                <a:path w="4445" h="635">
                  <a:moveTo>
                    <a:pt x="3835" y="0"/>
                  </a:moveTo>
                  <a:lnTo>
                    <a:pt x="0" y="469"/>
                  </a:lnTo>
                </a:path>
              </a:pathLst>
            </a:custGeom>
            <a:ln w="3175">
              <a:solidFill>
                <a:srgbClr val="EE2E2A"/>
              </a:solidFill>
            </a:ln>
          </p:spPr>
          <p:txBody>
            <a:bodyPr wrap="square" lIns="0" tIns="0" rIns="0" bIns="0" rtlCol="0"/>
            <a:lstStyle/>
            <a:p/>
          </p:txBody>
        </p:sp>
        <p:sp>
          <p:nvSpPr>
            <p:cNvPr id="482" name="object 482" descr=""/>
            <p:cNvSpPr/>
            <p:nvPr/>
          </p:nvSpPr>
          <p:spPr>
            <a:xfrm>
              <a:off x="5405046" y="265406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83" name="object 483" descr=""/>
            <p:cNvSpPr/>
            <p:nvPr/>
          </p:nvSpPr>
          <p:spPr>
            <a:xfrm>
              <a:off x="5401216" y="2655503"/>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84" name="object 484" descr=""/>
            <p:cNvSpPr/>
            <p:nvPr/>
          </p:nvSpPr>
          <p:spPr>
            <a:xfrm>
              <a:off x="5398820" y="265453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85" name="object 485" descr=""/>
            <p:cNvSpPr/>
            <p:nvPr/>
          </p:nvSpPr>
          <p:spPr>
            <a:xfrm>
              <a:off x="5394995" y="2656458"/>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486" name="object 486" descr=""/>
            <p:cNvSpPr/>
            <p:nvPr/>
          </p:nvSpPr>
          <p:spPr>
            <a:xfrm>
              <a:off x="5392601" y="265550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87" name="object 487" descr=""/>
            <p:cNvSpPr/>
            <p:nvPr/>
          </p:nvSpPr>
          <p:spPr>
            <a:xfrm>
              <a:off x="5388770" y="2656941"/>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88" name="object 488" descr=""/>
            <p:cNvSpPr/>
            <p:nvPr/>
          </p:nvSpPr>
          <p:spPr>
            <a:xfrm>
              <a:off x="5386381" y="265597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89" name="object 489" descr=""/>
            <p:cNvSpPr/>
            <p:nvPr/>
          </p:nvSpPr>
          <p:spPr>
            <a:xfrm>
              <a:off x="5382554" y="2657413"/>
              <a:ext cx="4445" cy="635"/>
            </a:xfrm>
            <a:custGeom>
              <a:avLst/>
              <a:gdLst/>
              <a:ahLst/>
              <a:cxnLst/>
              <a:rect l="l" t="t" r="r" b="b"/>
              <a:pathLst>
                <a:path w="4445" h="635">
                  <a:moveTo>
                    <a:pt x="3822" y="0"/>
                  </a:moveTo>
                  <a:lnTo>
                    <a:pt x="0" y="482"/>
                  </a:lnTo>
                </a:path>
              </a:pathLst>
            </a:custGeom>
            <a:ln w="3175">
              <a:solidFill>
                <a:srgbClr val="EE2E2A"/>
              </a:solidFill>
            </a:ln>
          </p:spPr>
          <p:txBody>
            <a:bodyPr wrap="square" lIns="0" tIns="0" rIns="0" bIns="0" rtlCol="0"/>
            <a:lstStyle/>
            <a:p/>
          </p:txBody>
        </p:sp>
        <p:sp>
          <p:nvSpPr>
            <p:cNvPr id="490" name="object 490" descr=""/>
            <p:cNvSpPr/>
            <p:nvPr/>
          </p:nvSpPr>
          <p:spPr>
            <a:xfrm>
              <a:off x="5379678" y="265646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91" name="object 491" descr=""/>
            <p:cNvSpPr/>
            <p:nvPr/>
          </p:nvSpPr>
          <p:spPr>
            <a:xfrm>
              <a:off x="5375852" y="2657896"/>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92" name="object 492" descr=""/>
            <p:cNvSpPr/>
            <p:nvPr/>
          </p:nvSpPr>
          <p:spPr>
            <a:xfrm>
              <a:off x="5373452" y="265694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93" name="object 493" descr=""/>
            <p:cNvSpPr/>
            <p:nvPr/>
          </p:nvSpPr>
          <p:spPr>
            <a:xfrm>
              <a:off x="5369627" y="2658380"/>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494" name="object 494" descr=""/>
            <p:cNvSpPr/>
            <p:nvPr/>
          </p:nvSpPr>
          <p:spPr>
            <a:xfrm>
              <a:off x="5367232" y="265741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95" name="object 495" descr=""/>
            <p:cNvSpPr/>
            <p:nvPr/>
          </p:nvSpPr>
          <p:spPr>
            <a:xfrm>
              <a:off x="5363407" y="2658851"/>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496" name="object 496" descr=""/>
            <p:cNvSpPr/>
            <p:nvPr/>
          </p:nvSpPr>
          <p:spPr>
            <a:xfrm>
              <a:off x="5361013" y="265790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97" name="object 497" descr=""/>
            <p:cNvSpPr/>
            <p:nvPr/>
          </p:nvSpPr>
          <p:spPr>
            <a:xfrm>
              <a:off x="5357173" y="2659807"/>
              <a:ext cx="4445" cy="0"/>
            </a:xfrm>
            <a:custGeom>
              <a:avLst/>
              <a:gdLst/>
              <a:ahLst/>
              <a:cxnLst/>
              <a:rect l="l" t="t" r="r" b="b"/>
              <a:pathLst>
                <a:path w="4445" h="0">
                  <a:moveTo>
                    <a:pt x="3835" y="0"/>
                  </a:moveTo>
                  <a:lnTo>
                    <a:pt x="0" y="0"/>
                  </a:lnTo>
                </a:path>
              </a:pathLst>
            </a:custGeom>
            <a:ln w="3175">
              <a:solidFill>
                <a:srgbClr val="EE2E2A"/>
              </a:solidFill>
            </a:ln>
          </p:spPr>
          <p:txBody>
            <a:bodyPr wrap="square" lIns="0" tIns="0" rIns="0" bIns="0" rtlCol="0"/>
            <a:lstStyle/>
            <a:p/>
          </p:txBody>
        </p:sp>
        <p:sp>
          <p:nvSpPr>
            <p:cNvPr id="498" name="object 498" descr=""/>
            <p:cNvSpPr/>
            <p:nvPr/>
          </p:nvSpPr>
          <p:spPr>
            <a:xfrm>
              <a:off x="5354308" y="265837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499" name="object 499" descr=""/>
            <p:cNvSpPr/>
            <p:nvPr/>
          </p:nvSpPr>
          <p:spPr>
            <a:xfrm>
              <a:off x="5350477" y="2660290"/>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00" name="object 500" descr=""/>
            <p:cNvSpPr/>
            <p:nvPr/>
          </p:nvSpPr>
          <p:spPr>
            <a:xfrm>
              <a:off x="5348089" y="265932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01" name="object 501" descr=""/>
            <p:cNvSpPr/>
            <p:nvPr/>
          </p:nvSpPr>
          <p:spPr>
            <a:xfrm>
              <a:off x="5344257" y="2660762"/>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02" name="object 502" descr=""/>
            <p:cNvSpPr/>
            <p:nvPr/>
          </p:nvSpPr>
          <p:spPr>
            <a:xfrm>
              <a:off x="5341862" y="265981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03" name="object 503" descr=""/>
            <p:cNvSpPr/>
            <p:nvPr/>
          </p:nvSpPr>
          <p:spPr>
            <a:xfrm>
              <a:off x="5338038" y="266124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04" name="object 504" descr=""/>
            <p:cNvSpPr/>
            <p:nvPr/>
          </p:nvSpPr>
          <p:spPr>
            <a:xfrm>
              <a:off x="5335643" y="266029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05" name="object 505" descr=""/>
            <p:cNvSpPr/>
            <p:nvPr/>
          </p:nvSpPr>
          <p:spPr>
            <a:xfrm>
              <a:off x="5331816" y="2661728"/>
              <a:ext cx="4445" cy="635"/>
            </a:xfrm>
            <a:custGeom>
              <a:avLst/>
              <a:gdLst/>
              <a:ahLst/>
              <a:cxnLst/>
              <a:rect l="l" t="t" r="r" b="b"/>
              <a:pathLst>
                <a:path w="4445" h="635">
                  <a:moveTo>
                    <a:pt x="3822" y="0"/>
                  </a:moveTo>
                  <a:lnTo>
                    <a:pt x="0" y="469"/>
                  </a:lnTo>
                </a:path>
              </a:pathLst>
            </a:custGeom>
            <a:ln w="3175">
              <a:solidFill>
                <a:srgbClr val="EE2E2A"/>
              </a:solidFill>
            </a:ln>
          </p:spPr>
          <p:txBody>
            <a:bodyPr wrap="square" lIns="0" tIns="0" rIns="0" bIns="0" rtlCol="0"/>
            <a:lstStyle/>
            <a:p/>
          </p:txBody>
        </p:sp>
        <p:sp>
          <p:nvSpPr>
            <p:cNvPr id="506" name="object 506" descr=""/>
            <p:cNvSpPr/>
            <p:nvPr/>
          </p:nvSpPr>
          <p:spPr>
            <a:xfrm>
              <a:off x="5328940" y="266076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07" name="object 507" descr=""/>
            <p:cNvSpPr/>
            <p:nvPr/>
          </p:nvSpPr>
          <p:spPr>
            <a:xfrm>
              <a:off x="5325115" y="2662199"/>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08" name="object 508" descr=""/>
            <p:cNvSpPr/>
            <p:nvPr/>
          </p:nvSpPr>
          <p:spPr>
            <a:xfrm>
              <a:off x="5322719" y="266124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09" name="object 509" descr=""/>
            <p:cNvSpPr/>
            <p:nvPr/>
          </p:nvSpPr>
          <p:spPr>
            <a:xfrm>
              <a:off x="5318888" y="2662683"/>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10" name="object 510" descr=""/>
            <p:cNvSpPr/>
            <p:nvPr/>
          </p:nvSpPr>
          <p:spPr>
            <a:xfrm>
              <a:off x="5316494" y="266171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11" name="object 511" descr=""/>
            <p:cNvSpPr/>
            <p:nvPr/>
          </p:nvSpPr>
          <p:spPr>
            <a:xfrm>
              <a:off x="5312669" y="2663638"/>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12" name="object 512" descr=""/>
            <p:cNvSpPr/>
            <p:nvPr/>
          </p:nvSpPr>
          <p:spPr>
            <a:xfrm>
              <a:off x="5310274" y="266268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13" name="object 513" descr=""/>
            <p:cNvSpPr/>
            <p:nvPr/>
          </p:nvSpPr>
          <p:spPr>
            <a:xfrm>
              <a:off x="5306448" y="2664122"/>
              <a:ext cx="4445" cy="635"/>
            </a:xfrm>
            <a:custGeom>
              <a:avLst/>
              <a:gdLst/>
              <a:ahLst/>
              <a:cxnLst/>
              <a:rect l="l" t="t" r="r" b="b"/>
              <a:pathLst>
                <a:path w="4445" h="635">
                  <a:moveTo>
                    <a:pt x="3822" y="0"/>
                  </a:moveTo>
                  <a:lnTo>
                    <a:pt x="0" y="469"/>
                  </a:lnTo>
                </a:path>
              </a:pathLst>
            </a:custGeom>
            <a:ln w="3175">
              <a:solidFill>
                <a:srgbClr val="EE2E2A"/>
              </a:solidFill>
            </a:ln>
          </p:spPr>
          <p:txBody>
            <a:bodyPr wrap="square" lIns="0" tIns="0" rIns="0" bIns="0" rtlCol="0"/>
            <a:lstStyle/>
            <a:p/>
          </p:txBody>
        </p:sp>
        <p:sp>
          <p:nvSpPr>
            <p:cNvPr id="514" name="object 514" descr=""/>
            <p:cNvSpPr/>
            <p:nvPr/>
          </p:nvSpPr>
          <p:spPr>
            <a:xfrm>
              <a:off x="5303570" y="266315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15" name="object 515" descr=""/>
            <p:cNvSpPr/>
            <p:nvPr/>
          </p:nvSpPr>
          <p:spPr>
            <a:xfrm>
              <a:off x="5299745" y="2664593"/>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16" name="object 516" descr=""/>
            <p:cNvSpPr/>
            <p:nvPr/>
          </p:nvSpPr>
          <p:spPr>
            <a:xfrm>
              <a:off x="5297351" y="266364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17" name="object 517" descr=""/>
            <p:cNvSpPr/>
            <p:nvPr/>
          </p:nvSpPr>
          <p:spPr>
            <a:xfrm>
              <a:off x="5293520" y="2665077"/>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18" name="object 518" descr=""/>
            <p:cNvSpPr/>
            <p:nvPr/>
          </p:nvSpPr>
          <p:spPr>
            <a:xfrm>
              <a:off x="5291124" y="266411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19" name="object 519" descr=""/>
            <p:cNvSpPr/>
            <p:nvPr/>
          </p:nvSpPr>
          <p:spPr>
            <a:xfrm>
              <a:off x="5287299" y="2665548"/>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20" name="object 520" descr=""/>
            <p:cNvSpPr/>
            <p:nvPr/>
          </p:nvSpPr>
          <p:spPr>
            <a:xfrm>
              <a:off x="5284905" y="266459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21" name="object 521" descr=""/>
            <p:cNvSpPr/>
            <p:nvPr/>
          </p:nvSpPr>
          <p:spPr>
            <a:xfrm>
              <a:off x="5281079" y="2666032"/>
              <a:ext cx="4445" cy="635"/>
            </a:xfrm>
            <a:custGeom>
              <a:avLst/>
              <a:gdLst/>
              <a:ahLst/>
              <a:cxnLst/>
              <a:rect l="l" t="t" r="r" b="b"/>
              <a:pathLst>
                <a:path w="4445" h="635">
                  <a:moveTo>
                    <a:pt x="3822" y="0"/>
                  </a:moveTo>
                  <a:lnTo>
                    <a:pt x="0" y="482"/>
                  </a:lnTo>
                </a:path>
              </a:pathLst>
            </a:custGeom>
            <a:ln w="3175">
              <a:solidFill>
                <a:srgbClr val="EE2E2A"/>
              </a:solidFill>
            </a:ln>
          </p:spPr>
          <p:txBody>
            <a:bodyPr wrap="square" lIns="0" tIns="0" rIns="0" bIns="0" rtlCol="0"/>
            <a:lstStyle/>
            <a:p/>
          </p:txBody>
        </p:sp>
        <p:sp>
          <p:nvSpPr>
            <p:cNvPr id="522" name="object 522" descr=""/>
            <p:cNvSpPr/>
            <p:nvPr/>
          </p:nvSpPr>
          <p:spPr>
            <a:xfrm>
              <a:off x="5278202" y="266508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23" name="object 523" descr=""/>
            <p:cNvSpPr/>
            <p:nvPr/>
          </p:nvSpPr>
          <p:spPr>
            <a:xfrm>
              <a:off x="5274377" y="266698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24" name="object 524" descr=""/>
            <p:cNvSpPr/>
            <p:nvPr/>
          </p:nvSpPr>
          <p:spPr>
            <a:xfrm>
              <a:off x="5271982" y="266603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25" name="object 525" descr=""/>
            <p:cNvSpPr/>
            <p:nvPr/>
          </p:nvSpPr>
          <p:spPr>
            <a:xfrm>
              <a:off x="5268150" y="2667471"/>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26" name="object 526" descr=""/>
            <p:cNvSpPr/>
            <p:nvPr/>
          </p:nvSpPr>
          <p:spPr>
            <a:xfrm>
              <a:off x="5265756" y="266650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27" name="object 527" descr=""/>
            <p:cNvSpPr/>
            <p:nvPr/>
          </p:nvSpPr>
          <p:spPr>
            <a:xfrm>
              <a:off x="5261931" y="2667942"/>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28" name="object 528" descr=""/>
            <p:cNvSpPr/>
            <p:nvPr/>
          </p:nvSpPr>
          <p:spPr>
            <a:xfrm>
              <a:off x="5259536" y="266699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29" name="object 529" descr=""/>
            <p:cNvSpPr/>
            <p:nvPr/>
          </p:nvSpPr>
          <p:spPr>
            <a:xfrm>
              <a:off x="5255709" y="2668426"/>
              <a:ext cx="4445" cy="635"/>
            </a:xfrm>
            <a:custGeom>
              <a:avLst/>
              <a:gdLst/>
              <a:ahLst/>
              <a:cxnLst/>
              <a:rect l="l" t="t" r="r" b="b"/>
              <a:pathLst>
                <a:path w="4445" h="635">
                  <a:moveTo>
                    <a:pt x="3822" y="0"/>
                  </a:moveTo>
                  <a:lnTo>
                    <a:pt x="0" y="482"/>
                  </a:lnTo>
                </a:path>
              </a:pathLst>
            </a:custGeom>
            <a:ln w="3175">
              <a:solidFill>
                <a:srgbClr val="EE2E2A"/>
              </a:solidFill>
            </a:ln>
          </p:spPr>
          <p:txBody>
            <a:bodyPr wrap="square" lIns="0" tIns="0" rIns="0" bIns="0" rtlCol="0"/>
            <a:lstStyle/>
            <a:p/>
          </p:txBody>
        </p:sp>
        <p:sp>
          <p:nvSpPr>
            <p:cNvPr id="530" name="object 530" descr=""/>
            <p:cNvSpPr/>
            <p:nvPr/>
          </p:nvSpPr>
          <p:spPr>
            <a:xfrm>
              <a:off x="5252833" y="266747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31" name="object 531" descr=""/>
            <p:cNvSpPr/>
            <p:nvPr/>
          </p:nvSpPr>
          <p:spPr>
            <a:xfrm>
              <a:off x="5249007" y="2668910"/>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32" name="object 532" descr=""/>
            <p:cNvSpPr/>
            <p:nvPr/>
          </p:nvSpPr>
          <p:spPr>
            <a:xfrm>
              <a:off x="5246612" y="266794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33" name="object 533" descr=""/>
            <p:cNvSpPr/>
            <p:nvPr/>
          </p:nvSpPr>
          <p:spPr>
            <a:xfrm>
              <a:off x="5242782" y="2669381"/>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34" name="object 534" descr=""/>
            <p:cNvSpPr/>
            <p:nvPr/>
          </p:nvSpPr>
          <p:spPr>
            <a:xfrm>
              <a:off x="5240387" y="266843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35" name="object 535" descr=""/>
            <p:cNvSpPr/>
            <p:nvPr/>
          </p:nvSpPr>
          <p:spPr>
            <a:xfrm>
              <a:off x="5236561" y="267033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36" name="object 536" descr=""/>
            <p:cNvSpPr/>
            <p:nvPr/>
          </p:nvSpPr>
          <p:spPr>
            <a:xfrm>
              <a:off x="5234168" y="266938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37" name="object 537" descr=""/>
            <p:cNvSpPr/>
            <p:nvPr/>
          </p:nvSpPr>
          <p:spPr>
            <a:xfrm>
              <a:off x="5230341" y="2670820"/>
              <a:ext cx="4445" cy="0"/>
            </a:xfrm>
            <a:custGeom>
              <a:avLst/>
              <a:gdLst/>
              <a:ahLst/>
              <a:cxnLst/>
              <a:rect l="l" t="t" r="r" b="b"/>
              <a:pathLst>
                <a:path w="4445" h="0">
                  <a:moveTo>
                    <a:pt x="3822" y="0"/>
                  </a:moveTo>
                  <a:lnTo>
                    <a:pt x="0" y="0"/>
                  </a:lnTo>
                </a:path>
              </a:pathLst>
            </a:custGeom>
            <a:ln w="3175">
              <a:solidFill>
                <a:srgbClr val="EE2E2A"/>
              </a:solidFill>
            </a:ln>
          </p:spPr>
          <p:txBody>
            <a:bodyPr wrap="square" lIns="0" tIns="0" rIns="0" bIns="0" rtlCol="0"/>
            <a:lstStyle/>
            <a:p/>
          </p:txBody>
        </p:sp>
        <p:sp>
          <p:nvSpPr>
            <p:cNvPr id="538" name="object 538" descr=""/>
            <p:cNvSpPr/>
            <p:nvPr/>
          </p:nvSpPr>
          <p:spPr>
            <a:xfrm>
              <a:off x="5227469" y="266985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39" name="object 539" descr=""/>
            <p:cNvSpPr/>
            <p:nvPr/>
          </p:nvSpPr>
          <p:spPr>
            <a:xfrm>
              <a:off x="5223638" y="2671291"/>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40" name="object 540" descr=""/>
            <p:cNvSpPr/>
            <p:nvPr/>
          </p:nvSpPr>
          <p:spPr>
            <a:xfrm>
              <a:off x="5221244" y="267034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41" name="object 541" descr=""/>
            <p:cNvSpPr/>
            <p:nvPr/>
          </p:nvSpPr>
          <p:spPr>
            <a:xfrm>
              <a:off x="5217419" y="267177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42" name="object 542" descr=""/>
            <p:cNvSpPr/>
            <p:nvPr/>
          </p:nvSpPr>
          <p:spPr>
            <a:xfrm>
              <a:off x="5215024" y="267082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43" name="object 543" descr=""/>
            <p:cNvSpPr/>
            <p:nvPr/>
          </p:nvSpPr>
          <p:spPr>
            <a:xfrm>
              <a:off x="5211193" y="2672258"/>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44" name="object 544" descr=""/>
            <p:cNvSpPr/>
            <p:nvPr/>
          </p:nvSpPr>
          <p:spPr>
            <a:xfrm>
              <a:off x="5208798" y="267129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45" name="object 545" descr=""/>
            <p:cNvSpPr/>
            <p:nvPr/>
          </p:nvSpPr>
          <p:spPr>
            <a:xfrm>
              <a:off x="5204965" y="2672729"/>
              <a:ext cx="4445" cy="635"/>
            </a:xfrm>
            <a:custGeom>
              <a:avLst/>
              <a:gdLst/>
              <a:ahLst/>
              <a:cxnLst/>
              <a:rect l="l" t="t" r="r" b="b"/>
              <a:pathLst>
                <a:path w="4445" h="635">
                  <a:moveTo>
                    <a:pt x="3835" y="0"/>
                  </a:moveTo>
                  <a:lnTo>
                    <a:pt x="0" y="482"/>
                  </a:lnTo>
                </a:path>
              </a:pathLst>
            </a:custGeom>
            <a:ln w="3175">
              <a:solidFill>
                <a:srgbClr val="EE2E2A"/>
              </a:solidFill>
            </a:ln>
          </p:spPr>
          <p:txBody>
            <a:bodyPr wrap="square" lIns="0" tIns="0" rIns="0" bIns="0" rtlCol="0"/>
            <a:lstStyle/>
            <a:p/>
          </p:txBody>
        </p:sp>
        <p:sp>
          <p:nvSpPr>
            <p:cNvPr id="546" name="object 546" descr=""/>
            <p:cNvSpPr/>
            <p:nvPr/>
          </p:nvSpPr>
          <p:spPr>
            <a:xfrm>
              <a:off x="5202095" y="267177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47" name="object 547" descr=""/>
            <p:cNvSpPr/>
            <p:nvPr/>
          </p:nvSpPr>
          <p:spPr>
            <a:xfrm>
              <a:off x="5198270" y="267369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48" name="object 548" descr=""/>
            <p:cNvSpPr/>
            <p:nvPr/>
          </p:nvSpPr>
          <p:spPr>
            <a:xfrm>
              <a:off x="5195874" y="267226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49" name="object 549" descr=""/>
            <p:cNvSpPr/>
            <p:nvPr/>
          </p:nvSpPr>
          <p:spPr>
            <a:xfrm>
              <a:off x="5192049" y="2674168"/>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50" name="object 550" descr=""/>
            <p:cNvSpPr/>
            <p:nvPr/>
          </p:nvSpPr>
          <p:spPr>
            <a:xfrm>
              <a:off x="5189655" y="267321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51" name="object 551" descr=""/>
            <p:cNvSpPr/>
            <p:nvPr/>
          </p:nvSpPr>
          <p:spPr>
            <a:xfrm>
              <a:off x="5185824" y="2674652"/>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52" name="object 552" descr=""/>
            <p:cNvSpPr/>
            <p:nvPr/>
          </p:nvSpPr>
          <p:spPr>
            <a:xfrm>
              <a:off x="5183428" y="267368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53" name="object 553" descr=""/>
            <p:cNvSpPr/>
            <p:nvPr/>
          </p:nvSpPr>
          <p:spPr>
            <a:xfrm>
              <a:off x="5179603" y="2675123"/>
              <a:ext cx="4445" cy="635"/>
            </a:xfrm>
            <a:custGeom>
              <a:avLst/>
              <a:gdLst/>
              <a:ahLst/>
              <a:cxnLst/>
              <a:rect l="l" t="t" r="r" b="b"/>
              <a:pathLst>
                <a:path w="4445" h="635">
                  <a:moveTo>
                    <a:pt x="3822" y="0"/>
                  </a:moveTo>
                  <a:lnTo>
                    <a:pt x="0" y="482"/>
                  </a:lnTo>
                </a:path>
              </a:pathLst>
            </a:custGeom>
            <a:ln w="3175">
              <a:solidFill>
                <a:srgbClr val="EE2E2A"/>
              </a:solidFill>
            </a:ln>
          </p:spPr>
          <p:txBody>
            <a:bodyPr wrap="square" lIns="0" tIns="0" rIns="0" bIns="0" rtlCol="0"/>
            <a:lstStyle/>
            <a:p/>
          </p:txBody>
        </p:sp>
        <p:sp>
          <p:nvSpPr>
            <p:cNvPr id="554" name="object 554" descr=""/>
            <p:cNvSpPr/>
            <p:nvPr/>
          </p:nvSpPr>
          <p:spPr>
            <a:xfrm>
              <a:off x="5176732" y="267417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55" name="object 555" descr=""/>
            <p:cNvSpPr/>
            <p:nvPr/>
          </p:nvSpPr>
          <p:spPr>
            <a:xfrm>
              <a:off x="5172900" y="2675607"/>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56" name="object 556" descr=""/>
            <p:cNvSpPr/>
            <p:nvPr/>
          </p:nvSpPr>
          <p:spPr>
            <a:xfrm>
              <a:off x="5170506" y="267464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57" name="object 557" descr=""/>
            <p:cNvSpPr/>
            <p:nvPr/>
          </p:nvSpPr>
          <p:spPr>
            <a:xfrm>
              <a:off x="5166681" y="2676078"/>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58" name="object 558" descr=""/>
            <p:cNvSpPr/>
            <p:nvPr/>
          </p:nvSpPr>
          <p:spPr>
            <a:xfrm>
              <a:off x="5164286" y="267512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59" name="object 559" descr=""/>
            <p:cNvSpPr/>
            <p:nvPr/>
          </p:nvSpPr>
          <p:spPr>
            <a:xfrm>
              <a:off x="5160454" y="2676562"/>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60" name="object 560" descr=""/>
            <p:cNvSpPr/>
            <p:nvPr/>
          </p:nvSpPr>
          <p:spPr>
            <a:xfrm>
              <a:off x="5158060" y="267561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61" name="object 561" descr=""/>
            <p:cNvSpPr/>
            <p:nvPr/>
          </p:nvSpPr>
          <p:spPr>
            <a:xfrm>
              <a:off x="5153757" y="267751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62" name="object 562" descr=""/>
            <p:cNvSpPr/>
            <p:nvPr/>
          </p:nvSpPr>
          <p:spPr>
            <a:xfrm>
              <a:off x="5151362" y="267656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63" name="object 563" descr=""/>
            <p:cNvSpPr/>
            <p:nvPr/>
          </p:nvSpPr>
          <p:spPr>
            <a:xfrm>
              <a:off x="5147532" y="2678001"/>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64" name="object 564" descr=""/>
            <p:cNvSpPr/>
            <p:nvPr/>
          </p:nvSpPr>
          <p:spPr>
            <a:xfrm>
              <a:off x="5145137" y="267704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65" name="object 565" descr=""/>
            <p:cNvSpPr/>
            <p:nvPr/>
          </p:nvSpPr>
          <p:spPr>
            <a:xfrm>
              <a:off x="5141311" y="2678484"/>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66" name="object 566" descr=""/>
            <p:cNvSpPr/>
            <p:nvPr/>
          </p:nvSpPr>
          <p:spPr>
            <a:xfrm>
              <a:off x="5138917" y="267752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67" name="object 567" descr=""/>
            <p:cNvSpPr/>
            <p:nvPr/>
          </p:nvSpPr>
          <p:spPr>
            <a:xfrm>
              <a:off x="5135086" y="2678956"/>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68" name="object 568" descr=""/>
            <p:cNvSpPr/>
            <p:nvPr/>
          </p:nvSpPr>
          <p:spPr>
            <a:xfrm>
              <a:off x="5132691" y="267800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69" name="object 569" descr=""/>
            <p:cNvSpPr/>
            <p:nvPr/>
          </p:nvSpPr>
          <p:spPr>
            <a:xfrm>
              <a:off x="5128388" y="2679439"/>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70" name="object 570" descr=""/>
            <p:cNvSpPr/>
            <p:nvPr/>
          </p:nvSpPr>
          <p:spPr>
            <a:xfrm>
              <a:off x="5125994" y="267847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71" name="object 571" descr=""/>
            <p:cNvSpPr/>
            <p:nvPr/>
          </p:nvSpPr>
          <p:spPr>
            <a:xfrm>
              <a:off x="5122162" y="2679911"/>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72" name="object 572" descr=""/>
            <p:cNvSpPr/>
            <p:nvPr/>
          </p:nvSpPr>
          <p:spPr>
            <a:xfrm>
              <a:off x="5119768" y="267895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73" name="object 573" descr=""/>
            <p:cNvSpPr/>
            <p:nvPr/>
          </p:nvSpPr>
          <p:spPr>
            <a:xfrm>
              <a:off x="5115943" y="268086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74" name="object 574" descr=""/>
            <p:cNvSpPr/>
            <p:nvPr/>
          </p:nvSpPr>
          <p:spPr>
            <a:xfrm>
              <a:off x="5113548" y="267991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75" name="object 575" descr=""/>
            <p:cNvSpPr/>
            <p:nvPr/>
          </p:nvSpPr>
          <p:spPr>
            <a:xfrm>
              <a:off x="5109716" y="2681349"/>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76" name="object 576" descr=""/>
            <p:cNvSpPr/>
            <p:nvPr/>
          </p:nvSpPr>
          <p:spPr>
            <a:xfrm>
              <a:off x="5107329" y="268039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77" name="object 577" descr=""/>
            <p:cNvSpPr/>
            <p:nvPr/>
          </p:nvSpPr>
          <p:spPr>
            <a:xfrm>
              <a:off x="5103020" y="2681832"/>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78" name="object 578" descr=""/>
            <p:cNvSpPr/>
            <p:nvPr/>
          </p:nvSpPr>
          <p:spPr>
            <a:xfrm>
              <a:off x="5100624" y="268086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79" name="object 579" descr=""/>
            <p:cNvSpPr/>
            <p:nvPr/>
          </p:nvSpPr>
          <p:spPr>
            <a:xfrm>
              <a:off x="5096799" y="268230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80" name="object 580" descr=""/>
            <p:cNvSpPr/>
            <p:nvPr/>
          </p:nvSpPr>
          <p:spPr>
            <a:xfrm>
              <a:off x="5094399" y="268135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81" name="object 581" descr=""/>
            <p:cNvSpPr/>
            <p:nvPr/>
          </p:nvSpPr>
          <p:spPr>
            <a:xfrm>
              <a:off x="5090574" y="2682787"/>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82" name="object 582" descr=""/>
            <p:cNvSpPr/>
            <p:nvPr/>
          </p:nvSpPr>
          <p:spPr>
            <a:xfrm>
              <a:off x="5088178" y="268182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83" name="object 583" descr=""/>
            <p:cNvSpPr/>
            <p:nvPr/>
          </p:nvSpPr>
          <p:spPr>
            <a:xfrm>
              <a:off x="5084354" y="2683260"/>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84" name="object 584" descr=""/>
            <p:cNvSpPr/>
            <p:nvPr/>
          </p:nvSpPr>
          <p:spPr>
            <a:xfrm>
              <a:off x="5081475" y="268230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85" name="object 585" descr=""/>
            <p:cNvSpPr/>
            <p:nvPr/>
          </p:nvSpPr>
          <p:spPr>
            <a:xfrm>
              <a:off x="5077650" y="268422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86" name="object 586" descr=""/>
            <p:cNvSpPr/>
            <p:nvPr/>
          </p:nvSpPr>
          <p:spPr>
            <a:xfrm>
              <a:off x="5075256" y="268326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87" name="object 587" descr=""/>
            <p:cNvSpPr/>
            <p:nvPr/>
          </p:nvSpPr>
          <p:spPr>
            <a:xfrm>
              <a:off x="5071425" y="268469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88" name="object 588" descr=""/>
            <p:cNvSpPr/>
            <p:nvPr/>
          </p:nvSpPr>
          <p:spPr>
            <a:xfrm>
              <a:off x="5069029" y="268374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89" name="object 589" descr=""/>
            <p:cNvSpPr/>
            <p:nvPr/>
          </p:nvSpPr>
          <p:spPr>
            <a:xfrm>
              <a:off x="5065204" y="2685181"/>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90" name="object 590" descr=""/>
            <p:cNvSpPr/>
            <p:nvPr/>
          </p:nvSpPr>
          <p:spPr>
            <a:xfrm>
              <a:off x="5062810" y="268421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91" name="object 591" descr=""/>
            <p:cNvSpPr/>
            <p:nvPr/>
          </p:nvSpPr>
          <p:spPr>
            <a:xfrm>
              <a:off x="5058985" y="2685652"/>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92" name="object 592" descr=""/>
            <p:cNvSpPr/>
            <p:nvPr/>
          </p:nvSpPr>
          <p:spPr>
            <a:xfrm>
              <a:off x="5056107" y="268470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93" name="object 593" descr=""/>
            <p:cNvSpPr/>
            <p:nvPr/>
          </p:nvSpPr>
          <p:spPr>
            <a:xfrm>
              <a:off x="5052282" y="2686136"/>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594" name="object 594" descr=""/>
            <p:cNvSpPr/>
            <p:nvPr/>
          </p:nvSpPr>
          <p:spPr>
            <a:xfrm>
              <a:off x="5049887" y="268518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95" name="object 595" descr=""/>
            <p:cNvSpPr/>
            <p:nvPr/>
          </p:nvSpPr>
          <p:spPr>
            <a:xfrm>
              <a:off x="5046061" y="2686620"/>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596" name="object 596" descr=""/>
            <p:cNvSpPr/>
            <p:nvPr/>
          </p:nvSpPr>
          <p:spPr>
            <a:xfrm>
              <a:off x="5043667" y="268565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97" name="object 597" descr=""/>
            <p:cNvSpPr/>
            <p:nvPr/>
          </p:nvSpPr>
          <p:spPr>
            <a:xfrm>
              <a:off x="5039836" y="2687575"/>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598" name="object 598" descr=""/>
            <p:cNvSpPr/>
            <p:nvPr/>
          </p:nvSpPr>
          <p:spPr>
            <a:xfrm>
              <a:off x="5037441" y="268614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599" name="object 599" descr=""/>
            <p:cNvSpPr/>
            <p:nvPr/>
          </p:nvSpPr>
          <p:spPr>
            <a:xfrm>
              <a:off x="5033615" y="268804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600" name="object 600" descr=""/>
            <p:cNvSpPr/>
            <p:nvPr/>
          </p:nvSpPr>
          <p:spPr>
            <a:xfrm>
              <a:off x="5030738" y="268709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01" name="object 601" descr=""/>
            <p:cNvSpPr/>
            <p:nvPr/>
          </p:nvSpPr>
          <p:spPr>
            <a:xfrm>
              <a:off x="5026912" y="2688530"/>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02" name="object 602" descr=""/>
            <p:cNvSpPr/>
            <p:nvPr/>
          </p:nvSpPr>
          <p:spPr>
            <a:xfrm>
              <a:off x="5024518" y="268757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03" name="object 603" descr=""/>
            <p:cNvSpPr/>
            <p:nvPr/>
          </p:nvSpPr>
          <p:spPr>
            <a:xfrm>
              <a:off x="5020693" y="2689014"/>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04" name="object 604" descr=""/>
            <p:cNvSpPr/>
            <p:nvPr/>
          </p:nvSpPr>
          <p:spPr>
            <a:xfrm>
              <a:off x="5018298" y="268805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05" name="object 605" descr=""/>
            <p:cNvSpPr/>
            <p:nvPr/>
          </p:nvSpPr>
          <p:spPr>
            <a:xfrm>
              <a:off x="5014466" y="268948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06" name="object 606" descr=""/>
            <p:cNvSpPr/>
            <p:nvPr/>
          </p:nvSpPr>
          <p:spPr>
            <a:xfrm>
              <a:off x="5012072" y="268853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07" name="object 607" descr=""/>
            <p:cNvSpPr/>
            <p:nvPr/>
          </p:nvSpPr>
          <p:spPr>
            <a:xfrm>
              <a:off x="5008240" y="2689969"/>
              <a:ext cx="4445" cy="635"/>
            </a:xfrm>
            <a:custGeom>
              <a:avLst/>
              <a:gdLst/>
              <a:ahLst/>
              <a:cxnLst/>
              <a:rect l="l" t="t" r="r" b="b"/>
              <a:pathLst>
                <a:path w="4445" h="635">
                  <a:moveTo>
                    <a:pt x="3835" y="0"/>
                  </a:moveTo>
                  <a:lnTo>
                    <a:pt x="0" y="469"/>
                  </a:lnTo>
                </a:path>
              </a:pathLst>
            </a:custGeom>
            <a:ln w="3175">
              <a:solidFill>
                <a:srgbClr val="EE2E2A"/>
              </a:solidFill>
            </a:ln>
          </p:spPr>
          <p:txBody>
            <a:bodyPr wrap="square" lIns="0" tIns="0" rIns="0" bIns="0" rtlCol="0"/>
            <a:lstStyle/>
            <a:p/>
          </p:txBody>
        </p:sp>
        <p:sp>
          <p:nvSpPr>
            <p:cNvPr id="608" name="object 608" descr=""/>
            <p:cNvSpPr/>
            <p:nvPr/>
          </p:nvSpPr>
          <p:spPr>
            <a:xfrm>
              <a:off x="5005374" y="268900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09" name="object 609" descr=""/>
            <p:cNvSpPr/>
            <p:nvPr/>
          </p:nvSpPr>
          <p:spPr>
            <a:xfrm>
              <a:off x="5001543" y="2690440"/>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10" name="object 610" descr=""/>
            <p:cNvSpPr/>
            <p:nvPr/>
          </p:nvSpPr>
          <p:spPr>
            <a:xfrm>
              <a:off x="4999149" y="268948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11" name="object 611" descr=""/>
            <p:cNvSpPr/>
            <p:nvPr/>
          </p:nvSpPr>
          <p:spPr>
            <a:xfrm>
              <a:off x="4995324" y="2691395"/>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612" name="object 612" descr=""/>
            <p:cNvSpPr/>
            <p:nvPr/>
          </p:nvSpPr>
          <p:spPr>
            <a:xfrm>
              <a:off x="4992928" y="269044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13" name="object 613" descr=""/>
            <p:cNvSpPr/>
            <p:nvPr/>
          </p:nvSpPr>
          <p:spPr>
            <a:xfrm>
              <a:off x="4989104" y="2691879"/>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14" name="object 614" descr=""/>
            <p:cNvSpPr/>
            <p:nvPr/>
          </p:nvSpPr>
          <p:spPr>
            <a:xfrm>
              <a:off x="4986703" y="269092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15" name="object 615" descr=""/>
            <p:cNvSpPr/>
            <p:nvPr/>
          </p:nvSpPr>
          <p:spPr>
            <a:xfrm>
              <a:off x="4982870" y="2692362"/>
              <a:ext cx="4445" cy="635"/>
            </a:xfrm>
            <a:custGeom>
              <a:avLst/>
              <a:gdLst/>
              <a:ahLst/>
              <a:cxnLst/>
              <a:rect l="l" t="t" r="r" b="b"/>
              <a:pathLst>
                <a:path w="4445" h="635">
                  <a:moveTo>
                    <a:pt x="3835" y="0"/>
                  </a:moveTo>
                  <a:lnTo>
                    <a:pt x="0" y="469"/>
                  </a:lnTo>
                </a:path>
              </a:pathLst>
            </a:custGeom>
            <a:ln w="3175">
              <a:solidFill>
                <a:srgbClr val="EE2E2A"/>
              </a:solidFill>
            </a:ln>
          </p:spPr>
          <p:txBody>
            <a:bodyPr wrap="square" lIns="0" tIns="0" rIns="0" bIns="0" rtlCol="0"/>
            <a:lstStyle/>
            <a:p/>
          </p:txBody>
        </p:sp>
        <p:sp>
          <p:nvSpPr>
            <p:cNvPr id="616" name="object 616" descr=""/>
            <p:cNvSpPr/>
            <p:nvPr/>
          </p:nvSpPr>
          <p:spPr>
            <a:xfrm>
              <a:off x="4980006" y="269139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17" name="object 617" descr=""/>
            <p:cNvSpPr/>
            <p:nvPr/>
          </p:nvSpPr>
          <p:spPr>
            <a:xfrm>
              <a:off x="4976175" y="2692834"/>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18" name="object 618" descr=""/>
            <p:cNvSpPr/>
            <p:nvPr/>
          </p:nvSpPr>
          <p:spPr>
            <a:xfrm>
              <a:off x="4973779" y="269188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19" name="object 619" descr=""/>
            <p:cNvSpPr/>
            <p:nvPr/>
          </p:nvSpPr>
          <p:spPr>
            <a:xfrm>
              <a:off x="4969954" y="2693317"/>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20" name="object 620" descr=""/>
            <p:cNvSpPr/>
            <p:nvPr/>
          </p:nvSpPr>
          <p:spPr>
            <a:xfrm>
              <a:off x="4967560" y="269236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21" name="object 621" descr=""/>
            <p:cNvSpPr/>
            <p:nvPr/>
          </p:nvSpPr>
          <p:spPr>
            <a:xfrm>
              <a:off x="4963729" y="2693801"/>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22" name="object 622" descr=""/>
            <p:cNvSpPr/>
            <p:nvPr/>
          </p:nvSpPr>
          <p:spPr>
            <a:xfrm>
              <a:off x="4961335" y="269283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23" name="object 623" descr=""/>
            <p:cNvSpPr/>
            <p:nvPr/>
          </p:nvSpPr>
          <p:spPr>
            <a:xfrm>
              <a:off x="4957502" y="2694756"/>
              <a:ext cx="4445" cy="0"/>
            </a:xfrm>
            <a:custGeom>
              <a:avLst/>
              <a:gdLst/>
              <a:ahLst/>
              <a:cxnLst/>
              <a:rect l="l" t="t" r="r" b="b"/>
              <a:pathLst>
                <a:path w="4445" h="0">
                  <a:moveTo>
                    <a:pt x="3835" y="0"/>
                  </a:moveTo>
                  <a:lnTo>
                    <a:pt x="0" y="0"/>
                  </a:lnTo>
                </a:path>
              </a:pathLst>
            </a:custGeom>
            <a:ln w="3175">
              <a:solidFill>
                <a:srgbClr val="EE2E2A"/>
              </a:solidFill>
            </a:ln>
          </p:spPr>
          <p:txBody>
            <a:bodyPr wrap="square" lIns="0" tIns="0" rIns="0" bIns="0" rtlCol="0"/>
            <a:lstStyle/>
            <a:p/>
          </p:txBody>
        </p:sp>
        <p:sp>
          <p:nvSpPr>
            <p:cNvPr id="624" name="object 624" descr=""/>
            <p:cNvSpPr/>
            <p:nvPr/>
          </p:nvSpPr>
          <p:spPr>
            <a:xfrm>
              <a:off x="4954637" y="269379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25" name="object 625" descr=""/>
            <p:cNvSpPr/>
            <p:nvPr/>
          </p:nvSpPr>
          <p:spPr>
            <a:xfrm>
              <a:off x="4950805" y="2695227"/>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26" name="object 626" descr=""/>
            <p:cNvSpPr/>
            <p:nvPr/>
          </p:nvSpPr>
          <p:spPr>
            <a:xfrm>
              <a:off x="4948411" y="269427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27" name="object 627" descr=""/>
            <p:cNvSpPr/>
            <p:nvPr/>
          </p:nvSpPr>
          <p:spPr>
            <a:xfrm>
              <a:off x="4944586" y="2695711"/>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28" name="object 628" descr=""/>
            <p:cNvSpPr/>
            <p:nvPr/>
          </p:nvSpPr>
          <p:spPr>
            <a:xfrm>
              <a:off x="4942191" y="269474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29" name="object 629" descr=""/>
            <p:cNvSpPr/>
            <p:nvPr/>
          </p:nvSpPr>
          <p:spPr>
            <a:xfrm>
              <a:off x="4938365" y="2696182"/>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30" name="object 630" descr=""/>
            <p:cNvSpPr/>
            <p:nvPr/>
          </p:nvSpPr>
          <p:spPr>
            <a:xfrm>
              <a:off x="4935971" y="269523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31" name="object 631" descr=""/>
            <p:cNvSpPr/>
            <p:nvPr/>
          </p:nvSpPr>
          <p:spPr>
            <a:xfrm>
              <a:off x="4932132" y="2696666"/>
              <a:ext cx="4445" cy="635"/>
            </a:xfrm>
            <a:custGeom>
              <a:avLst/>
              <a:gdLst/>
              <a:ahLst/>
              <a:cxnLst/>
              <a:rect l="l" t="t" r="r" b="b"/>
              <a:pathLst>
                <a:path w="4445" h="635">
                  <a:moveTo>
                    <a:pt x="3835" y="0"/>
                  </a:moveTo>
                  <a:lnTo>
                    <a:pt x="0" y="482"/>
                  </a:lnTo>
                </a:path>
              </a:pathLst>
            </a:custGeom>
            <a:ln w="3175">
              <a:solidFill>
                <a:srgbClr val="EE2E2A"/>
              </a:solidFill>
            </a:ln>
          </p:spPr>
          <p:txBody>
            <a:bodyPr wrap="square" lIns="0" tIns="0" rIns="0" bIns="0" rtlCol="0"/>
            <a:lstStyle/>
            <a:p/>
          </p:txBody>
        </p:sp>
        <p:sp>
          <p:nvSpPr>
            <p:cNvPr id="632" name="object 632" descr=""/>
            <p:cNvSpPr/>
            <p:nvPr/>
          </p:nvSpPr>
          <p:spPr>
            <a:xfrm>
              <a:off x="4929268" y="269571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33" name="object 633" descr=""/>
            <p:cNvSpPr/>
            <p:nvPr/>
          </p:nvSpPr>
          <p:spPr>
            <a:xfrm>
              <a:off x="4925443" y="2697150"/>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34" name="object 634" descr=""/>
            <p:cNvSpPr/>
            <p:nvPr/>
          </p:nvSpPr>
          <p:spPr>
            <a:xfrm>
              <a:off x="4923042" y="269618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35" name="object 635" descr=""/>
            <p:cNvSpPr/>
            <p:nvPr/>
          </p:nvSpPr>
          <p:spPr>
            <a:xfrm>
              <a:off x="4919216" y="2698105"/>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636" name="object 636" descr=""/>
            <p:cNvSpPr/>
            <p:nvPr/>
          </p:nvSpPr>
          <p:spPr>
            <a:xfrm>
              <a:off x="4916822" y="269715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37" name="object 637" descr=""/>
            <p:cNvSpPr/>
            <p:nvPr/>
          </p:nvSpPr>
          <p:spPr>
            <a:xfrm>
              <a:off x="4912997" y="2698588"/>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638" name="object 638" descr=""/>
            <p:cNvSpPr/>
            <p:nvPr/>
          </p:nvSpPr>
          <p:spPr>
            <a:xfrm>
              <a:off x="4910596" y="269762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39" name="object 639" descr=""/>
            <p:cNvSpPr/>
            <p:nvPr/>
          </p:nvSpPr>
          <p:spPr>
            <a:xfrm>
              <a:off x="4906775" y="2699060"/>
              <a:ext cx="4445" cy="635"/>
            </a:xfrm>
            <a:custGeom>
              <a:avLst/>
              <a:gdLst/>
              <a:ahLst/>
              <a:cxnLst/>
              <a:rect l="l" t="t" r="r" b="b"/>
              <a:pathLst>
                <a:path w="4445" h="635">
                  <a:moveTo>
                    <a:pt x="3822" y="0"/>
                  </a:moveTo>
                  <a:lnTo>
                    <a:pt x="0" y="469"/>
                  </a:lnTo>
                </a:path>
              </a:pathLst>
            </a:custGeom>
            <a:ln w="3175">
              <a:solidFill>
                <a:srgbClr val="EE2E2A"/>
              </a:solidFill>
            </a:ln>
          </p:spPr>
          <p:txBody>
            <a:bodyPr wrap="square" lIns="0" tIns="0" rIns="0" bIns="0" rtlCol="0"/>
            <a:lstStyle/>
            <a:p/>
          </p:txBody>
        </p:sp>
        <p:sp>
          <p:nvSpPr>
            <p:cNvPr id="640" name="object 640" descr=""/>
            <p:cNvSpPr/>
            <p:nvPr/>
          </p:nvSpPr>
          <p:spPr>
            <a:xfrm>
              <a:off x="4903899" y="269809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41" name="object 641" descr=""/>
            <p:cNvSpPr/>
            <p:nvPr/>
          </p:nvSpPr>
          <p:spPr>
            <a:xfrm>
              <a:off x="4900074" y="2699531"/>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42" name="object 642" descr=""/>
            <p:cNvSpPr/>
            <p:nvPr/>
          </p:nvSpPr>
          <p:spPr>
            <a:xfrm>
              <a:off x="4897678" y="269858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43" name="object 643" descr=""/>
            <p:cNvSpPr/>
            <p:nvPr/>
          </p:nvSpPr>
          <p:spPr>
            <a:xfrm>
              <a:off x="4893848" y="270001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44" name="object 644" descr=""/>
            <p:cNvSpPr/>
            <p:nvPr/>
          </p:nvSpPr>
          <p:spPr>
            <a:xfrm>
              <a:off x="4891453" y="269906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45" name="object 645" descr=""/>
            <p:cNvSpPr/>
            <p:nvPr/>
          </p:nvSpPr>
          <p:spPr>
            <a:xfrm>
              <a:off x="4887628" y="2700499"/>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46" name="object 646" descr=""/>
            <p:cNvSpPr/>
            <p:nvPr/>
          </p:nvSpPr>
          <p:spPr>
            <a:xfrm>
              <a:off x="4885234" y="269953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47" name="object 647" descr=""/>
            <p:cNvSpPr/>
            <p:nvPr/>
          </p:nvSpPr>
          <p:spPr>
            <a:xfrm>
              <a:off x="4881407" y="2700970"/>
              <a:ext cx="4445" cy="635"/>
            </a:xfrm>
            <a:custGeom>
              <a:avLst/>
              <a:gdLst/>
              <a:ahLst/>
              <a:cxnLst/>
              <a:rect l="l" t="t" r="r" b="b"/>
              <a:pathLst>
                <a:path w="4445" h="635">
                  <a:moveTo>
                    <a:pt x="3822" y="0"/>
                  </a:moveTo>
                  <a:lnTo>
                    <a:pt x="0" y="482"/>
                  </a:lnTo>
                </a:path>
              </a:pathLst>
            </a:custGeom>
            <a:ln w="3175">
              <a:solidFill>
                <a:srgbClr val="EE2E2A"/>
              </a:solidFill>
            </a:ln>
          </p:spPr>
          <p:txBody>
            <a:bodyPr wrap="square" lIns="0" tIns="0" rIns="0" bIns="0" rtlCol="0"/>
            <a:lstStyle/>
            <a:p/>
          </p:txBody>
        </p:sp>
        <p:sp>
          <p:nvSpPr>
            <p:cNvPr id="648" name="object 648" descr=""/>
            <p:cNvSpPr/>
            <p:nvPr/>
          </p:nvSpPr>
          <p:spPr>
            <a:xfrm>
              <a:off x="4878529" y="270001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49" name="object 649" descr=""/>
            <p:cNvSpPr/>
            <p:nvPr/>
          </p:nvSpPr>
          <p:spPr>
            <a:xfrm>
              <a:off x="4874704" y="270193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650" name="object 650" descr=""/>
            <p:cNvSpPr/>
            <p:nvPr/>
          </p:nvSpPr>
          <p:spPr>
            <a:xfrm>
              <a:off x="4872310" y="270097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51" name="object 651" descr=""/>
            <p:cNvSpPr/>
            <p:nvPr/>
          </p:nvSpPr>
          <p:spPr>
            <a:xfrm>
              <a:off x="4868479" y="2702409"/>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52" name="object 652" descr=""/>
            <p:cNvSpPr/>
            <p:nvPr/>
          </p:nvSpPr>
          <p:spPr>
            <a:xfrm>
              <a:off x="4866085" y="270145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53" name="object 653" descr=""/>
            <p:cNvSpPr/>
            <p:nvPr/>
          </p:nvSpPr>
          <p:spPr>
            <a:xfrm>
              <a:off x="4862259" y="2702891"/>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54" name="object 654" descr=""/>
            <p:cNvSpPr/>
            <p:nvPr/>
          </p:nvSpPr>
          <p:spPr>
            <a:xfrm>
              <a:off x="4859864" y="270192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55" name="object 655" descr=""/>
            <p:cNvSpPr/>
            <p:nvPr/>
          </p:nvSpPr>
          <p:spPr>
            <a:xfrm>
              <a:off x="4856038" y="2703364"/>
              <a:ext cx="4445" cy="635"/>
            </a:xfrm>
            <a:custGeom>
              <a:avLst/>
              <a:gdLst/>
              <a:ahLst/>
              <a:cxnLst/>
              <a:rect l="l" t="t" r="r" b="b"/>
              <a:pathLst>
                <a:path w="4445" h="635">
                  <a:moveTo>
                    <a:pt x="3822" y="0"/>
                  </a:moveTo>
                  <a:lnTo>
                    <a:pt x="0" y="482"/>
                  </a:lnTo>
                </a:path>
              </a:pathLst>
            </a:custGeom>
            <a:ln w="3175">
              <a:solidFill>
                <a:srgbClr val="EE2E2A"/>
              </a:solidFill>
            </a:ln>
          </p:spPr>
          <p:txBody>
            <a:bodyPr wrap="square" lIns="0" tIns="0" rIns="0" bIns="0" rtlCol="0"/>
            <a:lstStyle/>
            <a:p/>
          </p:txBody>
        </p:sp>
        <p:sp>
          <p:nvSpPr>
            <p:cNvPr id="656" name="object 656" descr=""/>
            <p:cNvSpPr/>
            <p:nvPr/>
          </p:nvSpPr>
          <p:spPr>
            <a:xfrm>
              <a:off x="4853161" y="270241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57" name="object 657" descr=""/>
            <p:cNvSpPr/>
            <p:nvPr/>
          </p:nvSpPr>
          <p:spPr>
            <a:xfrm>
              <a:off x="4849336" y="2703846"/>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58" name="object 658" descr=""/>
            <p:cNvSpPr/>
            <p:nvPr/>
          </p:nvSpPr>
          <p:spPr>
            <a:xfrm>
              <a:off x="4846941" y="270288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59" name="object 659" descr=""/>
            <p:cNvSpPr/>
            <p:nvPr/>
          </p:nvSpPr>
          <p:spPr>
            <a:xfrm>
              <a:off x="4843109" y="2704319"/>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60" name="object 660" descr=""/>
            <p:cNvSpPr/>
            <p:nvPr/>
          </p:nvSpPr>
          <p:spPr>
            <a:xfrm>
              <a:off x="4840715" y="270336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61" name="object 661" descr=""/>
            <p:cNvSpPr/>
            <p:nvPr/>
          </p:nvSpPr>
          <p:spPr>
            <a:xfrm>
              <a:off x="4836890" y="2705285"/>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662" name="object 662" descr=""/>
            <p:cNvSpPr/>
            <p:nvPr/>
          </p:nvSpPr>
          <p:spPr>
            <a:xfrm>
              <a:off x="4834496" y="270432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63" name="object 663" descr=""/>
            <p:cNvSpPr/>
            <p:nvPr/>
          </p:nvSpPr>
          <p:spPr>
            <a:xfrm>
              <a:off x="4830669" y="2705756"/>
              <a:ext cx="4445" cy="635"/>
            </a:xfrm>
            <a:custGeom>
              <a:avLst/>
              <a:gdLst/>
              <a:ahLst/>
              <a:cxnLst/>
              <a:rect l="l" t="t" r="r" b="b"/>
              <a:pathLst>
                <a:path w="4445" h="635">
                  <a:moveTo>
                    <a:pt x="3822" y="0"/>
                  </a:moveTo>
                  <a:lnTo>
                    <a:pt x="0" y="482"/>
                  </a:lnTo>
                </a:path>
              </a:pathLst>
            </a:custGeom>
            <a:ln w="3175">
              <a:solidFill>
                <a:srgbClr val="EE2E2A"/>
              </a:solidFill>
            </a:ln>
          </p:spPr>
          <p:txBody>
            <a:bodyPr wrap="square" lIns="0" tIns="0" rIns="0" bIns="0" rtlCol="0"/>
            <a:lstStyle/>
            <a:p/>
          </p:txBody>
        </p:sp>
        <p:sp>
          <p:nvSpPr>
            <p:cNvPr id="664" name="object 664" descr=""/>
            <p:cNvSpPr/>
            <p:nvPr/>
          </p:nvSpPr>
          <p:spPr>
            <a:xfrm>
              <a:off x="4827792" y="270480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65" name="object 665" descr=""/>
            <p:cNvSpPr/>
            <p:nvPr/>
          </p:nvSpPr>
          <p:spPr>
            <a:xfrm>
              <a:off x="4823966" y="2706240"/>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66" name="object 666" descr=""/>
            <p:cNvSpPr/>
            <p:nvPr/>
          </p:nvSpPr>
          <p:spPr>
            <a:xfrm>
              <a:off x="4821572" y="270528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67" name="object 667" descr=""/>
            <p:cNvSpPr/>
            <p:nvPr/>
          </p:nvSpPr>
          <p:spPr>
            <a:xfrm>
              <a:off x="4817747" y="2706724"/>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68" name="object 668" descr=""/>
            <p:cNvSpPr/>
            <p:nvPr/>
          </p:nvSpPr>
          <p:spPr>
            <a:xfrm>
              <a:off x="4815346" y="270576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69" name="object 669" descr=""/>
            <p:cNvSpPr/>
            <p:nvPr/>
          </p:nvSpPr>
          <p:spPr>
            <a:xfrm>
              <a:off x="4811520" y="270719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70" name="object 670" descr=""/>
            <p:cNvSpPr/>
            <p:nvPr/>
          </p:nvSpPr>
          <p:spPr>
            <a:xfrm>
              <a:off x="4809126" y="270624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71" name="object 671" descr=""/>
            <p:cNvSpPr/>
            <p:nvPr/>
          </p:nvSpPr>
          <p:spPr>
            <a:xfrm>
              <a:off x="4805300" y="2707679"/>
              <a:ext cx="4445" cy="635"/>
            </a:xfrm>
            <a:custGeom>
              <a:avLst/>
              <a:gdLst/>
              <a:ahLst/>
              <a:cxnLst/>
              <a:rect l="l" t="t" r="r" b="b"/>
              <a:pathLst>
                <a:path w="4445" h="635">
                  <a:moveTo>
                    <a:pt x="3822" y="0"/>
                  </a:moveTo>
                  <a:lnTo>
                    <a:pt x="0" y="469"/>
                  </a:lnTo>
                </a:path>
              </a:pathLst>
            </a:custGeom>
            <a:ln w="3175">
              <a:solidFill>
                <a:srgbClr val="EE2E2A"/>
              </a:solidFill>
            </a:ln>
          </p:spPr>
          <p:txBody>
            <a:bodyPr wrap="square" lIns="0" tIns="0" rIns="0" bIns="0" rtlCol="0"/>
            <a:lstStyle/>
            <a:p/>
          </p:txBody>
        </p:sp>
        <p:sp>
          <p:nvSpPr>
            <p:cNvPr id="672" name="object 672" descr=""/>
            <p:cNvSpPr/>
            <p:nvPr/>
          </p:nvSpPr>
          <p:spPr>
            <a:xfrm>
              <a:off x="4802423" y="270671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73" name="object 673" descr=""/>
            <p:cNvSpPr/>
            <p:nvPr/>
          </p:nvSpPr>
          <p:spPr>
            <a:xfrm>
              <a:off x="4798598" y="2708634"/>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674" name="object 674" descr=""/>
            <p:cNvSpPr/>
            <p:nvPr/>
          </p:nvSpPr>
          <p:spPr>
            <a:xfrm>
              <a:off x="4796203" y="270767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75" name="object 675" descr=""/>
            <p:cNvSpPr/>
            <p:nvPr/>
          </p:nvSpPr>
          <p:spPr>
            <a:xfrm>
              <a:off x="4792371" y="270910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76" name="object 676" descr=""/>
            <p:cNvSpPr/>
            <p:nvPr/>
          </p:nvSpPr>
          <p:spPr>
            <a:xfrm>
              <a:off x="4789977" y="270815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77" name="object 677" descr=""/>
            <p:cNvSpPr/>
            <p:nvPr/>
          </p:nvSpPr>
          <p:spPr>
            <a:xfrm>
              <a:off x="4786152" y="2709589"/>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78" name="object 678" descr=""/>
            <p:cNvSpPr/>
            <p:nvPr/>
          </p:nvSpPr>
          <p:spPr>
            <a:xfrm>
              <a:off x="4783757" y="270863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79" name="object 679" descr=""/>
            <p:cNvSpPr/>
            <p:nvPr/>
          </p:nvSpPr>
          <p:spPr>
            <a:xfrm>
              <a:off x="4779924" y="2710073"/>
              <a:ext cx="4445" cy="635"/>
            </a:xfrm>
            <a:custGeom>
              <a:avLst/>
              <a:gdLst/>
              <a:ahLst/>
              <a:cxnLst/>
              <a:rect l="l" t="t" r="r" b="b"/>
              <a:pathLst>
                <a:path w="4445" h="635">
                  <a:moveTo>
                    <a:pt x="3835" y="0"/>
                  </a:moveTo>
                  <a:lnTo>
                    <a:pt x="0" y="469"/>
                  </a:lnTo>
                </a:path>
              </a:pathLst>
            </a:custGeom>
            <a:ln w="3175">
              <a:solidFill>
                <a:srgbClr val="EE2E2A"/>
              </a:solidFill>
            </a:ln>
          </p:spPr>
          <p:txBody>
            <a:bodyPr wrap="square" lIns="0" tIns="0" rIns="0" bIns="0" rtlCol="0"/>
            <a:lstStyle/>
            <a:p/>
          </p:txBody>
        </p:sp>
        <p:sp>
          <p:nvSpPr>
            <p:cNvPr id="680" name="object 680" descr=""/>
            <p:cNvSpPr/>
            <p:nvPr/>
          </p:nvSpPr>
          <p:spPr>
            <a:xfrm>
              <a:off x="4777054" y="270910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81" name="object 681" descr=""/>
            <p:cNvSpPr/>
            <p:nvPr/>
          </p:nvSpPr>
          <p:spPr>
            <a:xfrm>
              <a:off x="4773229" y="2710544"/>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82" name="object 682" descr=""/>
            <p:cNvSpPr/>
            <p:nvPr/>
          </p:nvSpPr>
          <p:spPr>
            <a:xfrm>
              <a:off x="4770835" y="270959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83" name="object 683" descr=""/>
            <p:cNvSpPr/>
            <p:nvPr/>
          </p:nvSpPr>
          <p:spPr>
            <a:xfrm>
              <a:off x="4767009" y="2711028"/>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84" name="object 684" descr=""/>
            <p:cNvSpPr/>
            <p:nvPr/>
          </p:nvSpPr>
          <p:spPr>
            <a:xfrm>
              <a:off x="4764614" y="271006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85" name="object 685" descr=""/>
            <p:cNvSpPr/>
            <p:nvPr/>
          </p:nvSpPr>
          <p:spPr>
            <a:xfrm>
              <a:off x="4760783" y="2711983"/>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686" name="object 686" descr=""/>
            <p:cNvSpPr/>
            <p:nvPr/>
          </p:nvSpPr>
          <p:spPr>
            <a:xfrm>
              <a:off x="4758389" y="271054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87" name="object 687" descr=""/>
            <p:cNvSpPr/>
            <p:nvPr/>
          </p:nvSpPr>
          <p:spPr>
            <a:xfrm>
              <a:off x="4754562" y="2712467"/>
              <a:ext cx="4445" cy="0"/>
            </a:xfrm>
            <a:custGeom>
              <a:avLst/>
              <a:gdLst/>
              <a:ahLst/>
              <a:cxnLst/>
              <a:rect l="l" t="t" r="r" b="b"/>
              <a:pathLst>
                <a:path w="4445" h="0">
                  <a:moveTo>
                    <a:pt x="3822" y="0"/>
                  </a:moveTo>
                  <a:lnTo>
                    <a:pt x="0" y="0"/>
                  </a:lnTo>
                </a:path>
              </a:pathLst>
            </a:custGeom>
            <a:ln w="3175">
              <a:solidFill>
                <a:srgbClr val="EE2E2A"/>
              </a:solidFill>
            </a:ln>
          </p:spPr>
          <p:txBody>
            <a:bodyPr wrap="square" lIns="0" tIns="0" rIns="0" bIns="0" rtlCol="0"/>
            <a:lstStyle/>
            <a:p/>
          </p:txBody>
        </p:sp>
        <p:sp>
          <p:nvSpPr>
            <p:cNvPr id="688" name="object 688" descr=""/>
            <p:cNvSpPr/>
            <p:nvPr/>
          </p:nvSpPr>
          <p:spPr>
            <a:xfrm>
              <a:off x="4751684" y="271150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89" name="object 689" descr=""/>
            <p:cNvSpPr/>
            <p:nvPr/>
          </p:nvSpPr>
          <p:spPr>
            <a:xfrm>
              <a:off x="4747859" y="2712938"/>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90" name="object 690" descr=""/>
            <p:cNvSpPr/>
            <p:nvPr/>
          </p:nvSpPr>
          <p:spPr>
            <a:xfrm>
              <a:off x="4745465" y="271198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91" name="object 691" descr=""/>
            <p:cNvSpPr/>
            <p:nvPr/>
          </p:nvSpPr>
          <p:spPr>
            <a:xfrm>
              <a:off x="4741640" y="2713422"/>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92" name="object 692" descr=""/>
            <p:cNvSpPr/>
            <p:nvPr/>
          </p:nvSpPr>
          <p:spPr>
            <a:xfrm>
              <a:off x="4739240" y="271245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93" name="object 693" descr=""/>
            <p:cNvSpPr/>
            <p:nvPr/>
          </p:nvSpPr>
          <p:spPr>
            <a:xfrm>
              <a:off x="4735414" y="2713893"/>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94" name="object 694" descr=""/>
            <p:cNvSpPr/>
            <p:nvPr/>
          </p:nvSpPr>
          <p:spPr>
            <a:xfrm>
              <a:off x="4733019" y="271294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95" name="object 695" descr=""/>
            <p:cNvSpPr/>
            <p:nvPr/>
          </p:nvSpPr>
          <p:spPr>
            <a:xfrm>
              <a:off x="4728716" y="2714376"/>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696" name="object 696" descr=""/>
            <p:cNvSpPr/>
            <p:nvPr/>
          </p:nvSpPr>
          <p:spPr>
            <a:xfrm>
              <a:off x="4726322" y="271342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97" name="object 697" descr=""/>
            <p:cNvSpPr/>
            <p:nvPr/>
          </p:nvSpPr>
          <p:spPr>
            <a:xfrm>
              <a:off x="4722491" y="2714860"/>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698" name="object 698" descr=""/>
            <p:cNvSpPr/>
            <p:nvPr/>
          </p:nvSpPr>
          <p:spPr>
            <a:xfrm>
              <a:off x="4720096" y="271389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699" name="object 699" descr=""/>
            <p:cNvSpPr/>
            <p:nvPr/>
          </p:nvSpPr>
          <p:spPr>
            <a:xfrm>
              <a:off x="4716270" y="2715815"/>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00" name="object 700" descr=""/>
            <p:cNvSpPr/>
            <p:nvPr/>
          </p:nvSpPr>
          <p:spPr>
            <a:xfrm>
              <a:off x="4713876" y="271485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01" name="object 701" descr=""/>
            <p:cNvSpPr/>
            <p:nvPr/>
          </p:nvSpPr>
          <p:spPr>
            <a:xfrm>
              <a:off x="4710045" y="2716286"/>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02" name="object 702" descr=""/>
            <p:cNvSpPr/>
            <p:nvPr/>
          </p:nvSpPr>
          <p:spPr>
            <a:xfrm>
              <a:off x="4707651" y="271533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03" name="object 703" descr=""/>
            <p:cNvSpPr/>
            <p:nvPr/>
          </p:nvSpPr>
          <p:spPr>
            <a:xfrm>
              <a:off x="4703348" y="2716770"/>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04" name="object 704" descr=""/>
            <p:cNvSpPr/>
            <p:nvPr/>
          </p:nvSpPr>
          <p:spPr>
            <a:xfrm>
              <a:off x="4700953" y="271581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05" name="object 705" descr=""/>
            <p:cNvSpPr/>
            <p:nvPr/>
          </p:nvSpPr>
          <p:spPr>
            <a:xfrm>
              <a:off x="4697121" y="2717254"/>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06" name="object 706" descr=""/>
            <p:cNvSpPr/>
            <p:nvPr/>
          </p:nvSpPr>
          <p:spPr>
            <a:xfrm>
              <a:off x="4694727" y="271629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07" name="object 707" descr=""/>
            <p:cNvSpPr/>
            <p:nvPr/>
          </p:nvSpPr>
          <p:spPr>
            <a:xfrm>
              <a:off x="4690902" y="271772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08" name="object 708" descr=""/>
            <p:cNvSpPr/>
            <p:nvPr/>
          </p:nvSpPr>
          <p:spPr>
            <a:xfrm>
              <a:off x="4688507" y="271677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09" name="object 709" descr=""/>
            <p:cNvSpPr/>
            <p:nvPr/>
          </p:nvSpPr>
          <p:spPr>
            <a:xfrm>
              <a:off x="4684677" y="2718209"/>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10" name="object 710" descr=""/>
            <p:cNvSpPr/>
            <p:nvPr/>
          </p:nvSpPr>
          <p:spPr>
            <a:xfrm>
              <a:off x="4682281" y="271724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11" name="object 711" descr=""/>
            <p:cNvSpPr/>
            <p:nvPr/>
          </p:nvSpPr>
          <p:spPr>
            <a:xfrm>
              <a:off x="4677979" y="2719164"/>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12" name="object 712" descr=""/>
            <p:cNvSpPr/>
            <p:nvPr/>
          </p:nvSpPr>
          <p:spPr>
            <a:xfrm>
              <a:off x="4675585" y="271820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13" name="object 713" descr=""/>
            <p:cNvSpPr/>
            <p:nvPr/>
          </p:nvSpPr>
          <p:spPr>
            <a:xfrm>
              <a:off x="4671753" y="271963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14" name="object 714" descr=""/>
            <p:cNvSpPr/>
            <p:nvPr/>
          </p:nvSpPr>
          <p:spPr>
            <a:xfrm>
              <a:off x="4669358" y="271868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15" name="object 715" descr=""/>
            <p:cNvSpPr/>
            <p:nvPr/>
          </p:nvSpPr>
          <p:spPr>
            <a:xfrm>
              <a:off x="4665533" y="2720119"/>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16" name="object 716" descr=""/>
            <p:cNvSpPr/>
            <p:nvPr/>
          </p:nvSpPr>
          <p:spPr>
            <a:xfrm>
              <a:off x="4663139" y="271916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17" name="object 717" descr=""/>
            <p:cNvSpPr/>
            <p:nvPr/>
          </p:nvSpPr>
          <p:spPr>
            <a:xfrm>
              <a:off x="4659313" y="2720603"/>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18" name="object 718" descr=""/>
            <p:cNvSpPr/>
            <p:nvPr/>
          </p:nvSpPr>
          <p:spPr>
            <a:xfrm>
              <a:off x="4656434" y="271963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19" name="object 719" descr=""/>
            <p:cNvSpPr/>
            <p:nvPr/>
          </p:nvSpPr>
          <p:spPr>
            <a:xfrm>
              <a:off x="4652609" y="2721074"/>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20" name="object 720" descr=""/>
            <p:cNvSpPr/>
            <p:nvPr/>
          </p:nvSpPr>
          <p:spPr>
            <a:xfrm>
              <a:off x="4650215" y="272012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21" name="object 721" descr=""/>
            <p:cNvSpPr/>
            <p:nvPr/>
          </p:nvSpPr>
          <p:spPr>
            <a:xfrm>
              <a:off x="4646384" y="2721558"/>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22" name="object 722" descr=""/>
            <p:cNvSpPr/>
            <p:nvPr/>
          </p:nvSpPr>
          <p:spPr>
            <a:xfrm>
              <a:off x="4643990" y="272060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23" name="object 723" descr=""/>
            <p:cNvSpPr/>
            <p:nvPr/>
          </p:nvSpPr>
          <p:spPr>
            <a:xfrm>
              <a:off x="4640164" y="2722513"/>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24" name="object 724" descr=""/>
            <p:cNvSpPr/>
            <p:nvPr/>
          </p:nvSpPr>
          <p:spPr>
            <a:xfrm>
              <a:off x="4637769" y="272156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25" name="object 725" descr=""/>
            <p:cNvSpPr/>
            <p:nvPr/>
          </p:nvSpPr>
          <p:spPr>
            <a:xfrm>
              <a:off x="4633944" y="272299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26" name="object 726" descr=""/>
            <p:cNvSpPr/>
            <p:nvPr/>
          </p:nvSpPr>
          <p:spPr>
            <a:xfrm>
              <a:off x="4631066" y="272203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27" name="object 727" descr=""/>
            <p:cNvSpPr/>
            <p:nvPr/>
          </p:nvSpPr>
          <p:spPr>
            <a:xfrm>
              <a:off x="4627241" y="2723468"/>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28" name="object 728" descr=""/>
            <p:cNvSpPr/>
            <p:nvPr/>
          </p:nvSpPr>
          <p:spPr>
            <a:xfrm>
              <a:off x="4624846" y="272251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29" name="object 729" descr=""/>
            <p:cNvSpPr/>
            <p:nvPr/>
          </p:nvSpPr>
          <p:spPr>
            <a:xfrm>
              <a:off x="4621015" y="2723952"/>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30" name="object 730" descr=""/>
            <p:cNvSpPr/>
            <p:nvPr/>
          </p:nvSpPr>
          <p:spPr>
            <a:xfrm>
              <a:off x="4618626" y="272298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31" name="object 731" descr=""/>
            <p:cNvSpPr/>
            <p:nvPr/>
          </p:nvSpPr>
          <p:spPr>
            <a:xfrm>
              <a:off x="4614795" y="2724423"/>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32" name="object 732" descr=""/>
            <p:cNvSpPr/>
            <p:nvPr/>
          </p:nvSpPr>
          <p:spPr>
            <a:xfrm>
              <a:off x="4612401" y="272347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33" name="object 733" descr=""/>
            <p:cNvSpPr/>
            <p:nvPr/>
          </p:nvSpPr>
          <p:spPr>
            <a:xfrm>
              <a:off x="4608576" y="272490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34" name="object 734" descr=""/>
            <p:cNvSpPr/>
            <p:nvPr/>
          </p:nvSpPr>
          <p:spPr>
            <a:xfrm>
              <a:off x="4605697" y="272395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35" name="object 735" descr=""/>
            <p:cNvSpPr/>
            <p:nvPr/>
          </p:nvSpPr>
          <p:spPr>
            <a:xfrm>
              <a:off x="4601871" y="2725860"/>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36" name="object 736" descr=""/>
            <p:cNvSpPr/>
            <p:nvPr/>
          </p:nvSpPr>
          <p:spPr>
            <a:xfrm>
              <a:off x="4599477" y="272442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37" name="object 737" descr=""/>
            <p:cNvSpPr/>
            <p:nvPr/>
          </p:nvSpPr>
          <p:spPr>
            <a:xfrm>
              <a:off x="4595652" y="2726344"/>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38" name="object 738" descr=""/>
            <p:cNvSpPr/>
            <p:nvPr/>
          </p:nvSpPr>
          <p:spPr>
            <a:xfrm>
              <a:off x="4593257" y="272539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39" name="object 739" descr=""/>
            <p:cNvSpPr/>
            <p:nvPr/>
          </p:nvSpPr>
          <p:spPr>
            <a:xfrm>
              <a:off x="4589427" y="2726828"/>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40" name="object 740" descr=""/>
            <p:cNvSpPr/>
            <p:nvPr/>
          </p:nvSpPr>
          <p:spPr>
            <a:xfrm>
              <a:off x="4587031" y="272586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41" name="object 741" descr=""/>
            <p:cNvSpPr/>
            <p:nvPr/>
          </p:nvSpPr>
          <p:spPr>
            <a:xfrm>
              <a:off x="4583205" y="2727299"/>
              <a:ext cx="4445" cy="635"/>
            </a:xfrm>
            <a:custGeom>
              <a:avLst/>
              <a:gdLst/>
              <a:ahLst/>
              <a:cxnLst/>
              <a:rect l="l" t="t" r="r" b="b"/>
              <a:pathLst>
                <a:path w="4445" h="635">
                  <a:moveTo>
                    <a:pt x="3822" y="0"/>
                  </a:moveTo>
                  <a:lnTo>
                    <a:pt x="0" y="482"/>
                  </a:lnTo>
                </a:path>
              </a:pathLst>
            </a:custGeom>
            <a:ln w="3175">
              <a:solidFill>
                <a:srgbClr val="EE2E2A"/>
              </a:solidFill>
            </a:ln>
          </p:spPr>
          <p:txBody>
            <a:bodyPr wrap="square" lIns="0" tIns="0" rIns="0" bIns="0" rtlCol="0"/>
            <a:lstStyle/>
            <a:p/>
          </p:txBody>
        </p:sp>
        <p:sp>
          <p:nvSpPr>
            <p:cNvPr id="742" name="object 742" descr=""/>
            <p:cNvSpPr/>
            <p:nvPr/>
          </p:nvSpPr>
          <p:spPr>
            <a:xfrm>
              <a:off x="4580335" y="272634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43" name="object 743" descr=""/>
            <p:cNvSpPr/>
            <p:nvPr/>
          </p:nvSpPr>
          <p:spPr>
            <a:xfrm>
              <a:off x="4576503" y="2727783"/>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44" name="object 744" descr=""/>
            <p:cNvSpPr/>
            <p:nvPr/>
          </p:nvSpPr>
          <p:spPr>
            <a:xfrm>
              <a:off x="4574108" y="272681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45" name="object 745" descr=""/>
            <p:cNvSpPr/>
            <p:nvPr/>
          </p:nvSpPr>
          <p:spPr>
            <a:xfrm>
              <a:off x="4570283" y="2728254"/>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46" name="object 746" descr=""/>
            <p:cNvSpPr/>
            <p:nvPr/>
          </p:nvSpPr>
          <p:spPr>
            <a:xfrm>
              <a:off x="4567889" y="272730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47" name="object 747" descr=""/>
            <p:cNvSpPr/>
            <p:nvPr/>
          </p:nvSpPr>
          <p:spPr>
            <a:xfrm>
              <a:off x="4564057" y="2728738"/>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48" name="object 748" descr=""/>
            <p:cNvSpPr/>
            <p:nvPr/>
          </p:nvSpPr>
          <p:spPr>
            <a:xfrm>
              <a:off x="4561662" y="272777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49" name="object 749" descr=""/>
            <p:cNvSpPr/>
            <p:nvPr/>
          </p:nvSpPr>
          <p:spPr>
            <a:xfrm>
              <a:off x="4557829" y="2729693"/>
              <a:ext cx="4445" cy="0"/>
            </a:xfrm>
            <a:custGeom>
              <a:avLst/>
              <a:gdLst/>
              <a:ahLst/>
              <a:cxnLst/>
              <a:rect l="l" t="t" r="r" b="b"/>
              <a:pathLst>
                <a:path w="4445" h="0">
                  <a:moveTo>
                    <a:pt x="3835" y="0"/>
                  </a:moveTo>
                  <a:lnTo>
                    <a:pt x="0" y="0"/>
                  </a:lnTo>
                </a:path>
              </a:pathLst>
            </a:custGeom>
            <a:ln w="3175">
              <a:solidFill>
                <a:srgbClr val="EE2E2A"/>
              </a:solidFill>
            </a:ln>
          </p:spPr>
          <p:txBody>
            <a:bodyPr wrap="square" lIns="0" tIns="0" rIns="0" bIns="0" rtlCol="0"/>
            <a:lstStyle/>
            <a:p/>
          </p:txBody>
        </p:sp>
        <p:sp>
          <p:nvSpPr>
            <p:cNvPr id="750" name="object 750" descr=""/>
            <p:cNvSpPr/>
            <p:nvPr/>
          </p:nvSpPr>
          <p:spPr>
            <a:xfrm>
              <a:off x="4554965" y="272874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51" name="object 751" descr=""/>
            <p:cNvSpPr/>
            <p:nvPr/>
          </p:nvSpPr>
          <p:spPr>
            <a:xfrm>
              <a:off x="4551134" y="2730177"/>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52" name="object 752" descr=""/>
            <p:cNvSpPr/>
            <p:nvPr/>
          </p:nvSpPr>
          <p:spPr>
            <a:xfrm>
              <a:off x="4548740" y="272921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53" name="object 753" descr=""/>
            <p:cNvSpPr/>
            <p:nvPr/>
          </p:nvSpPr>
          <p:spPr>
            <a:xfrm>
              <a:off x="4544914" y="2730648"/>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54" name="object 754" descr=""/>
            <p:cNvSpPr/>
            <p:nvPr/>
          </p:nvSpPr>
          <p:spPr>
            <a:xfrm>
              <a:off x="4542519" y="272969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55" name="object 755" descr=""/>
            <p:cNvSpPr/>
            <p:nvPr/>
          </p:nvSpPr>
          <p:spPr>
            <a:xfrm>
              <a:off x="4538688" y="2731132"/>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56" name="object 756" descr=""/>
            <p:cNvSpPr/>
            <p:nvPr/>
          </p:nvSpPr>
          <p:spPr>
            <a:xfrm>
              <a:off x="4536294" y="273016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57" name="object 757" descr=""/>
            <p:cNvSpPr/>
            <p:nvPr/>
          </p:nvSpPr>
          <p:spPr>
            <a:xfrm>
              <a:off x="4532461" y="2731603"/>
              <a:ext cx="4445" cy="635"/>
            </a:xfrm>
            <a:custGeom>
              <a:avLst/>
              <a:gdLst/>
              <a:ahLst/>
              <a:cxnLst/>
              <a:rect l="l" t="t" r="r" b="b"/>
              <a:pathLst>
                <a:path w="4445" h="635">
                  <a:moveTo>
                    <a:pt x="3835" y="0"/>
                  </a:moveTo>
                  <a:lnTo>
                    <a:pt x="0" y="482"/>
                  </a:lnTo>
                </a:path>
              </a:pathLst>
            </a:custGeom>
            <a:ln w="3175">
              <a:solidFill>
                <a:srgbClr val="EE2E2A"/>
              </a:solidFill>
            </a:ln>
          </p:spPr>
          <p:txBody>
            <a:bodyPr wrap="square" lIns="0" tIns="0" rIns="0" bIns="0" rtlCol="0"/>
            <a:lstStyle/>
            <a:p/>
          </p:txBody>
        </p:sp>
        <p:sp>
          <p:nvSpPr>
            <p:cNvPr id="758" name="object 758" descr=""/>
            <p:cNvSpPr/>
            <p:nvPr/>
          </p:nvSpPr>
          <p:spPr>
            <a:xfrm>
              <a:off x="4529596" y="273065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59" name="object 759" descr=""/>
            <p:cNvSpPr/>
            <p:nvPr/>
          </p:nvSpPr>
          <p:spPr>
            <a:xfrm>
              <a:off x="4525765" y="2732087"/>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60" name="object 760" descr=""/>
            <p:cNvSpPr/>
            <p:nvPr/>
          </p:nvSpPr>
          <p:spPr>
            <a:xfrm>
              <a:off x="4523370" y="273113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61" name="object 761" descr=""/>
            <p:cNvSpPr/>
            <p:nvPr/>
          </p:nvSpPr>
          <p:spPr>
            <a:xfrm>
              <a:off x="4519545" y="2733042"/>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62" name="object 762" descr=""/>
            <p:cNvSpPr/>
            <p:nvPr/>
          </p:nvSpPr>
          <p:spPr>
            <a:xfrm>
              <a:off x="4517151" y="273209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63" name="object 763" descr=""/>
            <p:cNvSpPr/>
            <p:nvPr/>
          </p:nvSpPr>
          <p:spPr>
            <a:xfrm>
              <a:off x="4513319" y="2733526"/>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64" name="object 764" descr=""/>
            <p:cNvSpPr/>
            <p:nvPr/>
          </p:nvSpPr>
          <p:spPr>
            <a:xfrm>
              <a:off x="4510924" y="273256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65" name="object 765" descr=""/>
            <p:cNvSpPr/>
            <p:nvPr/>
          </p:nvSpPr>
          <p:spPr>
            <a:xfrm>
              <a:off x="4507091" y="2733997"/>
              <a:ext cx="4445" cy="635"/>
            </a:xfrm>
            <a:custGeom>
              <a:avLst/>
              <a:gdLst/>
              <a:ahLst/>
              <a:cxnLst/>
              <a:rect l="l" t="t" r="r" b="b"/>
              <a:pathLst>
                <a:path w="4445" h="635">
                  <a:moveTo>
                    <a:pt x="3835" y="0"/>
                  </a:moveTo>
                  <a:lnTo>
                    <a:pt x="0" y="482"/>
                  </a:lnTo>
                </a:path>
              </a:pathLst>
            </a:custGeom>
            <a:ln w="3175">
              <a:solidFill>
                <a:srgbClr val="EE2E2A"/>
              </a:solidFill>
            </a:ln>
          </p:spPr>
          <p:txBody>
            <a:bodyPr wrap="square" lIns="0" tIns="0" rIns="0" bIns="0" rtlCol="0"/>
            <a:lstStyle/>
            <a:p/>
          </p:txBody>
        </p:sp>
        <p:sp>
          <p:nvSpPr>
            <p:cNvPr id="766" name="object 766" descr=""/>
            <p:cNvSpPr/>
            <p:nvPr/>
          </p:nvSpPr>
          <p:spPr>
            <a:xfrm>
              <a:off x="4504227" y="273304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67" name="object 767" descr=""/>
            <p:cNvSpPr/>
            <p:nvPr/>
          </p:nvSpPr>
          <p:spPr>
            <a:xfrm>
              <a:off x="4500402" y="2734481"/>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68" name="object 768" descr=""/>
            <p:cNvSpPr/>
            <p:nvPr/>
          </p:nvSpPr>
          <p:spPr>
            <a:xfrm>
              <a:off x="4498001" y="273351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69" name="object 769" descr=""/>
            <p:cNvSpPr/>
            <p:nvPr/>
          </p:nvSpPr>
          <p:spPr>
            <a:xfrm>
              <a:off x="4494177" y="2734952"/>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70" name="object 770" descr=""/>
            <p:cNvSpPr/>
            <p:nvPr/>
          </p:nvSpPr>
          <p:spPr>
            <a:xfrm>
              <a:off x="4491781" y="273400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71" name="object 771" descr=""/>
            <p:cNvSpPr/>
            <p:nvPr/>
          </p:nvSpPr>
          <p:spPr>
            <a:xfrm>
              <a:off x="4487956" y="2735435"/>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72" name="object 772" descr=""/>
            <p:cNvSpPr/>
            <p:nvPr/>
          </p:nvSpPr>
          <p:spPr>
            <a:xfrm>
              <a:off x="4485562" y="273448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73" name="object 773" descr=""/>
            <p:cNvSpPr/>
            <p:nvPr/>
          </p:nvSpPr>
          <p:spPr>
            <a:xfrm>
              <a:off x="4481723" y="2736390"/>
              <a:ext cx="4445" cy="0"/>
            </a:xfrm>
            <a:custGeom>
              <a:avLst/>
              <a:gdLst/>
              <a:ahLst/>
              <a:cxnLst/>
              <a:rect l="l" t="t" r="r" b="b"/>
              <a:pathLst>
                <a:path w="4445" h="0">
                  <a:moveTo>
                    <a:pt x="3835" y="0"/>
                  </a:moveTo>
                  <a:lnTo>
                    <a:pt x="0" y="0"/>
                  </a:lnTo>
                </a:path>
              </a:pathLst>
            </a:custGeom>
            <a:ln w="3175">
              <a:solidFill>
                <a:srgbClr val="EE2E2A"/>
              </a:solidFill>
            </a:ln>
          </p:spPr>
          <p:txBody>
            <a:bodyPr wrap="square" lIns="0" tIns="0" rIns="0" bIns="0" rtlCol="0"/>
            <a:lstStyle/>
            <a:p/>
          </p:txBody>
        </p:sp>
        <p:sp>
          <p:nvSpPr>
            <p:cNvPr id="774" name="object 774" descr=""/>
            <p:cNvSpPr/>
            <p:nvPr/>
          </p:nvSpPr>
          <p:spPr>
            <a:xfrm>
              <a:off x="4478858" y="273543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75" name="object 775" descr=""/>
            <p:cNvSpPr/>
            <p:nvPr/>
          </p:nvSpPr>
          <p:spPr>
            <a:xfrm>
              <a:off x="4475026" y="2736874"/>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76" name="object 776" descr=""/>
            <p:cNvSpPr/>
            <p:nvPr/>
          </p:nvSpPr>
          <p:spPr>
            <a:xfrm>
              <a:off x="4472632" y="273592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77" name="object 777" descr=""/>
            <p:cNvSpPr/>
            <p:nvPr/>
          </p:nvSpPr>
          <p:spPr>
            <a:xfrm>
              <a:off x="4468807" y="2737358"/>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78" name="object 778" descr=""/>
            <p:cNvSpPr/>
            <p:nvPr/>
          </p:nvSpPr>
          <p:spPr>
            <a:xfrm>
              <a:off x="4466412" y="273639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79" name="object 779" descr=""/>
            <p:cNvSpPr/>
            <p:nvPr/>
          </p:nvSpPr>
          <p:spPr>
            <a:xfrm>
              <a:off x="4462587" y="2737829"/>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80" name="object 780" descr=""/>
            <p:cNvSpPr/>
            <p:nvPr/>
          </p:nvSpPr>
          <p:spPr>
            <a:xfrm>
              <a:off x="4460193" y="273687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81" name="object 781" descr=""/>
            <p:cNvSpPr/>
            <p:nvPr/>
          </p:nvSpPr>
          <p:spPr>
            <a:xfrm>
              <a:off x="4456366" y="2738313"/>
              <a:ext cx="4445" cy="635"/>
            </a:xfrm>
            <a:custGeom>
              <a:avLst/>
              <a:gdLst/>
              <a:ahLst/>
              <a:cxnLst/>
              <a:rect l="l" t="t" r="r" b="b"/>
              <a:pathLst>
                <a:path w="4445" h="635">
                  <a:moveTo>
                    <a:pt x="3822" y="0"/>
                  </a:moveTo>
                  <a:lnTo>
                    <a:pt x="0" y="469"/>
                  </a:lnTo>
                </a:path>
              </a:pathLst>
            </a:custGeom>
            <a:ln w="3175">
              <a:solidFill>
                <a:srgbClr val="EE2E2A"/>
              </a:solidFill>
            </a:ln>
          </p:spPr>
          <p:txBody>
            <a:bodyPr wrap="square" lIns="0" tIns="0" rIns="0" bIns="0" rtlCol="0"/>
            <a:lstStyle/>
            <a:p/>
          </p:txBody>
        </p:sp>
        <p:sp>
          <p:nvSpPr>
            <p:cNvPr id="782" name="object 782" descr=""/>
            <p:cNvSpPr/>
            <p:nvPr/>
          </p:nvSpPr>
          <p:spPr>
            <a:xfrm>
              <a:off x="4453490" y="273734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83" name="object 783" descr=""/>
            <p:cNvSpPr/>
            <p:nvPr/>
          </p:nvSpPr>
          <p:spPr>
            <a:xfrm>
              <a:off x="4449664" y="2738784"/>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84" name="object 784" descr=""/>
            <p:cNvSpPr/>
            <p:nvPr/>
          </p:nvSpPr>
          <p:spPr>
            <a:xfrm>
              <a:off x="4447269" y="273783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85" name="object 785" descr=""/>
            <p:cNvSpPr/>
            <p:nvPr/>
          </p:nvSpPr>
          <p:spPr>
            <a:xfrm>
              <a:off x="4443438" y="2739739"/>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86" name="object 786" descr=""/>
            <p:cNvSpPr/>
            <p:nvPr/>
          </p:nvSpPr>
          <p:spPr>
            <a:xfrm>
              <a:off x="4441044" y="273830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87" name="object 787" descr=""/>
            <p:cNvSpPr/>
            <p:nvPr/>
          </p:nvSpPr>
          <p:spPr>
            <a:xfrm>
              <a:off x="4437218" y="2740223"/>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788" name="object 788" descr=""/>
            <p:cNvSpPr/>
            <p:nvPr/>
          </p:nvSpPr>
          <p:spPr>
            <a:xfrm>
              <a:off x="4434823" y="273927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89" name="object 789" descr=""/>
            <p:cNvSpPr/>
            <p:nvPr/>
          </p:nvSpPr>
          <p:spPr>
            <a:xfrm>
              <a:off x="4430998" y="2740707"/>
              <a:ext cx="4445" cy="635"/>
            </a:xfrm>
            <a:custGeom>
              <a:avLst/>
              <a:gdLst/>
              <a:ahLst/>
              <a:cxnLst/>
              <a:rect l="l" t="t" r="r" b="b"/>
              <a:pathLst>
                <a:path w="4445" h="635">
                  <a:moveTo>
                    <a:pt x="3822" y="0"/>
                  </a:moveTo>
                  <a:lnTo>
                    <a:pt x="0" y="469"/>
                  </a:lnTo>
                </a:path>
              </a:pathLst>
            </a:custGeom>
            <a:ln w="3175">
              <a:solidFill>
                <a:srgbClr val="EE2E2A"/>
              </a:solidFill>
            </a:ln>
          </p:spPr>
          <p:txBody>
            <a:bodyPr wrap="square" lIns="0" tIns="0" rIns="0" bIns="0" rtlCol="0"/>
            <a:lstStyle/>
            <a:p/>
          </p:txBody>
        </p:sp>
        <p:sp>
          <p:nvSpPr>
            <p:cNvPr id="790" name="object 790" descr=""/>
            <p:cNvSpPr/>
            <p:nvPr/>
          </p:nvSpPr>
          <p:spPr>
            <a:xfrm>
              <a:off x="4428120" y="273974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91" name="object 791" descr=""/>
            <p:cNvSpPr/>
            <p:nvPr/>
          </p:nvSpPr>
          <p:spPr>
            <a:xfrm>
              <a:off x="4424295" y="2741178"/>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92" name="object 792" descr=""/>
            <p:cNvSpPr/>
            <p:nvPr/>
          </p:nvSpPr>
          <p:spPr>
            <a:xfrm>
              <a:off x="4421895" y="274022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93" name="object 793" descr=""/>
            <p:cNvSpPr/>
            <p:nvPr/>
          </p:nvSpPr>
          <p:spPr>
            <a:xfrm>
              <a:off x="4418069" y="2741662"/>
              <a:ext cx="4445" cy="635"/>
            </a:xfrm>
            <a:custGeom>
              <a:avLst/>
              <a:gdLst/>
              <a:ahLst/>
              <a:cxnLst/>
              <a:rect l="l" t="t" r="r" b="b"/>
              <a:pathLst>
                <a:path w="4445" h="635">
                  <a:moveTo>
                    <a:pt x="4305" y="0"/>
                  </a:moveTo>
                  <a:lnTo>
                    <a:pt x="0" y="482"/>
                  </a:lnTo>
                </a:path>
              </a:pathLst>
            </a:custGeom>
            <a:ln w="3175">
              <a:solidFill>
                <a:srgbClr val="EE2E2A"/>
              </a:solidFill>
            </a:ln>
          </p:spPr>
          <p:txBody>
            <a:bodyPr wrap="square" lIns="0" tIns="0" rIns="0" bIns="0" rtlCol="0"/>
            <a:lstStyle/>
            <a:p/>
          </p:txBody>
        </p:sp>
        <p:sp>
          <p:nvSpPr>
            <p:cNvPr id="794" name="object 794" descr=""/>
            <p:cNvSpPr/>
            <p:nvPr/>
          </p:nvSpPr>
          <p:spPr>
            <a:xfrm>
              <a:off x="4415674" y="274071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95" name="object 795" descr=""/>
            <p:cNvSpPr/>
            <p:nvPr/>
          </p:nvSpPr>
          <p:spPr>
            <a:xfrm>
              <a:off x="4411849" y="2742146"/>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796" name="object 796" descr=""/>
            <p:cNvSpPr/>
            <p:nvPr/>
          </p:nvSpPr>
          <p:spPr>
            <a:xfrm>
              <a:off x="4409455" y="274118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97" name="object 797" descr=""/>
            <p:cNvSpPr/>
            <p:nvPr/>
          </p:nvSpPr>
          <p:spPr>
            <a:xfrm>
              <a:off x="4405628" y="2742617"/>
              <a:ext cx="4445" cy="635"/>
            </a:xfrm>
            <a:custGeom>
              <a:avLst/>
              <a:gdLst/>
              <a:ahLst/>
              <a:cxnLst/>
              <a:rect l="l" t="t" r="r" b="b"/>
              <a:pathLst>
                <a:path w="4445" h="635">
                  <a:moveTo>
                    <a:pt x="3822" y="0"/>
                  </a:moveTo>
                  <a:lnTo>
                    <a:pt x="0" y="469"/>
                  </a:lnTo>
                </a:path>
              </a:pathLst>
            </a:custGeom>
            <a:ln w="3175">
              <a:solidFill>
                <a:srgbClr val="EE2E2A"/>
              </a:solidFill>
            </a:ln>
          </p:spPr>
          <p:txBody>
            <a:bodyPr wrap="square" lIns="0" tIns="0" rIns="0" bIns="0" rtlCol="0"/>
            <a:lstStyle/>
            <a:p/>
          </p:txBody>
        </p:sp>
        <p:sp>
          <p:nvSpPr>
            <p:cNvPr id="798" name="object 798" descr=""/>
            <p:cNvSpPr/>
            <p:nvPr/>
          </p:nvSpPr>
          <p:spPr>
            <a:xfrm>
              <a:off x="4402751" y="274165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799" name="object 799" descr=""/>
            <p:cNvSpPr/>
            <p:nvPr/>
          </p:nvSpPr>
          <p:spPr>
            <a:xfrm>
              <a:off x="4398927" y="2743572"/>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00" name="object 800" descr=""/>
            <p:cNvSpPr/>
            <p:nvPr/>
          </p:nvSpPr>
          <p:spPr>
            <a:xfrm>
              <a:off x="4396531" y="274262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01" name="object 801" descr=""/>
            <p:cNvSpPr/>
            <p:nvPr/>
          </p:nvSpPr>
          <p:spPr>
            <a:xfrm>
              <a:off x="4392700" y="2744056"/>
              <a:ext cx="4445" cy="635"/>
            </a:xfrm>
            <a:custGeom>
              <a:avLst/>
              <a:gdLst/>
              <a:ahLst/>
              <a:cxnLst/>
              <a:rect l="l" t="t" r="r" b="b"/>
              <a:pathLst>
                <a:path w="4445" h="635">
                  <a:moveTo>
                    <a:pt x="4305" y="0"/>
                  </a:moveTo>
                  <a:lnTo>
                    <a:pt x="0" y="469"/>
                  </a:lnTo>
                </a:path>
              </a:pathLst>
            </a:custGeom>
            <a:ln w="3175">
              <a:solidFill>
                <a:srgbClr val="EE2E2A"/>
              </a:solidFill>
            </a:ln>
          </p:spPr>
          <p:txBody>
            <a:bodyPr wrap="square" lIns="0" tIns="0" rIns="0" bIns="0" rtlCol="0"/>
            <a:lstStyle/>
            <a:p/>
          </p:txBody>
        </p:sp>
        <p:sp>
          <p:nvSpPr>
            <p:cNvPr id="802" name="object 802" descr=""/>
            <p:cNvSpPr/>
            <p:nvPr/>
          </p:nvSpPr>
          <p:spPr>
            <a:xfrm>
              <a:off x="4390306" y="274309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03" name="object 803" descr=""/>
            <p:cNvSpPr/>
            <p:nvPr/>
          </p:nvSpPr>
          <p:spPr>
            <a:xfrm>
              <a:off x="5515605" y="2644974"/>
              <a:ext cx="5715" cy="635"/>
            </a:xfrm>
            <a:custGeom>
              <a:avLst/>
              <a:gdLst/>
              <a:ahLst/>
              <a:cxnLst/>
              <a:rect l="l" t="t" r="r" b="b"/>
              <a:pathLst>
                <a:path w="5714" h="635">
                  <a:moveTo>
                    <a:pt x="5270" y="482"/>
                  </a:moveTo>
                  <a:lnTo>
                    <a:pt x="0" y="0"/>
                  </a:lnTo>
                </a:path>
              </a:pathLst>
            </a:custGeom>
            <a:ln w="3175">
              <a:solidFill>
                <a:srgbClr val="EE2E2A"/>
              </a:solidFill>
            </a:ln>
          </p:spPr>
          <p:txBody>
            <a:bodyPr wrap="square" lIns="0" tIns="0" rIns="0" bIns="0" rtlCol="0"/>
            <a:lstStyle/>
            <a:p/>
          </p:txBody>
        </p:sp>
        <p:sp>
          <p:nvSpPr>
            <p:cNvPr id="804" name="object 804" descr=""/>
            <p:cNvSpPr/>
            <p:nvPr/>
          </p:nvSpPr>
          <p:spPr>
            <a:xfrm>
              <a:off x="5513219" y="264353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05" name="object 805" descr=""/>
            <p:cNvSpPr/>
            <p:nvPr/>
          </p:nvSpPr>
          <p:spPr>
            <a:xfrm>
              <a:off x="5509394" y="2644490"/>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06" name="object 806" descr=""/>
            <p:cNvSpPr/>
            <p:nvPr/>
          </p:nvSpPr>
          <p:spPr>
            <a:xfrm>
              <a:off x="5506994" y="264305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07" name="object 807" descr=""/>
            <p:cNvSpPr/>
            <p:nvPr/>
          </p:nvSpPr>
          <p:spPr>
            <a:xfrm>
              <a:off x="5502691" y="2644019"/>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08" name="object 808" descr=""/>
            <p:cNvSpPr/>
            <p:nvPr/>
          </p:nvSpPr>
          <p:spPr>
            <a:xfrm>
              <a:off x="5500296" y="264258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09" name="object 809" descr=""/>
            <p:cNvSpPr/>
            <p:nvPr/>
          </p:nvSpPr>
          <p:spPr>
            <a:xfrm>
              <a:off x="5496471" y="2643535"/>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10" name="object 810" descr=""/>
            <p:cNvSpPr/>
            <p:nvPr/>
          </p:nvSpPr>
          <p:spPr>
            <a:xfrm>
              <a:off x="5494077" y="264209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11" name="object 811" descr=""/>
            <p:cNvSpPr/>
            <p:nvPr/>
          </p:nvSpPr>
          <p:spPr>
            <a:xfrm>
              <a:off x="5490245" y="2643064"/>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12" name="object 812" descr=""/>
            <p:cNvSpPr/>
            <p:nvPr/>
          </p:nvSpPr>
          <p:spPr>
            <a:xfrm>
              <a:off x="5487851" y="264162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13" name="object 813" descr=""/>
            <p:cNvSpPr/>
            <p:nvPr/>
          </p:nvSpPr>
          <p:spPr>
            <a:xfrm>
              <a:off x="5484026" y="2642579"/>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14" name="object 814" descr=""/>
            <p:cNvSpPr/>
            <p:nvPr/>
          </p:nvSpPr>
          <p:spPr>
            <a:xfrm>
              <a:off x="5481147" y="264066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15" name="object 815" descr=""/>
            <p:cNvSpPr/>
            <p:nvPr/>
          </p:nvSpPr>
          <p:spPr>
            <a:xfrm>
              <a:off x="5477322" y="2641625"/>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16" name="object 816" descr=""/>
            <p:cNvSpPr/>
            <p:nvPr/>
          </p:nvSpPr>
          <p:spPr>
            <a:xfrm>
              <a:off x="5474928" y="264018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17" name="object 817" descr=""/>
            <p:cNvSpPr/>
            <p:nvPr/>
          </p:nvSpPr>
          <p:spPr>
            <a:xfrm>
              <a:off x="5471102" y="2641141"/>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18" name="object 818" descr=""/>
            <p:cNvSpPr/>
            <p:nvPr/>
          </p:nvSpPr>
          <p:spPr>
            <a:xfrm>
              <a:off x="5468707" y="263970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19" name="object 819" descr=""/>
            <p:cNvSpPr/>
            <p:nvPr/>
          </p:nvSpPr>
          <p:spPr>
            <a:xfrm>
              <a:off x="5464877" y="2640670"/>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20" name="object 820" descr=""/>
            <p:cNvSpPr/>
            <p:nvPr/>
          </p:nvSpPr>
          <p:spPr>
            <a:xfrm>
              <a:off x="5462482" y="263923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21" name="object 821" descr=""/>
            <p:cNvSpPr/>
            <p:nvPr/>
          </p:nvSpPr>
          <p:spPr>
            <a:xfrm>
              <a:off x="5458657" y="2640186"/>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22" name="object 822" descr=""/>
            <p:cNvSpPr/>
            <p:nvPr/>
          </p:nvSpPr>
          <p:spPr>
            <a:xfrm>
              <a:off x="5455785" y="263875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23" name="object 823" descr=""/>
            <p:cNvSpPr/>
            <p:nvPr/>
          </p:nvSpPr>
          <p:spPr>
            <a:xfrm>
              <a:off x="5451953" y="2639702"/>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24" name="object 824" descr=""/>
            <p:cNvSpPr/>
            <p:nvPr/>
          </p:nvSpPr>
          <p:spPr>
            <a:xfrm>
              <a:off x="5449558" y="263826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25" name="object 825" descr=""/>
            <p:cNvSpPr/>
            <p:nvPr/>
          </p:nvSpPr>
          <p:spPr>
            <a:xfrm>
              <a:off x="5445733" y="2639231"/>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26" name="object 826" descr=""/>
            <p:cNvSpPr/>
            <p:nvPr/>
          </p:nvSpPr>
          <p:spPr>
            <a:xfrm>
              <a:off x="5443339" y="263731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27" name="object 827" descr=""/>
            <p:cNvSpPr/>
            <p:nvPr/>
          </p:nvSpPr>
          <p:spPr>
            <a:xfrm>
              <a:off x="5439507" y="263874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28" name="object 828" descr=""/>
            <p:cNvSpPr/>
            <p:nvPr/>
          </p:nvSpPr>
          <p:spPr>
            <a:xfrm>
              <a:off x="5437112" y="263684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29" name="object 829" descr=""/>
            <p:cNvSpPr/>
            <p:nvPr/>
          </p:nvSpPr>
          <p:spPr>
            <a:xfrm>
              <a:off x="5433288" y="2637794"/>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30" name="object 830" descr=""/>
            <p:cNvSpPr/>
            <p:nvPr/>
          </p:nvSpPr>
          <p:spPr>
            <a:xfrm>
              <a:off x="5430416" y="263635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31" name="object 831" descr=""/>
            <p:cNvSpPr/>
            <p:nvPr/>
          </p:nvSpPr>
          <p:spPr>
            <a:xfrm>
              <a:off x="5426584" y="2637310"/>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32" name="object 832" descr=""/>
            <p:cNvSpPr/>
            <p:nvPr/>
          </p:nvSpPr>
          <p:spPr>
            <a:xfrm>
              <a:off x="5424190" y="263587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33" name="object 833" descr=""/>
            <p:cNvSpPr/>
            <p:nvPr/>
          </p:nvSpPr>
          <p:spPr>
            <a:xfrm>
              <a:off x="5420365" y="2636839"/>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34" name="object 834" descr=""/>
            <p:cNvSpPr/>
            <p:nvPr/>
          </p:nvSpPr>
          <p:spPr>
            <a:xfrm>
              <a:off x="5417969" y="263540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35" name="object 835" descr=""/>
            <p:cNvSpPr/>
            <p:nvPr/>
          </p:nvSpPr>
          <p:spPr>
            <a:xfrm>
              <a:off x="5414144" y="2636355"/>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36" name="object 836" descr=""/>
            <p:cNvSpPr/>
            <p:nvPr/>
          </p:nvSpPr>
          <p:spPr>
            <a:xfrm>
              <a:off x="5411744" y="263491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37" name="object 837" descr=""/>
            <p:cNvSpPr/>
            <p:nvPr/>
          </p:nvSpPr>
          <p:spPr>
            <a:xfrm>
              <a:off x="5407911" y="2635882"/>
              <a:ext cx="4445" cy="0"/>
            </a:xfrm>
            <a:custGeom>
              <a:avLst/>
              <a:gdLst/>
              <a:ahLst/>
              <a:cxnLst/>
              <a:rect l="l" t="t" r="r" b="b"/>
              <a:pathLst>
                <a:path w="4445" h="0">
                  <a:moveTo>
                    <a:pt x="3835" y="0"/>
                  </a:moveTo>
                  <a:lnTo>
                    <a:pt x="0" y="0"/>
                  </a:lnTo>
                </a:path>
              </a:pathLst>
            </a:custGeom>
            <a:ln w="3175">
              <a:solidFill>
                <a:srgbClr val="EE2E2A"/>
              </a:solidFill>
            </a:ln>
          </p:spPr>
          <p:txBody>
            <a:bodyPr wrap="square" lIns="0" tIns="0" rIns="0" bIns="0" rtlCol="0"/>
            <a:lstStyle/>
            <a:p/>
          </p:txBody>
        </p:sp>
        <p:sp>
          <p:nvSpPr>
            <p:cNvPr id="838" name="object 838" descr=""/>
            <p:cNvSpPr/>
            <p:nvPr/>
          </p:nvSpPr>
          <p:spPr>
            <a:xfrm>
              <a:off x="5405046" y="263444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39" name="object 839" descr=""/>
            <p:cNvSpPr/>
            <p:nvPr/>
          </p:nvSpPr>
          <p:spPr>
            <a:xfrm>
              <a:off x="5401216" y="2635398"/>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40" name="object 840" descr=""/>
            <p:cNvSpPr/>
            <p:nvPr/>
          </p:nvSpPr>
          <p:spPr>
            <a:xfrm>
              <a:off x="5398820" y="263349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41" name="object 841" descr=""/>
            <p:cNvSpPr/>
            <p:nvPr/>
          </p:nvSpPr>
          <p:spPr>
            <a:xfrm>
              <a:off x="5394995" y="2634445"/>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42" name="object 842" descr=""/>
            <p:cNvSpPr/>
            <p:nvPr/>
          </p:nvSpPr>
          <p:spPr>
            <a:xfrm>
              <a:off x="5392601" y="263300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43" name="object 843" descr=""/>
            <p:cNvSpPr/>
            <p:nvPr/>
          </p:nvSpPr>
          <p:spPr>
            <a:xfrm>
              <a:off x="5388770" y="2633961"/>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44" name="object 844" descr=""/>
            <p:cNvSpPr/>
            <p:nvPr/>
          </p:nvSpPr>
          <p:spPr>
            <a:xfrm>
              <a:off x="5386381" y="263252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45" name="object 845" descr=""/>
            <p:cNvSpPr/>
            <p:nvPr/>
          </p:nvSpPr>
          <p:spPr>
            <a:xfrm>
              <a:off x="5382554" y="2633490"/>
              <a:ext cx="4445" cy="635"/>
            </a:xfrm>
            <a:custGeom>
              <a:avLst/>
              <a:gdLst/>
              <a:ahLst/>
              <a:cxnLst/>
              <a:rect l="l" t="t" r="r" b="b"/>
              <a:pathLst>
                <a:path w="4445" h="635">
                  <a:moveTo>
                    <a:pt x="3822" y="469"/>
                  </a:moveTo>
                  <a:lnTo>
                    <a:pt x="0" y="0"/>
                  </a:lnTo>
                </a:path>
              </a:pathLst>
            </a:custGeom>
            <a:ln w="3175">
              <a:solidFill>
                <a:srgbClr val="EE2E2A"/>
              </a:solidFill>
            </a:ln>
          </p:spPr>
          <p:txBody>
            <a:bodyPr wrap="square" lIns="0" tIns="0" rIns="0" bIns="0" rtlCol="0"/>
            <a:lstStyle/>
            <a:p/>
          </p:txBody>
        </p:sp>
        <p:sp>
          <p:nvSpPr>
            <p:cNvPr id="846" name="object 846" descr=""/>
            <p:cNvSpPr/>
            <p:nvPr/>
          </p:nvSpPr>
          <p:spPr>
            <a:xfrm>
              <a:off x="5379678" y="263205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47" name="object 847" descr=""/>
            <p:cNvSpPr/>
            <p:nvPr/>
          </p:nvSpPr>
          <p:spPr>
            <a:xfrm>
              <a:off x="5375852" y="2633006"/>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48" name="object 848" descr=""/>
            <p:cNvSpPr/>
            <p:nvPr/>
          </p:nvSpPr>
          <p:spPr>
            <a:xfrm>
              <a:off x="5373452" y="263156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49" name="object 849" descr=""/>
            <p:cNvSpPr/>
            <p:nvPr/>
          </p:nvSpPr>
          <p:spPr>
            <a:xfrm>
              <a:off x="5369627" y="2632522"/>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50" name="object 850" descr=""/>
            <p:cNvSpPr/>
            <p:nvPr/>
          </p:nvSpPr>
          <p:spPr>
            <a:xfrm>
              <a:off x="5367232" y="263108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51" name="object 851" descr=""/>
            <p:cNvSpPr/>
            <p:nvPr/>
          </p:nvSpPr>
          <p:spPr>
            <a:xfrm>
              <a:off x="5363407" y="2632049"/>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52" name="object 852" descr=""/>
            <p:cNvSpPr/>
            <p:nvPr/>
          </p:nvSpPr>
          <p:spPr>
            <a:xfrm>
              <a:off x="5361013" y="263013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53" name="object 853" descr=""/>
            <p:cNvSpPr/>
            <p:nvPr/>
          </p:nvSpPr>
          <p:spPr>
            <a:xfrm>
              <a:off x="5357173" y="2631096"/>
              <a:ext cx="4445" cy="635"/>
            </a:xfrm>
            <a:custGeom>
              <a:avLst/>
              <a:gdLst/>
              <a:ahLst/>
              <a:cxnLst/>
              <a:rect l="l" t="t" r="r" b="b"/>
              <a:pathLst>
                <a:path w="4445" h="635">
                  <a:moveTo>
                    <a:pt x="3835" y="469"/>
                  </a:moveTo>
                  <a:lnTo>
                    <a:pt x="0" y="0"/>
                  </a:lnTo>
                </a:path>
              </a:pathLst>
            </a:custGeom>
            <a:ln w="3175">
              <a:solidFill>
                <a:srgbClr val="EE2E2A"/>
              </a:solidFill>
            </a:ln>
          </p:spPr>
          <p:txBody>
            <a:bodyPr wrap="square" lIns="0" tIns="0" rIns="0" bIns="0" rtlCol="0"/>
            <a:lstStyle/>
            <a:p/>
          </p:txBody>
        </p:sp>
        <p:sp>
          <p:nvSpPr>
            <p:cNvPr id="854" name="object 854" descr=""/>
            <p:cNvSpPr/>
            <p:nvPr/>
          </p:nvSpPr>
          <p:spPr>
            <a:xfrm>
              <a:off x="5354308" y="262965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55" name="object 855" descr=""/>
            <p:cNvSpPr/>
            <p:nvPr/>
          </p:nvSpPr>
          <p:spPr>
            <a:xfrm>
              <a:off x="5350477" y="2630612"/>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56" name="object 856" descr=""/>
            <p:cNvSpPr/>
            <p:nvPr/>
          </p:nvSpPr>
          <p:spPr>
            <a:xfrm>
              <a:off x="5348089" y="262917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57" name="object 857" descr=""/>
            <p:cNvSpPr/>
            <p:nvPr/>
          </p:nvSpPr>
          <p:spPr>
            <a:xfrm>
              <a:off x="5344257" y="2630141"/>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58" name="object 858" descr=""/>
            <p:cNvSpPr/>
            <p:nvPr/>
          </p:nvSpPr>
          <p:spPr>
            <a:xfrm>
              <a:off x="5341862" y="262870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59" name="object 859" descr=""/>
            <p:cNvSpPr/>
            <p:nvPr/>
          </p:nvSpPr>
          <p:spPr>
            <a:xfrm>
              <a:off x="5338038" y="2629657"/>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60" name="object 860" descr=""/>
            <p:cNvSpPr/>
            <p:nvPr/>
          </p:nvSpPr>
          <p:spPr>
            <a:xfrm>
              <a:off x="5335643" y="262822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61" name="object 861" descr=""/>
            <p:cNvSpPr/>
            <p:nvPr/>
          </p:nvSpPr>
          <p:spPr>
            <a:xfrm>
              <a:off x="5331816" y="2629173"/>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862" name="object 862" descr=""/>
            <p:cNvSpPr/>
            <p:nvPr/>
          </p:nvSpPr>
          <p:spPr>
            <a:xfrm>
              <a:off x="5328940" y="262773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63" name="object 863" descr=""/>
            <p:cNvSpPr/>
            <p:nvPr/>
          </p:nvSpPr>
          <p:spPr>
            <a:xfrm>
              <a:off x="5325115" y="2628702"/>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64" name="object 864" descr=""/>
            <p:cNvSpPr/>
            <p:nvPr/>
          </p:nvSpPr>
          <p:spPr>
            <a:xfrm>
              <a:off x="5322719" y="262678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65" name="object 865" descr=""/>
            <p:cNvSpPr/>
            <p:nvPr/>
          </p:nvSpPr>
          <p:spPr>
            <a:xfrm>
              <a:off x="5318888" y="2627735"/>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66" name="object 866" descr=""/>
            <p:cNvSpPr/>
            <p:nvPr/>
          </p:nvSpPr>
          <p:spPr>
            <a:xfrm>
              <a:off x="5316494" y="262629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67" name="object 867" descr=""/>
            <p:cNvSpPr/>
            <p:nvPr/>
          </p:nvSpPr>
          <p:spPr>
            <a:xfrm>
              <a:off x="5312669" y="2627264"/>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68" name="object 868" descr=""/>
            <p:cNvSpPr/>
            <p:nvPr/>
          </p:nvSpPr>
          <p:spPr>
            <a:xfrm>
              <a:off x="5310274" y="262582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69" name="object 869" descr=""/>
            <p:cNvSpPr/>
            <p:nvPr/>
          </p:nvSpPr>
          <p:spPr>
            <a:xfrm>
              <a:off x="5306448" y="2626793"/>
              <a:ext cx="4445" cy="635"/>
            </a:xfrm>
            <a:custGeom>
              <a:avLst/>
              <a:gdLst/>
              <a:ahLst/>
              <a:cxnLst/>
              <a:rect l="l" t="t" r="r" b="b"/>
              <a:pathLst>
                <a:path w="4445" h="635">
                  <a:moveTo>
                    <a:pt x="3822" y="469"/>
                  </a:moveTo>
                  <a:lnTo>
                    <a:pt x="0" y="0"/>
                  </a:lnTo>
                </a:path>
              </a:pathLst>
            </a:custGeom>
            <a:ln w="3175">
              <a:solidFill>
                <a:srgbClr val="EE2E2A"/>
              </a:solidFill>
            </a:ln>
          </p:spPr>
          <p:txBody>
            <a:bodyPr wrap="square" lIns="0" tIns="0" rIns="0" bIns="0" rtlCol="0"/>
            <a:lstStyle/>
            <a:p/>
          </p:txBody>
        </p:sp>
        <p:sp>
          <p:nvSpPr>
            <p:cNvPr id="870" name="object 870" descr=""/>
            <p:cNvSpPr/>
            <p:nvPr/>
          </p:nvSpPr>
          <p:spPr>
            <a:xfrm>
              <a:off x="5303570" y="262535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71" name="object 871" descr=""/>
            <p:cNvSpPr/>
            <p:nvPr/>
          </p:nvSpPr>
          <p:spPr>
            <a:xfrm>
              <a:off x="5299745" y="2626309"/>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72" name="object 872" descr=""/>
            <p:cNvSpPr/>
            <p:nvPr/>
          </p:nvSpPr>
          <p:spPr>
            <a:xfrm>
              <a:off x="5297351" y="262487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73" name="object 873" descr=""/>
            <p:cNvSpPr/>
            <p:nvPr/>
          </p:nvSpPr>
          <p:spPr>
            <a:xfrm>
              <a:off x="5293520" y="2625825"/>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74" name="object 874" descr=""/>
            <p:cNvSpPr/>
            <p:nvPr/>
          </p:nvSpPr>
          <p:spPr>
            <a:xfrm>
              <a:off x="5291124" y="262438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75" name="object 875" descr=""/>
            <p:cNvSpPr/>
            <p:nvPr/>
          </p:nvSpPr>
          <p:spPr>
            <a:xfrm>
              <a:off x="5287299" y="2625353"/>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76" name="object 876" descr=""/>
            <p:cNvSpPr/>
            <p:nvPr/>
          </p:nvSpPr>
          <p:spPr>
            <a:xfrm>
              <a:off x="5284905" y="262343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77" name="object 877" descr=""/>
            <p:cNvSpPr/>
            <p:nvPr/>
          </p:nvSpPr>
          <p:spPr>
            <a:xfrm>
              <a:off x="5281079" y="2624869"/>
              <a:ext cx="4445" cy="0"/>
            </a:xfrm>
            <a:custGeom>
              <a:avLst/>
              <a:gdLst/>
              <a:ahLst/>
              <a:cxnLst/>
              <a:rect l="l" t="t" r="r" b="b"/>
              <a:pathLst>
                <a:path w="4445" h="0">
                  <a:moveTo>
                    <a:pt x="3822" y="0"/>
                  </a:moveTo>
                  <a:lnTo>
                    <a:pt x="0" y="0"/>
                  </a:lnTo>
                </a:path>
              </a:pathLst>
            </a:custGeom>
            <a:ln w="3175">
              <a:solidFill>
                <a:srgbClr val="EE2E2A"/>
              </a:solidFill>
            </a:ln>
          </p:spPr>
          <p:txBody>
            <a:bodyPr wrap="square" lIns="0" tIns="0" rIns="0" bIns="0" rtlCol="0"/>
            <a:lstStyle/>
            <a:p/>
          </p:txBody>
        </p:sp>
        <p:sp>
          <p:nvSpPr>
            <p:cNvPr id="878" name="object 878" descr=""/>
            <p:cNvSpPr/>
            <p:nvPr/>
          </p:nvSpPr>
          <p:spPr>
            <a:xfrm>
              <a:off x="5278202" y="262295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79" name="object 879" descr=""/>
            <p:cNvSpPr/>
            <p:nvPr/>
          </p:nvSpPr>
          <p:spPr>
            <a:xfrm>
              <a:off x="5274377" y="2623915"/>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80" name="object 880" descr=""/>
            <p:cNvSpPr/>
            <p:nvPr/>
          </p:nvSpPr>
          <p:spPr>
            <a:xfrm>
              <a:off x="5271982" y="262247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81" name="object 881" descr=""/>
            <p:cNvSpPr/>
            <p:nvPr/>
          </p:nvSpPr>
          <p:spPr>
            <a:xfrm>
              <a:off x="5268150" y="2623431"/>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82" name="object 882" descr=""/>
            <p:cNvSpPr/>
            <p:nvPr/>
          </p:nvSpPr>
          <p:spPr>
            <a:xfrm>
              <a:off x="5265756" y="262199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83" name="object 883" descr=""/>
            <p:cNvSpPr/>
            <p:nvPr/>
          </p:nvSpPr>
          <p:spPr>
            <a:xfrm>
              <a:off x="5261931" y="2622960"/>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84" name="object 884" descr=""/>
            <p:cNvSpPr/>
            <p:nvPr/>
          </p:nvSpPr>
          <p:spPr>
            <a:xfrm>
              <a:off x="5259536" y="262152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85" name="object 885" descr=""/>
            <p:cNvSpPr/>
            <p:nvPr/>
          </p:nvSpPr>
          <p:spPr>
            <a:xfrm>
              <a:off x="5255709" y="2622476"/>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886" name="object 886" descr=""/>
            <p:cNvSpPr/>
            <p:nvPr/>
          </p:nvSpPr>
          <p:spPr>
            <a:xfrm>
              <a:off x="5252833" y="262104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87" name="object 887" descr=""/>
            <p:cNvSpPr/>
            <p:nvPr/>
          </p:nvSpPr>
          <p:spPr>
            <a:xfrm>
              <a:off x="5249007" y="2622004"/>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88" name="object 888" descr=""/>
            <p:cNvSpPr/>
            <p:nvPr/>
          </p:nvSpPr>
          <p:spPr>
            <a:xfrm>
              <a:off x="5246612" y="262056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89" name="object 889" descr=""/>
            <p:cNvSpPr/>
            <p:nvPr/>
          </p:nvSpPr>
          <p:spPr>
            <a:xfrm>
              <a:off x="5242782" y="2621520"/>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890" name="object 890" descr=""/>
            <p:cNvSpPr/>
            <p:nvPr/>
          </p:nvSpPr>
          <p:spPr>
            <a:xfrm>
              <a:off x="5240387" y="261960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91" name="object 891" descr=""/>
            <p:cNvSpPr/>
            <p:nvPr/>
          </p:nvSpPr>
          <p:spPr>
            <a:xfrm>
              <a:off x="5236561" y="2620566"/>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92" name="object 892" descr=""/>
            <p:cNvSpPr/>
            <p:nvPr/>
          </p:nvSpPr>
          <p:spPr>
            <a:xfrm>
              <a:off x="5234168" y="261913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93" name="object 893" descr=""/>
            <p:cNvSpPr/>
            <p:nvPr/>
          </p:nvSpPr>
          <p:spPr>
            <a:xfrm>
              <a:off x="5230341" y="2620082"/>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894" name="object 894" descr=""/>
            <p:cNvSpPr/>
            <p:nvPr/>
          </p:nvSpPr>
          <p:spPr>
            <a:xfrm>
              <a:off x="5227469" y="261864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95" name="object 895" descr=""/>
            <p:cNvSpPr/>
            <p:nvPr/>
          </p:nvSpPr>
          <p:spPr>
            <a:xfrm>
              <a:off x="5223638" y="2619598"/>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896" name="object 896" descr=""/>
            <p:cNvSpPr/>
            <p:nvPr/>
          </p:nvSpPr>
          <p:spPr>
            <a:xfrm>
              <a:off x="5221244" y="261816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97" name="object 897" descr=""/>
            <p:cNvSpPr/>
            <p:nvPr/>
          </p:nvSpPr>
          <p:spPr>
            <a:xfrm>
              <a:off x="5217419" y="2619128"/>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898" name="object 898" descr=""/>
            <p:cNvSpPr/>
            <p:nvPr/>
          </p:nvSpPr>
          <p:spPr>
            <a:xfrm>
              <a:off x="5215024" y="261769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899" name="object 899" descr=""/>
            <p:cNvSpPr/>
            <p:nvPr/>
          </p:nvSpPr>
          <p:spPr>
            <a:xfrm>
              <a:off x="5211193" y="2618643"/>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00" name="object 900" descr=""/>
            <p:cNvSpPr/>
            <p:nvPr/>
          </p:nvSpPr>
          <p:spPr>
            <a:xfrm>
              <a:off x="5208798" y="261720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01" name="object 901" descr=""/>
            <p:cNvSpPr/>
            <p:nvPr/>
          </p:nvSpPr>
          <p:spPr>
            <a:xfrm>
              <a:off x="5204965" y="2618172"/>
              <a:ext cx="4445" cy="0"/>
            </a:xfrm>
            <a:custGeom>
              <a:avLst/>
              <a:gdLst/>
              <a:ahLst/>
              <a:cxnLst/>
              <a:rect l="l" t="t" r="r" b="b"/>
              <a:pathLst>
                <a:path w="4445" h="0">
                  <a:moveTo>
                    <a:pt x="3835" y="0"/>
                  </a:moveTo>
                  <a:lnTo>
                    <a:pt x="0" y="0"/>
                  </a:lnTo>
                </a:path>
              </a:pathLst>
            </a:custGeom>
            <a:ln w="3175">
              <a:solidFill>
                <a:srgbClr val="EE2E2A"/>
              </a:solidFill>
            </a:ln>
          </p:spPr>
          <p:txBody>
            <a:bodyPr wrap="square" lIns="0" tIns="0" rIns="0" bIns="0" rtlCol="0"/>
            <a:lstStyle/>
            <a:p/>
          </p:txBody>
        </p:sp>
        <p:sp>
          <p:nvSpPr>
            <p:cNvPr id="902" name="object 902" descr=""/>
            <p:cNvSpPr/>
            <p:nvPr/>
          </p:nvSpPr>
          <p:spPr>
            <a:xfrm>
              <a:off x="5202095" y="261625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03" name="object 903" descr=""/>
            <p:cNvSpPr/>
            <p:nvPr/>
          </p:nvSpPr>
          <p:spPr>
            <a:xfrm>
              <a:off x="5198270" y="2617218"/>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04" name="object 904" descr=""/>
            <p:cNvSpPr/>
            <p:nvPr/>
          </p:nvSpPr>
          <p:spPr>
            <a:xfrm>
              <a:off x="5195874" y="261578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05" name="object 905" descr=""/>
            <p:cNvSpPr/>
            <p:nvPr/>
          </p:nvSpPr>
          <p:spPr>
            <a:xfrm>
              <a:off x="5192049" y="2616734"/>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06" name="object 906" descr=""/>
            <p:cNvSpPr/>
            <p:nvPr/>
          </p:nvSpPr>
          <p:spPr>
            <a:xfrm>
              <a:off x="5189655" y="261529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07" name="object 907" descr=""/>
            <p:cNvSpPr/>
            <p:nvPr/>
          </p:nvSpPr>
          <p:spPr>
            <a:xfrm>
              <a:off x="5185824" y="2616251"/>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08" name="object 908" descr=""/>
            <p:cNvSpPr/>
            <p:nvPr/>
          </p:nvSpPr>
          <p:spPr>
            <a:xfrm>
              <a:off x="5183428" y="261481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09" name="object 909" descr=""/>
            <p:cNvSpPr/>
            <p:nvPr/>
          </p:nvSpPr>
          <p:spPr>
            <a:xfrm>
              <a:off x="5179603" y="2615779"/>
              <a:ext cx="4445" cy="635"/>
            </a:xfrm>
            <a:custGeom>
              <a:avLst/>
              <a:gdLst/>
              <a:ahLst/>
              <a:cxnLst/>
              <a:rect l="l" t="t" r="r" b="b"/>
              <a:pathLst>
                <a:path w="4445" h="635">
                  <a:moveTo>
                    <a:pt x="3822" y="469"/>
                  </a:moveTo>
                  <a:lnTo>
                    <a:pt x="0" y="0"/>
                  </a:lnTo>
                </a:path>
              </a:pathLst>
            </a:custGeom>
            <a:ln w="3175">
              <a:solidFill>
                <a:srgbClr val="EE2E2A"/>
              </a:solidFill>
            </a:ln>
          </p:spPr>
          <p:txBody>
            <a:bodyPr wrap="square" lIns="0" tIns="0" rIns="0" bIns="0" rtlCol="0"/>
            <a:lstStyle/>
            <a:p/>
          </p:txBody>
        </p:sp>
        <p:sp>
          <p:nvSpPr>
            <p:cNvPr id="910" name="object 910" descr=""/>
            <p:cNvSpPr/>
            <p:nvPr/>
          </p:nvSpPr>
          <p:spPr>
            <a:xfrm>
              <a:off x="5176732" y="261434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11" name="object 911" descr=""/>
            <p:cNvSpPr/>
            <p:nvPr/>
          </p:nvSpPr>
          <p:spPr>
            <a:xfrm>
              <a:off x="5172900" y="2615296"/>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12" name="object 912" descr=""/>
            <p:cNvSpPr/>
            <p:nvPr/>
          </p:nvSpPr>
          <p:spPr>
            <a:xfrm>
              <a:off x="5170506" y="261385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13" name="object 913" descr=""/>
            <p:cNvSpPr/>
            <p:nvPr/>
          </p:nvSpPr>
          <p:spPr>
            <a:xfrm>
              <a:off x="5166681" y="2614823"/>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14" name="object 914" descr=""/>
            <p:cNvSpPr/>
            <p:nvPr/>
          </p:nvSpPr>
          <p:spPr>
            <a:xfrm>
              <a:off x="5164286" y="261290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15" name="object 915" descr=""/>
            <p:cNvSpPr/>
            <p:nvPr/>
          </p:nvSpPr>
          <p:spPr>
            <a:xfrm>
              <a:off x="5160454" y="2613857"/>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16" name="object 916" descr=""/>
            <p:cNvSpPr/>
            <p:nvPr/>
          </p:nvSpPr>
          <p:spPr>
            <a:xfrm>
              <a:off x="5158060" y="261242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17" name="object 917" descr=""/>
            <p:cNvSpPr/>
            <p:nvPr/>
          </p:nvSpPr>
          <p:spPr>
            <a:xfrm>
              <a:off x="5153757" y="2613385"/>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18" name="object 918" descr=""/>
            <p:cNvSpPr/>
            <p:nvPr/>
          </p:nvSpPr>
          <p:spPr>
            <a:xfrm>
              <a:off x="5151362" y="261194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19" name="object 919" descr=""/>
            <p:cNvSpPr/>
            <p:nvPr/>
          </p:nvSpPr>
          <p:spPr>
            <a:xfrm>
              <a:off x="5147532" y="2612902"/>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20" name="object 920" descr=""/>
            <p:cNvSpPr/>
            <p:nvPr/>
          </p:nvSpPr>
          <p:spPr>
            <a:xfrm>
              <a:off x="5145137" y="261146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21" name="object 921" descr=""/>
            <p:cNvSpPr/>
            <p:nvPr/>
          </p:nvSpPr>
          <p:spPr>
            <a:xfrm>
              <a:off x="5141311" y="2612430"/>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22" name="object 922" descr=""/>
            <p:cNvSpPr/>
            <p:nvPr/>
          </p:nvSpPr>
          <p:spPr>
            <a:xfrm>
              <a:off x="5138917" y="261099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23" name="object 923" descr=""/>
            <p:cNvSpPr/>
            <p:nvPr/>
          </p:nvSpPr>
          <p:spPr>
            <a:xfrm>
              <a:off x="5135086" y="2611947"/>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24" name="object 924" descr=""/>
            <p:cNvSpPr/>
            <p:nvPr/>
          </p:nvSpPr>
          <p:spPr>
            <a:xfrm>
              <a:off x="5132691" y="261051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25" name="object 925" descr=""/>
            <p:cNvSpPr/>
            <p:nvPr/>
          </p:nvSpPr>
          <p:spPr>
            <a:xfrm>
              <a:off x="5128388" y="2611461"/>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26" name="object 926" descr=""/>
            <p:cNvSpPr/>
            <p:nvPr/>
          </p:nvSpPr>
          <p:spPr>
            <a:xfrm>
              <a:off x="5125994" y="260955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27" name="object 927" descr=""/>
            <p:cNvSpPr/>
            <p:nvPr/>
          </p:nvSpPr>
          <p:spPr>
            <a:xfrm>
              <a:off x="5122162" y="2610990"/>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28" name="object 928" descr=""/>
            <p:cNvSpPr/>
            <p:nvPr/>
          </p:nvSpPr>
          <p:spPr>
            <a:xfrm>
              <a:off x="5119768" y="260907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29" name="object 929" descr=""/>
            <p:cNvSpPr/>
            <p:nvPr/>
          </p:nvSpPr>
          <p:spPr>
            <a:xfrm>
              <a:off x="5115943" y="2610037"/>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30" name="object 930" descr=""/>
            <p:cNvSpPr/>
            <p:nvPr/>
          </p:nvSpPr>
          <p:spPr>
            <a:xfrm>
              <a:off x="5113548" y="260860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31" name="object 931" descr=""/>
            <p:cNvSpPr/>
            <p:nvPr/>
          </p:nvSpPr>
          <p:spPr>
            <a:xfrm>
              <a:off x="5109716" y="2609553"/>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32" name="object 932" descr=""/>
            <p:cNvSpPr/>
            <p:nvPr/>
          </p:nvSpPr>
          <p:spPr>
            <a:xfrm>
              <a:off x="5107329" y="260811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33" name="object 933" descr=""/>
            <p:cNvSpPr/>
            <p:nvPr/>
          </p:nvSpPr>
          <p:spPr>
            <a:xfrm>
              <a:off x="5103020" y="2609069"/>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34" name="object 934" descr=""/>
            <p:cNvSpPr/>
            <p:nvPr/>
          </p:nvSpPr>
          <p:spPr>
            <a:xfrm>
              <a:off x="5100624" y="260763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35" name="object 935" descr=""/>
            <p:cNvSpPr/>
            <p:nvPr/>
          </p:nvSpPr>
          <p:spPr>
            <a:xfrm>
              <a:off x="5096799" y="2608599"/>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36" name="object 936" descr=""/>
            <p:cNvSpPr/>
            <p:nvPr/>
          </p:nvSpPr>
          <p:spPr>
            <a:xfrm>
              <a:off x="5094399" y="260716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37" name="object 937" descr=""/>
            <p:cNvSpPr/>
            <p:nvPr/>
          </p:nvSpPr>
          <p:spPr>
            <a:xfrm>
              <a:off x="5090574" y="2608114"/>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38" name="object 938" descr=""/>
            <p:cNvSpPr/>
            <p:nvPr/>
          </p:nvSpPr>
          <p:spPr>
            <a:xfrm>
              <a:off x="5088178" y="260667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39" name="object 939" descr=""/>
            <p:cNvSpPr/>
            <p:nvPr/>
          </p:nvSpPr>
          <p:spPr>
            <a:xfrm>
              <a:off x="5084354" y="2607641"/>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40" name="object 940" descr=""/>
            <p:cNvSpPr/>
            <p:nvPr/>
          </p:nvSpPr>
          <p:spPr>
            <a:xfrm>
              <a:off x="5081475" y="260572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41" name="object 941" descr=""/>
            <p:cNvSpPr/>
            <p:nvPr/>
          </p:nvSpPr>
          <p:spPr>
            <a:xfrm>
              <a:off x="5077650" y="2606689"/>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42" name="object 942" descr=""/>
            <p:cNvSpPr/>
            <p:nvPr/>
          </p:nvSpPr>
          <p:spPr>
            <a:xfrm>
              <a:off x="5075256" y="260525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43" name="object 943" descr=""/>
            <p:cNvSpPr/>
            <p:nvPr/>
          </p:nvSpPr>
          <p:spPr>
            <a:xfrm>
              <a:off x="5071425" y="2606205"/>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44" name="object 944" descr=""/>
            <p:cNvSpPr/>
            <p:nvPr/>
          </p:nvSpPr>
          <p:spPr>
            <a:xfrm>
              <a:off x="5069029" y="260476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45" name="object 945" descr=""/>
            <p:cNvSpPr/>
            <p:nvPr/>
          </p:nvSpPr>
          <p:spPr>
            <a:xfrm>
              <a:off x="5065204" y="2605721"/>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46" name="object 946" descr=""/>
            <p:cNvSpPr/>
            <p:nvPr/>
          </p:nvSpPr>
          <p:spPr>
            <a:xfrm>
              <a:off x="5062810" y="260428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47" name="object 947" descr=""/>
            <p:cNvSpPr/>
            <p:nvPr/>
          </p:nvSpPr>
          <p:spPr>
            <a:xfrm>
              <a:off x="5058985" y="2605250"/>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48" name="object 948" descr=""/>
            <p:cNvSpPr/>
            <p:nvPr/>
          </p:nvSpPr>
          <p:spPr>
            <a:xfrm>
              <a:off x="5056107" y="260381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49" name="object 949" descr=""/>
            <p:cNvSpPr/>
            <p:nvPr/>
          </p:nvSpPr>
          <p:spPr>
            <a:xfrm>
              <a:off x="5052282" y="2604766"/>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50" name="object 950" descr=""/>
            <p:cNvSpPr/>
            <p:nvPr/>
          </p:nvSpPr>
          <p:spPr>
            <a:xfrm>
              <a:off x="5049887" y="260333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51" name="object 951" descr=""/>
            <p:cNvSpPr/>
            <p:nvPr/>
          </p:nvSpPr>
          <p:spPr>
            <a:xfrm>
              <a:off x="5046061" y="2604281"/>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52" name="object 952" descr=""/>
            <p:cNvSpPr/>
            <p:nvPr/>
          </p:nvSpPr>
          <p:spPr>
            <a:xfrm>
              <a:off x="5043667" y="260237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53" name="object 953" descr=""/>
            <p:cNvSpPr/>
            <p:nvPr/>
          </p:nvSpPr>
          <p:spPr>
            <a:xfrm>
              <a:off x="5039836" y="2603327"/>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54" name="object 954" descr=""/>
            <p:cNvSpPr/>
            <p:nvPr/>
          </p:nvSpPr>
          <p:spPr>
            <a:xfrm>
              <a:off x="5037441" y="260189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55" name="object 955" descr=""/>
            <p:cNvSpPr/>
            <p:nvPr/>
          </p:nvSpPr>
          <p:spPr>
            <a:xfrm>
              <a:off x="5033615" y="2602856"/>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56" name="object 956" descr=""/>
            <p:cNvSpPr/>
            <p:nvPr/>
          </p:nvSpPr>
          <p:spPr>
            <a:xfrm>
              <a:off x="5030738" y="260141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57" name="object 957" descr=""/>
            <p:cNvSpPr/>
            <p:nvPr/>
          </p:nvSpPr>
          <p:spPr>
            <a:xfrm>
              <a:off x="5026912" y="2602372"/>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58" name="object 958" descr=""/>
            <p:cNvSpPr/>
            <p:nvPr/>
          </p:nvSpPr>
          <p:spPr>
            <a:xfrm>
              <a:off x="5024518" y="260093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59" name="object 959" descr=""/>
            <p:cNvSpPr/>
            <p:nvPr/>
          </p:nvSpPr>
          <p:spPr>
            <a:xfrm>
              <a:off x="5020693" y="2601901"/>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60" name="object 960" descr=""/>
            <p:cNvSpPr/>
            <p:nvPr/>
          </p:nvSpPr>
          <p:spPr>
            <a:xfrm>
              <a:off x="5018298" y="260046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61" name="object 961" descr=""/>
            <p:cNvSpPr/>
            <p:nvPr/>
          </p:nvSpPr>
          <p:spPr>
            <a:xfrm>
              <a:off x="5014466" y="2601417"/>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62" name="object 962" descr=""/>
            <p:cNvSpPr/>
            <p:nvPr/>
          </p:nvSpPr>
          <p:spPr>
            <a:xfrm>
              <a:off x="5012072" y="259998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63" name="object 963" descr=""/>
            <p:cNvSpPr/>
            <p:nvPr/>
          </p:nvSpPr>
          <p:spPr>
            <a:xfrm>
              <a:off x="5008240" y="2600932"/>
              <a:ext cx="4445" cy="0"/>
            </a:xfrm>
            <a:custGeom>
              <a:avLst/>
              <a:gdLst/>
              <a:ahLst/>
              <a:cxnLst/>
              <a:rect l="l" t="t" r="r" b="b"/>
              <a:pathLst>
                <a:path w="4445" h="0">
                  <a:moveTo>
                    <a:pt x="3835" y="0"/>
                  </a:moveTo>
                  <a:lnTo>
                    <a:pt x="0" y="0"/>
                  </a:lnTo>
                </a:path>
              </a:pathLst>
            </a:custGeom>
            <a:ln w="3175">
              <a:solidFill>
                <a:srgbClr val="EE2E2A"/>
              </a:solidFill>
            </a:ln>
          </p:spPr>
          <p:txBody>
            <a:bodyPr wrap="square" lIns="0" tIns="0" rIns="0" bIns="0" rtlCol="0"/>
            <a:lstStyle/>
            <a:p/>
          </p:txBody>
        </p:sp>
        <p:sp>
          <p:nvSpPr>
            <p:cNvPr id="964" name="object 964" descr=""/>
            <p:cNvSpPr/>
            <p:nvPr/>
          </p:nvSpPr>
          <p:spPr>
            <a:xfrm>
              <a:off x="5005374" y="259902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65" name="object 965" descr=""/>
            <p:cNvSpPr/>
            <p:nvPr/>
          </p:nvSpPr>
          <p:spPr>
            <a:xfrm>
              <a:off x="5001543" y="2599978"/>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66" name="object 966" descr=""/>
            <p:cNvSpPr/>
            <p:nvPr/>
          </p:nvSpPr>
          <p:spPr>
            <a:xfrm>
              <a:off x="4999149" y="259854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67" name="object 967" descr=""/>
            <p:cNvSpPr/>
            <p:nvPr/>
          </p:nvSpPr>
          <p:spPr>
            <a:xfrm>
              <a:off x="4995324" y="2599494"/>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68" name="object 968" descr=""/>
            <p:cNvSpPr/>
            <p:nvPr/>
          </p:nvSpPr>
          <p:spPr>
            <a:xfrm>
              <a:off x="4992928" y="259805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69" name="object 969" descr=""/>
            <p:cNvSpPr/>
            <p:nvPr/>
          </p:nvSpPr>
          <p:spPr>
            <a:xfrm>
              <a:off x="4989104" y="2599023"/>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70" name="object 970" descr=""/>
            <p:cNvSpPr/>
            <p:nvPr/>
          </p:nvSpPr>
          <p:spPr>
            <a:xfrm>
              <a:off x="4986703" y="259758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71" name="object 971" descr=""/>
            <p:cNvSpPr/>
            <p:nvPr/>
          </p:nvSpPr>
          <p:spPr>
            <a:xfrm>
              <a:off x="4982870" y="2598539"/>
              <a:ext cx="4445" cy="635"/>
            </a:xfrm>
            <a:custGeom>
              <a:avLst/>
              <a:gdLst/>
              <a:ahLst/>
              <a:cxnLst/>
              <a:rect l="l" t="t" r="r" b="b"/>
              <a:pathLst>
                <a:path w="4445" h="635">
                  <a:moveTo>
                    <a:pt x="3835" y="482"/>
                  </a:moveTo>
                  <a:lnTo>
                    <a:pt x="0" y="0"/>
                  </a:lnTo>
                </a:path>
              </a:pathLst>
            </a:custGeom>
            <a:ln w="3175">
              <a:solidFill>
                <a:srgbClr val="EE2E2A"/>
              </a:solidFill>
            </a:ln>
          </p:spPr>
          <p:txBody>
            <a:bodyPr wrap="square" lIns="0" tIns="0" rIns="0" bIns="0" rtlCol="0"/>
            <a:lstStyle/>
            <a:p/>
          </p:txBody>
        </p:sp>
        <p:sp>
          <p:nvSpPr>
            <p:cNvPr id="972" name="object 972" descr=""/>
            <p:cNvSpPr/>
            <p:nvPr/>
          </p:nvSpPr>
          <p:spPr>
            <a:xfrm>
              <a:off x="4980006" y="259710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73" name="object 973" descr=""/>
            <p:cNvSpPr/>
            <p:nvPr/>
          </p:nvSpPr>
          <p:spPr>
            <a:xfrm>
              <a:off x="4976175" y="2598069"/>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74" name="object 974" descr=""/>
            <p:cNvSpPr/>
            <p:nvPr/>
          </p:nvSpPr>
          <p:spPr>
            <a:xfrm>
              <a:off x="4973779" y="259663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75" name="object 975" descr=""/>
            <p:cNvSpPr/>
            <p:nvPr/>
          </p:nvSpPr>
          <p:spPr>
            <a:xfrm>
              <a:off x="4969954" y="2597584"/>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76" name="object 976" descr=""/>
            <p:cNvSpPr/>
            <p:nvPr/>
          </p:nvSpPr>
          <p:spPr>
            <a:xfrm>
              <a:off x="4967560" y="259567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77" name="object 977" descr=""/>
            <p:cNvSpPr/>
            <p:nvPr/>
          </p:nvSpPr>
          <p:spPr>
            <a:xfrm>
              <a:off x="4963729" y="2597112"/>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78" name="object 978" descr=""/>
            <p:cNvSpPr/>
            <p:nvPr/>
          </p:nvSpPr>
          <p:spPr>
            <a:xfrm>
              <a:off x="4961335" y="259519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79" name="object 979" descr=""/>
            <p:cNvSpPr/>
            <p:nvPr/>
          </p:nvSpPr>
          <p:spPr>
            <a:xfrm>
              <a:off x="4957502" y="2596146"/>
              <a:ext cx="4445" cy="635"/>
            </a:xfrm>
            <a:custGeom>
              <a:avLst/>
              <a:gdLst/>
              <a:ahLst/>
              <a:cxnLst/>
              <a:rect l="l" t="t" r="r" b="b"/>
              <a:pathLst>
                <a:path w="4445" h="635">
                  <a:moveTo>
                    <a:pt x="3835" y="482"/>
                  </a:moveTo>
                  <a:lnTo>
                    <a:pt x="0" y="0"/>
                  </a:lnTo>
                </a:path>
              </a:pathLst>
            </a:custGeom>
            <a:ln w="3175">
              <a:solidFill>
                <a:srgbClr val="EE2E2A"/>
              </a:solidFill>
            </a:ln>
          </p:spPr>
          <p:txBody>
            <a:bodyPr wrap="square" lIns="0" tIns="0" rIns="0" bIns="0" rtlCol="0"/>
            <a:lstStyle/>
            <a:p/>
          </p:txBody>
        </p:sp>
        <p:sp>
          <p:nvSpPr>
            <p:cNvPr id="980" name="object 980" descr=""/>
            <p:cNvSpPr/>
            <p:nvPr/>
          </p:nvSpPr>
          <p:spPr>
            <a:xfrm>
              <a:off x="4954637" y="259471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81" name="object 981" descr=""/>
            <p:cNvSpPr/>
            <p:nvPr/>
          </p:nvSpPr>
          <p:spPr>
            <a:xfrm>
              <a:off x="4950805" y="2595675"/>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82" name="object 982" descr=""/>
            <p:cNvSpPr/>
            <p:nvPr/>
          </p:nvSpPr>
          <p:spPr>
            <a:xfrm>
              <a:off x="4948411" y="259423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83" name="object 983" descr=""/>
            <p:cNvSpPr/>
            <p:nvPr/>
          </p:nvSpPr>
          <p:spPr>
            <a:xfrm>
              <a:off x="4944586" y="2595191"/>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84" name="object 984" descr=""/>
            <p:cNvSpPr/>
            <p:nvPr/>
          </p:nvSpPr>
          <p:spPr>
            <a:xfrm>
              <a:off x="4942191" y="259375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85" name="object 985" descr=""/>
            <p:cNvSpPr/>
            <p:nvPr/>
          </p:nvSpPr>
          <p:spPr>
            <a:xfrm>
              <a:off x="4938365" y="2594720"/>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86" name="object 986" descr=""/>
            <p:cNvSpPr/>
            <p:nvPr/>
          </p:nvSpPr>
          <p:spPr>
            <a:xfrm>
              <a:off x="4935971" y="259328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87" name="object 987" descr=""/>
            <p:cNvSpPr/>
            <p:nvPr/>
          </p:nvSpPr>
          <p:spPr>
            <a:xfrm>
              <a:off x="4932132" y="2594236"/>
              <a:ext cx="4445" cy="635"/>
            </a:xfrm>
            <a:custGeom>
              <a:avLst/>
              <a:gdLst/>
              <a:ahLst/>
              <a:cxnLst/>
              <a:rect l="l" t="t" r="r" b="b"/>
              <a:pathLst>
                <a:path w="4445" h="635">
                  <a:moveTo>
                    <a:pt x="3835" y="482"/>
                  </a:moveTo>
                  <a:lnTo>
                    <a:pt x="0" y="0"/>
                  </a:lnTo>
                </a:path>
              </a:pathLst>
            </a:custGeom>
            <a:ln w="3175">
              <a:solidFill>
                <a:srgbClr val="EE2E2A"/>
              </a:solidFill>
            </a:ln>
          </p:spPr>
          <p:txBody>
            <a:bodyPr wrap="square" lIns="0" tIns="0" rIns="0" bIns="0" rtlCol="0"/>
            <a:lstStyle/>
            <a:p/>
          </p:txBody>
        </p:sp>
        <p:sp>
          <p:nvSpPr>
            <p:cNvPr id="988" name="object 988" descr=""/>
            <p:cNvSpPr/>
            <p:nvPr/>
          </p:nvSpPr>
          <p:spPr>
            <a:xfrm>
              <a:off x="4929268" y="259280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89" name="object 989" descr=""/>
            <p:cNvSpPr/>
            <p:nvPr/>
          </p:nvSpPr>
          <p:spPr>
            <a:xfrm>
              <a:off x="4925443" y="2593751"/>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990" name="object 990" descr=""/>
            <p:cNvSpPr/>
            <p:nvPr/>
          </p:nvSpPr>
          <p:spPr>
            <a:xfrm>
              <a:off x="4923042" y="259184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91" name="object 991" descr=""/>
            <p:cNvSpPr/>
            <p:nvPr/>
          </p:nvSpPr>
          <p:spPr>
            <a:xfrm>
              <a:off x="4919216" y="2592798"/>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92" name="object 992" descr=""/>
            <p:cNvSpPr/>
            <p:nvPr/>
          </p:nvSpPr>
          <p:spPr>
            <a:xfrm>
              <a:off x="4916822" y="259136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93" name="object 993" descr=""/>
            <p:cNvSpPr/>
            <p:nvPr/>
          </p:nvSpPr>
          <p:spPr>
            <a:xfrm>
              <a:off x="4912997" y="2592326"/>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994" name="object 994" descr=""/>
            <p:cNvSpPr/>
            <p:nvPr/>
          </p:nvSpPr>
          <p:spPr>
            <a:xfrm>
              <a:off x="4910596" y="259089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95" name="object 995" descr=""/>
            <p:cNvSpPr/>
            <p:nvPr/>
          </p:nvSpPr>
          <p:spPr>
            <a:xfrm>
              <a:off x="4906775" y="2591842"/>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996" name="object 996" descr=""/>
            <p:cNvSpPr/>
            <p:nvPr/>
          </p:nvSpPr>
          <p:spPr>
            <a:xfrm>
              <a:off x="4903899" y="259040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97" name="object 997" descr=""/>
            <p:cNvSpPr/>
            <p:nvPr/>
          </p:nvSpPr>
          <p:spPr>
            <a:xfrm>
              <a:off x="4900074" y="2591359"/>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998" name="object 998" descr=""/>
            <p:cNvSpPr/>
            <p:nvPr/>
          </p:nvSpPr>
          <p:spPr>
            <a:xfrm>
              <a:off x="4897678" y="25899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999" name="object 999" descr=""/>
            <p:cNvSpPr/>
            <p:nvPr/>
          </p:nvSpPr>
          <p:spPr>
            <a:xfrm>
              <a:off x="4893848" y="2590887"/>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00" name="object 1000" descr=""/>
            <p:cNvSpPr/>
            <p:nvPr/>
          </p:nvSpPr>
          <p:spPr>
            <a:xfrm>
              <a:off x="4891453" y="258945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01" name="object 1001" descr=""/>
            <p:cNvSpPr/>
            <p:nvPr/>
          </p:nvSpPr>
          <p:spPr>
            <a:xfrm>
              <a:off x="4887628" y="2590402"/>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02" name="object 1002" descr=""/>
            <p:cNvSpPr/>
            <p:nvPr/>
          </p:nvSpPr>
          <p:spPr>
            <a:xfrm>
              <a:off x="4885234" y="258849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03" name="object 1003" descr=""/>
            <p:cNvSpPr/>
            <p:nvPr/>
          </p:nvSpPr>
          <p:spPr>
            <a:xfrm>
              <a:off x="4881407" y="2589449"/>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1004" name="object 1004" descr=""/>
            <p:cNvSpPr/>
            <p:nvPr/>
          </p:nvSpPr>
          <p:spPr>
            <a:xfrm>
              <a:off x="4878529" y="258801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05" name="object 1005" descr=""/>
            <p:cNvSpPr/>
            <p:nvPr/>
          </p:nvSpPr>
          <p:spPr>
            <a:xfrm>
              <a:off x="4874704" y="2588965"/>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06" name="object 1006" descr=""/>
            <p:cNvSpPr/>
            <p:nvPr/>
          </p:nvSpPr>
          <p:spPr>
            <a:xfrm>
              <a:off x="4872310" y="258752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07" name="object 1007" descr=""/>
            <p:cNvSpPr/>
            <p:nvPr/>
          </p:nvSpPr>
          <p:spPr>
            <a:xfrm>
              <a:off x="4868479" y="2588493"/>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08" name="object 1008" descr=""/>
            <p:cNvSpPr/>
            <p:nvPr/>
          </p:nvSpPr>
          <p:spPr>
            <a:xfrm>
              <a:off x="4866085" y="258705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09" name="object 1009" descr=""/>
            <p:cNvSpPr/>
            <p:nvPr/>
          </p:nvSpPr>
          <p:spPr>
            <a:xfrm>
              <a:off x="4862259" y="2588010"/>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10" name="object 1010" descr=""/>
            <p:cNvSpPr/>
            <p:nvPr/>
          </p:nvSpPr>
          <p:spPr>
            <a:xfrm>
              <a:off x="4859864" y="258657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11" name="object 1011" descr=""/>
            <p:cNvSpPr/>
            <p:nvPr/>
          </p:nvSpPr>
          <p:spPr>
            <a:xfrm>
              <a:off x="4856038" y="2587540"/>
              <a:ext cx="4445" cy="635"/>
            </a:xfrm>
            <a:custGeom>
              <a:avLst/>
              <a:gdLst/>
              <a:ahLst/>
              <a:cxnLst/>
              <a:rect l="l" t="t" r="r" b="b"/>
              <a:pathLst>
                <a:path w="4445" h="635">
                  <a:moveTo>
                    <a:pt x="3822" y="469"/>
                  </a:moveTo>
                  <a:lnTo>
                    <a:pt x="0" y="0"/>
                  </a:lnTo>
                </a:path>
              </a:pathLst>
            </a:custGeom>
            <a:ln w="3175">
              <a:solidFill>
                <a:srgbClr val="EE2E2A"/>
              </a:solidFill>
            </a:ln>
          </p:spPr>
          <p:txBody>
            <a:bodyPr wrap="square" lIns="0" tIns="0" rIns="0" bIns="0" rtlCol="0"/>
            <a:lstStyle/>
            <a:p/>
          </p:txBody>
        </p:sp>
        <p:sp>
          <p:nvSpPr>
            <p:cNvPr id="1012" name="object 1012" descr=""/>
            <p:cNvSpPr/>
            <p:nvPr/>
          </p:nvSpPr>
          <p:spPr>
            <a:xfrm>
              <a:off x="4853161" y="258610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13" name="object 1013" descr=""/>
            <p:cNvSpPr/>
            <p:nvPr/>
          </p:nvSpPr>
          <p:spPr>
            <a:xfrm>
              <a:off x="4849336" y="2587055"/>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14" name="object 1014" descr=""/>
            <p:cNvSpPr/>
            <p:nvPr/>
          </p:nvSpPr>
          <p:spPr>
            <a:xfrm>
              <a:off x="4846941" y="258514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15" name="object 1015" descr=""/>
            <p:cNvSpPr/>
            <p:nvPr/>
          </p:nvSpPr>
          <p:spPr>
            <a:xfrm>
              <a:off x="4843109" y="2586582"/>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16" name="object 1016" descr=""/>
            <p:cNvSpPr/>
            <p:nvPr/>
          </p:nvSpPr>
          <p:spPr>
            <a:xfrm>
              <a:off x="4840715" y="258466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17" name="object 1017" descr=""/>
            <p:cNvSpPr/>
            <p:nvPr/>
          </p:nvSpPr>
          <p:spPr>
            <a:xfrm>
              <a:off x="4836890" y="2585617"/>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18" name="object 1018" descr=""/>
            <p:cNvSpPr/>
            <p:nvPr/>
          </p:nvSpPr>
          <p:spPr>
            <a:xfrm>
              <a:off x="4834496" y="258418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19" name="object 1019" descr=""/>
            <p:cNvSpPr/>
            <p:nvPr/>
          </p:nvSpPr>
          <p:spPr>
            <a:xfrm>
              <a:off x="4830669" y="2585146"/>
              <a:ext cx="4445" cy="635"/>
            </a:xfrm>
            <a:custGeom>
              <a:avLst/>
              <a:gdLst/>
              <a:ahLst/>
              <a:cxnLst/>
              <a:rect l="l" t="t" r="r" b="b"/>
              <a:pathLst>
                <a:path w="4445" h="635">
                  <a:moveTo>
                    <a:pt x="3822" y="469"/>
                  </a:moveTo>
                  <a:lnTo>
                    <a:pt x="0" y="0"/>
                  </a:lnTo>
                </a:path>
              </a:pathLst>
            </a:custGeom>
            <a:ln w="3175">
              <a:solidFill>
                <a:srgbClr val="EE2E2A"/>
              </a:solidFill>
            </a:ln>
          </p:spPr>
          <p:txBody>
            <a:bodyPr wrap="square" lIns="0" tIns="0" rIns="0" bIns="0" rtlCol="0"/>
            <a:lstStyle/>
            <a:p/>
          </p:txBody>
        </p:sp>
        <p:sp>
          <p:nvSpPr>
            <p:cNvPr id="1020" name="object 1020" descr=""/>
            <p:cNvSpPr/>
            <p:nvPr/>
          </p:nvSpPr>
          <p:spPr>
            <a:xfrm>
              <a:off x="4827792" y="258370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21" name="object 1021" descr=""/>
            <p:cNvSpPr/>
            <p:nvPr/>
          </p:nvSpPr>
          <p:spPr>
            <a:xfrm>
              <a:off x="4823966" y="2584662"/>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22" name="object 1022" descr=""/>
            <p:cNvSpPr/>
            <p:nvPr/>
          </p:nvSpPr>
          <p:spPr>
            <a:xfrm>
              <a:off x="4821572" y="258322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23" name="object 1023" descr=""/>
            <p:cNvSpPr/>
            <p:nvPr/>
          </p:nvSpPr>
          <p:spPr>
            <a:xfrm>
              <a:off x="4817747" y="2584178"/>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24" name="object 1024" descr=""/>
            <p:cNvSpPr/>
            <p:nvPr/>
          </p:nvSpPr>
          <p:spPr>
            <a:xfrm>
              <a:off x="4815346" y="258274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25" name="object 1025" descr=""/>
            <p:cNvSpPr/>
            <p:nvPr/>
          </p:nvSpPr>
          <p:spPr>
            <a:xfrm>
              <a:off x="4811520" y="258370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26" name="object 1026" descr=""/>
            <p:cNvSpPr/>
            <p:nvPr/>
          </p:nvSpPr>
          <p:spPr>
            <a:xfrm>
              <a:off x="4809126" y="258227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27" name="object 1027" descr=""/>
            <p:cNvSpPr/>
            <p:nvPr/>
          </p:nvSpPr>
          <p:spPr>
            <a:xfrm>
              <a:off x="4805300" y="2583234"/>
              <a:ext cx="4445" cy="0"/>
            </a:xfrm>
            <a:custGeom>
              <a:avLst/>
              <a:gdLst/>
              <a:ahLst/>
              <a:cxnLst/>
              <a:rect l="l" t="t" r="r" b="b"/>
              <a:pathLst>
                <a:path w="4445" h="0">
                  <a:moveTo>
                    <a:pt x="3822" y="0"/>
                  </a:moveTo>
                  <a:lnTo>
                    <a:pt x="0" y="0"/>
                  </a:lnTo>
                </a:path>
              </a:pathLst>
            </a:custGeom>
            <a:ln w="3175">
              <a:solidFill>
                <a:srgbClr val="EE2E2A"/>
              </a:solidFill>
            </a:ln>
          </p:spPr>
          <p:txBody>
            <a:bodyPr wrap="square" lIns="0" tIns="0" rIns="0" bIns="0" rtlCol="0"/>
            <a:lstStyle/>
            <a:p/>
          </p:txBody>
        </p:sp>
        <p:sp>
          <p:nvSpPr>
            <p:cNvPr id="1028" name="object 1028" descr=""/>
            <p:cNvSpPr/>
            <p:nvPr/>
          </p:nvSpPr>
          <p:spPr>
            <a:xfrm>
              <a:off x="4802423" y="258131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29" name="object 1029" descr=""/>
            <p:cNvSpPr/>
            <p:nvPr/>
          </p:nvSpPr>
          <p:spPr>
            <a:xfrm>
              <a:off x="4798598" y="2582268"/>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30" name="object 1030" descr=""/>
            <p:cNvSpPr/>
            <p:nvPr/>
          </p:nvSpPr>
          <p:spPr>
            <a:xfrm>
              <a:off x="4796203" y="258083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31" name="object 1031" descr=""/>
            <p:cNvSpPr/>
            <p:nvPr/>
          </p:nvSpPr>
          <p:spPr>
            <a:xfrm>
              <a:off x="4792371" y="2581797"/>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32" name="object 1032" descr=""/>
            <p:cNvSpPr/>
            <p:nvPr/>
          </p:nvSpPr>
          <p:spPr>
            <a:xfrm>
              <a:off x="4789977" y="258036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33" name="object 1033" descr=""/>
            <p:cNvSpPr/>
            <p:nvPr/>
          </p:nvSpPr>
          <p:spPr>
            <a:xfrm>
              <a:off x="4786152" y="2581313"/>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34" name="object 1034" descr=""/>
            <p:cNvSpPr/>
            <p:nvPr/>
          </p:nvSpPr>
          <p:spPr>
            <a:xfrm>
              <a:off x="4783757" y="257987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35" name="object 1035" descr=""/>
            <p:cNvSpPr/>
            <p:nvPr/>
          </p:nvSpPr>
          <p:spPr>
            <a:xfrm>
              <a:off x="4779924" y="2580829"/>
              <a:ext cx="4445" cy="635"/>
            </a:xfrm>
            <a:custGeom>
              <a:avLst/>
              <a:gdLst/>
              <a:ahLst/>
              <a:cxnLst/>
              <a:rect l="l" t="t" r="r" b="b"/>
              <a:pathLst>
                <a:path w="4445" h="635">
                  <a:moveTo>
                    <a:pt x="3835" y="482"/>
                  </a:moveTo>
                  <a:lnTo>
                    <a:pt x="0" y="0"/>
                  </a:lnTo>
                </a:path>
              </a:pathLst>
            </a:custGeom>
            <a:ln w="3175">
              <a:solidFill>
                <a:srgbClr val="EE2E2A"/>
              </a:solidFill>
            </a:ln>
          </p:spPr>
          <p:txBody>
            <a:bodyPr wrap="square" lIns="0" tIns="0" rIns="0" bIns="0" rtlCol="0"/>
            <a:lstStyle/>
            <a:p/>
          </p:txBody>
        </p:sp>
        <p:sp>
          <p:nvSpPr>
            <p:cNvPr id="1036" name="object 1036" descr=""/>
            <p:cNvSpPr/>
            <p:nvPr/>
          </p:nvSpPr>
          <p:spPr>
            <a:xfrm>
              <a:off x="4777054" y="257939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37" name="object 1037" descr=""/>
            <p:cNvSpPr/>
            <p:nvPr/>
          </p:nvSpPr>
          <p:spPr>
            <a:xfrm>
              <a:off x="4773229" y="2580358"/>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38" name="object 1038" descr=""/>
            <p:cNvSpPr/>
            <p:nvPr/>
          </p:nvSpPr>
          <p:spPr>
            <a:xfrm>
              <a:off x="4770835" y="257892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39" name="object 1039" descr=""/>
            <p:cNvSpPr/>
            <p:nvPr/>
          </p:nvSpPr>
          <p:spPr>
            <a:xfrm>
              <a:off x="4767009" y="2579873"/>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40" name="object 1040" descr=""/>
            <p:cNvSpPr/>
            <p:nvPr/>
          </p:nvSpPr>
          <p:spPr>
            <a:xfrm>
              <a:off x="4764614" y="257795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41" name="object 1041" descr=""/>
            <p:cNvSpPr/>
            <p:nvPr/>
          </p:nvSpPr>
          <p:spPr>
            <a:xfrm>
              <a:off x="4760783" y="2578919"/>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42" name="object 1042" descr=""/>
            <p:cNvSpPr/>
            <p:nvPr/>
          </p:nvSpPr>
          <p:spPr>
            <a:xfrm>
              <a:off x="4758389" y="257748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43" name="object 1043" descr=""/>
            <p:cNvSpPr/>
            <p:nvPr/>
          </p:nvSpPr>
          <p:spPr>
            <a:xfrm>
              <a:off x="4754562" y="2578448"/>
              <a:ext cx="4445" cy="635"/>
            </a:xfrm>
            <a:custGeom>
              <a:avLst/>
              <a:gdLst/>
              <a:ahLst/>
              <a:cxnLst/>
              <a:rect l="l" t="t" r="r" b="b"/>
              <a:pathLst>
                <a:path w="4445" h="635">
                  <a:moveTo>
                    <a:pt x="3822" y="469"/>
                  </a:moveTo>
                  <a:lnTo>
                    <a:pt x="0" y="0"/>
                  </a:lnTo>
                </a:path>
              </a:pathLst>
            </a:custGeom>
            <a:ln w="3175">
              <a:solidFill>
                <a:srgbClr val="EE2E2A"/>
              </a:solidFill>
            </a:ln>
          </p:spPr>
          <p:txBody>
            <a:bodyPr wrap="square" lIns="0" tIns="0" rIns="0" bIns="0" rtlCol="0"/>
            <a:lstStyle/>
            <a:p/>
          </p:txBody>
        </p:sp>
        <p:sp>
          <p:nvSpPr>
            <p:cNvPr id="1044" name="object 1044" descr=""/>
            <p:cNvSpPr/>
            <p:nvPr/>
          </p:nvSpPr>
          <p:spPr>
            <a:xfrm>
              <a:off x="4751684" y="257701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45" name="object 1045" descr=""/>
            <p:cNvSpPr/>
            <p:nvPr/>
          </p:nvSpPr>
          <p:spPr>
            <a:xfrm>
              <a:off x="4747859" y="2577964"/>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46" name="object 1046" descr=""/>
            <p:cNvSpPr/>
            <p:nvPr/>
          </p:nvSpPr>
          <p:spPr>
            <a:xfrm>
              <a:off x="4745465" y="257652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47" name="object 1047" descr=""/>
            <p:cNvSpPr/>
            <p:nvPr/>
          </p:nvSpPr>
          <p:spPr>
            <a:xfrm>
              <a:off x="4741640" y="2577480"/>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48" name="object 1048" descr=""/>
            <p:cNvSpPr/>
            <p:nvPr/>
          </p:nvSpPr>
          <p:spPr>
            <a:xfrm>
              <a:off x="4739240" y="257604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49" name="object 1049" descr=""/>
            <p:cNvSpPr/>
            <p:nvPr/>
          </p:nvSpPr>
          <p:spPr>
            <a:xfrm>
              <a:off x="4735414" y="2577009"/>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50" name="object 1050" descr=""/>
            <p:cNvSpPr/>
            <p:nvPr/>
          </p:nvSpPr>
          <p:spPr>
            <a:xfrm>
              <a:off x="4733019" y="257557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51" name="object 1051" descr=""/>
            <p:cNvSpPr/>
            <p:nvPr/>
          </p:nvSpPr>
          <p:spPr>
            <a:xfrm>
              <a:off x="4728716" y="2576525"/>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52" name="object 1052" descr=""/>
            <p:cNvSpPr/>
            <p:nvPr/>
          </p:nvSpPr>
          <p:spPr>
            <a:xfrm>
              <a:off x="4726322" y="257460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53" name="object 1053" descr=""/>
            <p:cNvSpPr/>
            <p:nvPr/>
          </p:nvSpPr>
          <p:spPr>
            <a:xfrm>
              <a:off x="4722491" y="2575571"/>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54" name="object 1054" descr=""/>
            <p:cNvSpPr/>
            <p:nvPr/>
          </p:nvSpPr>
          <p:spPr>
            <a:xfrm>
              <a:off x="4720096" y="257413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55" name="object 1055" descr=""/>
            <p:cNvSpPr/>
            <p:nvPr/>
          </p:nvSpPr>
          <p:spPr>
            <a:xfrm>
              <a:off x="4716270" y="2575087"/>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56" name="object 1056" descr=""/>
            <p:cNvSpPr/>
            <p:nvPr/>
          </p:nvSpPr>
          <p:spPr>
            <a:xfrm>
              <a:off x="4713876" y="257365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57" name="object 1057" descr=""/>
            <p:cNvSpPr/>
            <p:nvPr/>
          </p:nvSpPr>
          <p:spPr>
            <a:xfrm>
              <a:off x="4710045" y="2574616"/>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58" name="object 1058" descr=""/>
            <p:cNvSpPr/>
            <p:nvPr/>
          </p:nvSpPr>
          <p:spPr>
            <a:xfrm>
              <a:off x="4707651" y="257318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59" name="object 1059" descr=""/>
            <p:cNvSpPr/>
            <p:nvPr/>
          </p:nvSpPr>
          <p:spPr>
            <a:xfrm>
              <a:off x="4703348" y="2574132"/>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60" name="object 1060" descr=""/>
            <p:cNvSpPr/>
            <p:nvPr/>
          </p:nvSpPr>
          <p:spPr>
            <a:xfrm>
              <a:off x="4700953" y="257269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61" name="object 1061" descr=""/>
            <p:cNvSpPr/>
            <p:nvPr/>
          </p:nvSpPr>
          <p:spPr>
            <a:xfrm>
              <a:off x="4697121" y="2573661"/>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62" name="object 1062" descr=""/>
            <p:cNvSpPr/>
            <p:nvPr/>
          </p:nvSpPr>
          <p:spPr>
            <a:xfrm>
              <a:off x="4694727" y="257222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63" name="object 1063" descr=""/>
            <p:cNvSpPr/>
            <p:nvPr/>
          </p:nvSpPr>
          <p:spPr>
            <a:xfrm>
              <a:off x="4690902" y="257317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64" name="object 1064" descr=""/>
            <p:cNvSpPr/>
            <p:nvPr/>
          </p:nvSpPr>
          <p:spPr>
            <a:xfrm>
              <a:off x="4688507" y="257125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65" name="object 1065" descr=""/>
            <p:cNvSpPr/>
            <p:nvPr/>
          </p:nvSpPr>
          <p:spPr>
            <a:xfrm>
              <a:off x="4684677" y="2572692"/>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66" name="object 1066" descr=""/>
            <p:cNvSpPr/>
            <p:nvPr/>
          </p:nvSpPr>
          <p:spPr>
            <a:xfrm>
              <a:off x="4682281" y="257078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67" name="object 1067" descr=""/>
            <p:cNvSpPr/>
            <p:nvPr/>
          </p:nvSpPr>
          <p:spPr>
            <a:xfrm>
              <a:off x="4677979" y="2571738"/>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68" name="object 1068" descr=""/>
            <p:cNvSpPr/>
            <p:nvPr/>
          </p:nvSpPr>
          <p:spPr>
            <a:xfrm>
              <a:off x="4675585" y="257030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69" name="object 1069" descr=""/>
            <p:cNvSpPr/>
            <p:nvPr/>
          </p:nvSpPr>
          <p:spPr>
            <a:xfrm>
              <a:off x="4671753" y="2571267"/>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70" name="object 1070" descr=""/>
            <p:cNvSpPr/>
            <p:nvPr/>
          </p:nvSpPr>
          <p:spPr>
            <a:xfrm>
              <a:off x="4669358" y="256983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71" name="object 1071" descr=""/>
            <p:cNvSpPr/>
            <p:nvPr/>
          </p:nvSpPr>
          <p:spPr>
            <a:xfrm>
              <a:off x="4665533" y="2570783"/>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72" name="object 1072" descr=""/>
            <p:cNvSpPr/>
            <p:nvPr/>
          </p:nvSpPr>
          <p:spPr>
            <a:xfrm>
              <a:off x="4663139" y="256934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73" name="object 1073" descr=""/>
            <p:cNvSpPr/>
            <p:nvPr/>
          </p:nvSpPr>
          <p:spPr>
            <a:xfrm>
              <a:off x="4659313" y="2570299"/>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74" name="object 1074" descr=""/>
            <p:cNvSpPr/>
            <p:nvPr/>
          </p:nvSpPr>
          <p:spPr>
            <a:xfrm>
              <a:off x="4656434" y="256886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75" name="object 1075" descr=""/>
            <p:cNvSpPr/>
            <p:nvPr/>
          </p:nvSpPr>
          <p:spPr>
            <a:xfrm>
              <a:off x="4652609" y="256982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76" name="object 1076" descr=""/>
            <p:cNvSpPr/>
            <p:nvPr/>
          </p:nvSpPr>
          <p:spPr>
            <a:xfrm>
              <a:off x="4650215" y="256839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77" name="object 1077" descr=""/>
            <p:cNvSpPr/>
            <p:nvPr/>
          </p:nvSpPr>
          <p:spPr>
            <a:xfrm>
              <a:off x="4646384" y="2569343"/>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78" name="object 1078" descr=""/>
            <p:cNvSpPr/>
            <p:nvPr/>
          </p:nvSpPr>
          <p:spPr>
            <a:xfrm>
              <a:off x="4643990" y="256743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79" name="object 1079" descr=""/>
            <p:cNvSpPr/>
            <p:nvPr/>
          </p:nvSpPr>
          <p:spPr>
            <a:xfrm>
              <a:off x="4640164" y="2568389"/>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80" name="object 1080" descr=""/>
            <p:cNvSpPr/>
            <p:nvPr/>
          </p:nvSpPr>
          <p:spPr>
            <a:xfrm>
              <a:off x="4637769" y="256695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81" name="object 1081" descr=""/>
            <p:cNvSpPr/>
            <p:nvPr/>
          </p:nvSpPr>
          <p:spPr>
            <a:xfrm>
              <a:off x="4633944" y="2567906"/>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82" name="object 1082" descr=""/>
            <p:cNvSpPr/>
            <p:nvPr/>
          </p:nvSpPr>
          <p:spPr>
            <a:xfrm>
              <a:off x="4631066" y="256646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83" name="object 1083" descr=""/>
            <p:cNvSpPr/>
            <p:nvPr/>
          </p:nvSpPr>
          <p:spPr>
            <a:xfrm>
              <a:off x="4627241" y="2567434"/>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84" name="object 1084" descr=""/>
            <p:cNvSpPr/>
            <p:nvPr/>
          </p:nvSpPr>
          <p:spPr>
            <a:xfrm>
              <a:off x="4624846" y="256599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85" name="object 1085" descr=""/>
            <p:cNvSpPr/>
            <p:nvPr/>
          </p:nvSpPr>
          <p:spPr>
            <a:xfrm>
              <a:off x="4621015" y="2566950"/>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86" name="object 1086" descr=""/>
            <p:cNvSpPr/>
            <p:nvPr/>
          </p:nvSpPr>
          <p:spPr>
            <a:xfrm>
              <a:off x="4618626" y="256551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87" name="object 1087" descr=""/>
            <p:cNvSpPr/>
            <p:nvPr/>
          </p:nvSpPr>
          <p:spPr>
            <a:xfrm>
              <a:off x="4614795" y="2566479"/>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88" name="object 1088" descr=""/>
            <p:cNvSpPr/>
            <p:nvPr/>
          </p:nvSpPr>
          <p:spPr>
            <a:xfrm>
              <a:off x="4612401" y="256504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89" name="object 1089" descr=""/>
            <p:cNvSpPr/>
            <p:nvPr/>
          </p:nvSpPr>
          <p:spPr>
            <a:xfrm>
              <a:off x="4608576" y="2565995"/>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090" name="object 1090" descr=""/>
            <p:cNvSpPr/>
            <p:nvPr/>
          </p:nvSpPr>
          <p:spPr>
            <a:xfrm>
              <a:off x="4605697" y="256407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91" name="object 1091" descr=""/>
            <p:cNvSpPr/>
            <p:nvPr/>
          </p:nvSpPr>
          <p:spPr>
            <a:xfrm>
              <a:off x="4601871" y="2565042"/>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92" name="object 1092" descr=""/>
            <p:cNvSpPr/>
            <p:nvPr/>
          </p:nvSpPr>
          <p:spPr>
            <a:xfrm>
              <a:off x="4599477" y="256360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93" name="object 1093" descr=""/>
            <p:cNvSpPr/>
            <p:nvPr/>
          </p:nvSpPr>
          <p:spPr>
            <a:xfrm>
              <a:off x="4595652" y="2564558"/>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094" name="object 1094" descr=""/>
            <p:cNvSpPr/>
            <p:nvPr/>
          </p:nvSpPr>
          <p:spPr>
            <a:xfrm>
              <a:off x="4593257" y="256312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95" name="object 1095" descr=""/>
            <p:cNvSpPr/>
            <p:nvPr/>
          </p:nvSpPr>
          <p:spPr>
            <a:xfrm>
              <a:off x="4589427" y="2564087"/>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096" name="object 1096" descr=""/>
            <p:cNvSpPr/>
            <p:nvPr/>
          </p:nvSpPr>
          <p:spPr>
            <a:xfrm>
              <a:off x="4587031" y="256265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97" name="object 1097" descr=""/>
            <p:cNvSpPr/>
            <p:nvPr/>
          </p:nvSpPr>
          <p:spPr>
            <a:xfrm>
              <a:off x="4583205" y="2563603"/>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1098" name="object 1098" descr=""/>
            <p:cNvSpPr/>
            <p:nvPr/>
          </p:nvSpPr>
          <p:spPr>
            <a:xfrm>
              <a:off x="4580335" y="256216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099" name="object 1099" descr=""/>
            <p:cNvSpPr/>
            <p:nvPr/>
          </p:nvSpPr>
          <p:spPr>
            <a:xfrm>
              <a:off x="4576503" y="2563132"/>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100" name="object 1100" descr=""/>
            <p:cNvSpPr/>
            <p:nvPr/>
          </p:nvSpPr>
          <p:spPr>
            <a:xfrm>
              <a:off x="4574108" y="256169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01" name="object 1101" descr=""/>
            <p:cNvSpPr/>
            <p:nvPr/>
          </p:nvSpPr>
          <p:spPr>
            <a:xfrm>
              <a:off x="4570283" y="256264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102" name="object 1102" descr=""/>
            <p:cNvSpPr/>
            <p:nvPr/>
          </p:nvSpPr>
          <p:spPr>
            <a:xfrm>
              <a:off x="4567889" y="256072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03" name="object 1103" descr=""/>
            <p:cNvSpPr/>
            <p:nvPr/>
          </p:nvSpPr>
          <p:spPr>
            <a:xfrm>
              <a:off x="4564057" y="2561693"/>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104" name="object 1104" descr=""/>
            <p:cNvSpPr/>
            <p:nvPr/>
          </p:nvSpPr>
          <p:spPr>
            <a:xfrm>
              <a:off x="4561662" y="256025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05" name="object 1105" descr=""/>
            <p:cNvSpPr/>
            <p:nvPr/>
          </p:nvSpPr>
          <p:spPr>
            <a:xfrm>
              <a:off x="4557829" y="2561209"/>
              <a:ext cx="4445" cy="635"/>
            </a:xfrm>
            <a:custGeom>
              <a:avLst/>
              <a:gdLst/>
              <a:ahLst/>
              <a:cxnLst/>
              <a:rect l="l" t="t" r="r" b="b"/>
              <a:pathLst>
                <a:path w="4445" h="635">
                  <a:moveTo>
                    <a:pt x="3835" y="482"/>
                  </a:moveTo>
                  <a:lnTo>
                    <a:pt x="0" y="0"/>
                  </a:lnTo>
                </a:path>
              </a:pathLst>
            </a:custGeom>
            <a:ln w="3175">
              <a:solidFill>
                <a:srgbClr val="EE2E2A"/>
              </a:solidFill>
            </a:ln>
          </p:spPr>
          <p:txBody>
            <a:bodyPr wrap="square" lIns="0" tIns="0" rIns="0" bIns="0" rtlCol="0"/>
            <a:lstStyle/>
            <a:p/>
          </p:txBody>
        </p:sp>
        <p:sp>
          <p:nvSpPr>
            <p:cNvPr id="1106" name="object 1106" descr=""/>
            <p:cNvSpPr/>
            <p:nvPr/>
          </p:nvSpPr>
          <p:spPr>
            <a:xfrm>
              <a:off x="4554965" y="255977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07" name="object 1107" descr=""/>
            <p:cNvSpPr/>
            <p:nvPr/>
          </p:nvSpPr>
          <p:spPr>
            <a:xfrm>
              <a:off x="4551134" y="2560725"/>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08" name="object 1108" descr=""/>
            <p:cNvSpPr/>
            <p:nvPr/>
          </p:nvSpPr>
          <p:spPr>
            <a:xfrm>
              <a:off x="4548740" y="255928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09" name="object 1109" descr=""/>
            <p:cNvSpPr/>
            <p:nvPr/>
          </p:nvSpPr>
          <p:spPr>
            <a:xfrm>
              <a:off x="4544914" y="2560254"/>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110" name="object 1110" descr=""/>
            <p:cNvSpPr/>
            <p:nvPr/>
          </p:nvSpPr>
          <p:spPr>
            <a:xfrm>
              <a:off x="4542519" y="255881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11" name="object 1111" descr=""/>
            <p:cNvSpPr/>
            <p:nvPr/>
          </p:nvSpPr>
          <p:spPr>
            <a:xfrm>
              <a:off x="4538688" y="2559770"/>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12" name="object 1112" descr=""/>
            <p:cNvSpPr/>
            <p:nvPr/>
          </p:nvSpPr>
          <p:spPr>
            <a:xfrm>
              <a:off x="4536294" y="255833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13" name="object 1113" descr=""/>
            <p:cNvSpPr/>
            <p:nvPr/>
          </p:nvSpPr>
          <p:spPr>
            <a:xfrm>
              <a:off x="4532461" y="2559297"/>
              <a:ext cx="4445" cy="0"/>
            </a:xfrm>
            <a:custGeom>
              <a:avLst/>
              <a:gdLst/>
              <a:ahLst/>
              <a:cxnLst/>
              <a:rect l="l" t="t" r="r" b="b"/>
              <a:pathLst>
                <a:path w="4445" h="0">
                  <a:moveTo>
                    <a:pt x="3835" y="0"/>
                  </a:moveTo>
                  <a:lnTo>
                    <a:pt x="0" y="0"/>
                  </a:lnTo>
                </a:path>
              </a:pathLst>
            </a:custGeom>
            <a:ln w="3175">
              <a:solidFill>
                <a:srgbClr val="EE2E2A"/>
              </a:solidFill>
            </a:ln>
          </p:spPr>
          <p:txBody>
            <a:bodyPr wrap="square" lIns="0" tIns="0" rIns="0" bIns="0" rtlCol="0"/>
            <a:lstStyle/>
            <a:p/>
          </p:txBody>
        </p:sp>
        <p:sp>
          <p:nvSpPr>
            <p:cNvPr id="1114" name="object 1114" descr=""/>
            <p:cNvSpPr/>
            <p:nvPr/>
          </p:nvSpPr>
          <p:spPr>
            <a:xfrm>
              <a:off x="4529596" y="255737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15" name="object 1115" descr=""/>
            <p:cNvSpPr/>
            <p:nvPr/>
          </p:nvSpPr>
          <p:spPr>
            <a:xfrm>
              <a:off x="4525765" y="2558814"/>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116" name="object 1116" descr=""/>
            <p:cNvSpPr/>
            <p:nvPr/>
          </p:nvSpPr>
          <p:spPr>
            <a:xfrm>
              <a:off x="4523370" y="255690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17" name="object 1117" descr=""/>
            <p:cNvSpPr/>
            <p:nvPr/>
          </p:nvSpPr>
          <p:spPr>
            <a:xfrm>
              <a:off x="4519545" y="2557860"/>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18" name="object 1118" descr=""/>
            <p:cNvSpPr/>
            <p:nvPr/>
          </p:nvSpPr>
          <p:spPr>
            <a:xfrm>
              <a:off x="4517151" y="255642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19" name="object 1119" descr=""/>
            <p:cNvSpPr/>
            <p:nvPr/>
          </p:nvSpPr>
          <p:spPr>
            <a:xfrm>
              <a:off x="4513319" y="2557376"/>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20" name="object 1120" descr=""/>
            <p:cNvSpPr/>
            <p:nvPr/>
          </p:nvSpPr>
          <p:spPr>
            <a:xfrm>
              <a:off x="4510924" y="255594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21" name="object 1121" descr=""/>
            <p:cNvSpPr/>
            <p:nvPr/>
          </p:nvSpPr>
          <p:spPr>
            <a:xfrm>
              <a:off x="4507091" y="2556905"/>
              <a:ext cx="4445" cy="635"/>
            </a:xfrm>
            <a:custGeom>
              <a:avLst/>
              <a:gdLst/>
              <a:ahLst/>
              <a:cxnLst/>
              <a:rect l="l" t="t" r="r" b="b"/>
              <a:pathLst>
                <a:path w="4445" h="635">
                  <a:moveTo>
                    <a:pt x="3835" y="469"/>
                  </a:moveTo>
                  <a:lnTo>
                    <a:pt x="0" y="0"/>
                  </a:lnTo>
                </a:path>
              </a:pathLst>
            </a:custGeom>
            <a:ln w="3175">
              <a:solidFill>
                <a:srgbClr val="EE2E2A"/>
              </a:solidFill>
            </a:ln>
          </p:spPr>
          <p:txBody>
            <a:bodyPr wrap="square" lIns="0" tIns="0" rIns="0" bIns="0" rtlCol="0"/>
            <a:lstStyle/>
            <a:p/>
          </p:txBody>
        </p:sp>
        <p:sp>
          <p:nvSpPr>
            <p:cNvPr id="1122" name="object 1122" descr=""/>
            <p:cNvSpPr/>
            <p:nvPr/>
          </p:nvSpPr>
          <p:spPr>
            <a:xfrm>
              <a:off x="4504227" y="255546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23" name="object 1123" descr=""/>
            <p:cNvSpPr/>
            <p:nvPr/>
          </p:nvSpPr>
          <p:spPr>
            <a:xfrm>
              <a:off x="4500402" y="2556421"/>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24" name="object 1124" descr=""/>
            <p:cNvSpPr/>
            <p:nvPr/>
          </p:nvSpPr>
          <p:spPr>
            <a:xfrm>
              <a:off x="4498001" y="255498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25" name="object 1125" descr=""/>
            <p:cNvSpPr/>
            <p:nvPr/>
          </p:nvSpPr>
          <p:spPr>
            <a:xfrm>
              <a:off x="4494177" y="255593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126" name="object 1126" descr=""/>
            <p:cNvSpPr/>
            <p:nvPr/>
          </p:nvSpPr>
          <p:spPr>
            <a:xfrm>
              <a:off x="4491781" y="255450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27" name="object 1127" descr=""/>
            <p:cNvSpPr/>
            <p:nvPr/>
          </p:nvSpPr>
          <p:spPr>
            <a:xfrm>
              <a:off x="4487956" y="2555466"/>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128" name="object 1128" descr=""/>
            <p:cNvSpPr/>
            <p:nvPr/>
          </p:nvSpPr>
          <p:spPr>
            <a:xfrm>
              <a:off x="4485562" y="255354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29" name="object 1129" descr=""/>
            <p:cNvSpPr/>
            <p:nvPr/>
          </p:nvSpPr>
          <p:spPr>
            <a:xfrm>
              <a:off x="4481723" y="2554512"/>
              <a:ext cx="4445" cy="635"/>
            </a:xfrm>
            <a:custGeom>
              <a:avLst/>
              <a:gdLst/>
              <a:ahLst/>
              <a:cxnLst/>
              <a:rect l="l" t="t" r="r" b="b"/>
              <a:pathLst>
                <a:path w="4445" h="635">
                  <a:moveTo>
                    <a:pt x="3835" y="469"/>
                  </a:moveTo>
                  <a:lnTo>
                    <a:pt x="0" y="0"/>
                  </a:lnTo>
                </a:path>
              </a:pathLst>
            </a:custGeom>
            <a:ln w="3175">
              <a:solidFill>
                <a:srgbClr val="EE2E2A"/>
              </a:solidFill>
            </a:ln>
          </p:spPr>
          <p:txBody>
            <a:bodyPr wrap="square" lIns="0" tIns="0" rIns="0" bIns="0" rtlCol="0"/>
            <a:lstStyle/>
            <a:p/>
          </p:txBody>
        </p:sp>
        <p:sp>
          <p:nvSpPr>
            <p:cNvPr id="1130" name="object 1130" descr=""/>
            <p:cNvSpPr/>
            <p:nvPr/>
          </p:nvSpPr>
          <p:spPr>
            <a:xfrm>
              <a:off x="4478858" y="255307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31" name="object 1131" descr=""/>
            <p:cNvSpPr/>
            <p:nvPr/>
          </p:nvSpPr>
          <p:spPr>
            <a:xfrm>
              <a:off x="4475026" y="2554028"/>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32" name="object 1132" descr=""/>
            <p:cNvSpPr/>
            <p:nvPr/>
          </p:nvSpPr>
          <p:spPr>
            <a:xfrm>
              <a:off x="4472632" y="255259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33" name="object 1133" descr=""/>
            <p:cNvSpPr/>
            <p:nvPr/>
          </p:nvSpPr>
          <p:spPr>
            <a:xfrm>
              <a:off x="4468807" y="2553557"/>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134" name="object 1134" descr=""/>
            <p:cNvSpPr/>
            <p:nvPr/>
          </p:nvSpPr>
          <p:spPr>
            <a:xfrm>
              <a:off x="4466412" y="255212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35" name="object 1135" descr=""/>
            <p:cNvSpPr/>
            <p:nvPr/>
          </p:nvSpPr>
          <p:spPr>
            <a:xfrm>
              <a:off x="4462587" y="2553073"/>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36" name="object 1136" descr=""/>
            <p:cNvSpPr/>
            <p:nvPr/>
          </p:nvSpPr>
          <p:spPr>
            <a:xfrm>
              <a:off x="4460193" y="255163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37" name="object 1137" descr=""/>
            <p:cNvSpPr/>
            <p:nvPr/>
          </p:nvSpPr>
          <p:spPr>
            <a:xfrm>
              <a:off x="4456366" y="2552589"/>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1138" name="object 1138" descr=""/>
            <p:cNvSpPr/>
            <p:nvPr/>
          </p:nvSpPr>
          <p:spPr>
            <a:xfrm>
              <a:off x="4453490" y="255115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39" name="object 1139" descr=""/>
            <p:cNvSpPr/>
            <p:nvPr/>
          </p:nvSpPr>
          <p:spPr>
            <a:xfrm>
              <a:off x="4449664" y="2552117"/>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140" name="object 1140" descr=""/>
            <p:cNvSpPr/>
            <p:nvPr/>
          </p:nvSpPr>
          <p:spPr>
            <a:xfrm>
              <a:off x="4447269" y="255019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41" name="object 1141" descr=""/>
            <p:cNvSpPr/>
            <p:nvPr/>
          </p:nvSpPr>
          <p:spPr>
            <a:xfrm>
              <a:off x="4443438" y="2551163"/>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142" name="object 1142" descr=""/>
            <p:cNvSpPr/>
            <p:nvPr/>
          </p:nvSpPr>
          <p:spPr>
            <a:xfrm>
              <a:off x="4441044" y="254972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43" name="object 1143" descr=""/>
            <p:cNvSpPr/>
            <p:nvPr/>
          </p:nvSpPr>
          <p:spPr>
            <a:xfrm>
              <a:off x="4437218" y="2550679"/>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44" name="object 1144" descr=""/>
            <p:cNvSpPr/>
            <p:nvPr/>
          </p:nvSpPr>
          <p:spPr>
            <a:xfrm>
              <a:off x="4434823" y="254924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45" name="object 1145" descr=""/>
            <p:cNvSpPr/>
            <p:nvPr/>
          </p:nvSpPr>
          <p:spPr>
            <a:xfrm>
              <a:off x="4430998" y="2550195"/>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1146" name="object 1146" descr=""/>
            <p:cNvSpPr/>
            <p:nvPr/>
          </p:nvSpPr>
          <p:spPr>
            <a:xfrm>
              <a:off x="4428120" y="254875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47" name="object 1147" descr=""/>
            <p:cNvSpPr/>
            <p:nvPr/>
          </p:nvSpPr>
          <p:spPr>
            <a:xfrm>
              <a:off x="4424295" y="2549724"/>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148" name="object 1148" descr=""/>
            <p:cNvSpPr/>
            <p:nvPr/>
          </p:nvSpPr>
          <p:spPr>
            <a:xfrm>
              <a:off x="4421895" y="254828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49" name="object 1149" descr=""/>
            <p:cNvSpPr/>
            <p:nvPr/>
          </p:nvSpPr>
          <p:spPr>
            <a:xfrm>
              <a:off x="4418069" y="2549240"/>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50" name="object 1150" descr=""/>
            <p:cNvSpPr/>
            <p:nvPr/>
          </p:nvSpPr>
          <p:spPr>
            <a:xfrm>
              <a:off x="4415674" y="254780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51" name="object 1151" descr=""/>
            <p:cNvSpPr/>
            <p:nvPr/>
          </p:nvSpPr>
          <p:spPr>
            <a:xfrm>
              <a:off x="4411849" y="2548768"/>
              <a:ext cx="4445" cy="0"/>
            </a:xfrm>
            <a:custGeom>
              <a:avLst/>
              <a:gdLst/>
              <a:ahLst/>
              <a:cxnLst/>
              <a:rect l="l" t="t" r="r" b="b"/>
              <a:pathLst>
                <a:path w="4445" h="0">
                  <a:moveTo>
                    <a:pt x="4305" y="0"/>
                  </a:moveTo>
                  <a:lnTo>
                    <a:pt x="0" y="0"/>
                  </a:lnTo>
                </a:path>
              </a:pathLst>
            </a:custGeom>
            <a:ln w="3175">
              <a:solidFill>
                <a:srgbClr val="EE2E2A"/>
              </a:solidFill>
            </a:ln>
          </p:spPr>
          <p:txBody>
            <a:bodyPr wrap="square" lIns="0" tIns="0" rIns="0" bIns="0" rtlCol="0"/>
            <a:lstStyle/>
            <a:p/>
          </p:txBody>
        </p:sp>
        <p:sp>
          <p:nvSpPr>
            <p:cNvPr id="1152" name="object 1152" descr=""/>
            <p:cNvSpPr/>
            <p:nvPr/>
          </p:nvSpPr>
          <p:spPr>
            <a:xfrm>
              <a:off x="4409455" y="254684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53" name="object 1153" descr=""/>
            <p:cNvSpPr/>
            <p:nvPr/>
          </p:nvSpPr>
          <p:spPr>
            <a:xfrm>
              <a:off x="4405628" y="2547801"/>
              <a:ext cx="4445" cy="635"/>
            </a:xfrm>
            <a:custGeom>
              <a:avLst/>
              <a:gdLst/>
              <a:ahLst/>
              <a:cxnLst/>
              <a:rect l="l" t="t" r="r" b="b"/>
              <a:pathLst>
                <a:path w="4445" h="635">
                  <a:moveTo>
                    <a:pt x="3822" y="482"/>
                  </a:moveTo>
                  <a:lnTo>
                    <a:pt x="0" y="0"/>
                  </a:lnTo>
                </a:path>
              </a:pathLst>
            </a:custGeom>
            <a:ln w="3175">
              <a:solidFill>
                <a:srgbClr val="EE2E2A"/>
              </a:solidFill>
            </a:ln>
          </p:spPr>
          <p:txBody>
            <a:bodyPr wrap="square" lIns="0" tIns="0" rIns="0" bIns="0" rtlCol="0"/>
            <a:lstStyle/>
            <a:p/>
          </p:txBody>
        </p:sp>
        <p:sp>
          <p:nvSpPr>
            <p:cNvPr id="1154" name="object 1154" descr=""/>
            <p:cNvSpPr/>
            <p:nvPr/>
          </p:nvSpPr>
          <p:spPr>
            <a:xfrm>
              <a:off x="4402751" y="254636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55" name="object 1155" descr=""/>
            <p:cNvSpPr/>
            <p:nvPr/>
          </p:nvSpPr>
          <p:spPr>
            <a:xfrm>
              <a:off x="4398927" y="2547330"/>
              <a:ext cx="4445" cy="635"/>
            </a:xfrm>
            <a:custGeom>
              <a:avLst/>
              <a:gdLst/>
              <a:ahLst/>
              <a:cxnLst/>
              <a:rect l="l" t="t" r="r" b="b"/>
              <a:pathLst>
                <a:path w="4445" h="635">
                  <a:moveTo>
                    <a:pt x="4305" y="469"/>
                  </a:moveTo>
                  <a:lnTo>
                    <a:pt x="0" y="0"/>
                  </a:lnTo>
                </a:path>
              </a:pathLst>
            </a:custGeom>
            <a:ln w="3175">
              <a:solidFill>
                <a:srgbClr val="EE2E2A"/>
              </a:solidFill>
            </a:ln>
          </p:spPr>
          <p:txBody>
            <a:bodyPr wrap="square" lIns="0" tIns="0" rIns="0" bIns="0" rtlCol="0"/>
            <a:lstStyle/>
            <a:p/>
          </p:txBody>
        </p:sp>
        <p:sp>
          <p:nvSpPr>
            <p:cNvPr id="1156" name="object 1156" descr=""/>
            <p:cNvSpPr/>
            <p:nvPr/>
          </p:nvSpPr>
          <p:spPr>
            <a:xfrm>
              <a:off x="4396531" y="254589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57" name="object 1157" descr=""/>
            <p:cNvSpPr/>
            <p:nvPr/>
          </p:nvSpPr>
          <p:spPr>
            <a:xfrm>
              <a:off x="4392700" y="2546846"/>
              <a:ext cx="4445" cy="635"/>
            </a:xfrm>
            <a:custGeom>
              <a:avLst/>
              <a:gdLst/>
              <a:ahLst/>
              <a:cxnLst/>
              <a:rect l="l" t="t" r="r" b="b"/>
              <a:pathLst>
                <a:path w="4445" h="635">
                  <a:moveTo>
                    <a:pt x="4305" y="482"/>
                  </a:moveTo>
                  <a:lnTo>
                    <a:pt x="0" y="0"/>
                  </a:lnTo>
                </a:path>
              </a:pathLst>
            </a:custGeom>
            <a:ln w="3175">
              <a:solidFill>
                <a:srgbClr val="EE2E2A"/>
              </a:solidFill>
            </a:ln>
          </p:spPr>
          <p:txBody>
            <a:bodyPr wrap="square" lIns="0" tIns="0" rIns="0" bIns="0" rtlCol="0"/>
            <a:lstStyle/>
            <a:p/>
          </p:txBody>
        </p:sp>
        <p:sp>
          <p:nvSpPr>
            <p:cNvPr id="1158" name="object 1158" descr=""/>
            <p:cNvSpPr/>
            <p:nvPr/>
          </p:nvSpPr>
          <p:spPr>
            <a:xfrm>
              <a:off x="4390306" y="254541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59" name="object 1159" descr=""/>
            <p:cNvSpPr/>
            <p:nvPr/>
          </p:nvSpPr>
          <p:spPr>
            <a:xfrm>
              <a:off x="5520875" y="2496107"/>
              <a:ext cx="0" cy="5715"/>
            </a:xfrm>
            <a:custGeom>
              <a:avLst/>
              <a:gdLst/>
              <a:ahLst/>
              <a:cxnLst/>
              <a:rect l="l" t="t" r="r" b="b"/>
              <a:pathLst>
                <a:path w="0" h="5714">
                  <a:moveTo>
                    <a:pt x="0" y="0"/>
                  </a:moveTo>
                  <a:lnTo>
                    <a:pt x="0" y="5270"/>
                  </a:lnTo>
                </a:path>
              </a:pathLst>
            </a:custGeom>
            <a:ln w="3175">
              <a:solidFill>
                <a:srgbClr val="EE2E2A"/>
              </a:solidFill>
            </a:ln>
          </p:spPr>
          <p:txBody>
            <a:bodyPr wrap="square" lIns="0" tIns="0" rIns="0" bIns="0" rtlCol="0"/>
            <a:lstStyle/>
            <a:p/>
          </p:txBody>
        </p:sp>
        <p:sp>
          <p:nvSpPr>
            <p:cNvPr id="1160" name="object 1160" descr=""/>
            <p:cNvSpPr/>
            <p:nvPr/>
          </p:nvSpPr>
          <p:spPr>
            <a:xfrm>
              <a:off x="5519440" y="250089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61" name="object 1161" descr=""/>
            <p:cNvSpPr/>
            <p:nvPr/>
          </p:nvSpPr>
          <p:spPr>
            <a:xfrm>
              <a:off x="5520875" y="2503289"/>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62" name="object 1162" descr=""/>
            <p:cNvSpPr/>
            <p:nvPr/>
          </p:nvSpPr>
          <p:spPr>
            <a:xfrm>
              <a:off x="5519440" y="250759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63" name="object 1163" descr=""/>
            <p:cNvSpPr/>
            <p:nvPr/>
          </p:nvSpPr>
          <p:spPr>
            <a:xfrm>
              <a:off x="5520875" y="2509999"/>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64" name="object 1164" descr=""/>
            <p:cNvSpPr/>
            <p:nvPr/>
          </p:nvSpPr>
          <p:spPr>
            <a:xfrm>
              <a:off x="5519440" y="251382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65" name="object 1165" descr=""/>
            <p:cNvSpPr/>
            <p:nvPr/>
          </p:nvSpPr>
          <p:spPr>
            <a:xfrm>
              <a:off x="5520875" y="2516211"/>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166" name="object 1166" descr=""/>
            <p:cNvSpPr/>
            <p:nvPr/>
          </p:nvSpPr>
          <p:spPr>
            <a:xfrm>
              <a:off x="5519440" y="252004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67" name="object 1167" descr=""/>
            <p:cNvSpPr/>
            <p:nvPr/>
          </p:nvSpPr>
          <p:spPr>
            <a:xfrm>
              <a:off x="5520875" y="2522438"/>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68" name="object 1168" descr=""/>
            <p:cNvSpPr/>
            <p:nvPr/>
          </p:nvSpPr>
          <p:spPr>
            <a:xfrm>
              <a:off x="5519440" y="252626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69" name="object 1169" descr=""/>
            <p:cNvSpPr/>
            <p:nvPr/>
          </p:nvSpPr>
          <p:spPr>
            <a:xfrm>
              <a:off x="5520875" y="2529135"/>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170" name="object 1170" descr=""/>
            <p:cNvSpPr/>
            <p:nvPr/>
          </p:nvSpPr>
          <p:spPr>
            <a:xfrm>
              <a:off x="5519440" y="253297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71" name="object 1171" descr=""/>
            <p:cNvSpPr/>
            <p:nvPr/>
          </p:nvSpPr>
          <p:spPr>
            <a:xfrm>
              <a:off x="5520875" y="2535360"/>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72" name="object 1172" descr=""/>
            <p:cNvSpPr/>
            <p:nvPr/>
          </p:nvSpPr>
          <p:spPr>
            <a:xfrm>
              <a:off x="5519440" y="253918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73" name="object 1173" descr=""/>
            <p:cNvSpPr/>
            <p:nvPr/>
          </p:nvSpPr>
          <p:spPr>
            <a:xfrm>
              <a:off x="5520875" y="2541587"/>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74" name="object 1174" descr=""/>
            <p:cNvSpPr/>
            <p:nvPr/>
          </p:nvSpPr>
          <p:spPr>
            <a:xfrm>
              <a:off x="5519440" y="254541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75" name="object 1175" descr=""/>
            <p:cNvSpPr/>
            <p:nvPr/>
          </p:nvSpPr>
          <p:spPr>
            <a:xfrm>
              <a:off x="5520875" y="2548284"/>
              <a:ext cx="0" cy="4445"/>
            </a:xfrm>
            <a:custGeom>
              <a:avLst/>
              <a:gdLst/>
              <a:ahLst/>
              <a:cxnLst/>
              <a:rect l="l" t="t" r="r" b="b"/>
              <a:pathLst>
                <a:path w="0" h="4444">
                  <a:moveTo>
                    <a:pt x="0" y="0"/>
                  </a:moveTo>
                  <a:lnTo>
                    <a:pt x="0" y="3835"/>
                  </a:lnTo>
                </a:path>
              </a:pathLst>
            </a:custGeom>
            <a:ln w="3175">
              <a:solidFill>
                <a:srgbClr val="EE2E2A"/>
              </a:solidFill>
            </a:ln>
          </p:spPr>
          <p:txBody>
            <a:bodyPr wrap="square" lIns="0" tIns="0" rIns="0" bIns="0" rtlCol="0"/>
            <a:lstStyle/>
            <a:p/>
          </p:txBody>
        </p:sp>
        <p:sp>
          <p:nvSpPr>
            <p:cNvPr id="1176" name="object 1176" descr=""/>
            <p:cNvSpPr/>
            <p:nvPr/>
          </p:nvSpPr>
          <p:spPr>
            <a:xfrm>
              <a:off x="5519440" y="255212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77" name="object 1177" descr=""/>
            <p:cNvSpPr/>
            <p:nvPr/>
          </p:nvSpPr>
          <p:spPr>
            <a:xfrm>
              <a:off x="5520875" y="2554511"/>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78" name="object 1178" descr=""/>
            <p:cNvSpPr/>
            <p:nvPr/>
          </p:nvSpPr>
          <p:spPr>
            <a:xfrm>
              <a:off x="5519440" y="255833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79" name="object 1179" descr=""/>
            <p:cNvSpPr/>
            <p:nvPr/>
          </p:nvSpPr>
          <p:spPr>
            <a:xfrm>
              <a:off x="5520875" y="2560724"/>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180" name="object 1180" descr=""/>
            <p:cNvSpPr/>
            <p:nvPr/>
          </p:nvSpPr>
          <p:spPr>
            <a:xfrm>
              <a:off x="5519440" y="256456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81" name="object 1181" descr=""/>
            <p:cNvSpPr/>
            <p:nvPr/>
          </p:nvSpPr>
          <p:spPr>
            <a:xfrm>
              <a:off x="5520875" y="2566949"/>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182" name="object 1182" descr=""/>
            <p:cNvSpPr/>
            <p:nvPr/>
          </p:nvSpPr>
          <p:spPr>
            <a:xfrm>
              <a:off x="5519440" y="257125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83" name="object 1183" descr=""/>
            <p:cNvSpPr/>
            <p:nvPr/>
          </p:nvSpPr>
          <p:spPr>
            <a:xfrm>
              <a:off x="5520875" y="2573660"/>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84" name="object 1184" descr=""/>
            <p:cNvSpPr/>
            <p:nvPr/>
          </p:nvSpPr>
          <p:spPr>
            <a:xfrm>
              <a:off x="5519440" y="257748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85" name="object 1185" descr=""/>
            <p:cNvSpPr/>
            <p:nvPr/>
          </p:nvSpPr>
          <p:spPr>
            <a:xfrm>
              <a:off x="5520875" y="2579873"/>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86" name="object 1186" descr=""/>
            <p:cNvSpPr/>
            <p:nvPr/>
          </p:nvSpPr>
          <p:spPr>
            <a:xfrm>
              <a:off x="5519440" y="258370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87" name="object 1187" descr=""/>
            <p:cNvSpPr/>
            <p:nvPr/>
          </p:nvSpPr>
          <p:spPr>
            <a:xfrm>
              <a:off x="5520875" y="2586099"/>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88" name="object 1188" descr=""/>
            <p:cNvSpPr/>
            <p:nvPr/>
          </p:nvSpPr>
          <p:spPr>
            <a:xfrm>
              <a:off x="5519440" y="258992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89" name="object 1189" descr=""/>
            <p:cNvSpPr/>
            <p:nvPr/>
          </p:nvSpPr>
          <p:spPr>
            <a:xfrm>
              <a:off x="5520875" y="2592796"/>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190" name="object 1190" descr=""/>
            <p:cNvSpPr/>
            <p:nvPr/>
          </p:nvSpPr>
          <p:spPr>
            <a:xfrm>
              <a:off x="5519440" y="259663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91" name="object 1191" descr=""/>
            <p:cNvSpPr/>
            <p:nvPr/>
          </p:nvSpPr>
          <p:spPr>
            <a:xfrm>
              <a:off x="5520875" y="2599022"/>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92" name="object 1192" descr=""/>
            <p:cNvSpPr/>
            <p:nvPr/>
          </p:nvSpPr>
          <p:spPr>
            <a:xfrm>
              <a:off x="5519440" y="260284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93" name="object 1193" descr=""/>
            <p:cNvSpPr/>
            <p:nvPr/>
          </p:nvSpPr>
          <p:spPr>
            <a:xfrm>
              <a:off x="5520875" y="2605249"/>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94" name="object 1194" descr=""/>
            <p:cNvSpPr/>
            <p:nvPr/>
          </p:nvSpPr>
          <p:spPr>
            <a:xfrm>
              <a:off x="5519440" y="260907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95" name="object 1195" descr=""/>
            <p:cNvSpPr/>
            <p:nvPr/>
          </p:nvSpPr>
          <p:spPr>
            <a:xfrm>
              <a:off x="5520875" y="2611945"/>
              <a:ext cx="0" cy="4445"/>
            </a:xfrm>
            <a:custGeom>
              <a:avLst/>
              <a:gdLst/>
              <a:ahLst/>
              <a:cxnLst/>
              <a:rect l="l" t="t" r="r" b="b"/>
              <a:pathLst>
                <a:path w="0" h="4444">
                  <a:moveTo>
                    <a:pt x="0" y="0"/>
                  </a:moveTo>
                  <a:lnTo>
                    <a:pt x="0" y="3835"/>
                  </a:lnTo>
                </a:path>
              </a:pathLst>
            </a:custGeom>
            <a:ln w="3175">
              <a:solidFill>
                <a:srgbClr val="EE2E2A"/>
              </a:solidFill>
            </a:ln>
          </p:spPr>
          <p:txBody>
            <a:bodyPr wrap="square" lIns="0" tIns="0" rIns="0" bIns="0" rtlCol="0"/>
            <a:lstStyle/>
            <a:p/>
          </p:txBody>
        </p:sp>
        <p:sp>
          <p:nvSpPr>
            <p:cNvPr id="1196" name="object 1196" descr=""/>
            <p:cNvSpPr/>
            <p:nvPr/>
          </p:nvSpPr>
          <p:spPr>
            <a:xfrm>
              <a:off x="5519440" y="261578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97" name="object 1197" descr=""/>
            <p:cNvSpPr/>
            <p:nvPr/>
          </p:nvSpPr>
          <p:spPr>
            <a:xfrm>
              <a:off x="5520875" y="2618172"/>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198" name="object 1198" descr=""/>
            <p:cNvSpPr/>
            <p:nvPr/>
          </p:nvSpPr>
          <p:spPr>
            <a:xfrm>
              <a:off x="5519440" y="262199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199" name="object 1199" descr=""/>
            <p:cNvSpPr/>
            <p:nvPr/>
          </p:nvSpPr>
          <p:spPr>
            <a:xfrm>
              <a:off x="5520875" y="2624385"/>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200" name="object 1200" descr=""/>
            <p:cNvSpPr/>
            <p:nvPr/>
          </p:nvSpPr>
          <p:spPr>
            <a:xfrm>
              <a:off x="5519440" y="262822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01" name="object 1201" descr=""/>
            <p:cNvSpPr/>
            <p:nvPr/>
          </p:nvSpPr>
          <p:spPr>
            <a:xfrm>
              <a:off x="5520875" y="2631094"/>
              <a:ext cx="0" cy="4445"/>
            </a:xfrm>
            <a:custGeom>
              <a:avLst/>
              <a:gdLst/>
              <a:ahLst/>
              <a:cxnLst/>
              <a:rect l="l" t="t" r="r" b="b"/>
              <a:pathLst>
                <a:path w="0" h="4444">
                  <a:moveTo>
                    <a:pt x="0" y="0"/>
                  </a:moveTo>
                  <a:lnTo>
                    <a:pt x="0" y="3835"/>
                  </a:lnTo>
                </a:path>
              </a:pathLst>
            </a:custGeom>
            <a:ln w="3175">
              <a:solidFill>
                <a:srgbClr val="EE2E2A"/>
              </a:solidFill>
            </a:ln>
          </p:spPr>
          <p:txBody>
            <a:bodyPr wrap="square" lIns="0" tIns="0" rIns="0" bIns="0" rtlCol="0"/>
            <a:lstStyle/>
            <a:p/>
          </p:txBody>
        </p:sp>
        <p:sp>
          <p:nvSpPr>
            <p:cNvPr id="1202" name="object 1202" descr=""/>
            <p:cNvSpPr/>
            <p:nvPr/>
          </p:nvSpPr>
          <p:spPr>
            <a:xfrm>
              <a:off x="5519440" y="263491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03" name="object 1203" descr=""/>
            <p:cNvSpPr/>
            <p:nvPr/>
          </p:nvSpPr>
          <p:spPr>
            <a:xfrm>
              <a:off x="5520875" y="2637308"/>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204" name="object 1204" descr=""/>
            <p:cNvSpPr/>
            <p:nvPr/>
          </p:nvSpPr>
          <p:spPr>
            <a:xfrm>
              <a:off x="5519440" y="264114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05" name="object 1205" descr=""/>
            <p:cNvSpPr/>
            <p:nvPr/>
          </p:nvSpPr>
          <p:spPr>
            <a:xfrm>
              <a:off x="5520875" y="2643534"/>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06" name="object 1206" descr=""/>
            <p:cNvSpPr/>
            <p:nvPr/>
          </p:nvSpPr>
          <p:spPr>
            <a:xfrm>
              <a:off x="5519440" y="264737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07" name="object 1207" descr=""/>
            <p:cNvSpPr/>
            <p:nvPr/>
          </p:nvSpPr>
          <p:spPr>
            <a:xfrm>
              <a:off x="5520875" y="2649761"/>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08" name="object 1208" descr=""/>
            <p:cNvSpPr/>
            <p:nvPr/>
          </p:nvSpPr>
          <p:spPr>
            <a:xfrm>
              <a:off x="5519440" y="265406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09" name="object 1209" descr=""/>
            <p:cNvSpPr/>
            <p:nvPr/>
          </p:nvSpPr>
          <p:spPr>
            <a:xfrm>
              <a:off x="5520875" y="2656458"/>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10" name="object 1210" descr=""/>
            <p:cNvSpPr/>
            <p:nvPr/>
          </p:nvSpPr>
          <p:spPr>
            <a:xfrm>
              <a:off x="5519440" y="266029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11" name="object 1211" descr=""/>
            <p:cNvSpPr/>
            <p:nvPr/>
          </p:nvSpPr>
          <p:spPr>
            <a:xfrm>
              <a:off x="5520875" y="2662683"/>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12" name="object 1212" descr=""/>
            <p:cNvSpPr/>
            <p:nvPr/>
          </p:nvSpPr>
          <p:spPr>
            <a:xfrm>
              <a:off x="5519440" y="266650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13" name="object 1213" descr=""/>
            <p:cNvSpPr/>
            <p:nvPr/>
          </p:nvSpPr>
          <p:spPr>
            <a:xfrm>
              <a:off x="5520875" y="2668910"/>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14" name="object 1214" descr=""/>
            <p:cNvSpPr/>
            <p:nvPr/>
          </p:nvSpPr>
          <p:spPr>
            <a:xfrm>
              <a:off x="5519440" y="267273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15" name="object 1215" descr=""/>
            <p:cNvSpPr/>
            <p:nvPr/>
          </p:nvSpPr>
          <p:spPr>
            <a:xfrm>
              <a:off x="5520875" y="2675607"/>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16" name="object 1216" descr=""/>
            <p:cNvSpPr/>
            <p:nvPr/>
          </p:nvSpPr>
          <p:spPr>
            <a:xfrm>
              <a:off x="5519440" y="267943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17" name="object 1217" descr=""/>
            <p:cNvSpPr/>
            <p:nvPr/>
          </p:nvSpPr>
          <p:spPr>
            <a:xfrm>
              <a:off x="5520875" y="2681832"/>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18" name="object 1218" descr=""/>
            <p:cNvSpPr/>
            <p:nvPr/>
          </p:nvSpPr>
          <p:spPr>
            <a:xfrm>
              <a:off x="5519440" y="268565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19" name="object 1219" descr=""/>
            <p:cNvSpPr/>
            <p:nvPr/>
          </p:nvSpPr>
          <p:spPr>
            <a:xfrm>
              <a:off x="5520875" y="2688046"/>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220" name="object 1220" descr=""/>
            <p:cNvSpPr/>
            <p:nvPr/>
          </p:nvSpPr>
          <p:spPr>
            <a:xfrm>
              <a:off x="5519440" y="269188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21" name="object 1221" descr=""/>
            <p:cNvSpPr/>
            <p:nvPr/>
          </p:nvSpPr>
          <p:spPr>
            <a:xfrm>
              <a:off x="5520875" y="2694756"/>
              <a:ext cx="0" cy="4445"/>
            </a:xfrm>
            <a:custGeom>
              <a:avLst/>
              <a:gdLst/>
              <a:ahLst/>
              <a:cxnLst/>
              <a:rect l="l" t="t" r="r" b="b"/>
              <a:pathLst>
                <a:path w="0" h="4444">
                  <a:moveTo>
                    <a:pt x="0" y="0"/>
                  </a:moveTo>
                  <a:lnTo>
                    <a:pt x="0" y="3835"/>
                  </a:lnTo>
                </a:path>
              </a:pathLst>
            </a:custGeom>
            <a:ln w="3175">
              <a:solidFill>
                <a:srgbClr val="EE2E2A"/>
              </a:solidFill>
            </a:ln>
          </p:spPr>
          <p:txBody>
            <a:bodyPr wrap="square" lIns="0" tIns="0" rIns="0" bIns="0" rtlCol="0"/>
            <a:lstStyle/>
            <a:p/>
          </p:txBody>
        </p:sp>
        <p:sp>
          <p:nvSpPr>
            <p:cNvPr id="1222" name="object 1222" descr=""/>
            <p:cNvSpPr/>
            <p:nvPr/>
          </p:nvSpPr>
          <p:spPr>
            <a:xfrm>
              <a:off x="5519440" y="269858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23" name="object 1223" descr=""/>
            <p:cNvSpPr/>
            <p:nvPr/>
          </p:nvSpPr>
          <p:spPr>
            <a:xfrm>
              <a:off x="5520875" y="2700970"/>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224" name="object 1224" descr=""/>
            <p:cNvSpPr/>
            <p:nvPr/>
          </p:nvSpPr>
          <p:spPr>
            <a:xfrm>
              <a:off x="5519440" y="2704805"/>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25" name="object 1225" descr=""/>
            <p:cNvSpPr/>
            <p:nvPr/>
          </p:nvSpPr>
          <p:spPr>
            <a:xfrm>
              <a:off x="5520875" y="2707195"/>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26" name="object 1226" descr=""/>
            <p:cNvSpPr/>
            <p:nvPr/>
          </p:nvSpPr>
          <p:spPr>
            <a:xfrm>
              <a:off x="5519440" y="271103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27" name="object 1227" descr=""/>
            <p:cNvSpPr/>
            <p:nvPr/>
          </p:nvSpPr>
          <p:spPr>
            <a:xfrm>
              <a:off x="5520875" y="2713422"/>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28" name="object 1228" descr=""/>
            <p:cNvSpPr/>
            <p:nvPr/>
          </p:nvSpPr>
          <p:spPr>
            <a:xfrm>
              <a:off x="5519440" y="2717729"/>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29" name="object 1229" descr=""/>
            <p:cNvSpPr/>
            <p:nvPr/>
          </p:nvSpPr>
          <p:spPr>
            <a:xfrm>
              <a:off x="5520875" y="2720119"/>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30" name="object 1230" descr=""/>
            <p:cNvSpPr/>
            <p:nvPr/>
          </p:nvSpPr>
          <p:spPr>
            <a:xfrm>
              <a:off x="5519440" y="272395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31" name="object 1231" descr=""/>
            <p:cNvSpPr/>
            <p:nvPr/>
          </p:nvSpPr>
          <p:spPr>
            <a:xfrm>
              <a:off x="5520875" y="2726344"/>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32" name="object 1232" descr=""/>
            <p:cNvSpPr/>
            <p:nvPr/>
          </p:nvSpPr>
          <p:spPr>
            <a:xfrm>
              <a:off x="5519440" y="2730168"/>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33" name="object 1233" descr=""/>
            <p:cNvSpPr/>
            <p:nvPr/>
          </p:nvSpPr>
          <p:spPr>
            <a:xfrm>
              <a:off x="5520875" y="2732571"/>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34" name="object 1234" descr=""/>
            <p:cNvSpPr/>
            <p:nvPr/>
          </p:nvSpPr>
          <p:spPr>
            <a:xfrm>
              <a:off x="5519440" y="2736394"/>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35" name="object 1235" descr=""/>
            <p:cNvSpPr/>
            <p:nvPr/>
          </p:nvSpPr>
          <p:spPr>
            <a:xfrm>
              <a:off x="5520875" y="2739268"/>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36" name="object 1236" descr=""/>
            <p:cNvSpPr/>
            <p:nvPr/>
          </p:nvSpPr>
          <p:spPr>
            <a:xfrm>
              <a:off x="5519440" y="2743092"/>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37" name="object 1237" descr=""/>
            <p:cNvSpPr/>
            <p:nvPr/>
          </p:nvSpPr>
          <p:spPr>
            <a:xfrm>
              <a:off x="5520875" y="2745493"/>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38" name="object 1238" descr=""/>
            <p:cNvSpPr/>
            <p:nvPr/>
          </p:nvSpPr>
          <p:spPr>
            <a:xfrm>
              <a:off x="5519440" y="2749317"/>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39" name="object 1239" descr=""/>
            <p:cNvSpPr/>
            <p:nvPr/>
          </p:nvSpPr>
          <p:spPr>
            <a:xfrm>
              <a:off x="5520875" y="2751708"/>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240" name="object 1240" descr=""/>
            <p:cNvSpPr/>
            <p:nvPr/>
          </p:nvSpPr>
          <p:spPr>
            <a:xfrm>
              <a:off x="5519440" y="2755543"/>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41" name="object 1241" descr=""/>
            <p:cNvSpPr/>
            <p:nvPr/>
          </p:nvSpPr>
          <p:spPr>
            <a:xfrm>
              <a:off x="5520875" y="2758417"/>
              <a:ext cx="0" cy="4445"/>
            </a:xfrm>
            <a:custGeom>
              <a:avLst/>
              <a:gdLst/>
              <a:ahLst/>
              <a:cxnLst/>
              <a:rect l="l" t="t" r="r" b="b"/>
              <a:pathLst>
                <a:path w="0" h="4444">
                  <a:moveTo>
                    <a:pt x="0" y="0"/>
                  </a:moveTo>
                  <a:lnTo>
                    <a:pt x="0" y="3822"/>
                  </a:lnTo>
                </a:path>
              </a:pathLst>
            </a:custGeom>
            <a:ln w="3175">
              <a:solidFill>
                <a:srgbClr val="EE2E2A"/>
              </a:solidFill>
            </a:ln>
          </p:spPr>
          <p:txBody>
            <a:bodyPr wrap="square" lIns="0" tIns="0" rIns="0" bIns="0" rtlCol="0"/>
            <a:lstStyle/>
            <a:p/>
          </p:txBody>
        </p:sp>
        <p:sp>
          <p:nvSpPr>
            <p:cNvPr id="1242" name="object 1242" descr=""/>
            <p:cNvSpPr/>
            <p:nvPr/>
          </p:nvSpPr>
          <p:spPr>
            <a:xfrm>
              <a:off x="5519440" y="276224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43" name="object 1243" descr=""/>
            <p:cNvSpPr/>
            <p:nvPr/>
          </p:nvSpPr>
          <p:spPr>
            <a:xfrm>
              <a:off x="5520875" y="2764631"/>
              <a:ext cx="0" cy="4445"/>
            </a:xfrm>
            <a:custGeom>
              <a:avLst/>
              <a:gdLst/>
              <a:ahLst/>
              <a:cxnLst/>
              <a:rect l="l" t="t" r="r" b="b"/>
              <a:pathLst>
                <a:path w="0" h="4444">
                  <a:moveTo>
                    <a:pt x="0" y="0"/>
                  </a:moveTo>
                  <a:lnTo>
                    <a:pt x="0" y="4318"/>
                  </a:lnTo>
                </a:path>
              </a:pathLst>
            </a:custGeom>
            <a:ln w="3175">
              <a:solidFill>
                <a:srgbClr val="EE2E2A"/>
              </a:solidFill>
            </a:ln>
          </p:spPr>
          <p:txBody>
            <a:bodyPr wrap="square" lIns="0" tIns="0" rIns="0" bIns="0" rtlCol="0"/>
            <a:lstStyle/>
            <a:p/>
          </p:txBody>
        </p:sp>
        <p:sp>
          <p:nvSpPr>
            <p:cNvPr id="1244" name="object 1244" descr=""/>
            <p:cNvSpPr/>
            <p:nvPr/>
          </p:nvSpPr>
          <p:spPr>
            <a:xfrm>
              <a:off x="5519440" y="2768466"/>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45" name="object 1245" descr=""/>
            <p:cNvSpPr/>
            <p:nvPr/>
          </p:nvSpPr>
          <p:spPr>
            <a:xfrm>
              <a:off x="5520875" y="2770857"/>
              <a:ext cx="0" cy="4445"/>
            </a:xfrm>
            <a:custGeom>
              <a:avLst/>
              <a:gdLst/>
              <a:ahLst/>
              <a:cxnLst/>
              <a:rect l="l" t="t" r="r" b="b"/>
              <a:pathLst>
                <a:path w="0" h="4444">
                  <a:moveTo>
                    <a:pt x="0" y="0"/>
                  </a:moveTo>
                  <a:lnTo>
                    <a:pt x="0" y="4305"/>
                  </a:lnTo>
                </a:path>
              </a:pathLst>
            </a:custGeom>
            <a:ln w="3175">
              <a:solidFill>
                <a:srgbClr val="EE2E2A"/>
              </a:solidFill>
            </a:ln>
          </p:spPr>
          <p:txBody>
            <a:bodyPr wrap="square" lIns="0" tIns="0" rIns="0" bIns="0" rtlCol="0"/>
            <a:lstStyle/>
            <a:p/>
          </p:txBody>
        </p:sp>
        <p:sp>
          <p:nvSpPr>
            <p:cNvPr id="1246" name="object 1246" descr=""/>
            <p:cNvSpPr/>
            <p:nvPr/>
          </p:nvSpPr>
          <p:spPr>
            <a:xfrm>
              <a:off x="5519440" y="2774681"/>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47" name="object 1247" descr=""/>
            <p:cNvSpPr/>
            <p:nvPr/>
          </p:nvSpPr>
          <p:spPr>
            <a:xfrm>
              <a:off x="5520875" y="2777555"/>
              <a:ext cx="0" cy="4445"/>
            </a:xfrm>
            <a:custGeom>
              <a:avLst/>
              <a:gdLst/>
              <a:ahLst/>
              <a:cxnLst/>
              <a:rect l="l" t="t" r="r" b="b"/>
              <a:pathLst>
                <a:path w="0" h="4444">
                  <a:moveTo>
                    <a:pt x="0" y="0"/>
                  </a:moveTo>
                  <a:lnTo>
                    <a:pt x="0" y="3835"/>
                  </a:lnTo>
                </a:path>
              </a:pathLst>
            </a:custGeom>
            <a:ln w="3175">
              <a:solidFill>
                <a:srgbClr val="EE2E2A"/>
              </a:solidFill>
            </a:ln>
          </p:spPr>
          <p:txBody>
            <a:bodyPr wrap="square" lIns="0" tIns="0" rIns="0" bIns="0" rtlCol="0"/>
            <a:lstStyle/>
            <a:p/>
          </p:txBody>
        </p:sp>
        <p:sp>
          <p:nvSpPr>
            <p:cNvPr id="1248" name="object 1248" descr=""/>
            <p:cNvSpPr/>
            <p:nvPr/>
          </p:nvSpPr>
          <p:spPr>
            <a:xfrm>
              <a:off x="5519440" y="2781390"/>
              <a:ext cx="3175" cy="3175"/>
            </a:xfrm>
            <a:custGeom>
              <a:avLst/>
              <a:gdLst/>
              <a:ahLst/>
              <a:cxnLst/>
              <a:rect l="l" t="t" r="r" b="b"/>
              <a:pathLst>
                <a:path w="3175" h="3175">
                  <a:moveTo>
                    <a:pt x="0" y="1435"/>
                  </a:moveTo>
                  <a:lnTo>
                    <a:pt x="420" y="420"/>
                  </a:lnTo>
                  <a:lnTo>
                    <a:pt x="1435" y="0"/>
                  </a:lnTo>
                  <a:lnTo>
                    <a:pt x="2449" y="420"/>
                  </a:lnTo>
                  <a:lnTo>
                    <a:pt x="2870" y="1435"/>
                  </a:lnTo>
                  <a:lnTo>
                    <a:pt x="2449" y="2449"/>
                  </a:lnTo>
                  <a:lnTo>
                    <a:pt x="1435" y="2870"/>
                  </a:lnTo>
                  <a:lnTo>
                    <a:pt x="420" y="2449"/>
                  </a:lnTo>
                  <a:lnTo>
                    <a:pt x="0" y="1435"/>
                  </a:lnTo>
                  <a:close/>
                </a:path>
              </a:pathLst>
            </a:custGeom>
            <a:solidFill>
              <a:srgbClr val="EE2E2A"/>
            </a:solidFill>
          </p:spPr>
          <p:txBody>
            <a:bodyPr wrap="square" lIns="0" tIns="0" rIns="0" bIns="0" rtlCol="0"/>
            <a:lstStyle/>
            <a:p/>
          </p:txBody>
        </p:sp>
        <p:sp>
          <p:nvSpPr>
            <p:cNvPr id="1249" name="object 1249" descr=""/>
            <p:cNvSpPr/>
            <p:nvPr/>
          </p:nvSpPr>
          <p:spPr>
            <a:xfrm>
              <a:off x="5520875" y="2783780"/>
              <a:ext cx="0" cy="5080"/>
            </a:xfrm>
            <a:custGeom>
              <a:avLst/>
              <a:gdLst/>
              <a:ahLst/>
              <a:cxnLst/>
              <a:rect l="l" t="t" r="r" b="b"/>
              <a:pathLst>
                <a:path w="0" h="5080">
                  <a:moveTo>
                    <a:pt x="0" y="0"/>
                  </a:moveTo>
                  <a:lnTo>
                    <a:pt x="0" y="4787"/>
                  </a:lnTo>
                </a:path>
              </a:pathLst>
            </a:custGeom>
            <a:ln w="3175">
              <a:solidFill>
                <a:srgbClr val="EE2E2A"/>
              </a:solidFill>
            </a:ln>
          </p:spPr>
          <p:txBody>
            <a:bodyPr wrap="square" lIns="0" tIns="0" rIns="0" bIns="0" rtlCol="0"/>
            <a:lstStyle/>
            <a:p/>
          </p:txBody>
        </p:sp>
        <p:sp>
          <p:nvSpPr>
            <p:cNvPr id="1250" name="object 1250" descr=""/>
            <p:cNvSpPr/>
            <p:nvPr/>
          </p:nvSpPr>
          <p:spPr>
            <a:xfrm>
              <a:off x="4774773" y="1898926"/>
              <a:ext cx="1492885" cy="783590"/>
            </a:xfrm>
            <a:custGeom>
              <a:avLst/>
              <a:gdLst/>
              <a:ahLst/>
              <a:cxnLst/>
              <a:rect l="l" t="t" r="r" b="b"/>
              <a:pathLst>
                <a:path w="1492885" h="783589">
                  <a:moveTo>
                    <a:pt x="1492263" y="718018"/>
                  </a:moveTo>
                  <a:lnTo>
                    <a:pt x="1488707" y="668187"/>
                  </a:lnTo>
                  <a:lnTo>
                    <a:pt x="1481897" y="619098"/>
                  </a:lnTo>
                  <a:lnTo>
                    <a:pt x="1471917" y="570884"/>
                  </a:lnTo>
                  <a:lnTo>
                    <a:pt x="1458851" y="523680"/>
                  </a:lnTo>
                  <a:lnTo>
                    <a:pt x="1442786" y="477619"/>
                  </a:lnTo>
                  <a:lnTo>
                    <a:pt x="1423804" y="432837"/>
                  </a:lnTo>
                  <a:lnTo>
                    <a:pt x="1401992" y="389467"/>
                  </a:lnTo>
                  <a:lnTo>
                    <a:pt x="1377435" y="347644"/>
                  </a:lnTo>
                  <a:lnTo>
                    <a:pt x="1350215" y="307502"/>
                  </a:lnTo>
                  <a:lnTo>
                    <a:pt x="1320420" y="269175"/>
                  </a:lnTo>
                  <a:lnTo>
                    <a:pt x="1288133" y="232797"/>
                  </a:lnTo>
                  <a:lnTo>
                    <a:pt x="1253439" y="198503"/>
                  </a:lnTo>
                  <a:lnTo>
                    <a:pt x="1216423" y="166426"/>
                  </a:lnTo>
                  <a:lnTo>
                    <a:pt x="1177169" y="136702"/>
                  </a:lnTo>
                  <a:lnTo>
                    <a:pt x="1135763" y="109464"/>
                  </a:lnTo>
                  <a:lnTo>
                    <a:pt x="1092289" y="84846"/>
                  </a:lnTo>
                  <a:lnTo>
                    <a:pt x="1047273" y="63180"/>
                  </a:lnTo>
                  <a:lnTo>
                    <a:pt x="1001283" y="44708"/>
                  </a:lnTo>
                  <a:lnTo>
                    <a:pt x="954479" y="29421"/>
                  </a:lnTo>
                  <a:lnTo>
                    <a:pt x="907020" y="17314"/>
                  </a:lnTo>
                  <a:lnTo>
                    <a:pt x="859062" y="8379"/>
                  </a:lnTo>
                  <a:lnTo>
                    <a:pt x="810766" y="2610"/>
                  </a:lnTo>
                  <a:lnTo>
                    <a:pt x="762290" y="0"/>
                  </a:lnTo>
                  <a:lnTo>
                    <a:pt x="713793" y="541"/>
                  </a:lnTo>
                  <a:lnTo>
                    <a:pt x="665432" y="4226"/>
                  </a:lnTo>
                  <a:lnTo>
                    <a:pt x="617368" y="11050"/>
                  </a:lnTo>
                  <a:lnTo>
                    <a:pt x="569757" y="21004"/>
                  </a:lnTo>
                  <a:lnTo>
                    <a:pt x="522759" y="34083"/>
                  </a:lnTo>
                  <a:lnTo>
                    <a:pt x="476533" y="50278"/>
                  </a:lnTo>
                  <a:lnTo>
                    <a:pt x="431237" y="69584"/>
                  </a:lnTo>
                  <a:lnTo>
                    <a:pt x="387029" y="91993"/>
                  </a:lnTo>
                  <a:lnTo>
                    <a:pt x="344069" y="117498"/>
                  </a:lnTo>
                  <a:lnTo>
                    <a:pt x="302907" y="145811"/>
                  </a:lnTo>
                  <a:lnTo>
                    <a:pt x="264033" y="176554"/>
                  </a:lnTo>
                  <a:lnTo>
                    <a:pt x="227520" y="209586"/>
                  </a:lnTo>
                  <a:lnTo>
                    <a:pt x="193441" y="244767"/>
                  </a:lnTo>
                  <a:lnTo>
                    <a:pt x="161868" y="281954"/>
                  </a:lnTo>
                  <a:lnTo>
                    <a:pt x="132874" y="321007"/>
                  </a:lnTo>
                  <a:lnTo>
                    <a:pt x="106531" y="361785"/>
                  </a:lnTo>
                  <a:lnTo>
                    <a:pt x="82914" y="404147"/>
                  </a:lnTo>
                  <a:lnTo>
                    <a:pt x="62094" y="447951"/>
                  </a:lnTo>
                  <a:lnTo>
                    <a:pt x="44145" y="493057"/>
                  </a:lnTo>
                  <a:lnTo>
                    <a:pt x="29138" y="539324"/>
                  </a:lnTo>
                  <a:lnTo>
                    <a:pt x="17148" y="586610"/>
                  </a:lnTo>
                  <a:lnTo>
                    <a:pt x="8246" y="634775"/>
                  </a:lnTo>
                  <a:lnTo>
                    <a:pt x="2506" y="683677"/>
                  </a:lnTo>
                  <a:lnTo>
                    <a:pt x="0" y="733176"/>
                  </a:lnTo>
                  <a:lnTo>
                    <a:pt x="801" y="783130"/>
                  </a:lnTo>
                </a:path>
              </a:pathLst>
            </a:custGeom>
            <a:ln w="3175">
              <a:solidFill>
                <a:srgbClr val="565658"/>
              </a:solidFill>
            </a:ln>
          </p:spPr>
          <p:txBody>
            <a:bodyPr wrap="square" lIns="0" tIns="0" rIns="0" bIns="0" rtlCol="0"/>
            <a:lstStyle/>
            <a:p/>
          </p:txBody>
        </p:sp>
        <p:sp>
          <p:nvSpPr>
            <p:cNvPr id="1251" name="object 1251" descr=""/>
            <p:cNvSpPr/>
            <p:nvPr/>
          </p:nvSpPr>
          <p:spPr>
            <a:xfrm>
              <a:off x="6262309" y="2617217"/>
              <a:ext cx="9525" cy="28575"/>
            </a:xfrm>
            <a:custGeom>
              <a:avLst/>
              <a:gdLst/>
              <a:ahLst/>
              <a:cxnLst/>
              <a:rect l="l" t="t" r="r" b="b"/>
              <a:pathLst>
                <a:path w="9525" h="28575">
                  <a:moveTo>
                    <a:pt x="9093" y="0"/>
                  </a:moveTo>
                  <a:lnTo>
                    <a:pt x="0" y="0"/>
                  </a:lnTo>
                  <a:lnTo>
                    <a:pt x="5257" y="28244"/>
                  </a:lnTo>
                  <a:lnTo>
                    <a:pt x="9093" y="0"/>
                  </a:lnTo>
                  <a:close/>
                </a:path>
              </a:pathLst>
            </a:custGeom>
            <a:solidFill>
              <a:srgbClr val="565658"/>
            </a:solidFill>
          </p:spPr>
          <p:txBody>
            <a:bodyPr wrap="square" lIns="0" tIns="0" rIns="0" bIns="0" rtlCol="0"/>
            <a:lstStyle/>
            <a:p/>
          </p:txBody>
        </p:sp>
        <p:sp>
          <p:nvSpPr>
            <p:cNvPr id="1252" name="object 1252" descr=""/>
            <p:cNvSpPr/>
            <p:nvPr/>
          </p:nvSpPr>
          <p:spPr>
            <a:xfrm>
              <a:off x="6262309" y="2617217"/>
              <a:ext cx="9525" cy="28575"/>
            </a:xfrm>
            <a:custGeom>
              <a:avLst/>
              <a:gdLst/>
              <a:ahLst/>
              <a:cxnLst/>
              <a:rect l="l" t="t" r="r" b="b"/>
              <a:pathLst>
                <a:path w="9525" h="28575">
                  <a:moveTo>
                    <a:pt x="9093" y="0"/>
                  </a:moveTo>
                  <a:lnTo>
                    <a:pt x="0" y="0"/>
                  </a:lnTo>
                  <a:lnTo>
                    <a:pt x="5257" y="28244"/>
                  </a:lnTo>
                  <a:lnTo>
                    <a:pt x="9093" y="0"/>
                  </a:lnTo>
                  <a:close/>
                </a:path>
              </a:pathLst>
            </a:custGeom>
            <a:ln w="3175">
              <a:solidFill>
                <a:srgbClr val="565658"/>
              </a:solidFill>
            </a:ln>
          </p:spPr>
          <p:txBody>
            <a:bodyPr wrap="square" lIns="0" tIns="0" rIns="0" bIns="0" rtlCol="0"/>
            <a:lstStyle/>
            <a:p/>
          </p:txBody>
        </p:sp>
        <p:sp>
          <p:nvSpPr>
            <p:cNvPr id="1253" name="object 1253" descr=""/>
            <p:cNvSpPr/>
            <p:nvPr/>
          </p:nvSpPr>
          <p:spPr>
            <a:xfrm>
              <a:off x="4770352" y="2682305"/>
              <a:ext cx="10160" cy="28575"/>
            </a:xfrm>
            <a:custGeom>
              <a:avLst/>
              <a:gdLst/>
              <a:ahLst/>
              <a:cxnLst/>
              <a:rect l="l" t="t" r="r" b="b"/>
              <a:pathLst>
                <a:path w="10160" h="28575">
                  <a:moveTo>
                    <a:pt x="9575" y="0"/>
                  </a:moveTo>
                  <a:lnTo>
                    <a:pt x="0" y="482"/>
                  </a:lnTo>
                  <a:lnTo>
                    <a:pt x="6705" y="28244"/>
                  </a:lnTo>
                  <a:lnTo>
                    <a:pt x="9575" y="0"/>
                  </a:lnTo>
                  <a:close/>
                </a:path>
              </a:pathLst>
            </a:custGeom>
            <a:solidFill>
              <a:srgbClr val="565658"/>
            </a:solidFill>
          </p:spPr>
          <p:txBody>
            <a:bodyPr wrap="square" lIns="0" tIns="0" rIns="0" bIns="0" rtlCol="0"/>
            <a:lstStyle/>
            <a:p/>
          </p:txBody>
        </p:sp>
        <p:sp>
          <p:nvSpPr>
            <p:cNvPr id="1254" name="object 1254" descr=""/>
            <p:cNvSpPr/>
            <p:nvPr/>
          </p:nvSpPr>
          <p:spPr>
            <a:xfrm>
              <a:off x="4770352" y="2682305"/>
              <a:ext cx="10160" cy="28575"/>
            </a:xfrm>
            <a:custGeom>
              <a:avLst/>
              <a:gdLst/>
              <a:ahLst/>
              <a:cxnLst/>
              <a:rect l="l" t="t" r="r" b="b"/>
              <a:pathLst>
                <a:path w="10160" h="28575">
                  <a:moveTo>
                    <a:pt x="9575" y="0"/>
                  </a:moveTo>
                  <a:lnTo>
                    <a:pt x="0" y="482"/>
                  </a:lnTo>
                  <a:lnTo>
                    <a:pt x="6705" y="28244"/>
                  </a:lnTo>
                  <a:lnTo>
                    <a:pt x="9575" y="0"/>
                  </a:lnTo>
                  <a:close/>
                </a:path>
              </a:pathLst>
            </a:custGeom>
            <a:ln w="3175">
              <a:solidFill>
                <a:srgbClr val="565658"/>
              </a:solidFill>
            </a:ln>
          </p:spPr>
          <p:txBody>
            <a:bodyPr wrap="square" lIns="0" tIns="0" rIns="0" bIns="0" rtlCol="0"/>
            <a:lstStyle/>
            <a:p/>
          </p:txBody>
        </p:sp>
      </p:grpSp>
      <p:sp>
        <p:nvSpPr>
          <p:cNvPr id="1255" name="object 1255" descr=""/>
          <p:cNvSpPr txBox="1"/>
          <p:nvPr/>
        </p:nvSpPr>
        <p:spPr>
          <a:xfrm rot="21540000">
            <a:off x="5435546" y="1827973"/>
            <a:ext cx="173898" cy="71755"/>
          </a:xfrm>
          <a:prstGeom prst="rect">
            <a:avLst/>
          </a:prstGeom>
        </p:spPr>
        <p:txBody>
          <a:bodyPr wrap="square" lIns="0" tIns="0" rIns="0" bIns="0" rtlCol="0" vert="horz">
            <a:spAutoFit/>
          </a:bodyPr>
          <a:lstStyle/>
          <a:p>
            <a:pPr>
              <a:lnSpc>
                <a:spcPts val="565"/>
              </a:lnSpc>
            </a:pPr>
            <a:r>
              <a:rPr dirty="0" sz="550" spc="-20">
                <a:solidFill>
                  <a:srgbClr val="565658"/>
                </a:solidFill>
                <a:latin typeface="Microsoft YaHei"/>
                <a:cs typeface="Microsoft YaHei"/>
              </a:rPr>
              <a:t>185°</a:t>
            </a:r>
            <a:endParaRPr sz="550">
              <a:latin typeface="Microsoft YaHei"/>
              <a:cs typeface="Microsoft YaHei"/>
            </a:endParaRPr>
          </a:p>
        </p:txBody>
      </p:sp>
      <p:grpSp>
        <p:nvGrpSpPr>
          <p:cNvPr id="1256" name="object 1256" descr=""/>
          <p:cNvGrpSpPr/>
          <p:nvPr/>
        </p:nvGrpSpPr>
        <p:grpSpPr>
          <a:xfrm>
            <a:off x="4694575" y="2572537"/>
            <a:ext cx="1653539" cy="895350"/>
            <a:chOff x="4694575" y="2572537"/>
            <a:chExt cx="1653539" cy="895350"/>
          </a:xfrm>
        </p:grpSpPr>
        <p:sp>
          <p:nvSpPr>
            <p:cNvPr id="1257" name="object 1257" descr=""/>
            <p:cNvSpPr/>
            <p:nvPr/>
          </p:nvSpPr>
          <p:spPr>
            <a:xfrm>
              <a:off x="4700005" y="2601850"/>
              <a:ext cx="1642110" cy="864869"/>
            </a:xfrm>
            <a:custGeom>
              <a:avLst/>
              <a:gdLst/>
              <a:ahLst/>
              <a:cxnLst/>
              <a:rect l="l" t="t" r="r" b="b"/>
              <a:pathLst>
                <a:path w="1642110" h="864870">
                  <a:moveTo>
                    <a:pt x="1130" y="0"/>
                  </a:moveTo>
                  <a:lnTo>
                    <a:pt x="0" y="48972"/>
                  </a:lnTo>
                  <a:lnTo>
                    <a:pt x="1764" y="97570"/>
                  </a:lnTo>
                  <a:lnTo>
                    <a:pt x="6367" y="145683"/>
                  </a:lnTo>
                  <a:lnTo>
                    <a:pt x="13753" y="193202"/>
                  </a:lnTo>
                  <a:lnTo>
                    <a:pt x="23866" y="240016"/>
                  </a:lnTo>
                  <a:lnTo>
                    <a:pt x="36648" y="286016"/>
                  </a:lnTo>
                  <a:lnTo>
                    <a:pt x="52044" y="331092"/>
                  </a:lnTo>
                  <a:lnTo>
                    <a:pt x="69997" y="375134"/>
                  </a:lnTo>
                  <a:lnTo>
                    <a:pt x="90451" y="418033"/>
                  </a:lnTo>
                  <a:lnTo>
                    <a:pt x="113350" y="459678"/>
                  </a:lnTo>
                  <a:lnTo>
                    <a:pt x="138637" y="499959"/>
                  </a:lnTo>
                  <a:lnTo>
                    <a:pt x="166256" y="538767"/>
                  </a:lnTo>
                  <a:lnTo>
                    <a:pt x="196150" y="575993"/>
                  </a:lnTo>
                  <a:lnTo>
                    <a:pt x="228264" y="611525"/>
                  </a:lnTo>
                  <a:lnTo>
                    <a:pt x="262541" y="645255"/>
                  </a:lnTo>
                  <a:lnTo>
                    <a:pt x="298925" y="677072"/>
                  </a:lnTo>
                  <a:lnTo>
                    <a:pt x="337359" y="706867"/>
                  </a:lnTo>
                  <a:lnTo>
                    <a:pt x="377787" y="734529"/>
                  </a:lnTo>
                  <a:lnTo>
                    <a:pt x="419787" y="759738"/>
                  </a:lnTo>
                  <a:lnTo>
                    <a:pt x="462894" y="782246"/>
                  </a:lnTo>
                  <a:lnTo>
                    <a:pt x="506985" y="802047"/>
                  </a:lnTo>
                  <a:lnTo>
                    <a:pt x="551935" y="819135"/>
                  </a:lnTo>
                  <a:lnTo>
                    <a:pt x="597621" y="833506"/>
                  </a:lnTo>
                  <a:lnTo>
                    <a:pt x="643921" y="845154"/>
                  </a:lnTo>
                  <a:lnTo>
                    <a:pt x="690711" y="854074"/>
                  </a:lnTo>
                  <a:lnTo>
                    <a:pt x="737867" y="860260"/>
                  </a:lnTo>
                  <a:lnTo>
                    <a:pt x="785266" y="863706"/>
                  </a:lnTo>
                  <a:lnTo>
                    <a:pt x="832786" y="864407"/>
                  </a:lnTo>
                  <a:lnTo>
                    <a:pt x="880302" y="862359"/>
                  </a:lnTo>
                  <a:lnTo>
                    <a:pt x="927691" y="857555"/>
                  </a:lnTo>
                  <a:lnTo>
                    <a:pt x="974831" y="849990"/>
                  </a:lnTo>
                  <a:lnTo>
                    <a:pt x="1021597" y="839658"/>
                  </a:lnTo>
                  <a:lnTo>
                    <a:pt x="1067866" y="826555"/>
                  </a:lnTo>
                  <a:lnTo>
                    <a:pt x="1113516" y="810674"/>
                  </a:lnTo>
                  <a:lnTo>
                    <a:pt x="1158422" y="792011"/>
                  </a:lnTo>
                  <a:lnTo>
                    <a:pt x="1202461" y="770559"/>
                  </a:lnTo>
                  <a:lnTo>
                    <a:pt x="1245148" y="746530"/>
                  </a:lnTo>
                  <a:lnTo>
                    <a:pt x="1286034" y="720203"/>
                  </a:lnTo>
                  <a:lnTo>
                    <a:pt x="1325054" y="691682"/>
                  </a:lnTo>
                  <a:lnTo>
                    <a:pt x="1362142" y="661072"/>
                  </a:lnTo>
                  <a:lnTo>
                    <a:pt x="1397233" y="628478"/>
                  </a:lnTo>
                  <a:lnTo>
                    <a:pt x="1430260" y="594003"/>
                  </a:lnTo>
                  <a:lnTo>
                    <a:pt x="1461158" y="557753"/>
                  </a:lnTo>
                  <a:lnTo>
                    <a:pt x="1489862" y="519831"/>
                  </a:lnTo>
                  <a:lnTo>
                    <a:pt x="1516305" y="480344"/>
                  </a:lnTo>
                  <a:lnTo>
                    <a:pt x="1540423" y="439394"/>
                  </a:lnTo>
                  <a:lnTo>
                    <a:pt x="1562149" y="397086"/>
                  </a:lnTo>
                  <a:lnTo>
                    <a:pt x="1581418" y="353526"/>
                  </a:lnTo>
                  <a:lnTo>
                    <a:pt x="1598164" y="308817"/>
                  </a:lnTo>
                  <a:lnTo>
                    <a:pt x="1612322" y="263064"/>
                  </a:lnTo>
                  <a:lnTo>
                    <a:pt x="1623825" y="216372"/>
                  </a:lnTo>
                  <a:lnTo>
                    <a:pt x="1632609" y="168845"/>
                  </a:lnTo>
                  <a:lnTo>
                    <a:pt x="1638607" y="120587"/>
                  </a:lnTo>
                  <a:lnTo>
                    <a:pt x="1641754" y="71704"/>
                  </a:lnTo>
                </a:path>
              </a:pathLst>
            </a:custGeom>
            <a:ln w="3175">
              <a:solidFill>
                <a:srgbClr val="565658"/>
              </a:solidFill>
            </a:ln>
          </p:spPr>
          <p:txBody>
            <a:bodyPr wrap="square" lIns="0" tIns="0" rIns="0" bIns="0" rtlCol="0"/>
            <a:lstStyle/>
            <a:p/>
          </p:txBody>
        </p:sp>
        <p:sp>
          <p:nvSpPr>
            <p:cNvPr id="1258" name="object 1258" descr=""/>
            <p:cNvSpPr/>
            <p:nvPr/>
          </p:nvSpPr>
          <p:spPr>
            <a:xfrm>
              <a:off x="4696162" y="2574125"/>
              <a:ext cx="10160" cy="29209"/>
            </a:xfrm>
            <a:custGeom>
              <a:avLst/>
              <a:gdLst/>
              <a:ahLst/>
              <a:cxnLst/>
              <a:rect l="l" t="t" r="r" b="b"/>
              <a:pathLst>
                <a:path w="10160" h="29210">
                  <a:moveTo>
                    <a:pt x="6705" y="0"/>
                  </a:moveTo>
                  <a:lnTo>
                    <a:pt x="0" y="27774"/>
                  </a:lnTo>
                  <a:lnTo>
                    <a:pt x="9575" y="28727"/>
                  </a:lnTo>
                  <a:lnTo>
                    <a:pt x="6705" y="0"/>
                  </a:lnTo>
                  <a:close/>
                </a:path>
              </a:pathLst>
            </a:custGeom>
            <a:solidFill>
              <a:srgbClr val="565658"/>
            </a:solidFill>
          </p:spPr>
          <p:txBody>
            <a:bodyPr wrap="square" lIns="0" tIns="0" rIns="0" bIns="0" rtlCol="0"/>
            <a:lstStyle/>
            <a:p/>
          </p:txBody>
        </p:sp>
        <p:sp>
          <p:nvSpPr>
            <p:cNvPr id="1259" name="object 1259" descr=""/>
            <p:cNvSpPr/>
            <p:nvPr/>
          </p:nvSpPr>
          <p:spPr>
            <a:xfrm>
              <a:off x="4696162" y="2574125"/>
              <a:ext cx="10160" cy="29209"/>
            </a:xfrm>
            <a:custGeom>
              <a:avLst/>
              <a:gdLst/>
              <a:ahLst/>
              <a:cxnLst/>
              <a:rect l="l" t="t" r="r" b="b"/>
              <a:pathLst>
                <a:path w="10160" h="29210">
                  <a:moveTo>
                    <a:pt x="0" y="27774"/>
                  </a:moveTo>
                  <a:lnTo>
                    <a:pt x="9575" y="28727"/>
                  </a:lnTo>
                  <a:lnTo>
                    <a:pt x="6705" y="0"/>
                  </a:lnTo>
                  <a:lnTo>
                    <a:pt x="0" y="27774"/>
                  </a:lnTo>
                  <a:close/>
                </a:path>
              </a:pathLst>
            </a:custGeom>
            <a:ln w="3175">
              <a:solidFill>
                <a:srgbClr val="565658"/>
              </a:solidFill>
            </a:ln>
          </p:spPr>
          <p:txBody>
            <a:bodyPr wrap="square" lIns="0" tIns="0" rIns="0" bIns="0" rtlCol="0"/>
            <a:lstStyle/>
            <a:p/>
          </p:txBody>
        </p:sp>
        <p:sp>
          <p:nvSpPr>
            <p:cNvPr id="1260" name="object 1260" descr=""/>
            <p:cNvSpPr/>
            <p:nvPr/>
          </p:nvSpPr>
          <p:spPr>
            <a:xfrm>
              <a:off x="6336496" y="2645452"/>
              <a:ext cx="10160" cy="29209"/>
            </a:xfrm>
            <a:custGeom>
              <a:avLst/>
              <a:gdLst/>
              <a:ahLst/>
              <a:cxnLst/>
              <a:rect l="l" t="t" r="r" b="b"/>
              <a:pathLst>
                <a:path w="10160" h="29210">
                  <a:moveTo>
                    <a:pt x="5270" y="0"/>
                  </a:moveTo>
                  <a:lnTo>
                    <a:pt x="0" y="28244"/>
                  </a:lnTo>
                  <a:lnTo>
                    <a:pt x="9575" y="28714"/>
                  </a:lnTo>
                  <a:lnTo>
                    <a:pt x="5270" y="0"/>
                  </a:lnTo>
                  <a:close/>
                </a:path>
              </a:pathLst>
            </a:custGeom>
            <a:solidFill>
              <a:srgbClr val="565658"/>
            </a:solidFill>
          </p:spPr>
          <p:txBody>
            <a:bodyPr wrap="square" lIns="0" tIns="0" rIns="0" bIns="0" rtlCol="0"/>
            <a:lstStyle/>
            <a:p/>
          </p:txBody>
        </p:sp>
        <p:sp>
          <p:nvSpPr>
            <p:cNvPr id="1261" name="object 1261" descr=""/>
            <p:cNvSpPr/>
            <p:nvPr/>
          </p:nvSpPr>
          <p:spPr>
            <a:xfrm>
              <a:off x="6336496" y="2645452"/>
              <a:ext cx="10160" cy="29209"/>
            </a:xfrm>
            <a:custGeom>
              <a:avLst/>
              <a:gdLst/>
              <a:ahLst/>
              <a:cxnLst/>
              <a:rect l="l" t="t" r="r" b="b"/>
              <a:pathLst>
                <a:path w="10160" h="29210">
                  <a:moveTo>
                    <a:pt x="0" y="28244"/>
                  </a:moveTo>
                  <a:lnTo>
                    <a:pt x="9575" y="28714"/>
                  </a:lnTo>
                  <a:lnTo>
                    <a:pt x="5270" y="0"/>
                  </a:lnTo>
                  <a:lnTo>
                    <a:pt x="0" y="28244"/>
                  </a:lnTo>
                  <a:close/>
                </a:path>
              </a:pathLst>
            </a:custGeom>
            <a:ln w="3175">
              <a:solidFill>
                <a:srgbClr val="565658"/>
              </a:solidFill>
            </a:ln>
          </p:spPr>
          <p:txBody>
            <a:bodyPr wrap="square" lIns="0" tIns="0" rIns="0" bIns="0" rtlCol="0"/>
            <a:lstStyle/>
            <a:p/>
          </p:txBody>
        </p:sp>
      </p:grpSp>
      <p:sp>
        <p:nvSpPr>
          <p:cNvPr id="1262" name="object 1262" descr=""/>
          <p:cNvSpPr txBox="1"/>
          <p:nvPr/>
        </p:nvSpPr>
        <p:spPr>
          <a:xfrm rot="60000">
            <a:off x="5433924" y="3396883"/>
            <a:ext cx="173898" cy="71120"/>
          </a:xfrm>
          <a:prstGeom prst="rect">
            <a:avLst/>
          </a:prstGeom>
        </p:spPr>
        <p:txBody>
          <a:bodyPr wrap="square" lIns="0" tIns="0" rIns="0" bIns="0" rtlCol="0" vert="horz">
            <a:spAutoFit/>
          </a:bodyPr>
          <a:lstStyle/>
          <a:p>
            <a:pPr>
              <a:lnSpc>
                <a:spcPts val="560"/>
              </a:lnSpc>
            </a:pPr>
            <a:r>
              <a:rPr dirty="0" sz="550" spc="-20">
                <a:solidFill>
                  <a:srgbClr val="565658"/>
                </a:solidFill>
                <a:latin typeface="Microsoft YaHei"/>
                <a:cs typeface="Microsoft YaHei"/>
              </a:rPr>
              <a:t>185°</a:t>
            </a:r>
            <a:endParaRPr sz="550">
              <a:latin typeface="Microsoft YaHei"/>
              <a:cs typeface="Microsoft YaHei"/>
            </a:endParaRPr>
          </a:p>
        </p:txBody>
      </p:sp>
      <p:grpSp>
        <p:nvGrpSpPr>
          <p:cNvPr id="1263" name="object 1263" descr=""/>
          <p:cNvGrpSpPr/>
          <p:nvPr/>
        </p:nvGrpSpPr>
        <p:grpSpPr>
          <a:xfrm>
            <a:off x="5299431" y="1946474"/>
            <a:ext cx="1078865" cy="845185"/>
            <a:chOff x="5299431" y="1946474"/>
            <a:chExt cx="1078865" cy="845185"/>
          </a:xfrm>
        </p:grpSpPr>
        <p:sp>
          <p:nvSpPr>
            <p:cNvPr id="1264" name="object 1264" descr=""/>
            <p:cNvSpPr/>
            <p:nvPr/>
          </p:nvSpPr>
          <p:spPr>
            <a:xfrm>
              <a:off x="5720472" y="2580828"/>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65" name="object 1265" descr=""/>
            <p:cNvSpPr/>
            <p:nvPr/>
          </p:nvSpPr>
          <p:spPr>
            <a:xfrm>
              <a:off x="5720472" y="2579873"/>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66" name="object 1266" descr=""/>
            <p:cNvSpPr/>
            <p:nvPr/>
          </p:nvSpPr>
          <p:spPr>
            <a:xfrm>
              <a:off x="5510823" y="2659335"/>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267" name="object 1267" descr=""/>
            <p:cNvSpPr/>
            <p:nvPr/>
          </p:nvSpPr>
          <p:spPr>
            <a:xfrm>
              <a:off x="5510823" y="2657412"/>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268" name="object 1268" descr=""/>
            <p:cNvSpPr/>
            <p:nvPr/>
          </p:nvSpPr>
          <p:spPr>
            <a:xfrm>
              <a:off x="5720472" y="2574615"/>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69" name="object 1269" descr=""/>
            <p:cNvSpPr/>
            <p:nvPr/>
          </p:nvSpPr>
          <p:spPr>
            <a:xfrm>
              <a:off x="5720472" y="2573660"/>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70" name="object 1270" descr=""/>
            <p:cNvSpPr/>
            <p:nvPr/>
          </p:nvSpPr>
          <p:spPr>
            <a:xfrm>
              <a:off x="5539549" y="2755540"/>
              <a:ext cx="1270" cy="1270"/>
            </a:xfrm>
            <a:custGeom>
              <a:avLst/>
              <a:gdLst/>
              <a:ahLst/>
              <a:cxnLst/>
              <a:rect l="l" t="t" r="r" b="b"/>
              <a:pathLst>
                <a:path w="1270" h="1269">
                  <a:moveTo>
                    <a:pt x="952" y="0"/>
                  </a:moveTo>
                  <a:lnTo>
                    <a:pt x="0" y="952"/>
                  </a:lnTo>
                </a:path>
              </a:pathLst>
            </a:custGeom>
            <a:ln w="3175">
              <a:solidFill>
                <a:srgbClr val="565658"/>
              </a:solidFill>
            </a:ln>
          </p:spPr>
          <p:txBody>
            <a:bodyPr wrap="square" lIns="0" tIns="0" rIns="0" bIns="0" rtlCol="0"/>
            <a:lstStyle/>
            <a:p/>
          </p:txBody>
        </p:sp>
        <p:sp>
          <p:nvSpPr>
            <p:cNvPr id="1271" name="object 1271" descr=""/>
            <p:cNvSpPr/>
            <p:nvPr/>
          </p:nvSpPr>
          <p:spPr>
            <a:xfrm>
              <a:off x="5541458" y="2756495"/>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1272" name="object 1272" descr=""/>
            <p:cNvSpPr/>
            <p:nvPr/>
          </p:nvSpPr>
          <p:spPr>
            <a:xfrm>
              <a:off x="5720472" y="2588492"/>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73" name="object 1273" descr=""/>
            <p:cNvSpPr/>
            <p:nvPr/>
          </p:nvSpPr>
          <p:spPr>
            <a:xfrm>
              <a:off x="5720472" y="2588010"/>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74" name="object 1274" descr=""/>
            <p:cNvSpPr/>
            <p:nvPr/>
          </p:nvSpPr>
          <p:spPr>
            <a:xfrm>
              <a:off x="5720472" y="2566949"/>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75" name="object 1275" descr=""/>
            <p:cNvSpPr/>
            <p:nvPr/>
          </p:nvSpPr>
          <p:spPr>
            <a:xfrm>
              <a:off x="5720472" y="2565995"/>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76" name="object 1276" descr=""/>
            <p:cNvSpPr/>
            <p:nvPr/>
          </p:nvSpPr>
          <p:spPr>
            <a:xfrm>
              <a:off x="5940657" y="269715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277" name="object 1277" descr=""/>
            <p:cNvSpPr/>
            <p:nvPr/>
          </p:nvSpPr>
          <p:spPr>
            <a:xfrm>
              <a:off x="5940947" y="26974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78" name="object 1278" descr=""/>
            <p:cNvSpPr/>
            <p:nvPr/>
          </p:nvSpPr>
          <p:spPr>
            <a:xfrm>
              <a:off x="5427540" y="2645457"/>
              <a:ext cx="11430" cy="0"/>
            </a:xfrm>
            <a:custGeom>
              <a:avLst/>
              <a:gdLst/>
              <a:ahLst/>
              <a:cxnLst/>
              <a:rect l="l" t="t" r="r" b="b"/>
              <a:pathLst>
                <a:path w="11429" h="0">
                  <a:moveTo>
                    <a:pt x="0" y="0"/>
                  </a:moveTo>
                  <a:lnTo>
                    <a:pt x="11010" y="0"/>
                  </a:lnTo>
                </a:path>
              </a:pathLst>
            </a:custGeom>
            <a:ln w="3175">
              <a:solidFill>
                <a:srgbClr val="565658"/>
              </a:solidFill>
            </a:ln>
          </p:spPr>
          <p:txBody>
            <a:bodyPr wrap="square" lIns="0" tIns="0" rIns="0" bIns="0" rtlCol="0"/>
            <a:lstStyle/>
            <a:p/>
          </p:txBody>
        </p:sp>
        <p:sp>
          <p:nvSpPr>
            <p:cNvPr id="1279" name="object 1279" descr=""/>
            <p:cNvSpPr/>
            <p:nvPr/>
          </p:nvSpPr>
          <p:spPr>
            <a:xfrm>
              <a:off x="5370583" y="2692837"/>
              <a:ext cx="6350" cy="6350"/>
            </a:xfrm>
            <a:custGeom>
              <a:avLst/>
              <a:gdLst/>
              <a:ahLst/>
              <a:cxnLst/>
              <a:rect l="l" t="t" r="r" b="b"/>
              <a:pathLst>
                <a:path w="6350" h="6350">
                  <a:moveTo>
                    <a:pt x="0" y="6223"/>
                  </a:moveTo>
                  <a:lnTo>
                    <a:pt x="6223" y="0"/>
                  </a:lnTo>
                </a:path>
              </a:pathLst>
            </a:custGeom>
            <a:ln w="3175">
              <a:solidFill>
                <a:srgbClr val="565658"/>
              </a:solidFill>
            </a:ln>
          </p:spPr>
          <p:txBody>
            <a:bodyPr wrap="square" lIns="0" tIns="0" rIns="0" bIns="0" rtlCol="0"/>
            <a:lstStyle/>
            <a:p/>
          </p:txBody>
        </p:sp>
        <p:sp>
          <p:nvSpPr>
            <p:cNvPr id="1280" name="object 1280" descr=""/>
            <p:cNvSpPr/>
            <p:nvPr/>
          </p:nvSpPr>
          <p:spPr>
            <a:xfrm>
              <a:off x="5378719" y="2689973"/>
              <a:ext cx="1905" cy="1905"/>
            </a:xfrm>
            <a:custGeom>
              <a:avLst/>
              <a:gdLst/>
              <a:ahLst/>
              <a:cxnLst/>
              <a:rect l="l" t="t" r="r" b="b"/>
              <a:pathLst>
                <a:path w="1904" h="1905">
                  <a:moveTo>
                    <a:pt x="0" y="1422"/>
                  </a:moveTo>
                  <a:lnTo>
                    <a:pt x="1435" y="0"/>
                  </a:lnTo>
                </a:path>
              </a:pathLst>
            </a:custGeom>
            <a:ln w="3175">
              <a:solidFill>
                <a:srgbClr val="565658"/>
              </a:solidFill>
            </a:ln>
          </p:spPr>
          <p:txBody>
            <a:bodyPr wrap="square" lIns="0" tIns="0" rIns="0" bIns="0" rtlCol="0"/>
            <a:lstStyle/>
            <a:p/>
          </p:txBody>
        </p:sp>
        <p:sp>
          <p:nvSpPr>
            <p:cNvPr id="1281" name="object 1281" descr=""/>
            <p:cNvSpPr/>
            <p:nvPr/>
          </p:nvSpPr>
          <p:spPr>
            <a:xfrm>
              <a:off x="5381590" y="2680859"/>
              <a:ext cx="8890" cy="8255"/>
            </a:xfrm>
            <a:custGeom>
              <a:avLst/>
              <a:gdLst/>
              <a:ahLst/>
              <a:cxnLst/>
              <a:rect l="l" t="t" r="r" b="b"/>
              <a:pathLst>
                <a:path w="8889" h="8255">
                  <a:moveTo>
                    <a:pt x="0" y="7670"/>
                  </a:moveTo>
                  <a:lnTo>
                    <a:pt x="8623" y="0"/>
                  </a:lnTo>
                </a:path>
              </a:pathLst>
            </a:custGeom>
            <a:ln w="3175">
              <a:solidFill>
                <a:srgbClr val="565658"/>
              </a:solidFill>
            </a:ln>
          </p:spPr>
          <p:txBody>
            <a:bodyPr wrap="square" lIns="0" tIns="0" rIns="0" bIns="0" rtlCol="0"/>
            <a:lstStyle/>
            <a:p/>
          </p:txBody>
        </p:sp>
        <p:sp>
          <p:nvSpPr>
            <p:cNvPr id="1282" name="object 1282" descr=""/>
            <p:cNvSpPr/>
            <p:nvPr/>
          </p:nvSpPr>
          <p:spPr>
            <a:xfrm>
              <a:off x="5391642" y="2677520"/>
              <a:ext cx="2540" cy="1905"/>
            </a:xfrm>
            <a:custGeom>
              <a:avLst/>
              <a:gdLst/>
              <a:ahLst/>
              <a:cxnLst/>
              <a:rect l="l" t="t" r="r" b="b"/>
              <a:pathLst>
                <a:path w="2539" h="1905">
                  <a:moveTo>
                    <a:pt x="0" y="1435"/>
                  </a:moveTo>
                  <a:lnTo>
                    <a:pt x="1917" y="0"/>
                  </a:lnTo>
                </a:path>
              </a:pathLst>
            </a:custGeom>
            <a:ln w="3175">
              <a:solidFill>
                <a:srgbClr val="565658"/>
              </a:solidFill>
            </a:ln>
          </p:spPr>
          <p:txBody>
            <a:bodyPr wrap="square" lIns="0" tIns="0" rIns="0" bIns="0" rtlCol="0"/>
            <a:lstStyle/>
            <a:p/>
          </p:txBody>
        </p:sp>
        <p:sp>
          <p:nvSpPr>
            <p:cNvPr id="1283" name="object 1283" descr=""/>
            <p:cNvSpPr/>
            <p:nvPr/>
          </p:nvSpPr>
          <p:spPr>
            <a:xfrm>
              <a:off x="5394991" y="2668420"/>
              <a:ext cx="8255" cy="8255"/>
            </a:xfrm>
            <a:custGeom>
              <a:avLst/>
              <a:gdLst/>
              <a:ahLst/>
              <a:cxnLst/>
              <a:rect l="l" t="t" r="r" b="b"/>
              <a:pathLst>
                <a:path w="8254" h="8255">
                  <a:moveTo>
                    <a:pt x="0" y="7658"/>
                  </a:moveTo>
                  <a:lnTo>
                    <a:pt x="8140" y="0"/>
                  </a:lnTo>
                </a:path>
              </a:pathLst>
            </a:custGeom>
            <a:ln w="3175">
              <a:solidFill>
                <a:srgbClr val="565658"/>
              </a:solidFill>
            </a:ln>
          </p:spPr>
          <p:txBody>
            <a:bodyPr wrap="square" lIns="0" tIns="0" rIns="0" bIns="0" rtlCol="0"/>
            <a:lstStyle/>
            <a:p/>
          </p:txBody>
        </p:sp>
        <p:sp>
          <p:nvSpPr>
            <p:cNvPr id="1284" name="object 1284" descr=""/>
            <p:cNvSpPr/>
            <p:nvPr/>
          </p:nvSpPr>
          <p:spPr>
            <a:xfrm>
              <a:off x="5405043" y="2665552"/>
              <a:ext cx="1905" cy="1905"/>
            </a:xfrm>
            <a:custGeom>
              <a:avLst/>
              <a:gdLst/>
              <a:ahLst/>
              <a:cxnLst/>
              <a:rect l="l" t="t" r="r" b="b"/>
              <a:pathLst>
                <a:path w="1904" h="1905">
                  <a:moveTo>
                    <a:pt x="0" y="1435"/>
                  </a:moveTo>
                  <a:lnTo>
                    <a:pt x="1435" y="0"/>
                  </a:lnTo>
                </a:path>
              </a:pathLst>
            </a:custGeom>
            <a:ln w="3175">
              <a:solidFill>
                <a:srgbClr val="565658"/>
              </a:solidFill>
            </a:ln>
          </p:spPr>
          <p:txBody>
            <a:bodyPr wrap="square" lIns="0" tIns="0" rIns="0" bIns="0" rtlCol="0"/>
            <a:lstStyle/>
            <a:p/>
          </p:txBody>
        </p:sp>
        <p:sp>
          <p:nvSpPr>
            <p:cNvPr id="1285" name="object 1285" descr=""/>
            <p:cNvSpPr/>
            <p:nvPr/>
          </p:nvSpPr>
          <p:spPr>
            <a:xfrm>
              <a:off x="5407914" y="2655967"/>
              <a:ext cx="8890" cy="8255"/>
            </a:xfrm>
            <a:custGeom>
              <a:avLst/>
              <a:gdLst/>
              <a:ahLst/>
              <a:cxnLst/>
              <a:rect l="l" t="t" r="r" b="b"/>
              <a:pathLst>
                <a:path w="8889" h="8255">
                  <a:moveTo>
                    <a:pt x="0" y="7670"/>
                  </a:moveTo>
                  <a:lnTo>
                    <a:pt x="8623" y="0"/>
                  </a:lnTo>
                </a:path>
              </a:pathLst>
            </a:custGeom>
            <a:ln w="3175">
              <a:solidFill>
                <a:srgbClr val="565658"/>
              </a:solidFill>
            </a:ln>
          </p:spPr>
          <p:txBody>
            <a:bodyPr wrap="square" lIns="0" tIns="0" rIns="0" bIns="0" rtlCol="0"/>
            <a:lstStyle/>
            <a:p/>
          </p:txBody>
        </p:sp>
        <p:sp>
          <p:nvSpPr>
            <p:cNvPr id="1286" name="object 1286" descr=""/>
            <p:cNvSpPr/>
            <p:nvPr/>
          </p:nvSpPr>
          <p:spPr>
            <a:xfrm>
              <a:off x="5417966" y="2653112"/>
              <a:ext cx="1905" cy="1905"/>
            </a:xfrm>
            <a:custGeom>
              <a:avLst/>
              <a:gdLst/>
              <a:ahLst/>
              <a:cxnLst/>
              <a:rect l="l" t="t" r="r" b="b"/>
              <a:pathLst>
                <a:path w="1904" h="1905">
                  <a:moveTo>
                    <a:pt x="0" y="1435"/>
                  </a:moveTo>
                  <a:lnTo>
                    <a:pt x="1435" y="0"/>
                  </a:lnTo>
                </a:path>
              </a:pathLst>
            </a:custGeom>
            <a:ln w="3175">
              <a:solidFill>
                <a:srgbClr val="565658"/>
              </a:solidFill>
            </a:ln>
          </p:spPr>
          <p:txBody>
            <a:bodyPr wrap="square" lIns="0" tIns="0" rIns="0" bIns="0" rtlCol="0"/>
            <a:lstStyle/>
            <a:p/>
          </p:txBody>
        </p:sp>
        <p:sp>
          <p:nvSpPr>
            <p:cNvPr id="1287" name="object 1287" descr=""/>
            <p:cNvSpPr/>
            <p:nvPr/>
          </p:nvSpPr>
          <p:spPr>
            <a:xfrm>
              <a:off x="5421321" y="2645459"/>
              <a:ext cx="6350" cy="6350"/>
            </a:xfrm>
            <a:custGeom>
              <a:avLst/>
              <a:gdLst/>
              <a:ahLst/>
              <a:cxnLst/>
              <a:rect l="l" t="t" r="r" b="b"/>
              <a:pathLst>
                <a:path w="6350" h="6350">
                  <a:moveTo>
                    <a:pt x="0" y="6210"/>
                  </a:moveTo>
                  <a:lnTo>
                    <a:pt x="6223" y="0"/>
                  </a:lnTo>
                </a:path>
              </a:pathLst>
            </a:custGeom>
            <a:ln w="3175">
              <a:solidFill>
                <a:srgbClr val="565658"/>
              </a:solidFill>
            </a:ln>
          </p:spPr>
          <p:txBody>
            <a:bodyPr wrap="square" lIns="0" tIns="0" rIns="0" bIns="0" rtlCol="0"/>
            <a:lstStyle/>
            <a:p/>
          </p:txBody>
        </p:sp>
        <p:sp>
          <p:nvSpPr>
            <p:cNvPr id="1288" name="object 1288" descr=""/>
            <p:cNvSpPr/>
            <p:nvPr/>
          </p:nvSpPr>
          <p:spPr>
            <a:xfrm>
              <a:off x="5438547" y="2645457"/>
              <a:ext cx="10795" cy="0"/>
            </a:xfrm>
            <a:custGeom>
              <a:avLst/>
              <a:gdLst/>
              <a:ahLst/>
              <a:cxnLst/>
              <a:rect l="l" t="t" r="r" b="b"/>
              <a:pathLst>
                <a:path w="10795" h="0">
                  <a:moveTo>
                    <a:pt x="0" y="0"/>
                  </a:moveTo>
                  <a:lnTo>
                    <a:pt x="10528" y="0"/>
                  </a:lnTo>
                </a:path>
              </a:pathLst>
            </a:custGeom>
            <a:ln w="3175">
              <a:solidFill>
                <a:srgbClr val="565658"/>
              </a:solidFill>
            </a:ln>
          </p:spPr>
          <p:txBody>
            <a:bodyPr wrap="square" lIns="0" tIns="0" rIns="0" bIns="0" rtlCol="0"/>
            <a:lstStyle/>
            <a:p/>
          </p:txBody>
        </p:sp>
        <p:sp>
          <p:nvSpPr>
            <p:cNvPr id="1289" name="object 1289" descr=""/>
            <p:cNvSpPr/>
            <p:nvPr/>
          </p:nvSpPr>
          <p:spPr>
            <a:xfrm>
              <a:off x="5451471" y="2645457"/>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290" name="object 1290" descr=""/>
            <p:cNvSpPr/>
            <p:nvPr/>
          </p:nvSpPr>
          <p:spPr>
            <a:xfrm>
              <a:off x="5455781" y="2645457"/>
              <a:ext cx="12065" cy="0"/>
            </a:xfrm>
            <a:custGeom>
              <a:avLst/>
              <a:gdLst/>
              <a:ahLst/>
              <a:cxnLst/>
              <a:rect l="l" t="t" r="r" b="b"/>
              <a:pathLst>
                <a:path w="12064" h="0">
                  <a:moveTo>
                    <a:pt x="0" y="0"/>
                  </a:moveTo>
                  <a:lnTo>
                    <a:pt x="11493" y="0"/>
                  </a:lnTo>
                </a:path>
              </a:pathLst>
            </a:custGeom>
            <a:ln w="3175">
              <a:solidFill>
                <a:srgbClr val="565658"/>
              </a:solidFill>
            </a:ln>
          </p:spPr>
          <p:txBody>
            <a:bodyPr wrap="square" lIns="0" tIns="0" rIns="0" bIns="0" rtlCol="0"/>
            <a:lstStyle/>
            <a:p/>
          </p:txBody>
        </p:sp>
        <p:sp>
          <p:nvSpPr>
            <p:cNvPr id="1291" name="object 1291" descr=""/>
            <p:cNvSpPr/>
            <p:nvPr/>
          </p:nvSpPr>
          <p:spPr>
            <a:xfrm>
              <a:off x="5469665" y="2645457"/>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1292" name="object 1292" descr=""/>
            <p:cNvSpPr/>
            <p:nvPr/>
          </p:nvSpPr>
          <p:spPr>
            <a:xfrm>
              <a:off x="5473969" y="2645457"/>
              <a:ext cx="11430" cy="0"/>
            </a:xfrm>
            <a:custGeom>
              <a:avLst/>
              <a:gdLst/>
              <a:ahLst/>
              <a:cxnLst/>
              <a:rect l="l" t="t" r="r" b="b"/>
              <a:pathLst>
                <a:path w="11429" h="0">
                  <a:moveTo>
                    <a:pt x="0" y="0"/>
                  </a:moveTo>
                  <a:lnTo>
                    <a:pt x="11010" y="0"/>
                  </a:lnTo>
                </a:path>
              </a:pathLst>
            </a:custGeom>
            <a:ln w="3175">
              <a:solidFill>
                <a:srgbClr val="565658"/>
              </a:solidFill>
            </a:ln>
          </p:spPr>
          <p:txBody>
            <a:bodyPr wrap="square" lIns="0" tIns="0" rIns="0" bIns="0" rtlCol="0"/>
            <a:lstStyle/>
            <a:p/>
          </p:txBody>
        </p:sp>
        <p:sp>
          <p:nvSpPr>
            <p:cNvPr id="1293" name="object 1293" descr=""/>
            <p:cNvSpPr/>
            <p:nvPr/>
          </p:nvSpPr>
          <p:spPr>
            <a:xfrm>
              <a:off x="5487370" y="2645457"/>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294" name="object 1294" descr=""/>
            <p:cNvSpPr/>
            <p:nvPr/>
          </p:nvSpPr>
          <p:spPr>
            <a:xfrm>
              <a:off x="5492157" y="2645457"/>
              <a:ext cx="11430" cy="0"/>
            </a:xfrm>
            <a:custGeom>
              <a:avLst/>
              <a:gdLst/>
              <a:ahLst/>
              <a:cxnLst/>
              <a:rect l="l" t="t" r="r" b="b"/>
              <a:pathLst>
                <a:path w="11429" h="0">
                  <a:moveTo>
                    <a:pt x="0" y="0"/>
                  </a:moveTo>
                  <a:lnTo>
                    <a:pt x="11010" y="0"/>
                  </a:lnTo>
                </a:path>
              </a:pathLst>
            </a:custGeom>
            <a:ln w="3175">
              <a:solidFill>
                <a:srgbClr val="565658"/>
              </a:solidFill>
            </a:ln>
          </p:spPr>
          <p:txBody>
            <a:bodyPr wrap="square" lIns="0" tIns="0" rIns="0" bIns="0" rtlCol="0"/>
            <a:lstStyle/>
            <a:p/>
          </p:txBody>
        </p:sp>
        <p:sp>
          <p:nvSpPr>
            <p:cNvPr id="1295" name="object 1295" descr=""/>
            <p:cNvSpPr/>
            <p:nvPr/>
          </p:nvSpPr>
          <p:spPr>
            <a:xfrm>
              <a:off x="5505564" y="2645457"/>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1296" name="object 1296" descr=""/>
            <p:cNvSpPr/>
            <p:nvPr/>
          </p:nvSpPr>
          <p:spPr>
            <a:xfrm>
              <a:off x="5509868" y="2645457"/>
              <a:ext cx="11430" cy="2540"/>
            </a:xfrm>
            <a:custGeom>
              <a:avLst/>
              <a:gdLst/>
              <a:ahLst/>
              <a:cxnLst/>
              <a:rect l="l" t="t" r="r" b="b"/>
              <a:pathLst>
                <a:path w="11429" h="2539">
                  <a:moveTo>
                    <a:pt x="0" y="0"/>
                  </a:moveTo>
                  <a:lnTo>
                    <a:pt x="11010" y="0"/>
                  </a:lnTo>
                  <a:lnTo>
                    <a:pt x="10528" y="2374"/>
                  </a:lnTo>
                </a:path>
              </a:pathLst>
            </a:custGeom>
            <a:ln w="3175">
              <a:solidFill>
                <a:srgbClr val="565658"/>
              </a:solidFill>
            </a:ln>
          </p:spPr>
          <p:txBody>
            <a:bodyPr wrap="square" lIns="0" tIns="0" rIns="0" bIns="0" rtlCol="0"/>
            <a:lstStyle/>
            <a:p/>
          </p:txBody>
        </p:sp>
        <p:sp>
          <p:nvSpPr>
            <p:cNvPr id="1297" name="object 1297" descr=""/>
            <p:cNvSpPr/>
            <p:nvPr/>
          </p:nvSpPr>
          <p:spPr>
            <a:xfrm>
              <a:off x="6213006" y="2660290"/>
              <a:ext cx="635" cy="5080"/>
            </a:xfrm>
            <a:custGeom>
              <a:avLst/>
              <a:gdLst/>
              <a:ahLst/>
              <a:cxnLst/>
              <a:rect l="l" t="t" r="r" b="b"/>
              <a:pathLst>
                <a:path w="635" h="5080">
                  <a:moveTo>
                    <a:pt x="0" y="0"/>
                  </a:moveTo>
                  <a:lnTo>
                    <a:pt x="482" y="0"/>
                  </a:lnTo>
                  <a:lnTo>
                    <a:pt x="482" y="952"/>
                  </a:lnTo>
                  <a:lnTo>
                    <a:pt x="482" y="4787"/>
                  </a:lnTo>
                  <a:lnTo>
                    <a:pt x="0" y="4787"/>
                  </a:lnTo>
                </a:path>
              </a:pathLst>
            </a:custGeom>
            <a:ln w="3175">
              <a:solidFill>
                <a:srgbClr val="565658"/>
              </a:solidFill>
            </a:ln>
          </p:spPr>
          <p:txBody>
            <a:bodyPr wrap="square" lIns="0" tIns="0" rIns="0" bIns="0" rtlCol="0"/>
            <a:lstStyle/>
            <a:p/>
          </p:txBody>
        </p:sp>
        <p:sp>
          <p:nvSpPr>
            <p:cNvPr id="1298" name="object 1298" descr=""/>
            <p:cNvSpPr/>
            <p:nvPr/>
          </p:nvSpPr>
          <p:spPr>
            <a:xfrm>
              <a:off x="5499338" y="2545896"/>
              <a:ext cx="15240" cy="2540"/>
            </a:xfrm>
            <a:custGeom>
              <a:avLst/>
              <a:gdLst/>
              <a:ahLst/>
              <a:cxnLst/>
              <a:rect l="l" t="t" r="r" b="b"/>
              <a:pathLst>
                <a:path w="15239" h="2539">
                  <a:moveTo>
                    <a:pt x="0" y="2387"/>
                  </a:moveTo>
                  <a:lnTo>
                    <a:pt x="7658" y="2387"/>
                  </a:lnTo>
                  <a:lnTo>
                    <a:pt x="14833" y="2387"/>
                  </a:lnTo>
                  <a:lnTo>
                    <a:pt x="14833" y="0"/>
                  </a:lnTo>
                </a:path>
              </a:pathLst>
            </a:custGeom>
            <a:ln w="3175">
              <a:solidFill>
                <a:srgbClr val="565658"/>
              </a:solidFill>
            </a:ln>
          </p:spPr>
          <p:txBody>
            <a:bodyPr wrap="square" lIns="0" tIns="0" rIns="0" bIns="0" rtlCol="0"/>
            <a:lstStyle/>
            <a:p/>
          </p:txBody>
        </p:sp>
        <p:sp>
          <p:nvSpPr>
            <p:cNvPr id="1299" name="object 1299" descr=""/>
            <p:cNvSpPr/>
            <p:nvPr/>
          </p:nvSpPr>
          <p:spPr>
            <a:xfrm>
              <a:off x="5506996" y="254589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1300" name="object 1300" descr=""/>
            <p:cNvSpPr/>
            <p:nvPr/>
          </p:nvSpPr>
          <p:spPr>
            <a:xfrm>
              <a:off x="5499338" y="2545890"/>
              <a:ext cx="15875" cy="2540"/>
            </a:xfrm>
            <a:custGeom>
              <a:avLst/>
              <a:gdLst/>
              <a:ahLst/>
              <a:cxnLst/>
              <a:rect l="l" t="t" r="r" b="b"/>
              <a:pathLst>
                <a:path w="15875" h="2539">
                  <a:moveTo>
                    <a:pt x="0" y="0"/>
                  </a:moveTo>
                  <a:lnTo>
                    <a:pt x="0" y="2387"/>
                  </a:lnTo>
                </a:path>
                <a:path w="15875" h="2539">
                  <a:moveTo>
                    <a:pt x="0" y="0"/>
                  </a:moveTo>
                  <a:lnTo>
                    <a:pt x="7658" y="0"/>
                  </a:lnTo>
                  <a:lnTo>
                    <a:pt x="14833" y="0"/>
                  </a:lnTo>
                  <a:lnTo>
                    <a:pt x="15316" y="0"/>
                  </a:lnTo>
                </a:path>
              </a:pathLst>
            </a:custGeom>
            <a:ln w="3175">
              <a:solidFill>
                <a:srgbClr val="565658"/>
              </a:solidFill>
            </a:ln>
          </p:spPr>
          <p:txBody>
            <a:bodyPr wrap="square" lIns="0" tIns="0" rIns="0" bIns="0" rtlCol="0"/>
            <a:lstStyle/>
            <a:p/>
          </p:txBody>
        </p:sp>
        <p:sp>
          <p:nvSpPr>
            <p:cNvPr id="1301" name="object 1301" descr=""/>
            <p:cNvSpPr/>
            <p:nvPr/>
          </p:nvSpPr>
          <p:spPr>
            <a:xfrm>
              <a:off x="5498185" y="2544749"/>
              <a:ext cx="10160" cy="2540"/>
            </a:xfrm>
            <a:custGeom>
              <a:avLst/>
              <a:gdLst/>
              <a:ahLst/>
              <a:cxnLst/>
              <a:rect l="l" t="t" r="r" b="b"/>
              <a:pathLst>
                <a:path w="10160" h="2539">
                  <a:moveTo>
                    <a:pt x="2286" y="1143"/>
                  </a:moveTo>
                  <a:lnTo>
                    <a:pt x="1955" y="342"/>
                  </a:lnTo>
                  <a:lnTo>
                    <a:pt x="1143" y="0"/>
                  </a:lnTo>
                  <a:lnTo>
                    <a:pt x="342" y="342"/>
                  </a:lnTo>
                  <a:lnTo>
                    <a:pt x="0" y="1143"/>
                  </a:lnTo>
                  <a:lnTo>
                    <a:pt x="342" y="1955"/>
                  </a:lnTo>
                  <a:lnTo>
                    <a:pt x="1143" y="2286"/>
                  </a:lnTo>
                  <a:lnTo>
                    <a:pt x="1955" y="1955"/>
                  </a:lnTo>
                  <a:lnTo>
                    <a:pt x="2286" y="1143"/>
                  </a:lnTo>
                  <a:close/>
                </a:path>
                <a:path w="10160" h="2539">
                  <a:moveTo>
                    <a:pt x="9944" y="1143"/>
                  </a:moveTo>
                  <a:lnTo>
                    <a:pt x="9613" y="342"/>
                  </a:lnTo>
                  <a:lnTo>
                    <a:pt x="8801" y="0"/>
                  </a:lnTo>
                  <a:lnTo>
                    <a:pt x="8001" y="342"/>
                  </a:lnTo>
                  <a:lnTo>
                    <a:pt x="7658" y="1143"/>
                  </a:lnTo>
                  <a:lnTo>
                    <a:pt x="8001" y="1955"/>
                  </a:lnTo>
                  <a:lnTo>
                    <a:pt x="8801" y="2286"/>
                  </a:lnTo>
                  <a:lnTo>
                    <a:pt x="9613" y="1955"/>
                  </a:lnTo>
                  <a:lnTo>
                    <a:pt x="9944" y="1143"/>
                  </a:lnTo>
                  <a:close/>
                </a:path>
              </a:pathLst>
            </a:custGeom>
            <a:solidFill>
              <a:srgbClr val="565658"/>
            </a:solidFill>
          </p:spPr>
          <p:txBody>
            <a:bodyPr wrap="square" lIns="0" tIns="0" rIns="0" bIns="0" rtlCol="0"/>
            <a:lstStyle/>
            <a:p/>
          </p:txBody>
        </p:sp>
        <p:sp>
          <p:nvSpPr>
            <p:cNvPr id="1302" name="object 1302" descr=""/>
            <p:cNvSpPr/>
            <p:nvPr/>
          </p:nvSpPr>
          <p:spPr>
            <a:xfrm>
              <a:off x="5506996" y="2545890"/>
              <a:ext cx="8255" cy="0"/>
            </a:xfrm>
            <a:custGeom>
              <a:avLst/>
              <a:gdLst/>
              <a:ahLst/>
              <a:cxnLst/>
              <a:rect l="l" t="t" r="r" b="b"/>
              <a:pathLst>
                <a:path w="8254" h="0">
                  <a:moveTo>
                    <a:pt x="0" y="0"/>
                  </a:moveTo>
                  <a:lnTo>
                    <a:pt x="7658" y="0"/>
                  </a:lnTo>
                </a:path>
              </a:pathLst>
            </a:custGeom>
            <a:ln w="3175">
              <a:solidFill>
                <a:srgbClr val="565658"/>
              </a:solidFill>
            </a:ln>
          </p:spPr>
          <p:txBody>
            <a:bodyPr wrap="square" lIns="0" tIns="0" rIns="0" bIns="0" rtlCol="0"/>
            <a:lstStyle/>
            <a:p/>
          </p:txBody>
        </p:sp>
        <p:sp>
          <p:nvSpPr>
            <p:cNvPr id="1303" name="object 1303" descr=""/>
            <p:cNvSpPr/>
            <p:nvPr/>
          </p:nvSpPr>
          <p:spPr>
            <a:xfrm>
              <a:off x="5506996" y="2543497"/>
              <a:ext cx="8255" cy="2540"/>
            </a:xfrm>
            <a:custGeom>
              <a:avLst/>
              <a:gdLst/>
              <a:ahLst/>
              <a:cxnLst/>
              <a:rect l="l" t="t" r="r" b="b"/>
              <a:pathLst>
                <a:path w="8254" h="2539">
                  <a:moveTo>
                    <a:pt x="0" y="0"/>
                  </a:moveTo>
                  <a:lnTo>
                    <a:pt x="7658" y="0"/>
                  </a:lnTo>
                  <a:lnTo>
                    <a:pt x="7658" y="2387"/>
                  </a:lnTo>
                </a:path>
              </a:pathLst>
            </a:custGeom>
            <a:ln w="3175">
              <a:solidFill>
                <a:srgbClr val="565658"/>
              </a:solidFill>
            </a:ln>
          </p:spPr>
          <p:txBody>
            <a:bodyPr wrap="square" lIns="0" tIns="0" rIns="0" bIns="0" rtlCol="0"/>
            <a:lstStyle/>
            <a:p/>
          </p:txBody>
        </p:sp>
        <p:sp>
          <p:nvSpPr>
            <p:cNvPr id="1304" name="object 1304" descr=""/>
            <p:cNvSpPr/>
            <p:nvPr/>
          </p:nvSpPr>
          <p:spPr>
            <a:xfrm>
              <a:off x="5499341" y="2543492"/>
              <a:ext cx="8255" cy="2540"/>
            </a:xfrm>
            <a:custGeom>
              <a:avLst/>
              <a:gdLst/>
              <a:ahLst/>
              <a:cxnLst/>
              <a:rect l="l" t="t" r="r" b="b"/>
              <a:pathLst>
                <a:path w="8254" h="2539">
                  <a:moveTo>
                    <a:pt x="0" y="0"/>
                  </a:moveTo>
                  <a:lnTo>
                    <a:pt x="7658" y="0"/>
                  </a:lnTo>
                  <a:lnTo>
                    <a:pt x="7658" y="2387"/>
                  </a:lnTo>
                  <a:lnTo>
                    <a:pt x="0" y="2387"/>
                  </a:lnTo>
                  <a:lnTo>
                    <a:pt x="0" y="0"/>
                  </a:lnTo>
                  <a:close/>
                </a:path>
              </a:pathLst>
            </a:custGeom>
            <a:ln w="3175">
              <a:solidFill>
                <a:srgbClr val="565658"/>
              </a:solidFill>
            </a:ln>
          </p:spPr>
          <p:txBody>
            <a:bodyPr wrap="square" lIns="0" tIns="0" rIns="0" bIns="0" rtlCol="0"/>
            <a:lstStyle/>
            <a:p/>
          </p:txBody>
        </p:sp>
        <p:sp>
          <p:nvSpPr>
            <p:cNvPr id="1305" name="object 1305" descr=""/>
            <p:cNvSpPr/>
            <p:nvPr/>
          </p:nvSpPr>
          <p:spPr>
            <a:xfrm>
              <a:off x="6042888" y="2708452"/>
              <a:ext cx="12065" cy="2540"/>
            </a:xfrm>
            <a:custGeom>
              <a:avLst/>
              <a:gdLst/>
              <a:ahLst/>
              <a:cxnLst/>
              <a:rect l="l" t="t" r="r" b="b"/>
              <a:pathLst>
                <a:path w="12064" h="2539">
                  <a:moveTo>
                    <a:pt x="2286" y="1143"/>
                  </a:moveTo>
                  <a:lnTo>
                    <a:pt x="1955" y="330"/>
                  </a:lnTo>
                  <a:lnTo>
                    <a:pt x="1143" y="0"/>
                  </a:lnTo>
                  <a:lnTo>
                    <a:pt x="342" y="330"/>
                  </a:lnTo>
                  <a:lnTo>
                    <a:pt x="0" y="1143"/>
                  </a:lnTo>
                  <a:lnTo>
                    <a:pt x="342" y="1955"/>
                  </a:lnTo>
                  <a:lnTo>
                    <a:pt x="1143" y="2286"/>
                  </a:lnTo>
                  <a:lnTo>
                    <a:pt x="1955" y="1955"/>
                  </a:lnTo>
                  <a:lnTo>
                    <a:pt x="2286" y="1143"/>
                  </a:lnTo>
                  <a:close/>
                </a:path>
                <a:path w="12064" h="2539">
                  <a:moveTo>
                    <a:pt x="11861" y="1143"/>
                  </a:moveTo>
                  <a:lnTo>
                    <a:pt x="11531" y="330"/>
                  </a:lnTo>
                  <a:lnTo>
                    <a:pt x="10718" y="0"/>
                  </a:lnTo>
                  <a:lnTo>
                    <a:pt x="9918" y="330"/>
                  </a:lnTo>
                  <a:lnTo>
                    <a:pt x="9575" y="1143"/>
                  </a:lnTo>
                  <a:lnTo>
                    <a:pt x="9918" y="1955"/>
                  </a:lnTo>
                  <a:lnTo>
                    <a:pt x="10718" y="2286"/>
                  </a:lnTo>
                  <a:lnTo>
                    <a:pt x="11531" y="1955"/>
                  </a:lnTo>
                  <a:lnTo>
                    <a:pt x="11861" y="1143"/>
                  </a:lnTo>
                  <a:close/>
                </a:path>
              </a:pathLst>
            </a:custGeom>
            <a:solidFill>
              <a:srgbClr val="565658"/>
            </a:solidFill>
          </p:spPr>
          <p:txBody>
            <a:bodyPr wrap="square" lIns="0" tIns="0" rIns="0" bIns="0" rtlCol="0"/>
            <a:lstStyle/>
            <a:p/>
          </p:txBody>
        </p:sp>
        <p:sp>
          <p:nvSpPr>
            <p:cNvPr id="1306" name="object 1306" descr=""/>
            <p:cNvSpPr/>
            <p:nvPr/>
          </p:nvSpPr>
          <p:spPr>
            <a:xfrm>
              <a:off x="5593156" y="2531058"/>
              <a:ext cx="12700" cy="18415"/>
            </a:xfrm>
            <a:custGeom>
              <a:avLst/>
              <a:gdLst/>
              <a:ahLst/>
              <a:cxnLst/>
              <a:rect l="l" t="t" r="r" b="b"/>
              <a:pathLst>
                <a:path w="12700" h="18414">
                  <a:moveTo>
                    <a:pt x="12446" y="0"/>
                  </a:moveTo>
                  <a:lnTo>
                    <a:pt x="0" y="0"/>
                  </a:lnTo>
                  <a:lnTo>
                    <a:pt x="0" y="18186"/>
                  </a:lnTo>
                </a:path>
              </a:pathLst>
            </a:custGeom>
            <a:ln w="3175">
              <a:solidFill>
                <a:srgbClr val="565658"/>
              </a:solidFill>
            </a:ln>
          </p:spPr>
          <p:txBody>
            <a:bodyPr wrap="square" lIns="0" tIns="0" rIns="0" bIns="0" rtlCol="0"/>
            <a:lstStyle/>
            <a:p/>
          </p:txBody>
        </p:sp>
        <p:sp>
          <p:nvSpPr>
            <p:cNvPr id="1307" name="object 1307" descr=""/>
            <p:cNvSpPr/>
            <p:nvPr/>
          </p:nvSpPr>
          <p:spPr>
            <a:xfrm>
              <a:off x="5593156" y="2530105"/>
              <a:ext cx="12700" cy="1270"/>
            </a:xfrm>
            <a:custGeom>
              <a:avLst/>
              <a:gdLst/>
              <a:ahLst/>
              <a:cxnLst/>
              <a:rect l="l" t="t" r="r" b="b"/>
              <a:pathLst>
                <a:path w="12700" h="1269">
                  <a:moveTo>
                    <a:pt x="0" y="952"/>
                  </a:moveTo>
                  <a:lnTo>
                    <a:pt x="0" y="0"/>
                  </a:lnTo>
                  <a:lnTo>
                    <a:pt x="12446" y="0"/>
                  </a:lnTo>
                </a:path>
              </a:pathLst>
            </a:custGeom>
            <a:ln w="3175">
              <a:solidFill>
                <a:srgbClr val="565658"/>
              </a:solidFill>
            </a:ln>
          </p:spPr>
          <p:txBody>
            <a:bodyPr wrap="square" lIns="0" tIns="0" rIns="0" bIns="0" rtlCol="0"/>
            <a:lstStyle/>
            <a:p/>
          </p:txBody>
        </p:sp>
        <p:sp>
          <p:nvSpPr>
            <p:cNvPr id="1308" name="object 1308" descr=""/>
            <p:cNvSpPr/>
            <p:nvPr/>
          </p:nvSpPr>
          <p:spPr>
            <a:xfrm>
              <a:off x="5663516" y="2651667"/>
              <a:ext cx="3810" cy="4445"/>
            </a:xfrm>
            <a:custGeom>
              <a:avLst/>
              <a:gdLst/>
              <a:ahLst/>
              <a:cxnLst/>
              <a:rect l="l" t="t" r="r" b="b"/>
              <a:pathLst>
                <a:path w="3810" h="4444">
                  <a:moveTo>
                    <a:pt x="3352" y="3835"/>
                  </a:moveTo>
                  <a:lnTo>
                    <a:pt x="3352" y="1930"/>
                  </a:lnTo>
                  <a:lnTo>
                    <a:pt x="3352" y="0"/>
                  </a:lnTo>
                  <a:lnTo>
                    <a:pt x="0" y="0"/>
                  </a:lnTo>
                </a:path>
              </a:pathLst>
            </a:custGeom>
            <a:ln w="3175">
              <a:solidFill>
                <a:srgbClr val="565658"/>
              </a:solidFill>
            </a:ln>
          </p:spPr>
          <p:txBody>
            <a:bodyPr wrap="square" lIns="0" tIns="0" rIns="0" bIns="0" rtlCol="0"/>
            <a:lstStyle/>
            <a:p/>
          </p:txBody>
        </p:sp>
        <p:sp>
          <p:nvSpPr>
            <p:cNvPr id="1309" name="object 1309" descr=""/>
            <p:cNvSpPr/>
            <p:nvPr/>
          </p:nvSpPr>
          <p:spPr>
            <a:xfrm>
              <a:off x="5663516" y="2653592"/>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310" name="object 1310" descr=""/>
            <p:cNvSpPr/>
            <p:nvPr/>
          </p:nvSpPr>
          <p:spPr>
            <a:xfrm>
              <a:off x="5663514" y="2655502"/>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311" name="object 1311" descr=""/>
            <p:cNvSpPr/>
            <p:nvPr/>
          </p:nvSpPr>
          <p:spPr>
            <a:xfrm>
              <a:off x="5649158" y="2653108"/>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1312" name="object 1312" descr=""/>
            <p:cNvSpPr/>
            <p:nvPr/>
          </p:nvSpPr>
          <p:spPr>
            <a:xfrm>
              <a:off x="5649153" y="2650243"/>
              <a:ext cx="5715" cy="5080"/>
            </a:xfrm>
            <a:custGeom>
              <a:avLst/>
              <a:gdLst/>
              <a:ahLst/>
              <a:cxnLst/>
              <a:rect l="l" t="t" r="r" b="b"/>
              <a:pathLst>
                <a:path w="5714" h="5080">
                  <a:moveTo>
                    <a:pt x="5270" y="4787"/>
                  </a:moveTo>
                  <a:lnTo>
                    <a:pt x="5270" y="2870"/>
                  </a:lnTo>
                  <a:lnTo>
                    <a:pt x="5270" y="0"/>
                  </a:lnTo>
                  <a:lnTo>
                    <a:pt x="2400" y="0"/>
                  </a:lnTo>
                  <a:lnTo>
                    <a:pt x="2400" y="2870"/>
                  </a:lnTo>
                  <a:lnTo>
                    <a:pt x="0" y="2870"/>
                  </a:lnTo>
                </a:path>
              </a:pathLst>
            </a:custGeom>
            <a:ln w="3175">
              <a:solidFill>
                <a:srgbClr val="565658"/>
              </a:solidFill>
            </a:ln>
          </p:spPr>
          <p:txBody>
            <a:bodyPr wrap="square" lIns="0" tIns="0" rIns="0" bIns="0" rtlCol="0"/>
            <a:lstStyle/>
            <a:p/>
          </p:txBody>
        </p:sp>
        <p:sp>
          <p:nvSpPr>
            <p:cNvPr id="1313" name="object 1313" descr=""/>
            <p:cNvSpPr/>
            <p:nvPr/>
          </p:nvSpPr>
          <p:spPr>
            <a:xfrm>
              <a:off x="5651552" y="2653108"/>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1314" name="object 1314" descr=""/>
            <p:cNvSpPr/>
            <p:nvPr/>
          </p:nvSpPr>
          <p:spPr>
            <a:xfrm>
              <a:off x="5653939" y="265503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15" name="object 1315" descr=""/>
            <p:cNvSpPr/>
            <p:nvPr/>
          </p:nvSpPr>
          <p:spPr>
            <a:xfrm>
              <a:off x="5651552" y="2653108"/>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316" name="object 1316" descr=""/>
            <p:cNvSpPr/>
            <p:nvPr/>
          </p:nvSpPr>
          <p:spPr>
            <a:xfrm>
              <a:off x="5654427" y="2650247"/>
              <a:ext cx="4445" cy="1270"/>
            </a:xfrm>
            <a:custGeom>
              <a:avLst/>
              <a:gdLst/>
              <a:ahLst/>
              <a:cxnLst/>
              <a:rect l="l" t="t" r="r" b="b"/>
              <a:pathLst>
                <a:path w="4445" h="1269">
                  <a:moveTo>
                    <a:pt x="3822" y="939"/>
                  </a:moveTo>
                  <a:lnTo>
                    <a:pt x="0" y="0"/>
                  </a:lnTo>
                </a:path>
              </a:pathLst>
            </a:custGeom>
            <a:ln w="3175">
              <a:solidFill>
                <a:srgbClr val="565658"/>
              </a:solidFill>
            </a:ln>
          </p:spPr>
          <p:txBody>
            <a:bodyPr wrap="square" lIns="0" tIns="0" rIns="0" bIns="0" rtlCol="0"/>
            <a:lstStyle/>
            <a:p/>
          </p:txBody>
        </p:sp>
        <p:sp>
          <p:nvSpPr>
            <p:cNvPr id="1317" name="object 1317" descr=""/>
            <p:cNvSpPr/>
            <p:nvPr/>
          </p:nvSpPr>
          <p:spPr>
            <a:xfrm>
              <a:off x="5654897" y="2655504"/>
              <a:ext cx="3810" cy="635"/>
            </a:xfrm>
            <a:custGeom>
              <a:avLst/>
              <a:gdLst/>
              <a:ahLst/>
              <a:cxnLst/>
              <a:rect l="l" t="t" r="r" b="b"/>
              <a:pathLst>
                <a:path w="3810" h="635">
                  <a:moveTo>
                    <a:pt x="3352" y="469"/>
                  </a:moveTo>
                  <a:lnTo>
                    <a:pt x="0" y="0"/>
                  </a:lnTo>
                </a:path>
              </a:pathLst>
            </a:custGeom>
            <a:ln w="3175">
              <a:solidFill>
                <a:srgbClr val="565658"/>
              </a:solidFill>
            </a:ln>
          </p:spPr>
          <p:txBody>
            <a:bodyPr wrap="square" lIns="0" tIns="0" rIns="0" bIns="0" rtlCol="0"/>
            <a:lstStyle/>
            <a:p/>
          </p:txBody>
        </p:sp>
        <p:sp>
          <p:nvSpPr>
            <p:cNvPr id="1318" name="object 1318" descr=""/>
            <p:cNvSpPr/>
            <p:nvPr/>
          </p:nvSpPr>
          <p:spPr>
            <a:xfrm>
              <a:off x="5654901" y="2658846"/>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319" name="object 1319" descr=""/>
            <p:cNvSpPr/>
            <p:nvPr/>
          </p:nvSpPr>
          <p:spPr>
            <a:xfrm>
              <a:off x="5651552" y="2658851"/>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320" name="object 1320" descr=""/>
            <p:cNvSpPr/>
            <p:nvPr/>
          </p:nvSpPr>
          <p:spPr>
            <a:xfrm>
              <a:off x="5648198" y="2658851"/>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321" name="object 1321" descr=""/>
            <p:cNvSpPr/>
            <p:nvPr/>
          </p:nvSpPr>
          <p:spPr>
            <a:xfrm>
              <a:off x="5653280" y="26538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22" name="object 1322" descr=""/>
            <p:cNvSpPr/>
            <p:nvPr/>
          </p:nvSpPr>
          <p:spPr>
            <a:xfrm>
              <a:off x="5648199" y="2655031"/>
              <a:ext cx="6350" cy="0"/>
            </a:xfrm>
            <a:custGeom>
              <a:avLst/>
              <a:gdLst/>
              <a:ahLst/>
              <a:cxnLst/>
              <a:rect l="l" t="t" r="r" b="b"/>
              <a:pathLst>
                <a:path w="6350" h="0">
                  <a:moveTo>
                    <a:pt x="5740" y="0"/>
                  </a:moveTo>
                  <a:lnTo>
                    <a:pt x="0" y="0"/>
                  </a:lnTo>
                </a:path>
              </a:pathLst>
            </a:custGeom>
            <a:ln w="3175">
              <a:solidFill>
                <a:srgbClr val="565658"/>
              </a:solidFill>
            </a:ln>
          </p:spPr>
          <p:txBody>
            <a:bodyPr wrap="square" lIns="0" tIns="0" rIns="0" bIns="0" rtlCol="0"/>
            <a:lstStyle/>
            <a:p/>
          </p:txBody>
        </p:sp>
        <p:sp>
          <p:nvSpPr>
            <p:cNvPr id="1323" name="object 1323" descr=""/>
            <p:cNvSpPr/>
            <p:nvPr/>
          </p:nvSpPr>
          <p:spPr>
            <a:xfrm>
              <a:off x="5648198" y="265550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324" name="object 1324" descr=""/>
            <p:cNvSpPr/>
            <p:nvPr/>
          </p:nvSpPr>
          <p:spPr>
            <a:xfrm>
              <a:off x="5651552" y="265550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325" name="object 1325" descr=""/>
            <p:cNvSpPr/>
            <p:nvPr/>
          </p:nvSpPr>
          <p:spPr>
            <a:xfrm>
              <a:off x="5651548" y="2655505"/>
              <a:ext cx="3810" cy="1270"/>
            </a:xfrm>
            <a:custGeom>
              <a:avLst/>
              <a:gdLst/>
              <a:ahLst/>
              <a:cxnLst/>
              <a:rect l="l" t="t" r="r" b="b"/>
              <a:pathLst>
                <a:path w="3810" h="1269">
                  <a:moveTo>
                    <a:pt x="3352" y="952"/>
                  </a:moveTo>
                  <a:lnTo>
                    <a:pt x="3352" y="0"/>
                  </a:lnTo>
                  <a:lnTo>
                    <a:pt x="0" y="0"/>
                  </a:lnTo>
                </a:path>
              </a:pathLst>
            </a:custGeom>
            <a:ln w="3175">
              <a:solidFill>
                <a:srgbClr val="565658"/>
              </a:solidFill>
            </a:ln>
          </p:spPr>
          <p:txBody>
            <a:bodyPr wrap="square" lIns="0" tIns="0" rIns="0" bIns="0" rtlCol="0"/>
            <a:lstStyle/>
            <a:p/>
          </p:txBody>
        </p:sp>
        <p:sp>
          <p:nvSpPr>
            <p:cNvPr id="1326" name="object 1326" descr=""/>
            <p:cNvSpPr/>
            <p:nvPr/>
          </p:nvSpPr>
          <p:spPr>
            <a:xfrm>
              <a:off x="5648195" y="2655031"/>
              <a:ext cx="6985" cy="0"/>
            </a:xfrm>
            <a:custGeom>
              <a:avLst/>
              <a:gdLst/>
              <a:ahLst/>
              <a:cxnLst/>
              <a:rect l="l" t="t" r="r" b="b"/>
              <a:pathLst>
                <a:path w="6985" h="0">
                  <a:moveTo>
                    <a:pt x="6705" y="0"/>
                  </a:moveTo>
                  <a:lnTo>
                    <a:pt x="0" y="0"/>
                  </a:lnTo>
                </a:path>
              </a:pathLst>
            </a:custGeom>
            <a:ln w="3175">
              <a:solidFill>
                <a:srgbClr val="565658"/>
              </a:solidFill>
            </a:ln>
          </p:spPr>
          <p:txBody>
            <a:bodyPr wrap="square" lIns="0" tIns="0" rIns="0" bIns="0" rtlCol="0"/>
            <a:lstStyle/>
            <a:p/>
          </p:txBody>
        </p:sp>
        <p:sp>
          <p:nvSpPr>
            <p:cNvPr id="1327" name="object 1327" descr=""/>
            <p:cNvSpPr/>
            <p:nvPr/>
          </p:nvSpPr>
          <p:spPr>
            <a:xfrm>
              <a:off x="5648199" y="2655502"/>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1328" name="object 1328" descr=""/>
            <p:cNvSpPr/>
            <p:nvPr/>
          </p:nvSpPr>
          <p:spPr>
            <a:xfrm>
              <a:off x="5648198" y="265789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329" name="object 1329" descr=""/>
            <p:cNvSpPr/>
            <p:nvPr/>
          </p:nvSpPr>
          <p:spPr>
            <a:xfrm>
              <a:off x="5651552" y="265789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330" name="object 1330" descr=""/>
            <p:cNvSpPr/>
            <p:nvPr/>
          </p:nvSpPr>
          <p:spPr>
            <a:xfrm>
              <a:off x="5655378" y="2657899"/>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331" name="object 1331" descr=""/>
            <p:cNvSpPr/>
            <p:nvPr/>
          </p:nvSpPr>
          <p:spPr>
            <a:xfrm>
              <a:off x="5648198" y="2658851"/>
              <a:ext cx="3810" cy="0"/>
            </a:xfrm>
            <a:custGeom>
              <a:avLst/>
              <a:gdLst/>
              <a:ahLst/>
              <a:cxnLst/>
              <a:rect l="l" t="t" r="r" b="b"/>
              <a:pathLst>
                <a:path w="3810" h="0">
                  <a:moveTo>
                    <a:pt x="0" y="0"/>
                  </a:moveTo>
                  <a:lnTo>
                    <a:pt x="3352" y="0"/>
                  </a:lnTo>
                  <a:lnTo>
                    <a:pt x="0" y="0"/>
                  </a:lnTo>
                </a:path>
              </a:pathLst>
            </a:custGeom>
            <a:ln w="3175">
              <a:solidFill>
                <a:srgbClr val="565658"/>
              </a:solidFill>
            </a:ln>
          </p:spPr>
          <p:txBody>
            <a:bodyPr wrap="square" lIns="0" tIns="0" rIns="0" bIns="0" rtlCol="0"/>
            <a:lstStyle/>
            <a:p/>
          </p:txBody>
        </p:sp>
        <p:sp>
          <p:nvSpPr>
            <p:cNvPr id="1332" name="object 1332" descr=""/>
            <p:cNvSpPr/>
            <p:nvPr/>
          </p:nvSpPr>
          <p:spPr>
            <a:xfrm>
              <a:off x="5651555" y="2658851"/>
              <a:ext cx="4445" cy="0"/>
            </a:xfrm>
            <a:custGeom>
              <a:avLst/>
              <a:gdLst/>
              <a:ahLst/>
              <a:cxnLst/>
              <a:rect l="l" t="t" r="r" b="b"/>
              <a:pathLst>
                <a:path w="4445" h="0">
                  <a:moveTo>
                    <a:pt x="3822" y="0"/>
                  </a:moveTo>
                  <a:lnTo>
                    <a:pt x="0" y="0"/>
                  </a:lnTo>
                  <a:lnTo>
                    <a:pt x="3340" y="0"/>
                  </a:lnTo>
                </a:path>
              </a:pathLst>
            </a:custGeom>
            <a:ln w="3175">
              <a:solidFill>
                <a:srgbClr val="565658"/>
              </a:solidFill>
            </a:ln>
          </p:spPr>
          <p:txBody>
            <a:bodyPr wrap="square" lIns="0" tIns="0" rIns="0" bIns="0" rtlCol="0"/>
            <a:lstStyle/>
            <a:p/>
          </p:txBody>
        </p:sp>
        <p:sp>
          <p:nvSpPr>
            <p:cNvPr id="1333" name="object 1333" descr=""/>
            <p:cNvSpPr/>
            <p:nvPr/>
          </p:nvSpPr>
          <p:spPr>
            <a:xfrm>
              <a:off x="5650409" y="265770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34" name="object 1334" descr=""/>
            <p:cNvSpPr/>
            <p:nvPr/>
          </p:nvSpPr>
          <p:spPr>
            <a:xfrm>
              <a:off x="5654901" y="265885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35" name="object 1335" descr=""/>
            <p:cNvSpPr/>
            <p:nvPr/>
          </p:nvSpPr>
          <p:spPr>
            <a:xfrm>
              <a:off x="5651552" y="2657896"/>
              <a:ext cx="4445" cy="0"/>
            </a:xfrm>
            <a:custGeom>
              <a:avLst/>
              <a:gdLst/>
              <a:ahLst/>
              <a:cxnLst/>
              <a:rect l="l" t="t" r="r" b="b"/>
              <a:pathLst>
                <a:path w="4445" h="0">
                  <a:moveTo>
                    <a:pt x="0" y="0"/>
                  </a:moveTo>
                  <a:lnTo>
                    <a:pt x="3822" y="0"/>
                  </a:lnTo>
                </a:path>
              </a:pathLst>
            </a:custGeom>
            <a:ln w="3175">
              <a:solidFill>
                <a:srgbClr val="565658"/>
              </a:solidFill>
            </a:ln>
          </p:spPr>
          <p:txBody>
            <a:bodyPr wrap="square" lIns="0" tIns="0" rIns="0" bIns="0" rtlCol="0"/>
            <a:lstStyle/>
            <a:p/>
          </p:txBody>
        </p:sp>
        <p:sp>
          <p:nvSpPr>
            <p:cNvPr id="1336" name="object 1336" descr=""/>
            <p:cNvSpPr/>
            <p:nvPr/>
          </p:nvSpPr>
          <p:spPr>
            <a:xfrm>
              <a:off x="5647720" y="2656457"/>
              <a:ext cx="8255" cy="1905"/>
            </a:xfrm>
            <a:custGeom>
              <a:avLst/>
              <a:gdLst/>
              <a:ahLst/>
              <a:cxnLst/>
              <a:rect l="l" t="t" r="r" b="b"/>
              <a:pathLst>
                <a:path w="8254" h="1905">
                  <a:moveTo>
                    <a:pt x="0" y="0"/>
                  </a:moveTo>
                  <a:lnTo>
                    <a:pt x="3835" y="0"/>
                  </a:lnTo>
                  <a:lnTo>
                    <a:pt x="7658" y="0"/>
                  </a:lnTo>
                  <a:lnTo>
                    <a:pt x="7658" y="1435"/>
                  </a:lnTo>
                </a:path>
              </a:pathLst>
            </a:custGeom>
            <a:ln w="3175">
              <a:solidFill>
                <a:srgbClr val="565658"/>
              </a:solidFill>
            </a:ln>
          </p:spPr>
          <p:txBody>
            <a:bodyPr wrap="square" lIns="0" tIns="0" rIns="0" bIns="0" rtlCol="0"/>
            <a:lstStyle/>
            <a:p/>
          </p:txBody>
        </p:sp>
        <p:sp>
          <p:nvSpPr>
            <p:cNvPr id="1337" name="object 1337" descr=""/>
            <p:cNvSpPr/>
            <p:nvPr/>
          </p:nvSpPr>
          <p:spPr>
            <a:xfrm>
              <a:off x="5647716" y="2656457"/>
              <a:ext cx="4445" cy="1905"/>
            </a:xfrm>
            <a:custGeom>
              <a:avLst/>
              <a:gdLst/>
              <a:ahLst/>
              <a:cxnLst/>
              <a:rect l="l" t="t" r="r" b="b"/>
              <a:pathLst>
                <a:path w="4445" h="1905">
                  <a:moveTo>
                    <a:pt x="3835" y="0"/>
                  </a:moveTo>
                  <a:lnTo>
                    <a:pt x="3835" y="1435"/>
                  </a:lnTo>
                  <a:lnTo>
                    <a:pt x="0" y="1435"/>
                  </a:lnTo>
                  <a:lnTo>
                    <a:pt x="0" y="0"/>
                  </a:lnTo>
                </a:path>
              </a:pathLst>
            </a:custGeom>
            <a:ln w="3175">
              <a:solidFill>
                <a:srgbClr val="565658"/>
              </a:solidFill>
            </a:ln>
          </p:spPr>
          <p:txBody>
            <a:bodyPr wrap="square" lIns="0" tIns="0" rIns="0" bIns="0" rtlCol="0"/>
            <a:lstStyle/>
            <a:p/>
          </p:txBody>
        </p:sp>
        <p:sp>
          <p:nvSpPr>
            <p:cNvPr id="1338" name="object 1338" descr=""/>
            <p:cNvSpPr/>
            <p:nvPr/>
          </p:nvSpPr>
          <p:spPr>
            <a:xfrm>
              <a:off x="5658250" y="2649757"/>
              <a:ext cx="4445" cy="4445"/>
            </a:xfrm>
            <a:custGeom>
              <a:avLst/>
              <a:gdLst/>
              <a:ahLst/>
              <a:cxnLst/>
              <a:rect l="l" t="t" r="r" b="b"/>
              <a:pathLst>
                <a:path w="4445" h="4444">
                  <a:moveTo>
                    <a:pt x="0" y="3835"/>
                  </a:moveTo>
                  <a:lnTo>
                    <a:pt x="0" y="0"/>
                  </a:lnTo>
                  <a:lnTo>
                    <a:pt x="3835" y="0"/>
                  </a:lnTo>
                </a:path>
              </a:pathLst>
            </a:custGeom>
            <a:ln w="3175">
              <a:solidFill>
                <a:srgbClr val="565658"/>
              </a:solidFill>
            </a:ln>
          </p:spPr>
          <p:txBody>
            <a:bodyPr wrap="square" lIns="0" tIns="0" rIns="0" bIns="0" rtlCol="0"/>
            <a:lstStyle/>
            <a:p/>
          </p:txBody>
        </p:sp>
        <p:sp>
          <p:nvSpPr>
            <p:cNvPr id="1339" name="object 1339" descr=""/>
            <p:cNvSpPr/>
            <p:nvPr/>
          </p:nvSpPr>
          <p:spPr>
            <a:xfrm>
              <a:off x="5663514" y="2653592"/>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1340" name="object 1340" descr=""/>
            <p:cNvSpPr/>
            <p:nvPr/>
          </p:nvSpPr>
          <p:spPr>
            <a:xfrm>
              <a:off x="5658243" y="2653588"/>
              <a:ext cx="4445" cy="4445"/>
            </a:xfrm>
            <a:custGeom>
              <a:avLst/>
              <a:gdLst/>
              <a:ahLst/>
              <a:cxnLst/>
              <a:rect l="l" t="t" r="r" b="b"/>
              <a:pathLst>
                <a:path w="4445" h="4444">
                  <a:moveTo>
                    <a:pt x="3835" y="3822"/>
                  </a:moveTo>
                  <a:lnTo>
                    <a:pt x="0" y="3822"/>
                  </a:lnTo>
                  <a:lnTo>
                    <a:pt x="0" y="0"/>
                  </a:lnTo>
                  <a:lnTo>
                    <a:pt x="3835" y="0"/>
                  </a:lnTo>
                  <a:lnTo>
                    <a:pt x="3835" y="3822"/>
                  </a:lnTo>
                  <a:close/>
                </a:path>
              </a:pathLst>
            </a:custGeom>
            <a:ln w="3175">
              <a:solidFill>
                <a:srgbClr val="565658"/>
              </a:solidFill>
            </a:ln>
          </p:spPr>
          <p:txBody>
            <a:bodyPr wrap="square" lIns="0" tIns="0" rIns="0" bIns="0" rtlCol="0"/>
            <a:lstStyle/>
            <a:p/>
          </p:txBody>
        </p:sp>
        <p:sp>
          <p:nvSpPr>
            <p:cNvPr id="1341" name="object 1341" descr=""/>
            <p:cNvSpPr/>
            <p:nvPr/>
          </p:nvSpPr>
          <p:spPr>
            <a:xfrm>
              <a:off x="5662079" y="2649763"/>
              <a:ext cx="1905" cy="4445"/>
            </a:xfrm>
            <a:custGeom>
              <a:avLst/>
              <a:gdLst/>
              <a:ahLst/>
              <a:cxnLst/>
              <a:rect l="l" t="t" r="r" b="b"/>
              <a:pathLst>
                <a:path w="1904" h="4444">
                  <a:moveTo>
                    <a:pt x="1435" y="952"/>
                  </a:moveTo>
                  <a:lnTo>
                    <a:pt x="1435" y="3835"/>
                  </a:lnTo>
                  <a:lnTo>
                    <a:pt x="0" y="3835"/>
                  </a:lnTo>
                  <a:lnTo>
                    <a:pt x="0" y="0"/>
                  </a:lnTo>
                </a:path>
              </a:pathLst>
            </a:custGeom>
            <a:ln w="3175">
              <a:solidFill>
                <a:srgbClr val="565658"/>
              </a:solidFill>
            </a:ln>
          </p:spPr>
          <p:txBody>
            <a:bodyPr wrap="square" lIns="0" tIns="0" rIns="0" bIns="0" rtlCol="0"/>
            <a:lstStyle/>
            <a:p/>
          </p:txBody>
        </p:sp>
        <p:sp>
          <p:nvSpPr>
            <p:cNvPr id="1342" name="object 1342" descr=""/>
            <p:cNvSpPr/>
            <p:nvPr/>
          </p:nvSpPr>
          <p:spPr>
            <a:xfrm>
              <a:off x="5754460" y="258896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343" name="object 1343" descr=""/>
            <p:cNvSpPr/>
            <p:nvPr/>
          </p:nvSpPr>
          <p:spPr>
            <a:xfrm>
              <a:off x="5738182" y="258896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344" name="object 1344" descr=""/>
            <p:cNvSpPr/>
            <p:nvPr/>
          </p:nvSpPr>
          <p:spPr>
            <a:xfrm>
              <a:off x="5738182" y="2574615"/>
              <a:ext cx="0" cy="5715"/>
            </a:xfrm>
            <a:custGeom>
              <a:avLst/>
              <a:gdLst/>
              <a:ahLst/>
              <a:cxnLst/>
              <a:rect l="l" t="t" r="r" b="b"/>
              <a:pathLst>
                <a:path w="0" h="5714">
                  <a:moveTo>
                    <a:pt x="0" y="5257"/>
                  </a:moveTo>
                  <a:lnTo>
                    <a:pt x="0" y="0"/>
                  </a:lnTo>
                </a:path>
              </a:pathLst>
            </a:custGeom>
            <a:ln w="3175">
              <a:solidFill>
                <a:srgbClr val="565658"/>
              </a:solidFill>
            </a:ln>
          </p:spPr>
          <p:txBody>
            <a:bodyPr wrap="square" lIns="0" tIns="0" rIns="0" bIns="0" rtlCol="0"/>
            <a:lstStyle/>
            <a:p/>
          </p:txBody>
        </p:sp>
        <p:sp>
          <p:nvSpPr>
            <p:cNvPr id="1345" name="object 1345" descr=""/>
            <p:cNvSpPr/>
            <p:nvPr/>
          </p:nvSpPr>
          <p:spPr>
            <a:xfrm>
              <a:off x="5773604" y="2573176"/>
              <a:ext cx="0" cy="12700"/>
            </a:xfrm>
            <a:custGeom>
              <a:avLst/>
              <a:gdLst/>
              <a:ahLst/>
              <a:cxnLst/>
              <a:rect l="l" t="t" r="r" b="b"/>
              <a:pathLst>
                <a:path w="0" h="12700">
                  <a:moveTo>
                    <a:pt x="0" y="0"/>
                  </a:moveTo>
                  <a:lnTo>
                    <a:pt x="0" y="12433"/>
                  </a:lnTo>
                </a:path>
              </a:pathLst>
            </a:custGeom>
            <a:ln w="3175">
              <a:solidFill>
                <a:srgbClr val="565658"/>
              </a:solidFill>
            </a:ln>
          </p:spPr>
          <p:txBody>
            <a:bodyPr wrap="square" lIns="0" tIns="0" rIns="0" bIns="0" rtlCol="0"/>
            <a:lstStyle/>
            <a:p/>
          </p:txBody>
        </p:sp>
        <p:sp>
          <p:nvSpPr>
            <p:cNvPr id="1346" name="object 1346" descr=""/>
            <p:cNvSpPr/>
            <p:nvPr/>
          </p:nvSpPr>
          <p:spPr>
            <a:xfrm>
              <a:off x="5755890" y="2587054"/>
              <a:ext cx="16510" cy="0"/>
            </a:xfrm>
            <a:custGeom>
              <a:avLst/>
              <a:gdLst/>
              <a:ahLst/>
              <a:cxnLst/>
              <a:rect l="l" t="t" r="r" b="b"/>
              <a:pathLst>
                <a:path w="16510" h="0">
                  <a:moveTo>
                    <a:pt x="16281" y="0"/>
                  </a:moveTo>
                  <a:lnTo>
                    <a:pt x="0" y="0"/>
                  </a:lnTo>
                </a:path>
              </a:pathLst>
            </a:custGeom>
            <a:ln w="3175">
              <a:solidFill>
                <a:srgbClr val="565658"/>
              </a:solidFill>
            </a:ln>
          </p:spPr>
          <p:txBody>
            <a:bodyPr wrap="square" lIns="0" tIns="0" rIns="0" bIns="0" rtlCol="0"/>
            <a:lstStyle/>
            <a:p/>
          </p:txBody>
        </p:sp>
        <p:sp>
          <p:nvSpPr>
            <p:cNvPr id="1347" name="object 1347" descr=""/>
            <p:cNvSpPr/>
            <p:nvPr/>
          </p:nvSpPr>
          <p:spPr>
            <a:xfrm>
              <a:off x="5742970" y="2572693"/>
              <a:ext cx="31115" cy="635"/>
            </a:xfrm>
            <a:custGeom>
              <a:avLst/>
              <a:gdLst/>
              <a:ahLst/>
              <a:cxnLst/>
              <a:rect l="l" t="t" r="r" b="b"/>
              <a:pathLst>
                <a:path w="31114" h="635">
                  <a:moveTo>
                    <a:pt x="0" y="482"/>
                  </a:moveTo>
                  <a:lnTo>
                    <a:pt x="30632" y="482"/>
                  </a:lnTo>
                  <a:lnTo>
                    <a:pt x="30632" y="0"/>
                  </a:lnTo>
                </a:path>
              </a:pathLst>
            </a:custGeom>
            <a:ln w="3175">
              <a:solidFill>
                <a:srgbClr val="565658"/>
              </a:solidFill>
            </a:ln>
          </p:spPr>
          <p:txBody>
            <a:bodyPr wrap="square" lIns="0" tIns="0" rIns="0" bIns="0" rtlCol="0"/>
            <a:lstStyle/>
            <a:p/>
          </p:txBody>
        </p:sp>
        <p:sp>
          <p:nvSpPr>
            <p:cNvPr id="1348" name="object 1348" descr=""/>
            <p:cNvSpPr/>
            <p:nvPr/>
          </p:nvSpPr>
          <p:spPr>
            <a:xfrm>
              <a:off x="5754460" y="259040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349" name="object 1349" descr=""/>
            <p:cNvSpPr/>
            <p:nvPr/>
          </p:nvSpPr>
          <p:spPr>
            <a:xfrm>
              <a:off x="5738182" y="259040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350" name="object 1350" descr=""/>
            <p:cNvSpPr/>
            <p:nvPr/>
          </p:nvSpPr>
          <p:spPr>
            <a:xfrm>
              <a:off x="5752542" y="2590402"/>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351" name="object 1351" descr=""/>
            <p:cNvSpPr/>
            <p:nvPr/>
          </p:nvSpPr>
          <p:spPr>
            <a:xfrm>
              <a:off x="5743455" y="2590402"/>
              <a:ext cx="6350" cy="0"/>
            </a:xfrm>
            <a:custGeom>
              <a:avLst/>
              <a:gdLst/>
              <a:ahLst/>
              <a:cxnLst/>
              <a:rect l="l" t="t" r="r" b="b"/>
              <a:pathLst>
                <a:path w="6350" h="0">
                  <a:moveTo>
                    <a:pt x="5740" y="0"/>
                  </a:moveTo>
                  <a:lnTo>
                    <a:pt x="0" y="0"/>
                  </a:lnTo>
                </a:path>
              </a:pathLst>
            </a:custGeom>
            <a:ln w="3175">
              <a:solidFill>
                <a:srgbClr val="565658"/>
              </a:solidFill>
            </a:ln>
          </p:spPr>
          <p:txBody>
            <a:bodyPr wrap="square" lIns="0" tIns="0" rIns="0" bIns="0" rtlCol="0"/>
            <a:lstStyle/>
            <a:p/>
          </p:txBody>
        </p:sp>
        <p:sp>
          <p:nvSpPr>
            <p:cNvPr id="1352" name="object 1352" descr=""/>
            <p:cNvSpPr/>
            <p:nvPr/>
          </p:nvSpPr>
          <p:spPr>
            <a:xfrm>
              <a:off x="5738181" y="2590402"/>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353" name="object 1353" descr=""/>
            <p:cNvSpPr/>
            <p:nvPr/>
          </p:nvSpPr>
          <p:spPr>
            <a:xfrm>
              <a:off x="5742970" y="2571270"/>
              <a:ext cx="31115" cy="1905"/>
            </a:xfrm>
            <a:custGeom>
              <a:avLst/>
              <a:gdLst/>
              <a:ahLst/>
              <a:cxnLst/>
              <a:rect l="l" t="t" r="r" b="b"/>
              <a:pathLst>
                <a:path w="31114" h="1905">
                  <a:moveTo>
                    <a:pt x="0" y="1422"/>
                  </a:moveTo>
                  <a:lnTo>
                    <a:pt x="30632" y="1422"/>
                  </a:lnTo>
                  <a:lnTo>
                    <a:pt x="30632" y="469"/>
                  </a:lnTo>
                  <a:lnTo>
                    <a:pt x="30632" y="0"/>
                  </a:lnTo>
                </a:path>
              </a:pathLst>
            </a:custGeom>
            <a:ln w="3175">
              <a:solidFill>
                <a:srgbClr val="565658"/>
              </a:solidFill>
            </a:ln>
          </p:spPr>
          <p:txBody>
            <a:bodyPr wrap="square" lIns="0" tIns="0" rIns="0" bIns="0" rtlCol="0"/>
            <a:lstStyle/>
            <a:p/>
          </p:txBody>
        </p:sp>
        <p:sp>
          <p:nvSpPr>
            <p:cNvPr id="1354" name="object 1354" descr=""/>
            <p:cNvSpPr/>
            <p:nvPr/>
          </p:nvSpPr>
          <p:spPr>
            <a:xfrm>
              <a:off x="5753506" y="2569343"/>
              <a:ext cx="19050" cy="635"/>
            </a:xfrm>
            <a:custGeom>
              <a:avLst/>
              <a:gdLst/>
              <a:ahLst/>
              <a:cxnLst/>
              <a:rect l="l" t="t" r="r" b="b"/>
              <a:pathLst>
                <a:path w="19050" h="635">
                  <a:moveTo>
                    <a:pt x="0" y="0"/>
                  </a:moveTo>
                  <a:lnTo>
                    <a:pt x="18669" y="0"/>
                  </a:lnTo>
                  <a:lnTo>
                    <a:pt x="18669" y="482"/>
                  </a:lnTo>
                  <a:lnTo>
                    <a:pt x="0" y="482"/>
                  </a:lnTo>
                </a:path>
              </a:pathLst>
            </a:custGeom>
            <a:ln w="3175">
              <a:solidFill>
                <a:srgbClr val="565658"/>
              </a:solidFill>
            </a:ln>
          </p:spPr>
          <p:txBody>
            <a:bodyPr wrap="square" lIns="0" tIns="0" rIns="0" bIns="0" rtlCol="0"/>
            <a:lstStyle/>
            <a:p/>
          </p:txBody>
        </p:sp>
        <p:sp>
          <p:nvSpPr>
            <p:cNvPr id="1355" name="object 1355" descr=""/>
            <p:cNvSpPr/>
            <p:nvPr/>
          </p:nvSpPr>
          <p:spPr>
            <a:xfrm>
              <a:off x="5752542" y="2592325"/>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356" name="object 1356" descr=""/>
            <p:cNvSpPr/>
            <p:nvPr/>
          </p:nvSpPr>
          <p:spPr>
            <a:xfrm>
              <a:off x="5752545" y="2591357"/>
              <a:ext cx="2540" cy="1270"/>
            </a:xfrm>
            <a:custGeom>
              <a:avLst/>
              <a:gdLst/>
              <a:ahLst/>
              <a:cxnLst/>
              <a:rect l="l" t="t" r="r" b="b"/>
              <a:pathLst>
                <a:path w="2539" h="1269">
                  <a:moveTo>
                    <a:pt x="0" y="0"/>
                  </a:moveTo>
                  <a:lnTo>
                    <a:pt x="1917" y="0"/>
                  </a:lnTo>
                  <a:lnTo>
                    <a:pt x="1917" y="965"/>
                  </a:lnTo>
                </a:path>
              </a:pathLst>
            </a:custGeom>
            <a:ln w="3175">
              <a:solidFill>
                <a:srgbClr val="565658"/>
              </a:solidFill>
            </a:ln>
          </p:spPr>
          <p:txBody>
            <a:bodyPr wrap="square" lIns="0" tIns="0" rIns="0" bIns="0" rtlCol="0"/>
            <a:lstStyle/>
            <a:p/>
          </p:txBody>
        </p:sp>
        <p:sp>
          <p:nvSpPr>
            <p:cNvPr id="1357" name="object 1357" descr=""/>
            <p:cNvSpPr/>
            <p:nvPr/>
          </p:nvSpPr>
          <p:spPr>
            <a:xfrm>
              <a:off x="5738181" y="2592325"/>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358" name="object 1358" descr=""/>
            <p:cNvSpPr/>
            <p:nvPr/>
          </p:nvSpPr>
          <p:spPr>
            <a:xfrm>
              <a:off x="5738182" y="2591360"/>
              <a:ext cx="2540" cy="1270"/>
            </a:xfrm>
            <a:custGeom>
              <a:avLst/>
              <a:gdLst/>
              <a:ahLst/>
              <a:cxnLst/>
              <a:rect l="l" t="t" r="r" b="b"/>
              <a:pathLst>
                <a:path w="2539" h="1269">
                  <a:moveTo>
                    <a:pt x="0" y="965"/>
                  </a:moveTo>
                  <a:lnTo>
                    <a:pt x="0" y="0"/>
                  </a:lnTo>
                  <a:lnTo>
                    <a:pt x="1917" y="0"/>
                  </a:lnTo>
                </a:path>
              </a:pathLst>
            </a:custGeom>
            <a:ln w="3175">
              <a:solidFill>
                <a:srgbClr val="565658"/>
              </a:solidFill>
            </a:ln>
          </p:spPr>
          <p:txBody>
            <a:bodyPr wrap="square" lIns="0" tIns="0" rIns="0" bIns="0" rtlCol="0"/>
            <a:lstStyle/>
            <a:p/>
          </p:txBody>
        </p:sp>
        <p:sp>
          <p:nvSpPr>
            <p:cNvPr id="1359" name="object 1359" descr=""/>
            <p:cNvSpPr/>
            <p:nvPr/>
          </p:nvSpPr>
          <p:spPr>
            <a:xfrm>
              <a:off x="5740099" y="2591360"/>
              <a:ext cx="12700" cy="1270"/>
            </a:xfrm>
            <a:custGeom>
              <a:avLst/>
              <a:gdLst/>
              <a:ahLst/>
              <a:cxnLst/>
              <a:rect l="l" t="t" r="r" b="b"/>
              <a:pathLst>
                <a:path w="12700" h="1269">
                  <a:moveTo>
                    <a:pt x="12446" y="965"/>
                  </a:moveTo>
                  <a:lnTo>
                    <a:pt x="12446" y="0"/>
                  </a:lnTo>
                  <a:lnTo>
                    <a:pt x="0" y="0"/>
                  </a:lnTo>
                  <a:lnTo>
                    <a:pt x="0" y="965"/>
                  </a:lnTo>
                </a:path>
              </a:pathLst>
            </a:custGeom>
            <a:ln w="3175">
              <a:solidFill>
                <a:srgbClr val="565658"/>
              </a:solidFill>
            </a:ln>
          </p:spPr>
          <p:txBody>
            <a:bodyPr wrap="square" lIns="0" tIns="0" rIns="0" bIns="0" rtlCol="0"/>
            <a:lstStyle/>
            <a:p/>
          </p:txBody>
        </p:sp>
        <p:sp>
          <p:nvSpPr>
            <p:cNvPr id="1360" name="object 1360" descr=""/>
            <p:cNvSpPr/>
            <p:nvPr/>
          </p:nvSpPr>
          <p:spPr>
            <a:xfrm>
              <a:off x="5716163" y="2660761"/>
              <a:ext cx="635" cy="4445"/>
            </a:xfrm>
            <a:custGeom>
              <a:avLst/>
              <a:gdLst/>
              <a:ahLst/>
              <a:cxnLst/>
              <a:rect l="l" t="t" r="r" b="b"/>
              <a:pathLst>
                <a:path w="635" h="4444">
                  <a:moveTo>
                    <a:pt x="482" y="0"/>
                  </a:moveTo>
                  <a:lnTo>
                    <a:pt x="0" y="0"/>
                  </a:lnTo>
                  <a:lnTo>
                    <a:pt x="0" y="4318"/>
                  </a:lnTo>
                  <a:lnTo>
                    <a:pt x="482" y="4318"/>
                  </a:lnTo>
                </a:path>
              </a:pathLst>
            </a:custGeom>
            <a:ln w="3175">
              <a:solidFill>
                <a:srgbClr val="565658"/>
              </a:solidFill>
            </a:ln>
          </p:spPr>
          <p:txBody>
            <a:bodyPr wrap="square" lIns="0" tIns="0" rIns="0" bIns="0" rtlCol="0"/>
            <a:lstStyle/>
            <a:p/>
          </p:txBody>
        </p:sp>
        <p:sp>
          <p:nvSpPr>
            <p:cNvPr id="1361" name="object 1361" descr=""/>
            <p:cNvSpPr/>
            <p:nvPr/>
          </p:nvSpPr>
          <p:spPr>
            <a:xfrm>
              <a:off x="5390681" y="2602377"/>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1362" name="object 1362" descr=""/>
            <p:cNvSpPr/>
            <p:nvPr/>
          </p:nvSpPr>
          <p:spPr>
            <a:xfrm>
              <a:off x="5390678" y="2602377"/>
              <a:ext cx="27305" cy="2540"/>
            </a:xfrm>
            <a:custGeom>
              <a:avLst/>
              <a:gdLst/>
              <a:ahLst/>
              <a:cxnLst/>
              <a:rect l="l" t="t" r="r" b="b"/>
              <a:pathLst>
                <a:path w="27304" h="2539">
                  <a:moveTo>
                    <a:pt x="26809" y="2387"/>
                  </a:moveTo>
                  <a:lnTo>
                    <a:pt x="26809" y="0"/>
                  </a:lnTo>
                  <a:lnTo>
                    <a:pt x="0" y="0"/>
                  </a:lnTo>
                </a:path>
              </a:pathLst>
            </a:custGeom>
            <a:ln w="3175">
              <a:solidFill>
                <a:srgbClr val="565658"/>
              </a:solidFill>
            </a:ln>
          </p:spPr>
          <p:txBody>
            <a:bodyPr wrap="square" lIns="0" tIns="0" rIns="0" bIns="0" rtlCol="0"/>
            <a:lstStyle/>
            <a:p/>
          </p:txBody>
        </p:sp>
        <p:sp>
          <p:nvSpPr>
            <p:cNvPr id="1363" name="object 1363" descr=""/>
            <p:cNvSpPr/>
            <p:nvPr/>
          </p:nvSpPr>
          <p:spPr>
            <a:xfrm>
              <a:off x="5390681" y="2604770"/>
              <a:ext cx="0" cy="7620"/>
            </a:xfrm>
            <a:custGeom>
              <a:avLst/>
              <a:gdLst/>
              <a:ahLst/>
              <a:cxnLst/>
              <a:rect l="l" t="t" r="r" b="b"/>
              <a:pathLst>
                <a:path w="0" h="7619">
                  <a:moveTo>
                    <a:pt x="0" y="7175"/>
                  </a:moveTo>
                  <a:lnTo>
                    <a:pt x="0" y="0"/>
                  </a:lnTo>
                </a:path>
              </a:pathLst>
            </a:custGeom>
            <a:ln w="3175">
              <a:solidFill>
                <a:srgbClr val="565658"/>
              </a:solidFill>
            </a:ln>
          </p:spPr>
          <p:txBody>
            <a:bodyPr wrap="square" lIns="0" tIns="0" rIns="0" bIns="0" rtlCol="0"/>
            <a:lstStyle/>
            <a:p/>
          </p:txBody>
        </p:sp>
        <p:sp>
          <p:nvSpPr>
            <p:cNvPr id="1364" name="object 1364" descr=""/>
            <p:cNvSpPr/>
            <p:nvPr/>
          </p:nvSpPr>
          <p:spPr>
            <a:xfrm>
              <a:off x="5390678" y="2604770"/>
              <a:ext cx="27305" cy="7620"/>
            </a:xfrm>
            <a:custGeom>
              <a:avLst/>
              <a:gdLst/>
              <a:ahLst/>
              <a:cxnLst/>
              <a:rect l="l" t="t" r="r" b="b"/>
              <a:pathLst>
                <a:path w="27304" h="7619">
                  <a:moveTo>
                    <a:pt x="26809" y="7175"/>
                  </a:moveTo>
                  <a:lnTo>
                    <a:pt x="26809" y="0"/>
                  </a:lnTo>
                  <a:lnTo>
                    <a:pt x="0" y="0"/>
                  </a:lnTo>
                </a:path>
              </a:pathLst>
            </a:custGeom>
            <a:ln w="3175">
              <a:solidFill>
                <a:srgbClr val="565658"/>
              </a:solidFill>
            </a:ln>
          </p:spPr>
          <p:txBody>
            <a:bodyPr wrap="square" lIns="0" tIns="0" rIns="0" bIns="0" rtlCol="0"/>
            <a:lstStyle/>
            <a:p/>
          </p:txBody>
        </p:sp>
        <p:sp>
          <p:nvSpPr>
            <p:cNvPr id="1365" name="object 1365" descr=""/>
            <p:cNvSpPr/>
            <p:nvPr/>
          </p:nvSpPr>
          <p:spPr>
            <a:xfrm>
              <a:off x="5390681" y="2611948"/>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366" name="object 1366" descr=""/>
            <p:cNvSpPr/>
            <p:nvPr/>
          </p:nvSpPr>
          <p:spPr>
            <a:xfrm>
              <a:off x="5411265" y="2611948"/>
              <a:ext cx="6350" cy="1270"/>
            </a:xfrm>
            <a:custGeom>
              <a:avLst/>
              <a:gdLst/>
              <a:ahLst/>
              <a:cxnLst/>
              <a:rect l="l" t="t" r="r" b="b"/>
              <a:pathLst>
                <a:path w="6350" h="1269">
                  <a:moveTo>
                    <a:pt x="6223" y="952"/>
                  </a:moveTo>
                  <a:lnTo>
                    <a:pt x="6223" y="0"/>
                  </a:lnTo>
                  <a:lnTo>
                    <a:pt x="0" y="0"/>
                  </a:lnTo>
                </a:path>
              </a:pathLst>
            </a:custGeom>
            <a:ln w="3175">
              <a:solidFill>
                <a:srgbClr val="565658"/>
              </a:solidFill>
            </a:ln>
          </p:spPr>
          <p:txBody>
            <a:bodyPr wrap="square" lIns="0" tIns="0" rIns="0" bIns="0" rtlCol="0"/>
            <a:lstStyle/>
            <a:p/>
          </p:txBody>
        </p:sp>
        <p:sp>
          <p:nvSpPr>
            <p:cNvPr id="1367" name="object 1367" descr=""/>
            <p:cNvSpPr/>
            <p:nvPr/>
          </p:nvSpPr>
          <p:spPr>
            <a:xfrm>
              <a:off x="5400730" y="2611945"/>
              <a:ext cx="6985" cy="0"/>
            </a:xfrm>
            <a:custGeom>
              <a:avLst/>
              <a:gdLst/>
              <a:ahLst/>
              <a:cxnLst/>
              <a:rect l="l" t="t" r="r" b="b"/>
              <a:pathLst>
                <a:path w="6985" h="0">
                  <a:moveTo>
                    <a:pt x="6705" y="0"/>
                  </a:moveTo>
                  <a:lnTo>
                    <a:pt x="0" y="0"/>
                  </a:lnTo>
                </a:path>
              </a:pathLst>
            </a:custGeom>
            <a:ln w="3175">
              <a:solidFill>
                <a:srgbClr val="565658"/>
              </a:solidFill>
            </a:ln>
          </p:spPr>
          <p:txBody>
            <a:bodyPr wrap="square" lIns="0" tIns="0" rIns="0" bIns="0" rtlCol="0"/>
            <a:lstStyle/>
            <a:p/>
          </p:txBody>
        </p:sp>
        <p:sp>
          <p:nvSpPr>
            <p:cNvPr id="1368" name="object 1368" descr=""/>
            <p:cNvSpPr/>
            <p:nvPr/>
          </p:nvSpPr>
          <p:spPr>
            <a:xfrm>
              <a:off x="5390683" y="2611945"/>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1369" name="object 1369" descr=""/>
            <p:cNvSpPr/>
            <p:nvPr/>
          </p:nvSpPr>
          <p:spPr>
            <a:xfrm>
              <a:off x="5412703" y="2614339"/>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370" name="object 1370" descr=""/>
            <p:cNvSpPr/>
            <p:nvPr/>
          </p:nvSpPr>
          <p:spPr>
            <a:xfrm>
              <a:off x="5392604" y="2614339"/>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1371" name="object 1371" descr=""/>
            <p:cNvSpPr/>
            <p:nvPr/>
          </p:nvSpPr>
          <p:spPr>
            <a:xfrm>
              <a:off x="5392599" y="2612900"/>
              <a:ext cx="23495" cy="0"/>
            </a:xfrm>
            <a:custGeom>
              <a:avLst/>
              <a:gdLst/>
              <a:ahLst/>
              <a:cxnLst/>
              <a:rect l="l" t="t" r="r" b="b"/>
              <a:pathLst>
                <a:path w="23495" h="0">
                  <a:moveTo>
                    <a:pt x="22974" y="0"/>
                  </a:moveTo>
                  <a:lnTo>
                    <a:pt x="0" y="0"/>
                  </a:lnTo>
                </a:path>
              </a:pathLst>
            </a:custGeom>
            <a:ln w="3175">
              <a:solidFill>
                <a:srgbClr val="565658"/>
              </a:solidFill>
            </a:ln>
          </p:spPr>
          <p:txBody>
            <a:bodyPr wrap="square" lIns="0" tIns="0" rIns="0" bIns="0" rtlCol="0"/>
            <a:lstStyle/>
            <a:p/>
          </p:txBody>
        </p:sp>
        <p:sp>
          <p:nvSpPr>
            <p:cNvPr id="1372" name="object 1372" descr=""/>
            <p:cNvSpPr/>
            <p:nvPr/>
          </p:nvSpPr>
          <p:spPr>
            <a:xfrm>
              <a:off x="5390680" y="2612898"/>
              <a:ext cx="27305" cy="1905"/>
            </a:xfrm>
            <a:custGeom>
              <a:avLst/>
              <a:gdLst/>
              <a:ahLst/>
              <a:cxnLst/>
              <a:rect l="l" t="t" r="r" b="b"/>
              <a:pathLst>
                <a:path w="27304" h="1905">
                  <a:moveTo>
                    <a:pt x="24891" y="0"/>
                  </a:moveTo>
                  <a:lnTo>
                    <a:pt x="26809" y="0"/>
                  </a:lnTo>
                  <a:lnTo>
                    <a:pt x="26809" y="1435"/>
                  </a:lnTo>
                  <a:lnTo>
                    <a:pt x="24891" y="1435"/>
                  </a:lnTo>
                  <a:lnTo>
                    <a:pt x="24891" y="0"/>
                  </a:lnTo>
                  <a:close/>
                </a:path>
                <a:path w="27304" h="1905">
                  <a:moveTo>
                    <a:pt x="0" y="0"/>
                  </a:moveTo>
                  <a:lnTo>
                    <a:pt x="1917" y="0"/>
                  </a:lnTo>
                  <a:lnTo>
                    <a:pt x="1917" y="1435"/>
                  </a:lnTo>
                  <a:lnTo>
                    <a:pt x="0" y="1435"/>
                  </a:lnTo>
                  <a:lnTo>
                    <a:pt x="0" y="0"/>
                  </a:lnTo>
                  <a:close/>
                </a:path>
              </a:pathLst>
            </a:custGeom>
            <a:ln w="3175">
              <a:solidFill>
                <a:srgbClr val="565658"/>
              </a:solidFill>
            </a:ln>
          </p:spPr>
          <p:txBody>
            <a:bodyPr wrap="square" lIns="0" tIns="0" rIns="0" bIns="0" rtlCol="0"/>
            <a:lstStyle/>
            <a:p/>
          </p:txBody>
        </p:sp>
        <p:sp>
          <p:nvSpPr>
            <p:cNvPr id="1373" name="object 1373" descr=""/>
            <p:cNvSpPr/>
            <p:nvPr/>
          </p:nvSpPr>
          <p:spPr>
            <a:xfrm>
              <a:off x="5645620" y="2701277"/>
              <a:ext cx="452755" cy="36830"/>
            </a:xfrm>
            <a:custGeom>
              <a:avLst/>
              <a:gdLst/>
              <a:ahLst/>
              <a:cxnLst/>
              <a:rect l="l" t="t" r="r" b="b"/>
              <a:pathLst>
                <a:path w="452754" h="36830">
                  <a:moveTo>
                    <a:pt x="4191" y="35115"/>
                  </a:moveTo>
                  <a:lnTo>
                    <a:pt x="3860" y="34315"/>
                  </a:lnTo>
                  <a:lnTo>
                    <a:pt x="3048" y="33972"/>
                  </a:lnTo>
                  <a:lnTo>
                    <a:pt x="2235" y="34315"/>
                  </a:lnTo>
                  <a:lnTo>
                    <a:pt x="2082" y="34671"/>
                  </a:lnTo>
                  <a:lnTo>
                    <a:pt x="1943" y="34315"/>
                  </a:lnTo>
                  <a:lnTo>
                    <a:pt x="1143" y="33972"/>
                  </a:lnTo>
                  <a:lnTo>
                    <a:pt x="330" y="34315"/>
                  </a:lnTo>
                  <a:lnTo>
                    <a:pt x="0" y="35115"/>
                  </a:lnTo>
                  <a:lnTo>
                    <a:pt x="330" y="35928"/>
                  </a:lnTo>
                  <a:lnTo>
                    <a:pt x="1143" y="36258"/>
                  </a:lnTo>
                  <a:lnTo>
                    <a:pt x="1943" y="35928"/>
                  </a:lnTo>
                  <a:lnTo>
                    <a:pt x="2082" y="35585"/>
                  </a:lnTo>
                  <a:lnTo>
                    <a:pt x="2235" y="35928"/>
                  </a:lnTo>
                  <a:lnTo>
                    <a:pt x="3048" y="36258"/>
                  </a:lnTo>
                  <a:lnTo>
                    <a:pt x="3860" y="35928"/>
                  </a:lnTo>
                  <a:lnTo>
                    <a:pt x="4191" y="35115"/>
                  </a:lnTo>
                  <a:close/>
                </a:path>
                <a:path w="452754" h="36830">
                  <a:moveTo>
                    <a:pt x="452208" y="1143"/>
                  </a:moveTo>
                  <a:lnTo>
                    <a:pt x="451878" y="330"/>
                  </a:lnTo>
                  <a:lnTo>
                    <a:pt x="451065" y="0"/>
                  </a:lnTo>
                  <a:lnTo>
                    <a:pt x="450265" y="330"/>
                  </a:lnTo>
                  <a:lnTo>
                    <a:pt x="450113" y="698"/>
                  </a:lnTo>
                  <a:lnTo>
                    <a:pt x="449961" y="330"/>
                  </a:lnTo>
                  <a:lnTo>
                    <a:pt x="449160" y="0"/>
                  </a:lnTo>
                  <a:lnTo>
                    <a:pt x="448348" y="330"/>
                  </a:lnTo>
                  <a:lnTo>
                    <a:pt x="448017" y="1143"/>
                  </a:lnTo>
                  <a:lnTo>
                    <a:pt x="448348" y="1943"/>
                  </a:lnTo>
                  <a:lnTo>
                    <a:pt x="449160" y="2286"/>
                  </a:lnTo>
                  <a:lnTo>
                    <a:pt x="449961" y="1943"/>
                  </a:lnTo>
                  <a:lnTo>
                    <a:pt x="450113" y="1587"/>
                  </a:lnTo>
                  <a:lnTo>
                    <a:pt x="450265" y="1943"/>
                  </a:lnTo>
                  <a:lnTo>
                    <a:pt x="451065" y="2286"/>
                  </a:lnTo>
                  <a:lnTo>
                    <a:pt x="451878" y="1943"/>
                  </a:lnTo>
                  <a:lnTo>
                    <a:pt x="452208" y="1143"/>
                  </a:lnTo>
                  <a:close/>
                </a:path>
              </a:pathLst>
            </a:custGeom>
            <a:solidFill>
              <a:srgbClr val="565658"/>
            </a:solidFill>
          </p:spPr>
          <p:txBody>
            <a:bodyPr wrap="square" lIns="0" tIns="0" rIns="0" bIns="0" rtlCol="0"/>
            <a:lstStyle/>
            <a:p/>
          </p:txBody>
        </p:sp>
        <p:sp>
          <p:nvSpPr>
            <p:cNvPr id="1374" name="object 1374" descr=""/>
            <p:cNvSpPr/>
            <p:nvPr/>
          </p:nvSpPr>
          <p:spPr>
            <a:xfrm>
              <a:off x="6094291" y="2702409"/>
              <a:ext cx="3175" cy="0"/>
            </a:xfrm>
            <a:custGeom>
              <a:avLst/>
              <a:gdLst/>
              <a:ahLst/>
              <a:cxnLst/>
              <a:rect l="l" t="t" r="r" b="b"/>
              <a:pathLst>
                <a:path w="3175" h="0">
                  <a:moveTo>
                    <a:pt x="2882" y="0"/>
                  </a:moveTo>
                  <a:lnTo>
                    <a:pt x="0" y="0"/>
                  </a:lnTo>
                </a:path>
              </a:pathLst>
            </a:custGeom>
            <a:ln w="3175">
              <a:solidFill>
                <a:srgbClr val="565658"/>
              </a:solidFill>
            </a:ln>
          </p:spPr>
          <p:txBody>
            <a:bodyPr wrap="square" lIns="0" tIns="0" rIns="0" bIns="0" rtlCol="0"/>
            <a:lstStyle/>
            <a:p/>
          </p:txBody>
        </p:sp>
        <p:sp>
          <p:nvSpPr>
            <p:cNvPr id="1375" name="object 1375" descr=""/>
            <p:cNvSpPr/>
            <p:nvPr/>
          </p:nvSpPr>
          <p:spPr>
            <a:xfrm>
              <a:off x="6093819" y="2700499"/>
              <a:ext cx="4445" cy="1905"/>
            </a:xfrm>
            <a:custGeom>
              <a:avLst/>
              <a:gdLst/>
              <a:ahLst/>
              <a:cxnLst/>
              <a:rect l="l" t="t" r="r" b="b"/>
              <a:pathLst>
                <a:path w="4445" h="1905">
                  <a:moveTo>
                    <a:pt x="0" y="0"/>
                  </a:moveTo>
                  <a:lnTo>
                    <a:pt x="0" y="1905"/>
                  </a:lnTo>
                  <a:lnTo>
                    <a:pt x="3835" y="1905"/>
                  </a:lnTo>
                  <a:lnTo>
                    <a:pt x="3835" y="0"/>
                  </a:lnTo>
                </a:path>
              </a:pathLst>
            </a:custGeom>
            <a:ln w="3175">
              <a:solidFill>
                <a:srgbClr val="565658"/>
              </a:solidFill>
            </a:ln>
          </p:spPr>
          <p:txBody>
            <a:bodyPr wrap="square" lIns="0" tIns="0" rIns="0" bIns="0" rtlCol="0"/>
            <a:lstStyle/>
            <a:p/>
          </p:txBody>
        </p:sp>
        <p:sp>
          <p:nvSpPr>
            <p:cNvPr id="1376" name="object 1376" descr=""/>
            <p:cNvSpPr/>
            <p:nvPr/>
          </p:nvSpPr>
          <p:spPr>
            <a:xfrm>
              <a:off x="5587413" y="2692834"/>
              <a:ext cx="0" cy="4445"/>
            </a:xfrm>
            <a:custGeom>
              <a:avLst/>
              <a:gdLst/>
              <a:ahLst/>
              <a:cxnLst/>
              <a:rect l="l" t="t" r="r" b="b"/>
              <a:pathLst>
                <a:path w="0" h="4444">
                  <a:moveTo>
                    <a:pt x="0" y="0"/>
                  </a:moveTo>
                  <a:lnTo>
                    <a:pt x="0" y="482"/>
                  </a:lnTo>
                  <a:lnTo>
                    <a:pt x="0" y="4318"/>
                  </a:lnTo>
                </a:path>
              </a:pathLst>
            </a:custGeom>
            <a:ln w="3175">
              <a:solidFill>
                <a:srgbClr val="565658"/>
              </a:solidFill>
            </a:ln>
          </p:spPr>
          <p:txBody>
            <a:bodyPr wrap="square" lIns="0" tIns="0" rIns="0" bIns="0" rtlCol="0"/>
            <a:lstStyle/>
            <a:p/>
          </p:txBody>
        </p:sp>
        <p:sp>
          <p:nvSpPr>
            <p:cNvPr id="1377" name="object 1377" descr=""/>
            <p:cNvSpPr/>
            <p:nvPr/>
          </p:nvSpPr>
          <p:spPr>
            <a:xfrm>
              <a:off x="5587417" y="2693317"/>
              <a:ext cx="59055" cy="0"/>
            </a:xfrm>
            <a:custGeom>
              <a:avLst/>
              <a:gdLst/>
              <a:ahLst/>
              <a:cxnLst/>
              <a:rect l="l" t="t" r="r" b="b"/>
              <a:pathLst>
                <a:path w="59054" h="0">
                  <a:moveTo>
                    <a:pt x="58864" y="0"/>
                  </a:moveTo>
                  <a:lnTo>
                    <a:pt x="0" y="0"/>
                  </a:lnTo>
                </a:path>
              </a:pathLst>
            </a:custGeom>
            <a:ln w="3175">
              <a:solidFill>
                <a:srgbClr val="565658"/>
              </a:solidFill>
            </a:ln>
          </p:spPr>
          <p:txBody>
            <a:bodyPr wrap="square" lIns="0" tIns="0" rIns="0" bIns="0" rtlCol="0"/>
            <a:lstStyle/>
            <a:p/>
          </p:txBody>
        </p:sp>
        <p:sp>
          <p:nvSpPr>
            <p:cNvPr id="1378" name="object 1378" descr=""/>
            <p:cNvSpPr/>
            <p:nvPr/>
          </p:nvSpPr>
          <p:spPr>
            <a:xfrm>
              <a:off x="5580232" y="2669381"/>
              <a:ext cx="0" cy="18415"/>
            </a:xfrm>
            <a:custGeom>
              <a:avLst/>
              <a:gdLst/>
              <a:ahLst/>
              <a:cxnLst/>
              <a:rect l="l" t="t" r="r" b="b"/>
              <a:pathLst>
                <a:path w="0" h="18414">
                  <a:moveTo>
                    <a:pt x="0" y="0"/>
                  </a:moveTo>
                  <a:lnTo>
                    <a:pt x="0" y="482"/>
                  </a:lnTo>
                  <a:lnTo>
                    <a:pt x="0" y="18199"/>
                  </a:lnTo>
                </a:path>
              </a:pathLst>
            </a:custGeom>
            <a:ln w="3175">
              <a:solidFill>
                <a:srgbClr val="565658"/>
              </a:solidFill>
            </a:ln>
          </p:spPr>
          <p:txBody>
            <a:bodyPr wrap="square" lIns="0" tIns="0" rIns="0" bIns="0" rtlCol="0"/>
            <a:lstStyle/>
            <a:p/>
          </p:txBody>
        </p:sp>
        <p:sp>
          <p:nvSpPr>
            <p:cNvPr id="1379" name="object 1379" descr=""/>
            <p:cNvSpPr/>
            <p:nvPr/>
          </p:nvSpPr>
          <p:spPr>
            <a:xfrm>
              <a:off x="5580228" y="2669865"/>
              <a:ext cx="66675" cy="0"/>
            </a:xfrm>
            <a:custGeom>
              <a:avLst/>
              <a:gdLst/>
              <a:ahLst/>
              <a:cxnLst/>
              <a:rect l="l" t="t" r="r" b="b"/>
              <a:pathLst>
                <a:path w="66675" h="0">
                  <a:moveTo>
                    <a:pt x="66052" y="0"/>
                  </a:moveTo>
                  <a:lnTo>
                    <a:pt x="0" y="0"/>
                  </a:lnTo>
                </a:path>
              </a:pathLst>
            </a:custGeom>
            <a:ln w="3175">
              <a:solidFill>
                <a:srgbClr val="565658"/>
              </a:solidFill>
            </a:ln>
          </p:spPr>
          <p:txBody>
            <a:bodyPr wrap="square" lIns="0" tIns="0" rIns="0" bIns="0" rtlCol="0"/>
            <a:lstStyle/>
            <a:p/>
          </p:txBody>
        </p:sp>
        <p:sp>
          <p:nvSpPr>
            <p:cNvPr id="1380" name="object 1380" descr=""/>
            <p:cNvSpPr/>
            <p:nvPr/>
          </p:nvSpPr>
          <p:spPr>
            <a:xfrm>
              <a:off x="5580232" y="268757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81" name="object 1381" descr=""/>
            <p:cNvSpPr/>
            <p:nvPr/>
          </p:nvSpPr>
          <p:spPr>
            <a:xfrm>
              <a:off x="5581669" y="2688046"/>
              <a:ext cx="64135" cy="0"/>
            </a:xfrm>
            <a:custGeom>
              <a:avLst/>
              <a:gdLst/>
              <a:ahLst/>
              <a:cxnLst/>
              <a:rect l="l" t="t" r="r" b="b"/>
              <a:pathLst>
                <a:path w="64135" h="0">
                  <a:moveTo>
                    <a:pt x="64135" y="0"/>
                  </a:moveTo>
                  <a:lnTo>
                    <a:pt x="0" y="0"/>
                  </a:lnTo>
                </a:path>
              </a:pathLst>
            </a:custGeom>
            <a:ln w="3175">
              <a:solidFill>
                <a:srgbClr val="565658"/>
              </a:solidFill>
            </a:ln>
          </p:spPr>
          <p:txBody>
            <a:bodyPr wrap="square" lIns="0" tIns="0" rIns="0" bIns="0" rtlCol="0"/>
            <a:lstStyle/>
            <a:p/>
          </p:txBody>
        </p:sp>
        <p:sp>
          <p:nvSpPr>
            <p:cNvPr id="1382" name="object 1382" descr=""/>
            <p:cNvSpPr/>
            <p:nvPr/>
          </p:nvSpPr>
          <p:spPr>
            <a:xfrm>
              <a:off x="5580235" y="2688046"/>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383" name="object 1383" descr=""/>
            <p:cNvSpPr/>
            <p:nvPr/>
          </p:nvSpPr>
          <p:spPr>
            <a:xfrm>
              <a:off x="5580232" y="2687575"/>
              <a:ext cx="66675" cy="0"/>
            </a:xfrm>
            <a:custGeom>
              <a:avLst/>
              <a:gdLst/>
              <a:ahLst/>
              <a:cxnLst/>
              <a:rect l="l" t="t" r="r" b="b"/>
              <a:pathLst>
                <a:path w="66675" h="0">
                  <a:moveTo>
                    <a:pt x="0" y="0"/>
                  </a:moveTo>
                  <a:lnTo>
                    <a:pt x="66052" y="0"/>
                  </a:lnTo>
                </a:path>
              </a:pathLst>
            </a:custGeom>
            <a:ln w="3175">
              <a:solidFill>
                <a:srgbClr val="565658"/>
              </a:solidFill>
            </a:ln>
          </p:spPr>
          <p:txBody>
            <a:bodyPr wrap="square" lIns="0" tIns="0" rIns="0" bIns="0" rtlCol="0"/>
            <a:lstStyle/>
            <a:p/>
          </p:txBody>
        </p:sp>
        <p:sp>
          <p:nvSpPr>
            <p:cNvPr id="1384" name="object 1384" descr=""/>
            <p:cNvSpPr/>
            <p:nvPr/>
          </p:nvSpPr>
          <p:spPr>
            <a:xfrm>
              <a:off x="5523086" y="263904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85" name="object 1385" descr=""/>
            <p:cNvSpPr/>
            <p:nvPr/>
          </p:nvSpPr>
          <p:spPr>
            <a:xfrm>
              <a:off x="5523754" y="2640185"/>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386" name="object 1386" descr=""/>
            <p:cNvSpPr/>
            <p:nvPr/>
          </p:nvSpPr>
          <p:spPr>
            <a:xfrm>
              <a:off x="6186487" y="2605061"/>
              <a:ext cx="5715" cy="2540"/>
            </a:xfrm>
            <a:custGeom>
              <a:avLst/>
              <a:gdLst/>
              <a:ahLst/>
              <a:cxnLst/>
              <a:rect l="l" t="t" r="r" b="b"/>
              <a:pathLst>
                <a:path w="5714" h="2539">
                  <a:moveTo>
                    <a:pt x="2286" y="1143"/>
                  </a:moveTo>
                  <a:lnTo>
                    <a:pt x="1955" y="342"/>
                  </a:lnTo>
                  <a:lnTo>
                    <a:pt x="1143" y="0"/>
                  </a:lnTo>
                  <a:lnTo>
                    <a:pt x="330" y="342"/>
                  </a:lnTo>
                  <a:lnTo>
                    <a:pt x="0" y="1143"/>
                  </a:lnTo>
                  <a:lnTo>
                    <a:pt x="330" y="1955"/>
                  </a:lnTo>
                  <a:lnTo>
                    <a:pt x="1143" y="2286"/>
                  </a:lnTo>
                  <a:lnTo>
                    <a:pt x="1955" y="1955"/>
                  </a:lnTo>
                  <a:lnTo>
                    <a:pt x="2286" y="1143"/>
                  </a:lnTo>
                  <a:close/>
                </a:path>
                <a:path w="5714" h="2539">
                  <a:moveTo>
                    <a:pt x="5638" y="1143"/>
                  </a:moveTo>
                  <a:lnTo>
                    <a:pt x="5295" y="342"/>
                  </a:lnTo>
                  <a:lnTo>
                    <a:pt x="4495" y="0"/>
                  </a:lnTo>
                  <a:lnTo>
                    <a:pt x="3683" y="342"/>
                  </a:lnTo>
                  <a:lnTo>
                    <a:pt x="3352" y="1143"/>
                  </a:lnTo>
                  <a:lnTo>
                    <a:pt x="3683" y="1955"/>
                  </a:lnTo>
                  <a:lnTo>
                    <a:pt x="4495" y="2286"/>
                  </a:lnTo>
                  <a:lnTo>
                    <a:pt x="5295" y="1955"/>
                  </a:lnTo>
                  <a:lnTo>
                    <a:pt x="5638" y="1143"/>
                  </a:lnTo>
                  <a:close/>
                </a:path>
              </a:pathLst>
            </a:custGeom>
            <a:solidFill>
              <a:srgbClr val="565658"/>
            </a:solidFill>
          </p:spPr>
          <p:txBody>
            <a:bodyPr wrap="square" lIns="0" tIns="0" rIns="0" bIns="0" rtlCol="0"/>
            <a:lstStyle/>
            <a:p/>
          </p:txBody>
        </p:sp>
        <p:sp>
          <p:nvSpPr>
            <p:cNvPr id="1387" name="object 1387" descr=""/>
            <p:cNvSpPr/>
            <p:nvPr/>
          </p:nvSpPr>
          <p:spPr>
            <a:xfrm>
              <a:off x="5940657" y="259232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88" name="object 1388" descr=""/>
            <p:cNvSpPr/>
            <p:nvPr/>
          </p:nvSpPr>
          <p:spPr>
            <a:xfrm>
              <a:off x="5975590" y="259279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89" name="object 1389" descr=""/>
            <p:cNvSpPr/>
            <p:nvPr/>
          </p:nvSpPr>
          <p:spPr>
            <a:xfrm>
              <a:off x="5941140" y="2592325"/>
              <a:ext cx="34925" cy="635"/>
            </a:xfrm>
            <a:custGeom>
              <a:avLst/>
              <a:gdLst/>
              <a:ahLst/>
              <a:cxnLst/>
              <a:rect l="l" t="t" r="r" b="b"/>
              <a:pathLst>
                <a:path w="34925" h="635">
                  <a:moveTo>
                    <a:pt x="34455" y="0"/>
                  </a:moveTo>
                  <a:lnTo>
                    <a:pt x="34455" y="469"/>
                  </a:lnTo>
                  <a:lnTo>
                    <a:pt x="28232" y="469"/>
                  </a:lnTo>
                  <a:lnTo>
                    <a:pt x="0" y="469"/>
                  </a:lnTo>
                  <a:lnTo>
                    <a:pt x="0" y="0"/>
                  </a:lnTo>
                </a:path>
              </a:pathLst>
            </a:custGeom>
            <a:ln w="3175">
              <a:solidFill>
                <a:srgbClr val="565658"/>
              </a:solidFill>
            </a:ln>
          </p:spPr>
          <p:txBody>
            <a:bodyPr wrap="square" lIns="0" tIns="0" rIns="0" bIns="0" rtlCol="0"/>
            <a:lstStyle/>
            <a:p/>
          </p:txBody>
        </p:sp>
        <p:sp>
          <p:nvSpPr>
            <p:cNvPr id="1390" name="object 1390" descr=""/>
            <p:cNvSpPr/>
            <p:nvPr/>
          </p:nvSpPr>
          <p:spPr>
            <a:xfrm>
              <a:off x="5969374" y="259232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91" name="object 1391" descr=""/>
            <p:cNvSpPr/>
            <p:nvPr/>
          </p:nvSpPr>
          <p:spPr>
            <a:xfrm>
              <a:off x="6187932" y="27012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92" name="object 1392" descr=""/>
            <p:cNvSpPr/>
            <p:nvPr/>
          </p:nvSpPr>
          <p:spPr>
            <a:xfrm>
              <a:off x="6187635" y="2700504"/>
              <a:ext cx="2540" cy="1905"/>
            </a:xfrm>
            <a:custGeom>
              <a:avLst/>
              <a:gdLst/>
              <a:ahLst/>
              <a:cxnLst/>
              <a:rect l="l" t="t" r="r" b="b"/>
              <a:pathLst>
                <a:path w="2539" h="1905">
                  <a:moveTo>
                    <a:pt x="1917" y="1904"/>
                  </a:moveTo>
                  <a:lnTo>
                    <a:pt x="0" y="1904"/>
                  </a:lnTo>
                  <a:lnTo>
                    <a:pt x="2400" y="1904"/>
                  </a:lnTo>
                  <a:lnTo>
                    <a:pt x="2400" y="0"/>
                  </a:lnTo>
                </a:path>
              </a:pathLst>
            </a:custGeom>
            <a:ln w="3175">
              <a:solidFill>
                <a:srgbClr val="565658"/>
              </a:solidFill>
            </a:ln>
          </p:spPr>
          <p:txBody>
            <a:bodyPr wrap="square" lIns="0" tIns="0" rIns="0" bIns="0" rtlCol="0"/>
            <a:lstStyle/>
            <a:p/>
          </p:txBody>
        </p:sp>
        <p:sp>
          <p:nvSpPr>
            <p:cNvPr id="1393" name="object 1393" descr=""/>
            <p:cNvSpPr/>
            <p:nvPr/>
          </p:nvSpPr>
          <p:spPr>
            <a:xfrm>
              <a:off x="5361305" y="2579217"/>
              <a:ext cx="2540" cy="19050"/>
            </a:xfrm>
            <a:custGeom>
              <a:avLst/>
              <a:gdLst/>
              <a:ahLst/>
              <a:cxnLst/>
              <a:rect l="l" t="t" r="r" b="b"/>
              <a:pathLst>
                <a:path w="2539" h="19050">
                  <a:moveTo>
                    <a:pt x="2286" y="17411"/>
                  </a:moveTo>
                  <a:lnTo>
                    <a:pt x="1943" y="16611"/>
                  </a:lnTo>
                  <a:lnTo>
                    <a:pt x="1143" y="16268"/>
                  </a:lnTo>
                  <a:lnTo>
                    <a:pt x="330" y="16611"/>
                  </a:lnTo>
                  <a:lnTo>
                    <a:pt x="0" y="17411"/>
                  </a:lnTo>
                  <a:lnTo>
                    <a:pt x="330" y="18224"/>
                  </a:lnTo>
                  <a:lnTo>
                    <a:pt x="1143" y="18554"/>
                  </a:lnTo>
                  <a:lnTo>
                    <a:pt x="1943" y="18224"/>
                  </a:lnTo>
                  <a:lnTo>
                    <a:pt x="2286" y="17411"/>
                  </a:lnTo>
                  <a:close/>
                </a:path>
                <a:path w="2539" h="19050">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1394" name="object 1394" descr=""/>
            <p:cNvSpPr/>
            <p:nvPr/>
          </p:nvSpPr>
          <p:spPr>
            <a:xfrm>
              <a:off x="5359565" y="2598539"/>
              <a:ext cx="3175" cy="0"/>
            </a:xfrm>
            <a:custGeom>
              <a:avLst/>
              <a:gdLst/>
              <a:ahLst/>
              <a:cxnLst/>
              <a:rect l="l" t="t" r="r" b="b"/>
              <a:pathLst>
                <a:path w="3175" h="0">
                  <a:moveTo>
                    <a:pt x="2882" y="0"/>
                  </a:moveTo>
                  <a:lnTo>
                    <a:pt x="2400" y="0"/>
                  </a:lnTo>
                  <a:lnTo>
                    <a:pt x="0" y="0"/>
                  </a:lnTo>
                </a:path>
              </a:pathLst>
            </a:custGeom>
            <a:ln w="3175">
              <a:solidFill>
                <a:srgbClr val="565658"/>
              </a:solidFill>
            </a:ln>
          </p:spPr>
          <p:txBody>
            <a:bodyPr wrap="square" lIns="0" tIns="0" rIns="0" bIns="0" rtlCol="0"/>
            <a:lstStyle/>
            <a:p/>
          </p:txBody>
        </p:sp>
        <p:sp>
          <p:nvSpPr>
            <p:cNvPr id="1395" name="object 1395" descr=""/>
            <p:cNvSpPr/>
            <p:nvPr/>
          </p:nvSpPr>
          <p:spPr>
            <a:xfrm>
              <a:off x="5357655" y="259853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96" name="object 1396" descr=""/>
            <p:cNvSpPr/>
            <p:nvPr/>
          </p:nvSpPr>
          <p:spPr>
            <a:xfrm>
              <a:off x="5361775" y="2579217"/>
              <a:ext cx="795655" cy="12700"/>
            </a:xfrm>
            <a:custGeom>
              <a:avLst/>
              <a:gdLst/>
              <a:ahLst/>
              <a:cxnLst/>
              <a:rect l="l" t="t" r="r" b="b"/>
              <a:pathLst>
                <a:path w="795654" h="12700">
                  <a:moveTo>
                    <a:pt x="2286" y="1143"/>
                  </a:moveTo>
                  <a:lnTo>
                    <a:pt x="1955" y="342"/>
                  </a:lnTo>
                  <a:lnTo>
                    <a:pt x="1143" y="0"/>
                  </a:lnTo>
                  <a:lnTo>
                    <a:pt x="330" y="342"/>
                  </a:lnTo>
                  <a:lnTo>
                    <a:pt x="0" y="1143"/>
                  </a:lnTo>
                  <a:lnTo>
                    <a:pt x="330" y="1955"/>
                  </a:lnTo>
                  <a:lnTo>
                    <a:pt x="1143" y="2286"/>
                  </a:lnTo>
                  <a:lnTo>
                    <a:pt x="1955" y="1955"/>
                  </a:lnTo>
                  <a:lnTo>
                    <a:pt x="2286" y="1143"/>
                  </a:lnTo>
                  <a:close/>
                </a:path>
                <a:path w="795654" h="12700">
                  <a:moveTo>
                    <a:pt x="733183" y="11188"/>
                  </a:moveTo>
                  <a:lnTo>
                    <a:pt x="732840" y="10388"/>
                  </a:lnTo>
                  <a:lnTo>
                    <a:pt x="732040" y="10045"/>
                  </a:lnTo>
                  <a:lnTo>
                    <a:pt x="731227" y="10388"/>
                  </a:lnTo>
                  <a:lnTo>
                    <a:pt x="730897" y="11188"/>
                  </a:lnTo>
                  <a:lnTo>
                    <a:pt x="731227" y="12001"/>
                  </a:lnTo>
                  <a:lnTo>
                    <a:pt x="732040" y="12331"/>
                  </a:lnTo>
                  <a:lnTo>
                    <a:pt x="732840" y="12001"/>
                  </a:lnTo>
                  <a:lnTo>
                    <a:pt x="733183" y="11188"/>
                  </a:lnTo>
                  <a:close/>
                </a:path>
                <a:path w="795654" h="12700">
                  <a:moveTo>
                    <a:pt x="737019" y="11188"/>
                  </a:moveTo>
                  <a:lnTo>
                    <a:pt x="736676" y="10388"/>
                  </a:lnTo>
                  <a:lnTo>
                    <a:pt x="735876" y="10045"/>
                  </a:lnTo>
                  <a:lnTo>
                    <a:pt x="735063" y="10388"/>
                  </a:lnTo>
                  <a:lnTo>
                    <a:pt x="734733" y="11188"/>
                  </a:lnTo>
                  <a:lnTo>
                    <a:pt x="735063" y="12001"/>
                  </a:lnTo>
                  <a:lnTo>
                    <a:pt x="735876" y="12331"/>
                  </a:lnTo>
                  <a:lnTo>
                    <a:pt x="736676" y="12001"/>
                  </a:lnTo>
                  <a:lnTo>
                    <a:pt x="737019" y="11188"/>
                  </a:lnTo>
                  <a:close/>
                </a:path>
                <a:path w="795654" h="12700">
                  <a:moveTo>
                    <a:pt x="791578" y="11188"/>
                  </a:moveTo>
                  <a:lnTo>
                    <a:pt x="791248" y="10388"/>
                  </a:lnTo>
                  <a:lnTo>
                    <a:pt x="790435" y="10045"/>
                  </a:lnTo>
                  <a:lnTo>
                    <a:pt x="789622" y="10388"/>
                  </a:lnTo>
                  <a:lnTo>
                    <a:pt x="789292" y="11188"/>
                  </a:lnTo>
                  <a:lnTo>
                    <a:pt x="789622" y="12001"/>
                  </a:lnTo>
                  <a:lnTo>
                    <a:pt x="790435" y="12331"/>
                  </a:lnTo>
                  <a:lnTo>
                    <a:pt x="791248" y="12001"/>
                  </a:lnTo>
                  <a:lnTo>
                    <a:pt x="791578" y="11188"/>
                  </a:lnTo>
                  <a:close/>
                </a:path>
                <a:path w="795654" h="12700">
                  <a:moveTo>
                    <a:pt x="795413" y="11188"/>
                  </a:moveTo>
                  <a:lnTo>
                    <a:pt x="795070" y="10388"/>
                  </a:lnTo>
                  <a:lnTo>
                    <a:pt x="794270" y="10045"/>
                  </a:lnTo>
                  <a:lnTo>
                    <a:pt x="793457" y="10388"/>
                  </a:lnTo>
                  <a:lnTo>
                    <a:pt x="793127" y="11188"/>
                  </a:lnTo>
                  <a:lnTo>
                    <a:pt x="793457" y="12001"/>
                  </a:lnTo>
                  <a:lnTo>
                    <a:pt x="794270" y="12331"/>
                  </a:lnTo>
                  <a:lnTo>
                    <a:pt x="795070" y="12001"/>
                  </a:lnTo>
                  <a:lnTo>
                    <a:pt x="795413" y="11188"/>
                  </a:lnTo>
                  <a:close/>
                </a:path>
              </a:pathLst>
            </a:custGeom>
            <a:solidFill>
              <a:srgbClr val="565658"/>
            </a:solidFill>
          </p:spPr>
          <p:txBody>
            <a:bodyPr wrap="square" lIns="0" tIns="0" rIns="0" bIns="0" rtlCol="0"/>
            <a:lstStyle/>
            <a:p/>
          </p:txBody>
        </p:sp>
        <p:sp>
          <p:nvSpPr>
            <p:cNvPr id="1397" name="object 1397" descr=""/>
            <p:cNvSpPr/>
            <p:nvPr/>
          </p:nvSpPr>
          <p:spPr>
            <a:xfrm>
              <a:off x="6033513" y="259040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98" name="object 1398" descr=""/>
            <p:cNvSpPr/>
            <p:nvPr/>
          </p:nvSpPr>
          <p:spPr>
            <a:xfrm>
              <a:off x="6036203" y="258925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99" name="object 1399" descr=""/>
            <p:cNvSpPr/>
            <p:nvPr/>
          </p:nvSpPr>
          <p:spPr>
            <a:xfrm>
              <a:off x="5975117" y="259040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400" name="object 1400" descr=""/>
            <p:cNvSpPr/>
            <p:nvPr/>
          </p:nvSpPr>
          <p:spPr>
            <a:xfrm>
              <a:off x="5977799" y="258925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01" name="object 1401" descr=""/>
            <p:cNvSpPr/>
            <p:nvPr/>
          </p:nvSpPr>
          <p:spPr>
            <a:xfrm>
              <a:off x="6156048" y="2588492"/>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402" name="object 1402" descr=""/>
            <p:cNvSpPr/>
            <p:nvPr/>
          </p:nvSpPr>
          <p:spPr>
            <a:xfrm>
              <a:off x="6152216" y="2588492"/>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403" name="object 1403" descr=""/>
            <p:cNvSpPr/>
            <p:nvPr/>
          </p:nvSpPr>
          <p:spPr>
            <a:xfrm>
              <a:off x="6156048" y="259040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1404" name="object 1404" descr=""/>
            <p:cNvSpPr/>
            <p:nvPr/>
          </p:nvSpPr>
          <p:spPr>
            <a:xfrm>
              <a:off x="6150777" y="259040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1405" name="object 1405" descr=""/>
            <p:cNvSpPr/>
            <p:nvPr/>
          </p:nvSpPr>
          <p:spPr>
            <a:xfrm>
              <a:off x="6097652" y="2588492"/>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406" name="object 1406" descr=""/>
            <p:cNvSpPr/>
            <p:nvPr/>
          </p:nvSpPr>
          <p:spPr>
            <a:xfrm>
              <a:off x="6093819" y="2588492"/>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407" name="object 1407" descr=""/>
            <p:cNvSpPr/>
            <p:nvPr/>
          </p:nvSpPr>
          <p:spPr>
            <a:xfrm>
              <a:off x="5975117" y="2588492"/>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408" name="object 1408" descr=""/>
            <p:cNvSpPr/>
            <p:nvPr/>
          </p:nvSpPr>
          <p:spPr>
            <a:xfrm>
              <a:off x="6037346" y="258801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1409" name="object 1409" descr=""/>
            <p:cNvSpPr/>
            <p:nvPr/>
          </p:nvSpPr>
          <p:spPr>
            <a:xfrm>
              <a:off x="6033513" y="258801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1410" name="object 1410" descr=""/>
            <p:cNvSpPr/>
            <p:nvPr/>
          </p:nvSpPr>
          <p:spPr>
            <a:xfrm>
              <a:off x="5978942" y="2588492"/>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411" name="object 1411" descr=""/>
            <p:cNvSpPr/>
            <p:nvPr/>
          </p:nvSpPr>
          <p:spPr>
            <a:xfrm>
              <a:off x="6155083" y="2592325"/>
              <a:ext cx="36195" cy="0"/>
            </a:xfrm>
            <a:custGeom>
              <a:avLst/>
              <a:gdLst/>
              <a:ahLst/>
              <a:cxnLst/>
              <a:rect l="l" t="t" r="r" b="b"/>
              <a:pathLst>
                <a:path w="36195" h="0">
                  <a:moveTo>
                    <a:pt x="35902" y="0"/>
                  </a:moveTo>
                  <a:lnTo>
                    <a:pt x="0" y="0"/>
                  </a:lnTo>
                </a:path>
              </a:pathLst>
            </a:custGeom>
            <a:ln w="3175">
              <a:solidFill>
                <a:srgbClr val="565658"/>
              </a:solidFill>
            </a:ln>
          </p:spPr>
          <p:txBody>
            <a:bodyPr wrap="square" lIns="0" tIns="0" rIns="0" bIns="0" rtlCol="0"/>
            <a:lstStyle/>
            <a:p/>
          </p:txBody>
        </p:sp>
        <p:sp>
          <p:nvSpPr>
            <p:cNvPr id="1412" name="object 1412" descr=""/>
            <p:cNvSpPr/>
            <p:nvPr/>
          </p:nvSpPr>
          <p:spPr>
            <a:xfrm>
              <a:off x="6097652" y="259040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1413" name="object 1413" descr=""/>
            <p:cNvSpPr/>
            <p:nvPr/>
          </p:nvSpPr>
          <p:spPr>
            <a:xfrm>
              <a:off x="6092386" y="259040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1414" name="object 1414" descr=""/>
            <p:cNvSpPr/>
            <p:nvPr/>
          </p:nvSpPr>
          <p:spPr>
            <a:xfrm>
              <a:off x="5974162" y="2590402"/>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1415" name="object 1415" descr=""/>
            <p:cNvSpPr/>
            <p:nvPr/>
          </p:nvSpPr>
          <p:spPr>
            <a:xfrm>
              <a:off x="6037346" y="2590402"/>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1416" name="object 1416" descr=""/>
            <p:cNvSpPr/>
            <p:nvPr/>
          </p:nvSpPr>
          <p:spPr>
            <a:xfrm>
              <a:off x="6032074" y="259040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1417" name="object 1417" descr=""/>
            <p:cNvSpPr/>
            <p:nvPr/>
          </p:nvSpPr>
          <p:spPr>
            <a:xfrm>
              <a:off x="5978942" y="259040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1418" name="object 1418" descr=""/>
            <p:cNvSpPr/>
            <p:nvPr/>
          </p:nvSpPr>
          <p:spPr>
            <a:xfrm>
              <a:off x="5938260" y="2592325"/>
              <a:ext cx="74295" cy="0"/>
            </a:xfrm>
            <a:custGeom>
              <a:avLst/>
              <a:gdLst/>
              <a:ahLst/>
              <a:cxnLst/>
              <a:rect l="l" t="t" r="r" b="b"/>
              <a:pathLst>
                <a:path w="74295" h="0">
                  <a:moveTo>
                    <a:pt x="74193" y="0"/>
                  </a:moveTo>
                  <a:lnTo>
                    <a:pt x="38773" y="0"/>
                  </a:lnTo>
                  <a:lnTo>
                    <a:pt x="0" y="0"/>
                  </a:lnTo>
                </a:path>
              </a:pathLst>
            </a:custGeom>
            <a:ln w="3175">
              <a:solidFill>
                <a:srgbClr val="565658"/>
              </a:solidFill>
            </a:ln>
          </p:spPr>
          <p:txBody>
            <a:bodyPr wrap="square" lIns="0" tIns="0" rIns="0" bIns="0" rtlCol="0"/>
            <a:lstStyle/>
            <a:p/>
          </p:txBody>
        </p:sp>
        <p:sp>
          <p:nvSpPr>
            <p:cNvPr id="1419" name="object 1419" descr=""/>
            <p:cNvSpPr/>
            <p:nvPr/>
          </p:nvSpPr>
          <p:spPr>
            <a:xfrm>
              <a:off x="5975889" y="259118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20" name="object 1420" descr=""/>
            <p:cNvSpPr/>
            <p:nvPr/>
          </p:nvSpPr>
          <p:spPr>
            <a:xfrm>
              <a:off x="6012454" y="2591357"/>
              <a:ext cx="179070" cy="1270"/>
            </a:xfrm>
            <a:custGeom>
              <a:avLst/>
              <a:gdLst/>
              <a:ahLst/>
              <a:cxnLst/>
              <a:rect l="l" t="t" r="r" b="b"/>
              <a:pathLst>
                <a:path w="179070" h="1269">
                  <a:moveTo>
                    <a:pt x="0" y="0"/>
                  </a:moveTo>
                  <a:lnTo>
                    <a:pt x="0" y="965"/>
                  </a:lnTo>
                  <a:lnTo>
                    <a:pt x="142633" y="965"/>
                  </a:lnTo>
                  <a:lnTo>
                    <a:pt x="178536" y="965"/>
                  </a:lnTo>
                  <a:lnTo>
                    <a:pt x="178536" y="0"/>
                  </a:lnTo>
                </a:path>
              </a:pathLst>
            </a:custGeom>
            <a:ln w="3175">
              <a:solidFill>
                <a:srgbClr val="565658"/>
              </a:solidFill>
            </a:ln>
          </p:spPr>
          <p:txBody>
            <a:bodyPr wrap="square" lIns="0" tIns="0" rIns="0" bIns="0" rtlCol="0"/>
            <a:lstStyle/>
            <a:p/>
          </p:txBody>
        </p:sp>
        <p:sp>
          <p:nvSpPr>
            <p:cNvPr id="1421" name="object 1421" descr=""/>
            <p:cNvSpPr/>
            <p:nvPr/>
          </p:nvSpPr>
          <p:spPr>
            <a:xfrm>
              <a:off x="6012454" y="2591360"/>
              <a:ext cx="142875" cy="1270"/>
            </a:xfrm>
            <a:custGeom>
              <a:avLst/>
              <a:gdLst/>
              <a:ahLst/>
              <a:cxnLst/>
              <a:rect l="l" t="t" r="r" b="b"/>
              <a:pathLst>
                <a:path w="142875" h="1269">
                  <a:moveTo>
                    <a:pt x="0" y="965"/>
                  </a:moveTo>
                  <a:lnTo>
                    <a:pt x="142633" y="965"/>
                  </a:lnTo>
                  <a:lnTo>
                    <a:pt x="142633" y="0"/>
                  </a:lnTo>
                </a:path>
              </a:pathLst>
            </a:custGeom>
            <a:ln w="3175">
              <a:solidFill>
                <a:srgbClr val="565658"/>
              </a:solidFill>
            </a:ln>
          </p:spPr>
          <p:txBody>
            <a:bodyPr wrap="square" lIns="0" tIns="0" rIns="0" bIns="0" rtlCol="0"/>
            <a:lstStyle/>
            <a:p/>
          </p:txBody>
        </p:sp>
        <p:sp>
          <p:nvSpPr>
            <p:cNvPr id="1422" name="object 1422" descr=""/>
            <p:cNvSpPr/>
            <p:nvPr/>
          </p:nvSpPr>
          <p:spPr>
            <a:xfrm>
              <a:off x="5938259" y="2591357"/>
              <a:ext cx="39370" cy="1270"/>
            </a:xfrm>
            <a:custGeom>
              <a:avLst/>
              <a:gdLst/>
              <a:ahLst/>
              <a:cxnLst/>
              <a:rect l="l" t="t" r="r" b="b"/>
              <a:pathLst>
                <a:path w="39370" h="1269">
                  <a:moveTo>
                    <a:pt x="38773" y="0"/>
                  </a:moveTo>
                  <a:lnTo>
                    <a:pt x="38773" y="965"/>
                  </a:lnTo>
                  <a:lnTo>
                    <a:pt x="0" y="965"/>
                  </a:lnTo>
                  <a:lnTo>
                    <a:pt x="482" y="0"/>
                  </a:lnTo>
                </a:path>
              </a:pathLst>
            </a:custGeom>
            <a:ln w="3175">
              <a:solidFill>
                <a:srgbClr val="565658"/>
              </a:solidFill>
            </a:ln>
          </p:spPr>
          <p:txBody>
            <a:bodyPr wrap="square" lIns="0" tIns="0" rIns="0" bIns="0" rtlCol="0"/>
            <a:lstStyle/>
            <a:p/>
          </p:txBody>
        </p:sp>
        <p:sp>
          <p:nvSpPr>
            <p:cNvPr id="1423" name="object 1423" descr=""/>
            <p:cNvSpPr/>
            <p:nvPr/>
          </p:nvSpPr>
          <p:spPr>
            <a:xfrm>
              <a:off x="6215212" y="261607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24" name="object 1424" descr=""/>
            <p:cNvSpPr/>
            <p:nvPr/>
          </p:nvSpPr>
          <p:spPr>
            <a:xfrm>
              <a:off x="5460089" y="2651187"/>
              <a:ext cx="6985" cy="6350"/>
            </a:xfrm>
            <a:custGeom>
              <a:avLst/>
              <a:gdLst/>
              <a:ahLst/>
              <a:cxnLst/>
              <a:rect l="l" t="t" r="r" b="b"/>
              <a:pathLst>
                <a:path w="6985" h="6350">
                  <a:moveTo>
                    <a:pt x="4305" y="0"/>
                  </a:moveTo>
                  <a:lnTo>
                    <a:pt x="952" y="965"/>
                  </a:lnTo>
                  <a:lnTo>
                    <a:pt x="0" y="3848"/>
                  </a:lnTo>
                  <a:lnTo>
                    <a:pt x="2400" y="6223"/>
                  </a:lnTo>
                  <a:lnTo>
                    <a:pt x="5740" y="5753"/>
                  </a:lnTo>
                  <a:lnTo>
                    <a:pt x="6692" y="2400"/>
                  </a:lnTo>
                  <a:lnTo>
                    <a:pt x="4305" y="0"/>
                  </a:lnTo>
                </a:path>
              </a:pathLst>
            </a:custGeom>
            <a:ln w="3175">
              <a:solidFill>
                <a:srgbClr val="565658"/>
              </a:solidFill>
            </a:ln>
          </p:spPr>
          <p:txBody>
            <a:bodyPr wrap="square" lIns="0" tIns="0" rIns="0" bIns="0" rtlCol="0"/>
            <a:lstStyle/>
            <a:p/>
          </p:txBody>
        </p:sp>
        <p:sp>
          <p:nvSpPr>
            <p:cNvPr id="1425" name="object 1425" descr=""/>
            <p:cNvSpPr/>
            <p:nvPr/>
          </p:nvSpPr>
          <p:spPr>
            <a:xfrm>
              <a:off x="5321278" y="2709105"/>
              <a:ext cx="2540" cy="635"/>
            </a:xfrm>
            <a:custGeom>
              <a:avLst/>
              <a:gdLst/>
              <a:ahLst/>
              <a:cxnLst/>
              <a:rect l="l" t="t" r="r" b="b"/>
              <a:pathLst>
                <a:path w="2539" h="635">
                  <a:moveTo>
                    <a:pt x="0" y="0"/>
                  </a:moveTo>
                  <a:lnTo>
                    <a:pt x="2387" y="0"/>
                  </a:lnTo>
                  <a:lnTo>
                    <a:pt x="2387" y="482"/>
                  </a:lnTo>
                  <a:lnTo>
                    <a:pt x="482" y="482"/>
                  </a:lnTo>
                </a:path>
              </a:pathLst>
            </a:custGeom>
            <a:ln w="3175">
              <a:solidFill>
                <a:srgbClr val="565658"/>
              </a:solidFill>
            </a:ln>
          </p:spPr>
          <p:txBody>
            <a:bodyPr wrap="square" lIns="0" tIns="0" rIns="0" bIns="0" rtlCol="0"/>
            <a:lstStyle/>
            <a:p/>
          </p:txBody>
        </p:sp>
        <p:sp>
          <p:nvSpPr>
            <p:cNvPr id="1426" name="object 1426" descr=""/>
            <p:cNvSpPr/>
            <p:nvPr/>
          </p:nvSpPr>
          <p:spPr>
            <a:xfrm>
              <a:off x="5323671" y="2707679"/>
              <a:ext cx="2540" cy="1905"/>
            </a:xfrm>
            <a:custGeom>
              <a:avLst/>
              <a:gdLst/>
              <a:ahLst/>
              <a:cxnLst/>
              <a:rect l="l" t="t" r="r" b="b"/>
              <a:pathLst>
                <a:path w="2539" h="1905">
                  <a:moveTo>
                    <a:pt x="0" y="0"/>
                  </a:moveTo>
                  <a:lnTo>
                    <a:pt x="0" y="1422"/>
                  </a:lnTo>
                  <a:lnTo>
                    <a:pt x="2387" y="1422"/>
                  </a:lnTo>
                  <a:lnTo>
                    <a:pt x="2387" y="0"/>
                  </a:lnTo>
                </a:path>
              </a:pathLst>
            </a:custGeom>
            <a:ln w="3175">
              <a:solidFill>
                <a:srgbClr val="565658"/>
              </a:solidFill>
            </a:ln>
          </p:spPr>
          <p:txBody>
            <a:bodyPr wrap="square" lIns="0" tIns="0" rIns="0" bIns="0" rtlCol="0"/>
            <a:lstStyle/>
            <a:p/>
          </p:txBody>
        </p:sp>
        <p:sp>
          <p:nvSpPr>
            <p:cNvPr id="1427" name="object 1427" descr=""/>
            <p:cNvSpPr/>
            <p:nvPr/>
          </p:nvSpPr>
          <p:spPr>
            <a:xfrm>
              <a:off x="5323671" y="2709589"/>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428" name="object 1428" descr=""/>
            <p:cNvSpPr/>
            <p:nvPr/>
          </p:nvSpPr>
          <p:spPr>
            <a:xfrm>
              <a:off x="5321278" y="2707679"/>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1429" name="object 1429" descr=""/>
            <p:cNvSpPr/>
            <p:nvPr/>
          </p:nvSpPr>
          <p:spPr>
            <a:xfrm>
              <a:off x="5371538" y="2674168"/>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1430" name="object 1430" descr=""/>
            <p:cNvSpPr/>
            <p:nvPr/>
          </p:nvSpPr>
          <p:spPr>
            <a:xfrm>
              <a:off x="5370583" y="2674166"/>
              <a:ext cx="0" cy="9525"/>
            </a:xfrm>
            <a:custGeom>
              <a:avLst/>
              <a:gdLst/>
              <a:ahLst/>
              <a:cxnLst/>
              <a:rect l="l" t="t" r="r" b="b"/>
              <a:pathLst>
                <a:path w="0" h="9525">
                  <a:moveTo>
                    <a:pt x="0" y="9093"/>
                  </a:moveTo>
                  <a:lnTo>
                    <a:pt x="0" y="0"/>
                  </a:lnTo>
                  <a:lnTo>
                    <a:pt x="0" y="9093"/>
                  </a:lnTo>
                </a:path>
              </a:pathLst>
            </a:custGeom>
            <a:ln w="3175">
              <a:solidFill>
                <a:srgbClr val="565658"/>
              </a:solidFill>
            </a:ln>
          </p:spPr>
          <p:txBody>
            <a:bodyPr wrap="square" lIns="0" tIns="0" rIns="0" bIns="0" rtlCol="0"/>
            <a:lstStyle/>
            <a:p/>
          </p:txBody>
        </p:sp>
        <p:sp>
          <p:nvSpPr>
            <p:cNvPr id="1431" name="object 1431" descr=""/>
            <p:cNvSpPr/>
            <p:nvPr/>
          </p:nvSpPr>
          <p:spPr>
            <a:xfrm>
              <a:off x="5695391" y="2591193"/>
              <a:ext cx="5080" cy="2540"/>
            </a:xfrm>
            <a:custGeom>
              <a:avLst/>
              <a:gdLst/>
              <a:ahLst/>
              <a:cxnLst/>
              <a:rect l="l" t="t" r="r" b="b"/>
              <a:pathLst>
                <a:path w="5079" h="2539">
                  <a:moveTo>
                    <a:pt x="2286" y="1143"/>
                  </a:moveTo>
                  <a:lnTo>
                    <a:pt x="1955" y="330"/>
                  </a:lnTo>
                  <a:lnTo>
                    <a:pt x="1143" y="0"/>
                  </a:lnTo>
                  <a:lnTo>
                    <a:pt x="330" y="330"/>
                  </a:lnTo>
                  <a:lnTo>
                    <a:pt x="0" y="1143"/>
                  </a:lnTo>
                  <a:lnTo>
                    <a:pt x="330" y="1943"/>
                  </a:lnTo>
                  <a:lnTo>
                    <a:pt x="1143" y="2286"/>
                  </a:lnTo>
                  <a:lnTo>
                    <a:pt x="1955" y="1943"/>
                  </a:lnTo>
                  <a:lnTo>
                    <a:pt x="2286" y="1143"/>
                  </a:lnTo>
                  <a:close/>
                </a:path>
                <a:path w="5079" h="2539">
                  <a:moveTo>
                    <a:pt x="4686" y="1143"/>
                  </a:moveTo>
                  <a:lnTo>
                    <a:pt x="4343" y="330"/>
                  </a:lnTo>
                  <a:lnTo>
                    <a:pt x="3543" y="0"/>
                  </a:lnTo>
                  <a:lnTo>
                    <a:pt x="2730" y="330"/>
                  </a:lnTo>
                  <a:lnTo>
                    <a:pt x="2400" y="1143"/>
                  </a:lnTo>
                  <a:lnTo>
                    <a:pt x="2730" y="1943"/>
                  </a:lnTo>
                  <a:lnTo>
                    <a:pt x="3543" y="2286"/>
                  </a:lnTo>
                  <a:lnTo>
                    <a:pt x="4343" y="1943"/>
                  </a:lnTo>
                  <a:lnTo>
                    <a:pt x="4686" y="1143"/>
                  </a:lnTo>
                  <a:close/>
                </a:path>
              </a:pathLst>
            </a:custGeom>
            <a:solidFill>
              <a:srgbClr val="565658"/>
            </a:solidFill>
          </p:spPr>
          <p:txBody>
            <a:bodyPr wrap="square" lIns="0" tIns="0" rIns="0" bIns="0" rtlCol="0"/>
            <a:lstStyle/>
            <a:p/>
          </p:txBody>
        </p:sp>
        <p:sp>
          <p:nvSpPr>
            <p:cNvPr id="1432" name="object 1432" descr=""/>
            <p:cNvSpPr/>
            <p:nvPr/>
          </p:nvSpPr>
          <p:spPr>
            <a:xfrm>
              <a:off x="5695586" y="2592320"/>
              <a:ext cx="4445" cy="3175"/>
            </a:xfrm>
            <a:custGeom>
              <a:avLst/>
              <a:gdLst/>
              <a:ahLst/>
              <a:cxnLst/>
              <a:rect l="l" t="t" r="r" b="b"/>
              <a:pathLst>
                <a:path w="4445" h="3175">
                  <a:moveTo>
                    <a:pt x="0" y="2870"/>
                  </a:moveTo>
                  <a:lnTo>
                    <a:pt x="0" y="0"/>
                  </a:lnTo>
                  <a:lnTo>
                    <a:pt x="4305" y="0"/>
                  </a:lnTo>
                  <a:lnTo>
                    <a:pt x="0" y="0"/>
                  </a:lnTo>
                </a:path>
              </a:pathLst>
            </a:custGeom>
            <a:ln w="3175">
              <a:solidFill>
                <a:srgbClr val="565658"/>
              </a:solidFill>
            </a:ln>
          </p:spPr>
          <p:txBody>
            <a:bodyPr wrap="square" lIns="0" tIns="0" rIns="0" bIns="0" rtlCol="0"/>
            <a:lstStyle/>
            <a:p/>
          </p:txBody>
        </p:sp>
        <p:sp>
          <p:nvSpPr>
            <p:cNvPr id="1433" name="object 1433" descr=""/>
            <p:cNvSpPr/>
            <p:nvPr/>
          </p:nvSpPr>
          <p:spPr>
            <a:xfrm>
              <a:off x="5699890" y="2592320"/>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1434" name="object 1434" descr=""/>
            <p:cNvSpPr/>
            <p:nvPr/>
          </p:nvSpPr>
          <p:spPr>
            <a:xfrm>
              <a:off x="5703057"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35" name="object 1435" descr=""/>
            <p:cNvSpPr/>
            <p:nvPr/>
          </p:nvSpPr>
          <p:spPr>
            <a:xfrm>
              <a:off x="5707550" y="2588963"/>
              <a:ext cx="3175" cy="0"/>
            </a:xfrm>
            <a:custGeom>
              <a:avLst/>
              <a:gdLst/>
              <a:ahLst/>
              <a:cxnLst/>
              <a:rect l="l" t="t" r="r" b="b"/>
              <a:pathLst>
                <a:path w="3175" h="0">
                  <a:moveTo>
                    <a:pt x="2870" y="0"/>
                  </a:moveTo>
                  <a:lnTo>
                    <a:pt x="2870" y="0"/>
                  </a:lnTo>
                  <a:lnTo>
                    <a:pt x="0" y="0"/>
                  </a:lnTo>
                </a:path>
              </a:pathLst>
            </a:custGeom>
            <a:ln w="3175">
              <a:solidFill>
                <a:srgbClr val="565658"/>
              </a:solidFill>
            </a:ln>
          </p:spPr>
          <p:txBody>
            <a:bodyPr wrap="square" lIns="0" tIns="0" rIns="0" bIns="0" rtlCol="0"/>
            <a:lstStyle/>
            <a:p/>
          </p:txBody>
        </p:sp>
        <p:sp>
          <p:nvSpPr>
            <p:cNvPr id="1436" name="object 1436" descr=""/>
            <p:cNvSpPr/>
            <p:nvPr/>
          </p:nvSpPr>
          <p:spPr>
            <a:xfrm>
              <a:off x="5707555" y="257987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437" name="object 1437" descr=""/>
            <p:cNvSpPr/>
            <p:nvPr/>
          </p:nvSpPr>
          <p:spPr>
            <a:xfrm>
              <a:off x="5706402" y="2578734"/>
              <a:ext cx="5715" cy="11430"/>
            </a:xfrm>
            <a:custGeom>
              <a:avLst/>
              <a:gdLst/>
              <a:ahLst/>
              <a:cxnLst/>
              <a:rect l="l" t="t" r="r" b="b"/>
              <a:pathLst>
                <a:path w="5714" h="11430">
                  <a:moveTo>
                    <a:pt x="2286" y="10236"/>
                  </a:moveTo>
                  <a:lnTo>
                    <a:pt x="1955" y="9423"/>
                  </a:lnTo>
                  <a:lnTo>
                    <a:pt x="1143" y="9093"/>
                  </a:lnTo>
                  <a:lnTo>
                    <a:pt x="342" y="9423"/>
                  </a:lnTo>
                  <a:lnTo>
                    <a:pt x="0" y="10236"/>
                  </a:lnTo>
                  <a:lnTo>
                    <a:pt x="342" y="11049"/>
                  </a:lnTo>
                  <a:lnTo>
                    <a:pt x="1143" y="11379"/>
                  </a:lnTo>
                  <a:lnTo>
                    <a:pt x="1955" y="11049"/>
                  </a:lnTo>
                  <a:lnTo>
                    <a:pt x="2286" y="10236"/>
                  </a:lnTo>
                  <a:close/>
                </a:path>
                <a:path w="5714" h="11430">
                  <a:moveTo>
                    <a:pt x="2286" y="1143"/>
                  </a:moveTo>
                  <a:lnTo>
                    <a:pt x="1955" y="330"/>
                  </a:lnTo>
                  <a:lnTo>
                    <a:pt x="1143" y="0"/>
                  </a:lnTo>
                  <a:lnTo>
                    <a:pt x="342" y="330"/>
                  </a:lnTo>
                  <a:lnTo>
                    <a:pt x="0" y="1143"/>
                  </a:lnTo>
                  <a:lnTo>
                    <a:pt x="342" y="1955"/>
                  </a:lnTo>
                  <a:lnTo>
                    <a:pt x="1143" y="2286"/>
                  </a:lnTo>
                  <a:lnTo>
                    <a:pt x="1955" y="1955"/>
                  </a:lnTo>
                  <a:lnTo>
                    <a:pt x="2286" y="1143"/>
                  </a:lnTo>
                  <a:close/>
                </a:path>
                <a:path w="5714" h="11430">
                  <a:moveTo>
                    <a:pt x="5156" y="1143"/>
                  </a:moveTo>
                  <a:lnTo>
                    <a:pt x="4826" y="330"/>
                  </a:lnTo>
                  <a:lnTo>
                    <a:pt x="4013" y="0"/>
                  </a:lnTo>
                  <a:lnTo>
                    <a:pt x="3200" y="330"/>
                  </a:lnTo>
                  <a:lnTo>
                    <a:pt x="2870" y="1143"/>
                  </a:lnTo>
                  <a:lnTo>
                    <a:pt x="3200" y="1955"/>
                  </a:lnTo>
                  <a:lnTo>
                    <a:pt x="4013" y="2286"/>
                  </a:lnTo>
                  <a:lnTo>
                    <a:pt x="4826" y="1955"/>
                  </a:lnTo>
                  <a:lnTo>
                    <a:pt x="5156" y="1143"/>
                  </a:lnTo>
                  <a:close/>
                </a:path>
              </a:pathLst>
            </a:custGeom>
            <a:solidFill>
              <a:srgbClr val="565658"/>
            </a:solidFill>
          </p:spPr>
          <p:txBody>
            <a:bodyPr wrap="square" lIns="0" tIns="0" rIns="0" bIns="0" rtlCol="0"/>
            <a:lstStyle/>
            <a:p/>
          </p:txBody>
        </p:sp>
        <p:sp>
          <p:nvSpPr>
            <p:cNvPr id="1438" name="object 1438" descr=""/>
            <p:cNvSpPr/>
            <p:nvPr/>
          </p:nvSpPr>
          <p:spPr>
            <a:xfrm>
              <a:off x="5710420" y="2588493"/>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439" name="object 1439" descr=""/>
            <p:cNvSpPr/>
            <p:nvPr/>
          </p:nvSpPr>
          <p:spPr>
            <a:xfrm>
              <a:off x="5706402" y="2578734"/>
              <a:ext cx="5715" cy="11430"/>
            </a:xfrm>
            <a:custGeom>
              <a:avLst/>
              <a:gdLst/>
              <a:ahLst/>
              <a:cxnLst/>
              <a:rect l="l" t="t" r="r" b="b"/>
              <a:pathLst>
                <a:path w="5714" h="11430">
                  <a:moveTo>
                    <a:pt x="2286" y="10236"/>
                  </a:moveTo>
                  <a:lnTo>
                    <a:pt x="1955" y="9423"/>
                  </a:lnTo>
                  <a:lnTo>
                    <a:pt x="1143" y="9093"/>
                  </a:lnTo>
                  <a:lnTo>
                    <a:pt x="342" y="9423"/>
                  </a:lnTo>
                  <a:lnTo>
                    <a:pt x="0" y="10236"/>
                  </a:lnTo>
                  <a:lnTo>
                    <a:pt x="342" y="11049"/>
                  </a:lnTo>
                  <a:lnTo>
                    <a:pt x="1143" y="11379"/>
                  </a:lnTo>
                  <a:lnTo>
                    <a:pt x="1955" y="11049"/>
                  </a:lnTo>
                  <a:lnTo>
                    <a:pt x="2286" y="10236"/>
                  </a:lnTo>
                  <a:close/>
                </a:path>
                <a:path w="5714" h="11430">
                  <a:moveTo>
                    <a:pt x="2286" y="1143"/>
                  </a:moveTo>
                  <a:lnTo>
                    <a:pt x="1955" y="330"/>
                  </a:lnTo>
                  <a:lnTo>
                    <a:pt x="1143" y="0"/>
                  </a:lnTo>
                  <a:lnTo>
                    <a:pt x="342" y="330"/>
                  </a:lnTo>
                  <a:lnTo>
                    <a:pt x="0" y="1143"/>
                  </a:lnTo>
                  <a:lnTo>
                    <a:pt x="342" y="1955"/>
                  </a:lnTo>
                  <a:lnTo>
                    <a:pt x="1143" y="2286"/>
                  </a:lnTo>
                  <a:lnTo>
                    <a:pt x="1955" y="1955"/>
                  </a:lnTo>
                  <a:lnTo>
                    <a:pt x="2286" y="1143"/>
                  </a:lnTo>
                  <a:close/>
                </a:path>
                <a:path w="5714" h="11430">
                  <a:moveTo>
                    <a:pt x="5156" y="1143"/>
                  </a:moveTo>
                  <a:lnTo>
                    <a:pt x="4826" y="330"/>
                  </a:lnTo>
                  <a:lnTo>
                    <a:pt x="4013" y="0"/>
                  </a:lnTo>
                  <a:lnTo>
                    <a:pt x="3200" y="330"/>
                  </a:lnTo>
                  <a:lnTo>
                    <a:pt x="2870" y="1143"/>
                  </a:lnTo>
                  <a:lnTo>
                    <a:pt x="3200" y="1955"/>
                  </a:lnTo>
                  <a:lnTo>
                    <a:pt x="4013" y="2286"/>
                  </a:lnTo>
                  <a:lnTo>
                    <a:pt x="4826" y="1955"/>
                  </a:lnTo>
                  <a:lnTo>
                    <a:pt x="5156" y="1143"/>
                  </a:lnTo>
                  <a:close/>
                </a:path>
              </a:pathLst>
            </a:custGeom>
            <a:solidFill>
              <a:srgbClr val="565658"/>
            </a:solidFill>
          </p:spPr>
          <p:txBody>
            <a:bodyPr wrap="square" lIns="0" tIns="0" rIns="0" bIns="0" rtlCol="0"/>
            <a:lstStyle/>
            <a:p/>
          </p:txBody>
        </p:sp>
        <p:sp>
          <p:nvSpPr>
            <p:cNvPr id="1440" name="object 1440" descr=""/>
            <p:cNvSpPr/>
            <p:nvPr/>
          </p:nvSpPr>
          <p:spPr>
            <a:xfrm>
              <a:off x="5705638" y="2588963"/>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441" name="object 1441" descr=""/>
            <p:cNvSpPr/>
            <p:nvPr/>
          </p:nvSpPr>
          <p:spPr>
            <a:xfrm>
              <a:off x="5705638" y="2579873"/>
              <a:ext cx="2540" cy="0"/>
            </a:xfrm>
            <a:custGeom>
              <a:avLst/>
              <a:gdLst/>
              <a:ahLst/>
              <a:cxnLst/>
              <a:rect l="l" t="t" r="r" b="b"/>
              <a:pathLst>
                <a:path w="2539" h="0">
                  <a:moveTo>
                    <a:pt x="0" y="0"/>
                  </a:moveTo>
                  <a:lnTo>
                    <a:pt x="1917" y="0"/>
                  </a:lnTo>
                  <a:lnTo>
                    <a:pt x="482" y="0"/>
                  </a:lnTo>
                </a:path>
              </a:pathLst>
            </a:custGeom>
            <a:ln w="3175">
              <a:solidFill>
                <a:srgbClr val="565658"/>
              </a:solidFill>
            </a:ln>
          </p:spPr>
          <p:txBody>
            <a:bodyPr wrap="square" lIns="0" tIns="0" rIns="0" bIns="0" rtlCol="0"/>
            <a:lstStyle/>
            <a:p/>
          </p:txBody>
        </p:sp>
        <p:sp>
          <p:nvSpPr>
            <p:cNvPr id="1442" name="object 1442" descr=""/>
            <p:cNvSpPr/>
            <p:nvPr/>
          </p:nvSpPr>
          <p:spPr>
            <a:xfrm>
              <a:off x="5706120" y="2588963"/>
              <a:ext cx="1905" cy="0"/>
            </a:xfrm>
            <a:custGeom>
              <a:avLst/>
              <a:gdLst/>
              <a:ahLst/>
              <a:cxnLst/>
              <a:rect l="l" t="t" r="r" b="b"/>
              <a:pathLst>
                <a:path w="1904" h="0">
                  <a:moveTo>
                    <a:pt x="1435" y="0"/>
                  </a:moveTo>
                  <a:lnTo>
                    <a:pt x="1435" y="0"/>
                  </a:lnTo>
                  <a:lnTo>
                    <a:pt x="0" y="0"/>
                  </a:lnTo>
                </a:path>
              </a:pathLst>
            </a:custGeom>
            <a:ln w="3175">
              <a:solidFill>
                <a:srgbClr val="565658"/>
              </a:solidFill>
            </a:ln>
          </p:spPr>
          <p:txBody>
            <a:bodyPr wrap="square" lIns="0" tIns="0" rIns="0" bIns="0" rtlCol="0"/>
            <a:lstStyle/>
            <a:p/>
          </p:txBody>
        </p:sp>
        <p:sp>
          <p:nvSpPr>
            <p:cNvPr id="1443" name="object 1443" descr=""/>
            <p:cNvSpPr/>
            <p:nvPr/>
          </p:nvSpPr>
          <p:spPr>
            <a:xfrm>
              <a:off x="5707071" y="2580356"/>
              <a:ext cx="0" cy="1270"/>
            </a:xfrm>
            <a:custGeom>
              <a:avLst/>
              <a:gdLst/>
              <a:ahLst/>
              <a:cxnLst/>
              <a:rect l="l" t="t" r="r" b="b"/>
              <a:pathLst>
                <a:path w="0" h="1269">
                  <a:moveTo>
                    <a:pt x="0" y="0"/>
                  </a:moveTo>
                  <a:lnTo>
                    <a:pt x="0" y="0"/>
                  </a:lnTo>
                  <a:lnTo>
                    <a:pt x="0" y="952"/>
                  </a:lnTo>
                </a:path>
              </a:pathLst>
            </a:custGeom>
            <a:ln w="3175">
              <a:solidFill>
                <a:srgbClr val="565658"/>
              </a:solidFill>
            </a:ln>
          </p:spPr>
          <p:txBody>
            <a:bodyPr wrap="square" lIns="0" tIns="0" rIns="0" bIns="0" rtlCol="0"/>
            <a:lstStyle/>
            <a:p/>
          </p:txBody>
        </p:sp>
        <p:sp>
          <p:nvSpPr>
            <p:cNvPr id="1444" name="object 1444" descr=""/>
            <p:cNvSpPr/>
            <p:nvPr/>
          </p:nvSpPr>
          <p:spPr>
            <a:xfrm>
              <a:off x="5707071" y="2587540"/>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1445" name="object 1445" descr=""/>
            <p:cNvSpPr/>
            <p:nvPr/>
          </p:nvSpPr>
          <p:spPr>
            <a:xfrm>
              <a:off x="5705919" y="2580169"/>
              <a:ext cx="2540" cy="8890"/>
            </a:xfrm>
            <a:custGeom>
              <a:avLst/>
              <a:gdLst/>
              <a:ahLst/>
              <a:cxnLst/>
              <a:rect l="l" t="t" r="r" b="b"/>
              <a:pathLst>
                <a:path w="2539" h="8889">
                  <a:moveTo>
                    <a:pt x="2286" y="6413"/>
                  </a:moveTo>
                  <a:lnTo>
                    <a:pt x="1955" y="5613"/>
                  </a:lnTo>
                  <a:lnTo>
                    <a:pt x="1143" y="5270"/>
                  </a:lnTo>
                  <a:lnTo>
                    <a:pt x="342" y="5613"/>
                  </a:lnTo>
                  <a:lnTo>
                    <a:pt x="0" y="6413"/>
                  </a:lnTo>
                  <a:lnTo>
                    <a:pt x="101" y="6654"/>
                  </a:lnTo>
                  <a:lnTo>
                    <a:pt x="0" y="6896"/>
                  </a:lnTo>
                  <a:lnTo>
                    <a:pt x="101" y="7137"/>
                  </a:lnTo>
                  <a:lnTo>
                    <a:pt x="0" y="7378"/>
                  </a:lnTo>
                  <a:lnTo>
                    <a:pt x="342" y="8178"/>
                  </a:lnTo>
                  <a:lnTo>
                    <a:pt x="1143" y="8521"/>
                  </a:lnTo>
                  <a:lnTo>
                    <a:pt x="1955" y="8178"/>
                  </a:lnTo>
                  <a:lnTo>
                    <a:pt x="2286" y="7378"/>
                  </a:lnTo>
                  <a:lnTo>
                    <a:pt x="2184" y="7137"/>
                  </a:lnTo>
                  <a:lnTo>
                    <a:pt x="2286" y="6896"/>
                  </a:lnTo>
                  <a:lnTo>
                    <a:pt x="2184" y="6654"/>
                  </a:lnTo>
                  <a:lnTo>
                    <a:pt x="2286" y="6413"/>
                  </a:lnTo>
                  <a:close/>
                </a:path>
                <a:path w="2539" h="8889">
                  <a:moveTo>
                    <a:pt x="2286" y="1143"/>
                  </a:moveTo>
                  <a:lnTo>
                    <a:pt x="1955" y="342"/>
                  </a:lnTo>
                  <a:lnTo>
                    <a:pt x="1143" y="0"/>
                  </a:lnTo>
                  <a:lnTo>
                    <a:pt x="342" y="342"/>
                  </a:lnTo>
                  <a:lnTo>
                    <a:pt x="0" y="1143"/>
                  </a:lnTo>
                  <a:lnTo>
                    <a:pt x="101" y="1397"/>
                  </a:lnTo>
                  <a:lnTo>
                    <a:pt x="0" y="1625"/>
                  </a:lnTo>
                  <a:lnTo>
                    <a:pt x="342" y="2438"/>
                  </a:lnTo>
                  <a:lnTo>
                    <a:pt x="1143" y="2768"/>
                  </a:lnTo>
                  <a:lnTo>
                    <a:pt x="1955" y="2438"/>
                  </a:lnTo>
                  <a:lnTo>
                    <a:pt x="2286" y="1625"/>
                  </a:lnTo>
                  <a:lnTo>
                    <a:pt x="2184" y="1397"/>
                  </a:lnTo>
                  <a:lnTo>
                    <a:pt x="2286" y="1143"/>
                  </a:lnTo>
                  <a:close/>
                </a:path>
              </a:pathLst>
            </a:custGeom>
            <a:solidFill>
              <a:srgbClr val="565658"/>
            </a:solidFill>
          </p:spPr>
          <p:txBody>
            <a:bodyPr wrap="square" lIns="0" tIns="0" rIns="0" bIns="0" rtlCol="0"/>
            <a:lstStyle/>
            <a:p/>
          </p:txBody>
        </p:sp>
        <p:sp>
          <p:nvSpPr>
            <p:cNvPr id="1446" name="object 1446" descr=""/>
            <p:cNvSpPr/>
            <p:nvPr/>
          </p:nvSpPr>
          <p:spPr>
            <a:xfrm>
              <a:off x="5695114" y="2582267"/>
              <a:ext cx="1905" cy="635"/>
            </a:xfrm>
            <a:custGeom>
              <a:avLst/>
              <a:gdLst/>
              <a:ahLst/>
              <a:cxnLst/>
              <a:rect l="l" t="t" r="r" b="b"/>
              <a:pathLst>
                <a:path w="1904" h="635">
                  <a:moveTo>
                    <a:pt x="1904" y="0"/>
                  </a:moveTo>
                  <a:lnTo>
                    <a:pt x="0" y="482"/>
                  </a:lnTo>
                </a:path>
              </a:pathLst>
            </a:custGeom>
            <a:ln w="3175">
              <a:solidFill>
                <a:srgbClr val="565658"/>
              </a:solidFill>
            </a:ln>
          </p:spPr>
          <p:txBody>
            <a:bodyPr wrap="square" lIns="0" tIns="0" rIns="0" bIns="0" rtlCol="0"/>
            <a:lstStyle/>
            <a:p/>
          </p:txBody>
        </p:sp>
        <p:sp>
          <p:nvSpPr>
            <p:cNvPr id="1447" name="object 1447" descr=""/>
            <p:cNvSpPr/>
            <p:nvPr/>
          </p:nvSpPr>
          <p:spPr>
            <a:xfrm>
              <a:off x="5695109" y="2584177"/>
              <a:ext cx="1905" cy="2540"/>
            </a:xfrm>
            <a:custGeom>
              <a:avLst/>
              <a:gdLst/>
              <a:ahLst/>
              <a:cxnLst/>
              <a:rect l="l" t="t" r="r" b="b"/>
              <a:pathLst>
                <a:path w="1904" h="2539">
                  <a:moveTo>
                    <a:pt x="0" y="0"/>
                  </a:moveTo>
                  <a:lnTo>
                    <a:pt x="0" y="1917"/>
                  </a:lnTo>
                  <a:lnTo>
                    <a:pt x="1905" y="1917"/>
                  </a:lnTo>
                </a:path>
              </a:pathLst>
            </a:custGeom>
            <a:ln w="3175">
              <a:solidFill>
                <a:srgbClr val="565658"/>
              </a:solidFill>
            </a:ln>
          </p:spPr>
          <p:txBody>
            <a:bodyPr wrap="square" lIns="0" tIns="0" rIns="0" bIns="0" rtlCol="0"/>
            <a:lstStyle/>
            <a:p/>
          </p:txBody>
        </p:sp>
        <p:sp>
          <p:nvSpPr>
            <p:cNvPr id="1448" name="object 1448" descr=""/>
            <p:cNvSpPr/>
            <p:nvPr/>
          </p:nvSpPr>
          <p:spPr>
            <a:xfrm>
              <a:off x="5694625" y="258561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449" name="object 1449" descr=""/>
            <p:cNvSpPr/>
            <p:nvPr/>
          </p:nvSpPr>
          <p:spPr>
            <a:xfrm>
              <a:off x="5694626" y="2582750"/>
              <a:ext cx="635" cy="1905"/>
            </a:xfrm>
            <a:custGeom>
              <a:avLst/>
              <a:gdLst/>
              <a:ahLst/>
              <a:cxnLst/>
              <a:rect l="l" t="t" r="r" b="b"/>
              <a:pathLst>
                <a:path w="635" h="1905">
                  <a:moveTo>
                    <a:pt x="482" y="0"/>
                  </a:moveTo>
                  <a:lnTo>
                    <a:pt x="482" y="1422"/>
                  </a:lnTo>
                  <a:lnTo>
                    <a:pt x="0" y="1422"/>
                  </a:lnTo>
                </a:path>
              </a:pathLst>
            </a:custGeom>
            <a:ln w="3175">
              <a:solidFill>
                <a:srgbClr val="565658"/>
              </a:solidFill>
            </a:ln>
          </p:spPr>
          <p:txBody>
            <a:bodyPr wrap="square" lIns="0" tIns="0" rIns="0" bIns="0" rtlCol="0"/>
            <a:lstStyle/>
            <a:p/>
          </p:txBody>
        </p:sp>
        <p:sp>
          <p:nvSpPr>
            <p:cNvPr id="1450" name="object 1450" descr=""/>
            <p:cNvSpPr/>
            <p:nvPr/>
          </p:nvSpPr>
          <p:spPr>
            <a:xfrm>
              <a:off x="5697018" y="2582267"/>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451" name="object 1451" descr=""/>
            <p:cNvSpPr/>
            <p:nvPr/>
          </p:nvSpPr>
          <p:spPr>
            <a:xfrm>
              <a:off x="5697019" y="2584182"/>
              <a:ext cx="2540" cy="2540"/>
            </a:xfrm>
            <a:custGeom>
              <a:avLst/>
              <a:gdLst/>
              <a:ahLst/>
              <a:cxnLst/>
              <a:rect l="l" t="t" r="r" b="b"/>
              <a:pathLst>
                <a:path w="2539" h="2539">
                  <a:moveTo>
                    <a:pt x="0" y="1917"/>
                  </a:moveTo>
                  <a:lnTo>
                    <a:pt x="0" y="0"/>
                  </a:lnTo>
                  <a:lnTo>
                    <a:pt x="0" y="1917"/>
                  </a:lnTo>
                  <a:lnTo>
                    <a:pt x="1917" y="2400"/>
                  </a:lnTo>
                </a:path>
              </a:pathLst>
            </a:custGeom>
            <a:ln w="3175">
              <a:solidFill>
                <a:srgbClr val="565658"/>
              </a:solidFill>
            </a:ln>
          </p:spPr>
          <p:txBody>
            <a:bodyPr wrap="square" lIns="0" tIns="0" rIns="0" bIns="0" rtlCol="0"/>
            <a:lstStyle/>
            <a:p/>
          </p:txBody>
        </p:sp>
        <p:sp>
          <p:nvSpPr>
            <p:cNvPr id="1452" name="object 1452" descr=""/>
            <p:cNvSpPr/>
            <p:nvPr/>
          </p:nvSpPr>
          <p:spPr>
            <a:xfrm>
              <a:off x="5697019" y="2582267"/>
              <a:ext cx="0" cy="1905"/>
            </a:xfrm>
            <a:custGeom>
              <a:avLst/>
              <a:gdLst/>
              <a:ahLst/>
              <a:cxnLst/>
              <a:rect l="l" t="t" r="r" b="b"/>
              <a:pathLst>
                <a:path w="0" h="1905">
                  <a:moveTo>
                    <a:pt x="0" y="0"/>
                  </a:moveTo>
                  <a:lnTo>
                    <a:pt x="0" y="1905"/>
                  </a:lnTo>
                  <a:lnTo>
                    <a:pt x="0" y="0"/>
                  </a:lnTo>
                </a:path>
              </a:pathLst>
            </a:custGeom>
            <a:ln w="3175">
              <a:solidFill>
                <a:srgbClr val="565658"/>
              </a:solidFill>
            </a:ln>
          </p:spPr>
          <p:txBody>
            <a:bodyPr wrap="square" lIns="0" tIns="0" rIns="0" bIns="0" rtlCol="0"/>
            <a:lstStyle/>
            <a:p/>
          </p:txBody>
        </p:sp>
        <p:sp>
          <p:nvSpPr>
            <p:cNvPr id="1453" name="object 1453" descr=""/>
            <p:cNvSpPr/>
            <p:nvPr/>
          </p:nvSpPr>
          <p:spPr>
            <a:xfrm>
              <a:off x="5698930" y="2582272"/>
              <a:ext cx="635" cy="1905"/>
            </a:xfrm>
            <a:custGeom>
              <a:avLst/>
              <a:gdLst/>
              <a:ahLst/>
              <a:cxnLst/>
              <a:rect l="l" t="t" r="r" b="b"/>
              <a:pathLst>
                <a:path w="635" h="1905">
                  <a:moveTo>
                    <a:pt x="482" y="1904"/>
                  </a:moveTo>
                  <a:lnTo>
                    <a:pt x="0" y="1904"/>
                  </a:lnTo>
                  <a:lnTo>
                    <a:pt x="0" y="0"/>
                  </a:lnTo>
                </a:path>
              </a:pathLst>
            </a:custGeom>
            <a:ln w="3175">
              <a:solidFill>
                <a:srgbClr val="565658"/>
              </a:solidFill>
            </a:ln>
          </p:spPr>
          <p:txBody>
            <a:bodyPr wrap="square" lIns="0" tIns="0" rIns="0" bIns="0" rtlCol="0"/>
            <a:lstStyle/>
            <a:p/>
          </p:txBody>
        </p:sp>
        <p:sp>
          <p:nvSpPr>
            <p:cNvPr id="1454" name="object 1454" descr=""/>
            <p:cNvSpPr/>
            <p:nvPr/>
          </p:nvSpPr>
          <p:spPr>
            <a:xfrm>
              <a:off x="5698935" y="2584182"/>
              <a:ext cx="0" cy="2540"/>
            </a:xfrm>
            <a:custGeom>
              <a:avLst/>
              <a:gdLst/>
              <a:ahLst/>
              <a:cxnLst/>
              <a:rect l="l" t="t" r="r" b="b"/>
              <a:pathLst>
                <a:path w="0" h="2539">
                  <a:moveTo>
                    <a:pt x="0" y="2400"/>
                  </a:moveTo>
                  <a:lnTo>
                    <a:pt x="0" y="0"/>
                  </a:lnTo>
                </a:path>
              </a:pathLst>
            </a:custGeom>
            <a:ln w="3175">
              <a:solidFill>
                <a:srgbClr val="565658"/>
              </a:solidFill>
            </a:ln>
          </p:spPr>
          <p:txBody>
            <a:bodyPr wrap="square" lIns="0" tIns="0" rIns="0" bIns="0" rtlCol="0"/>
            <a:lstStyle/>
            <a:p/>
          </p:txBody>
        </p:sp>
        <p:sp>
          <p:nvSpPr>
            <p:cNvPr id="1455" name="object 1455" descr=""/>
            <p:cNvSpPr/>
            <p:nvPr/>
          </p:nvSpPr>
          <p:spPr>
            <a:xfrm>
              <a:off x="5699419" y="2582267"/>
              <a:ext cx="2540" cy="4445"/>
            </a:xfrm>
            <a:custGeom>
              <a:avLst/>
              <a:gdLst/>
              <a:ahLst/>
              <a:cxnLst/>
              <a:rect l="l" t="t" r="r" b="b"/>
              <a:pathLst>
                <a:path w="2539" h="4444">
                  <a:moveTo>
                    <a:pt x="2387" y="0"/>
                  </a:moveTo>
                  <a:lnTo>
                    <a:pt x="0" y="0"/>
                  </a:lnTo>
                  <a:lnTo>
                    <a:pt x="0" y="1905"/>
                  </a:lnTo>
                  <a:lnTo>
                    <a:pt x="0" y="4318"/>
                  </a:lnTo>
                  <a:lnTo>
                    <a:pt x="2387" y="4318"/>
                  </a:lnTo>
                </a:path>
              </a:pathLst>
            </a:custGeom>
            <a:ln w="3175">
              <a:solidFill>
                <a:srgbClr val="565658"/>
              </a:solidFill>
            </a:ln>
          </p:spPr>
          <p:txBody>
            <a:bodyPr wrap="square" lIns="0" tIns="0" rIns="0" bIns="0" rtlCol="0"/>
            <a:lstStyle/>
            <a:p/>
          </p:txBody>
        </p:sp>
        <p:sp>
          <p:nvSpPr>
            <p:cNvPr id="1456" name="object 1456" descr=""/>
            <p:cNvSpPr/>
            <p:nvPr/>
          </p:nvSpPr>
          <p:spPr>
            <a:xfrm>
              <a:off x="5705928"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57" name="object 1457" descr=""/>
            <p:cNvSpPr/>
            <p:nvPr/>
          </p:nvSpPr>
          <p:spPr>
            <a:xfrm>
              <a:off x="5702282" y="2581795"/>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458" name="object 1458" descr=""/>
            <p:cNvSpPr/>
            <p:nvPr/>
          </p:nvSpPr>
          <p:spPr>
            <a:xfrm>
              <a:off x="5702283" y="2586582"/>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459" name="object 1459" descr=""/>
            <p:cNvSpPr/>
            <p:nvPr/>
          </p:nvSpPr>
          <p:spPr>
            <a:xfrm>
              <a:off x="5705928"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60" name="object 1460" descr=""/>
            <p:cNvSpPr/>
            <p:nvPr/>
          </p:nvSpPr>
          <p:spPr>
            <a:xfrm>
              <a:off x="5701807" y="2584182"/>
              <a:ext cx="635" cy="2540"/>
            </a:xfrm>
            <a:custGeom>
              <a:avLst/>
              <a:gdLst/>
              <a:ahLst/>
              <a:cxnLst/>
              <a:rect l="l" t="t" r="r" b="b"/>
              <a:pathLst>
                <a:path w="635" h="2539">
                  <a:moveTo>
                    <a:pt x="0" y="2400"/>
                  </a:moveTo>
                  <a:lnTo>
                    <a:pt x="0" y="0"/>
                  </a:lnTo>
                  <a:lnTo>
                    <a:pt x="482" y="0"/>
                  </a:lnTo>
                  <a:lnTo>
                    <a:pt x="482" y="2400"/>
                  </a:lnTo>
                </a:path>
              </a:pathLst>
            </a:custGeom>
            <a:ln w="3175">
              <a:solidFill>
                <a:srgbClr val="565658"/>
              </a:solidFill>
            </a:ln>
          </p:spPr>
          <p:txBody>
            <a:bodyPr wrap="square" lIns="0" tIns="0" rIns="0" bIns="0" rtlCol="0"/>
            <a:lstStyle/>
            <a:p/>
          </p:txBody>
        </p:sp>
        <p:sp>
          <p:nvSpPr>
            <p:cNvPr id="1461" name="object 1461" descr=""/>
            <p:cNvSpPr/>
            <p:nvPr/>
          </p:nvSpPr>
          <p:spPr>
            <a:xfrm>
              <a:off x="5702283" y="2581795"/>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1462" name="object 1462" descr=""/>
            <p:cNvSpPr/>
            <p:nvPr/>
          </p:nvSpPr>
          <p:spPr>
            <a:xfrm>
              <a:off x="5701807" y="2582267"/>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463" name="object 1463" descr=""/>
            <p:cNvSpPr/>
            <p:nvPr/>
          </p:nvSpPr>
          <p:spPr>
            <a:xfrm>
              <a:off x="5711193"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64" name="object 1464" descr=""/>
            <p:cNvSpPr/>
            <p:nvPr/>
          </p:nvSpPr>
          <p:spPr>
            <a:xfrm>
              <a:off x="5707071" y="2586582"/>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465" name="object 1465" descr=""/>
            <p:cNvSpPr/>
            <p:nvPr/>
          </p:nvSpPr>
          <p:spPr>
            <a:xfrm>
              <a:off x="5707071" y="2580356"/>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466" name="object 1466" descr=""/>
            <p:cNvSpPr/>
            <p:nvPr/>
          </p:nvSpPr>
          <p:spPr>
            <a:xfrm>
              <a:off x="5710420" y="258705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467" name="object 1467" descr=""/>
            <p:cNvSpPr/>
            <p:nvPr/>
          </p:nvSpPr>
          <p:spPr>
            <a:xfrm>
              <a:off x="5707555" y="2587054"/>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468" name="object 1468" descr=""/>
            <p:cNvSpPr/>
            <p:nvPr/>
          </p:nvSpPr>
          <p:spPr>
            <a:xfrm>
              <a:off x="5710420" y="2579878"/>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1469" name="object 1469" descr=""/>
            <p:cNvSpPr/>
            <p:nvPr/>
          </p:nvSpPr>
          <p:spPr>
            <a:xfrm>
              <a:off x="5707555" y="2579878"/>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1470" name="object 1470" descr=""/>
            <p:cNvSpPr/>
            <p:nvPr/>
          </p:nvSpPr>
          <p:spPr>
            <a:xfrm>
              <a:off x="5706116" y="258035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471" name="object 1471" descr=""/>
            <p:cNvSpPr/>
            <p:nvPr/>
          </p:nvSpPr>
          <p:spPr>
            <a:xfrm>
              <a:off x="5711859" y="2580834"/>
              <a:ext cx="635" cy="7620"/>
            </a:xfrm>
            <a:custGeom>
              <a:avLst/>
              <a:gdLst/>
              <a:ahLst/>
              <a:cxnLst/>
              <a:rect l="l" t="t" r="r" b="b"/>
              <a:pathLst>
                <a:path w="635" h="7619">
                  <a:moveTo>
                    <a:pt x="0" y="7175"/>
                  </a:moveTo>
                  <a:lnTo>
                    <a:pt x="482" y="7175"/>
                  </a:lnTo>
                  <a:lnTo>
                    <a:pt x="482" y="3340"/>
                  </a:lnTo>
                  <a:lnTo>
                    <a:pt x="482" y="0"/>
                  </a:lnTo>
                  <a:lnTo>
                    <a:pt x="0" y="0"/>
                  </a:lnTo>
                </a:path>
              </a:pathLst>
            </a:custGeom>
            <a:ln w="3175">
              <a:solidFill>
                <a:srgbClr val="565658"/>
              </a:solidFill>
            </a:ln>
          </p:spPr>
          <p:txBody>
            <a:bodyPr wrap="square" lIns="0" tIns="0" rIns="0" bIns="0" rtlCol="0"/>
            <a:lstStyle/>
            <a:p/>
          </p:txBody>
        </p:sp>
        <p:sp>
          <p:nvSpPr>
            <p:cNvPr id="1472" name="object 1472" descr=""/>
            <p:cNvSpPr/>
            <p:nvPr/>
          </p:nvSpPr>
          <p:spPr>
            <a:xfrm>
              <a:off x="5709755" y="2579687"/>
              <a:ext cx="3175" cy="9525"/>
            </a:xfrm>
            <a:custGeom>
              <a:avLst/>
              <a:gdLst/>
              <a:ahLst/>
              <a:cxnLst/>
              <a:rect l="l" t="t" r="r" b="b"/>
              <a:pathLst>
                <a:path w="3175" h="9525">
                  <a:moveTo>
                    <a:pt x="2286" y="8331"/>
                  </a:moveTo>
                  <a:lnTo>
                    <a:pt x="1955" y="7518"/>
                  </a:lnTo>
                  <a:lnTo>
                    <a:pt x="1143" y="7188"/>
                  </a:lnTo>
                  <a:lnTo>
                    <a:pt x="330" y="7518"/>
                  </a:lnTo>
                  <a:lnTo>
                    <a:pt x="0" y="8331"/>
                  </a:lnTo>
                  <a:lnTo>
                    <a:pt x="330" y="9131"/>
                  </a:lnTo>
                  <a:lnTo>
                    <a:pt x="1143" y="9474"/>
                  </a:lnTo>
                  <a:lnTo>
                    <a:pt x="1955" y="9131"/>
                  </a:lnTo>
                  <a:lnTo>
                    <a:pt x="2286" y="8331"/>
                  </a:lnTo>
                  <a:close/>
                </a:path>
                <a:path w="3175" h="9525">
                  <a:moveTo>
                    <a:pt x="2768" y="1143"/>
                  </a:moveTo>
                  <a:lnTo>
                    <a:pt x="2425" y="342"/>
                  </a:lnTo>
                  <a:lnTo>
                    <a:pt x="1625" y="0"/>
                  </a:lnTo>
                  <a:lnTo>
                    <a:pt x="812" y="342"/>
                  </a:lnTo>
                  <a:lnTo>
                    <a:pt x="482" y="1143"/>
                  </a:lnTo>
                  <a:lnTo>
                    <a:pt x="812" y="1955"/>
                  </a:lnTo>
                  <a:lnTo>
                    <a:pt x="1625" y="2286"/>
                  </a:lnTo>
                  <a:lnTo>
                    <a:pt x="2425" y="1955"/>
                  </a:lnTo>
                  <a:lnTo>
                    <a:pt x="2768" y="1143"/>
                  </a:lnTo>
                  <a:close/>
                </a:path>
              </a:pathLst>
            </a:custGeom>
            <a:solidFill>
              <a:srgbClr val="565658"/>
            </a:solidFill>
          </p:spPr>
          <p:txBody>
            <a:bodyPr wrap="square" lIns="0" tIns="0" rIns="0" bIns="0" rtlCol="0"/>
            <a:lstStyle/>
            <a:p/>
          </p:txBody>
        </p:sp>
        <p:sp>
          <p:nvSpPr>
            <p:cNvPr id="1473" name="object 1473" descr=""/>
            <p:cNvSpPr/>
            <p:nvPr/>
          </p:nvSpPr>
          <p:spPr>
            <a:xfrm>
              <a:off x="5710904" y="258801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474" name="object 1474" descr=""/>
            <p:cNvSpPr/>
            <p:nvPr/>
          </p:nvSpPr>
          <p:spPr>
            <a:xfrm>
              <a:off x="5709761"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75" name="object 1475" descr=""/>
            <p:cNvSpPr/>
            <p:nvPr/>
          </p:nvSpPr>
          <p:spPr>
            <a:xfrm>
              <a:off x="5705156" y="2580829"/>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476" name="object 1476" descr=""/>
            <p:cNvSpPr/>
            <p:nvPr/>
          </p:nvSpPr>
          <p:spPr>
            <a:xfrm>
              <a:off x="5705156" y="258035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477" name="object 1477" descr=""/>
            <p:cNvSpPr/>
            <p:nvPr/>
          </p:nvSpPr>
          <p:spPr>
            <a:xfrm>
              <a:off x="5717419"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78" name="object 1478" descr=""/>
            <p:cNvSpPr/>
            <p:nvPr/>
          </p:nvSpPr>
          <p:spPr>
            <a:xfrm>
              <a:off x="5707550" y="2581795"/>
              <a:ext cx="3175" cy="0"/>
            </a:xfrm>
            <a:custGeom>
              <a:avLst/>
              <a:gdLst/>
              <a:ahLst/>
              <a:cxnLst/>
              <a:rect l="l" t="t" r="r" b="b"/>
              <a:pathLst>
                <a:path w="3175" h="0">
                  <a:moveTo>
                    <a:pt x="2870" y="0"/>
                  </a:moveTo>
                  <a:lnTo>
                    <a:pt x="2387" y="0"/>
                  </a:lnTo>
                  <a:lnTo>
                    <a:pt x="0" y="0"/>
                  </a:lnTo>
                </a:path>
              </a:pathLst>
            </a:custGeom>
            <a:ln w="3175">
              <a:solidFill>
                <a:srgbClr val="565658"/>
              </a:solidFill>
            </a:ln>
          </p:spPr>
          <p:txBody>
            <a:bodyPr wrap="square" lIns="0" tIns="0" rIns="0" bIns="0" rtlCol="0"/>
            <a:lstStyle/>
            <a:p/>
          </p:txBody>
        </p:sp>
        <p:sp>
          <p:nvSpPr>
            <p:cNvPr id="1479" name="object 1479" descr=""/>
            <p:cNvSpPr/>
            <p:nvPr/>
          </p:nvSpPr>
          <p:spPr>
            <a:xfrm>
              <a:off x="5707555" y="2587054"/>
              <a:ext cx="3175" cy="0"/>
            </a:xfrm>
            <a:custGeom>
              <a:avLst/>
              <a:gdLst/>
              <a:ahLst/>
              <a:cxnLst/>
              <a:rect l="l" t="t" r="r" b="b"/>
              <a:pathLst>
                <a:path w="3175" h="0">
                  <a:moveTo>
                    <a:pt x="0" y="0"/>
                  </a:moveTo>
                  <a:lnTo>
                    <a:pt x="469" y="0"/>
                  </a:lnTo>
                  <a:lnTo>
                    <a:pt x="2870" y="0"/>
                  </a:lnTo>
                </a:path>
              </a:pathLst>
            </a:custGeom>
            <a:ln w="3175">
              <a:solidFill>
                <a:srgbClr val="565658"/>
              </a:solidFill>
            </a:ln>
          </p:spPr>
          <p:txBody>
            <a:bodyPr wrap="square" lIns="0" tIns="0" rIns="0" bIns="0" rtlCol="0"/>
            <a:lstStyle/>
            <a:p/>
          </p:txBody>
        </p:sp>
        <p:sp>
          <p:nvSpPr>
            <p:cNvPr id="1480" name="object 1480" descr=""/>
            <p:cNvSpPr/>
            <p:nvPr/>
          </p:nvSpPr>
          <p:spPr>
            <a:xfrm>
              <a:off x="5722206"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81" name="object 1481" descr=""/>
            <p:cNvSpPr/>
            <p:nvPr/>
          </p:nvSpPr>
          <p:spPr>
            <a:xfrm>
              <a:off x="5707071" y="258226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482" name="object 1482" descr=""/>
            <p:cNvSpPr/>
            <p:nvPr/>
          </p:nvSpPr>
          <p:spPr>
            <a:xfrm>
              <a:off x="5712336" y="2584172"/>
              <a:ext cx="5715" cy="3810"/>
            </a:xfrm>
            <a:custGeom>
              <a:avLst/>
              <a:gdLst/>
              <a:ahLst/>
              <a:cxnLst/>
              <a:rect l="l" t="t" r="r" b="b"/>
              <a:pathLst>
                <a:path w="5714" h="3810">
                  <a:moveTo>
                    <a:pt x="0" y="3365"/>
                  </a:moveTo>
                  <a:lnTo>
                    <a:pt x="0" y="0"/>
                  </a:lnTo>
                  <a:lnTo>
                    <a:pt x="5270" y="0"/>
                  </a:lnTo>
                </a:path>
              </a:pathLst>
            </a:custGeom>
            <a:ln w="3175">
              <a:solidFill>
                <a:srgbClr val="565658"/>
              </a:solidFill>
            </a:ln>
          </p:spPr>
          <p:txBody>
            <a:bodyPr wrap="square" lIns="0" tIns="0" rIns="0" bIns="0" rtlCol="0"/>
            <a:lstStyle/>
            <a:p/>
          </p:txBody>
        </p:sp>
        <p:sp>
          <p:nvSpPr>
            <p:cNvPr id="1483" name="object 1483" descr=""/>
            <p:cNvSpPr/>
            <p:nvPr/>
          </p:nvSpPr>
          <p:spPr>
            <a:xfrm>
              <a:off x="5715685" y="2584662"/>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484" name="object 1484" descr=""/>
            <p:cNvSpPr/>
            <p:nvPr/>
          </p:nvSpPr>
          <p:spPr>
            <a:xfrm>
              <a:off x="5712336" y="2587537"/>
              <a:ext cx="5715" cy="1270"/>
            </a:xfrm>
            <a:custGeom>
              <a:avLst/>
              <a:gdLst/>
              <a:ahLst/>
              <a:cxnLst/>
              <a:rect l="l" t="t" r="r" b="b"/>
              <a:pathLst>
                <a:path w="5714" h="1269">
                  <a:moveTo>
                    <a:pt x="0" y="0"/>
                  </a:moveTo>
                  <a:lnTo>
                    <a:pt x="5270" y="952"/>
                  </a:lnTo>
                </a:path>
              </a:pathLst>
            </a:custGeom>
            <a:ln w="3175">
              <a:solidFill>
                <a:srgbClr val="565658"/>
              </a:solidFill>
            </a:ln>
          </p:spPr>
          <p:txBody>
            <a:bodyPr wrap="square" lIns="0" tIns="0" rIns="0" bIns="0" rtlCol="0"/>
            <a:lstStyle/>
            <a:p/>
          </p:txBody>
        </p:sp>
        <p:sp>
          <p:nvSpPr>
            <p:cNvPr id="1485" name="object 1485" descr=""/>
            <p:cNvSpPr/>
            <p:nvPr/>
          </p:nvSpPr>
          <p:spPr>
            <a:xfrm>
              <a:off x="5712336" y="2580354"/>
              <a:ext cx="6350" cy="4445"/>
            </a:xfrm>
            <a:custGeom>
              <a:avLst/>
              <a:gdLst/>
              <a:ahLst/>
              <a:cxnLst/>
              <a:rect l="l" t="t" r="r" b="b"/>
              <a:pathLst>
                <a:path w="6350" h="4444">
                  <a:moveTo>
                    <a:pt x="0" y="3822"/>
                  </a:moveTo>
                  <a:lnTo>
                    <a:pt x="0" y="952"/>
                  </a:lnTo>
                  <a:lnTo>
                    <a:pt x="5270" y="0"/>
                  </a:lnTo>
                  <a:lnTo>
                    <a:pt x="5270" y="3822"/>
                  </a:lnTo>
                  <a:lnTo>
                    <a:pt x="5740" y="3822"/>
                  </a:lnTo>
                </a:path>
              </a:pathLst>
            </a:custGeom>
            <a:ln w="3175">
              <a:solidFill>
                <a:srgbClr val="565658"/>
              </a:solidFill>
            </a:ln>
          </p:spPr>
          <p:txBody>
            <a:bodyPr wrap="square" lIns="0" tIns="0" rIns="0" bIns="0" rtlCol="0"/>
            <a:lstStyle/>
            <a:p/>
          </p:txBody>
        </p:sp>
        <p:sp>
          <p:nvSpPr>
            <p:cNvPr id="1486" name="object 1486" descr=""/>
            <p:cNvSpPr/>
            <p:nvPr/>
          </p:nvSpPr>
          <p:spPr>
            <a:xfrm>
              <a:off x="5719521" y="2580828"/>
              <a:ext cx="1905" cy="3810"/>
            </a:xfrm>
            <a:custGeom>
              <a:avLst/>
              <a:gdLst/>
              <a:ahLst/>
              <a:cxnLst/>
              <a:rect l="l" t="t" r="r" b="b"/>
              <a:pathLst>
                <a:path w="1904" h="3810">
                  <a:moveTo>
                    <a:pt x="1435" y="0"/>
                  </a:moveTo>
                  <a:lnTo>
                    <a:pt x="1435" y="3352"/>
                  </a:lnTo>
                  <a:lnTo>
                    <a:pt x="0" y="3352"/>
                  </a:lnTo>
                </a:path>
              </a:pathLst>
            </a:custGeom>
            <a:ln w="3175">
              <a:solidFill>
                <a:srgbClr val="565658"/>
              </a:solidFill>
            </a:ln>
          </p:spPr>
          <p:txBody>
            <a:bodyPr wrap="square" lIns="0" tIns="0" rIns="0" bIns="0" rtlCol="0"/>
            <a:lstStyle/>
            <a:p/>
          </p:txBody>
        </p:sp>
        <p:sp>
          <p:nvSpPr>
            <p:cNvPr id="1487" name="object 1487" descr=""/>
            <p:cNvSpPr/>
            <p:nvPr/>
          </p:nvSpPr>
          <p:spPr>
            <a:xfrm>
              <a:off x="5717602" y="2580356"/>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488" name="object 1488" descr=""/>
            <p:cNvSpPr/>
            <p:nvPr/>
          </p:nvSpPr>
          <p:spPr>
            <a:xfrm>
              <a:off x="5717601" y="2584174"/>
              <a:ext cx="0" cy="4445"/>
            </a:xfrm>
            <a:custGeom>
              <a:avLst/>
              <a:gdLst/>
              <a:ahLst/>
              <a:cxnLst/>
              <a:rect l="l" t="t" r="r" b="b"/>
              <a:pathLst>
                <a:path w="0" h="4444">
                  <a:moveTo>
                    <a:pt x="0" y="4318"/>
                  </a:moveTo>
                  <a:lnTo>
                    <a:pt x="0" y="0"/>
                  </a:lnTo>
                </a:path>
              </a:pathLst>
            </a:custGeom>
            <a:ln w="3175">
              <a:solidFill>
                <a:srgbClr val="565658"/>
              </a:solidFill>
            </a:ln>
          </p:spPr>
          <p:txBody>
            <a:bodyPr wrap="square" lIns="0" tIns="0" rIns="0" bIns="0" rtlCol="0"/>
            <a:lstStyle/>
            <a:p/>
          </p:txBody>
        </p:sp>
        <p:sp>
          <p:nvSpPr>
            <p:cNvPr id="1489" name="object 1489" descr=""/>
            <p:cNvSpPr/>
            <p:nvPr/>
          </p:nvSpPr>
          <p:spPr>
            <a:xfrm>
              <a:off x="5720956" y="2584177"/>
              <a:ext cx="0" cy="3810"/>
            </a:xfrm>
            <a:custGeom>
              <a:avLst/>
              <a:gdLst/>
              <a:ahLst/>
              <a:cxnLst/>
              <a:rect l="l" t="t" r="r" b="b"/>
              <a:pathLst>
                <a:path w="0" h="3810">
                  <a:moveTo>
                    <a:pt x="0" y="0"/>
                  </a:moveTo>
                  <a:lnTo>
                    <a:pt x="0" y="3365"/>
                  </a:lnTo>
                </a:path>
              </a:pathLst>
            </a:custGeom>
            <a:ln w="3175">
              <a:solidFill>
                <a:srgbClr val="565658"/>
              </a:solidFill>
            </a:ln>
          </p:spPr>
          <p:txBody>
            <a:bodyPr wrap="square" lIns="0" tIns="0" rIns="0" bIns="0" rtlCol="0"/>
            <a:lstStyle/>
            <a:p/>
          </p:txBody>
        </p:sp>
        <p:sp>
          <p:nvSpPr>
            <p:cNvPr id="1490" name="object 1490" descr=""/>
            <p:cNvSpPr/>
            <p:nvPr/>
          </p:nvSpPr>
          <p:spPr>
            <a:xfrm>
              <a:off x="5717601" y="2588492"/>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491" name="object 1491" descr=""/>
            <p:cNvSpPr/>
            <p:nvPr/>
          </p:nvSpPr>
          <p:spPr>
            <a:xfrm>
              <a:off x="5716930" y="2583040"/>
              <a:ext cx="3175" cy="3175"/>
            </a:xfrm>
            <a:custGeom>
              <a:avLst/>
              <a:gdLst/>
              <a:ahLst/>
              <a:cxnLst/>
              <a:rect l="l" t="t" r="r" b="b"/>
              <a:pathLst>
                <a:path w="3175" h="3175">
                  <a:moveTo>
                    <a:pt x="2768" y="1625"/>
                  </a:moveTo>
                  <a:lnTo>
                    <a:pt x="2438" y="812"/>
                  </a:lnTo>
                  <a:lnTo>
                    <a:pt x="2082" y="685"/>
                  </a:lnTo>
                  <a:lnTo>
                    <a:pt x="1955" y="330"/>
                  </a:lnTo>
                  <a:lnTo>
                    <a:pt x="1143" y="0"/>
                  </a:lnTo>
                  <a:lnTo>
                    <a:pt x="330" y="330"/>
                  </a:lnTo>
                  <a:lnTo>
                    <a:pt x="0" y="1143"/>
                  </a:lnTo>
                  <a:lnTo>
                    <a:pt x="330" y="1955"/>
                  </a:lnTo>
                  <a:lnTo>
                    <a:pt x="673" y="2095"/>
                  </a:lnTo>
                  <a:lnTo>
                    <a:pt x="812" y="2438"/>
                  </a:lnTo>
                  <a:lnTo>
                    <a:pt x="1625" y="2768"/>
                  </a:lnTo>
                  <a:lnTo>
                    <a:pt x="2438" y="2438"/>
                  </a:lnTo>
                  <a:lnTo>
                    <a:pt x="2768" y="1625"/>
                  </a:lnTo>
                  <a:close/>
                </a:path>
              </a:pathLst>
            </a:custGeom>
            <a:solidFill>
              <a:srgbClr val="565658"/>
            </a:solidFill>
          </p:spPr>
          <p:txBody>
            <a:bodyPr wrap="square" lIns="0" tIns="0" rIns="0" bIns="0" rtlCol="0"/>
            <a:lstStyle/>
            <a:p/>
          </p:txBody>
        </p:sp>
        <p:sp>
          <p:nvSpPr>
            <p:cNvPr id="1492" name="object 1492" descr=""/>
            <p:cNvSpPr/>
            <p:nvPr/>
          </p:nvSpPr>
          <p:spPr>
            <a:xfrm>
              <a:off x="5723349" y="2581312"/>
              <a:ext cx="0" cy="6350"/>
            </a:xfrm>
            <a:custGeom>
              <a:avLst/>
              <a:gdLst/>
              <a:ahLst/>
              <a:cxnLst/>
              <a:rect l="l" t="t" r="r" b="b"/>
              <a:pathLst>
                <a:path w="0" h="6350">
                  <a:moveTo>
                    <a:pt x="0" y="0"/>
                  </a:moveTo>
                  <a:lnTo>
                    <a:pt x="0" y="2870"/>
                  </a:lnTo>
                  <a:lnTo>
                    <a:pt x="0" y="5740"/>
                  </a:lnTo>
                </a:path>
              </a:pathLst>
            </a:custGeom>
            <a:ln w="3175">
              <a:solidFill>
                <a:srgbClr val="565658"/>
              </a:solidFill>
            </a:ln>
          </p:spPr>
          <p:txBody>
            <a:bodyPr wrap="square" lIns="0" tIns="0" rIns="0" bIns="0" rtlCol="0"/>
            <a:lstStyle/>
            <a:p/>
          </p:txBody>
        </p:sp>
        <p:sp>
          <p:nvSpPr>
            <p:cNvPr id="1493" name="object 1493" descr=""/>
            <p:cNvSpPr/>
            <p:nvPr/>
          </p:nvSpPr>
          <p:spPr>
            <a:xfrm>
              <a:off x="5710716"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94" name="object 1494" descr=""/>
            <p:cNvSpPr/>
            <p:nvPr/>
          </p:nvSpPr>
          <p:spPr>
            <a:xfrm>
              <a:off x="5719039" y="2583708"/>
              <a:ext cx="0" cy="1270"/>
            </a:xfrm>
            <a:custGeom>
              <a:avLst/>
              <a:gdLst/>
              <a:ahLst/>
              <a:cxnLst/>
              <a:rect l="l" t="t" r="r" b="b"/>
              <a:pathLst>
                <a:path w="0" h="1269">
                  <a:moveTo>
                    <a:pt x="0" y="952"/>
                  </a:moveTo>
                  <a:lnTo>
                    <a:pt x="0" y="469"/>
                  </a:lnTo>
                  <a:lnTo>
                    <a:pt x="0" y="0"/>
                  </a:lnTo>
                </a:path>
              </a:pathLst>
            </a:custGeom>
            <a:ln w="3175">
              <a:solidFill>
                <a:srgbClr val="565658"/>
              </a:solidFill>
            </a:ln>
          </p:spPr>
          <p:txBody>
            <a:bodyPr wrap="square" lIns="0" tIns="0" rIns="0" bIns="0" rtlCol="0"/>
            <a:lstStyle/>
            <a:p/>
          </p:txBody>
        </p:sp>
        <p:sp>
          <p:nvSpPr>
            <p:cNvPr id="1495" name="object 1495" descr=""/>
            <p:cNvSpPr/>
            <p:nvPr/>
          </p:nvSpPr>
          <p:spPr>
            <a:xfrm>
              <a:off x="5718562" y="2583706"/>
              <a:ext cx="0" cy="1270"/>
            </a:xfrm>
            <a:custGeom>
              <a:avLst/>
              <a:gdLst/>
              <a:ahLst/>
              <a:cxnLst/>
              <a:rect l="l" t="t" r="r" b="b"/>
              <a:pathLst>
                <a:path w="0" h="1269">
                  <a:moveTo>
                    <a:pt x="0" y="0"/>
                  </a:moveTo>
                  <a:lnTo>
                    <a:pt x="0" y="469"/>
                  </a:lnTo>
                  <a:lnTo>
                    <a:pt x="0" y="952"/>
                  </a:lnTo>
                </a:path>
              </a:pathLst>
            </a:custGeom>
            <a:ln w="3175">
              <a:solidFill>
                <a:srgbClr val="565658"/>
              </a:solidFill>
            </a:ln>
          </p:spPr>
          <p:txBody>
            <a:bodyPr wrap="square" lIns="0" tIns="0" rIns="0" bIns="0" rtlCol="0"/>
            <a:lstStyle/>
            <a:p/>
          </p:txBody>
        </p:sp>
        <p:sp>
          <p:nvSpPr>
            <p:cNvPr id="1496" name="object 1496" descr=""/>
            <p:cNvSpPr/>
            <p:nvPr/>
          </p:nvSpPr>
          <p:spPr>
            <a:xfrm>
              <a:off x="5710420" y="258179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497" name="object 1497" descr=""/>
            <p:cNvSpPr/>
            <p:nvPr/>
          </p:nvSpPr>
          <p:spPr>
            <a:xfrm>
              <a:off x="5710420" y="2586585"/>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498" name="object 1498" descr=""/>
            <p:cNvSpPr/>
            <p:nvPr/>
          </p:nvSpPr>
          <p:spPr>
            <a:xfrm>
              <a:off x="5709277"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499" name="object 1499" descr=""/>
            <p:cNvSpPr/>
            <p:nvPr/>
          </p:nvSpPr>
          <p:spPr>
            <a:xfrm>
              <a:off x="5710420" y="258226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500" name="object 1500" descr=""/>
            <p:cNvSpPr/>
            <p:nvPr/>
          </p:nvSpPr>
          <p:spPr>
            <a:xfrm>
              <a:off x="5709272" y="2581135"/>
              <a:ext cx="3810" cy="8255"/>
            </a:xfrm>
            <a:custGeom>
              <a:avLst/>
              <a:gdLst/>
              <a:ahLst/>
              <a:cxnLst/>
              <a:rect l="l" t="t" r="r" b="b"/>
              <a:pathLst>
                <a:path w="3810" h="8255">
                  <a:moveTo>
                    <a:pt x="2286" y="1143"/>
                  </a:moveTo>
                  <a:lnTo>
                    <a:pt x="1955" y="330"/>
                  </a:lnTo>
                  <a:lnTo>
                    <a:pt x="1143" y="0"/>
                  </a:lnTo>
                  <a:lnTo>
                    <a:pt x="330" y="330"/>
                  </a:lnTo>
                  <a:lnTo>
                    <a:pt x="0" y="1143"/>
                  </a:lnTo>
                  <a:lnTo>
                    <a:pt x="330" y="1943"/>
                  </a:lnTo>
                  <a:lnTo>
                    <a:pt x="1143" y="2286"/>
                  </a:lnTo>
                  <a:lnTo>
                    <a:pt x="1955" y="1943"/>
                  </a:lnTo>
                  <a:lnTo>
                    <a:pt x="2286" y="1143"/>
                  </a:lnTo>
                  <a:close/>
                </a:path>
                <a:path w="3810" h="8255">
                  <a:moveTo>
                    <a:pt x="3251" y="6883"/>
                  </a:moveTo>
                  <a:lnTo>
                    <a:pt x="2908" y="6070"/>
                  </a:lnTo>
                  <a:lnTo>
                    <a:pt x="2108" y="5740"/>
                  </a:lnTo>
                  <a:lnTo>
                    <a:pt x="1866" y="5842"/>
                  </a:lnTo>
                  <a:lnTo>
                    <a:pt x="2286" y="4965"/>
                  </a:lnTo>
                  <a:lnTo>
                    <a:pt x="1955" y="4165"/>
                  </a:lnTo>
                  <a:lnTo>
                    <a:pt x="1143" y="3822"/>
                  </a:lnTo>
                  <a:lnTo>
                    <a:pt x="330" y="4165"/>
                  </a:lnTo>
                  <a:lnTo>
                    <a:pt x="0" y="4965"/>
                  </a:lnTo>
                  <a:lnTo>
                    <a:pt x="330" y="5778"/>
                  </a:lnTo>
                  <a:lnTo>
                    <a:pt x="927" y="6032"/>
                  </a:lnTo>
                  <a:lnTo>
                    <a:pt x="482" y="6883"/>
                  </a:lnTo>
                  <a:lnTo>
                    <a:pt x="812" y="7683"/>
                  </a:lnTo>
                  <a:lnTo>
                    <a:pt x="1625" y="8026"/>
                  </a:lnTo>
                  <a:lnTo>
                    <a:pt x="1866" y="7924"/>
                  </a:lnTo>
                  <a:lnTo>
                    <a:pt x="2108" y="8026"/>
                  </a:lnTo>
                  <a:lnTo>
                    <a:pt x="2908" y="7683"/>
                  </a:lnTo>
                  <a:lnTo>
                    <a:pt x="3251" y="6883"/>
                  </a:lnTo>
                  <a:close/>
                </a:path>
              </a:pathLst>
            </a:custGeom>
            <a:solidFill>
              <a:srgbClr val="565658"/>
            </a:solidFill>
          </p:spPr>
          <p:txBody>
            <a:bodyPr wrap="square" lIns="0" tIns="0" rIns="0" bIns="0" rtlCol="0"/>
            <a:lstStyle/>
            <a:p/>
          </p:txBody>
        </p:sp>
        <p:sp>
          <p:nvSpPr>
            <p:cNvPr id="1501" name="object 1501" descr=""/>
            <p:cNvSpPr/>
            <p:nvPr/>
          </p:nvSpPr>
          <p:spPr>
            <a:xfrm>
              <a:off x="5705633" y="2580828"/>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1502" name="object 1502" descr=""/>
            <p:cNvSpPr/>
            <p:nvPr/>
          </p:nvSpPr>
          <p:spPr>
            <a:xfrm>
              <a:off x="5710420" y="258179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503" name="object 1503" descr=""/>
            <p:cNvSpPr/>
            <p:nvPr/>
          </p:nvSpPr>
          <p:spPr>
            <a:xfrm>
              <a:off x="5710420"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504" name="object 1504" descr=""/>
            <p:cNvSpPr/>
            <p:nvPr/>
          </p:nvSpPr>
          <p:spPr>
            <a:xfrm>
              <a:off x="5705161" y="258082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505" name="object 1505" descr=""/>
            <p:cNvSpPr/>
            <p:nvPr/>
          </p:nvSpPr>
          <p:spPr>
            <a:xfrm>
              <a:off x="5704484" y="2579217"/>
              <a:ext cx="3175" cy="3810"/>
            </a:xfrm>
            <a:custGeom>
              <a:avLst/>
              <a:gdLst/>
              <a:ahLst/>
              <a:cxnLst/>
              <a:rect l="l" t="t" r="r" b="b"/>
              <a:pathLst>
                <a:path w="3175" h="3810">
                  <a:moveTo>
                    <a:pt x="2768" y="1612"/>
                  </a:moveTo>
                  <a:lnTo>
                    <a:pt x="2438" y="812"/>
                  </a:lnTo>
                  <a:lnTo>
                    <a:pt x="2082" y="673"/>
                  </a:lnTo>
                  <a:lnTo>
                    <a:pt x="1955" y="342"/>
                  </a:lnTo>
                  <a:lnTo>
                    <a:pt x="1143" y="0"/>
                  </a:lnTo>
                  <a:lnTo>
                    <a:pt x="342" y="342"/>
                  </a:lnTo>
                  <a:lnTo>
                    <a:pt x="0" y="1143"/>
                  </a:lnTo>
                  <a:lnTo>
                    <a:pt x="190" y="1625"/>
                  </a:lnTo>
                  <a:lnTo>
                    <a:pt x="0" y="2095"/>
                  </a:lnTo>
                  <a:lnTo>
                    <a:pt x="342" y="2908"/>
                  </a:lnTo>
                  <a:lnTo>
                    <a:pt x="1143" y="3238"/>
                  </a:lnTo>
                  <a:lnTo>
                    <a:pt x="1955" y="2908"/>
                  </a:lnTo>
                  <a:lnTo>
                    <a:pt x="2082" y="2565"/>
                  </a:lnTo>
                  <a:lnTo>
                    <a:pt x="2438" y="2425"/>
                  </a:lnTo>
                  <a:lnTo>
                    <a:pt x="2768" y="1612"/>
                  </a:lnTo>
                  <a:close/>
                </a:path>
              </a:pathLst>
            </a:custGeom>
            <a:solidFill>
              <a:srgbClr val="565658"/>
            </a:solidFill>
          </p:spPr>
          <p:txBody>
            <a:bodyPr wrap="square" lIns="0" tIns="0" rIns="0" bIns="0" rtlCol="0"/>
            <a:lstStyle/>
            <a:p/>
          </p:txBody>
        </p:sp>
        <p:sp>
          <p:nvSpPr>
            <p:cNvPr id="1506" name="object 1506" descr=""/>
            <p:cNvSpPr/>
            <p:nvPr/>
          </p:nvSpPr>
          <p:spPr>
            <a:xfrm>
              <a:off x="5705633" y="258035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507" name="object 1507" descr=""/>
            <p:cNvSpPr/>
            <p:nvPr/>
          </p:nvSpPr>
          <p:spPr>
            <a:xfrm>
              <a:off x="5704973"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08" name="object 1508" descr=""/>
            <p:cNvSpPr/>
            <p:nvPr/>
          </p:nvSpPr>
          <p:spPr>
            <a:xfrm>
              <a:off x="5705161" y="2579874"/>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509" name="object 1509" descr=""/>
            <p:cNvSpPr/>
            <p:nvPr/>
          </p:nvSpPr>
          <p:spPr>
            <a:xfrm>
              <a:off x="5707555"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510" name="object 1510" descr=""/>
            <p:cNvSpPr/>
            <p:nvPr/>
          </p:nvSpPr>
          <p:spPr>
            <a:xfrm>
              <a:off x="5707071" y="258609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511" name="object 1511" descr=""/>
            <p:cNvSpPr/>
            <p:nvPr/>
          </p:nvSpPr>
          <p:spPr>
            <a:xfrm>
              <a:off x="5707555" y="258179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512" name="object 1512" descr=""/>
            <p:cNvSpPr/>
            <p:nvPr/>
          </p:nvSpPr>
          <p:spPr>
            <a:xfrm>
              <a:off x="5707071" y="258179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513" name="object 1513" descr=""/>
            <p:cNvSpPr/>
            <p:nvPr/>
          </p:nvSpPr>
          <p:spPr>
            <a:xfrm>
              <a:off x="5704018"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14" name="object 1514" descr=""/>
            <p:cNvSpPr/>
            <p:nvPr/>
          </p:nvSpPr>
          <p:spPr>
            <a:xfrm>
              <a:off x="5705161" y="258035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515" name="object 1515" descr=""/>
            <p:cNvSpPr/>
            <p:nvPr/>
          </p:nvSpPr>
          <p:spPr>
            <a:xfrm>
              <a:off x="5710420" y="2582747"/>
              <a:ext cx="0" cy="3810"/>
            </a:xfrm>
            <a:custGeom>
              <a:avLst/>
              <a:gdLst/>
              <a:ahLst/>
              <a:cxnLst/>
              <a:rect l="l" t="t" r="r" b="b"/>
              <a:pathLst>
                <a:path w="0" h="3810">
                  <a:moveTo>
                    <a:pt x="0" y="3352"/>
                  </a:moveTo>
                  <a:lnTo>
                    <a:pt x="0" y="1435"/>
                  </a:lnTo>
                  <a:lnTo>
                    <a:pt x="0" y="0"/>
                  </a:lnTo>
                </a:path>
              </a:pathLst>
            </a:custGeom>
            <a:ln w="3175">
              <a:solidFill>
                <a:srgbClr val="565658"/>
              </a:solidFill>
            </a:ln>
          </p:spPr>
          <p:txBody>
            <a:bodyPr wrap="square" lIns="0" tIns="0" rIns="0" bIns="0" rtlCol="0"/>
            <a:lstStyle/>
            <a:p/>
          </p:txBody>
        </p:sp>
        <p:sp>
          <p:nvSpPr>
            <p:cNvPr id="1516" name="object 1516" descr=""/>
            <p:cNvSpPr/>
            <p:nvPr/>
          </p:nvSpPr>
          <p:spPr>
            <a:xfrm>
              <a:off x="5707555" y="2582750"/>
              <a:ext cx="0" cy="3810"/>
            </a:xfrm>
            <a:custGeom>
              <a:avLst/>
              <a:gdLst/>
              <a:ahLst/>
              <a:cxnLst/>
              <a:rect l="l" t="t" r="r" b="b"/>
              <a:pathLst>
                <a:path w="0" h="3810">
                  <a:moveTo>
                    <a:pt x="0" y="0"/>
                  </a:moveTo>
                  <a:lnTo>
                    <a:pt x="0" y="1422"/>
                  </a:lnTo>
                  <a:lnTo>
                    <a:pt x="0" y="3352"/>
                  </a:lnTo>
                </a:path>
              </a:pathLst>
            </a:custGeom>
            <a:ln w="3175">
              <a:solidFill>
                <a:srgbClr val="565658"/>
              </a:solidFill>
            </a:ln>
          </p:spPr>
          <p:txBody>
            <a:bodyPr wrap="square" lIns="0" tIns="0" rIns="0" bIns="0" rtlCol="0"/>
            <a:lstStyle/>
            <a:p/>
          </p:txBody>
        </p:sp>
        <p:sp>
          <p:nvSpPr>
            <p:cNvPr id="1517" name="object 1517" descr=""/>
            <p:cNvSpPr/>
            <p:nvPr/>
          </p:nvSpPr>
          <p:spPr>
            <a:xfrm>
              <a:off x="5707071" y="2582750"/>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518" name="object 1518" descr=""/>
            <p:cNvSpPr/>
            <p:nvPr/>
          </p:nvSpPr>
          <p:spPr>
            <a:xfrm>
              <a:off x="5723349" y="2588492"/>
              <a:ext cx="0" cy="1270"/>
            </a:xfrm>
            <a:custGeom>
              <a:avLst/>
              <a:gdLst/>
              <a:ahLst/>
              <a:cxnLst/>
              <a:rect l="l" t="t" r="r" b="b"/>
              <a:pathLst>
                <a:path w="0" h="1269">
                  <a:moveTo>
                    <a:pt x="0" y="0"/>
                  </a:moveTo>
                  <a:lnTo>
                    <a:pt x="0" y="0"/>
                  </a:lnTo>
                  <a:lnTo>
                    <a:pt x="0" y="952"/>
                  </a:lnTo>
                </a:path>
              </a:pathLst>
            </a:custGeom>
            <a:ln w="3175">
              <a:solidFill>
                <a:srgbClr val="565658"/>
              </a:solidFill>
            </a:ln>
          </p:spPr>
          <p:txBody>
            <a:bodyPr wrap="square" lIns="0" tIns="0" rIns="0" bIns="0" rtlCol="0"/>
            <a:lstStyle/>
            <a:p/>
          </p:txBody>
        </p:sp>
        <p:sp>
          <p:nvSpPr>
            <p:cNvPr id="1519" name="object 1519" descr=""/>
            <p:cNvSpPr/>
            <p:nvPr/>
          </p:nvSpPr>
          <p:spPr>
            <a:xfrm>
              <a:off x="5721245"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20" name="object 1520" descr=""/>
            <p:cNvSpPr/>
            <p:nvPr/>
          </p:nvSpPr>
          <p:spPr>
            <a:xfrm>
              <a:off x="5722383" y="2579873"/>
              <a:ext cx="1270" cy="10160"/>
            </a:xfrm>
            <a:custGeom>
              <a:avLst/>
              <a:gdLst/>
              <a:ahLst/>
              <a:cxnLst/>
              <a:rect l="l" t="t" r="r" b="b"/>
              <a:pathLst>
                <a:path w="1270" h="10160">
                  <a:moveTo>
                    <a:pt x="965" y="0"/>
                  </a:moveTo>
                  <a:lnTo>
                    <a:pt x="965" y="8623"/>
                  </a:lnTo>
                  <a:lnTo>
                    <a:pt x="965" y="9575"/>
                  </a:lnTo>
                  <a:lnTo>
                    <a:pt x="0" y="9575"/>
                  </a:lnTo>
                </a:path>
              </a:pathLst>
            </a:custGeom>
            <a:ln w="3175">
              <a:solidFill>
                <a:srgbClr val="565658"/>
              </a:solidFill>
            </a:ln>
          </p:spPr>
          <p:txBody>
            <a:bodyPr wrap="square" lIns="0" tIns="0" rIns="0" bIns="0" rtlCol="0"/>
            <a:lstStyle/>
            <a:p/>
          </p:txBody>
        </p:sp>
        <p:sp>
          <p:nvSpPr>
            <p:cNvPr id="1521" name="object 1521" descr=""/>
            <p:cNvSpPr/>
            <p:nvPr/>
          </p:nvSpPr>
          <p:spPr>
            <a:xfrm>
              <a:off x="5722388" y="2579871"/>
              <a:ext cx="1270" cy="8890"/>
            </a:xfrm>
            <a:custGeom>
              <a:avLst/>
              <a:gdLst/>
              <a:ahLst/>
              <a:cxnLst/>
              <a:rect l="l" t="t" r="r" b="b"/>
              <a:pathLst>
                <a:path w="1270" h="8889">
                  <a:moveTo>
                    <a:pt x="0" y="4305"/>
                  </a:moveTo>
                  <a:lnTo>
                    <a:pt x="0" y="8623"/>
                  </a:lnTo>
                  <a:lnTo>
                    <a:pt x="965" y="8623"/>
                  </a:lnTo>
                  <a:lnTo>
                    <a:pt x="965" y="0"/>
                  </a:lnTo>
                  <a:lnTo>
                    <a:pt x="0" y="0"/>
                  </a:lnTo>
                </a:path>
              </a:pathLst>
            </a:custGeom>
            <a:ln w="3175">
              <a:solidFill>
                <a:srgbClr val="565658"/>
              </a:solidFill>
            </a:ln>
          </p:spPr>
          <p:txBody>
            <a:bodyPr wrap="square" lIns="0" tIns="0" rIns="0" bIns="0" rtlCol="0"/>
            <a:lstStyle/>
            <a:p/>
          </p:txBody>
        </p:sp>
        <p:sp>
          <p:nvSpPr>
            <p:cNvPr id="1522" name="object 1522" descr=""/>
            <p:cNvSpPr/>
            <p:nvPr/>
          </p:nvSpPr>
          <p:spPr>
            <a:xfrm>
              <a:off x="5721245"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23" name="object 1523" descr=""/>
            <p:cNvSpPr/>
            <p:nvPr/>
          </p:nvSpPr>
          <p:spPr>
            <a:xfrm>
              <a:off x="5722388" y="2579869"/>
              <a:ext cx="0" cy="3810"/>
            </a:xfrm>
            <a:custGeom>
              <a:avLst/>
              <a:gdLst/>
              <a:ahLst/>
              <a:cxnLst/>
              <a:rect l="l" t="t" r="r" b="b"/>
              <a:pathLst>
                <a:path w="0" h="3810">
                  <a:moveTo>
                    <a:pt x="0" y="3365"/>
                  </a:moveTo>
                  <a:lnTo>
                    <a:pt x="0" y="0"/>
                  </a:lnTo>
                </a:path>
              </a:pathLst>
            </a:custGeom>
            <a:ln w="3175">
              <a:solidFill>
                <a:srgbClr val="565658"/>
              </a:solidFill>
            </a:ln>
          </p:spPr>
          <p:txBody>
            <a:bodyPr wrap="square" lIns="0" tIns="0" rIns="0" bIns="0" rtlCol="0"/>
            <a:lstStyle/>
            <a:p/>
          </p:txBody>
        </p:sp>
        <p:sp>
          <p:nvSpPr>
            <p:cNvPr id="1524" name="object 1524" descr=""/>
            <p:cNvSpPr/>
            <p:nvPr/>
          </p:nvSpPr>
          <p:spPr>
            <a:xfrm>
              <a:off x="5722388" y="2579390"/>
              <a:ext cx="1270" cy="635"/>
            </a:xfrm>
            <a:custGeom>
              <a:avLst/>
              <a:gdLst/>
              <a:ahLst/>
              <a:cxnLst/>
              <a:rect l="l" t="t" r="r" b="b"/>
              <a:pathLst>
                <a:path w="1270" h="635">
                  <a:moveTo>
                    <a:pt x="0" y="482"/>
                  </a:moveTo>
                  <a:lnTo>
                    <a:pt x="0" y="0"/>
                  </a:lnTo>
                  <a:lnTo>
                    <a:pt x="965" y="0"/>
                  </a:lnTo>
                  <a:lnTo>
                    <a:pt x="965" y="482"/>
                  </a:lnTo>
                  <a:lnTo>
                    <a:pt x="965" y="0"/>
                  </a:lnTo>
                </a:path>
              </a:pathLst>
            </a:custGeom>
            <a:ln w="3175">
              <a:solidFill>
                <a:srgbClr val="565658"/>
              </a:solidFill>
            </a:ln>
          </p:spPr>
          <p:txBody>
            <a:bodyPr wrap="square" lIns="0" tIns="0" rIns="0" bIns="0" rtlCol="0"/>
            <a:lstStyle/>
            <a:p/>
          </p:txBody>
        </p:sp>
        <p:sp>
          <p:nvSpPr>
            <p:cNvPr id="1525" name="object 1525" descr=""/>
            <p:cNvSpPr/>
            <p:nvPr/>
          </p:nvSpPr>
          <p:spPr>
            <a:xfrm>
              <a:off x="5722388" y="2588495"/>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526" name="object 1526" descr=""/>
            <p:cNvSpPr/>
            <p:nvPr/>
          </p:nvSpPr>
          <p:spPr>
            <a:xfrm>
              <a:off x="5515610" y="2550194"/>
              <a:ext cx="1270" cy="12700"/>
            </a:xfrm>
            <a:custGeom>
              <a:avLst/>
              <a:gdLst/>
              <a:ahLst/>
              <a:cxnLst/>
              <a:rect l="l" t="t" r="r" b="b"/>
              <a:pathLst>
                <a:path w="1270" h="12700">
                  <a:moveTo>
                    <a:pt x="0" y="0"/>
                  </a:moveTo>
                  <a:lnTo>
                    <a:pt x="965" y="0"/>
                  </a:lnTo>
                  <a:lnTo>
                    <a:pt x="965" y="12446"/>
                  </a:lnTo>
                </a:path>
              </a:pathLst>
            </a:custGeom>
            <a:ln w="3175">
              <a:solidFill>
                <a:srgbClr val="565658"/>
              </a:solidFill>
            </a:ln>
          </p:spPr>
          <p:txBody>
            <a:bodyPr wrap="square" lIns="0" tIns="0" rIns="0" bIns="0" rtlCol="0"/>
            <a:lstStyle/>
            <a:p/>
          </p:txBody>
        </p:sp>
        <p:sp>
          <p:nvSpPr>
            <p:cNvPr id="1527" name="object 1527" descr=""/>
            <p:cNvSpPr/>
            <p:nvPr/>
          </p:nvSpPr>
          <p:spPr>
            <a:xfrm>
              <a:off x="5497422" y="2550200"/>
              <a:ext cx="635" cy="12700"/>
            </a:xfrm>
            <a:custGeom>
              <a:avLst/>
              <a:gdLst/>
              <a:ahLst/>
              <a:cxnLst/>
              <a:rect l="l" t="t" r="r" b="b"/>
              <a:pathLst>
                <a:path w="635" h="12700">
                  <a:moveTo>
                    <a:pt x="0" y="12446"/>
                  </a:moveTo>
                  <a:lnTo>
                    <a:pt x="0" y="0"/>
                  </a:lnTo>
                  <a:lnTo>
                    <a:pt x="482" y="0"/>
                  </a:lnTo>
                </a:path>
              </a:pathLst>
            </a:custGeom>
            <a:ln w="3175">
              <a:solidFill>
                <a:srgbClr val="565658"/>
              </a:solidFill>
            </a:ln>
          </p:spPr>
          <p:txBody>
            <a:bodyPr wrap="square" lIns="0" tIns="0" rIns="0" bIns="0" rtlCol="0"/>
            <a:lstStyle/>
            <a:p/>
          </p:txBody>
        </p:sp>
        <p:sp>
          <p:nvSpPr>
            <p:cNvPr id="1528" name="object 1528" descr=""/>
            <p:cNvSpPr/>
            <p:nvPr/>
          </p:nvSpPr>
          <p:spPr>
            <a:xfrm>
              <a:off x="5497906" y="2550200"/>
              <a:ext cx="17780" cy="12700"/>
            </a:xfrm>
            <a:custGeom>
              <a:avLst/>
              <a:gdLst/>
              <a:ahLst/>
              <a:cxnLst/>
              <a:rect l="l" t="t" r="r" b="b"/>
              <a:pathLst>
                <a:path w="17779" h="12700">
                  <a:moveTo>
                    <a:pt x="17703" y="12446"/>
                  </a:moveTo>
                  <a:lnTo>
                    <a:pt x="17703" y="0"/>
                  </a:lnTo>
                  <a:lnTo>
                    <a:pt x="0" y="0"/>
                  </a:lnTo>
                  <a:lnTo>
                    <a:pt x="0" y="12446"/>
                  </a:lnTo>
                </a:path>
              </a:pathLst>
            </a:custGeom>
            <a:ln w="3175">
              <a:solidFill>
                <a:srgbClr val="565658"/>
              </a:solidFill>
            </a:ln>
          </p:spPr>
          <p:txBody>
            <a:bodyPr wrap="square" lIns="0" tIns="0" rIns="0" bIns="0" rtlCol="0"/>
            <a:lstStyle/>
            <a:p/>
          </p:txBody>
        </p:sp>
        <p:sp>
          <p:nvSpPr>
            <p:cNvPr id="1529" name="object 1529" descr=""/>
            <p:cNvSpPr/>
            <p:nvPr/>
          </p:nvSpPr>
          <p:spPr>
            <a:xfrm>
              <a:off x="5353639" y="262133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30" name="object 1530" descr=""/>
            <p:cNvSpPr/>
            <p:nvPr/>
          </p:nvSpPr>
          <p:spPr>
            <a:xfrm>
              <a:off x="5540023" y="2755543"/>
              <a:ext cx="2540" cy="1905"/>
            </a:xfrm>
            <a:custGeom>
              <a:avLst/>
              <a:gdLst/>
              <a:ahLst/>
              <a:cxnLst/>
              <a:rect l="l" t="t" r="r" b="b"/>
              <a:pathLst>
                <a:path w="2539" h="1905">
                  <a:moveTo>
                    <a:pt x="1917" y="952"/>
                  </a:moveTo>
                  <a:lnTo>
                    <a:pt x="0" y="0"/>
                  </a:lnTo>
                  <a:lnTo>
                    <a:pt x="482" y="0"/>
                  </a:lnTo>
                  <a:lnTo>
                    <a:pt x="1917" y="952"/>
                  </a:lnTo>
                  <a:lnTo>
                    <a:pt x="1435" y="1905"/>
                  </a:lnTo>
                </a:path>
              </a:pathLst>
            </a:custGeom>
            <a:ln w="3175">
              <a:solidFill>
                <a:srgbClr val="565658"/>
              </a:solidFill>
            </a:ln>
          </p:spPr>
          <p:txBody>
            <a:bodyPr wrap="square" lIns="0" tIns="0" rIns="0" bIns="0" rtlCol="0"/>
            <a:lstStyle/>
            <a:p/>
          </p:txBody>
        </p:sp>
        <p:sp>
          <p:nvSpPr>
            <p:cNvPr id="1531" name="object 1531" descr=""/>
            <p:cNvSpPr/>
            <p:nvPr/>
          </p:nvSpPr>
          <p:spPr>
            <a:xfrm>
              <a:off x="5539541" y="2755540"/>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1532" name="object 1532" descr=""/>
            <p:cNvSpPr/>
            <p:nvPr/>
          </p:nvSpPr>
          <p:spPr>
            <a:xfrm>
              <a:off x="5539547" y="2760332"/>
              <a:ext cx="1270" cy="1905"/>
            </a:xfrm>
            <a:custGeom>
              <a:avLst/>
              <a:gdLst/>
              <a:ahLst/>
              <a:cxnLst/>
              <a:rect l="l" t="t" r="r" b="b"/>
              <a:pathLst>
                <a:path w="1270" h="1905">
                  <a:moveTo>
                    <a:pt x="0" y="1904"/>
                  </a:moveTo>
                  <a:lnTo>
                    <a:pt x="952" y="0"/>
                  </a:lnTo>
                </a:path>
              </a:pathLst>
            </a:custGeom>
            <a:ln w="3175">
              <a:solidFill>
                <a:srgbClr val="565658"/>
              </a:solidFill>
            </a:ln>
          </p:spPr>
          <p:txBody>
            <a:bodyPr wrap="square" lIns="0" tIns="0" rIns="0" bIns="0" rtlCol="0"/>
            <a:lstStyle/>
            <a:p/>
          </p:txBody>
        </p:sp>
        <p:sp>
          <p:nvSpPr>
            <p:cNvPr id="1533" name="object 1533" descr=""/>
            <p:cNvSpPr/>
            <p:nvPr/>
          </p:nvSpPr>
          <p:spPr>
            <a:xfrm>
              <a:off x="5536678" y="2758888"/>
              <a:ext cx="1270" cy="1905"/>
            </a:xfrm>
            <a:custGeom>
              <a:avLst/>
              <a:gdLst/>
              <a:ahLst/>
              <a:cxnLst/>
              <a:rect l="l" t="t" r="r" b="b"/>
              <a:pathLst>
                <a:path w="1270" h="1905">
                  <a:moveTo>
                    <a:pt x="952" y="0"/>
                  </a:moveTo>
                  <a:lnTo>
                    <a:pt x="0" y="1435"/>
                  </a:lnTo>
                </a:path>
              </a:pathLst>
            </a:custGeom>
            <a:ln w="3175">
              <a:solidFill>
                <a:srgbClr val="565658"/>
              </a:solidFill>
            </a:ln>
          </p:spPr>
          <p:txBody>
            <a:bodyPr wrap="square" lIns="0" tIns="0" rIns="0" bIns="0" rtlCol="0"/>
            <a:lstStyle/>
            <a:p/>
          </p:txBody>
        </p:sp>
        <p:sp>
          <p:nvSpPr>
            <p:cNvPr id="1534" name="object 1534" descr=""/>
            <p:cNvSpPr/>
            <p:nvPr/>
          </p:nvSpPr>
          <p:spPr>
            <a:xfrm>
              <a:off x="5536681" y="2760815"/>
              <a:ext cx="2540" cy="1905"/>
            </a:xfrm>
            <a:custGeom>
              <a:avLst/>
              <a:gdLst/>
              <a:ahLst/>
              <a:cxnLst/>
              <a:rect l="l" t="t" r="r" b="b"/>
              <a:pathLst>
                <a:path w="2539" h="1905">
                  <a:moveTo>
                    <a:pt x="2387" y="1422"/>
                  </a:moveTo>
                  <a:lnTo>
                    <a:pt x="0" y="0"/>
                  </a:lnTo>
                </a:path>
              </a:pathLst>
            </a:custGeom>
            <a:ln w="3175">
              <a:solidFill>
                <a:srgbClr val="565658"/>
              </a:solidFill>
            </a:ln>
          </p:spPr>
          <p:txBody>
            <a:bodyPr wrap="square" lIns="0" tIns="0" rIns="0" bIns="0" rtlCol="0"/>
            <a:lstStyle/>
            <a:p/>
          </p:txBody>
        </p:sp>
        <p:sp>
          <p:nvSpPr>
            <p:cNvPr id="1535" name="object 1535" descr=""/>
            <p:cNvSpPr/>
            <p:nvPr/>
          </p:nvSpPr>
          <p:spPr>
            <a:xfrm>
              <a:off x="5536675" y="2760327"/>
              <a:ext cx="3175" cy="1905"/>
            </a:xfrm>
            <a:custGeom>
              <a:avLst/>
              <a:gdLst/>
              <a:ahLst/>
              <a:cxnLst/>
              <a:rect l="l" t="t" r="r" b="b"/>
              <a:pathLst>
                <a:path w="3175" h="1905">
                  <a:moveTo>
                    <a:pt x="0" y="0"/>
                  </a:moveTo>
                  <a:lnTo>
                    <a:pt x="2870" y="1905"/>
                  </a:lnTo>
                </a:path>
              </a:pathLst>
            </a:custGeom>
            <a:ln w="3175">
              <a:solidFill>
                <a:srgbClr val="565658"/>
              </a:solidFill>
            </a:ln>
          </p:spPr>
          <p:txBody>
            <a:bodyPr wrap="square" lIns="0" tIns="0" rIns="0" bIns="0" rtlCol="0"/>
            <a:lstStyle/>
            <a:p/>
          </p:txBody>
        </p:sp>
        <p:sp>
          <p:nvSpPr>
            <p:cNvPr id="1536" name="object 1536" descr=""/>
            <p:cNvSpPr/>
            <p:nvPr/>
          </p:nvSpPr>
          <p:spPr>
            <a:xfrm>
              <a:off x="6213006" y="2617686"/>
              <a:ext cx="635" cy="4445"/>
            </a:xfrm>
            <a:custGeom>
              <a:avLst/>
              <a:gdLst/>
              <a:ahLst/>
              <a:cxnLst/>
              <a:rect l="l" t="t" r="r" b="b"/>
              <a:pathLst>
                <a:path w="635" h="4444">
                  <a:moveTo>
                    <a:pt x="0" y="4318"/>
                  </a:moveTo>
                  <a:lnTo>
                    <a:pt x="482" y="4318"/>
                  </a:lnTo>
                  <a:lnTo>
                    <a:pt x="482" y="0"/>
                  </a:lnTo>
                  <a:lnTo>
                    <a:pt x="0" y="0"/>
                  </a:lnTo>
                </a:path>
              </a:pathLst>
            </a:custGeom>
            <a:ln w="3175">
              <a:solidFill>
                <a:srgbClr val="565658"/>
              </a:solidFill>
            </a:ln>
          </p:spPr>
          <p:txBody>
            <a:bodyPr wrap="square" lIns="0" tIns="0" rIns="0" bIns="0" rtlCol="0"/>
            <a:lstStyle/>
            <a:p/>
          </p:txBody>
        </p:sp>
        <p:sp>
          <p:nvSpPr>
            <p:cNvPr id="1537" name="object 1537" descr=""/>
            <p:cNvSpPr/>
            <p:nvPr/>
          </p:nvSpPr>
          <p:spPr>
            <a:xfrm>
              <a:off x="5777435" y="2653114"/>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1538" name="object 1538" descr=""/>
            <p:cNvSpPr/>
            <p:nvPr/>
          </p:nvSpPr>
          <p:spPr>
            <a:xfrm>
              <a:off x="5777435" y="2650717"/>
              <a:ext cx="635" cy="6350"/>
            </a:xfrm>
            <a:custGeom>
              <a:avLst/>
              <a:gdLst/>
              <a:ahLst/>
              <a:cxnLst/>
              <a:rect l="l" t="t" r="r" b="b"/>
              <a:pathLst>
                <a:path w="635" h="6350">
                  <a:moveTo>
                    <a:pt x="0" y="5740"/>
                  </a:moveTo>
                  <a:lnTo>
                    <a:pt x="482" y="5740"/>
                  </a:lnTo>
                  <a:lnTo>
                    <a:pt x="482" y="0"/>
                  </a:lnTo>
                  <a:lnTo>
                    <a:pt x="0" y="0"/>
                  </a:lnTo>
                </a:path>
              </a:pathLst>
            </a:custGeom>
            <a:ln w="3175">
              <a:solidFill>
                <a:srgbClr val="565658"/>
              </a:solidFill>
            </a:ln>
          </p:spPr>
          <p:txBody>
            <a:bodyPr wrap="square" lIns="0" tIns="0" rIns="0" bIns="0" rtlCol="0"/>
            <a:lstStyle/>
            <a:p/>
          </p:txBody>
        </p:sp>
        <p:sp>
          <p:nvSpPr>
            <p:cNvPr id="1539" name="object 1539" descr=""/>
            <p:cNvSpPr/>
            <p:nvPr/>
          </p:nvSpPr>
          <p:spPr>
            <a:xfrm>
              <a:off x="5739621" y="2697150"/>
              <a:ext cx="5080" cy="1270"/>
            </a:xfrm>
            <a:custGeom>
              <a:avLst/>
              <a:gdLst/>
              <a:ahLst/>
              <a:cxnLst/>
              <a:rect l="l" t="t" r="r" b="b"/>
              <a:pathLst>
                <a:path w="5079" h="1269">
                  <a:moveTo>
                    <a:pt x="0" y="0"/>
                  </a:moveTo>
                  <a:lnTo>
                    <a:pt x="0" y="952"/>
                  </a:lnTo>
                  <a:lnTo>
                    <a:pt x="2387" y="952"/>
                  </a:lnTo>
                  <a:lnTo>
                    <a:pt x="4787" y="952"/>
                  </a:lnTo>
                  <a:lnTo>
                    <a:pt x="4787" y="0"/>
                  </a:lnTo>
                </a:path>
              </a:pathLst>
            </a:custGeom>
            <a:ln w="3175">
              <a:solidFill>
                <a:srgbClr val="565658"/>
              </a:solidFill>
            </a:ln>
          </p:spPr>
          <p:txBody>
            <a:bodyPr wrap="square" lIns="0" tIns="0" rIns="0" bIns="0" rtlCol="0"/>
            <a:lstStyle/>
            <a:p/>
          </p:txBody>
        </p:sp>
        <p:sp>
          <p:nvSpPr>
            <p:cNvPr id="1540" name="object 1540" descr=""/>
            <p:cNvSpPr/>
            <p:nvPr/>
          </p:nvSpPr>
          <p:spPr>
            <a:xfrm>
              <a:off x="5739621" y="2698105"/>
              <a:ext cx="5080" cy="0"/>
            </a:xfrm>
            <a:custGeom>
              <a:avLst/>
              <a:gdLst/>
              <a:ahLst/>
              <a:cxnLst/>
              <a:rect l="l" t="t" r="r" b="b"/>
              <a:pathLst>
                <a:path w="5079" h="0">
                  <a:moveTo>
                    <a:pt x="0" y="0"/>
                  </a:moveTo>
                  <a:lnTo>
                    <a:pt x="2387" y="0"/>
                  </a:lnTo>
                  <a:lnTo>
                    <a:pt x="4787" y="0"/>
                  </a:lnTo>
                </a:path>
              </a:pathLst>
            </a:custGeom>
            <a:ln w="3175">
              <a:solidFill>
                <a:srgbClr val="565658"/>
              </a:solidFill>
            </a:ln>
          </p:spPr>
          <p:txBody>
            <a:bodyPr wrap="square" lIns="0" tIns="0" rIns="0" bIns="0" rtlCol="0"/>
            <a:lstStyle/>
            <a:p/>
          </p:txBody>
        </p:sp>
        <p:sp>
          <p:nvSpPr>
            <p:cNvPr id="1541" name="object 1541" descr=""/>
            <p:cNvSpPr/>
            <p:nvPr/>
          </p:nvSpPr>
          <p:spPr>
            <a:xfrm>
              <a:off x="6152032" y="2587358"/>
              <a:ext cx="4445" cy="2540"/>
            </a:xfrm>
            <a:custGeom>
              <a:avLst/>
              <a:gdLst/>
              <a:ahLst/>
              <a:cxnLst/>
              <a:rect l="l" t="t" r="r" b="b"/>
              <a:pathLst>
                <a:path w="4445" h="2539">
                  <a:moveTo>
                    <a:pt x="4191" y="1143"/>
                  </a:moveTo>
                  <a:lnTo>
                    <a:pt x="3860" y="330"/>
                  </a:lnTo>
                  <a:lnTo>
                    <a:pt x="3048" y="0"/>
                  </a:lnTo>
                  <a:lnTo>
                    <a:pt x="2235" y="330"/>
                  </a:lnTo>
                  <a:lnTo>
                    <a:pt x="2082" y="685"/>
                  </a:lnTo>
                  <a:lnTo>
                    <a:pt x="1943" y="330"/>
                  </a:lnTo>
                  <a:lnTo>
                    <a:pt x="1143" y="0"/>
                  </a:lnTo>
                  <a:lnTo>
                    <a:pt x="330" y="330"/>
                  </a:lnTo>
                  <a:lnTo>
                    <a:pt x="0" y="1143"/>
                  </a:lnTo>
                  <a:lnTo>
                    <a:pt x="330" y="1943"/>
                  </a:lnTo>
                  <a:lnTo>
                    <a:pt x="1143" y="2286"/>
                  </a:lnTo>
                  <a:lnTo>
                    <a:pt x="1943" y="1943"/>
                  </a:lnTo>
                  <a:lnTo>
                    <a:pt x="2082" y="1600"/>
                  </a:lnTo>
                  <a:lnTo>
                    <a:pt x="2235" y="1943"/>
                  </a:lnTo>
                  <a:lnTo>
                    <a:pt x="3048" y="2286"/>
                  </a:lnTo>
                  <a:lnTo>
                    <a:pt x="3860" y="1943"/>
                  </a:lnTo>
                  <a:lnTo>
                    <a:pt x="4191" y="1143"/>
                  </a:lnTo>
                  <a:close/>
                </a:path>
              </a:pathLst>
            </a:custGeom>
            <a:solidFill>
              <a:srgbClr val="565658"/>
            </a:solidFill>
          </p:spPr>
          <p:txBody>
            <a:bodyPr wrap="square" lIns="0" tIns="0" rIns="0" bIns="0" rtlCol="0"/>
            <a:lstStyle/>
            <a:p/>
          </p:txBody>
        </p:sp>
        <p:sp>
          <p:nvSpPr>
            <p:cNvPr id="1542" name="object 1542" descr=""/>
            <p:cNvSpPr/>
            <p:nvPr/>
          </p:nvSpPr>
          <p:spPr>
            <a:xfrm>
              <a:off x="6152216" y="2588968"/>
              <a:ext cx="4445" cy="2540"/>
            </a:xfrm>
            <a:custGeom>
              <a:avLst/>
              <a:gdLst/>
              <a:ahLst/>
              <a:cxnLst/>
              <a:rect l="l" t="t" r="r" b="b"/>
              <a:pathLst>
                <a:path w="4445" h="2539">
                  <a:moveTo>
                    <a:pt x="0" y="1917"/>
                  </a:moveTo>
                  <a:lnTo>
                    <a:pt x="0" y="0"/>
                  </a:lnTo>
                  <a:lnTo>
                    <a:pt x="482" y="0"/>
                  </a:lnTo>
                  <a:lnTo>
                    <a:pt x="3835" y="0"/>
                  </a:lnTo>
                  <a:lnTo>
                    <a:pt x="3835" y="1917"/>
                  </a:lnTo>
                </a:path>
              </a:pathLst>
            </a:custGeom>
            <a:ln w="3175">
              <a:solidFill>
                <a:srgbClr val="565658"/>
              </a:solidFill>
            </a:ln>
          </p:spPr>
          <p:txBody>
            <a:bodyPr wrap="square" lIns="0" tIns="0" rIns="0" bIns="0" rtlCol="0"/>
            <a:lstStyle/>
            <a:p/>
          </p:txBody>
        </p:sp>
        <p:sp>
          <p:nvSpPr>
            <p:cNvPr id="1543" name="object 1543" descr=""/>
            <p:cNvSpPr/>
            <p:nvPr/>
          </p:nvSpPr>
          <p:spPr>
            <a:xfrm>
              <a:off x="6152695" y="2588492"/>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544" name="object 1544" descr=""/>
            <p:cNvSpPr/>
            <p:nvPr/>
          </p:nvSpPr>
          <p:spPr>
            <a:xfrm>
              <a:off x="5703057"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45" name="object 1545" descr=""/>
            <p:cNvSpPr/>
            <p:nvPr/>
          </p:nvSpPr>
          <p:spPr>
            <a:xfrm>
              <a:off x="5707550" y="2574615"/>
              <a:ext cx="3175" cy="635"/>
            </a:xfrm>
            <a:custGeom>
              <a:avLst/>
              <a:gdLst/>
              <a:ahLst/>
              <a:cxnLst/>
              <a:rect l="l" t="t" r="r" b="b"/>
              <a:pathLst>
                <a:path w="3175" h="635">
                  <a:moveTo>
                    <a:pt x="2870" y="0"/>
                  </a:moveTo>
                  <a:lnTo>
                    <a:pt x="2870" y="0"/>
                  </a:lnTo>
                  <a:lnTo>
                    <a:pt x="0" y="469"/>
                  </a:lnTo>
                </a:path>
              </a:pathLst>
            </a:custGeom>
            <a:ln w="3175">
              <a:solidFill>
                <a:srgbClr val="565658"/>
              </a:solidFill>
            </a:ln>
          </p:spPr>
          <p:txBody>
            <a:bodyPr wrap="square" lIns="0" tIns="0" rIns="0" bIns="0" rtlCol="0"/>
            <a:lstStyle/>
            <a:p/>
          </p:txBody>
        </p:sp>
        <p:sp>
          <p:nvSpPr>
            <p:cNvPr id="1546" name="object 1546" descr=""/>
            <p:cNvSpPr/>
            <p:nvPr/>
          </p:nvSpPr>
          <p:spPr>
            <a:xfrm>
              <a:off x="5707555" y="2565511"/>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547" name="object 1547" descr=""/>
            <p:cNvSpPr/>
            <p:nvPr/>
          </p:nvSpPr>
          <p:spPr>
            <a:xfrm>
              <a:off x="5706402" y="2564371"/>
              <a:ext cx="5715" cy="12065"/>
            </a:xfrm>
            <a:custGeom>
              <a:avLst/>
              <a:gdLst/>
              <a:ahLst/>
              <a:cxnLst/>
              <a:rect l="l" t="t" r="r" b="b"/>
              <a:pathLst>
                <a:path w="5714" h="12064">
                  <a:moveTo>
                    <a:pt x="2286" y="10248"/>
                  </a:moveTo>
                  <a:lnTo>
                    <a:pt x="1955" y="9436"/>
                  </a:lnTo>
                  <a:lnTo>
                    <a:pt x="1143" y="9105"/>
                  </a:lnTo>
                  <a:lnTo>
                    <a:pt x="342" y="9436"/>
                  </a:lnTo>
                  <a:lnTo>
                    <a:pt x="0" y="10248"/>
                  </a:lnTo>
                  <a:lnTo>
                    <a:pt x="88" y="10490"/>
                  </a:lnTo>
                  <a:lnTo>
                    <a:pt x="0" y="10718"/>
                  </a:lnTo>
                  <a:lnTo>
                    <a:pt x="342" y="11531"/>
                  </a:lnTo>
                  <a:lnTo>
                    <a:pt x="1143" y="11861"/>
                  </a:lnTo>
                  <a:lnTo>
                    <a:pt x="1955" y="11531"/>
                  </a:lnTo>
                  <a:lnTo>
                    <a:pt x="2286" y="10718"/>
                  </a:lnTo>
                  <a:lnTo>
                    <a:pt x="2184" y="10502"/>
                  </a:lnTo>
                  <a:lnTo>
                    <a:pt x="2286" y="10248"/>
                  </a:lnTo>
                  <a:close/>
                </a:path>
                <a:path w="5714" h="12064">
                  <a:moveTo>
                    <a:pt x="2286" y="1143"/>
                  </a:moveTo>
                  <a:lnTo>
                    <a:pt x="1955" y="342"/>
                  </a:lnTo>
                  <a:lnTo>
                    <a:pt x="1143" y="0"/>
                  </a:lnTo>
                  <a:lnTo>
                    <a:pt x="342" y="342"/>
                  </a:lnTo>
                  <a:lnTo>
                    <a:pt x="0" y="1143"/>
                  </a:lnTo>
                  <a:lnTo>
                    <a:pt x="342" y="1955"/>
                  </a:lnTo>
                  <a:lnTo>
                    <a:pt x="1143" y="2286"/>
                  </a:lnTo>
                  <a:lnTo>
                    <a:pt x="1955" y="1955"/>
                  </a:lnTo>
                  <a:lnTo>
                    <a:pt x="2286" y="1143"/>
                  </a:lnTo>
                  <a:close/>
                </a:path>
                <a:path w="5714" h="12064">
                  <a:moveTo>
                    <a:pt x="5156" y="10248"/>
                  </a:moveTo>
                  <a:lnTo>
                    <a:pt x="4826" y="9436"/>
                  </a:lnTo>
                  <a:lnTo>
                    <a:pt x="4013" y="9105"/>
                  </a:lnTo>
                  <a:lnTo>
                    <a:pt x="3200" y="9436"/>
                  </a:lnTo>
                  <a:lnTo>
                    <a:pt x="2870" y="10248"/>
                  </a:lnTo>
                  <a:lnTo>
                    <a:pt x="3200" y="11061"/>
                  </a:lnTo>
                  <a:lnTo>
                    <a:pt x="4013" y="11391"/>
                  </a:lnTo>
                  <a:lnTo>
                    <a:pt x="4826" y="11061"/>
                  </a:lnTo>
                  <a:lnTo>
                    <a:pt x="5156" y="10248"/>
                  </a:lnTo>
                  <a:close/>
                </a:path>
                <a:path w="5714" h="12064">
                  <a:moveTo>
                    <a:pt x="5156" y="1143"/>
                  </a:moveTo>
                  <a:lnTo>
                    <a:pt x="4826" y="342"/>
                  </a:lnTo>
                  <a:lnTo>
                    <a:pt x="4013" y="0"/>
                  </a:lnTo>
                  <a:lnTo>
                    <a:pt x="3200" y="342"/>
                  </a:lnTo>
                  <a:lnTo>
                    <a:pt x="2870" y="1143"/>
                  </a:lnTo>
                  <a:lnTo>
                    <a:pt x="3200" y="1955"/>
                  </a:lnTo>
                  <a:lnTo>
                    <a:pt x="4013" y="2286"/>
                  </a:lnTo>
                  <a:lnTo>
                    <a:pt x="4826" y="1955"/>
                  </a:lnTo>
                  <a:lnTo>
                    <a:pt x="5156" y="1143"/>
                  </a:lnTo>
                  <a:close/>
                </a:path>
              </a:pathLst>
            </a:custGeom>
            <a:solidFill>
              <a:srgbClr val="565658"/>
            </a:solidFill>
          </p:spPr>
          <p:txBody>
            <a:bodyPr wrap="square" lIns="0" tIns="0" rIns="0" bIns="0" rtlCol="0"/>
            <a:lstStyle/>
            <a:p/>
          </p:txBody>
        </p:sp>
        <p:sp>
          <p:nvSpPr>
            <p:cNvPr id="1548" name="object 1548" descr=""/>
            <p:cNvSpPr/>
            <p:nvPr/>
          </p:nvSpPr>
          <p:spPr>
            <a:xfrm>
              <a:off x="5710420" y="256551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549" name="object 1549" descr=""/>
            <p:cNvSpPr/>
            <p:nvPr/>
          </p:nvSpPr>
          <p:spPr>
            <a:xfrm>
              <a:off x="5705638" y="2575086"/>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550" name="object 1550" descr=""/>
            <p:cNvSpPr/>
            <p:nvPr/>
          </p:nvSpPr>
          <p:spPr>
            <a:xfrm>
              <a:off x="5706412"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51" name="object 1551" descr=""/>
            <p:cNvSpPr/>
            <p:nvPr/>
          </p:nvSpPr>
          <p:spPr>
            <a:xfrm>
              <a:off x="5705638" y="2565511"/>
              <a:ext cx="2540" cy="0"/>
            </a:xfrm>
            <a:custGeom>
              <a:avLst/>
              <a:gdLst/>
              <a:ahLst/>
              <a:cxnLst/>
              <a:rect l="l" t="t" r="r" b="b"/>
              <a:pathLst>
                <a:path w="2539" h="0">
                  <a:moveTo>
                    <a:pt x="0" y="0"/>
                  </a:moveTo>
                  <a:lnTo>
                    <a:pt x="1917" y="0"/>
                  </a:lnTo>
                  <a:lnTo>
                    <a:pt x="482" y="0"/>
                  </a:lnTo>
                </a:path>
              </a:pathLst>
            </a:custGeom>
            <a:ln w="3175">
              <a:solidFill>
                <a:srgbClr val="565658"/>
              </a:solidFill>
            </a:ln>
          </p:spPr>
          <p:txBody>
            <a:bodyPr wrap="square" lIns="0" tIns="0" rIns="0" bIns="0" rtlCol="0"/>
            <a:lstStyle/>
            <a:p/>
          </p:txBody>
        </p:sp>
        <p:sp>
          <p:nvSpPr>
            <p:cNvPr id="1552" name="object 1552" descr=""/>
            <p:cNvSpPr/>
            <p:nvPr/>
          </p:nvSpPr>
          <p:spPr>
            <a:xfrm>
              <a:off x="5706120" y="2574615"/>
              <a:ext cx="1905" cy="0"/>
            </a:xfrm>
            <a:custGeom>
              <a:avLst/>
              <a:gdLst/>
              <a:ahLst/>
              <a:cxnLst/>
              <a:rect l="l" t="t" r="r" b="b"/>
              <a:pathLst>
                <a:path w="1904" h="0">
                  <a:moveTo>
                    <a:pt x="1435" y="0"/>
                  </a:moveTo>
                  <a:lnTo>
                    <a:pt x="1435" y="0"/>
                  </a:lnTo>
                  <a:lnTo>
                    <a:pt x="0" y="0"/>
                  </a:lnTo>
                </a:path>
              </a:pathLst>
            </a:custGeom>
            <a:ln w="3175">
              <a:solidFill>
                <a:srgbClr val="565658"/>
              </a:solidFill>
            </a:ln>
          </p:spPr>
          <p:txBody>
            <a:bodyPr wrap="square" lIns="0" tIns="0" rIns="0" bIns="0" rtlCol="0"/>
            <a:lstStyle/>
            <a:p/>
          </p:txBody>
        </p:sp>
        <p:sp>
          <p:nvSpPr>
            <p:cNvPr id="1553" name="object 1553" descr=""/>
            <p:cNvSpPr/>
            <p:nvPr/>
          </p:nvSpPr>
          <p:spPr>
            <a:xfrm>
              <a:off x="5707071" y="2565995"/>
              <a:ext cx="0" cy="1270"/>
            </a:xfrm>
            <a:custGeom>
              <a:avLst/>
              <a:gdLst/>
              <a:ahLst/>
              <a:cxnLst/>
              <a:rect l="l" t="t" r="r" b="b"/>
              <a:pathLst>
                <a:path w="0" h="1269">
                  <a:moveTo>
                    <a:pt x="0" y="0"/>
                  </a:moveTo>
                  <a:lnTo>
                    <a:pt x="0" y="0"/>
                  </a:lnTo>
                  <a:lnTo>
                    <a:pt x="0" y="952"/>
                  </a:lnTo>
                </a:path>
              </a:pathLst>
            </a:custGeom>
            <a:ln w="3175">
              <a:solidFill>
                <a:srgbClr val="565658"/>
              </a:solidFill>
            </a:ln>
          </p:spPr>
          <p:txBody>
            <a:bodyPr wrap="square" lIns="0" tIns="0" rIns="0" bIns="0" rtlCol="0"/>
            <a:lstStyle/>
            <a:p/>
          </p:txBody>
        </p:sp>
        <p:sp>
          <p:nvSpPr>
            <p:cNvPr id="1554" name="object 1554" descr=""/>
            <p:cNvSpPr/>
            <p:nvPr/>
          </p:nvSpPr>
          <p:spPr>
            <a:xfrm>
              <a:off x="5707071" y="2573178"/>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1555" name="object 1555" descr=""/>
            <p:cNvSpPr/>
            <p:nvPr/>
          </p:nvSpPr>
          <p:spPr>
            <a:xfrm>
              <a:off x="5705919" y="2565806"/>
              <a:ext cx="2540" cy="8890"/>
            </a:xfrm>
            <a:custGeom>
              <a:avLst/>
              <a:gdLst/>
              <a:ahLst/>
              <a:cxnLst/>
              <a:rect l="l" t="t" r="r" b="b"/>
              <a:pathLst>
                <a:path w="2539" h="8889">
                  <a:moveTo>
                    <a:pt x="2286" y="6896"/>
                  </a:moveTo>
                  <a:lnTo>
                    <a:pt x="1955" y="6083"/>
                  </a:lnTo>
                  <a:lnTo>
                    <a:pt x="1143" y="5753"/>
                  </a:lnTo>
                  <a:lnTo>
                    <a:pt x="342" y="6083"/>
                  </a:lnTo>
                  <a:lnTo>
                    <a:pt x="0" y="6896"/>
                  </a:lnTo>
                  <a:lnTo>
                    <a:pt x="101" y="7137"/>
                  </a:lnTo>
                  <a:lnTo>
                    <a:pt x="0" y="7378"/>
                  </a:lnTo>
                  <a:lnTo>
                    <a:pt x="342" y="8178"/>
                  </a:lnTo>
                  <a:lnTo>
                    <a:pt x="1143" y="8521"/>
                  </a:lnTo>
                  <a:lnTo>
                    <a:pt x="1955" y="8178"/>
                  </a:lnTo>
                  <a:lnTo>
                    <a:pt x="2286" y="7378"/>
                  </a:lnTo>
                  <a:lnTo>
                    <a:pt x="2184" y="7137"/>
                  </a:lnTo>
                  <a:lnTo>
                    <a:pt x="2286" y="6896"/>
                  </a:lnTo>
                  <a:close/>
                </a:path>
                <a:path w="2539" h="8889">
                  <a:moveTo>
                    <a:pt x="2286" y="1143"/>
                  </a:moveTo>
                  <a:lnTo>
                    <a:pt x="1955" y="342"/>
                  </a:lnTo>
                  <a:lnTo>
                    <a:pt x="1143" y="0"/>
                  </a:lnTo>
                  <a:lnTo>
                    <a:pt x="342" y="342"/>
                  </a:lnTo>
                  <a:lnTo>
                    <a:pt x="0" y="1143"/>
                  </a:lnTo>
                  <a:lnTo>
                    <a:pt x="101" y="1397"/>
                  </a:lnTo>
                  <a:lnTo>
                    <a:pt x="0" y="1638"/>
                  </a:lnTo>
                  <a:lnTo>
                    <a:pt x="88" y="1879"/>
                  </a:lnTo>
                  <a:lnTo>
                    <a:pt x="0" y="2108"/>
                  </a:lnTo>
                  <a:lnTo>
                    <a:pt x="342" y="2908"/>
                  </a:lnTo>
                  <a:lnTo>
                    <a:pt x="1143" y="3251"/>
                  </a:lnTo>
                  <a:lnTo>
                    <a:pt x="1955" y="2908"/>
                  </a:lnTo>
                  <a:lnTo>
                    <a:pt x="2286" y="2108"/>
                  </a:lnTo>
                  <a:lnTo>
                    <a:pt x="2184" y="1879"/>
                  </a:lnTo>
                  <a:lnTo>
                    <a:pt x="2286" y="1638"/>
                  </a:lnTo>
                  <a:lnTo>
                    <a:pt x="2171" y="1397"/>
                  </a:lnTo>
                  <a:lnTo>
                    <a:pt x="2286" y="1143"/>
                  </a:lnTo>
                  <a:close/>
                </a:path>
              </a:pathLst>
            </a:custGeom>
            <a:solidFill>
              <a:srgbClr val="565658"/>
            </a:solidFill>
          </p:spPr>
          <p:txBody>
            <a:bodyPr wrap="square" lIns="0" tIns="0" rIns="0" bIns="0" rtlCol="0"/>
            <a:lstStyle/>
            <a:p/>
          </p:txBody>
        </p:sp>
        <p:sp>
          <p:nvSpPr>
            <p:cNvPr id="1556" name="object 1556" descr=""/>
            <p:cNvSpPr/>
            <p:nvPr/>
          </p:nvSpPr>
          <p:spPr>
            <a:xfrm>
              <a:off x="5695114" y="2568388"/>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1557" name="object 1557" descr=""/>
            <p:cNvSpPr/>
            <p:nvPr/>
          </p:nvSpPr>
          <p:spPr>
            <a:xfrm>
              <a:off x="5695109" y="2570298"/>
              <a:ext cx="1905" cy="2540"/>
            </a:xfrm>
            <a:custGeom>
              <a:avLst/>
              <a:gdLst/>
              <a:ahLst/>
              <a:cxnLst/>
              <a:rect l="l" t="t" r="r" b="b"/>
              <a:pathLst>
                <a:path w="1904" h="2539">
                  <a:moveTo>
                    <a:pt x="0" y="0"/>
                  </a:moveTo>
                  <a:lnTo>
                    <a:pt x="0" y="1917"/>
                  </a:lnTo>
                  <a:lnTo>
                    <a:pt x="1905" y="1917"/>
                  </a:lnTo>
                </a:path>
              </a:pathLst>
            </a:custGeom>
            <a:ln w="3175">
              <a:solidFill>
                <a:srgbClr val="565658"/>
              </a:solidFill>
            </a:ln>
          </p:spPr>
          <p:txBody>
            <a:bodyPr wrap="square" lIns="0" tIns="0" rIns="0" bIns="0" rtlCol="0"/>
            <a:lstStyle/>
            <a:p/>
          </p:txBody>
        </p:sp>
        <p:sp>
          <p:nvSpPr>
            <p:cNvPr id="1558" name="object 1558" descr=""/>
            <p:cNvSpPr/>
            <p:nvPr/>
          </p:nvSpPr>
          <p:spPr>
            <a:xfrm>
              <a:off x="5694625" y="257126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559" name="object 1559" descr=""/>
            <p:cNvSpPr/>
            <p:nvPr/>
          </p:nvSpPr>
          <p:spPr>
            <a:xfrm>
              <a:off x="5694626" y="2568388"/>
              <a:ext cx="635" cy="1905"/>
            </a:xfrm>
            <a:custGeom>
              <a:avLst/>
              <a:gdLst/>
              <a:ahLst/>
              <a:cxnLst/>
              <a:rect l="l" t="t" r="r" b="b"/>
              <a:pathLst>
                <a:path w="635" h="1905">
                  <a:moveTo>
                    <a:pt x="482" y="0"/>
                  </a:moveTo>
                  <a:lnTo>
                    <a:pt x="482" y="1905"/>
                  </a:lnTo>
                  <a:lnTo>
                    <a:pt x="0" y="1905"/>
                  </a:lnTo>
                </a:path>
              </a:pathLst>
            </a:custGeom>
            <a:ln w="3175">
              <a:solidFill>
                <a:srgbClr val="565658"/>
              </a:solidFill>
            </a:ln>
          </p:spPr>
          <p:txBody>
            <a:bodyPr wrap="square" lIns="0" tIns="0" rIns="0" bIns="0" rtlCol="0"/>
            <a:lstStyle/>
            <a:p/>
          </p:txBody>
        </p:sp>
        <p:sp>
          <p:nvSpPr>
            <p:cNvPr id="1560" name="object 1560" descr=""/>
            <p:cNvSpPr/>
            <p:nvPr/>
          </p:nvSpPr>
          <p:spPr>
            <a:xfrm>
              <a:off x="5697018" y="2567904"/>
              <a:ext cx="2540" cy="635"/>
            </a:xfrm>
            <a:custGeom>
              <a:avLst/>
              <a:gdLst/>
              <a:ahLst/>
              <a:cxnLst/>
              <a:rect l="l" t="t" r="r" b="b"/>
              <a:pathLst>
                <a:path w="2539" h="635">
                  <a:moveTo>
                    <a:pt x="1917" y="0"/>
                  </a:moveTo>
                  <a:lnTo>
                    <a:pt x="0" y="482"/>
                  </a:lnTo>
                </a:path>
              </a:pathLst>
            </a:custGeom>
            <a:ln w="3175">
              <a:solidFill>
                <a:srgbClr val="565658"/>
              </a:solidFill>
            </a:ln>
          </p:spPr>
          <p:txBody>
            <a:bodyPr wrap="square" lIns="0" tIns="0" rIns="0" bIns="0" rtlCol="0"/>
            <a:lstStyle/>
            <a:p/>
          </p:txBody>
        </p:sp>
        <p:sp>
          <p:nvSpPr>
            <p:cNvPr id="1561" name="object 1561" descr=""/>
            <p:cNvSpPr/>
            <p:nvPr/>
          </p:nvSpPr>
          <p:spPr>
            <a:xfrm>
              <a:off x="5697019" y="2572221"/>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562" name="object 1562" descr=""/>
            <p:cNvSpPr/>
            <p:nvPr/>
          </p:nvSpPr>
          <p:spPr>
            <a:xfrm>
              <a:off x="5697019" y="2568388"/>
              <a:ext cx="0" cy="1905"/>
            </a:xfrm>
            <a:custGeom>
              <a:avLst/>
              <a:gdLst/>
              <a:ahLst/>
              <a:cxnLst/>
              <a:rect l="l" t="t" r="r" b="b"/>
              <a:pathLst>
                <a:path w="0" h="1905">
                  <a:moveTo>
                    <a:pt x="0" y="0"/>
                  </a:moveTo>
                  <a:lnTo>
                    <a:pt x="0" y="1905"/>
                  </a:lnTo>
                  <a:lnTo>
                    <a:pt x="0" y="0"/>
                  </a:lnTo>
                </a:path>
              </a:pathLst>
            </a:custGeom>
            <a:ln w="3175">
              <a:solidFill>
                <a:srgbClr val="565658"/>
              </a:solidFill>
            </a:ln>
          </p:spPr>
          <p:txBody>
            <a:bodyPr wrap="square" lIns="0" tIns="0" rIns="0" bIns="0" rtlCol="0"/>
            <a:lstStyle/>
            <a:p/>
          </p:txBody>
        </p:sp>
        <p:sp>
          <p:nvSpPr>
            <p:cNvPr id="1563" name="object 1563" descr=""/>
            <p:cNvSpPr/>
            <p:nvPr/>
          </p:nvSpPr>
          <p:spPr>
            <a:xfrm>
              <a:off x="5697019" y="2570298"/>
              <a:ext cx="0" cy="2540"/>
            </a:xfrm>
            <a:custGeom>
              <a:avLst/>
              <a:gdLst/>
              <a:ahLst/>
              <a:cxnLst/>
              <a:rect l="l" t="t" r="r" b="b"/>
              <a:pathLst>
                <a:path w="0" h="2539">
                  <a:moveTo>
                    <a:pt x="0" y="0"/>
                  </a:moveTo>
                  <a:lnTo>
                    <a:pt x="0" y="1917"/>
                  </a:lnTo>
                  <a:lnTo>
                    <a:pt x="0" y="0"/>
                  </a:lnTo>
                </a:path>
              </a:pathLst>
            </a:custGeom>
            <a:ln w="3175">
              <a:solidFill>
                <a:srgbClr val="565658"/>
              </a:solidFill>
            </a:ln>
          </p:spPr>
          <p:txBody>
            <a:bodyPr wrap="square" lIns="0" tIns="0" rIns="0" bIns="0" rtlCol="0"/>
            <a:lstStyle/>
            <a:p/>
          </p:txBody>
        </p:sp>
        <p:sp>
          <p:nvSpPr>
            <p:cNvPr id="1564" name="object 1564" descr=""/>
            <p:cNvSpPr/>
            <p:nvPr/>
          </p:nvSpPr>
          <p:spPr>
            <a:xfrm>
              <a:off x="5698935" y="2567903"/>
              <a:ext cx="0" cy="4445"/>
            </a:xfrm>
            <a:custGeom>
              <a:avLst/>
              <a:gdLst/>
              <a:ahLst/>
              <a:cxnLst/>
              <a:rect l="l" t="t" r="r" b="b"/>
              <a:pathLst>
                <a:path w="0" h="4444">
                  <a:moveTo>
                    <a:pt x="0" y="4318"/>
                  </a:moveTo>
                  <a:lnTo>
                    <a:pt x="0" y="2400"/>
                  </a:lnTo>
                  <a:lnTo>
                    <a:pt x="0" y="0"/>
                  </a:lnTo>
                </a:path>
              </a:pathLst>
            </a:custGeom>
            <a:ln w="3175">
              <a:solidFill>
                <a:srgbClr val="565658"/>
              </a:solidFill>
            </a:ln>
          </p:spPr>
          <p:txBody>
            <a:bodyPr wrap="square" lIns="0" tIns="0" rIns="0" bIns="0" rtlCol="0"/>
            <a:lstStyle/>
            <a:p/>
          </p:txBody>
        </p:sp>
        <p:sp>
          <p:nvSpPr>
            <p:cNvPr id="1565" name="object 1565" descr=""/>
            <p:cNvSpPr/>
            <p:nvPr/>
          </p:nvSpPr>
          <p:spPr>
            <a:xfrm>
              <a:off x="5698935" y="257029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566" name="object 1566" descr=""/>
            <p:cNvSpPr/>
            <p:nvPr/>
          </p:nvSpPr>
          <p:spPr>
            <a:xfrm>
              <a:off x="5699419" y="2567904"/>
              <a:ext cx="2540" cy="5080"/>
            </a:xfrm>
            <a:custGeom>
              <a:avLst/>
              <a:gdLst/>
              <a:ahLst/>
              <a:cxnLst/>
              <a:rect l="l" t="t" r="r" b="b"/>
              <a:pathLst>
                <a:path w="2539" h="5080">
                  <a:moveTo>
                    <a:pt x="2387" y="0"/>
                  </a:moveTo>
                  <a:lnTo>
                    <a:pt x="0" y="0"/>
                  </a:lnTo>
                  <a:lnTo>
                    <a:pt x="0" y="2387"/>
                  </a:lnTo>
                  <a:lnTo>
                    <a:pt x="0" y="4318"/>
                  </a:lnTo>
                  <a:lnTo>
                    <a:pt x="2387" y="4787"/>
                  </a:lnTo>
                </a:path>
              </a:pathLst>
            </a:custGeom>
            <a:ln w="3175">
              <a:solidFill>
                <a:srgbClr val="565658"/>
              </a:solidFill>
            </a:ln>
          </p:spPr>
          <p:txBody>
            <a:bodyPr wrap="square" lIns="0" tIns="0" rIns="0" bIns="0" rtlCol="0"/>
            <a:lstStyle/>
            <a:p/>
          </p:txBody>
        </p:sp>
        <p:sp>
          <p:nvSpPr>
            <p:cNvPr id="1567" name="object 1567" descr=""/>
            <p:cNvSpPr/>
            <p:nvPr/>
          </p:nvSpPr>
          <p:spPr>
            <a:xfrm>
              <a:off x="5705928"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68" name="object 1568" descr=""/>
            <p:cNvSpPr/>
            <p:nvPr/>
          </p:nvSpPr>
          <p:spPr>
            <a:xfrm>
              <a:off x="5702282" y="2567904"/>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569" name="object 1569" descr=""/>
            <p:cNvSpPr/>
            <p:nvPr/>
          </p:nvSpPr>
          <p:spPr>
            <a:xfrm>
              <a:off x="5702283" y="2572692"/>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570" name="object 1570" descr=""/>
            <p:cNvSpPr/>
            <p:nvPr/>
          </p:nvSpPr>
          <p:spPr>
            <a:xfrm>
              <a:off x="5705928"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71" name="object 1571" descr=""/>
            <p:cNvSpPr/>
            <p:nvPr/>
          </p:nvSpPr>
          <p:spPr>
            <a:xfrm>
              <a:off x="5702283" y="2567904"/>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1572" name="object 1572" descr=""/>
            <p:cNvSpPr/>
            <p:nvPr/>
          </p:nvSpPr>
          <p:spPr>
            <a:xfrm>
              <a:off x="5701807" y="2567904"/>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1573" name="object 1573" descr=""/>
            <p:cNvSpPr/>
            <p:nvPr/>
          </p:nvSpPr>
          <p:spPr>
            <a:xfrm>
              <a:off x="5701807" y="2570304"/>
              <a:ext cx="635" cy="2540"/>
            </a:xfrm>
            <a:custGeom>
              <a:avLst/>
              <a:gdLst/>
              <a:ahLst/>
              <a:cxnLst/>
              <a:rect l="l" t="t" r="r" b="b"/>
              <a:pathLst>
                <a:path w="635" h="2539">
                  <a:moveTo>
                    <a:pt x="0" y="2387"/>
                  </a:moveTo>
                  <a:lnTo>
                    <a:pt x="0" y="0"/>
                  </a:lnTo>
                  <a:lnTo>
                    <a:pt x="482" y="0"/>
                  </a:lnTo>
                  <a:lnTo>
                    <a:pt x="482" y="2387"/>
                  </a:lnTo>
                </a:path>
              </a:pathLst>
            </a:custGeom>
            <a:ln w="3175">
              <a:solidFill>
                <a:srgbClr val="565658"/>
              </a:solidFill>
            </a:ln>
          </p:spPr>
          <p:txBody>
            <a:bodyPr wrap="square" lIns="0" tIns="0" rIns="0" bIns="0" rtlCol="0"/>
            <a:lstStyle/>
            <a:p/>
          </p:txBody>
        </p:sp>
        <p:sp>
          <p:nvSpPr>
            <p:cNvPr id="1574" name="object 1574" descr=""/>
            <p:cNvSpPr/>
            <p:nvPr/>
          </p:nvSpPr>
          <p:spPr>
            <a:xfrm>
              <a:off x="5711193"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75" name="object 1575" descr=""/>
            <p:cNvSpPr/>
            <p:nvPr/>
          </p:nvSpPr>
          <p:spPr>
            <a:xfrm>
              <a:off x="5707071" y="2572692"/>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576" name="object 1576" descr=""/>
            <p:cNvSpPr/>
            <p:nvPr/>
          </p:nvSpPr>
          <p:spPr>
            <a:xfrm>
              <a:off x="5707071" y="2565995"/>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1577" name="object 1577" descr=""/>
            <p:cNvSpPr/>
            <p:nvPr/>
          </p:nvSpPr>
          <p:spPr>
            <a:xfrm>
              <a:off x="5710420" y="2572697"/>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1578" name="object 1578" descr=""/>
            <p:cNvSpPr/>
            <p:nvPr/>
          </p:nvSpPr>
          <p:spPr>
            <a:xfrm>
              <a:off x="5707555" y="2572692"/>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1579" name="object 1579" descr=""/>
            <p:cNvSpPr/>
            <p:nvPr/>
          </p:nvSpPr>
          <p:spPr>
            <a:xfrm>
              <a:off x="5710420" y="2565998"/>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580" name="object 1580" descr=""/>
            <p:cNvSpPr/>
            <p:nvPr/>
          </p:nvSpPr>
          <p:spPr>
            <a:xfrm>
              <a:off x="5707555" y="2565998"/>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581" name="object 1581" descr=""/>
            <p:cNvSpPr/>
            <p:nvPr/>
          </p:nvSpPr>
          <p:spPr>
            <a:xfrm>
              <a:off x="5706116" y="2566479"/>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582" name="object 1582" descr=""/>
            <p:cNvSpPr/>
            <p:nvPr/>
          </p:nvSpPr>
          <p:spPr>
            <a:xfrm>
              <a:off x="5709761"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83" name="object 1583" descr=""/>
            <p:cNvSpPr/>
            <p:nvPr/>
          </p:nvSpPr>
          <p:spPr>
            <a:xfrm>
              <a:off x="5711859" y="2566473"/>
              <a:ext cx="635" cy="8255"/>
            </a:xfrm>
            <a:custGeom>
              <a:avLst/>
              <a:gdLst/>
              <a:ahLst/>
              <a:cxnLst/>
              <a:rect l="l" t="t" r="r" b="b"/>
              <a:pathLst>
                <a:path w="635" h="8255">
                  <a:moveTo>
                    <a:pt x="0" y="7658"/>
                  </a:moveTo>
                  <a:lnTo>
                    <a:pt x="482" y="7658"/>
                  </a:lnTo>
                  <a:lnTo>
                    <a:pt x="482" y="3822"/>
                  </a:lnTo>
                  <a:lnTo>
                    <a:pt x="482" y="0"/>
                  </a:lnTo>
                  <a:lnTo>
                    <a:pt x="0" y="0"/>
                  </a:lnTo>
                </a:path>
              </a:pathLst>
            </a:custGeom>
            <a:ln w="3175">
              <a:solidFill>
                <a:srgbClr val="565658"/>
              </a:solidFill>
            </a:ln>
          </p:spPr>
          <p:txBody>
            <a:bodyPr wrap="square" lIns="0" tIns="0" rIns="0" bIns="0" rtlCol="0"/>
            <a:lstStyle/>
            <a:p/>
          </p:txBody>
        </p:sp>
        <p:sp>
          <p:nvSpPr>
            <p:cNvPr id="1584" name="object 1584" descr=""/>
            <p:cNvSpPr/>
            <p:nvPr/>
          </p:nvSpPr>
          <p:spPr>
            <a:xfrm>
              <a:off x="5710238"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85" name="object 1585" descr=""/>
            <p:cNvSpPr/>
            <p:nvPr/>
          </p:nvSpPr>
          <p:spPr>
            <a:xfrm>
              <a:off x="5710904" y="257413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586" name="object 1586" descr=""/>
            <p:cNvSpPr/>
            <p:nvPr/>
          </p:nvSpPr>
          <p:spPr>
            <a:xfrm>
              <a:off x="5709761"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87" name="object 1587" descr=""/>
            <p:cNvSpPr/>
            <p:nvPr/>
          </p:nvSpPr>
          <p:spPr>
            <a:xfrm>
              <a:off x="5705156" y="25669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588" name="object 1588" descr=""/>
            <p:cNvSpPr/>
            <p:nvPr/>
          </p:nvSpPr>
          <p:spPr>
            <a:xfrm>
              <a:off x="5705156"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589" name="object 1589" descr=""/>
            <p:cNvSpPr/>
            <p:nvPr/>
          </p:nvSpPr>
          <p:spPr>
            <a:xfrm>
              <a:off x="5717419"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590" name="object 1590" descr=""/>
            <p:cNvSpPr/>
            <p:nvPr/>
          </p:nvSpPr>
          <p:spPr>
            <a:xfrm>
              <a:off x="5707550" y="2567433"/>
              <a:ext cx="3175" cy="0"/>
            </a:xfrm>
            <a:custGeom>
              <a:avLst/>
              <a:gdLst/>
              <a:ahLst/>
              <a:cxnLst/>
              <a:rect l="l" t="t" r="r" b="b"/>
              <a:pathLst>
                <a:path w="3175" h="0">
                  <a:moveTo>
                    <a:pt x="2870" y="0"/>
                  </a:moveTo>
                  <a:lnTo>
                    <a:pt x="2387" y="0"/>
                  </a:lnTo>
                  <a:lnTo>
                    <a:pt x="0" y="0"/>
                  </a:lnTo>
                </a:path>
              </a:pathLst>
            </a:custGeom>
            <a:ln w="3175">
              <a:solidFill>
                <a:srgbClr val="565658"/>
              </a:solidFill>
            </a:ln>
          </p:spPr>
          <p:txBody>
            <a:bodyPr wrap="square" lIns="0" tIns="0" rIns="0" bIns="0" rtlCol="0"/>
            <a:lstStyle/>
            <a:p/>
          </p:txBody>
        </p:sp>
        <p:sp>
          <p:nvSpPr>
            <p:cNvPr id="1591" name="object 1591" descr=""/>
            <p:cNvSpPr/>
            <p:nvPr/>
          </p:nvSpPr>
          <p:spPr>
            <a:xfrm>
              <a:off x="5707555" y="2572692"/>
              <a:ext cx="3175" cy="0"/>
            </a:xfrm>
            <a:custGeom>
              <a:avLst/>
              <a:gdLst/>
              <a:ahLst/>
              <a:cxnLst/>
              <a:rect l="l" t="t" r="r" b="b"/>
              <a:pathLst>
                <a:path w="3175" h="0">
                  <a:moveTo>
                    <a:pt x="0" y="0"/>
                  </a:moveTo>
                  <a:lnTo>
                    <a:pt x="469" y="0"/>
                  </a:lnTo>
                  <a:lnTo>
                    <a:pt x="2870" y="0"/>
                  </a:lnTo>
                </a:path>
              </a:pathLst>
            </a:custGeom>
            <a:ln w="3175">
              <a:solidFill>
                <a:srgbClr val="565658"/>
              </a:solidFill>
            </a:ln>
          </p:spPr>
          <p:txBody>
            <a:bodyPr wrap="square" lIns="0" tIns="0" rIns="0" bIns="0" rtlCol="0"/>
            <a:lstStyle/>
            <a:p/>
          </p:txBody>
        </p:sp>
        <p:sp>
          <p:nvSpPr>
            <p:cNvPr id="1592" name="object 1592" descr=""/>
            <p:cNvSpPr/>
            <p:nvPr/>
          </p:nvSpPr>
          <p:spPr>
            <a:xfrm>
              <a:off x="5705919" y="2567254"/>
              <a:ext cx="19050" cy="4445"/>
            </a:xfrm>
            <a:custGeom>
              <a:avLst/>
              <a:gdLst/>
              <a:ahLst/>
              <a:cxnLst/>
              <a:rect l="l" t="t" r="r" b="b"/>
              <a:pathLst>
                <a:path w="19050" h="4444">
                  <a:moveTo>
                    <a:pt x="2286" y="1143"/>
                  </a:moveTo>
                  <a:lnTo>
                    <a:pt x="1955" y="330"/>
                  </a:lnTo>
                  <a:lnTo>
                    <a:pt x="1143" y="0"/>
                  </a:lnTo>
                  <a:lnTo>
                    <a:pt x="342" y="330"/>
                  </a:lnTo>
                  <a:lnTo>
                    <a:pt x="0" y="1143"/>
                  </a:lnTo>
                  <a:lnTo>
                    <a:pt x="342" y="1943"/>
                  </a:lnTo>
                  <a:lnTo>
                    <a:pt x="1143" y="2286"/>
                  </a:lnTo>
                  <a:lnTo>
                    <a:pt x="1955" y="1943"/>
                  </a:lnTo>
                  <a:lnTo>
                    <a:pt x="2286" y="1143"/>
                  </a:lnTo>
                  <a:close/>
                </a:path>
                <a:path w="19050" h="4444">
                  <a:moveTo>
                    <a:pt x="18567" y="3048"/>
                  </a:moveTo>
                  <a:lnTo>
                    <a:pt x="18237" y="2247"/>
                  </a:lnTo>
                  <a:lnTo>
                    <a:pt x="17424" y="1905"/>
                  </a:lnTo>
                  <a:lnTo>
                    <a:pt x="16611" y="2247"/>
                  </a:lnTo>
                  <a:lnTo>
                    <a:pt x="16281" y="3048"/>
                  </a:lnTo>
                  <a:lnTo>
                    <a:pt x="16611" y="3860"/>
                  </a:lnTo>
                  <a:lnTo>
                    <a:pt x="17424" y="4191"/>
                  </a:lnTo>
                  <a:lnTo>
                    <a:pt x="18237" y="3860"/>
                  </a:lnTo>
                  <a:lnTo>
                    <a:pt x="18567" y="3048"/>
                  </a:lnTo>
                  <a:close/>
                </a:path>
              </a:pathLst>
            </a:custGeom>
            <a:solidFill>
              <a:srgbClr val="565658"/>
            </a:solidFill>
          </p:spPr>
          <p:txBody>
            <a:bodyPr wrap="square" lIns="0" tIns="0" rIns="0" bIns="0" rtlCol="0"/>
            <a:lstStyle/>
            <a:p/>
          </p:txBody>
        </p:sp>
        <p:sp>
          <p:nvSpPr>
            <p:cNvPr id="1593" name="object 1593" descr=""/>
            <p:cNvSpPr/>
            <p:nvPr/>
          </p:nvSpPr>
          <p:spPr>
            <a:xfrm>
              <a:off x="5712330" y="2565993"/>
              <a:ext cx="5715" cy="4445"/>
            </a:xfrm>
            <a:custGeom>
              <a:avLst/>
              <a:gdLst/>
              <a:ahLst/>
              <a:cxnLst/>
              <a:rect l="l" t="t" r="r" b="b"/>
              <a:pathLst>
                <a:path w="5714" h="4444">
                  <a:moveTo>
                    <a:pt x="5270" y="4305"/>
                  </a:moveTo>
                  <a:lnTo>
                    <a:pt x="0" y="4305"/>
                  </a:lnTo>
                  <a:lnTo>
                    <a:pt x="0" y="952"/>
                  </a:lnTo>
                  <a:lnTo>
                    <a:pt x="5270" y="0"/>
                  </a:lnTo>
                </a:path>
              </a:pathLst>
            </a:custGeom>
            <a:ln w="3175">
              <a:solidFill>
                <a:srgbClr val="565658"/>
              </a:solidFill>
            </a:ln>
          </p:spPr>
          <p:txBody>
            <a:bodyPr wrap="square" lIns="0" tIns="0" rIns="0" bIns="0" rtlCol="0"/>
            <a:lstStyle/>
            <a:p/>
          </p:txBody>
        </p:sp>
        <p:sp>
          <p:nvSpPr>
            <p:cNvPr id="1594" name="object 1594" descr=""/>
            <p:cNvSpPr/>
            <p:nvPr/>
          </p:nvSpPr>
          <p:spPr>
            <a:xfrm>
              <a:off x="5712336" y="2570293"/>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1595" name="object 1595" descr=""/>
            <p:cNvSpPr/>
            <p:nvPr/>
          </p:nvSpPr>
          <p:spPr>
            <a:xfrm>
              <a:off x="5715685" y="2570299"/>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596" name="object 1596" descr=""/>
            <p:cNvSpPr/>
            <p:nvPr/>
          </p:nvSpPr>
          <p:spPr>
            <a:xfrm>
              <a:off x="5712336" y="2570293"/>
              <a:ext cx="5715" cy="4445"/>
            </a:xfrm>
            <a:custGeom>
              <a:avLst/>
              <a:gdLst/>
              <a:ahLst/>
              <a:cxnLst/>
              <a:rect l="l" t="t" r="r" b="b"/>
              <a:pathLst>
                <a:path w="5714" h="4444">
                  <a:moveTo>
                    <a:pt x="0" y="2882"/>
                  </a:moveTo>
                  <a:lnTo>
                    <a:pt x="5270" y="3835"/>
                  </a:lnTo>
                  <a:lnTo>
                    <a:pt x="5270" y="0"/>
                  </a:lnTo>
                </a:path>
              </a:pathLst>
            </a:custGeom>
            <a:ln w="3175">
              <a:solidFill>
                <a:srgbClr val="565658"/>
              </a:solidFill>
            </a:ln>
          </p:spPr>
          <p:txBody>
            <a:bodyPr wrap="square" lIns="0" tIns="0" rIns="0" bIns="0" rtlCol="0"/>
            <a:lstStyle/>
            <a:p/>
          </p:txBody>
        </p:sp>
        <p:sp>
          <p:nvSpPr>
            <p:cNvPr id="1597" name="object 1597" descr=""/>
            <p:cNvSpPr/>
            <p:nvPr/>
          </p:nvSpPr>
          <p:spPr>
            <a:xfrm>
              <a:off x="5720956" y="2570298"/>
              <a:ext cx="0" cy="3810"/>
            </a:xfrm>
            <a:custGeom>
              <a:avLst/>
              <a:gdLst/>
              <a:ahLst/>
              <a:cxnLst/>
              <a:rect l="l" t="t" r="r" b="b"/>
              <a:pathLst>
                <a:path w="0" h="3810">
                  <a:moveTo>
                    <a:pt x="0" y="0"/>
                  </a:moveTo>
                  <a:lnTo>
                    <a:pt x="0" y="3365"/>
                  </a:lnTo>
                </a:path>
              </a:pathLst>
            </a:custGeom>
            <a:ln w="3175">
              <a:solidFill>
                <a:srgbClr val="565658"/>
              </a:solidFill>
            </a:ln>
          </p:spPr>
          <p:txBody>
            <a:bodyPr wrap="square" lIns="0" tIns="0" rIns="0" bIns="0" rtlCol="0"/>
            <a:lstStyle/>
            <a:p/>
          </p:txBody>
        </p:sp>
        <p:sp>
          <p:nvSpPr>
            <p:cNvPr id="1598" name="object 1598" descr=""/>
            <p:cNvSpPr/>
            <p:nvPr/>
          </p:nvSpPr>
          <p:spPr>
            <a:xfrm>
              <a:off x="5717601" y="2574131"/>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599" name="object 1599" descr=""/>
            <p:cNvSpPr/>
            <p:nvPr/>
          </p:nvSpPr>
          <p:spPr>
            <a:xfrm>
              <a:off x="5717601" y="2565995"/>
              <a:ext cx="635" cy="4445"/>
            </a:xfrm>
            <a:custGeom>
              <a:avLst/>
              <a:gdLst/>
              <a:ahLst/>
              <a:cxnLst/>
              <a:rect l="l" t="t" r="r" b="b"/>
              <a:pathLst>
                <a:path w="635" h="4444">
                  <a:moveTo>
                    <a:pt x="0" y="0"/>
                  </a:moveTo>
                  <a:lnTo>
                    <a:pt x="0" y="4305"/>
                  </a:lnTo>
                  <a:lnTo>
                    <a:pt x="482" y="4305"/>
                  </a:lnTo>
                </a:path>
              </a:pathLst>
            </a:custGeom>
            <a:ln w="3175">
              <a:solidFill>
                <a:srgbClr val="565658"/>
              </a:solidFill>
            </a:ln>
          </p:spPr>
          <p:txBody>
            <a:bodyPr wrap="square" lIns="0" tIns="0" rIns="0" bIns="0" rtlCol="0"/>
            <a:lstStyle/>
            <a:p/>
          </p:txBody>
        </p:sp>
        <p:sp>
          <p:nvSpPr>
            <p:cNvPr id="1600" name="object 1600" descr=""/>
            <p:cNvSpPr/>
            <p:nvPr/>
          </p:nvSpPr>
          <p:spPr>
            <a:xfrm>
              <a:off x="5719521" y="2566949"/>
              <a:ext cx="1905" cy="3810"/>
            </a:xfrm>
            <a:custGeom>
              <a:avLst/>
              <a:gdLst/>
              <a:ahLst/>
              <a:cxnLst/>
              <a:rect l="l" t="t" r="r" b="b"/>
              <a:pathLst>
                <a:path w="1904" h="3810">
                  <a:moveTo>
                    <a:pt x="1435" y="0"/>
                  </a:moveTo>
                  <a:lnTo>
                    <a:pt x="1435" y="3352"/>
                  </a:lnTo>
                  <a:lnTo>
                    <a:pt x="0" y="3352"/>
                  </a:lnTo>
                </a:path>
              </a:pathLst>
            </a:custGeom>
            <a:ln w="3175">
              <a:solidFill>
                <a:srgbClr val="565658"/>
              </a:solidFill>
            </a:ln>
          </p:spPr>
          <p:txBody>
            <a:bodyPr wrap="square" lIns="0" tIns="0" rIns="0" bIns="0" rtlCol="0"/>
            <a:lstStyle/>
            <a:p/>
          </p:txBody>
        </p:sp>
        <p:sp>
          <p:nvSpPr>
            <p:cNvPr id="1601" name="object 1601" descr=""/>
            <p:cNvSpPr/>
            <p:nvPr/>
          </p:nvSpPr>
          <p:spPr>
            <a:xfrm>
              <a:off x="5717602" y="2565995"/>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602" name="object 1602" descr=""/>
            <p:cNvSpPr/>
            <p:nvPr/>
          </p:nvSpPr>
          <p:spPr>
            <a:xfrm>
              <a:off x="5716930" y="2569159"/>
              <a:ext cx="3175" cy="3175"/>
            </a:xfrm>
            <a:custGeom>
              <a:avLst/>
              <a:gdLst/>
              <a:ahLst/>
              <a:cxnLst/>
              <a:rect l="l" t="t" r="r" b="b"/>
              <a:pathLst>
                <a:path w="3175" h="3175">
                  <a:moveTo>
                    <a:pt x="2768" y="1625"/>
                  </a:moveTo>
                  <a:lnTo>
                    <a:pt x="2438" y="825"/>
                  </a:lnTo>
                  <a:lnTo>
                    <a:pt x="2082" y="685"/>
                  </a:lnTo>
                  <a:lnTo>
                    <a:pt x="1955" y="342"/>
                  </a:lnTo>
                  <a:lnTo>
                    <a:pt x="1143" y="0"/>
                  </a:lnTo>
                  <a:lnTo>
                    <a:pt x="330" y="342"/>
                  </a:lnTo>
                  <a:lnTo>
                    <a:pt x="0" y="1143"/>
                  </a:lnTo>
                  <a:lnTo>
                    <a:pt x="330" y="1955"/>
                  </a:lnTo>
                  <a:lnTo>
                    <a:pt x="673" y="2095"/>
                  </a:lnTo>
                  <a:lnTo>
                    <a:pt x="812" y="2438"/>
                  </a:lnTo>
                  <a:lnTo>
                    <a:pt x="1625" y="2768"/>
                  </a:lnTo>
                  <a:lnTo>
                    <a:pt x="2438" y="2438"/>
                  </a:lnTo>
                  <a:lnTo>
                    <a:pt x="2768" y="1625"/>
                  </a:lnTo>
                  <a:close/>
                </a:path>
              </a:pathLst>
            </a:custGeom>
            <a:solidFill>
              <a:srgbClr val="565658"/>
            </a:solidFill>
          </p:spPr>
          <p:txBody>
            <a:bodyPr wrap="square" lIns="0" tIns="0" rIns="0" bIns="0" rtlCol="0"/>
            <a:lstStyle/>
            <a:p/>
          </p:txBody>
        </p:sp>
        <p:sp>
          <p:nvSpPr>
            <p:cNvPr id="1603" name="object 1603" descr=""/>
            <p:cNvSpPr/>
            <p:nvPr/>
          </p:nvSpPr>
          <p:spPr>
            <a:xfrm>
              <a:off x="5723349" y="2567433"/>
              <a:ext cx="0" cy="6350"/>
            </a:xfrm>
            <a:custGeom>
              <a:avLst/>
              <a:gdLst/>
              <a:ahLst/>
              <a:cxnLst/>
              <a:rect l="l" t="t" r="r" b="b"/>
              <a:pathLst>
                <a:path w="0" h="6350">
                  <a:moveTo>
                    <a:pt x="0" y="0"/>
                  </a:moveTo>
                  <a:lnTo>
                    <a:pt x="0" y="2870"/>
                  </a:lnTo>
                  <a:lnTo>
                    <a:pt x="0" y="5740"/>
                  </a:lnTo>
                </a:path>
              </a:pathLst>
            </a:custGeom>
            <a:ln w="3175">
              <a:solidFill>
                <a:srgbClr val="565658"/>
              </a:solidFill>
            </a:ln>
          </p:spPr>
          <p:txBody>
            <a:bodyPr wrap="square" lIns="0" tIns="0" rIns="0" bIns="0" rtlCol="0"/>
            <a:lstStyle/>
            <a:p/>
          </p:txBody>
        </p:sp>
        <p:sp>
          <p:nvSpPr>
            <p:cNvPr id="1604" name="object 1604" descr=""/>
            <p:cNvSpPr/>
            <p:nvPr/>
          </p:nvSpPr>
          <p:spPr>
            <a:xfrm>
              <a:off x="5710716"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605" name="object 1605" descr=""/>
            <p:cNvSpPr/>
            <p:nvPr/>
          </p:nvSpPr>
          <p:spPr>
            <a:xfrm>
              <a:off x="5718562" y="2569827"/>
              <a:ext cx="0" cy="1270"/>
            </a:xfrm>
            <a:custGeom>
              <a:avLst/>
              <a:gdLst/>
              <a:ahLst/>
              <a:cxnLst/>
              <a:rect l="l" t="t" r="r" b="b"/>
              <a:pathLst>
                <a:path w="0" h="1269">
                  <a:moveTo>
                    <a:pt x="0" y="0"/>
                  </a:moveTo>
                  <a:lnTo>
                    <a:pt x="0" y="469"/>
                  </a:lnTo>
                  <a:lnTo>
                    <a:pt x="0" y="952"/>
                  </a:lnTo>
                </a:path>
              </a:pathLst>
            </a:custGeom>
            <a:ln w="3175">
              <a:solidFill>
                <a:srgbClr val="565658"/>
              </a:solidFill>
            </a:ln>
          </p:spPr>
          <p:txBody>
            <a:bodyPr wrap="square" lIns="0" tIns="0" rIns="0" bIns="0" rtlCol="0"/>
            <a:lstStyle/>
            <a:p/>
          </p:txBody>
        </p:sp>
        <p:sp>
          <p:nvSpPr>
            <p:cNvPr id="1606" name="object 1606" descr=""/>
            <p:cNvSpPr/>
            <p:nvPr/>
          </p:nvSpPr>
          <p:spPr>
            <a:xfrm>
              <a:off x="5719039" y="2569829"/>
              <a:ext cx="0" cy="1270"/>
            </a:xfrm>
            <a:custGeom>
              <a:avLst/>
              <a:gdLst/>
              <a:ahLst/>
              <a:cxnLst/>
              <a:rect l="l" t="t" r="r" b="b"/>
              <a:pathLst>
                <a:path w="0" h="1269">
                  <a:moveTo>
                    <a:pt x="0" y="952"/>
                  </a:moveTo>
                  <a:lnTo>
                    <a:pt x="0" y="469"/>
                  </a:lnTo>
                  <a:lnTo>
                    <a:pt x="0" y="0"/>
                  </a:lnTo>
                </a:path>
              </a:pathLst>
            </a:custGeom>
            <a:ln w="3175">
              <a:solidFill>
                <a:srgbClr val="565658"/>
              </a:solidFill>
            </a:ln>
          </p:spPr>
          <p:txBody>
            <a:bodyPr wrap="square" lIns="0" tIns="0" rIns="0" bIns="0" rtlCol="0"/>
            <a:lstStyle/>
            <a:p/>
          </p:txBody>
        </p:sp>
        <p:sp>
          <p:nvSpPr>
            <p:cNvPr id="1607" name="object 1607" descr=""/>
            <p:cNvSpPr/>
            <p:nvPr/>
          </p:nvSpPr>
          <p:spPr>
            <a:xfrm>
              <a:off x="5710420" y="2567434"/>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608" name="object 1608" descr=""/>
            <p:cNvSpPr/>
            <p:nvPr/>
          </p:nvSpPr>
          <p:spPr>
            <a:xfrm>
              <a:off x="5710420" y="2571740"/>
              <a:ext cx="0" cy="1270"/>
            </a:xfrm>
            <a:custGeom>
              <a:avLst/>
              <a:gdLst/>
              <a:ahLst/>
              <a:cxnLst/>
              <a:rect l="l" t="t" r="r" b="b"/>
              <a:pathLst>
                <a:path w="0" h="1269">
                  <a:moveTo>
                    <a:pt x="0" y="952"/>
                  </a:moveTo>
                  <a:lnTo>
                    <a:pt x="0" y="482"/>
                  </a:lnTo>
                  <a:lnTo>
                    <a:pt x="0" y="0"/>
                  </a:lnTo>
                </a:path>
              </a:pathLst>
            </a:custGeom>
            <a:ln w="3175">
              <a:solidFill>
                <a:srgbClr val="565658"/>
              </a:solidFill>
            </a:ln>
          </p:spPr>
          <p:txBody>
            <a:bodyPr wrap="square" lIns="0" tIns="0" rIns="0" bIns="0" rtlCol="0"/>
            <a:lstStyle/>
            <a:p/>
          </p:txBody>
        </p:sp>
        <p:sp>
          <p:nvSpPr>
            <p:cNvPr id="1609" name="object 1609" descr=""/>
            <p:cNvSpPr/>
            <p:nvPr/>
          </p:nvSpPr>
          <p:spPr>
            <a:xfrm>
              <a:off x="5709272" y="2567254"/>
              <a:ext cx="3810" cy="8255"/>
            </a:xfrm>
            <a:custGeom>
              <a:avLst/>
              <a:gdLst/>
              <a:ahLst/>
              <a:cxnLst/>
              <a:rect l="l" t="t" r="r" b="b"/>
              <a:pathLst>
                <a:path w="3810" h="8255">
                  <a:moveTo>
                    <a:pt x="2286" y="1143"/>
                  </a:moveTo>
                  <a:lnTo>
                    <a:pt x="1955" y="330"/>
                  </a:lnTo>
                  <a:lnTo>
                    <a:pt x="1143" y="0"/>
                  </a:lnTo>
                  <a:lnTo>
                    <a:pt x="330" y="330"/>
                  </a:lnTo>
                  <a:lnTo>
                    <a:pt x="0" y="1143"/>
                  </a:lnTo>
                  <a:lnTo>
                    <a:pt x="330" y="1943"/>
                  </a:lnTo>
                  <a:lnTo>
                    <a:pt x="1143" y="2286"/>
                  </a:lnTo>
                  <a:lnTo>
                    <a:pt x="1955" y="1943"/>
                  </a:lnTo>
                  <a:lnTo>
                    <a:pt x="2286" y="1143"/>
                  </a:lnTo>
                  <a:close/>
                </a:path>
                <a:path w="3810" h="8255">
                  <a:moveTo>
                    <a:pt x="3251" y="6883"/>
                  </a:moveTo>
                  <a:lnTo>
                    <a:pt x="2908" y="6070"/>
                  </a:lnTo>
                  <a:lnTo>
                    <a:pt x="2108" y="5740"/>
                  </a:lnTo>
                  <a:lnTo>
                    <a:pt x="1866" y="5842"/>
                  </a:lnTo>
                  <a:lnTo>
                    <a:pt x="2286" y="4978"/>
                  </a:lnTo>
                  <a:lnTo>
                    <a:pt x="1955" y="4165"/>
                  </a:lnTo>
                  <a:lnTo>
                    <a:pt x="1143" y="3835"/>
                  </a:lnTo>
                  <a:lnTo>
                    <a:pt x="330" y="4165"/>
                  </a:lnTo>
                  <a:lnTo>
                    <a:pt x="0" y="4978"/>
                  </a:lnTo>
                  <a:lnTo>
                    <a:pt x="330" y="5778"/>
                  </a:lnTo>
                  <a:lnTo>
                    <a:pt x="914" y="6032"/>
                  </a:lnTo>
                  <a:lnTo>
                    <a:pt x="482" y="6883"/>
                  </a:lnTo>
                  <a:lnTo>
                    <a:pt x="812" y="7696"/>
                  </a:lnTo>
                  <a:lnTo>
                    <a:pt x="1625" y="8026"/>
                  </a:lnTo>
                  <a:lnTo>
                    <a:pt x="1866" y="7937"/>
                  </a:lnTo>
                  <a:lnTo>
                    <a:pt x="2108" y="8026"/>
                  </a:lnTo>
                  <a:lnTo>
                    <a:pt x="2908" y="7696"/>
                  </a:lnTo>
                  <a:lnTo>
                    <a:pt x="3251" y="6883"/>
                  </a:lnTo>
                  <a:close/>
                </a:path>
              </a:pathLst>
            </a:custGeom>
            <a:solidFill>
              <a:srgbClr val="565658"/>
            </a:solidFill>
          </p:spPr>
          <p:txBody>
            <a:bodyPr wrap="square" lIns="0" tIns="0" rIns="0" bIns="0" rtlCol="0"/>
            <a:lstStyle/>
            <a:p/>
          </p:txBody>
        </p:sp>
        <p:sp>
          <p:nvSpPr>
            <p:cNvPr id="1610" name="object 1610" descr=""/>
            <p:cNvSpPr/>
            <p:nvPr/>
          </p:nvSpPr>
          <p:spPr>
            <a:xfrm>
              <a:off x="5705638" y="256694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611" name="object 1611" descr=""/>
            <p:cNvSpPr/>
            <p:nvPr/>
          </p:nvSpPr>
          <p:spPr>
            <a:xfrm>
              <a:off x="5710420" y="2567433"/>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612" name="object 1612" descr=""/>
            <p:cNvSpPr/>
            <p:nvPr/>
          </p:nvSpPr>
          <p:spPr>
            <a:xfrm>
              <a:off x="5710420" y="257222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613" name="object 1613" descr=""/>
            <p:cNvSpPr/>
            <p:nvPr/>
          </p:nvSpPr>
          <p:spPr>
            <a:xfrm>
              <a:off x="5705161" y="2566478"/>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614" name="object 1614" descr=""/>
            <p:cNvSpPr/>
            <p:nvPr/>
          </p:nvSpPr>
          <p:spPr>
            <a:xfrm>
              <a:off x="5704484" y="2565806"/>
              <a:ext cx="3175" cy="2540"/>
            </a:xfrm>
            <a:custGeom>
              <a:avLst/>
              <a:gdLst/>
              <a:ahLst/>
              <a:cxnLst/>
              <a:rect l="l" t="t" r="r" b="b"/>
              <a:pathLst>
                <a:path w="3175" h="2539">
                  <a:moveTo>
                    <a:pt x="2768" y="1143"/>
                  </a:moveTo>
                  <a:lnTo>
                    <a:pt x="2438" y="342"/>
                  </a:lnTo>
                  <a:lnTo>
                    <a:pt x="1625" y="0"/>
                  </a:lnTo>
                  <a:lnTo>
                    <a:pt x="1384" y="114"/>
                  </a:lnTo>
                  <a:lnTo>
                    <a:pt x="1143" y="0"/>
                  </a:lnTo>
                  <a:lnTo>
                    <a:pt x="342" y="342"/>
                  </a:lnTo>
                  <a:lnTo>
                    <a:pt x="0" y="1143"/>
                  </a:lnTo>
                  <a:lnTo>
                    <a:pt x="342"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1615" name="object 1615" descr=""/>
            <p:cNvSpPr/>
            <p:nvPr/>
          </p:nvSpPr>
          <p:spPr>
            <a:xfrm>
              <a:off x="5705638" y="2565995"/>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616" name="object 1616" descr=""/>
            <p:cNvSpPr/>
            <p:nvPr/>
          </p:nvSpPr>
          <p:spPr>
            <a:xfrm>
              <a:off x="5705633" y="2566479"/>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1617" name="object 1617" descr=""/>
            <p:cNvSpPr/>
            <p:nvPr/>
          </p:nvSpPr>
          <p:spPr>
            <a:xfrm>
              <a:off x="5705161" y="2565995"/>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1618" name="object 1618" descr=""/>
            <p:cNvSpPr/>
            <p:nvPr/>
          </p:nvSpPr>
          <p:spPr>
            <a:xfrm>
              <a:off x="5707555" y="257222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619" name="object 1619" descr=""/>
            <p:cNvSpPr/>
            <p:nvPr/>
          </p:nvSpPr>
          <p:spPr>
            <a:xfrm>
              <a:off x="5707071" y="257222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620" name="object 1620" descr=""/>
            <p:cNvSpPr/>
            <p:nvPr/>
          </p:nvSpPr>
          <p:spPr>
            <a:xfrm>
              <a:off x="5707555" y="2567433"/>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621" name="object 1621" descr=""/>
            <p:cNvSpPr/>
            <p:nvPr/>
          </p:nvSpPr>
          <p:spPr>
            <a:xfrm>
              <a:off x="5707071" y="256790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622" name="object 1622" descr=""/>
            <p:cNvSpPr/>
            <p:nvPr/>
          </p:nvSpPr>
          <p:spPr>
            <a:xfrm>
              <a:off x="5704014" y="2565336"/>
              <a:ext cx="2540" cy="3175"/>
            </a:xfrm>
            <a:custGeom>
              <a:avLst/>
              <a:gdLst/>
              <a:ahLst/>
              <a:cxnLst/>
              <a:rect l="l" t="t" r="r" b="b"/>
              <a:pathLst>
                <a:path w="2539" h="3175">
                  <a:moveTo>
                    <a:pt x="2286" y="1143"/>
                  </a:moveTo>
                  <a:lnTo>
                    <a:pt x="1943" y="342"/>
                  </a:lnTo>
                  <a:lnTo>
                    <a:pt x="1143" y="0"/>
                  </a:lnTo>
                  <a:lnTo>
                    <a:pt x="330" y="342"/>
                  </a:lnTo>
                  <a:lnTo>
                    <a:pt x="0" y="1143"/>
                  </a:lnTo>
                  <a:lnTo>
                    <a:pt x="88" y="1384"/>
                  </a:lnTo>
                  <a:lnTo>
                    <a:pt x="0" y="1612"/>
                  </a:lnTo>
                  <a:lnTo>
                    <a:pt x="330" y="2425"/>
                  </a:lnTo>
                  <a:lnTo>
                    <a:pt x="1143" y="2755"/>
                  </a:lnTo>
                  <a:lnTo>
                    <a:pt x="1943" y="2425"/>
                  </a:lnTo>
                  <a:lnTo>
                    <a:pt x="2286" y="1612"/>
                  </a:lnTo>
                  <a:lnTo>
                    <a:pt x="2184" y="1384"/>
                  </a:lnTo>
                  <a:lnTo>
                    <a:pt x="2286" y="1143"/>
                  </a:lnTo>
                  <a:close/>
                </a:path>
              </a:pathLst>
            </a:custGeom>
            <a:solidFill>
              <a:srgbClr val="565658"/>
            </a:solidFill>
          </p:spPr>
          <p:txBody>
            <a:bodyPr wrap="square" lIns="0" tIns="0" rIns="0" bIns="0" rtlCol="0"/>
            <a:lstStyle/>
            <a:p/>
          </p:txBody>
        </p:sp>
        <p:sp>
          <p:nvSpPr>
            <p:cNvPr id="1623" name="object 1623" descr=""/>
            <p:cNvSpPr/>
            <p:nvPr/>
          </p:nvSpPr>
          <p:spPr>
            <a:xfrm>
              <a:off x="5710420" y="2568384"/>
              <a:ext cx="0" cy="3810"/>
            </a:xfrm>
            <a:custGeom>
              <a:avLst/>
              <a:gdLst/>
              <a:ahLst/>
              <a:cxnLst/>
              <a:rect l="l" t="t" r="r" b="b"/>
              <a:pathLst>
                <a:path w="0" h="3810">
                  <a:moveTo>
                    <a:pt x="0" y="3352"/>
                  </a:moveTo>
                  <a:lnTo>
                    <a:pt x="0" y="1917"/>
                  </a:lnTo>
                  <a:lnTo>
                    <a:pt x="0" y="0"/>
                  </a:lnTo>
                </a:path>
              </a:pathLst>
            </a:custGeom>
            <a:ln w="3175">
              <a:solidFill>
                <a:srgbClr val="565658"/>
              </a:solidFill>
            </a:ln>
          </p:spPr>
          <p:txBody>
            <a:bodyPr wrap="square" lIns="0" tIns="0" rIns="0" bIns="0" rtlCol="0"/>
            <a:lstStyle/>
            <a:p/>
          </p:txBody>
        </p:sp>
        <p:sp>
          <p:nvSpPr>
            <p:cNvPr id="1624" name="object 1624" descr=""/>
            <p:cNvSpPr/>
            <p:nvPr/>
          </p:nvSpPr>
          <p:spPr>
            <a:xfrm>
              <a:off x="5707555" y="2568388"/>
              <a:ext cx="0" cy="3810"/>
            </a:xfrm>
            <a:custGeom>
              <a:avLst/>
              <a:gdLst/>
              <a:ahLst/>
              <a:cxnLst/>
              <a:rect l="l" t="t" r="r" b="b"/>
              <a:pathLst>
                <a:path w="0" h="3810">
                  <a:moveTo>
                    <a:pt x="0" y="0"/>
                  </a:moveTo>
                  <a:lnTo>
                    <a:pt x="0" y="1905"/>
                  </a:lnTo>
                  <a:lnTo>
                    <a:pt x="0" y="3352"/>
                  </a:lnTo>
                </a:path>
              </a:pathLst>
            </a:custGeom>
            <a:ln w="3175">
              <a:solidFill>
                <a:srgbClr val="565658"/>
              </a:solidFill>
            </a:ln>
          </p:spPr>
          <p:txBody>
            <a:bodyPr wrap="square" lIns="0" tIns="0" rIns="0" bIns="0" rtlCol="0"/>
            <a:lstStyle/>
            <a:p/>
          </p:txBody>
        </p:sp>
        <p:sp>
          <p:nvSpPr>
            <p:cNvPr id="1625" name="object 1625" descr=""/>
            <p:cNvSpPr/>
            <p:nvPr/>
          </p:nvSpPr>
          <p:spPr>
            <a:xfrm>
              <a:off x="5707071" y="2568388"/>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626" name="object 1626" descr=""/>
            <p:cNvSpPr/>
            <p:nvPr/>
          </p:nvSpPr>
          <p:spPr>
            <a:xfrm>
              <a:off x="5723349" y="2565995"/>
              <a:ext cx="0" cy="8890"/>
            </a:xfrm>
            <a:custGeom>
              <a:avLst/>
              <a:gdLst/>
              <a:ahLst/>
              <a:cxnLst/>
              <a:rect l="l" t="t" r="r" b="b"/>
              <a:pathLst>
                <a:path w="0" h="8889">
                  <a:moveTo>
                    <a:pt x="0" y="0"/>
                  </a:moveTo>
                  <a:lnTo>
                    <a:pt x="0" y="8623"/>
                  </a:lnTo>
                </a:path>
              </a:pathLst>
            </a:custGeom>
            <a:ln w="3175">
              <a:solidFill>
                <a:srgbClr val="565658"/>
              </a:solidFill>
            </a:ln>
          </p:spPr>
          <p:txBody>
            <a:bodyPr wrap="square" lIns="0" tIns="0" rIns="0" bIns="0" rtlCol="0"/>
            <a:lstStyle/>
            <a:p/>
          </p:txBody>
        </p:sp>
        <p:sp>
          <p:nvSpPr>
            <p:cNvPr id="1627" name="object 1627" descr=""/>
            <p:cNvSpPr/>
            <p:nvPr/>
          </p:nvSpPr>
          <p:spPr>
            <a:xfrm>
              <a:off x="5721245"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628" name="object 1628" descr=""/>
            <p:cNvSpPr/>
            <p:nvPr/>
          </p:nvSpPr>
          <p:spPr>
            <a:xfrm>
              <a:off x="5723349" y="2574615"/>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629" name="object 1629" descr=""/>
            <p:cNvSpPr/>
            <p:nvPr/>
          </p:nvSpPr>
          <p:spPr>
            <a:xfrm>
              <a:off x="5722383" y="2565040"/>
              <a:ext cx="1270" cy="1270"/>
            </a:xfrm>
            <a:custGeom>
              <a:avLst/>
              <a:gdLst/>
              <a:ahLst/>
              <a:cxnLst/>
              <a:rect l="l" t="t" r="r" b="b"/>
              <a:pathLst>
                <a:path w="1270" h="1269">
                  <a:moveTo>
                    <a:pt x="965" y="0"/>
                  </a:moveTo>
                  <a:lnTo>
                    <a:pt x="0" y="0"/>
                  </a:lnTo>
                  <a:lnTo>
                    <a:pt x="0" y="952"/>
                  </a:lnTo>
                </a:path>
              </a:pathLst>
            </a:custGeom>
            <a:ln w="3175">
              <a:solidFill>
                <a:srgbClr val="565658"/>
              </a:solidFill>
            </a:ln>
          </p:spPr>
          <p:txBody>
            <a:bodyPr wrap="square" lIns="0" tIns="0" rIns="0" bIns="0" rtlCol="0"/>
            <a:lstStyle/>
            <a:p/>
          </p:txBody>
        </p:sp>
        <p:sp>
          <p:nvSpPr>
            <p:cNvPr id="1630" name="object 1630" descr=""/>
            <p:cNvSpPr/>
            <p:nvPr/>
          </p:nvSpPr>
          <p:spPr>
            <a:xfrm>
              <a:off x="5722388" y="2574615"/>
              <a:ext cx="1270" cy="635"/>
            </a:xfrm>
            <a:custGeom>
              <a:avLst/>
              <a:gdLst/>
              <a:ahLst/>
              <a:cxnLst/>
              <a:rect l="l" t="t" r="r" b="b"/>
              <a:pathLst>
                <a:path w="1270" h="635">
                  <a:moveTo>
                    <a:pt x="0" y="0"/>
                  </a:moveTo>
                  <a:lnTo>
                    <a:pt x="965" y="0"/>
                  </a:lnTo>
                  <a:lnTo>
                    <a:pt x="965" y="469"/>
                  </a:lnTo>
                  <a:lnTo>
                    <a:pt x="0" y="469"/>
                  </a:lnTo>
                </a:path>
              </a:pathLst>
            </a:custGeom>
            <a:ln w="3175">
              <a:solidFill>
                <a:srgbClr val="565658"/>
              </a:solidFill>
            </a:ln>
          </p:spPr>
          <p:txBody>
            <a:bodyPr wrap="square" lIns="0" tIns="0" rIns="0" bIns="0" rtlCol="0"/>
            <a:lstStyle/>
            <a:p/>
          </p:txBody>
        </p:sp>
        <p:sp>
          <p:nvSpPr>
            <p:cNvPr id="1631" name="object 1631" descr=""/>
            <p:cNvSpPr/>
            <p:nvPr/>
          </p:nvSpPr>
          <p:spPr>
            <a:xfrm>
              <a:off x="5722383" y="2565992"/>
              <a:ext cx="1270" cy="8890"/>
            </a:xfrm>
            <a:custGeom>
              <a:avLst/>
              <a:gdLst/>
              <a:ahLst/>
              <a:cxnLst/>
              <a:rect l="l" t="t" r="r" b="b"/>
              <a:pathLst>
                <a:path w="1270" h="8889">
                  <a:moveTo>
                    <a:pt x="965" y="8623"/>
                  </a:moveTo>
                  <a:lnTo>
                    <a:pt x="965" y="0"/>
                  </a:lnTo>
                  <a:lnTo>
                    <a:pt x="0" y="0"/>
                  </a:lnTo>
                  <a:lnTo>
                    <a:pt x="0" y="8623"/>
                  </a:lnTo>
                </a:path>
              </a:pathLst>
            </a:custGeom>
            <a:ln w="3175">
              <a:solidFill>
                <a:srgbClr val="565658"/>
              </a:solidFill>
            </a:ln>
          </p:spPr>
          <p:txBody>
            <a:bodyPr wrap="square" lIns="0" tIns="0" rIns="0" bIns="0" rtlCol="0"/>
            <a:lstStyle/>
            <a:p/>
          </p:txBody>
        </p:sp>
        <p:sp>
          <p:nvSpPr>
            <p:cNvPr id="1632" name="object 1632" descr=""/>
            <p:cNvSpPr/>
            <p:nvPr/>
          </p:nvSpPr>
          <p:spPr>
            <a:xfrm>
              <a:off x="5723349" y="2565040"/>
              <a:ext cx="0" cy="1270"/>
            </a:xfrm>
            <a:custGeom>
              <a:avLst/>
              <a:gdLst/>
              <a:ahLst/>
              <a:cxnLst/>
              <a:rect l="l" t="t" r="r" b="b"/>
              <a:pathLst>
                <a:path w="0" h="1269">
                  <a:moveTo>
                    <a:pt x="0" y="0"/>
                  </a:moveTo>
                  <a:lnTo>
                    <a:pt x="0" y="952"/>
                  </a:lnTo>
                  <a:lnTo>
                    <a:pt x="0" y="0"/>
                  </a:lnTo>
                </a:path>
              </a:pathLst>
            </a:custGeom>
            <a:ln w="3175">
              <a:solidFill>
                <a:srgbClr val="565658"/>
              </a:solidFill>
            </a:ln>
          </p:spPr>
          <p:txBody>
            <a:bodyPr wrap="square" lIns="0" tIns="0" rIns="0" bIns="0" rtlCol="0"/>
            <a:lstStyle/>
            <a:p/>
          </p:txBody>
        </p:sp>
        <p:sp>
          <p:nvSpPr>
            <p:cNvPr id="1633" name="object 1633" descr=""/>
            <p:cNvSpPr/>
            <p:nvPr/>
          </p:nvSpPr>
          <p:spPr>
            <a:xfrm>
              <a:off x="5722388" y="257461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634" name="object 1634" descr=""/>
            <p:cNvSpPr/>
            <p:nvPr/>
          </p:nvSpPr>
          <p:spPr>
            <a:xfrm>
              <a:off x="5854975" y="2625824"/>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1635" name="object 1635" descr=""/>
            <p:cNvSpPr/>
            <p:nvPr/>
          </p:nvSpPr>
          <p:spPr>
            <a:xfrm>
              <a:off x="5854973" y="2619126"/>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1636" name="object 1636" descr=""/>
            <p:cNvSpPr/>
            <p:nvPr/>
          </p:nvSpPr>
          <p:spPr>
            <a:xfrm>
              <a:off x="5854975" y="2619599"/>
              <a:ext cx="0" cy="6350"/>
            </a:xfrm>
            <a:custGeom>
              <a:avLst/>
              <a:gdLst/>
              <a:ahLst/>
              <a:cxnLst/>
              <a:rect l="l" t="t" r="r" b="b"/>
              <a:pathLst>
                <a:path w="0" h="6350">
                  <a:moveTo>
                    <a:pt x="0" y="5753"/>
                  </a:moveTo>
                  <a:lnTo>
                    <a:pt x="0" y="0"/>
                  </a:lnTo>
                </a:path>
              </a:pathLst>
            </a:custGeom>
            <a:ln w="3175">
              <a:solidFill>
                <a:srgbClr val="565658"/>
              </a:solidFill>
            </a:ln>
          </p:spPr>
          <p:txBody>
            <a:bodyPr wrap="square" lIns="0" tIns="0" rIns="0" bIns="0" rtlCol="0"/>
            <a:lstStyle/>
            <a:p/>
          </p:txBody>
        </p:sp>
        <p:sp>
          <p:nvSpPr>
            <p:cNvPr id="1637" name="object 1637" descr=""/>
            <p:cNvSpPr/>
            <p:nvPr/>
          </p:nvSpPr>
          <p:spPr>
            <a:xfrm>
              <a:off x="5854975" y="2619126"/>
              <a:ext cx="0" cy="6985"/>
            </a:xfrm>
            <a:custGeom>
              <a:avLst/>
              <a:gdLst/>
              <a:ahLst/>
              <a:cxnLst/>
              <a:rect l="l" t="t" r="r" b="b"/>
              <a:pathLst>
                <a:path w="0" h="6985">
                  <a:moveTo>
                    <a:pt x="0" y="0"/>
                  </a:moveTo>
                  <a:lnTo>
                    <a:pt x="0" y="6692"/>
                  </a:lnTo>
                </a:path>
              </a:pathLst>
            </a:custGeom>
            <a:ln w="3175">
              <a:solidFill>
                <a:srgbClr val="565658"/>
              </a:solidFill>
            </a:ln>
          </p:spPr>
          <p:txBody>
            <a:bodyPr wrap="square" lIns="0" tIns="0" rIns="0" bIns="0" rtlCol="0"/>
            <a:lstStyle/>
            <a:p/>
          </p:txBody>
        </p:sp>
        <p:sp>
          <p:nvSpPr>
            <p:cNvPr id="1638" name="object 1638" descr=""/>
            <p:cNvSpPr/>
            <p:nvPr/>
          </p:nvSpPr>
          <p:spPr>
            <a:xfrm>
              <a:off x="5605602" y="2588488"/>
              <a:ext cx="0" cy="8255"/>
            </a:xfrm>
            <a:custGeom>
              <a:avLst/>
              <a:gdLst/>
              <a:ahLst/>
              <a:cxnLst/>
              <a:rect l="l" t="t" r="r" b="b"/>
              <a:pathLst>
                <a:path w="0" h="8255">
                  <a:moveTo>
                    <a:pt x="0" y="8140"/>
                  </a:moveTo>
                  <a:lnTo>
                    <a:pt x="0" y="0"/>
                  </a:lnTo>
                </a:path>
              </a:pathLst>
            </a:custGeom>
            <a:ln w="3175">
              <a:solidFill>
                <a:srgbClr val="565658"/>
              </a:solidFill>
            </a:ln>
          </p:spPr>
          <p:txBody>
            <a:bodyPr wrap="square" lIns="0" tIns="0" rIns="0" bIns="0" rtlCol="0"/>
            <a:lstStyle/>
            <a:p/>
          </p:txBody>
        </p:sp>
        <p:sp>
          <p:nvSpPr>
            <p:cNvPr id="1639" name="object 1639" descr=""/>
            <p:cNvSpPr/>
            <p:nvPr/>
          </p:nvSpPr>
          <p:spPr>
            <a:xfrm>
              <a:off x="5334684" y="2683256"/>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1640" name="object 1640" descr=""/>
            <p:cNvSpPr/>
            <p:nvPr/>
          </p:nvSpPr>
          <p:spPr>
            <a:xfrm>
              <a:off x="5328459" y="2683260"/>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1641" name="object 1641" descr=""/>
            <p:cNvSpPr/>
            <p:nvPr/>
          </p:nvSpPr>
          <p:spPr>
            <a:xfrm>
              <a:off x="5328936" y="2687575"/>
              <a:ext cx="5715" cy="0"/>
            </a:xfrm>
            <a:custGeom>
              <a:avLst/>
              <a:gdLst/>
              <a:ahLst/>
              <a:cxnLst/>
              <a:rect l="l" t="t" r="r" b="b"/>
              <a:pathLst>
                <a:path w="5714" h="0">
                  <a:moveTo>
                    <a:pt x="0" y="0"/>
                  </a:moveTo>
                  <a:lnTo>
                    <a:pt x="3835" y="0"/>
                  </a:lnTo>
                  <a:lnTo>
                    <a:pt x="5270" y="0"/>
                  </a:lnTo>
                </a:path>
              </a:pathLst>
            </a:custGeom>
            <a:ln w="3175">
              <a:solidFill>
                <a:srgbClr val="565658"/>
              </a:solidFill>
            </a:ln>
          </p:spPr>
          <p:txBody>
            <a:bodyPr wrap="square" lIns="0" tIns="0" rIns="0" bIns="0" rtlCol="0"/>
            <a:lstStyle/>
            <a:p/>
          </p:txBody>
        </p:sp>
        <p:sp>
          <p:nvSpPr>
            <p:cNvPr id="1642" name="object 1642" descr=""/>
            <p:cNvSpPr/>
            <p:nvPr/>
          </p:nvSpPr>
          <p:spPr>
            <a:xfrm>
              <a:off x="5328461" y="2687091"/>
              <a:ext cx="6350" cy="0"/>
            </a:xfrm>
            <a:custGeom>
              <a:avLst/>
              <a:gdLst/>
              <a:ahLst/>
              <a:cxnLst/>
              <a:rect l="l" t="t" r="r" b="b"/>
              <a:pathLst>
                <a:path w="6350" h="0">
                  <a:moveTo>
                    <a:pt x="6223" y="0"/>
                  </a:moveTo>
                  <a:lnTo>
                    <a:pt x="4787" y="0"/>
                  </a:lnTo>
                  <a:lnTo>
                    <a:pt x="0" y="0"/>
                  </a:lnTo>
                </a:path>
              </a:pathLst>
            </a:custGeom>
            <a:ln w="3175">
              <a:solidFill>
                <a:srgbClr val="565658"/>
              </a:solidFill>
            </a:ln>
          </p:spPr>
          <p:txBody>
            <a:bodyPr wrap="square" lIns="0" tIns="0" rIns="0" bIns="0" rtlCol="0"/>
            <a:lstStyle/>
            <a:p/>
          </p:txBody>
        </p:sp>
        <p:sp>
          <p:nvSpPr>
            <p:cNvPr id="1643" name="object 1643" descr=""/>
            <p:cNvSpPr/>
            <p:nvPr/>
          </p:nvSpPr>
          <p:spPr>
            <a:xfrm>
              <a:off x="5312662" y="2682304"/>
              <a:ext cx="6985" cy="1270"/>
            </a:xfrm>
            <a:custGeom>
              <a:avLst/>
              <a:gdLst/>
              <a:ahLst/>
              <a:cxnLst/>
              <a:rect l="l" t="t" r="r" b="b"/>
              <a:pathLst>
                <a:path w="6985" h="1269">
                  <a:moveTo>
                    <a:pt x="6705" y="0"/>
                  </a:moveTo>
                  <a:lnTo>
                    <a:pt x="6705" y="952"/>
                  </a:lnTo>
                  <a:lnTo>
                    <a:pt x="0" y="952"/>
                  </a:lnTo>
                  <a:lnTo>
                    <a:pt x="0" y="0"/>
                  </a:lnTo>
                </a:path>
              </a:pathLst>
            </a:custGeom>
            <a:ln w="3175">
              <a:solidFill>
                <a:srgbClr val="565658"/>
              </a:solidFill>
            </a:ln>
          </p:spPr>
          <p:txBody>
            <a:bodyPr wrap="square" lIns="0" tIns="0" rIns="0" bIns="0" rtlCol="0"/>
            <a:lstStyle/>
            <a:p/>
          </p:txBody>
        </p:sp>
        <p:sp>
          <p:nvSpPr>
            <p:cNvPr id="1644" name="object 1644" descr=""/>
            <p:cNvSpPr/>
            <p:nvPr/>
          </p:nvSpPr>
          <p:spPr>
            <a:xfrm>
              <a:off x="5588850" y="2532964"/>
              <a:ext cx="3175" cy="15240"/>
            </a:xfrm>
            <a:custGeom>
              <a:avLst/>
              <a:gdLst/>
              <a:ahLst/>
              <a:cxnLst/>
              <a:rect l="l" t="t" r="r" b="b"/>
              <a:pathLst>
                <a:path w="3175" h="15239">
                  <a:moveTo>
                    <a:pt x="0" y="14833"/>
                  </a:moveTo>
                  <a:lnTo>
                    <a:pt x="2870" y="14833"/>
                  </a:lnTo>
                  <a:lnTo>
                    <a:pt x="2870" y="0"/>
                  </a:lnTo>
                  <a:lnTo>
                    <a:pt x="0" y="0"/>
                  </a:lnTo>
                  <a:lnTo>
                    <a:pt x="0" y="14833"/>
                  </a:lnTo>
                  <a:close/>
                </a:path>
              </a:pathLst>
            </a:custGeom>
            <a:ln w="3175">
              <a:solidFill>
                <a:srgbClr val="565658"/>
              </a:solidFill>
            </a:ln>
          </p:spPr>
          <p:txBody>
            <a:bodyPr wrap="square" lIns="0" tIns="0" rIns="0" bIns="0" rtlCol="0"/>
            <a:lstStyle/>
            <a:p/>
          </p:txBody>
        </p:sp>
        <p:sp>
          <p:nvSpPr>
            <p:cNvPr id="1645" name="object 1645" descr=""/>
            <p:cNvSpPr/>
            <p:nvPr/>
          </p:nvSpPr>
          <p:spPr>
            <a:xfrm>
              <a:off x="5588845" y="253248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646" name="object 1646" descr=""/>
            <p:cNvSpPr/>
            <p:nvPr/>
          </p:nvSpPr>
          <p:spPr>
            <a:xfrm>
              <a:off x="5586933" y="2532481"/>
              <a:ext cx="2540" cy="15875"/>
            </a:xfrm>
            <a:custGeom>
              <a:avLst/>
              <a:gdLst/>
              <a:ahLst/>
              <a:cxnLst/>
              <a:rect l="l" t="t" r="r" b="b"/>
              <a:pathLst>
                <a:path w="2539" h="15875">
                  <a:moveTo>
                    <a:pt x="0" y="0"/>
                  </a:moveTo>
                  <a:lnTo>
                    <a:pt x="1917" y="0"/>
                  </a:lnTo>
                  <a:lnTo>
                    <a:pt x="1917" y="15316"/>
                  </a:lnTo>
                  <a:lnTo>
                    <a:pt x="0" y="15316"/>
                  </a:lnTo>
                  <a:lnTo>
                    <a:pt x="0" y="0"/>
                  </a:lnTo>
                  <a:close/>
                </a:path>
              </a:pathLst>
            </a:custGeom>
            <a:ln w="3175">
              <a:solidFill>
                <a:srgbClr val="565658"/>
              </a:solidFill>
            </a:ln>
          </p:spPr>
          <p:txBody>
            <a:bodyPr wrap="square" lIns="0" tIns="0" rIns="0" bIns="0" rtlCol="0"/>
            <a:lstStyle/>
            <a:p/>
          </p:txBody>
        </p:sp>
        <p:sp>
          <p:nvSpPr>
            <p:cNvPr id="1647" name="object 1647" descr=""/>
            <p:cNvSpPr/>
            <p:nvPr/>
          </p:nvSpPr>
          <p:spPr>
            <a:xfrm>
              <a:off x="5555335" y="2599022"/>
              <a:ext cx="635" cy="3810"/>
            </a:xfrm>
            <a:custGeom>
              <a:avLst/>
              <a:gdLst/>
              <a:ahLst/>
              <a:cxnLst/>
              <a:rect l="l" t="t" r="r" b="b"/>
              <a:pathLst>
                <a:path w="635" h="3810">
                  <a:moveTo>
                    <a:pt x="482" y="0"/>
                  </a:moveTo>
                  <a:lnTo>
                    <a:pt x="0" y="3352"/>
                  </a:lnTo>
                </a:path>
              </a:pathLst>
            </a:custGeom>
            <a:ln w="3175">
              <a:solidFill>
                <a:srgbClr val="565658"/>
              </a:solidFill>
            </a:ln>
          </p:spPr>
          <p:txBody>
            <a:bodyPr wrap="square" lIns="0" tIns="0" rIns="0" bIns="0" rtlCol="0"/>
            <a:lstStyle/>
            <a:p/>
          </p:txBody>
        </p:sp>
        <p:sp>
          <p:nvSpPr>
            <p:cNvPr id="1648" name="object 1648" descr=""/>
            <p:cNvSpPr/>
            <p:nvPr/>
          </p:nvSpPr>
          <p:spPr>
            <a:xfrm>
              <a:off x="5559173" y="2598073"/>
              <a:ext cx="2540" cy="2540"/>
            </a:xfrm>
            <a:custGeom>
              <a:avLst/>
              <a:gdLst/>
              <a:ahLst/>
              <a:cxnLst/>
              <a:rect l="l" t="t" r="r" b="b"/>
              <a:pathLst>
                <a:path w="2539" h="2539">
                  <a:moveTo>
                    <a:pt x="2387" y="2387"/>
                  </a:moveTo>
                  <a:lnTo>
                    <a:pt x="0" y="0"/>
                  </a:lnTo>
                </a:path>
              </a:pathLst>
            </a:custGeom>
            <a:ln w="3175">
              <a:solidFill>
                <a:srgbClr val="565658"/>
              </a:solidFill>
            </a:ln>
          </p:spPr>
          <p:txBody>
            <a:bodyPr wrap="square" lIns="0" tIns="0" rIns="0" bIns="0" rtlCol="0"/>
            <a:lstStyle/>
            <a:p/>
          </p:txBody>
        </p:sp>
        <p:sp>
          <p:nvSpPr>
            <p:cNvPr id="1649" name="object 1649" descr=""/>
            <p:cNvSpPr/>
            <p:nvPr/>
          </p:nvSpPr>
          <p:spPr>
            <a:xfrm>
              <a:off x="5555340" y="2602371"/>
              <a:ext cx="5715" cy="2540"/>
            </a:xfrm>
            <a:custGeom>
              <a:avLst/>
              <a:gdLst/>
              <a:ahLst/>
              <a:cxnLst/>
              <a:rect l="l" t="t" r="r" b="b"/>
              <a:pathLst>
                <a:path w="5714" h="2539">
                  <a:moveTo>
                    <a:pt x="0" y="0"/>
                  </a:moveTo>
                  <a:lnTo>
                    <a:pt x="1917" y="2387"/>
                  </a:lnTo>
                  <a:lnTo>
                    <a:pt x="5270" y="1435"/>
                  </a:lnTo>
                </a:path>
              </a:pathLst>
            </a:custGeom>
            <a:ln w="3175">
              <a:solidFill>
                <a:srgbClr val="565658"/>
              </a:solidFill>
            </a:ln>
          </p:spPr>
          <p:txBody>
            <a:bodyPr wrap="square" lIns="0" tIns="0" rIns="0" bIns="0" rtlCol="0"/>
            <a:lstStyle/>
            <a:p/>
          </p:txBody>
        </p:sp>
        <p:sp>
          <p:nvSpPr>
            <p:cNvPr id="1650" name="object 1650" descr=""/>
            <p:cNvSpPr/>
            <p:nvPr/>
          </p:nvSpPr>
          <p:spPr>
            <a:xfrm>
              <a:off x="5555814" y="2598067"/>
              <a:ext cx="3810" cy="1270"/>
            </a:xfrm>
            <a:custGeom>
              <a:avLst/>
              <a:gdLst/>
              <a:ahLst/>
              <a:cxnLst/>
              <a:rect l="l" t="t" r="r" b="b"/>
              <a:pathLst>
                <a:path w="3810" h="1269">
                  <a:moveTo>
                    <a:pt x="3352" y="0"/>
                  </a:moveTo>
                  <a:lnTo>
                    <a:pt x="0" y="952"/>
                  </a:lnTo>
                </a:path>
              </a:pathLst>
            </a:custGeom>
            <a:ln w="3175">
              <a:solidFill>
                <a:srgbClr val="565658"/>
              </a:solidFill>
            </a:ln>
          </p:spPr>
          <p:txBody>
            <a:bodyPr wrap="square" lIns="0" tIns="0" rIns="0" bIns="0" rtlCol="0"/>
            <a:lstStyle/>
            <a:p/>
          </p:txBody>
        </p:sp>
        <p:sp>
          <p:nvSpPr>
            <p:cNvPr id="1651" name="object 1651" descr=""/>
            <p:cNvSpPr/>
            <p:nvPr/>
          </p:nvSpPr>
          <p:spPr>
            <a:xfrm>
              <a:off x="5560606" y="2600457"/>
              <a:ext cx="1270" cy="3810"/>
            </a:xfrm>
            <a:custGeom>
              <a:avLst/>
              <a:gdLst/>
              <a:ahLst/>
              <a:cxnLst/>
              <a:rect l="l" t="t" r="r" b="b"/>
              <a:pathLst>
                <a:path w="1270" h="3810">
                  <a:moveTo>
                    <a:pt x="0" y="3352"/>
                  </a:moveTo>
                  <a:lnTo>
                    <a:pt x="952" y="0"/>
                  </a:lnTo>
                </a:path>
              </a:pathLst>
            </a:custGeom>
            <a:ln w="3175">
              <a:solidFill>
                <a:srgbClr val="565658"/>
              </a:solidFill>
            </a:ln>
          </p:spPr>
          <p:txBody>
            <a:bodyPr wrap="square" lIns="0" tIns="0" rIns="0" bIns="0" rtlCol="0"/>
            <a:lstStyle/>
            <a:p/>
          </p:txBody>
        </p:sp>
        <p:sp>
          <p:nvSpPr>
            <p:cNvPr id="1652" name="object 1652" descr=""/>
            <p:cNvSpPr/>
            <p:nvPr/>
          </p:nvSpPr>
          <p:spPr>
            <a:xfrm>
              <a:off x="5589323"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1653" name="object 1653" descr=""/>
            <p:cNvSpPr/>
            <p:nvPr/>
          </p:nvSpPr>
          <p:spPr>
            <a:xfrm>
              <a:off x="5589320" y="2689011"/>
              <a:ext cx="6985" cy="4445"/>
            </a:xfrm>
            <a:custGeom>
              <a:avLst/>
              <a:gdLst/>
              <a:ahLst/>
              <a:cxnLst/>
              <a:rect l="l" t="t" r="r" b="b"/>
              <a:pathLst>
                <a:path w="6985" h="4444">
                  <a:moveTo>
                    <a:pt x="6705" y="3822"/>
                  </a:moveTo>
                  <a:lnTo>
                    <a:pt x="0" y="3822"/>
                  </a:lnTo>
                  <a:lnTo>
                    <a:pt x="6705" y="3822"/>
                  </a:lnTo>
                  <a:lnTo>
                    <a:pt x="6705" y="0"/>
                  </a:lnTo>
                </a:path>
              </a:pathLst>
            </a:custGeom>
            <a:ln w="3175">
              <a:solidFill>
                <a:srgbClr val="565658"/>
              </a:solidFill>
            </a:ln>
          </p:spPr>
          <p:txBody>
            <a:bodyPr wrap="square" lIns="0" tIns="0" rIns="0" bIns="0" rtlCol="0"/>
            <a:lstStyle/>
            <a:p/>
          </p:txBody>
        </p:sp>
        <p:sp>
          <p:nvSpPr>
            <p:cNvPr id="1654" name="object 1654" descr=""/>
            <p:cNvSpPr/>
            <p:nvPr/>
          </p:nvSpPr>
          <p:spPr>
            <a:xfrm>
              <a:off x="5777435" y="263635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655" name="object 1655" descr=""/>
            <p:cNvSpPr/>
            <p:nvPr/>
          </p:nvSpPr>
          <p:spPr>
            <a:xfrm>
              <a:off x="5777435" y="2634927"/>
              <a:ext cx="635" cy="5715"/>
            </a:xfrm>
            <a:custGeom>
              <a:avLst/>
              <a:gdLst/>
              <a:ahLst/>
              <a:cxnLst/>
              <a:rect l="l" t="t" r="r" b="b"/>
              <a:pathLst>
                <a:path w="635" h="5714">
                  <a:moveTo>
                    <a:pt x="0" y="5257"/>
                  </a:moveTo>
                  <a:lnTo>
                    <a:pt x="482" y="5257"/>
                  </a:lnTo>
                  <a:lnTo>
                    <a:pt x="482" y="0"/>
                  </a:lnTo>
                  <a:lnTo>
                    <a:pt x="0" y="0"/>
                  </a:lnTo>
                </a:path>
              </a:pathLst>
            </a:custGeom>
            <a:ln w="3175">
              <a:solidFill>
                <a:srgbClr val="565658"/>
              </a:solidFill>
            </a:ln>
          </p:spPr>
          <p:txBody>
            <a:bodyPr wrap="square" lIns="0" tIns="0" rIns="0" bIns="0" rtlCol="0"/>
            <a:lstStyle/>
            <a:p/>
          </p:txBody>
        </p:sp>
        <p:sp>
          <p:nvSpPr>
            <p:cNvPr id="1656" name="object 1656" descr=""/>
            <p:cNvSpPr/>
            <p:nvPr/>
          </p:nvSpPr>
          <p:spPr>
            <a:xfrm>
              <a:off x="5365607"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657" name="object 1657" descr=""/>
            <p:cNvSpPr/>
            <p:nvPr/>
          </p:nvSpPr>
          <p:spPr>
            <a:xfrm>
              <a:off x="5870773" y="2613857"/>
              <a:ext cx="1905" cy="635"/>
            </a:xfrm>
            <a:custGeom>
              <a:avLst/>
              <a:gdLst/>
              <a:ahLst/>
              <a:cxnLst/>
              <a:rect l="l" t="t" r="r" b="b"/>
              <a:pathLst>
                <a:path w="1904" h="635">
                  <a:moveTo>
                    <a:pt x="1435" y="482"/>
                  </a:moveTo>
                  <a:lnTo>
                    <a:pt x="952" y="0"/>
                  </a:lnTo>
                  <a:lnTo>
                    <a:pt x="469" y="0"/>
                  </a:lnTo>
                  <a:lnTo>
                    <a:pt x="0" y="482"/>
                  </a:lnTo>
                </a:path>
              </a:pathLst>
            </a:custGeom>
            <a:ln w="3175">
              <a:solidFill>
                <a:srgbClr val="565658"/>
              </a:solidFill>
            </a:ln>
          </p:spPr>
          <p:txBody>
            <a:bodyPr wrap="square" lIns="0" tIns="0" rIns="0" bIns="0" rtlCol="0"/>
            <a:lstStyle/>
            <a:p/>
          </p:txBody>
        </p:sp>
        <p:sp>
          <p:nvSpPr>
            <p:cNvPr id="1658" name="object 1658" descr=""/>
            <p:cNvSpPr/>
            <p:nvPr/>
          </p:nvSpPr>
          <p:spPr>
            <a:xfrm>
              <a:off x="5871730" y="261338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659" name="object 1659" descr=""/>
            <p:cNvSpPr/>
            <p:nvPr/>
          </p:nvSpPr>
          <p:spPr>
            <a:xfrm>
              <a:off x="5870770" y="2613387"/>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1660" name="object 1660" descr=""/>
            <p:cNvSpPr/>
            <p:nvPr/>
          </p:nvSpPr>
          <p:spPr>
            <a:xfrm>
              <a:off x="5874124" y="261385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661" name="object 1661" descr=""/>
            <p:cNvSpPr/>
            <p:nvPr/>
          </p:nvSpPr>
          <p:spPr>
            <a:xfrm>
              <a:off x="5868860" y="2613855"/>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1662" name="object 1662" descr=""/>
            <p:cNvSpPr/>
            <p:nvPr/>
          </p:nvSpPr>
          <p:spPr>
            <a:xfrm>
              <a:off x="5869333" y="2612900"/>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1663" name="object 1663" descr=""/>
            <p:cNvSpPr/>
            <p:nvPr/>
          </p:nvSpPr>
          <p:spPr>
            <a:xfrm>
              <a:off x="5873640" y="261290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664" name="object 1664" descr=""/>
            <p:cNvSpPr/>
            <p:nvPr/>
          </p:nvSpPr>
          <p:spPr>
            <a:xfrm>
              <a:off x="5716163" y="2697148"/>
              <a:ext cx="635" cy="4445"/>
            </a:xfrm>
            <a:custGeom>
              <a:avLst/>
              <a:gdLst/>
              <a:ahLst/>
              <a:cxnLst/>
              <a:rect l="l" t="t" r="r" b="b"/>
              <a:pathLst>
                <a:path w="635" h="4444">
                  <a:moveTo>
                    <a:pt x="482" y="4305"/>
                  </a:moveTo>
                  <a:lnTo>
                    <a:pt x="0" y="4305"/>
                  </a:lnTo>
                  <a:lnTo>
                    <a:pt x="0" y="1917"/>
                  </a:lnTo>
                  <a:lnTo>
                    <a:pt x="0" y="0"/>
                  </a:lnTo>
                  <a:lnTo>
                    <a:pt x="482" y="0"/>
                  </a:lnTo>
                </a:path>
              </a:pathLst>
            </a:custGeom>
            <a:ln w="3175">
              <a:solidFill>
                <a:srgbClr val="565658"/>
              </a:solidFill>
            </a:ln>
          </p:spPr>
          <p:txBody>
            <a:bodyPr wrap="square" lIns="0" tIns="0" rIns="0" bIns="0" rtlCol="0"/>
            <a:lstStyle/>
            <a:p/>
          </p:txBody>
        </p:sp>
        <p:sp>
          <p:nvSpPr>
            <p:cNvPr id="1665" name="object 1665" descr=""/>
            <p:cNvSpPr/>
            <p:nvPr/>
          </p:nvSpPr>
          <p:spPr>
            <a:xfrm>
              <a:off x="6204674" y="2609367"/>
              <a:ext cx="3175" cy="2540"/>
            </a:xfrm>
            <a:custGeom>
              <a:avLst/>
              <a:gdLst/>
              <a:ahLst/>
              <a:cxnLst/>
              <a:rect l="l" t="t" r="r" b="b"/>
              <a:pathLst>
                <a:path w="3175" h="2539">
                  <a:moveTo>
                    <a:pt x="2768" y="1143"/>
                  </a:moveTo>
                  <a:lnTo>
                    <a:pt x="2425" y="342"/>
                  </a:lnTo>
                  <a:lnTo>
                    <a:pt x="1625" y="0"/>
                  </a:lnTo>
                  <a:lnTo>
                    <a:pt x="1384" y="114"/>
                  </a:lnTo>
                  <a:lnTo>
                    <a:pt x="1143" y="0"/>
                  </a:lnTo>
                  <a:lnTo>
                    <a:pt x="342" y="342"/>
                  </a:lnTo>
                  <a:lnTo>
                    <a:pt x="0" y="1143"/>
                  </a:lnTo>
                  <a:lnTo>
                    <a:pt x="342"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1666" name="object 1666" descr=""/>
            <p:cNvSpPr/>
            <p:nvPr/>
          </p:nvSpPr>
          <p:spPr>
            <a:xfrm>
              <a:off x="6199605" y="2610036"/>
              <a:ext cx="6985" cy="635"/>
            </a:xfrm>
            <a:custGeom>
              <a:avLst/>
              <a:gdLst/>
              <a:ahLst/>
              <a:cxnLst/>
              <a:rect l="l" t="t" r="r" b="b"/>
              <a:pathLst>
                <a:path w="6985" h="635">
                  <a:moveTo>
                    <a:pt x="0" y="469"/>
                  </a:moveTo>
                  <a:lnTo>
                    <a:pt x="6223" y="469"/>
                  </a:lnTo>
                  <a:lnTo>
                    <a:pt x="6692" y="469"/>
                  </a:lnTo>
                  <a:lnTo>
                    <a:pt x="6223" y="0"/>
                  </a:lnTo>
                  <a:lnTo>
                    <a:pt x="6223" y="469"/>
                  </a:lnTo>
                </a:path>
              </a:pathLst>
            </a:custGeom>
            <a:ln w="3175">
              <a:solidFill>
                <a:srgbClr val="565658"/>
              </a:solidFill>
            </a:ln>
          </p:spPr>
          <p:txBody>
            <a:bodyPr wrap="square" lIns="0" tIns="0" rIns="0" bIns="0" rtlCol="0"/>
            <a:lstStyle/>
            <a:p/>
          </p:txBody>
        </p:sp>
        <p:sp>
          <p:nvSpPr>
            <p:cNvPr id="1667" name="object 1667" descr=""/>
            <p:cNvSpPr/>
            <p:nvPr/>
          </p:nvSpPr>
          <p:spPr>
            <a:xfrm>
              <a:off x="6199605" y="2610035"/>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1668" name="object 1668" descr=""/>
            <p:cNvSpPr/>
            <p:nvPr/>
          </p:nvSpPr>
          <p:spPr>
            <a:xfrm>
              <a:off x="6198462" y="26093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669" name="object 1669" descr=""/>
            <p:cNvSpPr/>
            <p:nvPr/>
          </p:nvSpPr>
          <p:spPr>
            <a:xfrm>
              <a:off x="6199127" y="2610036"/>
              <a:ext cx="635" cy="635"/>
            </a:xfrm>
            <a:custGeom>
              <a:avLst/>
              <a:gdLst/>
              <a:ahLst/>
              <a:cxnLst/>
              <a:rect l="l" t="t" r="r" b="b"/>
              <a:pathLst>
                <a:path w="635" h="635">
                  <a:moveTo>
                    <a:pt x="0" y="469"/>
                  </a:moveTo>
                  <a:lnTo>
                    <a:pt x="482" y="469"/>
                  </a:lnTo>
                  <a:lnTo>
                    <a:pt x="482" y="0"/>
                  </a:lnTo>
                  <a:lnTo>
                    <a:pt x="0" y="0"/>
                  </a:lnTo>
                </a:path>
              </a:pathLst>
            </a:custGeom>
            <a:ln w="3175">
              <a:solidFill>
                <a:srgbClr val="565658"/>
              </a:solidFill>
            </a:ln>
          </p:spPr>
          <p:txBody>
            <a:bodyPr wrap="square" lIns="0" tIns="0" rIns="0" bIns="0" rtlCol="0"/>
            <a:lstStyle/>
            <a:p/>
          </p:txBody>
        </p:sp>
        <p:sp>
          <p:nvSpPr>
            <p:cNvPr id="1670" name="object 1670" descr=""/>
            <p:cNvSpPr/>
            <p:nvPr/>
          </p:nvSpPr>
          <p:spPr>
            <a:xfrm>
              <a:off x="6205825" y="2610509"/>
              <a:ext cx="635" cy="1270"/>
            </a:xfrm>
            <a:custGeom>
              <a:avLst/>
              <a:gdLst/>
              <a:ahLst/>
              <a:cxnLst/>
              <a:rect l="l" t="t" r="r" b="b"/>
              <a:pathLst>
                <a:path w="635" h="1269">
                  <a:moveTo>
                    <a:pt x="0" y="952"/>
                  </a:moveTo>
                  <a:lnTo>
                    <a:pt x="0" y="0"/>
                  </a:lnTo>
                  <a:lnTo>
                    <a:pt x="482" y="0"/>
                  </a:lnTo>
                  <a:lnTo>
                    <a:pt x="482" y="952"/>
                  </a:lnTo>
                </a:path>
              </a:pathLst>
            </a:custGeom>
            <a:ln w="3175">
              <a:solidFill>
                <a:srgbClr val="565658"/>
              </a:solidFill>
            </a:ln>
          </p:spPr>
          <p:txBody>
            <a:bodyPr wrap="square" lIns="0" tIns="0" rIns="0" bIns="0" rtlCol="0"/>
            <a:lstStyle/>
            <a:p/>
          </p:txBody>
        </p:sp>
        <p:sp>
          <p:nvSpPr>
            <p:cNvPr id="1671" name="object 1671" descr=""/>
            <p:cNvSpPr/>
            <p:nvPr/>
          </p:nvSpPr>
          <p:spPr>
            <a:xfrm>
              <a:off x="6199605" y="2610509"/>
              <a:ext cx="6350" cy="1270"/>
            </a:xfrm>
            <a:custGeom>
              <a:avLst/>
              <a:gdLst/>
              <a:ahLst/>
              <a:cxnLst/>
              <a:rect l="l" t="t" r="r" b="b"/>
              <a:pathLst>
                <a:path w="6350" h="1269">
                  <a:moveTo>
                    <a:pt x="0" y="952"/>
                  </a:moveTo>
                  <a:lnTo>
                    <a:pt x="0" y="0"/>
                  </a:lnTo>
                  <a:lnTo>
                    <a:pt x="6223" y="0"/>
                  </a:lnTo>
                </a:path>
              </a:pathLst>
            </a:custGeom>
            <a:ln w="3175">
              <a:solidFill>
                <a:srgbClr val="565658"/>
              </a:solidFill>
            </a:ln>
          </p:spPr>
          <p:txBody>
            <a:bodyPr wrap="square" lIns="0" tIns="0" rIns="0" bIns="0" rtlCol="0"/>
            <a:lstStyle/>
            <a:p/>
          </p:txBody>
        </p:sp>
        <p:sp>
          <p:nvSpPr>
            <p:cNvPr id="1672" name="object 1672" descr=""/>
            <p:cNvSpPr/>
            <p:nvPr/>
          </p:nvSpPr>
          <p:spPr>
            <a:xfrm>
              <a:off x="6160836" y="2668910"/>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1673" name="object 1673" descr=""/>
            <p:cNvSpPr/>
            <p:nvPr/>
          </p:nvSpPr>
          <p:spPr>
            <a:xfrm>
              <a:off x="6160836" y="2639702"/>
              <a:ext cx="2540" cy="29209"/>
            </a:xfrm>
            <a:custGeom>
              <a:avLst/>
              <a:gdLst/>
              <a:ahLst/>
              <a:cxnLst/>
              <a:rect l="l" t="t" r="r" b="b"/>
              <a:pathLst>
                <a:path w="2539" h="29210">
                  <a:moveTo>
                    <a:pt x="2387" y="0"/>
                  </a:moveTo>
                  <a:lnTo>
                    <a:pt x="0" y="0"/>
                  </a:lnTo>
                  <a:lnTo>
                    <a:pt x="0" y="29209"/>
                  </a:lnTo>
                </a:path>
              </a:pathLst>
            </a:custGeom>
            <a:ln w="3175">
              <a:solidFill>
                <a:srgbClr val="565658"/>
              </a:solidFill>
            </a:ln>
          </p:spPr>
          <p:txBody>
            <a:bodyPr wrap="square" lIns="0" tIns="0" rIns="0" bIns="0" rtlCol="0"/>
            <a:lstStyle/>
            <a:p/>
          </p:txBody>
        </p:sp>
        <p:sp>
          <p:nvSpPr>
            <p:cNvPr id="1674" name="object 1674" descr=""/>
            <p:cNvSpPr/>
            <p:nvPr/>
          </p:nvSpPr>
          <p:spPr>
            <a:xfrm>
              <a:off x="6138814" y="2639702"/>
              <a:ext cx="22225" cy="29209"/>
            </a:xfrm>
            <a:custGeom>
              <a:avLst/>
              <a:gdLst/>
              <a:ahLst/>
              <a:cxnLst/>
              <a:rect l="l" t="t" r="r" b="b"/>
              <a:pathLst>
                <a:path w="22225" h="29210">
                  <a:moveTo>
                    <a:pt x="22021" y="0"/>
                  </a:moveTo>
                  <a:lnTo>
                    <a:pt x="0" y="0"/>
                  </a:lnTo>
                  <a:lnTo>
                    <a:pt x="0" y="29209"/>
                  </a:lnTo>
                  <a:lnTo>
                    <a:pt x="22021" y="29209"/>
                  </a:lnTo>
                </a:path>
              </a:pathLst>
            </a:custGeom>
            <a:ln w="3175">
              <a:solidFill>
                <a:srgbClr val="565658"/>
              </a:solidFill>
            </a:ln>
          </p:spPr>
          <p:txBody>
            <a:bodyPr wrap="square" lIns="0" tIns="0" rIns="0" bIns="0" rtlCol="0"/>
            <a:lstStyle/>
            <a:p/>
          </p:txBody>
        </p:sp>
        <p:sp>
          <p:nvSpPr>
            <p:cNvPr id="1675" name="object 1675" descr=""/>
            <p:cNvSpPr/>
            <p:nvPr/>
          </p:nvSpPr>
          <p:spPr>
            <a:xfrm>
              <a:off x="6127329" y="2670820"/>
              <a:ext cx="40005" cy="0"/>
            </a:xfrm>
            <a:custGeom>
              <a:avLst/>
              <a:gdLst/>
              <a:ahLst/>
              <a:cxnLst/>
              <a:rect l="l" t="t" r="r" b="b"/>
              <a:pathLst>
                <a:path w="40004" h="0">
                  <a:moveTo>
                    <a:pt x="39725" y="0"/>
                  </a:moveTo>
                  <a:lnTo>
                    <a:pt x="0" y="0"/>
                  </a:lnTo>
                </a:path>
              </a:pathLst>
            </a:custGeom>
            <a:ln w="3175">
              <a:solidFill>
                <a:srgbClr val="565658"/>
              </a:solidFill>
            </a:ln>
          </p:spPr>
          <p:txBody>
            <a:bodyPr wrap="square" lIns="0" tIns="0" rIns="0" bIns="0" rtlCol="0"/>
            <a:lstStyle/>
            <a:p/>
          </p:txBody>
        </p:sp>
        <p:sp>
          <p:nvSpPr>
            <p:cNvPr id="1676" name="object 1676" descr=""/>
            <p:cNvSpPr/>
            <p:nvPr/>
          </p:nvSpPr>
          <p:spPr>
            <a:xfrm>
              <a:off x="6125892" y="2672258"/>
              <a:ext cx="42545" cy="0"/>
            </a:xfrm>
            <a:custGeom>
              <a:avLst/>
              <a:gdLst/>
              <a:ahLst/>
              <a:cxnLst/>
              <a:rect l="l" t="t" r="r" b="b"/>
              <a:pathLst>
                <a:path w="42545" h="0">
                  <a:moveTo>
                    <a:pt x="0" y="0"/>
                  </a:moveTo>
                  <a:lnTo>
                    <a:pt x="42113" y="0"/>
                  </a:lnTo>
                </a:path>
              </a:pathLst>
            </a:custGeom>
            <a:ln w="3175">
              <a:solidFill>
                <a:srgbClr val="565658"/>
              </a:solidFill>
            </a:ln>
          </p:spPr>
          <p:txBody>
            <a:bodyPr wrap="square" lIns="0" tIns="0" rIns="0" bIns="0" rtlCol="0"/>
            <a:lstStyle/>
            <a:p/>
          </p:txBody>
        </p:sp>
        <p:sp>
          <p:nvSpPr>
            <p:cNvPr id="1677" name="object 1677" descr=""/>
            <p:cNvSpPr/>
            <p:nvPr/>
          </p:nvSpPr>
          <p:spPr>
            <a:xfrm>
              <a:off x="6182372" y="2681836"/>
              <a:ext cx="0" cy="6350"/>
            </a:xfrm>
            <a:custGeom>
              <a:avLst/>
              <a:gdLst/>
              <a:ahLst/>
              <a:cxnLst/>
              <a:rect l="l" t="t" r="r" b="b"/>
              <a:pathLst>
                <a:path w="0" h="6350">
                  <a:moveTo>
                    <a:pt x="0" y="6210"/>
                  </a:moveTo>
                  <a:lnTo>
                    <a:pt x="0" y="0"/>
                  </a:lnTo>
                </a:path>
              </a:pathLst>
            </a:custGeom>
            <a:ln w="3175">
              <a:solidFill>
                <a:srgbClr val="565658"/>
              </a:solidFill>
            </a:ln>
          </p:spPr>
          <p:txBody>
            <a:bodyPr wrap="square" lIns="0" tIns="0" rIns="0" bIns="0" rtlCol="0"/>
            <a:lstStyle/>
            <a:p/>
          </p:txBody>
        </p:sp>
        <p:sp>
          <p:nvSpPr>
            <p:cNvPr id="1678" name="object 1678" descr=""/>
            <p:cNvSpPr/>
            <p:nvPr/>
          </p:nvSpPr>
          <p:spPr>
            <a:xfrm>
              <a:off x="6125892" y="2672258"/>
              <a:ext cx="0" cy="15875"/>
            </a:xfrm>
            <a:custGeom>
              <a:avLst/>
              <a:gdLst/>
              <a:ahLst/>
              <a:cxnLst/>
              <a:rect l="l" t="t" r="r" b="b"/>
              <a:pathLst>
                <a:path w="0" h="15875">
                  <a:moveTo>
                    <a:pt x="0" y="0"/>
                  </a:moveTo>
                  <a:lnTo>
                    <a:pt x="0" y="15786"/>
                  </a:lnTo>
                </a:path>
              </a:pathLst>
            </a:custGeom>
            <a:ln w="3175">
              <a:solidFill>
                <a:srgbClr val="565658"/>
              </a:solidFill>
            </a:ln>
          </p:spPr>
          <p:txBody>
            <a:bodyPr wrap="square" lIns="0" tIns="0" rIns="0" bIns="0" rtlCol="0"/>
            <a:lstStyle/>
            <a:p/>
          </p:txBody>
        </p:sp>
        <p:sp>
          <p:nvSpPr>
            <p:cNvPr id="1679" name="object 1679" descr=""/>
            <p:cNvSpPr/>
            <p:nvPr/>
          </p:nvSpPr>
          <p:spPr>
            <a:xfrm>
              <a:off x="6205820" y="2654063"/>
              <a:ext cx="635" cy="26034"/>
            </a:xfrm>
            <a:custGeom>
              <a:avLst/>
              <a:gdLst/>
              <a:ahLst/>
              <a:cxnLst/>
              <a:rect l="l" t="t" r="r" b="b"/>
              <a:pathLst>
                <a:path w="635" h="26035">
                  <a:moveTo>
                    <a:pt x="482" y="0"/>
                  </a:moveTo>
                  <a:lnTo>
                    <a:pt x="482" y="25844"/>
                  </a:lnTo>
                  <a:lnTo>
                    <a:pt x="0" y="25844"/>
                  </a:lnTo>
                </a:path>
              </a:pathLst>
            </a:custGeom>
            <a:ln w="3175">
              <a:solidFill>
                <a:srgbClr val="565658"/>
              </a:solidFill>
            </a:ln>
          </p:spPr>
          <p:txBody>
            <a:bodyPr wrap="square" lIns="0" tIns="0" rIns="0" bIns="0" rtlCol="0"/>
            <a:lstStyle/>
            <a:p/>
          </p:txBody>
        </p:sp>
        <p:sp>
          <p:nvSpPr>
            <p:cNvPr id="1680" name="object 1680" descr=""/>
            <p:cNvSpPr/>
            <p:nvPr/>
          </p:nvSpPr>
          <p:spPr>
            <a:xfrm>
              <a:off x="6205825" y="2611461"/>
              <a:ext cx="635" cy="26034"/>
            </a:xfrm>
            <a:custGeom>
              <a:avLst/>
              <a:gdLst/>
              <a:ahLst/>
              <a:cxnLst/>
              <a:rect l="l" t="t" r="r" b="b"/>
              <a:pathLst>
                <a:path w="635" h="26035">
                  <a:moveTo>
                    <a:pt x="0" y="0"/>
                  </a:moveTo>
                  <a:lnTo>
                    <a:pt x="482" y="0"/>
                  </a:lnTo>
                  <a:lnTo>
                    <a:pt x="482" y="25844"/>
                  </a:lnTo>
                </a:path>
              </a:pathLst>
            </a:custGeom>
            <a:ln w="3175">
              <a:solidFill>
                <a:srgbClr val="565658"/>
              </a:solidFill>
            </a:ln>
          </p:spPr>
          <p:txBody>
            <a:bodyPr wrap="square" lIns="0" tIns="0" rIns="0" bIns="0" rtlCol="0"/>
            <a:lstStyle/>
            <a:p/>
          </p:txBody>
        </p:sp>
        <p:sp>
          <p:nvSpPr>
            <p:cNvPr id="1681" name="object 1681" descr=""/>
            <p:cNvSpPr/>
            <p:nvPr/>
          </p:nvSpPr>
          <p:spPr>
            <a:xfrm>
              <a:off x="6163223" y="2639702"/>
              <a:ext cx="12700" cy="29209"/>
            </a:xfrm>
            <a:custGeom>
              <a:avLst/>
              <a:gdLst/>
              <a:ahLst/>
              <a:cxnLst/>
              <a:rect l="l" t="t" r="r" b="b"/>
              <a:pathLst>
                <a:path w="12700" h="29210">
                  <a:moveTo>
                    <a:pt x="12446" y="0"/>
                  </a:moveTo>
                  <a:lnTo>
                    <a:pt x="0" y="0"/>
                  </a:lnTo>
                  <a:lnTo>
                    <a:pt x="0" y="29209"/>
                  </a:lnTo>
                  <a:lnTo>
                    <a:pt x="6705" y="29209"/>
                  </a:lnTo>
                </a:path>
              </a:pathLst>
            </a:custGeom>
            <a:ln w="3175">
              <a:solidFill>
                <a:srgbClr val="565658"/>
              </a:solidFill>
            </a:ln>
          </p:spPr>
          <p:txBody>
            <a:bodyPr wrap="square" lIns="0" tIns="0" rIns="0" bIns="0" rtlCol="0"/>
            <a:lstStyle/>
            <a:p/>
          </p:txBody>
        </p:sp>
        <p:sp>
          <p:nvSpPr>
            <p:cNvPr id="1682" name="object 1682" descr=""/>
            <p:cNvSpPr/>
            <p:nvPr/>
          </p:nvSpPr>
          <p:spPr>
            <a:xfrm>
              <a:off x="6205825" y="2654066"/>
              <a:ext cx="0" cy="26034"/>
            </a:xfrm>
            <a:custGeom>
              <a:avLst/>
              <a:gdLst/>
              <a:ahLst/>
              <a:cxnLst/>
              <a:rect l="l" t="t" r="r" b="b"/>
              <a:pathLst>
                <a:path w="0" h="26035">
                  <a:moveTo>
                    <a:pt x="0" y="25844"/>
                  </a:moveTo>
                  <a:lnTo>
                    <a:pt x="0" y="0"/>
                  </a:lnTo>
                </a:path>
              </a:pathLst>
            </a:custGeom>
            <a:ln w="3175">
              <a:solidFill>
                <a:srgbClr val="565658"/>
              </a:solidFill>
            </a:ln>
          </p:spPr>
          <p:txBody>
            <a:bodyPr wrap="square" lIns="0" tIns="0" rIns="0" bIns="0" rtlCol="0"/>
            <a:lstStyle/>
            <a:p/>
          </p:txBody>
        </p:sp>
        <p:sp>
          <p:nvSpPr>
            <p:cNvPr id="1683" name="object 1683" descr=""/>
            <p:cNvSpPr/>
            <p:nvPr/>
          </p:nvSpPr>
          <p:spPr>
            <a:xfrm>
              <a:off x="6199602" y="2611464"/>
              <a:ext cx="6350" cy="26034"/>
            </a:xfrm>
            <a:custGeom>
              <a:avLst/>
              <a:gdLst/>
              <a:ahLst/>
              <a:cxnLst/>
              <a:rect l="l" t="t" r="r" b="b"/>
              <a:pathLst>
                <a:path w="6350" h="26035">
                  <a:moveTo>
                    <a:pt x="6223" y="25844"/>
                  </a:moveTo>
                  <a:lnTo>
                    <a:pt x="6223" y="0"/>
                  </a:lnTo>
                  <a:lnTo>
                    <a:pt x="0" y="0"/>
                  </a:lnTo>
                </a:path>
              </a:pathLst>
            </a:custGeom>
            <a:ln w="3175">
              <a:solidFill>
                <a:srgbClr val="565658"/>
              </a:solidFill>
            </a:ln>
          </p:spPr>
          <p:txBody>
            <a:bodyPr wrap="square" lIns="0" tIns="0" rIns="0" bIns="0" rtlCol="0"/>
            <a:lstStyle/>
            <a:p/>
          </p:txBody>
        </p:sp>
        <p:sp>
          <p:nvSpPr>
            <p:cNvPr id="1684" name="object 1684" descr=""/>
            <p:cNvSpPr/>
            <p:nvPr/>
          </p:nvSpPr>
          <p:spPr>
            <a:xfrm>
              <a:off x="6195296" y="2610991"/>
              <a:ext cx="3175" cy="635"/>
            </a:xfrm>
            <a:custGeom>
              <a:avLst/>
              <a:gdLst/>
              <a:ahLst/>
              <a:cxnLst/>
              <a:rect l="l" t="t" r="r" b="b"/>
              <a:pathLst>
                <a:path w="3175" h="635">
                  <a:moveTo>
                    <a:pt x="2870" y="469"/>
                  </a:moveTo>
                  <a:lnTo>
                    <a:pt x="2870" y="0"/>
                  </a:lnTo>
                  <a:lnTo>
                    <a:pt x="0" y="0"/>
                  </a:lnTo>
                </a:path>
              </a:pathLst>
            </a:custGeom>
            <a:ln w="3175">
              <a:solidFill>
                <a:srgbClr val="565658"/>
              </a:solidFill>
            </a:ln>
          </p:spPr>
          <p:txBody>
            <a:bodyPr wrap="square" lIns="0" tIns="0" rIns="0" bIns="0" rtlCol="0"/>
            <a:lstStyle/>
            <a:p/>
          </p:txBody>
        </p:sp>
        <p:sp>
          <p:nvSpPr>
            <p:cNvPr id="1685" name="object 1685" descr=""/>
            <p:cNvSpPr/>
            <p:nvPr/>
          </p:nvSpPr>
          <p:spPr>
            <a:xfrm>
              <a:off x="6183811" y="2679911"/>
              <a:ext cx="22225" cy="0"/>
            </a:xfrm>
            <a:custGeom>
              <a:avLst/>
              <a:gdLst/>
              <a:ahLst/>
              <a:cxnLst/>
              <a:rect l="l" t="t" r="r" b="b"/>
              <a:pathLst>
                <a:path w="22225" h="0">
                  <a:moveTo>
                    <a:pt x="0" y="0"/>
                  </a:moveTo>
                  <a:lnTo>
                    <a:pt x="22009" y="0"/>
                  </a:lnTo>
                </a:path>
              </a:pathLst>
            </a:custGeom>
            <a:ln w="3175">
              <a:solidFill>
                <a:srgbClr val="565658"/>
              </a:solidFill>
            </a:ln>
          </p:spPr>
          <p:txBody>
            <a:bodyPr wrap="square" lIns="0" tIns="0" rIns="0" bIns="0" rtlCol="0"/>
            <a:lstStyle/>
            <a:p/>
          </p:txBody>
        </p:sp>
        <p:sp>
          <p:nvSpPr>
            <p:cNvPr id="1686" name="object 1686" descr=""/>
            <p:cNvSpPr/>
            <p:nvPr/>
          </p:nvSpPr>
          <p:spPr>
            <a:xfrm>
              <a:off x="6205825" y="2637308"/>
              <a:ext cx="635" cy="1905"/>
            </a:xfrm>
            <a:custGeom>
              <a:avLst/>
              <a:gdLst/>
              <a:ahLst/>
              <a:cxnLst/>
              <a:rect l="l" t="t" r="r" b="b"/>
              <a:pathLst>
                <a:path w="635" h="1905">
                  <a:moveTo>
                    <a:pt x="0" y="0"/>
                  </a:moveTo>
                  <a:lnTo>
                    <a:pt x="482" y="0"/>
                  </a:lnTo>
                  <a:lnTo>
                    <a:pt x="482" y="1435"/>
                  </a:lnTo>
                </a:path>
              </a:pathLst>
            </a:custGeom>
            <a:ln w="3175">
              <a:solidFill>
                <a:srgbClr val="565658"/>
              </a:solidFill>
            </a:ln>
          </p:spPr>
          <p:txBody>
            <a:bodyPr wrap="square" lIns="0" tIns="0" rIns="0" bIns="0" rtlCol="0"/>
            <a:lstStyle/>
            <a:p/>
          </p:txBody>
        </p:sp>
        <p:sp>
          <p:nvSpPr>
            <p:cNvPr id="1687" name="object 1687" descr=""/>
            <p:cNvSpPr/>
            <p:nvPr/>
          </p:nvSpPr>
          <p:spPr>
            <a:xfrm>
              <a:off x="6193862" y="2654063"/>
              <a:ext cx="12065" cy="0"/>
            </a:xfrm>
            <a:custGeom>
              <a:avLst/>
              <a:gdLst/>
              <a:ahLst/>
              <a:cxnLst/>
              <a:rect l="l" t="t" r="r" b="b"/>
              <a:pathLst>
                <a:path w="12064" h="0">
                  <a:moveTo>
                    <a:pt x="11963" y="0"/>
                  </a:moveTo>
                  <a:lnTo>
                    <a:pt x="0" y="0"/>
                  </a:lnTo>
                </a:path>
              </a:pathLst>
            </a:custGeom>
            <a:ln w="3175">
              <a:solidFill>
                <a:srgbClr val="565658"/>
              </a:solidFill>
            </a:ln>
          </p:spPr>
          <p:txBody>
            <a:bodyPr wrap="square" lIns="0" tIns="0" rIns="0" bIns="0" rtlCol="0"/>
            <a:lstStyle/>
            <a:p/>
          </p:txBody>
        </p:sp>
        <p:sp>
          <p:nvSpPr>
            <p:cNvPr id="1688" name="object 1688" descr=""/>
            <p:cNvSpPr/>
            <p:nvPr/>
          </p:nvSpPr>
          <p:spPr>
            <a:xfrm>
              <a:off x="6205820" y="2652625"/>
              <a:ext cx="635" cy="1905"/>
            </a:xfrm>
            <a:custGeom>
              <a:avLst/>
              <a:gdLst/>
              <a:ahLst/>
              <a:cxnLst/>
              <a:rect l="l" t="t" r="r" b="b"/>
              <a:pathLst>
                <a:path w="635" h="1905">
                  <a:moveTo>
                    <a:pt x="482" y="0"/>
                  </a:moveTo>
                  <a:lnTo>
                    <a:pt x="482" y="1435"/>
                  </a:lnTo>
                  <a:lnTo>
                    <a:pt x="0" y="1435"/>
                  </a:lnTo>
                  <a:lnTo>
                    <a:pt x="0" y="0"/>
                  </a:lnTo>
                </a:path>
              </a:pathLst>
            </a:custGeom>
            <a:ln w="3175">
              <a:solidFill>
                <a:srgbClr val="565658"/>
              </a:solidFill>
            </a:ln>
          </p:spPr>
          <p:txBody>
            <a:bodyPr wrap="square" lIns="0" tIns="0" rIns="0" bIns="0" rtlCol="0"/>
            <a:lstStyle/>
            <a:p/>
          </p:txBody>
        </p:sp>
        <p:sp>
          <p:nvSpPr>
            <p:cNvPr id="1689" name="object 1689" descr=""/>
            <p:cNvSpPr/>
            <p:nvPr/>
          </p:nvSpPr>
          <p:spPr>
            <a:xfrm>
              <a:off x="6193862" y="2637312"/>
              <a:ext cx="12065" cy="1905"/>
            </a:xfrm>
            <a:custGeom>
              <a:avLst/>
              <a:gdLst/>
              <a:ahLst/>
              <a:cxnLst/>
              <a:rect l="l" t="t" r="r" b="b"/>
              <a:pathLst>
                <a:path w="12064" h="1905">
                  <a:moveTo>
                    <a:pt x="11963" y="1435"/>
                  </a:moveTo>
                  <a:lnTo>
                    <a:pt x="11963" y="0"/>
                  </a:lnTo>
                  <a:lnTo>
                    <a:pt x="0" y="0"/>
                  </a:lnTo>
                </a:path>
              </a:pathLst>
            </a:custGeom>
            <a:ln w="3175">
              <a:solidFill>
                <a:srgbClr val="565658"/>
              </a:solidFill>
            </a:ln>
          </p:spPr>
          <p:txBody>
            <a:bodyPr wrap="square" lIns="0" tIns="0" rIns="0" bIns="0" rtlCol="0"/>
            <a:lstStyle/>
            <a:p/>
          </p:txBody>
        </p:sp>
        <p:sp>
          <p:nvSpPr>
            <p:cNvPr id="1690" name="object 1690" descr=""/>
            <p:cNvSpPr/>
            <p:nvPr/>
          </p:nvSpPr>
          <p:spPr>
            <a:xfrm>
              <a:off x="6190030" y="265024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691" name="object 1691" descr=""/>
            <p:cNvSpPr/>
            <p:nvPr/>
          </p:nvSpPr>
          <p:spPr>
            <a:xfrm>
              <a:off x="6188887" y="263952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692" name="object 1692" descr=""/>
            <p:cNvSpPr/>
            <p:nvPr/>
          </p:nvSpPr>
          <p:spPr>
            <a:xfrm>
              <a:off x="6193857" y="2652628"/>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693" name="object 1693" descr=""/>
            <p:cNvSpPr/>
            <p:nvPr/>
          </p:nvSpPr>
          <p:spPr>
            <a:xfrm>
              <a:off x="6193857" y="2637308"/>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694" name="object 1694" descr=""/>
            <p:cNvSpPr/>
            <p:nvPr/>
          </p:nvSpPr>
          <p:spPr>
            <a:xfrm>
              <a:off x="6205825" y="265262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695" name="object 1695" descr=""/>
            <p:cNvSpPr/>
            <p:nvPr/>
          </p:nvSpPr>
          <p:spPr>
            <a:xfrm>
              <a:off x="6206303" y="2638747"/>
              <a:ext cx="0" cy="13970"/>
            </a:xfrm>
            <a:custGeom>
              <a:avLst/>
              <a:gdLst/>
              <a:ahLst/>
              <a:cxnLst/>
              <a:rect l="l" t="t" r="r" b="b"/>
              <a:pathLst>
                <a:path w="0" h="13969">
                  <a:moveTo>
                    <a:pt x="0" y="0"/>
                  </a:moveTo>
                  <a:lnTo>
                    <a:pt x="0" y="13881"/>
                  </a:lnTo>
                </a:path>
              </a:pathLst>
            </a:custGeom>
            <a:ln w="3175">
              <a:solidFill>
                <a:srgbClr val="565658"/>
              </a:solidFill>
            </a:ln>
          </p:spPr>
          <p:txBody>
            <a:bodyPr wrap="square" lIns="0" tIns="0" rIns="0" bIns="0" rtlCol="0"/>
            <a:lstStyle/>
            <a:p/>
          </p:txBody>
        </p:sp>
        <p:sp>
          <p:nvSpPr>
            <p:cNvPr id="1696" name="object 1696" descr=""/>
            <p:cNvSpPr/>
            <p:nvPr/>
          </p:nvSpPr>
          <p:spPr>
            <a:xfrm>
              <a:off x="6193862" y="2652625"/>
              <a:ext cx="12065" cy="0"/>
            </a:xfrm>
            <a:custGeom>
              <a:avLst/>
              <a:gdLst/>
              <a:ahLst/>
              <a:cxnLst/>
              <a:rect l="l" t="t" r="r" b="b"/>
              <a:pathLst>
                <a:path w="12064" h="0">
                  <a:moveTo>
                    <a:pt x="11963" y="0"/>
                  </a:moveTo>
                  <a:lnTo>
                    <a:pt x="11963" y="0"/>
                  </a:lnTo>
                  <a:lnTo>
                    <a:pt x="0" y="0"/>
                  </a:lnTo>
                </a:path>
              </a:pathLst>
            </a:custGeom>
            <a:ln w="3175">
              <a:solidFill>
                <a:srgbClr val="565658"/>
              </a:solidFill>
            </a:ln>
          </p:spPr>
          <p:txBody>
            <a:bodyPr wrap="square" lIns="0" tIns="0" rIns="0" bIns="0" rtlCol="0"/>
            <a:lstStyle/>
            <a:p/>
          </p:txBody>
        </p:sp>
        <p:sp>
          <p:nvSpPr>
            <p:cNvPr id="1697" name="object 1697" descr=""/>
            <p:cNvSpPr/>
            <p:nvPr/>
          </p:nvSpPr>
          <p:spPr>
            <a:xfrm>
              <a:off x="6193857" y="2638747"/>
              <a:ext cx="12700" cy="0"/>
            </a:xfrm>
            <a:custGeom>
              <a:avLst/>
              <a:gdLst/>
              <a:ahLst/>
              <a:cxnLst/>
              <a:rect l="l" t="t" r="r" b="b"/>
              <a:pathLst>
                <a:path w="12700" h="0">
                  <a:moveTo>
                    <a:pt x="0" y="0"/>
                  </a:moveTo>
                  <a:lnTo>
                    <a:pt x="11963" y="0"/>
                  </a:lnTo>
                  <a:lnTo>
                    <a:pt x="12446" y="0"/>
                  </a:lnTo>
                </a:path>
              </a:pathLst>
            </a:custGeom>
            <a:ln w="3175">
              <a:solidFill>
                <a:srgbClr val="565658"/>
              </a:solidFill>
            </a:ln>
          </p:spPr>
          <p:txBody>
            <a:bodyPr wrap="square" lIns="0" tIns="0" rIns="0" bIns="0" rtlCol="0"/>
            <a:lstStyle/>
            <a:p/>
          </p:txBody>
        </p:sp>
        <p:sp>
          <p:nvSpPr>
            <p:cNvPr id="1698" name="object 1698" descr=""/>
            <p:cNvSpPr/>
            <p:nvPr/>
          </p:nvSpPr>
          <p:spPr>
            <a:xfrm>
              <a:off x="6205825" y="263874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699" name="object 1699" descr=""/>
            <p:cNvSpPr/>
            <p:nvPr/>
          </p:nvSpPr>
          <p:spPr>
            <a:xfrm>
              <a:off x="6193857" y="2638743"/>
              <a:ext cx="12065" cy="13970"/>
            </a:xfrm>
            <a:custGeom>
              <a:avLst/>
              <a:gdLst/>
              <a:ahLst/>
              <a:cxnLst/>
              <a:rect l="l" t="t" r="r" b="b"/>
              <a:pathLst>
                <a:path w="12064" h="13969">
                  <a:moveTo>
                    <a:pt x="0" y="13881"/>
                  </a:moveTo>
                  <a:lnTo>
                    <a:pt x="11963" y="13881"/>
                  </a:lnTo>
                  <a:lnTo>
                    <a:pt x="11963" y="0"/>
                  </a:lnTo>
                  <a:lnTo>
                    <a:pt x="0" y="0"/>
                  </a:lnTo>
                </a:path>
              </a:pathLst>
            </a:custGeom>
            <a:ln w="3175">
              <a:solidFill>
                <a:srgbClr val="565658"/>
              </a:solidFill>
            </a:ln>
          </p:spPr>
          <p:txBody>
            <a:bodyPr wrap="square" lIns="0" tIns="0" rIns="0" bIns="0" rtlCol="0"/>
            <a:lstStyle/>
            <a:p/>
          </p:txBody>
        </p:sp>
        <p:sp>
          <p:nvSpPr>
            <p:cNvPr id="1700" name="object 1700" descr=""/>
            <p:cNvSpPr/>
            <p:nvPr/>
          </p:nvSpPr>
          <p:spPr>
            <a:xfrm>
              <a:off x="6115840" y="2637792"/>
              <a:ext cx="58419" cy="0"/>
            </a:xfrm>
            <a:custGeom>
              <a:avLst/>
              <a:gdLst/>
              <a:ahLst/>
              <a:cxnLst/>
              <a:rect l="l" t="t" r="r" b="b"/>
              <a:pathLst>
                <a:path w="58420" h="0">
                  <a:moveTo>
                    <a:pt x="0" y="0"/>
                  </a:moveTo>
                  <a:lnTo>
                    <a:pt x="57912" y="0"/>
                  </a:lnTo>
                </a:path>
              </a:pathLst>
            </a:custGeom>
            <a:ln w="3175">
              <a:solidFill>
                <a:srgbClr val="565658"/>
              </a:solidFill>
            </a:ln>
          </p:spPr>
          <p:txBody>
            <a:bodyPr wrap="square" lIns="0" tIns="0" rIns="0" bIns="0" rtlCol="0"/>
            <a:lstStyle/>
            <a:p/>
          </p:txBody>
        </p:sp>
        <p:sp>
          <p:nvSpPr>
            <p:cNvPr id="1701" name="object 1701" descr=""/>
            <p:cNvSpPr/>
            <p:nvPr/>
          </p:nvSpPr>
          <p:spPr>
            <a:xfrm>
              <a:off x="6113924" y="2619131"/>
              <a:ext cx="73025" cy="17145"/>
            </a:xfrm>
            <a:custGeom>
              <a:avLst/>
              <a:gdLst/>
              <a:ahLst/>
              <a:cxnLst/>
              <a:rect l="l" t="t" r="r" b="b"/>
              <a:pathLst>
                <a:path w="73025" h="17144">
                  <a:moveTo>
                    <a:pt x="60312" y="16751"/>
                  </a:moveTo>
                  <a:lnTo>
                    <a:pt x="0" y="16751"/>
                  </a:lnTo>
                  <a:lnTo>
                    <a:pt x="0" y="0"/>
                  </a:lnTo>
                  <a:lnTo>
                    <a:pt x="72758" y="0"/>
                  </a:lnTo>
                  <a:lnTo>
                    <a:pt x="0" y="0"/>
                  </a:lnTo>
                </a:path>
              </a:pathLst>
            </a:custGeom>
            <a:ln w="3175">
              <a:solidFill>
                <a:srgbClr val="565658"/>
              </a:solidFill>
            </a:ln>
          </p:spPr>
          <p:txBody>
            <a:bodyPr wrap="square" lIns="0" tIns="0" rIns="0" bIns="0" rtlCol="0"/>
            <a:lstStyle/>
            <a:p/>
          </p:txBody>
        </p:sp>
        <p:sp>
          <p:nvSpPr>
            <p:cNvPr id="1702" name="object 1702" descr=""/>
            <p:cNvSpPr/>
            <p:nvPr/>
          </p:nvSpPr>
          <p:spPr>
            <a:xfrm>
              <a:off x="5526430" y="2524645"/>
              <a:ext cx="6350" cy="8255"/>
            </a:xfrm>
            <a:custGeom>
              <a:avLst/>
              <a:gdLst/>
              <a:ahLst/>
              <a:cxnLst/>
              <a:rect l="l" t="t" r="r" b="b"/>
              <a:pathLst>
                <a:path w="6350" h="8255">
                  <a:moveTo>
                    <a:pt x="2286" y="1143"/>
                  </a:moveTo>
                  <a:lnTo>
                    <a:pt x="1955" y="342"/>
                  </a:lnTo>
                  <a:lnTo>
                    <a:pt x="1143" y="0"/>
                  </a:lnTo>
                  <a:lnTo>
                    <a:pt x="330" y="342"/>
                  </a:lnTo>
                  <a:lnTo>
                    <a:pt x="0" y="1143"/>
                  </a:lnTo>
                  <a:lnTo>
                    <a:pt x="330" y="1955"/>
                  </a:lnTo>
                  <a:lnTo>
                    <a:pt x="1143" y="2286"/>
                  </a:lnTo>
                  <a:lnTo>
                    <a:pt x="1955" y="1955"/>
                  </a:lnTo>
                  <a:lnTo>
                    <a:pt x="2286" y="1143"/>
                  </a:lnTo>
                  <a:close/>
                </a:path>
                <a:path w="6350" h="8255">
                  <a:moveTo>
                    <a:pt x="5156" y="6883"/>
                  </a:moveTo>
                  <a:lnTo>
                    <a:pt x="4826" y="6083"/>
                  </a:lnTo>
                  <a:lnTo>
                    <a:pt x="4013" y="5740"/>
                  </a:lnTo>
                  <a:lnTo>
                    <a:pt x="3200" y="6083"/>
                  </a:lnTo>
                  <a:lnTo>
                    <a:pt x="2870" y="6883"/>
                  </a:lnTo>
                  <a:lnTo>
                    <a:pt x="3200" y="7696"/>
                  </a:lnTo>
                  <a:lnTo>
                    <a:pt x="4013" y="8026"/>
                  </a:lnTo>
                  <a:lnTo>
                    <a:pt x="4826" y="7696"/>
                  </a:lnTo>
                  <a:lnTo>
                    <a:pt x="5156" y="6883"/>
                  </a:lnTo>
                  <a:close/>
                </a:path>
                <a:path w="6350" h="8255">
                  <a:moveTo>
                    <a:pt x="6121" y="1143"/>
                  </a:moveTo>
                  <a:lnTo>
                    <a:pt x="5778" y="342"/>
                  </a:lnTo>
                  <a:lnTo>
                    <a:pt x="4978" y="0"/>
                  </a:lnTo>
                  <a:lnTo>
                    <a:pt x="4165" y="342"/>
                  </a:lnTo>
                  <a:lnTo>
                    <a:pt x="3835" y="1143"/>
                  </a:lnTo>
                  <a:lnTo>
                    <a:pt x="4165" y="1955"/>
                  </a:lnTo>
                  <a:lnTo>
                    <a:pt x="4978" y="2286"/>
                  </a:lnTo>
                  <a:lnTo>
                    <a:pt x="5778" y="1955"/>
                  </a:lnTo>
                  <a:lnTo>
                    <a:pt x="6121" y="1143"/>
                  </a:lnTo>
                  <a:close/>
                </a:path>
              </a:pathLst>
            </a:custGeom>
            <a:solidFill>
              <a:srgbClr val="565658"/>
            </a:solidFill>
          </p:spPr>
          <p:txBody>
            <a:bodyPr wrap="square" lIns="0" tIns="0" rIns="0" bIns="0" rtlCol="0"/>
            <a:lstStyle/>
            <a:p/>
          </p:txBody>
        </p:sp>
        <p:sp>
          <p:nvSpPr>
            <p:cNvPr id="1703" name="object 1703" descr=""/>
            <p:cNvSpPr/>
            <p:nvPr/>
          </p:nvSpPr>
          <p:spPr>
            <a:xfrm>
              <a:off x="5528533" y="253152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04" name="object 1704" descr=""/>
            <p:cNvSpPr/>
            <p:nvPr/>
          </p:nvSpPr>
          <p:spPr>
            <a:xfrm>
              <a:off x="5551993" y="2749797"/>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705" name="object 1705" descr=""/>
            <p:cNvSpPr/>
            <p:nvPr/>
          </p:nvSpPr>
          <p:spPr>
            <a:xfrm>
              <a:off x="5551327" y="275009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706" name="object 1706" descr=""/>
            <p:cNvSpPr/>
            <p:nvPr/>
          </p:nvSpPr>
          <p:spPr>
            <a:xfrm>
              <a:off x="5552470" y="274931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707" name="object 1707" descr=""/>
            <p:cNvSpPr/>
            <p:nvPr/>
          </p:nvSpPr>
          <p:spPr>
            <a:xfrm>
              <a:off x="5353639" y="260362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708" name="object 1708" descr=""/>
            <p:cNvSpPr/>
            <p:nvPr/>
          </p:nvSpPr>
          <p:spPr>
            <a:xfrm>
              <a:off x="5354782" y="2604765"/>
              <a:ext cx="2540" cy="635"/>
            </a:xfrm>
            <a:custGeom>
              <a:avLst/>
              <a:gdLst/>
              <a:ahLst/>
              <a:cxnLst/>
              <a:rect l="l" t="t" r="r" b="b"/>
              <a:pathLst>
                <a:path w="2539" h="635">
                  <a:moveTo>
                    <a:pt x="0" y="0"/>
                  </a:moveTo>
                  <a:lnTo>
                    <a:pt x="0" y="482"/>
                  </a:lnTo>
                  <a:lnTo>
                    <a:pt x="0" y="0"/>
                  </a:lnTo>
                  <a:lnTo>
                    <a:pt x="2387" y="0"/>
                  </a:lnTo>
                </a:path>
              </a:pathLst>
            </a:custGeom>
            <a:ln w="3175">
              <a:solidFill>
                <a:srgbClr val="565658"/>
              </a:solidFill>
            </a:ln>
          </p:spPr>
          <p:txBody>
            <a:bodyPr wrap="square" lIns="0" tIns="0" rIns="0" bIns="0" rtlCol="0"/>
            <a:lstStyle/>
            <a:p/>
          </p:txBody>
        </p:sp>
        <p:sp>
          <p:nvSpPr>
            <p:cNvPr id="1709" name="object 1709" descr=""/>
            <p:cNvSpPr/>
            <p:nvPr/>
          </p:nvSpPr>
          <p:spPr>
            <a:xfrm>
              <a:off x="5354782" y="260524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710" name="object 1710" descr=""/>
            <p:cNvSpPr/>
            <p:nvPr/>
          </p:nvSpPr>
          <p:spPr>
            <a:xfrm>
              <a:off x="6114697" y="260889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711" name="object 1711" descr=""/>
            <p:cNvSpPr/>
            <p:nvPr/>
          </p:nvSpPr>
          <p:spPr>
            <a:xfrm>
              <a:off x="6115840" y="2609553"/>
              <a:ext cx="5715" cy="635"/>
            </a:xfrm>
            <a:custGeom>
              <a:avLst/>
              <a:gdLst/>
              <a:ahLst/>
              <a:cxnLst/>
              <a:rect l="l" t="t" r="r" b="b"/>
              <a:pathLst>
                <a:path w="5714" h="635">
                  <a:moveTo>
                    <a:pt x="0" y="482"/>
                  </a:moveTo>
                  <a:lnTo>
                    <a:pt x="0" y="0"/>
                  </a:lnTo>
                  <a:lnTo>
                    <a:pt x="5270" y="0"/>
                  </a:lnTo>
                </a:path>
              </a:pathLst>
            </a:custGeom>
            <a:ln w="3175">
              <a:solidFill>
                <a:srgbClr val="565658"/>
              </a:solidFill>
            </a:ln>
          </p:spPr>
          <p:txBody>
            <a:bodyPr wrap="square" lIns="0" tIns="0" rIns="0" bIns="0" rtlCol="0"/>
            <a:lstStyle/>
            <a:p/>
          </p:txBody>
        </p:sp>
        <p:sp>
          <p:nvSpPr>
            <p:cNvPr id="1712" name="object 1712" descr=""/>
            <p:cNvSpPr/>
            <p:nvPr/>
          </p:nvSpPr>
          <p:spPr>
            <a:xfrm>
              <a:off x="5370581" y="2714860"/>
              <a:ext cx="1905" cy="1905"/>
            </a:xfrm>
            <a:custGeom>
              <a:avLst/>
              <a:gdLst/>
              <a:ahLst/>
              <a:cxnLst/>
              <a:rect l="l" t="t" r="r" b="b"/>
              <a:pathLst>
                <a:path w="1904" h="1905">
                  <a:moveTo>
                    <a:pt x="1435" y="0"/>
                  </a:moveTo>
                  <a:lnTo>
                    <a:pt x="0" y="0"/>
                  </a:lnTo>
                  <a:lnTo>
                    <a:pt x="0" y="1905"/>
                  </a:lnTo>
                  <a:lnTo>
                    <a:pt x="0" y="0"/>
                  </a:lnTo>
                </a:path>
              </a:pathLst>
            </a:custGeom>
            <a:ln w="3175">
              <a:solidFill>
                <a:srgbClr val="565658"/>
              </a:solidFill>
            </a:ln>
          </p:spPr>
          <p:txBody>
            <a:bodyPr wrap="square" lIns="0" tIns="0" rIns="0" bIns="0" rtlCol="0"/>
            <a:lstStyle/>
            <a:p/>
          </p:txBody>
        </p:sp>
        <p:sp>
          <p:nvSpPr>
            <p:cNvPr id="1713" name="object 1713" descr=""/>
            <p:cNvSpPr/>
            <p:nvPr/>
          </p:nvSpPr>
          <p:spPr>
            <a:xfrm>
              <a:off x="5370583" y="2716770"/>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1714" name="object 1714" descr=""/>
            <p:cNvSpPr/>
            <p:nvPr/>
          </p:nvSpPr>
          <p:spPr>
            <a:xfrm>
              <a:off x="5461050" y="2629173"/>
              <a:ext cx="6350" cy="6350"/>
            </a:xfrm>
            <a:custGeom>
              <a:avLst/>
              <a:gdLst/>
              <a:ahLst/>
              <a:cxnLst/>
              <a:rect l="l" t="t" r="r" b="b"/>
              <a:pathLst>
                <a:path w="6350" h="6350">
                  <a:moveTo>
                    <a:pt x="4305" y="0"/>
                  </a:moveTo>
                  <a:lnTo>
                    <a:pt x="952" y="965"/>
                  </a:lnTo>
                  <a:lnTo>
                    <a:pt x="0" y="3835"/>
                  </a:lnTo>
                  <a:lnTo>
                    <a:pt x="2387" y="6223"/>
                  </a:lnTo>
                  <a:lnTo>
                    <a:pt x="5740" y="5270"/>
                  </a:lnTo>
                  <a:lnTo>
                    <a:pt x="6222" y="2387"/>
                  </a:lnTo>
                  <a:lnTo>
                    <a:pt x="4305" y="0"/>
                  </a:lnTo>
                </a:path>
              </a:pathLst>
            </a:custGeom>
            <a:ln w="3175">
              <a:solidFill>
                <a:srgbClr val="565658"/>
              </a:solidFill>
            </a:ln>
          </p:spPr>
          <p:txBody>
            <a:bodyPr wrap="square" lIns="0" tIns="0" rIns="0" bIns="0" rtlCol="0"/>
            <a:lstStyle/>
            <a:p/>
          </p:txBody>
        </p:sp>
        <p:sp>
          <p:nvSpPr>
            <p:cNvPr id="1715" name="object 1715" descr=""/>
            <p:cNvSpPr/>
            <p:nvPr/>
          </p:nvSpPr>
          <p:spPr>
            <a:xfrm>
              <a:off x="6187159" y="2603321"/>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1716" name="object 1716" descr=""/>
            <p:cNvSpPr/>
            <p:nvPr/>
          </p:nvSpPr>
          <p:spPr>
            <a:xfrm>
              <a:off x="6193379" y="2610503"/>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1717" name="object 1717" descr=""/>
            <p:cNvSpPr/>
            <p:nvPr/>
          </p:nvSpPr>
          <p:spPr>
            <a:xfrm>
              <a:off x="6186196" y="2610035"/>
              <a:ext cx="7620" cy="635"/>
            </a:xfrm>
            <a:custGeom>
              <a:avLst/>
              <a:gdLst/>
              <a:ahLst/>
              <a:cxnLst/>
              <a:rect l="l" t="t" r="r" b="b"/>
              <a:pathLst>
                <a:path w="7620" h="635">
                  <a:moveTo>
                    <a:pt x="6705" y="0"/>
                  </a:moveTo>
                  <a:lnTo>
                    <a:pt x="0" y="0"/>
                  </a:lnTo>
                </a:path>
                <a:path w="7620" h="635">
                  <a:moveTo>
                    <a:pt x="6705" y="0"/>
                  </a:moveTo>
                  <a:lnTo>
                    <a:pt x="7188" y="469"/>
                  </a:lnTo>
                  <a:lnTo>
                    <a:pt x="482" y="469"/>
                  </a:lnTo>
                </a:path>
              </a:pathLst>
            </a:custGeom>
            <a:ln w="3175">
              <a:solidFill>
                <a:srgbClr val="565658"/>
              </a:solidFill>
            </a:ln>
          </p:spPr>
          <p:txBody>
            <a:bodyPr wrap="square" lIns="0" tIns="0" rIns="0" bIns="0" rtlCol="0"/>
            <a:lstStyle/>
            <a:p/>
          </p:txBody>
        </p:sp>
        <p:sp>
          <p:nvSpPr>
            <p:cNvPr id="1718" name="object 1718" descr=""/>
            <p:cNvSpPr/>
            <p:nvPr/>
          </p:nvSpPr>
          <p:spPr>
            <a:xfrm>
              <a:off x="6177106" y="2610035"/>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1719" name="object 1719" descr=""/>
            <p:cNvSpPr/>
            <p:nvPr/>
          </p:nvSpPr>
          <p:spPr>
            <a:xfrm>
              <a:off x="6163707" y="2610035"/>
              <a:ext cx="8255" cy="0"/>
            </a:xfrm>
            <a:custGeom>
              <a:avLst/>
              <a:gdLst/>
              <a:ahLst/>
              <a:cxnLst/>
              <a:rect l="l" t="t" r="r" b="b"/>
              <a:pathLst>
                <a:path w="8254" h="0">
                  <a:moveTo>
                    <a:pt x="7658" y="0"/>
                  </a:moveTo>
                  <a:lnTo>
                    <a:pt x="0" y="0"/>
                  </a:lnTo>
                </a:path>
              </a:pathLst>
            </a:custGeom>
            <a:ln w="3175">
              <a:solidFill>
                <a:srgbClr val="565658"/>
              </a:solidFill>
            </a:ln>
          </p:spPr>
          <p:txBody>
            <a:bodyPr wrap="square" lIns="0" tIns="0" rIns="0" bIns="0" rtlCol="0"/>
            <a:lstStyle/>
            <a:p/>
          </p:txBody>
        </p:sp>
        <p:sp>
          <p:nvSpPr>
            <p:cNvPr id="1720" name="object 1720" descr=""/>
            <p:cNvSpPr/>
            <p:nvPr/>
          </p:nvSpPr>
          <p:spPr>
            <a:xfrm>
              <a:off x="6149825" y="2610035"/>
              <a:ext cx="8890" cy="0"/>
            </a:xfrm>
            <a:custGeom>
              <a:avLst/>
              <a:gdLst/>
              <a:ahLst/>
              <a:cxnLst/>
              <a:rect l="l" t="t" r="r" b="b"/>
              <a:pathLst>
                <a:path w="8889" h="0">
                  <a:moveTo>
                    <a:pt x="8610" y="0"/>
                  </a:moveTo>
                  <a:lnTo>
                    <a:pt x="0" y="0"/>
                  </a:lnTo>
                </a:path>
              </a:pathLst>
            </a:custGeom>
            <a:ln w="3175">
              <a:solidFill>
                <a:srgbClr val="565658"/>
              </a:solidFill>
            </a:ln>
          </p:spPr>
          <p:txBody>
            <a:bodyPr wrap="square" lIns="0" tIns="0" rIns="0" bIns="0" rtlCol="0"/>
            <a:lstStyle/>
            <a:p/>
          </p:txBody>
        </p:sp>
        <p:sp>
          <p:nvSpPr>
            <p:cNvPr id="1721" name="object 1721" descr=""/>
            <p:cNvSpPr/>
            <p:nvPr/>
          </p:nvSpPr>
          <p:spPr>
            <a:xfrm>
              <a:off x="6136905" y="2610035"/>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1722" name="object 1722" descr=""/>
            <p:cNvSpPr/>
            <p:nvPr/>
          </p:nvSpPr>
          <p:spPr>
            <a:xfrm>
              <a:off x="6126852" y="2610035"/>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1723" name="object 1723" descr=""/>
            <p:cNvSpPr/>
            <p:nvPr/>
          </p:nvSpPr>
          <p:spPr>
            <a:xfrm>
              <a:off x="6181411" y="2603321"/>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1724" name="object 1724" descr=""/>
            <p:cNvSpPr/>
            <p:nvPr/>
          </p:nvSpPr>
          <p:spPr>
            <a:xfrm>
              <a:off x="6121105" y="2603326"/>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1725" name="object 1725" descr=""/>
            <p:cNvSpPr/>
            <p:nvPr/>
          </p:nvSpPr>
          <p:spPr>
            <a:xfrm>
              <a:off x="6126847" y="2609551"/>
              <a:ext cx="4445" cy="0"/>
            </a:xfrm>
            <a:custGeom>
              <a:avLst/>
              <a:gdLst/>
              <a:ahLst/>
              <a:cxnLst/>
              <a:rect l="l" t="t" r="r" b="b"/>
              <a:pathLst>
                <a:path w="4445" h="0">
                  <a:moveTo>
                    <a:pt x="0" y="0"/>
                  </a:moveTo>
                  <a:lnTo>
                    <a:pt x="4305" y="0"/>
                  </a:lnTo>
                </a:path>
              </a:pathLst>
            </a:custGeom>
            <a:ln w="3175">
              <a:solidFill>
                <a:srgbClr val="565658"/>
              </a:solidFill>
            </a:ln>
          </p:spPr>
          <p:txBody>
            <a:bodyPr wrap="square" lIns="0" tIns="0" rIns="0" bIns="0" rtlCol="0"/>
            <a:lstStyle/>
            <a:p/>
          </p:txBody>
        </p:sp>
        <p:sp>
          <p:nvSpPr>
            <p:cNvPr id="1726" name="object 1726" descr=""/>
            <p:cNvSpPr/>
            <p:nvPr/>
          </p:nvSpPr>
          <p:spPr>
            <a:xfrm>
              <a:off x="6136899" y="2609551"/>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1727" name="object 1727" descr=""/>
            <p:cNvSpPr/>
            <p:nvPr/>
          </p:nvSpPr>
          <p:spPr>
            <a:xfrm>
              <a:off x="6149822" y="2609551"/>
              <a:ext cx="8890" cy="0"/>
            </a:xfrm>
            <a:custGeom>
              <a:avLst/>
              <a:gdLst/>
              <a:ahLst/>
              <a:cxnLst/>
              <a:rect l="l" t="t" r="r" b="b"/>
              <a:pathLst>
                <a:path w="8889" h="0">
                  <a:moveTo>
                    <a:pt x="0" y="0"/>
                  </a:moveTo>
                  <a:lnTo>
                    <a:pt x="8610" y="0"/>
                  </a:lnTo>
                </a:path>
              </a:pathLst>
            </a:custGeom>
            <a:ln w="3175">
              <a:solidFill>
                <a:srgbClr val="565658"/>
              </a:solidFill>
            </a:ln>
          </p:spPr>
          <p:txBody>
            <a:bodyPr wrap="square" lIns="0" tIns="0" rIns="0" bIns="0" rtlCol="0"/>
            <a:lstStyle/>
            <a:p/>
          </p:txBody>
        </p:sp>
        <p:sp>
          <p:nvSpPr>
            <p:cNvPr id="1728" name="object 1728" descr=""/>
            <p:cNvSpPr/>
            <p:nvPr/>
          </p:nvSpPr>
          <p:spPr>
            <a:xfrm>
              <a:off x="6163707" y="2609551"/>
              <a:ext cx="8255" cy="0"/>
            </a:xfrm>
            <a:custGeom>
              <a:avLst/>
              <a:gdLst/>
              <a:ahLst/>
              <a:cxnLst/>
              <a:rect l="l" t="t" r="r" b="b"/>
              <a:pathLst>
                <a:path w="8254" h="0">
                  <a:moveTo>
                    <a:pt x="0" y="0"/>
                  </a:moveTo>
                  <a:lnTo>
                    <a:pt x="7658" y="0"/>
                  </a:lnTo>
                </a:path>
              </a:pathLst>
            </a:custGeom>
            <a:ln w="3175">
              <a:solidFill>
                <a:srgbClr val="565658"/>
              </a:solidFill>
            </a:ln>
          </p:spPr>
          <p:txBody>
            <a:bodyPr wrap="square" lIns="0" tIns="0" rIns="0" bIns="0" rtlCol="0"/>
            <a:lstStyle/>
            <a:p/>
          </p:txBody>
        </p:sp>
        <p:sp>
          <p:nvSpPr>
            <p:cNvPr id="1729" name="object 1729" descr=""/>
            <p:cNvSpPr/>
            <p:nvPr/>
          </p:nvSpPr>
          <p:spPr>
            <a:xfrm>
              <a:off x="6177107" y="2609551"/>
              <a:ext cx="4445" cy="0"/>
            </a:xfrm>
            <a:custGeom>
              <a:avLst/>
              <a:gdLst/>
              <a:ahLst/>
              <a:cxnLst/>
              <a:rect l="l" t="t" r="r" b="b"/>
              <a:pathLst>
                <a:path w="4445" h="0">
                  <a:moveTo>
                    <a:pt x="0" y="0"/>
                  </a:moveTo>
                  <a:lnTo>
                    <a:pt x="4305" y="0"/>
                  </a:lnTo>
                  <a:lnTo>
                    <a:pt x="0" y="0"/>
                  </a:lnTo>
                </a:path>
              </a:pathLst>
            </a:custGeom>
            <a:ln w="3175">
              <a:solidFill>
                <a:srgbClr val="565658"/>
              </a:solidFill>
            </a:ln>
          </p:spPr>
          <p:txBody>
            <a:bodyPr wrap="square" lIns="0" tIns="0" rIns="0" bIns="0" rtlCol="0"/>
            <a:lstStyle/>
            <a:p/>
          </p:txBody>
        </p:sp>
        <p:sp>
          <p:nvSpPr>
            <p:cNvPr id="1730" name="object 1730" descr=""/>
            <p:cNvSpPr/>
            <p:nvPr/>
          </p:nvSpPr>
          <p:spPr>
            <a:xfrm>
              <a:off x="6163707" y="2609551"/>
              <a:ext cx="8255" cy="0"/>
            </a:xfrm>
            <a:custGeom>
              <a:avLst/>
              <a:gdLst/>
              <a:ahLst/>
              <a:cxnLst/>
              <a:rect l="l" t="t" r="r" b="b"/>
              <a:pathLst>
                <a:path w="8254" h="0">
                  <a:moveTo>
                    <a:pt x="7658" y="0"/>
                  </a:moveTo>
                  <a:lnTo>
                    <a:pt x="0" y="0"/>
                  </a:lnTo>
                </a:path>
              </a:pathLst>
            </a:custGeom>
            <a:ln w="3175">
              <a:solidFill>
                <a:srgbClr val="565658"/>
              </a:solidFill>
            </a:ln>
          </p:spPr>
          <p:txBody>
            <a:bodyPr wrap="square" lIns="0" tIns="0" rIns="0" bIns="0" rtlCol="0"/>
            <a:lstStyle/>
            <a:p/>
          </p:txBody>
        </p:sp>
        <p:sp>
          <p:nvSpPr>
            <p:cNvPr id="1731" name="object 1731" descr=""/>
            <p:cNvSpPr/>
            <p:nvPr/>
          </p:nvSpPr>
          <p:spPr>
            <a:xfrm>
              <a:off x="6149825" y="2609551"/>
              <a:ext cx="8890" cy="0"/>
            </a:xfrm>
            <a:custGeom>
              <a:avLst/>
              <a:gdLst/>
              <a:ahLst/>
              <a:cxnLst/>
              <a:rect l="l" t="t" r="r" b="b"/>
              <a:pathLst>
                <a:path w="8889" h="0">
                  <a:moveTo>
                    <a:pt x="8610" y="0"/>
                  </a:moveTo>
                  <a:lnTo>
                    <a:pt x="0" y="0"/>
                  </a:lnTo>
                </a:path>
              </a:pathLst>
            </a:custGeom>
            <a:ln w="3175">
              <a:solidFill>
                <a:srgbClr val="565658"/>
              </a:solidFill>
            </a:ln>
          </p:spPr>
          <p:txBody>
            <a:bodyPr wrap="square" lIns="0" tIns="0" rIns="0" bIns="0" rtlCol="0"/>
            <a:lstStyle/>
            <a:p/>
          </p:txBody>
        </p:sp>
        <p:sp>
          <p:nvSpPr>
            <p:cNvPr id="1732" name="object 1732" descr=""/>
            <p:cNvSpPr/>
            <p:nvPr/>
          </p:nvSpPr>
          <p:spPr>
            <a:xfrm>
              <a:off x="6136905" y="2609551"/>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1733" name="object 1733" descr=""/>
            <p:cNvSpPr/>
            <p:nvPr/>
          </p:nvSpPr>
          <p:spPr>
            <a:xfrm>
              <a:off x="6126852" y="2609551"/>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1734" name="object 1734" descr=""/>
            <p:cNvSpPr/>
            <p:nvPr/>
          </p:nvSpPr>
          <p:spPr>
            <a:xfrm>
              <a:off x="6114877" y="2610506"/>
              <a:ext cx="72390" cy="8890"/>
            </a:xfrm>
            <a:custGeom>
              <a:avLst/>
              <a:gdLst/>
              <a:ahLst/>
              <a:cxnLst/>
              <a:rect l="l" t="t" r="r" b="b"/>
              <a:pathLst>
                <a:path w="72389" h="8889">
                  <a:moveTo>
                    <a:pt x="71805" y="0"/>
                  </a:moveTo>
                  <a:lnTo>
                    <a:pt x="71805" y="8623"/>
                  </a:lnTo>
                  <a:lnTo>
                    <a:pt x="0" y="8623"/>
                  </a:lnTo>
                  <a:lnTo>
                    <a:pt x="482" y="8623"/>
                  </a:lnTo>
                </a:path>
              </a:pathLst>
            </a:custGeom>
            <a:ln w="3175">
              <a:solidFill>
                <a:srgbClr val="565658"/>
              </a:solidFill>
            </a:ln>
          </p:spPr>
          <p:txBody>
            <a:bodyPr wrap="square" lIns="0" tIns="0" rIns="0" bIns="0" rtlCol="0"/>
            <a:lstStyle/>
            <a:p/>
          </p:txBody>
        </p:sp>
        <p:sp>
          <p:nvSpPr>
            <p:cNvPr id="1735" name="object 1735" descr=""/>
            <p:cNvSpPr/>
            <p:nvPr/>
          </p:nvSpPr>
          <p:spPr>
            <a:xfrm>
              <a:off x="6114878" y="2610506"/>
              <a:ext cx="0" cy="8890"/>
            </a:xfrm>
            <a:custGeom>
              <a:avLst/>
              <a:gdLst/>
              <a:ahLst/>
              <a:cxnLst/>
              <a:rect l="l" t="t" r="r" b="b"/>
              <a:pathLst>
                <a:path w="0" h="8889">
                  <a:moveTo>
                    <a:pt x="0" y="0"/>
                  </a:moveTo>
                  <a:lnTo>
                    <a:pt x="0" y="8623"/>
                  </a:lnTo>
                </a:path>
              </a:pathLst>
            </a:custGeom>
            <a:ln w="3175">
              <a:solidFill>
                <a:srgbClr val="565658"/>
              </a:solidFill>
            </a:ln>
          </p:spPr>
          <p:txBody>
            <a:bodyPr wrap="square" lIns="0" tIns="0" rIns="0" bIns="0" rtlCol="0"/>
            <a:lstStyle/>
            <a:p/>
          </p:txBody>
        </p:sp>
        <p:sp>
          <p:nvSpPr>
            <p:cNvPr id="1736" name="object 1736" descr=""/>
            <p:cNvSpPr/>
            <p:nvPr/>
          </p:nvSpPr>
          <p:spPr>
            <a:xfrm>
              <a:off x="6114879" y="2610035"/>
              <a:ext cx="72390" cy="635"/>
            </a:xfrm>
            <a:custGeom>
              <a:avLst/>
              <a:gdLst/>
              <a:ahLst/>
              <a:cxnLst/>
              <a:rect l="l" t="t" r="r" b="b"/>
              <a:pathLst>
                <a:path w="72389" h="635">
                  <a:moveTo>
                    <a:pt x="482" y="0"/>
                  </a:moveTo>
                  <a:lnTo>
                    <a:pt x="71323" y="0"/>
                  </a:lnTo>
                </a:path>
                <a:path w="72389" h="635">
                  <a:moveTo>
                    <a:pt x="482" y="0"/>
                  </a:moveTo>
                  <a:lnTo>
                    <a:pt x="0" y="469"/>
                  </a:lnTo>
                  <a:lnTo>
                    <a:pt x="71805" y="469"/>
                  </a:lnTo>
                  <a:lnTo>
                    <a:pt x="71323" y="0"/>
                  </a:lnTo>
                </a:path>
              </a:pathLst>
            </a:custGeom>
            <a:ln w="3175">
              <a:solidFill>
                <a:srgbClr val="565658"/>
              </a:solidFill>
            </a:ln>
          </p:spPr>
          <p:txBody>
            <a:bodyPr wrap="square" lIns="0" tIns="0" rIns="0" bIns="0" rtlCol="0"/>
            <a:lstStyle/>
            <a:p/>
          </p:txBody>
        </p:sp>
        <p:sp>
          <p:nvSpPr>
            <p:cNvPr id="1737" name="object 1737" descr=""/>
            <p:cNvSpPr/>
            <p:nvPr/>
          </p:nvSpPr>
          <p:spPr>
            <a:xfrm>
              <a:off x="5378526" y="2708452"/>
              <a:ext cx="695325" cy="7620"/>
            </a:xfrm>
            <a:custGeom>
              <a:avLst/>
              <a:gdLst/>
              <a:ahLst/>
              <a:cxnLst/>
              <a:rect l="l" t="t" r="r" b="b"/>
              <a:pathLst>
                <a:path w="695325" h="7619">
                  <a:moveTo>
                    <a:pt x="2286" y="6413"/>
                  </a:moveTo>
                  <a:lnTo>
                    <a:pt x="1955" y="5600"/>
                  </a:lnTo>
                  <a:lnTo>
                    <a:pt x="1143" y="5270"/>
                  </a:lnTo>
                  <a:lnTo>
                    <a:pt x="330" y="5600"/>
                  </a:lnTo>
                  <a:lnTo>
                    <a:pt x="0" y="6413"/>
                  </a:lnTo>
                  <a:lnTo>
                    <a:pt x="330" y="7226"/>
                  </a:lnTo>
                  <a:lnTo>
                    <a:pt x="1143" y="7556"/>
                  </a:lnTo>
                  <a:lnTo>
                    <a:pt x="1955" y="7226"/>
                  </a:lnTo>
                  <a:lnTo>
                    <a:pt x="2286" y="6413"/>
                  </a:lnTo>
                  <a:close/>
                </a:path>
                <a:path w="695325" h="7619">
                  <a:moveTo>
                    <a:pt x="29565" y="6413"/>
                  </a:moveTo>
                  <a:lnTo>
                    <a:pt x="29235" y="5600"/>
                  </a:lnTo>
                  <a:lnTo>
                    <a:pt x="28422" y="5270"/>
                  </a:lnTo>
                  <a:lnTo>
                    <a:pt x="27622" y="5600"/>
                  </a:lnTo>
                  <a:lnTo>
                    <a:pt x="27279" y="6413"/>
                  </a:lnTo>
                  <a:lnTo>
                    <a:pt x="27622" y="7226"/>
                  </a:lnTo>
                  <a:lnTo>
                    <a:pt x="28422" y="7556"/>
                  </a:lnTo>
                  <a:lnTo>
                    <a:pt x="29235" y="7226"/>
                  </a:lnTo>
                  <a:lnTo>
                    <a:pt x="29565" y="6413"/>
                  </a:lnTo>
                  <a:close/>
                </a:path>
                <a:path w="695325" h="7619">
                  <a:moveTo>
                    <a:pt x="34836" y="6413"/>
                  </a:moveTo>
                  <a:lnTo>
                    <a:pt x="34505" y="5600"/>
                  </a:lnTo>
                  <a:lnTo>
                    <a:pt x="33693" y="5270"/>
                  </a:lnTo>
                  <a:lnTo>
                    <a:pt x="33451" y="5372"/>
                  </a:lnTo>
                  <a:lnTo>
                    <a:pt x="33210" y="5270"/>
                  </a:lnTo>
                  <a:lnTo>
                    <a:pt x="32410" y="5600"/>
                  </a:lnTo>
                  <a:lnTo>
                    <a:pt x="32067" y="6413"/>
                  </a:lnTo>
                  <a:lnTo>
                    <a:pt x="32410" y="7226"/>
                  </a:lnTo>
                  <a:lnTo>
                    <a:pt x="33210" y="7556"/>
                  </a:lnTo>
                  <a:lnTo>
                    <a:pt x="33451" y="7467"/>
                  </a:lnTo>
                  <a:lnTo>
                    <a:pt x="33693" y="7556"/>
                  </a:lnTo>
                  <a:lnTo>
                    <a:pt x="34505" y="7226"/>
                  </a:lnTo>
                  <a:lnTo>
                    <a:pt x="34836" y="6413"/>
                  </a:lnTo>
                  <a:close/>
                </a:path>
                <a:path w="695325" h="7619">
                  <a:moveTo>
                    <a:pt x="47282" y="6413"/>
                  </a:moveTo>
                  <a:lnTo>
                    <a:pt x="46951" y="5600"/>
                  </a:lnTo>
                  <a:lnTo>
                    <a:pt x="46139" y="5270"/>
                  </a:lnTo>
                  <a:lnTo>
                    <a:pt x="45326" y="5600"/>
                  </a:lnTo>
                  <a:lnTo>
                    <a:pt x="44996" y="6413"/>
                  </a:lnTo>
                  <a:lnTo>
                    <a:pt x="45326" y="7226"/>
                  </a:lnTo>
                  <a:lnTo>
                    <a:pt x="46139" y="7556"/>
                  </a:lnTo>
                  <a:lnTo>
                    <a:pt x="46951" y="7226"/>
                  </a:lnTo>
                  <a:lnTo>
                    <a:pt x="47282" y="6413"/>
                  </a:lnTo>
                  <a:close/>
                </a:path>
                <a:path w="695325" h="7619">
                  <a:moveTo>
                    <a:pt x="55892" y="6413"/>
                  </a:moveTo>
                  <a:lnTo>
                    <a:pt x="55562" y="5600"/>
                  </a:lnTo>
                  <a:lnTo>
                    <a:pt x="54749" y="5270"/>
                  </a:lnTo>
                  <a:lnTo>
                    <a:pt x="53936" y="5600"/>
                  </a:lnTo>
                  <a:lnTo>
                    <a:pt x="53784" y="5956"/>
                  </a:lnTo>
                  <a:lnTo>
                    <a:pt x="53644" y="5600"/>
                  </a:lnTo>
                  <a:lnTo>
                    <a:pt x="52844" y="5270"/>
                  </a:lnTo>
                  <a:lnTo>
                    <a:pt x="52031" y="5600"/>
                  </a:lnTo>
                  <a:lnTo>
                    <a:pt x="51701" y="6413"/>
                  </a:lnTo>
                  <a:lnTo>
                    <a:pt x="52031" y="7226"/>
                  </a:lnTo>
                  <a:lnTo>
                    <a:pt x="52844" y="7556"/>
                  </a:lnTo>
                  <a:lnTo>
                    <a:pt x="53644" y="7226"/>
                  </a:lnTo>
                  <a:lnTo>
                    <a:pt x="53784" y="6883"/>
                  </a:lnTo>
                  <a:lnTo>
                    <a:pt x="53936" y="7226"/>
                  </a:lnTo>
                  <a:lnTo>
                    <a:pt x="54749" y="7556"/>
                  </a:lnTo>
                  <a:lnTo>
                    <a:pt x="55562" y="7226"/>
                  </a:lnTo>
                  <a:lnTo>
                    <a:pt x="55892" y="6413"/>
                  </a:lnTo>
                  <a:close/>
                </a:path>
                <a:path w="695325" h="7619">
                  <a:moveTo>
                    <a:pt x="60680" y="6413"/>
                  </a:moveTo>
                  <a:lnTo>
                    <a:pt x="60350" y="5600"/>
                  </a:lnTo>
                  <a:lnTo>
                    <a:pt x="59537" y="5270"/>
                  </a:lnTo>
                  <a:lnTo>
                    <a:pt x="58724" y="5600"/>
                  </a:lnTo>
                  <a:lnTo>
                    <a:pt x="58394" y="6413"/>
                  </a:lnTo>
                  <a:lnTo>
                    <a:pt x="58724" y="7226"/>
                  </a:lnTo>
                  <a:lnTo>
                    <a:pt x="59537" y="7556"/>
                  </a:lnTo>
                  <a:lnTo>
                    <a:pt x="60350" y="7226"/>
                  </a:lnTo>
                  <a:lnTo>
                    <a:pt x="60680" y="6413"/>
                  </a:lnTo>
                  <a:close/>
                </a:path>
                <a:path w="695325" h="7619">
                  <a:moveTo>
                    <a:pt x="64985" y="6413"/>
                  </a:moveTo>
                  <a:lnTo>
                    <a:pt x="64655" y="5600"/>
                  </a:lnTo>
                  <a:lnTo>
                    <a:pt x="63842" y="5270"/>
                  </a:lnTo>
                  <a:lnTo>
                    <a:pt x="63042" y="5600"/>
                  </a:lnTo>
                  <a:lnTo>
                    <a:pt x="62699" y="6413"/>
                  </a:lnTo>
                  <a:lnTo>
                    <a:pt x="63042" y="7226"/>
                  </a:lnTo>
                  <a:lnTo>
                    <a:pt x="63842" y="7556"/>
                  </a:lnTo>
                  <a:lnTo>
                    <a:pt x="64655" y="7226"/>
                  </a:lnTo>
                  <a:lnTo>
                    <a:pt x="64985" y="6413"/>
                  </a:lnTo>
                  <a:close/>
                </a:path>
                <a:path w="695325" h="7619">
                  <a:moveTo>
                    <a:pt x="684364" y="1143"/>
                  </a:moveTo>
                  <a:lnTo>
                    <a:pt x="684034" y="330"/>
                  </a:lnTo>
                  <a:lnTo>
                    <a:pt x="683221" y="0"/>
                  </a:lnTo>
                  <a:lnTo>
                    <a:pt x="682409" y="330"/>
                  </a:lnTo>
                  <a:lnTo>
                    <a:pt x="682078" y="1143"/>
                  </a:lnTo>
                  <a:lnTo>
                    <a:pt x="682409" y="1955"/>
                  </a:lnTo>
                  <a:lnTo>
                    <a:pt x="683221" y="2286"/>
                  </a:lnTo>
                  <a:lnTo>
                    <a:pt x="684034" y="1955"/>
                  </a:lnTo>
                  <a:lnTo>
                    <a:pt x="684364" y="1143"/>
                  </a:lnTo>
                  <a:close/>
                </a:path>
                <a:path w="695325" h="7619">
                  <a:moveTo>
                    <a:pt x="692023" y="1143"/>
                  </a:moveTo>
                  <a:lnTo>
                    <a:pt x="691692" y="330"/>
                  </a:lnTo>
                  <a:lnTo>
                    <a:pt x="690880" y="0"/>
                  </a:lnTo>
                  <a:lnTo>
                    <a:pt x="690067" y="330"/>
                  </a:lnTo>
                  <a:lnTo>
                    <a:pt x="689737" y="1143"/>
                  </a:lnTo>
                  <a:lnTo>
                    <a:pt x="690067" y="1955"/>
                  </a:lnTo>
                  <a:lnTo>
                    <a:pt x="690880" y="2286"/>
                  </a:lnTo>
                  <a:lnTo>
                    <a:pt x="691692" y="1955"/>
                  </a:lnTo>
                  <a:lnTo>
                    <a:pt x="692023" y="1143"/>
                  </a:lnTo>
                  <a:close/>
                </a:path>
                <a:path w="695325" h="7619">
                  <a:moveTo>
                    <a:pt x="694893" y="1143"/>
                  </a:moveTo>
                  <a:lnTo>
                    <a:pt x="694563" y="330"/>
                  </a:lnTo>
                  <a:lnTo>
                    <a:pt x="693750" y="0"/>
                  </a:lnTo>
                  <a:lnTo>
                    <a:pt x="692937" y="330"/>
                  </a:lnTo>
                  <a:lnTo>
                    <a:pt x="692607" y="1143"/>
                  </a:lnTo>
                  <a:lnTo>
                    <a:pt x="692937" y="1955"/>
                  </a:lnTo>
                  <a:lnTo>
                    <a:pt x="693750" y="2286"/>
                  </a:lnTo>
                  <a:lnTo>
                    <a:pt x="694563" y="1955"/>
                  </a:lnTo>
                  <a:lnTo>
                    <a:pt x="694893" y="1143"/>
                  </a:lnTo>
                  <a:close/>
                </a:path>
              </a:pathLst>
            </a:custGeom>
            <a:solidFill>
              <a:srgbClr val="565658"/>
            </a:solidFill>
          </p:spPr>
          <p:txBody>
            <a:bodyPr wrap="square" lIns="0" tIns="0" rIns="0" bIns="0" rtlCol="0"/>
            <a:lstStyle/>
            <a:p/>
          </p:txBody>
        </p:sp>
        <p:sp>
          <p:nvSpPr>
            <p:cNvPr id="1738" name="object 1738" descr=""/>
            <p:cNvSpPr/>
            <p:nvPr/>
          </p:nvSpPr>
          <p:spPr>
            <a:xfrm>
              <a:off x="5348085" y="270767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39" name="object 1739" descr=""/>
            <p:cNvSpPr/>
            <p:nvPr/>
          </p:nvSpPr>
          <p:spPr>
            <a:xfrm>
              <a:off x="5348080" y="269044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740" name="object 1740" descr=""/>
            <p:cNvSpPr/>
            <p:nvPr/>
          </p:nvSpPr>
          <p:spPr>
            <a:xfrm>
              <a:off x="5437403" y="2713723"/>
              <a:ext cx="6985" cy="2540"/>
            </a:xfrm>
            <a:custGeom>
              <a:avLst/>
              <a:gdLst/>
              <a:ahLst/>
              <a:cxnLst/>
              <a:rect l="l" t="t" r="r" b="b"/>
              <a:pathLst>
                <a:path w="6985" h="2539">
                  <a:moveTo>
                    <a:pt x="2286" y="1143"/>
                  </a:moveTo>
                  <a:lnTo>
                    <a:pt x="1943" y="330"/>
                  </a:lnTo>
                  <a:lnTo>
                    <a:pt x="1143" y="0"/>
                  </a:lnTo>
                  <a:lnTo>
                    <a:pt x="330" y="330"/>
                  </a:lnTo>
                  <a:lnTo>
                    <a:pt x="0" y="1143"/>
                  </a:lnTo>
                  <a:lnTo>
                    <a:pt x="330" y="1955"/>
                  </a:lnTo>
                  <a:lnTo>
                    <a:pt x="1143" y="2286"/>
                  </a:lnTo>
                  <a:lnTo>
                    <a:pt x="1943" y="1955"/>
                  </a:lnTo>
                  <a:lnTo>
                    <a:pt x="2286" y="1143"/>
                  </a:lnTo>
                  <a:close/>
                </a:path>
                <a:path w="6985" h="2539">
                  <a:moveTo>
                    <a:pt x="6591" y="1143"/>
                  </a:moveTo>
                  <a:lnTo>
                    <a:pt x="6261" y="330"/>
                  </a:lnTo>
                  <a:lnTo>
                    <a:pt x="5448" y="0"/>
                  </a:lnTo>
                  <a:lnTo>
                    <a:pt x="4635" y="330"/>
                  </a:lnTo>
                  <a:lnTo>
                    <a:pt x="4305" y="1143"/>
                  </a:lnTo>
                  <a:lnTo>
                    <a:pt x="4635" y="1955"/>
                  </a:lnTo>
                  <a:lnTo>
                    <a:pt x="5448" y="2286"/>
                  </a:lnTo>
                  <a:lnTo>
                    <a:pt x="6261" y="1955"/>
                  </a:lnTo>
                  <a:lnTo>
                    <a:pt x="6591" y="1143"/>
                  </a:lnTo>
                  <a:close/>
                </a:path>
              </a:pathLst>
            </a:custGeom>
            <a:solidFill>
              <a:srgbClr val="565658"/>
            </a:solidFill>
          </p:spPr>
          <p:txBody>
            <a:bodyPr wrap="square" lIns="0" tIns="0" rIns="0" bIns="0" rtlCol="0"/>
            <a:lstStyle/>
            <a:p/>
          </p:txBody>
        </p:sp>
        <p:sp>
          <p:nvSpPr>
            <p:cNvPr id="1741" name="object 1741" descr=""/>
            <p:cNvSpPr/>
            <p:nvPr/>
          </p:nvSpPr>
          <p:spPr>
            <a:xfrm>
              <a:off x="5524708" y="2690924"/>
              <a:ext cx="8255" cy="0"/>
            </a:xfrm>
            <a:custGeom>
              <a:avLst/>
              <a:gdLst/>
              <a:ahLst/>
              <a:cxnLst/>
              <a:rect l="l" t="t" r="r" b="b"/>
              <a:pathLst>
                <a:path w="8254" h="0">
                  <a:moveTo>
                    <a:pt x="7658" y="0"/>
                  </a:moveTo>
                  <a:lnTo>
                    <a:pt x="0" y="0"/>
                  </a:lnTo>
                </a:path>
              </a:pathLst>
            </a:custGeom>
            <a:ln w="3175">
              <a:solidFill>
                <a:srgbClr val="565658"/>
              </a:solidFill>
            </a:ln>
          </p:spPr>
          <p:txBody>
            <a:bodyPr wrap="square" lIns="0" tIns="0" rIns="0" bIns="0" rtlCol="0"/>
            <a:lstStyle/>
            <a:p/>
          </p:txBody>
        </p:sp>
        <p:sp>
          <p:nvSpPr>
            <p:cNvPr id="1742" name="object 1742" descr=""/>
            <p:cNvSpPr/>
            <p:nvPr/>
          </p:nvSpPr>
          <p:spPr>
            <a:xfrm>
              <a:off x="5524707" y="2707195"/>
              <a:ext cx="8255" cy="0"/>
            </a:xfrm>
            <a:custGeom>
              <a:avLst/>
              <a:gdLst/>
              <a:ahLst/>
              <a:cxnLst/>
              <a:rect l="l" t="t" r="r" b="b"/>
              <a:pathLst>
                <a:path w="8254" h="0">
                  <a:moveTo>
                    <a:pt x="0" y="0"/>
                  </a:moveTo>
                  <a:lnTo>
                    <a:pt x="7658" y="0"/>
                  </a:lnTo>
                </a:path>
              </a:pathLst>
            </a:custGeom>
            <a:ln w="3175">
              <a:solidFill>
                <a:srgbClr val="565658"/>
              </a:solidFill>
            </a:ln>
          </p:spPr>
          <p:txBody>
            <a:bodyPr wrap="square" lIns="0" tIns="0" rIns="0" bIns="0" rtlCol="0"/>
            <a:lstStyle/>
            <a:p/>
          </p:txBody>
        </p:sp>
        <p:sp>
          <p:nvSpPr>
            <p:cNvPr id="1743" name="object 1743" descr=""/>
            <p:cNvSpPr/>
            <p:nvPr/>
          </p:nvSpPr>
          <p:spPr>
            <a:xfrm>
              <a:off x="5524229" y="2690919"/>
              <a:ext cx="8255" cy="3810"/>
            </a:xfrm>
            <a:custGeom>
              <a:avLst/>
              <a:gdLst/>
              <a:ahLst/>
              <a:cxnLst/>
              <a:rect l="l" t="t" r="r" b="b"/>
              <a:pathLst>
                <a:path w="8254" h="3810">
                  <a:moveTo>
                    <a:pt x="0" y="3352"/>
                  </a:moveTo>
                  <a:lnTo>
                    <a:pt x="482" y="0"/>
                  </a:lnTo>
                  <a:lnTo>
                    <a:pt x="8140" y="0"/>
                  </a:lnTo>
                </a:path>
              </a:pathLst>
            </a:custGeom>
            <a:ln w="3175">
              <a:solidFill>
                <a:srgbClr val="565658"/>
              </a:solidFill>
            </a:ln>
          </p:spPr>
          <p:txBody>
            <a:bodyPr wrap="square" lIns="0" tIns="0" rIns="0" bIns="0" rtlCol="0"/>
            <a:lstStyle/>
            <a:p/>
          </p:txBody>
        </p:sp>
        <p:sp>
          <p:nvSpPr>
            <p:cNvPr id="1744" name="object 1744" descr=""/>
            <p:cNvSpPr/>
            <p:nvPr/>
          </p:nvSpPr>
          <p:spPr>
            <a:xfrm>
              <a:off x="5524225" y="2703842"/>
              <a:ext cx="8255" cy="3810"/>
            </a:xfrm>
            <a:custGeom>
              <a:avLst/>
              <a:gdLst/>
              <a:ahLst/>
              <a:cxnLst/>
              <a:rect l="l" t="t" r="r" b="b"/>
              <a:pathLst>
                <a:path w="8254" h="3810">
                  <a:moveTo>
                    <a:pt x="8140" y="3352"/>
                  </a:moveTo>
                  <a:lnTo>
                    <a:pt x="482" y="3352"/>
                  </a:lnTo>
                  <a:lnTo>
                    <a:pt x="0" y="0"/>
                  </a:lnTo>
                  <a:lnTo>
                    <a:pt x="7658" y="0"/>
                  </a:lnTo>
                </a:path>
              </a:pathLst>
            </a:custGeom>
            <a:ln w="3175">
              <a:solidFill>
                <a:srgbClr val="565658"/>
              </a:solidFill>
            </a:ln>
          </p:spPr>
          <p:txBody>
            <a:bodyPr wrap="square" lIns="0" tIns="0" rIns="0" bIns="0" rtlCol="0"/>
            <a:lstStyle/>
            <a:p/>
          </p:txBody>
        </p:sp>
        <p:sp>
          <p:nvSpPr>
            <p:cNvPr id="1745" name="object 1745" descr=""/>
            <p:cNvSpPr/>
            <p:nvPr/>
          </p:nvSpPr>
          <p:spPr>
            <a:xfrm>
              <a:off x="5524230" y="2694272"/>
              <a:ext cx="8255" cy="0"/>
            </a:xfrm>
            <a:custGeom>
              <a:avLst/>
              <a:gdLst/>
              <a:ahLst/>
              <a:cxnLst/>
              <a:rect l="l" t="t" r="r" b="b"/>
              <a:pathLst>
                <a:path w="8254" h="0">
                  <a:moveTo>
                    <a:pt x="7658" y="0"/>
                  </a:moveTo>
                  <a:lnTo>
                    <a:pt x="0" y="0"/>
                  </a:lnTo>
                </a:path>
              </a:pathLst>
            </a:custGeom>
            <a:ln w="3175">
              <a:solidFill>
                <a:srgbClr val="565658"/>
              </a:solidFill>
            </a:ln>
          </p:spPr>
          <p:txBody>
            <a:bodyPr wrap="square" lIns="0" tIns="0" rIns="0" bIns="0" rtlCol="0"/>
            <a:lstStyle/>
            <a:p/>
          </p:txBody>
        </p:sp>
        <p:sp>
          <p:nvSpPr>
            <p:cNvPr id="1746" name="object 1746" descr=""/>
            <p:cNvSpPr/>
            <p:nvPr/>
          </p:nvSpPr>
          <p:spPr>
            <a:xfrm>
              <a:off x="5524230" y="2695711"/>
              <a:ext cx="8255" cy="0"/>
            </a:xfrm>
            <a:custGeom>
              <a:avLst/>
              <a:gdLst/>
              <a:ahLst/>
              <a:cxnLst/>
              <a:rect l="l" t="t" r="r" b="b"/>
              <a:pathLst>
                <a:path w="8254" h="0">
                  <a:moveTo>
                    <a:pt x="7658" y="0"/>
                  </a:moveTo>
                  <a:lnTo>
                    <a:pt x="0" y="0"/>
                  </a:lnTo>
                </a:path>
              </a:pathLst>
            </a:custGeom>
            <a:ln w="3175">
              <a:solidFill>
                <a:srgbClr val="565658"/>
              </a:solidFill>
            </a:ln>
          </p:spPr>
          <p:txBody>
            <a:bodyPr wrap="square" lIns="0" tIns="0" rIns="0" bIns="0" rtlCol="0"/>
            <a:lstStyle/>
            <a:p/>
          </p:txBody>
        </p:sp>
        <p:sp>
          <p:nvSpPr>
            <p:cNvPr id="1747" name="object 1747" descr=""/>
            <p:cNvSpPr/>
            <p:nvPr/>
          </p:nvSpPr>
          <p:spPr>
            <a:xfrm>
              <a:off x="5524229" y="2695711"/>
              <a:ext cx="8255" cy="6985"/>
            </a:xfrm>
            <a:custGeom>
              <a:avLst/>
              <a:gdLst/>
              <a:ahLst/>
              <a:cxnLst/>
              <a:rect l="l" t="t" r="r" b="b"/>
              <a:pathLst>
                <a:path w="8254" h="6985">
                  <a:moveTo>
                    <a:pt x="0" y="0"/>
                  </a:moveTo>
                  <a:lnTo>
                    <a:pt x="0" y="6692"/>
                  </a:lnTo>
                  <a:lnTo>
                    <a:pt x="7658" y="6692"/>
                  </a:lnTo>
                </a:path>
              </a:pathLst>
            </a:custGeom>
            <a:ln w="3175">
              <a:solidFill>
                <a:srgbClr val="565658"/>
              </a:solidFill>
            </a:ln>
          </p:spPr>
          <p:txBody>
            <a:bodyPr wrap="square" lIns="0" tIns="0" rIns="0" bIns="0" rtlCol="0"/>
            <a:lstStyle/>
            <a:p/>
          </p:txBody>
        </p:sp>
        <p:sp>
          <p:nvSpPr>
            <p:cNvPr id="1748" name="object 1748" descr=""/>
            <p:cNvSpPr/>
            <p:nvPr/>
          </p:nvSpPr>
          <p:spPr>
            <a:xfrm>
              <a:off x="5518004" y="2707679"/>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1749" name="object 1749" descr=""/>
            <p:cNvSpPr/>
            <p:nvPr/>
          </p:nvSpPr>
          <p:spPr>
            <a:xfrm>
              <a:off x="5518006" y="2689969"/>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1750" name="object 1750" descr=""/>
            <p:cNvSpPr/>
            <p:nvPr/>
          </p:nvSpPr>
          <p:spPr>
            <a:xfrm>
              <a:off x="5524224" y="2690441"/>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751" name="object 1751" descr=""/>
            <p:cNvSpPr/>
            <p:nvPr/>
          </p:nvSpPr>
          <p:spPr>
            <a:xfrm>
              <a:off x="5524229" y="2707196"/>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752" name="object 1752" descr=""/>
            <p:cNvSpPr/>
            <p:nvPr/>
          </p:nvSpPr>
          <p:spPr>
            <a:xfrm>
              <a:off x="5515132" y="2714860"/>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753" name="object 1753" descr=""/>
            <p:cNvSpPr/>
            <p:nvPr/>
          </p:nvSpPr>
          <p:spPr>
            <a:xfrm>
              <a:off x="5515138" y="2683260"/>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1754" name="object 1754" descr=""/>
            <p:cNvSpPr/>
            <p:nvPr/>
          </p:nvSpPr>
          <p:spPr>
            <a:xfrm>
              <a:off x="5350002" y="2714860"/>
              <a:ext cx="165735" cy="0"/>
            </a:xfrm>
            <a:custGeom>
              <a:avLst/>
              <a:gdLst/>
              <a:ahLst/>
              <a:cxnLst/>
              <a:rect l="l" t="t" r="r" b="b"/>
              <a:pathLst>
                <a:path w="165735" h="0">
                  <a:moveTo>
                    <a:pt x="0" y="0"/>
                  </a:moveTo>
                  <a:lnTo>
                    <a:pt x="165125" y="0"/>
                  </a:lnTo>
                </a:path>
              </a:pathLst>
            </a:custGeom>
            <a:ln w="3175">
              <a:solidFill>
                <a:srgbClr val="565658"/>
              </a:solidFill>
            </a:ln>
          </p:spPr>
          <p:txBody>
            <a:bodyPr wrap="square" lIns="0" tIns="0" rIns="0" bIns="0" rtlCol="0"/>
            <a:lstStyle/>
            <a:p/>
          </p:txBody>
        </p:sp>
        <p:sp>
          <p:nvSpPr>
            <p:cNvPr id="1755" name="object 1755" descr=""/>
            <p:cNvSpPr/>
            <p:nvPr/>
          </p:nvSpPr>
          <p:spPr>
            <a:xfrm>
              <a:off x="5350007" y="2683260"/>
              <a:ext cx="165735" cy="0"/>
            </a:xfrm>
            <a:custGeom>
              <a:avLst/>
              <a:gdLst/>
              <a:ahLst/>
              <a:cxnLst/>
              <a:rect l="l" t="t" r="r" b="b"/>
              <a:pathLst>
                <a:path w="165735" h="0">
                  <a:moveTo>
                    <a:pt x="165125" y="0"/>
                  </a:moveTo>
                  <a:lnTo>
                    <a:pt x="0" y="0"/>
                  </a:lnTo>
                </a:path>
              </a:pathLst>
            </a:custGeom>
            <a:ln w="3175">
              <a:solidFill>
                <a:srgbClr val="565658"/>
              </a:solidFill>
            </a:ln>
          </p:spPr>
          <p:txBody>
            <a:bodyPr wrap="square" lIns="0" tIns="0" rIns="0" bIns="0" rtlCol="0"/>
            <a:lstStyle/>
            <a:p/>
          </p:txBody>
        </p:sp>
        <p:sp>
          <p:nvSpPr>
            <p:cNvPr id="1756" name="object 1756" descr=""/>
            <p:cNvSpPr/>
            <p:nvPr/>
          </p:nvSpPr>
          <p:spPr>
            <a:xfrm>
              <a:off x="5725554" y="2572994"/>
              <a:ext cx="12065" cy="3175"/>
            </a:xfrm>
            <a:custGeom>
              <a:avLst/>
              <a:gdLst/>
              <a:ahLst/>
              <a:cxnLst/>
              <a:rect l="l" t="t" r="r" b="b"/>
              <a:pathLst>
                <a:path w="12064" h="3175">
                  <a:moveTo>
                    <a:pt x="2286" y="1625"/>
                  </a:moveTo>
                  <a:lnTo>
                    <a:pt x="1943" y="812"/>
                  </a:lnTo>
                  <a:lnTo>
                    <a:pt x="1143" y="482"/>
                  </a:lnTo>
                  <a:lnTo>
                    <a:pt x="330" y="812"/>
                  </a:lnTo>
                  <a:lnTo>
                    <a:pt x="0" y="1625"/>
                  </a:lnTo>
                  <a:lnTo>
                    <a:pt x="330" y="2438"/>
                  </a:lnTo>
                  <a:lnTo>
                    <a:pt x="1143" y="2768"/>
                  </a:lnTo>
                  <a:lnTo>
                    <a:pt x="1943" y="2438"/>
                  </a:lnTo>
                  <a:lnTo>
                    <a:pt x="2286" y="1625"/>
                  </a:lnTo>
                  <a:close/>
                </a:path>
                <a:path w="12064" h="3175">
                  <a:moveTo>
                    <a:pt x="11861" y="1143"/>
                  </a:moveTo>
                  <a:lnTo>
                    <a:pt x="11518" y="330"/>
                  </a:lnTo>
                  <a:lnTo>
                    <a:pt x="10718" y="0"/>
                  </a:lnTo>
                  <a:lnTo>
                    <a:pt x="9906" y="330"/>
                  </a:lnTo>
                  <a:lnTo>
                    <a:pt x="9575" y="1143"/>
                  </a:lnTo>
                  <a:lnTo>
                    <a:pt x="9664" y="1384"/>
                  </a:lnTo>
                  <a:lnTo>
                    <a:pt x="9575" y="1625"/>
                  </a:lnTo>
                  <a:lnTo>
                    <a:pt x="9906" y="2438"/>
                  </a:lnTo>
                  <a:lnTo>
                    <a:pt x="10718" y="2768"/>
                  </a:lnTo>
                  <a:lnTo>
                    <a:pt x="11518" y="2438"/>
                  </a:lnTo>
                  <a:lnTo>
                    <a:pt x="11861" y="1625"/>
                  </a:lnTo>
                  <a:lnTo>
                    <a:pt x="11747" y="1384"/>
                  </a:lnTo>
                  <a:lnTo>
                    <a:pt x="11861" y="1143"/>
                  </a:lnTo>
                  <a:close/>
                </a:path>
              </a:pathLst>
            </a:custGeom>
            <a:solidFill>
              <a:srgbClr val="565658"/>
            </a:solidFill>
          </p:spPr>
          <p:txBody>
            <a:bodyPr wrap="square" lIns="0" tIns="0" rIns="0" bIns="0" rtlCol="0"/>
            <a:lstStyle/>
            <a:p/>
          </p:txBody>
        </p:sp>
        <p:sp>
          <p:nvSpPr>
            <p:cNvPr id="1757" name="object 1757" descr=""/>
            <p:cNvSpPr/>
            <p:nvPr/>
          </p:nvSpPr>
          <p:spPr>
            <a:xfrm>
              <a:off x="5724776"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758" name="object 1758" descr=""/>
            <p:cNvSpPr/>
            <p:nvPr/>
          </p:nvSpPr>
          <p:spPr>
            <a:xfrm>
              <a:off x="5728609"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759" name="object 1759" descr=""/>
            <p:cNvSpPr/>
            <p:nvPr/>
          </p:nvSpPr>
          <p:spPr>
            <a:xfrm>
              <a:off x="5724781"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60" name="object 1760" descr=""/>
            <p:cNvSpPr/>
            <p:nvPr/>
          </p:nvSpPr>
          <p:spPr>
            <a:xfrm>
              <a:off x="5723636" y="2564371"/>
              <a:ext cx="6350" cy="2540"/>
            </a:xfrm>
            <a:custGeom>
              <a:avLst/>
              <a:gdLst/>
              <a:ahLst/>
              <a:cxnLst/>
              <a:rect l="l" t="t" r="r" b="b"/>
              <a:pathLst>
                <a:path w="6350" h="2539">
                  <a:moveTo>
                    <a:pt x="6121" y="1143"/>
                  </a:moveTo>
                  <a:lnTo>
                    <a:pt x="5778" y="342"/>
                  </a:lnTo>
                  <a:lnTo>
                    <a:pt x="4978" y="0"/>
                  </a:lnTo>
                  <a:lnTo>
                    <a:pt x="4724" y="114"/>
                  </a:lnTo>
                  <a:lnTo>
                    <a:pt x="4483" y="0"/>
                  </a:lnTo>
                  <a:lnTo>
                    <a:pt x="4241" y="101"/>
                  </a:lnTo>
                  <a:lnTo>
                    <a:pt x="4013" y="0"/>
                  </a:lnTo>
                  <a:lnTo>
                    <a:pt x="3771" y="114"/>
                  </a:lnTo>
                  <a:lnTo>
                    <a:pt x="3530" y="0"/>
                  </a:lnTo>
                  <a:lnTo>
                    <a:pt x="3289" y="101"/>
                  </a:lnTo>
                  <a:lnTo>
                    <a:pt x="3060" y="0"/>
                  </a:lnTo>
                  <a:lnTo>
                    <a:pt x="2819" y="114"/>
                  </a:lnTo>
                  <a:lnTo>
                    <a:pt x="2578" y="0"/>
                  </a:lnTo>
                  <a:lnTo>
                    <a:pt x="2336" y="114"/>
                  </a:lnTo>
                  <a:lnTo>
                    <a:pt x="2095" y="0"/>
                  </a:lnTo>
                  <a:lnTo>
                    <a:pt x="1854" y="114"/>
                  </a:lnTo>
                  <a:lnTo>
                    <a:pt x="1612" y="0"/>
                  </a:lnTo>
                  <a:lnTo>
                    <a:pt x="1371" y="101"/>
                  </a:lnTo>
                  <a:lnTo>
                    <a:pt x="1143" y="0"/>
                  </a:lnTo>
                  <a:lnTo>
                    <a:pt x="330" y="342"/>
                  </a:lnTo>
                  <a:lnTo>
                    <a:pt x="0" y="1143"/>
                  </a:lnTo>
                  <a:lnTo>
                    <a:pt x="330" y="1955"/>
                  </a:lnTo>
                  <a:lnTo>
                    <a:pt x="1143" y="2286"/>
                  </a:lnTo>
                  <a:lnTo>
                    <a:pt x="1371" y="2197"/>
                  </a:lnTo>
                  <a:lnTo>
                    <a:pt x="1612" y="2286"/>
                  </a:lnTo>
                  <a:lnTo>
                    <a:pt x="1854" y="2197"/>
                  </a:lnTo>
                  <a:lnTo>
                    <a:pt x="2095" y="2286"/>
                  </a:lnTo>
                  <a:lnTo>
                    <a:pt x="2324" y="2197"/>
                  </a:lnTo>
                  <a:lnTo>
                    <a:pt x="2578" y="2286"/>
                  </a:lnTo>
                  <a:lnTo>
                    <a:pt x="2806" y="2197"/>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1761" name="object 1761" descr=""/>
            <p:cNvSpPr/>
            <p:nvPr/>
          </p:nvSpPr>
          <p:spPr>
            <a:xfrm>
              <a:off x="5728614"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62" name="object 1762" descr=""/>
            <p:cNvSpPr/>
            <p:nvPr/>
          </p:nvSpPr>
          <p:spPr>
            <a:xfrm>
              <a:off x="5723636" y="2564371"/>
              <a:ext cx="6985" cy="11430"/>
            </a:xfrm>
            <a:custGeom>
              <a:avLst/>
              <a:gdLst/>
              <a:ahLst/>
              <a:cxnLst/>
              <a:rect l="l" t="t" r="r" b="b"/>
              <a:pathLst>
                <a:path w="6985" h="11430">
                  <a:moveTo>
                    <a:pt x="6121" y="1143"/>
                  </a:moveTo>
                  <a:lnTo>
                    <a:pt x="5778" y="342"/>
                  </a:lnTo>
                  <a:lnTo>
                    <a:pt x="4978" y="0"/>
                  </a:lnTo>
                  <a:lnTo>
                    <a:pt x="4724" y="114"/>
                  </a:lnTo>
                  <a:lnTo>
                    <a:pt x="4483" y="0"/>
                  </a:lnTo>
                  <a:lnTo>
                    <a:pt x="4241" y="101"/>
                  </a:lnTo>
                  <a:lnTo>
                    <a:pt x="4013" y="0"/>
                  </a:lnTo>
                  <a:lnTo>
                    <a:pt x="3771" y="114"/>
                  </a:lnTo>
                  <a:lnTo>
                    <a:pt x="3530" y="0"/>
                  </a:lnTo>
                  <a:lnTo>
                    <a:pt x="3289" y="101"/>
                  </a:lnTo>
                  <a:lnTo>
                    <a:pt x="3060" y="0"/>
                  </a:lnTo>
                  <a:lnTo>
                    <a:pt x="2819" y="114"/>
                  </a:lnTo>
                  <a:lnTo>
                    <a:pt x="2578" y="0"/>
                  </a:lnTo>
                  <a:lnTo>
                    <a:pt x="2336" y="114"/>
                  </a:lnTo>
                  <a:lnTo>
                    <a:pt x="2095" y="0"/>
                  </a:lnTo>
                  <a:lnTo>
                    <a:pt x="1866" y="114"/>
                  </a:lnTo>
                  <a:lnTo>
                    <a:pt x="1612" y="0"/>
                  </a:lnTo>
                  <a:lnTo>
                    <a:pt x="1371" y="101"/>
                  </a:lnTo>
                  <a:lnTo>
                    <a:pt x="1143" y="0"/>
                  </a:lnTo>
                  <a:lnTo>
                    <a:pt x="330" y="342"/>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 w="6985" h="11430">
                  <a:moveTo>
                    <a:pt x="6591" y="10248"/>
                  </a:moveTo>
                  <a:lnTo>
                    <a:pt x="6261" y="9436"/>
                  </a:lnTo>
                  <a:lnTo>
                    <a:pt x="5448" y="9105"/>
                  </a:lnTo>
                  <a:lnTo>
                    <a:pt x="5207" y="9207"/>
                  </a:lnTo>
                  <a:lnTo>
                    <a:pt x="4978" y="9105"/>
                  </a:lnTo>
                  <a:lnTo>
                    <a:pt x="4724" y="9207"/>
                  </a:lnTo>
                  <a:lnTo>
                    <a:pt x="4483" y="9105"/>
                  </a:lnTo>
                  <a:lnTo>
                    <a:pt x="4241" y="9207"/>
                  </a:lnTo>
                  <a:lnTo>
                    <a:pt x="4013" y="9105"/>
                  </a:lnTo>
                  <a:lnTo>
                    <a:pt x="3771" y="9207"/>
                  </a:lnTo>
                  <a:lnTo>
                    <a:pt x="3530" y="9105"/>
                  </a:lnTo>
                  <a:lnTo>
                    <a:pt x="3289" y="9207"/>
                  </a:lnTo>
                  <a:lnTo>
                    <a:pt x="3060" y="9105"/>
                  </a:lnTo>
                  <a:lnTo>
                    <a:pt x="2819" y="9207"/>
                  </a:lnTo>
                  <a:lnTo>
                    <a:pt x="2578" y="9105"/>
                  </a:lnTo>
                  <a:lnTo>
                    <a:pt x="2336" y="9207"/>
                  </a:lnTo>
                  <a:lnTo>
                    <a:pt x="2095" y="9105"/>
                  </a:lnTo>
                  <a:lnTo>
                    <a:pt x="1854" y="9207"/>
                  </a:lnTo>
                  <a:lnTo>
                    <a:pt x="1612" y="9105"/>
                  </a:lnTo>
                  <a:lnTo>
                    <a:pt x="1371" y="9207"/>
                  </a:lnTo>
                  <a:lnTo>
                    <a:pt x="1143" y="9105"/>
                  </a:lnTo>
                  <a:lnTo>
                    <a:pt x="330" y="9436"/>
                  </a:lnTo>
                  <a:lnTo>
                    <a:pt x="0" y="10248"/>
                  </a:lnTo>
                  <a:lnTo>
                    <a:pt x="330" y="11061"/>
                  </a:lnTo>
                  <a:lnTo>
                    <a:pt x="1143" y="11391"/>
                  </a:lnTo>
                  <a:lnTo>
                    <a:pt x="1371" y="11303"/>
                  </a:lnTo>
                  <a:lnTo>
                    <a:pt x="1612" y="11391"/>
                  </a:lnTo>
                  <a:lnTo>
                    <a:pt x="1854" y="11303"/>
                  </a:lnTo>
                  <a:lnTo>
                    <a:pt x="2095" y="11391"/>
                  </a:lnTo>
                  <a:lnTo>
                    <a:pt x="2336" y="11303"/>
                  </a:lnTo>
                  <a:lnTo>
                    <a:pt x="2578" y="11391"/>
                  </a:lnTo>
                  <a:lnTo>
                    <a:pt x="2819" y="11303"/>
                  </a:lnTo>
                  <a:lnTo>
                    <a:pt x="3060" y="11391"/>
                  </a:lnTo>
                  <a:lnTo>
                    <a:pt x="3289" y="11303"/>
                  </a:lnTo>
                  <a:lnTo>
                    <a:pt x="3530" y="11391"/>
                  </a:lnTo>
                  <a:lnTo>
                    <a:pt x="3771" y="11303"/>
                  </a:lnTo>
                  <a:lnTo>
                    <a:pt x="4013" y="11391"/>
                  </a:lnTo>
                  <a:lnTo>
                    <a:pt x="4241" y="11303"/>
                  </a:lnTo>
                  <a:lnTo>
                    <a:pt x="4483" y="11391"/>
                  </a:lnTo>
                  <a:lnTo>
                    <a:pt x="4724" y="11303"/>
                  </a:lnTo>
                  <a:lnTo>
                    <a:pt x="4978" y="11391"/>
                  </a:lnTo>
                  <a:lnTo>
                    <a:pt x="5207" y="11303"/>
                  </a:lnTo>
                  <a:lnTo>
                    <a:pt x="5448" y="11391"/>
                  </a:lnTo>
                  <a:lnTo>
                    <a:pt x="6261" y="11061"/>
                  </a:lnTo>
                  <a:lnTo>
                    <a:pt x="6591" y="10248"/>
                  </a:lnTo>
                  <a:close/>
                </a:path>
              </a:pathLst>
            </a:custGeom>
            <a:solidFill>
              <a:srgbClr val="565658"/>
            </a:solidFill>
          </p:spPr>
          <p:txBody>
            <a:bodyPr wrap="square" lIns="0" tIns="0" rIns="0" bIns="0" rtlCol="0"/>
            <a:lstStyle/>
            <a:p/>
          </p:txBody>
        </p:sp>
        <p:sp>
          <p:nvSpPr>
            <p:cNvPr id="1763" name="object 1763" descr=""/>
            <p:cNvSpPr/>
            <p:nvPr/>
          </p:nvSpPr>
          <p:spPr>
            <a:xfrm>
              <a:off x="5726220"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64" name="object 1764" descr=""/>
            <p:cNvSpPr/>
            <p:nvPr/>
          </p:nvSpPr>
          <p:spPr>
            <a:xfrm>
              <a:off x="5723636" y="2564371"/>
              <a:ext cx="6350" cy="11430"/>
            </a:xfrm>
            <a:custGeom>
              <a:avLst/>
              <a:gdLst/>
              <a:ahLst/>
              <a:cxnLst/>
              <a:rect l="l" t="t" r="r" b="b"/>
              <a:pathLst>
                <a:path w="6350" h="11430">
                  <a:moveTo>
                    <a:pt x="2286" y="10248"/>
                  </a:moveTo>
                  <a:lnTo>
                    <a:pt x="1943" y="9436"/>
                  </a:lnTo>
                  <a:lnTo>
                    <a:pt x="1143" y="9105"/>
                  </a:lnTo>
                  <a:lnTo>
                    <a:pt x="330" y="9436"/>
                  </a:lnTo>
                  <a:lnTo>
                    <a:pt x="0" y="10248"/>
                  </a:lnTo>
                  <a:lnTo>
                    <a:pt x="330" y="11061"/>
                  </a:lnTo>
                  <a:lnTo>
                    <a:pt x="1143" y="11391"/>
                  </a:lnTo>
                  <a:lnTo>
                    <a:pt x="1943" y="11061"/>
                  </a:lnTo>
                  <a:lnTo>
                    <a:pt x="2286" y="10248"/>
                  </a:lnTo>
                  <a:close/>
                </a:path>
                <a:path w="6350" h="11430">
                  <a:moveTo>
                    <a:pt x="6121" y="1143"/>
                  </a:moveTo>
                  <a:lnTo>
                    <a:pt x="5778" y="342"/>
                  </a:lnTo>
                  <a:lnTo>
                    <a:pt x="4978" y="0"/>
                  </a:lnTo>
                  <a:lnTo>
                    <a:pt x="4724" y="114"/>
                  </a:lnTo>
                  <a:lnTo>
                    <a:pt x="4483" y="0"/>
                  </a:lnTo>
                  <a:lnTo>
                    <a:pt x="4241" y="101"/>
                  </a:lnTo>
                  <a:lnTo>
                    <a:pt x="4013" y="0"/>
                  </a:lnTo>
                  <a:lnTo>
                    <a:pt x="3771" y="114"/>
                  </a:lnTo>
                  <a:lnTo>
                    <a:pt x="3530" y="0"/>
                  </a:lnTo>
                  <a:lnTo>
                    <a:pt x="2730" y="342"/>
                  </a:lnTo>
                  <a:lnTo>
                    <a:pt x="2387" y="1143"/>
                  </a:lnTo>
                  <a:lnTo>
                    <a:pt x="2730" y="1955"/>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1765" name="object 1765" descr=""/>
            <p:cNvSpPr/>
            <p:nvPr/>
          </p:nvSpPr>
          <p:spPr>
            <a:xfrm>
              <a:off x="5736750" y="257461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766" name="object 1766" descr=""/>
            <p:cNvSpPr/>
            <p:nvPr/>
          </p:nvSpPr>
          <p:spPr>
            <a:xfrm>
              <a:off x="5736751" y="2565511"/>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767" name="object 1767" descr=""/>
            <p:cNvSpPr/>
            <p:nvPr/>
          </p:nvSpPr>
          <p:spPr>
            <a:xfrm>
              <a:off x="5723636" y="2573477"/>
              <a:ext cx="6350" cy="2540"/>
            </a:xfrm>
            <a:custGeom>
              <a:avLst/>
              <a:gdLst/>
              <a:ahLst/>
              <a:cxnLst/>
              <a:rect l="l" t="t" r="r" b="b"/>
              <a:pathLst>
                <a:path w="6350" h="2539">
                  <a:moveTo>
                    <a:pt x="6121" y="1143"/>
                  </a:moveTo>
                  <a:lnTo>
                    <a:pt x="5778" y="330"/>
                  </a:lnTo>
                  <a:lnTo>
                    <a:pt x="4978" y="0"/>
                  </a:lnTo>
                  <a:lnTo>
                    <a:pt x="4724" y="101"/>
                  </a:lnTo>
                  <a:lnTo>
                    <a:pt x="4483" y="0"/>
                  </a:lnTo>
                  <a:lnTo>
                    <a:pt x="4241" y="101"/>
                  </a:lnTo>
                  <a:lnTo>
                    <a:pt x="4013" y="0"/>
                  </a:lnTo>
                  <a:lnTo>
                    <a:pt x="3771" y="101"/>
                  </a:lnTo>
                  <a:lnTo>
                    <a:pt x="3530" y="0"/>
                  </a:lnTo>
                  <a:lnTo>
                    <a:pt x="3289" y="101"/>
                  </a:lnTo>
                  <a:lnTo>
                    <a:pt x="3060" y="0"/>
                  </a:lnTo>
                  <a:lnTo>
                    <a:pt x="2806" y="101"/>
                  </a:lnTo>
                  <a:lnTo>
                    <a:pt x="2578" y="0"/>
                  </a:lnTo>
                  <a:lnTo>
                    <a:pt x="2336"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1768" name="object 1768" descr=""/>
            <p:cNvSpPr/>
            <p:nvPr/>
          </p:nvSpPr>
          <p:spPr>
            <a:xfrm>
              <a:off x="5726220"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69" name="object 1769" descr=""/>
            <p:cNvSpPr/>
            <p:nvPr/>
          </p:nvSpPr>
          <p:spPr>
            <a:xfrm>
              <a:off x="5726023" y="2573477"/>
              <a:ext cx="3810" cy="2540"/>
            </a:xfrm>
            <a:custGeom>
              <a:avLst/>
              <a:gdLst/>
              <a:ahLst/>
              <a:cxnLst/>
              <a:rect l="l" t="t" r="r" b="b"/>
              <a:pathLst>
                <a:path w="3810" h="2539">
                  <a:moveTo>
                    <a:pt x="3733" y="1143"/>
                  </a:moveTo>
                  <a:lnTo>
                    <a:pt x="3390" y="330"/>
                  </a:lnTo>
                  <a:lnTo>
                    <a:pt x="2590" y="0"/>
                  </a:lnTo>
                  <a:lnTo>
                    <a:pt x="2336" y="101"/>
                  </a:lnTo>
                  <a:lnTo>
                    <a:pt x="2095" y="0"/>
                  </a:lnTo>
                  <a:lnTo>
                    <a:pt x="1854" y="101"/>
                  </a:lnTo>
                  <a:lnTo>
                    <a:pt x="1625" y="0"/>
                  </a:lnTo>
                  <a:lnTo>
                    <a:pt x="1384" y="101"/>
                  </a:lnTo>
                  <a:lnTo>
                    <a:pt x="1143" y="0"/>
                  </a:lnTo>
                  <a:lnTo>
                    <a:pt x="342" y="330"/>
                  </a:lnTo>
                  <a:lnTo>
                    <a:pt x="0" y="1143"/>
                  </a:lnTo>
                  <a:lnTo>
                    <a:pt x="342" y="1955"/>
                  </a:lnTo>
                  <a:lnTo>
                    <a:pt x="1143" y="2286"/>
                  </a:lnTo>
                  <a:lnTo>
                    <a:pt x="1384" y="2197"/>
                  </a:lnTo>
                  <a:lnTo>
                    <a:pt x="1625" y="2286"/>
                  </a:lnTo>
                  <a:lnTo>
                    <a:pt x="1854" y="2197"/>
                  </a:lnTo>
                  <a:lnTo>
                    <a:pt x="2095" y="2286"/>
                  </a:lnTo>
                  <a:lnTo>
                    <a:pt x="2336" y="2197"/>
                  </a:lnTo>
                  <a:lnTo>
                    <a:pt x="2590" y="2286"/>
                  </a:lnTo>
                  <a:lnTo>
                    <a:pt x="3390" y="1955"/>
                  </a:lnTo>
                  <a:lnTo>
                    <a:pt x="3733" y="1143"/>
                  </a:lnTo>
                  <a:close/>
                </a:path>
              </a:pathLst>
            </a:custGeom>
            <a:solidFill>
              <a:srgbClr val="565658"/>
            </a:solidFill>
          </p:spPr>
          <p:txBody>
            <a:bodyPr wrap="square" lIns="0" tIns="0" rIns="0" bIns="0" rtlCol="0"/>
            <a:lstStyle/>
            <a:p/>
          </p:txBody>
        </p:sp>
        <p:sp>
          <p:nvSpPr>
            <p:cNvPr id="1770" name="object 1770" descr=""/>
            <p:cNvSpPr/>
            <p:nvPr/>
          </p:nvSpPr>
          <p:spPr>
            <a:xfrm>
              <a:off x="5736751" y="2565511"/>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771" name="object 1771" descr=""/>
            <p:cNvSpPr/>
            <p:nvPr/>
          </p:nvSpPr>
          <p:spPr>
            <a:xfrm>
              <a:off x="5736750" y="257461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772" name="object 1772" descr=""/>
            <p:cNvSpPr/>
            <p:nvPr/>
          </p:nvSpPr>
          <p:spPr>
            <a:xfrm>
              <a:off x="5735129" y="2564371"/>
              <a:ext cx="3175" cy="11430"/>
            </a:xfrm>
            <a:custGeom>
              <a:avLst/>
              <a:gdLst/>
              <a:ahLst/>
              <a:cxnLst/>
              <a:rect l="l" t="t" r="r" b="b"/>
              <a:pathLst>
                <a:path w="3175" h="11430">
                  <a:moveTo>
                    <a:pt x="2755" y="10248"/>
                  </a:moveTo>
                  <a:lnTo>
                    <a:pt x="2425" y="9436"/>
                  </a:lnTo>
                  <a:lnTo>
                    <a:pt x="1612" y="9105"/>
                  </a:lnTo>
                  <a:lnTo>
                    <a:pt x="1371" y="9207"/>
                  </a:lnTo>
                  <a:lnTo>
                    <a:pt x="1143" y="9105"/>
                  </a:lnTo>
                  <a:lnTo>
                    <a:pt x="330" y="9436"/>
                  </a:lnTo>
                  <a:lnTo>
                    <a:pt x="0" y="10248"/>
                  </a:lnTo>
                  <a:lnTo>
                    <a:pt x="330" y="11061"/>
                  </a:lnTo>
                  <a:lnTo>
                    <a:pt x="1143" y="11391"/>
                  </a:lnTo>
                  <a:lnTo>
                    <a:pt x="1371" y="11303"/>
                  </a:lnTo>
                  <a:lnTo>
                    <a:pt x="1612" y="11391"/>
                  </a:lnTo>
                  <a:lnTo>
                    <a:pt x="2425" y="11061"/>
                  </a:lnTo>
                  <a:lnTo>
                    <a:pt x="2755" y="10248"/>
                  </a:lnTo>
                  <a:close/>
                </a:path>
                <a:path w="3175" h="11430">
                  <a:moveTo>
                    <a:pt x="2755" y="1143"/>
                  </a:moveTo>
                  <a:lnTo>
                    <a:pt x="2425" y="342"/>
                  </a:lnTo>
                  <a:lnTo>
                    <a:pt x="1612" y="0"/>
                  </a:lnTo>
                  <a:lnTo>
                    <a:pt x="800" y="342"/>
                  </a:lnTo>
                  <a:lnTo>
                    <a:pt x="469" y="1143"/>
                  </a:lnTo>
                  <a:lnTo>
                    <a:pt x="800"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1773" name="object 1773" descr=""/>
            <p:cNvSpPr/>
            <p:nvPr/>
          </p:nvSpPr>
          <p:spPr>
            <a:xfrm>
              <a:off x="5736750" y="257461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774" name="object 1774" descr=""/>
            <p:cNvSpPr/>
            <p:nvPr/>
          </p:nvSpPr>
          <p:spPr>
            <a:xfrm>
              <a:off x="5736272" y="2565513"/>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775" name="object 1775" descr=""/>
            <p:cNvSpPr/>
            <p:nvPr/>
          </p:nvSpPr>
          <p:spPr>
            <a:xfrm>
              <a:off x="5735129"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776" name="object 1776" descr=""/>
            <p:cNvSpPr/>
            <p:nvPr/>
          </p:nvSpPr>
          <p:spPr>
            <a:xfrm>
              <a:off x="5736751" y="2565511"/>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777" name="object 1777" descr=""/>
            <p:cNvSpPr/>
            <p:nvPr/>
          </p:nvSpPr>
          <p:spPr>
            <a:xfrm>
              <a:off x="5735129" y="2564371"/>
              <a:ext cx="3175" cy="11430"/>
            </a:xfrm>
            <a:custGeom>
              <a:avLst/>
              <a:gdLst/>
              <a:ahLst/>
              <a:cxnLst/>
              <a:rect l="l" t="t" r="r" b="b"/>
              <a:pathLst>
                <a:path w="3175" h="11430">
                  <a:moveTo>
                    <a:pt x="2755" y="10248"/>
                  </a:moveTo>
                  <a:lnTo>
                    <a:pt x="2425" y="9436"/>
                  </a:lnTo>
                  <a:lnTo>
                    <a:pt x="1612" y="9105"/>
                  </a:lnTo>
                  <a:lnTo>
                    <a:pt x="1371" y="9207"/>
                  </a:lnTo>
                  <a:lnTo>
                    <a:pt x="1143" y="9105"/>
                  </a:lnTo>
                  <a:lnTo>
                    <a:pt x="330" y="9436"/>
                  </a:lnTo>
                  <a:lnTo>
                    <a:pt x="0" y="10248"/>
                  </a:lnTo>
                  <a:lnTo>
                    <a:pt x="330" y="11061"/>
                  </a:lnTo>
                  <a:lnTo>
                    <a:pt x="1143" y="11391"/>
                  </a:lnTo>
                  <a:lnTo>
                    <a:pt x="1371" y="11303"/>
                  </a:lnTo>
                  <a:lnTo>
                    <a:pt x="1612" y="11391"/>
                  </a:lnTo>
                  <a:lnTo>
                    <a:pt x="2425" y="11061"/>
                  </a:lnTo>
                  <a:lnTo>
                    <a:pt x="2755" y="10248"/>
                  </a:lnTo>
                  <a:close/>
                </a:path>
                <a:path w="3175" h="11430">
                  <a:moveTo>
                    <a:pt x="2755" y="1143"/>
                  </a:moveTo>
                  <a:lnTo>
                    <a:pt x="2425" y="342"/>
                  </a:lnTo>
                  <a:lnTo>
                    <a:pt x="1612" y="0"/>
                  </a:lnTo>
                  <a:lnTo>
                    <a:pt x="1371" y="101"/>
                  </a:lnTo>
                  <a:lnTo>
                    <a:pt x="1143" y="0"/>
                  </a:lnTo>
                  <a:lnTo>
                    <a:pt x="330" y="342"/>
                  </a:lnTo>
                  <a:lnTo>
                    <a:pt x="0" y="1143"/>
                  </a:lnTo>
                  <a:lnTo>
                    <a:pt x="88" y="1397"/>
                  </a:lnTo>
                  <a:lnTo>
                    <a:pt x="0" y="1625"/>
                  </a:lnTo>
                  <a:lnTo>
                    <a:pt x="330" y="2438"/>
                  </a:lnTo>
                  <a:lnTo>
                    <a:pt x="1143" y="2768"/>
                  </a:lnTo>
                  <a:lnTo>
                    <a:pt x="1943" y="2438"/>
                  </a:lnTo>
                  <a:lnTo>
                    <a:pt x="2082" y="2095"/>
                  </a:lnTo>
                  <a:lnTo>
                    <a:pt x="2425" y="1955"/>
                  </a:lnTo>
                  <a:lnTo>
                    <a:pt x="2755" y="1143"/>
                  </a:lnTo>
                  <a:close/>
                </a:path>
              </a:pathLst>
            </a:custGeom>
            <a:solidFill>
              <a:srgbClr val="565658"/>
            </a:solidFill>
          </p:spPr>
          <p:txBody>
            <a:bodyPr wrap="square" lIns="0" tIns="0" rIns="0" bIns="0" rtlCol="0"/>
            <a:lstStyle/>
            <a:p/>
          </p:txBody>
        </p:sp>
        <p:sp>
          <p:nvSpPr>
            <p:cNvPr id="1778" name="object 1778" descr=""/>
            <p:cNvSpPr/>
            <p:nvPr/>
          </p:nvSpPr>
          <p:spPr>
            <a:xfrm>
              <a:off x="5736751" y="2574615"/>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779" name="object 1779" descr=""/>
            <p:cNvSpPr/>
            <p:nvPr/>
          </p:nvSpPr>
          <p:spPr>
            <a:xfrm>
              <a:off x="5736272" y="2565995"/>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1780" name="object 1780" descr=""/>
            <p:cNvSpPr/>
            <p:nvPr/>
          </p:nvSpPr>
          <p:spPr>
            <a:xfrm>
              <a:off x="5723636" y="2564371"/>
              <a:ext cx="5715" cy="3175"/>
            </a:xfrm>
            <a:custGeom>
              <a:avLst/>
              <a:gdLst/>
              <a:ahLst/>
              <a:cxnLst/>
              <a:rect l="l" t="t" r="r" b="b"/>
              <a:pathLst>
                <a:path w="5714" h="3175">
                  <a:moveTo>
                    <a:pt x="5626" y="1143"/>
                  </a:moveTo>
                  <a:lnTo>
                    <a:pt x="5295" y="342"/>
                  </a:lnTo>
                  <a:lnTo>
                    <a:pt x="4483" y="0"/>
                  </a:lnTo>
                  <a:lnTo>
                    <a:pt x="4241" y="101"/>
                  </a:lnTo>
                  <a:lnTo>
                    <a:pt x="4013" y="0"/>
                  </a:lnTo>
                  <a:lnTo>
                    <a:pt x="3771" y="114"/>
                  </a:lnTo>
                  <a:lnTo>
                    <a:pt x="3530" y="0"/>
                  </a:lnTo>
                  <a:lnTo>
                    <a:pt x="3289" y="101"/>
                  </a:lnTo>
                  <a:lnTo>
                    <a:pt x="3060" y="0"/>
                  </a:lnTo>
                  <a:lnTo>
                    <a:pt x="2819" y="114"/>
                  </a:lnTo>
                  <a:lnTo>
                    <a:pt x="2578" y="0"/>
                  </a:lnTo>
                  <a:lnTo>
                    <a:pt x="2336" y="114"/>
                  </a:lnTo>
                  <a:lnTo>
                    <a:pt x="2095" y="0"/>
                  </a:lnTo>
                  <a:lnTo>
                    <a:pt x="1854" y="114"/>
                  </a:lnTo>
                  <a:lnTo>
                    <a:pt x="1612" y="0"/>
                  </a:lnTo>
                  <a:lnTo>
                    <a:pt x="1371" y="101"/>
                  </a:lnTo>
                  <a:lnTo>
                    <a:pt x="1143" y="0"/>
                  </a:lnTo>
                  <a:lnTo>
                    <a:pt x="330" y="342"/>
                  </a:lnTo>
                  <a:lnTo>
                    <a:pt x="0" y="1143"/>
                  </a:lnTo>
                  <a:lnTo>
                    <a:pt x="88" y="1397"/>
                  </a:lnTo>
                  <a:lnTo>
                    <a:pt x="0" y="1625"/>
                  </a:lnTo>
                  <a:lnTo>
                    <a:pt x="330" y="2438"/>
                  </a:lnTo>
                  <a:lnTo>
                    <a:pt x="1143" y="2768"/>
                  </a:lnTo>
                  <a:lnTo>
                    <a:pt x="1943" y="2438"/>
                  </a:lnTo>
                  <a:lnTo>
                    <a:pt x="2006" y="2260"/>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5295" y="1955"/>
                  </a:lnTo>
                  <a:lnTo>
                    <a:pt x="5626" y="1143"/>
                  </a:lnTo>
                  <a:close/>
                </a:path>
              </a:pathLst>
            </a:custGeom>
            <a:solidFill>
              <a:srgbClr val="565658"/>
            </a:solidFill>
          </p:spPr>
          <p:txBody>
            <a:bodyPr wrap="square" lIns="0" tIns="0" rIns="0" bIns="0" rtlCol="0"/>
            <a:lstStyle/>
            <a:p/>
          </p:txBody>
        </p:sp>
        <p:sp>
          <p:nvSpPr>
            <p:cNvPr id="1781" name="object 1781" descr=""/>
            <p:cNvSpPr/>
            <p:nvPr/>
          </p:nvSpPr>
          <p:spPr>
            <a:xfrm>
              <a:off x="5739625" y="2574615"/>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1782" name="object 1782" descr=""/>
            <p:cNvSpPr/>
            <p:nvPr/>
          </p:nvSpPr>
          <p:spPr>
            <a:xfrm>
              <a:off x="5739621" y="2565513"/>
              <a:ext cx="1905" cy="635"/>
            </a:xfrm>
            <a:custGeom>
              <a:avLst/>
              <a:gdLst/>
              <a:ahLst/>
              <a:cxnLst/>
              <a:rect l="l" t="t" r="r" b="b"/>
              <a:pathLst>
                <a:path w="1904" h="635">
                  <a:moveTo>
                    <a:pt x="0" y="482"/>
                  </a:moveTo>
                  <a:lnTo>
                    <a:pt x="0" y="0"/>
                  </a:lnTo>
                  <a:lnTo>
                    <a:pt x="1435" y="0"/>
                  </a:lnTo>
                </a:path>
              </a:pathLst>
            </a:custGeom>
            <a:ln w="3175">
              <a:solidFill>
                <a:srgbClr val="565658"/>
              </a:solidFill>
            </a:ln>
          </p:spPr>
          <p:txBody>
            <a:bodyPr wrap="square" lIns="0" tIns="0" rIns="0" bIns="0" rtlCol="0"/>
            <a:lstStyle/>
            <a:p/>
          </p:txBody>
        </p:sp>
        <p:sp>
          <p:nvSpPr>
            <p:cNvPr id="1783" name="object 1783" descr=""/>
            <p:cNvSpPr/>
            <p:nvPr/>
          </p:nvSpPr>
          <p:spPr>
            <a:xfrm>
              <a:off x="5723636" y="2564371"/>
              <a:ext cx="6985" cy="11430"/>
            </a:xfrm>
            <a:custGeom>
              <a:avLst/>
              <a:gdLst/>
              <a:ahLst/>
              <a:cxnLst/>
              <a:rect l="l" t="t" r="r" b="b"/>
              <a:pathLst>
                <a:path w="6985" h="11430">
                  <a:moveTo>
                    <a:pt x="6591" y="10248"/>
                  </a:moveTo>
                  <a:lnTo>
                    <a:pt x="6261" y="9436"/>
                  </a:lnTo>
                  <a:lnTo>
                    <a:pt x="5448" y="9105"/>
                  </a:lnTo>
                  <a:lnTo>
                    <a:pt x="5207" y="9207"/>
                  </a:lnTo>
                  <a:lnTo>
                    <a:pt x="4978" y="9105"/>
                  </a:lnTo>
                  <a:lnTo>
                    <a:pt x="4724" y="9207"/>
                  </a:lnTo>
                  <a:lnTo>
                    <a:pt x="4483" y="9105"/>
                  </a:lnTo>
                  <a:lnTo>
                    <a:pt x="4241" y="9207"/>
                  </a:lnTo>
                  <a:lnTo>
                    <a:pt x="4013" y="9105"/>
                  </a:lnTo>
                  <a:lnTo>
                    <a:pt x="3771" y="9207"/>
                  </a:lnTo>
                  <a:lnTo>
                    <a:pt x="3530" y="9105"/>
                  </a:lnTo>
                  <a:lnTo>
                    <a:pt x="3289" y="9207"/>
                  </a:lnTo>
                  <a:lnTo>
                    <a:pt x="3060" y="9105"/>
                  </a:lnTo>
                  <a:lnTo>
                    <a:pt x="2819" y="9207"/>
                  </a:lnTo>
                  <a:lnTo>
                    <a:pt x="2578" y="9105"/>
                  </a:lnTo>
                  <a:lnTo>
                    <a:pt x="2336" y="9207"/>
                  </a:lnTo>
                  <a:lnTo>
                    <a:pt x="2095" y="9105"/>
                  </a:lnTo>
                  <a:lnTo>
                    <a:pt x="1854" y="9207"/>
                  </a:lnTo>
                  <a:lnTo>
                    <a:pt x="1612" y="9105"/>
                  </a:lnTo>
                  <a:lnTo>
                    <a:pt x="1371" y="9207"/>
                  </a:lnTo>
                  <a:lnTo>
                    <a:pt x="1143" y="9105"/>
                  </a:lnTo>
                  <a:lnTo>
                    <a:pt x="330" y="9436"/>
                  </a:lnTo>
                  <a:lnTo>
                    <a:pt x="0" y="10248"/>
                  </a:lnTo>
                  <a:lnTo>
                    <a:pt x="330" y="11061"/>
                  </a:lnTo>
                  <a:lnTo>
                    <a:pt x="1143" y="11391"/>
                  </a:lnTo>
                  <a:lnTo>
                    <a:pt x="1371" y="11303"/>
                  </a:lnTo>
                  <a:lnTo>
                    <a:pt x="1612" y="11391"/>
                  </a:lnTo>
                  <a:lnTo>
                    <a:pt x="1854" y="11303"/>
                  </a:lnTo>
                  <a:lnTo>
                    <a:pt x="2095" y="11391"/>
                  </a:lnTo>
                  <a:lnTo>
                    <a:pt x="2336" y="11303"/>
                  </a:lnTo>
                  <a:lnTo>
                    <a:pt x="2578" y="11391"/>
                  </a:lnTo>
                  <a:lnTo>
                    <a:pt x="2819" y="11303"/>
                  </a:lnTo>
                  <a:lnTo>
                    <a:pt x="3060" y="11391"/>
                  </a:lnTo>
                  <a:lnTo>
                    <a:pt x="3289" y="11303"/>
                  </a:lnTo>
                  <a:lnTo>
                    <a:pt x="3530" y="11391"/>
                  </a:lnTo>
                  <a:lnTo>
                    <a:pt x="3771" y="11303"/>
                  </a:lnTo>
                  <a:lnTo>
                    <a:pt x="4013" y="11391"/>
                  </a:lnTo>
                  <a:lnTo>
                    <a:pt x="4241" y="11303"/>
                  </a:lnTo>
                  <a:lnTo>
                    <a:pt x="4483" y="11391"/>
                  </a:lnTo>
                  <a:lnTo>
                    <a:pt x="4724" y="11303"/>
                  </a:lnTo>
                  <a:lnTo>
                    <a:pt x="4978" y="11391"/>
                  </a:lnTo>
                  <a:lnTo>
                    <a:pt x="5207" y="11303"/>
                  </a:lnTo>
                  <a:lnTo>
                    <a:pt x="5448" y="11391"/>
                  </a:lnTo>
                  <a:lnTo>
                    <a:pt x="6261" y="11061"/>
                  </a:lnTo>
                  <a:lnTo>
                    <a:pt x="6591" y="10248"/>
                  </a:lnTo>
                  <a:close/>
                </a:path>
                <a:path w="6985" h="11430">
                  <a:moveTo>
                    <a:pt x="6591" y="1143"/>
                  </a:moveTo>
                  <a:lnTo>
                    <a:pt x="6261" y="342"/>
                  </a:lnTo>
                  <a:lnTo>
                    <a:pt x="5448" y="0"/>
                  </a:lnTo>
                  <a:lnTo>
                    <a:pt x="5207" y="101"/>
                  </a:lnTo>
                  <a:lnTo>
                    <a:pt x="4978" y="0"/>
                  </a:lnTo>
                  <a:lnTo>
                    <a:pt x="4737" y="114"/>
                  </a:lnTo>
                  <a:lnTo>
                    <a:pt x="4483" y="0"/>
                  </a:lnTo>
                  <a:lnTo>
                    <a:pt x="4241" y="101"/>
                  </a:lnTo>
                  <a:lnTo>
                    <a:pt x="4013" y="0"/>
                  </a:lnTo>
                  <a:lnTo>
                    <a:pt x="3759" y="114"/>
                  </a:lnTo>
                  <a:lnTo>
                    <a:pt x="3530" y="0"/>
                  </a:lnTo>
                  <a:lnTo>
                    <a:pt x="3289" y="101"/>
                  </a:lnTo>
                  <a:lnTo>
                    <a:pt x="3060" y="0"/>
                  </a:lnTo>
                  <a:lnTo>
                    <a:pt x="2819" y="114"/>
                  </a:lnTo>
                  <a:lnTo>
                    <a:pt x="2578" y="0"/>
                  </a:lnTo>
                  <a:lnTo>
                    <a:pt x="2336" y="114"/>
                  </a:lnTo>
                  <a:lnTo>
                    <a:pt x="2095" y="0"/>
                  </a:lnTo>
                  <a:lnTo>
                    <a:pt x="1854" y="114"/>
                  </a:lnTo>
                  <a:lnTo>
                    <a:pt x="1612" y="0"/>
                  </a:lnTo>
                  <a:lnTo>
                    <a:pt x="1371" y="101"/>
                  </a:lnTo>
                  <a:lnTo>
                    <a:pt x="1143" y="0"/>
                  </a:lnTo>
                  <a:lnTo>
                    <a:pt x="330" y="342"/>
                  </a:lnTo>
                  <a:lnTo>
                    <a:pt x="0" y="1143"/>
                  </a:lnTo>
                  <a:lnTo>
                    <a:pt x="330" y="1955"/>
                  </a:lnTo>
                  <a:lnTo>
                    <a:pt x="1143" y="2286"/>
                  </a:lnTo>
                  <a:lnTo>
                    <a:pt x="1371" y="2197"/>
                  </a:lnTo>
                  <a:lnTo>
                    <a:pt x="1612" y="2286"/>
                  </a:lnTo>
                  <a:lnTo>
                    <a:pt x="1841" y="2197"/>
                  </a:lnTo>
                  <a:lnTo>
                    <a:pt x="2095" y="2286"/>
                  </a:lnTo>
                  <a:lnTo>
                    <a:pt x="2336" y="2197"/>
                  </a:lnTo>
                  <a:lnTo>
                    <a:pt x="2578" y="2286"/>
                  </a:lnTo>
                  <a:lnTo>
                    <a:pt x="2819" y="2197"/>
                  </a:lnTo>
                  <a:lnTo>
                    <a:pt x="3060" y="2286"/>
                  </a:lnTo>
                  <a:lnTo>
                    <a:pt x="3289" y="2197"/>
                  </a:lnTo>
                  <a:lnTo>
                    <a:pt x="3530" y="2286"/>
                  </a:lnTo>
                  <a:lnTo>
                    <a:pt x="3759" y="2197"/>
                  </a:lnTo>
                  <a:lnTo>
                    <a:pt x="4013" y="2286"/>
                  </a:lnTo>
                  <a:lnTo>
                    <a:pt x="4241" y="2197"/>
                  </a:lnTo>
                  <a:lnTo>
                    <a:pt x="4483" y="2286"/>
                  </a:lnTo>
                  <a:lnTo>
                    <a:pt x="4724" y="2197"/>
                  </a:lnTo>
                  <a:lnTo>
                    <a:pt x="4978" y="2286"/>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1784" name="object 1784" descr=""/>
            <p:cNvSpPr/>
            <p:nvPr/>
          </p:nvSpPr>
          <p:spPr>
            <a:xfrm>
              <a:off x="5726220"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85" name="object 1785" descr=""/>
            <p:cNvSpPr/>
            <p:nvPr/>
          </p:nvSpPr>
          <p:spPr>
            <a:xfrm>
              <a:off x="5723636" y="2564371"/>
              <a:ext cx="6350" cy="11430"/>
            </a:xfrm>
            <a:custGeom>
              <a:avLst/>
              <a:gdLst/>
              <a:ahLst/>
              <a:cxnLst/>
              <a:rect l="l" t="t" r="r" b="b"/>
              <a:pathLst>
                <a:path w="6350" h="11430">
                  <a:moveTo>
                    <a:pt x="6121" y="10248"/>
                  </a:moveTo>
                  <a:lnTo>
                    <a:pt x="5778" y="9436"/>
                  </a:lnTo>
                  <a:lnTo>
                    <a:pt x="4978" y="9105"/>
                  </a:lnTo>
                  <a:lnTo>
                    <a:pt x="4724" y="9207"/>
                  </a:lnTo>
                  <a:lnTo>
                    <a:pt x="4483" y="9105"/>
                  </a:lnTo>
                  <a:lnTo>
                    <a:pt x="4241" y="9207"/>
                  </a:lnTo>
                  <a:lnTo>
                    <a:pt x="4013" y="9105"/>
                  </a:lnTo>
                  <a:lnTo>
                    <a:pt x="3771" y="9207"/>
                  </a:lnTo>
                  <a:lnTo>
                    <a:pt x="3530" y="9105"/>
                  </a:lnTo>
                  <a:lnTo>
                    <a:pt x="3289" y="9207"/>
                  </a:lnTo>
                  <a:lnTo>
                    <a:pt x="3060" y="9105"/>
                  </a:lnTo>
                  <a:lnTo>
                    <a:pt x="2819" y="9207"/>
                  </a:lnTo>
                  <a:lnTo>
                    <a:pt x="2578" y="9105"/>
                  </a:lnTo>
                  <a:lnTo>
                    <a:pt x="2336" y="9207"/>
                  </a:lnTo>
                  <a:lnTo>
                    <a:pt x="2095" y="9105"/>
                  </a:lnTo>
                  <a:lnTo>
                    <a:pt x="1854" y="9207"/>
                  </a:lnTo>
                  <a:lnTo>
                    <a:pt x="1612" y="9105"/>
                  </a:lnTo>
                  <a:lnTo>
                    <a:pt x="1371" y="9207"/>
                  </a:lnTo>
                  <a:lnTo>
                    <a:pt x="1143" y="9105"/>
                  </a:lnTo>
                  <a:lnTo>
                    <a:pt x="330" y="9436"/>
                  </a:lnTo>
                  <a:lnTo>
                    <a:pt x="0" y="10248"/>
                  </a:lnTo>
                  <a:lnTo>
                    <a:pt x="330" y="11061"/>
                  </a:lnTo>
                  <a:lnTo>
                    <a:pt x="1143" y="11391"/>
                  </a:lnTo>
                  <a:lnTo>
                    <a:pt x="1371" y="11303"/>
                  </a:lnTo>
                  <a:lnTo>
                    <a:pt x="1612" y="11391"/>
                  </a:lnTo>
                  <a:lnTo>
                    <a:pt x="1841" y="11303"/>
                  </a:lnTo>
                  <a:lnTo>
                    <a:pt x="2095" y="11391"/>
                  </a:lnTo>
                  <a:lnTo>
                    <a:pt x="2336" y="11303"/>
                  </a:lnTo>
                  <a:lnTo>
                    <a:pt x="2578" y="11391"/>
                  </a:lnTo>
                  <a:lnTo>
                    <a:pt x="2819" y="11303"/>
                  </a:lnTo>
                  <a:lnTo>
                    <a:pt x="3060" y="11391"/>
                  </a:lnTo>
                  <a:lnTo>
                    <a:pt x="3289" y="11303"/>
                  </a:lnTo>
                  <a:lnTo>
                    <a:pt x="3530" y="11391"/>
                  </a:lnTo>
                  <a:lnTo>
                    <a:pt x="3771" y="11303"/>
                  </a:lnTo>
                  <a:lnTo>
                    <a:pt x="4013" y="11391"/>
                  </a:lnTo>
                  <a:lnTo>
                    <a:pt x="4241" y="11303"/>
                  </a:lnTo>
                  <a:lnTo>
                    <a:pt x="4483" y="11391"/>
                  </a:lnTo>
                  <a:lnTo>
                    <a:pt x="4724" y="11303"/>
                  </a:lnTo>
                  <a:lnTo>
                    <a:pt x="4978" y="11391"/>
                  </a:lnTo>
                  <a:lnTo>
                    <a:pt x="5778" y="11061"/>
                  </a:lnTo>
                  <a:lnTo>
                    <a:pt x="6121" y="10248"/>
                  </a:lnTo>
                  <a:close/>
                </a:path>
                <a:path w="6350" h="11430">
                  <a:moveTo>
                    <a:pt x="6121" y="1143"/>
                  </a:moveTo>
                  <a:lnTo>
                    <a:pt x="5778" y="342"/>
                  </a:lnTo>
                  <a:lnTo>
                    <a:pt x="4978" y="0"/>
                  </a:lnTo>
                  <a:lnTo>
                    <a:pt x="4724" y="114"/>
                  </a:lnTo>
                  <a:lnTo>
                    <a:pt x="4483" y="0"/>
                  </a:lnTo>
                  <a:lnTo>
                    <a:pt x="4000" y="203"/>
                  </a:lnTo>
                  <a:lnTo>
                    <a:pt x="3530" y="0"/>
                  </a:lnTo>
                  <a:lnTo>
                    <a:pt x="2730" y="342"/>
                  </a:lnTo>
                  <a:lnTo>
                    <a:pt x="2387" y="1143"/>
                  </a:lnTo>
                  <a:lnTo>
                    <a:pt x="2730" y="1955"/>
                  </a:lnTo>
                  <a:lnTo>
                    <a:pt x="3530" y="2286"/>
                  </a:lnTo>
                  <a:lnTo>
                    <a:pt x="4000" y="2095"/>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1786" name="object 1786" descr=""/>
            <p:cNvSpPr/>
            <p:nvPr/>
          </p:nvSpPr>
          <p:spPr>
            <a:xfrm>
              <a:off x="5726220"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87" name="object 1787" descr=""/>
            <p:cNvSpPr/>
            <p:nvPr/>
          </p:nvSpPr>
          <p:spPr>
            <a:xfrm>
              <a:off x="5723636" y="2564371"/>
              <a:ext cx="6985" cy="11430"/>
            </a:xfrm>
            <a:custGeom>
              <a:avLst/>
              <a:gdLst/>
              <a:ahLst/>
              <a:cxnLst/>
              <a:rect l="l" t="t" r="r" b="b"/>
              <a:pathLst>
                <a:path w="6985" h="11430">
                  <a:moveTo>
                    <a:pt x="6591" y="10248"/>
                  </a:moveTo>
                  <a:lnTo>
                    <a:pt x="6261" y="9436"/>
                  </a:lnTo>
                  <a:lnTo>
                    <a:pt x="5448" y="9105"/>
                  </a:lnTo>
                  <a:lnTo>
                    <a:pt x="5207" y="9207"/>
                  </a:lnTo>
                  <a:lnTo>
                    <a:pt x="4978" y="9105"/>
                  </a:lnTo>
                  <a:lnTo>
                    <a:pt x="4724" y="9207"/>
                  </a:lnTo>
                  <a:lnTo>
                    <a:pt x="4483" y="9105"/>
                  </a:lnTo>
                  <a:lnTo>
                    <a:pt x="4241" y="9207"/>
                  </a:lnTo>
                  <a:lnTo>
                    <a:pt x="4013" y="9105"/>
                  </a:lnTo>
                  <a:lnTo>
                    <a:pt x="3771" y="9207"/>
                  </a:lnTo>
                  <a:lnTo>
                    <a:pt x="3530" y="9105"/>
                  </a:lnTo>
                  <a:lnTo>
                    <a:pt x="3289" y="9207"/>
                  </a:lnTo>
                  <a:lnTo>
                    <a:pt x="3060" y="9105"/>
                  </a:lnTo>
                  <a:lnTo>
                    <a:pt x="2806" y="9207"/>
                  </a:lnTo>
                  <a:lnTo>
                    <a:pt x="2578" y="9105"/>
                  </a:lnTo>
                  <a:lnTo>
                    <a:pt x="2324" y="9207"/>
                  </a:lnTo>
                  <a:lnTo>
                    <a:pt x="2095" y="9105"/>
                  </a:lnTo>
                  <a:lnTo>
                    <a:pt x="1854" y="9207"/>
                  </a:lnTo>
                  <a:lnTo>
                    <a:pt x="1612" y="9105"/>
                  </a:lnTo>
                  <a:lnTo>
                    <a:pt x="1371" y="9207"/>
                  </a:lnTo>
                  <a:lnTo>
                    <a:pt x="1143" y="9105"/>
                  </a:lnTo>
                  <a:lnTo>
                    <a:pt x="330" y="9436"/>
                  </a:lnTo>
                  <a:lnTo>
                    <a:pt x="0" y="10248"/>
                  </a:lnTo>
                  <a:lnTo>
                    <a:pt x="330" y="11061"/>
                  </a:lnTo>
                  <a:lnTo>
                    <a:pt x="1143" y="11391"/>
                  </a:lnTo>
                  <a:lnTo>
                    <a:pt x="1371" y="11303"/>
                  </a:lnTo>
                  <a:lnTo>
                    <a:pt x="1612" y="11391"/>
                  </a:lnTo>
                  <a:lnTo>
                    <a:pt x="1854" y="11303"/>
                  </a:lnTo>
                  <a:lnTo>
                    <a:pt x="2095" y="11391"/>
                  </a:lnTo>
                  <a:lnTo>
                    <a:pt x="2324" y="11303"/>
                  </a:lnTo>
                  <a:lnTo>
                    <a:pt x="2578" y="11391"/>
                  </a:lnTo>
                  <a:lnTo>
                    <a:pt x="2819" y="11303"/>
                  </a:lnTo>
                  <a:lnTo>
                    <a:pt x="3060" y="11391"/>
                  </a:lnTo>
                  <a:lnTo>
                    <a:pt x="3289" y="11303"/>
                  </a:lnTo>
                  <a:lnTo>
                    <a:pt x="3530" y="11391"/>
                  </a:lnTo>
                  <a:lnTo>
                    <a:pt x="3771" y="11303"/>
                  </a:lnTo>
                  <a:lnTo>
                    <a:pt x="4013" y="11391"/>
                  </a:lnTo>
                  <a:lnTo>
                    <a:pt x="4241" y="11303"/>
                  </a:lnTo>
                  <a:lnTo>
                    <a:pt x="4483" y="11391"/>
                  </a:lnTo>
                  <a:lnTo>
                    <a:pt x="4724" y="11303"/>
                  </a:lnTo>
                  <a:lnTo>
                    <a:pt x="4978" y="11391"/>
                  </a:lnTo>
                  <a:lnTo>
                    <a:pt x="5207" y="11303"/>
                  </a:lnTo>
                  <a:lnTo>
                    <a:pt x="5448" y="11391"/>
                  </a:lnTo>
                  <a:lnTo>
                    <a:pt x="6261" y="11061"/>
                  </a:lnTo>
                  <a:lnTo>
                    <a:pt x="6591" y="10248"/>
                  </a:lnTo>
                  <a:close/>
                </a:path>
                <a:path w="6985" h="11430">
                  <a:moveTo>
                    <a:pt x="6591" y="1143"/>
                  </a:moveTo>
                  <a:lnTo>
                    <a:pt x="6261" y="342"/>
                  </a:lnTo>
                  <a:lnTo>
                    <a:pt x="5448" y="0"/>
                  </a:lnTo>
                  <a:lnTo>
                    <a:pt x="5207" y="101"/>
                  </a:lnTo>
                  <a:lnTo>
                    <a:pt x="4978" y="0"/>
                  </a:lnTo>
                  <a:lnTo>
                    <a:pt x="4724" y="114"/>
                  </a:lnTo>
                  <a:lnTo>
                    <a:pt x="4483" y="0"/>
                  </a:lnTo>
                  <a:lnTo>
                    <a:pt x="4241" y="101"/>
                  </a:lnTo>
                  <a:lnTo>
                    <a:pt x="4013" y="0"/>
                  </a:lnTo>
                  <a:lnTo>
                    <a:pt x="3771" y="114"/>
                  </a:lnTo>
                  <a:lnTo>
                    <a:pt x="3530" y="0"/>
                  </a:lnTo>
                  <a:lnTo>
                    <a:pt x="3289" y="101"/>
                  </a:lnTo>
                  <a:lnTo>
                    <a:pt x="3060" y="0"/>
                  </a:lnTo>
                  <a:lnTo>
                    <a:pt x="2819" y="114"/>
                  </a:lnTo>
                  <a:lnTo>
                    <a:pt x="2578" y="0"/>
                  </a:lnTo>
                  <a:lnTo>
                    <a:pt x="2336" y="114"/>
                  </a:lnTo>
                  <a:lnTo>
                    <a:pt x="2095" y="0"/>
                  </a:lnTo>
                  <a:lnTo>
                    <a:pt x="1854" y="114"/>
                  </a:lnTo>
                  <a:lnTo>
                    <a:pt x="1612" y="0"/>
                  </a:lnTo>
                  <a:lnTo>
                    <a:pt x="1371" y="101"/>
                  </a:lnTo>
                  <a:lnTo>
                    <a:pt x="1143" y="0"/>
                  </a:lnTo>
                  <a:lnTo>
                    <a:pt x="330" y="342"/>
                  </a:lnTo>
                  <a:lnTo>
                    <a:pt x="0" y="1143"/>
                  </a:lnTo>
                  <a:lnTo>
                    <a:pt x="88" y="1397"/>
                  </a:lnTo>
                  <a:lnTo>
                    <a:pt x="0" y="1625"/>
                  </a:lnTo>
                  <a:lnTo>
                    <a:pt x="330" y="2438"/>
                  </a:lnTo>
                  <a:lnTo>
                    <a:pt x="1143" y="2768"/>
                  </a:lnTo>
                  <a:lnTo>
                    <a:pt x="1943" y="2438"/>
                  </a:lnTo>
                  <a:lnTo>
                    <a:pt x="2006" y="2273"/>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1788" name="object 1788" descr=""/>
            <p:cNvSpPr/>
            <p:nvPr/>
          </p:nvSpPr>
          <p:spPr>
            <a:xfrm>
              <a:off x="5739616" y="2572692"/>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789" name="object 1789" descr=""/>
            <p:cNvSpPr/>
            <p:nvPr/>
          </p:nvSpPr>
          <p:spPr>
            <a:xfrm>
              <a:off x="5739621" y="256790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790" name="object 1790" descr=""/>
            <p:cNvSpPr/>
            <p:nvPr/>
          </p:nvSpPr>
          <p:spPr>
            <a:xfrm>
              <a:off x="5739616" y="256743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791" name="object 1791" descr=""/>
            <p:cNvSpPr/>
            <p:nvPr/>
          </p:nvSpPr>
          <p:spPr>
            <a:xfrm>
              <a:off x="5723636" y="2564371"/>
              <a:ext cx="6985" cy="11430"/>
            </a:xfrm>
            <a:custGeom>
              <a:avLst/>
              <a:gdLst/>
              <a:ahLst/>
              <a:cxnLst/>
              <a:rect l="l" t="t" r="r" b="b"/>
              <a:pathLst>
                <a:path w="6985" h="11430">
                  <a:moveTo>
                    <a:pt x="2286" y="1143"/>
                  </a:moveTo>
                  <a:lnTo>
                    <a:pt x="1943" y="342"/>
                  </a:lnTo>
                  <a:lnTo>
                    <a:pt x="1143" y="0"/>
                  </a:lnTo>
                  <a:lnTo>
                    <a:pt x="330" y="342"/>
                  </a:lnTo>
                  <a:lnTo>
                    <a:pt x="0" y="1143"/>
                  </a:lnTo>
                  <a:lnTo>
                    <a:pt x="88" y="1397"/>
                  </a:lnTo>
                  <a:lnTo>
                    <a:pt x="0" y="1625"/>
                  </a:lnTo>
                  <a:lnTo>
                    <a:pt x="330" y="2438"/>
                  </a:lnTo>
                  <a:lnTo>
                    <a:pt x="1143" y="2768"/>
                  </a:lnTo>
                  <a:lnTo>
                    <a:pt x="1943" y="2438"/>
                  </a:lnTo>
                  <a:lnTo>
                    <a:pt x="2286" y="1625"/>
                  </a:lnTo>
                  <a:lnTo>
                    <a:pt x="2171" y="1397"/>
                  </a:lnTo>
                  <a:lnTo>
                    <a:pt x="2286" y="1143"/>
                  </a:lnTo>
                  <a:close/>
                </a:path>
                <a:path w="6985" h="11430">
                  <a:moveTo>
                    <a:pt x="6591" y="10248"/>
                  </a:moveTo>
                  <a:lnTo>
                    <a:pt x="6261" y="9436"/>
                  </a:lnTo>
                  <a:lnTo>
                    <a:pt x="5448" y="9105"/>
                  </a:lnTo>
                  <a:lnTo>
                    <a:pt x="4635" y="9436"/>
                  </a:lnTo>
                  <a:lnTo>
                    <a:pt x="4305" y="10248"/>
                  </a:lnTo>
                  <a:lnTo>
                    <a:pt x="4635" y="11061"/>
                  </a:lnTo>
                  <a:lnTo>
                    <a:pt x="5448" y="11391"/>
                  </a:lnTo>
                  <a:lnTo>
                    <a:pt x="6261" y="11061"/>
                  </a:lnTo>
                  <a:lnTo>
                    <a:pt x="6591" y="10248"/>
                  </a:lnTo>
                  <a:close/>
                </a:path>
              </a:pathLst>
            </a:custGeom>
            <a:solidFill>
              <a:srgbClr val="565658"/>
            </a:solidFill>
          </p:spPr>
          <p:txBody>
            <a:bodyPr wrap="square" lIns="0" tIns="0" rIns="0" bIns="0" rtlCol="0"/>
            <a:lstStyle/>
            <a:p/>
          </p:txBody>
        </p:sp>
        <p:sp>
          <p:nvSpPr>
            <p:cNvPr id="1792" name="object 1792" descr=""/>
            <p:cNvSpPr/>
            <p:nvPr/>
          </p:nvSpPr>
          <p:spPr>
            <a:xfrm>
              <a:off x="5725736" y="256551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793" name="object 1793" descr=""/>
            <p:cNvSpPr/>
            <p:nvPr/>
          </p:nvSpPr>
          <p:spPr>
            <a:xfrm>
              <a:off x="5724106" y="2564371"/>
              <a:ext cx="3810" cy="2540"/>
            </a:xfrm>
            <a:custGeom>
              <a:avLst/>
              <a:gdLst/>
              <a:ahLst/>
              <a:cxnLst/>
              <a:rect l="l" t="t" r="r" b="b"/>
              <a:pathLst>
                <a:path w="3810" h="2539">
                  <a:moveTo>
                    <a:pt x="3733" y="1143"/>
                  </a:moveTo>
                  <a:lnTo>
                    <a:pt x="3390" y="342"/>
                  </a:lnTo>
                  <a:lnTo>
                    <a:pt x="2590" y="0"/>
                  </a:lnTo>
                  <a:lnTo>
                    <a:pt x="2108" y="215"/>
                  </a:lnTo>
                  <a:lnTo>
                    <a:pt x="1625" y="0"/>
                  </a:lnTo>
                  <a:lnTo>
                    <a:pt x="1384" y="114"/>
                  </a:lnTo>
                  <a:lnTo>
                    <a:pt x="1143" y="0"/>
                  </a:lnTo>
                  <a:lnTo>
                    <a:pt x="342" y="342"/>
                  </a:lnTo>
                  <a:lnTo>
                    <a:pt x="0" y="1143"/>
                  </a:lnTo>
                  <a:lnTo>
                    <a:pt x="342" y="1955"/>
                  </a:lnTo>
                  <a:lnTo>
                    <a:pt x="1143" y="2286"/>
                  </a:lnTo>
                  <a:lnTo>
                    <a:pt x="1384" y="2197"/>
                  </a:lnTo>
                  <a:lnTo>
                    <a:pt x="1625" y="2286"/>
                  </a:lnTo>
                  <a:lnTo>
                    <a:pt x="2108" y="2095"/>
                  </a:lnTo>
                  <a:lnTo>
                    <a:pt x="2590" y="2286"/>
                  </a:lnTo>
                  <a:lnTo>
                    <a:pt x="3390" y="1955"/>
                  </a:lnTo>
                  <a:lnTo>
                    <a:pt x="3733" y="1143"/>
                  </a:lnTo>
                  <a:close/>
                </a:path>
              </a:pathLst>
            </a:custGeom>
            <a:solidFill>
              <a:srgbClr val="565658"/>
            </a:solidFill>
          </p:spPr>
          <p:txBody>
            <a:bodyPr wrap="square" lIns="0" tIns="0" rIns="0" bIns="0" rtlCol="0"/>
            <a:lstStyle/>
            <a:p/>
          </p:txBody>
        </p:sp>
        <p:sp>
          <p:nvSpPr>
            <p:cNvPr id="1794" name="object 1794" descr=""/>
            <p:cNvSpPr/>
            <p:nvPr/>
          </p:nvSpPr>
          <p:spPr>
            <a:xfrm>
              <a:off x="5726215"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795" name="object 1795" descr=""/>
            <p:cNvSpPr/>
            <p:nvPr/>
          </p:nvSpPr>
          <p:spPr>
            <a:xfrm>
              <a:off x="5724106" y="2564371"/>
              <a:ext cx="5715" cy="3175"/>
            </a:xfrm>
            <a:custGeom>
              <a:avLst/>
              <a:gdLst/>
              <a:ahLst/>
              <a:cxnLst/>
              <a:rect l="l" t="t" r="r" b="b"/>
              <a:pathLst>
                <a:path w="5714" h="3175">
                  <a:moveTo>
                    <a:pt x="5651" y="1143"/>
                  </a:moveTo>
                  <a:lnTo>
                    <a:pt x="5308" y="342"/>
                  </a:lnTo>
                  <a:lnTo>
                    <a:pt x="4508" y="0"/>
                  </a:lnTo>
                  <a:lnTo>
                    <a:pt x="4254" y="114"/>
                  </a:lnTo>
                  <a:lnTo>
                    <a:pt x="4013" y="0"/>
                  </a:lnTo>
                  <a:lnTo>
                    <a:pt x="3771" y="101"/>
                  </a:lnTo>
                  <a:lnTo>
                    <a:pt x="3543" y="0"/>
                  </a:lnTo>
                  <a:lnTo>
                    <a:pt x="3302" y="114"/>
                  </a:lnTo>
                  <a:lnTo>
                    <a:pt x="3060" y="0"/>
                  </a:lnTo>
                  <a:lnTo>
                    <a:pt x="2260" y="342"/>
                  </a:lnTo>
                  <a:lnTo>
                    <a:pt x="2095" y="711"/>
                  </a:lnTo>
                  <a:lnTo>
                    <a:pt x="1955" y="342"/>
                  </a:lnTo>
                  <a:lnTo>
                    <a:pt x="1143" y="0"/>
                  </a:lnTo>
                  <a:lnTo>
                    <a:pt x="342" y="342"/>
                  </a:lnTo>
                  <a:lnTo>
                    <a:pt x="0" y="1143"/>
                  </a:lnTo>
                  <a:lnTo>
                    <a:pt x="101" y="1397"/>
                  </a:lnTo>
                  <a:lnTo>
                    <a:pt x="0" y="1625"/>
                  </a:lnTo>
                  <a:lnTo>
                    <a:pt x="342" y="2438"/>
                  </a:lnTo>
                  <a:lnTo>
                    <a:pt x="1143" y="2768"/>
                  </a:lnTo>
                  <a:lnTo>
                    <a:pt x="1955" y="2438"/>
                  </a:lnTo>
                  <a:lnTo>
                    <a:pt x="2197" y="1828"/>
                  </a:lnTo>
                  <a:lnTo>
                    <a:pt x="2260" y="1955"/>
                  </a:lnTo>
                  <a:lnTo>
                    <a:pt x="3060" y="2286"/>
                  </a:lnTo>
                  <a:lnTo>
                    <a:pt x="3302" y="2197"/>
                  </a:lnTo>
                  <a:lnTo>
                    <a:pt x="3543" y="2286"/>
                  </a:lnTo>
                  <a:lnTo>
                    <a:pt x="3771" y="2197"/>
                  </a:lnTo>
                  <a:lnTo>
                    <a:pt x="4013" y="2286"/>
                  </a:lnTo>
                  <a:lnTo>
                    <a:pt x="4254"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1796" name="object 1796" descr=""/>
            <p:cNvSpPr/>
            <p:nvPr/>
          </p:nvSpPr>
          <p:spPr>
            <a:xfrm>
              <a:off x="5726220" y="256551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797" name="object 1797" descr=""/>
            <p:cNvSpPr/>
            <p:nvPr/>
          </p:nvSpPr>
          <p:spPr>
            <a:xfrm>
              <a:off x="5723636" y="2564371"/>
              <a:ext cx="6350" cy="11430"/>
            </a:xfrm>
            <a:custGeom>
              <a:avLst/>
              <a:gdLst/>
              <a:ahLst/>
              <a:cxnLst/>
              <a:rect l="l" t="t" r="r" b="b"/>
              <a:pathLst>
                <a:path w="6350" h="11430">
                  <a:moveTo>
                    <a:pt x="3238" y="10248"/>
                  </a:moveTo>
                  <a:lnTo>
                    <a:pt x="2908" y="9436"/>
                  </a:lnTo>
                  <a:lnTo>
                    <a:pt x="2095" y="9105"/>
                  </a:lnTo>
                  <a:lnTo>
                    <a:pt x="1854" y="9207"/>
                  </a:lnTo>
                  <a:lnTo>
                    <a:pt x="1612" y="9105"/>
                  </a:lnTo>
                  <a:lnTo>
                    <a:pt x="1371" y="9207"/>
                  </a:lnTo>
                  <a:lnTo>
                    <a:pt x="1143" y="9105"/>
                  </a:lnTo>
                  <a:lnTo>
                    <a:pt x="330" y="9436"/>
                  </a:lnTo>
                  <a:lnTo>
                    <a:pt x="0" y="10248"/>
                  </a:lnTo>
                  <a:lnTo>
                    <a:pt x="330" y="11061"/>
                  </a:lnTo>
                  <a:lnTo>
                    <a:pt x="1143" y="11391"/>
                  </a:lnTo>
                  <a:lnTo>
                    <a:pt x="1371" y="11303"/>
                  </a:lnTo>
                  <a:lnTo>
                    <a:pt x="1612" y="11391"/>
                  </a:lnTo>
                  <a:lnTo>
                    <a:pt x="1854" y="11303"/>
                  </a:lnTo>
                  <a:lnTo>
                    <a:pt x="2095" y="11391"/>
                  </a:lnTo>
                  <a:lnTo>
                    <a:pt x="2908" y="11061"/>
                  </a:lnTo>
                  <a:lnTo>
                    <a:pt x="3238" y="10248"/>
                  </a:lnTo>
                  <a:close/>
                </a:path>
                <a:path w="6350" h="11430">
                  <a:moveTo>
                    <a:pt x="6121" y="1143"/>
                  </a:moveTo>
                  <a:lnTo>
                    <a:pt x="5778" y="342"/>
                  </a:lnTo>
                  <a:lnTo>
                    <a:pt x="4978" y="0"/>
                  </a:lnTo>
                  <a:lnTo>
                    <a:pt x="4483" y="215"/>
                  </a:lnTo>
                  <a:lnTo>
                    <a:pt x="4013" y="0"/>
                  </a:lnTo>
                  <a:lnTo>
                    <a:pt x="3771" y="114"/>
                  </a:lnTo>
                  <a:lnTo>
                    <a:pt x="3530" y="0"/>
                  </a:lnTo>
                  <a:lnTo>
                    <a:pt x="3289" y="101"/>
                  </a:lnTo>
                  <a:lnTo>
                    <a:pt x="3060" y="0"/>
                  </a:lnTo>
                  <a:lnTo>
                    <a:pt x="2247" y="342"/>
                  </a:lnTo>
                  <a:lnTo>
                    <a:pt x="1917" y="1143"/>
                  </a:lnTo>
                  <a:lnTo>
                    <a:pt x="2247" y="1955"/>
                  </a:lnTo>
                  <a:lnTo>
                    <a:pt x="3060" y="2286"/>
                  </a:lnTo>
                  <a:lnTo>
                    <a:pt x="3289" y="2197"/>
                  </a:lnTo>
                  <a:lnTo>
                    <a:pt x="3530" y="2286"/>
                  </a:lnTo>
                  <a:lnTo>
                    <a:pt x="3771" y="2197"/>
                  </a:lnTo>
                  <a:lnTo>
                    <a:pt x="4013" y="2286"/>
                  </a:lnTo>
                  <a:lnTo>
                    <a:pt x="4483" y="2095"/>
                  </a:lnTo>
                  <a:lnTo>
                    <a:pt x="4978" y="2286"/>
                  </a:lnTo>
                  <a:lnTo>
                    <a:pt x="5778" y="1955"/>
                  </a:lnTo>
                  <a:lnTo>
                    <a:pt x="6121" y="1143"/>
                  </a:lnTo>
                  <a:close/>
                </a:path>
              </a:pathLst>
            </a:custGeom>
            <a:solidFill>
              <a:srgbClr val="565658"/>
            </a:solidFill>
          </p:spPr>
          <p:txBody>
            <a:bodyPr wrap="square" lIns="0" tIns="0" rIns="0" bIns="0" rtlCol="0"/>
            <a:lstStyle/>
            <a:p/>
          </p:txBody>
        </p:sp>
        <p:sp>
          <p:nvSpPr>
            <p:cNvPr id="1798" name="object 1798" descr=""/>
            <p:cNvSpPr/>
            <p:nvPr/>
          </p:nvSpPr>
          <p:spPr>
            <a:xfrm>
              <a:off x="5726220"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799" name="object 1799" descr=""/>
            <p:cNvSpPr/>
            <p:nvPr/>
          </p:nvSpPr>
          <p:spPr>
            <a:xfrm>
              <a:off x="5723636" y="2564853"/>
              <a:ext cx="6350" cy="11430"/>
            </a:xfrm>
            <a:custGeom>
              <a:avLst/>
              <a:gdLst/>
              <a:ahLst/>
              <a:cxnLst/>
              <a:rect l="l" t="t" r="r" b="b"/>
              <a:pathLst>
                <a:path w="6350" h="11430">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 w="6350" h="11430">
                  <a:moveTo>
                    <a:pt x="6121" y="9766"/>
                  </a:moveTo>
                  <a:lnTo>
                    <a:pt x="5778" y="8953"/>
                  </a:lnTo>
                  <a:lnTo>
                    <a:pt x="4978" y="8623"/>
                  </a:lnTo>
                  <a:lnTo>
                    <a:pt x="4724" y="8724"/>
                  </a:lnTo>
                  <a:lnTo>
                    <a:pt x="4483" y="8623"/>
                  </a:lnTo>
                  <a:lnTo>
                    <a:pt x="4241" y="8724"/>
                  </a:lnTo>
                  <a:lnTo>
                    <a:pt x="4013" y="8623"/>
                  </a:lnTo>
                  <a:lnTo>
                    <a:pt x="3771" y="8724"/>
                  </a:lnTo>
                  <a:lnTo>
                    <a:pt x="3530" y="8623"/>
                  </a:lnTo>
                  <a:lnTo>
                    <a:pt x="3289" y="8724"/>
                  </a:lnTo>
                  <a:lnTo>
                    <a:pt x="3060" y="8623"/>
                  </a:lnTo>
                  <a:lnTo>
                    <a:pt x="2806" y="8724"/>
                  </a:lnTo>
                  <a:lnTo>
                    <a:pt x="2578" y="8623"/>
                  </a:lnTo>
                  <a:lnTo>
                    <a:pt x="2095" y="8826"/>
                  </a:lnTo>
                  <a:lnTo>
                    <a:pt x="1612" y="8623"/>
                  </a:lnTo>
                  <a:lnTo>
                    <a:pt x="812" y="8953"/>
                  </a:lnTo>
                  <a:lnTo>
                    <a:pt x="469" y="9766"/>
                  </a:lnTo>
                  <a:lnTo>
                    <a:pt x="812" y="10579"/>
                  </a:lnTo>
                  <a:lnTo>
                    <a:pt x="1612" y="10909"/>
                  </a:lnTo>
                  <a:lnTo>
                    <a:pt x="2095" y="10718"/>
                  </a:lnTo>
                  <a:lnTo>
                    <a:pt x="2578" y="10909"/>
                  </a:lnTo>
                  <a:lnTo>
                    <a:pt x="2819" y="10820"/>
                  </a:lnTo>
                  <a:lnTo>
                    <a:pt x="3060" y="10909"/>
                  </a:lnTo>
                  <a:lnTo>
                    <a:pt x="3289" y="10820"/>
                  </a:lnTo>
                  <a:lnTo>
                    <a:pt x="3530" y="10909"/>
                  </a:lnTo>
                  <a:lnTo>
                    <a:pt x="3771" y="10820"/>
                  </a:lnTo>
                  <a:lnTo>
                    <a:pt x="4013" y="10909"/>
                  </a:lnTo>
                  <a:lnTo>
                    <a:pt x="4241" y="10820"/>
                  </a:lnTo>
                  <a:lnTo>
                    <a:pt x="4483" y="10909"/>
                  </a:lnTo>
                  <a:lnTo>
                    <a:pt x="4724" y="10820"/>
                  </a:lnTo>
                  <a:lnTo>
                    <a:pt x="4978" y="10909"/>
                  </a:lnTo>
                  <a:lnTo>
                    <a:pt x="5778" y="10579"/>
                  </a:lnTo>
                  <a:lnTo>
                    <a:pt x="6121" y="9766"/>
                  </a:lnTo>
                  <a:close/>
                </a:path>
              </a:pathLst>
            </a:custGeom>
            <a:solidFill>
              <a:srgbClr val="565658"/>
            </a:solidFill>
          </p:spPr>
          <p:txBody>
            <a:bodyPr wrap="square" lIns="0" tIns="0" rIns="0" bIns="0" rtlCol="0"/>
            <a:lstStyle/>
            <a:p/>
          </p:txBody>
        </p:sp>
        <p:sp>
          <p:nvSpPr>
            <p:cNvPr id="1800" name="object 1800" descr=""/>
            <p:cNvSpPr/>
            <p:nvPr/>
          </p:nvSpPr>
          <p:spPr>
            <a:xfrm>
              <a:off x="5725736" y="256551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801" name="object 1801" descr=""/>
            <p:cNvSpPr/>
            <p:nvPr/>
          </p:nvSpPr>
          <p:spPr>
            <a:xfrm>
              <a:off x="5726220"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802" name="object 1802" descr=""/>
            <p:cNvSpPr/>
            <p:nvPr/>
          </p:nvSpPr>
          <p:spPr>
            <a:xfrm>
              <a:off x="5723636" y="2564371"/>
              <a:ext cx="5715" cy="3175"/>
            </a:xfrm>
            <a:custGeom>
              <a:avLst/>
              <a:gdLst/>
              <a:ahLst/>
              <a:cxnLst/>
              <a:rect l="l" t="t" r="r" b="b"/>
              <a:pathLst>
                <a:path w="5714" h="3175">
                  <a:moveTo>
                    <a:pt x="5626" y="1143"/>
                  </a:moveTo>
                  <a:lnTo>
                    <a:pt x="5295" y="342"/>
                  </a:lnTo>
                  <a:lnTo>
                    <a:pt x="4483" y="0"/>
                  </a:lnTo>
                  <a:lnTo>
                    <a:pt x="4241" y="101"/>
                  </a:lnTo>
                  <a:lnTo>
                    <a:pt x="4013" y="0"/>
                  </a:lnTo>
                  <a:lnTo>
                    <a:pt x="3771" y="114"/>
                  </a:lnTo>
                  <a:lnTo>
                    <a:pt x="3530" y="0"/>
                  </a:lnTo>
                  <a:lnTo>
                    <a:pt x="3289" y="101"/>
                  </a:lnTo>
                  <a:lnTo>
                    <a:pt x="3060" y="0"/>
                  </a:lnTo>
                  <a:lnTo>
                    <a:pt x="2247" y="342"/>
                  </a:lnTo>
                  <a:lnTo>
                    <a:pt x="2095" y="698"/>
                  </a:lnTo>
                  <a:lnTo>
                    <a:pt x="1612" y="482"/>
                  </a:lnTo>
                  <a:lnTo>
                    <a:pt x="1371" y="584"/>
                  </a:lnTo>
                  <a:lnTo>
                    <a:pt x="1143" y="482"/>
                  </a:lnTo>
                  <a:lnTo>
                    <a:pt x="330" y="825"/>
                  </a:lnTo>
                  <a:lnTo>
                    <a:pt x="0" y="1625"/>
                  </a:lnTo>
                  <a:lnTo>
                    <a:pt x="330" y="2438"/>
                  </a:lnTo>
                  <a:lnTo>
                    <a:pt x="1143" y="2768"/>
                  </a:lnTo>
                  <a:lnTo>
                    <a:pt x="1371" y="2679"/>
                  </a:lnTo>
                  <a:lnTo>
                    <a:pt x="1612" y="2768"/>
                  </a:lnTo>
                  <a:lnTo>
                    <a:pt x="2425" y="2438"/>
                  </a:lnTo>
                  <a:lnTo>
                    <a:pt x="2565" y="2095"/>
                  </a:lnTo>
                  <a:lnTo>
                    <a:pt x="3060" y="2286"/>
                  </a:lnTo>
                  <a:lnTo>
                    <a:pt x="3289" y="2197"/>
                  </a:lnTo>
                  <a:lnTo>
                    <a:pt x="3530" y="2286"/>
                  </a:lnTo>
                  <a:lnTo>
                    <a:pt x="3771" y="2197"/>
                  </a:lnTo>
                  <a:lnTo>
                    <a:pt x="4013" y="2286"/>
                  </a:lnTo>
                  <a:lnTo>
                    <a:pt x="4241" y="2197"/>
                  </a:lnTo>
                  <a:lnTo>
                    <a:pt x="4483" y="2286"/>
                  </a:lnTo>
                  <a:lnTo>
                    <a:pt x="5295" y="1955"/>
                  </a:lnTo>
                  <a:lnTo>
                    <a:pt x="5626" y="1143"/>
                  </a:lnTo>
                  <a:close/>
                </a:path>
              </a:pathLst>
            </a:custGeom>
            <a:solidFill>
              <a:srgbClr val="565658"/>
            </a:solidFill>
          </p:spPr>
          <p:txBody>
            <a:bodyPr wrap="square" lIns="0" tIns="0" rIns="0" bIns="0" rtlCol="0"/>
            <a:lstStyle/>
            <a:p/>
          </p:txBody>
        </p:sp>
        <p:sp>
          <p:nvSpPr>
            <p:cNvPr id="1803" name="object 1803" descr=""/>
            <p:cNvSpPr/>
            <p:nvPr/>
          </p:nvSpPr>
          <p:spPr>
            <a:xfrm>
              <a:off x="5726220" y="256551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804" name="object 1804" descr=""/>
            <p:cNvSpPr/>
            <p:nvPr/>
          </p:nvSpPr>
          <p:spPr>
            <a:xfrm>
              <a:off x="5725554" y="2564371"/>
              <a:ext cx="5080" cy="3175"/>
            </a:xfrm>
            <a:custGeom>
              <a:avLst/>
              <a:gdLst/>
              <a:ahLst/>
              <a:cxnLst/>
              <a:rect l="l" t="t" r="r" b="b"/>
              <a:pathLst>
                <a:path w="5079" h="3175">
                  <a:moveTo>
                    <a:pt x="4673" y="1143"/>
                  </a:moveTo>
                  <a:lnTo>
                    <a:pt x="4343" y="342"/>
                  </a:lnTo>
                  <a:lnTo>
                    <a:pt x="3530" y="0"/>
                  </a:lnTo>
                  <a:lnTo>
                    <a:pt x="3289" y="101"/>
                  </a:lnTo>
                  <a:lnTo>
                    <a:pt x="3060" y="0"/>
                  </a:lnTo>
                  <a:lnTo>
                    <a:pt x="2247" y="342"/>
                  </a:lnTo>
                  <a:lnTo>
                    <a:pt x="2095" y="711"/>
                  </a:lnTo>
                  <a:lnTo>
                    <a:pt x="1943" y="342"/>
                  </a:lnTo>
                  <a:lnTo>
                    <a:pt x="1143" y="0"/>
                  </a:lnTo>
                  <a:lnTo>
                    <a:pt x="330" y="342"/>
                  </a:lnTo>
                  <a:lnTo>
                    <a:pt x="0" y="1143"/>
                  </a:lnTo>
                  <a:lnTo>
                    <a:pt x="88" y="1397"/>
                  </a:lnTo>
                  <a:lnTo>
                    <a:pt x="0" y="1625"/>
                  </a:lnTo>
                  <a:lnTo>
                    <a:pt x="330" y="2438"/>
                  </a:lnTo>
                  <a:lnTo>
                    <a:pt x="1143" y="2768"/>
                  </a:lnTo>
                  <a:lnTo>
                    <a:pt x="1943" y="2438"/>
                  </a:lnTo>
                  <a:lnTo>
                    <a:pt x="2197" y="1841"/>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805" name="object 1805" descr=""/>
            <p:cNvSpPr/>
            <p:nvPr/>
          </p:nvSpPr>
          <p:spPr>
            <a:xfrm>
              <a:off x="5727175"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806" name="object 1806" descr=""/>
            <p:cNvSpPr/>
            <p:nvPr/>
          </p:nvSpPr>
          <p:spPr>
            <a:xfrm>
              <a:off x="5727653" y="256551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807" name="object 1807" descr=""/>
            <p:cNvSpPr/>
            <p:nvPr/>
          </p:nvSpPr>
          <p:spPr>
            <a:xfrm>
              <a:off x="5723636" y="2564371"/>
              <a:ext cx="6985" cy="11430"/>
            </a:xfrm>
            <a:custGeom>
              <a:avLst/>
              <a:gdLst/>
              <a:ahLst/>
              <a:cxnLst/>
              <a:rect l="l" t="t" r="r" b="b"/>
              <a:pathLst>
                <a:path w="6985" h="11430">
                  <a:moveTo>
                    <a:pt x="6591" y="10248"/>
                  </a:moveTo>
                  <a:lnTo>
                    <a:pt x="6261" y="9436"/>
                  </a:lnTo>
                  <a:lnTo>
                    <a:pt x="5448" y="9105"/>
                  </a:lnTo>
                  <a:lnTo>
                    <a:pt x="5207" y="9207"/>
                  </a:lnTo>
                  <a:lnTo>
                    <a:pt x="4978" y="9105"/>
                  </a:lnTo>
                  <a:lnTo>
                    <a:pt x="4724" y="9207"/>
                  </a:lnTo>
                  <a:lnTo>
                    <a:pt x="4483" y="9105"/>
                  </a:lnTo>
                  <a:lnTo>
                    <a:pt x="4241" y="9207"/>
                  </a:lnTo>
                  <a:lnTo>
                    <a:pt x="4013" y="9105"/>
                  </a:lnTo>
                  <a:lnTo>
                    <a:pt x="3771" y="9207"/>
                  </a:lnTo>
                  <a:lnTo>
                    <a:pt x="3530" y="9105"/>
                  </a:lnTo>
                  <a:lnTo>
                    <a:pt x="3289" y="9207"/>
                  </a:lnTo>
                  <a:lnTo>
                    <a:pt x="3060" y="9105"/>
                  </a:lnTo>
                  <a:lnTo>
                    <a:pt x="2819" y="9207"/>
                  </a:lnTo>
                  <a:lnTo>
                    <a:pt x="2578" y="9105"/>
                  </a:lnTo>
                  <a:lnTo>
                    <a:pt x="2336" y="9207"/>
                  </a:lnTo>
                  <a:lnTo>
                    <a:pt x="2095" y="9105"/>
                  </a:lnTo>
                  <a:lnTo>
                    <a:pt x="1854" y="9207"/>
                  </a:lnTo>
                  <a:lnTo>
                    <a:pt x="1612" y="9105"/>
                  </a:lnTo>
                  <a:lnTo>
                    <a:pt x="1371" y="9207"/>
                  </a:lnTo>
                  <a:lnTo>
                    <a:pt x="1143" y="9105"/>
                  </a:lnTo>
                  <a:lnTo>
                    <a:pt x="330" y="9436"/>
                  </a:lnTo>
                  <a:lnTo>
                    <a:pt x="0" y="10248"/>
                  </a:lnTo>
                  <a:lnTo>
                    <a:pt x="330" y="11061"/>
                  </a:lnTo>
                  <a:lnTo>
                    <a:pt x="1143" y="11391"/>
                  </a:lnTo>
                  <a:lnTo>
                    <a:pt x="1371" y="11303"/>
                  </a:lnTo>
                  <a:lnTo>
                    <a:pt x="1612" y="11391"/>
                  </a:lnTo>
                  <a:lnTo>
                    <a:pt x="1854" y="11303"/>
                  </a:lnTo>
                  <a:lnTo>
                    <a:pt x="2095" y="11391"/>
                  </a:lnTo>
                  <a:lnTo>
                    <a:pt x="2336" y="11303"/>
                  </a:lnTo>
                  <a:lnTo>
                    <a:pt x="2578" y="11391"/>
                  </a:lnTo>
                  <a:lnTo>
                    <a:pt x="2819" y="11303"/>
                  </a:lnTo>
                  <a:lnTo>
                    <a:pt x="3060" y="11391"/>
                  </a:lnTo>
                  <a:lnTo>
                    <a:pt x="3289" y="11303"/>
                  </a:lnTo>
                  <a:lnTo>
                    <a:pt x="3530" y="11391"/>
                  </a:lnTo>
                  <a:lnTo>
                    <a:pt x="3771" y="11303"/>
                  </a:lnTo>
                  <a:lnTo>
                    <a:pt x="4013" y="11391"/>
                  </a:lnTo>
                  <a:lnTo>
                    <a:pt x="4241" y="11303"/>
                  </a:lnTo>
                  <a:lnTo>
                    <a:pt x="4483" y="11391"/>
                  </a:lnTo>
                  <a:lnTo>
                    <a:pt x="4724" y="11303"/>
                  </a:lnTo>
                  <a:lnTo>
                    <a:pt x="4978" y="11391"/>
                  </a:lnTo>
                  <a:lnTo>
                    <a:pt x="5207" y="11303"/>
                  </a:lnTo>
                  <a:lnTo>
                    <a:pt x="5448" y="11391"/>
                  </a:lnTo>
                  <a:lnTo>
                    <a:pt x="6261" y="11061"/>
                  </a:lnTo>
                  <a:lnTo>
                    <a:pt x="6591" y="10248"/>
                  </a:lnTo>
                  <a:close/>
                </a:path>
                <a:path w="6985" h="11430">
                  <a:moveTo>
                    <a:pt x="6591" y="1143"/>
                  </a:moveTo>
                  <a:lnTo>
                    <a:pt x="6261" y="342"/>
                  </a:lnTo>
                  <a:lnTo>
                    <a:pt x="5448" y="0"/>
                  </a:lnTo>
                  <a:lnTo>
                    <a:pt x="5207" y="101"/>
                  </a:lnTo>
                  <a:lnTo>
                    <a:pt x="4978" y="0"/>
                  </a:lnTo>
                  <a:lnTo>
                    <a:pt x="4724" y="114"/>
                  </a:lnTo>
                  <a:lnTo>
                    <a:pt x="4483" y="0"/>
                  </a:lnTo>
                  <a:lnTo>
                    <a:pt x="3683" y="342"/>
                  </a:lnTo>
                  <a:lnTo>
                    <a:pt x="3594" y="520"/>
                  </a:lnTo>
                  <a:lnTo>
                    <a:pt x="3289" y="584"/>
                  </a:lnTo>
                  <a:lnTo>
                    <a:pt x="3060" y="482"/>
                  </a:lnTo>
                  <a:lnTo>
                    <a:pt x="2819" y="596"/>
                  </a:lnTo>
                  <a:lnTo>
                    <a:pt x="2578" y="482"/>
                  </a:lnTo>
                  <a:lnTo>
                    <a:pt x="2336" y="596"/>
                  </a:lnTo>
                  <a:lnTo>
                    <a:pt x="2095" y="482"/>
                  </a:lnTo>
                  <a:lnTo>
                    <a:pt x="1854" y="596"/>
                  </a:lnTo>
                  <a:lnTo>
                    <a:pt x="1612" y="482"/>
                  </a:lnTo>
                  <a:lnTo>
                    <a:pt x="1371" y="584"/>
                  </a:lnTo>
                  <a:lnTo>
                    <a:pt x="1143" y="482"/>
                  </a:lnTo>
                  <a:lnTo>
                    <a:pt x="330" y="825"/>
                  </a:lnTo>
                  <a:lnTo>
                    <a:pt x="0" y="1625"/>
                  </a:lnTo>
                  <a:lnTo>
                    <a:pt x="330" y="2438"/>
                  </a:lnTo>
                  <a:lnTo>
                    <a:pt x="1143" y="2768"/>
                  </a:lnTo>
                  <a:lnTo>
                    <a:pt x="1371" y="2679"/>
                  </a:lnTo>
                  <a:lnTo>
                    <a:pt x="1612" y="2768"/>
                  </a:lnTo>
                  <a:lnTo>
                    <a:pt x="1854" y="2679"/>
                  </a:lnTo>
                  <a:lnTo>
                    <a:pt x="2095" y="2768"/>
                  </a:lnTo>
                  <a:lnTo>
                    <a:pt x="2336" y="2679"/>
                  </a:lnTo>
                  <a:lnTo>
                    <a:pt x="2578" y="2768"/>
                  </a:lnTo>
                  <a:lnTo>
                    <a:pt x="2819" y="2679"/>
                  </a:lnTo>
                  <a:lnTo>
                    <a:pt x="3060" y="2768"/>
                  </a:lnTo>
                  <a:lnTo>
                    <a:pt x="3289" y="2679"/>
                  </a:lnTo>
                  <a:lnTo>
                    <a:pt x="3530" y="2768"/>
                  </a:lnTo>
                  <a:lnTo>
                    <a:pt x="3771" y="2679"/>
                  </a:lnTo>
                  <a:lnTo>
                    <a:pt x="4013" y="2768"/>
                  </a:lnTo>
                  <a:lnTo>
                    <a:pt x="4813" y="2438"/>
                  </a:lnTo>
                  <a:lnTo>
                    <a:pt x="4889" y="2260"/>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1808" name="object 1808" descr=""/>
            <p:cNvSpPr/>
            <p:nvPr/>
          </p:nvSpPr>
          <p:spPr>
            <a:xfrm>
              <a:off x="5728130"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809" name="object 1809" descr=""/>
            <p:cNvSpPr/>
            <p:nvPr/>
          </p:nvSpPr>
          <p:spPr>
            <a:xfrm>
              <a:off x="5727653"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810" name="object 1810" descr=""/>
            <p:cNvSpPr/>
            <p:nvPr/>
          </p:nvSpPr>
          <p:spPr>
            <a:xfrm>
              <a:off x="5726976" y="2564371"/>
              <a:ext cx="3175" cy="2540"/>
            </a:xfrm>
            <a:custGeom>
              <a:avLst/>
              <a:gdLst/>
              <a:ahLst/>
              <a:cxnLst/>
              <a:rect l="l" t="t" r="r" b="b"/>
              <a:pathLst>
                <a:path w="3175" h="2539">
                  <a:moveTo>
                    <a:pt x="2781" y="1143"/>
                  </a:moveTo>
                  <a:lnTo>
                    <a:pt x="2438" y="342"/>
                  </a:lnTo>
                  <a:lnTo>
                    <a:pt x="1638" y="0"/>
                  </a:lnTo>
                  <a:lnTo>
                    <a:pt x="1384" y="114"/>
                  </a:lnTo>
                  <a:lnTo>
                    <a:pt x="1143" y="0"/>
                  </a:lnTo>
                  <a:lnTo>
                    <a:pt x="342" y="342"/>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1811" name="object 1811" descr=""/>
            <p:cNvSpPr/>
            <p:nvPr/>
          </p:nvSpPr>
          <p:spPr>
            <a:xfrm>
              <a:off x="5726215"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812" name="object 1812" descr=""/>
            <p:cNvSpPr/>
            <p:nvPr/>
          </p:nvSpPr>
          <p:spPr>
            <a:xfrm>
              <a:off x="5723636" y="2564853"/>
              <a:ext cx="5080" cy="11430"/>
            </a:xfrm>
            <a:custGeom>
              <a:avLst/>
              <a:gdLst/>
              <a:ahLst/>
              <a:cxnLst/>
              <a:rect l="l" t="t" r="r" b="b"/>
              <a:pathLst>
                <a:path w="5079" h="11430">
                  <a:moveTo>
                    <a:pt x="2286" y="9766"/>
                  </a:moveTo>
                  <a:lnTo>
                    <a:pt x="1943" y="8953"/>
                  </a:lnTo>
                  <a:lnTo>
                    <a:pt x="1143" y="8623"/>
                  </a:lnTo>
                  <a:lnTo>
                    <a:pt x="330" y="8953"/>
                  </a:lnTo>
                  <a:lnTo>
                    <a:pt x="0" y="9766"/>
                  </a:lnTo>
                  <a:lnTo>
                    <a:pt x="330" y="10579"/>
                  </a:lnTo>
                  <a:lnTo>
                    <a:pt x="1143" y="10909"/>
                  </a:lnTo>
                  <a:lnTo>
                    <a:pt x="1943" y="10579"/>
                  </a:lnTo>
                  <a:lnTo>
                    <a:pt x="2286" y="9766"/>
                  </a:lnTo>
                  <a:close/>
                </a:path>
                <a:path w="5079" h="11430">
                  <a:moveTo>
                    <a:pt x="4673" y="1143"/>
                  </a:moveTo>
                  <a:lnTo>
                    <a:pt x="4343" y="342"/>
                  </a:lnTo>
                  <a:lnTo>
                    <a:pt x="3530" y="0"/>
                  </a:lnTo>
                  <a:lnTo>
                    <a:pt x="2730" y="342"/>
                  </a:lnTo>
                  <a:lnTo>
                    <a:pt x="2387" y="1143"/>
                  </a:lnTo>
                  <a:lnTo>
                    <a:pt x="2730"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1813" name="object 1813" descr=""/>
            <p:cNvSpPr/>
            <p:nvPr/>
          </p:nvSpPr>
          <p:spPr>
            <a:xfrm>
              <a:off x="5727653"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814" name="object 1814" descr=""/>
            <p:cNvSpPr/>
            <p:nvPr/>
          </p:nvSpPr>
          <p:spPr>
            <a:xfrm>
              <a:off x="5723636" y="2564371"/>
              <a:ext cx="6350" cy="11430"/>
            </a:xfrm>
            <a:custGeom>
              <a:avLst/>
              <a:gdLst/>
              <a:ahLst/>
              <a:cxnLst/>
              <a:rect l="l" t="t" r="r" b="b"/>
              <a:pathLst>
                <a:path w="6350" h="11430">
                  <a:moveTo>
                    <a:pt x="2755" y="10248"/>
                  </a:moveTo>
                  <a:lnTo>
                    <a:pt x="2425" y="9436"/>
                  </a:lnTo>
                  <a:lnTo>
                    <a:pt x="1612" y="9105"/>
                  </a:lnTo>
                  <a:lnTo>
                    <a:pt x="1371" y="9207"/>
                  </a:lnTo>
                  <a:lnTo>
                    <a:pt x="1143" y="9105"/>
                  </a:lnTo>
                  <a:lnTo>
                    <a:pt x="330" y="9436"/>
                  </a:lnTo>
                  <a:lnTo>
                    <a:pt x="0" y="10248"/>
                  </a:lnTo>
                  <a:lnTo>
                    <a:pt x="330" y="11061"/>
                  </a:lnTo>
                  <a:lnTo>
                    <a:pt x="1143" y="11391"/>
                  </a:lnTo>
                  <a:lnTo>
                    <a:pt x="1371" y="11303"/>
                  </a:lnTo>
                  <a:lnTo>
                    <a:pt x="1612" y="11391"/>
                  </a:lnTo>
                  <a:lnTo>
                    <a:pt x="2425" y="11061"/>
                  </a:lnTo>
                  <a:lnTo>
                    <a:pt x="2755" y="10248"/>
                  </a:lnTo>
                  <a:close/>
                </a:path>
                <a:path w="6350" h="11430">
                  <a:moveTo>
                    <a:pt x="6121" y="1143"/>
                  </a:moveTo>
                  <a:lnTo>
                    <a:pt x="5778" y="342"/>
                  </a:lnTo>
                  <a:lnTo>
                    <a:pt x="4978" y="0"/>
                  </a:lnTo>
                  <a:lnTo>
                    <a:pt x="4165" y="342"/>
                  </a:lnTo>
                  <a:lnTo>
                    <a:pt x="4025" y="685"/>
                  </a:lnTo>
                  <a:lnTo>
                    <a:pt x="3683" y="825"/>
                  </a:lnTo>
                  <a:lnTo>
                    <a:pt x="3340" y="1625"/>
                  </a:lnTo>
                  <a:lnTo>
                    <a:pt x="3683" y="2438"/>
                  </a:lnTo>
                  <a:lnTo>
                    <a:pt x="4483" y="2768"/>
                  </a:lnTo>
                  <a:lnTo>
                    <a:pt x="5295" y="2438"/>
                  </a:lnTo>
                  <a:lnTo>
                    <a:pt x="5422" y="2108"/>
                  </a:lnTo>
                  <a:lnTo>
                    <a:pt x="5778" y="1955"/>
                  </a:lnTo>
                  <a:lnTo>
                    <a:pt x="6121" y="1143"/>
                  </a:lnTo>
                  <a:close/>
                </a:path>
              </a:pathLst>
            </a:custGeom>
            <a:solidFill>
              <a:srgbClr val="565658"/>
            </a:solidFill>
          </p:spPr>
          <p:txBody>
            <a:bodyPr wrap="square" lIns="0" tIns="0" rIns="0" bIns="0" rtlCol="0"/>
            <a:lstStyle/>
            <a:p/>
          </p:txBody>
        </p:sp>
        <p:sp>
          <p:nvSpPr>
            <p:cNvPr id="1815" name="object 1815" descr=""/>
            <p:cNvSpPr/>
            <p:nvPr/>
          </p:nvSpPr>
          <p:spPr>
            <a:xfrm>
              <a:off x="5728614" y="256551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816" name="object 1816" descr=""/>
            <p:cNvSpPr/>
            <p:nvPr/>
          </p:nvSpPr>
          <p:spPr>
            <a:xfrm>
              <a:off x="5724106" y="2573477"/>
              <a:ext cx="5715" cy="2540"/>
            </a:xfrm>
            <a:custGeom>
              <a:avLst/>
              <a:gdLst/>
              <a:ahLst/>
              <a:cxnLst/>
              <a:rect l="l" t="t" r="r" b="b"/>
              <a:pathLst>
                <a:path w="5714" h="2539">
                  <a:moveTo>
                    <a:pt x="5651" y="1143"/>
                  </a:moveTo>
                  <a:lnTo>
                    <a:pt x="5308" y="330"/>
                  </a:lnTo>
                  <a:lnTo>
                    <a:pt x="4508" y="0"/>
                  </a:lnTo>
                  <a:lnTo>
                    <a:pt x="4254" y="101"/>
                  </a:lnTo>
                  <a:lnTo>
                    <a:pt x="4013" y="0"/>
                  </a:lnTo>
                  <a:lnTo>
                    <a:pt x="3771" y="101"/>
                  </a:lnTo>
                  <a:lnTo>
                    <a:pt x="3543" y="0"/>
                  </a:lnTo>
                  <a:lnTo>
                    <a:pt x="3302" y="101"/>
                  </a:lnTo>
                  <a:lnTo>
                    <a:pt x="3060" y="0"/>
                  </a:lnTo>
                  <a:lnTo>
                    <a:pt x="2819" y="101"/>
                  </a:lnTo>
                  <a:lnTo>
                    <a:pt x="2590" y="0"/>
                  </a:lnTo>
                  <a:lnTo>
                    <a:pt x="2349" y="101"/>
                  </a:lnTo>
                  <a:lnTo>
                    <a:pt x="2108" y="0"/>
                  </a:lnTo>
                  <a:lnTo>
                    <a:pt x="1866" y="101"/>
                  </a:lnTo>
                  <a:lnTo>
                    <a:pt x="1625" y="0"/>
                  </a:lnTo>
                  <a:lnTo>
                    <a:pt x="1384" y="101"/>
                  </a:lnTo>
                  <a:lnTo>
                    <a:pt x="1143" y="0"/>
                  </a:lnTo>
                  <a:lnTo>
                    <a:pt x="342" y="330"/>
                  </a:lnTo>
                  <a:lnTo>
                    <a:pt x="0" y="1143"/>
                  </a:lnTo>
                  <a:lnTo>
                    <a:pt x="342" y="1955"/>
                  </a:lnTo>
                  <a:lnTo>
                    <a:pt x="1143" y="2286"/>
                  </a:lnTo>
                  <a:lnTo>
                    <a:pt x="1384" y="2197"/>
                  </a:lnTo>
                  <a:lnTo>
                    <a:pt x="1625" y="2286"/>
                  </a:lnTo>
                  <a:lnTo>
                    <a:pt x="1866" y="2197"/>
                  </a:lnTo>
                  <a:lnTo>
                    <a:pt x="2108" y="2286"/>
                  </a:lnTo>
                  <a:lnTo>
                    <a:pt x="2349" y="2197"/>
                  </a:lnTo>
                  <a:lnTo>
                    <a:pt x="2590" y="2286"/>
                  </a:lnTo>
                  <a:lnTo>
                    <a:pt x="2819" y="2197"/>
                  </a:lnTo>
                  <a:lnTo>
                    <a:pt x="3060" y="2286"/>
                  </a:lnTo>
                  <a:lnTo>
                    <a:pt x="3302" y="2197"/>
                  </a:lnTo>
                  <a:lnTo>
                    <a:pt x="3543" y="2286"/>
                  </a:lnTo>
                  <a:lnTo>
                    <a:pt x="3771" y="2197"/>
                  </a:lnTo>
                  <a:lnTo>
                    <a:pt x="4013" y="2286"/>
                  </a:lnTo>
                  <a:lnTo>
                    <a:pt x="4254"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1817" name="object 1817" descr=""/>
            <p:cNvSpPr/>
            <p:nvPr/>
          </p:nvSpPr>
          <p:spPr>
            <a:xfrm>
              <a:off x="5726215"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818" name="object 1818" descr=""/>
            <p:cNvSpPr/>
            <p:nvPr/>
          </p:nvSpPr>
          <p:spPr>
            <a:xfrm>
              <a:off x="5723636" y="2564853"/>
              <a:ext cx="6350" cy="11430"/>
            </a:xfrm>
            <a:custGeom>
              <a:avLst/>
              <a:gdLst/>
              <a:ahLst/>
              <a:cxnLst/>
              <a:rect l="l" t="t" r="r" b="b"/>
              <a:pathLst>
                <a:path w="6350" h="11430">
                  <a:moveTo>
                    <a:pt x="6121" y="9766"/>
                  </a:moveTo>
                  <a:lnTo>
                    <a:pt x="5778" y="8953"/>
                  </a:lnTo>
                  <a:lnTo>
                    <a:pt x="4978" y="8623"/>
                  </a:lnTo>
                  <a:lnTo>
                    <a:pt x="4724" y="8724"/>
                  </a:lnTo>
                  <a:lnTo>
                    <a:pt x="4483" y="8623"/>
                  </a:lnTo>
                  <a:lnTo>
                    <a:pt x="4241" y="8724"/>
                  </a:lnTo>
                  <a:lnTo>
                    <a:pt x="4013" y="8623"/>
                  </a:lnTo>
                  <a:lnTo>
                    <a:pt x="3771" y="8724"/>
                  </a:lnTo>
                  <a:lnTo>
                    <a:pt x="3530" y="8623"/>
                  </a:lnTo>
                  <a:lnTo>
                    <a:pt x="2730" y="8953"/>
                  </a:lnTo>
                  <a:lnTo>
                    <a:pt x="2387" y="9766"/>
                  </a:lnTo>
                  <a:lnTo>
                    <a:pt x="2730" y="10579"/>
                  </a:lnTo>
                  <a:lnTo>
                    <a:pt x="3530" y="10909"/>
                  </a:lnTo>
                  <a:lnTo>
                    <a:pt x="3771" y="10820"/>
                  </a:lnTo>
                  <a:lnTo>
                    <a:pt x="4013" y="10909"/>
                  </a:lnTo>
                  <a:lnTo>
                    <a:pt x="4241" y="10820"/>
                  </a:lnTo>
                  <a:lnTo>
                    <a:pt x="4483" y="10909"/>
                  </a:lnTo>
                  <a:lnTo>
                    <a:pt x="4724" y="10820"/>
                  </a:lnTo>
                  <a:lnTo>
                    <a:pt x="4978" y="10909"/>
                  </a:lnTo>
                  <a:lnTo>
                    <a:pt x="5778" y="10579"/>
                  </a:lnTo>
                  <a:lnTo>
                    <a:pt x="6121" y="9766"/>
                  </a:lnTo>
                  <a:close/>
                </a:path>
                <a:path w="6350" h="11430">
                  <a:moveTo>
                    <a:pt x="6121" y="1143"/>
                  </a:moveTo>
                  <a:lnTo>
                    <a:pt x="5778" y="342"/>
                  </a:lnTo>
                  <a:lnTo>
                    <a:pt x="4978" y="0"/>
                  </a:lnTo>
                  <a:lnTo>
                    <a:pt x="4724" y="114"/>
                  </a:lnTo>
                  <a:lnTo>
                    <a:pt x="4483" y="0"/>
                  </a:lnTo>
                  <a:lnTo>
                    <a:pt x="4241" y="101"/>
                  </a:lnTo>
                  <a:lnTo>
                    <a:pt x="4013" y="0"/>
                  </a:lnTo>
                  <a:lnTo>
                    <a:pt x="3759" y="114"/>
                  </a:lnTo>
                  <a:lnTo>
                    <a:pt x="3530" y="0"/>
                  </a:lnTo>
                  <a:lnTo>
                    <a:pt x="3289" y="101"/>
                  </a:lnTo>
                  <a:lnTo>
                    <a:pt x="3060" y="0"/>
                  </a:lnTo>
                  <a:lnTo>
                    <a:pt x="2832" y="114"/>
                  </a:lnTo>
                  <a:lnTo>
                    <a:pt x="2578" y="0"/>
                  </a:lnTo>
                  <a:lnTo>
                    <a:pt x="2336" y="114"/>
                  </a:lnTo>
                  <a:lnTo>
                    <a:pt x="2095" y="0"/>
                  </a:lnTo>
                  <a:lnTo>
                    <a:pt x="1854" y="114"/>
                  </a:lnTo>
                  <a:lnTo>
                    <a:pt x="1612" y="0"/>
                  </a:lnTo>
                  <a:lnTo>
                    <a:pt x="1371" y="101"/>
                  </a:lnTo>
                  <a:lnTo>
                    <a:pt x="1143" y="0"/>
                  </a:lnTo>
                  <a:lnTo>
                    <a:pt x="330" y="342"/>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1819" name="object 1819" descr=""/>
            <p:cNvSpPr/>
            <p:nvPr/>
          </p:nvSpPr>
          <p:spPr>
            <a:xfrm>
              <a:off x="5724781" y="257413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820" name="object 1820" descr=""/>
            <p:cNvSpPr/>
            <p:nvPr/>
          </p:nvSpPr>
          <p:spPr>
            <a:xfrm>
              <a:off x="5723636" y="2564853"/>
              <a:ext cx="6985" cy="11430"/>
            </a:xfrm>
            <a:custGeom>
              <a:avLst/>
              <a:gdLst/>
              <a:ahLst/>
              <a:cxnLst/>
              <a:rect l="l" t="t" r="r" b="b"/>
              <a:pathLst>
                <a:path w="6985" h="11430">
                  <a:moveTo>
                    <a:pt x="6591" y="9766"/>
                  </a:moveTo>
                  <a:lnTo>
                    <a:pt x="6261" y="8953"/>
                  </a:lnTo>
                  <a:lnTo>
                    <a:pt x="5448" y="8623"/>
                  </a:lnTo>
                  <a:lnTo>
                    <a:pt x="5207" y="8724"/>
                  </a:lnTo>
                  <a:lnTo>
                    <a:pt x="4978" y="8623"/>
                  </a:lnTo>
                  <a:lnTo>
                    <a:pt x="4724" y="8724"/>
                  </a:lnTo>
                  <a:lnTo>
                    <a:pt x="4483" y="8623"/>
                  </a:lnTo>
                  <a:lnTo>
                    <a:pt x="4241" y="8724"/>
                  </a:lnTo>
                  <a:lnTo>
                    <a:pt x="4013" y="8623"/>
                  </a:lnTo>
                  <a:lnTo>
                    <a:pt x="3771" y="8724"/>
                  </a:lnTo>
                  <a:lnTo>
                    <a:pt x="3530" y="8623"/>
                  </a:lnTo>
                  <a:lnTo>
                    <a:pt x="3289" y="8724"/>
                  </a:lnTo>
                  <a:lnTo>
                    <a:pt x="3060" y="8623"/>
                  </a:lnTo>
                  <a:lnTo>
                    <a:pt x="2819" y="8724"/>
                  </a:lnTo>
                  <a:lnTo>
                    <a:pt x="2578" y="8623"/>
                  </a:lnTo>
                  <a:lnTo>
                    <a:pt x="2336" y="8724"/>
                  </a:lnTo>
                  <a:lnTo>
                    <a:pt x="2095" y="8623"/>
                  </a:lnTo>
                  <a:lnTo>
                    <a:pt x="1854" y="8724"/>
                  </a:lnTo>
                  <a:lnTo>
                    <a:pt x="1612" y="8623"/>
                  </a:lnTo>
                  <a:lnTo>
                    <a:pt x="812" y="8953"/>
                  </a:lnTo>
                  <a:lnTo>
                    <a:pt x="469" y="9766"/>
                  </a:lnTo>
                  <a:lnTo>
                    <a:pt x="812" y="10579"/>
                  </a:lnTo>
                  <a:lnTo>
                    <a:pt x="1612" y="10909"/>
                  </a:lnTo>
                  <a:lnTo>
                    <a:pt x="1854" y="10820"/>
                  </a:lnTo>
                  <a:lnTo>
                    <a:pt x="2095" y="10909"/>
                  </a:lnTo>
                  <a:lnTo>
                    <a:pt x="2336" y="10820"/>
                  </a:lnTo>
                  <a:lnTo>
                    <a:pt x="2578" y="10909"/>
                  </a:lnTo>
                  <a:lnTo>
                    <a:pt x="2819" y="10820"/>
                  </a:lnTo>
                  <a:lnTo>
                    <a:pt x="3060" y="10909"/>
                  </a:lnTo>
                  <a:lnTo>
                    <a:pt x="3289" y="10820"/>
                  </a:lnTo>
                  <a:lnTo>
                    <a:pt x="3530" y="10909"/>
                  </a:lnTo>
                  <a:lnTo>
                    <a:pt x="3771" y="10820"/>
                  </a:lnTo>
                  <a:lnTo>
                    <a:pt x="4013" y="10909"/>
                  </a:lnTo>
                  <a:lnTo>
                    <a:pt x="4241" y="10820"/>
                  </a:lnTo>
                  <a:lnTo>
                    <a:pt x="4483" y="10909"/>
                  </a:lnTo>
                  <a:lnTo>
                    <a:pt x="4724" y="10820"/>
                  </a:lnTo>
                  <a:lnTo>
                    <a:pt x="4978" y="10909"/>
                  </a:lnTo>
                  <a:lnTo>
                    <a:pt x="5207" y="10820"/>
                  </a:lnTo>
                  <a:lnTo>
                    <a:pt x="5448" y="10909"/>
                  </a:lnTo>
                  <a:lnTo>
                    <a:pt x="6261" y="10579"/>
                  </a:lnTo>
                  <a:lnTo>
                    <a:pt x="6591" y="9766"/>
                  </a:lnTo>
                  <a:close/>
                </a:path>
                <a:path w="6985" h="11430">
                  <a:moveTo>
                    <a:pt x="6591" y="1143"/>
                  </a:moveTo>
                  <a:lnTo>
                    <a:pt x="6261" y="342"/>
                  </a:lnTo>
                  <a:lnTo>
                    <a:pt x="5448" y="0"/>
                  </a:lnTo>
                  <a:lnTo>
                    <a:pt x="5207" y="101"/>
                  </a:lnTo>
                  <a:lnTo>
                    <a:pt x="4978" y="0"/>
                  </a:lnTo>
                  <a:lnTo>
                    <a:pt x="4737" y="114"/>
                  </a:lnTo>
                  <a:lnTo>
                    <a:pt x="4483" y="0"/>
                  </a:lnTo>
                  <a:lnTo>
                    <a:pt x="4229" y="114"/>
                  </a:lnTo>
                  <a:lnTo>
                    <a:pt x="4013" y="0"/>
                  </a:lnTo>
                  <a:lnTo>
                    <a:pt x="3771" y="114"/>
                  </a:lnTo>
                  <a:lnTo>
                    <a:pt x="3530" y="0"/>
                  </a:lnTo>
                  <a:lnTo>
                    <a:pt x="3276" y="114"/>
                  </a:lnTo>
                  <a:lnTo>
                    <a:pt x="3060" y="0"/>
                  </a:lnTo>
                  <a:lnTo>
                    <a:pt x="2806" y="114"/>
                  </a:lnTo>
                  <a:lnTo>
                    <a:pt x="2578" y="0"/>
                  </a:lnTo>
                  <a:lnTo>
                    <a:pt x="2336" y="114"/>
                  </a:lnTo>
                  <a:lnTo>
                    <a:pt x="2095" y="0"/>
                  </a:lnTo>
                  <a:lnTo>
                    <a:pt x="1854" y="114"/>
                  </a:lnTo>
                  <a:lnTo>
                    <a:pt x="1612" y="0"/>
                  </a:lnTo>
                  <a:lnTo>
                    <a:pt x="1371" y="101"/>
                  </a:lnTo>
                  <a:lnTo>
                    <a:pt x="1143" y="0"/>
                  </a:lnTo>
                  <a:lnTo>
                    <a:pt x="330" y="342"/>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276" y="2197"/>
                  </a:lnTo>
                  <a:lnTo>
                    <a:pt x="3530" y="2286"/>
                  </a:lnTo>
                  <a:lnTo>
                    <a:pt x="3771" y="2197"/>
                  </a:lnTo>
                  <a:lnTo>
                    <a:pt x="4013" y="2286"/>
                  </a:lnTo>
                  <a:lnTo>
                    <a:pt x="4241" y="2197"/>
                  </a:lnTo>
                  <a:lnTo>
                    <a:pt x="4483" y="2286"/>
                  </a:lnTo>
                  <a:lnTo>
                    <a:pt x="4711" y="2197"/>
                  </a:lnTo>
                  <a:lnTo>
                    <a:pt x="4978" y="2286"/>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1821" name="object 1821" descr=""/>
            <p:cNvSpPr/>
            <p:nvPr/>
          </p:nvSpPr>
          <p:spPr>
            <a:xfrm>
              <a:off x="5726215"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822" name="object 1822" descr=""/>
            <p:cNvSpPr/>
            <p:nvPr/>
          </p:nvSpPr>
          <p:spPr>
            <a:xfrm>
              <a:off x="5723636" y="2564853"/>
              <a:ext cx="5080" cy="11430"/>
            </a:xfrm>
            <a:custGeom>
              <a:avLst/>
              <a:gdLst/>
              <a:ahLst/>
              <a:cxnLst/>
              <a:rect l="l" t="t" r="r" b="b"/>
              <a:pathLst>
                <a:path w="5079" h="11430">
                  <a:moveTo>
                    <a:pt x="2286" y="9766"/>
                  </a:moveTo>
                  <a:lnTo>
                    <a:pt x="1943" y="8953"/>
                  </a:lnTo>
                  <a:lnTo>
                    <a:pt x="1143" y="8623"/>
                  </a:lnTo>
                  <a:lnTo>
                    <a:pt x="330" y="8953"/>
                  </a:lnTo>
                  <a:lnTo>
                    <a:pt x="0" y="9766"/>
                  </a:lnTo>
                  <a:lnTo>
                    <a:pt x="330" y="10579"/>
                  </a:lnTo>
                  <a:lnTo>
                    <a:pt x="1143" y="10909"/>
                  </a:lnTo>
                  <a:lnTo>
                    <a:pt x="1943" y="10579"/>
                  </a:lnTo>
                  <a:lnTo>
                    <a:pt x="2286" y="9766"/>
                  </a:lnTo>
                  <a:close/>
                </a:path>
                <a:path w="5079" h="11430">
                  <a:moveTo>
                    <a:pt x="4673" y="1143"/>
                  </a:moveTo>
                  <a:lnTo>
                    <a:pt x="4343" y="342"/>
                  </a:lnTo>
                  <a:lnTo>
                    <a:pt x="3530" y="0"/>
                  </a:lnTo>
                  <a:lnTo>
                    <a:pt x="3289" y="101"/>
                  </a:lnTo>
                  <a:lnTo>
                    <a:pt x="3060" y="0"/>
                  </a:lnTo>
                  <a:lnTo>
                    <a:pt x="2247" y="342"/>
                  </a:lnTo>
                  <a:lnTo>
                    <a:pt x="1917" y="1143"/>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823" name="object 1823" descr=""/>
            <p:cNvSpPr/>
            <p:nvPr/>
          </p:nvSpPr>
          <p:spPr>
            <a:xfrm>
              <a:off x="5724781" y="257413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824" name="object 1824" descr=""/>
            <p:cNvSpPr/>
            <p:nvPr/>
          </p:nvSpPr>
          <p:spPr>
            <a:xfrm>
              <a:off x="5724106" y="2564853"/>
              <a:ext cx="5080" cy="11430"/>
            </a:xfrm>
            <a:custGeom>
              <a:avLst/>
              <a:gdLst/>
              <a:ahLst/>
              <a:cxnLst/>
              <a:rect l="l" t="t" r="r" b="b"/>
              <a:pathLst>
                <a:path w="5079" h="11430">
                  <a:moveTo>
                    <a:pt x="2286" y="9766"/>
                  </a:moveTo>
                  <a:lnTo>
                    <a:pt x="1955" y="8953"/>
                  </a:lnTo>
                  <a:lnTo>
                    <a:pt x="1143" y="8623"/>
                  </a:lnTo>
                  <a:lnTo>
                    <a:pt x="342" y="8953"/>
                  </a:lnTo>
                  <a:lnTo>
                    <a:pt x="0" y="9766"/>
                  </a:lnTo>
                  <a:lnTo>
                    <a:pt x="342" y="10579"/>
                  </a:lnTo>
                  <a:lnTo>
                    <a:pt x="1143" y="10909"/>
                  </a:lnTo>
                  <a:lnTo>
                    <a:pt x="1955" y="10579"/>
                  </a:lnTo>
                  <a:lnTo>
                    <a:pt x="2286" y="9766"/>
                  </a:lnTo>
                  <a:close/>
                </a:path>
                <a:path w="5079" h="11430">
                  <a:moveTo>
                    <a:pt x="4686" y="1143"/>
                  </a:moveTo>
                  <a:lnTo>
                    <a:pt x="4343" y="342"/>
                  </a:lnTo>
                  <a:lnTo>
                    <a:pt x="3543" y="0"/>
                  </a:lnTo>
                  <a:lnTo>
                    <a:pt x="3302" y="114"/>
                  </a:lnTo>
                  <a:lnTo>
                    <a:pt x="3060" y="0"/>
                  </a:lnTo>
                  <a:lnTo>
                    <a:pt x="2260" y="342"/>
                  </a:lnTo>
                  <a:lnTo>
                    <a:pt x="1917" y="1143"/>
                  </a:lnTo>
                  <a:lnTo>
                    <a:pt x="2260" y="1955"/>
                  </a:lnTo>
                  <a:lnTo>
                    <a:pt x="3060" y="2286"/>
                  </a:lnTo>
                  <a:lnTo>
                    <a:pt x="3302" y="2197"/>
                  </a:lnTo>
                  <a:lnTo>
                    <a:pt x="3543" y="2286"/>
                  </a:lnTo>
                  <a:lnTo>
                    <a:pt x="4343" y="1955"/>
                  </a:lnTo>
                  <a:lnTo>
                    <a:pt x="4686" y="1143"/>
                  </a:lnTo>
                  <a:close/>
                </a:path>
              </a:pathLst>
            </a:custGeom>
            <a:solidFill>
              <a:srgbClr val="565658"/>
            </a:solidFill>
          </p:spPr>
          <p:txBody>
            <a:bodyPr wrap="square" lIns="0" tIns="0" rIns="0" bIns="0" rtlCol="0"/>
            <a:lstStyle/>
            <a:p/>
          </p:txBody>
        </p:sp>
        <p:sp>
          <p:nvSpPr>
            <p:cNvPr id="1825" name="object 1825" descr=""/>
            <p:cNvSpPr/>
            <p:nvPr/>
          </p:nvSpPr>
          <p:spPr>
            <a:xfrm>
              <a:off x="5725736" y="257413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826" name="object 1826" descr=""/>
            <p:cNvSpPr/>
            <p:nvPr/>
          </p:nvSpPr>
          <p:spPr>
            <a:xfrm>
              <a:off x="5724588" y="2564853"/>
              <a:ext cx="5715" cy="11430"/>
            </a:xfrm>
            <a:custGeom>
              <a:avLst/>
              <a:gdLst/>
              <a:ahLst/>
              <a:cxnLst/>
              <a:rect l="l" t="t" r="r" b="b"/>
              <a:pathLst>
                <a:path w="5714" h="11430">
                  <a:moveTo>
                    <a:pt x="2768" y="9766"/>
                  </a:moveTo>
                  <a:lnTo>
                    <a:pt x="2438" y="8953"/>
                  </a:lnTo>
                  <a:lnTo>
                    <a:pt x="1625" y="8623"/>
                  </a:lnTo>
                  <a:lnTo>
                    <a:pt x="1384" y="8724"/>
                  </a:lnTo>
                  <a:lnTo>
                    <a:pt x="1143" y="8623"/>
                  </a:lnTo>
                  <a:lnTo>
                    <a:pt x="330" y="8953"/>
                  </a:lnTo>
                  <a:lnTo>
                    <a:pt x="0" y="9766"/>
                  </a:lnTo>
                  <a:lnTo>
                    <a:pt x="330" y="10579"/>
                  </a:lnTo>
                  <a:lnTo>
                    <a:pt x="1143" y="10909"/>
                  </a:lnTo>
                  <a:lnTo>
                    <a:pt x="1384" y="10820"/>
                  </a:lnTo>
                  <a:lnTo>
                    <a:pt x="1625" y="10909"/>
                  </a:lnTo>
                  <a:lnTo>
                    <a:pt x="2438" y="10579"/>
                  </a:lnTo>
                  <a:lnTo>
                    <a:pt x="2768" y="9766"/>
                  </a:lnTo>
                  <a:close/>
                </a:path>
                <a:path w="5714" h="11430">
                  <a:moveTo>
                    <a:pt x="5168" y="1143"/>
                  </a:moveTo>
                  <a:lnTo>
                    <a:pt x="4826" y="342"/>
                  </a:lnTo>
                  <a:lnTo>
                    <a:pt x="4025" y="0"/>
                  </a:lnTo>
                  <a:lnTo>
                    <a:pt x="3771" y="114"/>
                  </a:lnTo>
                  <a:lnTo>
                    <a:pt x="3530" y="0"/>
                  </a:lnTo>
                  <a:lnTo>
                    <a:pt x="3289" y="101"/>
                  </a:lnTo>
                  <a:lnTo>
                    <a:pt x="3060" y="0"/>
                  </a:lnTo>
                  <a:lnTo>
                    <a:pt x="2247" y="342"/>
                  </a:lnTo>
                  <a:lnTo>
                    <a:pt x="1917" y="1143"/>
                  </a:lnTo>
                  <a:lnTo>
                    <a:pt x="2247" y="1955"/>
                  </a:lnTo>
                  <a:lnTo>
                    <a:pt x="3060" y="2286"/>
                  </a:lnTo>
                  <a:lnTo>
                    <a:pt x="3289" y="2197"/>
                  </a:lnTo>
                  <a:lnTo>
                    <a:pt x="3530" y="2286"/>
                  </a:lnTo>
                  <a:lnTo>
                    <a:pt x="3771" y="2197"/>
                  </a:lnTo>
                  <a:lnTo>
                    <a:pt x="4025" y="2286"/>
                  </a:lnTo>
                  <a:lnTo>
                    <a:pt x="4826" y="1955"/>
                  </a:lnTo>
                  <a:lnTo>
                    <a:pt x="5168" y="1143"/>
                  </a:lnTo>
                  <a:close/>
                </a:path>
              </a:pathLst>
            </a:custGeom>
            <a:solidFill>
              <a:srgbClr val="565658"/>
            </a:solidFill>
          </p:spPr>
          <p:txBody>
            <a:bodyPr wrap="square" lIns="0" tIns="0" rIns="0" bIns="0" rtlCol="0"/>
            <a:lstStyle/>
            <a:p/>
          </p:txBody>
        </p:sp>
        <p:sp>
          <p:nvSpPr>
            <p:cNvPr id="1827" name="object 1827" descr=""/>
            <p:cNvSpPr/>
            <p:nvPr/>
          </p:nvSpPr>
          <p:spPr>
            <a:xfrm>
              <a:off x="5728614"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828" name="object 1828" descr=""/>
            <p:cNvSpPr/>
            <p:nvPr/>
          </p:nvSpPr>
          <p:spPr>
            <a:xfrm>
              <a:off x="5725554" y="2573477"/>
              <a:ext cx="3810" cy="2540"/>
            </a:xfrm>
            <a:custGeom>
              <a:avLst/>
              <a:gdLst/>
              <a:ahLst/>
              <a:cxnLst/>
              <a:rect l="l" t="t" r="r" b="b"/>
              <a:pathLst>
                <a:path w="3810" h="2539">
                  <a:moveTo>
                    <a:pt x="3708" y="1143"/>
                  </a:moveTo>
                  <a:lnTo>
                    <a:pt x="3378" y="330"/>
                  </a:lnTo>
                  <a:lnTo>
                    <a:pt x="2565" y="0"/>
                  </a:lnTo>
                  <a:lnTo>
                    <a:pt x="2324"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24" y="2197"/>
                  </a:lnTo>
                  <a:lnTo>
                    <a:pt x="2565" y="2286"/>
                  </a:lnTo>
                  <a:lnTo>
                    <a:pt x="3378" y="1955"/>
                  </a:lnTo>
                  <a:lnTo>
                    <a:pt x="3708" y="1143"/>
                  </a:lnTo>
                  <a:close/>
                </a:path>
              </a:pathLst>
            </a:custGeom>
            <a:solidFill>
              <a:srgbClr val="565658"/>
            </a:solidFill>
          </p:spPr>
          <p:txBody>
            <a:bodyPr wrap="square" lIns="0" tIns="0" rIns="0" bIns="0" rtlCol="0"/>
            <a:lstStyle/>
            <a:p/>
          </p:txBody>
        </p:sp>
        <p:sp>
          <p:nvSpPr>
            <p:cNvPr id="1829" name="object 1829" descr=""/>
            <p:cNvSpPr/>
            <p:nvPr/>
          </p:nvSpPr>
          <p:spPr>
            <a:xfrm>
              <a:off x="5725259" y="257413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830" name="object 1830" descr=""/>
            <p:cNvSpPr/>
            <p:nvPr/>
          </p:nvSpPr>
          <p:spPr>
            <a:xfrm>
              <a:off x="5726976" y="2573477"/>
              <a:ext cx="3175" cy="2540"/>
            </a:xfrm>
            <a:custGeom>
              <a:avLst/>
              <a:gdLst/>
              <a:ahLst/>
              <a:cxnLst/>
              <a:rect l="l" t="t" r="r" b="b"/>
              <a:pathLst>
                <a:path w="3175" h="2539">
                  <a:moveTo>
                    <a:pt x="2781" y="1143"/>
                  </a:moveTo>
                  <a:lnTo>
                    <a:pt x="2438" y="330"/>
                  </a:lnTo>
                  <a:lnTo>
                    <a:pt x="1638" y="0"/>
                  </a:lnTo>
                  <a:lnTo>
                    <a:pt x="1384" y="101"/>
                  </a:lnTo>
                  <a:lnTo>
                    <a:pt x="1143" y="0"/>
                  </a:lnTo>
                  <a:lnTo>
                    <a:pt x="342" y="330"/>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1831" name="object 1831" descr=""/>
            <p:cNvSpPr/>
            <p:nvPr/>
          </p:nvSpPr>
          <p:spPr>
            <a:xfrm>
              <a:off x="5726220"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832" name="object 1832" descr=""/>
            <p:cNvSpPr/>
            <p:nvPr/>
          </p:nvSpPr>
          <p:spPr>
            <a:xfrm>
              <a:off x="5726023" y="2573477"/>
              <a:ext cx="3810" cy="2540"/>
            </a:xfrm>
            <a:custGeom>
              <a:avLst/>
              <a:gdLst/>
              <a:ahLst/>
              <a:cxnLst/>
              <a:rect l="l" t="t" r="r" b="b"/>
              <a:pathLst>
                <a:path w="3810" h="2539">
                  <a:moveTo>
                    <a:pt x="3238" y="1143"/>
                  </a:moveTo>
                  <a:lnTo>
                    <a:pt x="2908" y="330"/>
                  </a:lnTo>
                  <a:lnTo>
                    <a:pt x="2095" y="0"/>
                  </a:lnTo>
                  <a:lnTo>
                    <a:pt x="1612" y="203"/>
                  </a:lnTo>
                  <a:lnTo>
                    <a:pt x="1143" y="0"/>
                  </a:lnTo>
                  <a:lnTo>
                    <a:pt x="342" y="330"/>
                  </a:lnTo>
                  <a:lnTo>
                    <a:pt x="0" y="1143"/>
                  </a:lnTo>
                  <a:lnTo>
                    <a:pt x="342"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1833" name="object 1833" descr=""/>
            <p:cNvSpPr/>
            <p:nvPr/>
          </p:nvSpPr>
          <p:spPr>
            <a:xfrm>
              <a:off x="5728614"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834" name="object 1834" descr=""/>
            <p:cNvSpPr/>
            <p:nvPr/>
          </p:nvSpPr>
          <p:spPr>
            <a:xfrm>
              <a:off x="5723636" y="2564853"/>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835" name="object 1835" descr=""/>
            <p:cNvSpPr/>
            <p:nvPr/>
          </p:nvSpPr>
          <p:spPr>
            <a:xfrm>
              <a:off x="5725736"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836" name="object 1836" descr=""/>
            <p:cNvSpPr/>
            <p:nvPr/>
          </p:nvSpPr>
          <p:spPr>
            <a:xfrm>
              <a:off x="5723636" y="2564853"/>
              <a:ext cx="5715" cy="2540"/>
            </a:xfrm>
            <a:custGeom>
              <a:avLst/>
              <a:gdLst/>
              <a:ahLst/>
              <a:cxnLst/>
              <a:rect l="l" t="t" r="r" b="b"/>
              <a:pathLst>
                <a:path w="5714" h="2539">
                  <a:moveTo>
                    <a:pt x="5626" y="1143"/>
                  </a:moveTo>
                  <a:lnTo>
                    <a:pt x="5295" y="342"/>
                  </a:lnTo>
                  <a:lnTo>
                    <a:pt x="4483" y="0"/>
                  </a:lnTo>
                  <a:lnTo>
                    <a:pt x="4241" y="101"/>
                  </a:lnTo>
                  <a:lnTo>
                    <a:pt x="4013" y="0"/>
                  </a:lnTo>
                  <a:lnTo>
                    <a:pt x="3771" y="114"/>
                  </a:lnTo>
                  <a:lnTo>
                    <a:pt x="3530" y="0"/>
                  </a:lnTo>
                  <a:lnTo>
                    <a:pt x="3289" y="101"/>
                  </a:lnTo>
                  <a:lnTo>
                    <a:pt x="3060" y="0"/>
                  </a:lnTo>
                  <a:lnTo>
                    <a:pt x="2336" y="317"/>
                  </a:lnTo>
                  <a:lnTo>
                    <a:pt x="1612" y="0"/>
                  </a:lnTo>
                  <a:lnTo>
                    <a:pt x="1371" y="101"/>
                  </a:lnTo>
                  <a:lnTo>
                    <a:pt x="1143" y="0"/>
                  </a:lnTo>
                  <a:lnTo>
                    <a:pt x="330" y="342"/>
                  </a:lnTo>
                  <a:lnTo>
                    <a:pt x="0" y="1143"/>
                  </a:lnTo>
                  <a:lnTo>
                    <a:pt x="330" y="1955"/>
                  </a:lnTo>
                  <a:lnTo>
                    <a:pt x="1143" y="2286"/>
                  </a:lnTo>
                  <a:lnTo>
                    <a:pt x="1371" y="2197"/>
                  </a:lnTo>
                  <a:lnTo>
                    <a:pt x="1612" y="2286"/>
                  </a:lnTo>
                  <a:lnTo>
                    <a:pt x="2336" y="1993"/>
                  </a:lnTo>
                  <a:lnTo>
                    <a:pt x="3060" y="2286"/>
                  </a:lnTo>
                  <a:lnTo>
                    <a:pt x="3289" y="2197"/>
                  </a:lnTo>
                  <a:lnTo>
                    <a:pt x="3530" y="2286"/>
                  </a:lnTo>
                  <a:lnTo>
                    <a:pt x="3771" y="2197"/>
                  </a:lnTo>
                  <a:lnTo>
                    <a:pt x="4013" y="2286"/>
                  </a:lnTo>
                  <a:lnTo>
                    <a:pt x="4241" y="2197"/>
                  </a:lnTo>
                  <a:lnTo>
                    <a:pt x="4483" y="2286"/>
                  </a:lnTo>
                  <a:lnTo>
                    <a:pt x="5295" y="1955"/>
                  </a:lnTo>
                  <a:lnTo>
                    <a:pt x="5626" y="1143"/>
                  </a:lnTo>
                  <a:close/>
                </a:path>
              </a:pathLst>
            </a:custGeom>
            <a:solidFill>
              <a:srgbClr val="565658"/>
            </a:solidFill>
          </p:spPr>
          <p:txBody>
            <a:bodyPr wrap="square" lIns="0" tIns="0" rIns="0" bIns="0" rtlCol="0"/>
            <a:lstStyle/>
            <a:p/>
          </p:txBody>
        </p:sp>
        <p:sp>
          <p:nvSpPr>
            <p:cNvPr id="1837" name="object 1837" descr=""/>
            <p:cNvSpPr/>
            <p:nvPr/>
          </p:nvSpPr>
          <p:spPr>
            <a:xfrm>
              <a:off x="5724781" y="257413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838" name="object 1838" descr=""/>
            <p:cNvSpPr/>
            <p:nvPr/>
          </p:nvSpPr>
          <p:spPr>
            <a:xfrm>
              <a:off x="5724106" y="2564853"/>
              <a:ext cx="4445" cy="10795"/>
            </a:xfrm>
            <a:custGeom>
              <a:avLst/>
              <a:gdLst/>
              <a:ahLst/>
              <a:cxnLst/>
              <a:rect l="l" t="t" r="r" b="b"/>
              <a:pathLst>
                <a:path w="4445" h="10794">
                  <a:moveTo>
                    <a:pt x="2286" y="9283"/>
                  </a:moveTo>
                  <a:lnTo>
                    <a:pt x="1955" y="8470"/>
                  </a:lnTo>
                  <a:lnTo>
                    <a:pt x="1143" y="8140"/>
                  </a:lnTo>
                  <a:lnTo>
                    <a:pt x="342" y="8470"/>
                  </a:lnTo>
                  <a:lnTo>
                    <a:pt x="0" y="9283"/>
                  </a:lnTo>
                  <a:lnTo>
                    <a:pt x="342" y="10096"/>
                  </a:lnTo>
                  <a:lnTo>
                    <a:pt x="1143" y="10426"/>
                  </a:lnTo>
                  <a:lnTo>
                    <a:pt x="1955" y="10096"/>
                  </a:lnTo>
                  <a:lnTo>
                    <a:pt x="2286" y="9283"/>
                  </a:lnTo>
                  <a:close/>
                </a:path>
                <a:path w="4445" h="10794">
                  <a:moveTo>
                    <a:pt x="4203" y="1143"/>
                  </a:moveTo>
                  <a:lnTo>
                    <a:pt x="3873" y="342"/>
                  </a:lnTo>
                  <a:lnTo>
                    <a:pt x="3060" y="0"/>
                  </a:lnTo>
                  <a:lnTo>
                    <a:pt x="2819" y="101"/>
                  </a:lnTo>
                  <a:lnTo>
                    <a:pt x="2590" y="0"/>
                  </a:lnTo>
                  <a:lnTo>
                    <a:pt x="1778" y="342"/>
                  </a:lnTo>
                  <a:lnTo>
                    <a:pt x="1447" y="1143"/>
                  </a:lnTo>
                  <a:lnTo>
                    <a:pt x="1778" y="1955"/>
                  </a:lnTo>
                  <a:lnTo>
                    <a:pt x="2590" y="2286"/>
                  </a:lnTo>
                  <a:lnTo>
                    <a:pt x="2819" y="2197"/>
                  </a:lnTo>
                  <a:lnTo>
                    <a:pt x="3060" y="2286"/>
                  </a:lnTo>
                  <a:lnTo>
                    <a:pt x="3873" y="1955"/>
                  </a:lnTo>
                  <a:lnTo>
                    <a:pt x="4203" y="1143"/>
                  </a:lnTo>
                  <a:close/>
                </a:path>
              </a:pathLst>
            </a:custGeom>
            <a:solidFill>
              <a:srgbClr val="565658"/>
            </a:solidFill>
          </p:spPr>
          <p:txBody>
            <a:bodyPr wrap="square" lIns="0" tIns="0" rIns="0" bIns="0" rtlCol="0"/>
            <a:lstStyle/>
            <a:p/>
          </p:txBody>
        </p:sp>
        <p:sp>
          <p:nvSpPr>
            <p:cNvPr id="1839" name="object 1839" descr=""/>
            <p:cNvSpPr/>
            <p:nvPr/>
          </p:nvSpPr>
          <p:spPr>
            <a:xfrm>
              <a:off x="5725737" y="2574131"/>
              <a:ext cx="635" cy="635"/>
            </a:xfrm>
            <a:custGeom>
              <a:avLst/>
              <a:gdLst/>
              <a:ahLst/>
              <a:cxnLst/>
              <a:rect l="l" t="t" r="r" b="b"/>
              <a:pathLst>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1840" name="object 1840" descr=""/>
            <p:cNvSpPr/>
            <p:nvPr/>
          </p:nvSpPr>
          <p:spPr>
            <a:xfrm>
              <a:off x="5726510"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841" name="object 1841" descr=""/>
            <p:cNvSpPr/>
            <p:nvPr/>
          </p:nvSpPr>
          <p:spPr>
            <a:xfrm>
              <a:off x="5726220" y="257413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842" name="object 1842" descr=""/>
            <p:cNvSpPr/>
            <p:nvPr/>
          </p:nvSpPr>
          <p:spPr>
            <a:xfrm>
              <a:off x="5725554" y="2564853"/>
              <a:ext cx="4445" cy="11430"/>
            </a:xfrm>
            <a:custGeom>
              <a:avLst/>
              <a:gdLst/>
              <a:ahLst/>
              <a:cxnLst/>
              <a:rect l="l" t="t" r="r" b="b"/>
              <a:pathLst>
                <a:path w="4445" h="11430">
                  <a:moveTo>
                    <a:pt x="2286" y="9766"/>
                  </a:moveTo>
                  <a:lnTo>
                    <a:pt x="1943" y="8953"/>
                  </a:lnTo>
                  <a:lnTo>
                    <a:pt x="1143" y="8623"/>
                  </a:lnTo>
                  <a:lnTo>
                    <a:pt x="330" y="8953"/>
                  </a:lnTo>
                  <a:lnTo>
                    <a:pt x="0" y="9766"/>
                  </a:lnTo>
                  <a:lnTo>
                    <a:pt x="330" y="10579"/>
                  </a:lnTo>
                  <a:lnTo>
                    <a:pt x="1143" y="10909"/>
                  </a:lnTo>
                  <a:lnTo>
                    <a:pt x="1943" y="10579"/>
                  </a:lnTo>
                  <a:lnTo>
                    <a:pt x="2286" y="9766"/>
                  </a:lnTo>
                  <a:close/>
                </a:path>
                <a:path w="4445" h="11430">
                  <a:moveTo>
                    <a:pt x="4203" y="1143"/>
                  </a:moveTo>
                  <a:lnTo>
                    <a:pt x="3860" y="342"/>
                  </a:lnTo>
                  <a:lnTo>
                    <a:pt x="3060" y="0"/>
                  </a:lnTo>
                  <a:lnTo>
                    <a:pt x="2247" y="342"/>
                  </a:lnTo>
                  <a:lnTo>
                    <a:pt x="1917" y="1143"/>
                  </a:lnTo>
                  <a:lnTo>
                    <a:pt x="2247" y="1955"/>
                  </a:lnTo>
                  <a:lnTo>
                    <a:pt x="3060" y="2286"/>
                  </a:lnTo>
                  <a:lnTo>
                    <a:pt x="3860" y="1955"/>
                  </a:lnTo>
                  <a:lnTo>
                    <a:pt x="4203" y="1143"/>
                  </a:lnTo>
                  <a:close/>
                </a:path>
              </a:pathLst>
            </a:custGeom>
            <a:solidFill>
              <a:srgbClr val="565658"/>
            </a:solidFill>
          </p:spPr>
          <p:txBody>
            <a:bodyPr wrap="square" lIns="0" tIns="0" rIns="0" bIns="0" rtlCol="0"/>
            <a:lstStyle/>
            <a:p/>
          </p:txBody>
        </p:sp>
        <p:sp>
          <p:nvSpPr>
            <p:cNvPr id="1843" name="object 1843" descr=""/>
            <p:cNvSpPr/>
            <p:nvPr/>
          </p:nvSpPr>
          <p:spPr>
            <a:xfrm>
              <a:off x="5726698"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844" name="object 1844" descr=""/>
            <p:cNvSpPr/>
            <p:nvPr/>
          </p:nvSpPr>
          <p:spPr>
            <a:xfrm>
              <a:off x="5726023" y="2564853"/>
              <a:ext cx="3810" cy="11430"/>
            </a:xfrm>
            <a:custGeom>
              <a:avLst/>
              <a:gdLst/>
              <a:ahLst/>
              <a:cxnLst/>
              <a:rect l="l" t="t" r="r" b="b"/>
              <a:pathLst>
                <a:path w="3810" h="11430">
                  <a:moveTo>
                    <a:pt x="2768" y="9766"/>
                  </a:moveTo>
                  <a:lnTo>
                    <a:pt x="2425" y="8953"/>
                  </a:lnTo>
                  <a:lnTo>
                    <a:pt x="1625" y="8623"/>
                  </a:lnTo>
                  <a:lnTo>
                    <a:pt x="1384" y="8724"/>
                  </a:lnTo>
                  <a:lnTo>
                    <a:pt x="1143" y="8623"/>
                  </a:lnTo>
                  <a:lnTo>
                    <a:pt x="342" y="8953"/>
                  </a:lnTo>
                  <a:lnTo>
                    <a:pt x="0" y="9766"/>
                  </a:lnTo>
                  <a:lnTo>
                    <a:pt x="342" y="10579"/>
                  </a:lnTo>
                  <a:lnTo>
                    <a:pt x="1143" y="10909"/>
                  </a:lnTo>
                  <a:lnTo>
                    <a:pt x="1384" y="10820"/>
                  </a:lnTo>
                  <a:lnTo>
                    <a:pt x="1625" y="10909"/>
                  </a:lnTo>
                  <a:lnTo>
                    <a:pt x="2425" y="10579"/>
                  </a:lnTo>
                  <a:lnTo>
                    <a:pt x="2768" y="9766"/>
                  </a:lnTo>
                  <a:close/>
                </a:path>
                <a:path w="3810" h="11430">
                  <a:moveTo>
                    <a:pt x="3733" y="1143"/>
                  </a:moveTo>
                  <a:lnTo>
                    <a:pt x="3390" y="342"/>
                  </a:lnTo>
                  <a:lnTo>
                    <a:pt x="2590" y="0"/>
                  </a:lnTo>
                  <a:lnTo>
                    <a:pt x="1778" y="342"/>
                  </a:lnTo>
                  <a:lnTo>
                    <a:pt x="1447" y="1143"/>
                  </a:lnTo>
                  <a:lnTo>
                    <a:pt x="1778" y="1955"/>
                  </a:lnTo>
                  <a:lnTo>
                    <a:pt x="2590" y="2286"/>
                  </a:lnTo>
                  <a:lnTo>
                    <a:pt x="3390" y="1955"/>
                  </a:lnTo>
                  <a:lnTo>
                    <a:pt x="3733" y="1143"/>
                  </a:lnTo>
                  <a:close/>
                </a:path>
              </a:pathLst>
            </a:custGeom>
            <a:solidFill>
              <a:srgbClr val="565658"/>
            </a:solidFill>
          </p:spPr>
          <p:txBody>
            <a:bodyPr wrap="square" lIns="0" tIns="0" rIns="0" bIns="0" rtlCol="0"/>
            <a:lstStyle/>
            <a:p/>
          </p:txBody>
        </p:sp>
        <p:sp>
          <p:nvSpPr>
            <p:cNvPr id="1845" name="object 1845" descr=""/>
            <p:cNvSpPr/>
            <p:nvPr/>
          </p:nvSpPr>
          <p:spPr>
            <a:xfrm>
              <a:off x="5725736" y="257413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846" name="object 1846" descr=""/>
            <p:cNvSpPr/>
            <p:nvPr/>
          </p:nvSpPr>
          <p:spPr>
            <a:xfrm>
              <a:off x="5725554" y="2564853"/>
              <a:ext cx="5080" cy="11430"/>
            </a:xfrm>
            <a:custGeom>
              <a:avLst/>
              <a:gdLst/>
              <a:ahLst/>
              <a:cxnLst/>
              <a:rect l="l" t="t" r="r" b="b"/>
              <a:pathLst>
                <a:path w="5079" h="11430">
                  <a:moveTo>
                    <a:pt x="4203" y="9766"/>
                  </a:moveTo>
                  <a:lnTo>
                    <a:pt x="3860" y="8953"/>
                  </a:lnTo>
                  <a:lnTo>
                    <a:pt x="3060" y="8623"/>
                  </a:lnTo>
                  <a:lnTo>
                    <a:pt x="2806" y="8724"/>
                  </a:lnTo>
                  <a:lnTo>
                    <a:pt x="2565" y="8623"/>
                  </a:lnTo>
                  <a:lnTo>
                    <a:pt x="2324" y="8724"/>
                  </a:lnTo>
                  <a:lnTo>
                    <a:pt x="2095" y="8623"/>
                  </a:lnTo>
                  <a:lnTo>
                    <a:pt x="1841" y="8724"/>
                  </a:lnTo>
                  <a:lnTo>
                    <a:pt x="1612" y="8623"/>
                  </a:lnTo>
                  <a:lnTo>
                    <a:pt x="1371" y="8724"/>
                  </a:lnTo>
                  <a:lnTo>
                    <a:pt x="1143" y="8623"/>
                  </a:lnTo>
                  <a:lnTo>
                    <a:pt x="330" y="8953"/>
                  </a:lnTo>
                  <a:lnTo>
                    <a:pt x="0" y="9766"/>
                  </a:lnTo>
                  <a:lnTo>
                    <a:pt x="330" y="10579"/>
                  </a:lnTo>
                  <a:lnTo>
                    <a:pt x="1143" y="10909"/>
                  </a:lnTo>
                  <a:lnTo>
                    <a:pt x="1371" y="10820"/>
                  </a:lnTo>
                  <a:lnTo>
                    <a:pt x="1612" y="10909"/>
                  </a:lnTo>
                  <a:lnTo>
                    <a:pt x="1854" y="10820"/>
                  </a:lnTo>
                  <a:lnTo>
                    <a:pt x="2095" y="10909"/>
                  </a:lnTo>
                  <a:lnTo>
                    <a:pt x="2324" y="10820"/>
                  </a:lnTo>
                  <a:lnTo>
                    <a:pt x="2565" y="10909"/>
                  </a:lnTo>
                  <a:lnTo>
                    <a:pt x="2806" y="10820"/>
                  </a:lnTo>
                  <a:lnTo>
                    <a:pt x="3060" y="10909"/>
                  </a:lnTo>
                  <a:lnTo>
                    <a:pt x="3860" y="10579"/>
                  </a:lnTo>
                  <a:lnTo>
                    <a:pt x="4203" y="9766"/>
                  </a:lnTo>
                  <a:close/>
                </a:path>
                <a:path w="5079" h="11430">
                  <a:moveTo>
                    <a:pt x="4673" y="1143"/>
                  </a:moveTo>
                  <a:lnTo>
                    <a:pt x="4343" y="342"/>
                  </a:lnTo>
                  <a:lnTo>
                    <a:pt x="3530" y="0"/>
                  </a:lnTo>
                  <a:lnTo>
                    <a:pt x="2717" y="342"/>
                  </a:lnTo>
                  <a:lnTo>
                    <a:pt x="2387" y="1143"/>
                  </a:lnTo>
                  <a:lnTo>
                    <a:pt x="2717"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1847" name="object 1847" descr=""/>
            <p:cNvSpPr/>
            <p:nvPr/>
          </p:nvSpPr>
          <p:spPr>
            <a:xfrm>
              <a:off x="5751112" y="2572221"/>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1848" name="object 1848" descr=""/>
            <p:cNvSpPr/>
            <p:nvPr/>
          </p:nvSpPr>
          <p:spPr>
            <a:xfrm>
              <a:off x="5751117" y="2568388"/>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1849" name="object 1849" descr=""/>
            <p:cNvSpPr/>
            <p:nvPr/>
          </p:nvSpPr>
          <p:spPr>
            <a:xfrm>
              <a:off x="5723636" y="2564853"/>
              <a:ext cx="4445" cy="2540"/>
            </a:xfrm>
            <a:custGeom>
              <a:avLst/>
              <a:gdLst/>
              <a:ahLst/>
              <a:cxnLst/>
              <a:rect l="l" t="t" r="r" b="b"/>
              <a:pathLst>
                <a:path w="4445" h="2539">
                  <a:moveTo>
                    <a:pt x="4203" y="1143"/>
                  </a:moveTo>
                  <a:lnTo>
                    <a:pt x="3860" y="342"/>
                  </a:lnTo>
                  <a:lnTo>
                    <a:pt x="3060" y="0"/>
                  </a:lnTo>
                  <a:lnTo>
                    <a:pt x="2819" y="114"/>
                  </a:lnTo>
                  <a:lnTo>
                    <a:pt x="2578" y="0"/>
                  </a:lnTo>
                  <a:lnTo>
                    <a:pt x="2336" y="114"/>
                  </a:lnTo>
                  <a:lnTo>
                    <a:pt x="2095" y="0"/>
                  </a:lnTo>
                  <a:lnTo>
                    <a:pt x="1854" y="114"/>
                  </a:lnTo>
                  <a:lnTo>
                    <a:pt x="1612" y="0"/>
                  </a:lnTo>
                  <a:lnTo>
                    <a:pt x="1371" y="101"/>
                  </a:lnTo>
                  <a:lnTo>
                    <a:pt x="1143" y="0"/>
                  </a:lnTo>
                  <a:lnTo>
                    <a:pt x="330" y="342"/>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860" y="1955"/>
                  </a:lnTo>
                  <a:lnTo>
                    <a:pt x="4203" y="1143"/>
                  </a:lnTo>
                  <a:close/>
                </a:path>
              </a:pathLst>
            </a:custGeom>
            <a:solidFill>
              <a:srgbClr val="565658"/>
            </a:solidFill>
          </p:spPr>
          <p:txBody>
            <a:bodyPr wrap="square" lIns="0" tIns="0" rIns="0" bIns="0" rtlCol="0"/>
            <a:lstStyle/>
            <a:p/>
          </p:txBody>
        </p:sp>
        <p:sp>
          <p:nvSpPr>
            <p:cNvPr id="1850" name="object 1850" descr=""/>
            <p:cNvSpPr/>
            <p:nvPr/>
          </p:nvSpPr>
          <p:spPr>
            <a:xfrm>
              <a:off x="5729092" y="257413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851" name="object 1851" descr=""/>
            <p:cNvSpPr/>
            <p:nvPr/>
          </p:nvSpPr>
          <p:spPr>
            <a:xfrm>
              <a:off x="5723636" y="2564853"/>
              <a:ext cx="5715" cy="10795"/>
            </a:xfrm>
            <a:custGeom>
              <a:avLst/>
              <a:gdLst/>
              <a:ahLst/>
              <a:cxnLst/>
              <a:rect l="l" t="t" r="r" b="b"/>
              <a:pathLst>
                <a:path w="5714" h="10794">
                  <a:moveTo>
                    <a:pt x="2286" y="9283"/>
                  </a:moveTo>
                  <a:lnTo>
                    <a:pt x="1943" y="8470"/>
                  </a:lnTo>
                  <a:lnTo>
                    <a:pt x="1143" y="8140"/>
                  </a:lnTo>
                  <a:lnTo>
                    <a:pt x="330" y="8470"/>
                  </a:lnTo>
                  <a:lnTo>
                    <a:pt x="0" y="9283"/>
                  </a:lnTo>
                  <a:lnTo>
                    <a:pt x="330" y="10096"/>
                  </a:lnTo>
                  <a:lnTo>
                    <a:pt x="1143" y="10426"/>
                  </a:lnTo>
                  <a:lnTo>
                    <a:pt x="1943" y="10096"/>
                  </a:lnTo>
                  <a:lnTo>
                    <a:pt x="2286" y="9283"/>
                  </a:lnTo>
                  <a:close/>
                </a:path>
                <a:path w="5714" h="10794">
                  <a:moveTo>
                    <a:pt x="5156" y="1143"/>
                  </a:moveTo>
                  <a:lnTo>
                    <a:pt x="4813" y="342"/>
                  </a:lnTo>
                  <a:lnTo>
                    <a:pt x="4013" y="0"/>
                  </a:lnTo>
                  <a:lnTo>
                    <a:pt x="3771" y="114"/>
                  </a:lnTo>
                  <a:lnTo>
                    <a:pt x="3530" y="0"/>
                  </a:lnTo>
                  <a:lnTo>
                    <a:pt x="3289" y="101"/>
                  </a:lnTo>
                  <a:lnTo>
                    <a:pt x="3060" y="0"/>
                  </a:lnTo>
                  <a:lnTo>
                    <a:pt x="2336" y="317"/>
                  </a:lnTo>
                  <a:lnTo>
                    <a:pt x="1612" y="0"/>
                  </a:lnTo>
                  <a:lnTo>
                    <a:pt x="812" y="342"/>
                  </a:lnTo>
                  <a:lnTo>
                    <a:pt x="469" y="1143"/>
                  </a:lnTo>
                  <a:lnTo>
                    <a:pt x="812" y="1955"/>
                  </a:lnTo>
                  <a:lnTo>
                    <a:pt x="1612" y="2286"/>
                  </a:lnTo>
                  <a:lnTo>
                    <a:pt x="2336" y="1993"/>
                  </a:lnTo>
                  <a:lnTo>
                    <a:pt x="3060" y="2286"/>
                  </a:lnTo>
                  <a:lnTo>
                    <a:pt x="3289" y="2197"/>
                  </a:lnTo>
                  <a:lnTo>
                    <a:pt x="3530" y="2286"/>
                  </a:lnTo>
                  <a:lnTo>
                    <a:pt x="3771" y="2197"/>
                  </a:lnTo>
                  <a:lnTo>
                    <a:pt x="4013" y="2286"/>
                  </a:lnTo>
                  <a:lnTo>
                    <a:pt x="4813" y="1955"/>
                  </a:lnTo>
                  <a:lnTo>
                    <a:pt x="5156" y="1143"/>
                  </a:lnTo>
                  <a:close/>
                </a:path>
              </a:pathLst>
            </a:custGeom>
            <a:solidFill>
              <a:srgbClr val="565658"/>
            </a:solidFill>
          </p:spPr>
          <p:txBody>
            <a:bodyPr wrap="square" lIns="0" tIns="0" rIns="0" bIns="0" rtlCol="0"/>
            <a:lstStyle/>
            <a:p/>
          </p:txBody>
        </p:sp>
        <p:sp>
          <p:nvSpPr>
            <p:cNvPr id="1852" name="object 1852" descr=""/>
            <p:cNvSpPr/>
            <p:nvPr/>
          </p:nvSpPr>
          <p:spPr>
            <a:xfrm>
              <a:off x="5753022" y="2568385"/>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1853" name="object 1853" descr=""/>
            <p:cNvSpPr/>
            <p:nvPr/>
          </p:nvSpPr>
          <p:spPr>
            <a:xfrm>
              <a:off x="5753506" y="2568385"/>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1854" name="object 1854" descr=""/>
            <p:cNvSpPr/>
            <p:nvPr/>
          </p:nvSpPr>
          <p:spPr>
            <a:xfrm>
              <a:off x="5725554" y="2572994"/>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855" name="object 1855" descr=""/>
            <p:cNvSpPr/>
            <p:nvPr/>
          </p:nvSpPr>
          <p:spPr>
            <a:xfrm>
              <a:off x="5724781" y="2565995"/>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856" name="object 1856" descr=""/>
            <p:cNvSpPr/>
            <p:nvPr/>
          </p:nvSpPr>
          <p:spPr>
            <a:xfrm>
              <a:off x="5748234" y="2572221"/>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857" name="object 1857" descr=""/>
            <p:cNvSpPr/>
            <p:nvPr/>
          </p:nvSpPr>
          <p:spPr>
            <a:xfrm>
              <a:off x="5748233" y="2567905"/>
              <a:ext cx="2540" cy="635"/>
            </a:xfrm>
            <a:custGeom>
              <a:avLst/>
              <a:gdLst/>
              <a:ahLst/>
              <a:cxnLst/>
              <a:rect l="l" t="t" r="r" b="b"/>
              <a:pathLst>
                <a:path w="2539" h="635">
                  <a:moveTo>
                    <a:pt x="1917" y="482"/>
                  </a:moveTo>
                  <a:lnTo>
                    <a:pt x="0" y="0"/>
                  </a:lnTo>
                </a:path>
              </a:pathLst>
            </a:custGeom>
            <a:ln w="3175">
              <a:solidFill>
                <a:srgbClr val="565658"/>
              </a:solidFill>
            </a:ln>
          </p:spPr>
          <p:txBody>
            <a:bodyPr wrap="square" lIns="0" tIns="0" rIns="0" bIns="0" rtlCol="0"/>
            <a:lstStyle/>
            <a:p/>
          </p:txBody>
        </p:sp>
        <p:sp>
          <p:nvSpPr>
            <p:cNvPr id="1858" name="object 1858" descr=""/>
            <p:cNvSpPr/>
            <p:nvPr/>
          </p:nvSpPr>
          <p:spPr>
            <a:xfrm>
              <a:off x="5726698"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859" name="object 1859" descr=""/>
            <p:cNvSpPr/>
            <p:nvPr/>
          </p:nvSpPr>
          <p:spPr>
            <a:xfrm>
              <a:off x="5723636" y="2564853"/>
              <a:ext cx="4445" cy="10795"/>
            </a:xfrm>
            <a:custGeom>
              <a:avLst/>
              <a:gdLst/>
              <a:ahLst/>
              <a:cxnLst/>
              <a:rect l="l" t="t" r="r" b="b"/>
              <a:pathLst>
                <a:path w="4445" h="10794">
                  <a:moveTo>
                    <a:pt x="2286" y="9283"/>
                  </a:moveTo>
                  <a:lnTo>
                    <a:pt x="1943" y="8470"/>
                  </a:lnTo>
                  <a:lnTo>
                    <a:pt x="1143" y="8140"/>
                  </a:lnTo>
                  <a:lnTo>
                    <a:pt x="330" y="8470"/>
                  </a:lnTo>
                  <a:lnTo>
                    <a:pt x="0" y="9283"/>
                  </a:lnTo>
                  <a:lnTo>
                    <a:pt x="330" y="10096"/>
                  </a:lnTo>
                  <a:lnTo>
                    <a:pt x="1143" y="10426"/>
                  </a:lnTo>
                  <a:lnTo>
                    <a:pt x="1943" y="10096"/>
                  </a:lnTo>
                  <a:lnTo>
                    <a:pt x="2286" y="9283"/>
                  </a:lnTo>
                  <a:close/>
                </a:path>
                <a:path w="4445" h="10794">
                  <a:moveTo>
                    <a:pt x="4203" y="1143"/>
                  </a:moveTo>
                  <a:lnTo>
                    <a:pt x="3860" y="342"/>
                  </a:lnTo>
                  <a:lnTo>
                    <a:pt x="3060" y="0"/>
                  </a:lnTo>
                  <a:lnTo>
                    <a:pt x="2247" y="342"/>
                  </a:lnTo>
                  <a:lnTo>
                    <a:pt x="1993" y="952"/>
                  </a:lnTo>
                  <a:lnTo>
                    <a:pt x="1943" y="825"/>
                  </a:lnTo>
                  <a:lnTo>
                    <a:pt x="1143" y="482"/>
                  </a:lnTo>
                  <a:lnTo>
                    <a:pt x="330" y="825"/>
                  </a:lnTo>
                  <a:lnTo>
                    <a:pt x="0" y="1625"/>
                  </a:lnTo>
                  <a:lnTo>
                    <a:pt x="330" y="2438"/>
                  </a:lnTo>
                  <a:lnTo>
                    <a:pt x="1143" y="2768"/>
                  </a:lnTo>
                  <a:lnTo>
                    <a:pt x="1943" y="2438"/>
                  </a:lnTo>
                  <a:lnTo>
                    <a:pt x="2197" y="1841"/>
                  </a:lnTo>
                  <a:lnTo>
                    <a:pt x="3060" y="2286"/>
                  </a:lnTo>
                  <a:lnTo>
                    <a:pt x="3860" y="1955"/>
                  </a:lnTo>
                  <a:lnTo>
                    <a:pt x="4203" y="1143"/>
                  </a:lnTo>
                  <a:close/>
                </a:path>
              </a:pathLst>
            </a:custGeom>
            <a:solidFill>
              <a:srgbClr val="565658"/>
            </a:solidFill>
          </p:spPr>
          <p:txBody>
            <a:bodyPr wrap="square" lIns="0" tIns="0" rIns="0" bIns="0" rtlCol="0"/>
            <a:lstStyle/>
            <a:p/>
          </p:txBody>
        </p:sp>
        <p:sp>
          <p:nvSpPr>
            <p:cNvPr id="1860" name="object 1860" descr=""/>
            <p:cNvSpPr/>
            <p:nvPr/>
          </p:nvSpPr>
          <p:spPr>
            <a:xfrm>
              <a:off x="5726692" y="25741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861" name="object 1861" descr=""/>
            <p:cNvSpPr/>
            <p:nvPr/>
          </p:nvSpPr>
          <p:spPr>
            <a:xfrm>
              <a:off x="5750151" y="2568385"/>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1862" name="object 1862" descr=""/>
            <p:cNvSpPr/>
            <p:nvPr/>
          </p:nvSpPr>
          <p:spPr>
            <a:xfrm>
              <a:off x="5751112" y="2568388"/>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1863" name="object 1863" descr=""/>
            <p:cNvSpPr/>
            <p:nvPr/>
          </p:nvSpPr>
          <p:spPr>
            <a:xfrm>
              <a:off x="5727949"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864" name="object 1864" descr=""/>
            <p:cNvSpPr/>
            <p:nvPr/>
          </p:nvSpPr>
          <p:spPr>
            <a:xfrm>
              <a:off x="5724781" y="2565995"/>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865" name="object 1865" descr=""/>
            <p:cNvSpPr/>
            <p:nvPr/>
          </p:nvSpPr>
          <p:spPr>
            <a:xfrm>
              <a:off x="5723636" y="2564853"/>
              <a:ext cx="6985" cy="10795"/>
            </a:xfrm>
            <a:custGeom>
              <a:avLst/>
              <a:gdLst/>
              <a:ahLst/>
              <a:cxnLst/>
              <a:rect l="l" t="t" r="r" b="b"/>
              <a:pathLst>
                <a:path w="6985" h="10794">
                  <a:moveTo>
                    <a:pt x="2286" y="9283"/>
                  </a:moveTo>
                  <a:lnTo>
                    <a:pt x="1943" y="8470"/>
                  </a:lnTo>
                  <a:lnTo>
                    <a:pt x="1143" y="8140"/>
                  </a:lnTo>
                  <a:lnTo>
                    <a:pt x="330" y="8470"/>
                  </a:lnTo>
                  <a:lnTo>
                    <a:pt x="0" y="9283"/>
                  </a:lnTo>
                  <a:lnTo>
                    <a:pt x="330" y="10096"/>
                  </a:lnTo>
                  <a:lnTo>
                    <a:pt x="1143" y="10426"/>
                  </a:lnTo>
                  <a:lnTo>
                    <a:pt x="1943" y="10096"/>
                  </a:lnTo>
                  <a:lnTo>
                    <a:pt x="2286" y="9283"/>
                  </a:lnTo>
                  <a:close/>
                </a:path>
                <a:path w="6985" h="10794">
                  <a:moveTo>
                    <a:pt x="4203" y="1143"/>
                  </a:moveTo>
                  <a:lnTo>
                    <a:pt x="3860" y="342"/>
                  </a:lnTo>
                  <a:lnTo>
                    <a:pt x="3060" y="0"/>
                  </a:lnTo>
                  <a:lnTo>
                    <a:pt x="2247" y="342"/>
                  </a:lnTo>
                  <a:lnTo>
                    <a:pt x="1917" y="1143"/>
                  </a:lnTo>
                  <a:lnTo>
                    <a:pt x="2247" y="1955"/>
                  </a:lnTo>
                  <a:lnTo>
                    <a:pt x="3060" y="2286"/>
                  </a:lnTo>
                  <a:lnTo>
                    <a:pt x="3860" y="1955"/>
                  </a:lnTo>
                  <a:lnTo>
                    <a:pt x="4203" y="1143"/>
                  </a:lnTo>
                  <a:close/>
                </a:path>
                <a:path w="6985" h="10794">
                  <a:moveTo>
                    <a:pt x="6591" y="9283"/>
                  </a:moveTo>
                  <a:lnTo>
                    <a:pt x="6261" y="8470"/>
                  </a:lnTo>
                  <a:lnTo>
                    <a:pt x="5448" y="8140"/>
                  </a:lnTo>
                  <a:lnTo>
                    <a:pt x="4635" y="8470"/>
                  </a:lnTo>
                  <a:lnTo>
                    <a:pt x="4305" y="9283"/>
                  </a:lnTo>
                  <a:lnTo>
                    <a:pt x="4635" y="10096"/>
                  </a:lnTo>
                  <a:lnTo>
                    <a:pt x="5448" y="10426"/>
                  </a:lnTo>
                  <a:lnTo>
                    <a:pt x="6261" y="10096"/>
                  </a:lnTo>
                  <a:lnTo>
                    <a:pt x="6591" y="9283"/>
                  </a:lnTo>
                  <a:close/>
                </a:path>
              </a:pathLst>
            </a:custGeom>
            <a:solidFill>
              <a:srgbClr val="565658"/>
            </a:solidFill>
          </p:spPr>
          <p:txBody>
            <a:bodyPr wrap="square" lIns="0" tIns="0" rIns="0" bIns="0" rtlCol="0"/>
            <a:lstStyle/>
            <a:p/>
          </p:txBody>
        </p:sp>
        <p:sp>
          <p:nvSpPr>
            <p:cNvPr id="1866" name="object 1866" descr=""/>
            <p:cNvSpPr/>
            <p:nvPr/>
          </p:nvSpPr>
          <p:spPr>
            <a:xfrm>
              <a:off x="5745840" y="2572222"/>
              <a:ext cx="2540" cy="635"/>
            </a:xfrm>
            <a:custGeom>
              <a:avLst/>
              <a:gdLst/>
              <a:ahLst/>
              <a:cxnLst/>
              <a:rect l="l" t="t" r="r" b="b"/>
              <a:pathLst>
                <a:path w="2539" h="635">
                  <a:moveTo>
                    <a:pt x="0" y="469"/>
                  </a:moveTo>
                  <a:lnTo>
                    <a:pt x="1917" y="0"/>
                  </a:lnTo>
                </a:path>
              </a:pathLst>
            </a:custGeom>
            <a:ln w="3175">
              <a:solidFill>
                <a:srgbClr val="565658"/>
              </a:solidFill>
            </a:ln>
          </p:spPr>
          <p:txBody>
            <a:bodyPr wrap="square" lIns="0" tIns="0" rIns="0" bIns="0" rtlCol="0"/>
            <a:lstStyle/>
            <a:p/>
          </p:txBody>
        </p:sp>
        <p:sp>
          <p:nvSpPr>
            <p:cNvPr id="1867" name="object 1867" descr=""/>
            <p:cNvSpPr/>
            <p:nvPr/>
          </p:nvSpPr>
          <p:spPr>
            <a:xfrm>
              <a:off x="5745839" y="2567904"/>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868" name="object 1868" descr=""/>
            <p:cNvSpPr/>
            <p:nvPr/>
          </p:nvSpPr>
          <p:spPr>
            <a:xfrm>
              <a:off x="5725554" y="2564853"/>
              <a:ext cx="3175" cy="10795"/>
            </a:xfrm>
            <a:custGeom>
              <a:avLst/>
              <a:gdLst/>
              <a:ahLst/>
              <a:cxnLst/>
              <a:rect l="l" t="t" r="r" b="b"/>
              <a:pathLst>
                <a:path w="3175" h="10794">
                  <a:moveTo>
                    <a:pt x="2286" y="9283"/>
                  </a:moveTo>
                  <a:lnTo>
                    <a:pt x="1943" y="8470"/>
                  </a:lnTo>
                  <a:lnTo>
                    <a:pt x="1143" y="8140"/>
                  </a:lnTo>
                  <a:lnTo>
                    <a:pt x="330" y="8470"/>
                  </a:lnTo>
                  <a:lnTo>
                    <a:pt x="0" y="9283"/>
                  </a:lnTo>
                  <a:lnTo>
                    <a:pt x="330" y="10096"/>
                  </a:lnTo>
                  <a:lnTo>
                    <a:pt x="1143" y="10426"/>
                  </a:lnTo>
                  <a:lnTo>
                    <a:pt x="1943" y="10096"/>
                  </a:lnTo>
                  <a:lnTo>
                    <a:pt x="2286" y="9283"/>
                  </a:lnTo>
                  <a:close/>
                </a:path>
                <a:path w="3175" h="10794">
                  <a:moveTo>
                    <a:pt x="2755" y="1143"/>
                  </a:moveTo>
                  <a:lnTo>
                    <a:pt x="2425" y="342"/>
                  </a:lnTo>
                  <a:lnTo>
                    <a:pt x="1612" y="0"/>
                  </a:lnTo>
                  <a:lnTo>
                    <a:pt x="812" y="342"/>
                  </a:lnTo>
                  <a:lnTo>
                    <a:pt x="469" y="1143"/>
                  </a:lnTo>
                  <a:lnTo>
                    <a:pt x="812"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1869" name="object 1869" descr=""/>
            <p:cNvSpPr/>
            <p:nvPr/>
          </p:nvSpPr>
          <p:spPr>
            <a:xfrm>
              <a:off x="5742970" y="2572692"/>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870" name="object 1870" descr=""/>
            <p:cNvSpPr/>
            <p:nvPr/>
          </p:nvSpPr>
          <p:spPr>
            <a:xfrm>
              <a:off x="5742975" y="2567904"/>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1871" name="object 1871" descr=""/>
            <p:cNvSpPr/>
            <p:nvPr/>
          </p:nvSpPr>
          <p:spPr>
            <a:xfrm>
              <a:off x="5723636" y="2565336"/>
              <a:ext cx="5080" cy="10160"/>
            </a:xfrm>
            <a:custGeom>
              <a:avLst/>
              <a:gdLst/>
              <a:ahLst/>
              <a:cxnLst/>
              <a:rect l="l" t="t" r="r" b="b"/>
              <a:pathLst>
                <a:path w="5079" h="10160">
                  <a:moveTo>
                    <a:pt x="2286" y="1143"/>
                  </a:moveTo>
                  <a:lnTo>
                    <a:pt x="1943" y="342"/>
                  </a:lnTo>
                  <a:lnTo>
                    <a:pt x="1143" y="0"/>
                  </a:lnTo>
                  <a:lnTo>
                    <a:pt x="330" y="342"/>
                  </a:lnTo>
                  <a:lnTo>
                    <a:pt x="0" y="1143"/>
                  </a:lnTo>
                  <a:lnTo>
                    <a:pt x="330" y="1955"/>
                  </a:lnTo>
                  <a:lnTo>
                    <a:pt x="1143" y="2286"/>
                  </a:lnTo>
                  <a:lnTo>
                    <a:pt x="1943" y="1955"/>
                  </a:lnTo>
                  <a:lnTo>
                    <a:pt x="2286" y="1143"/>
                  </a:lnTo>
                  <a:close/>
                </a:path>
                <a:path w="5079" h="10160">
                  <a:moveTo>
                    <a:pt x="4673" y="8801"/>
                  </a:moveTo>
                  <a:lnTo>
                    <a:pt x="4343" y="7988"/>
                  </a:lnTo>
                  <a:lnTo>
                    <a:pt x="3530" y="7658"/>
                  </a:lnTo>
                  <a:lnTo>
                    <a:pt x="2730" y="7988"/>
                  </a:lnTo>
                  <a:lnTo>
                    <a:pt x="2387" y="8801"/>
                  </a:lnTo>
                  <a:lnTo>
                    <a:pt x="2730" y="9613"/>
                  </a:lnTo>
                  <a:lnTo>
                    <a:pt x="3530" y="9944"/>
                  </a:lnTo>
                  <a:lnTo>
                    <a:pt x="4343" y="9613"/>
                  </a:lnTo>
                  <a:lnTo>
                    <a:pt x="4673" y="8801"/>
                  </a:lnTo>
                  <a:close/>
                </a:path>
              </a:pathLst>
            </a:custGeom>
            <a:solidFill>
              <a:srgbClr val="565658"/>
            </a:solidFill>
          </p:spPr>
          <p:txBody>
            <a:bodyPr wrap="square" lIns="0" tIns="0" rIns="0" bIns="0" rtlCol="0"/>
            <a:lstStyle/>
            <a:p/>
          </p:txBody>
        </p:sp>
        <p:sp>
          <p:nvSpPr>
            <p:cNvPr id="1872" name="object 1872" descr=""/>
            <p:cNvSpPr/>
            <p:nvPr/>
          </p:nvSpPr>
          <p:spPr>
            <a:xfrm>
              <a:off x="5747757" y="2567903"/>
              <a:ext cx="0" cy="4445"/>
            </a:xfrm>
            <a:custGeom>
              <a:avLst/>
              <a:gdLst/>
              <a:ahLst/>
              <a:cxnLst/>
              <a:rect l="l" t="t" r="r" b="b"/>
              <a:pathLst>
                <a:path w="0" h="4444">
                  <a:moveTo>
                    <a:pt x="0" y="4318"/>
                  </a:moveTo>
                  <a:lnTo>
                    <a:pt x="0" y="0"/>
                  </a:lnTo>
                </a:path>
              </a:pathLst>
            </a:custGeom>
            <a:ln w="3175">
              <a:solidFill>
                <a:srgbClr val="565658"/>
              </a:solidFill>
            </a:ln>
          </p:spPr>
          <p:txBody>
            <a:bodyPr wrap="square" lIns="0" tIns="0" rIns="0" bIns="0" rtlCol="0"/>
            <a:lstStyle/>
            <a:p/>
          </p:txBody>
        </p:sp>
        <p:sp>
          <p:nvSpPr>
            <p:cNvPr id="1873" name="object 1873" descr=""/>
            <p:cNvSpPr/>
            <p:nvPr/>
          </p:nvSpPr>
          <p:spPr>
            <a:xfrm>
              <a:off x="5748234" y="2567904"/>
              <a:ext cx="0" cy="4445"/>
            </a:xfrm>
            <a:custGeom>
              <a:avLst/>
              <a:gdLst/>
              <a:ahLst/>
              <a:cxnLst/>
              <a:rect l="l" t="t" r="r" b="b"/>
              <a:pathLst>
                <a:path w="0" h="4444">
                  <a:moveTo>
                    <a:pt x="0" y="0"/>
                  </a:moveTo>
                  <a:lnTo>
                    <a:pt x="0" y="4318"/>
                  </a:lnTo>
                </a:path>
              </a:pathLst>
            </a:custGeom>
            <a:ln w="3175">
              <a:solidFill>
                <a:srgbClr val="565658"/>
              </a:solidFill>
            </a:ln>
          </p:spPr>
          <p:txBody>
            <a:bodyPr wrap="square" lIns="0" tIns="0" rIns="0" bIns="0" rtlCol="0"/>
            <a:lstStyle/>
            <a:p/>
          </p:txBody>
        </p:sp>
        <p:sp>
          <p:nvSpPr>
            <p:cNvPr id="1874" name="object 1874" descr=""/>
            <p:cNvSpPr/>
            <p:nvPr/>
          </p:nvSpPr>
          <p:spPr>
            <a:xfrm>
              <a:off x="5723636" y="2565336"/>
              <a:ext cx="4445" cy="2540"/>
            </a:xfrm>
            <a:custGeom>
              <a:avLst/>
              <a:gdLst/>
              <a:ahLst/>
              <a:cxnLst/>
              <a:rect l="l" t="t" r="r" b="b"/>
              <a:pathLst>
                <a:path w="4445" h="2539">
                  <a:moveTo>
                    <a:pt x="4203" y="1143"/>
                  </a:moveTo>
                  <a:lnTo>
                    <a:pt x="3860" y="342"/>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860" y="1955"/>
                  </a:lnTo>
                  <a:lnTo>
                    <a:pt x="4203" y="1143"/>
                  </a:lnTo>
                  <a:close/>
                </a:path>
              </a:pathLst>
            </a:custGeom>
            <a:solidFill>
              <a:srgbClr val="565658"/>
            </a:solidFill>
          </p:spPr>
          <p:txBody>
            <a:bodyPr wrap="square" lIns="0" tIns="0" rIns="0" bIns="0" rtlCol="0"/>
            <a:lstStyle/>
            <a:p/>
          </p:txBody>
        </p:sp>
        <p:sp>
          <p:nvSpPr>
            <p:cNvPr id="1875" name="object 1875" descr=""/>
            <p:cNvSpPr/>
            <p:nvPr/>
          </p:nvSpPr>
          <p:spPr>
            <a:xfrm>
              <a:off x="5724781" y="2573661"/>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876" name="object 1876" descr=""/>
            <p:cNvSpPr/>
            <p:nvPr/>
          </p:nvSpPr>
          <p:spPr>
            <a:xfrm>
              <a:off x="5726698"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877" name="object 1877" descr=""/>
            <p:cNvSpPr/>
            <p:nvPr/>
          </p:nvSpPr>
          <p:spPr>
            <a:xfrm>
              <a:off x="5726692" y="25741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878" name="object 1878" descr=""/>
            <p:cNvSpPr/>
            <p:nvPr/>
          </p:nvSpPr>
          <p:spPr>
            <a:xfrm>
              <a:off x="5723636" y="2565336"/>
              <a:ext cx="6985" cy="10160"/>
            </a:xfrm>
            <a:custGeom>
              <a:avLst/>
              <a:gdLst/>
              <a:ahLst/>
              <a:cxnLst/>
              <a:rect l="l" t="t" r="r" b="b"/>
              <a:pathLst>
                <a:path w="6985" h="10160">
                  <a:moveTo>
                    <a:pt x="2286" y="1143"/>
                  </a:moveTo>
                  <a:lnTo>
                    <a:pt x="1943" y="342"/>
                  </a:lnTo>
                  <a:lnTo>
                    <a:pt x="1143" y="0"/>
                  </a:lnTo>
                  <a:lnTo>
                    <a:pt x="330" y="342"/>
                  </a:lnTo>
                  <a:lnTo>
                    <a:pt x="0" y="1143"/>
                  </a:lnTo>
                  <a:lnTo>
                    <a:pt x="330" y="1955"/>
                  </a:lnTo>
                  <a:lnTo>
                    <a:pt x="1143" y="2286"/>
                  </a:lnTo>
                  <a:lnTo>
                    <a:pt x="1943" y="1955"/>
                  </a:lnTo>
                  <a:lnTo>
                    <a:pt x="2286" y="1143"/>
                  </a:lnTo>
                  <a:close/>
                </a:path>
                <a:path w="6985" h="10160">
                  <a:moveTo>
                    <a:pt x="6591" y="8801"/>
                  </a:moveTo>
                  <a:lnTo>
                    <a:pt x="6261" y="7988"/>
                  </a:lnTo>
                  <a:lnTo>
                    <a:pt x="5448" y="7658"/>
                  </a:lnTo>
                  <a:lnTo>
                    <a:pt x="4635" y="7988"/>
                  </a:lnTo>
                  <a:lnTo>
                    <a:pt x="4305" y="8801"/>
                  </a:lnTo>
                  <a:lnTo>
                    <a:pt x="4635" y="9613"/>
                  </a:lnTo>
                  <a:lnTo>
                    <a:pt x="5448" y="9944"/>
                  </a:lnTo>
                  <a:lnTo>
                    <a:pt x="6261" y="9613"/>
                  </a:lnTo>
                  <a:lnTo>
                    <a:pt x="6591" y="8801"/>
                  </a:lnTo>
                  <a:close/>
                </a:path>
                <a:path w="6985" h="10160">
                  <a:moveTo>
                    <a:pt x="6591" y="1143"/>
                  </a:moveTo>
                  <a:lnTo>
                    <a:pt x="6261" y="342"/>
                  </a:lnTo>
                  <a:lnTo>
                    <a:pt x="5448" y="0"/>
                  </a:lnTo>
                  <a:lnTo>
                    <a:pt x="4635" y="342"/>
                  </a:lnTo>
                  <a:lnTo>
                    <a:pt x="4305" y="1143"/>
                  </a:lnTo>
                  <a:lnTo>
                    <a:pt x="4635" y="1955"/>
                  </a:lnTo>
                  <a:lnTo>
                    <a:pt x="5448" y="2286"/>
                  </a:lnTo>
                  <a:lnTo>
                    <a:pt x="6261" y="1955"/>
                  </a:lnTo>
                  <a:lnTo>
                    <a:pt x="6591" y="1143"/>
                  </a:lnTo>
                  <a:close/>
                </a:path>
              </a:pathLst>
            </a:custGeom>
            <a:solidFill>
              <a:srgbClr val="565658"/>
            </a:solidFill>
          </p:spPr>
          <p:txBody>
            <a:bodyPr wrap="square" lIns="0" tIns="0" rIns="0" bIns="0" rtlCol="0"/>
            <a:lstStyle/>
            <a:p/>
          </p:txBody>
        </p:sp>
        <p:sp>
          <p:nvSpPr>
            <p:cNvPr id="1879" name="object 1879" descr=""/>
            <p:cNvSpPr/>
            <p:nvPr/>
          </p:nvSpPr>
          <p:spPr>
            <a:xfrm>
              <a:off x="5745363" y="2567904"/>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1880" name="object 1880" descr=""/>
            <p:cNvSpPr/>
            <p:nvPr/>
          </p:nvSpPr>
          <p:spPr>
            <a:xfrm>
              <a:off x="5745840" y="2567904"/>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1881" name="object 1881" descr=""/>
            <p:cNvSpPr/>
            <p:nvPr/>
          </p:nvSpPr>
          <p:spPr>
            <a:xfrm>
              <a:off x="5723636" y="2565336"/>
              <a:ext cx="5080" cy="10160"/>
            </a:xfrm>
            <a:custGeom>
              <a:avLst/>
              <a:gdLst/>
              <a:ahLst/>
              <a:cxnLst/>
              <a:rect l="l" t="t" r="r" b="b"/>
              <a:pathLst>
                <a:path w="5079" h="10160">
                  <a:moveTo>
                    <a:pt x="2286" y="8801"/>
                  </a:moveTo>
                  <a:lnTo>
                    <a:pt x="1943" y="7988"/>
                  </a:lnTo>
                  <a:lnTo>
                    <a:pt x="1143" y="7658"/>
                  </a:lnTo>
                  <a:lnTo>
                    <a:pt x="330" y="7988"/>
                  </a:lnTo>
                  <a:lnTo>
                    <a:pt x="0" y="8801"/>
                  </a:lnTo>
                  <a:lnTo>
                    <a:pt x="330" y="9613"/>
                  </a:lnTo>
                  <a:lnTo>
                    <a:pt x="1143" y="9944"/>
                  </a:lnTo>
                  <a:lnTo>
                    <a:pt x="1943" y="9613"/>
                  </a:lnTo>
                  <a:lnTo>
                    <a:pt x="2286" y="8801"/>
                  </a:lnTo>
                  <a:close/>
                </a:path>
                <a:path w="5079" h="10160">
                  <a:moveTo>
                    <a:pt x="4673" y="1143"/>
                  </a:moveTo>
                  <a:lnTo>
                    <a:pt x="4343" y="342"/>
                  </a:lnTo>
                  <a:lnTo>
                    <a:pt x="3530" y="0"/>
                  </a:lnTo>
                  <a:lnTo>
                    <a:pt x="3289" y="101"/>
                  </a:lnTo>
                  <a:lnTo>
                    <a:pt x="3060" y="0"/>
                  </a:lnTo>
                  <a:lnTo>
                    <a:pt x="2247" y="342"/>
                  </a:lnTo>
                  <a:lnTo>
                    <a:pt x="1917" y="1143"/>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882" name="object 1882" descr=""/>
            <p:cNvSpPr/>
            <p:nvPr/>
          </p:nvSpPr>
          <p:spPr>
            <a:xfrm>
              <a:off x="5724781" y="2573661"/>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883" name="object 1883" descr=""/>
            <p:cNvSpPr/>
            <p:nvPr/>
          </p:nvSpPr>
          <p:spPr>
            <a:xfrm>
              <a:off x="5723636" y="2565336"/>
              <a:ext cx="5080" cy="10160"/>
            </a:xfrm>
            <a:custGeom>
              <a:avLst/>
              <a:gdLst/>
              <a:ahLst/>
              <a:cxnLst/>
              <a:rect l="l" t="t" r="r" b="b"/>
              <a:pathLst>
                <a:path w="5079" h="10160">
                  <a:moveTo>
                    <a:pt x="2286" y="1143"/>
                  </a:moveTo>
                  <a:lnTo>
                    <a:pt x="1943" y="342"/>
                  </a:lnTo>
                  <a:lnTo>
                    <a:pt x="1143" y="0"/>
                  </a:lnTo>
                  <a:lnTo>
                    <a:pt x="330" y="342"/>
                  </a:lnTo>
                  <a:lnTo>
                    <a:pt x="0" y="1143"/>
                  </a:lnTo>
                  <a:lnTo>
                    <a:pt x="330" y="1955"/>
                  </a:lnTo>
                  <a:lnTo>
                    <a:pt x="1143" y="2286"/>
                  </a:lnTo>
                  <a:lnTo>
                    <a:pt x="1943" y="1955"/>
                  </a:lnTo>
                  <a:lnTo>
                    <a:pt x="2286" y="1143"/>
                  </a:lnTo>
                  <a:close/>
                </a:path>
                <a:path w="5079" h="10160">
                  <a:moveTo>
                    <a:pt x="4673" y="8801"/>
                  </a:moveTo>
                  <a:lnTo>
                    <a:pt x="4343" y="7988"/>
                  </a:lnTo>
                  <a:lnTo>
                    <a:pt x="3530" y="7658"/>
                  </a:lnTo>
                  <a:lnTo>
                    <a:pt x="3289" y="7759"/>
                  </a:lnTo>
                  <a:lnTo>
                    <a:pt x="3060" y="7658"/>
                  </a:lnTo>
                  <a:lnTo>
                    <a:pt x="2247" y="7988"/>
                  </a:lnTo>
                  <a:lnTo>
                    <a:pt x="2184" y="8128"/>
                  </a:lnTo>
                  <a:lnTo>
                    <a:pt x="1943" y="7518"/>
                  </a:lnTo>
                  <a:lnTo>
                    <a:pt x="1143" y="7188"/>
                  </a:lnTo>
                  <a:lnTo>
                    <a:pt x="330" y="7518"/>
                  </a:lnTo>
                  <a:lnTo>
                    <a:pt x="0" y="8331"/>
                  </a:lnTo>
                  <a:lnTo>
                    <a:pt x="330" y="9144"/>
                  </a:lnTo>
                  <a:lnTo>
                    <a:pt x="1143" y="9474"/>
                  </a:lnTo>
                  <a:lnTo>
                    <a:pt x="1943" y="9144"/>
                  </a:lnTo>
                  <a:lnTo>
                    <a:pt x="1993" y="9017"/>
                  </a:lnTo>
                  <a:lnTo>
                    <a:pt x="2247" y="9613"/>
                  </a:lnTo>
                  <a:lnTo>
                    <a:pt x="3060" y="9944"/>
                  </a:lnTo>
                  <a:lnTo>
                    <a:pt x="3289" y="9855"/>
                  </a:lnTo>
                  <a:lnTo>
                    <a:pt x="3530" y="9944"/>
                  </a:lnTo>
                  <a:lnTo>
                    <a:pt x="4343" y="9613"/>
                  </a:lnTo>
                  <a:lnTo>
                    <a:pt x="4673" y="8801"/>
                  </a:lnTo>
                  <a:close/>
                </a:path>
              </a:pathLst>
            </a:custGeom>
            <a:solidFill>
              <a:srgbClr val="565658"/>
            </a:solidFill>
          </p:spPr>
          <p:txBody>
            <a:bodyPr wrap="square" lIns="0" tIns="0" rIns="0" bIns="0" rtlCol="0"/>
            <a:lstStyle/>
            <a:p/>
          </p:txBody>
        </p:sp>
        <p:sp>
          <p:nvSpPr>
            <p:cNvPr id="1884" name="object 1884" descr=""/>
            <p:cNvSpPr/>
            <p:nvPr/>
          </p:nvSpPr>
          <p:spPr>
            <a:xfrm>
              <a:off x="5740099" y="2572221"/>
              <a:ext cx="0" cy="1905"/>
            </a:xfrm>
            <a:custGeom>
              <a:avLst/>
              <a:gdLst/>
              <a:ahLst/>
              <a:cxnLst/>
              <a:rect l="l" t="t" r="r" b="b"/>
              <a:pathLst>
                <a:path w="0" h="1905">
                  <a:moveTo>
                    <a:pt x="0" y="0"/>
                  </a:moveTo>
                  <a:lnTo>
                    <a:pt x="0" y="1435"/>
                  </a:lnTo>
                  <a:lnTo>
                    <a:pt x="0" y="469"/>
                  </a:lnTo>
                </a:path>
              </a:pathLst>
            </a:custGeom>
            <a:ln w="3175">
              <a:solidFill>
                <a:srgbClr val="565658"/>
              </a:solidFill>
            </a:ln>
          </p:spPr>
          <p:txBody>
            <a:bodyPr wrap="square" lIns="0" tIns="0" rIns="0" bIns="0" rtlCol="0"/>
            <a:lstStyle/>
            <a:p/>
          </p:txBody>
        </p:sp>
        <p:sp>
          <p:nvSpPr>
            <p:cNvPr id="1885" name="object 1885" descr=""/>
            <p:cNvSpPr/>
            <p:nvPr/>
          </p:nvSpPr>
          <p:spPr>
            <a:xfrm>
              <a:off x="5738952" y="2565806"/>
              <a:ext cx="5715" cy="9525"/>
            </a:xfrm>
            <a:custGeom>
              <a:avLst/>
              <a:gdLst/>
              <a:ahLst/>
              <a:cxnLst/>
              <a:rect l="l" t="t" r="r" b="b"/>
              <a:pathLst>
                <a:path w="5714" h="9525">
                  <a:moveTo>
                    <a:pt x="2286" y="1143"/>
                  </a:moveTo>
                  <a:lnTo>
                    <a:pt x="1943" y="342"/>
                  </a:lnTo>
                  <a:lnTo>
                    <a:pt x="1143" y="0"/>
                  </a:lnTo>
                  <a:lnTo>
                    <a:pt x="330" y="342"/>
                  </a:lnTo>
                  <a:lnTo>
                    <a:pt x="0" y="1143"/>
                  </a:lnTo>
                  <a:lnTo>
                    <a:pt x="330" y="1955"/>
                  </a:lnTo>
                  <a:lnTo>
                    <a:pt x="1143" y="2286"/>
                  </a:lnTo>
                  <a:lnTo>
                    <a:pt x="1943" y="1955"/>
                  </a:lnTo>
                  <a:lnTo>
                    <a:pt x="2286" y="1143"/>
                  </a:lnTo>
                  <a:close/>
                </a:path>
                <a:path w="5714" h="9525">
                  <a:moveTo>
                    <a:pt x="5156" y="7861"/>
                  </a:moveTo>
                  <a:lnTo>
                    <a:pt x="4826" y="7048"/>
                  </a:lnTo>
                  <a:lnTo>
                    <a:pt x="4013" y="6718"/>
                  </a:lnTo>
                  <a:lnTo>
                    <a:pt x="3200" y="7048"/>
                  </a:lnTo>
                  <a:lnTo>
                    <a:pt x="2870" y="7861"/>
                  </a:lnTo>
                  <a:lnTo>
                    <a:pt x="3200" y="8674"/>
                  </a:lnTo>
                  <a:lnTo>
                    <a:pt x="4013" y="9004"/>
                  </a:lnTo>
                  <a:lnTo>
                    <a:pt x="4826" y="8674"/>
                  </a:lnTo>
                  <a:lnTo>
                    <a:pt x="5156" y="7861"/>
                  </a:lnTo>
                  <a:close/>
                </a:path>
              </a:pathLst>
            </a:custGeom>
            <a:solidFill>
              <a:srgbClr val="565658"/>
            </a:solidFill>
          </p:spPr>
          <p:txBody>
            <a:bodyPr wrap="square" lIns="0" tIns="0" rIns="0" bIns="0" rtlCol="0"/>
            <a:lstStyle/>
            <a:p/>
          </p:txBody>
        </p:sp>
        <p:sp>
          <p:nvSpPr>
            <p:cNvPr id="1886" name="object 1886" descr=""/>
            <p:cNvSpPr/>
            <p:nvPr/>
          </p:nvSpPr>
          <p:spPr>
            <a:xfrm>
              <a:off x="5740099" y="2566949"/>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887" name="object 1887" descr=""/>
            <p:cNvSpPr/>
            <p:nvPr/>
          </p:nvSpPr>
          <p:spPr>
            <a:xfrm>
              <a:off x="5742970" y="2566949"/>
              <a:ext cx="0" cy="1905"/>
            </a:xfrm>
            <a:custGeom>
              <a:avLst/>
              <a:gdLst/>
              <a:ahLst/>
              <a:cxnLst/>
              <a:rect l="l" t="t" r="r" b="b"/>
              <a:pathLst>
                <a:path w="0" h="1905">
                  <a:moveTo>
                    <a:pt x="0" y="0"/>
                  </a:moveTo>
                  <a:lnTo>
                    <a:pt x="0" y="1435"/>
                  </a:lnTo>
                  <a:lnTo>
                    <a:pt x="0" y="0"/>
                  </a:lnTo>
                </a:path>
              </a:pathLst>
            </a:custGeom>
            <a:ln w="3175">
              <a:solidFill>
                <a:srgbClr val="565658"/>
              </a:solidFill>
            </a:ln>
          </p:spPr>
          <p:txBody>
            <a:bodyPr wrap="square" lIns="0" tIns="0" rIns="0" bIns="0" rtlCol="0"/>
            <a:lstStyle/>
            <a:p/>
          </p:txBody>
        </p:sp>
        <p:sp>
          <p:nvSpPr>
            <p:cNvPr id="1888" name="object 1888" descr=""/>
            <p:cNvSpPr/>
            <p:nvPr/>
          </p:nvSpPr>
          <p:spPr>
            <a:xfrm>
              <a:off x="5740099" y="256695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889" name="object 1889" descr=""/>
            <p:cNvSpPr/>
            <p:nvPr/>
          </p:nvSpPr>
          <p:spPr>
            <a:xfrm>
              <a:off x="5742970" y="2572221"/>
              <a:ext cx="0" cy="1905"/>
            </a:xfrm>
            <a:custGeom>
              <a:avLst/>
              <a:gdLst/>
              <a:ahLst/>
              <a:cxnLst/>
              <a:rect l="l" t="t" r="r" b="b"/>
              <a:pathLst>
                <a:path w="0" h="1905">
                  <a:moveTo>
                    <a:pt x="0" y="0"/>
                  </a:moveTo>
                  <a:lnTo>
                    <a:pt x="0" y="1435"/>
                  </a:lnTo>
                  <a:lnTo>
                    <a:pt x="0" y="0"/>
                  </a:lnTo>
                </a:path>
              </a:pathLst>
            </a:custGeom>
            <a:ln w="3175">
              <a:solidFill>
                <a:srgbClr val="565658"/>
              </a:solidFill>
            </a:ln>
          </p:spPr>
          <p:txBody>
            <a:bodyPr wrap="square" lIns="0" tIns="0" rIns="0" bIns="0" rtlCol="0"/>
            <a:lstStyle/>
            <a:p/>
          </p:txBody>
        </p:sp>
        <p:sp>
          <p:nvSpPr>
            <p:cNvPr id="1890" name="object 1890" descr=""/>
            <p:cNvSpPr/>
            <p:nvPr/>
          </p:nvSpPr>
          <p:spPr>
            <a:xfrm>
              <a:off x="5738956"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891" name="object 1891" descr=""/>
            <p:cNvSpPr/>
            <p:nvPr/>
          </p:nvSpPr>
          <p:spPr>
            <a:xfrm>
              <a:off x="5740100" y="2568388"/>
              <a:ext cx="3175" cy="0"/>
            </a:xfrm>
            <a:custGeom>
              <a:avLst/>
              <a:gdLst/>
              <a:ahLst/>
              <a:cxnLst/>
              <a:rect l="l" t="t" r="r" b="b"/>
              <a:pathLst>
                <a:path w="3175" h="0">
                  <a:moveTo>
                    <a:pt x="2870" y="0"/>
                  </a:moveTo>
                  <a:lnTo>
                    <a:pt x="2870" y="0"/>
                  </a:lnTo>
                  <a:lnTo>
                    <a:pt x="0" y="0"/>
                  </a:lnTo>
                </a:path>
              </a:pathLst>
            </a:custGeom>
            <a:ln w="3175">
              <a:solidFill>
                <a:srgbClr val="565658"/>
              </a:solidFill>
            </a:ln>
          </p:spPr>
          <p:txBody>
            <a:bodyPr wrap="square" lIns="0" tIns="0" rIns="0" bIns="0" rtlCol="0"/>
            <a:lstStyle/>
            <a:p/>
          </p:txBody>
        </p:sp>
        <p:sp>
          <p:nvSpPr>
            <p:cNvPr id="1892" name="object 1892" descr=""/>
            <p:cNvSpPr/>
            <p:nvPr/>
          </p:nvSpPr>
          <p:spPr>
            <a:xfrm>
              <a:off x="5740099" y="2572221"/>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1893" name="object 1893" descr=""/>
            <p:cNvSpPr/>
            <p:nvPr/>
          </p:nvSpPr>
          <p:spPr>
            <a:xfrm>
              <a:off x="5738952" y="2567254"/>
              <a:ext cx="5715" cy="6350"/>
            </a:xfrm>
            <a:custGeom>
              <a:avLst/>
              <a:gdLst/>
              <a:ahLst/>
              <a:cxnLst/>
              <a:rect l="l" t="t" r="r" b="b"/>
              <a:pathLst>
                <a:path w="5714" h="6350">
                  <a:moveTo>
                    <a:pt x="2286" y="1143"/>
                  </a:moveTo>
                  <a:lnTo>
                    <a:pt x="1943" y="330"/>
                  </a:lnTo>
                  <a:lnTo>
                    <a:pt x="1143" y="0"/>
                  </a:lnTo>
                  <a:lnTo>
                    <a:pt x="330" y="330"/>
                  </a:lnTo>
                  <a:lnTo>
                    <a:pt x="0" y="1143"/>
                  </a:lnTo>
                  <a:lnTo>
                    <a:pt x="330" y="1943"/>
                  </a:lnTo>
                  <a:lnTo>
                    <a:pt x="1143" y="2286"/>
                  </a:lnTo>
                  <a:lnTo>
                    <a:pt x="1943" y="1943"/>
                  </a:lnTo>
                  <a:lnTo>
                    <a:pt x="2286" y="1143"/>
                  </a:lnTo>
                  <a:close/>
                </a:path>
                <a:path w="5714" h="6350">
                  <a:moveTo>
                    <a:pt x="5156" y="4978"/>
                  </a:moveTo>
                  <a:lnTo>
                    <a:pt x="4826" y="4165"/>
                  </a:lnTo>
                  <a:lnTo>
                    <a:pt x="4013" y="3835"/>
                  </a:lnTo>
                  <a:lnTo>
                    <a:pt x="3200" y="4165"/>
                  </a:lnTo>
                  <a:lnTo>
                    <a:pt x="2870" y="4978"/>
                  </a:lnTo>
                  <a:lnTo>
                    <a:pt x="3200" y="5778"/>
                  </a:lnTo>
                  <a:lnTo>
                    <a:pt x="4013" y="6121"/>
                  </a:lnTo>
                  <a:lnTo>
                    <a:pt x="4826" y="5778"/>
                  </a:lnTo>
                  <a:lnTo>
                    <a:pt x="5156" y="4978"/>
                  </a:lnTo>
                  <a:close/>
                </a:path>
                <a:path w="5714" h="6350">
                  <a:moveTo>
                    <a:pt x="5156" y="1143"/>
                  </a:moveTo>
                  <a:lnTo>
                    <a:pt x="4826" y="330"/>
                  </a:lnTo>
                  <a:lnTo>
                    <a:pt x="4013" y="0"/>
                  </a:lnTo>
                  <a:lnTo>
                    <a:pt x="3200" y="330"/>
                  </a:lnTo>
                  <a:lnTo>
                    <a:pt x="2870" y="1143"/>
                  </a:lnTo>
                  <a:lnTo>
                    <a:pt x="3200"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1894" name="object 1894" descr=""/>
            <p:cNvSpPr/>
            <p:nvPr/>
          </p:nvSpPr>
          <p:spPr>
            <a:xfrm>
              <a:off x="5726692" y="256647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895" name="object 1895" descr=""/>
            <p:cNvSpPr/>
            <p:nvPr/>
          </p:nvSpPr>
          <p:spPr>
            <a:xfrm>
              <a:off x="5726692"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896" name="object 1896" descr=""/>
            <p:cNvSpPr/>
            <p:nvPr/>
          </p:nvSpPr>
          <p:spPr>
            <a:xfrm>
              <a:off x="5723636" y="2565336"/>
              <a:ext cx="5080" cy="9525"/>
            </a:xfrm>
            <a:custGeom>
              <a:avLst/>
              <a:gdLst/>
              <a:ahLst/>
              <a:cxnLst/>
              <a:rect l="l" t="t" r="r" b="b"/>
              <a:pathLst>
                <a:path w="5079" h="9525">
                  <a:moveTo>
                    <a:pt x="4203" y="8331"/>
                  </a:moveTo>
                  <a:lnTo>
                    <a:pt x="3860" y="7518"/>
                  </a:lnTo>
                  <a:lnTo>
                    <a:pt x="3060" y="7188"/>
                  </a:lnTo>
                  <a:lnTo>
                    <a:pt x="2247" y="7518"/>
                  </a:lnTo>
                  <a:lnTo>
                    <a:pt x="2095" y="7886"/>
                  </a:lnTo>
                  <a:lnTo>
                    <a:pt x="1943" y="7518"/>
                  </a:lnTo>
                  <a:lnTo>
                    <a:pt x="1143" y="7188"/>
                  </a:lnTo>
                  <a:lnTo>
                    <a:pt x="330" y="7518"/>
                  </a:lnTo>
                  <a:lnTo>
                    <a:pt x="0" y="8331"/>
                  </a:lnTo>
                  <a:lnTo>
                    <a:pt x="330" y="9144"/>
                  </a:lnTo>
                  <a:lnTo>
                    <a:pt x="1143" y="9474"/>
                  </a:lnTo>
                  <a:lnTo>
                    <a:pt x="1943" y="9144"/>
                  </a:lnTo>
                  <a:lnTo>
                    <a:pt x="2095" y="8788"/>
                  </a:lnTo>
                  <a:lnTo>
                    <a:pt x="2247" y="9144"/>
                  </a:lnTo>
                  <a:lnTo>
                    <a:pt x="3060" y="9474"/>
                  </a:lnTo>
                  <a:lnTo>
                    <a:pt x="3860" y="9144"/>
                  </a:lnTo>
                  <a:lnTo>
                    <a:pt x="4203" y="8331"/>
                  </a:lnTo>
                  <a:close/>
                </a:path>
                <a:path w="5079" h="9525">
                  <a:moveTo>
                    <a:pt x="4673" y="1143"/>
                  </a:moveTo>
                  <a:lnTo>
                    <a:pt x="4343" y="342"/>
                  </a:lnTo>
                  <a:lnTo>
                    <a:pt x="3530" y="0"/>
                  </a:lnTo>
                  <a:lnTo>
                    <a:pt x="3289" y="101"/>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897" name="object 1897" descr=""/>
            <p:cNvSpPr/>
            <p:nvPr/>
          </p:nvSpPr>
          <p:spPr>
            <a:xfrm>
              <a:off x="5724781" y="2566478"/>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898" name="object 1898" descr=""/>
            <p:cNvSpPr/>
            <p:nvPr/>
          </p:nvSpPr>
          <p:spPr>
            <a:xfrm>
              <a:off x="5723636" y="2565806"/>
              <a:ext cx="5080" cy="9525"/>
            </a:xfrm>
            <a:custGeom>
              <a:avLst/>
              <a:gdLst/>
              <a:ahLst/>
              <a:cxnLst/>
              <a:rect l="l" t="t" r="r" b="b"/>
              <a:pathLst>
                <a:path w="5079" h="9525">
                  <a:moveTo>
                    <a:pt x="2286" y="7861"/>
                  </a:moveTo>
                  <a:lnTo>
                    <a:pt x="1943" y="7048"/>
                  </a:lnTo>
                  <a:lnTo>
                    <a:pt x="1143" y="6718"/>
                  </a:lnTo>
                  <a:lnTo>
                    <a:pt x="330" y="7048"/>
                  </a:lnTo>
                  <a:lnTo>
                    <a:pt x="0" y="7861"/>
                  </a:lnTo>
                  <a:lnTo>
                    <a:pt x="330" y="8674"/>
                  </a:lnTo>
                  <a:lnTo>
                    <a:pt x="1143" y="9004"/>
                  </a:lnTo>
                  <a:lnTo>
                    <a:pt x="1943" y="8674"/>
                  </a:lnTo>
                  <a:lnTo>
                    <a:pt x="2286" y="7861"/>
                  </a:lnTo>
                  <a:close/>
                </a:path>
                <a:path w="5079" h="9525">
                  <a:moveTo>
                    <a:pt x="2286" y="1143"/>
                  </a:moveTo>
                  <a:lnTo>
                    <a:pt x="1943" y="342"/>
                  </a:lnTo>
                  <a:lnTo>
                    <a:pt x="1143" y="0"/>
                  </a:lnTo>
                  <a:lnTo>
                    <a:pt x="330" y="342"/>
                  </a:lnTo>
                  <a:lnTo>
                    <a:pt x="0" y="1143"/>
                  </a:lnTo>
                  <a:lnTo>
                    <a:pt x="330" y="1955"/>
                  </a:lnTo>
                  <a:lnTo>
                    <a:pt x="1143" y="2286"/>
                  </a:lnTo>
                  <a:lnTo>
                    <a:pt x="1943" y="1955"/>
                  </a:lnTo>
                  <a:lnTo>
                    <a:pt x="2286" y="1143"/>
                  </a:lnTo>
                  <a:close/>
                </a:path>
                <a:path w="5079" h="9525">
                  <a:moveTo>
                    <a:pt x="4673" y="7861"/>
                  </a:moveTo>
                  <a:lnTo>
                    <a:pt x="4343" y="7048"/>
                  </a:lnTo>
                  <a:lnTo>
                    <a:pt x="3530" y="6718"/>
                  </a:lnTo>
                  <a:lnTo>
                    <a:pt x="2730" y="7048"/>
                  </a:lnTo>
                  <a:lnTo>
                    <a:pt x="2387" y="7861"/>
                  </a:lnTo>
                  <a:lnTo>
                    <a:pt x="2730" y="8674"/>
                  </a:lnTo>
                  <a:lnTo>
                    <a:pt x="3530" y="9004"/>
                  </a:lnTo>
                  <a:lnTo>
                    <a:pt x="4343" y="8674"/>
                  </a:lnTo>
                  <a:lnTo>
                    <a:pt x="4673" y="7861"/>
                  </a:lnTo>
                  <a:close/>
                </a:path>
              </a:pathLst>
            </a:custGeom>
            <a:solidFill>
              <a:srgbClr val="565658"/>
            </a:solidFill>
          </p:spPr>
          <p:txBody>
            <a:bodyPr wrap="square" lIns="0" tIns="0" rIns="0" bIns="0" rtlCol="0"/>
            <a:lstStyle/>
            <a:p/>
          </p:txBody>
        </p:sp>
        <p:sp>
          <p:nvSpPr>
            <p:cNvPr id="1899" name="object 1899" descr=""/>
            <p:cNvSpPr/>
            <p:nvPr/>
          </p:nvSpPr>
          <p:spPr>
            <a:xfrm>
              <a:off x="5726692" y="2566478"/>
              <a:ext cx="635" cy="635"/>
            </a:xfrm>
            <a:custGeom>
              <a:avLst/>
              <a:gdLst/>
              <a:ahLst/>
              <a:cxnLst/>
              <a:rect l="l" t="t" r="r" b="b"/>
              <a:pathLst>
                <a:path w="635" h="635">
                  <a:moveTo>
                    <a:pt x="482" y="0"/>
                  </a:moveTo>
                  <a:lnTo>
                    <a:pt x="0" y="469"/>
                  </a:lnTo>
                  <a:lnTo>
                    <a:pt x="0" y="0"/>
                  </a:lnTo>
                </a:path>
              </a:pathLst>
            </a:custGeom>
            <a:ln w="3175">
              <a:solidFill>
                <a:srgbClr val="565658"/>
              </a:solidFill>
            </a:ln>
          </p:spPr>
          <p:txBody>
            <a:bodyPr wrap="square" lIns="0" tIns="0" rIns="0" bIns="0" rtlCol="0"/>
            <a:lstStyle/>
            <a:p/>
          </p:txBody>
        </p:sp>
        <p:sp>
          <p:nvSpPr>
            <p:cNvPr id="1900" name="object 1900" descr=""/>
            <p:cNvSpPr/>
            <p:nvPr/>
          </p:nvSpPr>
          <p:spPr>
            <a:xfrm>
              <a:off x="5726692"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901" name="object 1901" descr=""/>
            <p:cNvSpPr/>
            <p:nvPr/>
          </p:nvSpPr>
          <p:spPr>
            <a:xfrm>
              <a:off x="5723636" y="2565806"/>
              <a:ext cx="5080" cy="9525"/>
            </a:xfrm>
            <a:custGeom>
              <a:avLst/>
              <a:gdLst/>
              <a:ahLst/>
              <a:cxnLst/>
              <a:rect l="l" t="t" r="r" b="b"/>
              <a:pathLst>
                <a:path w="5079" h="9525">
                  <a:moveTo>
                    <a:pt x="4673" y="7861"/>
                  </a:moveTo>
                  <a:lnTo>
                    <a:pt x="4343" y="7048"/>
                  </a:lnTo>
                  <a:lnTo>
                    <a:pt x="3530" y="6718"/>
                  </a:lnTo>
                  <a:lnTo>
                    <a:pt x="3289" y="6819"/>
                  </a:lnTo>
                  <a:lnTo>
                    <a:pt x="3060" y="6718"/>
                  </a:lnTo>
                  <a:lnTo>
                    <a:pt x="2247" y="7048"/>
                  </a:lnTo>
                  <a:lnTo>
                    <a:pt x="2095" y="7416"/>
                  </a:lnTo>
                  <a:lnTo>
                    <a:pt x="1943" y="7048"/>
                  </a:lnTo>
                  <a:lnTo>
                    <a:pt x="1143" y="6718"/>
                  </a:lnTo>
                  <a:lnTo>
                    <a:pt x="330" y="7048"/>
                  </a:lnTo>
                  <a:lnTo>
                    <a:pt x="0" y="7861"/>
                  </a:lnTo>
                  <a:lnTo>
                    <a:pt x="330" y="8674"/>
                  </a:lnTo>
                  <a:lnTo>
                    <a:pt x="1143" y="9004"/>
                  </a:lnTo>
                  <a:lnTo>
                    <a:pt x="1943" y="8674"/>
                  </a:lnTo>
                  <a:lnTo>
                    <a:pt x="2095" y="8318"/>
                  </a:lnTo>
                  <a:lnTo>
                    <a:pt x="2247" y="8674"/>
                  </a:lnTo>
                  <a:lnTo>
                    <a:pt x="3060" y="9004"/>
                  </a:lnTo>
                  <a:lnTo>
                    <a:pt x="3289" y="8915"/>
                  </a:lnTo>
                  <a:lnTo>
                    <a:pt x="3530" y="9004"/>
                  </a:lnTo>
                  <a:lnTo>
                    <a:pt x="4343" y="8674"/>
                  </a:lnTo>
                  <a:lnTo>
                    <a:pt x="4673" y="7861"/>
                  </a:lnTo>
                  <a:close/>
                </a:path>
                <a:path w="5079" h="9525">
                  <a:moveTo>
                    <a:pt x="4673" y="1143"/>
                  </a:moveTo>
                  <a:lnTo>
                    <a:pt x="4343" y="342"/>
                  </a:lnTo>
                  <a:lnTo>
                    <a:pt x="3530" y="0"/>
                  </a:lnTo>
                  <a:lnTo>
                    <a:pt x="3289" y="101"/>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902" name="object 1902" descr=""/>
            <p:cNvSpPr/>
            <p:nvPr/>
          </p:nvSpPr>
          <p:spPr>
            <a:xfrm>
              <a:off x="5740095" y="2568384"/>
              <a:ext cx="3175" cy="4445"/>
            </a:xfrm>
            <a:custGeom>
              <a:avLst/>
              <a:gdLst/>
              <a:ahLst/>
              <a:cxnLst/>
              <a:rect l="l" t="t" r="r" b="b"/>
              <a:pathLst>
                <a:path w="3175" h="4444">
                  <a:moveTo>
                    <a:pt x="0" y="3835"/>
                  </a:moveTo>
                  <a:lnTo>
                    <a:pt x="2870" y="3835"/>
                  </a:lnTo>
                  <a:lnTo>
                    <a:pt x="2870" y="0"/>
                  </a:lnTo>
                  <a:lnTo>
                    <a:pt x="0" y="0"/>
                  </a:lnTo>
                  <a:lnTo>
                    <a:pt x="0" y="3835"/>
                  </a:lnTo>
                  <a:close/>
                </a:path>
              </a:pathLst>
            </a:custGeom>
            <a:ln w="3175">
              <a:solidFill>
                <a:srgbClr val="565658"/>
              </a:solidFill>
            </a:ln>
          </p:spPr>
          <p:txBody>
            <a:bodyPr wrap="square" lIns="0" tIns="0" rIns="0" bIns="0" rtlCol="0"/>
            <a:lstStyle/>
            <a:p/>
          </p:txBody>
        </p:sp>
        <p:sp>
          <p:nvSpPr>
            <p:cNvPr id="1903" name="object 1903" descr=""/>
            <p:cNvSpPr/>
            <p:nvPr/>
          </p:nvSpPr>
          <p:spPr>
            <a:xfrm>
              <a:off x="5742970" y="2568385"/>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1904" name="object 1904" descr=""/>
            <p:cNvSpPr/>
            <p:nvPr/>
          </p:nvSpPr>
          <p:spPr>
            <a:xfrm>
              <a:off x="5740099" y="2568872"/>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1905" name="object 1905" descr=""/>
            <p:cNvSpPr/>
            <p:nvPr/>
          </p:nvSpPr>
          <p:spPr>
            <a:xfrm>
              <a:off x="5724781" y="2573177"/>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906" name="object 1906" descr=""/>
            <p:cNvSpPr/>
            <p:nvPr/>
          </p:nvSpPr>
          <p:spPr>
            <a:xfrm>
              <a:off x="5723638"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07" name="object 1907" descr=""/>
            <p:cNvSpPr/>
            <p:nvPr/>
          </p:nvSpPr>
          <p:spPr>
            <a:xfrm>
              <a:off x="5726692" y="25669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908" name="object 1908" descr=""/>
            <p:cNvSpPr/>
            <p:nvPr/>
          </p:nvSpPr>
          <p:spPr>
            <a:xfrm>
              <a:off x="5726692" y="2573177"/>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909" name="object 1909" descr=""/>
            <p:cNvSpPr/>
            <p:nvPr/>
          </p:nvSpPr>
          <p:spPr>
            <a:xfrm>
              <a:off x="5723636" y="2565806"/>
              <a:ext cx="5080" cy="8890"/>
            </a:xfrm>
            <a:custGeom>
              <a:avLst/>
              <a:gdLst/>
              <a:ahLst/>
              <a:cxnLst/>
              <a:rect l="l" t="t" r="r" b="b"/>
              <a:pathLst>
                <a:path w="5079" h="8889">
                  <a:moveTo>
                    <a:pt x="2286" y="7378"/>
                  </a:moveTo>
                  <a:lnTo>
                    <a:pt x="1943" y="6565"/>
                  </a:lnTo>
                  <a:lnTo>
                    <a:pt x="1143" y="6235"/>
                  </a:lnTo>
                  <a:lnTo>
                    <a:pt x="330" y="6565"/>
                  </a:lnTo>
                  <a:lnTo>
                    <a:pt x="0" y="7378"/>
                  </a:lnTo>
                  <a:lnTo>
                    <a:pt x="330" y="8178"/>
                  </a:lnTo>
                  <a:lnTo>
                    <a:pt x="1143" y="8521"/>
                  </a:lnTo>
                  <a:lnTo>
                    <a:pt x="1943" y="8178"/>
                  </a:lnTo>
                  <a:lnTo>
                    <a:pt x="2286" y="7378"/>
                  </a:lnTo>
                  <a:close/>
                </a:path>
                <a:path w="5079" h="8889">
                  <a:moveTo>
                    <a:pt x="4673" y="1143"/>
                  </a:moveTo>
                  <a:lnTo>
                    <a:pt x="4343" y="342"/>
                  </a:lnTo>
                  <a:lnTo>
                    <a:pt x="3530" y="0"/>
                  </a:lnTo>
                  <a:lnTo>
                    <a:pt x="3289" y="101"/>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910" name="object 1910" descr=""/>
            <p:cNvSpPr/>
            <p:nvPr/>
          </p:nvSpPr>
          <p:spPr>
            <a:xfrm>
              <a:off x="5724781" y="2566949"/>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911" name="object 1911" descr=""/>
            <p:cNvSpPr/>
            <p:nvPr/>
          </p:nvSpPr>
          <p:spPr>
            <a:xfrm>
              <a:off x="5723636" y="2566301"/>
              <a:ext cx="5080" cy="8255"/>
            </a:xfrm>
            <a:custGeom>
              <a:avLst/>
              <a:gdLst/>
              <a:ahLst/>
              <a:cxnLst/>
              <a:rect l="l" t="t" r="r" b="b"/>
              <a:pathLst>
                <a:path w="5079" h="8255">
                  <a:moveTo>
                    <a:pt x="2286" y="1143"/>
                  </a:moveTo>
                  <a:lnTo>
                    <a:pt x="1943" y="330"/>
                  </a:lnTo>
                  <a:lnTo>
                    <a:pt x="1143" y="0"/>
                  </a:lnTo>
                  <a:lnTo>
                    <a:pt x="330" y="330"/>
                  </a:lnTo>
                  <a:lnTo>
                    <a:pt x="0" y="1143"/>
                  </a:lnTo>
                  <a:lnTo>
                    <a:pt x="330" y="1943"/>
                  </a:lnTo>
                  <a:lnTo>
                    <a:pt x="1143" y="2286"/>
                  </a:lnTo>
                  <a:lnTo>
                    <a:pt x="1943" y="1943"/>
                  </a:lnTo>
                  <a:lnTo>
                    <a:pt x="2286" y="1143"/>
                  </a:lnTo>
                  <a:close/>
                </a:path>
                <a:path w="5079" h="8255">
                  <a:moveTo>
                    <a:pt x="4673" y="6883"/>
                  </a:moveTo>
                  <a:lnTo>
                    <a:pt x="4343" y="6070"/>
                  </a:lnTo>
                  <a:lnTo>
                    <a:pt x="3530" y="5740"/>
                  </a:lnTo>
                  <a:lnTo>
                    <a:pt x="3289" y="5842"/>
                  </a:lnTo>
                  <a:lnTo>
                    <a:pt x="3060" y="5740"/>
                  </a:lnTo>
                  <a:lnTo>
                    <a:pt x="2247" y="6070"/>
                  </a:lnTo>
                  <a:lnTo>
                    <a:pt x="1917" y="6883"/>
                  </a:lnTo>
                  <a:lnTo>
                    <a:pt x="2247" y="7683"/>
                  </a:lnTo>
                  <a:lnTo>
                    <a:pt x="3060" y="8026"/>
                  </a:lnTo>
                  <a:lnTo>
                    <a:pt x="3289" y="7937"/>
                  </a:lnTo>
                  <a:lnTo>
                    <a:pt x="3530" y="8026"/>
                  </a:lnTo>
                  <a:lnTo>
                    <a:pt x="4343" y="7683"/>
                  </a:lnTo>
                  <a:lnTo>
                    <a:pt x="4673" y="6883"/>
                  </a:lnTo>
                  <a:close/>
                </a:path>
              </a:pathLst>
            </a:custGeom>
            <a:solidFill>
              <a:srgbClr val="565658"/>
            </a:solidFill>
          </p:spPr>
          <p:txBody>
            <a:bodyPr wrap="square" lIns="0" tIns="0" rIns="0" bIns="0" rtlCol="0"/>
            <a:lstStyle/>
            <a:p/>
          </p:txBody>
        </p:sp>
        <p:sp>
          <p:nvSpPr>
            <p:cNvPr id="1912" name="object 1912" descr=""/>
            <p:cNvSpPr/>
            <p:nvPr/>
          </p:nvSpPr>
          <p:spPr>
            <a:xfrm>
              <a:off x="5740576" y="2573660"/>
              <a:ext cx="1905" cy="0"/>
            </a:xfrm>
            <a:custGeom>
              <a:avLst/>
              <a:gdLst/>
              <a:ahLst/>
              <a:cxnLst/>
              <a:rect l="l" t="t" r="r" b="b"/>
              <a:pathLst>
                <a:path w="1904" h="0">
                  <a:moveTo>
                    <a:pt x="0" y="0"/>
                  </a:moveTo>
                  <a:lnTo>
                    <a:pt x="965" y="0"/>
                  </a:lnTo>
                  <a:lnTo>
                    <a:pt x="1435" y="0"/>
                  </a:lnTo>
                </a:path>
              </a:pathLst>
            </a:custGeom>
            <a:ln w="3175">
              <a:solidFill>
                <a:srgbClr val="565658"/>
              </a:solidFill>
            </a:ln>
          </p:spPr>
          <p:txBody>
            <a:bodyPr wrap="square" lIns="0" tIns="0" rIns="0" bIns="0" rtlCol="0"/>
            <a:lstStyle/>
            <a:p/>
          </p:txBody>
        </p:sp>
        <p:sp>
          <p:nvSpPr>
            <p:cNvPr id="1913" name="object 1913" descr=""/>
            <p:cNvSpPr/>
            <p:nvPr/>
          </p:nvSpPr>
          <p:spPr>
            <a:xfrm>
              <a:off x="5741538" y="2573662"/>
              <a:ext cx="0" cy="1270"/>
            </a:xfrm>
            <a:custGeom>
              <a:avLst/>
              <a:gdLst/>
              <a:ahLst/>
              <a:cxnLst/>
              <a:rect l="l" t="t" r="r" b="b"/>
              <a:pathLst>
                <a:path w="0" h="1269">
                  <a:moveTo>
                    <a:pt x="0" y="952"/>
                  </a:moveTo>
                  <a:lnTo>
                    <a:pt x="0" y="0"/>
                  </a:lnTo>
                  <a:lnTo>
                    <a:pt x="0" y="952"/>
                  </a:lnTo>
                </a:path>
              </a:pathLst>
            </a:custGeom>
            <a:ln w="3175">
              <a:solidFill>
                <a:srgbClr val="565658"/>
              </a:solidFill>
            </a:ln>
          </p:spPr>
          <p:txBody>
            <a:bodyPr wrap="square" lIns="0" tIns="0" rIns="0" bIns="0" rtlCol="0"/>
            <a:lstStyle/>
            <a:p/>
          </p:txBody>
        </p:sp>
        <p:sp>
          <p:nvSpPr>
            <p:cNvPr id="1914" name="object 1914" descr=""/>
            <p:cNvSpPr/>
            <p:nvPr/>
          </p:nvSpPr>
          <p:spPr>
            <a:xfrm>
              <a:off x="5740580" y="2573660"/>
              <a:ext cx="1905" cy="0"/>
            </a:xfrm>
            <a:custGeom>
              <a:avLst/>
              <a:gdLst/>
              <a:ahLst/>
              <a:cxnLst/>
              <a:rect l="l" t="t" r="r" b="b"/>
              <a:pathLst>
                <a:path w="1904" h="0">
                  <a:moveTo>
                    <a:pt x="1435" y="0"/>
                  </a:moveTo>
                  <a:lnTo>
                    <a:pt x="952" y="0"/>
                  </a:lnTo>
                  <a:lnTo>
                    <a:pt x="0" y="0"/>
                  </a:lnTo>
                </a:path>
              </a:pathLst>
            </a:custGeom>
            <a:ln w="3175">
              <a:solidFill>
                <a:srgbClr val="565658"/>
              </a:solidFill>
            </a:ln>
          </p:spPr>
          <p:txBody>
            <a:bodyPr wrap="square" lIns="0" tIns="0" rIns="0" bIns="0" rtlCol="0"/>
            <a:lstStyle/>
            <a:p/>
          </p:txBody>
        </p:sp>
        <p:sp>
          <p:nvSpPr>
            <p:cNvPr id="1915" name="object 1915" descr=""/>
            <p:cNvSpPr/>
            <p:nvPr/>
          </p:nvSpPr>
          <p:spPr>
            <a:xfrm>
              <a:off x="5741538" y="2573176"/>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916" name="object 1916" descr=""/>
            <p:cNvSpPr/>
            <p:nvPr/>
          </p:nvSpPr>
          <p:spPr>
            <a:xfrm>
              <a:off x="5724781" y="257269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917" name="object 1917" descr=""/>
            <p:cNvSpPr/>
            <p:nvPr/>
          </p:nvSpPr>
          <p:spPr>
            <a:xfrm>
              <a:off x="5726692" y="2566949"/>
              <a:ext cx="635" cy="635"/>
            </a:xfrm>
            <a:custGeom>
              <a:avLst/>
              <a:gdLst/>
              <a:ahLst/>
              <a:cxnLst/>
              <a:rect l="l" t="t" r="r" b="b"/>
              <a:pathLst>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1918" name="object 1918" descr=""/>
            <p:cNvSpPr/>
            <p:nvPr/>
          </p:nvSpPr>
          <p:spPr>
            <a:xfrm>
              <a:off x="5725555"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19" name="object 1919" descr=""/>
            <p:cNvSpPr/>
            <p:nvPr/>
          </p:nvSpPr>
          <p:spPr>
            <a:xfrm>
              <a:off x="5739621" y="2572697"/>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1920" name="object 1920" descr=""/>
            <p:cNvSpPr/>
            <p:nvPr/>
          </p:nvSpPr>
          <p:spPr>
            <a:xfrm>
              <a:off x="5736751" y="2565995"/>
              <a:ext cx="3175" cy="1905"/>
            </a:xfrm>
            <a:custGeom>
              <a:avLst/>
              <a:gdLst/>
              <a:ahLst/>
              <a:cxnLst/>
              <a:rect l="l" t="t" r="r" b="b"/>
              <a:pathLst>
                <a:path w="3175" h="1905">
                  <a:moveTo>
                    <a:pt x="2870" y="0"/>
                  </a:moveTo>
                  <a:lnTo>
                    <a:pt x="2870" y="1435"/>
                  </a:lnTo>
                  <a:lnTo>
                    <a:pt x="2870" y="0"/>
                  </a:lnTo>
                  <a:lnTo>
                    <a:pt x="0" y="0"/>
                  </a:lnTo>
                </a:path>
              </a:pathLst>
            </a:custGeom>
            <a:ln w="3175">
              <a:solidFill>
                <a:srgbClr val="565658"/>
              </a:solidFill>
            </a:ln>
          </p:spPr>
          <p:txBody>
            <a:bodyPr wrap="square" lIns="0" tIns="0" rIns="0" bIns="0" rtlCol="0"/>
            <a:lstStyle/>
            <a:p/>
          </p:txBody>
        </p:sp>
        <p:sp>
          <p:nvSpPr>
            <p:cNvPr id="1921" name="object 1921" descr=""/>
            <p:cNvSpPr/>
            <p:nvPr/>
          </p:nvSpPr>
          <p:spPr>
            <a:xfrm>
              <a:off x="5739621" y="2572692"/>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1922" name="object 1922" descr=""/>
            <p:cNvSpPr/>
            <p:nvPr/>
          </p:nvSpPr>
          <p:spPr>
            <a:xfrm>
              <a:off x="5736750" y="2572692"/>
              <a:ext cx="3175" cy="2540"/>
            </a:xfrm>
            <a:custGeom>
              <a:avLst/>
              <a:gdLst/>
              <a:ahLst/>
              <a:cxnLst/>
              <a:rect l="l" t="t" r="r" b="b"/>
              <a:pathLst>
                <a:path w="3175" h="2539">
                  <a:moveTo>
                    <a:pt x="0" y="0"/>
                  </a:moveTo>
                  <a:lnTo>
                    <a:pt x="0" y="1917"/>
                  </a:lnTo>
                  <a:lnTo>
                    <a:pt x="2870" y="1917"/>
                  </a:lnTo>
                </a:path>
              </a:pathLst>
            </a:custGeom>
            <a:ln w="3175">
              <a:solidFill>
                <a:srgbClr val="565658"/>
              </a:solidFill>
            </a:ln>
          </p:spPr>
          <p:txBody>
            <a:bodyPr wrap="square" lIns="0" tIns="0" rIns="0" bIns="0" rtlCol="0"/>
            <a:lstStyle/>
            <a:p/>
          </p:txBody>
        </p:sp>
        <p:sp>
          <p:nvSpPr>
            <p:cNvPr id="1923" name="object 1923" descr=""/>
            <p:cNvSpPr/>
            <p:nvPr/>
          </p:nvSpPr>
          <p:spPr>
            <a:xfrm>
              <a:off x="5736272" y="2572692"/>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1924" name="object 1924" descr=""/>
            <p:cNvSpPr/>
            <p:nvPr/>
          </p:nvSpPr>
          <p:spPr>
            <a:xfrm>
              <a:off x="5736272" y="2565995"/>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925" name="object 1925" descr=""/>
            <p:cNvSpPr/>
            <p:nvPr/>
          </p:nvSpPr>
          <p:spPr>
            <a:xfrm>
              <a:off x="5736750" y="2565995"/>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926" name="object 1926" descr=""/>
            <p:cNvSpPr/>
            <p:nvPr/>
          </p:nvSpPr>
          <p:spPr>
            <a:xfrm>
              <a:off x="5723638"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27" name="object 1927" descr=""/>
            <p:cNvSpPr/>
            <p:nvPr/>
          </p:nvSpPr>
          <p:spPr>
            <a:xfrm>
              <a:off x="5726698" y="257317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928" name="object 1928" descr=""/>
            <p:cNvSpPr/>
            <p:nvPr/>
          </p:nvSpPr>
          <p:spPr>
            <a:xfrm>
              <a:off x="5723636" y="2566301"/>
              <a:ext cx="6985" cy="8255"/>
            </a:xfrm>
            <a:custGeom>
              <a:avLst/>
              <a:gdLst/>
              <a:ahLst/>
              <a:cxnLst/>
              <a:rect l="l" t="t" r="r" b="b"/>
              <a:pathLst>
                <a:path w="6985" h="8255">
                  <a:moveTo>
                    <a:pt x="2286" y="6400"/>
                  </a:moveTo>
                  <a:lnTo>
                    <a:pt x="1943" y="5588"/>
                  </a:lnTo>
                  <a:lnTo>
                    <a:pt x="1143" y="5257"/>
                  </a:lnTo>
                  <a:lnTo>
                    <a:pt x="330" y="5588"/>
                  </a:lnTo>
                  <a:lnTo>
                    <a:pt x="0" y="6400"/>
                  </a:lnTo>
                  <a:lnTo>
                    <a:pt x="88" y="6642"/>
                  </a:lnTo>
                  <a:lnTo>
                    <a:pt x="0" y="6883"/>
                  </a:lnTo>
                  <a:lnTo>
                    <a:pt x="330" y="7683"/>
                  </a:lnTo>
                  <a:lnTo>
                    <a:pt x="1143" y="8026"/>
                  </a:lnTo>
                  <a:lnTo>
                    <a:pt x="1943" y="7683"/>
                  </a:lnTo>
                  <a:lnTo>
                    <a:pt x="2286" y="6883"/>
                  </a:lnTo>
                  <a:lnTo>
                    <a:pt x="2171" y="6642"/>
                  </a:lnTo>
                  <a:lnTo>
                    <a:pt x="2286" y="6400"/>
                  </a:lnTo>
                  <a:close/>
                </a:path>
                <a:path w="6985" h="8255">
                  <a:moveTo>
                    <a:pt x="4203" y="1143"/>
                  </a:moveTo>
                  <a:lnTo>
                    <a:pt x="3860" y="330"/>
                  </a:lnTo>
                  <a:lnTo>
                    <a:pt x="3060" y="0"/>
                  </a:lnTo>
                  <a:lnTo>
                    <a:pt x="2247" y="330"/>
                  </a:lnTo>
                  <a:lnTo>
                    <a:pt x="2095" y="698"/>
                  </a:lnTo>
                  <a:lnTo>
                    <a:pt x="1943" y="330"/>
                  </a:lnTo>
                  <a:lnTo>
                    <a:pt x="1143" y="0"/>
                  </a:lnTo>
                  <a:lnTo>
                    <a:pt x="330" y="330"/>
                  </a:lnTo>
                  <a:lnTo>
                    <a:pt x="0" y="1143"/>
                  </a:lnTo>
                  <a:lnTo>
                    <a:pt x="330" y="1943"/>
                  </a:lnTo>
                  <a:lnTo>
                    <a:pt x="1143" y="2286"/>
                  </a:lnTo>
                  <a:lnTo>
                    <a:pt x="1943" y="1943"/>
                  </a:lnTo>
                  <a:lnTo>
                    <a:pt x="2095" y="1587"/>
                  </a:lnTo>
                  <a:lnTo>
                    <a:pt x="2247" y="1943"/>
                  </a:lnTo>
                  <a:lnTo>
                    <a:pt x="3060" y="2286"/>
                  </a:lnTo>
                  <a:lnTo>
                    <a:pt x="3860" y="1943"/>
                  </a:lnTo>
                  <a:lnTo>
                    <a:pt x="4203" y="1143"/>
                  </a:lnTo>
                  <a:close/>
                </a:path>
                <a:path w="6985" h="8255">
                  <a:moveTo>
                    <a:pt x="6591" y="1143"/>
                  </a:moveTo>
                  <a:lnTo>
                    <a:pt x="6261" y="330"/>
                  </a:lnTo>
                  <a:lnTo>
                    <a:pt x="5448" y="0"/>
                  </a:lnTo>
                  <a:lnTo>
                    <a:pt x="4635" y="330"/>
                  </a:lnTo>
                  <a:lnTo>
                    <a:pt x="4305" y="1143"/>
                  </a:lnTo>
                  <a:lnTo>
                    <a:pt x="4635" y="1943"/>
                  </a:lnTo>
                  <a:lnTo>
                    <a:pt x="5448" y="2286"/>
                  </a:lnTo>
                  <a:lnTo>
                    <a:pt x="6261" y="1943"/>
                  </a:lnTo>
                  <a:lnTo>
                    <a:pt x="6591" y="1143"/>
                  </a:lnTo>
                  <a:close/>
                </a:path>
              </a:pathLst>
            </a:custGeom>
            <a:solidFill>
              <a:srgbClr val="565658"/>
            </a:solidFill>
          </p:spPr>
          <p:txBody>
            <a:bodyPr wrap="square" lIns="0" tIns="0" rIns="0" bIns="0" rtlCol="0"/>
            <a:lstStyle/>
            <a:p/>
          </p:txBody>
        </p:sp>
        <p:sp>
          <p:nvSpPr>
            <p:cNvPr id="1929" name="object 1929" descr=""/>
            <p:cNvSpPr/>
            <p:nvPr/>
          </p:nvSpPr>
          <p:spPr>
            <a:xfrm>
              <a:off x="5724781" y="2567433"/>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930" name="object 1930" descr=""/>
            <p:cNvSpPr/>
            <p:nvPr/>
          </p:nvSpPr>
          <p:spPr>
            <a:xfrm>
              <a:off x="5723636" y="2565336"/>
              <a:ext cx="13970" cy="9525"/>
            </a:xfrm>
            <a:custGeom>
              <a:avLst/>
              <a:gdLst/>
              <a:ahLst/>
              <a:cxnLst/>
              <a:rect l="l" t="t" r="r" b="b"/>
              <a:pathLst>
                <a:path w="13970" h="9525">
                  <a:moveTo>
                    <a:pt x="2286" y="2578"/>
                  </a:moveTo>
                  <a:lnTo>
                    <a:pt x="1943" y="1765"/>
                  </a:lnTo>
                  <a:lnTo>
                    <a:pt x="1143" y="1435"/>
                  </a:lnTo>
                  <a:lnTo>
                    <a:pt x="330" y="1765"/>
                  </a:lnTo>
                  <a:lnTo>
                    <a:pt x="0" y="2578"/>
                  </a:lnTo>
                  <a:lnTo>
                    <a:pt x="330" y="3378"/>
                  </a:lnTo>
                  <a:lnTo>
                    <a:pt x="1143" y="3721"/>
                  </a:lnTo>
                  <a:lnTo>
                    <a:pt x="1943" y="3378"/>
                  </a:lnTo>
                  <a:lnTo>
                    <a:pt x="2286" y="2578"/>
                  </a:lnTo>
                  <a:close/>
                </a:path>
                <a:path w="13970" h="9525">
                  <a:moveTo>
                    <a:pt x="4673" y="7848"/>
                  </a:moveTo>
                  <a:lnTo>
                    <a:pt x="4343" y="7035"/>
                  </a:lnTo>
                  <a:lnTo>
                    <a:pt x="3530" y="6705"/>
                  </a:lnTo>
                  <a:lnTo>
                    <a:pt x="3289" y="6807"/>
                  </a:lnTo>
                  <a:lnTo>
                    <a:pt x="3060" y="6705"/>
                  </a:lnTo>
                  <a:lnTo>
                    <a:pt x="2247" y="7035"/>
                  </a:lnTo>
                  <a:lnTo>
                    <a:pt x="2197" y="7162"/>
                  </a:lnTo>
                  <a:lnTo>
                    <a:pt x="1943" y="6553"/>
                  </a:lnTo>
                  <a:lnTo>
                    <a:pt x="1143" y="6223"/>
                  </a:lnTo>
                  <a:lnTo>
                    <a:pt x="330" y="6553"/>
                  </a:lnTo>
                  <a:lnTo>
                    <a:pt x="0" y="7366"/>
                  </a:lnTo>
                  <a:lnTo>
                    <a:pt x="330" y="8166"/>
                  </a:lnTo>
                  <a:lnTo>
                    <a:pt x="1143" y="8509"/>
                  </a:lnTo>
                  <a:lnTo>
                    <a:pt x="1943" y="8166"/>
                  </a:lnTo>
                  <a:lnTo>
                    <a:pt x="2247" y="8648"/>
                  </a:lnTo>
                  <a:lnTo>
                    <a:pt x="3060" y="8991"/>
                  </a:lnTo>
                  <a:lnTo>
                    <a:pt x="3289" y="8902"/>
                  </a:lnTo>
                  <a:lnTo>
                    <a:pt x="3530" y="8991"/>
                  </a:lnTo>
                  <a:lnTo>
                    <a:pt x="4343" y="8648"/>
                  </a:lnTo>
                  <a:lnTo>
                    <a:pt x="4673" y="7848"/>
                  </a:lnTo>
                  <a:close/>
                </a:path>
                <a:path w="13970" h="9525">
                  <a:moveTo>
                    <a:pt x="4673" y="2108"/>
                  </a:moveTo>
                  <a:lnTo>
                    <a:pt x="4343" y="1295"/>
                  </a:lnTo>
                  <a:lnTo>
                    <a:pt x="3530" y="965"/>
                  </a:lnTo>
                  <a:lnTo>
                    <a:pt x="2730" y="1295"/>
                  </a:lnTo>
                  <a:lnTo>
                    <a:pt x="2387" y="2108"/>
                  </a:lnTo>
                  <a:lnTo>
                    <a:pt x="2730" y="2908"/>
                  </a:lnTo>
                  <a:lnTo>
                    <a:pt x="3530" y="3251"/>
                  </a:lnTo>
                  <a:lnTo>
                    <a:pt x="4343" y="2908"/>
                  </a:lnTo>
                  <a:lnTo>
                    <a:pt x="4673" y="2108"/>
                  </a:lnTo>
                  <a:close/>
                </a:path>
                <a:path w="13970" h="9525">
                  <a:moveTo>
                    <a:pt x="13779" y="1143"/>
                  </a:moveTo>
                  <a:lnTo>
                    <a:pt x="13436" y="342"/>
                  </a:lnTo>
                  <a:lnTo>
                    <a:pt x="12636" y="0"/>
                  </a:lnTo>
                  <a:lnTo>
                    <a:pt x="11823" y="342"/>
                  </a:lnTo>
                  <a:lnTo>
                    <a:pt x="11493" y="1143"/>
                  </a:lnTo>
                  <a:lnTo>
                    <a:pt x="11823" y="1955"/>
                  </a:lnTo>
                  <a:lnTo>
                    <a:pt x="12636" y="2286"/>
                  </a:lnTo>
                  <a:lnTo>
                    <a:pt x="13436" y="1955"/>
                  </a:lnTo>
                  <a:lnTo>
                    <a:pt x="13779" y="1143"/>
                  </a:lnTo>
                  <a:close/>
                </a:path>
              </a:pathLst>
            </a:custGeom>
            <a:solidFill>
              <a:srgbClr val="565658"/>
            </a:solidFill>
          </p:spPr>
          <p:txBody>
            <a:bodyPr wrap="square" lIns="0" tIns="0" rIns="0" bIns="0" rtlCol="0"/>
            <a:lstStyle/>
            <a:p/>
          </p:txBody>
        </p:sp>
        <p:sp>
          <p:nvSpPr>
            <p:cNvPr id="1931" name="object 1931" descr=""/>
            <p:cNvSpPr/>
            <p:nvPr/>
          </p:nvSpPr>
          <p:spPr>
            <a:xfrm>
              <a:off x="5726698"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932" name="object 1932" descr=""/>
            <p:cNvSpPr/>
            <p:nvPr/>
          </p:nvSpPr>
          <p:spPr>
            <a:xfrm>
              <a:off x="5723636" y="2566301"/>
              <a:ext cx="4445" cy="7620"/>
            </a:xfrm>
            <a:custGeom>
              <a:avLst/>
              <a:gdLst/>
              <a:ahLst/>
              <a:cxnLst/>
              <a:rect l="l" t="t" r="r" b="b"/>
              <a:pathLst>
                <a:path w="4445" h="7619">
                  <a:moveTo>
                    <a:pt x="2286" y="1143"/>
                  </a:moveTo>
                  <a:lnTo>
                    <a:pt x="1943" y="330"/>
                  </a:lnTo>
                  <a:lnTo>
                    <a:pt x="1143" y="0"/>
                  </a:lnTo>
                  <a:lnTo>
                    <a:pt x="330" y="330"/>
                  </a:lnTo>
                  <a:lnTo>
                    <a:pt x="0" y="1143"/>
                  </a:lnTo>
                  <a:lnTo>
                    <a:pt x="330" y="1943"/>
                  </a:lnTo>
                  <a:lnTo>
                    <a:pt x="1143" y="2286"/>
                  </a:lnTo>
                  <a:lnTo>
                    <a:pt x="1943" y="1943"/>
                  </a:lnTo>
                  <a:lnTo>
                    <a:pt x="2286" y="1143"/>
                  </a:lnTo>
                  <a:close/>
                </a:path>
                <a:path w="4445" h="7619">
                  <a:moveTo>
                    <a:pt x="4203" y="6400"/>
                  </a:moveTo>
                  <a:lnTo>
                    <a:pt x="3860" y="5588"/>
                  </a:lnTo>
                  <a:lnTo>
                    <a:pt x="3060" y="5257"/>
                  </a:lnTo>
                  <a:lnTo>
                    <a:pt x="2247" y="5588"/>
                  </a:lnTo>
                  <a:lnTo>
                    <a:pt x="1917" y="6400"/>
                  </a:lnTo>
                  <a:lnTo>
                    <a:pt x="2247" y="7200"/>
                  </a:lnTo>
                  <a:lnTo>
                    <a:pt x="3060" y="7543"/>
                  </a:lnTo>
                  <a:lnTo>
                    <a:pt x="3860" y="7200"/>
                  </a:lnTo>
                  <a:lnTo>
                    <a:pt x="4203" y="6400"/>
                  </a:lnTo>
                  <a:close/>
                </a:path>
              </a:pathLst>
            </a:custGeom>
            <a:solidFill>
              <a:srgbClr val="565658"/>
            </a:solidFill>
          </p:spPr>
          <p:txBody>
            <a:bodyPr wrap="square" lIns="0" tIns="0" rIns="0" bIns="0" rtlCol="0"/>
            <a:lstStyle/>
            <a:p/>
          </p:txBody>
        </p:sp>
        <p:sp>
          <p:nvSpPr>
            <p:cNvPr id="1933" name="object 1933" descr=""/>
            <p:cNvSpPr/>
            <p:nvPr/>
          </p:nvSpPr>
          <p:spPr>
            <a:xfrm>
              <a:off x="5736751" y="2567433"/>
              <a:ext cx="3175" cy="0"/>
            </a:xfrm>
            <a:custGeom>
              <a:avLst/>
              <a:gdLst/>
              <a:ahLst/>
              <a:cxnLst/>
              <a:rect l="l" t="t" r="r" b="b"/>
              <a:pathLst>
                <a:path w="3175" h="0">
                  <a:moveTo>
                    <a:pt x="2870" y="0"/>
                  </a:moveTo>
                  <a:lnTo>
                    <a:pt x="2387" y="0"/>
                  </a:lnTo>
                  <a:lnTo>
                    <a:pt x="0" y="0"/>
                  </a:lnTo>
                </a:path>
              </a:pathLst>
            </a:custGeom>
            <a:ln w="3175">
              <a:solidFill>
                <a:srgbClr val="565658"/>
              </a:solidFill>
            </a:ln>
          </p:spPr>
          <p:txBody>
            <a:bodyPr wrap="square" lIns="0" tIns="0" rIns="0" bIns="0" rtlCol="0"/>
            <a:lstStyle/>
            <a:p/>
          </p:txBody>
        </p:sp>
        <p:sp>
          <p:nvSpPr>
            <p:cNvPr id="1934" name="object 1934" descr=""/>
            <p:cNvSpPr/>
            <p:nvPr/>
          </p:nvSpPr>
          <p:spPr>
            <a:xfrm>
              <a:off x="5736750" y="2572692"/>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1935" name="object 1935" descr=""/>
            <p:cNvSpPr/>
            <p:nvPr/>
          </p:nvSpPr>
          <p:spPr>
            <a:xfrm>
              <a:off x="5735607"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36" name="object 1936" descr=""/>
            <p:cNvSpPr/>
            <p:nvPr/>
          </p:nvSpPr>
          <p:spPr>
            <a:xfrm>
              <a:off x="5726698" y="25726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937" name="object 1937" descr=""/>
            <p:cNvSpPr/>
            <p:nvPr/>
          </p:nvSpPr>
          <p:spPr>
            <a:xfrm>
              <a:off x="5723636" y="2566301"/>
              <a:ext cx="5080" cy="7620"/>
            </a:xfrm>
            <a:custGeom>
              <a:avLst/>
              <a:gdLst/>
              <a:ahLst/>
              <a:cxnLst/>
              <a:rect l="l" t="t" r="r" b="b"/>
              <a:pathLst>
                <a:path w="5079" h="7619">
                  <a:moveTo>
                    <a:pt x="4203" y="6400"/>
                  </a:moveTo>
                  <a:lnTo>
                    <a:pt x="3860" y="5588"/>
                  </a:lnTo>
                  <a:lnTo>
                    <a:pt x="3060" y="5257"/>
                  </a:lnTo>
                  <a:lnTo>
                    <a:pt x="2247" y="5588"/>
                  </a:lnTo>
                  <a:lnTo>
                    <a:pt x="2095" y="5956"/>
                  </a:lnTo>
                  <a:lnTo>
                    <a:pt x="1943" y="5588"/>
                  </a:lnTo>
                  <a:lnTo>
                    <a:pt x="1143" y="5257"/>
                  </a:lnTo>
                  <a:lnTo>
                    <a:pt x="330" y="5588"/>
                  </a:lnTo>
                  <a:lnTo>
                    <a:pt x="0" y="6400"/>
                  </a:lnTo>
                  <a:lnTo>
                    <a:pt x="330" y="7200"/>
                  </a:lnTo>
                  <a:lnTo>
                    <a:pt x="1143" y="7543"/>
                  </a:lnTo>
                  <a:lnTo>
                    <a:pt x="1943" y="7200"/>
                  </a:lnTo>
                  <a:lnTo>
                    <a:pt x="2095" y="6845"/>
                  </a:lnTo>
                  <a:lnTo>
                    <a:pt x="2247" y="7200"/>
                  </a:lnTo>
                  <a:lnTo>
                    <a:pt x="3060" y="7543"/>
                  </a:lnTo>
                  <a:lnTo>
                    <a:pt x="3860" y="7200"/>
                  </a:lnTo>
                  <a:lnTo>
                    <a:pt x="4203" y="6400"/>
                  </a:lnTo>
                  <a:close/>
                </a:path>
                <a:path w="5079" h="7619">
                  <a:moveTo>
                    <a:pt x="4673" y="1143"/>
                  </a:moveTo>
                  <a:lnTo>
                    <a:pt x="4343" y="330"/>
                  </a:lnTo>
                  <a:lnTo>
                    <a:pt x="3530" y="0"/>
                  </a:lnTo>
                  <a:lnTo>
                    <a:pt x="3289" y="101"/>
                  </a:lnTo>
                  <a:lnTo>
                    <a:pt x="3060" y="0"/>
                  </a:lnTo>
                  <a:lnTo>
                    <a:pt x="2247" y="330"/>
                  </a:lnTo>
                  <a:lnTo>
                    <a:pt x="1993" y="939"/>
                  </a:lnTo>
                  <a:lnTo>
                    <a:pt x="1943" y="800"/>
                  </a:lnTo>
                  <a:lnTo>
                    <a:pt x="1143" y="469"/>
                  </a:lnTo>
                  <a:lnTo>
                    <a:pt x="330" y="800"/>
                  </a:lnTo>
                  <a:lnTo>
                    <a:pt x="0" y="1612"/>
                  </a:lnTo>
                  <a:lnTo>
                    <a:pt x="330" y="2413"/>
                  </a:lnTo>
                  <a:lnTo>
                    <a:pt x="1143" y="2755"/>
                  </a:lnTo>
                  <a:lnTo>
                    <a:pt x="1943" y="2413"/>
                  </a:lnTo>
                  <a:lnTo>
                    <a:pt x="2197" y="1828"/>
                  </a:lnTo>
                  <a:lnTo>
                    <a:pt x="3060" y="2286"/>
                  </a:lnTo>
                  <a:lnTo>
                    <a:pt x="3289" y="2197"/>
                  </a:lnTo>
                  <a:lnTo>
                    <a:pt x="3530" y="2286"/>
                  </a:lnTo>
                  <a:lnTo>
                    <a:pt x="4343" y="1943"/>
                  </a:lnTo>
                  <a:lnTo>
                    <a:pt x="4673" y="1143"/>
                  </a:lnTo>
                  <a:close/>
                </a:path>
              </a:pathLst>
            </a:custGeom>
            <a:solidFill>
              <a:srgbClr val="565658"/>
            </a:solidFill>
          </p:spPr>
          <p:txBody>
            <a:bodyPr wrap="square" lIns="0" tIns="0" rIns="0" bIns="0" rtlCol="0"/>
            <a:lstStyle/>
            <a:p/>
          </p:txBody>
        </p:sp>
        <p:sp>
          <p:nvSpPr>
            <p:cNvPr id="1938" name="object 1938" descr=""/>
            <p:cNvSpPr/>
            <p:nvPr/>
          </p:nvSpPr>
          <p:spPr>
            <a:xfrm>
              <a:off x="5724781" y="257222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939" name="object 1939" descr=""/>
            <p:cNvSpPr/>
            <p:nvPr/>
          </p:nvSpPr>
          <p:spPr>
            <a:xfrm>
              <a:off x="5726023" y="2571559"/>
              <a:ext cx="11430" cy="3810"/>
            </a:xfrm>
            <a:custGeom>
              <a:avLst/>
              <a:gdLst/>
              <a:ahLst/>
              <a:cxnLst/>
              <a:rect l="l" t="t" r="r" b="b"/>
              <a:pathLst>
                <a:path w="11429" h="3810">
                  <a:moveTo>
                    <a:pt x="2286" y="1143"/>
                  </a:moveTo>
                  <a:lnTo>
                    <a:pt x="1955" y="330"/>
                  </a:lnTo>
                  <a:lnTo>
                    <a:pt x="1143" y="0"/>
                  </a:lnTo>
                  <a:lnTo>
                    <a:pt x="342" y="330"/>
                  </a:lnTo>
                  <a:lnTo>
                    <a:pt x="0" y="1143"/>
                  </a:lnTo>
                  <a:lnTo>
                    <a:pt x="342" y="1943"/>
                  </a:lnTo>
                  <a:lnTo>
                    <a:pt x="1143" y="2286"/>
                  </a:lnTo>
                  <a:lnTo>
                    <a:pt x="1955" y="1943"/>
                  </a:lnTo>
                  <a:lnTo>
                    <a:pt x="2286" y="1143"/>
                  </a:lnTo>
                  <a:close/>
                </a:path>
                <a:path w="11429" h="3810">
                  <a:moveTo>
                    <a:pt x="11391" y="2578"/>
                  </a:moveTo>
                  <a:lnTo>
                    <a:pt x="11049" y="1765"/>
                  </a:lnTo>
                  <a:lnTo>
                    <a:pt x="10248" y="1435"/>
                  </a:lnTo>
                  <a:lnTo>
                    <a:pt x="9436" y="1765"/>
                  </a:lnTo>
                  <a:lnTo>
                    <a:pt x="9105" y="2578"/>
                  </a:lnTo>
                  <a:lnTo>
                    <a:pt x="9436" y="3390"/>
                  </a:lnTo>
                  <a:lnTo>
                    <a:pt x="10248" y="3721"/>
                  </a:lnTo>
                  <a:lnTo>
                    <a:pt x="11049" y="3390"/>
                  </a:lnTo>
                  <a:lnTo>
                    <a:pt x="11391" y="2578"/>
                  </a:lnTo>
                  <a:close/>
                </a:path>
              </a:pathLst>
            </a:custGeom>
            <a:solidFill>
              <a:srgbClr val="565658"/>
            </a:solidFill>
          </p:spPr>
          <p:txBody>
            <a:bodyPr wrap="square" lIns="0" tIns="0" rIns="0" bIns="0" rtlCol="0"/>
            <a:lstStyle/>
            <a:p/>
          </p:txBody>
        </p:sp>
        <p:sp>
          <p:nvSpPr>
            <p:cNvPr id="1940" name="object 1940" descr=""/>
            <p:cNvSpPr/>
            <p:nvPr/>
          </p:nvSpPr>
          <p:spPr>
            <a:xfrm>
              <a:off x="5735788"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941" name="object 1941" descr=""/>
            <p:cNvSpPr/>
            <p:nvPr/>
          </p:nvSpPr>
          <p:spPr>
            <a:xfrm>
              <a:off x="5723638"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42" name="object 1942" descr=""/>
            <p:cNvSpPr/>
            <p:nvPr/>
          </p:nvSpPr>
          <p:spPr>
            <a:xfrm>
              <a:off x="5726698" y="256790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943" name="object 1943" descr=""/>
            <p:cNvSpPr/>
            <p:nvPr/>
          </p:nvSpPr>
          <p:spPr>
            <a:xfrm>
              <a:off x="5729094" y="2574131"/>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944" name="object 1944" descr=""/>
            <p:cNvSpPr/>
            <p:nvPr/>
          </p:nvSpPr>
          <p:spPr>
            <a:xfrm>
              <a:off x="5729092" y="2565995"/>
              <a:ext cx="6350" cy="1270"/>
            </a:xfrm>
            <a:custGeom>
              <a:avLst/>
              <a:gdLst/>
              <a:ahLst/>
              <a:cxnLst/>
              <a:rect l="l" t="t" r="r" b="b"/>
              <a:pathLst>
                <a:path w="6350" h="1269">
                  <a:moveTo>
                    <a:pt x="0" y="0"/>
                  </a:moveTo>
                  <a:lnTo>
                    <a:pt x="952" y="0"/>
                  </a:lnTo>
                  <a:lnTo>
                    <a:pt x="6223" y="952"/>
                  </a:lnTo>
                </a:path>
              </a:pathLst>
            </a:custGeom>
            <a:ln w="3175">
              <a:solidFill>
                <a:srgbClr val="565658"/>
              </a:solidFill>
            </a:ln>
          </p:spPr>
          <p:txBody>
            <a:bodyPr wrap="square" lIns="0" tIns="0" rIns="0" bIns="0" rtlCol="0"/>
            <a:lstStyle/>
            <a:p/>
          </p:txBody>
        </p:sp>
        <p:sp>
          <p:nvSpPr>
            <p:cNvPr id="1945" name="object 1945" descr=""/>
            <p:cNvSpPr/>
            <p:nvPr/>
          </p:nvSpPr>
          <p:spPr>
            <a:xfrm>
              <a:off x="5730040" y="2565997"/>
              <a:ext cx="5715" cy="8255"/>
            </a:xfrm>
            <a:custGeom>
              <a:avLst/>
              <a:gdLst/>
              <a:ahLst/>
              <a:cxnLst/>
              <a:rect l="l" t="t" r="r" b="b"/>
              <a:pathLst>
                <a:path w="5714" h="8255">
                  <a:moveTo>
                    <a:pt x="5270" y="952"/>
                  </a:moveTo>
                  <a:lnTo>
                    <a:pt x="5270" y="7175"/>
                  </a:lnTo>
                  <a:lnTo>
                    <a:pt x="0" y="8128"/>
                  </a:lnTo>
                  <a:lnTo>
                    <a:pt x="0" y="0"/>
                  </a:lnTo>
                </a:path>
              </a:pathLst>
            </a:custGeom>
            <a:ln w="3175">
              <a:solidFill>
                <a:srgbClr val="565658"/>
              </a:solidFill>
            </a:ln>
          </p:spPr>
          <p:txBody>
            <a:bodyPr wrap="square" lIns="0" tIns="0" rIns="0" bIns="0" rtlCol="0"/>
            <a:lstStyle/>
            <a:p/>
          </p:txBody>
        </p:sp>
        <p:sp>
          <p:nvSpPr>
            <p:cNvPr id="1946" name="object 1946" descr=""/>
            <p:cNvSpPr/>
            <p:nvPr/>
          </p:nvSpPr>
          <p:spPr>
            <a:xfrm>
              <a:off x="5731963" y="257126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947" name="object 1947" descr=""/>
            <p:cNvSpPr/>
            <p:nvPr/>
          </p:nvSpPr>
          <p:spPr>
            <a:xfrm>
              <a:off x="5731963" y="2570299"/>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948" name="object 1948" descr=""/>
            <p:cNvSpPr/>
            <p:nvPr/>
          </p:nvSpPr>
          <p:spPr>
            <a:xfrm>
              <a:off x="5732440" y="2570298"/>
              <a:ext cx="0" cy="635"/>
            </a:xfrm>
            <a:custGeom>
              <a:avLst/>
              <a:gdLst/>
              <a:ahLst/>
              <a:cxnLst/>
              <a:rect l="l" t="t" r="r" b="b"/>
              <a:pathLst>
                <a:path w="0" h="635">
                  <a:moveTo>
                    <a:pt x="0" y="0"/>
                  </a:moveTo>
                  <a:lnTo>
                    <a:pt x="0" y="482"/>
                  </a:lnTo>
                  <a:lnTo>
                    <a:pt x="0" y="0"/>
                  </a:lnTo>
                  <a:lnTo>
                    <a:pt x="0" y="482"/>
                  </a:lnTo>
                </a:path>
              </a:pathLst>
            </a:custGeom>
            <a:ln w="3175">
              <a:solidFill>
                <a:srgbClr val="565658"/>
              </a:solidFill>
            </a:ln>
          </p:spPr>
          <p:txBody>
            <a:bodyPr wrap="square" lIns="0" tIns="0" rIns="0" bIns="0" rtlCol="0"/>
            <a:lstStyle/>
            <a:p/>
          </p:txBody>
        </p:sp>
        <p:sp>
          <p:nvSpPr>
            <p:cNvPr id="1949" name="object 1949" descr=""/>
            <p:cNvSpPr/>
            <p:nvPr/>
          </p:nvSpPr>
          <p:spPr>
            <a:xfrm>
              <a:off x="5732918" y="257029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950" name="object 1950" descr=""/>
            <p:cNvSpPr/>
            <p:nvPr/>
          </p:nvSpPr>
          <p:spPr>
            <a:xfrm>
              <a:off x="5731963" y="256982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951" name="object 1951" descr=""/>
            <p:cNvSpPr/>
            <p:nvPr/>
          </p:nvSpPr>
          <p:spPr>
            <a:xfrm>
              <a:off x="5732918" y="256982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952" name="object 1952" descr=""/>
            <p:cNvSpPr/>
            <p:nvPr/>
          </p:nvSpPr>
          <p:spPr>
            <a:xfrm>
              <a:off x="5731963" y="2569343"/>
              <a:ext cx="0" cy="1270"/>
            </a:xfrm>
            <a:custGeom>
              <a:avLst/>
              <a:gdLst/>
              <a:ahLst/>
              <a:cxnLst/>
              <a:rect l="l" t="t" r="r" b="b"/>
              <a:pathLst>
                <a:path w="0" h="1269">
                  <a:moveTo>
                    <a:pt x="0" y="0"/>
                  </a:moveTo>
                  <a:lnTo>
                    <a:pt x="0" y="482"/>
                  </a:lnTo>
                  <a:lnTo>
                    <a:pt x="0" y="952"/>
                  </a:lnTo>
                  <a:lnTo>
                    <a:pt x="0" y="482"/>
                  </a:lnTo>
                </a:path>
              </a:pathLst>
            </a:custGeom>
            <a:ln w="3175">
              <a:solidFill>
                <a:srgbClr val="565658"/>
              </a:solidFill>
            </a:ln>
          </p:spPr>
          <p:txBody>
            <a:bodyPr wrap="square" lIns="0" tIns="0" rIns="0" bIns="0" rtlCol="0"/>
            <a:lstStyle/>
            <a:p/>
          </p:txBody>
        </p:sp>
        <p:sp>
          <p:nvSpPr>
            <p:cNvPr id="1953" name="object 1953" descr=""/>
            <p:cNvSpPr/>
            <p:nvPr/>
          </p:nvSpPr>
          <p:spPr>
            <a:xfrm>
              <a:off x="5730811" y="2567254"/>
              <a:ext cx="3810" cy="3810"/>
            </a:xfrm>
            <a:custGeom>
              <a:avLst/>
              <a:gdLst/>
              <a:ahLst/>
              <a:cxnLst/>
              <a:rect l="l" t="t" r="r" b="b"/>
              <a:pathLst>
                <a:path w="3810" h="3810">
                  <a:moveTo>
                    <a:pt x="3238" y="2578"/>
                  </a:moveTo>
                  <a:lnTo>
                    <a:pt x="2908" y="1765"/>
                  </a:lnTo>
                  <a:lnTo>
                    <a:pt x="2222" y="1498"/>
                  </a:lnTo>
                  <a:lnTo>
                    <a:pt x="2286" y="1143"/>
                  </a:lnTo>
                  <a:lnTo>
                    <a:pt x="1955" y="330"/>
                  </a:lnTo>
                  <a:lnTo>
                    <a:pt x="1143" y="0"/>
                  </a:lnTo>
                  <a:lnTo>
                    <a:pt x="342" y="330"/>
                  </a:lnTo>
                  <a:lnTo>
                    <a:pt x="0" y="1143"/>
                  </a:lnTo>
                  <a:lnTo>
                    <a:pt x="101" y="1384"/>
                  </a:lnTo>
                  <a:lnTo>
                    <a:pt x="0" y="1625"/>
                  </a:lnTo>
                  <a:lnTo>
                    <a:pt x="342" y="2438"/>
                  </a:lnTo>
                  <a:lnTo>
                    <a:pt x="1003" y="2717"/>
                  </a:lnTo>
                  <a:lnTo>
                    <a:pt x="1295" y="3390"/>
                  </a:lnTo>
                  <a:lnTo>
                    <a:pt x="2095" y="3721"/>
                  </a:lnTo>
                  <a:lnTo>
                    <a:pt x="2908" y="3390"/>
                  </a:lnTo>
                  <a:lnTo>
                    <a:pt x="3238" y="2578"/>
                  </a:lnTo>
                  <a:close/>
                </a:path>
              </a:pathLst>
            </a:custGeom>
            <a:solidFill>
              <a:srgbClr val="565658"/>
            </a:solidFill>
          </p:spPr>
          <p:txBody>
            <a:bodyPr wrap="square" lIns="0" tIns="0" rIns="0" bIns="0" rtlCol="0"/>
            <a:lstStyle/>
            <a:p/>
          </p:txBody>
        </p:sp>
        <p:sp>
          <p:nvSpPr>
            <p:cNvPr id="1954" name="object 1954" descr=""/>
            <p:cNvSpPr/>
            <p:nvPr/>
          </p:nvSpPr>
          <p:spPr>
            <a:xfrm>
              <a:off x="5726698" y="25726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955" name="object 1955" descr=""/>
            <p:cNvSpPr/>
            <p:nvPr/>
          </p:nvSpPr>
          <p:spPr>
            <a:xfrm>
              <a:off x="5723636" y="2566771"/>
              <a:ext cx="4445" cy="7620"/>
            </a:xfrm>
            <a:custGeom>
              <a:avLst/>
              <a:gdLst/>
              <a:ahLst/>
              <a:cxnLst/>
              <a:rect l="l" t="t" r="r" b="b"/>
              <a:pathLst>
                <a:path w="4445" h="7619">
                  <a:moveTo>
                    <a:pt x="2286" y="1143"/>
                  </a:moveTo>
                  <a:lnTo>
                    <a:pt x="1943" y="330"/>
                  </a:lnTo>
                  <a:lnTo>
                    <a:pt x="1143" y="0"/>
                  </a:lnTo>
                  <a:lnTo>
                    <a:pt x="330" y="330"/>
                  </a:lnTo>
                  <a:lnTo>
                    <a:pt x="0" y="1143"/>
                  </a:lnTo>
                  <a:lnTo>
                    <a:pt x="330" y="1943"/>
                  </a:lnTo>
                  <a:lnTo>
                    <a:pt x="1143" y="2286"/>
                  </a:lnTo>
                  <a:lnTo>
                    <a:pt x="1943" y="1943"/>
                  </a:lnTo>
                  <a:lnTo>
                    <a:pt x="2286" y="1143"/>
                  </a:lnTo>
                  <a:close/>
                </a:path>
                <a:path w="4445" h="7619">
                  <a:moveTo>
                    <a:pt x="4203" y="5930"/>
                  </a:moveTo>
                  <a:lnTo>
                    <a:pt x="3860" y="5118"/>
                  </a:lnTo>
                  <a:lnTo>
                    <a:pt x="3060" y="4787"/>
                  </a:lnTo>
                  <a:lnTo>
                    <a:pt x="2247" y="5118"/>
                  </a:lnTo>
                  <a:lnTo>
                    <a:pt x="2184" y="5257"/>
                  </a:lnTo>
                  <a:lnTo>
                    <a:pt x="1943" y="4648"/>
                  </a:lnTo>
                  <a:lnTo>
                    <a:pt x="1143" y="4318"/>
                  </a:lnTo>
                  <a:lnTo>
                    <a:pt x="330" y="4648"/>
                  </a:lnTo>
                  <a:lnTo>
                    <a:pt x="0" y="5461"/>
                  </a:lnTo>
                  <a:lnTo>
                    <a:pt x="330" y="6261"/>
                  </a:lnTo>
                  <a:lnTo>
                    <a:pt x="1143" y="6604"/>
                  </a:lnTo>
                  <a:lnTo>
                    <a:pt x="1943" y="6261"/>
                  </a:lnTo>
                  <a:lnTo>
                    <a:pt x="1993" y="6134"/>
                  </a:lnTo>
                  <a:lnTo>
                    <a:pt x="2247" y="6731"/>
                  </a:lnTo>
                  <a:lnTo>
                    <a:pt x="3060" y="7073"/>
                  </a:lnTo>
                  <a:lnTo>
                    <a:pt x="3860" y="6731"/>
                  </a:lnTo>
                  <a:lnTo>
                    <a:pt x="4203" y="5930"/>
                  </a:lnTo>
                  <a:close/>
                </a:path>
              </a:pathLst>
            </a:custGeom>
            <a:solidFill>
              <a:srgbClr val="565658"/>
            </a:solidFill>
          </p:spPr>
          <p:txBody>
            <a:bodyPr wrap="square" lIns="0" tIns="0" rIns="0" bIns="0" rtlCol="0"/>
            <a:lstStyle/>
            <a:p/>
          </p:txBody>
        </p:sp>
        <p:sp>
          <p:nvSpPr>
            <p:cNvPr id="1956" name="object 1956" descr=""/>
            <p:cNvSpPr/>
            <p:nvPr/>
          </p:nvSpPr>
          <p:spPr>
            <a:xfrm>
              <a:off x="5735788" y="2569827"/>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1957" name="object 1957" descr=""/>
            <p:cNvSpPr/>
            <p:nvPr/>
          </p:nvSpPr>
          <p:spPr>
            <a:xfrm>
              <a:off x="5725554" y="2566771"/>
              <a:ext cx="11430" cy="8890"/>
            </a:xfrm>
            <a:custGeom>
              <a:avLst/>
              <a:gdLst/>
              <a:ahLst/>
              <a:cxnLst/>
              <a:rect l="l" t="t" r="r" b="b"/>
              <a:pathLst>
                <a:path w="11429" h="8889">
                  <a:moveTo>
                    <a:pt x="2286" y="1143"/>
                  </a:moveTo>
                  <a:lnTo>
                    <a:pt x="1943" y="330"/>
                  </a:lnTo>
                  <a:lnTo>
                    <a:pt x="1143" y="0"/>
                  </a:lnTo>
                  <a:lnTo>
                    <a:pt x="330" y="330"/>
                  </a:lnTo>
                  <a:lnTo>
                    <a:pt x="0" y="1143"/>
                  </a:lnTo>
                  <a:lnTo>
                    <a:pt x="330" y="1943"/>
                  </a:lnTo>
                  <a:lnTo>
                    <a:pt x="1143" y="2286"/>
                  </a:lnTo>
                  <a:lnTo>
                    <a:pt x="1943" y="1943"/>
                  </a:lnTo>
                  <a:lnTo>
                    <a:pt x="2286" y="1143"/>
                  </a:lnTo>
                  <a:close/>
                </a:path>
                <a:path w="11429" h="8889">
                  <a:moveTo>
                    <a:pt x="11366" y="7366"/>
                  </a:moveTo>
                  <a:lnTo>
                    <a:pt x="11036" y="6553"/>
                  </a:lnTo>
                  <a:lnTo>
                    <a:pt x="10223" y="6223"/>
                  </a:lnTo>
                  <a:lnTo>
                    <a:pt x="9423" y="6553"/>
                  </a:lnTo>
                  <a:lnTo>
                    <a:pt x="9080" y="7366"/>
                  </a:lnTo>
                  <a:lnTo>
                    <a:pt x="9423" y="8178"/>
                  </a:lnTo>
                  <a:lnTo>
                    <a:pt x="10223" y="8509"/>
                  </a:lnTo>
                  <a:lnTo>
                    <a:pt x="11036" y="8178"/>
                  </a:lnTo>
                  <a:lnTo>
                    <a:pt x="11366" y="7366"/>
                  </a:lnTo>
                  <a:close/>
                </a:path>
              </a:pathLst>
            </a:custGeom>
            <a:solidFill>
              <a:srgbClr val="565658"/>
            </a:solidFill>
          </p:spPr>
          <p:txBody>
            <a:bodyPr wrap="square" lIns="0" tIns="0" rIns="0" bIns="0" rtlCol="0"/>
            <a:lstStyle/>
            <a:p/>
          </p:txBody>
        </p:sp>
        <p:sp>
          <p:nvSpPr>
            <p:cNvPr id="1958" name="object 1958" descr=""/>
            <p:cNvSpPr/>
            <p:nvPr/>
          </p:nvSpPr>
          <p:spPr>
            <a:xfrm>
              <a:off x="5724781" y="2567904"/>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959" name="object 1959" descr=""/>
            <p:cNvSpPr/>
            <p:nvPr/>
          </p:nvSpPr>
          <p:spPr>
            <a:xfrm>
              <a:off x="5723636" y="2566771"/>
              <a:ext cx="17145" cy="6985"/>
            </a:xfrm>
            <a:custGeom>
              <a:avLst/>
              <a:gdLst/>
              <a:ahLst/>
              <a:cxnLst/>
              <a:rect l="l" t="t" r="r" b="b"/>
              <a:pathLst>
                <a:path w="17145" h="6985">
                  <a:moveTo>
                    <a:pt x="4673" y="5461"/>
                  </a:moveTo>
                  <a:lnTo>
                    <a:pt x="4343" y="4648"/>
                  </a:lnTo>
                  <a:lnTo>
                    <a:pt x="3530" y="4318"/>
                  </a:lnTo>
                  <a:lnTo>
                    <a:pt x="3289" y="4419"/>
                  </a:lnTo>
                  <a:lnTo>
                    <a:pt x="3060" y="4318"/>
                  </a:lnTo>
                  <a:lnTo>
                    <a:pt x="2247" y="4648"/>
                  </a:lnTo>
                  <a:lnTo>
                    <a:pt x="2095" y="5016"/>
                  </a:lnTo>
                  <a:lnTo>
                    <a:pt x="1943" y="4648"/>
                  </a:lnTo>
                  <a:lnTo>
                    <a:pt x="1143" y="4318"/>
                  </a:lnTo>
                  <a:lnTo>
                    <a:pt x="330" y="4648"/>
                  </a:lnTo>
                  <a:lnTo>
                    <a:pt x="0" y="5461"/>
                  </a:lnTo>
                  <a:lnTo>
                    <a:pt x="330" y="6261"/>
                  </a:lnTo>
                  <a:lnTo>
                    <a:pt x="1143" y="6604"/>
                  </a:lnTo>
                  <a:lnTo>
                    <a:pt x="1943" y="6261"/>
                  </a:lnTo>
                  <a:lnTo>
                    <a:pt x="2095" y="5905"/>
                  </a:lnTo>
                  <a:lnTo>
                    <a:pt x="2247" y="6261"/>
                  </a:lnTo>
                  <a:lnTo>
                    <a:pt x="3060" y="6604"/>
                  </a:lnTo>
                  <a:lnTo>
                    <a:pt x="3289" y="6515"/>
                  </a:lnTo>
                  <a:lnTo>
                    <a:pt x="3530" y="6604"/>
                  </a:lnTo>
                  <a:lnTo>
                    <a:pt x="4343" y="6261"/>
                  </a:lnTo>
                  <a:lnTo>
                    <a:pt x="4673" y="5461"/>
                  </a:lnTo>
                  <a:close/>
                </a:path>
                <a:path w="17145" h="6985">
                  <a:moveTo>
                    <a:pt x="4673" y="1143"/>
                  </a:moveTo>
                  <a:lnTo>
                    <a:pt x="4343" y="330"/>
                  </a:lnTo>
                  <a:lnTo>
                    <a:pt x="3530" y="0"/>
                  </a:lnTo>
                  <a:lnTo>
                    <a:pt x="2730" y="330"/>
                  </a:lnTo>
                  <a:lnTo>
                    <a:pt x="2578" y="685"/>
                  </a:lnTo>
                  <a:lnTo>
                    <a:pt x="2095" y="482"/>
                  </a:lnTo>
                  <a:lnTo>
                    <a:pt x="1282" y="812"/>
                  </a:lnTo>
                  <a:lnTo>
                    <a:pt x="952" y="1625"/>
                  </a:lnTo>
                  <a:lnTo>
                    <a:pt x="1282" y="2425"/>
                  </a:lnTo>
                  <a:lnTo>
                    <a:pt x="2095" y="2768"/>
                  </a:lnTo>
                  <a:lnTo>
                    <a:pt x="2908" y="2425"/>
                  </a:lnTo>
                  <a:lnTo>
                    <a:pt x="3048" y="2082"/>
                  </a:lnTo>
                  <a:lnTo>
                    <a:pt x="3530" y="2286"/>
                  </a:lnTo>
                  <a:lnTo>
                    <a:pt x="4343" y="1943"/>
                  </a:lnTo>
                  <a:lnTo>
                    <a:pt x="4673" y="1143"/>
                  </a:lnTo>
                  <a:close/>
                </a:path>
                <a:path w="17145" h="6985">
                  <a:moveTo>
                    <a:pt x="13779" y="5461"/>
                  </a:moveTo>
                  <a:lnTo>
                    <a:pt x="13436" y="4648"/>
                  </a:lnTo>
                  <a:lnTo>
                    <a:pt x="12636" y="4318"/>
                  </a:lnTo>
                  <a:lnTo>
                    <a:pt x="11823" y="4648"/>
                  </a:lnTo>
                  <a:lnTo>
                    <a:pt x="11493" y="5461"/>
                  </a:lnTo>
                  <a:lnTo>
                    <a:pt x="11823" y="6261"/>
                  </a:lnTo>
                  <a:lnTo>
                    <a:pt x="12636" y="6604"/>
                  </a:lnTo>
                  <a:lnTo>
                    <a:pt x="13436" y="6261"/>
                  </a:lnTo>
                  <a:lnTo>
                    <a:pt x="13779" y="5461"/>
                  </a:lnTo>
                  <a:close/>
                </a:path>
                <a:path w="17145" h="6985">
                  <a:moveTo>
                    <a:pt x="13779" y="1625"/>
                  </a:moveTo>
                  <a:lnTo>
                    <a:pt x="13436" y="812"/>
                  </a:lnTo>
                  <a:lnTo>
                    <a:pt x="12636" y="482"/>
                  </a:lnTo>
                  <a:lnTo>
                    <a:pt x="11823" y="812"/>
                  </a:lnTo>
                  <a:lnTo>
                    <a:pt x="11493" y="1625"/>
                  </a:lnTo>
                  <a:lnTo>
                    <a:pt x="11823" y="2425"/>
                  </a:lnTo>
                  <a:lnTo>
                    <a:pt x="12636" y="2768"/>
                  </a:lnTo>
                  <a:lnTo>
                    <a:pt x="13436" y="2425"/>
                  </a:lnTo>
                  <a:lnTo>
                    <a:pt x="13779" y="1625"/>
                  </a:lnTo>
                  <a:close/>
                </a:path>
                <a:path w="17145" h="6985">
                  <a:moveTo>
                    <a:pt x="17119" y="5461"/>
                  </a:moveTo>
                  <a:lnTo>
                    <a:pt x="16789" y="4648"/>
                  </a:lnTo>
                  <a:lnTo>
                    <a:pt x="15976" y="4318"/>
                  </a:lnTo>
                  <a:lnTo>
                    <a:pt x="15176" y="4648"/>
                  </a:lnTo>
                  <a:lnTo>
                    <a:pt x="14833" y="5461"/>
                  </a:lnTo>
                  <a:lnTo>
                    <a:pt x="15176" y="6261"/>
                  </a:lnTo>
                  <a:lnTo>
                    <a:pt x="15976" y="6604"/>
                  </a:lnTo>
                  <a:lnTo>
                    <a:pt x="16789" y="6261"/>
                  </a:lnTo>
                  <a:lnTo>
                    <a:pt x="17119" y="5461"/>
                  </a:lnTo>
                  <a:close/>
                </a:path>
                <a:path w="17145" h="6985">
                  <a:moveTo>
                    <a:pt x="17119" y="1625"/>
                  </a:moveTo>
                  <a:lnTo>
                    <a:pt x="16789" y="812"/>
                  </a:lnTo>
                  <a:lnTo>
                    <a:pt x="15976" y="482"/>
                  </a:lnTo>
                  <a:lnTo>
                    <a:pt x="15176" y="812"/>
                  </a:lnTo>
                  <a:lnTo>
                    <a:pt x="14833" y="1625"/>
                  </a:lnTo>
                  <a:lnTo>
                    <a:pt x="15176" y="2425"/>
                  </a:lnTo>
                  <a:lnTo>
                    <a:pt x="15976" y="2768"/>
                  </a:lnTo>
                  <a:lnTo>
                    <a:pt x="16789" y="2425"/>
                  </a:lnTo>
                  <a:lnTo>
                    <a:pt x="17119" y="1625"/>
                  </a:lnTo>
                  <a:close/>
                </a:path>
              </a:pathLst>
            </a:custGeom>
            <a:solidFill>
              <a:srgbClr val="565658"/>
            </a:solidFill>
          </p:spPr>
          <p:txBody>
            <a:bodyPr wrap="square" lIns="0" tIns="0" rIns="0" bIns="0" rtlCol="0"/>
            <a:lstStyle/>
            <a:p/>
          </p:txBody>
        </p:sp>
        <p:sp>
          <p:nvSpPr>
            <p:cNvPr id="1960" name="object 1960" descr=""/>
            <p:cNvSpPr/>
            <p:nvPr/>
          </p:nvSpPr>
          <p:spPr>
            <a:xfrm>
              <a:off x="5726698" y="256790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961" name="object 1961" descr=""/>
            <p:cNvSpPr/>
            <p:nvPr/>
          </p:nvSpPr>
          <p:spPr>
            <a:xfrm>
              <a:off x="5723636" y="2567254"/>
              <a:ext cx="4445" cy="6350"/>
            </a:xfrm>
            <a:custGeom>
              <a:avLst/>
              <a:gdLst/>
              <a:ahLst/>
              <a:cxnLst/>
              <a:rect l="l" t="t" r="r" b="b"/>
              <a:pathLst>
                <a:path w="4445" h="6350">
                  <a:moveTo>
                    <a:pt x="2286" y="1143"/>
                  </a:moveTo>
                  <a:lnTo>
                    <a:pt x="1943" y="330"/>
                  </a:lnTo>
                  <a:lnTo>
                    <a:pt x="1143" y="0"/>
                  </a:lnTo>
                  <a:lnTo>
                    <a:pt x="330" y="330"/>
                  </a:lnTo>
                  <a:lnTo>
                    <a:pt x="0" y="1143"/>
                  </a:lnTo>
                  <a:lnTo>
                    <a:pt x="330" y="1943"/>
                  </a:lnTo>
                  <a:lnTo>
                    <a:pt x="1143" y="2286"/>
                  </a:lnTo>
                  <a:lnTo>
                    <a:pt x="1943" y="1943"/>
                  </a:lnTo>
                  <a:lnTo>
                    <a:pt x="2286" y="1143"/>
                  </a:lnTo>
                  <a:close/>
                </a:path>
                <a:path w="4445" h="6350">
                  <a:moveTo>
                    <a:pt x="4203" y="4978"/>
                  </a:moveTo>
                  <a:lnTo>
                    <a:pt x="3860" y="4165"/>
                  </a:lnTo>
                  <a:lnTo>
                    <a:pt x="3060" y="3835"/>
                  </a:lnTo>
                  <a:lnTo>
                    <a:pt x="2247" y="4165"/>
                  </a:lnTo>
                  <a:lnTo>
                    <a:pt x="1917" y="4978"/>
                  </a:lnTo>
                  <a:lnTo>
                    <a:pt x="2247" y="5778"/>
                  </a:lnTo>
                  <a:lnTo>
                    <a:pt x="3060" y="6121"/>
                  </a:lnTo>
                  <a:lnTo>
                    <a:pt x="3860" y="5778"/>
                  </a:lnTo>
                  <a:lnTo>
                    <a:pt x="4203" y="4978"/>
                  </a:lnTo>
                  <a:close/>
                </a:path>
              </a:pathLst>
            </a:custGeom>
            <a:solidFill>
              <a:srgbClr val="565658"/>
            </a:solidFill>
          </p:spPr>
          <p:txBody>
            <a:bodyPr wrap="square" lIns="0" tIns="0" rIns="0" bIns="0" rtlCol="0"/>
            <a:lstStyle/>
            <a:p/>
          </p:txBody>
        </p:sp>
        <p:sp>
          <p:nvSpPr>
            <p:cNvPr id="1962" name="object 1962" descr=""/>
            <p:cNvSpPr/>
            <p:nvPr/>
          </p:nvSpPr>
          <p:spPr>
            <a:xfrm>
              <a:off x="5726698" y="257222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963" name="object 1963" descr=""/>
            <p:cNvSpPr/>
            <p:nvPr/>
          </p:nvSpPr>
          <p:spPr>
            <a:xfrm>
              <a:off x="5723638"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64" name="object 1964" descr=""/>
            <p:cNvSpPr/>
            <p:nvPr/>
          </p:nvSpPr>
          <p:spPr>
            <a:xfrm>
              <a:off x="5736751" y="2572221"/>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965" name="object 1965" descr=""/>
            <p:cNvSpPr/>
            <p:nvPr/>
          </p:nvSpPr>
          <p:spPr>
            <a:xfrm>
              <a:off x="5735129" y="2571089"/>
              <a:ext cx="5715" cy="2540"/>
            </a:xfrm>
            <a:custGeom>
              <a:avLst/>
              <a:gdLst/>
              <a:ahLst/>
              <a:cxnLst/>
              <a:rect l="l" t="t" r="r" b="b"/>
              <a:pathLst>
                <a:path w="5714" h="2539">
                  <a:moveTo>
                    <a:pt x="2286" y="1143"/>
                  </a:moveTo>
                  <a:lnTo>
                    <a:pt x="1943" y="330"/>
                  </a:lnTo>
                  <a:lnTo>
                    <a:pt x="1143" y="0"/>
                  </a:lnTo>
                  <a:lnTo>
                    <a:pt x="330" y="330"/>
                  </a:lnTo>
                  <a:lnTo>
                    <a:pt x="0" y="1143"/>
                  </a:lnTo>
                  <a:lnTo>
                    <a:pt x="330" y="1943"/>
                  </a:lnTo>
                  <a:lnTo>
                    <a:pt x="1143" y="2286"/>
                  </a:lnTo>
                  <a:lnTo>
                    <a:pt x="1943" y="1943"/>
                  </a:lnTo>
                  <a:lnTo>
                    <a:pt x="2286" y="1143"/>
                  </a:lnTo>
                  <a:close/>
                </a:path>
                <a:path w="5714" h="2539">
                  <a:moveTo>
                    <a:pt x="5626" y="1143"/>
                  </a:moveTo>
                  <a:lnTo>
                    <a:pt x="5295" y="330"/>
                  </a:lnTo>
                  <a:lnTo>
                    <a:pt x="4483" y="0"/>
                  </a:lnTo>
                  <a:lnTo>
                    <a:pt x="3683" y="330"/>
                  </a:lnTo>
                  <a:lnTo>
                    <a:pt x="3340" y="1143"/>
                  </a:lnTo>
                  <a:lnTo>
                    <a:pt x="3683" y="1943"/>
                  </a:lnTo>
                  <a:lnTo>
                    <a:pt x="4483" y="2286"/>
                  </a:lnTo>
                  <a:lnTo>
                    <a:pt x="5295" y="1943"/>
                  </a:lnTo>
                  <a:lnTo>
                    <a:pt x="5626" y="1143"/>
                  </a:lnTo>
                  <a:close/>
                </a:path>
              </a:pathLst>
            </a:custGeom>
            <a:solidFill>
              <a:srgbClr val="565658"/>
            </a:solidFill>
          </p:spPr>
          <p:txBody>
            <a:bodyPr wrap="square" lIns="0" tIns="0" rIns="0" bIns="0" rtlCol="0"/>
            <a:lstStyle/>
            <a:p/>
          </p:txBody>
        </p:sp>
        <p:sp>
          <p:nvSpPr>
            <p:cNvPr id="1966" name="object 1966" descr=""/>
            <p:cNvSpPr/>
            <p:nvPr/>
          </p:nvSpPr>
          <p:spPr>
            <a:xfrm>
              <a:off x="5736272" y="2568388"/>
              <a:ext cx="3810" cy="0"/>
            </a:xfrm>
            <a:custGeom>
              <a:avLst/>
              <a:gdLst/>
              <a:ahLst/>
              <a:cxnLst/>
              <a:rect l="l" t="t" r="r" b="b"/>
              <a:pathLst>
                <a:path w="3810" h="0">
                  <a:moveTo>
                    <a:pt x="0" y="0"/>
                  </a:moveTo>
                  <a:lnTo>
                    <a:pt x="0" y="0"/>
                  </a:lnTo>
                  <a:lnTo>
                    <a:pt x="3352" y="0"/>
                  </a:lnTo>
                </a:path>
              </a:pathLst>
            </a:custGeom>
            <a:ln w="3175">
              <a:solidFill>
                <a:srgbClr val="565658"/>
              </a:solidFill>
            </a:ln>
          </p:spPr>
          <p:txBody>
            <a:bodyPr wrap="square" lIns="0" tIns="0" rIns="0" bIns="0" rtlCol="0"/>
            <a:lstStyle/>
            <a:p/>
          </p:txBody>
        </p:sp>
        <p:sp>
          <p:nvSpPr>
            <p:cNvPr id="1967" name="object 1967" descr=""/>
            <p:cNvSpPr/>
            <p:nvPr/>
          </p:nvSpPr>
          <p:spPr>
            <a:xfrm>
              <a:off x="5723638"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68" name="object 1968" descr=""/>
            <p:cNvSpPr/>
            <p:nvPr/>
          </p:nvSpPr>
          <p:spPr>
            <a:xfrm>
              <a:off x="5736750" y="256743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969" name="object 1969" descr=""/>
            <p:cNvSpPr/>
            <p:nvPr/>
          </p:nvSpPr>
          <p:spPr>
            <a:xfrm>
              <a:off x="5736750" y="2572692"/>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1970" name="object 1970" descr=""/>
            <p:cNvSpPr/>
            <p:nvPr/>
          </p:nvSpPr>
          <p:spPr>
            <a:xfrm>
              <a:off x="5736272" y="2567433"/>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971" name="object 1971" descr=""/>
            <p:cNvSpPr/>
            <p:nvPr/>
          </p:nvSpPr>
          <p:spPr>
            <a:xfrm>
              <a:off x="5736750" y="2567433"/>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972" name="object 1972" descr=""/>
            <p:cNvSpPr/>
            <p:nvPr/>
          </p:nvSpPr>
          <p:spPr>
            <a:xfrm>
              <a:off x="5736272" y="257222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973" name="object 1973" descr=""/>
            <p:cNvSpPr/>
            <p:nvPr/>
          </p:nvSpPr>
          <p:spPr>
            <a:xfrm>
              <a:off x="5736750" y="257222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974" name="object 1974" descr=""/>
            <p:cNvSpPr/>
            <p:nvPr/>
          </p:nvSpPr>
          <p:spPr>
            <a:xfrm>
              <a:off x="5739621" y="2567433"/>
              <a:ext cx="0" cy="1270"/>
            </a:xfrm>
            <a:custGeom>
              <a:avLst/>
              <a:gdLst/>
              <a:ahLst/>
              <a:cxnLst/>
              <a:rect l="l" t="t" r="r" b="b"/>
              <a:pathLst>
                <a:path w="0" h="1269">
                  <a:moveTo>
                    <a:pt x="0" y="0"/>
                  </a:moveTo>
                  <a:lnTo>
                    <a:pt x="0" y="952"/>
                  </a:lnTo>
                  <a:lnTo>
                    <a:pt x="0" y="0"/>
                  </a:lnTo>
                </a:path>
              </a:pathLst>
            </a:custGeom>
            <a:ln w="3175">
              <a:solidFill>
                <a:srgbClr val="565658"/>
              </a:solidFill>
            </a:ln>
          </p:spPr>
          <p:txBody>
            <a:bodyPr wrap="square" lIns="0" tIns="0" rIns="0" bIns="0" rtlCol="0"/>
            <a:lstStyle/>
            <a:p/>
          </p:txBody>
        </p:sp>
        <p:sp>
          <p:nvSpPr>
            <p:cNvPr id="1975" name="object 1975" descr=""/>
            <p:cNvSpPr/>
            <p:nvPr/>
          </p:nvSpPr>
          <p:spPr>
            <a:xfrm>
              <a:off x="5725555"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76" name="object 1976" descr=""/>
            <p:cNvSpPr/>
            <p:nvPr/>
          </p:nvSpPr>
          <p:spPr>
            <a:xfrm>
              <a:off x="5736751" y="2572221"/>
              <a:ext cx="3175" cy="635"/>
            </a:xfrm>
            <a:custGeom>
              <a:avLst/>
              <a:gdLst/>
              <a:ahLst/>
              <a:cxnLst/>
              <a:rect l="l" t="t" r="r" b="b"/>
              <a:pathLst>
                <a:path w="3175" h="635">
                  <a:moveTo>
                    <a:pt x="2870" y="0"/>
                  </a:moveTo>
                  <a:lnTo>
                    <a:pt x="2870" y="469"/>
                  </a:lnTo>
                  <a:lnTo>
                    <a:pt x="2870" y="0"/>
                  </a:lnTo>
                </a:path>
                <a:path w="3175" h="635">
                  <a:moveTo>
                    <a:pt x="2870" y="0"/>
                  </a:moveTo>
                  <a:lnTo>
                    <a:pt x="0" y="0"/>
                  </a:lnTo>
                  <a:lnTo>
                    <a:pt x="2870" y="0"/>
                  </a:lnTo>
                </a:path>
              </a:pathLst>
            </a:custGeom>
            <a:ln w="3175">
              <a:solidFill>
                <a:srgbClr val="565658"/>
              </a:solidFill>
            </a:ln>
          </p:spPr>
          <p:txBody>
            <a:bodyPr wrap="square" lIns="0" tIns="0" rIns="0" bIns="0" rtlCol="0"/>
            <a:lstStyle/>
            <a:p/>
          </p:txBody>
        </p:sp>
        <p:sp>
          <p:nvSpPr>
            <p:cNvPr id="1977" name="object 1977" descr=""/>
            <p:cNvSpPr/>
            <p:nvPr/>
          </p:nvSpPr>
          <p:spPr>
            <a:xfrm>
              <a:off x="5736750" y="2568388"/>
              <a:ext cx="3175" cy="0"/>
            </a:xfrm>
            <a:custGeom>
              <a:avLst/>
              <a:gdLst/>
              <a:ahLst/>
              <a:cxnLst/>
              <a:rect l="l" t="t" r="r" b="b"/>
              <a:pathLst>
                <a:path w="3175" h="0">
                  <a:moveTo>
                    <a:pt x="0" y="0"/>
                  </a:moveTo>
                  <a:lnTo>
                    <a:pt x="2870" y="0"/>
                  </a:lnTo>
                  <a:lnTo>
                    <a:pt x="0" y="0"/>
                  </a:lnTo>
                </a:path>
              </a:pathLst>
            </a:custGeom>
            <a:ln w="3175">
              <a:solidFill>
                <a:srgbClr val="565658"/>
              </a:solidFill>
            </a:ln>
          </p:spPr>
          <p:txBody>
            <a:bodyPr wrap="square" lIns="0" tIns="0" rIns="0" bIns="0" rtlCol="0"/>
            <a:lstStyle/>
            <a:p/>
          </p:txBody>
        </p:sp>
        <p:sp>
          <p:nvSpPr>
            <p:cNvPr id="1978" name="object 1978" descr=""/>
            <p:cNvSpPr/>
            <p:nvPr/>
          </p:nvSpPr>
          <p:spPr>
            <a:xfrm>
              <a:off x="5724781" y="2571737"/>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979" name="object 1979" descr=""/>
            <p:cNvSpPr/>
            <p:nvPr/>
          </p:nvSpPr>
          <p:spPr>
            <a:xfrm>
              <a:off x="5726023" y="2567254"/>
              <a:ext cx="2540" cy="6350"/>
            </a:xfrm>
            <a:custGeom>
              <a:avLst/>
              <a:gdLst/>
              <a:ahLst/>
              <a:cxnLst/>
              <a:rect l="l" t="t" r="r" b="b"/>
              <a:pathLst>
                <a:path w="2539" h="6350">
                  <a:moveTo>
                    <a:pt x="2286" y="4978"/>
                  </a:moveTo>
                  <a:lnTo>
                    <a:pt x="1955" y="4165"/>
                  </a:lnTo>
                  <a:lnTo>
                    <a:pt x="1143" y="3835"/>
                  </a:lnTo>
                  <a:lnTo>
                    <a:pt x="342" y="4165"/>
                  </a:lnTo>
                  <a:lnTo>
                    <a:pt x="0" y="4978"/>
                  </a:lnTo>
                  <a:lnTo>
                    <a:pt x="342" y="5778"/>
                  </a:lnTo>
                  <a:lnTo>
                    <a:pt x="1143" y="6121"/>
                  </a:lnTo>
                  <a:lnTo>
                    <a:pt x="1955" y="5778"/>
                  </a:lnTo>
                  <a:lnTo>
                    <a:pt x="2286" y="4978"/>
                  </a:lnTo>
                  <a:close/>
                </a:path>
                <a:path w="2539" h="6350">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1980" name="object 1980" descr=""/>
            <p:cNvSpPr/>
            <p:nvPr/>
          </p:nvSpPr>
          <p:spPr>
            <a:xfrm>
              <a:off x="5726698"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981" name="object 1981" descr=""/>
            <p:cNvSpPr/>
            <p:nvPr/>
          </p:nvSpPr>
          <p:spPr>
            <a:xfrm>
              <a:off x="5723638"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82" name="object 1982" descr=""/>
            <p:cNvSpPr/>
            <p:nvPr/>
          </p:nvSpPr>
          <p:spPr>
            <a:xfrm>
              <a:off x="5726698"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983" name="object 1983" descr=""/>
            <p:cNvSpPr/>
            <p:nvPr/>
          </p:nvSpPr>
          <p:spPr>
            <a:xfrm>
              <a:off x="5723636" y="2567736"/>
              <a:ext cx="2540" cy="5715"/>
            </a:xfrm>
            <a:custGeom>
              <a:avLst/>
              <a:gdLst/>
              <a:ahLst/>
              <a:cxnLst/>
              <a:rect l="l" t="t" r="r" b="b"/>
              <a:pathLst>
                <a:path w="2539" h="5714">
                  <a:moveTo>
                    <a:pt x="2286" y="4000"/>
                  </a:moveTo>
                  <a:lnTo>
                    <a:pt x="1943" y="3200"/>
                  </a:lnTo>
                  <a:lnTo>
                    <a:pt x="1143" y="2857"/>
                  </a:lnTo>
                  <a:lnTo>
                    <a:pt x="330" y="3200"/>
                  </a:lnTo>
                  <a:lnTo>
                    <a:pt x="0" y="4000"/>
                  </a:lnTo>
                  <a:lnTo>
                    <a:pt x="330" y="4813"/>
                  </a:lnTo>
                  <a:lnTo>
                    <a:pt x="1143" y="5143"/>
                  </a:lnTo>
                  <a:lnTo>
                    <a:pt x="1943" y="4813"/>
                  </a:lnTo>
                  <a:lnTo>
                    <a:pt x="2286" y="4000"/>
                  </a:lnTo>
                  <a:close/>
                </a:path>
                <a:path w="2539" h="5714">
                  <a:moveTo>
                    <a:pt x="2286" y="1143"/>
                  </a:moveTo>
                  <a:lnTo>
                    <a:pt x="1943" y="330"/>
                  </a:lnTo>
                  <a:lnTo>
                    <a:pt x="1143" y="0"/>
                  </a:lnTo>
                  <a:lnTo>
                    <a:pt x="330" y="330"/>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1984" name="object 1984" descr=""/>
            <p:cNvSpPr/>
            <p:nvPr/>
          </p:nvSpPr>
          <p:spPr>
            <a:xfrm>
              <a:off x="5724781" y="257126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985" name="object 1985" descr=""/>
            <p:cNvSpPr/>
            <p:nvPr/>
          </p:nvSpPr>
          <p:spPr>
            <a:xfrm>
              <a:off x="5723636" y="2567254"/>
              <a:ext cx="5080" cy="5715"/>
            </a:xfrm>
            <a:custGeom>
              <a:avLst/>
              <a:gdLst/>
              <a:ahLst/>
              <a:cxnLst/>
              <a:rect l="l" t="t" r="r" b="b"/>
              <a:pathLst>
                <a:path w="5079" h="5714">
                  <a:moveTo>
                    <a:pt x="4673" y="4483"/>
                  </a:moveTo>
                  <a:lnTo>
                    <a:pt x="4343" y="3683"/>
                  </a:lnTo>
                  <a:lnTo>
                    <a:pt x="3530" y="3340"/>
                  </a:lnTo>
                  <a:lnTo>
                    <a:pt x="3289" y="3441"/>
                  </a:lnTo>
                  <a:lnTo>
                    <a:pt x="3060" y="3340"/>
                  </a:lnTo>
                  <a:lnTo>
                    <a:pt x="2247" y="3683"/>
                  </a:lnTo>
                  <a:lnTo>
                    <a:pt x="1917" y="4483"/>
                  </a:lnTo>
                  <a:lnTo>
                    <a:pt x="2247" y="5295"/>
                  </a:lnTo>
                  <a:lnTo>
                    <a:pt x="3060" y="5626"/>
                  </a:lnTo>
                  <a:lnTo>
                    <a:pt x="3289" y="5537"/>
                  </a:lnTo>
                  <a:lnTo>
                    <a:pt x="3530" y="5626"/>
                  </a:lnTo>
                  <a:lnTo>
                    <a:pt x="4343" y="5295"/>
                  </a:lnTo>
                  <a:lnTo>
                    <a:pt x="4673" y="4483"/>
                  </a:lnTo>
                  <a:close/>
                </a:path>
                <a:path w="5079" h="5714">
                  <a:moveTo>
                    <a:pt x="4673" y="1143"/>
                  </a:moveTo>
                  <a:lnTo>
                    <a:pt x="4343" y="330"/>
                  </a:lnTo>
                  <a:lnTo>
                    <a:pt x="3530" y="0"/>
                  </a:lnTo>
                  <a:lnTo>
                    <a:pt x="3289" y="101"/>
                  </a:lnTo>
                  <a:lnTo>
                    <a:pt x="3060" y="0"/>
                  </a:lnTo>
                  <a:lnTo>
                    <a:pt x="2247" y="330"/>
                  </a:lnTo>
                  <a:lnTo>
                    <a:pt x="1993" y="952"/>
                  </a:lnTo>
                  <a:lnTo>
                    <a:pt x="1943" y="812"/>
                  </a:lnTo>
                  <a:lnTo>
                    <a:pt x="1143" y="482"/>
                  </a:lnTo>
                  <a:lnTo>
                    <a:pt x="330" y="812"/>
                  </a:lnTo>
                  <a:lnTo>
                    <a:pt x="0" y="1625"/>
                  </a:lnTo>
                  <a:lnTo>
                    <a:pt x="330" y="2438"/>
                  </a:lnTo>
                  <a:lnTo>
                    <a:pt x="1143" y="2768"/>
                  </a:lnTo>
                  <a:lnTo>
                    <a:pt x="1943" y="2438"/>
                  </a:lnTo>
                  <a:lnTo>
                    <a:pt x="2197" y="1828"/>
                  </a:lnTo>
                  <a:lnTo>
                    <a:pt x="3060" y="2286"/>
                  </a:lnTo>
                  <a:lnTo>
                    <a:pt x="3289" y="2197"/>
                  </a:lnTo>
                  <a:lnTo>
                    <a:pt x="3530" y="2286"/>
                  </a:lnTo>
                  <a:lnTo>
                    <a:pt x="4343" y="1943"/>
                  </a:lnTo>
                  <a:lnTo>
                    <a:pt x="4673" y="1143"/>
                  </a:lnTo>
                  <a:close/>
                </a:path>
              </a:pathLst>
            </a:custGeom>
            <a:solidFill>
              <a:srgbClr val="565658"/>
            </a:solidFill>
          </p:spPr>
          <p:txBody>
            <a:bodyPr wrap="square" lIns="0" tIns="0" rIns="0" bIns="0" rtlCol="0"/>
            <a:lstStyle/>
            <a:p/>
          </p:txBody>
        </p:sp>
        <p:sp>
          <p:nvSpPr>
            <p:cNvPr id="1986" name="object 1986" descr=""/>
            <p:cNvSpPr/>
            <p:nvPr/>
          </p:nvSpPr>
          <p:spPr>
            <a:xfrm>
              <a:off x="5726692" y="256887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987" name="object 1987" descr=""/>
            <p:cNvSpPr/>
            <p:nvPr/>
          </p:nvSpPr>
          <p:spPr>
            <a:xfrm>
              <a:off x="5723638"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988" name="object 1988" descr=""/>
            <p:cNvSpPr/>
            <p:nvPr/>
          </p:nvSpPr>
          <p:spPr>
            <a:xfrm>
              <a:off x="5724781" y="2568872"/>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989" name="object 1989" descr=""/>
            <p:cNvSpPr/>
            <p:nvPr/>
          </p:nvSpPr>
          <p:spPr>
            <a:xfrm>
              <a:off x="5726692" y="25717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990" name="object 1990" descr=""/>
            <p:cNvSpPr/>
            <p:nvPr/>
          </p:nvSpPr>
          <p:spPr>
            <a:xfrm>
              <a:off x="5736272" y="2568388"/>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1991" name="object 1991" descr=""/>
            <p:cNvSpPr/>
            <p:nvPr/>
          </p:nvSpPr>
          <p:spPr>
            <a:xfrm>
              <a:off x="5739621" y="2568384"/>
              <a:ext cx="0" cy="4445"/>
            </a:xfrm>
            <a:custGeom>
              <a:avLst/>
              <a:gdLst/>
              <a:ahLst/>
              <a:cxnLst/>
              <a:rect l="l" t="t" r="r" b="b"/>
              <a:pathLst>
                <a:path w="0" h="4444">
                  <a:moveTo>
                    <a:pt x="0" y="3352"/>
                  </a:moveTo>
                  <a:lnTo>
                    <a:pt x="0" y="0"/>
                  </a:lnTo>
                  <a:lnTo>
                    <a:pt x="0" y="3835"/>
                  </a:lnTo>
                </a:path>
              </a:pathLst>
            </a:custGeom>
            <a:ln w="3175">
              <a:solidFill>
                <a:srgbClr val="565658"/>
              </a:solidFill>
            </a:ln>
          </p:spPr>
          <p:txBody>
            <a:bodyPr wrap="square" lIns="0" tIns="0" rIns="0" bIns="0" rtlCol="0"/>
            <a:lstStyle/>
            <a:p/>
          </p:txBody>
        </p:sp>
        <p:sp>
          <p:nvSpPr>
            <p:cNvPr id="1992" name="object 1992" descr=""/>
            <p:cNvSpPr/>
            <p:nvPr/>
          </p:nvSpPr>
          <p:spPr>
            <a:xfrm>
              <a:off x="5736751" y="2568385"/>
              <a:ext cx="3175" cy="4445"/>
            </a:xfrm>
            <a:custGeom>
              <a:avLst/>
              <a:gdLst/>
              <a:ahLst/>
              <a:cxnLst/>
              <a:rect l="l" t="t" r="r" b="b"/>
              <a:pathLst>
                <a:path w="3175" h="4444">
                  <a:moveTo>
                    <a:pt x="2870" y="3835"/>
                  </a:moveTo>
                  <a:lnTo>
                    <a:pt x="0" y="3835"/>
                  </a:lnTo>
                  <a:lnTo>
                    <a:pt x="0" y="0"/>
                  </a:lnTo>
                  <a:lnTo>
                    <a:pt x="2870" y="0"/>
                  </a:lnTo>
                </a:path>
              </a:pathLst>
            </a:custGeom>
            <a:ln w="3175">
              <a:solidFill>
                <a:srgbClr val="565658"/>
              </a:solidFill>
            </a:ln>
          </p:spPr>
          <p:txBody>
            <a:bodyPr wrap="square" lIns="0" tIns="0" rIns="0" bIns="0" rtlCol="0"/>
            <a:lstStyle/>
            <a:p/>
          </p:txBody>
        </p:sp>
        <p:sp>
          <p:nvSpPr>
            <p:cNvPr id="1993" name="object 1993" descr=""/>
            <p:cNvSpPr/>
            <p:nvPr/>
          </p:nvSpPr>
          <p:spPr>
            <a:xfrm>
              <a:off x="5724299"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994" name="object 1994" descr=""/>
            <p:cNvSpPr/>
            <p:nvPr/>
          </p:nvSpPr>
          <p:spPr>
            <a:xfrm>
              <a:off x="5724304" y="2566949"/>
              <a:ext cx="0" cy="6350"/>
            </a:xfrm>
            <a:custGeom>
              <a:avLst/>
              <a:gdLst/>
              <a:ahLst/>
              <a:cxnLst/>
              <a:rect l="l" t="t" r="r" b="b"/>
              <a:pathLst>
                <a:path w="0" h="6350">
                  <a:moveTo>
                    <a:pt x="0" y="0"/>
                  </a:moveTo>
                  <a:lnTo>
                    <a:pt x="0" y="6223"/>
                  </a:lnTo>
                </a:path>
              </a:pathLst>
            </a:custGeom>
            <a:ln w="3175">
              <a:solidFill>
                <a:srgbClr val="565658"/>
              </a:solidFill>
            </a:ln>
          </p:spPr>
          <p:txBody>
            <a:bodyPr wrap="square" lIns="0" tIns="0" rIns="0" bIns="0" rtlCol="0"/>
            <a:lstStyle/>
            <a:p/>
          </p:txBody>
        </p:sp>
        <p:sp>
          <p:nvSpPr>
            <p:cNvPr id="1995" name="object 1995" descr=""/>
            <p:cNvSpPr/>
            <p:nvPr/>
          </p:nvSpPr>
          <p:spPr>
            <a:xfrm>
              <a:off x="5724304"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996" name="object 1996" descr=""/>
            <p:cNvSpPr/>
            <p:nvPr/>
          </p:nvSpPr>
          <p:spPr>
            <a:xfrm>
              <a:off x="5723636" y="2567736"/>
              <a:ext cx="5080" cy="5080"/>
            </a:xfrm>
            <a:custGeom>
              <a:avLst/>
              <a:gdLst/>
              <a:ahLst/>
              <a:cxnLst/>
              <a:rect l="l" t="t" r="r" b="b"/>
              <a:pathLst>
                <a:path w="5079" h="5080">
                  <a:moveTo>
                    <a:pt x="4673" y="1143"/>
                  </a:moveTo>
                  <a:lnTo>
                    <a:pt x="4343" y="330"/>
                  </a:lnTo>
                  <a:lnTo>
                    <a:pt x="3530" y="0"/>
                  </a:lnTo>
                  <a:lnTo>
                    <a:pt x="3289" y="101"/>
                  </a:lnTo>
                  <a:lnTo>
                    <a:pt x="3060" y="0"/>
                  </a:lnTo>
                  <a:lnTo>
                    <a:pt x="2247" y="330"/>
                  </a:lnTo>
                  <a:lnTo>
                    <a:pt x="1993" y="939"/>
                  </a:lnTo>
                  <a:lnTo>
                    <a:pt x="1943" y="800"/>
                  </a:lnTo>
                  <a:lnTo>
                    <a:pt x="1143" y="469"/>
                  </a:lnTo>
                  <a:lnTo>
                    <a:pt x="330" y="800"/>
                  </a:lnTo>
                  <a:lnTo>
                    <a:pt x="0" y="1612"/>
                  </a:lnTo>
                  <a:lnTo>
                    <a:pt x="330" y="2425"/>
                  </a:lnTo>
                  <a:lnTo>
                    <a:pt x="685" y="2578"/>
                  </a:lnTo>
                  <a:lnTo>
                    <a:pt x="330" y="2730"/>
                  </a:lnTo>
                  <a:lnTo>
                    <a:pt x="0" y="3530"/>
                  </a:lnTo>
                  <a:lnTo>
                    <a:pt x="330" y="4343"/>
                  </a:lnTo>
                  <a:lnTo>
                    <a:pt x="1143" y="4673"/>
                  </a:lnTo>
                  <a:lnTo>
                    <a:pt x="1943" y="4343"/>
                  </a:lnTo>
                  <a:lnTo>
                    <a:pt x="2095" y="3987"/>
                  </a:lnTo>
                  <a:lnTo>
                    <a:pt x="2247" y="4343"/>
                  </a:lnTo>
                  <a:lnTo>
                    <a:pt x="3060" y="4673"/>
                  </a:lnTo>
                  <a:lnTo>
                    <a:pt x="3289" y="4584"/>
                  </a:lnTo>
                  <a:lnTo>
                    <a:pt x="3530" y="4673"/>
                  </a:lnTo>
                  <a:lnTo>
                    <a:pt x="4343" y="4343"/>
                  </a:lnTo>
                  <a:lnTo>
                    <a:pt x="4673" y="3530"/>
                  </a:lnTo>
                  <a:lnTo>
                    <a:pt x="4343" y="2730"/>
                  </a:lnTo>
                  <a:lnTo>
                    <a:pt x="3530" y="2387"/>
                  </a:lnTo>
                  <a:lnTo>
                    <a:pt x="3289" y="2489"/>
                  </a:lnTo>
                  <a:lnTo>
                    <a:pt x="3060" y="2387"/>
                  </a:lnTo>
                  <a:lnTo>
                    <a:pt x="2247" y="2730"/>
                  </a:lnTo>
                  <a:lnTo>
                    <a:pt x="2095" y="3098"/>
                  </a:lnTo>
                  <a:lnTo>
                    <a:pt x="1943" y="2730"/>
                  </a:lnTo>
                  <a:lnTo>
                    <a:pt x="1574" y="2578"/>
                  </a:lnTo>
                  <a:lnTo>
                    <a:pt x="1943" y="2425"/>
                  </a:lnTo>
                  <a:lnTo>
                    <a:pt x="2184" y="1828"/>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997" name="object 1997" descr=""/>
            <p:cNvSpPr/>
            <p:nvPr/>
          </p:nvSpPr>
          <p:spPr>
            <a:xfrm>
              <a:off x="5724781" y="256934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998" name="object 1998" descr=""/>
            <p:cNvSpPr/>
            <p:nvPr/>
          </p:nvSpPr>
          <p:spPr>
            <a:xfrm>
              <a:off x="5726698" y="256887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999" name="object 1999" descr=""/>
            <p:cNvSpPr/>
            <p:nvPr/>
          </p:nvSpPr>
          <p:spPr>
            <a:xfrm>
              <a:off x="5723638"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000" name="object 2000" descr=""/>
            <p:cNvSpPr/>
            <p:nvPr/>
          </p:nvSpPr>
          <p:spPr>
            <a:xfrm>
              <a:off x="5726698" y="2568873"/>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2001" name="object 2001" descr=""/>
            <p:cNvSpPr/>
            <p:nvPr/>
          </p:nvSpPr>
          <p:spPr>
            <a:xfrm>
              <a:off x="5726692" y="257126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002" name="object 2002" descr=""/>
            <p:cNvSpPr/>
            <p:nvPr/>
          </p:nvSpPr>
          <p:spPr>
            <a:xfrm>
              <a:off x="5723636" y="2568206"/>
              <a:ext cx="4445" cy="3810"/>
            </a:xfrm>
            <a:custGeom>
              <a:avLst/>
              <a:gdLst/>
              <a:ahLst/>
              <a:cxnLst/>
              <a:rect l="l" t="t" r="r" b="b"/>
              <a:pathLst>
                <a:path w="4445" h="3810">
                  <a:moveTo>
                    <a:pt x="4203" y="1143"/>
                  </a:moveTo>
                  <a:lnTo>
                    <a:pt x="3860" y="330"/>
                  </a:lnTo>
                  <a:lnTo>
                    <a:pt x="3060" y="0"/>
                  </a:lnTo>
                  <a:lnTo>
                    <a:pt x="2247" y="330"/>
                  </a:lnTo>
                  <a:lnTo>
                    <a:pt x="1993" y="952"/>
                  </a:lnTo>
                  <a:lnTo>
                    <a:pt x="1943" y="812"/>
                  </a:lnTo>
                  <a:lnTo>
                    <a:pt x="1143" y="482"/>
                  </a:lnTo>
                  <a:lnTo>
                    <a:pt x="330" y="812"/>
                  </a:lnTo>
                  <a:lnTo>
                    <a:pt x="0" y="1625"/>
                  </a:lnTo>
                  <a:lnTo>
                    <a:pt x="190" y="2108"/>
                  </a:lnTo>
                  <a:lnTo>
                    <a:pt x="0" y="2578"/>
                  </a:lnTo>
                  <a:lnTo>
                    <a:pt x="330" y="3390"/>
                  </a:lnTo>
                  <a:lnTo>
                    <a:pt x="1143" y="3721"/>
                  </a:lnTo>
                  <a:lnTo>
                    <a:pt x="1943" y="3390"/>
                  </a:lnTo>
                  <a:lnTo>
                    <a:pt x="2286" y="2578"/>
                  </a:lnTo>
                  <a:lnTo>
                    <a:pt x="2082" y="2108"/>
                  </a:lnTo>
                  <a:lnTo>
                    <a:pt x="2197" y="1841"/>
                  </a:lnTo>
                  <a:lnTo>
                    <a:pt x="3060" y="2286"/>
                  </a:lnTo>
                  <a:lnTo>
                    <a:pt x="3860" y="1955"/>
                  </a:lnTo>
                  <a:lnTo>
                    <a:pt x="4203" y="1143"/>
                  </a:lnTo>
                  <a:close/>
                </a:path>
              </a:pathLst>
            </a:custGeom>
            <a:solidFill>
              <a:srgbClr val="565658"/>
            </a:solidFill>
          </p:spPr>
          <p:txBody>
            <a:bodyPr wrap="square" lIns="0" tIns="0" rIns="0" bIns="0" rtlCol="0"/>
            <a:lstStyle/>
            <a:p/>
          </p:txBody>
        </p:sp>
        <p:sp>
          <p:nvSpPr>
            <p:cNvPr id="2003" name="object 2003" descr=""/>
            <p:cNvSpPr/>
            <p:nvPr/>
          </p:nvSpPr>
          <p:spPr>
            <a:xfrm>
              <a:off x="5724781" y="2570299"/>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2004" name="object 2004" descr=""/>
            <p:cNvSpPr/>
            <p:nvPr/>
          </p:nvSpPr>
          <p:spPr>
            <a:xfrm>
              <a:off x="5725554" y="2568206"/>
              <a:ext cx="3175" cy="4445"/>
            </a:xfrm>
            <a:custGeom>
              <a:avLst/>
              <a:gdLst/>
              <a:ahLst/>
              <a:cxnLst/>
              <a:rect l="l" t="t" r="r" b="b"/>
              <a:pathLst>
                <a:path w="3175" h="4444">
                  <a:moveTo>
                    <a:pt x="2755" y="1143"/>
                  </a:moveTo>
                  <a:lnTo>
                    <a:pt x="2425" y="330"/>
                  </a:lnTo>
                  <a:lnTo>
                    <a:pt x="1612" y="0"/>
                  </a:lnTo>
                  <a:lnTo>
                    <a:pt x="812" y="330"/>
                  </a:lnTo>
                  <a:lnTo>
                    <a:pt x="469" y="1143"/>
                  </a:lnTo>
                  <a:lnTo>
                    <a:pt x="812" y="1955"/>
                  </a:lnTo>
                  <a:lnTo>
                    <a:pt x="330" y="2260"/>
                  </a:lnTo>
                  <a:lnTo>
                    <a:pt x="0" y="3060"/>
                  </a:lnTo>
                  <a:lnTo>
                    <a:pt x="330" y="3873"/>
                  </a:lnTo>
                  <a:lnTo>
                    <a:pt x="1143" y="4203"/>
                  </a:lnTo>
                  <a:lnTo>
                    <a:pt x="1371" y="4114"/>
                  </a:lnTo>
                  <a:lnTo>
                    <a:pt x="1612" y="4203"/>
                  </a:lnTo>
                  <a:lnTo>
                    <a:pt x="2425" y="3873"/>
                  </a:lnTo>
                  <a:lnTo>
                    <a:pt x="2755" y="3060"/>
                  </a:lnTo>
                  <a:lnTo>
                    <a:pt x="2425" y="2260"/>
                  </a:lnTo>
                  <a:lnTo>
                    <a:pt x="2057" y="2108"/>
                  </a:lnTo>
                  <a:lnTo>
                    <a:pt x="2425" y="1955"/>
                  </a:lnTo>
                  <a:lnTo>
                    <a:pt x="2755" y="1143"/>
                  </a:lnTo>
                  <a:close/>
                </a:path>
              </a:pathLst>
            </a:custGeom>
            <a:solidFill>
              <a:srgbClr val="565658"/>
            </a:solidFill>
          </p:spPr>
          <p:txBody>
            <a:bodyPr wrap="square" lIns="0" tIns="0" rIns="0" bIns="0" rtlCol="0"/>
            <a:lstStyle/>
            <a:p/>
          </p:txBody>
        </p:sp>
        <p:sp>
          <p:nvSpPr>
            <p:cNvPr id="2005" name="object 2005" descr=""/>
            <p:cNvSpPr/>
            <p:nvPr/>
          </p:nvSpPr>
          <p:spPr>
            <a:xfrm>
              <a:off x="5724781" y="2569827"/>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006" name="object 2006" descr=""/>
            <p:cNvSpPr/>
            <p:nvPr/>
          </p:nvSpPr>
          <p:spPr>
            <a:xfrm>
              <a:off x="5725554" y="2568206"/>
              <a:ext cx="2540" cy="3810"/>
            </a:xfrm>
            <a:custGeom>
              <a:avLst/>
              <a:gdLst/>
              <a:ahLst/>
              <a:cxnLst/>
              <a:rect l="l" t="t" r="r" b="b"/>
              <a:pathLst>
                <a:path w="2539" h="3810">
                  <a:moveTo>
                    <a:pt x="2286" y="1143"/>
                  </a:moveTo>
                  <a:lnTo>
                    <a:pt x="1943" y="330"/>
                  </a:lnTo>
                  <a:lnTo>
                    <a:pt x="1143" y="0"/>
                  </a:lnTo>
                  <a:lnTo>
                    <a:pt x="330" y="330"/>
                  </a:lnTo>
                  <a:lnTo>
                    <a:pt x="0" y="1143"/>
                  </a:lnTo>
                  <a:lnTo>
                    <a:pt x="292" y="1866"/>
                  </a:lnTo>
                  <a:lnTo>
                    <a:pt x="0" y="2578"/>
                  </a:lnTo>
                  <a:lnTo>
                    <a:pt x="330" y="3390"/>
                  </a:lnTo>
                  <a:lnTo>
                    <a:pt x="1143" y="3721"/>
                  </a:lnTo>
                  <a:lnTo>
                    <a:pt x="1943" y="3390"/>
                  </a:lnTo>
                  <a:lnTo>
                    <a:pt x="2286" y="2578"/>
                  </a:lnTo>
                  <a:lnTo>
                    <a:pt x="1968" y="1866"/>
                  </a:lnTo>
                  <a:lnTo>
                    <a:pt x="2286" y="1143"/>
                  </a:lnTo>
                  <a:close/>
                </a:path>
              </a:pathLst>
            </a:custGeom>
            <a:solidFill>
              <a:srgbClr val="565658"/>
            </a:solidFill>
          </p:spPr>
          <p:txBody>
            <a:bodyPr wrap="square" lIns="0" tIns="0" rIns="0" bIns="0" rtlCol="0"/>
            <a:lstStyle/>
            <a:p/>
          </p:txBody>
        </p:sp>
        <p:sp>
          <p:nvSpPr>
            <p:cNvPr id="2007" name="object 2007" descr=""/>
            <p:cNvSpPr/>
            <p:nvPr/>
          </p:nvSpPr>
          <p:spPr>
            <a:xfrm>
              <a:off x="5726698" y="256934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008" name="object 2008" descr=""/>
            <p:cNvSpPr/>
            <p:nvPr/>
          </p:nvSpPr>
          <p:spPr>
            <a:xfrm>
              <a:off x="5726698" y="257078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009" name="object 2009" descr=""/>
            <p:cNvSpPr/>
            <p:nvPr/>
          </p:nvSpPr>
          <p:spPr>
            <a:xfrm>
              <a:off x="5725554" y="2568689"/>
              <a:ext cx="3175" cy="3810"/>
            </a:xfrm>
            <a:custGeom>
              <a:avLst/>
              <a:gdLst/>
              <a:ahLst/>
              <a:cxnLst/>
              <a:rect l="l" t="t" r="r" b="b"/>
              <a:pathLst>
                <a:path w="3175" h="3810">
                  <a:moveTo>
                    <a:pt x="2755" y="1143"/>
                  </a:moveTo>
                  <a:lnTo>
                    <a:pt x="2425" y="330"/>
                  </a:lnTo>
                  <a:lnTo>
                    <a:pt x="1612" y="0"/>
                  </a:lnTo>
                  <a:lnTo>
                    <a:pt x="1371" y="101"/>
                  </a:lnTo>
                  <a:lnTo>
                    <a:pt x="1143" y="0"/>
                  </a:lnTo>
                  <a:lnTo>
                    <a:pt x="330" y="330"/>
                  </a:lnTo>
                  <a:lnTo>
                    <a:pt x="0" y="1143"/>
                  </a:lnTo>
                  <a:lnTo>
                    <a:pt x="88" y="1384"/>
                  </a:lnTo>
                  <a:lnTo>
                    <a:pt x="0" y="1612"/>
                  </a:lnTo>
                  <a:lnTo>
                    <a:pt x="88" y="1854"/>
                  </a:lnTo>
                  <a:lnTo>
                    <a:pt x="0" y="2095"/>
                  </a:lnTo>
                  <a:lnTo>
                    <a:pt x="330" y="2908"/>
                  </a:lnTo>
                  <a:lnTo>
                    <a:pt x="1143" y="3238"/>
                  </a:lnTo>
                  <a:lnTo>
                    <a:pt x="1371" y="3149"/>
                  </a:lnTo>
                  <a:lnTo>
                    <a:pt x="1612" y="3238"/>
                  </a:lnTo>
                  <a:lnTo>
                    <a:pt x="2425" y="2908"/>
                  </a:lnTo>
                  <a:lnTo>
                    <a:pt x="2755" y="2095"/>
                  </a:lnTo>
                  <a:lnTo>
                    <a:pt x="2552" y="1625"/>
                  </a:lnTo>
                  <a:lnTo>
                    <a:pt x="2755" y="1143"/>
                  </a:lnTo>
                  <a:close/>
                </a:path>
              </a:pathLst>
            </a:custGeom>
            <a:solidFill>
              <a:srgbClr val="565658"/>
            </a:solidFill>
          </p:spPr>
          <p:txBody>
            <a:bodyPr wrap="square" lIns="0" tIns="0" rIns="0" bIns="0" rtlCol="0"/>
            <a:lstStyle/>
            <a:p/>
          </p:txBody>
        </p:sp>
        <p:sp>
          <p:nvSpPr>
            <p:cNvPr id="2010" name="object 2010" descr=""/>
            <p:cNvSpPr/>
            <p:nvPr/>
          </p:nvSpPr>
          <p:spPr>
            <a:xfrm>
              <a:off x="5726692"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011" name="object 2011" descr=""/>
            <p:cNvSpPr/>
            <p:nvPr/>
          </p:nvSpPr>
          <p:spPr>
            <a:xfrm>
              <a:off x="5725554" y="2568689"/>
              <a:ext cx="3175" cy="3175"/>
            </a:xfrm>
            <a:custGeom>
              <a:avLst/>
              <a:gdLst/>
              <a:ahLst/>
              <a:cxnLst/>
              <a:rect l="l" t="t" r="r" b="b"/>
              <a:pathLst>
                <a:path w="3175" h="3175">
                  <a:moveTo>
                    <a:pt x="2755" y="1143"/>
                  </a:moveTo>
                  <a:lnTo>
                    <a:pt x="2425" y="330"/>
                  </a:lnTo>
                  <a:lnTo>
                    <a:pt x="1612" y="0"/>
                  </a:lnTo>
                  <a:lnTo>
                    <a:pt x="812" y="330"/>
                  </a:lnTo>
                  <a:lnTo>
                    <a:pt x="660" y="673"/>
                  </a:lnTo>
                  <a:lnTo>
                    <a:pt x="330" y="812"/>
                  </a:lnTo>
                  <a:lnTo>
                    <a:pt x="0" y="1612"/>
                  </a:lnTo>
                  <a:lnTo>
                    <a:pt x="330" y="2425"/>
                  </a:lnTo>
                  <a:lnTo>
                    <a:pt x="1143" y="2755"/>
                  </a:lnTo>
                  <a:lnTo>
                    <a:pt x="1943" y="2425"/>
                  </a:lnTo>
                  <a:lnTo>
                    <a:pt x="2070" y="2095"/>
                  </a:lnTo>
                  <a:lnTo>
                    <a:pt x="2425" y="1955"/>
                  </a:lnTo>
                  <a:lnTo>
                    <a:pt x="2755" y="1143"/>
                  </a:lnTo>
                  <a:close/>
                </a:path>
              </a:pathLst>
            </a:custGeom>
            <a:solidFill>
              <a:srgbClr val="565658"/>
            </a:solidFill>
          </p:spPr>
          <p:txBody>
            <a:bodyPr wrap="square" lIns="0" tIns="0" rIns="0" bIns="0" rtlCol="0"/>
            <a:lstStyle/>
            <a:p/>
          </p:txBody>
        </p:sp>
        <p:sp>
          <p:nvSpPr>
            <p:cNvPr id="2012" name="object 2012" descr=""/>
            <p:cNvSpPr/>
            <p:nvPr/>
          </p:nvSpPr>
          <p:spPr>
            <a:xfrm>
              <a:off x="5726692" y="2570298"/>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2013" name="object 2013" descr=""/>
            <p:cNvSpPr/>
            <p:nvPr/>
          </p:nvSpPr>
          <p:spPr>
            <a:xfrm>
              <a:off x="5727949"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014" name="object 2014" descr=""/>
            <p:cNvSpPr/>
            <p:nvPr/>
          </p:nvSpPr>
          <p:spPr>
            <a:xfrm>
              <a:off x="5729092" y="2565509"/>
              <a:ext cx="0" cy="9525"/>
            </a:xfrm>
            <a:custGeom>
              <a:avLst/>
              <a:gdLst/>
              <a:ahLst/>
              <a:cxnLst/>
              <a:rect l="l" t="t" r="r" b="b"/>
              <a:pathLst>
                <a:path w="0" h="9525">
                  <a:moveTo>
                    <a:pt x="0" y="9105"/>
                  </a:moveTo>
                  <a:lnTo>
                    <a:pt x="0" y="0"/>
                  </a:lnTo>
                  <a:lnTo>
                    <a:pt x="0" y="3835"/>
                  </a:lnTo>
                </a:path>
              </a:pathLst>
            </a:custGeom>
            <a:ln w="3175">
              <a:solidFill>
                <a:srgbClr val="565658"/>
              </a:solidFill>
            </a:ln>
          </p:spPr>
          <p:txBody>
            <a:bodyPr wrap="square" lIns="0" tIns="0" rIns="0" bIns="0" rtlCol="0"/>
            <a:lstStyle/>
            <a:p/>
          </p:txBody>
        </p:sp>
        <p:sp>
          <p:nvSpPr>
            <p:cNvPr id="2015" name="object 2015" descr=""/>
            <p:cNvSpPr/>
            <p:nvPr/>
          </p:nvSpPr>
          <p:spPr>
            <a:xfrm>
              <a:off x="5729092" y="2569827"/>
              <a:ext cx="0" cy="1270"/>
            </a:xfrm>
            <a:custGeom>
              <a:avLst/>
              <a:gdLst/>
              <a:ahLst/>
              <a:cxnLst/>
              <a:rect l="l" t="t" r="r" b="b"/>
              <a:pathLst>
                <a:path w="0" h="1269">
                  <a:moveTo>
                    <a:pt x="0" y="0"/>
                  </a:moveTo>
                  <a:lnTo>
                    <a:pt x="0" y="469"/>
                  </a:lnTo>
                  <a:lnTo>
                    <a:pt x="0" y="952"/>
                  </a:lnTo>
                </a:path>
              </a:pathLst>
            </a:custGeom>
            <a:ln w="3175">
              <a:solidFill>
                <a:srgbClr val="565658"/>
              </a:solidFill>
            </a:ln>
          </p:spPr>
          <p:txBody>
            <a:bodyPr wrap="square" lIns="0" tIns="0" rIns="0" bIns="0" rtlCol="0"/>
            <a:lstStyle/>
            <a:p/>
          </p:txBody>
        </p:sp>
        <p:sp>
          <p:nvSpPr>
            <p:cNvPr id="2016" name="object 2016" descr=""/>
            <p:cNvSpPr/>
            <p:nvPr/>
          </p:nvSpPr>
          <p:spPr>
            <a:xfrm>
              <a:off x="5729092" y="2571266"/>
              <a:ext cx="0" cy="1270"/>
            </a:xfrm>
            <a:custGeom>
              <a:avLst/>
              <a:gdLst/>
              <a:ahLst/>
              <a:cxnLst/>
              <a:rect l="l" t="t" r="r" b="b"/>
              <a:pathLst>
                <a:path w="0" h="1269">
                  <a:moveTo>
                    <a:pt x="0" y="0"/>
                  </a:moveTo>
                  <a:lnTo>
                    <a:pt x="0" y="469"/>
                  </a:lnTo>
                  <a:lnTo>
                    <a:pt x="0" y="952"/>
                  </a:lnTo>
                </a:path>
              </a:pathLst>
            </a:custGeom>
            <a:ln w="3175">
              <a:solidFill>
                <a:srgbClr val="565658"/>
              </a:solidFill>
            </a:ln>
          </p:spPr>
          <p:txBody>
            <a:bodyPr wrap="square" lIns="0" tIns="0" rIns="0" bIns="0" rtlCol="0"/>
            <a:lstStyle/>
            <a:p/>
          </p:txBody>
        </p:sp>
        <p:sp>
          <p:nvSpPr>
            <p:cNvPr id="2017" name="object 2017" descr=""/>
            <p:cNvSpPr/>
            <p:nvPr/>
          </p:nvSpPr>
          <p:spPr>
            <a:xfrm>
              <a:off x="5729092" y="2572692"/>
              <a:ext cx="0" cy="2540"/>
            </a:xfrm>
            <a:custGeom>
              <a:avLst/>
              <a:gdLst/>
              <a:ahLst/>
              <a:cxnLst/>
              <a:rect l="l" t="t" r="r" b="b"/>
              <a:pathLst>
                <a:path w="0" h="2539">
                  <a:moveTo>
                    <a:pt x="0" y="0"/>
                  </a:moveTo>
                  <a:lnTo>
                    <a:pt x="0" y="482"/>
                  </a:lnTo>
                  <a:lnTo>
                    <a:pt x="0" y="965"/>
                  </a:lnTo>
                  <a:lnTo>
                    <a:pt x="0" y="1435"/>
                  </a:lnTo>
                  <a:lnTo>
                    <a:pt x="0" y="1917"/>
                  </a:lnTo>
                </a:path>
              </a:pathLst>
            </a:custGeom>
            <a:ln w="3175">
              <a:solidFill>
                <a:srgbClr val="565658"/>
              </a:solidFill>
            </a:ln>
          </p:spPr>
          <p:txBody>
            <a:bodyPr wrap="square" lIns="0" tIns="0" rIns="0" bIns="0" rtlCol="0"/>
            <a:lstStyle/>
            <a:p/>
          </p:txBody>
        </p:sp>
        <p:sp>
          <p:nvSpPr>
            <p:cNvPr id="2018" name="object 2018" descr=""/>
            <p:cNvSpPr/>
            <p:nvPr/>
          </p:nvSpPr>
          <p:spPr>
            <a:xfrm>
              <a:off x="5696064" y="2622475"/>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019" name="object 2019" descr=""/>
            <p:cNvSpPr/>
            <p:nvPr/>
          </p:nvSpPr>
          <p:spPr>
            <a:xfrm>
              <a:off x="5605118" y="2618172"/>
              <a:ext cx="635" cy="5715"/>
            </a:xfrm>
            <a:custGeom>
              <a:avLst/>
              <a:gdLst/>
              <a:ahLst/>
              <a:cxnLst/>
              <a:rect l="l" t="t" r="r" b="b"/>
              <a:pathLst>
                <a:path w="635" h="5714">
                  <a:moveTo>
                    <a:pt x="0" y="5257"/>
                  </a:moveTo>
                  <a:lnTo>
                    <a:pt x="0" y="0"/>
                  </a:lnTo>
                  <a:lnTo>
                    <a:pt x="482" y="0"/>
                  </a:lnTo>
                  <a:lnTo>
                    <a:pt x="482" y="5257"/>
                  </a:lnTo>
                </a:path>
              </a:pathLst>
            </a:custGeom>
            <a:ln w="3175">
              <a:solidFill>
                <a:srgbClr val="565658"/>
              </a:solidFill>
            </a:ln>
          </p:spPr>
          <p:txBody>
            <a:bodyPr wrap="square" lIns="0" tIns="0" rIns="0" bIns="0" rtlCol="0"/>
            <a:lstStyle/>
            <a:p/>
          </p:txBody>
        </p:sp>
        <p:sp>
          <p:nvSpPr>
            <p:cNvPr id="2020" name="object 2020" descr=""/>
            <p:cNvSpPr/>
            <p:nvPr/>
          </p:nvSpPr>
          <p:spPr>
            <a:xfrm>
              <a:off x="5613737" y="2618172"/>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2021" name="object 2021" descr=""/>
            <p:cNvSpPr/>
            <p:nvPr/>
          </p:nvSpPr>
          <p:spPr>
            <a:xfrm>
              <a:off x="5738178" y="2592325"/>
              <a:ext cx="13970" cy="4445"/>
            </a:xfrm>
            <a:custGeom>
              <a:avLst/>
              <a:gdLst/>
              <a:ahLst/>
              <a:cxnLst/>
              <a:rect l="l" t="t" r="r" b="b"/>
              <a:pathLst>
                <a:path w="13970" h="4444">
                  <a:moveTo>
                    <a:pt x="13411" y="0"/>
                  </a:moveTo>
                  <a:lnTo>
                    <a:pt x="2882" y="0"/>
                  </a:lnTo>
                  <a:lnTo>
                    <a:pt x="0" y="0"/>
                  </a:lnTo>
                  <a:lnTo>
                    <a:pt x="0" y="3822"/>
                  </a:lnTo>
                </a:path>
              </a:pathLst>
            </a:custGeom>
            <a:ln w="3175">
              <a:solidFill>
                <a:srgbClr val="565658"/>
              </a:solidFill>
            </a:ln>
          </p:spPr>
          <p:txBody>
            <a:bodyPr wrap="square" lIns="0" tIns="0" rIns="0" bIns="0" rtlCol="0"/>
            <a:lstStyle/>
            <a:p/>
          </p:txBody>
        </p:sp>
        <p:sp>
          <p:nvSpPr>
            <p:cNvPr id="2022" name="object 2022" descr=""/>
            <p:cNvSpPr/>
            <p:nvPr/>
          </p:nvSpPr>
          <p:spPr>
            <a:xfrm>
              <a:off x="5741060" y="2592325"/>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2023" name="object 2023" descr=""/>
            <p:cNvSpPr/>
            <p:nvPr/>
          </p:nvSpPr>
          <p:spPr>
            <a:xfrm>
              <a:off x="5751588" y="2698588"/>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2024" name="object 2024" descr=""/>
            <p:cNvSpPr/>
            <p:nvPr/>
          </p:nvSpPr>
          <p:spPr>
            <a:xfrm>
              <a:off x="5753317" y="26940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025" name="object 2025" descr=""/>
            <p:cNvSpPr/>
            <p:nvPr/>
          </p:nvSpPr>
          <p:spPr>
            <a:xfrm>
              <a:off x="5741061" y="2695227"/>
              <a:ext cx="10795" cy="3810"/>
            </a:xfrm>
            <a:custGeom>
              <a:avLst/>
              <a:gdLst/>
              <a:ahLst/>
              <a:cxnLst/>
              <a:rect l="l" t="t" r="r" b="b"/>
              <a:pathLst>
                <a:path w="10795" h="3810">
                  <a:moveTo>
                    <a:pt x="10528" y="0"/>
                  </a:moveTo>
                  <a:lnTo>
                    <a:pt x="10528" y="3365"/>
                  </a:lnTo>
                  <a:lnTo>
                    <a:pt x="0" y="3365"/>
                  </a:lnTo>
                </a:path>
              </a:pathLst>
            </a:custGeom>
            <a:ln w="3175">
              <a:solidFill>
                <a:srgbClr val="565658"/>
              </a:solidFill>
            </a:ln>
          </p:spPr>
          <p:txBody>
            <a:bodyPr wrap="square" lIns="0" tIns="0" rIns="0" bIns="0" rtlCol="0"/>
            <a:lstStyle/>
            <a:p/>
          </p:txBody>
        </p:sp>
        <p:sp>
          <p:nvSpPr>
            <p:cNvPr id="2026" name="object 2026" descr=""/>
            <p:cNvSpPr/>
            <p:nvPr/>
          </p:nvSpPr>
          <p:spPr>
            <a:xfrm>
              <a:off x="5751590" y="2592324"/>
              <a:ext cx="3175" cy="4445"/>
            </a:xfrm>
            <a:custGeom>
              <a:avLst/>
              <a:gdLst/>
              <a:ahLst/>
              <a:cxnLst/>
              <a:rect l="l" t="t" r="r" b="b"/>
              <a:pathLst>
                <a:path w="3175" h="4444">
                  <a:moveTo>
                    <a:pt x="0" y="4305"/>
                  </a:moveTo>
                  <a:lnTo>
                    <a:pt x="0" y="0"/>
                  </a:lnTo>
                  <a:lnTo>
                    <a:pt x="2870" y="0"/>
                  </a:lnTo>
                  <a:lnTo>
                    <a:pt x="2870" y="1917"/>
                  </a:lnTo>
                </a:path>
              </a:pathLst>
            </a:custGeom>
            <a:ln w="3175">
              <a:solidFill>
                <a:srgbClr val="565658"/>
              </a:solidFill>
            </a:ln>
          </p:spPr>
          <p:txBody>
            <a:bodyPr wrap="square" lIns="0" tIns="0" rIns="0" bIns="0" rtlCol="0"/>
            <a:lstStyle/>
            <a:p/>
          </p:txBody>
        </p:sp>
        <p:sp>
          <p:nvSpPr>
            <p:cNvPr id="2027" name="object 2027" descr=""/>
            <p:cNvSpPr/>
            <p:nvPr/>
          </p:nvSpPr>
          <p:spPr>
            <a:xfrm>
              <a:off x="5738177" y="2697152"/>
              <a:ext cx="3175" cy="1905"/>
            </a:xfrm>
            <a:custGeom>
              <a:avLst/>
              <a:gdLst/>
              <a:ahLst/>
              <a:cxnLst/>
              <a:rect l="l" t="t" r="r" b="b"/>
              <a:pathLst>
                <a:path w="3175" h="1905">
                  <a:moveTo>
                    <a:pt x="2882" y="952"/>
                  </a:moveTo>
                  <a:lnTo>
                    <a:pt x="2882" y="1435"/>
                  </a:lnTo>
                  <a:lnTo>
                    <a:pt x="0" y="1435"/>
                  </a:lnTo>
                  <a:lnTo>
                    <a:pt x="0" y="0"/>
                  </a:lnTo>
                </a:path>
              </a:pathLst>
            </a:custGeom>
            <a:ln w="3175">
              <a:solidFill>
                <a:srgbClr val="565658"/>
              </a:solidFill>
            </a:ln>
          </p:spPr>
          <p:txBody>
            <a:bodyPr wrap="square" lIns="0" tIns="0" rIns="0" bIns="0" rtlCol="0"/>
            <a:lstStyle/>
            <a:p/>
          </p:txBody>
        </p:sp>
        <p:sp>
          <p:nvSpPr>
            <p:cNvPr id="2028" name="object 2028" descr=""/>
            <p:cNvSpPr/>
            <p:nvPr/>
          </p:nvSpPr>
          <p:spPr>
            <a:xfrm>
              <a:off x="5741060" y="259567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2029" name="object 2029" descr=""/>
            <p:cNvSpPr/>
            <p:nvPr/>
          </p:nvSpPr>
          <p:spPr>
            <a:xfrm>
              <a:off x="5579268" y="2668911"/>
              <a:ext cx="67310" cy="635"/>
            </a:xfrm>
            <a:custGeom>
              <a:avLst/>
              <a:gdLst/>
              <a:ahLst/>
              <a:cxnLst/>
              <a:rect l="l" t="t" r="r" b="b"/>
              <a:pathLst>
                <a:path w="67310" h="635">
                  <a:moveTo>
                    <a:pt x="66535" y="469"/>
                  </a:moveTo>
                  <a:lnTo>
                    <a:pt x="0" y="469"/>
                  </a:lnTo>
                  <a:lnTo>
                    <a:pt x="0" y="0"/>
                  </a:lnTo>
                  <a:lnTo>
                    <a:pt x="67017" y="0"/>
                  </a:lnTo>
                </a:path>
              </a:pathLst>
            </a:custGeom>
            <a:ln w="3175">
              <a:solidFill>
                <a:srgbClr val="565658"/>
              </a:solidFill>
            </a:ln>
          </p:spPr>
          <p:txBody>
            <a:bodyPr wrap="square" lIns="0" tIns="0" rIns="0" bIns="0" rtlCol="0"/>
            <a:lstStyle/>
            <a:p/>
          </p:txBody>
        </p:sp>
        <p:sp>
          <p:nvSpPr>
            <p:cNvPr id="2030" name="object 2030" descr=""/>
            <p:cNvSpPr/>
            <p:nvPr/>
          </p:nvSpPr>
          <p:spPr>
            <a:xfrm>
              <a:off x="5575444" y="2645457"/>
              <a:ext cx="0" cy="19050"/>
            </a:xfrm>
            <a:custGeom>
              <a:avLst/>
              <a:gdLst/>
              <a:ahLst/>
              <a:cxnLst/>
              <a:rect l="l" t="t" r="r" b="b"/>
              <a:pathLst>
                <a:path w="0" h="19050">
                  <a:moveTo>
                    <a:pt x="0" y="0"/>
                  </a:moveTo>
                  <a:lnTo>
                    <a:pt x="0" y="18669"/>
                  </a:lnTo>
                </a:path>
              </a:pathLst>
            </a:custGeom>
            <a:ln w="3175">
              <a:solidFill>
                <a:srgbClr val="565658"/>
              </a:solidFill>
            </a:ln>
          </p:spPr>
          <p:txBody>
            <a:bodyPr wrap="square" lIns="0" tIns="0" rIns="0" bIns="0" rtlCol="0"/>
            <a:lstStyle/>
            <a:p/>
          </p:txBody>
        </p:sp>
        <p:sp>
          <p:nvSpPr>
            <p:cNvPr id="2031" name="object 2031" descr=""/>
            <p:cNvSpPr/>
            <p:nvPr/>
          </p:nvSpPr>
          <p:spPr>
            <a:xfrm>
              <a:off x="5675005" y="2627734"/>
              <a:ext cx="36195" cy="0"/>
            </a:xfrm>
            <a:custGeom>
              <a:avLst/>
              <a:gdLst/>
              <a:ahLst/>
              <a:cxnLst/>
              <a:rect l="l" t="t" r="r" b="b"/>
              <a:pathLst>
                <a:path w="36195" h="0">
                  <a:moveTo>
                    <a:pt x="0" y="0"/>
                  </a:moveTo>
                  <a:lnTo>
                    <a:pt x="35902" y="0"/>
                  </a:lnTo>
                </a:path>
              </a:pathLst>
            </a:custGeom>
            <a:ln w="3175">
              <a:solidFill>
                <a:srgbClr val="565658"/>
              </a:solidFill>
            </a:ln>
          </p:spPr>
          <p:txBody>
            <a:bodyPr wrap="square" lIns="0" tIns="0" rIns="0" bIns="0" rtlCol="0"/>
            <a:lstStyle/>
            <a:p/>
          </p:txBody>
        </p:sp>
        <p:sp>
          <p:nvSpPr>
            <p:cNvPr id="2032" name="object 2032" descr=""/>
            <p:cNvSpPr/>
            <p:nvPr/>
          </p:nvSpPr>
          <p:spPr>
            <a:xfrm>
              <a:off x="5696540" y="2630610"/>
              <a:ext cx="14604" cy="0"/>
            </a:xfrm>
            <a:custGeom>
              <a:avLst/>
              <a:gdLst/>
              <a:ahLst/>
              <a:cxnLst/>
              <a:rect l="l" t="t" r="r" b="b"/>
              <a:pathLst>
                <a:path w="14604" h="0">
                  <a:moveTo>
                    <a:pt x="14363" y="0"/>
                  </a:moveTo>
                  <a:lnTo>
                    <a:pt x="0" y="0"/>
                  </a:lnTo>
                </a:path>
              </a:pathLst>
            </a:custGeom>
            <a:ln w="3175">
              <a:solidFill>
                <a:srgbClr val="565658"/>
              </a:solidFill>
            </a:ln>
          </p:spPr>
          <p:txBody>
            <a:bodyPr wrap="square" lIns="0" tIns="0" rIns="0" bIns="0" rtlCol="0"/>
            <a:lstStyle/>
            <a:p/>
          </p:txBody>
        </p:sp>
        <p:sp>
          <p:nvSpPr>
            <p:cNvPr id="2033" name="object 2033" descr=""/>
            <p:cNvSpPr/>
            <p:nvPr/>
          </p:nvSpPr>
          <p:spPr>
            <a:xfrm>
              <a:off x="5675000" y="2630610"/>
              <a:ext cx="20955" cy="0"/>
            </a:xfrm>
            <a:custGeom>
              <a:avLst/>
              <a:gdLst/>
              <a:ahLst/>
              <a:cxnLst/>
              <a:rect l="l" t="t" r="r" b="b"/>
              <a:pathLst>
                <a:path w="20954" h="0">
                  <a:moveTo>
                    <a:pt x="20586" y="0"/>
                  </a:moveTo>
                  <a:lnTo>
                    <a:pt x="0" y="0"/>
                  </a:lnTo>
                </a:path>
              </a:pathLst>
            </a:custGeom>
            <a:ln w="3175">
              <a:solidFill>
                <a:srgbClr val="565658"/>
              </a:solidFill>
            </a:ln>
          </p:spPr>
          <p:txBody>
            <a:bodyPr wrap="square" lIns="0" tIns="0" rIns="0" bIns="0" rtlCol="0"/>
            <a:lstStyle/>
            <a:p/>
          </p:txBody>
        </p:sp>
        <p:sp>
          <p:nvSpPr>
            <p:cNvPr id="2034" name="object 2034" descr=""/>
            <p:cNvSpPr/>
            <p:nvPr/>
          </p:nvSpPr>
          <p:spPr>
            <a:xfrm>
              <a:off x="5659687" y="2617217"/>
              <a:ext cx="0" cy="5715"/>
            </a:xfrm>
            <a:custGeom>
              <a:avLst/>
              <a:gdLst/>
              <a:ahLst/>
              <a:cxnLst/>
              <a:rect l="l" t="t" r="r" b="b"/>
              <a:pathLst>
                <a:path w="0" h="5714">
                  <a:moveTo>
                    <a:pt x="0" y="5257"/>
                  </a:moveTo>
                  <a:lnTo>
                    <a:pt x="0" y="0"/>
                  </a:lnTo>
                </a:path>
              </a:pathLst>
            </a:custGeom>
            <a:ln w="3175">
              <a:solidFill>
                <a:srgbClr val="565658"/>
              </a:solidFill>
            </a:ln>
          </p:spPr>
          <p:txBody>
            <a:bodyPr wrap="square" lIns="0" tIns="0" rIns="0" bIns="0" rtlCol="0"/>
            <a:lstStyle/>
            <a:p/>
          </p:txBody>
        </p:sp>
        <p:sp>
          <p:nvSpPr>
            <p:cNvPr id="2035" name="object 2035" descr=""/>
            <p:cNvSpPr/>
            <p:nvPr/>
          </p:nvSpPr>
          <p:spPr>
            <a:xfrm>
              <a:off x="5661120" y="2617217"/>
              <a:ext cx="0" cy="5715"/>
            </a:xfrm>
            <a:custGeom>
              <a:avLst/>
              <a:gdLst/>
              <a:ahLst/>
              <a:cxnLst/>
              <a:rect l="l" t="t" r="r" b="b"/>
              <a:pathLst>
                <a:path w="0" h="5714">
                  <a:moveTo>
                    <a:pt x="0" y="0"/>
                  </a:moveTo>
                  <a:lnTo>
                    <a:pt x="0" y="5257"/>
                  </a:lnTo>
                </a:path>
              </a:pathLst>
            </a:custGeom>
            <a:ln w="3175">
              <a:solidFill>
                <a:srgbClr val="565658"/>
              </a:solidFill>
            </a:ln>
          </p:spPr>
          <p:txBody>
            <a:bodyPr wrap="square" lIns="0" tIns="0" rIns="0" bIns="0" rtlCol="0"/>
            <a:lstStyle/>
            <a:p/>
          </p:txBody>
        </p:sp>
        <p:sp>
          <p:nvSpPr>
            <p:cNvPr id="2036" name="object 2036" descr=""/>
            <p:cNvSpPr/>
            <p:nvPr/>
          </p:nvSpPr>
          <p:spPr>
            <a:xfrm>
              <a:off x="5622351" y="2641135"/>
              <a:ext cx="0" cy="23495"/>
            </a:xfrm>
            <a:custGeom>
              <a:avLst/>
              <a:gdLst/>
              <a:ahLst/>
              <a:cxnLst/>
              <a:rect l="l" t="t" r="r" b="b"/>
              <a:pathLst>
                <a:path w="0" h="23494">
                  <a:moveTo>
                    <a:pt x="0" y="22986"/>
                  </a:moveTo>
                  <a:lnTo>
                    <a:pt x="0" y="0"/>
                  </a:lnTo>
                </a:path>
              </a:pathLst>
            </a:custGeom>
            <a:ln w="3175">
              <a:solidFill>
                <a:srgbClr val="565658"/>
              </a:solidFill>
            </a:ln>
          </p:spPr>
          <p:txBody>
            <a:bodyPr wrap="square" lIns="0" tIns="0" rIns="0" bIns="0" rtlCol="0"/>
            <a:lstStyle/>
            <a:p/>
          </p:txBody>
        </p:sp>
        <p:sp>
          <p:nvSpPr>
            <p:cNvPr id="2037" name="object 2037" descr=""/>
            <p:cNvSpPr/>
            <p:nvPr/>
          </p:nvSpPr>
          <p:spPr>
            <a:xfrm>
              <a:off x="5622351" y="2622954"/>
              <a:ext cx="0" cy="8255"/>
            </a:xfrm>
            <a:custGeom>
              <a:avLst/>
              <a:gdLst/>
              <a:ahLst/>
              <a:cxnLst/>
              <a:rect l="l" t="t" r="r" b="b"/>
              <a:pathLst>
                <a:path w="0" h="8255">
                  <a:moveTo>
                    <a:pt x="0" y="8140"/>
                  </a:moveTo>
                  <a:lnTo>
                    <a:pt x="0" y="0"/>
                  </a:lnTo>
                </a:path>
              </a:pathLst>
            </a:custGeom>
            <a:ln w="3175">
              <a:solidFill>
                <a:srgbClr val="565658"/>
              </a:solidFill>
            </a:ln>
          </p:spPr>
          <p:txBody>
            <a:bodyPr wrap="square" lIns="0" tIns="0" rIns="0" bIns="0" rtlCol="0"/>
            <a:lstStyle/>
            <a:p/>
          </p:txBody>
        </p:sp>
        <p:sp>
          <p:nvSpPr>
            <p:cNvPr id="2038" name="object 2038" descr=""/>
            <p:cNvSpPr/>
            <p:nvPr/>
          </p:nvSpPr>
          <p:spPr>
            <a:xfrm>
              <a:off x="5623312" y="2622959"/>
              <a:ext cx="0" cy="8890"/>
            </a:xfrm>
            <a:custGeom>
              <a:avLst/>
              <a:gdLst/>
              <a:ahLst/>
              <a:cxnLst/>
              <a:rect l="l" t="t" r="r" b="b"/>
              <a:pathLst>
                <a:path w="0" h="8889">
                  <a:moveTo>
                    <a:pt x="0" y="0"/>
                  </a:moveTo>
                  <a:lnTo>
                    <a:pt x="0" y="8610"/>
                  </a:lnTo>
                </a:path>
              </a:pathLst>
            </a:custGeom>
            <a:ln w="3175">
              <a:solidFill>
                <a:srgbClr val="565658"/>
              </a:solidFill>
            </a:ln>
          </p:spPr>
          <p:txBody>
            <a:bodyPr wrap="square" lIns="0" tIns="0" rIns="0" bIns="0" rtlCol="0"/>
            <a:lstStyle/>
            <a:p/>
          </p:txBody>
        </p:sp>
        <p:sp>
          <p:nvSpPr>
            <p:cNvPr id="2039" name="object 2039" descr=""/>
            <p:cNvSpPr/>
            <p:nvPr/>
          </p:nvSpPr>
          <p:spPr>
            <a:xfrm>
              <a:off x="5623312" y="2641624"/>
              <a:ext cx="0" cy="22860"/>
            </a:xfrm>
            <a:custGeom>
              <a:avLst/>
              <a:gdLst/>
              <a:ahLst/>
              <a:cxnLst/>
              <a:rect l="l" t="t" r="r" b="b"/>
              <a:pathLst>
                <a:path w="0" h="22860">
                  <a:moveTo>
                    <a:pt x="0" y="0"/>
                  </a:moveTo>
                  <a:lnTo>
                    <a:pt x="0" y="22491"/>
                  </a:lnTo>
                </a:path>
              </a:pathLst>
            </a:custGeom>
            <a:ln w="3175">
              <a:solidFill>
                <a:srgbClr val="565658"/>
              </a:solidFill>
            </a:ln>
          </p:spPr>
          <p:txBody>
            <a:bodyPr wrap="square" lIns="0" tIns="0" rIns="0" bIns="0" rtlCol="0"/>
            <a:lstStyle/>
            <a:p/>
          </p:txBody>
        </p:sp>
        <p:sp>
          <p:nvSpPr>
            <p:cNvPr id="2040" name="object 2040" descr=""/>
            <p:cNvSpPr/>
            <p:nvPr/>
          </p:nvSpPr>
          <p:spPr>
            <a:xfrm>
              <a:off x="5622347" y="262295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2041" name="object 2041" descr=""/>
            <p:cNvSpPr/>
            <p:nvPr/>
          </p:nvSpPr>
          <p:spPr>
            <a:xfrm>
              <a:off x="5666869" y="2640187"/>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2042" name="object 2042" descr=""/>
            <p:cNvSpPr/>
            <p:nvPr/>
          </p:nvSpPr>
          <p:spPr>
            <a:xfrm>
              <a:off x="5668302" y="2640185"/>
              <a:ext cx="0" cy="6350"/>
            </a:xfrm>
            <a:custGeom>
              <a:avLst/>
              <a:gdLst/>
              <a:ahLst/>
              <a:cxnLst/>
              <a:rect l="l" t="t" r="r" b="b"/>
              <a:pathLst>
                <a:path w="0" h="6350">
                  <a:moveTo>
                    <a:pt x="0" y="0"/>
                  </a:moveTo>
                  <a:lnTo>
                    <a:pt x="0" y="5740"/>
                  </a:lnTo>
                </a:path>
              </a:pathLst>
            </a:custGeom>
            <a:ln w="3175">
              <a:solidFill>
                <a:srgbClr val="565658"/>
              </a:solidFill>
            </a:ln>
          </p:spPr>
          <p:txBody>
            <a:bodyPr wrap="square" lIns="0" tIns="0" rIns="0" bIns="0" rtlCol="0"/>
            <a:lstStyle/>
            <a:p/>
          </p:txBody>
        </p:sp>
        <p:sp>
          <p:nvSpPr>
            <p:cNvPr id="2043" name="object 2043" descr=""/>
            <p:cNvSpPr/>
            <p:nvPr/>
          </p:nvSpPr>
          <p:spPr>
            <a:xfrm>
              <a:off x="5667159" y="265148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044" name="object 2044" descr=""/>
            <p:cNvSpPr/>
            <p:nvPr/>
          </p:nvSpPr>
          <p:spPr>
            <a:xfrm>
              <a:off x="5682663" y="2631565"/>
              <a:ext cx="13335" cy="0"/>
            </a:xfrm>
            <a:custGeom>
              <a:avLst/>
              <a:gdLst/>
              <a:ahLst/>
              <a:cxnLst/>
              <a:rect l="l" t="t" r="r" b="b"/>
              <a:pathLst>
                <a:path w="13335" h="0">
                  <a:moveTo>
                    <a:pt x="0" y="0"/>
                  </a:moveTo>
                  <a:lnTo>
                    <a:pt x="12928" y="0"/>
                  </a:lnTo>
                </a:path>
              </a:pathLst>
            </a:custGeom>
            <a:ln w="3175">
              <a:solidFill>
                <a:srgbClr val="565658"/>
              </a:solidFill>
            </a:ln>
          </p:spPr>
          <p:txBody>
            <a:bodyPr wrap="square" lIns="0" tIns="0" rIns="0" bIns="0" rtlCol="0"/>
            <a:lstStyle/>
            <a:p/>
          </p:txBody>
        </p:sp>
        <p:sp>
          <p:nvSpPr>
            <p:cNvPr id="2045" name="object 2045" descr=""/>
            <p:cNvSpPr/>
            <p:nvPr/>
          </p:nvSpPr>
          <p:spPr>
            <a:xfrm>
              <a:off x="5696541" y="2631565"/>
              <a:ext cx="14604" cy="0"/>
            </a:xfrm>
            <a:custGeom>
              <a:avLst/>
              <a:gdLst/>
              <a:ahLst/>
              <a:cxnLst/>
              <a:rect l="l" t="t" r="r" b="b"/>
              <a:pathLst>
                <a:path w="14604" h="0">
                  <a:moveTo>
                    <a:pt x="0" y="0"/>
                  </a:moveTo>
                  <a:lnTo>
                    <a:pt x="14363" y="0"/>
                  </a:lnTo>
                </a:path>
              </a:pathLst>
            </a:custGeom>
            <a:ln w="3175">
              <a:solidFill>
                <a:srgbClr val="565658"/>
              </a:solidFill>
            </a:ln>
          </p:spPr>
          <p:txBody>
            <a:bodyPr wrap="square" lIns="0" tIns="0" rIns="0" bIns="0" rtlCol="0"/>
            <a:lstStyle/>
            <a:p/>
          </p:txBody>
        </p:sp>
        <p:sp>
          <p:nvSpPr>
            <p:cNvPr id="2046" name="object 2046" descr=""/>
            <p:cNvSpPr/>
            <p:nvPr/>
          </p:nvSpPr>
          <p:spPr>
            <a:xfrm>
              <a:off x="5696540" y="2634927"/>
              <a:ext cx="14604" cy="0"/>
            </a:xfrm>
            <a:custGeom>
              <a:avLst/>
              <a:gdLst/>
              <a:ahLst/>
              <a:cxnLst/>
              <a:rect l="l" t="t" r="r" b="b"/>
              <a:pathLst>
                <a:path w="14604" h="0">
                  <a:moveTo>
                    <a:pt x="14363" y="0"/>
                  </a:moveTo>
                  <a:lnTo>
                    <a:pt x="0" y="0"/>
                  </a:lnTo>
                </a:path>
              </a:pathLst>
            </a:custGeom>
            <a:ln w="3175">
              <a:solidFill>
                <a:srgbClr val="565658"/>
              </a:solidFill>
            </a:ln>
          </p:spPr>
          <p:txBody>
            <a:bodyPr wrap="square" lIns="0" tIns="0" rIns="0" bIns="0" rtlCol="0"/>
            <a:lstStyle/>
            <a:p/>
          </p:txBody>
        </p:sp>
        <p:sp>
          <p:nvSpPr>
            <p:cNvPr id="2047" name="object 2047" descr=""/>
            <p:cNvSpPr/>
            <p:nvPr/>
          </p:nvSpPr>
          <p:spPr>
            <a:xfrm>
              <a:off x="5682658" y="2634927"/>
              <a:ext cx="13335" cy="0"/>
            </a:xfrm>
            <a:custGeom>
              <a:avLst/>
              <a:gdLst/>
              <a:ahLst/>
              <a:cxnLst/>
              <a:rect l="l" t="t" r="r" b="b"/>
              <a:pathLst>
                <a:path w="13335" h="0">
                  <a:moveTo>
                    <a:pt x="12928" y="0"/>
                  </a:moveTo>
                  <a:lnTo>
                    <a:pt x="0" y="0"/>
                  </a:lnTo>
                </a:path>
              </a:pathLst>
            </a:custGeom>
            <a:ln w="3175">
              <a:solidFill>
                <a:srgbClr val="565658"/>
              </a:solidFill>
            </a:ln>
          </p:spPr>
          <p:txBody>
            <a:bodyPr wrap="square" lIns="0" tIns="0" rIns="0" bIns="0" rtlCol="0"/>
            <a:lstStyle/>
            <a:p/>
          </p:txBody>
        </p:sp>
        <p:sp>
          <p:nvSpPr>
            <p:cNvPr id="2048" name="object 2048" descr=""/>
            <p:cNvSpPr/>
            <p:nvPr/>
          </p:nvSpPr>
          <p:spPr>
            <a:xfrm>
              <a:off x="5575449" y="2664122"/>
              <a:ext cx="46990" cy="0"/>
            </a:xfrm>
            <a:custGeom>
              <a:avLst/>
              <a:gdLst/>
              <a:ahLst/>
              <a:cxnLst/>
              <a:rect l="l" t="t" r="r" b="b"/>
              <a:pathLst>
                <a:path w="46989" h="0">
                  <a:moveTo>
                    <a:pt x="46901" y="0"/>
                  </a:moveTo>
                  <a:lnTo>
                    <a:pt x="0" y="0"/>
                  </a:lnTo>
                </a:path>
              </a:pathLst>
            </a:custGeom>
            <a:ln w="3175">
              <a:solidFill>
                <a:srgbClr val="565658"/>
              </a:solidFill>
            </a:ln>
          </p:spPr>
          <p:txBody>
            <a:bodyPr wrap="square" lIns="0" tIns="0" rIns="0" bIns="0" rtlCol="0"/>
            <a:lstStyle/>
            <a:p/>
          </p:txBody>
        </p:sp>
        <p:sp>
          <p:nvSpPr>
            <p:cNvPr id="2049" name="object 2049" descr=""/>
            <p:cNvSpPr/>
            <p:nvPr/>
          </p:nvSpPr>
          <p:spPr>
            <a:xfrm>
              <a:off x="5578316" y="2667471"/>
              <a:ext cx="45085" cy="0"/>
            </a:xfrm>
            <a:custGeom>
              <a:avLst/>
              <a:gdLst/>
              <a:ahLst/>
              <a:cxnLst/>
              <a:rect l="l" t="t" r="r" b="b"/>
              <a:pathLst>
                <a:path w="45085" h="0">
                  <a:moveTo>
                    <a:pt x="0" y="0"/>
                  </a:moveTo>
                  <a:lnTo>
                    <a:pt x="44513" y="0"/>
                  </a:lnTo>
                </a:path>
              </a:pathLst>
            </a:custGeom>
            <a:ln w="3175">
              <a:solidFill>
                <a:srgbClr val="565658"/>
              </a:solidFill>
            </a:ln>
          </p:spPr>
          <p:txBody>
            <a:bodyPr wrap="square" lIns="0" tIns="0" rIns="0" bIns="0" rtlCol="0"/>
            <a:lstStyle/>
            <a:p/>
          </p:txBody>
        </p:sp>
        <p:sp>
          <p:nvSpPr>
            <p:cNvPr id="2050" name="object 2050" descr=""/>
            <p:cNvSpPr/>
            <p:nvPr/>
          </p:nvSpPr>
          <p:spPr>
            <a:xfrm>
              <a:off x="5682663" y="2631565"/>
              <a:ext cx="0" cy="3810"/>
            </a:xfrm>
            <a:custGeom>
              <a:avLst/>
              <a:gdLst/>
              <a:ahLst/>
              <a:cxnLst/>
              <a:rect l="l" t="t" r="r" b="b"/>
              <a:pathLst>
                <a:path w="0" h="3810">
                  <a:moveTo>
                    <a:pt x="0" y="0"/>
                  </a:moveTo>
                  <a:lnTo>
                    <a:pt x="0" y="3365"/>
                  </a:lnTo>
                </a:path>
              </a:pathLst>
            </a:custGeom>
            <a:ln w="3175">
              <a:solidFill>
                <a:srgbClr val="565658"/>
              </a:solidFill>
            </a:ln>
          </p:spPr>
          <p:txBody>
            <a:bodyPr wrap="square" lIns="0" tIns="0" rIns="0" bIns="0" rtlCol="0"/>
            <a:lstStyle/>
            <a:p/>
          </p:txBody>
        </p:sp>
        <p:sp>
          <p:nvSpPr>
            <p:cNvPr id="2051" name="object 2051" descr=""/>
            <p:cNvSpPr/>
            <p:nvPr/>
          </p:nvSpPr>
          <p:spPr>
            <a:xfrm>
              <a:off x="5666872" y="2640185"/>
              <a:ext cx="29209" cy="0"/>
            </a:xfrm>
            <a:custGeom>
              <a:avLst/>
              <a:gdLst/>
              <a:ahLst/>
              <a:cxnLst/>
              <a:rect l="l" t="t" r="r" b="b"/>
              <a:pathLst>
                <a:path w="29210" h="0">
                  <a:moveTo>
                    <a:pt x="28714" y="0"/>
                  </a:moveTo>
                  <a:lnTo>
                    <a:pt x="1435" y="0"/>
                  </a:lnTo>
                  <a:lnTo>
                    <a:pt x="0" y="0"/>
                  </a:lnTo>
                </a:path>
              </a:pathLst>
            </a:custGeom>
            <a:ln w="3175">
              <a:solidFill>
                <a:srgbClr val="565658"/>
              </a:solidFill>
            </a:ln>
          </p:spPr>
          <p:txBody>
            <a:bodyPr wrap="square" lIns="0" tIns="0" rIns="0" bIns="0" rtlCol="0"/>
            <a:lstStyle/>
            <a:p/>
          </p:txBody>
        </p:sp>
        <p:sp>
          <p:nvSpPr>
            <p:cNvPr id="2052" name="object 2052" descr=""/>
            <p:cNvSpPr/>
            <p:nvPr/>
          </p:nvSpPr>
          <p:spPr>
            <a:xfrm>
              <a:off x="5675005" y="2627727"/>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2053" name="object 2053" descr=""/>
            <p:cNvSpPr/>
            <p:nvPr/>
          </p:nvSpPr>
          <p:spPr>
            <a:xfrm>
              <a:off x="5659687" y="2622475"/>
              <a:ext cx="31750" cy="0"/>
            </a:xfrm>
            <a:custGeom>
              <a:avLst/>
              <a:gdLst/>
              <a:ahLst/>
              <a:cxnLst/>
              <a:rect l="l" t="t" r="r" b="b"/>
              <a:pathLst>
                <a:path w="31750" h="0">
                  <a:moveTo>
                    <a:pt x="0" y="0"/>
                  </a:moveTo>
                  <a:lnTo>
                    <a:pt x="1435" y="0"/>
                  </a:lnTo>
                  <a:lnTo>
                    <a:pt x="31584" y="0"/>
                  </a:lnTo>
                </a:path>
              </a:pathLst>
            </a:custGeom>
            <a:ln w="3175">
              <a:solidFill>
                <a:srgbClr val="565658"/>
              </a:solidFill>
            </a:ln>
          </p:spPr>
          <p:txBody>
            <a:bodyPr wrap="square" lIns="0" tIns="0" rIns="0" bIns="0" rtlCol="0"/>
            <a:lstStyle/>
            <a:p/>
          </p:txBody>
        </p:sp>
        <p:sp>
          <p:nvSpPr>
            <p:cNvPr id="2054" name="object 2054" descr=""/>
            <p:cNvSpPr/>
            <p:nvPr/>
          </p:nvSpPr>
          <p:spPr>
            <a:xfrm>
              <a:off x="5744889" y="2695711"/>
              <a:ext cx="1905" cy="1905"/>
            </a:xfrm>
            <a:custGeom>
              <a:avLst/>
              <a:gdLst/>
              <a:ahLst/>
              <a:cxnLst/>
              <a:rect l="l" t="t" r="r" b="b"/>
              <a:pathLst>
                <a:path w="1904" h="1905">
                  <a:moveTo>
                    <a:pt x="1435" y="0"/>
                  </a:moveTo>
                  <a:lnTo>
                    <a:pt x="1435" y="1435"/>
                  </a:lnTo>
                  <a:lnTo>
                    <a:pt x="0" y="1435"/>
                  </a:lnTo>
                </a:path>
              </a:pathLst>
            </a:custGeom>
            <a:ln w="3175">
              <a:solidFill>
                <a:srgbClr val="565658"/>
              </a:solidFill>
            </a:ln>
          </p:spPr>
          <p:txBody>
            <a:bodyPr wrap="square" lIns="0" tIns="0" rIns="0" bIns="0" rtlCol="0"/>
            <a:lstStyle/>
            <a:p/>
          </p:txBody>
        </p:sp>
        <p:sp>
          <p:nvSpPr>
            <p:cNvPr id="2055" name="object 2055" descr=""/>
            <p:cNvSpPr/>
            <p:nvPr/>
          </p:nvSpPr>
          <p:spPr>
            <a:xfrm>
              <a:off x="5650109" y="2610995"/>
              <a:ext cx="3810" cy="6350"/>
            </a:xfrm>
            <a:custGeom>
              <a:avLst/>
              <a:gdLst/>
              <a:ahLst/>
              <a:cxnLst/>
              <a:rect l="l" t="t" r="r" b="b"/>
              <a:pathLst>
                <a:path w="3810" h="6350">
                  <a:moveTo>
                    <a:pt x="3352" y="1904"/>
                  </a:moveTo>
                  <a:lnTo>
                    <a:pt x="0" y="6222"/>
                  </a:lnTo>
                  <a:lnTo>
                    <a:pt x="0" y="0"/>
                  </a:lnTo>
                </a:path>
              </a:pathLst>
            </a:custGeom>
            <a:ln w="3175">
              <a:solidFill>
                <a:srgbClr val="565658"/>
              </a:solidFill>
            </a:ln>
          </p:spPr>
          <p:txBody>
            <a:bodyPr wrap="square" lIns="0" tIns="0" rIns="0" bIns="0" rtlCol="0"/>
            <a:lstStyle/>
            <a:p/>
          </p:txBody>
        </p:sp>
        <p:sp>
          <p:nvSpPr>
            <p:cNvPr id="2056" name="object 2056" descr=""/>
            <p:cNvSpPr/>
            <p:nvPr/>
          </p:nvSpPr>
          <p:spPr>
            <a:xfrm>
              <a:off x="5630486" y="2646410"/>
              <a:ext cx="0" cy="4445"/>
            </a:xfrm>
            <a:custGeom>
              <a:avLst/>
              <a:gdLst/>
              <a:ahLst/>
              <a:cxnLst/>
              <a:rect l="l" t="t" r="r" b="b"/>
              <a:pathLst>
                <a:path w="0" h="4444">
                  <a:moveTo>
                    <a:pt x="0" y="4305"/>
                  </a:moveTo>
                  <a:lnTo>
                    <a:pt x="0" y="0"/>
                  </a:lnTo>
                </a:path>
              </a:pathLst>
            </a:custGeom>
            <a:ln w="3175">
              <a:solidFill>
                <a:srgbClr val="565658"/>
              </a:solidFill>
            </a:ln>
          </p:spPr>
          <p:txBody>
            <a:bodyPr wrap="square" lIns="0" tIns="0" rIns="0" bIns="0" rtlCol="0"/>
            <a:lstStyle/>
            <a:p/>
          </p:txBody>
        </p:sp>
        <p:sp>
          <p:nvSpPr>
            <p:cNvPr id="2057" name="object 2057" descr=""/>
            <p:cNvSpPr/>
            <p:nvPr/>
          </p:nvSpPr>
          <p:spPr>
            <a:xfrm>
              <a:off x="5633845" y="2636837"/>
              <a:ext cx="4445" cy="1905"/>
            </a:xfrm>
            <a:custGeom>
              <a:avLst/>
              <a:gdLst/>
              <a:ahLst/>
              <a:cxnLst/>
              <a:rect l="l" t="t" r="r" b="b"/>
              <a:pathLst>
                <a:path w="4445" h="1905">
                  <a:moveTo>
                    <a:pt x="3822" y="0"/>
                  </a:moveTo>
                  <a:lnTo>
                    <a:pt x="0" y="0"/>
                  </a:lnTo>
                  <a:lnTo>
                    <a:pt x="0" y="1905"/>
                  </a:lnTo>
                </a:path>
              </a:pathLst>
            </a:custGeom>
            <a:ln w="3175">
              <a:solidFill>
                <a:srgbClr val="565658"/>
              </a:solidFill>
            </a:ln>
          </p:spPr>
          <p:txBody>
            <a:bodyPr wrap="square" lIns="0" tIns="0" rIns="0" bIns="0" rtlCol="0"/>
            <a:lstStyle/>
            <a:p/>
          </p:txBody>
        </p:sp>
        <p:sp>
          <p:nvSpPr>
            <p:cNvPr id="2058" name="object 2058" descr=""/>
            <p:cNvSpPr/>
            <p:nvPr/>
          </p:nvSpPr>
          <p:spPr>
            <a:xfrm>
              <a:off x="5633845" y="2652625"/>
              <a:ext cx="4445" cy="2540"/>
            </a:xfrm>
            <a:custGeom>
              <a:avLst/>
              <a:gdLst/>
              <a:ahLst/>
              <a:cxnLst/>
              <a:rect l="l" t="t" r="r" b="b"/>
              <a:pathLst>
                <a:path w="4445" h="2539">
                  <a:moveTo>
                    <a:pt x="3822" y="0"/>
                  </a:moveTo>
                  <a:lnTo>
                    <a:pt x="3822" y="1917"/>
                  </a:lnTo>
                  <a:lnTo>
                    <a:pt x="0" y="1917"/>
                  </a:lnTo>
                  <a:lnTo>
                    <a:pt x="0" y="0"/>
                  </a:lnTo>
                </a:path>
              </a:pathLst>
            </a:custGeom>
            <a:ln w="3175">
              <a:solidFill>
                <a:srgbClr val="565658"/>
              </a:solidFill>
            </a:ln>
          </p:spPr>
          <p:txBody>
            <a:bodyPr wrap="square" lIns="0" tIns="0" rIns="0" bIns="0" rtlCol="0"/>
            <a:lstStyle/>
            <a:p/>
          </p:txBody>
        </p:sp>
        <p:sp>
          <p:nvSpPr>
            <p:cNvPr id="2059" name="object 2059" descr=""/>
            <p:cNvSpPr/>
            <p:nvPr/>
          </p:nvSpPr>
          <p:spPr>
            <a:xfrm>
              <a:off x="5630486" y="2650716"/>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2060" name="object 2060" descr=""/>
            <p:cNvSpPr/>
            <p:nvPr/>
          </p:nvSpPr>
          <p:spPr>
            <a:xfrm>
              <a:off x="5637668" y="2636842"/>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061" name="object 2061" descr=""/>
            <p:cNvSpPr/>
            <p:nvPr/>
          </p:nvSpPr>
          <p:spPr>
            <a:xfrm>
              <a:off x="5710905" y="2631562"/>
              <a:ext cx="10795" cy="3810"/>
            </a:xfrm>
            <a:custGeom>
              <a:avLst/>
              <a:gdLst/>
              <a:ahLst/>
              <a:cxnLst/>
              <a:rect l="l" t="t" r="r" b="b"/>
              <a:pathLst>
                <a:path w="10795" h="3810">
                  <a:moveTo>
                    <a:pt x="10528" y="3365"/>
                  </a:moveTo>
                  <a:lnTo>
                    <a:pt x="0" y="3365"/>
                  </a:lnTo>
                  <a:lnTo>
                    <a:pt x="0" y="0"/>
                  </a:lnTo>
                </a:path>
              </a:pathLst>
            </a:custGeom>
            <a:ln w="3175">
              <a:solidFill>
                <a:srgbClr val="565658"/>
              </a:solidFill>
            </a:ln>
          </p:spPr>
          <p:txBody>
            <a:bodyPr wrap="square" lIns="0" tIns="0" rIns="0" bIns="0" rtlCol="0"/>
            <a:lstStyle/>
            <a:p/>
          </p:txBody>
        </p:sp>
        <p:sp>
          <p:nvSpPr>
            <p:cNvPr id="2062" name="object 2062" descr=""/>
            <p:cNvSpPr/>
            <p:nvPr/>
          </p:nvSpPr>
          <p:spPr>
            <a:xfrm>
              <a:off x="5710904" y="2627734"/>
              <a:ext cx="10160" cy="0"/>
            </a:xfrm>
            <a:custGeom>
              <a:avLst/>
              <a:gdLst/>
              <a:ahLst/>
              <a:cxnLst/>
              <a:rect l="l" t="t" r="r" b="b"/>
              <a:pathLst>
                <a:path w="10160" h="0">
                  <a:moveTo>
                    <a:pt x="0" y="0"/>
                  </a:moveTo>
                  <a:lnTo>
                    <a:pt x="9563" y="0"/>
                  </a:lnTo>
                </a:path>
              </a:pathLst>
            </a:custGeom>
            <a:ln w="3175">
              <a:solidFill>
                <a:srgbClr val="565658"/>
              </a:solidFill>
            </a:ln>
          </p:spPr>
          <p:txBody>
            <a:bodyPr wrap="square" lIns="0" tIns="0" rIns="0" bIns="0" rtlCol="0"/>
            <a:lstStyle/>
            <a:p/>
          </p:txBody>
        </p:sp>
        <p:sp>
          <p:nvSpPr>
            <p:cNvPr id="2063" name="object 2063" descr=""/>
            <p:cNvSpPr/>
            <p:nvPr/>
          </p:nvSpPr>
          <p:spPr>
            <a:xfrm>
              <a:off x="5710904" y="2630141"/>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064" name="object 2064" descr=""/>
            <p:cNvSpPr/>
            <p:nvPr/>
          </p:nvSpPr>
          <p:spPr>
            <a:xfrm>
              <a:off x="5710904" y="2627738"/>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065" name="object 2065" descr=""/>
            <p:cNvSpPr/>
            <p:nvPr/>
          </p:nvSpPr>
          <p:spPr>
            <a:xfrm>
              <a:off x="5649635" y="2608596"/>
              <a:ext cx="635" cy="2540"/>
            </a:xfrm>
            <a:custGeom>
              <a:avLst/>
              <a:gdLst/>
              <a:ahLst/>
              <a:cxnLst/>
              <a:rect l="l" t="t" r="r" b="b"/>
              <a:pathLst>
                <a:path w="635" h="2539">
                  <a:moveTo>
                    <a:pt x="0" y="0"/>
                  </a:moveTo>
                  <a:lnTo>
                    <a:pt x="482" y="2387"/>
                  </a:lnTo>
                </a:path>
              </a:pathLst>
            </a:custGeom>
            <a:ln w="3175">
              <a:solidFill>
                <a:srgbClr val="565658"/>
              </a:solidFill>
            </a:ln>
          </p:spPr>
          <p:txBody>
            <a:bodyPr wrap="square" lIns="0" tIns="0" rIns="0" bIns="0" rtlCol="0"/>
            <a:lstStyle/>
            <a:p/>
          </p:txBody>
        </p:sp>
        <p:sp>
          <p:nvSpPr>
            <p:cNvPr id="2066" name="object 2066" descr=""/>
            <p:cNvSpPr/>
            <p:nvPr/>
          </p:nvSpPr>
          <p:spPr>
            <a:xfrm>
              <a:off x="5621877" y="2621041"/>
              <a:ext cx="1905" cy="2540"/>
            </a:xfrm>
            <a:custGeom>
              <a:avLst/>
              <a:gdLst/>
              <a:ahLst/>
              <a:cxnLst/>
              <a:rect l="l" t="t" r="r" b="b"/>
              <a:pathLst>
                <a:path w="1904" h="2539">
                  <a:moveTo>
                    <a:pt x="1435" y="1917"/>
                  </a:moveTo>
                  <a:lnTo>
                    <a:pt x="0" y="0"/>
                  </a:lnTo>
                </a:path>
              </a:pathLst>
            </a:custGeom>
            <a:ln w="3175">
              <a:solidFill>
                <a:srgbClr val="565658"/>
              </a:solidFill>
            </a:ln>
          </p:spPr>
          <p:txBody>
            <a:bodyPr wrap="square" lIns="0" tIns="0" rIns="0" bIns="0" rtlCol="0"/>
            <a:lstStyle/>
            <a:p/>
          </p:txBody>
        </p:sp>
        <p:sp>
          <p:nvSpPr>
            <p:cNvPr id="2067" name="object 2067" descr=""/>
            <p:cNvSpPr/>
            <p:nvPr/>
          </p:nvSpPr>
          <p:spPr>
            <a:xfrm>
              <a:off x="5661116" y="2617217"/>
              <a:ext cx="6350" cy="0"/>
            </a:xfrm>
            <a:custGeom>
              <a:avLst/>
              <a:gdLst/>
              <a:ahLst/>
              <a:cxnLst/>
              <a:rect l="l" t="t" r="r" b="b"/>
              <a:pathLst>
                <a:path w="6350" h="0">
                  <a:moveTo>
                    <a:pt x="5753" y="0"/>
                  </a:moveTo>
                  <a:lnTo>
                    <a:pt x="0" y="0"/>
                  </a:lnTo>
                </a:path>
              </a:pathLst>
            </a:custGeom>
            <a:ln w="3175">
              <a:solidFill>
                <a:srgbClr val="565658"/>
              </a:solidFill>
            </a:ln>
          </p:spPr>
          <p:txBody>
            <a:bodyPr wrap="square" lIns="0" tIns="0" rIns="0" bIns="0" rtlCol="0"/>
            <a:lstStyle/>
            <a:p/>
          </p:txBody>
        </p:sp>
        <p:sp>
          <p:nvSpPr>
            <p:cNvPr id="2068" name="object 2068" descr=""/>
            <p:cNvSpPr/>
            <p:nvPr/>
          </p:nvSpPr>
          <p:spPr>
            <a:xfrm>
              <a:off x="5650113" y="2613855"/>
              <a:ext cx="11430" cy="3810"/>
            </a:xfrm>
            <a:custGeom>
              <a:avLst/>
              <a:gdLst/>
              <a:ahLst/>
              <a:cxnLst/>
              <a:rect l="l" t="t" r="r" b="b"/>
              <a:pathLst>
                <a:path w="11429" h="3810">
                  <a:moveTo>
                    <a:pt x="4787" y="0"/>
                  </a:moveTo>
                  <a:lnTo>
                    <a:pt x="0" y="3365"/>
                  </a:lnTo>
                  <a:lnTo>
                    <a:pt x="9575" y="3365"/>
                  </a:lnTo>
                  <a:lnTo>
                    <a:pt x="11010" y="3365"/>
                  </a:lnTo>
                </a:path>
              </a:pathLst>
            </a:custGeom>
            <a:ln w="3175">
              <a:solidFill>
                <a:srgbClr val="565658"/>
              </a:solidFill>
            </a:ln>
          </p:spPr>
          <p:txBody>
            <a:bodyPr wrap="square" lIns="0" tIns="0" rIns="0" bIns="0" rtlCol="0"/>
            <a:lstStyle/>
            <a:p/>
          </p:txBody>
        </p:sp>
        <p:sp>
          <p:nvSpPr>
            <p:cNvPr id="2069" name="object 2069" descr=""/>
            <p:cNvSpPr/>
            <p:nvPr/>
          </p:nvSpPr>
          <p:spPr>
            <a:xfrm>
              <a:off x="5724781" y="2629173"/>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2070" name="object 2070" descr=""/>
            <p:cNvSpPr/>
            <p:nvPr/>
          </p:nvSpPr>
          <p:spPr>
            <a:xfrm>
              <a:off x="5710901" y="2630610"/>
              <a:ext cx="9525" cy="1270"/>
            </a:xfrm>
            <a:custGeom>
              <a:avLst/>
              <a:gdLst/>
              <a:ahLst/>
              <a:cxnLst/>
              <a:rect l="l" t="t" r="r" b="b"/>
              <a:pathLst>
                <a:path w="9525" h="1269">
                  <a:moveTo>
                    <a:pt x="9093" y="0"/>
                  </a:moveTo>
                  <a:lnTo>
                    <a:pt x="0" y="0"/>
                  </a:lnTo>
                  <a:lnTo>
                    <a:pt x="0" y="952"/>
                  </a:lnTo>
                  <a:lnTo>
                    <a:pt x="8610" y="952"/>
                  </a:lnTo>
                </a:path>
              </a:pathLst>
            </a:custGeom>
            <a:ln w="3175">
              <a:solidFill>
                <a:srgbClr val="565658"/>
              </a:solidFill>
            </a:ln>
          </p:spPr>
          <p:txBody>
            <a:bodyPr wrap="square" lIns="0" tIns="0" rIns="0" bIns="0" rtlCol="0"/>
            <a:lstStyle/>
            <a:p/>
          </p:txBody>
        </p:sp>
        <p:sp>
          <p:nvSpPr>
            <p:cNvPr id="2071" name="object 2071" descr=""/>
            <p:cNvSpPr/>
            <p:nvPr/>
          </p:nvSpPr>
          <p:spPr>
            <a:xfrm>
              <a:off x="5694147" y="2596149"/>
              <a:ext cx="2540" cy="6985"/>
            </a:xfrm>
            <a:custGeom>
              <a:avLst/>
              <a:gdLst/>
              <a:ahLst/>
              <a:cxnLst/>
              <a:rect l="l" t="t" r="r" b="b"/>
              <a:pathLst>
                <a:path w="2539" h="6985">
                  <a:moveTo>
                    <a:pt x="0" y="6705"/>
                  </a:moveTo>
                  <a:lnTo>
                    <a:pt x="0" y="0"/>
                  </a:lnTo>
                  <a:lnTo>
                    <a:pt x="1917" y="0"/>
                  </a:lnTo>
                </a:path>
              </a:pathLst>
            </a:custGeom>
            <a:ln w="3175">
              <a:solidFill>
                <a:srgbClr val="565658"/>
              </a:solidFill>
            </a:ln>
          </p:spPr>
          <p:txBody>
            <a:bodyPr wrap="square" lIns="0" tIns="0" rIns="0" bIns="0" rtlCol="0"/>
            <a:lstStyle/>
            <a:p/>
          </p:txBody>
        </p:sp>
        <p:sp>
          <p:nvSpPr>
            <p:cNvPr id="2072" name="object 2072" descr=""/>
            <p:cNvSpPr/>
            <p:nvPr/>
          </p:nvSpPr>
          <p:spPr>
            <a:xfrm>
              <a:off x="5715207" y="2596145"/>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2073" name="object 2073" descr=""/>
            <p:cNvSpPr/>
            <p:nvPr/>
          </p:nvSpPr>
          <p:spPr>
            <a:xfrm>
              <a:off x="5696064" y="2596145"/>
              <a:ext cx="0" cy="7620"/>
            </a:xfrm>
            <a:custGeom>
              <a:avLst/>
              <a:gdLst/>
              <a:ahLst/>
              <a:cxnLst/>
              <a:rect l="l" t="t" r="r" b="b"/>
              <a:pathLst>
                <a:path w="0" h="7619">
                  <a:moveTo>
                    <a:pt x="0" y="0"/>
                  </a:moveTo>
                  <a:lnTo>
                    <a:pt x="0" y="7175"/>
                  </a:lnTo>
                </a:path>
              </a:pathLst>
            </a:custGeom>
            <a:ln w="3175">
              <a:solidFill>
                <a:srgbClr val="565658"/>
              </a:solidFill>
            </a:ln>
          </p:spPr>
          <p:txBody>
            <a:bodyPr wrap="square" lIns="0" tIns="0" rIns="0" bIns="0" rtlCol="0"/>
            <a:lstStyle/>
            <a:p/>
          </p:txBody>
        </p:sp>
        <p:sp>
          <p:nvSpPr>
            <p:cNvPr id="2074" name="object 2074" descr=""/>
            <p:cNvSpPr/>
            <p:nvPr/>
          </p:nvSpPr>
          <p:spPr>
            <a:xfrm>
              <a:off x="5696058" y="2596146"/>
              <a:ext cx="17780" cy="6350"/>
            </a:xfrm>
            <a:custGeom>
              <a:avLst/>
              <a:gdLst/>
              <a:ahLst/>
              <a:cxnLst/>
              <a:rect l="l" t="t" r="r" b="b"/>
              <a:pathLst>
                <a:path w="17779" h="6350">
                  <a:moveTo>
                    <a:pt x="17716" y="5753"/>
                  </a:moveTo>
                  <a:lnTo>
                    <a:pt x="17716" y="3835"/>
                  </a:lnTo>
                  <a:lnTo>
                    <a:pt x="17716" y="0"/>
                  </a:lnTo>
                  <a:lnTo>
                    <a:pt x="0" y="0"/>
                  </a:lnTo>
                </a:path>
              </a:pathLst>
            </a:custGeom>
            <a:ln w="3175">
              <a:solidFill>
                <a:srgbClr val="565658"/>
              </a:solidFill>
            </a:ln>
          </p:spPr>
          <p:txBody>
            <a:bodyPr wrap="square" lIns="0" tIns="0" rIns="0" bIns="0" rtlCol="0"/>
            <a:lstStyle/>
            <a:p/>
          </p:txBody>
        </p:sp>
        <p:sp>
          <p:nvSpPr>
            <p:cNvPr id="2075" name="object 2075" descr=""/>
            <p:cNvSpPr/>
            <p:nvPr/>
          </p:nvSpPr>
          <p:spPr>
            <a:xfrm>
              <a:off x="5696064" y="2603330"/>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076" name="object 2076" descr=""/>
            <p:cNvSpPr/>
            <p:nvPr/>
          </p:nvSpPr>
          <p:spPr>
            <a:xfrm>
              <a:off x="5754460" y="2594238"/>
              <a:ext cx="10795" cy="1270"/>
            </a:xfrm>
            <a:custGeom>
              <a:avLst/>
              <a:gdLst/>
              <a:ahLst/>
              <a:cxnLst/>
              <a:rect l="l" t="t" r="r" b="b"/>
              <a:pathLst>
                <a:path w="10795" h="1269">
                  <a:moveTo>
                    <a:pt x="0" y="952"/>
                  </a:moveTo>
                  <a:lnTo>
                    <a:pt x="0" y="0"/>
                  </a:lnTo>
                  <a:lnTo>
                    <a:pt x="1435" y="0"/>
                  </a:lnTo>
                  <a:lnTo>
                    <a:pt x="10528" y="0"/>
                  </a:lnTo>
                  <a:lnTo>
                    <a:pt x="10528" y="482"/>
                  </a:lnTo>
                </a:path>
              </a:pathLst>
            </a:custGeom>
            <a:ln w="3175">
              <a:solidFill>
                <a:srgbClr val="565658"/>
              </a:solidFill>
            </a:ln>
          </p:spPr>
          <p:txBody>
            <a:bodyPr wrap="square" lIns="0" tIns="0" rIns="0" bIns="0" rtlCol="0"/>
            <a:lstStyle/>
            <a:p/>
          </p:txBody>
        </p:sp>
        <p:sp>
          <p:nvSpPr>
            <p:cNvPr id="2077" name="object 2077" descr=""/>
            <p:cNvSpPr/>
            <p:nvPr/>
          </p:nvSpPr>
          <p:spPr>
            <a:xfrm>
              <a:off x="5755892" y="2594235"/>
              <a:ext cx="635" cy="3175"/>
            </a:xfrm>
            <a:custGeom>
              <a:avLst/>
              <a:gdLst/>
              <a:ahLst/>
              <a:cxnLst/>
              <a:rect l="l" t="t" r="r" b="b"/>
              <a:pathLst>
                <a:path w="635" h="3175">
                  <a:moveTo>
                    <a:pt x="0" y="0"/>
                  </a:moveTo>
                  <a:lnTo>
                    <a:pt x="0" y="952"/>
                  </a:lnTo>
                  <a:lnTo>
                    <a:pt x="482" y="2882"/>
                  </a:lnTo>
                </a:path>
              </a:pathLst>
            </a:custGeom>
            <a:ln w="3175">
              <a:solidFill>
                <a:srgbClr val="565658"/>
              </a:solidFill>
            </a:ln>
          </p:spPr>
          <p:txBody>
            <a:bodyPr wrap="square" lIns="0" tIns="0" rIns="0" bIns="0" rtlCol="0"/>
            <a:lstStyle/>
            <a:p/>
          </p:txBody>
        </p:sp>
        <p:sp>
          <p:nvSpPr>
            <p:cNvPr id="2078" name="object 2078" descr=""/>
            <p:cNvSpPr/>
            <p:nvPr/>
          </p:nvSpPr>
          <p:spPr>
            <a:xfrm>
              <a:off x="5721428" y="2627263"/>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2079" name="object 2079" descr=""/>
            <p:cNvSpPr/>
            <p:nvPr/>
          </p:nvSpPr>
          <p:spPr>
            <a:xfrm>
              <a:off x="5721428" y="2620086"/>
              <a:ext cx="3810" cy="5715"/>
            </a:xfrm>
            <a:custGeom>
              <a:avLst/>
              <a:gdLst/>
              <a:ahLst/>
              <a:cxnLst/>
              <a:rect l="l" t="t" r="r" b="b"/>
              <a:pathLst>
                <a:path w="3810" h="5714">
                  <a:moveTo>
                    <a:pt x="3352" y="1917"/>
                  </a:moveTo>
                  <a:lnTo>
                    <a:pt x="0" y="1917"/>
                  </a:lnTo>
                  <a:lnTo>
                    <a:pt x="0" y="0"/>
                  </a:lnTo>
                  <a:lnTo>
                    <a:pt x="3352" y="0"/>
                  </a:lnTo>
                </a:path>
                <a:path w="3810" h="5714">
                  <a:moveTo>
                    <a:pt x="3352" y="1917"/>
                  </a:moveTo>
                  <a:lnTo>
                    <a:pt x="3352" y="5270"/>
                  </a:lnTo>
                  <a:lnTo>
                    <a:pt x="0" y="5270"/>
                  </a:lnTo>
                  <a:lnTo>
                    <a:pt x="0" y="1917"/>
                  </a:lnTo>
                </a:path>
              </a:pathLst>
            </a:custGeom>
            <a:ln w="3175">
              <a:solidFill>
                <a:srgbClr val="565658"/>
              </a:solidFill>
            </a:ln>
          </p:spPr>
          <p:txBody>
            <a:bodyPr wrap="square" lIns="0" tIns="0" rIns="0" bIns="0" rtlCol="0"/>
            <a:lstStyle/>
            <a:p/>
          </p:txBody>
        </p:sp>
        <p:sp>
          <p:nvSpPr>
            <p:cNvPr id="2080" name="object 2080" descr=""/>
            <p:cNvSpPr/>
            <p:nvPr/>
          </p:nvSpPr>
          <p:spPr>
            <a:xfrm>
              <a:off x="5724780" y="2625353"/>
              <a:ext cx="2540" cy="1905"/>
            </a:xfrm>
            <a:custGeom>
              <a:avLst/>
              <a:gdLst/>
              <a:ahLst/>
              <a:cxnLst/>
              <a:rect l="l" t="t" r="r" b="b"/>
              <a:pathLst>
                <a:path w="2539" h="1905">
                  <a:moveTo>
                    <a:pt x="1917" y="0"/>
                  </a:moveTo>
                  <a:lnTo>
                    <a:pt x="0" y="0"/>
                  </a:lnTo>
                  <a:lnTo>
                    <a:pt x="0" y="1905"/>
                  </a:lnTo>
                </a:path>
              </a:pathLst>
            </a:custGeom>
            <a:ln w="3175">
              <a:solidFill>
                <a:srgbClr val="565658"/>
              </a:solidFill>
            </a:ln>
          </p:spPr>
          <p:txBody>
            <a:bodyPr wrap="square" lIns="0" tIns="0" rIns="0" bIns="0" rtlCol="0"/>
            <a:lstStyle/>
            <a:p/>
          </p:txBody>
        </p:sp>
        <p:sp>
          <p:nvSpPr>
            <p:cNvPr id="2081" name="object 2081" descr=""/>
            <p:cNvSpPr/>
            <p:nvPr/>
          </p:nvSpPr>
          <p:spPr>
            <a:xfrm>
              <a:off x="5724781" y="2620081"/>
              <a:ext cx="2540" cy="2540"/>
            </a:xfrm>
            <a:custGeom>
              <a:avLst/>
              <a:gdLst/>
              <a:ahLst/>
              <a:cxnLst/>
              <a:rect l="l" t="t" r="r" b="b"/>
              <a:pathLst>
                <a:path w="2539" h="2539">
                  <a:moveTo>
                    <a:pt x="0" y="0"/>
                  </a:moveTo>
                  <a:lnTo>
                    <a:pt x="0" y="1917"/>
                  </a:lnTo>
                  <a:lnTo>
                    <a:pt x="1917" y="1917"/>
                  </a:lnTo>
                </a:path>
              </a:pathLst>
            </a:custGeom>
            <a:ln w="3175">
              <a:solidFill>
                <a:srgbClr val="565658"/>
              </a:solidFill>
            </a:ln>
          </p:spPr>
          <p:txBody>
            <a:bodyPr wrap="square" lIns="0" tIns="0" rIns="0" bIns="0" rtlCol="0"/>
            <a:lstStyle/>
            <a:p/>
          </p:txBody>
        </p:sp>
        <p:sp>
          <p:nvSpPr>
            <p:cNvPr id="2082" name="object 2082" descr=""/>
            <p:cNvSpPr/>
            <p:nvPr/>
          </p:nvSpPr>
          <p:spPr>
            <a:xfrm>
              <a:off x="5653462" y="2610035"/>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2083" name="object 2083" descr=""/>
            <p:cNvSpPr/>
            <p:nvPr/>
          </p:nvSpPr>
          <p:spPr>
            <a:xfrm>
              <a:off x="5717598" y="2611945"/>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2084" name="object 2084" descr=""/>
            <p:cNvSpPr/>
            <p:nvPr/>
          </p:nvSpPr>
          <p:spPr>
            <a:xfrm>
              <a:off x="5717119" y="2608600"/>
              <a:ext cx="3810" cy="1905"/>
            </a:xfrm>
            <a:custGeom>
              <a:avLst/>
              <a:gdLst/>
              <a:ahLst/>
              <a:cxnLst/>
              <a:rect l="l" t="t" r="r" b="b"/>
              <a:pathLst>
                <a:path w="3810" h="1905">
                  <a:moveTo>
                    <a:pt x="3352" y="1435"/>
                  </a:moveTo>
                  <a:lnTo>
                    <a:pt x="0" y="1435"/>
                  </a:lnTo>
                  <a:lnTo>
                    <a:pt x="0" y="0"/>
                  </a:lnTo>
                </a:path>
              </a:pathLst>
            </a:custGeom>
            <a:ln w="3175">
              <a:solidFill>
                <a:srgbClr val="565658"/>
              </a:solidFill>
            </a:ln>
          </p:spPr>
          <p:txBody>
            <a:bodyPr wrap="square" lIns="0" tIns="0" rIns="0" bIns="0" rtlCol="0"/>
            <a:lstStyle/>
            <a:p/>
          </p:txBody>
        </p:sp>
        <p:sp>
          <p:nvSpPr>
            <p:cNvPr id="2085" name="object 2085" descr=""/>
            <p:cNvSpPr/>
            <p:nvPr/>
          </p:nvSpPr>
          <p:spPr>
            <a:xfrm>
              <a:off x="5734356" y="2682786"/>
              <a:ext cx="10160" cy="14604"/>
            </a:xfrm>
            <a:custGeom>
              <a:avLst/>
              <a:gdLst/>
              <a:ahLst/>
              <a:cxnLst/>
              <a:rect l="l" t="t" r="r" b="b"/>
              <a:pathLst>
                <a:path w="10160" h="14605">
                  <a:moveTo>
                    <a:pt x="0" y="14363"/>
                  </a:moveTo>
                  <a:lnTo>
                    <a:pt x="10058" y="14363"/>
                  </a:lnTo>
                  <a:lnTo>
                    <a:pt x="10058" y="0"/>
                  </a:lnTo>
                </a:path>
              </a:pathLst>
            </a:custGeom>
            <a:ln w="3175">
              <a:solidFill>
                <a:srgbClr val="565658"/>
              </a:solidFill>
            </a:ln>
          </p:spPr>
          <p:txBody>
            <a:bodyPr wrap="square" lIns="0" tIns="0" rIns="0" bIns="0" rtlCol="0"/>
            <a:lstStyle/>
            <a:p/>
          </p:txBody>
        </p:sp>
        <p:sp>
          <p:nvSpPr>
            <p:cNvPr id="2086" name="object 2086" descr=""/>
            <p:cNvSpPr/>
            <p:nvPr/>
          </p:nvSpPr>
          <p:spPr>
            <a:xfrm>
              <a:off x="5745840" y="2682304"/>
              <a:ext cx="5080" cy="13970"/>
            </a:xfrm>
            <a:custGeom>
              <a:avLst/>
              <a:gdLst/>
              <a:ahLst/>
              <a:cxnLst/>
              <a:rect l="l" t="t" r="r" b="b"/>
              <a:pathLst>
                <a:path w="5079" h="13969">
                  <a:moveTo>
                    <a:pt x="0" y="0"/>
                  </a:moveTo>
                  <a:lnTo>
                    <a:pt x="0" y="13881"/>
                  </a:lnTo>
                  <a:lnTo>
                    <a:pt x="4787" y="5270"/>
                  </a:lnTo>
                </a:path>
              </a:pathLst>
            </a:custGeom>
            <a:ln w="3175">
              <a:solidFill>
                <a:srgbClr val="565658"/>
              </a:solidFill>
            </a:ln>
          </p:spPr>
          <p:txBody>
            <a:bodyPr wrap="square" lIns="0" tIns="0" rIns="0" bIns="0" rtlCol="0"/>
            <a:lstStyle/>
            <a:p/>
          </p:txBody>
        </p:sp>
        <p:sp>
          <p:nvSpPr>
            <p:cNvPr id="2087" name="object 2087" descr=""/>
            <p:cNvSpPr/>
            <p:nvPr/>
          </p:nvSpPr>
          <p:spPr>
            <a:xfrm>
              <a:off x="5734356" y="2681832"/>
              <a:ext cx="0" cy="15875"/>
            </a:xfrm>
            <a:custGeom>
              <a:avLst/>
              <a:gdLst/>
              <a:ahLst/>
              <a:cxnLst/>
              <a:rect l="l" t="t" r="r" b="b"/>
              <a:pathLst>
                <a:path w="0" h="15875">
                  <a:moveTo>
                    <a:pt x="0" y="0"/>
                  </a:moveTo>
                  <a:lnTo>
                    <a:pt x="0" y="15316"/>
                  </a:lnTo>
                </a:path>
              </a:pathLst>
            </a:custGeom>
            <a:ln w="3175">
              <a:solidFill>
                <a:srgbClr val="565658"/>
              </a:solidFill>
            </a:ln>
          </p:spPr>
          <p:txBody>
            <a:bodyPr wrap="square" lIns="0" tIns="0" rIns="0" bIns="0" rtlCol="0"/>
            <a:lstStyle/>
            <a:p/>
          </p:txBody>
        </p:sp>
        <p:sp>
          <p:nvSpPr>
            <p:cNvPr id="2088" name="object 2088" descr=""/>
            <p:cNvSpPr/>
            <p:nvPr/>
          </p:nvSpPr>
          <p:spPr>
            <a:xfrm>
              <a:off x="5720467" y="2697626"/>
              <a:ext cx="10795" cy="7620"/>
            </a:xfrm>
            <a:custGeom>
              <a:avLst/>
              <a:gdLst/>
              <a:ahLst/>
              <a:cxnLst/>
              <a:rect l="l" t="t" r="r" b="b"/>
              <a:pathLst>
                <a:path w="10795" h="7619">
                  <a:moveTo>
                    <a:pt x="10540" y="7175"/>
                  </a:moveTo>
                  <a:lnTo>
                    <a:pt x="0" y="7175"/>
                  </a:lnTo>
                  <a:lnTo>
                    <a:pt x="0" y="0"/>
                  </a:lnTo>
                </a:path>
              </a:pathLst>
            </a:custGeom>
            <a:ln w="3175">
              <a:solidFill>
                <a:srgbClr val="565658"/>
              </a:solidFill>
            </a:ln>
          </p:spPr>
          <p:txBody>
            <a:bodyPr wrap="square" lIns="0" tIns="0" rIns="0" bIns="0" rtlCol="0"/>
            <a:lstStyle/>
            <a:p/>
          </p:txBody>
        </p:sp>
        <p:sp>
          <p:nvSpPr>
            <p:cNvPr id="2089" name="object 2089" descr=""/>
            <p:cNvSpPr/>
            <p:nvPr/>
          </p:nvSpPr>
          <p:spPr>
            <a:xfrm>
              <a:off x="5732918" y="2662199"/>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2090" name="object 2090" descr=""/>
            <p:cNvSpPr/>
            <p:nvPr/>
          </p:nvSpPr>
          <p:spPr>
            <a:xfrm>
              <a:off x="5732918" y="2697621"/>
              <a:ext cx="0" cy="5715"/>
            </a:xfrm>
            <a:custGeom>
              <a:avLst/>
              <a:gdLst/>
              <a:ahLst/>
              <a:cxnLst/>
              <a:rect l="l" t="t" r="r" b="b"/>
              <a:pathLst>
                <a:path w="0" h="5714">
                  <a:moveTo>
                    <a:pt x="0" y="0"/>
                  </a:moveTo>
                  <a:lnTo>
                    <a:pt x="0" y="5270"/>
                  </a:lnTo>
                </a:path>
              </a:pathLst>
            </a:custGeom>
            <a:ln w="3175">
              <a:solidFill>
                <a:srgbClr val="565658"/>
              </a:solidFill>
            </a:ln>
          </p:spPr>
          <p:txBody>
            <a:bodyPr wrap="square" lIns="0" tIns="0" rIns="0" bIns="0" rtlCol="0"/>
            <a:lstStyle/>
            <a:p/>
          </p:txBody>
        </p:sp>
        <p:sp>
          <p:nvSpPr>
            <p:cNvPr id="2091" name="object 2091" descr=""/>
            <p:cNvSpPr/>
            <p:nvPr/>
          </p:nvSpPr>
          <p:spPr>
            <a:xfrm>
              <a:off x="5731008" y="2697626"/>
              <a:ext cx="0" cy="7620"/>
            </a:xfrm>
            <a:custGeom>
              <a:avLst/>
              <a:gdLst/>
              <a:ahLst/>
              <a:cxnLst/>
              <a:rect l="l" t="t" r="r" b="b"/>
              <a:pathLst>
                <a:path w="0" h="7619">
                  <a:moveTo>
                    <a:pt x="0" y="7175"/>
                  </a:moveTo>
                  <a:lnTo>
                    <a:pt x="0" y="0"/>
                  </a:lnTo>
                </a:path>
              </a:pathLst>
            </a:custGeom>
            <a:ln w="3175">
              <a:solidFill>
                <a:srgbClr val="565658"/>
              </a:solidFill>
            </a:ln>
          </p:spPr>
          <p:txBody>
            <a:bodyPr wrap="square" lIns="0" tIns="0" rIns="0" bIns="0" rtlCol="0"/>
            <a:lstStyle/>
            <a:p/>
          </p:txBody>
        </p:sp>
        <p:sp>
          <p:nvSpPr>
            <p:cNvPr id="2092" name="object 2092" descr=""/>
            <p:cNvSpPr/>
            <p:nvPr/>
          </p:nvSpPr>
          <p:spPr>
            <a:xfrm>
              <a:off x="5720472" y="2657418"/>
              <a:ext cx="0" cy="7620"/>
            </a:xfrm>
            <a:custGeom>
              <a:avLst/>
              <a:gdLst/>
              <a:ahLst/>
              <a:cxnLst/>
              <a:rect l="l" t="t" r="r" b="b"/>
              <a:pathLst>
                <a:path w="0" h="7619">
                  <a:moveTo>
                    <a:pt x="0" y="7175"/>
                  </a:moveTo>
                  <a:lnTo>
                    <a:pt x="0" y="0"/>
                  </a:lnTo>
                </a:path>
              </a:pathLst>
            </a:custGeom>
            <a:ln w="3175">
              <a:solidFill>
                <a:srgbClr val="565658"/>
              </a:solidFill>
            </a:ln>
          </p:spPr>
          <p:txBody>
            <a:bodyPr wrap="square" lIns="0" tIns="0" rIns="0" bIns="0" rtlCol="0"/>
            <a:lstStyle/>
            <a:p/>
          </p:txBody>
        </p:sp>
        <p:sp>
          <p:nvSpPr>
            <p:cNvPr id="2093" name="object 2093" descr=""/>
            <p:cNvSpPr/>
            <p:nvPr/>
          </p:nvSpPr>
          <p:spPr>
            <a:xfrm>
              <a:off x="5720476" y="2657412"/>
              <a:ext cx="4445" cy="0"/>
            </a:xfrm>
            <a:custGeom>
              <a:avLst/>
              <a:gdLst/>
              <a:ahLst/>
              <a:cxnLst/>
              <a:rect l="l" t="t" r="r" b="b"/>
              <a:pathLst>
                <a:path w="4445" h="0">
                  <a:moveTo>
                    <a:pt x="4305" y="0"/>
                  </a:moveTo>
                  <a:lnTo>
                    <a:pt x="4305" y="0"/>
                  </a:lnTo>
                  <a:lnTo>
                    <a:pt x="0" y="0"/>
                  </a:lnTo>
                </a:path>
              </a:pathLst>
            </a:custGeom>
            <a:ln w="3175">
              <a:solidFill>
                <a:srgbClr val="565658"/>
              </a:solidFill>
            </a:ln>
          </p:spPr>
          <p:txBody>
            <a:bodyPr wrap="square" lIns="0" tIns="0" rIns="0" bIns="0" rtlCol="0"/>
            <a:lstStyle/>
            <a:p/>
          </p:txBody>
        </p:sp>
        <p:sp>
          <p:nvSpPr>
            <p:cNvPr id="2094" name="object 2094" descr=""/>
            <p:cNvSpPr/>
            <p:nvPr/>
          </p:nvSpPr>
          <p:spPr>
            <a:xfrm>
              <a:off x="5731008" y="2661240"/>
              <a:ext cx="1905" cy="36830"/>
            </a:xfrm>
            <a:custGeom>
              <a:avLst/>
              <a:gdLst/>
              <a:ahLst/>
              <a:cxnLst/>
              <a:rect l="l" t="t" r="r" b="b"/>
              <a:pathLst>
                <a:path w="1904" h="36830">
                  <a:moveTo>
                    <a:pt x="0" y="3352"/>
                  </a:moveTo>
                  <a:lnTo>
                    <a:pt x="0" y="0"/>
                  </a:lnTo>
                </a:path>
                <a:path w="1904" h="36830">
                  <a:moveTo>
                    <a:pt x="0" y="3352"/>
                  </a:moveTo>
                  <a:lnTo>
                    <a:pt x="1905" y="3352"/>
                  </a:lnTo>
                  <a:lnTo>
                    <a:pt x="1905" y="36385"/>
                  </a:lnTo>
                  <a:lnTo>
                    <a:pt x="0" y="36385"/>
                  </a:lnTo>
                </a:path>
              </a:pathLst>
            </a:custGeom>
            <a:ln w="3175">
              <a:solidFill>
                <a:srgbClr val="565658"/>
              </a:solidFill>
            </a:ln>
          </p:spPr>
          <p:txBody>
            <a:bodyPr wrap="square" lIns="0" tIns="0" rIns="0" bIns="0" rtlCol="0"/>
            <a:lstStyle/>
            <a:p/>
          </p:txBody>
        </p:sp>
        <p:sp>
          <p:nvSpPr>
            <p:cNvPr id="2095" name="object 2095" descr=""/>
            <p:cNvSpPr/>
            <p:nvPr/>
          </p:nvSpPr>
          <p:spPr>
            <a:xfrm>
              <a:off x="5720473" y="2664599"/>
              <a:ext cx="10795" cy="33655"/>
            </a:xfrm>
            <a:custGeom>
              <a:avLst/>
              <a:gdLst/>
              <a:ahLst/>
              <a:cxnLst/>
              <a:rect l="l" t="t" r="r" b="b"/>
              <a:pathLst>
                <a:path w="10795" h="33655">
                  <a:moveTo>
                    <a:pt x="0" y="0"/>
                  </a:moveTo>
                  <a:lnTo>
                    <a:pt x="10540" y="0"/>
                  </a:lnTo>
                  <a:lnTo>
                    <a:pt x="10540" y="33032"/>
                  </a:lnTo>
                  <a:lnTo>
                    <a:pt x="0" y="33032"/>
                  </a:lnTo>
                  <a:lnTo>
                    <a:pt x="0" y="0"/>
                  </a:lnTo>
                  <a:close/>
                </a:path>
              </a:pathLst>
            </a:custGeom>
            <a:ln w="3175">
              <a:solidFill>
                <a:srgbClr val="565658"/>
              </a:solidFill>
            </a:ln>
          </p:spPr>
          <p:txBody>
            <a:bodyPr wrap="square" lIns="0" tIns="0" rIns="0" bIns="0" rtlCol="0"/>
            <a:lstStyle/>
            <a:p/>
          </p:txBody>
        </p:sp>
        <p:sp>
          <p:nvSpPr>
            <p:cNvPr id="2096" name="object 2096" descr=""/>
            <p:cNvSpPr/>
            <p:nvPr/>
          </p:nvSpPr>
          <p:spPr>
            <a:xfrm>
              <a:off x="5750151" y="2659806"/>
              <a:ext cx="5080" cy="0"/>
            </a:xfrm>
            <a:custGeom>
              <a:avLst/>
              <a:gdLst/>
              <a:ahLst/>
              <a:cxnLst/>
              <a:rect l="l" t="t" r="r" b="b"/>
              <a:pathLst>
                <a:path w="5079" h="0">
                  <a:moveTo>
                    <a:pt x="0" y="0"/>
                  </a:moveTo>
                  <a:lnTo>
                    <a:pt x="4787" y="0"/>
                  </a:lnTo>
                </a:path>
              </a:pathLst>
            </a:custGeom>
            <a:ln w="3175">
              <a:solidFill>
                <a:srgbClr val="565658"/>
              </a:solidFill>
            </a:ln>
          </p:spPr>
          <p:txBody>
            <a:bodyPr wrap="square" lIns="0" tIns="0" rIns="0" bIns="0" rtlCol="0"/>
            <a:lstStyle/>
            <a:p/>
          </p:txBody>
        </p:sp>
        <p:sp>
          <p:nvSpPr>
            <p:cNvPr id="2097" name="object 2097" descr=""/>
            <p:cNvSpPr/>
            <p:nvPr/>
          </p:nvSpPr>
          <p:spPr>
            <a:xfrm>
              <a:off x="5757809" y="2634450"/>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2098" name="object 2098" descr=""/>
            <p:cNvSpPr/>
            <p:nvPr/>
          </p:nvSpPr>
          <p:spPr>
            <a:xfrm>
              <a:off x="5750149" y="2631565"/>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2099" name="object 2099" descr=""/>
            <p:cNvSpPr/>
            <p:nvPr/>
          </p:nvSpPr>
          <p:spPr>
            <a:xfrm>
              <a:off x="5747279" y="2634443"/>
              <a:ext cx="0" cy="22860"/>
            </a:xfrm>
            <a:custGeom>
              <a:avLst/>
              <a:gdLst/>
              <a:ahLst/>
              <a:cxnLst/>
              <a:rect l="l" t="t" r="r" b="b"/>
              <a:pathLst>
                <a:path w="0" h="22860">
                  <a:moveTo>
                    <a:pt x="0" y="0"/>
                  </a:moveTo>
                  <a:lnTo>
                    <a:pt x="0" y="22491"/>
                  </a:lnTo>
                </a:path>
              </a:pathLst>
            </a:custGeom>
            <a:ln w="3175">
              <a:solidFill>
                <a:srgbClr val="565658"/>
              </a:solidFill>
            </a:ln>
          </p:spPr>
          <p:txBody>
            <a:bodyPr wrap="square" lIns="0" tIns="0" rIns="0" bIns="0" rtlCol="0"/>
            <a:lstStyle/>
            <a:p/>
          </p:txBody>
        </p:sp>
        <p:sp>
          <p:nvSpPr>
            <p:cNvPr id="2100" name="object 2100" descr=""/>
            <p:cNvSpPr/>
            <p:nvPr/>
          </p:nvSpPr>
          <p:spPr>
            <a:xfrm>
              <a:off x="5565387" y="273208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101" name="object 2101" descr=""/>
            <p:cNvSpPr/>
            <p:nvPr/>
          </p:nvSpPr>
          <p:spPr>
            <a:xfrm>
              <a:off x="5568560" y="273094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102" name="object 2102" descr=""/>
            <p:cNvSpPr/>
            <p:nvPr/>
          </p:nvSpPr>
          <p:spPr>
            <a:xfrm>
              <a:off x="5564915" y="2732087"/>
              <a:ext cx="6350" cy="0"/>
            </a:xfrm>
            <a:custGeom>
              <a:avLst/>
              <a:gdLst/>
              <a:ahLst/>
              <a:cxnLst/>
              <a:rect l="l" t="t" r="r" b="b"/>
              <a:pathLst>
                <a:path w="6350" h="0">
                  <a:moveTo>
                    <a:pt x="0" y="0"/>
                  </a:moveTo>
                  <a:lnTo>
                    <a:pt x="482" y="0"/>
                  </a:lnTo>
                  <a:lnTo>
                    <a:pt x="5740" y="0"/>
                  </a:lnTo>
                </a:path>
              </a:pathLst>
            </a:custGeom>
            <a:ln w="3175">
              <a:solidFill>
                <a:srgbClr val="565658"/>
              </a:solidFill>
            </a:ln>
          </p:spPr>
          <p:txBody>
            <a:bodyPr wrap="square" lIns="0" tIns="0" rIns="0" bIns="0" rtlCol="0"/>
            <a:lstStyle/>
            <a:p/>
          </p:txBody>
        </p:sp>
        <p:sp>
          <p:nvSpPr>
            <p:cNvPr id="2103" name="object 2103" descr=""/>
            <p:cNvSpPr/>
            <p:nvPr/>
          </p:nvSpPr>
          <p:spPr>
            <a:xfrm>
              <a:off x="5564435" y="2727783"/>
              <a:ext cx="6350" cy="4445"/>
            </a:xfrm>
            <a:custGeom>
              <a:avLst/>
              <a:gdLst/>
              <a:ahLst/>
              <a:cxnLst/>
              <a:rect l="l" t="t" r="r" b="b"/>
              <a:pathLst>
                <a:path w="6350" h="4444">
                  <a:moveTo>
                    <a:pt x="6223" y="0"/>
                  </a:moveTo>
                  <a:lnTo>
                    <a:pt x="6223" y="3822"/>
                  </a:lnTo>
                  <a:lnTo>
                    <a:pt x="482" y="3822"/>
                  </a:lnTo>
                  <a:lnTo>
                    <a:pt x="0" y="3822"/>
                  </a:lnTo>
                  <a:lnTo>
                    <a:pt x="0" y="0"/>
                  </a:lnTo>
                </a:path>
              </a:pathLst>
            </a:custGeom>
            <a:ln w="3175">
              <a:solidFill>
                <a:srgbClr val="565658"/>
              </a:solidFill>
            </a:ln>
          </p:spPr>
          <p:txBody>
            <a:bodyPr wrap="square" lIns="0" tIns="0" rIns="0" bIns="0" rtlCol="0"/>
            <a:lstStyle/>
            <a:p/>
          </p:txBody>
        </p:sp>
        <p:sp>
          <p:nvSpPr>
            <p:cNvPr id="2104" name="object 2104" descr=""/>
            <p:cNvSpPr/>
            <p:nvPr/>
          </p:nvSpPr>
          <p:spPr>
            <a:xfrm>
              <a:off x="5858808" y="2653592"/>
              <a:ext cx="1270" cy="6985"/>
            </a:xfrm>
            <a:custGeom>
              <a:avLst/>
              <a:gdLst/>
              <a:ahLst/>
              <a:cxnLst/>
              <a:rect l="l" t="t" r="r" b="b"/>
              <a:pathLst>
                <a:path w="1270" h="6985">
                  <a:moveTo>
                    <a:pt x="0" y="0"/>
                  </a:moveTo>
                  <a:lnTo>
                    <a:pt x="0" y="6692"/>
                  </a:lnTo>
                  <a:lnTo>
                    <a:pt x="952" y="6692"/>
                  </a:lnTo>
                </a:path>
              </a:pathLst>
            </a:custGeom>
            <a:ln w="3175">
              <a:solidFill>
                <a:srgbClr val="565658"/>
              </a:solidFill>
            </a:ln>
          </p:spPr>
          <p:txBody>
            <a:bodyPr wrap="square" lIns="0" tIns="0" rIns="0" bIns="0" rtlCol="0"/>
            <a:lstStyle/>
            <a:p/>
          </p:txBody>
        </p:sp>
        <p:sp>
          <p:nvSpPr>
            <p:cNvPr id="2105" name="object 2105" descr=""/>
            <p:cNvSpPr/>
            <p:nvPr/>
          </p:nvSpPr>
          <p:spPr>
            <a:xfrm>
              <a:off x="5591717" y="2546845"/>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2106" name="object 2106" descr=""/>
            <p:cNvSpPr/>
            <p:nvPr/>
          </p:nvSpPr>
          <p:spPr>
            <a:xfrm>
              <a:off x="5591721" y="2540148"/>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2107" name="object 2107" descr=""/>
            <p:cNvSpPr/>
            <p:nvPr/>
          </p:nvSpPr>
          <p:spPr>
            <a:xfrm>
              <a:off x="5591721" y="2533452"/>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2108" name="object 2108" descr=""/>
            <p:cNvSpPr/>
            <p:nvPr/>
          </p:nvSpPr>
          <p:spPr>
            <a:xfrm>
              <a:off x="5613737"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2109" name="object 2109" descr=""/>
            <p:cNvSpPr/>
            <p:nvPr/>
          </p:nvSpPr>
          <p:spPr>
            <a:xfrm>
              <a:off x="5613734" y="2689011"/>
              <a:ext cx="6350" cy="4445"/>
            </a:xfrm>
            <a:custGeom>
              <a:avLst/>
              <a:gdLst/>
              <a:ahLst/>
              <a:cxnLst/>
              <a:rect l="l" t="t" r="r" b="b"/>
              <a:pathLst>
                <a:path w="6350" h="4444">
                  <a:moveTo>
                    <a:pt x="6223" y="3822"/>
                  </a:moveTo>
                  <a:lnTo>
                    <a:pt x="0" y="3822"/>
                  </a:lnTo>
                  <a:lnTo>
                    <a:pt x="6223" y="3822"/>
                  </a:lnTo>
                  <a:lnTo>
                    <a:pt x="6223" y="0"/>
                  </a:lnTo>
                </a:path>
              </a:pathLst>
            </a:custGeom>
            <a:ln w="3175">
              <a:solidFill>
                <a:srgbClr val="565658"/>
              </a:solidFill>
            </a:ln>
          </p:spPr>
          <p:txBody>
            <a:bodyPr wrap="square" lIns="0" tIns="0" rIns="0" bIns="0" rtlCol="0"/>
            <a:lstStyle/>
            <a:p/>
          </p:txBody>
        </p:sp>
        <p:sp>
          <p:nvSpPr>
            <p:cNvPr id="2110" name="object 2110" descr=""/>
            <p:cNvSpPr/>
            <p:nvPr/>
          </p:nvSpPr>
          <p:spPr>
            <a:xfrm>
              <a:off x="5370581" y="2574131"/>
              <a:ext cx="1905" cy="1270"/>
            </a:xfrm>
            <a:custGeom>
              <a:avLst/>
              <a:gdLst/>
              <a:ahLst/>
              <a:cxnLst/>
              <a:rect l="l" t="t" r="r" b="b"/>
              <a:pathLst>
                <a:path w="1904" h="1269">
                  <a:moveTo>
                    <a:pt x="1435" y="0"/>
                  </a:moveTo>
                  <a:lnTo>
                    <a:pt x="0" y="0"/>
                  </a:lnTo>
                  <a:lnTo>
                    <a:pt x="0" y="952"/>
                  </a:lnTo>
                  <a:lnTo>
                    <a:pt x="0" y="0"/>
                  </a:lnTo>
                </a:path>
              </a:pathLst>
            </a:custGeom>
            <a:ln w="3175">
              <a:solidFill>
                <a:srgbClr val="565658"/>
              </a:solidFill>
            </a:ln>
          </p:spPr>
          <p:txBody>
            <a:bodyPr wrap="square" lIns="0" tIns="0" rIns="0" bIns="0" rtlCol="0"/>
            <a:lstStyle/>
            <a:p/>
          </p:txBody>
        </p:sp>
        <p:sp>
          <p:nvSpPr>
            <p:cNvPr id="2111" name="object 2111" descr=""/>
            <p:cNvSpPr/>
            <p:nvPr/>
          </p:nvSpPr>
          <p:spPr>
            <a:xfrm>
              <a:off x="5370581" y="2575086"/>
              <a:ext cx="1905" cy="2540"/>
            </a:xfrm>
            <a:custGeom>
              <a:avLst/>
              <a:gdLst/>
              <a:ahLst/>
              <a:cxnLst/>
              <a:rect l="l" t="t" r="r" b="b"/>
              <a:pathLst>
                <a:path w="1904" h="2539">
                  <a:moveTo>
                    <a:pt x="1435" y="0"/>
                  </a:moveTo>
                  <a:lnTo>
                    <a:pt x="0" y="0"/>
                  </a:lnTo>
                  <a:lnTo>
                    <a:pt x="0" y="1917"/>
                  </a:lnTo>
                  <a:lnTo>
                    <a:pt x="1435" y="1917"/>
                  </a:lnTo>
                </a:path>
              </a:pathLst>
            </a:custGeom>
            <a:ln w="3175">
              <a:solidFill>
                <a:srgbClr val="565658"/>
              </a:solidFill>
            </a:ln>
          </p:spPr>
          <p:txBody>
            <a:bodyPr wrap="square" lIns="0" tIns="0" rIns="0" bIns="0" rtlCol="0"/>
            <a:lstStyle/>
            <a:p/>
          </p:txBody>
        </p:sp>
        <p:sp>
          <p:nvSpPr>
            <p:cNvPr id="2112" name="object 2112" descr=""/>
            <p:cNvSpPr/>
            <p:nvPr/>
          </p:nvSpPr>
          <p:spPr>
            <a:xfrm>
              <a:off x="5370583" y="2575090"/>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2113" name="object 2113" descr=""/>
            <p:cNvSpPr/>
            <p:nvPr/>
          </p:nvSpPr>
          <p:spPr>
            <a:xfrm>
              <a:off x="5667824" y="2658383"/>
              <a:ext cx="2540" cy="1270"/>
            </a:xfrm>
            <a:custGeom>
              <a:avLst/>
              <a:gdLst/>
              <a:ahLst/>
              <a:cxnLst/>
              <a:rect l="l" t="t" r="r" b="b"/>
              <a:pathLst>
                <a:path w="2539" h="1269">
                  <a:moveTo>
                    <a:pt x="0" y="952"/>
                  </a:moveTo>
                  <a:lnTo>
                    <a:pt x="0" y="0"/>
                  </a:lnTo>
                  <a:lnTo>
                    <a:pt x="2387" y="0"/>
                  </a:lnTo>
                </a:path>
              </a:pathLst>
            </a:custGeom>
            <a:ln w="3175">
              <a:solidFill>
                <a:srgbClr val="565658"/>
              </a:solidFill>
            </a:ln>
          </p:spPr>
          <p:txBody>
            <a:bodyPr wrap="square" lIns="0" tIns="0" rIns="0" bIns="0" rtlCol="0"/>
            <a:lstStyle/>
            <a:p/>
          </p:txBody>
        </p:sp>
        <p:sp>
          <p:nvSpPr>
            <p:cNvPr id="2114" name="object 2114" descr=""/>
            <p:cNvSpPr/>
            <p:nvPr/>
          </p:nvSpPr>
          <p:spPr>
            <a:xfrm>
              <a:off x="5646276" y="2696666"/>
              <a:ext cx="10795" cy="0"/>
            </a:xfrm>
            <a:custGeom>
              <a:avLst/>
              <a:gdLst/>
              <a:ahLst/>
              <a:cxnLst/>
              <a:rect l="l" t="t" r="r" b="b"/>
              <a:pathLst>
                <a:path w="10795" h="0">
                  <a:moveTo>
                    <a:pt x="10540" y="0"/>
                  </a:moveTo>
                  <a:lnTo>
                    <a:pt x="0" y="0"/>
                  </a:lnTo>
                </a:path>
              </a:pathLst>
            </a:custGeom>
            <a:ln w="3175">
              <a:solidFill>
                <a:srgbClr val="565658"/>
              </a:solidFill>
            </a:ln>
          </p:spPr>
          <p:txBody>
            <a:bodyPr wrap="square" lIns="0" tIns="0" rIns="0" bIns="0" rtlCol="0"/>
            <a:lstStyle/>
            <a:p/>
          </p:txBody>
        </p:sp>
        <p:sp>
          <p:nvSpPr>
            <p:cNvPr id="2115" name="object 2115" descr=""/>
            <p:cNvSpPr/>
            <p:nvPr/>
          </p:nvSpPr>
          <p:spPr>
            <a:xfrm>
              <a:off x="5645138" y="26950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116" name="object 2116" descr=""/>
            <p:cNvSpPr/>
            <p:nvPr/>
          </p:nvSpPr>
          <p:spPr>
            <a:xfrm>
              <a:off x="5646281" y="2696182"/>
              <a:ext cx="10795" cy="635"/>
            </a:xfrm>
            <a:custGeom>
              <a:avLst/>
              <a:gdLst/>
              <a:ahLst/>
              <a:cxnLst/>
              <a:rect l="l" t="t" r="r" b="b"/>
              <a:pathLst>
                <a:path w="10795" h="635">
                  <a:moveTo>
                    <a:pt x="0" y="0"/>
                  </a:moveTo>
                  <a:lnTo>
                    <a:pt x="0" y="482"/>
                  </a:lnTo>
                  <a:lnTo>
                    <a:pt x="10541" y="482"/>
                  </a:lnTo>
                </a:path>
              </a:pathLst>
            </a:custGeom>
            <a:ln w="3175">
              <a:solidFill>
                <a:srgbClr val="565658"/>
              </a:solidFill>
            </a:ln>
          </p:spPr>
          <p:txBody>
            <a:bodyPr wrap="square" lIns="0" tIns="0" rIns="0" bIns="0" rtlCol="0"/>
            <a:lstStyle/>
            <a:p/>
          </p:txBody>
        </p:sp>
        <p:sp>
          <p:nvSpPr>
            <p:cNvPr id="2117" name="object 2117" descr=""/>
            <p:cNvSpPr/>
            <p:nvPr/>
          </p:nvSpPr>
          <p:spPr>
            <a:xfrm>
              <a:off x="5656816" y="2664122"/>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2118" name="object 2118" descr=""/>
            <p:cNvSpPr/>
            <p:nvPr/>
          </p:nvSpPr>
          <p:spPr>
            <a:xfrm>
              <a:off x="5689840" y="2653106"/>
              <a:ext cx="3810" cy="4445"/>
            </a:xfrm>
            <a:custGeom>
              <a:avLst/>
              <a:gdLst/>
              <a:ahLst/>
              <a:cxnLst/>
              <a:rect l="l" t="t" r="r" b="b"/>
              <a:pathLst>
                <a:path w="3810" h="4444">
                  <a:moveTo>
                    <a:pt x="3352" y="3835"/>
                  </a:moveTo>
                  <a:lnTo>
                    <a:pt x="3352" y="1930"/>
                  </a:lnTo>
                  <a:lnTo>
                    <a:pt x="3352" y="0"/>
                  </a:lnTo>
                  <a:lnTo>
                    <a:pt x="0" y="0"/>
                  </a:lnTo>
                </a:path>
              </a:pathLst>
            </a:custGeom>
            <a:ln w="3175">
              <a:solidFill>
                <a:srgbClr val="565658"/>
              </a:solidFill>
            </a:ln>
          </p:spPr>
          <p:txBody>
            <a:bodyPr wrap="square" lIns="0" tIns="0" rIns="0" bIns="0" rtlCol="0"/>
            <a:lstStyle/>
            <a:p/>
          </p:txBody>
        </p:sp>
        <p:sp>
          <p:nvSpPr>
            <p:cNvPr id="2119" name="object 2119" descr=""/>
            <p:cNvSpPr/>
            <p:nvPr/>
          </p:nvSpPr>
          <p:spPr>
            <a:xfrm>
              <a:off x="5689838" y="265503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2120" name="object 2120" descr=""/>
            <p:cNvSpPr/>
            <p:nvPr/>
          </p:nvSpPr>
          <p:spPr>
            <a:xfrm>
              <a:off x="5689838" y="265694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2121" name="object 2121" descr=""/>
            <p:cNvSpPr/>
            <p:nvPr/>
          </p:nvSpPr>
          <p:spPr>
            <a:xfrm>
              <a:off x="5646276" y="2695712"/>
              <a:ext cx="10795" cy="635"/>
            </a:xfrm>
            <a:custGeom>
              <a:avLst/>
              <a:gdLst/>
              <a:ahLst/>
              <a:cxnLst/>
              <a:rect l="l" t="t" r="r" b="b"/>
              <a:pathLst>
                <a:path w="10795" h="635">
                  <a:moveTo>
                    <a:pt x="10540" y="469"/>
                  </a:moveTo>
                  <a:lnTo>
                    <a:pt x="0" y="469"/>
                  </a:lnTo>
                  <a:lnTo>
                    <a:pt x="10540" y="469"/>
                  </a:lnTo>
                </a:path>
                <a:path w="10795" h="635">
                  <a:moveTo>
                    <a:pt x="10540" y="469"/>
                  </a:moveTo>
                  <a:lnTo>
                    <a:pt x="0" y="469"/>
                  </a:lnTo>
                  <a:lnTo>
                    <a:pt x="0" y="0"/>
                  </a:lnTo>
                  <a:lnTo>
                    <a:pt x="10540" y="0"/>
                  </a:lnTo>
                </a:path>
              </a:pathLst>
            </a:custGeom>
            <a:ln w="3175">
              <a:solidFill>
                <a:srgbClr val="565658"/>
              </a:solidFill>
            </a:ln>
          </p:spPr>
          <p:txBody>
            <a:bodyPr wrap="square" lIns="0" tIns="0" rIns="0" bIns="0" rtlCol="0"/>
            <a:lstStyle/>
            <a:p/>
          </p:txBody>
        </p:sp>
        <p:sp>
          <p:nvSpPr>
            <p:cNvPr id="2122" name="object 2122" descr=""/>
            <p:cNvSpPr/>
            <p:nvPr/>
          </p:nvSpPr>
          <p:spPr>
            <a:xfrm>
              <a:off x="5646281" y="2695229"/>
              <a:ext cx="0" cy="1270"/>
            </a:xfrm>
            <a:custGeom>
              <a:avLst/>
              <a:gdLst/>
              <a:ahLst/>
              <a:cxnLst/>
              <a:rect l="l" t="t" r="r" b="b"/>
              <a:pathLst>
                <a:path w="0" h="1269">
                  <a:moveTo>
                    <a:pt x="0" y="952"/>
                  </a:moveTo>
                  <a:lnTo>
                    <a:pt x="0" y="482"/>
                  </a:lnTo>
                  <a:lnTo>
                    <a:pt x="0" y="0"/>
                  </a:lnTo>
                </a:path>
              </a:pathLst>
            </a:custGeom>
            <a:ln w="3175">
              <a:solidFill>
                <a:srgbClr val="565658"/>
              </a:solidFill>
            </a:ln>
          </p:spPr>
          <p:txBody>
            <a:bodyPr wrap="square" lIns="0" tIns="0" rIns="0" bIns="0" rtlCol="0"/>
            <a:lstStyle/>
            <a:p/>
          </p:txBody>
        </p:sp>
        <p:sp>
          <p:nvSpPr>
            <p:cNvPr id="2123" name="object 2123" descr=""/>
            <p:cNvSpPr/>
            <p:nvPr/>
          </p:nvSpPr>
          <p:spPr>
            <a:xfrm>
              <a:off x="5645138" y="26945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124" name="object 2124" descr=""/>
            <p:cNvSpPr/>
            <p:nvPr/>
          </p:nvSpPr>
          <p:spPr>
            <a:xfrm>
              <a:off x="5648675" y="2662199"/>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2125" name="object 2125" descr=""/>
            <p:cNvSpPr/>
            <p:nvPr/>
          </p:nvSpPr>
          <p:spPr>
            <a:xfrm>
              <a:off x="5654901" y="2662204"/>
              <a:ext cx="1270" cy="2540"/>
            </a:xfrm>
            <a:custGeom>
              <a:avLst/>
              <a:gdLst/>
              <a:ahLst/>
              <a:cxnLst/>
              <a:rect l="l" t="t" r="r" b="b"/>
              <a:pathLst>
                <a:path w="1270" h="2539">
                  <a:moveTo>
                    <a:pt x="0" y="1917"/>
                  </a:moveTo>
                  <a:lnTo>
                    <a:pt x="0" y="0"/>
                  </a:lnTo>
                  <a:lnTo>
                    <a:pt x="952" y="0"/>
                  </a:lnTo>
                  <a:lnTo>
                    <a:pt x="952" y="1917"/>
                  </a:lnTo>
                </a:path>
              </a:pathLst>
            </a:custGeom>
            <a:ln w="3175">
              <a:solidFill>
                <a:srgbClr val="565658"/>
              </a:solidFill>
            </a:ln>
          </p:spPr>
          <p:txBody>
            <a:bodyPr wrap="square" lIns="0" tIns="0" rIns="0" bIns="0" rtlCol="0"/>
            <a:lstStyle/>
            <a:p/>
          </p:txBody>
        </p:sp>
        <p:sp>
          <p:nvSpPr>
            <p:cNvPr id="2126" name="object 2126" descr=""/>
            <p:cNvSpPr/>
            <p:nvPr/>
          </p:nvSpPr>
          <p:spPr>
            <a:xfrm>
              <a:off x="5647720" y="2662204"/>
              <a:ext cx="1270" cy="2540"/>
            </a:xfrm>
            <a:custGeom>
              <a:avLst/>
              <a:gdLst/>
              <a:ahLst/>
              <a:cxnLst/>
              <a:rect l="l" t="t" r="r" b="b"/>
              <a:pathLst>
                <a:path w="1270" h="2539">
                  <a:moveTo>
                    <a:pt x="0" y="1917"/>
                  </a:moveTo>
                  <a:lnTo>
                    <a:pt x="0" y="0"/>
                  </a:lnTo>
                  <a:lnTo>
                    <a:pt x="952" y="0"/>
                  </a:lnTo>
                  <a:lnTo>
                    <a:pt x="952" y="1917"/>
                  </a:lnTo>
                </a:path>
              </a:pathLst>
            </a:custGeom>
            <a:ln w="3175">
              <a:solidFill>
                <a:srgbClr val="565658"/>
              </a:solidFill>
            </a:ln>
          </p:spPr>
          <p:txBody>
            <a:bodyPr wrap="square" lIns="0" tIns="0" rIns="0" bIns="0" rtlCol="0"/>
            <a:lstStyle/>
            <a:p/>
          </p:txBody>
        </p:sp>
        <p:sp>
          <p:nvSpPr>
            <p:cNvPr id="2127" name="object 2127" descr=""/>
            <p:cNvSpPr/>
            <p:nvPr/>
          </p:nvSpPr>
          <p:spPr>
            <a:xfrm>
              <a:off x="5646276" y="2695711"/>
              <a:ext cx="10795" cy="0"/>
            </a:xfrm>
            <a:custGeom>
              <a:avLst/>
              <a:gdLst/>
              <a:ahLst/>
              <a:cxnLst/>
              <a:rect l="l" t="t" r="r" b="b"/>
              <a:pathLst>
                <a:path w="10795" h="0">
                  <a:moveTo>
                    <a:pt x="10540" y="0"/>
                  </a:moveTo>
                  <a:lnTo>
                    <a:pt x="0" y="0"/>
                  </a:lnTo>
                  <a:lnTo>
                    <a:pt x="10540" y="0"/>
                  </a:lnTo>
                </a:path>
              </a:pathLst>
            </a:custGeom>
            <a:ln w="3175">
              <a:solidFill>
                <a:srgbClr val="565658"/>
              </a:solidFill>
            </a:ln>
          </p:spPr>
          <p:txBody>
            <a:bodyPr wrap="square" lIns="0" tIns="0" rIns="0" bIns="0" rtlCol="0"/>
            <a:lstStyle/>
            <a:p/>
          </p:txBody>
        </p:sp>
        <p:sp>
          <p:nvSpPr>
            <p:cNvPr id="2128" name="object 2128" descr=""/>
            <p:cNvSpPr/>
            <p:nvPr/>
          </p:nvSpPr>
          <p:spPr>
            <a:xfrm>
              <a:off x="5645137" y="2694088"/>
              <a:ext cx="2540" cy="3175"/>
            </a:xfrm>
            <a:custGeom>
              <a:avLst/>
              <a:gdLst/>
              <a:ahLst/>
              <a:cxnLst/>
              <a:rect l="l" t="t" r="r" b="b"/>
              <a:pathLst>
                <a:path w="2539" h="3175">
                  <a:moveTo>
                    <a:pt x="2286" y="1143"/>
                  </a:moveTo>
                  <a:lnTo>
                    <a:pt x="1943" y="330"/>
                  </a:lnTo>
                  <a:lnTo>
                    <a:pt x="1143" y="0"/>
                  </a:lnTo>
                  <a:lnTo>
                    <a:pt x="330" y="330"/>
                  </a:lnTo>
                  <a:lnTo>
                    <a:pt x="0" y="1143"/>
                  </a:lnTo>
                  <a:lnTo>
                    <a:pt x="88" y="1397"/>
                  </a:lnTo>
                  <a:lnTo>
                    <a:pt x="0" y="1625"/>
                  </a:lnTo>
                  <a:lnTo>
                    <a:pt x="330" y="2438"/>
                  </a:lnTo>
                  <a:lnTo>
                    <a:pt x="1143" y="2768"/>
                  </a:lnTo>
                  <a:lnTo>
                    <a:pt x="1943" y="2438"/>
                  </a:lnTo>
                  <a:lnTo>
                    <a:pt x="2286" y="1625"/>
                  </a:lnTo>
                  <a:lnTo>
                    <a:pt x="2171" y="1397"/>
                  </a:lnTo>
                  <a:lnTo>
                    <a:pt x="2286" y="1143"/>
                  </a:lnTo>
                  <a:close/>
                </a:path>
              </a:pathLst>
            </a:custGeom>
            <a:solidFill>
              <a:srgbClr val="565658"/>
            </a:solidFill>
          </p:spPr>
          <p:txBody>
            <a:bodyPr wrap="square" lIns="0" tIns="0" rIns="0" bIns="0" rtlCol="0"/>
            <a:lstStyle/>
            <a:p/>
          </p:txBody>
        </p:sp>
        <p:sp>
          <p:nvSpPr>
            <p:cNvPr id="2129" name="object 2129" descr=""/>
            <p:cNvSpPr/>
            <p:nvPr/>
          </p:nvSpPr>
          <p:spPr>
            <a:xfrm>
              <a:off x="5646281" y="2694273"/>
              <a:ext cx="0" cy="1270"/>
            </a:xfrm>
            <a:custGeom>
              <a:avLst/>
              <a:gdLst/>
              <a:ahLst/>
              <a:cxnLst/>
              <a:rect l="l" t="t" r="r" b="b"/>
              <a:pathLst>
                <a:path w="0" h="1269">
                  <a:moveTo>
                    <a:pt x="0" y="482"/>
                  </a:moveTo>
                  <a:lnTo>
                    <a:pt x="0" y="952"/>
                  </a:lnTo>
                  <a:lnTo>
                    <a:pt x="0" y="0"/>
                  </a:lnTo>
                </a:path>
              </a:pathLst>
            </a:custGeom>
            <a:ln w="3175">
              <a:solidFill>
                <a:srgbClr val="565658"/>
              </a:solidFill>
            </a:ln>
          </p:spPr>
          <p:txBody>
            <a:bodyPr wrap="square" lIns="0" tIns="0" rIns="0" bIns="0" rtlCol="0"/>
            <a:lstStyle/>
            <a:p/>
          </p:txBody>
        </p:sp>
        <p:sp>
          <p:nvSpPr>
            <p:cNvPr id="2130" name="object 2130" descr=""/>
            <p:cNvSpPr/>
            <p:nvPr/>
          </p:nvSpPr>
          <p:spPr>
            <a:xfrm>
              <a:off x="5646281" y="2695228"/>
              <a:ext cx="10795" cy="635"/>
            </a:xfrm>
            <a:custGeom>
              <a:avLst/>
              <a:gdLst/>
              <a:ahLst/>
              <a:cxnLst/>
              <a:rect l="l" t="t" r="r" b="b"/>
              <a:pathLst>
                <a:path w="10795" h="635">
                  <a:moveTo>
                    <a:pt x="0" y="482"/>
                  </a:moveTo>
                  <a:lnTo>
                    <a:pt x="10541" y="482"/>
                  </a:lnTo>
                </a:path>
                <a:path w="10795" h="635">
                  <a:moveTo>
                    <a:pt x="0" y="482"/>
                  </a:moveTo>
                  <a:lnTo>
                    <a:pt x="0" y="0"/>
                  </a:lnTo>
                  <a:lnTo>
                    <a:pt x="10541" y="0"/>
                  </a:lnTo>
                </a:path>
              </a:pathLst>
            </a:custGeom>
            <a:ln w="3175">
              <a:solidFill>
                <a:srgbClr val="565658"/>
              </a:solidFill>
            </a:ln>
          </p:spPr>
          <p:txBody>
            <a:bodyPr wrap="square" lIns="0" tIns="0" rIns="0" bIns="0" rtlCol="0"/>
            <a:lstStyle/>
            <a:p/>
          </p:txBody>
        </p:sp>
        <p:sp>
          <p:nvSpPr>
            <p:cNvPr id="2131" name="object 2131" descr=""/>
            <p:cNvSpPr/>
            <p:nvPr/>
          </p:nvSpPr>
          <p:spPr>
            <a:xfrm>
              <a:off x="5646276" y="2664122"/>
              <a:ext cx="10795" cy="4445"/>
            </a:xfrm>
            <a:custGeom>
              <a:avLst/>
              <a:gdLst/>
              <a:ahLst/>
              <a:cxnLst/>
              <a:rect l="l" t="t" r="r" b="b"/>
              <a:pathLst>
                <a:path w="10795" h="4444">
                  <a:moveTo>
                    <a:pt x="10540" y="0"/>
                  </a:moveTo>
                  <a:lnTo>
                    <a:pt x="0" y="0"/>
                  </a:lnTo>
                  <a:lnTo>
                    <a:pt x="0" y="4305"/>
                  </a:lnTo>
                  <a:lnTo>
                    <a:pt x="0" y="0"/>
                  </a:lnTo>
                  <a:lnTo>
                    <a:pt x="10540" y="0"/>
                  </a:lnTo>
                </a:path>
              </a:pathLst>
            </a:custGeom>
            <a:ln w="3175">
              <a:solidFill>
                <a:srgbClr val="565658"/>
              </a:solidFill>
            </a:ln>
          </p:spPr>
          <p:txBody>
            <a:bodyPr wrap="square" lIns="0" tIns="0" rIns="0" bIns="0" rtlCol="0"/>
            <a:lstStyle/>
            <a:p/>
          </p:txBody>
        </p:sp>
        <p:sp>
          <p:nvSpPr>
            <p:cNvPr id="2132" name="object 2132" descr=""/>
            <p:cNvSpPr/>
            <p:nvPr/>
          </p:nvSpPr>
          <p:spPr>
            <a:xfrm>
              <a:off x="5645138" y="266297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133" name="object 2133" descr=""/>
            <p:cNvSpPr/>
            <p:nvPr/>
          </p:nvSpPr>
          <p:spPr>
            <a:xfrm>
              <a:off x="5646276" y="2668426"/>
              <a:ext cx="10795" cy="635"/>
            </a:xfrm>
            <a:custGeom>
              <a:avLst/>
              <a:gdLst/>
              <a:ahLst/>
              <a:cxnLst/>
              <a:rect l="l" t="t" r="r" b="b"/>
              <a:pathLst>
                <a:path w="10795" h="635">
                  <a:moveTo>
                    <a:pt x="10540" y="0"/>
                  </a:moveTo>
                  <a:lnTo>
                    <a:pt x="0" y="0"/>
                  </a:lnTo>
                  <a:lnTo>
                    <a:pt x="0" y="482"/>
                  </a:lnTo>
                </a:path>
              </a:pathLst>
            </a:custGeom>
            <a:ln w="3175">
              <a:solidFill>
                <a:srgbClr val="565658"/>
              </a:solidFill>
            </a:ln>
          </p:spPr>
          <p:txBody>
            <a:bodyPr wrap="square" lIns="0" tIns="0" rIns="0" bIns="0" rtlCol="0"/>
            <a:lstStyle/>
            <a:p/>
          </p:txBody>
        </p:sp>
        <p:sp>
          <p:nvSpPr>
            <p:cNvPr id="2134" name="object 2134" descr=""/>
            <p:cNvSpPr/>
            <p:nvPr/>
          </p:nvSpPr>
          <p:spPr>
            <a:xfrm>
              <a:off x="5645137" y="2656763"/>
              <a:ext cx="46355" cy="13335"/>
            </a:xfrm>
            <a:custGeom>
              <a:avLst/>
              <a:gdLst/>
              <a:ahLst/>
              <a:cxnLst/>
              <a:rect l="l" t="t" r="r" b="b"/>
              <a:pathLst>
                <a:path w="46354" h="13335">
                  <a:moveTo>
                    <a:pt x="2286" y="11671"/>
                  </a:moveTo>
                  <a:lnTo>
                    <a:pt x="1943" y="10858"/>
                  </a:lnTo>
                  <a:lnTo>
                    <a:pt x="1143" y="10528"/>
                  </a:lnTo>
                  <a:lnTo>
                    <a:pt x="330" y="10858"/>
                  </a:lnTo>
                  <a:lnTo>
                    <a:pt x="0" y="11671"/>
                  </a:lnTo>
                  <a:lnTo>
                    <a:pt x="330" y="12471"/>
                  </a:lnTo>
                  <a:lnTo>
                    <a:pt x="1143" y="12814"/>
                  </a:lnTo>
                  <a:lnTo>
                    <a:pt x="1943" y="12471"/>
                  </a:lnTo>
                  <a:lnTo>
                    <a:pt x="2286" y="11671"/>
                  </a:lnTo>
                  <a:close/>
                </a:path>
                <a:path w="46354" h="13335">
                  <a:moveTo>
                    <a:pt x="30048" y="1143"/>
                  </a:moveTo>
                  <a:lnTo>
                    <a:pt x="29705" y="330"/>
                  </a:lnTo>
                  <a:lnTo>
                    <a:pt x="28905" y="0"/>
                  </a:lnTo>
                  <a:lnTo>
                    <a:pt x="28092" y="330"/>
                  </a:lnTo>
                  <a:lnTo>
                    <a:pt x="27762" y="1143"/>
                  </a:lnTo>
                  <a:lnTo>
                    <a:pt x="28092" y="1943"/>
                  </a:lnTo>
                  <a:lnTo>
                    <a:pt x="28905" y="2286"/>
                  </a:lnTo>
                  <a:lnTo>
                    <a:pt x="29705" y="1943"/>
                  </a:lnTo>
                  <a:lnTo>
                    <a:pt x="30048" y="1143"/>
                  </a:lnTo>
                  <a:close/>
                </a:path>
                <a:path w="46354" h="13335">
                  <a:moveTo>
                    <a:pt x="45834" y="1143"/>
                  </a:moveTo>
                  <a:lnTo>
                    <a:pt x="45504" y="330"/>
                  </a:lnTo>
                  <a:lnTo>
                    <a:pt x="44691" y="0"/>
                  </a:lnTo>
                  <a:lnTo>
                    <a:pt x="43891" y="330"/>
                  </a:lnTo>
                  <a:lnTo>
                    <a:pt x="43548" y="1143"/>
                  </a:lnTo>
                  <a:lnTo>
                    <a:pt x="43891" y="1943"/>
                  </a:lnTo>
                  <a:lnTo>
                    <a:pt x="44691" y="2286"/>
                  </a:lnTo>
                  <a:lnTo>
                    <a:pt x="45504" y="1943"/>
                  </a:lnTo>
                  <a:lnTo>
                    <a:pt x="45834" y="1143"/>
                  </a:lnTo>
                  <a:close/>
                </a:path>
              </a:pathLst>
            </a:custGeom>
            <a:solidFill>
              <a:srgbClr val="565658"/>
            </a:solidFill>
          </p:spPr>
          <p:txBody>
            <a:bodyPr wrap="square" lIns="0" tIns="0" rIns="0" bIns="0" rtlCol="0"/>
            <a:lstStyle/>
            <a:p/>
          </p:txBody>
        </p:sp>
        <p:sp>
          <p:nvSpPr>
            <p:cNvPr id="2135" name="object 2135" descr=""/>
            <p:cNvSpPr/>
            <p:nvPr/>
          </p:nvSpPr>
          <p:spPr>
            <a:xfrm>
              <a:off x="5674043" y="2651184"/>
              <a:ext cx="1270" cy="4445"/>
            </a:xfrm>
            <a:custGeom>
              <a:avLst/>
              <a:gdLst/>
              <a:ahLst/>
              <a:cxnLst/>
              <a:rect l="l" t="t" r="r" b="b"/>
              <a:pathLst>
                <a:path w="1270" h="4444">
                  <a:moveTo>
                    <a:pt x="0" y="4318"/>
                  </a:moveTo>
                  <a:lnTo>
                    <a:pt x="965" y="0"/>
                  </a:lnTo>
                </a:path>
              </a:pathLst>
            </a:custGeom>
            <a:ln w="3175">
              <a:solidFill>
                <a:srgbClr val="565658"/>
              </a:solidFill>
            </a:ln>
          </p:spPr>
          <p:txBody>
            <a:bodyPr wrap="square" lIns="0" tIns="0" rIns="0" bIns="0" rtlCol="0"/>
            <a:lstStyle/>
            <a:p/>
          </p:txBody>
        </p:sp>
        <p:sp>
          <p:nvSpPr>
            <p:cNvPr id="2136" name="object 2136" descr=""/>
            <p:cNvSpPr/>
            <p:nvPr/>
          </p:nvSpPr>
          <p:spPr>
            <a:xfrm>
              <a:off x="5674040" y="2655509"/>
              <a:ext cx="15875" cy="2540"/>
            </a:xfrm>
            <a:custGeom>
              <a:avLst/>
              <a:gdLst/>
              <a:ahLst/>
              <a:cxnLst/>
              <a:rect l="l" t="t" r="r" b="b"/>
              <a:pathLst>
                <a:path w="15875" h="2539">
                  <a:moveTo>
                    <a:pt x="15798" y="2387"/>
                  </a:moveTo>
                  <a:lnTo>
                    <a:pt x="0" y="2387"/>
                  </a:lnTo>
                  <a:lnTo>
                    <a:pt x="0" y="0"/>
                  </a:lnTo>
                </a:path>
              </a:pathLst>
            </a:custGeom>
            <a:ln w="3175">
              <a:solidFill>
                <a:srgbClr val="565658"/>
              </a:solidFill>
            </a:ln>
          </p:spPr>
          <p:txBody>
            <a:bodyPr wrap="square" lIns="0" tIns="0" rIns="0" bIns="0" rtlCol="0"/>
            <a:lstStyle/>
            <a:p/>
          </p:txBody>
        </p:sp>
        <p:sp>
          <p:nvSpPr>
            <p:cNvPr id="2137" name="object 2137" descr=""/>
            <p:cNvSpPr/>
            <p:nvPr/>
          </p:nvSpPr>
          <p:spPr>
            <a:xfrm>
              <a:off x="5675005" y="2648812"/>
              <a:ext cx="15240" cy="9525"/>
            </a:xfrm>
            <a:custGeom>
              <a:avLst/>
              <a:gdLst/>
              <a:ahLst/>
              <a:cxnLst/>
              <a:rect l="l" t="t" r="r" b="b"/>
              <a:pathLst>
                <a:path w="15239" h="9525">
                  <a:moveTo>
                    <a:pt x="0" y="2374"/>
                  </a:moveTo>
                  <a:lnTo>
                    <a:pt x="0" y="0"/>
                  </a:lnTo>
                  <a:lnTo>
                    <a:pt x="14833" y="0"/>
                  </a:lnTo>
                  <a:lnTo>
                    <a:pt x="14833" y="9080"/>
                  </a:lnTo>
                </a:path>
              </a:pathLst>
            </a:custGeom>
            <a:ln w="3175">
              <a:solidFill>
                <a:srgbClr val="565658"/>
              </a:solidFill>
            </a:ln>
          </p:spPr>
          <p:txBody>
            <a:bodyPr wrap="square" lIns="0" tIns="0" rIns="0" bIns="0" rtlCol="0"/>
            <a:lstStyle/>
            <a:p/>
          </p:txBody>
        </p:sp>
        <p:sp>
          <p:nvSpPr>
            <p:cNvPr id="2138" name="object 2138" descr=""/>
            <p:cNvSpPr/>
            <p:nvPr/>
          </p:nvSpPr>
          <p:spPr>
            <a:xfrm>
              <a:off x="5646276" y="2694756"/>
              <a:ext cx="10795" cy="0"/>
            </a:xfrm>
            <a:custGeom>
              <a:avLst/>
              <a:gdLst/>
              <a:ahLst/>
              <a:cxnLst/>
              <a:rect l="l" t="t" r="r" b="b"/>
              <a:pathLst>
                <a:path w="10795" h="0">
                  <a:moveTo>
                    <a:pt x="10540" y="0"/>
                  </a:moveTo>
                  <a:lnTo>
                    <a:pt x="0" y="0"/>
                  </a:lnTo>
                  <a:lnTo>
                    <a:pt x="10540" y="0"/>
                  </a:lnTo>
                </a:path>
              </a:pathLst>
            </a:custGeom>
            <a:ln w="3175">
              <a:solidFill>
                <a:srgbClr val="565658"/>
              </a:solidFill>
            </a:ln>
          </p:spPr>
          <p:txBody>
            <a:bodyPr wrap="square" lIns="0" tIns="0" rIns="0" bIns="0" rtlCol="0"/>
            <a:lstStyle/>
            <a:p/>
          </p:txBody>
        </p:sp>
        <p:sp>
          <p:nvSpPr>
            <p:cNvPr id="2139" name="object 2139" descr=""/>
            <p:cNvSpPr/>
            <p:nvPr/>
          </p:nvSpPr>
          <p:spPr>
            <a:xfrm>
              <a:off x="5646281" y="2694272"/>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2140" name="object 2140" descr=""/>
            <p:cNvSpPr/>
            <p:nvPr/>
          </p:nvSpPr>
          <p:spPr>
            <a:xfrm>
              <a:off x="5656817" y="2664126"/>
              <a:ext cx="5080" cy="1905"/>
            </a:xfrm>
            <a:custGeom>
              <a:avLst/>
              <a:gdLst/>
              <a:ahLst/>
              <a:cxnLst/>
              <a:rect l="l" t="t" r="r" b="b"/>
              <a:pathLst>
                <a:path w="5079" h="1905">
                  <a:moveTo>
                    <a:pt x="0" y="1422"/>
                  </a:moveTo>
                  <a:lnTo>
                    <a:pt x="0" y="0"/>
                  </a:lnTo>
                  <a:lnTo>
                    <a:pt x="4787" y="0"/>
                  </a:lnTo>
                </a:path>
              </a:pathLst>
            </a:custGeom>
            <a:ln w="3175">
              <a:solidFill>
                <a:srgbClr val="565658"/>
              </a:solidFill>
            </a:ln>
          </p:spPr>
          <p:txBody>
            <a:bodyPr wrap="square" lIns="0" tIns="0" rIns="0" bIns="0" rtlCol="0"/>
            <a:lstStyle/>
            <a:p/>
          </p:txBody>
        </p:sp>
        <p:sp>
          <p:nvSpPr>
            <p:cNvPr id="2141" name="object 2141" descr=""/>
            <p:cNvSpPr/>
            <p:nvPr/>
          </p:nvSpPr>
          <p:spPr>
            <a:xfrm>
              <a:off x="5656816" y="2696669"/>
              <a:ext cx="5080" cy="1905"/>
            </a:xfrm>
            <a:custGeom>
              <a:avLst/>
              <a:gdLst/>
              <a:ahLst/>
              <a:cxnLst/>
              <a:rect l="l" t="t" r="r" b="b"/>
              <a:pathLst>
                <a:path w="5079" h="1905">
                  <a:moveTo>
                    <a:pt x="4787" y="1435"/>
                  </a:moveTo>
                  <a:lnTo>
                    <a:pt x="0" y="1435"/>
                  </a:lnTo>
                  <a:lnTo>
                    <a:pt x="0" y="0"/>
                  </a:lnTo>
                </a:path>
              </a:pathLst>
            </a:custGeom>
            <a:ln w="3175">
              <a:solidFill>
                <a:srgbClr val="565658"/>
              </a:solidFill>
            </a:ln>
          </p:spPr>
          <p:txBody>
            <a:bodyPr wrap="square" lIns="0" tIns="0" rIns="0" bIns="0" rtlCol="0"/>
            <a:lstStyle/>
            <a:p/>
          </p:txBody>
        </p:sp>
        <p:sp>
          <p:nvSpPr>
            <p:cNvPr id="2142" name="object 2142" descr=""/>
            <p:cNvSpPr/>
            <p:nvPr/>
          </p:nvSpPr>
          <p:spPr>
            <a:xfrm>
              <a:off x="5656817" y="2665549"/>
              <a:ext cx="5080" cy="635"/>
            </a:xfrm>
            <a:custGeom>
              <a:avLst/>
              <a:gdLst/>
              <a:ahLst/>
              <a:cxnLst/>
              <a:rect l="l" t="t" r="r" b="b"/>
              <a:pathLst>
                <a:path w="5079" h="635">
                  <a:moveTo>
                    <a:pt x="0" y="482"/>
                  </a:moveTo>
                  <a:lnTo>
                    <a:pt x="0" y="0"/>
                  </a:lnTo>
                  <a:lnTo>
                    <a:pt x="4787" y="0"/>
                  </a:lnTo>
                </a:path>
              </a:pathLst>
            </a:custGeom>
            <a:ln w="3175">
              <a:solidFill>
                <a:srgbClr val="565658"/>
              </a:solidFill>
            </a:ln>
          </p:spPr>
          <p:txBody>
            <a:bodyPr wrap="square" lIns="0" tIns="0" rIns="0" bIns="0" rtlCol="0"/>
            <a:lstStyle/>
            <a:p/>
          </p:txBody>
        </p:sp>
        <p:sp>
          <p:nvSpPr>
            <p:cNvPr id="2143" name="object 2143" descr=""/>
            <p:cNvSpPr/>
            <p:nvPr/>
          </p:nvSpPr>
          <p:spPr>
            <a:xfrm>
              <a:off x="5656816" y="2696183"/>
              <a:ext cx="5080" cy="635"/>
            </a:xfrm>
            <a:custGeom>
              <a:avLst/>
              <a:gdLst/>
              <a:ahLst/>
              <a:cxnLst/>
              <a:rect l="l" t="t" r="r" b="b"/>
              <a:pathLst>
                <a:path w="5079" h="635">
                  <a:moveTo>
                    <a:pt x="4787" y="482"/>
                  </a:moveTo>
                  <a:lnTo>
                    <a:pt x="0" y="482"/>
                  </a:lnTo>
                  <a:lnTo>
                    <a:pt x="0" y="0"/>
                  </a:lnTo>
                </a:path>
              </a:pathLst>
            </a:custGeom>
            <a:ln w="3175">
              <a:solidFill>
                <a:srgbClr val="565658"/>
              </a:solidFill>
            </a:ln>
          </p:spPr>
          <p:txBody>
            <a:bodyPr wrap="square" lIns="0" tIns="0" rIns="0" bIns="0" rtlCol="0"/>
            <a:lstStyle/>
            <a:p/>
          </p:txBody>
        </p:sp>
        <p:sp>
          <p:nvSpPr>
            <p:cNvPr id="2144" name="object 2144" descr=""/>
            <p:cNvSpPr/>
            <p:nvPr/>
          </p:nvSpPr>
          <p:spPr>
            <a:xfrm>
              <a:off x="5646281" y="2692834"/>
              <a:ext cx="10795" cy="1905"/>
            </a:xfrm>
            <a:custGeom>
              <a:avLst/>
              <a:gdLst/>
              <a:ahLst/>
              <a:cxnLst/>
              <a:rect l="l" t="t" r="r" b="b"/>
              <a:pathLst>
                <a:path w="10795" h="1905">
                  <a:moveTo>
                    <a:pt x="0" y="0"/>
                  </a:moveTo>
                  <a:lnTo>
                    <a:pt x="0" y="1435"/>
                  </a:lnTo>
                  <a:lnTo>
                    <a:pt x="10541" y="1435"/>
                  </a:lnTo>
                </a:path>
              </a:pathLst>
            </a:custGeom>
            <a:ln w="3175">
              <a:solidFill>
                <a:srgbClr val="565658"/>
              </a:solidFill>
            </a:ln>
          </p:spPr>
          <p:txBody>
            <a:bodyPr wrap="square" lIns="0" tIns="0" rIns="0" bIns="0" rtlCol="0"/>
            <a:lstStyle/>
            <a:p/>
          </p:txBody>
        </p:sp>
        <p:sp>
          <p:nvSpPr>
            <p:cNvPr id="2145" name="object 2145" descr=""/>
            <p:cNvSpPr/>
            <p:nvPr/>
          </p:nvSpPr>
          <p:spPr>
            <a:xfrm>
              <a:off x="5646276" y="2693319"/>
              <a:ext cx="10795" cy="1270"/>
            </a:xfrm>
            <a:custGeom>
              <a:avLst/>
              <a:gdLst/>
              <a:ahLst/>
              <a:cxnLst/>
              <a:rect l="l" t="t" r="r" b="b"/>
              <a:pathLst>
                <a:path w="10795" h="1269">
                  <a:moveTo>
                    <a:pt x="10540" y="952"/>
                  </a:moveTo>
                  <a:lnTo>
                    <a:pt x="0" y="952"/>
                  </a:lnTo>
                  <a:lnTo>
                    <a:pt x="0" y="0"/>
                  </a:lnTo>
                </a:path>
              </a:pathLst>
            </a:custGeom>
            <a:ln w="3175">
              <a:solidFill>
                <a:srgbClr val="565658"/>
              </a:solidFill>
            </a:ln>
          </p:spPr>
          <p:txBody>
            <a:bodyPr wrap="square" lIns="0" tIns="0" rIns="0" bIns="0" rtlCol="0"/>
            <a:lstStyle/>
            <a:p/>
          </p:txBody>
        </p:sp>
        <p:sp>
          <p:nvSpPr>
            <p:cNvPr id="2146" name="object 2146" descr=""/>
            <p:cNvSpPr/>
            <p:nvPr/>
          </p:nvSpPr>
          <p:spPr>
            <a:xfrm>
              <a:off x="5656816" y="2695712"/>
              <a:ext cx="5080" cy="635"/>
            </a:xfrm>
            <a:custGeom>
              <a:avLst/>
              <a:gdLst/>
              <a:ahLst/>
              <a:cxnLst/>
              <a:rect l="l" t="t" r="r" b="b"/>
              <a:pathLst>
                <a:path w="5079" h="635">
                  <a:moveTo>
                    <a:pt x="4787" y="469"/>
                  </a:moveTo>
                  <a:lnTo>
                    <a:pt x="0" y="469"/>
                  </a:lnTo>
                  <a:lnTo>
                    <a:pt x="0" y="0"/>
                  </a:lnTo>
                </a:path>
              </a:pathLst>
            </a:custGeom>
            <a:ln w="3175">
              <a:solidFill>
                <a:srgbClr val="565658"/>
              </a:solidFill>
            </a:ln>
          </p:spPr>
          <p:txBody>
            <a:bodyPr wrap="square" lIns="0" tIns="0" rIns="0" bIns="0" rtlCol="0"/>
            <a:lstStyle/>
            <a:p/>
          </p:txBody>
        </p:sp>
        <p:sp>
          <p:nvSpPr>
            <p:cNvPr id="2147" name="object 2147" descr=""/>
            <p:cNvSpPr/>
            <p:nvPr/>
          </p:nvSpPr>
          <p:spPr>
            <a:xfrm>
              <a:off x="5656817" y="2666033"/>
              <a:ext cx="5080" cy="635"/>
            </a:xfrm>
            <a:custGeom>
              <a:avLst/>
              <a:gdLst/>
              <a:ahLst/>
              <a:cxnLst/>
              <a:rect l="l" t="t" r="r" b="b"/>
              <a:pathLst>
                <a:path w="5079" h="635">
                  <a:moveTo>
                    <a:pt x="0" y="482"/>
                  </a:moveTo>
                  <a:lnTo>
                    <a:pt x="0" y="0"/>
                  </a:lnTo>
                  <a:lnTo>
                    <a:pt x="4787" y="0"/>
                  </a:lnTo>
                </a:path>
              </a:pathLst>
            </a:custGeom>
            <a:ln w="3175">
              <a:solidFill>
                <a:srgbClr val="565658"/>
              </a:solidFill>
            </a:ln>
          </p:spPr>
          <p:txBody>
            <a:bodyPr wrap="square" lIns="0" tIns="0" rIns="0" bIns="0" rtlCol="0"/>
            <a:lstStyle/>
            <a:p/>
          </p:txBody>
        </p:sp>
        <p:sp>
          <p:nvSpPr>
            <p:cNvPr id="2148" name="object 2148" descr=""/>
            <p:cNvSpPr/>
            <p:nvPr/>
          </p:nvSpPr>
          <p:spPr>
            <a:xfrm>
              <a:off x="5661604" y="2659340"/>
              <a:ext cx="8890" cy="1905"/>
            </a:xfrm>
            <a:custGeom>
              <a:avLst/>
              <a:gdLst/>
              <a:ahLst/>
              <a:cxnLst/>
              <a:rect l="l" t="t" r="r" b="b"/>
              <a:pathLst>
                <a:path w="8889" h="1905">
                  <a:moveTo>
                    <a:pt x="0" y="1904"/>
                  </a:moveTo>
                  <a:lnTo>
                    <a:pt x="0" y="469"/>
                  </a:lnTo>
                  <a:lnTo>
                    <a:pt x="0" y="0"/>
                  </a:lnTo>
                  <a:lnTo>
                    <a:pt x="8610" y="0"/>
                  </a:lnTo>
                </a:path>
              </a:pathLst>
            </a:custGeom>
            <a:ln w="3175">
              <a:solidFill>
                <a:srgbClr val="565658"/>
              </a:solidFill>
            </a:ln>
          </p:spPr>
          <p:txBody>
            <a:bodyPr wrap="square" lIns="0" tIns="0" rIns="0" bIns="0" rtlCol="0"/>
            <a:lstStyle/>
            <a:p/>
          </p:txBody>
        </p:sp>
        <p:sp>
          <p:nvSpPr>
            <p:cNvPr id="2149" name="object 2149" descr=""/>
            <p:cNvSpPr/>
            <p:nvPr/>
          </p:nvSpPr>
          <p:spPr>
            <a:xfrm>
              <a:off x="5661606" y="2659806"/>
              <a:ext cx="8890" cy="0"/>
            </a:xfrm>
            <a:custGeom>
              <a:avLst/>
              <a:gdLst/>
              <a:ahLst/>
              <a:cxnLst/>
              <a:rect l="l" t="t" r="r" b="b"/>
              <a:pathLst>
                <a:path w="8889" h="0">
                  <a:moveTo>
                    <a:pt x="8610" y="0"/>
                  </a:moveTo>
                  <a:lnTo>
                    <a:pt x="0" y="0"/>
                  </a:lnTo>
                </a:path>
              </a:pathLst>
            </a:custGeom>
            <a:ln w="3175">
              <a:solidFill>
                <a:srgbClr val="565658"/>
              </a:solidFill>
            </a:ln>
          </p:spPr>
          <p:txBody>
            <a:bodyPr wrap="square" lIns="0" tIns="0" rIns="0" bIns="0" rtlCol="0"/>
            <a:lstStyle/>
            <a:p/>
          </p:txBody>
        </p:sp>
        <p:sp>
          <p:nvSpPr>
            <p:cNvPr id="2150" name="object 2150" descr=""/>
            <p:cNvSpPr/>
            <p:nvPr/>
          </p:nvSpPr>
          <p:spPr>
            <a:xfrm>
              <a:off x="5661601" y="2701456"/>
              <a:ext cx="6350" cy="1905"/>
            </a:xfrm>
            <a:custGeom>
              <a:avLst/>
              <a:gdLst/>
              <a:ahLst/>
              <a:cxnLst/>
              <a:rect l="l" t="t" r="r" b="b"/>
              <a:pathLst>
                <a:path w="6350" h="1905">
                  <a:moveTo>
                    <a:pt x="6223" y="1435"/>
                  </a:moveTo>
                  <a:lnTo>
                    <a:pt x="0" y="1435"/>
                  </a:lnTo>
                  <a:lnTo>
                    <a:pt x="0" y="952"/>
                  </a:lnTo>
                  <a:lnTo>
                    <a:pt x="0" y="0"/>
                  </a:lnTo>
                </a:path>
              </a:pathLst>
            </a:custGeom>
            <a:ln w="3175">
              <a:solidFill>
                <a:srgbClr val="565658"/>
              </a:solidFill>
            </a:ln>
          </p:spPr>
          <p:txBody>
            <a:bodyPr wrap="square" lIns="0" tIns="0" rIns="0" bIns="0" rtlCol="0"/>
            <a:lstStyle/>
            <a:p/>
          </p:txBody>
        </p:sp>
        <p:sp>
          <p:nvSpPr>
            <p:cNvPr id="2151" name="object 2151" descr=""/>
            <p:cNvSpPr/>
            <p:nvPr/>
          </p:nvSpPr>
          <p:spPr>
            <a:xfrm>
              <a:off x="5661601" y="2702409"/>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2152" name="object 2152" descr=""/>
            <p:cNvSpPr/>
            <p:nvPr/>
          </p:nvSpPr>
          <p:spPr>
            <a:xfrm>
              <a:off x="5661601" y="2700971"/>
              <a:ext cx="6350" cy="635"/>
            </a:xfrm>
            <a:custGeom>
              <a:avLst/>
              <a:gdLst/>
              <a:ahLst/>
              <a:cxnLst/>
              <a:rect l="l" t="t" r="r" b="b"/>
              <a:pathLst>
                <a:path w="6350" h="635">
                  <a:moveTo>
                    <a:pt x="6223" y="482"/>
                  </a:moveTo>
                  <a:lnTo>
                    <a:pt x="0" y="482"/>
                  </a:lnTo>
                  <a:lnTo>
                    <a:pt x="0" y="0"/>
                  </a:lnTo>
                </a:path>
              </a:pathLst>
            </a:custGeom>
            <a:ln w="3175">
              <a:solidFill>
                <a:srgbClr val="565658"/>
              </a:solidFill>
            </a:ln>
          </p:spPr>
          <p:txBody>
            <a:bodyPr wrap="square" lIns="0" tIns="0" rIns="0" bIns="0" rtlCol="0"/>
            <a:lstStyle/>
            <a:p/>
          </p:txBody>
        </p:sp>
        <p:sp>
          <p:nvSpPr>
            <p:cNvPr id="2153" name="object 2153" descr=""/>
            <p:cNvSpPr/>
            <p:nvPr/>
          </p:nvSpPr>
          <p:spPr>
            <a:xfrm>
              <a:off x="5646281" y="2668915"/>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154" name="object 2154" descr=""/>
            <p:cNvSpPr/>
            <p:nvPr/>
          </p:nvSpPr>
          <p:spPr>
            <a:xfrm>
              <a:off x="5646276" y="2668426"/>
              <a:ext cx="10795" cy="2540"/>
            </a:xfrm>
            <a:custGeom>
              <a:avLst/>
              <a:gdLst/>
              <a:ahLst/>
              <a:cxnLst/>
              <a:rect l="l" t="t" r="r" b="b"/>
              <a:pathLst>
                <a:path w="10795" h="2539">
                  <a:moveTo>
                    <a:pt x="10540" y="0"/>
                  </a:moveTo>
                  <a:lnTo>
                    <a:pt x="0" y="0"/>
                  </a:lnTo>
                  <a:lnTo>
                    <a:pt x="0" y="2387"/>
                  </a:lnTo>
                </a:path>
              </a:pathLst>
            </a:custGeom>
            <a:ln w="3175">
              <a:solidFill>
                <a:srgbClr val="565658"/>
              </a:solidFill>
            </a:ln>
          </p:spPr>
          <p:txBody>
            <a:bodyPr wrap="square" lIns="0" tIns="0" rIns="0" bIns="0" rtlCol="0"/>
            <a:lstStyle/>
            <a:p/>
          </p:txBody>
        </p:sp>
        <p:sp>
          <p:nvSpPr>
            <p:cNvPr id="2155" name="object 2155" descr=""/>
            <p:cNvSpPr/>
            <p:nvPr/>
          </p:nvSpPr>
          <p:spPr>
            <a:xfrm>
              <a:off x="5661604" y="2700970"/>
              <a:ext cx="6350" cy="0"/>
            </a:xfrm>
            <a:custGeom>
              <a:avLst/>
              <a:gdLst/>
              <a:ahLst/>
              <a:cxnLst/>
              <a:rect l="l" t="t" r="r" b="b"/>
              <a:pathLst>
                <a:path w="6350" h="0">
                  <a:moveTo>
                    <a:pt x="0" y="0"/>
                  </a:moveTo>
                  <a:lnTo>
                    <a:pt x="0" y="0"/>
                  </a:lnTo>
                  <a:lnTo>
                    <a:pt x="6223" y="0"/>
                  </a:lnTo>
                </a:path>
              </a:pathLst>
            </a:custGeom>
            <a:ln w="3175">
              <a:solidFill>
                <a:srgbClr val="565658"/>
              </a:solidFill>
            </a:ln>
          </p:spPr>
          <p:txBody>
            <a:bodyPr wrap="square" lIns="0" tIns="0" rIns="0" bIns="0" rtlCol="0"/>
            <a:lstStyle/>
            <a:p/>
          </p:txBody>
        </p:sp>
        <p:sp>
          <p:nvSpPr>
            <p:cNvPr id="2156" name="object 2156" descr=""/>
            <p:cNvSpPr/>
            <p:nvPr/>
          </p:nvSpPr>
          <p:spPr>
            <a:xfrm>
              <a:off x="5661604" y="2661245"/>
              <a:ext cx="8890" cy="0"/>
            </a:xfrm>
            <a:custGeom>
              <a:avLst/>
              <a:gdLst/>
              <a:ahLst/>
              <a:cxnLst/>
              <a:rect l="l" t="t" r="r" b="b"/>
              <a:pathLst>
                <a:path w="8889" h="0">
                  <a:moveTo>
                    <a:pt x="0" y="0"/>
                  </a:moveTo>
                  <a:lnTo>
                    <a:pt x="8610" y="0"/>
                  </a:lnTo>
                  <a:lnTo>
                    <a:pt x="0" y="0"/>
                  </a:lnTo>
                </a:path>
              </a:pathLst>
            </a:custGeom>
            <a:ln w="3175">
              <a:solidFill>
                <a:srgbClr val="565658"/>
              </a:solidFill>
            </a:ln>
          </p:spPr>
          <p:txBody>
            <a:bodyPr wrap="square" lIns="0" tIns="0" rIns="0" bIns="0" rtlCol="0"/>
            <a:lstStyle/>
            <a:p/>
          </p:txBody>
        </p:sp>
        <p:sp>
          <p:nvSpPr>
            <p:cNvPr id="2157" name="object 2157" descr=""/>
            <p:cNvSpPr/>
            <p:nvPr/>
          </p:nvSpPr>
          <p:spPr>
            <a:xfrm>
              <a:off x="5661604" y="2700970"/>
              <a:ext cx="6350" cy="0"/>
            </a:xfrm>
            <a:custGeom>
              <a:avLst/>
              <a:gdLst/>
              <a:ahLst/>
              <a:cxnLst/>
              <a:rect l="l" t="t" r="r" b="b"/>
              <a:pathLst>
                <a:path w="6350" h="0">
                  <a:moveTo>
                    <a:pt x="0" y="0"/>
                  </a:moveTo>
                  <a:lnTo>
                    <a:pt x="0" y="0"/>
                  </a:lnTo>
                  <a:lnTo>
                    <a:pt x="6223" y="0"/>
                  </a:lnTo>
                </a:path>
              </a:pathLst>
            </a:custGeom>
            <a:ln w="3175">
              <a:solidFill>
                <a:srgbClr val="565658"/>
              </a:solidFill>
            </a:ln>
          </p:spPr>
          <p:txBody>
            <a:bodyPr wrap="square" lIns="0" tIns="0" rIns="0" bIns="0" rtlCol="0"/>
            <a:lstStyle/>
            <a:p/>
          </p:txBody>
        </p:sp>
        <p:sp>
          <p:nvSpPr>
            <p:cNvPr id="2158" name="object 2158" descr=""/>
            <p:cNvSpPr/>
            <p:nvPr/>
          </p:nvSpPr>
          <p:spPr>
            <a:xfrm>
              <a:off x="5646276" y="2670820"/>
              <a:ext cx="10795" cy="635"/>
            </a:xfrm>
            <a:custGeom>
              <a:avLst/>
              <a:gdLst/>
              <a:ahLst/>
              <a:cxnLst/>
              <a:rect l="l" t="t" r="r" b="b"/>
              <a:pathLst>
                <a:path w="10795" h="635">
                  <a:moveTo>
                    <a:pt x="10540" y="0"/>
                  </a:moveTo>
                  <a:lnTo>
                    <a:pt x="0" y="0"/>
                  </a:lnTo>
                  <a:lnTo>
                    <a:pt x="0" y="469"/>
                  </a:lnTo>
                </a:path>
              </a:pathLst>
            </a:custGeom>
            <a:ln w="3175">
              <a:solidFill>
                <a:srgbClr val="565658"/>
              </a:solidFill>
            </a:ln>
          </p:spPr>
          <p:txBody>
            <a:bodyPr wrap="square" lIns="0" tIns="0" rIns="0" bIns="0" rtlCol="0"/>
            <a:lstStyle/>
            <a:p/>
          </p:txBody>
        </p:sp>
        <p:sp>
          <p:nvSpPr>
            <p:cNvPr id="2159" name="object 2159" descr=""/>
            <p:cNvSpPr/>
            <p:nvPr/>
          </p:nvSpPr>
          <p:spPr>
            <a:xfrm>
              <a:off x="5645138" y="266967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160" name="object 2160" descr=""/>
            <p:cNvSpPr/>
            <p:nvPr/>
          </p:nvSpPr>
          <p:spPr>
            <a:xfrm>
              <a:off x="5646276" y="2693317"/>
              <a:ext cx="10795" cy="0"/>
            </a:xfrm>
            <a:custGeom>
              <a:avLst/>
              <a:gdLst/>
              <a:ahLst/>
              <a:cxnLst/>
              <a:rect l="l" t="t" r="r" b="b"/>
              <a:pathLst>
                <a:path w="10795" h="0">
                  <a:moveTo>
                    <a:pt x="10540" y="0"/>
                  </a:moveTo>
                  <a:lnTo>
                    <a:pt x="0" y="0"/>
                  </a:lnTo>
                </a:path>
              </a:pathLst>
            </a:custGeom>
            <a:ln w="3175">
              <a:solidFill>
                <a:srgbClr val="565658"/>
              </a:solidFill>
            </a:ln>
          </p:spPr>
          <p:txBody>
            <a:bodyPr wrap="square" lIns="0" tIns="0" rIns="0" bIns="0" rtlCol="0"/>
            <a:lstStyle/>
            <a:p/>
          </p:txBody>
        </p:sp>
        <p:sp>
          <p:nvSpPr>
            <p:cNvPr id="2161" name="object 2161" descr=""/>
            <p:cNvSpPr/>
            <p:nvPr/>
          </p:nvSpPr>
          <p:spPr>
            <a:xfrm>
              <a:off x="5656817" y="2666518"/>
              <a:ext cx="5080" cy="1270"/>
            </a:xfrm>
            <a:custGeom>
              <a:avLst/>
              <a:gdLst/>
              <a:ahLst/>
              <a:cxnLst/>
              <a:rect l="l" t="t" r="r" b="b"/>
              <a:pathLst>
                <a:path w="5079" h="1269">
                  <a:moveTo>
                    <a:pt x="0" y="952"/>
                  </a:moveTo>
                  <a:lnTo>
                    <a:pt x="0" y="0"/>
                  </a:lnTo>
                  <a:lnTo>
                    <a:pt x="4787" y="0"/>
                  </a:lnTo>
                </a:path>
              </a:pathLst>
            </a:custGeom>
            <a:ln w="3175">
              <a:solidFill>
                <a:srgbClr val="565658"/>
              </a:solidFill>
            </a:ln>
          </p:spPr>
          <p:txBody>
            <a:bodyPr wrap="square" lIns="0" tIns="0" rIns="0" bIns="0" rtlCol="0"/>
            <a:lstStyle/>
            <a:p/>
          </p:txBody>
        </p:sp>
        <p:sp>
          <p:nvSpPr>
            <p:cNvPr id="2162" name="object 2162" descr=""/>
            <p:cNvSpPr/>
            <p:nvPr/>
          </p:nvSpPr>
          <p:spPr>
            <a:xfrm>
              <a:off x="5656816" y="2694758"/>
              <a:ext cx="5080" cy="1270"/>
            </a:xfrm>
            <a:custGeom>
              <a:avLst/>
              <a:gdLst/>
              <a:ahLst/>
              <a:cxnLst/>
              <a:rect l="l" t="t" r="r" b="b"/>
              <a:pathLst>
                <a:path w="5079" h="1269">
                  <a:moveTo>
                    <a:pt x="4787" y="952"/>
                  </a:moveTo>
                  <a:lnTo>
                    <a:pt x="0" y="952"/>
                  </a:lnTo>
                  <a:lnTo>
                    <a:pt x="0" y="0"/>
                  </a:lnTo>
                  <a:lnTo>
                    <a:pt x="4787" y="0"/>
                  </a:lnTo>
                </a:path>
              </a:pathLst>
            </a:custGeom>
            <a:ln w="3175">
              <a:solidFill>
                <a:srgbClr val="565658"/>
              </a:solidFill>
            </a:ln>
          </p:spPr>
          <p:txBody>
            <a:bodyPr wrap="square" lIns="0" tIns="0" rIns="0" bIns="0" rtlCol="0"/>
            <a:lstStyle/>
            <a:p/>
          </p:txBody>
        </p:sp>
        <p:sp>
          <p:nvSpPr>
            <p:cNvPr id="2163" name="object 2163" descr=""/>
            <p:cNvSpPr/>
            <p:nvPr/>
          </p:nvSpPr>
          <p:spPr>
            <a:xfrm>
              <a:off x="5656817" y="2667471"/>
              <a:ext cx="5080" cy="0"/>
            </a:xfrm>
            <a:custGeom>
              <a:avLst/>
              <a:gdLst/>
              <a:ahLst/>
              <a:cxnLst/>
              <a:rect l="l" t="t" r="r" b="b"/>
              <a:pathLst>
                <a:path w="5079" h="0">
                  <a:moveTo>
                    <a:pt x="0" y="0"/>
                  </a:moveTo>
                  <a:lnTo>
                    <a:pt x="0" y="0"/>
                  </a:lnTo>
                  <a:lnTo>
                    <a:pt x="4787" y="0"/>
                  </a:lnTo>
                </a:path>
              </a:pathLst>
            </a:custGeom>
            <a:ln w="3175">
              <a:solidFill>
                <a:srgbClr val="565658"/>
              </a:solidFill>
            </a:ln>
          </p:spPr>
          <p:txBody>
            <a:bodyPr wrap="square" lIns="0" tIns="0" rIns="0" bIns="0" rtlCol="0"/>
            <a:lstStyle/>
            <a:p/>
          </p:txBody>
        </p:sp>
        <p:sp>
          <p:nvSpPr>
            <p:cNvPr id="2164" name="object 2164" descr=""/>
            <p:cNvSpPr/>
            <p:nvPr/>
          </p:nvSpPr>
          <p:spPr>
            <a:xfrm>
              <a:off x="5646281" y="2692364"/>
              <a:ext cx="10795" cy="1270"/>
            </a:xfrm>
            <a:custGeom>
              <a:avLst/>
              <a:gdLst/>
              <a:ahLst/>
              <a:cxnLst/>
              <a:rect l="l" t="t" r="r" b="b"/>
              <a:pathLst>
                <a:path w="10795" h="1269">
                  <a:moveTo>
                    <a:pt x="0" y="952"/>
                  </a:moveTo>
                  <a:lnTo>
                    <a:pt x="10541" y="952"/>
                  </a:lnTo>
                </a:path>
                <a:path w="10795" h="1269">
                  <a:moveTo>
                    <a:pt x="0" y="952"/>
                  </a:moveTo>
                  <a:lnTo>
                    <a:pt x="0" y="469"/>
                  </a:lnTo>
                  <a:lnTo>
                    <a:pt x="0" y="0"/>
                  </a:lnTo>
                </a:path>
              </a:pathLst>
            </a:custGeom>
            <a:ln w="3175">
              <a:solidFill>
                <a:srgbClr val="565658"/>
              </a:solidFill>
            </a:ln>
          </p:spPr>
          <p:txBody>
            <a:bodyPr wrap="square" lIns="0" tIns="0" rIns="0" bIns="0" rtlCol="0"/>
            <a:lstStyle/>
            <a:p/>
          </p:txBody>
        </p:sp>
        <p:sp>
          <p:nvSpPr>
            <p:cNvPr id="2165" name="object 2165" descr=""/>
            <p:cNvSpPr/>
            <p:nvPr/>
          </p:nvSpPr>
          <p:spPr>
            <a:xfrm>
              <a:off x="5646281" y="2692364"/>
              <a:ext cx="10795" cy="635"/>
            </a:xfrm>
            <a:custGeom>
              <a:avLst/>
              <a:gdLst/>
              <a:ahLst/>
              <a:cxnLst/>
              <a:rect l="l" t="t" r="r" b="b"/>
              <a:pathLst>
                <a:path w="10795" h="635">
                  <a:moveTo>
                    <a:pt x="0" y="469"/>
                  </a:moveTo>
                  <a:lnTo>
                    <a:pt x="10541" y="469"/>
                  </a:lnTo>
                </a:path>
                <a:path w="10795" h="635">
                  <a:moveTo>
                    <a:pt x="0" y="469"/>
                  </a:moveTo>
                  <a:lnTo>
                    <a:pt x="0" y="0"/>
                  </a:lnTo>
                  <a:lnTo>
                    <a:pt x="10541" y="0"/>
                  </a:lnTo>
                </a:path>
              </a:pathLst>
            </a:custGeom>
            <a:ln w="3175">
              <a:solidFill>
                <a:srgbClr val="565658"/>
              </a:solidFill>
            </a:ln>
          </p:spPr>
          <p:txBody>
            <a:bodyPr wrap="square" lIns="0" tIns="0" rIns="0" bIns="0" rtlCol="0"/>
            <a:lstStyle/>
            <a:p/>
          </p:txBody>
        </p:sp>
        <p:sp>
          <p:nvSpPr>
            <p:cNvPr id="2166" name="object 2166" descr=""/>
            <p:cNvSpPr/>
            <p:nvPr/>
          </p:nvSpPr>
          <p:spPr>
            <a:xfrm>
              <a:off x="5646281" y="2690924"/>
              <a:ext cx="10795" cy="1905"/>
            </a:xfrm>
            <a:custGeom>
              <a:avLst/>
              <a:gdLst/>
              <a:ahLst/>
              <a:cxnLst/>
              <a:rect l="l" t="t" r="r" b="b"/>
              <a:pathLst>
                <a:path w="10795" h="1905">
                  <a:moveTo>
                    <a:pt x="0" y="0"/>
                  </a:moveTo>
                  <a:lnTo>
                    <a:pt x="0" y="952"/>
                  </a:lnTo>
                  <a:lnTo>
                    <a:pt x="0" y="1435"/>
                  </a:lnTo>
                  <a:lnTo>
                    <a:pt x="0" y="952"/>
                  </a:lnTo>
                  <a:lnTo>
                    <a:pt x="10541" y="952"/>
                  </a:lnTo>
                </a:path>
              </a:pathLst>
            </a:custGeom>
            <a:ln w="3175">
              <a:solidFill>
                <a:srgbClr val="565658"/>
              </a:solidFill>
            </a:ln>
          </p:spPr>
          <p:txBody>
            <a:bodyPr wrap="square" lIns="0" tIns="0" rIns="0" bIns="0" rtlCol="0"/>
            <a:lstStyle/>
            <a:p/>
          </p:txBody>
        </p:sp>
        <p:sp>
          <p:nvSpPr>
            <p:cNvPr id="2167" name="object 2167" descr=""/>
            <p:cNvSpPr/>
            <p:nvPr/>
          </p:nvSpPr>
          <p:spPr>
            <a:xfrm>
              <a:off x="5646281" y="2691395"/>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168" name="object 2168" descr=""/>
            <p:cNvSpPr/>
            <p:nvPr/>
          </p:nvSpPr>
          <p:spPr>
            <a:xfrm>
              <a:off x="5656816" y="2694273"/>
              <a:ext cx="5080" cy="635"/>
            </a:xfrm>
            <a:custGeom>
              <a:avLst/>
              <a:gdLst/>
              <a:ahLst/>
              <a:cxnLst/>
              <a:rect l="l" t="t" r="r" b="b"/>
              <a:pathLst>
                <a:path w="5079" h="635">
                  <a:moveTo>
                    <a:pt x="4787" y="482"/>
                  </a:moveTo>
                  <a:lnTo>
                    <a:pt x="0" y="482"/>
                  </a:lnTo>
                  <a:lnTo>
                    <a:pt x="0" y="0"/>
                  </a:lnTo>
                </a:path>
              </a:pathLst>
            </a:custGeom>
            <a:ln w="3175">
              <a:solidFill>
                <a:srgbClr val="565658"/>
              </a:solidFill>
            </a:ln>
          </p:spPr>
          <p:txBody>
            <a:bodyPr wrap="square" lIns="0" tIns="0" rIns="0" bIns="0" rtlCol="0"/>
            <a:lstStyle/>
            <a:p/>
          </p:txBody>
        </p:sp>
        <p:sp>
          <p:nvSpPr>
            <p:cNvPr id="2169" name="object 2169" descr=""/>
            <p:cNvSpPr/>
            <p:nvPr/>
          </p:nvSpPr>
          <p:spPr>
            <a:xfrm>
              <a:off x="5656817" y="2667472"/>
              <a:ext cx="5080" cy="635"/>
            </a:xfrm>
            <a:custGeom>
              <a:avLst/>
              <a:gdLst/>
              <a:ahLst/>
              <a:cxnLst/>
              <a:rect l="l" t="t" r="r" b="b"/>
              <a:pathLst>
                <a:path w="5079" h="635">
                  <a:moveTo>
                    <a:pt x="0" y="469"/>
                  </a:moveTo>
                  <a:lnTo>
                    <a:pt x="0" y="0"/>
                  </a:lnTo>
                  <a:lnTo>
                    <a:pt x="4787" y="0"/>
                  </a:lnTo>
                </a:path>
              </a:pathLst>
            </a:custGeom>
            <a:ln w="3175">
              <a:solidFill>
                <a:srgbClr val="565658"/>
              </a:solidFill>
            </a:ln>
          </p:spPr>
          <p:txBody>
            <a:bodyPr wrap="square" lIns="0" tIns="0" rIns="0" bIns="0" rtlCol="0"/>
            <a:lstStyle/>
            <a:p/>
          </p:txBody>
        </p:sp>
        <p:sp>
          <p:nvSpPr>
            <p:cNvPr id="2170" name="object 2170" descr=""/>
            <p:cNvSpPr/>
            <p:nvPr/>
          </p:nvSpPr>
          <p:spPr>
            <a:xfrm>
              <a:off x="5646281" y="2689488"/>
              <a:ext cx="0" cy="1270"/>
            </a:xfrm>
            <a:custGeom>
              <a:avLst/>
              <a:gdLst/>
              <a:ahLst/>
              <a:cxnLst/>
              <a:rect l="l" t="t" r="r" b="b"/>
              <a:pathLst>
                <a:path w="0" h="1269">
                  <a:moveTo>
                    <a:pt x="0" y="952"/>
                  </a:moveTo>
                  <a:lnTo>
                    <a:pt x="0" y="0"/>
                  </a:lnTo>
                  <a:lnTo>
                    <a:pt x="0" y="482"/>
                  </a:lnTo>
                </a:path>
              </a:pathLst>
            </a:custGeom>
            <a:ln w="3175">
              <a:solidFill>
                <a:srgbClr val="565658"/>
              </a:solidFill>
            </a:ln>
          </p:spPr>
          <p:txBody>
            <a:bodyPr wrap="square" lIns="0" tIns="0" rIns="0" bIns="0" rtlCol="0"/>
            <a:lstStyle/>
            <a:p/>
          </p:txBody>
        </p:sp>
        <p:sp>
          <p:nvSpPr>
            <p:cNvPr id="2171" name="object 2171" descr=""/>
            <p:cNvSpPr/>
            <p:nvPr/>
          </p:nvSpPr>
          <p:spPr>
            <a:xfrm>
              <a:off x="5646281" y="2671775"/>
              <a:ext cx="0" cy="1270"/>
            </a:xfrm>
            <a:custGeom>
              <a:avLst/>
              <a:gdLst/>
              <a:ahLst/>
              <a:cxnLst/>
              <a:rect l="l" t="t" r="r" b="b"/>
              <a:pathLst>
                <a:path w="0" h="1269">
                  <a:moveTo>
                    <a:pt x="0" y="482"/>
                  </a:moveTo>
                  <a:lnTo>
                    <a:pt x="0" y="952"/>
                  </a:lnTo>
                  <a:lnTo>
                    <a:pt x="0" y="0"/>
                  </a:lnTo>
                </a:path>
              </a:pathLst>
            </a:custGeom>
            <a:ln w="3175">
              <a:solidFill>
                <a:srgbClr val="565658"/>
              </a:solidFill>
            </a:ln>
          </p:spPr>
          <p:txBody>
            <a:bodyPr wrap="square" lIns="0" tIns="0" rIns="0" bIns="0" rtlCol="0"/>
            <a:lstStyle/>
            <a:p/>
          </p:txBody>
        </p:sp>
        <p:sp>
          <p:nvSpPr>
            <p:cNvPr id="2172" name="object 2172" descr=""/>
            <p:cNvSpPr/>
            <p:nvPr/>
          </p:nvSpPr>
          <p:spPr>
            <a:xfrm>
              <a:off x="5646276" y="2689485"/>
              <a:ext cx="10795" cy="0"/>
            </a:xfrm>
            <a:custGeom>
              <a:avLst/>
              <a:gdLst/>
              <a:ahLst/>
              <a:cxnLst/>
              <a:rect l="l" t="t" r="r" b="b"/>
              <a:pathLst>
                <a:path w="10795" h="0">
                  <a:moveTo>
                    <a:pt x="10540" y="0"/>
                  </a:moveTo>
                  <a:lnTo>
                    <a:pt x="0" y="0"/>
                  </a:lnTo>
                </a:path>
              </a:pathLst>
            </a:custGeom>
            <a:ln w="3175">
              <a:solidFill>
                <a:srgbClr val="565658"/>
              </a:solidFill>
            </a:ln>
          </p:spPr>
          <p:txBody>
            <a:bodyPr wrap="square" lIns="0" tIns="0" rIns="0" bIns="0" rtlCol="0"/>
            <a:lstStyle/>
            <a:p/>
          </p:txBody>
        </p:sp>
        <p:sp>
          <p:nvSpPr>
            <p:cNvPr id="2173" name="object 2173" descr=""/>
            <p:cNvSpPr/>
            <p:nvPr/>
          </p:nvSpPr>
          <p:spPr>
            <a:xfrm>
              <a:off x="5646276" y="2672729"/>
              <a:ext cx="10795" cy="635"/>
            </a:xfrm>
            <a:custGeom>
              <a:avLst/>
              <a:gdLst/>
              <a:ahLst/>
              <a:cxnLst/>
              <a:rect l="l" t="t" r="r" b="b"/>
              <a:pathLst>
                <a:path w="10795" h="635">
                  <a:moveTo>
                    <a:pt x="10540" y="0"/>
                  </a:moveTo>
                  <a:lnTo>
                    <a:pt x="0" y="0"/>
                  </a:lnTo>
                  <a:lnTo>
                    <a:pt x="0" y="482"/>
                  </a:lnTo>
                  <a:lnTo>
                    <a:pt x="0" y="0"/>
                  </a:lnTo>
                </a:path>
              </a:pathLst>
            </a:custGeom>
            <a:ln w="3175">
              <a:solidFill>
                <a:srgbClr val="565658"/>
              </a:solidFill>
            </a:ln>
          </p:spPr>
          <p:txBody>
            <a:bodyPr wrap="square" lIns="0" tIns="0" rIns="0" bIns="0" rtlCol="0"/>
            <a:lstStyle/>
            <a:p/>
          </p:txBody>
        </p:sp>
        <p:sp>
          <p:nvSpPr>
            <p:cNvPr id="2174" name="object 2174" descr=""/>
            <p:cNvSpPr/>
            <p:nvPr/>
          </p:nvSpPr>
          <p:spPr>
            <a:xfrm>
              <a:off x="5646281" y="2689014"/>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175" name="object 2175" descr=""/>
            <p:cNvSpPr/>
            <p:nvPr/>
          </p:nvSpPr>
          <p:spPr>
            <a:xfrm>
              <a:off x="5646276" y="2673213"/>
              <a:ext cx="10795" cy="635"/>
            </a:xfrm>
            <a:custGeom>
              <a:avLst/>
              <a:gdLst/>
              <a:ahLst/>
              <a:cxnLst/>
              <a:rect l="l" t="t" r="r" b="b"/>
              <a:pathLst>
                <a:path w="10795" h="635">
                  <a:moveTo>
                    <a:pt x="10540" y="0"/>
                  </a:moveTo>
                  <a:lnTo>
                    <a:pt x="0" y="0"/>
                  </a:lnTo>
                  <a:lnTo>
                    <a:pt x="0" y="482"/>
                  </a:lnTo>
                </a:path>
              </a:pathLst>
            </a:custGeom>
            <a:ln w="3175">
              <a:solidFill>
                <a:srgbClr val="565658"/>
              </a:solidFill>
            </a:ln>
          </p:spPr>
          <p:txBody>
            <a:bodyPr wrap="square" lIns="0" tIns="0" rIns="0" bIns="0" rtlCol="0"/>
            <a:lstStyle/>
            <a:p/>
          </p:txBody>
        </p:sp>
        <p:sp>
          <p:nvSpPr>
            <p:cNvPr id="2176" name="object 2176" descr=""/>
            <p:cNvSpPr/>
            <p:nvPr/>
          </p:nvSpPr>
          <p:spPr>
            <a:xfrm>
              <a:off x="5645138" y="267207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177" name="object 2177" descr=""/>
            <p:cNvSpPr/>
            <p:nvPr/>
          </p:nvSpPr>
          <p:spPr>
            <a:xfrm>
              <a:off x="5646276" y="2688531"/>
              <a:ext cx="10795" cy="635"/>
            </a:xfrm>
            <a:custGeom>
              <a:avLst/>
              <a:gdLst/>
              <a:ahLst/>
              <a:cxnLst/>
              <a:rect l="l" t="t" r="r" b="b"/>
              <a:pathLst>
                <a:path w="10795" h="635">
                  <a:moveTo>
                    <a:pt x="10540" y="482"/>
                  </a:moveTo>
                  <a:lnTo>
                    <a:pt x="0" y="482"/>
                  </a:lnTo>
                  <a:lnTo>
                    <a:pt x="0" y="0"/>
                  </a:lnTo>
                </a:path>
              </a:pathLst>
            </a:custGeom>
            <a:ln w="3175">
              <a:solidFill>
                <a:srgbClr val="565658"/>
              </a:solidFill>
            </a:ln>
          </p:spPr>
          <p:txBody>
            <a:bodyPr wrap="square" lIns="0" tIns="0" rIns="0" bIns="0" rtlCol="0"/>
            <a:lstStyle/>
            <a:p/>
          </p:txBody>
        </p:sp>
        <p:sp>
          <p:nvSpPr>
            <p:cNvPr id="2178" name="object 2178" descr=""/>
            <p:cNvSpPr/>
            <p:nvPr/>
          </p:nvSpPr>
          <p:spPr>
            <a:xfrm>
              <a:off x="5645138" y="268787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179" name="object 2179" descr=""/>
            <p:cNvSpPr/>
            <p:nvPr/>
          </p:nvSpPr>
          <p:spPr>
            <a:xfrm>
              <a:off x="5646281" y="2691395"/>
              <a:ext cx="10795" cy="0"/>
            </a:xfrm>
            <a:custGeom>
              <a:avLst/>
              <a:gdLst/>
              <a:ahLst/>
              <a:cxnLst/>
              <a:rect l="l" t="t" r="r" b="b"/>
              <a:pathLst>
                <a:path w="10795" h="0">
                  <a:moveTo>
                    <a:pt x="0" y="0"/>
                  </a:moveTo>
                  <a:lnTo>
                    <a:pt x="0" y="0"/>
                  </a:lnTo>
                  <a:lnTo>
                    <a:pt x="10541" y="0"/>
                  </a:lnTo>
                </a:path>
              </a:pathLst>
            </a:custGeom>
            <a:ln w="3175">
              <a:solidFill>
                <a:srgbClr val="565658"/>
              </a:solidFill>
            </a:ln>
          </p:spPr>
          <p:txBody>
            <a:bodyPr wrap="square" lIns="0" tIns="0" rIns="0" bIns="0" rtlCol="0"/>
            <a:lstStyle/>
            <a:p/>
          </p:txBody>
        </p:sp>
        <p:sp>
          <p:nvSpPr>
            <p:cNvPr id="2180" name="object 2180" descr=""/>
            <p:cNvSpPr/>
            <p:nvPr/>
          </p:nvSpPr>
          <p:spPr>
            <a:xfrm>
              <a:off x="5646281" y="2670820"/>
              <a:ext cx="10795" cy="0"/>
            </a:xfrm>
            <a:custGeom>
              <a:avLst/>
              <a:gdLst/>
              <a:ahLst/>
              <a:cxnLst/>
              <a:rect l="l" t="t" r="r" b="b"/>
              <a:pathLst>
                <a:path w="10795" h="0">
                  <a:moveTo>
                    <a:pt x="0" y="0"/>
                  </a:moveTo>
                  <a:lnTo>
                    <a:pt x="0" y="0"/>
                  </a:lnTo>
                  <a:lnTo>
                    <a:pt x="10541" y="0"/>
                  </a:lnTo>
                </a:path>
              </a:pathLst>
            </a:custGeom>
            <a:ln w="3175">
              <a:solidFill>
                <a:srgbClr val="565658"/>
              </a:solidFill>
            </a:ln>
          </p:spPr>
          <p:txBody>
            <a:bodyPr wrap="square" lIns="0" tIns="0" rIns="0" bIns="0" rtlCol="0"/>
            <a:lstStyle/>
            <a:p/>
          </p:txBody>
        </p:sp>
        <p:sp>
          <p:nvSpPr>
            <p:cNvPr id="2181" name="object 2181" descr=""/>
            <p:cNvSpPr/>
            <p:nvPr/>
          </p:nvSpPr>
          <p:spPr>
            <a:xfrm>
              <a:off x="5661604" y="2661248"/>
              <a:ext cx="8890" cy="1905"/>
            </a:xfrm>
            <a:custGeom>
              <a:avLst/>
              <a:gdLst/>
              <a:ahLst/>
              <a:cxnLst/>
              <a:rect l="l" t="t" r="r" b="b"/>
              <a:pathLst>
                <a:path w="8889" h="1905">
                  <a:moveTo>
                    <a:pt x="0" y="1435"/>
                  </a:moveTo>
                  <a:lnTo>
                    <a:pt x="0" y="0"/>
                  </a:lnTo>
                  <a:lnTo>
                    <a:pt x="8610" y="0"/>
                  </a:lnTo>
                </a:path>
              </a:pathLst>
            </a:custGeom>
            <a:ln w="3175">
              <a:solidFill>
                <a:srgbClr val="565658"/>
              </a:solidFill>
            </a:ln>
          </p:spPr>
          <p:txBody>
            <a:bodyPr wrap="square" lIns="0" tIns="0" rIns="0" bIns="0" rtlCol="0"/>
            <a:lstStyle/>
            <a:p/>
          </p:txBody>
        </p:sp>
        <p:sp>
          <p:nvSpPr>
            <p:cNvPr id="2182" name="object 2182" descr=""/>
            <p:cNvSpPr/>
            <p:nvPr/>
          </p:nvSpPr>
          <p:spPr>
            <a:xfrm>
              <a:off x="5661601" y="2699535"/>
              <a:ext cx="6350" cy="1905"/>
            </a:xfrm>
            <a:custGeom>
              <a:avLst/>
              <a:gdLst/>
              <a:ahLst/>
              <a:cxnLst/>
              <a:rect l="l" t="t" r="r" b="b"/>
              <a:pathLst>
                <a:path w="6350" h="1905">
                  <a:moveTo>
                    <a:pt x="6223" y="1435"/>
                  </a:moveTo>
                  <a:lnTo>
                    <a:pt x="0" y="1435"/>
                  </a:lnTo>
                  <a:lnTo>
                    <a:pt x="0" y="0"/>
                  </a:lnTo>
                </a:path>
              </a:pathLst>
            </a:custGeom>
            <a:ln w="3175">
              <a:solidFill>
                <a:srgbClr val="565658"/>
              </a:solidFill>
            </a:ln>
          </p:spPr>
          <p:txBody>
            <a:bodyPr wrap="square" lIns="0" tIns="0" rIns="0" bIns="0" rtlCol="0"/>
            <a:lstStyle/>
            <a:p/>
          </p:txBody>
        </p:sp>
        <p:sp>
          <p:nvSpPr>
            <p:cNvPr id="2183" name="object 2183" descr=""/>
            <p:cNvSpPr/>
            <p:nvPr/>
          </p:nvSpPr>
          <p:spPr>
            <a:xfrm>
              <a:off x="5661604" y="2662683"/>
              <a:ext cx="8890" cy="0"/>
            </a:xfrm>
            <a:custGeom>
              <a:avLst/>
              <a:gdLst/>
              <a:ahLst/>
              <a:cxnLst/>
              <a:rect l="l" t="t" r="r" b="b"/>
              <a:pathLst>
                <a:path w="8889" h="0">
                  <a:moveTo>
                    <a:pt x="0" y="0"/>
                  </a:moveTo>
                  <a:lnTo>
                    <a:pt x="0" y="0"/>
                  </a:lnTo>
                  <a:lnTo>
                    <a:pt x="8610" y="0"/>
                  </a:lnTo>
                </a:path>
              </a:pathLst>
            </a:custGeom>
            <a:ln w="3175">
              <a:solidFill>
                <a:srgbClr val="565658"/>
              </a:solidFill>
            </a:ln>
          </p:spPr>
          <p:txBody>
            <a:bodyPr wrap="square" lIns="0" tIns="0" rIns="0" bIns="0" rtlCol="0"/>
            <a:lstStyle/>
            <a:p/>
          </p:txBody>
        </p:sp>
        <p:sp>
          <p:nvSpPr>
            <p:cNvPr id="2184" name="object 2184" descr=""/>
            <p:cNvSpPr/>
            <p:nvPr/>
          </p:nvSpPr>
          <p:spPr>
            <a:xfrm>
              <a:off x="5661606" y="2699531"/>
              <a:ext cx="8890" cy="0"/>
            </a:xfrm>
            <a:custGeom>
              <a:avLst/>
              <a:gdLst/>
              <a:ahLst/>
              <a:cxnLst/>
              <a:rect l="l" t="t" r="r" b="b"/>
              <a:pathLst>
                <a:path w="8889" h="0">
                  <a:moveTo>
                    <a:pt x="8610" y="0"/>
                  </a:moveTo>
                  <a:lnTo>
                    <a:pt x="0" y="0"/>
                  </a:lnTo>
                </a:path>
              </a:pathLst>
            </a:custGeom>
            <a:ln w="3175">
              <a:solidFill>
                <a:srgbClr val="565658"/>
              </a:solidFill>
            </a:ln>
          </p:spPr>
          <p:txBody>
            <a:bodyPr wrap="square" lIns="0" tIns="0" rIns="0" bIns="0" rtlCol="0"/>
            <a:lstStyle/>
            <a:p/>
          </p:txBody>
        </p:sp>
        <p:sp>
          <p:nvSpPr>
            <p:cNvPr id="2185" name="object 2185" descr=""/>
            <p:cNvSpPr/>
            <p:nvPr/>
          </p:nvSpPr>
          <p:spPr>
            <a:xfrm>
              <a:off x="5646281" y="2690443"/>
              <a:ext cx="10795" cy="1270"/>
            </a:xfrm>
            <a:custGeom>
              <a:avLst/>
              <a:gdLst/>
              <a:ahLst/>
              <a:cxnLst/>
              <a:rect l="l" t="t" r="r" b="b"/>
              <a:pathLst>
                <a:path w="10795" h="1269">
                  <a:moveTo>
                    <a:pt x="0" y="952"/>
                  </a:moveTo>
                  <a:lnTo>
                    <a:pt x="10541" y="952"/>
                  </a:lnTo>
                </a:path>
                <a:path w="10795" h="1269">
                  <a:moveTo>
                    <a:pt x="0" y="952"/>
                  </a:moveTo>
                  <a:lnTo>
                    <a:pt x="0" y="482"/>
                  </a:lnTo>
                  <a:lnTo>
                    <a:pt x="0" y="0"/>
                  </a:lnTo>
                </a:path>
              </a:pathLst>
            </a:custGeom>
            <a:ln w="3175">
              <a:solidFill>
                <a:srgbClr val="565658"/>
              </a:solidFill>
            </a:ln>
          </p:spPr>
          <p:txBody>
            <a:bodyPr wrap="square" lIns="0" tIns="0" rIns="0" bIns="0" rtlCol="0"/>
            <a:lstStyle/>
            <a:p/>
          </p:txBody>
        </p:sp>
        <p:sp>
          <p:nvSpPr>
            <p:cNvPr id="2186" name="object 2186" descr=""/>
            <p:cNvSpPr/>
            <p:nvPr/>
          </p:nvSpPr>
          <p:spPr>
            <a:xfrm>
              <a:off x="5646281" y="2670820"/>
              <a:ext cx="10795" cy="1270"/>
            </a:xfrm>
            <a:custGeom>
              <a:avLst/>
              <a:gdLst/>
              <a:ahLst/>
              <a:cxnLst/>
              <a:rect l="l" t="t" r="r" b="b"/>
              <a:pathLst>
                <a:path w="10795" h="1269">
                  <a:moveTo>
                    <a:pt x="0" y="0"/>
                  </a:moveTo>
                  <a:lnTo>
                    <a:pt x="10541" y="0"/>
                  </a:lnTo>
                </a:path>
                <a:path w="10795" h="1269">
                  <a:moveTo>
                    <a:pt x="0" y="0"/>
                  </a:moveTo>
                  <a:lnTo>
                    <a:pt x="0" y="952"/>
                  </a:lnTo>
                  <a:lnTo>
                    <a:pt x="0" y="469"/>
                  </a:lnTo>
                </a:path>
              </a:pathLst>
            </a:custGeom>
            <a:ln w="3175">
              <a:solidFill>
                <a:srgbClr val="565658"/>
              </a:solidFill>
            </a:ln>
          </p:spPr>
          <p:txBody>
            <a:bodyPr wrap="square" lIns="0" tIns="0" rIns="0" bIns="0" rtlCol="0"/>
            <a:lstStyle/>
            <a:p/>
          </p:txBody>
        </p:sp>
        <p:sp>
          <p:nvSpPr>
            <p:cNvPr id="2187" name="object 2187" descr=""/>
            <p:cNvSpPr/>
            <p:nvPr/>
          </p:nvSpPr>
          <p:spPr>
            <a:xfrm>
              <a:off x="5646281" y="2689971"/>
              <a:ext cx="10795" cy="1270"/>
            </a:xfrm>
            <a:custGeom>
              <a:avLst/>
              <a:gdLst/>
              <a:ahLst/>
              <a:cxnLst/>
              <a:rect l="l" t="t" r="r" b="b"/>
              <a:pathLst>
                <a:path w="10795" h="1269">
                  <a:moveTo>
                    <a:pt x="0" y="952"/>
                  </a:moveTo>
                  <a:lnTo>
                    <a:pt x="10541" y="952"/>
                  </a:lnTo>
                </a:path>
                <a:path w="10795" h="1269">
                  <a:moveTo>
                    <a:pt x="0" y="952"/>
                  </a:moveTo>
                  <a:lnTo>
                    <a:pt x="0" y="0"/>
                  </a:lnTo>
                  <a:lnTo>
                    <a:pt x="10541" y="0"/>
                  </a:lnTo>
                </a:path>
              </a:pathLst>
            </a:custGeom>
            <a:ln w="3175">
              <a:solidFill>
                <a:srgbClr val="565658"/>
              </a:solidFill>
            </a:ln>
          </p:spPr>
          <p:txBody>
            <a:bodyPr wrap="square" lIns="0" tIns="0" rIns="0" bIns="0" rtlCol="0"/>
            <a:lstStyle/>
            <a:p/>
          </p:txBody>
        </p:sp>
        <p:sp>
          <p:nvSpPr>
            <p:cNvPr id="2188" name="object 2188" descr=""/>
            <p:cNvSpPr/>
            <p:nvPr/>
          </p:nvSpPr>
          <p:spPr>
            <a:xfrm>
              <a:off x="5646281" y="2671775"/>
              <a:ext cx="10795" cy="635"/>
            </a:xfrm>
            <a:custGeom>
              <a:avLst/>
              <a:gdLst/>
              <a:ahLst/>
              <a:cxnLst/>
              <a:rect l="l" t="t" r="r" b="b"/>
              <a:pathLst>
                <a:path w="10795" h="635">
                  <a:moveTo>
                    <a:pt x="0" y="482"/>
                  </a:moveTo>
                  <a:lnTo>
                    <a:pt x="10541" y="482"/>
                  </a:lnTo>
                </a:path>
                <a:path w="10795" h="635">
                  <a:moveTo>
                    <a:pt x="0" y="482"/>
                  </a:moveTo>
                  <a:lnTo>
                    <a:pt x="0" y="0"/>
                  </a:lnTo>
                  <a:lnTo>
                    <a:pt x="10541" y="0"/>
                  </a:lnTo>
                </a:path>
              </a:pathLst>
            </a:custGeom>
            <a:ln w="3175">
              <a:solidFill>
                <a:srgbClr val="565658"/>
              </a:solidFill>
            </a:ln>
          </p:spPr>
          <p:txBody>
            <a:bodyPr wrap="square" lIns="0" tIns="0" rIns="0" bIns="0" rtlCol="0"/>
            <a:lstStyle/>
            <a:p/>
          </p:txBody>
        </p:sp>
        <p:sp>
          <p:nvSpPr>
            <p:cNvPr id="2189" name="object 2189" descr=""/>
            <p:cNvSpPr/>
            <p:nvPr/>
          </p:nvSpPr>
          <p:spPr>
            <a:xfrm>
              <a:off x="5646281" y="2675123"/>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2190" name="object 2190" descr=""/>
            <p:cNvSpPr/>
            <p:nvPr/>
          </p:nvSpPr>
          <p:spPr>
            <a:xfrm>
              <a:off x="5646281" y="2686620"/>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191" name="object 2191" descr=""/>
            <p:cNvSpPr/>
            <p:nvPr/>
          </p:nvSpPr>
          <p:spPr>
            <a:xfrm>
              <a:off x="5646276" y="2687091"/>
              <a:ext cx="10795" cy="0"/>
            </a:xfrm>
            <a:custGeom>
              <a:avLst/>
              <a:gdLst/>
              <a:ahLst/>
              <a:cxnLst/>
              <a:rect l="l" t="t" r="r" b="b"/>
              <a:pathLst>
                <a:path w="10795" h="0">
                  <a:moveTo>
                    <a:pt x="10540" y="0"/>
                  </a:moveTo>
                  <a:lnTo>
                    <a:pt x="0" y="0"/>
                  </a:lnTo>
                </a:path>
              </a:pathLst>
            </a:custGeom>
            <a:ln w="3175">
              <a:solidFill>
                <a:srgbClr val="565658"/>
              </a:solidFill>
            </a:ln>
          </p:spPr>
          <p:txBody>
            <a:bodyPr wrap="square" lIns="0" tIns="0" rIns="0" bIns="0" rtlCol="0"/>
            <a:lstStyle/>
            <a:p/>
          </p:txBody>
        </p:sp>
        <p:sp>
          <p:nvSpPr>
            <p:cNvPr id="2192" name="object 2192" descr=""/>
            <p:cNvSpPr/>
            <p:nvPr/>
          </p:nvSpPr>
          <p:spPr>
            <a:xfrm>
              <a:off x="5646276" y="2675123"/>
              <a:ext cx="10795" cy="0"/>
            </a:xfrm>
            <a:custGeom>
              <a:avLst/>
              <a:gdLst/>
              <a:ahLst/>
              <a:cxnLst/>
              <a:rect l="l" t="t" r="r" b="b"/>
              <a:pathLst>
                <a:path w="10795" h="0">
                  <a:moveTo>
                    <a:pt x="10540" y="0"/>
                  </a:moveTo>
                  <a:lnTo>
                    <a:pt x="0" y="0"/>
                  </a:lnTo>
                </a:path>
              </a:pathLst>
            </a:custGeom>
            <a:ln w="3175">
              <a:solidFill>
                <a:srgbClr val="565658"/>
              </a:solidFill>
            </a:ln>
          </p:spPr>
          <p:txBody>
            <a:bodyPr wrap="square" lIns="0" tIns="0" rIns="0" bIns="0" rtlCol="0"/>
            <a:lstStyle/>
            <a:p/>
          </p:txBody>
        </p:sp>
        <p:sp>
          <p:nvSpPr>
            <p:cNvPr id="2193" name="object 2193" descr=""/>
            <p:cNvSpPr/>
            <p:nvPr/>
          </p:nvSpPr>
          <p:spPr>
            <a:xfrm>
              <a:off x="5646281" y="2687094"/>
              <a:ext cx="0" cy="1270"/>
            </a:xfrm>
            <a:custGeom>
              <a:avLst/>
              <a:gdLst/>
              <a:ahLst/>
              <a:cxnLst/>
              <a:rect l="l" t="t" r="r" b="b"/>
              <a:pathLst>
                <a:path w="0" h="1269">
                  <a:moveTo>
                    <a:pt x="0" y="952"/>
                  </a:moveTo>
                  <a:lnTo>
                    <a:pt x="0" y="0"/>
                  </a:lnTo>
                  <a:lnTo>
                    <a:pt x="0" y="482"/>
                  </a:lnTo>
                </a:path>
              </a:pathLst>
            </a:custGeom>
            <a:ln w="3175">
              <a:solidFill>
                <a:srgbClr val="565658"/>
              </a:solidFill>
            </a:ln>
          </p:spPr>
          <p:txBody>
            <a:bodyPr wrap="square" lIns="0" tIns="0" rIns="0" bIns="0" rtlCol="0"/>
            <a:lstStyle/>
            <a:p/>
          </p:txBody>
        </p:sp>
        <p:sp>
          <p:nvSpPr>
            <p:cNvPr id="2194" name="object 2194" descr=""/>
            <p:cNvSpPr/>
            <p:nvPr/>
          </p:nvSpPr>
          <p:spPr>
            <a:xfrm>
              <a:off x="5646281" y="2674169"/>
              <a:ext cx="0" cy="1270"/>
            </a:xfrm>
            <a:custGeom>
              <a:avLst/>
              <a:gdLst/>
              <a:ahLst/>
              <a:cxnLst/>
              <a:rect l="l" t="t" r="r" b="b"/>
              <a:pathLst>
                <a:path w="0" h="1269">
                  <a:moveTo>
                    <a:pt x="0" y="482"/>
                  </a:moveTo>
                  <a:lnTo>
                    <a:pt x="0" y="952"/>
                  </a:lnTo>
                  <a:lnTo>
                    <a:pt x="0" y="0"/>
                  </a:lnTo>
                </a:path>
              </a:pathLst>
            </a:custGeom>
            <a:ln w="3175">
              <a:solidFill>
                <a:srgbClr val="565658"/>
              </a:solidFill>
            </a:ln>
          </p:spPr>
          <p:txBody>
            <a:bodyPr wrap="square" lIns="0" tIns="0" rIns="0" bIns="0" rtlCol="0"/>
            <a:lstStyle/>
            <a:p/>
          </p:txBody>
        </p:sp>
        <p:sp>
          <p:nvSpPr>
            <p:cNvPr id="2195" name="object 2195" descr=""/>
            <p:cNvSpPr/>
            <p:nvPr/>
          </p:nvSpPr>
          <p:spPr>
            <a:xfrm>
              <a:off x="5646281" y="268613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196" name="object 2196" descr=""/>
            <p:cNvSpPr/>
            <p:nvPr/>
          </p:nvSpPr>
          <p:spPr>
            <a:xfrm>
              <a:off x="5646276" y="2675606"/>
              <a:ext cx="10795" cy="0"/>
            </a:xfrm>
            <a:custGeom>
              <a:avLst/>
              <a:gdLst/>
              <a:ahLst/>
              <a:cxnLst/>
              <a:rect l="l" t="t" r="r" b="b"/>
              <a:pathLst>
                <a:path w="10795" h="0">
                  <a:moveTo>
                    <a:pt x="10540" y="0"/>
                  </a:moveTo>
                  <a:lnTo>
                    <a:pt x="0" y="0"/>
                  </a:lnTo>
                </a:path>
              </a:pathLst>
            </a:custGeom>
            <a:ln w="3175">
              <a:solidFill>
                <a:srgbClr val="565658"/>
              </a:solidFill>
            </a:ln>
          </p:spPr>
          <p:txBody>
            <a:bodyPr wrap="square" lIns="0" tIns="0" rIns="0" bIns="0" rtlCol="0"/>
            <a:lstStyle/>
            <a:p/>
          </p:txBody>
        </p:sp>
        <p:sp>
          <p:nvSpPr>
            <p:cNvPr id="2197" name="object 2197" descr=""/>
            <p:cNvSpPr/>
            <p:nvPr/>
          </p:nvSpPr>
          <p:spPr>
            <a:xfrm>
              <a:off x="5646276" y="2686620"/>
              <a:ext cx="10795" cy="0"/>
            </a:xfrm>
            <a:custGeom>
              <a:avLst/>
              <a:gdLst/>
              <a:ahLst/>
              <a:cxnLst/>
              <a:rect l="l" t="t" r="r" b="b"/>
              <a:pathLst>
                <a:path w="10795" h="0">
                  <a:moveTo>
                    <a:pt x="10540" y="0"/>
                  </a:moveTo>
                  <a:lnTo>
                    <a:pt x="0" y="0"/>
                  </a:lnTo>
                </a:path>
              </a:pathLst>
            </a:custGeom>
            <a:ln w="3175">
              <a:solidFill>
                <a:srgbClr val="565658"/>
              </a:solidFill>
            </a:ln>
          </p:spPr>
          <p:txBody>
            <a:bodyPr wrap="square" lIns="0" tIns="0" rIns="0" bIns="0" rtlCol="0"/>
            <a:lstStyle/>
            <a:p/>
          </p:txBody>
        </p:sp>
        <p:sp>
          <p:nvSpPr>
            <p:cNvPr id="2198" name="object 2198" descr=""/>
            <p:cNvSpPr/>
            <p:nvPr/>
          </p:nvSpPr>
          <p:spPr>
            <a:xfrm>
              <a:off x="5646281" y="267560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199" name="object 2199" descr=""/>
            <p:cNvSpPr/>
            <p:nvPr/>
          </p:nvSpPr>
          <p:spPr>
            <a:xfrm>
              <a:off x="5656817" y="2667948"/>
              <a:ext cx="5080" cy="2540"/>
            </a:xfrm>
            <a:custGeom>
              <a:avLst/>
              <a:gdLst/>
              <a:ahLst/>
              <a:cxnLst/>
              <a:rect l="l" t="t" r="r" b="b"/>
              <a:pathLst>
                <a:path w="5079" h="2539">
                  <a:moveTo>
                    <a:pt x="0" y="2387"/>
                  </a:moveTo>
                  <a:lnTo>
                    <a:pt x="0" y="0"/>
                  </a:lnTo>
                  <a:lnTo>
                    <a:pt x="4787" y="0"/>
                  </a:lnTo>
                </a:path>
              </a:pathLst>
            </a:custGeom>
            <a:ln w="3175">
              <a:solidFill>
                <a:srgbClr val="565658"/>
              </a:solidFill>
            </a:ln>
          </p:spPr>
          <p:txBody>
            <a:bodyPr wrap="square" lIns="0" tIns="0" rIns="0" bIns="0" rtlCol="0"/>
            <a:lstStyle/>
            <a:p/>
          </p:txBody>
        </p:sp>
        <p:sp>
          <p:nvSpPr>
            <p:cNvPr id="2200" name="object 2200" descr=""/>
            <p:cNvSpPr/>
            <p:nvPr/>
          </p:nvSpPr>
          <p:spPr>
            <a:xfrm>
              <a:off x="5656816" y="2691884"/>
              <a:ext cx="5080" cy="2540"/>
            </a:xfrm>
            <a:custGeom>
              <a:avLst/>
              <a:gdLst/>
              <a:ahLst/>
              <a:cxnLst/>
              <a:rect l="l" t="t" r="r" b="b"/>
              <a:pathLst>
                <a:path w="5079" h="2539">
                  <a:moveTo>
                    <a:pt x="4787" y="2387"/>
                  </a:moveTo>
                  <a:lnTo>
                    <a:pt x="0" y="2387"/>
                  </a:lnTo>
                  <a:lnTo>
                    <a:pt x="0" y="0"/>
                  </a:lnTo>
                </a:path>
              </a:pathLst>
            </a:custGeom>
            <a:ln w="3175">
              <a:solidFill>
                <a:srgbClr val="565658"/>
              </a:solidFill>
            </a:ln>
          </p:spPr>
          <p:txBody>
            <a:bodyPr wrap="square" lIns="0" tIns="0" rIns="0" bIns="0" rtlCol="0"/>
            <a:lstStyle/>
            <a:p/>
          </p:txBody>
        </p:sp>
        <p:sp>
          <p:nvSpPr>
            <p:cNvPr id="2201" name="object 2201" descr=""/>
            <p:cNvSpPr/>
            <p:nvPr/>
          </p:nvSpPr>
          <p:spPr>
            <a:xfrm>
              <a:off x="5667829" y="2700020"/>
              <a:ext cx="2540" cy="2540"/>
            </a:xfrm>
            <a:custGeom>
              <a:avLst/>
              <a:gdLst/>
              <a:ahLst/>
              <a:cxnLst/>
              <a:rect l="l" t="t" r="r" b="b"/>
              <a:pathLst>
                <a:path w="2539" h="2539">
                  <a:moveTo>
                    <a:pt x="2387" y="1917"/>
                  </a:moveTo>
                  <a:lnTo>
                    <a:pt x="0" y="1917"/>
                  </a:lnTo>
                  <a:lnTo>
                    <a:pt x="0" y="0"/>
                  </a:lnTo>
                  <a:lnTo>
                    <a:pt x="2387" y="0"/>
                  </a:lnTo>
                </a:path>
              </a:pathLst>
            </a:custGeom>
            <a:ln w="3175">
              <a:solidFill>
                <a:srgbClr val="565658"/>
              </a:solidFill>
            </a:ln>
          </p:spPr>
          <p:txBody>
            <a:bodyPr wrap="square" lIns="0" tIns="0" rIns="0" bIns="0" rtlCol="0"/>
            <a:lstStyle/>
            <a:p/>
          </p:txBody>
        </p:sp>
        <p:sp>
          <p:nvSpPr>
            <p:cNvPr id="2202" name="object 2202" descr=""/>
            <p:cNvSpPr/>
            <p:nvPr/>
          </p:nvSpPr>
          <p:spPr>
            <a:xfrm>
              <a:off x="5667824" y="2701937"/>
              <a:ext cx="2540" cy="1905"/>
            </a:xfrm>
            <a:custGeom>
              <a:avLst/>
              <a:gdLst/>
              <a:ahLst/>
              <a:cxnLst/>
              <a:rect l="l" t="t" r="r" b="b"/>
              <a:pathLst>
                <a:path w="2539" h="1905">
                  <a:moveTo>
                    <a:pt x="0" y="0"/>
                  </a:moveTo>
                  <a:lnTo>
                    <a:pt x="0" y="1905"/>
                  </a:lnTo>
                  <a:lnTo>
                    <a:pt x="2387" y="1905"/>
                  </a:lnTo>
                </a:path>
              </a:pathLst>
            </a:custGeom>
            <a:ln w="3175">
              <a:solidFill>
                <a:srgbClr val="565658"/>
              </a:solidFill>
            </a:ln>
          </p:spPr>
          <p:txBody>
            <a:bodyPr wrap="square" lIns="0" tIns="0" rIns="0" bIns="0" rtlCol="0"/>
            <a:lstStyle/>
            <a:p/>
          </p:txBody>
        </p:sp>
        <p:sp>
          <p:nvSpPr>
            <p:cNvPr id="2203" name="object 2203" descr=""/>
            <p:cNvSpPr/>
            <p:nvPr/>
          </p:nvSpPr>
          <p:spPr>
            <a:xfrm>
              <a:off x="5646281" y="2673214"/>
              <a:ext cx="10795" cy="635"/>
            </a:xfrm>
            <a:custGeom>
              <a:avLst/>
              <a:gdLst/>
              <a:ahLst/>
              <a:cxnLst/>
              <a:rect l="l" t="t" r="r" b="b"/>
              <a:pathLst>
                <a:path w="10795" h="635">
                  <a:moveTo>
                    <a:pt x="0" y="482"/>
                  </a:moveTo>
                  <a:lnTo>
                    <a:pt x="0" y="0"/>
                  </a:lnTo>
                  <a:lnTo>
                    <a:pt x="10541" y="0"/>
                  </a:lnTo>
                </a:path>
              </a:pathLst>
            </a:custGeom>
            <a:ln w="3175">
              <a:solidFill>
                <a:srgbClr val="565658"/>
              </a:solidFill>
            </a:ln>
          </p:spPr>
          <p:txBody>
            <a:bodyPr wrap="square" lIns="0" tIns="0" rIns="0" bIns="0" rtlCol="0"/>
            <a:lstStyle/>
            <a:p/>
          </p:txBody>
        </p:sp>
        <p:sp>
          <p:nvSpPr>
            <p:cNvPr id="2204" name="object 2204" descr=""/>
            <p:cNvSpPr/>
            <p:nvPr/>
          </p:nvSpPr>
          <p:spPr>
            <a:xfrm>
              <a:off x="5646281" y="2689014"/>
              <a:ext cx="10795" cy="0"/>
            </a:xfrm>
            <a:custGeom>
              <a:avLst/>
              <a:gdLst/>
              <a:ahLst/>
              <a:cxnLst/>
              <a:rect l="l" t="t" r="r" b="b"/>
              <a:pathLst>
                <a:path w="10795" h="0">
                  <a:moveTo>
                    <a:pt x="0" y="0"/>
                  </a:moveTo>
                  <a:lnTo>
                    <a:pt x="0" y="0"/>
                  </a:lnTo>
                  <a:lnTo>
                    <a:pt x="10541" y="0"/>
                  </a:lnTo>
                </a:path>
              </a:pathLst>
            </a:custGeom>
            <a:ln w="3175">
              <a:solidFill>
                <a:srgbClr val="565658"/>
              </a:solidFill>
            </a:ln>
          </p:spPr>
          <p:txBody>
            <a:bodyPr wrap="square" lIns="0" tIns="0" rIns="0" bIns="0" rtlCol="0"/>
            <a:lstStyle/>
            <a:p/>
          </p:txBody>
        </p:sp>
        <p:sp>
          <p:nvSpPr>
            <p:cNvPr id="2205" name="object 2205" descr=""/>
            <p:cNvSpPr/>
            <p:nvPr/>
          </p:nvSpPr>
          <p:spPr>
            <a:xfrm>
              <a:off x="5646281" y="268422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206" name="object 2206" descr=""/>
            <p:cNvSpPr/>
            <p:nvPr/>
          </p:nvSpPr>
          <p:spPr>
            <a:xfrm>
              <a:off x="5646281" y="267751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07" name="object 2207" descr=""/>
            <p:cNvSpPr/>
            <p:nvPr/>
          </p:nvSpPr>
          <p:spPr>
            <a:xfrm>
              <a:off x="5646281" y="268422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208" name="object 2208" descr=""/>
            <p:cNvSpPr/>
            <p:nvPr/>
          </p:nvSpPr>
          <p:spPr>
            <a:xfrm>
              <a:off x="5646281" y="267751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09" name="object 2209" descr=""/>
            <p:cNvSpPr/>
            <p:nvPr/>
          </p:nvSpPr>
          <p:spPr>
            <a:xfrm>
              <a:off x="5656816" y="2670336"/>
              <a:ext cx="5080" cy="1270"/>
            </a:xfrm>
            <a:custGeom>
              <a:avLst/>
              <a:gdLst/>
              <a:ahLst/>
              <a:cxnLst/>
              <a:rect l="l" t="t" r="r" b="b"/>
              <a:pathLst>
                <a:path w="5079" h="1269">
                  <a:moveTo>
                    <a:pt x="4787" y="0"/>
                  </a:moveTo>
                  <a:lnTo>
                    <a:pt x="0" y="0"/>
                  </a:lnTo>
                  <a:lnTo>
                    <a:pt x="0" y="952"/>
                  </a:lnTo>
                  <a:lnTo>
                    <a:pt x="4787" y="952"/>
                  </a:lnTo>
                </a:path>
              </a:pathLst>
            </a:custGeom>
            <a:ln w="3175">
              <a:solidFill>
                <a:srgbClr val="565658"/>
              </a:solidFill>
            </a:ln>
          </p:spPr>
          <p:txBody>
            <a:bodyPr wrap="square" lIns="0" tIns="0" rIns="0" bIns="0" rtlCol="0"/>
            <a:lstStyle/>
            <a:p/>
          </p:txBody>
        </p:sp>
        <p:sp>
          <p:nvSpPr>
            <p:cNvPr id="2210" name="object 2210" descr=""/>
            <p:cNvSpPr/>
            <p:nvPr/>
          </p:nvSpPr>
          <p:spPr>
            <a:xfrm>
              <a:off x="5656816" y="2690924"/>
              <a:ext cx="5080" cy="1270"/>
            </a:xfrm>
            <a:custGeom>
              <a:avLst/>
              <a:gdLst/>
              <a:ahLst/>
              <a:cxnLst/>
              <a:rect l="l" t="t" r="r" b="b"/>
              <a:pathLst>
                <a:path w="5079" h="1269">
                  <a:moveTo>
                    <a:pt x="4787" y="0"/>
                  </a:moveTo>
                  <a:lnTo>
                    <a:pt x="0" y="0"/>
                  </a:lnTo>
                  <a:lnTo>
                    <a:pt x="0" y="952"/>
                  </a:lnTo>
                  <a:lnTo>
                    <a:pt x="4787" y="952"/>
                  </a:lnTo>
                </a:path>
              </a:pathLst>
            </a:custGeom>
            <a:ln w="3175">
              <a:solidFill>
                <a:srgbClr val="565658"/>
              </a:solidFill>
            </a:ln>
          </p:spPr>
          <p:txBody>
            <a:bodyPr wrap="square" lIns="0" tIns="0" rIns="0" bIns="0" rtlCol="0"/>
            <a:lstStyle/>
            <a:p/>
          </p:txBody>
        </p:sp>
        <p:sp>
          <p:nvSpPr>
            <p:cNvPr id="2211" name="object 2211" descr=""/>
            <p:cNvSpPr/>
            <p:nvPr/>
          </p:nvSpPr>
          <p:spPr>
            <a:xfrm>
              <a:off x="5656817" y="2690924"/>
              <a:ext cx="5080" cy="0"/>
            </a:xfrm>
            <a:custGeom>
              <a:avLst/>
              <a:gdLst/>
              <a:ahLst/>
              <a:cxnLst/>
              <a:rect l="l" t="t" r="r" b="b"/>
              <a:pathLst>
                <a:path w="5079" h="0">
                  <a:moveTo>
                    <a:pt x="0" y="0"/>
                  </a:moveTo>
                  <a:lnTo>
                    <a:pt x="0" y="0"/>
                  </a:lnTo>
                  <a:lnTo>
                    <a:pt x="4787" y="0"/>
                  </a:lnTo>
                </a:path>
              </a:pathLst>
            </a:custGeom>
            <a:ln w="3175">
              <a:solidFill>
                <a:srgbClr val="565658"/>
              </a:solidFill>
            </a:ln>
          </p:spPr>
          <p:txBody>
            <a:bodyPr wrap="square" lIns="0" tIns="0" rIns="0" bIns="0" rtlCol="0"/>
            <a:lstStyle/>
            <a:p/>
          </p:txBody>
        </p:sp>
        <p:sp>
          <p:nvSpPr>
            <p:cNvPr id="2212" name="object 2212" descr=""/>
            <p:cNvSpPr/>
            <p:nvPr/>
          </p:nvSpPr>
          <p:spPr>
            <a:xfrm>
              <a:off x="5656817" y="2671291"/>
              <a:ext cx="5080" cy="0"/>
            </a:xfrm>
            <a:custGeom>
              <a:avLst/>
              <a:gdLst/>
              <a:ahLst/>
              <a:cxnLst/>
              <a:rect l="l" t="t" r="r" b="b"/>
              <a:pathLst>
                <a:path w="5079" h="0">
                  <a:moveTo>
                    <a:pt x="0" y="0"/>
                  </a:moveTo>
                  <a:lnTo>
                    <a:pt x="0" y="0"/>
                  </a:lnTo>
                  <a:lnTo>
                    <a:pt x="4787" y="0"/>
                  </a:lnTo>
                </a:path>
              </a:pathLst>
            </a:custGeom>
            <a:ln w="3175">
              <a:solidFill>
                <a:srgbClr val="565658"/>
              </a:solidFill>
            </a:ln>
          </p:spPr>
          <p:txBody>
            <a:bodyPr wrap="square" lIns="0" tIns="0" rIns="0" bIns="0" rtlCol="0"/>
            <a:lstStyle/>
            <a:p/>
          </p:txBody>
        </p:sp>
        <p:sp>
          <p:nvSpPr>
            <p:cNvPr id="2213" name="object 2213" descr=""/>
            <p:cNvSpPr/>
            <p:nvPr/>
          </p:nvSpPr>
          <p:spPr>
            <a:xfrm>
              <a:off x="5646281" y="2684700"/>
              <a:ext cx="10795" cy="1270"/>
            </a:xfrm>
            <a:custGeom>
              <a:avLst/>
              <a:gdLst/>
              <a:ahLst/>
              <a:cxnLst/>
              <a:rect l="l" t="t" r="r" b="b"/>
              <a:pathLst>
                <a:path w="10795" h="1269">
                  <a:moveTo>
                    <a:pt x="0" y="952"/>
                  </a:moveTo>
                  <a:lnTo>
                    <a:pt x="0" y="0"/>
                  </a:lnTo>
                  <a:lnTo>
                    <a:pt x="10541" y="0"/>
                  </a:lnTo>
                </a:path>
              </a:pathLst>
            </a:custGeom>
            <a:ln w="3175">
              <a:solidFill>
                <a:srgbClr val="565658"/>
              </a:solidFill>
            </a:ln>
          </p:spPr>
          <p:txBody>
            <a:bodyPr wrap="square" lIns="0" tIns="0" rIns="0" bIns="0" rtlCol="0"/>
            <a:lstStyle/>
            <a:p/>
          </p:txBody>
        </p:sp>
        <p:sp>
          <p:nvSpPr>
            <p:cNvPr id="2214" name="object 2214" descr=""/>
            <p:cNvSpPr/>
            <p:nvPr/>
          </p:nvSpPr>
          <p:spPr>
            <a:xfrm>
              <a:off x="5646281" y="268469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15" name="object 2215" descr=""/>
            <p:cNvSpPr/>
            <p:nvPr/>
          </p:nvSpPr>
          <p:spPr>
            <a:xfrm>
              <a:off x="5646276" y="2676564"/>
              <a:ext cx="10795" cy="1270"/>
            </a:xfrm>
            <a:custGeom>
              <a:avLst/>
              <a:gdLst/>
              <a:ahLst/>
              <a:cxnLst/>
              <a:rect l="l" t="t" r="r" b="b"/>
              <a:pathLst>
                <a:path w="10795" h="1269">
                  <a:moveTo>
                    <a:pt x="10540" y="952"/>
                  </a:moveTo>
                  <a:lnTo>
                    <a:pt x="0" y="952"/>
                  </a:lnTo>
                  <a:lnTo>
                    <a:pt x="0" y="0"/>
                  </a:lnTo>
                </a:path>
              </a:pathLst>
            </a:custGeom>
            <a:ln w="3175">
              <a:solidFill>
                <a:srgbClr val="565658"/>
              </a:solidFill>
            </a:ln>
          </p:spPr>
          <p:txBody>
            <a:bodyPr wrap="square" lIns="0" tIns="0" rIns="0" bIns="0" rtlCol="0"/>
            <a:lstStyle/>
            <a:p/>
          </p:txBody>
        </p:sp>
        <p:sp>
          <p:nvSpPr>
            <p:cNvPr id="2216" name="object 2216" descr=""/>
            <p:cNvSpPr/>
            <p:nvPr/>
          </p:nvSpPr>
          <p:spPr>
            <a:xfrm>
              <a:off x="5646281" y="267704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217" name="object 2217" descr=""/>
            <p:cNvSpPr/>
            <p:nvPr/>
          </p:nvSpPr>
          <p:spPr>
            <a:xfrm>
              <a:off x="5646281" y="2673696"/>
              <a:ext cx="10795" cy="635"/>
            </a:xfrm>
            <a:custGeom>
              <a:avLst/>
              <a:gdLst/>
              <a:ahLst/>
              <a:cxnLst/>
              <a:rect l="l" t="t" r="r" b="b"/>
              <a:pathLst>
                <a:path w="10795" h="635">
                  <a:moveTo>
                    <a:pt x="0" y="0"/>
                  </a:moveTo>
                  <a:lnTo>
                    <a:pt x="0" y="469"/>
                  </a:lnTo>
                  <a:lnTo>
                    <a:pt x="0" y="0"/>
                  </a:lnTo>
                  <a:lnTo>
                    <a:pt x="10541" y="0"/>
                  </a:lnTo>
                </a:path>
              </a:pathLst>
            </a:custGeom>
            <a:ln w="3175">
              <a:solidFill>
                <a:srgbClr val="565658"/>
              </a:solidFill>
            </a:ln>
          </p:spPr>
          <p:txBody>
            <a:bodyPr wrap="square" lIns="0" tIns="0" rIns="0" bIns="0" rtlCol="0"/>
            <a:lstStyle/>
            <a:p/>
          </p:txBody>
        </p:sp>
        <p:sp>
          <p:nvSpPr>
            <p:cNvPr id="2218" name="object 2218" descr=""/>
            <p:cNvSpPr/>
            <p:nvPr/>
          </p:nvSpPr>
          <p:spPr>
            <a:xfrm>
              <a:off x="5646281" y="268804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19" name="object 2219" descr=""/>
            <p:cNvSpPr/>
            <p:nvPr/>
          </p:nvSpPr>
          <p:spPr>
            <a:xfrm>
              <a:off x="5646281" y="2688046"/>
              <a:ext cx="10795" cy="1270"/>
            </a:xfrm>
            <a:custGeom>
              <a:avLst/>
              <a:gdLst/>
              <a:ahLst/>
              <a:cxnLst/>
              <a:rect l="l" t="t" r="r" b="b"/>
              <a:pathLst>
                <a:path w="10795" h="1269">
                  <a:moveTo>
                    <a:pt x="0" y="0"/>
                  </a:moveTo>
                  <a:lnTo>
                    <a:pt x="0" y="965"/>
                  </a:lnTo>
                  <a:lnTo>
                    <a:pt x="10541" y="965"/>
                  </a:lnTo>
                </a:path>
              </a:pathLst>
            </a:custGeom>
            <a:ln w="3175">
              <a:solidFill>
                <a:srgbClr val="565658"/>
              </a:solidFill>
            </a:ln>
          </p:spPr>
          <p:txBody>
            <a:bodyPr wrap="square" lIns="0" tIns="0" rIns="0" bIns="0" rtlCol="0"/>
            <a:lstStyle/>
            <a:p/>
          </p:txBody>
        </p:sp>
        <p:sp>
          <p:nvSpPr>
            <p:cNvPr id="2220" name="object 2220" descr=""/>
            <p:cNvSpPr/>
            <p:nvPr/>
          </p:nvSpPr>
          <p:spPr>
            <a:xfrm>
              <a:off x="5646281" y="2674651"/>
              <a:ext cx="10795" cy="0"/>
            </a:xfrm>
            <a:custGeom>
              <a:avLst/>
              <a:gdLst/>
              <a:ahLst/>
              <a:cxnLst/>
              <a:rect l="l" t="t" r="r" b="b"/>
              <a:pathLst>
                <a:path w="10795" h="0">
                  <a:moveTo>
                    <a:pt x="0" y="0"/>
                  </a:moveTo>
                  <a:lnTo>
                    <a:pt x="10541" y="0"/>
                  </a:lnTo>
                </a:path>
              </a:pathLst>
            </a:custGeom>
            <a:ln w="3175">
              <a:solidFill>
                <a:srgbClr val="565658"/>
              </a:solidFill>
            </a:ln>
          </p:spPr>
          <p:txBody>
            <a:bodyPr wrap="square" lIns="0" tIns="0" rIns="0" bIns="0" rtlCol="0"/>
            <a:lstStyle/>
            <a:p/>
          </p:txBody>
        </p:sp>
        <p:sp>
          <p:nvSpPr>
            <p:cNvPr id="2221" name="object 2221" descr=""/>
            <p:cNvSpPr/>
            <p:nvPr/>
          </p:nvSpPr>
          <p:spPr>
            <a:xfrm>
              <a:off x="5646281" y="2674168"/>
              <a:ext cx="10795" cy="0"/>
            </a:xfrm>
            <a:custGeom>
              <a:avLst/>
              <a:gdLst/>
              <a:ahLst/>
              <a:cxnLst/>
              <a:rect l="l" t="t" r="r" b="b"/>
              <a:pathLst>
                <a:path w="10795" h="0">
                  <a:moveTo>
                    <a:pt x="0" y="0"/>
                  </a:moveTo>
                  <a:lnTo>
                    <a:pt x="10541" y="0"/>
                  </a:lnTo>
                </a:path>
              </a:pathLst>
            </a:custGeom>
            <a:ln w="3175">
              <a:solidFill>
                <a:srgbClr val="565658"/>
              </a:solidFill>
            </a:ln>
          </p:spPr>
          <p:txBody>
            <a:bodyPr wrap="square" lIns="0" tIns="0" rIns="0" bIns="0" rtlCol="0"/>
            <a:lstStyle/>
            <a:p/>
          </p:txBody>
        </p:sp>
        <p:sp>
          <p:nvSpPr>
            <p:cNvPr id="2222" name="object 2222" descr=""/>
            <p:cNvSpPr/>
            <p:nvPr/>
          </p:nvSpPr>
          <p:spPr>
            <a:xfrm>
              <a:off x="5646281" y="2687576"/>
              <a:ext cx="10795" cy="635"/>
            </a:xfrm>
            <a:custGeom>
              <a:avLst/>
              <a:gdLst/>
              <a:ahLst/>
              <a:cxnLst/>
              <a:rect l="l" t="t" r="r" b="b"/>
              <a:pathLst>
                <a:path w="10795" h="635">
                  <a:moveTo>
                    <a:pt x="0" y="469"/>
                  </a:moveTo>
                  <a:lnTo>
                    <a:pt x="10541" y="469"/>
                  </a:lnTo>
                </a:path>
                <a:path w="10795" h="635">
                  <a:moveTo>
                    <a:pt x="0" y="469"/>
                  </a:moveTo>
                  <a:lnTo>
                    <a:pt x="0" y="0"/>
                  </a:lnTo>
                  <a:lnTo>
                    <a:pt x="10541" y="0"/>
                  </a:lnTo>
                </a:path>
              </a:pathLst>
            </a:custGeom>
            <a:ln w="3175">
              <a:solidFill>
                <a:srgbClr val="565658"/>
              </a:solidFill>
            </a:ln>
          </p:spPr>
          <p:txBody>
            <a:bodyPr wrap="square" lIns="0" tIns="0" rIns="0" bIns="0" rtlCol="0"/>
            <a:lstStyle/>
            <a:p/>
          </p:txBody>
        </p:sp>
        <p:sp>
          <p:nvSpPr>
            <p:cNvPr id="2223" name="object 2223" descr=""/>
            <p:cNvSpPr/>
            <p:nvPr/>
          </p:nvSpPr>
          <p:spPr>
            <a:xfrm>
              <a:off x="5646281" y="267416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24" name="object 2224" descr=""/>
            <p:cNvSpPr/>
            <p:nvPr/>
          </p:nvSpPr>
          <p:spPr>
            <a:xfrm>
              <a:off x="5646281" y="2678002"/>
              <a:ext cx="10795" cy="635"/>
            </a:xfrm>
            <a:custGeom>
              <a:avLst/>
              <a:gdLst/>
              <a:ahLst/>
              <a:cxnLst/>
              <a:rect l="l" t="t" r="r" b="b"/>
              <a:pathLst>
                <a:path w="10795" h="635">
                  <a:moveTo>
                    <a:pt x="0" y="482"/>
                  </a:moveTo>
                  <a:lnTo>
                    <a:pt x="0" y="0"/>
                  </a:lnTo>
                  <a:lnTo>
                    <a:pt x="10541" y="0"/>
                  </a:lnTo>
                </a:path>
              </a:pathLst>
            </a:custGeom>
            <a:ln w="3175">
              <a:solidFill>
                <a:srgbClr val="565658"/>
              </a:solidFill>
            </a:ln>
          </p:spPr>
          <p:txBody>
            <a:bodyPr wrap="square" lIns="0" tIns="0" rIns="0" bIns="0" rtlCol="0"/>
            <a:lstStyle/>
            <a:p/>
          </p:txBody>
        </p:sp>
        <p:sp>
          <p:nvSpPr>
            <p:cNvPr id="2225" name="object 2225" descr=""/>
            <p:cNvSpPr/>
            <p:nvPr/>
          </p:nvSpPr>
          <p:spPr>
            <a:xfrm>
              <a:off x="5645138" y="267685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226" name="object 2226" descr=""/>
            <p:cNvSpPr/>
            <p:nvPr/>
          </p:nvSpPr>
          <p:spPr>
            <a:xfrm>
              <a:off x="5646276" y="2683743"/>
              <a:ext cx="10795" cy="635"/>
            </a:xfrm>
            <a:custGeom>
              <a:avLst/>
              <a:gdLst/>
              <a:ahLst/>
              <a:cxnLst/>
              <a:rect l="l" t="t" r="r" b="b"/>
              <a:pathLst>
                <a:path w="10795" h="635">
                  <a:moveTo>
                    <a:pt x="10540" y="482"/>
                  </a:moveTo>
                  <a:lnTo>
                    <a:pt x="0" y="482"/>
                  </a:lnTo>
                  <a:lnTo>
                    <a:pt x="0" y="0"/>
                  </a:lnTo>
                </a:path>
              </a:pathLst>
            </a:custGeom>
            <a:ln w="3175">
              <a:solidFill>
                <a:srgbClr val="565658"/>
              </a:solidFill>
            </a:ln>
          </p:spPr>
          <p:txBody>
            <a:bodyPr wrap="square" lIns="0" tIns="0" rIns="0" bIns="0" rtlCol="0"/>
            <a:lstStyle/>
            <a:p/>
          </p:txBody>
        </p:sp>
        <p:sp>
          <p:nvSpPr>
            <p:cNvPr id="2227" name="object 2227" descr=""/>
            <p:cNvSpPr/>
            <p:nvPr/>
          </p:nvSpPr>
          <p:spPr>
            <a:xfrm>
              <a:off x="5645138" y="268308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228" name="object 2228" descr=""/>
            <p:cNvSpPr/>
            <p:nvPr/>
          </p:nvSpPr>
          <p:spPr>
            <a:xfrm>
              <a:off x="5646281" y="2679911"/>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2229" name="object 2229" descr=""/>
            <p:cNvSpPr/>
            <p:nvPr/>
          </p:nvSpPr>
          <p:spPr>
            <a:xfrm>
              <a:off x="5646281" y="2681837"/>
              <a:ext cx="0" cy="1905"/>
            </a:xfrm>
            <a:custGeom>
              <a:avLst/>
              <a:gdLst/>
              <a:ahLst/>
              <a:cxnLst/>
              <a:rect l="l" t="t" r="r" b="b"/>
              <a:pathLst>
                <a:path w="0" h="1905">
                  <a:moveTo>
                    <a:pt x="0" y="1422"/>
                  </a:moveTo>
                  <a:lnTo>
                    <a:pt x="0" y="469"/>
                  </a:lnTo>
                  <a:lnTo>
                    <a:pt x="0" y="0"/>
                  </a:lnTo>
                </a:path>
              </a:pathLst>
            </a:custGeom>
            <a:ln w="3175">
              <a:solidFill>
                <a:srgbClr val="565658"/>
              </a:solidFill>
            </a:ln>
          </p:spPr>
          <p:txBody>
            <a:bodyPr wrap="square" lIns="0" tIns="0" rIns="0" bIns="0" rtlCol="0"/>
            <a:lstStyle/>
            <a:p/>
          </p:txBody>
        </p:sp>
        <p:sp>
          <p:nvSpPr>
            <p:cNvPr id="2230" name="object 2230" descr=""/>
            <p:cNvSpPr/>
            <p:nvPr/>
          </p:nvSpPr>
          <p:spPr>
            <a:xfrm>
              <a:off x="5646276" y="2682304"/>
              <a:ext cx="10795" cy="635"/>
            </a:xfrm>
            <a:custGeom>
              <a:avLst/>
              <a:gdLst/>
              <a:ahLst/>
              <a:cxnLst/>
              <a:rect l="l" t="t" r="r" b="b"/>
              <a:pathLst>
                <a:path w="10795" h="635">
                  <a:moveTo>
                    <a:pt x="10540" y="0"/>
                  </a:moveTo>
                  <a:lnTo>
                    <a:pt x="0" y="0"/>
                  </a:lnTo>
                  <a:lnTo>
                    <a:pt x="0" y="482"/>
                  </a:lnTo>
                </a:path>
              </a:pathLst>
            </a:custGeom>
            <a:ln w="3175">
              <a:solidFill>
                <a:srgbClr val="565658"/>
              </a:solidFill>
            </a:ln>
          </p:spPr>
          <p:txBody>
            <a:bodyPr wrap="square" lIns="0" tIns="0" rIns="0" bIns="0" rtlCol="0"/>
            <a:lstStyle/>
            <a:p/>
          </p:txBody>
        </p:sp>
        <p:sp>
          <p:nvSpPr>
            <p:cNvPr id="2231" name="object 2231" descr=""/>
            <p:cNvSpPr/>
            <p:nvPr/>
          </p:nvSpPr>
          <p:spPr>
            <a:xfrm>
              <a:off x="5646276" y="2678958"/>
              <a:ext cx="10795" cy="1270"/>
            </a:xfrm>
            <a:custGeom>
              <a:avLst/>
              <a:gdLst/>
              <a:ahLst/>
              <a:cxnLst/>
              <a:rect l="l" t="t" r="r" b="b"/>
              <a:pathLst>
                <a:path w="10795" h="1269">
                  <a:moveTo>
                    <a:pt x="10540" y="952"/>
                  </a:moveTo>
                  <a:lnTo>
                    <a:pt x="0" y="952"/>
                  </a:lnTo>
                  <a:lnTo>
                    <a:pt x="0" y="0"/>
                  </a:lnTo>
                </a:path>
              </a:pathLst>
            </a:custGeom>
            <a:ln w="3175">
              <a:solidFill>
                <a:srgbClr val="565658"/>
              </a:solidFill>
            </a:ln>
          </p:spPr>
          <p:txBody>
            <a:bodyPr wrap="square" lIns="0" tIns="0" rIns="0" bIns="0" rtlCol="0"/>
            <a:lstStyle/>
            <a:p/>
          </p:txBody>
        </p:sp>
        <p:sp>
          <p:nvSpPr>
            <p:cNvPr id="2232" name="object 2232" descr=""/>
            <p:cNvSpPr/>
            <p:nvPr/>
          </p:nvSpPr>
          <p:spPr>
            <a:xfrm>
              <a:off x="5646281" y="2679441"/>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233" name="object 2233" descr=""/>
            <p:cNvSpPr/>
            <p:nvPr/>
          </p:nvSpPr>
          <p:spPr>
            <a:xfrm>
              <a:off x="5646281" y="2680396"/>
              <a:ext cx="10795" cy="635"/>
            </a:xfrm>
            <a:custGeom>
              <a:avLst/>
              <a:gdLst/>
              <a:ahLst/>
              <a:cxnLst/>
              <a:rect l="l" t="t" r="r" b="b"/>
              <a:pathLst>
                <a:path w="10795" h="635">
                  <a:moveTo>
                    <a:pt x="0" y="469"/>
                  </a:moveTo>
                  <a:lnTo>
                    <a:pt x="0" y="0"/>
                  </a:lnTo>
                  <a:lnTo>
                    <a:pt x="10541" y="0"/>
                  </a:lnTo>
                </a:path>
              </a:pathLst>
            </a:custGeom>
            <a:ln w="3175">
              <a:solidFill>
                <a:srgbClr val="565658"/>
              </a:solidFill>
            </a:ln>
          </p:spPr>
          <p:txBody>
            <a:bodyPr wrap="square" lIns="0" tIns="0" rIns="0" bIns="0" rtlCol="0"/>
            <a:lstStyle/>
            <a:p/>
          </p:txBody>
        </p:sp>
        <p:sp>
          <p:nvSpPr>
            <p:cNvPr id="2234" name="object 2234" descr=""/>
            <p:cNvSpPr/>
            <p:nvPr/>
          </p:nvSpPr>
          <p:spPr>
            <a:xfrm>
              <a:off x="5645138" y="267925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235" name="object 2235" descr=""/>
            <p:cNvSpPr/>
            <p:nvPr/>
          </p:nvSpPr>
          <p:spPr>
            <a:xfrm>
              <a:off x="5646276" y="2682304"/>
              <a:ext cx="10795" cy="0"/>
            </a:xfrm>
            <a:custGeom>
              <a:avLst/>
              <a:gdLst/>
              <a:ahLst/>
              <a:cxnLst/>
              <a:rect l="l" t="t" r="r" b="b"/>
              <a:pathLst>
                <a:path w="10795" h="0">
                  <a:moveTo>
                    <a:pt x="10540" y="0"/>
                  </a:moveTo>
                  <a:lnTo>
                    <a:pt x="0" y="0"/>
                  </a:lnTo>
                </a:path>
              </a:pathLst>
            </a:custGeom>
            <a:ln w="3175">
              <a:solidFill>
                <a:srgbClr val="565658"/>
              </a:solidFill>
            </a:ln>
          </p:spPr>
          <p:txBody>
            <a:bodyPr wrap="square" lIns="0" tIns="0" rIns="0" bIns="0" rtlCol="0"/>
            <a:lstStyle/>
            <a:p/>
          </p:txBody>
        </p:sp>
        <p:sp>
          <p:nvSpPr>
            <p:cNvPr id="2236" name="object 2236" descr=""/>
            <p:cNvSpPr/>
            <p:nvPr/>
          </p:nvSpPr>
          <p:spPr>
            <a:xfrm>
              <a:off x="5646281" y="2681352"/>
              <a:ext cx="0" cy="1270"/>
            </a:xfrm>
            <a:custGeom>
              <a:avLst/>
              <a:gdLst/>
              <a:ahLst/>
              <a:cxnLst/>
              <a:rect l="l" t="t" r="r" b="b"/>
              <a:pathLst>
                <a:path w="0" h="1269">
                  <a:moveTo>
                    <a:pt x="0" y="952"/>
                  </a:moveTo>
                  <a:lnTo>
                    <a:pt x="0" y="482"/>
                  </a:lnTo>
                  <a:lnTo>
                    <a:pt x="0" y="0"/>
                  </a:lnTo>
                </a:path>
              </a:pathLst>
            </a:custGeom>
            <a:ln w="3175">
              <a:solidFill>
                <a:srgbClr val="565658"/>
              </a:solidFill>
            </a:ln>
          </p:spPr>
          <p:txBody>
            <a:bodyPr wrap="square" lIns="0" tIns="0" rIns="0" bIns="0" rtlCol="0"/>
            <a:lstStyle/>
            <a:p/>
          </p:txBody>
        </p:sp>
        <p:sp>
          <p:nvSpPr>
            <p:cNvPr id="2237" name="object 2237" descr=""/>
            <p:cNvSpPr/>
            <p:nvPr/>
          </p:nvSpPr>
          <p:spPr>
            <a:xfrm>
              <a:off x="5646281" y="2675606"/>
              <a:ext cx="10795" cy="0"/>
            </a:xfrm>
            <a:custGeom>
              <a:avLst/>
              <a:gdLst/>
              <a:ahLst/>
              <a:cxnLst/>
              <a:rect l="l" t="t" r="r" b="b"/>
              <a:pathLst>
                <a:path w="10795" h="0">
                  <a:moveTo>
                    <a:pt x="0" y="0"/>
                  </a:moveTo>
                  <a:lnTo>
                    <a:pt x="10541" y="0"/>
                  </a:lnTo>
                </a:path>
              </a:pathLst>
            </a:custGeom>
            <a:ln w="3175">
              <a:solidFill>
                <a:srgbClr val="565658"/>
              </a:solidFill>
            </a:ln>
          </p:spPr>
          <p:txBody>
            <a:bodyPr wrap="square" lIns="0" tIns="0" rIns="0" bIns="0" rtlCol="0"/>
            <a:lstStyle/>
            <a:p/>
          </p:txBody>
        </p:sp>
        <p:sp>
          <p:nvSpPr>
            <p:cNvPr id="2238" name="object 2238" descr=""/>
            <p:cNvSpPr/>
            <p:nvPr/>
          </p:nvSpPr>
          <p:spPr>
            <a:xfrm>
              <a:off x="5646281" y="2686620"/>
              <a:ext cx="10795" cy="0"/>
            </a:xfrm>
            <a:custGeom>
              <a:avLst/>
              <a:gdLst/>
              <a:ahLst/>
              <a:cxnLst/>
              <a:rect l="l" t="t" r="r" b="b"/>
              <a:pathLst>
                <a:path w="10795" h="0">
                  <a:moveTo>
                    <a:pt x="0" y="0"/>
                  </a:moveTo>
                  <a:lnTo>
                    <a:pt x="10541" y="0"/>
                  </a:lnTo>
                </a:path>
              </a:pathLst>
            </a:custGeom>
            <a:ln w="3175">
              <a:solidFill>
                <a:srgbClr val="565658"/>
              </a:solidFill>
            </a:ln>
          </p:spPr>
          <p:txBody>
            <a:bodyPr wrap="square" lIns="0" tIns="0" rIns="0" bIns="0" rtlCol="0"/>
            <a:lstStyle/>
            <a:p/>
          </p:txBody>
        </p:sp>
        <p:sp>
          <p:nvSpPr>
            <p:cNvPr id="2239" name="object 2239" descr=""/>
            <p:cNvSpPr/>
            <p:nvPr/>
          </p:nvSpPr>
          <p:spPr>
            <a:xfrm>
              <a:off x="5646281" y="267560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240" name="object 2240" descr=""/>
            <p:cNvSpPr/>
            <p:nvPr/>
          </p:nvSpPr>
          <p:spPr>
            <a:xfrm>
              <a:off x="5646281" y="268613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41" name="object 2241" descr=""/>
            <p:cNvSpPr/>
            <p:nvPr/>
          </p:nvSpPr>
          <p:spPr>
            <a:xfrm>
              <a:off x="5656817" y="2671295"/>
              <a:ext cx="5080" cy="2540"/>
            </a:xfrm>
            <a:custGeom>
              <a:avLst/>
              <a:gdLst/>
              <a:ahLst/>
              <a:cxnLst/>
              <a:rect l="l" t="t" r="r" b="b"/>
              <a:pathLst>
                <a:path w="5079" h="2539">
                  <a:moveTo>
                    <a:pt x="0" y="1917"/>
                  </a:moveTo>
                  <a:lnTo>
                    <a:pt x="0" y="0"/>
                  </a:lnTo>
                  <a:lnTo>
                    <a:pt x="4787" y="0"/>
                  </a:lnTo>
                </a:path>
              </a:pathLst>
            </a:custGeom>
            <a:ln w="3175">
              <a:solidFill>
                <a:srgbClr val="565658"/>
              </a:solidFill>
            </a:ln>
          </p:spPr>
          <p:txBody>
            <a:bodyPr wrap="square" lIns="0" tIns="0" rIns="0" bIns="0" rtlCol="0"/>
            <a:lstStyle/>
            <a:p/>
          </p:txBody>
        </p:sp>
        <p:sp>
          <p:nvSpPr>
            <p:cNvPr id="2242" name="object 2242" descr=""/>
            <p:cNvSpPr/>
            <p:nvPr/>
          </p:nvSpPr>
          <p:spPr>
            <a:xfrm>
              <a:off x="5656816" y="2689019"/>
              <a:ext cx="5080" cy="1905"/>
            </a:xfrm>
            <a:custGeom>
              <a:avLst/>
              <a:gdLst/>
              <a:ahLst/>
              <a:cxnLst/>
              <a:rect l="l" t="t" r="r" b="b"/>
              <a:pathLst>
                <a:path w="5079" h="1905">
                  <a:moveTo>
                    <a:pt x="4787" y="1904"/>
                  </a:moveTo>
                  <a:lnTo>
                    <a:pt x="0" y="1904"/>
                  </a:lnTo>
                  <a:lnTo>
                    <a:pt x="0" y="0"/>
                  </a:lnTo>
                </a:path>
              </a:pathLst>
            </a:custGeom>
            <a:ln w="3175">
              <a:solidFill>
                <a:srgbClr val="565658"/>
              </a:solidFill>
            </a:ln>
          </p:spPr>
          <p:txBody>
            <a:bodyPr wrap="square" lIns="0" tIns="0" rIns="0" bIns="0" rtlCol="0"/>
            <a:lstStyle/>
            <a:p/>
          </p:txBody>
        </p:sp>
        <p:sp>
          <p:nvSpPr>
            <p:cNvPr id="2243" name="object 2243" descr=""/>
            <p:cNvSpPr/>
            <p:nvPr/>
          </p:nvSpPr>
          <p:spPr>
            <a:xfrm>
              <a:off x="5646281" y="268565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44" name="object 2244" descr=""/>
            <p:cNvSpPr/>
            <p:nvPr/>
          </p:nvSpPr>
          <p:spPr>
            <a:xfrm>
              <a:off x="5646281" y="2676078"/>
              <a:ext cx="10795" cy="0"/>
            </a:xfrm>
            <a:custGeom>
              <a:avLst/>
              <a:gdLst/>
              <a:ahLst/>
              <a:cxnLst/>
              <a:rect l="l" t="t" r="r" b="b"/>
              <a:pathLst>
                <a:path w="10795" h="0">
                  <a:moveTo>
                    <a:pt x="0" y="0"/>
                  </a:moveTo>
                  <a:lnTo>
                    <a:pt x="10541" y="0"/>
                  </a:lnTo>
                </a:path>
              </a:pathLst>
            </a:custGeom>
            <a:ln w="3175">
              <a:solidFill>
                <a:srgbClr val="565658"/>
              </a:solidFill>
            </a:ln>
          </p:spPr>
          <p:txBody>
            <a:bodyPr wrap="square" lIns="0" tIns="0" rIns="0" bIns="0" rtlCol="0"/>
            <a:lstStyle/>
            <a:p/>
          </p:txBody>
        </p:sp>
        <p:sp>
          <p:nvSpPr>
            <p:cNvPr id="2245" name="object 2245" descr=""/>
            <p:cNvSpPr/>
            <p:nvPr/>
          </p:nvSpPr>
          <p:spPr>
            <a:xfrm>
              <a:off x="5646281" y="2685652"/>
              <a:ext cx="10795" cy="635"/>
            </a:xfrm>
            <a:custGeom>
              <a:avLst/>
              <a:gdLst/>
              <a:ahLst/>
              <a:cxnLst/>
              <a:rect l="l" t="t" r="r" b="b"/>
              <a:pathLst>
                <a:path w="10795" h="635">
                  <a:moveTo>
                    <a:pt x="0" y="0"/>
                  </a:moveTo>
                  <a:lnTo>
                    <a:pt x="0" y="482"/>
                  </a:lnTo>
                  <a:lnTo>
                    <a:pt x="10541" y="482"/>
                  </a:lnTo>
                </a:path>
              </a:pathLst>
            </a:custGeom>
            <a:ln w="3175">
              <a:solidFill>
                <a:srgbClr val="565658"/>
              </a:solidFill>
            </a:ln>
          </p:spPr>
          <p:txBody>
            <a:bodyPr wrap="square" lIns="0" tIns="0" rIns="0" bIns="0" rtlCol="0"/>
            <a:lstStyle/>
            <a:p/>
          </p:txBody>
        </p:sp>
        <p:sp>
          <p:nvSpPr>
            <p:cNvPr id="2246" name="object 2246" descr=""/>
            <p:cNvSpPr/>
            <p:nvPr/>
          </p:nvSpPr>
          <p:spPr>
            <a:xfrm>
              <a:off x="5646281" y="2676078"/>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2247" name="object 2247" descr=""/>
            <p:cNvSpPr/>
            <p:nvPr/>
          </p:nvSpPr>
          <p:spPr>
            <a:xfrm>
              <a:off x="5646281" y="2685182"/>
              <a:ext cx="10795" cy="635"/>
            </a:xfrm>
            <a:custGeom>
              <a:avLst/>
              <a:gdLst/>
              <a:ahLst/>
              <a:cxnLst/>
              <a:rect l="l" t="t" r="r" b="b"/>
              <a:pathLst>
                <a:path w="10795" h="635">
                  <a:moveTo>
                    <a:pt x="0" y="469"/>
                  </a:moveTo>
                  <a:lnTo>
                    <a:pt x="10541" y="469"/>
                  </a:lnTo>
                </a:path>
                <a:path w="10795" h="635">
                  <a:moveTo>
                    <a:pt x="0" y="469"/>
                  </a:moveTo>
                  <a:lnTo>
                    <a:pt x="0" y="0"/>
                  </a:lnTo>
                  <a:lnTo>
                    <a:pt x="10541" y="0"/>
                  </a:lnTo>
                </a:path>
              </a:pathLst>
            </a:custGeom>
            <a:ln w="3175">
              <a:solidFill>
                <a:srgbClr val="565658"/>
              </a:solidFill>
            </a:ln>
          </p:spPr>
          <p:txBody>
            <a:bodyPr wrap="square" lIns="0" tIns="0" rIns="0" bIns="0" rtlCol="0"/>
            <a:lstStyle/>
            <a:p/>
          </p:txBody>
        </p:sp>
        <p:sp>
          <p:nvSpPr>
            <p:cNvPr id="2248" name="object 2248" descr=""/>
            <p:cNvSpPr/>
            <p:nvPr/>
          </p:nvSpPr>
          <p:spPr>
            <a:xfrm>
              <a:off x="5646281" y="2676563"/>
              <a:ext cx="10795" cy="635"/>
            </a:xfrm>
            <a:custGeom>
              <a:avLst/>
              <a:gdLst/>
              <a:ahLst/>
              <a:cxnLst/>
              <a:rect l="l" t="t" r="r" b="b"/>
              <a:pathLst>
                <a:path w="10795" h="635">
                  <a:moveTo>
                    <a:pt x="0" y="482"/>
                  </a:moveTo>
                  <a:lnTo>
                    <a:pt x="10541" y="482"/>
                  </a:lnTo>
                </a:path>
                <a:path w="10795" h="635">
                  <a:moveTo>
                    <a:pt x="0" y="482"/>
                  </a:moveTo>
                  <a:lnTo>
                    <a:pt x="0" y="0"/>
                  </a:lnTo>
                  <a:lnTo>
                    <a:pt x="10541" y="0"/>
                  </a:lnTo>
                </a:path>
              </a:pathLst>
            </a:custGeom>
            <a:ln w="3175">
              <a:solidFill>
                <a:srgbClr val="565658"/>
              </a:solidFill>
            </a:ln>
          </p:spPr>
          <p:txBody>
            <a:bodyPr wrap="square" lIns="0" tIns="0" rIns="0" bIns="0" rtlCol="0"/>
            <a:lstStyle/>
            <a:p/>
          </p:txBody>
        </p:sp>
        <p:sp>
          <p:nvSpPr>
            <p:cNvPr id="2249" name="object 2249" descr=""/>
            <p:cNvSpPr/>
            <p:nvPr/>
          </p:nvSpPr>
          <p:spPr>
            <a:xfrm>
              <a:off x="5656817" y="2673213"/>
              <a:ext cx="5080" cy="0"/>
            </a:xfrm>
            <a:custGeom>
              <a:avLst/>
              <a:gdLst/>
              <a:ahLst/>
              <a:cxnLst/>
              <a:rect l="l" t="t" r="r" b="b"/>
              <a:pathLst>
                <a:path w="5079" h="0">
                  <a:moveTo>
                    <a:pt x="0" y="0"/>
                  </a:moveTo>
                  <a:lnTo>
                    <a:pt x="0" y="0"/>
                  </a:lnTo>
                  <a:lnTo>
                    <a:pt x="4787" y="0"/>
                  </a:lnTo>
                </a:path>
              </a:pathLst>
            </a:custGeom>
            <a:ln w="3175">
              <a:solidFill>
                <a:srgbClr val="565658"/>
              </a:solidFill>
            </a:ln>
          </p:spPr>
          <p:txBody>
            <a:bodyPr wrap="square" lIns="0" tIns="0" rIns="0" bIns="0" rtlCol="0"/>
            <a:lstStyle/>
            <a:p/>
          </p:txBody>
        </p:sp>
        <p:sp>
          <p:nvSpPr>
            <p:cNvPr id="2250" name="object 2250" descr=""/>
            <p:cNvSpPr/>
            <p:nvPr/>
          </p:nvSpPr>
          <p:spPr>
            <a:xfrm>
              <a:off x="5656817" y="2689014"/>
              <a:ext cx="5080" cy="0"/>
            </a:xfrm>
            <a:custGeom>
              <a:avLst/>
              <a:gdLst/>
              <a:ahLst/>
              <a:cxnLst/>
              <a:rect l="l" t="t" r="r" b="b"/>
              <a:pathLst>
                <a:path w="5079" h="0">
                  <a:moveTo>
                    <a:pt x="0" y="0"/>
                  </a:moveTo>
                  <a:lnTo>
                    <a:pt x="0" y="0"/>
                  </a:lnTo>
                  <a:lnTo>
                    <a:pt x="4787" y="0"/>
                  </a:lnTo>
                </a:path>
              </a:pathLst>
            </a:custGeom>
            <a:ln w="3175">
              <a:solidFill>
                <a:srgbClr val="565658"/>
              </a:solidFill>
            </a:ln>
          </p:spPr>
          <p:txBody>
            <a:bodyPr wrap="square" lIns="0" tIns="0" rIns="0" bIns="0" rtlCol="0"/>
            <a:lstStyle/>
            <a:p/>
          </p:txBody>
        </p:sp>
        <p:sp>
          <p:nvSpPr>
            <p:cNvPr id="2251" name="object 2251" descr=""/>
            <p:cNvSpPr/>
            <p:nvPr/>
          </p:nvSpPr>
          <p:spPr>
            <a:xfrm>
              <a:off x="5646281" y="2678000"/>
              <a:ext cx="10795" cy="0"/>
            </a:xfrm>
            <a:custGeom>
              <a:avLst/>
              <a:gdLst/>
              <a:ahLst/>
              <a:cxnLst/>
              <a:rect l="l" t="t" r="r" b="b"/>
              <a:pathLst>
                <a:path w="10795" h="0">
                  <a:moveTo>
                    <a:pt x="0" y="0"/>
                  </a:moveTo>
                  <a:lnTo>
                    <a:pt x="10541" y="0"/>
                  </a:lnTo>
                </a:path>
              </a:pathLst>
            </a:custGeom>
            <a:ln w="3175">
              <a:solidFill>
                <a:srgbClr val="565658"/>
              </a:solidFill>
            </a:ln>
          </p:spPr>
          <p:txBody>
            <a:bodyPr wrap="square" lIns="0" tIns="0" rIns="0" bIns="0" rtlCol="0"/>
            <a:lstStyle/>
            <a:p/>
          </p:txBody>
        </p:sp>
        <p:sp>
          <p:nvSpPr>
            <p:cNvPr id="2252" name="object 2252" descr=""/>
            <p:cNvSpPr/>
            <p:nvPr/>
          </p:nvSpPr>
          <p:spPr>
            <a:xfrm>
              <a:off x="5646281" y="2684226"/>
              <a:ext cx="10795" cy="0"/>
            </a:xfrm>
            <a:custGeom>
              <a:avLst/>
              <a:gdLst/>
              <a:ahLst/>
              <a:cxnLst/>
              <a:rect l="l" t="t" r="r" b="b"/>
              <a:pathLst>
                <a:path w="10795" h="0">
                  <a:moveTo>
                    <a:pt x="0" y="0"/>
                  </a:moveTo>
                  <a:lnTo>
                    <a:pt x="10541" y="0"/>
                  </a:lnTo>
                </a:path>
              </a:pathLst>
            </a:custGeom>
            <a:ln w="3175">
              <a:solidFill>
                <a:srgbClr val="565658"/>
              </a:solidFill>
            </a:ln>
          </p:spPr>
          <p:txBody>
            <a:bodyPr wrap="square" lIns="0" tIns="0" rIns="0" bIns="0" rtlCol="0"/>
            <a:lstStyle/>
            <a:p/>
          </p:txBody>
        </p:sp>
        <p:sp>
          <p:nvSpPr>
            <p:cNvPr id="2253" name="object 2253" descr=""/>
            <p:cNvSpPr/>
            <p:nvPr/>
          </p:nvSpPr>
          <p:spPr>
            <a:xfrm>
              <a:off x="5646281" y="267800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54" name="object 2254" descr=""/>
            <p:cNvSpPr/>
            <p:nvPr/>
          </p:nvSpPr>
          <p:spPr>
            <a:xfrm>
              <a:off x="5646281" y="268374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255" name="object 2255" descr=""/>
            <p:cNvSpPr/>
            <p:nvPr/>
          </p:nvSpPr>
          <p:spPr>
            <a:xfrm>
              <a:off x="5673567" y="2704319"/>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256" name="object 2256" descr=""/>
            <p:cNvSpPr/>
            <p:nvPr/>
          </p:nvSpPr>
          <p:spPr>
            <a:xfrm>
              <a:off x="5673566" y="2657896"/>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57" name="object 2257" descr=""/>
            <p:cNvSpPr/>
            <p:nvPr/>
          </p:nvSpPr>
          <p:spPr>
            <a:xfrm>
              <a:off x="5670217" y="2657893"/>
              <a:ext cx="3810" cy="4445"/>
            </a:xfrm>
            <a:custGeom>
              <a:avLst/>
              <a:gdLst/>
              <a:ahLst/>
              <a:cxnLst/>
              <a:rect l="l" t="t" r="r" b="b"/>
              <a:pathLst>
                <a:path w="3810" h="4444">
                  <a:moveTo>
                    <a:pt x="0" y="3835"/>
                  </a:moveTo>
                  <a:lnTo>
                    <a:pt x="0" y="0"/>
                  </a:lnTo>
                  <a:lnTo>
                    <a:pt x="3352" y="0"/>
                  </a:lnTo>
                </a:path>
              </a:pathLst>
            </a:custGeom>
            <a:ln w="3175">
              <a:solidFill>
                <a:srgbClr val="565658"/>
              </a:solidFill>
            </a:ln>
          </p:spPr>
          <p:txBody>
            <a:bodyPr wrap="square" lIns="0" tIns="0" rIns="0" bIns="0" rtlCol="0"/>
            <a:lstStyle/>
            <a:p/>
          </p:txBody>
        </p:sp>
        <p:sp>
          <p:nvSpPr>
            <p:cNvPr id="2258" name="object 2258" descr=""/>
            <p:cNvSpPr/>
            <p:nvPr/>
          </p:nvSpPr>
          <p:spPr>
            <a:xfrm>
              <a:off x="5673567" y="2657898"/>
              <a:ext cx="43180" cy="635"/>
            </a:xfrm>
            <a:custGeom>
              <a:avLst/>
              <a:gdLst/>
              <a:ahLst/>
              <a:cxnLst/>
              <a:rect l="l" t="t" r="r" b="b"/>
              <a:pathLst>
                <a:path w="43179" h="635">
                  <a:moveTo>
                    <a:pt x="43078" y="482"/>
                  </a:moveTo>
                  <a:lnTo>
                    <a:pt x="0" y="482"/>
                  </a:lnTo>
                  <a:lnTo>
                    <a:pt x="0" y="0"/>
                  </a:lnTo>
                </a:path>
              </a:pathLst>
            </a:custGeom>
            <a:ln w="3175">
              <a:solidFill>
                <a:srgbClr val="565658"/>
              </a:solidFill>
            </a:ln>
          </p:spPr>
          <p:txBody>
            <a:bodyPr wrap="square" lIns="0" tIns="0" rIns="0" bIns="0" rtlCol="0"/>
            <a:lstStyle/>
            <a:p/>
          </p:txBody>
        </p:sp>
        <p:sp>
          <p:nvSpPr>
            <p:cNvPr id="2259" name="object 2259" descr=""/>
            <p:cNvSpPr/>
            <p:nvPr/>
          </p:nvSpPr>
          <p:spPr>
            <a:xfrm>
              <a:off x="5670214" y="2700493"/>
              <a:ext cx="46990" cy="4445"/>
            </a:xfrm>
            <a:custGeom>
              <a:avLst/>
              <a:gdLst/>
              <a:ahLst/>
              <a:cxnLst/>
              <a:rect l="l" t="t" r="r" b="b"/>
              <a:pathLst>
                <a:path w="46989" h="4444">
                  <a:moveTo>
                    <a:pt x="46431" y="3352"/>
                  </a:moveTo>
                  <a:lnTo>
                    <a:pt x="3352" y="3352"/>
                  </a:lnTo>
                  <a:lnTo>
                    <a:pt x="3352" y="3822"/>
                  </a:lnTo>
                  <a:lnTo>
                    <a:pt x="0" y="3822"/>
                  </a:lnTo>
                  <a:lnTo>
                    <a:pt x="0" y="0"/>
                  </a:lnTo>
                </a:path>
              </a:pathLst>
            </a:custGeom>
            <a:ln w="3175">
              <a:solidFill>
                <a:srgbClr val="565658"/>
              </a:solidFill>
            </a:ln>
          </p:spPr>
          <p:txBody>
            <a:bodyPr wrap="square" lIns="0" tIns="0" rIns="0" bIns="0" rtlCol="0"/>
            <a:lstStyle/>
            <a:p/>
          </p:txBody>
        </p:sp>
        <p:sp>
          <p:nvSpPr>
            <p:cNvPr id="2260" name="object 2260" descr=""/>
            <p:cNvSpPr/>
            <p:nvPr/>
          </p:nvSpPr>
          <p:spPr>
            <a:xfrm>
              <a:off x="5646281" y="2678484"/>
              <a:ext cx="10795" cy="635"/>
            </a:xfrm>
            <a:custGeom>
              <a:avLst/>
              <a:gdLst/>
              <a:ahLst/>
              <a:cxnLst/>
              <a:rect l="l" t="t" r="r" b="b"/>
              <a:pathLst>
                <a:path w="10795" h="635">
                  <a:moveTo>
                    <a:pt x="0" y="0"/>
                  </a:moveTo>
                  <a:lnTo>
                    <a:pt x="0" y="469"/>
                  </a:lnTo>
                  <a:lnTo>
                    <a:pt x="0" y="0"/>
                  </a:lnTo>
                  <a:lnTo>
                    <a:pt x="10541" y="0"/>
                  </a:lnTo>
                </a:path>
              </a:pathLst>
            </a:custGeom>
            <a:ln w="3175">
              <a:solidFill>
                <a:srgbClr val="565658"/>
              </a:solidFill>
            </a:ln>
          </p:spPr>
          <p:txBody>
            <a:bodyPr wrap="square" lIns="0" tIns="0" rIns="0" bIns="0" rtlCol="0"/>
            <a:lstStyle/>
            <a:p/>
          </p:txBody>
        </p:sp>
        <p:sp>
          <p:nvSpPr>
            <p:cNvPr id="2261" name="object 2261" descr=""/>
            <p:cNvSpPr/>
            <p:nvPr/>
          </p:nvSpPr>
          <p:spPr>
            <a:xfrm>
              <a:off x="5646276" y="2683260"/>
              <a:ext cx="10795" cy="635"/>
            </a:xfrm>
            <a:custGeom>
              <a:avLst/>
              <a:gdLst/>
              <a:ahLst/>
              <a:cxnLst/>
              <a:rect l="l" t="t" r="r" b="b"/>
              <a:pathLst>
                <a:path w="10795" h="635">
                  <a:moveTo>
                    <a:pt x="10540" y="482"/>
                  </a:moveTo>
                  <a:lnTo>
                    <a:pt x="0" y="482"/>
                  </a:lnTo>
                  <a:lnTo>
                    <a:pt x="0" y="0"/>
                  </a:lnTo>
                  <a:lnTo>
                    <a:pt x="0" y="482"/>
                  </a:lnTo>
                </a:path>
              </a:pathLst>
            </a:custGeom>
            <a:ln w="3175">
              <a:solidFill>
                <a:srgbClr val="565658"/>
              </a:solidFill>
            </a:ln>
          </p:spPr>
          <p:txBody>
            <a:bodyPr wrap="square" lIns="0" tIns="0" rIns="0" bIns="0" rtlCol="0"/>
            <a:lstStyle/>
            <a:p/>
          </p:txBody>
        </p:sp>
        <p:sp>
          <p:nvSpPr>
            <p:cNvPr id="2262" name="object 2262" descr=""/>
            <p:cNvSpPr/>
            <p:nvPr/>
          </p:nvSpPr>
          <p:spPr>
            <a:xfrm>
              <a:off x="5646281" y="2678957"/>
              <a:ext cx="10795" cy="635"/>
            </a:xfrm>
            <a:custGeom>
              <a:avLst/>
              <a:gdLst/>
              <a:ahLst/>
              <a:cxnLst/>
              <a:rect l="l" t="t" r="r" b="b"/>
              <a:pathLst>
                <a:path w="10795" h="635">
                  <a:moveTo>
                    <a:pt x="0" y="482"/>
                  </a:moveTo>
                  <a:lnTo>
                    <a:pt x="10541" y="482"/>
                  </a:lnTo>
                </a:path>
                <a:path w="10795" h="635">
                  <a:moveTo>
                    <a:pt x="0" y="482"/>
                  </a:moveTo>
                  <a:lnTo>
                    <a:pt x="0" y="0"/>
                  </a:lnTo>
                  <a:lnTo>
                    <a:pt x="10541" y="0"/>
                  </a:lnTo>
                </a:path>
              </a:pathLst>
            </a:custGeom>
            <a:ln w="3175">
              <a:solidFill>
                <a:srgbClr val="565658"/>
              </a:solidFill>
            </a:ln>
          </p:spPr>
          <p:txBody>
            <a:bodyPr wrap="square" lIns="0" tIns="0" rIns="0" bIns="0" rtlCol="0"/>
            <a:lstStyle/>
            <a:p/>
          </p:txBody>
        </p:sp>
        <p:sp>
          <p:nvSpPr>
            <p:cNvPr id="2263" name="object 2263" descr=""/>
            <p:cNvSpPr/>
            <p:nvPr/>
          </p:nvSpPr>
          <p:spPr>
            <a:xfrm>
              <a:off x="5646281" y="2682790"/>
              <a:ext cx="10795" cy="635"/>
            </a:xfrm>
            <a:custGeom>
              <a:avLst/>
              <a:gdLst/>
              <a:ahLst/>
              <a:cxnLst/>
              <a:rect l="l" t="t" r="r" b="b"/>
              <a:pathLst>
                <a:path w="10795" h="635">
                  <a:moveTo>
                    <a:pt x="0" y="469"/>
                  </a:moveTo>
                  <a:lnTo>
                    <a:pt x="10541" y="469"/>
                  </a:lnTo>
                </a:path>
                <a:path w="10795" h="635">
                  <a:moveTo>
                    <a:pt x="0" y="469"/>
                  </a:moveTo>
                  <a:lnTo>
                    <a:pt x="0" y="0"/>
                  </a:lnTo>
                  <a:lnTo>
                    <a:pt x="10541" y="0"/>
                  </a:lnTo>
                </a:path>
              </a:pathLst>
            </a:custGeom>
            <a:ln w="3175">
              <a:solidFill>
                <a:srgbClr val="565658"/>
              </a:solidFill>
            </a:ln>
          </p:spPr>
          <p:txBody>
            <a:bodyPr wrap="square" lIns="0" tIns="0" rIns="0" bIns="0" rtlCol="0"/>
            <a:lstStyle/>
            <a:p/>
          </p:txBody>
        </p:sp>
        <p:sp>
          <p:nvSpPr>
            <p:cNvPr id="2264" name="object 2264" descr=""/>
            <p:cNvSpPr/>
            <p:nvPr/>
          </p:nvSpPr>
          <p:spPr>
            <a:xfrm>
              <a:off x="5646281" y="2681832"/>
              <a:ext cx="10795" cy="0"/>
            </a:xfrm>
            <a:custGeom>
              <a:avLst/>
              <a:gdLst/>
              <a:ahLst/>
              <a:cxnLst/>
              <a:rect l="l" t="t" r="r" b="b"/>
              <a:pathLst>
                <a:path w="10795" h="0">
                  <a:moveTo>
                    <a:pt x="0" y="0"/>
                  </a:moveTo>
                  <a:lnTo>
                    <a:pt x="10541" y="0"/>
                  </a:lnTo>
                </a:path>
              </a:pathLst>
            </a:custGeom>
            <a:ln w="3175">
              <a:solidFill>
                <a:srgbClr val="565658"/>
              </a:solidFill>
            </a:ln>
          </p:spPr>
          <p:txBody>
            <a:bodyPr wrap="square" lIns="0" tIns="0" rIns="0" bIns="0" rtlCol="0"/>
            <a:lstStyle/>
            <a:p/>
          </p:txBody>
        </p:sp>
        <p:sp>
          <p:nvSpPr>
            <p:cNvPr id="2265" name="object 2265" descr=""/>
            <p:cNvSpPr/>
            <p:nvPr/>
          </p:nvSpPr>
          <p:spPr>
            <a:xfrm>
              <a:off x="5646281" y="2680396"/>
              <a:ext cx="10795" cy="635"/>
            </a:xfrm>
            <a:custGeom>
              <a:avLst/>
              <a:gdLst/>
              <a:ahLst/>
              <a:cxnLst/>
              <a:rect l="l" t="t" r="r" b="b"/>
              <a:pathLst>
                <a:path w="10795" h="635">
                  <a:moveTo>
                    <a:pt x="0" y="469"/>
                  </a:moveTo>
                  <a:lnTo>
                    <a:pt x="0" y="0"/>
                  </a:lnTo>
                  <a:lnTo>
                    <a:pt x="10541" y="0"/>
                  </a:lnTo>
                </a:path>
              </a:pathLst>
            </a:custGeom>
            <a:ln w="3175">
              <a:solidFill>
                <a:srgbClr val="565658"/>
              </a:solidFill>
            </a:ln>
          </p:spPr>
          <p:txBody>
            <a:bodyPr wrap="square" lIns="0" tIns="0" rIns="0" bIns="0" rtlCol="0"/>
            <a:lstStyle/>
            <a:p/>
          </p:txBody>
        </p:sp>
        <p:sp>
          <p:nvSpPr>
            <p:cNvPr id="2266" name="object 2266" descr=""/>
            <p:cNvSpPr/>
            <p:nvPr/>
          </p:nvSpPr>
          <p:spPr>
            <a:xfrm>
              <a:off x="5646281" y="2681349"/>
              <a:ext cx="10795" cy="635"/>
            </a:xfrm>
            <a:custGeom>
              <a:avLst/>
              <a:gdLst/>
              <a:ahLst/>
              <a:cxnLst/>
              <a:rect l="l" t="t" r="r" b="b"/>
              <a:pathLst>
                <a:path w="10795" h="635">
                  <a:moveTo>
                    <a:pt x="0" y="482"/>
                  </a:moveTo>
                  <a:lnTo>
                    <a:pt x="0" y="0"/>
                  </a:lnTo>
                  <a:lnTo>
                    <a:pt x="10541" y="0"/>
                  </a:lnTo>
                </a:path>
              </a:pathLst>
            </a:custGeom>
            <a:ln w="3175">
              <a:solidFill>
                <a:srgbClr val="565658"/>
              </a:solidFill>
            </a:ln>
          </p:spPr>
          <p:txBody>
            <a:bodyPr wrap="square" lIns="0" tIns="0" rIns="0" bIns="0" rtlCol="0"/>
            <a:lstStyle/>
            <a:p/>
          </p:txBody>
        </p:sp>
        <p:sp>
          <p:nvSpPr>
            <p:cNvPr id="2267" name="object 2267" descr=""/>
            <p:cNvSpPr/>
            <p:nvPr/>
          </p:nvSpPr>
          <p:spPr>
            <a:xfrm>
              <a:off x="5646281" y="2680866"/>
              <a:ext cx="10795" cy="635"/>
            </a:xfrm>
            <a:custGeom>
              <a:avLst/>
              <a:gdLst/>
              <a:ahLst/>
              <a:cxnLst/>
              <a:rect l="l" t="t" r="r" b="b"/>
              <a:pathLst>
                <a:path w="10795" h="635">
                  <a:moveTo>
                    <a:pt x="0" y="0"/>
                  </a:moveTo>
                  <a:lnTo>
                    <a:pt x="0" y="482"/>
                  </a:lnTo>
                  <a:lnTo>
                    <a:pt x="0" y="0"/>
                  </a:lnTo>
                  <a:lnTo>
                    <a:pt x="10541" y="0"/>
                  </a:lnTo>
                </a:path>
              </a:pathLst>
            </a:custGeom>
            <a:ln w="3175">
              <a:solidFill>
                <a:srgbClr val="565658"/>
              </a:solidFill>
            </a:ln>
          </p:spPr>
          <p:txBody>
            <a:bodyPr wrap="square" lIns="0" tIns="0" rIns="0" bIns="0" rtlCol="0"/>
            <a:lstStyle/>
            <a:p/>
          </p:txBody>
        </p:sp>
        <p:sp>
          <p:nvSpPr>
            <p:cNvPr id="2268" name="object 2268" descr=""/>
            <p:cNvSpPr/>
            <p:nvPr/>
          </p:nvSpPr>
          <p:spPr>
            <a:xfrm>
              <a:off x="5656817" y="2673215"/>
              <a:ext cx="5080" cy="1270"/>
            </a:xfrm>
            <a:custGeom>
              <a:avLst/>
              <a:gdLst/>
              <a:ahLst/>
              <a:cxnLst/>
              <a:rect l="l" t="t" r="r" b="b"/>
              <a:pathLst>
                <a:path w="5079" h="1269">
                  <a:moveTo>
                    <a:pt x="0" y="952"/>
                  </a:moveTo>
                  <a:lnTo>
                    <a:pt x="0" y="0"/>
                  </a:lnTo>
                  <a:lnTo>
                    <a:pt x="4787" y="0"/>
                  </a:lnTo>
                </a:path>
              </a:pathLst>
            </a:custGeom>
            <a:ln w="3175">
              <a:solidFill>
                <a:srgbClr val="565658"/>
              </a:solidFill>
            </a:ln>
          </p:spPr>
          <p:txBody>
            <a:bodyPr wrap="square" lIns="0" tIns="0" rIns="0" bIns="0" rtlCol="0"/>
            <a:lstStyle/>
            <a:p/>
          </p:txBody>
        </p:sp>
        <p:sp>
          <p:nvSpPr>
            <p:cNvPr id="2269" name="object 2269" descr=""/>
            <p:cNvSpPr/>
            <p:nvPr/>
          </p:nvSpPr>
          <p:spPr>
            <a:xfrm>
              <a:off x="5656816" y="2674168"/>
              <a:ext cx="5080" cy="15240"/>
            </a:xfrm>
            <a:custGeom>
              <a:avLst/>
              <a:gdLst/>
              <a:ahLst/>
              <a:cxnLst/>
              <a:rect l="l" t="t" r="r" b="b"/>
              <a:pathLst>
                <a:path w="5079" h="15239">
                  <a:moveTo>
                    <a:pt x="4787" y="14846"/>
                  </a:moveTo>
                  <a:lnTo>
                    <a:pt x="0" y="14846"/>
                  </a:lnTo>
                  <a:lnTo>
                    <a:pt x="0" y="13881"/>
                  </a:lnTo>
                  <a:lnTo>
                    <a:pt x="0" y="0"/>
                  </a:lnTo>
                </a:path>
              </a:pathLst>
            </a:custGeom>
            <a:ln w="3175">
              <a:solidFill>
                <a:srgbClr val="565658"/>
              </a:solidFill>
            </a:ln>
          </p:spPr>
          <p:txBody>
            <a:bodyPr wrap="square" lIns="0" tIns="0" rIns="0" bIns="0" rtlCol="0"/>
            <a:lstStyle/>
            <a:p/>
          </p:txBody>
        </p:sp>
        <p:sp>
          <p:nvSpPr>
            <p:cNvPr id="2270" name="object 2270" descr=""/>
            <p:cNvSpPr/>
            <p:nvPr/>
          </p:nvSpPr>
          <p:spPr>
            <a:xfrm>
              <a:off x="5656817" y="2688046"/>
              <a:ext cx="5080" cy="0"/>
            </a:xfrm>
            <a:custGeom>
              <a:avLst/>
              <a:gdLst/>
              <a:ahLst/>
              <a:cxnLst/>
              <a:rect l="l" t="t" r="r" b="b"/>
              <a:pathLst>
                <a:path w="5079" h="0">
                  <a:moveTo>
                    <a:pt x="0" y="0"/>
                  </a:moveTo>
                  <a:lnTo>
                    <a:pt x="4787" y="0"/>
                  </a:lnTo>
                </a:path>
              </a:pathLst>
            </a:custGeom>
            <a:ln w="3175">
              <a:solidFill>
                <a:srgbClr val="565658"/>
              </a:solidFill>
            </a:ln>
          </p:spPr>
          <p:txBody>
            <a:bodyPr wrap="square" lIns="0" tIns="0" rIns="0" bIns="0" rtlCol="0"/>
            <a:lstStyle/>
            <a:p/>
          </p:txBody>
        </p:sp>
        <p:sp>
          <p:nvSpPr>
            <p:cNvPr id="2271" name="object 2271" descr=""/>
            <p:cNvSpPr/>
            <p:nvPr/>
          </p:nvSpPr>
          <p:spPr>
            <a:xfrm>
              <a:off x="5656817" y="2674168"/>
              <a:ext cx="5080" cy="0"/>
            </a:xfrm>
            <a:custGeom>
              <a:avLst/>
              <a:gdLst/>
              <a:ahLst/>
              <a:cxnLst/>
              <a:rect l="l" t="t" r="r" b="b"/>
              <a:pathLst>
                <a:path w="5079" h="0">
                  <a:moveTo>
                    <a:pt x="0" y="0"/>
                  </a:moveTo>
                  <a:lnTo>
                    <a:pt x="4787" y="0"/>
                  </a:lnTo>
                </a:path>
              </a:pathLst>
            </a:custGeom>
            <a:ln w="3175">
              <a:solidFill>
                <a:srgbClr val="565658"/>
              </a:solidFill>
            </a:ln>
          </p:spPr>
          <p:txBody>
            <a:bodyPr wrap="square" lIns="0" tIns="0" rIns="0" bIns="0" rtlCol="0"/>
            <a:lstStyle/>
            <a:p/>
          </p:txBody>
        </p:sp>
        <p:sp>
          <p:nvSpPr>
            <p:cNvPr id="2272" name="object 2272" descr=""/>
            <p:cNvSpPr/>
            <p:nvPr/>
          </p:nvSpPr>
          <p:spPr>
            <a:xfrm>
              <a:off x="5661604" y="2662688"/>
              <a:ext cx="8890" cy="6985"/>
            </a:xfrm>
            <a:custGeom>
              <a:avLst/>
              <a:gdLst/>
              <a:ahLst/>
              <a:cxnLst/>
              <a:rect l="l" t="t" r="r" b="b"/>
              <a:pathLst>
                <a:path w="8889" h="6985">
                  <a:moveTo>
                    <a:pt x="0" y="6692"/>
                  </a:moveTo>
                  <a:lnTo>
                    <a:pt x="0" y="0"/>
                  </a:lnTo>
                  <a:lnTo>
                    <a:pt x="8610" y="0"/>
                  </a:lnTo>
                </a:path>
              </a:pathLst>
            </a:custGeom>
            <a:ln w="3175">
              <a:solidFill>
                <a:srgbClr val="565658"/>
              </a:solidFill>
            </a:ln>
          </p:spPr>
          <p:txBody>
            <a:bodyPr wrap="square" lIns="0" tIns="0" rIns="0" bIns="0" rtlCol="0"/>
            <a:lstStyle/>
            <a:p/>
          </p:txBody>
        </p:sp>
        <p:sp>
          <p:nvSpPr>
            <p:cNvPr id="2273" name="object 2273" descr=""/>
            <p:cNvSpPr/>
            <p:nvPr/>
          </p:nvSpPr>
          <p:spPr>
            <a:xfrm>
              <a:off x="5661606" y="2692838"/>
              <a:ext cx="8890" cy="6985"/>
            </a:xfrm>
            <a:custGeom>
              <a:avLst/>
              <a:gdLst/>
              <a:ahLst/>
              <a:cxnLst/>
              <a:rect l="l" t="t" r="r" b="b"/>
              <a:pathLst>
                <a:path w="8889" h="6985">
                  <a:moveTo>
                    <a:pt x="8610" y="6692"/>
                  </a:moveTo>
                  <a:lnTo>
                    <a:pt x="0" y="6692"/>
                  </a:lnTo>
                  <a:lnTo>
                    <a:pt x="0" y="0"/>
                  </a:lnTo>
                  <a:lnTo>
                    <a:pt x="8610" y="0"/>
                  </a:lnTo>
                </a:path>
              </a:pathLst>
            </a:custGeom>
            <a:ln w="3175">
              <a:solidFill>
                <a:srgbClr val="565658"/>
              </a:solidFill>
            </a:ln>
          </p:spPr>
          <p:txBody>
            <a:bodyPr wrap="square" lIns="0" tIns="0" rIns="0" bIns="0" rtlCol="0"/>
            <a:lstStyle/>
            <a:p/>
          </p:txBody>
        </p:sp>
        <p:sp>
          <p:nvSpPr>
            <p:cNvPr id="2274" name="object 2274" descr=""/>
            <p:cNvSpPr/>
            <p:nvPr/>
          </p:nvSpPr>
          <p:spPr>
            <a:xfrm>
              <a:off x="5661604" y="2669381"/>
              <a:ext cx="6350" cy="0"/>
            </a:xfrm>
            <a:custGeom>
              <a:avLst/>
              <a:gdLst/>
              <a:ahLst/>
              <a:cxnLst/>
              <a:rect l="l" t="t" r="r" b="b"/>
              <a:pathLst>
                <a:path w="6350" h="0">
                  <a:moveTo>
                    <a:pt x="0" y="0"/>
                  </a:moveTo>
                  <a:lnTo>
                    <a:pt x="0" y="0"/>
                  </a:lnTo>
                  <a:lnTo>
                    <a:pt x="6223" y="0"/>
                  </a:lnTo>
                </a:path>
              </a:pathLst>
            </a:custGeom>
            <a:ln w="3175">
              <a:solidFill>
                <a:srgbClr val="565658"/>
              </a:solidFill>
            </a:ln>
          </p:spPr>
          <p:txBody>
            <a:bodyPr wrap="square" lIns="0" tIns="0" rIns="0" bIns="0" rtlCol="0"/>
            <a:lstStyle/>
            <a:p/>
          </p:txBody>
        </p:sp>
        <p:sp>
          <p:nvSpPr>
            <p:cNvPr id="2275" name="object 2275" descr=""/>
            <p:cNvSpPr/>
            <p:nvPr/>
          </p:nvSpPr>
          <p:spPr>
            <a:xfrm>
              <a:off x="5670217" y="2661727"/>
              <a:ext cx="43180" cy="4445"/>
            </a:xfrm>
            <a:custGeom>
              <a:avLst/>
              <a:gdLst/>
              <a:ahLst/>
              <a:cxnLst/>
              <a:rect l="l" t="t" r="r" b="b"/>
              <a:pathLst>
                <a:path w="43179" h="4444">
                  <a:moveTo>
                    <a:pt x="0" y="4305"/>
                  </a:moveTo>
                  <a:lnTo>
                    <a:pt x="0" y="0"/>
                  </a:lnTo>
                  <a:lnTo>
                    <a:pt x="43078" y="0"/>
                  </a:lnTo>
                </a:path>
              </a:pathLst>
            </a:custGeom>
            <a:ln w="3175">
              <a:solidFill>
                <a:srgbClr val="565658"/>
              </a:solidFill>
            </a:ln>
          </p:spPr>
          <p:txBody>
            <a:bodyPr wrap="square" lIns="0" tIns="0" rIns="0" bIns="0" rtlCol="0"/>
            <a:lstStyle/>
            <a:p/>
          </p:txBody>
        </p:sp>
        <p:sp>
          <p:nvSpPr>
            <p:cNvPr id="2276" name="object 2276" descr=""/>
            <p:cNvSpPr/>
            <p:nvPr/>
          </p:nvSpPr>
          <p:spPr>
            <a:xfrm>
              <a:off x="5670218" y="2696181"/>
              <a:ext cx="43180" cy="4445"/>
            </a:xfrm>
            <a:custGeom>
              <a:avLst/>
              <a:gdLst/>
              <a:ahLst/>
              <a:cxnLst/>
              <a:rect l="l" t="t" r="r" b="b"/>
              <a:pathLst>
                <a:path w="43179" h="4444">
                  <a:moveTo>
                    <a:pt x="43078" y="4318"/>
                  </a:moveTo>
                  <a:lnTo>
                    <a:pt x="0" y="4318"/>
                  </a:lnTo>
                  <a:lnTo>
                    <a:pt x="0" y="0"/>
                  </a:lnTo>
                </a:path>
              </a:pathLst>
            </a:custGeom>
            <a:ln w="3175">
              <a:solidFill>
                <a:srgbClr val="565658"/>
              </a:solidFill>
            </a:ln>
          </p:spPr>
          <p:txBody>
            <a:bodyPr wrap="square" lIns="0" tIns="0" rIns="0" bIns="0" rtlCol="0"/>
            <a:lstStyle/>
            <a:p/>
          </p:txBody>
        </p:sp>
        <p:sp>
          <p:nvSpPr>
            <p:cNvPr id="2277" name="object 2277" descr=""/>
            <p:cNvSpPr/>
            <p:nvPr/>
          </p:nvSpPr>
          <p:spPr>
            <a:xfrm>
              <a:off x="5661604" y="2669387"/>
              <a:ext cx="6350" cy="2540"/>
            </a:xfrm>
            <a:custGeom>
              <a:avLst/>
              <a:gdLst/>
              <a:ahLst/>
              <a:cxnLst/>
              <a:rect l="l" t="t" r="r" b="b"/>
              <a:pathLst>
                <a:path w="6350" h="2539">
                  <a:moveTo>
                    <a:pt x="0" y="2387"/>
                  </a:moveTo>
                  <a:lnTo>
                    <a:pt x="0" y="0"/>
                  </a:lnTo>
                  <a:lnTo>
                    <a:pt x="6223" y="0"/>
                  </a:lnTo>
                </a:path>
              </a:pathLst>
            </a:custGeom>
            <a:ln w="3175">
              <a:solidFill>
                <a:srgbClr val="565658"/>
              </a:solidFill>
            </a:ln>
          </p:spPr>
          <p:txBody>
            <a:bodyPr wrap="square" lIns="0" tIns="0" rIns="0" bIns="0" rtlCol="0"/>
            <a:lstStyle/>
            <a:p/>
          </p:txBody>
        </p:sp>
        <p:sp>
          <p:nvSpPr>
            <p:cNvPr id="2278" name="object 2278" descr=""/>
            <p:cNvSpPr/>
            <p:nvPr/>
          </p:nvSpPr>
          <p:spPr>
            <a:xfrm>
              <a:off x="5661606" y="2690446"/>
              <a:ext cx="8890" cy="2540"/>
            </a:xfrm>
            <a:custGeom>
              <a:avLst/>
              <a:gdLst/>
              <a:ahLst/>
              <a:cxnLst/>
              <a:rect l="l" t="t" r="r" b="b"/>
              <a:pathLst>
                <a:path w="8889" h="2539">
                  <a:moveTo>
                    <a:pt x="8610" y="2387"/>
                  </a:moveTo>
                  <a:lnTo>
                    <a:pt x="0" y="2387"/>
                  </a:lnTo>
                  <a:lnTo>
                    <a:pt x="0" y="0"/>
                  </a:lnTo>
                  <a:lnTo>
                    <a:pt x="8610" y="0"/>
                  </a:lnTo>
                </a:path>
              </a:pathLst>
            </a:custGeom>
            <a:ln w="3175">
              <a:solidFill>
                <a:srgbClr val="565658"/>
              </a:solidFill>
            </a:ln>
          </p:spPr>
          <p:txBody>
            <a:bodyPr wrap="square" lIns="0" tIns="0" rIns="0" bIns="0" rtlCol="0"/>
            <a:lstStyle/>
            <a:p/>
          </p:txBody>
        </p:sp>
        <p:sp>
          <p:nvSpPr>
            <p:cNvPr id="2279" name="object 2279" descr=""/>
            <p:cNvSpPr/>
            <p:nvPr/>
          </p:nvSpPr>
          <p:spPr>
            <a:xfrm>
              <a:off x="5661604" y="2671775"/>
              <a:ext cx="8890" cy="635"/>
            </a:xfrm>
            <a:custGeom>
              <a:avLst/>
              <a:gdLst/>
              <a:ahLst/>
              <a:cxnLst/>
              <a:rect l="l" t="t" r="r" b="b"/>
              <a:pathLst>
                <a:path w="8889" h="635">
                  <a:moveTo>
                    <a:pt x="0" y="482"/>
                  </a:moveTo>
                  <a:lnTo>
                    <a:pt x="0" y="0"/>
                  </a:lnTo>
                  <a:lnTo>
                    <a:pt x="8610" y="0"/>
                  </a:lnTo>
                  <a:lnTo>
                    <a:pt x="0" y="0"/>
                  </a:lnTo>
                </a:path>
              </a:pathLst>
            </a:custGeom>
            <a:ln w="3175">
              <a:solidFill>
                <a:srgbClr val="565658"/>
              </a:solidFill>
            </a:ln>
          </p:spPr>
          <p:txBody>
            <a:bodyPr wrap="square" lIns="0" tIns="0" rIns="0" bIns="0" rtlCol="0"/>
            <a:lstStyle/>
            <a:p/>
          </p:txBody>
        </p:sp>
        <p:sp>
          <p:nvSpPr>
            <p:cNvPr id="2280" name="object 2280" descr=""/>
            <p:cNvSpPr/>
            <p:nvPr/>
          </p:nvSpPr>
          <p:spPr>
            <a:xfrm>
              <a:off x="5661606" y="2689970"/>
              <a:ext cx="8890" cy="635"/>
            </a:xfrm>
            <a:custGeom>
              <a:avLst/>
              <a:gdLst/>
              <a:ahLst/>
              <a:cxnLst/>
              <a:rect l="l" t="t" r="r" b="b"/>
              <a:pathLst>
                <a:path w="8889" h="635">
                  <a:moveTo>
                    <a:pt x="8610" y="469"/>
                  </a:moveTo>
                  <a:lnTo>
                    <a:pt x="0" y="469"/>
                  </a:lnTo>
                  <a:lnTo>
                    <a:pt x="0" y="0"/>
                  </a:lnTo>
                </a:path>
              </a:pathLst>
            </a:custGeom>
            <a:ln w="3175">
              <a:solidFill>
                <a:srgbClr val="565658"/>
              </a:solidFill>
            </a:ln>
          </p:spPr>
          <p:txBody>
            <a:bodyPr wrap="square" lIns="0" tIns="0" rIns="0" bIns="0" rtlCol="0"/>
            <a:lstStyle/>
            <a:p/>
          </p:txBody>
        </p:sp>
        <p:sp>
          <p:nvSpPr>
            <p:cNvPr id="2281" name="object 2281" descr=""/>
            <p:cNvSpPr/>
            <p:nvPr/>
          </p:nvSpPr>
          <p:spPr>
            <a:xfrm>
              <a:off x="5720472" y="266747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2282" name="object 2282" descr=""/>
            <p:cNvSpPr/>
            <p:nvPr/>
          </p:nvSpPr>
          <p:spPr>
            <a:xfrm>
              <a:off x="5720472" y="267129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283" name="object 2283" descr=""/>
            <p:cNvSpPr/>
            <p:nvPr/>
          </p:nvSpPr>
          <p:spPr>
            <a:xfrm>
              <a:off x="5661606" y="2672734"/>
              <a:ext cx="8890" cy="17145"/>
            </a:xfrm>
            <a:custGeom>
              <a:avLst/>
              <a:gdLst/>
              <a:ahLst/>
              <a:cxnLst/>
              <a:rect l="l" t="t" r="r" b="b"/>
              <a:pathLst>
                <a:path w="8889" h="17144">
                  <a:moveTo>
                    <a:pt x="8610" y="16751"/>
                  </a:moveTo>
                  <a:lnTo>
                    <a:pt x="0" y="16751"/>
                  </a:lnTo>
                  <a:lnTo>
                    <a:pt x="0" y="0"/>
                  </a:lnTo>
                </a:path>
              </a:pathLst>
            </a:custGeom>
            <a:ln w="3175">
              <a:solidFill>
                <a:srgbClr val="565658"/>
              </a:solidFill>
            </a:ln>
          </p:spPr>
          <p:txBody>
            <a:bodyPr wrap="square" lIns="0" tIns="0" rIns="0" bIns="0" rtlCol="0"/>
            <a:lstStyle/>
            <a:p/>
          </p:txBody>
        </p:sp>
        <p:sp>
          <p:nvSpPr>
            <p:cNvPr id="2284" name="object 2284" descr=""/>
            <p:cNvSpPr/>
            <p:nvPr/>
          </p:nvSpPr>
          <p:spPr>
            <a:xfrm>
              <a:off x="5661606" y="2689486"/>
              <a:ext cx="8890" cy="635"/>
            </a:xfrm>
            <a:custGeom>
              <a:avLst/>
              <a:gdLst/>
              <a:ahLst/>
              <a:cxnLst/>
              <a:rect l="l" t="t" r="r" b="b"/>
              <a:pathLst>
                <a:path w="8889" h="635">
                  <a:moveTo>
                    <a:pt x="8610" y="482"/>
                  </a:moveTo>
                  <a:lnTo>
                    <a:pt x="0" y="482"/>
                  </a:lnTo>
                  <a:lnTo>
                    <a:pt x="0" y="0"/>
                  </a:lnTo>
                </a:path>
              </a:pathLst>
            </a:custGeom>
            <a:ln w="3175">
              <a:solidFill>
                <a:srgbClr val="565658"/>
              </a:solidFill>
            </a:ln>
          </p:spPr>
          <p:txBody>
            <a:bodyPr wrap="square" lIns="0" tIns="0" rIns="0" bIns="0" rtlCol="0"/>
            <a:lstStyle/>
            <a:p/>
          </p:txBody>
        </p:sp>
        <p:sp>
          <p:nvSpPr>
            <p:cNvPr id="2285" name="object 2285" descr=""/>
            <p:cNvSpPr/>
            <p:nvPr/>
          </p:nvSpPr>
          <p:spPr>
            <a:xfrm>
              <a:off x="5661606" y="2672258"/>
              <a:ext cx="8890" cy="635"/>
            </a:xfrm>
            <a:custGeom>
              <a:avLst/>
              <a:gdLst/>
              <a:ahLst/>
              <a:cxnLst/>
              <a:rect l="l" t="t" r="r" b="b"/>
              <a:pathLst>
                <a:path w="8889" h="635">
                  <a:moveTo>
                    <a:pt x="8610" y="0"/>
                  </a:moveTo>
                  <a:lnTo>
                    <a:pt x="0" y="0"/>
                  </a:lnTo>
                  <a:lnTo>
                    <a:pt x="0" y="469"/>
                  </a:lnTo>
                  <a:lnTo>
                    <a:pt x="8610" y="469"/>
                  </a:lnTo>
                </a:path>
              </a:pathLst>
            </a:custGeom>
            <a:ln w="3175">
              <a:solidFill>
                <a:srgbClr val="565658"/>
              </a:solidFill>
            </a:ln>
          </p:spPr>
          <p:txBody>
            <a:bodyPr wrap="square" lIns="0" tIns="0" rIns="0" bIns="0" rtlCol="0"/>
            <a:lstStyle/>
            <a:p/>
          </p:txBody>
        </p:sp>
        <p:sp>
          <p:nvSpPr>
            <p:cNvPr id="2286" name="object 2286" descr=""/>
            <p:cNvSpPr/>
            <p:nvPr/>
          </p:nvSpPr>
          <p:spPr>
            <a:xfrm>
              <a:off x="5673566" y="2690924"/>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87" name="object 2287" descr=""/>
            <p:cNvSpPr/>
            <p:nvPr/>
          </p:nvSpPr>
          <p:spPr>
            <a:xfrm>
              <a:off x="5673566" y="2689969"/>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88" name="object 2288" descr=""/>
            <p:cNvSpPr/>
            <p:nvPr/>
          </p:nvSpPr>
          <p:spPr>
            <a:xfrm>
              <a:off x="5673566" y="2688530"/>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89" name="object 2289" descr=""/>
            <p:cNvSpPr/>
            <p:nvPr/>
          </p:nvSpPr>
          <p:spPr>
            <a:xfrm>
              <a:off x="5673566" y="2673696"/>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90" name="object 2290" descr=""/>
            <p:cNvSpPr/>
            <p:nvPr/>
          </p:nvSpPr>
          <p:spPr>
            <a:xfrm>
              <a:off x="5673566" y="2674168"/>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91" name="object 2291" descr=""/>
            <p:cNvSpPr/>
            <p:nvPr/>
          </p:nvSpPr>
          <p:spPr>
            <a:xfrm>
              <a:off x="5673566" y="2688046"/>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92" name="object 2292" descr=""/>
            <p:cNvSpPr/>
            <p:nvPr/>
          </p:nvSpPr>
          <p:spPr>
            <a:xfrm>
              <a:off x="5667829" y="2667938"/>
              <a:ext cx="2540" cy="3810"/>
            </a:xfrm>
            <a:custGeom>
              <a:avLst/>
              <a:gdLst/>
              <a:ahLst/>
              <a:cxnLst/>
              <a:rect l="l" t="t" r="r" b="b"/>
              <a:pathLst>
                <a:path w="2539" h="3810">
                  <a:moveTo>
                    <a:pt x="2387" y="3352"/>
                  </a:moveTo>
                  <a:lnTo>
                    <a:pt x="0" y="3352"/>
                  </a:lnTo>
                  <a:lnTo>
                    <a:pt x="0" y="0"/>
                  </a:lnTo>
                  <a:lnTo>
                    <a:pt x="2387" y="0"/>
                  </a:lnTo>
                </a:path>
              </a:pathLst>
            </a:custGeom>
            <a:ln w="3175">
              <a:solidFill>
                <a:srgbClr val="565658"/>
              </a:solidFill>
            </a:ln>
          </p:spPr>
          <p:txBody>
            <a:bodyPr wrap="square" lIns="0" tIns="0" rIns="0" bIns="0" rtlCol="0"/>
            <a:lstStyle/>
            <a:p/>
          </p:txBody>
        </p:sp>
        <p:sp>
          <p:nvSpPr>
            <p:cNvPr id="2293" name="object 2293" descr=""/>
            <p:cNvSpPr/>
            <p:nvPr/>
          </p:nvSpPr>
          <p:spPr>
            <a:xfrm>
              <a:off x="5718078" y="2667942"/>
              <a:ext cx="2540" cy="3810"/>
            </a:xfrm>
            <a:custGeom>
              <a:avLst/>
              <a:gdLst/>
              <a:ahLst/>
              <a:cxnLst/>
              <a:rect l="l" t="t" r="r" b="b"/>
              <a:pathLst>
                <a:path w="2539" h="3810">
                  <a:moveTo>
                    <a:pt x="0" y="0"/>
                  </a:moveTo>
                  <a:lnTo>
                    <a:pt x="2387" y="0"/>
                  </a:lnTo>
                  <a:lnTo>
                    <a:pt x="2387" y="3352"/>
                  </a:lnTo>
                  <a:lnTo>
                    <a:pt x="0" y="3352"/>
                  </a:lnTo>
                </a:path>
              </a:pathLst>
            </a:custGeom>
            <a:ln w="3175">
              <a:solidFill>
                <a:srgbClr val="565658"/>
              </a:solidFill>
            </a:ln>
          </p:spPr>
          <p:txBody>
            <a:bodyPr wrap="square" lIns="0" tIns="0" rIns="0" bIns="0" rtlCol="0"/>
            <a:lstStyle/>
            <a:p/>
          </p:txBody>
        </p:sp>
        <p:sp>
          <p:nvSpPr>
            <p:cNvPr id="2294" name="object 2294" descr=""/>
            <p:cNvSpPr/>
            <p:nvPr/>
          </p:nvSpPr>
          <p:spPr>
            <a:xfrm>
              <a:off x="5673566" y="2686620"/>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95" name="object 2295" descr=""/>
            <p:cNvSpPr/>
            <p:nvPr/>
          </p:nvSpPr>
          <p:spPr>
            <a:xfrm>
              <a:off x="5673566" y="2675606"/>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96" name="object 2296" descr=""/>
            <p:cNvSpPr/>
            <p:nvPr/>
          </p:nvSpPr>
          <p:spPr>
            <a:xfrm>
              <a:off x="5673566" y="2692362"/>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97" name="object 2297" descr=""/>
            <p:cNvSpPr/>
            <p:nvPr/>
          </p:nvSpPr>
          <p:spPr>
            <a:xfrm>
              <a:off x="5673566" y="2692834"/>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98" name="object 2298" descr=""/>
            <p:cNvSpPr/>
            <p:nvPr/>
          </p:nvSpPr>
          <p:spPr>
            <a:xfrm>
              <a:off x="5673566" y="2694272"/>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299" name="object 2299" descr=""/>
            <p:cNvSpPr/>
            <p:nvPr/>
          </p:nvSpPr>
          <p:spPr>
            <a:xfrm>
              <a:off x="5673566" y="2695227"/>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00" name="object 2300" descr=""/>
            <p:cNvSpPr/>
            <p:nvPr/>
          </p:nvSpPr>
          <p:spPr>
            <a:xfrm>
              <a:off x="5673566" y="2666987"/>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01" name="object 2301" descr=""/>
            <p:cNvSpPr/>
            <p:nvPr/>
          </p:nvSpPr>
          <p:spPr>
            <a:xfrm>
              <a:off x="5673566" y="2667942"/>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02" name="object 2302" descr=""/>
            <p:cNvSpPr/>
            <p:nvPr/>
          </p:nvSpPr>
          <p:spPr>
            <a:xfrm>
              <a:off x="5673566" y="2676562"/>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03" name="object 2303" descr=""/>
            <p:cNvSpPr/>
            <p:nvPr/>
          </p:nvSpPr>
          <p:spPr>
            <a:xfrm>
              <a:off x="5673566" y="2685652"/>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04" name="object 2304" descr=""/>
            <p:cNvSpPr/>
            <p:nvPr/>
          </p:nvSpPr>
          <p:spPr>
            <a:xfrm>
              <a:off x="5673567" y="2666032"/>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05" name="object 2305" descr=""/>
            <p:cNvSpPr/>
            <p:nvPr/>
          </p:nvSpPr>
          <p:spPr>
            <a:xfrm>
              <a:off x="5673567" y="2696182"/>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06" name="object 2306" descr=""/>
            <p:cNvSpPr/>
            <p:nvPr/>
          </p:nvSpPr>
          <p:spPr>
            <a:xfrm>
              <a:off x="5673566" y="2666987"/>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07" name="object 2307" descr=""/>
            <p:cNvSpPr/>
            <p:nvPr/>
          </p:nvSpPr>
          <p:spPr>
            <a:xfrm>
              <a:off x="5673567" y="2690924"/>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08" name="object 2308" descr=""/>
            <p:cNvSpPr/>
            <p:nvPr/>
          </p:nvSpPr>
          <p:spPr>
            <a:xfrm>
              <a:off x="5673566" y="2688046"/>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09" name="object 2309" descr=""/>
            <p:cNvSpPr/>
            <p:nvPr/>
          </p:nvSpPr>
          <p:spPr>
            <a:xfrm>
              <a:off x="5673566" y="2675606"/>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10" name="object 2310" descr=""/>
            <p:cNvSpPr/>
            <p:nvPr/>
          </p:nvSpPr>
          <p:spPr>
            <a:xfrm>
              <a:off x="5673567" y="2689014"/>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11" name="object 2311" descr=""/>
            <p:cNvSpPr/>
            <p:nvPr/>
          </p:nvSpPr>
          <p:spPr>
            <a:xfrm>
              <a:off x="5673567" y="2693317"/>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12" name="object 2312" descr=""/>
            <p:cNvSpPr/>
            <p:nvPr/>
          </p:nvSpPr>
          <p:spPr>
            <a:xfrm>
              <a:off x="5673566" y="2689969"/>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13" name="object 2313" descr=""/>
            <p:cNvSpPr/>
            <p:nvPr/>
          </p:nvSpPr>
          <p:spPr>
            <a:xfrm>
              <a:off x="5673566" y="2691879"/>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14" name="object 2314" descr=""/>
            <p:cNvSpPr/>
            <p:nvPr/>
          </p:nvSpPr>
          <p:spPr>
            <a:xfrm>
              <a:off x="5673567" y="2686620"/>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15" name="object 2315" descr=""/>
            <p:cNvSpPr/>
            <p:nvPr/>
          </p:nvSpPr>
          <p:spPr>
            <a:xfrm>
              <a:off x="5673567" y="2695227"/>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16" name="object 2316" descr=""/>
            <p:cNvSpPr/>
            <p:nvPr/>
          </p:nvSpPr>
          <p:spPr>
            <a:xfrm>
              <a:off x="5673566" y="2673213"/>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17" name="object 2317" descr=""/>
            <p:cNvSpPr/>
            <p:nvPr/>
          </p:nvSpPr>
          <p:spPr>
            <a:xfrm>
              <a:off x="5673567" y="2674168"/>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18" name="object 2318" descr=""/>
            <p:cNvSpPr/>
            <p:nvPr/>
          </p:nvSpPr>
          <p:spPr>
            <a:xfrm>
              <a:off x="5673567" y="2667942"/>
              <a:ext cx="43180" cy="0"/>
            </a:xfrm>
            <a:custGeom>
              <a:avLst/>
              <a:gdLst/>
              <a:ahLst/>
              <a:cxnLst/>
              <a:rect l="l" t="t" r="r" b="b"/>
              <a:pathLst>
                <a:path w="43179" h="0">
                  <a:moveTo>
                    <a:pt x="43078" y="0"/>
                  </a:moveTo>
                  <a:lnTo>
                    <a:pt x="0" y="0"/>
                  </a:lnTo>
                </a:path>
              </a:pathLst>
            </a:custGeom>
            <a:ln w="3175">
              <a:solidFill>
                <a:srgbClr val="565658"/>
              </a:solidFill>
            </a:ln>
          </p:spPr>
          <p:txBody>
            <a:bodyPr wrap="square" lIns="0" tIns="0" rIns="0" bIns="0" rtlCol="0"/>
            <a:lstStyle/>
            <a:p/>
          </p:txBody>
        </p:sp>
        <p:sp>
          <p:nvSpPr>
            <p:cNvPr id="2319" name="object 2319" descr=""/>
            <p:cNvSpPr/>
            <p:nvPr/>
          </p:nvSpPr>
          <p:spPr>
            <a:xfrm>
              <a:off x="5673566" y="2694272"/>
              <a:ext cx="43180" cy="0"/>
            </a:xfrm>
            <a:custGeom>
              <a:avLst/>
              <a:gdLst/>
              <a:ahLst/>
              <a:cxnLst/>
              <a:rect l="l" t="t" r="r" b="b"/>
              <a:pathLst>
                <a:path w="43179" h="0">
                  <a:moveTo>
                    <a:pt x="0" y="0"/>
                  </a:moveTo>
                  <a:lnTo>
                    <a:pt x="43078" y="0"/>
                  </a:lnTo>
                </a:path>
              </a:pathLst>
            </a:custGeom>
            <a:ln w="3175">
              <a:solidFill>
                <a:srgbClr val="565658"/>
              </a:solidFill>
            </a:ln>
          </p:spPr>
          <p:txBody>
            <a:bodyPr wrap="square" lIns="0" tIns="0" rIns="0" bIns="0" rtlCol="0"/>
            <a:lstStyle/>
            <a:p/>
          </p:txBody>
        </p:sp>
        <p:sp>
          <p:nvSpPr>
            <p:cNvPr id="2320" name="object 2320" descr=""/>
            <p:cNvSpPr/>
            <p:nvPr/>
          </p:nvSpPr>
          <p:spPr>
            <a:xfrm>
              <a:off x="5716646" y="2663149"/>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2321" name="object 2321" descr=""/>
            <p:cNvSpPr/>
            <p:nvPr/>
          </p:nvSpPr>
          <p:spPr>
            <a:xfrm>
              <a:off x="5716646" y="2657896"/>
              <a:ext cx="0" cy="5715"/>
            </a:xfrm>
            <a:custGeom>
              <a:avLst/>
              <a:gdLst/>
              <a:ahLst/>
              <a:cxnLst/>
              <a:rect l="l" t="t" r="r" b="b"/>
              <a:pathLst>
                <a:path w="0" h="5714">
                  <a:moveTo>
                    <a:pt x="0" y="0"/>
                  </a:moveTo>
                  <a:lnTo>
                    <a:pt x="0" y="482"/>
                  </a:lnTo>
                  <a:lnTo>
                    <a:pt x="0" y="5257"/>
                  </a:lnTo>
                </a:path>
              </a:pathLst>
            </a:custGeom>
            <a:ln w="3175">
              <a:solidFill>
                <a:srgbClr val="565658"/>
              </a:solidFill>
            </a:ln>
          </p:spPr>
          <p:txBody>
            <a:bodyPr wrap="square" lIns="0" tIns="0" rIns="0" bIns="0" rtlCol="0"/>
            <a:lstStyle/>
            <a:p/>
          </p:txBody>
        </p:sp>
        <p:sp>
          <p:nvSpPr>
            <p:cNvPr id="2322" name="object 2322" descr=""/>
            <p:cNvSpPr/>
            <p:nvPr/>
          </p:nvSpPr>
          <p:spPr>
            <a:xfrm>
              <a:off x="5719329" y="267063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323" name="object 2323" descr=""/>
            <p:cNvSpPr/>
            <p:nvPr/>
          </p:nvSpPr>
          <p:spPr>
            <a:xfrm>
              <a:off x="5716649" y="2696178"/>
              <a:ext cx="4445" cy="8255"/>
            </a:xfrm>
            <a:custGeom>
              <a:avLst/>
              <a:gdLst/>
              <a:ahLst/>
              <a:cxnLst/>
              <a:rect l="l" t="t" r="r" b="b"/>
              <a:pathLst>
                <a:path w="4445" h="8255">
                  <a:moveTo>
                    <a:pt x="3822" y="8140"/>
                  </a:moveTo>
                  <a:lnTo>
                    <a:pt x="3822" y="7670"/>
                  </a:lnTo>
                </a:path>
                <a:path w="4445" h="8255">
                  <a:moveTo>
                    <a:pt x="3822" y="8140"/>
                  </a:moveTo>
                  <a:lnTo>
                    <a:pt x="0" y="8140"/>
                  </a:lnTo>
                  <a:lnTo>
                    <a:pt x="0" y="7670"/>
                  </a:lnTo>
                  <a:lnTo>
                    <a:pt x="0" y="2882"/>
                  </a:lnTo>
                  <a:lnTo>
                    <a:pt x="0" y="0"/>
                  </a:lnTo>
                </a:path>
              </a:pathLst>
            </a:custGeom>
            <a:ln w="3175">
              <a:solidFill>
                <a:srgbClr val="565658"/>
              </a:solidFill>
            </a:ln>
          </p:spPr>
          <p:txBody>
            <a:bodyPr wrap="square" lIns="0" tIns="0" rIns="0" bIns="0" rtlCol="0"/>
            <a:lstStyle/>
            <a:p/>
          </p:txBody>
        </p:sp>
        <p:sp>
          <p:nvSpPr>
            <p:cNvPr id="2324" name="object 2324" descr=""/>
            <p:cNvSpPr/>
            <p:nvPr/>
          </p:nvSpPr>
          <p:spPr>
            <a:xfrm>
              <a:off x="5716649" y="2667471"/>
              <a:ext cx="4445" cy="31750"/>
            </a:xfrm>
            <a:custGeom>
              <a:avLst/>
              <a:gdLst/>
              <a:ahLst/>
              <a:cxnLst/>
              <a:rect l="l" t="t" r="r" b="b"/>
              <a:pathLst>
                <a:path w="4445" h="31750">
                  <a:moveTo>
                    <a:pt x="3822" y="0"/>
                  </a:moveTo>
                  <a:lnTo>
                    <a:pt x="1435" y="0"/>
                  </a:lnTo>
                  <a:lnTo>
                    <a:pt x="1435" y="4305"/>
                  </a:lnTo>
                  <a:lnTo>
                    <a:pt x="3822" y="4305"/>
                  </a:lnTo>
                  <a:lnTo>
                    <a:pt x="3822" y="31584"/>
                  </a:lnTo>
                  <a:lnTo>
                    <a:pt x="0" y="31584"/>
                  </a:lnTo>
                </a:path>
              </a:pathLst>
            </a:custGeom>
            <a:ln w="3175">
              <a:solidFill>
                <a:srgbClr val="565658"/>
              </a:solidFill>
            </a:ln>
          </p:spPr>
          <p:txBody>
            <a:bodyPr wrap="square" lIns="0" tIns="0" rIns="0" bIns="0" rtlCol="0"/>
            <a:lstStyle/>
            <a:p/>
          </p:txBody>
        </p:sp>
        <p:sp>
          <p:nvSpPr>
            <p:cNvPr id="2325" name="object 2325" descr=""/>
            <p:cNvSpPr/>
            <p:nvPr/>
          </p:nvSpPr>
          <p:spPr>
            <a:xfrm>
              <a:off x="5670214" y="2663157"/>
              <a:ext cx="46990" cy="36195"/>
            </a:xfrm>
            <a:custGeom>
              <a:avLst/>
              <a:gdLst/>
              <a:ahLst/>
              <a:cxnLst/>
              <a:rect l="l" t="t" r="r" b="b"/>
              <a:pathLst>
                <a:path w="46989" h="36194">
                  <a:moveTo>
                    <a:pt x="46431" y="35902"/>
                  </a:moveTo>
                  <a:lnTo>
                    <a:pt x="46431" y="33019"/>
                  </a:lnTo>
                  <a:lnTo>
                    <a:pt x="3352" y="33019"/>
                  </a:lnTo>
                  <a:lnTo>
                    <a:pt x="0" y="33019"/>
                  </a:lnTo>
                  <a:lnTo>
                    <a:pt x="0" y="2870"/>
                  </a:lnTo>
                  <a:lnTo>
                    <a:pt x="3352" y="2870"/>
                  </a:lnTo>
                  <a:lnTo>
                    <a:pt x="46431" y="2870"/>
                  </a:lnTo>
                  <a:lnTo>
                    <a:pt x="46431" y="0"/>
                  </a:lnTo>
                </a:path>
              </a:pathLst>
            </a:custGeom>
            <a:ln w="3175">
              <a:solidFill>
                <a:srgbClr val="565658"/>
              </a:solidFill>
            </a:ln>
          </p:spPr>
          <p:txBody>
            <a:bodyPr wrap="square" lIns="0" tIns="0" rIns="0" bIns="0" rtlCol="0"/>
            <a:lstStyle/>
            <a:p/>
          </p:txBody>
        </p:sp>
        <p:sp>
          <p:nvSpPr>
            <p:cNvPr id="2326" name="object 2326" descr=""/>
            <p:cNvSpPr/>
            <p:nvPr/>
          </p:nvSpPr>
          <p:spPr>
            <a:xfrm>
              <a:off x="5673572" y="2666987"/>
              <a:ext cx="43180" cy="28575"/>
            </a:xfrm>
            <a:custGeom>
              <a:avLst/>
              <a:gdLst/>
              <a:ahLst/>
              <a:cxnLst/>
              <a:rect l="l" t="t" r="r" b="b"/>
              <a:pathLst>
                <a:path w="43179" h="28575">
                  <a:moveTo>
                    <a:pt x="0" y="22986"/>
                  </a:moveTo>
                  <a:lnTo>
                    <a:pt x="43078" y="22986"/>
                  </a:lnTo>
                  <a:lnTo>
                    <a:pt x="43078" y="24409"/>
                  </a:lnTo>
                  <a:lnTo>
                    <a:pt x="0" y="24409"/>
                  </a:lnTo>
                  <a:lnTo>
                    <a:pt x="0" y="22986"/>
                  </a:lnTo>
                  <a:close/>
                </a:path>
                <a:path w="43179" h="28575">
                  <a:moveTo>
                    <a:pt x="0" y="20586"/>
                  </a:moveTo>
                  <a:lnTo>
                    <a:pt x="43078" y="20586"/>
                  </a:lnTo>
                  <a:lnTo>
                    <a:pt x="43078" y="22021"/>
                  </a:lnTo>
                  <a:lnTo>
                    <a:pt x="0" y="22021"/>
                  </a:lnTo>
                  <a:lnTo>
                    <a:pt x="0" y="20586"/>
                  </a:lnTo>
                  <a:close/>
                </a:path>
                <a:path w="43179" h="28575">
                  <a:moveTo>
                    <a:pt x="0" y="18669"/>
                  </a:moveTo>
                  <a:lnTo>
                    <a:pt x="43078" y="18669"/>
                  </a:lnTo>
                  <a:lnTo>
                    <a:pt x="43078" y="20104"/>
                  </a:lnTo>
                  <a:lnTo>
                    <a:pt x="0" y="20104"/>
                  </a:lnTo>
                  <a:lnTo>
                    <a:pt x="0" y="18669"/>
                  </a:lnTo>
                  <a:close/>
                </a:path>
                <a:path w="43179" h="28575">
                  <a:moveTo>
                    <a:pt x="0" y="27279"/>
                  </a:moveTo>
                  <a:lnTo>
                    <a:pt x="43078" y="27279"/>
                  </a:lnTo>
                  <a:lnTo>
                    <a:pt x="43078" y="28232"/>
                  </a:lnTo>
                  <a:lnTo>
                    <a:pt x="0" y="28232"/>
                  </a:lnTo>
                  <a:lnTo>
                    <a:pt x="0" y="27279"/>
                  </a:lnTo>
                  <a:close/>
                </a:path>
                <a:path w="43179" h="28575">
                  <a:moveTo>
                    <a:pt x="43078" y="1435"/>
                  </a:moveTo>
                  <a:lnTo>
                    <a:pt x="0" y="1435"/>
                  </a:lnTo>
                  <a:lnTo>
                    <a:pt x="0" y="0"/>
                  </a:lnTo>
                  <a:lnTo>
                    <a:pt x="43078" y="0"/>
                  </a:lnTo>
                  <a:lnTo>
                    <a:pt x="43078" y="1435"/>
                  </a:lnTo>
                  <a:close/>
                </a:path>
                <a:path w="43179" h="28575">
                  <a:moveTo>
                    <a:pt x="43078" y="9575"/>
                  </a:moveTo>
                  <a:lnTo>
                    <a:pt x="0" y="9575"/>
                  </a:lnTo>
                  <a:lnTo>
                    <a:pt x="0" y="8140"/>
                  </a:lnTo>
                  <a:lnTo>
                    <a:pt x="43078" y="8140"/>
                  </a:lnTo>
                  <a:lnTo>
                    <a:pt x="43078" y="9575"/>
                  </a:lnTo>
                  <a:close/>
                </a:path>
                <a:path w="43179" h="28575">
                  <a:moveTo>
                    <a:pt x="0" y="6223"/>
                  </a:moveTo>
                  <a:lnTo>
                    <a:pt x="43078" y="6223"/>
                  </a:lnTo>
                  <a:lnTo>
                    <a:pt x="43078" y="7658"/>
                  </a:lnTo>
                  <a:lnTo>
                    <a:pt x="0" y="7658"/>
                  </a:lnTo>
                  <a:lnTo>
                    <a:pt x="0" y="6223"/>
                  </a:lnTo>
                  <a:close/>
                </a:path>
                <a:path w="43179" h="28575">
                  <a:moveTo>
                    <a:pt x="43078" y="26327"/>
                  </a:moveTo>
                  <a:lnTo>
                    <a:pt x="0" y="26327"/>
                  </a:lnTo>
                  <a:lnTo>
                    <a:pt x="0" y="24891"/>
                  </a:lnTo>
                  <a:lnTo>
                    <a:pt x="43078" y="24891"/>
                  </a:lnTo>
                  <a:lnTo>
                    <a:pt x="43078" y="26327"/>
                  </a:lnTo>
                  <a:close/>
                </a:path>
              </a:pathLst>
            </a:custGeom>
            <a:ln w="3175">
              <a:solidFill>
                <a:srgbClr val="565658"/>
              </a:solidFill>
            </a:ln>
          </p:spPr>
          <p:txBody>
            <a:bodyPr wrap="square" lIns="0" tIns="0" rIns="0" bIns="0" rtlCol="0"/>
            <a:lstStyle/>
            <a:p/>
          </p:txBody>
        </p:sp>
        <p:sp>
          <p:nvSpPr>
            <p:cNvPr id="2327" name="object 2327" descr=""/>
            <p:cNvSpPr/>
            <p:nvPr/>
          </p:nvSpPr>
          <p:spPr>
            <a:xfrm>
              <a:off x="5716649" y="2663154"/>
              <a:ext cx="4445" cy="0"/>
            </a:xfrm>
            <a:custGeom>
              <a:avLst/>
              <a:gdLst/>
              <a:ahLst/>
              <a:cxnLst/>
              <a:rect l="l" t="t" r="r" b="b"/>
              <a:pathLst>
                <a:path w="4445" h="0">
                  <a:moveTo>
                    <a:pt x="3822" y="0"/>
                  </a:moveTo>
                  <a:lnTo>
                    <a:pt x="0" y="0"/>
                  </a:lnTo>
                </a:path>
              </a:pathLst>
            </a:custGeom>
            <a:ln w="3175">
              <a:solidFill>
                <a:srgbClr val="565658"/>
              </a:solidFill>
            </a:ln>
          </p:spPr>
          <p:txBody>
            <a:bodyPr wrap="square" lIns="0" tIns="0" rIns="0" bIns="0" rtlCol="0"/>
            <a:lstStyle/>
            <a:p/>
          </p:txBody>
        </p:sp>
        <p:sp>
          <p:nvSpPr>
            <p:cNvPr id="2328" name="object 2328" descr=""/>
            <p:cNvSpPr/>
            <p:nvPr/>
          </p:nvSpPr>
          <p:spPr>
            <a:xfrm>
              <a:off x="5716649" y="2657898"/>
              <a:ext cx="4445" cy="635"/>
            </a:xfrm>
            <a:custGeom>
              <a:avLst/>
              <a:gdLst/>
              <a:ahLst/>
              <a:cxnLst/>
              <a:rect l="l" t="t" r="r" b="b"/>
              <a:pathLst>
                <a:path w="4445" h="635">
                  <a:moveTo>
                    <a:pt x="3822" y="482"/>
                  </a:moveTo>
                  <a:lnTo>
                    <a:pt x="3822" y="0"/>
                  </a:lnTo>
                  <a:lnTo>
                    <a:pt x="0" y="0"/>
                  </a:lnTo>
                </a:path>
              </a:pathLst>
            </a:custGeom>
            <a:ln w="3175">
              <a:solidFill>
                <a:srgbClr val="565658"/>
              </a:solidFill>
            </a:ln>
          </p:spPr>
          <p:txBody>
            <a:bodyPr wrap="square" lIns="0" tIns="0" rIns="0" bIns="0" rtlCol="0"/>
            <a:lstStyle/>
            <a:p/>
          </p:txBody>
        </p:sp>
        <p:sp>
          <p:nvSpPr>
            <p:cNvPr id="2329" name="object 2329" descr=""/>
            <p:cNvSpPr/>
            <p:nvPr/>
          </p:nvSpPr>
          <p:spPr>
            <a:xfrm>
              <a:off x="5720472" y="2663153"/>
              <a:ext cx="0" cy="4445"/>
            </a:xfrm>
            <a:custGeom>
              <a:avLst/>
              <a:gdLst/>
              <a:ahLst/>
              <a:cxnLst/>
              <a:rect l="l" t="t" r="r" b="b"/>
              <a:pathLst>
                <a:path w="0" h="4444">
                  <a:moveTo>
                    <a:pt x="0" y="4318"/>
                  </a:moveTo>
                  <a:lnTo>
                    <a:pt x="0" y="4318"/>
                  </a:lnTo>
                  <a:lnTo>
                    <a:pt x="0" y="0"/>
                  </a:lnTo>
                </a:path>
              </a:pathLst>
            </a:custGeom>
            <a:ln w="3175">
              <a:solidFill>
                <a:srgbClr val="565658"/>
              </a:solidFill>
            </a:ln>
          </p:spPr>
          <p:txBody>
            <a:bodyPr wrap="square" lIns="0" tIns="0" rIns="0" bIns="0" rtlCol="0"/>
            <a:lstStyle/>
            <a:p/>
          </p:txBody>
        </p:sp>
        <p:sp>
          <p:nvSpPr>
            <p:cNvPr id="2330" name="object 2330" descr=""/>
            <p:cNvSpPr/>
            <p:nvPr/>
          </p:nvSpPr>
          <p:spPr>
            <a:xfrm>
              <a:off x="6213006" y="2637306"/>
              <a:ext cx="635" cy="4445"/>
            </a:xfrm>
            <a:custGeom>
              <a:avLst/>
              <a:gdLst/>
              <a:ahLst/>
              <a:cxnLst/>
              <a:rect l="l" t="t" r="r" b="b"/>
              <a:pathLst>
                <a:path w="635" h="4444">
                  <a:moveTo>
                    <a:pt x="0" y="4318"/>
                  </a:moveTo>
                  <a:lnTo>
                    <a:pt x="482" y="4318"/>
                  </a:lnTo>
                  <a:lnTo>
                    <a:pt x="482" y="0"/>
                  </a:lnTo>
                  <a:lnTo>
                    <a:pt x="0" y="0"/>
                  </a:lnTo>
                </a:path>
              </a:pathLst>
            </a:custGeom>
            <a:ln w="3175">
              <a:solidFill>
                <a:srgbClr val="565658"/>
              </a:solidFill>
            </a:ln>
          </p:spPr>
          <p:txBody>
            <a:bodyPr wrap="square" lIns="0" tIns="0" rIns="0" bIns="0" rtlCol="0"/>
            <a:lstStyle/>
            <a:p/>
          </p:txBody>
        </p:sp>
        <p:sp>
          <p:nvSpPr>
            <p:cNvPr id="2331" name="object 2331" descr=""/>
            <p:cNvSpPr/>
            <p:nvPr/>
          </p:nvSpPr>
          <p:spPr>
            <a:xfrm>
              <a:off x="5777913" y="2608596"/>
              <a:ext cx="0" cy="6350"/>
            </a:xfrm>
            <a:custGeom>
              <a:avLst/>
              <a:gdLst/>
              <a:ahLst/>
              <a:cxnLst/>
              <a:rect l="l" t="t" r="r" b="b"/>
              <a:pathLst>
                <a:path w="0" h="6350">
                  <a:moveTo>
                    <a:pt x="0" y="0"/>
                  </a:moveTo>
                  <a:lnTo>
                    <a:pt x="0" y="5740"/>
                  </a:lnTo>
                </a:path>
              </a:pathLst>
            </a:custGeom>
            <a:ln w="3175">
              <a:solidFill>
                <a:srgbClr val="565658"/>
              </a:solidFill>
            </a:ln>
          </p:spPr>
          <p:txBody>
            <a:bodyPr wrap="square" lIns="0" tIns="0" rIns="0" bIns="0" rtlCol="0"/>
            <a:lstStyle/>
            <a:p/>
          </p:txBody>
        </p:sp>
        <p:sp>
          <p:nvSpPr>
            <p:cNvPr id="2332" name="object 2332" descr=""/>
            <p:cNvSpPr/>
            <p:nvPr/>
          </p:nvSpPr>
          <p:spPr>
            <a:xfrm>
              <a:off x="5777435" y="260859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2333" name="object 2333" descr=""/>
            <p:cNvSpPr/>
            <p:nvPr/>
          </p:nvSpPr>
          <p:spPr>
            <a:xfrm>
              <a:off x="5777435" y="261433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334" name="object 2334" descr=""/>
            <p:cNvSpPr/>
            <p:nvPr/>
          </p:nvSpPr>
          <p:spPr>
            <a:xfrm>
              <a:off x="5777430" y="260859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335" name="object 2335" descr=""/>
            <p:cNvSpPr/>
            <p:nvPr/>
          </p:nvSpPr>
          <p:spPr>
            <a:xfrm>
              <a:off x="5368669" y="2673699"/>
              <a:ext cx="1270" cy="1270"/>
            </a:xfrm>
            <a:custGeom>
              <a:avLst/>
              <a:gdLst/>
              <a:ahLst/>
              <a:cxnLst/>
              <a:rect l="l" t="t" r="r" b="b"/>
              <a:pathLst>
                <a:path w="1270" h="1269">
                  <a:moveTo>
                    <a:pt x="952" y="952"/>
                  </a:moveTo>
                  <a:lnTo>
                    <a:pt x="0" y="952"/>
                  </a:lnTo>
                  <a:lnTo>
                    <a:pt x="0" y="0"/>
                  </a:lnTo>
                  <a:lnTo>
                    <a:pt x="0" y="952"/>
                  </a:lnTo>
                </a:path>
              </a:pathLst>
            </a:custGeom>
            <a:ln w="3175">
              <a:solidFill>
                <a:srgbClr val="565658"/>
              </a:solidFill>
            </a:ln>
          </p:spPr>
          <p:txBody>
            <a:bodyPr wrap="square" lIns="0" tIns="0" rIns="0" bIns="0" rtlCol="0"/>
            <a:lstStyle/>
            <a:p/>
          </p:txBody>
        </p:sp>
        <p:sp>
          <p:nvSpPr>
            <p:cNvPr id="2336" name="object 2336" descr=""/>
            <p:cNvSpPr/>
            <p:nvPr/>
          </p:nvSpPr>
          <p:spPr>
            <a:xfrm>
              <a:off x="5316974" y="2707679"/>
              <a:ext cx="4445" cy="1905"/>
            </a:xfrm>
            <a:custGeom>
              <a:avLst/>
              <a:gdLst/>
              <a:ahLst/>
              <a:cxnLst/>
              <a:rect l="l" t="t" r="r" b="b"/>
              <a:pathLst>
                <a:path w="4445" h="1905">
                  <a:moveTo>
                    <a:pt x="0" y="0"/>
                  </a:moveTo>
                  <a:lnTo>
                    <a:pt x="0" y="1422"/>
                  </a:lnTo>
                  <a:lnTo>
                    <a:pt x="4305" y="1422"/>
                  </a:lnTo>
                </a:path>
              </a:pathLst>
            </a:custGeom>
            <a:ln w="3175">
              <a:solidFill>
                <a:srgbClr val="565658"/>
              </a:solidFill>
            </a:ln>
          </p:spPr>
          <p:txBody>
            <a:bodyPr wrap="square" lIns="0" tIns="0" rIns="0" bIns="0" rtlCol="0"/>
            <a:lstStyle/>
            <a:p/>
          </p:txBody>
        </p:sp>
        <p:sp>
          <p:nvSpPr>
            <p:cNvPr id="2337" name="object 2337" descr=""/>
            <p:cNvSpPr/>
            <p:nvPr/>
          </p:nvSpPr>
          <p:spPr>
            <a:xfrm>
              <a:off x="5316973" y="2709589"/>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2338" name="object 2338" descr=""/>
            <p:cNvSpPr/>
            <p:nvPr/>
          </p:nvSpPr>
          <p:spPr>
            <a:xfrm>
              <a:off x="5854975" y="2671775"/>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2339" name="object 2339" descr=""/>
            <p:cNvSpPr/>
            <p:nvPr/>
          </p:nvSpPr>
          <p:spPr>
            <a:xfrm>
              <a:off x="5854973" y="2665548"/>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2340" name="object 2340" descr=""/>
            <p:cNvSpPr/>
            <p:nvPr/>
          </p:nvSpPr>
          <p:spPr>
            <a:xfrm>
              <a:off x="5854975" y="2666032"/>
              <a:ext cx="0" cy="5715"/>
            </a:xfrm>
            <a:custGeom>
              <a:avLst/>
              <a:gdLst/>
              <a:ahLst/>
              <a:cxnLst/>
              <a:rect l="l" t="t" r="r" b="b"/>
              <a:pathLst>
                <a:path w="0" h="5714">
                  <a:moveTo>
                    <a:pt x="0" y="0"/>
                  </a:moveTo>
                  <a:lnTo>
                    <a:pt x="0" y="2387"/>
                  </a:lnTo>
                  <a:lnTo>
                    <a:pt x="0" y="5257"/>
                  </a:lnTo>
                </a:path>
              </a:pathLst>
            </a:custGeom>
            <a:ln w="3175">
              <a:solidFill>
                <a:srgbClr val="565658"/>
              </a:solidFill>
            </a:ln>
          </p:spPr>
          <p:txBody>
            <a:bodyPr wrap="square" lIns="0" tIns="0" rIns="0" bIns="0" rtlCol="0"/>
            <a:lstStyle/>
            <a:p/>
          </p:txBody>
        </p:sp>
        <p:sp>
          <p:nvSpPr>
            <p:cNvPr id="2341" name="object 2341" descr=""/>
            <p:cNvSpPr/>
            <p:nvPr/>
          </p:nvSpPr>
          <p:spPr>
            <a:xfrm>
              <a:off x="5854975" y="2665552"/>
              <a:ext cx="0" cy="6350"/>
            </a:xfrm>
            <a:custGeom>
              <a:avLst/>
              <a:gdLst/>
              <a:ahLst/>
              <a:cxnLst/>
              <a:rect l="l" t="t" r="r" b="b"/>
              <a:pathLst>
                <a:path w="0" h="6350">
                  <a:moveTo>
                    <a:pt x="0" y="6223"/>
                  </a:moveTo>
                  <a:lnTo>
                    <a:pt x="0" y="2870"/>
                  </a:lnTo>
                  <a:lnTo>
                    <a:pt x="0" y="0"/>
                  </a:lnTo>
                </a:path>
              </a:pathLst>
            </a:custGeom>
            <a:ln w="3175">
              <a:solidFill>
                <a:srgbClr val="565658"/>
              </a:solidFill>
            </a:ln>
          </p:spPr>
          <p:txBody>
            <a:bodyPr wrap="square" lIns="0" tIns="0" rIns="0" bIns="0" rtlCol="0"/>
            <a:lstStyle/>
            <a:p/>
          </p:txBody>
        </p:sp>
        <p:sp>
          <p:nvSpPr>
            <p:cNvPr id="2342" name="object 2342" descr=""/>
            <p:cNvSpPr/>
            <p:nvPr/>
          </p:nvSpPr>
          <p:spPr>
            <a:xfrm>
              <a:off x="5516096" y="2623914"/>
              <a:ext cx="1270" cy="635"/>
            </a:xfrm>
            <a:custGeom>
              <a:avLst/>
              <a:gdLst/>
              <a:ahLst/>
              <a:cxnLst/>
              <a:rect l="l" t="t" r="r" b="b"/>
              <a:pathLst>
                <a:path w="1270" h="635">
                  <a:moveTo>
                    <a:pt x="952" y="0"/>
                  </a:moveTo>
                  <a:lnTo>
                    <a:pt x="0" y="469"/>
                  </a:lnTo>
                </a:path>
              </a:pathLst>
            </a:custGeom>
            <a:ln w="3175">
              <a:solidFill>
                <a:srgbClr val="565658"/>
              </a:solidFill>
            </a:ln>
          </p:spPr>
          <p:txBody>
            <a:bodyPr wrap="square" lIns="0" tIns="0" rIns="0" bIns="0" rtlCol="0"/>
            <a:lstStyle/>
            <a:p/>
          </p:txBody>
        </p:sp>
        <p:sp>
          <p:nvSpPr>
            <p:cNvPr id="2343" name="object 2343" descr=""/>
            <p:cNvSpPr/>
            <p:nvPr/>
          </p:nvSpPr>
          <p:spPr>
            <a:xfrm>
              <a:off x="5536675"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344" name="object 2344" descr=""/>
            <p:cNvSpPr/>
            <p:nvPr/>
          </p:nvSpPr>
          <p:spPr>
            <a:xfrm>
              <a:off x="5476835" y="2603328"/>
              <a:ext cx="635" cy="1270"/>
            </a:xfrm>
            <a:custGeom>
              <a:avLst/>
              <a:gdLst/>
              <a:ahLst/>
              <a:cxnLst/>
              <a:rect l="l" t="t" r="r" b="b"/>
              <a:pathLst>
                <a:path w="635" h="1269">
                  <a:moveTo>
                    <a:pt x="482" y="952"/>
                  </a:moveTo>
                  <a:lnTo>
                    <a:pt x="0" y="0"/>
                  </a:lnTo>
                </a:path>
              </a:pathLst>
            </a:custGeom>
            <a:ln w="3175">
              <a:solidFill>
                <a:srgbClr val="565658"/>
              </a:solidFill>
            </a:ln>
          </p:spPr>
          <p:txBody>
            <a:bodyPr wrap="square" lIns="0" tIns="0" rIns="0" bIns="0" rtlCol="0"/>
            <a:lstStyle/>
            <a:p/>
          </p:txBody>
        </p:sp>
        <p:sp>
          <p:nvSpPr>
            <p:cNvPr id="2345" name="object 2345" descr=""/>
            <p:cNvSpPr/>
            <p:nvPr/>
          </p:nvSpPr>
          <p:spPr>
            <a:xfrm>
              <a:off x="5474924" y="2594235"/>
              <a:ext cx="1905" cy="9525"/>
            </a:xfrm>
            <a:custGeom>
              <a:avLst/>
              <a:gdLst/>
              <a:ahLst/>
              <a:cxnLst/>
              <a:rect l="l" t="t" r="r" b="b"/>
              <a:pathLst>
                <a:path w="1904" h="9525">
                  <a:moveTo>
                    <a:pt x="0" y="0"/>
                  </a:moveTo>
                  <a:lnTo>
                    <a:pt x="0" y="482"/>
                  </a:lnTo>
                  <a:lnTo>
                    <a:pt x="482" y="482"/>
                  </a:lnTo>
                  <a:lnTo>
                    <a:pt x="482" y="952"/>
                  </a:lnTo>
                  <a:lnTo>
                    <a:pt x="0" y="952"/>
                  </a:lnTo>
                  <a:lnTo>
                    <a:pt x="0" y="1435"/>
                  </a:lnTo>
                  <a:lnTo>
                    <a:pt x="482" y="1435"/>
                  </a:lnTo>
                  <a:lnTo>
                    <a:pt x="482" y="1905"/>
                  </a:lnTo>
                  <a:lnTo>
                    <a:pt x="0" y="1905"/>
                  </a:lnTo>
                  <a:lnTo>
                    <a:pt x="0" y="2387"/>
                  </a:lnTo>
                  <a:lnTo>
                    <a:pt x="482" y="2882"/>
                  </a:lnTo>
                  <a:lnTo>
                    <a:pt x="0" y="3352"/>
                  </a:lnTo>
                  <a:lnTo>
                    <a:pt x="482" y="3835"/>
                  </a:lnTo>
                  <a:lnTo>
                    <a:pt x="0" y="4305"/>
                  </a:lnTo>
                  <a:lnTo>
                    <a:pt x="0" y="4787"/>
                  </a:lnTo>
                  <a:lnTo>
                    <a:pt x="482" y="4787"/>
                  </a:lnTo>
                  <a:lnTo>
                    <a:pt x="482" y="5257"/>
                  </a:lnTo>
                  <a:lnTo>
                    <a:pt x="0" y="5257"/>
                  </a:lnTo>
                  <a:lnTo>
                    <a:pt x="0" y="5740"/>
                  </a:lnTo>
                  <a:lnTo>
                    <a:pt x="482" y="5740"/>
                  </a:lnTo>
                  <a:lnTo>
                    <a:pt x="482" y="6223"/>
                  </a:lnTo>
                  <a:lnTo>
                    <a:pt x="0" y="6223"/>
                  </a:lnTo>
                  <a:lnTo>
                    <a:pt x="0" y="6692"/>
                  </a:lnTo>
                  <a:lnTo>
                    <a:pt x="482" y="6692"/>
                  </a:lnTo>
                  <a:lnTo>
                    <a:pt x="482" y="7175"/>
                  </a:lnTo>
                  <a:lnTo>
                    <a:pt x="0" y="7175"/>
                  </a:lnTo>
                  <a:lnTo>
                    <a:pt x="0" y="7670"/>
                  </a:lnTo>
                  <a:lnTo>
                    <a:pt x="482" y="8140"/>
                  </a:lnTo>
                  <a:lnTo>
                    <a:pt x="0" y="8623"/>
                  </a:lnTo>
                  <a:lnTo>
                    <a:pt x="0" y="9093"/>
                  </a:lnTo>
                  <a:lnTo>
                    <a:pt x="1435" y="9093"/>
                  </a:lnTo>
                </a:path>
              </a:pathLst>
            </a:custGeom>
            <a:ln w="3175">
              <a:solidFill>
                <a:srgbClr val="565658"/>
              </a:solidFill>
            </a:ln>
          </p:spPr>
          <p:txBody>
            <a:bodyPr wrap="square" lIns="0" tIns="0" rIns="0" bIns="0" rtlCol="0"/>
            <a:lstStyle/>
            <a:p/>
          </p:txBody>
        </p:sp>
        <p:sp>
          <p:nvSpPr>
            <p:cNvPr id="2346" name="object 2346" descr=""/>
            <p:cNvSpPr/>
            <p:nvPr/>
          </p:nvSpPr>
          <p:spPr>
            <a:xfrm>
              <a:off x="5475408" y="2604765"/>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2347" name="object 2347" descr=""/>
            <p:cNvSpPr/>
            <p:nvPr/>
          </p:nvSpPr>
          <p:spPr>
            <a:xfrm>
              <a:off x="5475414" y="2605720"/>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2348" name="object 2348" descr=""/>
            <p:cNvSpPr/>
            <p:nvPr/>
          </p:nvSpPr>
          <p:spPr>
            <a:xfrm>
              <a:off x="5477797" y="2606205"/>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2349" name="object 2349" descr=""/>
            <p:cNvSpPr/>
            <p:nvPr/>
          </p:nvSpPr>
          <p:spPr>
            <a:xfrm>
              <a:off x="5475408" y="2607159"/>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2350" name="object 2350" descr=""/>
            <p:cNvSpPr/>
            <p:nvPr/>
          </p:nvSpPr>
          <p:spPr>
            <a:xfrm>
              <a:off x="5475403" y="2608117"/>
              <a:ext cx="3175" cy="2540"/>
            </a:xfrm>
            <a:custGeom>
              <a:avLst/>
              <a:gdLst/>
              <a:ahLst/>
              <a:cxnLst/>
              <a:rect l="l" t="t" r="r" b="b"/>
              <a:pathLst>
                <a:path w="3175" h="2539">
                  <a:moveTo>
                    <a:pt x="482" y="1917"/>
                  </a:moveTo>
                  <a:lnTo>
                    <a:pt x="2870" y="482"/>
                  </a:lnTo>
                  <a:lnTo>
                    <a:pt x="2870" y="0"/>
                  </a:lnTo>
                  <a:lnTo>
                    <a:pt x="2400" y="0"/>
                  </a:lnTo>
                  <a:lnTo>
                    <a:pt x="0" y="0"/>
                  </a:lnTo>
                </a:path>
              </a:pathLst>
            </a:custGeom>
            <a:ln w="3175">
              <a:solidFill>
                <a:srgbClr val="565658"/>
              </a:solidFill>
            </a:ln>
          </p:spPr>
          <p:txBody>
            <a:bodyPr wrap="square" lIns="0" tIns="0" rIns="0" bIns="0" rtlCol="0"/>
            <a:lstStyle/>
            <a:p/>
          </p:txBody>
        </p:sp>
        <p:sp>
          <p:nvSpPr>
            <p:cNvPr id="2351" name="object 2351" descr=""/>
            <p:cNvSpPr/>
            <p:nvPr/>
          </p:nvSpPr>
          <p:spPr>
            <a:xfrm>
              <a:off x="5501731" y="262582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352" name="object 2352" descr=""/>
            <p:cNvSpPr/>
            <p:nvPr/>
          </p:nvSpPr>
          <p:spPr>
            <a:xfrm>
              <a:off x="5502686" y="2624873"/>
              <a:ext cx="13335" cy="1905"/>
            </a:xfrm>
            <a:custGeom>
              <a:avLst/>
              <a:gdLst/>
              <a:ahLst/>
              <a:cxnLst/>
              <a:rect l="l" t="t" r="r" b="b"/>
              <a:pathLst>
                <a:path w="13335" h="1905">
                  <a:moveTo>
                    <a:pt x="0" y="1435"/>
                  </a:moveTo>
                  <a:lnTo>
                    <a:pt x="482" y="952"/>
                  </a:lnTo>
                  <a:lnTo>
                    <a:pt x="965" y="1435"/>
                  </a:lnTo>
                  <a:lnTo>
                    <a:pt x="1435" y="1435"/>
                  </a:lnTo>
                  <a:lnTo>
                    <a:pt x="1435" y="952"/>
                  </a:lnTo>
                  <a:lnTo>
                    <a:pt x="1917" y="952"/>
                  </a:lnTo>
                  <a:lnTo>
                    <a:pt x="1917" y="1435"/>
                  </a:lnTo>
                  <a:lnTo>
                    <a:pt x="2387" y="1435"/>
                  </a:lnTo>
                  <a:lnTo>
                    <a:pt x="2387" y="952"/>
                  </a:lnTo>
                  <a:lnTo>
                    <a:pt x="2882" y="952"/>
                  </a:lnTo>
                  <a:lnTo>
                    <a:pt x="2882" y="1435"/>
                  </a:lnTo>
                  <a:lnTo>
                    <a:pt x="3352" y="1435"/>
                  </a:lnTo>
                  <a:lnTo>
                    <a:pt x="3352" y="952"/>
                  </a:lnTo>
                  <a:lnTo>
                    <a:pt x="3835" y="952"/>
                  </a:lnTo>
                  <a:lnTo>
                    <a:pt x="3835" y="1435"/>
                  </a:lnTo>
                  <a:lnTo>
                    <a:pt x="4305" y="1435"/>
                  </a:lnTo>
                  <a:lnTo>
                    <a:pt x="4787" y="952"/>
                  </a:lnTo>
                  <a:lnTo>
                    <a:pt x="5270" y="1435"/>
                  </a:lnTo>
                  <a:lnTo>
                    <a:pt x="5740" y="952"/>
                  </a:lnTo>
                  <a:lnTo>
                    <a:pt x="6223" y="1435"/>
                  </a:lnTo>
                  <a:lnTo>
                    <a:pt x="6705" y="1435"/>
                  </a:lnTo>
                  <a:lnTo>
                    <a:pt x="6705" y="952"/>
                  </a:lnTo>
                  <a:lnTo>
                    <a:pt x="7175" y="952"/>
                  </a:lnTo>
                  <a:lnTo>
                    <a:pt x="7175" y="1435"/>
                  </a:lnTo>
                  <a:lnTo>
                    <a:pt x="7658" y="1435"/>
                  </a:lnTo>
                  <a:lnTo>
                    <a:pt x="7658" y="952"/>
                  </a:lnTo>
                  <a:lnTo>
                    <a:pt x="8140" y="952"/>
                  </a:lnTo>
                  <a:lnTo>
                    <a:pt x="8140" y="1435"/>
                  </a:lnTo>
                  <a:lnTo>
                    <a:pt x="8623" y="1435"/>
                  </a:lnTo>
                  <a:lnTo>
                    <a:pt x="8623" y="952"/>
                  </a:lnTo>
                  <a:lnTo>
                    <a:pt x="9093" y="952"/>
                  </a:lnTo>
                  <a:lnTo>
                    <a:pt x="9575" y="1435"/>
                  </a:lnTo>
                  <a:lnTo>
                    <a:pt x="10058" y="952"/>
                  </a:lnTo>
                  <a:lnTo>
                    <a:pt x="10528" y="1435"/>
                  </a:lnTo>
                  <a:lnTo>
                    <a:pt x="11010" y="952"/>
                  </a:lnTo>
                  <a:lnTo>
                    <a:pt x="11493" y="952"/>
                  </a:lnTo>
                  <a:lnTo>
                    <a:pt x="11493" y="1435"/>
                  </a:lnTo>
                  <a:lnTo>
                    <a:pt x="11963" y="1435"/>
                  </a:lnTo>
                  <a:lnTo>
                    <a:pt x="11963" y="952"/>
                  </a:lnTo>
                  <a:lnTo>
                    <a:pt x="12446" y="952"/>
                  </a:lnTo>
                  <a:lnTo>
                    <a:pt x="12446" y="1435"/>
                  </a:lnTo>
                  <a:lnTo>
                    <a:pt x="12928" y="1435"/>
                  </a:lnTo>
                  <a:lnTo>
                    <a:pt x="12928" y="0"/>
                  </a:lnTo>
                </a:path>
              </a:pathLst>
            </a:custGeom>
            <a:ln w="3175">
              <a:solidFill>
                <a:srgbClr val="565658"/>
              </a:solidFill>
            </a:ln>
          </p:spPr>
          <p:txBody>
            <a:bodyPr wrap="square" lIns="0" tIns="0" rIns="0" bIns="0" rtlCol="0"/>
            <a:lstStyle/>
            <a:p/>
          </p:txBody>
        </p:sp>
        <p:sp>
          <p:nvSpPr>
            <p:cNvPr id="2353" name="object 2353" descr=""/>
            <p:cNvSpPr/>
            <p:nvPr/>
          </p:nvSpPr>
          <p:spPr>
            <a:xfrm>
              <a:off x="5517526" y="2624389"/>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354" name="object 2354" descr=""/>
            <p:cNvSpPr/>
            <p:nvPr/>
          </p:nvSpPr>
          <p:spPr>
            <a:xfrm>
              <a:off x="5518481" y="2623914"/>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2355" name="object 2355" descr=""/>
            <p:cNvSpPr/>
            <p:nvPr/>
          </p:nvSpPr>
          <p:spPr>
            <a:xfrm>
              <a:off x="5518482" y="262343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356" name="object 2356" descr=""/>
            <p:cNvSpPr/>
            <p:nvPr/>
          </p:nvSpPr>
          <p:spPr>
            <a:xfrm>
              <a:off x="5519437" y="2623436"/>
              <a:ext cx="635" cy="2540"/>
            </a:xfrm>
            <a:custGeom>
              <a:avLst/>
              <a:gdLst/>
              <a:ahLst/>
              <a:cxnLst/>
              <a:rect l="l" t="t" r="r" b="b"/>
              <a:pathLst>
                <a:path w="635" h="2539">
                  <a:moveTo>
                    <a:pt x="482" y="2387"/>
                  </a:moveTo>
                  <a:lnTo>
                    <a:pt x="0" y="0"/>
                  </a:lnTo>
                </a:path>
              </a:pathLst>
            </a:custGeom>
            <a:ln w="3175">
              <a:solidFill>
                <a:srgbClr val="565658"/>
              </a:solidFill>
            </a:ln>
          </p:spPr>
          <p:txBody>
            <a:bodyPr wrap="square" lIns="0" tIns="0" rIns="0" bIns="0" rtlCol="0"/>
            <a:lstStyle/>
            <a:p/>
          </p:txBody>
        </p:sp>
        <p:sp>
          <p:nvSpPr>
            <p:cNvPr id="2357" name="object 2357" descr=""/>
            <p:cNvSpPr/>
            <p:nvPr/>
          </p:nvSpPr>
          <p:spPr>
            <a:xfrm>
              <a:off x="5520397" y="2623430"/>
              <a:ext cx="0" cy="3175"/>
            </a:xfrm>
            <a:custGeom>
              <a:avLst/>
              <a:gdLst/>
              <a:ahLst/>
              <a:cxnLst/>
              <a:rect l="l" t="t" r="r" b="b"/>
              <a:pathLst>
                <a:path w="0" h="3175">
                  <a:moveTo>
                    <a:pt x="0" y="0"/>
                  </a:moveTo>
                  <a:lnTo>
                    <a:pt x="0" y="0"/>
                  </a:lnTo>
                  <a:lnTo>
                    <a:pt x="0" y="2882"/>
                  </a:lnTo>
                </a:path>
              </a:pathLst>
            </a:custGeom>
            <a:ln w="3175">
              <a:solidFill>
                <a:srgbClr val="565658"/>
              </a:solidFill>
            </a:ln>
          </p:spPr>
          <p:txBody>
            <a:bodyPr wrap="square" lIns="0" tIns="0" rIns="0" bIns="0" rtlCol="0"/>
            <a:lstStyle/>
            <a:p/>
          </p:txBody>
        </p:sp>
        <p:sp>
          <p:nvSpPr>
            <p:cNvPr id="2358" name="object 2358" descr=""/>
            <p:cNvSpPr/>
            <p:nvPr/>
          </p:nvSpPr>
          <p:spPr>
            <a:xfrm>
              <a:off x="5520875" y="2617688"/>
              <a:ext cx="6985" cy="8890"/>
            </a:xfrm>
            <a:custGeom>
              <a:avLst/>
              <a:gdLst/>
              <a:ahLst/>
              <a:cxnLst/>
              <a:rect l="l" t="t" r="r" b="b"/>
              <a:pathLst>
                <a:path w="6985" h="8889">
                  <a:moveTo>
                    <a:pt x="0" y="5270"/>
                  </a:moveTo>
                  <a:lnTo>
                    <a:pt x="1917" y="8623"/>
                  </a:lnTo>
                  <a:lnTo>
                    <a:pt x="2387" y="8623"/>
                  </a:lnTo>
                  <a:lnTo>
                    <a:pt x="2882" y="7175"/>
                  </a:lnTo>
                  <a:lnTo>
                    <a:pt x="3352" y="8623"/>
                  </a:lnTo>
                  <a:lnTo>
                    <a:pt x="3835" y="7175"/>
                  </a:lnTo>
                  <a:lnTo>
                    <a:pt x="4305" y="7175"/>
                  </a:lnTo>
                  <a:lnTo>
                    <a:pt x="4305" y="8623"/>
                  </a:lnTo>
                  <a:lnTo>
                    <a:pt x="4787" y="8623"/>
                  </a:lnTo>
                  <a:lnTo>
                    <a:pt x="4787" y="7658"/>
                  </a:lnTo>
                  <a:lnTo>
                    <a:pt x="5270" y="7658"/>
                  </a:lnTo>
                  <a:lnTo>
                    <a:pt x="5270" y="8623"/>
                  </a:lnTo>
                  <a:lnTo>
                    <a:pt x="6705" y="8623"/>
                  </a:lnTo>
                  <a:lnTo>
                    <a:pt x="6705" y="6222"/>
                  </a:lnTo>
                  <a:lnTo>
                    <a:pt x="6223" y="6222"/>
                  </a:lnTo>
                  <a:lnTo>
                    <a:pt x="6223" y="5740"/>
                  </a:lnTo>
                  <a:lnTo>
                    <a:pt x="6705" y="5740"/>
                  </a:lnTo>
                  <a:lnTo>
                    <a:pt x="6705" y="5270"/>
                  </a:lnTo>
                  <a:lnTo>
                    <a:pt x="6223" y="5270"/>
                  </a:lnTo>
                  <a:lnTo>
                    <a:pt x="6223" y="4787"/>
                  </a:lnTo>
                  <a:lnTo>
                    <a:pt x="6705" y="4787"/>
                  </a:lnTo>
                  <a:lnTo>
                    <a:pt x="6705" y="4317"/>
                  </a:lnTo>
                  <a:lnTo>
                    <a:pt x="6223" y="4317"/>
                  </a:lnTo>
                  <a:lnTo>
                    <a:pt x="6223" y="3835"/>
                  </a:lnTo>
                  <a:lnTo>
                    <a:pt x="6705" y="3835"/>
                  </a:lnTo>
                  <a:lnTo>
                    <a:pt x="6705" y="3352"/>
                  </a:lnTo>
                  <a:lnTo>
                    <a:pt x="6223" y="2882"/>
                  </a:lnTo>
                  <a:lnTo>
                    <a:pt x="6705" y="2387"/>
                  </a:lnTo>
                  <a:lnTo>
                    <a:pt x="6223" y="1904"/>
                  </a:lnTo>
                  <a:lnTo>
                    <a:pt x="6705" y="1435"/>
                  </a:lnTo>
                  <a:lnTo>
                    <a:pt x="6705" y="0"/>
                  </a:lnTo>
                </a:path>
              </a:pathLst>
            </a:custGeom>
            <a:ln w="3175">
              <a:solidFill>
                <a:srgbClr val="565658"/>
              </a:solidFill>
            </a:ln>
          </p:spPr>
          <p:txBody>
            <a:bodyPr wrap="square" lIns="0" tIns="0" rIns="0" bIns="0" rtlCol="0"/>
            <a:lstStyle/>
            <a:p/>
          </p:txBody>
        </p:sp>
        <p:sp>
          <p:nvSpPr>
            <p:cNvPr id="2359" name="object 2359" descr=""/>
            <p:cNvSpPr/>
            <p:nvPr/>
          </p:nvSpPr>
          <p:spPr>
            <a:xfrm>
              <a:off x="5529975" y="2608114"/>
              <a:ext cx="8890" cy="7620"/>
            </a:xfrm>
            <a:custGeom>
              <a:avLst/>
              <a:gdLst/>
              <a:ahLst/>
              <a:cxnLst/>
              <a:rect l="l" t="t" r="r" b="b"/>
              <a:pathLst>
                <a:path w="8889" h="7619">
                  <a:moveTo>
                    <a:pt x="8610" y="0"/>
                  </a:moveTo>
                  <a:lnTo>
                    <a:pt x="6222" y="0"/>
                  </a:lnTo>
                  <a:lnTo>
                    <a:pt x="5740" y="0"/>
                  </a:lnTo>
                  <a:lnTo>
                    <a:pt x="5740" y="482"/>
                  </a:lnTo>
                  <a:lnTo>
                    <a:pt x="8610" y="1917"/>
                  </a:lnTo>
                  <a:lnTo>
                    <a:pt x="8610" y="2882"/>
                  </a:lnTo>
                  <a:lnTo>
                    <a:pt x="7658" y="2882"/>
                  </a:lnTo>
                  <a:lnTo>
                    <a:pt x="7658" y="3352"/>
                  </a:lnTo>
                  <a:lnTo>
                    <a:pt x="8610" y="3352"/>
                  </a:lnTo>
                  <a:lnTo>
                    <a:pt x="8610" y="3835"/>
                  </a:lnTo>
                  <a:lnTo>
                    <a:pt x="7658" y="3835"/>
                  </a:lnTo>
                  <a:lnTo>
                    <a:pt x="7658" y="4318"/>
                  </a:lnTo>
                  <a:lnTo>
                    <a:pt x="8610" y="4318"/>
                  </a:lnTo>
                  <a:lnTo>
                    <a:pt x="8610" y="4787"/>
                  </a:lnTo>
                  <a:lnTo>
                    <a:pt x="8127" y="5270"/>
                  </a:lnTo>
                  <a:lnTo>
                    <a:pt x="8610" y="5740"/>
                  </a:lnTo>
                  <a:lnTo>
                    <a:pt x="8610" y="7175"/>
                  </a:lnTo>
                  <a:lnTo>
                    <a:pt x="6705" y="7175"/>
                  </a:lnTo>
                  <a:lnTo>
                    <a:pt x="6705" y="6223"/>
                  </a:lnTo>
                  <a:lnTo>
                    <a:pt x="6222" y="6223"/>
                  </a:lnTo>
                  <a:lnTo>
                    <a:pt x="5740" y="7175"/>
                  </a:lnTo>
                  <a:lnTo>
                    <a:pt x="5257" y="6223"/>
                  </a:lnTo>
                  <a:lnTo>
                    <a:pt x="4787" y="7175"/>
                  </a:lnTo>
                  <a:lnTo>
                    <a:pt x="4305" y="7175"/>
                  </a:lnTo>
                  <a:lnTo>
                    <a:pt x="4305" y="6223"/>
                  </a:lnTo>
                  <a:lnTo>
                    <a:pt x="3835" y="6223"/>
                  </a:lnTo>
                  <a:lnTo>
                    <a:pt x="3835" y="7175"/>
                  </a:lnTo>
                  <a:lnTo>
                    <a:pt x="3340" y="7175"/>
                  </a:lnTo>
                  <a:lnTo>
                    <a:pt x="3340" y="6223"/>
                  </a:lnTo>
                  <a:lnTo>
                    <a:pt x="2870" y="6223"/>
                  </a:lnTo>
                  <a:lnTo>
                    <a:pt x="2870" y="7175"/>
                  </a:lnTo>
                  <a:lnTo>
                    <a:pt x="2387" y="7175"/>
                  </a:lnTo>
                  <a:lnTo>
                    <a:pt x="2387" y="6223"/>
                  </a:lnTo>
                  <a:lnTo>
                    <a:pt x="1917" y="6223"/>
                  </a:lnTo>
                  <a:lnTo>
                    <a:pt x="1917" y="7175"/>
                  </a:lnTo>
                  <a:lnTo>
                    <a:pt x="0" y="7175"/>
                  </a:lnTo>
                </a:path>
              </a:pathLst>
            </a:custGeom>
            <a:ln w="3175">
              <a:solidFill>
                <a:srgbClr val="565658"/>
              </a:solidFill>
            </a:ln>
          </p:spPr>
          <p:txBody>
            <a:bodyPr wrap="square" lIns="0" tIns="0" rIns="0" bIns="0" rtlCol="0"/>
            <a:lstStyle/>
            <a:p/>
          </p:txBody>
        </p:sp>
        <p:sp>
          <p:nvSpPr>
            <p:cNvPr id="2360" name="object 2360" descr=""/>
            <p:cNvSpPr/>
            <p:nvPr/>
          </p:nvSpPr>
          <p:spPr>
            <a:xfrm>
              <a:off x="5536191" y="2607159"/>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2361" name="object 2361" descr=""/>
            <p:cNvSpPr/>
            <p:nvPr/>
          </p:nvSpPr>
          <p:spPr>
            <a:xfrm>
              <a:off x="5535714" y="260620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362" name="object 2362" descr=""/>
            <p:cNvSpPr/>
            <p:nvPr/>
          </p:nvSpPr>
          <p:spPr>
            <a:xfrm>
              <a:off x="5536190" y="2605720"/>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2363" name="object 2363" descr=""/>
            <p:cNvSpPr/>
            <p:nvPr/>
          </p:nvSpPr>
          <p:spPr>
            <a:xfrm>
              <a:off x="5536675" y="2604765"/>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2364" name="object 2364" descr=""/>
            <p:cNvSpPr/>
            <p:nvPr/>
          </p:nvSpPr>
          <p:spPr>
            <a:xfrm>
              <a:off x="5536675" y="260332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2365" name="object 2365" descr=""/>
            <p:cNvSpPr/>
            <p:nvPr/>
          </p:nvSpPr>
          <p:spPr>
            <a:xfrm>
              <a:off x="5537153" y="2585609"/>
              <a:ext cx="1905" cy="17780"/>
            </a:xfrm>
            <a:custGeom>
              <a:avLst/>
              <a:gdLst/>
              <a:ahLst/>
              <a:cxnLst/>
              <a:rect l="l" t="t" r="r" b="b"/>
              <a:pathLst>
                <a:path w="1904" h="17780">
                  <a:moveTo>
                    <a:pt x="0" y="17716"/>
                  </a:moveTo>
                  <a:lnTo>
                    <a:pt x="1435" y="17716"/>
                  </a:lnTo>
                  <a:lnTo>
                    <a:pt x="1435" y="17246"/>
                  </a:lnTo>
                  <a:lnTo>
                    <a:pt x="952" y="16763"/>
                  </a:lnTo>
                  <a:lnTo>
                    <a:pt x="1435" y="16294"/>
                  </a:lnTo>
                  <a:lnTo>
                    <a:pt x="1435" y="15811"/>
                  </a:lnTo>
                  <a:lnTo>
                    <a:pt x="952" y="15811"/>
                  </a:lnTo>
                  <a:lnTo>
                    <a:pt x="952" y="15328"/>
                  </a:lnTo>
                  <a:lnTo>
                    <a:pt x="1435" y="15328"/>
                  </a:lnTo>
                  <a:lnTo>
                    <a:pt x="1435" y="14846"/>
                  </a:lnTo>
                  <a:lnTo>
                    <a:pt x="952" y="14846"/>
                  </a:lnTo>
                  <a:lnTo>
                    <a:pt x="952" y="14363"/>
                  </a:lnTo>
                  <a:lnTo>
                    <a:pt x="1435" y="14363"/>
                  </a:lnTo>
                  <a:lnTo>
                    <a:pt x="1435" y="13881"/>
                  </a:lnTo>
                  <a:lnTo>
                    <a:pt x="952" y="13881"/>
                  </a:lnTo>
                  <a:lnTo>
                    <a:pt x="952" y="13411"/>
                  </a:lnTo>
                  <a:lnTo>
                    <a:pt x="1435" y="13411"/>
                  </a:lnTo>
                  <a:lnTo>
                    <a:pt x="1435" y="12928"/>
                  </a:lnTo>
                  <a:lnTo>
                    <a:pt x="952" y="12458"/>
                  </a:lnTo>
                  <a:lnTo>
                    <a:pt x="1435" y="11976"/>
                  </a:lnTo>
                  <a:lnTo>
                    <a:pt x="952" y="11506"/>
                  </a:lnTo>
                  <a:lnTo>
                    <a:pt x="1435" y="11023"/>
                  </a:lnTo>
                  <a:lnTo>
                    <a:pt x="1435" y="10540"/>
                  </a:lnTo>
                  <a:lnTo>
                    <a:pt x="952" y="10540"/>
                  </a:lnTo>
                  <a:lnTo>
                    <a:pt x="952" y="10058"/>
                  </a:lnTo>
                  <a:lnTo>
                    <a:pt x="1435" y="10058"/>
                  </a:lnTo>
                  <a:lnTo>
                    <a:pt x="1435" y="9575"/>
                  </a:lnTo>
                  <a:lnTo>
                    <a:pt x="952" y="9575"/>
                  </a:lnTo>
                  <a:lnTo>
                    <a:pt x="952" y="9105"/>
                  </a:lnTo>
                  <a:lnTo>
                    <a:pt x="1435" y="9105"/>
                  </a:lnTo>
                  <a:lnTo>
                    <a:pt x="1435" y="8623"/>
                  </a:lnTo>
                  <a:lnTo>
                    <a:pt x="952" y="8623"/>
                  </a:lnTo>
                  <a:lnTo>
                    <a:pt x="952" y="8140"/>
                  </a:lnTo>
                  <a:lnTo>
                    <a:pt x="1435" y="7670"/>
                  </a:lnTo>
                  <a:lnTo>
                    <a:pt x="952" y="7188"/>
                  </a:lnTo>
                  <a:lnTo>
                    <a:pt x="1435" y="6718"/>
                  </a:lnTo>
                  <a:lnTo>
                    <a:pt x="952" y="6235"/>
                  </a:lnTo>
                  <a:lnTo>
                    <a:pt x="952" y="5753"/>
                  </a:lnTo>
                  <a:lnTo>
                    <a:pt x="1435" y="5753"/>
                  </a:lnTo>
                  <a:lnTo>
                    <a:pt x="1435" y="5283"/>
                  </a:lnTo>
                  <a:lnTo>
                    <a:pt x="952" y="5283"/>
                  </a:lnTo>
                  <a:lnTo>
                    <a:pt x="952" y="4787"/>
                  </a:lnTo>
                  <a:lnTo>
                    <a:pt x="1435" y="4787"/>
                  </a:lnTo>
                  <a:lnTo>
                    <a:pt x="1435" y="4317"/>
                  </a:lnTo>
                  <a:lnTo>
                    <a:pt x="952" y="4317"/>
                  </a:lnTo>
                  <a:lnTo>
                    <a:pt x="952" y="3835"/>
                  </a:lnTo>
                  <a:lnTo>
                    <a:pt x="1435" y="3835"/>
                  </a:lnTo>
                  <a:lnTo>
                    <a:pt x="1435" y="3352"/>
                  </a:lnTo>
                  <a:lnTo>
                    <a:pt x="952" y="3352"/>
                  </a:lnTo>
                  <a:lnTo>
                    <a:pt x="952" y="2882"/>
                  </a:lnTo>
                  <a:lnTo>
                    <a:pt x="1435" y="2400"/>
                  </a:lnTo>
                  <a:lnTo>
                    <a:pt x="952" y="1930"/>
                  </a:lnTo>
                  <a:lnTo>
                    <a:pt x="1435" y="1447"/>
                  </a:lnTo>
                  <a:lnTo>
                    <a:pt x="1435" y="977"/>
                  </a:lnTo>
                  <a:lnTo>
                    <a:pt x="952" y="977"/>
                  </a:lnTo>
                  <a:lnTo>
                    <a:pt x="952" y="495"/>
                  </a:lnTo>
                  <a:lnTo>
                    <a:pt x="1435" y="495"/>
                  </a:lnTo>
                  <a:lnTo>
                    <a:pt x="1435" y="0"/>
                  </a:lnTo>
                  <a:lnTo>
                    <a:pt x="0" y="0"/>
                  </a:lnTo>
                </a:path>
              </a:pathLst>
            </a:custGeom>
            <a:ln w="3175">
              <a:solidFill>
                <a:srgbClr val="565658"/>
              </a:solidFill>
            </a:ln>
          </p:spPr>
          <p:txBody>
            <a:bodyPr wrap="square" lIns="0" tIns="0" rIns="0" bIns="0" rtlCol="0"/>
            <a:lstStyle/>
            <a:p/>
          </p:txBody>
        </p:sp>
        <p:sp>
          <p:nvSpPr>
            <p:cNvPr id="2366" name="object 2366" descr=""/>
            <p:cNvSpPr/>
            <p:nvPr/>
          </p:nvSpPr>
          <p:spPr>
            <a:xfrm>
              <a:off x="5536673" y="2583706"/>
              <a:ext cx="1905" cy="635"/>
            </a:xfrm>
            <a:custGeom>
              <a:avLst/>
              <a:gdLst/>
              <a:ahLst/>
              <a:cxnLst/>
              <a:rect l="l" t="t" r="r" b="b"/>
              <a:pathLst>
                <a:path w="1904" h="635">
                  <a:moveTo>
                    <a:pt x="1435" y="0"/>
                  </a:moveTo>
                  <a:lnTo>
                    <a:pt x="0" y="469"/>
                  </a:lnTo>
                </a:path>
              </a:pathLst>
            </a:custGeom>
            <a:ln w="3175">
              <a:solidFill>
                <a:srgbClr val="565658"/>
              </a:solidFill>
            </a:ln>
          </p:spPr>
          <p:txBody>
            <a:bodyPr wrap="square" lIns="0" tIns="0" rIns="0" bIns="0" rtlCol="0"/>
            <a:lstStyle/>
            <a:p/>
          </p:txBody>
        </p:sp>
        <p:sp>
          <p:nvSpPr>
            <p:cNvPr id="2367" name="object 2367" descr=""/>
            <p:cNvSpPr/>
            <p:nvPr/>
          </p:nvSpPr>
          <p:spPr>
            <a:xfrm>
              <a:off x="5536191" y="2582750"/>
              <a:ext cx="2540" cy="635"/>
            </a:xfrm>
            <a:custGeom>
              <a:avLst/>
              <a:gdLst/>
              <a:ahLst/>
              <a:cxnLst/>
              <a:rect l="l" t="t" r="r" b="b"/>
              <a:pathLst>
                <a:path w="2539" h="635">
                  <a:moveTo>
                    <a:pt x="0" y="0"/>
                  </a:moveTo>
                  <a:lnTo>
                    <a:pt x="1917" y="482"/>
                  </a:lnTo>
                </a:path>
              </a:pathLst>
            </a:custGeom>
            <a:ln w="3175">
              <a:solidFill>
                <a:srgbClr val="565658"/>
              </a:solidFill>
            </a:ln>
          </p:spPr>
          <p:txBody>
            <a:bodyPr wrap="square" lIns="0" tIns="0" rIns="0" bIns="0" rtlCol="0"/>
            <a:lstStyle/>
            <a:p/>
          </p:txBody>
        </p:sp>
        <p:sp>
          <p:nvSpPr>
            <p:cNvPr id="2368" name="object 2368" descr=""/>
            <p:cNvSpPr/>
            <p:nvPr/>
          </p:nvSpPr>
          <p:spPr>
            <a:xfrm>
              <a:off x="5535714" y="258226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369" name="object 2369" descr=""/>
            <p:cNvSpPr/>
            <p:nvPr/>
          </p:nvSpPr>
          <p:spPr>
            <a:xfrm>
              <a:off x="5536190" y="2581795"/>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2370" name="object 2370" descr=""/>
            <p:cNvSpPr/>
            <p:nvPr/>
          </p:nvSpPr>
          <p:spPr>
            <a:xfrm>
              <a:off x="5535714" y="2580828"/>
              <a:ext cx="3175" cy="0"/>
            </a:xfrm>
            <a:custGeom>
              <a:avLst/>
              <a:gdLst/>
              <a:ahLst/>
              <a:cxnLst/>
              <a:rect l="l" t="t" r="r" b="b"/>
              <a:pathLst>
                <a:path w="3175" h="0">
                  <a:moveTo>
                    <a:pt x="0" y="0"/>
                  </a:moveTo>
                  <a:lnTo>
                    <a:pt x="482" y="0"/>
                  </a:lnTo>
                  <a:lnTo>
                    <a:pt x="2870" y="0"/>
                  </a:lnTo>
                </a:path>
              </a:pathLst>
            </a:custGeom>
            <a:ln w="3175">
              <a:solidFill>
                <a:srgbClr val="565658"/>
              </a:solidFill>
            </a:ln>
          </p:spPr>
          <p:txBody>
            <a:bodyPr wrap="square" lIns="0" tIns="0" rIns="0" bIns="0" rtlCol="0"/>
            <a:lstStyle/>
            <a:p/>
          </p:txBody>
        </p:sp>
        <p:sp>
          <p:nvSpPr>
            <p:cNvPr id="2371" name="object 2371" descr=""/>
            <p:cNvSpPr/>
            <p:nvPr/>
          </p:nvSpPr>
          <p:spPr>
            <a:xfrm>
              <a:off x="5529973" y="2573664"/>
              <a:ext cx="8890" cy="6985"/>
            </a:xfrm>
            <a:custGeom>
              <a:avLst/>
              <a:gdLst/>
              <a:ahLst/>
              <a:cxnLst/>
              <a:rect l="l" t="t" r="r" b="b"/>
              <a:pathLst>
                <a:path w="8889" h="6985">
                  <a:moveTo>
                    <a:pt x="5740" y="6692"/>
                  </a:moveTo>
                  <a:lnTo>
                    <a:pt x="8610" y="4787"/>
                  </a:lnTo>
                  <a:lnTo>
                    <a:pt x="8610" y="4305"/>
                  </a:lnTo>
                  <a:lnTo>
                    <a:pt x="7658" y="4305"/>
                  </a:lnTo>
                  <a:lnTo>
                    <a:pt x="7658" y="3810"/>
                  </a:lnTo>
                  <a:lnTo>
                    <a:pt x="8610" y="3340"/>
                  </a:lnTo>
                  <a:lnTo>
                    <a:pt x="7658" y="2857"/>
                  </a:lnTo>
                  <a:lnTo>
                    <a:pt x="8610" y="2374"/>
                  </a:lnTo>
                  <a:lnTo>
                    <a:pt x="8127" y="1905"/>
                  </a:lnTo>
                  <a:lnTo>
                    <a:pt x="8127" y="1422"/>
                  </a:lnTo>
                  <a:lnTo>
                    <a:pt x="8610" y="1422"/>
                  </a:lnTo>
                  <a:lnTo>
                    <a:pt x="8610" y="0"/>
                  </a:lnTo>
                  <a:lnTo>
                    <a:pt x="6705" y="0"/>
                  </a:lnTo>
                  <a:lnTo>
                    <a:pt x="6705" y="469"/>
                  </a:lnTo>
                  <a:lnTo>
                    <a:pt x="6222" y="469"/>
                  </a:lnTo>
                  <a:lnTo>
                    <a:pt x="5740" y="0"/>
                  </a:lnTo>
                  <a:lnTo>
                    <a:pt x="5257" y="469"/>
                  </a:lnTo>
                  <a:lnTo>
                    <a:pt x="4787" y="0"/>
                  </a:lnTo>
                  <a:lnTo>
                    <a:pt x="4305" y="0"/>
                  </a:lnTo>
                  <a:lnTo>
                    <a:pt x="4305" y="469"/>
                  </a:lnTo>
                  <a:lnTo>
                    <a:pt x="3835" y="469"/>
                  </a:lnTo>
                  <a:lnTo>
                    <a:pt x="3835" y="0"/>
                  </a:lnTo>
                  <a:lnTo>
                    <a:pt x="3352" y="0"/>
                  </a:lnTo>
                  <a:lnTo>
                    <a:pt x="3352" y="469"/>
                  </a:lnTo>
                  <a:lnTo>
                    <a:pt x="2870" y="469"/>
                  </a:lnTo>
                  <a:lnTo>
                    <a:pt x="2870" y="0"/>
                  </a:lnTo>
                  <a:lnTo>
                    <a:pt x="2387" y="0"/>
                  </a:lnTo>
                  <a:lnTo>
                    <a:pt x="2387" y="469"/>
                  </a:lnTo>
                  <a:lnTo>
                    <a:pt x="1917" y="469"/>
                  </a:lnTo>
                  <a:lnTo>
                    <a:pt x="1917" y="0"/>
                  </a:lnTo>
                  <a:lnTo>
                    <a:pt x="0" y="0"/>
                  </a:lnTo>
                </a:path>
              </a:pathLst>
            </a:custGeom>
            <a:ln w="3175">
              <a:solidFill>
                <a:srgbClr val="565658"/>
              </a:solidFill>
            </a:ln>
          </p:spPr>
          <p:txBody>
            <a:bodyPr wrap="square" lIns="0" tIns="0" rIns="0" bIns="0" rtlCol="0"/>
            <a:lstStyle/>
            <a:p/>
          </p:txBody>
        </p:sp>
        <p:sp>
          <p:nvSpPr>
            <p:cNvPr id="2372" name="object 2372" descr=""/>
            <p:cNvSpPr/>
            <p:nvPr/>
          </p:nvSpPr>
          <p:spPr>
            <a:xfrm>
              <a:off x="5527101" y="2567433"/>
              <a:ext cx="635" cy="4445"/>
            </a:xfrm>
            <a:custGeom>
              <a:avLst/>
              <a:gdLst/>
              <a:ahLst/>
              <a:cxnLst/>
              <a:rect l="l" t="t" r="r" b="b"/>
              <a:pathLst>
                <a:path w="635" h="4444">
                  <a:moveTo>
                    <a:pt x="0" y="0"/>
                  </a:moveTo>
                  <a:lnTo>
                    <a:pt x="482" y="0"/>
                  </a:lnTo>
                  <a:lnTo>
                    <a:pt x="482" y="469"/>
                  </a:lnTo>
                  <a:lnTo>
                    <a:pt x="0" y="469"/>
                  </a:lnTo>
                  <a:lnTo>
                    <a:pt x="0" y="952"/>
                  </a:lnTo>
                  <a:lnTo>
                    <a:pt x="482" y="952"/>
                  </a:lnTo>
                  <a:lnTo>
                    <a:pt x="482" y="1435"/>
                  </a:lnTo>
                  <a:lnTo>
                    <a:pt x="0" y="1435"/>
                  </a:lnTo>
                  <a:lnTo>
                    <a:pt x="0" y="1905"/>
                  </a:lnTo>
                  <a:lnTo>
                    <a:pt x="482" y="2387"/>
                  </a:lnTo>
                  <a:lnTo>
                    <a:pt x="482" y="3835"/>
                  </a:lnTo>
                </a:path>
              </a:pathLst>
            </a:custGeom>
            <a:ln w="3175">
              <a:solidFill>
                <a:srgbClr val="565658"/>
              </a:solidFill>
            </a:ln>
          </p:spPr>
          <p:txBody>
            <a:bodyPr wrap="square" lIns="0" tIns="0" rIns="0" bIns="0" rtlCol="0"/>
            <a:lstStyle/>
            <a:p/>
          </p:txBody>
        </p:sp>
        <p:sp>
          <p:nvSpPr>
            <p:cNvPr id="2373" name="object 2373" descr=""/>
            <p:cNvSpPr/>
            <p:nvPr/>
          </p:nvSpPr>
          <p:spPr>
            <a:xfrm>
              <a:off x="5527095" y="25669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374" name="object 2374" descr=""/>
            <p:cNvSpPr/>
            <p:nvPr/>
          </p:nvSpPr>
          <p:spPr>
            <a:xfrm>
              <a:off x="5485937" y="2562643"/>
              <a:ext cx="41910" cy="8890"/>
            </a:xfrm>
            <a:custGeom>
              <a:avLst/>
              <a:gdLst/>
              <a:ahLst/>
              <a:cxnLst/>
              <a:rect l="l" t="t" r="r" b="b"/>
              <a:pathLst>
                <a:path w="41910" h="8889">
                  <a:moveTo>
                    <a:pt x="0" y="8623"/>
                  </a:moveTo>
                  <a:lnTo>
                    <a:pt x="0" y="7188"/>
                  </a:lnTo>
                  <a:lnTo>
                    <a:pt x="952" y="6705"/>
                  </a:lnTo>
                  <a:lnTo>
                    <a:pt x="952" y="6235"/>
                  </a:lnTo>
                  <a:lnTo>
                    <a:pt x="0" y="6235"/>
                  </a:lnTo>
                  <a:lnTo>
                    <a:pt x="0" y="5740"/>
                  </a:lnTo>
                  <a:lnTo>
                    <a:pt x="952" y="5740"/>
                  </a:lnTo>
                  <a:lnTo>
                    <a:pt x="952" y="5257"/>
                  </a:lnTo>
                  <a:lnTo>
                    <a:pt x="0" y="5257"/>
                  </a:lnTo>
                  <a:lnTo>
                    <a:pt x="0" y="4787"/>
                  </a:lnTo>
                  <a:lnTo>
                    <a:pt x="952" y="4787"/>
                  </a:lnTo>
                  <a:lnTo>
                    <a:pt x="952" y="4305"/>
                  </a:lnTo>
                  <a:lnTo>
                    <a:pt x="0" y="4305"/>
                  </a:lnTo>
                  <a:lnTo>
                    <a:pt x="0" y="3835"/>
                  </a:lnTo>
                  <a:lnTo>
                    <a:pt x="952" y="3835"/>
                  </a:lnTo>
                  <a:lnTo>
                    <a:pt x="952" y="3352"/>
                  </a:lnTo>
                  <a:lnTo>
                    <a:pt x="0" y="2870"/>
                  </a:lnTo>
                  <a:lnTo>
                    <a:pt x="952" y="2400"/>
                  </a:lnTo>
                  <a:lnTo>
                    <a:pt x="0" y="1917"/>
                  </a:lnTo>
                  <a:lnTo>
                    <a:pt x="0" y="0"/>
                  </a:lnTo>
                  <a:lnTo>
                    <a:pt x="1435" y="0"/>
                  </a:lnTo>
                  <a:lnTo>
                    <a:pt x="1917" y="482"/>
                  </a:lnTo>
                  <a:lnTo>
                    <a:pt x="2387" y="0"/>
                  </a:lnTo>
                  <a:lnTo>
                    <a:pt x="2870" y="952"/>
                  </a:lnTo>
                  <a:lnTo>
                    <a:pt x="3352" y="0"/>
                  </a:lnTo>
                  <a:lnTo>
                    <a:pt x="3822" y="0"/>
                  </a:lnTo>
                  <a:lnTo>
                    <a:pt x="3822" y="952"/>
                  </a:lnTo>
                  <a:lnTo>
                    <a:pt x="4305" y="952"/>
                  </a:lnTo>
                  <a:lnTo>
                    <a:pt x="4305" y="0"/>
                  </a:lnTo>
                  <a:lnTo>
                    <a:pt x="4787" y="0"/>
                  </a:lnTo>
                  <a:lnTo>
                    <a:pt x="4787" y="482"/>
                  </a:lnTo>
                  <a:lnTo>
                    <a:pt x="5270" y="482"/>
                  </a:lnTo>
                  <a:lnTo>
                    <a:pt x="5270" y="0"/>
                  </a:lnTo>
                  <a:lnTo>
                    <a:pt x="5740" y="0"/>
                  </a:lnTo>
                  <a:lnTo>
                    <a:pt x="5740" y="482"/>
                  </a:lnTo>
                  <a:lnTo>
                    <a:pt x="6223" y="482"/>
                  </a:lnTo>
                  <a:lnTo>
                    <a:pt x="6223" y="0"/>
                  </a:lnTo>
                  <a:lnTo>
                    <a:pt x="6692" y="0"/>
                  </a:lnTo>
                  <a:lnTo>
                    <a:pt x="7175" y="482"/>
                  </a:lnTo>
                  <a:lnTo>
                    <a:pt x="7658" y="0"/>
                  </a:lnTo>
                  <a:lnTo>
                    <a:pt x="8140" y="482"/>
                  </a:lnTo>
                  <a:lnTo>
                    <a:pt x="8610" y="482"/>
                  </a:lnTo>
                  <a:lnTo>
                    <a:pt x="8610" y="0"/>
                  </a:lnTo>
                  <a:lnTo>
                    <a:pt x="33502" y="0"/>
                  </a:lnTo>
                  <a:lnTo>
                    <a:pt x="33502" y="482"/>
                  </a:lnTo>
                  <a:lnTo>
                    <a:pt x="33985" y="482"/>
                  </a:lnTo>
                  <a:lnTo>
                    <a:pt x="33985" y="0"/>
                  </a:lnTo>
                  <a:lnTo>
                    <a:pt x="34455" y="0"/>
                  </a:lnTo>
                  <a:lnTo>
                    <a:pt x="34455" y="482"/>
                  </a:lnTo>
                  <a:lnTo>
                    <a:pt x="34937" y="482"/>
                  </a:lnTo>
                  <a:lnTo>
                    <a:pt x="34937" y="0"/>
                  </a:lnTo>
                  <a:lnTo>
                    <a:pt x="35420" y="0"/>
                  </a:lnTo>
                  <a:lnTo>
                    <a:pt x="35420" y="482"/>
                  </a:lnTo>
                  <a:lnTo>
                    <a:pt x="35902" y="482"/>
                  </a:lnTo>
                  <a:lnTo>
                    <a:pt x="36372" y="0"/>
                  </a:lnTo>
                  <a:lnTo>
                    <a:pt x="36855" y="482"/>
                  </a:lnTo>
                  <a:lnTo>
                    <a:pt x="37325" y="0"/>
                  </a:lnTo>
                  <a:lnTo>
                    <a:pt x="37820" y="0"/>
                  </a:lnTo>
                  <a:lnTo>
                    <a:pt x="37820" y="952"/>
                  </a:lnTo>
                  <a:lnTo>
                    <a:pt x="38290" y="952"/>
                  </a:lnTo>
                  <a:lnTo>
                    <a:pt x="38290" y="0"/>
                  </a:lnTo>
                  <a:lnTo>
                    <a:pt x="38773" y="0"/>
                  </a:lnTo>
                  <a:lnTo>
                    <a:pt x="38773" y="952"/>
                  </a:lnTo>
                  <a:lnTo>
                    <a:pt x="39243" y="952"/>
                  </a:lnTo>
                  <a:lnTo>
                    <a:pt x="39243" y="0"/>
                  </a:lnTo>
                  <a:lnTo>
                    <a:pt x="39725" y="0"/>
                  </a:lnTo>
                  <a:lnTo>
                    <a:pt x="39725" y="482"/>
                  </a:lnTo>
                  <a:lnTo>
                    <a:pt x="40208" y="482"/>
                  </a:lnTo>
                  <a:lnTo>
                    <a:pt x="40208" y="0"/>
                  </a:lnTo>
                  <a:lnTo>
                    <a:pt x="41643" y="0"/>
                  </a:lnTo>
                  <a:lnTo>
                    <a:pt x="41643" y="1917"/>
                  </a:lnTo>
                  <a:lnTo>
                    <a:pt x="41160" y="2400"/>
                  </a:lnTo>
                  <a:lnTo>
                    <a:pt x="41643" y="2870"/>
                  </a:lnTo>
                  <a:lnTo>
                    <a:pt x="41160" y="3352"/>
                  </a:lnTo>
                  <a:lnTo>
                    <a:pt x="41160" y="3835"/>
                  </a:lnTo>
                  <a:lnTo>
                    <a:pt x="41643" y="3835"/>
                  </a:lnTo>
                </a:path>
              </a:pathLst>
            </a:custGeom>
            <a:ln w="3175">
              <a:solidFill>
                <a:srgbClr val="565658"/>
              </a:solidFill>
            </a:ln>
          </p:spPr>
          <p:txBody>
            <a:bodyPr wrap="square" lIns="0" tIns="0" rIns="0" bIns="0" rtlCol="0"/>
            <a:lstStyle/>
            <a:p/>
          </p:txBody>
        </p:sp>
        <p:sp>
          <p:nvSpPr>
            <p:cNvPr id="2375" name="object 2375" descr=""/>
            <p:cNvSpPr/>
            <p:nvPr/>
          </p:nvSpPr>
          <p:spPr>
            <a:xfrm>
              <a:off x="5474926" y="2573664"/>
              <a:ext cx="9525" cy="6985"/>
            </a:xfrm>
            <a:custGeom>
              <a:avLst/>
              <a:gdLst/>
              <a:ahLst/>
              <a:cxnLst/>
              <a:rect l="l" t="t" r="r" b="b"/>
              <a:pathLst>
                <a:path w="9525" h="6985">
                  <a:moveTo>
                    <a:pt x="3352" y="6692"/>
                  </a:moveTo>
                  <a:lnTo>
                    <a:pt x="0" y="4787"/>
                  </a:lnTo>
                  <a:lnTo>
                    <a:pt x="0" y="4305"/>
                  </a:lnTo>
                  <a:lnTo>
                    <a:pt x="1435" y="4305"/>
                  </a:lnTo>
                  <a:lnTo>
                    <a:pt x="1435" y="3810"/>
                  </a:lnTo>
                  <a:lnTo>
                    <a:pt x="0" y="3340"/>
                  </a:lnTo>
                  <a:lnTo>
                    <a:pt x="1435" y="2857"/>
                  </a:lnTo>
                  <a:lnTo>
                    <a:pt x="0" y="2374"/>
                  </a:lnTo>
                  <a:lnTo>
                    <a:pt x="965" y="1905"/>
                  </a:lnTo>
                  <a:lnTo>
                    <a:pt x="965" y="1422"/>
                  </a:lnTo>
                  <a:lnTo>
                    <a:pt x="0" y="1422"/>
                  </a:lnTo>
                  <a:lnTo>
                    <a:pt x="0" y="0"/>
                  </a:lnTo>
                  <a:lnTo>
                    <a:pt x="2387" y="0"/>
                  </a:lnTo>
                  <a:lnTo>
                    <a:pt x="2387" y="469"/>
                  </a:lnTo>
                  <a:lnTo>
                    <a:pt x="2870" y="469"/>
                  </a:lnTo>
                  <a:lnTo>
                    <a:pt x="2870" y="0"/>
                  </a:lnTo>
                  <a:lnTo>
                    <a:pt x="3352" y="0"/>
                  </a:lnTo>
                  <a:lnTo>
                    <a:pt x="3352" y="469"/>
                  </a:lnTo>
                  <a:lnTo>
                    <a:pt x="3835" y="469"/>
                  </a:lnTo>
                  <a:lnTo>
                    <a:pt x="3835" y="0"/>
                  </a:lnTo>
                  <a:lnTo>
                    <a:pt x="4305" y="0"/>
                  </a:lnTo>
                  <a:lnTo>
                    <a:pt x="4305" y="469"/>
                  </a:lnTo>
                  <a:lnTo>
                    <a:pt x="4787" y="469"/>
                  </a:lnTo>
                  <a:lnTo>
                    <a:pt x="5270" y="0"/>
                  </a:lnTo>
                  <a:lnTo>
                    <a:pt x="5740" y="469"/>
                  </a:lnTo>
                  <a:lnTo>
                    <a:pt x="6223" y="0"/>
                  </a:lnTo>
                  <a:lnTo>
                    <a:pt x="6705" y="0"/>
                  </a:lnTo>
                  <a:lnTo>
                    <a:pt x="6705" y="469"/>
                  </a:lnTo>
                  <a:lnTo>
                    <a:pt x="7175" y="469"/>
                  </a:lnTo>
                  <a:lnTo>
                    <a:pt x="7175" y="0"/>
                  </a:lnTo>
                  <a:lnTo>
                    <a:pt x="9093" y="0"/>
                  </a:lnTo>
                </a:path>
              </a:pathLst>
            </a:custGeom>
            <a:ln w="3175">
              <a:solidFill>
                <a:srgbClr val="565658"/>
              </a:solidFill>
            </a:ln>
          </p:spPr>
          <p:txBody>
            <a:bodyPr wrap="square" lIns="0" tIns="0" rIns="0" bIns="0" rtlCol="0"/>
            <a:lstStyle/>
            <a:p/>
          </p:txBody>
        </p:sp>
        <p:sp>
          <p:nvSpPr>
            <p:cNvPr id="2376" name="object 2376" descr=""/>
            <p:cNvSpPr/>
            <p:nvPr/>
          </p:nvSpPr>
          <p:spPr>
            <a:xfrm>
              <a:off x="5475409" y="2580828"/>
              <a:ext cx="3175" cy="0"/>
            </a:xfrm>
            <a:custGeom>
              <a:avLst/>
              <a:gdLst/>
              <a:ahLst/>
              <a:cxnLst/>
              <a:rect l="l" t="t" r="r" b="b"/>
              <a:pathLst>
                <a:path w="3175" h="0">
                  <a:moveTo>
                    <a:pt x="2870" y="0"/>
                  </a:moveTo>
                  <a:lnTo>
                    <a:pt x="2387" y="0"/>
                  </a:lnTo>
                  <a:lnTo>
                    <a:pt x="0" y="0"/>
                  </a:lnTo>
                </a:path>
              </a:pathLst>
            </a:custGeom>
            <a:ln w="3175">
              <a:solidFill>
                <a:srgbClr val="565658"/>
              </a:solidFill>
            </a:ln>
          </p:spPr>
          <p:txBody>
            <a:bodyPr wrap="square" lIns="0" tIns="0" rIns="0" bIns="0" rtlCol="0"/>
            <a:lstStyle/>
            <a:p/>
          </p:txBody>
        </p:sp>
        <p:sp>
          <p:nvSpPr>
            <p:cNvPr id="2377" name="object 2377" descr=""/>
            <p:cNvSpPr/>
            <p:nvPr/>
          </p:nvSpPr>
          <p:spPr>
            <a:xfrm>
              <a:off x="5475414" y="2581795"/>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2378" name="object 2378" descr=""/>
            <p:cNvSpPr/>
            <p:nvPr/>
          </p:nvSpPr>
          <p:spPr>
            <a:xfrm>
              <a:off x="5475408" y="2582269"/>
              <a:ext cx="3175" cy="1270"/>
            </a:xfrm>
            <a:custGeom>
              <a:avLst/>
              <a:gdLst/>
              <a:ahLst/>
              <a:cxnLst/>
              <a:rect l="l" t="t" r="r" b="b"/>
              <a:pathLst>
                <a:path w="3175" h="1269">
                  <a:moveTo>
                    <a:pt x="0" y="965"/>
                  </a:moveTo>
                  <a:lnTo>
                    <a:pt x="2387" y="482"/>
                  </a:lnTo>
                  <a:lnTo>
                    <a:pt x="2870" y="0"/>
                  </a:lnTo>
                </a:path>
              </a:pathLst>
            </a:custGeom>
            <a:ln w="3175">
              <a:solidFill>
                <a:srgbClr val="565658"/>
              </a:solidFill>
            </a:ln>
          </p:spPr>
          <p:txBody>
            <a:bodyPr wrap="square" lIns="0" tIns="0" rIns="0" bIns="0" rtlCol="0"/>
            <a:lstStyle/>
            <a:p/>
          </p:txBody>
        </p:sp>
        <p:sp>
          <p:nvSpPr>
            <p:cNvPr id="2379" name="object 2379" descr=""/>
            <p:cNvSpPr/>
            <p:nvPr/>
          </p:nvSpPr>
          <p:spPr>
            <a:xfrm>
              <a:off x="5475405" y="2583707"/>
              <a:ext cx="1905" cy="635"/>
            </a:xfrm>
            <a:custGeom>
              <a:avLst/>
              <a:gdLst/>
              <a:ahLst/>
              <a:cxnLst/>
              <a:rect l="l" t="t" r="r" b="b"/>
              <a:pathLst>
                <a:path w="1904" h="635">
                  <a:moveTo>
                    <a:pt x="1435" y="469"/>
                  </a:moveTo>
                  <a:lnTo>
                    <a:pt x="0" y="0"/>
                  </a:lnTo>
                </a:path>
              </a:pathLst>
            </a:custGeom>
            <a:ln w="3175">
              <a:solidFill>
                <a:srgbClr val="565658"/>
              </a:solidFill>
            </a:ln>
          </p:spPr>
          <p:txBody>
            <a:bodyPr wrap="square" lIns="0" tIns="0" rIns="0" bIns="0" rtlCol="0"/>
            <a:lstStyle/>
            <a:p/>
          </p:txBody>
        </p:sp>
        <p:sp>
          <p:nvSpPr>
            <p:cNvPr id="2380" name="object 2380" descr=""/>
            <p:cNvSpPr/>
            <p:nvPr/>
          </p:nvSpPr>
          <p:spPr>
            <a:xfrm>
              <a:off x="5476840" y="2584662"/>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2381" name="object 2381" descr=""/>
            <p:cNvSpPr/>
            <p:nvPr/>
          </p:nvSpPr>
          <p:spPr>
            <a:xfrm>
              <a:off x="5474928" y="2585616"/>
              <a:ext cx="1905" cy="8890"/>
            </a:xfrm>
            <a:custGeom>
              <a:avLst/>
              <a:gdLst/>
              <a:ahLst/>
              <a:cxnLst/>
              <a:rect l="l" t="t" r="r" b="b"/>
              <a:pathLst>
                <a:path w="1904" h="8889">
                  <a:moveTo>
                    <a:pt x="1435" y="0"/>
                  </a:moveTo>
                  <a:lnTo>
                    <a:pt x="0" y="0"/>
                  </a:lnTo>
                  <a:lnTo>
                    <a:pt x="0" y="482"/>
                  </a:lnTo>
                  <a:lnTo>
                    <a:pt x="482" y="482"/>
                  </a:lnTo>
                  <a:lnTo>
                    <a:pt x="482" y="965"/>
                  </a:lnTo>
                  <a:lnTo>
                    <a:pt x="0" y="965"/>
                  </a:lnTo>
                  <a:lnTo>
                    <a:pt x="0" y="1435"/>
                  </a:lnTo>
                  <a:lnTo>
                    <a:pt x="482" y="1917"/>
                  </a:lnTo>
                  <a:lnTo>
                    <a:pt x="0" y="2387"/>
                  </a:lnTo>
                  <a:lnTo>
                    <a:pt x="482" y="2882"/>
                  </a:lnTo>
                  <a:lnTo>
                    <a:pt x="482" y="3352"/>
                  </a:lnTo>
                  <a:lnTo>
                    <a:pt x="0" y="3352"/>
                  </a:lnTo>
                  <a:lnTo>
                    <a:pt x="0" y="3835"/>
                  </a:lnTo>
                  <a:lnTo>
                    <a:pt x="482" y="3835"/>
                  </a:lnTo>
                  <a:lnTo>
                    <a:pt x="482" y="4318"/>
                  </a:lnTo>
                  <a:lnTo>
                    <a:pt x="0" y="4318"/>
                  </a:lnTo>
                  <a:lnTo>
                    <a:pt x="0" y="4787"/>
                  </a:lnTo>
                  <a:lnTo>
                    <a:pt x="482" y="4787"/>
                  </a:lnTo>
                  <a:lnTo>
                    <a:pt x="482" y="5270"/>
                  </a:lnTo>
                  <a:lnTo>
                    <a:pt x="0" y="5270"/>
                  </a:lnTo>
                  <a:lnTo>
                    <a:pt x="0" y="5740"/>
                  </a:lnTo>
                  <a:lnTo>
                    <a:pt x="482" y="5740"/>
                  </a:lnTo>
                  <a:lnTo>
                    <a:pt x="482" y="6223"/>
                  </a:lnTo>
                  <a:lnTo>
                    <a:pt x="0" y="6705"/>
                  </a:lnTo>
                  <a:lnTo>
                    <a:pt x="482" y="7175"/>
                  </a:lnTo>
                  <a:lnTo>
                    <a:pt x="0" y="7670"/>
                  </a:lnTo>
                  <a:lnTo>
                    <a:pt x="482" y="8140"/>
                  </a:lnTo>
                  <a:lnTo>
                    <a:pt x="482" y="8623"/>
                  </a:lnTo>
                  <a:lnTo>
                    <a:pt x="0" y="8623"/>
                  </a:lnTo>
                </a:path>
              </a:pathLst>
            </a:custGeom>
            <a:ln w="3175">
              <a:solidFill>
                <a:srgbClr val="565658"/>
              </a:solidFill>
            </a:ln>
          </p:spPr>
          <p:txBody>
            <a:bodyPr wrap="square" lIns="0" tIns="0" rIns="0" bIns="0" rtlCol="0"/>
            <a:lstStyle/>
            <a:p/>
          </p:txBody>
        </p:sp>
        <p:sp>
          <p:nvSpPr>
            <p:cNvPr id="2382" name="object 2382" descr=""/>
            <p:cNvSpPr/>
            <p:nvPr/>
          </p:nvSpPr>
          <p:spPr>
            <a:xfrm>
              <a:off x="5478279" y="2603327"/>
              <a:ext cx="15240" cy="635"/>
            </a:xfrm>
            <a:custGeom>
              <a:avLst/>
              <a:gdLst/>
              <a:ahLst/>
              <a:cxnLst/>
              <a:rect l="l" t="t" r="r" b="b"/>
              <a:pathLst>
                <a:path w="15239" h="635">
                  <a:moveTo>
                    <a:pt x="0" y="482"/>
                  </a:moveTo>
                  <a:lnTo>
                    <a:pt x="14833" y="0"/>
                  </a:lnTo>
                </a:path>
              </a:pathLst>
            </a:custGeom>
            <a:ln w="3175">
              <a:solidFill>
                <a:srgbClr val="565658"/>
              </a:solidFill>
            </a:ln>
          </p:spPr>
          <p:txBody>
            <a:bodyPr wrap="square" lIns="0" tIns="0" rIns="0" bIns="0" rtlCol="0"/>
            <a:lstStyle/>
            <a:p/>
          </p:txBody>
        </p:sp>
        <p:sp>
          <p:nvSpPr>
            <p:cNvPr id="2383" name="object 2383" descr=""/>
            <p:cNvSpPr/>
            <p:nvPr/>
          </p:nvSpPr>
          <p:spPr>
            <a:xfrm>
              <a:off x="5478279" y="2604282"/>
              <a:ext cx="15875" cy="635"/>
            </a:xfrm>
            <a:custGeom>
              <a:avLst/>
              <a:gdLst/>
              <a:ahLst/>
              <a:cxnLst/>
              <a:rect l="l" t="t" r="r" b="b"/>
              <a:pathLst>
                <a:path w="15875" h="635">
                  <a:moveTo>
                    <a:pt x="15316" y="482"/>
                  </a:moveTo>
                  <a:lnTo>
                    <a:pt x="0" y="0"/>
                  </a:lnTo>
                </a:path>
              </a:pathLst>
            </a:custGeom>
            <a:ln w="3175">
              <a:solidFill>
                <a:srgbClr val="565658"/>
              </a:solidFill>
            </a:ln>
          </p:spPr>
          <p:txBody>
            <a:bodyPr wrap="square" lIns="0" tIns="0" rIns="0" bIns="0" rtlCol="0"/>
            <a:lstStyle/>
            <a:p/>
          </p:txBody>
        </p:sp>
        <p:sp>
          <p:nvSpPr>
            <p:cNvPr id="2384" name="object 2384" descr=""/>
            <p:cNvSpPr/>
            <p:nvPr/>
          </p:nvSpPr>
          <p:spPr>
            <a:xfrm>
              <a:off x="5523752" y="2586582"/>
              <a:ext cx="12700" cy="635"/>
            </a:xfrm>
            <a:custGeom>
              <a:avLst/>
              <a:gdLst/>
              <a:ahLst/>
              <a:cxnLst/>
              <a:rect l="l" t="t" r="r" b="b"/>
              <a:pathLst>
                <a:path w="12700" h="635">
                  <a:moveTo>
                    <a:pt x="0" y="0"/>
                  </a:moveTo>
                  <a:lnTo>
                    <a:pt x="12433" y="469"/>
                  </a:lnTo>
                </a:path>
              </a:pathLst>
            </a:custGeom>
            <a:ln w="3175">
              <a:solidFill>
                <a:srgbClr val="565658"/>
              </a:solidFill>
            </a:ln>
          </p:spPr>
          <p:txBody>
            <a:bodyPr wrap="square" lIns="0" tIns="0" rIns="0" bIns="0" rtlCol="0"/>
            <a:lstStyle/>
            <a:p/>
          </p:txBody>
        </p:sp>
        <p:sp>
          <p:nvSpPr>
            <p:cNvPr id="2385" name="object 2385" descr=""/>
            <p:cNvSpPr/>
            <p:nvPr/>
          </p:nvSpPr>
          <p:spPr>
            <a:xfrm>
              <a:off x="5523758" y="2587537"/>
              <a:ext cx="12700" cy="635"/>
            </a:xfrm>
            <a:custGeom>
              <a:avLst/>
              <a:gdLst/>
              <a:ahLst/>
              <a:cxnLst/>
              <a:rect l="l" t="t" r="r" b="b"/>
              <a:pathLst>
                <a:path w="12700" h="635">
                  <a:moveTo>
                    <a:pt x="12433" y="0"/>
                  </a:moveTo>
                  <a:lnTo>
                    <a:pt x="0" y="469"/>
                  </a:lnTo>
                </a:path>
              </a:pathLst>
            </a:custGeom>
            <a:ln w="3175">
              <a:solidFill>
                <a:srgbClr val="565658"/>
              </a:solidFill>
            </a:ln>
          </p:spPr>
          <p:txBody>
            <a:bodyPr wrap="square" lIns="0" tIns="0" rIns="0" bIns="0" rtlCol="0"/>
            <a:lstStyle/>
            <a:p/>
          </p:txBody>
        </p:sp>
        <p:sp>
          <p:nvSpPr>
            <p:cNvPr id="2386" name="object 2386" descr=""/>
            <p:cNvSpPr/>
            <p:nvPr/>
          </p:nvSpPr>
          <p:spPr>
            <a:xfrm>
              <a:off x="5477800" y="2587540"/>
              <a:ext cx="12700" cy="635"/>
            </a:xfrm>
            <a:custGeom>
              <a:avLst/>
              <a:gdLst/>
              <a:ahLst/>
              <a:cxnLst/>
              <a:rect l="l" t="t" r="r" b="b"/>
              <a:pathLst>
                <a:path w="12700" h="635">
                  <a:moveTo>
                    <a:pt x="12446" y="469"/>
                  </a:moveTo>
                  <a:lnTo>
                    <a:pt x="0" y="0"/>
                  </a:lnTo>
                </a:path>
              </a:pathLst>
            </a:custGeom>
            <a:ln w="3175">
              <a:solidFill>
                <a:srgbClr val="565658"/>
              </a:solidFill>
            </a:ln>
          </p:spPr>
          <p:txBody>
            <a:bodyPr wrap="square" lIns="0" tIns="0" rIns="0" bIns="0" rtlCol="0"/>
            <a:lstStyle/>
            <a:p/>
          </p:txBody>
        </p:sp>
        <p:sp>
          <p:nvSpPr>
            <p:cNvPr id="2387" name="object 2387" descr=""/>
            <p:cNvSpPr/>
            <p:nvPr/>
          </p:nvSpPr>
          <p:spPr>
            <a:xfrm>
              <a:off x="5477802" y="2586585"/>
              <a:ext cx="12700" cy="635"/>
            </a:xfrm>
            <a:custGeom>
              <a:avLst/>
              <a:gdLst/>
              <a:ahLst/>
              <a:cxnLst/>
              <a:rect l="l" t="t" r="r" b="b"/>
              <a:pathLst>
                <a:path w="12700" h="635">
                  <a:moveTo>
                    <a:pt x="0" y="469"/>
                  </a:moveTo>
                  <a:lnTo>
                    <a:pt x="12446" y="0"/>
                  </a:lnTo>
                </a:path>
              </a:pathLst>
            </a:custGeom>
            <a:ln w="3175">
              <a:solidFill>
                <a:srgbClr val="565658"/>
              </a:solidFill>
            </a:ln>
          </p:spPr>
          <p:txBody>
            <a:bodyPr wrap="square" lIns="0" tIns="0" rIns="0" bIns="0" rtlCol="0"/>
            <a:lstStyle/>
            <a:p/>
          </p:txBody>
        </p:sp>
        <p:sp>
          <p:nvSpPr>
            <p:cNvPr id="2388" name="object 2388" descr=""/>
            <p:cNvSpPr/>
            <p:nvPr/>
          </p:nvSpPr>
          <p:spPr>
            <a:xfrm>
              <a:off x="5500293" y="2565040"/>
              <a:ext cx="0" cy="12700"/>
            </a:xfrm>
            <a:custGeom>
              <a:avLst/>
              <a:gdLst/>
              <a:ahLst/>
              <a:cxnLst/>
              <a:rect l="l" t="t" r="r" b="b"/>
              <a:pathLst>
                <a:path w="0" h="12700">
                  <a:moveTo>
                    <a:pt x="0" y="0"/>
                  </a:moveTo>
                  <a:lnTo>
                    <a:pt x="0" y="12433"/>
                  </a:lnTo>
                </a:path>
              </a:pathLst>
            </a:custGeom>
            <a:ln w="3175">
              <a:solidFill>
                <a:srgbClr val="565658"/>
              </a:solidFill>
            </a:ln>
          </p:spPr>
          <p:txBody>
            <a:bodyPr wrap="square" lIns="0" tIns="0" rIns="0" bIns="0" rtlCol="0"/>
            <a:lstStyle/>
            <a:p/>
          </p:txBody>
        </p:sp>
        <p:sp>
          <p:nvSpPr>
            <p:cNvPr id="2389" name="object 2389" descr=""/>
            <p:cNvSpPr/>
            <p:nvPr/>
          </p:nvSpPr>
          <p:spPr>
            <a:xfrm>
              <a:off x="5499338" y="2565515"/>
              <a:ext cx="0" cy="12065"/>
            </a:xfrm>
            <a:custGeom>
              <a:avLst/>
              <a:gdLst/>
              <a:ahLst/>
              <a:cxnLst/>
              <a:rect l="l" t="t" r="r" b="b"/>
              <a:pathLst>
                <a:path w="0" h="12064">
                  <a:moveTo>
                    <a:pt x="0" y="11963"/>
                  </a:moveTo>
                  <a:lnTo>
                    <a:pt x="0" y="0"/>
                  </a:lnTo>
                </a:path>
              </a:pathLst>
            </a:custGeom>
            <a:ln w="3175">
              <a:solidFill>
                <a:srgbClr val="565658"/>
              </a:solidFill>
            </a:ln>
          </p:spPr>
          <p:txBody>
            <a:bodyPr wrap="square" lIns="0" tIns="0" rIns="0" bIns="0" rtlCol="0"/>
            <a:lstStyle/>
            <a:p/>
          </p:txBody>
        </p:sp>
        <p:sp>
          <p:nvSpPr>
            <p:cNvPr id="2390" name="object 2390" descr=""/>
            <p:cNvSpPr/>
            <p:nvPr/>
          </p:nvSpPr>
          <p:spPr>
            <a:xfrm>
              <a:off x="5507474" y="2610990"/>
              <a:ext cx="0" cy="13970"/>
            </a:xfrm>
            <a:custGeom>
              <a:avLst/>
              <a:gdLst/>
              <a:ahLst/>
              <a:cxnLst/>
              <a:rect l="l" t="t" r="r" b="b"/>
              <a:pathLst>
                <a:path w="0" h="13969">
                  <a:moveTo>
                    <a:pt x="0" y="0"/>
                  </a:moveTo>
                  <a:lnTo>
                    <a:pt x="0" y="13398"/>
                  </a:lnTo>
                </a:path>
              </a:pathLst>
            </a:custGeom>
            <a:ln w="3175">
              <a:solidFill>
                <a:srgbClr val="565658"/>
              </a:solidFill>
            </a:ln>
          </p:spPr>
          <p:txBody>
            <a:bodyPr wrap="square" lIns="0" tIns="0" rIns="0" bIns="0" rtlCol="0"/>
            <a:lstStyle/>
            <a:p/>
          </p:txBody>
        </p:sp>
        <p:sp>
          <p:nvSpPr>
            <p:cNvPr id="2391" name="object 2391" descr=""/>
            <p:cNvSpPr/>
            <p:nvPr/>
          </p:nvSpPr>
          <p:spPr>
            <a:xfrm>
              <a:off x="5506519" y="2610986"/>
              <a:ext cx="0" cy="13970"/>
            </a:xfrm>
            <a:custGeom>
              <a:avLst/>
              <a:gdLst/>
              <a:ahLst/>
              <a:cxnLst/>
              <a:rect l="l" t="t" r="r" b="b"/>
              <a:pathLst>
                <a:path w="0" h="13969">
                  <a:moveTo>
                    <a:pt x="0" y="13398"/>
                  </a:moveTo>
                  <a:lnTo>
                    <a:pt x="0" y="0"/>
                  </a:lnTo>
                </a:path>
              </a:pathLst>
            </a:custGeom>
            <a:ln w="3175">
              <a:solidFill>
                <a:srgbClr val="565658"/>
              </a:solidFill>
            </a:ln>
          </p:spPr>
          <p:txBody>
            <a:bodyPr wrap="square" lIns="0" tIns="0" rIns="0" bIns="0" rtlCol="0"/>
            <a:lstStyle/>
            <a:p/>
          </p:txBody>
        </p:sp>
        <p:sp>
          <p:nvSpPr>
            <p:cNvPr id="2392" name="object 2392" descr=""/>
            <p:cNvSpPr/>
            <p:nvPr/>
          </p:nvSpPr>
          <p:spPr>
            <a:xfrm>
              <a:off x="5519448" y="2606687"/>
              <a:ext cx="15240" cy="15875"/>
            </a:xfrm>
            <a:custGeom>
              <a:avLst/>
              <a:gdLst/>
              <a:ahLst/>
              <a:cxnLst/>
              <a:rect l="l" t="t" r="r" b="b"/>
              <a:pathLst>
                <a:path w="15239" h="15875">
                  <a:moveTo>
                    <a:pt x="14833" y="0"/>
                  </a:moveTo>
                  <a:lnTo>
                    <a:pt x="0" y="469"/>
                  </a:lnTo>
                  <a:lnTo>
                    <a:pt x="0" y="15316"/>
                  </a:lnTo>
                </a:path>
              </a:pathLst>
            </a:custGeom>
            <a:ln w="3175">
              <a:solidFill>
                <a:srgbClr val="565658"/>
              </a:solidFill>
            </a:ln>
          </p:spPr>
          <p:txBody>
            <a:bodyPr wrap="square" lIns="0" tIns="0" rIns="0" bIns="0" rtlCol="0"/>
            <a:lstStyle/>
            <a:p/>
          </p:txBody>
        </p:sp>
        <p:sp>
          <p:nvSpPr>
            <p:cNvPr id="2393" name="object 2393" descr=""/>
            <p:cNvSpPr/>
            <p:nvPr/>
          </p:nvSpPr>
          <p:spPr>
            <a:xfrm>
              <a:off x="5518481" y="2607157"/>
              <a:ext cx="0" cy="15240"/>
            </a:xfrm>
            <a:custGeom>
              <a:avLst/>
              <a:gdLst/>
              <a:ahLst/>
              <a:cxnLst/>
              <a:rect l="l" t="t" r="r" b="b"/>
              <a:pathLst>
                <a:path w="0" h="15239">
                  <a:moveTo>
                    <a:pt x="0" y="14846"/>
                  </a:moveTo>
                  <a:lnTo>
                    <a:pt x="0" y="0"/>
                  </a:lnTo>
                </a:path>
              </a:pathLst>
            </a:custGeom>
            <a:ln w="3175">
              <a:solidFill>
                <a:srgbClr val="565658"/>
              </a:solidFill>
            </a:ln>
          </p:spPr>
          <p:txBody>
            <a:bodyPr wrap="square" lIns="0" tIns="0" rIns="0" bIns="0" rtlCol="0"/>
            <a:lstStyle/>
            <a:p/>
          </p:txBody>
        </p:sp>
        <p:sp>
          <p:nvSpPr>
            <p:cNvPr id="2394" name="object 2394" descr=""/>
            <p:cNvSpPr/>
            <p:nvPr/>
          </p:nvSpPr>
          <p:spPr>
            <a:xfrm>
              <a:off x="5519442" y="2605720"/>
              <a:ext cx="15875" cy="635"/>
            </a:xfrm>
            <a:custGeom>
              <a:avLst/>
              <a:gdLst/>
              <a:ahLst/>
              <a:cxnLst/>
              <a:rect l="l" t="t" r="r" b="b"/>
              <a:pathLst>
                <a:path w="15875" h="635">
                  <a:moveTo>
                    <a:pt x="0" y="0"/>
                  </a:moveTo>
                  <a:lnTo>
                    <a:pt x="15316" y="482"/>
                  </a:lnTo>
                </a:path>
              </a:pathLst>
            </a:custGeom>
            <a:ln w="3175">
              <a:solidFill>
                <a:srgbClr val="565658"/>
              </a:solidFill>
            </a:ln>
          </p:spPr>
          <p:txBody>
            <a:bodyPr wrap="square" lIns="0" tIns="0" rIns="0" bIns="0" rtlCol="0"/>
            <a:lstStyle/>
            <a:p/>
          </p:txBody>
        </p:sp>
        <p:sp>
          <p:nvSpPr>
            <p:cNvPr id="2395" name="object 2395" descr=""/>
            <p:cNvSpPr/>
            <p:nvPr/>
          </p:nvSpPr>
          <p:spPr>
            <a:xfrm>
              <a:off x="5523752" y="2591357"/>
              <a:ext cx="13335" cy="635"/>
            </a:xfrm>
            <a:custGeom>
              <a:avLst/>
              <a:gdLst/>
              <a:ahLst/>
              <a:cxnLst/>
              <a:rect l="l" t="t" r="r" b="b"/>
              <a:pathLst>
                <a:path w="13335" h="635">
                  <a:moveTo>
                    <a:pt x="0" y="0"/>
                  </a:moveTo>
                  <a:lnTo>
                    <a:pt x="12928" y="482"/>
                  </a:lnTo>
                </a:path>
              </a:pathLst>
            </a:custGeom>
            <a:ln w="3175">
              <a:solidFill>
                <a:srgbClr val="565658"/>
              </a:solidFill>
            </a:ln>
          </p:spPr>
          <p:txBody>
            <a:bodyPr wrap="square" lIns="0" tIns="0" rIns="0" bIns="0" rtlCol="0"/>
            <a:lstStyle/>
            <a:p/>
          </p:txBody>
        </p:sp>
        <p:sp>
          <p:nvSpPr>
            <p:cNvPr id="2396" name="object 2396" descr=""/>
            <p:cNvSpPr/>
            <p:nvPr/>
          </p:nvSpPr>
          <p:spPr>
            <a:xfrm>
              <a:off x="5523746" y="2592325"/>
              <a:ext cx="13335" cy="635"/>
            </a:xfrm>
            <a:custGeom>
              <a:avLst/>
              <a:gdLst/>
              <a:ahLst/>
              <a:cxnLst/>
              <a:rect l="l" t="t" r="r" b="b"/>
              <a:pathLst>
                <a:path w="13335" h="635">
                  <a:moveTo>
                    <a:pt x="12928" y="0"/>
                  </a:moveTo>
                  <a:lnTo>
                    <a:pt x="0" y="469"/>
                  </a:lnTo>
                </a:path>
              </a:pathLst>
            </a:custGeom>
            <a:ln w="3175">
              <a:solidFill>
                <a:srgbClr val="565658"/>
              </a:solidFill>
            </a:ln>
          </p:spPr>
          <p:txBody>
            <a:bodyPr wrap="square" lIns="0" tIns="0" rIns="0" bIns="0" rtlCol="0"/>
            <a:lstStyle/>
            <a:p/>
          </p:txBody>
        </p:sp>
        <p:sp>
          <p:nvSpPr>
            <p:cNvPr id="2397" name="object 2397" descr=""/>
            <p:cNvSpPr/>
            <p:nvPr/>
          </p:nvSpPr>
          <p:spPr>
            <a:xfrm>
              <a:off x="5523752" y="2598539"/>
              <a:ext cx="13335" cy="635"/>
            </a:xfrm>
            <a:custGeom>
              <a:avLst/>
              <a:gdLst/>
              <a:ahLst/>
              <a:cxnLst/>
              <a:rect l="l" t="t" r="r" b="b"/>
              <a:pathLst>
                <a:path w="13335" h="635">
                  <a:moveTo>
                    <a:pt x="0" y="0"/>
                  </a:moveTo>
                  <a:lnTo>
                    <a:pt x="12928" y="482"/>
                  </a:lnTo>
                </a:path>
              </a:pathLst>
            </a:custGeom>
            <a:ln w="3175">
              <a:solidFill>
                <a:srgbClr val="565658"/>
              </a:solidFill>
            </a:ln>
          </p:spPr>
          <p:txBody>
            <a:bodyPr wrap="square" lIns="0" tIns="0" rIns="0" bIns="0" rtlCol="0"/>
            <a:lstStyle/>
            <a:p/>
          </p:txBody>
        </p:sp>
        <p:sp>
          <p:nvSpPr>
            <p:cNvPr id="2398" name="object 2398" descr=""/>
            <p:cNvSpPr/>
            <p:nvPr/>
          </p:nvSpPr>
          <p:spPr>
            <a:xfrm>
              <a:off x="5523746" y="2599493"/>
              <a:ext cx="13335" cy="635"/>
            </a:xfrm>
            <a:custGeom>
              <a:avLst/>
              <a:gdLst/>
              <a:ahLst/>
              <a:cxnLst/>
              <a:rect l="l" t="t" r="r" b="b"/>
              <a:pathLst>
                <a:path w="13335" h="635">
                  <a:moveTo>
                    <a:pt x="12928" y="0"/>
                  </a:moveTo>
                  <a:lnTo>
                    <a:pt x="0" y="482"/>
                  </a:lnTo>
                </a:path>
              </a:pathLst>
            </a:custGeom>
            <a:ln w="3175">
              <a:solidFill>
                <a:srgbClr val="565658"/>
              </a:solidFill>
            </a:ln>
          </p:spPr>
          <p:txBody>
            <a:bodyPr wrap="square" lIns="0" tIns="0" rIns="0" bIns="0" rtlCol="0"/>
            <a:lstStyle/>
            <a:p/>
          </p:txBody>
        </p:sp>
        <p:sp>
          <p:nvSpPr>
            <p:cNvPr id="2399" name="object 2399" descr=""/>
            <p:cNvSpPr/>
            <p:nvPr/>
          </p:nvSpPr>
          <p:spPr>
            <a:xfrm>
              <a:off x="5516093" y="2608595"/>
              <a:ext cx="0" cy="14604"/>
            </a:xfrm>
            <a:custGeom>
              <a:avLst/>
              <a:gdLst/>
              <a:ahLst/>
              <a:cxnLst/>
              <a:rect l="l" t="t" r="r" b="b"/>
              <a:pathLst>
                <a:path w="0" h="14605">
                  <a:moveTo>
                    <a:pt x="0" y="14363"/>
                  </a:moveTo>
                  <a:lnTo>
                    <a:pt x="0" y="0"/>
                  </a:lnTo>
                </a:path>
              </a:pathLst>
            </a:custGeom>
            <a:ln w="3175">
              <a:solidFill>
                <a:srgbClr val="565658"/>
              </a:solidFill>
            </a:ln>
          </p:spPr>
          <p:txBody>
            <a:bodyPr wrap="square" lIns="0" tIns="0" rIns="0" bIns="0" rtlCol="0"/>
            <a:lstStyle/>
            <a:p/>
          </p:txBody>
        </p:sp>
        <p:sp>
          <p:nvSpPr>
            <p:cNvPr id="2400" name="object 2400" descr=""/>
            <p:cNvSpPr/>
            <p:nvPr/>
          </p:nvSpPr>
          <p:spPr>
            <a:xfrm>
              <a:off x="5517049" y="2607641"/>
              <a:ext cx="0" cy="15875"/>
            </a:xfrm>
            <a:custGeom>
              <a:avLst/>
              <a:gdLst/>
              <a:ahLst/>
              <a:cxnLst/>
              <a:rect l="l" t="t" r="r" b="b"/>
              <a:pathLst>
                <a:path w="0" h="15875">
                  <a:moveTo>
                    <a:pt x="0" y="0"/>
                  </a:moveTo>
                  <a:lnTo>
                    <a:pt x="0" y="15316"/>
                  </a:lnTo>
                </a:path>
              </a:pathLst>
            </a:custGeom>
            <a:ln w="3175">
              <a:solidFill>
                <a:srgbClr val="565658"/>
              </a:solidFill>
            </a:ln>
          </p:spPr>
          <p:txBody>
            <a:bodyPr wrap="square" lIns="0" tIns="0" rIns="0" bIns="0" rtlCol="0"/>
            <a:lstStyle/>
            <a:p/>
          </p:txBody>
        </p:sp>
        <p:sp>
          <p:nvSpPr>
            <p:cNvPr id="2401" name="object 2401" descr=""/>
            <p:cNvSpPr/>
            <p:nvPr/>
          </p:nvSpPr>
          <p:spPr>
            <a:xfrm>
              <a:off x="5504125" y="2610986"/>
              <a:ext cx="0" cy="13970"/>
            </a:xfrm>
            <a:custGeom>
              <a:avLst/>
              <a:gdLst/>
              <a:ahLst/>
              <a:cxnLst/>
              <a:rect l="l" t="t" r="r" b="b"/>
              <a:pathLst>
                <a:path w="0" h="13969">
                  <a:moveTo>
                    <a:pt x="0" y="13398"/>
                  </a:moveTo>
                  <a:lnTo>
                    <a:pt x="0" y="0"/>
                  </a:lnTo>
                </a:path>
              </a:pathLst>
            </a:custGeom>
            <a:ln w="3175">
              <a:solidFill>
                <a:srgbClr val="565658"/>
              </a:solidFill>
            </a:ln>
          </p:spPr>
          <p:txBody>
            <a:bodyPr wrap="square" lIns="0" tIns="0" rIns="0" bIns="0" rtlCol="0"/>
            <a:lstStyle/>
            <a:p/>
          </p:txBody>
        </p:sp>
        <p:sp>
          <p:nvSpPr>
            <p:cNvPr id="2402" name="object 2402" descr=""/>
            <p:cNvSpPr/>
            <p:nvPr/>
          </p:nvSpPr>
          <p:spPr>
            <a:xfrm>
              <a:off x="5505080" y="2610990"/>
              <a:ext cx="0" cy="13970"/>
            </a:xfrm>
            <a:custGeom>
              <a:avLst/>
              <a:gdLst/>
              <a:ahLst/>
              <a:cxnLst/>
              <a:rect l="l" t="t" r="r" b="b"/>
              <a:pathLst>
                <a:path w="0" h="13969">
                  <a:moveTo>
                    <a:pt x="0" y="0"/>
                  </a:moveTo>
                  <a:lnTo>
                    <a:pt x="0" y="13398"/>
                  </a:lnTo>
                </a:path>
              </a:pathLst>
            </a:custGeom>
            <a:ln w="3175">
              <a:solidFill>
                <a:srgbClr val="565658"/>
              </a:solidFill>
            </a:ln>
          </p:spPr>
          <p:txBody>
            <a:bodyPr wrap="square" lIns="0" tIns="0" rIns="0" bIns="0" rtlCol="0"/>
            <a:lstStyle/>
            <a:p/>
          </p:txBody>
        </p:sp>
        <p:sp>
          <p:nvSpPr>
            <p:cNvPr id="2403" name="object 2403" descr=""/>
            <p:cNvSpPr/>
            <p:nvPr/>
          </p:nvSpPr>
          <p:spPr>
            <a:xfrm>
              <a:off x="5496467" y="2565994"/>
              <a:ext cx="635" cy="15240"/>
            </a:xfrm>
            <a:custGeom>
              <a:avLst/>
              <a:gdLst/>
              <a:ahLst/>
              <a:cxnLst/>
              <a:rect l="l" t="t" r="r" b="b"/>
              <a:pathLst>
                <a:path w="635" h="15239">
                  <a:moveTo>
                    <a:pt x="0" y="14833"/>
                  </a:moveTo>
                  <a:lnTo>
                    <a:pt x="482" y="0"/>
                  </a:lnTo>
                </a:path>
              </a:pathLst>
            </a:custGeom>
            <a:ln w="3175">
              <a:solidFill>
                <a:srgbClr val="565658"/>
              </a:solidFill>
            </a:ln>
          </p:spPr>
          <p:txBody>
            <a:bodyPr wrap="square" lIns="0" tIns="0" rIns="0" bIns="0" rtlCol="0"/>
            <a:lstStyle/>
            <a:p/>
          </p:txBody>
        </p:sp>
        <p:sp>
          <p:nvSpPr>
            <p:cNvPr id="2404" name="object 2404" descr=""/>
            <p:cNvSpPr/>
            <p:nvPr/>
          </p:nvSpPr>
          <p:spPr>
            <a:xfrm>
              <a:off x="5497906" y="2565995"/>
              <a:ext cx="0" cy="14604"/>
            </a:xfrm>
            <a:custGeom>
              <a:avLst/>
              <a:gdLst/>
              <a:ahLst/>
              <a:cxnLst/>
              <a:rect l="l" t="t" r="r" b="b"/>
              <a:pathLst>
                <a:path w="0" h="14605">
                  <a:moveTo>
                    <a:pt x="0" y="0"/>
                  </a:moveTo>
                  <a:lnTo>
                    <a:pt x="0" y="14363"/>
                  </a:lnTo>
                </a:path>
              </a:pathLst>
            </a:custGeom>
            <a:ln w="3175">
              <a:solidFill>
                <a:srgbClr val="565658"/>
              </a:solidFill>
            </a:ln>
          </p:spPr>
          <p:txBody>
            <a:bodyPr wrap="square" lIns="0" tIns="0" rIns="0" bIns="0" rtlCol="0"/>
            <a:lstStyle/>
            <a:p/>
          </p:txBody>
        </p:sp>
        <p:sp>
          <p:nvSpPr>
            <p:cNvPr id="2405" name="object 2405" descr=""/>
            <p:cNvSpPr/>
            <p:nvPr/>
          </p:nvSpPr>
          <p:spPr>
            <a:xfrm>
              <a:off x="5520403" y="2604281"/>
              <a:ext cx="15240" cy="635"/>
            </a:xfrm>
            <a:custGeom>
              <a:avLst/>
              <a:gdLst/>
              <a:ahLst/>
              <a:cxnLst/>
              <a:rect l="l" t="t" r="r" b="b"/>
              <a:pathLst>
                <a:path w="15239" h="635">
                  <a:moveTo>
                    <a:pt x="14833" y="0"/>
                  </a:moveTo>
                  <a:lnTo>
                    <a:pt x="0" y="482"/>
                  </a:lnTo>
                </a:path>
              </a:pathLst>
            </a:custGeom>
            <a:ln w="3175">
              <a:solidFill>
                <a:srgbClr val="565658"/>
              </a:solidFill>
            </a:ln>
          </p:spPr>
          <p:txBody>
            <a:bodyPr wrap="square" lIns="0" tIns="0" rIns="0" bIns="0" rtlCol="0"/>
            <a:lstStyle/>
            <a:p/>
          </p:txBody>
        </p:sp>
        <p:sp>
          <p:nvSpPr>
            <p:cNvPr id="2406" name="object 2406" descr=""/>
            <p:cNvSpPr/>
            <p:nvPr/>
          </p:nvSpPr>
          <p:spPr>
            <a:xfrm>
              <a:off x="5520875" y="2603326"/>
              <a:ext cx="15240" cy="635"/>
            </a:xfrm>
            <a:custGeom>
              <a:avLst/>
              <a:gdLst/>
              <a:ahLst/>
              <a:cxnLst/>
              <a:rect l="l" t="t" r="r" b="b"/>
              <a:pathLst>
                <a:path w="15239" h="635">
                  <a:moveTo>
                    <a:pt x="0" y="0"/>
                  </a:moveTo>
                  <a:lnTo>
                    <a:pt x="14833" y="482"/>
                  </a:lnTo>
                </a:path>
              </a:pathLst>
            </a:custGeom>
            <a:ln w="3175">
              <a:solidFill>
                <a:srgbClr val="565658"/>
              </a:solidFill>
            </a:ln>
          </p:spPr>
          <p:txBody>
            <a:bodyPr wrap="square" lIns="0" tIns="0" rIns="0" bIns="0" rtlCol="0"/>
            <a:lstStyle/>
            <a:p/>
          </p:txBody>
        </p:sp>
        <p:sp>
          <p:nvSpPr>
            <p:cNvPr id="2407" name="object 2407" descr=""/>
            <p:cNvSpPr/>
            <p:nvPr/>
          </p:nvSpPr>
          <p:spPr>
            <a:xfrm>
              <a:off x="5523746" y="2597112"/>
              <a:ext cx="13335" cy="635"/>
            </a:xfrm>
            <a:custGeom>
              <a:avLst/>
              <a:gdLst/>
              <a:ahLst/>
              <a:cxnLst/>
              <a:rect l="l" t="t" r="r" b="b"/>
              <a:pathLst>
                <a:path w="13335" h="635">
                  <a:moveTo>
                    <a:pt x="12928" y="0"/>
                  </a:moveTo>
                  <a:lnTo>
                    <a:pt x="0" y="469"/>
                  </a:lnTo>
                </a:path>
              </a:pathLst>
            </a:custGeom>
            <a:ln w="3175">
              <a:solidFill>
                <a:srgbClr val="565658"/>
              </a:solidFill>
            </a:ln>
          </p:spPr>
          <p:txBody>
            <a:bodyPr wrap="square" lIns="0" tIns="0" rIns="0" bIns="0" rtlCol="0"/>
            <a:lstStyle/>
            <a:p/>
          </p:txBody>
        </p:sp>
        <p:sp>
          <p:nvSpPr>
            <p:cNvPr id="2408" name="object 2408" descr=""/>
            <p:cNvSpPr/>
            <p:nvPr/>
          </p:nvSpPr>
          <p:spPr>
            <a:xfrm>
              <a:off x="5523752" y="2596145"/>
              <a:ext cx="13335" cy="635"/>
            </a:xfrm>
            <a:custGeom>
              <a:avLst/>
              <a:gdLst/>
              <a:ahLst/>
              <a:cxnLst/>
              <a:rect l="l" t="t" r="r" b="b"/>
              <a:pathLst>
                <a:path w="13335" h="635">
                  <a:moveTo>
                    <a:pt x="0" y="0"/>
                  </a:moveTo>
                  <a:lnTo>
                    <a:pt x="12928" y="482"/>
                  </a:lnTo>
                </a:path>
              </a:pathLst>
            </a:custGeom>
            <a:ln w="3175">
              <a:solidFill>
                <a:srgbClr val="565658"/>
              </a:solidFill>
            </a:ln>
          </p:spPr>
          <p:txBody>
            <a:bodyPr wrap="square" lIns="0" tIns="0" rIns="0" bIns="0" rtlCol="0"/>
            <a:lstStyle/>
            <a:p/>
          </p:txBody>
        </p:sp>
        <p:sp>
          <p:nvSpPr>
            <p:cNvPr id="2409" name="object 2409" descr=""/>
            <p:cNvSpPr/>
            <p:nvPr/>
          </p:nvSpPr>
          <p:spPr>
            <a:xfrm>
              <a:off x="5523752" y="2593751"/>
              <a:ext cx="13970" cy="635"/>
            </a:xfrm>
            <a:custGeom>
              <a:avLst/>
              <a:gdLst/>
              <a:ahLst/>
              <a:cxnLst/>
              <a:rect l="l" t="t" r="r" b="b"/>
              <a:pathLst>
                <a:path w="13970" h="635">
                  <a:moveTo>
                    <a:pt x="0" y="0"/>
                  </a:moveTo>
                  <a:lnTo>
                    <a:pt x="13398" y="482"/>
                  </a:lnTo>
                </a:path>
              </a:pathLst>
            </a:custGeom>
            <a:ln w="3175">
              <a:solidFill>
                <a:srgbClr val="565658"/>
              </a:solidFill>
            </a:ln>
          </p:spPr>
          <p:txBody>
            <a:bodyPr wrap="square" lIns="0" tIns="0" rIns="0" bIns="0" rtlCol="0"/>
            <a:lstStyle/>
            <a:p/>
          </p:txBody>
        </p:sp>
        <p:sp>
          <p:nvSpPr>
            <p:cNvPr id="2410" name="object 2410" descr=""/>
            <p:cNvSpPr/>
            <p:nvPr/>
          </p:nvSpPr>
          <p:spPr>
            <a:xfrm>
              <a:off x="5523754" y="2594719"/>
              <a:ext cx="13970" cy="635"/>
            </a:xfrm>
            <a:custGeom>
              <a:avLst/>
              <a:gdLst/>
              <a:ahLst/>
              <a:cxnLst/>
              <a:rect l="l" t="t" r="r" b="b"/>
              <a:pathLst>
                <a:path w="13970" h="635">
                  <a:moveTo>
                    <a:pt x="13398" y="0"/>
                  </a:moveTo>
                  <a:lnTo>
                    <a:pt x="0" y="469"/>
                  </a:lnTo>
                </a:path>
              </a:pathLst>
            </a:custGeom>
            <a:ln w="3175">
              <a:solidFill>
                <a:srgbClr val="565658"/>
              </a:solidFill>
            </a:ln>
          </p:spPr>
          <p:txBody>
            <a:bodyPr wrap="square" lIns="0" tIns="0" rIns="0" bIns="0" rtlCol="0"/>
            <a:lstStyle/>
            <a:p/>
          </p:txBody>
        </p:sp>
        <p:sp>
          <p:nvSpPr>
            <p:cNvPr id="2411" name="object 2411" descr=""/>
            <p:cNvSpPr/>
            <p:nvPr/>
          </p:nvSpPr>
          <p:spPr>
            <a:xfrm>
              <a:off x="5476835" y="2592326"/>
              <a:ext cx="13970" cy="635"/>
            </a:xfrm>
            <a:custGeom>
              <a:avLst/>
              <a:gdLst/>
              <a:ahLst/>
              <a:cxnLst/>
              <a:rect l="l" t="t" r="r" b="b"/>
              <a:pathLst>
                <a:path w="13970" h="635">
                  <a:moveTo>
                    <a:pt x="13411" y="469"/>
                  </a:moveTo>
                  <a:lnTo>
                    <a:pt x="0" y="0"/>
                  </a:lnTo>
                </a:path>
              </a:pathLst>
            </a:custGeom>
            <a:ln w="3175">
              <a:solidFill>
                <a:srgbClr val="565658"/>
              </a:solidFill>
            </a:ln>
          </p:spPr>
          <p:txBody>
            <a:bodyPr wrap="square" lIns="0" tIns="0" rIns="0" bIns="0" rtlCol="0"/>
            <a:lstStyle/>
            <a:p/>
          </p:txBody>
        </p:sp>
        <p:sp>
          <p:nvSpPr>
            <p:cNvPr id="2412" name="object 2412" descr=""/>
            <p:cNvSpPr/>
            <p:nvPr/>
          </p:nvSpPr>
          <p:spPr>
            <a:xfrm>
              <a:off x="5476840" y="2591359"/>
              <a:ext cx="13970" cy="635"/>
            </a:xfrm>
            <a:custGeom>
              <a:avLst/>
              <a:gdLst/>
              <a:ahLst/>
              <a:cxnLst/>
              <a:rect l="l" t="t" r="r" b="b"/>
              <a:pathLst>
                <a:path w="13970" h="635">
                  <a:moveTo>
                    <a:pt x="0" y="482"/>
                  </a:moveTo>
                  <a:lnTo>
                    <a:pt x="13411" y="0"/>
                  </a:lnTo>
                </a:path>
              </a:pathLst>
            </a:custGeom>
            <a:ln w="3175">
              <a:solidFill>
                <a:srgbClr val="565658"/>
              </a:solidFill>
            </a:ln>
          </p:spPr>
          <p:txBody>
            <a:bodyPr wrap="square" lIns="0" tIns="0" rIns="0" bIns="0" rtlCol="0"/>
            <a:lstStyle/>
            <a:p/>
          </p:txBody>
        </p:sp>
        <p:sp>
          <p:nvSpPr>
            <p:cNvPr id="2413" name="object 2413" descr=""/>
            <p:cNvSpPr/>
            <p:nvPr/>
          </p:nvSpPr>
          <p:spPr>
            <a:xfrm>
              <a:off x="5511307" y="2568867"/>
              <a:ext cx="0" cy="8255"/>
            </a:xfrm>
            <a:custGeom>
              <a:avLst/>
              <a:gdLst/>
              <a:ahLst/>
              <a:cxnLst/>
              <a:rect l="l" t="t" r="r" b="b"/>
              <a:pathLst>
                <a:path w="0" h="8255">
                  <a:moveTo>
                    <a:pt x="0" y="8140"/>
                  </a:moveTo>
                  <a:lnTo>
                    <a:pt x="0" y="0"/>
                  </a:lnTo>
                </a:path>
              </a:pathLst>
            </a:custGeom>
            <a:ln w="3175">
              <a:solidFill>
                <a:srgbClr val="565658"/>
              </a:solidFill>
            </a:ln>
          </p:spPr>
          <p:txBody>
            <a:bodyPr wrap="square" lIns="0" tIns="0" rIns="0" bIns="0" rtlCol="0"/>
            <a:lstStyle/>
            <a:p/>
          </p:txBody>
        </p:sp>
        <p:sp>
          <p:nvSpPr>
            <p:cNvPr id="2414" name="object 2414" descr=""/>
            <p:cNvSpPr/>
            <p:nvPr/>
          </p:nvSpPr>
          <p:spPr>
            <a:xfrm>
              <a:off x="5512261" y="2569343"/>
              <a:ext cx="0" cy="8255"/>
            </a:xfrm>
            <a:custGeom>
              <a:avLst/>
              <a:gdLst/>
              <a:ahLst/>
              <a:cxnLst/>
              <a:rect l="l" t="t" r="r" b="b"/>
              <a:pathLst>
                <a:path w="0" h="8255">
                  <a:moveTo>
                    <a:pt x="0" y="0"/>
                  </a:moveTo>
                  <a:lnTo>
                    <a:pt x="0" y="8140"/>
                  </a:lnTo>
                </a:path>
              </a:pathLst>
            </a:custGeom>
            <a:ln w="3175">
              <a:solidFill>
                <a:srgbClr val="565658"/>
              </a:solidFill>
            </a:ln>
          </p:spPr>
          <p:txBody>
            <a:bodyPr wrap="square" lIns="0" tIns="0" rIns="0" bIns="0" rtlCol="0"/>
            <a:lstStyle/>
            <a:p/>
          </p:txBody>
        </p:sp>
        <p:sp>
          <p:nvSpPr>
            <p:cNvPr id="2415" name="object 2415" descr=""/>
            <p:cNvSpPr/>
            <p:nvPr/>
          </p:nvSpPr>
          <p:spPr>
            <a:xfrm>
              <a:off x="5513700" y="2570786"/>
              <a:ext cx="0" cy="6985"/>
            </a:xfrm>
            <a:custGeom>
              <a:avLst/>
              <a:gdLst/>
              <a:ahLst/>
              <a:cxnLst/>
              <a:rect l="l" t="t" r="r" b="b"/>
              <a:pathLst>
                <a:path w="0" h="6985">
                  <a:moveTo>
                    <a:pt x="0" y="6692"/>
                  </a:moveTo>
                  <a:lnTo>
                    <a:pt x="0" y="0"/>
                  </a:lnTo>
                </a:path>
              </a:pathLst>
            </a:custGeom>
            <a:ln w="3175">
              <a:solidFill>
                <a:srgbClr val="565658"/>
              </a:solidFill>
            </a:ln>
          </p:spPr>
          <p:txBody>
            <a:bodyPr wrap="square" lIns="0" tIns="0" rIns="0" bIns="0" rtlCol="0"/>
            <a:lstStyle/>
            <a:p/>
          </p:txBody>
        </p:sp>
        <p:sp>
          <p:nvSpPr>
            <p:cNvPr id="2416" name="object 2416" descr=""/>
            <p:cNvSpPr/>
            <p:nvPr/>
          </p:nvSpPr>
          <p:spPr>
            <a:xfrm>
              <a:off x="5514655" y="2570782"/>
              <a:ext cx="0" cy="6985"/>
            </a:xfrm>
            <a:custGeom>
              <a:avLst/>
              <a:gdLst/>
              <a:ahLst/>
              <a:cxnLst/>
              <a:rect l="l" t="t" r="r" b="b"/>
              <a:pathLst>
                <a:path w="0" h="6985">
                  <a:moveTo>
                    <a:pt x="0" y="0"/>
                  </a:moveTo>
                  <a:lnTo>
                    <a:pt x="0" y="6692"/>
                  </a:lnTo>
                </a:path>
              </a:pathLst>
            </a:custGeom>
            <a:ln w="3175">
              <a:solidFill>
                <a:srgbClr val="565658"/>
              </a:solidFill>
            </a:ln>
          </p:spPr>
          <p:txBody>
            <a:bodyPr wrap="square" lIns="0" tIns="0" rIns="0" bIns="0" rtlCol="0"/>
            <a:lstStyle/>
            <a:p/>
          </p:txBody>
        </p:sp>
        <p:sp>
          <p:nvSpPr>
            <p:cNvPr id="2417" name="object 2417" descr=""/>
            <p:cNvSpPr/>
            <p:nvPr/>
          </p:nvSpPr>
          <p:spPr>
            <a:xfrm>
              <a:off x="5503937" y="25634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418" name="object 2418" descr=""/>
            <p:cNvSpPr/>
            <p:nvPr/>
          </p:nvSpPr>
          <p:spPr>
            <a:xfrm>
              <a:off x="5504125" y="2564553"/>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2419" name="object 2419" descr=""/>
            <p:cNvSpPr/>
            <p:nvPr/>
          </p:nvSpPr>
          <p:spPr>
            <a:xfrm>
              <a:off x="5502686" y="2564556"/>
              <a:ext cx="0" cy="12700"/>
            </a:xfrm>
            <a:custGeom>
              <a:avLst/>
              <a:gdLst/>
              <a:ahLst/>
              <a:cxnLst/>
              <a:rect l="l" t="t" r="r" b="b"/>
              <a:pathLst>
                <a:path w="0" h="12700">
                  <a:moveTo>
                    <a:pt x="0" y="0"/>
                  </a:moveTo>
                  <a:lnTo>
                    <a:pt x="0" y="12446"/>
                  </a:lnTo>
                </a:path>
              </a:pathLst>
            </a:custGeom>
            <a:ln w="3175">
              <a:solidFill>
                <a:srgbClr val="565658"/>
              </a:solidFill>
            </a:ln>
          </p:spPr>
          <p:txBody>
            <a:bodyPr wrap="square" lIns="0" tIns="0" rIns="0" bIns="0" rtlCol="0"/>
            <a:lstStyle/>
            <a:p/>
          </p:txBody>
        </p:sp>
        <p:sp>
          <p:nvSpPr>
            <p:cNvPr id="2420" name="object 2420" descr=""/>
            <p:cNvSpPr/>
            <p:nvPr/>
          </p:nvSpPr>
          <p:spPr>
            <a:xfrm>
              <a:off x="5501731" y="2564550"/>
              <a:ext cx="0" cy="13335"/>
            </a:xfrm>
            <a:custGeom>
              <a:avLst/>
              <a:gdLst/>
              <a:ahLst/>
              <a:cxnLst/>
              <a:rect l="l" t="t" r="r" b="b"/>
              <a:pathLst>
                <a:path w="0" h="13335">
                  <a:moveTo>
                    <a:pt x="0" y="12928"/>
                  </a:moveTo>
                  <a:lnTo>
                    <a:pt x="0" y="0"/>
                  </a:lnTo>
                </a:path>
              </a:pathLst>
            </a:custGeom>
            <a:ln w="3175">
              <a:solidFill>
                <a:srgbClr val="565658"/>
              </a:solidFill>
            </a:ln>
          </p:spPr>
          <p:txBody>
            <a:bodyPr wrap="square" lIns="0" tIns="0" rIns="0" bIns="0" rtlCol="0"/>
            <a:lstStyle/>
            <a:p/>
          </p:txBody>
        </p:sp>
        <p:sp>
          <p:nvSpPr>
            <p:cNvPr id="2421" name="object 2421" descr=""/>
            <p:cNvSpPr/>
            <p:nvPr/>
          </p:nvSpPr>
          <p:spPr>
            <a:xfrm>
              <a:off x="5523752" y="2600932"/>
              <a:ext cx="12700" cy="635"/>
            </a:xfrm>
            <a:custGeom>
              <a:avLst/>
              <a:gdLst/>
              <a:ahLst/>
              <a:cxnLst/>
              <a:rect l="l" t="t" r="r" b="b"/>
              <a:pathLst>
                <a:path w="12700" h="635">
                  <a:moveTo>
                    <a:pt x="0" y="0"/>
                  </a:moveTo>
                  <a:lnTo>
                    <a:pt x="12433" y="482"/>
                  </a:lnTo>
                </a:path>
              </a:pathLst>
            </a:custGeom>
            <a:ln w="3175">
              <a:solidFill>
                <a:srgbClr val="565658"/>
              </a:solidFill>
            </a:ln>
          </p:spPr>
          <p:txBody>
            <a:bodyPr wrap="square" lIns="0" tIns="0" rIns="0" bIns="0" rtlCol="0"/>
            <a:lstStyle/>
            <a:p/>
          </p:txBody>
        </p:sp>
        <p:sp>
          <p:nvSpPr>
            <p:cNvPr id="2422" name="object 2422" descr=""/>
            <p:cNvSpPr/>
            <p:nvPr/>
          </p:nvSpPr>
          <p:spPr>
            <a:xfrm>
              <a:off x="5523758" y="2601900"/>
              <a:ext cx="12700" cy="635"/>
            </a:xfrm>
            <a:custGeom>
              <a:avLst/>
              <a:gdLst/>
              <a:ahLst/>
              <a:cxnLst/>
              <a:rect l="l" t="t" r="r" b="b"/>
              <a:pathLst>
                <a:path w="12700" h="635">
                  <a:moveTo>
                    <a:pt x="12433" y="0"/>
                  </a:moveTo>
                  <a:lnTo>
                    <a:pt x="0" y="469"/>
                  </a:lnTo>
                </a:path>
              </a:pathLst>
            </a:custGeom>
            <a:ln w="3175">
              <a:solidFill>
                <a:srgbClr val="565658"/>
              </a:solidFill>
            </a:ln>
          </p:spPr>
          <p:txBody>
            <a:bodyPr wrap="square" lIns="0" tIns="0" rIns="0" bIns="0" rtlCol="0"/>
            <a:lstStyle/>
            <a:p/>
          </p:txBody>
        </p:sp>
        <p:sp>
          <p:nvSpPr>
            <p:cNvPr id="2423" name="object 2423" descr=""/>
            <p:cNvSpPr/>
            <p:nvPr/>
          </p:nvSpPr>
          <p:spPr>
            <a:xfrm>
              <a:off x="5523746" y="2589931"/>
              <a:ext cx="13335" cy="635"/>
            </a:xfrm>
            <a:custGeom>
              <a:avLst/>
              <a:gdLst/>
              <a:ahLst/>
              <a:cxnLst/>
              <a:rect l="l" t="t" r="r" b="b"/>
              <a:pathLst>
                <a:path w="13335" h="635">
                  <a:moveTo>
                    <a:pt x="12928" y="0"/>
                  </a:moveTo>
                  <a:lnTo>
                    <a:pt x="0" y="469"/>
                  </a:lnTo>
                </a:path>
              </a:pathLst>
            </a:custGeom>
            <a:ln w="3175">
              <a:solidFill>
                <a:srgbClr val="565658"/>
              </a:solidFill>
            </a:ln>
          </p:spPr>
          <p:txBody>
            <a:bodyPr wrap="square" lIns="0" tIns="0" rIns="0" bIns="0" rtlCol="0"/>
            <a:lstStyle/>
            <a:p/>
          </p:txBody>
        </p:sp>
        <p:sp>
          <p:nvSpPr>
            <p:cNvPr id="2424" name="object 2424" descr=""/>
            <p:cNvSpPr/>
            <p:nvPr/>
          </p:nvSpPr>
          <p:spPr>
            <a:xfrm>
              <a:off x="5523752" y="2588963"/>
              <a:ext cx="13335" cy="635"/>
            </a:xfrm>
            <a:custGeom>
              <a:avLst/>
              <a:gdLst/>
              <a:ahLst/>
              <a:cxnLst/>
              <a:rect l="l" t="t" r="r" b="b"/>
              <a:pathLst>
                <a:path w="13335" h="635">
                  <a:moveTo>
                    <a:pt x="0" y="0"/>
                  </a:moveTo>
                  <a:lnTo>
                    <a:pt x="12928" y="482"/>
                  </a:lnTo>
                </a:path>
              </a:pathLst>
            </a:custGeom>
            <a:ln w="3175">
              <a:solidFill>
                <a:srgbClr val="565658"/>
              </a:solidFill>
            </a:ln>
          </p:spPr>
          <p:txBody>
            <a:bodyPr wrap="square" lIns="0" tIns="0" rIns="0" bIns="0" rtlCol="0"/>
            <a:lstStyle/>
            <a:p/>
          </p:txBody>
        </p:sp>
        <p:sp>
          <p:nvSpPr>
            <p:cNvPr id="2425" name="object 2425" descr=""/>
            <p:cNvSpPr/>
            <p:nvPr/>
          </p:nvSpPr>
          <p:spPr>
            <a:xfrm>
              <a:off x="5496462" y="2607642"/>
              <a:ext cx="635" cy="15875"/>
            </a:xfrm>
            <a:custGeom>
              <a:avLst/>
              <a:gdLst/>
              <a:ahLst/>
              <a:cxnLst/>
              <a:rect l="l" t="t" r="r" b="b"/>
              <a:pathLst>
                <a:path w="635" h="15875">
                  <a:moveTo>
                    <a:pt x="482" y="15316"/>
                  </a:moveTo>
                  <a:lnTo>
                    <a:pt x="0" y="0"/>
                  </a:lnTo>
                </a:path>
              </a:pathLst>
            </a:custGeom>
            <a:ln w="3175">
              <a:solidFill>
                <a:srgbClr val="565658"/>
              </a:solidFill>
            </a:ln>
          </p:spPr>
          <p:txBody>
            <a:bodyPr wrap="square" lIns="0" tIns="0" rIns="0" bIns="0" rtlCol="0"/>
            <a:lstStyle/>
            <a:p/>
          </p:txBody>
        </p:sp>
        <p:sp>
          <p:nvSpPr>
            <p:cNvPr id="2426" name="object 2426" descr=""/>
            <p:cNvSpPr/>
            <p:nvPr/>
          </p:nvSpPr>
          <p:spPr>
            <a:xfrm>
              <a:off x="5497906" y="2608596"/>
              <a:ext cx="0" cy="14604"/>
            </a:xfrm>
            <a:custGeom>
              <a:avLst/>
              <a:gdLst/>
              <a:ahLst/>
              <a:cxnLst/>
              <a:rect l="l" t="t" r="r" b="b"/>
              <a:pathLst>
                <a:path w="0" h="14605">
                  <a:moveTo>
                    <a:pt x="0" y="0"/>
                  </a:moveTo>
                  <a:lnTo>
                    <a:pt x="0" y="14363"/>
                  </a:lnTo>
                </a:path>
              </a:pathLst>
            </a:custGeom>
            <a:ln w="3175">
              <a:solidFill>
                <a:srgbClr val="565658"/>
              </a:solidFill>
            </a:ln>
          </p:spPr>
          <p:txBody>
            <a:bodyPr wrap="square" lIns="0" tIns="0" rIns="0" bIns="0" rtlCol="0"/>
            <a:lstStyle/>
            <a:p/>
          </p:txBody>
        </p:sp>
        <p:sp>
          <p:nvSpPr>
            <p:cNvPr id="2427" name="object 2427" descr=""/>
            <p:cNvSpPr/>
            <p:nvPr/>
          </p:nvSpPr>
          <p:spPr>
            <a:xfrm>
              <a:off x="5501731" y="2610985"/>
              <a:ext cx="0" cy="13335"/>
            </a:xfrm>
            <a:custGeom>
              <a:avLst/>
              <a:gdLst/>
              <a:ahLst/>
              <a:cxnLst/>
              <a:rect l="l" t="t" r="r" b="b"/>
              <a:pathLst>
                <a:path w="0" h="13335">
                  <a:moveTo>
                    <a:pt x="0" y="12928"/>
                  </a:moveTo>
                  <a:lnTo>
                    <a:pt x="0" y="0"/>
                  </a:lnTo>
                </a:path>
              </a:pathLst>
            </a:custGeom>
            <a:ln w="3175">
              <a:solidFill>
                <a:srgbClr val="565658"/>
              </a:solidFill>
            </a:ln>
          </p:spPr>
          <p:txBody>
            <a:bodyPr wrap="square" lIns="0" tIns="0" rIns="0" bIns="0" rtlCol="0"/>
            <a:lstStyle/>
            <a:p/>
          </p:txBody>
        </p:sp>
        <p:sp>
          <p:nvSpPr>
            <p:cNvPr id="2428" name="object 2428" descr=""/>
            <p:cNvSpPr/>
            <p:nvPr/>
          </p:nvSpPr>
          <p:spPr>
            <a:xfrm>
              <a:off x="5502686" y="2610990"/>
              <a:ext cx="0" cy="13335"/>
            </a:xfrm>
            <a:custGeom>
              <a:avLst/>
              <a:gdLst/>
              <a:ahLst/>
              <a:cxnLst/>
              <a:rect l="l" t="t" r="r" b="b"/>
              <a:pathLst>
                <a:path w="0" h="13335">
                  <a:moveTo>
                    <a:pt x="0" y="0"/>
                  </a:moveTo>
                  <a:lnTo>
                    <a:pt x="0" y="12928"/>
                  </a:lnTo>
                </a:path>
              </a:pathLst>
            </a:custGeom>
            <a:ln w="3175">
              <a:solidFill>
                <a:srgbClr val="565658"/>
              </a:solidFill>
            </a:ln>
          </p:spPr>
          <p:txBody>
            <a:bodyPr wrap="square" lIns="0" tIns="0" rIns="0" bIns="0" rtlCol="0"/>
            <a:lstStyle/>
            <a:p/>
          </p:txBody>
        </p:sp>
        <p:sp>
          <p:nvSpPr>
            <p:cNvPr id="2429" name="object 2429" descr=""/>
            <p:cNvSpPr/>
            <p:nvPr/>
          </p:nvSpPr>
          <p:spPr>
            <a:xfrm>
              <a:off x="5478279" y="2584178"/>
              <a:ext cx="15875" cy="635"/>
            </a:xfrm>
            <a:custGeom>
              <a:avLst/>
              <a:gdLst/>
              <a:ahLst/>
              <a:cxnLst/>
              <a:rect l="l" t="t" r="r" b="b"/>
              <a:pathLst>
                <a:path w="15875" h="635">
                  <a:moveTo>
                    <a:pt x="0" y="482"/>
                  </a:moveTo>
                  <a:lnTo>
                    <a:pt x="15316" y="0"/>
                  </a:lnTo>
                </a:path>
              </a:pathLst>
            </a:custGeom>
            <a:ln w="3175">
              <a:solidFill>
                <a:srgbClr val="565658"/>
              </a:solidFill>
            </a:ln>
          </p:spPr>
          <p:txBody>
            <a:bodyPr wrap="square" lIns="0" tIns="0" rIns="0" bIns="0" rtlCol="0"/>
            <a:lstStyle/>
            <a:p/>
          </p:txBody>
        </p:sp>
        <p:sp>
          <p:nvSpPr>
            <p:cNvPr id="2430" name="object 2430" descr=""/>
            <p:cNvSpPr/>
            <p:nvPr/>
          </p:nvSpPr>
          <p:spPr>
            <a:xfrm>
              <a:off x="5478284" y="2585146"/>
              <a:ext cx="15240" cy="635"/>
            </a:xfrm>
            <a:custGeom>
              <a:avLst/>
              <a:gdLst/>
              <a:ahLst/>
              <a:cxnLst/>
              <a:rect l="l" t="t" r="r" b="b"/>
              <a:pathLst>
                <a:path w="15239" h="635">
                  <a:moveTo>
                    <a:pt x="14833" y="469"/>
                  </a:moveTo>
                  <a:lnTo>
                    <a:pt x="0" y="0"/>
                  </a:lnTo>
                </a:path>
              </a:pathLst>
            </a:custGeom>
            <a:ln w="3175">
              <a:solidFill>
                <a:srgbClr val="565658"/>
              </a:solidFill>
            </a:ln>
          </p:spPr>
          <p:txBody>
            <a:bodyPr wrap="square" lIns="0" tIns="0" rIns="0" bIns="0" rtlCol="0"/>
            <a:lstStyle/>
            <a:p/>
          </p:txBody>
        </p:sp>
        <p:sp>
          <p:nvSpPr>
            <p:cNvPr id="2431" name="object 2431" descr=""/>
            <p:cNvSpPr/>
            <p:nvPr/>
          </p:nvSpPr>
          <p:spPr>
            <a:xfrm>
              <a:off x="5477318" y="2588965"/>
              <a:ext cx="13335" cy="635"/>
            </a:xfrm>
            <a:custGeom>
              <a:avLst/>
              <a:gdLst/>
              <a:ahLst/>
              <a:cxnLst/>
              <a:rect l="l" t="t" r="r" b="b"/>
              <a:pathLst>
                <a:path w="13335" h="635">
                  <a:moveTo>
                    <a:pt x="0" y="482"/>
                  </a:moveTo>
                  <a:lnTo>
                    <a:pt x="12928" y="0"/>
                  </a:lnTo>
                </a:path>
              </a:pathLst>
            </a:custGeom>
            <a:ln w="3175">
              <a:solidFill>
                <a:srgbClr val="565658"/>
              </a:solidFill>
            </a:ln>
          </p:spPr>
          <p:txBody>
            <a:bodyPr wrap="square" lIns="0" tIns="0" rIns="0" bIns="0" rtlCol="0"/>
            <a:lstStyle/>
            <a:p/>
          </p:txBody>
        </p:sp>
        <p:sp>
          <p:nvSpPr>
            <p:cNvPr id="2432" name="object 2432" descr=""/>
            <p:cNvSpPr/>
            <p:nvPr/>
          </p:nvSpPr>
          <p:spPr>
            <a:xfrm>
              <a:off x="5477318" y="2589932"/>
              <a:ext cx="13335" cy="635"/>
            </a:xfrm>
            <a:custGeom>
              <a:avLst/>
              <a:gdLst/>
              <a:ahLst/>
              <a:cxnLst/>
              <a:rect l="l" t="t" r="r" b="b"/>
              <a:pathLst>
                <a:path w="13335" h="635">
                  <a:moveTo>
                    <a:pt x="12928" y="469"/>
                  </a:moveTo>
                  <a:lnTo>
                    <a:pt x="0" y="0"/>
                  </a:lnTo>
                </a:path>
              </a:pathLst>
            </a:custGeom>
            <a:ln w="3175">
              <a:solidFill>
                <a:srgbClr val="565658"/>
              </a:solidFill>
            </a:ln>
          </p:spPr>
          <p:txBody>
            <a:bodyPr wrap="square" lIns="0" tIns="0" rIns="0" bIns="0" rtlCol="0"/>
            <a:lstStyle/>
            <a:p/>
          </p:txBody>
        </p:sp>
        <p:sp>
          <p:nvSpPr>
            <p:cNvPr id="2433" name="object 2433" descr=""/>
            <p:cNvSpPr/>
            <p:nvPr/>
          </p:nvSpPr>
          <p:spPr>
            <a:xfrm>
              <a:off x="5520880" y="2585144"/>
              <a:ext cx="15240" cy="635"/>
            </a:xfrm>
            <a:custGeom>
              <a:avLst/>
              <a:gdLst/>
              <a:ahLst/>
              <a:cxnLst/>
              <a:rect l="l" t="t" r="r" b="b"/>
              <a:pathLst>
                <a:path w="15239" h="635">
                  <a:moveTo>
                    <a:pt x="14833" y="0"/>
                  </a:moveTo>
                  <a:lnTo>
                    <a:pt x="0" y="469"/>
                  </a:lnTo>
                </a:path>
              </a:pathLst>
            </a:custGeom>
            <a:ln w="3175">
              <a:solidFill>
                <a:srgbClr val="565658"/>
              </a:solidFill>
            </a:ln>
          </p:spPr>
          <p:txBody>
            <a:bodyPr wrap="square" lIns="0" tIns="0" rIns="0" bIns="0" rtlCol="0"/>
            <a:lstStyle/>
            <a:p/>
          </p:txBody>
        </p:sp>
        <p:sp>
          <p:nvSpPr>
            <p:cNvPr id="2434" name="object 2434" descr=""/>
            <p:cNvSpPr/>
            <p:nvPr/>
          </p:nvSpPr>
          <p:spPr>
            <a:xfrm>
              <a:off x="5520397" y="2584177"/>
              <a:ext cx="15240" cy="635"/>
            </a:xfrm>
            <a:custGeom>
              <a:avLst/>
              <a:gdLst/>
              <a:ahLst/>
              <a:cxnLst/>
              <a:rect l="l" t="t" r="r" b="b"/>
              <a:pathLst>
                <a:path w="15239" h="635">
                  <a:moveTo>
                    <a:pt x="0" y="0"/>
                  </a:moveTo>
                  <a:lnTo>
                    <a:pt x="14833" y="482"/>
                  </a:lnTo>
                </a:path>
              </a:pathLst>
            </a:custGeom>
            <a:ln w="3175">
              <a:solidFill>
                <a:srgbClr val="565658"/>
              </a:solidFill>
            </a:ln>
          </p:spPr>
          <p:txBody>
            <a:bodyPr wrap="square" lIns="0" tIns="0" rIns="0" bIns="0" rtlCol="0"/>
            <a:lstStyle/>
            <a:p/>
          </p:txBody>
        </p:sp>
        <p:sp>
          <p:nvSpPr>
            <p:cNvPr id="2435" name="object 2435" descr=""/>
            <p:cNvSpPr/>
            <p:nvPr/>
          </p:nvSpPr>
          <p:spPr>
            <a:xfrm>
              <a:off x="5517049" y="2570782"/>
              <a:ext cx="0" cy="10160"/>
            </a:xfrm>
            <a:custGeom>
              <a:avLst/>
              <a:gdLst/>
              <a:ahLst/>
              <a:cxnLst/>
              <a:rect l="l" t="t" r="r" b="b"/>
              <a:pathLst>
                <a:path w="0" h="10160">
                  <a:moveTo>
                    <a:pt x="0" y="0"/>
                  </a:moveTo>
                  <a:lnTo>
                    <a:pt x="0" y="10045"/>
                  </a:lnTo>
                </a:path>
              </a:pathLst>
            </a:custGeom>
            <a:ln w="3175">
              <a:solidFill>
                <a:srgbClr val="565658"/>
              </a:solidFill>
            </a:ln>
          </p:spPr>
          <p:txBody>
            <a:bodyPr wrap="square" lIns="0" tIns="0" rIns="0" bIns="0" rtlCol="0"/>
            <a:lstStyle/>
            <a:p/>
          </p:txBody>
        </p:sp>
        <p:sp>
          <p:nvSpPr>
            <p:cNvPr id="2436" name="object 2436" descr=""/>
            <p:cNvSpPr/>
            <p:nvPr/>
          </p:nvSpPr>
          <p:spPr>
            <a:xfrm>
              <a:off x="5516093" y="2570781"/>
              <a:ext cx="0" cy="10160"/>
            </a:xfrm>
            <a:custGeom>
              <a:avLst/>
              <a:gdLst/>
              <a:ahLst/>
              <a:cxnLst/>
              <a:rect l="l" t="t" r="r" b="b"/>
              <a:pathLst>
                <a:path w="0" h="10160">
                  <a:moveTo>
                    <a:pt x="0" y="9575"/>
                  </a:moveTo>
                  <a:lnTo>
                    <a:pt x="0" y="0"/>
                  </a:lnTo>
                </a:path>
              </a:pathLst>
            </a:custGeom>
            <a:ln w="3175">
              <a:solidFill>
                <a:srgbClr val="565658"/>
              </a:solidFill>
            </a:ln>
          </p:spPr>
          <p:txBody>
            <a:bodyPr wrap="square" lIns="0" tIns="0" rIns="0" bIns="0" rtlCol="0"/>
            <a:lstStyle/>
            <a:p/>
          </p:txBody>
        </p:sp>
        <p:sp>
          <p:nvSpPr>
            <p:cNvPr id="2437" name="object 2437" descr=""/>
            <p:cNvSpPr/>
            <p:nvPr/>
          </p:nvSpPr>
          <p:spPr>
            <a:xfrm>
              <a:off x="5479234" y="2606685"/>
              <a:ext cx="15875" cy="14604"/>
            </a:xfrm>
            <a:custGeom>
              <a:avLst/>
              <a:gdLst/>
              <a:ahLst/>
              <a:cxnLst/>
              <a:rect l="l" t="t" r="r" b="b"/>
              <a:pathLst>
                <a:path w="15875" h="14605">
                  <a:moveTo>
                    <a:pt x="15316" y="14350"/>
                  </a:moveTo>
                  <a:lnTo>
                    <a:pt x="14833" y="469"/>
                  </a:lnTo>
                  <a:lnTo>
                    <a:pt x="0" y="0"/>
                  </a:lnTo>
                </a:path>
              </a:pathLst>
            </a:custGeom>
            <a:ln w="3175">
              <a:solidFill>
                <a:srgbClr val="565658"/>
              </a:solidFill>
            </a:ln>
          </p:spPr>
          <p:txBody>
            <a:bodyPr wrap="square" lIns="0" tIns="0" rIns="0" bIns="0" rtlCol="0"/>
            <a:lstStyle/>
            <a:p/>
          </p:txBody>
        </p:sp>
        <p:sp>
          <p:nvSpPr>
            <p:cNvPr id="2438" name="object 2438" descr=""/>
            <p:cNvSpPr/>
            <p:nvPr/>
          </p:nvSpPr>
          <p:spPr>
            <a:xfrm>
              <a:off x="5479234" y="2605721"/>
              <a:ext cx="15240" cy="635"/>
            </a:xfrm>
            <a:custGeom>
              <a:avLst/>
              <a:gdLst/>
              <a:ahLst/>
              <a:cxnLst/>
              <a:rect l="l" t="t" r="r" b="b"/>
              <a:pathLst>
                <a:path w="15239" h="635">
                  <a:moveTo>
                    <a:pt x="0" y="482"/>
                  </a:moveTo>
                  <a:lnTo>
                    <a:pt x="14833" y="0"/>
                  </a:lnTo>
                </a:path>
              </a:pathLst>
            </a:custGeom>
            <a:ln w="3175">
              <a:solidFill>
                <a:srgbClr val="565658"/>
              </a:solidFill>
            </a:ln>
          </p:spPr>
          <p:txBody>
            <a:bodyPr wrap="square" lIns="0" tIns="0" rIns="0" bIns="0" rtlCol="0"/>
            <a:lstStyle/>
            <a:p/>
          </p:txBody>
        </p:sp>
        <p:sp>
          <p:nvSpPr>
            <p:cNvPr id="2439" name="object 2439" descr=""/>
            <p:cNvSpPr/>
            <p:nvPr/>
          </p:nvSpPr>
          <p:spPr>
            <a:xfrm>
              <a:off x="5495512" y="2607159"/>
              <a:ext cx="0" cy="14604"/>
            </a:xfrm>
            <a:custGeom>
              <a:avLst/>
              <a:gdLst/>
              <a:ahLst/>
              <a:cxnLst/>
              <a:rect l="l" t="t" r="r" b="b"/>
              <a:pathLst>
                <a:path w="0" h="14605">
                  <a:moveTo>
                    <a:pt x="0" y="0"/>
                  </a:moveTo>
                  <a:lnTo>
                    <a:pt x="0" y="14363"/>
                  </a:lnTo>
                </a:path>
              </a:pathLst>
            </a:custGeom>
            <a:ln w="3175">
              <a:solidFill>
                <a:srgbClr val="565658"/>
              </a:solidFill>
            </a:ln>
          </p:spPr>
          <p:txBody>
            <a:bodyPr wrap="square" lIns="0" tIns="0" rIns="0" bIns="0" rtlCol="0"/>
            <a:lstStyle/>
            <a:p/>
          </p:txBody>
        </p:sp>
        <p:sp>
          <p:nvSpPr>
            <p:cNvPr id="2440" name="object 2440" descr=""/>
            <p:cNvSpPr/>
            <p:nvPr/>
          </p:nvSpPr>
          <p:spPr>
            <a:xfrm>
              <a:off x="5500293" y="2610990"/>
              <a:ext cx="0" cy="13335"/>
            </a:xfrm>
            <a:custGeom>
              <a:avLst/>
              <a:gdLst/>
              <a:ahLst/>
              <a:cxnLst/>
              <a:rect l="l" t="t" r="r" b="b"/>
              <a:pathLst>
                <a:path w="0" h="13335">
                  <a:moveTo>
                    <a:pt x="0" y="0"/>
                  </a:moveTo>
                  <a:lnTo>
                    <a:pt x="0" y="12928"/>
                  </a:lnTo>
                </a:path>
              </a:pathLst>
            </a:custGeom>
            <a:ln w="3175">
              <a:solidFill>
                <a:srgbClr val="565658"/>
              </a:solidFill>
            </a:ln>
          </p:spPr>
          <p:txBody>
            <a:bodyPr wrap="square" lIns="0" tIns="0" rIns="0" bIns="0" rtlCol="0"/>
            <a:lstStyle/>
            <a:p/>
          </p:txBody>
        </p:sp>
        <p:sp>
          <p:nvSpPr>
            <p:cNvPr id="2441" name="object 2441" descr=""/>
            <p:cNvSpPr/>
            <p:nvPr/>
          </p:nvSpPr>
          <p:spPr>
            <a:xfrm>
              <a:off x="5499338" y="2610997"/>
              <a:ext cx="0" cy="12700"/>
            </a:xfrm>
            <a:custGeom>
              <a:avLst/>
              <a:gdLst/>
              <a:ahLst/>
              <a:cxnLst/>
              <a:rect l="l" t="t" r="r" b="b"/>
              <a:pathLst>
                <a:path w="0" h="12700">
                  <a:moveTo>
                    <a:pt x="0" y="12433"/>
                  </a:moveTo>
                  <a:lnTo>
                    <a:pt x="0" y="0"/>
                  </a:lnTo>
                </a:path>
              </a:pathLst>
            </a:custGeom>
            <a:ln w="3175">
              <a:solidFill>
                <a:srgbClr val="565658"/>
              </a:solidFill>
            </a:ln>
          </p:spPr>
          <p:txBody>
            <a:bodyPr wrap="square" lIns="0" tIns="0" rIns="0" bIns="0" rtlCol="0"/>
            <a:lstStyle/>
            <a:p/>
          </p:txBody>
        </p:sp>
        <p:sp>
          <p:nvSpPr>
            <p:cNvPr id="2442" name="object 2442" descr=""/>
            <p:cNvSpPr/>
            <p:nvPr/>
          </p:nvSpPr>
          <p:spPr>
            <a:xfrm>
              <a:off x="5513700" y="2610985"/>
              <a:ext cx="0" cy="13335"/>
            </a:xfrm>
            <a:custGeom>
              <a:avLst/>
              <a:gdLst/>
              <a:ahLst/>
              <a:cxnLst/>
              <a:rect l="l" t="t" r="r" b="b"/>
              <a:pathLst>
                <a:path w="0" h="13335">
                  <a:moveTo>
                    <a:pt x="0" y="12928"/>
                  </a:moveTo>
                  <a:lnTo>
                    <a:pt x="0" y="0"/>
                  </a:lnTo>
                </a:path>
              </a:pathLst>
            </a:custGeom>
            <a:ln w="3175">
              <a:solidFill>
                <a:srgbClr val="565658"/>
              </a:solidFill>
            </a:ln>
          </p:spPr>
          <p:txBody>
            <a:bodyPr wrap="square" lIns="0" tIns="0" rIns="0" bIns="0" rtlCol="0"/>
            <a:lstStyle/>
            <a:p/>
          </p:txBody>
        </p:sp>
        <p:sp>
          <p:nvSpPr>
            <p:cNvPr id="2443" name="object 2443" descr=""/>
            <p:cNvSpPr/>
            <p:nvPr/>
          </p:nvSpPr>
          <p:spPr>
            <a:xfrm>
              <a:off x="5514655" y="2610990"/>
              <a:ext cx="0" cy="12700"/>
            </a:xfrm>
            <a:custGeom>
              <a:avLst/>
              <a:gdLst/>
              <a:ahLst/>
              <a:cxnLst/>
              <a:rect l="l" t="t" r="r" b="b"/>
              <a:pathLst>
                <a:path w="0" h="12700">
                  <a:moveTo>
                    <a:pt x="0" y="0"/>
                  </a:moveTo>
                  <a:lnTo>
                    <a:pt x="0" y="12433"/>
                  </a:lnTo>
                </a:path>
              </a:pathLst>
            </a:custGeom>
            <a:ln w="3175">
              <a:solidFill>
                <a:srgbClr val="565658"/>
              </a:solidFill>
            </a:ln>
          </p:spPr>
          <p:txBody>
            <a:bodyPr wrap="square" lIns="0" tIns="0" rIns="0" bIns="0" rtlCol="0"/>
            <a:lstStyle/>
            <a:p/>
          </p:txBody>
        </p:sp>
        <p:sp>
          <p:nvSpPr>
            <p:cNvPr id="2444" name="object 2444" descr=""/>
            <p:cNvSpPr/>
            <p:nvPr/>
          </p:nvSpPr>
          <p:spPr>
            <a:xfrm>
              <a:off x="5519442" y="2582750"/>
              <a:ext cx="15875" cy="635"/>
            </a:xfrm>
            <a:custGeom>
              <a:avLst/>
              <a:gdLst/>
              <a:ahLst/>
              <a:cxnLst/>
              <a:rect l="l" t="t" r="r" b="b"/>
              <a:pathLst>
                <a:path w="15875" h="635">
                  <a:moveTo>
                    <a:pt x="15316" y="0"/>
                  </a:moveTo>
                  <a:lnTo>
                    <a:pt x="0" y="482"/>
                  </a:lnTo>
                </a:path>
              </a:pathLst>
            </a:custGeom>
            <a:ln w="3175">
              <a:solidFill>
                <a:srgbClr val="565658"/>
              </a:solidFill>
            </a:ln>
          </p:spPr>
          <p:txBody>
            <a:bodyPr wrap="square" lIns="0" tIns="0" rIns="0" bIns="0" rtlCol="0"/>
            <a:lstStyle/>
            <a:p/>
          </p:txBody>
        </p:sp>
        <p:sp>
          <p:nvSpPr>
            <p:cNvPr id="2445" name="object 2445" descr=""/>
            <p:cNvSpPr/>
            <p:nvPr/>
          </p:nvSpPr>
          <p:spPr>
            <a:xfrm>
              <a:off x="5519442" y="2568872"/>
              <a:ext cx="15240" cy="13970"/>
            </a:xfrm>
            <a:custGeom>
              <a:avLst/>
              <a:gdLst/>
              <a:ahLst/>
              <a:cxnLst/>
              <a:rect l="l" t="t" r="r" b="b"/>
              <a:pathLst>
                <a:path w="15239" h="13969">
                  <a:moveTo>
                    <a:pt x="0" y="0"/>
                  </a:moveTo>
                  <a:lnTo>
                    <a:pt x="0" y="12928"/>
                  </a:lnTo>
                  <a:lnTo>
                    <a:pt x="14833" y="13398"/>
                  </a:lnTo>
                </a:path>
              </a:pathLst>
            </a:custGeom>
            <a:ln w="3175">
              <a:solidFill>
                <a:srgbClr val="565658"/>
              </a:solidFill>
            </a:ln>
          </p:spPr>
          <p:txBody>
            <a:bodyPr wrap="square" lIns="0" tIns="0" rIns="0" bIns="0" rtlCol="0"/>
            <a:lstStyle/>
            <a:p/>
          </p:txBody>
        </p:sp>
        <p:sp>
          <p:nvSpPr>
            <p:cNvPr id="2446" name="object 2446" descr=""/>
            <p:cNvSpPr/>
            <p:nvPr/>
          </p:nvSpPr>
          <p:spPr>
            <a:xfrm>
              <a:off x="5518481" y="2570302"/>
              <a:ext cx="0" cy="12065"/>
            </a:xfrm>
            <a:custGeom>
              <a:avLst/>
              <a:gdLst/>
              <a:ahLst/>
              <a:cxnLst/>
              <a:rect l="l" t="t" r="r" b="b"/>
              <a:pathLst>
                <a:path w="0" h="12064">
                  <a:moveTo>
                    <a:pt x="0" y="11493"/>
                  </a:moveTo>
                  <a:lnTo>
                    <a:pt x="0" y="0"/>
                  </a:lnTo>
                </a:path>
              </a:pathLst>
            </a:custGeom>
            <a:ln w="3175">
              <a:solidFill>
                <a:srgbClr val="565658"/>
              </a:solidFill>
            </a:ln>
          </p:spPr>
          <p:txBody>
            <a:bodyPr wrap="square" lIns="0" tIns="0" rIns="0" bIns="0" rtlCol="0"/>
            <a:lstStyle/>
            <a:p/>
          </p:txBody>
        </p:sp>
        <p:sp>
          <p:nvSpPr>
            <p:cNvPr id="2447" name="object 2447" descr=""/>
            <p:cNvSpPr/>
            <p:nvPr/>
          </p:nvSpPr>
          <p:spPr>
            <a:xfrm>
              <a:off x="5477802" y="2600933"/>
              <a:ext cx="12700" cy="635"/>
            </a:xfrm>
            <a:custGeom>
              <a:avLst/>
              <a:gdLst/>
              <a:ahLst/>
              <a:cxnLst/>
              <a:rect l="l" t="t" r="r" b="b"/>
              <a:pathLst>
                <a:path w="12700" h="635">
                  <a:moveTo>
                    <a:pt x="0" y="482"/>
                  </a:moveTo>
                  <a:lnTo>
                    <a:pt x="12446" y="0"/>
                  </a:lnTo>
                </a:path>
              </a:pathLst>
            </a:custGeom>
            <a:ln w="3175">
              <a:solidFill>
                <a:srgbClr val="565658"/>
              </a:solidFill>
            </a:ln>
          </p:spPr>
          <p:txBody>
            <a:bodyPr wrap="square" lIns="0" tIns="0" rIns="0" bIns="0" rtlCol="0"/>
            <a:lstStyle/>
            <a:p/>
          </p:txBody>
        </p:sp>
        <p:sp>
          <p:nvSpPr>
            <p:cNvPr id="2448" name="object 2448" descr=""/>
            <p:cNvSpPr/>
            <p:nvPr/>
          </p:nvSpPr>
          <p:spPr>
            <a:xfrm>
              <a:off x="5477800" y="2601901"/>
              <a:ext cx="12700" cy="635"/>
            </a:xfrm>
            <a:custGeom>
              <a:avLst/>
              <a:gdLst/>
              <a:ahLst/>
              <a:cxnLst/>
              <a:rect l="l" t="t" r="r" b="b"/>
              <a:pathLst>
                <a:path w="12700" h="635">
                  <a:moveTo>
                    <a:pt x="12446" y="469"/>
                  </a:moveTo>
                  <a:lnTo>
                    <a:pt x="0" y="0"/>
                  </a:lnTo>
                </a:path>
              </a:pathLst>
            </a:custGeom>
            <a:ln w="3175">
              <a:solidFill>
                <a:srgbClr val="565658"/>
              </a:solidFill>
            </a:ln>
          </p:spPr>
          <p:txBody>
            <a:bodyPr wrap="square" lIns="0" tIns="0" rIns="0" bIns="0" rtlCol="0"/>
            <a:lstStyle/>
            <a:p/>
          </p:txBody>
        </p:sp>
        <p:sp>
          <p:nvSpPr>
            <p:cNvPr id="2449" name="object 2449" descr=""/>
            <p:cNvSpPr/>
            <p:nvPr/>
          </p:nvSpPr>
          <p:spPr>
            <a:xfrm>
              <a:off x="5476840" y="2593752"/>
              <a:ext cx="13970" cy="635"/>
            </a:xfrm>
            <a:custGeom>
              <a:avLst/>
              <a:gdLst/>
              <a:ahLst/>
              <a:cxnLst/>
              <a:rect l="l" t="t" r="r" b="b"/>
              <a:pathLst>
                <a:path w="13970" h="635">
                  <a:moveTo>
                    <a:pt x="0" y="482"/>
                  </a:moveTo>
                  <a:lnTo>
                    <a:pt x="13411" y="0"/>
                  </a:lnTo>
                </a:path>
              </a:pathLst>
            </a:custGeom>
            <a:ln w="3175">
              <a:solidFill>
                <a:srgbClr val="565658"/>
              </a:solidFill>
            </a:ln>
          </p:spPr>
          <p:txBody>
            <a:bodyPr wrap="square" lIns="0" tIns="0" rIns="0" bIns="0" rtlCol="0"/>
            <a:lstStyle/>
            <a:p/>
          </p:txBody>
        </p:sp>
        <p:sp>
          <p:nvSpPr>
            <p:cNvPr id="2450" name="object 2450" descr=""/>
            <p:cNvSpPr/>
            <p:nvPr/>
          </p:nvSpPr>
          <p:spPr>
            <a:xfrm>
              <a:off x="5476835" y="2594720"/>
              <a:ext cx="13970" cy="635"/>
            </a:xfrm>
            <a:custGeom>
              <a:avLst/>
              <a:gdLst/>
              <a:ahLst/>
              <a:cxnLst/>
              <a:rect l="l" t="t" r="r" b="b"/>
              <a:pathLst>
                <a:path w="13970" h="635">
                  <a:moveTo>
                    <a:pt x="13411" y="469"/>
                  </a:moveTo>
                  <a:lnTo>
                    <a:pt x="0" y="0"/>
                  </a:lnTo>
                </a:path>
              </a:pathLst>
            </a:custGeom>
            <a:ln w="3175">
              <a:solidFill>
                <a:srgbClr val="565658"/>
              </a:solidFill>
            </a:ln>
          </p:spPr>
          <p:txBody>
            <a:bodyPr wrap="square" lIns="0" tIns="0" rIns="0" bIns="0" rtlCol="0"/>
            <a:lstStyle/>
            <a:p/>
          </p:txBody>
        </p:sp>
        <p:sp>
          <p:nvSpPr>
            <p:cNvPr id="2451" name="object 2451" descr=""/>
            <p:cNvSpPr/>
            <p:nvPr/>
          </p:nvSpPr>
          <p:spPr>
            <a:xfrm>
              <a:off x="5477318" y="2598539"/>
              <a:ext cx="13335" cy="635"/>
            </a:xfrm>
            <a:custGeom>
              <a:avLst/>
              <a:gdLst/>
              <a:ahLst/>
              <a:cxnLst/>
              <a:rect l="l" t="t" r="r" b="b"/>
              <a:pathLst>
                <a:path w="13335" h="635">
                  <a:moveTo>
                    <a:pt x="0" y="482"/>
                  </a:moveTo>
                  <a:lnTo>
                    <a:pt x="12928" y="0"/>
                  </a:lnTo>
                </a:path>
              </a:pathLst>
            </a:custGeom>
            <a:ln w="3175">
              <a:solidFill>
                <a:srgbClr val="565658"/>
              </a:solidFill>
            </a:ln>
          </p:spPr>
          <p:txBody>
            <a:bodyPr wrap="square" lIns="0" tIns="0" rIns="0" bIns="0" rtlCol="0"/>
            <a:lstStyle/>
            <a:p/>
          </p:txBody>
        </p:sp>
        <p:sp>
          <p:nvSpPr>
            <p:cNvPr id="2452" name="object 2452" descr=""/>
            <p:cNvSpPr/>
            <p:nvPr/>
          </p:nvSpPr>
          <p:spPr>
            <a:xfrm>
              <a:off x="5477318" y="2599494"/>
              <a:ext cx="13335" cy="635"/>
            </a:xfrm>
            <a:custGeom>
              <a:avLst/>
              <a:gdLst/>
              <a:ahLst/>
              <a:cxnLst/>
              <a:rect l="l" t="t" r="r" b="b"/>
              <a:pathLst>
                <a:path w="13335" h="635">
                  <a:moveTo>
                    <a:pt x="12928" y="482"/>
                  </a:moveTo>
                  <a:lnTo>
                    <a:pt x="0" y="0"/>
                  </a:lnTo>
                </a:path>
              </a:pathLst>
            </a:custGeom>
            <a:ln w="3175">
              <a:solidFill>
                <a:srgbClr val="565658"/>
              </a:solidFill>
            </a:ln>
          </p:spPr>
          <p:txBody>
            <a:bodyPr wrap="square" lIns="0" tIns="0" rIns="0" bIns="0" rtlCol="0"/>
            <a:lstStyle/>
            <a:p/>
          </p:txBody>
        </p:sp>
        <p:sp>
          <p:nvSpPr>
            <p:cNvPr id="2453" name="object 2453" descr=""/>
            <p:cNvSpPr/>
            <p:nvPr/>
          </p:nvSpPr>
          <p:spPr>
            <a:xfrm>
              <a:off x="5476840" y="2596146"/>
              <a:ext cx="13970" cy="635"/>
            </a:xfrm>
            <a:custGeom>
              <a:avLst/>
              <a:gdLst/>
              <a:ahLst/>
              <a:cxnLst/>
              <a:rect l="l" t="t" r="r" b="b"/>
              <a:pathLst>
                <a:path w="13970" h="635">
                  <a:moveTo>
                    <a:pt x="0" y="482"/>
                  </a:moveTo>
                  <a:lnTo>
                    <a:pt x="13411" y="0"/>
                  </a:lnTo>
                </a:path>
              </a:pathLst>
            </a:custGeom>
            <a:ln w="3175">
              <a:solidFill>
                <a:srgbClr val="565658"/>
              </a:solidFill>
            </a:ln>
          </p:spPr>
          <p:txBody>
            <a:bodyPr wrap="square" lIns="0" tIns="0" rIns="0" bIns="0" rtlCol="0"/>
            <a:lstStyle/>
            <a:p/>
          </p:txBody>
        </p:sp>
        <p:sp>
          <p:nvSpPr>
            <p:cNvPr id="2454" name="object 2454" descr=""/>
            <p:cNvSpPr/>
            <p:nvPr/>
          </p:nvSpPr>
          <p:spPr>
            <a:xfrm>
              <a:off x="5476835" y="2597114"/>
              <a:ext cx="13970" cy="635"/>
            </a:xfrm>
            <a:custGeom>
              <a:avLst/>
              <a:gdLst/>
              <a:ahLst/>
              <a:cxnLst/>
              <a:rect l="l" t="t" r="r" b="b"/>
              <a:pathLst>
                <a:path w="13970" h="635">
                  <a:moveTo>
                    <a:pt x="13411" y="469"/>
                  </a:moveTo>
                  <a:lnTo>
                    <a:pt x="0" y="0"/>
                  </a:lnTo>
                </a:path>
              </a:pathLst>
            </a:custGeom>
            <a:ln w="3175">
              <a:solidFill>
                <a:srgbClr val="565658"/>
              </a:solidFill>
            </a:ln>
          </p:spPr>
          <p:txBody>
            <a:bodyPr wrap="square" lIns="0" tIns="0" rIns="0" bIns="0" rtlCol="0"/>
            <a:lstStyle/>
            <a:p/>
          </p:txBody>
        </p:sp>
        <p:sp>
          <p:nvSpPr>
            <p:cNvPr id="2455" name="object 2455" descr=""/>
            <p:cNvSpPr/>
            <p:nvPr/>
          </p:nvSpPr>
          <p:spPr>
            <a:xfrm>
              <a:off x="5495512" y="2566478"/>
              <a:ext cx="0" cy="15875"/>
            </a:xfrm>
            <a:custGeom>
              <a:avLst/>
              <a:gdLst/>
              <a:ahLst/>
              <a:cxnLst/>
              <a:rect l="l" t="t" r="r" b="b"/>
              <a:pathLst>
                <a:path w="0" h="15875">
                  <a:moveTo>
                    <a:pt x="0" y="0"/>
                  </a:moveTo>
                  <a:lnTo>
                    <a:pt x="0" y="15316"/>
                  </a:lnTo>
                </a:path>
              </a:pathLst>
            </a:custGeom>
            <a:ln w="3175">
              <a:solidFill>
                <a:srgbClr val="565658"/>
              </a:solidFill>
            </a:ln>
          </p:spPr>
          <p:txBody>
            <a:bodyPr wrap="square" lIns="0" tIns="0" rIns="0" bIns="0" rtlCol="0"/>
            <a:lstStyle/>
            <a:p/>
          </p:txBody>
        </p:sp>
        <p:sp>
          <p:nvSpPr>
            <p:cNvPr id="2456" name="object 2456" descr=""/>
            <p:cNvSpPr/>
            <p:nvPr/>
          </p:nvSpPr>
          <p:spPr>
            <a:xfrm>
              <a:off x="5479234" y="2566950"/>
              <a:ext cx="15875" cy="15875"/>
            </a:xfrm>
            <a:custGeom>
              <a:avLst/>
              <a:gdLst/>
              <a:ahLst/>
              <a:cxnLst/>
              <a:rect l="l" t="t" r="r" b="b"/>
              <a:pathLst>
                <a:path w="15875" h="15875">
                  <a:moveTo>
                    <a:pt x="0" y="15316"/>
                  </a:moveTo>
                  <a:lnTo>
                    <a:pt x="14833" y="14846"/>
                  </a:lnTo>
                  <a:lnTo>
                    <a:pt x="15316" y="0"/>
                  </a:lnTo>
                </a:path>
              </a:pathLst>
            </a:custGeom>
            <a:ln w="3175">
              <a:solidFill>
                <a:srgbClr val="565658"/>
              </a:solidFill>
            </a:ln>
          </p:spPr>
          <p:txBody>
            <a:bodyPr wrap="square" lIns="0" tIns="0" rIns="0" bIns="0" rtlCol="0"/>
            <a:lstStyle/>
            <a:p/>
          </p:txBody>
        </p:sp>
        <p:sp>
          <p:nvSpPr>
            <p:cNvPr id="2457" name="object 2457" descr=""/>
            <p:cNvSpPr/>
            <p:nvPr/>
          </p:nvSpPr>
          <p:spPr>
            <a:xfrm>
              <a:off x="5479239" y="2582752"/>
              <a:ext cx="15240" cy="635"/>
            </a:xfrm>
            <a:custGeom>
              <a:avLst/>
              <a:gdLst/>
              <a:ahLst/>
              <a:cxnLst/>
              <a:rect l="l" t="t" r="r" b="b"/>
              <a:pathLst>
                <a:path w="15239" h="635">
                  <a:moveTo>
                    <a:pt x="14833" y="482"/>
                  </a:moveTo>
                  <a:lnTo>
                    <a:pt x="0" y="0"/>
                  </a:lnTo>
                </a:path>
              </a:pathLst>
            </a:custGeom>
            <a:ln w="3175">
              <a:solidFill>
                <a:srgbClr val="565658"/>
              </a:solidFill>
            </a:ln>
          </p:spPr>
          <p:txBody>
            <a:bodyPr wrap="square" lIns="0" tIns="0" rIns="0" bIns="0" rtlCol="0"/>
            <a:lstStyle/>
            <a:p/>
          </p:txBody>
        </p:sp>
        <p:sp>
          <p:nvSpPr>
            <p:cNvPr id="2458" name="object 2458" descr=""/>
            <p:cNvSpPr/>
            <p:nvPr/>
          </p:nvSpPr>
          <p:spPr>
            <a:xfrm>
              <a:off x="5508913" y="2610986"/>
              <a:ext cx="0" cy="13970"/>
            </a:xfrm>
            <a:custGeom>
              <a:avLst/>
              <a:gdLst/>
              <a:ahLst/>
              <a:cxnLst/>
              <a:rect l="l" t="t" r="r" b="b"/>
              <a:pathLst>
                <a:path w="0" h="13969">
                  <a:moveTo>
                    <a:pt x="0" y="13398"/>
                  </a:moveTo>
                  <a:lnTo>
                    <a:pt x="0" y="0"/>
                  </a:lnTo>
                </a:path>
              </a:pathLst>
            </a:custGeom>
            <a:ln w="3175">
              <a:solidFill>
                <a:srgbClr val="565658"/>
              </a:solidFill>
            </a:ln>
          </p:spPr>
          <p:txBody>
            <a:bodyPr wrap="square" lIns="0" tIns="0" rIns="0" bIns="0" rtlCol="0"/>
            <a:lstStyle/>
            <a:p/>
          </p:txBody>
        </p:sp>
        <p:sp>
          <p:nvSpPr>
            <p:cNvPr id="2459" name="object 2459" descr=""/>
            <p:cNvSpPr/>
            <p:nvPr/>
          </p:nvSpPr>
          <p:spPr>
            <a:xfrm>
              <a:off x="5509868" y="2610990"/>
              <a:ext cx="0" cy="13970"/>
            </a:xfrm>
            <a:custGeom>
              <a:avLst/>
              <a:gdLst/>
              <a:ahLst/>
              <a:cxnLst/>
              <a:rect l="l" t="t" r="r" b="b"/>
              <a:pathLst>
                <a:path w="0" h="13969">
                  <a:moveTo>
                    <a:pt x="0" y="0"/>
                  </a:moveTo>
                  <a:lnTo>
                    <a:pt x="0" y="13398"/>
                  </a:lnTo>
                </a:path>
              </a:pathLst>
            </a:custGeom>
            <a:ln w="3175">
              <a:solidFill>
                <a:srgbClr val="565658"/>
              </a:solidFill>
            </a:ln>
          </p:spPr>
          <p:txBody>
            <a:bodyPr wrap="square" lIns="0" tIns="0" rIns="0" bIns="0" rtlCol="0"/>
            <a:lstStyle/>
            <a:p/>
          </p:txBody>
        </p:sp>
        <p:sp>
          <p:nvSpPr>
            <p:cNvPr id="2460" name="object 2460" descr=""/>
            <p:cNvSpPr/>
            <p:nvPr/>
          </p:nvSpPr>
          <p:spPr>
            <a:xfrm>
              <a:off x="5511307" y="2610985"/>
              <a:ext cx="0" cy="13335"/>
            </a:xfrm>
            <a:custGeom>
              <a:avLst/>
              <a:gdLst/>
              <a:ahLst/>
              <a:cxnLst/>
              <a:rect l="l" t="t" r="r" b="b"/>
              <a:pathLst>
                <a:path w="0" h="13335">
                  <a:moveTo>
                    <a:pt x="0" y="12928"/>
                  </a:moveTo>
                  <a:lnTo>
                    <a:pt x="0" y="0"/>
                  </a:lnTo>
                </a:path>
              </a:pathLst>
            </a:custGeom>
            <a:ln w="3175">
              <a:solidFill>
                <a:srgbClr val="565658"/>
              </a:solidFill>
            </a:ln>
          </p:spPr>
          <p:txBody>
            <a:bodyPr wrap="square" lIns="0" tIns="0" rIns="0" bIns="0" rtlCol="0"/>
            <a:lstStyle/>
            <a:p/>
          </p:txBody>
        </p:sp>
        <p:sp>
          <p:nvSpPr>
            <p:cNvPr id="2461" name="object 2461" descr=""/>
            <p:cNvSpPr/>
            <p:nvPr/>
          </p:nvSpPr>
          <p:spPr>
            <a:xfrm>
              <a:off x="5512261" y="2610990"/>
              <a:ext cx="0" cy="13335"/>
            </a:xfrm>
            <a:custGeom>
              <a:avLst/>
              <a:gdLst/>
              <a:ahLst/>
              <a:cxnLst/>
              <a:rect l="l" t="t" r="r" b="b"/>
              <a:pathLst>
                <a:path w="0" h="13335">
                  <a:moveTo>
                    <a:pt x="0" y="0"/>
                  </a:moveTo>
                  <a:lnTo>
                    <a:pt x="0" y="12928"/>
                  </a:lnTo>
                </a:path>
              </a:pathLst>
            </a:custGeom>
            <a:ln w="3175">
              <a:solidFill>
                <a:srgbClr val="565658"/>
              </a:solidFill>
            </a:ln>
          </p:spPr>
          <p:txBody>
            <a:bodyPr wrap="square" lIns="0" tIns="0" rIns="0" bIns="0" rtlCol="0"/>
            <a:lstStyle/>
            <a:p/>
          </p:txBody>
        </p:sp>
        <p:sp>
          <p:nvSpPr>
            <p:cNvPr id="2462" name="object 2462" descr=""/>
            <p:cNvSpPr/>
            <p:nvPr/>
          </p:nvSpPr>
          <p:spPr>
            <a:xfrm>
              <a:off x="5513702" y="2577479"/>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2463" name="object 2463" descr=""/>
            <p:cNvSpPr/>
            <p:nvPr/>
          </p:nvSpPr>
          <p:spPr>
            <a:xfrm>
              <a:off x="5515905"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464" name="object 2464" descr=""/>
            <p:cNvSpPr/>
            <p:nvPr/>
          </p:nvSpPr>
          <p:spPr>
            <a:xfrm>
              <a:off x="5496462"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465" name="object 2465" descr=""/>
            <p:cNvSpPr/>
            <p:nvPr/>
          </p:nvSpPr>
          <p:spPr>
            <a:xfrm>
              <a:off x="5499338" y="2577479"/>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2466" name="object 2466" descr=""/>
            <p:cNvSpPr/>
            <p:nvPr/>
          </p:nvSpPr>
          <p:spPr>
            <a:xfrm>
              <a:off x="5521364" y="2586582"/>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2467" name="object 2467" descr=""/>
            <p:cNvSpPr/>
            <p:nvPr/>
          </p:nvSpPr>
          <p:spPr>
            <a:xfrm>
              <a:off x="5492445" y="2583040"/>
              <a:ext cx="26034" cy="26034"/>
            </a:xfrm>
            <a:custGeom>
              <a:avLst/>
              <a:gdLst/>
              <a:ahLst/>
              <a:cxnLst/>
              <a:rect l="l" t="t" r="r" b="b"/>
              <a:pathLst>
                <a:path w="26035" h="26035">
                  <a:moveTo>
                    <a:pt x="2286" y="1143"/>
                  </a:moveTo>
                  <a:lnTo>
                    <a:pt x="1955" y="330"/>
                  </a:lnTo>
                  <a:lnTo>
                    <a:pt x="1143" y="0"/>
                  </a:lnTo>
                  <a:lnTo>
                    <a:pt x="330" y="330"/>
                  </a:lnTo>
                  <a:lnTo>
                    <a:pt x="0" y="1143"/>
                  </a:lnTo>
                  <a:lnTo>
                    <a:pt x="330" y="1955"/>
                  </a:lnTo>
                  <a:lnTo>
                    <a:pt x="1143" y="2286"/>
                  </a:lnTo>
                  <a:lnTo>
                    <a:pt x="1955" y="1955"/>
                  </a:lnTo>
                  <a:lnTo>
                    <a:pt x="2286" y="1143"/>
                  </a:lnTo>
                  <a:close/>
                </a:path>
                <a:path w="26035" h="26035">
                  <a:moveTo>
                    <a:pt x="25742" y="24612"/>
                  </a:moveTo>
                  <a:lnTo>
                    <a:pt x="25400" y="23799"/>
                  </a:lnTo>
                  <a:lnTo>
                    <a:pt x="24599" y="23469"/>
                  </a:lnTo>
                  <a:lnTo>
                    <a:pt x="23787" y="23799"/>
                  </a:lnTo>
                  <a:lnTo>
                    <a:pt x="23456" y="24612"/>
                  </a:lnTo>
                  <a:lnTo>
                    <a:pt x="23787" y="25412"/>
                  </a:lnTo>
                  <a:lnTo>
                    <a:pt x="24599" y="25755"/>
                  </a:lnTo>
                  <a:lnTo>
                    <a:pt x="25400" y="25412"/>
                  </a:lnTo>
                  <a:lnTo>
                    <a:pt x="25742" y="24612"/>
                  </a:lnTo>
                  <a:close/>
                </a:path>
              </a:pathLst>
            </a:custGeom>
            <a:solidFill>
              <a:srgbClr val="565658"/>
            </a:solidFill>
          </p:spPr>
          <p:txBody>
            <a:bodyPr wrap="square" lIns="0" tIns="0" rIns="0" bIns="0" rtlCol="0"/>
            <a:lstStyle/>
            <a:p/>
          </p:txBody>
        </p:sp>
        <p:sp>
          <p:nvSpPr>
            <p:cNvPr id="2468" name="object 2468" descr=""/>
            <p:cNvSpPr/>
            <p:nvPr/>
          </p:nvSpPr>
          <p:spPr>
            <a:xfrm>
              <a:off x="5490249" y="2586582"/>
              <a:ext cx="1270" cy="1270"/>
            </a:xfrm>
            <a:custGeom>
              <a:avLst/>
              <a:gdLst/>
              <a:ahLst/>
              <a:cxnLst/>
              <a:rect l="l" t="t" r="r" b="b"/>
              <a:pathLst>
                <a:path w="1270" h="1269">
                  <a:moveTo>
                    <a:pt x="952" y="0"/>
                  </a:moveTo>
                  <a:lnTo>
                    <a:pt x="0" y="0"/>
                  </a:lnTo>
                  <a:lnTo>
                    <a:pt x="0" y="952"/>
                  </a:lnTo>
                </a:path>
              </a:pathLst>
            </a:custGeom>
            <a:ln w="3175">
              <a:solidFill>
                <a:srgbClr val="565658"/>
              </a:solidFill>
            </a:ln>
          </p:spPr>
          <p:txBody>
            <a:bodyPr wrap="square" lIns="0" tIns="0" rIns="0" bIns="0" rtlCol="0"/>
            <a:lstStyle/>
            <a:p/>
          </p:txBody>
        </p:sp>
        <p:sp>
          <p:nvSpPr>
            <p:cNvPr id="2469" name="object 2469" descr=""/>
            <p:cNvSpPr/>
            <p:nvPr/>
          </p:nvSpPr>
          <p:spPr>
            <a:xfrm>
              <a:off x="5490246" y="2599493"/>
              <a:ext cx="1905" cy="3175"/>
            </a:xfrm>
            <a:custGeom>
              <a:avLst/>
              <a:gdLst/>
              <a:ahLst/>
              <a:cxnLst/>
              <a:rect l="l" t="t" r="r" b="b"/>
              <a:pathLst>
                <a:path w="1904" h="3175">
                  <a:moveTo>
                    <a:pt x="0" y="0"/>
                  </a:moveTo>
                  <a:lnTo>
                    <a:pt x="0" y="2882"/>
                  </a:lnTo>
                  <a:lnTo>
                    <a:pt x="1905" y="2882"/>
                  </a:lnTo>
                </a:path>
              </a:pathLst>
            </a:custGeom>
            <a:ln w="3175">
              <a:solidFill>
                <a:srgbClr val="565658"/>
              </a:solidFill>
            </a:ln>
          </p:spPr>
          <p:txBody>
            <a:bodyPr wrap="square" lIns="0" tIns="0" rIns="0" bIns="0" rtlCol="0"/>
            <a:lstStyle/>
            <a:p/>
          </p:txBody>
        </p:sp>
        <p:sp>
          <p:nvSpPr>
            <p:cNvPr id="2470" name="object 2470" descr=""/>
            <p:cNvSpPr/>
            <p:nvPr/>
          </p:nvSpPr>
          <p:spPr>
            <a:xfrm>
              <a:off x="5493595" y="260428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471" name="object 2471" descr=""/>
            <p:cNvSpPr/>
            <p:nvPr/>
          </p:nvSpPr>
          <p:spPr>
            <a:xfrm>
              <a:off x="5496467" y="260764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472" name="object 2472" descr=""/>
            <p:cNvSpPr/>
            <p:nvPr/>
          </p:nvSpPr>
          <p:spPr>
            <a:xfrm>
              <a:off x="5499338" y="2610035"/>
              <a:ext cx="1270" cy="1270"/>
            </a:xfrm>
            <a:custGeom>
              <a:avLst/>
              <a:gdLst/>
              <a:ahLst/>
              <a:cxnLst/>
              <a:rect l="l" t="t" r="r" b="b"/>
              <a:pathLst>
                <a:path w="1270" h="1269">
                  <a:moveTo>
                    <a:pt x="0" y="0"/>
                  </a:moveTo>
                  <a:lnTo>
                    <a:pt x="0" y="952"/>
                  </a:lnTo>
                  <a:lnTo>
                    <a:pt x="952" y="952"/>
                  </a:lnTo>
                </a:path>
              </a:pathLst>
            </a:custGeom>
            <a:ln w="3175">
              <a:solidFill>
                <a:srgbClr val="565658"/>
              </a:solidFill>
            </a:ln>
          </p:spPr>
          <p:txBody>
            <a:bodyPr wrap="square" lIns="0" tIns="0" rIns="0" bIns="0" rtlCol="0"/>
            <a:lstStyle/>
            <a:p/>
          </p:txBody>
        </p:sp>
        <p:sp>
          <p:nvSpPr>
            <p:cNvPr id="2473" name="object 2473" descr=""/>
            <p:cNvSpPr/>
            <p:nvPr/>
          </p:nvSpPr>
          <p:spPr>
            <a:xfrm>
              <a:off x="5512261" y="2609072"/>
              <a:ext cx="2540" cy="2540"/>
            </a:xfrm>
            <a:custGeom>
              <a:avLst/>
              <a:gdLst/>
              <a:ahLst/>
              <a:cxnLst/>
              <a:rect l="l" t="t" r="r" b="b"/>
              <a:pathLst>
                <a:path w="2539" h="2539">
                  <a:moveTo>
                    <a:pt x="0" y="1917"/>
                  </a:moveTo>
                  <a:lnTo>
                    <a:pt x="2387" y="1917"/>
                  </a:lnTo>
                  <a:lnTo>
                    <a:pt x="2387" y="0"/>
                  </a:lnTo>
                </a:path>
              </a:pathLst>
            </a:custGeom>
            <a:ln w="3175">
              <a:solidFill>
                <a:srgbClr val="565658"/>
              </a:solidFill>
            </a:ln>
          </p:spPr>
          <p:txBody>
            <a:bodyPr wrap="square" lIns="0" tIns="0" rIns="0" bIns="0" rtlCol="0"/>
            <a:lstStyle/>
            <a:p/>
          </p:txBody>
        </p:sp>
        <p:sp>
          <p:nvSpPr>
            <p:cNvPr id="2474" name="object 2474" descr=""/>
            <p:cNvSpPr/>
            <p:nvPr/>
          </p:nvSpPr>
          <p:spPr>
            <a:xfrm>
              <a:off x="5520397" y="260428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475" name="object 2475" descr=""/>
            <p:cNvSpPr/>
            <p:nvPr/>
          </p:nvSpPr>
          <p:spPr>
            <a:xfrm>
              <a:off x="5522790" y="2600936"/>
              <a:ext cx="1270" cy="1905"/>
            </a:xfrm>
            <a:custGeom>
              <a:avLst/>
              <a:gdLst/>
              <a:ahLst/>
              <a:cxnLst/>
              <a:rect l="l" t="t" r="r" b="b"/>
              <a:pathLst>
                <a:path w="1270" h="1905">
                  <a:moveTo>
                    <a:pt x="0" y="1435"/>
                  </a:moveTo>
                  <a:lnTo>
                    <a:pt x="965" y="1435"/>
                  </a:lnTo>
                  <a:lnTo>
                    <a:pt x="965" y="0"/>
                  </a:lnTo>
                </a:path>
              </a:pathLst>
            </a:custGeom>
            <a:ln w="3175">
              <a:solidFill>
                <a:srgbClr val="565658"/>
              </a:solidFill>
            </a:ln>
          </p:spPr>
          <p:txBody>
            <a:bodyPr wrap="square" lIns="0" tIns="0" rIns="0" bIns="0" rtlCol="0"/>
            <a:lstStyle/>
            <a:p/>
          </p:txBody>
        </p:sp>
        <p:sp>
          <p:nvSpPr>
            <p:cNvPr id="2476" name="object 2476" descr=""/>
            <p:cNvSpPr/>
            <p:nvPr/>
          </p:nvSpPr>
          <p:spPr>
            <a:xfrm>
              <a:off x="5523752" y="2586577"/>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2477" name="object 2477" descr=""/>
            <p:cNvSpPr/>
            <p:nvPr/>
          </p:nvSpPr>
          <p:spPr>
            <a:xfrm>
              <a:off x="5519254"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478" name="object 2478" descr=""/>
            <p:cNvSpPr/>
            <p:nvPr/>
          </p:nvSpPr>
          <p:spPr>
            <a:xfrm>
              <a:off x="5514655" y="2577481"/>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2479" name="object 2479" descr=""/>
            <p:cNvSpPr/>
            <p:nvPr/>
          </p:nvSpPr>
          <p:spPr>
            <a:xfrm>
              <a:off x="5499343" y="2577479"/>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2480" name="object 2480" descr=""/>
            <p:cNvSpPr/>
            <p:nvPr/>
          </p:nvSpPr>
          <p:spPr>
            <a:xfrm>
              <a:off x="5369144" y="2637308"/>
              <a:ext cx="0" cy="2540"/>
            </a:xfrm>
            <a:custGeom>
              <a:avLst/>
              <a:gdLst/>
              <a:ahLst/>
              <a:cxnLst/>
              <a:rect l="l" t="t" r="r" b="b"/>
              <a:pathLst>
                <a:path w="0" h="2539">
                  <a:moveTo>
                    <a:pt x="0" y="0"/>
                  </a:moveTo>
                  <a:lnTo>
                    <a:pt x="0" y="2387"/>
                  </a:lnTo>
                  <a:lnTo>
                    <a:pt x="0" y="0"/>
                  </a:lnTo>
                </a:path>
              </a:pathLst>
            </a:custGeom>
            <a:ln w="3175">
              <a:solidFill>
                <a:srgbClr val="565658"/>
              </a:solidFill>
            </a:ln>
          </p:spPr>
          <p:txBody>
            <a:bodyPr wrap="square" lIns="0" tIns="0" rIns="0" bIns="0" rtlCol="0"/>
            <a:lstStyle/>
            <a:p/>
          </p:txBody>
        </p:sp>
        <p:sp>
          <p:nvSpPr>
            <p:cNvPr id="2481" name="object 2481" descr=""/>
            <p:cNvSpPr/>
            <p:nvPr/>
          </p:nvSpPr>
          <p:spPr>
            <a:xfrm>
              <a:off x="5369144" y="263970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2482" name="object 2482" descr=""/>
            <p:cNvSpPr/>
            <p:nvPr/>
          </p:nvSpPr>
          <p:spPr>
            <a:xfrm>
              <a:off x="5369148" y="2637308"/>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2483" name="object 2483" descr=""/>
            <p:cNvSpPr/>
            <p:nvPr/>
          </p:nvSpPr>
          <p:spPr>
            <a:xfrm>
              <a:off x="5416057" y="2601900"/>
              <a:ext cx="1270" cy="635"/>
            </a:xfrm>
            <a:custGeom>
              <a:avLst/>
              <a:gdLst/>
              <a:ahLst/>
              <a:cxnLst/>
              <a:rect l="l" t="t" r="r" b="b"/>
              <a:pathLst>
                <a:path w="1270" h="635">
                  <a:moveTo>
                    <a:pt x="0" y="0"/>
                  </a:moveTo>
                  <a:lnTo>
                    <a:pt x="952" y="0"/>
                  </a:lnTo>
                  <a:lnTo>
                    <a:pt x="952" y="469"/>
                  </a:lnTo>
                </a:path>
              </a:pathLst>
            </a:custGeom>
            <a:ln w="3175">
              <a:solidFill>
                <a:srgbClr val="565658"/>
              </a:solidFill>
            </a:ln>
          </p:spPr>
          <p:txBody>
            <a:bodyPr wrap="square" lIns="0" tIns="0" rIns="0" bIns="0" rtlCol="0"/>
            <a:lstStyle/>
            <a:p/>
          </p:txBody>
        </p:sp>
        <p:sp>
          <p:nvSpPr>
            <p:cNvPr id="2484" name="object 2484" descr=""/>
            <p:cNvSpPr/>
            <p:nvPr/>
          </p:nvSpPr>
          <p:spPr>
            <a:xfrm>
              <a:off x="5397384" y="2601418"/>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2485" name="object 2485" descr=""/>
            <p:cNvSpPr/>
            <p:nvPr/>
          </p:nvSpPr>
          <p:spPr>
            <a:xfrm>
              <a:off x="5392119" y="2601416"/>
              <a:ext cx="5080" cy="1270"/>
            </a:xfrm>
            <a:custGeom>
              <a:avLst/>
              <a:gdLst/>
              <a:ahLst/>
              <a:cxnLst/>
              <a:rect l="l" t="t" r="r" b="b"/>
              <a:pathLst>
                <a:path w="5079" h="1269">
                  <a:moveTo>
                    <a:pt x="4787" y="0"/>
                  </a:moveTo>
                  <a:lnTo>
                    <a:pt x="4787" y="482"/>
                  </a:lnTo>
                  <a:lnTo>
                    <a:pt x="0" y="482"/>
                  </a:lnTo>
                  <a:lnTo>
                    <a:pt x="0" y="952"/>
                  </a:lnTo>
                </a:path>
              </a:pathLst>
            </a:custGeom>
            <a:ln w="3175">
              <a:solidFill>
                <a:srgbClr val="565658"/>
              </a:solidFill>
            </a:ln>
          </p:spPr>
          <p:txBody>
            <a:bodyPr wrap="square" lIns="0" tIns="0" rIns="0" bIns="0" rtlCol="0"/>
            <a:lstStyle/>
            <a:p/>
          </p:txBody>
        </p:sp>
        <p:sp>
          <p:nvSpPr>
            <p:cNvPr id="2486" name="object 2486" descr=""/>
            <p:cNvSpPr/>
            <p:nvPr/>
          </p:nvSpPr>
          <p:spPr>
            <a:xfrm>
              <a:off x="5391165" y="2601901"/>
              <a:ext cx="1270" cy="635"/>
            </a:xfrm>
            <a:custGeom>
              <a:avLst/>
              <a:gdLst/>
              <a:ahLst/>
              <a:cxnLst/>
              <a:rect l="l" t="t" r="r" b="b"/>
              <a:pathLst>
                <a:path w="1270" h="635">
                  <a:moveTo>
                    <a:pt x="0" y="469"/>
                  </a:moveTo>
                  <a:lnTo>
                    <a:pt x="0" y="0"/>
                  </a:lnTo>
                  <a:lnTo>
                    <a:pt x="952" y="0"/>
                  </a:lnTo>
                </a:path>
              </a:pathLst>
            </a:custGeom>
            <a:ln w="3175">
              <a:solidFill>
                <a:srgbClr val="565658"/>
              </a:solidFill>
            </a:ln>
          </p:spPr>
          <p:txBody>
            <a:bodyPr wrap="square" lIns="0" tIns="0" rIns="0" bIns="0" rtlCol="0"/>
            <a:lstStyle/>
            <a:p/>
          </p:txBody>
        </p:sp>
        <p:sp>
          <p:nvSpPr>
            <p:cNvPr id="2487" name="object 2487" descr=""/>
            <p:cNvSpPr/>
            <p:nvPr/>
          </p:nvSpPr>
          <p:spPr>
            <a:xfrm>
              <a:off x="5411265" y="2601417"/>
              <a:ext cx="3810" cy="635"/>
            </a:xfrm>
            <a:custGeom>
              <a:avLst/>
              <a:gdLst/>
              <a:ahLst/>
              <a:cxnLst/>
              <a:rect l="l" t="t" r="r" b="b"/>
              <a:pathLst>
                <a:path w="3810" h="635">
                  <a:moveTo>
                    <a:pt x="3352" y="482"/>
                  </a:moveTo>
                  <a:lnTo>
                    <a:pt x="0" y="482"/>
                  </a:lnTo>
                  <a:lnTo>
                    <a:pt x="0" y="0"/>
                  </a:lnTo>
                </a:path>
              </a:pathLst>
            </a:custGeom>
            <a:ln w="3175">
              <a:solidFill>
                <a:srgbClr val="565658"/>
              </a:solidFill>
            </a:ln>
          </p:spPr>
          <p:txBody>
            <a:bodyPr wrap="square" lIns="0" tIns="0" rIns="0" bIns="0" rtlCol="0"/>
            <a:lstStyle/>
            <a:p/>
          </p:txBody>
        </p:sp>
        <p:sp>
          <p:nvSpPr>
            <p:cNvPr id="2488" name="object 2488" descr=""/>
            <p:cNvSpPr/>
            <p:nvPr/>
          </p:nvSpPr>
          <p:spPr>
            <a:xfrm>
              <a:off x="5410785" y="260141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2489" name="object 2489" descr=""/>
            <p:cNvSpPr/>
            <p:nvPr/>
          </p:nvSpPr>
          <p:spPr>
            <a:xfrm>
              <a:off x="5410311" y="2601416"/>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2490" name="object 2490" descr=""/>
            <p:cNvSpPr/>
            <p:nvPr/>
          </p:nvSpPr>
          <p:spPr>
            <a:xfrm>
              <a:off x="5396426" y="2595674"/>
              <a:ext cx="1905" cy="6350"/>
            </a:xfrm>
            <a:custGeom>
              <a:avLst/>
              <a:gdLst/>
              <a:ahLst/>
              <a:cxnLst/>
              <a:rect l="l" t="t" r="r" b="b"/>
              <a:pathLst>
                <a:path w="1904" h="6350">
                  <a:moveTo>
                    <a:pt x="1435" y="0"/>
                  </a:moveTo>
                  <a:lnTo>
                    <a:pt x="1435" y="5740"/>
                  </a:lnTo>
                  <a:lnTo>
                    <a:pt x="0" y="5740"/>
                  </a:lnTo>
                </a:path>
              </a:pathLst>
            </a:custGeom>
            <a:ln w="3175">
              <a:solidFill>
                <a:srgbClr val="565658"/>
              </a:solidFill>
            </a:ln>
          </p:spPr>
          <p:txBody>
            <a:bodyPr wrap="square" lIns="0" tIns="0" rIns="0" bIns="0" rtlCol="0"/>
            <a:lstStyle/>
            <a:p/>
          </p:txBody>
        </p:sp>
        <p:sp>
          <p:nvSpPr>
            <p:cNvPr id="2491" name="object 2491" descr=""/>
            <p:cNvSpPr/>
            <p:nvPr/>
          </p:nvSpPr>
          <p:spPr>
            <a:xfrm>
              <a:off x="5410308" y="2592322"/>
              <a:ext cx="0" cy="9525"/>
            </a:xfrm>
            <a:custGeom>
              <a:avLst/>
              <a:gdLst/>
              <a:ahLst/>
              <a:cxnLst/>
              <a:rect l="l" t="t" r="r" b="b"/>
              <a:pathLst>
                <a:path w="0" h="9525">
                  <a:moveTo>
                    <a:pt x="0" y="9093"/>
                  </a:moveTo>
                  <a:lnTo>
                    <a:pt x="0" y="0"/>
                  </a:lnTo>
                </a:path>
              </a:pathLst>
            </a:custGeom>
            <a:ln w="3175">
              <a:solidFill>
                <a:srgbClr val="565658"/>
              </a:solidFill>
            </a:ln>
          </p:spPr>
          <p:txBody>
            <a:bodyPr wrap="square" lIns="0" tIns="0" rIns="0" bIns="0" rtlCol="0"/>
            <a:lstStyle/>
            <a:p/>
          </p:txBody>
        </p:sp>
        <p:sp>
          <p:nvSpPr>
            <p:cNvPr id="2492" name="object 2492" descr=""/>
            <p:cNvSpPr/>
            <p:nvPr/>
          </p:nvSpPr>
          <p:spPr>
            <a:xfrm>
              <a:off x="5411746" y="2592325"/>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2493" name="object 2493" descr=""/>
            <p:cNvSpPr/>
            <p:nvPr/>
          </p:nvSpPr>
          <p:spPr>
            <a:xfrm>
              <a:off x="5396429" y="2592322"/>
              <a:ext cx="0" cy="9525"/>
            </a:xfrm>
            <a:custGeom>
              <a:avLst/>
              <a:gdLst/>
              <a:ahLst/>
              <a:cxnLst/>
              <a:rect l="l" t="t" r="r" b="b"/>
              <a:pathLst>
                <a:path w="0" h="9525">
                  <a:moveTo>
                    <a:pt x="0" y="9093"/>
                  </a:moveTo>
                  <a:lnTo>
                    <a:pt x="0" y="0"/>
                  </a:lnTo>
                </a:path>
              </a:pathLst>
            </a:custGeom>
            <a:ln w="3175">
              <a:solidFill>
                <a:srgbClr val="565658"/>
              </a:solidFill>
            </a:ln>
          </p:spPr>
          <p:txBody>
            <a:bodyPr wrap="square" lIns="0" tIns="0" rIns="0" bIns="0" rtlCol="0"/>
            <a:lstStyle/>
            <a:p/>
          </p:txBody>
        </p:sp>
        <p:sp>
          <p:nvSpPr>
            <p:cNvPr id="2494" name="object 2494" descr=""/>
            <p:cNvSpPr/>
            <p:nvPr/>
          </p:nvSpPr>
          <p:spPr>
            <a:xfrm>
              <a:off x="5604929" y="2495448"/>
              <a:ext cx="6350" cy="6350"/>
            </a:xfrm>
            <a:custGeom>
              <a:avLst/>
              <a:gdLst/>
              <a:ahLst/>
              <a:cxnLst/>
              <a:rect l="l" t="t" r="r" b="b"/>
              <a:pathLst>
                <a:path w="6350" h="6350">
                  <a:moveTo>
                    <a:pt x="2768" y="1143"/>
                  </a:moveTo>
                  <a:lnTo>
                    <a:pt x="2425" y="342"/>
                  </a:lnTo>
                  <a:lnTo>
                    <a:pt x="1625" y="0"/>
                  </a:lnTo>
                  <a:lnTo>
                    <a:pt x="1384" y="114"/>
                  </a:lnTo>
                  <a:lnTo>
                    <a:pt x="1143" y="0"/>
                  </a:lnTo>
                  <a:lnTo>
                    <a:pt x="330" y="342"/>
                  </a:lnTo>
                  <a:lnTo>
                    <a:pt x="0" y="1143"/>
                  </a:lnTo>
                  <a:lnTo>
                    <a:pt x="330" y="1955"/>
                  </a:lnTo>
                  <a:lnTo>
                    <a:pt x="1143" y="2286"/>
                  </a:lnTo>
                  <a:lnTo>
                    <a:pt x="1384" y="2197"/>
                  </a:lnTo>
                  <a:lnTo>
                    <a:pt x="1625" y="2286"/>
                  </a:lnTo>
                  <a:lnTo>
                    <a:pt x="2425" y="1955"/>
                  </a:lnTo>
                  <a:lnTo>
                    <a:pt x="2768" y="1143"/>
                  </a:lnTo>
                  <a:close/>
                </a:path>
                <a:path w="6350" h="6350">
                  <a:moveTo>
                    <a:pt x="6108" y="4978"/>
                  </a:moveTo>
                  <a:lnTo>
                    <a:pt x="5778" y="4178"/>
                  </a:lnTo>
                  <a:lnTo>
                    <a:pt x="4965" y="3835"/>
                  </a:lnTo>
                  <a:lnTo>
                    <a:pt x="4165" y="4178"/>
                  </a:lnTo>
                  <a:lnTo>
                    <a:pt x="3822" y="4978"/>
                  </a:lnTo>
                  <a:lnTo>
                    <a:pt x="4165" y="5791"/>
                  </a:lnTo>
                  <a:lnTo>
                    <a:pt x="4965" y="6121"/>
                  </a:lnTo>
                  <a:lnTo>
                    <a:pt x="5778" y="5791"/>
                  </a:lnTo>
                  <a:lnTo>
                    <a:pt x="6108" y="4978"/>
                  </a:lnTo>
                  <a:close/>
                </a:path>
              </a:pathLst>
            </a:custGeom>
            <a:solidFill>
              <a:srgbClr val="565658"/>
            </a:solidFill>
          </p:spPr>
          <p:txBody>
            <a:bodyPr wrap="square" lIns="0" tIns="0" rIns="0" bIns="0" rtlCol="0"/>
            <a:lstStyle/>
            <a:p/>
          </p:txBody>
        </p:sp>
        <p:sp>
          <p:nvSpPr>
            <p:cNvPr id="2495" name="object 2495" descr=""/>
            <p:cNvSpPr/>
            <p:nvPr/>
          </p:nvSpPr>
          <p:spPr>
            <a:xfrm>
              <a:off x="5609426" y="2498985"/>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2496" name="object 2496" descr=""/>
            <p:cNvSpPr/>
            <p:nvPr/>
          </p:nvSpPr>
          <p:spPr>
            <a:xfrm>
              <a:off x="5615170" y="2499941"/>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2497" name="object 2497" descr=""/>
            <p:cNvSpPr/>
            <p:nvPr/>
          </p:nvSpPr>
          <p:spPr>
            <a:xfrm>
              <a:off x="5609427" y="2493713"/>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2498" name="object 2498" descr=""/>
            <p:cNvSpPr/>
            <p:nvPr/>
          </p:nvSpPr>
          <p:spPr>
            <a:xfrm>
              <a:off x="5609426" y="2493715"/>
              <a:ext cx="2540" cy="5715"/>
            </a:xfrm>
            <a:custGeom>
              <a:avLst/>
              <a:gdLst/>
              <a:ahLst/>
              <a:cxnLst/>
              <a:rect l="l" t="t" r="r" b="b"/>
              <a:pathLst>
                <a:path w="2539" h="5714">
                  <a:moveTo>
                    <a:pt x="1917" y="5270"/>
                  </a:moveTo>
                  <a:lnTo>
                    <a:pt x="0" y="5270"/>
                  </a:lnTo>
                  <a:lnTo>
                    <a:pt x="0" y="2882"/>
                  </a:lnTo>
                  <a:lnTo>
                    <a:pt x="0" y="0"/>
                  </a:lnTo>
                </a:path>
              </a:pathLst>
            </a:custGeom>
            <a:ln w="3175">
              <a:solidFill>
                <a:srgbClr val="565658"/>
              </a:solidFill>
            </a:ln>
          </p:spPr>
          <p:txBody>
            <a:bodyPr wrap="square" lIns="0" tIns="0" rIns="0" bIns="0" rtlCol="0"/>
            <a:lstStyle/>
            <a:p/>
          </p:txBody>
        </p:sp>
        <p:sp>
          <p:nvSpPr>
            <p:cNvPr id="2499" name="object 2499" descr=""/>
            <p:cNvSpPr/>
            <p:nvPr/>
          </p:nvSpPr>
          <p:spPr>
            <a:xfrm>
              <a:off x="5615654" y="2499940"/>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2500" name="object 2500" descr=""/>
            <p:cNvSpPr/>
            <p:nvPr/>
          </p:nvSpPr>
          <p:spPr>
            <a:xfrm>
              <a:off x="5615654" y="2493242"/>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2501" name="object 2501" descr=""/>
            <p:cNvSpPr/>
            <p:nvPr/>
          </p:nvSpPr>
          <p:spPr>
            <a:xfrm>
              <a:off x="5611343" y="2493242"/>
              <a:ext cx="0" cy="6985"/>
            </a:xfrm>
            <a:custGeom>
              <a:avLst/>
              <a:gdLst/>
              <a:ahLst/>
              <a:cxnLst/>
              <a:rect l="l" t="t" r="r" b="b"/>
              <a:pathLst>
                <a:path w="0" h="6985">
                  <a:moveTo>
                    <a:pt x="0" y="0"/>
                  </a:moveTo>
                  <a:lnTo>
                    <a:pt x="0" y="6692"/>
                  </a:lnTo>
                  <a:lnTo>
                    <a:pt x="0" y="0"/>
                  </a:lnTo>
                </a:path>
              </a:pathLst>
            </a:custGeom>
            <a:ln w="3175">
              <a:solidFill>
                <a:srgbClr val="565658"/>
              </a:solidFill>
            </a:ln>
          </p:spPr>
          <p:txBody>
            <a:bodyPr wrap="square" lIns="0" tIns="0" rIns="0" bIns="0" rtlCol="0"/>
            <a:lstStyle/>
            <a:p/>
          </p:txBody>
        </p:sp>
        <p:sp>
          <p:nvSpPr>
            <p:cNvPr id="2502" name="object 2502" descr=""/>
            <p:cNvSpPr/>
            <p:nvPr/>
          </p:nvSpPr>
          <p:spPr>
            <a:xfrm>
              <a:off x="5611824" y="2493242"/>
              <a:ext cx="1270" cy="6985"/>
            </a:xfrm>
            <a:custGeom>
              <a:avLst/>
              <a:gdLst/>
              <a:ahLst/>
              <a:cxnLst/>
              <a:rect l="l" t="t" r="r" b="b"/>
              <a:pathLst>
                <a:path w="1270" h="6985">
                  <a:moveTo>
                    <a:pt x="952" y="0"/>
                  </a:moveTo>
                  <a:lnTo>
                    <a:pt x="0" y="0"/>
                  </a:lnTo>
                  <a:lnTo>
                    <a:pt x="0" y="6692"/>
                  </a:lnTo>
                  <a:lnTo>
                    <a:pt x="952" y="6692"/>
                  </a:lnTo>
                </a:path>
              </a:pathLst>
            </a:custGeom>
            <a:ln w="3175">
              <a:solidFill>
                <a:srgbClr val="565658"/>
              </a:solidFill>
            </a:ln>
          </p:spPr>
          <p:txBody>
            <a:bodyPr wrap="square" lIns="0" tIns="0" rIns="0" bIns="0" rtlCol="0"/>
            <a:lstStyle/>
            <a:p/>
          </p:txBody>
        </p:sp>
        <p:sp>
          <p:nvSpPr>
            <p:cNvPr id="2503" name="object 2503" descr=""/>
            <p:cNvSpPr/>
            <p:nvPr/>
          </p:nvSpPr>
          <p:spPr>
            <a:xfrm>
              <a:off x="5614217" y="2492753"/>
              <a:ext cx="1905" cy="8255"/>
            </a:xfrm>
            <a:custGeom>
              <a:avLst/>
              <a:gdLst/>
              <a:ahLst/>
              <a:cxnLst/>
              <a:rect l="l" t="t" r="r" b="b"/>
              <a:pathLst>
                <a:path w="1904" h="8255">
                  <a:moveTo>
                    <a:pt x="952" y="7670"/>
                  </a:moveTo>
                  <a:lnTo>
                    <a:pt x="952" y="0"/>
                  </a:lnTo>
                  <a:lnTo>
                    <a:pt x="1435" y="495"/>
                  </a:lnTo>
                  <a:lnTo>
                    <a:pt x="1435" y="7188"/>
                  </a:lnTo>
                  <a:lnTo>
                    <a:pt x="952" y="7670"/>
                  </a:lnTo>
                  <a:lnTo>
                    <a:pt x="0" y="7670"/>
                  </a:lnTo>
                </a:path>
              </a:pathLst>
            </a:custGeom>
            <a:ln w="3175">
              <a:solidFill>
                <a:srgbClr val="565658"/>
              </a:solidFill>
            </a:ln>
          </p:spPr>
          <p:txBody>
            <a:bodyPr wrap="square" lIns="0" tIns="0" rIns="0" bIns="0" rtlCol="0"/>
            <a:lstStyle/>
            <a:p/>
          </p:txBody>
        </p:sp>
        <p:sp>
          <p:nvSpPr>
            <p:cNvPr id="2504" name="object 2504" descr=""/>
            <p:cNvSpPr/>
            <p:nvPr/>
          </p:nvSpPr>
          <p:spPr>
            <a:xfrm>
              <a:off x="5614215" y="2492760"/>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505" name="object 2505" descr=""/>
            <p:cNvSpPr/>
            <p:nvPr/>
          </p:nvSpPr>
          <p:spPr>
            <a:xfrm>
              <a:off x="5612777" y="2492756"/>
              <a:ext cx="1905" cy="8255"/>
            </a:xfrm>
            <a:custGeom>
              <a:avLst/>
              <a:gdLst/>
              <a:ahLst/>
              <a:cxnLst/>
              <a:rect l="l" t="t" r="r" b="b"/>
              <a:pathLst>
                <a:path w="1904" h="8255">
                  <a:moveTo>
                    <a:pt x="1435" y="0"/>
                  </a:moveTo>
                  <a:lnTo>
                    <a:pt x="0" y="0"/>
                  </a:lnTo>
                  <a:lnTo>
                    <a:pt x="0" y="7670"/>
                  </a:lnTo>
                  <a:lnTo>
                    <a:pt x="1435" y="7670"/>
                  </a:lnTo>
                  <a:lnTo>
                    <a:pt x="1435" y="0"/>
                  </a:lnTo>
                  <a:close/>
                </a:path>
              </a:pathLst>
            </a:custGeom>
            <a:ln w="3175">
              <a:solidFill>
                <a:srgbClr val="565658"/>
              </a:solidFill>
            </a:ln>
          </p:spPr>
          <p:txBody>
            <a:bodyPr wrap="square" lIns="0" tIns="0" rIns="0" bIns="0" rtlCol="0"/>
            <a:lstStyle/>
            <a:p/>
          </p:txBody>
        </p:sp>
        <p:sp>
          <p:nvSpPr>
            <p:cNvPr id="2506" name="object 2506" descr=""/>
            <p:cNvSpPr/>
            <p:nvPr/>
          </p:nvSpPr>
          <p:spPr>
            <a:xfrm>
              <a:off x="5365607" y="25973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507" name="object 2507" descr=""/>
            <p:cNvSpPr/>
            <p:nvPr/>
          </p:nvSpPr>
          <p:spPr>
            <a:xfrm>
              <a:off x="5581187" y="268804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508" name="object 2508" descr=""/>
            <p:cNvSpPr/>
            <p:nvPr/>
          </p:nvSpPr>
          <p:spPr>
            <a:xfrm>
              <a:off x="5581183" y="2688049"/>
              <a:ext cx="3810" cy="1270"/>
            </a:xfrm>
            <a:custGeom>
              <a:avLst/>
              <a:gdLst/>
              <a:ahLst/>
              <a:cxnLst/>
              <a:rect l="l" t="t" r="r" b="b"/>
              <a:pathLst>
                <a:path w="3810" h="1269">
                  <a:moveTo>
                    <a:pt x="3352" y="965"/>
                  </a:moveTo>
                  <a:lnTo>
                    <a:pt x="482" y="965"/>
                  </a:lnTo>
                  <a:lnTo>
                    <a:pt x="0" y="965"/>
                  </a:lnTo>
                  <a:lnTo>
                    <a:pt x="0" y="0"/>
                  </a:lnTo>
                </a:path>
              </a:pathLst>
            </a:custGeom>
            <a:ln w="3175">
              <a:solidFill>
                <a:srgbClr val="565658"/>
              </a:solidFill>
            </a:ln>
          </p:spPr>
          <p:txBody>
            <a:bodyPr wrap="square" lIns="0" tIns="0" rIns="0" bIns="0" rtlCol="0"/>
            <a:lstStyle/>
            <a:p/>
          </p:txBody>
        </p:sp>
        <p:sp>
          <p:nvSpPr>
            <p:cNvPr id="2509" name="object 2509" descr=""/>
            <p:cNvSpPr/>
            <p:nvPr/>
          </p:nvSpPr>
          <p:spPr>
            <a:xfrm>
              <a:off x="5370868" y="2613685"/>
              <a:ext cx="2540" cy="68580"/>
            </a:xfrm>
            <a:custGeom>
              <a:avLst/>
              <a:gdLst/>
              <a:ahLst/>
              <a:cxnLst/>
              <a:rect l="l" t="t" r="r" b="b"/>
              <a:pathLst>
                <a:path w="2539" h="68580">
                  <a:moveTo>
                    <a:pt x="2286" y="65760"/>
                  </a:moveTo>
                  <a:lnTo>
                    <a:pt x="1955" y="64947"/>
                  </a:lnTo>
                  <a:lnTo>
                    <a:pt x="1143" y="64617"/>
                  </a:lnTo>
                  <a:lnTo>
                    <a:pt x="330" y="64947"/>
                  </a:lnTo>
                  <a:lnTo>
                    <a:pt x="0" y="65760"/>
                  </a:lnTo>
                  <a:lnTo>
                    <a:pt x="190" y="66243"/>
                  </a:lnTo>
                  <a:lnTo>
                    <a:pt x="0" y="66713"/>
                  </a:lnTo>
                  <a:lnTo>
                    <a:pt x="88" y="66954"/>
                  </a:lnTo>
                  <a:lnTo>
                    <a:pt x="0" y="67183"/>
                  </a:lnTo>
                  <a:lnTo>
                    <a:pt x="330" y="67995"/>
                  </a:lnTo>
                  <a:lnTo>
                    <a:pt x="1143" y="68326"/>
                  </a:lnTo>
                  <a:lnTo>
                    <a:pt x="1955" y="67995"/>
                  </a:lnTo>
                  <a:lnTo>
                    <a:pt x="2286" y="67183"/>
                  </a:lnTo>
                  <a:lnTo>
                    <a:pt x="2184" y="66954"/>
                  </a:lnTo>
                  <a:lnTo>
                    <a:pt x="2286" y="66713"/>
                  </a:lnTo>
                  <a:lnTo>
                    <a:pt x="2082" y="66255"/>
                  </a:lnTo>
                  <a:lnTo>
                    <a:pt x="2286" y="65760"/>
                  </a:lnTo>
                  <a:close/>
                </a:path>
                <a:path w="2539" h="68580">
                  <a:moveTo>
                    <a:pt x="2286" y="29857"/>
                  </a:moveTo>
                  <a:lnTo>
                    <a:pt x="1955" y="29044"/>
                  </a:lnTo>
                  <a:lnTo>
                    <a:pt x="1143" y="28714"/>
                  </a:lnTo>
                  <a:lnTo>
                    <a:pt x="330" y="29044"/>
                  </a:lnTo>
                  <a:lnTo>
                    <a:pt x="0" y="29857"/>
                  </a:lnTo>
                  <a:lnTo>
                    <a:pt x="88" y="30099"/>
                  </a:lnTo>
                  <a:lnTo>
                    <a:pt x="0" y="30340"/>
                  </a:lnTo>
                  <a:lnTo>
                    <a:pt x="330" y="31153"/>
                  </a:lnTo>
                  <a:lnTo>
                    <a:pt x="1143" y="31483"/>
                  </a:lnTo>
                  <a:lnTo>
                    <a:pt x="1955" y="31153"/>
                  </a:lnTo>
                  <a:lnTo>
                    <a:pt x="2286" y="30340"/>
                  </a:lnTo>
                  <a:lnTo>
                    <a:pt x="2184" y="30099"/>
                  </a:lnTo>
                  <a:lnTo>
                    <a:pt x="2286" y="29857"/>
                  </a:lnTo>
                  <a:close/>
                </a:path>
                <a:path w="2539" h="68580">
                  <a:moveTo>
                    <a:pt x="2286" y="1143"/>
                  </a:moveTo>
                  <a:lnTo>
                    <a:pt x="1955" y="330"/>
                  </a:lnTo>
                  <a:lnTo>
                    <a:pt x="1143" y="0"/>
                  </a:lnTo>
                  <a:lnTo>
                    <a:pt x="330" y="330"/>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2510" name="object 2510" descr=""/>
            <p:cNvSpPr/>
            <p:nvPr/>
          </p:nvSpPr>
          <p:spPr>
            <a:xfrm>
              <a:off x="5372016" y="2573175"/>
              <a:ext cx="0" cy="24765"/>
            </a:xfrm>
            <a:custGeom>
              <a:avLst/>
              <a:gdLst/>
              <a:ahLst/>
              <a:cxnLst/>
              <a:rect l="l" t="t" r="r" b="b"/>
              <a:pathLst>
                <a:path w="0" h="24764">
                  <a:moveTo>
                    <a:pt x="0" y="24409"/>
                  </a:moveTo>
                  <a:lnTo>
                    <a:pt x="0" y="0"/>
                  </a:lnTo>
                </a:path>
              </a:pathLst>
            </a:custGeom>
            <a:ln w="3175">
              <a:solidFill>
                <a:srgbClr val="565658"/>
              </a:solidFill>
            </a:ln>
          </p:spPr>
          <p:txBody>
            <a:bodyPr wrap="square" lIns="0" tIns="0" rIns="0" bIns="0" rtlCol="0"/>
            <a:lstStyle/>
            <a:p/>
          </p:txBody>
        </p:sp>
        <p:sp>
          <p:nvSpPr>
            <p:cNvPr id="2511" name="object 2511" descr=""/>
            <p:cNvSpPr/>
            <p:nvPr/>
          </p:nvSpPr>
          <p:spPr>
            <a:xfrm>
              <a:off x="5372016" y="2573176"/>
              <a:ext cx="1905" cy="24765"/>
            </a:xfrm>
            <a:custGeom>
              <a:avLst/>
              <a:gdLst/>
              <a:ahLst/>
              <a:cxnLst/>
              <a:rect l="l" t="t" r="r" b="b"/>
              <a:pathLst>
                <a:path w="1904" h="24764">
                  <a:moveTo>
                    <a:pt x="0" y="0"/>
                  </a:moveTo>
                  <a:lnTo>
                    <a:pt x="1435" y="0"/>
                  </a:lnTo>
                  <a:lnTo>
                    <a:pt x="1435" y="24409"/>
                  </a:lnTo>
                </a:path>
              </a:pathLst>
            </a:custGeom>
            <a:ln w="3175">
              <a:solidFill>
                <a:srgbClr val="565658"/>
              </a:solidFill>
            </a:ln>
          </p:spPr>
          <p:txBody>
            <a:bodyPr wrap="square" lIns="0" tIns="0" rIns="0" bIns="0" rtlCol="0"/>
            <a:lstStyle/>
            <a:p/>
          </p:txBody>
        </p:sp>
        <p:sp>
          <p:nvSpPr>
            <p:cNvPr id="2512" name="object 2512" descr=""/>
            <p:cNvSpPr/>
            <p:nvPr/>
          </p:nvSpPr>
          <p:spPr>
            <a:xfrm>
              <a:off x="5372016" y="2674166"/>
              <a:ext cx="0" cy="9525"/>
            </a:xfrm>
            <a:custGeom>
              <a:avLst/>
              <a:gdLst/>
              <a:ahLst/>
              <a:cxnLst/>
              <a:rect l="l" t="t" r="r" b="b"/>
              <a:pathLst>
                <a:path w="0" h="9525">
                  <a:moveTo>
                    <a:pt x="0" y="9093"/>
                  </a:moveTo>
                  <a:lnTo>
                    <a:pt x="0" y="0"/>
                  </a:lnTo>
                </a:path>
              </a:pathLst>
            </a:custGeom>
            <a:ln w="3175">
              <a:solidFill>
                <a:srgbClr val="565658"/>
              </a:solidFill>
            </a:ln>
          </p:spPr>
          <p:txBody>
            <a:bodyPr wrap="square" lIns="0" tIns="0" rIns="0" bIns="0" rtlCol="0"/>
            <a:lstStyle/>
            <a:p/>
          </p:txBody>
        </p:sp>
        <p:sp>
          <p:nvSpPr>
            <p:cNvPr id="2513" name="object 2513" descr=""/>
            <p:cNvSpPr/>
            <p:nvPr/>
          </p:nvSpPr>
          <p:spPr>
            <a:xfrm>
              <a:off x="5372016" y="2630615"/>
              <a:ext cx="0" cy="22225"/>
            </a:xfrm>
            <a:custGeom>
              <a:avLst/>
              <a:gdLst/>
              <a:ahLst/>
              <a:cxnLst/>
              <a:rect l="l" t="t" r="r" b="b"/>
              <a:pathLst>
                <a:path w="0" h="22225">
                  <a:moveTo>
                    <a:pt x="0" y="22009"/>
                  </a:moveTo>
                  <a:lnTo>
                    <a:pt x="0" y="0"/>
                  </a:lnTo>
                </a:path>
              </a:pathLst>
            </a:custGeom>
            <a:ln w="3175">
              <a:solidFill>
                <a:srgbClr val="565658"/>
              </a:solidFill>
            </a:ln>
          </p:spPr>
          <p:txBody>
            <a:bodyPr wrap="square" lIns="0" tIns="0" rIns="0" bIns="0" rtlCol="0"/>
            <a:lstStyle/>
            <a:p/>
          </p:txBody>
        </p:sp>
        <p:sp>
          <p:nvSpPr>
            <p:cNvPr id="2514" name="object 2514" descr=""/>
            <p:cNvSpPr/>
            <p:nvPr/>
          </p:nvSpPr>
          <p:spPr>
            <a:xfrm>
              <a:off x="5372016" y="2597580"/>
              <a:ext cx="0" cy="24130"/>
            </a:xfrm>
            <a:custGeom>
              <a:avLst/>
              <a:gdLst/>
              <a:ahLst/>
              <a:cxnLst/>
              <a:rect l="l" t="t" r="r" b="b"/>
              <a:pathLst>
                <a:path w="0" h="24130">
                  <a:moveTo>
                    <a:pt x="0" y="23939"/>
                  </a:moveTo>
                  <a:lnTo>
                    <a:pt x="0" y="0"/>
                  </a:lnTo>
                </a:path>
              </a:pathLst>
            </a:custGeom>
            <a:ln w="3175">
              <a:solidFill>
                <a:srgbClr val="565658"/>
              </a:solidFill>
            </a:ln>
          </p:spPr>
          <p:txBody>
            <a:bodyPr wrap="square" lIns="0" tIns="0" rIns="0" bIns="0" rtlCol="0"/>
            <a:lstStyle/>
            <a:p/>
          </p:txBody>
        </p:sp>
        <p:sp>
          <p:nvSpPr>
            <p:cNvPr id="2515" name="object 2515" descr=""/>
            <p:cNvSpPr/>
            <p:nvPr/>
          </p:nvSpPr>
          <p:spPr>
            <a:xfrm>
              <a:off x="5373455" y="2674166"/>
              <a:ext cx="0" cy="9525"/>
            </a:xfrm>
            <a:custGeom>
              <a:avLst/>
              <a:gdLst/>
              <a:ahLst/>
              <a:cxnLst/>
              <a:rect l="l" t="t" r="r" b="b"/>
              <a:pathLst>
                <a:path w="0" h="9525">
                  <a:moveTo>
                    <a:pt x="0" y="9093"/>
                  </a:moveTo>
                  <a:lnTo>
                    <a:pt x="0" y="0"/>
                  </a:lnTo>
                </a:path>
              </a:pathLst>
            </a:custGeom>
            <a:ln w="3175">
              <a:solidFill>
                <a:srgbClr val="565658"/>
              </a:solidFill>
            </a:ln>
          </p:spPr>
          <p:txBody>
            <a:bodyPr wrap="square" lIns="0" tIns="0" rIns="0" bIns="0" rtlCol="0"/>
            <a:lstStyle/>
            <a:p/>
          </p:txBody>
        </p:sp>
        <p:sp>
          <p:nvSpPr>
            <p:cNvPr id="2516" name="object 2516" descr=""/>
            <p:cNvSpPr/>
            <p:nvPr/>
          </p:nvSpPr>
          <p:spPr>
            <a:xfrm>
              <a:off x="5373455" y="2630133"/>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2517" name="object 2517" descr=""/>
            <p:cNvSpPr/>
            <p:nvPr/>
          </p:nvSpPr>
          <p:spPr>
            <a:xfrm>
              <a:off x="5372020" y="2597579"/>
              <a:ext cx="1905" cy="23495"/>
            </a:xfrm>
            <a:custGeom>
              <a:avLst/>
              <a:gdLst/>
              <a:ahLst/>
              <a:cxnLst/>
              <a:rect l="l" t="t" r="r" b="b"/>
              <a:pathLst>
                <a:path w="1904" h="23494">
                  <a:moveTo>
                    <a:pt x="1435" y="23456"/>
                  </a:moveTo>
                  <a:lnTo>
                    <a:pt x="1435" y="0"/>
                  </a:lnTo>
                  <a:lnTo>
                    <a:pt x="0" y="0"/>
                  </a:lnTo>
                </a:path>
              </a:pathLst>
            </a:custGeom>
            <a:ln w="3175">
              <a:solidFill>
                <a:srgbClr val="565658"/>
              </a:solidFill>
            </a:ln>
          </p:spPr>
          <p:txBody>
            <a:bodyPr wrap="square" lIns="0" tIns="0" rIns="0" bIns="0" rtlCol="0"/>
            <a:lstStyle/>
            <a:p/>
          </p:txBody>
        </p:sp>
        <p:sp>
          <p:nvSpPr>
            <p:cNvPr id="2518" name="object 2518" descr=""/>
            <p:cNvSpPr/>
            <p:nvPr/>
          </p:nvSpPr>
          <p:spPr>
            <a:xfrm>
              <a:off x="5372020" y="2714860"/>
              <a:ext cx="1905" cy="3810"/>
            </a:xfrm>
            <a:custGeom>
              <a:avLst/>
              <a:gdLst/>
              <a:ahLst/>
              <a:cxnLst/>
              <a:rect l="l" t="t" r="r" b="b"/>
              <a:pathLst>
                <a:path w="1904" h="3810">
                  <a:moveTo>
                    <a:pt x="1435" y="0"/>
                  </a:moveTo>
                  <a:lnTo>
                    <a:pt x="1435" y="3352"/>
                  </a:lnTo>
                  <a:lnTo>
                    <a:pt x="0" y="3352"/>
                  </a:lnTo>
                  <a:lnTo>
                    <a:pt x="0" y="0"/>
                  </a:lnTo>
                </a:path>
              </a:pathLst>
            </a:custGeom>
            <a:ln w="3175">
              <a:solidFill>
                <a:srgbClr val="565658"/>
              </a:solidFill>
            </a:ln>
          </p:spPr>
          <p:txBody>
            <a:bodyPr wrap="square" lIns="0" tIns="0" rIns="0" bIns="0" rtlCol="0"/>
            <a:lstStyle/>
            <a:p/>
          </p:txBody>
        </p:sp>
        <p:sp>
          <p:nvSpPr>
            <p:cNvPr id="2519" name="object 2519" descr=""/>
            <p:cNvSpPr/>
            <p:nvPr/>
          </p:nvSpPr>
          <p:spPr>
            <a:xfrm>
              <a:off x="5513700" y="265167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520" name="object 2520" descr=""/>
            <p:cNvSpPr/>
            <p:nvPr/>
          </p:nvSpPr>
          <p:spPr>
            <a:xfrm>
              <a:off x="5540979" y="2760812"/>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2521" name="object 2521" descr=""/>
            <p:cNvSpPr/>
            <p:nvPr/>
          </p:nvSpPr>
          <p:spPr>
            <a:xfrm>
              <a:off x="5536191" y="275841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522" name="object 2522" descr=""/>
            <p:cNvSpPr/>
            <p:nvPr/>
          </p:nvSpPr>
          <p:spPr>
            <a:xfrm>
              <a:off x="5535234" y="2766552"/>
              <a:ext cx="4445" cy="6985"/>
            </a:xfrm>
            <a:custGeom>
              <a:avLst/>
              <a:gdLst/>
              <a:ahLst/>
              <a:cxnLst/>
              <a:rect l="l" t="t" r="r" b="b"/>
              <a:pathLst>
                <a:path w="4445" h="6985">
                  <a:moveTo>
                    <a:pt x="3835" y="0"/>
                  </a:moveTo>
                  <a:lnTo>
                    <a:pt x="0" y="6692"/>
                  </a:lnTo>
                </a:path>
              </a:pathLst>
            </a:custGeom>
            <a:ln w="3175">
              <a:solidFill>
                <a:srgbClr val="565658"/>
              </a:solidFill>
            </a:ln>
          </p:spPr>
          <p:txBody>
            <a:bodyPr wrap="square" lIns="0" tIns="0" rIns="0" bIns="0" rtlCol="0"/>
            <a:lstStyle/>
            <a:p/>
          </p:txBody>
        </p:sp>
        <p:sp>
          <p:nvSpPr>
            <p:cNvPr id="2523" name="object 2523" descr=""/>
            <p:cNvSpPr/>
            <p:nvPr/>
          </p:nvSpPr>
          <p:spPr>
            <a:xfrm>
              <a:off x="5529021" y="2762721"/>
              <a:ext cx="6350" cy="10795"/>
            </a:xfrm>
            <a:custGeom>
              <a:avLst/>
              <a:gdLst/>
              <a:ahLst/>
              <a:cxnLst/>
              <a:rect l="l" t="t" r="r" b="b"/>
              <a:pathLst>
                <a:path w="6350" h="10794">
                  <a:moveTo>
                    <a:pt x="3822" y="0"/>
                  </a:moveTo>
                  <a:lnTo>
                    <a:pt x="0" y="6692"/>
                  </a:lnTo>
                  <a:lnTo>
                    <a:pt x="6210" y="10528"/>
                  </a:lnTo>
                </a:path>
              </a:pathLst>
            </a:custGeom>
            <a:ln w="3175">
              <a:solidFill>
                <a:srgbClr val="565658"/>
              </a:solidFill>
            </a:ln>
          </p:spPr>
          <p:txBody>
            <a:bodyPr wrap="square" lIns="0" tIns="0" rIns="0" bIns="0" rtlCol="0"/>
            <a:lstStyle/>
            <a:p/>
          </p:txBody>
        </p:sp>
        <p:sp>
          <p:nvSpPr>
            <p:cNvPr id="2524" name="object 2524" descr=""/>
            <p:cNvSpPr/>
            <p:nvPr/>
          </p:nvSpPr>
          <p:spPr>
            <a:xfrm>
              <a:off x="5539070" y="2761766"/>
              <a:ext cx="3175" cy="5080"/>
            </a:xfrm>
            <a:custGeom>
              <a:avLst/>
              <a:gdLst/>
              <a:ahLst/>
              <a:cxnLst/>
              <a:rect l="l" t="t" r="r" b="b"/>
              <a:pathLst>
                <a:path w="3175" h="5080">
                  <a:moveTo>
                    <a:pt x="2870" y="0"/>
                  </a:moveTo>
                  <a:lnTo>
                    <a:pt x="0" y="4787"/>
                  </a:lnTo>
                </a:path>
              </a:pathLst>
            </a:custGeom>
            <a:ln w="3175">
              <a:solidFill>
                <a:srgbClr val="565658"/>
              </a:solidFill>
            </a:ln>
          </p:spPr>
          <p:txBody>
            <a:bodyPr wrap="square" lIns="0" tIns="0" rIns="0" bIns="0" rtlCol="0"/>
            <a:lstStyle/>
            <a:p/>
          </p:txBody>
        </p:sp>
        <p:sp>
          <p:nvSpPr>
            <p:cNvPr id="2525" name="object 2525" descr=""/>
            <p:cNvSpPr/>
            <p:nvPr/>
          </p:nvSpPr>
          <p:spPr>
            <a:xfrm>
              <a:off x="5535714" y="2757933"/>
              <a:ext cx="1905" cy="1270"/>
            </a:xfrm>
            <a:custGeom>
              <a:avLst/>
              <a:gdLst/>
              <a:ahLst/>
              <a:cxnLst/>
              <a:rect l="l" t="t" r="r" b="b"/>
              <a:pathLst>
                <a:path w="1904" h="1269">
                  <a:moveTo>
                    <a:pt x="0" y="0"/>
                  </a:moveTo>
                  <a:lnTo>
                    <a:pt x="1435" y="952"/>
                  </a:lnTo>
                </a:path>
              </a:pathLst>
            </a:custGeom>
            <a:ln w="3175">
              <a:solidFill>
                <a:srgbClr val="565658"/>
              </a:solidFill>
            </a:ln>
          </p:spPr>
          <p:txBody>
            <a:bodyPr wrap="square" lIns="0" tIns="0" rIns="0" bIns="0" rtlCol="0"/>
            <a:lstStyle/>
            <a:p/>
          </p:txBody>
        </p:sp>
        <p:sp>
          <p:nvSpPr>
            <p:cNvPr id="2526" name="object 2526" descr=""/>
            <p:cNvSpPr/>
            <p:nvPr/>
          </p:nvSpPr>
          <p:spPr>
            <a:xfrm>
              <a:off x="5540502" y="2760811"/>
              <a:ext cx="1905" cy="1270"/>
            </a:xfrm>
            <a:custGeom>
              <a:avLst/>
              <a:gdLst/>
              <a:ahLst/>
              <a:cxnLst/>
              <a:rect l="l" t="t" r="r" b="b"/>
              <a:pathLst>
                <a:path w="1904" h="1269">
                  <a:moveTo>
                    <a:pt x="0" y="0"/>
                  </a:moveTo>
                  <a:lnTo>
                    <a:pt x="1435" y="952"/>
                  </a:lnTo>
                </a:path>
              </a:pathLst>
            </a:custGeom>
            <a:ln w="3175">
              <a:solidFill>
                <a:srgbClr val="565658"/>
              </a:solidFill>
            </a:ln>
          </p:spPr>
          <p:txBody>
            <a:bodyPr wrap="square" lIns="0" tIns="0" rIns="0" bIns="0" rtlCol="0"/>
            <a:lstStyle/>
            <a:p/>
          </p:txBody>
        </p:sp>
        <p:sp>
          <p:nvSpPr>
            <p:cNvPr id="2527" name="object 2527" descr=""/>
            <p:cNvSpPr/>
            <p:nvPr/>
          </p:nvSpPr>
          <p:spPr>
            <a:xfrm>
              <a:off x="5532843" y="2757933"/>
              <a:ext cx="6350" cy="8890"/>
            </a:xfrm>
            <a:custGeom>
              <a:avLst/>
              <a:gdLst/>
              <a:ahLst/>
              <a:cxnLst/>
              <a:rect l="l" t="t" r="r" b="b"/>
              <a:pathLst>
                <a:path w="6350" h="8889">
                  <a:moveTo>
                    <a:pt x="2870" y="0"/>
                  </a:moveTo>
                  <a:lnTo>
                    <a:pt x="0" y="4787"/>
                  </a:lnTo>
                  <a:lnTo>
                    <a:pt x="6222" y="8623"/>
                  </a:lnTo>
                </a:path>
              </a:pathLst>
            </a:custGeom>
            <a:ln w="3175">
              <a:solidFill>
                <a:srgbClr val="565658"/>
              </a:solidFill>
            </a:ln>
          </p:spPr>
          <p:txBody>
            <a:bodyPr wrap="square" lIns="0" tIns="0" rIns="0" bIns="0" rtlCol="0"/>
            <a:lstStyle/>
            <a:p/>
          </p:txBody>
        </p:sp>
        <p:sp>
          <p:nvSpPr>
            <p:cNvPr id="2528" name="object 2528" descr=""/>
            <p:cNvSpPr/>
            <p:nvPr/>
          </p:nvSpPr>
          <p:spPr>
            <a:xfrm>
              <a:off x="5537628" y="2758892"/>
              <a:ext cx="4445" cy="2540"/>
            </a:xfrm>
            <a:custGeom>
              <a:avLst/>
              <a:gdLst/>
              <a:ahLst/>
              <a:cxnLst/>
              <a:rect l="l" t="t" r="r" b="b"/>
              <a:pathLst>
                <a:path w="4445" h="2539">
                  <a:moveTo>
                    <a:pt x="3835" y="1435"/>
                  </a:moveTo>
                  <a:lnTo>
                    <a:pt x="3835" y="1917"/>
                  </a:lnTo>
                  <a:lnTo>
                    <a:pt x="2870" y="1435"/>
                  </a:lnTo>
                  <a:lnTo>
                    <a:pt x="0" y="0"/>
                  </a:lnTo>
                </a:path>
              </a:pathLst>
            </a:custGeom>
            <a:ln w="3175">
              <a:solidFill>
                <a:srgbClr val="565658"/>
              </a:solidFill>
            </a:ln>
          </p:spPr>
          <p:txBody>
            <a:bodyPr wrap="square" lIns="0" tIns="0" rIns="0" bIns="0" rtlCol="0"/>
            <a:lstStyle/>
            <a:p/>
          </p:txBody>
        </p:sp>
        <p:sp>
          <p:nvSpPr>
            <p:cNvPr id="2529" name="object 2529" descr=""/>
            <p:cNvSpPr/>
            <p:nvPr/>
          </p:nvSpPr>
          <p:spPr>
            <a:xfrm>
              <a:off x="5540502" y="275984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530" name="object 2530" descr=""/>
            <p:cNvSpPr/>
            <p:nvPr/>
          </p:nvSpPr>
          <p:spPr>
            <a:xfrm>
              <a:off x="5536673" y="2757934"/>
              <a:ext cx="1905" cy="1270"/>
            </a:xfrm>
            <a:custGeom>
              <a:avLst/>
              <a:gdLst/>
              <a:ahLst/>
              <a:cxnLst/>
              <a:rect l="l" t="t" r="r" b="b"/>
              <a:pathLst>
                <a:path w="1904" h="1269">
                  <a:moveTo>
                    <a:pt x="1435" y="482"/>
                  </a:moveTo>
                  <a:lnTo>
                    <a:pt x="952" y="952"/>
                  </a:lnTo>
                  <a:lnTo>
                    <a:pt x="0" y="482"/>
                  </a:lnTo>
                  <a:lnTo>
                    <a:pt x="482" y="0"/>
                  </a:lnTo>
                </a:path>
              </a:pathLst>
            </a:custGeom>
            <a:ln w="3175">
              <a:solidFill>
                <a:srgbClr val="565658"/>
              </a:solidFill>
            </a:ln>
          </p:spPr>
          <p:txBody>
            <a:bodyPr wrap="square" lIns="0" tIns="0" rIns="0" bIns="0" rtlCol="0"/>
            <a:lstStyle/>
            <a:p/>
          </p:txBody>
        </p:sp>
        <p:sp>
          <p:nvSpPr>
            <p:cNvPr id="2531" name="object 2531" descr=""/>
            <p:cNvSpPr/>
            <p:nvPr/>
          </p:nvSpPr>
          <p:spPr>
            <a:xfrm>
              <a:off x="6213485" y="2612900"/>
              <a:ext cx="3175" cy="5080"/>
            </a:xfrm>
            <a:custGeom>
              <a:avLst/>
              <a:gdLst/>
              <a:ahLst/>
              <a:cxnLst/>
              <a:rect l="l" t="t" r="r" b="b"/>
              <a:pathLst>
                <a:path w="3175" h="5080">
                  <a:moveTo>
                    <a:pt x="2870" y="0"/>
                  </a:moveTo>
                  <a:lnTo>
                    <a:pt x="0" y="0"/>
                  </a:lnTo>
                  <a:lnTo>
                    <a:pt x="0" y="3352"/>
                  </a:lnTo>
                  <a:lnTo>
                    <a:pt x="0" y="4787"/>
                  </a:lnTo>
                  <a:lnTo>
                    <a:pt x="2870" y="4787"/>
                  </a:lnTo>
                </a:path>
              </a:pathLst>
            </a:custGeom>
            <a:ln w="3175">
              <a:solidFill>
                <a:srgbClr val="565658"/>
              </a:solidFill>
            </a:ln>
          </p:spPr>
          <p:txBody>
            <a:bodyPr wrap="square" lIns="0" tIns="0" rIns="0" bIns="0" rtlCol="0"/>
            <a:lstStyle/>
            <a:p/>
          </p:txBody>
        </p:sp>
        <p:sp>
          <p:nvSpPr>
            <p:cNvPr id="2532" name="object 2532" descr=""/>
            <p:cNvSpPr/>
            <p:nvPr/>
          </p:nvSpPr>
          <p:spPr>
            <a:xfrm>
              <a:off x="6216355" y="2613382"/>
              <a:ext cx="0" cy="4445"/>
            </a:xfrm>
            <a:custGeom>
              <a:avLst/>
              <a:gdLst/>
              <a:ahLst/>
              <a:cxnLst/>
              <a:rect l="l" t="t" r="r" b="b"/>
              <a:pathLst>
                <a:path w="0" h="4444">
                  <a:moveTo>
                    <a:pt x="0" y="3835"/>
                  </a:moveTo>
                  <a:lnTo>
                    <a:pt x="0" y="2870"/>
                  </a:lnTo>
                  <a:lnTo>
                    <a:pt x="0" y="0"/>
                  </a:lnTo>
                </a:path>
              </a:pathLst>
            </a:custGeom>
            <a:ln w="3175">
              <a:solidFill>
                <a:srgbClr val="565658"/>
              </a:solidFill>
            </a:ln>
          </p:spPr>
          <p:txBody>
            <a:bodyPr wrap="square" lIns="0" tIns="0" rIns="0" bIns="0" rtlCol="0"/>
            <a:lstStyle/>
            <a:p/>
          </p:txBody>
        </p:sp>
        <p:sp>
          <p:nvSpPr>
            <p:cNvPr id="2533" name="object 2533" descr=""/>
            <p:cNvSpPr/>
            <p:nvPr/>
          </p:nvSpPr>
          <p:spPr>
            <a:xfrm>
              <a:off x="6216355" y="2612900"/>
              <a:ext cx="0" cy="5080"/>
            </a:xfrm>
            <a:custGeom>
              <a:avLst/>
              <a:gdLst/>
              <a:ahLst/>
              <a:cxnLst/>
              <a:rect l="l" t="t" r="r" b="b"/>
              <a:pathLst>
                <a:path w="0" h="5080">
                  <a:moveTo>
                    <a:pt x="0" y="0"/>
                  </a:moveTo>
                  <a:lnTo>
                    <a:pt x="0" y="3352"/>
                  </a:lnTo>
                  <a:lnTo>
                    <a:pt x="0" y="4787"/>
                  </a:lnTo>
                </a:path>
              </a:pathLst>
            </a:custGeom>
            <a:ln w="3175">
              <a:solidFill>
                <a:srgbClr val="565658"/>
              </a:solidFill>
            </a:ln>
          </p:spPr>
          <p:txBody>
            <a:bodyPr wrap="square" lIns="0" tIns="0" rIns="0" bIns="0" rtlCol="0"/>
            <a:lstStyle/>
            <a:p/>
          </p:txBody>
        </p:sp>
        <p:sp>
          <p:nvSpPr>
            <p:cNvPr id="2534" name="object 2534" descr=""/>
            <p:cNvSpPr/>
            <p:nvPr/>
          </p:nvSpPr>
          <p:spPr>
            <a:xfrm>
              <a:off x="5542896" y="2726828"/>
              <a:ext cx="6985" cy="1270"/>
            </a:xfrm>
            <a:custGeom>
              <a:avLst/>
              <a:gdLst/>
              <a:ahLst/>
              <a:cxnLst/>
              <a:rect l="l" t="t" r="r" b="b"/>
              <a:pathLst>
                <a:path w="6985" h="1269">
                  <a:moveTo>
                    <a:pt x="0" y="0"/>
                  </a:moveTo>
                  <a:lnTo>
                    <a:pt x="0" y="952"/>
                  </a:lnTo>
                  <a:lnTo>
                    <a:pt x="1435" y="952"/>
                  </a:lnTo>
                  <a:lnTo>
                    <a:pt x="6705" y="952"/>
                  </a:lnTo>
                  <a:lnTo>
                    <a:pt x="6705" y="0"/>
                  </a:lnTo>
                </a:path>
              </a:pathLst>
            </a:custGeom>
            <a:ln w="3175">
              <a:solidFill>
                <a:srgbClr val="565658"/>
              </a:solidFill>
            </a:ln>
          </p:spPr>
          <p:txBody>
            <a:bodyPr wrap="square" lIns="0" tIns="0" rIns="0" bIns="0" rtlCol="0"/>
            <a:lstStyle/>
            <a:p/>
          </p:txBody>
        </p:sp>
        <p:sp>
          <p:nvSpPr>
            <p:cNvPr id="2535" name="object 2535" descr=""/>
            <p:cNvSpPr/>
            <p:nvPr/>
          </p:nvSpPr>
          <p:spPr>
            <a:xfrm>
              <a:off x="5564432" y="2556903"/>
              <a:ext cx="8255" cy="13335"/>
            </a:xfrm>
            <a:custGeom>
              <a:avLst/>
              <a:gdLst/>
              <a:ahLst/>
              <a:cxnLst/>
              <a:rect l="l" t="t" r="r" b="b"/>
              <a:pathLst>
                <a:path w="8254" h="13335">
                  <a:moveTo>
                    <a:pt x="0" y="0"/>
                  </a:moveTo>
                  <a:lnTo>
                    <a:pt x="0" y="12928"/>
                  </a:lnTo>
                  <a:lnTo>
                    <a:pt x="8140" y="12928"/>
                  </a:lnTo>
                  <a:lnTo>
                    <a:pt x="8140" y="0"/>
                  </a:lnTo>
                </a:path>
              </a:pathLst>
            </a:custGeom>
            <a:ln w="3175">
              <a:solidFill>
                <a:srgbClr val="565658"/>
              </a:solidFill>
            </a:ln>
          </p:spPr>
          <p:txBody>
            <a:bodyPr wrap="square" lIns="0" tIns="0" rIns="0" bIns="0" rtlCol="0"/>
            <a:lstStyle/>
            <a:p/>
          </p:txBody>
        </p:sp>
        <p:sp>
          <p:nvSpPr>
            <p:cNvPr id="2536" name="object 2536" descr=""/>
            <p:cNvSpPr/>
            <p:nvPr/>
          </p:nvSpPr>
          <p:spPr>
            <a:xfrm>
              <a:off x="5573529" y="2534407"/>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2537" name="object 2537" descr=""/>
            <p:cNvSpPr/>
            <p:nvPr/>
          </p:nvSpPr>
          <p:spPr>
            <a:xfrm>
              <a:off x="5574012" y="2545890"/>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2538" name="object 2538" descr=""/>
            <p:cNvSpPr/>
            <p:nvPr/>
          </p:nvSpPr>
          <p:spPr>
            <a:xfrm>
              <a:off x="5574012" y="2534405"/>
              <a:ext cx="2540" cy="11430"/>
            </a:xfrm>
            <a:custGeom>
              <a:avLst/>
              <a:gdLst/>
              <a:ahLst/>
              <a:cxnLst/>
              <a:rect l="l" t="t" r="r" b="b"/>
              <a:pathLst>
                <a:path w="2539" h="11430">
                  <a:moveTo>
                    <a:pt x="2387" y="0"/>
                  </a:moveTo>
                  <a:lnTo>
                    <a:pt x="0" y="0"/>
                  </a:lnTo>
                  <a:lnTo>
                    <a:pt x="0" y="10998"/>
                  </a:lnTo>
                </a:path>
              </a:pathLst>
            </a:custGeom>
            <a:ln w="3175">
              <a:solidFill>
                <a:srgbClr val="565658"/>
              </a:solidFill>
            </a:ln>
          </p:spPr>
          <p:txBody>
            <a:bodyPr wrap="square" lIns="0" tIns="0" rIns="0" bIns="0" rtlCol="0"/>
            <a:lstStyle/>
            <a:p/>
          </p:txBody>
        </p:sp>
        <p:sp>
          <p:nvSpPr>
            <p:cNvPr id="2539" name="object 2539" descr=""/>
            <p:cNvSpPr/>
            <p:nvPr/>
          </p:nvSpPr>
          <p:spPr>
            <a:xfrm>
              <a:off x="5574007" y="2534405"/>
              <a:ext cx="0" cy="12065"/>
            </a:xfrm>
            <a:custGeom>
              <a:avLst/>
              <a:gdLst/>
              <a:ahLst/>
              <a:cxnLst/>
              <a:rect l="l" t="t" r="r" b="b"/>
              <a:pathLst>
                <a:path w="0" h="12064">
                  <a:moveTo>
                    <a:pt x="0" y="0"/>
                  </a:moveTo>
                  <a:lnTo>
                    <a:pt x="0" y="0"/>
                  </a:lnTo>
                  <a:lnTo>
                    <a:pt x="0" y="11480"/>
                  </a:lnTo>
                </a:path>
              </a:pathLst>
            </a:custGeom>
            <a:ln w="3175">
              <a:solidFill>
                <a:srgbClr val="565658"/>
              </a:solidFill>
            </a:ln>
          </p:spPr>
          <p:txBody>
            <a:bodyPr wrap="square" lIns="0" tIns="0" rIns="0" bIns="0" rtlCol="0"/>
            <a:lstStyle/>
            <a:p/>
          </p:txBody>
        </p:sp>
        <p:sp>
          <p:nvSpPr>
            <p:cNvPr id="2540" name="object 2540" descr=""/>
            <p:cNvSpPr/>
            <p:nvPr/>
          </p:nvSpPr>
          <p:spPr>
            <a:xfrm>
              <a:off x="5582626" y="2533923"/>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541" name="object 2541" descr=""/>
            <p:cNvSpPr/>
            <p:nvPr/>
          </p:nvSpPr>
          <p:spPr>
            <a:xfrm>
              <a:off x="5582626" y="2546374"/>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542" name="object 2542" descr=""/>
            <p:cNvSpPr/>
            <p:nvPr/>
          </p:nvSpPr>
          <p:spPr>
            <a:xfrm>
              <a:off x="5562045" y="2547329"/>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543" name="object 2543" descr=""/>
            <p:cNvSpPr/>
            <p:nvPr/>
          </p:nvSpPr>
          <p:spPr>
            <a:xfrm>
              <a:off x="5574002" y="254732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544" name="object 2544" descr=""/>
            <p:cNvSpPr/>
            <p:nvPr/>
          </p:nvSpPr>
          <p:spPr>
            <a:xfrm>
              <a:off x="5560415" y="2550985"/>
              <a:ext cx="15875" cy="2540"/>
            </a:xfrm>
            <a:custGeom>
              <a:avLst/>
              <a:gdLst/>
              <a:ahLst/>
              <a:cxnLst/>
              <a:rect l="l" t="t" r="r" b="b"/>
              <a:pathLst>
                <a:path w="15875" h="2539">
                  <a:moveTo>
                    <a:pt x="2286" y="1143"/>
                  </a:moveTo>
                  <a:lnTo>
                    <a:pt x="1943" y="330"/>
                  </a:lnTo>
                  <a:lnTo>
                    <a:pt x="1143" y="0"/>
                  </a:lnTo>
                  <a:lnTo>
                    <a:pt x="330" y="330"/>
                  </a:lnTo>
                  <a:lnTo>
                    <a:pt x="0" y="1143"/>
                  </a:lnTo>
                  <a:lnTo>
                    <a:pt x="330" y="1943"/>
                  </a:lnTo>
                  <a:lnTo>
                    <a:pt x="1143" y="2286"/>
                  </a:lnTo>
                  <a:lnTo>
                    <a:pt x="1943" y="1943"/>
                  </a:lnTo>
                  <a:lnTo>
                    <a:pt x="2286" y="1143"/>
                  </a:lnTo>
                  <a:close/>
                </a:path>
                <a:path w="15875" h="2539">
                  <a:moveTo>
                    <a:pt x="15684" y="1143"/>
                  </a:moveTo>
                  <a:lnTo>
                    <a:pt x="15354" y="330"/>
                  </a:lnTo>
                  <a:lnTo>
                    <a:pt x="14541" y="0"/>
                  </a:lnTo>
                  <a:lnTo>
                    <a:pt x="13741" y="330"/>
                  </a:lnTo>
                  <a:lnTo>
                    <a:pt x="13398" y="1143"/>
                  </a:lnTo>
                  <a:lnTo>
                    <a:pt x="13741" y="1943"/>
                  </a:lnTo>
                  <a:lnTo>
                    <a:pt x="14541" y="2286"/>
                  </a:lnTo>
                  <a:lnTo>
                    <a:pt x="15354" y="1943"/>
                  </a:lnTo>
                  <a:lnTo>
                    <a:pt x="15684" y="1143"/>
                  </a:lnTo>
                  <a:close/>
                </a:path>
              </a:pathLst>
            </a:custGeom>
            <a:solidFill>
              <a:srgbClr val="565658"/>
            </a:solidFill>
          </p:spPr>
          <p:txBody>
            <a:bodyPr wrap="square" lIns="0" tIns="0" rIns="0" bIns="0" rtlCol="0"/>
            <a:lstStyle/>
            <a:p/>
          </p:txBody>
        </p:sp>
        <p:sp>
          <p:nvSpPr>
            <p:cNvPr id="2545" name="object 2545" descr=""/>
            <p:cNvSpPr/>
            <p:nvPr/>
          </p:nvSpPr>
          <p:spPr>
            <a:xfrm>
              <a:off x="5580710"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546" name="object 2546" descr=""/>
            <p:cNvSpPr/>
            <p:nvPr/>
          </p:nvSpPr>
          <p:spPr>
            <a:xfrm>
              <a:off x="5580710" y="254684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547" name="object 2547" descr=""/>
            <p:cNvSpPr/>
            <p:nvPr/>
          </p:nvSpPr>
          <p:spPr>
            <a:xfrm>
              <a:off x="5561561" y="2552117"/>
              <a:ext cx="13970" cy="0"/>
            </a:xfrm>
            <a:custGeom>
              <a:avLst/>
              <a:gdLst/>
              <a:ahLst/>
              <a:cxnLst/>
              <a:rect l="l" t="t" r="r" b="b"/>
              <a:pathLst>
                <a:path w="13970" h="0">
                  <a:moveTo>
                    <a:pt x="0" y="0"/>
                  </a:moveTo>
                  <a:lnTo>
                    <a:pt x="13411" y="0"/>
                  </a:lnTo>
                </a:path>
              </a:pathLst>
            </a:custGeom>
            <a:ln w="3175">
              <a:solidFill>
                <a:srgbClr val="565658"/>
              </a:solidFill>
            </a:ln>
          </p:spPr>
          <p:txBody>
            <a:bodyPr wrap="square" lIns="0" tIns="0" rIns="0" bIns="0" rtlCol="0"/>
            <a:lstStyle/>
            <a:p/>
          </p:txBody>
        </p:sp>
        <p:sp>
          <p:nvSpPr>
            <p:cNvPr id="2548" name="object 2548" descr=""/>
            <p:cNvSpPr/>
            <p:nvPr/>
          </p:nvSpPr>
          <p:spPr>
            <a:xfrm>
              <a:off x="5581182" y="2532968"/>
              <a:ext cx="635" cy="14604"/>
            </a:xfrm>
            <a:custGeom>
              <a:avLst/>
              <a:gdLst/>
              <a:ahLst/>
              <a:cxnLst/>
              <a:rect l="l" t="t" r="r" b="b"/>
              <a:pathLst>
                <a:path w="635" h="14605">
                  <a:moveTo>
                    <a:pt x="482" y="0"/>
                  </a:moveTo>
                  <a:lnTo>
                    <a:pt x="0" y="482"/>
                  </a:lnTo>
                  <a:lnTo>
                    <a:pt x="0" y="13881"/>
                  </a:lnTo>
                  <a:lnTo>
                    <a:pt x="482" y="14363"/>
                  </a:lnTo>
                </a:path>
              </a:pathLst>
            </a:custGeom>
            <a:ln w="3175">
              <a:solidFill>
                <a:srgbClr val="565658"/>
              </a:solidFill>
            </a:ln>
          </p:spPr>
          <p:txBody>
            <a:bodyPr wrap="square" lIns="0" tIns="0" rIns="0" bIns="0" rtlCol="0"/>
            <a:lstStyle/>
            <a:p/>
          </p:txBody>
        </p:sp>
        <p:sp>
          <p:nvSpPr>
            <p:cNvPr id="2549" name="object 2549" descr=""/>
            <p:cNvSpPr/>
            <p:nvPr/>
          </p:nvSpPr>
          <p:spPr>
            <a:xfrm>
              <a:off x="5581662" y="2532964"/>
              <a:ext cx="1270" cy="14604"/>
            </a:xfrm>
            <a:custGeom>
              <a:avLst/>
              <a:gdLst/>
              <a:ahLst/>
              <a:cxnLst/>
              <a:rect l="l" t="t" r="r" b="b"/>
              <a:pathLst>
                <a:path w="1270" h="14605">
                  <a:moveTo>
                    <a:pt x="965" y="0"/>
                  </a:moveTo>
                  <a:lnTo>
                    <a:pt x="0" y="0"/>
                  </a:lnTo>
                  <a:lnTo>
                    <a:pt x="0" y="14363"/>
                  </a:lnTo>
                  <a:lnTo>
                    <a:pt x="965" y="14363"/>
                  </a:lnTo>
                  <a:lnTo>
                    <a:pt x="965" y="0"/>
                  </a:lnTo>
                  <a:close/>
                </a:path>
              </a:pathLst>
            </a:custGeom>
            <a:ln w="3175">
              <a:solidFill>
                <a:srgbClr val="565658"/>
              </a:solidFill>
            </a:ln>
          </p:spPr>
          <p:txBody>
            <a:bodyPr wrap="square" lIns="0" tIns="0" rIns="0" bIns="0" rtlCol="0"/>
            <a:lstStyle/>
            <a:p/>
          </p:txBody>
        </p:sp>
        <p:sp>
          <p:nvSpPr>
            <p:cNvPr id="2550" name="object 2550" descr=""/>
            <p:cNvSpPr/>
            <p:nvPr/>
          </p:nvSpPr>
          <p:spPr>
            <a:xfrm>
              <a:off x="5576877" y="2532968"/>
              <a:ext cx="1270" cy="14604"/>
            </a:xfrm>
            <a:custGeom>
              <a:avLst/>
              <a:gdLst/>
              <a:ahLst/>
              <a:cxnLst/>
              <a:rect l="l" t="t" r="r" b="b"/>
              <a:pathLst>
                <a:path w="1270" h="14605">
                  <a:moveTo>
                    <a:pt x="0" y="0"/>
                  </a:moveTo>
                  <a:lnTo>
                    <a:pt x="965" y="0"/>
                  </a:lnTo>
                </a:path>
                <a:path w="1270" h="14605">
                  <a:moveTo>
                    <a:pt x="0" y="0"/>
                  </a:moveTo>
                  <a:lnTo>
                    <a:pt x="0" y="14363"/>
                  </a:lnTo>
                  <a:lnTo>
                    <a:pt x="965" y="14363"/>
                  </a:lnTo>
                </a:path>
              </a:pathLst>
            </a:custGeom>
            <a:ln w="3175">
              <a:solidFill>
                <a:srgbClr val="565658"/>
              </a:solidFill>
            </a:ln>
          </p:spPr>
          <p:txBody>
            <a:bodyPr wrap="square" lIns="0" tIns="0" rIns="0" bIns="0" rtlCol="0"/>
            <a:lstStyle/>
            <a:p/>
          </p:txBody>
        </p:sp>
        <p:sp>
          <p:nvSpPr>
            <p:cNvPr id="2551" name="object 2551" descr=""/>
            <p:cNvSpPr/>
            <p:nvPr/>
          </p:nvSpPr>
          <p:spPr>
            <a:xfrm>
              <a:off x="5576399" y="2533452"/>
              <a:ext cx="0" cy="13970"/>
            </a:xfrm>
            <a:custGeom>
              <a:avLst/>
              <a:gdLst/>
              <a:ahLst/>
              <a:cxnLst/>
              <a:rect l="l" t="t" r="r" b="b"/>
              <a:pathLst>
                <a:path w="0" h="13969">
                  <a:moveTo>
                    <a:pt x="0" y="0"/>
                  </a:moveTo>
                  <a:lnTo>
                    <a:pt x="0" y="13398"/>
                  </a:lnTo>
                </a:path>
              </a:pathLst>
            </a:custGeom>
            <a:ln w="3175">
              <a:solidFill>
                <a:srgbClr val="565658"/>
              </a:solidFill>
            </a:ln>
          </p:spPr>
          <p:txBody>
            <a:bodyPr wrap="square" lIns="0" tIns="0" rIns="0" bIns="0" rtlCol="0"/>
            <a:lstStyle/>
            <a:p/>
          </p:txBody>
        </p:sp>
        <p:sp>
          <p:nvSpPr>
            <p:cNvPr id="2552" name="object 2552" descr=""/>
            <p:cNvSpPr/>
            <p:nvPr/>
          </p:nvSpPr>
          <p:spPr>
            <a:xfrm>
              <a:off x="5584061" y="2532968"/>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2553" name="object 2553" descr=""/>
            <p:cNvSpPr/>
            <p:nvPr/>
          </p:nvSpPr>
          <p:spPr>
            <a:xfrm>
              <a:off x="5584061" y="2532966"/>
              <a:ext cx="1905" cy="15240"/>
            </a:xfrm>
            <a:custGeom>
              <a:avLst/>
              <a:gdLst/>
              <a:ahLst/>
              <a:cxnLst/>
              <a:rect l="l" t="t" r="r" b="b"/>
              <a:pathLst>
                <a:path w="1904" h="15239">
                  <a:moveTo>
                    <a:pt x="1435" y="14833"/>
                  </a:moveTo>
                  <a:lnTo>
                    <a:pt x="0" y="14833"/>
                  </a:lnTo>
                  <a:lnTo>
                    <a:pt x="0" y="0"/>
                  </a:lnTo>
                </a:path>
              </a:pathLst>
            </a:custGeom>
            <a:ln w="3175">
              <a:solidFill>
                <a:srgbClr val="565658"/>
              </a:solidFill>
            </a:ln>
          </p:spPr>
          <p:txBody>
            <a:bodyPr wrap="square" lIns="0" tIns="0" rIns="0" bIns="0" rtlCol="0"/>
            <a:lstStyle/>
            <a:p/>
          </p:txBody>
        </p:sp>
        <p:sp>
          <p:nvSpPr>
            <p:cNvPr id="2554" name="object 2554" descr=""/>
            <p:cNvSpPr/>
            <p:nvPr/>
          </p:nvSpPr>
          <p:spPr>
            <a:xfrm>
              <a:off x="5583581" y="2533452"/>
              <a:ext cx="0" cy="13970"/>
            </a:xfrm>
            <a:custGeom>
              <a:avLst/>
              <a:gdLst/>
              <a:ahLst/>
              <a:cxnLst/>
              <a:rect l="l" t="t" r="r" b="b"/>
              <a:pathLst>
                <a:path w="0" h="13969">
                  <a:moveTo>
                    <a:pt x="0" y="0"/>
                  </a:moveTo>
                  <a:lnTo>
                    <a:pt x="0" y="13398"/>
                  </a:lnTo>
                </a:path>
              </a:pathLst>
            </a:custGeom>
            <a:ln w="3175">
              <a:solidFill>
                <a:srgbClr val="565658"/>
              </a:solidFill>
            </a:ln>
          </p:spPr>
          <p:txBody>
            <a:bodyPr wrap="square" lIns="0" tIns="0" rIns="0" bIns="0" rtlCol="0"/>
            <a:lstStyle/>
            <a:p/>
          </p:txBody>
        </p:sp>
        <p:sp>
          <p:nvSpPr>
            <p:cNvPr id="2555" name="object 2555" descr=""/>
            <p:cNvSpPr/>
            <p:nvPr/>
          </p:nvSpPr>
          <p:spPr>
            <a:xfrm>
              <a:off x="5577838" y="2532968"/>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2556" name="object 2556" descr=""/>
            <p:cNvSpPr/>
            <p:nvPr/>
          </p:nvSpPr>
          <p:spPr>
            <a:xfrm>
              <a:off x="5577838" y="2547800"/>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2557" name="object 2557" descr=""/>
            <p:cNvSpPr/>
            <p:nvPr/>
          </p:nvSpPr>
          <p:spPr>
            <a:xfrm>
              <a:off x="5579755" y="2532966"/>
              <a:ext cx="1270" cy="15240"/>
            </a:xfrm>
            <a:custGeom>
              <a:avLst/>
              <a:gdLst/>
              <a:ahLst/>
              <a:cxnLst/>
              <a:rect l="l" t="t" r="r" b="b"/>
              <a:pathLst>
                <a:path w="1270" h="15239">
                  <a:moveTo>
                    <a:pt x="0" y="14833"/>
                  </a:moveTo>
                  <a:lnTo>
                    <a:pt x="0" y="0"/>
                  </a:lnTo>
                  <a:lnTo>
                    <a:pt x="952" y="482"/>
                  </a:lnTo>
                  <a:lnTo>
                    <a:pt x="952" y="13881"/>
                  </a:lnTo>
                  <a:lnTo>
                    <a:pt x="0" y="14833"/>
                  </a:lnTo>
                </a:path>
              </a:pathLst>
            </a:custGeom>
            <a:ln w="3175">
              <a:solidFill>
                <a:srgbClr val="565658"/>
              </a:solidFill>
            </a:ln>
          </p:spPr>
          <p:txBody>
            <a:bodyPr wrap="square" lIns="0" tIns="0" rIns="0" bIns="0" rtlCol="0"/>
            <a:lstStyle/>
            <a:p/>
          </p:txBody>
        </p:sp>
        <p:sp>
          <p:nvSpPr>
            <p:cNvPr id="2558" name="object 2558" descr=""/>
            <p:cNvSpPr/>
            <p:nvPr/>
          </p:nvSpPr>
          <p:spPr>
            <a:xfrm>
              <a:off x="5577838" y="2532965"/>
              <a:ext cx="0" cy="15240"/>
            </a:xfrm>
            <a:custGeom>
              <a:avLst/>
              <a:gdLst/>
              <a:ahLst/>
              <a:cxnLst/>
              <a:rect l="l" t="t" r="r" b="b"/>
              <a:pathLst>
                <a:path w="0" h="15239">
                  <a:moveTo>
                    <a:pt x="0" y="14363"/>
                  </a:moveTo>
                  <a:lnTo>
                    <a:pt x="0" y="0"/>
                  </a:lnTo>
                  <a:lnTo>
                    <a:pt x="0" y="14833"/>
                  </a:lnTo>
                  <a:lnTo>
                    <a:pt x="0" y="14363"/>
                  </a:lnTo>
                </a:path>
              </a:pathLst>
            </a:custGeom>
            <a:ln w="3175">
              <a:solidFill>
                <a:srgbClr val="565658"/>
              </a:solidFill>
            </a:ln>
          </p:spPr>
          <p:txBody>
            <a:bodyPr wrap="square" lIns="0" tIns="0" rIns="0" bIns="0" rtlCol="0"/>
            <a:lstStyle/>
            <a:p/>
          </p:txBody>
        </p:sp>
        <p:sp>
          <p:nvSpPr>
            <p:cNvPr id="2559" name="object 2559" descr=""/>
            <p:cNvSpPr/>
            <p:nvPr/>
          </p:nvSpPr>
          <p:spPr>
            <a:xfrm>
              <a:off x="5561088" y="2548279"/>
              <a:ext cx="15240" cy="4445"/>
            </a:xfrm>
            <a:custGeom>
              <a:avLst/>
              <a:gdLst/>
              <a:ahLst/>
              <a:cxnLst/>
              <a:rect l="l" t="t" r="r" b="b"/>
              <a:pathLst>
                <a:path w="15239" h="4444">
                  <a:moveTo>
                    <a:pt x="14833" y="2882"/>
                  </a:moveTo>
                  <a:lnTo>
                    <a:pt x="0" y="2882"/>
                  </a:lnTo>
                  <a:lnTo>
                    <a:pt x="469" y="3835"/>
                  </a:lnTo>
                  <a:lnTo>
                    <a:pt x="13881" y="3835"/>
                  </a:lnTo>
                  <a:lnTo>
                    <a:pt x="14833" y="2882"/>
                  </a:lnTo>
                  <a:lnTo>
                    <a:pt x="14833" y="0"/>
                  </a:lnTo>
                </a:path>
              </a:pathLst>
            </a:custGeom>
            <a:ln w="3175">
              <a:solidFill>
                <a:srgbClr val="565658"/>
              </a:solidFill>
            </a:ln>
          </p:spPr>
          <p:txBody>
            <a:bodyPr wrap="square" lIns="0" tIns="0" rIns="0" bIns="0" rtlCol="0"/>
            <a:lstStyle/>
            <a:p/>
          </p:txBody>
        </p:sp>
        <p:sp>
          <p:nvSpPr>
            <p:cNvPr id="2560" name="object 2560" descr=""/>
            <p:cNvSpPr/>
            <p:nvPr/>
          </p:nvSpPr>
          <p:spPr>
            <a:xfrm>
              <a:off x="5561083" y="2547331"/>
              <a:ext cx="15240" cy="4445"/>
            </a:xfrm>
            <a:custGeom>
              <a:avLst/>
              <a:gdLst/>
              <a:ahLst/>
              <a:cxnLst/>
              <a:rect l="l" t="t" r="r" b="b"/>
              <a:pathLst>
                <a:path w="15239" h="4444">
                  <a:moveTo>
                    <a:pt x="0" y="952"/>
                  </a:moveTo>
                  <a:lnTo>
                    <a:pt x="482" y="0"/>
                  </a:lnTo>
                  <a:lnTo>
                    <a:pt x="14363" y="0"/>
                  </a:lnTo>
                  <a:lnTo>
                    <a:pt x="14833" y="952"/>
                  </a:lnTo>
                  <a:lnTo>
                    <a:pt x="0" y="952"/>
                  </a:lnTo>
                  <a:lnTo>
                    <a:pt x="0" y="3835"/>
                  </a:lnTo>
                </a:path>
              </a:pathLst>
            </a:custGeom>
            <a:ln w="3175">
              <a:solidFill>
                <a:srgbClr val="565658"/>
              </a:solidFill>
            </a:ln>
          </p:spPr>
          <p:txBody>
            <a:bodyPr wrap="square" lIns="0" tIns="0" rIns="0" bIns="0" rtlCol="0"/>
            <a:lstStyle/>
            <a:p/>
          </p:txBody>
        </p:sp>
        <p:sp>
          <p:nvSpPr>
            <p:cNvPr id="2561" name="object 2561" descr=""/>
            <p:cNvSpPr/>
            <p:nvPr/>
          </p:nvSpPr>
          <p:spPr>
            <a:xfrm>
              <a:off x="5585494" y="2532484"/>
              <a:ext cx="1905" cy="15875"/>
            </a:xfrm>
            <a:custGeom>
              <a:avLst/>
              <a:gdLst/>
              <a:ahLst/>
              <a:cxnLst/>
              <a:rect l="l" t="t" r="r" b="b"/>
              <a:pathLst>
                <a:path w="1904" h="15875">
                  <a:moveTo>
                    <a:pt x="1435" y="0"/>
                  </a:moveTo>
                  <a:lnTo>
                    <a:pt x="0" y="0"/>
                  </a:lnTo>
                </a:path>
                <a:path w="1904" h="15875">
                  <a:moveTo>
                    <a:pt x="1435" y="0"/>
                  </a:moveTo>
                  <a:lnTo>
                    <a:pt x="1435" y="15316"/>
                  </a:lnTo>
                  <a:lnTo>
                    <a:pt x="0" y="15316"/>
                  </a:lnTo>
                  <a:lnTo>
                    <a:pt x="0" y="0"/>
                  </a:lnTo>
                  <a:lnTo>
                    <a:pt x="0" y="482"/>
                  </a:lnTo>
                  <a:lnTo>
                    <a:pt x="0" y="15316"/>
                  </a:lnTo>
                </a:path>
              </a:pathLst>
            </a:custGeom>
            <a:ln w="3175">
              <a:solidFill>
                <a:srgbClr val="565658"/>
              </a:solidFill>
            </a:ln>
          </p:spPr>
          <p:txBody>
            <a:bodyPr wrap="square" lIns="0" tIns="0" rIns="0" bIns="0" rtlCol="0"/>
            <a:lstStyle/>
            <a:p/>
          </p:txBody>
        </p:sp>
        <p:sp>
          <p:nvSpPr>
            <p:cNvPr id="2562" name="object 2562" descr=""/>
            <p:cNvSpPr/>
            <p:nvPr/>
          </p:nvSpPr>
          <p:spPr>
            <a:xfrm>
              <a:off x="5561081" y="2552117"/>
              <a:ext cx="14604" cy="0"/>
            </a:xfrm>
            <a:custGeom>
              <a:avLst/>
              <a:gdLst/>
              <a:ahLst/>
              <a:cxnLst/>
              <a:rect l="l" t="t" r="r" b="b"/>
              <a:pathLst>
                <a:path w="14604" h="0">
                  <a:moveTo>
                    <a:pt x="14363" y="0"/>
                  </a:moveTo>
                  <a:lnTo>
                    <a:pt x="0" y="0"/>
                  </a:lnTo>
                </a:path>
              </a:pathLst>
            </a:custGeom>
            <a:ln w="3175">
              <a:solidFill>
                <a:srgbClr val="565658"/>
              </a:solidFill>
            </a:ln>
          </p:spPr>
          <p:txBody>
            <a:bodyPr wrap="square" lIns="0" tIns="0" rIns="0" bIns="0" rtlCol="0"/>
            <a:lstStyle/>
            <a:p/>
          </p:txBody>
        </p:sp>
        <p:sp>
          <p:nvSpPr>
            <p:cNvPr id="2563" name="object 2563" descr=""/>
            <p:cNvSpPr/>
            <p:nvPr/>
          </p:nvSpPr>
          <p:spPr>
            <a:xfrm>
              <a:off x="5562522" y="2556903"/>
              <a:ext cx="12065" cy="0"/>
            </a:xfrm>
            <a:custGeom>
              <a:avLst/>
              <a:gdLst/>
              <a:ahLst/>
              <a:cxnLst/>
              <a:rect l="l" t="t" r="r" b="b"/>
              <a:pathLst>
                <a:path w="12064" h="0">
                  <a:moveTo>
                    <a:pt x="0" y="0"/>
                  </a:moveTo>
                  <a:lnTo>
                    <a:pt x="11480" y="0"/>
                  </a:lnTo>
                </a:path>
              </a:pathLst>
            </a:custGeom>
            <a:ln w="3175">
              <a:solidFill>
                <a:srgbClr val="565658"/>
              </a:solidFill>
            </a:ln>
          </p:spPr>
          <p:txBody>
            <a:bodyPr wrap="square" lIns="0" tIns="0" rIns="0" bIns="0" rtlCol="0"/>
            <a:lstStyle/>
            <a:p/>
          </p:txBody>
        </p:sp>
        <p:sp>
          <p:nvSpPr>
            <p:cNvPr id="2564" name="object 2564" descr=""/>
            <p:cNvSpPr/>
            <p:nvPr/>
          </p:nvSpPr>
          <p:spPr>
            <a:xfrm>
              <a:off x="5560606" y="2552598"/>
              <a:ext cx="15875" cy="2540"/>
            </a:xfrm>
            <a:custGeom>
              <a:avLst/>
              <a:gdLst/>
              <a:ahLst/>
              <a:cxnLst/>
              <a:rect l="l" t="t" r="r" b="b"/>
              <a:pathLst>
                <a:path w="15875" h="2539">
                  <a:moveTo>
                    <a:pt x="0" y="2387"/>
                  </a:moveTo>
                  <a:lnTo>
                    <a:pt x="15316" y="2387"/>
                  </a:lnTo>
                  <a:lnTo>
                    <a:pt x="15316" y="0"/>
                  </a:lnTo>
                  <a:lnTo>
                    <a:pt x="0" y="0"/>
                  </a:lnTo>
                  <a:lnTo>
                    <a:pt x="0" y="2387"/>
                  </a:lnTo>
                  <a:close/>
                </a:path>
              </a:pathLst>
            </a:custGeom>
            <a:ln w="3175">
              <a:solidFill>
                <a:srgbClr val="565658"/>
              </a:solidFill>
            </a:ln>
          </p:spPr>
          <p:txBody>
            <a:bodyPr wrap="square" lIns="0" tIns="0" rIns="0" bIns="0" rtlCol="0"/>
            <a:lstStyle/>
            <a:p/>
          </p:txBody>
        </p:sp>
        <p:sp>
          <p:nvSpPr>
            <p:cNvPr id="2565" name="object 2565" descr=""/>
            <p:cNvSpPr/>
            <p:nvPr/>
          </p:nvSpPr>
          <p:spPr>
            <a:xfrm>
              <a:off x="5747762" y="2713893"/>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2566" name="object 2566" descr=""/>
            <p:cNvSpPr/>
            <p:nvPr/>
          </p:nvSpPr>
          <p:spPr>
            <a:xfrm>
              <a:off x="5747762" y="2708634"/>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2567" name="object 2567" descr=""/>
            <p:cNvSpPr/>
            <p:nvPr/>
          </p:nvSpPr>
          <p:spPr>
            <a:xfrm>
              <a:off x="5746802" y="2709589"/>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2568" name="object 2568" descr=""/>
            <p:cNvSpPr/>
            <p:nvPr/>
          </p:nvSpPr>
          <p:spPr>
            <a:xfrm>
              <a:off x="5766904" y="2708634"/>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2569" name="object 2569" descr=""/>
            <p:cNvSpPr/>
            <p:nvPr/>
          </p:nvSpPr>
          <p:spPr>
            <a:xfrm>
              <a:off x="5766904" y="2713893"/>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2570" name="object 2570" descr=""/>
            <p:cNvSpPr/>
            <p:nvPr/>
          </p:nvSpPr>
          <p:spPr>
            <a:xfrm>
              <a:off x="5772649" y="2709589"/>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2571" name="object 2571" descr=""/>
            <p:cNvSpPr/>
            <p:nvPr/>
          </p:nvSpPr>
          <p:spPr>
            <a:xfrm>
              <a:off x="5752071" y="2707195"/>
              <a:ext cx="15240" cy="8255"/>
            </a:xfrm>
            <a:custGeom>
              <a:avLst/>
              <a:gdLst/>
              <a:ahLst/>
              <a:cxnLst/>
              <a:rect l="l" t="t" r="r" b="b"/>
              <a:pathLst>
                <a:path w="15239" h="8255">
                  <a:moveTo>
                    <a:pt x="14833" y="7670"/>
                  </a:moveTo>
                  <a:lnTo>
                    <a:pt x="0" y="7670"/>
                  </a:lnTo>
                  <a:lnTo>
                    <a:pt x="0" y="0"/>
                  </a:lnTo>
                  <a:lnTo>
                    <a:pt x="14833" y="0"/>
                  </a:lnTo>
                  <a:lnTo>
                    <a:pt x="14833" y="7670"/>
                  </a:lnTo>
                  <a:close/>
                </a:path>
              </a:pathLst>
            </a:custGeom>
            <a:ln w="3175">
              <a:solidFill>
                <a:srgbClr val="565658"/>
              </a:solidFill>
            </a:ln>
          </p:spPr>
          <p:txBody>
            <a:bodyPr wrap="square" lIns="0" tIns="0" rIns="0" bIns="0" rtlCol="0"/>
            <a:lstStyle/>
            <a:p/>
          </p:txBody>
        </p:sp>
        <p:sp>
          <p:nvSpPr>
            <p:cNvPr id="2572" name="object 2572" descr=""/>
            <p:cNvSpPr/>
            <p:nvPr/>
          </p:nvSpPr>
          <p:spPr>
            <a:xfrm>
              <a:off x="5313141" y="2687575"/>
              <a:ext cx="6350" cy="0"/>
            </a:xfrm>
            <a:custGeom>
              <a:avLst/>
              <a:gdLst/>
              <a:ahLst/>
              <a:cxnLst/>
              <a:rect l="l" t="t" r="r" b="b"/>
              <a:pathLst>
                <a:path w="6350" h="0">
                  <a:moveTo>
                    <a:pt x="0" y="0"/>
                  </a:moveTo>
                  <a:lnTo>
                    <a:pt x="1435" y="0"/>
                  </a:lnTo>
                  <a:lnTo>
                    <a:pt x="5740" y="0"/>
                  </a:lnTo>
                </a:path>
              </a:pathLst>
            </a:custGeom>
            <a:ln w="3175">
              <a:solidFill>
                <a:srgbClr val="565658"/>
              </a:solidFill>
            </a:ln>
          </p:spPr>
          <p:txBody>
            <a:bodyPr wrap="square" lIns="0" tIns="0" rIns="0" bIns="0" rtlCol="0"/>
            <a:lstStyle/>
            <a:p/>
          </p:txBody>
        </p:sp>
        <p:sp>
          <p:nvSpPr>
            <p:cNvPr id="2573" name="object 2573" descr=""/>
            <p:cNvSpPr/>
            <p:nvPr/>
          </p:nvSpPr>
          <p:spPr>
            <a:xfrm>
              <a:off x="5312662" y="2683260"/>
              <a:ext cx="6985" cy="4445"/>
            </a:xfrm>
            <a:custGeom>
              <a:avLst/>
              <a:gdLst/>
              <a:ahLst/>
              <a:cxnLst/>
              <a:rect l="l" t="t" r="r" b="b"/>
              <a:pathLst>
                <a:path w="6985" h="4444">
                  <a:moveTo>
                    <a:pt x="6705" y="0"/>
                  </a:moveTo>
                  <a:lnTo>
                    <a:pt x="6705" y="3835"/>
                  </a:lnTo>
                  <a:lnTo>
                    <a:pt x="1917" y="3835"/>
                  </a:lnTo>
                  <a:lnTo>
                    <a:pt x="0" y="3835"/>
                  </a:lnTo>
                  <a:lnTo>
                    <a:pt x="0" y="0"/>
                  </a:lnTo>
                </a:path>
              </a:pathLst>
            </a:custGeom>
            <a:ln w="3175">
              <a:solidFill>
                <a:srgbClr val="565658"/>
              </a:solidFill>
            </a:ln>
          </p:spPr>
          <p:txBody>
            <a:bodyPr wrap="square" lIns="0" tIns="0" rIns="0" bIns="0" rtlCol="0"/>
            <a:lstStyle/>
            <a:p/>
          </p:txBody>
        </p:sp>
        <p:sp>
          <p:nvSpPr>
            <p:cNvPr id="2574" name="object 2574" descr=""/>
            <p:cNvSpPr/>
            <p:nvPr/>
          </p:nvSpPr>
          <p:spPr>
            <a:xfrm>
              <a:off x="6213006" y="2626305"/>
              <a:ext cx="635" cy="4445"/>
            </a:xfrm>
            <a:custGeom>
              <a:avLst/>
              <a:gdLst/>
              <a:ahLst/>
              <a:cxnLst/>
              <a:rect l="l" t="t" r="r" b="b"/>
              <a:pathLst>
                <a:path w="635" h="4444">
                  <a:moveTo>
                    <a:pt x="0" y="4305"/>
                  </a:moveTo>
                  <a:lnTo>
                    <a:pt x="482" y="4305"/>
                  </a:lnTo>
                  <a:lnTo>
                    <a:pt x="482" y="0"/>
                  </a:lnTo>
                  <a:lnTo>
                    <a:pt x="0" y="0"/>
                  </a:lnTo>
                </a:path>
              </a:pathLst>
            </a:custGeom>
            <a:ln w="3175">
              <a:solidFill>
                <a:srgbClr val="565658"/>
              </a:solidFill>
            </a:ln>
          </p:spPr>
          <p:txBody>
            <a:bodyPr wrap="square" lIns="0" tIns="0" rIns="0" bIns="0" rtlCol="0"/>
            <a:lstStyle/>
            <a:p/>
          </p:txBody>
        </p:sp>
        <p:sp>
          <p:nvSpPr>
            <p:cNvPr id="2575" name="object 2575" descr=""/>
            <p:cNvSpPr/>
            <p:nvPr/>
          </p:nvSpPr>
          <p:spPr>
            <a:xfrm>
              <a:off x="5777435" y="2669385"/>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576" name="object 2576" descr=""/>
            <p:cNvSpPr/>
            <p:nvPr/>
          </p:nvSpPr>
          <p:spPr>
            <a:xfrm>
              <a:off x="5777435" y="2665551"/>
              <a:ext cx="635" cy="6350"/>
            </a:xfrm>
            <a:custGeom>
              <a:avLst/>
              <a:gdLst/>
              <a:ahLst/>
              <a:cxnLst/>
              <a:rect l="l" t="t" r="r" b="b"/>
              <a:pathLst>
                <a:path w="635" h="6350">
                  <a:moveTo>
                    <a:pt x="0" y="5740"/>
                  </a:moveTo>
                  <a:lnTo>
                    <a:pt x="482" y="5740"/>
                  </a:lnTo>
                  <a:lnTo>
                    <a:pt x="482" y="0"/>
                  </a:lnTo>
                  <a:lnTo>
                    <a:pt x="0" y="0"/>
                  </a:lnTo>
                </a:path>
              </a:pathLst>
            </a:custGeom>
            <a:ln w="3175">
              <a:solidFill>
                <a:srgbClr val="565658"/>
              </a:solidFill>
            </a:ln>
          </p:spPr>
          <p:txBody>
            <a:bodyPr wrap="square" lIns="0" tIns="0" rIns="0" bIns="0" rtlCol="0"/>
            <a:lstStyle/>
            <a:p/>
          </p:txBody>
        </p:sp>
        <p:sp>
          <p:nvSpPr>
            <p:cNvPr id="2577" name="object 2577" descr=""/>
            <p:cNvSpPr/>
            <p:nvPr/>
          </p:nvSpPr>
          <p:spPr>
            <a:xfrm>
              <a:off x="5534759" y="2753146"/>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2578" name="object 2578" descr=""/>
            <p:cNvSpPr/>
            <p:nvPr/>
          </p:nvSpPr>
          <p:spPr>
            <a:xfrm>
              <a:off x="5540024" y="2753146"/>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2579" name="object 2579" descr=""/>
            <p:cNvSpPr/>
            <p:nvPr/>
          </p:nvSpPr>
          <p:spPr>
            <a:xfrm>
              <a:off x="5630009" y="2742616"/>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2580" name="object 2580" descr=""/>
            <p:cNvSpPr/>
            <p:nvPr/>
          </p:nvSpPr>
          <p:spPr>
            <a:xfrm>
              <a:off x="5644849" y="2742617"/>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2581" name="object 2581" descr=""/>
            <p:cNvSpPr/>
            <p:nvPr/>
          </p:nvSpPr>
          <p:spPr>
            <a:xfrm>
              <a:off x="5643887" y="2742616"/>
              <a:ext cx="1270" cy="5080"/>
            </a:xfrm>
            <a:custGeom>
              <a:avLst/>
              <a:gdLst/>
              <a:ahLst/>
              <a:cxnLst/>
              <a:rect l="l" t="t" r="r" b="b"/>
              <a:pathLst>
                <a:path w="1270" h="5080">
                  <a:moveTo>
                    <a:pt x="0" y="4787"/>
                  </a:moveTo>
                  <a:lnTo>
                    <a:pt x="0" y="0"/>
                  </a:lnTo>
                  <a:lnTo>
                    <a:pt x="965" y="0"/>
                  </a:lnTo>
                </a:path>
              </a:pathLst>
            </a:custGeom>
            <a:ln w="3175">
              <a:solidFill>
                <a:srgbClr val="565658"/>
              </a:solidFill>
            </a:ln>
          </p:spPr>
          <p:txBody>
            <a:bodyPr wrap="square" lIns="0" tIns="0" rIns="0" bIns="0" rtlCol="0"/>
            <a:lstStyle/>
            <a:p/>
          </p:txBody>
        </p:sp>
        <p:sp>
          <p:nvSpPr>
            <p:cNvPr id="2582" name="object 2582" descr=""/>
            <p:cNvSpPr/>
            <p:nvPr/>
          </p:nvSpPr>
          <p:spPr>
            <a:xfrm>
              <a:off x="5630305" y="274147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583" name="object 2583" descr=""/>
            <p:cNvSpPr/>
            <p:nvPr/>
          </p:nvSpPr>
          <p:spPr>
            <a:xfrm>
              <a:off x="5630012" y="2742617"/>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2584" name="object 2584" descr=""/>
            <p:cNvSpPr/>
            <p:nvPr/>
          </p:nvSpPr>
          <p:spPr>
            <a:xfrm>
              <a:off x="5623789"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2585" name="object 2585" descr=""/>
            <p:cNvSpPr/>
            <p:nvPr/>
          </p:nvSpPr>
          <p:spPr>
            <a:xfrm>
              <a:off x="5623786" y="2689011"/>
              <a:ext cx="6350" cy="4445"/>
            </a:xfrm>
            <a:custGeom>
              <a:avLst/>
              <a:gdLst/>
              <a:ahLst/>
              <a:cxnLst/>
              <a:rect l="l" t="t" r="r" b="b"/>
              <a:pathLst>
                <a:path w="6350" h="4444">
                  <a:moveTo>
                    <a:pt x="6223" y="3822"/>
                  </a:moveTo>
                  <a:lnTo>
                    <a:pt x="0" y="3822"/>
                  </a:lnTo>
                  <a:lnTo>
                    <a:pt x="6223" y="3822"/>
                  </a:lnTo>
                  <a:lnTo>
                    <a:pt x="6223" y="0"/>
                  </a:lnTo>
                </a:path>
              </a:pathLst>
            </a:custGeom>
            <a:ln w="3175">
              <a:solidFill>
                <a:srgbClr val="565658"/>
              </a:solidFill>
            </a:ln>
          </p:spPr>
          <p:txBody>
            <a:bodyPr wrap="square" lIns="0" tIns="0" rIns="0" bIns="0" rtlCol="0"/>
            <a:lstStyle/>
            <a:p/>
          </p:txBody>
        </p:sp>
        <p:sp>
          <p:nvSpPr>
            <p:cNvPr id="2586" name="object 2586" descr=""/>
            <p:cNvSpPr/>
            <p:nvPr/>
          </p:nvSpPr>
          <p:spPr>
            <a:xfrm>
              <a:off x="5618040" y="2492761"/>
              <a:ext cx="1270" cy="1270"/>
            </a:xfrm>
            <a:custGeom>
              <a:avLst/>
              <a:gdLst/>
              <a:ahLst/>
              <a:cxnLst/>
              <a:rect l="l" t="t" r="r" b="b"/>
              <a:pathLst>
                <a:path w="1270" h="1269">
                  <a:moveTo>
                    <a:pt x="0" y="952"/>
                  </a:moveTo>
                  <a:lnTo>
                    <a:pt x="0" y="0"/>
                  </a:lnTo>
                  <a:lnTo>
                    <a:pt x="965" y="0"/>
                  </a:lnTo>
                </a:path>
              </a:pathLst>
            </a:custGeom>
            <a:ln w="3175">
              <a:solidFill>
                <a:srgbClr val="565658"/>
              </a:solidFill>
            </a:ln>
          </p:spPr>
          <p:txBody>
            <a:bodyPr wrap="square" lIns="0" tIns="0" rIns="0" bIns="0" rtlCol="0"/>
            <a:lstStyle/>
            <a:p/>
          </p:txBody>
        </p:sp>
        <p:sp>
          <p:nvSpPr>
            <p:cNvPr id="2587" name="object 2587" descr=""/>
            <p:cNvSpPr/>
            <p:nvPr/>
          </p:nvSpPr>
          <p:spPr>
            <a:xfrm>
              <a:off x="5618040" y="2498986"/>
              <a:ext cx="1270" cy="635"/>
            </a:xfrm>
            <a:custGeom>
              <a:avLst/>
              <a:gdLst/>
              <a:ahLst/>
              <a:cxnLst/>
              <a:rect l="l" t="t" r="r" b="b"/>
              <a:pathLst>
                <a:path w="1270" h="635">
                  <a:moveTo>
                    <a:pt x="0" y="482"/>
                  </a:moveTo>
                  <a:lnTo>
                    <a:pt x="0" y="0"/>
                  </a:lnTo>
                  <a:lnTo>
                    <a:pt x="965" y="0"/>
                  </a:lnTo>
                </a:path>
              </a:pathLst>
            </a:custGeom>
            <a:ln w="3175">
              <a:solidFill>
                <a:srgbClr val="565658"/>
              </a:solidFill>
            </a:ln>
          </p:spPr>
          <p:txBody>
            <a:bodyPr wrap="square" lIns="0" tIns="0" rIns="0" bIns="0" rtlCol="0"/>
            <a:lstStyle/>
            <a:p/>
          </p:txBody>
        </p:sp>
        <p:sp>
          <p:nvSpPr>
            <p:cNvPr id="2588" name="object 2588" descr=""/>
            <p:cNvSpPr/>
            <p:nvPr/>
          </p:nvSpPr>
          <p:spPr>
            <a:xfrm>
              <a:off x="5618036" y="2493715"/>
              <a:ext cx="1270" cy="635"/>
            </a:xfrm>
            <a:custGeom>
              <a:avLst/>
              <a:gdLst/>
              <a:ahLst/>
              <a:cxnLst/>
              <a:rect l="l" t="t" r="r" b="b"/>
              <a:pathLst>
                <a:path w="1270" h="635">
                  <a:moveTo>
                    <a:pt x="965" y="482"/>
                  </a:moveTo>
                  <a:lnTo>
                    <a:pt x="0" y="482"/>
                  </a:lnTo>
                  <a:lnTo>
                    <a:pt x="0" y="0"/>
                  </a:lnTo>
                  <a:lnTo>
                    <a:pt x="965" y="0"/>
                  </a:lnTo>
                </a:path>
              </a:pathLst>
            </a:custGeom>
            <a:ln w="3175">
              <a:solidFill>
                <a:srgbClr val="565658"/>
              </a:solidFill>
            </a:ln>
          </p:spPr>
          <p:txBody>
            <a:bodyPr wrap="square" lIns="0" tIns="0" rIns="0" bIns="0" rtlCol="0"/>
            <a:lstStyle/>
            <a:p/>
          </p:txBody>
        </p:sp>
        <p:sp>
          <p:nvSpPr>
            <p:cNvPr id="2589" name="object 2589" descr=""/>
            <p:cNvSpPr/>
            <p:nvPr/>
          </p:nvSpPr>
          <p:spPr>
            <a:xfrm>
              <a:off x="5618036" y="2499471"/>
              <a:ext cx="1270" cy="1270"/>
            </a:xfrm>
            <a:custGeom>
              <a:avLst/>
              <a:gdLst/>
              <a:ahLst/>
              <a:cxnLst/>
              <a:rect l="l" t="t" r="r" b="b"/>
              <a:pathLst>
                <a:path w="1270" h="1269">
                  <a:moveTo>
                    <a:pt x="965" y="952"/>
                  </a:moveTo>
                  <a:lnTo>
                    <a:pt x="0" y="952"/>
                  </a:lnTo>
                  <a:lnTo>
                    <a:pt x="0" y="0"/>
                  </a:lnTo>
                  <a:lnTo>
                    <a:pt x="965" y="0"/>
                  </a:lnTo>
                </a:path>
              </a:pathLst>
            </a:custGeom>
            <a:ln w="3175">
              <a:solidFill>
                <a:srgbClr val="565658"/>
              </a:solidFill>
            </a:ln>
          </p:spPr>
          <p:txBody>
            <a:bodyPr wrap="square" lIns="0" tIns="0" rIns="0" bIns="0" rtlCol="0"/>
            <a:lstStyle/>
            <a:p/>
          </p:txBody>
        </p:sp>
        <p:sp>
          <p:nvSpPr>
            <p:cNvPr id="2590" name="object 2590" descr=""/>
            <p:cNvSpPr/>
            <p:nvPr/>
          </p:nvSpPr>
          <p:spPr>
            <a:xfrm>
              <a:off x="5619002" y="2492287"/>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2591" name="object 2591" descr=""/>
            <p:cNvSpPr/>
            <p:nvPr/>
          </p:nvSpPr>
          <p:spPr>
            <a:xfrm>
              <a:off x="5619004" y="2492290"/>
              <a:ext cx="1270" cy="1270"/>
            </a:xfrm>
            <a:custGeom>
              <a:avLst/>
              <a:gdLst/>
              <a:ahLst/>
              <a:cxnLst/>
              <a:rect l="l" t="t" r="r" b="b"/>
              <a:pathLst>
                <a:path w="1270" h="1269">
                  <a:moveTo>
                    <a:pt x="952" y="952"/>
                  </a:moveTo>
                  <a:lnTo>
                    <a:pt x="952" y="0"/>
                  </a:lnTo>
                  <a:lnTo>
                    <a:pt x="0" y="0"/>
                  </a:lnTo>
                </a:path>
              </a:pathLst>
            </a:custGeom>
            <a:ln w="3175">
              <a:solidFill>
                <a:srgbClr val="565658"/>
              </a:solidFill>
            </a:ln>
          </p:spPr>
          <p:txBody>
            <a:bodyPr wrap="square" lIns="0" tIns="0" rIns="0" bIns="0" rtlCol="0"/>
            <a:lstStyle/>
            <a:p/>
          </p:txBody>
        </p:sp>
        <p:sp>
          <p:nvSpPr>
            <p:cNvPr id="2592" name="object 2592" descr=""/>
            <p:cNvSpPr/>
            <p:nvPr/>
          </p:nvSpPr>
          <p:spPr>
            <a:xfrm>
              <a:off x="5619000" y="2493238"/>
              <a:ext cx="1270" cy="8255"/>
            </a:xfrm>
            <a:custGeom>
              <a:avLst/>
              <a:gdLst/>
              <a:ahLst/>
              <a:cxnLst/>
              <a:rect l="l" t="t" r="r" b="b"/>
              <a:pathLst>
                <a:path w="1270" h="8255">
                  <a:moveTo>
                    <a:pt x="952" y="6235"/>
                  </a:moveTo>
                  <a:lnTo>
                    <a:pt x="0" y="6235"/>
                  </a:lnTo>
                  <a:lnTo>
                    <a:pt x="0" y="7658"/>
                  </a:lnTo>
                  <a:lnTo>
                    <a:pt x="952" y="7658"/>
                  </a:lnTo>
                  <a:lnTo>
                    <a:pt x="952" y="6235"/>
                  </a:lnTo>
                  <a:close/>
                </a:path>
                <a:path w="1270" h="8255">
                  <a:moveTo>
                    <a:pt x="952" y="0"/>
                  </a:moveTo>
                  <a:lnTo>
                    <a:pt x="0" y="0"/>
                  </a:lnTo>
                  <a:lnTo>
                    <a:pt x="0" y="6235"/>
                  </a:lnTo>
                </a:path>
              </a:pathLst>
            </a:custGeom>
            <a:ln w="3175">
              <a:solidFill>
                <a:srgbClr val="565658"/>
              </a:solidFill>
            </a:ln>
          </p:spPr>
          <p:txBody>
            <a:bodyPr wrap="square" lIns="0" tIns="0" rIns="0" bIns="0" rtlCol="0"/>
            <a:lstStyle/>
            <a:p/>
          </p:txBody>
        </p:sp>
        <p:sp>
          <p:nvSpPr>
            <p:cNvPr id="2593" name="object 2593" descr=""/>
            <p:cNvSpPr/>
            <p:nvPr/>
          </p:nvSpPr>
          <p:spPr>
            <a:xfrm>
              <a:off x="5669263" y="2551162"/>
              <a:ext cx="6985" cy="0"/>
            </a:xfrm>
            <a:custGeom>
              <a:avLst/>
              <a:gdLst/>
              <a:ahLst/>
              <a:cxnLst/>
              <a:rect l="l" t="t" r="r" b="b"/>
              <a:pathLst>
                <a:path w="6985" h="0">
                  <a:moveTo>
                    <a:pt x="0" y="0"/>
                  </a:moveTo>
                  <a:lnTo>
                    <a:pt x="6692" y="0"/>
                  </a:lnTo>
                </a:path>
              </a:pathLst>
            </a:custGeom>
            <a:ln w="3175">
              <a:solidFill>
                <a:srgbClr val="565658"/>
              </a:solidFill>
            </a:ln>
          </p:spPr>
          <p:txBody>
            <a:bodyPr wrap="square" lIns="0" tIns="0" rIns="0" bIns="0" rtlCol="0"/>
            <a:lstStyle/>
            <a:p/>
          </p:txBody>
        </p:sp>
        <p:sp>
          <p:nvSpPr>
            <p:cNvPr id="2594" name="object 2594" descr=""/>
            <p:cNvSpPr/>
            <p:nvPr/>
          </p:nvSpPr>
          <p:spPr>
            <a:xfrm>
              <a:off x="5669262" y="2571266"/>
              <a:ext cx="7620" cy="1905"/>
            </a:xfrm>
            <a:custGeom>
              <a:avLst/>
              <a:gdLst/>
              <a:ahLst/>
              <a:cxnLst/>
              <a:rect l="l" t="t" r="r" b="b"/>
              <a:pathLst>
                <a:path w="7620" h="1905">
                  <a:moveTo>
                    <a:pt x="7175" y="0"/>
                  </a:moveTo>
                  <a:lnTo>
                    <a:pt x="1904" y="1422"/>
                  </a:lnTo>
                  <a:lnTo>
                    <a:pt x="0" y="1422"/>
                  </a:lnTo>
                </a:path>
              </a:pathLst>
            </a:custGeom>
            <a:ln w="3175">
              <a:solidFill>
                <a:srgbClr val="565658"/>
              </a:solidFill>
            </a:ln>
          </p:spPr>
          <p:txBody>
            <a:bodyPr wrap="square" lIns="0" tIns="0" rIns="0" bIns="0" rtlCol="0"/>
            <a:lstStyle/>
            <a:p/>
          </p:txBody>
        </p:sp>
        <p:sp>
          <p:nvSpPr>
            <p:cNvPr id="2595" name="object 2595" descr=""/>
            <p:cNvSpPr/>
            <p:nvPr/>
          </p:nvSpPr>
          <p:spPr>
            <a:xfrm>
              <a:off x="5671172" y="2571737"/>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2596" name="object 2596" descr=""/>
            <p:cNvSpPr/>
            <p:nvPr/>
          </p:nvSpPr>
          <p:spPr>
            <a:xfrm>
              <a:off x="5676437" y="2570298"/>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2597" name="object 2597" descr=""/>
            <p:cNvSpPr/>
            <p:nvPr/>
          </p:nvSpPr>
          <p:spPr>
            <a:xfrm>
              <a:off x="5681701" y="2566949"/>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2598" name="object 2598" descr=""/>
            <p:cNvSpPr/>
            <p:nvPr/>
          </p:nvSpPr>
          <p:spPr>
            <a:xfrm>
              <a:off x="5669259" y="2552117"/>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2599" name="object 2599" descr=""/>
            <p:cNvSpPr/>
            <p:nvPr/>
          </p:nvSpPr>
          <p:spPr>
            <a:xfrm>
              <a:off x="5669263" y="2570784"/>
              <a:ext cx="5080" cy="1270"/>
            </a:xfrm>
            <a:custGeom>
              <a:avLst/>
              <a:gdLst/>
              <a:ahLst/>
              <a:cxnLst/>
              <a:rect l="l" t="t" r="r" b="b"/>
              <a:pathLst>
                <a:path w="5079" h="1269">
                  <a:moveTo>
                    <a:pt x="0" y="952"/>
                  </a:moveTo>
                  <a:lnTo>
                    <a:pt x="1905" y="952"/>
                  </a:lnTo>
                  <a:lnTo>
                    <a:pt x="4775" y="0"/>
                  </a:lnTo>
                </a:path>
              </a:pathLst>
            </a:custGeom>
            <a:ln w="3175">
              <a:solidFill>
                <a:srgbClr val="565658"/>
              </a:solidFill>
            </a:ln>
          </p:spPr>
          <p:txBody>
            <a:bodyPr wrap="square" lIns="0" tIns="0" rIns="0" bIns="0" rtlCol="0"/>
            <a:lstStyle/>
            <a:p/>
          </p:txBody>
        </p:sp>
        <p:sp>
          <p:nvSpPr>
            <p:cNvPr id="2600" name="object 2600" descr=""/>
            <p:cNvSpPr/>
            <p:nvPr/>
          </p:nvSpPr>
          <p:spPr>
            <a:xfrm>
              <a:off x="5606368" y="250932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01" name="object 2601" descr=""/>
            <p:cNvSpPr/>
            <p:nvPr/>
          </p:nvSpPr>
          <p:spPr>
            <a:xfrm>
              <a:off x="5667824"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602" name="object 2602" descr=""/>
            <p:cNvSpPr/>
            <p:nvPr/>
          </p:nvSpPr>
          <p:spPr>
            <a:xfrm>
              <a:off x="5607511"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603" name="object 2603" descr=""/>
            <p:cNvSpPr/>
            <p:nvPr/>
          </p:nvSpPr>
          <p:spPr>
            <a:xfrm>
              <a:off x="5667342"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604" name="object 2604" descr=""/>
            <p:cNvSpPr/>
            <p:nvPr/>
          </p:nvSpPr>
          <p:spPr>
            <a:xfrm>
              <a:off x="5620434" y="2504247"/>
              <a:ext cx="635" cy="6350"/>
            </a:xfrm>
            <a:custGeom>
              <a:avLst/>
              <a:gdLst/>
              <a:ahLst/>
              <a:cxnLst/>
              <a:rect l="l" t="t" r="r" b="b"/>
              <a:pathLst>
                <a:path w="635" h="6350">
                  <a:moveTo>
                    <a:pt x="0" y="6223"/>
                  </a:moveTo>
                  <a:lnTo>
                    <a:pt x="0" y="0"/>
                  </a:lnTo>
                  <a:lnTo>
                    <a:pt x="482" y="0"/>
                  </a:lnTo>
                </a:path>
              </a:pathLst>
            </a:custGeom>
            <a:ln w="3175">
              <a:solidFill>
                <a:srgbClr val="565658"/>
              </a:solidFill>
            </a:ln>
          </p:spPr>
          <p:txBody>
            <a:bodyPr wrap="square" lIns="0" tIns="0" rIns="0" bIns="0" rtlCol="0"/>
            <a:lstStyle/>
            <a:p/>
          </p:txBody>
        </p:sp>
        <p:sp>
          <p:nvSpPr>
            <p:cNvPr id="2605" name="object 2605" descr=""/>
            <p:cNvSpPr/>
            <p:nvPr/>
          </p:nvSpPr>
          <p:spPr>
            <a:xfrm>
              <a:off x="5607511"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606" name="object 2606" descr=""/>
            <p:cNvSpPr/>
            <p:nvPr/>
          </p:nvSpPr>
          <p:spPr>
            <a:xfrm>
              <a:off x="5667347" y="2510470"/>
              <a:ext cx="0" cy="1905"/>
            </a:xfrm>
            <a:custGeom>
              <a:avLst/>
              <a:gdLst/>
              <a:ahLst/>
              <a:cxnLst/>
              <a:rect l="l" t="t" r="r" b="b"/>
              <a:pathLst>
                <a:path w="0" h="1905">
                  <a:moveTo>
                    <a:pt x="0" y="0"/>
                  </a:moveTo>
                  <a:lnTo>
                    <a:pt x="0" y="1435"/>
                  </a:lnTo>
                  <a:lnTo>
                    <a:pt x="0" y="0"/>
                  </a:lnTo>
                </a:path>
              </a:pathLst>
            </a:custGeom>
            <a:ln w="3175">
              <a:solidFill>
                <a:srgbClr val="565658"/>
              </a:solidFill>
            </a:ln>
          </p:spPr>
          <p:txBody>
            <a:bodyPr wrap="square" lIns="0" tIns="0" rIns="0" bIns="0" rtlCol="0"/>
            <a:lstStyle/>
            <a:p/>
          </p:txBody>
        </p:sp>
        <p:sp>
          <p:nvSpPr>
            <p:cNvPr id="2607" name="object 2607" descr=""/>
            <p:cNvSpPr/>
            <p:nvPr/>
          </p:nvSpPr>
          <p:spPr>
            <a:xfrm>
              <a:off x="5607506" y="2510473"/>
              <a:ext cx="635" cy="1905"/>
            </a:xfrm>
            <a:custGeom>
              <a:avLst/>
              <a:gdLst/>
              <a:ahLst/>
              <a:cxnLst/>
              <a:rect l="l" t="t" r="r" b="b"/>
              <a:pathLst>
                <a:path w="635" h="1905">
                  <a:moveTo>
                    <a:pt x="482" y="1435"/>
                  </a:moveTo>
                  <a:lnTo>
                    <a:pt x="482" y="0"/>
                  </a:lnTo>
                  <a:lnTo>
                    <a:pt x="0" y="0"/>
                  </a:lnTo>
                  <a:lnTo>
                    <a:pt x="0" y="1435"/>
                  </a:lnTo>
                </a:path>
              </a:pathLst>
            </a:custGeom>
            <a:ln w="3175">
              <a:solidFill>
                <a:srgbClr val="565658"/>
              </a:solidFill>
            </a:ln>
          </p:spPr>
          <p:txBody>
            <a:bodyPr wrap="square" lIns="0" tIns="0" rIns="0" bIns="0" rtlCol="0"/>
            <a:lstStyle/>
            <a:p/>
          </p:txBody>
        </p:sp>
        <p:sp>
          <p:nvSpPr>
            <p:cNvPr id="2608" name="object 2608" descr=""/>
            <p:cNvSpPr/>
            <p:nvPr/>
          </p:nvSpPr>
          <p:spPr>
            <a:xfrm>
              <a:off x="5666864" y="2510470"/>
              <a:ext cx="635" cy="1905"/>
            </a:xfrm>
            <a:custGeom>
              <a:avLst/>
              <a:gdLst/>
              <a:ahLst/>
              <a:cxnLst/>
              <a:rect l="l" t="t" r="r" b="b"/>
              <a:pathLst>
                <a:path w="635" h="1905">
                  <a:moveTo>
                    <a:pt x="482" y="0"/>
                  </a:moveTo>
                  <a:lnTo>
                    <a:pt x="482" y="1435"/>
                  </a:lnTo>
                  <a:lnTo>
                    <a:pt x="482" y="0"/>
                  </a:lnTo>
                  <a:lnTo>
                    <a:pt x="0" y="0"/>
                  </a:lnTo>
                </a:path>
              </a:pathLst>
            </a:custGeom>
            <a:ln w="3175">
              <a:solidFill>
                <a:srgbClr val="565658"/>
              </a:solidFill>
            </a:ln>
          </p:spPr>
          <p:txBody>
            <a:bodyPr wrap="square" lIns="0" tIns="0" rIns="0" bIns="0" rtlCol="0"/>
            <a:lstStyle/>
            <a:p/>
          </p:txBody>
        </p:sp>
        <p:sp>
          <p:nvSpPr>
            <p:cNvPr id="2609" name="object 2609" descr=""/>
            <p:cNvSpPr/>
            <p:nvPr/>
          </p:nvSpPr>
          <p:spPr>
            <a:xfrm>
              <a:off x="5607989" y="2510473"/>
              <a:ext cx="635" cy="1905"/>
            </a:xfrm>
            <a:custGeom>
              <a:avLst/>
              <a:gdLst/>
              <a:ahLst/>
              <a:cxnLst/>
              <a:rect l="l" t="t" r="r" b="b"/>
              <a:pathLst>
                <a:path w="635" h="1905">
                  <a:moveTo>
                    <a:pt x="482" y="1435"/>
                  </a:moveTo>
                  <a:lnTo>
                    <a:pt x="482" y="0"/>
                  </a:lnTo>
                  <a:lnTo>
                    <a:pt x="0" y="0"/>
                  </a:lnTo>
                  <a:lnTo>
                    <a:pt x="0" y="1435"/>
                  </a:lnTo>
                </a:path>
              </a:pathLst>
            </a:custGeom>
            <a:ln w="3175">
              <a:solidFill>
                <a:srgbClr val="565658"/>
              </a:solidFill>
            </a:ln>
          </p:spPr>
          <p:txBody>
            <a:bodyPr wrap="square" lIns="0" tIns="0" rIns="0" bIns="0" rtlCol="0"/>
            <a:lstStyle/>
            <a:p/>
          </p:txBody>
        </p:sp>
        <p:sp>
          <p:nvSpPr>
            <p:cNvPr id="2610" name="object 2610" descr=""/>
            <p:cNvSpPr/>
            <p:nvPr/>
          </p:nvSpPr>
          <p:spPr>
            <a:xfrm>
              <a:off x="5666869"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611" name="object 2611" descr=""/>
            <p:cNvSpPr/>
            <p:nvPr/>
          </p:nvSpPr>
          <p:spPr>
            <a:xfrm>
              <a:off x="5621876" y="2502820"/>
              <a:ext cx="1270" cy="1905"/>
            </a:xfrm>
            <a:custGeom>
              <a:avLst/>
              <a:gdLst/>
              <a:ahLst/>
              <a:cxnLst/>
              <a:rect l="l" t="t" r="r" b="b"/>
              <a:pathLst>
                <a:path w="1270" h="1905">
                  <a:moveTo>
                    <a:pt x="952" y="1422"/>
                  </a:moveTo>
                  <a:lnTo>
                    <a:pt x="952" y="0"/>
                  </a:lnTo>
                  <a:lnTo>
                    <a:pt x="0" y="0"/>
                  </a:lnTo>
                  <a:lnTo>
                    <a:pt x="0" y="1422"/>
                  </a:lnTo>
                </a:path>
              </a:pathLst>
            </a:custGeom>
            <a:ln w="3175">
              <a:solidFill>
                <a:srgbClr val="565658"/>
              </a:solidFill>
            </a:ln>
          </p:spPr>
          <p:txBody>
            <a:bodyPr wrap="square" lIns="0" tIns="0" rIns="0" bIns="0" rtlCol="0"/>
            <a:lstStyle/>
            <a:p/>
          </p:txBody>
        </p:sp>
        <p:sp>
          <p:nvSpPr>
            <p:cNvPr id="2612" name="object 2612" descr=""/>
            <p:cNvSpPr/>
            <p:nvPr/>
          </p:nvSpPr>
          <p:spPr>
            <a:xfrm>
              <a:off x="5620921" y="2502817"/>
              <a:ext cx="1270" cy="1905"/>
            </a:xfrm>
            <a:custGeom>
              <a:avLst/>
              <a:gdLst/>
              <a:ahLst/>
              <a:cxnLst/>
              <a:rect l="l" t="t" r="r" b="b"/>
              <a:pathLst>
                <a:path w="1270" h="1905">
                  <a:moveTo>
                    <a:pt x="952" y="0"/>
                  </a:moveTo>
                  <a:lnTo>
                    <a:pt x="0" y="0"/>
                  </a:lnTo>
                  <a:lnTo>
                    <a:pt x="0" y="1422"/>
                  </a:lnTo>
                </a:path>
              </a:pathLst>
            </a:custGeom>
            <a:ln w="3175">
              <a:solidFill>
                <a:srgbClr val="565658"/>
              </a:solidFill>
            </a:ln>
          </p:spPr>
          <p:txBody>
            <a:bodyPr wrap="square" lIns="0" tIns="0" rIns="0" bIns="0" rtlCol="0"/>
            <a:lstStyle/>
            <a:p/>
          </p:txBody>
        </p:sp>
        <p:sp>
          <p:nvSpPr>
            <p:cNvPr id="2613" name="object 2613" descr=""/>
            <p:cNvSpPr/>
            <p:nvPr/>
          </p:nvSpPr>
          <p:spPr>
            <a:xfrm>
              <a:off x="5666387"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614" name="object 2614" descr=""/>
            <p:cNvSpPr/>
            <p:nvPr/>
          </p:nvSpPr>
          <p:spPr>
            <a:xfrm>
              <a:off x="5608467" y="2510470"/>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2615" name="object 2615" descr=""/>
            <p:cNvSpPr/>
            <p:nvPr/>
          </p:nvSpPr>
          <p:spPr>
            <a:xfrm>
              <a:off x="5652029" y="2504243"/>
              <a:ext cx="2540" cy="6350"/>
            </a:xfrm>
            <a:custGeom>
              <a:avLst/>
              <a:gdLst/>
              <a:ahLst/>
              <a:cxnLst/>
              <a:rect l="l" t="t" r="r" b="b"/>
              <a:pathLst>
                <a:path w="2539" h="6350">
                  <a:moveTo>
                    <a:pt x="0" y="0"/>
                  </a:moveTo>
                  <a:lnTo>
                    <a:pt x="2387" y="0"/>
                  </a:lnTo>
                  <a:lnTo>
                    <a:pt x="2387" y="6223"/>
                  </a:lnTo>
                </a:path>
              </a:pathLst>
            </a:custGeom>
            <a:ln w="3175">
              <a:solidFill>
                <a:srgbClr val="565658"/>
              </a:solidFill>
            </a:ln>
          </p:spPr>
          <p:txBody>
            <a:bodyPr wrap="square" lIns="0" tIns="0" rIns="0" bIns="0" rtlCol="0"/>
            <a:lstStyle/>
            <a:p/>
          </p:txBody>
        </p:sp>
        <p:sp>
          <p:nvSpPr>
            <p:cNvPr id="2616" name="object 2616" descr=""/>
            <p:cNvSpPr/>
            <p:nvPr/>
          </p:nvSpPr>
          <p:spPr>
            <a:xfrm>
              <a:off x="5620918" y="2504247"/>
              <a:ext cx="1905" cy="6350"/>
            </a:xfrm>
            <a:custGeom>
              <a:avLst/>
              <a:gdLst/>
              <a:ahLst/>
              <a:cxnLst/>
              <a:rect l="l" t="t" r="r" b="b"/>
              <a:pathLst>
                <a:path w="1904" h="6350">
                  <a:moveTo>
                    <a:pt x="0" y="6223"/>
                  </a:moveTo>
                  <a:lnTo>
                    <a:pt x="0" y="0"/>
                  </a:lnTo>
                  <a:lnTo>
                    <a:pt x="1905" y="0"/>
                  </a:lnTo>
                  <a:lnTo>
                    <a:pt x="1905" y="6223"/>
                  </a:lnTo>
                </a:path>
              </a:pathLst>
            </a:custGeom>
            <a:ln w="3175">
              <a:solidFill>
                <a:srgbClr val="565658"/>
              </a:solidFill>
            </a:ln>
          </p:spPr>
          <p:txBody>
            <a:bodyPr wrap="square" lIns="0" tIns="0" rIns="0" bIns="0" rtlCol="0"/>
            <a:lstStyle/>
            <a:p/>
          </p:txBody>
        </p:sp>
        <p:sp>
          <p:nvSpPr>
            <p:cNvPr id="2617" name="object 2617" descr=""/>
            <p:cNvSpPr/>
            <p:nvPr/>
          </p:nvSpPr>
          <p:spPr>
            <a:xfrm>
              <a:off x="5652029" y="2504243"/>
              <a:ext cx="0" cy="6350"/>
            </a:xfrm>
            <a:custGeom>
              <a:avLst/>
              <a:gdLst/>
              <a:ahLst/>
              <a:cxnLst/>
              <a:rect l="l" t="t" r="r" b="b"/>
              <a:pathLst>
                <a:path w="0" h="6350">
                  <a:moveTo>
                    <a:pt x="0" y="0"/>
                  </a:moveTo>
                  <a:lnTo>
                    <a:pt x="0" y="6223"/>
                  </a:lnTo>
                </a:path>
              </a:pathLst>
            </a:custGeom>
            <a:ln w="3175">
              <a:solidFill>
                <a:srgbClr val="565658"/>
              </a:solidFill>
            </a:ln>
          </p:spPr>
          <p:txBody>
            <a:bodyPr wrap="square" lIns="0" tIns="0" rIns="0" bIns="0" rtlCol="0"/>
            <a:lstStyle/>
            <a:p/>
          </p:txBody>
        </p:sp>
        <p:sp>
          <p:nvSpPr>
            <p:cNvPr id="2618" name="object 2618" descr=""/>
            <p:cNvSpPr/>
            <p:nvPr/>
          </p:nvSpPr>
          <p:spPr>
            <a:xfrm>
              <a:off x="5608950"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619" name="object 2619" descr=""/>
            <p:cNvSpPr/>
            <p:nvPr/>
          </p:nvSpPr>
          <p:spPr>
            <a:xfrm>
              <a:off x="5665903"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620" name="object 2620" descr=""/>
            <p:cNvSpPr/>
            <p:nvPr/>
          </p:nvSpPr>
          <p:spPr>
            <a:xfrm>
              <a:off x="5608952" y="2510470"/>
              <a:ext cx="1270" cy="1905"/>
            </a:xfrm>
            <a:custGeom>
              <a:avLst/>
              <a:gdLst/>
              <a:ahLst/>
              <a:cxnLst/>
              <a:rect l="l" t="t" r="r" b="b"/>
              <a:pathLst>
                <a:path w="1270" h="1905">
                  <a:moveTo>
                    <a:pt x="952" y="0"/>
                  </a:moveTo>
                  <a:lnTo>
                    <a:pt x="0" y="0"/>
                  </a:lnTo>
                  <a:lnTo>
                    <a:pt x="0" y="1435"/>
                  </a:lnTo>
                </a:path>
              </a:pathLst>
            </a:custGeom>
            <a:ln w="3175">
              <a:solidFill>
                <a:srgbClr val="565658"/>
              </a:solidFill>
            </a:ln>
          </p:spPr>
          <p:txBody>
            <a:bodyPr wrap="square" lIns="0" tIns="0" rIns="0" bIns="0" rtlCol="0"/>
            <a:lstStyle/>
            <a:p/>
          </p:txBody>
        </p:sp>
        <p:sp>
          <p:nvSpPr>
            <p:cNvPr id="2621" name="object 2621" descr=""/>
            <p:cNvSpPr/>
            <p:nvPr/>
          </p:nvSpPr>
          <p:spPr>
            <a:xfrm>
              <a:off x="5665425"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622" name="object 2622" descr=""/>
            <p:cNvSpPr/>
            <p:nvPr/>
          </p:nvSpPr>
          <p:spPr>
            <a:xfrm>
              <a:off x="5609905"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623" name="object 2623" descr=""/>
            <p:cNvSpPr/>
            <p:nvPr/>
          </p:nvSpPr>
          <p:spPr>
            <a:xfrm>
              <a:off x="5650114" y="2510473"/>
              <a:ext cx="15875" cy="1905"/>
            </a:xfrm>
            <a:custGeom>
              <a:avLst/>
              <a:gdLst/>
              <a:ahLst/>
              <a:cxnLst/>
              <a:rect l="l" t="t" r="r" b="b"/>
              <a:pathLst>
                <a:path w="15875" h="1905">
                  <a:moveTo>
                    <a:pt x="15316" y="1435"/>
                  </a:moveTo>
                  <a:lnTo>
                    <a:pt x="15316" y="0"/>
                  </a:lnTo>
                  <a:lnTo>
                    <a:pt x="14833" y="0"/>
                  </a:lnTo>
                  <a:lnTo>
                    <a:pt x="0" y="0"/>
                  </a:lnTo>
                </a:path>
              </a:pathLst>
            </a:custGeom>
            <a:ln w="3175">
              <a:solidFill>
                <a:srgbClr val="565658"/>
              </a:solidFill>
            </a:ln>
          </p:spPr>
          <p:txBody>
            <a:bodyPr wrap="square" lIns="0" tIns="0" rIns="0" bIns="0" rtlCol="0"/>
            <a:lstStyle/>
            <a:p/>
          </p:txBody>
        </p:sp>
        <p:sp>
          <p:nvSpPr>
            <p:cNvPr id="2624" name="object 2624" descr=""/>
            <p:cNvSpPr/>
            <p:nvPr/>
          </p:nvSpPr>
          <p:spPr>
            <a:xfrm>
              <a:off x="5664953"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625" name="object 2625" descr=""/>
            <p:cNvSpPr/>
            <p:nvPr/>
          </p:nvSpPr>
          <p:spPr>
            <a:xfrm>
              <a:off x="5609911" y="2510470"/>
              <a:ext cx="15240" cy="1905"/>
            </a:xfrm>
            <a:custGeom>
              <a:avLst/>
              <a:gdLst/>
              <a:ahLst/>
              <a:cxnLst/>
              <a:rect l="l" t="t" r="r" b="b"/>
              <a:pathLst>
                <a:path w="15239" h="1905">
                  <a:moveTo>
                    <a:pt x="14833" y="0"/>
                  </a:moveTo>
                  <a:lnTo>
                    <a:pt x="0" y="0"/>
                  </a:lnTo>
                  <a:lnTo>
                    <a:pt x="0" y="1435"/>
                  </a:lnTo>
                </a:path>
              </a:pathLst>
            </a:custGeom>
            <a:ln w="3175">
              <a:solidFill>
                <a:srgbClr val="565658"/>
              </a:solidFill>
            </a:ln>
          </p:spPr>
          <p:txBody>
            <a:bodyPr wrap="square" lIns="0" tIns="0" rIns="0" bIns="0" rtlCol="0"/>
            <a:lstStyle/>
            <a:p/>
          </p:txBody>
        </p:sp>
        <p:sp>
          <p:nvSpPr>
            <p:cNvPr id="2626" name="object 2626" descr=""/>
            <p:cNvSpPr/>
            <p:nvPr/>
          </p:nvSpPr>
          <p:spPr>
            <a:xfrm>
              <a:off x="5647715" y="2504247"/>
              <a:ext cx="3810" cy="6350"/>
            </a:xfrm>
            <a:custGeom>
              <a:avLst/>
              <a:gdLst/>
              <a:ahLst/>
              <a:cxnLst/>
              <a:rect l="l" t="t" r="r" b="b"/>
              <a:pathLst>
                <a:path w="3810" h="6350">
                  <a:moveTo>
                    <a:pt x="3352" y="6223"/>
                  </a:moveTo>
                  <a:lnTo>
                    <a:pt x="3352" y="0"/>
                  </a:lnTo>
                  <a:lnTo>
                    <a:pt x="0" y="0"/>
                  </a:lnTo>
                </a:path>
              </a:pathLst>
            </a:custGeom>
            <a:ln w="3175">
              <a:solidFill>
                <a:srgbClr val="565658"/>
              </a:solidFill>
            </a:ln>
          </p:spPr>
          <p:txBody>
            <a:bodyPr wrap="square" lIns="0" tIns="0" rIns="0" bIns="0" rtlCol="0"/>
            <a:lstStyle/>
            <a:p/>
          </p:txBody>
        </p:sp>
        <p:sp>
          <p:nvSpPr>
            <p:cNvPr id="2627" name="object 2627" descr=""/>
            <p:cNvSpPr/>
            <p:nvPr/>
          </p:nvSpPr>
          <p:spPr>
            <a:xfrm>
              <a:off x="5624263" y="2504243"/>
              <a:ext cx="3810" cy="6350"/>
            </a:xfrm>
            <a:custGeom>
              <a:avLst/>
              <a:gdLst/>
              <a:ahLst/>
              <a:cxnLst/>
              <a:rect l="l" t="t" r="r" b="b"/>
              <a:pathLst>
                <a:path w="3810" h="6350">
                  <a:moveTo>
                    <a:pt x="3352" y="0"/>
                  </a:moveTo>
                  <a:lnTo>
                    <a:pt x="2870" y="0"/>
                  </a:lnTo>
                  <a:lnTo>
                    <a:pt x="0" y="0"/>
                  </a:lnTo>
                  <a:lnTo>
                    <a:pt x="0" y="6223"/>
                  </a:lnTo>
                </a:path>
              </a:pathLst>
            </a:custGeom>
            <a:ln w="3175">
              <a:solidFill>
                <a:srgbClr val="565658"/>
              </a:solidFill>
            </a:ln>
          </p:spPr>
          <p:txBody>
            <a:bodyPr wrap="square" lIns="0" tIns="0" rIns="0" bIns="0" rtlCol="0"/>
            <a:lstStyle/>
            <a:p/>
          </p:txBody>
        </p:sp>
        <p:sp>
          <p:nvSpPr>
            <p:cNvPr id="2628" name="object 2628" descr=""/>
            <p:cNvSpPr/>
            <p:nvPr/>
          </p:nvSpPr>
          <p:spPr>
            <a:xfrm>
              <a:off x="5627138" y="2504243"/>
              <a:ext cx="0" cy="8255"/>
            </a:xfrm>
            <a:custGeom>
              <a:avLst/>
              <a:gdLst/>
              <a:ahLst/>
              <a:cxnLst/>
              <a:rect l="l" t="t" r="r" b="b"/>
              <a:pathLst>
                <a:path w="0" h="8255">
                  <a:moveTo>
                    <a:pt x="0" y="0"/>
                  </a:moveTo>
                  <a:lnTo>
                    <a:pt x="0" y="7670"/>
                  </a:lnTo>
                </a:path>
              </a:pathLst>
            </a:custGeom>
            <a:ln w="3175">
              <a:solidFill>
                <a:srgbClr val="565658"/>
              </a:solidFill>
            </a:ln>
          </p:spPr>
          <p:txBody>
            <a:bodyPr wrap="square" lIns="0" tIns="0" rIns="0" bIns="0" rtlCol="0"/>
            <a:lstStyle/>
            <a:p/>
          </p:txBody>
        </p:sp>
        <p:sp>
          <p:nvSpPr>
            <p:cNvPr id="2629" name="object 2629" descr=""/>
            <p:cNvSpPr/>
            <p:nvPr/>
          </p:nvSpPr>
          <p:spPr>
            <a:xfrm>
              <a:off x="5647243" y="2504243"/>
              <a:ext cx="635" cy="8255"/>
            </a:xfrm>
            <a:custGeom>
              <a:avLst/>
              <a:gdLst/>
              <a:ahLst/>
              <a:cxnLst/>
              <a:rect l="l" t="t" r="r" b="b"/>
              <a:pathLst>
                <a:path w="635" h="8255">
                  <a:moveTo>
                    <a:pt x="0" y="0"/>
                  </a:moveTo>
                  <a:lnTo>
                    <a:pt x="482" y="0"/>
                  </a:lnTo>
                  <a:lnTo>
                    <a:pt x="482" y="7670"/>
                  </a:lnTo>
                </a:path>
              </a:pathLst>
            </a:custGeom>
            <a:ln w="3175">
              <a:solidFill>
                <a:srgbClr val="565658"/>
              </a:solidFill>
            </a:ln>
          </p:spPr>
          <p:txBody>
            <a:bodyPr wrap="square" lIns="0" tIns="0" rIns="0" bIns="0" rtlCol="0"/>
            <a:lstStyle/>
            <a:p/>
          </p:txBody>
        </p:sp>
        <p:sp>
          <p:nvSpPr>
            <p:cNvPr id="2630" name="object 2630" descr=""/>
            <p:cNvSpPr/>
            <p:nvPr/>
          </p:nvSpPr>
          <p:spPr>
            <a:xfrm>
              <a:off x="5627616" y="2504247"/>
              <a:ext cx="0" cy="6350"/>
            </a:xfrm>
            <a:custGeom>
              <a:avLst/>
              <a:gdLst/>
              <a:ahLst/>
              <a:cxnLst/>
              <a:rect l="l" t="t" r="r" b="b"/>
              <a:pathLst>
                <a:path w="0" h="6350">
                  <a:moveTo>
                    <a:pt x="0" y="6223"/>
                  </a:moveTo>
                  <a:lnTo>
                    <a:pt x="0" y="0"/>
                  </a:lnTo>
                </a:path>
              </a:pathLst>
            </a:custGeom>
            <a:ln w="3175">
              <a:solidFill>
                <a:srgbClr val="565658"/>
              </a:solidFill>
            </a:ln>
          </p:spPr>
          <p:txBody>
            <a:bodyPr wrap="square" lIns="0" tIns="0" rIns="0" bIns="0" rtlCol="0"/>
            <a:lstStyle/>
            <a:p/>
          </p:txBody>
        </p:sp>
        <p:sp>
          <p:nvSpPr>
            <p:cNvPr id="2631" name="object 2631" descr=""/>
            <p:cNvSpPr/>
            <p:nvPr/>
          </p:nvSpPr>
          <p:spPr>
            <a:xfrm>
              <a:off x="5645321" y="25042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32" name="object 2632" descr=""/>
            <p:cNvSpPr/>
            <p:nvPr/>
          </p:nvSpPr>
          <p:spPr>
            <a:xfrm>
              <a:off x="5647243" y="2504243"/>
              <a:ext cx="0" cy="6350"/>
            </a:xfrm>
            <a:custGeom>
              <a:avLst/>
              <a:gdLst/>
              <a:ahLst/>
              <a:cxnLst/>
              <a:rect l="l" t="t" r="r" b="b"/>
              <a:pathLst>
                <a:path w="0" h="6350">
                  <a:moveTo>
                    <a:pt x="0" y="0"/>
                  </a:moveTo>
                  <a:lnTo>
                    <a:pt x="0" y="6223"/>
                  </a:lnTo>
                </a:path>
              </a:pathLst>
            </a:custGeom>
            <a:ln w="3175">
              <a:solidFill>
                <a:srgbClr val="565658"/>
              </a:solidFill>
            </a:ln>
          </p:spPr>
          <p:txBody>
            <a:bodyPr wrap="square" lIns="0" tIns="0" rIns="0" bIns="0" rtlCol="0"/>
            <a:lstStyle/>
            <a:p/>
          </p:txBody>
        </p:sp>
        <p:sp>
          <p:nvSpPr>
            <p:cNvPr id="2633" name="object 2633" descr=""/>
            <p:cNvSpPr/>
            <p:nvPr/>
          </p:nvSpPr>
          <p:spPr>
            <a:xfrm>
              <a:off x="5642932" y="2502820"/>
              <a:ext cx="2540" cy="1905"/>
            </a:xfrm>
            <a:custGeom>
              <a:avLst/>
              <a:gdLst/>
              <a:ahLst/>
              <a:cxnLst/>
              <a:rect l="l" t="t" r="r" b="b"/>
              <a:pathLst>
                <a:path w="2539" h="1905">
                  <a:moveTo>
                    <a:pt x="0" y="1422"/>
                  </a:moveTo>
                  <a:lnTo>
                    <a:pt x="0" y="0"/>
                  </a:lnTo>
                  <a:lnTo>
                    <a:pt x="2387" y="0"/>
                  </a:lnTo>
                  <a:lnTo>
                    <a:pt x="2387" y="1422"/>
                  </a:lnTo>
                </a:path>
              </a:pathLst>
            </a:custGeom>
            <a:ln w="3175">
              <a:solidFill>
                <a:srgbClr val="565658"/>
              </a:solidFill>
            </a:ln>
          </p:spPr>
          <p:txBody>
            <a:bodyPr wrap="square" lIns="0" tIns="0" rIns="0" bIns="0" rtlCol="0"/>
            <a:lstStyle/>
            <a:p/>
          </p:txBody>
        </p:sp>
        <p:sp>
          <p:nvSpPr>
            <p:cNvPr id="2634" name="object 2634" descr=""/>
            <p:cNvSpPr/>
            <p:nvPr/>
          </p:nvSpPr>
          <p:spPr>
            <a:xfrm>
              <a:off x="5629531" y="2504238"/>
              <a:ext cx="15875" cy="8255"/>
            </a:xfrm>
            <a:custGeom>
              <a:avLst/>
              <a:gdLst/>
              <a:ahLst/>
              <a:cxnLst/>
              <a:rect l="l" t="t" r="r" b="b"/>
              <a:pathLst>
                <a:path w="15875" h="8255">
                  <a:moveTo>
                    <a:pt x="0" y="7670"/>
                  </a:moveTo>
                  <a:lnTo>
                    <a:pt x="0" y="0"/>
                  </a:lnTo>
                  <a:lnTo>
                    <a:pt x="15798" y="0"/>
                  </a:lnTo>
                  <a:lnTo>
                    <a:pt x="15798" y="7670"/>
                  </a:lnTo>
                </a:path>
              </a:pathLst>
            </a:custGeom>
            <a:ln w="3175">
              <a:solidFill>
                <a:srgbClr val="565658"/>
              </a:solidFill>
            </a:ln>
          </p:spPr>
          <p:txBody>
            <a:bodyPr wrap="square" lIns="0" tIns="0" rIns="0" bIns="0" rtlCol="0"/>
            <a:lstStyle/>
            <a:p/>
          </p:txBody>
        </p:sp>
        <p:sp>
          <p:nvSpPr>
            <p:cNvPr id="2635" name="object 2635" descr=""/>
            <p:cNvSpPr/>
            <p:nvPr/>
          </p:nvSpPr>
          <p:spPr>
            <a:xfrm>
              <a:off x="5665726"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36" name="object 2636" descr=""/>
            <p:cNvSpPr/>
            <p:nvPr/>
          </p:nvSpPr>
          <p:spPr>
            <a:xfrm>
              <a:off x="5609905"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637" name="object 2637" descr=""/>
            <p:cNvSpPr/>
            <p:nvPr/>
          </p:nvSpPr>
          <p:spPr>
            <a:xfrm>
              <a:off x="5610200"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38" name="object 2638" descr=""/>
            <p:cNvSpPr/>
            <p:nvPr/>
          </p:nvSpPr>
          <p:spPr>
            <a:xfrm>
              <a:off x="5662554"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39" name="object 2639" descr=""/>
            <p:cNvSpPr/>
            <p:nvPr/>
          </p:nvSpPr>
          <p:spPr>
            <a:xfrm>
              <a:off x="5664765"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40" name="object 2640" descr=""/>
            <p:cNvSpPr/>
            <p:nvPr/>
          </p:nvSpPr>
          <p:spPr>
            <a:xfrm>
              <a:off x="5607988"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641" name="object 2641" descr=""/>
            <p:cNvSpPr/>
            <p:nvPr/>
          </p:nvSpPr>
          <p:spPr>
            <a:xfrm>
              <a:off x="5612299"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642" name="object 2642" descr=""/>
            <p:cNvSpPr/>
            <p:nvPr/>
          </p:nvSpPr>
          <p:spPr>
            <a:xfrm>
              <a:off x="5608950"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643" name="object 2643" descr=""/>
            <p:cNvSpPr/>
            <p:nvPr/>
          </p:nvSpPr>
          <p:spPr>
            <a:xfrm>
              <a:off x="5664470"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44" name="object 2644" descr=""/>
            <p:cNvSpPr/>
            <p:nvPr/>
          </p:nvSpPr>
          <p:spPr>
            <a:xfrm>
              <a:off x="5663509"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45" name="object 2645" descr=""/>
            <p:cNvSpPr/>
            <p:nvPr/>
          </p:nvSpPr>
          <p:spPr>
            <a:xfrm>
              <a:off x="5665903"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46" name="object 2646" descr=""/>
            <p:cNvSpPr/>
            <p:nvPr/>
          </p:nvSpPr>
          <p:spPr>
            <a:xfrm>
              <a:off x="5665908"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47" name="object 2647" descr=""/>
            <p:cNvSpPr/>
            <p:nvPr/>
          </p:nvSpPr>
          <p:spPr>
            <a:xfrm>
              <a:off x="5665908"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48" name="object 2648" descr=""/>
            <p:cNvSpPr/>
            <p:nvPr/>
          </p:nvSpPr>
          <p:spPr>
            <a:xfrm>
              <a:off x="5610382" y="2511909"/>
              <a:ext cx="0" cy="20320"/>
            </a:xfrm>
            <a:custGeom>
              <a:avLst/>
              <a:gdLst/>
              <a:ahLst/>
              <a:cxnLst/>
              <a:rect l="l" t="t" r="r" b="b"/>
              <a:pathLst>
                <a:path w="0" h="20319">
                  <a:moveTo>
                    <a:pt x="0" y="0"/>
                  </a:moveTo>
                  <a:lnTo>
                    <a:pt x="0" y="0"/>
                  </a:lnTo>
                  <a:lnTo>
                    <a:pt x="0" y="20104"/>
                  </a:lnTo>
                </a:path>
              </a:pathLst>
            </a:custGeom>
            <a:ln w="3175">
              <a:solidFill>
                <a:srgbClr val="565658"/>
              </a:solidFill>
            </a:ln>
          </p:spPr>
          <p:txBody>
            <a:bodyPr wrap="square" lIns="0" tIns="0" rIns="0" bIns="0" rtlCol="0"/>
            <a:lstStyle/>
            <a:p/>
          </p:txBody>
        </p:sp>
        <p:sp>
          <p:nvSpPr>
            <p:cNvPr id="2649" name="object 2649" descr=""/>
            <p:cNvSpPr/>
            <p:nvPr/>
          </p:nvSpPr>
          <p:spPr>
            <a:xfrm>
              <a:off x="5609905" y="2511909"/>
              <a:ext cx="0" cy="20320"/>
            </a:xfrm>
            <a:custGeom>
              <a:avLst/>
              <a:gdLst/>
              <a:ahLst/>
              <a:cxnLst/>
              <a:rect l="l" t="t" r="r" b="b"/>
              <a:pathLst>
                <a:path w="0" h="20319">
                  <a:moveTo>
                    <a:pt x="0" y="0"/>
                  </a:moveTo>
                  <a:lnTo>
                    <a:pt x="0" y="0"/>
                  </a:lnTo>
                  <a:lnTo>
                    <a:pt x="0" y="20104"/>
                  </a:lnTo>
                </a:path>
              </a:pathLst>
            </a:custGeom>
            <a:ln w="3175">
              <a:solidFill>
                <a:srgbClr val="565658"/>
              </a:solidFill>
            </a:ln>
          </p:spPr>
          <p:txBody>
            <a:bodyPr wrap="square" lIns="0" tIns="0" rIns="0" bIns="0" rtlCol="0"/>
            <a:lstStyle/>
            <a:p/>
          </p:txBody>
        </p:sp>
        <p:sp>
          <p:nvSpPr>
            <p:cNvPr id="2650" name="object 2650" descr=""/>
            <p:cNvSpPr/>
            <p:nvPr/>
          </p:nvSpPr>
          <p:spPr>
            <a:xfrm>
              <a:off x="5665242"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51" name="object 2651" descr=""/>
            <p:cNvSpPr/>
            <p:nvPr/>
          </p:nvSpPr>
          <p:spPr>
            <a:xfrm>
              <a:off x="5666385"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52" name="object 2652" descr=""/>
            <p:cNvSpPr/>
            <p:nvPr/>
          </p:nvSpPr>
          <p:spPr>
            <a:xfrm>
              <a:off x="5666385"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53" name="object 2653" descr=""/>
            <p:cNvSpPr/>
            <p:nvPr/>
          </p:nvSpPr>
          <p:spPr>
            <a:xfrm>
              <a:off x="5663993"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54" name="object 2654" descr=""/>
            <p:cNvSpPr/>
            <p:nvPr/>
          </p:nvSpPr>
          <p:spPr>
            <a:xfrm>
              <a:off x="5663031"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55" name="object 2655" descr=""/>
            <p:cNvSpPr/>
            <p:nvPr/>
          </p:nvSpPr>
          <p:spPr>
            <a:xfrm>
              <a:off x="5605602" y="2511911"/>
              <a:ext cx="2540" cy="76835"/>
            </a:xfrm>
            <a:custGeom>
              <a:avLst/>
              <a:gdLst/>
              <a:ahLst/>
              <a:cxnLst/>
              <a:rect l="l" t="t" r="r" b="b"/>
              <a:pathLst>
                <a:path w="2539" h="76835">
                  <a:moveTo>
                    <a:pt x="0" y="76580"/>
                  </a:moveTo>
                  <a:lnTo>
                    <a:pt x="0" y="39255"/>
                  </a:lnTo>
                  <a:lnTo>
                    <a:pt x="0" y="0"/>
                  </a:lnTo>
                  <a:lnTo>
                    <a:pt x="2387" y="0"/>
                  </a:lnTo>
                </a:path>
              </a:pathLst>
            </a:custGeom>
            <a:ln w="3175">
              <a:solidFill>
                <a:srgbClr val="565658"/>
              </a:solidFill>
            </a:ln>
          </p:spPr>
          <p:txBody>
            <a:bodyPr wrap="square" lIns="0" tIns="0" rIns="0" bIns="0" rtlCol="0"/>
            <a:lstStyle/>
            <a:p/>
          </p:txBody>
        </p:sp>
        <p:sp>
          <p:nvSpPr>
            <p:cNvPr id="2656" name="object 2656" descr=""/>
            <p:cNvSpPr/>
            <p:nvPr/>
          </p:nvSpPr>
          <p:spPr>
            <a:xfrm>
              <a:off x="5609427" y="2511909"/>
              <a:ext cx="0" cy="20320"/>
            </a:xfrm>
            <a:custGeom>
              <a:avLst/>
              <a:gdLst/>
              <a:ahLst/>
              <a:cxnLst/>
              <a:rect l="l" t="t" r="r" b="b"/>
              <a:pathLst>
                <a:path w="0" h="20319">
                  <a:moveTo>
                    <a:pt x="0" y="0"/>
                  </a:moveTo>
                  <a:lnTo>
                    <a:pt x="0" y="0"/>
                  </a:lnTo>
                  <a:lnTo>
                    <a:pt x="0" y="20104"/>
                  </a:lnTo>
                </a:path>
              </a:pathLst>
            </a:custGeom>
            <a:ln w="3175">
              <a:solidFill>
                <a:srgbClr val="565658"/>
              </a:solidFill>
            </a:ln>
          </p:spPr>
          <p:txBody>
            <a:bodyPr wrap="square" lIns="0" tIns="0" rIns="0" bIns="0" rtlCol="0"/>
            <a:lstStyle/>
            <a:p/>
          </p:txBody>
        </p:sp>
        <p:sp>
          <p:nvSpPr>
            <p:cNvPr id="2657" name="object 2657" descr=""/>
            <p:cNvSpPr/>
            <p:nvPr/>
          </p:nvSpPr>
          <p:spPr>
            <a:xfrm>
              <a:off x="5661893"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58" name="object 2658" descr=""/>
            <p:cNvSpPr/>
            <p:nvPr/>
          </p:nvSpPr>
          <p:spPr>
            <a:xfrm>
              <a:off x="5663036" y="2521002"/>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2659" name="object 2659" descr=""/>
            <p:cNvSpPr/>
            <p:nvPr/>
          </p:nvSpPr>
          <p:spPr>
            <a:xfrm>
              <a:off x="5663036"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60" name="object 2660" descr=""/>
            <p:cNvSpPr/>
            <p:nvPr/>
          </p:nvSpPr>
          <p:spPr>
            <a:xfrm>
              <a:off x="5663036" y="2521002"/>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2661" name="object 2661" descr=""/>
            <p:cNvSpPr/>
            <p:nvPr/>
          </p:nvSpPr>
          <p:spPr>
            <a:xfrm>
              <a:off x="5663036"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62" name="object 2662" descr=""/>
            <p:cNvSpPr/>
            <p:nvPr/>
          </p:nvSpPr>
          <p:spPr>
            <a:xfrm>
              <a:off x="5612776" y="2511909"/>
              <a:ext cx="0" cy="20320"/>
            </a:xfrm>
            <a:custGeom>
              <a:avLst/>
              <a:gdLst/>
              <a:ahLst/>
              <a:cxnLst/>
              <a:rect l="l" t="t" r="r" b="b"/>
              <a:pathLst>
                <a:path w="0" h="20319">
                  <a:moveTo>
                    <a:pt x="0" y="0"/>
                  </a:moveTo>
                  <a:lnTo>
                    <a:pt x="0" y="0"/>
                  </a:lnTo>
                  <a:lnTo>
                    <a:pt x="0" y="20104"/>
                  </a:lnTo>
                </a:path>
              </a:pathLst>
            </a:custGeom>
            <a:ln w="3175">
              <a:solidFill>
                <a:srgbClr val="565658"/>
              </a:solidFill>
            </a:ln>
          </p:spPr>
          <p:txBody>
            <a:bodyPr wrap="square" lIns="0" tIns="0" rIns="0" bIns="0" rtlCol="0"/>
            <a:lstStyle/>
            <a:p/>
          </p:txBody>
        </p:sp>
        <p:sp>
          <p:nvSpPr>
            <p:cNvPr id="2663" name="object 2663" descr=""/>
            <p:cNvSpPr/>
            <p:nvPr/>
          </p:nvSpPr>
          <p:spPr>
            <a:xfrm>
              <a:off x="5667345" y="2511905"/>
              <a:ext cx="2540" cy="8890"/>
            </a:xfrm>
            <a:custGeom>
              <a:avLst/>
              <a:gdLst/>
              <a:ahLst/>
              <a:cxnLst/>
              <a:rect l="l" t="t" r="r" b="b"/>
              <a:pathLst>
                <a:path w="2539" h="8889">
                  <a:moveTo>
                    <a:pt x="1917" y="8623"/>
                  </a:moveTo>
                  <a:lnTo>
                    <a:pt x="1917" y="0"/>
                  </a:lnTo>
                  <a:lnTo>
                    <a:pt x="0" y="0"/>
                  </a:lnTo>
                </a:path>
              </a:pathLst>
            </a:custGeom>
            <a:ln w="3175">
              <a:solidFill>
                <a:srgbClr val="565658"/>
              </a:solidFill>
            </a:ln>
          </p:spPr>
          <p:txBody>
            <a:bodyPr wrap="square" lIns="0" tIns="0" rIns="0" bIns="0" rtlCol="0"/>
            <a:lstStyle/>
            <a:p/>
          </p:txBody>
        </p:sp>
        <p:sp>
          <p:nvSpPr>
            <p:cNvPr id="2664" name="object 2664" descr=""/>
            <p:cNvSpPr/>
            <p:nvPr/>
          </p:nvSpPr>
          <p:spPr>
            <a:xfrm>
              <a:off x="5669263" y="2522438"/>
              <a:ext cx="0" cy="11430"/>
            </a:xfrm>
            <a:custGeom>
              <a:avLst/>
              <a:gdLst/>
              <a:ahLst/>
              <a:cxnLst/>
              <a:rect l="l" t="t" r="r" b="b"/>
              <a:pathLst>
                <a:path w="0" h="11430">
                  <a:moveTo>
                    <a:pt x="0" y="0"/>
                  </a:moveTo>
                  <a:lnTo>
                    <a:pt x="0" y="11010"/>
                  </a:lnTo>
                </a:path>
              </a:pathLst>
            </a:custGeom>
            <a:ln w="3175">
              <a:solidFill>
                <a:srgbClr val="565658"/>
              </a:solidFill>
            </a:ln>
          </p:spPr>
          <p:txBody>
            <a:bodyPr wrap="square" lIns="0" tIns="0" rIns="0" bIns="0" rtlCol="0"/>
            <a:lstStyle/>
            <a:p/>
          </p:txBody>
        </p:sp>
        <p:sp>
          <p:nvSpPr>
            <p:cNvPr id="2665" name="object 2665" descr=""/>
            <p:cNvSpPr/>
            <p:nvPr/>
          </p:nvSpPr>
          <p:spPr>
            <a:xfrm>
              <a:off x="5610861" y="2511909"/>
              <a:ext cx="635" cy="20320"/>
            </a:xfrm>
            <a:custGeom>
              <a:avLst/>
              <a:gdLst/>
              <a:ahLst/>
              <a:cxnLst/>
              <a:rect l="l" t="t" r="r" b="b"/>
              <a:pathLst>
                <a:path w="635" h="20319">
                  <a:moveTo>
                    <a:pt x="482" y="20104"/>
                  </a:moveTo>
                  <a:lnTo>
                    <a:pt x="482" y="0"/>
                  </a:lnTo>
                  <a:lnTo>
                    <a:pt x="0" y="0"/>
                  </a:lnTo>
                </a:path>
              </a:pathLst>
            </a:custGeom>
            <a:ln w="3175">
              <a:solidFill>
                <a:srgbClr val="565658"/>
              </a:solidFill>
            </a:ln>
          </p:spPr>
          <p:txBody>
            <a:bodyPr wrap="square" lIns="0" tIns="0" rIns="0" bIns="0" rtlCol="0"/>
            <a:lstStyle/>
            <a:p/>
          </p:txBody>
        </p:sp>
        <p:sp>
          <p:nvSpPr>
            <p:cNvPr id="2666" name="object 2666" descr=""/>
            <p:cNvSpPr/>
            <p:nvPr/>
          </p:nvSpPr>
          <p:spPr>
            <a:xfrm>
              <a:off x="5660641" y="2511909"/>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2667" name="object 2667" descr=""/>
            <p:cNvSpPr/>
            <p:nvPr/>
          </p:nvSpPr>
          <p:spPr>
            <a:xfrm>
              <a:off x="5662848"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68" name="object 2668" descr=""/>
            <p:cNvSpPr/>
            <p:nvPr/>
          </p:nvSpPr>
          <p:spPr>
            <a:xfrm>
              <a:off x="5663991"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69" name="object 2669" descr=""/>
            <p:cNvSpPr/>
            <p:nvPr/>
          </p:nvSpPr>
          <p:spPr>
            <a:xfrm>
              <a:off x="5663991"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670" name="object 2670" descr=""/>
            <p:cNvSpPr/>
            <p:nvPr/>
          </p:nvSpPr>
          <p:spPr>
            <a:xfrm>
              <a:off x="5663991"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71" name="object 2671" descr=""/>
            <p:cNvSpPr/>
            <p:nvPr/>
          </p:nvSpPr>
          <p:spPr>
            <a:xfrm>
              <a:off x="5663991"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72" name="object 2672" descr=""/>
            <p:cNvSpPr/>
            <p:nvPr/>
          </p:nvSpPr>
          <p:spPr>
            <a:xfrm>
              <a:off x="5610382" y="2511909"/>
              <a:ext cx="635" cy="20320"/>
            </a:xfrm>
            <a:custGeom>
              <a:avLst/>
              <a:gdLst/>
              <a:ahLst/>
              <a:cxnLst/>
              <a:rect l="l" t="t" r="r" b="b"/>
              <a:pathLst>
                <a:path w="635" h="20319">
                  <a:moveTo>
                    <a:pt x="0" y="20104"/>
                  </a:moveTo>
                  <a:lnTo>
                    <a:pt x="0" y="0"/>
                  </a:lnTo>
                  <a:lnTo>
                    <a:pt x="482" y="0"/>
                  </a:lnTo>
                  <a:lnTo>
                    <a:pt x="482" y="20104"/>
                  </a:lnTo>
                </a:path>
              </a:pathLst>
            </a:custGeom>
            <a:ln w="3175">
              <a:solidFill>
                <a:srgbClr val="565658"/>
              </a:solidFill>
            </a:ln>
          </p:spPr>
          <p:txBody>
            <a:bodyPr wrap="square" lIns="0" tIns="0" rIns="0" bIns="0" rtlCol="0"/>
            <a:lstStyle/>
            <a:p/>
          </p:txBody>
        </p:sp>
        <p:sp>
          <p:nvSpPr>
            <p:cNvPr id="2673" name="object 2673" descr=""/>
            <p:cNvSpPr/>
            <p:nvPr/>
          </p:nvSpPr>
          <p:spPr>
            <a:xfrm>
              <a:off x="5663810"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74" name="object 2674" descr=""/>
            <p:cNvSpPr/>
            <p:nvPr/>
          </p:nvSpPr>
          <p:spPr>
            <a:xfrm>
              <a:off x="5664953"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75" name="object 2675" descr=""/>
            <p:cNvSpPr/>
            <p:nvPr/>
          </p:nvSpPr>
          <p:spPr>
            <a:xfrm>
              <a:off x="5664953"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676" name="object 2676" descr=""/>
            <p:cNvSpPr/>
            <p:nvPr/>
          </p:nvSpPr>
          <p:spPr>
            <a:xfrm>
              <a:off x="5661416"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77" name="object 2677" descr=""/>
            <p:cNvSpPr/>
            <p:nvPr/>
          </p:nvSpPr>
          <p:spPr>
            <a:xfrm>
              <a:off x="5662559" y="2521002"/>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2678" name="object 2678" descr=""/>
            <p:cNvSpPr/>
            <p:nvPr/>
          </p:nvSpPr>
          <p:spPr>
            <a:xfrm>
              <a:off x="5662559"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79" name="object 2679" descr=""/>
            <p:cNvSpPr/>
            <p:nvPr/>
          </p:nvSpPr>
          <p:spPr>
            <a:xfrm>
              <a:off x="5662559" y="2521002"/>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2680" name="object 2680" descr=""/>
            <p:cNvSpPr/>
            <p:nvPr/>
          </p:nvSpPr>
          <p:spPr>
            <a:xfrm>
              <a:off x="5662559"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81" name="object 2681" descr=""/>
            <p:cNvSpPr/>
            <p:nvPr/>
          </p:nvSpPr>
          <p:spPr>
            <a:xfrm>
              <a:off x="5608472"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682" name="object 2682" descr=""/>
            <p:cNvSpPr/>
            <p:nvPr/>
          </p:nvSpPr>
          <p:spPr>
            <a:xfrm>
              <a:off x="5662371"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83" name="object 2683" descr=""/>
            <p:cNvSpPr/>
            <p:nvPr/>
          </p:nvSpPr>
          <p:spPr>
            <a:xfrm>
              <a:off x="5663514"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84" name="object 2684" descr=""/>
            <p:cNvSpPr/>
            <p:nvPr/>
          </p:nvSpPr>
          <p:spPr>
            <a:xfrm>
              <a:off x="5663514"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85" name="object 2685" descr=""/>
            <p:cNvSpPr/>
            <p:nvPr/>
          </p:nvSpPr>
          <p:spPr>
            <a:xfrm>
              <a:off x="5663514"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86" name="object 2686" descr=""/>
            <p:cNvSpPr/>
            <p:nvPr/>
          </p:nvSpPr>
          <p:spPr>
            <a:xfrm>
              <a:off x="5663514"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87" name="object 2687" descr=""/>
            <p:cNvSpPr/>
            <p:nvPr/>
          </p:nvSpPr>
          <p:spPr>
            <a:xfrm>
              <a:off x="5610678"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688" name="object 2688" descr=""/>
            <p:cNvSpPr/>
            <p:nvPr/>
          </p:nvSpPr>
          <p:spPr>
            <a:xfrm>
              <a:off x="5612776" y="2511909"/>
              <a:ext cx="1905" cy="20320"/>
            </a:xfrm>
            <a:custGeom>
              <a:avLst/>
              <a:gdLst/>
              <a:ahLst/>
              <a:cxnLst/>
              <a:rect l="l" t="t" r="r" b="b"/>
              <a:pathLst>
                <a:path w="1904" h="20319">
                  <a:moveTo>
                    <a:pt x="0" y="20104"/>
                  </a:moveTo>
                  <a:lnTo>
                    <a:pt x="0" y="0"/>
                  </a:lnTo>
                  <a:lnTo>
                    <a:pt x="1435" y="0"/>
                  </a:lnTo>
                </a:path>
              </a:pathLst>
            </a:custGeom>
            <a:ln w="3175">
              <a:solidFill>
                <a:srgbClr val="565658"/>
              </a:solidFill>
            </a:ln>
          </p:spPr>
          <p:txBody>
            <a:bodyPr wrap="square" lIns="0" tIns="0" rIns="0" bIns="0" rtlCol="0"/>
            <a:lstStyle/>
            <a:p/>
          </p:txBody>
        </p:sp>
        <p:sp>
          <p:nvSpPr>
            <p:cNvPr id="2689" name="object 2689" descr=""/>
            <p:cNvSpPr/>
            <p:nvPr/>
          </p:nvSpPr>
          <p:spPr>
            <a:xfrm>
              <a:off x="5666387"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90" name="object 2690" descr=""/>
            <p:cNvSpPr/>
            <p:nvPr/>
          </p:nvSpPr>
          <p:spPr>
            <a:xfrm>
              <a:off x="5666869" y="2521002"/>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2691" name="object 2691" descr=""/>
            <p:cNvSpPr/>
            <p:nvPr/>
          </p:nvSpPr>
          <p:spPr>
            <a:xfrm>
              <a:off x="5666869"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92" name="object 2692" descr=""/>
            <p:cNvSpPr/>
            <p:nvPr/>
          </p:nvSpPr>
          <p:spPr>
            <a:xfrm>
              <a:off x="5666385"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93" name="object 2693" descr=""/>
            <p:cNvSpPr/>
            <p:nvPr/>
          </p:nvSpPr>
          <p:spPr>
            <a:xfrm>
              <a:off x="5666385" y="251191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694" name="object 2694" descr=""/>
            <p:cNvSpPr/>
            <p:nvPr/>
          </p:nvSpPr>
          <p:spPr>
            <a:xfrm>
              <a:off x="5611338" y="2511909"/>
              <a:ext cx="635" cy="20320"/>
            </a:xfrm>
            <a:custGeom>
              <a:avLst/>
              <a:gdLst/>
              <a:ahLst/>
              <a:cxnLst/>
              <a:rect l="l" t="t" r="r" b="b"/>
              <a:pathLst>
                <a:path w="635" h="20319">
                  <a:moveTo>
                    <a:pt x="482" y="20104"/>
                  </a:moveTo>
                  <a:lnTo>
                    <a:pt x="482" y="0"/>
                  </a:lnTo>
                  <a:lnTo>
                    <a:pt x="0" y="0"/>
                  </a:lnTo>
                  <a:lnTo>
                    <a:pt x="0" y="20104"/>
                  </a:lnTo>
                </a:path>
              </a:pathLst>
            </a:custGeom>
            <a:ln w="3175">
              <a:solidFill>
                <a:srgbClr val="565658"/>
              </a:solidFill>
            </a:ln>
          </p:spPr>
          <p:txBody>
            <a:bodyPr wrap="square" lIns="0" tIns="0" rIns="0" bIns="0" rtlCol="0"/>
            <a:lstStyle/>
            <a:p/>
          </p:txBody>
        </p:sp>
        <p:sp>
          <p:nvSpPr>
            <p:cNvPr id="2695" name="object 2695" descr=""/>
            <p:cNvSpPr/>
            <p:nvPr/>
          </p:nvSpPr>
          <p:spPr>
            <a:xfrm>
              <a:off x="5608472" y="2511909"/>
              <a:ext cx="0" cy="20320"/>
            </a:xfrm>
            <a:custGeom>
              <a:avLst/>
              <a:gdLst/>
              <a:ahLst/>
              <a:cxnLst/>
              <a:rect l="l" t="t" r="r" b="b"/>
              <a:pathLst>
                <a:path w="0" h="20319">
                  <a:moveTo>
                    <a:pt x="0" y="0"/>
                  </a:moveTo>
                  <a:lnTo>
                    <a:pt x="0" y="20104"/>
                  </a:lnTo>
                  <a:lnTo>
                    <a:pt x="0" y="0"/>
                  </a:lnTo>
                </a:path>
              </a:pathLst>
            </a:custGeom>
            <a:ln w="3175">
              <a:solidFill>
                <a:srgbClr val="565658"/>
              </a:solidFill>
            </a:ln>
          </p:spPr>
          <p:txBody>
            <a:bodyPr wrap="square" lIns="0" tIns="0" rIns="0" bIns="0" rtlCol="0"/>
            <a:lstStyle/>
            <a:p/>
          </p:txBody>
        </p:sp>
        <p:sp>
          <p:nvSpPr>
            <p:cNvPr id="2696" name="object 2696" descr=""/>
            <p:cNvSpPr/>
            <p:nvPr/>
          </p:nvSpPr>
          <p:spPr>
            <a:xfrm>
              <a:off x="5607988" y="2511909"/>
              <a:ext cx="0" cy="20320"/>
            </a:xfrm>
            <a:custGeom>
              <a:avLst/>
              <a:gdLst/>
              <a:ahLst/>
              <a:cxnLst/>
              <a:rect l="l" t="t" r="r" b="b"/>
              <a:pathLst>
                <a:path w="0" h="20319">
                  <a:moveTo>
                    <a:pt x="0" y="0"/>
                  </a:moveTo>
                  <a:lnTo>
                    <a:pt x="0" y="20104"/>
                  </a:lnTo>
                  <a:lnTo>
                    <a:pt x="0" y="0"/>
                  </a:lnTo>
                </a:path>
              </a:pathLst>
            </a:custGeom>
            <a:ln w="3175">
              <a:solidFill>
                <a:srgbClr val="565658"/>
              </a:solidFill>
            </a:ln>
          </p:spPr>
          <p:txBody>
            <a:bodyPr wrap="square" lIns="0" tIns="0" rIns="0" bIns="0" rtlCol="0"/>
            <a:lstStyle/>
            <a:p/>
          </p:txBody>
        </p:sp>
        <p:sp>
          <p:nvSpPr>
            <p:cNvPr id="2697" name="object 2697" descr=""/>
            <p:cNvSpPr/>
            <p:nvPr/>
          </p:nvSpPr>
          <p:spPr>
            <a:xfrm>
              <a:off x="5665425"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698" name="object 2698" descr=""/>
            <p:cNvSpPr/>
            <p:nvPr/>
          </p:nvSpPr>
          <p:spPr>
            <a:xfrm>
              <a:off x="5665908"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699" name="object 2699" descr=""/>
            <p:cNvSpPr/>
            <p:nvPr/>
          </p:nvSpPr>
          <p:spPr>
            <a:xfrm>
              <a:off x="5665908"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700" name="object 2700" descr=""/>
            <p:cNvSpPr/>
            <p:nvPr/>
          </p:nvSpPr>
          <p:spPr>
            <a:xfrm>
              <a:off x="5611816" y="2511909"/>
              <a:ext cx="635" cy="20320"/>
            </a:xfrm>
            <a:custGeom>
              <a:avLst/>
              <a:gdLst/>
              <a:ahLst/>
              <a:cxnLst/>
              <a:rect l="l" t="t" r="r" b="b"/>
              <a:pathLst>
                <a:path w="635" h="20319">
                  <a:moveTo>
                    <a:pt x="482" y="20104"/>
                  </a:moveTo>
                  <a:lnTo>
                    <a:pt x="482" y="0"/>
                  </a:lnTo>
                  <a:lnTo>
                    <a:pt x="0" y="0"/>
                  </a:lnTo>
                  <a:lnTo>
                    <a:pt x="0" y="20104"/>
                  </a:lnTo>
                </a:path>
              </a:pathLst>
            </a:custGeom>
            <a:ln w="3175">
              <a:solidFill>
                <a:srgbClr val="565658"/>
              </a:solidFill>
            </a:ln>
          </p:spPr>
          <p:txBody>
            <a:bodyPr wrap="square" lIns="0" tIns="0" rIns="0" bIns="0" rtlCol="0"/>
            <a:lstStyle/>
            <a:p/>
          </p:txBody>
        </p:sp>
        <p:sp>
          <p:nvSpPr>
            <p:cNvPr id="2701" name="object 2701" descr=""/>
            <p:cNvSpPr/>
            <p:nvPr/>
          </p:nvSpPr>
          <p:spPr>
            <a:xfrm>
              <a:off x="5663332"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702" name="object 2702" descr=""/>
            <p:cNvSpPr/>
            <p:nvPr/>
          </p:nvSpPr>
          <p:spPr>
            <a:xfrm>
              <a:off x="5664475"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703" name="object 2703" descr=""/>
            <p:cNvSpPr/>
            <p:nvPr/>
          </p:nvSpPr>
          <p:spPr>
            <a:xfrm>
              <a:off x="5664475"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704" name="object 2704" descr=""/>
            <p:cNvSpPr/>
            <p:nvPr/>
          </p:nvSpPr>
          <p:spPr>
            <a:xfrm>
              <a:off x="5664475"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705" name="object 2705" descr=""/>
            <p:cNvSpPr/>
            <p:nvPr/>
          </p:nvSpPr>
          <p:spPr>
            <a:xfrm>
              <a:off x="5664475"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706" name="object 2706" descr=""/>
            <p:cNvSpPr/>
            <p:nvPr/>
          </p:nvSpPr>
          <p:spPr>
            <a:xfrm>
              <a:off x="5608950" y="2511909"/>
              <a:ext cx="0" cy="20320"/>
            </a:xfrm>
            <a:custGeom>
              <a:avLst/>
              <a:gdLst/>
              <a:ahLst/>
              <a:cxnLst/>
              <a:rect l="l" t="t" r="r" b="b"/>
              <a:pathLst>
                <a:path w="0" h="20319">
                  <a:moveTo>
                    <a:pt x="0" y="0"/>
                  </a:moveTo>
                  <a:lnTo>
                    <a:pt x="0" y="20104"/>
                  </a:lnTo>
                  <a:lnTo>
                    <a:pt x="0" y="0"/>
                  </a:lnTo>
                </a:path>
              </a:pathLst>
            </a:custGeom>
            <a:ln w="3175">
              <a:solidFill>
                <a:srgbClr val="565658"/>
              </a:solidFill>
            </a:ln>
          </p:spPr>
          <p:txBody>
            <a:bodyPr wrap="square" lIns="0" tIns="0" rIns="0" bIns="0" rtlCol="0"/>
            <a:lstStyle/>
            <a:p/>
          </p:txBody>
        </p:sp>
        <p:sp>
          <p:nvSpPr>
            <p:cNvPr id="2707" name="object 2707" descr=""/>
            <p:cNvSpPr/>
            <p:nvPr/>
          </p:nvSpPr>
          <p:spPr>
            <a:xfrm>
              <a:off x="5664948"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08" name="object 2708" descr=""/>
            <p:cNvSpPr/>
            <p:nvPr/>
          </p:nvSpPr>
          <p:spPr>
            <a:xfrm>
              <a:off x="5664953"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709" name="object 2709" descr=""/>
            <p:cNvSpPr/>
            <p:nvPr/>
          </p:nvSpPr>
          <p:spPr>
            <a:xfrm>
              <a:off x="5664953"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710" name="object 2710" descr=""/>
            <p:cNvSpPr/>
            <p:nvPr/>
          </p:nvSpPr>
          <p:spPr>
            <a:xfrm>
              <a:off x="5665430"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711" name="object 2711" descr=""/>
            <p:cNvSpPr/>
            <p:nvPr/>
          </p:nvSpPr>
          <p:spPr>
            <a:xfrm>
              <a:off x="5665430"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712" name="object 2712" descr=""/>
            <p:cNvSpPr/>
            <p:nvPr/>
          </p:nvSpPr>
          <p:spPr>
            <a:xfrm>
              <a:off x="5666864"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13" name="object 2713" descr=""/>
            <p:cNvSpPr/>
            <p:nvPr/>
          </p:nvSpPr>
          <p:spPr>
            <a:xfrm>
              <a:off x="5667347" y="2521002"/>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2714" name="object 2714" descr=""/>
            <p:cNvSpPr/>
            <p:nvPr/>
          </p:nvSpPr>
          <p:spPr>
            <a:xfrm>
              <a:off x="5667347" y="2511902"/>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2715" name="object 2715" descr=""/>
            <p:cNvSpPr/>
            <p:nvPr/>
          </p:nvSpPr>
          <p:spPr>
            <a:xfrm>
              <a:off x="5666869" y="2521002"/>
              <a:ext cx="0" cy="11430"/>
            </a:xfrm>
            <a:custGeom>
              <a:avLst/>
              <a:gdLst/>
              <a:ahLst/>
              <a:cxnLst/>
              <a:rect l="l" t="t" r="r" b="b"/>
              <a:pathLst>
                <a:path w="0" h="11430">
                  <a:moveTo>
                    <a:pt x="0" y="11010"/>
                  </a:moveTo>
                  <a:lnTo>
                    <a:pt x="0" y="0"/>
                  </a:lnTo>
                </a:path>
              </a:pathLst>
            </a:custGeom>
            <a:ln w="3175">
              <a:solidFill>
                <a:srgbClr val="565658"/>
              </a:solidFill>
            </a:ln>
          </p:spPr>
          <p:txBody>
            <a:bodyPr wrap="square" lIns="0" tIns="0" rIns="0" bIns="0" rtlCol="0"/>
            <a:lstStyle/>
            <a:p/>
          </p:txBody>
        </p:sp>
        <p:sp>
          <p:nvSpPr>
            <p:cNvPr id="2716" name="object 2716" descr=""/>
            <p:cNvSpPr/>
            <p:nvPr/>
          </p:nvSpPr>
          <p:spPr>
            <a:xfrm>
              <a:off x="5666869" y="2511902"/>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2717" name="object 2717" descr=""/>
            <p:cNvSpPr/>
            <p:nvPr/>
          </p:nvSpPr>
          <p:spPr>
            <a:xfrm>
              <a:off x="5609427" y="2511909"/>
              <a:ext cx="635" cy="20320"/>
            </a:xfrm>
            <a:custGeom>
              <a:avLst/>
              <a:gdLst/>
              <a:ahLst/>
              <a:cxnLst/>
              <a:rect l="l" t="t" r="r" b="b"/>
              <a:pathLst>
                <a:path w="635" h="20319">
                  <a:moveTo>
                    <a:pt x="0" y="20104"/>
                  </a:moveTo>
                  <a:lnTo>
                    <a:pt x="0" y="0"/>
                  </a:lnTo>
                  <a:lnTo>
                    <a:pt x="482" y="0"/>
                  </a:lnTo>
                  <a:lnTo>
                    <a:pt x="482" y="20104"/>
                  </a:lnTo>
                </a:path>
              </a:pathLst>
            </a:custGeom>
            <a:ln w="3175">
              <a:solidFill>
                <a:srgbClr val="565658"/>
              </a:solidFill>
            </a:ln>
          </p:spPr>
          <p:txBody>
            <a:bodyPr wrap="square" lIns="0" tIns="0" rIns="0" bIns="0" rtlCol="0"/>
            <a:lstStyle/>
            <a:p/>
          </p:txBody>
        </p:sp>
        <p:sp>
          <p:nvSpPr>
            <p:cNvPr id="2718" name="object 2718" descr=""/>
            <p:cNvSpPr/>
            <p:nvPr/>
          </p:nvSpPr>
          <p:spPr>
            <a:xfrm>
              <a:off x="5614221" y="2511909"/>
              <a:ext cx="2540" cy="20320"/>
            </a:xfrm>
            <a:custGeom>
              <a:avLst/>
              <a:gdLst/>
              <a:ahLst/>
              <a:cxnLst/>
              <a:rect l="l" t="t" r="r" b="b"/>
              <a:pathLst>
                <a:path w="2539" h="20319">
                  <a:moveTo>
                    <a:pt x="2387" y="0"/>
                  </a:moveTo>
                  <a:lnTo>
                    <a:pt x="0" y="0"/>
                  </a:lnTo>
                  <a:lnTo>
                    <a:pt x="0" y="20104"/>
                  </a:lnTo>
                </a:path>
              </a:pathLst>
            </a:custGeom>
            <a:ln w="3175">
              <a:solidFill>
                <a:srgbClr val="565658"/>
              </a:solidFill>
            </a:ln>
          </p:spPr>
          <p:txBody>
            <a:bodyPr wrap="square" lIns="0" tIns="0" rIns="0" bIns="0" rtlCol="0"/>
            <a:lstStyle/>
            <a:p/>
          </p:txBody>
        </p:sp>
        <p:sp>
          <p:nvSpPr>
            <p:cNvPr id="2719" name="object 2719" descr=""/>
            <p:cNvSpPr/>
            <p:nvPr/>
          </p:nvSpPr>
          <p:spPr>
            <a:xfrm>
              <a:off x="5658255" y="2511914"/>
              <a:ext cx="2540" cy="2540"/>
            </a:xfrm>
            <a:custGeom>
              <a:avLst/>
              <a:gdLst/>
              <a:ahLst/>
              <a:cxnLst/>
              <a:rect l="l" t="t" r="r" b="b"/>
              <a:pathLst>
                <a:path w="2539" h="2539">
                  <a:moveTo>
                    <a:pt x="2387" y="2387"/>
                  </a:moveTo>
                  <a:lnTo>
                    <a:pt x="2387" y="0"/>
                  </a:lnTo>
                  <a:lnTo>
                    <a:pt x="0" y="0"/>
                  </a:lnTo>
                </a:path>
              </a:pathLst>
            </a:custGeom>
            <a:ln w="3175">
              <a:solidFill>
                <a:srgbClr val="565658"/>
              </a:solidFill>
            </a:ln>
          </p:spPr>
          <p:txBody>
            <a:bodyPr wrap="square" lIns="0" tIns="0" rIns="0" bIns="0" rtlCol="0"/>
            <a:lstStyle/>
            <a:p/>
          </p:txBody>
        </p:sp>
        <p:sp>
          <p:nvSpPr>
            <p:cNvPr id="2720" name="object 2720" descr=""/>
            <p:cNvSpPr/>
            <p:nvPr/>
          </p:nvSpPr>
          <p:spPr>
            <a:xfrm>
              <a:off x="5660642" y="2521483"/>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2721" name="object 2721" descr=""/>
            <p:cNvSpPr/>
            <p:nvPr/>
          </p:nvSpPr>
          <p:spPr>
            <a:xfrm>
              <a:off x="5624739" y="2510470"/>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2722" name="object 2722" descr=""/>
            <p:cNvSpPr/>
            <p:nvPr/>
          </p:nvSpPr>
          <p:spPr>
            <a:xfrm>
              <a:off x="5649630"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723" name="object 2723" descr=""/>
            <p:cNvSpPr/>
            <p:nvPr/>
          </p:nvSpPr>
          <p:spPr>
            <a:xfrm>
              <a:off x="5625218" y="2510470"/>
              <a:ext cx="1270" cy="1905"/>
            </a:xfrm>
            <a:custGeom>
              <a:avLst/>
              <a:gdLst/>
              <a:ahLst/>
              <a:cxnLst/>
              <a:rect l="l" t="t" r="r" b="b"/>
              <a:pathLst>
                <a:path w="1270" h="1905">
                  <a:moveTo>
                    <a:pt x="965" y="0"/>
                  </a:moveTo>
                  <a:lnTo>
                    <a:pt x="482" y="0"/>
                  </a:lnTo>
                  <a:lnTo>
                    <a:pt x="0" y="0"/>
                  </a:lnTo>
                  <a:lnTo>
                    <a:pt x="0" y="1435"/>
                  </a:lnTo>
                </a:path>
              </a:pathLst>
            </a:custGeom>
            <a:ln w="3175">
              <a:solidFill>
                <a:srgbClr val="565658"/>
              </a:solidFill>
            </a:ln>
          </p:spPr>
          <p:txBody>
            <a:bodyPr wrap="square" lIns="0" tIns="0" rIns="0" bIns="0" rtlCol="0"/>
            <a:lstStyle/>
            <a:p/>
          </p:txBody>
        </p:sp>
        <p:sp>
          <p:nvSpPr>
            <p:cNvPr id="2724" name="object 2724" descr=""/>
            <p:cNvSpPr/>
            <p:nvPr/>
          </p:nvSpPr>
          <p:spPr>
            <a:xfrm>
              <a:off x="5625706" y="251047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725" name="object 2725" descr=""/>
            <p:cNvSpPr/>
            <p:nvPr/>
          </p:nvSpPr>
          <p:spPr>
            <a:xfrm>
              <a:off x="5626183"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726" name="object 2726" descr=""/>
            <p:cNvSpPr/>
            <p:nvPr/>
          </p:nvSpPr>
          <p:spPr>
            <a:xfrm>
              <a:off x="5648670" y="2510473"/>
              <a:ext cx="1270" cy="1905"/>
            </a:xfrm>
            <a:custGeom>
              <a:avLst/>
              <a:gdLst/>
              <a:ahLst/>
              <a:cxnLst/>
              <a:rect l="l" t="t" r="r" b="b"/>
              <a:pathLst>
                <a:path w="1270" h="1905">
                  <a:moveTo>
                    <a:pt x="965" y="1435"/>
                  </a:moveTo>
                  <a:lnTo>
                    <a:pt x="965" y="0"/>
                  </a:lnTo>
                  <a:lnTo>
                    <a:pt x="482" y="0"/>
                  </a:lnTo>
                  <a:lnTo>
                    <a:pt x="0" y="0"/>
                  </a:lnTo>
                  <a:lnTo>
                    <a:pt x="0" y="1435"/>
                  </a:lnTo>
                </a:path>
              </a:pathLst>
            </a:custGeom>
            <a:ln w="3175">
              <a:solidFill>
                <a:srgbClr val="565658"/>
              </a:solidFill>
            </a:ln>
          </p:spPr>
          <p:txBody>
            <a:bodyPr wrap="square" lIns="0" tIns="0" rIns="0" bIns="0" rtlCol="0"/>
            <a:lstStyle/>
            <a:p/>
          </p:txBody>
        </p:sp>
        <p:sp>
          <p:nvSpPr>
            <p:cNvPr id="2727" name="object 2727" descr=""/>
            <p:cNvSpPr/>
            <p:nvPr/>
          </p:nvSpPr>
          <p:spPr>
            <a:xfrm>
              <a:off x="5649158"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728" name="object 2728" descr=""/>
            <p:cNvSpPr/>
            <p:nvPr/>
          </p:nvSpPr>
          <p:spPr>
            <a:xfrm>
              <a:off x="5627133" y="2510470"/>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2729" name="object 2729" descr=""/>
            <p:cNvSpPr/>
            <p:nvPr/>
          </p:nvSpPr>
          <p:spPr>
            <a:xfrm>
              <a:off x="5647237"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730" name="object 2730" descr=""/>
            <p:cNvSpPr/>
            <p:nvPr/>
          </p:nvSpPr>
          <p:spPr>
            <a:xfrm>
              <a:off x="5627611" y="2510473"/>
              <a:ext cx="1270" cy="1905"/>
            </a:xfrm>
            <a:custGeom>
              <a:avLst/>
              <a:gdLst/>
              <a:ahLst/>
              <a:cxnLst/>
              <a:rect l="l" t="t" r="r" b="b"/>
              <a:pathLst>
                <a:path w="1270" h="1905">
                  <a:moveTo>
                    <a:pt x="965" y="1435"/>
                  </a:moveTo>
                  <a:lnTo>
                    <a:pt x="965" y="0"/>
                  </a:lnTo>
                  <a:lnTo>
                    <a:pt x="482" y="0"/>
                  </a:lnTo>
                  <a:lnTo>
                    <a:pt x="0" y="0"/>
                  </a:lnTo>
                </a:path>
              </a:pathLst>
            </a:custGeom>
            <a:ln w="3175">
              <a:solidFill>
                <a:srgbClr val="565658"/>
              </a:solidFill>
            </a:ln>
          </p:spPr>
          <p:txBody>
            <a:bodyPr wrap="square" lIns="0" tIns="0" rIns="0" bIns="0" rtlCol="0"/>
            <a:lstStyle/>
            <a:p/>
          </p:txBody>
        </p:sp>
        <p:sp>
          <p:nvSpPr>
            <p:cNvPr id="2731" name="object 2731" descr=""/>
            <p:cNvSpPr/>
            <p:nvPr/>
          </p:nvSpPr>
          <p:spPr>
            <a:xfrm>
              <a:off x="5628093" y="251047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732" name="object 2732" descr=""/>
            <p:cNvSpPr/>
            <p:nvPr/>
          </p:nvSpPr>
          <p:spPr>
            <a:xfrm>
              <a:off x="5627616"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733" name="object 2733" descr=""/>
            <p:cNvSpPr/>
            <p:nvPr/>
          </p:nvSpPr>
          <p:spPr>
            <a:xfrm>
              <a:off x="5646282" y="2510470"/>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2734" name="object 2734" descr=""/>
            <p:cNvSpPr/>
            <p:nvPr/>
          </p:nvSpPr>
          <p:spPr>
            <a:xfrm>
              <a:off x="5646765" y="2510473"/>
              <a:ext cx="635" cy="1905"/>
            </a:xfrm>
            <a:custGeom>
              <a:avLst/>
              <a:gdLst/>
              <a:ahLst/>
              <a:cxnLst/>
              <a:rect l="l" t="t" r="r" b="b"/>
              <a:pathLst>
                <a:path w="635" h="1905">
                  <a:moveTo>
                    <a:pt x="0" y="1435"/>
                  </a:moveTo>
                  <a:lnTo>
                    <a:pt x="0" y="0"/>
                  </a:lnTo>
                  <a:lnTo>
                    <a:pt x="482" y="0"/>
                  </a:lnTo>
                  <a:lnTo>
                    <a:pt x="482" y="1435"/>
                  </a:lnTo>
                </a:path>
              </a:pathLst>
            </a:custGeom>
            <a:ln w="3175">
              <a:solidFill>
                <a:srgbClr val="565658"/>
              </a:solidFill>
            </a:ln>
          </p:spPr>
          <p:txBody>
            <a:bodyPr wrap="square" lIns="0" tIns="0" rIns="0" bIns="0" rtlCol="0"/>
            <a:lstStyle/>
            <a:p/>
          </p:txBody>
        </p:sp>
        <p:sp>
          <p:nvSpPr>
            <p:cNvPr id="2735" name="object 2735" descr=""/>
            <p:cNvSpPr/>
            <p:nvPr/>
          </p:nvSpPr>
          <p:spPr>
            <a:xfrm>
              <a:off x="5650409"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736" name="object 2736" descr=""/>
            <p:cNvSpPr/>
            <p:nvPr/>
          </p:nvSpPr>
          <p:spPr>
            <a:xfrm>
              <a:off x="5623312" y="2511910"/>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2737" name="object 2737" descr=""/>
            <p:cNvSpPr/>
            <p:nvPr/>
          </p:nvSpPr>
          <p:spPr>
            <a:xfrm>
              <a:off x="5651068" y="2511909"/>
              <a:ext cx="635" cy="635"/>
            </a:xfrm>
            <a:custGeom>
              <a:avLst/>
              <a:gdLst/>
              <a:ahLst/>
              <a:cxnLst/>
              <a:rect l="l" t="t" r="r" b="b"/>
              <a:pathLst>
                <a:path w="635" h="635">
                  <a:moveTo>
                    <a:pt x="0" y="0"/>
                  </a:moveTo>
                  <a:lnTo>
                    <a:pt x="482" y="0"/>
                  </a:lnTo>
                  <a:lnTo>
                    <a:pt x="482" y="469"/>
                  </a:lnTo>
                  <a:lnTo>
                    <a:pt x="482" y="0"/>
                  </a:lnTo>
                </a:path>
              </a:pathLst>
            </a:custGeom>
            <a:ln w="3175">
              <a:solidFill>
                <a:srgbClr val="565658"/>
              </a:solidFill>
            </a:ln>
          </p:spPr>
          <p:txBody>
            <a:bodyPr wrap="square" lIns="0" tIns="0" rIns="0" bIns="0" rtlCol="0"/>
            <a:lstStyle/>
            <a:p/>
          </p:txBody>
        </p:sp>
        <p:sp>
          <p:nvSpPr>
            <p:cNvPr id="2738" name="object 2738" descr=""/>
            <p:cNvSpPr/>
            <p:nvPr/>
          </p:nvSpPr>
          <p:spPr>
            <a:xfrm>
              <a:off x="5623789"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739" name="object 2739" descr=""/>
            <p:cNvSpPr/>
            <p:nvPr/>
          </p:nvSpPr>
          <p:spPr>
            <a:xfrm>
              <a:off x="5649153"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40" name="object 2740" descr=""/>
            <p:cNvSpPr/>
            <p:nvPr/>
          </p:nvSpPr>
          <p:spPr>
            <a:xfrm>
              <a:off x="5625223"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41" name="object 2741" descr=""/>
            <p:cNvSpPr/>
            <p:nvPr/>
          </p:nvSpPr>
          <p:spPr>
            <a:xfrm>
              <a:off x="5630009"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742" name="object 2742" descr=""/>
            <p:cNvSpPr/>
            <p:nvPr/>
          </p:nvSpPr>
          <p:spPr>
            <a:xfrm>
              <a:off x="5644844"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743" name="object 2743" descr=""/>
            <p:cNvSpPr/>
            <p:nvPr/>
          </p:nvSpPr>
          <p:spPr>
            <a:xfrm>
              <a:off x="5623789" y="251191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744" name="object 2744" descr=""/>
            <p:cNvSpPr/>
            <p:nvPr/>
          </p:nvSpPr>
          <p:spPr>
            <a:xfrm>
              <a:off x="5651068"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745" name="object 2745" descr=""/>
            <p:cNvSpPr/>
            <p:nvPr/>
          </p:nvSpPr>
          <p:spPr>
            <a:xfrm>
              <a:off x="5649635" y="2511910"/>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2746" name="object 2746" descr=""/>
            <p:cNvSpPr/>
            <p:nvPr/>
          </p:nvSpPr>
          <p:spPr>
            <a:xfrm>
              <a:off x="5624739" y="2511910"/>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2747" name="object 2747" descr=""/>
            <p:cNvSpPr/>
            <p:nvPr/>
          </p:nvSpPr>
          <p:spPr>
            <a:xfrm>
              <a:off x="5630005" y="2510470"/>
              <a:ext cx="1270" cy="1905"/>
            </a:xfrm>
            <a:custGeom>
              <a:avLst/>
              <a:gdLst/>
              <a:ahLst/>
              <a:cxnLst/>
              <a:rect l="l" t="t" r="r" b="b"/>
              <a:pathLst>
                <a:path w="1270" h="1905">
                  <a:moveTo>
                    <a:pt x="965" y="0"/>
                  </a:moveTo>
                  <a:lnTo>
                    <a:pt x="482" y="0"/>
                  </a:lnTo>
                  <a:lnTo>
                    <a:pt x="0" y="0"/>
                  </a:lnTo>
                  <a:lnTo>
                    <a:pt x="0" y="1435"/>
                  </a:lnTo>
                </a:path>
              </a:pathLst>
            </a:custGeom>
            <a:ln w="3175">
              <a:solidFill>
                <a:srgbClr val="565658"/>
              </a:solidFill>
            </a:ln>
          </p:spPr>
          <p:txBody>
            <a:bodyPr wrap="square" lIns="0" tIns="0" rIns="0" bIns="0" rtlCol="0"/>
            <a:lstStyle/>
            <a:p/>
          </p:txBody>
        </p:sp>
        <p:sp>
          <p:nvSpPr>
            <p:cNvPr id="2748" name="object 2748" descr=""/>
            <p:cNvSpPr/>
            <p:nvPr/>
          </p:nvSpPr>
          <p:spPr>
            <a:xfrm>
              <a:off x="5630486" y="251047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749" name="object 2749" descr=""/>
            <p:cNvSpPr/>
            <p:nvPr/>
          </p:nvSpPr>
          <p:spPr>
            <a:xfrm>
              <a:off x="5630970"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750" name="object 2750" descr=""/>
            <p:cNvSpPr/>
            <p:nvPr/>
          </p:nvSpPr>
          <p:spPr>
            <a:xfrm>
              <a:off x="5644371" y="2510473"/>
              <a:ext cx="635" cy="1905"/>
            </a:xfrm>
            <a:custGeom>
              <a:avLst/>
              <a:gdLst/>
              <a:ahLst/>
              <a:cxnLst/>
              <a:rect l="l" t="t" r="r" b="b"/>
              <a:pathLst>
                <a:path w="635" h="1905">
                  <a:moveTo>
                    <a:pt x="0" y="1435"/>
                  </a:moveTo>
                  <a:lnTo>
                    <a:pt x="0" y="0"/>
                  </a:lnTo>
                  <a:lnTo>
                    <a:pt x="482" y="0"/>
                  </a:lnTo>
                  <a:lnTo>
                    <a:pt x="482" y="1435"/>
                  </a:lnTo>
                </a:path>
              </a:pathLst>
            </a:custGeom>
            <a:ln w="3175">
              <a:solidFill>
                <a:srgbClr val="565658"/>
              </a:solidFill>
            </a:ln>
          </p:spPr>
          <p:txBody>
            <a:bodyPr wrap="square" lIns="0" tIns="0" rIns="0" bIns="0" rtlCol="0"/>
            <a:lstStyle/>
            <a:p/>
          </p:txBody>
        </p:sp>
        <p:sp>
          <p:nvSpPr>
            <p:cNvPr id="2751" name="object 2751" descr=""/>
            <p:cNvSpPr/>
            <p:nvPr/>
          </p:nvSpPr>
          <p:spPr>
            <a:xfrm>
              <a:off x="5644371"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752" name="object 2752" descr=""/>
            <p:cNvSpPr/>
            <p:nvPr/>
          </p:nvSpPr>
          <p:spPr>
            <a:xfrm>
              <a:off x="5625701" y="2511909"/>
              <a:ext cx="635" cy="635"/>
            </a:xfrm>
            <a:custGeom>
              <a:avLst/>
              <a:gdLst/>
              <a:ahLst/>
              <a:cxnLst/>
              <a:rect l="l" t="t" r="r" b="b"/>
              <a:pathLst>
                <a:path w="635" h="635">
                  <a:moveTo>
                    <a:pt x="482" y="0"/>
                  </a:moveTo>
                  <a:lnTo>
                    <a:pt x="0" y="0"/>
                  </a:lnTo>
                  <a:lnTo>
                    <a:pt x="0" y="469"/>
                  </a:lnTo>
                </a:path>
              </a:pathLst>
            </a:custGeom>
            <a:ln w="3175">
              <a:solidFill>
                <a:srgbClr val="565658"/>
              </a:solidFill>
            </a:ln>
          </p:spPr>
          <p:txBody>
            <a:bodyPr wrap="square" lIns="0" tIns="0" rIns="0" bIns="0" rtlCol="0"/>
            <a:lstStyle/>
            <a:p/>
          </p:txBody>
        </p:sp>
        <p:sp>
          <p:nvSpPr>
            <p:cNvPr id="2753" name="object 2753" descr=""/>
            <p:cNvSpPr/>
            <p:nvPr/>
          </p:nvSpPr>
          <p:spPr>
            <a:xfrm>
              <a:off x="5649158" y="251191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754" name="object 2754" descr=""/>
            <p:cNvSpPr/>
            <p:nvPr/>
          </p:nvSpPr>
          <p:spPr>
            <a:xfrm>
              <a:off x="5632403"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755" name="object 2755" descr=""/>
            <p:cNvSpPr/>
            <p:nvPr/>
          </p:nvSpPr>
          <p:spPr>
            <a:xfrm>
              <a:off x="5642450"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756" name="object 2756" descr=""/>
            <p:cNvSpPr/>
            <p:nvPr/>
          </p:nvSpPr>
          <p:spPr>
            <a:xfrm>
              <a:off x="5641977"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757" name="object 2757" descr=""/>
            <p:cNvSpPr/>
            <p:nvPr/>
          </p:nvSpPr>
          <p:spPr>
            <a:xfrm>
              <a:off x="5641977" y="2510473"/>
              <a:ext cx="635" cy="1905"/>
            </a:xfrm>
            <a:custGeom>
              <a:avLst/>
              <a:gdLst/>
              <a:ahLst/>
              <a:cxnLst/>
              <a:rect l="l" t="t" r="r" b="b"/>
              <a:pathLst>
                <a:path w="635" h="1905">
                  <a:moveTo>
                    <a:pt x="0" y="1435"/>
                  </a:moveTo>
                  <a:lnTo>
                    <a:pt x="0" y="0"/>
                  </a:lnTo>
                  <a:lnTo>
                    <a:pt x="482" y="0"/>
                  </a:lnTo>
                  <a:lnTo>
                    <a:pt x="482" y="1435"/>
                  </a:lnTo>
                </a:path>
              </a:pathLst>
            </a:custGeom>
            <a:ln w="3175">
              <a:solidFill>
                <a:srgbClr val="565658"/>
              </a:solidFill>
            </a:ln>
          </p:spPr>
          <p:txBody>
            <a:bodyPr wrap="square" lIns="0" tIns="0" rIns="0" bIns="0" rtlCol="0"/>
            <a:lstStyle/>
            <a:p/>
          </p:txBody>
        </p:sp>
        <p:sp>
          <p:nvSpPr>
            <p:cNvPr id="2758" name="object 2758" descr=""/>
            <p:cNvSpPr/>
            <p:nvPr/>
          </p:nvSpPr>
          <p:spPr>
            <a:xfrm>
              <a:off x="5632405" y="2510470"/>
              <a:ext cx="1270" cy="1905"/>
            </a:xfrm>
            <a:custGeom>
              <a:avLst/>
              <a:gdLst/>
              <a:ahLst/>
              <a:cxnLst/>
              <a:rect l="l" t="t" r="r" b="b"/>
              <a:pathLst>
                <a:path w="1270" h="1905">
                  <a:moveTo>
                    <a:pt x="952" y="0"/>
                  </a:moveTo>
                  <a:lnTo>
                    <a:pt x="469" y="0"/>
                  </a:lnTo>
                  <a:lnTo>
                    <a:pt x="0" y="0"/>
                  </a:lnTo>
                  <a:lnTo>
                    <a:pt x="0" y="1435"/>
                  </a:lnTo>
                </a:path>
              </a:pathLst>
            </a:custGeom>
            <a:ln w="3175">
              <a:solidFill>
                <a:srgbClr val="565658"/>
              </a:solidFill>
            </a:ln>
          </p:spPr>
          <p:txBody>
            <a:bodyPr wrap="square" lIns="0" tIns="0" rIns="0" bIns="0" rtlCol="0"/>
            <a:lstStyle/>
            <a:p/>
          </p:txBody>
        </p:sp>
        <p:sp>
          <p:nvSpPr>
            <p:cNvPr id="2759" name="object 2759" descr=""/>
            <p:cNvSpPr/>
            <p:nvPr/>
          </p:nvSpPr>
          <p:spPr>
            <a:xfrm>
              <a:off x="5632880" y="251047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760" name="object 2760" descr=""/>
            <p:cNvSpPr/>
            <p:nvPr/>
          </p:nvSpPr>
          <p:spPr>
            <a:xfrm>
              <a:off x="5633358"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761" name="object 2761" descr=""/>
            <p:cNvSpPr/>
            <p:nvPr/>
          </p:nvSpPr>
          <p:spPr>
            <a:xfrm>
              <a:off x="5634797"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762" name="object 2762" descr=""/>
            <p:cNvSpPr/>
            <p:nvPr/>
          </p:nvSpPr>
          <p:spPr>
            <a:xfrm>
              <a:off x="5640056" y="2510473"/>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2763" name="object 2763" descr=""/>
            <p:cNvSpPr/>
            <p:nvPr/>
          </p:nvSpPr>
          <p:spPr>
            <a:xfrm>
              <a:off x="5627611" y="251190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2764" name="object 2764" descr=""/>
            <p:cNvSpPr/>
            <p:nvPr/>
          </p:nvSpPr>
          <p:spPr>
            <a:xfrm>
              <a:off x="5646762" y="2511909"/>
              <a:ext cx="1905" cy="0"/>
            </a:xfrm>
            <a:custGeom>
              <a:avLst/>
              <a:gdLst/>
              <a:ahLst/>
              <a:cxnLst/>
              <a:rect l="l" t="t" r="r" b="b"/>
              <a:pathLst>
                <a:path w="1904" h="0">
                  <a:moveTo>
                    <a:pt x="1435" y="0"/>
                  </a:moveTo>
                  <a:lnTo>
                    <a:pt x="952" y="0"/>
                  </a:lnTo>
                  <a:lnTo>
                    <a:pt x="0" y="0"/>
                  </a:lnTo>
                </a:path>
              </a:pathLst>
            </a:custGeom>
            <a:ln w="3175">
              <a:solidFill>
                <a:srgbClr val="565658"/>
              </a:solidFill>
            </a:ln>
          </p:spPr>
          <p:txBody>
            <a:bodyPr wrap="square" lIns="0" tIns="0" rIns="0" bIns="0" rtlCol="0"/>
            <a:lstStyle/>
            <a:p/>
          </p:txBody>
        </p:sp>
        <p:sp>
          <p:nvSpPr>
            <p:cNvPr id="2765" name="object 2765" descr=""/>
            <p:cNvSpPr/>
            <p:nvPr/>
          </p:nvSpPr>
          <p:spPr>
            <a:xfrm>
              <a:off x="5647720" y="251191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766" name="object 2766" descr=""/>
            <p:cNvSpPr/>
            <p:nvPr/>
          </p:nvSpPr>
          <p:spPr>
            <a:xfrm>
              <a:off x="5627133" y="2511910"/>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2767" name="object 2767" descr=""/>
            <p:cNvSpPr/>
            <p:nvPr/>
          </p:nvSpPr>
          <p:spPr>
            <a:xfrm>
              <a:off x="5634799" y="2510470"/>
              <a:ext cx="1270" cy="1905"/>
            </a:xfrm>
            <a:custGeom>
              <a:avLst/>
              <a:gdLst/>
              <a:ahLst/>
              <a:cxnLst/>
              <a:rect l="l" t="t" r="r" b="b"/>
              <a:pathLst>
                <a:path w="1270" h="1905">
                  <a:moveTo>
                    <a:pt x="952" y="0"/>
                  </a:moveTo>
                  <a:lnTo>
                    <a:pt x="469" y="0"/>
                  </a:lnTo>
                  <a:lnTo>
                    <a:pt x="0" y="0"/>
                  </a:lnTo>
                  <a:lnTo>
                    <a:pt x="0" y="1435"/>
                  </a:lnTo>
                </a:path>
              </a:pathLst>
            </a:custGeom>
            <a:ln w="3175">
              <a:solidFill>
                <a:srgbClr val="565658"/>
              </a:solidFill>
            </a:ln>
          </p:spPr>
          <p:txBody>
            <a:bodyPr wrap="square" lIns="0" tIns="0" rIns="0" bIns="0" rtlCol="0"/>
            <a:lstStyle/>
            <a:p/>
          </p:txBody>
        </p:sp>
        <p:sp>
          <p:nvSpPr>
            <p:cNvPr id="2768" name="object 2768" descr=""/>
            <p:cNvSpPr/>
            <p:nvPr/>
          </p:nvSpPr>
          <p:spPr>
            <a:xfrm>
              <a:off x="5635274" y="251047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769" name="object 2769" descr=""/>
            <p:cNvSpPr/>
            <p:nvPr/>
          </p:nvSpPr>
          <p:spPr>
            <a:xfrm>
              <a:off x="5635752" y="25104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770" name="object 2770" descr=""/>
            <p:cNvSpPr/>
            <p:nvPr/>
          </p:nvSpPr>
          <p:spPr>
            <a:xfrm>
              <a:off x="5639583"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771" name="object 2771" descr=""/>
            <p:cNvSpPr/>
            <p:nvPr/>
          </p:nvSpPr>
          <p:spPr>
            <a:xfrm>
              <a:off x="5639583" y="2510473"/>
              <a:ext cx="635" cy="1905"/>
            </a:xfrm>
            <a:custGeom>
              <a:avLst/>
              <a:gdLst/>
              <a:ahLst/>
              <a:cxnLst/>
              <a:rect l="l" t="t" r="r" b="b"/>
              <a:pathLst>
                <a:path w="635" h="1905">
                  <a:moveTo>
                    <a:pt x="0" y="1435"/>
                  </a:moveTo>
                  <a:lnTo>
                    <a:pt x="0" y="0"/>
                  </a:lnTo>
                  <a:lnTo>
                    <a:pt x="482" y="0"/>
                  </a:lnTo>
                  <a:lnTo>
                    <a:pt x="482" y="1435"/>
                  </a:lnTo>
                </a:path>
              </a:pathLst>
            </a:custGeom>
            <a:ln w="3175">
              <a:solidFill>
                <a:srgbClr val="565658"/>
              </a:solidFill>
            </a:ln>
          </p:spPr>
          <p:txBody>
            <a:bodyPr wrap="square" lIns="0" tIns="0" rIns="0" bIns="0" rtlCol="0"/>
            <a:lstStyle/>
            <a:p/>
          </p:txBody>
        </p:sp>
        <p:sp>
          <p:nvSpPr>
            <p:cNvPr id="2772" name="object 2772" descr=""/>
            <p:cNvSpPr/>
            <p:nvPr/>
          </p:nvSpPr>
          <p:spPr>
            <a:xfrm>
              <a:off x="5637190" y="2510470"/>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2773" name="object 2773" descr=""/>
            <p:cNvSpPr/>
            <p:nvPr/>
          </p:nvSpPr>
          <p:spPr>
            <a:xfrm>
              <a:off x="5637663" y="2510473"/>
              <a:ext cx="635" cy="1905"/>
            </a:xfrm>
            <a:custGeom>
              <a:avLst/>
              <a:gdLst/>
              <a:ahLst/>
              <a:cxnLst/>
              <a:rect l="l" t="t" r="r" b="b"/>
              <a:pathLst>
                <a:path w="635" h="1905">
                  <a:moveTo>
                    <a:pt x="482" y="1435"/>
                  </a:moveTo>
                  <a:lnTo>
                    <a:pt x="482" y="0"/>
                  </a:lnTo>
                  <a:lnTo>
                    <a:pt x="0" y="0"/>
                  </a:lnTo>
                  <a:lnTo>
                    <a:pt x="0" y="1435"/>
                  </a:lnTo>
                </a:path>
              </a:pathLst>
            </a:custGeom>
            <a:ln w="3175">
              <a:solidFill>
                <a:srgbClr val="565658"/>
              </a:solidFill>
            </a:ln>
          </p:spPr>
          <p:txBody>
            <a:bodyPr wrap="square" lIns="0" tIns="0" rIns="0" bIns="0" rtlCol="0"/>
            <a:lstStyle/>
            <a:p/>
          </p:txBody>
        </p:sp>
        <p:sp>
          <p:nvSpPr>
            <p:cNvPr id="2774" name="object 2774" descr=""/>
            <p:cNvSpPr/>
            <p:nvPr/>
          </p:nvSpPr>
          <p:spPr>
            <a:xfrm>
              <a:off x="5637190" y="2510473"/>
              <a:ext cx="635" cy="1905"/>
            </a:xfrm>
            <a:custGeom>
              <a:avLst/>
              <a:gdLst/>
              <a:ahLst/>
              <a:cxnLst/>
              <a:rect l="l" t="t" r="r" b="b"/>
              <a:pathLst>
                <a:path w="635" h="1905">
                  <a:moveTo>
                    <a:pt x="0" y="1435"/>
                  </a:moveTo>
                  <a:lnTo>
                    <a:pt x="0" y="0"/>
                  </a:lnTo>
                  <a:lnTo>
                    <a:pt x="482" y="0"/>
                  </a:lnTo>
                </a:path>
              </a:pathLst>
            </a:custGeom>
            <a:ln w="3175">
              <a:solidFill>
                <a:srgbClr val="565658"/>
              </a:solidFill>
            </a:ln>
          </p:spPr>
          <p:txBody>
            <a:bodyPr wrap="square" lIns="0" tIns="0" rIns="0" bIns="0" rtlCol="0"/>
            <a:lstStyle/>
            <a:p/>
          </p:txBody>
        </p:sp>
        <p:sp>
          <p:nvSpPr>
            <p:cNvPr id="2775" name="object 2775" descr=""/>
            <p:cNvSpPr/>
            <p:nvPr/>
          </p:nvSpPr>
          <p:spPr>
            <a:xfrm>
              <a:off x="5628576"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776" name="object 2776" descr=""/>
            <p:cNvSpPr/>
            <p:nvPr/>
          </p:nvSpPr>
          <p:spPr>
            <a:xfrm>
              <a:off x="5646281" y="2511909"/>
              <a:ext cx="635" cy="635"/>
            </a:xfrm>
            <a:custGeom>
              <a:avLst/>
              <a:gdLst/>
              <a:ahLst/>
              <a:cxnLst/>
              <a:rect l="l" t="t" r="r" b="b"/>
              <a:pathLst>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2777" name="object 2777" descr=""/>
            <p:cNvSpPr/>
            <p:nvPr/>
          </p:nvSpPr>
          <p:spPr>
            <a:xfrm>
              <a:off x="5619479"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78" name="object 2778" descr=""/>
            <p:cNvSpPr/>
            <p:nvPr/>
          </p:nvSpPr>
          <p:spPr>
            <a:xfrm>
              <a:off x="5653941"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79" name="object 2779" descr=""/>
            <p:cNvSpPr/>
            <p:nvPr/>
          </p:nvSpPr>
          <p:spPr>
            <a:xfrm>
              <a:off x="5654235"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780" name="object 2780" descr=""/>
            <p:cNvSpPr/>
            <p:nvPr/>
          </p:nvSpPr>
          <p:spPr>
            <a:xfrm>
              <a:off x="5620434"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81" name="object 2781" descr=""/>
            <p:cNvSpPr/>
            <p:nvPr/>
          </p:nvSpPr>
          <p:spPr>
            <a:xfrm>
              <a:off x="5618524"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82" name="object 2782" descr=""/>
            <p:cNvSpPr/>
            <p:nvPr/>
          </p:nvSpPr>
          <p:spPr>
            <a:xfrm>
              <a:off x="5656334"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83" name="object 2783" descr=""/>
            <p:cNvSpPr/>
            <p:nvPr/>
          </p:nvSpPr>
          <p:spPr>
            <a:xfrm>
              <a:off x="5634791"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84" name="object 2784" descr=""/>
            <p:cNvSpPr/>
            <p:nvPr/>
          </p:nvSpPr>
          <p:spPr>
            <a:xfrm>
              <a:off x="5628388"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785" name="object 2785" descr=""/>
            <p:cNvSpPr/>
            <p:nvPr/>
          </p:nvSpPr>
          <p:spPr>
            <a:xfrm>
              <a:off x="5644371"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86" name="object 2786" descr=""/>
            <p:cNvSpPr/>
            <p:nvPr/>
          </p:nvSpPr>
          <p:spPr>
            <a:xfrm>
              <a:off x="5636708"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87" name="object 2787" descr=""/>
            <p:cNvSpPr/>
            <p:nvPr/>
          </p:nvSpPr>
          <p:spPr>
            <a:xfrm>
              <a:off x="5632691" y="2510777"/>
              <a:ext cx="12065" cy="2540"/>
            </a:xfrm>
            <a:custGeom>
              <a:avLst/>
              <a:gdLst/>
              <a:ahLst/>
              <a:cxnLst/>
              <a:rect l="l" t="t" r="r" b="b"/>
              <a:pathLst>
                <a:path w="12064" h="2539">
                  <a:moveTo>
                    <a:pt x="2286" y="1143"/>
                  </a:moveTo>
                  <a:lnTo>
                    <a:pt x="1955" y="330"/>
                  </a:lnTo>
                  <a:lnTo>
                    <a:pt x="1143" y="0"/>
                  </a:lnTo>
                  <a:lnTo>
                    <a:pt x="330" y="330"/>
                  </a:lnTo>
                  <a:lnTo>
                    <a:pt x="0" y="1143"/>
                  </a:lnTo>
                  <a:lnTo>
                    <a:pt x="330" y="1943"/>
                  </a:lnTo>
                  <a:lnTo>
                    <a:pt x="1143" y="2286"/>
                  </a:lnTo>
                  <a:lnTo>
                    <a:pt x="1955" y="1943"/>
                  </a:lnTo>
                  <a:lnTo>
                    <a:pt x="2286" y="1143"/>
                  </a:lnTo>
                  <a:close/>
                </a:path>
                <a:path w="12064" h="2539">
                  <a:moveTo>
                    <a:pt x="11861" y="1143"/>
                  </a:moveTo>
                  <a:lnTo>
                    <a:pt x="11518" y="330"/>
                  </a:lnTo>
                  <a:lnTo>
                    <a:pt x="10718" y="0"/>
                  </a:lnTo>
                  <a:lnTo>
                    <a:pt x="9906" y="330"/>
                  </a:lnTo>
                  <a:lnTo>
                    <a:pt x="9575" y="1143"/>
                  </a:lnTo>
                  <a:lnTo>
                    <a:pt x="9906" y="1943"/>
                  </a:lnTo>
                  <a:lnTo>
                    <a:pt x="10718" y="2286"/>
                  </a:lnTo>
                  <a:lnTo>
                    <a:pt x="11518" y="1943"/>
                  </a:lnTo>
                  <a:lnTo>
                    <a:pt x="11861" y="1143"/>
                  </a:lnTo>
                  <a:close/>
                </a:path>
              </a:pathLst>
            </a:custGeom>
            <a:solidFill>
              <a:srgbClr val="565658"/>
            </a:solidFill>
          </p:spPr>
          <p:txBody>
            <a:bodyPr wrap="square" lIns="0" tIns="0" rIns="0" bIns="0" rtlCol="0"/>
            <a:lstStyle/>
            <a:p/>
          </p:txBody>
        </p:sp>
        <p:sp>
          <p:nvSpPr>
            <p:cNvPr id="2788" name="object 2788" descr=""/>
            <p:cNvSpPr/>
            <p:nvPr/>
          </p:nvSpPr>
          <p:spPr>
            <a:xfrm>
              <a:off x="5641016"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89" name="object 2789" descr=""/>
            <p:cNvSpPr/>
            <p:nvPr/>
          </p:nvSpPr>
          <p:spPr>
            <a:xfrm>
              <a:off x="5630487"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90" name="object 2790" descr=""/>
            <p:cNvSpPr/>
            <p:nvPr/>
          </p:nvSpPr>
          <p:spPr>
            <a:xfrm>
              <a:off x="5641977"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91" name="object 2791" descr=""/>
            <p:cNvSpPr/>
            <p:nvPr/>
          </p:nvSpPr>
          <p:spPr>
            <a:xfrm>
              <a:off x="5645326"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92" name="object 2792" descr=""/>
            <p:cNvSpPr/>
            <p:nvPr/>
          </p:nvSpPr>
          <p:spPr>
            <a:xfrm>
              <a:off x="5637963"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793" name="object 2793" descr=""/>
            <p:cNvSpPr/>
            <p:nvPr/>
          </p:nvSpPr>
          <p:spPr>
            <a:xfrm>
              <a:off x="5635747"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94" name="object 2794" descr=""/>
            <p:cNvSpPr/>
            <p:nvPr/>
          </p:nvSpPr>
          <p:spPr>
            <a:xfrm>
              <a:off x="5631442"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95" name="object 2795" descr=""/>
            <p:cNvSpPr/>
            <p:nvPr/>
          </p:nvSpPr>
          <p:spPr>
            <a:xfrm>
              <a:off x="5640061"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96" name="object 2796" descr=""/>
            <p:cNvSpPr/>
            <p:nvPr/>
          </p:nvSpPr>
          <p:spPr>
            <a:xfrm>
              <a:off x="5637668"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797" name="object 2797" descr=""/>
            <p:cNvSpPr/>
            <p:nvPr/>
          </p:nvSpPr>
          <p:spPr>
            <a:xfrm>
              <a:off x="5632398"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798" name="object 2798" descr=""/>
            <p:cNvSpPr/>
            <p:nvPr/>
          </p:nvSpPr>
          <p:spPr>
            <a:xfrm>
              <a:off x="5649158"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799" name="object 2799" descr=""/>
            <p:cNvSpPr/>
            <p:nvPr/>
          </p:nvSpPr>
          <p:spPr>
            <a:xfrm>
              <a:off x="5626183" y="251191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800" name="object 2800" descr=""/>
            <p:cNvSpPr/>
            <p:nvPr/>
          </p:nvSpPr>
          <p:spPr>
            <a:xfrm>
              <a:off x="5624744"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01" name="object 2801" descr=""/>
            <p:cNvSpPr/>
            <p:nvPr/>
          </p:nvSpPr>
          <p:spPr>
            <a:xfrm>
              <a:off x="5627138"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02" name="object 2802" descr=""/>
            <p:cNvSpPr/>
            <p:nvPr/>
          </p:nvSpPr>
          <p:spPr>
            <a:xfrm>
              <a:off x="5650108" y="2511909"/>
              <a:ext cx="635" cy="635"/>
            </a:xfrm>
            <a:custGeom>
              <a:avLst/>
              <a:gdLst/>
              <a:ahLst/>
              <a:cxnLst/>
              <a:rect l="l" t="t" r="r" b="b"/>
              <a:pathLst>
                <a:path w="635" h="635">
                  <a:moveTo>
                    <a:pt x="482" y="0"/>
                  </a:moveTo>
                  <a:lnTo>
                    <a:pt x="0" y="0"/>
                  </a:lnTo>
                  <a:lnTo>
                    <a:pt x="0" y="469"/>
                  </a:lnTo>
                </a:path>
              </a:pathLst>
            </a:custGeom>
            <a:ln w="3175">
              <a:solidFill>
                <a:srgbClr val="565658"/>
              </a:solidFill>
            </a:ln>
          </p:spPr>
          <p:txBody>
            <a:bodyPr wrap="square" lIns="0" tIns="0" rIns="0" bIns="0" rtlCol="0"/>
            <a:lstStyle/>
            <a:p/>
          </p:txBody>
        </p:sp>
        <p:sp>
          <p:nvSpPr>
            <p:cNvPr id="2803" name="object 2803" descr=""/>
            <p:cNvSpPr/>
            <p:nvPr/>
          </p:nvSpPr>
          <p:spPr>
            <a:xfrm>
              <a:off x="5648198" y="251191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804" name="object 2804" descr=""/>
            <p:cNvSpPr/>
            <p:nvPr/>
          </p:nvSpPr>
          <p:spPr>
            <a:xfrm>
              <a:off x="5623789"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05" name="object 2805" descr=""/>
            <p:cNvSpPr/>
            <p:nvPr/>
          </p:nvSpPr>
          <p:spPr>
            <a:xfrm>
              <a:off x="5651068"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06" name="object 2806" descr=""/>
            <p:cNvSpPr/>
            <p:nvPr/>
          </p:nvSpPr>
          <p:spPr>
            <a:xfrm>
              <a:off x="5655373"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807" name="object 2807" descr=""/>
            <p:cNvSpPr/>
            <p:nvPr/>
          </p:nvSpPr>
          <p:spPr>
            <a:xfrm>
              <a:off x="5655378" y="2521954"/>
              <a:ext cx="0" cy="10160"/>
            </a:xfrm>
            <a:custGeom>
              <a:avLst/>
              <a:gdLst/>
              <a:ahLst/>
              <a:cxnLst/>
              <a:rect l="l" t="t" r="r" b="b"/>
              <a:pathLst>
                <a:path w="0" h="10160">
                  <a:moveTo>
                    <a:pt x="0" y="10058"/>
                  </a:moveTo>
                  <a:lnTo>
                    <a:pt x="0" y="0"/>
                  </a:lnTo>
                </a:path>
              </a:pathLst>
            </a:custGeom>
            <a:ln w="3175">
              <a:solidFill>
                <a:srgbClr val="565658"/>
              </a:solidFill>
            </a:ln>
          </p:spPr>
          <p:txBody>
            <a:bodyPr wrap="square" lIns="0" tIns="0" rIns="0" bIns="0" rtlCol="0"/>
            <a:lstStyle/>
            <a:p/>
          </p:txBody>
        </p:sp>
        <p:sp>
          <p:nvSpPr>
            <p:cNvPr id="2808" name="object 2808" descr=""/>
            <p:cNvSpPr/>
            <p:nvPr/>
          </p:nvSpPr>
          <p:spPr>
            <a:xfrm>
              <a:off x="5655378"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809" name="object 2809" descr=""/>
            <p:cNvSpPr/>
            <p:nvPr/>
          </p:nvSpPr>
          <p:spPr>
            <a:xfrm>
              <a:off x="5628576" y="2511910"/>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2810" name="object 2810" descr=""/>
            <p:cNvSpPr/>
            <p:nvPr/>
          </p:nvSpPr>
          <p:spPr>
            <a:xfrm>
              <a:off x="5654896" y="25119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811" name="object 2811" descr=""/>
            <p:cNvSpPr/>
            <p:nvPr/>
          </p:nvSpPr>
          <p:spPr>
            <a:xfrm>
              <a:off x="5655378" y="2521954"/>
              <a:ext cx="0" cy="10160"/>
            </a:xfrm>
            <a:custGeom>
              <a:avLst/>
              <a:gdLst/>
              <a:ahLst/>
              <a:cxnLst/>
              <a:rect l="l" t="t" r="r" b="b"/>
              <a:pathLst>
                <a:path w="0" h="10160">
                  <a:moveTo>
                    <a:pt x="0" y="10058"/>
                  </a:moveTo>
                  <a:lnTo>
                    <a:pt x="0" y="0"/>
                  </a:lnTo>
                </a:path>
              </a:pathLst>
            </a:custGeom>
            <a:ln w="3175">
              <a:solidFill>
                <a:srgbClr val="565658"/>
              </a:solidFill>
            </a:ln>
          </p:spPr>
          <p:txBody>
            <a:bodyPr wrap="square" lIns="0" tIns="0" rIns="0" bIns="0" rtlCol="0"/>
            <a:lstStyle/>
            <a:p/>
          </p:txBody>
        </p:sp>
        <p:sp>
          <p:nvSpPr>
            <p:cNvPr id="2812" name="object 2812" descr=""/>
            <p:cNvSpPr/>
            <p:nvPr/>
          </p:nvSpPr>
          <p:spPr>
            <a:xfrm>
              <a:off x="5655378"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813" name="object 2813" descr=""/>
            <p:cNvSpPr/>
            <p:nvPr/>
          </p:nvSpPr>
          <p:spPr>
            <a:xfrm>
              <a:off x="5642927" y="2511910"/>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2814" name="object 2814" descr=""/>
            <p:cNvSpPr/>
            <p:nvPr/>
          </p:nvSpPr>
          <p:spPr>
            <a:xfrm>
              <a:off x="5621877" y="2511910"/>
              <a:ext cx="1905" cy="635"/>
            </a:xfrm>
            <a:custGeom>
              <a:avLst/>
              <a:gdLst/>
              <a:ahLst/>
              <a:cxnLst/>
              <a:rect l="l" t="t" r="r" b="b"/>
              <a:pathLst>
                <a:path w="1904" h="635">
                  <a:moveTo>
                    <a:pt x="1435" y="469"/>
                  </a:moveTo>
                  <a:lnTo>
                    <a:pt x="1435" y="0"/>
                  </a:lnTo>
                  <a:lnTo>
                    <a:pt x="0" y="0"/>
                  </a:lnTo>
                </a:path>
              </a:pathLst>
            </a:custGeom>
            <a:ln w="3175">
              <a:solidFill>
                <a:srgbClr val="565658"/>
              </a:solidFill>
            </a:ln>
          </p:spPr>
          <p:txBody>
            <a:bodyPr wrap="square" lIns="0" tIns="0" rIns="0" bIns="0" rtlCol="0"/>
            <a:lstStyle/>
            <a:p/>
          </p:txBody>
        </p:sp>
        <p:sp>
          <p:nvSpPr>
            <p:cNvPr id="2815" name="object 2815" descr=""/>
            <p:cNvSpPr/>
            <p:nvPr/>
          </p:nvSpPr>
          <p:spPr>
            <a:xfrm>
              <a:off x="5640061"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16" name="object 2816" descr=""/>
            <p:cNvSpPr/>
            <p:nvPr/>
          </p:nvSpPr>
          <p:spPr>
            <a:xfrm>
              <a:off x="5635274"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817" name="object 2817" descr=""/>
            <p:cNvSpPr/>
            <p:nvPr/>
          </p:nvSpPr>
          <p:spPr>
            <a:xfrm>
              <a:off x="5631925"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18" name="object 2818" descr=""/>
            <p:cNvSpPr/>
            <p:nvPr/>
          </p:nvSpPr>
          <p:spPr>
            <a:xfrm>
              <a:off x="5629049" y="2511910"/>
              <a:ext cx="635" cy="635"/>
            </a:xfrm>
            <a:custGeom>
              <a:avLst/>
              <a:gdLst/>
              <a:ahLst/>
              <a:cxnLst/>
              <a:rect l="l" t="t" r="r" b="b"/>
              <a:pathLst>
                <a:path w="635" h="635">
                  <a:moveTo>
                    <a:pt x="482" y="469"/>
                  </a:moveTo>
                  <a:lnTo>
                    <a:pt x="482" y="0"/>
                  </a:lnTo>
                  <a:lnTo>
                    <a:pt x="0" y="0"/>
                  </a:lnTo>
                  <a:lnTo>
                    <a:pt x="0" y="469"/>
                  </a:lnTo>
                </a:path>
              </a:pathLst>
            </a:custGeom>
            <a:ln w="3175">
              <a:solidFill>
                <a:srgbClr val="565658"/>
              </a:solidFill>
            </a:ln>
          </p:spPr>
          <p:txBody>
            <a:bodyPr wrap="square" lIns="0" tIns="0" rIns="0" bIns="0" rtlCol="0"/>
            <a:lstStyle/>
            <a:p/>
          </p:txBody>
        </p:sp>
        <p:sp>
          <p:nvSpPr>
            <p:cNvPr id="2819" name="object 2819" descr=""/>
            <p:cNvSpPr/>
            <p:nvPr/>
          </p:nvSpPr>
          <p:spPr>
            <a:xfrm>
              <a:off x="5655856" y="2511914"/>
              <a:ext cx="635" cy="1905"/>
            </a:xfrm>
            <a:custGeom>
              <a:avLst/>
              <a:gdLst/>
              <a:ahLst/>
              <a:cxnLst/>
              <a:rect l="l" t="t" r="r" b="b"/>
              <a:pathLst>
                <a:path w="635" h="1905">
                  <a:moveTo>
                    <a:pt x="0" y="1904"/>
                  </a:moveTo>
                  <a:lnTo>
                    <a:pt x="0" y="0"/>
                  </a:lnTo>
                  <a:lnTo>
                    <a:pt x="482" y="0"/>
                  </a:lnTo>
                </a:path>
              </a:pathLst>
            </a:custGeom>
            <a:ln w="3175">
              <a:solidFill>
                <a:srgbClr val="565658"/>
              </a:solidFill>
            </a:ln>
          </p:spPr>
          <p:txBody>
            <a:bodyPr wrap="square" lIns="0" tIns="0" rIns="0" bIns="0" rtlCol="0"/>
            <a:lstStyle/>
            <a:p/>
          </p:txBody>
        </p:sp>
        <p:sp>
          <p:nvSpPr>
            <p:cNvPr id="2820" name="object 2820" descr=""/>
            <p:cNvSpPr/>
            <p:nvPr/>
          </p:nvSpPr>
          <p:spPr>
            <a:xfrm>
              <a:off x="5655856" y="2521954"/>
              <a:ext cx="0" cy="10160"/>
            </a:xfrm>
            <a:custGeom>
              <a:avLst/>
              <a:gdLst/>
              <a:ahLst/>
              <a:cxnLst/>
              <a:rect l="l" t="t" r="r" b="b"/>
              <a:pathLst>
                <a:path w="0" h="10160">
                  <a:moveTo>
                    <a:pt x="0" y="0"/>
                  </a:moveTo>
                  <a:lnTo>
                    <a:pt x="0" y="10058"/>
                  </a:lnTo>
                </a:path>
              </a:pathLst>
            </a:custGeom>
            <a:ln w="3175">
              <a:solidFill>
                <a:srgbClr val="565658"/>
              </a:solidFill>
            </a:ln>
          </p:spPr>
          <p:txBody>
            <a:bodyPr wrap="square" lIns="0" tIns="0" rIns="0" bIns="0" rtlCol="0"/>
            <a:lstStyle/>
            <a:p/>
          </p:txBody>
        </p:sp>
        <p:sp>
          <p:nvSpPr>
            <p:cNvPr id="2821" name="object 2821" descr=""/>
            <p:cNvSpPr/>
            <p:nvPr/>
          </p:nvSpPr>
          <p:spPr>
            <a:xfrm>
              <a:off x="5639583" y="2511909"/>
              <a:ext cx="635" cy="635"/>
            </a:xfrm>
            <a:custGeom>
              <a:avLst/>
              <a:gdLst/>
              <a:ahLst/>
              <a:cxnLst/>
              <a:rect l="l" t="t" r="r" b="b"/>
              <a:pathLst>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2822" name="object 2822" descr=""/>
            <p:cNvSpPr/>
            <p:nvPr/>
          </p:nvSpPr>
          <p:spPr>
            <a:xfrm>
              <a:off x="5634314" y="2511910"/>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2823" name="object 2823" descr=""/>
            <p:cNvSpPr/>
            <p:nvPr/>
          </p:nvSpPr>
          <p:spPr>
            <a:xfrm>
              <a:off x="5643405" y="2511909"/>
              <a:ext cx="635" cy="635"/>
            </a:xfrm>
            <a:custGeom>
              <a:avLst/>
              <a:gdLst/>
              <a:ahLst/>
              <a:cxnLst/>
              <a:rect l="l" t="t" r="r" b="b"/>
              <a:pathLst>
                <a:path w="635" h="635">
                  <a:moveTo>
                    <a:pt x="482" y="0"/>
                  </a:moveTo>
                  <a:lnTo>
                    <a:pt x="0" y="0"/>
                  </a:lnTo>
                  <a:lnTo>
                    <a:pt x="0" y="469"/>
                  </a:lnTo>
                </a:path>
              </a:pathLst>
            </a:custGeom>
            <a:ln w="3175">
              <a:solidFill>
                <a:srgbClr val="565658"/>
              </a:solidFill>
            </a:ln>
          </p:spPr>
          <p:txBody>
            <a:bodyPr wrap="square" lIns="0" tIns="0" rIns="0" bIns="0" rtlCol="0"/>
            <a:lstStyle/>
            <a:p/>
          </p:txBody>
        </p:sp>
        <p:sp>
          <p:nvSpPr>
            <p:cNvPr id="2824" name="object 2824" descr=""/>
            <p:cNvSpPr/>
            <p:nvPr/>
          </p:nvSpPr>
          <p:spPr>
            <a:xfrm>
              <a:off x="5620918" y="2511909"/>
              <a:ext cx="1270" cy="10160"/>
            </a:xfrm>
            <a:custGeom>
              <a:avLst/>
              <a:gdLst/>
              <a:ahLst/>
              <a:cxnLst/>
              <a:rect l="l" t="t" r="r" b="b"/>
              <a:pathLst>
                <a:path w="1270" h="10160">
                  <a:moveTo>
                    <a:pt x="0" y="0"/>
                  </a:moveTo>
                  <a:lnTo>
                    <a:pt x="952" y="0"/>
                  </a:lnTo>
                  <a:lnTo>
                    <a:pt x="952" y="10045"/>
                  </a:lnTo>
                </a:path>
              </a:pathLst>
            </a:custGeom>
            <a:ln w="3175">
              <a:solidFill>
                <a:srgbClr val="565658"/>
              </a:solidFill>
            </a:ln>
          </p:spPr>
          <p:txBody>
            <a:bodyPr wrap="square" lIns="0" tIns="0" rIns="0" bIns="0" rtlCol="0"/>
            <a:lstStyle/>
            <a:p/>
          </p:txBody>
        </p:sp>
        <p:sp>
          <p:nvSpPr>
            <p:cNvPr id="2825" name="object 2825" descr=""/>
            <p:cNvSpPr/>
            <p:nvPr/>
          </p:nvSpPr>
          <p:spPr>
            <a:xfrm>
              <a:off x="5654901"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826" name="object 2826" descr=""/>
            <p:cNvSpPr/>
            <p:nvPr/>
          </p:nvSpPr>
          <p:spPr>
            <a:xfrm>
              <a:off x="5654901" y="2521954"/>
              <a:ext cx="0" cy="10160"/>
            </a:xfrm>
            <a:custGeom>
              <a:avLst/>
              <a:gdLst/>
              <a:ahLst/>
              <a:cxnLst/>
              <a:rect l="l" t="t" r="r" b="b"/>
              <a:pathLst>
                <a:path w="0" h="10160">
                  <a:moveTo>
                    <a:pt x="0" y="0"/>
                  </a:moveTo>
                  <a:lnTo>
                    <a:pt x="0" y="10058"/>
                  </a:lnTo>
                </a:path>
              </a:pathLst>
            </a:custGeom>
            <a:ln w="3175">
              <a:solidFill>
                <a:srgbClr val="565658"/>
              </a:solidFill>
            </a:ln>
          </p:spPr>
          <p:txBody>
            <a:bodyPr wrap="square" lIns="0" tIns="0" rIns="0" bIns="0" rtlCol="0"/>
            <a:lstStyle/>
            <a:p/>
          </p:txBody>
        </p:sp>
        <p:sp>
          <p:nvSpPr>
            <p:cNvPr id="2827" name="object 2827" descr=""/>
            <p:cNvSpPr/>
            <p:nvPr/>
          </p:nvSpPr>
          <p:spPr>
            <a:xfrm>
              <a:off x="5639101" y="2511910"/>
              <a:ext cx="635" cy="635"/>
            </a:xfrm>
            <a:custGeom>
              <a:avLst/>
              <a:gdLst/>
              <a:ahLst/>
              <a:cxnLst/>
              <a:rect l="l" t="t" r="r" b="b"/>
              <a:pathLst>
                <a:path w="635" h="635">
                  <a:moveTo>
                    <a:pt x="482" y="469"/>
                  </a:moveTo>
                  <a:lnTo>
                    <a:pt x="482" y="0"/>
                  </a:lnTo>
                  <a:lnTo>
                    <a:pt x="0" y="0"/>
                  </a:lnTo>
                  <a:lnTo>
                    <a:pt x="0" y="469"/>
                  </a:lnTo>
                </a:path>
              </a:pathLst>
            </a:custGeom>
            <a:ln w="3175">
              <a:solidFill>
                <a:srgbClr val="565658"/>
              </a:solidFill>
            </a:ln>
          </p:spPr>
          <p:txBody>
            <a:bodyPr wrap="square" lIns="0" tIns="0" rIns="0" bIns="0" rtlCol="0"/>
            <a:lstStyle/>
            <a:p/>
          </p:txBody>
        </p:sp>
        <p:sp>
          <p:nvSpPr>
            <p:cNvPr id="2828" name="object 2828" descr=""/>
            <p:cNvSpPr/>
            <p:nvPr/>
          </p:nvSpPr>
          <p:spPr>
            <a:xfrm>
              <a:off x="5638140" y="2511909"/>
              <a:ext cx="635" cy="635"/>
            </a:xfrm>
            <a:custGeom>
              <a:avLst/>
              <a:gdLst/>
              <a:ahLst/>
              <a:cxnLst/>
              <a:rect l="l" t="t" r="r" b="b"/>
              <a:pathLst>
                <a:path w="635" h="635">
                  <a:moveTo>
                    <a:pt x="482" y="0"/>
                  </a:moveTo>
                  <a:lnTo>
                    <a:pt x="0" y="0"/>
                  </a:lnTo>
                  <a:lnTo>
                    <a:pt x="0" y="469"/>
                  </a:lnTo>
                </a:path>
              </a:pathLst>
            </a:custGeom>
            <a:ln w="3175">
              <a:solidFill>
                <a:srgbClr val="565658"/>
              </a:solidFill>
            </a:ln>
          </p:spPr>
          <p:txBody>
            <a:bodyPr wrap="square" lIns="0" tIns="0" rIns="0" bIns="0" rtlCol="0"/>
            <a:lstStyle/>
            <a:p/>
          </p:txBody>
        </p:sp>
        <p:sp>
          <p:nvSpPr>
            <p:cNvPr id="2829" name="object 2829" descr=""/>
            <p:cNvSpPr/>
            <p:nvPr/>
          </p:nvSpPr>
          <p:spPr>
            <a:xfrm>
              <a:off x="5645804"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30" name="object 2830" descr=""/>
            <p:cNvSpPr/>
            <p:nvPr/>
          </p:nvSpPr>
          <p:spPr>
            <a:xfrm>
              <a:off x="5630970"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831" name="object 2831" descr=""/>
            <p:cNvSpPr/>
            <p:nvPr/>
          </p:nvSpPr>
          <p:spPr>
            <a:xfrm>
              <a:off x="5642455" y="2511909"/>
              <a:ext cx="635" cy="635"/>
            </a:xfrm>
            <a:custGeom>
              <a:avLst/>
              <a:gdLst/>
              <a:ahLst/>
              <a:cxnLst/>
              <a:rect l="l" t="t" r="r" b="b"/>
              <a:pathLst>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2832" name="object 2832" descr=""/>
            <p:cNvSpPr/>
            <p:nvPr/>
          </p:nvSpPr>
          <p:spPr>
            <a:xfrm>
              <a:off x="5635274" y="2511909"/>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833" name="object 2833" descr=""/>
            <p:cNvSpPr/>
            <p:nvPr/>
          </p:nvSpPr>
          <p:spPr>
            <a:xfrm>
              <a:off x="5643888" y="2511910"/>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2834" name="object 2834" descr=""/>
            <p:cNvSpPr/>
            <p:nvPr/>
          </p:nvSpPr>
          <p:spPr>
            <a:xfrm>
              <a:off x="5634319" y="251191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835" name="object 2835" descr=""/>
            <p:cNvSpPr/>
            <p:nvPr/>
          </p:nvSpPr>
          <p:spPr>
            <a:xfrm>
              <a:off x="5616609" y="2511909"/>
              <a:ext cx="1905" cy="20320"/>
            </a:xfrm>
            <a:custGeom>
              <a:avLst/>
              <a:gdLst/>
              <a:ahLst/>
              <a:cxnLst/>
              <a:rect l="l" t="t" r="r" b="b"/>
              <a:pathLst>
                <a:path w="1904" h="20319">
                  <a:moveTo>
                    <a:pt x="0" y="20104"/>
                  </a:moveTo>
                  <a:lnTo>
                    <a:pt x="0" y="0"/>
                  </a:lnTo>
                  <a:lnTo>
                    <a:pt x="1435" y="0"/>
                  </a:lnTo>
                </a:path>
              </a:pathLst>
            </a:custGeom>
            <a:ln w="3175">
              <a:solidFill>
                <a:srgbClr val="565658"/>
              </a:solidFill>
            </a:ln>
          </p:spPr>
          <p:txBody>
            <a:bodyPr wrap="square" lIns="0" tIns="0" rIns="0" bIns="0" rtlCol="0"/>
            <a:lstStyle/>
            <a:p/>
          </p:txBody>
        </p:sp>
        <p:sp>
          <p:nvSpPr>
            <p:cNvPr id="2836" name="object 2836" descr=""/>
            <p:cNvSpPr/>
            <p:nvPr/>
          </p:nvSpPr>
          <p:spPr>
            <a:xfrm>
              <a:off x="5631448" y="2511909"/>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837" name="object 2837" descr=""/>
            <p:cNvSpPr/>
            <p:nvPr/>
          </p:nvSpPr>
          <p:spPr>
            <a:xfrm>
              <a:off x="5630486"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38" name="object 2838" descr=""/>
            <p:cNvSpPr/>
            <p:nvPr/>
          </p:nvSpPr>
          <p:spPr>
            <a:xfrm>
              <a:off x="5637190"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839" name="object 2839" descr=""/>
            <p:cNvSpPr/>
            <p:nvPr/>
          </p:nvSpPr>
          <p:spPr>
            <a:xfrm>
              <a:off x="5641500"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840" name="object 2840" descr=""/>
            <p:cNvSpPr/>
            <p:nvPr/>
          </p:nvSpPr>
          <p:spPr>
            <a:xfrm>
              <a:off x="5619479" y="2511909"/>
              <a:ext cx="0" cy="20320"/>
            </a:xfrm>
            <a:custGeom>
              <a:avLst/>
              <a:gdLst/>
              <a:ahLst/>
              <a:cxnLst/>
              <a:rect l="l" t="t" r="r" b="b"/>
              <a:pathLst>
                <a:path w="0" h="20319">
                  <a:moveTo>
                    <a:pt x="0" y="0"/>
                  </a:moveTo>
                  <a:lnTo>
                    <a:pt x="0" y="0"/>
                  </a:lnTo>
                  <a:lnTo>
                    <a:pt x="0" y="20104"/>
                  </a:lnTo>
                </a:path>
              </a:pathLst>
            </a:custGeom>
            <a:ln w="3175">
              <a:solidFill>
                <a:srgbClr val="565658"/>
              </a:solidFill>
            </a:ln>
          </p:spPr>
          <p:txBody>
            <a:bodyPr wrap="square" lIns="0" tIns="0" rIns="0" bIns="0" rtlCol="0"/>
            <a:lstStyle/>
            <a:p/>
          </p:txBody>
        </p:sp>
        <p:sp>
          <p:nvSpPr>
            <p:cNvPr id="2841" name="object 2841" descr=""/>
            <p:cNvSpPr/>
            <p:nvPr/>
          </p:nvSpPr>
          <p:spPr>
            <a:xfrm>
              <a:off x="5643887"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42" name="object 2842" descr=""/>
            <p:cNvSpPr/>
            <p:nvPr/>
          </p:nvSpPr>
          <p:spPr>
            <a:xfrm>
              <a:off x="5655190"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843" name="object 2843" descr=""/>
            <p:cNvSpPr/>
            <p:nvPr/>
          </p:nvSpPr>
          <p:spPr>
            <a:xfrm>
              <a:off x="5656333"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844" name="object 2844" descr=""/>
            <p:cNvSpPr/>
            <p:nvPr/>
          </p:nvSpPr>
          <p:spPr>
            <a:xfrm>
              <a:off x="5656333" y="2511914"/>
              <a:ext cx="0" cy="1905"/>
            </a:xfrm>
            <a:custGeom>
              <a:avLst/>
              <a:gdLst/>
              <a:ahLst/>
              <a:cxnLst/>
              <a:rect l="l" t="t" r="r" b="b"/>
              <a:pathLst>
                <a:path w="0" h="1905">
                  <a:moveTo>
                    <a:pt x="0" y="1904"/>
                  </a:moveTo>
                  <a:lnTo>
                    <a:pt x="0" y="0"/>
                  </a:lnTo>
                  <a:lnTo>
                    <a:pt x="0" y="1904"/>
                  </a:lnTo>
                </a:path>
              </a:pathLst>
            </a:custGeom>
            <a:ln w="3175">
              <a:solidFill>
                <a:srgbClr val="565658"/>
              </a:solidFill>
            </a:ln>
          </p:spPr>
          <p:txBody>
            <a:bodyPr wrap="square" lIns="0" tIns="0" rIns="0" bIns="0" rtlCol="0"/>
            <a:lstStyle/>
            <a:p/>
          </p:txBody>
        </p:sp>
        <p:sp>
          <p:nvSpPr>
            <p:cNvPr id="2845" name="object 2845" descr=""/>
            <p:cNvSpPr/>
            <p:nvPr/>
          </p:nvSpPr>
          <p:spPr>
            <a:xfrm>
              <a:off x="5656333" y="2521483"/>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2846" name="object 2846" descr=""/>
            <p:cNvSpPr/>
            <p:nvPr/>
          </p:nvSpPr>
          <p:spPr>
            <a:xfrm>
              <a:off x="5623792" y="2511910"/>
              <a:ext cx="1270" cy="635"/>
            </a:xfrm>
            <a:custGeom>
              <a:avLst/>
              <a:gdLst/>
              <a:ahLst/>
              <a:cxnLst/>
              <a:rect l="l" t="t" r="r" b="b"/>
              <a:pathLst>
                <a:path w="1270" h="635">
                  <a:moveTo>
                    <a:pt x="952" y="469"/>
                  </a:moveTo>
                  <a:lnTo>
                    <a:pt x="952" y="0"/>
                  </a:lnTo>
                  <a:lnTo>
                    <a:pt x="469" y="0"/>
                  </a:lnTo>
                  <a:lnTo>
                    <a:pt x="0" y="0"/>
                  </a:lnTo>
                  <a:lnTo>
                    <a:pt x="0" y="469"/>
                  </a:lnTo>
                </a:path>
              </a:pathLst>
            </a:custGeom>
            <a:ln w="3175">
              <a:solidFill>
                <a:srgbClr val="565658"/>
              </a:solidFill>
            </a:ln>
          </p:spPr>
          <p:txBody>
            <a:bodyPr wrap="square" lIns="0" tIns="0" rIns="0" bIns="0" rtlCol="0"/>
            <a:lstStyle/>
            <a:p/>
          </p:txBody>
        </p:sp>
        <p:sp>
          <p:nvSpPr>
            <p:cNvPr id="2847" name="object 2847" descr=""/>
            <p:cNvSpPr/>
            <p:nvPr/>
          </p:nvSpPr>
          <p:spPr>
            <a:xfrm>
              <a:off x="5638623" y="2511909"/>
              <a:ext cx="635" cy="635"/>
            </a:xfrm>
            <a:custGeom>
              <a:avLst/>
              <a:gdLst/>
              <a:ahLst/>
              <a:cxnLst/>
              <a:rect l="l" t="t" r="r" b="b"/>
              <a:pathLst>
                <a:path w="635" h="635">
                  <a:moveTo>
                    <a:pt x="0" y="0"/>
                  </a:moveTo>
                  <a:lnTo>
                    <a:pt x="0" y="469"/>
                  </a:lnTo>
                  <a:lnTo>
                    <a:pt x="0" y="0"/>
                  </a:lnTo>
                  <a:lnTo>
                    <a:pt x="482" y="0"/>
                  </a:lnTo>
                  <a:lnTo>
                    <a:pt x="482" y="469"/>
                  </a:lnTo>
                </a:path>
              </a:pathLst>
            </a:custGeom>
            <a:ln w="3175">
              <a:solidFill>
                <a:srgbClr val="565658"/>
              </a:solidFill>
            </a:ln>
          </p:spPr>
          <p:txBody>
            <a:bodyPr wrap="square" lIns="0" tIns="0" rIns="0" bIns="0" rtlCol="0"/>
            <a:lstStyle/>
            <a:p/>
          </p:txBody>
        </p:sp>
        <p:sp>
          <p:nvSpPr>
            <p:cNvPr id="2848" name="object 2848" descr=""/>
            <p:cNvSpPr/>
            <p:nvPr/>
          </p:nvSpPr>
          <p:spPr>
            <a:xfrm>
              <a:off x="5650590" y="2511910"/>
              <a:ext cx="635" cy="635"/>
            </a:xfrm>
            <a:custGeom>
              <a:avLst/>
              <a:gdLst/>
              <a:ahLst/>
              <a:cxnLst/>
              <a:rect l="l" t="t" r="r" b="b"/>
              <a:pathLst>
                <a:path w="635" h="635">
                  <a:moveTo>
                    <a:pt x="0" y="469"/>
                  </a:moveTo>
                  <a:lnTo>
                    <a:pt x="0" y="0"/>
                  </a:lnTo>
                  <a:lnTo>
                    <a:pt x="482" y="0"/>
                  </a:lnTo>
                  <a:lnTo>
                    <a:pt x="482" y="469"/>
                  </a:lnTo>
                </a:path>
              </a:pathLst>
            </a:custGeom>
            <a:ln w="3175">
              <a:solidFill>
                <a:srgbClr val="565658"/>
              </a:solidFill>
            </a:ln>
          </p:spPr>
          <p:txBody>
            <a:bodyPr wrap="square" lIns="0" tIns="0" rIns="0" bIns="0" rtlCol="0"/>
            <a:lstStyle/>
            <a:p/>
          </p:txBody>
        </p:sp>
        <p:sp>
          <p:nvSpPr>
            <p:cNvPr id="2849" name="object 2849" descr=""/>
            <p:cNvSpPr/>
            <p:nvPr/>
          </p:nvSpPr>
          <p:spPr>
            <a:xfrm>
              <a:off x="5651552" y="2511909"/>
              <a:ext cx="2540" cy="635"/>
            </a:xfrm>
            <a:custGeom>
              <a:avLst/>
              <a:gdLst/>
              <a:ahLst/>
              <a:cxnLst/>
              <a:rect l="l" t="t" r="r" b="b"/>
              <a:pathLst>
                <a:path w="2539" h="635">
                  <a:moveTo>
                    <a:pt x="2387" y="0"/>
                  </a:moveTo>
                  <a:lnTo>
                    <a:pt x="1904" y="0"/>
                  </a:lnTo>
                  <a:lnTo>
                    <a:pt x="0" y="0"/>
                  </a:lnTo>
                  <a:lnTo>
                    <a:pt x="0" y="469"/>
                  </a:lnTo>
                </a:path>
              </a:pathLst>
            </a:custGeom>
            <a:ln w="3175">
              <a:solidFill>
                <a:srgbClr val="565658"/>
              </a:solidFill>
            </a:ln>
          </p:spPr>
          <p:txBody>
            <a:bodyPr wrap="square" lIns="0" tIns="0" rIns="0" bIns="0" rtlCol="0"/>
            <a:lstStyle/>
            <a:p/>
          </p:txBody>
        </p:sp>
        <p:sp>
          <p:nvSpPr>
            <p:cNvPr id="2850" name="object 2850" descr=""/>
            <p:cNvSpPr/>
            <p:nvPr/>
          </p:nvSpPr>
          <p:spPr>
            <a:xfrm>
              <a:off x="5653462" y="251190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2851" name="object 2851" descr=""/>
            <p:cNvSpPr/>
            <p:nvPr/>
          </p:nvSpPr>
          <p:spPr>
            <a:xfrm>
              <a:off x="5619957"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852" name="object 2852" descr=""/>
            <p:cNvSpPr/>
            <p:nvPr/>
          </p:nvSpPr>
          <p:spPr>
            <a:xfrm>
              <a:off x="5629531" y="2511910"/>
              <a:ext cx="1270" cy="635"/>
            </a:xfrm>
            <a:custGeom>
              <a:avLst/>
              <a:gdLst/>
              <a:ahLst/>
              <a:cxnLst/>
              <a:rect l="l" t="t" r="r" b="b"/>
              <a:pathLst>
                <a:path w="1270" h="635">
                  <a:moveTo>
                    <a:pt x="0" y="469"/>
                  </a:moveTo>
                  <a:lnTo>
                    <a:pt x="0" y="0"/>
                  </a:lnTo>
                  <a:lnTo>
                    <a:pt x="482" y="0"/>
                  </a:lnTo>
                  <a:lnTo>
                    <a:pt x="952" y="0"/>
                  </a:lnTo>
                  <a:lnTo>
                    <a:pt x="952" y="469"/>
                  </a:lnTo>
                </a:path>
              </a:pathLst>
            </a:custGeom>
            <a:ln w="3175">
              <a:solidFill>
                <a:srgbClr val="565658"/>
              </a:solidFill>
            </a:ln>
          </p:spPr>
          <p:txBody>
            <a:bodyPr wrap="square" lIns="0" tIns="0" rIns="0" bIns="0" rtlCol="0"/>
            <a:lstStyle/>
            <a:p/>
          </p:txBody>
        </p:sp>
        <p:sp>
          <p:nvSpPr>
            <p:cNvPr id="2853" name="object 2853" descr=""/>
            <p:cNvSpPr/>
            <p:nvPr/>
          </p:nvSpPr>
          <p:spPr>
            <a:xfrm>
              <a:off x="5630009" y="251190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2854" name="object 2854" descr=""/>
            <p:cNvSpPr/>
            <p:nvPr/>
          </p:nvSpPr>
          <p:spPr>
            <a:xfrm>
              <a:off x="5641500" y="2511909"/>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855" name="object 2855" descr=""/>
            <p:cNvSpPr/>
            <p:nvPr/>
          </p:nvSpPr>
          <p:spPr>
            <a:xfrm>
              <a:off x="5630970"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56" name="object 2856" descr=""/>
            <p:cNvSpPr/>
            <p:nvPr/>
          </p:nvSpPr>
          <p:spPr>
            <a:xfrm>
              <a:off x="5619002" y="2511909"/>
              <a:ext cx="0" cy="20320"/>
            </a:xfrm>
            <a:custGeom>
              <a:avLst/>
              <a:gdLst/>
              <a:ahLst/>
              <a:cxnLst/>
              <a:rect l="l" t="t" r="r" b="b"/>
              <a:pathLst>
                <a:path w="0" h="20319">
                  <a:moveTo>
                    <a:pt x="0" y="0"/>
                  </a:moveTo>
                  <a:lnTo>
                    <a:pt x="0" y="0"/>
                  </a:lnTo>
                  <a:lnTo>
                    <a:pt x="0" y="20104"/>
                  </a:lnTo>
                </a:path>
              </a:pathLst>
            </a:custGeom>
            <a:ln w="3175">
              <a:solidFill>
                <a:srgbClr val="565658"/>
              </a:solidFill>
            </a:ln>
          </p:spPr>
          <p:txBody>
            <a:bodyPr wrap="square" lIns="0" tIns="0" rIns="0" bIns="0" rtlCol="0"/>
            <a:lstStyle/>
            <a:p/>
          </p:txBody>
        </p:sp>
        <p:sp>
          <p:nvSpPr>
            <p:cNvPr id="2857" name="object 2857" descr=""/>
            <p:cNvSpPr/>
            <p:nvPr/>
          </p:nvSpPr>
          <p:spPr>
            <a:xfrm>
              <a:off x="5618041" y="2511909"/>
              <a:ext cx="635" cy="20320"/>
            </a:xfrm>
            <a:custGeom>
              <a:avLst/>
              <a:gdLst/>
              <a:ahLst/>
              <a:cxnLst/>
              <a:rect l="l" t="t" r="r" b="b"/>
              <a:pathLst>
                <a:path w="635" h="20319">
                  <a:moveTo>
                    <a:pt x="482" y="20104"/>
                  </a:moveTo>
                  <a:lnTo>
                    <a:pt x="482" y="0"/>
                  </a:lnTo>
                  <a:lnTo>
                    <a:pt x="0" y="0"/>
                  </a:lnTo>
                  <a:lnTo>
                    <a:pt x="0" y="20104"/>
                  </a:lnTo>
                </a:path>
              </a:pathLst>
            </a:custGeom>
            <a:ln w="3175">
              <a:solidFill>
                <a:srgbClr val="565658"/>
              </a:solidFill>
            </a:ln>
          </p:spPr>
          <p:txBody>
            <a:bodyPr wrap="square" lIns="0" tIns="0" rIns="0" bIns="0" rtlCol="0"/>
            <a:lstStyle/>
            <a:p/>
          </p:txBody>
        </p:sp>
        <p:sp>
          <p:nvSpPr>
            <p:cNvPr id="2858" name="object 2858" descr=""/>
            <p:cNvSpPr/>
            <p:nvPr/>
          </p:nvSpPr>
          <p:spPr>
            <a:xfrm>
              <a:off x="5620918" y="2511909"/>
              <a:ext cx="0" cy="10160"/>
            </a:xfrm>
            <a:custGeom>
              <a:avLst/>
              <a:gdLst/>
              <a:ahLst/>
              <a:cxnLst/>
              <a:rect l="l" t="t" r="r" b="b"/>
              <a:pathLst>
                <a:path w="0" h="10160">
                  <a:moveTo>
                    <a:pt x="0" y="0"/>
                  </a:moveTo>
                  <a:lnTo>
                    <a:pt x="0" y="10045"/>
                  </a:lnTo>
                  <a:lnTo>
                    <a:pt x="0" y="0"/>
                  </a:lnTo>
                </a:path>
              </a:pathLst>
            </a:custGeom>
            <a:ln w="3175">
              <a:solidFill>
                <a:srgbClr val="565658"/>
              </a:solidFill>
            </a:ln>
          </p:spPr>
          <p:txBody>
            <a:bodyPr wrap="square" lIns="0" tIns="0" rIns="0" bIns="0" rtlCol="0"/>
            <a:lstStyle/>
            <a:p/>
          </p:txBody>
        </p:sp>
        <p:sp>
          <p:nvSpPr>
            <p:cNvPr id="2859" name="object 2859" descr=""/>
            <p:cNvSpPr/>
            <p:nvPr/>
          </p:nvSpPr>
          <p:spPr>
            <a:xfrm>
              <a:off x="5644849"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60" name="object 2860" descr=""/>
            <p:cNvSpPr/>
            <p:nvPr/>
          </p:nvSpPr>
          <p:spPr>
            <a:xfrm>
              <a:off x="5645804" y="2511910"/>
              <a:ext cx="635" cy="635"/>
            </a:xfrm>
            <a:custGeom>
              <a:avLst/>
              <a:gdLst/>
              <a:ahLst/>
              <a:cxnLst/>
              <a:rect l="l" t="t" r="r" b="b"/>
              <a:pathLst>
                <a:path w="635" h="635">
                  <a:moveTo>
                    <a:pt x="0" y="469"/>
                  </a:moveTo>
                  <a:lnTo>
                    <a:pt x="0" y="0"/>
                  </a:lnTo>
                  <a:lnTo>
                    <a:pt x="482" y="0"/>
                  </a:lnTo>
                  <a:lnTo>
                    <a:pt x="482" y="469"/>
                  </a:lnTo>
                </a:path>
              </a:pathLst>
            </a:custGeom>
            <a:ln w="3175">
              <a:solidFill>
                <a:srgbClr val="565658"/>
              </a:solidFill>
            </a:ln>
          </p:spPr>
          <p:txBody>
            <a:bodyPr wrap="square" lIns="0" tIns="0" rIns="0" bIns="0" rtlCol="0"/>
            <a:lstStyle/>
            <a:p/>
          </p:txBody>
        </p:sp>
        <p:sp>
          <p:nvSpPr>
            <p:cNvPr id="2861" name="object 2861" descr=""/>
            <p:cNvSpPr/>
            <p:nvPr/>
          </p:nvSpPr>
          <p:spPr>
            <a:xfrm>
              <a:off x="5620434" y="2511909"/>
              <a:ext cx="0" cy="20320"/>
            </a:xfrm>
            <a:custGeom>
              <a:avLst/>
              <a:gdLst/>
              <a:ahLst/>
              <a:cxnLst/>
              <a:rect l="l" t="t" r="r" b="b"/>
              <a:pathLst>
                <a:path w="0" h="20319">
                  <a:moveTo>
                    <a:pt x="0" y="20104"/>
                  </a:moveTo>
                  <a:lnTo>
                    <a:pt x="0" y="0"/>
                  </a:lnTo>
                  <a:lnTo>
                    <a:pt x="0" y="20104"/>
                  </a:lnTo>
                </a:path>
              </a:pathLst>
            </a:custGeom>
            <a:ln w="3175">
              <a:solidFill>
                <a:srgbClr val="565658"/>
              </a:solidFill>
            </a:ln>
          </p:spPr>
          <p:txBody>
            <a:bodyPr wrap="square" lIns="0" tIns="0" rIns="0" bIns="0" rtlCol="0"/>
            <a:lstStyle/>
            <a:p/>
          </p:txBody>
        </p:sp>
        <p:sp>
          <p:nvSpPr>
            <p:cNvPr id="2862" name="object 2862" descr=""/>
            <p:cNvSpPr/>
            <p:nvPr/>
          </p:nvSpPr>
          <p:spPr>
            <a:xfrm>
              <a:off x="5633836" y="2511910"/>
              <a:ext cx="635" cy="635"/>
            </a:xfrm>
            <a:custGeom>
              <a:avLst/>
              <a:gdLst/>
              <a:ahLst/>
              <a:cxnLst/>
              <a:rect l="l" t="t" r="r" b="b"/>
              <a:pathLst>
                <a:path w="635" h="635">
                  <a:moveTo>
                    <a:pt x="482" y="469"/>
                  </a:moveTo>
                  <a:lnTo>
                    <a:pt x="482" y="0"/>
                  </a:lnTo>
                  <a:lnTo>
                    <a:pt x="0" y="0"/>
                  </a:lnTo>
                  <a:lnTo>
                    <a:pt x="0" y="469"/>
                  </a:lnTo>
                </a:path>
              </a:pathLst>
            </a:custGeom>
            <a:ln w="3175">
              <a:solidFill>
                <a:srgbClr val="565658"/>
              </a:solidFill>
            </a:ln>
          </p:spPr>
          <p:txBody>
            <a:bodyPr wrap="square" lIns="0" tIns="0" rIns="0" bIns="0" rtlCol="0"/>
            <a:lstStyle/>
            <a:p/>
          </p:txBody>
        </p:sp>
        <p:sp>
          <p:nvSpPr>
            <p:cNvPr id="2863" name="object 2863" descr=""/>
            <p:cNvSpPr/>
            <p:nvPr/>
          </p:nvSpPr>
          <p:spPr>
            <a:xfrm>
              <a:off x="5632880"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864" name="object 2864" descr=""/>
            <p:cNvSpPr/>
            <p:nvPr/>
          </p:nvSpPr>
          <p:spPr>
            <a:xfrm>
              <a:off x="5642455" y="2511909"/>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865" name="object 2865" descr=""/>
            <p:cNvSpPr/>
            <p:nvPr/>
          </p:nvSpPr>
          <p:spPr>
            <a:xfrm>
              <a:off x="5619002" y="2511909"/>
              <a:ext cx="635" cy="20320"/>
            </a:xfrm>
            <a:custGeom>
              <a:avLst/>
              <a:gdLst/>
              <a:ahLst/>
              <a:cxnLst/>
              <a:rect l="l" t="t" r="r" b="b"/>
              <a:pathLst>
                <a:path w="635" h="20319">
                  <a:moveTo>
                    <a:pt x="0" y="20104"/>
                  </a:moveTo>
                  <a:lnTo>
                    <a:pt x="0" y="0"/>
                  </a:lnTo>
                  <a:lnTo>
                    <a:pt x="482" y="0"/>
                  </a:lnTo>
                  <a:lnTo>
                    <a:pt x="482" y="20104"/>
                  </a:lnTo>
                </a:path>
              </a:pathLst>
            </a:custGeom>
            <a:ln w="3175">
              <a:solidFill>
                <a:srgbClr val="565658"/>
              </a:solidFill>
            </a:ln>
          </p:spPr>
          <p:txBody>
            <a:bodyPr wrap="square" lIns="0" tIns="0" rIns="0" bIns="0" rtlCol="0"/>
            <a:lstStyle/>
            <a:p/>
          </p:txBody>
        </p:sp>
        <p:sp>
          <p:nvSpPr>
            <p:cNvPr id="2866" name="object 2866" descr=""/>
            <p:cNvSpPr/>
            <p:nvPr/>
          </p:nvSpPr>
          <p:spPr>
            <a:xfrm>
              <a:off x="5641977"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67" name="object 2867" descr=""/>
            <p:cNvSpPr/>
            <p:nvPr/>
          </p:nvSpPr>
          <p:spPr>
            <a:xfrm>
              <a:off x="5645326" y="2511909"/>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2868" name="object 2868" descr=""/>
            <p:cNvSpPr/>
            <p:nvPr/>
          </p:nvSpPr>
          <p:spPr>
            <a:xfrm>
              <a:off x="5640538"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869" name="object 2869" descr=""/>
            <p:cNvSpPr/>
            <p:nvPr/>
          </p:nvSpPr>
          <p:spPr>
            <a:xfrm>
              <a:off x="5656817" y="2511909"/>
              <a:ext cx="1905" cy="2540"/>
            </a:xfrm>
            <a:custGeom>
              <a:avLst/>
              <a:gdLst/>
              <a:ahLst/>
              <a:cxnLst/>
              <a:rect l="l" t="t" r="r" b="b"/>
              <a:pathLst>
                <a:path w="1904" h="2539">
                  <a:moveTo>
                    <a:pt x="0" y="0"/>
                  </a:moveTo>
                  <a:lnTo>
                    <a:pt x="1435" y="0"/>
                  </a:lnTo>
                  <a:lnTo>
                    <a:pt x="1435" y="2387"/>
                  </a:lnTo>
                </a:path>
              </a:pathLst>
            </a:custGeom>
            <a:ln w="3175">
              <a:solidFill>
                <a:srgbClr val="565658"/>
              </a:solidFill>
            </a:ln>
          </p:spPr>
          <p:txBody>
            <a:bodyPr wrap="square" lIns="0" tIns="0" rIns="0" bIns="0" rtlCol="0"/>
            <a:lstStyle/>
            <a:p/>
          </p:txBody>
        </p:sp>
        <p:sp>
          <p:nvSpPr>
            <p:cNvPr id="2870" name="object 2870" descr=""/>
            <p:cNvSpPr/>
            <p:nvPr/>
          </p:nvSpPr>
          <p:spPr>
            <a:xfrm>
              <a:off x="5658250" y="2520999"/>
              <a:ext cx="0" cy="11430"/>
            </a:xfrm>
            <a:custGeom>
              <a:avLst/>
              <a:gdLst/>
              <a:ahLst/>
              <a:cxnLst/>
              <a:rect l="l" t="t" r="r" b="b"/>
              <a:pathLst>
                <a:path w="0" h="11430">
                  <a:moveTo>
                    <a:pt x="0" y="0"/>
                  </a:moveTo>
                  <a:lnTo>
                    <a:pt x="0" y="11010"/>
                  </a:lnTo>
                </a:path>
              </a:pathLst>
            </a:custGeom>
            <a:ln w="3175">
              <a:solidFill>
                <a:srgbClr val="565658"/>
              </a:solidFill>
            </a:ln>
          </p:spPr>
          <p:txBody>
            <a:bodyPr wrap="square" lIns="0" tIns="0" rIns="0" bIns="0" rtlCol="0"/>
            <a:lstStyle/>
            <a:p/>
          </p:txBody>
        </p:sp>
        <p:sp>
          <p:nvSpPr>
            <p:cNvPr id="2871" name="object 2871" descr=""/>
            <p:cNvSpPr/>
            <p:nvPr/>
          </p:nvSpPr>
          <p:spPr>
            <a:xfrm>
              <a:off x="5633359" y="2511910"/>
              <a:ext cx="635" cy="635"/>
            </a:xfrm>
            <a:custGeom>
              <a:avLst/>
              <a:gdLst/>
              <a:ahLst/>
              <a:cxnLst/>
              <a:rect l="l" t="t" r="r" b="b"/>
              <a:pathLst>
                <a:path w="635" h="635">
                  <a:moveTo>
                    <a:pt x="482" y="469"/>
                  </a:moveTo>
                  <a:lnTo>
                    <a:pt x="482" y="0"/>
                  </a:lnTo>
                  <a:lnTo>
                    <a:pt x="0" y="0"/>
                  </a:lnTo>
                  <a:lnTo>
                    <a:pt x="0" y="469"/>
                  </a:lnTo>
                </a:path>
              </a:pathLst>
            </a:custGeom>
            <a:ln w="3175">
              <a:solidFill>
                <a:srgbClr val="565658"/>
              </a:solidFill>
            </a:ln>
          </p:spPr>
          <p:txBody>
            <a:bodyPr wrap="square" lIns="0" tIns="0" rIns="0" bIns="0" rtlCol="0"/>
            <a:lstStyle/>
            <a:p/>
          </p:txBody>
        </p:sp>
        <p:sp>
          <p:nvSpPr>
            <p:cNvPr id="2872" name="object 2872" descr=""/>
            <p:cNvSpPr/>
            <p:nvPr/>
          </p:nvSpPr>
          <p:spPr>
            <a:xfrm>
              <a:off x="5641016"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73" name="object 2873" descr=""/>
            <p:cNvSpPr/>
            <p:nvPr/>
          </p:nvSpPr>
          <p:spPr>
            <a:xfrm>
              <a:off x="5654418" y="2511914"/>
              <a:ext cx="635" cy="1905"/>
            </a:xfrm>
            <a:custGeom>
              <a:avLst/>
              <a:gdLst/>
              <a:ahLst/>
              <a:cxnLst/>
              <a:rect l="l" t="t" r="r" b="b"/>
              <a:pathLst>
                <a:path w="635" h="1905">
                  <a:moveTo>
                    <a:pt x="482" y="1904"/>
                  </a:moveTo>
                  <a:lnTo>
                    <a:pt x="482" y="0"/>
                  </a:lnTo>
                  <a:lnTo>
                    <a:pt x="0" y="0"/>
                  </a:lnTo>
                </a:path>
              </a:pathLst>
            </a:custGeom>
            <a:ln w="3175">
              <a:solidFill>
                <a:srgbClr val="565658"/>
              </a:solidFill>
            </a:ln>
          </p:spPr>
          <p:txBody>
            <a:bodyPr wrap="square" lIns="0" tIns="0" rIns="0" bIns="0" rtlCol="0"/>
            <a:lstStyle/>
            <a:p/>
          </p:txBody>
        </p:sp>
        <p:sp>
          <p:nvSpPr>
            <p:cNvPr id="2874" name="object 2874" descr=""/>
            <p:cNvSpPr/>
            <p:nvPr/>
          </p:nvSpPr>
          <p:spPr>
            <a:xfrm>
              <a:off x="5654901" y="2521954"/>
              <a:ext cx="0" cy="10160"/>
            </a:xfrm>
            <a:custGeom>
              <a:avLst/>
              <a:gdLst/>
              <a:ahLst/>
              <a:cxnLst/>
              <a:rect l="l" t="t" r="r" b="b"/>
              <a:pathLst>
                <a:path w="0" h="10160">
                  <a:moveTo>
                    <a:pt x="0" y="0"/>
                  </a:moveTo>
                  <a:lnTo>
                    <a:pt x="0" y="10058"/>
                  </a:lnTo>
                </a:path>
              </a:pathLst>
            </a:custGeom>
            <a:ln w="3175">
              <a:solidFill>
                <a:srgbClr val="565658"/>
              </a:solidFill>
            </a:ln>
          </p:spPr>
          <p:txBody>
            <a:bodyPr wrap="square" lIns="0" tIns="0" rIns="0" bIns="0" rtlCol="0"/>
            <a:lstStyle/>
            <a:p/>
          </p:txBody>
        </p:sp>
        <p:sp>
          <p:nvSpPr>
            <p:cNvPr id="2875" name="object 2875" descr=""/>
            <p:cNvSpPr/>
            <p:nvPr/>
          </p:nvSpPr>
          <p:spPr>
            <a:xfrm>
              <a:off x="5654423" y="251191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876" name="object 2876" descr=""/>
            <p:cNvSpPr/>
            <p:nvPr/>
          </p:nvSpPr>
          <p:spPr>
            <a:xfrm>
              <a:off x="5619957" y="2511909"/>
              <a:ext cx="0" cy="20320"/>
            </a:xfrm>
            <a:custGeom>
              <a:avLst/>
              <a:gdLst/>
              <a:ahLst/>
              <a:cxnLst/>
              <a:rect l="l" t="t" r="r" b="b"/>
              <a:pathLst>
                <a:path w="0" h="20319">
                  <a:moveTo>
                    <a:pt x="0" y="0"/>
                  </a:moveTo>
                  <a:lnTo>
                    <a:pt x="0" y="20104"/>
                  </a:lnTo>
                  <a:lnTo>
                    <a:pt x="0" y="0"/>
                  </a:lnTo>
                </a:path>
              </a:pathLst>
            </a:custGeom>
            <a:ln w="3175">
              <a:solidFill>
                <a:srgbClr val="565658"/>
              </a:solidFill>
            </a:ln>
          </p:spPr>
          <p:txBody>
            <a:bodyPr wrap="square" lIns="0" tIns="0" rIns="0" bIns="0" rtlCol="0"/>
            <a:lstStyle/>
            <a:p/>
          </p:txBody>
        </p:sp>
        <p:sp>
          <p:nvSpPr>
            <p:cNvPr id="2877" name="object 2877" descr=""/>
            <p:cNvSpPr/>
            <p:nvPr/>
          </p:nvSpPr>
          <p:spPr>
            <a:xfrm>
              <a:off x="5653939"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78" name="object 2878" descr=""/>
            <p:cNvSpPr/>
            <p:nvPr/>
          </p:nvSpPr>
          <p:spPr>
            <a:xfrm>
              <a:off x="5635752"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79" name="object 2879" descr=""/>
            <p:cNvSpPr/>
            <p:nvPr/>
          </p:nvSpPr>
          <p:spPr>
            <a:xfrm>
              <a:off x="5637190" y="2511909"/>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880" name="object 2880" descr=""/>
            <p:cNvSpPr/>
            <p:nvPr/>
          </p:nvSpPr>
          <p:spPr>
            <a:xfrm>
              <a:off x="5626183" y="2511910"/>
              <a:ext cx="1270" cy="635"/>
            </a:xfrm>
            <a:custGeom>
              <a:avLst/>
              <a:gdLst/>
              <a:ahLst/>
              <a:cxnLst/>
              <a:rect l="l" t="t" r="r" b="b"/>
              <a:pathLst>
                <a:path w="1270" h="635">
                  <a:moveTo>
                    <a:pt x="0" y="469"/>
                  </a:moveTo>
                  <a:lnTo>
                    <a:pt x="0" y="0"/>
                  </a:lnTo>
                  <a:lnTo>
                    <a:pt x="482" y="0"/>
                  </a:lnTo>
                  <a:lnTo>
                    <a:pt x="952" y="0"/>
                  </a:lnTo>
                  <a:lnTo>
                    <a:pt x="952" y="469"/>
                  </a:lnTo>
                </a:path>
              </a:pathLst>
            </a:custGeom>
            <a:ln w="3175">
              <a:solidFill>
                <a:srgbClr val="565658"/>
              </a:solidFill>
            </a:ln>
          </p:spPr>
          <p:txBody>
            <a:bodyPr wrap="square" lIns="0" tIns="0" rIns="0" bIns="0" rtlCol="0"/>
            <a:lstStyle/>
            <a:p/>
          </p:txBody>
        </p:sp>
        <p:sp>
          <p:nvSpPr>
            <p:cNvPr id="2881" name="object 2881" descr=""/>
            <p:cNvSpPr/>
            <p:nvPr/>
          </p:nvSpPr>
          <p:spPr>
            <a:xfrm>
              <a:off x="5636229" y="251190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882" name="object 2882" descr=""/>
            <p:cNvSpPr/>
            <p:nvPr/>
          </p:nvSpPr>
          <p:spPr>
            <a:xfrm>
              <a:off x="5631920" y="2511909"/>
              <a:ext cx="635" cy="635"/>
            </a:xfrm>
            <a:custGeom>
              <a:avLst/>
              <a:gdLst/>
              <a:ahLst/>
              <a:cxnLst/>
              <a:rect l="l" t="t" r="r" b="b"/>
              <a:pathLst>
                <a:path w="635" h="635">
                  <a:moveTo>
                    <a:pt x="482" y="0"/>
                  </a:moveTo>
                  <a:lnTo>
                    <a:pt x="0" y="0"/>
                  </a:lnTo>
                  <a:lnTo>
                    <a:pt x="0" y="469"/>
                  </a:lnTo>
                </a:path>
              </a:pathLst>
            </a:custGeom>
            <a:ln w="3175">
              <a:solidFill>
                <a:srgbClr val="565658"/>
              </a:solidFill>
            </a:ln>
          </p:spPr>
          <p:txBody>
            <a:bodyPr wrap="square" lIns="0" tIns="0" rIns="0" bIns="0" rtlCol="0"/>
            <a:lstStyle/>
            <a:p/>
          </p:txBody>
        </p:sp>
        <p:sp>
          <p:nvSpPr>
            <p:cNvPr id="2883" name="object 2883" descr=""/>
            <p:cNvSpPr/>
            <p:nvPr/>
          </p:nvSpPr>
          <p:spPr>
            <a:xfrm>
              <a:off x="5648198" y="2511910"/>
              <a:ext cx="1270" cy="635"/>
            </a:xfrm>
            <a:custGeom>
              <a:avLst/>
              <a:gdLst/>
              <a:ahLst/>
              <a:cxnLst/>
              <a:rect l="l" t="t" r="r" b="b"/>
              <a:pathLst>
                <a:path w="1270" h="635">
                  <a:moveTo>
                    <a:pt x="0" y="469"/>
                  </a:moveTo>
                  <a:lnTo>
                    <a:pt x="0" y="0"/>
                  </a:lnTo>
                  <a:lnTo>
                    <a:pt x="482" y="0"/>
                  </a:lnTo>
                  <a:lnTo>
                    <a:pt x="965" y="0"/>
                  </a:lnTo>
                  <a:lnTo>
                    <a:pt x="965" y="469"/>
                  </a:lnTo>
                </a:path>
              </a:pathLst>
            </a:custGeom>
            <a:ln w="3175">
              <a:solidFill>
                <a:srgbClr val="565658"/>
              </a:solidFill>
            </a:ln>
          </p:spPr>
          <p:txBody>
            <a:bodyPr wrap="square" lIns="0" tIns="0" rIns="0" bIns="0" rtlCol="0"/>
            <a:lstStyle/>
            <a:p/>
          </p:txBody>
        </p:sp>
        <p:sp>
          <p:nvSpPr>
            <p:cNvPr id="2884" name="object 2884" descr=""/>
            <p:cNvSpPr/>
            <p:nvPr/>
          </p:nvSpPr>
          <p:spPr>
            <a:xfrm>
              <a:off x="5640538" y="2511909"/>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885" name="object 2885" descr=""/>
            <p:cNvSpPr/>
            <p:nvPr/>
          </p:nvSpPr>
          <p:spPr>
            <a:xfrm>
              <a:off x="5644849" y="2511909"/>
              <a:ext cx="635" cy="635"/>
            </a:xfrm>
            <a:custGeom>
              <a:avLst/>
              <a:gdLst/>
              <a:ahLst/>
              <a:cxnLst/>
              <a:rect l="l" t="t" r="r" b="b"/>
              <a:pathLst>
                <a:path w="635" h="635">
                  <a:moveTo>
                    <a:pt x="0" y="0"/>
                  </a:moveTo>
                  <a:lnTo>
                    <a:pt x="0" y="469"/>
                  </a:lnTo>
                </a:path>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2886" name="object 2886" descr=""/>
            <p:cNvSpPr/>
            <p:nvPr/>
          </p:nvSpPr>
          <p:spPr>
            <a:xfrm>
              <a:off x="5636229" y="2511909"/>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887" name="object 2887" descr=""/>
            <p:cNvSpPr/>
            <p:nvPr/>
          </p:nvSpPr>
          <p:spPr>
            <a:xfrm>
              <a:off x="5632880" y="2511909"/>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888" name="object 2888" descr=""/>
            <p:cNvSpPr/>
            <p:nvPr/>
          </p:nvSpPr>
          <p:spPr>
            <a:xfrm>
              <a:off x="5656817" y="2511909"/>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2889" name="object 2889" descr=""/>
            <p:cNvSpPr/>
            <p:nvPr/>
          </p:nvSpPr>
          <p:spPr>
            <a:xfrm>
              <a:off x="5656817" y="2520999"/>
              <a:ext cx="0" cy="11430"/>
            </a:xfrm>
            <a:custGeom>
              <a:avLst/>
              <a:gdLst/>
              <a:ahLst/>
              <a:cxnLst/>
              <a:rect l="l" t="t" r="r" b="b"/>
              <a:pathLst>
                <a:path w="0" h="11430">
                  <a:moveTo>
                    <a:pt x="0" y="0"/>
                  </a:moveTo>
                  <a:lnTo>
                    <a:pt x="0" y="11010"/>
                  </a:lnTo>
                </a:path>
              </a:pathLst>
            </a:custGeom>
            <a:ln w="3175">
              <a:solidFill>
                <a:srgbClr val="565658"/>
              </a:solidFill>
            </a:ln>
          </p:spPr>
          <p:txBody>
            <a:bodyPr wrap="square" lIns="0" tIns="0" rIns="0" bIns="0" rtlCol="0"/>
            <a:lstStyle/>
            <a:p/>
          </p:txBody>
        </p:sp>
        <p:sp>
          <p:nvSpPr>
            <p:cNvPr id="2890" name="object 2890" descr=""/>
            <p:cNvSpPr/>
            <p:nvPr/>
          </p:nvSpPr>
          <p:spPr>
            <a:xfrm>
              <a:off x="5655674" y="251076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891" name="object 2891" descr=""/>
            <p:cNvSpPr/>
            <p:nvPr/>
          </p:nvSpPr>
          <p:spPr>
            <a:xfrm>
              <a:off x="5656817" y="2521484"/>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2892" name="object 2892" descr=""/>
            <p:cNvSpPr/>
            <p:nvPr/>
          </p:nvSpPr>
          <p:spPr>
            <a:xfrm>
              <a:off x="5656817" y="251191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893" name="object 2893" descr=""/>
            <p:cNvSpPr/>
            <p:nvPr/>
          </p:nvSpPr>
          <p:spPr>
            <a:xfrm>
              <a:off x="5632403"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94" name="object 2894" descr=""/>
            <p:cNvSpPr/>
            <p:nvPr/>
          </p:nvSpPr>
          <p:spPr>
            <a:xfrm>
              <a:off x="5636713"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95" name="object 2895" descr=""/>
            <p:cNvSpPr/>
            <p:nvPr/>
          </p:nvSpPr>
          <p:spPr>
            <a:xfrm>
              <a:off x="5637668" y="251191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2896" name="object 2896" descr=""/>
            <p:cNvSpPr/>
            <p:nvPr/>
          </p:nvSpPr>
          <p:spPr>
            <a:xfrm>
              <a:off x="6216355" y="2674168"/>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2897" name="object 2897" descr=""/>
            <p:cNvSpPr/>
            <p:nvPr/>
          </p:nvSpPr>
          <p:spPr>
            <a:xfrm>
              <a:off x="6213485" y="2673696"/>
              <a:ext cx="3175" cy="5080"/>
            </a:xfrm>
            <a:custGeom>
              <a:avLst/>
              <a:gdLst/>
              <a:ahLst/>
              <a:cxnLst/>
              <a:rect l="l" t="t" r="r" b="b"/>
              <a:pathLst>
                <a:path w="3175" h="5080">
                  <a:moveTo>
                    <a:pt x="2870" y="4787"/>
                  </a:moveTo>
                  <a:lnTo>
                    <a:pt x="2870" y="0"/>
                  </a:lnTo>
                </a:path>
                <a:path w="3175" h="5080">
                  <a:moveTo>
                    <a:pt x="2870" y="4787"/>
                  </a:moveTo>
                  <a:lnTo>
                    <a:pt x="0" y="4787"/>
                  </a:lnTo>
                  <a:lnTo>
                    <a:pt x="0" y="0"/>
                  </a:lnTo>
                  <a:lnTo>
                    <a:pt x="2870" y="0"/>
                  </a:lnTo>
                </a:path>
              </a:pathLst>
            </a:custGeom>
            <a:ln w="3175">
              <a:solidFill>
                <a:srgbClr val="565658"/>
              </a:solidFill>
            </a:ln>
          </p:spPr>
          <p:txBody>
            <a:bodyPr wrap="square" lIns="0" tIns="0" rIns="0" bIns="0" rtlCol="0"/>
            <a:lstStyle/>
            <a:p/>
          </p:txBody>
        </p:sp>
        <p:sp>
          <p:nvSpPr>
            <p:cNvPr id="2898" name="object 2898" descr=""/>
            <p:cNvSpPr/>
            <p:nvPr/>
          </p:nvSpPr>
          <p:spPr>
            <a:xfrm>
              <a:off x="5370583" y="2599977"/>
              <a:ext cx="1905" cy="1270"/>
            </a:xfrm>
            <a:custGeom>
              <a:avLst/>
              <a:gdLst/>
              <a:ahLst/>
              <a:cxnLst/>
              <a:rect l="l" t="t" r="r" b="b"/>
              <a:pathLst>
                <a:path w="1904" h="1269">
                  <a:moveTo>
                    <a:pt x="0" y="0"/>
                  </a:moveTo>
                  <a:lnTo>
                    <a:pt x="0" y="952"/>
                  </a:lnTo>
                  <a:lnTo>
                    <a:pt x="0" y="0"/>
                  </a:lnTo>
                  <a:lnTo>
                    <a:pt x="1435" y="0"/>
                  </a:lnTo>
                </a:path>
              </a:pathLst>
            </a:custGeom>
            <a:ln w="3175">
              <a:solidFill>
                <a:srgbClr val="565658"/>
              </a:solidFill>
            </a:ln>
          </p:spPr>
          <p:txBody>
            <a:bodyPr wrap="square" lIns="0" tIns="0" rIns="0" bIns="0" rtlCol="0"/>
            <a:lstStyle/>
            <a:p/>
          </p:txBody>
        </p:sp>
        <p:sp>
          <p:nvSpPr>
            <p:cNvPr id="2899" name="object 2899" descr=""/>
            <p:cNvSpPr/>
            <p:nvPr/>
          </p:nvSpPr>
          <p:spPr>
            <a:xfrm>
              <a:off x="5370583" y="2600932"/>
              <a:ext cx="1905" cy="2540"/>
            </a:xfrm>
            <a:custGeom>
              <a:avLst/>
              <a:gdLst/>
              <a:ahLst/>
              <a:cxnLst/>
              <a:rect l="l" t="t" r="r" b="b"/>
              <a:pathLst>
                <a:path w="1904" h="2539">
                  <a:moveTo>
                    <a:pt x="0" y="0"/>
                  </a:moveTo>
                  <a:lnTo>
                    <a:pt x="0" y="1917"/>
                  </a:lnTo>
                  <a:lnTo>
                    <a:pt x="0" y="0"/>
                  </a:lnTo>
                  <a:lnTo>
                    <a:pt x="1435" y="0"/>
                  </a:lnTo>
                </a:path>
              </a:pathLst>
            </a:custGeom>
            <a:ln w="3175">
              <a:solidFill>
                <a:srgbClr val="565658"/>
              </a:solidFill>
            </a:ln>
          </p:spPr>
          <p:txBody>
            <a:bodyPr wrap="square" lIns="0" tIns="0" rIns="0" bIns="0" rtlCol="0"/>
            <a:lstStyle/>
            <a:p/>
          </p:txBody>
        </p:sp>
        <p:sp>
          <p:nvSpPr>
            <p:cNvPr id="2900" name="object 2900" descr=""/>
            <p:cNvSpPr/>
            <p:nvPr/>
          </p:nvSpPr>
          <p:spPr>
            <a:xfrm>
              <a:off x="5370583" y="2602855"/>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2901" name="object 2901" descr=""/>
            <p:cNvSpPr/>
            <p:nvPr/>
          </p:nvSpPr>
          <p:spPr>
            <a:xfrm>
              <a:off x="6213485" y="2660289"/>
              <a:ext cx="3175" cy="5080"/>
            </a:xfrm>
            <a:custGeom>
              <a:avLst/>
              <a:gdLst/>
              <a:ahLst/>
              <a:cxnLst/>
              <a:rect l="l" t="t" r="r" b="b"/>
              <a:pathLst>
                <a:path w="3175" h="5080">
                  <a:moveTo>
                    <a:pt x="2870" y="4787"/>
                  </a:moveTo>
                  <a:lnTo>
                    <a:pt x="0" y="4787"/>
                  </a:lnTo>
                  <a:lnTo>
                    <a:pt x="0" y="0"/>
                  </a:lnTo>
                  <a:lnTo>
                    <a:pt x="2870" y="0"/>
                  </a:lnTo>
                </a:path>
              </a:pathLst>
            </a:custGeom>
            <a:ln w="3175">
              <a:solidFill>
                <a:srgbClr val="565658"/>
              </a:solidFill>
            </a:ln>
          </p:spPr>
          <p:txBody>
            <a:bodyPr wrap="square" lIns="0" tIns="0" rIns="0" bIns="0" rtlCol="0"/>
            <a:lstStyle/>
            <a:p/>
          </p:txBody>
        </p:sp>
        <p:sp>
          <p:nvSpPr>
            <p:cNvPr id="2902" name="object 2902" descr=""/>
            <p:cNvSpPr/>
            <p:nvPr/>
          </p:nvSpPr>
          <p:spPr>
            <a:xfrm>
              <a:off x="6216355" y="2660761"/>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2903" name="object 2903" descr=""/>
            <p:cNvSpPr/>
            <p:nvPr/>
          </p:nvSpPr>
          <p:spPr>
            <a:xfrm>
              <a:off x="6216355" y="2660289"/>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2904" name="object 2904" descr=""/>
            <p:cNvSpPr/>
            <p:nvPr/>
          </p:nvSpPr>
          <p:spPr>
            <a:xfrm>
              <a:off x="5371538" y="2633004"/>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2905" name="object 2905" descr=""/>
            <p:cNvSpPr/>
            <p:nvPr/>
          </p:nvSpPr>
          <p:spPr>
            <a:xfrm>
              <a:off x="5746797" y="26349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906" name="object 2906" descr=""/>
            <p:cNvSpPr/>
            <p:nvPr/>
          </p:nvSpPr>
          <p:spPr>
            <a:xfrm>
              <a:off x="6213484" y="2612900"/>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2907" name="object 2907" descr=""/>
            <p:cNvSpPr/>
            <p:nvPr/>
          </p:nvSpPr>
          <p:spPr>
            <a:xfrm>
              <a:off x="6211863" y="261175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908" name="object 2908" descr=""/>
            <p:cNvSpPr/>
            <p:nvPr/>
          </p:nvSpPr>
          <p:spPr>
            <a:xfrm>
              <a:off x="6213006" y="261768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909" name="object 2909" descr=""/>
            <p:cNvSpPr/>
            <p:nvPr/>
          </p:nvSpPr>
          <p:spPr>
            <a:xfrm>
              <a:off x="6213001" y="261290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910" name="object 2910" descr=""/>
            <p:cNvSpPr/>
            <p:nvPr/>
          </p:nvSpPr>
          <p:spPr>
            <a:xfrm>
              <a:off x="5584536" y="2689014"/>
              <a:ext cx="5080" cy="4445"/>
            </a:xfrm>
            <a:custGeom>
              <a:avLst/>
              <a:gdLst/>
              <a:ahLst/>
              <a:cxnLst/>
              <a:rect l="l" t="t" r="r" b="b"/>
              <a:pathLst>
                <a:path w="5079" h="4444">
                  <a:moveTo>
                    <a:pt x="0" y="0"/>
                  </a:moveTo>
                  <a:lnTo>
                    <a:pt x="0" y="3822"/>
                  </a:lnTo>
                  <a:lnTo>
                    <a:pt x="4787" y="3822"/>
                  </a:lnTo>
                  <a:lnTo>
                    <a:pt x="0" y="3822"/>
                  </a:lnTo>
                </a:path>
              </a:pathLst>
            </a:custGeom>
            <a:ln w="3175">
              <a:solidFill>
                <a:srgbClr val="565658"/>
              </a:solidFill>
            </a:ln>
          </p:spPr>
          <p:txBody>
            <a:bodyPr wrap="square" lIns="0" tIns="0" rIns="0" bIns="0" rtlCol="0"/>
            <a:lstStyle/>
            <a:p/>
          </p:txBody>
        </p:sp>
        <p:sp>
          <p:nvSpPr>
            <p:cNvPr id="2911" name="object 2911" descr=""/>
            <p:cNvSpPr/>
            <p:nvPr/>
          </p:nvSpPr>
          <p:spPr>
            <a:xfrm>
              <a:off x="6121105" y="2609553"/>
              <a:ext cx="6350" cy="635"/>
            </a:xfrm>
            <a:custGeom>
              <a:avLst/>
              <a:gdLst/>
              <a:ahLst/>
              <a:cxnLst/>
              <a:rect l="l" t="t" r="r" b="b"/>
              <a:pathLst>
                <a:path w="6350" h="635">
                  <a:moveTo>
                    <a:pt x="0" y="482"/>
                  </a:moveTo>
                  <a:lnTo>
                    <a:pt x="0" y="0"/>
                  </a:lnTo>
                  <a:lnTo>
                    <a:pt x="5740" y="0"/>
                  </a:lnTo>
                  <a:lnTo>
                    <a:pt x="5740" y="482"/>
                  </a:lnTo>
                </a:path>
              </a:pathLst>
            </a:custGeom>
            <a:ln w="3175">
              <a:solidFill>
                <a:srgbClr val="565658"/>
              </a:solidFill>
            </a:ln>
          </p:spPr>
          <p:txBody>
            <a:bodyPr wrap="square" lIns="0" tIns="0" rIns="0" bIns="0" rtlCol="0"/>
            <a:lstStyle/>
            <a:p/>
          </p:txBody>
        </p:sp>
        <p:sp>
          <p:nvSpPr>
            <p:cNvPr id="2912" name="object 2912" descr=""/>
            <p:cNvSpPr/>
            <p:nvPr/>
          </p:nvSpPr>
          <p:spPr>
            <a:xfrm>
              <a:off x="5720956" y="2565040"/>
              <a:ext cx="635" cy="1270"/>
            </a:xfrm>
            <a:custGeom>
              <a:avLst/>
              <a:gdLst/>
              <a:ahLst/>
              <a:cxnLst/>
              <a:rect l="l" t="t" r="r" b="b"/>
              <a:pathLst>
                <a:path w="635" h="1269">
                  <a:moveTo>
                    <a:pt x="0" y="0"/>
                  </a:moveTo>
                  <a:lnTo>
                    <a:pt x="482" y="469"/>
                  </a:lnTo>
                  <a:lnTo>
                    <a:pt x="482" y="952"/>
                  </a:lnTo>
                </a:path>
              </a:pathLst>
            </a:custGeom>
            <a:ln w="3175">
              <a:solidFill>
                <a:srgbClr val="565658"/>
              </a:solidFill>
            </a:ln>
          </p:spPr>
          <p:txBody>
            <a:bodyPr wrap="square" lIns="0" tIns="0" rIns="0" bIns="0" rtlCol="0"/>
            <a:lstStyle/>
            <a:p/>
          </p:txBody>
        </p:sp>
        <p:sp>
          <p:nvSpPr>
            <p:cNvPr id="2913" name="object 2913" descr=""/>
            <p:cNvSpPr/>
            <p:nvPr/>
          </p:nvSpPr>
          <p:spPr>
            <a:xfrm>
              <a:off x="5717601" y="2565040"/>
              <a:ext cx="0" cy="1270"/>
            </a:xfrm>
            <a:custGeom>
              <a:avLst/>
              <a:gdLst/>
              <a:ahLst/>
              <a:cxnLst/>
              <a:rect l="l" t="t" r="r" b="b"/>
              <a:pathLst>
                <a:path w="0" h="1269">
                  <a:moveTo>
                    <a:pt x="0" y="0"/>
                  </a:moveTo>
                  <a:lnTo>
                    <a:pt x="0" y="469"/>
                  </a:lnTo>
                  <a:lnTo>
                    <a:pt x="0" y="952"/>
                  </a:lnTo>
                </a:path>
              </a:pathLst>
            </a:custGeom>
            <a:ln w="3175">
              <a:solidFill>
                <a:srgbClr val="565658"/>
              </a:solidFill>
            </a:ln>
          </p:spPr>
          <p:txBody>
            <a:bodyPr wrap="square" lIns="0" tIns="0" rIns="0" bIns="0" rtlCol="0"/>
            <a:lstStyle/>
            <a:p/>
          </p:txBody>
        </p:sp>
        <p:sp>
          <p:nvSpPr>
            <p:cNvPr id="2914" name="object 2914" descr=""/>
            <p:cNvSpPr/>
            <p:nvPr/>
          </p:nvSpPr>
          <p:spPr>
            <a:xfrm>
              <a:off x="5717601" y="2574135"/>
              <a:ext cx="0" cy="1905"/>
            </a:xfrm>
            <a:custGeom>
              <a:avLst/>
              <a:gdLst/>
              <a:ahLst/>
              <a:cxnLst/>
              <a:rect l="l" t="t" r="r" b="b"/>
              <a:pathLst>
                <a:path w="0" h="1905">
                  <a:moveTo>
                    <a:pt x="0" y="1435"/>
                  </a:moveTo>
                  <a:lnTo>
                    <a:pt x="0" y="952"/>
                  </a:lnTo>
                  <a:lnTo>
                    <a:pt x="0" y="0"/>
                  </a:lnTo>
                </a:path>
              </a:pathLst>
            </a:custGeom>
            <a:ln w="3175">
              <a:solidFill>
                <a:srgbClr val="565658"/>
              </a:solidFill>
            </a:ln>
          </p:spPr>
          <p:txBody>
            <a:bodyPr wrap="square" lIns="0" tIns="0" rIns="0" bIns="0" rtlCol="0"/>
            <a:lstStyle/>
            <a:p/>
          </p:txBody>
        </p:sp>
        <p:sp>
          <p:nvSpPr>
            <p:cNvPr id="2915" name="object 2915" descr=""/>
            <p:cNvSpPr/>
            <p:nvPr/>
          </p:nvSpPr>
          <p:spPr>
            <a:xfrm>
              <a:off x="5720956" y="2574617"/>
              <a:ext cx="635" cy="1270"/>
            </a:xfrm>
            <a:custGeom>
              <a:avLst/>
              <a:gdLst/>
              <a:ahLst/>
              <a:cxnLst/>
              <a:rect l="l" t="t" r="r" b="b"/>
              <a:pathLst>
                <a:path w="635" h="1269">
                  <a:moveTo>
                    <a:pt x="0" y="952"/>
                  </a:moveTo>
                  <a:lnTo>
                    <a:pt x="482" y="469"/>
                  </a:lnTo>
                  <a:lnTo>
                    <a:pt x="482" y="0"/>
                  </a:lnTo>
                </a:path>
              </a:pathLst>
            </a:custGeom>
            <a:ln w="3175">
              <a:solidFill>
                <a:srgbClr val="565658"/>
              </a:solidFill>
            </a:ln>
          </p:spPr>
          <p:txBody>
            <a:bodyPr wrap="square" lIns="0" tIns="0" rIns="0" bIns="0" rtlCol="0"/>
            <a:lstStyle/>
            <a:p/>
          </p:txBody>
        </p:sp>
        <p:sp>
          <p:nvSpPr>
            <p:cNvPr id="2916" name="object 2916" descr=""/>
            <p:cNvSpPr/>
            <p:nvPr/>
          </p:nvSpPr>
          <p:spPr>
            <a:xfrm>
              <a:off x="5724304" y="2574615"/>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917" name="object 2917" descr=""/>
            <p:cNvSpPr/>
            <p:nvPr/>
          </p:nvSpPr>
          <p:spPr>
            <a:xfrm>
              <a:off x="5715207" y="2573660"/>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2918" name="object 2918" descr=""/>
            <p:cNvSpPr/>
            <p:nvPr/>
          </p:nvSpPr>
          <p:spPr>
            <a:xfrm>
              <a:off x="5715207" y="2574131"/>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2919" name="object 2919" descr=""/>
            <p:cNvSpPr/>
            <p:nvPr/>
          </p:nvSpPr>
          <p:spPr>
            <a:xfrm>
              <a:off x="5717601" y="2564556"/>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2920" name="object 2920" descr=""/>
            <p:cNvSpPr/>
            <p:nvPr/>
          </p:nvSpPr>
          <p:spPr>
            <a:xfrm>
              <a:off x="5715207" y="2566478"/>
              <a:ext cx="2540" cy="0"/>
            </a:xfrm>
            <a:custGeom>
              <a:avLst/>
              <a:gdLst/>
              <a:ahLst/>
              <a:cxnLst/>
              <a:rect l="l" t="t" r="r" b="b"/>
              <a:pathLst>
                <a:path w="2539" h="0">
                  <a:moveTo>
                    <a:pt x="0" y="0"/>
                  </a:moveTo>
                  <a:lnTo>
                    <a:pt x="0" y="0"/>
                  </a:lnTo>
                  <a:lnTo>
                    <a:pt x="1917" y="0"/>
                  </a:lnTo>
                </a:path>
              </a:pathLst>
            </a:custGeom>
            <a:ln w="3175">
              <a:solidFill>
                <a:srgbClr val="565658"/>
              </a:solidFill>
            </a:ln>
          </p:spPr>
          <p:txBody>
            <a:bodyPr wrap="square" lIns="0" tIns="0" rIns="0" bIns="0" rtlCol="0"/>
            <a:lstStyle/>
            <a:p/>
          </p:txBody>
        </p:sp>
        <p:sp>
          <p:nvSpPr>
            <p:cNvPr id="2921" name="object 2921" descr=""/>
            <p:cNvSpPr/>
            <p:nvPr/>
          </p:nvSpPr>
          <p:spPr>
            <a:xfrm>
              <a:off x="5717601" y="2575570"/>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2922" name="object 2922" descr=""/>
            <p:cNvSpPr/>
            <p:nvPr/>
          </p:nvSpPr>
          <p:spPr>
            <a:xfrm>
              <a:off x="5717601" y="256599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923" name="object 2923" descr=""/>
            <p:cNvSpPr/>
            <p:nvPr/>
          </p:nvSpPr>
          <p:spPr>
            <a:xfrm>
              <a:off x="5724304" y="2565511"/>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924" name="object 2924" descr=""/>
            <p:cNvSpPr/>
            <p:nvPr/>
          </p:nvSpPr>
          <p:spPr>
            <a:xfrm>
              <a:off x="5605602" y="2557865"/>
              <a:ext cx="0" cy="7620"/>
            </a:xfrm>
            <a:custGeom>
              <a:avLst/>
              <a:gdLst/>
              <a:ahLst/>
              <a:cxnLst/>
              <a:rect l="l" t="t" r="r" b="b"/>
              <a:pathLst>
                <a:path w="0" h="7619">
                  <a:moveTo>
                    <a:pt x="0" y="7175"/>
                  </a:moveTo>
                  <a:lnTo>
                    <a:pt x="0" y="3340"/>
                  </a:lnTo>
                  <a:lnTo>
                    <a:pt x="0" y="0"/>
                  </a:lnTo>
                </a:path>
              </a:pathLst>
            </a:custGeom>
            <a:ln w="3175">
              <a:solidFill>
                <a:srgbClr val="565658"/>
              </a:solidFill>
            </a:ln>
          </p:spPr>
          <p:txBody>
            <a:bodyPr wrap="square" lIns="0" tIns="0" rIns="0" bIns="0" rtlCol="0"/>
            <a:lstStyle/>
            <a:p/>
          </p:txBody>
        </p:sp>
        <p:sp>
          <p:nvSpPr>
            <p:cNvPr id="2925" name="object 2925" descr=""/>
            <p:cNvSpPr/>
            <p:nvPr/>
          </p:nvSpPr>
          <p:spPr>
            <a:xfrm>
              <a:off x="6213484" y="2673696"/>
              <a:ext cx="0" cy="5080"/>
            </a:xfrm>
            <a:custGeom>
              <a:avLst/>
              <a:gdLst/>
              <a:ahLst/>
              <a:cxnLst/>
              <a:rect l="l" t="t" r="r" b="b"/>
              <a:pathLst>
                <a:path w="0" h="5080">
                  <a:moveTo>
                    <a:pt x="0" y="0"/>
                  </a:moveTo>
                  <a:lnTo>
                    <a:pt x="0" y="2374"/>
                  </a:lnTo>
                  <a:lnTo>
                    <a:pt x="0" y="4787"/>
                  </a:lnTo>
                </a:path>
              </a:pathLst>
            </a:custGeom>
            <a:ln w="3175">
              <a:solidFill>
                <a:srgbClr val="565658"/>
              </a:solidFill>
            </a:ln>
          </p:spPr>
          <p:txBody>
            <a:bodyPr wrap="square" lIns="0" tIns="0" rIns="0" bIns="0" rtlCol="0"/>
            <a:lstStyle/>
            <a:p/>
          </p:txBody>
        </p:sp>
        <p:sp>
          <p:nvSpPr>
            <p:cNvPr id="2926" name="object 2926" descr=""/>
            <p:cNvSpPr/>
            <p:nvPr/>
          </p:nvSpPr>
          <p:spPr>
            <a:xfrm>
              <a:off x="6213006" y="2678000"/>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2927" name="object 2927" descr=""/>
            <p:cNvSpPr/>
            <p:nvPr/>
          </p:nvSpPr>
          <p:spPr>
            <a:xfrm>
              <a:off x="6213001" y="267369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2928" name="object 2928" descr=""/>
            <p:cNvSpPr/>
            <p:nvPr/>
          </p:nvSpPr>
          <p:spPr>
            <a:xfrm>
              <a:off x="5368189" y="2595674"/>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2929" name="object 2929" descr=""/>
            <p:cNvSpPr/>
            <p:nvPr/>
          </p:nvSpPr>
          <p:spPr>
            <a:xfrm>
              <a:off x="5368187" y="2593280"/>
              <a:ext cx="1905" cy="2540"/>
            </a:xfrm>
            <a:custGeom>
              <a:avLst/>
              <a:gdLst/>
              <a:ahLst/>
              <a:cxnLst/>
              <a:rect l="l" t="t" r="r" b="b"/>
              <a:pathLst>
                <a:path w="1904" h="2539">
                  <a:moveTo>
                    <a:pt x="1435" y="0"/>
                  </a:moveTo>
                  <a:lnTo>
                    <a:pt x="0" y="0"/>
                  </a:lnTo>
                  <a:lnTo>
                    <a:pt x="0" y="2387"/>
                  </a:lnTo>
                  <a:lnTo>
                    <a:pt x="0" y="0"/>
                  </a:lnTo>
                </a:path>
              </a:pathLst>
            </a:custGeom>
            <a:ln w="3175">
              <a:solidFill>
                <a:srgbClr val="565658"/>
              </a:solidFill>
            </a:ln>
          </p:spPr>
          <p:txBody>
            <a:bodyPr wrap="square" lIns="0" tIns="0" rIns="0" bIns="0" rtlCol="0"/>
            <a:lstStyle/>
            <a:p/>
          </p:txBody>
        </p:sp>
        <p:sp>
          <p:nvSpPr>
            <p:cNvPr id="2930" name="object 2930" descr=""/>
            <p:cNvSpPr/>
            <p:nvPr/>
          </p:nvSpPr>
          <p:spPr>
            <a:xfrm>
              <a:off x="5495988" y="2675123"/>
              <a:ext cx="52705" cy="0"/>
            </a:xfrm>
            <a:custGeom>
              <a:avLst/>
              <a:gdLst/>
              <a:ahLst/>
              <a:cxnLst/>
              <a:rect l="l" t="t" r="r" b="b"/>
              <a:pathLst>
                <a:path w="52704" h="0">
                  <a:moveTo>
                    <a:pt x="52171" y="0"/>
                  </a:moveTo>
                  <a:lnTo>
                    <a:pt x="1917" y="0"/>
                  </a:lnTo>
                  <a:lnTo>
                    <a:pt x="0" y="0"/>
                  </a:lnTo>
                </a:path>
              </a:pathLst>
            </a:custGeom>
            <a:ln w="3175">
              <a:solidFill>
                <a:srgbClr val="565658"/>
              </a:solidFill>
            </a:ln>
          </p:spPr>
          <p:txBody>
            <a:bodyPr wrap="square" lIns="0" tIns="0" rIns="0" bIns="0" rtlCol="0"/>
            <a:lstStyle/>
            <a:p/>
          </p:txBody>
        </p:sp>
        <p:sp>
          <p:nvSpPr>
            <p:cNvPr id="2931" name="object 2931" descr=""/>
            <p:cNvSpPr/>
            <p:nvPr/>
          </p:nvSpPr>
          <p:spPr>
            <a:xfrm>
              <a:off x="5369148" y="2643063"/>
              <a:ext cx="1905" cy="2540"/>
            </a:xfrm>
            <a:custGeom>
              <a:avLst/>
              <a:gdLst/>
              <a:ahLst/>
              <a:cxnLst/>
              <a:rect l="l" t="t" r="r" b="b"/>
              <a:pathLst>
                <a:path w="1904" h="2539">
                  <a:moveTo>
                    <a:pt x="1435" y="0"/>
                  </a:moveTo>
                  <a:lnTo>
                    <a:pt x="0" y="0"/>
                  </a:lnTo>
                  <a:lnTo>
                    <a:pt x="0" y="2387"/>
                  </a:lnTo>
                  <a:lnTo>
                    <a:pt x="1435" y="2387"/>
                  </a:lnTo>
                </a:path>
              </a:pathLst>
            </a:custGeom>
            <a:ln w="3175">
              <a:solidFill>
                <a:srgbClr val="565658"/>
              </a:solidFill>
            </a:ln>
          </p:spPr>
          <p:txBody>
            <a:bodyPr wrap="square" lIns="0" tIns="0" rIns="0" bIns="0" rtlCol="0"/>
            <a:lstStyle/>
            <a:p/>
          </p:txBody>
        </p:sp>
        <p:sp>
          <p:nvSpPr>
            <p:cNvPr id="2932" name="object 2932" descr=""/>
            <p:cNvSpPr/>
            <p:nvPr/>
          </p:nvSpPr>
          <p:spPr>
            <a:xfrm>
              <a:off x="5369144" y="2643069"/>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2933" name="object 2933" descr=""/>
            <p:cNvSpPr/>
            <p:nvPr/>
          </p:nvSpPr>
          <p:spPr>
            <a:xfrm>
              <a:off x="5467750" y="2539667"/>
              <a:ext cx="3175" cy="15875"/>
            </a:xfrm>
            <a:custGeom>
              <a:avLst/>
              <a:gdLst/>
              <a:ahLst/>
              <a:cxnLst/>
              <a:rect l="l" t="t" r="r" b="b"/>
              <a:pathLst>
                <a:path w="3175" h="15875">
                  <a:moveTo>
                    <a:pt x="0" y="15798"/>
                  </a:moveTo>
                  <a:lnTo>
                    <a:pt x="0" y="0"/>
                  </a:lnTo>
                  <a:lnTo>
                    <a:pt x="2870" y="0"/>
                  </a:lnTo>
                </a:path>
              </a:pathLst>
            </a:custGeom>
            <a:ln w="3175">
              <a:solidFill>
                <a:srgbClr val="565658"/>
              </a:solidFill>
            </a:ln>
          </p:spPr>
          <p:txBody>
            <a:bodyPr wrap="square" lIns="0" tIns="0" rIns="0" bIns="0" rtlCol="0"/>
            <a:lstStyle/>
            <a:p/>
          </p:txBody>
        </p:sp>
        <p:sp>
          <p:nvSpPr>
            <p:cNvPr id="2934" name="object 2934" descr=""/>
            <p:cNvSpPr/>
            <p:nvPr/>
          </p:nvSpPr>
          <p:spPr>
            <a:xfrm>
              <a:off x="5467750" y="2745497"/>
              <a:ext cx="3175" cy="6350"/>
            </a:xfrm>
            <a:custGeom>
              <a:avLst/>
              <a:gdLst/>
              <a:ahLst/>
              <a:cxnLst/>
              <a:rect l="l" t="t" r="r" b="b"/>
              <a:pathLst>
                <a:path w="3175" h="6350">
                  <a:moveTo>
                    <a:pt x="2870" y="6210"/>
                  </a:moveTo>
                  <a:lnTo>
                    <a:pt x="0" y="6210"/>
                  </a:lnTo>
                  <a:lnTo>
                    <a:pt x="0" y="0"/>
                  </a:lnTo>
                </a:path>
              </a:pathLst>
            </a:custGeom>
            <a:ln w="3175">
              <a:solidFill>
                <a:srgbClr val="565658"/>
              </a:solidFill>
            </a:ln>
          </p:spPr>
          <p:txBody>
            <a:bodyPr wrap="square" lIns="0" tIns="0" rIns="0" bIns="0" rtlCol="0"/>
            <a:lstStyle/>
            <a:p/>
          </p:txBody>
        </p:sp>
        <p:sp>
          <p:nvSpPr>
            <p:cNvPr id="2935" name="object 2935" descr=""/>
            <p:cNvSpPr/>
            <p:nvPr/>
          </p:nvSpPr>
          <p:spPr>
            <a:xfrm>
              <a:off x="5467750" y="273017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2936" name="object 2936" descr=""/>
            <p:cNvSpPr/>
            <p:nvPr/>
          </p:nvSpPr>
          <p:spPr>
            <a:xfrm>
              <a:off x="5467750" y="2725863"/>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2937" name="object 2937" descr=""/>
            <p:cNvSpPr/>
            <p:nvPr/>
          </p:nvSpPr>
          <p:spPr>
            <a:xfrm>
              <a:off x="5470620" y="2539670"/>
              <a:ext cx="12700" cy="12065"/>
            </a:xfrm>
            <a:custGeom>
              <a:avLst/>
              <a:gdLst/>
              <a:ahLst/>
              <a:cxnLst/>
              <a:rect l="l" t="t" r="r" b="b"/>
              <a:pathLst>
                <a:path w="12700" h="12064">
                  <a:moveTo>
                    <a:pt x="0" y="11963"/>
                  </a:moveTo>
                  <a:lnTo>
                    <a:pt x="0" y="0"/>
                  </a:lnTo>
                  <a:lnTo>
                    <a:pt x="12446" y="0"/>
                  </a:lnTo>
                </a:path>
              </a:pathLst>
            </a:custGeom>
            <a:ln w="3175">
              <a:solidFill>
                <a:srgbClr val="565658"/>
              </a:solidFill>
            </a:ln>
          </p:spPr>
          <p:txBody>
            <a:bodyPr wrap="square" lIns="0" tIns="0" rIns="0" bIns="0" rtlCol="0"/>
            <a:lstStyle/>
            <a:p/>
          </p:txBody>
        </p:sp>
        <p:sp>
          <p:nvSpPr>
            <p:cNvPr id="2938" name="object 2938" descr=""/>
            <p:cNvSpPr/>
            <p:nvPr/>
          </p:nvSpPr>
          <p:spPr>
            <a:xfrm>
              <a:off x="5470620" y="2730177"/>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2939" name="object 2939" descr=""/>
            <p:cNvSpPr/>
            <p:nvPr/>
          </p:nvSpPr>
          <p:spPr>
            <a:xfrm>
              <a:off x="5470620" y="2746920"/>
              <a:ext cx="13970" cy="5080"/>
            </a:xfrm>
            <a:custGeom>
              <a:avLst/>
              <a:gdLst/>
              <a:ahLst/>
              <a:cxnLst/>
              <a:rect l="l" t="t" r="r" b="b"/>
              <a:pathLst>
                <a:path w="13970" h="5080">
                  <a:moveTo>
                    <a:pt x="0" y="0"/>
                  </a:moveTo>
                  <a:lnTo>
                    <a:pt x="0" y="4787"/>
                  </a:lnTo>
                  <a:lnTo>
                    <a:pt x="13881" y="4787"/>
                  </a:lnTo>
                </a:path>
              </a:pathLst>
            </a:custGeom>
            <a:ln w="3175">
              <a:solidFill>
                <a:srgbClr val="565658"/>
              </a:solidFill>
            </a:ln>
          </p:spPr>
          <p:txBody>
            <a:bodyPr wrap="square" lIns="0" tIns="0" rIns="0" bIns="0" rtlCol="0"/>
            <a:lstStyle/>
            <a:p/>
          </p:txBody>
        </p:sp>
        <p:sp>
          <p:nvSpPr>
            <p:cNvPr id="2940" name="object 2940" descr=""/>
            <p:cNvSpPr/>
            <p:nvPr/>
          </p:nvSpPr>
          <p:spPr>
            <a:xfrm>
              <a:off x="5485937" y="2548773"/>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941" name="object 2941" descr=""/>
            <p:cNvSpPr/>
            <p:nvPr/>
          </p:nvSpPr>
          <p:spPr>
            <a:xfrm>
              <a:off x="5488809" y="2546845"/>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2942" name="object 2942" descr=""/>
            <p:cNvSpPr/>
            <p:nvPr/>
          </p:nvSpPr>
          <p:spPr>
            <a:xfrm>
              <a:off x="5488809" y="255258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2943" name="object 2943" descr=""/>
            <p:cNvSpPr/>
            <p:nvPr/>
          </p:nvSpPr>
          <p:spPr>
            <a:xfrm>
              <a:off x="5488809" y="2738313"/>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2944" name="object 2944" descr=""/>
            <p:cNvSpPr/>
            <p:nvPr/>
          </p:nvSpPr>
          <p:spPr>
            <a:xfrm>
              <a:off x="5485937" y="2736395"/>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2945" name="object 2945" descr=""/>
            <p:cNvSpPr/>
            <p:nvPr/>
          </p:nvSpPr>
          <p:spPr>
            <a:xfrm>
              <a:off x="5552470" y="2539661"/>
              <a:ext cx="3175" cy="13970"/>
            </a:xfrm>
            <a:custGeom>
              <a:avLst/>
              <a:gdLst/>
              <a:ahLst/>
              <a:cxnLst/>
              <a:rect l="l" t="t" r="r" b="b"/>
              <a:pathLst>
                <a:path w="3175" h="13969">
                  <a:moveTo>
                    <a:pt x="0" y="13411"/>
                  </a:moveTo>
                  <a:lnTo>
                    <a:pt x="0" y="0"/>
                  </a:lnTo>
                  <a:lnTo>
                    <a:pt x="2870" y="0"/>
                  </a:lnTo>
                </a:path>
              </a:pathLst>
            </a:custGeom>
            <a:ln w="3175">
              <a:solidFill>
                <a:srgbClr val="565658"/>
              </a:solidFill>
            </a:ln>
          </p:spPr>
          <p:txBody>
            <a:bodyPr wrap="square" lIns="0" tIns="0" rIns="0" bIns="0" rtlCol="0"/>
            <a:lstStyle/>
            <a:p/>
          </p:txBody>
        </p:sp>
        <p:sp>
          <p:nvSpPr>
            <p:cNvPr id="2946" name="object 2946" descr=""/>
            <p:cNvSpPr/>
            <p:nvPr/>
          </p:nvSpPr>
          <p:spPr>
            <a:xfrm>
              <a:off x="5552466" y="2738309"/>
              <a:ext cx="19050" cy="13970"/>
            </a:xfrm>
            <a:custGeom>
              <a:avLst/>
              <a:gdLst/>
              <a:ahLst/>
              <a:cxnLst/>
              <a:rect l="l" t="t" r="r" b="b"/>
              <a:pathLst>
                <a:path w="19050" h="13969">
                  <a:moveTo>
                    <a:pt x="18669" y="13398"/>
                  </a:moveTo>
                  <a:lnTo>
                    <a:pt x="2870" y="13398"/>
                  </a:lnTo>
                  <a:lnTo>
                    <a:pt x="0" y="13398"/>
                  </a:lnTo>
                  <a:lnTo>
                    <a:pt x="0" y="0"/>
                  </a:lnTo>
                </a:path>
              </a:pathLst>
            </a:custGeom>
            <a:ln w="3175">
              <a:solidFill>
                <a:srgbClr val="565658"/>
              </a:solidFill>
            </a:ln>
          </p:spPr>
          <p:txBody>
            <a:bodyPr wrap="square" lIns="0" tIns="0" rIns="0" bIns="0" rtlCol="0"/>
            <a:lstStyle/>
            <a:p/>
          </p:txBody>
        </p:sp>
        <p:sp>
          <p:nvSpPr>
            <p:cNvPr id="2947" name="object 2947" descr=""/>
            <p:cNvSpPr/>
            <p:nvPr/>
          </p:nvSpPr>
          <p:spPr>
            <a:xfrm>
              <a:off x="5555340" y="2736390"/>
              <a:ext cx="0" cy="15875"/>
            </a:xfrm>
            <a:custGeom>
              <a:avLst/>
              <a:gdLst/>
              <a:ahLst/>
              <a:cxnLst/>
              <a:rect l="l" t="t" r="r" b="b"/>
              <a:pathLst>
                <a:path w="0" h="15875">
                  <a:moveTo>
                    <a:pt x="0" y="0"/>
                  </a:moveTo>
                  <a:lnTo>
                    <a:pt x="0" y="15316"/>
                  </a:lnTo>
                </a:path>
              </a:pathLst>
            </a:custGeom>
            <a:ln w="3175">
              <a:solidFill>
                <a:srgbClr val="565658"/>
              </a:solidFill>
            </a:ln>
          </p:spPr>
          <p:txBody>
            <a:bodyPr wrap="square" lIns="0" tIns="0" rIns="0" bIns="0" rtlCol="0"/>
            <a:lstStyle/>
            <a:p/>
          </p:txBody>
        </p:sp>
        <p:sp>
          <p:nvSpPr>
            <p:cNvPr id="2948" name="object 2948" descr=""/>
            <p:cNvSpPr/>
            <p:nvPr/>
          </p:nvSpPr>
          <p:spPr>
            <a:xfrm>
              <a:off x="5574007" y="2556903"/>
              <a:ext cx="0" cy="8255"/>
            </a:xfrm>
            <a:custGeom>
              <a:avLst/>
              <a:gdLst/>
              <a:ahLst/>
              <a:cxnLst/>
              <a:rect l="l" t="t" r="r" b="b"/>
              <a:pathLst>
                <a:path w="0" h="8255">
                  <a:moveTo>
                    <a:pt x="0" y="0"/>
                  </a:moveTo>
                  <a:lnTo>
                    <a:pt x="0" y="8140"/>
                  </a:lnTo>
                </a:path>
              </a:pathLst>
            </a:custGeom>
            <a:ln w="3175">
              <a:solidFill>
                <a:srgbClr val="565658"/>
              </a:solidFill>
            </a:ln>
          </p:spPr>
          <p:txBody>
            <a:bodyPr wrap="square" lIns="0" tIns="0" rIns="0" bIns="0" rtlCol="0"/>
            <a:lstStyle/>
            <a:p/>
          </p:txBody>
        </p:sp>
        <p:sp>
          <p:nvSpPr>
            <p:cNvPr id="2949" name="object 2949" descr=""/>
            <p:cNvSpPr/>
            <p:nvPr/>
          </p:nvSpPr>
          <p:spPr>
            <a:xfrm>
              <a:off x="5574007" y="2725860"/>
              <a:ext cx="0" cy="26034"/>
            </a:xfrm>
            <a:custGeom>
              <a:avLst/>
              <a:gdLst/>
              <a:ahLst/>
              <a:cxnLst/>
              <a:rect l="l" t="t" r="r" b="b"/>
              <a:pathLst>
                <a:path w="0" h="26035">
                  <a:moveTo>
                    <a:pt x="0" y="0"/>
                  </a:moveTo>
                  <a:lnTo>
                    <a:pt x="0" y="25844"/>
                  </a:lnTo>
                </a:path>
              </a:pathLst>
            </a:custGeom>
            <a:ln w="3175">
              <a:solidFill>
                <a:srgbClr val="565658"/>
              </a:solidFill>
            </a:ln>
          </p:spPr>
          <p:txBody>
            <a:bodyPr wrap="square" lIns="0" tIns="0" rIns="0" bIns="0" rtlCol="0"/>
            <a:lstStyle/>
            <a:p/>
          </p:txBody>
        </p:sp>
        <p:sp>
          <p:nvSpPr>
            <p:cNvPr id="2950" name="object 2950" descr=""/>
            <p:cNvSpPr/>
            <p:nvPr/>
          </p:nvSpPr>
          <p:spPr>
            <a:xfrm>
              <a:off x="5571137" y="2728733"/>
              <a:ext cx="3175" cy="23495"/>
            </a:xfrm>
            <a:custGeom>
              <a:avLst/>
              <a:gdLst/>
              <a:ahLst/>
              <a:cxnLst/>
              <a:rect l="l" t="t" r="r" b="b"/>
              <a:pathLst>
                <a:path w="3175" h="23494">
                  <a:moveTo>
                    <a:pt x="2870" y="22974"/>
                  </a:moveTo>
                  <a:lnTo>
                    <a:pt x="0" y="22974"/>
                  </a:lnTo>
                  <a:lnTo>
                    <a:pt x="0" y="0"/>
                  </a:lnTo>
                </a:path>
              </a:pathLst>
            </a:custGeom>
            <a:ln w="3175">
              <a:solidFill>
                <a:srgbClr val="565658"/>
              </a:solidFill>
            </a:ln>
          </p:spPr>
          <p:txBody>
            <a:bodyPr wrap="square" lIns="0" tIns="0" rIns="0" bIns="0" rtlCol="0"/>
            <a:lstStyle/>
            <a:p/>
          </p:txBody>
        </p:sp>
        <p:sp>
          <p:nvSpPr>
            <p:cNvPr id="2951" name="object 2951" descr=""/>
            <p:cNvSpPr/>
            <p:nvPr/>
          </p:nvSpPr>
          <p:spPr>
            <a:xfrm>
              <a:off x="5555334" y="2539664"/>
              <a:ext cx="10160" cy="15875"/>
            </a:xfrm>
            <a:custGeom>
              <a:avLst/>
              <a:gdLst/>
              <a:ahLst/>
              <a:cxnLst/>
              <a:rect l="l" t="t" r="r" b="b"/>
              <a:pathLst>
                <a:path w="10160" h="15875">
                  <a:moveTo>
                    <a:pt x="10058" y="0"/>
                  </a:moveTo>
                  <a:lnTo>
                    <a:pt x="0" y="0"/>
                  </a:lnTo>
                  <a:lnTo>
                    <a:pt x="0" y="15316"/>
                  </a:lnTo>
                </a:path>
              </a:pathLst>
            </a:custGeom>
            <a:ln w="3175">
              <a:solidFill>
                <a:srgbClr val="565658"/>
              </a:solidFill>
            </a:ln>
          </p:spPr>
          <p:txBody>
            <a:bodyPr wrap="square" lIns="0" tIns="0" rIns="0" bIns="0" rtlCol="0"/>
            <a:lstStyle/>
            <a:p/>
          </p:txBody>
        </p:sp>
        <p:sp>
          <p:nvSpPr>
            <p:cNvPr id="2952" name="object 2952" descr=""/>
            <p:cNvSpPr/>
            <p:nvPr/>
          </p:nvSpPr>
          <p:spPr>
            <a:xfrm>
              <a:off x="5570658" y="272873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953" name="object 2953" descr=""/>
            <p:cNvSpPr/>
            <p:nvPr/>
          </p:nvSpPr>
          <p:spPr>
            <a:xfrm>
              <a:off x="5485940" y="2554984"/>
              <a:ext cx="1270" cy="1905"/>
            </a:xfrm>
            <a:custGeom>
              <a:avLst/>
              <a:gdLst/>
              <a:ahLst/>
              <a:cxnLst/>
              <a:rect l="l" t="t" r="r" b="b"/>
              <a:pathLst>
                <a:path w="1270" h="1905">
                  <a:moveTo>
                    <a:pt x="952" y="1435"/>
                  </a:moveTo>
                  <a:lnTo>
                    <a:pt x="0" y="0"/>
                  </a:lnTo>
                </a:path>
              </a:pathLst>
            </a:custGeom>
            <a:ln w="3175">
              <a:solidFill>
                <a:srgbClr val="565658"/>
              </a:solidFill>
            </a:ln>
          </p:spPr>
          <p:txBody>
            <a:bodyPr wrap="square" lIns="0" tIns="0" rIns="0" bIns="0" rtlCol="0"/>
            <a:lstStyle/>
            <a:p/>
          </p:txBody>
        </p:sp>
        <p:sp>
          <p:nvSpPr>
            <p:cNvPr id="2954" name="object 2954" descr=""/>
            <p:cNvSpPr/>
            <p:nvPr/>
          </p:nvSpPr>
          <p:spPr>
            <a:xfrm>
              <a:off x="5554863" y="2734952"/>
              <a:ext cx="635" cy="1905"/>
            </a:xfrm>
            <a:custGeom>
              <a:avLst/>
              <a:gdLst/>
              <a:ahLst/>
              <a:cxnLst/>
              <a:rect l="l" t="t" r="r" b="b"/>
              <a:pathLst>
                <a:path w="635" h="1905">
                  <a:moveTo>
                    <a:pt x="0" y="0"/>
                  </a:moveTo>
                  <a:lnTo>
                    <a:pt x="482" y="1435"/>
                  </a:lnTo>
                </a:path>
              </a:pathLst>
            </a:custGeom>
            <a:ln w="3175">
              <a:solidFill>
                <a:srgbClr val="565658"/>
              </a:solidFill>
            </a:ln>
          </p:spPr>
          <p:txBody>
            <a:bodyPr wrap="square" lIns="0" tIns="0" rIns="0" bIns="0" rtlCol="0"/>
            <a:lstStyle/>
            <a:p/>
          </p:txBody>
        </p:sp>
        <p:sp>
          <p:nvSpPr>
            <p:cNvPr id="2955" name="object 2955" descr=""/>
            <p:cNvSpPr/>
            <p:nvPr/>
          </p:nvSpPr>
          <p:spPr>
            <a:xfrm>
              <a:off x="5555340" y="255498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956" name="object 2956" descr=""/>
            <p:cNvSpPr/>
            <p:nvPr/>
          </p:nvSpPr>
          <p:spPr>
            <a:xfrm>
              <a:off x="5485940" y="2734952"/>
              <a:ext cx="1270" cy="1905"/>
            </a:xfrm>
            <a:custGeom>
              <a:avLst/>
              <a:gdLst/>
              <a:ahLst/>
              <a:cxnLst/>
              <a:rect l="l" t="t" r="r" b="b"/>
              <a:pathLst>
                <a:path w="1270" h="1905">
                  <a:moveTo>
                    <a:pt x="952" y="0"/>
                  </a:moveTo>
                  <a:lnTo>
                    <a:pt x="0" y="1435"/>
                  </a:lnTo>
                </a:path>
              </a:pathLst>
            </a:custGeom>
            <a:ln w="3175">
              <a:solidFill>
                <a:srgbClr val="565658"/>
              </a:solidFill>
            </a:ln>
          </p:spPr>
          <p:txBody>
            <a:bodyPr wrap="square" lIns="0" tIns="0" rIns="0" bIns="0" rtlCol="0"/>
            <a:lstStyle/>
            <a:p/>
          </p:txBody>
        </p:sp>
        <p:sp>
          <p:nvSpPr>
            <p:cNvPr id="2957" name="object 2957" descr=""/>
            <p:cNvSpPr/>
            <p:nvPr/>
          </p:nvSpPr>
          <p:spPr>
            <a:xfrm>
              <a:off x="5429746" y="267590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958" name="object 2958" descr=""/>
            <p:cNvSpPr/>
            <p:nvPr/>
          </p:nvSpPr>
          <p:spPr>
            <a:xfrm>
              <a:off x="5519925" y="2738784"/>
              <a:ext cx="15240" cy="6350"/>
            </a:xfrm>
            <a:custGeom>
              <a:avLst/>
              <a:gdLst/>
              <a:ahLst/>
              <a:cxnLst/>
              <a:rect l="l" t="t" r="r" b="b"/>
              <a:pathLst>
                <a:path w="15239" h="6350">
                  <a:moveTo>
                    <a:pt x="14833" y="0"/>
                  </a:moveTo>
                  <a:lnTo>
                    <a:pt x="14833" y="5740"/>
                  </a:lnTo>
                  <a:lnTo>
                    <a:pt x="11963" y="5740"/>
                  </a:lnTo>
                  <a:lnTo>
                    <a:pt x="0" y="5740"/>
                  </a:lnTo>
                </a:path>
              </a:pathLst>
            </a:custGeom>
            <a:ln w="3175">
              <a:solidFill>
                <a:srgbClr val="565658"/>
              </a:solidFill>
            </a:ln>
          </p:spPr>
          <p:txBody>
            <a:bodyPr wrap="square" lIns="0" tIns="0" rIns="0" bIns="0" rtlCol="0"/>
            <a:lstStyle/>
            <a:p/>
          </p:txBody>
        </p:sp>
        <p:sp>
          <p:nvSpPr>
            <p:cNvPr id="2959" name="object 2959" descr=""/>
            <p:cNvSpPr/>
            <p:nvPr/>
          </p:nvSpPr>
          <p:spPr>
            <a:xfrm>
              <a:off x="5531888" y="2729211"/>
              <a:ext cx="0" cy="15875"/>
            </a:xfrm>
            <a:custGeom>
              <a:avLst/>
              <a:gdLst/>
              <a:ahLst/>
              <a:cxnLst/>
              <a:rect l="l" t="t" r="r" b="b"/>
              <a:pathLst>
                <a:path w="0" h="15875">
                  <a:moveTo>
                    <a:pt x="0" y="15316"/>
                  </a:moveTo>
                  <a:lnTo>
                    <a:pt x="0" y="0"/>
                  </a:lnTo>
                </a:path>
              </a:pathLst>
            </a:custGeom>
            <a:ln w="3175">
              <a:solidFill>
                <a:srgbClr val="565658"/>
              </a:solidFill>
            </a:ln>
          </p:spPr>
          <p:txBody>
            <a:bodyPr wrap="square" lIns="0" tIns="0" rIns="0" bIns="0" rtlCol="0"/>
            <a:lstStyle/>
            <a:p/>
          </p:txBody>
        </p:sp>
        <p:sp>
          <p:nvSpPr>
            <p:cNvPr id="2960" name="object 2960" descr=""/>
            <p:cNvSpPr/>
            <p:nvPr/>
          </p:nvSpPr>
          <p:spPr>
            <a:xfrm>
              <a:off x="5519920" y="2729693"/>
              <a:ext cx="0" cy="15240"/>
            </a:xfrm>
            <a:custGeom>
              <a:avLst/>
              <a:gdLst/>
              <a:ahLst/>
              <a:cxnLst/>
              <a:rect l="l" t="t" r="r" b="b"/>
              <a:pathLst>
                <a:path w="0" h="15239">
                  <a:moveTo>
                    <a:pt x="0" y="0"/>
                  </a:moveTo>
                  <a:lnTo>
                    <a:pt x="0" y="14833"/>
                  </a:lnTo>
                </a:path>
              </a:pathLst>
            </a:custGeom>
            <a:ln w="3175">
              <a:solidFill>
                <a:srgbClr val="565658"/>
              </a:solidFill>
            </a:ln>
          </p:spPr>
          <p:txBody>
            <a:bodyPr wrap="square" lIns="0" tIns="0" rIns="0" bIns="0" rtlCol="0"/>
            <a:lstStyle/>
            <a:p/>
          </p:txBody>
        </p:sp>
        <p:sp>
          <p:nvSpPr>
            <p:cNvPr id="2961" name="object 2961" descr=""/>
            <p:cNvSpPr/>
            <p:nvPr/>
          </p:nvSpPr>
          <p:spPr>
            <a:xfrm>
              <a:off x="5517050" y="2740222"/>
              <a:ext cx="3175" cy="4445"/>
            </a:xfrm>
            <a:custGeom>
              <a:avLst/>
              <a:gdLst/>
              <a:ahLst/>
              <a:cxnLst/>
              <a:rect l="l" t="t" r="r" b="b"/>
              <a:pathLst>
                <a:path w="3175" h="4444">
                  <a:moveTo>
                    <a:pt x="2870" y="4305"/>
                  </a:moveTo>
                  <a:lnTo>
                    <a:pt x="0" y="4305"/>
                  </a:lnTo>
                  <a:lnTo>
                    <a:pt x="0" y="0"/>
                  </a:lnTo>
                </a:path>
              </a:pathLst>
            </a:custGeom>
            <a:ln w="3175">
              <a:solidFill>
                <a:srgbClr val="565658"/>
              </a:solidFill>
            </a:ln>
          </p:spPr>
          <p:txBody>
            <a:bodyPr wrap="square" lIns="0" tIns="0" rIns="0" bIns="0" rtlCol="0"/>
            <a:lstStyle/>
            <a:p/>
          </p:txBody>
        </p:sp>
        <p:sp>
          <p:nvSpPr>
            <p:cNvPr id="2962" name="object 2962" descr=""/>
            <p:cNvSpPr/>
            <p:nvPr/>
          </p:nvSpPr>
          <p:spPr>
            <a:xfrm>
              <a:off x="5531888" y="272825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2963" name="object 2963" descr=""/>
            <p:cNvSpPr/>
            <p:nvPr/>
          </p:nvSpPr>
          <p:spPr>
            <a:xfrm>
              <a:off x="5519920" y="2729211"/>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2964" name="object 2964" descr=""/>
            <p:cNvSpPr/>
            <p:nvPr/>
          </p:nvSpPr>
          <p:spPr>
            <a:xfrm>
              <a:off x="5464394" y="2581795"/>
              <a:ext cx="0" cy="6350"/>
            </a:xfrm>
            <a:custGeom>
              <a:avLst/>
              <a:gdLst/>
              <a:ahLst/>
              <a:cxnLst/>
              <a:rect l="l" t="t" r="r" b="b"/>
              <a:pathLst>
                <a:path w="0" h="6350">
                  <a:moveTo>
                    <a:pt x="0" y="0"/>
                  </a:moveTo>
                  <a:lnTo>
                    <a:pt x="0" y="6210"/>
                  </a:lnTo>
                </a:path>
              </a:pathLst>
            </a:custGeom>
            <a:ln w="3175">
              <a:solidFill>
                <a:srgbClr val="565658"/>
              </a:solidFill>
            </a:ln>
          </p:spPr>
          <p:txBody>
            <a:bodyPr wrap="square" lIns="0" tIns="0" rIns="0" bIns="0" rtlCol="0"/>
            <a:lstStyle/>
            <a:p/>
          </p:txBody>
        </p:sp>
        <p:sp>
          <p:nvSpPr>
            <p:cNvPr id="2965" name="object 2965" descr=""/>
            <p:cNvSpPr/>
            <p:nvPr/>
          </p:nvSpPr>
          <p:spPr>
            <a:xfrm>
              <a:off x="5460088" y="2590886"/>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2966" name="object 2966" descr=""/>
            <p:cNvSpPr/>
            <p:nvPr/>
          </p:nvSpPr>
          <p:spPr>
            <a:xfrm>
              <a:off x="5460090" y="2576525"/>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2967" name="object 2967" descr=""/>
            <p:cNvSpPr/>
            <p:nvPr/>
          </p:nvSpPr>
          <p:spPr>
            <a:xfrm>
              <a:off x="5520875" y="2548285"/>
              <a:ext cx="8255" cy="635"/>
            </a:xfrm>
            <a:custGeom>
              <a:avLst/>
              <a:gdLst/>
              <a:ahLst/>
              <a:cxnLst/>
              <a:rect l="l" t="t" r="r" b="b"/>
              <a:pathLst>
                <a:path w="8254" h="635">
                  <a:moveTo>
                    <a:pt x="0" y="482"/>
                  </a:moveTo>
                  <a:lnTo>
                    <a:pt x="0" y="0"/>
                  </a:lnTo>
                  <a:lnTo>
                    <a:pt x="7658" y="0"/>
                  </a:lnTo>
                </a:path>
              </a:pathLst>
            </a:custGeom>
            <a:ln w="3175">
              <a:solidFill>
                <a:srgbClr val="565658"/>
              </a:solidFill>
            </a:ln>
          </p:spPr>
          <p:txBody>
            <a:bodyPr wrap="square" lIns="0" tIns="0" rIns="0" bIns="0" rtlCol="0"/>
            <a:lstStyle/>
            <a:p/>
          </p:txBody>
        </p:sp>
        <p:sp>
          <p:nvSpPr>
            <p:cNvPr id="2968" name="object 2968" descr=""/>
            <p:cNvSpPr/>
            <p:nvPr/>
          </p:nvSpPr>
          <p:spPr>
            <a:xfrm>
              <a:off x="5535236" y="2551633"/>
              <a:ext cx="0" cy="7620"/>
            </a:xfrm>
            <a:custGeom>
              <a:avLst/>
              <a:gdLst/>
              <a:ahLst/>
              <a:cxnLst/>
              <a:rect l="l" t="t" r="r" b="b"/>
              <a:pathLst>
                <a:path w="0" h="7619">
                  <a:moveTo>
                    <a:pt x="0" y="0"/>
                  </a:moveTo>
                  <a:lnTo>
                    <a:pt x="0" y="7175"/>
                  </a:lnTo>
                </a:path>
              </a:pathLst>
            </a:custGeom>
            <a:ln w="3175">
              <a:solidFill>
                <a:srgbClr val="565658"/>
              </a:solidFill>
            </a:ln>
          </p:spPr>
          <p:txBody>
            <a:bodyPr wrap="square" lIns="0" tIns="0" rIns="0" bIns="0" rtlCol="0"/>
            <a:lstStyle/>
            <a:p/>
          </p:txBody>
        </p:sp>
        <p:sp>
          <p:nvSpPr>
            <p:cNvPr id="2969" name="object 2969" descr=""/>
            <p:cNvSpPr/>
            <p:nvPr/>
          </p:nvSpPr>
          <p:spPr>
            <a:xfrm>
              <a:off x="5520871" y="2548768"/>
              <a:ext cx="8890" cy="10160"/>
            </a:xfrm>
            <a:custGeom>
              <a:avLst/>
              <a:gdLst/>
              <a:ahLst/>
              <a:cxnLst/>
              <a:rect l="l" t="t" r="r" b="b"/>
              <a:pathLst>
                <a:path w="8889" h="10160">
                  <a:moveTo>
                    <a:pt x="8623" y="0"/>
                  </a:moveTo>
                  <a:lnTo>
                    <a:pt x="0" y="0"/>
                  </a:lnTo>
                  <a:lnTo>
                    <a:pt x="0" y="9575"/>
                  </a:lnTo>
                </a:path>
              </a:pathLst>
            </a:custGeom>
            <a:ln w="3175">
              <a:solidFill>
                <a:srgbClr val="565658"/>
              </a:solidFill>
            </a:ln>
          </p:spPr>
          <p:txBody>
            <a:bodyPr wrap="square" lIns="0" tIns="0" rIns="0" bIns="0" rtlCol="0"/>
            <a:lstStyle/>
            <a:p/>
          </p:txBody>
        </p:sp>
        <p:sp>
          <p:nvSpPr>
            <p:cNvPr id="2970" name="object 2970" descr=""/>
            <p:cNvSpPr/>
            <p:nvPr/>
          </p:nvSpPr>
          <p:spPr>
            <a:xfrm>
              <a:off x="5577650" y="26744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971" name="object 2971" descr=""/>
            <p:cNvSpPr/>
            <p:nvPr/>
          </p:nvSpPr>
          <p:spPr>
            <a:xfrm>
              <a:off x="5579750" y="2674168"/>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2972" name="object 2972" descr=""/>
            <p:cNvSpPr/>
            <p:nvPr/>
          </p:nvSpPr>
          <p:spPr>
            <a:xfrm>
              <a:off x="5464394" y="2677045"/>
              <a:ext cx="635" cy="1905"/>
            </a:xfrm>
            <a:custGeom>
              <a:avLst/>
              <a:gdLst/>
              <a:ahLst/>
              <a:cxnLst/>
              <a:rect l="l" t="t" r="r" b="b"/>
              <a:pathLst>
                <a:path w="635" h="1905">
                  <a:moveTo>
                    <a:pt x="0" y="0"/>
                  </a:moveTo>
                  <a:lnTo>
                    <a:pt x="482" y="1905"/>
                  </a:lnTo>
                </a:path>
              </a:pathLst>
            </a:custGeom>
            <a:ln w="3175">
              <a:solidFill>
                <a:srgbClr val="565658"/>
              </a:solidFill>
            </a:ln>
          </p:spPr>
          <p:txBody>
            <a:bodyPr wrap="square" lIns="0" tIns="0" rIns="0" bIns="0" rtlCol="0"/>
            <a:lstStyle/>
            <a:p/>
          </p:txBody>
        </p:sp>
        <p:sp>
          <p:nvSpPr>
            <p:cNvPr id="2973" name="object 2973" descr=""/>
            <p:cNvSpPr/>
            <p:nvPr/>
          </p:nvSpPr>
          <p:spPr>
            <a:xfrm>
              <a:off x="5470617" y="2632523"/>
              <a:ext cx="6350" cy="6350"/>
            </a:xfrm>
            <a:custGeom>
              <a:avLst/>
              <a:gdLst/>
              <a:ahLst/>
              <a:cxnLst/>
              <a:rect l="l" t="t" r="r" b="b"/>
              <a:pathLst>
                <a:path w="6350" h="6350">
                  <a:moveTo>
                    <a:pt x="6223" y="5753"/>
                  </a:moveTo>
                  <a:lnTo>
                    <a:pt x="0" y="0"/>
                  </a:lnTo>
                </a:path>
              </a:pathLst>
            </a:custGeom>
            <a:ln w="3175">
              <a:solidFill>
                <a:srgbClr val="565658"/>
              </a:solidFill>
            </a:ln>
          </p:spPr>
          <p:txBody>
            <a:bodyPr wrap="square" lIns="0" tIns="0" rIns="0" bIns="0" rtlCol="0"/>
            <a:lstStyle/>
            <a:p/>
          </p:txBody>
        </p:sp>
        <p:sp>
          <p:nvSpPr>
            <p:cNvPr id="2974" name="object 2974" descr=""/>
            <p:cNvSpPr/>
            <p:nvPr/>
          </p:nvSpPr>
          <p:spPr>
            <a:xfrm>
              <a:off x="5570185" y="2673696"/>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2975" name="object 2975" descr=""/>
            <p:cNvSpPr/>
            <p:nvPr/>
          </p:nvSpPr>
          <p:spPr>
            <a:xfrm>
              <a:off x="5470626" y="2630615"/>
              <a:ext cx="2540" cy="1905"/>
            </a:xfrm>
            <a:custGeom>
              <a:avLst/>
              <a:gdLst/>
              <a:ahLst/>
              <a:cxnLst/>
              <a:rect l="l" t="t" r="r" b="b"/>
              <a:pathLst>
                <a:path w="2539" h="1905">
                  <a:moveTo>
                    <a:pt x="2387" y="1904"/>
                  </a:moveTo>
                  <a:lnTo>
                    <a:pt x="0" y="1904"/>
                  </a:lnTo>
                  <a:lnTo>
                    <a:pt x="0" y="0"/>
                  </a:lnTo>
                </a:path>
              </a:pathLst>
            </a:custGeom>
            <a:ln w="3175">
              <a:solidFill>
                <a:srgbClr val="565658"/>
              </a:solidFill>
            </a:ln>
          </p:spPr>
          <p:txBody>
            <a:bodyPr wrap="square" lIns="0" tIns="0" rIns="0" bIns="0" rtlCol="0"/>
            <a:lstStyle/>
            <a:p/>
          </p:txBody>
        </p:sp>
        <p:sp>
          <p:nvSpPr>
            <p:cNvPr id="2976" name="object 2976" descr=""/>
            <p:cNvSpPr/>
            <p:nvPr/>
          </p:nvSpPr>
          <p:spPr>
            <a:xfrm>
              <a:off x="5470620" y="2631568"/>
              <a:ext cx="1905" cy="1270"/>
            </a:xfrm>
            <a:custGeom>
              <a:avLst/>
              <a:gdLst/>
              <a:ahLst/>
              <a:cxnLst/>
              <a:rect l="l" t="t" r="r" b="b"/>
              <a:pathLst>
                <a:path w="1904" h="1269">
                  <a:moveTo>
                    <a:pt x="0" y="952"/>
                  </a:moveTo>
                  <a:lnTo>
                    <a:pt x="1435" y="0"/>
                  </a:lnTo>
                </a:path>
              </a:pathLst>
            </a:custGeom>
            <a:ln w="3175">
              <a:solidFill>
                <a:srgbClr val="565658"/>
              </a:solidFill>
            </a:ln>
          </p:spPr>
          <p:txBody>
            <a:bodyPr wrap="square" lIns="0" tIns="0" rIns="0" bIns="0" rtlCol="0"/>
            <a:lstStyle/>
            <a:p/>
          </p:txBody>
        </p:sp>
        <p:sp>
          <p:nvSpPr>
            <p:cNvPr id="2977" name="object 2977" descr=""/>
            <p:cNvSpPr/>
            <p:nvPr/>
          </p:nvSpPr>
          <p:spPr>
            <a:xfrm>
              <a:off x="5459130" y="2666991"/>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2978" name="object 2978" descr=""/>
            <p:cNvSpPr/>
            <p:nvPr/>
          </p:nvSpPr>
          <p:spPr>
            <a:xfrm>
              <a:off x="5470620" y="2603805"/>
              <a:ext cx="1905" cy="3175"/>
            </a:xfrm>
            <a:custGeom>
              <a:avLst/>
              <a:gdLst/>
              <a:ahLst/>
              <a:cxnLst/>
              <a:rect l="l" t="t" r="r" b="b"/>
              <a:pathLst>
                <a:path w="1904" h="3175">
                  <a:moveTo>
                    <a:pt x="0" y="2882"/>
                  </a:moveTo>
                  <a:lnTo>
                    <a:pt x="0" y="0"/>
                  </a:lnTo>
                  <a:lnTo>
                    <a:pt x="1905" y="0"/>
                  </a:lnTo>
                </a:path>
              </a:pathLst>
            </a:custGeom>
            <a:ln w="3175">
              <a:solidFill>
                <a:srgbClr val="565658"/>
              </a:solidFill>
            </a:ln>
          </p:spPr>
          <p:txBody>
            <a:bodyPr wrap="square" lIns="0" tIns="0" rIns="0" bIns="0" rtlCol="0"/>
            <a:lstStyle/>
            <a:p/>
          </p:txBody>
        </p:sp>
        <p:sp>
          <p:nvSpPr>
            <p:cNvPr id="2979" name="object 2979" descr=""/>
            <p:cNvSpPr/>
            <p:nvPr/>
          </p:nvSpPr>
          <p:spPr>
            <a:xfrm>
              <a:off x="5577361" y="2671775"/>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980" name="object 2980" descr=""/>
            <p:cNvSpPr/>
            <p:nvPr/>
          </p:nvSpPr>
          <p:spPr>
            <a:xfrm>
              <a:off x="5476844" y="2636837"/>
              <a:ext cx="1905" cy="1905"/>
            </a:xfrm>
            <a:custGeom>
              <a:avLst/>
              <a:gdLst/>
              <a:ahLst/>
              <a:cxnLst/>
              <a:rect l="l" t="t" r="r" b="b"/>
              <a:pathLst>
                <a:path w="1904" h="1905">
                  <a:moveTo>
                    <a:pt x="1435" y="0"/>
                  </a:moveTo>
                  <a:lnTo>
                    <a:pt x="0" y="1435"/>
                  </a:lnTo>
                </a:path>
              </a:pathLst>
            </a:custGeom>
            <a:ln w="3175">
              <a:solidFill>
                <a:srgbClr val="565658"/>
              </a:solidFill>
            </a:ln>
          </p:spPr>
          <p:txBody>
            <a:bodyPr wrap="square" lIns="0" tIns="0" rIns="0" bIns="0" rtlCol="0"/>
            <a:lstStyle/>
            <a:p/>
          </p:txBody>
        </p:sp>
        <p:sp>
          <p:nvSpPr>
            <p:cNvPr id="2981" name="object 2981" descr=""/>
            <p:cNvSpPr/>
            <p:nvPr/>
          </p:nvSpPr>
          <p:spPr>
            <a:xfrm>
              <a:off x="5462484" y="2666521"/>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982" name="object 2982" descr=""/>
            <p:cNvSpPr/>
            <p:nvPr/>
          </p:nvSpPr>
          <p:spPr>
            <a:xfrm>
              <a:off x="5534281" y="2558813"/>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2983" name="object 2983" descr=""/>
            <p:cNvSpPr/>
            <p:nvPr/>
          </p:nvSpPr>
          <p:spPr>
            <a:xfrm>
              <a:off x="5535236" y="2558808"/>
              <a:ext cx="0" cy="3175"/>
            </a:xfrm>
            <a:custGeom>
              <a:avLst/>
              <a:gdLst/>
              <a:ahLst/>
              <a:cxnLst/>
              <a:rect l="l" t="t" r="r" b="b"/>
              <a:pathLst>
                <a:path w="0" h="3175">
                  <a:moveTo>
                    <a:pt x="0" y="2882"/>
                  </a:moveTo>
                  <a:lnTo>
                    <a:pt x="0" y="2882"/>
                  </a:lnTo>
                  <a:lnTo>
                    <a:pt x="0" y="0"/>
                  </a:lnTo>
                </a:path>
              </a:pathLst>
            </a:custGeom>
            <a:ln w="3175">
              <a:solidFill>
                <a:srgbClr val="565658"/>
              </a:solidFill>
            </a:ln>
          </p:spPr>
          <p:txBody>
            <a:bodyPr wrap="square" lIns="0" tIns="0" rIns="0" bIns="0" rtlCol="0"/>
            <a:lstStyle/>
            <a:p/>
          </p:txBody>
        </p:sp>
        <p:sp>
          <p:nvSpPr>
            <p:cNvPr id="2984" name="object 2984" descr=""/>
            <p:cNvSpPr/>
            <p:nvPr/>
          </p:nvSpPr>
          <p:spPr>
            <a:xfrm>
              <a:off x="5532363" y="2558817"/>
              <a:ext cx="2540" cy="1905"/>
            </a:xfrm>
            <a:custGeom>
              <a:avLst/>
              <a:gdLst/>
              <a:ahLst/>
              <a:cxnLst/>
              <a:rect l="l" t="t" r="r" b="b"/>
              <a:pathLst>
                <a:path w="2539" h="1905">
                  <a:moveTo>
                    <a:pt x="1917" y="1435"/>
                  </a:moveTo>
                  <a:lnTo>
                    <a:pt x="1917" y="0"/>
                  </a:lnTo>
                  <a:lnTo>
                    <a:pt x="0" y="0"/>
                  </a:lnTo>
                </a:path>
              </a:pathLst>
            </a:custGeom>
            <a:ln w="3175">
              <a:solidFill>
                <a:srgbClr val="565658"/>
              </a:solidFill>
            </a:ln>
          </p:spPr>
          <p:txBody>
            <a:bodyPr wrap="square" lIns="0" tIns="0" rIns="0" bIns="0" rtlCol="0"/>
            <a:lstStyle/>
            <a:p/>
          </p:txBody>
        </p:sp>
        <p:sp>
          <p:nvSpPr>
            <p:cNvPr id="2985" name="object 2985" descr=""/>
            <p:cNvSpPr/>
            <p:nvPr/>
          </p:nvSpPr>
          <p:spPr>
            <a:xfrm>
              <a:off x="5476840" y="2638275"/>
              <a:ext cx="2540" cy="29845"/>
            </a:xfrm>
            <a:custGeom>
              <a:avLst/>
              <a:gdLst/>
              <a:ahLst/>
              <a:cxnLst/>
              <a:rect l="l" t="t" r="r" b="b"/>
              <a:pathLst>
                <a:path w="2539" h="29844">
                  <a:moveTo>
                    <a:pt x="0" y="29667"/>
                  </a:moveTo>
                  <a:lnTo>
                    <a:pt x="0" y="0"/>
                  </a:lnTo>
                  <a:lnTo>
                    <a:pt x="1917" y="469"/>
                  </a:lnTo>
                </a:path>
              </a:pathLst>
            </a:custGeom>
            <a:ln w="3175">
              <a:solidFill>
                <a:srgbClr val="565658"/>
              </a:solidFill>
            </a:ln>
          </p:spPr>
          <p:txBody>
            <a:bodyPr wrap="square" lIns="0" tIns="0" rIns="0" bIns="0" rtlCol="0"/>
            <a:lstStyle/>
            <a:p/>
          </p:txBody>
        </p:sp>
        <p:sp>
          <p:nvSpPr>
            <p:cNvPr id="2986" name="object 2986" descr=""/>
            <p:cNvSpPr/>
            <p:nvPr/>
          </p:nvSpPr>
          <p:spPr>
            <a:xfrm>
              <a:off x="5526143" y="2558813"/>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2987" name="object 2987" descr=""/>
            <p:cNvSpPr/>
            <p:nvPr/>
          </p:nvSpPr>
          <p:spPr>
            <a:xfrm>
              <a:off x="5521838" y="2558813"/>
              <a:ext cx="1270" cy="1270"/>
            </a:xfrm>
            <a:custGeom>
              <a:avLst/>
              <a:gdLst/>
              <a:ahLst/>
              <a:cxnLst/>
              <a:rect l="l" t="t" r="r" b="b"/>
              <a:pathLst>
                <a:path w="1270" h="1269">
                  <a:moveTo>
                    <a:pt x="952" y="0"/>
                  </a:moveTo>
                  <a:lnTo>
                    <a:pt x="0" y="0"/>
                  </a:lnTo>
                  <a:lnTo>
                    <a:pt x="0" y="952"/>
                  </a:lnTo>
                </a:path>
              </a:pathLst>
            </a:custGeom>
            <a:ln w="3175">
              <a:solidFill>
                <a:srgbClr val="565658"/>
              </a:solidFill>
            </a:ln>
          </p:spPr>
          <p:txBody>
            <a:bodyPr wrap="square" lIns="0" tIns="0" rIns="0" bIns="0" rtlCol="0"/>
            <a:lstStyle/>
            <a:p/>
          </p:txBody>
        </p:sp>
        <p:sp>
          <p:nvSpPr>
            <p:cNvPr id="2988" name="object 2988" descr=""/>
            <p:cNvSpPr/>
            <p:nvPr/>
          </p:nvSpPr>
          <p:spPr>
            <a:xfrm>
              <a:off x="5533320" y="2560254"/>
              <a:ext cx="1270" cy="635"/>
            </a:xfrm>
            <a:custGeom>
              <a:avLst/>
              <a:gdLst/>
              <a:ahLst/>
              <a:cxnLst/>
              <a:rect l="l" t="t" r="r" b="b"/>
              <a:pathLst>
                <a:path w="1270" h="635">
                  <a:moveTo>
                    <a:pt x="0" y="469"/>
                  </a:moveTo>
                  <a:lnTo>
                    <a:pt x="965" y="0"/>
                  </a:lnTo>
                </a:path>
              </a:pathLst>
            </a:custGeom>
            <a:ln w="3175">
              <a:solidFill>
                <a:srgbClr val="565658"/>
              </a:solidFill>
            </a:ln>
          </p:spPr>
          <p:txBody>
            <a:bodyPr wrap="square" lIns="0" tIns="0" rIns="0" bIns="0" rtlCol="0"/>
            <a:lstStyle/>
            <a:p/>
          </p:txBody>
        </p:sp>
        <p:sp>
          <p:nvSpPr>
            <p:cNvPr id="2989" name="object 2989" descr=""/>
            <p:cNvSpPr/>
            <p:nvPr/>
          </p:nvSpPr>
          <p:spPr>
            <a:xfrm>
              <a:off x="5428024" y="2679439"/>
              <a:ext cx="15240" cy="1905"/>
            </a:xfrm>
            <a:custGeom>
              <a:avLst/>
              <a:gdLst/>
              <a:ahLst/>
              <a:cxnLst/>
              <a:rect l="l" t="t" r="r" b="b"/>
              <a:pathLst>
                <a:path w="15239" h="1905">
                  <a:moveTo>
                    <a:pt x="14833" y="0"/>
                  </a:moveTo>
                  <a:lnTo>
                    <a:pt x="14833" y="1422"/>
                  </a:lnTo>
                  <a:lnTo>
                    <a:pt x="11963" y="1422"/>
                  </a:lnTo>
                  <a:lnTo>
                    <a:pt x="0" y="1422"/>
                  </a:lnTo>
                </a:path>
              </a:pathLst>
            </a:custGeom>
            <a:ln w="3175">
              <a:solidFill>
                <a:srgbClr val="565658"/>
              </a:solidFill>
            </a:ln>
          </p:spPr>
          <p:txBody>
            <a:bodyPr wrap="square" lIns="0" tIns="0" rIns="0" bIns="0" rtlCol="0"/>
            <a:lstStyle/>
            <a:p/>
          </p:txBody>
        </p:sp>
        <p:sp>
          <p:nvSpPr>
            <p:cNvPr id="2990" name="object 2990" descr=""/>
            <p:cNvSpPr/>
            <p:nvPr/>
          </p:nvSpPr>
          <p:spPr>
            <a:xfrm>
              <a:off x="5439986" y="2678961"/>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2991" name="object 2991" descr=""/>
            <p:cNvSpPr/>
            <p:nvPr/>
          </p:nvSpPr>
          <p:spPr>
            <a:xfrm>
              <a:off x="5428018" y="2678484"/>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2992" name="object 2992" descr=""/>
            <p:cNvSpPr/>
            <p:nvPr/>
          </p:nvSpPr>
          <p:spPr>
            <a:xfrm>
              <a:off x="5425147" y="2678491"/>
              <a:ext cx="3175" cy="2540"/>
            </a:xfrm>
            <a:custGeom>
              <a:avLst/>
              <a:gdLst/>
              <a:ahLst/>
              <a:cxnLst/>
              <a:rect l="l" t="t" r="r" b="b"/>
              <a:pathLst>
                <a:path w="3175" h="2539">
                  <a:moveTo>
                    <a:pt x="2870" y="2374"/>
                  </a:moveTo>
                  <a:lnTo>
                    <a:pt x="0" y="2374"/>
                  </a:lnTo>
                  <a:lnTo>
                    <a:pt x="0" y="0"/>
                  </a:lnTo>
                </a:path>
              </a:pathLst>
            </a:custGeom>
            <a:ln w="3175">
              <a:solidFill>
                <a:srgbClr val="565658"/>
              </a:solidFill>
            </a:ln>
          </p:spPr>
          <p:txBody>
            <a:bodyPr wrap="square" lIns="0" tIns="0" rIns="0" bIns="0" rtlCol="0"/>
            <a:lstStyle/>
            <a:p/>
          </p:txBody>
        </p:sp>
        <p:sp>
          <p:nvSpPr>
            <p:cNvPr id="2993" name="object 2993" descr=""/>
            <p:cNvSpPr/>
            <p:nvPr/>
          </p:nvSpPr>
          <p:spPr>
            <a:xfrm>
              <a:off x="5545584" y="266632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2994" name="object 2994" descr=""/>
            <p:cNvSpPr/>
            <p:nvPr/>
          </p:nvSpPr>
          <p:spPr>
            <a:xfrm>
              <a:off x="5570185" y="2671775"/>
              <a:ext cx="7620" cy="0"/>
            </a:xfrm>
            <a:custGeom>
              <a:avLst/>
              <a:gdLst/>
              <a:ahLst/>
              <a:cxnLst/>
              <a:rect l="l" t="t" r="r" b="b"/>
              <a:pathLst>
                <a:path w="7620" h="0">
                  <a:moveTo>
                    <a:pt x="7175" y="0"/>
                  </a:moveTo>
                  <a:lnTo>
                    <a:pt x="7175" y="0"/>
                  </a:lnTo>
                  <a:lnTo>
                    <a:pt x="0" y="0"/>
                  </a:lnTo>
                </a:path>
              </a:pathLst>
            </a:custGeom>
            <a:ln w="3175">
              <a:solidFill>
                <a:srgbClr val="565658"/>
              </a:solidFill>
            </a:ln>
          </p:spPr>
          <p:txBody>
            <a:bodyPr wrap="square" lIns="0" tIns="0" rIns="0" bIns="0" rtlCol="0"/>
            <a:lstStyle/>
            <a:p/>
          </p:txBody>
        </p:sp>
        <p:sp>
          <p:nvSpPr>
            <p:cNvPr id="2995" name="object 2995" descr=""/>
            <p:cNvSpPr/>
            <p:nvPr/>
          </p:nvSpPr>
          <p:spPr>
            <a:xfrm>
              <a:off x="5428018" y="2677045"/>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996" name="object 2996" descr=""/>
            <p:cNvSpPr/>
            <p:nvPr/>
          </p:nvSpPr>
          <p:spPr>
            <a:xfrm>
              <a:off x="5439986" y="2677517"/>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2997" name="object 2997" descr=""/>
            <p:cNvSpPr/>
            <p:nvPr/>
          </p:nvSpPr>
          <p:spPr>
            <a:xfrm>
              <a:off x="5489286" y="255976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2998" name="object 2998" descr=""/>
            <p:cNvSpPr/>
            <p:nvPr/>
          </p:nvSpPr>
          <p:spPr>
            <a:xfrm>
              <a:off x="5495028" y="2559769"/>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2999" name="object 2999" descr=""/>
            <p:cNvSpPr/>
            <p:nvPr/>
          </p:nvSpPr>
          <p:spPr>
            <a:xfrm>
              <a:off x="5516571" y="2559769"/>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3000" name="object 3000" descr=""/>
            <p:cNvSpPr/>
            <p:nvPr/>
          </p:nvSpPr>
          <p:spPr>
            <a:xfrm>
              <a:off x="5526145" y="2559769"/>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3001" name="object 3001" descr=""/>
            <p:cNvSpPr/>
            <p:nvPr/>
          </p:nvSpPr>
          <p:spPr>
            <a:xfrm>
              <a:off x="5482582" y="2559769"/>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3002" name="object 3002" descr=""/>
            <p:cNvSpPr/>
            <p:nvPr/>
          </p:nvSpPr>
          <p:spPr>
            <a:xfrm>
              <a:off x="5472530" y="2569823"/>
              <a:ext cx="0" cy="38735"/>
            </a:xfrm>
            <a:custGeom>
              <a:avLst/>
              <a:gdLst/>
              <a:ahLst/>
              <a:cxnLst/>
              <a:rect l="l" t="t" r="r" b="b"/>
              <a:pathLst>
                <a:path w="0" h="38735">
                  <a:moveTo>
                    <a:pt x="0" y="38290"/>
                  </a:moveTo>
                  <a:lnTo>
                    <a:pt x="0" y="0"/>
                  </a:lnTo>
                </a:path>
              </a:pathLst>
            </a:custGeom>
            <a:ln w="3175">
              <a:solidFill>
                <a:srgbClr val="565658"/>
              </a:solidFill>
            </a:ln>
          </p:spPr>
          <p:txBody>
            <a:bodyPr wrap="square" lIns="0" tIns="0" rIns="0" bIns="0" rtlCol="0"/>
            <a:lstStyle/>
            <a:p/>
          </p:txBody>
        </p:sp>
        <p:sp>
          <p:nvSpPr>
            <p:cNvPr id="3003" name="object 3003" descr=""/>
            <p:cNvSpPr/>
            <p:nvPr/>
          </p:nvSpPr>
          <p:spPr>
            <a:xfrm>
              <a:off x="5540024" y="2578914"/>
              <a:ext cx="0" cy="28575"/>
            </a:xfrm>
            <a:custGeom>
              <a:avLst/>
              <a:gdLst/>
              <a:ahLst/>
              <a:cxnLst/>
              <a:rect l="l" t="t" r="r" b="b"/>
              <a:pathLst>
                <a:path w="0" h="28575">
                  <a:moveTo>
                    <a:pt x="0" y="28244"/>
                  </a:moveTo>
                  <a:lnTo>
                    <a:pt x="0" y="0"/>
                  </a:lnTo>
                </a:path>
              </a:pathLst>
            </a:custGeom>
            <a:ln w="3175">
              <a:solidFill>
                <a:srgbClr val="565658"/>
              </a:solidFill>
            </a:ln>
          </p:spPr>
          <p:txBody>
            <a:bodyPr wrap="square" lIns="0" tIns="0" rIns="0" bIns="0" rtlCol="0"/>
            <a:lstStyle/>
            <a:p/>
          </p:txBody>
        </p:sp>
        <p:sp>
          <p:nvSpPr>
            <p:cNvPr id="3004" name="object 3004" descr=""/>
            <p:cNvSpPr/>
            <p:nvPr/>
          </p:nvSpPr>
          <p:spPr>
            <a:xfrm>
              <a:off x="5540024" y="2566480"/>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3005" name="object 3005" descr=""/>
            <p:cNvSpPr/>
            <p:nvPr/>
          </p:nvSpPr>
          <p:spPr>
            <a:xfrm>
              <a:off x="5504602" y="2627263"/>
              <a:ext cx="26670" cy="0"/>
            </a:xfrm>
            <a:custGeom>
              <a:avLst/>
              <a:gdLst/>
              <a:ahLst/>
              <a:cxnLst/>
              <a:rect l="l" t="t" r="r" b="b"/>
              <a:pathLst>
                <a:path w="26670" h="0">
                  <a:moveTo>
                    <a:pt x="0" y="0"/>
                  </a:moveTo>
                  <a:lnTo>
                    <a:pt x="26327" y="0"/>
                  </a:lnTo>
                </a:path>
              </a:pathLst>
            </a:custGeom>
            <a:ln w="3175">
              <a:solidFill>
                <a:srgbClr val="565658"/>
              </a:solidFill>
            </a:ln>
          </p:spPr>
          <p:txBody>
            <a:bodyPr wrap="square" lIns="0" tIns="0" rIns="0" bIns="0" rtlCol="0"/>
            <a:lstStyle/>
            <a:p/>
          </p:txBody>
        </p:sp>
        <p:sp>
          <p:nvSpPr>
            <p:cNvPr id="3006" name="object 3006" descr=""/>
            <p:cNvSpPr/>
            <p:nvPr/>
          </p:nvSpPr>
          <p:spPr>
            <a:xfrm>
              <a:off x="5540024" y="2608597"/>
              <a:ext cx="0" cy="10160"/>
            </a:xfrm>
            <a:custGeom>
              <a:avLst/>
              <a:gdLst/>
              <a:ahLst/>
              <a:cxnLst/>
              <a:rect l="l" t="t" r="r" b="b"/>
              <a:pathLst>
                <a:path w="0" h="10160">
                  <a:moveTo>
                    <a:pt x="0" y="10045"/>
                  </a:moveTo>
                  <a:lnTo>
                    <a:pt x="0" y="0"/>
                  </a:lnTo>
                </a:path>
              </a:pathLst>
            </a:custGeom>
            <a:ln w="3175">
              <a:solidFill>
                <a:srgbClr val="565658"/>
              </a:solidFill>
            </a:ln>
          </p:spPr>
          <p:txBody>
            <a:bodyPr wrap="square" lIns="0" tIns="0" rIns="0" bIns="0" rtlCol="0"/>
            <a:lstStyle/>
            <a:p/>
          </p:txBody>
        </p:sp>
        <p:sp>
          <p:nvSpPr>
            <p:cNvPr id="3007" name="object 3007" descr=""/>
            <p:cNvSpPr/>
            <p:nvPr/>
          </p:nvSpPr>
          <p:spPr>
            <a:xfrm>
              <a:off x="5543373" y="2605249"/>
              <a:ext cx="12700" cy="0"/>
            </a:xfrm>
            <a:custGeom>
              <a:avLst/>
              <a:gdLst/>
              <a:ahLst/>
              <a:cxnLst/>
              <a:rect l="l" t="t" r="r" b="b"/>
              <a:pathLst>
                <a:path w="12700" h="0">
                  <a:moveTo>
                    <a:pt x="0" y="0"/>
                  </a:moveTo>
                  <a:lnTo>
                    <a:pt x="12446" y="0"/>
                  </a:lnTo>
                </a:path>
              </a:pathLst>
            </a:custGeom>
            <a:ln w="3175">
              <a:solidFill>
                <a:srgbClr val="565658"/>
              </a:solidFill>
            </a:ln>
          </p:spPr>
          <p:txBody>
            <a:bodyPr wrap="square" lIns="0" tIns="0" rIns="0" bIns="0" rtlCol="0"/>
            <a:lstStyle/>
            <a:p/>
          </p:txBody>
        </p:sp>
        <p:sp>
          <p:nvSpPr>
            <p:cNvPr id="3008" name="object 3008" descr=""/>
            <p:cNvSpPr/>
            <p:nvPr/>
          </p:nvSpPr>
          <p:spPr>
            <a:xfrm>
              <a:off x="5562045" y="259758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009" name="object 3009" descr=""/>
            <p:cNvSpPr/>
            <p:nvPr/>
          </p:nvSpPr>
          <p:spPr>
            <a:xfrm>
              <a:off x="5539547" y="2621037"/>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3010" name="object 3010" descr=""/>
            <p:cNvSpPr/>
            <p:nvPr/>
          </p:nvSpPr>
          <p:spPr>
            <a:xfrm>
              <a:off x="5533804" y="2627263"/>
              <a:ext cx="5080" cy="1905"/>
            </a:xfrm>
            <a:custGeom>
              <a:avLst/>
              <a:gdLst/>
              <a:ahLst/>
              <a:cxnLst/>
              <a:rect l="l" t="t" r="r" b="b"/>
              <a:pathLst>
                <a:path w="5079" h="1905">
                  <a:moveTo>
                    <a:pt x="0" y="0"/>
                  </a:moveTo>
                  <a:lnTo>
                    <a:pt x="4775" y="0"/>
                  </a:lnTo>
                  <a:lnTo>
                    <a:pt x="4775" y="1435"/>
                  </a:lnTo>
                </a:path>
              </a:pathLst>
            </a:custGeom>
            <a:ln w="3175">
              <a:solidFill>
                <a:srgbClr val="565658"/>
              </a:solidFill>
            </a:ln>
          </p:spPr>
          <p:txBody>
            <a:bodyPr wrap="square" lIns="0" tIns="0" rIns="0" bIns="0" rtlCol="0"/>
            <a:lstStyle/>
            <a:p/>
          </p:txBody>
        </p:sp>
        <p:sp>
          <p:nvSpPr>
            <p:cNvPr id="3011" name="object 3011" descr=""/>
            <p:cNvSpPr/>
            <p:nvPr/>
          </p:nvSpPr>
          <p:spPr>
            <a:xfrm>
              <a:off x="5539547" y="2626308"/>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012" name="object 3012" descr=""/>
            <p:cNvSpPr/>
            <p:nvPr/>
          </p:nvSpPr>
          <p:spPr>
            <a:xfrm>
              <a:off x="5543373" y="2605249"/>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3013" name="object 3013" descr=""/>
            <p:cNvSpPr/>
            <p:nvPr/>
          </p:nvSpPr>
          <p:spPr>
            <a:xfrm>
              <a:off x="5539547" y="2621036"/>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014" name="object 3014" descr=""/>
            <p:cNvSpPr/>
            <p:nvPr/>
          </p:nvSpPr>
          <p:spPr>
            <a:xfrm>
              <a:off x="5540024" y="2618643"/>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3015" name="object 3015" descr=""/>
            <p:cNvSpPr/>
            <p:nvPr/>
          </p:nvSpPr>
          <p:spPr>
            <a:xfrm>
              <a:off x="5530927" y="262726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016" name="object 3016" descr=""/>
            <p:cNvSpPr/>
            <p:nvPr/>
          </p:nvSpPr>
          <p:spPr>
            <a:xfrm>
              <a:off x="5533804" y="262726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3017" name="object 3017" descr=""/>
            <p:cNvSpPr/>
            <p:nvPr/>
          </p:nvSpPr>
          <p:spPr>
            <a:xfrm>
              <a:off x="5540024" y="2608596"/>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3018" name="object 3018" descr=""/>
            <p:cNvSpPr/>
            <p:nvPr/>
          </p:nvSpPr>
          <p:spPr>
            <a:xfrm>
              <a:off x="5540028" y="2607161"/>
              <a:ext cx="1905" cy="1905"/>
            </a:xfrm>
            <a:custGeom>
              <a:avLst/>
              <a:gdLst/>
              <a:ahLst/>
              <a:cxnLst/>
              <a:rect l="l" t="t" r="r" b="b"/>
              <a:pathLst>
                <a:path w="1904" h="1905">
                  <a:moveTo>
                    <a:pt x="1435" y="952"/>
                  </a:moveTo>
                  <a:lnTo>
                    <a:pt x="0" y="0"/>
                  </a:lnTo>
                  <a:lnTo>
                    <a:pt x="0" y="1435"/>
                  </a:lnTo>
                </a:path>
              </a:pathLst>
            </a:custGeom>
            <a:ln w="3175">
              <a:solidFill>
                <a:srgbClr val="565658"/>
              </a:solidFill>
            </a:ln>
          </p:spPr>
          <p:txBody>
            <a:bodyPr wrap="square" lIns="0" tIns="0" rIns="0" bIns="0" rtlCol="0"/>
            <a:lstStyle/>
            <a:p/>
          </p:txBody>
        </p:sp>
        <p:sp>
          <p:nvSpPr>
            <p:cNvPr id="3019" name="object 3019" descr=""/>
            <p:cNvSpPr/>
            <p:nvPr/>
          </p:nvSpPr>
          <p:spPr>
            <a:xfrm>
              <a:off x="5555818" y="2605249"/>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3020" name="object 3020" descr=""/>
            <p:cNvSpPr/>
            <p:nvPr/>
          </p:nvSpPr>
          <p:spPr>
            <a:xfrm>
              <a:off x="5558212" y="2606204"/>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3021" name="object 3021" descr=""/>
            <p:cNvSpPr/>
            <p:nvPr/>
          </p:nvSpPr>
          <p:spPr>
            <a:xfrm>
              <a:off x="5540024" y="2567434"/>
              <a:ext cx="1905" cy="10795"/>
            </a:xfrm>
            <a:custGeom>
              <a:avLst/>
              <a:gdLst/>
              <a:ahLst/>
              <a:cxnLst/>
              <a:rect l="l" t="t" r="r" b="b"/>
              <a:pathLst>
                <a:path w="1904" h="10794">
                  <a:moveTo>
                    <a:pt x="0" y="10528"/>
                  </a:moveTo>
                  <a:lnTo>
                    <a:pt x="0" y="0"/>
                  </a:lnTo>
                  <a:lnTo>
                    <a:pt x="1435" y="0"/>
                  </a:lnTo>
                </a:path>
              </a:pathLst>
            </a:custGeom>
            <a:ln w="3175">
              <a:solidFill>
                <a:srgbClr val="565658"/>
              </a:solidFill>
            </a:ln>
          </p:spPr>
          <p:txBody>
            <a:bodyPr wrap="square" lIns="0" tIns="0" rIns="0" bIns="0" rtlCol="0"/>
            <a:lstStyle/>
            <a:p/>
          </p:txBody>
        </p:sp>
        <p:sp>
          <p:nvSpPr>
            <p:cNvPr id="3022" name="object 3022" descr=""/>
            <p:cNvSpPr/>
            <p:nvPr/>
          </p:nvSpPr>
          <p:spPr>
            <a:xfrm>
              <a:off x="5562042" y="2599022"/>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023" name="object 3023" descr=""/>
            <p:cNvSpPr/>
            <p:nvPr/>
          </p:nvSpPr>
          <p:spPr>
            <a:xfrm>
              <a:off x="5563002" y="2601416"/>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024" name="object 3024" descr=""/>
            <p:cNvSpPr/>
            <p:nvPr/>
          </p:nvSpPr>
          <p:spPr>
            <a:xfrm>
              <a:off x="5500293" y="2674651"/>
              <a:ext cx="48260" cy="0"/>
            </a:xfrm>
            <a:custGeom>
              <a:avLst/>
              <a:gdLst/>
              <a:ahLst/>
              <a:cxnLst/>
              <a:rect l="l" t="t" r="r" b="b"/>
              <a:pathLst>
                <a:path w="48260" h="0">
                  <a:moveTo>
                    <a:pt x="0" y="0"/>
                  </a:moveTo>
                  <a:lnTo>
                    <a:pt x="47866" y="0"/>
                  </a:lnTo>
                </a:path>
              </a:pathLst>
            </a:custGeom>
            <a:ln w="3175">
              <a:solidFill>
                <a:srgbClr val="565658"/>
              </a:solidFill>
            </a:ln>
          </p:spPr>
          <p:txBody>
            <a:bodyPr wrap="square" lIns="0" tIns="0" rIns="0" bIns="0" rtlCol="0"/>
            <a:lstStyle/>
            <a:p/>
          </p:txBody>
        </p:sp>
        <p:sp>
          <p:nvSpPr>
            <p:cNvPr id="3025" name="object 3025" descr=""/>
            <p:cNvSpPr/>
            <p:nvPr/>
          </p:nvSpPr>
          <p:spPr>
            <a:xfrm>
              <a:off x="5547685" y="2668910"/>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026" name="object 3026" descr=""/>
            <p:cNvSpPr/>
            <p:nvPr/>
          </p:nvSpPr>
          <p:spPr>
            <a:xfrm>
              <a:off x="5522790" y="2671775"/>
              <a:ext cx="635" cy="2540"/>
            </a:xfrm>
            <a:custGeom>
              <a:avLst/>
              <a:gdLst/>
              <a:ahLst/>
              <a:cxnLst/>
              <a:rect l="l" t="t" r="r" b="b"/>
              <a:pathLst>
                <a:path w="635" h="2539">
                  <a:moveTo>
                    <a:pt x="0" y="0"/>
                  </a:moveTo>
                  <a:lnTo>
                    <a:pt x="482" y="1917"/>
                  </a:lnTo>
                </a:path>
              </a:pathLst>
            </a:custGeom>
            <a:ln w="3175">
              <a:solidFill>
                <a:srgbClr val="565658"/>
              </a:solidFill>
            </a:ln>
          </p:spPr>
          <p:txBody>
            <a:bodyPr wrap="square" lIns="0" tIns="0" rIns="0" bIns="0" rtlCol="0"/>
            <a:lstStyle/>
            <a:p/>
          </p:txBody>
        </p:sp>
        <p:sp>
          <p:nvSpPr>
            <p:cNvPr id="3027" name="object 3027" descr=""/>
            <p:cNvSpPr/>
            <p:nvPr/>
          </p:nvSpPr>
          <p:spPr>
            <a:xfrm>
              <a:off x="5508433" y="2671775"/>
              <a:ext cx="13970" cy="2540"/>
            </a:xfrm>
            <a:custGeom>
              <a:avLst/>
              <a:gdLst/>
              <a:ahLst/>
              <a:cxnLst/>
              <a:rect l="l" t="t" r="r" b="b"/>
              <a:pathLst>
                <a:path w="13970" h="2539">
                  <a:moveTo>
                    <a:pt x="13881" y="0"/>
                  </a:moveTo>
                  <a:lnTo>
                    <a:pt x="13881" y="1917"/>
                  </a:lnTo>
                  <a:lnTo>
                    <a:pt x="0" y="1917"/>
                  </a:lnTo>
                </a:path>
              </a:pathLst>
            </a:custGeom>
            <a:ln w="3175">
              <a:solidFill>
                <a:srgbClr val="565658"/>
              </a:solidFill>
            </a:ln>
          </p:spPr>
          <p:txBody>
            <a:bodyPr wrap="square" lIns="0" tIns="0" rIns="0" bIns="0" rtlCol="0"/>
            <a:lstStyle/>
            <a:p/>
          </p:txBody>
        </p:sp>
        <p:sp>
          <p:nvSpPr>
            <p:cNvPr id="3028" name="object 3028" descr=""/>
            <p:cNvSpPr/>
            <p:nvPr/>
          </p:nvSpPr>
          <p:spPr>
            <a:xfrm>
              <a:off x="5547682" y="2667945"/>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3029" name="object 3029" descr=""/>
            <p:cNvSpPr/>
            <p:nvPr/>
          </p:nvSpPr>
          <p:spPr>
            <a:xfrm>
              <a:off x="5547205" y="2667471"/>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3030" name="object 3030" descr=""/>
            <p:cNvSpPr/>
            <p:nvPr/>
          </p:nvSpPr>
          <p:spPr>
            <a:xfrm>
              <a:off x="5346653" y="2652625"/>
              <a:ext cx="85725" cy="0"/>
            </a:xfrm>
            <a:custGeom>
              <a:avLst/>
              <a:gdLst/>
              <a:ahLst/>
              <a:cxnLst/>
              <a:rect l="l" t="t" r="r" b="b"/>
              <a:pathLst>
                <a:path w="85725" h="0">
                  <a:moveTo>
                    <a:pt x="0" y="0"/>
                  </a:moveTo>
                  <a:lnTo>
                    <a:pt x="85674" y="0"/>
                  </a:lnTo>
                </a:path>
              </a:pathLst>
            </a:custGeom>
            <a:ln w="3175">
              <a:solidFill>
                <a:srgbClr val="565658"/>
              </a:solidFill>
            </a:ln>
          </p:spPr>
          <p:txBody>
            <a:bodyPr wrap="square" lIns="0" tIns="0" rIns="0" bIns="0" rtlCol="0"/>
            <a:lstStyle/>
            <a:p/>
          </p:txBody>
        </p:sp>
        <p:sp>
          <p:nvSpPr>
            <p:cNvPr id="3031" name="object 3031" descr=""/>
            <p:cNvSpPr/>
            <p:nvPr/>
          </p:nvSpPr>
          <p:spPr>
            <a:xfrm>
              <a:off x="5346648" y="2654547"/>
              <a:ext cx="88265" cy="0"/>
            </a:xfrm>
            <a:custGeom>
              <a:avLst/>
              <a:gdLst/>
              <a:ahLst/>
              <a:cxnLst/>
              <a:rect l="l" t="t" r="r" b="b"/>
              <a:pathLst>
                <a:path w="88264" h="0">
                  <a:moveTo>
                    <a:pt x="88074" y="0"/>
                  </a:moveTo>
                  <a:lnTo>
                    <a:pt x="0" y="0"/>
                  </a:lnTo>
                </a:path>
              </a:pathLst>
            </a:custGeom>
            <a:ln w="3175">
              <a:solidFill>
                <a:srgbClr val="565658"/>
              </a:solidFill>
            </a:ln>
          </p:spPr>
          <p:txBody>
            <a:bodyPr wrap="square" lIns="0" tIns="0" rIns="0" bIns="0" rtlCol="0"/>
            <a:lstStyle/>
            <a:p/>
          </p:txBody>
        </p:sp>
        <p:sp>
          <p:nvSpPr>
            <p:cNvPr id="3032" name="object 3032" descr=""/>
            <p:cNvSpPr/>
            <p:nvPr/>
          </p:nvSpPr>
          <p:spPr>
            <a:xfrm>
              <a:off x="5570180" y="2671775"/>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3033" name="object 3033" descr=""/>
            <p:cNvSpPr/>
            <p:nvPr/>
          </p:nvSpPr>
          <p:spPr>
            <a:xfrm>
              <a:off x="5301656" y="2678956"/>
              <a:ext cx="19685" cy="0"/>
            </a:xfrm>
            <a:custGeom>
              <a:avLst/>
              <a:gdLst/>
              <a:ahLst/>
              <a:cxnLst/>
              <a:rect l="l" t="t" r="r" b="b"/>
              <a:pathLst>
                <a:path w="19685" h="0">
                  <a:moveTo>
                    <a:pt x="19621" y="0"/>
                  </a:moveTo>
                  <a:lnTo>
                    <a:pt x="19138" y="0"/>
                  </a:lnTo>
                  <a:lnTo>
                    <a:pt x="0" y="0"/>
                  </a:lnTo>
                </a:path>
              </a:pathLst>
            </a:custGeom>
            <a:ln w="3175">
              <a:solidFill>
                <a:srgbClr val="565658"/>
              </a:solidFill>
            </a:ln>
          </p:spPr>
          <p:txBody>
            <a:bodyPr wrap="square" lIns="0" tIns="0" rIns="0" bIns="0" rtlCol="0"/>
            <a:lstStyle/>
            <a:p/>
          </p:txBody>
        </p:sp>
        <p:sp>
          <p:nvSpPr>
            <p:cNvPr id="3034" name="object 3034" descr=""/>
            <p:cNvSpPr/>
            <p:nvPr/>
          </p:nvSpPr>
          <p:spPr>
            <a:xfrm>
              <a:off x="5324632" y="2678956"/>
              <a:ext cx="21590" cy="0"/>
            </a:xfrm>
            <a:custGeom>
              <a:avLst/>
              <a:gdLst/>
              <a:ahLst/>
              <a:cxnLst/>
              <a:rect l="l" t="t" r="r" b="b"/>
              <a:pathLst>
                <a:path w="21589" h="0">
                  <a:moveTo>
                    <a:pt x="0" y="0"/>
                  </a:moveTo>
                  <a:lnTo>
                    <a:pt x="21056" y="0"/>
                  </a:lnTo>
                </a:path>
              </a:pathLst>
            </a:custGeom>
            <a:ln w="3175">
              <a:solidFill>
                <a:srgbClr val="565658"/>
              </a:solidFill>
            </a:ln>
          </p:spPr>
          <p:txBody>
            <a:bodyPr wrap="square" lIns="0" tIns="0" rIns="0" bIns="0" rtlCol="0"/>
            <a:lstStyle/>
            <a:p/>
          </p:txBody>
        </p:sp>
        <p:sp>
          <p:nvSpPr>
            <p:cNvPr id="3035" name="object 3035" descr=""/>
            <p:cNvSpPr/>
            <p:nvPr/>
          </p:nvSpPr>
          <p:spPr>
            <a:xfrm>
              <a:off x="5324631" y="2676078"/>
              <a:ext cx="22225" cy="2540"/>
            </a:xfrm>
            <a:custGeom>
              <a:avLst/>
              <a:gdLst/>
              <a:ahLst/>
              <a:cxnLst/>
              <a:rect l="l" t="t" r="r" b="b"/>
              <a:pathLst>
                <a:path w="22225" h="2539">
                  <a:moveTo>
                    <a:pt x="22021" y="0"/>
                  </a:moveTo>
                  <a:lnTo>
                    <a:pt x="22021" y="1917"/>
                  </a:lnTo>
                  <a:lnTo>
                    <a:pt x="0" y="1917"/>
                  </a:lnTo>
                </a:path>
              </a:pathLst>
            </a:custGeom>
            <a:ln w="3175">
              <a:solidFill>
                <a:srgbClr val="565658"/>
              </a:solidFill>
            </a:ln>
          </p:spPr>
          <p:txBody>
            <a:bodyPr wrap="square" lIns="0" tIns="0" rIns="0" bIns="0" rtlCol="0"/>
            <a:lstStyle/>
            <a:p/>
          </p:txBody>
        </p:sp>
        <p:sp>
          <p:nvSpPr>
            <p:cNvPr id="3036" name="object 3036" descr=""/>
            <p:cNvSpPr/>
            <p:nvPr/>
          </p:nvSpPr>
          <p:spPr>
            <a:xfrm>
              <a:off x="5300701" y="2678000"/>
              <a:ext cx="19685" cy="0"/>
            </a:xfrm>
            <a:custGeom>
              <a:avLst/>
              <a:gdLst/>
              <a:ahLst/>
              <a:cxnLst/>
              <a:rect l="l" t="t" r="r" b="b"/>
              <a:pathLst>
                <a:path w="19685" h="0">
                  <a:moveTo>
                    <a:pt x="0" y="0"/>
                  </a:moveTo>
                  <a:lnTo>
                    <a:pt x="19621" y="0"/>
                  </a:lnTo>
                </a:path>
              </a:pathLst>
            </a:custGeom>
            <a:ln w="3175">
              <a:solidFill>
                <a:srgbClr val="565658"/>
              </a:solidFill>
            </a:ln>
          </p:spPr>
          <p:txBody>
            <a:bodyPr wrap="square" lIns="0" tIns="0" rIns="0" bIns="0" rtlCol="0"/>
            <a:lstStyle/>
            <a:p/>
          </p:txBody>
        </p:sp>
        <p:sp>
          <p:nvSpPr>
            <p:cNvPr id="3037" name="object 3037" descr=""/>
            <p:cNvSpPr/>
            <p:nvPr/>
          </p:nvSpPr>
          <p:spPr>
            <a:xfrm>
              <a:off x="5346653" y="2638743"/>
              <a:ext cx="0" cy="24130"/>
            </a:xfrm>
            <a:custGeom>
              <a:avLst/>
              <a:gdLst/>
              <a:ahLst/>
              <a:cxnLst/>
              <a:rect l="l" t="t" r="r" b="b"/>
              <a:pathLst>
                <a:path w="0" h="24130">
                  <a:moveTo>
                    <a:pt x="0" y="23939"/>
                  </a:moveTo>
                  <a:lnTo>
                    <a:pt x="0" y="0"/>
                  </a:lnTo>
                </a:path>
              </a:pathLst>
            </a:custGeom>
            <a:ln w="3175">
              <a:solidFill>
                <a:srgbClr val="565658"/>
              </a:solidFill>
            </a:ln>
          </p:spPr>
          <p:txBody>
            <a:bodyPr wrap="square" lIns="0" tIns="0" rIns="0" bIns="0" rtlCol="0"/>
            <a:lstStyle/>
            <a:p/>
          </p:txBody>
        </p:sp>
        <p:sp>
          <p:nvSpPr>
            <p:cNvPr id="3038" name="object 3038" descr=""/>
            <p:cNvSpPr/>
            <p:nvPr/>
          </p:nvSpPr>
          <p:spPr>
            <a:xfrm>
              <a:off x="5300701" y="2645928"/>
              <a:ext cx="0" cy="32384"/>
            </a:xfrm>
            <a:custGeom>
              <a:avLst/>
              <a:gdLst/>
              <a:ahLst/>
              <a:cxnLst/>
              <a:rect l="l" t="t" r="r" b="b"/>
              <a:pathLst>
                <a:path w="0" h="32385">
                  <a:moveTo>
                    <a:pt x="0" y="0"/>
                  </a:moveTo>
                  <a:lnTo>
                    <a:pt x="0" y="32067"/>
                  </a:lnTo>
                </a:path>
              </a:pathLst>
            </a:custGeom>
            <a:ln w="3175">
              <a:solidFill>
                <a:srgbClr val="565658"/>
              </a:solidFill>
            </a:ln>
          </p:spPr>
          <p:txBody>
            <a:bodyPr wrap="square" lIns="0" tIns="0" rIns="0" bIns="0" rtlCol="0"/>
            <a:lstStyle/>
            <a:p/>
          </p:txBody>
        </p:sp>
        <p:sp>
          <p:nvSpPr>
            <p:cNvPr id="3039" name="object 3039" descr=""/>
            <p:cNvSpPr/>
            <p:nvPr/>
          </p:nvSpPr>
          <p:spPr>
            <a:xfrm>
              <a:off x="5394991" y="2614345"/>
              <a:ext cx="3175" cy="2540"/>
            </a:xfrm>
            <a:custGeom>
              <a:avLst/>
              <a:gdLst/>
              <a:ahLst/>
              <a:cxnLst/>
              <a:rect l="l" t="t" r="r" b="b"/>
              <a:pathLst>
                <a:path w="3175" h="2539">
                  <a:moveTo>
                    <a:pt x="0" y="2387"/>
                  </a:moveTo>
                  <a:lnTo>
                    <a:pt x="0" y="0"/>
                  </a:lnTo>
                  <a:lnTo>
                    <a:pt x="2870" y="0"/>
                  </a:lnTo>
                </a:path>
              </a:pathLst>
            </a:custGeom>
            <a:ln w="3175">
              <a:solidFill>
                <a:srgbClr val="565658"/>
              </a:solidFill>
            </a:ln>
          </p:spPr>
          <p:txBody>
            <a:bodyPr wrap="square" lIns="0" tIns="0" rIns="0" bIns="0" rtlCol="0"/>
            <a:lstStyle/>
            <a:p/>
          </p:txBody>
        </p:sp>
        <p:sp>
          <p:nvSpPr>
            <p:cNvPr id="3040" name="object 3040" descr=""/>
            <p:cNvSpPr/>
            <p:nvPr/>
          </p:nvSpPr>
          <p:spPr>
            <a:xfrm>
              <a:off x="5409830" y="2614339"/>
              <a:ext cx="3175" cy="635"/>
            </a:xfrm>
            <a:custGeom>
              <a:avLst/>
              <a:gdLst/>
              <a:ahLst/>
              <a:cxnLst/>
              <a:rect l="l" t="t" r="r" b="b"/>
              <a:pathLst>
                <a:path w="3175" h="635">
                  <a:moveTo>
                    <a:pt x="0" y="0"/>
                  </a:moveTo>
                  <a:lnTo>
                    <a:pt x="2870" y="0"/>
                  </a:lnTo>
                  <a:lnTo>
                    <a:pt x="2870" y="482"/>
                  </a:lnTo>
                </a:path>
              </a:pathLst>
            </a:custGeom>
            <a:ln w="3175">
              <a:solidFill>
                <a:srgbClr val="565658"/>
              </a:solidFill>
            </a:ln>
          </p:spPr>
          <p:txBody>
            <a:bodyPr wrap="square" lIns="0" tIns="0" rIns="0" bIns="0" rtlCol="0"/>
            <a:lstStyle/>
            <a:p/>
          </p:txBody>
        </p:sp>
        <p:sp>
          <p:nvSpPr>
            <p:cNvPr id="3041" name="object 3041" descr=""/>
            <p:cNvSpPr/>
            <p:nvPr/>
          </p:nvSpPr>
          <p:spPr>
            <a:xfrm>
              <a:off x="5524041" y="266872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042" name="object 3042" descr=""/>
            <p:cNvSpPr/>
            <p:nvPr/>
          </p:nvSpPr>
          <p:spPr>
            <a:xfrm>
              <a:off x="5450516" y="2613858"/>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3043" name="object 3043" descr=""/>
            <p:cNvSpPr/>
            <p:nvPr/>
          </p:nvSpPr>
          <p:spPr>
            <a:xfrm>
              <a:off x="5524041" y="26639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044" name="object 3044" descr=""/>
            <p:cNvSpPr/>
            <p:nvPr/>
          </p:nvSpPr>
          <p:spPr>
            <a:xfrm>
              <a:off x="5506996" y="2628702"/>
              <a:ext cx="31750" cy="0"/>
            </a:xfrm>
            <a:custGeom>
              <a:avLst/>
              <a:gdLst/>
              <a:ahLst/>
              <a:cxnLst/>
              <a:rect l="l" t="t" r="r" b="b"/>
              <a:pathLst>
                <a:path w="31750" h="0">
                  <a:moveTo>
                    <a:pt x="0" y="0"/>
                  </a:moveTo>
                  <a:lnTo>
                    <a:pt x="31584" y="0"/>
                  </a:lnTo>
                </a:path>
              </a:pathLst>
            </a:custGeom>
            <a:ln w="3175">
              <a:solidFill>
                <a:srgbClr val="565658"/>
              </a:solidFill>
            </a:ln>
          </p:spPr>
          <p:txBody>
            <a:bodyPr wrap="square" lIns="0" tIns="0" rIns="0" bIns="0" rtlCol="0"/>
            <a:lstStyle/>
            <a:p/>
          </p:txBody>
        </p:sp>
        <p:sp>
          <p:nvSpPr>
            <p:cNvPr id="3045" name="object 3045" descr=""/>
            <p:cNvSpPr/>
            <p:nvPr/>
          </p:nvSpPr>
          <p:spPr>
            <a:xfrm>
              <a:off x="5397867" y="2614342"/>
              <a:ext cx="12065" cy="1905"/>
            </a:xfrm>
            <a:custGeom>
              <a:avLst/>
              <a:gdLst/>
              <a:ahLst/>
              <a:cxnLst/>
              <a:rect l="l" t="t" r="r" b="b"/>
              <a:pathLst>
                <a:path w="12064" h="1905">
                  <a:moveTo>
                    <a:pt x="11963" y="952"/>
                  </a:moveTo>
                  <a:lnTo>
                    <a:pt x="11963" y="0"/>
                  </a:lnTo>
                  <a:lnTo>
                    <a:pt x="0" y="0"/>
                  </a:lnTo>
                  <a:lnTo>
                    <a:pt x="0" y="1905"/>
                  </a:lnTo>
                </a:path>
              </a:pathLst>
            </a:custGeom>
            <a:ln w="3175">
              <a:solidFill>
                <a:srgbClr val="565658"/>
              </a:solidFill>
            </a:ln>
          </p:spPr>
          <p:txBody>
            <a:bodyPr wrap="square" lIns="0" tIns="0" rIns="0" bIns="0" rtlCol="0"/>
            <a:lstStyle/>
            <a:p/>
          </p:txBody>
        </p:sp>
        <p:sp>
          <p:nvSpPr>
            <p:cNvPr id="3046" name="object 3046" descr=""/>
            <p:cNvSpPr/>
            <p:nvPr/>
          </p:nvSpPr>
          <p:spPr>
            <a:xfrm>
              <a:off x="5320323" y="2638277"/>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047" name="object 3047" descr=""/>
            <p:cNvSpPr/>
            <p:nvPr/>
          </p:nvSpPr>
          <p:spPr>
            <a:xfrm>
              <a:off x="5509870" y="2630610"/>
              <a:ext cx="29209" cy="0"/>
            </a:xfrm>
            <a:custGeom>
              <a:avLst/>
              <a:gdLst/>
              <a:ahLst/>
              <a:cxnLst/>
              <a:rect l="l" t="t" r="r" b="b"/>
              <a:pathLst>
                <a:path w="29210" h="0">
                  <a:moveTo>
                    <a:pt x="28714" y="0"/>
                  </a:moveTo>
                  <a:lnTo>
                    <a:pt x="0" y="0"/>
                  </a:lnTo>
                </a:path>
              </a:pathLst>
            </a:custGeom>
            <a:ln w="3175">
              <a:solidFill>
                <a:srgbClr val="565658"/>
              </a:solidFill>
            </a:ln>
          </p:spPr>
          <p:txBody>
            <a:bodyPr wrap="square" lIns="0" tIns="0" rIns="0" bIns="0" rtlCol="0"/>
            <a:lstStyle/>
            <a:p/>
          </p:txBody>
        </p:sp>
        <p:sp>
          <p:nvSpPr>
            <p:cNvPr id="3048" name="object 3048" descr=""/>
            <p:cNvSpPr/>
            <p:nvPr/>
          </p:nvSpPr>
          <p:spPr>
            <a:xfrm>
              <a:off x="5475884" y="2627738"/>
              <a:ext cx="2540" cy="2540"/>
            </a:xfrm>
            <a:custGeom>
              <a:avLst/>
              <a:gdLst/>
              <a:ahLst/>
              <a:cxnLst/>
              <a:rect l="l" t="t" r="r" b="b"/>
              <a:pathLst>
                <a:path w="2539" h="2539">
                  <a:moveTo>
                    <a:pt x="1917" y="1917"/>
                  </a:moveTo>
                  <a:lnTo>
                    <a:pt x="0" y="0"/>
                  </a:lnTo>
                </a:path>
              </a:pathLst>
            </a:custGeom>
            <a:ln w="3175">
              <a:solidFill>
                <a:srgbClr val="565658"/>
              </a:solidFill>
            </a:ln>
          </p:spPr>
          <p:txBody>
            <a:bodyPr wrap="square" lIns="0" tIns="0" rIns="0" bIns="0" rtlCol="0"/>
            <a:lstStyle/>
            <a:p/>
          </p:txBody>
        </p:sp>
        <p:sp>
          <p:nvSpPr>
            <p:cNvPr id="3049" name="object 3049" descr=""/>
            <p:cNvSpPr/>
            <p:nvPr/>
          </p:nvSpPr>
          <p:spPr>
            <a:xfrm>
              <a:off x="5525184" y="2665077"/>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3050" name="object 3050" descr=""/>
            <p:cNvSpPr/>
            <p:nvPr/>
          </p:nvSpPr>
          <p:spPr>
            <a:xfrm>
              <a:off x="5320325" y="2664589"/>
              <a:ext cx="1270" cy="13970"/>
            </a:xfrm>
            <a:custGeom>
              <a:avLst/>
              <a:gdLst/>
              <a:ahLst/>
              <a:cxnLst/>
              <a:rect l="l" t="t" r="r" b="b"/>
              <a:pathLst>
                <a:path w="1270" h="13969">
                  <a:moveTo>
                    <a:pt x="952" y="13411"/>
                  </a:moveTo>
                  <a:lnTo>
                    <a:pt x="0" y="13411"/>
                  </a:lnTo>
                  <a:lnTo>
                    <a:pt x="0" y="0"/>
                  </a:lnTo>
                </a:path>
              </a:pathLst>
            </a:custGeom>
            <a:ln w="3175">
              <a:solidFill>
                <a:srgbClr val="565658"/>
              </a:solidFill>
            </a:ln>
          </p:spPr>
          <p:txBody>
            <a:bodyPr wrap="square" lIns="0" tIns="0" rIns="0" bIns="0" rtlCol="0"/>
            <a:lstStyle/>
            <a:p/>
          </p:txBody>
        </p:sp>
        <p:sp>
          <p:nvSpPr>
            <p:cNvPr id="3051" name="object 3051" descr=""/>
            <p:cNvSpPr/>
            <p:nvPr/>
          </p:nvSpPr>
          <p:spPr>
            <a:xfrm>
              <a:off x="5467750" y="2625824"/>
              <a:ext cx="11430" cy="9525"/>
            </a:xfrm>
            <a:custGeom>
              <a:avLst/>
              <a:gdLst/>
              <a:ahLst/>
              <a:cxnLst/>
              <a:rect l="l" t="t" r="r" b="b"/>
              <a:pathLst>
                <a:path w="11429" h="9525">
                  <a:moveTo>
                    <a:pt x="0" y="0"/>
                  </a:moveTo>
                  <a:lnTo>
                    <a:pt x="11010" y="9105"/>
                  </a:lnTo>
                </a:path>
              </a:pathLst>
            </a:custGeom>
            <a:ln w="3175">
              <a:solidFill>
                <a:srgbClr val="565658"/>
              </a:solidFill>
            </a:ln>
          </p:spPr>
          <p:txBody>
            <a:bodyPr wrap="square" lIns="0" tIns="0" rIns="0" bIns="0" rtlCol="0"/>
            <a:lstStyle/>
            <a:p/>
          </p:txBody>
        </p:sp>
        <p:sp>
          <p:nvSpPr>
            <p:cNvPr id="3052" name="object 3052" descr=""/>
            <p:cNvSpPr/>
            <p:nvPr/>
          </p:nvSpPr>
          <p:spPr>
            <a:xfrm>
              <a:off x="5466793" y="2626793"/>
              <a:ext cx="12065" cy="10795"/>
            </a:xfrm>
            <a:custGeom>
              <a:avLst/>
              <a:gdLst/>
              <a:ahLst/>
              <a:cxnLst/>
              <a:rect l="l" t="t" r="r" b="b"/>
              <a:pathLst>
                <a:path w="12064" h="10794">
                  <a:moveTo>
                    <a:pt x="11963" y="10515"/>
                  </a:moveTo>
                  <a:lnTo>
                    <a:pt x="10528" y="9563"/>
                  </a:lnTo>
                  <a:lnTo>
                    <a:pt x="0" y="0"/>
                  </a:lnTo>
                </a:path>
              </a:pathLst>
            </a:custGeom>
            <a:ln w="3175">
              <a:solidFill>
                <a:srgbClr val="565658"/>
              </a:solidFill>
            </a:ln>
          </p:spPr>
          <p:txBody>
            <a:bodyPr wrap="square" lIns="0" tIns="0" rIns="0" bIns="0" rtlCol="0"/>
            <a:lstStyle/>
            <a:p/>
          </p:txBody>
        </p:sp>
        <p:sp>
          <p:nvSpPr>
            <p:cNvPr id="3053" name="object 3053" descr=""/>
            <p:cNvSpPr/>
            <p:nvPr/>
          </p:nvSpPr>
          <p:spPr>
            <a:xfrm>
              <a:off x="5510345" y="2631094"/>
              <a:ext cx="28575" cy="0"/>
            </a:xfrm>
            <a:custGeom>
              <a:avLst/>
              <a:gdLst/>
              <a:ahLst/>
              <a:cxnLst/>
              <a:rect l="l" t="t" r="r" b="b"/>
              <a:pathLst>
                <a:path w="28575" h="0">
                  <a:moveTo>
                    <a:pt x="0" y="0"/>
                  </a:moveTo>
                  <a:lnTo>
                    <a:pt x="28244" y="0"/>
                  </a:lnTo>
                </a:path>
              </a:pathLst>
            </a:custGeom>
            <a:ln w="3175">
              <a:solidFill>
                <a:srgbClr val="565658"/>
              </a:solidFill>
            </a:ln>
          </p:spPr>
          <p:txBody>
            <a:bodyPr wrap="square" lIns="0" tIns="0" rIns="0" bIns="0" rtlCol="0"/>
            <a:lstStyle/>
            <a:p/>
          </p:txBody>
        </p:sp>
        <p:sp>
          <p:nvSpPr>
            <p:cNvPr id="3054" name="object 3054" descr=""/>
            <p:cNvSpPr/>
            <p:nvPr/>
          </p:nvSpPr>
          <p:spPr>
            <a:xfrm>
              <a:off x="5482588" y="2665077"/>
              <a:ext cx="43180" cy="0"/>
            </a:xfrm>
            <a:custGeom>
              <a:avLst/>
              <a:gdLst/>
              <a:ahLst/>
              <a:cxnLst/>
              <a:rect l="l" t="t" r="r" b="b"/>
              <a:pathLst>
                <a:path w="43179" h="0">
                  <a:moveTo>
                    <a:pt x="42595" y="0"/>
                  </a:moveTo>
                  <a:lnTo>
                    <a:pt x="0" y="0"/>
                  </a:lnTo>
                </a:path>
              </a:pathLst>
            </a:custGeom>
            <a:ln w="3175">
              <a:solidFill>
                <a:srgbClr val="565658"/>
              </a:solidFill>
            </a:ln>
          </p:spPr>
          <p:txBody>
            <a:bodyPr wrap="square" lIns="0" tIns="0" rIns="0" bIns="0" rtlCol="0"/>
            <a:lstStyle/>
            <a:p/>
          </p:txBody>
        </p:sp>
        <p:sp>
          <p:nvSpPr>
            <p:cNvPr id="3055" name="object 3055" descr=""/>
            <p:cNvSpPr/>
            <p:nvPr/>
          </p:nvSpPr>
          <p:spPr>
            <a:xfrm>
              <a:off x="5478759" y="2634927"/>
              <a:ext cx="1270" cy="1270"/>
            </a:xfrm>
            <a:custGeom>
              <a:avLst/>
              <a:gdLst/>
              <a:ahLst/>
              <a:cxnLst/>
              <a:rect l="l" t="t" r="r" b="b"/>
              <a:pathLst>
                <a:path w="1270" h="1269">
                  <a:moveTo>
                    <a:pt x="952" y="0"/>
                  </a:moveTo>
                  <a:lnTo>
                    <a:pt x="0" y="0"/>
                  </a:lnTo>
                  <a:lnTo>
                    <a:pt x="469" y="952"/>
                  </a:lnTo>
                </a:path>
              </a:pathLst>
            </a:custGeom>
            <a:ln w="3175">
              <a:solidFill>
                <a:srgbClr val="565658"/>
              </a:solidFill>
            </a:ln>
          </p:spPr>
          <p:txBody>
            <a:bodyPr wrap="square" lIns="0" tIns="0" rIns="0" bIns="0" rtlCol="0"/>
            <a:lstStyle/>
            <a:p/>
          </p:txBody>
        </p:sp>
        <p:sp>
          <p:nvSpPr>
            <p:cNvPr id="3056" name="object 3056" descr=""/>
            <p:cNvSpPr/>
            <p:nvPr/>
          </p:nvSpPr>
          <p:spPr>
            <a:xfrm>
              <a:off x="5519442" y="2656457"/>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057" name="object 3057" descr=""/>
            <p:cNvSpPr/>
            <p:nvPr/>
          </p:nvSpPr>
          <p:spPr>
            <a:xfrm>
              <a:off x="5511783" y="2632049"/>
              <a:ext cx="29209" cy="0"/>
            </a:xfrm>
            <a:custGeom>
              <a:avLst/>
              <a:gdLst/>
              <a:ahLst/>
              <a:cxnLst/>
              <a:rect l="l" t="t" r="r" b="b"/>
              <a:pathLst>
                <a:path w="29210" h="0">
                  <a:moveTo>
                    <a:pt x="0" y="0"/>
                  </a:moveTo>
                  <a:lnTo>
                    <a:pt x="28714" y="0"/>
                  </a:lnTo>
                </a:path>
              </a:pathLst>
            </a:custGeom>
            <a:ln w="3175">
              <a:solidFill>
                <a:srgbClr val="565658"/>
              </a:solidFill>
            </a:ln>
          </p:spPr>
          <p:txBody>
            <a:bodyPr wrap="square" lIns="0" tIns="0" rIns="0" bIns="0" rtlCol="0"/>
            <a:lstStyle/>
            <a:p/>
          </p:txBody>
        </p:sp>
        <p:sp>
          <p:nvSpPr>
            <p:cNvPr id="3058" name="object 3058" descr=""/>
            <p:cNvSpPr/>
            <p:nvPr/>
          </p:nvSpPr>
          <p:spPr>
            <a:xfrm>
              <a:off x="5479712" y="2634931"/>
              <a:ext cx="0" cy="26670"/>
            </a:xfrm>
            <a:custGeom>
              <a:avLst/>
              <a:gdLst/>
              <a:ahLst/>
              <a:cxnLst/>
              <a:rect l="l" t="t" r="r" b="b"/>
              <a:pathLst>
                <a:path w="0" h="26669">
                  <a:moveTo>
                    <a:pt x="0" y="26314"/>
                  </a:moveTo>
                  <a:lnTo>
                    <a:pt x="0" y="0"/>
                  </a:lnTo>
                </a:path>
              </a:pathLst>
            </a:custGeom>
            <a:ln w="3175">
              <a:solidFill>
                <a:srgbClr val="565658"/>
              </a:solidFill>
            </a:ln>
          </p:spPr>
          <p:txBody>
            <a:bodyPr wrap="square" lIns="0" tIns="0" rIns="0" bIns="0" rtlCol="0"/>
            <a:lstStyle/>
            <a:p/>
          </p:txBody>
        </p:sp>
        <p:sp>
          <p:nvSpPr>
            <p:cNvPr id="3059" name="object 3059" descr=""/>
            <p:cNvSpPr/>
            <p:nvPr/>
          </p:nvSpPr>
          <p:spPr>
            <a:xfrm>
              <a:off x="5482577" y="2664122"/>
              <a:ext cx="58419" cy="0"/>
            </a:xfrm>
            <a:custGeom>
              <a:avLst/>
              <a:gdLst/>
              <a:ahLst/>
              <a:cxnLst/>
              <a:rect l="l" t="t" r="r" b="b"/>
              <a:pathLst>
                <a:path w="58420" h="0">
                  <a:moveTo>
                    <a:pt x="57924" y="0"/>
                  </a:moveTo>
                  <a:lnTo>
                    <a:pt x="0" y="0"/>
                  </a:lnTo>
                </a:path>
              </a:pathLst>
            </a:custGeom>
            <a:ln w="3175">
              <a:solidFill>
                <a:srgbClr val="565658"/>
              </a:solidFill>
            </a:ln>
          </p:spPr>
          <p:txBody>
            <a:bodyPr wrap="square" lIns="0" tIns="0" rIns="0" bIns="0" rtlCol="0"/>
            <a:lstStyle/>
            <a:p/>
          </p:txBody>
        </p:sp>
        <p:sp>
          <p:nvSpPr>
            <p:cNvPr id="3060" name="object 3060" descr=""/>
            <p:cNvSpPr/>
            <p:nvPr/>
          </p:nvSpPr>
          <p:spPr>
            <a:xfrm>
              <a:off x="5543373" y="2634927"/>
              <a:ext cx="1270" cy="26670"/>
            </a:xfrm>
            <a:custGeom>
              <a:avLst/>
              <a:gdLst/>
              <a:ahLst/>
              <a:cxnLst/>
              <a:rect l="l" t="t" r="r" b="b"/>
              <a:pathLst>
                <a:path w="1270" h="26669">
                  <a:moveTo>
                    <a:pt x="0" y="0"/>
                  </a:moveTo>
                  <a:lnTo>
                    <a:pt x="0" y="26314"/>
                  </a:lnTo>
                  <a:lnTo>
                    <a:pt x="965" y="26314"/>
                  </a:lnTo>
                </a:path>
              </a:pathLst>
            </a:custGeom>
            <a:ln w="3175">
              <a:solidFill>
                <a:srgbClr val="565658"/>
              </a:solidFill>
            </a:ln>
          </p:spPr>
          <p:txBody>
            <a:bodyPr wrap="square" lIns="0" tIns="0" rIns="0" bIns="0" rtlCol="0"/>
            <a:lstStyle/>
            <a:p/>
          </p:txBody>
        </p:sp>
        <p:sp>
          <p:nvSpPr>
            <p:cNvPr id="3061" name="object 3061" descr=""/>
            <p:cNvSpPr/>
            <p:nvPr/>
          </p:nvSpPr>
          <p:spPr>
            <a:xfrm>
              <a:off x="5568745" y="2670336"/>
              <a:ext cx="1905" cy="7620"/>
            </a:xfrm>
            <a:custGeom>
              <a:avLst/>
              <a:gdLst/>
              <a:ahLst/>
              <a:cxnLst/>
              <a:rect l="l" t="t" r="r" b="b"/>
              <a:pathLst>
                <a:path w="1904" h="7619">
                  <a:moveTo>
                    <a:pt x="1435" y="0"/>
                  </a:moveTo>
                  <a:lnTo>
                    <a:pt x="1435" y="7175"/>
                  </a:lnTo>
                  <a:lnTo>
                    <a:pt x="0" y="7175"/>
                  </a:lnTo>
                </a:path>
              </a:pathLst>
            </a:custGeom>
            <a:ln w="3175">
              <a:solidFill>
                <a:srgbClr val="565658"/>
              </a:solidFill>
            </a:ln>
          </p:spPr>
          <p:txBody>
            <a:bodyPr wrap="square" lIns="0" tIns="0" rIns="0" bIns="0" rtlCol="0"/>
            <a:lstStyle/>
            <a:p/>
          </p:txBody>
        </p:sp>
        <p:sp>
          <p:nvSpPr>
            <p:cNvPr id="3062" name="object 3062" descr=""/>
            <p:cNvSpPr/>
            <p:nvPr/>
          </p:nvSpPr>
          <p:spPr>
            <a:xfrm>
              <a:off x="5525180" y="2665077"/>
              <a:ext cx="15875" cy="5080"/>
            </a:xfrm>
            <a:custGeom>
              <a:avLst/>
              <a:gdLst/>
              <a:ahLst/>
              <a:cxnLst/>
              <a:rect l="l" t="t" r="r" b="b"/>
              <a:pathLst>
                <a:path w="15875" h="5080">
                  <a:moveTo>
                    <a:pt x="15798" y="0"/>
                  </a:moveTo>
                  <a:lnTo>
                    <a:pt x="0" y="0"/>
                  </a:lnTo>
                  <a:lnTo>
                    <a:pt x="0" y="4787"/>
                  </a:lnTo>
                </a:path>
              </a:pathLst>
            </a:custGeom>
            <a:ln w="3175">
              <a:solidFill>
                <a:srgbClr val="565658"/>
              </a:solidFill>
            </a:ln>
          </p:spPr>
          <p:txBody>
            <a:bodyPr wrap="square" lIns="0" tIns="0" rIns="0" bIns="0" rtlCol="0"/>
            <a:lstStyle/>
            <a:p/>
          </p:txBody>
        </p:sp>
        <p:sp>
          <p:nvSpPr>
            <p:cNvPr id="3063" name="object 3063" descr=""/>
            <p:cNvSpPr/>
            <p:nvPr/>
          </p:nvSpPr>
          <p:spPr>
            <a:xfrm>
              <a:off x="5550071" y="267033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064" name="object 3064" descr=""/>
            <p:cNvSpPr/>
            <p:nvPr/>
          </p:nvSpPr>
          <p:spPr>
            <a:xfrm>
              <a:off x="5548158" y="2669376"/>
              <a:ext cx="2540" cy="8255"/>
            </a:xfrm>
            <a:custGeom>
              <a:avLst/>
              <a:gdLst/>
              <a:ahLst/>
              <a:cxnLst/>
              <a:rect l="l" t="t" r="r" b="b"/>
              <a:pathLst>
                <a:path w="2539" h="8255">
                  <a:moveTo>
                    <a:pt x="1917" y="8140"/>
                  </a:moveTo>
                  <a:lnTo>
                    <a:pt x="0" y="8140"/>
                  </a:lnTo>
                  <a:lnTo>
                    <a:pt x="0" y="0"/>
                  </a:lnTo>
                </a:path>
              </a:pathLst>
            </a:custGeom>
            <a:ln w="3175">
              <a:solidFill>
                <a:srgbClr val="565658"/>
              </a:solidFill>
            </a:ln>
          </p:spPr>
          <p:txBody>
            <a:bodyPr wrap="square" lIns="0" tIns="0" rIns="0" bIns="0" rtlCol="0"/>
            <a:lstStyle/>
            <a:p/>
          </p:txBody>
        </p:sp>
        <p:sp>
          <p:nvSpPr>
            <p:cNvPr id="3065" name="object 3065" descr=""/>
            <p:cNvSpPr/>
            <p:nvPr/>
          </p:nvSpPr>
          <p:spPr>
            <a:xfrm>
              <a:off x="5553425" y="2670336"/>
              <a:ext cx="15875" cy="7620"/>
            </a:xfrm>
            <a:custGeom>
              <a:avLst/>
              <a:gdLst/>
              <a:ahLst/>
              <a:cxnLst/>
              <a:rect l="l" t="t" r="r" b="b"/>
              <a:pathLst>
                <a:path w="15875" h="7619">
                  <a:moveTo>
                    <a:pt x="15316" y="0"/>
                  </a:moveTo>
                  <a:lnTo>
                    <a:pt x="15316" y="7175"/>
                  </a:lnTo>
                  <a:lnTo>
                    <a:pt x="0" y="7175"/>
                  </a:lnTo>
                </a:path>
              </a:pathLst>
            </a:custGeom>
            <a:ln w="3175">
              <a:solidFill>
                <a:srgbClr val="565658"/>
              </a:solidFill>
            </a:ln>
          </p:spPr>
          <p:txBody>
            <a:bodyPr wrap="square" lIns="0" tIns="0" rIns="0" bIns="0" rtlCol="0"/>
            <a:lstStyle/>
            <a:p/>
          </p:txBody>
        </p:sp>
        <p:sp>
          <p:nvSpPr>
            <p:cNvPr id="3066" name="object 3066" descr=""/>
            <p:cNvSpPr/>
            <p:nvPr/>
          </p:nvSpPr>
          <p:spPr>
            <a:xfrm>
              <a:off x="5550072" y="2670336"/>
              <a:ext cx="3810" cy="7620"/>
            </a:xfrm>
            <a:custGeom>
              <a:avLst/>
              <a:gdLst/>
              <a:ahLst/>
              <a:cxnLst/>
              <a:rect l="l" t="t" r="r" b="b"/>
              <a:pathLst>
                <a:path w="3810" h="7619">
                  <a:moveTo>
                    <a:pt x="3352" y="0"/>
                  </a:moveTo>
                  <a:lnTo>
                    <a:pt x="3352" y="7175"/>
                  </a:lnTo>
                  <a:lnTo>
                    <a:pt x="0" y="7175"/>
                  </a:lnTo>
                  <a:lnTo>
                    <a:pt x="0" y="0"/>
                  </a:lnTo>
                </a:path>
              </a:pathLst>
            </a:custGeom>
            <a:ln w="3175">
              <a:solidFill>
                <a:srgbClr val="565658"/>
              </a:solidFill>
            </a:ln>
          </p:spPr>
          <p:txBody>
            <a:bodyPr wrap="square" lIns="0" tIns="0" rIns="0" bIns="0" rtlCol="0"/>
            <a:lstStyle/>
            <a:p/>
          </p:txBody>
        </p:sp>
        <p:sp>
          <p:nvSpPr>
            <p:cNvPr id="3067" name="object 3067" descr=""/>
            <p:cNvSpPr/>
            <p:nvPr/>
          </p:nvSpPr>
          <p:spPr>
            <a:xfrm>
              <a:off x="5550550" y="2668431"/>
              <a:ext cx="1270" cy="1905"/>
            </a:xfrm>
            <a:custGeom>
              <a:avLst/>
              <a:gdLst/>
              <a:ahLst/>
              <a:cxnLst/>
              <a:rect l="l" t="t" r="r" b="b"/>
              <a:pathLst>
                <a:path w="1270" h="1905">
                  <a:moveTo>
                    <a:pt x="965" y="1904"/>
                  </a:moveTo>
                  <a:lnTo>
                    <a:pt x="0" y="1904"/>
                  </a:lnTo>
                  <a:lnTo>
                    <a:pt x="0" y="0"/>
                  </a:lnTo>
                </a:path>
              </a:pathLst>
            </a:custGeom>
            <a:ln w="3175">
              <a:solidFill>
                <a:srgbClr val="565658"/>
              </a:solidFill>
            </a:ln>
          </p:spPr>
          <p:txBody>
            <a:bodyPr wrap="square" lIns="0" tIns="0" rIns="0" bIns="0" rtlCol="0"/>
            <a:lstStyle/>
            <a:p/>
          </p:txBody>
        </p:sp>
        <p:sp>
          <p:nvSpPr>
            <p:cNvPr id="3068" name="object 3068" descr=""/>
            <p:cNvSpPr/>
            <p:nvPr/>
          </p:nvSpPr>
          <p:spPr>
            <a:xfrm>
              <a:off x="5573529" y="2670336"/>
              <a:ext cx="4445" cy="0"/>
            </a:xfrm>
            <a:custGeom>
              <a:avLst/>
              <a:gdLst/>
              <a:ahLst/>
              <a:cxnLst/>
              <a:rect l="l" t="t" r="r" b="b"/>
              <a:pathLst>
                <a:path w="4445" h="0">
                  <a:moveTo>
                    <a:pt x="0" y="0"/>
                  </a:moveTo>
                  <a:lnTo>
                    <a:pt x="952" y="0"/>
                  </a:lnTo>
                  <a:lnTo>
                    <a:pt x="4305" y="0"/>
                  </a:lnTo>
                </a:path>
              </a:pathLst>
            </a:custGeom>
            <a:ln w="3175">
              <a:solidFill>
                <a:srgbClr val="565658"/>
              </a:solidFill>
            </a:ln>
          </p:spPr>
          <p:txBody>
            <a:bodyPr wrap="square" lIns="0" tIns="0" rIns="0" bIns="0" rtlCol="0"/>
            <a:lstStyle/>
            <a:p/>
          </p:txBody>
        </p:sp>
        <p:sp>
          <p:nvSpPr>
            <p:cNvPr id="3069" name="object 3069" descr=""/>
            <p:cNvSpPr/>
            <p:nvPr/>
          </p:nvSpPr>
          <p:spPr>
            <a:xfrm>
              <a:off x="5574484" y="2668431"/>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3070" name="object 3070" descr=""/>
            <p:cNvSpPr/>
            <p:nvPr/>
          </p:nvSpPr>
          <p:spPr>
            <a:xfrm>
              <a:off x="5572090" y="2668426"/>
              <a:ext cx="1905" cy="1905"/>
            </a:xfrm>
            <a:custGeom>
              <a:avLst/>
              <a:gdLst/>
              <a:ahLst/>
              <a:cxnLst/>
              <a:rect l="l" t="t" r="r" b="b"/>
              <a:pathLst>
                <a:path w="1904" h="1905">
                  <a:moveTo>
                    <a:pt x="0" y="0"/>
                  </a:moveTo>
                  <a:lnTo>
                    <a:pt x="1435" y="0"/>
                  </a:lnTo>
                  <a:lnTo>
                    <a:pt x="1435" y="1905"/>
                  </a:lnTo>
                  <a:lnTo>
                    <a:pt x="0" y="1905"/>
                  </a:lnTo>
                </a:path>
              </a:pathLst>
            </a:custGeom>
            <a:ln w="3175">
              <a:solidFill>
                <a:srgbClr val="565658"/>
              </a:solidFill>
            </a:ln>
          </p:spPr>
          <p:txBody>
            <a:bodyPr wrap="square" lIns="0" tIns="0" rIns="0" bIns="0" rtlCol="0"/>
            <a:lstStyle/>
            <a:p/>
          </p:txBody>
        </p:sp>
        <p:sp>
          <p:nvSpPr>
            <p:cNvPr id="3071" name="object 3071" descr=""/>
            <p:cNvSpPr/>
            <p:nvPr/>
          </p:nvSpPr>
          <p:spPr>
            <a:xfrm>
              <a:off x="5573533" y="2668426"/>
              <a:ext cx="4445" cy="0"/>
            </a:xfrm>
            <a:custGeom>
              <a:avLst/>
              <a:gdLst/>
              <a:ahLst/>
              <a:cxnLst/>
              <a:rect l="l" t="t" r="r" b="b"/>
              <a:pathLst>
                <a:path w="4445" h="0">
                  <a:moveTo>
                    <a:pt x="4305" y="0"/>
                  </a:moveTo>
                  <a:lnTo>
                    <a:pt x="952" y="0"/>
                  </a:lnTo>
                  <a:lnTo>
                    <a:pt x="0" y="0"/>
                  </a:lnTo>
                </a:path>
              </a:pathLst>
            </a:custGeom>
            <a:ln w="3175">
              <a:solidFill>
                <a:srgbClr val="565658"/>
              </a:solidFill>
            </a:ln>
          </p:spPr>
          <p:txBody>
            <a:bodyPr wrap="square" lIns="0" tIns="0" rIns="0" bIns="0" rtlCol="0"/>
            <a:lstStyle/>
            <a:p/>
          </p:txBody>
        </p:sp>
        <p:sp>
          <p:nvSpPr>
            <p:cNvPr id="3072" name="object 3072" descr=""/>
            <p:cNvSpPr/>
            <p:nvPr/>
          </p:nvSpPr>
          <p:spPr>
            <a:xfrm>
              <a:off x="5552765" y="266919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073" name="object 3073" descr=""/>
            <p:cNvSpPr/>
            <p:nvPr/>
          </p:nvSpPr>
          <p:spPr>
            <a:xfrm>
              <a:off x="5553910" y="2658851"/>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3074" name="object 3074" descr=""/>
            <p:cNvSpPr/>
            <p:nvPr/>
          </p:nvSpPr>
          <p:spPr>
            <a:xfrm>
              <a:off x="5669263" y="2596629"/>
              <a:ext cx="1270" cy="4445"/>
            </a:xfrm>
            <a:custGeom>
              <a:avLst/>
              <a:gdLst/>
              <a:ahLst/>
              <a:cxnLst/>
              <a:rect l="l" t="t" r="r" b="b"/>
              <a:pathLst>
                <a:path w="1270" h="4444">
                  <a:moveTo>
                    <a:pt x="0" y="0"/>
                  </a:moveTo>
                  <a:lnTo>
                    <a:pt x="952" y="0"/>
                  </a:lnTo>
                  <a:lnTo>
                    <a:pt x="952" y="4305"/>
                  </a:lnTo>
                </a:path>
              </a:pathLst>
            </a:custGeom>
            <a:ln w="3175">
              <a:solidFill>
                <a:srgbClr val="565658"/>
              </a:solidFill>
            </a:ln>
          </p:spPr>
          <p:txBody>
            <a:bodyPr wrap="square" lIns="0" tIns="0" rIns="0" bIns="0" rtlCol="0"/>
            <a:lstStyle/>
            <a:p/>
          </p:txBody>
        </p:sp>
        <p:sp>
          <p:nvSpPr>
            <p:cNvPr id="3075" name="object 3075" descr=""/>
            <p:cNvSpPr/>
            <p:nvPr/>
          </p:nvSpPr>
          <p:spPr>
            <a:xfrm>
              <a:off x="5605119" y="2596624"/>
              <a:ext cx="635" cy="8255"/>
            </a:xfrm>
            <a:custGeom>
              <a:avLst/>
              <a:gdLst/>
              <a:ahLst/>
              <a:cxnLst/>
              <a:rect l="l" t="t" r="r" b="b"/>
              <a:pathLst>
                <a:path w="635" h="8255">
                  <a:moveTo>
                    <a:pt x="482" y="8140"/>
                  </a:moveTo>
                  <a:lnTo>
                    <a:pt x="0" y="8140"/>
                  </a:lnTo>
                  <a:lnTo>
                    <a:pt x="0" y="0"/>
                  </a:lnTo>
                  <a:lnTo>
                    <a:pt x="482" y="0"/>
                  </a:lnTo>
                </a:path>
              </a:pathLst>
            </a:custGeom>
            <a:ln w="3175">
              <a:solidFill>
                <a:srgbClr val="565658"/>
              </a:solidFill>
            </a:ln>
          </p:spPr>
          <p:txBody>
            <a:bodyPr wrap="square" lIns="0" tIns="0" rIns="0" bIns="0" rtlCol="0"/>
            <a:lstStyle/>
            <a:p/>
          </p:txBody>
        </p:sp>
        <p:sp>
          <p:nvSpPr>
            <p:cNvPr id="3076" name="object 3076" descr=""/>
            <p:cNvSpPr/>
            <p:nvPr/>
          </p:nvSpPr>
          <p:spPr>
            <a:xfrm>
              <a:off x="5574004" y="2665082"/>
              <a:ext cx="2540" cy="1905"/>
            </a:xfrm>
            <a:custGeom>
              <a:avLst/>
              <a:gdLst/>
              <a:ahLst/>
              <a:cxnLst/>
              <a:rect l="l" t="t" r="r" b="b"/>
              <a:pathLst>
                <a:path w="2539" h="1905">
                  <a:moveTo>
                    <a:pt x="1917" y="1904"/>
                  </a:moveTo>
                  <a:lnTo>
                    <a:pt x="0" y="1904"/>
                  </a:lnTo>
                  <a:lnTo>
                    <a:pt x="0" y="0"/>
                  </a:lnTo>
                  <a:lnTo>
                    <a:pt x="965" y="0"/>
                  </a:lnTo>
                </a:path>
              </a:pathLst>
            </a:custGeom>
            <a:ln w="3175">
              <a:solidFill>
                <a:srgbClr val="565658"/>
              </a:solidFill>
            </a:ln>
          </p:spPr>
          <p:txBody>
            <a:bodyPr wrap="square" lIns="0" tIns="0" rIns="0" bIns="0" rtlCol="0"/>
            <a:lstStyle/>
            <a:p/>
          </p:txBody>
        </p:sp>
        <p:sp>
          <p:nvSpPr>
            <p:cNvPr id="3077" name="object 3077" descr=""/>
            <p:cNvSpPr/>
            <p:nvPr/>
          </p:nvSpPr>
          <p:spPr>
            <a:xfrm>
              <a:off x="5572579" y="2658851"/>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3078" name="object 3078" descr=""/>
            <p:cNvSpPr/>
            <p:nvPr/>
          </p:nvSpPr>
          <p:spPr>
            <a:xfrm>
              <a:off x="5572090" y="2664124"/>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3079" name="object 3079" descr=""/>
            <p:cNvSpPr/>
            <p:nvPr/>
          </p:nvSpPr>
          <p:spPr>
            <a:xfrm>
              <a:off x="5554380" y="2658851"/>
              <a:ext cx="0" cy="6985"/>
            </a:xfrm>
            <a:custGeom>
              <a:avLst/>
              <a:gdLst/>
              <a:ahLst/>
              <a:cxnLst/>
              <a:rect l="l" t="t" r="r" b="b"/>
              <a:pathLst>
                <a:path w="0" h="6985">
                  <a:moveTo>
                    <a:pt x="0" y="0"/>
                  </a:moveTo>
                  <a:lnTo>
                    <a:pt x="0" y="6692"/>
                  </a:lnTo>
                </a:path>
              </a:pathLst>
            </a:custGeom>
            <a:ln w="3175">
              <a:solidFill>
                <a:srgbClr val="565658"/>
              </a:solidFill>
            </a:ln>
          </p:spPr>
          <p:txBody>
            <a:bodyPr wrap="square" lIns="0" tIns="0" rIns="0" bIns="0" rtlCol="0"/>
            <a:lstStyle/>
            <a:p/>
          </p:txBody>
        </p:sp>
        <p:sp>
          <p:nvSpPr>
            <p:cNvPr id="3080" name="object 3080" descr=""/>
            <p:cNvSpPr/>
            <p:nvPr/>
          </p:nvSpPr>
          <p:spPr>
            <a:xfrm>
              <a:off x="5557255" y="2656457"/>
              <a:ext cx="12065" cy="0"/>
            </a:xfrm>
            <a:custGeom>
              <a:avLst/>
              <a:gdLst/>
              <a:ahLst/>
              <a:cxnLst/>
              <a:rect l="l" t="t" r="r" b="b"/>
              <a:pathLst>
                <a:path w="12064" h="0">
                  <a:moveTo>
                    <a:pt x="11963" y="0"/>
                  </a:moveTo>
                  <a:lnTo>
                    <a:pt x="0" y="0"/>
                  </a:lnTo>
                </a:path>
              </a:pathLst>
            </a:custGeom>
            <a:ln w="3175">
              <a:solidFill>
                <a:srgbClr val="565658"/>
              </a:solidFill>
            </a:ln>
          </p:spPr>
          <p:txBody>
            <a:bodyPr wrap="square" lIns="0" tIns="0" rIns="0" bIns="0" rtlCol="0"/>
            <a:lstStyle/>
            <a:p/>
          </p:txBody>
        </p:sp>
        <p:sp>
          <p:nvSpPr>
            <p:cNvPr id="3081" name="object 3081" descr=""/>
            <p:cNvSpPr/>
            <p:nvPr/>
          </p:nvSpPr>
          <p:spPr>
            <a:xfrm>
              <a:off x="5565867" y="2670336"/>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3082" name="object 3082" descr=""/>
            <p:cNvSpPr/>
            <p:nvPr/>
          </p:nvSpPr>
          <p:spPr>
            <a:xfrm>
              <a:off x="5556300" y="2670336"/>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3083" name="object 3083" descr=""/>
            <p:cNvSpPr/>
            <p:nvPr/>
          </p:nvSpPr>
          <p:spPr>
            <a:xfrm>
              <a:off x="5572090" y="266986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084" name="object 3084" descr=""/>
            <p:cNvSpPr/>
            <p:nvPr/>
          </p:nvSpPr>
          <p:spPr>
            <a:xfrm>
              <a:off x="5558212" y="2669865"/>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3085" name="object 3085" descr=""/>
            <p:cNvSpPr/>
            <p:nvPr/>
          </p:nvSpPr>
          <p:spPr>
            <a:xfrm>
              <a:off x="5566825" y="2669865"/>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3086" name="object 3086" descr=""/>
            <p:cNvSpPr/>
            <p:nvPr/>
          </p:nvSpPr>
          <p:spPr>
            <a:xfrm>
              <a:off x="5575924" y="2666987"/>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087" name="object 3087" descr=""/>
            <p:cNvSpPr/>
            <p:nvPr/>
          </p:nvSpPr>
          <p:spPr>
            <a:xfrm>
              <a:off x="5551520" y="2666983"/>
              <a:ext cx="2540" cy="3810"/>
            </a:xfrm>
            <a:custGeom>
              <a:avLst/>
              <a:gdLst/>
              <a:ahLst/>
              <a:cxnLst/>
              <a:rect l="l" t="t" r="r" b="b"/>
              <a:pathLst>
                <a:path w="2539" h="3810">
                  <a:moveTo>
                    <a:pt x="2387" y="3352"/>
                  </a:moveTo>
                  <a:lnTo>
                    <a:pt x="0" y="3352"/>
                  </a:lnTo>
                  <a:lnTo>
                    <a:pt x="0" y="0"/>
                  </a:lnTo>
                </a:path>
              </a:pathLst>
            </a:custGeom>
            <a:ln w="3175">
              <a:solidFill>
                <a:srgbClr val="565658"/>
              </a:solidFill>
            </a:ln>
          </p:spPr>
          <p:txBody>
            <a:bodyPr wrap="square" lIns="0" tIns="0" rIns="0" bIns="0" rtlCol="0"/>
            <a:lstStyle/>
            <a:p/>
          </p:txBody>
        </p:sp>
        <p:sp>
          <p:nvSpPr>
            <p:cNvPr id="3088" name="object 3088" descr=""/>
            <p:cNvSpPr/>
            <p:nvPr/>
          </p:nvSpPr>
          <p:spPr>
            <a:xfrm>
              <a:off x="5553908" y="2658856"/>
              <a:ext cx="0" cy="7620"/>
            </a:xfrm>
            <a:custGeom>
              <a:avLst/>
              <a:gdLst/>
              <a:ahLst/>
              <a:cxnLst/>
              <a:rect l="l" t="t" r="r" b="b"/>
              <a:pathLst>
                <a:path w="0" h="7619">
                  <a:moveTo>
                    <a:pt x="0" y="7175"/>
                  </a:moveTo>
                  <a:lnTo>
                    <a:pt x="0" y="0"/>
                  </a:lnTo>
                </a:path>
              </a:pathLst>
            </a:custGeom>
            <a:ln w="3175">
              <a:solidFill>
                <a:srgbClr val="565658"/>
              </a:solidFill>
            </a:ln>
          </p:spPr>
          <p:txBody>
            <a:bodyPr wrap="square" lIns="0" tIns="0" rIns="0" bIns="0" rtlCol="0"/>
            <a:lstStyle/>
            <a:p/>
          </p:txBody>
        </p:sp>
        <p:sp>
          <p:nvSpPr>
            <p:cNvPr id="3089" name="object 3089" descr=""/>
            <p:cNvSpPr/>
            <p:nvPr/>
          </p:nvSpPr>
          <p:spPr>
            <a:xfrm>
              <a:off x="5558212" y="2654547"/>
              <a:ext cx="12065" cy="0"/>
            </a:xfrm>
            <a:custGeom>
              <a:avLst/>
              <a:gdLst/>
              <a:ahLst/>
              <a:cxnLst/>
              <a:rect l="l" t="t" r="r" b="b"/>
              <a:pathLst>
                <a:path w="12064" h="0">
                  <a:moveTo>
                    <a:pt x="0" y="0"/>
                  </a:moveTo>
                  <a:lnTo>
                    <a:pt x="11963" y="0"/>
                  </a:lnTo>
                </a:path>
              </a:pathLst>
            </a:custGeom>
            <a:ln w="3175">
              <a:solidFill>
                <a:srgbClr val="565658"/>
              </a:solidFill>
            </a:ln>
          </p:spPr>
          <p:txBody>
            <a:bodyPr wrap="square" lIns="0" tIns="0" rIns="0" bIns="0" rtlCol="0"/>
            <a:lstStyle/>
            <a:p/>
          </p:txBody>
        </p:sp>
        <p:sp>
          <p:nvSpPr>
            <p:cNvPr id="3090" name="object 3090" descr=""/>
            <p:cNvSpPr/>
            <p:nvPr/>
          </p:nvSpPr>
          <p:spPr>
            <a:xfrm>
              <a:off x="5574967" y="2658851"/>
              <a:ext cx="1270" cy="6350"/>
            </a:xfrm>
            <a:custGeom>
              <a:avLst/>
              <a:gdLst/>
              <a:ahLst/>
              <a:cxnLst/>
              <a:rect l="l" t="t" r="r" b="b"/>
              <a:pathLst>
                <a:path w="1270" h="6350">
                  <a:moveTo>
                    <a:pt x="0" y="0"/>
                  </a:moveTo>
                  <a:lnTo>
                    <a:pt x="0" y="6223"/>
                  </a:lnTo>
                  <a:lnTo>
                    <a:pt x="952" y="6223"/>
                  </a:lnTo>
                </a:path>
              </a:pathLst>
            </a:custGeom>
            <a:ln w="3175">
              <a:solidFill>
                <a:srgbClr val="565658"/>
              </a:solidFill>
            </a:ln>
          </p:spPr>
          <p:txBody>
            <a:bodyPr wrap="square" lIns="0" tIns="0" rIns="0" bIns="0" rtlCol="0"/>
            <a:lstStyle/>
            <a:p/>
          </p:txBody>
        </p:sp>
        <p:sp>
          <p:nvSpPr>
            <p:cNvPr id="3091" name="object 3091" descr=""/>
            <p:cNvSpPr/>
            <p:nvPr/>
          </p:nvSpPr>
          <p:spPr>
            <a:xfrm>
              <a:off x="5549121" y="2645458"/>
              <a:ext cx="0" cy="20955"/>
            </a:xfrm>
            <a:custGeom>
              <a:avLst/>
              <a:gdLst/>
              <a:ahLst/>
              <a:cxnLst/>
              <a:rect l="l" t="t" r="r" b="b"/>
              <a:pathLst>
                <a:path w="0" h="20955">
                  <a:moveTo>
                    <a:pt x="0" y="20574"/>
                  </a:moveTo>
                  <a:lnTo>
                    <a:pt x="0" y="0"/>
                  </a:lnTo>
                </a:path>
              </a:pathLst>
            </a:custGeom>
            <a:ln w="3175">
              <a:solidFill>
                <a:srgbClr val="565658"/>
              </a:solidFill>
            </a:ln>
          </p:spPr>
          <p:txBody>
            <a:bodyPr wrap="square" lIns="0" tIns="0" rIns="0" bIns="0" rtlCol="0"/>
            <a:lstStyle/>
            <a:p/>
          </p:txBody>
        </p:sp>
        <p:sp>
          <p:nvSpPr>
            <p:cNvPr id="3092" name="object 3092" descr=""/>
            <p:cNvSpPr/>
            <p:nvPr/>
          </p:nvSpPr>
          <p:spPr>
            <a:xfrm>
              <a:off x="5577838" y="2670336"/>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3093" name="object 3093" descr=""/>
            <p:cNvSpPr/>
            <p:nvPr/>
          </p:nvSpPr>
          <p:spPr>
            <a:xfrm>
              <a:off x="5577836" y="2668426"/>
              <a:ext cx="1905" cy="1905"/>
            </a:xfrm>
            <a:custGeom>
              <a:avLst/>
              <a:gdLst/>
              <a:ahLst/>
              <a:cxnLst/>
              <a:rect l="l" t="t" r="r" b="b"/>
              <a:pathLst>
                <a:path w="1904" h="1905">
                  <a:moveTo>
                    <a:pt x="1435" y="0"/>
                  </a:moveTo>
                  <a:lnTo>
                    <a:pt x="0" y="0"/>
                  </a:lnTo>
                  <a:lnTo>
                    <a:pt x="0" y="1905"/>
                  </a:lnTo>
                </a:path>
              </a:pathLst>
            </a:custGeom>
            <a:ln w="3175">
              <a:solidFill>
                <a:srgbClr val="565658"/>
              </a:solidFill>
            </a:ln>
          </p:spPr>
          <p:txBody>
            <a:bodyPr wrap="square" lIns="0" tIns="0" rIns="0" bIns="0" rtlCol="0"/>
            <a:lstStyle/>
            <a:p/>
          </p:txBody>
        </p:sp>
        <p:sp>
          <p:nvSpPr>
            <p:cNvPr id="3094" name="object 3094" descr=""/>
            <p:cNvSpPr/>
            <p:nvPr/>
          </p:nvSpPr>
          <p:spPr>
            <a:xfrm>
              <a:off x="5425147" y="2728742"/>
              <a:ext cx="3175" cy="1905"/>
            </a:xfrm>
            <a:custGeom>
              <a:avLst/>
              <a:gdLst/>
              <a:ahLst/>
              <a:cxnLst/>
              <a:rect l="l" t="t" r="r" b="b"/>
              <a:pathLst>
                <a:path w="3175" h="1905">
                  <a:moveTo>
                    <a:pt x="0" y="1435"/>
                  </a:moveTo>
                  <a:lnTo>
                    <a:pt x="2870" y="0"/>
                  </a:lnTo>
                </a:path>
              </a:pathLst>
            </a:custGeom>
            <a:ln w="3175">
              <a:solidFill>
                <a:srgbClr val="565658"/>
              </a:solidFill>
            </a:ln>
          </p:spPr>
          <p:txBody>
            <a:bodyPr wrap="square" lIns="0" tIns="0" rIns="0" bIns="0" rtlCol="0"/>
            <a:lstStyle/>
            <a:p/>
          </p:txBody>
        </p:sp>
        <p:sp>
          <p:nvSpPr>
            <p:cNvPr id="3095" name="object 3095" descr=""/>
            <p:cNvSpPr/>
            <p:nvPr/>
          </p:nvSpPr>
          <p:spPr>
            <a:xfrm>
              <a:off x="5422277" y="2723468"/>
              <a:ext cx="6350" cy="6985"/>
            </a:xfrm>
            <a:custGeom>
              <a:avLst/>
              <a:gdLst/>
              <a:ahLst/>
              <a:cxnLst/>
              <a:rect l="l" t="t" r="r" b="b"/>
              <a:pathLst>
                <a:path w="6350" h="6985">
                  <a:moveTo>
                    <a:pt x="5740" y="5270"/>
                  </a:moveTo>
                  <a:lnTo>
                    <a:pt x="5740" y="1917"/>
                  </a:lnTo>
                  <a:lnTo>
                    <a:pt x="2870" y="0"/>
                  </a:lnTo>
                  <a:lnTo>
                    <a:pt x="0" y="1917"/>
                  </a:lnTo>
                  <a:lnTo>
                    <a:pt x="0" y="5270"/>
                  </a:lnTo>
                  <a:lnTo>
                    <a:pt x="2870" y="6705"/>
                  </a:lnTo>
                </a:path>
              </a:pathLst>
            </a:custGeom>
            <a:ln w="3175">
              <a:solidFill>
                <a:srgbClr val="565658"/>
              </a:solidFill>
            </a:ln>
          </p:spPr>
          <p:txBody>
            <a:bodyPr wrap="square" lIns="0" tIns="0" rIns="0" bIns="0" rtlCol="0"/>
            <a:lstStyle/>
            <a:p/>
          </p:txBody>
        </p:sp>
        <p:sp>
          <p:nvSpPr>
            <p:cNvPr id="3096" name="object 3096" descr=""/>
            <p:cNvSpPr/>
            <p:nvPr/>
          </p:nvSpPr>
          <p:spPr>
            <a:xfrm>
              <a:off x="5713297" y="2660759"/>
              <a:ext cx="0" cy="4445"/>
            </a:xfrm>
            <a:custGeom>
              <a:avLst/>
              <a:gdLst/>
              <a:ahLst/>
              <a:cxnLst/>
              <a:rect l="l" t="t" r="r" b="b"/>
              <a:pathLst>
                <a:path w="0" h="4444">
                  <a:moveTo>
                    <a:pt x="0" y="4318"/>
                  </a:moveTo>
                  <a:lnTo>
                    <a:pt x="0" y="0"/>
                  </a:lnTo>
                </a:path>
              </a:pathLst>
            </a:custGeom>
            <a:ln w="3175">
              <a:solidFill>
                <a:srgbClr val="565658"/>
              </a:solidFill>
            </a:ln>
          </p:spPr>
          <p:txBody>
            <a:bodyPr wrap="square" lIns="0" tIns="0" rIns="0" bIns="0" rtlCol="0"/>
            <a:lstStyle/>
            <a:p/>
          </p:txBody>
        </p:sp>
        <p:sp>
          <p:nvSpPr>
            <p:cNvPr id="3097" name="object 3097" descr=""/>
            <p:cNvSpPr/>
            <p:nvPr/>
          </p:nvSpPr>
          <p:spPr>
            <a:xfrm>
              <a:off x="5713298" y="2660764"/>
              <a:ext cx="3175" cy="4445"/>
            </a:xfrm>
            <a:custGeom>
              <a:avLst/>
              <a:gdLst/>
              <a:ahLst/>
              <a:cxnLst/>
              <a:rect l="l" t="t" r="r" b="b"/>
              <a:pathLst>
                <a:path w="3175" h="4444">
                  <a:moveTo>
                    <a:pt x="0" y="4318"/>
                  </a:moveTo>
                  <a:lnTo>
                    <a:pt x="2870" y="4318"/>
                  </a:lnTo>
                  <a:lnTo>
                    <a:pt x="2870" y="0"/>
                  </a:lnTo>
                  <a:lnTo>
                    <a:pt x="0" y="0"/>
                  </a:lnTo>
                  <a:lnTo>
                    <a:pt x="0" y="4318"/>
                  </a:lnTo>
                  <a:close/>
                </a:path>
              </a:pathLst>
            </a:custGeom>
            <a:ln w="3175">
              <a:solidFill>
                <a:srgbClr val="565658"/>
              </a:solidFill>
            </a:ln>
          </p:spPr>
          <p:txBody>
            <a:bodyPr wrap="square" lIns="0" tIns="0" rIns="0" bIns="0" rtlCol="0"/>
            <a:lstStyle/>
            <a:p/>
          </p:txBody>
        </p:sp>
        <p:sp>
          <p:nvSpPr>
            <p:cNvPr id="3098" name="object 3098" descr=""/>
            <p:cNvSpPr/>
            <p:nvPr/>
          </p:nvSpPr>
          <p:spPr>
            <a:xfrm>
              <a:off x="5985647" y="2620078"/>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3099" name="object 3099" descr=""/>
            <p:cNvSpPr/>
            <p:nvPr/>
          </p:nvSpPr>
          <p:spPr>
            <a:xfrm>
              <a:off x="5989956" y="261912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100" name="object 3100" descr=""/>
            <p:cNvSpPr/>
            <p:nvPr/>
          </p:nvSpPr>
          <p:spPr>
            <a:xfrm>
              <a:off x="5987084" y="2619596"/>
              <a:ext cx="635" cy="4445"/>
            </a:xfrm>
            <a:custGeom>
              <a:avLst/>
              <a:gdLst/>
              <a:ahLst/>
              <a:cxnLst/>
              <a:rect l="l" t="t" r="r" b="b"/>
              <a:pathLst>
                <a:path w="635" h="4444">
                  <a:moveTo>
                    <a:pt x="0" y="4318"/>
                  </a:moveTo>
                  <a:lnTo>
                    <a:pt x="0" y="0"/>
                  </a:lnTo>
                  <a:lnTo>
                    <a:pt x="482" y="0"/>
                  </a:lnTo>
                </a:path>
              </a:pathLst>
            </a:custGeom>
            <a:ln w="3175">
              <a:solidFill>
                <a:srgbClr val="565658"/>
              </a:solidFill>
            </a:ln>
          </p:spPr>
          <p:txBody>
            <a:bodyPr wrap="square" lIns="0" tIns="0" rIns="0" bIns="0" rtlCol="0"/>
            <a:lstStyle/>
            <a:p/>
          </p:txBody>
        </p:sp>
        <p:sp>
          <p:nvSpPr>
            <p:cNvPr id="3101" name="object 3101" descr=""/>
            <p:cNvSpPr/>
            <p:nvPr/>
          </p:nvSpPr>
          <p:spPr>
            <a:xfrm>
              <a:off x="5985647" y="2620081"/>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3102" name="object 3102" descr=""/>
            <p:cNvSpPr/>
            <p:nvPr/>
          </p:nvSpPr>
          <p:spPr>
            <a:xfrm>
              <a:off x="5987562" y="2619596"/>
              <a:ext cx="635" cy="4445"/>
            </a:xfrm>
            <a:custGeom>
              <a:avLst/>
              <a:gdLst/>
              <a:ahLst/>
              <a:cxnLst/>
              <a:rect l="l" t="t" r="r" b="b"/>
              <a:pathLst>
                <a:path w="635" h="4444">
                  <a:moveTo>
                    <a:pt x="0" y="4318"/>
                  </a:moveTo>
                  <a:lnTo>
                    <a:pt x="0" y="0"/>
                  </a:lnTo>
                  <a:lnTo>
                    <a:pt x="482" y="0"/>
                  </a:lnTo>
                </a:path>
              </a:pathLst>
            </a:custGeom>
            <a:ln w="3175">
              <a:solidFill>
                <a:srgbClr val="565658"/>
              </a:solidFill>
            </a:ln>
          </p:spPr>
          <p:txBody>
            <a:bodyPr wrap="square" lIns="0" tIns="0" rIns="0" bIns="0" rtlCol="0"/>
            <a:lstStyle/>
            <a:p/>
          </p:txBody>
        </p:sp>
        <p:sp>
          <p:nvSpPr>
            <p:cNvPr id="3103" name="object 3103" descr=""/>
            <p:cNvSpPr/>
            <p:nvPr/>
          </p:nvSpPr>
          <p:spPr>
            <a:xfrm>
              <a:off x="5980859" y="2625351"/>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3104" name="object 3104" descr=""/>
            <p:cNvSpPr/>
            <p:nvPr/>
          </p:nvSpPr>
          <p:spPr>
            <a:xfrm>
              <a:off x="5981336" y="2623916"/>
              <a:ext cx="1905" cy="6350"/>
            </a:xfrm>
            <a:custGeom>
              <a:avLst/>
              <a:gdLst/>
              <a:ahLst/>
              <a:cxnLst/>
              <a:rect l="l" t="t" r="r" b="b"/>
              <a:pathLst>
                <a:path w="1904" h="6350">
                  <a:moveTo>
                    <a:pt x="0" y="6223"/>
                  </a:moveTo>
                  <a:lnTo>
                    <a:pt x="0" y="0"/>
                  </a:lnTo>
                  <a:lnTo>
                    <a:pt x="965" y="0"/>
                  </a:lnTo>
                  <a:lnTo>
                    <a:pt x="1435" y="0"/>
                  </a:lnTo>
                </a:path>
              </a:pathLst>
            </a:custGeom>
            <a:ln w="3175">
              <a:solidFill>
                <a:srgbClr val="565658"/>
              </a:solidFill>
            </a:ln>
          </p:spPr>
          <p:txBody>
            <a:bodyPr wrap="square" lIns="0" tIns="0" rIns="0" bIns="0" rtlCol="0"/>
            <a:lstStyle/>
            <a:p/>
          </p:txBody>
        </p:sp>
        <p:sp>
          <p:nvSpPr>
            <p:cNvPr id="3105" name="object 3105" descr=""/>
            <p:cNvSpPr/>
            <p:nvPr/>
          </p:nvSpPr>
          <p:spPr>
            <a:xfrm>
              <a:off x="5982298" y="2623916"/>
              <a:ext cx="0" cy="6350"/>
            </a:xfrm>
            <a:custGeom>
              <a:avLst/>
              <a:gdLst/>
              <a:ahLst/>
              <a:cxnLst/>
              <a:rect l="l" t="t" r="r" b="b"/>
              <a:pathLst>
                <a:path w="0" h="6350">
                  <a:moveTo>
                    <a:pt x="0" y="6223"/>
                  </a:moveTo>
                  <a:lnTo>
                    <a:pt x="0" y="0"/>
                  </a:lnTo>
                </a:path>
              </a:pathLst>
            </a:custGeom>
            <a:ln w="3175">
              <a:solidFill>
                <a:srgbClr val="565658"/>
              </a:solidFill>
            </a:ln>
          </p:spPr>
          <p:txBody>
            <a:bodyPr wrap="square" lIns="0" tIns="0" rIns="0" bIns="0" rtlCol="0"/>
            <a:lstStyle/>
            <a:p/>
          </p:txBody>
        </p:sp>
        <p:sp>
          <p:nvSpPr>
            <p:cNvPr id="3106" name="object 3106" descr=""/>
            <p:cNvSpPr/>
            <p:nvPr/>
          </p:nvSpPr>
          <p:spPr>
            <a:xfrm>
              <a:off x="5989956" y="261912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107" name="object 3107" descr=""/>
            <p:cNvSpPr/>
            <p:nvPr/>
          </p:nvSpPr>
          <p:spPr>
            <a:xfrm>
              <a:off x="5982775" y="2623914"/>
              <a:ext cx="0" cy="6350"/>
            </a:xfrm>
            <a:custGeom>
              <a:avLst/>
              <a:gdLst/>
              <a:ahLst/>
              <a:cxnLst/>
              <a:rect l="l" t="t" r="r" b="b"/>
              <a:pathLst>
                <a:path w="0" h="6350">
                  <a:moveTo>
                    <a:pt x="0" y="0"/>
                  </a:moveTo>
                  <a:lnTo>
                    <a:pt x="0" y="6223"/>
                  </a:lnTo>
                  <a:lnTo>
                    <a:pt x="0" y="0"/>
                  </a:lnTo>
                </a:path>
              </a:pathLst>
            </a:custGeom>
            <a:ln w="3175">
              <a:solidFill>
                <a:srgbClr val="565658"/>
              </a:solidFill>
            </a:ln>
          </p:spPr>
          <p:txBody>
            <a:bodyPr wrap="square" lIns="0" tIns="0" rIns="0" bIns="0" rtlCol="0"/>
            <a:lstStyle/>
            <a:p/>
          </p:txBody>
        </p:sp>
        <p:sp>
          <p:nvSpPr>
            <p:cNvPr id="3108" name="object 3108" descr=""/>
            <p:cNvSpPr/>
            <p:nvPr/>
          </p:nvSpPr>
          <p:spPr>
            <a:xfrm>
              <a:off x="5992350" y="261912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109" name="object 3109" descr=""/>
            <p:cNvSpPr/>
            <p:nvPr/>
          </p:nvSpPr>
          <p:spPr>
            <a:xfrm>
              <a:off x="5988039" y="2619596"/>
              <a:ext cx="1270" cy="4445"/>
            </a:xfrm>
            <a:custGeom>
              <a:avLst/>
              <a:gdLst/>
              <a:ahLst/>
              <a:cxnLst/>
              <a:rect l="l" t="t" r="r" b="b"/>
              <a:pathLst>
                <a:path w="1270" h="4444">
                  <a:moveTo>
                    <a:pt x="0" y="4318"/>
                  </a:moveTo>
                  <a:lnTo>
                    <a:pt x="0" y="0"/>
                  </a:lnTo>
                  <a:lnTo>
                    <a:pt x="952" y="0"/>
                  </a:lnTo>
                  <a:lnTo>
                    <a:pt x="952" y="4318"/>
                  </a:lnTo>
                </a:path>
              </a:pathLst>
            </a:custGeom>
            <a:ln w="3175">
              <a:solidFill>
                <a:srgbClr val="565658"/>
              </a:solidFill>
            </a:ln>
          </p:spPr>
          <p:txBody>
            <a:bodyPr wrap="square" lIns="0" tIns="0" rIns="0" bIns="0" rtlCol="0"/>
            <a:lstStyle/>
            <a:p/>
          </p:txBody>
        </p:sp>
        <p:sp>
          <p:nvSpPr>
            <p:cNvPr id="3110" name="object 3110" descr=""/>
            <p:cNvSpPr/>
            <p:nvPr/>
          </p:nvSpPr>
          <p:spPr>
            <a:xfrm>
              <a:off x="5988994" y="2619596"/>
              <a:ext cx="635" cy="4445"/>
            </a:xfrm>
            <a:custGeom>
              <a:avLst/>
              <a:gdLst/>
              <a:ahLst/>
              <a:cxnLst/>
              <a:rect l="l" t="t" r="r" b="b"/>
              <a:pathLst>
                <a:path w="635" h="4444">
                  <a:moveTo>
                    <a:pt x="0" y="4318"/>
                  </a:moveTo>
                  <a:lnTo>
                    <a:pt x="0" y="0"/>
                  </a:lnTo>
                  <a:lnTo>
                    <a:pt x="482" y="0"/>
                  </a:lnTo>
                </a:path>
              </a:pathLst>
            </a:custGeom>
            <a:ln w="3175">
              <a:solidFill>
                <a:srgbClr val="565658"/>
              </a:solidFill>
            </a:ln>
          </p:spPr>
          <p:txBody>
            <a:bodyPr wrap="square" lIns="0" tIns="0" rIns="0" bIns="0" rtlCol="0"/>
            <a:lstStyle/>
            <a:p/>
          </p:txBody>
        </p:sp>
        <p:sp>
          <p:nvSpPr>
            <p:cNvPr id="3111" name="object 3111" descr=""/>
            <p:cNvSpPr/>
            <p:nvPr/>
          </p:nvSpPr>
          <p:spPr>
            <a:xfrm>
              <a:off x="5992350" y="261912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112" name="object 3112" descr=""/>
            <p:cNvSpPr/>
            <p:nvPr/>
          </p:nvSpPr>
          <p:spPr>
            <a:xfrm>
              <a:off x="5982775" y="2623916"/>
              <a:ext cx="1905" cy="9525"/>
            </a:xfrm>
            <a:custGeom>
              <a:avLst/>
              <a:gdLst/>
              <a:ahLst/>
              <a:cxnLst/>
              <a:rect l="l" t="t" r="r" b="b"/>
              <a:pathLst>
                <a:path w="1904" h="9525">
                  <a:moveTo>
                    <a:pt x="0" y="6223"/>
                  </a:moveTo>
                  <a:lnTo>
                    <a:pt x="0" y="0"/>
                  </a:lnTo>
                  <a:lnTo>
                    <a:pt x="1435" y="0"/>
                  </a:lnTo>
                  <a:lnTo>
                    <a:pt x="1435" y="9093"/>
                  </a:lnTo>
                </a:path>
              </a:pathLst>
            </a:custGeom>
            <a:ln w="3175">
              <a:solidFill>
                <a:srgbClr val="565658"/>
              </a:solidFill>
            </a:ln>
          </p:spPr>
          <p:txBody>
            <a:bodyPr wrap="square" lIns="0" tIns="0" rIns="0" bIns="0" rtlCol="0"/>
            <a:lstStyle/>
            <a:p/>
          </p:txBody>
        </p:sp>
        <p:sp>
          <p:nvSpPr>
            <p:cNvPr id="3113" name="object 3113" descr=""/>
            <p:cNvSpPr/>
            <p:nvPr/>
          </p:nvSpPr>
          <p:spPr>
            <a:xfrm>
              <a:off x="5992350" y="261912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114" name="object 3114" descr=""/>
            <p:cNvSpPr/>
            <p:nvPr/>
          </p:nvSpPr>
          <p:spPr>
            <a:xfrm>
              <a:off x="5991682" y="2618460"/>
              <a:ext cx="3810" cy="2540"/>
            </a:xfrm>
            <a:custGeom>
              <a:avLst/>
              <a:gdLst/>
              <a:ahLst/>
              <a:cxnLst/>
              <a:rect l="l" t="t" r="r" b="b"/>
              <a:pathLst>
                <a:path w="3810" h="2539">
                  <a:moveTo>
                    <a:pt x="3238" y="1143"/>
                  </a:moveTo>
                  <a:lnTo>
                    <a:pt x="2908" y="330"/>
                  </a:lnTo>
                  <a:lnTo>
                    <a:pt x="2095" y="0"/>
                  </a:lnTo>
                  <a:lnTo>
                    <a:pt x="1612" y="203"/>
                  </a:lnTo>
                  <a:lnTo>
                    <a:pt x="1143" y="0"/>
                  </a:lnTo>
                  <a:lnTo>
                    <a:pt x="330" y="330"/>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3115" name="object 3115" descr=""/>
            <p:cNvSpPr/>
            <p:nvPr/>
          </p:nvSpPr>
          <p:spPr>
            <a:xfrm>
              <a:off x="5989478" y="2619596"/>
              <a:ext cx="2540" cy="4445"/>
            </a:xfrm>
            <a:custGeom>
              <a:avLst/>
              <a:gdLst/>
              <a:ahLst/>
              <a:cxnLst/>
              <a:rect l="l" t="t" r="r" b="b"/>
              <a:pathLst>
                <a:path w="2539" h="4444">
                  <a:moveTo>
                    <a:pt x="0" y="4318"/>
                  </a:moveTo>
                  <a:lnTo>
                    <a:pt x="0" y="0"/>
                  </a:lnTo>
                  <a:lnTo>
                    <a:pt x="2387" y="0"/>
                  </a:lnTo>
                </a:path>
              </a:pathLst>
            </a:custGeom>
            <a:ln w="3175">
              <a:solidFill>
                <a:srgbClr val="565658"/>
              </a:solidFill>
            </a:ln>
          </p:spPr>
          <p:txBody>
            <a:bodyPr wrap="square" lIns="0" tIns="0" rIns="0" bIns="0" rtlCol="0"/>
            <a:lstStyle/>
            <a:p/>
          </p:txBody>
        </p:sp>
        <p:sp>
          <p:nvSpPr>
            <p:cNvPr id="3116" name="object 3116" descr=""/>
            <p:cNvSpPr/>
            <p:nvPr/>
          </p:nvSpPr>
          <p:spPr>
            <a:xfrm>
              <a:off x="5979904" y="2630134"/>
              <a:ext cx="2540" cy="3175"/>
            </a:xfrm>
            <a:custGeom>
              <a:avLst/>
              <a:gdLst/>
              <a:ahLst/>
              <a:cxnLst/>
              <a:rect l="l" t="t" r="r" b="b"/>
              <a:pathLst>
                <a:path w="2539" h="3175">
                  <a:moveTo>
                    <a:pt x="0" y="2870"/>
                  </a:moveTo>
                  <a:lnTo>
                    <a:pt x="0" y="0"/>
                  </a:lnTo>
                  <a:lnTo>
                    <a:pt x="1917" y="0"/>
                  </a:lnTo>
                  <a:lnTo>
                    <a:pt x="1917" y="2870"/>
                  </a:lnTo>
                </a:path>
              </a:pathLst>
            </a:custGeom>
            <a:ln w="3175">
              <a:solidFill>
                <a:srgbClr val="565658"/>
              </a:solidFill>
            </a:ln>
          </p:spPr>
          <p:txBody>
            <a:bodyPr wrap="square" lIns="0" tIns="0" rIns="0" bIns="0" rtlCol="0"/>
            <a:lstStyle/>
            <a:p/>
          </p:txBody>
        </p:sp>
        <p:sp>
          <p:nvSpPr>
            <p:cNvPr id="3117" name="object 3117" descr=""/>
            <p:cNvSpPr/>
            <p:nvPr/>
          </p:nvSpPr>
          <p:spPr>
            <a:xfrm>
              <a:off x="5981820" y="2630139"/>
              <a:ext cx="1905" cy="3175"/>
            </a:xfrm>
            <a:custGeom>
              <a:avLst/>
              <a:gdLst/>
              <a:ahLst/>
              <a:cxnLst/>
              <a:rect l="l" t="t" r="r" b="b"/>
              <a:pathLst>
                <a:path w="1904" h="3175">
                  <a:moveTo>
                    <a:pt x="0" y="0"/>
                  </a:moveTo>
                  <a:lnTo>
                    <a:pt x="1905" y="0"/>
                  </a:lnTo>
                  <a:lnTo>
                    <a:pt x="1905" y="2870"/>
                  </a:lnTo>
                </a:path>
              </a:pathLst>
            </a:custGeom>
            <a:ln w="3175">
              <a:solidFill>
                <a:srgbClr val="565658"/>
              </a:solidFill>
            </a:ln>
          </p:spPr>
          <p:txBody>
            <a:bodyPr wrap="square" lIns="0" tIns="0" rIns="0" bIns="0" rtlCol="0"/>
            <a:lstStyle/>
            <a:p/>
          </p:txBody>
        </p:sp>
        <p:sp>
          <p:nvSpPr>
            <p:cNvPr id="3118" name="object 3118" descr=""/>
            <p:cNvSpPr/>
            <p:nvPr/>
          </p:nvSpPr>
          <p:spPr>
            <a:xfrm>
              <a:off x="5991875" y="2619596"/>
              <a:ext cx="1270" cy="4445"/>
            </a:xfrm>
            <a:custGeom>
              <a:avLst/>
              <a:gdLst/>
              <a:ahLst/>
              <a:cxnLst/>
              <a:rect l="l" t="t" r="r" b="b"/>
              <a:pathLst>
                <a:path w="1270" h="4444">
                  <a:moveTo>
                    <a:pt x="952" y="4318"/>
                  </a:moveTo>
                  <a:lnTo>
                    <a:pt x="952" y="0"/>
                  </a:lnTo>
                  <a:lnTo>
                    <a:pt x="0" y="0"/>
                  </a:lnTo>
                  <a:lnTo>
                    <a:pt x="0" y="4318"/>
                  </a:lnTo>
                </a:path>
              </a:pathLst>
            </a:custGeom>
            <a:ln w="3175">
              <a:solidFill>
                <a:srgbClr val="565658"/>
              </a:solidFill>
            </a:ln>
          </p:spPr>
          <p:txBody>
            <a:bodyPr wrap="square" lIns="0" tIns="0" rIns="0" bIns="0" rtlCol="0"/>
            <a:lstStyle/>
            <a:p/>
          </p:txBody>
        </p:sp>
        <p:sp>
          <p:nvSpPr>
            <p:cNvPr id="3119" name="object 3119" descr=""/>
            <p:cNvSpPr/>
            <p:nvPr/>
          </p:nvSpPr>
          <p:spPr>
            <a:xfrm>
              <a:off x="5992830" y="2619598"/>
              <a:ext cx="1270" cy="4445"/>
            </a:xfrm>
            <a:custGeom>
              <a:avLst/>
              <a:gdLst/>
              <a:ahLst/>
              <a:cxnLst/>
              <a:rect l="l" t="t" r="r" b="b"/>
              <a:pathLst>
                <a:path w="1270" h="4444">
                  <a:moveTo>
                    <a:pt x="952" y="0"/>
                  </a:moveTo>
                  <a:lnTo>
                    <a:pt x="0" y="0"/>
                  </a:lnTo>
                  <a:lnTo>
                    <a:pt x="0" y="4318"/>
                  </a:lnTo>
                  <a:lnTo>
                    <a:pt x="0" y="0"/>
                  </a:lnTo>
                </a:path>
              </a:pathLst>
            </a:custGeom>
            <a:ln w="3175">
              <a:solidFill>
                <a:srgbClr val="565658"/>
              </a:solidFill>
            </a:ln>
          </p:spPr>
          <p:txBody>
            <a:bodyPr wrap="square" lIns="0" tIns="0" rIns="0" bIns="0" rtlCol="0"/>
            <a:lstStyle/>
            <a:p/>
          </p:txBody>
        </p:sp>
        <p:sp>
          <p:nvSpPr>
            <p:cNvPr id="3120" name="object 3120" descr=""/>
            <p:cNvSpPr/>
            <p:nvPr/>
          </p:nvSpPr>
          <p:spPr>
            <a:xfrm>
              <a:off x="5994744" y="2620078"/>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3121" name="object 3121" descr=""/>
            <p:cNvSpPr/>
            <p:nvPr/>
          </p:nvSpPr>
          <p:spPr>
            <a:xfrm>
              <a:off x="5979904" y="2633004"/>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3122" name="object 3122" descr=""/>
            <p:cNvSpPr/>
            <p:nvPr/>
          </p:nvSpPr>
          <p:spPr>
            <a:xfrm>
              <a:off x="5994744" y="2620081"/>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3123" name="object 3123" descr=""/>
            <p:cNvSpPr/>
            <p:nvPr/>
          </p:nvSpPr>
          <p:spPr>
            <a:xfrm>
              <a:off x="5995699" y="2620565"/>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3124" name="object 3124" descr=""/>
            <p:cNvSpPr/>
            <p:nvPr/>
          </p:nvSpPr>
          <p:spPr>
            <a:xfrm>
              <a:off x="5984214" y="2623911"/>
              <a:ext cx="6985" cy="9525"/>
            </a:xfrm>
            <a:custGeom>
              <a:avLst/>
              <a:gdLst/>
              <a:ahLst/>
              <a:cxnLst/>
              <a:rect l="l" t="t" r="r" b="b"/>
              <a:pathLst>
                <a:path w="6985" h="9525">
                  <a:moveTo>
                    <a:pt x="0" y="9093"/>
                  </a:moveTo>
                  <a:lnTo>
                    <a:pt x="0" y="0"/>
                  </a:lnTo>
                  <a:lnTo>
                    <a:pt x="6692" y="0"/>
                  </a:lnTo>
                  <a:lnTo>
                    <a:pt x="6692" y="9093"/>
                  </a:lnTo>
                </a:path>
              </a:pathLst>
            </a:custGeom>
            <a:ln w="3175">
              <a:solidFill>
                <a:srgbClr val="565658"/>
              </a:solidFill>
            </a:ln>
          </p:spPr>
          <p:txBody>
            <a:bodyPr wrap="square" lIns="0" tIns="0" rIns="0" bIns="0" rtlCol="0"/>
            <a:lstStyle/>
            <a:p/>
          </p:txBody>
        </p:sp>
        <p:sp>
          <p:nvSpPr>
            <p:cNvPr id="3125" name="object 3125" descr=""/>
            <p:cNvSpPr/>
            <p:nvPr/>
          </p:nvSpPr>
          <p:spPr>
            <a:xfrm>
              <a:off x="5983253" y="2633008"/>
              <a:ext cx="4445" cy="36830"/>
            </a:xfrm>
            <a:custGeom>
              <a:avLst/>
              <a:gdLst/>
              <a:ahLst/>
              <a:cxnLst/>
              <a:rect l="l" t="t" r="r" b="b"/>
              <a:pathLst>
                <a:path w="4445" h="36830">
                  <a:moveTo>
                    <a:pt x="0" y="36372"/>
                  </a:moveTo>
                  <a:lnTo>
                    <a:pt x="0" y="0"/>
                  </a:lnTo>
                  <a:lnTo>
                    <a:pt x="4305" y="0"/>
                  </a:lnTo>
                </a:path>
              </a:pathLst>
            </a:custGeom>
            <a:ln w="3175">
              <a:solidFill>
                <a:srgbClr val="565658"/>
              </a:solidFill>
            </a:ln>
          </p:spPr>
          <p:txBody>
            <a:bodyPr wrap="square" lIns="0" tIns="0" rIns="0" bIns="0" rtlCol="0"/>
            <a:lstStyle/>
            <a:p/>
          </p:txBody>
        </p:sp>
        <p:sp>
          <p:nvSpPr>
            <p:cNvPr id="3126" name="object 3126" descr=""/>
            <p:cNvSpPr/>
            <p:nvPr/>
          </p:nvSpPr>
          <p:spPr>
            <a:xfrm>
              <a:off x="5990911" y="2623911"/>
              <a:ext cx="2540" cy="9525"/>
            </a:xfrm>
            <a:custGeom>
              <a:avLst/>
              <a:gdLst/>
              <a:ahLst/>
              <a:cxnLst/>
              <a:rect l="l" t="t" r="r" b="b"/>
              <a:pathLst>
                <a:path w="2539" h="9525">
                  <a:moveTo>
                    <a:pt x="0" y="9093"/>
                  </a:moveTo>
                  <a:lnTo>
                    <a:pt x="0" y="0"/>
                  </a:lnTo>
                  <a:lnTo>
                    <a:pt x="2387" y="0"/>
                  </a:lnTo>
                  <a:lnTo>
                    <a:pt x="2387" y="9093"/>
                  </a:lnTo>
                </a:path>
              </a:pathLst>
            </a:custGeom>
            <a:ln w="3175">
              <a:solidFill>
                <a:srgbClr val="565658"/>
              </a:solidFill>
            </a:ln>
          </p:spPr>
          <p:txBody>
            <a:bodyPr wrap="square" lIns="0" tIns="0" rIns="0" bIns="0" rtlCol="0"/>
            <a:lstStyle/>
            <a:p/>
          </p:txBody>
        </p:sp>
        <p:sp>
          <p:nvSpPr>
            <p:cNvPr id="3127" name="object 3127" descr=""/>
            <p:cNvSpPr/>
            <p:nvPr/>
          </p:nvSpPr>
          <p:spPr>
            <a:xfrm>
              <a:off x="5993305" y="2623911"/>
              <a:ext cx="635" cy="9525"/>
            </a:xfrm>
            <a:custGeom>
              <a:avLst/>
              <a:gdLst/>
              <a:ahLst/>
              <a:cxnLst/>
              <a:rect l="l" t="t" r="r" b="b"/>
              <a:pathLst>
                <a:path w="635" h="9525">
                  <a:moveTo>
                    <a:pt x="0" y="9093"/>
                  </a:moveTo>
                  <a:lnTo>
                    <a:pt x="0" y="0"/>
                  </a:lnTo>
                  <a:lnTo>
                    <a:pt x="482" y="0"/>
                  </a:lnTo>
                </a:path>
              </a:pathLst>
            </a:custGeom>
            <a:ln w="3175">
              <a:solidFill>
                <a:srgbClr val="565658"/>
              </a:solidFill>
            </a:ln>
          </p:spPr>
          <p:txBody>
            <a:bodyPr wrap="square" lIns="0" tIns="0" rIns="0" bIns="0" rtlCol="0"/>
            <a:lstStyle/>
            <a:p/>
          </p:txBody>
        </p:sp>
        <p:sp>
          <p:nvSpPr>
            <p:cNvPr id="3128" name="object 3128" descr=""/>
            <p:cNvSpPr/>
            <p:nvPr/>
          </p:nvSpPr>
          <p:spPr>
            <a:xfrm>
              <a:off x="5994266" y="2623911"/>
              <a:ext cx="5715" cy="9525"/>
            </a:xfrm>
            <a:custGeom>
              <a:avLst/>
              <a:gdLst/>
              <a:ahLst/>
              <a:cxnLst/>
              <a:rect l="l" t="t" r="r" b="b"/>
              <a:pathLst>
                <a:path w="5714" h="9525">
                  <a:moveTo>
                    <a:pt x="0" y="9093"/>
                  </a:moveTo>
                  <a:lnTo>
                    <a:pt x="0" y="0"/>
                  </a:lnTo>
                  <a:lnTo>
                    <a:pt x="5257" y="0"/>
                  </a:lnTo>
                </a:path>
              </a:pathLst>
            </a:custGeom>
            <a:ln w="3175">
              <a:solidFill>
                <a:srgbClr val="565658"/>
              </a:solidFill>
            </a:ln>
          </p:spPr>
          <p:txBody>
            <a:bodyPr wrap="square" lIns="0" tIns="0" rIns="0" bIns="0" rtlCol="0"/>
            <a:lstStyle/>
            <a:p/>
          </p:txBody>
        </p:sp>
        <p:sp>
          <p:nvSpPr>
            <p:cNvPr id="3129" name="object 3129" descr=""/>
            <p:cNvSpPr/>
            <p:nvPr/>
          </p:nvSpPr>
          <p:spPr>
            <a:xfrm>
              <a:off x="5993782" y="2623911"/>
              <a:ext cx="635" cy="9525"/>
            </a:xfrm>
            <a:custGeom>
              <a:avLst/>
              <a:gdLst/>
              <a:ahLst/>
              <a:cxnLst/>
              <a:rect l="l" t="t" r="r" b="b"/>
              <a:pathLst>
                <a:path w="635" h="9525">
                  <a:moveTo>
                    <a:pt x="0" y="9093"/>
                  </a:moveTo>
                  <a:lnTo>
                    <a:pt x="0" y="0"/>
                  </a:lnTo>
                  <a:lnTo>
                    <a:pt x="482" y="0"/>
                  </a:lnTo>
                </a:path>
              </a:pathLst>
            </a:custGeom>
            <a:ln w="3175">
              <a:solidFill>
                <a:srgbClr val="565658"/>
              </a:solidFill>
            </a:ln>
          </p:spPr>
          <p:txBody>
            <a:bodyPr wrap="square" lIns="0" tIns="0" rIns="0" bIns="0" rtlCol="0"/>
            <a:lstStyle/>
            <a:p/>
          </p:txBody>
        </p:sp>
        <p:sp>
          <p:nvSpPr>
            <p:cNvPr id="3130" name="object 3130" descr=""/>
            <p:cNvSpPr/>
            <p:nvPr/>
          </p:nvSpPr>
          <p:spPr>
            <a:xfrm>
              <a:off x="5987562" y="2633002"/>
              <a:ext cx="13970" cy="39370"/>
            </a:xfrm>
            <a:custGeom>
              <a:avLst/>
              <a:gdLst/>
              <a:ahLst/>
              <a:cxnLst/>
              <a:rect l="l" t="t" r="r" b="b"/>
              <a:pathLst>
                <a:path w="13970" h="39369">
                  <a:moveTo>
                    <a:pt x="0" y="38773"/>
                  </a:moveTo>
                  <a:lnTo>
                    <a:pt x="0" y="3352"/>
                  </a:lnTo>
                </a:path>
                <a:path w="13970" h="39369">
                  <a:moveTo>
                    <a:pt x="0" y="38773"/>
                  </a:moveTo>
                  <a:lnTo>
                    <a:pt x="0" y="3352"/>
                  </a:lnTo>
                  <a:lnTo>
                    <a:pt x="0" y="0"/>
                  </a:lnTo>
                  <a:lnTo>
                    <a:pt x="13398" y="0"/>
                  </a:lnTo>
                </a:path>
              </a:pathLst>
            </a:custGeom>
            <a:ln w="3175">
              <a:solidFill>
                <a:srgbClr val="565658"/>
              </a:solidFill>
            </a:ln>
          </p:spPr>
          <p:txBody>
            <a:bodyPr wrap="square" lIns="0" tIns="0" rIns="0" bIns="0" rtlCol="0"/>
            <a:lstStyle/>
            <a:p/>
          </p:txBody>
        </p:sp>
        <p:sp>
          <p:nvSpPr>
            <p:cNvPr id="3131" name="object 3131" descr=""/>
            <p:cNvSpPr/>
            <p:nvPr/>
          </p:nvSpPr>
          <p:spPr>
            <a:xfrm>
              <a:off x="5990433" y="2636355"/>
              <a:ext cx="1905" cy="36195"/>
            </a:xfrm>
            <a:custGeom>
              <a:avLst/>
              <a:gdLst/>
              <a:ahLst/>
              <a:cxnLst/>
              <a:rect l="l" t="t" r="r" b="b"/>
              <a:pathLst>
                <a:path w="1904" h="36194">
                  <a:moveTo>
                    <a:pt x="0" y="35902"/>
                  </a:moveTo>
                  <a:lnTo>
                    <a:pt x="0" y="0"/>
                  </a:lnTo>
                  <a:lnTo>
                    <a:pt x="1435" y="0"/>
                  </a:lnTo>
                  <a:lnTo>
                    <a:pt x="1435" y="35902"/>
                  </a:lnTo>
                </a:path>
              </a:pathLst>
            </a:custGeom>
            <a:ln w="3175">
              <a:solidFill>
                <a:srgbClr val="565658"/>
              </a:solidFill>
            </a:ln>
          </p:spPr>
          <p:txBody>
            <a:bodyPr wrap="square" lIns="0" tIns="0" rIns="0" bIns="0" rtlCol="0"/>
            <a:lstStyle/>
            <a:p/>
          </p:txBody>
        </p:sp>
        <p:sp>
          <p:nvSpPr>
            <p:cNvPr id="3132" name="object 3132" descr=""/>
            <p:cNvSpPr/>
            <p:nvPr/>
          </p:nvSpPr>
          <p:spPr>
            <a:xfrm>
              <a:off x="5992827" y="2636355"/>
              <a:ext cx="1270" cy="35560"/>
            </a:xfrm>
            <a:custGeom>
              <a:avLst/>
              <a:gdLst/>
              <a:ahLst/>
              <a:cxnLst/>
              <a:rect l="l" t="t" r="r" b="b"/>
              <a:pathLst>
                <a:path w="1270" h="35560">
                  <a:moveTo>
                    <a:pt x="0" y="35420"/>
                  </a:moveTo>
                  <a:lnTo>
                    <a:pt x="0" y="0"/>
                  </a:lnTo>
                  <a:lnTo>
                    <a:pt x="952" y="0"/>
                  </a:lnTo>
                  <a:lnTo>
                    <a:pt x="952" y="35420"/>
                  </a:lnTo>
                </a:path>
              </a:pathLst>
            </a:custGeom>
            <a:ln w="3175">
              <a:solidFill>
                <a:srgbClr val="565658"/>
              </a:solidFill>
            </a:ln>
          </p:spPr>
          <p:txBody>
            <a:bodyPr wrap="square" lIns="0" tIns="0" rIns="0" bIns="0" rtlCol="0"/>
            <a:lstStyle/>
            <a:p/>
          </p:txBody>
        </p:sp>
        <p:sp>
          <p:nvSpPr>
            <p:cNvPr id="3133" name="object 3133" descr=""/>
            <p:cNvSpPr/>
            <p:nvPr/>
          </p:nvSpPr>
          <p:spPr>
            <a:xfrm>
              <a:off x="5994744" y="2636353"/>
              <a:ext cx="1270" cy="35560"/>
            </a:xfrm>
            <a:custGeom>
              <a:avLst/>
              <a:gdLst/>
              <a:ahLst/>
              <a:cxnLst/>
              <a:rect l="l" t="t" r="r" b="b"/>
              <a:pathLst>
                <a:path w="1270" h="35560">
                  <a:moveTo>
                    <a:pt x="0" y="34937"/>
                  </a:moveTo>
                  <a:lnTo>
                    <a:pt x="0" y="0"/>
                  </a:lnTo>
                  <a:lnTo>
                    <a:pt x="952" y="0"/>
                  </a:lnTo>
                  <a:lnTo>
                    <a:pt x="952" y="34467"/>
                  </a:lnTo>
                </a:path>
              </a:pathLst>
            </a:custGeom>
            <a:ln w="3175">
              <a:solidFill>
                <a:srgbClr val="565658"/>
              </a:solidFill>
            </a:ln>
          </p:spPr>
          <p:txBody>
            <a:bodyPr wrap="square" lIns="0" tIns="0" rIns="0" bIns="0" rtlCol="0"/>
            <a:lstStyle/>
            <a:p/>
          </p:txBody>
        </p:sp>
        <p:sp>
          <p:nvSpPr>
            <p:cNvPr id="3134" name="object 3134" descr=""/>
            <p:cNvSpPr/>
            <p:nvPr/>
          </p:nvSpPr>
          <p:spPr>
            <a:xfrm>
              <a:off x="5997131" y="2636350"/>
              <a:ext cx="1270" cy="33655"/>
            </a:xfrm>
            <a:custGeom>
              <a:avLst/>
              <a:gdLst/>
              <a:ahLst/>
              <a:cxnLst/>
              <a:rect l="l" t="t" r="r" b="b"/>
              <a:pathLst>
                <a:path w="1270" h="33655">
                  <a:moveTo>
                    <a:pt x="0" y="33515"/>
                  </a:moveTo>
                  <a:lnTo>
                    <a:pt x="0" y="0"/>
                  </a:lnTo>
                  <a:lnTo>
                    <a:pt x="965" y="0"/>
                  </a:lnTo>
                  <a:lnTo>
                    <a:pt x="965" y="32562"/>
                  </a:lnTo>
                </a:path>
              </a:pathLst>
            </a:custGeom>
            <a:ln w="3175">
              <a:solidFill>
                <a:srgbClr val="565658"/>
              </a:solidFill>
            </a:ln>
          </p:spPr>
          <p:txBody>
            <a:bodyPr wrap="square" lIns="0" tIns="0" rIns="0" bIns="0" rtlCol="0"/>
            <a:lstStyle/>
            <a:p/>
          </p:txBody>
        </p:sp>
        <p:sp>
          <p:nvSpPr>
            <p:cNvPr id="3135" name="object 3135" descr=""/>
            <p:cNvSpPr/>
            <p:nvPr/>
          </p:nvSpPr>
          <p:spPr>
            <a:xfrm>
              <a:off x="5988517" y="2636355"/>
              <a:ext cx="1270" cy="36195"/>
            </a:xfrm>
            <a:custGeom>
              <a:avLst/>
              <a:gdLst/>
              <a:ahLst/>
              <a:cxnLst/>
              <a:rect l="l" t="t" r="r" b="b"/>
              <a:pathLst>
                <a:path w="1270" h="36194">
                  <a:moveTo>
                    <a:pt x="0" y="35420"/>
                  </a:moveTo>
                  <a:lnTo>
                    <a:pt x="0" y="0"/>
                  </a:lnTo>
                  <a:lnTo>
                    <a:pt x="965" y="0"/>
                  </a:lnTo>
                  <a:lnTo>
                    <a:pt x="965" y="35902"/>
                  </a:lnTo>
                </a:path>
              </a:pathLst>
            </a:custGeom>
            <a:ln w="3175">
              <a:solidFill>
                <a:srgbClr val="565658"/>
              </a:solidFill>
            </a:ln>
          </p:spPr>
          <p:txBody>
            <a:bodyPr wrap="square" lIns="0" tIns="0" rIns="0" bIns="0" rtlCol="0"/>
            <a:lstStyle/>
            <a:p/>
          </p:txBody>
        </p:sp>
        <p:sp>
          <p:nvSpPr>
            <p:cNvPr id="3136" name="object 3136" descr=""/>
            <p:cNvSpPr/>
            <p:nvPr/>
          </p:nvSpPr>
          <p:spPr>
            <a:xfrm>
              <a:off x="6158437" y="2606204"/>
              <a:ext cx="5715" cy="0"/>
            </a:xfrm>
            <a:custGeom>
              <a:avLst/>
              <a:gdLst/>
              <a:ahLst/>
              <a:cxnLst/>
              <a:rect l="l" t="t" r="r" b="b"/>
              <a:pathLst>
                <a:path w="5714" h="0">
                  <a:moveTo>
                    <a:pt x="5270" y="0"/>
                  </a:moveTo>
                  <a:lnTo>
                    <a:pt x="1435" y="0"/>
                  </a:lnTo>
                  <a:lnTo>
                    <a:pt x="0" y="0"/>
                  </a:lnTo>
                </a:path>
              </a:pathLst>
            </a:custGeom>
            <a:ln w="3175">
              <a:solidFill>
                <a:srgbClr val="565658"/>
              </a:solidFill>
            </a:ln>
          </p:spPr>
          <p:txBody>
            <a:bodyPr wrap="square" lIns="0" tIns="0" rIns="0" bIns="0" rtlCol="0"/>
            <a:lstStyle/>
            <a:p/>
          </p:txBody>
        </p:sp>
        <p:sp>
          <p:nvSpPr>
            <p:cNvPr id="3137" name="object 3137" descr=""/>
            <p:cNvSpPr/>
            <p:nvPr/>
          </p:nvSpPr>
          <p:spPr>
            <a:xfrm>
              <a:off x="6158435" y="2606687"/>
              <a:ext cx="5715" cy="3175"/>
            </a:xfrm>
            <a:custGeom>
              <a:avLst/>
              <a:gdLst/>
              <a:ahLst/>
              <a:cxnLst/>
              <a:rect l="l" t="t" r="r" b="b"/>
              <a:pathLst>
                <a:path w="5714" h="3175">
                  <a:moveTo>
                    <a:pt x="0" y="0"/>
                  </a:moveTo>
                  <a:lnTo>
                    <a:pt x="965" y="0"/>
                  </a:lnTo>
                  <a:lnTo>
                    <a:pt x="5270" y="0"/>
                  </a:lnTo>
                </a:path>
                <a:path w="5714" h="3175">
                  <a:moveTo>
                    <a:pt x="0" y="0"/>
                  </a:moveTo>
                  <a:lnTo>
                    <a:pt x="0" y="2870"/>
                  </a:lnTo>
                  <a:lnTo>
                    <a:pt x="965" y="2870"/>
                  </a:lnTo>
                  <a:lnTo>
                    <a:pt x="5270" y="2870"/>
                  </a:lnTo>
                  <a:lnTo>
                    <a:pt x="5270" y="0"/>
                  </a:lnTo>
                </a:path>
              </a:pathLst>
            </a:custGeom>
            <a:ln w="3175">
              <a:solidFill>
                <a:srgbClr val="565658"/>
              </a:solidFill>
            </a:ln>
          </p:spPr>
          <p:txBody>
            <a:bodyPr wrap="square" lIns="0" tIns="0" rIns="0" bIns="0" rtlCol="0"/>
            <a:lstStyle/>
            <a:p/>
          </p:txBody>
        </p:sp>
        <p:sp>
          <p:nvSpPr>
            <p:cNvPr id="3138" name="object 3138" descr=""/>
            <p:cNvSpPr/>
            <p:nvPr/>
          </p:nvSpPr>
          <p:spPr>
            <a:xfrm>
              <a:off x="5777435" y="26808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39" name="object 3139" descr=""/>
            <p:cNvSpPr/>
            <p:nvPr/>
          </p:nvSpPr>
          <p:spPr>
            <a:xfrm>
              <a:off x="5777435" y="26650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40" name="object 3140" descr=""/>
            <p:cNvSpPr/>
            <p:nvPr/>
          </p:nvSpPr>
          <p:spPr>
            <a:xfrm>
              <a:off x="5723636" y="2587828"/>
              <a:ext cx="13970" cy="2540"/>
            </a:xfrm>
            <a:custGeom>
              <a:avLst/>
              <a:gdLst/>
              <a:ahLst/>
              <a:cxnLst/>
              <a:rect l="l" t="t" r="r" b="b"/>
              <a:pathLst>
                <a:path w="13970" h="2539">
                  <a:moveTo>
                    <a:pt x="4203" y="1143"/>
                  </a:moveTo>
                  <a:lnTo>
                    <a:pt x="3860" y="330"/>
                  </a:lnTo>
                  <a:lnTo>
                    <a:pt x="3060" y="0"/>
                  </a:lnTo>
                  <a:lnTo>
                    <a:pt x="2247" y="330"/>
                  </a:lnTo>
                  <a:lnTo>
                    <a:pt x="2095" y="698"/>
                  </a:lnTo>
                  <a:lnTo>
                    <a:pt x="1943" y="330"/>
                  </a:lnTo>
                  <a:lnTo>
                    <a:pt x="1143" y="0"/>
                  </a:lnTo>
                  <a:lnTo>
                    <a:pt x="330" y="330"/>
                  </a:lnTo>
                  <a:lnTo>
                    <a:pt x="0" y="1143"/>
                  </a:lnTo>
                  <a:lnTo>
                    <a:pt x="330" y="1955"/>
                  </a:lnTo>
                  <a:lnTo>
                    <a:pt x="1143" y="2286"/>
                  </a:lnTo>
                  <a:lnTo>
                    <a:pt x="1943" y="1955"/>
                  </a:lnTo>
                  <a:lnTo>
                    <a:pt x="2095" y="1600"/>
                  </a:lnTo>
                  <a:lnTo>
                    <a:pt x="2247" y="1955"/>
                  </a:lnTo>
                  <a:lnTo>
                    <a:pt x="3060" y="2286"/>
                  </a:lnTo>
                  <a:lnTo>
                    <a:pt x="3860" y="1955"/>
                  </a:lnTo>
                  <a:lnTo>
                    <a:pt x="4203" y="1143"/>
                  </a:lnTo>
                  <a:close/>
                </a:path>
                <a:path w="13970" h="2539">
                  <a:moveTo>
                    <a:pt x="13779" y="1143"/>
                  </a:moveTo>
                  <a:lnTo>
                    <a:pt x="13436" y="330"/>
                  </a:lnTo>
                  <a:lnTo>
                    <a:pt x="12636" y="0"/>
                  </a:lnTo>
                  <a:lnTo>
                    <a:pt x="11823" y="330"/>
                  </a:lnTo>
                  <a:lnTo>
                    <a:pt x="11493" y="1143"/>
                  </a:lnTo>
                  <a:lnTo>
                    <a:pt x="11823" y="1955"/>
                  </a:lnTo>
                  <a:lnTo>
                    <a:pt x="12636" y="2286"/>
                  </a:lnTo>
                  <a:lnTo>
                    <a:pt x="13436" y="1955"/>
                  </a:lnTo>
                  <a:lnTo>
                    <a:pt x="13779" y="1143"/>
                  </a:lnTo>
                  <a:close/>
                </a:path>
              </a:pathLst>
            </a:custGeom>
            <a:solidFill>
              <a:srgbClr val="565658"/>
            </a:solidFill>
          </p:spPr>
          <p:txBody>
            <a:bodyPr wrap="square" lIns="0" tIns="0" rIns="0" bIns="0" rtlCol="0"/>
            <a:lstStyle/>
            <a:p/>
          </p:txBody>
        </p:sp>
        <p:sp>
          <p:nvSpPr>
            <p:cNvPr id="3141" name="object 3141" descr=""/>
            <p:cNvSpPr/>
            <p:nvPr/>
          </p:nvSpPr>
          <p:spPr>
            <a:xfrm>
              <a:off x="5724776"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142" name="object 3142" descr=""/>
            <p:cNvSpPr/>
            <p:nvPr/>
          </p:nvSpPr>
          <p:spPr>
            <a:xfrm>
              <a:off x="5728609"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143" name="object 3143" descr=""/>
            <p:cNvSpPr/>
            <p:nvPr/>
          </p:nvSpPr>
          <p:spPr>
            <a:xfrm>
              <a:off x="5724781"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44" name="object 3144" descr=""/>
            <p:cNvSpPr/>
            <p:nvPr/>
          </p:nvSpPr>
          <p:spPr>
            <a:xfrm>
              <a:off x="5723636" y="2578734"/>
              <a:ext cx="6350" cy="2540"/>
            </a:xfrm>
            <a:custGeom>
              <a:avLst/>
              <a:gdLst/>
              <a:ahLst/>
              <a:cxnLst/>
              <a:rect l="l" t="t" r="r" b="b"/>
              <a:pathLst>
                <a:path w="6350" h="2539">
                  <a:moveTo>
                    <a:pt x="6121" y="1143"/>
                  </a:moveTo>
                  <a:lnTo>
                    <a:pt x="5778" y="330"/>
                  </a:lnTo>
                  <a:lnTo>
                    <a:pt x="4978" y="0"/>
                  </a:lnTo>
                  <a:lnTo>
                    <a:pt x="4724" y="101"/>
                  </a:lnTo>
                  <a:lnTo>
                    <a:pt x="4483" y="0"/>
                  </a:lnTo>
                  <a:lnTo>
                    <a:pt x="4241" y="101"/>
                  </a:lnTo>
                  <a:lnTo>
                    <a:pt x="4013" y="0"/>
                  </a:lnTo>
                  <a:lnTo>
                    <a:pt x="3771" y="101"/>
                  </a:lnTo>
                  <a:lnTo>
                    <a:pt x="3530" y="0"/>
                  </a:lnTo>
                  <a:lnTo>
                    <a:pt x="3289" y="101"/>
                  </a:lnTo>
                  <a:lnTo>
                    <a:pt x="3060" y="0"/>
                  </a:lnTo>
                  <a:lnTo>
                    <a:pt x="2819" y="101"/>
                  </a:lnTo>
                  <a:lnTo>
                    <a:pt x="2578" y="0"/>
                  </a:lnTo>
                  <a:lnTo>
                    <a:pt x="2336" y="101"/>
                  </a:lnTo>
                  <a:lnTo>
                    <a:pt x="2095" y="0"/>
                  </a:lnTo>
                  <a:lnTo>
                    <a:pt x="1841"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24" y="2197"/>
                  </a:lnTo>
                  <a:lnTo>
                    <a:pt x="2578" y="2286"/>
                  </a:lnTo>
                  <a:lnTo>
                    <a:pt x="2806" y="2197"/>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3145" name="object 3145" descr=""/>
            <p:cNvSpPr/>
            <p:nvPr/>
          </p:nvSpPr>
          <p:spPr>
            <a:xfrm>
              <a:off x="5728614"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46" name="object 3146" descr=""/>
            <p:cNvSpPr/>
            <p:nvPr/>
          </p:nvSpPr>
          <p:spPr>
            <a:xfrm>
              <a:off x="5723636" y="2578734"/>
              <a:ext cx="6985" cy="11430"/>
            </a:xfrm>
            <a:custGeom>
              <a:avLst/>
              <a:gdLst/>
              <a:ahLst/>
              <a:cxnLst/>
              <a:rect l="l" t="t" r="r" b="b"/>
              <a:pathLst>
                <a:path w="6985" h="11430">
                  <a:moveTo>
                    <a:pt x="6121" y="1143"/>
                  </a:moveTo>
                  <a:lnTo>
                    <a:pt x="5778" y="330"/>
                  </a:lnTo>
                  <a:lnTo>
                    <a:pt x="4978" y="0"/>
                  </a:lnTo>
                  <a:lnTo>
                    <a:pt x="4724" y="101"/>
                  </a:lnTo>
                  <a:lnTo>
                    <a:pt x="4483" y="0"/>
                  </a:lnTo>
                  <a:lnTo>
                    <a:pt x="4241" y="101"/>
                  </a:lnTo>
                  <a:lnTo>
                    <a:pt x="4013" y="0"/>
                  </a:lnTo>
                  <a:lnTo>
                    <a:pt x="3771" y="101"/>
                  </a:lnTo>
                  <a:lnTo>
                    <a:pt x="3530" y="0"/>
                  </a:lnTo>
                  <a:lnTo>
                    <a:pt x="3289" y="101"/>
                  </a:lnTo>
                  <a:lnTo>
                    <a:pt x="3060" y="0"/>
                  </a:lnTo>
                  <a:lnTo>
                    <a:pt x="2819" y="101"/>
                  </a:lnTo>
                  <a:lnTo>
                    <a:pt x="2578" y="0"/>
                  </a:lnTo>
                  <a:lnTo>
                    <a:pt x="2336"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11" y="2197"/>
                  </a:lnTo>
                  <a:lnTo>
                    <a:pt x="4978" y="2286"/>
                  </a:lnTo>
                  <a:lnTo>
                    <a:pt x="5778" y="1955"/>
                  </a:lnTo>
                  <a:lnTo>
                    <a:pt x="6121" y="1143"/>
                  </a:lnTo>
                  <a:close/>
                </a:path>
                <a:path w="6985" h="11430">
                  <a:moveTo>
                    <a:pt x="6591" y="10236"/>
                  </a:moveTo>
                  <a:lnTo>
                    <a:pt x="6261" y="9423"/>
                  </a:lnTo>
                  <a:lnTo>
                    <a:pt x="5448" y="9093"/>
                  </a:lnTo>
                  <a:lnTo>
                    <a:pt x="5207" y="9194"/>
                  </a:lnTo>
                  <a:lnTo>
                    <a:pt x="4978" y="9093"/>
                  </a:lnTo>
                  <a:lnTo>
                    <a:pt x="4724" y="9194"/>
                  </a:lnTo>
                  <a:lnTo>
                    <a:pt x="4483" y="9093"/>
                  </a:lnTo>
                  <a:lnTo>
                    <a:pt x="4241" y="9194"/>
                  </a:lnTo>
                  <a:lnTo>
                    <a:pt x="4013" y="9093"/>
                  </a:lnTo>
                  <a:lnTo>
                    <a:pt x="3771" y="9194"/>
                  </a:lnTo>
                  <a:lnTo>
                    <a:pt x="3530" y="9093"/>
                  </a:lnTo>
                  <a:lnTo>
                    <a:pt x="3289" y="9194"/>
                  </a:lnTo>
                  <a:lnTo>
                    <a:pt x="3060" y="9093"/>
                  </a:lnTo>
                  <a:lnTo>
                    <a:pt x="2819" y="9194"/>
                  </a:lnTo>
                  <a:lnTo>
                    <a:pt x="2578" y="9093"/>
                  </a:lnTo>
                  <a:lnTo>
                    <a:pt x="2336" y="9194"/>
                  </a:lnTo>
                  <a:lnTo>
                    <a:pt x="2095" y="9093"/>
                  </a:lnTo>
                  <a:lnTo>
                    <a:pt x="1854" y="9194"/>
                  </a:lnTo>
                  <a:lnTo>
                    <a:pt x="1612" y="9093"/>
                  </a:lnTo>
                  <a:lnTo>
                    <a:pt x="1371" y="9194"/>
                  </a:lnTo>
                  <a:lnTo>
                    <a:pt x="1143" y="9093"/>
                  </a:lnTo>
                  <a:lnTo>
                    <a:pt x="330" y="9423"/>
                  </a:lnTo>
                  <a:lnTo>
                    <a:pt x="0" y="10236"/>
                  </a:lnTo>
                  <a:lnTo>
                    <a:pt x="330" y="11049"/>
                  </a:lnTo>
                  <a:lnTo>
                    <a:pt x="1143" y="11379"/>
                  </a:lnTo>
                  <a:lnTo>
                    <a:pt x="1371" y="11290"/>
                  </a:lnTo>
                  <a:lnTo>
                    <a:pt x="1612" y="11379"/>
                  </a:lnTo>
                  <a:lnTo>
                    <a:pt x="1854" y="11290"/>
                  </a:lnTo>
                  <a:lnTo>
                    <a:pt x="2095" y="11379"/>
                  </a:lnTo>
                  <a:lnTo>
                    <a:pt x="2336" y="11290"/>
                  </a:lnTo>
                  <a:lnTo>
                    <a:pt x="2578" y="11379"/>
                  </a:lnTo>
                  <a:lnTo>
                    <a:pt x="2819" y="11290"/>
                  </a:lnTo>
                  <a:lnTo>
                    <a:pt x="3060" y="11379"/>
                  </a:lnTo>
                  <a:lnTo>
                    <a:pt x="3289" y="11290"/>
                  </a:lnTo>
                  <a:lnTo>
                    <a:pt x="3530" y="11379"/>
                  </a:lnTo>
                  <a:lnTo>
                    <a:pt x="3771" y="11290"/>
                  </a:lnTo>
                  <a:lnTo>
                    <a:pt x="4013" y="11379"/>
                  </a:lnTo>
                  <a:lnTo>
                    <a:pt x="4241" y="11290"/>
                  </a:lnTo>
                  <a:lnTo>
                    <a:pt x="4483" y="11379"/>
                  </a:lnTo>
                  <a:lnTo>
                    <a:pt x="4724" y="11290"/>
                  </a:lnTo>
                  <a:lnTo>
                    <a:pt x="4978" y="11379"/>
                  </a:lnTo>
                  <a:lnTo>
                    <a:pt x="5207" y="11290"/>
                  </a:lnTo>
                  <a:lnTo>
                    <a:pt x="5448" y="11379"/>
                  </a:lnTo>
                  <a:lnTo>
                    <a:pt x="6261" y="11049"/>
                  </a:lnTo>
                  <a:lnTo>
                    <a:pt x="6591" y="10236"/>
                  </a:lnTo>
                  <a:close/>
                </a:path>
              </a:pathLst>
            </a:custGeom>
            <a:solidFill>
              <a:srgbClr val="565658"/>
            </a:solidFill>
          </p:spPr>
          <p:txBody>
            <a:bodyPr wrap="square" lIns="0" tIns="0" rIns="0" bIns="0" rtlCol="0"/>
            <a:lstStyle/>
            <a:p/>
          </p:txBody>
        </p:sp>
        <p:sp>
          <p:nvSpPr>
            <p:cNvPr id="3147" name="object 3147" descr=""/>
            <p:cNvSpPr/>
            <p:nvPr/>
          </p:nvSpPr>
          <p:spPr>
            <a:xfrm>
              <a:off x="5726220"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48" name="object 3148" descr=""/>
            <p:cNvSpPr/>
            <p:nvPr/>
          </p:nvSpPr>
          <p:spPr>
            <a:xfrm>
              <a:off x="5723636" y="2578734"/>
              <a:ext cx="6350" cy="11430"/>
            </a:xfrm>
            <a:custGeom>
              <a:avLst/>
              <a:gdLst/>
              <a:ahLst/>
              <a:cxnLst/>
              <a:rect l="l" t="t" r="r" b="b"/>
              <a:pathLst>
                <a:path w="6350" h="11430">
                  <a:moveTo>
                    <a:pt x="2286" y="10236"/>
                  </a:moveTo>
                  <a:lnTo>
                    <a:pt x="1943" y="9423"/>
                  </a:lnTo>
                  <a:lnTo>
                    <a:pt x="1143" y="9093"/>
                  </a:lnTo>
                  <a:lnTo>
                    <a:pt x="330" y="9423"/>
                  </a:lnTo>
                  <a:lnTo>
                    <a:pt x="0" y="10236"/>
                  </a:lnTo>
                  <a:lnTo>
                    <a:pt x="330" y="11049"/>
                  </a:lnTo>
                  <a:lnTo>
                    <a:pt x="1143" y="11379"/>
                  </a:lnTo>
                  <a:lnTo>
                    <a:pt x="1943" y="11049"/>
                  </a:lnTo>
                  <a:lnTo>
                    <a:pt x="2286" y="10236"/>
                  </a:lnTo>
                  <a:close/>
                </a:path>
                <a:path w="6350" h="11430">
                  <a:moveTo>
                    <a:pt x="6121" y="1143"/>
                  </a:moveTo>
                  <a:lnTo>
                    <a:pt x="5778" y="330"/>
                  </a:lnTo>
                  <a:lnTo>
                    <a:pt x="4978" y="0"/>
                  </a:lnTo>
                  <a:lnTo>
                    <a:pt x="4724" y="101"/>
                  </a:lnTo>
                  <a:lnTo>
                    <a:pt x="4483" y="0"/>
                  </a:lnTo>
                  <a:lnTo>
                    <a:pt x="4241" y="101"/>
                  </a:lnTo>
                  <a:lnTo>
                    <a:pt x="4013" y="0"/>
                  </a:lnTo>
                  <a:lnTo>
                    <a:pt x="3771" y="101"/>
                  </a:lnTo>
                  <a:lnTo>
                    <a:pt x="3530" y="0"/>
                  </a:lnTo>
                  <a:lnTo>
                    <a:pt x="2730" y="330"/>
                  </a:lnTo>
                  <a:lnTo>
                    <a:pt x="2387" y="1143"/>
                  </a:lnTo>
                  <a:lnTo>
                    <a:pt x="2730" y="1955"/>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3149" name="object 3149" descr=""/>
            <p:cNvSpPr/>
            <p:nvPr/>
          </p:nvSpPr>
          <p:spPr>
            <a:xfrm>
              <a:off x="5736750" y="258896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150" name="object 3150" descr=""/>
            <p:cNvSpPr/>
            <p:nvPr/>
          </p:nvSpPr>
          <p:spPr>
            <a:xfrm>
              <a:off x="5736751" y="2579873"/>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151" name="object 3151" descr=""/>
            <p:cNvSpPr/>
            <p:nvPr/>
          </p:nvSpPr>
          <p:spPr>
            <a:xfrm>
              <a:off x="5723636" y="2587828"/>
              <a:ext cx="6350" cy="2540"/>
            </a:xfrm>
            <a:custGeom>
              <a:avLst/>
              <a:gdLst/>
              <a:ahLst/>
              <a:cxnLst/>
              <a:rect l="l" t="t" r="r" b="b"/>
              <a:pathLst>
                <a:path w="6350" h="2539">
                  <a:moveTo>
                    <a:pt x="6121" y="1143"/>
                  </a:moveTo>
                  <a:lnTo>
                    <a:pt x="5778" y="330"/>
                  </a:lnTo>
                  <a:lnTo>
                    <a:pt x="4978" y="0"/>
                  </a:lnTo>
                  <a:lnTo>
                    <a:pt x="4724" y="101"/>
                  </a:lnTo>
                  <a:lnTo>
                    <a:pt x="4483" y="0"/>
                  </a:lnTo>
                  <a:lnTo>
                    <a:pt x="4241" y="101"/>
                  </a:lnTo>
                  <a:lnTo>
                    <a:pt x="4013" y="0"/>
                  </a:lnTo>
                  <a:lnTo>
                    <a:pt x="3771" y="101"/>
                  </a:lnTo>
                  <a:lnTo>
                    <a:pt x="3530" y="0"/>
                  </a:lnTo>
                  <a:lnTo>
                    <a:pt x="3289" y="101"/>
                  </a:lnTo>
                  <a:lnTo>
                    <a:pt x="3060" y="0"/>
                  </a:lnTo>
                  <a:lnTo>
                    <a:pt x="2806" y="101"/>
                  </a:lnTo>
                  <a:lnTo>
                    <a:pt x="2578" y="0"/>
                  </a:lnTo>
                  <a:lnTo>
                    <a:pt x="2336"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41"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3152" name="object 3152" descr=""/>
            <p:cNvSpPr/>
            <p:nvPr/>
          </p:nvSpPr>
          <p:spPr>
            <a:xfrm>
              <a:off x="5726220"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53" name="object 3153" descr=""/>
            <p:cNvSpPr/>
            <p:nvPr/>
          </p:nvSpPr>
          <p:spPr>
            <a:xfrm>
              <a:off x="5726023" y="2587828"/>
              <a:ext cx="3810" cy="2540"/>
            </a:xfrm>
            <a:custGeom>
              <a:avLst/>
              <a:gdLst/>
              <a:ahLst/>
              <a:cxnLst/>
              <a:rect l="l" t="t" r="r" b="b"/>
              <a:pathLst>
                <a:path w="3810" h="2539">
                  <a:moveTo>
                    <a:pt x="3733" y="1143"/>
                  </a:moveTo>
                  <a:lnTo>
                    <a:pt x="3390" y="330"/>
                  </a:lnTo>
                  <a:lnTo>
                    <a:pt x="2590" y="0"/>
                  </a:lnTo>
                  <a:lnTo>
                    <a:pt x="2336" y="101"/>
                  </a:lnTo>
                  <a:lnTo>
                    <a:pt x="2095" y="0"/>
                  </a:lnTo>
                  <a:lnTo>
                    <a:pt x="1854" y="101"/>
                  </a:lnTo>
                  <a:lnTo>
                    <a:pt x="1625" y="0"/>
                  </a:lnTo>
                  <a:lnTo>
                    <a:pt x="1384" y="101"/>
                  </a:lnTo>
                  <a:lnTo>
                    <a:pt x="1143" y="0"/>
                  </a:lnTo>
                  <a:lnTo>
                    <a:pt x="342" y="330"/>
                  </a:lnTo>
                  <a:lnTo>
                    <a:pt x="0" y="1143"/>
                  </a:lnTo>
                  <a:lnTo>
                    <a:pt x="342" y="1955"/>
                  </a:lnTo>
                  <a:lnTo>
                    <a:pt x="1143" y="2286"/>
                  </a:lnTo>
                  <a:lnTo>
                    <a:pt x="1384" y="2197"/>
                  </a:lnTo>
                  <a:lnTo>
                    <a:pt x="1625" y="2286"/>
                  </a:lnTo>
                  <a:lnTo>
                    <a:pt x="1854" y="2197"/>
                  </a:lnTo>
                  <a:lnTo>
                    <a:pt x="2095" y="2286"/>
                  </a:lnTo>
                  <a:lnTo>
                    <a:pt x="2336" y="2197"/>
                  </a:lnTo>
                  <a:lnTo>
                    <a:pt x="2590" y="2286"/>
                  </a:lnTo>
                  <a:lnTo>
                    <a:pt x="3390" y="1955"/>
                  </a:lnTo>
                  <a:lnTo>
                    <a:pt x="3733" y="1143"/>
                  </a:lnTo>
                  <a:close/>
                </a:path>
              </a:pathLst>
            </a:custGeom>
            <a:solidFill>
              <a:srgbClr val="565658"/>
            </a:solidFill>
          </p:spPr>
          <p:txBody>
            <a:bodyPr wrap="square" lIns="0" tIns="0" rIns="0" bIns="0" rtlCol="0"/>
            <a:lstStyle/>
            <a:p/>
          </p:txBody>
        </p:sp>
        <p:sp>
          <p:nvSpPr>
            <p:cNvPr id="3154" name="object 3154" descr=""/>
            <p:cNvSpPr/>
            <p:nvPr/>
          </p:nvSpPr>
          <p:spPr>
            <a:xfrm>
              <a:off x="5736751" y="2579873"/>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155" name="object 3155" descr=""/>
            <p:cNvSpPr/>
            <p:nvPr/>
          </p:nvSpPr>
          <p:spPr>
            <a:xfrm>
              <a:off x="5736750" y="258896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156" name="object 3156" descr=""/>
            <p:cNvSpPr/>
            <p:nvPr/>
          </p:nvSpPr>
          <p:spPr>
            <a:xfrm>
              <a:off x="5735599" y="2578734"/>
              <a:ext cx="2540" cy="11430"/>
            </a:xfrm>
            <a:custGeom>
              <a:avLst/>
              <a:gdLst/>
              <a:ahLst/>
              <a:cxnLst/>
              <a:rect l="l" t="t" r="r" b="b"/>
              <a:pathLst>
                <a:path w="2539" h="11430">
                  <a:moveTo>
                    <a:pt x="2286" y="10236"/>
                  </a:moveTo>
                  <a:lnTo>
                    <a:pt x="1955" y="9423"/>
                  </a:lnTo>
                  <a:lnTo>
                    <a:pt x="1143" y="9093"/>
                  </a:lnTo>
                  <a:lnTo>
                    <a:pt x="330" y="9423"/>
                  </a:lnTo>
                  <a:lnTo>
                    <a:pt x="0" y="10236"/>
                  </a:lnTo>
                  <a:lnTo>
                    <a:pt x="330" y="11049"/>
                  </a:lnTo>
                  <a:lnTo>
                    <a:pt x="1143" y="11379"/>
                  </a:lnTo>
                  <a:lnTo>
                    <a:pt x="1955" y="11049"/>
                  </a:lnTo>
                  <a:lnTo>
                    <a:pt x="2286" y="10236"/>
                  </a:lnTo>
                  <a:close/>
                </a:path>
                <a:path w="2539" h="11430">
                  <a:moveTo>
                    <a:pt x="2286" y="1143"/>
                  </a:moveTo>
                  <a:lnTo>
                    <a:pt x="1955" y="330"/>
                  </a:lnTo>
                  <a:lnTo>
                    <a:pt x="1143" y="0"/>
                  </a:lnTo>
                  <a:lnTo>
                    <a:pt x="330" y="330"/>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3157" name="object 3157" descr=""/>
            <p:cNvSpPr/>
            <p:nvPr/>
          </p:nvSpPr>
          <p:spPr>
            <a:xfrm>
              <a:off x="5736272" y="2588493"/>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3158" name="object 3158" descr=""/>
            <p:cNvSpPr/>
            <p:nvPr/>
          </p:nvSpPr>
          <p:spPr>
            <a:xfrm>
              <a:off x="5736750" y="258896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159" name="object 3159" descr=""/>
            <p:cNvSpPr/>
            <p:nvPr/>
          </p:nvSpPr>
          <p:spPr>
            <a:xfrm>
              <a:off x="5736751" y="2579873"/>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160" name="object 3160" descr=""/>
            <p:cNvSpPr/>
            <p:nvPr/>
          </p:nvSpPr>
          <p:spPr>
            <a:xfrm>
              <a:off x="5735129" y="2578734"/>
              <a:ext cx="3175" cy="11430"/>
            </a:xfrm>
            <a:custGeom>
              <a:avLst/>
              <a:gdLst/>
              <a:ahLst/>
              <a:cxnLst/>
              <a:rect l="l" t="t" r="r" b="b"/>
              <a:pathLst>
                <a:path w="3175" h="11430">
                  <a:moveTo>
                    <a:pt x="2755" y="10236"/>
                  </a:moveTo>
                  <a:lnTo>
                    <a:pt x="2425" y="9423"/>
                  </a:lnTo>
                  <a:lnTo>
                    <a:pt x="1612" y="9093"/>
                  </a:lnTo>
                  <a:lnTo>
                    <a:pt x="1371" y="9194"/>
                  </a:lnTo>
                  <a:lnTo>
                    <a:pt x="1143" y="9093"/>
                  </a:lnTo>
                  <a:lnTo>
                    <a:pt x="330" y="9423"/>
                  </a:lnTo>
                  <a:lnTo>
                    <a:pt x="0" y="10236"/>
                  </a:lnTo>
                  <a:lnTo>
                    <a:pt x="330" y="11049"/>
                  </a:lnTo>
                  <a:lnTo>
                    <a:pt x="1143" y="11379"/>
                  </a:lnTo>
                  <a:lnTo>
                    <a:pt x="1371" y="11290"/>
                  </a:lnTo>
                  <a:lnTo>
                    <a:pt x="1612" y="11379"/>
                  </a:lnTo>
                  <a:lnTo>
                    <a:pt x="2425" y="11049"/>
                  </a:lnTo>
                  <a:lnTo>
                    <a:pt x="2755" y="10236"/>
                  </a:lnTo>
                  <a:close/>
                </a:path>
                <a:path w="3175" h="11430">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3161" name="object 3161" descr=""/>
            <p:cNvSpPr/>
            <p:nvPr/>
          </p:nvSpPr>
          <p:spPr>
            <a:xfrm>
              <a:off x="5736751" y="2588963"/>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162" name="object 3162" descr=""/>
            <p:cNvSpPr/>
            <p:nvPr/>
          </p:nvSpPr>
          <p:spPr>
            <a:xfrm>
              <a:off x="5736272" y="2579873"/>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3163" name="object 3163" descr=""/>
            <p:cNvSpPr/>
            <p:nvPr/>
          </p:nvSpPr>
          <p:spPr>
            <a:xfrm>
              <a:off x="5723636" y="2578734"/>
              <a:ext cx="5715" cy="2540"/>
            </a:xfrm>
            <a:custGeom>
              <a:avLst/>
              <a:gdLst/>
              <a:ahLst/>
              <a:cxnLst/>
              <a:rect l="l" t="t" r="r" b="b"/>
              <a:pathLst>
                <a:path w="5714" h="2539">
                  <a:moveTo>
                    <a:pt x="5626" y="1143"/>
                  </a:moveTo>
                  <a:lnTo>
                    <a:pt x="5295" y="330"/>
                  </a:lnTo>
                  <a:lnTo>
                    <a:pt x="4483" y="0"/>
                  </a:lnTo>
                  <a:lnTo>
                    <a:pt x="4241" y="101"/>
                  </a:lnTo>
                  <a:lnTo>
                    <a:pt x="4013" y="0"/>
                  </a:lnTo>
                  <a:lnTo>
                    <a:pt x="3771" y="101"/>
                  </a:lnTo>
                  <a:lnTo>
                    <a:pt x="3530" y="0"/>
                  </a:lnTo>
                  <a:lnTo>
                    <a:pt x="3289" y="101"/>
                  </a:lnTo>
                  <a:lnTo>
                    <a:pt x="3060" y="0"/>
                  </a:lnTo>
                  <a:lnTo>
                    <a:pt x="2819" y="101"/>
                  </a:lnTo>
                  <a:lnTo>
                    <a:pt x="2578" y="0"/>
                  </a:lnTo>
                  <a:lnTo>
                    <a:pt x="2336"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5295" y="1955"/>
                  </a:lnTo>
                  <a:lnTo>
                    <a:pt x="5626" y="1143"/>
                  </a:lnTo>
                  <a:close/>
                </a:path>
              </a:pathLst>
            </a:custGeom>
            <a:solidFill>
              <a:srgbClr val="565658"/>
            </a:solidFill>
          </p:spPr>
          <p:txBody>
            <a:bodyPr wrap="square" lIns="0" tIns="0" rIns="0" bIns="0" rtlCol="0"/>
            <a:lstStyle/>
            <a:p/>
          </p:txBody>
        </p:sp>
        <p:sp>
          <p:nvSpPr>
            <p:cNvPr id="3164" name="object 3164" descr=""/>
            <p:cNvSpPr/>
            <p:nvPr/>
          </p:nvSpPr>
          <p:spPr>
            <a:xfrm>
              <a:off x="5739625" y="2588963"/>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165" name="object 3165" descr=""/>
            <p:cNvSpPr/>
            <p:nvPr/>
          </p:nvSpPr>
          <p:spPr>
            <a:xfrm>
              <a:off x="5739621" y="2579873"/>
              <a:ext cx="1905" cy="0"/>
            </a:xfrm>
            <a:custGeom>
              <a:avLst/>
              <a:gdLst/>
              <a:ahLst/>
              <a:cxnLst/>
              <a:rect l="l" t="t" r="r" b="b"/>
              <a:pathLst>
                <a:path w="1904" h="0">
                  <a:moveTo>
                    <a:pt x="0" y="0"/>
                  </a:moveTo>
                  <a:lnTo>
                    <a:pt x="0" y="0"/>
                  </a:lnTo>
                  <a:lnTo>
                    <a:pt x="1435" y="0"/>
                  </a:lnTo>
                </a:path>
              </a:pathLst>
            </a:custGeom>
            <a:ln w="3175">
              <a:solidFill>
                <a:srgbClr val="565658"/>
              </a:solidFill>
            </a:ln>
          </p:spPr>
          <p:txBody>
            <a:bodyPr wrap="square" lIns="0" tIns="0" rIns="0" bIns="0" rtlCol="0"/>
            <a:lstStyle/>
            <a:p/>
          </p:txBody>
        </p:sp>
        <p:sp>
          <p:nvSpPr>
            <p:cNvPr id="3166" name="object 3166" descr=""/>
            <p:cNvSpPr/>
            <p:nvPr/>
          </p:nvSpPr>
          <p:spPr>
            <a:xfrm>
              <a:off x="5723636" y="2578734"/>
              <a:ext cx="6985" cy="11430"/>
            </a:xfrm>
            <a:custGeom>
              <a:avLst/>
              <a:gdLst/>
              <a:ahLst/>
              <a:cxnLst/>
              <a:rect l="l" t="t" r="r" b="b"/>
              <a:pathLst>
                <a:path w="6985" h="11430">
                  <a:moveTo>
                    <a:pt x="6591" y="10236"/>
                  </a:moveTo>
                  <a:lnTo>
                    <a:pt x="6261" y="9423"/>
                  </a:lnTo>
                  <a:lnTo>
                    <a:pt x="5448" y="9093"/>
                  </a:lnTo>
                  <a:lnTo>
                    <a:pt x="5207" y="9194"/>
                  </a:lnTo>
                  <a:lnTo>
                    <a:pt x="4978" y="9093"/>
                  </a:lnTo>
                  <a:lnTo>
                    <a:pt x="4724" y="9194"/>
                  </a:lnTo>
                  <a:lnTo>
                    <a:pt x="4483" y="9093"/>
                  </a:lnTo>
                  <a:lnTo>
                    <a:pt x="4241" y="9194"/>
                  </a:lnTo>
                  <a:lnTo>
                    <a:pt x="4013" y="9093"/>
                  </a:lnTo>
                  <a:lnTo>
                    <a:pt x="3771" y="9194"/>
                  </a:lnTo>
                  <a:lnTo>
                    <a:pt x="3530" y="9093"/>
                  </a:lnTo>
                  <a:lnTo>
                    <a:pt x="3289" y="9194"/>
                  </a:lnTo>
                  <a:lnTo>
                    <a:pt x="3060" y="9093"/>
                  </a:lnTo>
                  <a:lnTo>
                    <a:pt x="2819" y="9194"/>
                  </a:lnTo>
                  <a:lnTo>
                    <a:pt x="2578" y="9093"/>
                  </a:lnTo>
                  <a:lnTo>
                    <a:pt x="2336" y="9194"/>
                  </a:lnTo>
                  <a:lnTo>
                    <a:pt x="2095" y="9093"/>
                  </a:lnTo>
                  <a:lnTo>
                    <a:pt x="1854" y="9194"/>
                  </a:lnTo>
                  <a:lnTo>
                    <a:pt x="1612" y="9093"/>
                  </a:lnTo>
                  <a:lnTo>
                    <a:pt x="1371" y="9194"/>
                  </a:lnTo>
                  <a:lnTo>
                    <a:pt x="1143" y="9093"/>
                  </a:lnTo>
                  <a:lnTo>
                    <a:pt x="330" y="9423"/>
                  </a:lnTo>
                  <a:lnTo>
                    <a:pt x="0" y="10236"/>
                  </a:lnTo>
                  <a:lnTo>
                    <a:pt x="330" y="11049"/>
                  </a:lnTo>
                  <a:lnTo>
                    <a:pt x="1143" y="11379"/>
                  </a:lnTo>
                  <a:lnTo>
                    <a:pt x="1371" y="11290"/>
                  </a:lnTo>
                  <a:lnTo>
                    <a:pt x="1612" y="11379"/>
                  </a:lnTo>
                  <a:lnTo>
                    <a:pt x="1854" y="11290"/>
                  </a:lnTo>
                  <a:lnTo>
                    <a:pt x="2095" y="11379"/>
                  </a:lnTo>
                  <a:lnTo>
                    <a:pt x="2336" y="11290"/>
                  </a:lnTo>
                  <a:lnTo>
                    <a:pt x="2578" y="11379"/>
                  </a:lnTo>
                  <a:lnTo>
                    <a:pt x="2819" y="11290"/>
                  </a:lnTo>
                  <a:lnTo>
                    <a:pt x="3060" y="11379"/>
                  </a:lnTo>
                  <a:lnTo>
                    <a:pt x="3289" y="11290"/>
                  </a:lnTo>
                  <a:lnTo>
                    <a:pt x="3530" y="11379"/>
                  </a:lnTo>
                  <a:lnTo>
                    <a:pt x="3771" y="11290"/>
                  </a:lnTo>
                  <a:lnTo>
                    <a:pt x="4013" y="11379"/>
                  </a:lnTo>
                  <a:lnTo>
                    <a:pt x="4241" y="11290"/>
                  </a:lnTo>
                  <a:lnTo>
                    <a:pt x="4483" y="11379"/>
                  </a:lnTo>
                  <a:lnTo>
                    <a:pt x="4724" y="11290"/>
                  </a:lnTo>
                  <a:lnTo>
                    <a:pt x="4978" y="11379"/>
                  </a:lnTo>
                  <a:lnTo>
                    <a:pt x="5207" y="11290"/>
                  </a:lnTo>
                  <a:lnTo>
                    <a:pt x="5448" y="11379"/>
                  </a:lnTo>
                  <a:lnTo>
                    <a:pt x="6261" y="11049"/>
                  </a:lnTo>
                  <a:lnTo>
                    <a:pt x="6591" y="10236"/>
                  </a:lnTo>
                  <a:close/>
                </a:path>
                <a:path w="6985" h="11430">
                  <a:moveTo>
                    <a:pt x="6591" y="1143"/>
                  </a:moveTo>
                  <a:lnTo>
                    <a:pt x="6261" y="330"/>
                  </a:lnTo>
                  <a:lnTo>
                    <a:pt x="5448" y="0"/>
                  </a:lnTo>
                  <a:lnTo>
                    <a:pt x="5207" y="101"/>
                  </a:lnTo>
                  <a:lnTo>
                    <a:pt x="4978" y="0"/>
                  </a:lnTo>
                  <a:lnTo>
                    <a:pt x="4724" y="101"/>
                  </a:lnTo>
                  <a:lnTo>
                    <a:pt x="4483" y="0"/>
                  </a:lnTo>
                  <a:lnTo>
                    <a:pt x="4241" y="101"/>
                  </a:lnTo>
                  <a:lnTo>
                    <a:pt x="4013" y="0"/>
                  </a:lnTo>
                  <a:lnTo>
                    <a:pt x="3771" y="101"/>
                  </a:lnTo>
                  <a:lnTo>
                    <a:pt x="3530" y="0"/>
                  </a:lnTo>
                  <a:lnTo>
                    <a:pt x="3276" y="101"/>
                  </a:lnTo>
                  <a:lnTo>
                    <a:pt x="3060" y="0"/>
                  </a:lnTo>
                  <a:lnTo>
                    <a:pt x="2819" y="101"/>
                  </a:lnTo>
                  <a:lnTo>
                    <a:pt x="2578" y="0"/>
                  </a:lnTo>
                  <a:lnTo>
                    <a:pt x="2336"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41" y="2197"/>
                  </a:lnTo>
                  <a:lnTo>
                    <a:pt x="2095" y="2286"/>
                  </a:lnTo>
                  <a:lnTo>
                    <a:pt x="2336" y="2197"/>
                  </a:lnTo>
                  <a:lnTo>
                    <a:pt x="2578" y="2286"/>
                  </a:lnTo>
                  <a:lnTo>
                    <a:pt x="2819" y="2197"/>
                  </a:lnTo>
                  <a:lnTo>
                    <a:pt x="3060" y="2286"/>
                  </a:lnTo>
                  <a:lnTo>
                    <a:pt x="3289" y="2197"/>
                  </a:lnTo>
                  <a:lnTo>
                    <a:pt x="3530" y="2286"/>
                  </a:lnTo>
                  <a:lnTo>
                    <a:pt x="3759" y="2197"/>
                  </a:lnTo>
                  <a:lnTo>
                    <a:pt x="4013" y="2286"/>
                  </a:lnTo>
                  <a:lnTo>
                    <a:pt x="4241" y="2197"/>
                  </a:lnTo>
                  <a:lnTo>
                    <a:pt x="4483" y="2286"/>
                  </a:lnTo>
                  <a:lnTo>
                    <a:pt x="4724" y="2197"/>
                  </a:lnTo>
                  <a:lnTo>
                    <a:pt x="4978" y="2286"/>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3167" name="object 3167" descr=""/>
            <p:cNvSpPr/>
            <p:nvPr/>
          </p:nvSpPr>
          <p:spPr>
            <a:xfrm>
              <a:off x="5726220"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68" name="object 3168" descr=""/>
            <p:cNvSpPr/>
            <p:nvPr/>
          </p:nvSpPr>
          <p:spPr>
            <a:xfrm>
              <a:off x="5723636" y="2578734"/>
              <a:ext cx="6350" cy="11430"/>
            </a:xfrm>
            <a:custGeom>
              <a:avLst/>
              <a:gdLst/>
              <a:ahLst/>
              <a:cxnLst/>
              <a:rect l="l" t="t" r="r" b="b"/>
              <a:pathLst>
                <a:path w="6350" h="11430">
                  <a:moveTo>
                    <a:pt x="6121" y="10236"/>
                  </a:moveTo>
                  <a:lnTo>
                    <a:pt x="5778" y="9423"/>
                  </a:lnTo>
                  <a:lnTo>
                    <a:pt x="4978" y="9093"/>
                  </a:lnTo>
                  <a:lnTo>
                    <a:pt x="4724" y="9194"/>
                  </a:lnTo>
                  <a:lnTo>
                    <a:pt x="4483" y="9093"/>
                  </a:lnTo>
                  <a:lnTo>
                    <a:pt x="4241" y="9194"/>
                  </a:lnTo>
                  <a:lnTo>
                    <a:pt x="4013" y="9093"/>
                  </a:lnTo>
                  <a:lnTo>
                    <a:pt x="3771" y="9194"/>
                  </a:lnTo>
                  <a:lnTo>
                    <a:pt x="3530" y="9093"/>
                  </a:lnTo>
                  <a:lnTo>
                    <a:pt x="3289" y="9194"/>
                  </a:lnTo>
                  <a:lnTo>
                    <a:pt x="3060" y="9093"/>
                  </a:lnTo>
                  <a:lnTo>
                    <a:pt x="2819" y="9194"/>
                  </a:lnTo>
                  <a:lnTo>
                    <a:pt x="2578" y="9093"/>
                  </a:lnTo>
                  <a:lnTo>
                    <a:pt x="2336" y="9194"/>
                  </a:lnTo>
                  <a:lnTo>
                    <a:pt x="2095" y="9093"/>
                  </a:lnTo>
                  <a:lnTo>
                    <a:pt x="1854" y="9194"/>
                  </a:lnTo>
                  <a:lnTo>
                    <a:pt x="1612" y="9093"/>
                  </a:lnTo>
                  <a:lnTo>
                    <a:pt x="1371" y="9194"/>
                  </a:lnTo>
                  <a:lnTo>
                    <a:pt x="1143" y="9093"/>
                  </a:lnTo>
                  <a:lnTo>
                    <a:pt x="330" y="9423"/>
                  </a:lnTo>
                  <a:lnTo>
                    <a:pt x="0" y="10236"/>
                  </a:lnTo>
                  <a:lnTo>
                    <a:pt x="330" y="11049"/>
                  </a:lnTo>
                  <a:lnTo>
                    <a:pt x="1143" y="11379"/>
                  </a:lnTo>
                  <a:lnTo>
                    <a:pt x="1371" y="11290"/>
                  </a:lnTo>
                  <a:lnTo>
                    <a:pt x="1612" y="11379"/>
                  </a:lnTo>
                  <a:lnTo>
                    <a:pt x="1854" y="11290"/>
                  </a:lnTo>
                  <a:lnTo>
                    <a:pt x="2095" y="11379"/>
                  </a:lnTo>
                  <a:lnTo>
                    <a:pt x="2336" y="11290"/>
                  </a:lnTo>
                  <a:lnTo>
                    <a:pt x="2578" y="11379"/>
                  </a:lnTo>
                  <a:lnTo>
                    <a:pt x="2819" y="11290"/>
                  </a:lnTo>
                  <a:lnTo>
                    <a:pt x="3060" y="11379"/>
                  </a:lnTo>
                  <a:lnTo>
                    <a:pt x="3289" y="11290"/>
                  </a:lnTo>
                  <a:lnTo>
                    <a:pt x="3530" y="11379"/>
                  </a:lnTo>
                  <a:lnTo>
                    <a:pt x="3771" y="11290"/>
                  </a:lnTo>
                  <a:lnTo>
                    <a:pt x="4013" y="11379"/>
                  </a:lnTo>
                  <a:lnTo>
                    <a:pt x="4241" y="11290"/>
                  </a:lnTo>
                  <a:lnTo>
                    <a:pt x="4483" y="11379"/>
                  </a:lnTo>
                  <a:lnTo>
                    <a:pt x="4724" y="11290"/>
                  </a:lnTo>
                  <a:lnTo>
                    <a:pt x="4978" y="11379"/>
                  </a:lnTo>
                  <a:lnTo>
                    <a:pt x="5778" y="11049"/>
                  </a:lnTo>
                  <a:lnTo>
                    <a:pt x="6121" y="10236"/>
                  </a:lnTo>
                  <a:close/>
                </a:path>
                <a:path w="6350" h="11430">
                  <a:moveTo>
                    <a:pt x="6121" y="1143"/>
                  </a:moveTo>
                  <a:lnTo>
                    <a:pt x="5778" y="330"/>
                  </a:lnTo>
                  <a:lnTo>
                    <a:pt x="4978" y="0"/>
                  </a:lnTo>
                  <a:lnTo>
                    <a:pt x="4724" y="101"/>
                  </a:lnTo>
                  <a:lnTo>
                    <a:pt x="4483" y="0"/>
                  </a:lnTo>
                  <a:lnTo>
                    <a:pt x="4000" y="203"/>
                  </a:lnTo>
                  <a:lnTo>
                    <a:pt x="3530" y="0"/>
                  </a:lnTo>
                  <a:lnTo>
                    <a:pt x="2730" y="330"/>
                  </a:lnTo>
                  <a:lnTo>
                    <a:pt x="2387" y="1143"/>
                  </a:lnTo>
                  <a:lnTo>
                    <a:pt x="2730" y="1955"/>
                  </a:lnTo>
                  <a:lnTo>
                    <a:pt x="3530" y="2286"/>
                  </a:lnTo>
                  <a:lnTo>
                    <a:pt x="4000" y="2095"/>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3169" name="object 3169" descr=""/>
            <p:cNvSpPr/>
            <p:nvPr/>
          </p:nvSpPr>
          <p:spPr>
            <a:xfrm>
              <a:off x="5726220"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70" name="object 3170" descr=""/>
            <p:cNvSpPr/>
            <p:nvPr/>
          </p:nvSpPr>
          <p:spPr>
            <a:xfrm>
              <a:off x="5723636" y="2578734"/>
              <a:ext cx="6985" cy="11430"/>
            </a:xfrm>
            <a:custGeom>
              <a:avLst/>
              <a:gdLst/>
              <a:ahLst/>
              <a:cxnLst/>
              <a:rect l="l" t="t" r="r" b="b"/>
              <a:pathLst>
                <a:path w="6985" h="11430">
                  <a:moveTo>
                    <a:pt x="6121" y="10236"/>
                  </a:moveTo>
                  <a:lnTo>
                    <a:pt x="5778" y="9423"/>
                  </a:lnTo>
                  <a:lnTo>
                    <a:pt x="4978" y="9093"/>
                  </a:lnTo>
                  <a:lnTo>
                    <a:pt x="4724" y="9194"/>
                  </a:lnTo>
                  <a:lnTo>
                    <a:pt x="4483" y="9093"/>
                  </a:lnTo>
                  <a:lnTo>
                    <a:pt x="4241" y="9194"/>
                  </a:lnTo>
                  <a:lnTo>
                    <a:pt x="4013" y="9093"/>
                  </a:lnTo>
                  <a:lnTo>
                    <a:pt x="3771" y="9194"/>
                  </a:lnTo>
                  <a:lnTo>
                    <a:pt x="3530" y="9093"/>
                  </a:lnTo>
                  <a:lnTo>
                    <a:pt x="2730" y="9423"/>
                  </a:lnTo>
                  <a:lnTo>
                    <a:pt x="2387" y="10236"/>
                  </a:lnTo>
                  <a:lnTo>
                    <a:pt x="2730" y="11049"/>
                  </a:lnTo>
                  <a:lnTo>
                    <a:pt x="3530" y="11379"/>
                  </a:lnTo>
                  <a:lnTo>
                    <a:pt x="3771" y="11290"/>
                  </a:lnTo>
                  <a:lnTo>
                    <a:pt x="4013" y="11379"/>
                  </a:lnTo>
                  <a:lnTo>
                    <a:pt x="4241" y="11290"/>
                  </a:lnTo>
                  <a:lnTo>
                    <a:pt x="4483" y="11379"/>
                  </a:lnTo>
                  <a:lnTo>
                    <a:pt x="4724" y="11290"/>
                  </a:lnTo>
                  <a:lnTo>
                    <a:pt x="4978" y="11379"/>
                  </a:lnTo>
                  <a:lnTo>
                    <a:pt x="5778" y="11049"/>
                  </a:lnTo>
                  <a:lnTo>
                    <a:pt x="6121" y="10236"/>
                  </a:lnTo>
                  <a:close/>
                </a:path>
                <a:path w="6985" h="11430">
                  <a:moveTo>
                    <a:pt x="6591" y="1143"/>
                  </a:moveTo>
                  <a:lnTo>
                    <a:pt x="6261" y="330"/>
                  </a:lnTo>
                  <a:lnTo>
                    <a:pt x="5448" y="0"/>
                  </a:lnTo>
                  <a:lnTo>
                    <a:pt x="5207" y="101"/>
                  </a:lnTo>
                  <a:lnTo>
                    <a:pt x="4978" y="0"/>
                  </a:lnTo>
                  <a:lnTo>
                    <a:pt x="4724" y="101"/>
                  </a:lnTo>
                  <a:lnTo>
                    <a:pt x="4483" y="0"/>
                  </a:lnTo>
                  <a:lnTo>
                    <a:pt x="4241" y="101"/>
                  </a:lnTo>
                  <a:lnTo>
                    <a:pt x="4013" y="0"/>
                  </a:lnTo>
                  <a:lnTo>
                    <a:pt x="3759" y="101"/>
                  </a:lnTo>
                  <a:lnTo>
                    <a:pt x="3530" y="0"/>
                  </a:lnTo>
                  <a:lnTo>
                    <a:pt x="3289" y="101"/>
                  </a:lnTo>
                  <a:lnTo>
                    <a:pt x="3060" y="0"/>
                  </a:lnTo>
                  <a:lnTo>
                    <a:pt x="2819" y="101"/>
                  </a:lnTo>
                  <a:lnTo>
                    <a:pt x="2578" y="0"/>
                  </a:lnTo>
                  <a:lnTo>
                    <a:pt x="2336"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3171" name="object 3171" descr=""/>
            <p:cNvSpPr/>
            <p:nvPr/>
          </p:nvSpPr>
          <p:spPr>
            <a:xfrm>
              <a:off x="5724781" y="2588492"/>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3172" name="object 3172" descr=""/>
            <p:cNvSpPr/>
            <p:nvPr/>
          </p:nvSpPr>
          <p:spPr>
            <a:xfrm>
              <a:off x="5724106" y="2578734"/>
              <a:ext cx="6350" cy="11430"/>
            </a:xfrm>
            <a:custGeom>
              <a:avLst/>
              <a:gdLst/>
              <a:ahLst/>
              <a:cxnLst/>
              <a:rect l="l" t="t" r="r" b="b"/>
              <a:pathLst>
                <a:path w="6350" h="11430">
                  <a:moveTo>
                    <a:pt x="6121" y="10236"/>
                  </a:moveTo>
                  <a:lnTo>
                    <a:pt x="5791" y="9423"/>
                  </a:lnTo>
                  <a:lnTo>
                    <a:pt x="4978" y="9093"/>
                  </a:lnTo>
                  <a:lnTo>
                    <a:pt x="4737" y="9194"/>
                  </a:lnTo>
                  <a:lnTo>
                    <a:pt x="4508" y="9093"/>
                  </a:lnTo>
                  <a:lnTo>
                    <a:pt x="4254" y="9194"/>
                  </a:lnTo>
                  <a:lnTo>
                    <a:pt x="4013" y="9093"/>
                  </a:lnTo>
                  <a:lnTo>
                    <a:pt x="3771" y="9194"/>
                  </a:lnTo>
                  <a:lnTo>
                    <a:pt x="3543" y="9093"/>
                  </a:lnTo>
                  <a:lnTo>
                    <a:pt x="3302" y="9194"/>
                  </a:lnTo>
                  <a:lnTo>
                    <a:pt x="3060" y="9093"/>
                  </a:lnTo>
                  <a:lnTo>
                    <a:pt x="2819" y="9194"/>
                  </a:lnTo>
                  <a:lnTo>
                    <a:pt x="2590" y="9093"/>
                  </a:lnTo>
                  <a:lnTo>
                    <a:pt x="2349" y="9194"/>
                  </a:lnTo>
                  <a:lnTo>
                    <a:pt x="2108" y="9093"/>
                  </a:lnTo>
                  <a:lnTo>
                    <a:pt x="1866" y="9194"/>
                  </a:lnTo>
                  <a:lnTo>
                    <a:pt x="1625" y="9093"/>
                  </a:lnTo>
                  <a:lnTo>
                    <a:pt x="1384" y="9194"/>
                  </a:lnTo>
                  <a:lnTo>
                    <a:pt x="1143" y="9093"/>
                  </a:lnTo>
                  <a:lnTo>
                    <a:pt x="342" y="9423"/>
                  </a:lnTo>
                  <a:lnTo>
                    <a:pt x="0" y="10236"/>
                  </a:lnTo>
                  <a:lnTo>
                    <a:pt x="342" y="11049"/>
                  </a:lnTo>
                  <a:lnTo>
                    <a:pt x="1143" y="11379"/>
                  </a:lnTo>
                  <a:lnTo>
                    <a:pt x="1384" y="11290"/>
                  </a:lnTo>
                  <a:lnTo>
                    <a:pt x="1625" y="11379"/>
                  </a:lnTo>
                  <a:lnTo>
                    <a:pt x="1866" y="11290"/>
                  </a:lnTo>
                  <a:lnTo>
                    <a:pt x="2108" y="11379"/>
                  </a:lnTo>
                  <a:lnTo>
                    <a:pt x="2349" y="11290"/>
                  </a:lnTo>
                  <a:lnTo>
                    <a:pt x="2590" y="11379"/>
                  </a:lnTo>
                  <a:lnTo>
                    <a:pt x="2819" y="11290"/>
                  </a:lnTo>
                  <a:lnTo>
                    <a:pt x="3060" y="11379"/>
                  </a:lnTo>
                  <a:lnTo>
                    <a:pt x="3302" y="11290"/>
                  </a:lnTo>
                  <a:lnTo>
                    <a:pt x="3543" y="11379"/>
                  </a:lnTo>
                  <a:lnTo>
                    <a:pt x="3771" y="11290"/>
                  </a:lnTo>
                  <a:lnTo>
                    <a:pt x="4013" y="11379"/>
                  </a:lnTo>
                  <a:lnTo>
                    <a:pt x="4254" y="11290"/>
                  </a:lnTo>
                  <a:lnTo>
                    <a:pt x="4508" y="11379"/>
                  </a:lnTo>
                  <a:lnTo>
                    <a:pt x="4737" y="11290"/>
                  </a:lnTo>
                  <a:lnTo>
                    <a:pt x="4978" y="11379"/>
                  </a:lnTo>
                  <a:lnTo>
                    <a:pt x="5791" y="11049"/>
                  </a:lnTo>
                  <a:lnTo>
                    <a:pt x="6121" y="10236"/>
                  </a:lnTo>
                  <a:close/>
                </a:path>
                <a:path w="6350" h="11430">
                  <a:moveTo>
                    <a:pt x="6121" y="1143"/>
                  </a:moveTo>
                  <a:lnTo>
                    <a:pt x="5791" y="330"/>
                  </a:lnTo>
                  <a:lnTo>
                    <a:pt x="4978" y="0"/>
                  </a:lnTo>
                  <a:lnTo>
                    <a:pt x="4165" y="330"/>
                  </a:lnTo>
                  <a:lnTo>
                    <a:pt x="3835" y="1143"/>
                  </a:lnTo>
                  <a:lnTo>
                    <a:pt x="4165" y="1955"/>
                  </a:lnTo>
                  <a:lnTo>
                    <a:pt x="4978" y="2286"/>
                  </a:lnTo>
                  <a:lnTo>
                    <a:pt x="5791" y="1955"/>
                  </a:lnTo>
                  <a:lnTo>
                    <a:pt x="6121" y="1143"/>
                  </a:lnTo>
                  <a:close/>
                </a:path>
              </a:pathLst>
            </a:custGeom>
            <a:solidFill>
              <a:srgbClr val="565658"/>
            </a:solidFill>
          </p:spPr>
          <p:txBody>
            <a:bodyPr wrap="square" lIns="0" tIns="0" rIns="0" bIns="0" rtlCol="0"/>
            <a:lstStyle/>
            <a:p/>
          </p:txBody>
        </p:sp>
        <p:sp>
          <p:nvSpPr>
            <p:cNvPr id="3173" name="object 3173" descr=""/>
            <p:cNvSpPr/>
            <p:nvPr/>
          </p:nvSpPr>
          <p:spPr>
            <a:xfrm>
              <a:off x="5739621" y="25817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3174" name="object 3174" descr=""/>
            <p:cNvSpPr/>
            <p:nvPr/>
          </p:nvSpPr>
          <p:spPr>
            <a:xfrm>
              <a:off x="5739616" y="25865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175" name="object 3175" descr=""/>
            <p:cNvSpPr/>
            <p:nvPr/>
          </p:nvSpPr>
          <p:spPr>
            <a:xfrm>
              <a:off x="5739621" y="258705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176" name="object 3176" descr=""/>
            <p:cNvSpPr/>
            <p:nvPr/>
          </p:nvSpPr>
          <p:spPr>
            <a:xfrm>
              <a:off x="5723636" y="2578734"/>
              <a:ext cx="6985" cy="11430"/>
            </a:xfrm>
            <a:custGeom>
              <a:avLst/>
              <a:gdLst/>
              <a:ahLst/>
              <a:cxnLst/>
              <a:rect l="l" t="t" r="r" b="b"/>
              <a:pathLst>
                <a:path w="6985" h="11430">
                  <a:moveTo>
                    <a:pt x="4203" y="1143"/>
                  </a:moveTo>
                  <a:lnTo>
                    <a:pt x="3860" y="330"/>
                  </a:lnTo>
                  <a:lnTo>
                    <a:pt x="3060" y="0"/>
                  </a:lnTo>
                  <a:lnTo>
                    <a:pt x="2578" y="203"/>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578" y="2095"/>
                  </a:lnTo>
                  <a:lnTo>
                    <a:pt x="3060" y="2286"/>
                  </a:lnTo>
                  <a:lnTo>
                    <a:pt x="3860" y="1955"/>
                  </a:lnTo>
                  <a:lnTo>
                    <a:pt x="4203" y="1143"/>
                  </a:lnTo>
                  <a:close/>
                </a:path>
                <a:path w="6985" h="11430">
                  <a:moveTo>
                    <a:pt x="6591" y="10236"/>
                  </a:moveTo>
                  <a:lnTo>
                    <a:pt x="6261" y="9423"/>
                  </a:lnTo>
                  <a:lnTo>
                    <a:pt x="5448" y="9093"/>
                  </a:lnTo>
                  <a:lnTo>
                    <a:pt x="4635" y="9423"/>
                  </a:lnTo>
                  <a:lnTo>
                    <a:pt x="4305" y="10236"/>
                  </a:lnTo>
                  <a:lnTo>
                    <a:pt x="4635" y="11049"/>
                  </a:lnTo>
                  <a:lnTo>
                    <a:pt x="5448" y="11379"/>
                  </a:lnTo>
                  <a:lnTo>
                    <a:pt x="6261" y="11049"/>
                  </a:lnTo>
                  <a:lnTo>
                    <a:pt x="6591" y="10236"/>
                  </a:lnTo>
                  <a:close/>
                </a:path>
              </a:pathLst>
            </a:custGeom>
            <a:solidFill>
              <a:srgbClr val="565658"/>
            </a:solidFill>
          </p:spPr>
          <p:txBody>
            <a:bodyPr wrap="square" lIns="0" tIns="0" rIns="0" bIns="0" rtlCol="0"/>
            <a:lstStyle/>
            <a:p/>
          </p:txBody>
        </p:sp>
        <p:sp>
          <p:nvSpPr>
            <p:cNvPr id="3177" name="object 3177" descr=""/>
            <p:cNvSpPr/>
            <p:nvPr/>
          </p:nvSpPr>
          <p:spPr>
            <a:xfrm>
              <a:off x="5726215"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3178" name="object 3178" descr=""/>
            <p:cNvSpPr/>
            <p:nvPr/>
          </p:nvSpPr>
          <p:spPr>
            <a:xfrm>
              <a:off x="5723636" y="2578734"/>
              <a:ext cx="6350" cy="11430"/>
            </a:xfrm>
            <a:custGeom>
              <a:avLst/>
              <a:gdLst/>
              <a:ahLst/>
              <a:cxnLst/>
              <a:rect l="l" t="t" r="r" b="b"/>
              <a:pathLst>
                <a:path w="6350" h="11430">
                  <a:moveTo>
                    <a:pt x="3238" y="10236"/>
                  </a:moveTo>
                  <a:lnTo>
                    <a:pt x="2908" y="9423"/>
                  </a:lnTo>
                  <a:lnTo>
                    <a:pt x="2095" y="9093"/>
                  </a:lnTo>
                  <a:lnTo>
                    <a:pt x="1943" y="8953"/>
                  </a:lnTo>
                  <a:lnTo>
                    <a:pt x="1143" y="8623"/>
                  </a:lnTo>
                  <a:lnTo>
                    <a:pt x="330" y="8953"/>
                  </a:lnTo>
                  <a:lnTo>
                    <a:pt x="0" y="9766"/>
                  </a:lnTo>
                  <a:lnTo>
                    <a:pt x="88" y="10007"/>
                  </a:lnTo>
                  <a:lnTo>
                    <a:pt x="0" y="10236"/>
                  </a:lnTo>
                  <a:lnTo>
                    <a:pt x="330" y="11049"/>
                  </a:lnTo>
                  <a:lnTo>
                    <a:pt x="1143" y="11379"/>
                  </a:lnTo>
                  <a:lnTo>
                    <a:pt x="1371" y="11290"/>
                  </a:lnTo>
                  <a:lnTo>
                    <a:pt x="1612" y="11379"/>
                  </a:lnTo>
                  <a:lnTo>
                    <a:pt x="1854" y="11290"/>
                  </a:lnTo>
                  <a:lnTo>
                    <a:pt x="2095" y="11379"/>
                  </a:lnTo>
                  <a:lnTo>
                    <a:pt x="2908" y="11049"/>
                  </a:lnTo>
                  <a:lnTo>
                    <a:pt x="3238" y="10236"/>
                  </a:lnTo>
                  <a:close/>
                </a:path>
                <a:path w="6350" h="11430">
                  <a:moveTo>
                    <a:pt x="6121" y="1143"/>
                  </a:moveTo>
                  <a:lnTo>
                    <a:pt x="5778" y="330"/>
                  </a:lnTo>
                  <a:lnTo>
                    <a:pt x="4978" y="0"/>
                  </a:lnTo>
                  <a:lnTo>
                    <a:pt x="4724" y="101"/>
                  </a:lnTo>
                  <a:lnTo>
                    <a:pt x="4483" y="0"/>
                  </a:lnTo>
                  <a:lnTo>
                    <a:pt x="4241" y="101"/>
                  </a:lnTo>
                  <a:lnTo>
                    <a:pt x="4013" y="0"/>
                  </a:lnTo>
                  <a:lnTo>
                    <a:pt x="3771" y="101"/>
                  </a:lnTo>
                  <a:lnTo>
                    <a:pt x="3530" y="0"/>
                  </a:lnTo>
                  <a:lnTo>
                    <a:pt x="3289" y="101"/>
                  </a:lnTo>
                  <a:lnTo>
                    <a:pt x="3060" y="0"/>
                  </a:lnTo>
                  <a:lnTo>
                    <a:pt x="2806" y="101"/>
                  </a:lnTo>
                  <a:lnTo>
                    <a:pt x="2578" y="0"/>
                  </a:lnTo>
                  <a:lnTo>
                    <a:pt x="2095" y="203"/>
                  </a:lnTo>
                  <a:lnTo>
                    <a:pt x="1612" y="0"/>
                  </a:lnTo>
                  <a:lnTo>
                    <a:pt x="812" y="330"/>
                  </a:lnTo>
                  <a:lnTo>
                    <a:pt x="469" y="1143"/>
                  </a:lnTo>
                  <a:lnTo>
                    <a:pt x="812" y="1955"/>
                  </a:lnTo>
                  <a:lnTo>
                    <a:pt x="1612" y="2286"/>
                  </a:lnTo>
                  <a:lnTo>
                    <a:pt x="2095" y="2095"/>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3179" name="object 3179" descr=""/>
            <p:cNvSpPr/>
            <p:nvPr/>
          </p:nvSpPr>
          <p:spPr>
            <a:xfrm>
              <a:off x="5726215"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3180" name="object 3180" descr=""/>
            <p:cNvSpPr/>
            <p:nvPr/>
          </p:nvSpPr>
          <p:spPr>
            <a:xfrm>
              <a:off x="5723636" y="2578734"/>
              <a:ext cx="6985" cy="11430"/>
            </a:xfrm>
            <a:custGeom>
              <a:avLst/>
              <a:gdLst/>
              <a:ahLst/>
              <a:cxnLst/>
              <a:rect l="l" t="t" r="r" b="b"/>
              <a:pathLst>
                <a:path w="6985" h="11430">
                  <a:moveTo>
                    <a:pt x="6121" y="10236"/>
                  </a:moveTo>
                  <a:lnTo>
                    <a:pt x="5778" y="9423"/>
                  </a:lnTo>
                  <a:lnTo>
                    <a:pt x="4978" y="9093"/>
                  </a:lnTo>
                  <a:lnTo>
                    <a:pt x="4724" y="9194"/>
                  </a:lnTo>
                  <a:lnTo>
                    <a:pt x="4483" y="9093"/>
                  </a:lnTo>
                  <a:lnTo>
                    <a:pt x="4241" y="9194"/>
                  </a:lnTo>
                  <a:lnTo>
                    <a:pt x="4013" y="9093"/>
                  </a:lnTo>
                  <a:lnTo>
                    <a:pt x="3771" y="9194"/>
                  </a:lnTo>
                  <a:lnTo>
                    <a:pt x="3530" y="9093"/>
                  </a:lnTo>
                  <a:lnTo>
                    <a:pt x="3289" y="9194"/>
                  </a:lnTo>
                  <a:lnTo>
                    <a:pt x="3060" y="9093"/>
                  </a:lnTo>
                  <a:lnTo>
                    <a:pt x="2806" y="9194"/>
                  </a:lnTo>
                  <a:lnTo>
                    <a:pt x="2578" y="9093"/>
                  </a:lnTo>
                  <a:lnTo>
                    <a:pt x="2095" y="9296"/>
                  </a:lnTo>
                  <a:lnTo>
                    <a:pt x="1612" y="9093"/>
                  </a:lnTo>
                  <a:lnTo>
                    <a:pt x="812" y="9423"/>
                  </a:lnTo>
                  <a:lnTo>
                    <a:pt x="469" y="10236"/>
                  </a:lnTo>
                  <a:lnTo>
                    <a:pt x="812" y="11049"/>
                  </a:lnTo>
                  <a:lnTo>
                    <a:pt x="1612" y="11379"/>
                  </a:lnTo>
                  <a:lnTo>
                    <a:pt x="2095" y="11188"/>
                  </a:lnTo>
                  <a:lnTo>
                    <a:pt x="2578" y="11379"/>
                  </a:lnTo>
                  <a:lnTo>
                    <a:pt x="2819" y="11290"/>
                  </a:lnTo>
                  <a:lnTo>
                    <a:pt x="3060" y="11379"/>
                  </a:lnTo>
                  <a:lnTo>
                    <a:pt x="3289" y="11290"/>
                  </a:lnTo>
                  <a:lnTo>
                    <a:pt x="3530" y="11379"/>
                  </a:lnTo>
                  <a:lnTo>
                    <a:pt x="3771" y="11290"/>
                  </a:lnTo>
                  <a:lnTo>
                    <a:pt x="4013" y="11379"/>
                  </a:lnTo>
                  <a:lnTo>
                    <a:pt x="4241" y="11290"/>
                  </a:lnTo>
                  <a:lnTo>
                    <a:pt x="4483" y="11379"/>
                  </a:lnTo>
                  <a:lnTo>
                    <a:pt x="4724" y="11290"/>
                  </a:lnTo>
                  <a:lnTo>
                    <a:pt x="4978" y="11379"/>
                  </a:lnTo>
                  <a:lnTo>
                    <a:pt x="5778" y="11049"/>
                  </a:lnTo>
                  <a:lnTo>
                    <a:pt x="6121" y="10236"/>
                  </a:lnTo>
                  <a:close/>
                </a:path>
                <a:path w="6985" h="11430">
                  <a:moveTo>
                    <a:pt x="6591" y="1143"/>
                  </a:moveTo>
                  <a:lnTo>
                    <a:pt x="6261" y="330"/>
                  </a:lnTo>
                  <a:lnTo>
                    <a:pt x="5448" y="0"/>
                  </a:lnTo>
                  <a:lnTo>
                    <a:pt x="5207" y="101"/>
                  </a:lnTo>
                  <a:lnTo>
                    <a:pt x="4978" y="0"/>
                  </a:lnTo>
                  <a:lnTo>
                    <a:pt x="4724" y="101"/>
                  </a:lnTo>
                  <a:lnTo>
                    <a:pt x="4483" y="0"/>
                  </a:lnTo>
                  <a:lnTo>
                    <a:pt x="4241" y="101"/>
                  </a:lnTo>
                  <a:lnTo>
                    <a:pt x="4013" y="0"/>
                  </a:lnTo>
                  <a:lnTo>
                    <a:pt x="3771" y="101"/>
                  </a:lnTo>
                  <a:lnTo>
                    <a:pt x="3530" y="0"/>
                  </a:lnTo>
                  <a:lnTo>
                    <a:pt x="3289" y="101"/>
                  </a:lnTo>
                  <a:lnTo>
                    <a:pt x="3060" y="0"/>
                  </a:lnTo>
                  <a:lnTo>
                    <a:pt x="2819" y="101"/>
                  </a:lnTo>
                  <a:lnTo>
                    <a:pt x="2578" y="0"/>
                  </a:lnTo>
                  <a:lnTo>
                    <a:pt x="2336"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41"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3181" name="object 3181" descr=""/>
            <p:cNvSpPr/>
            <p:nvPr/>
          </p:nvSpPr>
          <p:spPr>
            <a:xfrm>
              <a:off x="5724781"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182" name="object 3182" descr=""/>
            <p:cNvSpPr/>
            <p:nvPr/>
          </p:nvSpPr>
          <p:spPr>
            <a:xfrm>
              <a:off x="5723636" y="2578734"/>
              <a:ext cx="6350" cy="11430"/>
            </a:xfrm>
            <a:custGeom>
              <a:avLst/>
              <a:gdLst/>
              <a:ahLst/>
              <a:cxnLst/>
              <a:rect l="l" t="t" r="r" b="b"/>
              <a:pathLst>
                <a:path w="6350" h="11430">
                  <a:moveTo>
                    <a:pt x="2286" y="9766"/>
                  </a:moveTo>
                  <a:lnTo>
                    <a:pt x="1943" y="8953"/>
                  </a:lnTo>
                  <a:lnTo>
                    <a:pt x="1143" y="8623"/>
                  </a:lnTo>
                  <a:lnTo>
                    <a:pt x="330" y="8953"/>
                  </a:lnTo>
                  <a:lnTo>
                    <a:pt x="0" y="9766"/>
                  </a:lnTo>
                  <a:lnTo>
                    <a:pt x="330" y="10566"/>
                  </a:lnTo>
                  <a:lnTo>
                    <a:pt x="1143" y="10909"/>
                  </a:lnTo>
                  <a:lnTo>
                    <a:pt x="1943" y="10566"/>
                  </a:lnTo>
                  <a:lnTo>
                    <a:pt x="2286" y="9766"/>
                  </a:lnTo>
                  <a:close/>
                </a:path>
                <a:path w="6350" h="11430">
                  <a:moveTo>
                    <a:pt x="6121" y="1143"/>
                  </a:moveTo>
                  <a:lnTo>
                    <a:pt x="5778" y="330"/>
                  </a:lnTo>
                  <a:lnTo>
                    <a:pt x="4978" y="0"/>
                  </a:lnTo>
                  <a:lnTo>
                    <a:pt x="4724" y="101"/>
                  </a:lnTo>
                  <a:lnTo>
                    <a:pt x="4483" y="0"/>
                  </a:lnTo>
                  <a:lnTo>
                    <a:pt x="3683" y="330"/>
                  </a:lnTo>
                  <a:lnTo>
                    <a:pt x="3340" y="1143"/>
                  </a:lnTo>
                  <a:lnTo>
                    <a:pt x="3683" y="1955"/>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3183" name="object 3183" descr=""/>
            <p:cNvSpPr/>
            <p:nvPr/>
          </p:nvSpPr>
          <p:spPr>
            <a:xfrm>
              <a:off x="5725259" y="2588493"/>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3184" name="object 3184" descr=""/>
            <p:cNvSpPr/>
            <p:nvPr/>
          </p:nvSpPr>
          <p:spPr>
            <a:xfrm>
              <a:off x="5724106" y="2587358"/>
              <a:ext cx="5715" cy="3175"/>
            </a:xfrm>
            <a:custGeom>
              <a:avLst/>
              <a:gdLst/>
              <a:ahLst/>
              <a:cxnLst/>
              <a:rect l="l" t="t" r="r" b="b"/>
              <a:pathLst>
                <a:path w="5714" h="3175">
                  <a:moveTo>
                    <a:pt x="5156" y="1612"/>
                  </a:moveTo>
                  <a:lnTo>
                    <a:pt x="4826" y="800"/>
                  </a:lnTo>
                  <a:lnTo>
                    <a:pt x="4013" y="469"/>
                  </a:lnTo>
                  <a:lnTo>
                    <a:pt x="3771" y="571"/>
                  </a:lnTo>
                  <a:lnTo>
                    <a:pt x="3543" y="469"/>
                  </a:lnTo>
                  <a:lnTo>
                    <a:pt x="3302" y="571"/>
                  </a:lnTo>
                  <a:lnTo>
                    <a:pt x="3060" y="469"/>
                  </a:lnTo>
                  <a:lnTo>
                    <a:pt x="2819" y="571"/>
                  </a:lnTo>
                  <a:lnTo>
                    <a:pt x="2590" y="469"/>
                  </a:lnTo>
                  <a:lnTo>
                    <a:pt x="2438" y="330"/>
                  </a:lnTo>
                  <a:lnTo>
                    <a:pt x="1625" y="0"/>
                  </a:lnTo>
                  <a:lnTo>
                    <a:pt x="1384" y="101"/>
                  </a:lnTo>
                  <a:lnTo>
                    <a:pt x="1143" y="0"/>
                  </a:lnTo>
                  <a:lnTo>
                    <a:pt x="342" y="330"/>
                  </a:lnTo>
                  <a:lnTo>
                    <a:pt x="0" y="1143"/>
                  </a:lnTo>
                  <a:lnTo>
                    <a:pt x="342" y="1943"/>
                  </a:lnTo>
                  <a:lnTo>
                    <a:pt x="673" y="2095"/>
                  </a:lnTo>
                  <a:lnTo>
                    <a:pt x="812" y="2425"/>
                  </a:lnTo>
                  <a:lnTo>
                    <a:pt x="1625" y="2755"/>
                  </a:lnTo>
                  <a:lnTo>
                    <a:pt x="1866" y="2667"/>
                  </a:lnTo>
                  <a:lnTo>
                    <a:pt x="2108" y="2755"/>
                  </a:lnTo>
                  <a:lnTo>
                    <a:pt x="2349" y="2667"/>
                  </a:lnTo>
                  <a:lnTo>
                    <a:pt x="2590" y="2755"/>
                  </a:lnTo>
                  <a:lnTo>
                    <a:pt x="2819" y="2667"/>
                  </a:lnTo>
                  <a:lnTo>
                    <a:pt x="3060" y="2755"/>
                  </a:lnTo>
                  <a:lnTo>
                    <a:pt x="3302" y="2667"/>
                  </a:lnTo>
                  <a:lnTo>
                    <a:pt x="3543" y="2755"/>
                  </a:lnTo>
                  <a:lnTo>
                    <a:pt x="3771" y="2667"/>
                  </a:lnTo>
                  <a:lnTo>
                    <a:pt x="4013" y="2755"/>
                  </a:lnTo>
                  <a:lnTo>
                    <a:pt x="4826" y="2425"/>
                  </a:lnTo>
                  <a:lnTo>
                    <a:pt x="5156" y="1612"/>
                  </a:lnTo>
                  <a:close/>
                </a:path>
              </a:pathLst>
            </a:custGeom>
            <a:solidFill>
              <a:srgbClr val="565658"/>
            </a:solidFill>
          </p:spPr>
          <p:txBody>
            <a:bodyPr wrap="square" lIns="0" tIns="0" rIns="0" bIns="0" rtlCol="0"/>
            <a:lstStyle/>
            <a:p/>
          </p:txBody>
        </p:sp>
        <p:sp>
          <p:nvSpPr>
            <p:cNvPr id="3185" name="object 3185" descr=""/>
            <p:cNvSpPr/>
            <p:nvPr/>
          </p:nvSpPr>
          <p:spPr>
            <a:xfrm>
              <a:off x="5726220" y="2588493"/>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3186" name="object 3186" descr=""/>
            <p:cNvSpPr/>
            <p:nvPr/>
          </p:nvSpPr>
          <p:spPr>
            <a:xfrm>
              <a:off x="5723636" y="2578734"/>
              <a:ext cx="6985" cy="11430"/>
            </a:xfrm>
            <a:custGeom>
              <a:avLst/>
              <a:gdLst/>
              <a:ahLst/>
              <a:cxnLst/>
              <a:rect l="l" t="t" r="r" b="b"/>
              <a:pathLst>
                <a:path w="6985" h="11430">
                  <a:moveTo>
                    <a:pt x="6591" y="10236"/>
                  </a:moveTo>
                  <a:lnTo>
                    <a:pt x="6261" y="9423"/>
                  </a:lnTo>
                  <a:lnTo>
                    <a:pt x="5448" y="9093"/>
                  </a:lnTo>
                  <a:lnTo>
                    <a:pt x="5207" y="9194"/>
                  </a:lnTo>
                  <a:lnTo>
                    <a:pt x="4978" y="9093"/>
                  </a:lnTo>
                  <a:lnTo>
                    <a:pt x="4724" y="9194"/>
                  </a:lnTo>
                  <a:lnTo>
                    <a:pt x="4483" y="9093"/>
                  </a:lnTo>
                  <a:lnTo>
                    <a:pt x="4241" y="9194"/>
                  </a:lnTo>
                  <a:lnTo>
                    <a:pt x="4013" y="9093"/>
                  </a:lnTo>
                  <a:lnTo>
                    <a:pt x="3771" y="9194"/>
                  </a:lnTo>
                  <a:lnTo>
                    <a:pt x="3530" y="9093"/>
                  </a:lnTo>
                  <a:lnTo>
                    <a:pt x="3289" y="9194"/>
                  </a:lnTo>
                  <a:lnTo>
                    <a:pt x="3060" y="9093"/>
                  </a:lnTo>
                  <a:lnTo>
                    <a:pt x="2247" y="9423"/>
                  </a:lnTo>
                  <a:lnTo>
                    <a:pt x="1917" y="10236"/>
                  </a:lnTo>
                  <a:lnTo>
                    <a:pt x="2247" y="11049"/>
                  </a:lnTo>
                  <a:lnTo>
                    <a:pt x="3060" y="11379"/>
                  </a:lnTo>
                  <a:lnTo>
                    <a:pt x="3289" y="11290"/>
                  </a:lnTo>
                  <a:lnTo>
                    <a:pt x="3530" y="11379"/>
                  </a:lnTo>
                  <a:lnTo>
                    <a:pt x="3771" y="11290"/>
                  </a:lnTo>
                  <a:lnTo>
                    <a:pt x="4013" y="11379"/>
                  </a:lnTo>
                  <a:lnTo>
                    <a:pt x="4241" y="11290"/>
                  </a:lnTo>
                  <a:lnTo>
                    <a:pt x="4483" y="11379"/>
                  </a:lnTo>
                  <a:lnTo>
                    <a:pt x="4724" y="11290"/>
                  </a:lnTo>
                  <a:lnTo>
                    <a:pt x="4978" y="11379"/>
                  </a:lnTo>
                  <a:lnTo>
                    <a:pt x="5207" y="11290"/>
                  </a:lnTo>
                  <a:lnTo>
                    <a:pt x="5448" y="11379"/>
                  </a:lnTo>
                  <a:lnTo>
                    <a:pt x="6261" y="11049"/>
                  </a:lnTo>
                  <a:lnTo>
                    <a:pt x="6591" y="10236"/>
                  </a:lnTo>
                  <a:close/>
                </a:path>
                <a:path w="6985" h="11430">
                  <a:moveTo>
                    <a:pt x="6591" y="1143"/>
                  </a:moveTo>
                  <a:lnTo>
                    <a:pt x="6261" y="330"/>
                  </a:lnTo>
                  <a:lnTo>
                    <a:pt x="5448" y="0"/>
                  </a:lnTo>
                  <a:lnTo>
                    <a:pt x="5207" y="101"/>
                  </a:lnTo>
                  <a:lnTo>
                    <a:pt x="4978" y="0"/>
                  </a:lnTo>
                  <a:lnTo>
                    <a:pt x="4724" y="114"/>
                  </a:lnTo>
                  <a:lnTo>
                    <a:pt x="4483" y="0"/>
                  </a:lnTo>
                  <a:lnTo>
                    <a:pt x="4241" y="101"/>
                  </a:lnTo>
                  <a:lnTo>
                    <a:pt x="4013" y="0"/>
                  </a:lnTo>
                  <a:lnTo>
                    <a:pt x="3771" y="101"/>
                  </a:lnTo>
                  <a:lnTo>
                    <a:pt x="3530" y="0"/>
                  </a:lnTo>
                  <a:lnTo>
                    <a:pt x="3289" y="101"/>
                  </a:lnTo>
                  <a:lnTo>
                    <a:pt x="3060" y="0"/>
                  </a:lnTo>
                  <a:lnTo>
                    <a:pt x="2819" y="101"/>
                  </a:lnTo>
                  <a:lnTo>
                    <a:pt x="2578" y="0"/>
                  </a:lnTo>
                  <a:lnTo>
                    <a:pt x="2336"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194"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3187" name="object 3187" descr=""/>
            <p:cNvSpPr/>
            <p:nvPr/>
          </p:nvSpPr>
          <p:spPr>
            <a:xfrm>
              <a:off x="5726215"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3188" name="object 3188" descr=""/>
            <p:cNvSpPr/>
            <p:nvPr/>
          </p:nvSpPr>
          <p:spPr>
            <a:xfrm>
              <a:off x="5723636" y="2578734"/>
              <a:ext cx="6350" cy="11430"/>
            </a:xfrm>
            <a:custGeom>
              <a:avLst/>
              <a:gdLst/>
              <a:ahLst/>
              <a:cxnLst/>
              <a:rect l="l" t="t" r="r" b="b"/>
              <a:pathLst>
                <a:path w="6350" h="11430">
                  <a:moveTo>
                    <a:pt x="3238" y="9766"/>
                  </a:moveTo>
                  <a:lnTo>
                    <a:pt x="2908" y="8953"/>
                  </a:lnTo>
                  <a:lnTo>
                    <a:pt x="2095" y="8623"/>
                  </a:lnTo>
                  <a:lnTo>
                    <a:pt x="1854" y="8724"/>
                  </a:lnTo>
                  <a:lnTo>
                    <a:pt x="1612" y="8623"/>
                  </a:lnTo>
                  <a:lnTo>
                    <a:pt x="1371" y="8724"/>
                  </a:lnTo>
                  <a:lnTo>
                    <a:pt x="1143" y="8623"/>
                  </a:lnTo>
                  <a:lnTo>
                    <a:pt x="330" y="8953"/>
                  </a:lnTo>
                  <a:lnTo>
                    <a:pt x="0" y="9766"/>
                  </a:lnTo>
                  <a:lnTo>
                    <a:pt x="330" y="10566"/>
                  </a:lnTo>
                  <a:lnTo>
                    <a:pt x="1143" y="10909"/>
                  </a:lnTo>
                  <a:lnTo>
                    <a:pt x="1371" y="10820"/>
                  </a:lnTo>
                  <a:lnTo>
                    <a:pt x="1612" y="10909"/>
                  </a:lnTo>
                  <a:lnTo>
                    <a:pt x="1854" y="10807"/>
                  </a:lnTo>
                  <a:lnTo>
                    <a:pt x="2095" y="10909"/>
                  </a:lnTo>
                  <a:lnTo>
                    <a:pt x="2908" y="10566"/>
                  </a:lnTo>
                  <a:lnTo>
                    <a:pt x="3238" y="9766"/>
                  </a:lnTo>
                  <a:close/>
                </a:path>
                <a:path w="6350" h="11430">
                  <a:moveTo>
                    <a:pt x="6121" y="1143"/>
                  </a:moveTo>
                  <a:lnTo>
                    <a:pt x="5778" y="330"/>
                  </a:lnTo>
                  <a:lnTo>
                    <a:pt x="4978" y="0"/>
                  </a:lnTo>
                  <a:lnTo>
                    <a:pt x="4724" y="101"/>
                  </a:lnTo>
                  <a:lnTo>
                    <a:pt x="4483" y="0"/>
                  </a:lnTo>
                  <a:lnTo>
                    <a:pt x="4241" y="101"/>
                  </a:lnTo>
                  <a:lnTo>
                    <a:pt x="4013" y="0"/>
                  </a:lnTo>
                  <a:lnTo>
                    <a:pt x="3771" y="101"/>
                  </a:lnTo>
                  <a:lnTo>
                    <a:pt x="3530" y="0"/>
                  </a:lnTo>
                  <a:lnTo>
                    <a:pt x="2730" y="330"/>
                  </a:lnTo>
                  <a:lnTo>
                    <a:pt x="2387" y="1143"/>
                  </a:lnTo>
                  <a:lnTo>
                    <a:pt x="2730" y="1955"/>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3189" name="object 3189" descr=""/>
            <p:cNvSpPr/>
            <p:nvPr/>
          </p:nvSpPr>
          <p:spPr>
            <a:xfrm>
              <a:off x="5726220" y="258849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190" name="object 3190" descr=""/>
            <p:cNvSpPr/>
            <p:nvPr/>
          </p:nvSpPr>
          <p:spPr>
            <a:xfrm>
              <a:off x="5726698" y="258849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191" name="object 3191" descr=""/>
            <p:cNvSpPr/>
            <p:nvPr/>
          </p:nvSpPr>
          <p:spPr>
            <a:xfrm>
              <a:off x="5726023" y="2587358"/>
              <a:ext cx="3810" cy="3175"/>
            </a:xfrm>
            <a:custGeom>
              <a:avLst/>
              <a:gdLst/>
              <a:ahLst/>
              <a:cxnLst/>
              <a:rect l="l" t="t" r="r" b="b"/>
              <a:pathLst>
                <a:path w="3810" h="3175">
                  <a:moveTo>
                    <a:pt x="3733" y="1612"/>
                  </a:moveTo>
                  <a:lnTo>
                    <a:pt x="3390" y="800"/>
                  </a:lnTo>
                  <a:lnTo>
                    <a:pt x="2590" y="469"/>
                  </a:lnTo>
                  <a:lnTo>
                    <a:pt x="2336" y="571"/>
                  </a:lnTo>
                  <a:lnTo>
                    <a:pt x="2095" y="469"/>
                  </a:lnTo>
                  <a:lnTo>
                    <a:pt x="1955" y="330"/>
                  </a:lnTo>
                  <a:lnTo>
                    <a:pt x="1143" y="0"/>
                  </a:lnTo>
                  <a:lnTo>
                    <a:pt x="342" y="330"/>
                  </a:lnTo>
                  <a:lnTo>
                    <a:pt x="0" y="1143"/>
                  </a:lnTo>
                  <a:lnTo>
                    <a:pt x="88" y="1384"/>
                  </a:lnTo>
                  <a:lnTo>
                    <a:pt x="0" y="1612"/>
                  </a:lnTo>
                  <a:lnTo>
                    <a:pt x="342" y="2425"/>
                  </a:lnTo>
                  <a:lnTo>
                    <a:pt x="1143" y="2755"/>
                  </a:lnTo>
                  <a:lnTo>
                    <a:pt x="1384" y="2667"/>
                  </a:lnTo>
                  <a:lnTo>
                    <a:pt x="1625" y="2755"/>
                  </a:lnTo>
                  <a:lnTo>
                    <a:pt x="1854" y="2667"/>
                  </a:lnTo>
                  <a:lnTo>
                    <a:pt x="2095" y="2755"/>
                  </a:lnTo>
                  <a:lnTo>
                    <a:pt x="2336" y="2667"/>
                  </a:lnTo>
                  <a:lnTo>
                    <a:pt x="2590" y="2755"/>
                  </a:lnTo>
                  <a:lnTo>
                    <a:pt x="3390" y="2425"/>
                  </a:lnTo>
                  <a:lnTo>
                    <a:pt x="3733" y="1612"/>
                  </a:lnTo>
                  <a:close/>
                </a:path>
              </a:pathLst>
            </a:custGeom>
            <a:solidFill>
              <a:srgbClr val="565658"/>
            </a:solidFill>
          </p:spPr>
          <p:txBody>
            <a:bodyPr wrap="square" lIns="0" tIns="0" rIns="0" bIns="0" rtlCol="0"/>
            <a:lstStyle/>
            <a:p/>
          </p:txBody>
        </p:sp>
        <p:sp>
          <p:nvSpPr>
            <p:cNvPr id="3192" name="object 3192" descr=""/>
            <p:cNvSpPr/>
            <p:nvPr/>
          </p:nvSpPr>
          <p:spPr>
            <a:xfrm>
              <a:off x="5726215" y="2588493"/>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3193" name="object 3193" descr=""/>
            <p:cNvSpPr/>
            <p:nvPr/>
          </p:nvSpPr>
          <p:spPr>
            <a:xfrm>
              <a:off x="5725554" y="2587358"/>
              <a:ext cx="3175" cy="3175"/>
            </a:xfrm>
            <a:custGeom>
              <a:avLst/>
              <a:gdLst/>
              <a:ahLst/>
              <a:cxnLst/>
              <a:rect l="l" t="t" r="r" b="b"/>
              <a:pathLst>
                <a:path w="3175" h="3175">
                  <a:moveTo>
                    <a:pt x="2755" y="1612"/>
                  </a:moveTo>
                  <a:lnTo>
                    <a:pt x="2425" y="800"/>
                  </a:lnTo>
                  <a:lnTo>
                    <a:pt x="2070" y="673"/>
                  </a:lnTo>
                  <a:lnTo>
                    <a:pt x="1943" y="330"/>
                  </a:lnTo>
                  <a:lnTo>
                    <a:pt x="1143" y="0"/>
                  </a:lnTo>
                  <a:lnTo>
                    <a:pt x="330" y="330"/>
                  </a:lnTo>
                  <a:lnTo>
                    <a:pt x="0" y="1143"/>
                  </a:lnTo>
                  <a:lnTo>
                    <a:pt x="330" y="1943"/>
                  </a:lnTo>
                  <a:lnTo>
                    <a:pt x="660" y="2095"/>
                  </a:lnTo>
                  <a:lnTo>
                    <a:pt x="812" y="2425"/>
                  </a:lnTo>
                  <a:lnTo>
                    <a:pt x="1612" y="2755"/>
                  </a:lnTo>
                  <a:lnTo>
                    <a:pt x="2425" y="2425"/>
                  </a:lnTo>
                  <a:lnTo>
                    <a:pt x="2755" y="1612"/>
                  </a:lnTo>
                  <a:close/>
                </a:path>
              </a:pathLst>
            </a:custGeom>
            <a:solidFill>
              <a:srgbClr val="565658"/>
            </a:solidFill>
          </p:spPr>
          <p:txBody>
            <a:bodyPr wrap="square" lIns="0" tIns="0" rIns="0" bIns="0" rtlCol="0"/>
            <a:lstStyle/>
            <a:p/>
          </p:txBody>
        </p:sp>
        <p:sp>
          <p:nvSpPr>
            <p:cNvPr id="3194" name="object 3194" descr=""/>
            <p:cNvSpPr/>
            <p:nvPr/>
          </p:nvSpPr>
          <p:spPr>
            <a:xfrm>
              <a:off x="5727653"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195" name="object 3195" descr=""/>
            <p:cNvSpPr/>
            <p:nvPr/>
          </p:nvSpPr>
          <p:spPr>
            <a:xfrm>
              <a:off x="5728130" y="258849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196" name="object 3196" descr=""/>
            <p:cNvSpPr/>
            <p:nvPr/>
          </p:nvSpPr>
          <p:spPr>
            <a:xfrm>
              <a:off x="5727471"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197" name="object 3197" descr=""/>
            <p:cNvSpPr/>
            <p:nvPr/>
          </p:nvSpPr>
          <p:spPr>
            <a:xfrm>
              <a:off x="5724781" y="257987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3198" name="object 3198" descr=""/>
            <p:cNvSpPr/>
            <p:nvPr/>
          </p:nvSpPr>
          <p:spPr>
            <a:xfrm>
              <a:off x="5723636" y="2578734"/>
              <a:ext cx="6985" cy="11430"/>
            </a:xfrm>
            <a:custGeom>
              <a:avLst/>
              <a:gdLst/>
              <a:ahLst/>
              <a:cxnLst/>
              <a:rect l="l" t="t" r="r" b="b"/>
              <a:pathLst>
                <a:path w="6985" h="11430">
                  <a:moveTo>
                    <a:pt x="5156" y="9766"/>
                  </a:moveTo>
                  <a:lnTo>
                    <a:pt x="4813" y="8953"/>
                  </a:lnTo>
                  <a:lnTo>
                    <a:pt x="4013" y="8623"/>
                  </a:lnTo>
                  <a:lnTo>
                    <a:pt x="3771" y="8724"/>
                  </a:lnTo>
                  <a:lnTo>
                    <a:pt x="3530" y="8623"/>
                  </a:lnTo>
                  <a:lnTo>
                    <a:pt x="3289" y="8724"/>
                  </a:lnTo>
                  <a:lnTo>
                    <a:pt x="3060" y="8623"/>
                  </a:lnTo>
                  <a:lnTo>
                    <a:pt x="2819" y="8724"/>
                  </a:lnTo>
                  <a:lnTo>
                    <a:pt x="2578" y="8623"/>
                  </a:lnTo>
                  <a:lnTo>
                    <a:pt x="2336" y="8724"/>
                  </a:lnTo>
                  <a:lnTo>
                    <a:pt x="2095" y="8623"/>
                  </a:lnTo>
                  <a:lnTo>
                    <a:pt x="1854" y="8724"/>
                  </a:lnTo>
                  <a:lnTo>
                    <a:pt x="1612" y="8623"/>
                  </a:lnTo>
                  <a:lnTo>
                    <a:pt x="1371" y="8724"/>
                  </a:lnTo>
                  <a:lnTo>
                    <a:pt x="1143" y="8623"/>
                  </a:lnTo>
                  <a:lnTo>
                    <a:pt x="330" y="8953"/>
                  </a:lnTo>
                  <a:lnTo>
                    <a:pt x="0" y="9766"/>
                  </a:lnTo>
                  <a:lnTo>
                    <a:pt x="330" y="10566"/>
                  </a:lnTo>
                  <a:lnTo>
                    <a:pt x="1143" y="10909"/>
                  </a:lnTo>
                  <a:lnTo>
                    <a:pt x="1371" y="10820"/>
                  </a:lnTo>
                  <a:lnTo>
                    <a:pt x="1612" y="10909"/>
                  </a:lnTo>
                  <a:lnTo>
                    <a:pt x="1854" y="10807"/>
                  </a:lnTo>
                  <a:lnTo>
                    <a:pt x="2095" y="10909"/>
                  </a:lnTo>
                  <a:lnTo>
                    <a:pt x="2336" y="10807"/>
                  </a:lnTo>
                  <a:lnTo>
                    <a:pt x="2578" y="10909"/>
                  </a:lnTo>
                  <a:lnTo>
                    <a:pt x="2819" y="10807"/>
                  </a:lnTo>
                  <a:lnTo>
                    <a:pt x="3060" y="10909"/>
                  </a:lnTo>
                  <a:lnTo>
                    <a:pt x="3289" y="10820"/>
                  </a:lnTo>
                  <a:lnTo>
                    <a:pt x="3530" y="10909"/>
                  </a:lnTo>
                  <a:lnTo>
                    <a:pt x="3771" y="10807"/>
                  </a:lnTo>
                  <a:lnTo>
                    <a:pt x="4013" y="10909"/>
                  </a:lnTo>
                  <a:lnTo>
                    <a:pt x="4813" y="10566"/>
                  </a:lnTo>
                  <a:lnTo>
                    <a:pt x="5156" y="9766"/>
                  </a:lnTo>
                  <a:close/>
                </a:path>
                <a:path w="6985" h="11430">
                  <a:moveTo>
                    <a:pt x="6591" y="1143"/>
                  </a:moveTo>
                  <a:lnTo>
                    <a:pt x="6261" y="330"/>
                  </a:lnTo>
                  <a:lnTo>
                    <a:pt x="5448" y="0"/>
                  </a:lnTo>
                  <a:lnTo>
                    <a:pt x="5207" y="101"/>
                  </a:lnTo>
                  <a:lnTo>
                    <a:pt x="4978" y="0"/>
                  </a:lnTo>
                  <a:lnTo>
                    <a:pt x="4724" y="101"/>
                  </a:lnTo>
                  <a:lnTo>
                    <a:pt x="4483" y="0"/>
                  </a:lnTo>
                  <a:lnTo>
                    <a:pt x="4241" y="101"/>
                  </a:lnTo>
                  <a:lnTo>
                    <a:pt x="4013" y="0"/>
                  </a:lnTo>
                  <a:lnTo>
                    <a:pt x="3759" y="101"/>
                  </a:lnTo>
                  <a:lnTo>
                    <a:pt x="3530" y="0"/>
                  </a:lnTo>
                  <a:lnTo>
                    <a:pt x="3289" y="101"/>
                  </a:lnTo>
                  <a:lnTo>
                    <a:pt x="3060" y="0"/>
                  </a:lnTo>
                  <a:lnTo>
                    <a:pt x="2819" y="101"/>
                  </a:lnTo>
                  <a:lnTo>
                    <a:pt x="2578" y="0"/>
                  </a:lnTo>
                  <a:lnTo>
                    <a:pt x="2336" y="101"/>
                  </a:lnTo>
                  <a:lnTo>
                    <a:pt x="2095" y="0"/>
                  </a:lnTo>
                  <a:lnTo>
                    <a:pt x="1854" y="101"/>
                  </a:lnTo>
                  <a:lnTo>
                    <a:pt x="1612" y="0"/>
                  </a:lnTo>
                  <a:lnTo>
                    <a:pt x="812" y="330"/>
                  </a:lnTo>
                  <a:lnTo>
                    <a:pt x="660" y="685"/>
                  </a:lnTo>
                  <a:lnTo>
                    <a:pt x="330" y="825"/>
                  </a:lnTo>
                  <a:lnTo>
                    <a:pt x="0" y="1625"/>
                  </a:lnTo>
                  <a:lnTo>
                    <a:pt x="330" y="2438"/>
                  </a:lnTo>
                  <a:lnTo>
                    <a:pt x="1143" y="2768"/>
                  </a:lnTo>
                  <a:lnTo>
                    <a:pt x="1943" y="2438"/>
                  </a:lnTo>
                  <a:lnTo>
                    <a:pt x="2006" y="2260"/>
                  </a:lnTo>
                  <a:lnTo>
                    <a:pt x="2336" y="2197"/>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3199" name="object 3199" descr=""/>
            <p:cNvSpPr/>
            <p:nvPr/>
          </p:nvSpPr>
          <p:spPr>
            <a:xfrm>
              <a:off x="5728130" y="258849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200" name="object 3200" descr=""/>
            <p:cNvSpPr/>
            <p:nvPr/>
          </p:nvSpPr>
          <p:spPr>
            <a:xfrm>
              <a:off x="5726023" y="2578734"/>
              <a:ext cx="4445" cy="11430"/>
            </a:xfrm>
            <a:custGeom>
              <a:avLst/>
              <a:gdLst/>
              <a:ahLst/>
              <a:cxnLst/>
              <a:rect l="l" t="t" r="r" b="b"/>
              <a:pathLst>
                <a:path w="4445" h="11430">
                  <a:moveTo>
                    <a:pt x="2768" y="9766"/>
                  </a:moveTo>
                  <a:lnTo>
                    <a:pt x="2425" y="8953"/>
                  </a:lnTo>
                  <a:lnTo>
                    <a:pt x="1625" y="8623"/>
                  </a:lnTo>
                  <a:lnTo>
                    <a:pt x="1384" y="8724"/>
                  </a:lnTo>
                  <a:lnTo>
                    <a:pt x="1143" y="8623"/>
                  </a:lnTo>
                  <a:lnTo>
                    <a:pt x="342" y="8953"/>
                  </a:lnTo>
                  <a:lnTo>
                    <a:pt x="0" y="9766"/>
                  </a:lnTo>
                  <a:lnTo>
                    <a:pt x="342" y="10566"/>
                  </a:lnTo>
                  <a:lnTo>
                    <a:pt x="1143" y="10909"/>
                  </a:lnTo>
                  <a:lnTo>
                    <a:pt x="1384" y="10807"/>
                  </a:lnTo>
                  <a:lnTo>
                    <a:pt x="1625" y="10909"/>
                  </a:lnTo>
                  <a:lnTo>
                    <a:pt x="2425" y="10566"/>
                  </a:lnTo>
                  <a:lnTo>
                    <a:pt x="2768" y="9766"/>
                  </a:lnTo>
                  <a:close/>
                </a:path>
                <a:path w="4445" h="11430">
                  <a:moveTo>
                    <a:pt x="4203" y="1143"/>
                  </a:moveTo>
                  <a:lnTo>
                    <a:pt x="3873" y="330"/>
                  </a:lnTo>
                  <a:lnTo>
                    <a:pt x="3060" y="0"/>
                  </a:lnTo>
                  <a:lnTo>
                    <a:pt x="2247" y="330"/>
                  </a:lnTo>
                  <a:lnTo>
                    <a:pt x="1917" y="1143"/>
                  </a:lnTo>
                  <a:lnTo>
                    <a:pt x="2247" y="1955"/>
                  </a:lnTo>
                  <a:lnTo>
                    <a:pt x="3060" y="2286"/>
                  </a:lnTo>
                  <a:lnTo>
                    <a:pt x="3873" y="1955"/>
                  </a:lnTo>
                  <a:lnTo>
                    <a:pt x="4203" y="1143"/>
                  </a:lnTo>
                  <a:close/>
                </a:path>
              </a:pathLst>
            </a:custGeom>
            <a:solidFill>
              <a:srgbClr val="565658"/>
            </a:solidFill>
          </p:spPr>
          <p:txBody>
            <a:bodyPr wrap="square" lIns="0" tIns="0" rIns="0" bIns="0" rtlCol="0"/>
            <a:lstStyle/>
            <a:p/>
          </p:txBody>
        </p:sp>
        <p:sp>
          <p:nvSpPr>
            <p:cNvPr id="3201" name="object 3201" descr=""/>
            <p:cNvSpPr/>
            <p:nvPr/>
          </p:nvSpPr>
          <p:spPr>
            <a:xfrm>
              <a:off x="5728130"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202" name="object 3202" descr=""/>
            <p:cNvSpPr/>
            <p:nvPr/>
          </p:nvSpPr>
          <p:spPr>
            <a:xfrm>
              <a:off x="5728614"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203" name="object 3203" descr=""/>
            <p:cNvSpPr/>
            <p:nvPr/>
          </p:nvSpPr>
          <p:spPr>
            <a:xfrm>
              <a:off x="5727949"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04" name="object 3204" descr=""/>
            <p:cNvSpPr/>
            <p:nvPr/>
          </p:nvSpPr>
          <p:spPr>
            <a:xfrm>
              <a:off x="5728614" y="258849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205" name="object 3205" descr=""/>
            <p:cNvSpPr/>
            <p:nvPr/>
          </p:nvSpPr>
          <p:spPr>
            <a:xfrm>
              <a:off x="5723636" y="2578734"/>
              <a:ext cx="6985" cy="11430"/>
            </a:xfrm>
            <a:custGeom>
              <a:avLst/>
              <a:gdLst/>
              <a:ahLst/>
              <a:cxnLst/>
              <a:rect l="l" t="t" r="r" b="b"/>
              <a:pathLst>
                <a:path w="6985" h="11430">
                  <a:moveTo>
                    <a:pt x="3238" y="1143"/>
                  </a:moveTo>
                  <a:lnTo>
                    <a:pt x="2908" y="330"/>
                  </a:lnTo>
                  <a:lnTo>
                    <a:pt x="2095" y="0"/>
                  </a:lnTo>
                  <a:lnTo>
                    <a:pt x="1854" y="101"/>
                  </a:lnTo>
                  <a:lnTo>
                    <a:pt x="1612" y="0"/>
                  </a:lnTo>
                  <a:lnTo>
                    <a:pt x="1371" y="101"/>
                  </a:lnTo>
                  <a:lnTo>
                    <a:pt x="1143" y="0"/>
                  </a:lnTo>
                  <a:lnTo>
                    <a:pt x="330" y="330"/>
                  </a:lnTo>
                  <a:lnTo>
                    <a:pt x="0" y="1143"/>
                  </a:lnTo>
                  <a:lnTo>
                    <a:pt x="88" y="1397"/>
                  </a:lnTo>
                  <a:lnTo>
                    <a:pt x="0" y="1625"/>
                  </a:lnTo>
                  <a:lnTo>
                    <a:pt x="330" y="2438"/>
                  </a:lnTo>
                  <a:lnTo>
                    <a:pt x="1143" y="2768"/>
                  </a:lnTo>
                  <a:lnTo>
                    <a:pt x="1371" y="2679"/>
                  </a:lnTo>
                  <a:lnTo>
                    <a:pt x="1612" y="2768"/>
                  </a:lnTo>
                  <a:lnTo>
                    <a:pt x="2425" y="2438"/>
                  </a:lnTo>
                  <a:lnTo>
                    <a:pt x="2552" y="2095"/>
                  </a:lnTo>
                  <a:lnTo>
                    <a:pt x="2908" y="1955"/>
                  </a:lnTo>
                  <a:lnTo>
                    <a:pt x="3238" y="1143"/>
                  </a:lnTo>
                  <a:close/>
                </a:path>
                <a:path w="6985" h="11430">
                  <a:moveTo>
                    <a:pt x="6591" y="9766"/>
                  </a:moveTo>
                  <a:lnTo>
                    <a:pt x="6261" y="8953"/>
                  </a:lnTo>
                  <a:lnTo>
                    <a:pt x="5448" y="8623"/>
                  </a:lnTo>
                  <a:lnTo>
                    <a:pt x="4635" y="8953"/>
                  </a:lnTo>
                  <a:lnTo>
                    <a:pt x="4305" y="9766"/>
                  </a:lnTo>
                  <a:lnTo>
                    <a:pt x="4635" y="10566"/>
                  </a:lnTo>
                  <a:lnTo>
                    <a:pt x="5448" y="10909"/>
                  </a:lnTo>
                  <a:lnTo>
                    <a:pt x="6261" y="10566"/>
                  </a:lnTo>
                  <a:lnTo>
                    <a:pt x="6591" y="9766"/>
                  </a:lnTo>
                  <a:close/>
                </a:path>
              </a:pathLst>
            </a:custGeom>
            <a:solidFill>
              <a:srgbClr val="565658"/>
            </a:solidFill>
          </p:spPr>
          <p:txBody>
            <a:bodyPr wrap="square" lIns="0" tIns="0" rIns="0" bIns="0" rtlCol="0"/>
            <a:lstStyle/>
            <a:p/>
          </p:txBody>
        </p:sp>
        <p:sp>
          <p:nvSpPr>
            <p:cNvPr id="3206" name="object 3206" descr=""/>
            <p:cNvSpPr/>
            <p:nvPr/>
          </p:nvSpPr>
          <p:spPr>
            <a:xfrm>
              <a:off x="5725736" y="257987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207" name="object 3207" descr=""/>
            <p:cNvSpPr/>
            <p:nvPr/>
          </p:nvSpPr>
          <p:spPr>
            <a:xfrm>
              <a:off x="5724588" y="2578734"/>
              <a:ext cx="3175" cy="2540"/>
            </a:xfrm>
            <a:custGeom>
              <a:avLst/>
              <a:gdLst/>
              <a:ahLst/>
              <a:cxnLst/>
              <a:rect l="l" t="t" r="r" b="b"/>
              <a:pathLst>
                <a:path w="3175" h="2539">
                  <a:moveTo>
                    <a:pt x="2768" y="1143"/>
                  </a:moveTo>
                  <a:lnTo>
                    <a:pt x="2438" y="330"/>
                  </a:lnTo>
                  <a:lnTo>
                    <a:pt x="1625" y="0"/>
                  </a:lnTo>
                  <a:lnTo>
                    <a:pt x="1384" y="101"/>
                  </a:lnTo>
                  <a:lnTo>
                    <a:pt x="1143" y="0"/>
                  </a:lnTo>
                  <a:lnTo>
                    <a:pt x="330" y="330"/>
                  </a:lnTo>
                  <a:lnTo>
                    <a:pt x="0" y="1143"/>
                  </a:lnTo>
                  <a:lnTo>
                    <a:pt x="330"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3208" name="object 3208" descr=""/>
            <p:cNvSpPr/>
            <p:nvPr/>
          </p:nvSpPr>
          <p:spPr>
            <a:xfrm>
              <a:off x="5726220" y="257987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3209" name="object 3209" descr=""/>
            <p:cNvSpPr/>
            <p:nvPr/>
          </p:nvSpPr>
          <p:spPr>
            <a:xfrm>
              <a:off x="5725554" y="2578734"/>
              <a:ext cx="4445" cy="2540"/>
            </a:xfrm>
            <a:custGeom>
              <a:avLst/>
              <a:gdLst/>
              <a:ahLst/>
              <a:cxnLst/>
              <a:rect l="l" t="t" r="r" b="b"/>
              <a:pathLst>
                <a:path w="4445" h="2539">
                  <a:moveTo>
                    <a:pt x="4203" y="1143"/>
                  </a:moveTo>
                  <a:lnTo>
                    <a:pt x="3860" y="330"/>
                  </a:lnTo>
                  <a:lnTo>
                    <a:pt x="3060" y="0"/>
                  </a:lnTo>
                  <a:lnTo>
                    <a:pt x="2806" y="101"/>
                  </a:lnTo>
                  <a:lnTo>
                    <a:pt x="2565" y="0"/>
                  </a:lnTo>
                  <a:lnTo>
                    <a:pt x="2324"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24" y="2197"/>
                  </a:lnTo>
                  <a:lnTo>
                    <a:pt x="2565" y="2286"/>
                  </a:lnTo>
                  <a:lnTo>
                    <a:pt x="2806" y="2197"/>
                  </a:lnTo>
                  <a:lnTo>
                    <a:pt x="3060" y="2286"/>
                  </a:lnTo>
                  <a:lnTo>
                    <a:pt x="3860" y="1955"/>
                  </a:lnTo>
                  <a:lnTo>
                    <a:pt x="4203" y="1143"/>
                  </a:lnTo>
                  <a:close/>
                </a:path>
              </a:pathLst>
            </a:custGeom>
            <a:solidFill>
              <a:srgbClr val="565658"/>
            </a:solidFill>
          </p:spPr>
          <p:txBody>
            <a:bodyPr wrap="square" lIns="0" tIns="0" rIns="0" bIns="0" rtlCol="0"/>
            <a:lstStyle/>
            <a:p/>
          </p:txBody>
        </p:sp>
        <p:sp>
          <p:nvSpPr>
            <p:cNvPr id="3210" name="object 3210" descr=""/>
            <p:cNvSpPr/>
            <p:nvPr/>
          </p:nvSpPr>
          <p:spPr>
            <a:xfrm>
              <a:off x="5726215" y="2579874"/>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3211" name="object 3211" descr=""/>
            <p:cNvSpPr/>
            <p:nvPr/>
          </p:nvSpPr>
          <p:spPr>
            <a:xfrm>
              <a:off x="5723636" y="2578734"/>
              <a:ext cx="6350" cy="11430"/>
            </a:xfrm>
            <a:custGeom>
              <a:avLst/>
              <a:gdLst/>
              <a:ahLst/>
              <a:cxnLst/>
              <a:rect l="l" t="t" r="r" b="b"/>
              <a:pathLst>
                <a:path w="6350" h="11430">
                  <a:moveTo>
                    <a:pt x="3721" y="9766"/>
                  </a:moveTo>
                  <a:lnTo>
                    <a:pt x="3390" y="8953"/>
                  </a:lnTo>
                  <a:lnTo>
                    <a:pt x="2578" y="8623"/>
                  </a:lnTo>
                  <a:lnTo>
                    <a:pt x="2336" y="8724"/>
                  </a:lnTo>
                  <a:lnTo>
                    <a:pt x="2095" y="8623"/>
                  </a:lnTo>
                  <a:lnTo>
                    <a:pt x="1854" y="8724"/>
                  </a:lnTo>
                  <a:lnTo>
                    <a:pt x="1612" y="8623"/>
                  </a:lnTo>
                  <a:lnTo>
                    <a:pt x="1371" y="8724"/>
                  </a:lnTo>
                  <a:lnTo>
                    <a:pt x="1143" y="8623"/>
                  </a:lnTo>
                  <a:lnTo>
                    <a:pt x="330" y="8953"/>
                  </a:lnTo>
                  <a:lnTo>
                    <a:pt x="0" y="9766"/>
                  </a:lnTo>
                  <a:lnTo>
                    <a:pt x="330" y="10566"/>
                  </a:lnTo>
                  <a:lnTo>
                    <a:pt x="1143" y="10909"/>
                  </a:lnTo>
                  <a:lnTo>
                    <a:pt x="1384" y="10820"/>
                  </a:lnTo>
                  <a:lnTo>
                    <a:pt x="1612" y="10909"/>
                  </a:lnTo>
                  <a:lnTo>
                    <a:pt x="1841" y="10820"/>
                  </a:lnTo>
                  <a:lnTo>
                    <a:pt x="2095" y="10909"/>
                  </a:lnTo>
                  <a:lnTo>
                    <a:pt x="2336" y="10807"/>
                  </a:lnTo>
                  <a:lnTo>
                    <a:pt x="2578" y="10909"/>
                  </a:lnTo>
                  <a:lnTo>
                    <a:pt x="3390" y="10566"/>
                  </a:lnTo>
                  <a:lnTo>
                    <a:pt x="3721" y="9766"/>
                  </a:lnTo>
                  <a:close/>
                </a:path>
                <a:path w="6350" h="11430">
                  <a:moveTo>
                    <a:pt x="6121" y="1143"/>
                  </a:moveTo>
                  <a:lnTo>
                    <a:pt x="5778" y="330"/>
                  </a:lnTo>
                  <a:lnTo>
                    <a:pt x="4978" y="0"/>
                  </a:lnTo>
                  <a:lnTo>
                    <a:pt x="4724" y="101"/>
                  </a:lnTo>
                  <a:lnTo>
                    <a:pt x="4483" y="0"/>
                  </a:lnTo>
                  <a:lnTo>
                    <a:pt x="4241" y="101"/>
                  </a:lnTo>
                  <a:lnTo>
                    <a:pt x="4013" y="0"/>
                  </a:lnTo>
                  <a:lnTo>
                    <a:pt x="3771" y="101"/>
                  </a:lnTo>
                  <a:lnTo>
                    <a:pt x="3530" y="0"/>
                  </a:lnTo>
                  <a:lnTo>
                    <a:pt x="3289" y="101"/>
                  </a:lnTo>
                  <a:lnTo>
                    <a:pt x="3060" y="0"/>
                  </a:lnTo>
                  <a:lnTo>
                    <a:pt x="2247" y="330"/>
                  </a:lnTo>
                  <a:lnTo>
                    <a:pt x="1917" y="1143"/>
                  </a:lnTo>
                  <a:lnTo>
                    <a:pt x="2247" y="1955"/>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3212" name="object 3212" descr=""/>
            <p:cNvSpPr/>
            <p:nvPr/>
          </p:nvSpPr>
          <p:spPr>
            <a:xfrm>
              <a:off x="5728614"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3213" name="object 3213" descr=""/>
            <p:cNvSpPr/>
            <p:nvPr/>
          </p:nvSpPr>
          <p:spPr>
            <a:xfrm>
              <a:off x="5724106" y="2587358"/>
              <a:ext cx="5715" cy="2540"/>
            </a:xfrm>
            <a:custGeom>
              <a:avLst/>
              <a:gdLst/>
              <a:ahLst/>
              <a:cxnLst/>
              <a:rect l="l" t="t" r="r" b="b"/>
              <a:pathLst>
                <a:path w="5714" h="2539">
                  <a:moveTo>
                    <a:pt x="5651" y="1143"/>
                  </a:moveTo>
                  <a:lnTo>
                    <a:pt x="5308" y="330"/>
                  </a:lnTo>
                  <a:lnTo>
                    <a:pt x="4508" y="0"/>
                  </a:lnTo>
                  <a:lnTo>
                    <a:pt x="4254" y="101"/>
                  </a:lnTo>
                  <a:lnTo>
                    <a:pt x="4013" y="0"/>
                  </a:lnTo>
                  <a:lnTo>
                    <a:pt x="3771" y="101"/>
                  </a:lnTo>
                  <a:lnTo>
                    <a:pt x="3543" y="0"/>
                  </a:lnTo>
                  <a:lnTo>
                    <a:pt x="3302" y="101"/>
                  </a:lnTo>
                  <a:lnTo>
                    <a:pt x="3060" y="0"/>
                  </a:lnTo>
                  <a:lnTo>
                    <a:pt x="2819" y="101"/>
                  </a:lnTo>
                  <a:lnTo>
                    <a:pt x="2590" y="0"/>
                  </a:lnTo>
                  <a:lnTo>
                    <a:pt x="1866" y="304"/>
                  </a:lnTo>
                  <a:lnTo>
                    <a:pt x="1143" y="0"/>
                  </a:lnTo>
                  <a:lnTo>
                    <a:pt x="342" y="330"/>
                  </a:lnTo>
                  <a:lnTo>
                    <a:pt x="0" y="1143"/>
                  </a:lnTo>
                  <a:lnTo>
                    <a:pt x="342" y="1943"/>
                  </a:lnTo>
                  <a:lnTo>
                    <a:pt x="1143" y="2286"/>
                  </a:lnTo>
                  <a:lnTo>
                    <a:pt x="1866" y="1981"/>
                  </a:lnTo>
                  <a:lnTo>
                    <a:pt x="2590" y="2286"/>
                  </a:lnTo>
                  <a:lnTo>
                    <a:pt x="2819" y="2197"/>
                  </a:lnTo>
                  <a:lnTo>
                    <a:pt x="3060" y="2286"/>
                  </a:lnTo>
                  <a:lnTo>
                    <a:pt x="3302" y="2184"/>
                  </a:lnTo>
                  <a:lnTo>
                    <a:pt x="3543" y="2286"/>
                  </a:lnTo>
                  <a:lnTo>
                    <a:pt x="3771" y="2197"/>
                  </a:lnTo>
                  <a:lnTo>
                    <a:pt x="4013" y="2286"/>
                  </a:lnTo>
                  <a:lnTo>
                    <a:pt x="4254" y="2184"/>
                  </a:lnTo>
                  <a:lnTo>
                    <a:pt x="4508" y="2286"/>
                  </a:lnTo>
                  <a:lnTo>
                    <a:pt x="5308" y="1943"/>
                  </a:lnTo>
                  <a:lnTo>
                    <a:pt x="5651" y="1143"/>
                  </a:lnTo>
                  <a:close/>
                </a:path>
              </a:pathLst>
            </a:custGeom>
            <a:solidFill>
              <a:srgbClr val="565658"/>
            </a:solidFill>
          </p:spPr>
          <p:txBody>
            <a:bodyPr wrap="square" lIns="0" tIns="0" rIns="0" bIns="0" rtlCol="0"/>
            <a:lstStyle/>
            <a:p/>
          </p:txBody>
        </p:sp>
        <p:sp>
          <p:nvSpPr>
            <p:cNvPr id="3214" name="object 3214" descr=""/>
            <p:cNvSpPr/>
            <p:nvPr/>
          </p:nvSpPr>
          <p:spPr>
            <a:xfrm>
              <a:off x="5726220"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215" name="object 3215" descr=""/>
            <p:cNvSpPr/>
            <p:nvPr/>
          </p:nvSpPr>
          <p:spPr>
            <a:xfrm>
              <a:off x="5726023" y="2587358"/>
              <a:ext cx="3810" cy="2540"/>
            </a:xfrm>
            <a:custGeom>
              <a:avLst/>
              <a:gdLst/>
              <a:ahLst/>
              <a:cxnLst/>
              <a:rect l="l" t="t" r="r" b="b"/>
              <a:pathLst>
                <a:path w="3810" h="2539">
                  <a:moveTo>
                    <a:pt x="3238" y="1143"/>
                  </a:moveTo>
                  <a:lnTo>
                    <a:pt x="2908" y="330"/>
                  </a:lnTo>
                  <a:lnTo>
                    <a:pt x="2095" y="0"/>
                  </a:lnTo>
                  <a:lnTo>
                    <a:pt x="1612" y="203"/>
                  </a:lnTo>
                  <a:lnTo>
                    <a:pt x="1143" y="0"/>
                  </a:lnTo>
                  <a:lnTo>
                    <a:pt x="342" y="330"/>
                  </a:lnTo>
                  <a:lnTo>
                    <a:pt x="0" y="1143"/>
                  </a:lnTo>
                  <a:lnTo>
                    <a:pt x="342" y="1943"/>
                  </a:lnTo>
                  <a:lnTo>
                    <a:pt x="1143" y="2286"/>
                  </a:lnTo>
                  <a:lnTo>
                    <a:pt x="1612" y="2095"/>
                  </a:lnTo>
                  <a:lnTo>
                    <a:pt x="2095" y="2286"/>
                  </a:lnTo>
                  <a:lnTo>
                    <a:pt x="2908" y="1943"/>
                  </a:lnTo>
                  <a:lnTo>
                    <a:pt x="3238" y="1143"/>
                  </a:lnTo>
                  <a:close/>
                </a:path>
              </a:pathLst>
            </a:custGeom>
            <a:solidFill>
              <a:srgbClr val="565658"/>
            </a:solidFill>
          </p:spPr>
          <p:txBody>
            <a:bodyPr wrap="square" lIns="0" tIns="0" rIns="0" bIns="0" rtlCol="0"/>
            <a:lstStyle/>
            <a:p/>
          </p:txBody>
        </p:sp>
        <p:sp>
          <p:nvSpPr>
            <p:cNvPr id="3216" name="object 3216" descr=""/>
            <p:cNvSpPr/>
            <p:nvPr/>
          </p:nvSpPr>
          <p:spPr>
            <a:xfrm>
              <a:off x="5728614" y="25884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3217" name="object 3217" descr=""/>
            <p:cNvSpPr/>
            <p:nvPr/>
          </p:nvSpPr>
          <p:spPr>
            <a:xfrm>
              <a:off x="5723636" y="2579217"/>
              <a:ext cx="3810" cy="2540"/>
            </a:xfrm>
            <a:custGeom>
              <a:avLst/>
              <a:gdLst/>
              <a:ahLst/>
              <a:cxnLst/>
              <a:rect l="l" t="t" r="r" b="b"/>
              <a:pathLst>
                <a:path w="3810" h="2539">
                  <a:moveTo>
                    <a:pt x="3238" y="1143"/>
                  </a:moveTo>
                  <a:lnTo>
                    <a:pt x="2908" y="342"/>
                  </a:lnTo>
                  <a:lnTo>
                    <a:pt x="2095" y="0"/>
                  </a:lnTo>
                  <a:lnTo>
                    <a:pt x="1841" y="114"/>
                  </a:lnTo>
                  <a:lnTo>
                    <a:pt x="1612" y="0"/>
                  </a:lnTo>
                  <a:lnTo>
                    <a:pt x="1371" y="101"/>
                  </a:lnTo>
                  <a:lnTo>
                    <a:pt x="1143" y="0"/>
                  </a:lnTo>
                  <a:lnTo>
                    <a:pt x="330" y="342"/>
                  </a:lnTo>
                  <a:lnTo>
                    <a:pt x="0" y="1143"/>
                  </a:lnTo>
                  <a:lnTo>
                    <a:pt x="330" y="1955"/>
                  </a:lnTo>
                  <a:lnTo>
                    <a:pt x="1143" y="2286"/>
                  </a:lnTo>
                  <a:lnTo>
                    <a:pt x="1371" y="2197"/>
                  </a:lnTo>
                  <a:lnTo>
                    <a:pt x="1612" y="2286"/>
                  </a:lnTo>
                  <a:lnTo>
                    <a:pt x="1841" y="2197"/>
                  </a:lnTo>
                  <a:lnTo>
                    <a:pt x="2095" y="2286"/>
                  </a:lnTo>
                  <a:lnTo>
                    <a:pt x="2908" y="1955"/>
                  </a:lnTo>
                  <a:lnTo>
                    <a:pt x="3238" y="1143"/>
                  </a:lnTo>
                  <a:close/>
                </a:path>
              </a:pathLst>
            </a:custGeom>
            <a:solidFill>
              <a:srgbClr val="565658"/>
            </a:solidFill>
          </p:spPr>
          <p:txBody>
            <a:bodyPr wrap="square" lIns="0" tIns="0" rIns="0" bIns="0" rtlCol="0"/>
            <a:lstStyle/>
            <a:p/>
          </p:txBody>
        </p:sp>
        <p:sp>
          <p:nvSpPr>
            <p:cNvPr id="3218" name="object 3218" descr=""/>
            <p:cNvSpPr/>
            <p:nvPr/>
          </p:nvSpPr>
          <p:spPr>
            <a:xfrm>
              <a:off x="5725737" y="2579873"/>
              <a:ext cx="635" cy="635"/>
            </a:xfrm>
            <a:custGeom>
              <a:avLst/>
              <a:gdLst/>
              <a:ahLst/>
              <a:cxnLst/>
              <a:rect l="l" t="t" r="r" b="b"/>
              <a:pathLst>
                <a:path w="635" h="635">
                  <a:moveTo>
                    <a:pt x="482" y="0"/>
                  </a:moveTo>
                  <a:lnTo>
                    <a:pt x="482" y="482"/>
                  </a:lnTo>
                  <a:lnTo>
                    <a:pt x="0" y="482"/>
                  </a:lnTo>
                </a:path>
              </a:pathLst>
            </a:custGeom>
            <a:ln w="3175">
              <a:solidFill>
                <a:srgbClr val="565658"/>
              </a:solidFill>
            </a:ln>
          </p:spPr>
          <p:txBody>
            <a:bodyPr wrap="square" lIns="0" tIns="0" rIns="0" bIns="0" rtlCol="0"/>
            <a:lstStyle/>
            <a:p/>
          </p:txBody>
        </p:sp>
        <p:sp>
          <p:nvSpPr>
            <p:cNvPr id="3219" name="object 3219" descr=""/>
            <p:cNvSpPr/>
            <p:nvPr/>
          </p:nvSpPr>
          <p:spPr>
            <a:xfrm>
              <a:off x="5725077"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20" name="object 3220" descr=""/>
            <p:cNvSpPr/>
            <p:nvPr/>
          </p:nvSpPr>
          <p:spPr>
            <a:xfrm>
              <a:off x="5726698" y="257987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221" name="object 3221" descr=""/>
            <p:cNvSpPr/>
            <p:nvPr/>
          </p:nvSpPr>
          <p:spPr>
            <a:xfrm>
              <a:off x="5727175" y="257987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222" name="object 3222" descr=""/>
            <p:cNvSpPr/>
            <p:nvPr/>
          </p:nvSpPr>
          <p:spPr>
            <a:xfrm>
              <a:off x="5723636" y="2578734"/>
              <a:ext cx="5715" cy="11430"/>
            </a:xfrm>
            <a:custGeom>
              <a:avLst/>
              <a:gdLst/>
              <a:ahLst/>
              <a:cxnLst/>
              <a:rect l="l" t="t" r="r" b="b"/>
              <a:pathLst>
                <a:path w="5714" h="11430">
                  <a:moveTo>
                    <a:pt x="2755" y="9766"/>
                  </a:moveTo>
                  <a:lnTo>
                    <a:pt x="2425" y="8953"/>
                  </a:lnTo>
                  <a:lnTo>
                    <a:pt x="1612" y="8623"/>
                  </a:lnTo>
                  <a:lnTo>
                    <a:pt x="1371" y="8724"/>
                  </a:lnTo>
                  <a:lnTo>
                    <a:pt x="1143" y="8623"/>
                  </a:lnTo>
                  <a:lnTo>
                    <a:pt x="330" y="8953"/>
                  </a:lnTo>
                  <a:lnTo>
                    <a:pt x="0" y="9766"/>
                  </a:lnTo>
                  <a:lnTo>
                    <a:pt x="330" y="10566"/>
                  </a:lnTo>
                  <a:lnTo>
                    <a:pt x="1143" y="10909"/>
                  </a:lnTo>
                  <a:lnTo>
                    <a:pt x="1371" y="10820"/>
                  </a:lnTo>
                  <a:lnTo>
                    <a:pt x="1612" y="10909"/>
                  </a:lnTo>
                  <a:lnTo>
                    <a:pt x="2425" y="10566"/>
                  </a:lnTo>
                  <a:lnTo>
                    <a:pt x="2755" y="9766"/>
                  </a:lnTo>
                  <a:close/>
                </a:path>
                <a:path w="5714" h="11430">
                  <a:moveTo>
                    <a:pt x="2755" y="1625"/>
                  </a:moveTo>
                  <a:lnTo>
                    <a:pt x="2425" y="825"/>
                  </a:lnTo>
                  <a:lnTo>
                    <a:pt x="1612" y="482"/>
                  </a:lnTo>
                  <a:lnTo>
                    <a:pt x="1371" y="584"/>
                  </a:lnTo>
                  <a:lnTo>
                    <a:pt x="1143" y="482"/>
                  </a:lnTo>
                  <a:lnTo>
                    <a:pt x="330" y="825"/>
                  </a:lnTo>
                  <a:lnTo>
                    <a:pt x="0" y="1625"/>
                  </a:lnTo>
                  <a:lnTo>
                    <a:pt x="330" y="2438"/>
                  </a:lnTo>
                  <a:lnTo>
                    <a:pt x="1143" y="2768"/>
                  </a:lnTo>
                  <a:lnTo>
                    <a:pt x="1371" y="2679"/>
                  </a:lnTo>
                  <a:lnTo>
                    <a:pt x="1612" y="2768"/>
                  </a:lnTo>
                  <a:lnTo>
                    <a:pt x="2425" y="2438"/>
                  </a:lnTo>
                  <a:lnTo>
                    <a:pt x="2755" y="1625"/>
                  </a:lnTo>
                  <a:close/>
                </a:path>
                <a:path w="5714" h="11430">
                  <a:moveTo>
                    <a:pt x="5626" y="1143"/>
                  </a:moveTo>
                  <a:lnTo>
                    <a:pt x="5295" y="330"/>
                  </a:lnTo>
                  <a:lnTo>
                    <a:pt x="4483" y="0"/>
                  </a:lnTo>
                  <a:lnTo>
                    <a:pt x="4241" y="101"/>
                  </a:lnTo>
                  <a:lnTo>
                    <a:pt x="4013" y="0"/>
                  </a:lnTo>
                  <a:lnTo>
                    <a:pt x="3200" y="330"/>
                  </a:lnTo>
                  <a:lnTo>
                    <a:pt x="2870" y="1143"/>
                  </a:lnTo>
                  <a:lnTo>
                    <a:pt x="3200" y="1955"/>
                  </a:lnTo>
                  <a:lnTo>
                    <a:pt x="4013" y="2286"/>
                  </a:lnTo>
                  <a:lnTo>
                    <a:pt x="4241" y="2197"/>
                  </a:lnTo>
                  <a:lnTo>
                    <a:pt x="4483" y="2286"/>
                  </a:lnTo>
                  <a:lnTo>
                    <a:pt x="5295" y="1955"/>
                  </a:lnTo>
                  <a:lnTo>
                    <a:pt x="5626" y="1143"/>
                  </a:lnTo>
                  <a:close/>
                </a:path>
              </a:pathLst>
            </a:custGeom>
            <a:solidFill>
              <a:srgbClr val="565658"/>
            </a:solidFill>
          </p:spPr>
          <p:txBody>
            <a:bodyPr wrap="square" lIns="0" tIns="0" rIns="0" bIns="0" rtlCol="0"/>
            <a:lstStyle/>
            <a:p/>
          </p:txBody>
        </p:sp>
        <p:sp>
          <p:nvSpPr>
            <p:cNvPr id="3223" name="object 3223" descr=""/>
            <p:cNvSpPr/>
            <p:nvPr/>
          </p:nvSpPr>
          <p:spPr>
            <a:xfrm>
              <a:off x="5726698" y="257987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224" name="object 3224" descr=""/>
            <p:cNvSpPr/>
            <p:nvPr/>
          </p:nvSpPr>
          <p:spPr>
            <a:xfrm>
              <a:off x="5724106" y="2578734"/>
              <a:ext cx="4445" cy="11430"/>
            </a:xfrm>
            <a:custGeom>
              <a:avLst/>
              <a:gdLst/>
              <a:ahLst/>
              <a:cxnLst/>
              <a:rect l="l" t="t" r="r" b="b"/>
              <a:pathLst>
                <a:path w="4445" h="11430">
                  <a:moveTo>
                    <a:pt x="2286" y="9766"/>
                  </a:moveTo>
                  <a:lnTo>
                    <a:pt x="1955" y="8953"/>
                  </a:lnTo>
                  <a:lnTo>
                    <a:pt x="1143" y="8623"/>
                  </a:lnTo>
                  <a:lnTo>
                    <a:pt x="342" y="8953"/>
                  </a:lnTo>
                  <a:lnTo>
                    <a:pt x="0" y="9766"/>
                  </a:lnTo>
                  <a:lnTo>
                    <a:pt x="342" y="10566"/>
                  </a:lnTo>
                  <a:lnTo>
                    <a:pt x="1143" y="10909"/>
                  </a:lnTo>
                  <a:lnTo>
                    <a:pt x="1955" y="10566"/>
                  </a:lnTo>
                  <a:lnTo>
                    <a:pt x="2286" y="9766"/>
                  </a:lnTo>
                  <a:close/>
                </a:path>
                <a:path w="4445" h="11430">
                  <a:moveTo>
                    <a:pt x="4203" y="1143"/>
                  </a:moveTo>
                  <a:lnTo>
                    <a:pt x="3873" y="330"/>
                  </a:lnTo>
                  <a:lnTo>
                    <a:pt x="3060" y="0"/>
                  </a:lnTo>
                  <a:lnTo>
                    <a:pt x="2260" y="330"/>
                  </a:lnTo>
                  <a:lnTo>
                    <a:pt x="1917" y="1143"/>
                  </a:lnTo>
                  <a:lnTo>
                    <a:pt x="2260" y="1955"/>
                  </a:lnTo>
                  <a:lnTo>
                    <a:pt x="3060" y="2286"/>
                  </a:lnTo>
                  <a:lnTo>
                    <a:pt x="3873" y="1955"/>
                  </a:lnTo>
                  <a:lnTo>
                    <a:pt x="4203" y="1143"/>
                  </a:lnTo>
                  <a:close/>
                </a:path>
              </a:pathLst>
            </a:custGeom>
            <a:solidFill>
              <a:srgbClr val="565658"/>
            </a:solidFill>
          </p:spPr>
          <p:txBody>
            <a:bodyPr wrap="square" lIns="0" tIns="0" rIns="0" bIns="0" rtlCol="0"/>
            <a:lstStyle/>
            <a:p/>
          </p:txBody>
        </p:sp>
        <p:sp>
          <p:nvSpPr>
            <p:cNvPr id="3225" name="object 3225" descr=""/>
            <p:cNvSpPr/>
            <p:nvPr/>
          </p:nvSpPr>
          <p:spPr>
            <a:xfrm>
              <a:off x="5725737"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26" name="object 3226" descr=""/>
            <p:cNvSpPr/>
            <p:nvPr/>
          </p:nvSpPr>
          <p:spPr>
            <a:xfrm>
              <a:off x="5725071" y="2578734"/>
              <a:ext cx="5080" cy="11430"/>
            </a:xfrm>
            <a:custGeom>
              <a:avLst/>
              <a:gdLst/>
              <a:ahLst/>
              <a:cxnLst/>
              <a:rect l="l" t="t" r="r" b="b"/>
              <a:pathLst>
                <a:path w="5079" h="11430">
                  <a:moveTo>
                    <a:pt x="2768" y="9766"/>
                  </a:moveTo>
                  <a:lnTo>
                    <a:pt x="2425" y="8953"/>
                  </a:lnTo>
                  <a:lnTo>
                    <a:pt x="1625" y="8623"/>
                  </a:lnTo>
                  <a:lnTo>
                    <a:pt x="1384" y="8724"/>
                  </a:lnTo>
                  <a:lnTo>
                    <a:pt x="1143" y="8623"/>
                  </a:lnTo>
                  <a:lnTo>
                    <a:pt x="330" y="8953"/>
                  </a:lnTo>
                  <a:lnTo>
                    <a:pt x="0" y="9766"/>
                  </a:lnTo>
                  <a:lnTo>
                    <a:pt x="330" y="10566"/>
                  </a:lnTo>
                  <a:lnTo>
                    <a:pt x="1143" y="10909"/>
                  </a:lnTo>
                  <a:lnTo>
                    <a:pt x="1384" y="10807"/>
                  </a:lnTo>
                  <a:lnTo>
                    <a:pt x="1625" y="10909"/>
                  </a:lnTo>
                  <a:lnTo>
                    <a:pt x="2425" y="10566"/>
                  </a:lnTo>
                  <a:lnTo>
                    <a:pt x="2768" y="9766"/>
                  </a:lnTo>
                  <a:close/>
                </a:path>
                <a:path w="5079" h="11430">
                  <a:moveTo>
                    <a:pt x="4686" y="1143"/>
                  </a:moveTo>
                  <a:lnTo>
                    <a:pt x="4343" y="330"/>
                  </a:lnTo>
                  <a:lnTo>
                    <a:pt x="3543" y="0"/>
                  </a:lnTo>
                  <a:lnTo>
                    <a:pt x="3048" y="203"/>
                  </a:lnTo>
                  <a:lnTo>
                    <a:pt x="2578" y="0"/>
                  </a:lnTo>
                  <a:lnTo>
                    <a:pt x="1765" y="330"/>
                  </a:lnTo>
                  <a:lnTo>
                    <a:pt x="1435" y="1143"/>
                  </a:lnTo>
                  <a:lnTo>
                    <a:pt x="1765" y="1955"/>
                  </a:lnTo>
                  <a:lnTo>
                    <a:pt x="2578" y="2286"/>
                  </a:lnTo>
                  <a:lnTo>
                    <a:pt x="3048" y="2095"/>
                  </a:lnTo>
                  <a:lnTo>
                    <a:pt x="3543" y="2286"/>
                  </a:lnTo>
                  <a:lnTo>
                    <a:pt x="4343" y="1955"/>
                  </a:lnTo>
                  <a:lnTo>
                    <a:pt x="4686" y="1143"/>
                  </a:lnTo>
                  <a:close/>
                </a:path>
              </a:pathLst>
            </a:custGeom>
            <a:solidFill>
              <a:srgbClr val="565658"/>
            </a:solidFill>
          </p:spPr>
          <p:txBody>
            <a:bodyPr wrap="square" lIns="0" tIns="0" rIns="0" bIns="0" rtlCol="0"/>
            <a:lstStyle/>
            <a:p/>
          </p:txBody>
        </p:sp>
        <p:sp>
          <p:nvSpPr>
            <p:cNvPr id="3227" name="object 3227" descr=""/>
            <p:cNvSpPr/>
            <p:nvPr/>
          </p:nvSpPr>
          <p:spPr>
            <a:xfrm>
              <a:off x="5726698"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228" name="object 3228" descr=""/>
            <p:cNvSpPr/>
            <p:nvPr/>
          </p:nvSpPr>
          <p:spPr>
            <a:xfrm>
              <a:off x="5724588" y="2578734"/>
              <a:ext cx="5715" cy="11430"/>
            </a:xfrm>
            <a:custGeom>
              <a:avLst/>
              <a:gdLst/>
              <a:ahLst/>
              <a:cxnLst/>
              <a:rect l="l" t="t" r="r" b="b"/>
              <a:pathLst>
                <a:path w="5714" h="11430">
                  <a:moveTo>
                    <a:pt x="5168" y="9766"/>
                  </a:moveTo>
                  <a:lnTo>
                    <a:pt x="4826" y="8953"/>
                  </a:lnTo>
                  <a:lnTo>
                    <a:pt x="4025" y="8623"/>
                  </a:lnTo>
                  <a:lnTo>
                    <a:pt x="3771" y="8724"/>
                  </a:lnTo>
                  <a:lnTo>
                    <a:pt x="3530" y="8623"/>
                  </a:lnTo>
                  <a:lnTo>
                    <a:pt x="3289" y="8724"/>
                  </a:lnTo>
                  <a:lnTo>
                    <a:pt x="3060" y="8623"/>
                  </a:lnTo>
                  <a:lnTo>
                    <a:pt x="2819" y="8724"/>
                  </a:lnTo>
                  <a:lnTo>
                    <a:pt x="2578" y="8623"/>
                  </a:lnTo>
                  <a:lnTo>
                    <a:pt x="2336" y="8724"/>
                  </a:lnTo>
                  <a:lnTo>
                    <a:pt x="2108" y="8623"/>
                  </a:lnTo>
                  <a:lnTo>
                    <a:pt x="1600" y="8826"/>
                  </a:lnTo>
                  <a:lnTo>
                    <a:pt x="1143" y="8623"/>
                  </a:lnTo>
                  <a:lnTo>
                    <a:pt x="330" y="8953"/>
                  </a:lnTo>
                  <a:lnTo>
                    <a:pt x="0" y="9766"/>
                  </a:lnTo>
                  <a:lnTo>
                    <a:pt x="330" y="10566"/>
                  </a:lnTo>
                  <a:lnTo>
                    <a:pt x="1143" y="10909"/>
                  </a:lnTo>
                  <a:lnTo>
                    <a:pt x="1612" y="10706"/>
                  </a:lnTo>
                  <a:lnTo>
                    <a:pt x="2108" y="10909"/>
                  </a:lnTo>
                  <a:lnTo>
                    <a:pt x="2336" y="10820"/>
                  </a:lnTo>
                  <a:lnTo>
                    <a:pt x="2578" y="10909"/>
                  </a:lnTo>
                  <a:lnTo>
                    <a:pt x="2819" y="10807"/>
                  </a:lnTo>
                  <a:lnTo>
                    <a:pt x="3060" y="10909"/>
                  </a:lnTo>
                  <a:lnTo>
                    <a:pt x="3289" y="10820"/>
                  </a:lnTo>
                  <a:lnTo>
                    <a:pt x="3530" y="10909"/>
                  </a:lnTo>
                  <a:lnTo>
                    <a:pt x="3771" y="10807"/>
                  </a:lnTo>
                  <a:lnTo>
                    <a:pt x="4025" y="10909"/>
                  </a:lnTo>
                  <a:lnTo>
                    <a:pt x="4826" y="10566"/>
                  </a:lnTo>
                  <a:lnTo>
                    <a:pt x="5168" y="9766"/>
                  </a:lnTo>
                  <a:close/>
                </a:path>
                <a:path w="5714" h="11430">
                  <a:moveTo>
                    <a:pt x="5638" y="1625"/>
                  </a:moveTo>
                  <a:lnTo>
                    <a:pt x="5308" y="825"/>
                  </a:lnTo>
                  <a:lnTo>
                    <a:pt x="4965" y="685"/>
                  </a:lnTo>
                  <a:lnTo>
                    <a:pt x="4826" y="330"/>
                  </a:lnTo>
                  <a:lnTo>
                    <a:pt x="4025" y="0"/>
                  </a:lnTo>
                  <a:lnTo>
                    <a:pt x="3213" y="330"/>
                  </a:lnTo>
                  <a:lnTo>
                    <a:pt x="2882" y="1143"/>
                  </a:lnTo>
                  <a:lnTo>
                    <a:pt x="3213" y="1955"/>
                  </a:lnTo>
                  <a:lnTo>
                    <a:pt x="3530" y="2095"/>
                  </a:lnTo>
                  <a:lnTo>
                    <a:pt x="3683" y="2438"/>
                  </a:lnTo>
                  <a:lnTo>
                    <a:pt x="4495" y="2768"/>
                  </a:lnTo>
                  <a:lnTo>
                    <a:pt x="5308" y="2438"/>
                  </a:lnTo>
                  <a:lnTo>
                    <a:pt x="5638" y="1625"/>
                  </a:lnTo>
                  <a:close/>
                </a:path>
              </a:pathLst>
            </a:custGeom>
            <a:solidFill>
              <a:srgbClr val="565658"/>
            </a:solidFill>
          </p:spPr>
          <p:txBody>
            <a:bodyPr wrap="square" lIns="0" tIns="0" rIns="0" bIns="0" rtlCol="0"/>
            <a:lstStyle/>
            <a:p/>
          </p:txBody>
        </p:sp>
        <p:sp>
          <p:nvSpPr>
            <p:cNvPr id="3229" name="object 3229" descr=""/>
            <p:cNvSpPr/>
            <p:nvPr/>
          </p:nvSpPr>
          <p:spPr>
            <a:xfrm>
              <a:off x="5751112" y="2586099"/>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3230" name="object 3230" descr=""/>
            <p:cNvSpPr/>
            <p:nvPr/>
          </p:nvSpPr>
          <p:spPr>
            <a:xfrm>
              <a:off x="5751117" y="2582268"/>
              <a:ext cx="1905" cy="635"/>
            </a:xfrm>
            <a:custGeom>
              <a:avLst/>
              <a:gdLst/>
              <a:ahLst/>
              <a:cxnLst/>
              <a:rect l="l" t="t" r="r" b="b"/>
              <a:pathLst>
                <a:path w="1904" h="635">
                  <a:moveTo>
                    <a:pt x="1904" y="482"/>
                  </a:moveTo>
                  <a:lnTo>
                    <a:pt x="0" y="0"/>
                  </a:lnTo>
                </a:path>
              </a:pathLst>
            </a:custGeom>
            <a:ln w="3175">
              <a:solidFill>
                <a:srgbClr val="565658"/>
              </a:solidFill>
            </a:ln>
          </p:spPr>
          <p:txBody>
            <a:bodyPr wrap="square" lIns="0" tIns="0" rIns="0" bIns="0" rtlCol="0"/>
            <a:lstStyle/>
            <a:p/>
          </p:txBody>
        </p:sp>
        <p:sp>
          <p:nvSpPr>
            <p:cNvPr id="3231" name="object 3231" descr=""/>
            <p:cNvSpPr/>
            <p:nvPr/>
          </p:nvSpPr>
          <p:spPr>
            <a:xfrm>
              <a:off x="5723636" y="2579217"/>
              <a:ext cx="6985" cy="10795"/>
            </a:xfrm>
            <a:custGeom>
              <a:avLst/>
              <a:gdLst/>
              <a:ahLst/>
              <a:cxnLst/>
              <a:rect l="l" t="t" r="r" b="b"/>
              <a:pathLst>
                <a:path w="6985" h="10794">
                  <a:moveTo>
                    <a:pt x="2286" y="9283"/>
                  </a:moveTo>
                  <a:lnTo>
                    <a:pt x="1943" y="8470"/>
                  </a:lnTo>
                  <a:lnTo>
                    <a:pt x="1143" y="8140"/>
                  </a:lnTo>
                  <a:lnTo>
                    <a:pt x="330" y="8470"/>
                  </a:lnTo>
                  <a:lnTo>
                    <a:pt x="0" y="9283"/>
                  </a:lnTo>
                  <a:lnTo>
                    <a:pt x="330" y="10083"/>
                  </a:lnTo>
                  <a:lnTo>
                    <a:pt x="1143" y="10426"/>
                  </a:lnTo>
                  <a:lnTo>
                    <a:pt x="1943" y="10083"/>
                  </a:lnTo>
                  <a:lnTo>
                    <a:pt x="2286" y="9283"/>
                  </a:lnTo>
                  <a:close/>
                </a:path>
                <a:path w="6985" h="10794">
                  <a:moveTo>
                    <a:pt x="5156" y="1143"/>
                  </a:moveTo>
                  <a:lnTo>
                    <a:pt x="4813" y="342"/>
                  </a:lnTo>
                  <a:lnTo>
                    <a:pt x="4013" y="0"/>
                  </a:lnTo>
                  <a:lnTo>
                    <a:pt x="3771" y="114"/>
                  </a:lnTo>
                  <a:lnTo>
                    <a:pt x="3530" y="0"/>
                  </a:lnTo>
                  <a:lnTo>
                    <a:pt x="3289" y="101"/>
                  </a:lnTo>
                  <a:lnTo>
                    <a:pt x="3060" y="0"/>
                  </a:lnTo>
                  <a:lnTo>
                    <a:pt x="2819" y="114"/>
                  </a:lnTo>
                  <a:lnTo>
                    <a:pt x="2578" y="0"/>
                  </a:lnTo>
                  <a:lnTo>
                    <a:pt x="2336" y="114"/>
                  </a:lnTo>
                  <a:lnTo>
                    <a:pt x="2095" y="0"/>
                  </a:lnTo>
                  <a:lnTo>
                    <a:pt x="1854" y="114"/>
                  </a:lnTo>
                  <a:lnTo>
                    <a:pt x="1612" y="0"/>
                  </a:lnTo>
                  <a:lnTo>
                    <a:pt x="1371" y="101"/>
                  </a:lnTo>
                  <a:lnTo>
                    <a:pt x="1143" y="0"/>
                  </a:lnTo>
                  <a:lnTo>
                    <a:pt x="330" y="342"/>
                  </a:lnTo>
                  <a:lnTo>
                    <a:pt x="0" y="1143"/>
                  </a:lnTo>
                  <a:lnTo>
                    <a:pt x="330" y="1955"/>
                  </a:lnTo>
                  <a:lnTo>
                    <a:pt x="1143" y="2286"/>
                  </a:lnTo>
                  <a:lnTo>
                    <a:pt x="1371" y="2197"/>
                  </a:lnTo>
                  <a:lnTo>
                    <a:pt x="1612" y="2286"/>
                  </a:lnTo>
                  <a:lnTo>
                    <a:pt x="1841" y="2197"/>
                  </a:lnTo>
                  <a:lnTo>
                    <a:pt x="2095" y="2286"/>
                  </a:lnTo>
                  <a:lnTo>
                    <a:pt x="2336" y="2197"/>
                  </a:lnTo>
                  <a:lnTo>
                    <a:pt x="2578" y="2286"/>
                  </a:lnTo>
                  <a:lnTo>
                    <a:pt x="2819" y="2197"/>
                  </a:lnTo>
                  <a:lnTo>
                    <a:pt x="3060" y="2286"/>
                  </a:lnTo>
                  <a:lnTo>
                    <a:pt x="3289" y="2197"/>
                  </a:lnTo>
                  <a:lnTo>
                    <a:pt x="3530" y="2286"/>
                  </a:lnTo>
                  <a:lnTo>
                    <a:pt x="3771" y="2197"/>
                  </a:lnTo>
                  <a:lnTo>
                    <a:pt x="4013" y="2286"/>
                  </a:lnTo>
                  <a:lnTo>
                    <a:pt x="4813" y="1955"/>
                  </a:lnTo>
                  <a:lnTo>
                    <a:pt x="5156" y="1143"/>
                  </a:lnTo>
                  <a:close/>
                </a:path>
                <a:path w="6985" h="10794">
                  <a:moveTo>
                    <a:pt x="6591" y="9283"/>
                  </a:moveTo>
                  <a:lnTo>
                    <a:pt x="6261" y="8470"/>
                  </a:lnTo>
                  <a:lnTo>
                    <a:pt x="5448" y="8140"/>
                  </a:lnTo>
                  <a:lnTo>
                    <a:pt x="4635" y="8470"/>
                  </a:lnTo>
                  <a:lnTo>
                    <a:pt x="4305" y="9283"/>
                  </a:lnTo>
                  <a:lnTo>
                    <a:pt x="4635" y="10083"/>
                  </a:lnTo>
                  <a:lnTo>
                    <a:pt x="5448" y="10426"/>
                  </a:lnTo>
                  <a:lnTo>
                    <a:pt x="6261" y="10083"/>
                  </a:lnTo>
                  <a:lnTo>
                    <a:pt x="6591" y="9283"/>
                  </a:lnTo>
                  <a:close/>
                </a:path>
              </a:pathLst>
            </a:custGeom>
            <a:solidFill>
              <a:srgbClr val="565658"/>
            </a:solidFill>
          </p:spPr>
          <p:txBody>
            <a:bodyPr wrap="square" lIns="0" tIns="0" rIns="0" bIns="0" rtlCol="0"/>
            <a:lstStyle/>
            <a:p/>
          </p:txBody>
        </p:sp>
        <p:sp>
          <p:nvSpPr>
            <p:cNvPr id="3232" name="object 3232" descr=""/>
            <p:cNvSpPr/>
            <p:nvPr/>
          </p:nvSpPr>
          <p:spPr>
            <a:xfrm>
              <a:off x="5753022" y="2582747"/>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3233" name="object 3233" descr=""/>
            <p:cNvSpPr/>
            <p:nvPr/>
          </p:nvSpPr>
          <p:spPr>
            <a:xfrm>
              <a:off x="5753506" y="2582747"/>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3234" name="object 3234" descr=""/>
            <p:cNvSpPr/>
            <p:nvPr/>
          </p:nvSpPr>
          <p:spPr>
            <a:xfrm>
              <a:off x="5723636" y="2579217"/>
              <a:ext cx="5080" cy="10795"/>
            </a:xfrm>
            <a:custGeom>
              <a:avLst/>
              <a:gdLst/>
              <a:ahLst/>
              <a:cxnLst/>
              <a:rect l="l" t="t" r="r" b="b"/>
              <a:pathLst>
                <a:path w="5079" h="10794">
                  <a:moveTo>
                    <a:pt x="2286" y="1143"/>
                  </a:moveTo>
                  <a:lnTo>
                    <a:pt x="1943" y="342"/>
                  </a:lnTo>
                  <a:lnTo>
                    <a:pt x="1143" y="0"/>
                  </a:lnTo>
                  <a:lnTo>
                    <a:pt x="330" y="342"/>
                  </a:lnTo>
                  <a:lnTo>
                    <a:pt x="0" y="1143"/>
                  </a:lnTo>
                  <a:lnTo>
                    <a:pt x="330" y="1955"/>
                  </a:lnTo>
                  <a:lnTo>
                    <a:pt x="1143" y="2286"/>
                  </a:lnTo>
                  <a:lnTo>
                    <a:pt x="1943" y="1955"/>
                  </a:lnTo>
                  <a:lnTo>
                    <a:pt x="2286" y="1143"/>
                  </a:lnTo>
                  <a:close/>
                </a:path>
                <a:path w="5079" h="10794">
                  <a:moveTo>
                    <a:pt x="4673" y="9283"/>
                  </a:moveTo>
                  <a:lnTo>
                    <a:pt x="4343" y="8470"/>
                  </a:lnTo>
                  <a:lnTo>
                    <a:pt x="3530" y="8140"/>
                  </a:lnTo>
                  <a:lnTo>
                    <a:pt x="3289" y="8242"/>
                  </a:lnTo>
                  <a:lnTo>
                    <a:pt x="3060" y="8140"/>
                  </a:lnTo>
                  <a:lnTo>
                    <a:pt x="2247" y="8470"/>
                  </a:lnTo>
                  <a:lnTo>
                    <a:pt x="1917" y="9283"/>
                  </a:lnTo>
                  <a:lnTo>
                    <a:pt x="2247" y="10083"/>
                  </a:lnTo>
                  <a:lnTo>
                    <a:pt x="3060" y="10426"/>
                  </a:lnTo>
                  <a:lnTo>
                    <a:pt x="3289" y="10337"/>
                  </a:lnTo>
                  <a:lnTo>
                    <a:pt x="3530" y="10426"/>
                  </a:lnTo>
                  <a:lnTo>
                    <a:pt x="4343" y="10083"/>
                  </a:lnTo>
                  <a:lnTo>
                    <a:pt x="4673" y="9283"/>
                  </a:lnTo>
                  <a:close/>
                </a:path>
              </a:pathLst>
            </a:custGeom>
            <a:solidFill>
              <a:srgbClr val="565658"/>
            </a:solidFill>
          </p:spPr>
          <p:txBody>
            <a:bodyPr wrap="square" lIns="0" tIns="0" rIns="0" bIns="0" rtlCol="0"/>
            <a:lstStyle/>
            <a:p/>
          </p:txBody>
        </p:sp>
        <p:sp>
          <p:nvSpPr>
            <p:cNvPr id="3235" name="object 3235" descr=""/>
            <p:cNvSpPr/>
            <p:nvPr/>
          </p:nvSpPr>
          <p:spPr>
            <a:xfrm>
              <a:off x="5748234" y="2586582"/>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236" name="object 3236" descr=""/>
            <p:cNvSpPr/>
            <p:nvPr/>
          </p:nvSpPr>
          <p:spPr>
            <a:xfrm>
              <a:off x="5748233" y="2582267"/>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3237" name="object 3237" descr=""/>
            <p:cNvSpPr/>
            <p:nvPr/>
          </p:nvSpPr>
          <p:spPr>
            <a:xfrm>
              <a:off x="5726698"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238" name="object 3238" descr=""/>
            <p:cNvSpPr/>
            <p:nvPr/>
          </p:nvSpPr>
          <p:spPr>
            <a:xfrm>
              <a:off x="5723638"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39" name="object 3239" descr=""/>
            <p:cNvSpPr/>
            <p:nvPr/>
          </p:nvSpPr>
          <p:spPr>
            <a:xfrm>
              <a:off x="5724781" y="2588010"/>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3240" name="object 3240" descr=""/>
            <p:cNvSpPr/>
            <p:nvPr/>
          </p:nvSpPr>
          <p:spPr>
            <a:xfrm>
              <a:off x="5725555"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41" name="object 3241" descr=""/>
            <p:cNvSpPr/>
            <p:nvPr/>
          </p:nvSpPr>
          <p:spPr>
            <a:xfrm>
              <a:off x="5726692"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42" name="object 3242" descr=""/>
            <p:cNvSpPr/>
            <p:nvPr/>
          </p:nvSpPr>
          <p:spPr>
            <a:xfrm>
              <a:off x="5750151" y="2582264"/>
              <a:ext cx="0" cy="4445"/>
            </a:xfrm>
            <a:custGeom>
              <a:avLst/>
              <a:gdLst/>
              <a:ahLst/>
              <a:cxnLst/>
              <a:rect l="l" t="t" r="r" b="b"/>
              <a:pathLst>
                <a:path w="0" h="4444">
                  <a:moveTo>
                    <a:pt x="0" y="4318"/>
                  </a:moveTo>
                  <a:lnTo>
                    <a:pt x="0" y="0"/>
                  </a:lnTo>
                </a:path>
              </a:pathLst>
            </a:custGeom>
            <a:ln w="3175">
              <a:solidFill>
                <a:srgbClr val="565658"/>
              </a:solidFill>
            </a:ln>
          </p:spPr>
          <p:txBody>
            <a:bodyPr wrap="square" lIns="0" tIns="0" rIns="0" bIns="0" rtlCol="0"/>
            <a:lstStyle/>
            <a:p/>
          </p:txBody>
        </p:sp>
        <p:sp>
          <p:nvSpPr>
            <p:cNvPr id="3243" name="object 3243" descr=""/>
            <p:cNvSpPr/>
            <p:nvPr/>
          </p:nvSpPr>
          <p:spPr>
            <a:xfrm>
              <a:off x="5751112" y="2582267"/>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3244" name="object 3244" descr=""/>
            <p:cNvSpPr/>
            <p:nvPr/>
          </p:nvSpPr>
          <p:spPr>
            <a:xfrm>
              <a:off x="5723636" y="2579217"/>
              <a:ext cx="6985" cy="10795"/>
            </a:xfrm>
            <a:custGeom>
              <a:avLst/>
              <a:gdLst/>
              <a:ahLst/>
              <a:cxnLst/>
              <a:rect l="l" t="t" r="r" b="b"/>
              <a:pathLst>
                <a:path w="6985" h="10794">
                  <a:moveTo>
                    <a:pt x="2286" y="8801"/>
                  </a:moveTo>
                  <a:lnTo>
                    <a:pt x="1943" y="7988"/>
                  </a:lnTo>
                  <a:lnTo>
                    <a:pt x="1143" y="7658"/>
                  </a:lnTo>
                  <a:lnTo>
                    <a:pt x="330" y="7988"/>
                  </a:lnTo>
                  <a:lnTo>
                    <a:pt x="0" y="8801"/>
                  </a:lnTo>
                  <a:lnTo>
                    <a:pt x="88" y="9042"/>
                  </a:lnTo>
                  <a:lnTo>
                    <a:pt x="0" y="9283"/>
                  </a:lnTo>
                  <a:lnTo>
                    <a:pt x="330" y="10083"/>
                  </a:lnTo>
                  <a:lnTo>
                    <a:pt x="1143" y="10426"/>
                  </a:lnTo>
                  <a:lnTo>
                    <a:pt x="1943" y="10083"/>
                  </a:lnTo>
                  <a:lnTo>
                    <a:pt x="2286" y="9283"/>
                  </a:lnTo>
                  <a:lnTo>
                    <a:pt x="2171" y="9042"/>
                  </a:lnTo>
                  <a:lnTo>
                    <a:pt x="2286" y="8801"/>
                  </a:lnTo>
                  <a:close/>
                </a:path>
                <a:path w="6985" h="10794">
                  <a:moveTo>
                    <a:pt x="4203" y="1143"/>
                  </a:moveTo>
                  <a:lnTo>
                    <a:pt x="3860" y="342"/>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860" y="1955"/>
                  </a:lnTo>
                  <a:lnTo>
                    <a:pt x="4203" y="1143"/>
                  </a:lnTo>
                  <a:close/>
                </a:path>
                <a:path w="6985" h="10794">
                  <a:moveTo>
                    <a:pt x="6591" y="9283"/>
                  </a:moveTo>
                  <a:lnTo>
                    <a:pt x="6261" y="8470"/>
                  </a:lnTo>
                  <a:lnTo>
                    <a:pt x="5448" y="8140"/>
                  </a:lnTo>
                  <a:lnTo>
                    <a:pt x="4635" y="8470"/>
                  </a:lnTo>
                  <a:lnTo>
                    <a:pt x="4305" y="9283"/>
                  </a:lnTo>
                  <a:lnTo>
                    <a:pt x="4635" y="10083"/>
                  </a:lnTo>
                  <a:lnTo>
                    <a:pt x="5448" y="10426"/>
                  </a:lnTo>
                  <a:lnTo>
                    <a:pt x="6261" y="10083"/>
                  </a:lnTo>
                  <a:lnTo>
                    <a:pt x="6591" y="9283"/>
                  </a:lnTo>
                  <a:close/>
                </a:path>
                <a:path w="6985" h="10794">
                  <a:moveTo>
                    <a:pt x="6591" y="1143"/>
                  </a:moveTo>
                  <a:lnTo>
                    <a:pt x="6261" y="342"/>
                  </a:lnTo>
                  <a:lnTo>
                    <a:pt x="5448" y="0"/>
                  </a:lnTo>
                  <a:lnTo>
                    <a:pt x="4635" y="342"/>
                  </a:lnTo>
                  <a:lnTo>
                    <a:pt x="4305" y="1143"/>
                  </a:lnTo>
                  <a:lnTo>
                    <a:pt x="4635" y="1955"/>
                  </a:lnTo>
                  <a:lnTo>
                    <a:pt x="5448" y="2286"/>
                  </a:lnTo>
                  <a:lnTo>
                    <a:pt x="6261" y="1955"/>
                  </a:lnTo>
                  <a:lnTo>
                    <a:pt x="6591" y="1143"/>
                  </a:lnTo>
                  <a:close/>
                </a:path>
              </a:pathLst>
            </a:custGeom>
            <a:solidFill>
              <a:srgbClr val="565658"/>
            </a:solidFill>
          </p:spPr>
          <p:txBody>
            <a:bodyPr wrap="square" lIns="0" tIns="0" rIns="0" bIns="0" rtlCol="0"/>
            <a:lstStyle/>
            <a:p/>
          </p:txBody>
        </p:sp>
        <p:sp>
          <p:nvSpPr>
            <p:cNvPr id="3245" name="object 3245" descr=""/>
            <p:cNvSpPr/>
            <p:nvPr/>
          </p:nvSpPr>
          <p:spPr>
            <a:xfrm>
              <a:off x="5745840" y="2586582"/>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246" name="object 3246" descr=""/>
            <p:cNvSpPr/>
            <p:nvPr/>
          </p:nvSpPr>
          <p:spPr>
            <a:xfrm>
              <a:off x="5745839" y="2581797"/>
              <a:ext cx="2540" cy="635"/>
            </a:xfrm>
            <a:custGeom>
              <a:avLst/>
              <a:gdLst/>
              <a:ahLst/>
              <a:cxnLst/>
              <a:rect l="l" t="t" r="r" b="b"/>
              <a:pathLst>
                <a:path w="2539" h="635">
                  <a:moveTo>
                    <a:pt x="1917" y="469"/>
                  </a:moveTo>
                  <a:lnTo>
                    <a:pt x="0" y="0"/>
                  </a:lnTo>
                </a:path>
              </a:pathLst>
            </a:custGeom>
            <a:ln w="3175">
              <a:solidFill>
                <a:srgbClr val="565658"/>
              </a:solidFill>
            </a:ln>
          </p:spPr>
          <p:txBody>
            <a:bodyPr wrap="square" lIns="0" tIns="0" rIns="0" bIns="0" rtlCol="0"/>
            <a:lstStyle/>
            <a:p/>
          </p:txBody>
        </p:sp>
        <p:sp>
          <p:nvSpPr>
            <p:cNvPr id="3247" name="object 3247" descr=""/>
            <p:cNvSpPr/>
            <p:nvPr/>
          </p:nvSpPr>
          <p:spPr>
            <a:xfrm>
              <a:off x="5725554" y="2579217"/>
              <a:ext cx="3175" cy="10795"/>
            </a:xfrm>
            <a:custGeom>
              <a:avLst/>
              <a:gdLst/>
              <a:ahLst/>
              <a:cxnLst/>
              <a:rect l="l" t="t" r="r" b="b"/>
              <a:pathLst>
                <a:path w="3175" h="10794">
                  <a:moveTo>
                    <a:pt x="2286" y="9283"/>
                  </a:moveTo>
                  <a:lnTo>
                    <a:pt x="1943" y="8470"/>
                  </a:lnTo>
                  <a:lnTo>
                    <a:pt x="1143" y="8140"/>
                  </a:lnTo>
                  <a:lnTo>
                    <a:pt x="330" y="8470"/>
                  </a:lnTo>
                  <a:lnTo>
                    <a:pt x="0" y="9283"/>
                  </a:lnTo>
                  <a:lnTo>
                    <a:pt x="330" y="10083"/>
                  </a:lnTo>
                  <a:lnTo>
                    <a:pt x="1143" y="10426"/>
                  </a:lnTo>
                  <a:lnTo>
                    <a:pt x="1943" y="10083"/>
                  </a:lnTo>
                  <a:lnTo>
                    <a:pt x="2286" y="9283"/>
                  </a:lnTo>
                  <a:close/>
                </a:path>
                <a:path w="3175" h="10794">
                  <a:moveTo>
                    <a:pt x="2755" y="1143"/>
                  </a:moveTo>
                  <a:lnTo>
                    <a:pt x="2425" y="342"/>
                  </a:lnTo>
                  <a:lnTo>
                    <a:pt x="1612" y="0"/>
                  </a:lnTo>
                  <a:lnTo>
                    <a:pt x="812" y="342"/>
                  </a:lnTo>
                  <a:lnTo>
                    <a:pt x="469" y="1143"/>
                  </a:lnTo>
                  <a:lnTo>
                    <a:pt x="812"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3248" name="object 3248" descr=""/>
            <p:cNvSpPr/>
            <p:nvPr/>
          </p:nvSpPr>
          <p:spPr>
            <a:xfrm>
              <a:off x="5742970" y="2586582"/>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3249" name="object 3249" descr=""/>
            <p:cNvSpPr/>
            <p:nvPr/>
          </p:nvSpPr>
          <p:spPr>
            <a:xfrm>
              <a:off x="5742975" y="2581795"/>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3250" name="object 3250" descr=""/>
            <p:cNvSpPr/>
            <p:nvPr/>
          </p:nvSpPr>
          <p:spPr>
            <a:xfrm>
              <a:off x="5726032"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51" name="object 3251" descr=""/>
            <p:cNvSpPr/>
            <p:nvPr/>
          </p:nvSpPr>
          <p:spPr>
            <a:xfrm>
              <a:off x="5724781" y="2580356"/>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3252" name="object 3252" descr=""/>
            <p:cNvSpPr/>
            <p:nvPr/>
          </p:nvSpPr>
          <p:spPr>
            <a:xfrm>
              <a:off x="5747757" y="2582264"/>
              <a:ext cx="0" cy="4445"/>
            </a:xfrm>
            <a:custGeom>
              <a:avLst/>
              <a:gdLst/>
              <a:ahLst/>
              <a:cxnLst/>
              <a:rect l="l" t="t" r="r" b="b"/>
              <a:pathLst>
                <a:path w="0" h="4444">
                  <a:moveTo>
                    <a:pt x="0" y="4318"/>
                  </a:moveTo>
                  <a:lnTo>
                    <a:pt x="0" y="0"/>
                  </a:lnTo>
                </a:path>
              </a:pathLst>
            </a:custGeom>
            <a:ln w="3175">
              <a:solidFill>
                <a:srgbClr val="565658"/>
              </a:solidFill>
            </a:ln>
          </p:spPr>
          <p:txBody>
            <a:bodyPr wrap="square" lIns="0" tIns="0" rIns="0" bIns="0" rtlCol="0"/>
            <a:lstStyle/>
            <a:p/>
          </p:txBody>
        </p:sp>
        <p:sp>
          <p:nvSpPr>
            <p:cNvPr id="3253" name="object 3253" descr=""/>
            <p:cNvSpPr/>
            <p:nvPr/>
          </p:nvSpPr>
          <p:spPr>
            <a:xfrm>
              <a:off x="5748234" y="2582267"/>
              <a:ext cx="0" cy="4445"/>
            </a:xfrm>
            <a:custGeom>
              <a:avLst/>
              <a:gdLst/>
              <a:ahLst/>
              <a:cxnLst/>
              <a:rect l="l" t="t" r="r" b="b"/>
              <a:pathLst>
                <a:path w="0" h="4444">
                  <a:moveTo>
                    <a:pt x="0" y="0"/>
                  </a:moveTo>
                  <a:lnTo>
                    <a:pt x="0" y="4318"/>
                  </a:lnTo>
                </a:path>
              </a:pathLst>
            </a:custGeom>
            <a:ln w="3175">
              <a:solidFill>
                <a:srgbClr val="565658"/>
              </a:solidFill>
            </a:ln>
          </p:spPr>
          <p:txBody>
            <a:bodyPr wrap="square" lIns="0" tIns="0" rIns="0" bIns="0" rtlCol="0"/>
            <a:lstStyle/>
            <a:p/>
          </p:txBody>
        </p:sp>
        <p:sp>
          <p:nvSpPr>
            <p:cNvPr id="3254" name="object 3254" descr=""/>
            <p:cNvSpPr/>
            <p:nvPr/>
          </p:nvSpPr>
          <p:spPr>
            <a:xfrm>
              <a:off x="5723636" y="2579217"/>
              <a:ext cx="4445" cy="10160"/>
            </a:xfrm>
            <a:custGeom>
              <a:avLst/>
              <a:gdLst/>
              <a:ahLst/>
              <a:cxnLst/>
              <a:rect l="l" t="t" r="r" b="b"/>
              <a:pathLst>
                <a:path w="4445" h="10160">
                  <a:moveTo>
                    <a:pt x="2286" y="8801"/>
                  </a:moveTo>
                  <a:lnTo>
                    <a:pt x="1943" y="7988"/>
                  </a:lnTo>
                  <a:lnTo>
                    <a:pt x="1143" y="7658"/>
                  </a:lnTo>
                  <a:lnTo>
                    <a:pt x="330" y="7988"/>
                  </a:lnTo>
                  <a:lnTo>
                    <a:pt x="0" y="8801"/>
                  </a:lnTo>
                  <a:lnTo>
                    <a:pt x="330" y="9601"/>
                  </a:lnTo>
                  <a:lnTo>
                    <a:pt x="1143" y="9944"/>
                  </a:lnTo>
                  <a:lnTo>
                    <a:pt x="1943" y="9601"/>
                  </a:lnTo>
                  <a:lnTo>
                    <a:pt x="2286" y="8801"/>
                  </a:lnTo>
                  <a:close/>
                </a:path>
                <a:path w="4445" h="10160">
                  <a:moveTo>
                    <a:pt x="4203" y="1143"/>
                  </a:moveTo>
                  <a:lnTo>
                    <a:pt x="3860" y="342"/>
                  </a:lnTo>
                  <a:lnTo>
                    <a:pt x="3060" y="0"/>
                  </a:lnTo>
                  <a:lnTo>
                    <a:pt x="2247" y="342"/>
                  </a:lnTo>
                  <a:lnTo>
                    <a:pt x="1993" y="952"/>
                  </a:lnTo>
                  <a:lnTo>
                    <a:pt x="1943" y="812"/>
                  </a:lnTo>
                  <a:lnTo>
                    <a:pt x="1143" y="469"/>
                  </a:lnTo>
                  <a:lnTo>
                    <a:pt x="330" y="812"/>
                  </a:lnTo>
                  <a:lnTo>
                    <a:pt x="0" y="1612"/>
                  </a:lnTo>
                  <a:lnTo>
                    <a:pt x="330" y="2425"/>
                  </a:lnTo>
                  <a:lnTo>
                    <a:pt x="1143" y="2755"/>
                  </a:lnTo>
                  <a:lnTo>
                    <a:pt x="1943" y="2425"/>
                  </a:lnTo>
                  <a:lnTo>
                    <a:pt x="2184" y="1828"/>
                  </a:lnTo>
                  <a:lnTo>
                    <a:pt x="2247" y="1955"/>
                  </a:lnTo>
                  <a:lnTo>
                    <a:pt x="3060" y="2286"/>
                  </a:lnTo>
                  <a:lnTo>
                    <a:pt x="3860" y="1955"/>
                  </a:lnTo>
                  <a:lnTo>
                    <a:pt x="4203" y="1143"/>
                  </a:lnTo>
                  <a:close/>
                </a:path>
              </a:pathLst>
            </a:custGeom>
            <a:solidFill>
              <a:srgbClr val="565658"/>
            </a:solidFill>
          </p:spPr>
          <p:txBody>
            <a:bodyPr wrap="square" lIns="0" tIns="0" rIns="0" bIns="0" rtlCol="0"/>
            <a:lstStyle/>
            <a:p/>
          </p:txBody>
        </p:sp>
        <p:sp>
          <p:nvSpPr>
            <p:cNvPr id="3255" name="object 3255" descr=""/>
            <p:cNvSpPr/>
            <p:nvPr/>
          </p:nvSpPr>
          <p:spPr>
            <a:xfrm>
              <a:off x="5726698"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256" name="object 3256" descr=""/>
            <p:cNvSpPr/>
            <p:nvPr/>
          </p:nvSpPr>
          <p:spPr>
            <a:xfrm>
              <a:off x="5726692"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57" name="object 3257" descr=""/>
            <p:cNvSpPr/>
            <p:nvPr/>
          </p:nvSpPr>
          <p:spPr>
            <a:xfrm>
              <a:off x="5723636" y="2579217"/>
              <a:ext cx="6985" cy="10160"/>
            </a:xfrm>
            <a:custGeom>
              <a:avLst/>
              <a:gdLst/>
              <a:ahLst/>
              <a:cxnLst/>
              <a:rect l="l" t="t" r="r" b="b"/>
              <a:pathLst>
                <a:path w="6985" h="10160">
                  <a:moveTo>
                    <a:pt x="2286" y="1143"/>
                  </a:moveTo>
                  <a:lnTo>
                    <a:pt x="1943" y="342"/>
                  </a:lnTo>
                  <a:lnTo>
                    <a:pt x="1143" y="0"/>
                  </a:lnTo>
                  <a:lnTo>
                    <a:pt x="330" y="342"/>
                  </a:lnTo>
                  <a:lnTo>
                    <a:pt x="0" y="1143"/>
                  </a:lnTo>
                  <a:lnTo>
                    <a:pt x="88" y="1384"/>
                  </a:lnTo>
                  <a:lnTo>
                    <a:pt x="0" y="1612"/>
                  </a:lnTo>
                  <a:lnTo>
                    <a:pt x="330" y="2425"/>
                  </a:lnTo>
                  <a:lnTo>
                    <a:pt x="1143" y="2755"/>
                  </a:lnTo>
                  <a:lnTo>
                    <a:pt x="1943" y="2425"/>
                  </a:lnTo>
                  <a:lnTo>
                    <a:pt x="2286" y="1612"/>
                  </a:lnTo>
                  <a:lnTo>
                    <a:pt x="2184" y="1384"/>
                  </a:lnTo>
                  <a:lnTo>
                    <a:pt x="2286" y="1143"/>
                  </a:lnTo>
                  <a:close/>
                </a:path>
                <a:path w="6985" h="10160">
                  <a:moveTo>
                    <a:pt x="6591" y="8801"/>
                  </a:moveTo>
                  <a:lnTo>
                    <a:pt x="6261" y="7988"/>
                  </a:lnTo>
                  <a:lnTo>
                    <a:pt x="5448" y="7658"/>
                  </a:lnTo>
                  <a:lnTo>
                    <a:pt x="4635" y="7988"/>
                  </a:lnTo>
                  <a:lnTo>
                    <a:pt x="4305" y="8801"/>
                  </a:lnTo>
                  <a:lnTo>
                    <a:pt x="4635" y="9601"/>
                  </a:lnTo>
                  <a:lnTo>
                    <a:pt x="5448" y="9944"/>
                  </a:lnTo>
                  <a:lnTo>
                    <a:pt x="6261" y="9601"/>
                  </a:lnTo>
                  <a:lnTo>
                    <a:pt x="6591" y="8801"/>
                  </a:lnTo>
                  <a:close/>
                </a:path>
                <a:path w="6985" h="10160">
                  <a:moveTo>
                    <a:pt x="6591" y="1143"/>
                  </a:moveTo>
                  <a:lnTo>
                    <a:pt x="6261" y="342"/>
                  </a:lnTo>
                  <a:lnTo>
                    <a:pt x="5448" y="0"/>
                  </a:lnTo>
                  <a:lnTo>
                    <a:pt x="4635" y="342"/>
                  </a:lnTo>
                  <a:lnTo>
                    <a:pt x="4305" y="1143"/>
                  </a:lnTo>
                  <a:lnTo>
                    <a:pt x="4635" y="1955"/>
                  </a:lnTo>
                  <a:lnTo>
                    <a:pt x="5448" y="2286"/>
                  </a:lnTo>
                  <a:lnTo>
                    <a:pt x="6261" y="1955"/>
                  </a:lnTo>
                  <a:lnTo>
                    <a:pt x="6591" y="1143"/>
                  </a:lnTo>
                  <a:close/>
                </a:path>
              </a:pathLst>
            </a:custGeom>
            <a:solidFill>
              <a:srgbClr val="565658"/>
            </a:solidFill>
          </p:spPr>
          <p:txBody>
            <a:bodyPr wrap="square" lIns="0" tIns="0" rIns="0" bIns="0" rtlCol="0"/>
            <a:lstStyle/>
            <a:p/>
          </p:txBody>
        </p:sp>
        <p:sp>
          <p:nvSpPr>
            <p:cNvPr id="3258" name="object 3258" descr=""/>
            <p:cNvSpPr/>
            <p:nvPr/>
          </p:nvSpPr>
          <p:spPr>
            <a:xfrm>
              <a:off x="5745363" y="2581794"/>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3259" name="object 3259" descr=""/>
            <p:cNvSpPr/>
            <p:nvPr/>
          </p:nvSpPr>
          <p:spPr>
            <a:xfrm>
              <a:off x="5745840" y="2581795"/>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3260" name="object 3260" descr=""/>
            <p:cNvSpPr/>
            <p:nvPr/>
          </p:nvSpPr>
          <p:spPr>
            <a:xfrm>
              <a:off x="5723636" y="2579217"/>
              <a:ext cx="5080" cy="10160"/>
            </a:xfrm>
            <a:custGeom>
              <a:avLst/>
              <a:gdLst/>
              <a:ahLst/>
              <a:cxnLst/>
              <a:rect l="l" t="t" r="r" b="b"/>
              <a:pathLst>
                <a:path w="5079" h="10160">
                  <a:moveTo>
                    <a:pt x="4673" y="8801"/>
                  </a:moveTo>
                  <a:lnTo>
                    <a:pt x="4343" y="7988"/>
                  </a:lnTo>
                  <a:lnTo>
                    <a:pt x="3530" y="7658"/>
                  </a:lnTo>
                  <a:lnTo>
                    <a:pt x="3289" y="7759"/>
                  </a:lnTo>
                  <a:lnTo>
                    <a:pt x="3060" y="7658"/>
                  </a:lnTo>
                  <a:lnTo>
                    <a:pt x="2247" y="7988"/>
                  </a:lnTo>
                  <a:lnTo>
                    <a:pt x="2095" y="8356"/>
                  </a:lnTo>
                  <a:lnTo>
                    <a:pt x="1943" y="7988"/>
                  </a:lnTo>
                  <a:lnTo>
                    <a:pt x="1143" y="7658"/>
                  </a:lnTo>
                  <a:lnTo>
                    <a:pt x="330" y="7988"/>
                  </a:lnTo>
                  <a:lnTo>
                    <a:pt x="0" y="8801"/>
                  </a:lnTo>
                  <a:lnTo>
                    <a:pt x="330" y="9601"/>
                  </a:lnTo>
                  <a:lnTo>
                    <a:pt x="1143" y="9944"/>
                  </a:lnTo>
                  <a:lnTo>
                    <a:pt x="1943" y="9601"/>
                  </a:lnTo>
                  <a:lnTo>
                    <a:pt x="2095" y="9245"/>
                  </a:lnTo>
                  <a:lnTo>
                    <a:pt x="2247" y="9601"/>
                  </a:lnTo>
                  <a:lnTo>
                    <a:pt x="3060" y="9944"/>
                  </a:lnTo>
                  <a:lnTo>
                    <a:pt x="3289" y="9855"/>
                  </a:lnTo>
                  <a:lnTo>
                    <a:pt x="3530" y="9944"/>
                  </a:lnTo>
                  <a:lnTo>
                    <a:pt x="4343" y="9601"/>
                  </a:lnTo>
                  <a:lnTo>
                    <a:pt x="4673" y="8801"/>
                  </a:lnTo>
                  <a:close/>
                </a:path>
                <a:path w="5079" h="10160">
                  <a:moveTo>
                    <a:pt x="4673" y="1143"/>
                  </a:moveTo>
                  <a:lnTo>
                    <a:pt x="4343" y="342"/>
                  </a:lnTo>
                  <a:lnTo>
                    <a:pt x="3530" y="0"/>
                  </a:lnTo>
                  <a:lnTo>
                    <a:pt x="3289" y="101"/>
                  </a:lnTo>
                  <a:lnTo>
                    <a:pt x="3060" y="0"/>
                  </a:lnTo>
                  <a:lnTo>
                    <a:pt x="2247" y="342"/>
                  </a:lnTo>
                  <a:lnTo>
                    <a:pt x="1993" y="952"/>
                  </a:lnTo>
                  <a:lnTo>
                    <a:pt x="1943" y="812"/>
                  </a:lnTo>
                  <a:lnTo>
                    <a:pt x="1143" y="469"/>
                  </a:lnTo>
                  <a:lnTo>
                    <a:pt x="330" y="812"/>
                  </a:lnTo>
                  <a:lnTo>
                    <a:pt x="0" y="1612"/>
                  </a:lnTo>
                  <a:lnTo>
                    <a:pt x="330" y="2425"/>
                  </a:lnTo>
                  <a:lnTo>
                    <a:pt x="1143" y="2755"/>
                  </a:lnTo>
                  <a:lnTo>
                    <a:pt x="1943" y="2425"/>
                  </a:lnTo>
                  <a:lnTo>
                    <a:pt x="2184" y="1841"/>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3261" name="object 3261" descr=""/>
            <p:cNvSpPr/>
            <p:nvPr/>
          </p:nvSpPr>
          <p:spPr>
            <a:xfrm>
              <a:off x="5740099" y="2581314"/>
              <a:ext cx="0" cy="1270"/>
            </a:xfrm>
            <a:custGeom>
              <a:avLst/>
              <a:gdLst/>
              <a:ahLst/>
              <a:cxnLst/>
              <a:rect l="l" t="t" r="r" b="b"/>
              <a:pathLst>
                <a:path w="0" h="1269">
                  <a:moveTo>
                    <a:pt x="0" y="952"/>
                  </a:moveTo>
                  <a:lnTo>
                    <a:pt x="0" y="0"/>
                  </a:lnTo>
                  <a:lnTo>
                    <a:pt x="0" y="952"/>
                  </a:lnTo>
                </a:path>
              </a:pathLst>
            </a:custGeom>
            <a:ln w="3175">
              <a:solidFill>
                <a:srgbClr val="565658"/>
              </a:solidFill>
            </a:ln>
          </p:spPr>
          <p:txBody>
            <a:bodyPr wrap="square" lIns="0" tIns="0" rIns="0" bIns="0" rtlCol="0"/>
            <a:lstStyle/>
            <a:p/>
          </p:txBody>
        </p:sp>
        <p:sp>
          <p:nvSpPr>
            <p:cNvPr id="3262" name="object 3262" descr=""/>
            <p:cNvSpPr/>
            <p:nvPr/>
          </p:nvSpPr>
          <p:spPr>
            <a:xfrm>
              <a:off x="5742970" y="2581312"/>
              <a:ext cx="0" cy="1270"/>
            </a:xfrm>
            <a:custGeom>
              <a:avLst/>
              <a:gdLst/>
              <a:ahLst/>
              <a:cxnLst/>
              <a:rect l="l" t="t" r="r" b="b"/>
              <a:pathLst>
                <a:path w="0" h="1269">
                  <a:moveTo>
                    <a:pt x="0" y="0"/>
                  </a:moveTo>
                  <a:lnTo>
                    <a:pt x="0" y="952"/>
                  </a:lnTo>
                  <a:lnTo>
                    <a:pt x="0" y="0"/>
                  </a:lnTo>
                </a:path>
              </a:pathLst>
            </a:custGeom>
            <a:ln w="3175">
              <a:solidFill>
                <a:srgbClr val="565658"/>
              </a:solidFill>
            </a:ln>
          </p:spPr>
          <p:txBody>
            <a:bodyPr wrap="square" lIns="0" tIns="0" rIns="0" bIns="0" rtlCol="0"/>
            <a:lstStyle/>
            <a:p/>
          </p:txBody>
        </p:sp>
        <p:sp>
          <p:nvSpPr>
            <p:cNvPr id="3263" name="object 3263" descr=""/>
            <p:cNvSpPr/>
            <p:nvPr/>
          </p:nvSpPr>
          <p:spPr>
            <a:xfrm>
              <a:off x="5742970" y="2586582"/>
              <a:ext cx="0" cy="1270"/>
            </a:xfrm>
            <a:custGeom>
              <a:avLst/>
              <a:gdLst/>
              <a:ahLst/>
              <a:cxnLst/>
              <a:rect l="l" t="t" r="r" b="b"/>
              <a:pathLst>
                <a:path w="0" h="1269">
                  <a:moveTo>
                    <a:pt x="0" y="0"/>
                  </a:moveTo>
                  <a:lnTo>
                    <a:pt x="0" y="952"/>
                  </a:lnTo>
                  <a:lnTo>
                    <a:pt x="0" y="0"/>
                  </a:lnTo>
                </a:path>
              </a:pathLst>
            </a:custGeom>
            <a:ln w="3175">
              <a:solidFill>
                <a:srgbClr val="565658"/>
              </a:solidFill>
            </a:ln>
          </p:spPr>
          <p:txBody>
            <a:bodyPr wrap="square" lIns="0" tIns="0" rIns="0" bIns="0" rtlCol="0"/>
            <a:lstStyle/>
            <a:p/>
          </p:txBody>
        </p:sp>
        <p:sp>
          <p:nvSpPr>
            <p:cNvPr id="3264" name="object 3264" descr=""/>
            <p:cNvSpPr/>
            <p:nvPr/>
          </p:nvSpPr>
          <p:spPr>
            <a:xfrm>
              <a:off x="5741827"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65" name="object 3265" descr=""/>
            <p:cNvSpPr/>
            <p:nvPr/>
          </p:nvSpPr>
          <p:spPr>
            <a:xfrm>
              <a:off x="5740099" y="2586585"/>
              <a:ext cx="0" cy="1270"/>
            </a:xfrm>
            <a:custGeom>
              <a:avLst/>
              <a:gdLst/>
              <a:ahLst/>
              <a:cxnLst/>
              <a:rect l="l" t="t" r="r" b="b"/>
              <a:pathLst>
                <a:path w="0" h="1269">
                  <a:moveTo>
                    <a:pt x="0" y="952"/>
                  </a:moveTo>
                  <a:lnTo>
                    <a:pt x="0" y="0"/>
                  </a:lnTo>
                  <a:lnTo>
                    <a:pt x="0" y="952"/>
                  </a:lnTo>
                </a:path>
              </a:pathLst>
            </a:custGeom>
            <a:ln w="3175">
              <a:solidFill>
                <a:srgbClr val="565658"/>
              </a:solidFill>
            </a:ln>
          </p:spPr>
          <p:txBody>
            <a:bodyPr wrap="square" lIns="0" tIns="0" rIns="0" bIns="0" rtlCol="0"/>
            <a:lstStyle/>
            <a:p/>
          </p:txBody>
        </p:sp>
        <p:sp>
          <p:nvSpPr>
            <p:cNvPr id="3266" name="object 3266" descr=""/>
            <p:cNvSpPr/>
            <p:nvPr/>
          </p:nvSpPr>
          <p:spPr>
            <a:xfrm>
              <a:off x="5738956"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67" name="object 3267" descr=""/>
            <p:cNvSpPr/>
            <p:nvPr/>
          </p:nvSpPr>
          <p:spPr>
            <a:xfrm>
              <a:off x="5740100" y="2582267"/>
              <a:ext cx="3175" cy="0"/>
            </a:xfrm>
            <a:custGeom>
              <a:avLst/>
              <a:gdLst/>
              <a:ahLst/>
              <a:cxnLst/>
              <a:rect l="l" t="t" r="r" b="b"/>
              <a:pathLst>
                <a:path w="3175" h="0">
                  <a:moveTo>
                    <a:pt x="2870" y="0"/>
                  </a:moveTo>
                  <a:lnTo>
                    <a:pt x="2870" y="0"/>
                  </a:lnTo>
                  <a:lnTo>
                    <a:pt x="0" y="0"/>
                  </a:lnTo>
                </a:path>
              </a:pathLst>
            </a:custGeom>
            <a:ln w="3175">
              <a:solidFill>
                <a:srgbClr val="565658"/>
              </a:solidFill>
            </a:ln>
          </p:spPr>
          <p:txBody>
            <a:bodyPr wrap="square" lIns="0" tIns="0" rIns="0" bIns="0" rtlCol="0"/>
            <a:lstStyle/>
            <a:p/>
          </p:txBody>
        </p:sp>
        <p:sp>
          <p:nvSpPr>
            <p:cNvPr id="3268" name="object 3268" descr=""/>
            <p:cNvSpPr/>
            <p:nvPr/>
          </p:nvSpPr>
          <p:spPr>
            <a:xfrm>
              <a:off x="5740099" y="2586099"/>
              <a:ext cx="3175" cy="635"/>
            </a:xfrm>
            <a:custGeom>
              <a:avLst/>
              <a:gdLst/>
              <a:ahLst/>
              <a:cxnLst/>
              <a:rect l="l" t="t" r="r" b="b"/>
              <a:pathLst>
                <a:path w="3175" h="635">
                  <a:moveTo>
                    <a:pt x="0" y="0"/>
                  </a:moveTo>
                  <a:lnTo>
                    <a:pt x="0" y="482"/>
                  </a:lnTo>
                  <a:lnTo>
                    <a:pt x="2870" y="482"/>
                  </a:lnTo>
                  <a:lnTo>
                    <a:pt x="2870" y="0"/>
                  </a:lnTo>
                  <a:lnTo>
                    <a:pt x="2870" y="482"/>
                  </a:lnTo>
                </a:path>
              </a:pathLst>
            </a:custGeom>
            <a:ln w="3175">
              <a:solidFill>
                <a:srgbClr val="565658"/>
              </a:solidFill>
            </a:ln>
          </p:spPr>
          <p:txBody>
            <a:bodyPr wrap="square" lIns="0" tIns="0" rIns="0" bIns="0" rtlCol="0"/>
            <a:lstStyle/>
            <a:p/>
          </p:txBody>
        </p:sp>
        <p:sp>
          <p:nvSpPr>
            <p:cNvPr id="3269" name="object 3269" descr=""/>
            <p:cNvSpPr/>
            <p:nvPr/>
          </p:nvSpPr>
          <p:spPr>
            <a:xfrm>
              <a:off x="5726692"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70" name="object 3270" descr=""/>
            <p:cNvSpPr/>
            <p:nvPr/>
          </p:nvSpPr>
          <p:spPr>
            <a:xfrm>
              <a:off x="5726692"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71" name="object 3271" descr=""/>
            <p:cNvSpPr/>
            <p:nvPr/>
          </p:nvSpPr>
          <p:spPr>
            <a:xfrm>
              <a:off x="5723636" y="2579687"/>
              <a:ext cx="5080" cy="9525"/>
            </a:xfrm>
            <a:custGeom>
              <a:avLst/>
              <a:gdLst/>
              <a:ahLst/>
              <a:cxnLst/>
              <a:rect l="l" t="t" r="r" b="b"/>
              <a:pathLst>
                <a:path w="5079" h="9525">
                  <a:moveTo>
                    <a:pt x="4673" y="8331"/>
                  </a:moveTo>
                  <a:lnTo>
                    <a:pt x="4343" y="7518"/>
                  </a:lnTo>
                  <a:lnTo>
                    <a:pt x="3530" y="7188"/>
                  </a:lnTo>
                  <a:lnTo>
                    <a:pt x="3289" y="7289"/>
                  </a:lnTo>
                  <a:lnTo>
                    <a:pt x="3060" y="7188"/>
                  </a:lnTo>
                  <a:lnTo>
                    <a:pt x="2247" y="7518"/>
                  </a:lnTo>
                  <a:lnTo>
                    <a:pt x="2095" y="7886"/>
                  </a:lnTo>
                  <a:lnTo>
                    <a:pt x="1943" y="7518"/>
                  </a:lnTo>
                  <a:lnTo>
                    <a:pt x="1143" y="7188"/>
                  </a:lnTo>
                  <a:lnTo>
                    <a:pt x="330" y="7518"/>
                  </a:lnTo>
                  <a:lnTo>
                    <a:pt x="0" y="8331"/>
                  </a:lnTo>
                  <a:lnTo>
                    <a:pt x="330" y="9131"/>
                  </a:lnTo>
                  <a:lnTo>
                    <a:pt x="1143" y="9474"/>
                  </a:lnTo>
                  <a:lnTo>
                    <a:pt x="1943" y="9131"/>
                  </a:lnTo>
                  <a:lnTo>
                    <a:pt x="2095" y="8775"/>
                  </a:lnTo>
                  <a:lnTo>
                    <a:pt x="2247" y="9131"/>
                  </a:lnTo>
                  <a:lnTo>
                    <a:pt x="3060" y="9474"/>
                  </a:lnTo>
                  <a:lnTo>
                    <a:pt x="3289" y="9385"/>
                  </a:lnTo>
                  <a:lnTo>
                    <a:pt x="3530" y="9474"/>
                  </a:lnTo>
                  <a:lnTo>
                    <a:pt x="4343" y="9131"/>
                  </a:lnTo>
                  <a:lnTo>
                    <a:pt x="4673" y="8331"/>
                  </a:lnTo>
                  <a:close/>
                </a:path>
                <a:path w="5079" h="9525">
                  <a:moveTo>
                    <a:pt x="4673" y="1143"/>
                  </a:moveTo>
                  <a:lnTo>
                    <a:pt x="4343" y="342"/>
                  </a:lnTo>
                  <a:lnTo>
                    <a:pt x="3530" y="0"/>
                  </a:lnTo>
                  <a:lnTo>
                    <a:pt x="3289" y="101"/>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3272" name="object 3272" descr=""/>
            <p:cNvSpPr/>
            <p:nvPr/>
          </p:nvSpPr>
          <p:spPr>
            <a:xfrm>
              <a:off x="5724781" y="258754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3273" name="object 3273" descr=""/>
            <p:cNvSpPr/>
            <p:nvPr/>
          </p:nvSpPr>
          <p:spPr>
            <a:xfrm>
              <a:off x="5723638"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74" name="object 3274" descr=""/>
            <p:cNvSpPr/>
            <p:nvPr/>
          </p:nvSpPr>
          <p:spPr>
            <a:xfrm>
              <a:off x="5726692"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75" name="object 3275" descr=""/>
            <p:cNvSpPr/>
            <p:nvPr/>
          </p:nvSpPr>
          <p:spPr>
            <a:xfrm>
              <a:off x="5726692" y="2587540"/>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3276" name="object 3276" descr=""/>
            <p:cNvSpPr/>
            <p:nvPr/>
          </p:nvSpPr>
          <p:spPr>
            <a:xfrm>
              <a:off x="5723636" y="2579687"/>
              <a:ext cx="5080" cy="9525"/>
            </a:xfrm>
            <a:custGeom>
              <a:avLst/>
              <a:gdLst/>
              <a:ahLst/>
              <a:cxnLst/>
              <a:rect l="l" t="t" r="r" b="b"/>
              <a:pathLst>
                <a:path w="5079" h="9525">
                  <a:moveTo>
                    <a:pt x="4673" y="7861"/>
                  </a:moveTo>
                  <a:lnTo>
                    <a:pt x="4343" y="7048"/>
                  </a:lnTo>
                  <a:lnTo>
                    <a:pt x="3530" y="6718"/>
                  </a:lnTo>
                  <a:lnTo>
                    <a:pt x="3289" y="6819"/>
                  </a:lnTo>
                  <a:lnTo>
                    <a:pt x="3060" y="6718"/>
                  </a:lnTo>
                  <a:lnTo>
                    <a:pt x="2247" y="7048"/>
                  </a:lnTo>
                  <a:lnTo>
                    <a:pt x="2095" y="7416"/>
                  </a:lnTo>
                  <a:lnTo>
                    <a:pt x="1943" y="7048"/>
                  </a:lnTo>
                  <a:lnTo>
                    <a:pt x="1143" y="6718"/>
                  </a:lnTo>
                  <a:lnTo>
                    <a:pt x="330" y="7048"/>
                  </a:lnTo>
                  <a:lnTo>
                    <a:pt x="0" y="7861"/>
                  </a:lnTo>
                  <a:lnTo>
                    <a:pt x="330" y="8661"/>
                  </a:lnTo>
                  <a:lnTo>
                    <a:pt x="1143" y="9004"/>
                  </a:lnTo>
                  <a:lnTo>
                    <a:pt x="1943" y="8661"/>
                  </a:lnTo>
                  <a:lnTo>
                    <a:pt x="2095" y="8305"/>
                  </a:lnTo>
                  <a:lnTo>
                    <a:pt x="2247" y="8661"/>
                  </a:lnTo>
                  <a:lnTo>
                    <a:pt x="3060" y="9004"/>
                  </a:lnTo>
                  <a:lnTo>
                    <a:pt x="3289" y="8915"/>
                  </a:lnTo>
                  <a:lnTo>
                    <a:pt x="3530" y="9004"/>
                  </a:lnTo>
                  <a:lnTo>
                    <a:pt x="4343" y="8661"/>
                  </a:lnTo>
                  <a:lnTo>
                    <a:pt x="4673" y="7861"/>
                  </a:lnTo>
                  <a:close/>
                </a:path>
                <a:path w="5079" h="9525">
                  <a:moveTo>
                    <a:pt x="4673" y="1143"/>
                  </a:moveTo>
                  <a:lnTo>
                    <a:pt x="4343" y="342"/>
                  </a:lnTo>
                  <a:lnTo>
                    <a:pt x="3530" y="0"/>
                  </a:lnTo>
                  <a:lnTo>
                    <a:pt x="3289" y="101"/>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3277" name="object 3277" descr=""/>
            <p:cNvSpPr/>
            <p:nvPr/>
          </p:nvSpPr>
          <p:spPr>
            <a:xfrm>
              <a:off x="5724781" y="2580828"/>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3278" name="object 3278" descr=""/>
            <p:cNvSpPr/>
            <p:nvPr/>
          </p:nvSpPr>
          <p:spPr>
            <a:xfrm>
              <a:off x="5740099" y="2583234"/>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3279" name="object 3279" descr=""/>
            <p:cNvSpPr/>
            <p:nvPr/>
          </p:nvSpPr>
          <p:spPr>
            <a:xfrm>
              <a:off x="5740099" y="2582264"/>
              <a:ext cx="3175" cy="4445"/>
            </a:xfrm>
            <a:custGeom>
              <a:avLst/>
              <a:gdLst/>
              <a:ahLst/>
              <a:cxnLst/>
              <a:rect l="l" t="t" r="r" b="b"/>
              <a:pathLst>
                <a:path w="3175" h="4444">
                  <a:moveTo>
                    <a:pt x="0" y="3835"/>
                  </a:moveTo>
                  <a:lnTo>
                    <a:pt x="2870" y="3835"/>
                  </a:lnTo>
                  <a:lnTo>
                    <a:pt x="2870" y="0"/>
                  </a:lnTo>
                  <a:lnTo>
                    <a:pt x="2870" y="3835"/>
                  </a:lnTo>
                </a:path>
                <a:path w="3175" h="4444">
                  <a:moveTo>
                    <a:pt x="0" y="3835"/>
                  </a:moveTo>
                  <a:lnTo>
                    <a:pt x="0" y="0"/>
                  </a:lnTo>
                  <a:lnTo>
                    <a:pt x="2870" y="0"/>
                  </a:lnTo>
                </a:path>
              </a:pathLst>
            </a:custGeom>
            <a:ln w="3175">
              <a:solidFill>
                <a:srgbClr val="565658"/>
              </a:solidFill>
            </a:ln>
          </p:spPr>
          <p:txBody>
            <a:bodyPr wrap="square" lIns="0" tIns="0" rIns="0" bIns="0" rtlCol="0"/>
            <a:lstStyle/>
            <a:p/>
          </p:txBody>
        </p:sp>
        <p:sp>
          <p:nvSpPr>
            <p:cNvPr id="3280" name="object 3280" descr=""/>
            <p:cNvSpPr/>
            <p:nvPr/>
          </p:nvSpPr>
          <p:spPr>
            <a:xfrm>
              <a:off x="5723638"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281" name="object 3281" descr=""/>
            <p:cNvSpPr/>
            <p:nvPr/>
          </p:nvSpPr>
          <p:spPr>
            <a:xfrm>
              <a:off x="5726692" y="258131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82" name="object 3282" descr=""/>
            <p:cNvSpPr/>
            <p:nvPr/>
          </p:nvSpPr>
          <p:spPr>
            <a:xfrm>
              <a:off x="5726692" y="25875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83" name="object 3283" descr=""/>
            <p:cNvSpPr/>
            <p:nvPr/>
          </p:nvSpPr>
          <p:spPr>
            <a:xfrm>
              <a:off x="5723636" y="2580169"/>
              <a:ext cx="5080" cy="8890"/>
            </a:xfrm>
            <a:custGeom>
              <a:avLst/>
              <a:gdLst/>
              <a:ahLst/>
              <a:cxnLst/>
              <a:rect l="l" t="t" r="r" b="b"/>
              <a:pathLst>
                <a:path w="5079" h="8889">
                  <a:moveTo>
                    <a:pt x="2286" y="7378"/>
                  </a:moveTo>
                  <a:lnTo>
                    <a:pt x="1943" y="6565"/>
                  </a:lnTo>
                  <a:lnTo>
                    <a:pt x="1143" y="6235"/>
                  </a:lnTo>
                  <a:lnTo>
                    <a:pt x="330" y="6565"/>
                  </a:lnTo>
                  <a:lnTo>
                    <a:pt x="0" y="7378"/>
                  </a:lnTo>
                  <a:lnTo>
                    <a:pt x="330" y="8178"/>
                  </a:lnTo>
                  <a:lnTo>
                    <a:pt x="1143" y="8521"/>
                  </a:lnTo>
                  <a:lnTo>
                    <a:pt x="1943" y="8178"/>
                  </a:lnTo>
                  <a:lnTo>
                    <a:pt x="2286" y="7378"/>
                  </a:lnTo>
                  <a:close/>
                </a:path>
                <a:path w="5079" h="8889">
                  <a:moveTo>
                    <a:pt x="4673" y="1143"/>
                  </a:moveTo>
                  <a:lnTo>
                    <a:pt x="4343" y="342"/>
                  </a:lnTo>
                  <a:lnTo>
                    <a:pt x="3530" y="0"/>
                  </a:lnTo>
                  <a:lnTo>
                    <a:pt x="3289" y="101"/>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3284" name="object 3284" descr=""/>
            <p:cNvSpPr/>
            <p:nvPr/>
          </p:nvSpPr>
          <p:spPr>
            <a:xfrm>
              <a:off x="5724781" y="25813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285" name="object 3285" descr=""/>
            <p:cNvSpPr/>
            <p:nvPr/>
          </p:nvSpPr>
          <p:spPr>
            <a:xfrm>
              <a:off x="5725554" y="2586405"/>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3286" name="object 3286" descr=""/>
            <p:cNvSpPr/>
            <p:nvPr/>
          </p:nvSpPr>
          <p:spPr>
            <a:xfrm>
              <a:off x="5740576" y="2588010"/>
              <a:ext cx="1905" cy="0"/>
            </a:xfrm>
            <a:custGeom>
              <a:avLst/>
              <a:gdLst/>
              <a:ahLst/>
              <a:cxnLst/>
              <a:rect l="l" t="t" r="r" b="b"/>
              <a:pathLst>
                <a:path w="1904" h="0">
                  <a:moveTo>
                    <a:pt x="0" y="0"/>
                  </a:moveTo>
                  <a:lnTo>
                    <a:pt x="965" y="0"/>
                  </a:lnTo>
                  <a:lnTo>
                    <a:pt x="1435" y="0"/>
                  </a:lnTo>
                </a:path>
              </a:pathLst>
            </a:custGeom>
            <a:ln w="3175">
              <a:solidFill>
                <a:srgbClr val="565658"/>
              </a:solidFill>
            </a:ln>
          </p:spPr>
          <p:txBody>
            <a:bodyPr wrap="square" lIns="0" tIns="0" rIns="0" bIns="0" rtlCol="0"/>
            <a:lstStyle/>
            <a:p/>
          </p:txBody>
        </p:sp>
        <p:sp>
          <p:nvSpPr>
            <p:cNvPr id="3287" name="object 3287" descr=""/>
            <p:cNvSpPr/>
            <p:nvPr/>
          </p:nvSpPr>
          <p:spPr>
            <a:xfrm>
              <a:off x="5741538" y="258801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3288" name="object 3288" descr=""/>
            <p:cNvSpPr/>
            <p:nvPr/>
          </p:nvSpPr>
          <p:spPr>
            <a:xfrm>
              <a:off x="5740580" y="2588010"/>
              <a:ext cx="1905" cy="0"/>
            </a:xfrm>
            <a:custGeom>
              <a:avLst/>
              <a:gdLst/>
              <a:ahLst/>
              <a:cxnLst/>
              <a:rect l="l" t="t" r="r" b="b"/>
              <a:pathLst>
                <a:path w="1904" h="0">
                  <a:moveTo>
                    <a:pt x="1435" y="0"/>
                  </a:moveTo>
                  <a:lnTo>
                    <a:pt x="952" y="0"/>
                  </a:lnTo>
                  <a:lnTo>
                    <a:pt x="0" y="0"/>
                  </a:lnTo>
                </a:path>
              </a:pathLst>
            </a:custGeom>
            <a:ln w="3175">
              <a:solidFill>
                <a:srgbClr val="565658"/>
              </a:solidFill>
            </a:ln>
          </p:spPr>
          <p:txBody>
            <a:bodyPr wrap="square" lIns="0" tIns="0" rIns="0" bIns="0" rtlCol="0"/>
            <a:lstStyle/>
            <a:p/>
          </p:txBody>
        </p:sp>
        <p:sp>
          <p:nvSpPr>
            <p:cNvPr id="3289" name="object 3289" descr=""/>
            <p:cNvSpPr/>
            <p:nvPr/>
          </p:nvSpPr>
          <p:spPr>
            <a:xfrm>
              <a:off x="5741538" y="2587054"/>
              <a:ext cx="0" cy="1270"/>
            </a:xfrm>
            <a:custGeom>
              <a:avLst/>
              <a:gdLst/>
              <a:ahLst/>
              <a:cxnLst/>
              <a:rect l="l" t="t" r="r" b="b"/>
              <a:pathLst>
                <a:path w="0" h="1269">
                  <a:moveTo>
                    <a:pt x="0" y="0"/>
                  </a:moveTo>
                  <a:lnTo>
                    <a:pt x="0" y="952"/>
                  </a:lnTo>
                  <a:lnTo>
                    <a:pt x="0" y="0"/>
                  </a:lnTo>
                </a:path>
              </a:pathLst>
            </a:custGeom>
            <a:ln w="3175">
              <a:solidFill>
                <a:srgbClr val="565658"/>
              </a:solidFill>
            </a:ln>
          </p:spPr>
          <p:txBody>
            <a:bodyPr wrap="square" lIns="0" tIns="0" rIns="0" bIns="0" rtlCol="0"/>
            <a:lstStyle/>
            <a:p/>
          </p:txBody>
        </p:sp>
        <p:sp>
          <p:nvSpPr>
            <p:cNvPr id="3290" name="object 3290" descr=""/>
            <p:cNvSpPr/>
            <p:nvPr/>
          </p:nvSpPr>
          <p:spPr>
            <a:xfrm>
              <a:off x="5724781" y="2587054"/>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3291" name="object 3291" descr=""/>
            <p:cNvSpPr/>
            <p:nvPr/>
          </p:nvSpPr>
          <p:spPr>
            <a:xfrm>
              <a:off x="5726692" y="258131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292" name="object 3292" descr=""/>
            <p:cNvSpPr/>
            <p:nvPr/>
          </p:nvSpPr>
          <p:spPr>
            <a:xfrm>
              <a:off x="5726698" y="258705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293" name="object 3293" descr=""/>
            <p:cNvSpPr/>
            <p:nvPr/>
          </p:nvSpPr>
          <p:spPr>
            <a:xfrm>
              <a:off x="5739621" y="258705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294" name="object 3294" descr=""/>
            <p:cNvSpPr/>
            <p:nvPr/>
          </p:nvSpPr>
          <p:spPr>
            <a:xfrm>
              <a:off x="5736751" y="2579873"/>
              <a:ext cx="3175" cy="2540"/>
            </a:xfrm>
            <a:custGeom>
              <a:avLst/>
              <a:gdLst/>
              <a:ahLst/>
              <a:cxnLst/>
              <a:rect l="l" t="t" r="r" b="b"/>
              <a:pathLst>
                <a:path w="3175" h="2539">
                  <a:moveTo>
                    <a:pt x="2870" y="0"/>
                  </a:moveTo>
                  <a:lnTo>
                    <a:pt x="2870" y="0"/>
                  </a:lnTo>
                  <a:lnTo>
                    <a:pt x="0" y="0"/>
                  </a:lnTo>
                </a:path>
                <a:path w="3175" h="2539">
                  <a:moveTo>
                    <a:pt x="2870" y="0"/>
                  </a:moveTo>
                  <a:lnTo>
                    <a:pt x="2870" y="1917"/>
                  </a:lnTo>
                  <a:lnTo>
                    <a:pt x="2870" y="482"/>
                  </a:lnTo>
                </a:path>
              </a:pathLst>
            </a:custGeom>
            <a:ln w="3175">
              <a:solidFill>
                <a:srgbClr val="565658"/>
              </a:solidFill>
            </a:ln>
          </p:spPr>
          <p:txBody>
            <a:bodyPr wrap="square" lIns="0" tIns="0" rIns="0" bIns="0" rtlCol="0"/>
            <a:lstStyle/>
            <a:p/>
          </p:txBody>
        </p:sp>
        <p:sp>
          <p:nvSpPr>
            <p:cNvPr id="3295" name="object 3295" descr=""/>
            <p:cNvSpPr/>
            <p:nvPr/>
          </p:nvSpPr>
          <p:spPr>
            <a:xfrm>
              <a:off x="5736272" y="2587054"/>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3296" name="object 3296" descr=""/>
            <p:cNvSpPr/>
            <p:nvPr/>
          </p:nvSpPr>
          <p:spPr>
            <a:xfrm>
              <a:off x="5739621" y="2587054"/>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3297" name="object 3297" descr=""/>
            <p:cNvSpPr/>
            <p:nvPr/>
          </p:nvSpPr>
          <p:spPr>
            <a:xfrm>
              <a:off x="5736750" y="2587054"/>
              <a:ext cx="3175" cy="1905"/>
            </a:xfrm>
            <a:custGeom>
              <a:avLst/>
              <a:gdLst/>
              <a:ahLst/>
              <a:cxnLst/>
              <a:rect l="l" t="t" r="r" b="b"/>
              <a:pathLst>
                <a:path w="3175" h="1905">
                  <a:moveTo>
                    <a:pt x="0" y="0"/>
                  </a:moveTo>
                  <a:lnTo>
                    <a:pt x="0" y="1905"/>
                  </a:lnTo>
                  <a:lnTo>
                    <a:pt x="2870" y="1905"/>
                  </a:lnTo>
                </a:path>
              </a:pathLst>
            </a:custGeom>
            <a:ln w="3175">
              <a:solidFill>
                <a:srgbClr val="565658"/>
              </a:solidFill>
            </a:ln>
          </p:spPr>
          <p:txBody>
            <a:bodyPr wrap="square" lIns="0" tIns="0" rIns="0" bIns="0" rtlCol="0"/>
            <a:lstStyle/>
            <a:p/>
          </p:txBody>
        </p:sp>
        <p:sp>
          <p:nvSpPr>
            <p:cNvPr id="3298" name="object 3298" descr=""/>
            <p:cNvSpPr/>
            <p:nvPr/>
          </p:nvSpPr>
          <p:spPr>
            <a:xfrm>
              <a:off x="5736272" y="2579873"/>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3299" name="object 3299" descr=""/>
            <p:cNvSpPr/>
            <p:nvPr/>
          </p:nvSpPr>
          <p:spPr>
            <a:xfrm>
              <a:off x="5736750" y="2579873"/>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3300" name="object 3300" descr=""/>
            <p:cNvSpPr/>
            <p:nvPr/>
          </p:nvSpPr>
          <p:spPr>
            <a:xfrm>
              <a:off x="5723638"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301" name="object 3301" descr=""/>
            <p:cNvSpPr/>
            <p:nvPr/>
          </p:nvSpPr>
          <p:spPr>
            <a:xfrm>
              <a:off x="5726698" y="2587054"/>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3302" name="object 3302" descr=""/>
            <p:cNvSpPr/>
            <p:nvPr/>
          </p:nvSpPr>
          <p:spPr>
            <a:xfrm>
              <a:off x="5723636" y="2580169"/>
              <a:ext cx="6985" cy="8255"/>
            </a:xfrm>
            <a:custGeom>
              <a:avLst/>
              <a:gdLst/>
              <a:ahLst/>
              <a:cxnLst/>
              <a:rect l="l" t="t" r="r" b="b"/>
              <a:pathLst>
                <a:path w="6985" h="8255">
                  <a:moveTo>
                    <a:pt x="2286" y="6896"/>
                  </a:moveTo>
                  <a:lnTo>
                    <a:pt x="1943" y="6083"/>
                  </a:lnTo>
                  <a:lnTo>
                    <a:pt x="1143" y="5753"/>
                  </a:lnTo>
                  <a:lnTo>
                    <a:pt x="330" y="6083"/>
                  </a:lnTo>
                  <a:lnTo>
                    <a:pt x="0" y="6896"/>
                  </a:lnTo>
                  <a:lnTo>
                    <a:pt x="330" y="7696"/>
                  </a:lnTo>
                  <a:lnTo>
                    <a:pt x="1143" y="8039"/>
                  </a:lnTo>
                  <a:lnTo>
                    <a:pt x="1943" y="7696"/>
                  </a:lnTo>
                  <a:lnTo>
                    <a:pt x="2286" y="6896"/>
                  </a:lnTo>
                  <a:close/>
                </a:path>
                <a:path w="6985" h="8255">
                  <a:moveTo>
                    <a:pt x="6591" y="1143"/>
                  </a:moveTo>
                  <a:lnTo>
                    <a:pt x="6261" y="342"/>
                  </a:lnTo>
                  <a:lnTo>
                    <a:pt x="5448" y="0"/>
                  </a:lnTo>
                  <a:lnTo>
                    <a:pt x="4635" y="342"/>
                  </a:lnTo>
                  <a:lnTo>
                    <a:pt x="4483" y="698"/>
                  </a:lnTo>
                  <a:lnTo>
                    <a:pt x="4343" y="342"/>
                  </a:lnTo>
                  <a:lnTo>
                    <a:pt x="3530" y="0"/>
                  </a:lnTo>
                  <a:lnTo>
                    <a:pt x="3289" y="101"/>
                  </a:lnTo>
                  <a:lnTo>
                    <a:pt x="3060" y="0"/>
                  </a:lnTo>
                  <a:lnTo>
                    <a:pt x="2247" y="342"/>
                  </a:lnTo>
                  <a:lnTo>
                    <a:pt x="1993" y="952"/>
                  </a:lnTo>
                  <a:lnTo>
                    <a:pt x="1943" y="825"/>
                  </a:lnTo>
                  <a:lnTo>
                    <a:pt x="1143" y="482"/>
                  </a:lnTo>
                  <a:lnTo>
                    <a:pt x="330" y="825"/>
                  </a:lnTo>
                  <a:lnTo>
                    <a:pt x="0" y="1625"/>
                  </a:lnTo>
                  <a:lnTo>
                    <a:pt x="330" y="2438"/>
                  </a:lnTo>
                  <a:lnTo>
                    <a:pt x="1143" y="2768"/>
                  </a:lnTo>
                  <a:lnTo>
                    <a:pt x="1943" y="2438"/>
                  </a:lnTo>
                  <a:lnTo>
                    <a:pt x="2197" y="1841"/>
                  </a:lnTo>
                  <a:lnTo>
                    <a:pt x="3060" y="2286"/>
                  </a:lnTo>
                  <a:lnTo>
                    <a:pt x="3289" y="2197"/>
                  </a:lnTo>
                  <a:lnTo>
                    <a:pt x="3530" y="2286"/>
                  </a:lnTo>
                  <a:lnTo>
                    <a:pt x="4343" y="1955"/>
                  </a:lnTo>
                  <a:lnTo>
                    <a:pt x="4483" y="1600"/>
                  </a:lnTo>
                  <a:lnTo>
                    <a:pt x="4635" y="1955"/>
                  </a:lnTo>
                  <a:lnTo>
                    <a:pt x="5448" y="2286"/>
                  </a:lnTo>
                  <a:lnTo>
                    <a:pt x="6261" y="1955"/>
                  </a:lnTo>
                  <a:lnTo>
                    <a:pt x="6591" y="1143"/>
                  </a:lnTo>
                  <a:close/>
                </a:path>
              </a:pathLst>
            </a:custGeom>
            <a:solidFill>
              <a:srgbClr val="565658"/>
            </a:solidFill>
          </p:spPr>
          <p:txBody>
            <a:bodyPr wrap="square" lIns="0" tIns="0" rIns="0" bIns="0" rtlCol="0"/>
            <a:lstStyle/>
            <a:p/>
          </p:txBody>
        </p:sp>
        <p:sp>
          <p:nvSpPr>
            <p:cNvPr id="3303" name="object 3303" descr=""/>
            <p:cNvSpPr/>
            <p:nvPr/>
          </p:nvSpPr>
          <p:spPr>
            <a:xfrm>
              <a:off x="5724781"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304" name="object 3304" descr=""/>
            <p:cNvSpPr/>
            <p:nvPr/>
          </p:nvSpPr>
          <p:spPr>
            <a:xfrm>
              <a:off x="5723636" y="2579687"/>
              <a:ext cx="13970" cy="8890"/>
            </a:xfrm>
            <a:custGeom>
              <a:avLst/>
              <a:gdLst/>
              <a:ahLst/>
              <a:cxnLst/>
              <a:rect l="l" t="t" r="r" b="b"/>
              <a:pathLst>
                <a:path w="13970" h="8889">
                  <a:moveTo>
                    <a:pt x="2286" y="2108"/>
                  </a:moveTo>
                  <a:lnTo>
                    <a:pt x="1943" y="1308"/>
                  </a:lnTo>
                  <a:lnTo>
                    <a:pt x="1143" y="965"/>
                  </a:lnTo>
                  <a:lnTo>
                    <a:pt x="330" y="1308"/>
                  </a:lnTo>
                  <a:lnTo>
                    <a:pt x="0" y="2108"/>
                  </a:lnTo>
                  <a:lnTo>
                    <a:pt x="330" y="2921"/>
                  </a:lnTo>
                  <a:lnTo>
                    <a:pt x="1143" y="3251"/>
                  </a:lnTo>
                  <a:lnTo>
                    <a:pt x="1943" y="2921"/>
                  </a:lnTo>
                  <a:lnTo>
                    <a:pt x="2286" y="2108"/>
                  </a:lnTo>
                  <a:close/>
                </a:path>
                <a:path w="13970" h="8889">
                  <a:moveTo>
                    <a:pt x="4673" y="7378"/>
                  </a:moveTo>
                  <a:lnTo>
                    <a:pt x="4343" y="6565"/>
                  </a:lnTo>
                  <a:lnTo>
                    <a:pt x="3530" y="6235"/>
                  </a:lnTo>
                  <a:lnTo>
                    <a:pt x="3289" y="6337"/>
                  </a:lnTo>
                  <a:lnTo>
                    <a:pt x="3060" y="6235"/>
                  </a:lnTo>
                  <a:lnTo>
                    <a:pt x="2247" y="6565"/>
                  </a:lnTo>
                  <a:lnTo>
                    <a:pt x="2197" y="6692"/>
                  </a:lnTo>
                  <a:lnTo>
                    <a:pt x="1943" y="6096"/>
                  </a:lnTo>
                  <a:lnTo>
                    <a:pt x="1143" y="5753"/>
                  </a:lnTo>
                  <a:lnTo>
                    <a:pt x="330" y="6096"/>
                  </a:lnTo>
                  <a:lnTo>
                    <a:pt x="0" y="6896"/>
                  </a:lnTo>
                  <a:lnTo>
                    <a:pt x="330" y="7708"/>
                  </a:lnTo>
                  <a:lnTo>
                    <a:pt x="1143" y="8039"/>
                  </a:lnTo>
                  <a:lnTo>
                    <a:pt x="1943" y="7708"/>
                  </a:lnTo>
                  <a:lnTo>
                    <a:pt x="1993" y="7581"/>
                  </a:lnTo>
                  <a:lnTo>
                    <a:pt x="2247" y="8178"/>
                  </a:lnTo>
                  <a:lnTo>
                    <a:pt x="3060" y="8521"/>
                  </a:lnTo>
                  <a:lnTo>
                    <a:pt x="3289" y="8432"/>
                  </a:lnTo>
                  <a:lnTo>
                    <a:pt x="3530" y="8521"/>
                  </a:lnTo>
                  <a:lnTo>
                    <a:pt x="4343" y="8178"/>
                  </a:lnTo>
                  <a:lnTo>
                    <a:pt x="4673" y="7378"/>
                  </a:lnTo>
                  <a:close/>
                </a:path>
                <a:path w="13970" h="8889">
                  <a:moveTo>
                    <a:pt x="13779" y="1143"/>
                  </a:moveTo>
                  <a:lnTo>
                    <a:pt x="13436" y="342"/>
                  </a:lnTo>
                  <a:lnTo>
                    <a:pt x="12636" y="0"/>
                  </a:lnTo>
                  <a:lnTo>
                    <a:pt x="11823" y="342"/>
                  </a:lnTo>
                  <a:lnTo>
                    <a:pt x="11493" y="1143"/>
                  </a:lnTo>
                  <a:lnTo>
                    <a:pt x="11823" y="1955"/>
                  </a:lnTo>
                  <a:lnTo>
                    <a:pt x="12636" y="2286"/>
                  </a:lnTo>
                  <a:lnTo>
                    <a:pt x="13436" y="1955"/>
                  </a:lnTo>
                  <a:lnTo>
                    <a:pt x="13779" y="1143"/>
                  </a:lnTo>
                  <a:close/>
                </a:path>
              </a:pathLst>
            </a:custGeom>
            <a:solidFill>
              <a:srgbClr val="565658"/>
            </a:solidFill>
          </p:spPr>
          <p:txBody>
            <a:bodyPr wrap="square" lIns="0" tIns="0" rIns="0" bIns="0" rtlCol="0"/>
            <a:lstStyle/>
            <a:p/>
          </p:txBody>
        </p:sp>
        <p:sp>
          <p:nvSpPr>
            <p:cNvPr id="3305" name="object 3305" descr=""/>
            <p:cNvSpPr/>
            <p:nvPr/>
          </p:nvSpPr>
          <p:spPr>
            <a:xfrm>
              <a:off x="5726698" y="25817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3306" name="object 3306" descr=""/>
            <p:cNvSpPr/>
            <p:nvPr/>
          </p:nvSpPr>
          <p:spPr>
            <a:xfrm>
              <a:off x="5723636" y="2580652"/>
              <a:ext cx="4445" cy="7620"/>
            </a:xfrm>
            <a:custGeom>
              <a:avLst/>
              <a:gdLst/>
              <a:ahLst/>
              <a:cxnLst/>
              <a:rect l="l" t="t" r="r" b="b"/>
              <a:pathLst>
                <a:path w="4445" h="7619">
                  <a:moveTo>
                    <a:pt x="2286" y="1143"/>
                  </a:moveTo>
                  <a:lnTo>
                    <a:pt x="1943" y="342"/>
                  </a:lnTo>
                  <a:lnTo>
                    <a:pt x="1143" y="0"/>
                  </a:lnTo>
                  <a:lnTo>
                    <a:pt x="330" y="342"/>
                  </a:lnTo>
                  <a:lnTo>
                    <a:pt x="0" y="1143"/>
                  </a:lnTo>
                  <a:lnTo>
                    <a:pt x="330" y="1955"/>
                  </a:lnTo>
                  <a:lnTo>
                    <a:pt x="1143" y="2286"/>
                  </a:lnTo>
                  <a:lnTo>
                    <a:pt x="1943" y="1955"/>
                  </a:lnTo>
                  <a:lnTo>
                    <a:pt x="2286" y="1143"/>
                  </a:lnTo>
                  <a:close/>
                </a:path>
                <a:path w="4445" h="7619">
                  <a:moveTo>
                    <a:pt x="4203" y="6413"/>
                  </a:moveTo>
                  <a:lnTo>
                    <a:pt x="3860" y="5600"/>
                  </a:lnTo>
                  <a:lnTo>
                    <a:pt x="3060" y="5270"/>
                  </a:lnTo>
                  <a:lnTo>
                    <a:pt x="2247" y="5600"/>
                  </a:lnTo>
                  <a:lnTo>
                    <a:pt x="1917" y="6413"/>
                  </a:lnTo>
                  <a:lnTo>
                    <a:pt x="2247" y="7213"/>
                  </a:lnTo>
                  <a:lnTo>
                    <a:pt x="3060" y="7556"/>
                  </a:lnTo>
                  <a:lnTo>
                    <a:pt x="3860" y="7213"/>
                  </a:lnTo>
                  <a:lnTo>
                    <a:pt x="4203" y="6413"/>
                  </a:lnTo>
                  <a:close/>
                </a:path>
              </a:pathLst>
            </a:custGeom>
            <a:solidFill>
              <a:srgbClr val="565658"/>
            </a:solidFill>
          </p:spPr>
          <p:txBody>
            <a:bodyPr wrap="square" lIns="0" tIns="0" rIns="0" bIns="0" rtlCol="0"/>
            <a:lstStyle/>
            <a:p/>
          </p:txBody>
        </p:sp>
        <p:sp>
          <p:nvSpPr>
            <p:cNvPr id="3307" name="object 3307" descr=""/>
            <p:cNvSpPr/>
            <p:nvPr/>
          </p:nvSpPr>
          <p:spPr>
            <a:xfrm>
              <a:off x="5736751" y="2581795"/>
              <a:ext cx="3175" cy="0"/>
            </a:xfrm>
            <a:custGeom>
              <a:avLst/>
              <a:gdLst/>
              <a:ahLst/>
              <a:cxnLst/>
              <a:rect l="l" t="t" r="r" b="b"/>
              <a:pathLst>
                <a:path w="3175" h="0">
                  <a:moveTo>
                    <a:pt x="2870" y="0"/>
                  </a:moveTo>
                  <a:lnTo>
                    <a:pt x="2387" y="0"/>
                  </a:lnTo>
                  <a:lnTo>
                    <a:pt x="0" y="0"/>
                  </a:lnTo>
                </a:path>
              </a:pathLst>
            </a:custGeom>
            <a:ln w="3175">
              <a:solidFill>
                <a:srgbClr val="565658"/>
              </a:solidFill>
            </a:ln>
          </p:spPr>
          <p:txBody>
            <a:bodyPr wrap="square" lIns="0" tIns="0" rIns="0" bIns="0" rtlCol="0"/>
            <a:lstStyle/>
            <a:p/>
          </p:txBody>
        </p:sp>
        <p:sp>
          <p:nvSpPr>
            <p:cNvPr id="3308" name="object 3308" descr=""/>
            <p:cNvSpPr/>
            <p:nvPr/>
          </p:nvSpPr>
          <p:spPr>
            <a:xfrm>
              <a:off x="5736750" y="2587054"/>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3309" name="object 3309" descr=""/>
            <p:cNvSpPr/>
            <p:nvPr/>
          </p:nvSpPr>
          <p:spPr>
            <a:xfrm>
              <a:off x="5735607"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310" name="object 3310" descr=""/>
            <p:cNvSpPr/>
            <p:nvPr/>
          </p:nvSpPr>
          <p:spPr>
            <a:xfrm>
              <a:off x="5726698" y="258705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11" name="object 3311" descr=""/>
            <p:cNvSpPr/>
            <p:nvPr/>
          </p:nvSpPr>
          <p:spPr>
            <a:xfrm>
              <a:off x="5723636" y="2580652"/>
              <a:ext cx="2540" cy="7620"/>
            </a:xfrm>
            <a:custGeom>
              <a:avLst/>
              <a:gdLst/>
              <a:ahLst/>
              <a:cxnLst/>
              <a:rect l="l" t="t" r="r" b="b"/>
              <a:pathLst>
                <a:path w="2539" h="7619">
                  <a:moveTo>
                    <a:pt x="2286" y="5930"/>
                  </a:moveTo>
                  <a:lnTo>
                    <a:pt x="1943" y="5130"/>
                  </a:lnTo>
                  <a:lnTo>
                    <a:pt x="1143" y="4787"/>
                  </a:lnTo>
                  <a:lnTo>
                    <a:pt x="330" y="5130"/>
                  </a:lnTo>
                  <a:lnTo>
                    <a:pt x="0" y="5930"/>
                  </a:lnTo>
                  <a:lnTo>
                    <a:pt x="88" y="6172"/>
                  </a:lnTo>
                  <a:lnTo>
                    <a:pt x="0" y="6413"/>
                  </a:lnTo>
                  <a:lnTo>
                    <a:pt x="330" y="7213"/>
                  </a:lnTo>
                  <a:lnTo>
                    <a:pt x="1143" y="7556"/>
                  </a:lnTo>
                  <a:lnTo>
                    <a:pt x="1943" y="7213"/>
                  </a:lnTo>
                  <a:lnTo>
                    <a:pt x="2286" y="6413"/>
                  </a:lnTo>
                  <a:lnTo>
                    <a:pt x="2171" y="6172"/>
                  </a:lnTo>
                  <a:lnTo>
                    <a:pt x="2286" y="5930"/>
                  </a:lnTo>
                  <a:close/>
                </a:path>
                <a:path w="2539" h="7619">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3312" name="object 3312" descr=""/>
            <p:cNvSpPr/>
            <p:nvPr/>
          </p:nvSpPr>
          <p:spPr>
            <a:xfrm>
              <a:off x="5724781" y="2581797"/>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3313" name="object 3313" descr=""/>
            <p:cNvSpPr/>
            <p:nvPr/>
          </p:nvSpPr>
          <p:spPr>
            <a:xfrm>
              <a:off x="5723636" y="2580652"/>
              <a:ext cx="13970" cy="8890"/>
            </a:xfrm>
            <a:custGeom>
              <a:avLst/>
              <a:gdLst/>
              <a:ahLst/>
              <a:cxnLst/>
              <a:rect l="l" t="t" r="r" b="b"/>
              <a:pathLst>
                <a:path w="13970" h="8889">
                  <a:moveTo>
                    <a:pt x="4673" y="6413"/>
                  </a:moveTo>
                  <a:lnTo>
                    <a:pt x="4343" y="5600"/>
                  </a:lnTo>
                  <a:lnTo>
                    <a:pt x="3530" y="5270"/>
                  </a:lnTo>
                  <a:lnTo>
                    <a:pt x="3289" y="5372"/>
                  </a:lnTo>
                  <a:lnTo>
                    <a:pt x="3060" y="5270"/>
                  </a:lnTo>
                  <a:lnTo>
                    <a:pt x="2247" y="5600"/>
                  </a:lnTo>
                  <a:lnTo>
                    <a:pt x="2197" y="5727"/>
                  </a:lnTo>
                  <a:lnTo>
                    <a:pt x="1943" y="5130"/>
                  </a:lnTo>
                  <a:lnTo>
                    <a:pt x="1143" y="4787"/>
                  </a:lnTo>
                  <a:lnTo>
                    <a:pt x="330" y="5130"/>
                  </a:lnTo>
                  <a:lnTo>
                    <a:pt x="0" y="5930"/>
                  </a:lnTo>
                  <a:lnTo>
                    <a:pt x="330" y="6743"/>
                  </a:lnTo>
                  <a:lnTo>
                    <a:pt x="1143" y="7073"/>
                  </a:lnTo>
                  <a:lnTo>
                    <a:pt x="1943" y="6743"/>
                  </a:lnTo>
                  <a:lnTo>
                    <a:pt x="1993" y="6616"/>
                  </a:lnTo>
                  <a:lnTo>
                    <a:pt x="2247" y="7213"/>
                  </a:lnTo>
                  <a:lnTo>
                    <a:pt x="3060" y="7556"/>
                  </a:lnTo>
                  <a:lnTo>
                    <a:pt x="3289" y="7467"/>
                  </a:lnTo>
                  <a:lnTo>
                    <a:pt x="3530" y="7556"/>
                  </a:lnTo>
                  <a:lnTo>
                    <a:pt x="4343" y="7213"/>
                  </a:lnTo>
                  <a:lnTo>
                    <a:pt x="4673" y="6413"/>
                  </a:lnTo>
                  <a:close/>
                </a:path>
                <a:path w="13970" h="8889">
                  <a:moveTo>
                    <a:pt x="4673" y="1143"/>
                  </a:moveTo>
                  <a:lnTo>
                    <a:pt x="4343" y="342"/>
                  </a:lnTo>
                  <a:lnTo>
                    <a:pt x="3530" y="0"/>
                  </a:lnTo>
                  <a:lnTo>
                    <a:pt x="3289" y="101"/>
                  </a:lnTo>
                  <a:lnTo>
                    <a:pt x="3060" y="0"/>
                  </a:lnTo>
                  <a:lnTo>
                    <a:pt x="2247" y="342"/>
                  </a:lnTo>
                  <a:lnTo>
                    <a:pt x="1917" y="1143"/>
                  </a:lnTo>
                  <a:lnTo>
                    <a:pt x="2247" y="1955"/>
                  </a:lnTo>
                  <a:lnTo>
                    <a:pt x="3060" y="2286"/>
                  </a:lnTo>
                  <a:lnTo>
                    <a:pt x="3289" y="2197"/>
                  </a:lnTo>
                  <a:lnTo>
                    <a:pt x="3530" y="2286"/>
                  </a:lnTo>
                  <a:lnTo>
                    <a:pt x="4343" y="1955"/>
                  </a:lnTo>
                  <a:lnTo>
                    <a:pt x="4673" y="1143"/>
                  </a:lnTo>
                  <a:close/>
                </a:path>
                <a:path w="13970" h="8889">
                  <a:moveTo>
                    <a:pt x="13779" y="7366"/>
                  </a:moveTo>
                  <a:lnTo>
                    <a:pt x="13436" y="6553"/>
                  </a:lnTo>
                  <a:lnTo>
                    <a:pt x="12636" y="6223"/>
                  </a:lnTo>
                  <a:lnTo>
                    <a:pt x="11823" y="6553"/>
                  </a:lnTo>
                  <a:lnTo>
                    <a:pt x="11493" y="7366"/>
                  </a:lnTo>
                  <a:lnTo>
                    <a:pt x="11823" y="8166"/>
                  </a:lnTo>
                  <a:lnTo>
                    <a:pt x="12636" y="8509"/>
                  </a:lnTo>
                  <a:lnTo>
                    <a:pt x="13436" y="8166"/>
                  </a:lnTo>
                  <a:lnTo>
                    <a:pt x="13779" y="7366"/>
                  </a:lnTo>
                  <a:close/>
                </a:path>
              </a:pathLst>
            </a:custGeom>
            <a:solidFill>
              <a:srgbClr val="565658"/>
            </a:solidFill>
          </p:spPr>
          <p:txBody>
            <a:bodyPr wrap="square" lIns="0" tIns="0" rIns="0" bIns="0" rtlCol="0"/>
            <a:lstStyle/>
            <a:p/>
          </p:txBody>
        </p:sp>
        <p:sp>
          <p:nvSpPr>
            <p:cNvPr id="3314" name="object 3314" descr=""/>
            <p:cNvSpPr/>
            <p:nvPr/>
          </p:nvSpPr>
          <p:spPr>
            <a:xfrm>
              <a:off x="5735788"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15" name="object 3315" descr=""/>
            <p:cNvSpPr/>
            <p:nvPr/>
          </p:nvSpPr>
          <p:spPr>
            <a:xfrm>
              <a:off x="5723638"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316" name="object 3316" descr=""/>
            <p:cNvSpPr/>
            <p:nvPr/>
          </p:nvSpPr>
          <p:spPr>
            <a:xfrm>
              <a:off x="5726698" y="25817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3317" name="object 3317" descr=""/>
            <p:cNvSpPr/>
            <p:nvPr/>
          </p:nvSpPr>
          <p:spPr>
            <a:xfrm>
              <a:off x="5729094" y="2588492"/>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318" name="object 3318" descr=""/>
            <p:cNvSpPr/>
            <p:nvPr/>
          </p:nvSpPr>
          <p:spPr>
            <a:xfrm>
              <a:off x="5729092" y="2580356"/>
              <a:ext cx="6350" cy="1270"/>
            </a:xfrm>
            <a:custGeom>
              <a:avLst/>
              <a:gdLst/>
              <a:ahLst/>
              <a:cxnLst/>
              <a:rect l="l" t="t" r="r" b="b"/>
              <a:pathLst>
                <a:path w="6350" h="1269">
                  <a:moveTo>
                    <a:pt x="0" y="0"/>
                  </a:moveTo>
                  <a:lnTo>
                    <a:pt x="952" y="0"/>
                  </a:lnTo>
                  <a:lnTo>
                    <a:pt x="6223" y="952"/>
                  </a:lnTo>
                </a:path>
              </a:pathLst>
            </a:custGeom>
            <a:ln w="3175">
              <a:solidFill>
                <a:srgbClr val="565658"/>
              </a:solidFill>
            </a:ln>
          </p:spPr>
          <p:txBody>
            <a:bodyPr wrap="square" lIns="0" tIns="0" rIns="0" bIns="0" rtlCol="0"/>
            <a:lstStyle/>
            <a:p/>
          </p:txBody>
        </p:sp>
        <p:sp>
          <p:nvSpPr>
            <p:cNvPr id="3319" name="object 3319" descr=""/>
            <p:cNvSpPr/>
            <p:nvPr/>
          </p:nvSpPr>
          <p:spPr>
            <a:xfrm>
              <a:off x="5730040" y="2580359"/>
              <a:ext cx="5715" cy="8255"/>
            </a:xfrm>
            <a:custGeom>
              <a:avLst/>
              <a:gdLst/>
              <a:ahLst/>
              <a:cxnLst/>
              <a:rect l="l" t="t" r="r" b="b"/>
              <a:pathLst>
                <a:path w="5714" h="8255">
                  <a:moveTo>
                    <a:pt x="5270" y="952"/>
                  </a:moveTo>
                  <a:lnTo>
                    <a:pt x="5270" y="7175"/>
                  </a:lnTo>
                  <a:lnTo>
                    <a:pt x="0" y="8128"/>
                  </a:lnTo>
                  <a:lnTo>
                    <a:pt x="0" y="0"/>
                  </a:lnTo>
                </a:path>
              </a:pathLst>
            </a:custGeom>
            <a:ln w="3175">
              <a:solidFill>
                <a:srgbClr val="565658"/>
              </a:solidFill>
            </a:ln>
          </p:spPr>
          <p:txBody>
            <a:bodyPr wrap="square" lIns="0" tIns="0" rIns="0" bIns="0" rtlCol="0"/>
            <a:lstStyle/>
            <a:p/>
          </p:txBody>
        </p:sp>
        <p:sp>
          <p:nvSpPr>
            <p:cNvPr id="3320" name="object 3320" descr=""/>
            <p:cNvSpPr/>
            <p:nvPr/>
          </p:nvSpPr>
          <p:spPr>
            <a:xfrm>
              <a:off x="5731963" y="258514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321" name="object 3321" descr=""/>
            <p:cNvSpPr/>
            <p:nvPr/>
          </p:nvSpPr>
          <p:spPr>
            <a:xfrm>
              <a:off x="5730811" y="2582570"/>
              <a:ext cx="3810" cy="3810"/>
            </a:xfrm>
            <a:custGeom>
              <a:avLst/>
              <a:gdLst/>
              <a:ahLst/>
              <a:cxnLst/>
              <a:rect l="l" t="t" r="r" b="b"/>
              <a:pathLst>
                <a:path w="3810" h="3810">
                  <a:moveTo>
                    <a:pt x="3238" y="1612"/>
                  </a:moveTo>
                  <a:lnTo>
                    <a:pt x="2908" y="800"/>
                  </a:lnTo>
                  <a:lnTo>
                    <a:pt x="2095" y="469"/>
                  </a:lnTo>
                  <a:lnTo>
                    <a:pt x="1955" y="330"/>
                  </a:lnTo>
                  <a:lnTo>
                    <a:pt x="1143" y="0"/>
                  </a:lnTo>
                  <a:lnTo>
                    <a:pt x="342" y="330"/>
                  </a:lnTo>
                  <a:lnTo>
                    <a:pt x="0" y="1143"/>
                  </a:lnTo>
                  <a:lnTo>
                    <a:pt x="88" y="1384"/>
                  </a:lnTo>
                  <a:lnTo>
                    <a:pt x="0" y="1612"/>
                  </a:lnTo>
                  <a:lnTo>
                    <a:pt x="101" y="1854"/>
                  </a:lnTo>
                  <a:lnTo>
                    <a:pt x="0" y="2095"/>
                  </a:lnTo>
                  <a:lnTo>
                    <a:pt x="342" y="2908"/>
                  </a:lnTo>
                  <a:lnTo>
                    <a:pt x="1143" y="3238"/>
                  </a:lnTo>
                  <a:lnTo>
                    <a:pt x="1384" y="3149"/>
                  </a:lnTo>
                  <a:lnTo>
                    <a:pt x="1625" y="3238"/>
                  </a:lnTo>
                  <a:lnTo>
                    <a:pt x="1854" y="3149"/>
                  </a:lnTo>
                  <a:lnTo>
                    <a:pt x="2095" y="3238"/>
                  </a:lnTo>
                  <a:lnTo>
                    <a:pt x="2908" y="2908"/>
                  </a:lnTo>
                  <a:lnTo>
                    <a:pt x="3238" y="2095"/>
                  </a:lnTo>
                  <a:lnTo>
                    <a:pt x="3136" y="1854"/>
                  </a:lnTo>
                  <a:lnTo>
                    <a:pt x="3238" y="1612"/>
                  </a:lnTo>
                  <a:close/>
                </a:path>
              </a:pathLst>
            </a:custGeom>
            <a:solidFill>
              <a:srgbClr val="565658"/>
            </a:solidFill>
          </p:spPr>
          <p:txBody>
            <a:bodyPr wrap="square" lIns="0" tIns="0" rIns="0" bIns="0" rtlCol="0"/>
            <a:lstStyle/>
            <a:p/>
          </p:txBody>
        </p:sp>
        <p:sp>
          <p:nvSpPr>
            <p:cNvPr id="3322" name="object 3322" descr=""/>
            <p:cNvSpPr/>
            <p:nvPr/>
          </p:nvSpPr>
          <p:spPr>
            <a:xfrm>
              <a:off x="5732918" y="258370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323" name="object 3323" descr=""/>
            <p:cNvSpPr/>
            <p:nvPr/>
          </p:nvSpPr>
          <p:spPr>
            <a:xfrm>
              <a:off x="5730811" y="2581617"/>
              <a:ext cx="2540" cy="3175"/>
            </a:xfrm>
            <a:custGeom>
              <a:avLst/>
              <a:gdLst/>
              <a:ahLst/>
              <a:cxnLst/>
              <a:rect l="l" t="t" r="r" b="b"/>
              <a:pathLst>
                <a:path w="2539" h="3175">
                  <a:moveTo>
                    <a:pt x="2286" y="1143"/>
                  </a:moveTo>
                  <a:lnTo>
                    <a:pt x="1955" y="330"/>
                  </a:lnTo>
                  <a:lnTo>
                    <a:pt x="1143" y="0"/>
                  </a:lnTo>
                  <a:lnTo>
                    <a:pt x="342" y="330"/>
                  </a:lnTo>
                  <a:lnTo>
                    <a:pt x="0" y="1143"/>
                  </a:lnTo>
                  <a:lnTo>
                    <a:pt x="101" y="1384"/>
                  </a:lnTo>
                  <a:lnTo>
                    <a:pt x="0" y="1625"/>
                  </a:lnTo>
                  <a:lnTo>
                    <a:pt x="342" y="2425"/>
                  </a:lnTo>
                  <a:lnTo>
                    <a:pt x="1143" y="2768"/>
                  </a:lnTo>
                  <a:lnTo>
                    <a:pt x="1955" y="2425"/>
                  </a:lnTo>
                  <a:lnTo>
                    <a:pt x="2286" y="1625"/>
                  </a:lnTo>
                  <a:lnTo>
                    <a:pt x="2184" y="1384"/>
                  </a:lnTo>
                  <a:lnTo>
                    <a:pt x="2286" y="1143"/>
                  </a:lnTo>
                  <a:close/>
                </a:path>
              </a:pathLst>
            </a:custGeom>
            <a:solidFill>
              <a:srgbClr val="565658"/>
            </a:solidFill>
          </p:spPr>
          <p:txBody>
            <a:bodyPr wrap="square" lIns="0" tIns="0" rIns="0" bIns="0" rtlCol="0"/>
            <a:lstStyle/>
            <a:p/>
          </p:txBody>
        </p:sp>
        <p:sp>
          <p:nvSpPr>
            <p:cNvPr id="3324" name="object 3324" descr=""/>
            <p:cNvSpPr/>
            <p:nvPr/>
          </p:nvSpPr>
          <p:spPr>
            <a:xfrm>
              <a:off x="5726698" y="258658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25" name="object 3325" descr=""/>
            <p:cNvSpPr/>
            <p:nvPr/>
          </p:nvSpPr>
          <p:spPr>
            <a:xfrm>
              <a:off x="5723636" y="2581135"/>
              <a:ext cx="4445" cy="6985"/>
            </a:xfrm>
            <a:custGeom>
              <a:avLst/>
              <a:gdLst/>
              <a:ahLst/>
              <a:cxnLst/>
              <a:rect l="l" t="t" r="r" b="b"/>
              <a:pathLst>
                <a:path w="4445" h="6985">
                  <a:moveTo>
                    <a:pt x="2286" y="1143"/>
                  </a:moveTo>
                  <a:lnTo>
                    <a:pt x="1943" y="330"/>
                  </a:lnTo>
                  <a:lnTo>
                    <a:pt x="1143" y="0"/>
                  </a:lnTo>
                  <a:lnTo>
                    <a:pt x="330" y="330"/>
                  </a:lnTo>
                  <a:lnTo>
                    <a:pt x="0" y="1143"/>
                  </a:lnTo>
                  <a:lnTo>
                    <a:pt x="330" y="1943"/>
                  </a:lnTo>
                  <a:lnTo>
                    <a:pt x="1143" y="2286"/>
                  </a:lnTo>
                  <a:lnTo>
                    <a:pt x="1943" y="1943"/>
                  </a:lnTo>
                  <a:lnTo>
                    <a:pt x="2286" y="1143"/>
                  </a:lnTo>
                  <a:close/>
                </a:path>
                <a:path w="4445" h="6985">
                  <a:moveTo>
                    <a:pt x="4203" y="5448"/>
                  </a:moveTo>
                  <a:lnTo>
                    <a:pt x="3860" y="4648"/>
                  </a:lnTo>
                  <a:lnTo>
                    <a:pt x="3060" y="4305"/>
                  </a:lnTo>
                  <a:lnTo>
                    <a:pt x="2247" y="4648"/>
                  </a:lnTo>
                  <a:lnTo>
                    <a:pt x="2095" y="5016"/>
                  </a:lnTo>
                  <a:lnTo>
                    <a:pt x="1943" y="4648"/>
                  </a:lnTo>
                  <a:lnTo>
                    <a:pt x="1143" y="4305"/>
                  </a:lnTo>
                  <a:lnTo>
                    <a:pt x="330" y="4648"/>
                  </a:lnTo>
                  <a:lnTo>
                    <a:pt x="0" y="5448"/>
                  </a:lnTo>
                  <a:lnTo>
                    <a:pt x="330" y="6261"/>
                  </a:lnTo>
                  <a:lnTo>
                    <a:pt x="1143" y="6591"/>
                  </a:lnTo>
                  <a:lnTo>
                    <a:pt x="1943" y="6261"/>
                  </a:lnTo>
                  <a:lnTo>
                    <a:pt x="2095" y="5905"/>
                  </a:lnTo>
                  <a:lnTo>
                    <a:pt x="2247" y="6261"/>
                  </a:lnTo>
                  <a:lnTo>
                    <a:pt x="3060" y="6591"/>
                  </a:lnTo>
                  <a:lnTo>
                    <a:pt x="3860" y="6261"/>
                  </a:lnTo>
                  <a:lnTo>
                    <a:pt x="4203" y="5448"/>
                  </a:lnTo>
                  <a:close/>
                </a:path>
              </a:pathLst>
            </a:custGeom>
            <a:solidFill>
              <a:srgbClr val="565658"/>
            </a:solidFill>
          </p:spPr>
          <p:txBody>
            <a:bodyPr wrap="square" lIns="0" tIns="0" rIns="0" bIns="0" rtlCol="0"/>
            <a:lstStyle/>
            <a:p/>
          </p:txBody>
        </p:sp>
        <p:sp>
          <p:nvSpPr>
            <p:cNvPr id="3326" name="object 3326" descr=""/>
            <p:cNvSpPr/>
            <p:nvPr/>
          </p:nvSpPr>
          <p:spPr>
            <a:xfrm>
              <a:off x="5735788" y="2584177"/>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3327" name="object 3327" descr=""/>
            <p:cNvSpPr/>
            <p:nvPr/>
          </p:nvSpPr>
          <p:spPr>
            <a:xfrm>
              <a:off x="5723636" y="2581135"/>
              <a:ext cx="17145" cy="6350"/>
            </a:xfrm>
            <a:custGeom>
              <a:avLst/>
              <a:gdLst/>
              <a:ahLst/>
              <a:cxnLst/>
              <a:rect l="l" t="t" r="r" b="b"/>
              <a:pathLst>
                <a:path w="17145" h="6350">
                  <a:moveTo>
                    <a:pt x="4673" y="1143"/>
                  </a:moveTo>
                  <a:lnTo>
                    <a:pt x="4343" y="330"/>
                  </a:lnTo>
                  <a:lnTo>
                    <a:pt x="3530" y="0"/>
                  </a:lnTo>
                  <a:lnTo>
                    <a:pt x="3289" y="101"/>
                  </a:lnTo>
                  <a:lnTo>
                    <a:pt x="3060" y="0"/>
                  </a:lnTo>
                  <a:lnTo>
                    <a:pt x="2247" y="330"/>
                  </a:lnTo>
                  <a:lnTo>
                    <a:pt x="2095" y="698"/>
                  </a:lnTo>
                  <a:lnTo>
                    <a:pt x="1943" y="330"/>
                  </a:lnTo>
                  <a:lnTo>
                    <a:pt x="1143" y="0"/>
                  </a:lnTo>
                  <a:lnTo>
                    <a:pt x="330" y="330"/>
                  </a:lnTo>
                  <a:lnTo>
                    <a:pt x="0" y="1143"/>
                  </a:lnTo>
                  <a:lnTo>
                    <a:pt x="330" y="1943"/>
                  </a:lnTo>
                  <a:lnTo>
                    <a:pt x="1143" y="2286"/>
                  </a:lnTo>
                  <a:lnTo>
                    <a:pt x="1943" y="1943"/>
                  </a:lnTo>
                  <a:lnTo>
                    <a:pt x="2095" y="1587"/>
                  </a:lnTo>
                  <a:lnTo>
                    <a:pt x="2247" y="1943"/>
                  </a:lnTo>
                  <a:lnTo>
                    <a:pt x="3060" y="2286"/>
                  </a:lnTo>
                  <a:lnTo>
                    <a:pt x="3289" y="2197"/>
                  </a:lnTo>
                  <a:lnTo>
                    <a:pt x="3530" y="2286"/>
                  </a:lnTo>
                  <a:lnTo>
                    <a:pt x="4343" y="1943"/>
                  </a:lnTo>
                  <a:lnTo>
                    <a:pt x="4673" y="1143"/>
                  </a:lnTo>
                  <a:close/>
                </a:path>
                <a:path w="17145" h="6350">
                  <a:moveTo>
                    <a:pt x="17119" y="4965"/>
                  </a:moveTo>
                  <a:lnTo>
                    <a:pt x="16789" y="4165"/>
                  </a:lnTo>
                  <a:lnTo>
                    <a:pt x="15976" y="3822"/>
                  </a:lnTo>
                  <a:lnTo>
                    <a:pt x="15176" y="4165"/>
                  </a:lnTo>
                  <a:lnTo>
                    <a:pt x="14833" y="4965"/>
                  </a:lnTo>
                  <a:lnTo>
                    <a:pt x="15176" y="5778"/>
                  </a:lnTo>
                  <a:lnTo>
                    <a:pt x="15976" y="6108"/>
                  </a:lnTo>
                  <a:lnTo>
                    <a:pt x="16789" y="5778"/>
                  </a:lnTo>
                  <a:lnTo>
                    <a:pt x="17119" y="4965"/>
                  </a:lnTo>
                  <a:close/>
                </a:path>
                <a:path w="17145" h="6350">
                  <a:moveTo>
                    <a:pt x="17119" y="1143"/>
                  </a:moveTo>
                  <a:lnTo>
                    <a:pt x="16789" y="330"/>
                  </a:lnTo>
                  <a:lnTo>
                    <a:pt x="15976" y="0"/>
                  </a:lnTo>
                  <a:lnTo>
                    <a:pt x="15176" y="330"/>
                  </a:lnTo>
                  <a:lnTo>
                    <a:pt x="14833" y="1143"/>
                  </a:lnTo>
                  <a:lnTo>
                    <a:pt x="15176" y="1943"/>
                  </a:lnTo>
                  <a:lnTo>
                    <a:pt x="15976" y="2286"/>
                  </a:lnTo>
                  <a:lnTo>
                    <a:pt x="16789" y="1943"/>
                  </a:lnTo>
                  <a:lnTo>
                    <a:pt x="17119" y="1143"/>
                  </a:lnTo>
                  <a:close/>
                </a:path>
              </a:pathLst>
            </a:custGeom>
            <a:solidFill>
              <a:srgbClr val="565658"/>
            </a:solidFill>
          </p:spPr>
          <p:txBody>
            <a:bodyPr wrap="square" lIns="0" tIns="0" rIns="0" bIns="0" rtlCol="0"/>
            <a:lstStyle/>
            <a:p/>
          </p:txBody>
        </p:sp>
        <p:sp>
          <p:nvSpPr>
            <p:cNvPr id="3328" name="object 3328" descr=""/>
            <p:cNvSpPr/>
            <p:nvPr/>
          </p:nvSpPr>
          <p:spPr>
            <a:xfrm>
              <a:off x="5724781" y="2586099"/>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3329" name="object 3329" descr=""/>
            <p:cNvSpPr/>
            <p:nvPr/>
          </p:nvSpPr>
          <p:spPr>
            <a:xfrm>
              <a:off x="5723636" y="2581135"/>
              <a:ext cx="13970" cy="6985"/>
            </a:xfrm>
            <a:custGeom>
              <a:avLst/>
              <a:gdLst/>
              <a:ahLst/>
              <a:cxnLst/>
              <a:rect l="l" t="t" r="r" b="b"/>
              <a:pathLst>
                <a:path w="13970" h="6985">
                  <a:moveTo>
                    <a:pt x="3238" y="1143"/>
                  </a:moveTo>
                  <a:lnTo>
                    <a:pt x="2908" y="330"/>
                  </a:lnTo>
                  <a:lnTo>
                    <a:pt x="2095" y="0"/>
                  </a:lnTo>
                  <a:lnTo>
                    <a:pt x="1282" y="330"/>
                  </a:lnTo>
                  <a:lnTo>
                    <a:pt x="952" y="1143"/>
                  </a:lnTo>
                  <a:lnTo>
                    <a:pt x="1282" y="1943"/>
                  </a:lnTo>
                  <a:lnTo>
                    <a:pt x="2095" y="2286"/>
                  </a:lnTo>
                  <a:lnTo>
                    <a:pt x="2908" y="1943"/>
                  </a:lnTo>
                  <a:lnTo>
                    <a:pt x="3238" y="1143"/>
                  </a:lnTo>
                  <a:close/>
                </a:path>
                <a:path w="13970" h="6985">
                  <a:moveTo>
                    <a:pt x="4673" y="5448"/>
                  </a:moveTo>
                  <a:lnTo>
                    <a:pt x="4343" y="4648"/>
                  </a:lnTo>
                  <a:lnTo>
                    <a:pt x="3530" y="4305"/>
                  </a:lnTo>
                  <a:lnTo>
                    <a:pt x="3289" y="4406"/>
                  </a:lnTo>
                  <a:lnTo>
                    <a:pt x="3060" y="4305"/>
                  </a:lnTo>
                  <a:lnTo>
                    <a:pt x="2247" y="4648"/>
                  </a:lnTo>
                  <a:lnTo>
                    <a:pt x="2197" y="4775"/>
                  </a:lnTo>
                  <a:lnTo>
                    <a:pt x="1943" y="4165"/>
                  </a:lnTo>
                  <a:lnTo>
                    <a:pt x="1143" y="3822"/>
                  </a:lnTo>
                  <a:lnTo>
                    <a:pt x="330" y="4165"/>
                  </a:lnTo>
                  <a:lnTo>
                    <a:pt x="0" y="4965"/>
                  </a:lnTo>
                  <a:lnTo>
                    <a:pt x="330" y="5778"/>
                  </a:lnTo>
                  <a:lnTo>
                    <a:pt x="1143" y="6108"/>
                  </a:lnTo>
                  <a:lnTo>
                    <a:pt x="1943" y="5778"/>
                  </a:lnTo>
                  <a:lnTo>
                    <a:pt x="1993" y="5651"/>
                  </a:lnTo>
                  <a:lnTo>
                    <a:pt x="2247" y="6261"/>
                  </a:lnTo>
                  <a:lnTo>
                    <a:pt x="3060" y="6591"/>
                  </a:lnTo>
                  <a:lnTo>
                    <a:pt x="3289" y="6502"/>
                  </a:lnTo>
                  <a:lnTo>
                    <a:pt x="3530" y="6591"/>
                  </a:lnTo>
                  <a:lnTo>
                    <a:pt x="4343" y="6261"/>
                  </a:lnTo>
                  <a:lnTo>
                    <a:pt x="4673" y="5448"/>
                  </a:lnTo>
                  <a:close/>
                </a:path>
                <a:path w="13970" h="6985">
                  <a:moveTo>
                    <a:pt x="13779" y="4965"/>
                  </a:moveTo>
                  <a:lnTo>
                    <a:pt x="13436" y="4165"/>
                  </a:lnTo>
                  <a:lnTo>
                    <a:pt x="12636" y="3822"/>
                  </a:lnTo>
                  <a:lnTo>
                    <a:pt x="11823" y="4165"/>
                  </a:lnTo>
                  <a:lnTo>
                    <a:pt x="11493" y="4965"/>
                  </a:lnTo>
                  <a:lnTo>
                    <a:pt x="11823" y="5778"/>
                  </a:lnTo>
                  <a:lnTo>
                    <a:pt x="12636" y="6108"/>
                  </a:lnTo>
                  <a:lnTo>
                    <a:pt x="13436" y="5778"/>
                  </a:lnTo>
                  <a:lnTo>
                    <a:pt x="13779" y="4965"/>
                  </a:lnTo>
                  <a:close/>
                </a:path>
                <a:path w="13970" h="6985">
                  <a:moveTo>
                    <a:pt x="13779" y="1143"/>
                  </a:moveTo>
                  <a:lnTo>
                    <a:pt x="13436" y="330"/>
                  </a:lnTo>
                  <a:lnTo>
                    <a:pt x="12636" y="0"/>
                  </a:lnTo>
                  <a:lnTo>
                    <a:pt x="11823" y="330"/>
                  </a:lnTo>
                  <a:lnTo>
                    <a:pt x="11493" y="1143"/>
                  </a:lnTo>
                  <a:lnTo>
                    <a:pt x="11823" y="1943"/>
                  </a:lnTo>
                  <a:lnTo>
                    <a:pt x="12636" y="2286"/>
                  </a:lnTo>
                  <a:lnTo>
                    <a:pt x="13436" y="1943"/>
                  </a:lnTo>
                  <a:lnTo>
                    <a:pt x="13779" y="1143"/>
                  </a:lnTo>
                  <a:close/>
                </a:path>
              </a:pathLst>
            </a:custGeom>
            <a:solidFill>
              <a:srgbClr val="565658"/>
            </a:solidFill>
          </p:spPr>
          <p:txBody>
            <a:bodyPr wrap="square" lIns="0" tIns="0" rIns="0" bIns="0" rtlCol="0"/>
            <a:lstStyle/>
            <a:p/>
          </p:txBody>
        </p:sp>
        <p:sp>
          <p:nvSpPr>
            <p:cNvPr id="3330" name="object 3330" descr=""/>
            <p:cNvSpPr/>
            <p:nvPr/>
          </p:nvSpPr>
          <p:spPr>
            <a:xfrm>
              <a:off x="5726698" y="258226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3331" name="object 3331" descr=""/>
            <p:cNvSpPr/>
            <p:nvPr/>
          </p:nvSpPr>
          <p:spPr>
            <a:xfrm>
              <a:off x="5723636" y="2581135"/>
              <a:ext cx="4445" cy="6985"/>
            </a:xfrm>
            <a:custGeom>
              <a:avLst/>
              <a:gdLst/>
              <a:ahLst/>
              <a:cxnLst/>
              <a:rect l="l" t="t" r="r" b="b"/>
              <a:pathLst>
                <a:path w="4445" h="6985">
                  <a:moveTo>
                    <a:pt x="2286" y="1143"/>
                  </a:moveTo>
                  <a:lnTo>
                    <a:pt x="1943" y="330"/>
                  </a:lnTo>
                  <a:lnTo>
                    <a:pt x="1143" y="0"/>
                  </a:lnTo>
                  <a:lnTo>
                    <a:pt x="330" y="330"/>
                  </a:lnTo>
                  <a:lnTo>
                    <a:pt x="0" y="1143"/>
                  </a:lnTo>
                  <a:lnTo>
                    <a:pt x="330" y="1943"/>
                  </a:lnTo>
                  <a:lnTo>
                    <a:pt x="1143" y="2286"/>
                  </a:lnTo>
                  <a:lnTo>
                    <a:pt x="1943" y="1943"/>
                  </a:lnTo>
                  <a:lnTo>
                    <a:pt x="2286" y="1143"/>
                  </a:lnTo>
                  <a:close/>
                </a:path>
                <a:path w="4445" h="6985">
                  <a:moveTo>
                    <a:pt x="4203" y="5448"/>
                  </a:moveTo>
                  <a:lnTo>
                    <a:pt x="3860" y="4648"/>
                  </a:lnTo>
                  <a:lnTo>
                    <a:pt x="3060" y="4305"/>
                  </a:lnTo>
                  <a:lnTo>
                    <a:pt x="2247" y="4648"/>
                  </a:lnTo>
                  <a:lnTo>
                    <a:pt x="1917" y="5448"/>
                  </a:lnTo>
                  <a:lnTo>
                    <a:pt x="2247" y="6261"/>
                  </a:lnTo>
                  <a:lnTo>
                    <a:pt x="3060" y="6591"/>
                  </a:lnTo>
                  <a:lnTo>
                    <a:pt x="3860" y="6261"/>
                  </a:lnTo>
                  <a:lnTo>
                    <a:pt x="4203" y="5448"/>
                  </a:lnTo>
                  <a:close/>
                </a:path>
              </a:pathLst>
            </a:custGeom>
            <a:solidFill>
              <a:srgbClr val="565658"/>
            </a:solidFill>
          </p:spPr>
          <p:txBody>
            <a:bodyPr wrap="square" lIns="0" tIns="0" rIns="0" bIns="0" rtlCol="0"/>
            <a:lstStyle/>
            <a:p/>
          </p:txBody>
        </p:sp>
        <p:sp>
          <p:nvSpPr>
            <p:cNvPr id="3332" name="object 3332" descr=""/>
            <p:cNvSpPr/>
            <p:nvPr/>
          </p:nvSpPr>
          <p:spPr>
            <a:xfrm>
              <a:off x="5726698" y="258658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33" name="object 3333" descr=""/>
            <p:cNvSpPr/>
            <p:nvPr/>
          </p:nvSpPr>
          <p:spPr>
            <a:xfrm>
              <a:off x="5723638"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334" name="object 3334" descr=""/>
            <p:cNvSpPr/>
            <p:nvPr/>
          </p:nvSpPr>
          <p:spPr>
            <a:xfrm>
              <a:off x="5736751" y="2586099"/>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335" name="object 3335" descr=""/>
            <p:cNvSpPr/>
            <p:nvPr/>
          </p:nvSpPr>
          <p:spPr>
            <a:xfrm>
              <a:off x="5735129" y="2584957"/>
              <a:ext cx="5715" cy="2540"/>
            </a:xfrm>
            <a:custGeom>
              <a:avLst/>
              <a:gdLst/>
              <a:ahLst/>
              <a:cxnLst/>
              <a:rect l="l" t="t" r="r" b="b"/>
              <a:pathLst>
                <a:path w="5714" h="2539">
                  <a:moveTo>
                    <a:pt x="2286" y="1143"/>
                  </a:moveTo>
                  <a:lnTo>
                    <a:pt x="1943" y="342"/>
                  </a:lnTo>
                  <a:lnTo>
                    <a:pt x="1143" y="0"/>
                  </a:lnTo>
                  <a:lnTo>
                    <a:pt x="330" y="342"/>
                  </a:lnTo>
                  <a:lnTo>
                    <a:pt x="0" y="1143"/>
                  </a:lnTo>
                  <a:lnTo>
                    <a:pt x="330" y="1955"/>
                  </a:lnTo>
                  <a:lnTo>
                    <a:pt x="1143" y="2286"/>
                  </a:lnTo>
                  <a:lnTo>
                    <a:pt x="1943" y="1955"/>
                  </a:lnTo>
                  <a:lnTo>
                    <a:pt x="2286" y="1143"/>
                  </a:lnTo>
                  <a:close/>
                </a:path>
                <a:path w="5714" h="2539">
                  <a:moveTo>
                    <a:pt x="5626" y="1143"/>
                  </a:moveTo>
                  <a:lnTo>
                    <a:pt x="5295" y="342"/>
                  </a:lnTo>
                  <a:lnTo>
                    <a:pt x="4483" y="0"/>
                  </a:lnTo>
                  <a:lnTo>
                    <a:pt x="3683" y="342"/>
                  </a:lnTo>
                  <a:lnTo>
                    <a:pt x="3340" y="1143"/>
                  </a:lnTo>
                  <a:lnTo>
                    <a:pt x="3683" y="1955"/>
                  </a:lnTo>
                  <a:lnTo>
                    <a:pt x="4483" y="2286"/>
                  </a:lnTo>
                  <a:lnTo>
                    <a:pt x="5295" y="1955"/>
                  </a:lnTo>
                  <a:lnTo>
                    <a:pt x="5626" y="1143"/>
                  </a:lnTo>
                  <a:close/>
                </a:path>
              </a:pathLst>
            </a:custGeom>
            <a:solidFill>
              <a:srgbClr val="565658"/>
            </a:solidFill>
          </p:spPr>
          <p:txBody>
            <a:bodyPr wrap="square" lIns="0" tIns="0" rIns="0" bIns="0" rtlCol="0"/>
            <a:lstStyle/>
            <a:p/>
          </p:txBody>
        </p:sp>
        <p:sp>
          <p:nvSpPr>
            <p:cNvPr id="3336" name="object 3336" descr=""/>
            <p:cNvSpPr/>
            <p:nvPr/>
          </p:nvSpPr>
          <p:spPr>
            <a:xfrm>
              <a:off x="5736272" y="2582267"/>
              <a:ext cx="3810" cy="0"/>
            </a:xfrm>
            <a:custGeom>
              <a:avLst/>
              <a:gdLst/>
              <a:ahLst/>
              <a:cxnLst/>
              <a:rect l="l" t="t" r="r" b="b"/>
              <a:pathLst>
                <a:path w="3810" h="0">
                  <a:moveTo>
                    <a:pt x="0" y="0"/>
                  </a:moveTo>
                  <a:lnTo>
                    <a:pt x="0" y="0"/>
                  </a:lnTo>
                  <a:lnTo>
                    <a:pt x="3352" y="0"/>
                  </a:lnTo>
                </a:path>
              </a:pathLst>
            </a:custGeom>
            <a:ln w="3175">
              <a:solidFill>
                <a:srgbClr val="565658"/>
              </a:solidFill>
            </a:ln>
          </p:spPr>
          <p:txBody>
            <a:bodyPr wrap="square" lIns="0" tIns="0" rIns="0" bIns="0" rtlCol="0"/>
            <a:lstStyle/>
            <a:p/>
          </p:txBody>
        </p:sp>
        <p:sp>
          <p:nvSpPr>
            <p:cNvPr id="3337" name="object 3337" descr=""/>
            <p:cNvSpPr/>
            <p:nvPr/>
          </p:nvSpPr>
          <p:spPr>
            <a:xfrm>
              <a:off x="5724781" y="258226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338" name="object 3338" descr=""/>
            <p:cNvSpPr/>
            <p:nvPr/>
          </p:nvSpPr>
          <p:spPr>
            <a:xfrm>
              <a:off x="5736750" y="258179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339" name="object 3339" descr=""/>
            <p:cNvSpPr/>
            <p:nvPr/>
          </p:nvSpPr>
          <p:spPr>
            <a:xfrm>
              <a:off x="5736750" y="2587054"/>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340" name="object 3340" descr=""/>
            <p:cNvSpPr/>
            <p:nvPr/>
          </p:nvSpPr>
          <p:spPr>
            <a:xfrm>
              <a:off x="5736272" y="258179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341" name="object 3341" descr=""/>
            <p:cNvSpPr/>
            <p:nvPr/>
          </p:nvSpPr>
          <p:spPr>
            <a:xfrm>
              <a:off x="5736750" y="258179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342" name="object 3342" descr=""/>
            <p:cNvSpPr/>
            <p:nvPr/>
          </p:nvSpPr>
          <p:spPr>
            <a:xfrm>
              <a:off x="5736272" y="2586099"/>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3343" name="object 3343" descr=""/>
            <p:cNvSpPr/>
            <p:nvPr/>
          </p:nvSpPr>
          <p:spPr>
            <a:xfrm>
              <a:off x="5736750"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344" name="object 3344" descr=""/>
            <p:cNvSpPr/>
            <p:nvPr/>
          </p:nvSpPr>
          <p:spPr>
            <a:xfrm>
              <a:off x="5739621" y="2581795"/>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3345" name="object 3345" descr=""/>
            <p:cNvSpPr/>
            <p:nvPr/>
          </p:nvSpPr>
          <p:spPr>
            <a:xfrm>
              <a:off x="5725555"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346" name="object 3346" descr=""/>
            <p:cNvSpPr/>
            <p:nvPr/>
          </p:nvSpPr>
          <p:spPr>
            <a:xfrm>
              <a:off x="5739621" y="2586099"/>
              <a:ext cx="0" cy="1270"/>
            </a:xfrm>
            <a:custGeom>
              <a:avLst/>
              <a:gdLst/>
              <a:ahLst/>
              <a:cxnLst/>
              <a:rect l="l" t="t" r="r" b="b"/>
              <a:pathLst>
                <a:path w="0" h="1269">
                  <a:moveTo>
                    <a:pt x="0" y="482"/>
                  </a:moveTo>
                  <a:lnTo>
                    <a:pt x="0" y="952"/>
                  </a:lnTo>
                  <a:lnTo>
                    <a:pt x="0" y="0"/>
                  </a:lnTo>
                </a:path>
              </a:pathLst>
            </a:custGeom>
            <a:ln w="3175">
              <a:solidFill>
                <a:srgbClr val="565658"/>
              </a:solidFill>
            </a:ln>
          </p:spPr>
          <p:txBody>
            <a:bodyPr wrap="square" lIns="0" tIns="0" rIns="0" bIns="0" rtlCol="0"/>
            <a:lstStyle/>
            <a:p/>
          </p:txBody>
        </p:sp>
        <p:sp>
          <p:nvSpPr>
            <p:cNvPr id="3347" name="object 3347" descr=""/>
            <p:cNvSpPr/>
            <p:nvPr/>
          </p:nvSpPr>
          <p:spPr>
            <a:xfrm>
              <a:off x="5736751" y="2586099"/>
              <a:ext cx="3175" cy="635"/>
            </a:xfrm>
            <a:custGeom>
              <a:avLst/>
              <a:gdLst/>
              <a:ahLst/>
              <a:cxnLst/>
              <a:rect l="l" t="t" r="r" b="b"/>
              <a:pathLst>
                <a:path w="3175" h="635">
                  <a:moveTo>
                    <a:pt x="2870" y="0"/>
                  </a:moveTo>
                  <a:lnTo>
                    <a:pt x="0" y="0"/>
                  </a:lnTo>
                  <a:lnTo>
                    <a:pt x="0" y="482"/>
                  </a:lnTo>
                  <a:lnTo>
                    <a:pt x="2870" y="482"/>
                  </a:lnTo>
                </a:path>
              </a:pathLst>
            </a:custGeom>
            <a:ln w="3175">
              <a:solidFill>
                <a:srgbClr val="565658"/>
              </a:solidFill>
            </a:ln>
          </p:spPr>
          <p:txBody>
            <a:bodyPr wrap="square" lIns="0" tIns="0" rIns="0" bIns="0" rtlCol="0"/>
            <a:lstStyle/>
            <a:p/>
          </p:txBody>
        </p:sp>
        <p:sp>
          <p:nvSpPr>
            <p:cNvPr id="3348" name="object 3348" descr=""/>
            <p:cNvSpPr/>
            <p:nvPr/>
          </p:nvSpPr>
          <p:spPr>
            <a:xfrm>
              <a:off x="5736750" y="2582267"/>
              <a:ext cx="3175" cy="0"/>
            </a:xfrm>
            <a:custGeom>
              <a:avLst/>
              <a:gdLst/>
              <a:ahLst/>
              <a:cxnLst/>
              <a:rect l="l" t="t" r="r" b="b"/>
              <a:pathLst>
                <a:path w="3175" h="0">
                  <a:moveTo>
                    <a:pt x="0" y="0"/>
                  </a:moveTo>
                  <a:lnTo>
                    <a:pt x="2870" y="0"/>
                  </a:lnTo>
                  <a:lnTo>
                    <a:pt x="0" y="0"/>
                  </a:lnTo>
                </a:path>
              </a:pathLst>
            </a:custGeom>
            <a:ln w="3175">
              <a:solidFill>
                <a:srgbClr val="565658"/>
              </a:solidFill>
            </a:ln>
          </p:spPr>
          <p:txBody>
            <a:bodyPr wrap="square" lIns="0" tIns="0" rIns="0" bIns="0" rtlCol="0"/>
            <a:lstStyle/>
            <a:p/>
          </p:txBody>
        </p:sp>
        <p:sp>
          <p:nvSpPr>
            <p:cNvPr id="3349" name="object 3349" descr=""/>
            <p:cNvSpPr/>
            <p:nvPr/>
          </p:nvSpPr>
          <p:spPr>
            <a:xfrm>
              <a:off x="5723636" y="2581135"/>
              <a:ext cx="5080" cy="6350"/>
            </a:xfrm>
            <a:custGeom>
              <a:avLst/>
              <a:gdLst/>
              <a:ahLst/>
              <a:cxnLst/>
              <a:rect l="l" t="t" r="r" b="b"/>
              <a:pathLst>
                <a:path w="5079" h="6350">
                  <a:moveTo>
                    <a:pt x="2286" y="4965"/>
                  </a:moveTo>
                  <a:lnTo>
                    <a:pt x="1943" y="4165"/>
                  </a:lnTo>
                  <a:lnTo>
                    <a:pt x="1143" y="3822"/>
                  </a:lnTo>
                  <a:lnTo>
                    <a:pt x="330" y="4165"/>
                  </a:lnTo>
                  <a:lnTo>
                    <a:pt x="0" y="4965"/>
                  </a:lnTo>
                  <a:lnTo>
                    <a:pt x="330" y="5778"/>
                  </a:lnTo>
                  <a:lnTo>
                    <a:pt x="1143" y="6108"/>
                  </a:lnTo>
                  <a:lnTo>
                    <a:pt x="1943" y="5778"/>
                  </a:lnTo>
                  <a:lnTo>
                    <a:pt x="2286" y="4965"/>
                  </a:lnTo>
                  <a:close/>
                </a:path>
                <a:path w="5079" h="6350">
                  <a:moveTo>
                    <a:pt x="4673" y="4965"/>
                  </a:moveTo>
                  <a:lnTo>
                    <a:pt x="4343" y="4165"/>
                  </a:lnTo>
                  <a:lnTo>
                    <a:pt x="3530" y="3822"/>
                  </a:lnTo>
                  <a:lnTo>
                    <a:pt x="2730" y="4165"/>
                  </a:lnTo>
                  <a:lnTo>
                    <a:pt x="2387" y="4965"/>
                  </a:lnTo>
                  <a:lnTo>
                    <a:pt x="2730" y="5778"/>
                  </a:lnTo>
                  <a:lnTo>
                    <a:pt x="3530" y="6108"/>
                  </a:lnTo>
                  <a:lnTo>
                    <a:pt x="4343" y="5778"/>
                  </a:lnTo>
                  <a:lnTo>
                    <a:pt x="4673" y="4965"/>
                  </a:lnTo>
                  <a:close/>
                </a:path>
                <a:path w="5079" h="6350">
                  <a:moveTo>
                    <a:pt x="4673" y="1143"/>
                  </a:moveTo>
                  <a:lnTo>
                    <a:pt x="4343" y="330"/>
                  </a:lnTo>
                  <a:lnTo>
                    <a:pt x="3530" y="0"/>
                  </a:lnTo>
                  <a:lnTo>
                    <a:pt x="2730" y="330"/>
                  </a:lnTo>
                  <a:lnTo>
                    <a:pt x="2387" y="1143"/>
                  </a:lnTo>
                  <a:lnTo>
                    <a:pt x="2730" y="1943"/>
                  </a:lnTo>
                  <a:lnTo>
                    <a:pt x="3530" y="2286"/>
                  </a:lnTo>
                  <a:lnTo>
                    <a:pt x="4343" y="1943"/>
                  </a:lnTo>
                  <a:lnTo>
                    <a:pt x="4673" y="1143"/>
                  </a:lnTo>
                  <a:close/>
                </a:path>
              </a:pathLst>
            </a:custGeom>
            <a:solidFill>
              <a:srgbClr val="565658"/>
            </a:solidFill>
          </p:spPr>
          <p:txBody>
            <a:bodyPr wrap="square" lIns="0" tIns="0" rIns="0" bIns="0" rtlCol="0"/>
            <a:lstStyle/>
            <a:p/>
          </p:txBody>
        </p:sp>
        <p:sp>
          <p:nvSpPr>
            <p:cNvPr id="3350" name="object 3350" descr=""/>
            <p:cNvSpPr/>
            <p:nvPr/>
          </p:nvSpPr>
          <p:spPr>
            <a:xfrm>
              <a:off x="5726698"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3351" name="object 3351" descr=""/>
            <p:cNvSpPr/>
            <p:nvPr/>
          </p:nvSpPr>
          <p:spPr>
            <a:xfrm>
              <a:off x="5723638"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352" name="object 3352" descr=""/>
            <p:cNvSpPr/>
            <p:nvPr/>
          </p:nvSpPr>
          <p:spPr>
            <a:xfrm>
              <a:off x="5726698"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3353" name="object 3353" descr=""/>
            <p:cNvSpPr/>
            <p:nvPr/>
          </p:nvSpPr>
          <p:spPr>
            <a:xfrm>
              <a:off x="5723636" y="2584475"/>
              <a:ext cx="2540" cy="3175"/>
            </a:xfrm>
            <a:custGeom>
              <a:avLst/>
              <a:gdLst/>
              <a:ahLst/>
              <a:cxnLst/>
              <a:rect l="l" t="t" r="r" b="b"/>
              <a:pathLst>
                <a:path w="2539" h="3175">
                  <a:moveTo>
                    <a:pt x="2286" y="1143"/>
                  </a:moveTo>
                  <a:lnTo>
                    <a:pt x="1943" y="342"/>
                  </a:lnTo>
                  <a:lnTo>
                    <a:pt x="1143" y="0"/>
                  </a:lnTo>
                  <a:lnTo>
                    <a:pt x="330" y="342"/>
                  </a:lnTo>
                  <a:lnTo>
                    <a:pt x="0" y="1143"/>
                  </a:lnTo>
                  <a:lnTo>
                    <a:pt x="88" y="1397"/>
                  </a:lnTo>
                  <a:lnTo>
                    <a:pt x="0" y="1625"/>
                  </a:lnTo>
                  <a:lnTo>
                    <a:pt x="330" y="2438"/>
                  </a:lnTo>
                  <a:lnTo>
                    <a:pt x="1143" y="2768"/>
                  </a:lnTo>
                  <a:lnTo>
                    <a:pt x="1943" y="2438"/>
                  </a:lnTo>
                  <a:lnTo>
                    <a:pt x="2286" y="1625"/>
                  </a:lnTo>
                  <a:lnTo>
                    <a:pt x="2171" y="1397"/>
                  </a:lnTo>
                  <a:lnTo>
                    <a:pt x="2286" y="1143"/>
                  </a:lnTo>
                  <a:close/>
                </a:path>
              </a:pathLst>
            </a:custGeom>
            <a:solidFill>
              <a:srgbClr val="565658"/>
            </a:solidFill>
          </p:spPr>
          <p:txBody>
            <a:bodyPr wrap="square" lIns="0" tIns="0" rIns="0" bIns="0" rtlCol="0"/>
            <a:lstStyle/>
            <a:p/>
          </p:txBody>
        </p:sp>
        <p:sp>
          <p:nvSpPr>
            <p:cNvPr id="3354" name="object 3354" descr=""/>
            <p:cNvSpPr/>
            <p:nvPr/>
          </p:nvSpPr>
          <p:spPr>
            <a:xfrm>
              <a:off x="5724781" y="2582750"/>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3355" name="object 3355" descr=""/>
            <p:cNvSpPr/>
            <p:nvPr/>
          </p:nvSpPr>
          <p:spPr>
            <a:xfrm>
              <a:off x="5723636" y="2581617"/>
              <a:ext cx="5080" cy="5715"/>
            </a:xfrm>
            <a:custGeom>
              <a:avLst/>
              <a:gdLst/>
              <a:ahLst/>
              <a:cxnLst/>
              <a:rect l="l" t="t" r="r" b="b"/>
              <a:pathLst>
                <a:path w="5079" h="5714">
                  <a:moveTo>
                    <a:pt x="4673" y="4483"/>
                  </a:moveTo>
                  <a:lnTo>
                    <a:pt x="4343" y="3683"/>
                  </a:lnTo>
                  <a:lnTo>
                    <a:pt x="3530" y="3340"/>
                  </a:lnTo>
                  <a:lnTo>
                    <a:pt x="3289" y="3441"/>
                  </a:lnTo>
                  <a:lnTo>
                    <a:pt x="3060" y="3340"/>
                  </a:lnTo>
                  <a:lnTo>
                    <a:pt x="2247" y="3683"/>
                  </a:lnTo>
                  <a:lnTo>
                    <a:pt x="2197" y="3810"/>
                  </a:lnTo>
                  <a:lnTo>
                    <a:pt x="1943" y="3200"/>
                  </a:lnTo>
                  <a:lnTo>
                    <a:pt x="1143" y="2857"/>
                  </a:lnTo>
                  <a:lnTo>
                    <a:pt x="330" y="3200"/>
                  </a:lnTo>
                  <a:lnTo>
                    <a:pt x="0" y="4000"/>
                  </a:lnTo>
                  <a:lnTo>
                    <a:pt x="330" y="4813"/>
                  </a:lnTo>
                  <a:lnTo>
                    <a:pt x="1143" y="5143"/>
                  </a:lnTo>
                  <a:lnTo>
                    <a:pt x="1943" y="4813"/>
                  </a:lnTo>
                  <a:lnTo>
                    <a:pt x="1993" y="4686"/>
                  </a:lnTo>
                  <a:lnTo>
                    <a:pt x="2247" y="5295"/>
                  </a:lnTo>
                  <a:lnTo>
                    <a:pt x="3060" y="5626"/>
                  </a:lnTo>
                  <a:lnTo>
                    <a:pt x="3289" y="5537"/>
                  </a:lnTo>
                  <a:lnTo>
                    <a:pt x="3530" y="5626"/>
                  </a:lnTo>
                  <a:lnTo>
                    <a:pt x="4343" y="5295"/>
                  </a:lnTo>
                  <a:lnTo>
                    <a:pt x="4673" y="4483"/>
                  </a:lnTo>
                  <a:close/>
                </a:path>
                <a:path w="5079" h="5714">
                  <a:moveTo>
                    <a:pt x="4673" y="1143"/>
                  </a:moveTo>
                  <a:lnTo>
                    <a:pt x="4343" y="330"/>
                  </a:lnTo>
                  <a:lnTo>
                    <a:pt x="3530" y="0"/>
                  </a:lnTo>
                  <a:lnTo>
                    <a:pt x="3289" y="101"/>
                  </a:lnTo>
                  <a:lnTo>
                    <a:pt x="3060" y="0"/>
                  </a:lnTo>
                  <a:lnTo>
                    <a:pt x="2247" y="330"/>
                  </a:lnTo>
                  <a:lnTo>
                    <a:pt x="1993" y="952"/>
                  </a:lnTo>
                  <a:lnTo>
                    <a:pt x="1943" y="812"/>
                  </a:lnTo>
                  <a:lnTo>
                    <a:pt x="1143" y="482"/>
                  </a:lnTo>
                  <a:lnTo>
                    <a:pt x="330" y="812"/>
                  </a:lnTo>
                  <a:lnTo>
                    <a:pt x="0" y="1625"/>
                  </a:lnTo>
                  <a:lnTo>
                    <a:pt x="330" y="2425"/>
                  </a:lnTo>
                  <a:lnTo>
                    <a:pt x="1143" y="2768"/>
                  </a:lnTo>
                  <a:lnTo>
                    <a:pt x="1943" y="2425"/>
                  </a:lnTo>
                  <a:lnTo>
                    <a:pt x="2197" y="1828"/>
                  </a:lnTo>
                  <a:lnTo>
                    <a:pt x="3060" y="2286"/>
                  </a:lnTo>
                  <a:lnTo>
                    <a:pt x="3289" y="2197"/>
                  </a:lnTo>
                  <a:lnTo>
                    <a:pt x="3530" y="2286"/>
                  </a:lnTo>
                  <a:lnTo>
                    <a:pt x="4343" y="1943"/>
                  </a:lnTo>
                  <a:lnTo>
                    <a:pt x="4673" y="1143"/>
                  </a:lnTo>
                  <a:close/>
                </a:path>
              </a:pathLst>
            </a:custGeom>
            <a:solidFill>
              <a:srgbClr val="565658"/>
            </a:solidFill>
          </p:spPr>
          <p:txBody>
            <a:bodyPr wrap="square" lIns="0" tIns="0" rIns="0" bIns="0" rtlCol="0"/>
            <a:lstStyle/>
            <a:p/>
          </p:txBody>
        </p:sp>
        <p:sp>
          <p:nvSpPr>
            <p:cNvPr id="3356" name="object 3356" descr=""/>
            <p:cNvSpPr/>
            <p:nvPr/>
          </p:nvSpPr>
          <p:spPr>
            <a:xfrm>
              <a:off x="5726692"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357" name="object 3357" descr=""/>
            <p:cNvSpPr/>
            <p:nvPr/>
          </p:nvSpPr>
          <p:spPr>
            <a:xfrm>
              <a:off x="5723636" y="2582100"/>
              <a:ext cx="2540" cy="5080"/>
            </a:xfrm>
            <a:custGeom>
              <a:avLst/>
              <a:gdLst/>
              <a:ahLst/>
              <a:cxnLst/>
              <a:rect l="l" t="t" r="r" b="b"/>
              <a:pathLst>
                <a:path w="2539" h="5080">
                  <a:moveTo>
                    <a:pt x="2286" y="3517"/>
                  </a:moveTo>
                  <a:lnTo>
                    <a:pt x="1943" y="2717"/>
                  </a:lnTo>
                  <a:lnTo>
                    <a:pt x="1143" y="2374"/>
                  </a:lnTo>
                  <a:lnTo>
                    <a:pt x="330" y="2717"/>
                  </a:lnTo>
                  <a:lnTo>
                    <a:pt x="0" y="3517"/>
                  </a:lnTo>
                  <a:lnTo>
                    <a:pt x="330" y="4330"/>
                  </a:lnTo>
                  <a:lnTo>
                    <a:pt x="1143" y="4660"/>
                  </a:lnTo>
                  <a:lnTo>
                    <a:pt x="1943" y="4330"/>
                  </a:lnTo>
                  <a:lnTo>
                    <a:pt x="2286" y="3517"/>
                  </a:lnTo>
                  <a:close/>
                </a:path>
                <a:path w="2539" h="5080">
                  <a:moveTo>
                    <a:pt x="2286" y="1143"/>
                  </a:moveTo>
                  <a:lnTo>
                    <a:pt x="1943" y="330"/>
                  </a:lnTo>
                  <a:lnTo>
                    <a:pt x="1143" y="0"/>
                  </a:lnTo>
                  <a:lnTo>
                    <a:pt x="330" y="330"/>
                  </a:lnTo>
                  <a:lnTo>
                    <a:pt x="0" y="1143"/>
                  </a:lnTo>
                  <a:lnTo>
                    <a:pt x="330" y="1943"/>
                  </a:lnTo>
                  <a:lnTo>
                    <a:pt x="1143" y="2286"/>
                  </a:lnTo>
                  <a:lnTo>
                    <a:pt x="1943" y="1943"/>
                  </a:lnTo>
                  <a:lnTo>
                    <a:pt x="2286" y="1143"/>
                  </a:lnTo>
                  <a:close/>
                </a:path>
              </a:pathLst>
            </a:custGeom>
            <a:solidFill>
              <a:srgbClr val="565658"/>
            </a:solidFill>
          </p:spPr>
          <p:txBody>
            <a:bodyPr wrap="square" lIns="0" tIns="0" rIns="0" bIns="0" rtlCol="0"/>
            <a:lstStyle/>
            <a:p/>
          </p:txBody>
        </p:sp>
        <p:sp>
          <p:nvSpPr>
            <p:cNvPr id="3358" name="object 3358" descr=""/>
            <p:cNvSpPr/>
            <p:nvPr/>
          </p:nvSpPr>
          <p:spPr>
            <a:xfrm>
              <a:off x="5726692" y="258561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359" name="object 3359" descr=""/>
            <p:cNvSpPr/>
            <p:nvPr/>
          </p:nvSpPr>
          <p:spPr>
            <a:xfrm>
              <a:off x="5736272" y="2582750"/>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3360" name="object 3360" descr=""/>
            <p:cNvSpPr/>
            <p:nvPr/>
          </p:nvSpPr>
          <p:spPr>
            <a:xfrm>
              <a:off x="5736751" y="2582750"/>
              <a:ext cx="3175" cy="3810"/>
            </a:xfrm>
            <a:custGeom>
              <a:avLst/>
              <a:gdLst/>
              <a:ahLst/>
              <a:cxnLst/>
              <a:rect l="l" t="t" r="r" b="b"/>
              <a:pathLst>
                <a:path w="3175" h="3810">
                  <a:moveTo>
                    <a:pt x="2870" y="0"/>
                  </a:moveTo>
                  <a:lnTo>
                    <a:pt x="2870" y="3352"/>
                  </a:lnTo>
                  <a:lnTo>
                    <a:pt x="2870" y="0"/>
                  </a:lnTo>
                  <a:lnTo>
                    <a:pt x="0" y="0"/>
                  </a:lnTo>
                  <a:lnTo>
                    <a:pt x="0" y="3352"/>
                  </a:lnTo>
                  <a:lnTo>
                    <a:pt x="2870" y="3352"/>
                  </a:lnTo>
                </a:path>
              </a:pathLst>
            </a:custGeom>
            <a:ln w="3175">
              <a:solidFill>
                <a:srgbClr val="565658"/>
              </a:solidFill>
            </a:ln>
          </p:spPr>
          <p:txBody>
            <a:bodyPr wrap="square" lIns="0" tIns="0" rIns="0" bIns="0" rtlCol="0"/>
            <a:lstStyle/>
            <a:p/>
          </p:txBody>
        </p:sp>
        <p:sp>
          <p:nvSpPr>
            <p:cNvPr id="3361" name="object 3361" descr=""/>
            <p:cNvSpPr/>
            <p:nvPr/>
          </p:nvSpPr>
          <p:spPr>
            <a:xfrm>
              <a:off x="5724299"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362" name="object 3362" descr=""/>
            <p:cNvSpPr/>
            <p:nvPr/>
          </p:nvSpPr>
          <p:spPr>
            <a:xfrm>
              <a:off x="5724304" y="2581312"/>
              <a:ext cx="0" cy="6350"/>
            </a:xfrm>
            <a:custGeom>
              <a:avLst/>
              <a:gdLst/>
              <a:ahLst/>
              <a:cxnLst/>
              <a:rect l="l" t="t" r="r" b="b"/>
              <a:pathLst>
                <a:path w="0" h="6350">
                  <a:moveTo>
                    <a:pt x="0" y="0"/>
                  </a:moveTo>
                  <a:lnTo>
                    <a:pt x="0" y="6223"/>
                  </a:lnTo>
                </a:path>
              </a:pathLst>
            </a:custGeom>
            <a:ln w="3175">
              <a:solidFill>
                <a:srgbClr val="565658"/>
              </a:solidFill>
            </a:ln>
          </p:spPr>
          <p:txBody>
            <a:bodyPr wrap="square" lIns="0" tIns="0" rIns="0" bIns="0" rtlCol="0"/>
            <a:lstStyle/>
            <a:p/>
          </p:txBody>
        </p:sp>
        <p:sp>
          <p:nvSpPr>
            <p:cNvPr id="3363" name="object 3363" descr=""/>
            <p:cNvSpPr/>
            <p:nvPr/>
          </p:nvSpPr>
          <p:spPr>
            <a:xfrm>
              <a:off x="5724304"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64" name="object 3364" descr=""/>
            <p:cNvSpPr/>
            <p:nvPr/>
          </p:nvSpPr>
          <p:spPr>
            <a:xfrm>
              <a:off x="5724781" y="2585144"/>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3365" name="object 3365" descr=""/>
            <p:cNvSpPr/>
            <p:nvPr/>
          </p:nvSpPr>
          <p:spPr>
            <a:xfrm>
              <a:off x="5723636" y="2582100"/>
              <a:ext cx="5080" cy="5080"/>
            </a:xfrm>
            <a:custGeom>
              <a:avLst/>
              <a:gdLst/>
              <a:ahLst/>
              <a:cxnLst/>
              <a:rect l="l" t="t" r="r" b="b"/>
              <a:pathLst>
                <a:path w="5079" h="5080">
                  <a:moveTo>
                    <a:pt x="4673" y="1143"/>
                  </a:moveTo>
                  <a:lnTo>
                    <a:pt x="4343" y="330"/>
                  </a:lnTo>
                  <a:lnTo>
                    <a:pt x="3530" y="0"/>
                  </a:lnTo>
                  <a:lnTo>
                    <a:pt x="3289" y="101"/>
                  </a:lnTo>
                  <a:lnTo>
                    <a:pt x="3060" y="0"/>
                  </a:lnTo>
                  <a:lnTo>
                    <a:pt x="2247" y="330"/>
                  </a:lnTo>
                  <a:lnTo>
                    <a:pt x="2095" y="698"/>
                  </a:lnTo>
                  <a:lnTo>
                    <a:pt x="1943" y="330"/>
                  </a:lnTo>
                  <a:lnTo>
                    <a:pt x="1143" y="0"/>
                  </a:lnTo>
                  <a:lnTo>
                    <a:pt x="330" y="330"/>
                  </a:lnTo>
                  <a:lnTo>
                    <a:pt x="0" y="1143"/>
                  </a:lnTo>
                  <a:lnTo>
                    <a:pt x="330" y="1943"/>
                  </a:lnTo>
                  <a:lnTo>
                    <a:pt x="685" y="2095"/>
                  </a:lnTo>
                  <a:lnTo>
                    <a:pt x="330" y="2247"/>
                  </a:lnTo>
                  <a:lnTo>
                    <a:pt x="0" y="3048"/>
                  </a:lnTo>
                  <a:lnTo>
                    <a:pt x="330" y="3860"/>
                  </a:lnTo>
                  <a:lnTo>
                    <a:pt x="1143" y="4191"/>
                  </a:lnTo>
                  <a:lnTo>
                    <a:pt x="1943" y="3860"/>
                  </a:lnTo>
                  <a:lnTo>
                    <a:pt x="1993" y="3733"/>
                  </a:lnTo>
                  <a:lnTo>
                    <a:pt x="2247" y="4330"/>
                  </a:lnTo>
                  <a:lnTo>
                    <a:pt x="3060" y="4660"/>
                  </a:lnTo>
                  <a:lnTo>
                    <a:pt x="3289" y="4572"/>
                  </a:lnTo>
                  <a:lnTo>
                    <a:pt x="3530" y="4660"/>
                  </a:lnTo>
                  <a:lnTo>
                    <a:pt x="4343" y="4330"/>
                  </a:lnTo>
                  <a:lnTo>
                    <a:pt x="4673" y="3517"/>
                  </a:lnTo>
                  <a:lnTo>
                    <a:pt x="4343" y="2717"/>
                  </a:lnTo>
                  <a:lnTo>
                    <a:pt x="3530" y="2374"/>
                  </a:lnTo>
                  <a:lnTo>
                    <a:pt x="3289" y="2476"/>
                  </a:lnTo>
                  <a:lnTo>
                    <a:pt x="3060" y="2374"/>
                  </a:lnTo>
                  <a:lnTo>
                    <a:pt x="2247" y="2717"/>
                  </a:lnTo>
                  <a:lnTo>
                    <a:pt x="2197" y="2844"/>
                  </a:lnTo>
                  <a:lnTo>
                    <a:pt x="1943" y="2247"/>
                  </a:lnTo>
                  <a:lnTo>
                    <a:pt x="1587" y="2095"/>
                  </a:lnTo>
                  <a:lnTo>
                    <a:pt x="1943" y="1943"/>
                  </a:lnTo>
                  <a:lnTo>
                    <a:pt x="2095" y="1587"/>
                  </a:lnTo>
                  <a:lnTo>
                    <a:pt x="2247" y="1943"/>
                  </a:lnTo>
                  <a:lnTo>
                    <a:pt x="3060" y="2286"/>
                  </a:lnTo>
                  <a:lnTo>
                    <a:pt x="3289" y="2197"/>
                  </a:lnTo>
                  <a:lnTo>
                    <a:pt x="3530" y="2286"/>
                  </a:lnTo>
                  <a:lnTo>
                    <a:pt x="4343" y="1943"/>
                  </a:lnTo>
                  <a:lnTo>
                    <a:pt x="4673" y="1143"/>
                  </a:lnTo>
                  <a:close/>
                </a:path>
              </a:pathLst>
            </a:custGeom>
            <a:solidFill>
              <a:srgbClr val="565658"/>
            </a:solidFill>
          </p:spPr>
          <p:txBody>
            <a:bodyPr wrap="square" lIns="0" tIns="0" rIns="0" bIns="0" rtlCol="0"/>
            <a:lstStyle/>
            <a:p/>
          </p:txBody>
        </p:sp>
        <p:sp>
          <p:nvSpPr>
            <p:cNvPr id="3366" name="object 3366" descr=""/>
            <p:cNvSpPr/>
            <p:nvPr/>
          </p:nvSpPr>
          <p:spPr>
            <a:xfrm>
              <a:off x="5724781" y="258323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367" name="object 3367" descr=""/>
            <p:cNvSpPr/>
            <p:nvPr/>
          </p:nvSpPr>
          <p:spPr>
            <a:xfrm>
              <a:off x="5725555"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368" name="object 3368" descr=""/>
            <p:cNvSpPr/>
            <p:nvPr/>
          </p:nvSpPr>
          <p:spPr>
            <a:xfrm>
              <a:off x="5724781"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369" name="object 3369" descr=""/>
            <p:cNvSpPr/>
            <p:nvPr/>
          </p:nvSpPr>
          <p:spPr>
            <a:xfrm>
              <a:off x="5726698" y="258323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70" name="object 3370" descr=""/>
            <p:cNvSpPr/>
            <p:nvPr/>
          </p:nvSpPr>
          <p:spPr>
            <a:xfrm>
              <a:off x="5726692" y="2585146"/>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3371" name="object 3371" descr=""/>
            <p:cNvSpPr/>
            <p:nvPr/>
          </p:nvSpPr>
          <p:spPr>
            <a:xfrm>
              <a:off x="5724781" y="2583707"/>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3372" name="object 3372" descr=""/>
            <p:cNvSpPr/>
            <p:nvPr/>
          </p:nvSpPr>
          <p:spPr>
            <a:xfrm>
              <a:off x="5723636" y="2582100"/>
              <a:ext cx="5080" cy="4445"/>
            </a:xfrm>
            <a:custGeom>
              <a:avLst/>
              <a:gdLst/>
              <a:ahLst/>
              <a:cxnLst/>
              <a:rect l="l" t="t" r="r" b="b"/>
              <a:pathLst>
                <a:path w="5079" h="4444">
                  <a:moveTo>
                    <a:pt x="4673" y="1143"/>
                  </a:moveTo>
                  <a:lnTo>
                    <a:pt x="4343" y="330"/>
                  </a:lnTo>
                  <a:lnTo>
                    <a:pt x="3530" y="0"/>
                  </a:lnTo>
                  <a:lnTo>
                    <a:pt x="3289" y="101"/>
                  </a:lnTo>
                  <a:lnTo>
                    <a:pt x="3060" y="0"/>
                  </a:lnTo>
                  <a:lnTo>
                    <a:pt x="2247" y="330"/>
                  </a:lnTo>
                  <a:lnTo>
                    <a:pt x="1917" y="1143"/>
                  </a:lnTo>
                  <a:lnTo>
                    <a:pt x="2247" y="1943"/>
                  </a:lnTo>
                  <a:lnTo>
                    <a:pt x="2603" y="2095"/>
                  </a:lnTo>
                  <a:lnTo>
                    <a:pt x="2247" y="2247"/>
                  </a:lnTo>
                  <a:lnTo>
                    <a:pt x="2197" y="2374"/>
                  </a:lnTo>
                  <a:lnTo>
                    <a:pt x="1943" y="1752"/>
                  </a:lnTo>
                  <a:lnTo>
                    <a:pt x="1143" y="1422"/>
                  </a:lnTo>
                  <a:lnTo>
                    <a:pt x="330" y="1752"/>
                  </a:lnTo>
                  <a:lnTo>
                    <a:pt x="0" y="2565"/>
                  </a:lnTo>
                  <a:lnTo>
                    <a:pt x="330" y="3378"/>
                  </a:lnTo>
                  <a:lnTo>
                    <a:pt x="1143" y="3708"/>
                  </a:lnTo>
                  <a:lnTo>
                    <a:pt x="1943" y="3378"/>
                  </a:lnTo>
                  <a:lnTo>
                    <a:pt x="1993" y="3251"/>
                  </a:lnTo>
                  <a:lnTo>
                    <a:pt x="2247" y="3860"/>
                  </a:lnTo>
                  <a:lnTo>
                    <a:pt x="3060" y="4191"/>
                  </a:lnTo>
                  <a:lnTo>
                    <a:pt x="3289" y="4102"/>
                  </a:lnTo>
                  <a:lnTo>
                    <a:pt x="3530" y="4191"/>
                  </a:lnTo>
                  <a:lnTo>
                    <a:pt x="4343" y="3860"/>
                  </a:lnTo>
                  <a:lnTo>
                    <a:pt x="4673" y="3048"/>
                  </a:lnTo>
                  <a:lnTo>
                    <a:pt x="4343" y="2247"/>
                  </a:lnTo>
                  <a:lnTo>
                    <a:pt x="3975" y="2095"/>
                  </a:lnTo>
                  <a:lnTo>
                    <a:pt x="4343" y="1943"/>
                  </a:lnTo>
                  <a:lnTo>
                    <a:pt x="4673" y="1143"/>
                  </a:lnTo>
                  <a:close/>
                </a:path>
              </a:pathLst>
            </a:custGeom>
            <a:solidFill>
              <a:srgbClr val="565658"/>
            </a:solidFill>
          </p:spPr>
          <p:txBody>
            <a:bodyPr wrap="square" lIns="0" tIns="0" rIns="0" bIns="0" rtlCol="0"/>
            <a:lstStyle/>
            <a:p/>
          </p:txBody>
        </p:sp>
        <p:sp>
          <p:nvSpPr>
            <p:cNvPr id="3373" name="object 3373" descr=""/>
            <p:cNvSpPr/>
            <p:nvPr/>
          </p:nvSpPr>
          <p:spPr>
            <a:xfrm>
              <a:off x="5724781" y="258417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3374" name="object 3374" descr=""/>
            <p:cNvSpPr/>
            <p:nvPr/>
          </p:nvSpPr>
          <p:spPr>
            <a:xfrm>
              <a:off x="5725554" y="2582570"/>
              <a:ext cx="2540" cy="3810"/>
            </a:xfrm>
            <a:custGeom>
              <a:avLst/>
              <a:gdLst/>
              <a:ahLst/>
              <a:cxnLst/>
              <a:rect l="l" t="t" r="r" b="b"/>
              <a:pathLst>
                <a:path w="2539" h="3810">
                  <a:moveTo>
                    <a:pt x="2286" y="1143"/>
                  </a:moveTo>
                  <a:lnTo>
                    <a:pt x="1943" y="330"/>
                  </a:lnTo>
                  <a:lnTo>
                    <a:pt x="1143" y="0"/>
                  </a:lnTo>
                  <a:lnTo>
                    <a:pt x="330" y="330"/>
                  </a:lnTo>
                  <a:lnTo>
                    <a:pt x="0" y="1143"/>
                  </a:lnTo>
                  <a:lnTo>
                    <a:pt x="292" y="1866"/>
                  </a:lnTo>
                  <a:lnTo>
                    <a:pt x="0" y="2578"/>
                  </a:lnTo>
                  <a:lnTo>
                    <a:pt x="330" y="3390"/>
                  </a:lnTo>
                  <a:lnTo>
                    <a:pt x="1143" y="3721"/>
                  </a:lnTo>
                  <a:lnTo>
                    <a:pt x="1943" y="3390"/>
                  </a:lnTo>
                  <a:lnTo>
                    <a:pt x="2286" y="2578"/>
                  </a:lnTo>
                  <a:lnTo>
                    <a:pt x="1968" y="1866"/>
                  </a:lnTo>
                  <a:lnTo>
                    <a:pt x="2286" y="1143"/>
                  </a:lnTo>
                  <a:close/>
                </a:path>
              </a:pathLst>
            </a:custGeom>
            <a:solidFill>
              <a:srgbClr val="565658"/>
            </a:solidFill>
          </p:spPr>
          <p:txBody>
            <a:bodyPr wrap="square" lIns="0" tIns="0" rIns="0" bIns="0" rtlCol="0"/>
            <a:lstStyle/>
            <a:p/>
          </p:txBody>
        </p:sp>
        <p:sp>
          <p:nvSpPr>
            <p:cNvPr id="3375" name="object 3375" descr=""/>
            <p:cNvSpPr/>
            <p:nvPr/>
          </p:nvSpPr>
          <p:spPr>
            <a:xfrm>
              <a:off x="5726698" y="258370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76" name="object 3376" descr=""/>
            <p:cNvSpPr/>
            <p:nvPr/>
          </p:nvSpPr>
          <p:spPr>
            <a:xfrm>
              <a:off x="5726698"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77" name="object 3377" descr=""/>
            <p:cNvSpPr/>
            <p:nvPr/>
          </p:nvSpPr>
          <p:spPr>
            <a:xfrm>
              <a:off x="5725554" y="2582570"/>
              <a:ext cx="3175" cy="3810"/>
            </a:xfrm>
            <a:custGeom>
              <a:avLst/>
              <a:gdLst/>
              <a:ahLst/>
              <a:cxnLst/>
              <a:rect l="l" t="t" r="r" b="b"/>
              <a:pathLst>
                <a:path w="3175" h="3810">
                  <a:moveTo>
                    <a:pt x="2755" y="1143"/>
                  </a:moveTo>
                  <a:lnTo>
                    <a:pt x="2425" y="330"/>
                  </a:lnTo>
                  <a:lnTo>
                    <a:pt x="1612" y="0"/>
                  </a:lnTo>
                  <a:lnTo>
                    <a:pt x="1371" y="101"/>
                  </a:lnTo>
                  <a:lnTo>
                    <a:pt x="1143" y="0"/>
                  </a:lnTo>
                  <a:lnTo>
                    <a:pt x="330" y="330"/>
                  </a:lnTo>
                  <a:lnTo>
                    <a:pt x="0" y="1143"/>
                  </a:lnTo>
                  <a:lnTo>
                    <a:pt x="88" y="1384"/>
                  </a:lnTo>
                  <a:lnTo>
                    <a:pt x="0" y="1612"/>
                  </a:lnTo>
                  <a:lnTo>
                    <a:pt x="88" y="1854"/>
                  </a:lnTo>
                  <a:lnTo>
                    <a:pt x="0" y="2095"/>
                  </a:lnTo>
                  <a:lnTo>
                    <a:pt x="330" y="2908"/>
                  </a:lnTo>
                  <a:lnTo>
                    <a:pt x="1143" y="3238"/>
                  </a:lnTo>
                  <a:lnTo>
                    <a:pt x="1371" y="3149"/>
                  </a:lnTo>
                  <a:lnTo>
                    <a:pt x="1612" y="3238"/>
                  </a:lnTo>
                  <a:lnTo>
                    <a:pt x="2425" y="2908"/>
                  </a:lnTo>
                  <a:lnTo>
                    <a:pt x="2755" y="2095"/>
                  </a:lnTo>
                  <a:lnTo>
                    <a:pt x="2552" y="1625"/>
                  </a:lnTo>
                  <a:lnTo>
                    <a:pt x="2755" y="1143"/>
                  </a:lnTo>
                  <a:close/>
                </a:path>
              </a:pathLst>
            </a:custGeom>
            <a:solidFill>
              <a:srgbClr val="565658"/>
            </a:solidFill>
          </p:spPr>
          <p:txBody>
            <a:bodyPr wrap="square" lIns="0" tIns="0" rIns="0" bIns="0" rtlCol="0"/>
            <a:lstStyle/>
            <a:p/>
          </p:txBody>
        </p:sp>
        <p:sp>
          <p:nvSpPr>
            <p:cNvPr id="3378" name="object 3378" descr=""/>
            <p:cNvSpPr/>
            <p:nvPr/>
          </p:nvSpPr>
          <p:spPr>
            <a:xfrm>
              <a:off x="5726692"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379" name="object 3379" descr=""/>
            <p:cNvSpPr/>
            <p:nvPr/>
          </p:nvSpPr>
          <p:spPr>
            <a:xfrm>
              <a:off x="5725554" y="2583040"/>
              <a:ext cx="3175" cy="3175"/>
            </a:xfrm>
            <a:custGeom>
              <a:avLst/>
              <a:gdLst/>
              <a:ahLst/>
              <a:cxnLst/>
              <a:rect l="l" t="t" r="r" b="b"/>
              <a:pathLst>
                <a:path w="3175" h="3175">
                  <a:moveTo>
                    <a:pt x="2755" y="1143"/>
                  </a:moveTo>
                  <a:lnTo>
                    <a:pt x="2425" y="330"/>
                  </a:lnTo>
                  <a:lnTo>
                    <a:pt x="1612" y="0"/>
                  </a:lnTo>
                  <a:lnTo>
                    <a:pt x="812" y="330"/>
                  </a:lnTo>
                  <a:lnTo>
                    <a:pt x="660" y="685"/>
                  </a:lnTo>
                  <a:lnTo>
                    <a:pt x="330" y="812"/>
                  </a:lnTo>
                  <a:lnTo>
                    <a:pt x="0" y="1625"/>
                  </a:lnTo>
                  <a:lnTo>
                    <a:pt x="330" y="2438"/>
                  </a:lnTo>
                  <a:lnTo>
                    <a:pt x="1143" y="2768"/>
                  </a:lnTo>
                  <a:lnTo>
                    <a:pt x="1943" y="2438"/>
                  </a:lnTo>
                  <a:lnTo>
                    <a:pt x="2082" y="2095"/>
                  </a:lnTo>
                  <a:lnTo>
                    <a:pt x="2425" y="1955"/>
                  </a:lnTo>
                  <a:lnTo>
                    <a:pt x="2755" y="1143"/>
                  </a:lnTo>
                  <a:close/>
                </a:path>
              </a:pathLst>
            </a:custGeom>
            <a:solidFill>
              <a:srgbClr val="565658"/>
            </a:solidFill>
          </p:spPr>
          <p:txBody>
            <a:bodyPr wrap="square" lIns="0" tIns="0" rIns="0" bIns="0" rtlCol="0"/>
            <a:lstStyle/>
            <a:p/>
          </p:txBody>
        </p:sp>
        <p:sp>
          <p:nvSpPr>
            <p:cNvPr id="3380" name="object 3380" descr=""/>
            <p:cNvSpPr/>
            <p:nvPr/>
          </p:nvSpPr>
          <p:spPr>
            <a:xfrm>
              <a:off x="5726692" y="258466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3381" name="object 3381" descr=""/>
            <p:cNvSpPr/>
            <p:nvPr/>
          </p:nvSpPr>
          <p:spPr>
            <a:xfrm>
              <a:off x="5726698" y="2584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382" name="object 3382" descr=""/>
            <p:cNvSpPr/>
            <p:nvPr/>
          </p:nvSpPr>
          <p:spPr>
            <a:xfrm>
              <a:off x="5727949"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383" name="object 3383" descr=""/>
            <p:cNvSpPr/>
            <p:nvPr/>
          </p:nvSpPr>
          <p:spPr>
            <a:xfrm>
              <a:off x="5729092" y="2579870"/>
              <a:ext cx="0" cy="9525"/>
            </a:xfrm>
            <a:custGeom>
              <a:avLst/>
              <a:gdLst/>
              <a:ahLst/>
              <a:cxnLst/>
              <a:rect l="l" t="t" r="r" b="b"/>
              <a:pathLst>
                <a:path w="0" h="9525">
                  <a:moveTo>
                    <a:pt x="0" y="9093"/>
                  </a:moveTo>
                  <a:lnTo>
                    <a:pt x="0" y="9093"/>
                  </a:lnTo>
                  <a:lnTo>
                    <a:pt x="0" y="0"/>
                  </a:lnTo>
                </a:path>
              </a:pathLst>
            </a:custGeom>
            <a:ln w="3175">
              <a:solidFill>
                <a:srgbClr val="565658"/>
              </a:solidFill>
            </a:ln>
          </p:spPr>
          <p:txBody>
            <a:bodyPr wrap="square" lIns="0" tIns="0" rIns="0" bIns="0" rtlCol="0"/>
            <a:lstStyle/>
            <a:p/>
          </p:txBody>
        </p:sp>
        <p:sp>
          <p:nvSpPr>
            <p:cNvPr id="3384" name="object 3384" descr=""/>
            <p:cNvSpPr/>
            <p:nvPr/>
          </p:nvSpPr>
          <p:spPr>
            <a:xfrm>
              <a:off x="5729092" y="2580356"/>
              <a:ext cx="0" cy="1905"/>
            </a:xfrm>
            <a:custGeom>
              <a:avLst/>
              <a:gdLst/>
              <a:ahLst/>
              <a:cxnLst/>
              <a:rect l="l" t="t" r="r" b="b"/>
              <a:pathLst>
                <a:path w="0" h="1905">
                  <a:moveTo>
                    <a:pt x="0" y="0"/>
                  </a:moveTo>
                  <a:lnTo>
                    <a:pt x="0" y="469"/>
                  </a:lnTo>
                  <a:lnTo>
                    <a:pt x="0" y="952"/>
                  </a:lnTo>
                  <a:lnTo>
                    <a:pt x="0" y="1435"/>
                  </a:lnTo>
                </a:path>
              </a:pathLst>
            </a:custGeom>
            <a:ln w="3175">
              <a:solidFill>
                <a:srgbClr val="565658"/>
              </a:solidFill>
            </a:ln>
          </p:spPr>
          <p:txBody>
            <a:bodyPr wrap="square" lIns="0" tIns="0" rIns="0" bIns="0" rtlCol="0"/>
            <a:lstStyle/>
            <a:p/>
          </p:txBody>
        </p:sp>
        <p:sp>
          <p:nvSpPr>
            <p:cNvPr id="3385" name="object 3385" descr=""/>
            <p:cNvSpPr/>
            <p:nvPr/>
          </p:nvSpPr>
          <p:spPr>
            <a:xfrm>
              <a:off x="5729092" y="2582267"/>
              <a:ext cx="0" cy="2540"/>
            </a:xfrm>
            <a:custGeom>
              <a:avLst/>
              <a:gdLst/>
              <a:ahLst/>
              <a:cxnLst/>
              <a:rect l="l" t="t" r="r" b="b"/>
              <a:pathLst>
                <a:path w="0" h="2539">
                  <a:moveTo>
                    <a:pt x="0" y="0"/>
                  </a:moveTo>
                  <a:lnTo>
                    <a:pt x="0" y="482"/>
                  </a:lnTo>
                  <a:lnTo>
                    <a:pt x="0" y="965"/>
                  </a:lnTo>
                  <a:lnTo>
                    <a:pt x="0" y="1435"/>
                  </a:lnTo>
                  <a:lnTo>
                    <a:pt x="0" y="1905"/>
                  </a:lnTo>
                  <a:lnTo>
                    <a:pt x="0" y="2387"/>
                  </a:lnTo>
                </a:path>
              </a:pathLst>
            </a:custGeom>
            <a:ln w="3175">
              <a:solidFill>
                <a:srgbClr val="565658"/>
              </a:solidFill>
            </a:ln>
          </p:spPr>
          <p:txBody>
            <a:bodyPr wrap="square" lIns="0" tIns="0" rIns="0" bIns="0" rtlCol="0"/>
            <a:lstStyle/>
            <a:p/>
          </p:txBody>
        </p:sp>
        <p:sp>
          <p:nvSpPr>
            <p:cNvPr id="3386" name="object 3386" descr=""/>
            <p:cNvSpPr/>
            <p:nvPr/>
          </p:nvSpPr>
          <p:spPr>
            <a:xfrm>
              <a:off x="5729092" y="2585144"/>
              <a:ext cx="0" cy="4445"/>
            </a:xfrm>
            <a:custGeom>
              <a:avLst/>
              <a:gdLst/>
              <a:ahLst/>
              <a:cxnLst/>
              <a:rect l="l" t="t" r="r" b="b"/>
              <a:pathLst>
                <a:path w="0" h="4444">
                  <a:moveTo>
                    <a:pt x="0" y="0"/>
                  </a:moveTo>
                  <a:lnTo>
                    <a:pt x="0" y="469"/>
                  </a:lnTo>
                  <a:lnTo>
                    <a:pt x="0" y="3352"/>
                  </a:lnTo>
                  <a:lnTo>
                    <a:pt x="0" y="3822"/>
                  </a:lnTo>
                </a:path>
              </a:pathLst>
            </a:custGeom>
            <a:ln w="3175">
              <a:solidFill>
                <a:srgbClr val="565658"/>
              </a:solidFill>
            </a:ln>
          </p:spPr>
          <p:txBody>
            <a:bodyPr wrap="square" lIns="0" tIns="0" rIns="0" bIns="0" rtlCol="0"/>
            <a:lstStyle/>
            <a:p/>
          </p:txBody>
        </p:sp>
        <p:sp>
          <p:nvSpPr>
            <p:cNvPr id="3387" name="object 3387" descr=""/>
            <p:cNvSpPr/>
            <p:nvPr/>
          </p:nvSpPr>
          <p:spPr>
            <a:xfrm>
              <a:off x="5561078" y="2688051"/>
              <a:ext cx="1270" cy="2540"/>
            </a:xfrm>
            <a:custGeom>
              <a:avLst/>
              <a:gdLst/>
              <a:ahLst/>
              <a:cxnLst/>
              <a:rect l="l" t="t" r="r" b="b"/>
              <a:pathLst>
                <a:path w="1270" h="2539">
                  <a:moveTo>
                    <a:pt x="482" y="1917"/>
                  </a:moveTo>
                  <a:lnTo>
                    <a:pt x="965" y="1435"/>
                  </a:lnTo>
                  <a:lnTo>
                    <a:pt x="0" y="0"/>
                  </a:lnTo>
                </a:path>
              </a:pathLst>
            </a:custGeom>
            <a:ln w="3175">
              <a:solidFill>
                <a:srgbClr val="565658"/>
              </a:solidFill>
            </a:ln>
          </p:spPr>
          <p:txBody>
            <a:bodyPr wrap="square" lIns="0" tIns="0" rIns="0" bIns="0" rtlCol="0"/>
            <a:lstStyle/>
            <a:p/>
          </p:txBody>
        </p:sp>
        <p:sp>
          <p:nvSpPr>
            <p:cNvPr id="3388" name="object 3388" descr=""/>
            <p:cNvSpPr/>
            <p:nvPr/>
          </p:nvSpPr>
          <p:spPr>
            <a:xfrm>
              <a:off x="5442380" y="2592325"/>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3389" name="object 3389" descr=""/>
            <p:cNvSpPr/>
            <p:nvPr/>
          </p:nvSpPr>
          <p:spPr>
            <a:xfrm>
              <a:off x="5442383" y="2613855"/>
              <a:ext cx="6350" cy="0"/>
            </a:xfrm>
            <a:custGeom>
              <a:avLst/>
              <a:gdLst/>
              <a:ahLst/>
              <a:cxnLst/>
              <a:rect l="l" t="t" r="r" b="b"/>
              <a:pathLst>
                <a:path w="6350" h="0">
                  <a:moveTo>
                    <a:pt x="5740" y="0"/>
                  </a:moveTo>
                  <a:lnTo>
                    <a:pt x="0" y="0"/>
                  </a:lnTo>
                </a:path>
              </a:pathLst>
            </a:custGeom>
            <a:ln w="3175">
              <a:solidFill>
                <a:srgbClr val="565658"/>
              </a:solidFill>
            </a:ln>
          </p:spPr>
          <p:txBody>
            <a:bodyPr wrap="square" lIns="0" tIns="0" rIns="0" bIns="0" rtlCol="0"/>
            <a:lstStyle/>
            <a:p/>
          </p:txBody>
        </p:sp>
        <p:sp>
          <p:nvSpPr>
            <p:cNvPr id="3390" name="object 3390" descr=""/>
            <p:cNvSpPr/>
            <p:nvPr/>
          </p:nvSpPr>
          <p:spPr>
            <a:xfrm>
              <a:off x="5441415" y="2592325"/>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391" name="object 3391" descr=""/>
            <p:cNvSpPr/>
            <p:nvPr/>
          </p:nvSpPr>
          <p:spPr>
            <a:xfrm>
              <a:off x="5441415" y="2613855"/>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392" name="object 3392" descr=""/>
            <p:cNvSpPr/>
            <p:nvPr/>
          </p:nvSpPr>
          <p:spPr>
            <a:xfrm>
              <a:off x="5442380" y="2592325"/>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3393" name="object 3393" descr=""/>
            <p:cNvSpPr/>
            <p:nvPr/>
          </p:nvSpPr>
          <p:spPr>
            <a:xfrm>
              <a:off x="5442380" y="2610506"/>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3394" name="object 3394" descr=""/>
            <p:cNvSpPr/>
            <p:nvPr/>
          </p:nvSpPr>
          <p:spPr>
            <a:xfrm>
              <a:off x="5439984" y="2592325"/>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395" name="object 3395" descr=""/>
            <p:cNvSpPr/>
            <p:nvPr/>
          </p:nvSpPr>
          <p:spPr>
            <a:xfrm>
              <a:off x="5439984" y="2613855"/>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396" name="object 3396" descr=""/>
            <p:cNvSpPr/>
            <p:nvPr/>
          </p:nvSpPr>
          <p:spPr>
            <a:xfrm>
              <a:off x="5441419" y="2592325"/>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3397" name="object 3397" descr=""/>
            <p:cNvSpPr/>
            <p:nvPr/>
          </p:nvSpPr>
          <p:spPr>
            <a:xfrm>
              <a:off x="5441419" y="2610035"/>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3398" name="object 3398" descr=""/>
            <p:cNvSpPr/>
            <p:nvPr/>
          </p:nvSpPr>
          <p:spPr>
            <a:xfrm>
              <a:off x="5439509" y="2610038"/>
              <a:ext cx="635" cy="6350"/>
            </a:xfrm>
            <a:custGeom>
              <a:avLst/>
              <a:gdLst/>
              <a:ahLst/>
              <a:cxnLst/>
              <a:rect l="l" t="t" r="r" b="b"/>
              <a:pathLst>
                <a:path w="635" h="6350">
                  <a:moveTo>
                    <a:pt x="0" y="5740"/>
                  </a:moveTo>
                  <a:lnTo>
                    <a:pt x="0" y="3822"/>
                  </a:lnTo>
                  <a:lnTo>
                    <a:pt x="482" y="3822"/>
                  </a:lnTo>
                  <a:lnTo>
                    <a:pt x="482" y="0"/>
                  </a:lnTo>
                </a:path>
              </a:pathLst>
            </a:custGeom>
            <a:ln w="3175">
              <a:solidFill>
                <a:srgbClr val="565658"/>
              </a:solidFill>
            </a:ln>
          </p:spPr>
          <p:txBody>
            <a:bodyPr wrap="square" lIns="0" tIns="0" rIns="0" bIns="0" rtlCol="0"/>
            <a:lstStyle/>
            <a:p/>
          </p:txBody>
        </p:sp>
        <p:sp>
          <p:nvSpPr>
            <p:cNvPr id="3399" name="object 3399" descr=""/>
            <p:cNvSpPr/>
            <p:nvPr/>
          </p:nvSpPr>
          <p:spPr>
            <a:xfrm>
              <a:off x="5439504" y="2590890"/>
              <a:ext cx="635" cy="1905"/>
            </a:xfrm>
            <a:custGeom>
              <a:avLst/>
              <a:gdLst/>
              <a:ahLst/>
              <a:cxnLst/>
              <a:rect l="l" t="t" r="r" b="b"/>
              <a:pathLst>
                <a:path w="635" h="1905">
                  <a:moveTo>
                    <a:pt x="482" y="1435"/>
                  </a:moveTo>
                  <a:lnTo>
                    <a:pt x="0" y="1435"/>
                  </a:lnTo>
                  <a:lnTo>
                    <a:pt x="0" y="0"/>
                  </a:lnTo>
                </a:path>
              </a:pathLst>
            </a:custGeom>
            <a:ln w="3175">
              <a:solidFill>
                <a:srgbClr val="565658"/>
              </a:solidFill>
            </a:ln>
          </p:spPr>
          <p:txBody>
            <a:bodyPr wrap="square" lIns="0" tIns="0" rIns="0" bIns="0" rtlCol="0"/>
            <a:lstStyle/>
            <a:p/>
          </p:txBody>
        </p:sp>
        <p:sp>
          <p:nvSpPr>
            <p:cNvPr id="3400" name="object 3400" descr=""/>
            <p:cNvSpPr/>
            <p:nvPr/>
          </p:nvSpPr>
          <p:spPr>
            <a:xfrm>
              <a:off x="5428495" y="2588963"/>
              <a:ext cx="10160" cy="0"/>
            </a:xfrm>
            <a:custGeom>
              <a:avLst/>
              <a:gdLst/>
              <a:ahLst/>
              <a:cxnLst/>
              <a:rect l="l" t="t" r="r" b="b"/>
              <a:pathLst>
                <a:path w="10160" h="0">
                  <a:moveTo>
                    <a:pt x="0" y="0"/>
                  </a:moveTo>
                  <a:lnTo>
                    <a:pt x="482" y="0"/>
                  </a:lnTo>
                  <a:lnTo>
                    <a:pt x="9575" y="0"/>
                  </a:lnTo>
                </a:path>
              </a:pathLst>
            </a:custGeom>
            <a:ln w="3175">
              <a:solidFill>
                <a:srgbClr val="565658"/>
              </a:solidFill>
            </a:ln>
          </p:spPr>
          <p:txBody>
            <a:bodyPr wrap="square" lIns="0" tIns="0" rIns="0" bIns="0" rtlCol="0"/>
            <a:lstStyle/>
            <a:p/>
          </p:txBody>
        </p:sp>
        <p:sp>
          <p:nvSpPr>
            <p:cNvPr id="3401" name="object 3401" descr=""/>
            <p:cNvSpPr/>
            <p:nvPr/>
          </p:nvSpPr>
          <p:spPr>
            <a:xfrm>
              <a:off x="5427064" y="2607159"/>
              <a:ext cx="635" cy="8890"/>
            </a:xfrm>
            <a:custGeom>
              <a:avLst/>
              <a:gdLst/>
              <a:ahLst/>
              <a:cxnLst/>
              <a:rect l="l" t="t" r="r" b="b"/>
              <a:pathLst>
                <a:path w="635" h="8889">
                  <a:moveTo>
                    <a:pt x="0" y="0"/>
                  </a:moveTo>
                  <a:lnTo>
                    <a:pt x="0" y="8623"/>
                  </a:lnTo>
                  <a:lnTo>
                    <a:pt x="482" y="8623"/>
                  </a:lnTo>
                  <a:lnTo>
                    <a:pt x="482" y="0"/>
                  </a:lnTo>
                </a:path>
              </a:pathLst>
            </a:custGeom>
            <a:ln w="3175">
              <a:solidFill>
                <a:srgbClr val="565658"/>
              </a:solidFill>
            </a:ln>
          </p:spPr>
          <p:txBody>
            <a:bodyPr wrap="square" lIns="0" tIns="0" rIns="0" bIns="0" rtlCol="0"/>
            <a:lstStyle/>
            <a:p/>
          </p:txBody>
        </p:sp>
        <p:sp>
          <p:nvSpPr>
            <p:cNvPr id="3402" name="object 3402" descr=""/>
            <p:cNvSpPr/>
            <p:nvPr/>
          </p:nvSpPr>
          <p:spPr>
            <a:xfrm>
              <a:off x="5709272" y="2591193"/>
              <a:ext cx="5715" cy="2540"/>
            </a:xfrm>
            <a:custGeom>
              <a:avLst/>
              <a:gdLst/>
              <a:ahLst/>
              <a:cxnLst/>
              <a:rect l="l" t="t" r="r" b="b"/>
              <a:pathLst>
                <a:path w="5714" h="2539">
                  <a:moveTo>
                    <a:pt x="2286" y="1143"/>
                  </a:moveTo>
                  <a:lnTo>
                    <a:pt x="1955" y="330"/>
                  </a:lnTo>
                  <a:lnTo>
                    <a:pt x="1143" y="0"/>
                  </a:lnTo>
                  <a:lnTo>
                    <a:pt x="330" y="330"/>
                  </a:lnTo>
                  <a:lnTo>
                    <a:pt x="0" y="1143"/>
                  </a:lnTo>
                  <a:lnTo>
                    <a:pt x="330" y="1943"/>
                  </a:lnTo>
                  <a:lnTo>
                    <a:pt x="1143" y="2286"/>
                  </a:lnTo>
                  <a:lnTo>
                    <a:pt x="1955" y="1943"/>
                  </a:lnTo>
                  <a:lnTo>
                    <a:pt x="2286" y="1143"/>
                  </a:lnTo>
                  <a:close/>
                </a:path>
                <a:path w="5714" h="2539">
                  <a:moveTo>
                    <a:pt x="5156" y="1143"/>
                  </a:moveTo>
                  <a:lnTo>
                    <a:pt x="4826" y="330"/>
                  </a:lnTo>
                  <a:lnTo>
                    <a:pt x="4013" y="0"/>
                  </a:lnTo>
                  <a:lnTo>
                    <a:pt x="3213" y="330"/>
                  </a:lnTo>
                  <a:lnTo>
                    <a:pt x="2870" y="1143"/>
                  </a:lnTo>
                  <a:lnTo>
                    <a:pt x="3213"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3403" name="object 3403" descr=""/>
            <p:cNvSpPr/>
            <p:nvPr/>
          </p:nvSpPr>
          <p:spPr>
            <a:xfrm>
              <a:off x="5709465" y="2592325"/>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3404" name="object 3404" descr=""/>
            <p:cNvSpPr/>
            <p:nvPr/>
          </p:nvSpPr>
          <p:spPr>
            <a:xfrm>
              <a:off x="5714252" y="2592320"/>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3405" name="object 3405" descr=""/>
            <p:cNvSpPr/>
            <p:nvPr/>
          </p:nvSpPr>
          <p:spPr>
            <a:xfrm>
              <a:off x="5709942" y="2592325"/>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406" name="object 3406" descr=""/>
            <p:cNvSpPr/>
            <p:nvPr/>
          </p:nvSpPr>
          <p:spPr>
            <a:xfrm>
              <a:off x="5709464" y="2592325"/>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3407" name="object 3407" descr=""/>
            <p:cNvSpPr/>
            <p:nvPr/>
          </p:nvSpPr>
          <p:spPr>
            <a:xfrm>
              <a:off x="5533321" y="2690924"/>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408" name="object 3408" descr=""/>
            <p:cNvSpPr/>
            <p:nvPr/>
          </p:nvSpPr>
          <p:spPr>
            <a:xfrm>
              <a:off x="5533320" y="270719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409" name="object 3409" descr=""/>
            <p:cNvSpPr/>
            <p:nvPr/>
          </p:nvSpPr>
          <p:spPr>
            <a:xfrm>
              <a:off x="5532837" y="2690924"/>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3410" name="object 3410" descr=""/>
            <p:cNvSpPr/>
            <p:nvPr/>
          </p:nvSpPr>
          <p:spPr>
            <a:xfrm>
              <a:off x="5532843" y="270672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3411" name="object 3411" descr=""/>
            <p:cNvSpPr/>
            <p:nvPr/>
          </p:nvSpPr>
          <p:spPr>
            <a:xfrm>
              <a:off x="5536192" y="2690925"/>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3412" name="object 3412" descr=""/>
            <p:cNvSpPr/>
            <p:nvPr/>
          </p:nvSpPr>
          <p:spPr>
            <a:xfrm>
              <a:off x="5536191" y="2706725"/>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3413" name="object 3413" descr=""/>
            <p:cNvSpPr/>
            <p:nvPr/>
          </p:nvSpPr>
          <p:spPr>
            <a:xfrm>
              <a:off x="5532366" y="2704319"/>
              <a:ext cx="635" cy="2540"/>
            </a:xfrm>
            <a:custGeom>
              <a:avLst/>
              <a:gdLst/>
              <a:ahLst/>
              <a:cxnLst/>
              <a:rect l="l" t="t" r="r" b="b"/>
              <a:pathLst>
                <a:path w="635" h="2539">
                  <a:moveTo>
                    <a:pt x="0" y="0"/>
                  </a:moveTo>
                  <a:lnTo>
                    <a:pt x="482" y="2400"/>
                  </a:lnTo>
                </a:path>
              </a:pathLst>
            </a:custGeom>
            <a:ln w="3175">
              <a:solidFill>
                <a:srgbClr val="565658"/>
              </a:solidFill>
            </a:ln>
          </p:spPr>
          <p:txBody>
            <a:bodyPr wrap="square" lIns="0" tIns="0" rIns="0" bIns="0" rtlCol="0"/>
            <a:lstStyle/>
            <a:p/>
          </p:txBody>
        </p:sp>
        <p:sp>
          <p:nvSpPr>
            <p:cNvPr id="3414" name="object 3414" descr=""/>
            <p:cNvSpPr/>
            <p:nvPr/>
          </p:nvSpPr>
          <p:spPr>
            <a:xfrm>
              <a:off x="5533320" y="270719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415" name="object 3415" descr=""/>
            <p:cNvSpPr/>
            <p:nvPr/>
          </p:nvSpPr>
          <p:spPr>
            <a:xfrm>
              <a:off x="5532361" y="2691395"/>
              <a:ext cx="635" cy="2540"/>
            </a:xfrm>
            <a:custGeom>
              <a:avLst/>
              <a:gdLst/>
              <a:ahLst/>
              <a:cxnLst/>
              <a:rect l="l" t="t" r="r" b="b"/>
              <a:pathLst>
                <a:path w="635" h="2539">
                  <a:moveTo>
                    <a:pt x="482" y="0"/>
                  </a:moveTo>
                  <a:lnTo>
                    <a:pt x="0" y="2400"/>
                  </a:lnTo>
                </a:path>
              </a:pathLst>
            </a:custGeom>
            <a:ln w="3175">
              <a:solidFill>
                <a:srgbClr val="565658"/>
              </a:solidFill>
            </a:ln>
          </p:spPr>
          <p:txBody>
            <a:bodyPr wrap="square" lIns="0" tIns="0" rIns="0" bIns="0" rtlCol="0"/>
            <a:lstStyle/>
            <a:p/>
          </p:txBody>
        </p:sp>
        <p:sp>
          <p:nvSpPr>
            <p:cNvPr id="3416" name="object 3416" descr=""/>
            <p:cNvSpPr/>
            <p:nvPr/>
          </p:nvSpPr>
          <p:spPr>
            <a:xfrm>
              <a:off x="5533321" y="2690924"/>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417" name="object 3417" descr=""/>
            <p:cNvSpPr/>
            <p:nvPr/>
          </p:nvSpPr>
          <p:spPr>
            <a:xfrm>
              <a:off x="5532843" y="2694272"/>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418" name="object 3418" descr=""/>
            <p:cNvSpPr/>
            <p:nvPr/>
          </p:nvSpPr>
          <p:spPr>
            <a:xfrm>
              <a:off x="5532843" y="2703846"/>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419" name="object 3419" descr=""/>
            <p:cNvSpPr/>
            <p:nvPr/>
          </p:nvSpPr>
          <p:spPr>
            <a:xfrm>
              <a:off x="5536191" y="2704324"/>
              <a:ext cx="0" cy="2540"/>
            </a:xfrm>
            <a:custGeom>
              <a:avLst/>
              <a:gdLst/>
              <a:ahLst/>
              <a:cxnLst/>
              <a:rect l="l" t="t" r="r" b="b"/>
              <a:pathLst>
                <a:path w="0" h="2539">
                  <a:moveTo>
                    <a:pt x="0" y="2400"/>
                  </a:moveTo>
                  <a:lnTo>
                    <a:pt x="0" y="0"/>
                  </a:lnTo>
                </a:path>
              </a:pathLst>
            </a:custGeom>
            <a:ln w="3175">
              <a:solidFill>
                <a:srgbClr val="565658"/>
              </a:solidFill>
            </a:ln>
          </p:spPr>
          <p:txBody>
            <a:bodyPr wrap="square" lIns="0" tIns="0" rIns="0" bIns="0" rtlCol="0"/>
            <a:lstStyle/>
            <a:p/>
          </p:txBody>
        </p:sp>
        <p:sp>
          <p:nvSpPr>
            <p:cNvPr id="3420" name="object 3420" descr=""/>
            <p:cNvSpPr/>
            <p:nvPr/>
          </p:nvSpPr>
          <p:spPr>
            <a:xfrm>
              <a:off x="5536675" y="2705289"/>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421" name="object 3421" descr=""/>
            <p:cNvSpPr/>
            <p:nvPr/>
          </p:nvSpPr>
          <p:spPr>
            <a:xfrm>
              <a:off x="5536675" y="2691395"/>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3422" name="object 3422" descr=""/>
            <p:cNvSpPr/>
            <p:nvPr/>
          </p:nvSpPr>
          <p:spPr>
            <a:xfrm>
              <a:off x="5536191" y="2691395"/>
              <a:ext cx="0" cy="2540"/>
            </a:xfrm>
            <a:custGeom>
              <a:avLst/>
              <a:gdLst/>
              <a:ahLst/>
              <a:cxnLst/>
              <a:rect l="l" t="t" r="r" b="b"/>
              <a:pathLst>
                <a:path w="0" h="2539">
                  <a:moveTo>
                    <a:pt x="0" y="0"/>
                  </a:moveTo>
                  <a:lnTo>
                    <a:pt x="0" y="2400"/>
                  </a:lnTo>
                </a:path>
              </a:pathLst>
            </a:custGeom>
            <a:ln w="3175">
              <a:solidFill>
                <a:srgbClr val="565658"/>
              </a:solidFill>
            </a:ln>
          </p:spPr>
          <p:txBody>
            <a:bodyPr wrap="square" lIns="0" tIns="0" rIns="0" bIns="0" rtlCol="0"/>
            <a:lstStyle/>
            <a:p/>
          </p:txBody>
        </p:sp>
        <p:sp>
          <p:nvSpPr>
            <p:cNvPr id="3423" name="object 3423" descr=""/>
            <p:cNvSpPr/>
            <p:nvPr/>
          </p:nvSpPr>
          <p:spPr>
            <a:xfrm>
              <a:off x="5536191" y="2696666"/>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3424" name="object 3424" descr=""/>
            <p:cNvSpPr/>
            <p:nvPr/>
          </p:nvSpPr>
          <p:spPr>
            <a:xfrm>
              <a:off x="5532843" y="2695711"/>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425" name="object 3425" descr=""/>
            <p:cNvSpPr/>
            <p:nvPr/>
          </p:nvSpPr>
          <p:spPr>
            <a:xfrm>
              <a:off x="5532366" y="2696666"/>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3426" name="object 3426" descr=""/>
            <p:cNvSpPr/>
            <p:nvPr/>
          </p:nvSpPr>
          <p:spPr>
            <a:xfrm>
              <a:off x="5532843" y="2702409"/>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427" name="object 3427" descr=""/>
            <p:cNvSpPr/>
            <p:nvPr/>
          </p:nvSpPr>
          <p:spPr>
            <a:xfrm>
              <a:off x="5669263" y="2578918"/>
              <a:ext cx="0" cy="4445"/>
            </a:xfrm>
            <a:custGeom>
              <a:avLst/>
              <a:gdLst/>
              <a:ahLst/>
              <a:cxnLst/>
              <a:rect l="l" t="t" r="r" b="b"/>
              <a:pathLst>
                <a:path w="0" h="4444">
                  <a:moveTo>
                    <a:pt x="0" y="0"/>
                  </a:moveTo>
                  <a:lnTo>
                    <a:pt x="0" y="3835"/>
                  </a:lnTo>
                  <a:lnTo>
                    <a:pt x="0" y="2387"/>
                  </a:lnTo>
                </a:path>
              </a:pathLst>
            </a:custGeom>
            <a:ln w="3175">
              <a:solidFill>
                <a:srgbClr val="565658"/>
              </a:solidFill>
            </a:ln>
          </p:spPr>
          <p:txBody>
            <a:bodyPr wrap="square" lIns="0" tIns="0" rIns="0" bIns="0" rtlCol="0"/>
            <a:lstStyle/>
            <a:p/>
          </p:txBody>
        </p:sp>
        <p:sp>
          <p:nvSpPr>
            <p:cNvPr id="3428" name="object 3428" descr=""/>
            <p:cNvSpPr/>
            <p:nvPr/>
          </p:nvSpPr>
          <p:spPr>
            <a:xfrm>
              <a:off x="5669263" y="2582747"/>
              <a:ext cx="0" cy="3810"/>
            </a:xfrm>
            <a:custGeom>
              <a:avLst/>
              <a:gdLst/>
              <a:ahLst/>
              <a:cxnLst/>
              <a:rect l="l" t="t" r="r" b="b"/>
              <a:pathLst>
                <a:path w="0" h="3810">
                  <a:moveTo>
                    <a:pt x="0" y="3352"/>
                  </a:moveTo>
                  <a:lnTo>
                    <a:pt x="0" y="0"/>
                  </a:lnTo>
                  <a:lnTo>
                    <a:pt x="0" y="965"/>
                  </a:lnTo>
                </a:path>
              </a:pathLst>
            </a:custGeom>
            <a:ln w="3175">
              <a:solidFill>
                <a:srgbClr val="565658"/>
              </a:solidFill>
            </a:ln>
          </p:spPr>
          <p:txBody>
            <a:bodyPr wrap="square" lIns="0" tIns="0" rIns="0" bIns="0" rtlCol="0"/>
            <a:lstStyle/>
            <a:p/>
          </p:txBody>
        </p:sp>
        <p:sp>
          <p:nvSpPr>
            <p:cNvPr id="3429" name="object 3429" descr=""/>
            <p:cNvSpPr/>
            <p:nvPr/>
          </p:nvSpPr>
          <p:spPr>
            <a:xfrm>
              <a:off x="5668111" y="2581617"/>
              <a:ext cx="222250" cy="27305"/>
            </a:xfrm>
            <a:custGeom>
              <a:avLst/>
              <a:gdLst/>
              <a:ahLst/>
              <a:cxnLst/>
              <a:rect l="l" t="t" r="r" b="b"/>
              <a:pathLst>
                <a:path w="222250" h="27305">
                  <a:moveTo>
                    <a:pt x="2286" y="1143"/>
                  </a:moveTo>
                  <a:lnTo>
                    <a:pt x="1955" y="330"/>
                  </a:lnTo>
                  <a:lnTo>
                    <a:pt x="1143" y="0"/>
                  </a:lnTo>
                  <a:lnTo>
                    <a:pt x="342" y="330"/>
                  </a:lnTo>
                  <a:lnTo>
                    <a:pt x="0" y="1143"/>
                  </a:lnTo>
                  <a:lnTo>
                    <a:pt x="342" y="1943"/>
                  </a:lnTo>
                  <a:lnTo>
                    <a:pt x="1143" y="2286"/>
                  </a:lnTo>
                  <a:lnTo>
                    <a:pt x="1955" y="1943"/>
                  </a:lnTo>
                  <a:lnTo>
                    <a:pt x="2286" y="1143"/>
                  </a:lnTo>
                  <a:close/>
                </a:path>
                <a:path w="222250" h="27305">
                  <a:moveTo>
                    <a:pt x="208102" y="26035"/>
                  </a:moveTo>
                  <a:lnTo>
                    <a:pt x="207772" y="25222"/>
                  </a:lnTo>
                  <a:lnTo>
                    <a:pt x="206959" y="24892"/>
                  </a:lnTo>
                  <a:lnTo>
                    <a:pt x="206159" y="25222"/>
                  </a:lnTo>
                  <a:lnTo>
                    <a:pt x="205816" y="26035"/>
                  </a:lnTo>
                  <a:lnTo>
                    <a:pt x="206159" y="26835"/>
                  </a:lnTo>
                  <a:lnTo>
                    <a:pt x="206959" y="27178"/>
                  </a:lnTo>
                  <a:lnTo>
                    <a:pt x="207772" y="26835"/>
                  </a:lnTo>
                  <a:lnTo>
                    <a:pt x="208102" y="26035"/>
                  </a:lnTo>
                  <a:close/>
                </a:path>
                <a:path w="222250" h="27305">
                  <a:moveTo>
                    <a:pt x="221983" y="26035"/>
                  </a:moveTo>
                  <a:lnTo>
                    <a:pt x="221653" y="25222"/>
                  </a:lnTo>
                  <a:lnTo>
                    <a:pt x="220840" y="24892"/>
                  </a:lnTo>
                  <a:lnTo>
                    <a:pt x="220027" y="25222"/>
                  </a:lnTo>
                  <a:lnTo>
                    <a:pt x="219697" y="26035"/>
                  </a:lnTo>
                  <a:lnTo>
                    <a:pt x="220027" y="26835"/>
                  </a:lnTo>
                  <a:lnTo>
                    <a:pt x="220840" y="27178"/>
                  </a:lnTo>
                  <a:lnTo>
                    <a:pt x="221653" y="26835"/>
                  </a:lnTo>
                  <a:lnTo>
                    <a:pt x="221983" y="26035"/>
                  </a:lnTo>
                  <a:close/>
                </a:path>
              </a:pathLst>
            </a:custGeom>
            <a:solidFill>
              <a:srgbClr val="565658"/>
            </a:solidFill>
          </p:spPr>
          <p:txBody>
            <a:bodyPr wrap="square" lIns="0" tIns="0" rIns="0" bIns="0" rtlCol="0"/>
            <a:lstStyle/>
            <a:p/>
          </p:txBody>
        </p:sp>
        <p:sp>
          <p:nvSpPr>
            <p:cNvPr id="3430" name="object 3430" descr=""/>
            <p:cNvSpPr/>
            <p:nvPr/>
          </p:nvSpPr>
          <p:spPr>
            <a:xfrm>
              <a:off x="6193857" y="260093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431" name="object 3431" descr=""/>
            <p:cNvSpPr/>
            <p:nvPr/>
          </p:nvSpPr>
          <p:spPr>
            <a:xfrm>
              <a:off x="6193857" y="2592325"/>
              <a:ext cx="0" cy="8255"/>
            </a:xfrm>
            <a:custGeom>
              <a:avLst/>
              <a:gdLst/>
              <a:ahLst/>
              <a:cxnLst/>
              <a:rect l="l" t="t" r="r" b="b"/>
              <a:pathLst>
                <a:path w="0" h="8255">
                  <a:moveTo>
                    <a:pt x="0" y="0"/>
                  </a:moveTo>
                  <a:lnTo>
                    <a:pt x="0" y="7162"/>
                  </a:lnTo>
                  <a:lnTo>
                    <a:pt x="0" y="8140"/>
                  </a:lnTo>
                </a:path>
              </a:pathLst>
            </a:custGeom>
            <a:ln w="3175">
              <a:solidFill>
                <a:srgbClr val="565658"/>
              </a:solidFill>
            </a:ln>
          </p:spPr>
          <p:txBody>
            <a:bodyPr wrap="square" lIns="0" tIns="0" rIns="0" bIns="0" rtlCol="0"/>
            <a:lstStyle/>
            <a:p/>
          </p:txBody>
        </p:sp>
        <p:sp>
          <p:nvSpPr>
            <p:cNvPr id="3432" name="object 3432" descr=""/>
            <p:cNvSpPr/>
            <p:nvPr/>
          </p:nvSpPr>
          <p:spPr>
            <a:xfrm>
              <a:off x="6192714" y="259835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433" name="object 3433" descr=""/>
            <p:cNvSpPr/>
            <p:nvPr/>
          </p:nvSpPr>
          <p:spPr>
            <a:xfrm>
              <a:off x="6102916" y="2640187"/>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434" name="object 3434" descr=""/>
            <p:cNvSpPr/>
            <p:nvPr/>
          </p:nvSpPr>
          <p:spPr>
            <a:xfrm>
              <a:off x="6193857" y="2600461"/>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3435" name="object 3435" descr=""/>
            <p:cNvSpPr/>
            <p:nvPr/>
          </p:nvSpPr>
          <p:spPr>
            <a:xfrm>
              <a:off x="5878433" y="2605720"/>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3436" name="object 3436" descr=""/>
            <p:cNvSpPr/>
            <p:nvPr/>
          </p:nvSpPr>
          <p:spPr>
            <a:xfrm>
              <a:off x="6190504" y="2592330"/>
              <a:ext cx="3810" cy="7620"/>
            </a:xfrm>
            <a:custGeom>
              <a:avLst/>
              <a:gdLst/>
              <a:ahLst/>
              <a:cxnLst/>
              <a:rect l="l" t="t" r="r" b="b"/>
              <a:pathLst>
                <a:path w="3810" h="7619">
                  <a:moveTo>
                    <a:pt x="3352" y="7162"/>
                  </a:moveTo>
                  <a:lnTo>
                    <a:pt x="3352" y="0"/>
                  </a:lnTo>
                  <a:lnTo>
                    <a:pt x="0" y="0"/>
                  </a:lnTo>
                </a:path>
              </a:pathLst>
            </a:custGeom>
            <a:ln w="3175">
              <a:solidFill>
                <a:srgbClr val="565658"/>
              </a:solidFill>
            </a:ln>
          </p:spPr>
          <p:txBody>
            <a:bodyPr wrap="square" lIns="0" tIns="0" rIns="0" bIns="0" rtlCol="0"/>
            <a:lstStyle/>
            <a:p/>
          </p:txBody>
        </p:sp>
        <p:sp>
          <p:nvSpPr>
            <p:cNvPr id="3437" name="object 3437" descr=""/>
            <p:cNvSpPr/>
            <p:nvPr/>
          </p:nvSpPr>
          <p:spPr>
            <a:xfrm>
              <a:off x="5876993" y="2605713"/>
              <a:ext cx="1905" cy="3175"/>
            </a:xfrm>
            <a:custGeom>
              <a:avLst/>
              <a:gdLst/>
              <a:ahLst/>
              <a:cxnLst/>
              <a:rect l="l" t="t" r="r" b="b"/>
              <a:pathLst>
                <a:path w="1904" h="3175">
                  <a:moveTo>
                    <a:pt x="1435" y="2882"/>
                  </a:moveTo>
                  <a:lnTo>
                    <a:pt x="1435" y="0"/>
                  </a:lnTo>
                  <a:lnTo>
                    <a:pt x="0" y="0"/>
                  </a:lnTo>
                </a:path>
              </a:pathLst>
            </a:custGeom>
            <a:ln w="3175">
              <a:solidFill>
                <a:srgbClr val="565658"/>
              </a:solidFill>
            </a:ln>
          </p:spPr>
          <p:txBody>
            <a:bodyPr wrap="square" lIns="0" tIns="0" rIns="0" bIns="0" rtlCol="0"/>
            <a:lstStyle/>
            <a:p/>
          </p:txBody>
        </p:sp>
        <p:sp>
          <p:nvSpPr>
            <p:cNvPr id="3438" name="object 3438" descr=""/>
            <p:cNvSpPr/>
            <p:nvPr/>
          </p:nvSpPr>
          <p:spPr>
            <a:xfrm>
              <a:off x="5885609" y="2605713"/>
              <a:ext cx="2540" cy="3175"/>
            </a:xfrm>
            <a:custGeom>
              <a:avLst/>
              <a:gdLst/>
              <a:ahLst/>
              <a:cxnLst/>
              <a:rect l="l" t="t" r="r" b="b"/>
              <a:pathLst>
                <a:path w="2539" h="3175">
                  <a:moveTo>
                    <a:pt x="0" y="2882"/>
                  </a:moveTo>
                  <a:lnTo>
                    <a:pt x="0" y="0"/>
                  </a:lnTo>
                  <a:lnTo>
                    <a:pt x="1917" y="0"/>
                  </a:lnTo>
                </a:path>
              </a:pathLst>
            </a:custGeom>
            <a:ln w="3175">
              <a:solidFill>
                <a:srgbClr val="565658"/>
              </a:solidFill>
            </a:ln>
          </p:spPr>
          <p:txBody>
            <a:bodyPr wrap="square" lIns="0" tIns="0" rIns="0" bIns="0" rtlCol="0"/>
            <a:lstStyle/>
            <a:p/>
          </p:txBody>
        </p:sp>
        <p:sp>
          <p:nvSpPr>
            <p:cNvPr id="3439" name="object 3439" descr=""/>
            <p:cNvSpPr/>
            <p:nvPr/>
          </p:nvSpPr>
          <p:spPr>
            <a:xfrm>
              <a:off x="6190504" y="2599493"/>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3440" name="object 3440" descr=""/>
            <p:cNvSpPr/>
            <p:nvPr/>
          </p:nvSpPr>
          <p:spPr>
            <a:xfrm>
              <a:off x="6101485" y="2640189"/>
              <a:ext cx="0" cy="11430"/>
            </a:xfrm>
            <a:custGeom>
              <a:avLst/>
              <a:gdLst/>
              <a:ahLst/>
              <a:cxnLst/>
              <a:rect l="l" t="t" r="r" b="b"/>
              <a:pathLst>
                <a:path w="0" h="11430">
                  <a:moveTo>
                    <a:pt x="0" y="10998"/>
                  </a:moveTo>
                  <a:lnTo>
                    <a:pt x="0" y="0"/>
                  </a:lnTo>
                </a:path>
              </a:pathLst>
            </a:custGeom>
            <a:ln w="3175">
              <a:solidFill>
                <a:srgbClr val="565658"/>
              </a:solidFill>
            </a:ln>
          </p:spPr>
          <p:txBody>
            <a:bodyPr wrap="square" lIns="0" tIns="0" rIns="0" bIns="0" rtlCol="0"/>
            <a:lstStyle/>
            <a:p/>
          </p:txBody>
        </p:sp>
        <p:sp>
          <p:nvSpPr>
            <p:cNvPr id="3441" name="object 3441" descr=""/>
            <p:cNvSpPr/>
            <p:nvPr/>
          </p:nvSpPr>
          <p:spPr>
            <a:xfrm>
              <a:off x="6189842" y="260171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442" name="object 3442" descr=""/>
            <p:cNvSpPr/>
            <p:nvPr/>
          </p:nvSpPr>
          <p:spPr>
            <a:xfrm>
              <a:off x="6155088" y="2603326"/>
              <a:ext cx="35560" cy="0"/>
            </a:xfrm>
            <a:custGeom>
              <a:avLst/>
              <a:gdLst/>
              <a:ahLst/>
              <a:cxnLst/>
              <a:rect l="l" t="t" r="r" b="b"/>
              <a:pathLst>
                <a:path w="35560" h="0">
                  <a:moveTo>
                    <a:pt x="0" y="0"/>
                  </a:moveTo>
                  <a:lnTo>
                    <a:pt x="34937" y="0"/>
                  </a:lnTo>
                </a:path>
              </a:pathLst>
            </a:custGeom>
            <a:ln w="3175">
              <a:solidFill>
                <a:srgbClr val="565658"/>
              </a:solidFill>
            </a:ln>
          </p:spPr>
          <p:txBody>
            <a:bodyPr wrap="square" lIns="0" tIns="0" rIns="0" bIns="0" rtlCol="0"/>
            <a:lstStyle/>
            <a:p/>
          </p:txBody>
        </p:sp>
        <p:sp>
          <p:nvSpPr>
            <p:cNvPr id="3443" name="object 3443" descr=""/>
            <p:cNvSpPr/>
            <p:nvPr/>
          </p:nvSpPr>
          <p:spPr>
            <a:xfrm>
              <a:off x="6155088" y="2592325"/>
              <a:ext cx="35560" cy="0"/>
            </a:xfrm>
            <a:custGeom>
              <a:avLst/>
              <a:gdLst/>
              <a:ahLst/>
              <a:cxnLst/>
              <a:rect l="l" t="t" r="r" b="b"/>
              <a:pathLst>
                <a:path w="35560" h="0">
                  <a:moveTo>
                    <a:pt x="0" y="0"/>
                  </a:moveTo>
                  <a:lnTo>
                    <a:pt x="35420" y="0"/>
                  </a:lnTo>
                </a:path>
              </a:pathLst>
            </a:custGeom>
            <a:ln w="3175">
              <a:solidFill>
                <a:srgbClr val="565658"/>
              </a:solidFill>
            </a:ln>
          </p:spPr>
          <p:txBody>
            <a:bodyPr wrap="square" lIns="0" tIns="0" rIns="0" bIns="0" rtlCol="0"/>
            <a:lstStyle/>
            <a:p/>
          </p:txBody>
        </p:sp>
        <p:sp>
          <p:nvSpPr>
            <p:cNvPr id="3444" name="object 3444" descr=""/>
            <p:cNvSpPr/>
            <p:nvPr/>
          </p:nvSpPr>
          <p:spPr>
            <a:xfrm>
              <a:off x="6155088" y="2601900"/>
              <a:ext cx="35560" cy="0"/>
            </a:xfrm>
            <a:custGeom>
              <a:avLst/>
              <a:gdLst/>
              <a:ahLst/>
              <a:cxnLst/>
              <a:rect l="l" t="t" r="r" b="b"/>
              <a:pathLst>
                <a:path w="35560" h="0">
                  <a:moveTo>
                    <a:pt x="0" y="0"/>
                  </a:moveTo>
                  <a:lnTo>
                    <a:pt x="35420" y="0"/>
                  </a:lnTo>
                </a:path>
              </a:pathLst>
            </a:custGeom>
            <a:ln w="3175">
              <a:solidFill>
                <a:srgbClr val="565658"/>
              </a:solidFill>
            </a:ln>
          </p:spPr>
          <p:txBody>
            <a:bodyPr wrap="square" lIns="0" tIns="0" rIns="0" bIns="0" rtlCol="0"/>
            <a:lstStyle/>
            <a:p/>
          </p:txBody>
        </p:sp>
        <p:sp>
          <p:nvSpPr>
            <p:cNvPr id="3445" name="object 3445" descr=""/>
            <p:cNvSpPr/>
            <p:nvPr/>
          </p:nvSpPr>
          <p:spPr>
            <a:xfrm>
              <a:off x="6190508" y="2592330"/>
              <a:ext cx="0" cy="7620"/>
            </a:xfrm>
            <a:custGeom>
              <a:avLst/>
              <a:gdLst/>
              <a:ahLst/>
              <a:cxnLst/>
              <a:rect l="l" t="t" r="r" b="b"/>
              <a:pathLst>
                <a:path w="0" h="7619">
                  <a:moveTo>
                    <a:pt x="0" y="7162"/>
                  </a:moveTo>
                  <a:lnTo>
                    <a:pt x="0" y="0"/>
                  </a:lnTo>
                </a:path>
              </a:pathLst>
            </a:custGeom>
            <a:ln w="3175">
              <a:solidFill>
                <a:srgbClr val="565658"/>
              </a:solidFill>
            </a:ln>
          </p:spPr>
          <p:txBody>
            <a:bodyPr wrap="square" lIns="0" tIns="0" rIns="0" bIns="0" rtlCol="0"/>
            <a:lstStyle/>
            <a:p/>
          </p:txBody>
        </p:sp>
        <p:sp>
          <p:nvSpPr>
            <p:cNvPr id="3446" name="object 3446" descr=""/>
            <p:cNvSpPr/>
            <p:nvPr/>
          </p:nvSpPr>
          <p:spPr>
            <a:xfrm>
              <a:off x="6111530" y="2610035"/>
              <a:ext cx="0" cy="8255"/>
            </a:xfrm>
            <a:custGeom>
              <a:avLst/>
              <a:gdLst/>
              <a:ahLst/>
              <a:cxnLst/>
              <a:rect l="l" t="t" r="r" b="b"/>
              <a:pathLst>
                <a:path w="0" h="8255">
                  <a:moveTo>
                    <a:pt x="0" y="0"/>
                  </a:moveTo>
                  <a:lnTo>
                    <a:pt x="0" y="7658"/>
                  </a:lnTo>
                </a:path>
              </a:pathLst>
            </a:custGeom>
            <a:ln w="3175">
              <a:solidFill>
                <a:srgbClr val="565658"/>
              </a:solidFill>
            </a:ln>
          </p:spPr>
          <p:txBody>
            <a:bodyPr wrap="square" lIns="0" tIns="0" rIns="0" bIns="0" rtlCol="0"/>
            <a:lstStyle/>
            <a:p/>
          </p:txBody>
        </p:sp>
        <p:sp>
          <p:nvSpPr>
            <p:cNvPr id="3447" name="object 3447" descr=""/>
            <p:cNvSpPr/>
            <p:nvPr/>
          </p:nvSpPr>
          <p:spPr>
            <a:xfrm>
              <a:off x="6111530" y="2673696"/>
              <a:ext cx="0" cy="7620"/>
            </a:xfrm>
            <a:custGeom>
              <a:avLst/>
              <a:gdLst/>
              <a:ahLst/>
              <a:cxnLst/>
              <a:rect l="l" t="t" r="r" b="b"/>
              <a:pathLst>
                <a:path w="0" h="7619">
                  <a:moveTo>
                    <a:pt x="0" y="0"/>
                  </a:moveTo>
                  <a:lnTo>
                    <a:pt x="0" y="7162"/>
                  </a:lnTo>
                </a:path>
              </a:pathLst>
            </a:custGeom>
            <a:ln w="3175">
              <a:solidFill>
                <a:srgbClr val="565658"/>
              </a:solidFill>
            </a:ln>
          </p:spPr>
          <p:txBody>
            <a:bodyPr wrap="square" lIns="0" tIns="0" rIns="0" bIns="0" rtlCol="0"/>
            <a:lstStyle/>
            <a:p/>
          </p:txBody>
        </p:sp>
        <p:sp>
          <p:nvSpPr>
            <p:cNvPr id="3448" name="object 3448" descr=""/>
            <p:cNvSpPr/>
            <p:nvPr/>
          </p:nvSpPr>
          <p:spPr>
            <a:xfrm>
              <a:off x="5866466" y="2607641"/>
              <a:ext cx="0" cy="76200"/>
            </a:xfrm>
            <a:custGeom>
              <a:avLst/>
              <a:gdLst/>
              <a:ahLst/>
              <a:cxnLst/>
              <a:rect l="l" t="t" r="r" b="b"/>
              <a:pathLst>
                <a:path w="0" h="76200">
                  <a:moveTo>
                    <a:pt x="0" y="0"/>
                  </a:moveTo>
                  <a:lnTo>
                    <a:pt x="0" y="75615"/>
                  </a:lnTo>
                </a:path>
              </a:pathLst>
            </a:custGeom>
            <a:ln w="3175">
              <a:solidFill>
                <a:srgbClr val="565658"/>
              </a:solidFill>
            </a:ln>
          </p:spPr>
          <p:txBody>
            <a:bodyPr wrap="square" lIns="0" tIns="0" rIns="0" bIns="0" rtlCol="0"/>
            <a:lstStyle/>
            <a:p/>
          </p:txBody>
        </p:sp>
        <p:sp>
          <p:nvSpPr>
            <p:cNvPr id="3449" name="object 3449" descr=""/>
            <p:cNvSpPr/>
            <p:nvPr/>
          </p:nvSpPr>
          <p:spPr>
            <a:xfrm>
              <a:off x="5878433" y="2608596"/>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3450" name="object 3450" descr=""/>
            <p:cNvSpPr/>
            <p:nvPr/>
          </p:nvSpPr>
          <p:spPr>
            <a:xfrm>
              <a:off x="5866466" y="2683260"/>
              <a:ext cx="40005" cy="0"/>
            </a:xfrm>
            <a:custGeom>
              <a:avLst/>
              <a:gdLst/>
              <a:ahLst/>
              <a:cxnLst/>
              <a:rect l="l" t="t" r="r" b="b"/>
              <a:pathLst>
                <a:path w="40004" h="0">
                  <a:moveTo>
                    <a:pt x="0" y="0"/>
                  </a:moveTo>
                  <a:lnTo>
                    <a:pt x="39725" y="0"/>
                  </a:lnTo>
                </a:path>
              </a:pathLst>
            </a:custGeom>
            <a:ln w="3175">
              <a:solidFill>
                <a:srgbClr val="565658"/>
              </a:solidFill>
            </a:ln>
          </p:spPr>
          <p:txBody>
            <a:bodyPr wrap="square" lIns="0" tIns="0" rIns="0" bIns="0" rtlCol="0"/>
            <a:lstStyle/>
            <a:p/>
          </p:txBody>
        </p:sp>
        <p:sp>
          <p:nvSpPr>
            <p:cNvPr id="3451" name="object 3451" descr=""/>
            <p:cNvSpPr/>
            <p:nvPr/>
          </p:nvSpPr>
          <p:spPr>
            <a:xfrm>
              <a:off x="5890874" y="2607641"/>
              <a:ext cx="15875" cy="0"/>
            </a:xfrm>
            <a:custGeom>
              <a:avLst/>
              <a:gdLst/>
              <a:ahLst/>
              <a:cxnLst/>
              <a:rect l="l" t="t" r="r" b="b"/>
              <a:pathLst>
                <a:path w="15875" h="0">
                  <a:moveTo>
                    <a:pt x="15316" y="0"/>
                  </a:moveTo>
                  <a:lnTo>
                    <a:pt x="0" y="0"/>
                  </a:lnTo>
                </a:path>
              </a:pathLst>
            </a:custGeom>
            <a:ln w="3175">
              <a:solidFill>
                <a:srgbClr val="565658"/>
              </a:solidFill>
            </a:ln>
          </p:spPr>
          <p:txBody>
            <a:bodyPr wrap="square" lIns="0" tIns="0" rIns="0" bIns="0" rtlCol="0"/>
            <a:lstStyle/>
            <a:p/>
          </p:txBody>
        </p:sp>
        <p:sp>
          <p:nvSpPr>
            <p:cNvPr id="3452" name="object 3452" descr=""/>
            <p:cNvSpPr/>
            <p:nvPr/>
          </p:nvSpPr>
          <p:spPr>
            <a:xfrm>
              <a:off x="5866465" y="2607641"/>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3453" name="object 3453" descr=""/>
            <p:cNvSpPr/>
            <p:nvPr/>
          </p:nvSpPr>
          <p:spPr>
            <a:xfrm>
              <a:off x="6117750" y="2603326"/>
              <a:ext cx="37465" cy="0"/>
            </a:xfrm>
            <a:custGeom>
              <a:avLst/>
              <a:gdLst/>
              <a:ahLst/>
              <a:cxnLst/>
              <a:rect l="l" t="t" r="r" b="b"/>
              <a:pathLst>
                <a:path w="37464" h="0">
                  <a:moveTo>
                    <a:pt x="37337" y="0"/>
                  </a:moveTo>
                  <a:lnTo>
                    <a:pt x="0" y="0"/>
                  </a:lnTo>
                </a:path>
              </a:pathLst>
            </a:custGeom>
            <a:ln w="3175">
              <a:solidFill>
                <a:srgbClr val="565658"/>
              </a:solidFill>
            </a:ln>
          </p:spPr>
          <p:txBody>
            <a:bodyPr wrap="square" lIns="0" tIns="0" rIns="0" bIns="0" rtlCol="0"/>
            <a:lstStyle/>
            <a:p/>
          </p:txBody>
        </p:sp>
        <p:sp>
          <p:nvSpPr>
            <p:cNvPr id="3454" name="object 3454" descr=""/>
            <p:cNvSpPr/>
            <p:nvPr/>
          </p:nvSpPr>
          <p:spPr>
            <a:xfrm>
              <a:off x="6054095" y="2629660"/>
              <a:ext cx="0" cy="32384"/>
            </a:xfrm>
            <a:custGeom>
              <a:avLst/>
              <a:gdLst/>
              <a:ahLst/>
              <a:cxnLst/>
              <a:rect l="l" t="t" r="r" b="b"/>
              <a:pathLst>
                <a:path w="0" h="32385">
                  <a:moveTo>
                    <a:pt x="0" y="32067"/>
                  </a:moveTo>
                  <a:lnTo>
                    <a:pt x="0" y="0"/>
                  </a:lnTo>
                </a:path>
              </a:pathLst>
            </a:custGeom>
            <a:ln w="3175">
              <a:solidFill>
                <a:srgbClr val="565658"/>
              </a:solidFill>
            </a:ln>
          </p:spPr>
          <p:txBody>
            <a:bodyPr wrap="square" lIns="0" tIns="0" rIns="0" bIns="0" rtlCol="0"/>
            <a:lstStyle/>
            <a:p/>
          </p:txBody>
        </p:sp>
        <p:sp>
          <p:nvSpPr>
            <p:cNvPr id="3455" name="object 3455" descr=""/>
            <p:cNvSpPr/>
            <p:nvPr/>
          </p:nvSpPr>
          <p:spPr>
            <a:xfrm>
              <a:off x="6033036" y="2629655"/>
              <a:ext cx="0" cy="32384"/>
            </a:xfrm>
            <a:custGeom>
              <a:avLst/>
              <a:gdLst/>
              <a:ahLst/>
              <a:cxnLst/>
              <a:rect l="l" t="t" r="r" b="b"/>
              <a:pathLst>
                <a:path w="0" h="32385">
                  <a:moveTo>
                    <a:pt x="0" y="0"/>
                  </a:moveTo>
                  <a:lnTo>
                    <a:pt x="0" y="32067"/>
                  </a:lnTo>
                </a:path>
              </a:pathLst>
            </a:custGeom>
            <a:ln w="3175">
              <a:solidFill>
                <a:srgbClr val="565658"/>
              </a:solidFill>
            </a:ln>
          </p:spPr>
          <p:txBody>
            <a:bodyPr wrap="square" lIns="0" tIns="0" rIns="0" bIns="0" rtlCol="0"/>
            <a:lstStyle/>
            <a:p/>
          </p:txBody>
        </p:sp>
        <p:sp>
          <p:nvSpPr>
            <p:cNvPr id="3456" name="object 3456" descr=""/>
            <p:cNvSpPr/>
            <p:nvPr/>
          </p:nvSpPr>
          <p:spPr>
            <a:xfrm>
              <a:off x="6000963" y="2629660"/>
              <a:ext cx="0" cy="32384"/>
            </a:xfrm>
            <a:custGeom>
              <a:avLst/>
              <a:gdLst/>
              <a:ahLst/>
              <a:cxnLst/>
              <a:rect l="l" t="t" r="r" b="b"/>
              <a:pathLst>
                <a:path w="0" h="32385">
                  <a:moveTo>
                    <a:pt x="0" y="32067"/>
                  </a:moveTo>
                  <a:lnTo>
                    <a:pt x="0" y="0"/>
                  </a:lnTo>
                </a:path>
              </a:pathLst>
            </a:custGeom>
            <a:ln w="3175">
              <a:solidFill>
                <a:srgbClr val="565658"/>
              </a:solidFill>
            </a:ln>
          </p:spPr>
          <p:txBody>
            <a:bodyPr wrap="square" lIns="0" tIns="0" rIns="0" bIns="0" rtlCol="0"/>
            <a:lstStyle/>
            <a:p/>
          </p:txBody>
        </p:sp>
        <p:sp>
          <p:nvSpPr>
            <p:cNvPr id="3457" name="object 3457" descr=""/>
            <p:cNvSpPr/>
            <p:nvPr/>
          </p:nvSpPr>
          <p:spPr>
            <a:xfrm>
              <a:off x="5977987" y="2629655"/>
              <a:ext cx="2540" cy="32384"/>
            </a:xfrm>
            <a:custGeom>
              <a:avLst/>
              <a:gdLst/>
              <a:ahLst/>
              <a:cxnLst/>
              <a:rect l="l" t="t" r="r" b="b"/>
              <a:pathLst>
                <a:path w="2539" h="32385">
                  <a:moveTo>
                    <a:pt x="0" y="0"/>
                  </a:moveTo>
                  <a:lnTo>
                    <a:pt x="1917" y="0"/>
                  </a:lnTo>
                  <a:lnTo>
                    <a:pt x="1917" y="32067"/>
                  </a:lnTo>
                </a:path>
              </a:pathLst>
            </a:custGeom>
            <a:ln w="3175">
              <a:solidFill>
                <a:srgbClr val="565658"/>
              </a:solidFill>
            </a:ln>
          </p:spPr>
          <p:txBody>
            <a:bodyPr wrap="square" lIns="0" tIns="0" rIns="0" bIns="0" rtlCol="0"/>
            <a:lstStyle/>
            <a:p/>
          </p:txBody>
        </p:sp>
        <p:sp>
          <p:nvSpPr>
            <p:cNvPr id="3458" name="object 3458" descr=""/>
            <p:cNvSpPr/>
            <p:nvPr/>
          </p:nvSpPr>
          <p:spPr>
            <a:xfrm>
              <a:off x="6000962" y="2629655"/>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3459" name="object 3459" descr=""/>
            <p:cNvSpPr/>
            <p:nvPr/>
          </p:nvSpPr>
          <p:spPr>
            <a:xfrm>
              <a:off x="5977986" y="2661728"/>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3460" name="object 3460" descr=""/>
            <p:cNvSpPr/>
            <p:nvPr/>
          </p:nvSpPr>
          <p:spPr>
            <a:xfrm>
              <a:off x="6000963" y="2661728"/>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461" name="object 3461" descr=""/>
            <p:cNvSpPr/>
            <p:nvPr/>
          </p:nvSpPr>
          <p:spPr>
            <a:xfrm>
              <a:off x="6031119" y="2629655"/>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462" name="object 3462" descr=""/>
            <p:cNvSpPr/>
            <p:nvPr/>
          </p:nvSpPr>
          <p:spPr>
            <a:xfrm>
              <a:off x="6054093" y="2629655"/>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3463" name="object 3463" descr=""/>
            <p:cNvSpPr/>
            <p:nvPr/>
          </p:nvSpPr>
          <p:spPr>
            <a:xfrm>
              <a:off x="6031118" y="2661728"/>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3464" name="object 3464" descr=""/>
            <p:cNvSpPr/>
            <p:nvPr/>
          </p:nvSpPr>
          <p:spPr>
            <a:xfrm>
              <a:off x="6054095" y="2661728"/>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465" name="object 3465" descr=""/>
            <p:cNvSpPr/>
            <p:nvPr/>
          </p:nvSpPr>
          <p:spPr>
            <a:xfrm>
              <a:off x="6012450" y="2685653"/>
              <a:ext cx="99060" cy="635"/>
            </a:xfrm>
            <a:custGeom>
              <a:avLst/>
              <a:gdLst/>
              <a:ahLst/>
              <a:cxnLst/>
              <a:rect l="l" t="t" r="r" b="b"/>
              <a:pathLst>
                <a:path w="99060" h="635">
                  <a:moveTo>
                    <a:pt x="98602" y="482"/>
                  </a:moveTo>
                  <a:lnTo>
                    <a:pt x="0" y="482"/>
                  </a:lnTo>
                  <a:lnTo>
                    <a:pt x="0" y="0"/>
                  </a:lnTo>
                </a:path>
              </a:pathLst>
            </a:custGeom>
            <a:ln w="3175">
              <a:solidFill>
                <a:srgbClr val="565658"/>
              </a:solidFill>
            </a:ln>
          </p:spPr>
          <p:txBody>
            <a:bodyPr wrap="square" lIns="0" tIns="0" rIns="0" bIns="0" rtlCol="0"/>
            <a:lstStyle/>
            <a:p/>
          </p:txBody>
        </p:sp>
        <p:sp>
          <p:nvSpPr>
            <p:cNvPr id="3466" name="object 3466" descr=""/>
            <p:cNvSpPr/>
            <p:nvPr/>
          </p:nvSpPr>
          <p:spPr>
            <a:xfrm>
              <a:off x="6012454" y="2592325"/>
              <a:ext cx="142875" cy="0"/>
            </a:xfrm>
            <a:custGeom>
              <a:avLst/>
              <a:gdLst/>
              <a:ahLst/>
              <a:cxnLst/>
              <a:rect l="l" t="t" r="r" b="b"/>
              <a:pathLst>
                <a:path w="142875" h="0">
                  <a:moveTo>
                    <a:pt x="0" y="0"/>
                  </a:moveTo>
                  <a:lnTo>
                    <a:pt x="142633" y="0"/>
                  </a:lnTo>
                </a:path>
              </a:pathLst>
            </a:custGeom>
            <a:ln w="3175">
              <a:solidFill>
                <a:srgbClr val="565658"/>
              </a:solidFill>
            </a:ln>
          </p:spPr>
          <p:txBody>
            <a:bodyPr wrap="square" lIns="0" tIns="0" rIns="0" bIns="0" rtlCol="0"/>
            <a:lstStyle/>
            <a:p/>
          </p:txBody>
        </p:sp>
        <p:sp>
          <p:nvSpPr>
            <p:cNvPr id="3467" name="object 3467" descr=""/>
            <p:cNvSpPr/>
            <p:nvPr/>
          </p:nvSpPr>
          <p:spPr>
            <a:xfrm>
              <a:off x="6056011" y="2629655"/>
              <a:ext cx="0" cy="32384"/>
            </a:xfrm>
            <a:custGeom>
              <a:avLst/>
              <a:gdLst/>
              <a:ahLst/>
              <a:cxnLst/>
              <a:rect l="l" t="t" r="r" b="b"/>
              <a:pathLst>
                <a:path w="0" h="32385">
                  <a:moveTo>
                    <a:pt x="0" y="0"/>
                  </a:moveTo>
                  <a:lnTo>
                    <a:pt x="0" y="32067"/>
                  </a:lnTo>
                </a:path>
              </a:pathLst>
            </a:custGeom>
            <a:ln w="3175">
              <a:solidFill>
                <a:srgbClr val="565658"/>
              </a:solidFill>
            </a:ln>
          </p:spPr>
          <p:txBody>
            <a:bodyPr wrap="square" lIns="0" tIns="0" rIns="0" bIns="0" rtlCol="0"/>
            <a:lstStyle/>
            <a:p/>
          </p:txBody>
        </p:sp>
        <p:sp>
          <p:nvSpPr>
            <p:cNvPr id="3468" name="object 3468" descr=""/>
            <p:cNvSpPr/>
            <p:nvPr/>
          </p:nvSpPr>
          <p:spPr>
            <a:xfrm>
              <a:off x="6031119" y="2629660"/>
              <a:ext cx="0" cy="32384"/>
            </a:xfrm>
            <a:custGeom>
              <a:avLst/>
              <a:gdLst/>
              <a:ahLst/>
              <a:cxnLst/>
              <a:rect l="l" t="t" r="r" b="b"/>
              <a:pathLst>
                <a:path w="0" h="32385">
                  <a:moveTo>
                    <a:pt x="0" y="32067"/>
                  </a:moveTo>
                  <a:lnTo>
                    <a:pt x="0" y="0"/>
                  </a:lnTo>
                </a:path>
              </a:pathLst>
            </a:custGeom>
            <a:ln w="3175">
              <a:solidFill>
                <a:srgbClr val="565658"/>
              </a:solidFill>
            </a:ln>
          </p:spPr>
          <p:txBody>
            <a:bodyPr wrap="square" lIns="0" tIns="0" rIns="0" bIns="0" rtlCol="0"/>
            <a:lstStyle/>
            <a:p/>
          </p:txBody>
        </p:sp>
        <p:sp>
          <p:nvSpPr>
            <p:cNvPr id="3469" name="object 3469" descr=""/>
            <p:cNvSpPr/>
            <p:nvPr/>
          </p:nvSpPr>
          <p:spPr>
            <a:xfrm>
              <a:off x="6012454" y="2685652"/>
              <a:ext cx="99060" cy="0"/>
            </a:xfrm>
            <a:custGeom>
              <a:avLst/>
              <a:gdLst/>
              <a:ahLst/>
              <a:cxnLst/>
              <a:rect l="l" t="t" r="r" b="b"/>
              <a:pathLst>
                <a:path w="99060" h="0">
                  <a:moveTo>
                    <a:pt x="0" y="0"/>
                  </a:moveTo>
                  <a:lnTo>
                    <a:pt x="98602" y="0"/>
                  </a:lnTo>
                </a:path>
              </a:pathLst>
            </a:custGeom>
            <a:ln w="3175">
              <a:solidFill>
                <a:srgbClr val="565658"/>
              </a:solidFill>
            </a:ln>
          </p:spPr>
          <p:txBody>
            <a:bodyPr wrap="square" lIns="0" tIns="0" rIns="0" bIns="0" rtlCol="0"/>
            <a:lstStyle/>
            <a:p/>
          </p:txBody>
        </p:sp>
        <p:sp>
          <p:nvSpPr>
            <p:cNvPr id="3470" name="object 3470" descr=""/>
            <p:cNvSpPr/>
            <p:nvPr/>
          </p:nvSpPr>
          <p:spPr>
            <a:xfrm>
              <a:off x="6117750" y="2592324"/>
              <a:ext cx="37465" cy="10160"/>
            </a:xfrm>
            <a:custGeom>
              <a:avLst/>
              <a:gdLst/>
              <a:ahLst/>
              <a:cxnLst/>
              <a:rect l="l" t="t" r="r" b="b"/>
              <a:pathLst>
                <a:path w="37464" h="10160">
                  <a:moveTo>
                    <a:pt x="0" y="9575"/>
                  </a:moveTo>
                  <a:lnTo>
                    <a:pt x="37338" y="9575"/>
                  </a:lnTo>
                  <a:lnTo>
                    <a:pt x="37338" y="0"/>
                  </a:lnTo>
                </a:path>
              </a:pathLst>
            </a:custGeom>
            <a:ln w="3175">
              <a:solidFill>
                <a:srgbClr val="565658"/>
              </a:solidFill>
            </a:ln>
          </p:spPr>
          <p:txBody>
            <a:bodyPr wrap="square" lIns="0" tIns="0" rIns="0" bIns="0" rtlCol="0"/>
            <a:lstStyle/>
            <a:p/>
          </p:txBody>
        </p:sp>
        <p:sp>
          <p:nvSpPr>
            <p:cNvPr id="3471" name="object 3471" descr=""/>
            <p:cNvSpPr/>
            <p:nvPr/>
          </p:nvSpPr>
          <p:spPr>
            <a:xfrm>
              <a:off x="6002879" y="2629655"/>
              <a:ext cx="0" cy="32384"/>
            </a:xfrm>
            <a:custGeom>
              <a:avLst/>
              <a:gdLst/>
              <a:ahLst/>
              <a:cxnLst/>
              <a:rect l="l" t="t" r="r" b="b"/>
              <a:pathLst>
                <a:path w="0" h="32385">
                  <a:moveTo>
                    <a:pt x="0" y="0"/>
                  </a:moveTo>
                  <a:lnTo>
                    <a:pt x="0" y="32067"/>
                  </a:lnTo>
                </a:path>
              </a:pathLst>
            </a:custGeom>
            <a:ln w="3175">
              <a:solidFill>
                <a:srgbClr val="565658"/>
              </a:solidFill>
            </a:ln>
          </p:spPr>
          <p:txBody>
            <a:bodyPr wrap="square" lIns="0" tIns="0" rIns="0" bIns="0" rtlCol="0"/>
            <a:lstStyle/>
            <a:p/>
          </p:txBody>
        </p:sp>
        <p:sp>
          <p:nvSpPr>
            <p:cNvPr id="3472" name="object 3472" descr=""/>
            <p:cNvSpPr/>
            <p:nvPr/>
          </p:nvSpPr>
          <p:spPr>
            <a:xfrm>
              <a:off x="5977987" y="2629660"/>
              <a:ext cx="0" cy="32384"/>
            </a:xfrm>
            <a:custGeom>
              <a:avLst/>
              <a:gdLst/>
              <a:ahLst/>
              <a:cxnLst/>
              <a:rect l="l" t="t" r="r" b="b"/>
              <a:pathLst>
                <a:path w="0" h="32385">
                  <a:moveTo>
                    <a:pt x="0" y="32067"/>
                  </a:moveTo>
                  <a:lnTo>
                    <a:pt x="0" y="0"/>
                  </a:lnTo>
                </a:path>
              </a:pathLst>
            </a:custGeom>
            <a:ln w="3175">
              <a:solidFill>
                <a:srgbClr val="565658"/>
              </a:solidFill>
            </a:ln>
          </p:spPr>
          <p:txBody>
            <a:bodyPr wrap="square" lIns="0" tIns="0" rIns="0" bIns="0" rtlCol="0"/>
            <a:lstStyle/>
            <a:p/>
          </p:txBody>
        </p:sp>
        <p:sp>
          <p:nvSpPr>
            <p:cNvPr id="3473" name="object 3473" descr=""/>
            <p:cNvSpPr/>
            <p:nvPr/>
          </p:nvSpPr>
          <p:spPr>
            <a:xfrm>
              <a:off x="5977032" y="2592325"/>
              <a:ext cx="35560" cy="26670"/>
            </a:xfrm>
            <a:custGeom>
              <a:avLst/>
              <a:gdLst/>
              <a:ahLst/>
              <a:cxnLst/>
              <a:rect l="l" t="t" r="r" b="b"/>
              <a:pathLst>
                <a:path w="35560" h="26669">
                  <a:moveTo>
                    <a:pt x="0" y="0"/>
                  </a:moveTo>
                  <a:lnTo>
                    <a:pt x="35420" y="0"/>
                  </a:lnTo>
                  <a:lnTo>
                    <a:pt x="35420" y="26314"/>
                  </a:lnTo>
                </a:path>
              </a:pathLst>
            </a:custGeom>
            <a:ln w="3175">
              <a:solidFill>
                <a:srgbClr val="565658"/>
              </a:solidFill>
            </a:ln>
          </p:spPr>
          <p:txBody>
            <a:bodyPr wrap="square" lIns="0" tIns="0" rIns="0" bIns="0" rtlCol="0"/>
            <a:lstStyle/>
            <a:p/>
          </p:txBody>
        </p:sp>
        <p:sp>
          <p:nvSpPr>
            <p:cNvPr id="3474" name="object 3474" descr=""/>
            <p:cNvSpPr/>
            <p:nvPr/>
          </p:nvSpPr>
          <p:spPr>
            <a:xfrm>
              <a:off x="5977032" y="2672255"/>
              <a:ext cx="35560" cy="13970"/>
            </a:xfrm>
            <a:custGeom>
              <a:avLst/>
              <a:gdLst/>
              <a:ahLst/>
              <a:cxnLst/>
              <a:rect l="l" t="t" r="r" b="b"/>
              <a:pathLst>
                <a:path w="35560" h="13969">
                  <a:moveTo>
                    <a:pt x="0" y="13881"/>
                  </a:moveTo>
                  <a:lnTo>
                    <a:pt x="0" y="13398"/>
                  </a:lnTo>
                  <a:lnTo>
                    <a:pt x="35420" y="13398"/>
                  </a:lnTo>
                  <a:lnTo>
                    <a:pt x="35420" y="0"/>
                  </a:lnTo>
                </a:path>
              </a:pathLst>
            </a:custGeom>
            <a:ln w="3175">
              <a:solidFill>
                <a:srgbClr val="565658"/>
              </a:solidFill>
            </a:ln>
          </p:spPr>
          <p:txBody>
            <a:bodyPr wrap="square" lIns="0" tIns="0" rIns="0" bIns="0" rtlCol="0"/>
            <a:lstStyle/>
            <a:p/>
          </p:txBody>
        </p:sp>
        <p:sp>
          <p:nvSpPr>
            <p:cNvPr id="3475" name="object 3475" descr=""/>
            <p:cNvSpPr/>
            <p:nvPr/>
          </p:nvSpPr>
          <p:spPr>
            <a:xfrm>
              <a:off x="6027288" y="2627734"/>
              <a:ext cx="0" cy="35560"/>
            </a:xfrm>
            <a:custGeom>
              <a:avLst/>
              <a:gdLst/>
              <a:ahLst/>
              <a:cxnLst/>
              <a:rect l="l" t="t" r="r" b="b"/>
              <a:pathLst>
                <a:path w="0" h="35560">
                  <a:moveTo>
                    <a:pt x="0" y="0"/>
                  </a:moveTo>
                  <a:lnTo>
                    <a:pt x="0" y="35420"/>
                  </a:lnTo>
                </a:path>
              </a:pathLst>
            </a:custGeom>
            <a:ln w="3175">
              <a:solidFill>
                <a:srgbClr val="565658"/>
              </a:solidFill>
            </a:ln>
          </p:spPr>
          <p:txBody>
            <a:bodyPr wrap="square" lIns="0" tIns="0" rIns="0" bIns="0" rtlCol="0"/>
            <a:lstStyle/>
            <a:p/>
          </p:txBody>
        </p:sp>
        <p:sp>
          <p:nvSpPr>
            <p:cNvPr id="3476" name="object 3476" descr=""/>
            <p:cNvSpPr/>
            <p:nvPr/>
          </p:nvSpPr>
          <p:spPr>
            <a:xfrm>
              <a:off x="6006711" y="2627734"/>
              <a:ext cx="2540" cy="35560"/>
            </a:xfrm>
            <a:custGeom>
              <a:avLst/>
              <a:gdLst/>
              <a:ahLst/>
              <a:cxnLst/>
              <a:rect l="l" t="t" r="r" b="b"/>
              <a:pathLst>
                <a:path w="2539" h="35560">
                  <a:moveTo>
                    <a:pt x="2387" y="35420"/>
                  </a:moveTo>
                  <a:lnTo>
                    <a:pt x="0" y="35420"/>
                  </a:lnTo>
                  <a:lnTo>
                    <a:pt x="0" y="0"/>
                  </a:lnTo>
                  <a:lnTo>
                    <a:pt x="2387" y="0"/>
                  </a:lnTo>
                </a:path>
              </a:pathLst>
            </a:custGeom>
            <a:ln w="3175">
              <a:solidFill>
                <a:srgbClr val="565658"/>
              </a:solidFill>
            </a:ln>
          </p:spPr>
          <p:txBody>
            <a:bodyPr wrap="square" lIns="0" tIns="0" rIns="0" bIns="0" rtlCol="0"/>
            <a:lstStyle/>
            <a:p/>
          </p:txBody>
        </p:sp>
        <p:sp>
          <p:nvSpPr>
            <p:cNvPr id="3477" name="object 3477" descr=""/>
            <p:cNvSpPr/>
            <p:nvPr/>
          </p:nvSpPr>
          <p:spPr>
            <a:xfrm>
              <a:off x="6012456" y="2670336"/>
              <a:ext cx="1270" cy="2540"/>
            </a:xfrm>
            <a:custGeom>
              <a:avLst/>
              <a:gdLst/>
              <a:ahLst/>
              <a:cxnLst/>
              <a:rect l="l" t="t" r="r" b="b"/>
              <a:pathLst>
                <a:path w="1270" h="2539">
                  <a:moveTo>
                    <a:pt x="952" y="0"/>
                  </a:moveTo>
                  <a:lnTo>
                    <a:pt x="0" y="1917"/>
                  </a:lnTo>
                </a:path>
              </a:pathLst>
            </a:custGeom>
            <a:ln w="3175">
              <a:solidFill>
                <a:srgbClr val="565658"/>
              </a:solidFill>
            </a:ln>
          </p:spPr>
          <p:txBody>
            <a:bodyPr wrap="square" lIns="0" tIns="0" rIns="0" bIns="0" rtlCol="0"/>
            <a:lstStyle/>
            <a:p/>
          </p:txBody>
        </p:sp>
        <p:sp>
          <p:nvSpPr>
            <p:cNvPr id="3478" name="object 3478" descr=""/>
            <p:cNvSpPr/>
            <p:nvPr/>
          </p:nvSpPr>
          <p:spPr>
            <a:xfrm>
              <a:off x="6012454" y="2618643"/>
              <a:ext cx="1270" cy="2540"/>
            </a:xfrm>
            <a:custGeom>
              <a:avLst/>
              <a:gdLst/>
              <a:ahLst/>
              <a:cxnLst/>
              <a:rect l="l" t="t" r="r" b="b"/>
              <a:pathLst>
                <a:path w="1270" h="2539">
                  <a:moveTo>
                    <a:pt x="0" y="0"/>
                  </a:moveTo>
                  <a:lnTo>
                    <a:pt x="952" y="2387"/>
                  </a:lnTo>
                </a:path>
              </a:pathLst>
            </a:custGeom>
            <a:ln w="3175">
              <a:solidFill>
                <a:srgbClr val="565658"/>
              </a:solidFill>
            </a:ln>
          </p:spPr>
          <p:txBody>
            <a:bodyPr wrap="square" lIns="0" tIns="0" rIns="0" bIns="0" rtlCol="0"/>
            <a:lstStyle/>
            <a:p/>
          </p:txBody>
        </p:sp>
        <p:sp>
          <p:nvSpPr>
            <p:cNvPr id="3479" name="object 3479" descr=""/>
            <p:cNvSpPr/>
            <p:nvPr/>
          </p:nvSpPr>
          <p:spPr>
            <a:xfrm>
              <a:off x="6009099" y="2627734"/>
              <a:ext cx="3175" cy="35560"/>
            </a:xfrm>
            <a:custGeom>
              <a:avLst/>
              <a:gdLst/>
              <a:ahLst/>
              <a:cxnLst/>
              <a:rect l="l" t="t" r="r" b="b"/>
              <a:pathLst>
                <a:path w="3175" h="35560">
                  <a:moveTo>
                    <a:pt x="0" y="0"/>
                  </a:moveTo>
                  <a:lnTo>
                    <a:pt x="0" y="35420"/>
                  </a:lnTo>
                </a:path>
                <a:path w="3175" h="35560">
                  <a:moveTo>
                    <a:pt x="0" y="0"/>
                  </a:moveTo>
                  <a:lnTo>
                    <a:pt x="2870" y="0"/>
                  </a:lnTo>
                  <a:lnTo>
                    <a:pt x="2870" y="35420"/>
                  </a:lnTo>
                  <a:lnTo>
                    <a:pt x="0" y="35420"/>
                  </a:lnTo>
                </a:path>
              </a:pathLst>
            </a:custGeom>
            <a:ln w="3175">
              <a:solidFill>
                <a:srgbClr val="565658"/>
              </a:solidFill>
            </a:ln>
          </p:spPr>
          <p:txBody>
            <a:bodyPr wrap="square" lIns="0" tIns="0" rIns="0" bIns="0" rtlCol="0"/>
            <a:lstStyle/>
            <a:p/>
          </p:txBody>
        </p:sp>
        <p:sp>
          <p:nvSpPr>
            <p:cNvPr id="3480" name="object 3480" descr=""/>
            <p:cNvSpPr/>
            <p:nvPr/>
          </p:nvSpPr>
          <p:spPr>
            <a:xfrm>
              <a:off x="6024416" y="2627734"/>
              <a:ext cx="0" cy="35560"/>
            </a:xfrm>
            <a:custGeom>
              <a:avLst/>
              <a:gdLst/>
              <a:ahLst/>
              <a:cxnLst/>
              <a:rect l="l" t="t" r="r" b="b"/>
              <a:pathLst>
                <a:path w="0" h="35560">
                  <a:moveTo>
                    <a:pt x="0" y="35420"/>
                  </a:moveTo>
                  <a:lnTo>
                    <a:pt x="0" y="0"/>
                  </a:lnTo>
                </a:path>
              </a:pathLst>
            </a:custGeom>
            <a:ln w="3175">
              <a:solidFill>
                <a:srgbClr val="565658"/>
              </a:solidFill>
            </a:ln>
          </p:spPr>
          <p:txBody>
            <a:bodyPr wrap="square" lIns="0" tIns="0" rIns="0" bIns="0" rtlCol="0"/>
            <a:lstStyle/>
            <a:p/>
          </p:txBody>
        </p:sp>
        <p:sp>
          <p:nvSpPr>
            <p:cNvPr id="3481" name="object 3481" descr=""/>
            <p:cNvSpPr/>
            <p:nvPr/>
          </p:nvSpPr>
          <p:spPr>
            <a:xfrm>
              <a:off x="6022022" y="2627734"/>
              <a:ext cx="0" cy="35560"/>
            </a:xfrm>
            <a:custGeom>
              <a:avLst/>
              <a:gdLst/>
              <a:ahLst/>
              <a:cxnLst/>
              <a:rect l="l" t="t" r="r" b="b"/>
              <a:pathLst>
                <a:path w="0" h="35560">
                  <a:moveTo>
                    <a:pt x="0" y="35420"/>
                  </a:moveTo>
                  <a:lnTo>
                    <a:pt x="0" y="0"/>
                  </a:lnTo>
                </a:path>
              </a:pathLst>
            </a:custGeom>
            <a:ln w="3175">
              <a:solidFill>
                <a:srgbClr val="565658"/>
              </a:solidFill>
            </a:ln>
          </p:spPr>
          <p:txBody>
            <a:bodyPr wrap="square" lIns="0" tIns="0" rIns="0" bIns="0" rtlCol="0"/>
            <a:lstStyle/>
            <a:p/>
          </p:txBody>
        </p:sp>
        <p:sp>
          <p:nvSpPr>
            <p:cNvPr id="3482" name="object 3482" descr=""/>
            <p:cNvSpPr/>
            <p:nvPr/>
          </p:nvSpPr>
          <p:spPr>
            <a:xfrm>
              <a:off x="5368187" y="2606687"/>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483" name="object 3483" descr=""/>
            <p:cNvSpPr/>
            <p:nvPr/>
          </p:nvSpPr>
          <p:spPr>
            <a:xfrm>
              <a:off x="5368189" y="2606687"/>
              <a:ext cx="0" cy="1905"/>
            </a:xfrm>
            <a:custGeom>
              <a:avLst/>
              <a:gdLst/>
              <a:ahLst/>
              <a:cxnLst/>
              <a:rect l="l" t="t" r="r" b="b"/>
              <a:pathLst>
                <a:path w="0" h="1905">
                  <a:moveTo>
                    <a:pt x="0" y="0"/>
                  </a:moveTo>
                  <a:lnTo>
                    <a:pt x="0" y="1905"/>
                  </a:lnTo>
                  <a:lnTo>
                    <a:pt x="0" y="469"/>
                  </a:lnTo>
                </a:path>
              </a:pathLst>
            </a:custGeom>
            <a:ln w="3175">
              <a:solidFill>
                <a:srgbClr val="565658"/>
              </a:solidFill>
            </a:ln>
          </p:spPr>
          <p:txBody>
            <a:bodyPr wrap="square" lIns="0" tIns="0" rIns="0" bIns="0" rtlCol="0"/>
            <a:lstStyle/>
            <a:p/>
          </p:txBody>
        </p:sp>
        <p:sp>
          <p:nvSpPr>
            <p:cNvPr id="3484" name="object 3484" descr=""/>
            <p:cNvSpPr/>
            <p:nvPr/>
          </p:nvSpPr>
          <p:spPr>
            <a:xfrm>
              <a:off x="6186684" y="2609551"/>
              <a:ext cx="6350" cy="635"/>
            </a:xfrm>
            <a:custGeom>
              <a:avLst/>
              <a:gdLst/>
              <a:ahLst/>
              <a:cxnLst/>
              <a:rect l="l" t="t" r="r" b="b"/>
              <a:pathLst>
                <a:path w="6350" h="635">
                  <a:moveTo>
                    <a:pt x="5740" y="0"/>
                  </a:moveTo>
                  <a:lnTo>
                    <a:pt x="0" y="0"/>
                  </a:lnTo>
                </a:path>
                <a:path w="6350" h="635">
                  <a:moveTo>
                    <a:pt x="5740" y="0"/>
                  </a:moveTo>
                  <a:lnTo>
                    <a:pt x="5740" y="482"/>
                  </a:lnTo>
                </a:path>
              </a:pathLst>
            </a:custGeom>
            <a:ln w="3175">
              <a:solidFill>
                <a:srgbClr val="565658"/>
              </a:solidFill>
            </a:ln>
          </p:spPr>
          <p:txBody>
            <a:bodyPr wrap="square" lIns="0" tIns="0" rIns="0" bIns="0" rtlCol="0"/>
            <a:lstStyle/>
            <a:p/>
          </p:txBody>
        </p:sp>
        <p:sp>
          <p:nvSpPr>
            <p:cNvPr id="3485" name="object 3485" descr=""/>
            <p:cNvSpPr/>
            <p:nvPr/>
          </p:nvSpPr>
          <p:spPr>
            <a:xfrm>
              <a:off x="5441419" y="268230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3486" name="object 3486" descr=""/>
            <p:cNvSpPr/>
            <p:nvPr/>
          </p:nvSpPr>
          <p:spPr>
            <a:xfrm>
              <a:off x="5437593" y="2682304"/>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3487" name="object 3487" descr=""/>
            <p:cNvSpPr/>
            <p:nvPr/>
          </p:nvSpPr>
          <p:spPr>
            <a:xfrm>
              <a:off x="5305483" y="2687575"/>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3488" name="object 3488" descr=""/>
            <p:cNvSpPr/>
            <p:nvPr/>
          </p:nvSpPr>
          <p:spPr>
            <a:xfrm>
              <a:off x="5305005" y="2683260"/>
              <a:ext cx="6350" cy="4445"/>
            </a:xfrm>
            <a:custGeom>
              <a:avLst/>
              <a:gdLst/>
              <a:ahLst/>
              <a:cxnLst/>
              <a:rect l="l" t="t" r="r" b="b"/>
              <a:pathLst>
                <a:path w="6350" h="4444">
                  <a:moveTo>
                    <a:pt x="0" y="0"/>
                  </a:moveTo>
                  <a:lnTo>
                    <a:pt x="0" y="3835"/>
                  </a:lnTo>
                  <a:lnTo>
                    <a:pt x="6223" y="3835"/>
                  </a:lnTo>
                  <a:lnTo>
                    <a:pt x="6223" y="0"/>
                  </a:lnTo>
                </a:path>
              </a:pathLst>
            </a:custGeom>
            <a:ln w="3175">
              <a:solidFill>
                <a:srgbClr val="565658"/>
              </a:solidFill>
            </a:ln>
          </p:spPr>
          <p:txBody>
            <a:bodyPr wrap="square" lIns="0" tIns="0" rIns="0" bIns="0" rtlCol="0"/>
            <a:lstStyle/>
            <a:p/>
          </p:txBody>
        </p:sp>
        <p:sp>
          <p:nvSpPr>
            <p:cNvPr id="3489" name="object 3489" descr=""/>
            <p:cNvSpPr/>
            <p:nvPr/>
          </p:nvSpPr>
          <p:spPr>
            <a:xfrm>
              <a:off x="5619957" y="2617217"/>
              <a:ext cx="1270" cy="635"/>
            </a:xfrm>
            <a:custGeom>
              <a:avLst/>
              <a:gdLst/>
              <a:ahLst/>
              <a:cxnLst/>
              <a:rect l="l" t="t" r="r" b="b"/>
              <a:pathLst>
                <a:path w="1270" h="635">
                  <a:moveTo>
                    <a:pt x="0" y="0"/>
                  </a:moveTo>
                  <a:lnTo>
                    <a:pt x="0" y="469"/>
                  </a:lnTo>
                  <a:lnTo>
                    <a:pt x="965" y="469"/>
                  </a:lnTo>
                </a:path>
              </a:pathLst>
            </a:custGeom>
            <a:ln w="3175">
              <a:solidFill>
                <a:srgbClr val="565658"/>
              </a:solidFill>
            </a:ln>
          </p:spPr>
          <p:txBody>
            <a:bodyPr wrap="square" lIns="0" tIns="0" rIns="0" bIns="0" rtlCol="0"/>
            <a:lstStyle/>
            <a:p/>
          </p:txBody>
        </p:sp>
        <p:sp>
          <p:nvSpPr>
            <p:cNvPr id="3490" name="object 3490" descr=""/>
            <p:cNvSpPr/>
            <p:nvPr/>
          </p:nvSpPr>
          <p:spPr>
            <a:xfrm>
              <a:off x="5617086" y="2617688"/>
              <a:ext cx="3175" cy="635"/>
            </a:xfrm>
            <a:custGeom>
              <a:avLst/>
              <a:gdLst/>
              <a:ahLst/>
              <a:cxnLst/>
              <a:rect l="l" t="t" r="r" b="b"/>
              <a:pathLst>
                <a:path w="3175" h="635">
                  <a:moveTo>
                    <a:pt x="0" y="0"/>
                  </a:moveTo>
                  <a:lnTo>
                    <a:pt x="2870" y="0"/>
                  </a:lnTo>
                  <a:lnTo>
                    <a:pt x="2870" y="482"/>
                  </a:lnTo>
                </a:path>
              </a:pathLst>
            </a:custGeom>
            <a:ln w="3175">
              <a:solidFill>
                <a:srgbClr val="565658"/>
              </a:solidFill>
            </a:ln>
          </p:spPr>
          <p:txBody>
            <a:bodyPr wrap="square" lIns="0" tIns="0" rIns="0" bIns="0" rtlCol="0"/>
            <a:lstStyle/>
            <a:p/>
          </p:txBody>
        </p:sp>
        <p:sp>
          <p:nvSpPr>
            <p:cNvPr id="3491" name="object 3491" descr=""/>
            <p:cNvSpPr/>
            <p:nvPr/>
          </p:nvSpPr>
          <p:spPr>
            <a:xfrm>
              <a:off x="5617569" y="2617217"/>
              <a:ext cx="2540" cy="0"/>
            </a:xfrm>
            <a:custGeom>
              <a:avLst/>
              <a:gdLst/>
              <a:ahLst/>
              <a:cxnLst/>
              <a:rect l="l" t="t" r="r" b="b"/>
              <a:pathLst>
                <a:path w="2539" h="0">
                  <a:moveTo>
                    <a:pt x="2387" y="0"/>
                  </a:moveTo>
                  <a:lnTo>
                    <a:pt x="469" y="0"/>
                  </a:lnTo>
                  <a:lnTo>
                    <a:pt x="0" y="0"/>
                  </a:lnTo>
                </a:path>
              </a:pathLst>
            </a:custGeom>
            <a:ln w="3175">
              <a:solidFill>
                <a:srgbClr val="565658"/>
              </a:solidFill>
            </a:ln>
          </p:spPr>
          <p:txBody>
            <a:bodyPr wrap="square" lIns="0" tIns="0" rIns="0" bIns="0" rtlCol="0"/>
            <a:lstStyle/>
            <a:p/>
          </p:txBody>
        </p:sp>
        <p:sp>
          <p:nvSpPr>
            <p:cNvPr id="3492" name="object 3492" descr=""/>
            <p:cNvSpPr/>
            <p:nvPr/>
          </p:nvSpPr>
          <p:spPr>
            <a:xfrm>
              <a:off x="5619963" y="2614334"/>
              <a:ext cx="2540" cy="3175"/>
            </a:xfrm>
            <a:custGeom>
              <a:avLst/>
              <a:gdLst/>
              <a:ahLst/>
              <a:cxnLst/>
              <a:rect l="l" t="t" r="r" b="b"/>
              <a:pathLst>
                <a:path w="2539" h="3175">
                  <a:moveTo>
                    <a:pt x="2387" y="2882"/>
                  </a:moveTo>
                  <a:lnTo>
                    <a:pt x="1904" y="2882"/>
                  </a:lnTo>
                  <a:lnTo>
                    <a:pt x="0" y="2882"/>
                  </a:lnTo>
                  <a:lnTo>
                    <a:pt x="2387" y="2882"/>
                  </a:lnTo>
                  <a:lnTo>
                    <a:pt x="2387" y="0"/>
                  </a:lnTo>
                </a:path>
              </a:pathLst>
            </a:custGeom>
            <a:ln w="3175">
              <a:solidFill>
                <a:srgbClr val="565658"/>
              </a:solidFill>
            </a:ln>
          </p:spPr>
          <p:txBody>
            <a:bodyPr wrap="square" lIns="0" tIns="0" rIns="0" bIns="0" rtlCol="0"/>
            <a:lstStyle/>
            <a:p/>
          </p:txBody>
        </p:sp>
        <p:sp>
          <p:nvSpPr>
            <p:cNvPr id="3493" name="object 3493" descr=""/>
            <p:cNvSpPr/>
            <p:nvPr/>
          </p:nvSpPr>
          <p:spPr>
            <a:xfrm>
              <a:off x="5617569" y="2614339"/>
              <a:ext cx="2540" cy="3175"/>
            </a:xfrm>
            <a:custGeom>
              <a:avLst/>
              <a:gdLst/>
              <a:ahLst/>
              <a:cxnLst/>
              <a:rect l="l" t="t" r="r" b="b"/>
              <a:pathLst>
                <a:path w="2539" h="3175">
                  <a:moveTo>
                    <a:pt x="2387" y="0"/>
                  </a:moveTo>
                  <a:lnTo>
                    <a:pt x="2387" y="2882"/>
                  </a:lnTo>
                  <a:lnTo>
                    <a:pt x="0" y="2882"/>
                  </a:lnTo>
                  <a:lnTo>
                    <a:pt x="0" y="0"/>
                  </a:lnTo>
                </a:path>
              </a:pathLst>
            </a:custGeom>
            <a:ln w="3175">
              <a:solidFill>
                <a:srgbClr val="565658"/>
              </a:solidFill>
            </a:ln>
          </p:spPr>
          <p:txBody>
            <a:bodyPr wrap="square" lIns="0" tIns="0" rIns="0" bIns="0" rtlCol="0"/>
            <a:lstStyle/>
            <a:p/>
          </p:txBody>
        </p:sp>
        <p:sp>
          <p:nvSpPr>
            <p:cNvPr id="3494" name="object 3494" descr=""/>
            <p:cNvSpPr/>
            <p:nvPr/>
          </p:nvSpPr>
          <p:spPr>
            <a:xfrm>
              <a:off x="5613737" y="2617688"/>
              <a:ext cx="3810" cy="635"/>
            </a:xfrm>
            <a:custGeom>
              <a:avLst/>
              <a:gdLst/>
              <a:ahLst/>
              <a:cxnLst/>
              <a:rect l="l" t="t" r="r" b="b"/>
              <a:pathLst>
                <a:path w="3810" h="635">
                  <a:moveTo>
                    <a:pt x="0" y="0"/>
                  </a:moveTo>
                  <a:lnTo>
                    <a:pt x="3352" y="0"/>
                  </a:lnTo>
                  <a:lnTo>
                    <a:pt x="2870" y="482"/>
                  </a:lnTo>
                </a:path>
              </a:pathLst>
            </a:custGeom>
            <a:ln w="3175">
              <a:solidFill>
                <a:srgbClr val="565658"/>
              </a:solidFill>
            </a:ln>
          </p:spPr>
          <p:txBody>
            <a:bodyPr wrap="square" lIns="0" tIns="0" rIns="0" bIns="0" rtlCol="0"/>
            <a:lstStyle/>
            <a:p/>
          </p:txBody>
        </p:sp>
        <p:sp>
          <p:nvSpPr>
            <p:cNvPr id="3495" name="object 3495" descr=""/>
            <p:cNvSpPr/>
            <p:nvPr/>
          </p:nvSpPr>
          <p:spPr>
            <a:xfrm>
              <a:off x="5617086" y="2614335"/>
              <a:ext cx="6350" cy="3810"/>
            </a:xfrm>
            <a:custGeom>
              <a:avLst/>
              <a:gdLst/>
              <a:ahLst/>
              <a:cxnLst/>
              <a:rect l="l" t="t" r="r" b="b"/>
              <a:pathLst>
                <a:path w="6350" h="3810">
                  <a:moveTo>
                    <a:pt x="0" y="3352"/>
                  </a:moveTo>
                  <a:lnTo>
                    <a:pt x="0" y="0"/>
                  </a:lnTo>
                  <a:lnTo>
                    <a:pt x="5740" y="0"/>
                  </a:lnTo>
                  <a:lnTo>
                    <a:pt x="5740" y="2400"/>
                  </a:lnTo>
                </a:path>
              </a:pathLst>
            </a:custGeom>
            <a:ln w="3175">
              <a:solidFill>
                <a:srgbClr val="565658"/>
              </a:solidFill>
            </a:ln>
          </p:spPr>
          <p:txBody>
            <a:bodyPr wrap="square" lIns="0" tIns="0" rIns="0" bIns="0" rtlCol="0"/>
            <a:lstStyle/>
            <a:p/>
          </p:txBody>
        </p:sp>
        <p:sp>
          <p:nvSpPr>
            <p:cNvPr id="3496" name="object 3496" descr=""/>
            <p:cNvSpPr/>
            <p:nvPr/>
          </p:nvSpPr>
          <p:spPr>
            <a:xfrm>
              <a:off x="5612299" y="2610035"/>
              <a:ext cx="33020" cy="0"/>
            </a:xfrm>
            <a:custGeom>
              <a:avLst/>
              <a:gdLst/>
              <a:ahLst/>
              <a:cxnLst/>
              <a:rect l="l" t="t" r="r" b="b"/>
              <a:pathLst>
                <a:path w="33020" h="0">
                  <a:moveTo>
                    <a:pt x="0" y="0"/>
                  </a:moveTo>
                  <a:lnTo>
                    <a:pt x="29197" y="0"/>
                  </a:lnTo>
                  <a:lnTo>
                    <a:pt x="32550" y="0"/>
                  </a:lnTo>
                </a:path>
              </a:pathLst>
            </a:custGeom>
            <a:ln w="3175">
              <a:solidFill>
                <a:srgbClr val="565658"/>
              </a:solidFill>
            </a:ln>
          </p:spPr>
          <p:txBody>
            <a:bodyPr wrap="square" lIns="0" tIns="0" rIns="0" bIns="0" rtlCol="0"/>
            <a:lstStyle/>
            <a:p/>
          </p:txBody>
        </p:sp>
        <p:sp>
          <p:nvSpPr>
            <p:cNvPr id="3497" name="object 3497" descr=""/>
            <p:cNvSpPr/>
            <p:nvPr/>
          </p:nvSpPr>
          <p:spPr>
            <a:xfrm>
              <a:off x="5592483" y="2547149"/>
              <a:ext cx="2540" cy="5715"/>
            </a:xfrm>
            <a:custGeom>
              <a:avLst/>
              <a:gdLst/>
              <a:ahLst/>
              <a:cxnLst/>
              <a:rect l="l" t="t" r="r" b="b"/>
              <a:pathLst>
                <a:path w="2539" h="5714">
                  <a:moveTo>
                    <a:pt x="2286" y="4483"/>
                  </a:moveTo>
                  <a:lnTo>
                    <a:pt x="1955" y="3683"/>
                  </a:lnTo>
                  <a:lnTo>
                    <a:pt x="1143" y="3340"/>
                  </a:lnTo>
                  <a:lnTo>
                    <a:pt x="330" y="3683"/>
                  </a:lnTo>
                  <a:lnTo>
                    <a:pt x="0" y="4483"/>
                  </a:lnTo>
                  <a:lnTo>
                    <a:pt x="330" y="5295"/>
                  </a:lnTo>
                  <a:lnTo>
                    <a:pt x="1143" y="5626"/>
                  </a:lnTo>
                  <a:lnTo>
                    <a:pt x="1955" y="5295"/>
                  </a:lnTo>
                  <a:lnTo>
                    <a:pt x="2286" y="4483"/>
                  </a:lnTo>
                  <a:close/>
                </a:path>
                <a:path w="2539" h="5714">
                  <a:moveTo>
                    <a:pt x="2286" y="1143"/>
                  </a:moveTo>
                  <a:lnTo>
                    <a:pt x="1955" y="330"/>
                  </a:lnTo>
                  <a:lnTo>
                    <a:pt x="1143" y="0"/>
                  </a:lnTo>
                  <a:lnTo>
                    <a:pt x="330" y="330"/>
                  </a:lnTo>
                  <a:lnTo>
                    <a:pt x="0" y="1143"/>
                  </a:lnTo>
                  <a:lnTo>
                    <a:pt x="330"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3498" name="object 3498" descr=""/>
            <p:cNvSpPr/>
            <p:nvPr/>
          </p:nvSpPr>
          <p:spPr>
            <a:xfrm>
              <a:off x="5603208" y="2551162"/>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3499" name="object 3499" descr=""/>
            <p:cNvSpPr/>
            <p:nvPr/>
          </p:nvSpPr>
          <p:spPr>
            <a:xfrm>
              <a:off x="5602719" y="2546374"/>
              <a:ext cx="3175" cy="3810"/>
            </a:xfrm>
            <a:custGeom>
              <a:avLst/>
              <a:gdLst/>
              <a:ahLst/>
              <a:cxnLst/>
              <a:rect l="l" t="t" r="r" b="b"/>
              <a:pathLst>
                <a:path w="3175" h="3810">
                  <a:moveTo>
                    <a:pt x="2882" y="0"/>
                  </a:moveTo>
                  <a:lnTo>
                    <a:pt x="495" y="469"/>
                  </a:lnTo>
                  <a:lnTo>
                    <a:pt x="0" y="3352"/>
                  </a:lnTo>
                </a:path>
              </a:pathLst>
            </a:custGeom>
            <a:ln w="3175">
              <a:solidFill>
                <a:srgbClr val="565658"/>
              </a:solidFill>
            </a:ln>
          </p:spPr>
          <p:txBody>
            <a:bodyPr wrap="square" lIns="0" tIns="0" rIns="0" bIns="0" rtlCol="0"/>
            <a:lstStyle/>
            <a:p/>
          </p:txBody>
        </p:sp>
        <p:sp>
          <p:nvSpPr>
            <p:cNvPr id="3500" name="object 3500" descr=""/>
            <p:cNvSpPr/>
            <p:nvPr/>
          </p:nvSpPr>
          <p:spPr>
            <a:xfrm>
              <a:off x="5605602" y="2546380"/>
              <a:ext cx="0" cy="2540"/>
            </a:xfrm>
            <a:custGeom>
              <a:avLst/>
              <a:gdLst/>
              <a:ahLst/>
              <a:cxnLst/>
              <a:rect l="l" t="t" r="r" b="b"/>
              <a:pathLst>
                <a:path w="0" h="2539">
                  <a:moveTo>
                    <a:pt x="0" y="2387"/>
                  </a:moveTo>
                  <a:lnTo>
                    <a:pt x="0" y="2387"/>
                  </a:lnTo>
                  <a:lnTo>
                    <a:pt x="0" y="0"/>
                  </a:lnTo>
                </a:path>
              </a:pathLst>
            </a:custGeom>
            <a:ln w="3175">
              <a:solidFill>
                <a:srgbClr val="565658"/>
              </a:solidFill>
            </a:ln>
          </p:spPr>
          <p:txBody>
            <a:bodyPr wrap="square" lIns="0" tIns="0" rIns="0" bIns="0" rtlCol="0"/>
            <a:lstStyle/>
            <a:p/>
          </p:txBody>
        </p:sp>
        <p:sp>
          <p:nvSpPr>
            <p:cNvPr id="3501" name="object 3501" descr=""/>
            <p:cNvSpPr/>
            <p:nvPr/>
          </p:nvSpPr>
          <p:spPr>
            <a:xfrm>
              <a:off x="5605602" y="2551162"/>
              <a:ext cx="0" cy="2540"/>
            </a:xfrm>
            <a:custGeom>
              <a:avLst/>
              <a:gdLst/>
              <a:ahLst/>
              <a:cxnLst/>
              <a:rect l="l" t="t" r="r" b="b"/>
              <a:pathLst>
                <a:path w="0" h="2539">
                  <a:moveTo>
                    <a:pt x="0" y="0"/>
                  </a:moveTo>
                  <a:lnTo>
                    <a:pt x="0" y="0"/>
                  </a:lnTo>
                  <a:lnTo>
                    <a:pt x="0" y="2387"/>
                  </a:lnTo>
                </a:path>
              </a:pathLst>
            </a:custGeom>
            <a:ln w="3175">
              <a:solidFill>
                <a:srgbClr val="565658"/>
              </a:solidFill>
            </a:ln>
          </p:spPr>
          <p:txBody>
            <a:bodyPr wrap="square" lIns="0" tIns="0" rIns="0" bIns="0" rtlCol="0"/>
            <a:lstStyle/>
            <a:p/>
          </p:txBody>
        </p:sp>
        <p:sp>
          <p:nvSpPr>
            <p:cNvPr id="3502" name="object 3502" descr=""/>
            <p:cNvSpPr/>
            <p:nvPr/>
          </p:nvSpPr>
          <p:spPr>
            <a:xfrm>
              <a:off x="5592483" y="2547149"/>
              <a:ext cx="14604" cy="3175"/>
            </a:xfrm>
            <a:custGeom>
              <a:avLst/>
              <a:gdLst/>
              <a:ahLst/>
              <a:cxnLst/>
              <a:rect l="l" t="t" r="r" b="b"/>
              <a:pathLst>
                <a:path w="14604" h="3175">
                  <a:moveTo>
                    <a:pt x="2286" y="1143"/>
                  </a:moveTo>
                  <a:lnTo>
                    <a:pt x="1955" y="330"/>
                  </a:lnTo>
                  <a:lnTo>
                    <a:pt x="1143" y="0"/>
                  </a:lnTo>
                  <a:lnTo>
                    <a:pt x="330" y="330"/>
                  </a:lnTo>
                  <a:lnTo>
                    <a:pt x="0" y="1143"/>
                  </a:lnTo>
                  <a:lnTo>
                    <a:pt x="330" y="1943"/>
                  </a:lnTo>
                  <a:lnTo>
                    <a:pt x="1143" y="2286"/>
                  </a:lnTo>
                  <a:lnTo>
                    <a:pt x="1955" y="1943"/>
                  </a:lnTo>
                  <a:lnTo>
                    <a:pt x="2286" y="1143"/>
                  </a:lnTo>
                  <a:close/>
                </a:path>
                <a:path w="14604" h="3175">
                  <a:moveTo>
                    <a:pt x="14262" y="1625"/>
                  </a:moveTo>
                  <a:lnTo>
                    <a:pt x="13919" y="812"/>
                  </a:lnTo>
                  <a:lnTo>
                    <a:pt x="13119" y="482"/>
                  </a:lnTo>
                  <a:lnTo>
                    <a:pt x="12306" y="812"/>
                  </a:lnTo>
                  <a:lnTo>
                    <a:pt x="11976" y="1625"/>
                  </a:lnTo>
                  <a:lnTo>
                    <a:pt x="12306" y="2438"/>
                  </a:lnTo>
                  <a:lnTo>
                    <a:pt x="13119" y="2768"/>
                  </a:lnTo>
                  <a:lnTo>
                    <a:pt x="13919" y="2438"/>
                  </a:lnTo>
                  <a:lnTo>
                    <a:pt x="14262" y="1625"/>
                  </a:lnTo>
                  <a:close/>
                </a:path>
              </a:pathLst>
            </a:custGeom>
            <a:solidFill>
              <a:srgbClr val="565658"/>
            </a:solidFill>
          </p:spPr>
          <p:txBody>
            <a:bodyPr wrap="square" lIns="0" tIns="0" rIns="0" bIns="0" rtlCol="0"/>
            <a:lstStyle/>
            <a:p/>
          </p:txBody>
        </p:sp>
        <p:sp>
          <p:nvSpPr>
            <p:cNvPr id="3503" name="object 3503" descr=""/>
            <p:cNvSpPr/>
            <p:nvPr/>
          </p:nvSpPr>
          <p:spPr>
            <a:xfrm>
              <a:off x="5525662" y="2520040"/>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3504" name="object 3504" descr=""/>
            <p:cNvSpPr/>
            <p:nvPr/>
          </p:nvSpPr>
          <p:spPr>
            <a:xfrm>
              <a:off x="5525662" y="2520040"/>
              <a:ext cx="8255" cy="4445"/>
            </a:xfrm>
            <a:custGeom>
              <a:avLst/>
              <a:gdLst/>
              <a:ahLst/>
              <a:cxnLst/>
              <a:rect l="l" t="t" r="r" b="b"/>
              <a:pathLst>
                <a:path w="8254" h="4444">
                  <a:moveTo>
                    <a:pt x="7658" y="3835"/>
                  </a:moveTo>
                  <a:lnTo>
                    <a:pt x="7658" y="0"/>
                  </a:lnTo>
                  <a:lnTo>
                    <a:pt x="0" y="0"/>
                  </a:lnTo>
                </a:path>
              </a:pathLst>
            </a:custGeom>
            <a:ln w="3175">
              <a:solidFill>
                <a:srgbClr val="565658"/>
              </a:solidFill>
            </a:ln>
          </p:spPr>
          <p:txBody>
            <a:bodyPr wrap="square" lIns="0" tIns="0" rIns="0" bIns="0" rtlCol="0"/>
            <a:lstStyle/>
            <a:p/>
          </p:txBody>
        </p:sp>
        <p:sp>
          <p:nvSpPr>
            <p:cNvPr id="3505" name="object 3505" descr=""/>
            <p:cNvSpPr/>
            <p:nvPr/>
          </p:nvSpPr>
          <p:spPr>
            <a:xfrm>
              <a:off x="5525662" y="2523876"/>
              <a:ext cx="8255" cy="1905"/>
            </a:xfrm>
            <a:custGeom>
              <a:avLst/>
              <a:gdLst/>
              <a:ahLst/>
              <a:cxnLst/>
              <a:rect l="l" t="t" r="r" b="b"/>
              <a:pathLst>
                <a:path w="8254" h="1905">
                  <a:moveTo>
                    <a:pt x="0" y="0"/>
                  </a:moveTo>
                  <a:lnTo>
                    <a:pt x="0" y="1905"/>
                  </a:lnTo>
                </a:path>
                <a:path w="8254" h="1905">
                  <a:moveTo>
                    <a:pt x="0" y="0"/>
                  </a:moveTo>
                  <a:lnTo>
                    <a:pt x="7658" y="0"/>
                  </a:lnTo>
                  <a:lnTo>
                    <a:pt x="7658" y="1905"/>
                  </a:lnTo>
                </a:path>
              </a:pathLst>
            </a:custGeom>
            <a:ln w="3175">
              <a:solidFill>
                <a:srgbClr val="565658"/>
              </a:solidFill>
            </a:ln>
          </p:spPr>
          <p:txBody>
            <a:bodyPr wrap="square" lIns="0" tIns="0" rIns="0" bIns="0" rtlCol="0"/>
            <a:lstStyle/>
            <a:p/>
          </p:txBody>
        </p:sp>
        <p:sp>
          <p:nvSpPr>
            <p:cNvPr id="3506" name="object 3506" descr=""/>
            <p:cNvSpPr/>
            <p:nvPr/>
          </p:nvSpPr>
          <p:spPr>
            <a:xfrm>
              <a:off x="5546245" y="2592796"/>
              <a:ext cx="635" cy="3175"/>
            </a:xfrm>
            <a:custGeom>
              <a:avLst/>
              <a:gdLst/>
              <a:ahLst/>
              <a:cxnLst/>
              <a:rect l="l" t="t" r="r" b="b"/>
              <a:pathLst>
                <a:path w="635" h="3175">
                  <a:moveTo>
                    <a:pt x="482" y="0"/>
                  </a:moveTo>
                  <a:lnTo>
                    <a:pt x="0" y="2882"/>
                  </a:lnTo>
                </a:path>
              </a:pathLst>
            </a:custGeom>
            <a:ln w="3175">
              <a:solidFill>
                <a:srgbClr val="565658"/>
              </a:solidFill>
            </a:ln>
          </p:spPr>
          <p:txBody>
            <a:bodyPr wrap="square" lIns="0" tIns="0" rIns="0" bIns="0" rtlCol="0"/>
            <a:lstStyle/>
            <a:p/>
          </p:txBody>
        </p:sp>
        <p:sp>
          <p:nvSpPr>
            <p:cNvPr id="3507" name="object 3507" descr=""/>
            <p:cNvSpPr/>
            <p:nvPr/>
          </p:nvSpPr>
          <p:spPr>
            <a:xfrm>
              <a:off x="5550082" y="2591847"/>
              <a:ext cx="2540" cy="2540"/>
            </a:xfrm>
            <a:custGeom>
              <a:avLst/>
              <a:gdLst/>
              <a:ahLst/>
              <a:cxnLst/>
              <a:rect l="l" t="t" r="r" b="b"/>
              <a:pathLst>
                <a:path w="2539" h="2539">
                  <a:moveTo>
                    <a:pt x="2387" y="2387"/>
                  </a:moveTo>
                  <a:lnTo>
                    <a:pt x="0" y="0"/>
                  </a:lnTo>
                </a:path>
              </a:pathLst>
            </a:custGeom>
            <a:ln w="3175">
              <a:solidFill>
                <a:srgbClr val="565658"/>
              </a:solidFill>
            </a:ln>
          </p:spPr>
          <p:txBody>
            <a:bodyPr wrap="square" lIns="0" tIns="0" rIns="0" bIns="0" rtlCol="0"/>
            <a:lstStyle/>
            <a:p/>
          </p:txBody>
        </p:sp>
        <p:sp>
          <p:nvSpPr>
            <p:cNvPr id="3508" name="object 3508" descr=""/>
            <p:cNvSpPr/>
            <p:nvPr/>
          </p:nvSpPr>
          <p:spPr>
            <a:xfrm>
              <a:off x="5546243" y="2595674"/>
              <a:ext cx="5715" cy="2540"/>
            </a:xfrm>
            <a:custGeom>
              <a:avLst/>
              <a:gdLst/>
              <a:ahLst/>
              <a:cxnLst/>
              <a:rect l="l" t="t" r="r" b="b"/>
              <a:pathLst>
                <a:path w="5714" h="2539">
                  <a:moveTo>
                    <a:pt x="0" y="0"/>
                  </a:moveTo>
                  <a:lnTo>
                    <a:pt x="1917" y="2387"/>
                  </a:lnTo>
                  <a:lnTo>
                    <a:pt x="5270" y="1435"/>
                  </a:lnTo>
                </a:path>
              </a:pathLst>
            </a:custGeom>
            <a:ln w="3175">
              <a:solidFill>
                <a:srgbClr val="565658"/>
              </a:solidFill>
            </a:ln>
          </p:spPr>
          <p:txBody>
            <a:bodyPr wrap="square" lIns="0" tIns="0" rIns="0" bIns="0" rtlCol="0"/>
            <a:lstStyle/>
            <a:p/>
          </p:txBody>
        </p:sp>
        <p:sp>
          <p:nvSpPr>
            <p:cNvPr id="3509" name="object 3509" descr=""/>
            <p:cNvSpPr/>
            <p:nvPr/>
          </p:nvSpPr>
          <p:spPr>
            <a:xfrm>
              <a:off x="5546723" y="2591841"/>
              <a:ext cx="3810" cy="1270"/>
            </a:xfrm>
            <a:custGeom>
              <a:avLst/>
              <a:gdLst/>
              <a:ahLst/>
              <a:cxnLst/>
              <a:rect l="l" t="t" r="r" b="b"/>
              <a:pathLst>
                <a:path w="3810" h="1269">
                  <a:moveTo>
                    <a:pt x="3352" y="0"/>
                  </a:moveTo>
                  <a:lnTo>
                    <a:pt x="0" y="952"/>
                  </a:lnTo>
                </a:path>
              </a:pathLst>
            </a:custGeom>
            <a:ln w="3175">
              <a:solidFill>
                <a:srgbClr val="565658"/>
              </a:solidFill>
            </a:ln>
          </p:spPr>
          <p:txBody>
            <a:bodyPr wrap="square" lIns="0" tIns="0" rIns="0" bIns="0" rtlCol="0"/>
            <a:lstStyle/>
            <a:p/>
          </p:txBody>
        </p:sp>
        <p:sp>
          <p:nvSpPr>
            <p:cNvPr id="3510" name="object 3510" descr=""/>
            <p:cNvSpPr/>
            <p:nvPr/>
          </p:nvSpPr>
          <p:spPr>
            <a:xfrm>
              <a:off x="5551515" y="2594229"/>
              <a:ext cx="1270" cy="3175"/>
            </a:xfrm>
            <a:custGeom>
              <a:avLst/>
              <a:gdLst/>
              <a:ahLst/>
              <a:cxnLst/>
              <a:rect l="l" t="t" r="r" b="b"/>
              <a:pathLst>
                <a:path w="1270" h="3175">
                  <a:moveTo>
                    <a:pt x="0" y="2882"/>
                  </a:moveTo>
                  <a:lnTo>
                    <a:pt x="952" y="0"/>
                  </a:lnTo>
                </a:path>
              </a:pathLst>
            </a:custGeom>
            <a:ln w="3175">
              <a:solidFill>
                <a:srgbClr val="565658"/>
              </a:solidFill>
            </a:ln>
          </p:spPr>
          <p:txBody>
            <a:bodyPr wrap="square" lIns="0" tIns="0" rIns="0" bIns="0" rtlCol="0"/>
            <a:lstStyle/>
            <a:p/>
          </p:txBody>
        </p:sp>
        <p:sp>
          <p:nvSpPr>
            <p:cNvPr id="3511" name="object 3511" descr=""/>
            <p:cNvSpPr/>
            <p:nvPr/>
          </p:nvSpPr>
          <p:spPr>
            <a:xfrm>
              <a:off x="6036196" y="2699829"/>
              <a:ext cx="151130" cy="5715"/>
            </a:xfrm>
            <a:custGeom>
              <a:avLst/>
              <a:gdLst/>
              <a:ahLst/>
              <a:cxnLst/>
              <a:rect l="l" t="t" r="r" b="b"/>
              <a:pathLst>
                <a:path w="151129" h="5714">
                  <a:moveTo>
                    <a:pt x="2286" y="1143"/>
                  </a:moveTo>
                  <a:lnTo>
                    <a:pt x="1955" y="342"/>
                  </a:lnTo>
                  <a:lnTo>
                    <a:pt x="1143" y="0"/>
                  </a:lnTo>
                  <a:lnTo>
                    <a:pt x="330" y="342"/>
                  </a:lnTo>
                  <a:lnTo>
                    <a:pt x="0" y="1143"/>
                  </a:lnTo>
                  <a:lnTo>
                    <a:pt x="330" y="1955"/>
                  </a:lnTo>
                  <a:lnTo>
                    <a:pt x="1143" y="2286"/>
                  </a:lnTo>
                  <a:lnTo>
                    <a:pt x="1955" y="1955"/>
                  </a:lnTo>
                  <a:lnTo>
                    <a:pt x="2286" y="1143"/>
                  </a:lnTo>
                  <a:close/>
                </a:path>
                <a:path w="151129" h="5714">
                  <a:moveTo>
                    <a:pt x="58762" y="1143"/>
                  </a:moveTo>
                  <a:lnTo>
                    <a:pt x="58420" y="342"/>
                  </a:lnTo>
                  <a:lnTo>
                    <a:pt x="57619" y="0"/>
                  </a:lnTo>
                  <a:lnTo>
                    <a:pt x="56807" y="342"/>
                  </a:lnTo>
                  <a:lnTo>
                    <a:pt x="56476" y="1143"/>
                  </a:lnTo>
                  <a:lnTo>
                    <a:pt x="56807" y="1955"/>
                  </a:lnTo>
                  <a:lnTo>
                    <a:pt x="57619" y="2286"/>
                  </a:lnTo>
                  <a:lnTo>
                    <a:pt x="58420" y="1955"/>
                  </a:lnTo>
                  <a:lnTo>
                    <a:pt x="58762" y="1143"/>
                  </a:lnTo>
                  <a:close/>
                </a:path>
                <a:path w="151129" h="5714">
                  <a:moveTo>
                    <a:pt x="62598" y="1143"/>
                  </a:moveTo>
                  <a:lnTo>
                    <a:pt x="62255" y="342"/>
                  </a:lnTo>
                  <a:lnTo>
                    <a:pt x="61455" y="0"/>
                  </a:lnTo>
                  <a:lnTo>
                    <a:pt x="60642" y="342"/>
                  </a:lnTo>
                  <a:lnTo>
                    <a:pt x="60312" y="1143"/>
                  </a:lnTo>
                  <a:lnTo>
                    <a:pt x="60642" y="1955"/>
                  </a:lnTo>
                  <a:lnTo>
                    <a:pt x="61455" y="2286"/>
                  </a:lnTo>
                  <a:lnTo>
                    <a:pt x="62255" y="1955"/>
                  </a:lnTo>
                  <a:lnTo>
                    <a:pt x="62598" y="1143"/>
                  </a:lnTo>
                  <a:close/>
                </a:path>
                <a:path w="151129" h="5714">
                  <a:moveTo>
                    <a:pt x="117157" y="1143"/>
                  </a:moveTo>
                  <a:lnTo>
                    <a:pt x="116827" y="342"/>
                  </a:lnTo>
                  <a:lnTo>
                    <a:pt x="116014" y="0"/>
                  </a:lnTo>
                  <a:lnTo>
                    <a:pt x="115201" y="342"/>
                  </a:lnTo>
                  <a:lnTo>
                    <a:pt x="114871" y="1143"/>
                  </a:lnTo>
                  <a:lnTo>
                    <a:pt x="115201" y="1955"/>
                  </a:lnTo>
                  <a:lnTo>
                    <a:pt x="116014" y="2286"/>
                  </a:lnTo>
                  <a:lnTo>
                    <a:pt x="116827" y="1955"/>
                  </a:lnTo>
                  <a:lnTo>
                    <a:pt x="117157" y="1143"/>
                  </a:lnTo>
                  <a:close/>
                </a:path>
                <a:path w="151129" h="5714">
                  <a:moveTo>
                    <a:pt x="120992" y="1143"/>
                  </a:moveTo>
                  <a:lnTo>
                    <a:pt x="120650" y="342"/>
                  </a:lnTo>
                  <a:lnTo>
                    <a:pt x="119849" y="0"/>
                  </a:lnTo>
                  <a:lnTo>
                    <a:pt x="119037" y="342"/>
                  </a:lnTo>
                  <a:lnTo>
                    <a:pt x="118706" y="1143"/>
                  </a:lnTo>
                  <a:lnTo>
                    <a:pt x="119037" y="1955"/>
                  </a:lnTo>
                  <a:lnTo>
                    <a:pt x="119849" y="2286"/>
                  </a:lnTo>
                  <a:lnTo>
                    <a:pt x="120650" y="1955"/>
                  </a:lnTo>
                  <a:lnTo>
                    <a:pt x="120992" y="1143"/>
                  </a:lnTo>
                  <a:close/>
                </a:path>
                <a:path w="151129" h="5714">
                  <a:moveTo>
                    <a:pt x="150660" y="4495"/>
                  </a:moveTo>
                  <a:lnTo>
                    <a:pt x="150329" y="3683"/>
                  </a:lnTo>
                  <a:lnTo>
                    <a:pt x="149517" y="3352"/>
                  </a:lnTo>
                  <a:lnTo>
                    <a:pt x="148717" y="3683"/>
                  </a:lnTo>
                  <a:lnTo>
                    <a:pt x="148374" y="4495"/>
                  </a:lnTo>
                  <a:lnTo>
                    <a:pt x="148717" y="5308"/>
                  </a:lnTo>
                  <a:lnTo>
                    <a:pt x="149517" y="5638"/>
                  </a:lnTo>
                  <a:lnTo>
                    <a:pt x="150329" y="5308"/>
                  </a:lnTo>
                  <a:lnTo>
                    <a:pt x="150660" y="4495"/>
                  </a:lnTo>
                  <a:close/>
                </a:path>
              </a:pathLst>
            </a:custGeom>
            <a:solidFill>
              <a:srgbClr val="565658"/>
            </a:solidFill>
          </p:spPr>
          <p:txBody>
            <a:bodyPr wrap="square" lIns="0" tIns="0" rIns="0" bIns="0" rtlCol="0"/>
            <a:lstStyle/>
            <a:p/>
          </p:txBody>
        </p:sp>
        <p:sp>
          <p:nvSpPr>
            <p:cNvPr id="3512" name="object 3512" descr=""/>
            <p:cNvSpPr/>
            <p:nvPr/>
          </p:nvSpPr>
          <p:spPr>
            <a:xfrm>
              <a:off x="6033508" y="270097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513" name="object 3513" descr=""/>
            <p:cNvSpPr/>
            <p:nvPr/>
          </p:nvSpPr>
          <p:spPr>
            <a:xfrm>
              <a:off x="5977799" y="269982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514" name="object 3514" descr=""/>
            <p:cNvSpPr/>
            <p:nvPr/>
          </p:nvSpPr>
          <p:spPr>
            <a:xfrm>
              <a:off x="5975112" y="270097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515" name="object 3515" descr=""/>
            <p:cNvSpPr/>
            <p:nvPr/>
          </p:nvSpPr>
          <p:spPr>
            <a:xfrm>
              <a:off x="6156048" y="27009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516" name="object 3516" descr=""/>
            <p:cNvSpPr/>
            <p:nvPr/>
          </p:nvSpPr>
          <p:spPr>
            <a:xfrm>
              <a:off x="6152216" y="2700973"/>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3517" name="object 3517" descr=""/>
            <p:cNvSpPr/>
            <p:nvPr/>
          </p:nvSpPr>
          <p:spPr>
            <a:xfrm>
              <a:off x="6156045" y="2700970"/>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518" name="object 3518" descr=""/>
            <p:cNvSpPr/>
            <p:nvPr/>
          </p:nvSpPr>
          <p:spPr>
            <a:xfrm>
              <a:off x="6150781" y="2700970"/>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519" name="object 3519" descr=""/>
            <p:cNvSpPr/>
            <p:nvPr/>
          </p:nvSpPr>
          <p:spPr>
            <a:xfrm>
              <a:off x="6097652" y="2700973"/>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3520" name="object 3520" descr=""/>
            <p:cNvSpPr/>
            <p:nvPr/>
          </p:nvSpPr>
          <p:spPr>
            <a:xfrm>
              <a:off x="6093819" y="2700973"/>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3521" name="object 3521" descr=""/>
            <p:cNvSpPr/>
            <p:nvPr/>
          </p:nvSpPr>
          <p:spPr>
            <a:xfrm>
              <a:off x="5975117" y="2700973"/>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522" name="object 3522" descr=""/>
            <p:cNvSpPr/>
            <p:nvPr/>
          </p:nvSpPr>
          <p:spPr>
            <a:xfrm>
              <a:off x="6037346" y="2700973"/>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3523" name="object 3523" descr=""/>
            <p:cNvSpPr/>
            <p:nvPr/>
          </p:nvSpPr>
          <p:spPr>
            <a:xfrm>
              <a:off x="6033513" y="2700973"/>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3524" name="object 3524" descr=""/>
            <p:cNvSpPr/>
            <p:nvPr/>
          </p:nvSpPr>
          <p:spPr>
            <a:xfrm>
              <a:off x="5978942" y="2700973"/>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3525" name="object 3525" descr=""/>
            <p:cNvSpPr/>
            <p:nvPr/>
          </p:nvSpPr>
          <p:spPr>
            <a:xfrm>
              <a:off x="6097649" y="2700970"/>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526" name="object 3526" descr=""/>
            <p:cNvSpPr/>
            <p:nvPr/>
          </p:nvSpPr>
          <p:spPr>
            <a:xfrm>
              <a:off x="6092384" y="2700970"/>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527" name="object 3527" descr=""/>
            <p:cNvSpPr/>
            <p:nvPr/>
          </p:nvSpPr>
          <p:spPr>
            <a:xfrm>
              <a:off x="5974165" y="2700970"/>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528" name="object 3528" descr=""/>
            <p:cNvSpPr/>
            <p:nvPr/>
          </p:nvSpPr>
          <p:spPr>
            <a:xfrm>
              <a:off x="6037351" y="2700970"/>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3529" name="object 3529" descr=""/>
            <p:cNvSpPr/>
            <p:nvPr/>
          </p:nvSpPr>
          <p:spPr>
            <a:xfrm>
              <a:off x="5978946" y="2700970"/>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530" name="object 3530" descr=""/>
            <p:cNvSpPr/>
            <p:nvPr/>
          </p:nvSpPr>
          <p:spPr>
            <a:xfrm>
              <a:off x="6032078" y="2700970"/>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531" name="object 3531" descr=""/>
            <p:cNvSpPr/>
            <p:nvPr/>
          </p:nvSpPr>
          <p:spPr>
            <a:xfrm>
              <a:off x="5938260" y="2698588"/>
              <a:ext cx="74295" cy="635"/>
            </a:xfrm>
            <a:custGeom>
              <a:avLst/>
              <a:gdLst/>
              <a:ahLst/>
              <a:cxnLst/>
              <a:rect l="l" t="t" r="r" b="b"/>
              <a:pathLst>
                <a:path w="74295" h="635">
                  <a:moveTo>
                    <a:pt x="74193" y="0"/>
                  </a:moveTo>
                  <a:lnTo>
                    <a:pt x="74193" y="469"/>
                  </a:lnTo>
                  <a:lnTo>
                    <a:pt x="38773" y="469"/>
                  </a:lnTo>
                  <a:lnTo>
                    <a:pt x="38773" y="0"/>
                  </a:lnTo>
                  <a:lnTo>
                    <a:pt x="0" y="0"/>
                  </a:lnTo>
                </a:path>
              </a:pathLst>
            </a:custGeom>
            <a:ln w="3175">
              <a:solidFill>
                <a:srgbClr val="565658"/>
              </a:solidFill>
            </a:ln>
          </p:spPr>
          <p:txBody>
            <a:bodyPr wrap="square" lIns="0" tIns="0" rIns="0" bIns="0" rtlCol="0"/>
            <a:lstStyle/>
            <a:p/>
          </p:txBody>
        </p:sp>
        <p:sp>
          <p:nvSpPr>
            <p:cNvPr id="3532" name="object 3532" descr=""/>
            <p:cNvSpPr/>
            <p:nvPr/>
          </p:nvSpPr>
          <p:spPr>
            <a:xfrm>
              <a:off x="6155088" y="2699061"/>
              <a:ext cx="36195" cy="635"/>
            </a:xfrm>
            <a:custGeom>
              <a:avLst/>
              <a:gdLst/>
              <a:ahLst/>
              <a:cxnLst/>
              <a:rect l="l" t="t" r="r" b="b"/>
              <a:pathLst>
                <a:path w="36195" h="635">
                  <a:moveTo>
                    <a:pt x="0" y="469"/>
                  </a:moveTo>
                  <a:lnTo>
                    <a:pt x="0" y="0"/>
                  </a:lnTo>
                  <a:lnTo>
                    <a:pt x="35902" y="0"/>
                  </a:lnTo>
                  <a:lnTo>
                    <a:pt x="35902" y="469"/>
                  </a:lnTo>
                </a:path>
              </a:pathLst>
            </a:custGeom>
            <a:ln w="3175">
              <a:solidFill>
                <a:srgbClr val="565658"/>
              </a:solidFill>
            </a:ln>
          </p:spPr>
          <p:txBody>
            <a:bodyPr wrap="square" lIns="0" tIns="0" rIns="0" bIns="0" rtlCol="0"/>
            <a:lstStyle/>
            <a:p/>
          </p:txBody>
        </p:sp>
        <p:sp>
          <p:nvSpPr>
            <p:cNvPr id="3533" name="object 3533" descr=""/>
            <p:cNvSpPr/>
            <p:nvPr/>
          </p:nvSpPr>
          <p:spPr>
            <a:xfrm>
              <a:off x="6012454" y="2699060"/>
              <a:ext cx="142875" cy="635"/>
            </a:xfrm>
            <a:custGeom>
              <a:avLst/>
              <a:gdLst/>
              <a:ahLst/>
              <a:cxnLst/>
              <a:rect l="l" t="t" r="r" b="b"/>
              <a:pathLst>
                <a:path w="142875" h="635">
                  <a:moveTo>
                    <a:pt x="142633" y="0"/>
                  </a:moveTo>
                  <a:lnTo>
                    <a:pt x="0" y="0"/>
                  </a:lnTo>
                  <a:lnTo>
                    <a:pt x="0" y="469"/>
                  </a:lnTo>
                </a:path>
              </a:pathLst>
            </a:custGeom>
            <a:ln w="3175">
              <a:solidFill>
                <a:srgbClr val="565658"/>
              </a:solidFill>
            </a:ln>
          </p:spPr>
          <p:txBody>
            <a:bodyPr wrap="square" lIns="0" tIns="0" rIns="0" bIns="0" rtlCol="0"/>
            <a:lstStyle/>
            <a:p/>
          </p:txBody>
        </p:sp>
        <p:sp>
          <p:nvSpPr>
            <p:cNvPr id="3534" name="object 3534" descr=""/>
            <p:cNvSpPr/>
            <p:nvPr/>
          </p:nvSpPr>
          <p:spPr>
            <a:xfrm>
              <a:off x="5938258" y="2699061"/>
              <a:ext cx="39370" cy="635"/>
            </a:xfrm>
            <a:custGeom>
              <a:avLst/>
              <a:gdLst/>
              <a:ahLst/>
              <a:cxnLst/>
              <a:rect l="l" t="t" r="r" b="b"/>
              <a:pathLst>
                <a:path w="39370" h="635">
                  <a:moveTo>
                    <a:pt x="482" y="469"/>
                  </a:moveTo>
                  <a:lnTo>
                    <a:pt x="0" y="0"/>
                  </a:lnTo>
                  <a:lnTo>
                    <a:pt x="38773" y="0"/>
                  </a:lnTo>
                  <a:lnTo>
                    <a:pt x="38773" y="469"/>
                  </a:lnTo>
                </a:path>
              </a:pathLst>
            </a:custGeom>
            <a:ln w="3175">
              <a:solidFill>
                <a:srgbClr val="565658"/>
              </a:solidFill>
            </a:ln>
          </p:spPr>
          <p:txBody>
            <a:bodyPr wrap="square" lIns="0" tIns="0" rIns="0" bIns="0" rtlCol="0"/>
            <a:lstStyle/>
            <a:p/>
          </p:txBody>
        </p:sp>
        <p:sp>
          <p:nvSpPr>
            <p:cNvPr id="3535" name="object 3535" descr=""/>
            <p:cNvSpPr/>
            <p:nvPr/>
          </p:nvSpPr>
          <p:spPr>
            <a:xfrm>
              <a:off x="5777914" y="2634927"/>
              <a:ext cx="3175" cy="5715"/>
            </a:xfrm>
            <a:custGeom>
              <a:avLst/>
              <a:gdLst/>
              <a:ahLst/>
              <a:cxnLst/>
              <a:rect l="l" t="t" r="r" b="b"/>
              <a:pathLst>
                <a:path w="3175" h="5714">
                  <a:moveTo>
                    <a:pt x="2870" y="5257"/>
                  </a:moveTo>
                  <a:lnTo>
                    <a:pt x="0" y="5257"/>
                  </a:lnTo>
                  <a:lnTo>
                    <a:pt x="0" y="0"/>
                  </a:lnTo>
                  <a:lnTo>
                    <a:pt x="2870" y="0"/>
                  </a:lnTo>
                </a:path>
              </a:pathLst>
            </a:custGeom>
            <a:ln w="3175">
              <a:solidFill>
                <a:srgbClr val="565658"/>
              </a:solidFill>
            </a:ln>
          </p:spPr>
          <p:txBody>
            <a:bodyPr wrap="square" lIns="0" tIns="0" rIns="0" bIns="0" rtlCol="0"/>
            <a:lstStyle/>
            <a:p/>
          </p:txBody>
        </p:sp>
        <p:sp>
          <p:nvSpPr>
            <p:cNvPr id="3536" name="object 3536" descr=""/>
            <p:cNvSpPr/>
            <p:nvPr/>
          </p:nvSpPr>
          <p:spPr>
            <a:xfrm>
              <a:off x="5781262" y="2634927"/>
              <a:ext cx="0" cy="5715"/>
            </a:xfrm>
            <a:custGeom>
              <a:avLst/>
              <a:gdLst/>
              <a:ahLst/>
              <a:cxnLst/>
              <a:rect l="l" t="t" r="r" b="b"/>
              <a:pathLst>
                <a:path w="0" h="5714">
                  <a:moveTo>
                    <a:pt x="0" y="0"/>
                  </a:moveTo>
                  <a:lnTo>
                    <a:pt x="0" y="5257"/>
                  </a:lnTo>
                </a:path>
              </a:pathLst>
            </a:custGeom>
            <a:ln w="3175">
              <a:solidFill>
                <a:srgbClr val="565658"/>
              </a:solidFill>
            </a:ln>
          </p:spPr>
          <p:txBody>
            <a:bodyPr wrap="square" lIns="0" tIns="0" rIns="0" bIns="0" rtlCol="0"/>
            <a:lstStyle/>
            <a:p/>
          </p:txBody>
        </p:sp>
        <p:sp>
          <p:nvSpPr>
            <p:cNvPr id="3537" name="object 3537" descr=""/>
            <p:cNvSpPr/>
            <p:nvPr/>
          </p:nvSpPr>
          <p:spPr>
            <a:xfrm>
              <a:off x="5780784" y="2634927"/>
              <a:ext cx="0" cy="5715"/>
            </a:xfrm>
            <a:custGeom>
              <a:avLst/>
              <a:gdLst/>
              <a:ahLst/>
              <a:cxnLst/>
              <a:rect l="l" t="t" r="r" b="b"/>
              <a:pathLst>
                <a:path w="0" h="5714">
                  <a:moveTo>
                    <a:pt x="0" y="5257"/>
                  </a:moveTo>
                  <a:lnTo>
                    <a:pt x="0" y="0"/>
                  </a:lnTo>
                </a:path>
              </a:pathLst>
            </a:custGeom>
            <a:ln w="3175">
              <a:solidFill>
                <a:srgbClr val="565658"/>
              </a:solidFill>
            </a:ln>
          </p:spPr>
          <p:txBody>
            <a:bodyPr wrap="square" lIns="0" tIns="0" rIns="0" bIns="0" rtlCol="0"/>
            <a:lstStyle/>
            <a:p/>
          </p:txBody>
        </p:sp>
        <p:sp>
          <p:nvSpPr>
            <p:cNvPr id="3538" name="object 3538" descr=""/>
            <p:cNvSpPr/>
            <p:nvPr/>
          </p:nvSpPr>
          <p:spPr>
            <a:xfrm>
              <a:off x="6216355" y="2669381"/>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3539" name="object 3539" descr=""/>
            <p:cNvSpPr/>
            <p:nvPr/>
          </p:nvSpPr>
          <p:spPr>
            <a:xfrm>
              <a:off x="6213484" y="2668909"/>
              <a:ext cx="3175" cy="5080"/>
            </a:xfrm>
            <a:custGeom>
              <a:avLst/>
              <a:gdLst/>
              <a:ahLst/>
              <a:cxnLst/>
              <a:rect l="l" t="t" r="r" b="b"/>
              <a:pathLst>
                <a:path w="3175" h="5080">
                  <a:moveTo>
                    <a:pt x="0" y="4787"/>
                  </a:moveTo>
                  <a:lnTo>
                    <a:pt x="0" y="0"/>
                  </a:lnTo>
                </a:path>
                <a:path w="3175" h="5080">
                  <a:moveTo>
                    <a:pt x="0" y="4787"/>
                  </a:moveTo>
                  <a:lnTo>
                    <a:pt x="2870" y="4787"/>
                  </a:lnTo>
                  <a:lnTo>
                    <a:pt x="2870" y="0"/>
                  </a:lnTo>
                  <a:lnTo>
                    <a:pt x="0" y="0"/>
                  </a:lnTo>
                </a:path>
              </a:pathLst>
            </a:custGeom>
            <a:ln w="3175">
              <a:solidFill>
                <a:srgbClr val="565658"/>
              </a:solidFill>
            </a:ln>
          </p:spPr>
          <p:txBody>
            <a:bodyPr wrap="square" lIns="0" tIns="0" rIns="0" bIns="0" rtlCol="0"/>
            <a:lstStyle/>
            <a:p/>
          </p:txBody>
        </p:sp>
        <p:sp>
          <p:nvSpPr>
            <p:cNvPr id="3540" name="object 3540" descr=""/>
            <p:cNvSpPr/>
            <p:nvPr/>
          </p:nvSpPr>
          <p:spPr>
            <a:xfrm>
              <a:off x="5536185" y="2680394"/>
              <a:ext cx="10160" cy="0"/>
            </a:xfrm>
            <a:custGeom>
              <a:avLst/>
              <a:gdLst/>
              <a:ahLst/>
              <a:cxnLst/>
              <a:rect l="l" t="t" r="r" b="b"/>
              <a:pathLst>
                <a:path w="10160" h="0">
                  <a:moveTo>
                    <a:pt x="10058" y="0"/>
                  </a:moveTo>
                  <a:lnTo>
                    <a:pt x="0" y="0"/>
                  </a:lnTo>
                </a:path>
              </a:pathLst>
            </a:custGeom>
            <a:ln w="3175">
              <a:solidFill>
                <a:srgbClr val="565658"/>
              </a:solidFill>
            </a:ln>
          </p:spPr>
          <p:txBody>
            <a:bodyPr wrap="square" lIns="0" tIns="0" rIns="0" bIns="0" rtlCol="0"/>
            <a:lstStyle/>
            <a:p/>
          </p:txBody>
        </p:sp>
        <p:sp>
          <p:nvSpPr>
            <p:cNvPr id="3541" name="object 3541" descr=""/>
            <p:cNvSpPr/>
            <p:nvPr/>
          </p:nvSpPr>
          <p:spPr>
            <a:xfrm>
              <a:off x="5534281" y="2681830"/>
              <a:ext cx="11430" cy="4445"/>
            </a:xfrm>
            <a:custGeom>
              <a:avLst/>
              <a:gdLst/>
              <a:ahLst/>
              <a:cxnLst/>
              <a:rect l="l" t="t" r="r" b="b"/>
              <a:pathLst>
                <a:path w="11429" h="4444">
                  <a:moveTo>
                    <a:pt x="0" y="3822"/>
                  </a:moveTo>
                  <a:lnTo>
                    <a:pt x="0" y="0"/>
                  </a:lnTo>
                  <a:lnTo>
                    <a:pt x="11010" y="0"/>
                  </a:lnTo>
                </a:path>
              </a:pathLst>
            </a:custGeom>
            <a:ln w="3175">
              <a:solidFill>
                <a:srgbClr val="565658"/>
              </a:solidFill>
            </a:ln>
          </p:spPr>
          <p:txBody>
            <a:bodyPr wrap="square" lIns="0" tIns="0" rIns="0" bIns="0" rtlCol="0"/>
            <a:lstStyle/>
            <a:p/>
          </p:txBody>
        </p:sp>
        <p:sp>
          <p:nvSpPr>
            <p:cNvPr id="3542" name="object 3542" descr=""/>
            <p:cNvSpPr/>
            <p:nvPr/>
          </p:nvSpPr>
          <p:spPr>
            <a:xfrm>
              <a:off x="5536191" y="2687575"/>
              <a:ext cx="10160" cy="0"/>
            </a:xfrm>
            <a:custGeom>
              <a:avLst/>
              <a:gdLst/>
              <a:ahLst/>
              <a:cxnLst/>
              <a:rect l="l" t="t" r="r" b="b"/>
              <a:pathLst>
                <a:path w="10160" h="0">
                  <a:moveTo>
                    <a:pt x="0" y="0"/>
                  </a:moveTo>
                  <a:lnTo>
                    <a:pt x="10058" y="0"/>
                  </a:lnTo>
                </a:path>
              </a:pathLst>
            </a:custGeom>
            <a:ln w="3175">
              <a:solidFill>
                <a:srgbClr val="565658"/>
              </a:solidFill>
            </a:ln>
          </p:spPr>
          <p:txBody>
            <a:bodyPr wrap="square" lIns="0" tIns="0" rIns="0" bIns="0" rtlCol="0"/>
            <a:lstStyle/>
            <a:p/>
          </p:txBody>
        </p:sp>
        <p:sp>
          <p:nvSpPr>
            <p:cNvPr id="3543" name="object 3543" descr=""/>
            <p:cNvSpPr/>
            <p:nvPr/>
          </p:nvSpPr>
          <p:spPr>
            <a:xfrm>
              <a:off x="5534277" y="2685652"/>
              <a:ext cx="11430" cy="0"/>
            </a:xfrm>
            <a:custGeom>
              <a:avLst/>
              <a:gdLst/>
              <a:ahLst/>
              <a:cxnLst/>
              <a:rect l="l" t="t" r="r" b="b"/>
              <a:pathLst>
                <a:path w="11429" h="0">
                  <a:moveTo>
                    <a:pt x="11010" y="0"/>
                  </a:moveTo>
                  <a:lnTo>
                    <a:pt x="0" y="0"/>
                  </a:lnTo>
                </a:path>
              </a:pathLst>
            </a:custGeom>
            <a:ln w="3175">
              <a:solidFill>
                <a:srgbClr val="565658"/>
              </a:solidFill>
            </a:ln>
          </p:spPr>
          <p:txBody>
            <a:bodyPr wrap="square" lIns="0" tIns="0" rIns="0" bIns="0" rtlCol="0"/>
            <a:lstStyle/>
            <a:p/>
          </p:txBody>
        </p:sp>
        <p:sp>
          <p:nvSpPr>
            <p:cNvPr id="3544" name="object 3544" descr=""/>
            <p:cNvSpPr/>
            <p:nvPr/>
          </p:nvSpPr>
          <p:spPr>
            <a:xfrm>
              <a:off x="5535237" y="2710544"/>
              <a:ext cx="10795" cy="0"/>
            </a:xfrm>
            <a:custGeom>
              <a:avLst/>
              <a:gdLst/>
              <a:ahLst/>
              <a:cxnLst/>
              <a:rect l="l" t="t" r="r" b="b"/>
              <a:pathLst>
                <a:path w="10795" h="0">
                  <a:moveTo>
                    <a:pt x="10528" y="0"/>
                  </a:moveTo>
                  <a:lnTo>
                    <a:pt x="0" y="0"/>
                  </a:lnTo>
                </a:path>
              </a:pathLst>
            </a:custGeom>
            <a:ln w="3175">
              <a:solidFill>
                <a:srgbClr val="565658"/>
              </a:solidFill>
            </a:ln>
          </p:spPr>
          <p:txBody>
            <a:bodyPr wrap="square" lIns="0" tIns="0" rIns="0" bIns="0" rtlCol="0"/>
            <a:lstStyle/>
            <a:p/>
          </p:txBody>
        </p:sp>
        <p:sp>
          <p:nvSpPr>
            <p:cNvPr id="3545" name="object 3545" descr=""/>
            <p:cNvSpPr/>
            <p:nvPr/>
          </p:nvSpPr>
          <p:spPr>
            <a:xfrm>
              <a:off x="5533320" y="2712464"/>
              <a:ext cx="25400" cy="9525"/>
            </a:xfrm>
            <a:custGeom>
              <a:avLst/>
              <a:gdLst/>
              <a:ahLst/>
              <a:cxnLst/>
              <a:rect l="l" t="t" r="r" b="b"/>
              <a:pathLst>
                <a:path w="25400" h="9525">
                  <a:moveTo>
                    <a:pt x="0" y="9093"/>
                  </a:moveTo>
                  <a:lnTo>
                    <a:pt x="24892" y="9093"/>
                  </a:lnTo>
                </a:path>
                <a:path w="25400" h="9525">
                  <a:moveTo>
                    <a:pt x="0" y="9093"/>
                  </a:moveTo>
                  <a:lnTo>
                    <a:pt x="0" y="0"/>
                  </a:lnTo>
                  <a:lnTo>
                    <a:pt x="11493" y="0"/>
                  </a:lnTo>
                </a:path>
              </a:pathLst>
            </a:custGeom>
            <a:ln w="3175">
              <a:solidFill>
                <a:srgbClr val="565658"/>
              </a:solidFill>
            </a:ln>
          </p:spPr>
          <p:txBody>
            <a:bodyPr wrap="square" lIns="0" tIns="0" rIns="0" bIns="0" rtlCol="0"/>
            <a:lstStyle/>
            <a:p/>
          </p:txBody>
        </p:sp>
        <p:sp>
          <p:nvSpPr>
            <p:cNvPr id="3546" name="object 3546" descr=""/>
            <p:cNvSpPr/>
            <p:nvPr/>
          </p:nvSpPr>
          <p:spPr>
            <a:xfrm>
              <a:off x="5558213" y="2721558"/>
              <a:ext cx="15875" cy="0"/>
            </a:xfrm>
            <a:custGeom>
              <a:avLst/>
              <a:gdLst/>
              <a:ahLst/>
              <a:cxnLst/>
              <a:rect l="l" t="t" r="r" b="b"/>
              <a:pathLst>
                <a:path w="15875" h="0">
                  <a:moveTo>
                    <a:pt x="15316" y="0"/>
                  </a:moveTo>
                  <a:lnTo>
                    <a:pt x="0" y="0"/>
                  </a:lnTo>
                </a:path>
              </a:pathLst>
            </a:custGeom>
            <a:ln w="3175">
              <a:solidFill>
                <a:srgbClr val="565658"/>
              </a:solidFill>
            </a:ln>
          </p:spPr>
          <p:txBody>
            <a:bodyPr wrap="square" lIns="0" tIns="0" rIns="0" bIns="0" rtlCol="0"/>
            <a:lstStyle/>
            <a:p/>
          </p:txBody>
        </p:sp>
        <p:sp>
          <p:nvSpPr>
            <p:cNvPr id="3547" name="object 3547" descr=""/>
            <p:cNvSpPr/>
            <p:nvPr/>
          </p:nvSpPr>
          <p:spPr>
            <a:xfrm>
              <a:off x="5545766" y="2710544"/>
              <a:ext cx="26034" cy="0"/>
            </a:xfrm>
            <a:custGeom>
              <a:avLst/>
              <a:gdLst/>
              <a:ahLst/>
              <a:cxnLst/>
              <a:rect l="l" t="t" r="r" b="b"/>
              <a:pathLst>
                <a:path w="26035" h="0">
                  <a:moveTo>
                    <a:pt x="0" y="0"/>
                  </a:moveTo>
                  <a:lnTo>
                    <a:pt x="25844" y="0"/>
                  </a:lnTo>
                </a:path>
              </a:pathLst>
            </a:custGeom>
            <a:ln w="3175">
              <a:solidFill>
                <a:srgbClr val="565658"/>
              </a:solidFill>
            </a:ln>
          </p:spPr>
          <p:txBody>
            <a:bodyPr wrap="square" lIns="0" tIns="0" rIns="0" bIns="0" rtlCol="0"/>
            <a:lstStyle/>
            <a:p/>
          </p:txBody>
        </p:sp>
        <p:sp>
          <p:nvSpPr>
            <p:cNvPr id="3548" name="object 3548" descr=""/>
            <p:cNvSpPr/>
            <p:nvPr/>
          </p:nvSpPr>
          <p:spPr>
            <a:xfrm>
              <a:off x="5546247" y="2687575"/>
              <a:ext cx="26670" cy="0"/>
            </a:xfrm>
            <a:custGeom>
              <a:avLst/>
              <a:gdLst/>
              <a:ahLst/>
              <a:cxnLst/>
              <a:rect l="l" t="t" r="r" b="b"/>
              <a:pathLst>
                <a:path w="26670" h="0">
                  <a:moveTo>
                    <a:pt x="26327" y="0"/>
                  </a:moveTo>
                  <a:lnTo>
                    <a:pt x="0" y="0"/>
                  </a:lnTo>
                </a:path>
              </a:pathLst>
            </a:custGeom>
            <a:ln w="3175">
              <a:solidFill>
                <a:srgbClr val="565658"/>
              </a:solidFill>
            </a:ln>
          </p:spPr>
          <p:txBody>
            <a:bodyPr wrap="square" lIns="0" tIns="0" rIns="0" bIns="0" rtlCol="0"/>
            <a:lstStyle/>
            <a:p/>
          </p:txBody>
        </p:sp>
        <p:sp>
          <p:nvSpPr>
            <p:cNvPr id="3549" name="object 3549" descr=""/>
            <p:cNvSpPr/>
            <p:nvPr/>
          </p:nvSpPr>
          <p:spPr>
            <a:xfrm>
              <a:off x="5546243" y="2680394"/>
              <a:ext cx="31115" cy="0"/>
            </a:xfrm>
            <a:custGeom>
              <a:avLst/>
              <a:gdLst/>
              <a:ahLst/>
              <a:cxnLst/>
              <a:rect l="l" t="t" r="r" b="b"/>
              <a:pathLst>
                <a:path w="31114" h="0">
                  <a:moveTo>
                    <a:pt x="0" y="0"/>
                  </a:moveTo>
                  <a:lnTo>
                    <a:pt x="31115" y="0"/>
                  </a:lnTo>
                </a:path>
              </a:pathLst>
            </a:custGeom>
            <a:ln w="3175">
              <a:solidFill>
                <a:srgbClr val="565658"/>
              </a:solidFill>
            </a:ln>
          </p:spPr>
          <p:txBody>
            <a:bodyPr wrap="square" lIns="0" tIns="0" rIns="0" bIns="0" rtlCol="0"/>
            <a:lstStyle/>
            <a:p/>
          </p:txBody>
        </p:sp>
        <p:sp>
          <p:nvSpPr>
            <p:cNvPr id="3550" name="object 3550" descr=""/>
            <p:cNvSpPr/>
            <p:nvPr/>
          </p:nvSpPr>
          <p:spPr>
            <a:xfrm>
              <a:off x="5545292" y="2681832"/>
              <a:ext cx="31750" cy="4445"/>
            </a:xfrm>
            <a:custGeom>
              <a:avLst/>
              <a:gdLst/>
              <a:ahLst/>
              <a:cxnLst/>
              <a:rect l="l" t="t" r="r" b="b"/>
              <a:pathLst>
                <a:path w="31750" h="4444">
                  <a:moveTo>
                    <a:pt x="31584" y="0"/>
                  </a:moveTo>
                  <a:lnTo>
                    <a:pt x="0" y="0"/>
                  </a:lnTo>
                  <a:lnTo>
                    <a:pt x="0" y="3822"/>
                  </a:lnTo>
                  <a:lnTo>
                    <a:pt x="30632" y="3822"/>
                  </a:lnTo>
                </a:path>
              </a:pathLst>
            </a:custGeom>
            <a:ln w="3175">
              <a:solidFill>
                <a:srgbClr val="565658"/>
              </a:solidFill>
            </a:ln>
          </p:spPr>
          <p:txBody>
            <a:bodyPr wrap="square" lIns="0" tIns="0" rIns="0" bIns="0" rtlCol="0"/>
            <a:lstStyle/>
            <a:p/>
          </p:txBody>
        </p:sp>
        <p:sp>
          <p:nvSpPr>
            <p:cNvPr id="3551" name="object 3551" descr=""/>
            <p:cNvSpPr/>
            <p:nvPr/>
          </p:nvSpPr>
          <p:spPr>
            <a:xfrm>
              <a:off x="5559166" y="2717725"/>
              <a:ext cx="17780" cy="0"/>
            </a:xfrm>
            <a:custGeom>
              <a:avLst/>
              <a:gdLst/>
              <a:ahLst/>
              <a:cxnLst/>
              <a:rect l="l" t="t" r="r" b="b"/>
              <a:pathLst>
                <a:path w="17779" h="0">
                  <a:moveTo>
                    <a:pt x="17233" y="0"/>
                  </a:moveTo>
                  <a:lnTo>
                    <a:pt x="0" y="0"/>
                  </a:lnTo>
                </a:path>
              </a:pathLst>
            </a:custGeom>
            <a:ln w="3175">
              <a:solidFill>
                <a:srgbClr val="565658"/>
              </a:solidFill>
            </a:ln>
          </p:spPr>
          <p:txBody>
            <a:bodyPr wrap="square" lIns="0" tIns="0" rIns="0" bIns="0" rtlCol="0"/>
            <a:lstStyle/>
            <a:p/>
          </p:txBody>
        </p:sp>
        <p:sp>
          <p:nvSpPr>
            <p:cNvPr id="3552" name="object 3552" descr=""/>
            <p:cNvSpPr/>
            <p:nvPr/>
          </p:nvSpPr>
          <p:spPr>
            <a:xfrm>
              <a:off x="5544807" y="2712462"/>
              <a:ext cx="31115" cy="3810"/>
            </a:xfrm>
            <a:custGeom>
              <a:avLst/>
              <a:gdLst/>
              <a:ahLst/>
              <a:cxnLst/>
              <a:rect l="l" t="t" r="r" b="b"/>
              <a:pathLst>
                <a:path w="31114" h="3810">
                  <a:moveTo>
                    <a:pt x="31114" y="3352"/>
                  </a:moveTo>
                  <a:lnTo>
                    <a:pt x="0" y="3352"/>
                  </a:lnTo>
                  <a:lnTo>
                    <a:pt x="0" y="0"/>
                  </a:lnTo>
                  <a:lnTo>
                    <a:pt x="26327" y="0"/>
                  </a:lnTo>
                </a:path>
              </a:pathLst>
            </a:custGeom>
            <a:ln w="3175">
              <a:solidFill>
                <a:srgbClr val="565658"/>
              </a:solidFill>
            </a:ln>
          </p:spPr>
          <p:txBody>
            <a:bodyPr wrap="square" lIns="0" tIns="0" rIns="0" bIns="0" rtlCol="0"/>
            <a:lstStyle/>
            <a:p/>
          </p:txBody>
        </p:sp>
        <p:sp>
          <p:nvSpPr>
            <p:cNvPr id="3553" name="object 3553" descr=""/>
            <p:cNvSpPr/>
            <p:nvPr/>
          </p:nvSpPr>
          <p:spPr>
            <a:xfrm>
              <a:off x="5625222" y="2772767"/>
              <a:ext cx="33655" cy="10160"/>
            </a:xfrm>
            <a:custGeom>
              <a:avLst/>
              <a:gdLst/>
              <a:ahLst/>
              <a:cxnLst/>
              <a:rect l="l" t="t" r="r" b="b"/>
              <a:pathLst>
                <a:path w="33654" h="10160">
                  <a:moveTo>
                    <a:pt x="0" y="10058"/>
                  </a:moveTo>
                  <a:lnTo>
                    <a:pt x="24892" y="10058"/>
                  </a:lnTo>
                  <a:lnTo>
                    <a:pt x="33502" y="10058"/>
                  </a:lnTo>
                  <a:lnTo>
                    <a:pt x="33502" y="0"/>
                  </a:lnTo>
                </a:path>
              </a:pathLst>
            </a:custGeom>
            <a:ln w="3175">
              <a:solidFill>
                <a:srgbClr val="565658"/>
              </a:solidFill>
            </a:ln>
          </p:spPr>
          <p:txBody>
            <a:bodyPr wrap="square" lIns="0" tIns="0" rIns="0" bIns="0" rtlCol="0"/>
            <a:lstStyle/>
            <a:p/>
          </p:txBody>
        </p:sp>
        <p:sp>
          <p:nvSpPr>
            <p:cNvPr id="3554" name="object 3554" descr=""/>
            <p:cNvSpPr/>
            <p:nvPr/>
          </p:nvSpPr>
          <p:spPr>
            <a:xfrm>
              <a:off x="5650113" y="2769414"/>
              <a:ext cx="0" cy="13970"/>
            </a:xfrm>
            <a:custGeom>
              <a:avLst/>
              <a:gdLst/>
              <a:ahLst/>
              <a:cxnLst/>
              <a:rect l="l" t="t" r="r" b="b"/>
              <a:pathLst>
                <a:path w="0" h="13969">
                  <a:moveTo>
                    <a:pt x="0" y="13411"/>
                  </a:moveTo>
                  <a:lnTo>
                    <a:pt x="0" y="0"/>
                  </a:lnTo>
                </a:path>
              </a:pathLst>
            </a:custGeom>
            <a:ln w="3175">
              <a:solidFill>
                <a:srgbClr val="565658"/>
              </a:solidFill>
            </a:ln>
          </p:spPr>
          <p:txBody>
            <a:bodyPr wrap="square" lIns="0" tIns="0" rIns="0" bIns="0" rtlCol="0"/>
            <a:lstStyle/>
            <a:p/>
          </p:txBody>
        </p:sp>
        <p:sp>
          <p:nvSpPr>
            <p:cNvPr id="3555" name="object 3555" descr=""/>
            <p:cNvSpPr/>
            <p:nvPr/>
          </p:nvSpPr>
          <p:spPr>
            <a:xfrm>
              <a:off x="5616129" y="2768463"/>
              <a:ext cx="9525" cy="14604"/>
            </a:xfrm>
            <a:custGeom>
              <a:avLst/>
              <a:gdLst/>
              <a:ahLst/>
              <a:cxnLst/>
              <a:rect l="l" t="t" r="r" b="b"/>
              <a:pathLst>
                <a:path w="9525" h="14605">
                  <a:moveTo>
                    <a:pt x="9093" y="0"/>
                  </a:moveTo>
                  <a:lnTo>
                    <a:pt x="9093" y="14363"/>
                  </a:lnTo>
                  <a:lnTo>
                    <a:pt x="0" y="14363"/>
                  </a:lnTo>
                  <a:lnTo>
                    <a:pt x="0" y="0"/>
                  </a:lnTo>
                </a:path>
              </a:pathLst>
            </a:custGeom>
            <a:ln w="3175">
              <a:solidFill>
                <a:srgbClr val="565658"/>
              </a:solidFill>
            </a:ln>
          </p:spPr>
          <p:txBody>
            <a:bodyPr wrap="square" lIns="0" tIns="0" rIns="0" bIns="0" rtlCol="0"/>
            <a:lstStyle/>
            <a:p/>
          </p:txBody>
        </p:sp>
        <p:sp>
          <p:nvSpPr>
            <p:cNvPr id="3556" name="object 3556" descr=""/>
            <p:cNvSpPr/>
            <p:nvPr/>
          </p:nvSpPr>
          <p:spPr>
            <a:xfrm>
              <a:off x="5635752" y="2767020"/>
              <a:ext cx="635" cy="3810"/>
            </a:xfrm>
            <a:custGeom>
              <a:avLst/>
              <a:gdLst/>
              <a:ahLst/>
              <a:cxnLst/>
              <a:rect l="l" t="t" r="r" b="b"/>
              <a:pathLst>
                <a:path w="635" h="3810">
                  <a:moveTo>
                    <a:pt x="0" y="3365"/>
                  </a:moveTo>
                  <a:lnTo>
                    <a:pt x="482" y="0"/>
                  </a:lnTo>
                </a:path>
              </a:pathLst>
            </a:custGeom>
            <a:ln w="3175">
              <a:solidFill>
                <a:srgbClr val="565658"/>
              </a:solidFill>
            </a:ln>
          </p:spPr>
          <p:txBody>
            <a:bodyPr wrap="square" lIns="0" tIns="0" rIns="0" bIns="0" rtlCol="0"/>
            <a:lstStyle/>
            <a:p/>
          </p:txBody>
        </p:sp>
        <p:sp>
          <p:nvSpPr>
            <p:cNvPr id="3557" name="object 3557" descr=""/>
            <p:cNvSpPr/>
            <p:nvPr/>
          </p:nvSpPr>
          <p:spPr>
            <a:xfrm>
              <a:off x="5638618" y="2767020"/>
              <a:ext cx="1270" cy="3810"/>
            </a:xfrm>
            <a:custGeom>
              <a:avLst/>
              <a:gdLst/>
              <a:ahLst/>
              <a:cxnLst/>
              <a:rect l="l" t="t" r="r" b="b"/>
              <a:pathLst>
                <a:path w="1270" h="3810">
                  <a:moveTo>
                    <a:pt x="965" y="3365"/>
                  </a:moveTo>
                  <a:lnTo>
                    <a:pt x="0" y="0"/>
                  </a:lnTo>
                </a:path>
              </a:pathLst>
            </a:custGeom>
            <a:ln w="3175">
              <a:solidFill>
                <a:srgbClr val="565658"/>
              </a:solidFill>
            </a:ln>
          </p:spPr>
          <p:txBody>
            <a:bodyPr wrap="square" lIns="0" tIns="0" rIns="0" bIns="0" rtlCol="0"/>
            <a:lstStyle/>
            <a:p/>
          </p:txBody>
        </p:sp>
        <p:sp>
          <p:nvSpPr>
            <p:cNvPr id="3558" name="object 3558" descr=""/>
            <p:cNvSpPr/>
            <p:nvPr/>
          </p:nvSpPr>
          <p:spPr>
            <a:xfrm>
              <a:off x="5625223" y="2765115"/>
              <a:ext cx="635" cy="3810"/>
            </a:xfrm>
            <a:custGeom>
              <a:avLst/>
              <a:gdLst/>
              <a:ahLst/>
              <a:cxnLst/>
              <a:rect l="l" t="t" r="r" b="b"/>
              <a:pathLst>
                <a:path w="635" h="3810">
                  <a:moveTo>
                    <a:pt x="482" y="0"/>
                  </a:moveTo>
                  <a:lnTo>
                    <a:pt x="0" y="3352"/>
                  </a:lnTo>
                </a:path>
              </a:pathLst>
            </a:custGeom>
            <a:ln w="3175">
              <a:solidFill>
                <a:srgbClr val="565658"/>
              </a:solidFill>
            </a:ln>
          </p:spPr>
          <p:txBody>
            <a:bodyPr wrap="square" lIns="0" tIns="0" rIns="0" bIns="0" rtlCol="0"/>
            <a:lstStyle/>
            <a:p/>
          </p:txBody>
        </p:sp>
        <p:sp>
          <p:nvSpPr>
            <p:cNvPr id="3559" name="object 3559" descr=""/>
            <p:cNvSpPr/>
            <p:nvPr/>
          </p:nvSpPr>
          <p:spPr>
            <a:xfrm>
              <a:off x="5651552" y="2745493"/>
              <a:ext cx="0" cy="10160"/>
            </a:xfrm>
            <a:custGeom>
              <a:avLst/>
              <a:gdLst/>
              <a:ahLst/>
              <a:cxnLst/>
              <a:rect l="l" t="t" r="r" b="b"/>
              <a:pathLst>
                <a:path w="0" h="10160">
                  <a:moveTo>
                    <a:pt x="0" y="0"/>
                  </a:moveTo>
                  <a:lnTo>
                    <a:pt x="0" y="10045"/>
                  </a:lnTo>
                </a:path>
              </a:pathLst>
            </a:custGeom>
            <a:ln w="3175">
              <a:solidFill>
                <a:srgbClr val="565658"/>
              </a:solidFill>
            </a:ln>
          </p:spPr>
          <p:txBody>
            <a:bodyPr wrap="square" lIns="0" tIns="0" rIns="0" bIns="0" rtlCol="0"/>
            <a:lstStyle/>
            <a:p/>
          </p:txBody>
        </p:sp>
        <p:sp>
          <p:nvSpPr>
            <p:cNvPr id="3560" name="object 3560" descr=""/>
            <p:cNvSpPr/>
            <p:nvPr/>
          </p:nvSpPr>
          <p:spPr>
            <a:xfrm>
              <a:off x="5623789" y="2745493"/>
              <a:ext cx="0" cy="14604"/>
            </a:xfrm>
            <a:custGeom>
              <a:avLst/>
              <a:gdLst/>
              <a:ahLst/>
              <a:cxnLst/>
              <a:rect l="l" t="t" r="r" b="b"/>
              <a:pathLst>
                <a:path w="0" h="14605">
                  <a:moveTo>
                    <a:pt x="0" y="0"/>
                  </a:moveTo>
                  <a:lnTo>
                    <a:pt x="0" y="14350"/>
                  </a:lnTo>
                </a:path>
              </a:pathLst>
            </a:custGeom>
            <a:ln w="3175">
              <a:solidFill>
                <a:srgbClr val="565658"/>
              </a:solidFill>
            </a:ln>
          </p:spPr>
          <p:txBody>
            <a:bodyPr wrap="square" lIns="0" tIns="0" rIns="0" bIns="0" rtlCol="0"/>
            <a:lstStyle/>
            <a:p/>
          </p:txBody>
        </p:sp>
        <p:sp>
          <p:nvSpPr>
            <p:cNvPr id="3561" name="object 3561" descr=""/>
            <p:cNvSpPr/>
            <p:nvPr/>
          </p:nvSpPr>
          <p:spPr>
            <a:xfrm>
              <a:off x="5686012" y="2735915"/>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3562" name="object 3562" descr=""/>
            <p:cNvSpPr/>
            <p:nvPr/>
          </p:nvSpPr>
          <p:spPr>
            <a:xfrm>
              <a:off x="5588845" y="2735919"/>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3563" name="object 3563" descr=""/>
            <p:cNvSpPr/>
            <p:nvPr/>
          </p:nvSpPr>
          <p:spPr>
            <a:xfrm>
              <a:off x="5353634" y="2597403"/>
              <a:ext cx="230504" cy="102870"/>
            </a:xfrm>
            <a:custGeom>
              <a:avLst/>
              <a:gdLst/>
              <a:ahLst/>
              <a:cxnLst/>
              <a:rect l="l" t="t" r="r" b="b"/>
              <a:pathLst>
                <a:path w="230504" h="102869">
                  <a:moveTo>
                    <a:pt x="2286" y="1143"/>
                  </a:moveTo>
                  <a:lnTo>
                    <a:pt x="1955" y="330"/>
                  </a:lnTo>
                  <a:lnTo>
                    <a:pt x="1143" y="0"/>
                  </a:lnTo>
                  <a:lnTo>
                    <a:pt x="330" y="330"/>
                  </a:lnTo>
                  <a:lnTo>
                    <a:pt x="0" y="1143"/>
                  </a:lnTo>
                  <a:lnTo>
                    <a:pt x="330" y="1955"/>
                  </a:lnTo>
                  <a:lnTo>
                    <a:pt x="1143" y="2286"/>
                  </a:lnTo>
                  <a:lnTo>
                    <a:pt x="1955" y="1955"/>
                  </a:lnTo>
                  <a:lnTo>
                    <a:pt x="2286" y="1143"/>
                  </a:lnTo>
                  <a:close/>
                </a:path>
                <a:path w="230504" h="102869">
                  <a:moveTo>
                    <a:pt x="222948" y="80124"/>
                  </a:moveTo>
                  <a:lnTo>
                    <a:pt x="222618" y="79311"/>
                  </a:lnTo>
                  <a:lnTo>
                    <a:pt x="221805" y="78981"/>
                  </a:lnTo>
                  <a:lnTo>
                    <a:pt x="220992" y="79311"/>
                  </a:lnTo>
                  <a:lnTo>
                    <a:pt x="220662" y="80124"/>
                  </a:lnTo>
                  <a:lnTo>
                    <a:pt x="220853" y="80606"/>
                  </a:lnTo>
                  <a:lnTo>
                    <a:pt x="220662" y="81089"/>
                  </a:lnTo>
                  <a:lnTo>
                    <a:pt x="220992" y="81889"/>
                  </a:lnTo>
                  <a:lnTo>
                    <a:pt x="221805" y="82232"/>
                  </a:lnTo>
                  <a:lnTo>
                    <a:pt x="222618" y="81889"/>
                  </a:lnTo>
                  <a:lnTo>
                    <a:pt x="222948" y="81089"/>
                  </a:lnTo>
                  <a:lnTo>
                    <a:pt x="222745" y="80606"/>
                  </a:lnTo>
                  <a:lnTo>
                    <a:pt x="222948" y="80124"/>
                  </a:lnTo>
                  <a:close/>
                </a:path>
                <a:path w="230504" h="102869">
                  <a:moveTo>
                    <a:pt x="230124" y="101193"/>
                  </a:moveTo>
                  <a:lnTo>
                    <a:pt x="229793" y="100380"/>
                  </a:lnTo>
                  <a:lnTo>
                    <a:pt x="228981" y="100050"/>
                  </a:lnTo>
                  <a:lnTo>
                    <a:pt x="228180" y="100380"/>
                  </a:lnTo>
                  <a:lnTo>
                    <a:pt x="227838" y="101193"/>
                  </a:lnTo>
                  <a:lnTo>
                    <a:pt x="228180" y="101993"/>
                  </a:lnTo>
                  <a:lnTo>
                    <a:pt x="228981" y="102336"/>
                  </a:lnTo>
                  <a:lnTo>
                    <a:pt x="229793" y="101993"/>
                  </a:lnTo>
                  <a:lnTo>
                    <a:pt x="230124" y="101193"/>
                  </a:lnTo>
                  <a:close/>
                </a:path>
              </a:pathLst>
            </a:custGeom>
            <a:solidFill>
              <a:srgbClr val="565658"/>
            </a:solidFill>
          </p:spPr>
          <p:txBody>
            <a:bodyPr wrap="square" lIns="0" tIns="0" rIns="0" bIns="0" rtlCol="0"/>
            <a:lstStyle/>
            <a:p/>
          </p:txBody>
        </p:sp>
        <p:sp>
          <p:nvSpPr>
            <p:cNvPr id="3564" name="object 3564" descr=""/>
            <p:cNvSpPr/>
            <p:nvPr/>
          </p:nvSpPr>
          <p:spPr>
            <a:xfrm>
              <a:off x="5580235" y="2689014"/>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565" name="object 3565" descr=""/>
            <p:cNvSpPr/>
            <p:nvPr/>
          </p:nvSpPr>
          <p:spPr>
            <a:xfrm>
              <a:off x="5580232" y="2688049"/>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3566" name="object 3566" descr=""/>
            <p:cNvSpPr/>
            <p:nvPr/>
          </p:nvSpPr>
          <p:spPr>
            <a:xfrm>
              <a:off x="5502686" y="2626308"/>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3567" name="object 3567" descr=""/>
            <p:cNvSpPr/>
            <p:nvPr/>
          </p:nvSpPr>
          <p:spPr>
            <a:xfrm>
              <a:off x="5504125" y="262630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568" name="object 3568" descr=""/>
            <p:cNvSpPr/>
            <p:nvPr/>
          </p:nvSpPr>
          <p:spPr>
            <a:xfrm>
              <a:off x="5505080" y="262630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569" name="object 3569" descr=""/>
            <p:cNvSpPr/>
            <p:nvPr/>
          </p:nvSpPr>
          <p:spPr>
            <a:xfrm>
              <a:off x="5506041" y="262630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570" name="object 3570" descr=""/>
            <p:cNvSpPr/>
            <p:nvPr/>
          </p:nvSpPr>
          <p:spPr>
            <a:xfrm>
              <a:off x="5506996" y="2626308"/>
              <a:ext cx="2540" cy="0"/>
            </a:xfrm>
            <a:custGeom>
              <a:avLst/>
              <a:gdLst/>
              <a:ahLst/>
              <a:cxnLst/>
              <a:rect l="l" t="t" r="r" b="b"/>
              <a:pathLst>
                <a:path w="2539" h="0">
                  <a:moveTo>
                    <a:pt x="0" y="0"/>
                  </a:moveTo>
                  <a:lnTo>
                    <a:pt x="965" y="0"/>
                  </a:lnTo>
                  <a:lnTo>
                    <a:pt x="1917" y="0"/>
                  </a:lnTo>
                </a:path>
              </a:pathLst>
            </a:custGeom>
            <a:ln w="3175">
              <a:solidFill>
                <a:srgbClr val="565658"/>
              </a:solidFill>
            </a:ln>
          </p:spPr>
          <p:txBody>
            <a:bodyPr wrap="square" lIns="0" tIns="0" rIns="0" bIns="0" rtlCol="0"/>
            <a:lstStyle/>
            <a:p/>
          </p:txBody>
        </p:sp>
        <p:sp>
          <p:nvSpPr>
            <p:cNvPr id="3571" name="object 3571" descr=""/>
            <p:cNvSpPr/>
            <p:nvPr/>
          </p:nvSpPr>
          <p:spPr>
            <a:xfrm>
              <a:off x="5509390" y="262630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572" name="object 3572" descr=""/>
            <p:cNvSpPr/>
            <p:nvPr/>
          </p:nvSpPr>
          <p:spPr>
            <a:xfrm>
              <a:off x="5510345" y="262630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573" name="object 3573" descr=""/>
            <p:cNvSpPr/>
            <p:nvPr/>
          </p:nvSpPr>
          <p:spPr>
            <a:xfrm>
              <a:off x="5511307" y="2626308"/>
              <a:ext cx="3175" cy="0"/>
            </a:xfrm>
            <a:custGeom>
              <a:avLst/>
              <a:gdLst/>
              <a:ahLst/>
              <a:cxnLst/>
              <a:rect l="l" t="t" r="r" b="b"/>
              <a:pathLst>
                <a:path w="3175" h="0">
                  <a:moveTo>
                    <a:pt x="0" y="0"/>
                  </a:moveTo>
                  <a:lnTo>
                    <a:pt x="952" y="0"/>
                  </a:lnTo>
                  <a:lnTo>
                    <a:pt x="1905" y="0"/>
                  </a:lnTo>
                  <a:lnTo>
                    <a:pt x="2870" y="0"/>
                  </a:lnTo>
                </a:path>
              </a:pathLst>
            </a:custGeom>
            <a:ln w="3175">
              <a:solidFill>
                <a:srgbClr val="565658"/>
              </a:solidFill>
            </a:ln>
          </p:spPr>
          <p:txBody>
            <a:bodyPr wrap="square" lIns="0" tIns="0" rIns="0" bIns="0" rtlCol="0"/>
            <a:lstStyle/>
            <a:p/>
          </p:txBody>
        </p:sp>
        <p:sp>
          <p:nvSpPr>
            <p:cNvPr id="3574" name="object 3574" descr=""/>
            <p:cNvSpPr/>
            <p:nvPr/>
          </p:nvSpPr>
          <p:spPr>
            <a:xfrm>
              <a:off x="5514655" y="262630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575" name="object 3575" descr=""/>
            <p:cNvSpPr/>
            <p:nvPr/>
          </p:nvSpPr>
          <p:spPr>
            <a:xfrm>
              <a:off x="5515610" y="2626308"/>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3576" name="object 3576" descr=""/>
            <p:cNvSpPr/>
            <p:nvPr/>
          </p:nvSpPr>
          <p:spPr>
            <a:xfrm>
              <a:off x="5523268" y="2626308"/>
              <a:ext cx="2540" cy="0"/>
            </a:xfrm>
            <a:custGeom>
              <a:avLst/>
              <a:gdLst/>
              <a:ahLst/>
              <a:cxnLst/>
              <a:rect l="l" t="t" r="r" b="b"/>
              <a:pathLst>
                <a:path w="2539" h="0">
                  <a:moveTo>
                    <a:pt x="0" y="0"/>
                  </a:moveTo>
                  <a:lnTo>
                    <a:pt x="965" y="0"/>
                  </a:lnTo>
                  <a:lnTo>
                    <a:pt x="1917" y="0"/>
                  </a:lnTo>
                </a:path>
              </a:pathLst>
            </a:custGeom>
            <a:ln w="3175">
              <a:solidFill>
                <a:srgbClr val="565658"/>
              </a:solidFill>
            </a:ln>
          </p:spPr>
          <p:txBody>
            <a:bodyPr wrap="square" lIns="0" tIns="0" rIns="0" bIns="0" rtlCol="0"/>
            <a:lstStyle/>
            <a:p/>
          </p:txBody>
        </p:sp>
        <p:sp>
          <p:nvSpPr>
            <p:cNvPr id="3577" name="object 3577" descr=""/>
            <p:cNvSpPr/>
            <p:nvPr/>
          </p:nvSpPr>
          <p:spPr>
            <a:xfrm>
              <a:off x="5525662" y="262630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578" name="object 3578" descr=""/>
            <p:cNvSpPr/>
            <p:nvPr/>
          </p:nvSpPr>
          <p:spPr>
            <a:xfrm>
              <a:off x="5527578" y="2626308"/>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3579" name="object 3579" descr=""/>
            <p:cNvSpPr/>
            <p:nvPr/>
          </p:nvSpPr>
          <p:spPr>
            <a:xfrm>
              <a:off x="5528056" y="2562646"/>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3580" name="object 3580" descr=""/>
            <p:cNvSpPr/>
            <p:nvPr/>
          </p:nvSpPr>
          <p:spPr>
            <a:xfrm>
              <a:off x="5524702" y="256264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581" name="object 3581" descr=""/>
            <p:cNvSpPr/>
            <p:nvPr/>
          </p:nvSpPr>
          <p:spPr>
            <a:xfrm>
              <a:off x="5522609" y="256150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582" name="object 3582" descr=""/>
            <p:cNvSpPr/>
            <p:nvPr/>
          </p:nvSpPr>
          <p:spPr>
            <a:xfrm>
              <a:off x="5520392" y="256264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583" name="object 3583" descr=""/>
            <p:cNvSpPr/>
            <p:nvPr/>
          </p:nvSpPr>
          <p:spPr>
            <a:xfrm>
              <a:off x="5519437" y="256264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584" name="object 3584" descr=""/>
            <p:cNvSpPr/>
            <p:nvPr/>
          </p:nvSpPr>
          <p:spPr>
            <a:xfrm>
              <a:off x="5492633" y="2562646"/>
              <a:ext cx="2540" cy="0"/>
            </a:xfrm>
            <a:custGeom>
              <a:avLst/>
              <a:gdLst/>
              <a:ahLst/>
              <a:cxnLst/>
              <a:rect l="l" t="t" r="r" b="b"/>
              <a:pathLst>
                <a:path w="2539" h="0">
                  <a:moveTo>
                    <a:pt x="1917" y="0"/>
                  </a:moveTo>
                  <a:lnTo>
                    <a:pt x="965" y="0"/>
                  </a:lnTo>
                  <a:lnTo>
                    <a:pt x="0" y="0"/>
                  </a:lnTo>
                </a:path>
              </a:pathLst>
            </a:custGeom>
            <a:ln w="3175">
              <a:solidFill>
                <a:srgbClr val="565658"/>
              </a:solidFill>
            </a:ln>
          </p:spPr>
          <p:txBody>
            <a:bodyPr wrap="square" lIns="0" tIns="0" rIns="0" bIns="0" rtlCol="0"/>
            <a:lstStyle/>
            <a:p/>
          </p:txBody>
        </p:sp>
        <p:sp>
          <p:nvSpPr>
            <p:cNvPr id="3585" name="object 3585" descr=""/>
            <p:cNvSpPr/>
            <p:nvPr/>
          </p:nvSpPr>
          <p:spPr>
            <a:xfrm>
              <a:off x="5480667" y="2562646"/>
              <a:ext cx="5715" cy="0"/>
            </a:xfrm>
            <a:custGeom>
              <a:avLst/>
              <a:gdLst/>
              <a:ahLst/>
              <a:cxnLst/>
              <a:rect l="l" t="t" r="r" b="b"/>
              <a:pathLst>
                <a:path w="5714" h="0">
                  <a:moveTo>
                    <a:pt x="5270" y="0"/>
                  </a:moveTo>
                  <a:lnTo>
                    <a:pt x="0" y="0"/>
                  </a:lnTo>
                </a:path>
              </a:pathLst>
            </a:custGeom>
            <a:ln w="3175">
              <a:solidFill>
                <a:srgbClr val="565658"/>
              </a:solidFill>
            </a:ln>
          </p:spPr>
          <p:txBody>
            <a:bodyPr wrap="square" lIns="0" tIns="0" rIns="0" bIns="0" rtlCol="0"/>
            <a:lstStyle/>
            <a:p/>
          </p:txBody>
        </p:sp>
        <p:sp>
          <p:nvSpPr>
            <p:cNvPr id="3586" name="object 3586" descr=""/>
            <p:cNvSpPr/>
            <p:nvPr/>
          </p:nvSpPr>
          <p:spPr>
            <a:xfrm>
              <a:off x="5474924" y="2568388"/>
              <a:ext cx="0" cy="5715"/>
            </a:xfrm>
            <a:custGeom>
              <a:avLst/>
              <a:gdLst/>
              <a:ahLst/>
              <a:cxnLst/>
              <a:rect l="l" t="t" r="r" b="b"/>
              <a:pathLst>
                <a:path w="0" h="5714">
                  <a:moveTo>
                    <a:pt x="0" y="0"/>
                  </a:moveTo>
                  <a:lnTo>
                    <a:pt x="0" y="5270"/>
                  </a:lnTo>
                </a:path>
              </a:pathLst>
            </a:custGeom>
            <a:ln w="3175">
              <a:solidFill>
                <a:srgbClr val="565658"/>
              </a:solidFill>
            </a:ln>
          </p:spPr>
          <p:txBody>
            <a:bodyPr wrap="square" lIns="0" tIns="0" rIns="0" bIns="0" rtlCol="0"/>
            <a:lstStyle/>
            <a:p/>
          </p:txBody>
        </p:sp>
        <p:sp>
          <p:nvSpPr>
            <p:cNvPr id="3587" name="object 3587" descr=""/>
            <p:cNvSpPr/>
            <p:nvPr/>
          </p:nvSpPr>
          <p:spPr>
            <a:xfrm>
              <a:off x="5474924" y="2575086"/>
              <a:ext cx="0" cy="3175"/>
            </a:xfrm>
            <a:custGeom>
              <a:avLst/>
              <a:gdLst/>
              <a:ahLst/>
              <a:cxnLst/>
              <a:rect l="l" t="t" r="r" b="b"/>
              <a:pathLst>
                <a:path w="0" h="3175">
                  <a:moveTo>
                    <a:pt x="0" y="0"/>
                  </a:moveTo>
                  <a:lnTo>
                    <a:pt x="0" y="952"/>
                  </a:lnTo>
                  <a:lnTo>
                    <a:pt x="0" y="1917"/>
                  </a:lnTo>
                  <a:lnTo>
                    <a:pt x="0" y="2882"/>
                  </a:lnTo>
                </a:path>
              </a:pathLst>
            </a:custGeom>
            <a:ln w="3175">
              <a:solidFill>
                <a:srgbClr val="565658"/>
              </a:solidFill>
            </a:ln>
          </p:spPr>
          <p:txBody>
            <a:bodyPr wrap="square" lIns="0" tIns="0" rIns="0" bIns="0" rtlCol="0"/>
            <a:lstStyle/>
            <a:p/>
          </p:txBody>
        </p:sp>
        <p:sp>
          <p:nvSpPr>
            <p:cNvPr id="3588" name="object 3588" descr=""/>
            <p:cNvSpPr/>
            <p:nvPr/>
          </p:nvSpPr>
          <p:spPr>
            <a:xfrm>
              <a:off x="5474924" y="2578446"/>
              <a:ext cx="0" cy="7620"/>
            </a:xfrm>
            <a:custGeom>
              <a:avLst/>
              <a:gdLst/>
              <a:ahLst/>
              <a:cxnLst/>
              <a:rect l="l" t="t" r="r" b="b"/>
              <a:pathLst>
                <a:path w="0" h="7619">
                  <a:moveTo>
                    <a:pt x="0" y="0"/>
                  </a:moveTo>
                  <a:lnTo>
                    <a:pt x="0" y="7162"/>
                  </a:lnTo>
                </a:path>
              </a:pathLst>
            </a:custGeom>
            <a:ln w="3175">
              <a:solidFill>
                <a:srgbClr val="565658"/>
              </a:solidFill>
            </a:ln>
          </p:spPr>
          <p:txBody>
            <a:bodyPr wrap="square" lIns="0" tIns="0" rIns="0" bIns="0" rtlCol="0"/>
            <a:lstStyle/>
            <a:p/>
          </p:txBody>
        </p:sp>
        <p:sp>
          <p:nvSpPr>
            <p:cNvPr id="3589" name="object 3589" descr=""/>
            <p:cNvSpPr/>
            <p:nvPr/>
          </p:nvSpPr>
          <p:spPr>
            <a:xfrm>
              <a:off x="5474924" y="258609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590" name="object 3590" descr=""/>
            <p:cNvSpPr/>
            <p:nvPr/>
          </p:nvSpPr>
          <p:spPr>
            <a:xfrm>
              <a:off x="5474924" y="2587054"/>
              <a:ext cx="0" cy="1905"/>
            </a:xfrm>
            <a:custGeom>
              <a:avLst/>
              <a:gdLst/>
              <a:ahLst/>
              <a:cxnLst/>
              <a:rect l="l" t="t" r="r" b="b"/>
              <a:pathLst>
                <a:path w="0" h="1905">
                  <a:moveTo>
                    <a:pt x="0" y="0"/>
                  </a:moveTo>
                  <a:lnTo>
                    <a:pt x="0" y="952"/>
                  </a:lnTo>
                  <a:lnTo>
                    <a:pt x="0" y="1905"/>
                  </a:lnTo>
                </a:path>
              </a:pathLst>
            </a:custGeom>
            <a:ln w="3175">
              <a:solidFill>
                <a:srgbClr val="565658"/>
              </a:solidFill>
            </a:ln>
          </p:spPr>
          <p:txBody>
            <a:bodyPr wrap="square" lIns="0" tIns="0" rIns="0" bIns="0" rtlCol="0"/>
            <a:lstStyle/>
            <a:p/>
          </p:txBody>
        </p:sp>
        <p:sp>
          <p:nvSpPr>
            <p:cNvPr id="3591" name="object 3591" descr=""/>
            <p:cNvSpPr/>
            <p:nvPr/>
          </p:nvSpPr>
          <p:spPr>
            <a:xfrm>
              <a:off x="5474924" y="258944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592" name="object 3592" descr=""/>
            <p:cNvSpPr/>
            <p:nvPr/>
          </p:nvSpPr>
          <p:spPr>
            <a:xfrm>
              <a:off x="5474924" y="259040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593" name="object 3593" descr=""/>
            <p:cNvSpPr/>
            <p:nvPr/>
          </p:nvSpPr>
          <p:spPr>
            <a:xfrm>
              <a:off x="5474924" y="2591357"/>
              <a:ext cx="0" cy="2540"/>
            </a:xfrm>
            <a:custGeom>
              <a:avLst/>
              <a:gdLst/>
              <a:ahLst/>
              <a:cxnLst/>
              <a:rect l="l" t="t" r="r" b="b"/>
              <a:pathLst>
                <a:path w="0" h="2539">
                  <a:moveTo>
                    <a:pt x="0" y="0"/>
                  </a:moveTo>
                  <a:lnTo>
                    <a:pt x="0" y="965"/>
                  </a:lnTo>
                  <a:lnTo>
                    <a:pt x="0" y="1917"/>
                  </a:lnTo>
                </a:path>
              </a:pathLst>
            </a:custGeom>
            <a:ln w="3175">
              <a:solidFill>
                <a:srgbClr val="565658"/>
              </a:solidFill>
            </a:ln>
          </p:spPr>
          <p:txBody>
            <a:bodyPr wrap="square" lIns="0" tIns="0" rIns="0" bIns="0" rtlCol="0"/>
            <a:lstStyle/>
            <a:p/>
          </p:txBody>
        </p:sp>
        <p:sp>
          <p:nvSpPr>
            <p:cNvPr id="3594" name="object 3594" descr=""/>
            <p:cNvSpPr/>
            <p:nvPr/>
          </p:nvSpPr>
          <p:spPr>
            <a:xfrm>
              <a:off x="5474924" y="259375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595" name="object 3595" descr=""/>
            <p:cNvSpPr/>
            <p:nvPr/>
          </p:nvSpPr>
          <p:spPr>
            <a:xfrm>
              <a:off x="5474924" y="259471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596" name="object 3596" descr=""/>
            <p:cNvSpPr/>
            <p:nvPr/>
          </p:nvSpPr>
          <p:spPr>
            <a:xfrm>
              <a:off x="5474924" y="259567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597" name="object 3597" descr=""/>
            <p:cNvSpPr/>
            <p:nvPr/>
          </p:nvSpPr>
          <p:spPr>
            <a:xfrm>
              <a:off x="5474924" y="2596629"/>
              <a:ext cx="0" cy="1905"/>
            </a:xfrm>
            <a:custGeom>
              <a:avLst/>
              <a:gdLst/>
              <a:ahLst/>
              <a:cxnLst/>
              <a:rect l="l" t="t" r="r" b="b"/>
              <a:pathLst>
                <a:path w="0" h="1905">
                  <a:moveTo>
                    <a:pt x="0" y="0"/>
                  </a:moveTo>
                  <a:lnTo>
                    <a:pt x="0" y="952"/>
                  </a:lnTo>
                  <a:lnTo>
                    <a:pt x="0" y="1905"/>
                  </a:lnTo>
                </a:path>
              </a:pathLst>
            </a:custGeom>
            <a:ln w="3175">
              <a:solidFill>
                <a:srgbClr val="565658"/>
              </a:solidFill>
            </a:ln>
          </p:spPr>
          <p:txBody>
            <a:bodyPr wrap="square" lIns="0" tIns="0" rIns="0" bIns="0" rtlCol="0"/>
            <a:lstStyle/>
            <a:p/>
          </p:txBody>
        </p:sp>
        <p:sp>
          <p:nvSpPr>
            <p:cNvPr id="3598" name="object 3598" descr=""/>
            <p:cNvSpPr/>
            <p:nvPr/>
          </p:nvSpPr>
          <p:spPr>
            <a:xfrm>
              <a:off x="5474924" y="259902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3599" name="object 3599" descr=""/>
            <p:cNvSpPr/>
            <p:nvPr/>
          </p:nvSpPr>
          <p:spPr>
            <a:xfrm>
              <a:off x="5474924" y="259997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600" name="object 3600" descr=""/>
            <p:cNvSpPr/>
            <p:nvPr/>
          </p:nvSpPr>
          <p:spPr>
            <a:xfrm>
              <a:off x="5474924" y="260093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601" name="object 3601" descr=""/>
            <p:cNvSpPr/>
            <p:nvPr/>
          </p:nvSpPr>
          <p:spPr>
            <a:xfrm>
              <a:off x="5474924" y="2601900"/>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3602" name="object 3602" descr=""/>
            <p:cNvSpPr/>
            <p:nvPr/>
          </p:nvSpPr>
          <p:spPr>
            <a:xfrm>
              <a:off x="5474924" y="2603326"/>
              <a:ext cx="0" cy="6350"/>
            </a:xfrm>
            <a:custGeom>
              <a:avLst/>
              <a:gdLst/>
              <a:ahLst/>
              <a:cxnLst/>
              <a:rect l="l" t="t" r="r" b="b"/>
              <a:pathLst>
                <a:path w="0" h="6350">
                  <a:moveTo>
                    <a:pt x="0" y="0"/>
                  </a:moveTo>
                  <a:lnTo>
                    <a:pt x="0" y="6223"/>
                  </a:lnTo>
                </a:path>
              </a:pathLst>
            </a:custGeom>
            <a:ln w="3175">
              <a:solidFill>
                <a:srgbClr val="565658"/>
              </a:solidFill>
            </a:ln>
          </p:spPr>
          <p:txBody>
            <a:bodyPr wrap="square" lIns="0" tIns="0" rIns="0" bIns="0" rtlCol="0"/>
            <a:lstStyle/>
            <a:p/>
          </p:txBody>
        </p:sp>
        <p:sp>
          <p:nvSpPr>
            <p:cNvPr id="3603" name="object 3603" descr=""/>
            <p:cNvSpPr/>
            <p:nvPr/>
          </p:nvSpPr>
          <p:spPr>
            <a:xfrm>
              <a:off x="5538585" y="2615294"/>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3604" name="object 3604" descr=""/>
            <p:cNvSpPr/>
            <p:nvPr/>
          </p:nvSpPr>
          <p:spPr>
            <a:xfrm>
              <a:off x="5538585" y="2612903"/>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3605" name="object 3605" descr=""/>
            <p:cNvSpPr/>
            <p:nvPr/>
          </p:nvSpPr>
          <p:spPr>
            <a:xfrm>
              <a:off x="5538585" y="2611946"/>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606" name="object 3606" descr=""/>
            <p:cNvSpPr/>
            <p:nvPr/>
          </p:nvSpPr>
          <p:spPr>
            <a:xfrm>
              <a:off x="5538585" y="2610991"/>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607" name="object 3607" descr=""/>
            <p:cNvSpPr/>
            <p:nvPr/>
          </p:nvSpPr>
          <p:spPr>
            <a:xfrm>
              <a:off x="5538585" y="2603330"/>
              <a:ext cx="0" cy="6985"/>
            </a:xfrm>
            <a:custGeom>
              <a:avLst/>
              <a:gdLst/>
              <a:ahLst/>
              <a:cxnLst/>
              <a:rect l="l" t="t" r="r" b="b"/>
              <a:pathLst>
                <a:path w="0" h="6985">
                  <a:moveTo>
                    <a:pt x="0" y="6705"/>
                  </a:moveTo>
                  <a:lnTo>
                    <a:pt x="0" y="0"/>
                  </a:lnTo>
                </a:path>
              </a:pathLst>
            </a:custGeom>
            <a:ln w="3175">
              <a:solidFill>
                <a:srgbClr val="565658"/>
              </a:solidFill>
            </a:ln>
          </p:spPr>
          <p:txBody>
            <a:bodyPr wrap="square" lIns="0" tIns="0" rIns="0" bIns="0" rtlCol="0"/>
            <a:lstStyle/>
            <a:p/>
          </p:txBody>
        </p:sp>
        <p:sp>
          <p:nvSpPr>
            <p:cNvPr id="3608" name="object 3608" descr=""/>
            <p:cNvSpPr/>
            <p:nvPr/>
          </p:nvSpPr>
          <p:spPr>
            <a:xfrm>
              <a:off x="5538585" y="260190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3609" name="object 3609" descr=""/>
            <p:cNvSpPr/>
            <p:nvPr/>
          </p:nvSpPr>
          <p:spPr>
            <a:xfrm>
              <a:off x="5538585" y="260093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610" name="object 3610" descr=""/>
            <p:cNvSpPr/>
            <p:nvPr/>
          </p:nvSpPr>
          <p:spPr>
            <a:xfrm>
              <a:off x="5538585" y="259997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611" name="object 3611" descr=""/>
            <p:cNvSpPr/>
            <p:nvPr/>
          </p:nvSpPr>
          <p:spPr>
            <a:xfrm>
              <a:off x="5538585" y="259902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612" name="object 3612" descr=""/>
            <p:cNvSpPr/>
            <p:nvPr/>
          </p:nvSpPr>
          <p:spPr>
            <a:xfrm>
              <a:off x="5538585" y="2596634"/>
              <a:ext cx="0" cy="1905"/>
            </a:xfrm>
            <a:custGeom>
              <a:avLst/>
              <a:gdLst/>
              <a:ahLst/>
              <a:cxnLst/>
              <a:rect l="l" t="t" r="r" b="b"/>
              <a:pathLst>
                <a:path w="0" h="1905">
                  <a:moveTo>
                    <a:pt x="0" y="1904"/>
                  </a:moveTo>
                  <a:lnTo>
                    <a:pt x="0" y="952"/>
                  </a:lnTo>
                  <a:lnTo>
                    <a:pt x="0" y="0"/>
                  </a:lnTo>
                </a:path>
              </a:pathLst>
            </a:custGeom>
            <a:ln w="3175">
              <a:solidFill>
                <a:srgbClr val="565658"/>
              </a:solidFill>
            </a:ln>
          </p:spPr>
          <p:txBody>
            <a:bodyPr wrap="square" lIns="0" tIns="0" rIns="0" bIns="0" rtlCol="0"/>
            <a:lstStyle/>
            <a:p/>
          </p:txBody>
        </p:sp>
        <p:sp>
          <p:nvSpPr>
            <p:cNvPr id="3613" name="object 3613" descr=""/>
            <p:cNvSpPr/>
            <p:nvPr/>
          </p:nvSpPr>
          <p:spPr>
            <a:xfrm>
              <a:off x="5538585" y="2595675"/>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614" name="object 3614" descr=""/>
            <p:cNvSpPr/>
            <p:nvPr/>
          </p:nvSpPr>
          <p:spPr>
            <a:xfrm>
              <a:off x="5538585" y="259472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615" name="object 3615" descr=""/>
            <p:cNvSpPr/>
            <p:nvPr/>
          </p:nvSpPr>
          <p:spPr>
            <a:xfrm>
              <a:off x="5538585" y="259375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616" name="object 3616" descr=""/>
            <p:cNvSpPr/>
            <p:nvPr/>
          </p:nvSpPr>
          <p:spPr>
            <a:xfrm>
              <a:off x="5538585" y="2591362"/>
              <a:ext cx="0" cy="2540"/>
            </a:xfrm>
            <a:custGeom>
              <a:avLst/>
              <a:gdLst/>
              <a:ahLst/>
              <a:cxnLst/>
              <a:rect l="l" t="t" r="r" b="b"/>
              <a:pathLst>
                <a:path w="0" h="2539">
                  <a:moveTo>
                    <a:pt x="0" y="1917"/>
                  </a:moveTo>
                  <a:lnTo>
                    <a:pt x="0" y="965"/>
                  </a:lnTo>
                  <a:lnTo>
                    <a:pt x="0" y="0"/>
                  </a:lnTo>
                </a:path>
              </a:pathLst>
            </a:custGeom>
            <a:ln w="3175">
              <a:solidFill>
                <a:srgbClr val="565658"/>
              </a:solidFill>
            </a:ln>
          </p:spPr>
          <p:txBody>
            <a:bodyPr wrap="square" lIns="0" tIns="0" rIns="0" bIns="0" rtlCol="0"/>
            <a:lstStyle/>
            <a:p/>
          </p:txBody>
        </p:sp>
        <p:sp>
          <p:nvSpPr>
            <p:cNvPr id="3617" name="object 3617" descr=""/>
            <p:cNvSpPr/>
            <p:nvPr/>
          </p:nvSpPr>
          <p:spPr>
            <a:xfrm>
              <a:off x="5538585" y="259040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618" name="object 3618" descr=""/>
            <p:cNvSpPr/>
            <p:nvPr/>
          </p:nvSpPr>
          <p:spPr>
            <a:xfrm>
              <a:off x="5538585" y="258944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619" name="object 3619" descr=""/>
            <p:cNvSpPr/>
            <p:nvPr/>
          </p:nvSpPr>
          <p:spPr>
            <a:xfrm>
              <a:off x="5538585" y="2587058"/>
              <a:ext cx="0" cy="1905"/>
            </a:xfrm>
            <a:custGeom>
              <a:avLst/>
              <a:gdLst/>
              <a:ahLst/>
              <a:cxnLst/>
              <a:rect l="l" t="t" r="r" b="b"/>
              <a:pathLst>
                <a:path w="0" h="1905">
                  <a:moveTo>
                    <a:pt x="0" y="1904"/>
                  </a:moveTo>
                  <a:lnTo>
                    <a:pt x="0" y="952"/>
                  </a:lnTo>
                  <a:lnTo>
                    <a:pt x="0" y="0"/>
                  </a:lnTo>
                </a:path>
              </a:pathLst>
            </a:custGeom>
            <a:ln w="3175">
              <a:solidFill>
                <a:srgbClr val="565658"/>
              </a:solidFill>
            </a:ln>
          </p:spPr>
          <p:txBody>
            <a:bodyPr wrap="square" lIns="0" tIns="0" rIns="0" bIns="0" rtlCol="0"/>
            <a:lstStyle/>
            <a:p/>
          </p:txBody>
        </p:sp>
        <p:sp>
          <p:nvSpPr>
            <p:cNvPr id="3620" name="object 3620" descr=""/>
            <p:cNvSpPr/>
            <p:nvPr/>
          </p:nvSpPr>
          <p:spPr>
            <a:xfrm>
              <a:off x="5538585" y="258609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3621" name="object 3621" descr=""/>
            <p:cNvSpPr/>
            <p:nvPr/>
          </p:nvSpPr>
          <p:spPr>
            <a:xfrm>
              <a:off x="5538585" y="2578453"/>
              <a:ext cx="0" cy="7620"/>
            </a:xfrm>
            <a:custGeom>
              <a:avLst/>
              <a:gdLst/>
              <a:ahLst/>
              <a:cxnLst/>
              <a:rect l="l" t="t" r="r" b="b"/>
              <a:pathLst>
                <a:path w="0" h="7619">
                  <a:moveTo>
                    <a:pt x="0" y="7162"/>
                  </a:moveTo>
                  <a:lnTo>
                    <a:pt x="0" y="0"/>
                  </a:lnTo>
                </a:path>
              </a:pathLst>
            </a:custGeom>
            <a:ln w="3175">
              <a:solidFill>
                <a:srgbClr val="565658"/>
              </a:solidFill>
            </a:ln>
          </p:spPr>
          <p:txBody>
            <a:bodyPr wrap="square" lIns="0" tIns="0" rIns="0" bIns="0" rtlCol="0"/>
            <a:lstStyle/>
            <a:p/>
          </p:txBody>
        </p:sp>
        <p:sp>
          <p:nvSpPr>
            <p:cNvPr id="3622" name="object 3622" descr=""/>
            <p:cNvSpPr/>
            <p:nvPr/>
          </p:nvSpPr>
          <p:spPr>
            <a:xfrm>
              <a:off x="5538585" y="2575080"/>
              <a:ext cx="0" cy="3175"/>
            </a:xfrm>
            <a:custGeom>
              <a:avLst/>
              <a:gdLst/>
              <a:ahLst/>
              <a:cxnLst/>
              <a:rect l="l" t="t" r="r" b="b"/>
              <a:pathLst>
                <a:path w="0" h="3175">
                  <a:moveTo>
                    <a:pt x="0" y="2882"/>
                  </a:moveTo>
                  <a:lnTo>
                    <a:pt x="0" y="1930"/>
                  </a:lnTo>
                  <a:lnTo>
                    <a:pt x="0" y="965"/>
                  </a:lnTo>
                  <a:lnTo>
                    <a:pt x="0" y="0"/>
                  </a:lnTo>
                </a:path>
              </a:pathLst>
            </a:custGeom>
            <a:ln w="3175">
              <a:solidFill>
                <a:srgbClr val="565658"/>
              </a:solidFill>
            </a:ln>
          </p:spPr>
          <p:txBody>
            <a:bodyPr wrap="square" lIns="0" tIns="0" rIns="0" bIns="0" rtlCol="0"/>
            <a:lstStyle/>
            <a:p/>
          </p:txBody>
        </p:sp>
        <p:sp>
          <p:nvSpPr>
            <p:cNvPr id="3623" name="object 3623" descr=""/>
            <p:cNvSpPr/>
            <p:nvPr/>
          </p:nvSpPr>
          <p:spPr>
            <a:xfrm>
              <a:off x="5538585" y="2568389"/>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3624" name="object 3624" descr=""/>
            <p:cNvSpPr/>
            <p:nvPr/>
          </p:nvSpPr>
          <p:spPr>
            <a:xfrm>
              <a:off x="5327986" y="2682304"/>
              <a:ext cx="7620" cy="1270"/>
            </a:xfrm>
            <a:custGeom>
              <a:avLst/>
              <a:gdLst/>
              <a:ahLst/>
              <a:cxnLst/>
              <a:rect l="l" t="t" r="r" b="b"/>
              <a:pathLst>
                <a:path w="7620" h="1269">
                  <a:moveTo>
                    <a:pt x="7175" y="0"/>
                  </a:moveTo>
                  <a:lnTo>
                    <a:pt x="7175" y="952"/>
                  </a:lnTo>
                  <a:lnTo>
                    <a:pt x="0" y="952"/>
                  </a:lnTo>
                  <a:lnTo>
                    <a:pt x="0" y="0"/>
                  </a:lnTo>
                </a:path>
              </a:pathLst>
            </a:custGeom>
            <a:ln w="3175">
              <a:solidFill>
                <a:srgbClr val="565658"/>
              </a:solidFill>
            </a:ln>
          </p:spPr>
          <p:txBody>
            <a:bodyPr wrap="square" lIns="0" tIns="0" rIns="0" bIns="0" rtlCol="0"/>
            <a:lstStyle/>
            <a:p/>
          </p:txBody>
        </p:sp>
        <p:sp>
          <p:nvSpPr>
            <p:cNvPr id="3625" name="object 3625" descr=""/>
            <p:cNvSpPr/>
            <p:nvPr/>
          </p:nvSpPr>
          <p:spPr>
            <a:xfrm>
              <a:off x="5681701" y="256790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626" name="object 3626" descr=""/>
            <p:cNvSpPr/>
            <p:nvPr/>
          </p:nvSpPr>
          <p:spPr>
            <a:xfrm>
              <a:off x="5777435" y="2683261"/>
              <a:ext cx="635" cy="6350"/>
            </a:xfrm>
            <a:custGeom>
              <a:avLst/>
              <a:gdLst/>
              <a:ahLst/>
              <a:cxnLst/>
              <a:rect l="l" t="t" r="r" b="b"/>
              <a:pathLst>
                <a:path w="635" h="6350">
                  <a:moveTo>
                    <a:pt x="0" y="5753"/>
                  </a:moveTo>
                  <a:lnTo>
                    <a:pt x="0" y="5270"/>
                  </a:lnTo>
                </a:path>
                <a:path w="635" h="6350">
                  <a:moveTo>
                    <a:pt x="0" y="5753"/>
                  </a:moveTo>
                  <a:lnTo>
                    <a:pt x="482" y="5753"/>
                  </a:lnTo>
                  <a:lnTo>
                    <a:pt x="482" y="0"/>
                  </a:lnTo>
                  <a:lnTo>
                    <a:pt x="0" y="0"/>
                  </a:lnTo>
                </a:path>
              </a:pathLst>
            </a:custGeom>
            <a:ln w="3175">
              <a:solidFill>
                <a:srgbClr val="565658"/>
              </a:solidFill>
            </a:ln>
          </p:spPr>
          <p:txBody>
            <a:bodyPr wrap="square" lIns="0" tIns="0" rIns="0" bIns="0" rtlCol="0"/>
            <a:lstStyle/>
            <a:p/>
          </p:txBody>
        </p:sp>
        <p:sp>
          <p:nvSpPr>
            <p:cNvPr id="3627" name="object 3627" descr=""/>
            <p:cNvSpPr/>
            <p:nvPr/>
          </p:nvSpPr>
          <p:spPr>
            <a:xfrm>
              <a:off x="5551993" y="274022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3628" name="object 3628" descr=""/>
            <p:cNvSpPr/>
            <p:nvPr/>
          </p:nvSpPr>
          <p:spPr>
            <a:xfrm>
              <a:off x="5552470" y="274166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3629" name="object 3629" descr=""/>
            <p:cNvSpPr/>
            <p:nvPr/>
          </p:nvSpPr>
          <p:spPr>
            <a:xfrm>
              <a:off x="5552470" y="2739739"/>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3630" name="object 3630" descr=""/>
            <p:cNvSpPr/>
            <p:nvPr/>
          </p:nvSpPr>
          <p:spPr>
            <a:xfrm>
              <a:off x="5604639" y="2688046"/>
              <a:ext cx="2540" cy="0"/>
            </a:xfrm>
            <a:custGeom>
              <a:avLst/>
              <a:gdLst/>
              <a:ahLst/>
              <a:cxnLst/>
              <a:rect l="l" t="t" r="r" b="b"/>
              <a:pathLst>
                <a:path w="2539" h="0">
                  <a:moveTo>
                    <a:pt x="1917" y="0"/>
                  </a:moveTo>
                  <a:lnTo>
                    <a:pt x="1435" y="0"/>
                  </a:lnTo>
                  <a:lnTo>
                    <a:pt x="0" y="0"/>
                  </a:lnTo>
                </a:path>
              </a:pathLst>
            </a:custGeom>
            <a:ln w="3175">
              <a:solidFill>
                <a:srgbClr val="565658"/>
              </a:solidFill>
            </a:ln>
          </p:spPr>
          <p:txBody>
            <a:bodyPr wrap="square" lIns="0" tIns="0" rIns="0" bIns="0" rtlCol="0"/>
            <a:lstStyle/>
            <a:p/>
          </p:txBody>
        </p:sp>
        <p:sp>
          <p:nvSpPr>
            <p:cNvPr id="3631" name="object 3631" descr=""/>
            <p:cNvSpPr/>
            <p:nvPr/>
          </p:nvSpPr>
          <p:spPr>
            <a:xfrm>
              <a:off x="5604160" y="2688046"/>
              <a:ext cx="6985" cy="1270"/>
            </a:xfrm>
            <a:custGeom>
              <a:avLst/>
              <a:gdLst/>
              <a:ahLst/>
              <a:cxnLst/>
              <a:rect l="l" t="t" r="r" b="b"/>
              <a:pathLst>
                <a:path w="6985" h="1269">
                  <a:moveTo>
                    <a:pt x="6705" y="0"/>
                  </a:moveTo>
                  <a:lnTo>
                    <a:pt x="6705" y="965"/>
                  </a:lnTo>
                  <a:lnTo>
                    <a:pt x="1917" y="965"/>
                  </a:lnTo>
                  <a:lnTo>
                    <a:pt x="0" y="965"/>
                  </a:lnTo>
                  <a:lnTo>
                    <a:pt x="0" y="0"/>
                  </a:lnTo>
                </a:path>
              </a:pathLst>
            </a:custGeom>
            <a:ln w="3175">
              <a:solidFill>
                <a:srgbClr val="565658"/>
              </a:solidFill>
            </a:ln>
          </p:spPr>
          <p:txBody>
            <a:bodyPr wrap="square" lIns="0" tIns="0" rIns="0" bIns="0" rtlCol="0"/>
            <a:lstStyle/>
            <a:p/>
          </p:txBody>
        </p:sp>
        <p:sp>
          <p:nvSpPr>
            <p:cNvPr id="3632" name="object 3632" descr=""/>
            <p:cNvSpPr/>
            <p:nvPr/>
          </p:nvSpPr>
          <p:spPr>
            <a:xfrm>
              <a:off x="6213485" y="2649276"/>
              <a:ext cx="3175" cy="5080"/>
            </a:xfrm>
            <a:custGeom>
              <a:avLst/>
              <a:gdLst/>
              <a:ahLst/>
              <a:cxnLst/>
              <a:rect l="l" t="t" r="r" b="b"/>
              <a:pathLst>
                <a:path w="3175" h="5080">
                  <a:moveTo>
                    <a:pt x="2870" y="4787"/>
                  </a:moveTo>
                  <a:lnTo>
                    <a:pt x="0" y="4787"/>
                  </a:lnTo>
                  <a:lnTo>
                    <a:pt x="0" y="0"/>
                  </a:lnTo>
                  <a:lnTo>
                    <a:pt x="2870" y="0"/>
                  </a:lnTo>
                </a:path>
              </a:pathLst>
            </a:custGeom>
            <a:ln w="3175">
              <a:solidFill>
                <a:srgbClr val="565658"/>
              </a:solidFill>
            </a:ln>
          </p:spPr>
          <p:txBody>
            <a:bodyPr wrap="square" lIns="0" tIns="0" rIns="0" bIns="0" rtlCol="0"/>
            <a:lstStyle/>
            <a:p/>
          </p:txBody>
        </p:sp>
        <p:sp>
          <p:nvSpPr>
            <p:cNvPr id="3633" name="object 3633" descr=""/>
            <p:cNvSpPr/>
            <p:nvPr/>
          </p:nvSpPr>
          <p:spPr>
            <a:xfrm>
              <a:off x="6216355" y="2649761"/>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3634" name="object 3634" descr=""/>
            <p:cNvSpPr/>
            <p:nvPr/>
          </p:nvSpPr>
          <p:spPr>
            <a:xfrm>
              <a:off x="6216355" y="2649276"/>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3635" name="object 3635" descr=""/>
            <p:cNvSpPr/>
            <p:nvPr/>
          </p:nvSpPr>
          <p:spPr>
            <a:xfrm>
              <a:off x="5626661" y="2729693"/>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3636" name="object 3636" descr=""/>
            <p:cNvSpPr/>
            <p:nvPr/>
          </p:nvSpPr>
          <p:spPr>
            <a:xfrm>
              <a:off x="5566344" y="2751707"/>
              <a:ext cx="21590" cy="0"/>
            </a:xfrm>
            <a:custGeom>
              <a:avLst/>
              <a:gdLst/>
              <a:ahLst/>
              <a:cxnLst/>
              <a:rect l="l" t="t" r="r" b="b"/>
              <a:pathLst>
                <a:path w="21589" h="0">
                  <a:moveTo>
                    <a:pt x="21069" y="0"/>
                  </a:moveTo>
                  <a:lnTo>
                    <a:pt x="0" y="0"/>
                  </a:lnTo>
                </a:path>
              </a:pathLst>
            </a:custGeom>
            <a:ln w="3175">
              <a:solidFill>
                <a:srgbClr val="565658"/>
              </a:solidFill>
            </a:ln>
          </p:spPr>
          <p:txBody>
            <a:bodyPr wrap="square" lIns="0" tIns="0" rIns="0" bIns="0" rtlCol="0"/>
            <a:lstStyle/>
            <a:p/>
          </p:txBody>
        </p:sp>
        <p:sp>
          <p:nvSpPr>
            <p:cNvPr id="3637" name="object 3637" descr=""/>
            <p:cNvSpPr/>
            <p:nvPr/>
          </p:nvSpPr>
          <p:spPr>
            <a:xfrm>
              <a:off x="5551035" y="2540148"/>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638" name="object 3638" descr=""/>
            <p:cNvSpPr/>
            <p:nvPr/>
          </p:nvSpPr>
          <p:spPr>
            <a:xfrm>
              <a:off x="5547686" y="2540148"/>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639" name="object 3639" descr=""/>
            <p:cNvSpPr/>
            <p:nvPr/>
          </p:nvSpPr>
          <p:spPr>
            <a:xfrm>
              <a:off x="5536965" y="253900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640" name="object 3640" descr=""/>
            <p:cNvSpPr/>
            <p:nvPr/>
          </p:nvSpPr>
          <p:spPr>
            <a:xfrm>
              <a:off x="5534761" y="2540148"/>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641" name="object 3641" descr=""/>
            <p:cNvSpPr/>
            <p:nvPr/>
          </p:nvSpPr>
          <p:spPr>
            <a:xfrm>
              <a:off x="5425147" y="2539664"/>
              <a:ext cx="58419" cy="0"/>
            </a:xfrm>
            <a:custGeom>
              <a:avLst/>
              <a:gdLst/>
              <a:ahLst/>
              <a:cxnLst/>
              <a:rect l="l" t="t" r="r" b="b"/>
              <a:pathLst>
                <a:path w="58420" h="0">
                  <a:moveTo>
                    <a:pt x="0" y="0"/>
                  </a:moveTo>
                  <a:lnTo>
                    <a:pt x="57924" y="0"/>
                  </a:lnTo>
                </a:path>
              </a:pathLst>
            </a:custGeom>
            <a:ln w="3175">
              <a:solidFill>
                <a:srgbClr val="565658"/>
              </a:solidFill>
            </a:ln>
          </p:spPr>
          <p:txBody>
            <a:bodyPr wrap="square" lIns="0" tIns="0" rIns="0" bIns="0" rtlCol="0"/>
            <a:lstStyle/>
            <a:p/>
          </p:txBody>
        </p:sp>
        <p:sp>
          <p:nvSpPr>
            <p:cNvPr id="3642" name="object 3642" descr=""/>
            <p:cNvSpPr/>
            <p:nvPr/>
          </p:nvSpPr>
          <p:spPr>
            <a:xfrm>
              <a:off x="5514177" y="2539664"/>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3643" name="object 3643" descr=""/>
            <p:cNvSpPr/>
            <p:nvPr/>
          </p:nvSpPr>
          <p:spPr>
            <a:xfrm>
              <a:off x="5547682" y="2539664"/>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3644" name="object 3644" descr=""/>
            <p:cNvSpPr/>
            <p:nvPr/>
          </p:nvSpPr>
          <p:spPr>
            <a:xfrm>
              <a:off x="5551031" y="2539664"/>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3645" name="object 3645" descr=""/>
            <p:cNvSpPr/>
            <p:nvPr/>
          </p:nvSpPr>
          <p:spPr>
            <a:xfrm>
              <a:off x="5425147" y="253966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3646" name="object 3646" descr=""/>
            <p:cNvSpPr/>
            <p:nvPr/>
          </p:nvSpPr>
          <p:spPr>
            <a:xfrm>
              <a:off x="5414618" y="27411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647" name="object 3647" descr=""/>
            <p:cNvSpPr/>
            <p:nvPr/>
          </p:nvSpPr>
          <p:spPr>
            <a:xfrm>
              <a:off x="5425154" y="2751238"/>
              <a:ext cx="43180" cy="635"/>
            </a:xfrm>
            <a:custGeom>
              <a:avLst/>
              <a:gdLst/>
              <a:ahLst/>
              <a:cxnLst/>
              <a:rect l="l" t="t" r="r" b="b"/>
              <a:pathLst>
                <a:path w="43179" h="635">
                  <a:moveTo>
                    <a:pt x="42595" y="469"/>
                  </a:moveTo>
                  <a:lnTo>
                    <a:pt x="0" y="469"/>
                  </a:lnTo>
                  <a:lnTo>
                    <a:pt x="0" y="0"/>
                  </a:lnTo>
                </a:path>
              </a:pathLst>
            </a:custGeom>
            <a:ln w="3175">
              <a:solidFill>
                <a:srgbClr val="565658"/>
              </a:solidFill>
            </a:ln>
          </p:spPr>
          <p:txBody>
            <a:bodyPr wrap="square" lIns="0" tIns="0" rIns="0" bIns="0" rtlCol="0"/>
            <a:lstStyle/>
            <a:p/>
          </p:txBody>
        </p:sp>
        <p:sp>
          <p:nvSpPr>
            <p:cNvPr id="3648" name="object 3648" descr=""/>
            <p:cNvSpPr/>
            <p:nvPr/>
          </p:nvSpPr>
          <p:spPr>
            <a:xfrm>
              <a:off x="5626183" y="2729693"/>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3649" name="object 3649" descr=""/>
            <p:cNvSpPr/>
            <p:nvPr/>
          </p:nvSpPr>
          <p:spPr>
            <a:xfrm>
              <a:off x="5574007" y="2751236"/>
              <a:ext cx="13335" cy="0"/>
            </a:xfrm>
            <a:custGeom>
              <a:avLst/>
              <a:gdLst/>
              <a:ahLst/>
              <a:cxnLst/>
              <a:rect l="l" t="t" r="r" b="b"/>
              <a:pathLst>
                <a:path w="13335" h="0">
                  <a:moveTo>
                    <a:pt x="0" y="0"/>
                  </a:moveTo>
                  <a:lnTo>
                    <a:pt x="12928" y="0"/>
                  </a:lnTo>
                </a:path>
              </a:pathLst>
            </a:custGeom>
            <a:ln w="3175">
              <a:solidFill>
                <a:srgbClr val="565658"/>
              </a:solidFill>
            </a:ln>
          </p:spPr>
          <p:txBody>
            <a:bodyPr wrap="square" lIns="0" tIns="0" rIns="0" bIns="0" rtlCol="0"/>
            <a:lstStyle/>
            <a:p/>
          </p:txBody>
        </p:sp>
        <p:sp>
          <p:nvSpPr>
            <p:cNvPr id="3650" name="object 3650" descr=""/>
            <p:cNvSpPr/>
            <p:nvPr/>
          </p:nvSpPr>
          <p:spPr>
            <a:xfrm>
              <a:off x="5414618" y="2550194"/>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3651" name="object 3651" descr=""/>
            <p:cNvSpPr/>
            <p:nvPr/>
          </p:nvSpPr>
          <p:spPr>
            <a:xfrm>
              <a:off x="5425147" y="2751236"/>
              <a:ext cx="43180" cy="0"/>
            </a:xfrm>
            <a:custGeom>
              <a:avLst/>
              <a:gdLst/>
              <a:ahLst/>
              <a:cxnLst/>
              <a:rect l="l" t="t" r="r" b="b"/>
              <a:pathLst>
                <a:path w="43179" h="0">
                  <a:moveTo>
                    <a:pt x="0" y="0"/>
                  </a:moveTo>
                  <a:lnTo>
                    <a:pt x="42595" y="0"/>
                  </a:lnTo>
                </a:path>
              </a:pathLst>
            </a:custGeom>
            <a:ln w="3175">
              <a:solidFill>
                <a:srgbClr val="565658"/>
              </a:solidFill>
            </a:ln>
          </p:spPr>
          <p:txBody>
            <a:bodyPr wrap="square" lIns="0" tIns="0" rIns="0" bIns="0" rtlCol="0"/>
            <a:lstStyle/>
            <a:p/>
          </p:txBody>
        </p:sp>
        <p:sp>
          <p:nvSpPr>
            <p:cNvPr id="3652" name="object 3652" descr=""/>
            <p:cNvSpPr/>
            <p:nvPr/>
          </p:nvSpPr>
          <p:spPr>
            <a:xfrm>
              <a:off x="5513222" y="2540148"/>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3653" name="object 3653" descr=""/>
            <p:cNvSpPr/>
            <p:nvPr/>
          </p:nvSpPr>
          <p:spPr>
            <a:xfrm>
              <a:off x="5498858" y="2540148"/>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3654" name="object 3654" descr=""/>
            <p:cNvSpPr/>
            <p:nvPr/>
          </p:nvSpPr>
          <p:spPr>
            <a:xfrm>
              <a:off x="5425154" y="2540148"/>
              <a:ext cx="43180" cy="0"/>
            </a:xfrm>
            <a:custGeom>
              <a:avLst/>
              <a:gdLst/>
              <a:ahLst/>
              <a:cxnLst/>
              <a:rect l="l" t="t" r="r" b="b"/>
              <a:pathLst>
                <a:path w="43179" h="0">
                  <a:moveTo>
                    <a:pt x="42595" y="0"/>
                  </a:moveTo>
                  <a:lnTo>
                    <a:pt x="0" y="0"/>
                  </a:lnTo>
                </a:path>
              </a:pathLst>
            </a:custGeom>
            <a:ln w="3175">
              <a:solidFill>
                <a:srgbClr val="565658"/>
              </a:solidFill>
            </a:ln>
          </p:spPr>
          <p:txBody>
            <a:bodyPr wrap="square" lIns="0" tIns="0" rIns="0" bIns="0" rtlCol="0"/>
            <a:lstStyle/>
            <a:p/>
          </p:txBody>
        </p:sp>
        <p:sp>
          <p:nvSpPr>
            <p:cNvPr id="3655" name="object 3655" descr=""/>
            <p:cNvSpPr/>
            <p:nvPr/>
          </p:nvSpPr>
          <p:spPr>
            <a:xfrm>
              <a:off x="5436158" y="2582269"/>
              <a:ext cx="1905" cy="1270"/>
            </a:xfrm>
            <a:custGeom>
              <a:avLst/>
              <a:gdLst/>
              <a:ahLst/>
              <a:cxnLst/>
              <a:rect l="l" t="t" r="r" b="b"/>
              <a:pathLst>
                <a:path w="1904" h="1269">
                  <a:moveTo>
                    <a:pt x="1435" y="965"/>
                  </a:moveTo>
                  <a:lnTo>
                    <a:pt x="0" y="0"/>
                  </a:lnTo>
                </a:path>
              </a:pathLst>
            </a:custGeom>
            <a:ln w="3175">
              <a:solidFill>
                <a:srgbClr val="565658"/>
              </a:solidFill>
            </a:ln>
          </p:spPr>
          <p:txBody>
            <a:bodyPr wrap="square" lIns="0" tIns="0" rIns="0" bIns="0" rtlCol="0"/>
            <a:lstStyle/>
            <a:p/>
          </p:txBody>
        </p:sp>
        <p:sp>
          <p:nvSpPr>
            <p:cNvPr id="3656" name="object 3656" descr=""/>
            <p:cNvSpPr/>
            <p:nvPr/>
          </p:nvSpPr>
          <p:spPr>
            <a:xfrm>
              <a:off x="5515610" y="2540152"/>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657" name="object 3657" descr=""/>
            <p:cNvSpPr/>
            <p:nvPr/>
          </p:nvSpPr>
          <p:spPr>
            <a:xfrm>
              <a:off x="5562042" y="2751707"/>
              <a:ext cx="4445" cy="0"/>
            </a:xfrm>
            <a:custGeom>
              <a:avLst/>
              <a:gdLst/>
              <a:ahLst/>
              <a:cxnLst/>
              <a:rect l="l" t="t" r="r" b="b"/>
              <a:pathLst>
                <a:path w="4445" h="0">
                  <a:moveTo>
                    <a:pt x="4305" y="0"/>
                  </a:moveTo>
                  <a:lnTo>
                    <a:pt x="4305" y="0"/>
                  </a:lnTo>
                  <a:lnTo>
                    <a:pt x="0" y="0"/>
                  </a:lnTo>
                </a:path>
              </a:pathLst>
            </a:custGeom>
            <a:ln w="3175">
              <a:solidFill>
                <a:srgbClr val="565658"/>
              </a:solidFill>
            </a:ln>
          </p:spPr>
          <p:txBody>
            <a:bodyPr wrap="square" lIns="0" tIns="0" rIns="0" bIns="0" rtlCol="0"/>
            <a:lstStyle/>
            <a:p/>
          </p:txBody>
        </p:sp>
        <p:sp>
          <p:nvSpPr>
            <p:cNvPr id="3658" name="object 3658" descr=""/>
            <p:cNvSpPr/>
            <p:nvPr/>
          </p:nvSpPr>
          <p:spPr>
            <a:xfrm>
              <a:off x="5419405" y="2573176"/>
              <a:ext cx="17145" cy="9525"/>
            </a:xfrm>
            <a:custGeom>
              <a:avLst/>
              <a:gdLst/>
              <a:ahLst/>
              <a:cxnLst/>
              <a:rect l="l" t="t" r="r" b="b"/>
              <a:pathLst>
                <a:path w="17145" h="9525">
                  <a:moveTo>
                    <a:pt x="0" y="0"/>
                  </a:moveTo>
                  <a:lnTo>
                    <a:pt x="16751" y="9093"/>
                  </a:lnTo>
                </a:path>
              </a:pathLst>
            </a:custGeom>
            <a:ln w="3175">
              <a:solidFill>
                <a:srgbClr val="565658"/>
              </a:solidFill>
            </a:ln>
          </p:spPr>
          <p:txBody>
            <a:bodyPr wrap="square" lIns="0" tIns="0" rIns="0" bIns="0" rtlCol="0"/>
            <a:lstStyle/>
            <a:p/>
          </p:txBody>
        </p:sp>
        <p:sp>
          <p:nvSpPr>
            <p:cNvPr id="3659" name="object 3659" descr=""/>
            <p:cNvSpPr/>
            <p:nvPr/>
          </p:nvSpPr>
          <p:spPr>
            <a:xfrm>
              <a:off x="5418924" y="2714860"/>
              <a:ext cx="6350" cy="3810"/>
            </a:xfrm>
            <a:custGeom>
              <a:avLst/>
              <a:gdLst/>
              <a:ahLst/>
              <a:cxnLst/>
              <a:rect l="l" t="t" r="r" b="b"/>
              <a:pathLst>
                <a:path w="6350" h="3810">
                  <a:moveTo>
                    <a:pt x="6223" y="0"/>
                  </a:moveTo>
                  <a:lnTo>
                    <a:pt x="0" y="3352"/>
                  </a:lnTo>
                </a:path>
              </a:pathLst>
            </a:custGeom>
            <a:ln w="3175">
              <a:solidFill>
                <a:srgbClr val="565658"/>
              </a:solidFill>
            </a:ln>
          </p:spPr>
          <p:txBody>
            <a:bodyPr wrap="square" lIns="0" tIns="0" rIns="0" bIns="0" rtlCol="0"/>
            <a:lstStyle/>
            <a:p/>
          </p:txBody>
        </p:sp>
        <p:sp>
          <p:nvSpPr>
            <p:cNvPr id="3660" name="object 3660" descr=""/>
            <p:cNvSpPr/>
            <p:nvPr/>
          </p:nvSpPr>
          <p:spPr>
            <a:xfrm>
              <a:off x="5402644" y="2720119"/>
              <a:ext cx="8255" cy="0"/>
            </a:xfrm>
            <a:custGeom>
              <a:avLst/>
              <a:gdLst/>
              <a:ahLst/>
              <a:cxnLst/>
              <a:rect l="l" t="t" r="r" b="b"/>
              <a:pathLst>
                <a:path w="8254" h="0">
                  <a:moveTo>
                    <a:pt x="8140" y="0"/>
                  </a:moveTo>
                  <a:lnTo>
                    <a:pt x="0" y="0"/>
                  </a:lnTo>
                </a:path>
              </a:pathLst>
            </a:custGeom>
            <a:ln w="3175">
              <a:solidFill>
                <a:srgbClr val="565658"/>
              </a:solidFill>
            </a:ln>
          </p:spPr>
          <p:txBody>
            <a:bodyPr wrap="square" lIns="0" tIns="0" rIns="0" bIns="0" rtlCol="0"/>
            <a:lstStyle/>
            <a:p/>
          </p:txBody>
        </p:sp>
        <p:sp>
          <p:nvSpPr>
            <p:cNvPr id="3661" name="object 3661" descr=""/>
            <p:cNvSpPr/>
            <p:nvPr/>
          </p:nvSpPr>
          <p:spPr>
            <a:xfrm>
              <a:off x="5403127" y="2570782"/>
              <a:ext cx="8255" cy="0"/>
            </a:xfrm>
            <a:custGeom>
              <a:avLst/>
              <a:gdLst/>
              <a:ahLst/>
              <a:cxnLst/>
              <a:rect l="l" t="t" r="r" b="b"/>
              <a:pathLst>
                <a:path w="8254" h="0">
                  <a:moveTo>
                    <a:pt x="0" y="0"/>
                  </a:moveTo>
                  <a:lnTo>
                    <a:pt x="7658" y="0"/>
                  </a:lnTo>
                </a:path>
              </a:pathLst>
            </a:custGeom>
            <a:ln w="3175">
              <a:solidFill>
                <a:srgbClr val="565658"/>
              </a:solidFill>
            </a:ln>
          </p:spPr>
          <p:txBody>
            <a:bodyPr wrap="square" lIns="0" tIns="0" rIns="0" bIns="0" rtlCol="0"/>
            <a:lstStyle/>
            <a:p/>
          </p:txBody>
        </p:sp>
        <p:sp>
          <p:nvSpPr>
            <p:cNvPr id="3662" name="object 3662" descr=""/>
            <p:cNvSpPr/>
            <p:nvPr/>
          </p:nvSpPr>
          <p:spPr>
            <a:xfrm>
              <a:off x="5402649" y="2720121"/>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3663" name="object 3663" descr=""/>
            <p:cNvSpPr/>
            <p:nvPr/>
          </p:nvSpPr>
          <p:spPr>
            <a:xfrm>
              <a:off x="5402649" y="2570298"/>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3664" name="object 3664" descr=""/>
            <p:cNvSpPr/>
            <p:nvPr/>
          </p:nvSpPr>
          <p:spPr>
            <a:xfrm>
              <a:off x="5574007" y="2736390"/>
              <a:ext cx="0" cy="1270"/>
            </a:xfrm>
            <a:custGeom>
              <a:avLst/>
              <a:gdLst/>
              <a:ahLst/>
              <a:cxnLst/>
              <a:rect l="l" t="t" r="r" b="b"/>
              <a:pathLst>
                <a:path w="0" h="1269">
                  <a:moveTo>
                    <a:pt x="0" y="0"/>
                  </a:moveTo>
                  <a:lnTo>
                    <a:pt x="0" y="482"/>
                  </a:lnTo>
                  <a:lnTo>
                    <a:pt x="0" y="965"/>
                  </a:lnTo>
                </a:path>
              </a:pathLst>
            </a:custGeom>
            <a:ln w="3175">
              <a:solidFill>
                <a:srgbClr val="565658"/>
              </a:solidFill>
            </a:ln>
          </p:spPr>
          <p:txBody>
            <a:bodyPr wrap="square" lIns="0" tIns="0" rIns="0" bIns="0" rtlCol="0"/>
            <a:lstStyle/>
            <a:p/>
          </p:txBody>
        </p:sp>
        <p:sp>
          <p:nvSpPr>
            <p:cNvPr id="3665" name="object 3665" descr=""/>
            <p:cNvSpPr/>
            <p:nvPr/>
          </p:nvSpPr>
          <p:spPr>
            <a:xfrm>
              <a:off x="5554863" y="2751707"/>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3666" name="object 3666" descr=""/>
            <p:cNvSpPr/>
            <p:nvPr/>
          </p:nvSpPr>
          <p:spPr>
            <a:xfrm>
              <a:off x="5444109"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667" name="object 3667" descr=""/>
            <p:cNvSpPr/>
            <p:nvPr/>
          </p:nvSpPr>
          <p:spPr>
            <a:xfrm>
              <a:off x="5421798" y="2624384"/>
              <a:ext cx="4445" cy="10160"/>
            </a:xfrm>
            <a:custGeom>
              <a:avLst/>
              <a:gdLst/>
              <a:ahLst/>
              <a:cxnLst/>
              <a:rect l="l" t="t" r="r" b="b"/>
              <a:pathLst>
                <a:path w="4445" h="10160">
                  <a:moveTo>
                    <a:pt x="0" y="9575"/>
                  </a:moveTo>
                  <a:lnTo>
                    <a:pt x="3822" y="0"/>
                  </a:lnTo>
                </a:path>
              </a:pathLst>
            </a:custGeom>
            <a:ln w="3175">
              <a:solidFill>
                <a:srgbClr val="565658"/>
              </a:solidFill>
            </a:ln>
          </p:spPr>
          <p:txBody>
            <a:bodyPr wrap="square" lIns="0" tIns="0" rIns="0" bIns="0" rtlCol="0"/>
            <a:lstStyle/>
            <a:p/>
          </p:txBody>
        </p:sp>
        <p:sp>
          <p:nvSpPr>
            <p:cNvPr id="3668" name="object 3668" descr=""/>
            <p:cNvSpPr/>
            <p:nvPr/>
          </p:nvSpPr>
          <p:spPr>
            <a:xfrm>
              <a:off x="5421321" y="2635886"/>
              <a:ext cx="0" cy="17145"/>
            </a:xfrm>
            <a:custGeom>
              <a:avLst/>
              <a:gdLst/>
              <a:ahLst/>
              <a:cxnLst/>
              <a:rect l="l" t="t" r="r" b="b"/>
              <a:pathLst>
                <a:path w="0" h="17144">
                  <a:moveTo>
                    <a:pt x="0" y="16738"/>
                  </a:moveTo>
                  <a:lnTo>
                    <a:pt x="0" y="0"/>
                  </a:lnTo>
                </a:path>
              </a:pathLst>
            </a:custGeom>
            <a:ln w="3175">
              <a:solidFill>
                <a:srgbClr val="565658"/>
              </a:solidFill>
            </a:ln>
          </p:spPr>
          <p:txBody>
            <a:bodyPr wrap="square" lIns="0" tIns="0" rIns="0" bIns="0" rtlCol="0"/>
            <a:lstStyle/>
            <a:p/>
          </p:txBody>
        </p:sp>
        <p:sp>
          <p:nvSpPr>
            <p:cNvPr id="3669" name="object 3669" descr=""/>
            <p:cNvSpPr/>
            <p:nvPr/>
          </p:nvSpPr>
          <p:spPr>
            <a:xfrm>
              <a:off x="5417972" y="2575086"/>
              <a:ext cx="19685" cy="10160"/>
            </a:xfrm>
            <a:custGeom>
              <a:avLst/>
              <a:gdLst/>
              <a:ahLst/>
              <a:cxnLst/>
              <a:rect l="l" t="t" r="r" b="b"/>
              <a:pathLst>
                <a:path w="19685" h="10160">
                  <a:moveTo>
                    <a:pt x="19621" y="10058"/>
                  </a:moveTo>
                  <a:lnTo>
                    <a:pt x="0" y="0"/>
                  </a:lnTo>
                </a:path>
              </a:pathLst>
            </a:custGeom>
            <a:ln w="3175">
              <a:solidFill>
                <a:srgbClr val="565658"/>
              </a:solidFill>
            </a:ln>
          </p:spPr>
          <p:txBody>
            <a:bodyPr wrap="square" lIns="0" tIns="0" rIns="0" bIns="0" rtlCol="0"/>
            <a:lstStyle/>
            <a:p/>
          </p:txBody>
        </p:sp>
        <p:sp>
          <p:nvSpPr>
            <p:cNvPr id="3670" name="object 3670" descr=""/>
            <p:cNvSpPr/>
            <p:nvPr/>
          </p:nvSpPr>
          <p:spPr>
            <a:xfrm>
              <a:off x="5417972" y="2714860"/>
              <a:ext cx="2540" cy="1905"/>
            </a:xfrm>
            <a:custGeom>
              <a:avLst/>
              <a:gdLst/>
              <a:ahLst/>
              <a:cxnLst/>
              <a:rect l="l" t="t" r="r" b="b"/>
              <a:pathLst>
                <a:path w="2539" h="1905">
                  <a:moveTo>
                    <a:pt x="2387" y="0"/>
                  </a:moveTo>
                  <a:lnTo>
                    <a:pt x="0" y="1422"/>
                  </a:lnTo>
                </a:path>
              </a:pathLst>
            </a:custGeom>
            <a:ln w="3175">
              <a:solidFill>
                <a:srgbClr val="565658"/>
              </a:solidFill>
            </a:ln>
          </p:spPr>
          <p:txBody>
            <a:bodyPr wrap="square" lIns="0" tIns="0" rIns="0" bIns="0" rtlCol="0"/>
            <a:lstStyle/>
            <a:p/>
          </p:txBody>
        </p:sp>
        <p:sp>
          <p:nvSpPr>
            <p:cNvPr id="3671" name="object 3671" descr=""/>
            <p:cNvSpPr/>
            <p:nvPr/>
          </p:nvSpPr>
          <p:spPr>
            <a:xfrm>
              <a:off x="5373455" y="2573175"/>
              <a:ext cx="37465" cy="24765"/>
            </a:xfrm>
            <a:custGeom>
              <a:avLst/>
              <a:gdLst/>
              <a:ahLst/>
              <a:cxnLst/>
              <a:rect l="l" t="t" r="r" b="b"/>
              <a:pathLst>
                <a:path w="37464" h="24764">
                  <a:moveTo>
                    <a:pt x="22974" y="24409"/>
                  </a:moveTo>
                  <a:lnTo>
                    <a:pt x="0" y="24409"/>
                  </a:lnTo>
                  <a:lnTo>
                    <a:pt x="0" y="0"/>
                  </a:lnTo>
                  <a:lnTo>
                    <a:pt x="37325" y="0"/>
                  </a:lnTo>
                </a:path>
              </a:pathLst>
            </a:custGeom>
            <a:ln w="3175">
              <a:solidFill>
                <a:srgbClr val="565658"/>
              </a:solidFill>
            </a:ln>
          </p:spPr>
          <p:txBody>
            <a:bodyPr wrap="square" lIns="0" tIns="0" rIns="0" bIns="0" rtlCol="0"/>
            <a:lstStyle/>
            <a:p/>
          </p:txBody>
        </p:sp>
        <p:sp>
          <p:nvSpPr>
            <p:cNvPr id="3672" name="object 3672" descr=""/>
            <p:cNvSpPr/>
            <p:nvPr/>
          </p:nvSpPr>
          <p:spPr>
            <a:xfrm>
              <a:off x="5373455" y="2674166"/>
              <a:ext cx="0" cy="9525"/>
            </a:xfrm>
            <a:custGeom>
              <a:avLst/>
              <a:gdLst/>
              <a:ahLst/>
              <a:cxnLst/>
              <a:rect l="l" t="t" r="r" b="b"/>
              <a:pathLst>
                <a:path w="0" h="9525">
                  <a:moveTo>
                    <a:pt x="0" y="9093"/>
                  </a:moveTo>
                  <a:lnTo>
                    <a:pt x="0" y="0"/>
                  </a:lnTo>
                </a:path>
              </a:pathLst>
            </a:custGeom>
            <a:ln w="3175">
              <a:solidFill>
                <a:srgbClr val="565658"/>
              </a:solidFill>
            </a:ln>
          </p:spPr>
          <p:txBody>
            <a:bodyPr wrap="square" lIns="0" tIns="0" rIns="0" bIns="0" rtlCol="0"/>
            <a:lstStyle/>
            <a:p/>
          </p:txBody>
        </p:sp>
        <p:sp>
          <p:nvSpPr>
            <p:cNvPr id="3673" name="object 3673" descr=""/>
            <p:cNvSpPr/>
            <p:nvPr/>
          </p:nvSpPr>
          <p:spPr>
            <a:xfrm>
              <a:off x="5373455" y="2630133"/>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3674" name="object 3674" descr=""/>
            <p:cNvSpPr/>
            <p:nvPr/>
          </p:nvSpPr>
          <p:spPr>
            <a:xfrm>
              <a:off x="5373455" y="2597579"/>
              <a:ext cx="0" cy="23495"/>
            </a:xfrm>
            <a:custGeom>
              <a:avLst/>
              <a:gdLst/>
              <a:ahLst/>
              <a:cxnLst/>
              <a:rect l="l" t="t" r="r" b="b"/>
              <a:pathLst>
                <a:path w="0" h="23494">
                  <a:moveTo>
                    <a:pt x="0" y="23456"/>
                  </a:moveTo>
                  <a:lnTo>
                    <a:pt x="0" y="0"/>
                  </a:lnTo>
                </a:path>
              </a:pathLst>
            </a:custGeom>
            <a:ln w="3175">
              <a:solidFill>
                <a:srgbClr val="565658"/>
              </a:solidFill>
            </a:ln>
          </p:spPr>
          <p:txBody>
            <a:bodyPr wrap="square" lIns="0" tIns="0" rIns="0" bIns="0" rtlCol="0"/>
            <a:lstStyle/>
            <a:p/>
          </p:txBody>
        </p:sp>
        <p:sp>
          <p:nvSpPr>
            <p:cNvPr id="3675" name="object 3675" descr=""/>
            <p:cNvSpPr/>
            <p:nvPr/>
          </p:nvSpPr>
          <p:spPr>
            <a:xfrm>
              <a:off x="5373460" y="2714856"/>
              <a:ext cx="37465" cy="3810"/>
            </a:xfrm>
            <a:custGeom>
              <a:avLst/>
              <a:gdLst/>
              <a:ahLst/>
              <a:cxnLst/>
              <a:rect l="l" t="t" r="r" b="b"/>
              <a:pathLst>
                <a:path w="37464" h="3810">
                  <a:moveTo>
                    <a:pt x="37325" y="3352"/>
                  </a:moveTo>
                  <a:lnTo>
                    <a:pt x="0" y="3352"/>
                  </a:lnTo>
                  <a:lnTo>
                    <a:pt x="0" y="0"/>
                  </a:lnTo>
                </a:path>
              </a:pathLst>
            </a:custGeom>
            <a:ln w="3175">
              <a:solidFill>
                <a:srgbClr val="565658"/>
              </a:solidFill>
            </a:ln>
          </p:spPr>
          <p:txBody>
            <a:bodyPr wrap="square" lIns="0" tIns="0" rIns="0" bIns="0" rtlCol="0"/>
            <a:lstStyle/>
            <a:p/>
          </p:txBody>
        </p:sp>
        <p:sp>
          <p:nvSpPr>
            <p:cNvPr id="3676" name="object 3676" descr=""/>
            <p:cNvSpPr/>
            <p:nvPr/>
          </p:nvSpPr>
          <p:spPr>
            <a:xfrm>
              <a:off x="5407434" y="2610995"/>
              <a:ext cx="4445" cy="1905"/>
            </a:xfrm>
            <a:custGeom>
              <a:avLst/>
              <a:gdLst/>
              <a:ahLst/>
              <a:cxnLst/>
              <a:rect l="l" t="t" r="r" b="b"/>
              <a:pathLst>
                <a:path w="4445" h="1905">
                  <a:moveTo>
                    <a:pt x="3835" y="1904"/>
                  </a:moveTo>
                  <a:lnTo>
                    <a:pt x="3835" y="0"/>
                  </a:lnTo>
                  <a:lnTo>
                    <a:pt x="0" y="0"/>
                  </a:lnTo>
                  <a:lnTo>
                    <a:pt x="0" y="1904"/>
                  </a:lnTo>
                </a:path>
              </a:pathLst>
            </a:custGeom>
            <a:ln w="3175">
              <a:solidFill>
                <a:srgbClr val="565658"/>
              </a:solidFill>
            </a:ln>
          </p:spPr>
          <p:txBody>
            <a:bodyPr wrap="square" lIns="0" tIns="0" rIns="0" bIns="0" rtlCol="0"/>
            <a:lstStyle/>
            <a:p/>
          </p:txBody>
        </p:sp>
        <p:sp>
          <p:nvSpPr>
            <p:cNvPr id="3677" name="object 3677" descr=""/>
            <p:cNvSpPr/>
            <p:nvPr/>
          </p:nvSpPr>
          <p:spPr>
            <a:xfrm>
              <a:off x="5407914" y="2610990"/>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678" name="object 3678" descr=""/>
            <p:cNvSpPr/>
            <p:nvPr/>
          </p:nvSpPr>
          <p:spPr>
            <a:xfrm>
              <a:off x="5356225" y="2580828"/>
              <a:ext cx="1905" cy="0"/>
            </a:xfrm>
            <a:custGeom>
              <a:avLst/>
              <a:gdLst/>
              <a:ahLst/>
              <a:cxnLst/>
              <a:rect l="l" t="t" r="r" b="b"/>
              <a:pathLst>
                <a:path w="1904" h="0">
                  <a:moveTo>
                    <a:pt x="1435" y="0"/>
                  </a:moveTo>
                  <a:lnTo>
                    <a:pt x="1435" y="0"/>
                  </a:lnTo>
                  <a:lnTo>
                    <a:pt x="0" y="0"/>
                  </a:lnTo>
                </a:path>
              </a:pathLst>
            </a:custGeom>
            <a:ln w="3175">
              <a:solidFill>
                <a:srgbClr val="565658"/>
              </a:solidFill>
            </a:ln>
          </p:spPr>
          <p:txBody>
            <a:bodyPr wrap="square" lIns="0" tIns="0" rIns="0" bIns="0" rtlCol="0"/>
            <a:lstStyle/>
            <a:p/>
          </p:txBody>
        </p:sp>
        <p:sp>
          <p:nvSpPr>
            <p:cNvPr id="3679" name="object 3679" descr=""/>
            <p:cNvSpPr/>
            <p:nvPr/>
          </p:nvSpPr>
          <p:spPr>
            <a:xfrm>
              <a:off x="5355263" y="2580828"/>
              <a:ext cx="1905" cy="0"/>
            </a:xfrm>
            <a:custGeom>
              <a:avLst/>
              <a:gdLst/>
              <a:ahLst/>
              <a:cxnLst/>
              <a:rect l="l" t="t" r="r" b="b"/>
              <a:pathLst>
                <a:path w="1904" h="0">
                  <a:moveTo>
                    <a:pt x="1435" y="0"/>
                  </a:moveTo>
                  <a:lnTo>
                    <a:pt x="0" y="0"/>
                  </a:lnTo>
                  <a:lnTo>
                    <a:pt x="952" y="0"/>
                  </a:lnTo>
                </a:path>
              </a:pathLst>
            </a:custGeom>
            <a:ln w="3175">
              <a:solidFill>
                <a:srgbClr val="565658"/>
              </a:solidFill>
            </a:ln>
          </p:spPr>
          <p:txBody>
            <a:bodyPr wrap="square" lIns="0" tIns="0" rIns="0" bIns="0" rtlCol="0"/>
            <a:lstStyle/>
            <a:p/>
          </p:txBody>
        </p:sp>
        <p:sp>
          <p:nvSpPr>
            <p:cNvPr id="3680" name="object 3680" descr=""/>
            <p:cNvSpPr/>
            <p:nvPr/>
          </p:nvSpPr>
          <p:spPr>
            <a:xfrm>
              <a:off x="5354123"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681" name="object 3681" descr=""/>
            <p:cNvSpPr/>
            <p:nvPr/>
          </p:nvSpPr>
          <p:spPr>
            <a:xfrm>
              <a:off x="5354782" y="2580356"/>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3682" name="object 3682" descr=""/>
            <p:cNvSpPr/>
            <p:nvPr/>
          </p:nvSpPr>
          <p:spPr>
            <a:xfrm>
              <a:off x="5357176" y="2580356"/>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3683" name="object 3683" descr=""/>
            <p:cNvSpPr/>
            <p:nvPr/>
          </p:nvSpPr>
          <p:spPr>
            <a:xfrm>
              <a:off x="5353639"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684" name="object 3684" descr=""/>
            <p:cNvSpPr/>
            <p:nvPr/>
          </p:nvSpPr>
          <p:spPr>
            <a:xfrm>
              <a:off x="5614215" y="2729209"/>
              <a:ext cx="5080" cy="1905"/>
            </a:xfrm>
            <a:custGeom>
              <a:avLst/>
              <a:gdLst/>
              <a:ahLst/>
              <a:cxnLst/>
              <a:rect l="l" t="t" r="r" b="b"/>
              <a:pathLst>
                <a:path w="5079" h="1905">
                  <a:moveTo>
                    <a:pt x="0" y="0"/>
                  </a:moveTo>
                  <a:lnTo>
                    <a:pt x="1435" y="1435"/>
                  </a:lnTo>
                  <a:lnTo>
                    <a:pt x="4787" y="0"/>
                  </a:lnTo>
                </a:path>
              </a:pathLst>
            </a:custGeom>
            <a:ln w="3175">
              <a:solidFill>
                <a:srgbClr val="565658"/>
              </a:solidFill>
            </a:ln>
          </p:spPr>
          <p:txBody>
            <a:bodyPr wrap="square" lIns="0" tIns="0" rIns="0" bIns="0" rtlCol="0"/>
            <a:lstStyle/>
            <a:p/>
          </p:txBody>
        </p:sp>
        <p:sp>
          <p:nvSpPr>
            <p:cNvPr id="3685" name="object 3685" descr=""/>
            <p:cNvSpPr/>
            <p:nvPr/>
          </p:nvSpPr>
          <p:spPr>
            <a:xfrm>
              <a:off x="5658544" y="251315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686" name="object 3686" descr=""/>
            <p:cNvSpPr/>
            <p:nvPr/>
          </p:nvSpPr>
          <p:spPr>
            <a:xfrm>
              <a:off x="5656817" y="2520999"/>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687" name="object 3687" descr=""/>
            <p:cNvSpPr/>
            <p:nvPr/>
          </p:nvSpPr>
          <p:spPr>
            <a:xfrm>
              <a:off x="5656817" y="2514301"/>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688" name="object 3688" descr=""/>
            <p:cNvSpPr/>
            <p:nvPr/>
          </p:nvSpPr>
          <p:spPr>
            <a:xfrm>
              <a:off x="5662079" y="2514301"/>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689" name="object 3689" descr=""/>
            <p:cNvSpPr/>
            <p:nvPr/>
          </p:nvSpPr>
          <p:spPr>
            <a:xfrm>
              <a:off x="5662079" y="2520999"/>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690" name="object 3690" descr=""/>
            <p:cNvSpPr/>
            <p:nvPr/>
          </p:nvSpPr>
          <p:spPr>
            <a:xfrm>
              <a:off x="5659687" y="2514308"/>
              <a:ext cx="1270" cy="7620"/>
            </a:xfrm>
            <a:custGeom>
              <a:avLst/>
              <a:gdLst/>
              <a:ahLst/>
              <a:cxnLst/>
              <a:rect l="l" t="t" r="r" b="b"/>
              <a:pathLst>
                <a:path w="1270" h="7619">
                  <a:moveTo>
                    <a:pt x="0" y="7175"/>
                  </a:moveTo>
                  <a:lnTo>
                    <a:pt x="0" y="6692"/>
                  </a:lnTo>
                  <a:lnTo>
                    <a:pt x="0" y="0"/>
                  </a:lnTo>
                  <a:lnTo>
                    <a:pt x="0" y="7175"/>
                  </a:lnTo>
                  <a:lnTo>
                    <a:pt x="952" y="7175"/>
                  </a:lnTo>
                </a:path>
              </a:pathLst>
            </a:custGeom>
            <a:ln w="3175">
              <a:solidFill>
                <a:srgbClr val="565658"/>
              </a:solidFill>
            </a:ln>
          </p:spPr>
          <p:txBody>
            <a:bodyPr wrap="square" lIns="0" tIns="0" rIns="0" bIns="0" rtlCol="0"/>
            <a:lstStyle/>
            <a:p/>
          </p:txBody>
        </p:sp>
        <p:sp>
          <p:nvSpPr>
            <p:cNvPr id="3691" name="object 3691" descr=""/>
            <p:cNvSpPr/>
            <p:nvPr/>
          </p:nvSpPr>
          <p:spPr>
            <a:xfrm>
              <a:off x="5659690" y="2514301"/>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692" name="object 3692" descr=""/>
            <p:cNvSpPr/>
            <p:nvPr/>
          </p:nvSpPr>
          <p:spPr>
            <a:xfrm>
              <a:off x="5662081" y="2520531"/>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3693" name="object 3693" descr=""/>
            <p:cNvSpPr/>
            <p:nvPr/>
          </p:nvSpPr>
          <p:spPr>
            <a:xfrm>
              <a:off x="5662081" y="2513821"/>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694" name="object 3694" descr=""/>
            <p:cNvSpPr/>
            <p:nvPr/>
          </p:nvSpPr>
          <p:spPr>
            <a:xfrm>
              <a:off x="5660646" y="2513819"/>
              <a:ext cx="1905" cy="8255"/>
            </a:xfrm>
            <a:custGeom>
              <a:avLst/>
              <a:gdLst/>
              <a:ahLst/>
              <a:cxnLst/>
              <a:rect l="l" t="t" r="r" b="b"/>
              <a:pathLst>
                <a:path w="1904" h="8255">
                  <a:moveTo>
                    <a:pt x="1435" y="0"/>
                  </a:moveTo>
                  <a:lnTo>
                    <a:pt x="0" y="0"/>
                  </a:lnTo>
                  <a:lnTo>
                    <a:pt x="0" y="7670"/>
                  </a:lnTo>
                  <a:lnTo>
                    <a:pt x="1435" y="7670"/>
                  </a:lnTo>
                </a:path>
              </a:pathLst>
            </a:custGeom>
            <a:ln w="3175">
              <a:solidFill>
                <a:srgbClr val="565658"/>
              </a:solidFill>
            </a:ln>
          </p:spPr>
          <p:txBody>
            <a:bodyPr wrap="square" lIns="0" tIns="0" rIns="0" bIns="0" rtlCol="0"/>
            <a:lstStyle/>
            <a:p/>
          </p:txBody>
        </p:sp>
        <p:sp>
          <p:nvSpPr>
            <p:cNvPr id="3695" name="object 3695" descr=""/>
            <p:cNvSpPr/>
            <p:nvPr/>
          </p:nvSpPr>
          <p:spPr>
            <a:xfrm>
              <a:off x="5659971" y="2512682"/>
              <a:ext cx="10160" cy="6350"/>
            </a:xfrm>
            <a:custGeom>
              <a:avLst/>
              <a:gdLst/>
              <a:ahLst/>
              <a:cxnLst/>
              <a:rect l="l" t="t" r="r" b="b"/>
              <a:pathLst>
                <a:path w="10160" h="6350">
                  <a:moveTo>
                    <a:pt x="2286" y="4978"/>
                  </a:moveTo>
                  <a:lnTo>
                    <a:pt x="1955" y="4165"/>
                  </a:lnTo>
                  <a:lnTo>
                    <a:pt x="1143" y="3835"/>
                  </a:lnTo>
                  <a:lnTo>
                    <a:pt x="330" y="4165"/>
                  </a:lnTo>
                  <a:lnTo>
                    <a:pt x="0" y="4978"/>
                  </a:lnTo>
                  <a:lnTo>
                    <a:pt x="330" y="5778"/>
                  </a:lnTo>
                  <a:lnTo>
                    <a:pt x="1143" y="6121"/>
                  </a:lnTo>
                  <a:lnTo>
                    <a:pt x="1955" y="5778"/>
                  </a:lnTo>
                  <a:lnTo>
                    <a:pt x="2286" y="4978"/>
                  </a:lnTo>
                  <a:close/>
                </a:path>
                <a:path w="10160" h="6350">
                  <a:moveTo>
                    <a:pt x="6121" y="1143"/>
                  </a:moveTo>
                  <a:lnTo>
                    <a:pt x="5778" y="330"/>
                  </a:lnTo>
                  <a:lnTo>
                    <a:pt x="4978" y="0"/>
                  </a:lnTo>
                  <a:lnTo>
                    <a:pt x="4165" y="330"/>
                  </a:lnTo>
                  <a:lnTo>
                    <a:pt x="3835" y="1143"/>
                  </a:lnTo>
                  <a:lnTo>
                    <a:pt x="4165" y="1955"/>
                  </a:lnTo>
                  <a:lnTo>
                    <a:pt x="4978" y="2286"/>
                  </a:lnTo>
                  <a:lnTo>
                    <a:pt x="5778" y="1955"/>
                  </a:lnTo>
                  <a:lnTo>
                    <a:pt x="6121" y="1143"/>
                  </a:lnTo>
                  <a:close/>
                </a:path>
                <a:path w="10160" h="6350">
                  <a:moveTo>
                    <a:pt x="9944" y="4978"/>
                  </a:moveTo>
                  <a:lnTo>
                    <a:pt x="9613" y="4165"/>
                  </a:lnTo>
                  <a:lnTo>
                    <a:pt x="8801" y="3835"/>
                  </a:lnTo>
                  <a:lnTo>
                    <a:pt x="7988" y="4165"/>
                  </a:lnTo>
                  <a:lnTo>
                    <a:pt x="7658" y="4978"/>
                  </a:lnTo>
                  <a:lnTo>
                    <a:pt x="7988" y="5778"/>
                  </a:lnTo>
                  <a:lnTo>
                    <a:pt x="8801" y="6121"/>
                  </a:lnTo>
                  <a:lnTo>
                    <a:pt x="9613" y="5778"/>
                  </a:lnTo>
                  <a:lnTo>
                    <a:pt x="9944" y="4978"/>
                  </a:lnTo>
                  <a:close/>
                </a:path>
              </a:pathLst>
            </a:custGeom>
            <a:solidFill>
              <a:srgbClr val="565658"/>
            </a:solidFill>
          </p:spPr>
          <p:txBody>
            <a:bodyPr wrap="square" lIns="0" tIns="0" rIns="0" bIns="0" rtlCol="0"/>
            <a:lstStyle/>
            <a:p/>
          </p:txBody>
        </p:sp>
        <p:sp>
          <p:nvSpPr>
            <p:cNvPr id="3696" name="object 3696" descr=""/>
            <p:cNvSpPr/>
            <p:nvPr/>
          </p:nvSpPr>
          <p:spPr>
            <a:xfrm>
              <a:off x="5664953" y="2513819"/>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3697" name="object 3697" descr=""/>
            <p:cNvSpPr/>
            <p:nvPr/>
          </p:nvSpPr>
          <p:spPr>
            <a:xfrm>
              <a:off x="5664953" y="2520528"/>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3698" name="object 3698" descr=""/>
            <p:cNvSpPr/>
            <p:nvPr/>
          </p:nvSpPr>
          <p:spPr>
            <a:xfrm>
              <a:off x="5661888" y="2515069"/>
              <a:ext cx="6350" cy="3810"/>
            </a:xfrm>
            <a:custGeom>
              <a:avLst/>
              <a:gdLst/>
              <a:ahLst/>
              <a:cxnLst/>
              <a:rect l="l" t="t" r="r" b="b"/>
              <a:pathLst>
                <a:path w="6350" h="3810">
                  <a:moveTo>
                    <a:pt x="2286" y="2590"/>
                  </a:moveTo>
                  <a:lnTo>
                    <a:pt x="1955" y="1778"/>
                  </a:lnTo>
                  <a:lnTo>
                    <a:pt x="1143" y="1447"/>
                  </a:lnTo>
                  <a:lnTo>
                    <a:pt x="330" y="1778"/>
                  </a:lnTo>
                  <a:lnTo>
                    <a:pt x="0" y="2590"/>
                  </a:lnTo>
                  <a:lnTo>
                    <a:pt x="330" y="3390"/>
                  </a:lnTo>
                  <a:lnTo>
                    <a:pt x="1143" y="3733"/>
                  </a:lnTo>
                  <a:lnTo>
                    <a:pt x="1955" y="3390"/>
                  </a:lnTo>
                  <a:lnTo>
                    <a:pt x="2286" y="2590"/>
                  </a:lnTo>
                  <a:close/>
                </a:path>
                <a:path w="6350" h="3810">
                  <a:moveTo>
                    <a:pt x="4203" y="1143"/>
                  </a:moveTo>
                  <a:lnTo>
                    <a:pt x="3860" y="342"/>
                  </a:lnTo>
                  <a:lnTo>
                    <a:pt x="3060" y="0"/>
                  </a:lnTo>
                  <a:lnTo>
                    <a:pt x="2247" y="342"/>
                  </a:lnTo>
                  <a:lnTo>
                    <a:pt x="1917" y="1143"/>
                  </a:lnTo>
                  <a:lnTo>
                    <a:pt x="2247" y="1955"/>
                  </a:lnTo>
                  <a:lnTo>
                    <a:pt x="3060" y="2286"/>
                  </a:lnTo>
                  <a:lnTo>
                    <a:pt x="3860" y="1955"/>
                  </a:lnTo>
                  <a:lnTo>
                    <a:pt x="4203" y="1143"/>
                  </a:lnTo>
                  <a:close/>
                </a:path>
                <a:path w="6350" h="3810">
                  <a:moveTo>
                    <a:pt x="6121" y="2590"/>
                  </a:moveTo>
                  <a:lnTo>
                    <a:pt x="5778" y="1778"/>
                  </a:lnTo>
                  <a:lnTo>
                    <a:pt x="4978" y="1447"/>
                  </a:lnTo>
                  <a:lnTo>
                    <a:pt x="4165" y="1778"/>
                  </a:lnTo>
                  <a:lnTo>
                    <a:pt x="3835" y="2590"/>
                  </a:lnTo>
                  <a:lnTo>
                    <a:pt x="4165" y="3390"/>
                  </a:lnTo>
                  <a:lnTo>
                    <a:pt x="4978" y="3733"/>
                  </a:lnTo>
                  <a:lnTo>
                    <a:pt x="5778" y="3390"/>
                  </a:lnTo>
                  <a:lnTo>
                    <a:pt x="6121" y="2590"/>
                  </a:lnTo>
                  <a:close/>
                </a:path>
              </a:pathLst>
            </a:custGeom>
            <a:solidFill>
              <a:srgbClr val="565658"/>
            </a:solidFill>
          </p:spPr>
          <p:txBody>
            <a:bodyPr wrap="square" lIns="0" tIns="0" rIns="0" bIns="0" rtlCol="0"/>
            <a:lstStyle/>
            <a:p/>
          </p:txBody>
        </p:sp>
        <p:sp>
          <p:nvSpPr>
            <p:cNvPr id="3699" name="object 3699" descr=""/>
            <p:cNvSpPr/>
            <p:nvPr/>
          </p:nvSpPr>
          <p:spPr>
            <a:xfrm>
              <a:off x="5713298" y="2697155"/>
              <a:ext cx="3175" cy="1905"/>
            </a:xfrm>
            <a:custGeom>
              <a:avLst/>
              <a:gdLst/>
              <a:ahLst/>
              <a:cxnLst/>
              <a:rect l="l" t="t" r="r" b="b"/>
              <a:pathLst>
                <a:path w="3175" h="1905">
                  <a:moveTo>
                    <a:pt x="2870" y="1904"/>
                  </a:moveTo>
                  <a:lnTo>
                    <a:pt x="2870" y="0"/>
                  </a:lnTo>
                  <a:lnTo>
                    <a:pt x="0" y="0"/>
                  </a:lnTo>
                </a:path>
              </a:pathLst>
            </a:custGeom>
            <a:ln w="3175">
              <a:solidFill>
                <a:srgbClr val="565658"/>
              </a:solidFill>
            </a:ln>
          </p:spPr>
          <p:txBody>
            <a:bodyPr wrap="square" lIns="0" tIns="0" rIns="0" bIns="0" rtlCol="0"/>
            <a:lstStyle/>
            <a:p/>
          </p:txBody>
        </p:sp>
        <p:sp>
          <p:nvSpPr>
            <p:cNvPr id="3700" name="object 3700" descr=""/>
            <p:cNvSpPr/>
            <p:nvPr/>
          </p:nvSpPr>
          <p:spPr>
            <a:xfrm>
              <a:off x="5713297" y="269906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3701" name="object 3701" descr=""/>
            <p:cNvSpPr/>
            <p:nvPr/>
          </p:nvSpPr>
          <p:spPr>
            <a:xfrm>
              <a:off x="5713298" y="2699067"/>
              <a:ext cx="3175" cy="2540"/>
            </a:xfrm>
            <a:custGeom>
              <a:avLst/>
              <a:gdLst/>
              <a:ahLst/>
              <a:cxnLst/>
              <a:rect l="l" t="t" r="r" b="b"/>
              <a:pathLst>
                <a:path w="3175" h="2539">
                  <a:moveTo>
                    <a:pt x="2870" y="2387"/>
                  </a:moveTo>
                  <a:lnTo>
                    <a:pt x="0" y="2387"/>
                  </a:lnTo>
                  <a:lnTo>
                    <a:pt x="0" y="0"/>
                  </a:lnTo>
                  <a:lnTo>
                    <a:pt x="2870" y="0"/>
                  </a:lnTo>
                  <a:lnTo>
                    <a:pt x="2870" y="2387"/>
                  </a:lnTo>
                  <a:close/>
                </a:path>
              </a:pathLst>
            </a:custGeom>
            <a:ln w="3175">
              <a:solidFill>
                <a:srgbClr val="565658"/>
              </a:solidFill>
            </a:ln>
          </p:spPr>
          <p:txBody>
            <a:bodyPr wrap="square" lIns="0" tIns="0" rIns="0" bIns="0" rtlCol="0"/>
            <a:lstStyle/>
            <a:p/>
          </p:txBody>
        </p:sp>
        <p:sp>
          <p:nvSpPr>
            <p:cNvPr id="3702" name="object 3702" descr=""/>
            <p:cNvSpPr/>
            <p:nvPr/>
          </p:nvSpPr>
          <p:spPr>
            <a:xfrm>
              <a:off x="5713297" y="2697155"/>
              <a:ext cx="0" cy="1905"/>
            </a:xfrm>
            <a:custGeom>
              <a:avLst/>
              <a:gdLst/>
              <a:ahLst/>
              <a:cxnLst/>
              <a:rect l="l" t="t" r="r" b="b"/>
              <a:pathLst>
                <a:path w="0" h="1905">
                  <a:moveTo>
                    <a:pt x="0" y="1904"/>
                  </a:moveTo>
                  <a:lnTo>
                    <a:pt x="0" y="0"/>
                  </a:lnTo>
                  <a:lnTo>
                    <a:pt x="0" y="1904"/>
                  </a:lnTo>
                </a:path>
              </a:pathLst>
            </a:custGeom>
            <a:ln w="3175">
              <a:solidFill>
                <a:srgbClr val="565658"/>
              </a:solidFill>
            </a:ln>
          </p:spPr>
          <p:txBody>
            <a:bodyPr wrap="square" lIns="0" tIns="0" rIns="0" bIns="0" rtlCol="0"/>
            <a:lstStyle/>
            <a:p/>
          </p:txBody>
        </p:sp>
        <p:sp>
          <p:nvSpPr>
            <p:cNvPr id="3703" name="object 3703" descr=""/>
            <p:cNvSpPr/>
            <p:nvPr/>
          </p:nvSpPr>
          <p:spPr>
            <a:xfrm>
              <a:off x="5651360" y="2489707"/>
              <a:ext cx="3175" cy="3175"/>
            </a:xfrm>
            <a:custGeom>
              <a:avLst/>
              <a:gdLst/>
              <a:ahLst/>
              <a:cxnLst/>
              <a:rect l="l" t="t" r="r" b="b"/>
              <a:pathLst>
                <a:path w="3175" h="3175">
                  <a:moveTo>
                    <a:pt x="2755" y="1625"/>
                  </a:moveTo>
                  <a:lnTo>
                    <a:pt x="2425" y="825"/>
                  </a:lnTo>
                  <a:lnTo>
                    <a:pt x="2082" y="685"/>
                  </a:lnTo>
                  <a:lnTo>
                    <a:pt x="1943" y="342"/>
                  </a:lnTo>
                  <a:lnTo>
                    <a:pt x="1143" y="0"/>
                  </a:lnTo>
                  <a:lnTo>
                    <a:pt x="330" y="342"/>
                  </a:lnTo>
                  <a:lnTo>
                    <a:pt x="0" y="1143"/>
                  </a:lnTo>
                  <a:lnTo>
                    <a:pt x="330" y="1955"/>
                  </a:lnTo>
                  <a:lnTo>
                    <a:pt x="660" y="2095"/>
                  </a:lnTo>
                  <a:lnTo>
                    <a:pt x="812" y="2438"/>
                  </a:lnTo>
                  <a:lnTo>
                    <a:pt x="1612" y="2768"/>
                  </a:lnTo>
                  <a:lnTo>
                    <a:pt x="2425" y="2438"/>
                  </a:lnTo>
                  <a:lnTo>
                    <a:pt x="2755" y="1625"/>
                  </a:lnTo>
                  <a:close/>
                </a:path>
              </a:pathLst>
            </a:custGeom>
            <a:solidFill>
              <a:srgbClr val="565658"/>
            </a:solidFill>
          </p:spPr>
          <p:txBody>
            <a:bodyPr wrap="square" lIns="0" tIns="0" rIns="0" bIns="0" rtlCol="0"/>
            <a:lstStyle/>
            <a:p/>
          </p:txBody>
        </p:sp>
        <p:sp>
          <p:nvSpPr>
            <p:cNvPr id="3704" name="object 3704" descr=""/>
            <p:cNvSpPr/>
            <p:nvPr/>
          </p:nvSpPr>
          <p:spPr>
            <a:xfrm>
              <a:off x="5620434" y="2501868"/>
              <a:ext cx="635" cy="2540"/>
            </a:xfrm>
            <a:custGeom>
              <a:avLst/>
              <a:gdLst/>
              <a:ahLst/>
              <a:cxnLst/>
              <a:rect l="l" t="t" r="r" b="b"/>
              <a:pathLst>
                <a:path w="635" h="2539">
                  <a:moveTo>
                    <a:pt x="0" y="2374"/>
                  </a:moveTo>
                  <a:lnTo>
                    <a:pt x="0" y="0"/>
                  </a:lnTo>
                  <a:lnTo>
                    <a:pt x="0" y="2374"/>
                  </a:lnTo>
                  <a:lnTo>
                    <a:pt x="482" y="2374"/>
                  </a:lnTo>
                </a:path>
              </a:pathLst>
            </a:custGeom>
            <a:ln w="3175">
              <a:solidFill>
                <a:srgbClr val="565658"/>
              </a:solidFill>
            </a:ln>
          </p:spPr>
          <p:txBody>
            <a:bodyPr wrap="square" lIns="0" tIns="0" rIns="0" bIns="0" rtlCol="0"/>
            <a:lstStyle/>
            <a:p/>
          </p:txBody>
        </p:sp>
        <p:sp>
          <p:nvSpPr>
            <p:cNvPr id="3705" name="object 3705" descr=""/>
            <p:cNvSpPr/>
            <p:nvPr/>
          </p:nvSpPr>
          <p:spPr>
            <a:xfrm>
              <a:off x="5652984" y="2491332"/>
              <a:ext cx="0" cy="9525"/>
            </a:xfrm>
            <a:custGeom>
              <a:avLst/>
              <a:gdLst/>
              <a:ahLst/>
              <a:cxnLst/>
              <a:rect l="l" t="t" r="r" b="b"/>
              <a:pathLst>
                <a:path w="0" h="9525">
                  <a:moveTo>
                    <a:pt x="0" y="0"/>
                  </a:moveTo>
                  <a:lnTo>
                    <a:pt x="0" y="0"/>
                  </a:lnTo>
                  <a:lnTo>
                    <a:pt x="0" y="9093"/>
                  </a:lnTo>
                </a:path>
              </a:pathLst>
            </a:custGeom>
            <a:ln w="3175">
              <a:solidFill>
                <a:srgbClr val="565658"/>
              </a:solidFill>
            </a:ln>
          </p:spPr>
          <p:txBody>
            <a:bodyPr wrap="square" lIns="0" tIns="0" rIns="0" bIns="0" rtlCol="0"/>
            <a:lstStyle/>
            <a:p/>
          </p:txBody>
        </p:sp>
        <p:sp>
          <p:nvSpPr>
            <p:cNvPr id="3706" name="object 3706" descr=""/>
            <p:cNvSpPr/>
            <p:nvPr/>
          </p:nvSpPr>
          <p:spPr>
            <a:xfrm>
              <a:off x="5651364" y="24897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707" name="object 3707" descr=""/>
            <p:cNvSpPr/>
            <p:nvPr/>
          </p:nvSpPr>
          <p:spPr>
            <a:xfrm>
              <a:off x="5652507" y="2491332"/>
              <a:ext cx="635" cy="9525"/>
            </a:xfrm>
            <a:custGeom>
              <a:avLst/>
              <a:gdLst/>
              <a:ahLst/>
              <a:cxnLst/>
              <a:rect l="l" t="t" r="r" b="b"/>
              <a:pathLst>
                <a:path w="635" h="9525">
                  <a:moveTo>
                    <a:pt x="0" y="0"/>
                  </a:moveTo>
                  <a:lnTo>
                    <a:pt x="482" y="0"/>
                  </a:lnTo>
                  <a:lnTo>
                    <a:pt x="482" y="9093"/>
                  </a:lnTo>
                </a:path>
              </a:pathLst>
            </a:custGeom>
            <a:ln w="3175">
              <a:solidFill>
                <a:srgbClr val="565658"/>
              </a:solidFill>
            </a:ln>
          </p:spPr>
          <p:txBody>
            <a:bodyPr wrap="square" lIns="0" tIns="0" rIns="0" bIns="0" rtlCol="0"/>
            <a:lstStyle/>
            <a:p/>
          </p:txBody>
        </p:sp>
        <p:sp>
          <p:nvSpPr>
            <p:cNvPr id="3708" name="object 3708" descr=""/>
            <p:cNvSpPr/>
            <p:nvPr/>
          </p:nvSpPr>
          <p:spPr>
            <a:xfrm>
              <a:off x="5652029" y="24908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709" name="object 3709" descr=""/>
            <p:cNvSpPr/>
            <p:nvPr/>
          </p:nvSpPr>
          <p:spPr>
            <a:xfrm>
              <a:off x="5652024" y="2490849"/>
              <a:ext cx="635" cy="10160"/>
            </a:xfrm>
            <a:custGeom>
              <a:avLst/>
              <a:gdLst/>
              <a:ahLst/>
              <a:cxnLst/>
              <a:rect l="l" t="t" r="r" b="b"/>
              <a:pathLst>
                <a:path w="635" h="10160">
                  <a:moveTo>
                    <a:pt x="482" y="0"/>
                  </a:moveTo>
                  <a:lnTo>
                    <a:pt x="482" y="482"/>
                  </a:lnTo>
                  <a:lnTo>
                    <a:pt x="482" y="9575"/>
                  </a:lnTo>
                  <a:lnTo>
                    <a:pt x="482" y="482"/>
                  </a:lnTo>
                  <a:lnTo>
                    <a:pt x="0" y="482"/>
                  </a:lnTo>
                </a:path>
              </a:pathLst>
            </a:custGeom>
            <a:ln w="3175">
              <a:solidFill>
                <a:srgbClr val="565658"/>
              </a:solidFill>
            </a:ln>
          </p:spPr>
          <p:txBody>
            <a:bodyPr wrap="square" lIns="0" tIns="0" rIns="0" bIns="0" rtlCol="0"/>
            <a:lstStyle/>
            <a:p/>
          </p:txBody>
        </p:sp>
        <p:sp>
          <p:nvSpPr>
            <p:cNvPr id="3710" name="object 3710" descr=""/>
            <p:cNvSpPr/>
            <p:nvPr/>
          </p:nvSpPr>
          <p:spPr>
            <a:xfrm>
              <a:off x="5651364" y="249018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711" name="object 3711" descr=""/>
            <p:cNvSpPr/>
            <p:nvPr/>
          </p:nvSpPr>
          <p:spPr>
            <a:xfrm>
              <a:off x="5619952" y="2492287"/>
              <a:ext cx="635" cy="7620"/>
            </a:xfrm>
            <a:custGeom>
              <a:avLst/>
              <a:gdLst/>
              <a:ahLst/>
              <a:cxnLst/>
              <a:rect l="l" t="t" r="r" b="b"/>
              <a:pathLst>
                <a:path w="635" h="7619">
                  <a:moveTo>
                    <a:pt x="482" y="0"/>
                  </a:moveTo>
                  <a:lnTo>
                    <a:pt x="0" y="0"/>
                  </a:lnTo>
                  <a:lnTo>
                    <a:pt x="0" y="952"/>
                  </a:lnTo>
                  <a:lnTo>
                    <a:pt x="0" y="7175"/>
                  </a:lnTo>
                </a:path>
              </a:pathLst>
            </a:custGeom>
            <a:ln w="3175">
              <a:solidFill>
                <a:srgbClr val="565658"/>
              </a:solidFill>
            </a:ln>
          </p:spPr>
          <p:txBody>
            <a:bodyPr wrap="square" lIns="0" tIns="0" rIns="0" bIns="0" rtlCol="0"/>
            <a:lstStyle/>
            <a:p/>
          </p:txBody>
        </p:sp>
        <p:sp>
          <p:nvSpPr>
            <p:cNvPr id="3712" name="object 3712" descr=""/>
            <p:cNvSpPr/>
            <p:nvPr/>
          </p:nvSpPr>
          <p:spPr>
            <a:xfrm>
              <a:off x="5619952" y="249324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13" name="object 3713" descr=""/>
            <p:cNvSpPr/>
            <p:nvPr/>
          </p:nvSpPr>
          <p:spPr>
            <a:xfrm>
              <a:off x="5619952" y="2499473"/>
              <a:ext cx="635" cy="1905"/>
            </a:xfrm>
            <a:custGeom>
              <a:avLst/>
              <a:gdLst/>
              <a:ahLst/>
              <a:cxnLst/>
              <a:rect l="l" t="t" r="r" b="b"/>
              <a:pathLst>
                <a:path w="635" h="1905">
                  <a:moveTo>
                    <a:pt x="482" y="1422"/>
                  </a:moveTo>
                  <a:lnTo>
                    <a:pt x="0" y="1422"/>
                  </a:lnTo>
                  <a:lnTo>
                    <a:pt x="0" y="0"/>
                  </a:lnTo>
                  <a:lnTo>
                    <a:pt x="482" y="0"/>
                  </a:lnTo>
                </a:path>
              </a:pathLst>
            </a:custGeom>
            <a:ln w="3175">
              <a:solidFill>
                <a:srgbClr val="565658"/>
              </a:solidFill>
            </a:ln>
          </p:spPr>
          <p:txBody>
            <a:bodyPr wrap="square" lIns="0" tIns="0" rIns="0" bIns="0" rtlCol="0"/>
            <a:lstStyle/>
            <a:p/>
          </p:txBody>
        </p:sp>
        <p:sp>
          <p:nvSpPr>
            <p:cNvPr id="3714" name="object 3714" descr=""/>
            <p:cNvSpPr/>
            <p:nvPr/>
          </p:nvSpPr>
          <p:spPr>
            <a:xfrm>
              <a:off x="5652029" y="2491332"/>
              <a:ext cx="0" cy="9525"/>
            </a:xfrm>
            <a:custGeom>
              <a:avLst/>
              <a:gdLst/>
              <a:ahLst/>
              <a:cxnLst/>
              <a:rect l="l" t="t" r="r" b="b"/>
              <a:pathLst>
                <a:path w="0" h="9525">
                  <a:moveTo>
                    <a:pt x="0" y="0"/>
                  </a:moveTo>
                  <a:lnTo>
                    <a:pt x="0" y="0"/>
                  </a:lnTo>
                  <a:lnTo>
                    <a:pt x="0" y="9093"/>
                  </a:lnTo>
                </a:path>
              </a:pathLst>
            </a:custGeom>
            <a:ln w="3175">
              <a:solidFill>
                <a:srgbClr val="565658"/>
              </a:solidFill>
            </a:ln>
          </p:spPr>
          <p:txBody>
            <a:bodyPr wrap="square" lIns="0" tIns="0" rIns="0" bIns="0" rtlCol="0"/>
            <a:lstStyle/>
            <a:p/>
          </p:txBody>
        </p:sp>
        <p:sp>
          <p:nvSpPr>
            <p:cNvPr id="3715" name="object 3715" descr=""/>
            <p:cNvSpPr/>
            <p:nvPr/>
          </p:nvSpPr>
          <p:spPr>
            <a:xfrm>
              <a:off x="5651547"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16" name="object 3716" descr=""/>
            <p:cNvSpPr/>
            <p:nvPr/>
          </p:nvSpPr>
          <p:spPr>
            <a:xfrm>
              <a:off x="5652029" y="2491333"/>
              <a:ext cx="0" cy="10795"/>
            </a:xfrm>
            <a:custGeom>
              <a:avLst/>
              <a:gdLst/>
              <a:ahLst/>
              <a:cxnLst/>
              <a:rect l="l" t="t" r="r" b="b"/>
              <a:pathLst>
                <a:path w="0" h="10794">
                  <a:moveTo>
                    <a:pt x="0" y="10528"/>
                  </a:moveTo>
                  <a:lnTo>
                    <a:pt x="0" y="0"/>
                  </a:lnTo>
                  <a:lnTo>
                    <a:pt x="0" y="9093"/>
                  </a:lnTo>
                </a:path>
              </a:pathLst>
            </a:custGeom>
            <a:ln w="3175">
              <a:solidFill>
                <a:srgbClr val="565658"/>
              </a:solidFill>
            </a:ln>
          </p:spPr>
          <p:txBody>
            <a:bodyPr wrap="square" lIns="0" tIns="0" rIns="0" bIns="0" rtlCol="0"/>
            <a:lstStyle/>
            <a:p/>
          </p:txBody>
        </p:sp>
        <p:sp>
          <p:nvSpPr>
            <p:cNvPr id="3717" name="object 3717" descr=""/>
            <p:cNvSpPr/>
            <p:nvPr/>
          </p:nvSpPr>
          <p:spPr>
            <a:xfrm>
              <a:off x="5651547" y="2491332"/>
              <a:ext cx="635" cy="10795"/>
            </a:xfrm>
            <a:custGeom>
              <a:avLst/>
              <a:gdLst/>
              <a:ahLst/>
              <a:cxnLst/>
              <a:rect l="l" t="t" r="r" b="b"/>
              <a:pathLst>
                <a:path w="635" h="10794">
                  <a:moveTo>
                    <a:pt x="482" y="0"/>
                  </a:moveTo>
                  <a:lnTo>
                    <a:pt x="0" y="0"/>
                  </a:lnTo>
                  <a:lnTo>
                    <a:pt x="0" y="10528"/>
                  </a:lnTo>
                </a:path>
              </a:pathLst>
            </a:custGeom>
            <a:ln w="3175">
              <a:solidFill>
                <a:srgbClr val="565658"/>
              </a:solidFill>
            </a:ln>
          </p:spPr>
          <p:txBody>
            <a:bodyPr wrap="square" lIns="0" tIns="0" rIns="0" bIns="0" rtlCol="0"/>
            <a:lstStyle/>
            <a:p/>
          </p:txBody>
        </p:sp>
        <p:sp>
          <p:nvSpPr>
            <p:cNvPr id="3718" name="object 3718" descr=""/>
            <p:cNvSpPr/>
            <p:nvPr/>
          </p:nvSpPr>
          <p:spPr>
            <a:xfrm>
              <a:off x="5651068" y="2490849"/>
              <a:ext cx="635" cy="635"/>
            </a:xfrm>
            <a:custGeom>
              <a:avLst/>
              <a:gdLst/>
              <a:ahLst/>
              <a:cxnLst/>
              <a:rect l="l" t="t" r="r" b="b"/>
              <a:pathLst>
                <a:path w="635" h="635">
                  <a:moveTo>
                    <a:pt x="0" y="0"/>
                  </a:moveTo>
                  <a:lnTo>
                    <a:pt x="482" y="0"/>
                  </a:lnTo>
                  <a:lnTo>
                    <a:pt x="482" y="482"/>
                  </a:lnTo>
                  <a:lnTo>
                    <a:pt x="0" y="482"/>
                  </a:lnTo>
                </a:path>
              </a:pathLst>
            </a:custGeom>
            <a:ln w="3175">
              <a:solidFill>
                <a:srgbClr val="565658"/>
              </a:solidFill>
            </a:ln>
          </p:spPr>
          <p:txBody>
            <a:bodyPr wrap="square" lIns="0" tIns="0" rIns="0" bIns="0" rtlCol="0"/>
            <a:lstStyle/>
            <a:p/>
          </p:txBody>
        </p:sp>
        <p:sp>
          <p:nvSpPr>
            <p:cNvPr id="3719" name="object 3719" descr=""/>
            <p:cNvSpPr/>
            <p:nvPr/>
          </p:nvSpPr>
          <p:spPr>
            <a:xfrm>
              <a:off x="5620435" y="2491333"/>
              <a:ext cx="635" cy="10795"/>
            </a:xfrm>
            <a:custGeom>
              <a:avLst/>
              <a:gdLst/>
              <a:ahLst/>
              <a:cxnLst/>
              <a:rect l="l" t="t" r="r" b="b"/>
              <a:pathLst>
                <a:path w="635" h="10794">
                  <a:moveTo>
                    <a:pt x="482" y="10528"/>
                  </a:moveTo>
                  <a:lnTo>
                    <a:pt x="0" y="10528"/>
                  </a:lnTo>
                  <a:lnTo>
                    <a:pt x="0" y="0"/>
                  </a:lnTo>
                </a:path>
              </a:pathLst>
            </a:custGeom>
            <a:ln w="3175">
              <a:solidFill>
                <a:srgbClr val="565658"/>
              </a:solidFill>
            </a:ln>
          </p:spPr>
          <p:txBody>
            <a:bodyPr wrap="square" lIns="0" tIns="0" rIns="0" bIns="0" rtlCol="0"/>
            <a:lstStyle/>
            <a:p/>
          </p:txBody>
        </p:sp>
        <p:sp>
          <p:nvSpPr>
            <p:cNvPr id="3720" name="object 3720" descr=""/>
            <p:cNvSpPr/>
            <p:nvPr/>
          </p:nvSpPr>
          <p:spPr>
            <a:xfrm>
              <a:off x="5620918" y="249084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3721" name="object 3721" descr=""/>
            <p:cNvSpPr/>
            <p:nvPr/>
          </p:nvSpPr>
          <p:spPr>
            <a:xfrm>
              <a:off x="5620914" y="2491332"/>
              <a:ext cx="3810" cy="13335"/>
            </a:xfrm>
            <a:custGeom>
              <a:avLst/>
              <a:gdLst/>
              <a:ahLst/>
              <a:cxnLst/>
              <a:rect l="l" t="t" r="r" b="b"/>
              <a:pathLst>
                <a:path w="3810" h="13335">
                  <a:moveTo>
                    <a:pt x="3352" y="0"/>
                  </a:moveTo>
                  <a:lnTo>
                    <a:pt x="0" y="0"/>
                  </a:lnTo>
                  <a:lnTo>
                    <a:pt x="0" y="10528"/>
                  </a:lnTo>
                  <a:lnTo>
                    <a:pt x="0" y="12915"/>
                  </a:lnTo>
                </a:path>
              </a:pathLst>
            </a:custGeom>
            <a:ln w="3175">
              <a:solidFill>
                <a:srgbClr val="565658"/>
              </a:solidFill>
            </a:ln>
          </p:spPr>
          <p:txBody>
            <a:bodyPr wrap="square" lIns="0" tIns="0" rIns="0" bIns="0" rtlCol="0"/>
            <a:lstStyle/>
            <a:p/>
          </p:txBody>
        </p:sp>
        <p:sp>
          <p:nvSpPr>
            <p:cNvPr id="3722" name="object 3722" descr=""/>
            <p:cNvSpPr/>
            <p:nvPr/>
          </p:nvSpPr>
          <p:spPr>
            <a:xfrm>
              <a:off x="5620918" y="250186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3723" name="object 3723" descr=""/>
            <p:cNvSpPr/>
            <p:nvPr/>
          </p:nvSpPr>
          <p:spPr>
            <a:xfrm>
              <a:off x="5620434" y="2490849"/>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3724" name="object 3724" descr=""/>
            <p:cNvSpPr/>
            <p:nvPr/>
          </p:nvSpPr>
          <p:spPr>
            <a:xfrm>
              <a:off x="5624267"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725" name="object 3725" descr=""/>
            <p:cNvSpPr/>
            <p:nvPr/>
          </p:nvSpPr>
          <p:spPr>
            <a:xfrm>
              <a:off x="5624270" y="2490849"/>
              <a:ext cx="1270" cy="635"/>
            </a:xfrm>
            <a:custGeom>
              <a:avLst/>
              <a:gdLst/>
              <a:ahLst/>
              <a:cxnLst/>
              <a:rect l="l" t="t" r="r" b="b"/>
              <a:pathLst>
                <a:path w="1270" h="635">
                  <a:moveTo>
                    <a:pt x="952" y="0"/>
                  </a:moveTo>
                  <a:lnTo>
                    <a:pt x="0" y="0"/>
                  </a:lnTo>
                  <a:lnTo>
                    <a:pt x="0" y="482"/>
                  </a:lnTo>
                  <a:lnTo>
                    <a:pt x="952" y="482"/>
                  </a:lnTo>
                </a:path>
              </a:pathLst>
            </a:custGeom>
            <a:ln w="3175">
              <a:solidFill>
                <a:srgbClr val="565658"/>
              </a:solidFill>
            </a:ln>
          </p:spPr>
          <p:txBody>
            <a:bodyPr wrap="square" lIns="0" tIns="0" rIns="0" bIns="0" rtlCol="0"/>
            <a:lstStyle/>
            <a:p/>
          </p:txBody>
        </p:sp>
        <p:sp>
          <p:nvSpPr>
            <p:cNvPr id="3726" name="object 3726" descr=""/>
            <p:cNvSpPr/>
            <p:nvPr/>
          </p:nvSpPr>
          <p:spPr>
            <a:xfrm>
              <a:off x="5621876" y="2501862"/>
              <a:ext cx="1270" cy="1270"/>
            </a:xfrm>
            <a:custGeom>
              <a:avLst/>
              <a:gdLst/>
              <a:ahLst/>
              <a:cxnLst/>
              <a:rect l="l" t="t" r="r" b="b"/>
              <a:pathLst>
                <a:path w="1270" h="1269">
                  <a:moveTo>
                    <a:pt x="952" y="0"/>
                  </a:moveTo>
                  <a:lnTo>
                    <a:pt x="0" y="0"/>
                  </a:lnTo>
                  <a:lnTo>
                    <a:pt x="0" y="952"/>
                  </a:lnTo>
                </a:path>
              </a:pathLst>
            </a:custGeom>
            <a:ln w="3175">
              <a:solidFill>
                <a:srgbClr val="565658"/>
              </a:solidFill>
            </a:ln>
          </p:spPr>
          <p:txBody>
            <a:bodyPr wrap="square" lIns="0" tIns="0" rIns="0" bIns="0" rtlCol="0"/>
            <a:lstStyle/>
            <a:p/>
          </p:txBody>
        </p:sp>
        <p:sp>
          <p:nvSpPr>
            <p:cNvPr id="3727" name="object 3727" descr=""/>
            <p:cNvSpPr/>
            <p:nvPr/>
          </p:nvSpPr>
          <p:spPr>
            <a:xfrm>
              <a:off x="5651068"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728" name="object 3728" descr=""/>
            <p:cNvSpPr/>
            <p:nvPr/>
          </p:nvSpPr>
          <p:spPr>
            <a:xfrm>
              <a:off x="5650585"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29" name="object 3729" descr=""/>
            <p:cNvSpPr/>
            <p:nvPr/>
          </p:nvSpPr>
          <p:spPr>
            <a:xfrm>
              <a:off x="5651068"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730" name="object 3730" descr=""/>
            <p:cNvSpPr/>
            <p:nvPr/>
          </p:nvSpPr>
          <p:spPr>
            <a:xfrm>
              <a:off x="5652027" y="2500427"/>
              <a:ext cx="2540" cy="1905"/>
            </a:xfrm>
            <a:custGeom>
              <a:avLst/>
              <a:gdLst/>
              <a:ahLst/>
              <a:cxnLst/>
              <a:rect l="l" t="t" r="r" b="b"/>
              <a:pathLst>
                <a:path w="2539" h="1905">
                  <a:moveTo>
                    <a:pt x="1435" y="1435"/>
                  </a:moveTo>
                  <a:lnTo>
                    <a:pt x="2400" y="1435"/>
                  </a:lnTo>
                  <a:lnTo>
                    <a:pt x="2400" y="0"/>
                  </a:lnTo>
                  <a:lnTo>
                    <a:pt x="0" y="0"/>
                  </a:lnTo>
                  <a:lnTo>
                    <a:pt x="0" y="1435"/>
                  </a:lnTo>
                </a:path>
              </a:pathLst>
            </a:custGeom>
            <a:ln w="3175">
              <a:solidFill>
                <a:srgbClr val="565658"/>
              </a:solidFill>
            </a:ln>
          </p:spPr>
          <p:txBody>
            <a:bodyPr wrap="square" lIns="0" tIns="0" rIns="0" bIns="0" rtlCol="0"/>
            <a:lstStyle/>
            <a:p/>
          </p:txBody>
        </p:sp>
        <p:sp>
          <p:nvSpPr>
            <p:cNvPr id="3731" name="object 3731" descr=""/>
            <p:cNvSpPr/>
            <p:nvPr/>
          </p:nvSpPr>
          <p:spPr>
            <a:xfrm>
              <a:off x="5654423" y="2501862"/>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3732" name="object 3732" descr=""/>
            <p:cNvSpPr/>
            <p:nvPr/>
          </p:nvSpPr>
          <p:spPr>
            <a:xfrm>
              <a:off x="5652509" y="2501862"/>
              <a:ext cx="1270" cy="2540"/>
            </a:xfrm>
            <a:custGeom>
              <a:avLst/>
              <a:gdLst/>
              <a:ahLst/>
              <a:cxnLst/>
              <a:rect l="l" t="t" r="r" b="b"/>
              <a:pathLst>
                <a:path w="1270" h="2539">
                  <a:moveTo>
                    <a:pt x="952" y="0"/>
                  </a:moveTo>
                  <a:lnTo>
                    <a:pt x="0" y="0"/>
                  </a:lnTo>
                </a:path>
                <a:path w="1270" h="2539">
                  <a:moveTo>
                    <a:pt x="952" y="0"/>
                  </a:moveTo>
                  <a:lnTo>
                    <a:pt x="952" y="2374"/>
                  </a:lnTo>
                  <a:lnTo>
                    <a:pt x="0" y="2374"/>
                  </a:lnTo>
                </a:path>
              </a:pathLst>
            </a:custGeom>
            <a:ln w="3175">
              <a:solidFill>
                <a:srgbClr val="565658"/>
              </a:solidFill>
            </a:ln>
          </p:spPr>
          <p:txBody>
            <a:bodyPr wrap="square" lIns="0" tIns="0" rIns="0" bIns="0" rtlCol="0"/>
            <a:lstStyle/>
            <a:p/>
          </p:txBody>
        </p:sp>
        <p:sp>
          <p:nvSpPr>
            <p:cNvPr id="3733" name="object 3733" descr=""/>
            <p:cNvSpPr/>
            <p:nvPr/>
          </p:nvSpPr>
          <p:spPr>
            <a:xfrm>
              <a:off x="5651068"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734" name="object 3734" descr=""/>
            <p:cNvSpPr/>
            <p:nvPr/>
          </p:nvSpPr>
          <p:spPr>
            <a:xfrm>
              <a:off x="5650590" y="2491333"/>
              <a:ext cx="635" cy="10795"/>
            </a:xfrm>
            <a:custGeom>
              <a:avLst/>
              <a:gdLst/>
              <a:ahLst/>
              <a:cxnLst/>
              <a:rect l="l" t="t" r="r" b="b"/>
              <a:pathLst>
                <a:path w="635" h="10794">
                  <a:moveTo>
                    <a:pt x="0" y="10528"/>
                  </a:moveTo>
                  <a:lnTo>
                    <a:pt x="0" y="0"/>
                  </a:lnTo>
                  <a:lnTo>
                    <a:pt x="482" y="0"/>
                  </a:lnTo>
                </a:path>
              </a:pathLst>
            </a:custGeom>
            <a:ln w="3175">
              <a:solidFill>
                <a:srgbClr val="565658"/>
              </a:solidFill>
            </a:ln>
          </p:spPr>
          <p:txBody>
            <a:bodyPr wrap="square" lIns="0" tIns="0" rIns="0" bIns="0" rtlCol="0"/>
            <a:lstStyle/>
            <a:p/>
          </p:txBody>
        </p:sp>
        <p:sp>
          <p:nvSpPr>
            <p:cNvPr id="3735" name="object 3735" descr=""/>
            <p:cNvSpPr/>
            <p:nvPr/>
          </p:nvSpPr>
          <p:spPr>
            <a:xfrm>
              <a:off x="5649158" y="2490849"/>
              <a:ext cx="1905" cy="635"/>
            </a:xfrm>
            <a:custGeom>
              <a:avLst/>
              <a:gdLst/>
              <a:ahLst/>
              <a:cxnLst/>
              <a:rect l="l" t="t" r="r" b="b"/>
              <a:pathLst>
                <a:path w="1904" h="635">
                  <a:moveTo>
                    <a:pt x="0" y="0"/>
                  </a:moveTo>
                  <a:lnTo>
                    <a:pt x="1435" y="0"/>
                  </a:lnTo>
                  <a:lnTo>
                    <a:pt x="1435" y="482"/>
                  </a:lnTo>
                  <a:lnTo>
                    <a:pt x="482" y="482"/>
                  </a:lnTo>
                </a:path>
              </a:pathLst>
            </a:custGeom>
            <a:ln w="3175">
              <a:solidFill>
                <a:srgbClr val="565658"/>
              </a:solidFill>
            </a:ln>
          </p:spPr>
          <p:txBody>
            <a:bodyPr wrap="square" lIns="0" tIns="0" rIns="0" bIns="0" rtlCol="0"/>
            <a:lstStyle/>
            <a:p/>
          </p:txBody>
        </p:sp>
        <p:sp>
          <p:nvSpPr>
            <p:cNvPr id="3736" name="object 3736" descr=""/>
            <p:cNvSpPr/>
            <p:nvPr/>
          </p:nvSpPr>
          <p:spPr>
            <a:xfrm>
              <a:off x="5652024" y="250186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37" name="object 3737" descr=""/>
            <p:cNvSpPr/>
            <p:nvPr/>
          </p:nvSpPr>
          <p:spPr>
            <a:xfrm>
              <a:off x="5652029" y="2501868"/>
              <a:ext cx="635" cy="2540"/>
            </a:xfrm>
            <a:custGeom>
              <a:avLst/>
              <a:gdLst/>
              <a:ahLst/>
              <a:cxnLst/>
              <a:rect l="l" t="t" r="r" b="b"/>
              <a:pathLst>
                <a:path w="635" h="2539">
                  <a:moveTo>
                    <a:pt x="0" y="2374"/>
                  </a:moveTo>
                  <a:lnTo>
                    <a:pt x="482" y="2374"/>
                  </a:lnTo>
                  <a:lnTo>
                    <a:pt x="482" y="0"/>
                  </a:lnTo>
                </a:path>
              </a:pathLst>
            </a:custGeom>
            <a:ln w="3175">
              <a:solidFill>
                <a:srgbClr val="565658"/>
              </a:solidFill>
            </a:ln>
          </p:spPr>
          <p:txBody>
            <a:bodyPr wrap="square" lIns="0" tIns="0" rIns="0" bIns="0" rtlCol="0"/>
            <a:lstStyle/>
            <a:p/>
          </p:txBody>
        </p:sp>
        <p:sp>
          <p:nvSpPr>
            <p:cNvPr id="3738" name="object 3738" descr=""/>
            <p:cNvSpPr/>
            <p:nvPr/>
          </p:nvSpPr>
          <p:spPr>
            <a:xfrm>
              <a:off x="5622829" y="250186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39" name="object 3739" descr=""/>
            <p:cNvSpPr/>
            <p:nvPr/>
          </p:nvSpPr>
          <p:spPr>
            <a:xfrm>
              <a:off x="5622828" y="2501862"/>
              <a:ext cx="635" cy="2540"/>
            </a:xfrm>
            <a:custGeom>
              <a:avLst/>
              <a:gdLst/>
              <a:ahLst/>
              <a:cxnLst/>
              <a:rect l="l" t="t" r="r" b="b"/>
              <a:pathLst>
                <a:path w="635" h="2539">
                  <a:moveTo>
                    <a:pt x="0" y="0"/>
                  </a:moveTo>
                  <a:lnTo>
                    <a:pt x="0" y="2374"/>
                  </a:lnTo>
                  <a:lnTo>
                    <a:pt x="482" y="2374"/>
                  </a:lnTo>
                </a:path>
              </a:pathLst>
            </a:custGeom>
            <a:ln w="3175">
              <a:solidFill>
                <a:srgbClr val="565658"/>
              </a:solidFill>
            </a:ln>
          </p:spPr>
          <p:txBody>
            <a:bodyPr wrap="square" lIns="0" tIns="0" rIns="0" bIns="0" rtlCol="0"/>
            <a:lstStyle/>
            <a:p/>
          </p:txBody>
        </p:sp>
        <p:sp>
          <p:nvSpPr>
            <p:cNvPr id="3740" name="object 3740" descr=""/>
            <p:cNvSpPr/>
            <p:nvPr/>
          </p:nvSpPr>
          <p:spPr>
            <a:xfrm>
              <a:off x="5625222"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741" name="object 3741" descr=""/>
            <p:cNvSpPr/>
            <p:nvPr/>
          </p:nvSpPr>
          <p:spPr>
            <a:xfrm>
              <a:off x="5625228" y="2490849"/>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3742" name="object 3742" descr=""/>
            <p:cNvSpPr/>
            <p:nvPr/>
          </p:nvSpPr>
          <p:spPr>
            <a:xfrm>
              <a:off x="5625221" y="2491333"/>
              <a:ext cx="2540" cy="10795"/>
            </a:xfrm>
            <a:custGeom>
              <a:avLst/>
              <a:gdLst/>
              <a:ahLst/>
              <a:cxnLst/>
              <a:rect l="l" t="t" r="r" b="b"/>
              <a:pathLst>
                <a:path w="2539" h="10794">
                  <a:moveTo>
                    <a:pt x="1917" y="10528"/>
                  </a:moveTo>
                  <a:lnTo>
                    <a:pt x="1917" y="0"/>
                  </a:lnTo>
                  <a:lnTo>
                    <a:pt x="0" y="0"/>
                  </a:lnTo>
                </a:path>
              </a:pathLst>
            </a:custGeom>
            <a:ln w="3175">
              <a:solidFill>
                <a:srgbClr val="565658"/>
              </a:solidFill>
            </a:ln>
          </p:spPr>
          <p:txBody>
            <a:bodyPr wrap="square" lIns="0" tIns="0" rIns="0" bIns="0" rtlCol="0"/>
            <a:lstStyle/>
            <a:p/>
          </p:txBody>
        </p:sp>
        <p:sp>
          <p:nvSpPr>
            <p:cNvPr id="3743" name="object 3743" descr=""/>
            <p:cNvSpPr/>
            <p:nvPr/>
          </p:nvSpPr>
          <p:spPr>
            <a:xfrm>
              <a:off x="5625986" y="2489707"/>
              <a:ext cx="3175" cy="3175"/>
            </a:xfrm>
            <a:custGeom>
              <a:avLst/>
              <a:gdLst/>
              <a:ahLst/>
              <a:cxnLst/>
              <a:rect l="l" t="t" r="r" b="b"/>
              <a:pathLst>
                <a:path w="3175" h="3175">
                  <a:moveTo>
                    <a:pt x="2768" y="1143"/>
                  </a:moveTo>
                  <a:lnTo>
                    <a:pt x="2438" y="342"/>
                  </a:lnTo>
                  <a:lnTo>
                    <a:pt x="1625" y="0"/>
                  </a:lnTo>
                  <a:lnTo>
                    <a:pt x="812" y="342"/>
                  </a:lnTo>
                  <a:lnTo>
                    <a:pt x="660" y="685"/>
                  </a:lnTo>
                  <a:lnTo>
                    <a:pt x="342" y="825"/>
                  </a:lnTo>
                  <a:lnTo>
                    <a:pt x="0" y="1625"/>
                  </a:lnTo>
                  <a:lnTo>
                    <a:pt x="342" y="2438"/>
                  </a:lnTo>
                  <a:lnTo>
                    <a:pt x="1143" y="2768"/>
                  </a:lnTo>
                  <a:lnTo>
                    <a:pt x="1955" y="2438"/>
                  </a:lnTo>
                  <a:lnTo>
                    <a:pt x="2082" y="2095"/>
                  </a:lnTo>
                  <a:lnTo>
                    <a:pt x="2438" y="1955"/>
                  </a:lnTo>
                  <a:lnTo>
                    <a:pt x="2768" y="1143"/>
                  </a:lnTo>
                  <a:close/>
                </a:path>
              </a:pathLst>
            </a:custGeom>
            <a:solidFill>
              <a:srgbClr val="565658"/>
            </a:solidFill>
          </p:spPr>
          <p:txBody>
            <a:bodyPr wrap="square" lIns="0" tIns="0" rIns="0" bIns="0" rtlCol="0"/>
            <a:lstStyle/>
            <a:p/>
          </p:txBody>
        </p:sp>
        <p:sp>
          <p:nvSpPr>
            <p:cNvPr id="3744" name="object 3744" descr=""/>
            <p:cNvSpPr/>
            <p:nvPr/>
          </p:nvSpPr>
          <p:spPr>
            <a:xfrm>
              <a:off x="5649635"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745" name="object 3745" descr=""/>
            <p:cNvSpPr/>
            <p:nvPr/>
          </p:nvSpPr>
          <p:spPr>
            <a:xfrm>
              <a:off x="5623307" y="250186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46" name="object 3746" descr=""/>
            <p:cNvSpPr/>
            <p:nvPr/>
          </p:nvSpPr>
          <p:spPr>
            <a:xfrm>
              <a:off x="5623312" y="2501862"/>
              <a:ext cx="635" cy="2540"/>
            </a:xfrm>
            <a:custGeom>
              <a:avLst/>
              <a:gdLst/>
              <a:ahLst/>
              <a:cxnLst/>
              <a:rect l="l" t="t" r="r" b="b"/>
              <a:pathLst>
                <a:path w="635" h="2539">
                  <a:moveTo>
                    <a:pt x="0" y="0"/>
                  </a:moveTo>
                  <a:lnTo>
                    <a:pt x="0" y="2374"/>
                  </a:lnTo>
                  <a:lnTo>
                    <a:pt x="482" y="2374"/>
                  </a:lnTo>
                </a:path>
              </a:pathLst>
            </a:custGeom>
            <a:ln w="3175">
              <a:solidFill>
                <a:srgbClr val="565658"/>
              </a:solidFill>
            </a:ln>
          </p:spPr>
          <p:txBody>
            <a:bodyPr wrap="square" lIns="0" tIns="0" rIns="0" bIns="0" rtlCol="0"/>
            <a:lstStyle/>
            <a:p/>
          </p:txBody>
        </p:sp>
        <p:sp>
          <p:nvSpPr>
            <p:cNvPr id="3747" name="object 3747" descr=""/>
            <p:cNvSpPr/>
            <p:nvPr/>
          </p:nvSpPr>
          <p:spPr>
            <a:xfrm>
              <a:off x="5651064" y="2501862"/>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748" name="object 3748" descr=""/>
            <p:cNvSpPr/>
            <p:nvPr/>
          </p:nvSpPr>
          <p:spPr>
            <a:xfrm>
              <a:off x="5651068" y="2501868"/>
              <a:ext cx="1270" cy="2540"/>
            </a:xfrm>
            <a:custGeom>
              <a:avLst/>
              <a:gdLst/>
              <a:ahLst/>
              <a:cxnLst/>
              <a:rect l="l" t="t" r="r" b="b"/>
              <a:pathLst>
                <a:path w="1270" h="2539">
                  <a:moveTo>
                    <a:pt x="0" y="2374"/>
                  </a:moveTo>
                  <a:lnTo>
                    <a:pt x="965" y="2374"/>
                  </a:lnTo>
                  <a:lnTo>
                    <a:pt x="965" y="0"/>
                  </a:lnTo>
                </a:path>
              </a:pathLst>
            </a:custGeom>
            <a:ln w="3175">
              <a:solidFill>
                <a:srgbClr val="565658"/>
              </a:solidFill>
            </a:ln>
          </p:spPr>
          <p:txBody>
            <a:bodyPr wrap="square" lIns="0" tIns="0" rIns="0" bIns="0" rtlCol="0"/>
            <a:lstStyle/>
            <a:p/>
          </p:txBody>
        </p:sp>
        <p:sp>
          <p:nvSpPr>
            <p:cNvPr id="3749" name="object 3749" descr=""/>
            <p:cNvSpPr/>
            <p:nvPr/>
          </p:nvSpPr>
          <p:spPr>
            <a:xfrm>
              <a:off x="5623784" y="250186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50" name="object 3750" descr=""/>
            <p:cNvSpPr/>
            <p:nvPr/>
          </p:nvSpPr>
          <p:spPr>
            <a:xfrm>
              <a:off x="5623789" y="2501862"/>
              <a:ext cx="635" cy="2540"/>
            </a:xfrm>
            <a:custGeom>
              <a:avLst/>
              <a:gdLst/>
              <a:ahLst/>
              <a:cxnLst/>
              <a:rect l="l" t="t" r="r" b="b"/>
              <a:pathLst>
                <a:path w="635" h="2539">
                  <a:moveTo>
                    <a:pt x="0" y="0"/>
                  </a:moveTo>
                  <a:lnTo>
                    <a:pt x="0" y="2374"/>
                  </a:lnTo>
                  <a:lnTo>
                    <a:pt x="482" y="2374"/>
                  </a:lnTo>
                </a:path>
              </a:pathLst>
            </a:custGeom>
            <a:ln w="3175">
              <a:solidFill>
                <a:srgbClr val="565658"/>
              </a:solidFill>
            </a:ln>
          </p:spPr>
          <p:txBody>
            <a:bodyPr wrap="square" lIns="0" tIns="0" rIns="0" bIns="0" rtlCol="0"/>
            <a:lstStyle/>
            <a:p/>
          </p:txBody>
        </p:sp>
        <p:sp>
          <p:nvSpPr>
            <p:cNvPr id="3751" name="object 3751" descr=""/>
            <p:cNvSpPr/>
            <p:nvPr/>
          </p:nvSpPr>
          <p:spPr>
            <a:xfrm>
              <a:off x="5649925" y="250071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752" name="object 3752" descr=""/>
            <p:cNvSpPr/>
            <p:nvPr/>
          </p:nvSpPr>
          <p:spPr>
            <a:xfrm>
              <a:off x="5651068" y="2501868"/>
              <a:ext cx="0" cy="2540"/>
            </a:xfrm>
            <a:custGeom>
              <a:avLst/>
              <a:gdLst/>
              <a:ahLst/>
              <a:cxnLst/>
              <a:rect l="l" t="t" r="r" b="b"/>
              <a:pathLst>
                <a:path w="0" h="2539">
                  <a:moveTo>
                    <a:pt x="0" y="2374"/>
                  </a:moveTo>
                  <a:lnTo>
                    <a:pt x="0" y="2374"/>
                  </a:lnTo>
                  <a:lnTo>
                    <a:pt x="0" y="0"/>
                  </a:lnTo>
                </a:path>
              </a:pathLst>
            </a:custGeom>
            <a:ln w="3175">
              <a:solidFill>
                <a:srgbClr val="565658"/>
              </a:solidFill>
            </a:ln>
          </p:spPr>
          <p:txBody>
            <a:bodyPr wrap="square" lIns="0" tIns="0" rIns="0" bIns="0" rtlCol="0"/>
            <a:lstStyle/>
            <a:p/>
          </p:txBody>
        </p:sp>
        <p:sp>
          <p:nvSpPr>
            <p:cNvPr id="3753" name="object 3753" descr=""/>
            <p:cNvSpPr/>
            <p:nvPr/>
          </p:nvSpPr>
          <p:spPr>
            <a:xfrm>
              <a:off x="5648675"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54" name="object 3754" descr=""/>
            <p:cNvSpPr/>
            <p:nvPr/>
          </p:nvSpPr>
          <p:spPr>
            <a:xfrm>
              <a:off x="5649158" y="2491332"/>
              <a:ext cx="635" cy="10795"/>
            </a:xfrm>
            <a:custGeom>
              <a:avLst/>
              <a:gdLst/>
              <a:ahLst/>
              <a:cxnLst/>
              <a:rect l="l" t="t" r="r" b="b"/>
              <a:pathLst>
                <a:path w="635" h="10794">
                  <a:moveTo>
                    <a:pt x="0" y="0"/>
                  </a:moveTo>
                  <a:lnTo>
                    <a:pt x="482" y="0"/>
                  </a:lnTo>
                  <a:lnTo>
                    <a:pt x="482" y="10528"/>
                  </a:lnTo>
                </a:path>
              </a:pathLst>
            </a:custGeom>
            <a:ln w="3175">
              <a:solidFill>
                <a:srgbClr val="565658"/>
              </a:solidFill>
            </a:ln>
          </p:spPr>
          <p:txBody>
            <a:bodyPr wrap="square" lIns="0" tIns="0" rIns="0" bIns="0" rtlCol="0"/>
            <a:lstStyle/>
            <a:p/>
          </p:txBody>
        </p:sp>
        <p:sp>
          <p:nvSpPr>
            <p:cNvPr id="3755" name="object 3755" descr=""/>
            <p:cNvSpPr/>
            <p:nvPr/>
          </p:nvSpPr>
          <p:spPr>
            <a:xfrm>
              <a:off x="5648198" y="2490849"/>
              <a:ext cx="635" cy="635"/>
            </a:xfrm>
            <a:custGeom>
              <a:avLst/>
              <a:gdLst/>
              <a:ahLst/>
              <a:cxnLst/>
              <a:rect l="l" t="t" r="r" b="b"/>
              <a:pathLst>
                <a:path w="635" h="635">
                  <a:moveTo>
                    <a:pt x="0" y="0"/>
                  </a:moveTo>
                  <a:lnTo>
                    <a:pt x="482" y="0"/>
                  </a:lnTo>
                  <a:lnTo>
                    <a:pt x="482" y="482"/>
                  </a:lnTo>
                  <a:lnTo>
                    <a:pt x="0" y="482"/>
                  </a:lnTo>
                </a:path>
              </a:pathLst>
            </a:custGeom>
            <a:ln w="3175">
              <a:solidFill>
                <a:srgbClr val="565658"/>
              </a:solidFill>
            </a:ln>
          </p:spPr>
          <p:txBody>
            <a:bodyPr wrap="square" lIns="0" tIns="0" rIns="0" bIns="0" rtlCol="0"/>
            <a:lstStyle/>
            <a:p/>
          </p:txBody>
        </p:sp>
        <p:sp>
          <p:nvSpPr>
            <p:cNvPr id="3756" name="object 3756" descr=""/>
            <p:cNvSpPr/>
            <p:nvPr/>
          </p:nvSpPr>
          <p:spPr>
            <a:xfrm>
              <a:off x="5648675"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757" name="object 3757" descr=""/>
            <p:cNvSpPr/>
            <p:nvPr/>
          </p:nvSpPr>
          <p:spPr>
            <a:xfrm>
              <a:off x="5648675" y="2491333"/>
              <a:ext cx="635" cy="10795"/>
            </a:xfrm>
            <a:custGeom>
              <a:avLst/>
              <a:gdLst/>
              <a:ahLst/>
              <a:cxnLst/>
              <a:rect l="l" t="t" r="r" b="b"/>
              <a:pathLst>
                <a:path w="635" h="10794">
                  <a:moveTo>
                    <a:pt x="482" y="10528"/>
                  </a:moveTo>
                  <a:lnTo>
                    <a:pt x="482" y="0"/>
                  </a:lnTo>
                  <a:lnTo>
                    <a:pt x="0" y="0"/>
                  </a:lnTo>
                </a:path>
              </a:pathLst>
            </a:custGeom>
            <a:ln w="3175">
              <a:solidFill>
                <a:srgbClr val="565658"/>
              </a:solidFill>
            </a:ln>
          </p:spPr>
          <p:txBody>
            <a:bodyPr wrap="square" lIns="0" tIns="0" rIns="0" bIns="0" rtlCol="0"/>
            <a:lstStyle/>
            <a:p/>
          </p:txBody>
        </p:sp>
        <p:sp>
          <p:nvSpPr>
            <p:cNvPr id="3758" name="object 3758" descr=""/>
            <p:cNvSpPr/>
            <p:nvPr/>
          </p:nvSpPr>
          <p:spPr>
            <a:xfrm>
              <a:off x="5648198"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759" name="object 3759" descr=""/>
            <p:cNvSpPr/>
            <p:nvPr/>
          </p:nvSpPr>
          <p:spPr>
            <a:xfrm>
              <a:off x="5647237" y="2490849"/>
              <a:ext cx="1270" cy="635"/>
            </a:xfrm>
            <a:custGeom>
              <a:avLst/>
              <a:gdLst/>
              <a:ahLst/>
              <a:cxnLst/>
              <a:rect l="l" t="t" r="r" b="b"/>
              <a:pathLst>
                <a:path w="1270" h="635">
                  <a:moveTo>
                    <a:pt x="482" y="482"/>
                  </a:moveTo>
                  <a:lnTo>
                    <a:pt x="965" y="482"/>
                  </a:lnTo>
                  <a:lnTo>
                    <a:pt x="965" y="0"/>
                  </a:lnTo>
                  <a:lnTo>
                    <a:pt x="0" y="0"/>
                  </a:lnTo>
                </a:path>
              </a:pathLst>
            </a:custGeom>
            <a:ln w="3175">
              <a:solidFill>
                <a:srgbClr val="565658"/>
              </a:solidFill>
            </a:ln>
          </p:spPr>
          <p:txBody>
            <a:bodyPr wrap="square" lIns="0" tIns="0" rIns="0" bIns="0" rtlCol="0"/>
            <a:lstStyle/>
            <a:p/>
          </p:txBody>
        </p:sp>
        <p:sp>
          <p:nvSpPr>
            <p:cNvPr id="3760" name="object 3760" descr=""/>
            <p:cNvSpPr/>
            <p:nvPr/>
          </p:nvSpPr>
          <p:spPr>
            <a:xfrm>
              <a:off x="5624267" y="2501862"/>
              <a:ext cx="0" cy="2540"/>
            </a:xfrm>
            <a:custGeom>
              <a:avLst/>
              <a:gdLst/>
              <a:ahLst/>
              <a:cxnLst/>
              <a:rect l="l" t="t" r="r" b="b"/>
              <a:pathLst>
                <a:path w="0" h="2539">
                  <a:moveTo>
                    <a:pt x="0" y="0"/>
                  </a:moveTo>
                  <a:lnTo>
                    <a:pt x="0" y="0"/>
                  </a:lnTo>
                  <a:lnTo>
                    <a:pt x="0" y="2374"/>
                  </a:lnTo>
                </a:path>
              </a:pathLst>
            </a:custGeom>
            <a:ln w="3175">
              <a:solidFill>
                <a:srgbClr val="565658"/>
              </a:solidFill>
            </a:ln>
          </p:spPr>
          <p:txBody>
            <a:bodyPr wrap="square" lIns="0" tIns="0" rIns="0" bIns="0" rtlCol="0"/>
            <a:lstStyle/>
            <a:p/>
          </p:txBody>
        </p:sp>
        <p:sp>
          <p:nvSpPr>
            <p:cNvPr id="3761" name="object 3761" descr=""/>
            <p:cNvSpPr/>
            <p:nvPr/>
          </p:nvSpPr>
          <p:spPr>
            <a:xfrm>
              <a:off x="5650585" y="2501868"/>
              <a:ext cx="635" cy="2540"/>
            </a:xfrm>
            <a:custGeom>
              <a:avLst/>
              <a:gdLst/>
              <a:ahLst/>
              <a:cxnLst/>
              <a:rect l="l" t="t" r="r" b="b"/>
              <a:pathLst>
                <a:path w="635" h="2539">
                  <a:moveTo>
                    <a:pt x="482" y="2374"/>
                  </a:moveTo>
                  <a:lnTo>
                    <a:pt x="482" y="0"/>
                  </a:lnTo>
                  <a:lnTo>
                    <a:pt x="0" y="0"/>
                  </a:lnTo>
                </a:path>
              </a:pathLst>
            </a:custGeom>
            <a:ln w="3175">
              <a:solidFill>
                <a:srgbClr val="565658"/>
              </a:solidFill>
            </a:ln>
          </p:spPr>
          <p:txBody>
            <a:bodyPr wrap="square" lIns="0" tIns="0" rIns="0" bIns="0" rtlCol="0"/>
            <a:lstStyle/>
            <a:p/>
          </p:txBody>
        </p:sp>
        <p:sp>
          <p:nvSpPr>
            <p:cNvPr id="3762" name="object 3762" descr=""/>
            <p:cNvSpPr/>
            <p:nvPr/>
          </p:nvSpPr>
          <p:spPr>
            <a:xfrm>
              <a:off x="5645800" y="249084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763" name="object 3763" descr=""/>
            <p:cNvSpPr/>
            <p:nvPr/>
          </p:nvSpPr>
          <p:spPr>
            <a:xfrm>
              <a:off x="5645800" y="2491332"/>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764" name="object 3764" descr=""/>
            <p:cNvSpPr/>
            <p:nvPr/>
          </p:nvSpPr>
          <p:spPr>
            <a:xfrm>
              <a:off x="5628096" y="2490849"/>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765" name="object 3765" descr=""/>
            <p:cNvSpPr/>
            <p:nvPr/>
          </p:nvSpPr>
          <p:spPr>
            <a:xfrm>
              <a:off x="5628571"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66" name="object 3766" descr=""/>
            <p:cNvSpPr/>
            <p:nvPr/>
          </p:nvSpPr>
          <p:spPr>
            <a:xfrm>
              <a:off x="5645804"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767" name="object 3767" descr=""/>
            <p:cNvSpPr/>
            <p:nvPr/>
          </p:nvSpPr>
          <p:spPr>
            <a:xfrm>
              <a:off x="5645321"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68" name="object 3768" descr=""/>
            <p:cNvSpPr/>
            <p:nvPr/>
          </p:nvSpPr>
          <p:spPr>
            <a:xfrm>
              <a:off x="5645321"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69" name="object 3769" descr=""/>
            <p:cNvSpPr/>
            <p:nvPr/>
          </p:nvSpPr>
          <p:spPr>
            <a:xfrm>
              <a:off x="5628388" y="24897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770" name="object 3770" descr=""/>
            <p:cNvSpPr/>
            <p:nvPr/>
          </p:nvSpPr>
          <p:spPr>
            <a:xfrm>
              <a:off x="5629049" y="2491332"/>
              <a:ext cx="635" cy="10795"/>
            </a:xfrm>
            <a:custGeom>
              <a:avLst/>
              <a:gdLst/>
              <a:ahLst/>
              <a:cxnLst/>
              <a:rect l="l" t="t" r="r" b="b"/>
              <a:pathLst>
                <a:path w="635" h="10794">
                  <a:moveTo>
                    <a:pt x="482" y="0"/>
                  </a:moveTo>
                  <a:lnTo>
                    <a:pt x="0" y="0"/>
                  </a:lnTo>
                  <a:lnTo>
                    <a:pt x="0" y="10528"/>
                  </a:lnTo>
                </a:path>
              </a:pathLst>
            </a:custGeom>
            <a:ln w="3175">
              <a:solidFill>
                <a:srgbClr val="565658"/>
              </a:solidFill>
            </a:ln>
          </p:spPr>
          <p:txBody>
            <a:bodyPr wrap="square" lIns="0" tIns="0" rIns="0" bIns="0" rtlCol="0"/>
            <a:lstStyle/>
            <a:p/>
          </p:txBody>
        </p:sp>
        <p:sp>
          <p:nvSpPr>
            <p:cNvPr id="3771" name="object 3771" descr=""/>
            <p:cNvSpPr/>
            <p:nvPr/>
          </p:nvSpPr>
          <p:spPr>
            <a:xfrm>
              <a:off x="5645326"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772" name="object 3772" descr=""/>
            <p:cNvSpPr/>
            <p:nvPr/>
          </p:nvSpPr>
          <p:spPr>
            <a:xfrm>
              <a:off x="5644844"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73" name="object 3773" descr=""/>
            <p:cNvSpPr/>
            <p:nvPr/>
          </p:nvSpPr>
          <p:spPr>
            <a:xfrm>
              <a:off x="5644183" y="249018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774" name="object 3774" descr=""/>
            <p:cNvSpPr/>
            <p:nvPr/>
          </p:nvSpPr>
          <p:spPr>
            <a:xfrm>
              <a:off x="5629526"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75" name="object 3775" descr=""/>
            <p:cNvSpPr/>
            <p:nvPr/>
          </p:nvSpPr>
          <p:spPr>
            <a:xfrm>
              <a:off x="5629531"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776" name="object 3776" descr=""/>
            <p:cNvSpPr/>
            <p:nvPr/>
          </p:nvSpPr>
          <p:spPr>
            <a:xfrm>
              <a:off x="5647720"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777" name="object 3777" descr=""/>
            <p:cNvSpPr/>
            <p:nvPr/>
          </p:nvSpPr>
          <p:spPr>
            <a:xfrm>
              <a:off x="5627138" y="2491333"/>
              <a:ext cx="635" cy="10795"/>
            </a:xfrm>
            <a:custGeom>
              <a:avLst/>
              <a:gdLst/>
              <a:ahLst/>
              <a:cxnLst/>
              <a:rect l="l" t="t" r="r" b="b"/>
              <a:pathLst>
                <a:path w="635" h="10794">
                  <a:moveTo>
                    <a:pt x="0" y="10528"/>
                  </a:moveTo>
                  <a:lnTo>
                    <a:pt x="0" y="0"/>
                  </a:lnTo>
                  <a:lnTo>
                    <a:pt x="482" y="0"/>
                  </a:lnTo>
                </a:path>
              </a:pathLst>
            </a:custGeom>
            <a:ln w="3175">
              <a:solidFill>
                <a:srgbClr val="565658"/>
              </a:solidFill>
            </a:ln>
          </p:spPr>
          <p:txBody>
            <a:bodyPr wrap="square" lIns="0" tIns="0" rIns="0" bIns="0" rtlCol="0"/>
            <a:lstStyle/>
            <a:p/>
          </p:txBody>
        </p:sp>
        <p:sp>
          <p:nvSpPr>
            <p:cNvPr id="3778" name="object 3778" descr=""/>
            <p:cNvSpPr/>
            <p:nvPr/>
          </p:nvSpPr>
          <p:spPr>
            <a:xfrm>
              <a:off x="5646577" y="249018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779" name="object 3779" descr=""/>
            <p:cNvSpPr/>
            <p:nvPr/>
          </p:nvSpPr>
          <p:spPr>
            <a:xfrm>
              <a:off x="5627616"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780" name="object 3780" descr=""/>
            <p:cNvSpPr/>
            <p:nvPr/>
          </p:nvSpPr>
          <p:spPr>
            <a:xfrm>
              <a:off x="5627611"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81" name="object 3781" descr=""/>
            <p:cNvSpPr/>
            <p:nvPr/>
          </p:nvSpPr>
          <p:spPr>
            <a:xfrm>
              <a:off x="5627611"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82" name="object 3782" descr=""/>
            <p:cNvSpPr/>
            <p:nvPr/>
          </p:nvSpPr>
          <p:spPr>
            <a:xfrm>
              <a:off x="5646760"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83" name="object 3783" descr=""/>
            <p:cNvSpPr/>
            <p:nvPr/>
          </p:nvSpPr>
          <p:spPr>
            <a:xfrm>
              <a:off x="5647243" y="2491332"/>
              <a:ext cx="635" cy="10795"/>
            </a:xfrm>
            <a:custGeom>
              <a:avLst/>
              <a:gdLst/>
              <a:ahLst/>
              <a:cxnLst/>
              <a:rect l="l" t="t" r="r" b="b"/>
              <a:pathLst>
                <a:path w="635" h="10794">
                  <a:moveTo>
                    <a:pt x="0" y="0"/>
                  </a:moveTo>
                  <a:lnTo>
                    <a:pt x="482" y="0"/>
                  </a:lnTo>
                  <a:lnTo>
                    <a:pt x="482" y="10528"/>
                  </a:lnTo>
                </a:path>
              </a:pathLst>
            </a:custGeom>
            <a:ln w="3175">
              <a:solidFill>
                <a:srgbClr val="565658"/>
              </a:solidFill>
            </a:ln>
          </p:spPr>
          <p:txBody>
            <a:bodyPr wrap="square" lIns="0" tIns="0" rIns="0" bIns="0" rtlCol="0"/>
            <a:lstStyle/>
            <a:p/>
          </p:txBody>
        </p:sp>
        <p:sp>
          <p:nvSpPr>
            <p:cNvPr id="3784" name="object 3784" descr=""/>
            <p:cNvSpPr/>
            <p:nvPr/>
          </p:nvSpPr>
          <p:spPr>
            <a:xfrm>
              <a:off x="5628093" y="2491332"/>
              <a:ext cx="635" cy="10795"/>
            </a:xfrm>
            <a:custGeom>
              <a:avLst/>
              <a:gdLst/>
              <a:ahLst/>
              <a:cxnLst/>
              <a:rect l="l" t="t" r="r" b="b"/>
              <a:pathLst>
                <a:path w="635" h="10794">
                  <a:moveTo>
                    <a:pt x="0" y="0"/>
                  </a:moveTo>
                  <a:lnTo>
                    <a:pt x="0" y="10528"/>
                  </a:lnTo>
                </a:path>
                <a:path w="635" h="10794">
                  <a:moveTo>
                    <a:pt x="0" y="0"/>
                  </a:moveTo>
                  <a:lnTo>
                    <a:pt x="482" y="0"/>
                  </a:lnTo>
                  <a:lnTo>
                    <a:pt x="482" y="10528"/>
                  </a:lnTo>
                </a:path>
              </a:pathLst>
            </a:custGeom>
            <a:ln w="3175">
              <a:solidFill>
                <a:srgbClr val="565658"/>
              </a:solidFill>
            </a:ln>
          </p:spPr>
          <p:txBody>
            <a:bodyPr wrap="square" lIns="0" tIns="0" rIns="0" bIns="0" rtlCol="0"/>
            <a:lstStyle/>
            <a:p/>
          </p:txBody>
        </p:sp>
        <p:sp>
          <p:nvSpPr>
            <p:cNvPr id="3785" name="object 3785" descr=""/>
            <p:cNvSpPr/>
            <p:nvPr/>
          </p:nvSpPr>
          <p:spPr>
            <a:xfrm>
              <a:off x="5646765"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786" name="object 3786" descr=""/>
            <p:cNvSpPr/>
            <p:nvPr/>
          </p:nvSpPr>
          <p:spPr>
            <a:xfrm>
              <a:off x="5646760" y="2491333"/>
              <a:ext cx="635" cy="10795"/>
            </a:xfrm>
            <a:custGeom>
              <a:avLst/>
              <a:gdLst/>
              <a:ahLst/>
              <a:cxnLst/>
              <a:rect l="l" t="t" r="r" b="b"/>
              <a:pathLst>
                <a:path w="635" h="10794">
                  <a:moveTo>
                    <a:pt x="482" y="10528"/>
                  </a:moveTo>
                  <a:lnTo>
                    <a:pt x="482" y="0"/>
                  </a:lnTo>
                  <a:lnTo>
                    <a:pt x="0" y="0"/>
                  </a:lnTo>
                </a:path>
              </a:pathLst>
            </a:custGeom>
            <a:ln w="3175">
              <a:solidFill>
                <a:srgbClr val="565658"/>
              </a:solidFill>
            </a:ln>
          </p:spPr>
          <p:txBody>
            <a:bodyPr wrap="square" lIns="0" tIns="0" rIns="0" bIns="0" rtlCol="0"/>
            <a:lstStyle/>
            <a:p/>
          </p:txBody>
        </p:sp>
        <p:sp>
          <p:nvSpPr>
            <p:cNvPr id="3787" name="object 3787" descr=""/>
            <p:cNvSpPr/>
            <p:nvPr/>
          </p:nvSpPr>
          <p:spPr>
            <a:xfrm>
              <a:off x="5642927"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88" name="object 3788" descr=""/>
            <p:cNvSpPr/>
            <p:nvPr/>
          </p:nvSpPr>
          <p:spPr>
            <a:xfrm>
              <a:off x="5642267" y="249018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789" name="object 3789" descr=""/>
            <p:cNvSpPr/>
            <p:nvPr/>
          </p:nvSpPr>
          <p:spPr>
            <a:xfrm>
              <a:off x="5631442"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90" name="object 3790" descr=""/>
            <p:cNvSpPr/>
            <p:nvPr/>
          </p:nvSpPr>
          <p:spPr>
            <a:xfrm>
              <a:off x="5631442" y="2491332"/>
              <a:ext cx="635" cy="9525"/>
            </a:xfrm>
            <a:custGeom>
              <a:avLst/>
              <a:gdLst/>
              <a:ahLst/>
              <a:cxnLst/>
              <a:rect l="l" t="t" r="r" b="b"/>
              <a:pathLst>
                <a:path w="635" h="9525">
                  <a:moveTo>
                    <a:pt x="482" y="0"/>
                  </a:moveTo>
                  <a:lnTo>
                    <a:pt x="0" y="0"/>
                  </a:lnTo>
                  <a:lnTo>
                    <a:pt x="0" y="9093"/>
                  </a:lnTo>
                </a:path>
              </a:pathLst>
            </a:custGeom>
            <a:ln w="3175">
              <a:solidFill>
                <a:srgbClr val="565658"/>
              </a:solidFill>
            </a:ln>
          </p:spPr>
          <p:txBody>
            <a:bodyPr wrap="square" lIns="0" tIns="0" rIns="0" bIns="0" rtlCol="0"/>
            <a:lstStyle/>
            <a:p/>
          </p:txBody>
        </p:sp>
        <p:sp>
          <p:nvSpPr>
            <p:cNvPr id="3791" name="object 3791" descr=""/>
            <p:cNvSpPr/>
            <p:nvPr/>
          </p:nvSpPr>
          <p:spPr>
            <a:xfrm>
              <a:off x="5643410"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792" name="object 3792" descr=""/>
            <p:cNvSpPr/>
            <p:nvPr/>
          </p:nvSpPr>
          <p:spPr>
            <a:xfrm>
              <a:off x="5643406" y="249084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793" name="object 3793" descr=""/>
            <p:cNvSpPr/>
            <p:nvPr/>
          </p:nvSpPr>
          <p:spPr>
            <a:xfrm>
              <a:off x="5643406" y="2491332"/>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794" name="object 3794" descr=""/>
            <p:cNvSpPr/>
            <p:nvPr/>
          </p:nvSpPr>
          <p:spPr>
            <a:xfrm>
              <a:off x="5630482" y="249084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795" name="object 3795" descr=""/>
            <p:cNvSpPr/>
            <p:nvPr/>
          </p:nvSpPr>
          <p:spPr>
            <a:xfrm>
              <a:off x="5630965"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96" name="object 3796" descr=""/>
            <p:cNvSpPr/>
            <p:nvPr/>
          </p:nvSpPr>
          <p:spPr>
            <a:xfrm>
              <a:off x="5643410"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797" name="object 3797" descr=""/>
            <p:cNvSpPr/>
            <p:nvPr/>
          </p:nvSpPr>
          <p:spPr>
            <a:xfrm>
              <a:off x="5642450"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98" name="object 3798" descr=""/>
            <p:cNvSpPr/>
            <p:nvPr/>
          </p:nvSpPr>
          <p:spPr>
            <a:xfrm>
              <a:off x="5642927"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799" name="object 3799" descr=""/>
            <p:cNvSpPr/>
            <p:nvPr/>
          </p:nvSpPr>
          <p:spPr>
            <a:xfrm>
              <a:off x="5631925" y="2491332"/>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3800" name="object 3800" descr=""/>
            <p:cNvSpPr/>
            <p:nvPr/>
          </p:nvSpPr>
          <p:spPr>
            <a:xfrm>
              <a:off x="5631920"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01" name="object 3801" descr=""/>
            <p:cNvSpPr/>
            <p:nvPr/>
          </p:nvSpPr>
          <p:spPr>
            <a:xfrm>
              <a:off x="5630782" y="249018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802" name="object 3802" descr=""/>
            <p:cNvSpPr/>
            <p:nvPr/>
          </p:nvSpPr>
          <p:spPr>
            <a:xfrm>
              <a:off x="5648203" y="2501868"/>
              <a:ext cx="2540" cy="2540"/>
            </a:xfrm>
            <a:custGeom>
              <a:avLst/>
              <a:gdLst/>
              <a:ahLst/>
              <a:cxnLst/>
              <a:rect l="l" t="t" r="r" b="b"/>
              <a:pathLst>
                <a:path w="2539" h="2539">
                  <a:moveTo>
                    <a:pt x="2387" y="2374"/>
                  </a:moveTo>
                  <a:lnTo>
                    <a:pt x="2387" y="0"/>
                  </a:lnTo>
                  <a:lnTo>
                    <a:pt x="0" y="0"/>
                  </a:lnTo>
                </a:path>
              </a:pathLst>
            </a:custGeom>
            <a:ln w="3175">
              <a:solidFill>
                <a:srgbClr val="565658"/>
              </a:solidFill>
            </a:ln>
          </p:spPr>
          <p:txBody>
            <a:bodyPr wrap="square" lIns="0" tIns="0" rIns="0" bIns="0" rtlCol="0"/>
            <a:lstStyle/>
            <a:p/>
          </p:txBody>
        </p:sp>
        <p:sp>
          <p:nvSpPr>
            <p:cNvPr id="3803" name="object 3803" descr=""/>
            <p:cNvSpPr/>
            <p:nvPr/>
          </p:nvSpPr>
          <p:spPr>
            <a:xfrm>
              <a:off x="5624273" y="2501862"/>
              <a:ext cx="2540" cy="2540"/>
            </a:xfrm>
            <a:custGeom>
              <a:avLst/>
              <a:gdLst/>
              <a:ahLst/>
              <a:cxnLst/>
              <a:rect l="l" t="t" r="r" b="b"/>
              <a:pathLst>
                <a:path w="2539" h="2539">
                  <a:moveTo>
                    <a:pt x="2387" y="0"/>
                  </a:moveTo>
                  <a:lnTo>
                    <a:pt x="0" y="0"/>
                  </a:lnTo>
                  <a:lnTo>
                    <a:pt x="0" y="2374"/>
                  </a:lnTo>
                </a:path>
              </a:pathLst>
            </a:custGeom>
            <a:ln w="3175">
              <a:solidFill>
                <a:srgbClr val="565658"/>
              </a:solidFill>
            </a:ln>
          </p:spPr>
          <p:txBody>
            <a:bodyPr wrap="square" lIns="0" tIns="0" rIns="0" bIns="0" rtlCol="0"/>
            <a:lstStyle/>
            <a:p/>
          </p:txBody>
        </p:sp>
        <p:sp>
          <p:nvSpPr>
            <p:cNvPr id="3804" name="object 3804" descr=""/>
            <p:cNvSpPr/>
            <p:nvPr/>
          </p:nvSpPr>
          <p:spPr>
            <a:xfrm>
              <a:off x="5629531" y="2491333"/>
              <a:ext cx="635" cy="10795"/>
            </a:xfrm>
            <a:custGeom>
              <a:avLst/>
              <a:gdLst/>
              <a:ahLst/>
              <a:cxnLst/>
              <a:rect l="l" t="t" r="r" b="b"/>
              <a:pathLst>
                <a:path w="635" h="10794">
                  <a:moveTo>
                    <a:pt x="0" y="10528"/>
                  </a:moveTo>
                  <a:lnTo>
                    <a:pt x="0" y="0"/>
                  </a:lnTo>
                  <a:lnTo>
                    <a:pt x="482" y="0"/>
                  </a:lnTo>
                </a:path>
              </a:pathLst>
            </a:custGeom>
            <a:ln w="3175">
              <a:solidFill>
                <a:srgbClr val="565658"/>
              </a:solidFill>
            </a:ln>
          </p:spPr>
          <p:txBody>
            <a:bodyPr wrap="square" lIns="0" tIns="0" rIns="0" bIns="0" rtlCol="0"/>
            <a:lstStyle/>
            <a:p/>
          </p:txBody>
        </p:sp>
        <p:sp>
          <p:nvSpPr>
            <p:cNvPr id="3805" name="object 3805" descr=""/>
            <p:cNvSpPr/>
            <p:nvPr/>
          </p:nvSpPr>
          <p:spPr>
            <a:xfrm>
              <a:off x="5645326"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806" name="object 3806" descr=""/>
            <p:cNvSpPr/>
            <p:nvPr/>
          </p:nvSpPr>
          <p:spPr>
            <a:xfrm>
              <a:off x="5640533"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07" name="object 3807" descr=""/>
            <p:cNvSpPr/>
            <p:nvPr/>
          </p:nvSpPr>
          <p:spPr>
            <a:xfrm>
              <a:off x="5641017"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08" name="object 3808" descr=""/>
            <p:cNvSpPr/>
            <p:nvPr/>
          </p:nvSpPr>
          <p:spPr>
            <a:xfrm>
              <a:off x="5633836"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09" name="object 3809" descr=""/>
            <p:cNvSpPr/>
            <p:nvPr/>
          </p:nvSpPr>
          <p:spPr>
            <a:xfrm>
              <a:off x="5633836"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10" name="object 3810" descr=""/>
            <p:cNvSpPr/>
            <p:nvPr/>
          </p:nvSpPr>
          <p:spPr>
            <a:xfrm>
              <a:off x="5647715" y="250186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11" name="object 3811" descr=""/>
            <p:cNvSpPr/>
            <p:nvPr/>
          </p:nvSpPr>
          <p:spPr>
            <a:xfrm>
              <a:off x="5646577" y="25031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812" name="object 3812" descr=""/>
            <p:cNvSpPr/>
            <p:nvPr/>
          </p:nvSpPr>
          <p:spPr>
            <a:xfrm>
              <a:off x="5648198" y="2501868"/>
              <a:ext cx="0" cy="2540"/>
            </a:xfrm>
            <a:custGeom>
              <a:avLst/>
              <a:gdLst/>
              <a:ahLst/>
              <a:cxnLst/>
              <a:rect l="l" t="t" r="r" b="b"/>
              <a:pathLst>
                <a:path w="0" h="2539">
                  <a:moveTo>
                    <a:pt x="0" y="2374"/>
                  </a:moveTo>
                  <a:lnTo>
                    <a:pt x="0" y="0"/>
                  </a:lnTo>
                </a:path>
              </a:pathLst>
            </a:custGeom>
            <a:ln w="3175">
              <a:solidFill>
                <a:srgbClr val="565658"/>
              </a:solidFill>
            </a:ln>
          </p:spPr>
          <p:txBody>
            <a:bodyPr wrap="square" lIns="0" tIns="0" rIns="0" bIns="0" rtlCol="0"/>
            <a:lstStyle/>
            <a:p/>
          </p:txBody>
        </p:sp>
        <p:sp>
          <p:nvSpPr>
            <p:cNvPr id="3813" name="object 3813" descr=""/>
            <p:cNvSpPr/>
            <p:nvPr/>
          </p:nvSpPr>
          <p:spPr>
            <a:xfrm>
              <a:off x="5626468" y="2500718"/>
              <a:ext cx="2540" cy="5080"/>
            </a:xfrm>
            <a:custGeom>
              <a:avLst/>
              <a:gdLst/>
              <a:ahLst/>
              <a:cxnLst/>
              <a:rect l="l" t="t" r="r" b="b"/>
              <a:pathLst>
                <a:path w="2539" h="5080">
                  <a:moveTo>
                    <a:pt x="2286" y="3530"/>
                  </a:moveTo>
                  <a:lnTo>
                    <a:pt x="1955" y="2717"/>
                  </a:lnTo>
                  <a:lnTo>
                    <a:pt x="1143" y="2387"/>
                  </a:lnTo>
                  <a:lnTo>
                    <a:pt x="330" y="2717"/>
                  </a:lnTo>
                  <a:lnTo>
                    <a:pt x="0" y="3530"/>
                  </a:lnTo>
                  <a:lnTo>
                    <a:pt x="330" y="4343"/>
                  </a:lnTo>
                  <a:lnTo>
                    <a:pt x="1143" y="4673"/>
                  </a:lnTo>
                  <a:lnTo>
                    <a:pt x="1955" y="4343"/>
                  </a:lnTo>
                  <a:lnTo>
                    <a:pt x="2286" y="3530"/>
                  </a:lnTo>
                  <a:close/>
                </a:path>
                <a:path w="2539" h="5080">
                  <a:moveTo>
                    <a:pt x="2286" y="1143"/>
                  </a:moveTo>
                  <a:lnTo>
                    <a:pt x="1955" y="342"/>
                  </a:lnTo>
                  <a:lnTo>
                    <a:pt x="1143" y="0"/>
                  </a:lnTo>
                  <a:lnTo>
                    <a:pt x="330" y="342"/>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3814" name="object 3814" descr=""/>
            <p:cNvSpPr/>
            <p:nvPr/>
          </p:nvSpPr>
          <p:spPr>
            <a:xfrm>
              <a:off x="5626663" y="2501862"/>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815" name="object 3815" descr=""/>
            <p:cNvSpPr/>
            <p:nvPr/>
          </p:nvSpPr>
          <p:spPr>
            <a:xfrm>
              <a:off x="5627138" y="2501868"/>
              <a:ext cx="635" cy="2540"/>
            </a:xfrm>
            <a:custGeom>
              <a:avLst/>
              <a:gdLst/>
              <a:ahLst/>
              <a:cxnLst/>
              <a:rect l="l" t="t" r="r" b="b"/>
              <a:pathLst>
                <a:path w="635" h="2539">
                  <a:moveTo>
                    <a:pt x="0" y="2374"/>
                  </a:moveTo>
                  <a:lnTo>
                    <a:pt x="482" y="2374"/>
                  </a:lnTo>
                  <a:lnTo>
                    <a:pt x="482" y="0"/>
                  </a:lnTo>
                </a:path>
              </a:pathLst>
            </a:custGeom>
            <a:ln w="3175">
              <a:solidFill>
                <a:srgbClr val="565658"/>
              </a:solidFill>
            </a:ln>
          </p:spPr>
          <p:txBody>
            <a:bodyPr wrap="square" lIns="0" tIns="0" rIns="0" bIns="0" rtlCol="0"/>
            <a:lstStyle/>
            <a:p/>
          </p:txBody>
        </p:sp>
        <p:sp>
          <p:nvSpPr>
            <p:cNvPr id="3816" name="object 3816" descr=""/>
            <p:cNvSpPr/>
            <p:nvPr/>
          </p:nvSpPr>
          <p:spPr>
            <a:xfrm>
              <a:off x="5626661" y="2501868"/>
              <a:ext cx="0" cy="2540"/>
            </a:xfrm>
            <a:custGeom>
              <a:avLst/>
              <a:gdLst/>
              <a:ahLst/>
              <a:cxnLst/>
              <a:rect l="l" t="t" r="r" b="b"/>
              <a:pathLst>
                <a:path w="0" h="2539">
                  <a:moveTo>
                    <a:pt x="0" y="2374"/>
                  </a:moveTo>
                  <a:lnTo>
                    <a:pt x="0" y="0"/>
                  </a:lnTo>
                </a:path>
              </a:pathLst>
            </a:custGeom>
            <a:ln w="3175">
              <a:solidFill>
                <a:srgbClr val="565658"/>
              </a:solidFill>
            </a:ln>
          </p:spPr>
          <p:txBody>
            <a:bodyPr wrap="square" lIns="0" tIns="0" rIns="0" bIns="0" rtlCol="0"/>
            <a:lstStyle/>
            <a:p/>
          </p:txBody>
        </p:sp>
        <p:sp>
          <p:nvSpPr>
            <p:cNvPr id="3817" name="object 3817" descr=""/>
            <p:cNvSpPr/>
            <p:nvPr/>
          </p:nvSpPr>
          <p:spPr>
            <a:xfrm>
              <a:off x="5647237" y="2501862"/>
              <a:ext cx="635" cy="2540"/>
            </a:xfrm>
            <a:custGeom>
              <a:avLst/>
              <a:gdLst/>
              <a:ahLst/>
              <a:cxnLst/>
              <a:rect l="l" t="t" r="r" b="b"/>
              <a:pathLst>
                <a:path w="635" h="2539">
                  <a:moveTo>
                    <a:pt x="482" y="0"/>
                  </a:moveTo>
                  <a:lnTo>
                    <a:pt x="0" y="0"/>
                  </a:lnTo>
                </a:path>
                <a:path w="635" h="2539">
                  <a:moveTo>
                    <a:pt x="482" y="0"/>
                  </a:moveTo>
                  <a:lnTo>
                    <a:pt x="482" y="2374"/>
                  </a:lnTo>
                  <a:lnTo>
                    <a:pt x="0" y="2374"/>
                  </a:lnTo>
                </a:path>
              </a:pathLst>
            </a:custGeom>
            <a:ln w="3175">
              <a:solidFill>
                <a:srgbClr val="565658"/>
              </a:solidFill>
            </a:ln>
          </p:spPr>
          <p:txBody>
            <a:bodyPr wrap="square" lIns="0" tIns="0" rIns="0" bIns="0" rtlCol="0"/>
            <a:lstStyle/>
            <a:p/>
          </p:txBody>
        </p:sp>
        <p:sp>
          <p:nvSpPr>
            <p:cNvPr id="3818" name="object 3818" descr=""/>
            <p:cNvSpPr/>
            <p:nvPr/>
          </p:nvSpPr>
          <p:spPr>
            <a:xfrm>
              <a:off x="5626473" y="250071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819" name="object 3819" descr=""/>
            <p:cNvSpPr/>
            <p:nvPr/>
          </p:nvSpPr>
          <p:spPr>
            <a:xfrm>
              <a:off x="5627616" y="2501862"/>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3820" name="object 3820" descr=""/>
            <p:cNvSpPr/>
            <p:nvPr/>
          </p:nvSpPr>
          <p:spPr>
            <a:xfrm>
              <a:off x="5646100" y="250071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821" name="object 3821" descr=""/>
            <p:cNvSpPr/>
            <p:nvPr/>
          </p:nvSpPr>
          <p:spPr>
            <a:xfrm>
              <a:off x="5647243" y="2501868"/>
              <a:ext cx="0" cy="2540"/>
            </a:xfrm>
            <a:custGeom>
              <a:avLst/>
              <a:gdLst/>
              <a:ahLst/>
              <a:cxnLst/>
              <a:rect l="l" t="t" r="r" b="b"/>
              <a:pathLst>
                <a:path w="0" h="2539">
                  <a:moveTo>
                    <a:pt x="0" y="2374"/>
                  </a:moveTo>
                  <a:lnTo>
                    <a:pt x="0" y="2374"/>
                  </a:lnTo>
                  <a:lnTo>
                    <a:pt x="0" y="0"/>
                  </a:lnTo>
                </a:path>
              </a:pathLst>
            </a:custGeom>
            <a:ln w="3175">
              <a:solidFill>
                <a:srgbClr val="565658"/>
              </a:solidFill>
            </a:ln>
          </p:spPr>
          <p:txBody>
            <a:bodyPr wrap="square" lIns="0" tIns="0" rIns="0" bIns="0" rtlCol="0"/>
            <a:lstStyle/>
            <a:p/>
          </p:txBody>
        </p:sp>
        <p:sp>
          <p:nvSpPr>
            <p:cNvPr id="3822" name="object 3822" descr=""/>
            <p:cNvSpPr/>
            <p:nvPr/>
          </p:nvSpPr>
          <p:spPr>
            <a:xfrm>
              <a:off x="5633841"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823" name="object 3823" descr=""/>
            <p:cNvSpPr/>
            <p:nvPr/>
          </p:nvSpPr>
          <p:spPr>
            <a:xfrm>
              <a:off x="5632876" y="249084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824" name="object 3824" descr=""/>
            <p:cNvSpPr/>
            <p:nvPr/>
          </p:nvSpPr>
          <p:spPr>
            <a:xfrm>
              <a:off x="5633359"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25" name="object 3825" descr=""/>
            <p:cNvSpPr/>
            <p:nvPr/>
          </p:nvSpPr>
          <p:spPr>
            <a:xfrm>
              <a:off x="5641012" y="249084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826" name="object 3826" descr=""/>
            <p:cNvSpPr/>
            <p:nvPr/>
          </p:nvSpPr>
          <p:spPr>
            <a:xfrm>
              <a:off x="5641500"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827" name="object 3827" descr=""/>
            <p:cNvSpPr/>
            <p:nvPr/>
          </p:nvSpPr>
          <p:spPr>
            <a:xfrm>
              <a:off x="5630004"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28" name="object 3828" descr=""/>
            <p:cNvSpPr/>
            <p:nvPr/>
          </p:nvSpPr>
          <p:spPr>
            <a:xfrm>
              <a:off x="5630009" y="2491331"/>
              <a:ext cx="635" cy="9525"/>
            </a:xfrm>
            <a:custGeom>
              <a:avLst/>
              <a:gdLst/>
              <a:ahLst/>
              <a:cxnLst/>
              <a:rect l="l" t="t" r="r" b="b"/>
              <a:pathLst>
                <a:path w="635" h="9525">
                  <a:moveTo>
                    <a:pt x="0" y="9093"/>
                  </a:moveTo>
                  <a:lnTo>
                    <a:pt x="0" y="0"/>
                  </a:lnTo>
                  <a:lnTo>
                    <a:pt x="482" y="0"/>
                  </a:lnTo>
                </a:path>
              </a:pathLst>
            </a:custGeom>
            <a:ln w="3175">
              <a:solidFill>
                <a:srgbClr val="565658"/>
              </a:solidFill>
            </a:ln>
          </p:spPr>
          <p:txBody>
            <a:bodyPr wrap="square" lIns="0" tIns="0" rIns="0" bIns="0" rtlCol="0"/>
            <a:lstStyle/>
            <a:p/>
          </p:txBody>
        </p:sp>
        <p:sp>
          <p:nvSpPr>
            <p:cNvPr id="3829" name="object 3829" descr=""/>
            <p:cNvSpPr/>
            <p:nvPr/>
          </p:nvSpPr>
          <p:spPr>
            <a:xfrm>
              <a:off x="5645326"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830" name="object 3830" descr=""/>
            <p:cNvSpPr/>
            <p:nvPr/>
          </p:nvSpPr>
          <p:spPr>
            <a:xfrm>
              <a:off x="5644366"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31" name="object 3831" descr=""/>
            <p:cNvSpPr/>
            <p:nvPr/>
          </p:nvSpPr>
          <p:spPr>
            <a:xfrm>
              <a:off x="5644844"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32" name="object 3832" descr=""/>
            <p:cNvSpPr/>
            <p:nvPr/>
          </p:nvSpPr>
          <p:spPr>
            <a:xfrm>
              <a:off x="5630486" y="2491332"/>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3833" name="object 3833" descr=""/>
            <p:cNvSpPr/>
            <p:nvPr/>
          </p:nvSpPr>
          <p:spPr>
            <a:xfrm>
              <a:off x="5630970" y="2491332"/>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3834" name="object 3834" descr=""/>
            <p:cNvSpPr/>
            <p:nvPr/>
          </p:nvSpPr>
          <p:spPr>
            <a:xfrm>
              <a:off x="5644371"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835" name="object 3835" descr=""/>
            <p:cNvSpPr/>
            <p:nvPr/>
          </p:nvSpPr>
          <p:spPr>
            <a:xfrm>
              <a:off x="5644849"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836" name="object 3836" descr=""/>
            <p:cNvSpPr/>
            <p:nvPr/>
          </p:nvSpPr>
          <p:spPr>
            <a:xfrm>
              <a:off x="5630487"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37" name="object 3837" descr=""/>
            <p:cNvSpPr/>
            <p:nvPr/>
          </p:nvSpPr>
          <p:spPr>
            <a:xfrm>
              <a:off x="5644366"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38" name="object 3838" descr=""/>
            <p:cNvSpPr/>
            <p:nvPr/>
          </p:nvSpPr>
          <p:spPr>
            <a:xfrm>
              <a:off x="5641016"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839" name="object 3839" descr=""/>
            <p:cNvSpPr/>
            <p:nvPr/>
          </p:nvSpPr>
          <p:spPr>
            <a:xfrm>
              <a:off x="5640056"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40" name="object 3840" descr=""/>
            <p:cNvSpPr/>
            <p:nvPr/>
          </p:nvSpPr>
          <p:spPr>
            <a:xfrm>
              <a:off x="5640533"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41" name="object 3841" descr=""/>
            <p:cNvSpPr/>
            <p:nvPr/>
          </p:nvSpPr>
          <p:spPr>
            <a:xfrm>
              <a:off x="5634314"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42" name="object 3842" descr=""/>
            <p:cNvSpPr/>
            <p:nvPr/>
          </p:nvSpPr>
          <p:spPr>
            <a:xfrm>
              <a:off x="5634319"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843" name="object 3843" descr=""/>
            <p:cNvSpPr/>
            <p:nvPr/>
          </p:nvSpPr>
          <p:spPr>
            <a:xfrm>
              <a:off x="5638623"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44" name="object 3844" descr=""/>
            <p:cNvSpPr/>
            <p:nvPr/>
          </p:nvSpPr>
          <p:spPr>
            <a:xfrm>
              <a:off x="5638623"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45" name="object 3845" descr=""/>
            <p:cNvSpPr/>
            <p:nvPr/>
          </p:nvSpPr>
          <p:spPr>
            <a:xfrm>
              <a:off x="5636230"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46" name="object 3846" descr=""/>
            <p:cNvSpPr/>
            <p:nvPr/>
          </p:nvSpPr>
          <p:spPr>
            <a:xfrm>
              <a:off x="5636230" y="2491332"/>
              <a:ext cx="635" cy="10795"/>
            </a:xfrm>
            <a:custGeom>
              <a:avLst/>
              <a:gdLst/>
              <a:ahLst/>
              <a:cxnLst/>
              <a:rect l="l" t="t" r="r" b="b"/>
              <a:pathLst>
                <a:path w="635" h="10794">
                  <a:moveTo>
                    <a:pt x="482" y="0"/>
                  </a:moveTo>
                  <a:lnTo>
                    <a:pt x="0" y="0"/>
                  </a:lnTo>
                  <a:lnTo>
                    <a:pt x="0" y="10528"/>
                  </a:lnTo>
                </a:path>
              </a:pathLst>
            </a:custGeom>
            <a:ln w="3175">
              <a:solidFill>
                <a:srgbClr val="565658"/>
              </a:solidFill>
            </a:ln>
          </p:spPr>
          <p:txBody>
            <a:bodyPr wrap="square" lIns="0" tIns="0" rIns="0" bIns="0" rtlCol="0"/>
            <a:lstStyle/>
            <a:p/>
          </p:txBody>
        </p:sp>
        <p:sp>
          <p:nvSpPr>
            <p:cNvPr id="3847" name="object 3847" descr=""/>
            <p:cNvSpPr/>
            <p:nvPr/>
          </p:nvSpPr>
          <p:spPr>
            <a:xfrm>
              <a:off x="5639101"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48" name="object 3848" descr=""/>
            <p:cNvSpPr/>
            <p:nvPr/>
          </p:nvSpPr>
          <p:spPr>
            <a:xfrm>
              <a:off x="5635277" y="2490849"/>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849" name="object 3849" descr=""/>
            <p:cNvSpPr/>
            <p:nvPr/>
          </p:nvSpPr>
          <p:spPr>
            <a:xfrm>
              <a:off x="5635747"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50" name="object 3850" descr=""/>
            <p:cNvSpPr/>
            <p:nvPr/>
          </p:nvSpPr>
          <p:spPr>
            <a:xfrm>
              <a:off x="5639106"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851" name="object 3851" descr=""/>
            <p:cNvSpPr/>
            <p:nvPr/>
          </p:nvSpPr>
          <p:spPr>
            <a:xfrm>
              <a:off x="5638623"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852" name="object 3852" descr=""/>
            <p:cNvSpPr/>
            <p:nvPr/>
          </p:nvSpPr>
          <p:spPr>
            <a:xfrm>
              <a:off x="5637671" y="2490849"/>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3853" name="object 3853" descr=""/>
            <p:cNvSpPr/>
            <p:nvPr/>
          </p:nvSpPr>
          <p:spPr>
            <a:xfrm>
              <a:off x="5638140"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54" name="object 3854" descr=""/>
            <p:cNvSpPr/>
            <p:nvPr/>
          </p:nvSpPr>
          <p:spPr>
            <a:xfrm>
              <a:off x="5636708"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55" name="object 3855" descr=""/>
            <p:cNvSpPr/>
            <p:nvPr/>
          </p:nvSpPr>
          <p:spPr>
            <a:xfrm>
              <a:off x="5636713"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856" name="object 3856" descr=""/>
            <p:cNvSpPr/>
            <p:nvPr/>
          </p:nvSpPr>
          <p:spPr>
            <a:xfrm>
              <a:off x="5645807" y="2501862"/>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857" name="object 3857" descr=""/>
            <p:cNvSpPr/>
            <p:nvPr/>
          </p:nvSpPr>
          <p:spPr>
            <a:xfrm>
              <a:off x="5645804" y="2501868"/>
              <a:ext cx="1905" cy="2540"/>
            </a:xfrm>
            <a:custGeom>
              <a:avLst/>
              <a:gdLst/>
              <a:ahLst/>
              <a:cxnLst/>
              <a:rect l="l" t="t" r="r" b="b"/>
              <a:pathLst>
                <a:path w="1904" h="2539">
                  <a:moveTo>
                    <a:pt x="0" y="2374"/>
                  </a:moveTo>
                  <a:lnTo>
                    <a:pt x="1435" y="2374"/>
                  </a:lnTo>
                  <a:lnTo>
                    <a:pt x="1435" y="0"/>
                  </a:lnTo>
                </a:path>
              </a:pathLst>
            </a:custGeom>
            <a:ln w="3175">
              <a:solidFill>
                <a:srgbClr val="565658"/>
              </a:solidFill>
            </a:ln>
          </p:spPr>
          <p:txBody>
            <a:bodyPr wrap="square" lIns="0" tIns="0" rIns="0" bIns="0" rtlCol="0"/>
            <a:lstStyle/>
            <a:p/>
          </p:txBody>
        </p:sp>
        <p:sp>
          <p:nvSpPr>
            <p:cNvPr id="3858" name="object 3858" descr=""/>
            <p:cNvSpPr/>
            <p:nvPr/>
          </p:nvSpPr>
          <p:spPr>
            <a:xfrm>
              <a:off x="5631925"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859" name="object 3859" descr=""/>
            <p:cNvSpPr/>
            <p:nvPr/>
          </p:nvSpPr>
          <p:spPr>
            <a:xfrm>
              <a:off x="5642932" y="2491332"/>
              <a:ext cx="0" cy="10795"/>
            </a:xfrm>
            <a:custGeom>
              <a:avLst/>
              <a:gdLst/>
              <a:ahLst/>
              <a:cxnLst/>
              <a:rect l="l" t="t" r="r" b="b"/>
              <a:pathLst>
                <a:path w="0" h="10794">
                  <a:moveTo>
                    <a:pt x="0" y="0"/>
                  </a:moveTo>
                  <a:lnTo>
                    <a:pt x="0" y="0"/>
                  </a:lnTo>
                  <a:lnTo>
                    <a:pt x="0" y="10528"/>
                  </a:lnTo>
                </a:path>
              </a:pathLst>
            </a:custGeom>
            <a:ln w="3175">
              <a:solidFill>
                <a:srgbClr val="565658"/>
              </a:solidFill>
            </a:ln>
          </p:spPr>
          <p:txBody>
            <a:bodyPr wrap="square" lIns="0" tIns="0" rIns="0" bIns="0" rtlCol="0"/>
            <a:lstStyle/>
            <a:p/>
          </p:txBody>
        </p:sp>
        <p:sp>
          <p:nvSpPr>
            <p:cNvPr id="3860" name="object 3860" descr=""/>
            <p:cNvSpPr/>
            <p:nvPr/>
          </p:nvSpPr>
          <p:spPr>
            <a:xfrm>
              <a:off x="5631920"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61" name="object 3861" descr=""/>
            <p:cNvSpPr/>
            <p:nvPr/>
          </p:nvSpPr>
          <p:spPr>
            <a:xfrm>
              <a:off x="5644369" y="2501862"/>
              <a:ext cx="1905" cy="2540"/>
            </a:xfrm>
            <a:custGeom>
              <a:avLst/>
              <a:gdLst/>
              <a:ahLst/>
              <a:cxnLst/>
              <a:rect l="l" t="t" r="r" b="b"/>
              <a:pathLst>
                <a:path w="1904" h="2539">
                  <a:moveTo>
                    <a:pt x="1435" y="0"/>
                  </a:moveTo>
                  <a:lnTo>
                    <a:pt x="1435" y="0"/>
                  </a:lnTo>
                  <a:lnTo>
                    <a:pt x="0" y="0"/>
                  </a:lnTo>
                </a:path>
                <a:path w="1904" h="2539">
                  <a:moveTo>
                    <a:pt x="1435" y="0"/>
                  </a:moveTo>
                  <a:lnTo>
                    <a:pt x="1435" y="2374"/>
                  </a:lnTo>
                  <a:lnTo>
                    <a:pt x="1435" y="0"/>
                  </a:lnTo>
                </a:path>
              </a:pathLst>
            </a:custGeom>
            <a:ln w="3175">
              <a:solidFill>
                <a:srgbClr val="565658"/>
              </a:solidFill>
            </a:ln>
          </p:spPr>
          <p:txBody>
            <a:bodyPr wrap="square" lIns="0" tIns="0" rIns="0" bIns="0" rtlCol="0"/>
            <a:lstStyle/>
            <a:p/>
          </p:txBody>
        </p:sp>
        <p:sp>
          <p:nvSpPr>
            <p:cNvPr id="3862" name="object 3862" descr=""/>
            <p:cNvSpPr/>
            <p:nvPr/>
          </p:nvSpPr>
          <p:spPr>
            <a:xfrm>
              <a:off x="5627613" y="2501862"/>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3863" name="object 3863" descr=""/>
            <p:cNvSpPr/>
            <p:nvPr/>
          </p:nvSpPr>
          <p:spPr>
            <a:xfrm>
              <a:off x="5627616" y="2501862"/>
              <a:ext cx="2540" cy="2540"/>
            </a:xfrm>
            <a:custGeom>
              <a:avLst/>
              <a:gdLst/>
              <a:ahLst/>
              <a:cxnLst/>
              <a:rect l="l" t="t" r="r" b="b"/>
              <a:pathLst>
                <a:path w="2539" h="2539">
                  <a:moveTo>
                    <a:pt x="0" y="0"/>
                  </a:moveTo>
                  <a:lnTo>
                    <a:pt x="0" y="2374"/>
                  </a:lnTo>
                  <a:lnTo>
                    <a:pt x="1917" y="2374"/>
                  </a:lnTo>
                </a:path>
              </a:pathLst>
            </a:custGeom>
            <a:ln w="3175">
              <a:solidFill>
                <a:srgbClr val="565658"/>
              </a:solidFill>
            </a:ln>
          </p:spPr>
          <p:txBody>
            <a:bodyPr wrap="square" lIns="0" tIns="0" rIns="0" bIns="0" rtlCol="0"/>
            <a:lstStyle/>
            <a:p/>
          </p:txBody>
        </p:sp>
        <p:sp>
          <p:nvSpPr>
            <p:cNvPr id="3864" name="object 3864" descr=""/>
            <p:cNvSpPr/>
            <p:nvPr/>
          </p:nvSpPr>
          <p:spPr>
            <a:xfrm>
              <a:off x="5632398"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65" name="object 3865" descr=""/>
            <p:cNvSpPr/>
            <p:nvPr/>
          </p:nvSpPr>
          <p:spPr>
            <a:xfrm>
              <a:off x="5632403" y="2491333"/>
              <a:ext cx="635" cy="10795"/>
            </a:xfrm>
            <a:custGeom>
              <a:avLst/>
              <a:gdLst/>
              <a:ahLst/>
              <a:cxnLst/>
              <a:rect l="l" t="t" r="r" b="b"/>
              <a:pathLst>
                <a:path w="635" h="10794">
                  <a:moveTo>
                    <a:pt x="0" y="10528"/>
                  </a:moveTo>
                  <a:lnTo>
                    <a:pt x="0" y="0"/>
                  </a:lnTo>
                  <a:lnTo>
                    <a:pt x="482" y="0"/>
                  </a:lnTo>
                </a:path>
              </a:pathLst>
            </a:custGeom>
            <a:ln w="3175">
              <a:solidFill>
                <a:srgbClr val="565658"/>
              </a:solidFill>
            </a:ln>
          </p:spPr>
          <p:txBody>
            <a:bodyPr wrap="square" lIns="0" tIns="0" rIns="0" bIns="0" rtlCol="0"/>
            <a:lstStyle/>
            <a:p/>
          </p:txBody>
        </p:sp>
        <p:sp>
          <p:nvSpPr>
            <p:cNvPr id="3866" name="object 3866" descr=""/>
            <p:cNvSpPr/>
            <p:nvPr/>
          </p:nvSpPr>
          <p:spPr>
            <a:xfrm>
              <a:off x="5641972"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67" name="object 3867" descr=""/>
            <p:cNvSpPr/>
            <p:nvPr/>
          </p:nvSpPr>
          <p:spPr>
            <a:xfrm>
              <a:off x="5641977" y="2491332"/>
              <a:ext cx="1270" cy="10795"/>
            </a:xfrm>
            <a:custGeom>
              <a:avLst/>
              <a:gdLst/>
              <a:ahLst/>
              <a:cxnLst/>
              <a:rect l="l" t="t" r="r" b="b"/>
              <a:pathLst>
                <a:path w="1270" h="10794">
                  <a:moveTo>
                    <a:pt x="0" y="0"/>
                  </a:moveTo>
                  <a:lnTo>
                    <a:pt x="952" y="0"/>
                  </a:lnTo>
                  <a:lnTo>
                    <a:pt x="952" y="10528"/>
                  </a:lnTo>
                </a:path>
              </a:pathLst>
            </a:custGeom>
            <a:ln w="3175">
              <a:solidFill>
                <a:srgbClr val="565658"/>
              </a:solidFill>
            </a:ln>
          </p:spPr>
          <p:txBody>
            <a:bodyPr wrap="square" lIns="0" tIns="0" rIns="0" bIns="0" rtlCol="0"/>
            <a:lstStyle/>
            <a:p/>
          </p:txBody>
        </p:sp>
        <p:sp>
          <p:nvSpPr>
            <p:cNvPr id="3868" name="object 3868" descr=""/>
            <p:cNvSpPr/>
            <p:nvPr/>
          </p:nvSpPr>
          <p:spPr>
            <a:xfrm>
              <a:off x="5641500"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869" name="object 3869" descr=""/>
            <p:cNvSpPr/>
            <p:nvPr/>
          </p:nvSpPr>
          <p:spPr>
            <a:xfrm>
              <a:off x="5641495" y="2491333"/>
              <a:ext cx="635" cy="10795"/>
            </a:xfrm>
            <a:custGeom>
              <a:avLst/>
              <a:gdLst/>
              <a:ahLst/>
              <a:cxnLst/>
              <a:rect l="l" t="t" r="r" b="b"/>
              <a:pathLst>
                <a:path w="635" h="10794">
                  <a:moveTo>
                    <a:pt x="482" y="10528"/>
                  </a:moveTo>
                  <a:lnTo>
                    <a:pt x="482" y="0"/>
                  </a:lnTo>
                  <a:lnTo>
                    <a:pt x="0" y="0"/>
                  </a:lnTo>
                </a:path>
              </a:pathLst>
            </a:custGeom>
            <a:ln w="3175">
              <a:solidFill>
                <a:srgbClr val="565658"/>
              </a:solidFill>
            </a:ln>
          </p:spPr>
          <p:txBody>
            <a:bodyPr wrap="square" lIns="0" tIns="0" rIns="0" bIns="0" rtlCol="0"/>
            <a:lstStyle/>
            <a:p/>
          </p:txBody>
        </p:sp>
        <p:sp>
          <p:nvSpPr>
            <p:cNvPr id="3870" name="object 3870" descr=""/>
            <p:cNvSpPr/>
            <p:nvPr/>
          </p:nvSpPr>
          <p:spPr>
            <a:xfrm>
              <a:off x="5632880" y="2491332"/>
              <a:ext cx="635" cy="10795"/>
            </a:xfrm>
            <a:custGeom>
              <a:avLst/>
              <a:gdLst/>
              <a:ahLst/>
              <a:cxnLst/>
              <a:rect l="l" t="t" r="r" b="b"/>
              <a:pathLst>
                <a:path w="635" h="10794">
                  <a:moveTo>
                    <a:pt x="0" y="0"/>
                  </a:moveTo>
                  <a:lnTo>
                    <a:pt x="0" y="10528"/>
                  </a:lnTo>
                </a:path>
                <a:path w="635" h="10794">
                  <a:moveTo>
                    <a:pt x="0" y="0"/>
                  </a:moveTo>
                  <a:lnTo>
                    <a:pt x="482" y="0"/>
                  </a:lnTo>
                  <a:lnTo>
                    <a:pt x="482" y="10528"/>
                  </a:lnTo>
                </a:path>
              </a:pathLst>
            </a:custGeom>
            <a:ln w="3175">
              <a:solidFill>
                <a:srgbClr val="565658"/>
              </a:solidFill>
            </a:ln>
          </p:spPr>
          <p:txBody>
            <a:bodyPr wrap="square" lIns="0" tIns="0" rIns="0" bIns="0" rtlCol="0"/>
            <a:lstStyle/>
            <a:p/>
          </p:txBody>
        </p:sp>
        <p:sp>
          <p:nvSpPr>
            <p:cNvPr id="3871" name="object 3871" descr=""/>
            <p:cNvSpPr/>
            <p:nvPr/>
          </p:nvSpPr>
          <p:spPr>
            <a:xfrm>
              <a:off x="5628388" y="250071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872" name="object 3872" descr=""/>
            <p:cNvSpPr/>
            <p:nvPr/>
          </p:nvSpPr>
          <p:spPr>
            <a:xfrm>
              <a:off x="5629531" y="2501868"/>
              <a:ext cx="0" cy="2540"/>
            </a:xfrm>
            <a:custGeom>
              <a:avLst/>
              <a:gdLst/>
              <a:ahLst/>
              <a:cxnLst/>
              <a:rect l="l" t="t" r="r" b="b"/>
              <a:pathLst>
                <a:path w="0" h="2539">
                  <a:moveTo>
                    <a:pt x="0" y="2374"/>
                  </a:moveTo>
                  <a:lnTo>
                    <a:pt x="0" y="2374"/>
                  </a:lnTo>
                  <a:lnTo>
                    <a:pt x="0" y="0"/>
                  </a:lnTo>
                </a:path>
              </a:pathLst>
            </a:custGeom>
            <a:ln w="3175">
              <a:solidFill>
                <a:srgbClr val="565658"/>
              </a:solidFill>
            </a:ln>
          </p:spPr>
          <p:txBody>
            <a:bodyPr wrap="square" lIns="0" tIns="0" rIns="0" bIns="0" rtlCol="0"/>
            <a:lstStyle/>
            <a:p/>
          </p:txBody>
        </p:sp>
        <p:sp>
          <p:nvSpPr>
            <p:cNvPr id="3873" name="object 3873" descr=""/>
            <p:cNvSpPr/>
            <p:nvPr/>
          </p:nvSpPr>
          <p:spPr>
            <a:xfrm>
              <a:off x="5634319" y="2491333"/>
              <a:ext cx="635" cy="10795"/>
            </a:xfrm>
            <a:custGeom>
              <a:avLst/>
              <a:gdLst/>
              <a:ahLst/>
              <a:cxnLst/>
              <a:rect l="l" t="t" r="r" b="b"/>
              <a:pathLst>
                <a:path w="635" h="10794">
                  <a:moveTo>
                    <a:pt x="0" y="10528"/>
                  </a:moveTo>
                  <a:lnTo>
                    <a:pt x="0" y="0"/>
                  </a:lnTo>
                  <a:lnTo>
                    <a:pt x="482" y="0"/>
                  </a:lnTo>
                </a:path>
              </a:pathLst>
            </a:custGeom>
            <a:ln w="3175">
              <a:solidFill>
                <a:srgbClr val="565658"/>
              </a:solidFill>
            </a:ln>
          </p:spPr>
          <p:txBody>
            <a:bodyPr wrap="square" lIns="0" tIns="0" rIns="0" bIns="0" rtlCol="0"/>
            <a:lstStyle/>
            <a:p/>
          </p:txBody>
        </p:sp>
        <p:sp>
          <p:nvSpPr>
            <p:cNvPr id="3874" name="object 3874" descr=""/>
            <p:cNvSpPr/>
            <p:nvPr/>
          </p:nvSpPr>
          <p:spPr>
            <a:xfrm>
              <a:off x="5640061" y="2491332"/>
              <a:ext cx="635" cy="10795"/>
            </a:xfrm>
            <a:custGeom>
              <a:avLst/>
              <a:gdLst/>
              <a:ahLst/>
              <a:cxnLst/>
              <a:rect l="l" t="t" r="r" b="b"/>
              <a:pathLst>
                <a:path w="635" h="10794">
                  <a:moveTo>
                    <a:pt x="0" y="0"/>
                  </a:moveTo>
                  <a:lnTo>
                    <a:pt x="482" y="0"/>
                  </a:lnTo>
                  <a:lnTo>
                    <a:pt x="482" y="10528"/>
                  </a:lnTo>
                </a:path>
              </a:pathLst>
            </a:custGeom>
            <a:ln w="3175">
              <a:solidFill>
                <a:srgbClr val="565658"/>
              </a:solidFill>
            </a:ln>
          </p:spPr>
          <p:txBody>
            <a:bodyPr wrap="square" lIns="0" tIns="0" rIns="0" bIns="0" rtlCol="0"/>
            <a:lstStyle/>
            <a:p/>
          </p:txBody>
        </p:sp>
        <p:sp>
          <p:nvSpPr>
            <p:cNvPr id="3875" name="object 3875" descr=""/>
            <p:cNvSpPr/>
            <p:nvPr/>
          </p:nvSpPr>
          <p:spPr>
            <a:xfrm>
              <a:off x="5634797"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876" name="object 3876" descr=""/>
            <p:cNvSpPr/>
            <p:nvPr/>
          </p:nvSpPr>
          <p:spPr>
            <a:xfrm>
              <a:off x="5634791"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77" name="object 3877" descr=""/>
            <p:cNvSpPr/>
            <p:nvPr/>
          </p:nvSpPr>
          <p:spPr>
            <a:xfrm>
              <a:off x="5634791"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78" name="object 3878" descr=""/>
            <p:cNvSpPr/>
            <p:nvPr/>
          </p:nvSpPr>
          <p:spPr>
            <a:xfrm>
              <a:off x="5640061"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3879" name="object 3879" descr=""/>
            <p:cNvSpPr/>
            <p:nvPr/>
          </p:nvSpPr>
          <p:spPr>
            <a:xfrm>
              <a:off x="5639578" y="24908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80" name="object 3880" descr=""/>
            <p:cNvSpPr/>
            <p:nvPr/>
          </p:nvSpPr>
          <p:spPr>
            <a:xfrm>
              <a:off x="5639578" y="24913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3881" name="object 3881" descr=""/>
            <p:cNvSpPr/>
            <p:nvPr/>
          </p:nvSpPr>
          <p:spPr>
            <a:xfrm>
              <a:off x="5635274" y="2491332"/>
              <a:ext cx="635" cy="10795"/>
            </a:xfrm>
            <a:custGeom>
              <a:avLst/>
              <a:gdLst/>
              <a:ahLst/>
              <a:cxnLst/>
              <a:rect l="l" t="t" r="r" b="b"/>
              <a:pathLst>
                <a:path w="635" h="10794">
                  <a:moveTo>
                    <a:pt x="0" y="0"/>
                  </a:moveTo>
                  <a:lnTo>
                    <a:pt x="0" y="10528"/>
                  </a:lnTo>
                </a:path>
                <a:path w="635" h="10794">
                  <a:moveTo>
                    <a:pt x="0" y="0"/>
                  </a:moveTo>
                  <a:lnTo>
                    <a:pt x="482" y="0"/>
                  </a:lnTo>
                  <a:lnTo>
                    <a:pt x="482" y="10528"/>
                  </a:lnTo>
                </a:path>
              </a:pathLst>
            </a:custGeom>
            <a:ln w="3175">
              <a:solidFill>
                <a:srgbClr val="565658"/>
              </a:solidFill>
            </a:ln>
          </p:spPr>
          <p:txBody>
            <a:bodyPr wrap="square" lIns="0" tIns="0" rIns="0" bIns="0" rtlCol="0"/>
            <a:lstStyle/>
            <a:p/>
          </p:txBody>
        </p:sp>
        <p:sp>
          <p:nvSpPr>
            <p:cNvPr id="3882" name="object 3882" descr=""/>
            <p:cNvSpPr/>
            <p:nvPr/>
          </p:nvSpPr>
          <p:spPr>
            <a:xfrm>
              <a:off x="5639106"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3883" name="object 3883" descr=""/>
            <p:cNvSpPr/>
            <p:nvPr/>
          </p:nvSpPr>
          <p:spPr>
            <a:xfrm>
              <a:off x="5639101" y="2491333"/>
              <a:ext cx="635" cy="10795"/>
            </a:xfrm>
            <a:custGeom>
              <a:avLst/>
              <a:gdLst/>
              <a:ahLst/>
              <a:cxnLst/>
              <a:rect l="l" t="t" r="r" b="b"/>
              <a:pathLst>
                <a:path w="635" h="10794">
                  <a:moveTo>
                    <a:pt x="482" y="10528"/>
                  </a:moveTo>
                  <a:lnTo>
                    <a:pt x="482" y="0"/>
                  </a:lnTo>
                  <a:lnTo>
                    <a:pt x="0" y="0"/>
                  </a:lnTo>
                </a:path>
              </a:pathLst>
            </a:custGeom>
            <a:ln w="3175">
              <a:solidFill>
                <a:srgbClr val="565658"/>
              </a:solidFill>
            </a:ln>
          </p:spPr>
          <p:txBody>
            <a:bodyPr wrap="square" lIns="0" tIns="0" rIns="0" bIns="0" rtlCol="0"/>
            <a:lstStyle/>
            <a:p/>
          </p:txBody>
        </p:sp>
        <p:sp>
          <p:nvSpPr>
            <p:cNvPr id="3884" name="object 3884" descr=""/>
            <p:cNvSpPr/>
            <p:nvPr/>
          </p:nvSpPr>
          <p:spPr>
            <a:xfrm>
              <a:off x="5637190" y="24908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885" name="object 3885" descr=""/>
            <p:cNvSpPr/>
            <p:nvPr/>
          </p:nvSpPr>
          <p:spPr>
            <a:xfrm>
              <a:off x="5636713" y="2491333"/>
              <a:ext cx="635" cy="10795"/>
            </a:xfrm>
            <a:custGeom>
              <a:avLst/>
              <a:gdLst/>
              <a:ahLst/>
              <a:cxnLst/>
              <a:rect l="l" t="t" r="r" b="b"/>
              <a:pathLst>
                <a:path w="635" h="10794">
                  <a:moveTo>
                    <a:pt x="0" y="10528"/>
                  </a:moveTo>
                  <a:lnTo>
                    <a:pt x="0" y="0"/>
                  </a:lnTo>
                  <a:lnTo>
                    <a:pt x="482" y="0"/>
                  </a:lnTo>
                </a:path>
              </a:pathLst>
            </a:custGeom>
            <a:ln w="3175">
              <a:solidFill>
                <a:srgbClr val="565658"/>
              </a:solidFill>
            </a:ln>
          </p:spPr>
          <p:txBody>
            <a:bodyPr wrap="square" lIns="0" tIns="0" rIns="0" bIns="0" rtlCol="0"/>
            <a:lstStyle/>
            <a:p/>
          </p:txBody>
        </p:sp>
        <p:sp>
          <p:nvSpPr>
            <p:cNvPr id="3886" name="object 3886" descr=""/>
            <p:cNvSpPr/>
            <p:nvPr/>
          </p:nvSpPr>
          <p:spPr>
            <a:xfrm>
              <a:off x="5637190" y="2491332"/>
              <a:ext cx="1270" cy="10795"/>
            </a:xfrm>
            <a:custGeom>
              <a:avLst/>
              <a:gdLst/>
              <a:ahLst/>
              <a:cxnLst/>
              <a:rect l="l" t="t" r="r" b="b"/>
              <a:pathLst>
                <a:path w="1270" h="10794">
                  <a:moveTo>
                    <a:pt x="0" y="0"/>
                  </a:moveTo>
                  <a:lnTo>
                    <a:pt x="482" y="0"/>
                  </a:lnTo>
                  <a:lnTo>
                    <a:pt x="952" y="0"/>
                  </a:lnTo>
                  <a:lnTo>
                    <a:pt x="952" y="10528"/>
                  </a:lnTo>
                </a:path>
              </a:pathLst>
            </a:custGeom>
            <a:ln w="3175">
              <a:solidFill>
                <a:srgbClr val="565658"/>
              </a:solidFill>
            </a:ln>
          </p:spPr>
          <p:txBody>
            <a:bodyPr wrap="square" lIns="0" tIns="0" rIns="0" bIns="0" rtlCol="0"/>
            <a:lstStyle/>
            <a:p/>
          </p:txBody>
        </p:sp>
        <p:sp>
          <p:nvSpPr>
            <p:cNvPr id="3887" name="object 3887" descr=""/>
            <p:cNvSpPr/>
            <p:nvPr/>
          </p:nvSpPr>
          <p:spPr>
            <a:xfrm>
              <a:off x="5642936" y="2501864"/>
              <a:ext cx="1905" cy="1270"/>
            </a:xfrm>
            <a:custGeom>
              <a:avLst/>
              <a:gdLst/>
              <a:ahLst/>
              <a:cxnLst/>
              <a:rect l="l" t="t" r="r" b="b"/>
              <a:pathLst>
                <a:path w="1904" h="1269">
                  <a:moveTo>
                    <a:pt x="1435" y="952"/>
                  </a:moveTo>
                  <a:lnTo>
                    <a:pt x="1435" y="0"/>
                  </a:lnTo>
                  <a:lnTo>
                    <a:pt x="0" y="0"/>
                  </a:lnTo>
                </a:path>
              </a:pathLst>
            </a:custGeom>
            <a:ln w="3175">
              <a:solidFill>
                <a:srgbClr val="565658"/>
              </a:solidFill>
            </a:ln>
          </p:spPr>
          <p:txBody>
            <a:bodyPr wrap="square" lIns="0" tIns="0" rIns="0" bIns="0" rtlCol="0"/>
            <a:lstStyle/>
            <a:p/>
          </p:txBody>
        </p:sp>
        <p:sp>
          <p:nvSpPr>
            <p:cNvPr id="3888" name="object 3888" descr=""/>
            <p:cNvSpPr/>
            <p:nvPr/>
          </p:nvSpPr>
          <p:spPr>
            <a:xfrm>
              <a:off x="5630970" y="2500427"/>
              <a:ext cx="1270" cy="1905"/>
            </a:xfrm>
            <a:custGeom>
              <a:avLst/>
              <a:gdLst/>
              <a:ahLst/>
              <a:cxnLst/>
              <a:rect l="l" t="t" r="r" b="b"/>
              <a:pathLst>
                <a:path w="1270" h="1905">
                  <a:moveTo>
                    <a:pt x="0" y="1435"/>
                  </a:moveTo>
                  <a:lnTo>
                    <a:pt x="0" y="0"/>
                  </a:lnTo>
                  <a:lnTo>
                    <a:pt x="952" y="0"/>
                  </a:lnTo>
                  <a:lnTo>
                    <a:pt x="952" y="1435"/>
                  </a:lnTo>
                </a:path>
              </a:pathLst>
            </a:custGeom>
            <a:ln w="3175">
              <a:solidFill>
                <a:srgbClr val="565658"/>
              </a:solidFill>
            </a:ln>
          </p:spPr>
          <p:txBody>
            <a:bodyPr wrap="square" lIns="0" tIns="0" rIns="0" bIns="0" rtlCol="0"/>
            <a:lstStyle/>
            <a:p/>
          </p:txBody>
        </p:sp>
        <p:sp>
          <p:nvSpPr>
            <p:cNvPr id="3889" name="object 3889" descr=""/>
            <p:cNvSpPr/>
            <p:nvPr/>
          </p:nvSpPr>
          <p:spPr>
            <a:xfrm>
              <a:off x="5630005" y="2500424"/>
              <a:ext cx="1270" cy="1905"/>
            </a:xfrm>
            <a:custGeom>
              <a:avLst/>
              <a:gdLst/>
              <a:ahLst/>
              <a:cxnLst/>
              <a:rect l="l" t="t" r="r" b="b"/>
              <a:pathLst>
                <a:path w="1270" h="1905">
                  <a:moveTo>
                    <a:pt x="965" y="0"/>
                  </a:moveTo>
                  <a:lnTo>
                    <a:pt x="0" y="0"/>
                  </a:lnTo>
                  <a:lnTo>
                    <a:pt x="0" y="1435"/>
                  </a:lnTo>
                </a:path>
              </a:pathLst>
            </a:custGeom>
            <a:ln w="3175">
              <a:solidFill>
                <a:srgbClr val="565658"/>
              </a:solidFill>
            </a:ln>
          </p:spPr>
          <p:txBody>
            <a:bodyPr wrap="square" lIns="0" tIns="0" rIns="0" bIns="0" rtlCol="0"/>
            <a:lstStyle/>
            <a:p/>
          </p:txBody>
        </p:sp>
        <p:sp>
          <p:nvSpPr>
            <p:cNvPr id="3890" name="object 3890" descr=""/>
            <p:cNvSpPr/>
            <p:nvPr/>
          </p:nvSpPr>
          <p:spPr>
            <a:xfrm>
              <a:off x="5642455" y="2501868"/>
              <a:ext cx="635" cy="2540"/>
            </a:xfrm>
            <a:custGeom>
              <a:avLst/>
              <a:gdLst/>
              <a:ahLst/>
              <a:cxnLst/>
              <a:rect l="l" t="t" r="r" b="b"/>
              <a:pathLst>
                <a:path w="635" h="2539">
                  <a:moveTo>
                    <a:pt x="0" y="2374"/>
                  </a:moveTo>
                  <a:lnTo>
                    <a:pt x="482" y="2374"/>
                  </a:lnTo>
                  <a:lnTo>
                    <a:pt x="482" y="0"/>
                  </a:lnTo>
                  <a:lnTo>
                    <a:pt x="0" y="0"/>
                  </a:lnTo>
                </a:path>
              </a:pathLst>
            </a:custGeom>
            <a:ln w="3175">
              <a:solidFill>
                <a:srgbClr val="565658"/>
              </a:solidFill>
            </a:ln>
          </p:spPr>
          <p:txBody>
            <a:bodyPr wrap="square" lIns="0" tIns="0" rIns="0" bIns="0" rtlCol="0"/>
            <a:lstStyle/>
            <a:p/>
          </p:txBody>
        </p:sp>
        <p:sp>
          <p:nvSpPr>
            <p:cNvPr id="3891" name="object 3891" descr=""/>
            <p:cNvSpPr/>
            <p:nvPr/>
          </p:nvSpPr>
          <p:spPr>
            <a:xfrm>
              <a:off x="5629526" y="2501862"/>
              <a:ext cx="13335" cy="2540"/>
            </a:xfrm>
            <a:custGeom>
              <a:avLst/>
              <a:gdLst/>
              <a:ahLst/>
              <a:cxnLst/>
              <a:rect l="l" t="t" r="r" b="b"/>
              <a:pathLst>
                <a:path w="13335" h="2539">
                  <a:moveTo>
                    <a:pt x="12928" y="0"/>
                  </a:moveTo>
                  <a:lnTo>
                    <a:pt x="1447" y="0"/>
                  </a:lnTo>
                  <a:lnTo>
                    <a:pt x="0" y="0"/>
                  </a:lnTo>
                  <a:lnTo>
                    <a:pt x="0" y="2374"/>
                  </a:lnTo>
                </a:path>
              </a:pathLst>
            </a:custGeom>
            <a:ln w="3175">
              <a:solidFill>
                <a:srgbClr val="565658"/>
              </a:solidFill>
            </a:ln>
          </p:spPr>
          <p:txBody>
            <a:bodyPr wrap="square" lIns="0" tIns="0" rIns="0" bIns="0" rtlCol="0"/>
            <a:lstStyle/>
            <a:p/>
          </p:txBody>
        </p:sp>
        <p:sp>
          <p:nvSpPr>
            <p:cNvPr id="3892" name="object 3892" descr=""/>
            <p:cNvSpPr/>
            <p:nvPr/>
          </p:nvSpPr>
          <p:spPr>
            <a:xfrm>
              <a:off x="5630970" y="2501862"/>
              <a:ext cx="12065" cy="2540"/>
            </a:xfrm>
            <a:custGeom>
              <a:avLst/>
              <a:gdLst/>
              <a:ahLst/>
              <a:cxnLst/>
              <a:rect l="l" t="t" r="r" b="b"/>
              <a:pathLst>
                <a:path w="12064" h="2539">
                  <a:moveTo>
                    <a:pt x="0" y="0"/>
                  </a:moveTo>
                  <a:lnTo>
                    <a:pt x="0" y="2374"/>
                  </a:lnTo>
                  <a:lnTo>
                    <a:pt x="11480" y="2374"/>
                  </a:lnTo>
                  <a:lnTo>
                    <a:pt x="11480" y="0"/>
                  </a:lnTo>
                </a:path>
              </a:pathLst>
            </a:custGeom>
            <a:ln w="3175">
              <a:solidFill>
                <a:srgbClr val="565658"/>
              </a:solidFill>
            </a:ln>
          </p:spPr>
          <p:txBody>
            <a:bodyPr wrap="square" lIns="0" tIns="0" rIns="0" bIns="0" rtlCol="0"/>
            <a:lstStyle/>
            <a:p/>
          </p:txBody>
        </p:sp>
        <p:sp>
          <p:nvSpPr>
            <p:cNvPr id="3893" name="object 3893" descr=""/>
            <p:cNvSpPr/>
            <p:nvPr/>
          </p:nvSpPr>
          <p:spPr>
            <a:xfrm>
              <a:off x="5336114" y="2682304"/>
              <a:ext cx="6985" cy="1270"/>
            </a:xfrm>
            <a:custGeom>
              <a:avLst/>
              <a:gdLst/>
              <a:ahLst/>
              <a:cxnLst/>
              <a:rect l="l" t="t" r="r" b="b"/>
              <a:pathLst>
                <a:path w="6985" h="1269">
                  <a:moveTo>
                    <a:pt x="6705" y="0"/>
                  </a:moveTo>
                  <a:lnTo>
                    <a:pt x="6705" y="952"/>
                  </a:lnTo>
                  <a:lnTo>
                    <a:pt x="0" y="952"/>
                  </a:lnTo>
                  <a:lnTo>
                    <a:pt x="0" y="0"/>
                  </a:lnTo>
                </a:path>
              </a:pathLst>
            </a:custGeom>
            <a:ln w="3175">
              <a:solidFill>
                <a:srgbClr val="565658"/>
              </a:solidFill>
            </a:ln>
          </p:spPr>
          <p:txBody>
            <a:bodyPr wrap="square" lIns="0" tIns="0" rIns="0" bIns="0" rtlCol="0"/>
            <a:lstStyle/>
            <a:p/>
          </p:txBody>
        </p:sp>
        <p:sp>
          <p:nvSpPr>
            <p:cNvPr id="3894" name="object 3894" descr=""/>
            <p:cNvSpPr/>
            <p:nvPr/>
          </p:nvSpPr>
          <p:spPr>
            <a:xfrm>
              <a:off x="6213001" y="267848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3895" name="object 3895" descr=""/>
            <p:cNvSpPr/>
            <p:nvPr/>
          </p:nvSpPr>
          <p:spPr>
            <a:xfrm>
              <a:off x="5644846" y="2688049"/>
              <a:ext cx="1905" cy="1270"/>
            </a:xfrm>
            <a:custGeom>
              <a:avLst/>
              <a:gdLst/>
              <a:ahLst/>
              <a:cxnLst/>
              <a:rect l="l" t="t" r="r" b="b"/>
              <a:pathLst>
                <a:path w="1904" h="1269">
                  <a:moveTo>
                    <a:pt x="1435" y="965"/>
                  </a:moveTo>
                  <a:lnTo>
                    <a:pt x="0" y="965"/>
                  </a:lnTo>
                  <a:lnTo>
                    <a:pt x="0" y="0"/>
                  </a:lnTo>
                </a:path>
              </a:pathLst>
            </a:custGeom>
            <a:ln w="3175">
              <a:solidFill>
                <a:srgbClr val="565658"/>
              </a:solidFill>
            </a:ln>
          </p:spPr>
          <p:txBody>
            <a:bodyPr wrap="square" lIns="0" tIns="0" rIns="0" bIns="0" rtlCol="0"/>
            <a:lstStyle/>
            <a:p/>
          </p:txBody>
        </p:sp>
        <p:sp>
          <p:nvSpPr>
            <p:cNvPr id="3896" name="object 3896" descr=""/>
            <p:cNvSpPr/>
            <p:nvPr/>
          </p:nvSpPr>
          <p:spPr>
            <a:xfrm>
              <a:off x="5495989" y="2654063"/>
              <a:ext cx="4445" cy="0"/>
            </a:xfrm>
            <a:custGeom>
              <a:avLst/>
              <a:gdLst/>
              <a:ahLst/>
              <a:cxnLst/>
              <a:rect l="l" t="t" r="r" b="b"/>
              <a:pathLst>
                <a:path w="4445" h="0">
                  <a:moveTo>
                    <a:pt x="0" y="0"/>
                  </a:moveTo>
                  <a:lnTo>
                    <a:pt x="3822" y="0"/>
                  </a:lnTo>
                  <a:lnTo>
                    <a:pt x="4305" y="0"/>
                  </a:lnTo>
                </a:path>
              </a:pathLst>
            </a:custGeom>
            <a:ln w="3175">
              <a:solidFill>
                <a:srgbClr val="565658"/>
              </a:solidFill>
            </a:ln>
          </p:spPr>
          <p:txBody>
            <a:bodyPr wrap="square" lIns="0" tIns="0" rIns="0" bIns="0" rtlCol="0"/>
            <a:lstStyle/>
            <a:p/>
          </p:txBody>
        </p:sp>
        <p:sp>
          <p:nvSpPr>
            <p:cNvPr id="3897" name="object 3897" descr=""/>
            <p:cNvSpPr/>
            <p:nvPr/>
          </p:nvSpPr>
          <p:spPr>
            <a:xfrm>
              <a:off x="5495989" y="2641624"/>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3898" name="object 3898" descr=""/>
            <p:cNvSpPr/>
            <p:nvPr/>
          </p:nvSpPr>
          <p:spPr>
            <a:xfrm>
              <a:off x="5495028" y="2643063"/>
              <a:ext cx="0" cy="10160"/>
            </a:xfrm>
            <a:custGeom>
              <a:avLst/>
              <a:gdLst/>
              <a:ahLst/>
              <a:cxnLst/>
              <a:rect l="l" t="t" r="r" b="b"/>
              <a:pathLst>
                <a:path w="0" h="10160">
                  <a:moveTo>
                    <a:pt x="0" y="10045"/>
                  </a:moveTo>
                  <a:lnTo>
                    <a:pt x="0" y="0"/>
                  </a:lnTo>
                </a:path>
              </a:pathLst>
            </a:custGeom>
            <a:ln w="3175">
              <a:solidFill>
                <a:srgbClr val="565658"/>
              </a:solidFill>
            </a:ln>
          </p:spPr>
          <p:txBody>
            <a:bodyPr wrap="square" lIns="0" tIns="0" rIns="0" bIns="0" rtlCol="0"/>
            <a:lstStyle/>
            <a:p/>
          </p:txBody>
        </p:sp>
        <p:sp>
          <p:nvSpPr>
            <p:cNvPr id="3899" name="object 3899" descr=""/>
            <p:cNvSpPr/>
            <p:nvPr/>
          </p:nvSpPr>
          <p:spPr>
            <a:xfrm>
              <a:off x="5499816" y="2642579"/>
              <a:ext cx="0" cy="12065"/>
            </a:xfrm>
            <a:custGeom>
              <a:avLst/>
              <a:gdLst/>
              <a:ahLst/>
              <a:cxnLst/>
              <a:rect l="l" t="t" r="r" b="b"/>
              <a:pathLst>
                <a:path w="0" h="12064">
                  <a:moveTo>
                    <a:pt x="0" y="0"/>
                  </a:moveTo>
                  <a:lnTo>
                    <a:pt x="0" y="11480"/>
                  </a:lnTo>
                </a:path>
              </a:pathLst>
            </a:custGeom>
            <a:ln w="3175">
              <a:solidFill>
                <a:srgbClr val="565658"/>
              </a:solidFill>
            </a:ln>
          </p:spPr>
          <p:txBody>
            <a:bodyPr wrap="square" lIns="0" tIns="0" rIns="0" bIns="0" rtlCol="0"/>
            <a:lstStyle/>
            <a:p/>
          </p:txBody>
        </p:sp>
        <p:sp>
          <p:nvSpPr>
            <p:cNvPr id="3900" name="object 3900" descr=""/>
            <p:cNvSpPr/>
            <p:nvPr/>
          </p:nvSpPr>
          <p:spPr>
            <a:xfrm>
              <a:off x="5500292" y="2643065"/>
              <a:ext cx="12700" cy="11430"/>
            </a:xfrm>
            <a:custGeom>
              <a:avLst/>
              <a:gdLst/>
              <a:ahLst/>
              <a:cxnLst/>
              <a:rect l="l" t="t" r="r" b="b"/>
              <a:pathLst>
                <a:path w="12700" h="11430">
                  <a:moveTo>
                    <a:pt x="12446" y="10998"/>
                  </a:moveTo>
                  <a:lnTo>
                    <a:pt x="11963" y="10998"/>
                  </a:lnTo>
                  <a:lnTo>
                    <a:pt x="0" y="10998"/>
                  </a:lnTo>
                  <a:lnTo>
                    <a:pt x="0" y="0"/>
                  </a:lnTo>
                </a:path>
              </a:pathLst>
            </a:custGeom>
            <a:ln w="3175">
              <a:solidFill>
                <a:srgbClr val="565658"/>
              </a:solidFill>
            </a:ln>
          </p:spPr>
          <p:txBody>
            <a:bodyPr wrap="square" lIns="0" tIns="0" rIns="0" bIns="0" rtlCol="0"/>
            <a:lstStyle/>
            <a:p/>
          </p:txBody>
        </p:sp>
        <p:sp>
          <p:nvSpPr>
            <p:cNvPr id="3901" name="object 3901" descr=""/>
            <p:cNvSpPr/>
            <p:nvPr/>
          </p:nvSpPr>
          <p:spPr>
            <a:xfrm>
              <a:off x="5512261" y="2650716"/>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3902" name="object 3902" descr=""/>
            <p:cNvSpPr/>
            <p:nvPr/>
          </p:nvSpPr>
          <p:spPr>
            <a:xfrm>
              <a:off x="5512734" y="2650717"/>
              <a:ext cx="1270" cy="10795"/>
            </a:xfrm>
            <a:custGeom>
              <a:avLst/>
              <a:gdLst/>
              <a:ahLst/>
              <a:cxnLst/>
              <a:rect l="l" t="t" r="r" b="b"/>
              <a:pathLst>
                <a:path w="1270" h="10794">
                  <a:moveTo>
                    <a:pt x="965" y="469"/>
                  </a:moveTo>
                  <a:lnTo>
                    <a:pt x="965" y="9575"/>
                  </a:lnTo>
                  <a:lnTo>
                    <a:pt x="965" y="10528"/>
                  </a:lnTo>
                  <a:lnTo>
                    <a:pt x="0" y="10528"/>
                  </a:lnTo>
                  <a:lnTo>
                    <a:pt x="0" y="9575"/>
                  </a:lnTo>
                  <a:lnTo>
                    <a:pt x="0" y="0"/>
                  </a:lnTo>
                </a:path>
              </a:pathLst>
            </a:custGeom>
            <a:ln w="3175">
              <a:solidFill>
                <a:srgbClr val="565658"/>
              </a:solidFill>
            </a:ln>
          </p:spPr>
          <p:txBody>
            <a:bodyPr wrap="square" lIns="0" tIns="0" rIns="0" bIns="0" rtlCol="0"/>
            <a:lstStyle/>
            <a:p/>
          </p:txBody>
        </p:sp>
        <p:sp>
          <p:nvSpPr>
            <p:cNvPr id="3903" name="object 3903" descr=""/>
            <p:cNvSpPr/>
            <p:nvPr/>
          </p:nvSpPr>
          <p:spPr>
            <a:xfrm>
              <a:off x="5512738" y="2660290"/>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3904" name="object 3904" descr=""/>
            <p:cNvSpPr/>
            <p:nvPr/>
          </p:nvSpPr>
          <p:spPr>
            <a:xfrm>
              <a:off x="6057735" y="2708452"/>
              <a:ext cx="4445" cy="2540"/>
            </a:xfrm>
            <a:custGeom>
              <a:avLst/>
              <a:gdLst/>
              <a:ahLst/>
              <a:cxnLst/>
              <a:rect l="l" t="t" r="r" b="b"/>
              <a:pathLst>
                <a:path w="4445" h="2539">
                  <a:moveTo>
                    <a:pt x="4203" y="1143"/>
                  </a:moveTo>
                  <a:lnTo>
                    <a:pt x="3860" y="330"/>
                  </a:lnTo>
                  <a:lnTo>
                    <a:pt x="3060" y="0"/>
                  </a:lnTo>
                  <a:lnTo>
                    <a:pt x="2247" y="330"/>
                  </a:lnTo>
                  <a:lnTo>
                    <a:pt x="2095" y="698"/>
                  </a:lnTo>
                  <a:lnTo>
                    <a:pt x="1955" y="330"/>
                  </a:lnTo>
                  <a:lnTo>
                    <a:pt x="1143" y="0"/>
                  </a:lnTo>
                  <a:lnTo>
                    <a:pt x="330" y="330"/>
                  </a:lnTo>
                  <a:lnTo>
                    <a:pt x="0" y="1143"/>
                  </a:lnTo>
                  <a:lnTo>
                    <a:pt x="330" y="1955"/>
                  </a:lnTo>
                  <a:lnTo>
                    <a:pt x="1143" y="2286"/>
                  </a:lnTo>
                  <a:lnTo>
                    <a:pt x="1955" y="1955"/>
                  </a:lnTo>
                  <a:lnTo>
                    <a:pt x="2095" y="1600"/>
                  </a:lnTo>
                  <a:lnTo>
                    <a:pt x="2247" y="1955"/>
                  </a:lnTo>
                  <a:lnTo>
                    <a:pt x="3060" y="2286"/>
                  </a:lnTo>
                  <a:lnTo>
                    <a:pt x="3860" y="1955"/>
                  </a:lnTo>
                  <a:lnTo>
                    <a:pt x="4203" y="1143"/>
                  </a:lnTo>
                  <a:close/>
                </a:path>
              </a:pathLst>
            </a:custGeom>
            <a:solidFill>
              <a:srgbClr val="565658"/>
            </a:solidFill>
          </p:spPr>
          <p:txBody>
            <a:bodyPr wrap="square" lIns="0" tIns="0" rIns="0" bIns="0" rtlCol="0"/>
            <a:lstStyle/>
            <a:p/>
          </p:txBody>
        </p:sp>
        <p:sp>
          <p:nvSpPr>
            <p:cNvPr id="3905" name="object 3905" descr=""/>
            <p:cNvSpPr/>
            <p:nvPr/>
          </p:nvSpPr>
          <p:spPr>
            <a:xfrm>
              <a:off x="5557257" y="2726828"/>
              <a:ext cx="6985" cy="1270"/>
            </a:xfrm>
            <a:custGeom>
              <a:avLst/>
              <a:gdLst/>
              <a:ahLst/>
              <a:cxnLst/>
              <a:rect l="l" t="t" r="r" b="b"/>
              <a:pathLst>
                <a:path w="6985" h="1269">
                  <a:moveTo>
                    <a:pt x="0" y="0"/>
                  </a:moveTo>
                  <a:lnTo>
                    <a:pt x="0" y="952"/>
                  </a:lnTo>
                  <a:lnTo>
                    <a:pt x="4305" y="952"/>
                  </a:lnTo>
                  <a:lnTo>
                    <a:pt x="6692" y="952"/>
                  </a:lnTo>
                  <a:lnTo>
                    <a:pt x="6692" y="0"/>
                  </a:lnTo>
                </a:path>
              </a:pathLst>
            </a:custGeom>
            <a:ln w="3175">
              <a:solidFill>
                <a:srgbClr val="565658"/>
              </a:solidFill>
            </a:ln>
          </p:spPr>
          <p:txBody>
            <a:bodyPr wrap="square" lIns="0" tIns="0" rIns="0" bIns="0" rtlCol="0"/>
            <a:lstStyle/>
            <a:p/>
          </p:txBody>
        </p:sp>
        <p:sp>
          <p:nvSpPr>
            <p:cNvPr id="3906" name="object 3906" descr=""/>
            <p:cNvSpPr/>
            <p:nvPr/>
          </p:nvSpPr>
          <p:spPr>
            <a:xfrm>
              <a:off x="5702767" y="2590886"/>
              <a:ext cx="8255" cy="0"/>
            </a:xfrm>
            <a:custGeom>
              <a:avLst/>
              <a:gdLst/>
              <a:ahLst/>
              <a:cxnLst/>
              <a:rect l="l" t="t" r="r" b="b"/>
              <a:pathLst>
                <a:path w="8254" h="0">
                  <a:moveTo>
                    <a:pt x="0" y="0"/>
                  </a:moveTo>
                  <a:lnTo>
                    <a:pt x="8140" y="0"/>
                  </a:lnTo>
                </a:path>
              </a:pathLst>
            </a:custGeom>
            <a:ln w="3175">
              <a:solidFill>
                <a:srgbClr val="565658"/>
              </a:solidFill>
            </a:ln>
          </p:spPr>
          <p:txBody>
            <a:bodyPr wrap="square" lIns="0" tIns="0" rIns="0" bIns="0" rtlCol="0"/>
            <a:lstStyle/>
            <a:p/>
          </p:txBody>
        </p:sp>
        <p:sp>
          <p:nvSpPr>
            <p:cNvPr id="3907" name="object 3907" descr=""/>
            <p:cNvSpPr/>
            <p:nvPr/>
          </p:nvSpPr>
          <p:spPr>
            <a:xfrm>
              <a:off x="5702767" y="2577963"/>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3908" name="object 3908" descr=""/>
            <p:cNvSpPr/>
            <p:nvPr/>
          </p:nvSpPr>
          <p:spPr>
            <a:xfrm>
              <a:off x="5702767" y="2586582"/>
              <a:ext cx="0" cy="4445"/>
            </a:xfrm>
            <a:custGeom>
              <a:avLst/>
              <a:gdLst/>
              <a:ahLst/>
              <a:cxnLst/>
              <a:rect l="l" t="t" r="r" b="b"/>
              <a:pathLst>
                <a:path w="0" h="4444">
                  <a:moveTo>
                    <a:pt x="0" y="0"/>
                  </a:moveTo>
                  <a:lnTo>
                    <a:pt x="0" y="4305"/>
                  </a:lnTo>
                </a:path>
              </a:pathLst>
            </a:custGeom>
            <a:ln w="3175">
              <a:solidFill>
                <a:srgbClr val="565658"/>
              </a:solidFill>
            </a:ln>
          </p:spPr>
          <p:txBody>
            <a:bodyPr wrap="square" lIns="0" tIns="0" rIns="0" bIns="0" rtlCol="0"/>
            <a:lstStyle/>
            <a:p/>
          </p:txBody>
        </p:sp>
        <p:sp>
          <p:nvSpPr>
            <p:cNvPr id="3909" name="object 3909" descr=""/>
            <p:cNvSpPr/>
            <p:nvPr/>
          </p:nvSpPr>
          <p:spPr>
            <a:xfrm>
              <a:off x="5710904" y="2577963"/>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3910" name="object 3910" descr=""/>
            <p:cNvSpPr/>
            <p:nvPr/>
          </p:nvSpPr>
          <p:spPr>
            <a:xfrm>
              <a:off x="5710904" y="2588010"/>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3911" name="object 3911" descr=""/>
            <p:cNvSpPr/>
            <p:nvPr/>
          </p:nvSpPr>
          <p:spPr>
            <a:xfrm>
              <a:off x="5701329" y="255546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3912" name="object 3912" descr=""/>
            <p:cNvSpPr/>
            <p:nvPr/>
          </p:nvSpPr>
          <p:spPr>
            <a:xfrm>
              <a:off x="5701329" y="2565511"/>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3913" name="object 3913" descr=""/>
            <p:cNvSpPr/>
            <p:nvPr/>
          </p:nvSpPr>
          <p:spPr>
            <a:xfrm>
              <a:off x="5700186" y="25543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914" name="object 3914" descr=""/>
            <p:cNvSpPr/>
            <p:nvPr/>
          </p:nvSpPr>
          <p:spPr>
            <a:xfrm>
              <a:off x="5701329" y="2565514"/>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3915" name="object 3915" descr=""/>
            <p:cNvSpPr/>
            <p:nvPr/>
          </p:nvSpPr>
          <p:spPr>
            <a:xfrm>
              <a:off x="5698935" y="2567433"/>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3916" name="object 3916" descr=""/>
            <p:cNvSpPr/>
            <p:nvPr/>
          </p:nvSpPr>
          <p:spPr>
            <a:xfrm>
              <a:off x="5699894" y="2573176"/>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3917" name="object 3917" descr=""/>
            <p:cNvSpPr/>
            <p:nvPr/>
          </p:nvSpPr>
          <p:spPr>
            <a:xfrm>
              <a:off x="5712336" y="257317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918" name="object 3918" descr=""/>
            <p:cNvSpPr/>
            <p:nvPr/>
          </p:nvSpPr>
          <p:spPr>
            <a:xfrm>
              <a:off x="5692231" y="2556420"/>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3919" name="object 3919" descr=""/>
            <p:cNvSpPr/>
            <p:nvPr/>
          </p:nvSpPr>
          <p:spPr>
            <a:xfrm>
              <a:off x="5692231" y="2562162"/>
              <a:ext cx="0" cy="4445"/>
            </a:xfrm>
            <a:custGeom>
              <a:avLst/>
              <a:gdLst/>
              <a:ahLst/>
              <a:cxnLst/>
              <a:rect l="l" t="t" r="r" b="b"/>
              <a:pathLst>
                <a:path w="0" h="4444">
                  <a:moveTo>
                    <a:pt x="0" y="0"/>
                  </a:moveTo>
                  <a:lnTo>
                    <a:pt x="0" y="4318"/>
                  </a:lnTo>
                </a:path>
              </a:pathLst>
            </a:custGeom>
            <a:ln w="3175">
              <a:solidFill>
                <a:srgbClr val="565658"/>
              </a:solidFill>
            </a:ln>
          </p:spPr>
          <p:txBody>
            <a:bodyPr wrap="square" lIns="0" tIns="0" rIns="0" bIns="0" rtlCol="0"/>
            <a:lstStyle/>
            <a:p/>
          </p:txBody>
        </p:sp>
        <p:sp>
          <p:nvSpPr>
            <p:cNvPr id="3920" name="object 3920" descr=""/>
            <p:cNvSpPr/>
            <p:nvPr/>
          </p:nvSpPr>
          <p:spPr>
            <a:xfrm>
              <a:off x="5693670" y="2555937"/>
              <a:ext cx="0" cy="3810"/>
            </a:xfrm>
            <a:custGeom>
              <a:avLst/>
              <a:gdLst/>
              <a:ahLst/>
              <a:cxnLst/>
              <a:rect l="l" t="t" r="r" b="b"/>
              <a:pathLst>
                <a:path w="0" h="3810">
                  <a:moveTo>
                    <a:pt x="0" y="0"/>
                  </a:moveTo>
                  <a:lnTo>
                    <a:pt x="0" y="3365"/>
                  </a:lnTo>
                </a:path>
              </a:pathLst>
            </a:custGeom>
            <a:ln w="3175">
              <a:solidFill>
                <a:srgbClr val="565658"/>
              </a:solidFill>
            </a:ln>
          </p:spPr>
          <p:txBody>
            <a:bodyPr wrap="square" lIns="0" tIns="0" rIns="0" bIns="0" rtlCol="0"/>
            <a:lstStyle/>
            <a:p/>
          </p:txBody>
        </p:sp>
        <p:sp>
          <p:nvSpPr>
            <p:cNvPr id="3921" name="object 3921" descr=""/>
            <p:cNvSpPr/>
            <p:nvPr/>
          </p:nvSpPr>
          <p:spPr>
            <a:xfrm>
              <a:off x="5693670" y="2562162"/>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3922" name="object 3922" descr=""/>
            <p:cNvSpPr/>
            <p:nvPr/>
          </p:nvSpPr>
          <p:spPr>
            <a:xfrm>
              <a:off x="5693192" y="2562161"/>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3923" name="object 3923" descr=""/>
            <p:cNvSpPr/>
            <p:nvPr/>
          </p:nvSpPr>
          <p:spPr>
            <a:xfrm>
              <a:off x="5693192" y="2556414"/>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3924" name="object 3924" descr=""/>
            <p:cNvSpPr/>
            <p:nvPr/>
          </p:nvSpPr>
          <p:spPr>
            <a:xfrm>
              <a:off x="5698935" y="2561694"/>
              <a:ext cx="0" cy="6350"/>
            </a:xfrm>
            <a:custGeom>
              <a:avLst/>
              <a:gdLst/>
              <a:ahLst/>
              <a:cxnLst/>
              <a:rect l="l" t="t" r="r" b="b"/>
              <a:pathLst>
                <a:path w="0" h="6350">
                  <a:moveTo>
                    <a:pt x="0" y="6210"/>
                  </a:moveTo>
                  <a:lnTo>
                    <a:pt x="0" y="0"/>
                  </a:lnTo>
                </a:path>
              </a:pathLst>
            </a:custGeom>
            <a:ln w="3175">
              <a:solidFill>
                <a:srgbClr val="565658"/>
              </a:solidFill>
            </a:ln>
          </p:spPr>
          <p:txBody>
            <a:bodyPr wrap="square" lIns="0" tIns="0" rIns="0" bIns="0" rtlCol="0"/>
            <a:lstStyle/>
            <a:p/>
          </p:txBody>
        </p:sp>
        <p:sp>
          <p:nvSpPr>
            <p:cNvPr id="3925" name="object 3925" descr=""/>
            <p:cNvSpPr/>
            <p:nvPr/>
          </p:nvSpPr>
          <p:spPr>
            <a:xfrm>
              <a:off x="5698935" y="2555461"/>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3926" name="object 3926" descr=""/>
            <p:cNvSpPr/>
            <p:nvPr/>
          </p:nvSpPr>
          <p:spPr>
            <a:xfrm>
              <a:off x="5697792"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3927" name="object 3927" descr=""/>
            <p:cNvSpPr/>
            <p:nvPr/>
          </p:nvSpPr>
          <p:spPr>
            <a:xfrm>
              <a:off x="5697980" y="2561694"/>
              <a:ext cx="0" cy="6350"/>
            </a:xfrm>
            <a:custGeom>
              <a:avLst/>
              <a:gdLst/>
              <a:ahLst/>
              <a:cxnLst/>
              <a:rect l="l" t="t" r="r" b="b"/>
              <a:pathLst>
                <a:path w="0" h="6350">
                  <a:moveTo>
                    <a:pt x="0" y="6210"/>
                  </a:moveTo>
                  <a:lnTo>
                    <a:pt x="0" y="0"/>
                  </a:lnTo>
                </a:path>
              </a:pathLst>
            </a:custGeom>
            <a:ln w="3175">
              <a:solidFill>
                <a:srgbClr val="565658"/>
              </a:solidFill>
            </a:ln>
          </p:spPr>
          <p:txBody>
            <a:bodyPr wrap="square" lIns="0" tIns="0" rIns="0" bIns="0" rtlCol="0"/>
            <a:lstStyle/>
            <a:p/>
          </p:txBody>
        </p:sp>
        <p:sp>
          <p:nvSpPr>
            <p:cNvPr id="3928" name="object 3928" descr=""/>
            <p:cNvSpPr/>
            <p:nvPr/>
          </p:nvSpPr>
          <p:spPr>
            <a:xfrm>
              <a:off x="5697980" y="2555461"/>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3929" name="object 3929" descr=""/>
            <p:cNvSpPr/>
            <p:nvPr/>
          </p:nvSpPr>
          <p:spPr>
            <a:xfrm>
              <a:off x="5691754" y="2562643"/>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3930" name="object 3930" descr=""/>
            <p:cNvSpPr/>
            <p:nvPr/>
          </p:nvSpPr>
          <p:spPr>
            <a:xfrm>
              <a:off x="5691754" y="2556414"/>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3931" name="object 3931" descr=""/>
            <p:cNvSpPr/>
            <p:nvPr/>
          </p:nvSpPr>
          <p:spPr>
            <a:xfrm>
              <a:off x="5690800" y="2562643"/>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3932" name="object 3932" descr=""/>
            <p:cNvSpPr/>
            <p:nvPr/>
          </p:nvSpPr>
          <p:spPr>
            <a:xfrm>
              <a:off x="5690800" y="2556416"/>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3933" name="object 3933" descr=""/>
            <p:cNvSpPr/>
            <p:nvPr/>
          </p:nvSpPr>
          <p:spPr>
            <a:xfrm>
              <a:off x="5694625" y="2562162"/>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3934" name="object 3934" descr=""/>
            <p:cNvSpPr/>
            <p:nvPr/>
          </p:nvSpPr>
          <p:spPr>
            <a:xfrm>
              <a:off x="5694625" y="2555932"/>
              <a:ext cx="0" cy="3810"/>
            </a:xfrm>
            <a:custGeom>
              <a:avLst/>
              <a:gdLst/>
              <a:ahLst/>
              <a:cxnLst/>
              <a:rect l="l" t="t" r="r" b="b"/>
              <a:pathLst>
                <a:path w="0" h="3810">
                  <a:moveTo>
                    <a:pt x="0" y="3365"/>
                  </a:moveTo>
                  <a:lnTo>
                    <a:pt x="0" y="0"/>
                  </a:lnTo>
                </a:path>
              </a:pathLst>
            </a:custGeom>
            <a:ln w="3175">
              <a:solidFill>
                <a:srgbClr val="565658"/>
              </a:solidFill>
            </a:ln>
          </p:spPr>
          <p:txBody>
            <a:bodyPr wrap="square" lIns="0" tIns="0" rIns="0" bIns="0" rtlCol="0"/>
            <a:lstStyle/>
            <a:p/>
          </p:txBody>
        </p:sp>
        <p:sp>
          <p:nvSpPr>
            <p:cNvPr id="3935" name="object 3935" descr=""/>
            <p:cNvSpPr/>
            <p:nvPr/>
          </p:nvSpPr>
          <p:spPr>
            <a:xfrm>
              <a:off x="5697503" y="2555937"/>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3936" name="object 3936" descr=""/>
            <p:cNvSpPr/>
            <p:nvPr/>
          </p:nvSpPr>
          <p:spPr>
            <a:xfrm>
              <a:off x="5697503" y="2561691"/>
              <a:ext cx="0" cy="6350"/>
            </a:xfrm>
            <a:custGeom>
              <a:avLst/>
              <a:gdLst/>
              <a:ahLst/>
              <a:cxnLst/>
              <a:rect l="l" t="t" r="r" b="b"/>
              <a:pathLst>
                <a:path w="0" h="6350">
                  <a:moveTo>
                    <a:pt x="0" y="0"/>
                  </a:moveTo>
                  <a:lnTo>
                    <a:pt x="0" y="6210"/>
                  </a:lnTo>
                </a:path>
              </a:pathLst>
            </a:custGeom>
            <a:ln w="3175">
              <a:solidFill>
                <a:srgbClr val="565658"/>
              </a:solidFill>
            </a:ln>
          </p:spPr>
          <p:txBody>
            <a:bodyPr wrap="square" lIns="0" tIns="0" rIns="0" bIns="0" rtlCol="0"/>
            <a:lstStyle/>
            <a:p/>
          </p:txBody>
        </p:sp>
        <p:sp>
          <p:nvSpPr>
            <p:cNvPr id="3937" name="object 3937" descr=""/>
            <p:cNvSpPr/>
            <p:nvPr/>
          </p:nvSpPr>
          <p:spPr>
            <a:xfrm>
              <a:off x="5697019" y="2561694"/>
              <a:ext cx="0" cy="6350"/>
            </a:xfrm>
            <a:custGeom>
              <a:avLst/>
              <a:gdLst/>
              <a:ahLst/>
              <a:cxnLst/>
              <a:rect l="l" t="t" r="r" b="b"/>
              <a:pathLst>
                <a:path w="0" h="6350">
                  <a:moveTo>
                    <a:pt x="0" y="6210"/>
                  </a:moveTo>
                  <a:lnTo>
                    <a:pt x="0" y="0"/>
                  </a:lnTo>
                </a:path>
              </a:pathLst>
            </a:custGeom>
            <a:ln w="3175">
              <a:solidFill>
                <a:srgbClr val="565658"/>
              </a:solidFill>
            </a:ln>
          </p:spPr>
          <p:txBody>
            <a:bodyPr wrap="square" lIns="0" tIns="0" rIns="0" bIns="0" rtlCol="0"/>
            <a:lstStyle/>
            <a:p/>
          </p:txBody>
        </p:sp>
        <p:sp>
          <p:nvSpPr>
            <p:cNvPr id="3938" name="object 3938" descr=""/>
            <p:cNvSpPr/>
            <p:nvPr/>
          </p:nvSpPr>
          <p:spPr>
            <a:xfrm>
              <a:off x="5697019" y="2555931"/>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3939" name="object 3939" descr=""/>
            <p:cNvSpPr/>
            <p:nvPr/>
          </p:nvSpPr>
          <p:spPr>
            <a:xfrm>
              <a:off x="5695109" y="2555937"/>
              <a:ext cx="0" cy="3810"/>
            </a:xfrm>
            <a:custGeom>
              <a:avLst/>
              <a:gdLst/>
              <a:ahLst/>
              <a:cxnLst/>
              <a:rect l="l" t="t" r="r" b="b"/>
              <a:pathLst>
                <a:path w="0" h="3810">
                  <a:moveTo>
                    <a:pt x="0" y="0"/>
                  </a:moveTo>
                  <a:lnTo>
                    <a:pt x="0" y="3365"/>
                  </a:lnTo>
                </a:path>
              </a:pathLst>
            </a:custGeom>
            <a:ln w="3175">
              <a:solidFill>
                <a:srgbClr val="565658"/>
              </a:solidFill>
            </a:ln>
          </p:spPr>
          <p:txBody>
            <a:bodyPr wrap="square" lIns="0" tIns="0" rIns="0" bIns="0" rtlCol="0"/>
            <a:lstStyle/>
            <a:p/>
          </p:txBody>
        </p:sp>
        <p:sp>
          <p:nvSpPr>
            <p:cNvPr id="3940" name="object 3940" descr=""/>
            <p:cNvSpPr/>
            <p:nvPr/>
          </p:nvSpPr>
          <p:spPr>
            <a:xfrm>
              <a:off x="5695109" y="2562162"/>
              <a:ext cx="0" cy="5715"/>
            </a:xfrm>
            <a:custGeom>
              <a:avLst/>
              <a:gdLst/>
              <a:ahLst/>
              <a:cxnLst/>
              <a:rect l="l" t="t" r="r" b="b"/>
              <a:pathLst>
                <a:path w="0" h="5714">
                  <a:moveTo>
                    <a:pt x="0" y="0"/>
                  </a:moveTo>
                  <a:lnTo>
                    <a:pt x="0" y="5270"/>
                  </a:lnTo>
                </a:path>
              </a:pathLst>
            </a:custGeom>
            <a:ln w="3175">
              <a:solidFill>
                <a:srgbClr val="565658"/>
              </a:solidFill>
            </a:ln>
          </p:spPr>
          <p:txBody>
            <a:bodyPr wrap="square" lIns="0" tIns="0" rIns="0" bIns="0" rtlCol="0"/>
            <a:lstStyle/>
            <a:p/>
          </p:txBody>
        </p:sp>
        <p:sp>
          <p:nvSpPr>
            <p:cNvPr id="3941" name="object 3941" descr=""/>
            <p:cNvSpPr/>
            <p:nvPr/>
          </p:nvSpPr>
          <p:spPr>
            <a:xfrm>
              <a:off x="5699412" y="2572223"/>
              <a:ext cx="5080" cy="1270"/>
            </a:xfrm>
            <a:custGeom>
              <a:avLst/>
              <a:gdLst/>
              <a:ahLst/>
              <a:cxnLst/>
              <a:rect l="l" t="t" r="r" b="b"/>
              <a:pathLst>
                <a:path w="5079" h="1269">
                  <a:moveTo>
                    <a:pt x="4787" y="952"/>
                  </a:moveTo>
                  <a:lnTo>
                    <a:pt x="482" y="952"/>
                  </a:lnTo>
                  <a:lnTo>
                    <a:pt x="0" y="469"/>
                  </a:lnTo>
                  <a:lnTo>
                    <a:pt x="0" y="0"/>
                  </a:lnTo>
                </a:path>
              </a:pathLst>
            </a:custGeom>
            <a:ln w="3175">
              <a:solidFill>
                <a:srgbClr val="565658"/>
              </a:solidFill>
            </a:ln>
          </p:spPr>
          <p:txBody>
            <a:bodyPr wrap="square" lIns="0" tIns="0" rIns="0" bIns="0" rtlCol="0"/>
            <a:lstStyle/>
            <a:p/>
          </p:txBody>
        </p:sp>
        <p:sp>
          <p:nvSpPr>
            <p:cNvPr id="3942" name="object 3942" descr=""/>
            <p:cNvSpPr/>
            <p:nvPr/>
          </p:nvSpPr>
          <p:spPr>
            <a:xfrm>
              <a:off x="5689838" y="2556903"/>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3943" name="object 3943" descr=""/>
            <p:cNvSpPr/>
            <p:nvPr/>
          </p:nvSpPr>
          <p:spPr>
            <a:xfrm>
              <a:off x="5689838" y="2562646"/>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3944" name="object 3944" descr=""/>
            <p:cNvSpPr/>
            <p:nvPr/>
          </p:nvSpPr>
          <p:spPr>
            <a:xfrm>
              <a:off x="5689361" y="2562641"/>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3945" name="object 3945" descr=""/>
            <p:cNvSpPr/>
            <p:nvPr/>
          </p:nvSpPr>
          <p:spPr>
            <a:xfrm>
              <a:off x="5689361" y="2556898"/>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3946" name="object 3946" descr=""/>
            <p:cNvSpPr/>
            <p:nvPr/>
          </p:nvSpPr>
          <p:spPr>
            <a:xfrm>
              <a:off x="5688406" y="2557375"/>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3947" name="object 3947" descr=""/>
            <p:cNvSpPr/>
            <p:nvPr/>
          </p:nvSpPr>
          <p:spPr>
            <a:xfrm>
              <a:off x="5688406" y="2563130"/>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3948" name="object 3948" descr=""/>
            <p:cNvSpPr/>
            <p:nvPr/>
          </p:nvSpPr>
          <p:spPr>
            <a:xfrm>
              <a:off x="5712339" y="2573660"/>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3949" name="object 3949" descr=""/>
            <p:cNvSpPr/>
            <p:nvPr/>
          </p:nvSpPr>
          <p:spPr>
            <a:xfrm>
              <a:off x="5699412" y="2573660"/>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3950" name="object 3950" descr=""/>
            <p:cNvSpPr/>
            <p:nvPr/>
          </p:nvSpPr>
          <p:spPr>
            <a:xfrm>
              <a:off x="5711864" y="2574131"/>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3951" name="object 3951" descr=""/>
            <p:cNvSpPr/>
            <p:nvPr/>
          </p:nvSpPr>
          <p:spPr>
            <a:xfrm>
              <a:off x="5698929" y="2574131"/>
              <a:ext cx="5715" cy="2540"/>
            </a:xfrm>
            <a:custGeom>
              <a:avLst/>
              <a:gdLst/>
              <a:ahLst/>
              <a:cxnLst/>
              <a:rect l="l" t="t" r="r" b="b"/>
              <a:pathLst>
                <a:path w="5714" h="2539">
                  <a:moveTo>
                    <a:pt x="5270" y="0"/>
                  </a:moveTo>
                  <a:lnTo>
                    <a:pt x="0" y="0"/>
                  </a:lnTo>
                  <a:lnTo>
                    <a:pt x="0" y="2387"/>
                  </a:lnTo>
                </a:path>
              </a:pathLst>
            </a:custGeom>
            <a:ln w="3175">
              <a:solidFill>
                <a:srgbClr val="565658"/>
              </a:solidFill>
            </a:ln>
          </p:spPr>
          <p:txBody>
            <a:bodyPr wrap="square" lIns="0" tIns="0" rIns="0" bIns="0" rtlCol="0"/>
            <a:lstStyle/>
            <a:p/>
          </p:txBody>
        </p:sp>
        <p:sp>
          <p:nvSpPr>
            <p:cNvPr id="3952" name="object 3952" descr=""/>
            <p:cNvSpPr/>
            <p:nvPr/>
          </p:nvSpPr>
          <p:spPr>
            <a:xfrm>
              <a:off x="5698935" y="2574131"/>
              <a:ext cx="15875" cy="2540"/>
            </a:xfrm>
            <a:custGeom>
              <a:avLst/>
              <a:gdLst/>
              <a:ahLst/>
              <a:cxnLst/>
              <a:rect l="l" t="t" r="r" b="b"/>
              <a:pathLst>
                <a:path w="15875" h="2539">
                  <a:moveTo>
                    <a:pt x="15316" y="0"/>
                  </a:moveTo>
                  <a:lnTo>
                    <a:pt x="15316" y="2387"/>
                  </a:lnTo>
                  <a:lnTo>
                    <a:pt x="0" y="2387"/>
                  </a:lnTo>
                </a:path>
              </a:pathLst>
            </a:custGeom>
            <a:ln w="3175">
              <a:solidFill>
                <a:srgbClr val="565658"/>
              </a:solidFill>
            </a:ln>
          </p:spPr>
          <p:txBody>
            <a:bodyPr wrap="square" lIns="0" tIns="0" rIns="0" bIns="0" rtlCol="0"/>
            <a:lstStyle/>
            <a:p/>
          </p:txBody>
        </p:sp>
        <p:sp>
          <p:nvSpPr>
            <p:cNvPr id="3953" name="object 3953" descr=""/>
            <p:cNvSpPr/>
            <p:nvPr/>
          </p:nvSpPr>
          <p:spPr>
            <a:xfrm>
              <a:off x="5700852" y="2577963"/>
              <a:ext cx="12065" cy="0"/>
            </a:xfrm>
            <a:custGeom>
              <a:avLst/>
              <a:gdLst/>
              <a:ahLst/>
              <a:cxnLst/>
              <a:rect l="l" t="t" r="r" b="b"/>
              <a:pathLst>
                <a:path w="12064" h="0">
                  <a:moveTo>
                    <a:pt x="0" y="0"/>
                  </a:moveTo>
                  <a:lnTo>
                    <a:pt x="11480" y="0"/>
                  </a:lnTo>
                </a:path>
              </a:pathLst>
            </a:custGeom>
            <a:ln w="3175">
              <a:solidFill>
                <a:srgbClr val="565658"/>
              </a:solidFill>
            </a:ln>
          </p:spPr>
          <p:txBody>
            <a:bodyPr wrap="square" lIns="0" tIns="0" rIns="0" bIns="0" rtlCol="0"/>
            <a:lstStyle/>
            <a:p/>
          </p:txBody>
        </p:sp>
        <p:sp>
          <p:nvSpPr>
            <p:cNvPr id="3954" name="object 3954" descr=""/>
            <p:cNvSpPr/>
            <p:nvPr/>
          </p:nvSpPr>
          <p:spPr>
            <a:xfrm>
              <a:off x="5561083" y="2687581"/>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3955" name="object 3955" descr=""/>
            <p:cNvSpPr/>
            <p:nvPr/>
          </p:nvSpPr>
          <p:spPr>
            <a:xfrm>
              <a:off x="5546243" y="2687575"/>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3956" name="object 3956" descr=""/>
            <p:cNvSpPr/>
            <p:nvPr/>
          </p:nvSpPr>
          <p:spPr>
            <a:xfrm>
              <a:off x="5854975" y="2679439"/>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3957" name="object 3957" descr=""/>
            <p:cNvSpPr/>
            <p:nvPr/>
          </p:nvSpPr>
          <p:spPr>
            <a:xfrm>
              <a:off x="5854973" y="2673213"/>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3958" name="object 3958" descr=""/>
            <p:cNvSpPr/>
            <p:nvPr/>
          </p:nvSpPr>
          <p:spPr>
            <a:xfrm>
              <a:off x="5854975" y="2673696"/>
              <a:ext cx="0" cy="5715"/>
            </a:xfrm>
            <a:custGeom>
              <a:avLst/>
              <a:gdLst/>
              <a:ahLst/>
              <a:cxnLst/>
              <a:rect l="l" t="t" r="r" b="b"/>
              <a:pathLst>
                <a:path w="0" h="5714">
                  <a:moveTo>
                    <a:pt x="0" y="0"/>
                  </a:moveTo>
                  <a:lnTo>
                    <a:pt x="0" y="3822"/>
                  </a:lnTo>
                  <a:lnTo>
                    <a:pt x="0" y="5257"/>
                  </a:lnTo>
                </a:path>
              </a:pathLst>
            </a:custGeom>
            <a:ln w="3175">
              <a:solidFill>
                <a:srgbClr val="565658"/>
              </a:solidFill>
            </a:ln>
          </p:spPr>
          <p:txBody>
            <a:bodyPr wrap="square" lIns="0" tIns="0" rIns="0" bIns="0" rtlCol="0"/>
            <a:lstStyle/>
            <a:p/>
          </p:txBody>
        </p:sp>
        <p:sp>
          <p:nvSpPr>
            <p:cNvPr id="3959" name="object 3959" descr=""/>
            <p:cNvSpPr/>
            <p:nvPr/>
          </p:nvSpPr>
          <p:spPr>
            <a:xfrm>
              <a:off x="5854975" y="2673216"/>
              <a:ext cx="0" cy="6350"/>
            </a:xfrm>
            <a:custGeom>
              <a:avLst/>
              <a:gdLst/>
              <a:ahLst/>
              <a:cxnLst/>
              <a:rect l="l" t="t" r="r" b="b"/>
              <a:pathLst>
                <a:path w="0" h="6350">
                  <a:moveTo>
                    <a:pt x="0" y="6223"/>
                  </a:moveTo>
                  <a:lnTo>
                    <a:pt x="0" y="4305"/>
                  </a:lnTo>
                  <a:lnTo>
                    <a:pt x="0" y="0"/>
                  </a:lnTo>
                </a:path>
              </a:pathLst>
            </a:custGeom>
            <a:ln w="3175">
              <a:solidFill>
                <a:srgbClr val="565658"/>
              </a:solidFill>
            </a:ln>
          </p:spPr>
          <p:txBody>
            <a:bodyPr wrap="square" lIns="0" tIns="0" rIns="0" bIns="0" rtlCol="0"/>
            <a:lstStyle/>
            <a:p/>
          </p:txBody>
        </p:sp>
        <p:sp>
          <p:nvSpPr>
            <p:cNvPr id="3960" name="object 3960" descr=""/>
            <p:cNvSpPr/>
            <p:nvPr/>
          </p:nvSpPr>
          <p:spPr>
            <a:xfrm>
              <a:off x="5584536" y="268804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3961" name="object 3961" descr=""/>
            <p:cNvSpPr/>
            <p:nvPr/>
          </p:nvSpPr>
          <p:spPr>
            <a:xfrm>
              <a:off x="5584535" y="2688049"/>
              <a:ext cx="5080" cy="1270"/>
            </a:xfrm>
            <a:custGeom>
              <a:avLst/>
              <a:gdLst/>
              <a:ahLst/>
              <a:cxnLst/>
              <a:rect l="l" t="t" r="r" b="b"/>
              <a:pathLst>
                <a:path w="5079" h="1269">
                  <a:moveTo>
                    <a:pt x="4787" y="965"/>
                  </a:moveTo>
                  <a:lnTo>
                    <a:pt x="482" y="965"/>
                  </a:lnTo>
                  <a:lnTo>
                    <a:pt x="0" y="965"/>
                  </a:lnTo>
                  <a:lnTo>
                    <a:pt x="0" y="0"/>
                  </a:lnTo>
                </a:path>
              </a:pathLst>
            </a:custGeom>
            <a:ln w="3175">
              <a:solidFill>
                <a:srgbClr val="565658"/>
              </a:solidFill>
            </a:ln>
          </p:spPr>
          <p:txBody>
            <a:bodyPr wrap="square" lIns="0" tIns="0" rIns="0" bIns="0" rtlCol="0"/>
            <a:lstStyle/>
            <a:p/>
          </p:txBody>
        </p:sp>
        <p:sp>
          <p:nvSpPr>
            <p:cNvPr id="3962" name="object 3962" descr=""/>
            <p:cNvSpPr/>
            <p:nvPr/>
          </p:nvSpPr>
          <p:spPr>
            <a:xfrm>
              <a:off x="5500293" y="2548289"/>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3963" name="object 3963" descr=""/>
            <p:cNvSpPr/>
            <p:nvPr/>
          </p:nvSpPr>
          <p:spPr>
            <a:xfrm>
              <a:off x="5513700" y="2548289"/>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3964" name="object 3964" descr=""/>
            <p:cNvSpPr/>
            <p:nvPr/>
          </p:nvSpPr>
          <p:spPr>
            <a:xfrm>
              <a:off x="5655852" y="2513822"/>
              <a:ext cx="1270" cy="2540"/>
            </a:xfrm>
            <a:custGeom>
              <a:avLst/>
              <a:gdLst/>
              <a:ahLst/>
              <a:cxnLst/>
              <a:rect l="l" t="t" r="r" b="b"/>
              <a:pathLst>
                <a:path w="1270" h="2539">
                  <a:moveTo>
                    <a:pt x="965" y="1917"/>
                  </a:moveTo>
                  <a:lnTo>
                    <a:pt x="965" y="965"/>
                  </a:lnTo>
                  <a:lnTo>
                    <a:pt x="965" y="0"/>
                  </a:lnTo>
                  <a:lnTo>
                    <a:pt x="0" y="0"/>
                  </a:lnTo>
                </a:path>
              </a:pathLst>
            </a:custGeom>
            <a:ln w="3175">
              <a:solidFill>
                <a:srgbClr val="565658"/>
              </a:solidFill>
            </a:ln>
          </p:spPr>
          <p:txBody>
            <a:bodyPr wrap="square" lIns="0" tIns="0" rIns="0" bIns="0" rtlCol="0"/>
            <a:lstStyle/>
            <a:p/>
          </p:txBody>
        </p:sp>
        <p:sp>
          <p:nvSpPr>
            <p:cNvPr id="3965" name="object 3965" descr=""/>
            <p:cNvSpPr/>
            <p:nvPr/>
          </p:nvSpPr>
          <p:spPr>
            <a:xfrm>
              <a:off x="5655852" y="2514785"/>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3966" name="object 3966" descr=""/>
            <p:cNvSpPr/>
            <p:nvPr/>
          </p:nvSpPr>
          <p:spPr>
            <a:xfrm>
              <a:off x="5655856" y="2515740"/>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3967" name="object 3967" descr=""/>
            <p:cNvSpPr/>
            <p:nvPr/>
          </p:nvSpPr>
          <p:spPr>
            <a:xfrm>
              <a:off x="5655856" y="2520999"/>
              <a:ext cx="1270" cy="635"/>
            </a:xfrm>
            <a:custGeom>
              <a:avLst/>
              <a:gdLst/>
              <a:ahLst/>
              <a:cxnLst/>
              <a:rect l="l" t="t" r="r" b="b"/>
              <a:pathLst>
                <a:path w="1270" h="635">
                  <a:moveTo>
                    <a:pt x="0" y="0"/>
                  </a:moveTo>
                  <a:lnTo>
                    <a:pt x="965" y="0"/>
                  </a:lnTo>
                  <a:lnTo>
                    <a:pt x="965" y="482"/>
                  </a:lnTo>
                  <a:lnTo>
                    <a:pt x="0" y="482"/>
                  </a:lnTo>
                </a:path>
              </a:pathLst>
            </a:custGeom>
            <a:ln w="3175">
              <a:solidFill>
                <a:srgbClr val="565658"/>
              </a:solidFill>
            </a:ln>
          </p:spPr>
          <p:txBody>
            <a:bodyPr wrap="square" lIns="0" tIns="0" rIns="0" bIns="0" rtlCol="0"/>
            <a:lstStyle/>
            <a:p/>
          </p:txBody>
        </p:sp>
        <p:sp>
          <p:nvSpPr>
            <p:cNvPr id="3968" name="object 3968" descr=""/>
            <p:cNvSpPr/>
            <p:nvPr/>
          </p:nvSpPr>
          <p:spPr>
            <a:xfrm>
              <a:off x="5655852" y="2520047"/>
              <a:ext cx="1270" cy="1270"/>
            </a:xfrm>
            <a:custGeom>
              <a:avLst/>
              <a:gdLst/>
              <a:ahLst/>
              <a:cxnLst/>
              <a:rect l="l" t="t" r="r" b="b"/>
              <a:pathLst>
                <a:path w="1270" h="1269">
                  <a:moveTo>
                    <a:pt x="965" y="952"/>
                  </a:moveTo>
                  <a:lnTo>
                    <a:pt x="965" y="0"/>
                  </a:lnTo>
                  <a:lnTo>
                    <a:pt x="0" y="0"/>
                  </a:lnTo>
                </a:path>
              </a:pathLst>
            </a:custGeom>
            <a:ln w="3175">
              <a:solidFill>
                <a:srgbClr val="565658"/>
              </a:solidFill>
            </a:ln>
          </p:spPr>
          <p:txBody>
            <a:bodyPr wrap="square" lIns="0" tIns="0" rIns="0" bIns="0" rtlCol="0"/>
            <a:lstStyle/>
            <a:p/>
          </p:txBody>
        </p:sp>
        <p:sp>
          <p:nvSpPr>
            <p:cNvPr id="3969" name="object 3969" descr=""/>
            <p:cNvSpPr/>
            <p:nvPr/>
          </p:nvSpPr>
          <p:spPr>
            <a:xfrm>
              <a:off x="5655378" y="2520999"/>
              <a:ext cx="635" cy="1270"/>
            </a:xfrm>
            <a:custGeom>
              <a:avLst/>
              <a:gdLst/>
              <a:ahLst/>
              <a:cxnLst/>
              <a:rect l="l" t="t" r="r" b="b"/>
              <a:pathLst>
                <a:path w="635" h="1269">
                  <a:moveTo>
                    <a:pt x="0" y="0"/>
                  </a:moveTo>
                  <a:lnTo>
                    <a:pt x="0" y="952"/>
                  </a:lnTo>
                  <a:lnTo>
                    <a:pt x="482" y="952"/>
                  </a:lnTo>
                  <a:lnTo>
                    <a:pt x="482" y="0"/>
                  </a:lnTo>
                </a:path>
              </a:pathLst>
            </a:custGeom>
            <a:ln w="3175">
              <a:solidFill>
                <a:srgbClr val="565658"/>
              </a:solidFill>
            </a:ln>
          </p:spPr>
          <p:txBody>
            <a:bodyPr wrap="square" lIns="0" tIns="0" rIns="0" bIns="0" rtlCol="0"/>
            <a:lstStyle/>
            <a:p/>
          </p:txBody>
        </p:sp>
        <p:sp>
          <p:nvSpPr>
            <p:cNvPr id="3970" name="object 3970" descr=""/>
            <p:cNvSpPr/>
            <p:nvPr/>
          </p:nvSpPr>
          <p:spPr>
            <a:xfrm>
              <a:off x="5655373" y="2513812"/>
              <a:ext cx="635" cy="7620"/>
            </a:xfrm>
            <a:custGeom>
              <a:avLst/>
              <a:gdLst/>
              <a:ahLst/>
              <a:cxnLst/>
              <a:rect l="l" t="t" r="r" b="b"/>
              <a:pathLst>
                <a:path w="635" h="7619">
                  <a:moveTo>
                    <a:pt x="0" y="0"/>
                  </a:moveTo>
                  <a:lnTo>
                    <a:pt x="482" y="0"/>
                  </a:lnTo>
                  <a:lnTo>
                    <a:pt x="482" y="965"/>
                  </a:lnTo>
                  <a:lnTo>
                    <a:pt x="0" y="965"/>
                  </a:lnTo>
                  <a:lnTo>
                    <a:pt x="0" y="0"/>
                  </a:lnTo>
                  <a:close/>
                </a:path>
                <a:path w="635" h="7619">
                  <a:moveTo>
                    <a:pt x="0" y="977"/>
                  </a:moveTo>
                  <a:lnTo>
                    <a:pt x="0" y="7188"/>
                  </a:lnTo>
                  <a:lnTo>
                    <a:pt x="482" y="7188"/>
                  </a:lnTo>
                  <a:lnTo>
                    <a:pt x="482" y="977"/>
                  </a:lnTo>
                </a:path>
              </a:pathLst>
            </a:custGeom>
            <a:ln w="3175">
              <a:solidFill>
                <a:srgbClr val="565658"/>
              </a:solidFill>
            </a:ln>
          </p:spPr>
          <p:txBody>
            <a:bodyPr wrap="square" lIns="0" tIns="0" rIns="0" bIns="0" rtlCol="0"/>
            <a:lstStyle/>
            <a:p/>
          </p:txBody>
        </p:sp>
        <p:sp>
          <p:nvSpPr>
            <p:cNvPr id="3971" name="object 3971" descr=""/>
            <p:cNvSpPr/>
            <p:nvPr/>
          </p:nvSpPr>
          <p:spPr>
            <a:xfrm>
              <a:off x="5858811" y="2665548"/>
              <a:ext cx="1270" cy="6985"/>
            </a:xfrm>
            <a:custGeom>
              <a:avLst/>
              <a:gdLst/>
              <a:ahLst/>
              <a:cxnLst/>
              <a:rect l="l" t="t" r="r" b="b"/>
              <a:pathLst>
                <a:path w="1270" h="6985">
                  <a:moveTo>
                    <a:pt x="952" y="0"/>
                  </a:moveTo>
                  <a:lnTo>
                    <a:pt x="0" y="0"/>
                  </a:lnTo>
                  <a:lnTo>
                    <a:pt x="0" y="6705"/>
                  </a:lnTo>
                  <a:lnTo>
                    <a:pt x="952" y="6705"/>
                  </a:lnTo>
                </a:path>
              </a:pathLst>
            </a:custGeom>
            <a:ln w="3175">
              <a:solidFill>
                <a:srgbClr val="565658"/>
              </a:solidFill>
            </a:ln>
          </p:spPr>
          <p:txBody>
            <a:bodyPr wrap="square" lIns="0" tIns="0" rIns="0" bIns="0" rtlCol="0"/>
            <a:lstStyle/>
            <a:p/>
          </p:txBody>
        </p:sp>
        <p:sp>
          <p:nvSpPr>
            <p:cNvPr id="3972" name="object 3972" descr=""/>
            <p:cNvSpPr/>
            <p:nvPr/>
          </p:nvSpPr>
          <p:spPr>
            <a:xfrm>
              <a:off x="5330375" y="2707679"/>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3973" name="object 3973" descr=""/>
            <p:cNvSpPr/>
            <p:nvPr/>
          </p:nvSpPr>
          <p:spPr>
            <a:xfrm>
              <a:off x="5326070" y="2709589"/>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3974" name="object 3974" descr=""/>
            <p:cNvSpPr/>
            <p:nvPr/>
          </p:nvSpPr>
          <p:spPr>
            <a:xfrm>
              <a:off x="5326065" y="2709105"/>
              <a:ext cx="4445" cy="0"/>
            </a:xfrm>
            <a:custGeom>
              <a:avLst/>
              <a:gdLst/>
              <a:ahLst/>
              <a:cxnLst/>
              <a:rect l="l" t="t" r="r" b="b"/>
              <a:pathLst>
                <a:path w="4445" h="0">
                  <a:moveTo>
                    <a:pt x="0" y="0"/>
                  </a:moveTo>
                  <a:lnTo>
                    <a:pt x="4305" y="0"/>
                  </a:lnTo>
                </a:path>
              </a:pathLst>
            </a:custGeom>
            <a:ln w="3175">
              <a:solidFill>
                <a:srgbClr val="565658"/>
              </a:solidFill>
            </a:ln>
          </p:spPr>
          <p:txBody>
            <a:bodyPr wrap="square" lIns="0" tIns="0" rIns="0" bIns="0" rtlCol="0"/>
            <a:lstStyle/>
            <a:p/>
          </p:txBody>
        </p:sp>
        <p:sp>
          <p:nvSpPr>
            <p:cNvPr id="3975" name="object 3975" descr=""/>
            <p:cNvSpPr/>
            <p:nvPr/>
          </p:nvSpPr>
          <p:spPr>
            <a:xfrm>
              <a:off x="5368187" y="2618647"/>
              <a:ext cx="1905" cy="2540"/>
            </a:xfrm>
            <a:custGeom>
              <a:avLst/>
              <a:gdLst/>
              <a:ahLst/>
              <a:cxnLst/>
              <a:rect l="l" t="t" r="r" b="b"/>
              <a:pathLst>
                <a:path w="1904" h="2539">
                  <a:moveTo>
                    <a:pt x="1435" y="1917"/>
                  </a:moveTo>
                  <a:lnTo>
                    <a:pt x="0" y="1917"/>
                  </a:lnTo>
                  <a:lnTo>
                    <a:pt x="0" y="0"/>
                  </a:lnTo>
                  <a:lnTo>
                    <a:pt x="0" y="1917"/>
                  </a:lnTo>
                </a:path>
              </a:pathLst>
            </a:custGeom>
            <a:ln w="3175">
              <a:solidFill>
                <a:srgbClr val="565658"/>
              </a:solidFill>
            </a:ln>
          </p:spPr>
          <p:txBody>
            <a:bodyPr wrap="square" lIns="0" tIns="0" rIns="0" bIns="0" rtlCol="0"/>
            <a:lstStyle/>
            <a:p/>
          </p:txBody>
        </p:sp>
        <p:sp>
          <p:nvSpPr>
            <p:cNvPr id="3976" name="object 3976" descr=""/>
            <p:cNvSpPr/>
            <p:nvPr/>
          </p:nvSpPr>
          <p:spPr>
            <a:xfrm>
              <a:off x="5634323" y="2689014"/>
              <a:ext cx="6985" cy="0"/>
            </a:xfrm>
            <a:custGeom>
              <a:avLst/>
              <a:gdLst/>
              <a:ahLst/>
              <a:cxnLst/>
              <a:rect l="l" t="t" r="r" b="b"/>
              <a:pathLst>
                <a:path w="6985" h="0">
                  <a:moveTo>
                    <a:pt x="6692" y="0"/>
                  </a:moveTo>
                  <a:lnTo>
                    <a:pt x="3822" y="0"/>
                  </a:lnTo>
                  <a:lnTo>
                    <a:pt x="0" y="0"/>
                  </a:lnTo>
                </a:path>
              </a:pathLst>
            </a:custGeom>
            <a:ln w="3175">
              <a:solidFill>
                <a:srgbClr val="565658"/>
              </a:solidFill>
            </a:ln>
          </p:spPr>
          <p:txBody>
            <a:bodyPr wrap="square" lIns="0" tIns="0" rIns="0" bIns="0" rtlCol="0"/>
            <a:lstStyle/>
            <a:p/>
          </p:txBody>
        </p:sp>
        <p:sp>
          <p:nvSpPr>
            <p:cNvPr id="3977" name="object 3977" descr=""/>
            <p:cNvSpPr/>
            <p:nvPr/>
          </p:nvSpPr>
          <p:spPr>
            <a:xfrm>
              <a:off x="5636235" y="2688046"/>
              <a:ext cx="2540" cy="0"/>
            </a:xfrm>
            <a:custGeom>
              <a:avLst/>
              <a:gdLst/>
              <a:ahLst/>
              <a:cxnLst/>
              <a:rect l="l" t="t" r="r" b="b"/>
              <a:pathLst>
                <a:path w="2539" h="0">
                  <a:moveTo>
                    <a:pt x="2387" y="0"/>
                  </a:moveTo>
                  <a:lnTo>
                    <a:pt x="1904" y="0"/>
                  </a:lnTo>
                  <a:lnTo>
                    <a:pt x="0" y="0"/>
                  </a:lnTo>
                </a:path>
              </a:pathLst>
            </a:custGeom>
            <a:ln w="3175">
              <a:solidFill>
                <a:srgbClr val="565658"/>
              </a:solidFill>
            </a:ln>
          </p:spPr>
          <p:txBody>
            <a:bodyPr wrap="square" lIns="0" tIns="0" rIns="0" bIns="0" rtlCol="0"/>
            <a:lstStyle/>
            <a:p/>
          </p:txBody>
        </p:sp>
        <p:sp>
          <p:nvSpPr>
            <p:cNvPr id="3978" name="object 3978" descr=""/>
            <p:cNvSpPr/>
            <p:nvPr/>
          </p:nvSpPr>
          <p:spPr>
            <a:xfrm>
              <a:off x="5641016" y="2688049"/>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3979" name="object 3979" descr=""/>
            <p:cNvSpPr/>
            <p:nvPr/>
          </p:nvSpPr>
          <p:spPr>
            <a:xfrm>
              <a:off x="5634319" y="2688046"/>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3980" name="object 3980" descr=""/>
            <p:cNvSpPr/>
            <p:nvPr/>
          </p:nvSpPr>
          <p:spPr>
            <a:xfrm>
              <a:off x="6181412" y="2606204"/>
              <a:ext cx="5715" cy="0"/>
            </a:xfrm>
            <a:custGeom>
              <a:avLst/>
              <a:gdLst/>
              <a:ahLst/>
              <a:cxnLst/>
              <a:rect l="l" t="t" r="r" b="b"/>
              <a:pathLst>
                <a:path w="5714" h="0">
                  <a:moveTo>
                    <a:pt x="5270" y="0"/>
                  </a:moveTo>
                  <a:lnTo>
                    <a:pt x="3352" y="0"/>
                  </a:lnTo>
                  <a:lnTo>
                    <a:pt x="0" y="0"/>
                  </a:lnTo>
                </a:path>
              </a:pathLst>
            </a:custGeom>
            <a:ln w="3175">
              <a:solidFill>
                <a:srgbClr val="565658"/>
              </a:solidFill>
            </a:ln>
          </p:spPr>
          <p:txBody>
            <a:bodyPr wrap="square" lIns="0" tIns="0" rIns="0" bIns="0" rtlCol="0"/>
            <a:lstStyle/>
            <a:p/>
          </p:txBody>
        </p:sp>
        <p:sp>
          <p:nvSpPr>
            <p:cNvPr id="3981" name="object 3981" descr=""/>
            <p:cNvSpPr/>
            <p:nvPr/>
          </p:nvSpPr>
          <p:spPr>
            <a:xfrm>
              <a:off x="6181411" y="2606687"/>
              <a:ext cx="5715" cy="3175"/>
            </a:xfrm>
            <a:custGeom>
              <a:avLst/>
              <a:gdLst/>
              <a:ahLst/>
              <a:cxnLst/>
              <a:rect l="l" t="t" r="r" b="b"/>
              <a:pathLst>
                <a:path w="5714" h="3175">
                  <a:moveTo>
                    <a:pt x="0" y="0"/>
                  </a:moveTo>
                  <a:lnTo>
                    <a:pt x="3352" y="0"/>
                  </a:lnTo>
                  <a:lnTo>
                    <a:pt x="5270" y="0"/>
                  </a:lnTo>
                </a:path>
                <a:path w="5714" h="3175">
                  <a:moveTo>
                    <a:pt x="0" y="0"/>
                  </a:moveTo>
                  <a:lnTo>
                    <a:pt x="0" y="2870"/>
                  </a:lnTo>
                  <a:lnTo>
                    <a:pt x="3352" y="2870"/>
                  </a:lnTo>
                  <a:lnTo>
                    <a:pt x="5270" y="2870"/>
                  </a:lnTo>
                  <a:lnTo>
                    <a:pt x="5270" y="0"/>
                  </a:lnTo>
                </a:path>
              </a:pathLst>
            </a:custGeom>
            <a:ln w="3175">
              <a:solidFill>
                <a:srgbClr val="565658"/>
              </a:solidFill>
            </a:ln>
          </p:spPr>
          <p:txBody>
            <a:bodyPr wrap="square" lIns="0" tIns="0" rIns="0" bIns="0" rtlCol="0"/>
            <a:lstStyle/>
            <a:p/>
          </p:txBody>
        </p:sp>
        <p:sp>
          <p:nvSpPr>
            <p:cNvPr id="3982" name="object 3982" descr=""/>
            <p:cNvSpPr/>
            <p:nvPr/>
          </p:nvSpPr>
          <p:spPr>
            <a:xfrm>
              <a:off x="6171841" y="2606204"/>
              <a:ext cx="5080" cy="0"/>
            </a:xfrm>
            <a:custGeom>
              <a:avLst/>
              <a:gdLst/>
              <a:ahLst/>
              <a:cxnLst/>
              <a:rect l="l" t="t" r="r" b="b"/>
              <a:pathLst>
                <a:path w="5079" h="0">
                  <a:moveTo>
                    <a:pt x="4787" y="0"/>
                  </a:moveTo>
                  <a:lnTo>
                    <a:pt x="1905" y="0"/>
                  </a:lnTo>
                  <a:lnTo>
                    <a:pt x="0" y="0"/>
                  </a:lnTo>
                </a:path>
              </a:pathLst>
            </a:custGeom>
            <a:ln w="3175">
              <a:solidFill>
                <a:srgbClr val="565658"/>
              </a:solidFill>
            </a:ln>
          </p:spPr>
          <p:txBody>
            <a:bodyPr wrap="square" lIns="0" tIns="0" rIns="0" bIns="0" rtlCol="0"/>
            <a:lstStyle/>
            <a:p/>
          </p:txBody>
        </p:sp>
        <p:sp>
          <p:nvSpPr>
            <p:cNvPr id="3983" name="object 3983" descr=""/>
            <p:cNvSpPr/>
            <p:nvPr/>
          </p:nvSpPr>
          <p:spPr>
            <a:xfrm>
              <a:off x="6171365" y="2606681"/>
              <a:ext cx="6350" cy="3175"/>
            </a:xfrm>
            <a:custGeom>
              <a:avLst/>
              <a:gdLst/>
              <a:ahLst/>
              <a:cxnLst/>
              <a:rect l="l" t="t" r="r" b="b"/>
              <a:pathLst>
                <a:path w="6350" h="3175">
                  <a:moveTo>
                    <a:pt x="0" y="2870"/>
                  </a:moveTo>
                  <a:lnTo>
                    <a:pt x="2387" y="2870"/>
                  </a:lnTo>
                  <a:lnTo>
                    <a:pt x="5740" y="2870"/>
                  </a:lnTo>
                </a:path>
                <a:path w="6350" h="3175">
                  <a:moveTo>
                    <a:pt x="0" y="2870"/>
                  </a:moveTo>
                  <a:lnTo>
                    <a:pt x="0" y="0"/>
                  </a:lnTo>
                  <a:lnTo>
                    <a:pt x="2387" y="0"/>
                  </a:lnTo>
                  <a:lnTo>
                    <a:pt x="5740" y="0"/>
                  </a:lnTo>
                  <a:lnTo>
                    <a:pt x="5740" y="2870"/>
                  </a:lnTo>
                </a:path>
              </a:pathLst>
            </a:custGeom>
            <a:ln w="3175">
              <a:solidFill>
                <a:srgbClr val="565658"/>
              </a:solidFill>
            </a:ln>
          </p:spPr>
          <p:txBody>
            <a:bodyPr wrap="square" lIns="0" tIns="0" rIns="0" bIns="0" rtlCol="0"/>
            <a:lstStyle/>
            <a:p/>
          </p:txBody>
        </p:sp>
        <p:sp>
          <p:nvSpPr>
            <p:cNvPr id="3984" name="object 3984" descr=""/>
            <p:cNvSpPr/>
            <p:nvPr/>
          </p:nvSpPr>
          <p:spPr>
            <a:xfrm>
              <a:off x="6155088" y="2688046"/>
              <a:ext cx="35560" cy="0"/>
            </a:xfrm>
            <a:custGeom>
              <a:avLst/>
              <a:gdLst/>
              <a:ahLst/>
              <a:cxnLst/>
              <a:rect l="l" t="t" r="r" b="b"/>
              <a:pathLst>
                <a:path w="35560" h="0">
                  <a:moveTo>
                    <a:pt x="0" y="0"/>
                  </a:moveTo>
                  <a:lnTo>
                    <a:pt x="34937" y="0"/>
                  </a:lnTo>
                </a:path>
              </a:pathLst>
            </a:custGeom>
            <a:ln w="3175">
              <a:solidFill>
                <a:srgbClr val="565658"/>
              </a:solidFill>
            </a:ln>
          </p:spPr>
          <p:txBody>
            <a:bodyPr wrap="square" lIns="0" tIns="0" rIns="0" bIns="0" rtlCol="0"/>
            <a:lstStyle/>
            <a:p/>
          </p:txBody>
        </p:sp>
        <p:sp>
          <p:nvSpPr>
            <p:cNvPr id="3985" name="object 3985" descr=""/>
            <p:cNvSpPr/>
            <p:nvPr/>
          </p:nvSpPr>
          <p:spPr>
            <a:xfrm>
              <a:off x="6155083" y="2689013"/>
              <a:ext cx="36195" cy="10160"/>
            </a:xfrm>
            <a:custGeom>
              <a:avLst/>
              <a:gdLst/>
              <a:ahLst/>
              <a:cxnLst/>
              <a:rect l="l" t="t" r="r" b="b"/>
              <a:pathLst>
                <a:path w="36195" h="10160">
                  <a:moveTo>
                    <a:pt x="35902" y="9575"/>
                  </a:moveTo>
                  <a:lnTo>
                    <a:pt x="0" y="9575"/>
                  </a:lnTo>
                </a:path>
                <a:path w="36195" h="10160">
                  <a:moveTo>
                    <a:pt x="35902" y="9575"/>
                  </a:moveTo>
                  <a:lnTo>
                    <a:pt x="35902" y="0"/>
                  </a:lnTo>
                  <a:lnTo>
                    <a:pt x="0" y="0"/>
                  </a:lnTo>
                </a:path>
              </a:pathLst>
            </a:custGeom>
            <a:ln w="3175">
              <a:solidFill>
                <a:srgbClr val="565658"/>
              </a:solidFill>
            </a:ln>
          </p:spPr>
          <p:txBody>
            <a:bodyPr wrap="square" lIns="0" tIns="0" rIns="0" bIns="0" rtlCol="0"/>
            <a:lstStyle/>
            <a:p/>
          </p:txBody>
        </p:sp>
        <p:sp>
          <p:nvSpPr>
            <p:cNvPr id="3986" name="object 3986" descr=""/>
            <p:cNvSpPr/>
            <p:nvPr/>
          </p:nvSpPr>
          <p:spPr>
            <a:xfrm>
              <a:off x="6117750" y="2688046"/>
              <a:ext cx="37465" cy="0"/>
            </a:xfrm>
            <a:custGeom>
              <a:avLst/>
              <a:gdLst/>
              <a:ahLst/>
              <a:cxnLst/>
              <a:rect l="l" t="t" r="r" b="b"/>
              <a:pathLst>
                <a:path w="37464" h="0">
                  <a:moveTo>
                    <a:pt x="0" y="0"/>
                  </a:moveTo>
                  <a:lnTo>
                    <a:pt x="37338" y="0"/>
                  </a:lnTo>
                </a:path>
              </a:pathLst>
            </a:custGeom>
            <a:ln w="3175">
              <a:solidFill>
                <a:srgbClr val="565658"/>
              </a:solidFill>
            </a:ln>
          </p:spPr>
          <p:txBody>
            <a:bodyPr wrap="square" lIns="0" tIns="0" rIns="0" bIns="0" rtlCol="0"/>
            <a:lstStyle/>
            <a:p/>
          </p:txBody>
        </p:sp>
        <p:sp>
          <p:nvSpPr>
            <p:cNvPr id="3987" name="object 3987" descr=""/>
            <p:cNvSpPr/>
            <p:nvPr/>
          </p:nvSpPr>
          <p:spPr>
            <a:xfrm>
              <a:off x="6012454" y="2686139"/>
              <a:ext cx="100330" cy="1270"/>
            </a:xfrm>
            <a:custGeom>
              <a:avLst/>
              <a:gdLst/>
              <a:ahLst/>
              <a:cxnLst/>
              <a:rect l="l" t="t" r="r" b="b"/>
              <a:pathLst>
                <a:path w="100329" h="1269">
                  <a:moveTo>
                    <a:pt x="0" y="952"/>
                  </a:moveTo>
                  <a:lnTo>
                    <a:pt x="0" y="0"/>
                  </a:lnTo>
                  <a:lnTo>
                    <a:pt x="100037" y="0"/>
                  </a:lnTo>
                </a:path>
              </a:pathLst>
            </a:custGeom>
            <a:ln w="3175">
              <a:solidFill>
                <a:srgbClr val="565658"/>
              </a:solidFill>
            </a:ln>
          </p:spPr>
          <p:txBody>
            <a:bodyPr wrap="square" lIns="0" tIns="0" rIns="0" bIns="0" rtlCol="0"/>
            <a:lstStyle/>
            <a:p/>
          </p:txBody>
        </p:sp>
        <p:sp>
          <p:nvSpPr>
            <p:cNvPr id="3988" name="object 3988" descr=""/>
            <p:cNvSpPr/>
            <p:nvPr/>
          </p:nvSpPr>
          <p:spPr>
            <a:xfrm>
              <a:off x="6012454" y="2698588"/>
              <a:ext cx="142875" cy="0"/>
            </a:xfrm>
            <a:custGeom>
              <a:avLst/>
              <a:gdLst/>
              <a:ahLst/>
              <a:cxnLst/>
              <a:rect l="l" t="t" r="r" b="b"/>
              <a:pathLst>
                <a:path w="142875" h="0">
                  <a:moveTo>
                    <a:pt x="142633" y="0"/>
                  </a:moveTo>
                  <a:lnTo>
                    <a:pt x="0" y="0"/>
                  </a:lnTo>
                </a:path>
              </a:pathLst>
            </a:custGeom>
            <a:ln w="3175">
              <a:solidFill>
                <a:srgbClr val="565658"/>
              </a:solidFill>
            </a:ln>
          </p:spPr>
          <p:txBody>
            <a:bodyPr wrap="square" lIns="0" tIns="0" rIns="0" bIns="0" rtlCol="0"/>
            <a:lstStyle/>
            <a:p/>
          </p:txBody>
        </p:sp>
        <p:sp>
          <p:nvSpPr>
            <p:cNvPr id="3989" name="object 3989" descr=""/>
            <p:cNvSpPr/>
            <p:nvPr/>
          </p:nvSpPr>
          <p:spPr>
            <a:xfrm>
              <a:off x="6012454" y="2687091"/>
              <a:ext cx="100330" cy="0"/>
            </a:xfrm>
            <a:custGeom>
              <a:avLst/>
              <a:gdLst/>
              <a:ahLst/>
              <a:cxnLst/>
              <a:rect l="l" t="t" r="r" b="b"/>
              <a:pathLst>
                <a:path w="100329" h="0">
                  <a:moveTo>
                    <a:pt x="100037" y="0"/>
                  </a:moveTo>
                  <a:lnTo>
                    <a:pt x="0" y="0"/>
                  </a:lnTo>
                </a:path>
              </a:pathLst>
            </a:custGeom>
            <a:ln w="3175">
              <a:solidFill>
                <a:srgbClr val="565658"/>
              </a:solidFill>
            </a:ln>
          </p:spPr>
          <p:txBody>
            <a:bodyPr wrap="square" lIns="0" tIns="0" rIns="0" bIns="0" rtlCol="0"/>
            <a:lstStyle/>
            <a:p/>
          </p:txBody>
        </p:sp>
        <p:sp>
          <p:nvSpPr>
            <p:cNvPr id="3990" name="object 3990" descr=""/>
            <p:cNvSpPr/>
            <p:nvPr/>
          </p:nvSpPr>
          <p:spPr>
            <a:xfrm>
              <a:off x="6117750" y="2689014"/>
              <a:ext cx="37465" cy="10160"/>
            </a:xfrm>
            <a:custGeom>
              <a:avLst/>
              <a:gdLst/>
              <a:ahLst/>
              <a:cxnLst/>
              <a:rect l="l" t="t" r="r" b="b"/>
              <a:pathLst>
                <a:path w="37464" h="10160">
                  <a:moveTo>
                    <a:pt x="0" y="0"/>
                  </a:moveTo>
                  <a:lnTo>
                    <a:pt x="37338" y="0"/>
                  </a:lnTo>
                  <a:lnTo>
                    <a:pt x="37338" y="9575"/>
                  </a:lnTo>
                </a:path>
              </a:pathLst>
            </a:custGeom>
            <a:ln w="3175">
              <a:solidFill>
                <a:srgbClr val="565658"/>
              </a:solidFill>
            </a:ln>
          </p:spPr>
          <p:txBody>
            <a:bodyPr wrap="square" lIns="0" tIns="0" rIns="0" bIns="0" rtlCol="0"/>
            <a:lstStyle/>
            <a:p/>
          </p:txBody>
        </p:sp>
        <p:sp>
          <p:nvSpPr>
            <p:cNvPr id="3991" name="object 3991" descr=""/>
            <p:cNvSpPr/>
            <p:nvPr/>
          </p:nvSpPr>
          <p:spPr>
            <a:xfrm>
              <a:off x="5977032" y="2686136"/>
              <a:ext cx="35560" cy="12700"/>
            </a:xfrm>
            <a:custGeom>
              <a:avLst/>
              <a:gdLst/>
              <a:ahLst/>
              <a:cxnLst/>
              <a:rect l="l" t="t" r="r" b="b"/>
              <a:pathLst>
                <a:path w="35560" h="12700">
                  <a:moveTo>
                    <a:pt x="0" y="0"/>
                  </a:moveTo>
                  <a:lnTo>
                    <a:pt x="0" y="952"/>
                  </a:lnTo>
                  <a:lnTo>
                    <a:pt x="35420" y="952"/>
                  </a:lnTo>
                  <a:lnTo>
                    <a:pt x="35420" y="12446"/>
                  </a:lnTo>
                  <a:lnTo>
                    <a:pt x="0" y="12446"/>
                  </a:lnTo>
                </a:path>
              </a:pathLst>
            </a:custGeom>
            <a:ln w="3175">
              <a:solidFill>
                <a:srgbClr val="565658"/>
              </a:solidFill>
            </a:ln>
          </p:spPr>
          <p:txBody>
            <a:bodyPr wrap="square" lIns="0" tIns="0" rIns="0" bIns="0" rtlCol="0"/>
            <a:lstStyle/>
            <a:p/>
          </p:txBody>
        </p:sp>
        <p:sp>
          <p:nvSpPr>
            <p:cNvPr id="3992" name="object 3992" descr=""/>
            <p:cNvSpPr/>
            <p:nvPr/>
          </p:nvSpPr>
          <p:spPr>
            <a:xfrm>
              <a:off x="5345215" y="2690924"/>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3993" name="object 3993" descr=""/>
            <p:cNvSpPr/>
            <p:nvPr/>
          </p:nvSpPr>
          <p:spPr>
            <a:xfrm>
              <a:off x="5345214" y="270719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994" name="object 3994" descr=""/>
            <p:cNvSpPr/>
            <p:nvPr/>
          </p:nvSpPr>
          <p:spPr>
            <a:xfrm>
              <a:off x="5344731" y="2690924"/>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3995" name="object 3995" descr=""/>
            <p:cNvSpPr/>
            <p:nvPr/>
          </p:nvSpPr>
          <p:spPr>
            <a:xfrm>
              <a:off x="5344736" y="270672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3996" name="object 3996" descr=""/>
            <p:cNvSpPr/>
            <p:nvPr/>
          </p:nvSpPr>
          <p:spPr>
            <a:xfrm>
              <a:off x="5346941" y="2689783"/>
              <a:ext cx="2540" cy="19050"/>
            </a:xfrm>
            <a:custGeom>
              <a:avLst/>
              <a:gdLst/>
              <a:ahLst/>
              <a:cxnLst/>
              <a:rect l="l" t="t" r="r" b="b"/>
              <a:pathLst>
                <a:path w="2539" h="19050">
                  <a:moveTo>
                    <a:pt x="2286" y="17411"/>
                  </a:moveTo>
                  <a:lnTo>
                    <a:pt x="1943" y="16611"/>
                  </a:lnTo>
                  <a:lnTo>
                    <a:pt x="1143" y="16268"/>
                  </a:lnTo>
                  <a:lnTo>
                    <a:pt x="330" y="16611"/>
                  </a:lnTo>
                  <a:lnTo>
                    <a:pt x="0" y="17411"/>
                  </a:lnTo>
                  <a:lnTo>
                    <a:pt x="330" y="18224"/>
                  </a:lnTo>
                  <a:lnTo>
                    <a:pt x="1143" y="18554"/>
                  </a:lnTo>
                  <a:lnTo>
                    <a:pt x="1943" y="18224"/>
                  </a:lnTo>
                  <a:lnTo>
                    <a:pt x="2286" y="17411"/>
                  </a:lnTo>
                  <a:close/>
                </a:path>
                <a:path w="2539" h="19050">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3997" name="object 3997" descr=""/>
            <p:cNvSpPr/>
            <p:nvPr/>
          </p:nvSpPr>
          <p:spPr>
            <a:xfrm>
              <a:off x="5344259" y="2704319"/>
              <a:ext cx="635" cy="2540"/>
            </a:xfrm>
            <a:custGeom>
              <a:avLst/>
              <a:gdLst/>
              <a:ahLst/>
              <a:cxnLst/>
              <a:rect l="l" t="t" r="r" b="b"/>
              <a:pathLst>
                <a:path w="635" h="2539">
                  <a:moveTo>
                    <a:pt x="0" y="0"/>
                  </a:moveTo>
                  <a:lnTo>
                    <a:pt x="482" y="2400"/>
                  </a:lnTo>
                </a:path>
              </a:pathLst>
            </a:custGeom>
            <a:ln w="3175">
              <a:solidFill>
                <a:srgbClr val="565658"/>
              </a:solidFill>
            </a:ln>
          </p:spPr>
          <p:txBody>
            <a:bodyPr wrap="square" lIns="0" tIns="0" rIns="0" bIns="0" rtlCol="0"/>
            <a:lstStyle/>
            <a:p/>
          </p:txBody>
        </p:sp>
        <p:sp>
          <p:nvSpPr>
            <p:cNvPr id="3998" name="object 3998" descr=""/>
            <p:cNvSpPr/>
            <p:nvPr/>
          </p:nvSpPr>
          <p:spPr>
            <a:xfrm>
              <a:off x="5345214" y="270719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3999" name="object 3999" descr=""/>
            <p:cNvSpPr/>
            <p:nvPr/>
          </p:nvSpPr>
          <p:spPr>
            <a:xfrm>
              <a:off x="5344254" y="2691395"/>
              <a:ext cx="635" cy="2540"/>
            </a:xfrm>
            <a:custGeom>
              <a:avLst/>
              <a:gdLst/>
              <a:ahLst/>
              <a:cxnLst/>
              <a:rect l="l" t="t" r="r" b="b"/>
              <a:pathLst>
                <a:path w="635" h="2539">
                  <a:moveTo>
                    <a:pt x="482" y="0"/>
                  </a:moveTo>
                  <a:lnTo>
                    <a:pt x="0" y="2400"/>
                  </a:lnTo>
                </a:path>
              </a:pathLst>
            </a:custGeom>
            <a:ln w="3175">
              <a:solidFill>
                <a:srgbClr val="565658"/>
              </a:solidFill>
            </a:ln>
          </p:spPr>
          <p:txBody>
            <a:bodyPr wrap="square" lIns="0" tIns="0" rIns="0" bIns="0" rtlCol="0"/>
            <a:lstStyle/>
            <a:p/>
          </p:txBody>
        </p:sp>
        <p:sp>
          <p:nvSpPr>
            <p:cNvPr id="4000" name="object 4000" descr=""/>
            <p:cNvSpPr/>
            <p:nvPr/>
          </p:nvSpPr>
          <p:spPr>
            <a:xfrm>
              <a:off x="5345215" y="2690924"/>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4001" name="object 4001" descr=""/>
            <p:cNvSpPr/>
            <p:nvPr/>
          </p:nvSpPr>
          <p:spPr>
            <a:xfrm>
              <a:off x="5344736" y="2694272"/>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4002" name="object 4002" descr=""/>
            <p:cNvSpPr/>
            <p:nvPr/>
          </p:nvSpPr>
          <p:spPr>
            <a:xfrm>
              <a:off x="5344737" y="2703846"/>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4003" name="object 4003" descr=""/>
            <p:cNvSpPr/>
            <p:nvPr/>
          </p:nvSpPr>
          <p:spPr>
            <a:xfrm>
              <a:off x="5344736" y="2695711"/>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4004" name="object 4004" descr=""/>
            <p:cNvSpPr/>
            <p:nvPr/>
          </p:nvSpPr>
          <p:spPr>
            <a:xfrm>
              <a:off x="5344259" y="2696666"/>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4005" name="object 4005" descr=""/>
            <p:cNvSpPr/>
            <p:nvPr/>
          </p:nvSpPr>
          <p:spPr>
            <a:xfrm>
              <a:off x="5344737" y="2702409"/>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4006" name="object 4006" descr=""/>
            <p:cNvSpPr/>
            <p:nvPr/>
          </p:nvSpPr>
          <p:spPr>
            <a:xfrm>
              <a:off x="5549594" y="2726828"/>
              <a:ext cx="635" cy="1270"/>
            </a:xfrm>
            <a:custGeom>
              <a:avLst/>
              <a:gdLst/>
              <a:ahLst/>
              <a:cxnLst/>
              <a:rect l="l" t="t" r="r" b="b"/>
              <a:pathLst>
                <a:path w="635" h="1269">
                  <a:moveTo>
                    <a:pt x="482" y="0"/>
                  </a:moveTo>
                  <a:lnTo>
                    <a:pt x="482" y="952"/>
                  </a:lnTo>
                  <a:lnTo>
                    <a:pt x="0" y="952"/>
                  </a:lnTo>
                </a:path>
              </a:pathLst>
            </a:custGeom>
            <a:ln w="3175">
              <a:solidFill>
                <a:srgbClr val="565658"/>
              </a:solidFill>
            </a:ln>
          </p:spPr>
          <p:txBody>
            <a:bodyPr wrap="square" lIns="0" tIns="0" rIns="0" bIns="0" rtlCol="0"/>
            <a:lstStyle/>
            <a:p/>
          </p:txBody>
        </p:sp>
        <p:sp>
          <p:nvSpPr>
            <p:cNvPr id="4007" name="object 4007" descr=""/>
            <p:cNvSpPr/>
            <p:nvPr/>
          </p:nvSpPr>
          <p:spPr>
            <a:xfrm>
              <a:off x="5581666" y="2692834"/>
              <a:ext cx="3175" cy="0"/>
            </a:xfrm>
            <a:custGeom>
              <a:avLst/>
              <a:gdLst/>
              <a:ahLst/>
              <a:cxnLst/>
              <a:rect l="l" t="t" r="r" b="b"/>
              <a:pathLst>
                <a:path w="3175" h="0">
                  <a:moveTo>
                    <a:pt x="2870" y="0"/>
                  </a:moveTo>
                  <a:lnTo>
                    <a:pt x="0" y="0"/>
                  </a:lnTo>
                  <a:lnTo>
                    <a:pt x="2870" y="0"/>
                  </a:lnTo>
                </a:path>
              </a:pathLst>
            </a:custGeom>
            <a:ln w="3175">
              <a:solidFill>
                <a:srgbClr val="565658"/>
              </a:solidFill>
            </a:ln>
          </p:spPr>
          <p:txBody>
            <a:bodyPr wrap="square" lIns="0" tIns="0" rIns="0" bIns="0" rtlCol="0"/>
            <a:lstStyle/>
            <a:p/>
          </p:txBody>
        </p:sp>
        <p:sp>
          <p:nvSpPr>
            <p:cNvPr id="4008" name="object 4008" descr=""/>
            <p:cNvSpPr/>
            <p:nvPr/>
          </p:nvSpPr>
          <p:spPr>
            <a:xfrm>
              <a:off x="5581665"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4009" name="object 4009" descr=""/>
            <p:cNvSpPr/>
            <p:nvPr/>
          </p:nvSpPr>
          <p:spPr>
            <a:xfrm>
              <a:off x="5361305" y="262037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10" name="object 4010" descr=""/>
            <p:cNvSpPr/>
            <p:nvPr/>
          </p:nvSpPr>
          <p:spPr>
            <a:xfrm>
              <a:off x="5359565" y="2623430"/>
              <a:ext cx="3175" cy="0"/>
            </a:xfrm>
            <a:custGeom>
              <a:avLst/>
              <a:gdLst/>
              <a:ahLst/>
              <a:cxnLst/>
              <a:rect l="l" t="t" r="r" b="b"/>
              <a:pathLst>
                <a:path w="3175" h="0">
                  <a:moveTo>
                    <a:pt x="2882" y="0"/>
                  </a:moveTo>
                  <a:lnTo>
                    <a:pt x="0" y="0"/>
                  </a:lnTo>
                </a:path>
              </a:pathLst>
            </a:custGeom>
            <a:ln w="3175">
              <a:solidFill>
                <a:srgbClr val="565658"/>
              </a:solidFill>
            </a:ln>
          </p:spPr>
          <p:txBody>
            <a:bodyPr wrap="square" lIns="0" tIns="0" rIns="0" bIns="0" rtlCol="0"/>
            <a:lstStyle/>
            <a:p/>
          </p:txBody>
        </p:sp>
        <p:sp>
          <p:nvSpPr>
            <p:cNvPr id="4011" name="object 4011" descr=""/>
            <p:cNvSpPr/>
            <p:nvPr/>
          </p:nvSpPr>
          <p:spPr>
            <a:xfrm>
              <a:off x="5357655" y="262343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012" name="object 4012" descr=""/>
            <p:cNvSpPr/>
            <p:nvPr/>
          </p:nvSpPr>
          <p:spPr>
            <a:xfrm>
              <a:off x="5361305" y="2604109"/>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4013" name="object 4013" descr=""/>
            <p:cNvSpPr/>
            <p:nvPr/>
          </p:nvSpPr>
          <p:spPr>
            <a:xfrm>
              <a:off x="5357660" y="262343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14" name="object 4014" descr=""/>
            <p:cNvSpPr/>
            <p:nvPr/>
          </p:nvSpPr>
          <p:spPr>
            <a:xfrm>
              <a:off x="5359570" y="2623430"/>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4015" name="object 4015" descr=""/>
            <p:cNvSpPr/>
            <p:nvPr/>
          </p:nvSpPr>
          <p:spPr>
            <a:xfrm>
              <a:off x="5356223" y="2623431"/>
              <a:ext cx="1270" cy="635"/>
            </a:xfrm>
            <a:custGeom>
              <a:avLst/>
              <a:gdLst/>
              <a:ahLst/>
              <a:cxnLst/>
              <a:rect l="l" t="t" r="r" b="b"/>
              <a:pathLst>
                <a:path w="1270" h="635">
                  <a:moveTo>
                    <a:pt x="952" y="482"/>
                  </a:moveTo>
                  <a:lnTo>
                    <a:pt x="469" y="482"/>
                  </a:lnTo>
                  <a:lnTo>
                    <a:pt x="0" y="482"/>
                  </a:lnTo>
                  <a:lnTo>
                    <a:pt x="0" y="0"/>
                  </a:lnTo>
                </a:path>
              </a:pathLst>
            </a:custGeom>
            <a:ln w="3175">
              <a:solidFill>
                <a:srgbClr val="565658"/>
              </a:solidFill>
            </a:ln>
          </p:spPr>
          <p:txBody>
            <a:bodyPr wrap="square" lIns="0" tIns="0" rIns="0" bIns="0" rtlCol="0"/>
            <a:lstStyle/>
            <a:p/>
          </p:txBody>
        </p:sp>
        <p:sp>
          <p:nvSpPr>
            <p:cNvPr id="4016" name="object 4016" descr=""/>
            <p:cNvSpPr/>
            <p:nvPr/>
          </p:nvSpPr>
          <p:spPr>
            <a:xfrm>
              <a:off x="5355555" y="262277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17" name="object 4017" descr=""/>
            <p:cNvSpPr/>
            <p:nvPr/>
          </p:nvSpPr>
          <p:spPr>
            <a:xfrm>
              <a:off x="5357176" y="2623431"/>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018" name="object 4018" descr=""/>
            <p:cNvSpPr/>
            <p:nvPr/>
          </p:nvSpPr>
          <p:spPr>
            <a:xfrm>
              <a:off x="5361305" y="262228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19" name="object 4019" descr=""/>
            <p:cNvSpPr/>
            <p:nvPr/>
          </p:nvSpPr>
          <p:spPr>
            <a:xfrm>
              <a:off x="5356694" y="2605720"/>
              <a:ext cx="1270" cy="0"/>
            </a:xfrm>
            <a:custGeom>
              <a:avLst/>
              <a:gdLst/>
              <a:ahLst/>
              <a:cxnLst/>
              <a:rect l="l" t="t" r="r" b="b"/>
              <a:pathLst>
                <a:path w="1270" h="0">
                  <a:moveTo>
                    <a:pt x="965" y="0"/>
                  </a:moveTo>
                  <a:lnTo>
                    <a:pt x="965" y="0"/>
                  </a:lnTo>
                  <a:lnTo>
                    <a:pt x="0" y="0"/>
                  </a:lnTo>
                </a:path>
              </a:pathLst>
            </a:custGeom>
            <a:ln w="3175">
              <a:solidFill>
                <a:srgbClr val="565658"/>
              </a:solidFill>
            </a:ln>
          </p:spPr>
          <p:txBody>
            <a:bodyPr wrap="square" lIns="0" tIns="0" rIns="0" bIns="0" rtlCol="0"/>
            <a:lstStyle/>
            <a:p/>
          </p:txBody>
        </p:sp>
        <p:sp>
          <p:nvSpPr>
            <p:cNvPr id="4020" name="object 4020" descr=""/>
            <p:cNvSpPr/>
            <p:nvPr/>
          </p:nvSpPr>
          <p:spPr>
            <a:xfrm>
              <a:off x="5355263" y="2605720"/>
              <a:ext cx="1905" cy="0"/>
            </a:xfrm>
            <a:custGeom>
              <a:avLst/>
              <a:gdLst/>
              <a:ahLst/>
              <a:cxnLst/>
              <a:rect l="l" t="t" r="r" b="b"/>
              <a:pathLst>
                <a:path w="1904" h="0">
                  <a:moveTo>
                    <a:pt x="1435" y="0"/>
                  </a:moveTo>
                  <a:lnTo>
                    <a:pt x="1435" y="0"/>
                  </a:lnTo>
                  <a:lnTo>
                    <a:pt x="0" y="0"/>
                  </a:lnTo>
                </a:path>
              </a:pathLst>
            </a:custGeom>
            <a:ln w="3175">
              <a:solidFill>
                <a:srgbClr val="565658"/>
              </a:solidFill>
            </a:ln>
          </p:spPr>
          <p:txBody>
            <a:bodyPr wrap="square" lIns="0" tIns="0" rIns="0" bIns="0" rtlCol="0"/>
            <a:lstStyle/>
            <a:p/>
          </p:txBody>
        </p:sp>
        <p:sp>
          <p:nvSpPr>
            <p:cNvPr id="4021" name="object 4021" descr=""/>
            <p:cNvSpPr/>
            <p:nvPr/>
          </p:nvSpPr>
          <p:spPr>
            <a:xfrm>
              <a:off x="5355261" y="262200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022" name="object 4022" descr=""/>
            <p:cNvSpPr/>
            <p:nvPr/>
          </p:nvSpPr>
          <p:spPr>
            <a:xfrm>
              <a:off x="5356517" y="26208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23" name="object 4023" descr=""/>
            <p:cNvSpPr/>
            <p:nvPr/>
          </p:nvSpPr>
          <p:spPr>
            <a:xfrm>
              <a:off x="5357176" y="262343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24" name="object 4024" descr=""/>
            <p:cNvSpPr/>
            <p:nvPr/>
          </p:nvSpPr>
          <p:spPr>
            <a:xfrm>
              <a:off x="5355266" y="2623430"/>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025" name="object 4025" descr=""/>
            <p:cNvSpPr/>
            <p:nvPr/>
          </p:nvSpPr>
          <p:spPr>
            <a:xfrm>
              <a:off x="5354117" y="2622295"/>
              <a:ext cx="5080" cy="2540"/>
            </a:xfrm>
            <a:custGeom>
              <a:avLst/>
              <a:gdLst/>
              <a:ahLst/>
              <a:cxnLst/>
              <a:rect l="l" t="t" r="r" b="b"/>
              <a:pathLst>
                <a:path w="5079" h="2539">
                  <a:moveTo>
                    <a:pt x="2286" y="1143"/>
                  </a:moveTo>
                  <a:lnTo>
                    <a:pt x="1955" y="330"/>
                  </a:lnTo>
                  <a:lnTo>
                    <a:pt x="1143" y="0"/>
                  </a:lnTo>
                  <a:lnTo>
                    <a:pt x="330" y="330"/>
                  </a:lnTo>
                  <a:lnTo>
                    <a:pt x="0" y="1143"/>
                  </a:lnTo>
                  <a:lnTo>
                    <a:pt x="330" y="1943"/>
                  </a:lnTo>
                  <a:lnTo>
                    <a:pt x="1143" y="2286"/>
                  </a:lnTo>
                  <a:lnTo>
                    <a:pt x="1955" y="1943"/>
                  </a:lnTo>
                  <a:lnTo>
                    <a:pt x="2286" y="1143"/>
                  </a:lnTo>
                  <a:close/>
                </a:path>
                <a:path w="5079" h="2539">
                  <a:moveTo>
                    <a:pt x="4686" y="1143"/>
                  </a:moveTo>
                  <a:lnTo>
                    <a:pt x="4343" y="330"/>
                  </a:lnTo>
                  <a:lnTo>
                    <a:pt x="3543" y="0"/>
                  </a:lnTo>
                  <a:lnTo>
                    <a:pt x="2730" y="330"/>
                  </a:lnTo>
                  <a:lnTo>
                    <a:pt x="2400" y="1143"/>
                  </a:lnTo>
                  <a:lnTo>
                    <a:pt x="2730" y="1943"/>
                  </a:lnTo>
                  <a:lnTo>
                    <a:pt x="3543" y="2286"/>
                  </a:lnTo>
                  <a:lnTo>
                    <a:pt x="4343" y="1943"/>
                  </a:lnTo>
                  <a:lnTo>
                    <a:pt x="4686" y="1143"/>
                  </a:lnTo>
                  <a:close/>
                </a:path>
              </a:pathLst>
            </a:custGeom>
            <a:solidFill>
              <a:srgbClr val="565658"/>
            </a:solidFill>
          </p:spPr>
          <p:txBody>
            <a:bodyPr wrap="square" lIns="0" tIns="0" rIns="0" bIns="0" rtlCol="0"/>
            <a:lstStyle/>
            <a:p/>
          </p:txBody>
        </p:sp>
        <p:sp>
          <p:nvSpPr>
            <p:cNvPr id="4026" name="object 4026" descr=""/>
            <p:cNvSpPr/>
            <p:nvPr/>
          </p:nvSpPr>
          <p:spPr>
            <a:xfrm>
              <a:off x="5354782" y="262295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4027" name="object 4027" descr=""/>
            <p:cNvSpPr/>
            <p:nvPr/>
          </p:nvSpPr>
          <p:spPr>
            <a:xfrm>
              <a:off x="5354117" y="2603626"/>
              <a:ext cx="13970" cy="2540"/>
            </a:xfrm>
            <a:custGeom>
              <a:avLst/>
              <a:gdLst/>
              <a:ahLst/>
              <a:cxnLst/>
              <a:rect l="l" t="t" r="r" b="b"/>
              <a:pathLst>
                <a:path w="13970" h="2539">
                  <a:moveTo>
                    <a:pt x="2286" y="1143"/>
                  </a:moveTo>
                  <a:lnTo>
                    <a:pt x="1955" y="330"/>
                  </a:lnTo>
                  <a:lnTo>
                    <a:pt x="1143" y="0"/>
                  </a:lnTo>
                  <a:lnTo>
                    <a:pt x="330" y="330"/>
                  </a:lnTo>
                  <a:lnTo>
                    <a:pt x="0" y="1143"/>
                  </a:lnTo>
                  <a:lnTo>
                    <a:pt x="330" y="1955"/>
                  </a:lnTo>
                  <a:lnTo>
                    <a:pt x="1143" y="2286"/>
                  </a:lnTo>
                  <a:lnTo>
                    <a:pt x="1955" y="1955"/>
                  </a:lnTo>
                  <a:lnTo>
                    <a:pt x="2286" y="1143"/>
                  </a:lnTo>
                  <a:close/>
                </a:path>
                <a:path w="13970" h="2539">
                  <a:moveTo>
                    <a:pt x="9944" y="1143"/>
                  </a:moveTo>
                  <a:lnTo>
                    <a:pt x="9613" y="330"/>
                  </a:lnTo>
                  <a:lnTo>
                    <a:pt x="8801" y="0"/>
                  </a:lnTo>
                  <a:lnTo>
                    <a:pt x="7988" y="330"/>
                  </a:lnTo>
                  <a:lnTo>
                    <a:pt x="7658" y="1143"/>
                  </a:lnTo>
                  <a:lnTo>
                    <a:pt x="7988" y="1955"/>
                  </a:lnTo>
                  <a:lnTo>
                    <a:pt x="8801" y="2286"/>
                  </a:lnTo>
                  <a:lnTo>
                    <a:pt x="9613" y="1955"/>
                  </a:lnTo>
                  <a:lnTo>
                    <a:pt x="9944" y="1143"/>
                  </a:lnTo>
                  <a:close/>
                </a:path>
                <a:path w="13970" h="2539">
                  <a:moveTo>
                    <a:pt x="13766" y="1143"/>
                  </a:moveTo>
                  <a:lnTo>
                    <a:pt x="13436" y="330"/>
                  </a:lnTo>
                  <a:lnTo>
                    <a:pt x="12623" y="0"/>
                  </a:lnTo>
                  <a:lnTo>
                    <a:pt x="11823" y="330"/>
                  </a:lnTo>
                  <a:lnTo>
                    <a:pt x="11480" y="1143"/>
                  </a:lnTo>
                  <a:lnTo>
                    <a:pt x="11823" y="1955"/>
                  </a:lnTo>
                  <a:lnTo>
                    <a:pt x="12623" y="2286"/>
                  </a:lnTo>
                  <a:lnTo>
                    <a:pt x="13436" y="1955"/>
                  </a:lnTo>
                  <a:lnTo>
                    <a:pt x="13766" y="1143"/>
                  </a:lnTo>
                  <a:close/>
                </a:path>
              </a:pathLst>
            </a:custGeom>
            <a:solidFill>
              <a:srgbClr val="565658"/>
            </a:solidFill>
          </p:spPr>
          <p:txBody>
            <a:bodyPr wrap="square" lIns="0" tIns="0" rIns="0" bIns="0" rtlCol="0"/>
            <a:lstStyle/>
            <a:p/>
          </p:txBody>
        </p:sp>
        <p:sp>
          <p:nvSpPr>
            <p:cNvPr id="4028" name="object 4028" descr=""/>
            <p:cNvSpPr/>
            <p:nvPr/>
          </p:nvSpPr>
          <p:spPr>
            <a:xfrm>
              <a:off x="5364834" y="2604765"/>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4029" name="object 4029" descr=""/>
            <p:cNvSpPr/>
            <p:nvPr/>
          </p:nvSpPr>
          <p:spPr>
            <a:xfrm>
              <a:off x="5357176" y="2623430"/>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030" name="object 4030" descr=""/>
            <p:cNvSpPr/>
            <p:nvPr/>
          </p:nvSpPr>
          <p:spPr>
            <a:xfrm>
              <a:off x="5356221" y="260332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031" name="object 4031" descr=""/>
            <p:cNvSpPr/>
            <p:nvPr/>
          </p:nvSpPr>
          <p:spPr>
            <a:xfrm>
              <a:off x="5356221" y="2623430"/>
              <a:ext cx="1270" cy="635"/>
            </a:xfrm>
            <a:custGeom>
              <a:avLst/>
              <a:gdLst/>
              <a:ahLst/>
              <a:cxnLst/>
              <a:rect l="l" t="t" r="r" b="b"/>
              <a:pathLst>
                <a:path w="1270" h="635">
                  <a:moveTo>
                    <a:pt x="0" y="0"/>
                  </a:moveTo>
                  <a:lnTo>
                    <a:pt x="0" y="482"/>
                  </a:lnTo>
                  <a:lnTo>
                    <a:pt x="952" y="482"/>
                  </a:lnTo>
                  <a:lnTo>
                    <a:pt x="952" y="0"/>
                  </a:lnTo>
                </a:path>
              </a:pathLst>
            </a:custGeom>
            <a:ln w="3175">
              <a:solidFill>
                <a:srgbClr val="565658"/>
              </a:solidFill>
            </a:ln>
          </p:spPr>
          <p:txBody>
            <a:bodyPr wrap="square" lIns="0" tIns="0" rIns="0" bIns="0" rtlCol="0"/>
            <a:lstStyle/>
            <a:p/>
          </p:txBody>
        </p:sp>
        <p:sp>
          <p:nvSpPr>
            <p:cNvPr id="4032" name="object 4032" descr=""/>
            <p:cNvSpPr/>
            <p:nvPr/>
          </p:nvSpPr>
          <p:spPr>
            <a:xfrm>
              <a:off x="5356223" y="2603327"/>
              <a:ext cx="1270" cy="635"/>
            </a:xfrm>
            <a:custGeom>
              <a:avLst/>
              <a:gdLst/>
              <a:ahLst/>
              <a:cxnLst/>
              <a:rect l="l" t="t" r="r" b="b"/>
              <a:pathLst>
                <a:path w="1270" h="635">
                  <a:moveTo>
                    <a:pt x="952" y="482"/>
                  </a:moveTo>
                  <a:lnTo>
                    <a:pt x="952" y="0"/>
                  </a:lnTo>
                  <a:lnTo>
                    <a:pt x="0" y="0"/>
                  </a:lnTo>
                  <a:lnTo>
                    <a:pt x="0" y="482"/>
                  </a:lnTo>
                </a:path>
              </a:pathLst>
            </a:custGeom>
            <a:ln w="3175">
              <a:solidFill>
                <a:srgbClr val="565658"/>
              </a:solidFill>
            </a:ln>
          </p:spPr>
          <p:txBody>
            <a:bodyPr wrap="square" lIns="0" tIns="0" rIns="0" bIns="0" rtlCol="0"/>
            <a:lstStyle/>
            <a:p/>
          </p:txBody>
        </p:sp>
        <p:sp>
          <p:nvSpPr>
            <p:cNvPr id="4033" name="object 4033" descr=""/>
            <p:cNvSpPr/>
            <p:nvPr/>
          </p:nvSpPr>
          <p:spPr>
            <a:xfrm>
              <a:off x="5355266" y="2622960"/>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4034" name="object 4034" descr=""/>
            <p:cNvSpPr/>
            <p:nvPr/>
          </p:nvSpPr>
          <p:spPr>
            <a:xfrm>
              <a:off x="5355266" y="2603811"/>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035" name="object 4035" descr=""/>
            <p:cNvSpPr/>
            <p:nvPr/>
          </p:nvSpPr>
          <p:spPr>
            <a:xfrm>
              <a:off x="5354117" y="2603626"/>
              <a:ext cx="5080" cy="20320"/>
            </a:xfrm>
            <a:custGeom>
              <a:avLst/>
              <a:gdLst/>
              <a:ahLst/>
              <a:cxnLst/>
              <a:rect l="l" t="t" r="r" b="b"/>
              <a:pathLst>
                <a:path w="5079" h="20319">
                  <a:moveTo>
                    <a:pt x="4686" y="18376"/>
                  </a:moveTo>
                  <a:lnTo>
                    <a:pt x="4343" y="17576"/>
                  </a:lnTo>
                  <a:lnTo>
                    <a:pt x="3543" y="17233"/>
                  </a:lnTo>
                  <a:lnTo>
                    <a:pt x="2819" y="17551"/>
                  </a:lnTo>
                  <a:lnTo>
                    <a:pt x="2095" y="17233"/>
                  </a:lnTo>
                  <a:lnTo>
                    <a:pt x="1854" y="17335"/>
                  </a:lnTo>
                  <a:lnTo>
                    <a:pt x="1625" y="17233"/>
                  </a:lnTo>
                  <a:lnTo>
                    <a:pt x="812" y="17576"/>
                  </a:lnTo>
                  <a:lnTo>
                    <a:pt x="482" y="18376"/>
                  </a:lnTo>
                  <a:lnTo>
                    <a:pt x="571" y="18618"/>
                  </a:lnTo>
                  <a:lnTo>
                    <a:pt x="482" y="18859"/>
                  </a:lnTo>
                  <a:lnTo>
                    <a:pt x="812" y="19659"/>
                  </a:lnTo>
                  <a:lnTo>
                    <a:pt x="1625" y="20002"/>
                  </a:lnTo>
                  <a:lnTo>
                    <a:pt x="1854" y="19913"/>
                  </a:lnTo>
                  <a:lnTo>
                    <a:pt x="2095" y="20002"/>
                  </a:lnTo>
                  <a:lnTo>
                    <a:pt x="2908" y="19659"/>
                  </a:lnTo>
                  <a:lnTo>
                    <a:pt x="3048" y="19329"/>
                  </a:lnTo>
                  <a:lnTo>
                    <a:pt x="3543" y="19519"/>
                  </a:lnTo>
                  <a:lnTo>
                    <a:pt x="4343" y="19189"/>
                  </a:lnTo>
                  <a:lnTo>
                    <a:pt x="4686" y="18376"/>
                  </a:lnTo>
                  <a:close/>
                </a:path>
                <a:path w="5079" h="20319">
                  <a:moveTo>
                    <a:pt x="4686" y="1625"/>
                  </a:moveTo>
                  <a:lnTo>
                    <a:pt x="4343" y="825"/>
                  </a:lnTo>
                  <a:lnTo>
                    <a:pt x="4000" y="685"/>
                  </a:lnTo>
                  <a:lnTo>
                    <a:pt x="3860" y="330"/>
                  </a:lnTo>
                  <a:lnTo>
                    <a:pt x="3048" y="0"/>
                  </a:lnTo>
                  <a:lnTo>
                    <a:pt x="2336" y="304"/>
                  </a:lnTo>
                  <a:lnTo>
                    <a:pt x="1625" y="0"/>
                  </a:lnTo>
                  <a:lnTo>
                    <a:pt x="1384" y="101"/>
                  </a:lnTo>
                  <a:lnTo>
                    <a:pt x="1143" y="0"/>
                  </a:lnTo>
                  <a:lnTo>
                    <a:pt x="330" y="330"/>
                  </a:lnTo>
                  <a:lnTo>
                    <a:pt x="0" y="1143"/>
                  </a:lnTo>
                  <a:lnTo>
                    <a:pt x="330" y="1955"/>
                  </a:lnTo>
                  <a:lnTo>
                    <a:pt x="673" y="2095"/>
                  </a:lnTo>
                  <a:lnTo>
                    <a:pt x="812" y="2438"/>
                  </a:lnTo>
                  <a:lnTo>
                    <a:pt x="1625" y="2768"/>
                  </a:lnTo>
                  <a:lnTo>
                    <a:pt x="2336" y="2476"/>
                  </a:lnTo>
                  <a:lnTo>
                    <a:pt x="3048" y="2768"/>
                  </a:lnTo>
                  <a:lnTo>
                    <a:pt x="3289" y="2679"/>
                  </a:lnTo>
                  <a:lnTo>
                    <a:pt x="3543" y="2768"/>
                  </a:lnTo>
                  <a:lnTo>
                    <a:pt x="4343" y="2438"/>
                  </a:lnTo>
                  <a:lnTo>
                    <a:pt x="4686" y="1625"/>
                  </a:lnTo>
                  <a:close/>
                </a:path>
              </a:pathLst>
            </a:custGeom>
            <a:solidFill>
              <a:srgbClr val="565658"/>
            </a:solidFill>
          </p:spPr>
          <p:txBody>
            <a:bodyPr wrap="square" lIns="0" tIns="0" rIns="0" bIns="0" rtlCol="0"/>
            <a:lstStyle/>
            <a:p/>
          </p:txBody>
        </p:sp>
        <p:sp>
          <p:nvSpPr>
            <p:cNvPr id="4036" name="object 4036" descr=""/>
            <p:cNvSpPr/>
            <p:nvPr/>
          </p:nvSpPr>
          <p:spPr>
            <a:xfrm>
              <a:off x="5355266" y="260428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037" name="object 4037" descr=""/>
            <p:cNvSpPr/>
            <p:nvPr/>
          </p:nvSpPr>
          <p:spPr>
            <a:xfrm>
              <a:off x="5354782" y="2622476"/>
              <a:ext cx="635" cy="635"/>
            </a:xfrm>
            <a:custGeom>
              <a:avLst/>
              <a:gdLst/>
              <a:ahLst/>
              <a:cxnLst/>
              <a:rect l="l" t="t" r="r" b="b"/>
              <a:pathLst>
                <a:path w="635" h="635">
                  <a:moveTo>
                    <a:pt x="0" y="482"/>
                  </a:moveTo>
                  <a:lnTo>
                    <a:pt x="482" y="482"/>
                  </a:lnTo>
                </a:path>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4038" name="object 4038" descr=""/>
            <p:cNvSpPr/>
            <p:nvPr/>
          </p:nvSpPr>
          <p:spPr>
            <a:xfrm>
              <a:off x="5357177" y="260572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4039" name="object 4039" descr=""/>
            <p:cNvSpPr/>
            <p:nvPr/>
          </p:nvSpPr>
          <p:spPr>
            <a:xfrm>
              <a:off x="5357176" y="26052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40" name="object 4040" descr=""/>
            <p:cNvSpPr/>
            <p:nvPr/>
          </p:nvSpPr>
          <p:spPr>
            <a:xfrm>
              <a:off x="5357177" y="2605249"/>
              <a:ext cx="635" cy="635"/>
            </a:xfrm>
            <a:custGeom>
              <a:avLst/>
              <a:gdLst/>
              <a:ahLst/>
              <a:cxnLst/>
              <a:rect l="l" t="t" r="r" b="b"/>
              <a:pathLst>
                <a:path w="635" h="635">
                  <a:moveTo>
                    <a:pt x="482" y="0"/>
                  </a:moveTo>
                  <a:lnTo>
                    <a:pt x="482" y="469"/>
                  </a:lnTo>
                  <a:lnTo>
                    <a:pt x="0" y="469"/>
                  </a:lnTo>
                </a:path>
              </a:pathLst>
            </a:custGeom>
            <a:ln w="3175">
              <a:solidFill>
                <a:srgbClr val="565658"/>
              </a:solidFill>
            </a:ln>
          </p:spPr>
          <p:txBody>
            <a:bodyPr wrap="square" lIns="0" tIns="0" rIns="0" bIns="0" rtlCol="0"/>
            <a:lstStyle/>
            <a:p/>
          </p:txBody>
        </p:sp>
        <p:sp>
          <p:nvSpPr>
            <p:cNvPr id="4041" name="object 4041" descr=""/>
            <p:cNvSpPr/>
            <p:nvPr/>
          </p:nvSpPr>
          <p:spPr>
            <a:xfrm>
              <a:off x="5355266" y="2621521"/>
              <a:ext cx="1270" cy="635"/>
            </a:xfrm>
            <a:custGeom>
              <a:avLst/>
              <a:gdLst/>
              <a:ahLst/>
              <a:cxnLst/>
              <a:rect l="l" t="t" r="r" b="b"/>
              <a:pathLst>
                <a:path w="1270" h="635">
                  <a:moveTo>
                    <a:pt x="0" y="482"/>
                  </a:moveTo>
                  <a:lnTo>
                    <a:pt x="952" y="482"/>
                  </a:lnTo>
                  <a:lnTo>
                    <a:pt x="0" y="482"/>
                  </a:lnTo>
                  <a:lnTo>
                    <a:pt x="0" y="0"/>
                  </a:lnTo>
                  <a:lnTo>
                    <a:pt x="952" y="0"/>
                  </a:lnTo>
                </a:path>
              </a:pathLst>
            </a:custGeom>
            <a:ln w="3175">
              <a:solidFill>
                <a:srgbClr val="565658"/>
              </a:solidFill>
            </a:ln>
          </p:spPr>
          <p:txBody>
            <a:bodyPr wrap="square" lIns="0" tIns="0" rIns="0" bIns="0" rtlCol="0"/>
            <a:lstStyle/>
            <a:p/>
          </p:txBody>
        </p:sp>
        <p:sp>
          <p:nvSpPr>
            <p:cNvPr id="4042" name="object 4042" descr=""/>
            <p:cNvSpPr/>
            <p:nvPr/>
          </p:nvSpPr>
          <p:spPr>
            <a:xfrm>
              <a:off x="5355271" y="2605250"/>
              <a:ext cx="1905" cy="635"/>
            </a:xfrm>
            <a:custGeom>
              <a:avLst/>
              <a:gdLst/>
              <a:ahLst/>
              <a:cxnLst/>
              <a:rect l="l" t="t" r="r" b="b"/>
              <a:pathLst>
                <a:path w="1904" h="635">
                  <a:moveTo>
                    <a:pt x="1904" y="469"/>
                  </a:moveTo>
                  <a:lnTo>
                    <a:pt x="1904" y="0"/>
                  </a:lnTo>
                  <a:lnTo>
                    <a:pt x="0" y="0"/>
                  </a:lnTo>
                  <a:lnTo>
                    <a:pt x="0" y="469"/>
                  </a:lnTo>
                </a:path>
              </a:pathLst>
            </a:custGeom>
            <a:ln w="3175">
              <a:solidFill>
                <a:srgbClr val="565658"/>
              </a:solidFill>
            </a:ln>
          </p:spPr>
          <p:txBody>
            <a:bodyPr wrap="square" lIns="0" tIns="0" rIns="0" bIns="0" rtlCol="0"/>
            <a:lstStyle/>
            <a:p/>
          </p:txBody>
        </p:sp>
        <p:sp>
          <p:nvSpPr>
            <p:cNvPr id="4043" name="object 4043" descr=""/>
            <p:cNvSpPr/>
            <p:nvPr/>
          </p:nvSpPr>
          <p:spPr>
            <a:xfrm>
              <a:off x="5356221" y="2622004"/>
              <a:ext cx="1905" cy="0"/>
            </a:xfrm>
            <a:custGeom>
              <a:avLst/>
              <a:gdLst/>
              <a:ahLst/>
              <a:cxnLst/>
              <a:rect l="l" t="t" r="r" b="b"/>
              <a:pathLst>
                <a:path w="1904" h="0">
                  <a:moveTo>
                    <a:pt x="0" y="0"/>
                  </a:moveTo>
                  <a:lnTo>
                    <a:pt x="0" y="0"/>
                  </a:lnTo>
                  <a:lnTo>
                    <a:pt x="1435" y="0"/>
                  </a:lnTo>
                </a:path>
              </a:pathLst>
            </a:custGeom>
            <a:ln w="3175">
              <a:solidFill>
                <a:srgbClr val="565658"/>
              </a:solidFill>
            </a:ln>
          </p:spPr>
          <p:txBody>
            <a:bodyPr wrap="square" lIns="0" tIns="0" rIns="0" bIns="0" rtlCol="0"/>
            <a:lstStyle/>
            <a:p/>
          </p:txBody>
        </p:sp>
        <p:sp>
          <p:nvSpPr>
            <p:cNvPr id="4044" name="object 4044" descr=""/>
            <p:cNvSpPr/>
            <p:nvPr/>
          </p:nvSpPr>
          <p:spPr>
            <a:xfrm>
              <a:off x="5356225" y="2621520"/>
              <a:ext cx="1905" cy="635"/>
            </a:xfrm>
            <a:custGeom>
              <a:avLst/>
              <a:gdLst/>
              <a:ahLst/>
              <a:cxnLst/>
              <a:rect l="l" t="t" r="r" b="b"/>
              <a:pathLst>
                <a:path w="1904" h="635">
                  <a:moveTo>
                    <a:pt x="1435" y="0"/>
                  </a:moveTo>
                  <a:lnTo>
                    <a:pt x="0" y="0"/>
                  </a:lnTo>
                  <a:lnTo>
                    <a:pt x="0" y="482"/>
                  </a:lnTo>
                  <a:lnTo>
                    <a:pt x="1435" y="482"/>
                  </a:lnTo>
                </a:path>
              </a:pathLst>
            </a:custGeom>
            <a:ln w="3175">
              <a:solidFill>
                <a:srgbClr val="565658"/>
              </a:solidFill>
            </a:ln>
          </p:spPr>
          <p:txBody>
            <a:bodyPr wrap="square" lIns="0" tIns="0" rIns="0" bIns="0" rtlCol="0"/>
            <a:lstStyle/>
            <a:p/>
          </p:txBody>
        </p:sp>
        <p:sp>
          <p:nvSpPr>
            <p:cNvPr id="4045" name="object 4045" descr=""/>
            <p:cNvSpPr/>
            <p:nvPr/>
          </p:nvSpPr>
          <p:spPr>
            <a:xfrm>
              <a:off x="5355271" y="2605720"/>
              <a:ext cx="1905" cy="0"/>
            </a:xfrm>
            <a:custGeom>
              <a:avLst/>
              <a:gdLst/>
              <a:ahLst/>
              <a:cxnLst/>
              <a:rect l="l" t="t" r="r" b="b"/>
              <a:pathLst>
                <a:path w="1904" h="0">
                  <a:moveTo>
                    <a:pt x="1904" y="0"/>
                  </a:moveTo>
                  <a:lnTo>
                    <a:pt x="0" y="0"/>
                  </a:lnTo>
                  <a:lnTo>
                    <a:pt x="1904" y="0"/>
                  </a:lnTo>
                </a:path>
              </a:pathLst>
            </a:custGeom>
            <a:ln w="3175">
              <a:solidFill>
                <a:srgbClr val="565658"/>
              </a:solidFill>
            </a:ln>
          </p:spPr>
          <p:txBody>
            <a:bodyPr wrap="square" lIns="0" tIns="0" rIns="0" bIns="0" rtlCol="0"/>
            <a:lstStyle/>
            <a:p/>
          </p:txBody>
        </p:sp>
        <p:sp>
          <p:nvSpPr>
            <p:cNvPr id="4046" name="object 4046" descr=""/>
            <p:cNvSpPr/>
            <p:nvPr/>
          </p:nvSpPr>
          <p:spPr>
            <a:xfrm>
              <a:off x="5354117" y="2603626"/>
              <a:ext cx="2540" cy="3810"/>
            </a:xfrm>
            <a:custGeom>
              <a:avLst/>
              <a:gdLst/>
              <a:ahLst/>
              <a:cxnLst/>
              <a:rect l="l" t="t" r="r" b="b"/>
              <a:pathLst>
                <a:path w="2539" h="3810">
                  <a:moveTo>
                    <a:pt x="2286" y="1143"/>
                  </a:moveTo>
                  <a:lnTo>
                    <a:pt x="1955" y="330"/>
                  </a:lnTo>
                  <a:lnTo>
                    <a:pt x="1143" y="0"/>
                  </a:lnTo>
                  <a:lnTo>
                    <a:pt x="330" y="330"/>
                  </a:lnTo>
                  <a:lnTo>
                    <a:pt x="0" y="1143"/>
                  </a:lnTo>
                  <a:lnTo>
                    <a:pt x="190" y="1625"/>
                  </a:lnTo>
                  <a:lnTo>
                    <a:pt x="0" y="2095"/>
                  </a:lnTo>
                  <a:lnTo>
                    <a:pt x="330" y="2908"/>
                  </a:lnTo>
                  <a:lnTo>
                    <a:pt x="1143" y="3238"/>
                  </a:lnTo>
                  <a:lnTo>
                    <a:pt x="1955" y="2908"/>
                  </a:lnTo>
                  <a:lnTo>
                    <a:pt x="2286" y="2095"/>
                  </a:lnTo>
                  <a:lnTo>
                    <a:pt x="2082" y="1625"/>
                  </a:lnTo>
                  <a:lnTo>
                    <a:pt x="2286" y="1143"/>
                  </a:lnTo>
                  <a:close/>
                </a:path>
              </a:pathLst>
            </a:custGeom>
            <a:solidFill>
              <a:srgbClr val="565658"/>
            </a:solidFill>
          </p:spPr>
          <p:txBody>
            <a:bodyPr wrap="square" lIns="0" tIns="0" rIns="0" bIns="0" rtlCol="0"/>
            <a:lstStyle/>
            <a:p/>
          </p:txBody>
        </p:sp>
        <p:sp>
          <p:nvSpPr>
            <p:cNvPr id="4047" name="object 4047" descr=""/>
            <p:cNvSpPr/>
            <p:nvPr/>
          </p:nvSpPr>
          <p:spPr>
            <a:xfrm>
              <a:off x="5355266" y="260428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4048" name="object 4048" descr=""/>
            <p:cNvSpPr/>
            <p:nvPr/>
          </p:nvSpPr>
          <p:spPr>
            <a:xfrm>
              <a:off x="5354123" y="262181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49" name="object 4049" descr=""/>
            <p:cNvSpPr/>
            <p:nvPr/>
          </p:nvSpPr>
          <p:spPr>
            <a:xfrm>
              <a:off x="5355266" y="2622476"/>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050" name="object 4050" descr=""/>
            <p:cNvSpPr/>
            <p:nvPr/>
          </p:nvSpPr>
          <p:spPr>
            <a:xfrm>
              <a:off x="5363691" y="26050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51" name="object 4051" descr=""/>
            <p:cNvSpPr/>
            <p:nvPr/>
          </p:nvSpPr>
          <p:spPr>
            <a:xfrm>
              <a:off x="5364834" y="262152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052" name="object 4052" descr=""/>
            <p:cNvSpPr/>
            <p:nvPr/>
          </p:nvSpPr>
          <p:spPr>
            <a:xfrm>
              <a:off x="5363880" y="2604768"/>
              <a:ext cx="1270" cy="1905"/>
            </a:xfrm>
            <a:custGeom>
              <a:avLst/>
              <a:gdLst/>
              <a:ahLst/>
              <a:cxnLst/>
              <a:rect l="l" t="t" r="r" b="b"/>
              <a:pathLst>
                <a:path w="1270" h="1905">
                  <a:moveTo>
                    <a:pt x="0" y="1435"/>
                  </a:moveTo>
                  <a:lnTo>
                    <a:pt x="952" y="1435"/>
                  </a:lnTo>
                  <a:lnTo>
                    <a:pt x="952" y="0"/>
                  </a:lnTo>
                </a:path>
              </a:pathLst>
            </a:custGeom>
            <a:ln w="3175">
              <a:solidFill>
                <a:srgbClr val="565658"/>
              </a:solidFill>
            </a:ln>
          </p:spPr>
          <p:txBody>
            <a:bodyPr wrap="square" lIns="0" tIns="0" rIns="0" bIns="0" rtlCol="0"/>
            <a:lstStyle/>
            <a:p/>
          </p:txBody>
        </p:sp>
        <p:sp>
          <p:nvSpPr>
            <p:cNvPr id="4053" name="object 4053" descr=""/>
            <p:cNvSpPr/>
            <p:nvPr/>
          </p:nvSpPr>
          <p:spPr>
            <a:xfrm>
              <a:off x="5363881" y="2621520"/>
              <a:ext cx="1270" cy="0"/>
            </a:xfrm>
            <a:custGeom>
              <a:avLst/>
              <a:gdLst/>
              <a:ahLst/>
              <a:cxnLst/>
              <a:rect l="l" t="t" r="r" b="b"/>
              <a:pathLst>
                <a:path w="1270" h="0">
                  <a:moveTo>
                    <a:pt x="952" y="0"/>
                  </a:moveTo>
                  <a:lnTo>
                    <a:pt x="952" y="0"/>
                  </a:lnTo>
                  <a:lnTo>
                    <a:pt x="0" y="0"/>
                  </a:lnTo>
                </a:path>
              </a:pathLst>
            </a:custGeom>
            <a:ln w="3175">
              <a:solidFill>
                <a:srgbClr val="565658"/>
              </a:solidFill>
            </a:ln>
          </p:spPr>
          <p:txBody>
            <a:bodyPr wrap="square" lIns="0" tIns="0" rIns="0" bIns="0" rtlCol="0"/>
            <a:lstStyle/>
            <a:p/>
          </p:txBody>
        </p:sp>
        <p:sp>
          <p:nvSpPr>
            <p:cNvPr id="4054" name="object 4054" descr=""/>
            <p:cNvSpPr/>
            <p:nvPr/>
          </p:nvSpPr>
          <p:spPr>
            <a:xfrm>
              <a:off x="5361775" y="2605061"/>
              <a:ext cx="3810" cy="2540"/>
            </a:xfrm>
            <a:custGeom>
              <a:avLst/>
              <a:gdLst/>
              <a:ahLst/>
              <a:cxnLst/>
              <a:rect l="l" t="t" r="r" b="b"/>
              <a:pathLst>
                <a:path w="3810" h="2539">
                  <a:moveTo>
                    <a:pt x="3238" y="1143"/>
                  </a:moveTo>
                  <a:lnTo>
                    <a:pt x="2908" y="342"/>
                  </a:lnTo>
                  <a:lnTo>
                    <a:pt x="2095" y="0"/>
                  </a:lnTo>
                  <a:lnTo>
                    <a:pt x="1612" y="203"/>
                  </a:lnTo>
                  <a:lnTo>
                    <a:pt x="1143" y="0"/>
                  </a:lnTo>
                  <a:lnTo>
                    <a:pt x="330" y="342"/>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4055" name="object 4055" descr=""/>
            <p:cNvSpPr/>
            <p:nvPr/>
          </p:nvSpPr>
          <p:spPr>
            <a:xfrm>
              <a:off x="5362928" y="2604768"/>
              <a:ext cx="1270" cy="1905"/>
            </a:xfrm>
            <a:custGeom>
              <a:avLst/>
              <a:gdLst/>
              <a:ahLst/>
              <a:cxnLst/>
              <a:rect l="l" t="t" r="r" b="b"/>
              <a:pathLst>
                <a:path w="1270" h="1905">
                  <a:moveTo>
                    <a:pt x="952" y="1435"/>
                  </a:moveTo>
                  <a:lnTo>
                    <a:pt x="952" y="0"/>
                  </a:lnTo>
                </a:path>
                <a:path w="1270" h="1905">
                  <a:moveTo>
                    <a:pt x="952" y="1435"/>
                  </a:moveTo>
                  <a:lnTo>
                    <a:pt x="0" y="1435"/>
                  </a:lnTo>
                  <a:lnTo>
                    <a:pt x="0" y="0"/>
                  </a:lnTo>
                </a:path>
              </a:pathLst>
            </a:custGeom>
            <a:ln w="3175">
              <a:solidFill>
                <a:srgbClr val="565658"/>
              </a:solidFill>
            </a:ln>
          </p:spPr>
          <p:txBody>
            <a:bodyPr wrap="square" lIns="0" tIns="0" rIns="0" bIns="0" rtlCol="0"/>
            <a:lstStyle/>
            <a:p/>
          </p:txBody>
        </p:sp>
        <p:sp>
          <p:nvSpPr>
            <p:cNvPr id="4056" name="object 4056" descr=""/>
            <p:cNvSpPr/>
            <p:nvPr/>
          </p:nvSpPr>
          <p:spPr>
            <a:xfrm>
              <a:off x="5361775" y="2620378"/>
              <a:ext cx="3810" cy="4445"/>
            </a:xfrm>
            <a:custGeom>
              <a:avLst/>
              <a:gdLst/>
              <a:ahLst/>
              <a:cxnLst/>
              <a:rect l="l" t="t" r="r" b="b"/>
              <a:pathLst>
                <a:path w="3810" h="4444">
                  <a:moveTo>
                    <a:pt x="3238" y="1143"/>
                  </a:moveTo>
                  <a:lnTo>
                    <a:pt x="2908" y="342"/>
                  </a:lnTo>
                  <a:lnTo>
                    <a:pt x="2095" y="0"/>
                  </a:lnTo>
                  <a:lnTo>
                    <a:pt x="1612" y="203"/>
                  </a:lnTo>
                  <a:lnTo>
                    <a:pt x="1143" y="0"/>
                  </a:lnTo>
                  <a:lnTo>
                    <a:pt x="330" y="342"/>
                  </a:lnTo>
                  <a:lnTo>
                    <a:pt x="0" y="1143"/>
                  </a:lnTo>
                  <a:lnTo>
                    <a:pt x="330" y="1955"/>
                  </a:lnTo>
                  <a:lnTo>
                    <a:pt x="1143" y="2286"/>
                  </a:lnTo>
                  <a:lnTo>
                    <a:pt x="1612" y="2095"/>
                  </a:lnTo>
                  <a:lnTo>
                    <a:pt x="1295" y="2247"/>
                  </a:lnTo>
                  <a:lnTo>
                    <a:pt x="952" y="3060"/>
                  </a:lnTo>
                  <a:lnTo>
                    <a:pt x="1295" y="3860"/>
                  </a:lnTo>
                  <a:lnTo>
                    <a:pt x="2095" y="4203"/>
                  </a:lnTo>
                  <a:lnTo>
                    <a:pt x="2908" y="3860"/>
                  </a:lnTo>
                  <a:lnTo>
                    <a:pt x="3238" y="3060"/>
                  </a:lnTo>
                  <a:lnTo>
                    <a:pt x="2908" y="2247"/>
                  </a:lnTo>
                  <a:lnTo>
                    <a:pt x="2540" y="2108"/>
                  </a:lnTo>
                  <a:lnTo>
                    <a:pt x="2908" y="1955"/>
                  </a:lnTo>
                  <a:lnTo>
                    <a:pt x="3238" y="1143"/>
                  </a:lnTo>
                  <a:close/>
                </a:path>
              </a:pathLst>
            </a:custGeom>
            <a:solidFill>
              <a:srgbClr val="565658"/>
            </a:solidFill>
          </p:spPr>
          <p:txBody>
            <a:bodyPr wrap="square" lIns="0" tIns="0" rIns="0" bIns="0" rtlCol="0"/>
            <a:lstStyle/>
            <a:p/>
          </p:txBody>
        </p:sp>
        <p:sp>
          <p:nvSpPr>
            <p:cNvPr id="4057" name="object 4057" descr=""/>
            <p:cNvSpPr/>
            <p:nvPr/>
          </p:nvSpPr>
          <p:spPr>
            <a:xfrm>
              <a:off x="5362928" y="2621522"/>
              <a:ext cx="1270" cy="1270"/>
            </a:xfrm>
            <a:custGeom>
              <a:avLst/>
              <a:gdLst/>
              <a:ahLst/>
              <a:cxnLst/>
              <a:rect l="l" t="t" r="r" b="b"/>
              <a:pathLst>
                <a:path w="1270" h="1269">
                  <a:moveTo>
                    <a:pt x="952" y="952"/>
                  </a:moveTo>
                  <a:lnTo>
                    <a:pt x="952" y="0"/>
                  </a:lnTo>
                  <a:lnTo>
                    <a:pt x="0" y="0"/>
                  </a:lnTo>
                  <a:lnTo>
                    <a:pt x="0" y="952"/>
                  </a:lnTo>
                </a:path>
              </a:pathLst>
            </a:custGeom>
            <a:ln w="3175">
              <a:solidFill>
                <a:srgbClr val="565658"/>
              </a:solidFill>
            </a:ln>
          </p:spPr>
          <p:txBody>
            <a:bodyPr wrap="square" lIns="0" tIns="0" rIns="0" bIns="0" rtlCol="0"/>
            <a:lstStyle/>
            <a:p/>
          </p:txBody>
        </p:sp>
        <p:sp>
          <p:nvSpPr>
            <p:cNvPr id="4058" name="object 4058" descr=""/>
            <p:cNvSpPr/>
            <p:nvPr/>
          </p:nvSpPr>
          <p:spPr>
            <a:xfrm>
              <a:off x="5365607" y="260362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59" name="object 4059" descr=""/>
            <p:cNvSpPr/>
            <p:nvPr/>
          </p:nvSpPr>
          <p:spPr>
            <a:xfrm>
              <a:off x="5366750" y="260428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4060" name="object 4060" descr=""/>
            <p:cNvSpPr/>
            <p:nvPr/>
          </p:nvSpPr>
          <p:spPr>
            <a:xfrm>
              <a:off x="5366750" y="2622475"/>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4061" name="object 4061" descr=""/>
            <p:cNvSpPr/>
            <p:nvPr/>
          </p:nvSpPr>
          <p:spPr>
            <a:xfrm>
              <a:off x="5365318" y="2603810"/>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4062" name="object 4062" descr=""/>
            <p:cNvSpPr/>
            <p:nvPr/>
          </p:nvSpPr>
          <p:spPr>
            <a:xfrm>
              <a:off x="5363880" y="2603327"/>
              <a:ext cx="1905" cy="635"/>
            </a:xfrm>
            <a:custGeom>
              <a:avLst/>
              <a:gdLst/>
              <a:ahLst/>
              <a:cxnLst/>
              <a:rect l="l" t="t" r="r" b="b"/>
              <a:pathLst>
                <a:path w="1904" h="635">
                  <a:moveTo>
                    <a:pt x="0" y="482"/>
                  </a:moveTo>
                  <a:lnTo>
                    <a:pt x="1435" y="482"/>
                  </a:lnTo>
                  <a:lnTo>
                    <a:pt x="1435" y="0"/>
                  </a:lnTo>
                  <a:lnTo>
                    <a:pt x="0" y="0"/>
                  </a:lnTo>
                </a:path>
              </a:pathLst>
            </a:custGeom>
            <a:ln w="3175">
              <a:solidFill>
                <a:srgbClr val="565658"/>
              </a:solidFill>
            </a:ln>
          </p:spPr>
          <p:txBody>
            <a:bodyPr wrap="square" lIns="0" tIns="0" rIns="0" bIns="0" rtlCol="0"/>
            <a:lstStyle/>
            <a:p/>
          </p:txBody>
        </p:sp>
        <p:sp>
          <p:nvSpPr>
            <p:cNvPr id="4063" name="object 4063" descr=""/>
            <p:cNvSpPr/>
            <p:nvPr/>
          </p:nvSpPr>
          <p:spPr>
            <a:xfrm>
              <a:off x="5364175" y="26026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64" name="object 4064" descr=""/>
            <p:cNvSpPr/>
            <p:nvPr/>
          </p:nvSpPr>
          <p:spPr>
            <a:xfrm>
              <a:off x="5362448" y="2603327"/>
              <a:ext cx="1905" cy="635"/>
            </a:xfrm>
            <a:custGeom>
              <a:avLst/>
              <a:gdLst/>
              <a:ahLst/>
              <a:cxnLst/>
              <a:rect l="l" t="t" r="r" b="b"/>
              <a:pathLst>
                <a:path w="1904" h="635">
                  <a:moveTo>
                    <a:pt x="0" y="482"/>
                  </a:moveTo>
                  <a:lnTo>
                    <a:pt x="0" y="0"/>
                  </a:lnTo>
                  <a:lnTo>
                    <a:pt x="1435" y="0"/>
                  </a:lnTo>
                  <a:lnTo>
                    <a:pt x="1435" y="482"/>
                  </a:lnTo>
                  <a:lnTo>
                    <a:pt x="0" y="482"/>
                  </a:lnTo>
                </a:path>
              </a:pathLst>
            </a:custGeom>
            <a:ln w="3175">
              <a:solidFill>
                <a:srgbClr val="565658"/>
              </a:solidFill>
            </a:ln>
          </p:spPr>
          <p:txBody>
            <a:bodyPr wrap="square" lIns="0" tIns="0" rIns="0" bIns="0" rtlCol="0"/>
            <a:lstStyle/>
            <a:p/>
          </p:txBody>
        </p:sp>
        <p:sp>
          <p:nvSpPr>
            <p:cNvPr id="4065" name="object 4065" descr=""/>
            <p:cNvSpPr/>
            <p:nvPr/>
          </p:nvSpPr>
          <p:spPr>
            <a:xfrm>
              <a:off x="5362445" y="2623430"/>
              <a:ext cx="1905" cy="635"/>
            </a:xfrm>
            <a:custGeom>
              <a:avLst/>
              <a:gdLst/>
              <a:ahLst/>
              <a:cxnLst/>
              <a:rect l="l" t="t" r="r" b="b"/>
              <a:pathLst>
                <a:path w="1904" h="635">
                  <a:moveTo>
                    <a:pt x="1435" y="0"/>
                  </a:moveTo>
                  <a:lnTo>
                    <a:pt x="0" y="0"/>
                  </a:lnTo>
                  <a:lnTo>
                    <a:pt x="0" y="482"/>
                  </a:lnTo>
                </a:path>
              </a:pathLst>
            </a:custGeom>
            <a:ln w="3175">
              <a:solidFill>
                <a:srgbClr val="565658"/>
              </a:solidFill>
            </a:ln>
          </p:spPr>
          <p:txBody>
            <a:bodyPr wrap="square" lIns="0" tIns="0" rIns="0" bIns="0" rtlCol="0"/>
            <a:lstStyle/>
            <a:p/>
          </p:txBody>
        </p:sp>
        <p:sp>
          <p:nvSpPr>
            <p:cNvPr id="4066" name="object 4066" descr=""/>
            <p:cNvSpPr/>
            <p:nvPr/>
          </p:nvSpPr>
          <p:spPr>
            <a:xfrm>
              <a:off x="5355552" y="2603144"/>
              <a:ext cx="3175" cy="21590"/>
            </a:xfrm>
            <a:custGeom>
              <a:avLst/>
              <a:gdLst/>
              <a:ahLst/>
              <a:cxnLst/>
              <a:rect l="l" t="t" r="r" b="b"/>
              <a:pathLst>
                <a:path w="3175" h="21589">
                  <a:moveTo>
                    <a:pt x="2755" y="19824"/>
                  </a:moveTo>
                  <a:lnTo>
                    <a:pt x="2425" y="19011"/>
                  </a:lnTo>
                  <a:lnTo>
                    <a:pt x="1612" y="18681"/>
                  </a:lnTo>
                  <a:lnTo>
                    <a:pt x="1371" y="18783"/>
                  </a:lnTo>
                  <a:lnTo>
                    <a:pt x="1143" y="18681"/>
                  </a:lnTo>
                  <a:lnTo>
                    <a:pt x="330" y="19011"/>
                  </a:lnTo>
                  <a:lnTo>
                    <a:pt x="0" y="19824"/>
                  </a:lnTo>
                  <a:lnTo>
                    <a:pt x="330" y="20624"/>
                  </a:lnTo>
                  <a:lnTo>
                    <a:pt x="1143" y="20967"/>
                  </a:lnTo>
                  <a:lnTo>
                    <a:pt x="1371" y="20878"/>
                  </a:lnTo>
                  <a:lnTo>
                    <a:pt x="1612" y="20967"/>
                  </a:lnTo>
                  <a:lnTo>
                    <a:pt x="2425" y="20624"/>
                  </a:lnTo>
                  <a:lnTo>
                    <a:pt x="2755" y="19824"/>
                  </a:lnTo>
                  <a:close/>
                </a:path>
                <a:path w="3175" h="21589">
                  <a:moveTo>
                    <a:pt x="2755" y="1143"/>
                  </a:moveTo>
                  <a:lnTo>
                    <a:pt x="2425" y="330"/>
                  </a:lnTo>
                  <a:lnTo>
                    <a:pt x="1612" y="0"/>
                  </a:lnTo>
                  <a:lnTo>
                    <a:pt x="812" y="330"/>
                  </a:lnTo>
                  <a:lnTo>
                    <a:pt x="469" y="1143"/>
                  </a:lnTo>
                  <a:lnTo>
                    <a:pt x="812"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4067" name="object 4067" descr=""/>
            <p:cNvSpPr/>
            <p:nvPr/>
          </p:nvSpPr>
          <p:spPr>
            <a:xfrm>
              <a:off x="5362930" y="2603811"/>
              <a:ext cx="2540" cy="635"/>
            </a:xfrm>
            <a:custGeom>
              <a:avLst/>
              <a:gdLst/>
              <a:ahLst/>
              <a:cxnLst/>
              <a:rect l="l" t="t" r="r" b="b"/>
              <a:pathLst>
                <a:path w="2539" h="635">
                  <a:moveTo>
                    <a:pt x="2387" y="469"/>
                  </a:moveTo>
                  <a:lnTo>
                    <a:pt x="2387" y="0"/>
                  </a:lnTo>
                  <a:lnTo>
                    <a:pt x="0" y="0"/>
                  </a:lnTo>
                </a:path>
              </a:pathLst>
            </a:custGeom>
            <a:ln w="3175">
              <a:solidFill>
                <a:srgbClr val="565658"/>
              </a:solidFill>
            </a:ln>
          </p:spPr>
          <p:txBody>
            <a:bodyPr wrap="square" lIns="0" tIns="0" rIns="0" bIns="0" rtlCol="0"/>
            <a:lstStyle/>
            <a:p/>
          </p:txBody>
        </p:sp>
        <p:sp>
          <p:nvSpPr>
            <p:cNvPr id="4068" name="object 4068" descr=""/>
            <p:cNvSpPr/>
            <p:nvPr/>
          </p:nvSpPr>
          <p:spPr>
            <a:xfrm>
              <a:off x="5355272" y="2603810"/>
              <a:ext cx="2540" cy="635"/>
            </a:xfrm>
            <a:custGeom>
              <a:avLst/>
              <a:gdLst/>
              <a:ahLst/>
              <a:cxnLst/>
              <a:rect l="l" t="t" r="r" b="b"/>
              <a:pathLst>
                <a:path w="2539" h="635">
                  <a:moveTo>
                    <a:pt x="2387" y="0"/>
                  </a:moveTo>
                  <a:lnTo>
                    <a:pt x="0" y="0"/>
                  </a:lnTo>
                  <a:lnTo>
                    <a:pt x="0" y="469"/>
                  </a:lnTo>
                </a:path>
              </a:pathLst>
            </a:custGeom>
            <a:ln w="3175">
              <a:solidFill>
                <a:srgbClr val="565658"/>
              </a:solidFill>
            </a:ln>
          </p:spPr>
          <p:txBody>
            <a:bodyPr wrap="square" lIns="0" tIns="0" rIns="0" bIns="0" rtlCol="0"/>
            <a:lstStyle/>
            <a:p/>
          </p:txBody>
        </p:sp>
        <p:sp>
          <p:nvSpPr>
            <p:cNvPr id="4069" name="object 4069" descr=""/>
            <p:cNvSpPr/>
            <p:nvPr/>
          </p:nvSpPr>
          <p:spPr>
            <a:xfrm>
              <a:off x="5362925" y="2623430"/>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4070" name="object 4070" descr=""/>
            <p:cNvSpPr/>
            <p:nvPr/>
          </p:nvSpPr>
          <p:spPr>
            <a:xfrm>
              <a:off x="5355266" y="2622959"/>
              <a:ext cx="1905" cy="635"/>
            </a:xfrm>
            <a:custGeom>
              <a:avLst/>
              <a:gdLst/>
              <a:ahLst/>
              <a:cxnLst/>
              <a:rect l="l" t="t" r="r" b="b"/>
              <a:pathLst>
                <a:path w="1904" h="635">
                  <a:moveTo>
                    <a:pt x="0" y="0"/>
                  </a:moveTo>
                  <a:lnTo>
                    <a:pt x="0" y="469"/>
                  </a:lnTo>
                  <a:lnTo>
                    <a:pt x="1905" y="469"/>
                  </a:lnTo>
                </a:path>
              </a:pathLst>
            </a:custGeom>
            <a:ln w="3175">
              <a:solidFill>
                <a:srgbClr val="565658"/>
              </a:solidFill>
            </a:ln>
          </p:spPr>
          <p:txBody>
            <a:bodyPr wrap="square" lIns="0" tIns="0" rIns="0" bIns="0" rtlCol="0"/>
            <a:lstStyle/>
            <a:p/>
          </p:txBody>
        </p:sp>
        <p:sp>
          <p:nvSpPr>
            <p:cNvPr id="4071" name="object 4071" descr=""/>
            <p:cNvSpPr/>
            <p:nvPr/>
          </p:nvSpPr>
          <p:spPr>
            <a:xfrm>
              <a:off x="5356022" y="2603144"/>
              <a:ext cx="8890" cy="2540"/>
            </a:xfrm>
            <a:custGeom>
              <a:avLst/>
              <a:gdLst/>
              <a:ahLst/>
              <a:cxnLst/>
              <a:rect l="l" t="t" r="r" b="b"/>
              <a:pathLst>
                <a:path w="8889" h="2539">
                  <a:moveTo>
                    <a:pt x="2286" y="1143"/>
                  </a:moveTo>
                  <a:lnTo>
                    <a:pt x="1955" y="330"/>
                  </a:lnTo>
                  <a:lnTo>
                    <a:pt x="1143" y="0"/>
                  </a:lnTo>
                  <a:lnTo>
                    <a:pt x="342" y="330"/>
                  </a:lnTo>
                  <a:lnTo>
                    <a:pt x="0" y="1143"/>
                  </a:lnTo>
                  <a:lnTo>
                    <a:pt x="342" y="1955"/>
                  </a:lnTo>
                  <a:lnTo>
                    <a:pt x="1143" y="2286"/>
                  </a:lnTo>
                  <a:lnTo>
                    <a:pt x="1955" y="1955"/>
                  </a:lnTo>
                  <a:lnTo>
                    <a:pt x="2286" y="1143"/>
                  </a:lnTo>
                  <a:close/>
                </a:path>
                <a:path w="8889" h="2539">
                  <a:moveTo>
                    <a:pt x="8521" y="1143"/>
                  </a:moveTo>
                  <a:lnTo>
                    <a:pt x="8178" y="330"/>
                  </a:lnTo>
                  <a:lnTo>
                    <a:pt x="7378" y="0"/>
                  </a:lnTo>
                  <a:lnTo>
                    <a:pt x="6565" y="330"/>
                  </a:lnTo>
                  <a:lnTo>
                    <a:pt x="6235" y="1143"/>
                  </a:lnTo>
                  <a:lnTo>
                    <a:pt x="6565" y="1955"/>
                  </a:lnTo>
                  <a:lnTo>
                    <a:pt x="7378" y="2286"/>
                  </a:lnTo>
                  <a:lnTo>
                    <a:pt x="8178" y="1955"/>
                  </a:lnTo>
                  <a:lnTo>
                    <a:pt x="8521" y="1143"/>
                  </a:lnTo>
                  <a:close/>
                </a:path>
              </a:pathLst>
            </a:custGeom>
            <a:solidFill>
              <a:srgbClr val="565658"/>
            </a:solidFill>
          </p:spPr>
          <p:txBody>
            <a:bodyPr wrap="square" lIns="0" tIns="0" rIns="0" bIns="0" rtlCol="0"/>
            <a:lstStyle/>
            <a:p/>
          </p:txBody>
        </p:sp>
        <p:sp>
          <p:nvSpPr>
            <p:cNvPr id="4072" name="object 4072" descr=""/>
            <p:cNvSpPr/>
            <p:nvPr/>
          </p:nvSpPr>
          <p:spPr>
            <a:xfrm>
              <a:off x="5363403" y="2604765"/>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4073" name="object 4073" descr=""/>
            <p:cNvSpPr/>
            <p:nvPr/>
          </p:nvSpPr>
          <p:spPr>
            <a:xfrm>
              <a:off x="5363398" y="2604282"/>
              <a:ext cx="3810" cy="635"/>
            </a:xfrm>
            <a:custGeom>
              <a:avLst/>
              <a:gdLst/>
              <a:ahLst/>
              <a:cxnLst/>
              <a:rect l="l" t="t" r="r" b="b"/>
              <a:pathLst>
                <a:path w="3810" h="635">
                  <a:moveTo>
                    <a:pt x="3352" y="482"/>
                  </a:moveTo>
                  <a:lnTo>
                    <a:pt x="3352" y="0"/>
                  </a:lnTo>
                  <a:lnTo>
                    <a:pt x="0" y="0"/>
                  </a:lnTo>
                </a:path>
              </a:pathLst>
            </a:custGeom>
            <a:ln w="3175">
              <a:solidFill>
                <a:srgbClr val="565658"/>
              </a:solidFill>
            </a:ln>
          </p:spPr>
          <p:txBody>
            <a:bodyPr wrap="square" lIns="0" tIns="0" rIns="0" bIns="0" rtlCol="0"/>
            <a:lstStyle/>
            <a:p/>
          </p:txBody>
        </p:sp>
        <p:sp>
          <p:nvSpPr>
            <p:cNvPr id="4074" name="object 4074" descr=""/>
            <p:cNvSpPr/>
            <p:nvPr/>
          </p:nvSpPr>
          <p:spPr>
            <a:xfrm>
              <a:off x="5363398" y="2622476"/>
              <a:ext cx="3810" cy="635"/>
            </a:xfrm>
            <a:custGeom>
              <a:avLst/>
              <a:gdLst/>
              <a:ahLst/>
              <a:cxnLst/>
              <a:rect l="l" t="t" r="r" b="b"/>
              <a:pathLst>
                <a:path w="3810" h="635">
                  <a:moveTo>
                    <a:pt x="3352" y="482"/>
                  </a:moveTo>
                  <a:lnTo>
                    <a:pt x="3352" y="0"/>
                  </a:lnTo>
                  <a:lnTo>
                    <a:pt x="0" y="0"/>
                  </a:lnTo>
                </a:path>
              </a:pathLst>
            </a:custGeom>
            <a:ln w="3175">
              <a:solidFill>
                <a:srgbClr val="565658"/>
              </a:solidFill>
            </a:ln>
          </p:spPr>
          <p:txBody>
            <a:bodyPr wrap="square" lIns="0" tIns="0" rIns="0" bIns="0" rtlCol="0"/>
            <a:lstStyle/>
            <a:p/>
          </p:txBody>
        </p:sp>
        <p:sp>
          <p:nvSpPr>
            <p:cNvPr id="4075" name="object 4075" descr=""/>
            <p:cNvSpPr/>
            <p:nvPr/>
          </p:nvSpPr>
          <p:spPr>
            <a:xfrm>
              <a:off x="5362925" y="262295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76" name="object 4076" descr=""/>
            <p:cNvSpPr/>
            <p:nvPr/>
          </p:nvSpPr>
          <p:spPr>
            <a:xfrm>
              <a:off x="5362920" y="2622476"/>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4077" name="object 4077" descr=""/>
            <p:cNvSpPr/>
            <p:nvPr/>
          </p:nvSpPr>
          <p:spPr>
            <a:xfrm>
              <a:off x="5362925" y="260476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78" name="object 4078" descr=""/>
            <p:cNvSpPr/>
            <p:nvPr/>
          </p:nvSpPr>
          <p:spPr>
            <a:xfrm>
              <a:off x="5362920" y="2604282"/>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4079" name="object 4079" descr=""/>
            <p:cNvSpPr/>
            <p:nvPr/>
          </p:nvSpPr>
          <p:spPr>
            <a:xfrm>
              <a:off x="5355266" y="2622959"/>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4080" name="object 4080" descr=""/>
            <p:cNvSpPr/>
            <p:nvPr/>
          </p:nvSpPr>
          <p:spPr>
            <a:xfrm>
              <a:off x="5355272" y="2622475"/>
              <a:ext cx="2540" cy="635"/>
            </a:xfrm>
            <a:custGeom>
              <a:avLst/>
              <a:gdLst/>
              <a:ahLst/>
              <a:cxnLst/>
              <a:rect l="l" t="t" r="r" b="b"/>
              <a:pathLst>
                <a:path w="2539" h="635">
                  <a:moveTo>
                    <a:pt x="2387" y="0"/>
                  </a:moveTo>
                  <a:lnTo>
                    <a:pt x="0" y="0"/>
                  </a:lnTo>
                  <a:lnTo>
                    <a:pt x="0" y="482"/>
                  </a:lnTo>
                </a:path>
              </a:pathLst>
            </a:custGeom>
            <a:ln w="3175">
              <a:solidFill>
                <a:srgbClr val="565658"/>
              </a:solidFill>
            </a:ln>
          </p:spPr>
          <p:txBody>
            <a:bodyPr wrap="square" lIns="0" tIns="0" rIns="0" bIns="0" rtlCol="0"/>
            <a:lstStyle/>
            <a:p/>
          </p:txBody>
        </p:sp>
        <p:sp>
          <p:nvSpPr>
            <p:cNvPr id="4081" name="object 4081" descr=""/>
            <p:cNvSpPr/>
            <p:nvPr/>
          </p:nvSpPr>
          <p:spPr>
            <a:xfrm>
              <a:off x="5355272" y="2604281"/>
              <a:ext cx="2540" cy="635"/>
            </a:xfrm>
            <a:custGeom>
              <a:avLst/>
              <a:gdLst/>
              <a:ahLst/>
              <a:cxnLst/>
              <a:rect l="l" t="t" r="r" b="b"/>
              <a:pathLst>
                <a:path w="2539" h="635">
                  <a:moveTo>
                    <a:pt x="2387" y="0"/>
                  </a:moveTo>
                  <a:lnTo>
                    <a:pt x="0" y="0"/>
                  </a:lnTo>
                  <a:lnTo>
                    <a:pt x="0" y="482"/>
                  </a:lnTo>
                  <a:lnTo>
                    <a:pt x="1904" y="482"/>
                  </a:lnTo>
                </a:path>
              </a:pathLst>
            </a:custGeom>
            <a:ln w="3175">
              <a:solidFill>
                <a:srgbClr val="565658"/>
              </a:solidFill>
            </a:ln>
          </p:spPr>
          <p:txBody>
            <a:bodyPr wrap="square" lIns="0" tIns="0" rIns="0" bIns="0" rtlCol="0"/>
            <a:lstStyle/>
            <a:p/>
          </p:txBody>
        </p:sp>
        <p:sp>
          <p:nvSpPr>
            <p:cNvPr id="4082" name="object 4082" descr=""/>
            <p:cNvSpPr/>
            <p:nvPr/>
          </p:nvSpPr>
          <p:spPr>
            <a:xfrm>
              <a:off x="5357660" y="262343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83" name="object 4083" descr=""/>
            <p:cNvSpPr/>
            <p:nvPr/>
          </p:nvSpPr>
          <p:spPr>
            <a:xfrm>
              <a:off x="5357176" y="260428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084" name="object 4084" descr=""/>
            <p:cNvSpPr/>
            <p:nvPr/>
          </p:nvSpPr>
          <p:spPr>
            <a:xfrm>
              <a:off x="5357660" y="26052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85" name="object 4085" descr=""/>
            <p:cNvSpPr/>
            <p:nvPr/>
          </p:nvSpPr>
          <p:spPr>
            <a:xfrm>
              <a:off x="5357176" y="260476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86" name="object 4086" descr=""/>
            <p:cNvSpPr/>
            <p:nvPr/>
          </p:nvSpPr>
          <p:spPr>
            <a:xfrm>
              <a:off x="5357655" y="26038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087" name="object 4087" descr=""/>
            <p:cNvSpPr/>
            <p:nvPr/>
          </p:nvSpPr>
          <p:spPr>
            <a:xfrm>
              <a:off x="5357177" y="260428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088" name="object 4088" descr=""/>
            <p:cNvSpPr/>
            <p:nvPr/>
          </p:nvSpPr>
          <p:spPr>
            <a:xfrm>
              <a:off x="5357172" y="2622475"/>
              <a:ext cx="1270" cy="635"/>
            </a:xfrm>
            <a:custGeom>
              <a:avLst/>
              <a:gdLst/>
              <a:ahLst/>
              <a:cxnLst/>
              <a:rect l="l" t="t" r="r" b="b"/>
              <a:pathLst>
                <a:path w="1270" h="635">
                  <a:moveTo>
                    <a:pt x="965" y="0"/>
                  </a:moveTo>
                  <a:lnTo>
                    <a:pt x="482" y="0"/>
                  </a:lnTo>
                  <a:lnTo>
                    <a:pt x="0" y="0"/>
                  </a:lnTo>
                  <a:lnTo>
                    <a:pt x="0" y="482"/>
                  </a:lnTo>
                  <a:lnTo>
                    <a:pt x="482" y="482"/>
                  </a:lnTo>
                </a:path>
              </a:pathLst>
            </a:custGeom>
            <a:ln w="3175">
              <a:solidFill>
                <a:srgbClr val="565658"/>
              </a:solidFill>
            </a:ln>
          </p:spPr>
          <p:txBody>
            <a:bodyPr wrap="square" lIns="0" tIns="0" rIns="0" bIns="0" rtlCol="0"/>
            <a:lstStyle/>
            <a:p/>
          </p:txBody>
        </p:sp>
        <p:sp>
          <p:nvSpPr>
            <p:cNvPr id="4089" name="object 4089" descr=""/>
            <p:cNvSpPr/>
            <p:nvPr/>
          </p:nvSpPr>
          <p:spPr>
            <a:xfrm>
              <a:off x="5361305" y="2604109"/>
              <a:ext cx="2540" cy="19685"/>
            </a:xfrm>
            <a:custGeom>
              <a:avLst/>
              <a:gdLst/>
              <a:ahLst/>
              <a:cxnLst/>
              <a:rect l="l" t="t" r="r" b="b"/>
              <a:pathLst>
                <a:path w="2539" h="19685">
                  <a:moveTo>
                    <a:pt x="2286" y="18376"/>
                  </a:moveTo>
                  <a:lnTo>
                    <a:pt x="1943" y="17564"/>
                  </a:lnTo>
                  <a:lnTo>
                    <a:pt x="1143" y="17233"/>
                  </a:lnTo>
                  <a:lnTo>
                    <a:pt x="330" y="17564"/>
                  </a:lnTo>
                  <a:lnTo>
                    <a:pt x="0" y="18376"/>
                  </a:lnTo>
                  <a:lnTo>
                    <a:pt x="330" y="19177"/>
                  </a:lnTo>
                  <a:lnTo>
                    <a:pt x="1143" y="19519"/>
                  </a:lnTo>
                  <a:lnTo>
                    <a:pt x="1943" y="19177"/>
                  </a:lnTo>
                  <a:lnTo>
                    <a:pt x="2286" y="18376"/>
                  </a:lnTo>
                  <a:close/>
                </a:path>
                <a:path w="2539" h="19685">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4090" name="object 4090" descr=""/>
            <p:cNvSpPr/>
            <p:nvPr/>
          </p:nvSpPr>
          <p:spPr>
            <a:xfrm>
              <a:off x="5358137" y="26052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91" name="object 4091" descr=""/>
            <p:cNvSpPr/>
            <p:nvPr/>
          </p:nvSpPr>
          <p:spPr>
            <a:xfrm>
              <a:off x="5358132" y="262247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092" name="object 4092" descr=""/>
            <p:cNvSpPr/>
            <p:nvPr/>
          </p:nvSpPr>
          <p:spPr>
            <a:xfrm>
              <a:off x="5362448" y="2622475"/>
              <a:ext cx="635" cy="635"/>
            </a:xfrm>
            <a:custGeom>
              <a:avLst/>
              <a:gdLst/>
              <a:ahLst/>
              <a:cxnLst/>
              <a:rect l="l" t="t" r="r" b="b"/>
              <a:pathLst>
                <a:path w="635" h="635">
                  <a:moveTo>
                    <a:pt x="0" y="0"/>
                  </a:moveTo>
                  <a:lnTo>
                    <a:pt x="482" y="0"/>
                  </a:lnTo>
                  <a:lnTo>
                    <a:pt x="482" y="482"/>
                  </a:lnTo>
                </a:path>
              </a:pathLst>
            </a:custGeom>
            <a:ln w="3175">
              <a:solidFill>
                <a:srgbClr val="565658"/>
              </a:solidFill>
            </a:ln>
          </p:spPr>
          <p:txBody>
            <a:bodyPr wrap="square" lIns="0" tIns="0" rIns="0" bIns="0" rtlCol="0"/>
            <a:lstStyle/>
            <a:p/>
          </p:txBody>
        </p:sp>
        <p:sp>
          <p:nvSpPr>
            <p:cNvPr id="4093" name="object 4093" descr=""/>
            <p:cNvSpPr/>
            <p:nvPr/>
          </p:nvSpPr>
          <p:spPr>
            <a:xfrm>
              <a:off x="5362448" y="2604282"/>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4094" name="object 4094" descr=""/>
            <p:cNvSpPr/>
            <p:nvPr/>
          </p:nvSpPr>
          <p:spPr>
            <a:xfrm>
              <a:off x="5362448" y="262295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095" name="object 4095" descr=""/>
            <p:cNvSpPr/>
            <p:nvPr/>
          </p:nvSpPr>
          <p:spPr>
            <a:xfrm>
              <a:off x="5361965" y="26038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096" name="object 4096" descr=""/>
            <p:cNvSpPr/>
            <p:nvPr/>
          </p:nvSpPr>
          <p:spPr>
            <a:xfrm>
              <a:off x="5362443" y="260428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097" name="object 4097" descr=""/>
            <p:cNvSpPr/>
            <p:nvPr/>
          </p:nvSpPr>
          <p:spPr>
            <a:xfrm>
              <a:off x="5358132" y="26038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098" name="object 4098" descr=""/>
            <p:cNvSpPr/>
            <p:nvPr/>
          </p:nvSpPr>
          <p:spPr>
            <a:xfrm>
              <a:off x="5357472" y="262228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099" name="object 4099" descr=""/>
            <p:cNvSpPr/>
            <p:nvPr/>
          </p:nvSpPr>
          <p:spPr>
            <a:xfrm>
              <a:off x="5357655" y="2604282"/>
              <a:ext cx="635" cy="635"/>
            </a:xfrm>
            <a:custGeom>
              <a:avLst/>
              <a:gdLst/>
              <a:ahLst/>
              <a:cxnLst/>
              <a:rect l="l" t="t" r="r" b="b"/>
              <a:pathLst>
                <a:path w="635" h="635">
                  <a:moveTo>
                    <a:pt x="482" y="482"/>
                  </a:moveTo>
                  <a:lnTo>
                    <a:pt x="0" y="482"/>
                  </a:lnTo>
                  <a:lnTo>
                    <a:pt x="0" y="0"/>
                  </a:lnTo>
                  <a:lnTo>
                    <a:pt x="482" y="0"/>
                  </a:lnTo>
                </a:path>
              </a:pathLst>
            </a:custGeom>
            <a:ln w="3175">
              <a:solidFill>
                <a:srgbClr val="565658"/>
              </a:solidFill>
            </a:ln>
          </p:spPr>
          <p:txBody>
            <a:bodyPr wrap="square" lIns="0" tIns="0" rIns="0" bIns="0" rtlCol="0"/>
            <a:lstStyle/>
            <a:p/>
          </p:txBody>
        </p:sp>
        <p:sp>
          <p:nvSpPr>
            <p:cNvPr id="4100" name="object 4100" descr=""/>
            <p:cNvSpPr/>
            <p:nvPr/>
          </p:nvSpPr>
          <p:spPr>
            <a:xfrm>
              <a:off x="5357660" y="262295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101" name="object 4101" descr=""/>
            <p:cNvSpPr/>
            <p:nvPr/>
          </p:nvSpPr>
          <p:spPr>
            <a:xfrm>
              <a:off x="5357655" y="2622475"/>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4102" name="object 4102" descr=""/>
            <p:cNvSpPr/>
            <p:nvPr/>
          </p:nvSpPr>
          <p:spPr>
            <a:xfrm>
              <a:off x="5362448" y="2606209"/>
              <a:ext cx="635" cy="2540"/>
            </a:xfrm>
            <a:custGeom>
              <a:avLst/>
              <a:gdLst/>
              <a:ahLst/>
              <a:cxnLst/>
              <a:rect l="l" t="t" r="r" b="b"/>
              <a:pathLst>
                <a:path w="635" h="2539">
                  <a:moveTo>
                    <a:pt x="0" y="2387"/>
                  </a:moveTo>
                  <a:lnTo>
                    <a:pt x="482" y="2387"/>
                  </a:lnTo>
                  <a:lnTo>
                    <a:pt x="482" y="0"/>
                  </a:lnTo>
                  <a:lnTo>
                    <a:pt x="0" y="0"/>
                  </a:lnTo>
                </a:path>
              </a:pathLst>
            </a:custGeom>
            <a:ln w="3175">
              <a:solidFill>
                <a:srgbClr val="565658"/>
              </a:solidFill>
            </a:ln>
          </p:spPr>
          <p:txBody>
            <a:bodyPr wrap="square" lIns="0" tIns="0" rIns="0" bIns="0" rtlCol="0"/>
            <a:lstStyle/>
            <a:p/>
          </p:txBody>
        </p:sp>
        <p:sp>
          <p:nvSpPr>
            <p:cNvPr id="4103" name="object 4103" descr=""/>
            <p:cNvSpPr/>
            <p:nvPr/>
          </p:nvSpPr>
          <p:spPr>
            <a:xfrm>
              <a:off x="5361782" y="26175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104" name="object 4104" descr=""/>
            <p:cNvSpPr/>
            <p:nvPr/>
          </p:nvSpPr>
          <p:spPr>
            <a:xfrm>
              <a:off x="5362448" y="2618643"/>
              <a:ext cx="635" cy="3175"/>
            </a:xfrm>
            <a:custGeom>
              <a:avLst/>
              <a:gdLst/>
              <a:ahLst/>
              <a:cxnLst/>
              <a:rect l="l" t="t" r="r" b="b"/>
              <a:pathLst>
                <a:path w="635" h="3175">
                  <a:moveTo>
                    <a:pt x="0" y="0"/>
                  </a:moveTo>
                  <a:lnTo>
                    <a:pt x="482" y="0"/>
                  </a:lnTo>
                  <a:lnTo>
                    <a:pt x="482" y="2882"/>
                  </a:lnTo>
                  <a:lnTo>
                    <a:pt x="0" y="2882"/>
                  </a:lnTo>
                </a:path>
              </a:pathLst>
            </a:custGeom>
            <a:ln w="3175">
              <a:solidFill>
                <a:srgbClr val="565658"/>
              </a:solidFill>
            </a:ln>
          </p:spPr>
          <p:txBody>
            <a:bodyPr wrap="square" lIns="0" tIns="0" rIns="0" bIns="0" rtlCol="0"/>
            <a:lstStyle/>
            <a:p/>
          </p:txBody>
        </p:sp>
        <p:sp>
          <p:nvSpPr>
            <p:cNvPr id="4105" name="object 4105" descr=""/>
            <p:cNvSpPr/>
            <p:nvPr/>
          </p:nvSpPr>
          <p:spPr>
            <a:xfrm>
              <a:off x="5362921" y="2621520"/>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4106" name="object 4106" descr=""/>
            <p:cNvSpPr/>
            <p:nvPr/>
          </p:nvSpPr>
          <p:spPr>
            <a:xfrm>
              <a:off x="5362925" y="2606204"/>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4107" name="object 4107" descr=""/>
            <p:cNvSpPr/>
            <p:nvPr/>
          </p:nvSpPr>
          <p:spPr>
            <a:xfrm>
              <a:off x="5362925" y="2618643"/>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4108" name="object 4108" descr=""/>
            <p:cNvSpPr/>
            <p:nvPr/>
          </p:nvSpPr>
          <p:spPr>
            <a:xfrm>
              <a:off x="5362919" y="2608596"/>
              <a:ext cx="5715" cy="10160"/>
            </a:xfrm>
            <a:custGeom>
              <a:avLst/>
              <a:gdLst/>
              <a:ahLst/>
              <a:cxnLst/>
              <a:rect l="l" t="t" r="r" b="b"/>
              <a:pathLst>
                <a:path w="5714" h="10160">
                  <a:moveTo>
                    <a:pt x="5270" y="0"/>
                  </a:moveTo>
                  <a:lnTo>
                    <a:pt x="0" y="0"/>
                  </a:lnTo>
                  <a:lnTo>
                    <a:pt x="0" y="10045"/>
                  </a:lnTo>
                </a:path>
              </a:pathLst>
            </a:custGeom>
            <a:ln w="3175">
              <a:solidFill>
                <a:srgbClr val="565658"/>
              </a:solidFill>
            </a:ln>
          </p:spPr>
          <p:txBody>
            <a:bodyPr wrap="square" lIns="0" tIns="0" rIns="0" bIns="0" rtlCol="0"/>
            <a:lstStyle/>
            <a:p/>
          </p:txBody>
        </p:sp>
        <p:sp>
          <p:nvSpPr>
            <p:cNvPr id="4109" name="object 4109" descr=""/>
            <p:cNvSpPr/>
            <p:nvPr/>
          </p:nvSpPr>
          <p:spPr>
            <a:xfrm>
              <a:off x="5360810" y="2602674"/>
              <a:ext cx="2540" cy="22225"/>
            </a:xfrm>
            <a:custGeom>
              <a:avLst/>
              <a:gdLst/>
              <a:ahLst/>
              <a:cxnLst/>
              <a:rect l="l" t="t" r="r" b="b"/>
              <a:pathLst>
                <a:path w="2539" h="22225">
                  <a:moveTo>
                    <a:pt x="2286" y="20764"/>
                  </a:moveTo>
                  <a:lnTo>
                    <a:pt x="1955" y="19951"/>
                  </a:lnTo>
                  <a:lnTo>
                    <a:pt x="1143" y="19621"/>
                  </a:lnTo>
                  <a:lnTo>
                    <a:pt x="342" y="19951"/>
                  </a:lnTo>
                  <a:lnTo>
                    <a:pt x="0" y="20764"/>
                  </a:lnTo>
                  <a:lnTo>
                    <a:pt x="342" y="21564"/>
                  </a:lnTo>
                  <a:lnTo>
                    <a:pt x="1143" y="21907"/>
                  </a:lnTo>
                  <a:lnTo>
                    <a:pt x="1955" y="21564"/>
                  </a:lnTo>
                  <a:lnTo>
                    <a:pt x="2286" y="20764"/>
                  </a:lnTo>
                  <a:close/>
                </a:path>
                <a:path w="2539" h="22225">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4110" name="object 4110" descr=""/>
            <p:cNvSpPr/>
            <p:nvPr/>
          </p:nvSpPr>
          <p:spPr>
            <a:xfrm>
              <a:off x="5369144" y="262056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111" name="object 4111" descr=""/>
            <p:cNvSpPr/>
            <p:nvPr/>
          </p:nvSpPr>
          <p:spPr>
            <a:xfrm>
              <a:off x="5369144" y="2606691"/>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4112" name="object 4112" descr=""/>
            <p:cNvSpPr/>
            <p:nvPr/>
          </p:nvSpPr>
          <p:spPr>
            <a:xfrm>
              <a:off x="5357469" y="2602674"/>
              <a:ext cx="2540" cy="22225"/>
            </a:xfrm>
            <a:custGeom>
              <a:avLst/>
              <a:gdLst/>
              <a:ahLst/>
              <a:cxnLst/>
              <a:rect l="l" t="t" r="r" b="b"/>
              <a:pathLst>
                <a:path w="2539" h="22225">
                  <a:moveTo>
                    <a:pt x="2286" y="20764"/>
                  </a:moveTo>
                  <a:lnTo>
                    <a:pt x="1943" y="19951"/>
                  </a:lnTo>
                  <a:lnTo>
                    <a:pt x="1143" y="19621"/>
                  </a:lnTo>
                  <a:lnTo>
                    <a:pt x="330" y="19951"/>
                  </a:lnTo>
                  <a:lnTo>
                    <a:pt x="0" y="20764"/>
                  </a:lnTo>
                  <a:lnTo>
                    <a:pt x="330" y="21564"/>
                  </a:lnTo>
                  <a:lnTo>
                    <a:pt x="1143" y="21907"/>
                  </a:lnTo>
                  <a:lnTo>
                    <a:pt x="1943" y="21564"/>
                  </a:lnTo>
                  <a:lnTo>
                    <a:pt x="2286" y="20764"/>
                  </a:lnTo>
                  <a:close/>
                </a:path>
                <a:path w="2539" h="22225">
                  <a:moveTo>
                    <a:pt x="2286" y="1143"/>
                  </a:moveTo>
                  <a:lnTo>
                    <a:pt x="1943" y="330"/>
                  </a:lnTo>
                  <a:lnTo>
                    <a:pt x="1143" y="0"/>
                  </a:lnTo>
                  <a:lnTo>
                    <a:pt x="330" y="330"/>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4113" name="object 4113" descr=""/>
            <p:cNvSpPr/>
            <p:nvPr/>
          </p:nvSpPr>
          <p:spPr>
            <a:xfrm>
              <a:off x="5358137" y="260428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4114" name="object 4114" descr=""/>
            <p:cNvSpPr/>
            <p:nvPr/>
          </p:nvSpPr>
          <p:spPr>
            <a:xfrm>
              <a:off x="5358615" y="260715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115" name="object 4115" descr=""/>
            <p:cNvSpPr/>
            <p:nvPr/>
          </p:nvSpPr>
          <p:spPr>
            <a:xfrm>
              <a:off x="5358615" y="261959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116" name="object 4116" descr=""/>
            <p:cNvSpPr/>
            <p:nvPr/>
          </p:nvSpPr>
          <p:spPr>
            <a:xfrm>
              <a:off x="5356987" y="2606509"/>
              <a:ext cx="3175" cy="17780"/>
            </a:xfrm>
            <a:custGeom>
              <a:avLst/>
              <a:gdLst/>
              <a:ahLst/>
              <a:cxnLst/>
              <a:rect l="l" t="t" r="r" b="b"/>
              <a:pathLst>
                <a:path w="3175" h="17780">
                  <a:moveTo>
                    <a:pt x="2286" y="16459"/>
                  </a:moveTo>
                  <a:lnTo>
                    <a:pt x="1955" y="15646"/>
                  </a:lnTo>
                  <a:lnTo>
                    <a:pt x="1143" y="15316"/>
                  </a:lnTo>
                  <a:lnTo>
                    <a:pt x="330" y="15646"/>
                  </a:lnTo>
                  <a:lnTo>
                    <a:pt x="0" y="16459"/>
                  </a:lnTo>
                  <a:lnTo>
                    <a:pt x="330" y="17259"/>
                  </a:lnTo>
                  <a:lnTo>
                    <a:pt x="1143" y="17602"/>
                  </a:lnTo>
                  <a:lnTo>
                    <a:pt x="1955" y="17259"/>
                  </a:lnTo>
                  <a:lnTo>
                    <a:pt x="2286" y="16459"/>
                  </a:lnTo>
                  <a:close/>
                </a:path>
                <a:path w="3175" h="17780">
                  <a:moveTo>
                    <a:pt x="2768" y="13093"/>
                  </a:moveTo>
                  <a:lnTo>
                    <a:pt x="2425" y="12280"/>
                  </a:lnTo>
                  <a:lnTo>
                    <a:pt x="1625" y="11950"/>
                  </a:lnTo>
                  <a:lnTo>
                    <a:pt x="812" y="12280"/>
                  </a:lnTo>
                  <a:lnTo>
                    <a:pt x="482" y="13093"/>
                  </a:lnTo>
                  <a:lnTo>
                    <a:pt x="812" y="13906"/>
                  </a:lnTo>
                  <a:lnTo>
                    <a:pt x="1625" y="14236"/>
                  </a:lnTo>
                  <a:lnTo>
                    <a:pt x="2425" y="13906"/>
                  </a:lnTo>
                  <a:lnTo>
                    <a:pt x="2768" y="13093"/>
                  </a:lnTo>
                  <a:close/>
                </a:path>
                <a:path w="3175" h="17780">
                  <a:moveTo>
                    <a:pt x="2768" y="1143"/>
                  </a:moveTo>
                  <a:lnTo>
                    <a:pt x="2425" y="330"/>
                  </a:lnTo>
                  <a:lnTo>
                    <a:pt x="1625" y="0"/>
                  </a:lnTo>
                  <a:lnTo>
                    <a:pt x="812" y="330"/>
                  </a:lnTo>
                  <a:lnTo>
                    <a:pt x="482" y="1143"/>
                  </a:lnTo>
                  <a:lnTo>
                    <a:pt x="812" y="1943"/>
                  </a:lnTo>
                  <a:lnTo>
                    <a:pt x="1625" y="2286"/>
                  </a:lnTo>
                  <a:lnTo>
                    <a:pt x="2425" y="1943"/>
                  </a:lnTo>
                  <a:lnTo>
                    <a:pt x="2768" y="1143"/>
                  </a:lnTo>
                  <a:close/>
                </a:path>
              </a:pathLst>
            </a:custGeom>
            <a:solidFill>
              <a:srgbClr val="565658"/>
            </a:solidFill>
          </p:spPr>
          <p:txBody>
            <a:bodyPr wrap="square" lIns="0" tIns="0" rIns="0" bIns="0" rtlCol="0"/>
            <a:lstStyle/>
            <a:p/>
          </p:txBody>
        </p:sp>
        <p:sp>
          <p:nvSpPr>
            <p:cNvPr id="4117" name="object 4117" descr=""/>
            <p:cNvSpPr/>
            <p:nvPr/>
          </p:nvSpPr>
          <p:spPr>
            <a:xfrm>
              <a:off x="5361964" y="2606204"/>
              <a:ext cx="635" cy="15875"/>
            </a:xfrm>
            <a:custGeom>
              <a:avLst/>
              <a:gdLst/>
              <a:ahLst/>
              <a:cxnLst/>
              <a:rect l="l" t="t" r="r" b="b"/>
              <a:pathLst>
                <a:path w="635" h="15875">
                  <a:moveTo>
                    <a:pt x="0" y="15316"/>
                  </a:moveTo>
                  <a:lnTo>
                    <a:pt x="482" y="15316"/>
                  </a:lnTo>
                  <a:lnTo>
                    <a:pt x="482" y="0"/>
                  </a:lnTo>
                  <a:lnTo>
                    <a:pt x="0" y="0"/>
                  </a:lnTo>
                </a:path>
              </a:pathLst>
            </a:custGeom>
            <a:ln w="3175">
              <a:solidFill>
                <a:srgbClr val="565658"/>
              </a:solidFill>
            </a:ln>
          </p:spPr>
          <p:txBody>
            <a:bodyPr wrap="square" lIns="0" tIns="0" rIns="0" bIns="0" rtlCol="0"/>
            <a:lstStyle/>
            <a:p/>
          </p:txBody>
        </p:sp>
        <p:sp>
          <p:nvSpPr>
            <p:cNvPr id="4118" name="object 4118" descr=""/>
            <p:cNvSpPr/>
            <p:nvPr/>
          </p:nvSpPr>
          <p:spPr>
            <a:xfrm>
              <a:off x="5358611" y="2623430"/>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4119" name="object 4119" descr=""/>
            <p:cNvSpPr/>
            <p:nvPr/>
          </p:nvSpPr>
          <p:spPr>
            <a:xfrm>
              <a:off x="5358615" y="2603810"/>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4120" name="object 4120" descr=""/>
            <p:cNvSpPr/>
            <p:nvPr/>
          </p:nvSpPr>
          <p:spPr>
            <a:xfrm>
              <a:off x="5358610" y="2606204"/>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4121" name="object 4121" descr=""/>
            <p:cNvSpPr/>
            <p:nvPr/>
          </p:nvSpPr>
          <p:spPr>
            <a:xfrm>
              <a:off x="5358615" y="2619598"/>
              <a:ext cx="635" cy="2540"/>
            </a:xfrm>
            <a:custGeom>
              <a:avLst/>
              <a:gdLst/>
              <a:ahLst/>
              <a:cxnLst/>
              <a:rect l="l" t="t" r="r" b="b"/>
              <a:pathLst>
                <a:path w="635" h="2539">
                  <a:moveTo>
                    <a:pt x="0" y="0"/>
                  </a:moveTo>
                  <a:lnTo>
                    <a:pt x="0" y="1917"/>
                  </a:lnTo>
                  <a:lnTo>
                    <a:pt x="482" y="1917"/>
                  </a:lnTo>
                  <a:lnTo>
                    <a:pt x="482" y="0"/>
                  </a:lnTo>
                </a:path>
              </a:pathLst>
            </a:custGeom>
            <a:ln w="3175">
              <a:solidFill>
                <a:srgbClr val="565658"/>
              </a:solidFill>
            </a:ln>
          </p:spPr>
          <p:txBody>
            <a:bodyPr wrap="square" lIns="0" tIns="0" rIns="0" bIns="0" rtlCol="0"/>
            <a:lstStyle/>
            <a:p/>
          </p:txBody>
        </p:sp>
        <p:sp>
          <p:nvSpPr>
            <p:cNvPr id="4122" name="object 4122" descr=""/>
            <p:cNvSpPr/>
            <p:nvPr/>
          </p:nvSpPr>
          <p:spPr>
            <a:xfrm>
              <a:off x="5359092" y="2606204"/>
              <a:ext cx="3175" cy="15875"/>
            </a:xfrm>
            <a:custGeom>
              <a:avLst/>
              <a:gdLst/>
              <a:ahLst/>
              <a:cxnLst/>
              <a:rect l="l" t="t" r="r" b="b"/>
              <a:pathLst>
                <a:path w="3175" h="15875">
                  <a:moveTo>
                    <a:pt x="0" y="15316"/>
                  </a:moveTo>
                  <a:lnTo>
                    <a:pt x="2870" y="15316"/>
                  </a:lnTo>
                  <a:lnTo>
                    <a:pt x="2870" y="0"/>
                  </a:lnTo>
                  <a:lnTo>
                    <a:pt x="0" y="0"/>
                  </a:lnTo>
                  <a:lnTo>
                    <a:pt x="0" y="1435"/>
                  </a:lnTo>
                </a:path>
              </a:pathLst>
            </a:custGeom>
            <a:ln w="3175">
              <a:solidFill>
                <a:srgbClr val="565658"/>
              </a:solidFill>
            </a:ln>
          </p:spPr>
          <p:txBody>
            <a:bodyPr wrap="square" lIns="0" tIns="0" rIns="0" bIns="0" rtlCol="0"/>
            <a:lstStyle/>
            <a:p/>
          </p:txBody>
        </p:sp>
        <p:sp>
          <p:nvSpPr>
            <p:cNvPr id="4123" name="object 4123" descr=""/>
            <p:cNvSpPr/>
            <p:nvPr/>
          </p:nvSpPr>
          <p:spPr>
            <a:xfrm>
              <a:off x="5357472" y="260649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124" name="object 4124" descr=""/>
            <p:cNvSpPr/>
            <p:nvPr/>
          </p:nvSpPr>
          <p:spPr>
            <a:xfrm>
              <a:off x="5358610" y="261959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125" name="object 4125" descr=""/>
            <p:cNvSpPr/>
            <p:nvPr/>
          </p:nvSpPr>
          <p:spPr>
            <a:xfrm>
              <a:off x="5359092" y="2608114"/>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4126" name="object 4126" descr=""/>
            <p:cNvSpPr/>
            <p:nvPr/>
          </p:nvSpPr>
          <p:spPr>
            <a:xfrm>
              <a:off x="5359092" y="2610035"/>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4127" name="object 4127" descr=""/>
            <p:cNvSpPr/>
            <p:nvPr/>
          </p:nvSpPr>
          <p:spPr>
            <a:xfrm>
              <a:off x="5370873" y="260554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128" name="object 4128" descr=""/>
            <p:cNvSpPr/>
            <p:nvPr/>
          </p:nvSpPr>
          <p:spPr>
            <a:xfrm>
              <a:off x="5372016" y="2618647"/>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4129" name="object 4129" descr=""/>
            <p:cNvSpPr/>
            <p:nvPr/>
          </p:nvSpPr>
          <p:spPr>
            <a:xfrm>
              <a:off x="5372016" y="2606691"/>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4130" name="object 4130" descr=""/>
            <p:cNvSpPr/>
            <p:nvPr/>
          </p:nvSpPr>
          <p:spPr>
            <a:xfrm>
              <a:off x="5370873" y="261942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131" name="object 4131" descr=""/>
            <p:cNvSpPr/>
            <p:nvPr/>
          </p:nvSpPr>
          <p:spPr>
            <a:xfrm>
              <a:off x="5372016" y="2605720"/>
              <a:ext cx="0" cy="1270"/>
            </a:xfrm>
            <a:custGeom>
              <a:avLst/>
              <a:gdLst/>
              <a:ahLst/>
              <a:cxnLst/>
              <a:rect l="l" t="t" r="r" b="b"/>
              <a:pathLst>
                <a:path w="0" h="1269">
                  <a:moveTo>
                    <a:pt x="0" y="0"/>
                  </a:moveTo>
                  <a:lnTo>
                    <a:pt x="0" y="0"/>
                  </a:lnTo>
                  <a:lnTo>
                    <a:pt x="0" y="965"/>
                  </a:lnTo>
                </a:path>
              </a:pathLst>
            </a:custGeom>
            <a:ln w="3175">
              <a:solidFill>
                <a:srgbClr val="565658"/>
              </a:solidFill>
            </a:ln>
          </p:spPr>
          <p:txBody>
            <a:bodyPr wrap="square" lIns="0" tIns="0" rIns="0" bIns="0" rtlCol="0"/>
            <a:lstStyle/>
            <a:p/>
          </p:txBody>
        </p:sp>
        <p:sp>
          <p:nvSpPr>
            <p:cNvPr id="4132" name="object 4132" descr=""/>
            <p:cNvSpPr/>
            <p:nvPr/>
          </p:nvSpPr>
          <p:spPr>
            <a:xfrm>
              <a:off x="5372016" y="262056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133" name="object 4133" descr=""/>
            <p:cNvSpPr/>
            <p:nvPr/>
          </p:nvSpPr>
          <p:spPr>
            <a:xfrm>
              <a:off x="5356022" y="2607462"/>
              <a:ext cx="2540" cy="12700"/>
            </a:xfrm>
            <a:custGeom>
              <a:avLst/>
              <a:gdLst/>
              <a:ahLst/>
              <a:cxnLst/>
              <a:rect l="l" t="t" r="r" b="b"/>
              <a:pathLst>
                <a:path w="2539" h="12700">
                  <a:moveTo>
                    <a:pt x="2286" y="11188"/>
                  </a:moveTo>
                  <a:lnTo>
                    <a:pt x="1955" y="10375"/>
                  </a:lnTo>
                  <a:lnTo>
                    <a:pt x="1143" y="10045"/>
                  </a:lnTo>
                  <a:lnTo>
                    <a:pt x="342" y="10375"/>
                  </a:lnTo>
                  <a:lnTo>
                    <a:pt x="0" y="11188"/>
                  </a:lnTo>
                  <a:lnTo>
                    <a:pt x="342" y="12001"/>
                  </a:lnTo>
                  <a:lnTo>
                    <a:pt x="1143" y="12331"/>
                  </a:lnTo>
                  <a:lnTo>
                    <a:pt x="1955" y="12001"/>
                  </a:lnTo>
                  <a:lnTo>
                    <a:pt x="2286" y="11188"/>
                  </a:lnTo>
                  <a:close/>
                </a:path>
                <a:path w="2539" h="12700">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4134" name="object 4134" descr=""/>
            <p:cNvSpPr/>
            <p:nvPr/>
          </p:nvSpPr>
          <p:spPr>
            <a:xfrm>
              <a:off x="5358615" y="260859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135" name="object 4135" descr=""/>
            <p:cNvSpPr/>
            <p:nvPr/>
          </p:nvSpPr>
          <p:spPr>
            <a:xfrm>
              <a:off x="5357949" y="26175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136" name="object 4136" descr=""/>
            <p:cNvSpPr/>
            <p:nvPr/>
          </p:nvSpPr>
          <p:spPr>
            <a:xfrm>
              <a:off x="5359092" y="2612435"/>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4137" name="object 4137" descr=""/>
            <p:cNvSpPr/>
            <p:nvPr/>
          </p:nvSpPr>
          <p:spPr>
            <a:xfrm>
              <a:off x="5359092" y="2610510"/>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138" name="object 4138" descr=""/>
            <p:cNvSpPr/>
            <p:nvPr/>
          </p:nvSpPr>
          <p:spPr>
            <a:xfrm>
              <a:off x="5357939" y="2607462"/>
              <a:ext cx="2540" cy="12700"/>
            </a:xfrm>
            <a:custGeom>
              <a:avLst/>
              <a:gdLst/>
              <a:ahLst/>
              <a:cxnLst/>
              <a:rect l="l" t="t" r="r" b="b"/>
              <a:pathLst>
                <a:path w="2539" h="12700">
                  <a:moveTo>
                    <a:pt x="2286" y="11188"/>
                  </a:moveTo>
                  <a:lnTo>
                    <a:pt x="1955" y="10375"/>
                  </a:lnTo>
                  <a:lnTo>
                    <a:pt x="1143" y="10045"/>
                  </a:lnTo>
                  <a:lnTo>
                    <a:pt x="342" y="10375"/>
                  </a:lnTo>
                  <a:lnTo>
                    <a:pt x="0" y="11188"/>
                  </a:lnTo>
                  <a:lnTo>
                    <a:pt x="342" y="12001"/>
                  </a:lnTo>
                  <a:lnTo>
                    <a:pt x="1143" y="12331"/>
                  </a:lnTo>
                  <a:lnTo>
                    <a:pt x="1955" y="12001"/>
                  </a:lnTo>
                  <a:lnTo>
                    <a:pt x="2286" y="11188"/>
                  </a:lnTo>
                  <a:close/>
                </a:path>
                <a:path w="2539" h="12700">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4139" name="object 4139" descr=""/>
            <p:cNvSpPr/>
            <p:nvPr/>
          </p:nvSpPr>
          <p:spPr>
            <a:xfrm>
              <a:off x="5369622" y="2605249"/>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4140" name="object 4140" descr=""/>
            <p:cNvSpPr/>
            <p:nvPr/>
          </p:nvSpPr>
          <p:spPr>
            <a:xfrm>
              <a:off x="5369622" y="2620565"/>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4141" name="object 4141" descr=""/>
            <p:cNvSpPr/>
            <p:nvPr/>
          </p:nvSpPr>
          <p:spPr>
            <a:xfrm>
              <a:off x="5369622" y="2606687"/>
              <a:ext cx="0" cy="1905"/>
            </a:xfrm>
            <a:custGeom>
              <a:avLst/>
              <a:gdLst/>
              <a:ahLst/>
              <a:cxnLst/>
              <a:rect l="l" t="t" r="r" b="b"/>
              <a:pathLst>
                <a:path w="0" h="1905">
                  <a:moveTo>
                    <a:pt x="0" y="0"/>
                  </a:moveTo>
                  <a:lnTo>
                    <a:pt x="0" y="0"/>
                  </a:lnTo>
                  <a:lnTo>
                    <a:pt x="0" y="1905"/>
                  </a:lnTo>
                </a:path>
              </a:pathLst>
            </a:custGeom>
            <a:ln w="3175">
              <a:solidFill>
                <a:srgbClr val="565658"/>
              </a:solidFill>
            </a:ln>
          </p:spPr>
          <p:txBody>
            <a:bodyPr wrap="square" lIns="0" tIns="0" rIns="0" bIns="0" rtlCol="0"/>
            <a:lstStyle/>
            <a:p/>
          </p:txBody>
        </p:sp>
        <p:sp>
          <p:nvSpPr>
            <p:cNvPr id="4142" name="object 4142" descr=""/>
            <p:cNvSpPr/>
            <p:nvPr/>
          </p:nvSpPr>
          <p:spPr>
            <a:xfrm>
              <a:off x="5369622" y="2618639"/>
              <a:ext cx="0" cy="4445"/>
            </a:xfrm>
            <a:custGeom>
              <a:avLst/>
              <a:gdLst/>
              <a:ahLst/>
              <a:cxnLst/>
              <a:rect l="l" t="t" r="r" b="b"/>
              <a:pathLst>
                <a:path w="0" h="4444">
                  <a:moveTo>
                    <a:pt x="0" y="3835"/>
                  </a:moveTo>
                  <a:lnTo>
                    <a:pt x="0" y="1930"/>
                  </a:lnTo>
                  <a:lnTo>
                    <a:pt x="0" y="0"/>
                  </a:lnTo>
                </a:path>
              </a:pathLst>
            </a:custGeom>
            <a:ln w="3175">
              <a:solidFill>
                <a:srgbClr val="565658"/>
              </a:solidFill>
            </a:ln>
          </p:spPr>
          <p:txBody>
            <a:bodyPr wrap="square" lIns="0" tIns="0" rIns="0" bIns="0" rtlCol="0"/>
            <a:lstStyle/>
            <a:p/>
          </p:txBody>
        </p:sp>
        <p:sp>
          <p:nvSpPr>
            <p:cNvPr id="4143" name="object 4143" descr=""/>
            <p:cNvSpPr/>
            <p:nvPr/>
          </p:nvSpPr>
          <p:spPr>
            <a:xfrm>
              <a:off x="5369621" y="2605252"/>
              <a:ext cx="2540" cy="1905"/>
            </a:xfrm>
            <a:custGeom>
              <a:avLst/>
              <a:gdLst/>
              <a:ahLst/>
              <a:cxnLst/>
              <a:rect l="l" t="t" r="r" b="b"/>
              <a:pathLst>
                <a:path w="2539" h="1905">
                  <a:moveTo>
                    <a:pt x="1917" y="1435"/>
                  </a:moveTo>
                  <a:lnTo>
                    <a:pt x="0" y="1435"/>
                  </a:lnTo>
                  <a:lnTo>
                    <a:pt x="0" y="0"/>
                  </a:lnTo>
                  <a:lnTo>
                    <a:pt x="1917" y="0"/>
                  </a:lnTo>
                </a:path>
              </a:pathLst>
            </a:custGeom>
            <a:ln w="3175">
              <a:solidFill>
                <a:srgbClr val="565658"/>
              </a:solidFill>
            </a:ln>
          </p:spPr>
          <p:txBody>
            <a:bodyPr wrap="square" lIns="0" tIns="0" rIns="0" bIns="0" rtlCol="0"/>
            <a:lstStyle/>
            <a:p/>
          </p:txBody>
        </p:sp>
        <p:sp>
          <p:nvSpPr>
            <p:cNvPr id="4144" name="object 4144" descr=""/>
            <p:cNvSpPr/>
            <p:nvPr/>
          </p:nvSpPr>
          <p:spPr>
            <a:xfrm>
              <a:off x="5369622" y="2606687"/>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4145" name="object 4145" descr=""/>
            <p:cNvSpPr/>
            <p:nvPr/>
          </p:nvSpPr>
          <p:spPr>
            <a:xfrm>
              <a:off x="5369622" y="2618643"/>
              <a:ext cx="2540" cy="2540"/>
            </a:xfrm>
            <a:custGeom>
              <a:avLst/>
              <a:gdLst/>
              <a:ahLst/>
              <a:cxnLst/>
              <a:rect l="l" t="t" r="r" b="b"/>
              <a:pathLst>
                <a:path w="2539" h="2539">
                  <a:moveTo>
                    <a:pt x="0" y="0"/>
                  </a:moveTo>
                  <a:lnTo>
                    <a:pt x="0" y="1917"/>
                  </a:lnTo>
                  <a:lnTo>
                    <a:pt x="1917" y="1917"/>
                  </a:lnTo>
                  <a:lnTo>
                    <a:pt x="1917" y="0"/>
                  </a:lnTo>
                </a:path>
              </a:pathLst>
            </a:custGeom>
            <a:ln w="3175">
              <a:solidFill>
                <a:srgbClr val="565658"/>
              </a:solidFill>
            </a:ln>
          </p:spPr>
          <p:txBody>
            <a:bodyPr wrap="square" lIns="0" tIns="0" rIns="0" bIns="0" rtlCol="0"/>
            <a:lstStyle/>
            <a:p/>
          </p:txBody>
        </p:sp>
        <p:sp>
          <p:nvSpPr>
            <p:cNvPr id="4146" name="object 4146" descr=""/>
            <p:cNvSpPr/>
            <p:nvPr/>
          </p:nvSpPr>
          <p:spPr>
            <a:xfrm>
              <a:off x="5371538" y="2606691"/>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4147" name="object 4147" descr=""/>
            <p:cNvSpPr/>
            <p:nvPr/>
          </p:nvSpPr>
          <p:spPr>
            <a:xfrm>
              <a:off x="5372016" y="2606687"/>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4148" name="object 4148" descr=""/>
            <p:cNvSpPr/>
            <p:nvPr/>
          </p:nvSpPr>
          <p:spPr>
            <a:xfrm>
              <a:off x="5371533" y="2618643"/>
              <a:ext cx="635" cy="2540"/>
            </a:xfrm>
            <a:custGeom>
              <a:avLst/>
              <a:gdLst/>
              <a:ahLst/>
              <a:cxnLst/>
              <a:rect l="l" t="t" r="r" b="b"/>
              <a:pathLst>
                <a:path w="635" h="2539">
                  <a:moveTo>
                    <a:pt x="482" y="0"/>
                  </a:moveTo>
                  <a:lnTo>
                    <a:pt x="482" y="1917"/>
                  </a:lnTo>
                  <a:lnTo>
                    <a:pt x="0" y="1917"/>
                  </a:lnTo>
                </a:path>
              </a:pathLst>
            </a:custGeom>
            <a:ln w="3175">
              <a:solidFill>
                <a:srgbClr val="565658"/>
              </a:solidFill>
            </a:ln>
          </p:spPr>
          <p:txBody>
            <a:bodyPr wrap="square" lIns="0" tIns="0" rIns="0" bIns="0" rtlCol="0"/>
            <a:lstStyle/>
            <a:p/>
          </p:txBody>
        </p:sp>
        <p:sp>
          <p:nvSpPr>
            <p:cNvPr id="4149" name="object 4149" descr=""/>
            <p:cNvSpPr/>
            <p:nvPr/>
          </p:nvSpPr>
          <p:spPr>
            <a:xfrm>
              <a:off x="5371538" y="262152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150" name="object 4150" descr=""/>
            <p:cNvSpPr/>
            <p:nvPr/>
          </p:nvSpPr>
          <p:spPr>
            <a:xfrm>
              <a:off x="5372016" y="262056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151" name="object 4151" descr=""/>
            <p:cNvSpPr/>
            <p:nvPr/>
          </p:nvSpPr>
          <p:spPr>
            <a:xfrm>
              <a:off x="5371533" y="2605249"/>
              <a:ext cx="635" cy="1905"/>
            </a:xfrm>
            <a:custGeom>
              <a:avLst/>
              <a:gdLst/>
              <a:ahLst/>
              <a:cxnLst/>
              <a:rect l="l" t="t" r="r" b="b"/>
              <a:pathLst>
                <a:path w="635" h="1905">
                  <a:moveTo>
                    <a:pt x="482" y="0"/>
                  </a:moveTo>
                  <a:lnTo>
                    <a:pt x="482" y="1435"/>
                  </a:lnTo>
                  <a:lnTo>
                    <a:pt x="0" y="1435"/>
                  </a:lnTo>
                  <a:lnTo>
                    <a:pt x="0" y="0"/>
                  </a:lnTo>
                </a:path>
              </a:pathLst>
            </a:custGeom>
            <a:ln w="3175">
              <a:solidFill>
                <a:srgbClr val="565658"/>
              </a:solidFill>
            </a:ln>
          </p:spPr>
          <p:txBody>
            <a:bodyPr wrap="square" lIns="0" tIns="0" rIns="0" bIns="0" rtlCol="0"/>
            <a:lstStyle/>
            <a:p/>
          </p:txBody>
        </p:sp>
        <p:sp>
          <p:nvSpPr>
            <p:cNvPr id="4152" name="object 4152" descr=""/>
            <p:cNvSpPr/>
            <p:nvPr/>
          </p:nvSpPr>
          <p:spPr>
            <a:xfrm>
              <a:off x="5357176" y="2608596"/>
              <a:ext cx="0" cy="5715"/>
            </a:xfrm>
            <a:custGeom>
              <a:avLst/>
              <a:gdLst/>
              <a:ahLst/>
              <a:cxnLst/>
              <a:rect l="l" t="t" r="r" b="b"/>
              <a:pathLst>
                <a:path w="0" h="5714">
                  <a:moveTo>
                    <a:pt x="0" y="0"/>
                  </a:moveTo>
                  <a:lnTo>
                    <a:pt x="0" y="5257"/>
                  </a:lnTo>
                </a:path>
              </a:pathLst>
            </a:custGeom>
            <a:ln w="3175">
              <a:solidFill>
                <a:srgbClr val="565658"/>
              </a:solidFill>
            </a:ln>
          </p:spPr>
          <p:txBody>
            <a:bodyPr wrap="square" lIns="0" tIns="0" rIns="0" bIns="0" rtlCol="0"/>
            <a:lstStyle/>
            <a:p/>
          </p:txBody>
        </p:sp>
        <p:sp>
          <p:nvSpPr>
            <p:cNvPr id="4153" name="object 4153" descr=""/>
            <p:cNvSpPr/>
            <p:nvPr/>
          </p:nvSpPr>
          <p:spPr>
            <a:xfrm>
              <a:off x="5357176" y="2618172"/>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4154" name="object 4154" descr=""/>
            <p:cNvSpPr/>
            <p:nvPr/>
          </p:nvSpPr>
          <p:spPr>
            <a:xfrm>
              <a:off x="5357177" y="260859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155" name="object 4155" descr=""/>
            <p:cNvSpPr/>
            <p:nvPr/>
          </p:nvSpPr>
          <p:spPr>
            <a:xfrm>
              <a:off x="5358615" y="2613384"/>
              <a:ext cx="635" cy="635"/>
            </a:xfrm>
            <a:custGeom>
              <a:avLst/>
              <a:gdLst/>
              <a:ahLst/>
              <a:cxnLst/>
              <a:rect l="l" t="t" r="r" b="b"/>
              <a:pathLst>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4156" name="object 4156" descr=""/>
            <p:cNvSpPr/>
            <p:nvPr/>
          </p:nvSpPr>
          <p:spPr>
            <a:xfrm>
              <a:off x="5358615" y="261050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157" name="object 4157" descr=""/>
            <p:cNvSpPr/>
            <p:nvPr/>
          </p:nvSpPr>
          <p:spPr>
            <a:xfrm>
              <a:off x="5359092" y="2617691"/>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4158" name="object 4158" descr=""/>
            <p:cNvSpPr/>
            <p:nvPr/>
          </p:nvSpPr>
          <p:spPr>
            <a:xfrm>
              <a:off x="5358615" y="261338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159" name="object 4159" descr=""/>
            <p:cNvSpPr/>
            <p:nvPr/>
          </p:nvSpPr>
          <p:spPr>
            <a:xfrm>
              <a:off x="5358610" y="261290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4160" name="object 4160" descr=""/>
            <p:cNvSpPr/>
            <p:nvPr/>
          </p:nvSpPr>
          <p:spPr>
            <a:xfrm>
              <a:off x="5358615" y="261194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4161" name="object 4161" descr=""/>
            <p:cNvSpPr/>
            <p:nvPr/>
          </p:nvSpPr>
          <p:spPr>
            <a:xfrm>
              <a:off x="5358610" y="261242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162" name="object 4162" descr=""/>
            <p:cNvSpPr/>
            <p:nvPr/>
          </p:nvSpPr>
          <p:spPr>
            <a:xfrm>
              <a:off x="5358610" y="261003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163" name="object 4163" descr=""/>
            <p:cNvSpPr/>
            <p:nvPr/>
          </p:nvSpPr>
          <p:spPr>
            <a:xfrm>
              <a:off x="5358610" y="2612902"/>
              <a:ext cx="635" cy="635"/>
            </a:xfrm>
            <a:custGeom>
              <a:avLst/>
              <a:gdLst/>
              <a:ahLst/>
              <a:cxnLst/>
              <a:rect l="l" t="t" r="r" b="b"/>
              <a:pathLst>
                <a:path w="635" h="635">
                  <a:moveTo>
                    <a:pt x="482" y="482"/>
                  </a:moveTo>
                  <a:lnTo>
                    <a:pt x="0" y="482"/>
                  </a:lnTo>
                  <a:lnTo>
                    <a:pt x="482" y="482"/>
                  </a:lnTo>
                  <a:lnTo>
                    <a:pt x="0" y="482"/>
                  </a:lnTo>
                  <a:lnTo>
                    <a:pt x="482" y="482"/>
                  </a:lnTo>
                  <a:lnTo>
                    <a:pt x="482" y="0"/>
                  </a:lnTo>
                  <a:lnTo>
                    <a:pt x="0" y="0"/>
                  </a:lnTo>
                  <a:lnTo>
                    <a:pt x="482" y="0"/>
                  </a:lnTo>
                </a:path>
              </a:pathLst>
            </a:custGeom>
            <a:ln w="3175">
              <a:solidFill>
                <a:srgbClr val="565658"/>
              </a:solidFill>
            </a:ln>
          </p:spPr>
          <p:txBody>
            <a:bodyPr wrap="square" lIns="0" tIns="0" rIns="0" bIns="0" rtlCol="0"/>
            <a:lstStyle/>
            <a:p/>
          </p:txBody>
        </p:sp>
        <p:sp>
          <p:nvSpPr>
            <p:cNvPr id="4164" name="object 4164" descr=""/>
            <p:cNvSpPr/>
            <p:nvPr/>
          </p:nvSpPr>
          <p:spPr>
            <a:xfrm>
              <a:off x="5358615" y="2611461"/>
              <a:ext cx="635" cy="635"/>
            </a:xfrm>
            <a:custGeom>
              <a:avLst/>
              <a:gdLst/>
              <a:ahLst/>
              <a:cxnLst/>
              <a:rect l="l" t="t" r="r" b="b"/>
              <a:pathLst>
                <a:path w="635" h="635">
                  <a:moveTo>
                    <a:pt x="0" y="0"/>
                  </a:moveTo>
                  <a:lnTo>
                    <a:pt x="482" y="0"/>
                  </a:lnTo>
                  <a:lnTo>
                    <a:pt x="482" y="482"/>
                  </a:lnTo>
                  <a:lnTo>
                    <a:pt x="0" y="482"/>
                  </a:lnTo>
                </a:path>
              </a:pathLst>
            </a:custGeom>
            <a:ln w="3175">
              <a:solidFill>
                <a:srgbClr val="565658"/>
              </a:solidFill>
            </a:ln>
          </p:spPr>
          <p:txBody>
            <a:bodyPr wrap="square" lIns="0" tIns="0" rIns="0" bIns="0" rtlCol="0"/>
            <a:lstStyle/>
            <a:p/>
          </p:txBody>
        </p:sp>
        <p:sp>
          <p:nvSpPr>
            <p:cNvPr id="4165" name="object 4165" descr=""/>
            <p:cNvSpPr/>
            <p:nvPr/>
          </p:nvSpPr>
          <p:spPr>
            <a:xfrm>
              <a:off x="5358615" y="2613855"/>
              <a:ext cx="635" cy="635"/>
            </a:xfrm>
            <a:custGeom>
              <a:avLst/>
              <a:gdLst/>
              <a:ahLst/>
              <a:cxnLst/>
              <a:rect l="l" t="t" r="r" b="b"/>
              <a:pathLst>
                <a:path w="635" h="635">
                  <a:moveTo>
                    <a:pt x="0" y="0"/>
                  </a:moveTo>
                  <a:lnTo>
                    <a:pt x="482" y="0"/>
                  </a:lnTo>
                  <a:lnTo>
                    <a:pt x="482" y="482"/>
                  </a:lnTo>
                  <a:lnTo>
                    <a:pt x="0" y="482"/>
                  </a:lnTo>
                </a:path>
              </a:pathLst>
            </a:custGeom>
            <a:ln w="3175">
              <a:solidFill>
                <a:srgbClr val="565658"/>
              </a:solidFill>
            </a:ln>
          </p:spPr>
          <p:txBody>
            <a:bodyPr wrap="square" lIns="0" tIns="0" rIns="0" bIns="0" rtlCol="0"/>
            <a:lstStyle/>
            <a:p/>
          </p:txBody>
        </p:sp>
        <p:sp>
          <p:nvSpPr>
            <p:cNvPr id="4166" name="object 4166" descr=""/>
            <p:cNvSpPr/>
            <p:nvPr/>
          </p:nvSpPr>
          <p:spPr>
            <a:xfrm>
              <a:off x="5358615" y="2610990"/>
              <a:ext cx="635" cy="635"/>
            </a:xfrm>
            <a:custGeom>
              <a:avLst/>
              <a:gdLst/>
              <a:ahLst/>
              <a:cxnLst/>
              <a:rect l="l" t="t" r="r" b="b"/>
              <a:pathLst>
                <a:path w="635" h="635">
                  <a:moveTo>
                    <a:pt x="0" y="0"/>
                  </a:moveTo>
                  <a:lnTo>
                    <a:pt x="482" y="0"/>
                  </a:lnTo>
                  <a:lnTo>
                    <a:pt x="482" y="469"/>
                  </a:lnTo>
                  <a:lnTo>
                    <a:pt x="0" y="469"/>
                  </a:lnTo>
                </a:path>
              </a:pathLst>
            </a:custGeom>
            <a:ln w="3175">
              <a:solidFill>
                <a:srgbClr val="565658"/>
              </a:solidFill>
            </a:ln>
          </p:spPr>
          <p:txBody>
            <a:bodyPr wrap="square" lIns="0" tIns="0" rIns="0" bIns="0" rtlCol="0"/>
            <a:lstStyle/>
            <a:p/>
          </p:txBody>
        </p:sp>
        <p:sp>
          <p:nvSpPr>
            <p:cNvPr id="4167" name="object 4167" descr=""/>
            <p:cNvSpPr/>
            <p:nvPr/>
          </p:nvSpPr>
          <p:spPr>
            <a:xfrm>
              <a:off x="5358615" y="261290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168" name="object 4168" descr=""/>
            <p:cNvSpPr/>
            <p:nvPr/>
          </p:nvSpPr>
          <p:spPr>
            <a:xfrm>
              <a:off x="5357176" y="261146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169" name="object 4169" descr=""/>
            <p:cNvSpPr/>
            <p:nvPr/>
          </p:nvSpPr>
          <p:spPr>
            <a:xfrm>
              <a:off x="5358610" y="2610506"/>
              <a:ext cx="635" cy="635"/>
            </a:xfrm>
            <a:custGeom>
              <a:avLst/>
              <a:gdLst/>
              <a:ahLst/>
              <a:cxnLst/>
              <a:rect l="l" t="t" r="r" b="b"/>
              <a:pathLst>
                <a:path w="635" h="635">
                  <a:moveTo>
                    <a:pt x="482" y="0"/>
                  </a:moveTo>
                  <a:lnTo>
                    <a:pt x="0" y="0"/>
                  </a:lnTo>
                  <a:lnTo>
                    <a:pt x="482" y="0"/>
                  </a:lnTo>
                  <a:lnTo>
                    <a:pt x="482" y="482"/>
                  </a:lnTo>
                  <a:lnTo>
                    <a:pt x="0" y="482"/>
                  </a:lnTo>
                </a:path>
              </a:pathLst>
            </a:custGeom>
            <a:ln w="3175">
              <a:solidFill>
                <a:srgbClr val="565658"/>
              </a:solidFill>
            </a:ln>
          </p:spPr>
          <p:txBody>
            <a:bodyPr wrap="square" lIns="0" tIns="0" rIns="0" bIns="0" rtlCol="0"/>
            <a:lstStyle/>
            <a:p/>
          </p:txBody>
        </p:sp>
        <p:sp>
          <p:nvSpPr>
            <p:cNvPr id="4170" name="object 4170" descr=""/>
            <p:cNvSpPr/>
            <p:nvPr/>
          </p:nvSpPr>
          <p:spPr>
            <a:xfrm>
              <a:off x="5358615" y="261242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4171" name="object 4171" descr=""/>
            <p:cNvSpPr/>
            <p:nvPr/>
          </p:nvSpPr>
          <p:spPr>
            <a:xfrm>
              <a:off x="5358615" y="261003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172" name="object 4172" descr=""/>
            <p:cNvSpPr/>
            <p:nvPr/>
          </p:nvSpPr>
          <p:spPr>
            <a:xfrm>
              <a:off x="5358615" y="261050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173" name="object 4173" descr=""/>
            <p:cNvSpPr/>
            <p:nvPr/>
          </p:nvSpPr>
          <p:spPr>
            <a:xfrm>
              <a:off x="5357176" y="2613855"/>
              <a:ext cx="635" cy="4445"/>
            </a:xfrm>
            <a:custGeom>
              <a:avLst/>
              <a:gdLst/>
              <a:ahLst/>
              <a:cxnLst/>
              <a:rect l="l" t="t" r="r" b="b"/>
              <a:pathLst>
                <a:path w="635" h="4444">
                  <a:moveTo>
                    <a:pt x="0" y="0"/>
                  </a:moveTo>
                  <a:lnTo>
                    <a:pt x="0" y="4318"/>
                  </a:lnTo>
                  <a:lnTo>
                    <a:pt x="482" y="4318"/>
                  </a:lnTo>
                </a:path>
              </a:pathLst>
            </a:custGeom>
            <a:ln w="3175">
              <a:solidFill>
                <a:srgbClr val="565658"/>
              </a:solidFill>
            </a:ln>
          </p:spPr>
          <p:txBody>
            <a:bodyPr wrap="square" lIns="0" tIns="0" rIns="0" bIns="0" rtlCol="0"/>
            <a:lstStyle/>
            <a:p/>
          </p:txBody>
        </p:sp>
        <p:sp>
          <p:nvSpPr>
            <p:cNvPr id="4174" name="object 4174" descr=""/>
            <p:cNvSpPr/>
            <p:nvPr/>
          </p:nvSpPr>
          <p:spPr>
            <a:xfrm>
              <a:off x="5356033" y="26170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175" name="object 4175" descr=""/>
            <p:cNvSpPr/>
            <p:nvPr/>
          </p:nvSpPr>
          <p:spPr>
            <a:xfrm>
              <a:off x="5357176" y="261385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4176" name="object 4176" descr=""/>
            <p:cNvSpPr/>
            <p:nvPr/>
          </p:nvSpPr>
          <p:spPr>
            <a:xfrm>
              <a:off x="5358610" y="2609069"/>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4177" name="object 4177" descr=""/>
            <p:cNvSpPr/>
            <p:nvPr/>
          </p:nvSpPr>
          <p:spPr>
            <a:xfrm>
              <a:off x="5358615" y="260955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178" name="object 4178" descr=""/>
            <p:cNvSpPr/>
            <p:nvPr/>
          </p:nvSpPr>
          <p:spPr>
            <a:xfrm>
              <a:off x="5357176" y="2609553"/>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4179" name="object 4179" descr=""/>
            <p:cNvSpPr/>
            <p:nvPr/>
          </p:nvSpPr>
          <p:spPr>
            <a:xfrm>
              <a:off x="5357177" y="2611945"/>
              <a:ext cx="635" cy="0"/>
            </a:xfrm>
            <a:custGeom>
              <a:avLst/>
              <a:gdLst/>
              <a:ahLst/>
              <a:cxnLst/>
              <a:rect l="l" t="t" r="r" b="b"/>
              <a:pathLst>
                <a:path w="635" h="0">
                  <a:moveTo>
                    <a:pt x="482" y="0"/>
                  </a:moveTo>
                  <a:lnTo>
                    <a:pt x="0" y="0"/>
                  </a:lnTo>
                  <a:lnTo>
                    <a:pt x="482" y="0"/>
                  </a:lnTo>
                  <a:lnTo>
                    <a:pt x="0" y="0"/>
                  </a:lnTo>
                </a:path>
              </a:pathLst>
            </a:custGeom>
            <a:ln w="3175">
              <a:solidFill>
                <a:srgbClr val="565658"/>
              </a:solidFill>
            </a:ln>
          </p:spPr>
          <p:txBody>
            <a:bodyPr wrap="square" lIns="0" tIns="0" rIns="0" bIns="0" rtlCol="0"/>
            <a:lstStyle/>
            <a:p/>
          </p:txBody>
        </p:sp>
        <p:sp>
          <p:nvSpPr>
            <p:cNvPr id="4180" name="object 4180" descr=""/>
            <p:cNvSpPr/>
            <p:nvPr/>
          </p:nvSpPr>
          <p:spPr>
            <a:xfrm>
              <a:off x="5357177" y="2612902"/>
              <a:ext cx="635" cy="635"/>
            </a:xfrm>
            <a:custGeom>
              <a:avLst/>
              <a:gdLst/>
              <a:ahLst/>
              <a:cxnLst/>
              <a:rect l="l" t="t" r="r" b="b"/>
              <a:pathLst>
                <a:path w="635" h="635">
                  <a:moveTo>
                    <a:pt x="482" y="482"/>
                  </a:moveTo>
                  <a:lnTo>
                    <a:pt x="0" y="482"/>
                  </a:lnTo>
                  <a:lnTo>
                    <a:pt x="0" y="0"/>
                  </a:lnTo>
                  <a:lnTo>
                    <a:pt x="482" y="0"/>
                  </a:lnTo>
                  <a:lnTo>
                    <a:pt x="0" y="0"/>
                  </a:lnTo>
                  <a:lnTo>
                    <a:pt x="482" y="0"/>
                  </a:lnTo>
                </a:path>
              </a:pathLst>
            </a:custGeom>
            <a:ln w="3175">
              <a:solidFill>
                <a:srgbClr val="565658"/>
              </a:solidFill>
            </a:ln>
          </p:spPr>
          <p:txBody>
            <a:bodyPr wrap="square" lIns="0" tIns="0" rIns="0" bIns="0" rtlCol="0"/>
            <a:lstStyle/>
            <a:p/>
          </p:txBody>
        </p:sp>
        <p:sp>
          <p:nvSpPr>
            <p:cNvPr id="4181" name="object 4181" descr=""/>
            <p:cNvSpPr/>
            <p:nvPr/>
          </p:nvSpPr>
          <p:spPr>
            <a:xfrm>
              <a:off x="5357176" y="2610036"/>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4182" name="object 4182" descr=""/>
            <p:cNvSpPr/>
            <p:nvPr/>
          </p:nvSpPr>
          <p:spPr>
            <a:xfrm>
              <a:off x="5357177" y="2610990"/>
              <a:ext cx="635" cy="635"/>
            </a:xfrm>
            <a:custGeom>
              <a:avLst/>
              <a:gdLst/>
              <a:ahLst/>
              <a:cxnLst/>
              <a:rect l="l" t="t" r="r" b="b"/>
              <a:pathLst>
                <a:path w="635" h="635">
                  <a:moveTo>
                    <a:pt x="482" y="0"/>
                  </a:moveTo>
                  <a:lnTo>
                    <a:pt x="0" y="0"/>
                  </a:lnTo>
                  <a:lnTo>
                    <a:pt x="0" y="469"/>
                  </a:lnTo>
                </a:path>
              </a:pathLst>
            </a:custGeom>
            <a:ln w="3175">
              <a:solidFill>
                <a:srgbClr val="565658"/>
              </a:solidFill>
            </a:ln>
          </p:spPr>
          <p:txBody>
            <a:bodyPr wrap="square" lIns="0" tIns="0" rIns="0" bIns="0" rtlCol="0"/>
            <a:lstStyle/>
            <a:p/>
          </p:txBody>
        </p:sp>
        <p:sp>
          <p:nvSpPr>
            <p:cNvPr id="4183" name="object 4183" descr=""/>
            <p:cNvSpPr/>
            <p:nvPr/>
          </p:nvSpPr>
          <p:spPr>
            <a:xfrm>
              <a:off x="5357176" y="261099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4184" name="object 4184" descr=""/>
            <p:cNvSpPr/>
            <p:nvPr/>
          </p:nvSpPr>
          <p:spPr>
            <a:xfrm>
              <a:off x="5357176" y="2611946"/>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185" name="object 4185" descr=""/>
            <p:cNvSpPr/>
            <p:nvPr/>
          </p:nvSpPr>
          <p:spPr>
            <a:xfrm>
              <a:off x="5357176" y="261050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4186" name="object 4186" descr=""/>
            <p:cNvSpPr/>
            <p:nvPr/>
          </p:nvSpPr>
          <p:spPr>
            <a:xfrm>
              <a:off x="5357177" y="261146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4187" name="object 4187" descr=""/>
            <p:cNvSpPr/>
            <p:nvPr/>
          </p:nvSpPr>
          <p:spPr>
            <a:xfrm>
              <a:off x="5357177" y="2612429"/>
              <a:ext cx="635" cy="0"/>
            </a:xfrm>
            <a:custGeom>
              <a:avLst/>
              <a:gdLst/>
              <a:ahLst/>
              <a:cxnLst/>
              <a:rect l="l" t="t" r="r" b="b"/>
              <a:pathLst>
                <a:path w="635" h="0">
                  <a:moveTo>
                    <a:pt x="482" y="0"/>
                  </a:moveTo>
                  <a:lnTo>
                    <a:pt x="0" y="0"/>
                  </a:lnTo>
                  <a:lnTo>
                    <a:pt x="482" y="0"/>
                  </a:lnTo>
                  <a:lnTo>
                    <a:pt x="0" y="0"/>
                  </a:lnTo>
                </a:path>
              </a:pathLst>
            </a:custGeom>
            <a:ln w="3175">
              <a:solidFill>
                <a:srgbClr val="565658"/>
              </a:solidFill>
            </a:ln>
          </p:spPr>
          <p:txBody>
            <a:bodyPr wrap="square" lIns="0" tIns="0" rIns="0" bIns="0" rtlCol="0"/>
            <a:lstStyle/>
            <a:p/>
          </p:txBody>
        </p:sp>
        <p:sp>
          <p:nvSpPr>
            <p:cNvPr id="4188" name="object 4188" descr=""/>
            <p:cNvSpPr/>
            <p:nvPr/>
          </p:nvSpPr>
          <p:spPr>
            <a:xfrm>
              <a:off x="5358615" y="2608112"/>
              <a:ext cx="635" cy="10160"/>
            </a:xfrm>
            <a:custGeom>
              <a:avLst/>
              <a:gdLst/>
              <a:ahLst/>
              <a:cxnLst/>
              <a:rect l="l" t="t" r="r" b="b"/>
              <a:pathLst>
                <a:path w="635" h="10160">
                  <a:moveTo>
                    <a:pt x="0" y="9575"/>
                  </a:moveTo>
                  <a:lnTo>
                    <a:pt x="482" y="9575"/>
                  </a:lnTo>
                  <a:lnTo>
                    <a:pt x="482" y="6705"/>
                  </a:lnTo>
                  <a:lnTo>
                    <a:pt x="0" y="6705"/>
                  </a:lnTo>
                </a:path>
                <a:path w="635" h="10160">
                  <a:moveTo>
                    <a:pt x="0" y="9575"/>
                  </a:moveTo>
                  <a:lnTo>
                    <a:pt x="0" y="1435"/>
                  </a:lnTo>
                  <a:lnTo>
                    <a:pt x="0" y="0"/>
                  </a:lnTo>
                </a:path>
              </a:pathLst>
            </a:custGeom>
            <a:ln w="3175">
              <a:solidFill>
                <a:srgbClr val="565658"/>
              </a:solidFill>
            </a:ln>
          </p:spPr>
          <p:txBody>
            <a:bodyPr wrap="square" lIns="0" tIns="0" rIns="0" bIns="0" rtlCol="0"/>
            <a:lstStyle/>
            <a:p/>
          </p:txBody>
        </p:sp>
        <p:sp>
          <p:nvSpPr>
            <p:cNvPr id="4189" name="object 4189" descr=""/>
            <p:cNvSpPr/>
            <p:nvPr/>
          </p:nvSpPr>
          <p:spPr>
            <a:xfrm>
              <a:off x="5357660" y="2609551"/>
              <a:ext cx="0" cy="10160"/>
            </a:xfrm>
            <a:custGeom>
              <a:avLst/>
              <a:gdLst/>
              <a:ahLst/>
              <a:cxnLst/>
              <a:rect l="l" t="t" r="r" b="b"/>
              <a:pathLst>
                <a:path w="0" h="10160">
                  <a:moveTo>
                    <a:pt x="0" y="0"/>
                  </a:moveTo>
                  <a:lnTo>
                    <a:pt x="0" y="8140"/>
                  </a:lnTo>
                  <a:lnTo>
                    <a:pt x="0" y="9575"/>
                  </a:lnTo>
                </a:path>
              </a:pathLst>
            </a:custGeom>
            <a:ln w="3175">
              <a:solidFill>
                <a:srgbClr val="565658"/>
              </a:solidFill>
            </a:ln>
          </p:spPr>
          <p:txBody>
            <a:bodyPr wrap="square" lIns="0" tIns="0" rIns="0" bIns="0" rtlCol="0"/>
            <a:lstStyle/>
            <a:p/>
          </p:txBody>
        </p:sp>
        <p:sp>
          <p:nvSpPr>
            <p:cNvPr id="4190" name="object 4190" descr=""/>
            <p:cNvSpPr/>
            <p:nvPr/>
          </p:nvSpPr>
          <p:spPr>
            <a:xfrm>
              <a:off x="5356517" y="26165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191" name="object 4191" descr=""/>
            <p:cNvSpPr/>
            <p:nvPr/>
          </p:nvSpPr>
          <p:spPr>
            <a:xfrm>
              <a:off x="5357660" y="2608114"/>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4192" name="object 4192" descr=""/>
            <p:cNvSpPr/>
            <p:nvPr/>
          </p:nvSpPr>
          <p:spPr>
            <a:xfrm>
              <a:off x="5358615" y="2617691"/>
              <a:ext cx="0" cy="1905"/>
            </a:xfrm>
            <a:custGeom>
              <a:avLst/>
              <a:gdLst/>
              <a:ahLst/>
              <a:cxnLst/>
              <a:rect l="l" t="t" r="r" b="b"/>
              <a:pathLst>
                <a:path w="0" h="1905">
                  <a:moveTo>
                    <a:pt x="0" y="1435"/>
                  </a:moveTo>
                  <a:lnTo>
                    <a:pt x="0" y="952"/>
                  </a:lnTo>
                  <a:lnTo>
                    <a:pt x="0" y="0"/>
                  </a:lnTo>
                </a:path>
              </a:pathLst>
            </a:custGeom>
            <a:ln w="3175">
              <a:solidFill>
                <a:srgbClr val="565658"/>
              </a:solidFill>
            </a:ln>
          </p:spPr>
          <p:txBody>
            <a:bodyPr wrap="square" lIns="0" tIns="0" rIns="0" bIns="0" rtlCol="0"/>
            <a:lstStyle/>
            <a:p/>
          </p:txBody>
        </p:sp>
        <p:sp>
          <p:nvSpPr>
            <p:cNvPr id="4193" name="object 4193" descr=""/>
            <p:cNvSpPr/>
            <p:nvPr/>
          </p:nvSpPr>
          <p:spPr>
            <a:xfrm>
              <a:off x="5357660" y="2609551"/>
              <a:ext cx="0" cy="8255"/>
            </a:xfrm>
            <a:custGeom>
              <a:avLst/>
              <a:gdLst/>
              <a:ahLst/>
              <a:cxnLst/>
              <a:rect l="l" t="t" r="r" b="b"/>
              <a:pathLst>
                <a:path w="0" h="8255">
                  <a:moveTo>
                    <a:pt x="0" y="0"/>
                  </a:moveTo>
                  <a:lnTo>
                    <a:pt x="0" y="8140"/>
                  </a:lnTo>
                </a:path>
              </a:pathLst>
            </a:custGeom>
            <a:ln w="3175">
              <a:solidFill>
                <a:srgbClr val="565658"/>
              </a:solidFill>
            </a:ln>
          </p:spPr>
          <p:txBody>
            <a:bodyPr wrap="square" lIns="0" tIns="0" rIns="0" bIns="0" rtlCol="0"/>
            <a:lstStyle/>
            <a:p/>
          </p:txBody>
        </p:sp>
        <p:sp>
          <p:nvSpPr>
            <p:cNvPr id="4194" name="object 4194" descr=""/>
            <p:cNvSpPr/>
            <p:nvPr/>
          </p:nvSpPr>
          <p:spPr>
            <a:xfrm>
              <a:off x="5358615" y="2609547"/>
              <a:ext cx="0" cy="8255"/>
            </a:xfrm>
            <a:custGeom>
              <a:avLst/>
              <a:gdLst/>
              <a:ahLst/>
              <a:cxnLst/>
              <a:rect l="l" t="t" r="r" b="b"/>
              <a:pathLst>
                <a:path w="0" h="8255">
                  <a:moveTo>
                    <a:pt x="0" y="8140"/>
                  </a:moveTo>
                  <a:lnTo>
                    <a:pt x="0" y="0"/>
                  </a:lnTo>
                </a:path>
              </a:pathLst>
            </a:custGeom>
            <a:ln w="3175">
              <a:solidFill>
                <a:srgbClr val="565658"/>
              </a:solidFill>
            </a:ln>
          </p:spPr>
          <p:txBody>
            <a:bodyPr wrap="square" lIns="0" tIns="0" rIns="0" bIns="0" rtlCol="0"/>
            <a:lstStyle/>
            <a:p/>
          </p:txBody>
        </p:sp>
        <p:sp>
          <p:nvSpPr>
            <p:cNvPr id="4195" name="object 4195" descr=""/>
            <p:cNvSpPr/>
            <p:nvPr/>
          </p:nvSpPr>
          <p:spPr>
            <a:xfrm>
              <a:off x="5357660" y="2608110"/>
              <a:ext cx="1270" cy="1905"/>
            </a:xfrm>
            <a:custGeom>
              <a:avLst/>
              <a:gdLst/>
              <a:ahLst/>
              <a:cxnLst/>
              <a:rect l="l" t="t" r="r" b="b"/>
              <a:pathLst>
                <a:path w="1270" h="1905">
                  <a:moveTo>
                    <a:pt x="952" y="0"/>
                  </a:moveTo>
                  <a:lnTo>
                    <a:pt x="0" y="0"/>
                  </a:lnTo>
                  <a:lnTo>
                    <a:pt x="0" y="1435"/>
                  </a:lnTo>
                  <a:lnTo>
                    <a:pt x="952" y="1435"/>
                  </a:lnTo>
                  <a:lnTo>
                    <a:pt x="952" y="0"/>
                  </a:lnTo>
                  <a:close/>
                </a:path>
              </a:pathLst>
            </a:custGeom>
            <a:ln w="3175">
              <a:solidFill>
                <a:srgbClr val="565658"/>
              </a:solidFill>
            </a:ln>
          </p:spPr>
          <p:txBody>
            <a:bodyPr wrap="square" lIns="0" tIns="0" rIns="0" bIns="0" rtlCol="0"/>
            <a:lstStyle/>
            <a:p/>
          </p:txBody>
        </p:sp>
        <p:sp>
          <p:nvSpPr>
            <p:cNvPr id="4196" name="object 4196" descr=""/>
            <p:cNvSpPr/>
            <p:nvPr/>
          </p:nvSpPr>
          <p:spPr>
            <a:xfrm>
              <a:off x="5357662" y="2617688"/>
              <a:ext cx="1270" cy="1905"/>
            </a:xfrm>
            <a:custGeom>
              <a:avLst/>
              <a:gdLst/>
              <a:ahLst/>
              <a:cxnLst/>
              <a:rect l="l" t="t" r="r" b="b"/>
              <a:pathLst>
                <a:path w="1270" h="1905">
                  <a:moveTo>
                    <a:pt x="952" y="0"/>
                  </a:moveTo>
                  <a:lnTo>
                    <a:pt x="0" y="0"/>
                  </a:lnTo>
                  <a:lnTo>
                    <a:pt x="0" y="1905"/>
                  </a:lnTo>
                  <a:lnTo>
                    <a:pt x="952" y="1905"/>
                  </a:lnTo>
                  <a:lnTo>
                    <a:pt x="952" y="1435"/>
                  </a:lnTo>
                  <a:lnTo>
                    <a:pt x="952" y="0"/>
                  </a:lnTo>
                </a:path>
              </a:pathLst>
            </a:custGeom>
            <a:ln w="3175">
              <a:solidFill>
                <a:srgbClr val="565658"/>
              </a:solidFill>
            </a:ln>
          </p:spPr>
          <p:txBody>
            <a:bodyPr wrap="square" lIns="0" tIns="0" rIns="0" bIns="0" rtlCol="0"/>
            <a:lstStyle/>
            <a:p/>
          </p:txBody>
        </p:sp>
        <p:sp>
          <p:nvSpPr>
            <p:cNvPr id="4197" name="object 4197" descr=""/>
            <p:cNvSpPr/>
            <p:nvPr/>
          </p:nvSpPr>
          <p:spPr>
            <a:xfrm>
              <a:off x="5720468" y="2587537"/>
              <a:ext cx="1270" cy="1905"/>
            </a:xfrm>
            <a:custGeom>
              <a:avLst/>
              <a:gdLst/>
              <a:ahLst/>
              <a:cxnLst/>
              <a:rect l="l" t="t" r="r" b="b"/>
              <a:pathLst>
                <a:path w="1270" h="1905">
                  <a:moveTo>
                    <a:pt x="965" y="0"/>
                  </a:moveTo>
                  <a:lnTo>
                    <a:pt x="0" y="0"/>
                  </a:lnTo>
                  <a:lnTo>
                    <a:pt x="0" y="1422"/>
                  </a:lnTo>
                  <a:lnTo>
                    <a:pt x="965" y="1422"/>
                  </a:lnTo>
                </a:path>
              </a:pathLst>
            </a:custGeom>
            <a:ln w="3175">
              <a:solidFill>
                <a:srgbClr val="565658"/>
              </a:solidFill>
            </a:ln>
          </p:spPr>
          <p:txBody>
            <a:bodyPr wrap="square" lIns="0" tIns="0" rIns="0" bIns="0" rtlCol="0"/>
            <a:lstStyle/>
            <a:p/>
          </p:txBody>
        </p:sp>
        <p:sp>
          <p:nvSpPr>
            <p:cNvPr id="4198" name="object 4198" descr=""/>
            <p:cNvSpPr/>
            <p:nvPr/>
          </p:nvSpPr>
          <p:spPr>
            <a:xfrm>
              <a:off x="5720472" y="2587541"/>
              <a:ext cx="0" cy="1905"/>
            </a:xfrm>
            <a:custGeom>
              <a:avLst/>
              <a:gdLst/>
              <a:ahLst/>
              <a:cxnLst/>
              <a:rect l="l" t="t" r="r" b="b"/>
              <a:pathLst>
                <a:path w="0" h="1905">
                  <a:moveTo>
                    <a:pt x="0" y="1422"/>
                  </a:moveTo>
                  <a:lnTo>
                    <a:pt x="0" y="952"/>
                  </a:lnTo>
                  <a:lnTo>
                    <a:pt x="0" y="469"/>
                  </a:lnTo>
                  <a:lnTo>
                    <a:pt x="0" y="0"/>
                  </a:lnTo>
                </a:path>
              </a:pathLst>
            </a:custGeom>
            <a:ln w="3175">
              <a:solidFill>
                <a:srgbClr val="565658"/>
              </a:solidFill>
            </a:ln>
          </p:spPr>
          <p:txBody>
            <a:bodyPr wrap="square" lIns="0" tIns="0" rIns="0" bIns="0" rtlCol="0"/>
            <a:lstStyle/>
            <a:p/>
          </p:txBody>
        </p:sp>
        <p:sp>
          <p:nvSpPr>
            <p:cNvPr id="4199" name="object 4199" descr=""/>
            <p:cNvSpPr/>
            <p:nvPr/>
          </p:nvSpPr>
          <p:spPr>
            <a:xfrm>
              <a:off x="5723351" y="2587054"/>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200" name="object 4200" descr=""/>
            <p:cNvSpPr/>
            <p:nvPr/>
          </p:nvSpPr>
          <p:spPr>
            <a:xfrm>
              <a:off x="5723349" y="2587541"/>
              <a:ext cx="1270" cy="1905"/>
            </a:xfrm>
            <a:custGeom>
              <a:avLst/>
              <a:gdLst/>
              <a:ahLst/>
              <a:cxnLst/>
              <a:rect l="l" t="t" r="r" b="b"/>
              <a:pathLst>
                <a:path w="1270" h="1905">
                  <a:moveTo>
                    <a:pt x="0" y="1422"/>
                  </a:moveTo>
                  <a:lnTo>
                    <a:pt x="952" y="1422"/>
                  </a:lnTo>
                  <a:lnTo>
                    <a:pt x="952" y="469"/>
                  </a:lnTo>
                  <a:lnTo>
                    <a:pt x="952" y="0"/>
                  </a:lnTo>
                </a:path>
              </a:pathLst>
            </a:custGeom>
            <a:ln w="3175">
              <a:solidFill>
                <a:srgbClr val="565658"/>
              </a:solidFill>
            </a:ln>
          </p:spPr>
          <p:txBody>
            <a:bodyPr wrap="square" lIns="0" tIns="0" rIns="0" bIns="0" rtlCol="0"/>
            <a:lstStyle/>
            <a:p/>
          </p:txBody>
        </p:sp>
        <p:sp>
          <p:nvSpPr>
            <p:cNvPr id="4201" name="object 4201" descr=""/>
            <p:cNvSpPr/>
            <p:nvPr/>
          </p:nvSpPr>
          <p:spPr>
            <a:xfrm>
              <a:off x="5724304" y="2587054"/>
              <a:ext cx="0" cy="1905"/>
            </a:xfrm>
            <a:custGeom>
              <a:avLst/>
              <a:gdLst/>
              <a:ahLst/>
              <a:cxnLst/>
              <a:rect l="l" t="t" r="r" b="b"/>
              <a:pathLst>
                <a:path w="0" h="1905">
                  <a:moveTo>
                    <a:pt x="0" y="0"/>
                  </a:moveTo>
                  <a:lnTo>
                    <a:pt x="0" y="952"/>
                  </a:lnTo>
                  <a:lnTo>
                    <a:pt x="0" y="1905"/>
                  </a:lnTo>
                </a:path>
              </a:pathLst>
            </a:custGeom>
            <a:ln w="3175">
              <a:solidFill>
                <a:srgbClr val="565658"/>
              </a:solidFill>
            </a:ln>
          </p:spPr>
          <p:txBody>
            <a:bodyPr wrap="square" lIns="0" tIns="0" rIns="0" bIns="0" rtlCol="0"/>
            <a:lstStyle/>
            <a:p/>
          </p:txBody>
        </p:sp>
        <p:sp>
          <p:nvSpPr>
            <p:cNvPr id="4202" name="object 4202" descr=""/>
            <p:cNvSpPr/>
            <p:nvPr/>
          </p:nvSpPr>
          <p:spPr>
            <a:xfrm>
              <a:off x="5518479" y="2565040"/>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4203" name="object 4203" descr=""/>
            <p:cNvSpPr/>
            <p:nvPr/>
          </p:nvSpPr>
          <p:spPr>
            <a:xfrm>
              <a:off x="5518479" y="2566949"/>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4204" name="object 4204" descr=""/>
            <p:cNvSpPr/>
            <p:nvPr/>
          </p:nvSpPr>
          <p:spPr>
            <a:xfrm>
              <a:off x="5518481" y="2568872"/>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4205" name="object 4205" descr=""/>
            <p:cNvSpPr/>
            <p:nvPr/>
          </p:nvSpPr>
          <p:spPr>
            <a:xfrm>
              <a:off x="5513216" y="256934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206" name="object 4206" descr=""/>
            <p:cNvSpPr/>
            <p:nvPr/>
          </p:nvSpPr>
          <p:spPr>
            <a:xfrm>
              <a:off x="5506996" y="2565995"/>
              <a:ext cx="2540" cy="2540"/>
            </a:xfrm>
            <a:custGeom>
              <a:avLst/>
              <a:gdLst/>
              <a:ahLst/>
              <a:cxnLst/>
              <a:rect l="l" t="t" r="r" b="b"/>
              <a:pathLst>
                <a:path w="2539" h="2539">
                  <a:moveTo>
                    <a:pt x="0" y="0"/>
                  </a:moveTo>
                  <a:lnTo>
                    <a:pt x="2387" y="0"/>
                  </a:lnTo>
                  <a:lnTo>
                    <a:pt x="2387" y="2387"/>
                  </a:lnTo>
                  <a:lnTo>
                    <a:pt x="1917" y="2387"/>
                  </a:lnTo>
                </a:path>
              </a:pathLst>
            </a:custGeom>
            <a:ln w="3175">
              <a:solidFill>
                <a:srgbClr val="565658"/>
              </a:solidFill>
            </a:ln>
          </p:spPr>
          <p:txBody>
            <a:bodyPr wrap="square" lIns="0" tIns="0" rIns="0" bIns="0" rtlCol="0"/>
            <a:lstStyle/>
            <a:p/>
          </p:txBody>
        </p:sp>
        <p:sp>
          <p:nvSpPr>
            <p:cNvPr id="4207" name="object 4207" descr=""/>
            <p:cNvSpPr/>
            <p:nvPr/>
          </p:nvSpPr>
          <p:spPr>
            <a:xfrm>
              <a:off x="5507003" y="2563601"/>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4208" name="object 4208" descr=""/>
            <p:cNvSpPr/>
            <p:nvPr/>
          </p:nvSpPr>
          <p:spPr>
            <a:xfrm>
              <a:off x="5504126" y="2565995"/>
              <a:ext cx="3175" cy="2540"/>
            </a:xfrm>
            <a:custGeom>
              <a:avLst/>
              <a:gdLst/>
              <a:ahLst/>
              <a:cxnLst/>
              <a:rect l="l" t="t" r="r" b="b"/>
              <a:pathLst>
                <a:path w="3175" h="2539">
                  <a:moveTo>
                    <a:pt x="2870" y="0"/>
                  </a:moveTo>
                  <a:lnTo>
                    <a:pt x="2870" y="2387"/>
                  </a:lnTo>
                </a:path>
                <a:path w="3175" h="2539">
                  <a:moveTo>
                    <a:pt x="2870" y="0"/>
                  </a:moveTo>
                  <a:lnTo>
                    <a:pt x="0" y="0"/>
                  </a:lnTo>
                  <a:lnTo>
                    <a:pt x="0" y="2387"/>
                  </a:lnTo>
                </a:path>
              </a:pathLst>
            </a:custGeom>
            <a:ln w="3175">
              <a:solidFill>
                <a:srgbClr val="565658"/>
              </a:solidFill>
            </a:ln>
          </p:spPr>
          <p:txBody>
            <a:bodyPr wrap="square" lIns="0" tIns="0" rIns="0" bIns="0" rtlCol="0"/>
            <a:lstStyle/>
            <a:p/>
          </p:txBody>
        </p:sp>
        <p:sp>
          <p:nvSpPr>
            <p:cNvPr id="4209" name="object 4209" descr=""/>
            <p:cNvSpPr/>
            <p:nvPr/>
          </p:nvSpPr>
          <p:spPr>
            <a:xfrm>
              <a:off x="5509864" y="2563604"/>
              <a:ext cx="4445" cy="1270"/>
            </a:xfrm>
            <a:custGeom>
              <a:avLst/>
              <a:gdLst/>
              <a:ahLst/>
              <a:cxnLst/>
              <a:rect l="l" t="t" r="r" b="b"/>
              <a:pathLst>
                <a:path w="4445" h="1269">
                  <a:moveTo>
                    <a:pt x="3835" y="952"/>
                  </a:moveTo>
                  <a:lnTo>
                    <a:pt x="0" y="0"/>
                  </a:lnTo>
                </a:path>
              </a:pathLst>
            </a:custGeom>
            <a:ln w="3175">
              <a:solidFill>
                <a:srgbClr val="565658"/>
              </a:solidFill>
            </a:ln>
          </p:spPr>
          <p:txBody>
            <a:bodyPr wrap="square" lIns="0" tIns="0" rIns="0" bIns="0" rtlCol="0"/>
            <a:lstStyle/>
            <a:p/>
          </p:txBody>
        </p:sp>
        <p:sp>
          <p:nvSpPr>
            <p:cNvPr id="4210" name="object 4210" descr=""/>
            <p:cNvSpPr/>
            <p:nvPr/>
          </p:nvSpPr>
          <p:spPr>
            <a:xfrm>
              <a:off x="5510345" y="2568873"/>
              <a:ext cx="3175" cy="635"/>
            </a:xfrm>
            <a:custGeom>
              <a:avLst/>
              <a:gdLst/>
              <a:ahLst/>
              <a:cxnLst/>
              <a:rect l="l" t="t" r="r" b="b"/>
              <a:pathLst>
                <a:path w="3175" h="635">
                  <a:moveTo>
                    <a:pt x="2870" y="469"/>
                  </a:moveTo>
                  <a:lnTo>
                    <a:pt x="0" y="0"/>
                  </a:lnTo>
                </a:path>
              </a:pathLst>
            </a:custGeom>
            <a:ln w="3175">
              <a:solidFill>
                <a:srgbClr val="565658"/>
              </a:solidFill>
            </a:ln>
          </p:spPr>
          <p:txBody>
            <a:bodyPr wrap="square" lIns="0" tIns="0" rIns="0" bIns="0" rtlCol="0"/>
            <a:lstStyle/>
            <a:p/>
          </p:txBody>
        </p:sp>
        <p:sp>
          <p:nvSpPr>
            <p:cNvPr id="4211" name="object 4211" descr=""/>
            <p:cNvSpPr/>
            <p:nvPr/>
          </p:nvSpPr>
          <p:spPr>
            <a:xfrm>
              <a:off x="5510345" y="2572216"/>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4212" name="object 4212" descr=""/>
            <p:cNvSpPr/>
            <p:nvPr/>
          </p:nvSpPr>
          <p:spPr>
            <a:xfrm>
              <a:off x="5506996" y="2572221"/>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4213" name="object 4213" descr=""/>
            <p:cNvSpPr/>
            <p:nvPr/>
          </p:nvSpPr>
          <p:spPr>
            <a:xfrm>
              <a:off x="5503647" y="2572221"/>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4214" name="object 4214" descr=""/>
            <p:cNvSpPr/>
            <p:nvPr/>
          </p:nvSpPr>
          <p:spPr>
            <a:xfrm>
              <a:off x="5509385" y="25683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215" name="object 4215" descr=""/>
            <p:cNvSpPr/>
            <p:nvPr/>
          </p:nvSpPr>
          <p:spPr>
            <a:xfrm>
              <a:off x="5503642" y="2568388"/>
              <a:ext cx="5715" cy="0"/>
            </a:xfrm>
            <a:custGeom>
              <a:avLst/>
              <a:gdLst/>
              <a:ahLst/>
              <a:cxnLst/>
              <a:rect l="l" t="t" r="r" b="b"/>
              <a:pathLst>
                <a:path w="5714" h="0">
                  <a:moveTo>
                    <a:pt x="5270" y="0"/>
                  </a:moveTo>
                  <a:lnTo>
                    <a:pt x="3352" y="0"/>
                  </a:lnTo>
                  <a:lnTo>
                    <a:pt x="0" y="0"/>
                  </a:lnTo>
                </a:path>
              </a:pathLst>
            </a:custGeom>
            <a:ln w="3175">
              <a:solidFill>
                <a:srgbClr val="565658"/>
              </a:solidFill>
            </a:ln>
          </p:spPr>
          <p:txBody>
            <a:bodyPr wrap="square" lIns="0" tIns="0" rIns="0" bIns="0" rtlCol="0"/>
            <a:lstStyle/>
            <a:p/>
          </p:txBody>
        </p:sp>
        <p:sp>
          <p:nvSpPr>
            <p:cNvPr id="4216" name="object 4216" descr=""/>
            <p:cNvSpPr/>
            <p:nvPr/>
          </p:nvSpPr>
          <p:spPr>
            <a:xfrm>
              <a:off x="5510345" y="2568874"/>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217" name="object 4217" descr=""/>
            <p:cNvSpPr/>
            <p:nvPr/>
          </p:nvSpPr>
          <p:spPr>
            <a:xfrm>
              <a:off x="5506993" y="2568388"/>
              <a:ext cx="3810" cy="0"/>
            </a:xfrm>
            <a:custGeom>
              <a:avLst/>
              <a:gdLst/>
              <a:ahLst/>
              <a:cxnLst/>
              <a:rect l="l" t="t" r="r" b="b"/>
              <a:pathLst>
                <a:path w="3810" h="0">
                  <a:moveTo>
                    <a:pt x="3352" y="0"/>
                  </a:moveTo>
                  <a:lnTo>
                    <a:pt x="0" y="0"/>
                  </a:lnTo>
                  <a:lnTo>
                    <a:pt x="2870" y="0"/>
                  </a:lnTo>
                </a:path>
              </a:pathLst>
            </a:custGeom>
            <a:ln w="3175">
              <a:solidFill>
                <a:srgbClr val="565658"/>
              </a:solidFill>
            </a:ln>
          </p:spPr>
          <p:txBody>
            <a:bodyPr wrap="square" lIns="0" tIns="0" rIns="0" bIns="0" rtlCol="0"/>
            <a:lstStyle/>
            <a:p/>
          </p:txBody>
        </p:sp>
        <p:sp>
          <p:nvSpPr>
            <p:cNvPr id="4218" name="object 4218" descr=""/>
            <p:cNvSpPr/>
            <p:nvPr/>
          </p:nvSpPr>
          <p:spPr>
            <a:xfrm>
              <a:off x="5503647" y="2568388"/>
              <a:ext cx="3810" cy="0"/>
            </a:xfrm>
            <a:custGeom>
              <a:avLst/>
              <a:gdLst/>
              <a:ahLst/>
              <a:cxnLst/>
              <a:rect l="l" t="t" r="r" b="b"/>
              <a:pathLst>
                <a:path w="3810" h="0">
                  <a:moveTo>
                    <a:pt x="0" y="0"/>
                  </a:moveTo>
                  <a:lnTo>
                    <a:pt x="3352" y="0"/>
                  </a:lnTo>
                  <a:lnTo>
                    <a:pt x="0" y="0"/>
                  </a:lnTo>
                </a:path>
              </a:pathLst>
            </a:custGeom>
            <a:ln w="3175">
              <a:solidFill>
                <a:srgbClr val="565658"/>
              </a:solidFill>
            </a:ln>
          </p:spPr>
          <p:txBody>
            <a:bodyPr wrap="square" lIns="0" tIns="0" rIns="0" bIns="0" rtlCol="0"/>
            <a:lstStyle/>
            <a:p/>
          </p:txBody>
        </p:sp>
        <p:sp>
          <p:nvSpPr>
            <p:cNvPr id="4219" name="object 4219" descr=""/>
            <p:cNvSpPr/>
            <p:nvPr/>
          </p:nvSpPr>
          <p:spPr>
            <a:xfrm>
              <a:off x="5506996" y="2568388"/>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4220" name="object 4220" descr=""/>
            <p:cNvSpPr/>
            <p:nvPr/>
          </p:nvSpPr>
          <p:spPr>
            <a:xfrm>
              <a:off x="5503647" y="2568388"/>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4221" name="object 4221" descr=""/>
            <p:cNvSpPr/>
            <p:nvPr/>
          </p:nvSpPr>
          <p:spPr>
            <a:xfrm>
              <a:off x="5506993" y="2571268"/>
              <a:ext cx="3810" cy="1270"/>
            </a:xfrm>
            <a:custGeom>
              <a:avLst/>
              <a:gdLst/>
              <a:ahLst/>
              <a:cxnLst/>
              <a:rect l="l" t="t" r="r" b="b"/>
              <a:pathLst>
                <a:path w="3810" h="1269">
                  <a:moveTo>
                    <a:pt x="3352" y="952"/>
                  </a:moveTo>
                  <a:lnTo>
                    <a:pt x="0" y="952"/>
                  </a:lnTo>
                  <a:lnTo>
                    <a:pt x="3352" y="952"/>
                  </a:lnTo>
                  <a:lnTo>
                    <a:pt x="3352" y="0"/>
                  </a:lnTo>
                </a:path>
              </a:pathLst>
            </a:custGeom>
            <a:ln w="3175">
              <a:solidFill>
                <a:srgbClr val="565658"/>
              </a:solidFill>
            </a:ln>
          </p:spPr>
          <p:txBody>
            <a:bodyPr wrap="square" lIns="0" tIns="0" rIns="0" bIns="0" rtlCol="0"/>
            <a:lstStyle/>
            <a:p/>
          </p:txBody>
        </p:sp>
        <p:sp>
          <p:nvSpPr>
            <p:cNvPr id="4222" name="object 4222" descr=""/>
            <p:cNvSpPr/>
            <p:nvPr/>
          </p:nvSpPr>
          <p:spPr>
            <a:xfrm>
              <a:off x="5503174" y="2571268"/>
              <a:ext cx="4445" cy="1270"/>
            </a:xfrm>
            <a:custGeom>
              <a:avLst/>
              <a:gdLst/>
              <a:ahLst/>
              <a:cxnLst/>
              <a:rect l="l" t="t" r="r" b="b"/>
              <a:pathLst>
                <a:path w="4445" h="1269">
                  <a:moveTo>
                    <a:pt x="3822" y="952"/>
                  </a:moveTo>
                  <a:lnTo>
                    <a:pt x="469" y="952"/>
                  </a:lnTo>
                  <a:lnTo>
                    <a:pt x="0" y="952"/>
                  </a:lnTo>
                  <a:lnTo>
                    <a:pt x="3822" y="952"/>
                  </a:lnTo>
                  <a:lnTo>
                    <a:pt x="3822" y="0"/>
                  </a:lnTo>
                </a:path>
              </a:pathLst>
            </a:custGeom>
            <a:ln w="3175">
              <a:solidFill>
                <a:srgbClr val="565658"/>
              </a:solidFill>
            </a:ln>
          </p:spPr>
          <p:txBody>
            <a:bodyPr wrap="square" lIns="0" tIns="0" rIns="0" bIns="0" rtlCol="0"/>
            <a:lstStyle/>
            <a:p/>
          </p:txBody>
        </p:sp>
        <p:sp>
          <p:nvSpPr>
            <p:cNvPr id="4223" name="object 4223" descr=""/>
            <p:cNvSpPr/>
            <p:nvPr/>
          </p:nvSpPr>
          <p:spPr>
            <a:xfrm>
              <a:off x="5503170" y="257126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224" name="object 4224" descr=""/>
            <p:cNvSpPr/>
            <p:nvPr/>
          </p:nvSpPr>
          <p:spPr>
            <a:xfrm>
              <a:off x="5506996" y="2569827"/>
              <a:ext cx="4445" cy="0"/>
            </a:xfrm>
            <a:custGeom>
              <a:avLst/>
              <a:gdLst/>
              <a:ahLst/>
              <a:cxnLst/>
              <a:rect l="l" t="t" r="r" b="b"/>
              <a:pathLst>
                <a:path w="4445" h="0">
                  <a:moveTo>
                    <a:pt x="0" y="0"/>
                  </a:moveTo>
                  <a:lnTo>
                    <a:pt x="3822" y="0"/>
                  </a:lnTo>
                </a:path>
              </a:pathLst>
            </a:custGeom>
            <a:ln w="3175">
              <a:solidFill>
                <a:srgbClr val="565658"/>
              </a:solidFill>
            </a:ln>
          </p:spPr>
          <p:txBody>
            <a:bodyPr wrap="square" lIns="0" tIns="0" rIns="0" bIns="0" rtlCol="0"/>
            <a:lstStyle/>
            <a:p/>
          </p:txBody>
        </p:sp>
        <p:sp>
          <p:nvSpPr>
            <p:cNvPr id="4225" name="object 4225" descr=""/>
            <p:cNvSpPr/>
            <p:nvPr/>
          </p:nvSpPr>
          <p:spPr>
            <a:xfrm>
              <a:off x="5507000" y="2569827"/>
              <a:ext cx="4445" cy="1905"/>
            </a:xfrm>
            <a:custGeom>
              <a:avLst/>
              <a:gdLst/>
              <a:ahLst/>
              <a:cxnLst/>
              <a:rect l="l" t="t" r="r" b="b"/>
              <a:pathLst>
                <a:path w="4445" h="1905">
                  <a:moveTo>
                    <a:pt x="3822" y="0"/>
                  </a:moveTo>
                  <a:lnTo>
                    <a:pt x="3822" y="1435"/>
                  </a:lnTo>
                  <a:lnTo>
                    <a:pt x="0" y="1435"/>
                  </a:lnTo>
                </a:path>
              </a:pathLst>
            </a:custGeom>
            <a:ln w="3175">
              <a:solidFill>
                <a:srgbClr val="565658"/>
              </a:solidFill>
            </a:ln>
          </p:spPr>
          <p:txBody>
            <a:bodyPr wrap="square" lIns="0" tIns="0" rIns="0" bIns="0" rtlCol="0"/>
            <a:lstStyle/>
            <a:p/>
          </p:txBody>
        </p:sp>
        <p:sp>
          <p:nvSpPr>
            <p:cNvPr id="4226" name="object 4226" descr=""/>
            <p:cNvSpPr/>
            <p:nvPr/>
          </p:nvSpPr>
          <p:spPr>
            <a:xfrm>
              <a:off x="5503174" y="2569827"/>
              <a:ext cx="4445" cy="0"/>
            </a:xfrm>
            <a:custGeom>
              <a:avLst/>
              <a:gdLst/>
              <a:ahLst/>
              <a:cxnLst/>
              <a:rect l="l" t="t" r="r" b="b"/>
              <a:pathLst>
                <a:path w="4445" h="0">
                  <a:moveTo>
                    <a:pt x="3822" y="0"/>
                  </a:moveTo>
                  <a:lnTo>
                    <a:pt x="0" y="0"/>
                  </a:lnTo>
                </a:path>
              </a:pathLst>
            </a:custGeom>
            <a:ln w="3175">
              <a:solidFill>
                <a:srgbClr val="565658"/>
              </a:solidFill>
            </a:ln>
          </p:spPr>
          <p:txBody>
            <a:bodyPr wrap="square" lIns="0" tIns="0" rIns="0" bIns="0" rtlCol="0"/>
            <a:lstStyle/>
            <a:p/>
          </p:txBody>
        </p:sp>
        <p:sp>
          <p:nvSpPr>
            <p:cNvPr id="4227" name="object 4227" descr=""/>
            <p:cNvSpPr/>
            <p:nvPr/>
          </p:nvSpPr>
          <p:spPr>
            <a:xfrm>
              <a:off x="5503170" y="2569827"/>
              <a:ext cx="4445" cy="1905"/>
            </a:xfrm>
            <a:custGeom>
              <a:avLst/>
              <a:gdLst/>
              <a:ahLst/>
              <a:cxnLst/>
              <a:rect l="l" t="t" r="r" b="b"/>
              <a:pathLst>
                <a:path w="4445" h="1905">
                  <a:moveTo>
                    <a:pt x="0" y="0"/>
                  </a:moveTo>
                  <a:lnTo>
                    <a:pt x="0" y="1435"/>
                  </a:lnTo>
                  <a:lnTo>
                    <a:pt x="3822" y="1435"/>
                  </a:lnTo>
                  <a:lnTo>
                    <a:pt x="3822" y="0"/>
                  </a:lnTo>
                </a:path>
              </a:pathLst>
            </a:custGeom>
            <a:ln w="3175">
              <a:solidFill>
                <a:srgbClr val="565658"/>
              </a:solidFill>
            </a:ln>
          </p:spPr>
          <p:txBody>
            <a:bodyPr wrap="square" lIns="0" tIns="0" rIns="0" bIns="0" rtlCol="0"/>
            <a:lstStyle/>
            <a:p/>
          </p:txBody>
        </p:sp>
        <p:sp>
          <p:nvSpPr>
            <p:cNvPr id="4228" name="object 4228" descr=""/>
            <p:cNvSpPr/>
            <p:nvPr/>
          </p:nvSpPr>
          <p:spPr>
            <a:xfrm>
              <a:off x="5517529" y="2566949"/>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229" name="object 4229" descr=""/>
            <p:cNvSpPr/>
            <p:nvPr/>
          </p:nvSpPr>
          <p:spPr>
            <a:xfrm>
              <a:off x="5513703" y="2563130"/>
              <a:ext cx="4445" cy="0"/>
            </a:xfrm>
            <a:custGeom>
              <a:avLst/>
              <a:gdLst/>
              <a:ahLst/>
              <a:cxnLst/>
              <a:rect l="l" t="t" r="r" b="b"/>
              <a:pathLst>
                <a:path w="4445" h="0">
                  <a:moveTo>
                    <a:pt x="3822" y="0"/>
                  </a:moveTo>
                  <a:lnTo>
                    <a:pt x="0" y="0"/>
                  </a:lnTo>
                </a:path>
              </a:pathLst>
            </a:custGeom>
            <a:ln w="3175">
              <a:solidFill>
                <a:srgbClr val="565658"/>
              </a:solidFill>
            </a:ln>
          </p:spPr>
          <p:txBody>
            <a:bodyPr wrap="square" lIns="0" tIns="0" rIns="0" bIns="0" rtlCol="0"/>
            <a:lstStyle/>
            <a:p/>
          </p:txBody>
        </p:sp>
        <p:sp>
          <p:nvSpPr>
            <p:cNvPr id="4230" name="object 4230" descr=""/>
            <p:cNvSpPr/>
            <p:nvPr/>
          </p:nvSpPr>
          <p:spPr>
            <a:xfrm>
              <a:off x="5513703" y="2566949"/>
              <a:ext cx="4445" cy="0"/>
            </a:xfrm>
            <a:custGeom>
              <a:avLst/>
              <a:gdLst/>
              <a:ahLst/>
              <a:cxnLst/>
              <a:rect l="l" t="t" r="r" b="b"/>
              <a:pathLst>
                <a:path w="4445" h="0">
                  <a:moveTo>
                    <a:pt x="3822" y="0"/>
                  </a:moveTo>
                  <a:lnTo>
                    <a:pt x="0" y="0"/>
                  </a:lnTo>
                </a:path>
              </a:pathLst>
            </a:custGeom>
            <a:ln w="3175">
              <a:solidFill>
                <a:srgbClr val="565658"/>
              </a:solidFill>
            </a:ln>
          </p:spPr>
          <p:txBody>
            <a:bodyPr wrap="square" lIns="0" tIns="0" rIns="0" bIns="0" rtlCol="0"/>
            <a:lstStyle/>
            <a:p/>
          </p:txBody>
        </p:sp>
        <p:sp>
          <p:nvSpPr>
            <p:cNvPr id="4231" name="object 4231" descr=""/>
            <p:cNvSpPr/>
            <p:nvPr/>
          </p:nvSpPr>
          <p:spPr>
            <a:xfrm>
              <a:off x="5513700" y="2570782"/>
              <a:ext cx="4445" cy="0"/>
            </a:xfrm>
            <a:custGeom>
              <a:avLst/>
              <a:gdLst/>
              <a:ahLst/>
              <a:cxnLst/>
              <a:rect l="l" t="t" r="r" b="b"/>
              <a:pathLst>
                <a:path w="4445" h="0">
                  <a:moveTo>
                    <a:pt x="0" y="0"/>
                  </a:moveTo>
                  <a:lnTo>
                    <a:pt x="3822" y="0"/>
                  </a:lnTo>
                </a:path>
              </a:pathLst>
            </a:custGeom>
            <a:ln w="3175">
              <a:solidFill>
                <a:srgbClr val="565658"/>
              </a:solidFill>
            </a:ln>
          </p:spPr>
          <p:txBody>
            <a:bodyPr wrap="square" lIns="0" tIns="0" rIns="0" bIns="0" rtlCol="0"/>
            <a:lstStyle/>
            <a:p/>
          </p:txBody>
        </p:sp>
        <p:sp>
          <p:nvSpPr>
            <p:cNvPr id="4232" name="object 4232" descr=""/>
            <p:cNvSpPr/>
            <p:nvPr/>
          </p:nvSpPr>
          <p:spPr>
            <a:xfrm>
              <a:off x="5510822" y="2657411"/>
              <a:ext cx="635" cy="2540"/>
            </a:xfrm>
            <a:custGeom>
              <a:avLst/>
              <a:gdLst/>
              <a:ahLst/>
              <a:cxnLst/>
              <a:rect l="l" t="t" r="r" b="b"/>
              <a:pathLst>
                <a:path w="635" h="2539">
                  <a:moveTo>
                    <a:pt x="482" y="1917"/>
                  </a:moveTo>
                  <a:lnTo>
                    <a:pt x="0" y="1917"/>
                  </a:lnTo>
                  <a:lnTo>
                    <a:pt x="0" y="0"/>
                  </a:lnTo>
                  <a:lnTo>
                    <a:pt x="482" y="0"/>
                  </a:lnTo>
                  <a:lnTo>
                    <a:pt x="482" y="1917"/>
                  </a:lnTo>
                  <a:close/>
                </a:path>
              </a:pathLst>
            </a:custGeom>
            <a:ln w="3175">
              <a:solidFill>
                <a:srgbClr val="565658"/>
              </a:solidFill>
            </a:ln>
          </p:spPr>
          <p:txBody>
            <a:bodyPr wrap="square" lIns="0" tIns="0" rIns="0" bIns="0" rtlCol="0"/>
            <a:lstStyle/>
            <a:p/>
          </p:txBody>
        </p:sp>
        <p:sp>
          <p:nvSpPr>
            <p:cNvPr id="4233" name="object 4233" descr=""/>
            <p:cNvSpPr/>
            <p:nvPr/>
          </p:nvSpPr>
          <p:spPr>
            <a:xfrm>
              <a:off x="5514172" y="265741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234" name="object 4234" descr=""/>
            <p:cNvSpPr/>
            <p:nvPr/>
          </p:nvSpPr>
          <p:spPr>
            <a:xfrm>
              <a:off x="5511303" y="2657412"/>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4235" name="object 4235" descr=""/>
            <p:cNvSpPr/>
            <p:nvPr/>
          </p:nvSpPr>
          <p:spPr>
            <a:xfrm>
              <a:off x="5511307" y="2659335"/>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4236" name="object 4236" descr=""/>
            <p:cNvSpPr/>
            <p:nvPr/>
          </p:nvSpPr>
          <p:spPr>
            <a:xfrm>
              <a:off x="5514177" y="2657418"/>
              <a:ext cx="635" cy="2540"/>
            </a:xfrm>
            <a:custGeom>
              <a:avLst/>
              <a:gdLst/>
              <a:ahLst/>
              <a:cxnLst/>
              <a:rect l="l" t="t" r="r" b="b"/>
              <a:pathLst>
                <a:path w="635" h="2539">
                  <a:moveTo>
                    <a:pt x="0" y="1917"/>
                  </a:moveTo>
                  <a:lnTo>
                    <a:pt x="482" y="1917"/>
                  </a:lnTo>
                  <a:lnTo>
                    <a:pt x="482" y="0"/>
                  </a:lnTo>
                </a:path>
              </a:pathLst>
            </a:custGeom>
            <a:ln w="3175">
              <a:solidFill>
                <a:srgbClr val="565658"/>
              </a:solidFill>
            </a:ln>
          </p:spPr>
          <p:txBody>
            <a:bodyPr wrap="square" lIns="0" tIns="0" rIns="0" bIns="0" rtlCol="0"/>
            <a:lstStyle/>
            <a:p/>
          </p:txBody>
        </p:sp>
        <p:sp>
          <p:nvSpPr>
            <p:cNvPr id="4237" name="object 4237" descr=""/>
            <p:cNvSpPr/>
            <p:nvPr/>
          </p:nvSpPr>
          <p:spPr>
            <a:xfrm>
              <a:off x="5516571" y="2656454"/>
              <a:ext cx="0" cy="3810"/>
            </a:xfrm>
            <a:custGeom>
              <a:avLst/>
              <a:gdLst/>
              <a:ahLst/>
              <a:cxnLst/>
              <a:rect l="l" t="t" r="r" b="b"/>
              <a:pathLst>
                <a:path w="0" h="3810">
                  <a:moveTo>
                    <a:pt x="0" y="3352"/>
                  </a:moveTo>
                  <a:lnTo>
                    <a:pt x="0" y="1930"/>
                  </a:lnTo>
                  <a:lnTo>
                    <a:pt x="0" y="0"/>
                  </a:lnTo>
                </a:path>
              </a:pathLst>
            </a:custGeom>
            <a:ln w="3175">
              <a:solidFill>
                <a:srgbClr val="565658"/>
              </a:solidFill>
            </a:ln>
          </p:spPr>
          <p:txBody>
            <a:bodyPr wrap="square" lIns="0" tIns="0" rIns="0" bIns="0" rtlCol="0"/>
            <a:lstStyle/>
            <a:p/>
          </p:txBody>
        </p:sp>
        <p:sp>
          <p:nvSpPr>
            <p:cNvPr id="4238" name="object 4238" descr=""/>
            <p:cNvSpPr/>
            <p:nvPr/>
          </p:nvSpPr>
          <p:spPr>
            <a:xfrm>
              <a:off x="5514655" y="2656457"/>
              <a:ext cx="2540" cy="3810"/>
            </a:xfrm>
            <a:custGeom>
              <a:avLst/>
              <a:gdLst/>
              <a:ahLst/>
              <a:cxnLst/>
              <a:rect l="l" t="t" r="r" b="b"/>
              <a:pathLst>
                <a:path w="2539" h="3810">
                  <a:moveTo>
                    <a:pt x="0" y="0"/>
                  </a:moveTo>
                  <a:lnTo>
                    <a:pt x="0" y="1917"/>
                  </a:lnTo>
                  <a:lnTo>
                    <a:pt x="0" y="3352"/>
                  </a:lnTo>
                </a:path>
                <a:path w="2539" h="3810">
                  <a:moveTo>
                    <a:pt x="0" y="0"/>
                  </a:moveTo>
                  <a:lnTo>
                    <a:pt x="1917" y="0"/>
                  </a:lnTo>
                  <a:lnTo>
                    <a:pt x="1917" y="1917"/>
                  </a:lnTo>
                  <a:lnTo>
                    <a:pt x="1917" y="3352"/>
                  </a:lnTo>
                  <a:lnTo>
                    <a:pt x="0" y="3352"/>
                  </a:lnTo>
                </a:path>
              </a:pathLst>
            </a:custGeom>
            <a:ln w="3175">
              <a:solidFill>
                <a:srgbClr val="565658"/>
              </a:solidFill>
            </a:ln>
          </p:spPr>
          <p:txBody>
            <a:bodyPr wrap="square" lIns="0" tIns="0" rIns="0" bIns="0" rtlCol="0"/>
            <a:lstStyle/>
            <a:p/>
          </p:txBody>
        </p:sp>
        <p:sp>
          <p:nvSpPr>
            <p:cNvPr id="4239" name="object 4239" descr=""/>
            <p:cNvSpPr/>
            <p:nvPr/>
          </p:nvSpPr>
          <p:spPr>
            <a:xfrm>
              <a:off x="5781262" y="2620081"/>
              <a:ext cx="0" cy="5715"/>
            </a:xfrm>
            <a:custGeom>
              <a:avLst/>
              <a:gdLst/>
              <a:ahLst/>
              <a:cxnLst/>
              <a:rect l="l" t="t" r="r" b="b"/>
              <a:pathLst>
                <a:path w="0" h="5714">
                  <a:moveTo>
                    <a:pt x="0" y="0"/>
                  </a:moveTo>
                  <a:lnTo>
                    <a:pt x="0" y="5270"/>
                  </a:lnTo>
                </a:path>
              </a:pathLst>
            </a:custGeom>
            <a:ln w="3175">
              <a:solidFill>
                <a:srgbClr val="565658"/>
              </a:solidFill>
            </a:ln>
          </p:spPr>
          <p:txBody>
            <a:bodyPr wrap="square" lIns="0" tIns="0" rIns="0" bIns="0" rtlCol="0"/>
            <a:lstStyle/>
            <a:p/>
          </p:txBody>
        </p:sp>
        <p:sp>
          <p:nvSpPr>
            <p:cNvPr id="4240" name="object 4240" descr=""/>
            <p:cNvSpPr/>
            <p:nvPr/>
          </p:nvSpPr>
          <p:spPr>
            <a:xfrm>
              <a:off x="5777913" y="2620082"/>
              <a:ext cx="3175" cy="5715"/>
            </a:xfrm>
            <a:custGeom>
              <a:avLst/>
              <a:gdLst/>
              <a:ahLst/>
              <a:cxnLst/>
              <a:rect l="l" t="t" r="r" b="b"/>
              <a:pathLst>
                <a:path w="3175" h="5714">
                  <a:moveTo>
                    <a:pt x="0" y="5270"/>
                  </a:moveTo>
                  <a:lnTo>
                    <a:pt x="0" y="0"/>
                  </a:lnTo>
                </a:path>
                <a:path w="3175" h="5714">
                  <a:moveTo>
                    <a:pt x="0" y="5270"/>
                  </a:moveTo>
                  <a:lnTo>
                    <a:pt x="2870" y="5270"/>
                  </a:lnTo>
                  <a:lnTo>
                    <a:pt x="2870" y="0"/>
                  </a:lnTo>
                  <a:lnTo>
                    <a:pt x="0" y="0"/>
                  </a:lnTo>
                </a:path>
              </a:pathLst>
            </a:custGeom>
            <a:ln w="3175">
              <a:solidFill>
                <a:srgbClr val="565658"/>
              </a:solidFill>
            </a:ln>
          </p:spPr>
          <p:txBody>
            <a:bodyPr wrap="square" lIns="0" tIns="0" rIns="0" bIns="0" rtlCol="0"/>
            <a:lstStyle/>
            <a:p/>
          </p:txBody>
        </p:sp>
        <p:sp>
          <p:nvSpPr>
            <p:cNvPr id="4241" name="object 4241" descr=""/>
            <p:cNvSpPr/>
            <p:nvPr/>
          </p:nvSpPr>
          <p:spPr>
            <a:xfrm>
              <a:off x="5760976"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242" name="object 4242" descr=""/>
            <p:cNvSpPr/>
            <p:nvPr/>
          </p:nvSpPr>
          <p:spPr>
            <a:xfrm>
              <a:off x="5718078" y="2622004"/>
              <a:ext cx="0" cy="3810"/>
            </a:xfrm>
            <a:custGeom>
              <a:avLst/>
              <a:gdLst/>
              <a:ahLst/>
              <a:cxnLst/>
              <a:rect l="l" t="t" r="r" b="b"/>
              <a:pathLst>
                <a:path w="0" h="3810">
                  <a:moveTo>
                    <a:pt x="0" y="0"/>
                  </a:moveTo>
                  <a:lnTo>
                    <a:pt x="0" y="469"/>
                  </a:lnTo>
                  <a:lnTo>
                    <a:pt x="0" y="3352"/>
                  </a:lnTo>
                </a:path>
              </a:pathLst>
            </a:custGeom>
            <a:ln w="3175">
              <a:solidFill>
                <a:srgbClr val="565658"/>
              </a:solidFill>
            </a:ln>
          </p:spPr>
          <p:txBody>
            <a:bodyPr wrap="square" lIns="0" tIns="0" rIns="0" bIns="0" rtlCol="0"/>
            <a:lstStyle/>
            <a:p/>
          </p:txBody>
        </p:sp>
        <p:sp>
          <p:nvSpPr>
            <p:cNvPr id="4243" name="object 4243" descr=""/>
            <p:cNvSpPr/>
            <p:nvPr/>
          </p:nvSpPr>
          <p:spPr>
            <a:xfrm>
              <a:off x="5718567" y="2622000"/>
              <a:ext cx="1905" cy="3810"/>
            </a:xfrm>
            <a:custGeom>
              <a:avLst/>
              <a:gdLst/>
              <a:ahLst/>
              <a:cxnLst/>
              <a:rect l="l" t="t" r="r" b="b"/>
              <a:pathLst>
                <a:path w="1904" h="3810">
                  <a:moveTo>
                    <a:pt x="1904" y="3352"/>
                  </a:moveTo>
                  <a:lnTo>
                    <a:pt x="0" y="3352"/>
                  </a:lnTo>
                  <a:lnTo>
                    <a:pt x="0" y="0"/>
                  </a:lnTo>
                  <a:lnTo>
                    <a:pt x="1904" y="0"/>
                  </a:lnTo>
                </a:path>
              </a:pathLst>
            </a:custGeom>
            <a:ln w="3175">
              <a:solidFill>
                <a:srgbClr val="565658"/>
              </a:solidFill>
            </a:ln>
          </p:spPr>
          <p:txBody>
            <a:bodyPr wrap="square" lIns="0" tIns="0" rIns="0" bIns="0" rtlCol="0"/>
            <a:lstStyle/>
            <a:p/>
          </p:txBody>
        </p:sp>
        <p:sp>
          <p:nvSpPr>
            <p:cNvPr id="4244" name="object 4244" descr=""/>
            <p:cNvSpPr/>
            <p:nvPr/>
          </p:nvSpPr>
          <p:spPr>
            <a:xfrm>
              <a:off x="5726215" y="26334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245" name="object 4245" descr=""/>
            <p:cNvSpPr/>
            <p:nvPr/>
          </p:nvSpPr>
          <p:spPr>
            <a:xfrm>
              <a:off x="5725736" y="2633954"/>
              <a:ext cx="0" cy="23495"/>
            </a:xfrm>
            <a:custGeom>
              <a:avLst/>
              <a:gdLst/>
              <a:ahLst/>
              <a:cxnLst/>
              <a:rect l="l" t="t" r="r" b="b"/>
              <a:pathLst>
                <a:path w="0" h="23494">
                  <a:moveTo>
                    <a:pt x="0" y="22986"/>
                  </a:moveTo>
                  <a:lnTo>
                    <a:pt x="0" y="0"/>
                  </a:lnTo>
                </a:path>
              </a:pathLst>
            </a:custGeom>
            <a:ln w="3175">
              <a:solidFill>
                <a:srgbClr val="565658"/>
              </a:solidFill>
            </a:ln>
          </p:spPr>
          <p:txBody>
            <a:bodyPr wrap="square" lIns="0" tIns="0" rIns="0" bIns="0" rtlCol="0"/>
            <a:lstStyle/>
            <a:p/>
          </p:txBody>
        </p:sp>
        <p:sp>
          <p:nvSpPr>
            <p:cNvPr id="4246" name="object 4246" descr=""/>
            <p:cNvSpPr/>
            <p:nvPr/>
          </p:nvSpPr>
          <p:spPr>
            <a:xfrm>
              <a:off x="5726220" y="2633488"/>
              <a:ext cx="0" cy="23495"/>
            </a:xfrm>
            <a:custGeom>
              <a:avLst/>
              <a:gdLst/>
              <a:ahLst/>
              <a:cxnLst/>
              <a:rect l="l" t="t" r="r" b="b"/>
              <a:pathLst>
                <a:path w="0" h="23494">
                  <a:moveTo>
                    <a:pt x="0" y="0"/>
                  </a:moveTo>
                  <a:lnTo>
                    <a:pt x="0" y="23456"/>
                  </a:lnTo>
                </a:path>
              </a:pathLst>
            </a:custGeom>
            <a:ln w="3175">
              <a:solidFill>
                <a:srgbClr val="565658"/>
              </a:solidFill>
            </a:ln>
          </p:spPr>
          <p:txBody>
            <a:bodyPr wrap="square" lIns="0" tIns="0" rIns="0" bIns="0" rtlCol="0"/>
            <a:lstStyle/>
            <a:p/>
          </p:txBody>
        </p:sp>
        <p:sp>
          <p:nvSpPr>
            <p:cNvPr id="4247" name="object 4247" descr=""/>
            <p:cNvSpPr/>
            <p:nvPr/>
          </p:nvSpPr>
          <p:spPr>
            <a:xfrm>
              <a:off x="6144557" y="2606204"/>
              <a:ext cx="5080" cy="0"/>
            </a:xfrm>
            <a:custGeom>
              <a:avLst/>
              <a:gdLst/>
              <a:ahLst/>
              <a:cxnLst/>
              <a:rect l="l" t="t" r="r" b="b"/>
              <a:pathLst>
                <a:path w="5079" h="0">
                  <a:moveTo>
                    <a:pt x="4787" y="0"/>
                  </a:moveTo>
                  <a:lnTo>
                    <a:pt x="482" y="0"/>
                  </a:lnTo>
                  <a:lnTo>
                    <a:pt x="0" y="0"/>
                  </a:lnTo>
                </a:path>
              </a:pathLst>
            </a:custGeom>
            <a:ln w="3175">
              <a:solidFill>
                <a:srgbClr val="565658"/>
              </a:solidFill>
            </a:ln>
          </p:spPr>
          <p:txBody>
            <a:bodyPr wrap="square" lIns="0" tIns="0" rIns="0" bIns="0" rtlCol="0"/>
            <a:lstStyle/>
            <a:p/>
          </p:txBody>
        </p:sp>
        <p:sp>
          <p:nvSpPr>
            <p:cNvPr id="4248" name="object 4248" descr=""/>
            <p:cNvSpPr/>
            <p:nvPr/>
          </p:nvSpPr>
          <p:spPr>
            <a:xfrm>
              <a:off x="6144080" y="2606681"/>
              <a:ext cx="6350" cy="3175"/>
            </a:xfrm>
            <a:custGeom>
              <a:avLst/>
              <a:gdLst/>
              <a:ahLst/>
              <a:cxnLst/>
              <a:rect l="l" t="t" r="r" b="b"/>
              <a:pathLst>
                <a:path w="6350" h="3175">
                  <a:moveTo>
                    <a:pt x="0" y="2870"/>
                  </a:moveTo>
                  <a:lnTo>
                    <a:pt x="482" y="2870"/>
                  </a:lnTo>
                  <a:lnTo>
                    <a:pt x="5740" y="2870"/>
                  </a:lnTo>
                </a:path>
                <a:path w="6350" h="3175">
                  <a:moveTo>
                    <a:pt x="0" y="2870"/>
                  </a:moveTo>
                  <a:lnTo>
                    <a:pt x="0" y="0"/>
                  </a:lnTo>
                  <a:lnTo>
                    <a:pt x="482" y="0"/>
                  </a:lnTo>
                  <a:lnTo>
                    <a:pt x="5740" y="0"/>
                  </a:lnTo>
                  <a:lnTo>
                    <a:pt x="5740" y="2870"/>
                  </a:lnTo>
                </a:path>
              </a:pathLst>
            </a:custGeom>
            <a:ln w="3175">
              <a:solidFill>
                <a:srgbClr val="565658"/>
              </a:solidFill>
            </a:ln>
          </p:spPr>
          <p:txBody>
            <a:bodyPr wrap="square" lIns="0" tIns="0" rIns="0" bIns="0" rtlCol="0"/>
            <a:lstStyle/>
            <a:p/>
          </p:txBody>
        </p:sp>
        <p:sp>
          <p:nvSpPr>
            <p:cNvPr id="4249" name="object 4249" descr=""/>
            <p:cNvSpPr/>
            <p:nvPr/>
          </p:nvSpPr>
          <p:spPr>
            <a:xfrm>
              <a:off x="6220664" y="2610506"/>
              <a:ext cx="10160" cy="0"/>
            </a:xfrm>
            <a:custGeom>
              <a:avLst/>
              <a:gdLst/>
              <a:ahLst/>
              <a:cxnLst/>
              <a:rect l="l" t="t" r="r" b="b"/>
              <a:pathLst>
                <a:path w="10160" h="0">
                  <a:moveTo>
                    <a:pt x="0" y="0"/>
                  </a:moveTo>
                  <a:lnTo>
                    <a:pt x="9575" y="0"/>
                  </a:lnTo>
                </a:path>
              </a:pathLst>
            </a:custGeom>
            <a:ln w="3175">
              <a:solidFill>
                <a:srgbClr val="565658"/>
              </a:solidFill>
            </a:ln>
          </p:spPr>
          <p:txBody>
            <a:bodyPr wrap="square" lIns="0" tIns="0" rIns="0" bIns="0" rtlCol="0"/>
            <a:lstStyle/>
            <a:p/>
          </p:txBody>
        </p:sp>
        <p:sp>
          <p:nvSpPr>
            <p:cNvPr id="4250" name="object 4250" descr=""/>
            <p:cNvSpPr/>
            <p:nvPr/>
          </p:nvSpPr>
          <p:spPr>
            <a:xfrm>
              <a:off x="6220664" y="2610508"/>
              <a:ext cx="10160" cy="70485"/>
            </a:xfrm>
            <a:custGeom>
              <a:avLst/>
              <a:gdLst/>
              <a:ahLst/>
              <a:cxnLst/>
              <a:rect l="l" t="t" r="r" b="b"/>
              <a:pathLst>
                <a:path w="10160" h="70485">
                  <a:moveTo>
                    <a:pt x="0" y="70357"/>
                  </a:moveTo>
                  <a:lnTo>
                    <a:pt x="0" y="0"/>
                  </a:lnTo>
                  <a:lnTo>
                    <a:pt x="0" y="70357"/>
                  </a:lnTo>
                  <a:lnTo>
                    <a:pt x="9575" y="70357"/>
                  </a:lnTo>
                </a:path>
              </a:pathLst>
            </a:custGeom>
            <a:ln w="3175">
              <a:solidFill>
                <a:srgbClr val="565658"/>
              </a:solidFill>
            </a:ln>
          </p:spPr>
          <p:txBody>
            <a:bodyPr wrap="square" lIns="0" tIns="0" rIns="0" bIns="0" rtlCol="0"/>
            <a:lstStyle/>
            <a:p/>
          </p:txBody>
        </p:sp>
        <p:sp>
          <p:nvSpPr>
            <p:cNvPr id="4251" name="object 4251" descr=""/>
            <p:cNvSpPr/>
            <p:nvPr/>
          </p:nvSpPr>
          <p:spPr>
            <a:xfrm>
              <a:off x="6230235" y="2610036"/>
              <a:ext cx="3810" cy="71120"/>
            </a:xfrm>
            <a:custGeom>
              <a:avLst/>
              <a:gdLst/>
              <a:ahLst/>
              <a:cxnLst/>
              <a:rect l="l" t="t" r="r" b="b"/>
              <a:pathLst>
                <a:path w="3810" h="71119">
                  <a:moveTo>
                    <a:pt x="3352" y="469"/>
                  </a:moveTo>
                  <a:lnTo>
                    <a:pt x="3352" y="70827"/>
                  </a:lnTo>
                  <a:lnTo>
                    <a:pt x="2870" y="70827"/>
                  </a:lnTo>
                  <a:lnTo>
                    <a:pt x="2870" y="0"/>
                  </a:lnTo>
                  <a:lnTo>
                    <a:pt x="0" y="0"/>
                  </a:lnTo>
                  <a:lnTo>
                    <a:pt x="0" y="70827"/>
                  </a:lnTo>
                  <a:lnTo>
                    <a:pt x="2870" y="70827"/>
                  </a:lnTo>
                </a:path>
              </a:pathLst>
            </a:custGeom>
            <a:ln w="3175">
              <a:solidFill>
                <a:srgbClr val="565658"/>
              </a:solidFill>
            </a:ln>
          </p:spPr>
          <p:txBody>
            <a:bodyPr wrap="square" lIns="0" tIns="0" rIns="0" bIns="0" rtlCol="0"/>
            <a:lstStyle/>
            <a:p/>
          </p:txBody>
        </p:sp>
        <p:sp>
          <p:nvSpPr>
            <p:cNvPr id="4252" name="object 4252" descr=""/>
            <p:cNvSpPr/>
            <p:nvPr/>
          </p:nvSpPr>
          <p:spPr>
            <a:xfrm>
              <a:off x="5633841" y="2652625"/>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4253" name="object 4253" descr=""/>
            <p:cNvSpPr/>
            <p:nvPr/>
          </p:nvSpPr>
          <p:spPr>
            <a:xfrm>
              <a:off x="5633841" y="2638747"/>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4254" name="object 4254" descr=""/>
            <p:cNvSpPr/>
            <p:nvPr/>
          </p:nvSpPr>
          <p:spPr>
            <a:xfrm>
              <a:off x="5632403" y="2647363"/>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4255" name="object 4255" descr=""/>
            <p:cNvSpPr/>
            <p:nvPr/>
          </p:nvSpPr>
          <p:spPr>
            <a:xfrm>
              <a:off x="5640061" y="2652625"/>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256" name="object 4256" descr=""/>
            <p:cNvSpPr/>
            <p:nvPr/>
          </p:nvSpPr>
          <p:spPr>
            <a:xfrm>
              <a:off x="5640061" y="2638747"/>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257" name="object 4257" descr=""/>
            <p:cNvSpPr/>
            <p:nvPr/>
          </p:nvSpPr>
          <p:spPr>
            <a:xfrm>
              <a:off x="5640061" y="2650720"/>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4258" name="object 4258" descr=""/>
            <p:cNvSpPr/>
            <p:nvPr/>
          </p:nvSpPr>
          <p:spPr>
            <a:xfrm>
              <a:off x="5640061" y="2638743"/>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4259" name="object 4259" descr=""/>
            <p:cNvSpPr/>
            <p:nvPr/>
          </p:nvSpPr>
          <p:spPr>
            <a:xfrm>
              <a:off x="5641016" y="2652625"/>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4260" name="object 4260" descr=""/>
            <p:cNvSpPr/>
            <p:nvPr/>
          </p:nvSpPr>
          <p:spPr>
            <a:xfrm>
              <a:off x="5641016" y="2638747"/>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4261" name="object 4261" descr=""/>
            <p:cNvSpPr/>
            <p:nvPr/>
          </p:nvSpPr>
          <p:spPr>
            <a:xfrm>
              <a:off x="5641016" y="2651189"/>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262" name="object 4262" descr=""/>
            <p:cNvSpPr/>
            <p:nvPr/>
          </p:nvSpPr>
          <p:spPr>
            <a:xfrm>
              <a:off x="5641016" y="2638745"/>
              <a:ext cx="0" cy="4445"/>
            </a:xfrm>
            <a:custGeom>
              <a:avLst/>
              <a:gdLst/>
              <a:ahLst/>
              <a:cxnLst/>
              <a:rect l="l" t="t" r="r" b="b"/>
              <a:pathLst>
                <a:path w="0" h="4444">
                  <a:moveTo>
                    <a:pt x="0" y="4318"/>
                  </a:moveTo>
                  <a:lnTo>
                    <a:pt x="0" y="0"/>
                  </a:lnTo>
                </a:path>
              </a:pathLst>
            </a:custGeom>
            <a:ln w="3175">
              <a:solidFill>
                <a:srgbClr val="565658"/>
              </a:solidFill>
            </a:ln>
          </p:spPr>
          <p:txBody>
            <a:bodyPr wrap="square" lIns="0" tIns="0" rIns="0" bIns="0" rtlCol="0"/>
            <a:lstStyle/>
            <a:p/>
          </p:txBody>
        </p:sp>
        <p:sp>
          <p:nvSpPr>
            <p:cNvPr id="4263" name="object 4263" descr=""/>
            <p:cNvSpPr/>
            <p:nvPr/>
          </p:nvSpPr>
          <p:spPr>
            <a:xfrm>
              <a:off x="5658251" y="2631565"/>
              <a:ext cx="6350" cy="0"/>
            </a:xfrm>
            <a:custGeom>
              <a:avLst/>
              <a:gdLst/>
              <a:ahLst/>
              <a:cxnLst/>
              <a:rect l="l" t="t" r="r" b="b"/>
              <a:pathLst>
                <a:path w="6350" h="0">
                  <a:moveTo>
                    <a:pt x="5740" y="0"/>
                  </a:moveTo>
                  <a:lnTo>
                    <a:pt x="0" y="0"/>
                  </a:lnTo>
                </a:path>
              </a:pathLst>
            </a:custGeom>
            <a:ln w="3175">
              <a:solidFill>
                <a:srgbClr val="565658"/>
              </a:solidFill>
            </a:ln>
          </p:spPr>
          <p:txBody>
            <a:bodyPr wrap="square" lIns="0" tIns="0" rIns="0" bIns="0" rtlCol="0"/>
            <a:lstStyle/>
            <a:p/>
          </p:txBody>
        </p:sp>
        <p:sp>
          <p:nvSpPr>
            <p:cNvPr id="4264" name="object 4264" descr=""/>
            <p:cNvSpPr/>
            <p:nvPr/>
          </p:nvSpPr>
          <p:spPr>
            <a:xfrm>
              <a:off x="5649633" y="2631565"/>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4265" name="object 4265" descr=""/>
            <p:cNvSpPr/>
            <p:nvPr/>
          </p:nvSpPr>
          <p:spPr>
            <a:xfrm>
              <a:off x="5658251" y="2659806"/>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4266" name="object 4266" descr=""/>
            <p:cNvSpPr/>
            <p:nvPr/>
          </p:nvSpPr>
          <p:spPr>
            <a:xfrm>
              <a:off x="5654903" y="2659806"/>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267" name="object 4267" descr=""/>
            <p:cNvSpPr/>
            <p:nvPr/>
          </p:nvSpPr>
          <p:spPr>
            <a:xfrm>
              <a:off x="5665908" y="2655509"/>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4268" name="object 4268" descr=""/>
            <p:cNvSpPr/>
            <p:nvPr/>
          </p:nvSpPr>
          <p:spPr>
            <a:xfrm>
              <a:off x="5665908" y="2633001"/>
              <a:ext cx="0" cy="13970"/>
            </a:xfrm>
            <a:custGeom>
              <a:avLst/>
              <a:gdLst/>
              <a:ahLst/>
              <a:cxnLst/>
              <a:rect l="l" t="t" r="r" b="b"/>
              <a:pathLst>
                <a:path w="0" h="13969">
                  <a:moveTo>
                    <a:pt x="0" y="13411"/>
                  </a:moveTo>
                  <a:lnTo>
                    <a:pt x="0" y="0"/>
                  </a:lnTo>
                </a:path>
              </a:pathLst>
            </a:custGeom>
            <a:ln w="3175">
              <a:solidFill>
                <a:srgbClr val="565658"/>
              </a:solidFill>
            </a:ln>
          </p:spPr>
          <p:txBody>
            <a:bodyPr wrap="square" lIns="0" tIns="0" rIns="0" bIns="0" rtlCol="0"/>
            <a:lstStyle/>
            <a:p/>
          </p:txBody>
        </p:sp>
        <p:sp>
          <p:nvSpPr>
            <p:cNvPr id="4269" name="object 4269" descr=""/>
            <p:cNvSpPr/>
            <p:nvPr/>
          </p:nvSpPr>
          <p:spPr>
            <a:xfrm>
              <a:off x="5648198" y="2633004"/>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4270" name="object 4270" descr=""/>
            <p:cNvSpPr/>
            <p:nvPr/>
          </p:nvSpPr>
          <p:spPr>
            <a:xfrm>
              <a:off x="5643410" y="2638747"/>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4271" name="object 4271" descr=""/>
            <p:cNvSpPr/>
            <p:nvPr/>
          </p:nvSpPr>
          <p:spPr>
            <a:xfrm>
              <a:off x="5643410" y="265167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272" name="object 4272" descr=""/>
            <p:cNvSpPr/>
            <p:nvPr/>
          </p:nvSpPr>
          <p:spPr>
            <a:xfrm>
              <a:off x="5643410" y="2638746"/>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4273" name="object 4273" descr=""/>
            <p:cNvSpPr/>
            <p:nvPr/>
          </p:nvSpPr>
          <p:spPr>
            <a:xfrm>
              <a:off x="5643410" y="265262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4274" name="object 4274" descr=""/>
            <p:cNvSpPr/>
            <p:nvPr/>
          </p:nvSpPr>
          <p:spPr>
            <a:xfrm>
              <a:off x="5648198" y="2654552"/>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4275" name="object 4275" descr=""/>
            <p:cNvSpPr/>
            <p:nvPr/>
          </p:nvSpPr>
          <p:spPr>
            <a:xfrm>
              <a:off x="5720956" y="2579389"/>
              <a:ext cx="635" cy="635"/>
            </a:xfrm>
            <a:custGeom>
              <a:avLst/>
              <a:gdLst/>
              <a:ahLst/>
              <a:cxnLst/>
              <a:rect l="l" t="t" r="r" b="b"/>
              <a:pathLst>
                <a:path w="635" h="635">
                  <a:moveTo>
                    <a:pt x="0" y="0"/>
                  </a:moveTo>
                  <a:lnTo>
                    <a:pt x="482" y="0"/>
                  </a:lnTo>
                  <a:lnTo>
                    <a:pt x="482" y="482"/>
                  </a:lnTo>
                </a:path>
              </a:pathLst>
            </a:custGeom>
            <a:ln w="3175">
              <a:solidFill>
                <a:srgbClr val="565658"/>
              </a:solidFill>
            </a:ln>
          </p:spPr>
          <p:txBody>
            <a:bodyPr wrap="square" lIns="0" tIns="0" rIns="0" bIns="0" rtlCol="0"/>
            <a:lstStyle/>
            <a:p/>
          </p:txBody>
        </p:sp>
        <p:sp>
          <p:nvSpPr>
            <p:cNvPr id="4276" name="object 4276" descr=""/>
            <p:cNvSpPr/>
            <p:nvPr/>
          </p:nvSpPr>
          <p:spPr>
            <a:xfrm>
              <a:off x="5717601" y="2579389"/>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4277" name="object 4277" descr=""/>
            <p:cNvSpPr/>
            <p:nvPr/>
          </p:nvSpPr>
          <p:spPr>
            <a:xfrm>
              <a:off x="5717601" y="2588495"/>
              <a:ext cx="0" cy="1270"/>
            </a:xfrm>
            <a:custGeom>
              <a:avLst/>
              <a:gdLst/>
              <a:ahLst/>
              <a:cxnLst/>
              <a:rect l="l" t="t" r="r" b="b"/>
              <a:pathLst>
                <a:path w="0" h="1269">
                  <a:moveTo>
                    <a:pt x="0" y="952"/>
                  </a:moveTo>
                  <a:lnTo>
                    <a:pt x="0" y="469"/>
                  </a:lnTo>
                  <a:lnTo>
                    <a:pt x="0" y="0"/>
                  </a:lnTo>
                </a:path>
              </a:pathLst>
            </a:custGeom>
            <a:ln w="3175">
              <a:solidFill>
                <a:srgbClr val="565658"/>
              </a:solidFill>
            </a:ln>
          </p:spPr>
          <p:txBody>
            <a:bodyPr wrap="square" lIns="0" tIns="0" rIns="0" bIns="0" rtlCol="0"/>
            <a:lstStyle/>
            <a:p/>
          </p:txBody>
        </p:sp>
        <p:sp>
          <p:nvSpPr>
            <p:cNvPr id="4278" name="object 4278" descr=""/>
            <p:cNvSpPr/>
            <p:nvPr/>
          </p:nvSpPr>
          <p:spPr>
            <a:xfrm>
              <a:off x="5720951" y="2588963"/>
              <a:ext cx="635" cy="635"/>
            </a:xfrm>
            <a:custGeom>
              <a:avLst/>
              <a:gdLst/>
              <a:ahLst/>
              <a:cxnLst/>
              <a:rect l="l" t="t" r="r" b="b"/>
              <a:pathLst>
                <a:path w="635" h="635">
                  <a:moveTo>
                    <a:pt x="482" y="0"/>
                  </a:moveTo>
                  <a:lnTo>
                    <a:pt x="482" y="0"/>
                  </a:lnTo>
                  <a:lnTo>
                    <a:pt x="0" y="482"/>
                  </a:lnTo>
                </a:path>
              </a:pathLst>
            </a:custGeom>
            <a:ln w="3175">
              <a:solidFill>
                <a:srgbClr val="565658"/>
              </a:solidFill>
            </a:ln>
          </p:spPr>
          <p:txBody>
            <a:bodyPr wrap="square" lIns="0" tIns="0" rIns="0" bIns="0" rtlCol="0"/>
            <a:lstStyle/>
            <a:p/>
          </p:txBody>
        </p:sp>
        <p:sp>
          <p:nvSpPr>
            <p:cNvPr id="4279" name="object 4279" descr=""/>
            <p:cNvSpPr/>
            <p:nvPr/>
          </p:nvSpPr>
          <p:spPr>
            <a:xfrm>
              <a:off x="5724304" y="2588963"/>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280" name="object 4280" descr=""/>
            <p:cNvSpPr/>
            <p:nvPr/>
          </p:nvSpPr>
          <p:spPr>
            <a:xfrm>
              <a:off x="5715205" y="2588010"/>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4281" name="object 4281" descr=""/>
            <p:cNvSpPr/>
            <p:nvPr/>
          </p:nvSpPr>
          <p:spPr>
            <a:xfrm>
              <a:off x="5717601" y="2578918"/>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4282" name="object 4282" descr=""/>
            <p:cNvSpPr/>
            <p:nvPr/>
          </p:nvSpPr>
          <p:spPr>
            <a:xfrm>
              <a:off x="5715207" y="2580358"/>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4283" name="object 4283" descr=""/>
            <p:cNvSpPr/>
            <p:nvPr/>
          </p:nvSpPr>
          <p:spPr>
            <a:xfrm>
              <a:off x="5715205" y="2580356"/>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4284" name="object 4284" descr=""/>
            <p:cNvSpPr/>
            <p:nvPr/>
          </p:nvSpPr>
          <p:spPr>
            <a:xfrm>
              <a:off x="5717601" y="2589931"/>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4285" name="object 4285" descr=""/>
            <p:cNvSpPr/>
            <p:nvPr/>
          </p:nvSpPr>
          <p:spPr>
            <a:xfrm>
              <a:off x="5717601" y="257987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286" name="object 4286" descr=""/>
            <p:cNvSpPr/>
            <p:nvPr/>
          </p:nvSpPr>
          <p:spPr>
            <a:xfrm>
              <a:off x="5724304" y="2579873"/>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287" name="object 4287" descr=""/>
            <p:cNvSpPr/>
            <p:nvPr/>
          </p:nvSpPr>
          <p:spPr>
            <a:xfrm>
              <a:off x="5506996" y="251765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288" name="object 4288" descr=""/>
            <p:cNvSpPr/>
            <p:nvPr/>
          </p:nvSpPr>
          <p:spPr>
            <a:xfrm>
              <a:off x="5506996" y="251908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289" name="object 4289" descr=""/>
            <p:cNvSpPr/>
            <p:nvPr/>
          </p:nvSpPr>
          <p:spPr>
            <a:xfrm>
              <a:off x="5501248" y="253057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290" name="object 4290" descr=""/>
            <p:cNvSpPr/>
            <p:nvPr/>
          </p:nvSpPr>
          <p:spPr>
            <a:xfrm>
              <a:off x="5505853" y="252943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291" name="object 4291" descr=""/>
            <p:cNvSpPr/>
            <p:nvPr/>
          </p:nvSpPr>
          <p:spPr>
            <a:xfrm>
              <a:off x="5512256" y="253057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292" name="object 4292" descr=""/>
            <p:cNvSpPr/>
            <p:nvPr/>
          </p:nvSpPr>
          <p:spPr>
            <a:xfrm>
              <a:off x="5501254" y="2531058"/>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4293" name="object 4293" descr=""/>
            <p:cNvSpPr/>
            <p:nvPr/>
          </p:nvSpPr>
          <p:spPr>
            <a:xfrm>
              <a:off x="5501254" y="2530574"/>
              <a:ext cx="12065" cy="0"/>
            </a:xfrm>
            <a:custGeom>
              <a:avLst/>
              <a:gdLst/>
              <a:ahLst/>
              <a:cxnLst/>
              <a:rect l="l" t="t" r="r" b="b"/>
              <a:pathLst>
                <a:path w="12064" h="0">
                  <a:moveTo>
                    <a:pt x="0" y="0"/>
                  </a:moveTo>
                  <a:lnTo>
                    <a:pt x="5740" y="0"/>
                  </a:lnTo>
                  <a:lnTo>
                    <a:pt x="11480" y="0"/>
                  </a:lnTo>
                </a:path>
              </a:pathLst>
            </a:custGeom>
            <a:ln w="3175">
              <a:solidFill>
                <a:srgbClr val="565658"/>
              </a:solidFill>
            </a:ln>
          </p:spPr>
          <p:txBody>
            <a:bodyPr wrap="square" lIns="0" tIns="0" rIns="0" bIns="0" rtlCol="0"/>
            <a:lstStyle/>
            <a:p/>
          </p:txBody>
        </p:sp>
        <p:sp>
          <p:nvSpPr>
            <p:cNvPr id="4294" name="object 4294" descr=""/>
            <p:cNvSpPr/>
            <p:nvPr/>
          </p:nvSpPr>
          <p:spPr>
            <a:xfrm>
              <a:off x="5501256" y="2530575"/>
              <a:ext cx="6350" cy="635"/>
            </a:xfrm>
            <a:custGeom>
              <a:avLst/>
              <a:gdLst/>
              <a:ahLst/>
              <a:cxnLst/>
              <a:rect l="l" t="t" r="r" b="b"/>
              <a:pathLst>
                <a:path w="6350" h="635">
                  <a:moveTo>
                    <a:pt x="5740" y="482"/>
                  </a:moveTo>
                  <a:lnTo>
                    <a:pt x="0" y="482"/>
                  </a:lnTo>
                  <a:lnTo>
                    <a:pt x="0" y="0"/>
                  </a:lnTo>
                </a:path>
              </a:pathLst>
            </a:custGeom>
            <a:ln w="3175">
              <a:solidFill>
                <a:srgbClr val="565658"/>
              </a:solidFill>
            </a:ln>
          </p:spPr>
          <p:txBody>
            <a:bodyPr wrap="square" lIns="0" tIns="0" rIns="0" bIns="0" rtlCol="0"/>
            <a:lstStyle/>
            <a:p/>
          </p:txBody>
        </p:sp>
        <p:sp>
          <p:nvSpPr>
            <p:cNvPr id="4295" name="object 4295" descr=""/>
            <p:cNvSpPr/>
            <p:nvPr/>
          </p:nvSpPr>
          <p:spPr>
            <a:xfrm>
              <a:off x="5506996" y="2530580"/>
              <a:ext cx="6350" cy="2540"/>
            </a:xfrm>
            <a:custGeom>
              <a:avLst/>
              <a:gdLst/>
              <a:ahLst/>
              <a:cxnLst/>
              <a:rect l="l" t="t" r="r" b="b"/>
              <a:pathLst>
                <a:path w="6350" h="2539">
                  <a:moveTo>
                    <a:pt x="0" y="2387"/>
                  </a:moveTo>
                  <a:lnTo>
                    <a:pt x="0" y="482"/>
                  </a:lnTo>
                  <a:lnTo>
                    <a:pt x="5740" y="482"/>
                  </a:lnTo>
                  <a:lnTo>
                    <a:pt x="5740" y="0"/>
                  </a:lnTo>
                </a:path>
              </a:pathLst>
            </a:custGeom>
            <a:ln w="3175">
              <a:solidFill>
                <a:srgbClr val="565658"/>
              </a:solidFill>
            </a:ln>
          </p:spPr>
          <p:txBody>
            <a:bodyPr wrap="square" lIns="0" tIns="0" rIns="0" bIns="0" rtlCol="0"/>
            <a:lstStyle/>
            <a:p/>
          </p:txBody>
        </p:sp>
        <p:sp>
          <p:nvSpPr>
            <p:cNvPr id="4296" name="object 4296" descr=""/>
            <p:cNvSpPr/>
            <p:nvPr/>
          </p:nvSpPr>
          <p:spPr>
            <a:xfrm>
              <a:off x="5512738" y="2531063"/>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4297" name="object 4297" descr=""/>
            <p:cNvSpPr/>
            <p:nvPr/>
          </p:nvSpPr>
          <p:spPr>
            <a:xfrm>
              <a:off x="5500776" y="253966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298" name="object 4298" descr=""/>
            <p:cNvSpPr/>
            <p:nvPr/>
          </p:nvSpPr>
          <p:spPr>
            <a:xfrm>
              <a:off x="5506996" y="253966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299" name="object 4299" descr=""/>
            <p:cNvSpPr/>
            <p:nvPr/>
          </p:nvSpPr>
          <p:spPr>
            <a:xfrm>
              <a:off x="5513216" y="2539666"/>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300" name="object 4300" descr=""/>
            <p:cNvSpPr/>
            <p:nvPr/>
          </p:nvSpPr>
          <p:spPr>
            <a:xfrm>
              <a:off x="5513700" y="2537273"/>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4301" name="object 4301" descr=""/>
            <p:cNvSpPr/>
            <p:nvPr/>
          </p:nvSpPr>
          <p:spPr>
            <a:xfrm>
              <a:off x="5506996" y="2537270"/>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4302" name="object 4302" descr=""/>
            <p:cNvSpPr/>
            <p:nvPr/>
          </p:nvSpPr>
          <p:spPr>
            <a:xfrm>
              <a:off x="5500293" y="2537270"/>
              <a:ext cx="6985" cy="1270"/>
            </a:xfrm>
            <a:custGeom>
              <a:avLst/>
              <a:gdLst/>
              <a:ahLst/>
              <a:cxnLst/>
              <a:rect l="l" t="t" r="r" b="b"/>
              <a:pathLst>
                <a:path w="6985" h="1269">
                  <a:moveTo>
                    <a:pt x="0" y="0"/>
                  </a:moveTo>
                  <a:lnTo>
                    <a:pt x="0" y="965"/>
                  </a:lnTo>
                  <a:lnTo>
                    <a:pt x="6705" y="965"/>
                  </a:lnTo>
                </a:path>
              </a:pathLst>
            </a:custGeom>
            <a:ln w="3175">
              <a:solidFill>
                <a:srgbClr val="565658"/>
              </a:solidFill>
            </a:ln>
          </p:spPr>
          <p:txBody>
            <a:bodyPr wrap="square" lIns="0" tIns="0" rIns="0" bIns="0" rtlCol="0"/>
            <a:lstStyle/>
            <a:p/>
          </p:txBody>
        </p:sp>
        <p:sp>
          <p:nvSpPr>
            <p:cNvPr id="4303" name="object 4303" descr=""/>
            <p:cNvSpPr/>
            <p:nvPr/>
          </p:nvSpPr>
          <p:spPr>
            <a:xfrm>
              <a:off x="5499811" y="2538238"/>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4304" name="object 4304" descr=""/>
            <p:cNvSpPr/>
            <p:nvPr/>
          </p:nvSpPr>
          <p:spPr>
            <a:xfrm>
              <a:off x="5506996" y="2538239"/>
              <a:ext cx="7620" cy="635"/>
            </a:xfrm>
            <a:custGeom>
              <a:avLst/>
              <a:gdLst/>
              <a:ahLst/>
              <a:cxnLst/>
              <a:rect l="l" t="t" r="r" b="b"/>
              <a:pathLst>
                <a:path w="7620" h="635">
                  <a:moveTo>
                    <a:pt x="0" y="469"/>
                  </a:moveTo>
                  <a:lnTo>
                    <a:pt x="0" y="0"/>
                  </a:lnTo>
                  <a:lnTo>
                    <a:pt x="6705" y="0"/>
                  </a:lnTo>
                  <a:lnTo>
                    <a:pt x="7175" y="469"/>
                  </a:lnTo>
                </a:path>
              </a:pathLst>
            </a:custGeom>
            <a:ln w="3175">
              <a:solidFill>
                <a:srgbClr val="565658"/>
              </a:solidFill>
            </a:ln>
          </p:spPr>
          <p:txBody>
            <a:bodyPr wrap="square" lIns="0" tIns="0" rIns="0" bIns="0" rtlCol="0"/>
            <a:lstStyle/>
            <a:p/>
          </p:txBody>
        </p:sp>
        <p:sp>
          <p:nvSpPr>
            <p:cNvPr id="4305" name="object 4305" descr=""/>
            <p:cNvSpPr/>
            <p:nvPr/>
          </p:nvSpPr>
          <p:spPr>
            <a:xfrm>
              <a:off x="5506996" y="2539664"/>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4306" name="object 4306" descr=""/>
            <p:cNvSpPr/>
            <p:nvPr/>
          </p:nvSpPr>
          <p:spPr>
            <a:xfrm>
              <a:off x="5506996" y="2538709"/>
              <a:ext cx="7620" cy="1270"/>
            </a:xfrm>
            <a:custGeom>
              <a:avLst/>
              <a:gdLst/>
              <a:ahLst/>
              <a:cxnLst/>
              <a:rect l="l" t="t" r="r" b="b"/>
              <a:pathLst>
                <a:path w="7620" h="1269">
                  <a:moveTo>
                    <a:pt x="0" y="0"/>
                  </a:moveTo>
                  <a:lnTo>
                    <a:pt x="7175" y="0"/>
                  </a:lnTo>
                  <a:lnTo>
                    <a:pt x="7175" y="952"/>
                  </a:lnTo>
                </a:path>
              </a:pathLst>
            </a:custGeom>
            <a:ln w="3175">
              <a:solidFill>
                <a:srgbClr val="565658"/>
              </a:solidFill>
            </a:ln>
          </p:spPr>
          <p:txBody>
            <a:bodyPr wrap="square" lIns="0" tIns="0" rIns="0" bIns="0" rtlCol="0"/>
            <a:lstStyle/>
            <a:p/>
          </p:txBody>
        </p:sp>
        <p:sp>
          <p:nvSpPr>
            <p:cNvPr id="4307" name="object 4307" descr=""/>
            <p:cNvSpPr/>
            <p:nvPr/>
          </p:nvSpPr>
          <p:spPr>
            <a:xfrm>
              <a:off x="5499811" y="2538704"/>
              <a:ext cx="7620" cy="1270"/>
            </a:xfrm>
            <a:custGeom>
              <a:avLst/>
              <a:gdLst/>
              <a:ahLst/>
              <a:cxnLst/>
              <a:rect l="l" t="t" r="r" b="b"/>
              <a:pathLst>
                <a:path w="7620" h="1269">
                  <a:moveTo>
                    <a:pt x="0" y="0"/>
                  </a:moveTo>
                  <a:lnTo>
                    <a:pt x="7175" y="0"/>
                  </a:lnTo>
                  <a:lnTo>
                    <a:pt x="7175" y="952"/>
                  </a:lnTo>
                  <a:lnTo>
                    <a:pt x="0" y="952"/>
                  </a:lnTo>
                  <a:lnTo>
                    <a:pt x="0" y="0"/>
                  </a:lnTo>
                  <a:close/>
                </a:path>
              </a:pathLst>
            </a:custGeom>
            <a:ln w="3175">
              <a:solidFill>
                <a:srgbClr val="565658"/>
              </a:solidFill>
            </a:ln>
          </p:spPr>
          <p:txBody>
            <a:bodyPr wrap="square" lIns="0" tIns="0" rIns="0" bIns="0" rtlCol="0"/>
            <a:lstStyle/>
            <a:p/>
          </p:txBody>
        </p:sp>
        <p:sp>
          <p:nvSpPr>
            <p:cNvPr id="4308" name="object 4308" descr=""/>
            <p:cNvSpPr/>
            <p:nvPr/>
          </p:nvSpPr>
          <p:spPr>
            <a:xfrm>
              <a:off x="5514177" y="253392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309" name="object 4309" descr=""/>
            <p:cNvSpPr/>
            <p:nvPr/>
          </p:nvSpPr>
          <p:spPr>
            <a:xfrm>
              <a:off x="5500291" y="2532968"/>
              <a:ext cx="6985" cy="0"/>
            </a:xfrm>
            <a:custGeom>
              <a:avLst/>
              <a:gdLst/>
              <a:ahLst/>
              <a:cxnLst/>
              <a:rect l="l" t="t" r="r" b="b"/>
              <a:pathLst>
                <a:path w="6985" h="0">
                  <a:moveTo>
                    <a:pt x="6705" y="0"/>
                  </a:moveTo>
                  <a:lnTo>
                    <a:pt x="0" y="0"/>
                  </a:lnTo>
                </a:path>
              </a:pathLst>
            </a:custGeom>
            <a:ln w="3175">
              <a:solidFill>
                <a:srgbClr val="565658"/>
              </a:solidFill>
            </a:ln>
          </p:spPr>
          <p:txBody>
            <a:bodyPr wrap="square" lIns="0" tIns="0" rIns="0" bIns="0" rtlCol="0"/>
            <a:lstStyle/>
            <a:p/>
          </p:txBody>
        </p:sp>
        <p:sp>
          <p:nvSpPr>
            <p:cNvPr id="4310" name="object 4310" descr=""/>
            <p:cNvSpPr/>
            <p:nvPr/>
          </p:nvSpPr>
          <p:spPr>
            <a:xfrm>
              <a:off x="5499816" y="2533923"/>
              <a:ext cx="7620" cy="635"/>
            </a:xfrm>
            <a:custGeom>
              <a:avLst/>
              <a:gdLst/>
              <a:ahLst/>
              <a:cxnLst/>
              <a:rect l="l" t="t" r="r" b="b"/>
              <a:pathLst>
                <a:path w="7620" h="635">
                  <a:moveTo>
                    <a:pt x="0" y="482"/>
                  </a:moveTo>
                  <a:lnTo>
                    <a:pt x="0" y="0"/>
                  </a:lnTo>
                  <a:lnTo>
                    <a:pt x="7175" y="0"/>
                  </a:lnTo>
                  <a:lnTo>
                    <a:pt x="7175" y="482"/>
                  </a:lnTo>
                </a:path>
              </a:pathLst>
            </a:custGeom>
            <a:ln w="3175">
              <a:solidFill>
                <a:srgbClr val="565658"/>
              </a:solidFill>
            </a:ln>
          </p:spPr>
          <p:txBody>
            <a:bodyPr wrap="square" lIns="0" tIns="0" rIns="0" bIns="0" rtlCol="0"/>
            <a:lstStyle/>
            <a:p/>
          </p:txBody>
        </p:sp>
        <p:sp>
          <p:nvSpPr>
            <p:cNvPr id="4311" name="object 4311" descr=""/>
            <p:cNvSpPr/>
            <p:nvPr/>
          </p:nvSpPr>
          <p:spPr>
            <a:xfrm>
              <a:off x="5507002" y="2532970"/>
              <a:ext cx="7620" cy="1270"/>
            </a:xfrm>
            <a:custGeom>
              <a:avLst/>
              <a:gdLst/>
              <a:ahLst/>
              <a:cxnLst/>
              <a:rect l="l" t="t" r="r" b="b"/>
              <a:pathLst>
                <a:path w="7620" h="1269">
                  <a:moveTo>
                    <a:pt x="7175" y="952"/>
                  </a:moveTo>
                  <a:lnTo>
                    <a:pt x="0" y="952"/>
                  </a:lnTo>
                  <a:lnTo>
                    <a:pt x="0" y="0"/>
                  </a:lnTo>
                  <a:lnTo>
                    <a:pt x="6692" y="0"/>
                  </a:lnTo>
                </a:path>
              </a:pathLst>
            </a:custGeom>
            <a:ln w="3175">
              <a:solidFill>
                <a:srgbClr val="565658"/>
              </a:solidFill>
            </a:ln>
          </p:spPr>
          <p:txBody>
            <a:bodyPr wrap="square" lIns="0" tIns="0" rIns="0" bIns="0" rtlCol="0"/>
            <a:lstStyle/>
            <a:p/>
          </p:txBody>
        </p:sp>
        <p:sp>
          <p:nvSpPr>
            <p:cNvPr id="4312" name="object 4312" descr=""/>
            <p:cNvSpPr/>
            <p:nvPr/>
          </p:nvSpPr>
          <p:spPr>
            <a:xfrm>
              <a:off x="5499338" y="2541103"/>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313" name="object 4313" descr=""/>
            <p:cNvSpPr/>
            <p:nvPr/>
          </p:nvSpPr>
          <p:spPr>
            <a:xfrm>
              <a:off x="5506996" y="2541106"/>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314" name="object 4314" descr=""/>
            <p:cNvSpPr/>
            <p:nvPr/>
          </p:nvSpPr>
          <p:spPr>
            <a:xfrm>
              <a:off x="5514177" y="2541106"/>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315" name="object 4315" descr=""/>
            <p:cNvSpPr/>
            <p:nvPr/>
          </p:nvSpPr>
          <p:spPr>
            <a:xfrm>
              <a:off x="5499338" y="2541103"/>
              <a:ext cx="8255" cy="0"/>
            </a:xfrm>
            <a:custGeom>
              <a:avLst/>
              <a:gdLst/>
              <a:ahLst/>
              <a:cxnLst/>
              <a:rect l="l" t="t" r="r" b="b"/>
              <a:pathLst>
                <a:path w="8254" h="0">
                  <a:moveTo>
                    <a:pt x="7658" y="0"/>
                  </a:moveTo>
                  <a:lnTo>
                    <a:pt x="0" y="0"/>
                  </a:lnTo>
                </a:path>
              </a:pathLst>
            </a:custGeom>
            <a:ln w="3175">
              <a:solidFill>
                <a:srgbClr val="565658"/>
              </a:solidFill>
            </a:ln>
          </p:spPr>
          <p:txBody>
            <a:bodyPr wrap="square" lIns="0" tIns="0" rIns="0" bIns="0" rtlCol="0"/>
            <a:lstStyle/>
            <a:p/>
          </p:txBody>
        </p:sp>
        <p:sp>
          <p:nvSpPr>
            <p:cNvPr id="4316" name="object 4316" descr=""/>
            <p:cNvSpPr/>
            <p:nvPr/>
          </p:nvSpPr>
          <p:spPr>
            <a:xfrm>
              <a:off x="5500288" y="2540148"/>
              <a:ext cx="13970" cy="0"/>
            </a:xfrm>
            <a:custGeom>
              <a:avLst/>
              <a:gdLst/>
              <a:ahLst/>
              <a:cxnLst/>
              <a:rect l="l" t="t" r="r" b="b"/>
              <a:pathLst>
                <a:path w="13970" h="0">
                  <a:moveTo>
                    <a:pt x="13411" y="0"/>
                  </a:moveTo>
                  <a:lnTo>
                    <a:pt x="6705" y="0"/>
                  </a:lnTo>
                  <a:lnTo>
                    <a:pt x="0" y="0"/>
                  </a:lnTo>
                </a:path>
              </a:pathLst>
            </a:custGeom>
            <a:ln w="3175">
              <a:solidFill>
                <a:srgbClr val="565658"/>
              </a:solidFill>
            </a:ln>
          </p:spPr>
          <p:txBody>
            <a:bodyPr wrap="square" lIns="0" tIns="0" rIns="0" bIns="0" rtlCol="0"/>
            <a:lstStyle/>
            <a:p/>
          </p:txBody>
        </p:sp>
        <p:sp>
          <p:nvSpPr>
            <p:cNvPr id="4317" name="object 4317" descr=""/>
            <p:cNvSpPr/>
            <p:nvPr/>
          </p:nvSpPr>
          <p:spPr>
            <a:xfrm>
              <a:off x="5506996" y="2540148"/>
              <a:ext cx="7620" cy="1270"/>
            </a:xfrm>
            <a:custGeom>
              <a:avLst/>
              <a:gdLst/>
              <a:ahLst/>
              <a:cxnLst/>
              <a:rect l="l" t="t" r="r" b="b"/>
              <a:pathLst>
                <a:path w="7620" h="1269">
                  <a:moveTo>
                    <a:pt x="0" y="0"/>
                  </a:moveTo>
                  <a:lnTo>
                    <a:pt x="0" y="952"/>
                  </a:lnTo>
                  <a:lnTo>
                    <a:pt x="7175" y="952"/>
                  </a:lnTo>
                </a:path>
              </a:pathLst>
            </a:custGeom>
            <a:ln w="3175">
              <a:solidFill>
                <a:srgbClr val="565658"/>
              </a:solidFill>
            </a:ln>
          </p:spPr>
          <p:txBody>
            <a:bodyPr wrap="square" lIns="0" tIns="0" rIns="0" bIns="0" rtlCol="0"/>
            <a:lstStyle/>
            <a:p/>
          </p:txBody>
        </p:sp>
        <p:sp>
          <p:nvSpPr>
            <p:cNvPr id="4318" name="object 4318" descr=""/>
            <p:cNvSpPr/>
            <p:nvPr/>
          </p:nvSpPr>
          <p:spPr>
            <a:xfrm>
              <a:off x="5499338" y="2534405"/>
              <a:ext cx="8255" cy="635"/>
            </a:xfrm>
            <a:custGeom>
              <a:avLst/>
              <a:gdLst/>
              <a:ahLst/>
              <a:cxnLst/>
              <a:rect l="l" t="t" r="r" b="b"/>
              <a:pathLst>
                <a:path w="8254" h="635">
                  <a:moveTo>
                    <a:pt x="7658" y="0"/>
                  </a:moveTo>
                  <a:lnTo>
                    <a:pt x="482" y="0"/>
                  </a:lnTo>
                  <a:lnTo>
                    <a:pt x="0" y="482"/>
                  </a:lnTo>
                </a:path>
              </a:pathLst>
            </a:custGeom>
            <a:ln w="3175">
              <a:solidFill>
                <a:srgbClr val="565658"/>
              </a:solidFill>
            </a:ln>
          </p:spPr>
          <p:txBody>
            <a:bodyPr wrap="square" lIns="0" tIns="0" rIns="0" bIns="0" rtlCol="0"/>
            <a:lstStyle/>
            <a:p/>
          </p:txBody>
        </p:sp>
        <p:sp>
          <p:nvSpPr>
            <p:cNvPr id="4319" name="object 4319" descr=""/>
            <p:cNvSpPr/>
            <p:nvPr/>
          </p:nvSpPr>
          <p:spPr>
            <a:xfrm>
              <a:off x="5506996" y="2536801"/>
              <a:ext cx="7620" cy="635"/>
            </a:xfrm>
            <a:custGeom>
              <a:avLst/>
              <a:gdLst/>
              <a:ahLst/>
              <a:cxnLst/>
              <a:rect l="l" t="t" r="r" b="b"/>
              <a:pathLst>
                <a:path w="7620" h="635">
                  <a:moveTo>
                    <a:pt x="0" y="469"/>
                  </a:moveTo>
                  <a:lnTo>
                    <a:pt x="6705" y="469"/>
                  </a:lnTo>
                  <a:lnTo>
                    <a:pt x="7175" y="0"/>
                  </a:lnTo>
                  <a:lnTo>
                    <a:pt x="0" y="0"/>
                  </a:lnTo>
                </a:path>
              </a:pathLst>
            </a:custGeom>
            <a:ln w="3175">
              <a:solidFill>
                <a:srgbClr val="565658"/>
              </a:solidFill>
            </a:ln>
          </p:spPr>
          <p:txBody>
            <a:bodyPr wrap="square" lIns="0" tIns="0" rIns="0" bIns="0" rtlCol="0"/>
            <a:lstStyle/>
            <a:p/>
          </p:txBody>
        </p:sp>
        <p:sp>
          <p:nvSpPr>
            <p:cNvPr id="4320" name="object 4320" descr=""/>
            <p:cNvSpPr/>
            <p:nvPr/>
          </p:nvSpPr>
          <p:spPr>
            <a:xfrm>
              <a:off x="5514177" y="2534894"/>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4321" name="object 4321" descr=""/>
            <p:cNvSpPr/>
            <p:nvPr/>
          </p:nvSpPr>
          <p:spPr>
            <a:xfrm>
              <a:off x="5499338" y="2534894"/>
              <a:ext cx="8255" cy="2540"/>
            </a:xfrm>
            <a:custGeom>
              <a:avLst/>
              <a:gdLst/>
              <a:ahLst/>
              <a:cxnLst/>
              <a:rect l="l" t="t" r="r" b="b"/>
              <a:pathLst>
                <a:path w="8254" h="2539">
                  <a:moveTo>
                    <a:pt x="0" y="1904"/>
                  </a:moveTo>
                  <a:lnTo>
                    <a:pt x="7658" y="1904"/>
                  </a:lnTo>
                  <a:lnTo>
                    <a:pt x="7658" y="2374"/>
                  </a:lnTo>
                  <a:lnTo>
                    <a:pt x="952" y="2374"/>
                  </a:lnTo>
                  <a:lnTo>
                    <a:pt x="0" y="1904"/>
                  </a:lnTo>
                </a:path>
                <a:path w="8254" h="2539">
                  <a:moveTo>
                    <a:pt x="0" y="1904"/>
                  </a:moveTo>
                  <a:lnTo>
                    <a:pt x="0" y="0"/>
                  </a:lnTo>
                  <a:lnTo>
                    <a:pt x="7658" y="0"/>
                  </a:lnTo>
                  <a:lnTo>
                    <a:pt x="7658" y="1904"/>
                  </a:lnTo>
                </a:path>
              </a:pathLst>
            </a:custGeom>
            <a:ln w="3175">
              <a:solidFill>
                <a:srgbClr val="565658"/>
              </a:solidFill>
            </a:ln>
          </p:spPr>
          <p:txBody>
            <a:bodyPr wrap="square" lIns="0" tIns="0" rIns="0" bIns="0" rtlCol="0"/>
            <a:lstStyle/>
            <a:p/>
          </p:txBody>
        </p:sp>
        <p:sp>
          <p:nvSpPr>
            <p:cNvPr id="4322" name="object 4322" descr=""/>
            <p:cNvSpPr/>
            <p:nvPr/>
          </p:nvSpPr>
          <p:spPr>
            <a:xfrm>
              <a:off x="5506999" y="2534412"/>
              <a:ext cx="7620" cy="635"/>
            </a:xfrm>
            <a:custGeom>
              <a:avLst/>
              <a:gdLst/>
              <a:ahLst/>
              <a:cxnLst/>
              <a:rect l="l" t="t" r="r" b="b"/>
              <a:pathLst>
                <a:path w="7620" h="635">
                  <a:moveTo>
                    <a:pt x="7175" y="482"/>
                  </a:moveTo>
                  <a:lnTo>
                    <a:pt x="0" y="482"/>
                  </a:lnTo>
                  <a:lnTo>
                    <a:pt x="0" y="0"/>
                  </a:lnTo>
                  <a:lnTo>
                    <a:pt x="7175" y="0"/>
                  </a:lnTo>
                  <a:lnTo>
                    <a:pt x="7175" y="482"/>
                  </a:lnTo>
                  <a:close/>
                </a:path>
              </a:pathLst>
            </a:custGeom>
            <a:ln w="3175">
              <a:solidFill>
                <a:srgbClr val="565658"/>
              </a:solidFill>
            </a:ln>
          </p:spPr>
          <p:txBody>
            <a:bodyPr wrap="square" lIns="0" tIns="0" rIns="0" bIns="0" rtlCol="0"/>
            <a:lstStyle/>
            <a:p/>
          </p:txBody>
        </p:sp>
        <p:sp>
          <p:nvSpPr>
            <p:cNvPr id="4323" name="object 4323" descr=""/>
            <p:cNvSpPr/>
            <p:nvPr/>
          </p:nvSpPr>
          <p:spPr>
            <a:xfrm>
              <a:off x="5499338" y="2542542"/>
              <a:ext cx="8255" cy="1270"/>
            </a:xfrm>
            <a:custGeom>
              <a:avLst/>
              <a:gdLst/>
              <a:ahLst/>
              <a:cxnLst/>
              <a:rect l="l" t="t" r="r" b="b"/>
              <a:pathLst>
                <a:path w="8254" h="1269">
                  <a:moveTo>
                    <a:pt x="7658" y="0"/>
                  </a:moveTo>
                  <a:lnTo>
                    <a:pt x="7658" y="952"/>
                  </a:lnTo>
                  <a:lnTo>
                    <a:pt x="0" y="952"/>
                  </a:lnTo>
                  <a:lnTo>
                    <a:pt x="0" y="0"/>
                  </a:lnTo>
                </a:path>
              </a:pathLst>
            </a:custGeom>
            <a:ln w="3175">
              <a:solidFill>
                <a:srgbClr val="565658"/>
              </a:solidFill>
            </a:ln>
          </p:spPr>
          <p:txBody>
            <a:bodyPr wrap="square" lIns="0" tIns="0" rIns="0" bIns="0" rtlCol="0"/>
            <a:lstStyle/>
            <a:p/>
          </p:txBody>
        </p:sp>
        <p:sp>
          <p:nvSpPr>
            <p:cNvPr id="4324" name="object 4324" descr=""/>
            <p:cNvSpPr/>
            <p:nvPr/>
          </p:nvSpPr>
          <p:spPr>
            <a:xfrm>
              <a:off x="5506996" y="2542545"/>
              <a:ext cx="8255" cy="1270"/>
            </a:xfrm>
            <a:custGeom>
              <a:avLst/>
              <a:gdLst/>
              <a:ahLst/>
              <a:cxnLst/>
              <a:rect l="l" t="t" r="r" b="b"/>
              <a:pathLst>
                <a:path w="8254" h="1269">
                  <a:moveTo>
                    <a:pt x="0" y="952"/>
                  </a:moveTo>
                  <a:lnTo>
                    <a:pt x="7658" y="952"/>
                  </a:lnTo>
                  <a:lnTo>
                    <a:pt x="7658" y="0"/>
                  </a:lnTo>
                </a:path>
              </a:pathLst>
            </a:custGeom>
            <a:ln w="3175">
              <a:solidFill>
                <a:srgbClr val="565658"/>
              </a:solidFill>
            </a:ln>
          </p:spPr>
          <p:txBody>
            <a:bodyPr wrap="square" lIns="0" tIns="0" rIns="0" bIns="0" rtlCol="0"/>
            <a:lstStyle/>
            <a:p/>
          </p:txBody>
        </p:sp>
        <p:sp>
          <p:nvSpPr>
            <p:cNvPr id="4325" name="object 4325" descr=""/>
            <p:cNvSpPr/>
            <p:nvPr/>
          </p:nvSpPr>
          <p:spPr>
            <a:xfrm>
              <a:off x="5506996" y="2542058"/>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4326" name="object 4326" descr=""/>
            <p:cNvSpPr/>
            <p:nvPr/>
          </p:nvSpPr>
          <p:spPr>
            <a:xfrm>
              <a:off x="5499338" y="2542060"/>
              <a:ext cx="15875" cy="635"/>
            </a:xfrm>
            <a:custGeom>
              <a:avLst/>
              <a:gdLst/>
              <a:ahLst/>
              <a:cxnLst/>
              <a:rect l="l" t="t" r="r" b="b"/>
              <a:pathLst>
                <a:path w="15875" h="635">
                  <a:moveTo>
                    <a:pt x="0" y="482"/>
                  </a:moveTo>
                  <a:lnTo>
                    <a:pt x="7658" y="482"/>
                  </a:lnTo>
                  <a:lnTo>
                    <a:pt x="15316" y="482"/>
                  </a:lnTo>
                  <a:lnTo>
                    <a:pt x="14833" y="0"/>
                  </a:lnTo>
                </a:path>
                <a:path w="15875" h="635">
                  <a:moveTo>
                    <a:pt x="0" y="482"/>
                  </a:moveTo>
                  <a:lnTo>
                    <a:pt x="0" y="0"/>
                  </a:lnTo>
                  <a:lnTo>
                    <a:pt x="7658" y="0"/>
                  </a:lnTo>
                  <a:lnTo>
                    <a:pt x="7658" y="482"/>
                  </a:lnTo>
                </a:path>
              </a:pathLst>
            </a:custGeom>
            <a:ln w="3175">
              <a:solidFill>
                <a:srgbClr val="565658"/>
              </a:solidFill>
            </a:ln>
          </p:spPr>
          <p:txBody>
            <a:bodyPr wrap="square" lIns="0" tIns="0" rIns="0" bIns="0" rtlCol="0"/>
            <a:lstStyle/>
            <a:p/>
          </p:txBody>
        </p:sp>
        <p:sp>
          <p:nvSpPr>
            <p:cNvPr id="4327" name="object 4327" descr=""/>
            <p:cNvSpPr/>
            <p:nvPr/>
          </p:nvSpPr>
          <p:spPr>
            <a:xfrm>
              <a:off x="5596031" y="2689014"/>
              <a:ext cx="6985" cy="0"/>
            </a:xfrm>
            <a:custGeom>
              <a:avLst/>
              <a:gdLst/>
              <a:ahLst/>
              <a:cxnLst/>
              <a:rect l="l" t="t" r="r" b="b"/>
              <a:pathLst>
                <a:path w="6985" h="0">
                  <a:moveTo>
                    <a:pt x="6692" y="0"/>
                  </a:moveTo>
                  <a:lnTo>
                    <a:pt x="1422" y="0"/>
                  </a:lnTo>
                  <a:lnTo>
                    <a:pt x="0" y="0"/>
                  </a:lnTo>
                </a:path>
              </a:pathLst>
            </a:custGeom>
            <a:ln w="3175">
              <a:solidFill>
                <a:srgbClr val="565658"/>
              </a:solidFill>
            </a:ln>
          </p:spPr>
          <p:txBody>
            <a:bodyPr wrap="square" lIns="0" tIns="0" rIns="0" bIns="0" rtlCol="0"/>
            <a:lstStyle/>
            <a:p/>
          </p:txBody>
        </p:sp>
        <p:sp>
          <p:nvSpPr>
            <p:cNvPr id="4328" name="object 4328" descr=""/>
            <p:cNvSpPr/>
            <p:nvPr/>
          </p:nvSpPr>
          <p:spPr>
            <a:xfrm>
              <a:off x="5596507" y="2688046"/>
              <a:ext cx="1905" cy="0"/>
            </a:xfrm>
            <a:custGeom>
              <a:avLst/>
              <a:gdLst/>
              <a:ahLst/>
              <a:cxnLst/>
              <a:rect l="l" t="t" r="r" b="b"/>
              <a:pathLst>
                <a:path w="1904" h="0">
                  <a:moveTo>
                    <a:pt x="1435" y="0"/>
                  </a:moveTo>
                  <a:lnTo>
                    <a:pt x="952" y="0"/>
                  </a:lnTo>
                  <a:lnTo>
                    <a:pt x="0" y="0"/>
                  </a:lnTo>
                </a:path>
              </a:pathLst>
            </a:custGeom>
            <a:ln w="3175">
              <a:solidFill>
                <a:srgbClr val="565658"/>
              </a:solidFill>
            </a:ln>
          </p:spPr>
          <p:txBody>
            <a:bodyPr wrap="square" lIns="0" tIns="0" rIns="0" bIns="0" rtlCol="0"/>
            <a:lstStyle/>
            <a:p/>
          </p:txBody>
        </p:sp>
        <p:sp>
          <p:nvSpPr>
            <p:cNvPr id="4329" name="object 4329" descr=""/>
            <p:cNvSpPr/>
            <p:nvPr/>
          </p:nvSpPr>
          <p:spPr>
            <a:xfrm>
              <a:off x="5602724" y="2688049"/>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4330" name="object 4330" descr=""/>
            <p:cNvSpPr/>
            <p:nvPr/>
          </p:nvSpPr>
          <p:spPr>
            <a:xfrm>
              <a:off x="5596026" y="2688046"/>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4331" name="object 4331" descr=""/>
            <p:cNvSpPr/>
            <p:nvPr/>
          </p:nvSpPr>
          <p:spPr>
            <a:xfrm>
              <a:off x="5750151" y="2679439"/>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4332" name="object 4332" descr=""/>
            <p:cNvSpPr/>
            <p:nvPr/>
          </p:nvSpPr>
          <p:spPr>
            <a:xfrm>
              <a:off x="6216355" y="2626305"/>
              <a:ext cx="0" cy="4445"/>
            </a:xfrm>
            <a:custGeom>
              <a:avLst/>
              <a:gdLst/>
              <a:ahLst/>
              <a:cxnLst/>
              <a:rect l="l" t="t" r="r" b="b"/>
              <a:pathLst>
                <a:path w="0" h="4444">
                  <a:moveTo>
                    <a:pt x="0" y="4305"/>
                  </a:moveTo>
                  <a:lnTo>
                    <a:pt x="0" y="3835"/>
                  </a:lnTo>
                  <a:lnTo>
                    <a:pt x="0" y="0"/>
                  </a:lnTo>
                  <a:lnTo>
                    <a:pt x="0" y="4305"/>
                  </a:lnTo>
                </a:path>
              </a:pathLst>
            </a:custGeom>
            <a:ln w="3175">
              <a:solidFill>
                <a:srgbClr val="565658"/>
              </a:solidFill>
            </a:ln>
          </p:spPr>
          <p:txBody>
            <a:bodyPr wrap="square" lIns="0" tIns="0" rIns="0" bIns="0" rtlCol="0"/>
            <a:lstStyle/>
            <a:p/>
          </p:txBody>
        </p:sp>
        <p:sp>
          <p:nvSpPr>
            <p:cNvPr id="4333" name="object 4333" descr=""/>
            <p:cNvSpPr/>
            <p:nvPr/>
          </p:nvSpPr>
          <p:spPr>
            <a:xfrm>
              <a:off x="6213485" y="2626308"/>
              <a:ext cx="3175" cy="4445"/>
            </a:xfrm>
            <a:custGeom>
              <a:avLst/>
              <a:gdLst/>
              <a:ahLst/>
              <a:cxnLst/>
              <a:rect l="l" t="t" r="r" b="b"/>
              <a:pathLst>
                <a:path w="3175" h="4444">
                  <a:moveTo>
                    <a:pt x="2870" y="0"/>
                  </a:moveTo>
                  <a:lnTo>
                    <a:pt x="0" y="0"/>
                  </a:lnTo>
                  <a:lnTo>
                    <a:pt x="0" y="4305"/>
                  </a:lnTo>
                  <a:lnTo>
                    <a:pt x="2870" y="4305"/>
                  </a:lnTo>
                </a:path>
              </a:pathLst>
            </a:custGeom>
            <a:ln w="3175">
              <a:solidFill>
                <a:srgbClr val="565658"/>
              </a:solidFill>
            </a:ln>
          </p:spPr>
          <p:txBody>
            <a:bodyPr wrap="square" lIns="0" tIns="0" rIns="0" bIns="0" rtlCol="0"/>
            <a:lstStyle/>
            <a:p/>
          </p:txBody>
        </p:sp>
        <p:sp>
          <p:nvSpPr>
            <p:cNvPr id="4334" name="object 4334" descr=""/>
            <p:cNvSpPr/>
            <p:nvPr/>
          </p:nvSpPr>
          <p:spPr>
            <a:xfrm>
              <a:off x="5777914" y="2650717"/>
              <a:ext cx="3175" cy="6350"/>
            </a:xfrm>
            <a:custGeom>
              <a:avLst/>
              <a:gdLst/>
              <a:ahLst/>
              <a:cxnLst/>
              <a:rect l="l" t="t" r="r" b="b"/>
              <a:pathLst>
                <a:path w="3175" h="6350">
                  <a:moveTo>
                    <a:pt x="2870" y="5740"/>
                  </a:moveTo>
                  <a:lnTo>
                    <a:pt x="0" y="5740"/>
                  </a:lnTo>
                  <a:lnTo>
                    <a:pt x="0" y="0"/>
                  </a:lnTo>
                  <a:lnTo>
                    <a:pt x="2870" y="0"/>
                  </a:lnTo>
                </a:path>
              </a:pathLst>
            </a:custGeom>
            <a:ln w="3175">
              <a:solidFill>
                <a:srgbClr val="565658"/>
              </a:solidFill>
            </a:ln>
          </p:spPr>
          <p:txBody>
            <a:bodyPr wrap="square" lIns="0" tIns="0" rIns="0" bIns="0" rtlCol="0"/>
            <a:lstStyle/>
            <a:p/>
          </p:txBody>
        </p:sp>
        <p:sp>
          <p:nvSpPr>
            <p:cNvPr id="4335" name="object 4335" descr=""/>
            <p:cNvSpPr/>
            <p:nvPr/>
          </p:nvSpPr>
          <p:spPr>
            <a:xfrm>
              <a:off x="5781262" y="2651187"/>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4336" name="object 4336" descr=""/>
            <p:cNvSpPr/>
            <p:nvPr/>
          </p:nvSpPr>
          <p:spPr>
            <a:xfrm>
              <a:off x="5780784" y="2650717"/>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4337" name="object 4337" descr=""/>
            <p:cNvSpPr/>
            <p:nvPr/>
          </p:nvSpPr>
          <p:spPr>
            <a:xfrm>
              <a:off x="5557737" y="2732087"/>
              <a:ext cx="6350" cy="0"/>
            </a:xfrm>
            <a:custGeom>
              <a:avLst/>
              <a:gdLst/>
              <a:ahLst/>
              <a:cxnLst/>
              <a:rect l="l" t="t" r="r" b="b"/>
              <a:pathLst>
                <a:path w="6350" h="0">
                  <a:moveTo>
                    <a:pt x="5740" y="0"/>
                  </a:moveTo>
                  <a:lnTo>
                    <a:pt x="0" y="0"/>
                  </a:lnTo>
                </a:path>
              </a:pathLst>
            </a:custGeom>
            <a:ln w="3175">
              <a:solidFill>
                <a:srgbClr val="565658"/>
              </a:solidFill>
            </a:ln>
          </p:spPr>
          <p:txBody>
            <a:bodyPr wrap="square" lIns="0" tIns="0" rIns="0" bIns="0" rtlCol="0"/>
            <a:lstStyle/>
            <a:p/>
          </p:txBody>
        </p:sp>
        <p:sp>
          <p:nvSpPr>
            <p:cNvPr id="4338" name="object 4338" descr=""/>
            <p:cNvSpPr/>
            <p:nvPr/>
          </p:nvSpPr>
          <p:spPr>
            <a:xfrm>
              <a:off x="5557257" y="2727783"/>
              <a:ext cx="6985" cy="4445"/>
            </a:xfrm>
            <a:custGeom>
              <a:avLst/>
              <a:gdLst/>
              <a:ahLst/>
              <a:cxnLst/>
              <a:rect l="l" t="t" r="r" b="b"/>
              <a:pathLst>
                <a:path w="6985" h="4444">
                  <a:moveTo>
                    <a:pt x="0" y="0"/>
                  </a:moveTo>
                  <a:lnTo>
                    <a:pt x="0" y="3822"/>
                  </a:lnTo>
                  <a:lnTo>
                    <a:pt x="6692" y="3822"/>
                  </a:lnTo>
                  <a:lnTo>
                    <a:pt x="6692" y="0"/>
                  </a:lnTo>
                </a:path>
              </a:pathLst>
            </a:custGeom>
            <a:ln w="3175">
              <a:solidFill>
                <a:srgbClr val="565658"/>
              </a:solidFill>
            </a:ln>
          </p:spPr>
          <p:txBody>
            <a:bodyPr wrap="square" lIns="0" tIns="0" rIns="0" bIns="0" rtlCol="0"/>
            <a:lstStyle/>
            <a:p/>
          </p:txBody>
        </p:sp>
        <p:sp>
          <p:nvSpPr>
            <p:cNvPr id="4339" name="object 4339" descr=""/>
            <p:cNvSpPr/>
            <p:nvPr/>
          </p:nvSpPr>
          <p:spPr>
            <a:xfrm>
              <a:off x="5371533" y="2636841"/>
              <a:ext cx="635" cy="1905"/>
            </a:xfrm>
            <a:custGeom>
              <a:avLst/>
              <a:gdLst/>
              <a:ahLst/>
              <a:cxnLst/>
              <a:rect l="l" t="t" r="r" b="b"/>
              <a:pathLst>
                <a:path w="635" h="1905">
                  <a:moveTo>
                    <a:pt x="482" y="1435"/>
                  </a:moveTo>
                  <a:lnTo>
                    <a:pt x="0" y="1435"/>
                  </a:lnTo>
                  <a:lnTo>
                    <a:pt x="0" y="0"/>
                  </a:lnTo>
                  <a:lnTo>
                    <a:pt x="482" y="0"/>
                  </a:lnTo>
                </a:path>
              </a:pathLst>
            </a:custGeom>
            <a:ln w="3175">
              <a:solidFill>
                <a:srgbClr val="565658"/>
              </a:solidFill>
            </a:ln>
          </p:spPr>
          <p:txBody>
            <a:bodyPr wrap="square" lIns="0" tIns="0" rIns="0" bIns="0" rtlCol="0"/>
            <a:lstStyle/>
            <a:p/>
          </p:txBody>
        </p:sp>
        <p:sp>
          <p:nvSpPr>
            <p:cNvPr id="4340" name="object 4340" descr=""/>
            <p:cNvSpPr/>
            <p:nvPr/>
          </p:nvSpPr>
          <p:spPr>
            <a:xfrm>
              <a:off x="5371538" y="2646884"/>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4341" name="object 4341" descr=""/>
            <p:cNvSpPr/>
            <p:nvPr/>
          </p:nvSpPr>
          <p:spPr>
            <a:xfrm>
              <a:off x="5371538" y="2638277"/>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4342" name="object 4342" descr=""/>
            <p:cNvSpPr/>
            <p:nvPr/>
          </p:nvSpPr>
          <p:spPr>
            <a:xfrm>
              <a:off x="5371538" y="265262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4343" name="object 4343" descr=""/>
            <p:cNvSpPr/>
            <p:nvPr/>
          </p:nvSpPr>
          <p:spPr>
            <a:xfrm>
              <a:off x="5508918" y="2575089"/>
              <a:ext cx="1905" cy="1270"/>
            </a:xfrm>
            <a:custGeom>
              <a:avLst/>
              <a:gdLst/>
              <a:ahLst/>
              <a:cxnLst/>
              <a:rect l="l" t="t" r="r" b="b"/>
              <a:pathLst>
                <a:path w="1904" h="1269">
                  <a:moveTo>
                    <a:pt x="1904" y="952"/>
                  </a:moveTo>
                  <a:lnTo>
                    <a:pt x="1904" y="0"/>
                  </a:lnTo>
                  <a:lnTo>
                    <a:pt x="0" y="0"/>
                  </a:lnTo>
                  <a:lnTo>
                    <a:pt x="0" y="952"/>
                  </a:lnTo>
                </a:path>
              </a:pathLst>
            </a:custGeom>
            <a:ln w="3175">
              <a:solidFill>
                <a:srgbClr val="565658"/>
              </a:solidFill>
            </a:ln>
          </p:spPr>
          <p:txBody>
            <a:bodyPr wrap="square" lIns="0" tIns="0" rIns="0" bIns="0" rtlCol="0"/>
            <a:lstStyle/>
            <a:p/>
          </p:txBody>
        </p:sp>
        <p:sp>
          <p:nvSpPr>
            <p:cNvPr id="4344" name="object 4344" descr=""/>
            <p:cNvSpPr/>
            <p:nvPr/>
          </p:nvSpPr>
          <p:spPr>
            <a:xfrm>
              <a:off x="5503170" y="2575089"/>
              <a:ext cx="1905" cy="1270"/>
            </a:xfrm>
            <a:custGeom>
              <a:avLst/>
              <a:gdLst/>
              <a:ahLst/>
              <a:cxnLst/>
              <a:rect l="l" t="t" r="r" b="b"/>
              <a:pathLst>
                <a:path w="1904" h="1269">
                  <a:moveTo>
                    <a:pt x="0" y="952"/>
                  </a:moveTo>
                  <a:lnTo>
                    <a:pt x="0" y="0"/>
                  </a:lnTo>
                  <a:lnTo>
                    <a:pt x="1435" y="0"/>
                  </a:lnTo>
                  <a:lnTo>
                    <a:pt x="1435" y="952"/>
                  </a:lnTo>
                </a:path>
              </a:pathLst>
            </a:custGeom>
            <a:ln w="3175">
              <a:solidFill>
                <a:srgbClr val="565658"/>
              </a:solidFill>
            </a:ln>
          </p:spPr>
          <p:txBody>
            <a:bodyPr wrap="square" lIns="0" tIns="0" rIns="0" bIns="0" rtlCol="0"/>
            <a:lstStyle/>
            <a:p/>
          </p:txBody>
        </p:sp>
        <p:sp>
          <p:nvSpPr>
            <p:cNvPr id="4345" name="object 4345" descr=""/>
            <p:cNvSpPr/>
            <p:nvPr/>
          </p:nvSpPr>
          <p:spPr>
            <a:xfrm>
              <a:off x="5507480" y="2576041"/>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4346" name="object 4346" descr=""/>
            <p:cNvSpPr/>
            <p:nvPr/>
          </p:nvSpPr>
          <p:spPr>
            <a:xfrm>
              <a:off x="5503649" y="2576041"/>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4347" name="object 4347" descr=""/>
            <p:cNvSpPr/>
            <p:nvPr/>
          </p:nvSpPr>
          <p:spPr>
            <a:xfrm>
              <a:off x="5503645" y="2576525"/>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4348" name="object 4348" descr=""/>
            <p:cNvSpPr/>
            <p:nvPr/>
          </p:nvSpPr>
          <p:spPr>
            <a:xfrm>
              <a:off x="5506519" y="2576041"/>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349" name="object 4349" descr=""/>
            <p:cNvSpPr/>
            <p:nvPr/>
          </p:nvSpPr>
          <p:spPr>
            <a:xfrm>
              <a:off x="5502682" y="2576041"/>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4350" name="object 4350" descr=""/>
            <p:cNvSpPr/>
            <p:nvPr/>
          </p:nvSpPr>
          <p:spPr>
            <a:xfrm>
              <a:off x="5502686" y="2576041"/>
              <a:ext cx="1270" cy="635"/>
            </a:xfrm>
            <a:custGeom>
              <a:avLst/>
              <a:gdLst/>
              <a:ahLst/>
              <a:cxnLst/>
              <a:rect l="l" t="t" r="r" b="b"/>
              <a:pathLst>
                <a:path w="1270" h="635">
                  <a:moveTo>
                    <a:pt x="0" y="0"/>
                  </a:moveTo>
                  <a:lnTo>
                    <a:pt x="0" y="482"/>
                  </a:lnTo>
                  <a:lnTo>
                    <a:pt x="965" y="482"/>
                  </a:lnTo>
                  <a:lnTo>
                    <a:pt x="965" y="0"/>
                  </a:lnTo>
                </a:path>
              </a:pathLst>
            </a:custGeom>
            <a:ln w="3175">
              <a:solidFill>
                <a:srgbClr val="565658"/>
              </a:solidFill>
            </a:ln>
          </p:spPr>
          <p:txBody>
            <a:bodyPr wrap="square" lIns="0" tIns="0" rIns="0" bIns="0" rtlCol="0"/>
            <a:lstStyle/>
            <a:p/>
          </p:txBody>
        </p:sp>
        <p:sp>
          <p:nvSpPr>
            <p:cNvPr id="4351" name="object 4351" descr=""/>
            <p:cNvSpPr/>
            <p:nvPr/>
          </p:nvSpPr>
          <p:spPr>
            <a:xfrm>
              <a:off x="5506514" y="257604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352" name="object 4352" descr=""/>
            <p:cNvSpPr/>
            <p:nvPr/>
          </p:nvSpPr>
          <p:spPr>
            <a:xfrm>
              <a:off x="5509869" y="2576042"/>
              <a:ext cx="1270" cy="635"/>
            </a:xfrm>
            <a:custGeom>
              <a:avLst/>
              <a:gdLst/>
              <a:ahLst/>
              <a:cxnLst/>
              <a:rect l="l" t="t" r="r" b="b"/>
              <a:pathLst>
                <a:path w="1270" h="635">
                  <a:moveTo>
                    <a:pt x="952" y="0"/>
                  </a:moveTo>
                  <a:lnTo>
                    <a:pt x="0" y="0"/>
                  </a:lnTo>
                  <a:lnTo>
                    <a:pt x="0" y="482"/>
                  </a:lnTo>
                  <a:lnTo>
                    <a:pt x="952" y="482"/>
                  </a:lnTo>
                  <a:lnTo>
                    <a:pt x="952" y="0"/>
                  </a:lnTo>
                  <a:close/>
                </a:path>
              </a:pathLst>
            </a:custGeom>
            <a:ln w="3175">
              <a:solidFill>
                <a:srgbClr val="565658"/>
              </a:solidFill>
            </a:ln>
          </p:spPr>
          <p:txBody>
            <a:bodyPr wrap="square" lIns="0" tIns="0" rIns="0" bIns="0" rtlCol="0"/>
            <a:lstStyle/>
            <a:p/>
          </p:txBody>
        </p:sp>
        <p:sp>
          <p:nvSpPr>
            <p:cNvPr id="4353" name="object 4353" descr=""/>
            <p:cNvSpPr/>
            <p:nvPr/>
          </p:nvSpPr>
          <p:spPr>
            <a:xfrm>
              <a:off x="5505853" y="257489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354" name="object 4354" descr=""/>
            <p:cNvSpPr/>
            <p:nvPr/>
          </p:nvSpPr>
          <p:spPr>
            <a:xfrm>
              <a:off x="5506996" y="257604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355" name="object 4355" descr=""/>
            <p:cNvSpPr/>
            <p:nvPr/>
          </p:nvSpPr>
          <p:spPr>
            <a:xfrm>
              <a:off x="5704200" y="2640185"/>
              <a:ext cx="2540" cy="635"/>
            </a:xfrm>
            <a:custGeom>
              <a:avLst/>
              <a:gdLst/>
              <a:ahLst/>
              <a:cxnLst/>
              <a:rect l="l" t="t" r="r" b="b"/>
              <a:pathLst>
                <a:path w="2539" h="635">
                  <a:moveTo>
                    <a:pt x="0" y="0"/>
                  </a:moveTo>
                  <a:lnTo>
                    <a:pt x="1917" y="0"/>
                  </a:lnTo>
                  <a:lnTo>
                    <a:pt x="1917" y="482"/>
                  </a:lnTo>
                </a:path>
              </a:pathLst>
            </a:custGeom>
            <a:ln w="3175">
              <a:solidFill>
                <a:srgbClr val="565658"/>
              </a:solidFill>
            </a:ln>
          </p:spPr>
          <p:txBody>
            <a:bodyPr wrap="square" lIns="0" tIns="0" rIns="0" bIns="0" rtlCol="0"/>
            <a:lstStyle/>
            <a:p/>
          </p:txBody>
        </p:sp>
        <p:sp>
          <p:nvSpPr>
            <p:cNvPr id="4356" name="object 4356" descr=""/>
            <p:cNvSpPr/>
            <p:nvPr/>
          </p:nvSpPr>
          <p:spPr>
            <a:xfrm>
              <a:off x="5720472" y="2620086"/>
              <a:ext cx="1270" cy="2540"/>
            </a:xfrm>
            <a:custGeom>
              <a:avLst/>
              <a:gdLst/>
              <a:ahLst/>
              <a:cxnLst/>
              <a:rect l="l" t="t" r="r" b="b"/>
              <a:pathLst>
                <a:path w="1270" h="2539">
                  <a:moveTo>
                    <a:pt x="0" y="1917"/>
                  </a:moveTo>
                  <a:lnTo>
                    <a:pt x="0" y="0"/>
                  </a:lnTo>
                  <a:lnTo>
                    <a:pt x="965" y="0"/>
                  </a:lnTo>
                  <a:lnTo>
                    <a:pt x="965" y="1917"/>
                  </a:lnTo>
                </a:path>
              </a:pathLst>
            </a:custGeom>
            <a:ln w="3175">
              <a:solidFill>
                <a:srgbClr val="565658"/>
              </a:solidFill>
            </a:ln>
          </p:spPr>
          <p:txBody>
            <a:bodyPr wrap="square" lIns="0" tIns="0" rIns="0" bIns="0" rtlCol="0"/>
            <a:lstStyle/>
            <a:p/>
          </p:txBody>
        </p:sp>
        <p:sp>
          <p:nvSpPr>
            <p:cNvPr id="4357" name="object 4357" descr=""/>
            <p:cNvSpPr/>
            <p:nvPr/>
          </p:nvSpPr>
          <p:spPr>
            <a:xfrm>
              <a:off x="5701329" y="2640187"/>
              <a:ext cx="2540" cy="1270"/>
            </a:xfrm>
            <a:custGeom>
              <a:avLst/>
              <a:gdLst/>
              <a:ahLst/>
              <a:cxnLst/>
              <a:rect l="l" t="t" r="r" b="b"/>
              <a:pathLst>
                <a:path w="2539" h="1269">
                  <a:moveTo>
                    <a:pt x="0" y="952"/>
                  </a:moveTo>
                  <a:lnTo>
                    <a:pt x="0" y="0"/>
                  </a:lnTo>
                  <a:lnTo>
                    <a:pt x="2387" y="0"/>
                  </a:lnTo>
                </a:path>
              </a:pathLst>
            </a:custGeom>
            <a:ln w="3175">
              <a:solidFill>
                <a:srgbClr val="565658"/>
              </a:solidFill>
            </a:ln>
          </p:spPr>
          <p:txBody>
            <a:bodyPr wrap="square" lIns="0" tIns="0" rIns="0" bIns="0" rtlCol="0"/>
            <a:lstStyle/>
            <a:p/>
          </p:txBody>
        </p:sp>
        <p:sp>
          <p:nvSpPr>
            <p:cNvPr id="4358" name="object 4358" descr=""/>
            <p:cNvSpPr/>
            <p:nvPr/>
          </p:nvSpPr>
          <p:spPr>
            <a:xfrm>
              <a:off x="5697503" y="2640185"/>
              <a:ext cx="4445" cy="0"/>
            </a:xfrm>
            <a:custGeom>
              <a:avLst/>
              <a:gdLst/>
              <a:ahLst/>
              <a:cxnLst/>
              <a:rect l="l" t="t" r="r" b="b"/>
              <a:pathLst>
                <a:path w="4445" h="0">
                  <a:moveTo>
                    <a:pt x="0" y="0"/>
                  </a:moveTo>
                  <a:lnTo>
                    <a:pt x="3822" y="0"/>
                  </a:lnTo>
                </a:path>
              </a:pathLst>
            </a:custGeom>
            <a:ln w="3175">
              <a:solidFill>
                <a:srgbClr val="565658"/>
              </a:solidFill>
            </a:ln>
          </p:spPr>
          <p:txBody>
            <a:bodyPr wrap="square" lIns="0" tIns="0" rIns="0" bIns="0" rtlCol="0"/>
            <a:lstStyle/>
            <a:p/>
          </p:txBody>
        </p:sp>
        <p:sp>
          <p:nvSpPr>
            <p:cNvPr id="4359" name="object 4359" descr=""/>
            <p:cNvSpPr/>
            <p:nvPr/>
          </p:nvSpPr>
          <p:spPr>
            <a:xfrm>
              <a:off x="5696541" y="2631094"/>
              <a:ext cx="0" cy="8255"/>
            </a:xfrm>
            <a:custGeom>
              <a:avLst/>
              <a:gdLst/>
              <a:ahLst/>
              <a:cxnLst/>
              <a:rect l="l" t="t" r="r" b="b"/>
              <a:pathLst>
                <a:path w="0" h="8255">
                  <a:moveTo>
                    <a:pt x="0" y="0"/>
                  </a:moveTo>
                  <a:lnTo>
                    <a:pt x="0" y="8140"/>
                  </a:lnTo>
                </a:path>
              </a:pathLst>
            </a:custGeom>
            <a:ln w="3175">
              <a:solidFill>
                <a:srgbClr val="565658"/>
              </a:solidFill>
            </a:ln>
          </p:spPr>
          <p:txBody>
            <a:bodyPr wrap="square" lIns="0" tIns="0" rIns="0" bIns="0" rtlCol="0"/>
            <a:lstStyle/>
            <a:p/>
          </p:txBody>
        </p:sp>
        <p:sp>
          <p:nvSpPr>
            <p:cNvPr id="4360" name="object 4360" descr=""/>
            <p:cNvSpPr/>
            <p:nvPr/>
          </p:nvSpPr>
          <p:spPr>
            <a:xfrm>
              <a:off x="5697500" y="2630139"/>
              <a:ext cx="21590" cy="0"/>
            </a:xfrm>
            <a:custGeom>
              <a:avLst/>
              <a:gdLst/>
              <a:ahLst/>
              <a:cxnLst/>
              <a:rect l="l" t="t" r="r" b="b"/>
              <a:pathLst>
                <a:path w="21589" h="0">
                  <a:moveTo>
                    <a:pt x="21539" y="0"/>
                  </a:moveTo>
                  <a:lnTo>
                    <a:pt x="0" y="0"/>
                  </a:lnTo>
                </a:path>
              </a:pathLst>
            </a:custGeom>
            <a:ln w="3175">
              <a:solidFill>
                <a:srgbClr val="565658"/>
              </a:solidFill>
            </a:ln>
          </p:spPr>
          <p:txBody>
            <a:bodyPr wrap="square" lIns="0" tIns="0" rIns="0" bIns="0" rtlCol="0"/>
            <a:lstStyle/>
            <a:p/>
          </p:txBody>
        </p:sp>
        <p:sp>
          <p:nvSpPr>
            <p:cNvPr id="4361" name="object 4361" descr=""/>
            <p:cNvSpPr/>
            <p:nvPr/>
          </p:nvSpPr>
          <p:spPr>
            <a:xfrm>
              <a:off x="5720472" y="2622006"/>
              <a:ext cx="1270" cy="6350"/>
            </a:xfrm>
            <a:custGeom>
              <a:avLst/>
              <a:gdLst/>
              <a:ahLst/>
              <a:cxnLst/>
              <a:rect l="l" t="t" r="r" b="b"/>
              <a:pathLst>
                <a:path w="1270" h="6350">
                  <a:moveTo>
                    <a:pt x="0" y="5727"/>
                  </a:moveTo>
                  <a:lnTo>
                    <a:pt x="0" y="0"/>
                  </a:lnTo>
                  <a:lnTo>
                    <a:pt x="965" y="0"/>
                  </a:lnTo>
                  <a:lnTo>
                    <a:pt x="965" y="5727"/>
                  </a:lnTo>
                </a:path>
              </a:pathLst>
            </a:custGeom>
            <a:ln w="3175">
              <a:solidFill>
                <a:srgbClr val="565658"/>
              </a:solidFill>
            </a:ln>
          </p:spPr>
          <p:txBody>
            <a:bodyPr wrap="square" lIns="0" tIns="0" rIns="0" bIns="0" rtlCol="0"/>
            <a:lstStyle/>
            <a:p/>
          </p:txBody>
        </p:sp>
        <p:sp>
          <p:nvSpPr>
            <p:cNvPr id="4362" name="object 4362" descr=""/>
            <p:cNvSpPr/>
            <p:nvPr/>
          </p:nvSpPr>
          <p:spPr>
            <a:xfrm>
              <a:off x="5697500" y="2629173"/>
              <a:ext cx="21590" cy="0"/>
            </a:xfrm>
            <a:custGeom>
              <a:avLst/>
              <a:gdLst/>
              <a:ahLst/>
              <a:cxnLst/>
              <a:rect l="l" t="t" r="r" b="b"/>
              <a:pathLst>
                <a:path w="21589" h="0">
                  <a:moveTo>
                    <a:pt x="21539" y="0"/>
                  </a:moveTo>
                  <a:lnTo>
                    <a:pt x="0" y="0"/>
                  </a:lnTo>
                </a:path>
              </a:pathLst>
            </a:custGeom>
            <a:ln w="3175">
              <a:solidFill>
                <a:srgbClr val="565658"/>
              </a:solidFill>
            </a:ln>
          </p:spPr>
          <p:txBody>
            <a:bodyPr wrap="square" lIns="0" tIns="0" rIns="0" bIns="0" rtlCol="0"/>
            <a:lstStyle/>
            <a:p/>
          </p:txBody>
        </p:sp>
        <p:sp>
          <p:nvSpPr>
            <p:cNvPr id="4363" name="object 4363" descr=""/>
            <p:cNvSpPr/>
            <p:nvPr/>
          </p:nvSpPr>
          <p:spPr>
            <a:xfrm>
              <a:off x="5695586" y="2631094"/>
              <a:ext cx="0" cy="8255"/>
            </a:xfrm>
            <a:custGeom>
              <a:avLst/>
              <a:gdLst/>
              <a:ahLst/>
              <a:cxnLst/>
              <a:rect l="l" t="t" r="r" b="b"/>
              <a:pathLst>
                <a:path w="0" h="8255">
                  <a:moveTo>
                    <a:pt x="0" y="0"/>
                  </a:moveTo>
                  <a:lnTo>
                    <a:pt x="0" y="8140"/>
                  </a:lnTo>
                </a:path>
              </a:pathLst>
            </a:custGeom>
            <a:ln w="3175">
              <a:solidFill>
                <a:srgbClr val="565658"/>
              </a:solidFill>
            </a:ln>
          </p:spPr>
          <p:txBody>
            <a:bodyPr wrap="square" lIns="0" tIns="0" rIns="0" bIns="0" rtlCol="0"/>
            <a:lstStyle/>
            <a:p/>
          </p:txBody>
        </p:sp>
        <p:sp>
          <p:nvSpPr>
            <p:cNvPr id="4364" name="object 4364" descr=""/>
            <p:cNvSpPr/>
            <p:nvPr/>
          </p:nvSpPr>
          <p:spPr>
            <a:xfrm>
              <a:off x="5697503" y="2641140"/>
              <a:ext cx="4445" cy="0"/>
            </a:xfrm>
            <a:custGeom>
              <a:avLst/>
              <a:gdLst/>
              <a:ahLst/>
              <a:cxnLst/>
              <a:rect l="l" t="t" r="r" b="b"/>
              <a:pathLst>
                <a:path w="4445" h="0">
                  <a:moveTo>
                    <a:pt x="0" y="0"/>
                  </a:moveTo>
                  <a:lnTo>
                    <a:pt x="3822" y="0"/>
                  </a:lnTo>
                </a:path>
              </a:pathLst>
            </a:custGeom>
            <a:ln w="3175">
              <a:solidFill>
                <a:srgbClr val="565658"/>
              </a:solidFill>
            </a:ln>
          </p:spPr>
          <p:txBody>
            <a:bodyPr wrap="square" lIns="0" tIns="0" rIns="0" bIns="0" rtlCol="0"/>
            <a:lstStyle/>
            <a:p/>
          </p:txBody>
        </p:sp>
        <p:sp>
          <p:nvSpPr>
            <p:cNvPr id="4365" name="object 4365" descr=""/>
            <p:cNvSpPr/>
            <p:nvPr/>
          </p:nvSpPr>
          <p:spPr>
            <a:xfrm>
              <a:off x="5703722" y="2640190"/>
              <a:ext cx="635" cy="1270"/>
            </a:xfrm>
            <a:custGeom>
              <a:avLst/>
              <a:gdLst/>
              <a:ahLst/>
              <a:cxnLst/>
              <a:rect l="l" t="t" r="r" b="b"/>
              <a:pathLst>
                <a:path w="635" h="1269">
                  <a:moveTo>
                    <a:pt x="0" y="952"/>
                  </a:moveTo>
                  <a:lnTo>
                    <a:pt x="482" y="952"/>
                  </a:lnTo>
                  <a:lnTo>
                    <a:pt x="482" y="0"/>
                  </a:lnTo>
                  <a:lnTo>
                    <a:pt x="0" y="0"/>
                  </a:lnTo>
                  <a:lnTo>
                    <a:pt x="0" y="952"/>
                  </a:lnTo>
                  <a:close/>
                </a:path>
              </a:pathLst>
            </a:custGeom>
            <a:ln w="3175">
              <a:solidFill>
                <a:srgbClr val="565658"/>
              </a:solidFill>
            </a:ln>
          </p:spPr>
          <p:txBody>
            <a:bodyPr wrap="square" lIns="0" tIns="0" rIns="0" bIns="0" rtlCol="0"/>
            <a:lstStyle/>
            <a:p/>
          </p:txBody>
        </p:sp>
        <p:sp>
          <p:nvSpPr>
            <p:cNvPr id="4366" name="object 4366" descr=""/>
            <p:cNvSpPr/>
            <p:nvPr/>
          </p:nvSpPr>
          <p:spPr>
            <a:xfrm>
              <a:off x="6212332" y="2676867"/>
              <a:ext cx="5715" cy="3175"/>
            </a:xfrm>
            <a:custGeom>
              <a:avLst/>
              <a:gdLst/>
              <a:ahLst/>
              <a:cxnLst/>
              <a:rect l="l" t="t" r="r" b="b"/>
              <a:pathLst>
                <a:path w="5714" h="3175">
                  <a:moveTo>
                    <a:pt x="2286" y="1625"/>
                  </a:moveTo>
                  <a:lnTo>
                    <a:pt x="1955" y="812"/>
                  </a:lnTo>
                  <a:lnTo>
                    <a:pt x="1143" y="482"/>
                  </a:lnTo>
                  <a:lnTo>
                    <a:pt x="342" y="812"/>
                  </a:lnTo>
                  <a:lnTo>
                    <a:pt x="0" y="1625"/>
                  </a:lnTo>
                  <a:lnTo>
                    <a:pt x="342" y="2425"/>
                  </a:lnTo>
                  <a:lnTo>
                    <a:pt x="1143" y="2768"/>
                  </a:lnTo>
                  <a:lnTo>
                    <a:pt x="1955" y="2425"/>
                  </a:lnTo>
                  <a:lnTo>
                    <a:pt x="2286" y="1625"/>
                  </a:lnTo>
                  <a:close/>
                </a:path>
                <a:path w="5714" h="3175">
                  <a:moveTo>
                    <a:pt x="5156" y="1143"/>
                  </a:moveTo>
                  <a:lnTo>
                    <a:pt x="4826" y="330"/>
                  </a:lnTo>
                  <a:lnTo>
                    <a:pt x="4013" y="0"/>
                  </a:lnTo>
                  <a:lnTo>
                    <a:pt x="3213" y="330"/>
                  </a:lnTo>
                  <a:lnTo>
                    <a:pt x="2870" y="1143"/>
                  </a:lnTo>
                  <a:lnTo>
                    <a:pt x="3213"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4367" name="object 4367" descr=""/>
            <p:cNvSpPr/>
            <p:nvPr/>
          </p:nvSpPr>
          <p:spPr>
            <a:xfrm>
              <a:off x="6213485" y="2678484"/>
              <a:ext cx="3175" cy="0"/>
            </a:xfrm>
            <a:custGeom>
              <a:avLst/>
              <a:gdLst/>
              <a:ahLst/>
              <a:cxnLst/>
              <a:rect l="l" t="t" r="r" b="b"/>
              <a:pathLst>
                <a:path w="3175" h="0">
                  <a:moveTo>
                    <a:pt x="2870" y="0"/>
                  </a:moveTo>
                  <a:lnTo>
                    <a:pt x="2870" y="0"/>
                  </a:lnTo>
                  <a:lnTo>
                    <a:pt x="0" y="0"/>
                  </a:lnTo>
                </a:path>
              </a:pathLst>
            </a:custGeom>
            <a:ln w="3175">
              <a:solidFill>
                <a:srgbClr val="565658"/>
              </a:solidFill>
            </a:ln>
          </p:spPr>
          <p:txBody>
            <a:bodyPr wrap="square" lIns="0" tIns="0" rIns="0" bIns="0" rtlCol="0"/>
            <a:lstStyle/>
            <a:p/>
          </p:txBody>
        </p:sp>
        <p:sp>
          <p:nvSpPr>
            <p:cNvPr id="4368" name="object 4368" descr=""/>
            <p:cNvSpPr/>
            <p:nvPr/>
          </p:nvSpPr>
          <p:spPr>
            <a:xfrm>
              <a:off x="5858811" y="2673213"/>
              <a:ext cx="1270" cy="6985"/>
            </a:xfrm>
            <a:custGeom>
              <a:avLst/>
              <a:gdLst/>
              <a:ahLst/>
              <a:cxnLst/>
              <a:rect l="l" t="t" r="r" b="b"/>
              <a:pathLst>
                <a:path w="1270" h="6985">
                  <a:moveTo>
                    <a:pt x="952" y="0"/>
                  </a:moveTo>
                  <a:lnTo>
                    <a:pt x="0" y="0"/>
                  </a:lnTo>
                  <a:lnTo>
                    <a:pt x="0" y="6692"/>
                  </a:lnTo>
                  <a:lnTo>
                    <a:pt x="952" y="6692"/>
                  </a:lnTo>
                </a:path>
              </a:pathLst>
            </a:custGeom>
            <a:ln w="3175">
              <a:solidFill>
                <a:srgbClr val="565658"/>
              </a:solidFill>
            </a:ln>
          </p:spPr>
          <p:txBody>
            <a:bodyPr wrap="square" lIns="0" tIns="0" rIns="0" bIns="0" rtlCol="0"/>
            <a:lstStyle/>
            <a:p/>
          </p:txBody>
        </p:sp>
        <p:sp>
          <p:nvSpPr>
            <p:cNvPr id="4369" name="object 4369" descr=""/>
            <p:cNvSpPr/>
            <p:nvPr/>
          </p:nvSpPr>
          <p:spPr>
            <a:xfrm>
              <a:off x="5353639" y="26208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370" name="object 4370" descr=""/>
            <p:cNvSpPr/>
            <p:nvPr/>
          </p:nvSpPr>
          <p:spPr>
            <a:xfrm>
              <a:off x="5354788" y="2622005"/>
              <a:ext cx="3810" cy="635"/>
            </a:xfrm>
            <a:custGeom>
              <a:avLst/>
              <a:gdLst/>
              <a:ahLst/>
              <a:cxnLst/>
              <a:rect l="l" t="t" r="r" b="b"/>
              <a:pathLst>
                <a:path w="3810" h="635">
                  <a:moveTo>
                    <a:pt x="2387" y="469"/>
                  </a:moveTo>
                  <a:lnTo>
                    <a:pt x="0" y="469"/>
                  </a:lnTo>
                  <a:lnTo>
                    <a:pt x="0" y="0"/>
                  </a:lnTo>
                  <a:lnTo>
                    <a:pt x="3352" y="0"/>
                  </a:lnTo>
                </a:path>
              </a:pathLst>
            </a:custGeom>
            <a:ln w="3175">
              <a:solidFill>
                <a:srgbClr val="565658"/>
              </a:solidFill>
            </a:ln>
          </p:spPr>
          <p:txBody>
            <a:bodyPr wrap="square" lIns="0" tIns="0" rIns="0" bIns="0" rtlCol="0"/>
            <a:lstStyle/>
            <a:p/>
          </p:txBody>
        </p:sp>
        <p:sp>
          <p:nvSpPr>
            <p:cNvPr id="4371" name="object 4371" descr=""/>
            <p:cNvSpPr/>
            <p:nvPr/>
          </p:nvSpPr>
          <p:spPr>
            <a:xfrm>
              <a:off x="5354782" y="262200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372" name="object 4372" descr=""/>
            <p:cNvSpPr/>
            <p:nvPr/>
          </p:nvSpPr>
          <p:spPr>
            <a:xfrm>
              <a:off x="5529307" y="254044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373" name="object 4373" descr=""/>
            <p:cNvSpPr/>
            <p:nvPr/>
          </p:nvSpPr>
          <p:spPr>
            <a:xfrm>
              <a:off x="5528533" y="254158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374" name="object 4374" descr=""/>
            <p:cNvSpPr/>
            <p:nvPr/>
          </p:nvSpPr>
          <p:spPr>
            <a:xfrm>
              <a:off x="5366750" y="263109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4375" name="object 4375" descr=""/>
            <p:cNvSpPr/>
            <p:nvPr/>
          </p:nvSpPr>
          <p:spPr>
            <a:xfrm>
              <a:off x="5371538" y="2674168"/>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4376" name="object 4376" descr=""/>
            <p:cNvSpPr/>
            <p:nvPr/>
          </p:nvSpPr>
          <p:spPr>
            <a:xfrm>
              <a:off x="5369148" y="2633004"/>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4377" name="object 4377" descr=""/>
            <p:cNvSpPr/>
            <p:nvPr/>
          </p:nvSpPr>
          <p:spPr>
            <a:xfrm>
              <a:off x="5777435" y="2602371"/>
              <a:ext cx="635" cy="6350"/>
            </a:xfrm>
            <a:custGeom>
              <a:avLst/>
              <a:gdLst/>
              <a:ahLst/>
              <a:cxnLst/>
              <a:rect l="l" t="t" r="r" b="b"/>
              <a:pathLst>
                <a:path w="635" h="6350">
                  <a:moveTo>
                    <a:pt x="0" y="0"/>
                  </a:moveTo>
                  <a:lnTo>
                    <a:pt x="0" y="482"/>
                  </a:lnTo>
                </a:path>
                <a:path w="635" h="6350">
                  <a:moveTo>
                    <a:pt x="0" y="0"/>
                  </a:moveTo>
                  <a:lnTo>
                    <a:pt x="482" y="0"/>
                  </a:lnTo>
                  <a:lnTo>
                    <a:pt x="482" y="5270"/>
                  </a:lnTo>
                  <a:lnTo>
                    <a:pt x="482" y="5740"/>
                  </a:lnTo>
                  <a:lnTo>
                    <a:pt x="0" y="5740"/>
                  </a:lnTo>
                </a:path>
              </a:pathLst>
            </a:custGeom>
            <a:ln w="3175">
              <a:solidFill>
                <a:srgbClr val="565658"/>
              </a:solidFill>
            </a:ln>
          </p:spPr>
          <p:txBody>
            <a:bodyPr wrap="square" lIns="0" tIns="0" rIns="0" bIns="0" rtlCol="0"/>
            <a:lstStyle/>
            <a:p/>
          </p:txBody>
        </p:sp>
        <p:sp>
          <p:nvSpPr>
            <p:cNvPr id="4378" name="object 4378" descr=""/>
            <p:cNvSpPr/>
            <p:nvPr/>
          </p:nvSpPr>
          <p:spPr>
            <a:xfrm>
              <a:off x="5356223" y="2599022"/>
              <a:ext cx="1270" cy="0"/>
            </a:xfrm>
            <a:custGeom>
              <a:avLst/>
              <a:gdLst/>
              <a:ahLst/>
              <a:cxnLst/>
              <a:rect l="l" t="t" r="r" b="b"/>
              <a:pathLst>
                <a:path w="1270" h="0">
                  <a:moveTo>
                    <a:pt x="952" y="0"/>
                  </a:moveTo>
                  <a:lnTo>
                    <a:pt x="952" y="0"/>
                  </a:lnTo>
                  <a:lnTo>
                    <a:pt x="0" y="0"/>
                  </a:lnTo>
                </a:path>
              </a:pathLst>
            </a:custGeom>
            <a:ln w="3175">
              <a:solidFill>
                <a:srgbClr val="565658"/>
              </a:solidFill>
            </a:ln>
          </p:spPr>
          <p:txBody>
            <a:bodyPr wrap="square" lIns="0" tIns="0" rIns="0" bIns="0" rtlCol="0"/>
            <a:lstStyle/>
            <a:p/>
          </p:txBody>
        </p:sp>
        <p:sp>
          <p:nvSpPr>
            <p:cNvPr id="4379" name="object 4379" descr=""/>
            <p:cNvSpPr/>
            <p:nvPr/>
          </p:nvSpPr>
          <p:spPr>
            <a:xfrm>
              <a:off x="5355261" y="259711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380" name="object 4380" descr=""/>
            <p:cNvSpPr/>
            <p:nvPr/>
          </p:nvSpPr>
          <p:spPr>
            <a:xfrm>
              <a:off x="5357176" y="259711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381" name="object 4381" descr=""/>
            <p:cNvSpPr/>
            <p:nvPr/>
          </p:nvSpPr>
          <p:spPr>
            <a:xfrm>
              <a:off x="5354782" y="2597584"/>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4382" name="object 4382" descr=""/>
            <p:cNvSpPr/>
            <p:nvPr/>
          </p:nvSpPr>
          <p:spPr>
            <a:xfrm>
              <a:off x="5721433" y="2559772"/>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383" name="object 4383" descr=""/>
            <p:cNvSpPr/>
            <p:nvPr/>
          </p:nvSpPr>
          <p:spPr>
            <a:xfrm>
              <a:off x="5721433" y="2559769"/>
              <a:ext cx="1270" cy="1905"/>
            </a:xfrm>
            <a:custGeom>
              <a:avLst/>
              <a:gdLst/>
              <a:ahLst/>
              <a:cxnLst/>
              <a:rect l="l" t="t" r="r" b="b"/>
              <a:pathLst>
                <a:path w="1270" h="1905">
                  <a:moveTo>
                    <a:pt x="0" y="0"/>
                  </a:moveTo>
                  <a:lnTo>
                    <a:pt x="952" y="0"/>
                  </a:lnTo>
                  <a:lnTo>
                    <a:pt x="952" y="1435"/>
                  </a:lnTo>
                </a:path>
              </a:pathLst>
            </a:custGeom>
            <a:ln w="3175">
              <a:solidFill>
                <a:srgbClr val="565658"/>
              </a:solidFill>
            </a:ln>
          </p:spPr>
          <p:txBody>
            <a:bodyPr wrap="square" lIns="0" tIns="0" rIns="0" bIns="0" rtlCol="0"/>
            <a:lstStyle/>
            <a:p/>
          </p:txBody>
        </p:sp>
        <p:sp>
          <p:nvSpPr>
            <p:cNvPr id="4384" name="object 4384" descr=""/>
            <p:cNvSpPr/>
            <p:nvPr/>
          </p:nvSpPr>
          <p:spPr>
            <a:xfrm>
              <a:off x="5721433" y="2561207"/>
              <a:ext cx="1270" cy="33020"/>
            </a:xfrm>
            <a:custGeom>
              <a:avLst/>
              <a:gdLst/>
              <a:ahLst/>
              <a:cxnLst/>
              <a:rect l="l" t="t" r="r" b="b"/>
              <a:pathLst>
                <a:path w="1270" h="33019">
                  <a:moveTo>
                    <a:pt x="0" y="0"/>
                  </a:moveTo>
                  <a:lnTo>
                    <a:pt x="0" y="32550"/>
                  </a:lnTo>
                </a:path>
                <a:path w="1270" h="33019">
                  <a:moveTo>
                    <a:pt x="0" y="0"/>
                  </a:moveTo>
                  <a:lnTo>
                    <a:pt x="952" y="0"/>
                  </a:lnTo>
                  <a:lnTo>
                    <a:pt x="952" y="32550"/>
                  </a:lnTo>
                </a:path>
              </a:pathLst>
            </a:custGeom>
            <a:ln w="3175">
              <a:solidFill>
                <a:srgbClr val="565658"/>
              </a:solidFill>
            </a:ln>
          </p:spPr>
          <p:txBody>
            <a:bodyPr wrap="square" lIns="0" tIns="0" rIns="0" bIns="0" rtlCol="0"/>
            <a:lstStyle/>
            <a:p/>
          </p:txBody>
        </p:sp>
        <p:sp>
          <p:nvSpPr>
            <p:cNvPr id="4385" name="object 4385" descr=""/>
            <p:cNvSpPr/>
            <p:nvPr/>
          </p:nvSpPr>
          <p:spPr>
            <a:xfrm>
              <a:off x="5696064" y="2595190"/>
              <a:ext cx="24765" cy="0"/>
            </a:xfrm>
            <a:custGeom>
              <a:avLst/>
              <a:gdLst/>
              <a:ahLst/>
              <a:cxnLst/>
              <a:rect l="l" t="t" r="r" b="b"/>
              <a:pathLst>
                <a:path w="24764" h="0">
                  <a:moveTo>
                    <a:pt x="0" y="0"/>
                  </a:moveTo>
                  <a:lnTo>
                    <a:pt x="24409" y="0"/>
                  </a:lnTo>
                </a:path>
              </a:pathLst>
            </a:custGeom>
            <a:ln w="3175">
              <a:solidFill>
                <a:srgbClr val="565658"/>
              </a:solidFill>
            </a:ln>
          </p:spPr>
          <p:txBody>
            <a:bodyPr wrap="square" lIns="0" tIns="0" rIns="0" bIns="0" rtlCol="0"/>
            <a:lstStyle/>
            <a:p/>
          </p:txBody>
        </p:sp>
        <p:sp>
          <p:nvSpPr>
            <p:cNvPr id="4386" name="object 4386" descr=""/>
            <p:cNvSpPr/>
            <p:nvPr/>
          </p:nvSpPr>
          <p:spPr>
            <a:xfrm>
              <a:off x="5696064" y="2596145"/>
              <a:ext cx="24765" cy="0"/>
            </a:xfrm>
            <a:custGeom>
              <a:avLst/>
              <a:gdLst/>
              <a:ahLst/>
              <a:cxnLst/>
              <a:rect l="l" t="t" r="r" b="b"/>
              <a:pathLst>
                <a:path w="24764" h="0">
                  <a:moveTo>
                    <a:pt x="0" y="0"/>
                  </a:moveTo>
                  <a:lnTo>
                    <a:pt x="24409" y="0"/>
                  </a:lnTo>
                </a:path>
              </a:pathLst>
            </a:custGeom>
            <a:ln w="3175">
              <a:solidFill>
                <a:srgbClr val="565658"/>
              </a:solidFill>
            </a:ln>
          </p:spPr>
          <p:txBody>
            <a:bodyPr wrap="square" lIns="0" tIns="0" rIns="0" bIns="0" rtlCol="0"/>
            <a:lstStyle/>
            <a:p/>
          </p:txBody>
        </p:sp>
        <p:sp>
          <p:nvSpPr>
            <p:cNvPr id="4387" name="object 4387" descr=""/>
            <p:cNvSpPr/>
            <p:nvPr/>
          </p:nvSpPr>
          <p:spPr>
            <a:xfrm>
              <a:off x="5694146" y="2595194"/>
              <a:ext cx="2540" cy="1270"/>
            </a:xfrm>
            <a:custGeom>
              <a:avLst/>
              <a:gdLst/>
              <a:ahLst/>
              <a:cxnLst/>
              <a:rect l="l" t="t" r="r" b="b"/>
              <a:pathLst>
                <a:path w="2539" h="1269">
                  <a:moveTo>
                    <a:pt x="1917" y="952"/>
                  </a:moveTo>
                  <a:lnTo>
                    <a:pt x="0" y="952"/>
                  </a:lnTo>
                  <a:lnTo>
                    <a:pt x="0" y="0"/>
                  </a:lnTo>
                  <a:lnTo>
                    <a:pt x="1917" y="0"/>
                  </a:lnTo>
                  <a:lnTo>
                    <a:pt x="1917" y="952"/>
                  </a:lnTo>
                  <a:close/>
                </a:path>
              </a:pathLst>
            </a:custGeom>
            <a:ln w="3175">
              <a:solidFill>
                <a:srgbClr val="565658"/>
              </a:solidFill>
            </a:ln>
          </p:spPr>
          <p:txBody>
            <a:bodyPr wrap="square" lIns="0" tIns="0" rIns="0" bIns="0" rtlCol="0"/>
            <a:lstStyle/>
            <a:p/>
          </p:txBody>
        </p:sp>
        <p:sp>
          <p:nvSpPr>
            <p:cNvPr id="4388" name="object 4388" descr=""/>
            <p:cNvSpPr/>
            <p:nvPr/>
          </p:nvSpPr>
          <p:spPr>
            <a:xfrm>
              <a:off x="5644846" y="2692834"/>
              <a:ext cx="1905" cy="0"/>
            </a:xfrm>
            <a:custGeom>
              <a:avLst/>
              <a:gdLst/>
              <a:ahLst/>
              <a:cxnLst/>
              <a:rect l="l" t="t" r="r" b="b"/>
              <a:pathLst>
                <a:path w="1904" h="0">
                  <a:moveTo>
                    <a:pt x="1435" y="0"/>
                  </a:moveTo>
                  <a:lnTo>
                    <a:pt x="0" y="0"/>
                  </a:lnTo>
                  <a:lnTo>
                    <a:pt x="1435" y="0"/>
                  </a:lnTo>
                </a:path>
              </a:pathLst>
            </a:custGeom>
            <a:ln w="3175">
              <a:solidFill>
                <a:srgbClr val="565658"/>
              </a:solidFill>
            </a:ln>
          </p:spPr>
          <p:txBody>
            <a:bodyPr wrap="square" lIns="0" tIns="0" rIns="0" bIns="0" rtlCol="0"/>
            <a:lstStyle/>
            <a:p/>
          </p:txBody>
        </p:sp>
        <p:sp>
          <p:nvSpPr>
            <p:cNvPr id="4389" name="object 4389" descr=""/>
            <p:cNvSpPr/>
            <p:nvPr/>
          </p:nvSpPr>
          <p:spPr>
            <a:xfrm>
              <a:off x="5644849"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4390" name="object 4390" descr=""/>
            <p:cNvSpPr/>
            <p:nvPr/>
          </p:nvSpPr>
          <p:spPr>
            <a:xfrm>
              <a:off x="5671656" y="2572227"/>
              <a:ext cx="635" cy="2540"/>
            </a:xfrm>
            <a:custGeom>
              <a:avLst/>
              <a:gdLst/>
              <a:ahLst/>
              <a:cxnLst/>
              <a:rect l="l" t="t" r="r" b="b"/>
              <a:pathLst>
                <a:path w="635" h="2539">
                  <a:moveTo>
                    <a:pt x="0" y="2387"/>
                  </a:moveTo>
                  <a:lnTo>
                    <a:pt x="469" y="0"/>
                  </a:lnTo>
                </a:path>
              </a:pathLst>
            </a:custGeom>
            <a:ln w="3175">
              <a:solidFill>
                <a:srgbClr val="565658"/>
              </a:solidFill>
            </a:ln>
          </p:spPr>
          <p:txBody>
            <a:bodyPr wrap="square" lIns="0" tIns="0" rIns="0" bIns="0" rtlCol="0"/>
            <a:lstStyle/>
            <a:p/>
          </p:txBody>
        </p:sp>
        <p:sp>
          <p:nvSpPr>
            <p:cNvPr id="4391" name="object 4391" descr=""/>
            <p:cNvSpPr/>
            <p:nvPr/>
          </p:nvSpPr>
          <p:spPr>
            <a:xfrm>
              <a:off x="5669263" y="2572692"/>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4392" name="object 4392" descr=""/>
            <p:cNvSpPr/>
            <p:nvPr/>
          </p:nvSpPr>
          <p:spPr>
            <a:xfrm>
              <a:off x="6119007" y="26050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393" name="object 4393" descr=""/>
            <p:cNvSpPr/>
            <p:nvPr/>
          </p:nvSpPr>
          <p:spPr>
            <a:xfrm>
              <a:off x="6116801" y="260620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394" name="object 4394" descr=""/>
            <p:cNvSpPr/>
            <p:nvPr/>
          </p:nvSpPr>
          <p:spPr>
            <a:xfrm>
              <a:off x="6115834" y="2606681"/>
              <a:ext cx="5715" cy="3175"/>
            </a:xfrm>
            <a:custGeom>
              <a:avLst/>
              <a:gdLst/>
              <a:ahLst/>
              <a:cxnLst/>
              <a:rect l="l" t="t" r="r" b="b"/>
              <a:pathLst>
                <a:path w="5714" h="3175">
                  <a:moveTo>
                    <a:pt x="5270" y="2870"/>
                  </a:moveTo>
                  <a:lnTo>
                    <a:pt x="0" y="2870"/>
                  </a:lnTo>
                  <a:lnTo>
                    <a:pt x="0" y="0"/>
                  </a:lnTo>
                </a:path>
              </a:pathLst>
            </a:custGeom>
            <a:ln w="3175">
              <a:solidFill>
                <a:srgbClr val="565658"/>
              </a:solidFill>
            </a:ln>
          </p:spPr>
          <p:txBody>
            <a:bodyPr wrap="square" lIns="0" tIns="0" rIns="0" bIns="0" rtlCol="0"/>
            <a:lstStyle/>
            <a:p/>
          </p:txBody>
        </p:sp>
        <p:sp>
          <p:nvSpPr>
            <p:cNvPr id="4395" name="object 4395" descr=""/>
            <p:cNvSpPr/>
            <p:nvPr/>
          </p:nvSpPr>
          <p:spPr>
            <a:xfrm>
              <a:off x="6116317" y="2606204"/>
              <a:ext cx="5080" cy="0"/>
            </a:xfrm>
            <a:custGeom>
              <a:avLst/>
              <a:gdLst/>
              <a:ahLst/>
              <a:cxnLst/>
              <a:rect l="l" t="t" r="r" b="b"/>
              <a:pathLst>
                <a:path w="5079" h="0">
                  <a:moveTo>
                    <a:pt x="0" y="0"/>
                  </a:moveTo>
                  <a:lnTo>
                    <a:pt x="4787" y="0"/>
                  </a:lnTo>
                </a:path>
              </a:pathLst>
            </a:custGeom>
            <a:ln w="3175">
              <a:solidFill>
                <a:srgbClr val="565658"/>
              </a:solidFill>
            </a:ln>
          </p:spPr>
          <p:txBody>
            <a:bodyPr wrap="square" lIns="0" tIns="0" rIns="0" bIns="0" rtlCol="0"/>
            <a:lstStyle/>
            <a:p/>
          </p:txBody>
        </p:sp>
        <p:sp>
          <p:nvSpPr>
            <p:cNvPr id="4396" name="object 4396" descr=""/>
            <p:cNvSpPr/>
            <p:nvPr/>
          </p:nvSpPr>
          <p:spPr>
            <a:xfrm>
              <a:off x="6115834" y="2606687"/>
              <a:ext cx="5715" cy="0"/>
            </a:xfrm>
            <a:custGeom>
              <a:avLst/>
              <a:gdLst/>
              <a:ahLst/>
              <a:cxnLst/>
              <a:rect l="l" t="t" r="r" b="b"/>
              <a:pathLst>
                <a:path w="5714" h="0">
                  <a:moveTo>
                    <a:pt x="5270" y="0"/>
                  </a:moveTo>
                  <a:lnTo>
                    <a:pt x="0" y="0"/>
                  </a:lnTo>
                </a:path>
              </a:pathLst>
            </a:custGeom>
            <a:ln w="3175">
              <a:solidFill>
                <a:srgbClr val="565658"/>
              </a:solidFill>
            </a:ln>
          </p:spPr>
          <p:txBody>
            <a:bodyPr wrap="square" lIns="0" tIns="0" rIns="0" bIns="0" rtlCol="0"/>
            <a:lstStyle/>
            <a:p/>
          </p:txBody>
        </p:sp>
        <p:sp>
          <p:nvSpPr>
            <p:cNvPr id="4397" name="object 4397" descr=""/>
            <p:cNvSpPr/>
            <p:nvPr/>
          </p:nvSpPr>
          <p:spPr>
            <a:xfrm>
              <a:off x="6152032" y="2701277"/>
              <a:ext cx="4445" cy="2540"/>
            </a:xfrm>
            <a:custGeom>
              <a:avLst/>
              <a:gdLst/>
              <a:ahLst/>
              <a:cxnLst/>
              <a:rect l="l" t="t" r="r" b="b"/>
              <a:pathLst>
                <a:path w="4445" h="2539">
                  <a:moveTo>
                    <a:pt x="4191" y="1143"/>
                  </a:moveTo>
                  <a:lnTo>
                    <a:pt x="3860" y="330"/>
                  </a:lnTo>
                  <a:lnTo>
                    <a:pt x="3048" y="0"/>
                  </a:lnTo>
                  <a:lnTo>
                    <a:pt x="2235" y="330"/>
                  </a:lnTo>
                  <a:lnTo>
                    <a:pt x="2082" y="685"/>
                  </a:lnTo>
                  <a:lnTo>
                    <a:pt x="1943" y="330"/>
                  </a:lnTo>
                  <a:lnTo>
                    <a:pt x="1143" y="0"/>
                  </a:lnTo>
                  <a:lnTo>
                    <a:pt x="330" y="330"/>
                  </a:lnTo>
                  <a:lnTo>
                    <a:pt x="0" y="1143"/>
                  </a:lnTo>
                  <a:lnTo>
                    <a:pt x="330" y="1943"/>
                  </a:lnTo>
                  <a:lnTo>
                    <a:pt x="1143" y="2286"/>
                  </a:lnTo>
                  <a:lnTo>
                    <a:pt x="1943" y="1943"/>
                  </a:lnTo>
                  <a:lnTo>
                    <a:pt x="2082" y="1600"/>
                  </a:lnTo>
                  <a:lnTo>
                    <a:pt x="2235" y="1943"/>
                  </a:lnTo>
                  <a:lnTo>
                    <a:pt x="3048" y="2286"/>
                  </a:lnTo>
                  <a:lnTo>
                    <a:pt x="3860" y="1943"/>
                  </a:lnTo>
                  <a:lnTo>
                    <a:pt x="4191" y="1143"/>
                  </a:lnTo>
                  <a:close/>
                </a:path>
              </a:pathLst>
            </a:custGeom>
            <a:solidFill>
              <a:srgbClr val="565658"/>
            </a:solidFill>
          </p:spPr>
          <p:txBody>
            <a:bodyPr wrap="square" lIns="0" tIns="0" rIns="0" bIns="0" rtlCol="0"/>
            <a:lstStyle/>
            <a:p/>
          </p:txBody>
        </p:sp>
        <p:sp>
          <p:nvSpPr>
            <p:cNvPr id="4398" name="object 4398" descr=""/>
            <p:cNvSpPr/>
            <p:nvPr/>
          </p:nvSpPr>
          <p:spPr>
            <a:xfrm>
              <a:off x="6152695" y="2702409"/>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4399" name="object 4399" descr=""/>
            <p:cNvSpPr/>
            <p:nvPr/>
          </p:nvSpPr>
          <p:spPr>
            <a:xfrm>
              <a:off x="6152216" y="2700499"/>
              <a:ext cx="4445" cy="1905"/>
            </a:xfrm>
            <a:custGeom>
              <a:avLst/>
              <a:gdLst/>
              <a:ahLst/>
              <a:cxnLst/>
              <a:rect l="l" t="t" r="r" b="b"/>
              <a:pathLst>
                <a:path w="4445" h="1905">
                  <a:moveTo>
                    <a:pt x="0" y="0"/>
                  </a:moveTo>
                  <a:lnTo>
                    <a:pt x="0" y="1905"/>
                  </a:lnTo>
                  <a:lnTo>
                    <a:pt x="3835" y="1905"/>
                  </a:lnTo>
                  <a:lnTo>
                    <a:pt x="3835" y="0"/>
                  </a:lnTo>
                </a:path>
              </a:pathLst>
            </a:custGeom>
            <a:ln w="3175">
              <a:solidFill>
                <a:srgbClr val="565658"/>
              </a:solidFill>
            </a:ln>
          </p:spPr>
          <p:txBody>
            <a:bodyPr wrap="square" lIns="0" tIns="0" rIns="0" bIns="0" rtlCol="0"/>
            <a:lstStyle/>
            <a:p/>
          </p:txBody>
        </p:sp>
        <p:sp>
          <p:nvSpPr>
            <p:cNvPr id="4400" name="object 4400" descr=""/>
            <p:cNvSpPr/>
            <p:nvPr/>
          </p:nvSpPr>
          <p:spPr>
            <a:xfrm>
              <a:off x="5513700" y="2659806"/>
              <a:ext cx="635" cy="1270"/>
            </a:xfrm>
            <a:custGeom>
              <a:avLst/>
              <a:gdLst/>
              <a:ahLst/>
              <a:cxnLst/>
              <a:rect l="l" t="t" r="r" b="b"/>
              <a:pathLst>
                <a:path w="635" h="1269">
                  <a:moveTo>
                    <a:pt x="0" y="0"/>
                  </a:moveTo>
                  <a:lnTo>
                    <a:pt x="482" y="0"/>
                  </a:lnTo>
                  <a:lnTo>
                    <a:pt x="482" y="952"/>
                  </a:lnTo>
                  <a:lnTo>
                    <a:pt x="0" y="952"/>
                  </a:lnTo>
                </a:path>
              </a:pathLst>
            </a:custGeom>
            <a:ln w="3175">
              <a:solidFill>
                <a:srgbClr val="565658"/>
              </a:solidFill>
            </a:ln>
          </p:spPr>
          <p:txBody>
            <a:bodyPr wrap="square" lIns="0" tIns="0" rIns="0" bIns="0" rtlCol="0"/>
            <a:lstStyle/>
            <a:p/>
          </p:txBody>
        </p:sp>
        <p:sp>
          <p:nvSpPr>
            <p:cNvPr id="4401" name="object 4401" descr=""/>
            <p:cNvSpPr/>
            <p:nvPr/>
          </p:nvSpPr>
          <p:spPr>
            <a:xfrm>
              <a:off x="5514177" y="2655031"/>
              <a:ext cx="635" cy="5080"/>
            </a:xfrm>
            <a:custGeom>
              <a:avLst/>
              <a:gdLst/>
              <a:ahLst/>
              <a:cxnLst/>
              <a:rect l="l" t="t" r="r" b="b"/>
              <a:pathLst>
                <a:path w="635" h="5080">
                  <a:moveTo>
                    <a:pt x="0" y="4775"/>
                  </a:moveTo>
                  <a:lnTo>
                    <a:pt x="0" y="0"/>
                  </a:lnTo>
                  <a:lnTo>
                    <a:pt x="482" y="0"/>
                  </a:lnTo>
                </a:path>
              </a:pathLst>
            </a:custGeom>
            <a:ln w="3175">
              <a:solidFill>
                <a:srgbClr val="565658"/>
              </a:solidFill>
            </a:ln>
          </p:spPr>
          <p:txBody>
            <a:bodyPr wrap="square" lIns="0" tIns="0" rIns="0" bIns="0" rtlCol="0"/>
            <a:lstStyle/>
            <a:p/>
          </p:txBody>
        </p:sp>
        <p:sp>
          <p:nvSpPr>
            <p:cNvPr id="4402" name="object 4402" descr=""/>
            <p:cNvSpPr/>
            <p:nvPr/>
          </p:nvSpPr>
          <p:spPr>
            <a:xfrm>
              <a:off x="5513702" y="2654547"/>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403" name="object 4403" descr=""/>
            <p:cNvSpPr/>
            <p:nvPr/>
          </p:nvSpPr>
          <p:spPr>
            <a:xfrm>
              <a:off x="5514658" y="2654067"/>
              <a:ext cx="9525" cy="1905"/>
            </a:xfrm>
            <a:custGeom>
              <a:avLst/>
              <a:gdLst/>
              <a:ahLst/>
              <a:cxnLst/>
              <a:rect l="l" t="t" r="r" b="b"/>
              <a:pathLst>
                <a:path w="9525" h="1905">
                  <a:moveTo>
                    <a:pt x="9093" y="1435"/>
                  </a:moveTo>
                  <a:lnTo>
                    <a:pt x="0" y="1435"/>
                  </a:lnTo>
                  <a:lnTo>
                    <a:pt x="0" y="0"/>
                  </a:lnTo>
                  <a:lnTo>
                    <a:pt x="3822" y="0"/>
                  </a:lnTo>
                </a:path>
              </a:pathLst>
            </a:custGeom>
            <a:ln w="3175">
              <a:solidFill>
                <a:srgbClr val="565658"/>
              </a:solidFill>
            </a:ln>
          </p:spPr>
          <p:txBody>
            <a:bodyPr wrap="square" lIns="0" tIns="0" rIns="0" bIns="0" rtlCol="0"/>
            <a:lstStyle/>
            <a:p/>
          </p:txBody>
        </p:sp>
        <p:sp>
          <p:nvSpPr>
            <p:cNvPr id="4404" name="object 4404" descr=""/>
            <p:cNvSpPr/>
            <p:nvPr/>
          </p:nvSpPr>
          <p:spPr>
            <a:xfrm>
              <a:off x="5781262" y="2602855"/>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4405" name="object 4405" descr=""/>
            <p:cNvSpPr/>
            <p:nvPr/>
          </p:nvSpPr>
          <p:spPr>
            <a:xfrm>
              <a:off x="5777914" y="2602371"/>
              <a:ext cx="3175" cy="6350"/>
            </a:xfrm>
            <a:custGeom>
              <a:avLst/>
              <a:gdLst/>
              <a:ahLst/>
              <a:cxnLst/>
              <a:rect l="l" t="t" r="r" b="b"/>
              <a:pathLst>
                <a:path w="3175" h="6350">
                  <a:moveTo>
                    <a:pt x="2870" y="0"/>
                  </a:moveTo>
                  <a:lnTo>
                    <a:pt x="2870" y="5270"/>
                  </a:lnTo>
                  <a:lnTo>
                    <a:pt x="2870" y="5740"/>
                  </a:lnTo>
                </a:path>
                <a:path w="3175" h="6350">
                  <a:moveTo>
                    <a:pt x="2870" y="0"/>
                  </a:moveTo>
                  <a:lnTo>
                    <a:pt x="0" y="0"/>
                  </a:lnTo>
                  <a:lnTo>
                    <a:pt x="0" y="5270"/>
                  </a:lnTo>
                  <a:lnTo>
                    <a:pt x="0" y="5740"/>
                  </a:lnTo>
                  <a:lnTo>
                    <a:pt x="2870" y="5740"/>
                  </a:lnTo>
                </a:path>
              </a:pathLst>
            </a:custGeom>
            <a:ln w="3175">
              <a:solidFill>
                <a:srgbClr val="565658"/>
              </a:solidFill>
            </a:ln>
          </p:spPr>
          <p:txBody>
            <a:bodyPr wrap="square" lIns="0" tIns="0" rIns="0" bIns="0" rtlCol="0"/>
            <a:lstStyle/>
            <a:p/>
          </p:txBody>
        </p:sp>
        <p:sp>
          <p:nvSpPr>
            <p:cNvPr id="4406" name="object 4406" descr=""/>
            <p:cNvSpPr/>
            <p:nvPr/>
          </p:nvSpPr>
          <p:spPr>
            <a:xfrm>
              <a:off x="5940174" y="270240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407" name="object 4407" descr=""/>
            <p:cNvSpPr/>
            <p:nvPr/>
          </p:nvSpPr>
          <p:spPr>
            <a:xfrm>
              <a:off x="5941424" y="26974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408" name="object 4408" descr=""/>
            <p:cNvSpPr/>
            <p:nvPr/>
          </p:nvSpPr>
          <p:spPr>
            <a:xfrm>
              <a:off x="5940173" y="269715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4409" name="object 4409" descr=""/>
            <p:cNvSpPr/>
            <p:nvPr/>
          </p:nvSpPr>
          <p:spPr>
            <a:xfrm>
              <a:off x="5939702" y="2702409"/>
              <a:ext cx="2540" cy="0"/>
            </a:xfrm>
            <a:custGeom>
              <a:avLst/>
              <a:gdLst/>
              <a:ahLst/>
              <a:cxnLst/>
              <a:rect l="l" t="t" r="r" b="b"/>
              <a:pathLst>
                <a:path w="2539" h="0">
                  <a:moveTo>
                    <a:pt x="2387" y="0"/>
                  </a:moveTo>
                  <a:lnTo>
                    <a:pt x="0" y="0"/>
                  </a:lnTo>
                  <a:lnTo>
                    <a:pt x="1904" y="0"/>
                  </a:lnTo>
                </a:path>
              </a:pathLst>
            </a:custGeom>
            <a:ln w="3175">
              <a:solidFill>
                <a:srgbClr val="565658"/>
              </a:solidFill>
            </a:ln>
          </p:spPr>
          <p:txBody>
            <a:bodyPr wrap="square" lIns="0" tIns="0" rIns="0" bIns="0" rtlCol="0"/>
            <a:lstStyle/>
            <a:p/>
          </p:txBody>
        </p:sp>
        <p:sp>
          <p:nvSpPr>
            <p:cNvPr id="4410" name="object 4410" descr=""/>
            <p:cNvSpPr/>
            <p:nvPr/>
          </p:nvSpPr>
          <p:spPr>
            <a:xfrm>
              <a:off x="5939696" y="2700499"/>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4411" name="object 4411" descr=""/>
            <p:cNvSpPr/>
            <p:nvPr/>
          </p:nvSpPr>
          <p:spPr>
            <a:xfrm>
              <a:off x="5366745" y="2610035"/>
              <a:ext cx="635" cy="8255"/>
            </a:xfrm>
            <a:custGeom>
              <a:avLst/>
              <a:gdLst/>
              <a:ahLst/>
              <a:cxnLst/>
              <a:rect l="l" t="t" r="r" b="b"/>
              <a:pathLst>
                <a:path w="635" h="8255">
                  <a:moveTo>
                    <a:pt x="482" y="0"/>
                  </a:moveTo>
                  <a:lnTo>
                    <a:pt x="0" y="469"/>
                  </a:lnTo>
                  <a:lnTo>
                    <a:pt x="0" y="7175"/>
                  </a:lnTo>
                  <a:lnTo>
                    <a:pt x="482" y="7658"/>
                  </a:lnTo>
                </a:path>
              </a:pathLst>
            </a:custGeom>
            <a:ln w="3175">
              <a:solidFill>
                <a:srgbClr val="565658"/>
              </a:solidFill>
            </a:ln>
          </p:spPr>
          <p:txBody>
            <a:bodyPr wrap="square" lIns="0" tIns="0" rIns="0" bIns="0" rtlCol="0"/>
            <a:lstStyle/>
            <a:p/>
          </p:txBody>
        </p:sp>
        <p:sp>
          <p:nvSpPr>
            <p:cNvPr id="4412" name="object 4412" descr=""/>
            <p:cNvSpPr/>
            <p:nvPr/>
          </p:nvSpPr>
          <p:spPr>
            <a:xfrm>
              <a:off x="5500293" y="2675128"/>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4413" name="object 4413" descr=""/>
            <p:cNvSpPr/>
            <p:nvPr/>
          </p:nvSpPr>
          <p:spPr>
            <a:xfrm>
              <a:off x="5496944" y="2675123"/>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4414" name="object 4414" descr=""/>
            <p:cNvSpPr/>
            <p:nvPr/>
          </p:nvSpPr>
          <p:spPr>
            <a:xfrm>
              <a:off x="5496944" y="2677517"/>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4415" name="object 4415" descr=""/>
            <p:cNvSpPr/>
            <p:nvPr/>
          </p:nvSpPr>
          <p:spPr>
            <a:xfrm>
              <a:off x="5496944" y="2677045"/>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4416" name="object 4416" descr=""/>
            <p:cNvSpPr/>
            <p:nvPr/>
          </p:nvSpPr>
          <p:spPr>
            <a:xfrm>
              <a:off x="5353639"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417" name="object 4417" descr=""/>
            <p:cNvSpPr/>
            <p:nvPr/>
          </p:nvSpPr>
          <p:spPr>
            <a:xfrm>
              <a:off x="5854975" y="2653594"/>
              <a:ext cx="0" cy="6350"/>
            </a:xfrm>
            <a:custGeom>
              <a:avLst/>
              <a:gdLst/>
              <a:ahLst/>
              <a:cxnLst/>
              <a:rect l="l" t="t" r="r" b="b"/>
              <a:pathLst>
                <a:path w="0" h="6350">
                  <a:moveTo>
                    <a:pt x="0" y="469"/>
                  </a:moveTo>
                  <a:lnTo>
                    <a:pt x="0" y="1905"/>
                  </a:lnTo>
                  <a:lnTo>
                    <a:pt x="0" y="6210"/>
                  </a:lnTo>
                  <a:lnTo>
                    <a:pt x="0" y="1905"/>
                  </a:lnTo>
                  <a:lnTo>
                    <a:pt x="0" y="0"/>
                  </a:lnTo>
                </a:path>
              </a:pathLst>
            </a:custGeom>
            <a:ln w="3175">
              <a:solidFill>
                <a:srgbClr val="565658"/>
              </a:solidFill>
            </a:ln>
          </p:spPr>
          <p:txBody>
            <a:bodyPr wrap="square" lIns="0" tIns="0" rIns="0" bIns="0" rtlCol="0"/>
            <a:lstStyle/>
            <a:p/>
          </p:txBody>
        </p:sp>
        <p:sp>
          <p:nvSpPr>
            <p:cNvPr id="4418" name="object 4418" descr=""/>
            <p:cNvSpPr/>
            <p:nvPr/>
          </p:nvSpPr>
          <p:spPr>
            <a:xfrm>
              <a:off x="5854975" y="2659806"/>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4419" name="object 4419" descr=""/>
            <p:cNvSpPr/>
            <p:nvPr/>
          </p:nvSpPr>
          <p:spPr>
            <a:xfrm>
              <a:off x="5854976" y="2653592"/>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4420" name="object 4420" descr=""/>
            <p:cNvSpPr/>
            <p:nvPr/>
          </p:nvSpPr>
          <p:spPr>
            <a:xfrm>
              <a:off x="5547686" y="2679912"/>
              <a:ext cx="12065" cy="635"/>
            </a:xfrm>
            <a:custGeom>
              <a:avLst/>
              <a:gdLst/>
              <a:ahLst/>
              <a:cxnLst/>
              <a:rect l="l" t="t" r="r" b="b"/>
              <a:pathLst>
                <a:path w="12064" h="635">
                  <a:moveTo>
                    <a:pt x="11480" y="482"/>
                  </a:moveTo>
                  <a:lnTo>
                    <a:pt x="11480" y="0"/>
                  </a:lnTo>
                  <a:lnTo>
                    <a:pt x="5740" y="0"/>
                  </a:lnTo>
                  <a:lnTo>
                    <a:pt x="0" y="0"/>
                  </a:lnTo>
                  <a:lnTo>
                    <a:pt x="0" y="482"/>
                  </a:lnTo>
                </a:path>
              </a:pathLst>
            </a:custGeom>
            <a:ln w="3175">
              <a:solidFill>
                <a:srgbClr val="565658"/>
              </a:solidFill>
            </a:ln>
          </p:spPr>
          <p:txBody>
            <a:bodyPr wrap="square" lIns="0" tIns="0" rIns="0" bIns="0" rtlCol="0"/>
            <a:lstStyle/>
            <a:p/>
          </p:txBody>
        </p:sp>
        <p:sp>
          <p:nvSpPr>
            <p:cNvPr id="4421" name="object 4421" descr=""/>
            <p:cNvSpPr/>
            <p:nvPr/>
          </p:nvSpPr>
          <p:spPr>
            <a:xfrm>
              <a:off x="5561083" y="2707674"/>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4422" name="object 4422" descr=""/>
            <p:cNvSpPr/>
            <p:nvPr/>
          </p:nvSpPr>
          <p:spPr>
            <a:xfrm>
              <a:off x="5546243" y="2707679"/>
              <a:ext cx="0" cy="3175"/>
            </a:xfrm>
            <a:custGeom>
              <a:avLst/>
              <a:gdLst/>
              <a:ahLst/>
              <a:cxnLst/>
              <a:rect l="l" t="t" r="r" b="b"/>
              <a:pathLst>
                <a:path w="0" h="3175">
                  <a:moveTo>
                    <a:pt x="0" y="0"/>
                  </a:moveTo>
                  <a:lnTo>
                    <a:pt x="0" y="2870"/>
                  </a:lnTo>
                </a:path>
              </a:pathLst>
            </a:custGeom>
            <a:ln w="3175">
              <a:solidFill>
                <a:srgbClr val="565658"/>
              </a:solidFill>
            </a:ln>
          </p:spPr>
          <p:txBody>
            <a:bodyPr wrap="square" lIns="0" tIns="0" rIns="0" bIns="0" rtlCol="0"/>
            <a:lstStyle/>
            <a:p/>
          </p:txBody>
        </p:sp>
        <p:sp>
          <p:nvSpPr>
            <p:cNvPr id="4423" name="object 4423" descr=""/>
            <p:cNvSpPr/>
            <p:nvPr/>
          </p:nvSpPr>
          <p:spPr>
            <a:xfrm>
              <a:off x="5542898" y="2710544"/>
              <a:ext cx="21590" cy="0"/>
            </a:xfrm>
            <a:custGeom>
              <a:avLst/>
              <a:gdLst/>
              <a:ahLst/>
              <a:cxnLst/>
              <a:rect l="l" t="t" r="r" b="b"/>
              <a:pathLst>
                <a:path w="21589" h="0">
                  <a:moveTo>
                    <a:pt x="21056" y="0"/>
                  </a:moveTo>
                  <a:lnTo>
                    <a:pt x="10528" y="0"/>
                  </a:lnTo>
                  <a:lnTo>
                    <a:pt x="469" y="0"/>
                  </a:lnTo>
                  <a:lnTo>
                    <a:pt x="0" y="0"/>
                  </a:lnTo>
                </a:path>
              </a:pathLst>
            </a:custGeom>
            <a:ln w="3175">
              <a:solidFill>
                <a:srgbClr val="565658"/>
              </a:solidFill>
            </a:ln>
          </p:spPr>
          <p:txBody>
            <a:bodyPr wrap="square" lIns="0" tIns="0" rIns="0" bIns="0" rtlCol="0"/>
            <a:lstStyle/>
            <a:p/>
          </p:txBody>
        </p:sp>
        <p:sp>
          <p:nvSpPr>
            <p:cNvPr id="4424" name="object 4424" descr=""/>
            <p:cNvSpPr/>
            <p:nvPr/>
          </p:nvSpPr>
          <p:spPr>
            <a:xfrm>
              <a:off x="5535231" y="272155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425" name="object 4425" descr=""/>
            <p:cNvSpPr/>
            <p:nvPr/>
          </p:nvSpPr>
          <p:spPr>
            <a:xfrm>
              <a:off x="5571608" y="272155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426" name="object 4426" descr=""/>
            <p:cNvSpPr/>
            <p:nvPr/>
          </p:nvSpPr>
          <p:spPr>
            <a:xfrm>
              <a:off x="5535235" y="2726828"/>
              <a:ext cx="37465" cy="0"/>
            </a:xfrm>
            <a:custGeom>
              <a:avLst/>
              <a:gdLst/>
              <a:ahLst/>
              <a:cxnLst/>
              <a:rect l="l" t="t" r="r" b="b"/>
              <a:pathLst>
                <a:path w="37464" h="0">
                  <a:moveTo>
                    <a:pt x="36855" y="0"/>
                  </a:moveTo>
                  <a:lnTo>
                    <a:pt x="36372" y="0"/>
                  </a:lnTo>
                  <a:lnTo>
                    <a:pt x="482" y="0"/>
                  </a:lnTo>
                  <a:lnTo>
                    <a:pt x="0" y="0"/>
                  </a:lnTo>
                  <a:lnTo>
                    <a:pt x="36855" y="0"/>
                  </a:lnTo>
                </a:path>
              </a:pathLst>
            </a:custGeom>
            <a:ln w="3175">
              <a:solidFill>
                <a:srgbClr val="565658"/>
              </a:solidFill>
            </a:ln>
          </p:spPr>
          <p:txBody>
            <a:bodyPr wrap="square" lIns="0" tIns="0" rIns="0" bIns="0" rtlCol="0"/>
            <a:lstStyle/>
            <a:p/>
          </p:txBody>
        </p:sp>
        <p:sp>
          <p:nvSpPr>
            <p:cNvPr id="4427" name="object 4427" descr=""/>
            <p:cNvSpPr/>
            <p:nvPr/>
          </p:nvSpPr>
          <p:spPr>
            <a:xfrm>
              <a:off x="5535236" y="2721558"/>
              <a:ext cx="37465" cy="5715"/>
            </a:xfrm>
            <a:custGeom>
              <a:avLst/>
              <a:gdLst/>
              <a:ahLst/>
              <a:cxnLst/>
              <a:rect l="l" t="t" r="r" b="b"/>
              <a:pathLst>
                <a:path w="37464" h="5714">
                  <a:moveTo>
                    <a:pt x="0" y="5270"/>
                  </a:moveTo>
                  <a:lnTo>
                    <a:pt x="0" y="0"/>
                  </a:lnTo>
                  <a:lnTo>
                    <a:pt x="18186" y="0"/>
                  </a:lnTo>
                  <a:lnTo>
                    <a:pt x="36855" y="0"/>
                  </a:lnTo>
                  <a:lnTo>
                    <a:pt x="36855" y="5270"/>
                  </a:lnTo>
                </a:path>
              </a:pathLst>
            </a:custGeom>
            <a:ln w="3175">
              <a:solidFill>
                <a:srgbClr val="565658"/>
              </a:solidFill>
            </a:ln>
          </p:spPr>
          <p:txBody>
            <a:bodyPr wrap="square" lIns="0" tIns="0" rIns="0" bIns="0" rtlCol="0"/>
            <a:lstStyle/>
            <a:p/>
          </p:txBody>
        </p:sp>
        <p:sp>
          <p:nvSpPr>
            <p:cNvPr id="4428" name="object 4428" descr=""/>
            <p:cNvSpPr/>
            <p:nvPr/>
          </p:nvSpPr>
          <p:spPr>
            <a:xfrm>
              <a:off x="5602542" y="25519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429" name="object 4429" descr=""/>
            <p:cNvSpPr/>
            <p:nvPr/>
          </p:nvSpPr>
          <p:spPr>
            <a:xfrm>
              <a:off x="5599375" y="2551633"/>
              <a:ext cx="4445" cy="1905"/>
            </a:xfrm>
            <a:custGeom>
              <a:avLst/>
              <a:gdLst/>
              <a:ahLst/>
              <a:cxnLst/>
              <a:rect l="l" t="t" r="r" b="b"/>
              <a:pathLst>
                <a:path w="4445" h="1905">
                  <a:moveTo>
                    <a:pt x="0" y="0"/>
                  </a:moveTo>
                  <a:lnTo>
                    <a:pt x="952" y="1435"/>
                  </a:lnTo>
                  <a:lnTo>
                    <a:pt x="4305" y="1435"/>
                  </a:lnTo>
                </a:path>
              </a:pathLst>
            </a:custGeom>
            <a:ln w="3175">
              <a:solidFill>
                <a:srgbClr val="565658"/>
              </a:solidFill>
            </a:ln>
          </p:spPr>
          <p:txBody>
            <a:bodyPr wrap="square" lIns="0" tIns="0" rIns="0" bIns="0" rtlCol="0"/>
            <a:lstStyle/>
            <a:p/>
          </p:txBody>
        </p:sp>
        <p:sp>
          <p:nvSpPr>
            <p:cNvPr id="4430" name="object 4430" descr=""/>
            <p:cNvSpPr/>
            <p:nvPr/>
          </p:nvSpPr>
          <p:spPr>
            <a:xfrm>
              <a:off x="5615654" y="2605246"/>
              <a:ext cx="0" cy="4445"/>
            </a:xfrm>
            <a:custGeom>
              <a:avLst/>
              <a:gdLst/>
              <a:ahLst/>
              <a:cxnLst/>
              <a:rect l="l" t="t" r="r" b="b"/>
              <a:pathLst>
                <a:path w="0" h="4444">
                  <a:moveTo>
                    <a:pt x="0" y="3822"/>
                  </a:moveTo>
                  <a:lnTo>
                    <a:pt x="0" y="0"/>
                  </a:lnTo>
                </a:path>
              </a:pathLst>
            </a:custGeom>
            <a:ln w="3175">
              <a:solidFill>
                <a:srgbClr val="565658"/>
              </a:solidFill>
            </a:ln>
          </p:spPr>
          <p:txBody>
            <a:bodyPr wrap="square" lIns="0" tIns="0" rIns="0" bIns="0" rtlCol="0"/>
            <a:lstStyle/>
            <a:p/>
          </p:txBody>
        </p:sp>
        <p:sp>
          <p:nvSpPr>
            <p:cNvPr id="4431" name="object 4431" descr=""/>
            <p:cNvSpPr/>
            <p:nvPr/>
          </p:nvSpPr>
          <p:spPr>
            <a:xfrm>
              <a:off x="5612776" y="2604765"/>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4432" name="object 4432" descr=""/>
            <p:cNvSpPr/>
            <p:nvPr/>
          </p:nvSpPr>
          <p:spPr>
            <a:xfrm>
              <a:off x="5612771" y="2605249"/>
              <a:ext cx="3175" cy="0"/>
            </a:xfrm>
            <a:custGeom>
              <a:avLst/>
              <a:gdLst/>
              <a:ahLst/>
              <a:cxnLst/>
              <a:rect l="l" t="t" r="r" b="b"/>
              <a:pathLst>
                <a:path w="3175" h="0">
                  <a:moveTo>
                    <a:pt x="2882" y="0"/>
                  </a:moveTo>
                  <a:lnTo>
                    <a:pt x="0" y="0"/>
                  </a:lnTo>
                </a:path>
              </a:pathLst>
            </a:custGeom>
            <a:ln w="3175">
              <a:solidFill>
                <a:srgbClr val="565658"/>
              </a:solidFill>
            </a:ln>
          </p:spPr>
          <p:txBody>
            <a:bodyPr wrap="square" lIns="0" tIns="0" rIns="0" bIns="0" rtlCol="0"/>
            <a:lstStyle/>
            <a:p/>
          </p:txBody>
        </p:sp>
        <p:sp>
          <p:nvSpPr>
            <p:cNvPr id="4433" name="object 4433" descr=""/>
            <p:cNvSpPr/>
            <p:nvPr/>
          </p:nvSpPr>
          <p:spPr>
            <a:xfrm>
              <a:off x="6144082" y="2609553"/>
              <a:ext cx="6350" cy="635"/>
            </a:xfrm>
            <a:custGeom>
              <a:avLst/>
              <a:gdLst/>
              <a:ahLst/>
              <a:cxnLst/>
              <a:rect l="l" t="t" r="r" b="b"/>
              <a:pathLst>
                <a:path w="6350" h="635">
                  <a:moveTo>
                    <a:pt x="5740" y="482"/>
                  </a:moveTo>
                  <a:lnTo>
                    <a:pt x="5740" y="0"/>
                  </a:lnTo>
                  <a:lnTo>
                    <a:pt x="0" y="0"/>
                  </a:lnTo>
                  <a:lnTo>
                    <a:pt x="0" y="482"/>
                  </a:lnTo>
                </a:path>
              </a:pathLst>
            </a:custGeom>
            <a:ln w="3175">
              <a:solidFill>
                <a:srgbClr val="565658"/>
              </a:solidFill>
            </a:ln>
          </p:spPr>
          <p:txBody>
            <a:bodyPr wrap="square" lIns="0" tIns="0" rIns="0" bIns="0" rtlCol="0"/>
            <a:lstStyle/>
            <a:p/>
          </p:txBody>
        </p:sp>
        <p:sp>
          <p:nvSpPr>
            <p:cNvPr id="4434" name="object 4434" descr=""/>
            <p:cNvSpPr/>
            <p:nvPr/>
          </p:nvSpPr>
          <p:spPr>
            <a:xfrm>
              <a:off x="5720468" y="2573660"/>
              <a:ext cx="1270" cy="1270"/>
            </a:xfrm>
            <a:custGeom>
              <a:avLst/>
              <a:gdLst/>
              <a:ahLst/>
              <a:cxnLst/>
              <a:rect l="l" t="t" r="r" b="b"/>
              <a:pathLst>
                <a:path w="1270" h="1269">
                  <a:moveTo>
                    <a:pt x="965" y="0"/>
                  </a:moveTo>
                  <a:lnTo>
                    <a:pt x="0" y="0"/>
                  </a:lnTo>
                  <a:lnTo>
                    <a:pt x="0" y="952"/>
                  </a:lnTo>
                  <a:lnTo>
                    <a:pt x="965" y="952"/>
                  </a:lnTo>
                </a:path>
              </a:pathLst>
            </a:custGeom>
            <a:ln w="3175">
              <a:solidFill>
                <a:srgbClr val="565658"/>
              </a:solidFill>
            </a:ln>
          </p:spPr>
          <p:txBody>
            <a:bodyPr wrap="square" lIns="0" tIns="0" rIns="0" bIns="0" rtlCol="0"/>
            <a:lstStyle/>
            <a:p/>
          </p:txBody>
        </p:sp>
        <p:sp>
          <p:nvSpPr>
            <p:cNvPr id="4435" name="object 4435" descr=""/>
            <p:cNvSpPr/>
            <p:nvPr/>
          </p:nvSpPr>
          <p:spPr>
            <a:xfrm>
              <a:off x="5720472" y="2573662"/>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4436" name="object 4436" descr=""/>
            <p:cNvSpPr/>
            <p:nvPr/>
          </p:nvSpPr>
          <p:spPr>
            <a:xfrm>
              <a:off x="5723351" y="2573176"/>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437" name="object 4437" descr=""/>
            <p:cNvSpPr/>
            <p:nvPr/>
          </p:nvSpPr>
          <p:spPr>
            <a:xfrm>
              <a:off x="5723349" y="2573181"/>
              <a:ext cx="1270" cy="1905"/>
            </a:xfrm>
            <a:custGeom>
              <a:avLst/>
              <a:gdLst/>
              <a:ahLst/>
              <a:cxnLst/>
              <a:rect l="l" t="t" r="r" b="b"/>
              <a:pathLst>
                <a:path w="1270" h="1905">
                  <a:moveTo>
                    <a:pt x="0" y="1904"/>
                  </a:moveTo>
                  <a:lnTo>
                    <a:pt x="952" y="1904"/>
                  </a:lnTo>
                  <a:lnTo>
                    <a:pt x="952" y="952"/>
                  </a:lnTo>
                  <a:lnTo>
                    <a:pt x="952" y="0"/>
                  </a:lnTo>
                  <a:lnTo>
                    <a:pt x="952" y="952"/>
                  </a:lnTo>
                  <a:lnTo>
                    <a:pt x="952" y="1904"/>
                  </a:lnTo>
                </a:path>
              </a:pathLst>
            </a:custGeom>
            <a:ln w="3175">
              <a:solidFill>
                <a:srgbClr val="565658"/>
              </a:solidFill>
            </a:ln>
          </p:spPr>
          <p:txBody>
            <a:bodyPr wrap="square" lIns="0" tIns="0" rIns="0" bIns="0" rtlCol="0"/>
            <a:lstStyle/>
            <a:p/>
          </p:txBody>
        </p:sp>
        <p:sp>
          <p:nvSpPr>
            <p:cNvPr id="4438" name="object 4438" descr=""/>
            <p:cNvSpPr/>
            <p:nvPr/>
          </p:nvSpPr>
          <p:spPr>
            <a:xfrm>
              <a:off x="5536675" y="2545890"/>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439" name="object 4439" descr=""/>
            <p:cNvSpPr/>
            <p:nvPr/>
          </p:nvSpPr>
          <p:spPr>
            <a:xfrm>
              <a:off x="5522314" y="2545896"/>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4440" name="object 4440" descr=""/>
            <p:cNvSpPr/>
            <p:nvPr/>
          </p:nvSpPr>
          <p:spPr>
            <a:xfrm>
              <a:off x="5534759" y="254254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441" name="object 4441" descr=""/>
            <p:cNvSpPr/>
            <p:nvPr/>
          </p:nvSpPr>
          <p:spPr>
            <a:xfrm>
              <a:off x="5535240" y="2543985"/>
              <a:ext cx="1905" cy="1905"/>
            </a:xfrm>
            <a:custGeom>
              <a:avLst/>
              <a:gdLst/>
              <a:ahLst/>
              <a:cxnLst/>
              <a:rect l="l" t="t" r="r" b="b"/>
              <a:pathLst>
                <a:path w="1904" h="1905">
                  <a:moveTo>
                    <a:pt x="1435" y="1904"/>
                  </a:moveTo>
                  <a:lnTo>
                    <a:pt x="1435" y="0"/>
                  </a:lnTo>
                  <a:lnTo>
                    <a:pt x="0" y="0"/>
                  </a:lnTo>
                </a:path>
              </a:pathLst>
            </a:custGeom>
            <a:ln w="3175">
              <a:solidFill>
                <a:srgbClr val="565658"/>
              </a:solidFill>
            </a:ln>
          </p:spPr>
          <p:txBody>
            <a:bodyPr wrap="square" lIns="0" tIns="0" rIns="0" bIns="0" rtlCol="0"/>
            <a:lstStyle/>
            <a:p/>
          </p:txBody>
        </p:sp>
        <p:sp>
          <p:nvSpPr>
            <p:cNvPr id="4442" name="object 4442" descr=""/>
            <p:cNvSpPr/>
            <p:nvPr/>
          </p:nvSpPr>
          <p:spPr>
            <a:xfrm>
              <a:off x="5522319" y="2543985"/>
              <a:ext cx="2540" cy="1905"/>
            </a:xfrm>
            <a:custGeom>
              <a:avLst/>
              <a:gdLst/>
              <a:ahLst/>
              <a:cxnLst/>
              <a:rect l="l" t="t" r="r" b="b"/>
              <a:pathLst>
                <a:path w="2539" h="1905">
                  <a:moveTo>
                    <a:pt x="2387" y="1904"/>
                  </a:moveTo>
                  <a:lnTo>
                    <a:pt x="0" y="1904"/>
                  </a:lnTo>
                  <a:lnTo>
                    <a:pt x="0" y="0"/>
                  </a:lnTo>
                </a:path>
              </a:pathLst>
            </a:custGeom>
            <a:ln w="3175">
              <a:solidFill>
                <a:srgbClr val="565658"/>
              </a:solidFill>
            </a:ln>
          </p:spPr>
          <p:txBody>
            <a:bodyPr wrap="square" lIns="0" tIns="0" rIns="0" bIns="0" rtlCol="0"/>
            <a:lstStyle/>
            <a:p/>
          </p:txBody>
        </p:sp>
        <p:sp>
          <p:nvSpPr>
            <p:cNvPr id="4443" name="object 4443" descr=""/>
            <p:cNvSpPr/>
            <p:nvPr/>
          </p:nvSpPr>
          <p:spPr>
            <a:xfrm>
              <a:off x="5534759" y="2545890"/>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4444" name="object 4444" descr=""/>
            <p:cNvSpPr/>
            <p:nvPr/>
          </p:nvSpPr>
          <p:spPr>
            <a:xfrm>
              <a:off x="5528053" y="2541587"/>
              <a:ext cx="6985" cy="1270"/>
            </a:xfrm>
            <a:custGeom>
              <a:avLst/>
              <a:gdLst/>
              <a:ahLst/>
              <a:cxnLst/>
              <a:rect l="l" t="t" r="r" b="b"/>
              <a:pathLst>
                <a:path w="6985" h="1269">
                  <a:moveTo>
                    <a:pt x="6705" y="0"/>
                  </a:moveTo>
                  <a:lnTo>
                    <a:pt x="6705" y="952"/>
                  </a:lnTo>
                  <a:lnTo>
                    <a:pt x="0" y="952"/>
                  </a:lnTo>
                </a:path>
              </a:pathLst>
            </a:custGeom>
            <a:ln w="3175">
              <a:solidFill>
                <a:srgbClr val="565658"/>
              </a:solidFill>
            </a:ln>
          </p:spPr>
          <p:txBody>
            <a:bodyPr wrap="square" lIns="0" tIns="0" rIns="0" bIns="0" rtlCol="0"/>
            <a:lstStyle/>
            <a:p/>
          </p:txBody>
        </p:sp>
        <p:sp>
          <p:nvSpPr>
            <p:cNvPr id="4445" name="object 4445" descr=""/>
            <p:cNvSpPr/>
            <p:nvPr/>
          </p:nvSpPr>
          <p:spPr>
            <a:xfrm>
              <a:off x="5537630" y="2539667"/>
              <a:ext cx="1270" cy="1270"/>
            </a:xfrm>
            <a:custGeom>
              <a:avLst/>
              <a:gdLst/>
              <a:ahLst/>
              <a:cxnLst/>
              <a:rect l="l" t="t" r="r" b="b"/>
              <a:pathLst>
                <a:path w="1270" h="1269">
                  <a:moveTo>
                    <a:pt x="0" y="952"/>
                  </a:moveTo>
                  <a:lnTo>
                    <a:pt x="952" y="0"/>
                  </a:lnTo>
                </a:path>
              </a:pathLst>
            </a:custGeom>
            <a:ln w="3175">
              <a:solidFill>
                <a:srgbClr val="565658"/>
              </a:solidFill>
            </a:ln>
          </p:spPr>
          <p:txBody>
            <a:bodyPr wrap="square" lIns="0" tIns="0" rIns="0" bIns="0" rtlCol="0"/>
            <a:lstStyle/>
            <a:p/>
          </p:txBody>
        </p:sp>
        <p:sp>
          <p:nvSpPr>
            <p:cNvPr id="4446" name="object 4446" descr=""/>
            <p:cNvSpPr/>
            <p:nvPr/>
          </p:nvSpPr>
          <p:spPr>
            <a:xfrm>
              <a:off x="5531411" y="2539197"/>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4447" name="object 4447" descr=""/>
            <p:cNvSpPr/>
            <p:nvPr/>
          </p:nvSpPr>
          <p:spPr>
            <a:xfrm>
              <a:off x="5527578" y="2539193"/>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4448" name="object 4448" descr=""/>
            <p:cNvSpPr/>
            <p:nvPr/>
          </p:nvSpPr>
          <p:spPr>
            <a:xfrm>
              <a:off x="5531411" y="2529137"/>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4449" name="object 4449" descr=""/>
            <p:cNvSpPr/>
            <p:nvPr/>
          </p:nvSpPr>
          <p:spPr>
            <a:xfrm>
              <a:off x="5527578" y="2529135"/>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4450" name="object 4450" descr=""/>
            <p:cNvSpPr/>
            <p:nvPr/>
          </p:nvSpPr>
          <p:spPr>
            <a:xfrm>
              <a:off x="5538585" y="2528666"/>
              <a:ext cx="0" cy="11430"/>
            </a:xfrm>
            <a:custGeom>
              <a:avLst/>
              <a:gdLst/>
              <a:ahLst/>
              <a:cxnLst/>
              <a:rect l="l" t="t" r="r" b="b"/>
              <a:pathLst>
                <a:path w="0" h="11430">
                  <a:moveTo>
                    <a:pt x="0" y="10998"/>
                  </a:moveTo>
                  <a:lnTo>
                    <a:pt x="0" y="0"/>
                  </a:lnTo>
                </a:path>
              </a:pathLst>
            </a:custGeom>
            <a:ln w="3175">
              <a:solidFill>
                <a:srgbClr val="565658"/>
              </a:solidFill>
            </a:ln>
          </p:spPr>
          <p:txBody>
            <a:bodyPr wrap="square" lIns="0" tIns="0" rIns="0" bIns="0" rtlCol="0"/>
            <a:lstStyle/>
            <a:p/>
          </p:txBody>
        </p:sp>
        <p:sp>
          <p:nvSpPr>
            <p:cNvPr id="4451" name="object 4451" descr=""/>
            <p:cNvSpPr/>
            <p:nvPr/>
          </p:nvSpPr>
          <p:spPr>
            <a:xfrm>
              <a:off x="5520397" y="2528660"/>
              <a:ext cx="0" cy="8890"/>
            </a:xfrm>
            <a:custGeom>
              <a:avLst/>
              <a:gdLst/>
              <a:ahLst/>
              <a:cxnLst/>
              <a:rect l="l" t="t" r="r" b="b"/>
              <a:pathLst>
                <a:path w="0" h="8889">
                  <a:moveTo>
                    <a:pt x="0" y="8610"/>
                  </a:moveTo>
                  <a:lnTo>
                    <a:pt x="0" y="0"/>
                  </a:lnTo>
                </a:path>
              </a:pathLst>
            </a:custGeom>
            <a:ln w="3175">
              <a:solidFill>
                <a:srgbClr val="565658"/>
              </a:solidFill>
            </a:ln>
          </p:spPr>
          <p:txBody>
            <a:bodyPr wrap="square" lIns="0" tIns="0" rIns="0" bIns="0" rtlCol="0"/>
            <a:lstStyle/>
            <a:p/>
          </p:txBody>
        </p:sp>
        <p:sp>
          <p:nvSpPr>
            <p:cNvPr id="4452" name="object 4452" descr=""/>
            <p:cNvSpPr/>
            <p:nvPr/>
          </p:nvSpPr>
          <p:spPr>
            <a:xfrm>
              <a:off x="5523564" y="253852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453" name="object 4453" descr=""/>
            <p:cNvSpPr/>
            <p:nvPr/>
          </p:nvSpPr>
          <p:spPr>
            <a:xfrm>
              <a:off x="5530453" y="2541587"/>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4454" name="object 4454" descr=""/>
            <p:cNvSpPr/>
            <p:nvPr/>
          </p:nvSpPr>
          <p:spPr>
            <a:xfrm>
              <a:off x="5526628" y="2541587"/>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4455" name="object 4455" descr=""/>
            <p:cNvSpPr/>
            <p:nvPr/>
          </p:nvSpPr>
          <p:spPr>
            <a:xfrm>
              <a:off x="5534759" y="2526741"/>
              <a:ext cx="0" cy="15240"/>
            </a:xfrm>
            <a:custGeom>
              <a:avLst/>
              <a:gdLst/>
              <a:ahLst/>
              <a:cxnLst/>
              <a:rect l="l" t="t" r="r" b="b"/>
              <a:pathLst>
                <a:path w="0" h="15239">
                  <a:moveTo>
                    <a:pt x="0" y="0"/>
                  </a:moveTo>
                  <a:lnTo>
                    <a:pt x="0" y="12928"/>
                  </a:lnTo>
                  <a:lnTo>
                    <a:pt x="0" y="14846"/>
                  </a:lnTo>
                </a:path>
              </a:pathLst>
            </a:custGeom>
            <a:ln w="3175">
              <a:solidFill>
                <a:srgbClr val="565658"/>
              </a:solidFill>
            </a:ln>
          </p:spPr>
          <p:txBody>
            <a:bodyPr wrap="square" lIns="0" tIns="0" rIns="0" bIns="0" rtlCol="0"/>
            <a:lstStyle/>
            <a:p/>
          </p:txBody>
        </p:sp>
        <p:sp>
          <p:nvSpPr>
            <p:cNvPr id="4456" name="object 4456" descr=""/>
            <p:cNvSpPr/>
            <p:nvPr/>
          </p:nvSpPr>
          <p:spPr>
            <a:xfrm>
              <a:off x="5524707" y="2526736"/>
              <a:ext cx="0" cy="13335"/>
            </a:xfrm>
            <a:custGeom>
              <a:avLst/>
              <a:gdLst/>
              <a:ahLst/>
              <a:cxnLst/>
              <a:rect l="l" t="t" r="r" b="b"/>
              <a:pathLst>
                <a:path w="0" h="13335">
                  <a:moveTo>
                    <a:pt x="0" y="12928"/>
                  </a:moveTo>
                  <a:lnTo>
                    <a:pt x="0" y="0"/>
                  </a:lnTo>
                </a:path>
              </a:pathLst>
            </a:custGeom>
            <a:ln w="3175">
              <a:solidFill>
                <a:srgbClr val="565658"/>
              </a:solidFill>
            </a:ln>
          </p:spPr>
          <p:txBody>
            <a:bodyPr wrap="square" lIns="0" tIns="0" rIns="0" bIns="0" rtlCol="0"/>
            <a:lstStyle/>
            <a:p/>
          </p:txBody>
        </p:sp>
        <p:sp>
          <p:nvSpPr>
            <p:cNvPr id="4457" name="object 4457" descr=""/>
            <p:cNvSpPr/>
            <p:nvPr/>
          </p:nvSpPr>
          <p:spPr>
            <a:xfrm>
              <a:off x="5535710" y="2526271"/>
              <a:ext cx="1270" cy="635"/>
            </a:xfrm>
            <a:custGeom>
              <a:avLst/>
              <a:gdLst/>
              <a:ahLst/>
              <a:cxnLst/>
              <a:rect l="l" t="t" r="r" b="b"/>
              <a:pathLst>
                <a:path w="1270" h="635">
                  <a:moveTo>
                    <a:pt x="965" y="469"/>
                  </a:moveTo>
                  <a:lnTo>
                    <a:pt x="0" y="0"/>
                  </a:lnTo>
                </a:path>
              </a:pathLst>
            </a:custGeom>
            <a:ln w="3175">
              <a:solidFill>
                <a:srgbClr val="565658"/>
              </a:solidFill>
            </a:ln>
          </p:spPr>
          <p:txBody>
            <a:bodyPr wrap="square" lIns="0" tIns="0" rIns="0" bIns="0" rtlCol="0"/>
            <a:lstStyle/>
            <a:p/>
          </p:txBody>
        </p:sp>
        <p:sp>
          <p:nvSpPr>
            <p:cNvPr id="4458" name="object 4458" descr=""/>
            <p:cNvSpPr/>
            <p:nvPr/>
          </p:nvSpPr>
          <p:spPr>
            <a:xfrm>
              <a:off x="5524707" y="2525786"/>
              <a:ext cx="10160" cy="0"/>
            </a:xfrm>
            <a:custGeom>
              <a:avLst/>
              <a:gdLst/>
              <a:ahLst/>
              <a:cxnLst/>
              <a:rect l="l" t="t" r="r" b="b"/>
              <a:pathLst>
                <a:path w="10160" h="0">
                  <a:moveTo>
                    <a:pt x="0" y="0"/>
                  </a:moveTo>
                  <a:lnTo>
                    <a:pt x="10058" y="0"/>
                  </a:lnTo>
                </a:path>
              </a:pathLst>
            </a:custGeom>
            <a:ln w="3175">
              <a:solidFill>
                <a:srgbClr val="565658"/>
              </a:solidFill>
            </a:ln>
          </p:spPr>
          <p:txBody>
            <a:bodyPr wrap="square" lIns="0" tIns="0" rIns="0" bIns="0" rtlCol="0"/>
            <a:lstStyle/>
            <a:p/>
          </p:txBody>
        </p:sp>
        <p:sp>
          <p:nvSpPr>
            <p:cNvPr id="4459" name="object 4459" descr=""/>
            <p:cNvSpPr/>
            <p:nvPr/>
          </p:nvSpPr>
          <p:spPr>
            <a:xfrm>
              <a:off x="5522314" y="2526271"/>
              <a:ext cx="1270" cy="635"/>
            </a:xfrm>
            <a:custGeom>
              <a:avLst/>
              <a:gdLst/>
              <a:ahLst/>
              <a:cxnLst/>
              <a:rect l="l" t="t" r="r" b="b"/>
              <a:pathLst>
                <a:path w="1270" h="635">
                  <a:moveTo>
                    <a:pt x="0" y="469"/>
                  </a:moveTo>
                  <a:lnTo>
                    <a:pt x="952" y="0"/>
                  </a:lnTo>
                </a:path>
              </a:pathLst>
            </a:custGeom>
            <a:ln w="3175">
              <a:solidFill>
                <a:srgbClr val="565658"/>
              </a:solidFill>
            </a:ln>
          </p:spPr>
          <p:txBody>
            <a:bodyPr wrap="square" lIns="0" tIns="0" rIns="0" bIns="0" rtlCol="0"/>
            <a:lstStyle/>
            <a:p/>
          </p:txBody>
        </p:sp>
        <p:sp>
          <p:nvSpPr>
            <p:cNvPr id="4460" name="object 4460" descr=""/>
            <p:cNvSpPr/>
            <p:nvPr/>
          </p:nvSpPr>
          <p:spPr>
            <a:xfrm>
              <a:off x="5524707" y="2526741"/>
              <a:ext cx="10160" cy="0"/>
            </a:xfrm>
            <a:custGeom>
              <a:avLst/>
              <a:gdLst/>
              <a:ahLst/>
              <a:cxnLst/>
              <a:rect l="l" t="t" r="r" b="b"/>
              <a:pathLst>
                <a:path w="10160" h="0">
                  <a:moveTo>
                    <a:pt x="0" y="0"/>
                  </a:moveTo>
                  <a:lnTo>
                    <a:pt x="10058" y="0"/>
                  </a:lnTo>
                </a:path>
              </a:pathLst>
            </a:custGeom>
            <a:ln w="3175">
              <a:solidFill>
                <a:srgbClr val="565658"/>
              </a:solidFill>
            </a:ln>
          </p:spPr>
          <p:txBody>
            <a:bodyPr wrap="square" lIns="0" tIns="0" rIns="0" bIns="0" rtlCol="0"/>
            <a:lstStyle/>
            <a:p/>
          </p:txBody>
        </p:sp>
        <p:sp>
          <p:nvSpPr>
            <p:cNvPr id="4461" name="object 4461" descr=""/>
            <p:cNvSpPr/>
            <p:nvPr/>
          </p:nvSpPr>
          <p:spPr>
            <a:xfrm>
              <a:off x="5536191" y="2526743"/>
              <a:ext cx="635" cy="1270"/>
            </a:xfrm>
            <a:custGeom>
              <a:avLst/>
              <a:gdLst/>
              <a:ahLst/>
              <a:cxnLst/>
              <a:rect l="l" t="t" r="r" b="b"/>
              <a:pathLst>
                <a:path w="635" h="1269">
                  <a:moveTo>
                    <a:pt x="0" y="952"/>
                  </a:moveTo>
                  <a:lnTo>
                    <a:pt x="482" y="0"/>
                  </a:lnTo>
                </a:path>
              </a:pathLst>
            </a:custGeom>
            <a:ln w="3175">
              <a:solidFill>
                <a:srgbClr val="565658"/>
              </a:solidFill>
            </a:ln>
          </p:spPr>
          <p:txBody>
            <a:bodyPr wrap="square" lIns="0" tIns="0" rIns="0" bIns="0" rtlCol="0"/>
            <a:lstStyle/>
            <a:p/>
          </p:txBody>
        </p:sp>
        <p:sp>
          <p:nvSpPr>
            <p:cNvPr id="4462" name="object 4462" descr=""/>
            <p:cNvSpPr/>
            <p:nvPr/>
          </p:nvSpPr>
          <p:spPr>
            <a:xfrm>
              <a:off x="5538103" y="2528664"/>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4463" name="object 4463" descr=""/>
            <p:cNvSpPr/>
            <p:nvPr/>
          </p:nvSpPr>
          <p:spPr>
            <a:xfrm>
              <a:off x="5535236" y="2540148"/>
              <a:ext cx="1270" cy="635"/>
            </a:xfrm>
            <a:custGeom>
              <a:avLst/>
              <a:gdLst/>
              <a:ahLst/>
              <a:cxnLst/>
              <a:rect l="l" t="t" r="r" b="b"/>
              <a:pathLst>
                <a:path w="1270" h="635">
                  <a:moveTo>
                    <a:pt x="0" y="0"/>
                  </a:moveTo>
                  <a:lnTo>
                    <a:pt x="952" y="469"/>
                  </a:lnTo>
                </a:path>
              </a:pathLst>
            </a:custGeom>
            <a:ln w="3175">
              <a:solidFill>
                <a:srgbClr val="565658"/>
              </a:solidFill>
            </a:ln>
          </p:spPr>
          <p:txBody>
            <a:bodyPr wrap="square" lIns="0" tIns="0" rIns="0" bIns="0" rtlCol="0"/>
            <a:lstStyle/>
            <a:p/>
          </p:txBody>
        </p:sp>
        <p:sp>
          <p:nvSpPr>
            <p:cNvPr id="4464" name="object 4464" descr=""/>
            <p:cNvSpPr/>
            <p:nvPr/>
          </p:nvSpPr>
          <p:spPr>
            <a:xfrm>
              <a:off x="5538108" y="2529139"/>
              <a:ext cx="0" cy="12065"/>
            </a:xfrm>
            <a:custGeom>
              <a:avLst/>
              <a:gdLst/>
              <a:ahLst/>
              <a:cxnLst/>
              <a:rect l="l" t="t" r="r" b="b"/>
              <a:pathLst>
                <a:path w="0" h="12064">
                  <a:moveTo>
                    <a:pt x="0" y="11480"/>
                  </a:moveTo>
                  <a:lnTo>
                    <a:pt x="0" y="0"/>
                  </a:lnTo>
                </a:path>
              </a:pathLst>
            </a:custGeom>
            <a:ln w="3175">
              <a:solidFill>
                <a:srgbClr val="565658"/>
              </a:solidFill>
            </a:ln>
          </p:spPr>
          <p:txBody>
            <a:bodyPr wrap="square" lIns="0" tIns="0" rIns="0" bIns="0" rtlCol="0"/>
            <a:lstStyle/>
            <a:p/>
          </p:txBody>
        </p:sp>
        <p:sp>
          <p:nvSpPr>
            <p:cNvPr id="4465" name="object 4465" descr=""/>
            <p:cNvSpPr/>
            <p:nvPr/>
          </p:nvSpPr>
          <p:spPr>
            <a:xfrm>
              <a:off x="5535239" y="2526743"/>
              <a:ext cx="1270" cy="13970"/>
            </a:xfrm>
            <a:custGeom>
              <a:avLst/>
              <a:gdLst/>
              <a:ahLst/>
              <a:cxnLst/>
              <a:rect l="l" t="t" r="r" b="b"/>
              <a:pathLst>
                <a:path w="1270" h="13969">
                  <a:moveTo>
                    <a:pt x="952" y="952"/>
                  </a:moveTo>
                  <a:lnTo>
                    <a:pt x="0" y="0"/>
                  </a:lnTo>
                  <a:lnTo>
                    <a:pt x="0" y="13398"/>
                  </a:lnTo>
                </a:path>
              </a:pathLst>
            </a:custGeom>
            <a:ln w="3175">
              <a:solidFill>
                <a:srgbClr val="565658"/>
              </a:solidFill>
            </a:ln>
          </p:spPr>
          <p:txBody>
            <a:bodyPr wrap="square" lIns="0" tIns="0" rIns="0" bIns="0" rtlCol="0"/>
            <a:lstStyle/>
            <a:p/>
          </p:txBody>
        </p:sp>
        <p:sp>
          <p:nvSpPr>
            <p:cNvPr id="4466" name="object 4466" descr=""/>
            <p:cNvSpPr/>
            <p:nvPr/>
          </p:nvSpPr>
          <p:spPr>
            <a:xfrm>
              <a:off x="5520394" y="2528665"/>
              <a:ext cx="1270" cy="635"/>
            </a:xfrm>
            <a:custGeom>
              <a:avLst/>
              <a:gdLst/>
              <a:ahLst/>
              <a:cxnLst/>
              <a:rect l="l" t="t" r="r" b="b"/>
              <a:pathLst>
                <a:path w="1270" h="635">
                  <a:moveTo>
                    <a:pt x="965" y="469"/>
                  </a:moveTo>
                  <a:lnTo>
                    <a:pt x="0" y="0"/>
                  </a:lnTo>
                </a:path>
              </a:pathLst>
            </a:custGeom>
            <a:ln w="3175">
              <a:solidFill>
                <a:srgbClr val="565658"/>
              </a:solidFill>
            </a:ln>
          </p:spPr>
          <p:txBody>
            <a:bodyPr wrap="square" lIns="0" tIns="0" rIns="0" bIns="0" rtlCol="0"/>
            <a:lstStyle/>
            <a:p/>
          </p:txBody>
        </p:sp>
        <p:sp>
          <p:nvSpPr>
            <p:cNvPr id="4467" name="object 4467" descr=""/>
            <p:cNvSpPr/>
            <p:nvPr/>
          </p:nvSpPr>
          <p:spPr>
            <a:xfrm>
              <a:off x="5522314" y="2526741"/>
              <a:ext cx="635" cy="1270"/>
            </a:xfrm>
            <a:custGeom>
              <a:avLst/>
              <a:gdLst/>
              <a:ahLst/>
              <a:cxnLst/>
              <a:rect l="l" t="t" r="r" b="b"/>
              <a:pathLst>
                <a:path w="635" h="1269">
                  <a:moveTo>
                    <a:pt x="0" y="0"/>
                  </a:moveTo>
                  <a:lnTo>
                    <a:pt x="482" y="952"/>
                  </a:lnTo>
                </a:path>
              </a:pathLst>
            </a:custGeom>
            <a:ln w="3175">
              <a:solidFill>
                <a:srgbClr val="565658"/>
              </a:solidFill>
            </a:ln>
          </p:spPr>
          <p:txBody>
            <a:bodyPr wrap="square" lIns="0" tIns="0" rIns="0" bIns="0" rtlCol="0"/>
            <a:lstStyle/>
            <a:p/>
          </p:txBody>
        </p:sp>
        <p:sp>
          <p:nvSpPr>
            <p:cNvPr id="4468" name="object 4468" descr=""/>
            <p:cNvSpPr/>
            <p:nvPr/>
          </p:nvSpPr>
          <p:spPr>
            <a:xfrm>
              <a:off x="5521359" y="2529131"/>
              <a:ext cx="0" cy="8890"/>
            </a:xfrm>
            <a:custGeom>
              <a:avLst/>
              <a:gdLst/>
              <a:ahLst/>
              <a:cxnLst/>
              <a:rect l="l" t="t" r="r" b="b"/>
              <a:pathLst>
                <a:path w="0" h="8889">
                  <a:moveTo>
                    <a:pt x="0" y="8623"/>
                  </a:moveTo>
                  <a:lnTo>
                    <a:pt x="0" y="0"/>
                  </a:lnTo>
                </a:path>
              </a:pathLst>
            </a:custGeom>
            <a:ln w="3175">
              <a:solidFill>
                <a:srgbClr val="565658"/>
              </a:solidFill>
            </a:ln>
          </p:spPr>
          <p:txBody>
            <a:bodyPr wrap="square" lIns="0" tIns="0" rIns="0" bIns="0" rtlCol="0"/>
            <a:lstStyle/>
            <a:p/>
          </p:txBody>
        </p:sp>
        <p:sp>
          <p:nvSpPr>
            <p:cNvPr id="4469" name="object 4469" descr=""/>
            <p:cNvSpPr/>
            <p:nvPr/>
          </p:nvSpPr>
          <p:spPr>
            <a:xfrm>
              <a:off x="5522790" y="2526743"/>
              <a:ext cx="1270" cy="13970"/>
            </a:xfrm>
            <a:custGeom>
              <a:avLst/>
              <a:gdLst/>
              <a:ahLst/>
              <a:cxnLst/>
              <a:rect l="l" t="t" r="r" b="b"/>
              <a:pathLst>
                <a:path w="1270" h="13969">
                  <a:moveTo>
                    <a:pt x="0" y="952"/>
                  </a:moveTo>
                  <a:lnTo>
                    <a:pt x="965" y="0"/>
                  </a:lnTo>
                  <a:lnTo>
                    <a:pt x="965" y="13398"/>
                  </a:lnTo>
                </a:path>
              </a:pathLst>
            </a:custGeom>
            <a:ln w="3175">
              <a:solidFill>
                <a:srgbClr val="565658"/>
              </a:solidFill>
            </a:ln>
          </p:spPr>
          <p:txBody>
            <a:bodyPr wrap="square" lIns="0" tIns="0" rIns="0" bIns="0" rtlCol="0"/>
            <a:lstStyle/>
            <a:p/>
          </p:txBody>
        </p:sp>
        <p:sp>
          <p:nvSpPr>
            <p:cNvPr id="4470" name="object 4470" descr=""/>
            <p:cNvSpPr/>
            <p:nvPr/>
          </p:nvSpPr>
          <p:spPr>
            <a:xfrm>
              <a:off x="5523086" y="263904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471" name="object 4471" descr=""/>
            <p:cNvSpPr/>
            <p:nvPr/>
          </p:nvSpPr>
          <p:spPr>
            <a:xfrm>
              <a:off x="5612299" y="2609069"/>
              <a:ext cx="3810" cy="1270"/>
            </a:xfrm>
            <a:custGeom>
              <a:avLst/>
              <a:gdLst/>
              <a:ahLst/>
              <a:cxnLst/>
              <a:rect l="l" t="t" r="r" b="b"/>
              <a:pathLst>
                <a:path w="3810" h="1269">
                  <a:moveTo>
                    <a:pt x="0" y="0"/>
                  </a:moveTo>
                  <a:lnTo>
                    <a:pt x="3352" y="0"/>
                  </a:lnTo>
                  <a:lnTo>
                    <a:pt x="3352" y="965"/>
                  </a:lnTo>
                </a:path>
              </a:pathLst>
            </a:custGeom>
            <a:ln w="3175">
              <a:solidFill>
                <a:srgbClr val="565658"/>
              </a:solidFill>
            </a:ln>
          </p:spPr>
          <p:txBody>
            <a:bodyPr wrap="square" lIns="0" tIns="0" rIns="0" bIns="0" rtlCol="0"/>
            <a:lstStyle/>
            <a:p/>
          </p:txBody>
        </p:sp>
        <p:sp>
          <p:nvSpPr>
            <p:cNvPr id="4472" name="object 4472" descr=""/>
            <p:cNvSpPr/>
            <p:nvPr/>
          </p:nvSpPr>
          <p:spPr>
            <a:xfrm>
              <a:off x="5720468" y="2579873"/>
              <a:ext cx="1270" cy="1270"/>
            </a:xfrm>
            <a:custGeom>
              <a:avLst/>
              <a:gdLst/>
              <a:ahLst/>
              <a:cxnLst/>
              <a:rect l="l" t="t" r="r" b="b"/>
              <a:pathLst>
                <a:path w="1270" h="1269">
                  <a:moveTo>
                    <a:pt x="965" y="0"/>
                  </a:moveTo>
                  <a:lnTo>
                    <a:pt x="0" y="0"/>
                  </a:lnTo>
                  <a:lnTo>
                    <a:pt x="0" y="952"/>
                  </a:lnTo>
                  <a:lnTo>
                    <a:pt x="965" y="952"/>
                  </a:lnTo>
                </a:path>
              </a:pathLst>
            </a:custGeom>
            <a:ln w="3175">
              <a:solidFill>
                <a:srgbClr val="565658"/>
              </a:solidFill>
            </a:ln>
          </p:spPr>
          <p:txBody>
            <a:bodyPr wrap="square" lIns="0" tIns="0" rIns="0" bIns="0" rtlCol="0"/>
            <a:lstStyle/>
            <a:p/>
          </p:txBody>
        </p:sp>
        <p:sp>
          <p:nvSpPr>
            <p:cNvPr id="4473" name="object 4473" descr=""/>
            <p:cNvSpPr/>
            <p:nvPr/>
          </p:nvSpPr>
          <p:spPr>
            <a:xfrm>
              <a:off x="5720472" y="2579875"/>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4474" name="object 4474" descr=""/>
            <p:cNvSpPr/>
            <p:nvPr/>
          </p:nvSpPr>
          <p:spPr>
            <a:xfrm>
              <a:off x="5723351" y="2579389"/>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475" name="object 4475" descr=""/>
            <p:cNvSpPr/>
            <p:nvPr/>
          </p:nvSpPr>
          <p:spPr>
            <a:xfrm>
              <a:off x="5723349" y="2579394"/>
              <a:ext cx="1270" cy="2540"/>
            </a:xfrm>
            <a:custGeom>
              <a:avLst/>
              <a:gdLst/>
              <a:ahLst/>
              <a:cxnLst/>
              <a:rect l="l" t="t" r="r" b="b"/>
              <a:pathLst>
                <a:path w="1270" h="2539">
                  <a:moveTo>
                    <a:pt x="0" y="1917"/>
                  </a:moveTo>
                  <a:lnTo>
                    <a:pt x="952" y="1917"/>
                  </a:lnTo>
                  <a:lnTo>
                    <a:pt x="952" y="965"/>
                  </a:lnTo>
                  <a:lnTo>
                    <a:pt x="952" y="0"/>
                  </a:lnTo>
                  <a:lnTo>
                    <a:pt x="952" y="965"/>
                  </a:lnTo>
                  <a:lnTo>
                    <a:pt x="952" y="1917"/>
                  </a:lnTo>
                </a:path>
              </a:pathLst>
            </a:custGeom>
            <a:ln w="3175">
              <a:solidFill>
                <a:srgbClr val="565658"/>
              </a:solidFill>
            </a:ln>
          </p:spPr>
          <p:txBody>
            <a:bodyPr wrap="square" lIns="0" tIns="0" rIns="0" bIns="0" rtlCol="0"/>
            <a:lstStyle/>
            <a:p/>
          </p:txBody>
        </p:sp>
        <p:sp>
          <p:nvSpPr>
            <p:cNvPr id="4476" name="object 4476" descr=""/>
            <p:cNvSpPr/>
            <p:nvPr/>
          </p:nvSpPr>
          <p:spPr>
            <a:xfrm>
              <a:off x="6025185" y="2708452"/>
              <a:ext cx="15875" cy="2540"/>
            </a:xfrm>
            <a:custGeom>
              <a:avLst/>
              <a:gdLst/>
              <a:ahLst/>
              <a:cxnLst/>
              <a:rect l="l" t="t" r="r" b="b"/>
              <a:pathLst>
                <a:path w="15875" h="2539">
                  <a:moveTo>
                    <a:pt x="2286" y="1143"/>
                  </a:moveTo>
                  <a:lnTo>
                    <a:pt x="1955" y="330"/>
                  </a:lnTo>
                  <a:lnTo>
                    <a:pt x="1143" y="0"/>
                  </a:lnTo>
                  <a:lnTo>
                    <a:pt x="330" y="330"/>
                  </a:lnTo>
                  <a:lnTo>
                    <a:pt x="0" y="1143"/>
                  </a:lnTo>
                  <a:lnTo>
                    <a:pt x="330" y="1955"/>
                  </a:lnTo>
                  <a:lnTo>
                    <a:pt x="1143" y="2286"/>
                  </a:lnTo>
                  <a:lnTo>
                    <a:pt x="1955" y="1955"/>
                  </a:lnTo>
                  <a:lnTo>
                    <a:pt x="2286" y="1143"/>
                  </a:lnTo>
                  <a:close/>
                </a:path>
                <a:path w="15875" h="2539">
                  <a:moveTo>
                    <a:pt x="11861" y="1143"/>
                  </a:moveTo>
                  <a:lnTo>
                    <a:pt x="11518" y="330"/>
                  </a:lnTo>
                  <a:lnTo>
                    <a:pt x="10718" y="0"/>
                  </a:lnTo>
                  <a:lnTo>
                    <a:pt x="9906" y="330"/>
                  </a:lnTo>
                  <a:lnTo>
                    <a:pt x="9575" y="1143"/>
                  </a:lnTo>
                  <a:lnTo>
                    <a:pt x="9906" y="1955"/>
                  </a:lnTo>
                  <a:lnTo>
                    <a:pt x="10718" y="2286"/>
                  </a:lnTo>
                  <a:lnTo>
                    <a:pt x="11518" y="1955"/>
                  </a:lnTo>
                  <a:lnTo>
                    <a:pt x="11861" y="1143"/>
                  </a:lnTo>
                  <a:close/>
                </a:path>
                <a:path w="15875" h="2539">
                  <a:moveTo>
                    <a:pt x="15684" y="1143"/>
                  </a:moveTo>
                  <a:lnTo>
                    <a:pt x="15354" y="330"/>
                  </a:lnTo>
                  <a:lnTo>
                    <a:pt x="14541" y="0"/>
                  </a:lnTo>
                  <a:lnTo>
                    <a:pt x="13817" y="304"/>
                  </a:lnTo>
                  <a:lnTo>
                    <a:pt x="13106" y="0"/>
                  </a:lnTo>
                  <a:lnTo>
                    <a:pt x="12293" y="330"/>
                  </a:lnTo>
                  <a:lnTo>
                    <a:pt x="11963" y="1143"/>
                  </a:lnTo>
                  <a:lnTo>
                    <a:pt x="12293" y="1955"/>
                  </a:lnTo>
                  <a:lnTo>
                    <a:pt x="13106" y="2286"/>
                  </a:lnTo>
                  <a:lnTo>
                    <a:pt x="13817" y="1993"/>
                  </a:lnTo>
                  <a:lnTo>
                    <a:pt x="14541" y="2286"/>
                  </a:lnTo>
                  <a:lnTo>
                    <a:pt x="15354" y="1955"/>
                  </a:lnTo>
                  <a:lnTo>
                    <a:pt x="15684" y="1143"/>
                  </a:lnTo>
                  <a:close/>
                </a:path>
              </a:pathLst>
            </a:custGeom>
            <a:solidFill>
              <a:srgbClr val="565658"/>
            </a:solidFill>
          </p:spPr>
          <p:txBody>
            <a:bodyPr wrap="square" lIns="0" tIns="0" rIns="0" bIns="0" rtlCol="0"/>
            <a:lstStyle/>
            <a:p/>
          </p:txBody>
        </p:sp>
        <p:sp>
          <p:nvSpPr>
            <p:cNvPr id="4477" name="object 4477" descr=""/>
            <p:cNvSpPr/>
            <p:nvPr/>
          </p:nvSpPr>
          <p:spPr>
            <a:xfrm>
              <a:off x="5781262" y="2609067"/>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4478" name="object 4478" descr=""/>
            <p:cNvSpPr/>
            <p:nvPr/>
          </p:nvSpPr>
          <p:spPr>
            <a:xfrm>
              <a:off x="5777914" y="2608596"/>
              <a:ext cx="3175" cy="6350"/>
            </a:xfrm>
            <a:custGeom>
              <a:avLst/>
              <a:gdLst/>
              <a:ahLst/>
              <a:cxnLst/>
              <a:rect l="l" t="t" r="r" b="b"/>
              <a:pathLst>
                <a:path w="3175" h="6350">
                  <a:moveTo>
                    <a:pt x="2870" y="0"/>
                  </a:moveTo>
                  <a:lnTo>
                    <a:pt x="2870" y="5740"/>
                  </a:lnTo>
                </a:path>
                <a:path w="3175" h="6350">
                  <a:moveTo>
                    <a:pt x="2870" y="0"/>
                  </a:moveTo>
                  <a:lnTo>
                    <a:pt x="0" y="0"/>
                  </a:lnTo>
                  <a:lnTo>
                    <a:pt x="0" y="5740"/>
                  </a:lnTo>
                  <a:lnTo>
                    <a:pt x="2870" y="5740"/>
                  </a:lnTo>
                </a:path>
              </a:pathLst>
            </a:custGeom>
            <a:ln w="3175">
              <a:solidFill>
                <a:srgbClr val="565658"/>
              </a:solidFill>
            </a:ln>
          </p:spPr>
          <p:txBody>
            <a:bodyPr wrap="square" lIns="0" tIns="0" rIns="0" bIns="0" rtlCol="0"/>
            <a:lstStyle/>
            <a:p/>
          </p:txBody>
        </p:sp>
        <p:sp>
          <p:nvSpPr>
            <p:cNvPr id="4479" name="object 4479" descr=""/>
            <p:cNvSpPr/>
            <p:nvPr/>
          </p:nvSpPr>
          <p:spPr>
            <a:xfrm>
              <a:off x="5369440" y="267685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480" name="object 4480" descr=""/>
            <p:cNvSpPr/>
            <p:nvPr/>
          </p:nvSpPr>
          <p:spPr>
            <a:xfrm>
              <a:off x="5370583" y="2633002"/>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4481" name="object 4481" descr=""/>
            <p:cNvSpPr/>
            <p:nvPr/>
          </p:nvSpPr>
          <p:spPr>
            <a:xfrm>
              <a:off x="5371538" y="2633004"/>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4482" name="object 4482" descr=""/>
            <p:cNvSpPr/>
            <p:nvPr/>
          </p:nvSpPr>
          <p:spPr>
            <a:xfrm>
              <a:off x="5370583" y="2633004"/>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4483" name="object 4483" descr=""/>
            <p:cNvSpPr/>
            <p:nvPr/>
          </p:nvSpPr>
          <p:spPr>
            <a:xfrm>
              <a:off x="6091720" y="2587358"/>
              <a:ext cx="99060" cy="123825"/>
            </a:xfrm>
            <a:custGeom>
              <a:avLst/>
              <a:gdLst/>
              <a:ahLst/>
              <a:cxnLst/>
              <a:rect l="l" t="t" r="r" b="b"/>
              <a:pathLst>
                <a:path w="99060" h="123825">
                  <a:moveTo>
                    <a:pt x="2755" y="122237"/>
                  </a:moveTo>
                  <a:lnTo>
                    <a:pt x="2425" y="121424"/>
                  </a:lnTo>
                  <a:lnTo>
                    <a:pt x="1612" y="121094"/>
                  </a:lnTo>
                  <a:lnTo>
                    <a:pt x="1371" y="121196"/>
                  </a:lnTo>
                  <a:lnTo>
                    <a:pt x="1143" y="121094"/>
                  </a:lnTo>
                  <a:lnTo>
                    <a:pt x="330" y="121424"/>
                  </a:lnTo>
                  <a:lnTo>
                    <a:pt x="0" y="122237"/>
                  </a:lnTo>
                  <a:lnTo>
                    <a:pt x="330" y="123050"/>
                  </a:lnTo>
                  <a:lnTo>
                    <a:pt x="1143" y="123380"/>
                  </a:lnTo>
                  <a:lnTo>
                    <a:pt x="1371" y="123291"/>
                  </a:lnTo>
                  <a:lnTo>
                    <a:pt x="1612" y="123380"/>
                  </a:lnTo>
                  <a:lnTo>
                    <a:pt x="2425" y="123050"/>
                  </a:lnTo>
                  <a:lnTo>
                    <a:pt x="2755" y="122237"/>
                  </a:lnTo>
                  <a:close/>
                </a:path>
                <a:path w="99060" h="123825">
                  <a:moveTo>
                    <a:pt x="15201" y="122237"/>
                  </a:moveTo>
                  <a:lnTo>
                    <a:pt x="14871" y="121424"/>
                  </a:lnTo>
                  <a:lnTo>
                    <a:pt x="14058" y="121094"/>
                  </a:lnTo>
                  <a:lnTo>
                    <a:pt x="13258" y="121424"/>
                  </a:lnTo>
                  <a:lnTo>
                    <a:pt x="12915" y="122237"/>
                  </a:lnTo>
                  <a:lnTo>
                    <a:pt x="13258" y="123050"/>
                  </a:lnTo>
                  <a:lnTo>
                    <a:pt x="14058" y="123380"/>
                  </a:lnTo>
                  <a:lnTo>
                    <a:pt x="14871" y="123050"/>
                  </a:lnTo>
                  <a:lnTo>
                    <a:pt x="15201" y="122237"/>
                  </a:lnTo>
                  <a:close/>
                </a:path>
                <a:path w="99060" h="123825">
                  <a:moveTo>
                    <a:pt x="98488" y="1143"/>
                  </a:moveTo>
                  <a:lnTo>
                    <a:pt x="98158" y="330"/>
                  </a:lnTo>
                  <a:lnTo>
                    <a:pt x="97345" y="0"/>
                  </a:lnTo>
                  <a:lnTo>
                    <a:pt x="96545" y="330"/>
                  </a:lnTo>
                  <a:lnTo>
                    <a:pt x="96202" y="1143"/>
                  </a:lnTo>
                  <a:lnTo>
                    <a:pt x="96545" y="1943"/>
                  </a:lnTo>
                  <a:lnTo>
                    <a:pt x="97345" y="2286"/>
                  </a:lnTo>
                  <a:lnTo>
                    <a:pt x="98158" y="1943"/>
                  </a:lnTo>
                  <a:lnTo>
                    <a:pt x="98488" y="1143"/>
                  </a:lnTo>
                  <a:close/>
                </a:path>
              </a:pathLst>
            </a:custGeom>
            <a:solidFill>
              <a:srgbClr val="565658"/>
            </a:solidFill>
          </p:spPr>
          <p:txBody>
            <a:bodyPr wrap="square" lIns="0" tIns="0" rIns="0" bIns="0" rtlCol="0"/>
            <a:lstStyle/>
            <a:p/>
          </p:txBody>
        </p:sp>
        <p:sp>
          <p:nvSpPr>
            <p:cNvPr id="4484" name="object 4484" descr=""/>
            <p:cNvSpPr/>
            <p:nvPr/>
          </p:nvSpPr>
          <p:spPr>
            <a:xfrm>
              <a:off x="6187636" y="2588963"/>
              <a:ext cx="2540" cy="2540"/>
            </a:xfrm>
            <a:custGeom>
              <a:avLst/>
              <a:gdLst/>
              <a:ahLst/>
              <a:cxnLst/>
              <a:rect l="l" t="t" r="r" b="b"/>
              <a:pathLst>
                <a:path w="2539" h="2539">
                  <a:moveTo>
                    <a:pt x="0" y="0"/>
                  </a:moveTo>
                  <a:lnTo>
                    <a:pt x="2387" y="0"/>
                  </a:lnTo>
                  <a:lnTo>
                    <a:pt x="2387" y="1917"/>
                  </a:lnTo>
                </a:path>
              </a:pathLst>
            </a:custGeom>
            <a:ln w="3175">
              <a:solidFill>
                <a:srgbClr val="565658"/>
              </a:solidFill>
            </a:ln>
          </p:spPr>
          <p:txBody>
            <a:bodyPr wrap="square" lIns="0" tIns="0" rIns="0" bIns="0" rtlCol="0"/>
            <a:lstStyle/>
            <a:p/>
          </p:txBody>
        </p:sp>
        <p:sp>
          <p:nvSpPr>
            <p:cNvPr id="4485" name="object 4485" descr=""/>
            <p:cNvSpPr/>
            <p:nvPr/>
          </p:nvSpPr>
          <p:spPr>
            <a:xfrm>
              <a:off x="6187635" y="2588492"/>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4486" name="object 4486" descr=""/>
            <p:cNvSpPr/>
            <p:nvPr/>
          </p:nvSpPr>
          <p:spPr>
            <a:xfrm>
              <a:off x="5620915" y="2521954"/>
              <a:ext cx="1905" cy="1270"/>
            </a:xfrm>
            <a:custGeom>
              <a:avLst/>
              <a:gdLst/>
              <a:ahLst/>
              <a:cxnLst/>
              <a:rect l="l" t="t" r="r" b="b"/>
              <a:pathLst>
                <a:path w="1904" h="1269">
                  <a:moveTo>
                    <a:pt x="1435" y="0"/>
                  </a:moveTo>
                  <a:lnTo>
                    <a:pt x="0" y="0"/>
                  </a:lnTo>
                  <a:lnTo>
                    <a:pt x="0" y="965"/>
                  </a:lnTo>
                </a:path>
              </a:pathLst>
            </a:custGeom>
            <a:ln w="3175">
              <a:solidFill>
                <a:srgbClr val="565658"/>
              </a:solidFill>
            </a:ln>
          </p:spPr>
          <p:txBody>
            <a:bodyPr wrap="square" lIns="0" tIns="0" rIns="0" bIns="0" rtlCol="0"/>
            <a:lstStyle/>
            <a:p/>
          </p:txBody>
        </p:sp>
        <p:sp>
          <p:nvSpPr>
            <p:cNvPr id="4487" name="object 4487" descr=""/>
            <p:cNvSpPr/>
            <p:nvPr/>
          </p:nvSpPr>
          <p:spPr>
            <a:xfrm>
              <a:off x="5622345"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488" name="object 4488" descr=""/>
            <p:cNvSpPr/>
            <p:nvPr/>
          </p:nvSpPr>
          <p:spPr>
            <a:xfrm>
              <a:off x="5654423" y="2522922"/>
              <a:ext cx="635" cy="3175"/>
            </a:xfrm>
            <a:custGeom>
              <a:avLst/>
              <a:gdLst/>
              <a:ahLst/>
              <a:cxnLst/>
              <a:rect l="l" t="t" r="r" b="b"/>
              <a:pathLst>
                <a:path w="635" h="3175">
                  <a:moveTo>
                    <a:pt x="0" y="0"/>
                  </a:moveTo>
                  <a:lnTo>
                    <a:pt x="0" y="2870"/>
                  </a:lnTo>
                  <a:lnTo>
                    <a:pt x="482" y="2870"/>
                  </a:lnTo>
                  <a:lnTo>
                    <a:pt x="482" y="0"/>
                  </a:lnTo>
                </a:path>
              </a:pathLst>
            </a:custGeom>
            <a:ln w="3175">
              <a:solidFill>
                <a:srgbClr val="565658"/>
              </a:solidFill>
            </a:ln>
          </p:spPr>
          <p:txBody>
            <a:bodyPr wrap="square" lIns="0" tIns="0" rIns="0" bIns="0" rtlCol="0"/>
            <a:lstStyle/>
            <a:p/>
          </p:txBody>
        </p:sp>
        <p:sp>
          <p:nvSpPr>
            <p:cNvPr id="4489" name="object 4489" descr=""/>
            <p:cNvSpPr/>
            <p:nvPr/>
          </p:nvSpPr>
          <p:spPr>
            <a:xfrm>
              <a:off x="5622351" y="2512380"/>
              <a:ext cx="0" cy="10795"/>
            </a:xfrm>
            <a:custGeom>
              <a:avLst/>
              <a:gdLst/>
              <a:ahLst/>
              <a:cxnLst/>
              <a:rect l="l" t="t" r="r" b="b"/>
              <a:pathLst>
                <a:path w="0" h="10794">
                  <a:moveTo>
                    <a:pt x="0" y="0"/>
                  </a:moveTo>
                  <a:lnTo>
                    <a:pt x="0" y="0"/>
                  </a:lnTo>
                  <a:lnTo>
                    <a:pt x="0" y="10541"/>
                  </a:lnTo>
                </a:path>
              </a:pathLst>
            </a:custGeom>
            <a:ln w="3175">
              <a:solidFill>
                <a:srgbClr val="565658"/>
              </a:solidFill>
            </a:ln>
          </p:spPr>
          <p:txBody>
            <a:bodyPr wrap="square" lIns="0" tIns="0" rIns="0" bIns="0" rtlCol="0"/>
            <a:lstStyle/>
            <a:p/>
          </p:txBody>
        </p:sp>
        <p:sp>
          <p:nvSpPr>
            <p:cNvPr id="4490" name="object 4490" descr=""/>
            <p:cNvSpPr/>
            <p:nvPr/>
          </p:nvSpPr>
          <p:spPr>
            <a:xfrm>
              <a:off x="5621685" y="251123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491" name="object 4491" descr=""/>
            <p:cNvSpPr/>
            <p:nvPr/>
          </p:nvSpPr>
          <p:spPr>
            <a:xfrm>
              <a:off x="5622351"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492" name="object 4492" descr=""/>
            <p:cNvSpPr/>
            <p:nvPr/>
          </p:nvSpPr>
          <p:spPr>
            <a:xfrm>
              <a:off x="5622828" y="251238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4493" name="object 4493" descr=""/>
            <p:cNvSpPr/>
            <p:nvPr/>
          </p:nvSpPr>
          <p:spPr>
            <a:xfrm>
              <a:off x="5622345" y="2512381"/>
              <a:ext cx="635" cy="10795"/>
            </a:xfrm>
            <a:custGeom>
              <a:avLst/>
              <a:gdLst/>
              <a:ahLst/>
              <a:cxnLst/>
              <a:rect l="l" t="t" r="r" b="b"/>
              <a:pathLst>
                <a:path w="635" h="10794">
                  <a:moveTo>
                    <a:pt x="482" y="10541"/>
                  </a:moveTo>
                  <a:lnTo>
                    <a:pt x="482" y="0"/>
                  </a:lnTo>
                  <a:lnTo>
                    <a:pt x="0" y="0"/>
                  </a:lnTo>
                  <a:lnTo>
                    <a:pt x="0" y="10541"/>
                  </a:lnTo>
                </a:path>
              </a:pathLst>
            </a:custGeom>
            <a:ln w="3175">
              <a:solidFill>
                <a:srgbClr val="565658"/>
              </a:solidFill>
            </a:ln>
          </p:spPr>
          <p:txBody>
            <a:bodyPr wrap="square" lIns="0" tIns="0" rIns="0" bIns="0" rtlCol="0"/>
            <a:lstStyle/>
            <a:p/>
          </p:txBody>
        </p:sp>
        <p:sp>
          <p:nvSpPr>
            <p:cNvPr id="4494" name="object 4494" descr=""/>
            <p:cNvSpPr/>
            <p:nvPr/>
          </p:nvSpPr>
          <p:spPr>
            <a:xfrm>
              <a:off x="5621685" y="251123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495" name="object 4495" descr=""/>
            <p:cNvSpPr/>
            <p:nvPr/>
          </p:nvSpPr>
          <p:spPr>
            <a:xfrm>
              <a:off x="5654901" y="2514785"/>
              <a:ext cx="635" cy="6350"/>
            </a:xfrm>
            <a:custGeom>
              <a:avLst/>
              <a:gdLst/>
              <a:ahLst/>
              <a:cxnLst/>
              <a:rect l="l" t="t" r="r" b="b"/>
              <a:pathLst>
                <a:path w="635" h="6350">
                  <a:moveTo>
                    <a:pt x="0" y="0"/>
                  </a:moveTo>
                  <a:lnTo>
                    <a:pt x="482" y="0"/>
                  </a:lnTo>
                  <a:lnTo>
                    <a:pt x="482" y="6210"/>
                  </a:lnTo>
                </a:path>
              </a:pathLst>
            </a:custGeom>
            <a:ln w="3175">
              <a:solidFill>
                <a:srgbClr val="565658"/>
              </a:solidFill>
            </a:ln>
          </p:spPr>
          <p:txBody>
            <a:bodyPr wrap="square" lIns="0" tIns="0" rIns="0" bIns="0" rtlCol="0"/>
            <a:lstStyle/>
            <a:p/>
          </p:txBody>
        </p:sp>
        <p:sp>
          <p:nvSpPr>
            <p:cNvPr id="4496" name="object 4496" descr=""/>
            <p:cNvSpPr/>
            <p:nvPr/>
          </p:nvSpPr>
          <p:spPr>
            <a:xfrm>
              <a:off x="5654896" y="2513820"/>
              <a:ext cx="635" cy="1270"/>
            </a:xfrm>
            <a:custGeom>
              <a:avLst/>
              <a:gdLst/>
              <a:ahLst/>
              <a:cxnLst/>
              <a:rect l="l" t="t" r="r" b="b"/>
              <a:pathLst>
                <a:path w="635" h="1269">
                  <a:moveTo>
                    <a:pt x="482" y="965"/>
                  </a:moveTo>
                  <a:lnTo>
                    <a:pt x="482" y="0"/>
                  </a:lnTo>
                  <a:lnTo>
                    <a:pt x="0" y="0"/>
                  </a:lnTo>
                </a:path>
              </a:pathLst>
            </a:custGeom>
            <a:ln w="3175">
              <a:solidFill>
                <a:srgbClr val="565658"/>
              </a:solidFill>
            </a:ln>
          </p:spPr>
          <p:txBody>
            <a:bodyPr wrap="square" lIns="0" tIns="0" rIns="0" bIns="0" rtlCol="0"/>
            <a:lstStyle/>
            <a:p/>
          </p:txBody>
        </p:sp>
        <p:sp>
          <p:nvSpPr>
            <p:cNvPr id="4497" name="object 4497" descr=""/>
            <p:cNvSpPr/>
            <p:nvPr/>
          </p:nvSpPr>
          <p:spPr>
            <a:xfrm>
              <a:off x="5654901" y="252099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498" name="object 4498" descr=""/>
            <p:cNvSpPr/>
            <p:nvPr/>
          </p:nvSpPr>
          <p:spPr>
            <a:xfrm>
              <a:off x="5654896" y="2520999"/>
              <a:ext cx="635" cy="1270"/>
            </a:xfrm>
            <a:custGeom>
              <a:avLst/>
              <a:gdLst/>
              <a:ahLst/>
              <a:cxnLst/>
              <a:rect l="l" t="t" r="r" b="b"/>
              <a:pathLst>
                <a:path w="635" h="1269">
                  <a:moveTo>
                    <a:pt x="482" y="0"/>
                  </a:moveTo>
                  <a:lnTo>
                    <a:pt x="482" y="952"/>
                  </a:lnTo>
                  <a:lnTo>
                    <a:pt x="0" y="952"/>
                  </a:lnTo>
                </a:path>
              </a:pathLst>
            </a:custGeom>
            <a:ln w="3175">
              <a:solidFill>
                <a:srgbClr val="565658"/>
              </a:solidFill>
            </a:ln>
          </p:spPr>
          <p:txBody>
            <a:bodyPr wrap="square" lIns="0" tIns="0" rIns="0" bIns="0" rtlCol="0"/>
            <a:lstStyle/>
            <a:p/>
          </p:txBody>
        </p:sp>
        <p:sp>
          <p:nvSpPr>
            <p:cNvPr id="4499" name="object 4499" descr=""/>
            <p:cNvSpPr/>
            <p:nvPr/>
          </p:nvSpPr>
          <p:spPr>
            <a:xfrm>
              <a:off x="5622828" y="2512380"/>
              <a:ext cx="0" cy="10795"/>
            </a:xfrm>
            <a:custGeom>
              <a:avLst/>
              <a:gdLst/>
              <a:ahLst/>
              <a:cxnLst/>
              <a:rect l="l" t="t" r="r" b="b"/>
              <a:pathLst>
                <a:path w="0" h="10794">
                  <a:moveTo>
                    <a:pt x="0" y="0"/>
                  </a:moveTo>
                  <a:lnTo>
                    <a:pt x="0" y="0"/>
                  </a:lnTo>
                  <a:lnTo>
                    <a:pt x="0" y="10541"/>
                  </a:lnTo>
                </a:path>
              </a:pathLst>
            </a:custGeom>
            <a:ln w="3175">
              <a:solidFill>
                <a:srgbClr val="565658"/>
              </a:solidFill>
            </a:ln>
          </p:spPr>
          <p:txBody>
            <a:bodyPr wrap="square" lIns="0" tIns="0" rIns="0" bIns="0" rtlCol="0"/>
            <a:lstStyle/>
            <a:p/>
          </p:txBody>
        </p:sp>
        <p:sp>
          <p:nvSpPr>
            <p:cNvPr id="4500" name="object 4500" descr=""/>
            <p:cNvSpPr/>
            <p:nvPr/>
          </p:nvSpPr>
          <p:spPr>
            <a:xfrm>
              <a:off x="5622169" y="251123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501" name="object 4501" descr=""/>
            <p:cNvSpPr/>
            <p:nvPr/>
          </p:nvSpPr>
          <p:spPr>
            <a:xfrm>
              <a:off x="5622828" y="2512381"/>
              <a:ext cx="0" cy="10795"/>
            </a:xfrm>
            <a:custGeom>
              <a:avLst/>
              <a:gdLst/>
              <a:ahLst/>
              <a:cxnLst/>
              <a:rect l="l" t="t" r="r" b="b"/>
              <a:pathLst>
                <a:path w="0" h="10794">
                  <a:moveTo>
                    <a:pt x="0" y="10541"/>
                  </a:moveTo>
                  <a:lnTo>
                    <a:pt x="0" y="0"/>
                  </a:lnTo>
                  <a:lnTo>
                    <a:pt x="0" y="10541"/>
                  </a:lnTo>
                </a:path>
              </a:pathLst>
            </a:custGeom>
            <a:ln w="3175">
              <a:solidFill>
                <a:srgbClr val="565658"/>
              </a:solidFill>
            </a:ln>
          </p:spPr>
          <p:txBody>
            <a:bodyPr wrap="square" lIns="0" tIns="0" rIns="0" bIns="0" rtlCol="0"/>
            <a:lstStyle/>
            <a:p/>
          </p:txBody>
        </p:sp>
        <p:sp>
          <p:nvSpPr>
            <p:cNvPr id="4502" name="object 4502" descr=""/>
            <p:cNvSpPr/>
            <p:nvPr/>
          </p:nvSpPr>
          <p:spPr>
            <a:xfrm>
              <a:off x="5622828" y="2512380"/>
              <a:ext cx="635" cy="10795"/>
            </a:xfrm>
            <a:custGeom>
              <a:avLst/>
              <a:gdLst/>
              <a:ahLst/>
              <a:cxnLst/>
              <a:rect l="l" t="t" r="r" b="b"/>
              <a:pathLst>
                <a:path w="635" h="10794">
                  <a:moveTo>
                    <a:pt x="0" y="0"/>
                  </a:moveTo>
                  <a:lnTo>
                    <a:pt x="482" y="0"/>
                  </a:lnTo>
                  <a:lnTo>
                    <a:pt x="482" y="10541"/>
                  </a:lnTo>
                </a:path>
              </a:pathLst>
            </a:custGeom>
            <a:ln w="3175">
              <a:solidFill>
                <a:srgbClr val="565658"/>
              </a:solidFill>
            </a:ln>
          </p:spPr>
          <p:txBody>
            <a:bodyPr wrap="square" lIns="0" tIns="0" rIns="0" bIns="0" rtlCol="0"/>
            <a:lstStyle/>
            <a:p/>
          </p:txBody>
        </p:sp>
        <p:sp>
          <p:nvSpPr>
            <p:cNvPr id="4503" name="object 4503" descr=""/>
            <p:cNvSpPr/>
            <p:nvPr/>
          </p:nvSpPr>
          <p:spPr>
            <a:xfrm>
              <a:off x="5623307" y="2512380"/>
              <a:ext cx="1270" cy="0"/>
            </a:xfrm>
            <a:custGeom>
              <a:avLst/>
              <a:gdLst/>
              <a:ahLst/>
              <a:cxnLst/>
              <a:rect l="l" t="t" r="r" b="b"/>
              <a:pathLst>
                <a:path w="1270" h="0">
                  <a:moveTo>
                    <a:pt x="482" y="0"/>
                  </a:moveTo>
                  <a:lnTo>
                    <a:pt x="0" y="0"/>
                  </a:lnTo>
                  <a:lnTo>
                    <a:pt x="965" y="0"/>
                  </a:lnTo>
                </a:path>
              </a:pathLst>
            </a:custGeom>
            <a:ln w="3175">
              <a:solidFill>
                <a:srgbClr val="565658"/>
              </a:solidFill>
            </a:ln>
          </p:spPr>
          <p:txBody>
            <a:bodyPr wrap="square" lIns="0" tIns="0" rIns="0" bIns="0" rtlCol="0"/>
            <a:lstStyle/>
            <a:p/>
          </p:txBody>
        </p:sp>
        <p:sp>
          <p:nvSpPr>
            <p:cNvPr id="4504" name="object 4504" descr=""/>
            <p:cNvSpPr/>
            <p:nvPr/>
          </p:nvSpPr>
          <p:spPr>
            <a:xfrm>
              <a:off x="5620921" y="2522922"/>
              <a:ext cx="1270" cy="1905"/>
            </a:xfrm>
            <a:custGeom>
              <a:avLst/>
              <a:gdLst/>
              <a:ahLst/>
              <a:cxnLst/>
              <a:rect l="l" t="t" r="r" b="b"/>
              <a:pathLst>
                <a:path w="1270" h="1905">
                  <a:moveTo>
                    <a:pt x="952" y="0"/>
                  </a:moveTo>
                  <a:lnTo>
                    <a:pt x="0" y="0"/>
                  </a:lnTo>
                  <a:lnTo>
                    <a:pt x="0" y="1422"/>
                  </a:lnTo>
                </a:path>
              </a:pathLst>
            </a:custGeom>
            <a:ln w="3175">
              <a:solidFill>
                <a:srgbClr val="565658"/>
              </a:solidFill>
            </a:ln>
          </p:spPr>
          <p:txBody>
            <a:bodyPr wrap="square" lIns="0" tIns="0" rIns="0" bIns="0" rtlCol="0"/>
            <a:lstStyle/>
            <a:p/>
          </p:txBody>
        </p:sp>
        <p:sp>
          <p:nvSpPr>
            <p:cNvPr id="4505" name="object 4505" descr=""/>
            <p:cNvSpPr/>
            <p:nvPr/>
          </p:nvSpPr>
          <p:spPr>
            <a:xfrm>
              <a:off x="5620918" y="2522916"/>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4506" name="object 4506" descr=""/>
            <p:cNvSpPr/>
            <p:nvPr/>
          </p:nvSpPr>
          <p:spPr>
            <a:xfrm>
              <a:off x="5650590" y="2512380"/>
              <a:ext cx="3810" cy="0"/>
            </a:xfrm>
            <a:custGeom>
              <a:avLst/>
              <a:gdLst/>
              <a:ahLst/>
              <a:cxnLst/>
              <a:rect l="l" t="t" r="r" b="b"/>
              <a:pathLst>
                <a:path w="3810" h="0">
                  <a:moveTo>
                    <a:pt x="0" y="0"/>
                  </a:moveTo>
                  <a:lnTo>
                    <a:pt x="3352" y="0"/>
                  </a:lnTo>
                  <a:lnTo>
                    <a:pt x="0" y="0"/>
                  </a:lnTo>
                </a:path>
              </a:pathLst>
            </a:custGeom>
            <a:ln w="3175">
              <a:solidFill>
                <a:srgbClr val="565658"/>
              </a:solidFill>
            </a:ln>
          </p:spPr>
          <p:txBody>
            <a:bodyPr wrap="square" lIns="0" tIns="0" rIns="0" bIns="0" rtlCol="0"/>
            <a:lstStyle/>
            <a:p/>
          </p:txBody>
        </p:sp>
        <p:sp>
          <p:nvSpPr>
            <p:cNvPr id="4507" name="object 4507" descr=""/>
            <p:cNvSpPr/>
            <p:nvPr/>
          </p:nvSpPr>
          <p:spPr>
            <a:xfrm>
              <a:off x="5653939" y="2512378"/>
              <a:ext cx="0" cy="10160"/>
            </a:xfrm>
            <a:custGeom>
              <a:avLst/>
              <a:gdLst/>
              <a:ahLst/>
              <a:cxnLst/>
              <a:rect l="l" t="t" r="r" b="b"/>
              <a:pathLst>
                <a:path w="0" h="10160">
                  <a:moveTo>
                    <a:pt x="0" y="9575"/>
                  </a:moveTo>
                  <a:lnTo>
                    <a:pt x="0" y="0"/>
                  </a:lnTo>
                </a:path>
              </a:pathLst>
            </a:custGeom>
            <a:ln w="3175">
              <a:solidFill>
                <a:srgbClr val="565658"/>
              </a:solidFill>
            </a:ln>
          </p:spPr>
          <p:txBody>
            <a:bodyPr wrap="square" lIns="0" tIns="0" rIns="0" bIns="0" rtlCol="0"/>
            <a:lstStyle/>
            <a:p/>
          </p:txBody>
        </p:sp>
        <p:sp>
          <p:nvSpPr>
            <p:cNvPr id="4508" name="object 4508" descr=""/>
            <p:cNvSpPr/>
            <p:nvPr/>
          </p:nvSpPr>
          <p:spPr>
            <a:xfrm>
              <a:off x="5654423" y="2512381"/>
              <a:ext cx="635" cy="10795"/>
            </a:xfrm>
            <a:custGeom>
              <a:avLst/>
              <a:gdLst/>
              <a:ahLst/>
              <a:cxnLst/>
              <a:rect l="l" t="t" r="r" b="b"/>
              <a:pathLst>
                <a:path w="635" h="10794">
                  <a:moveTo>
                    <a:pt x="0" y="10541"/>
                  </a:moveTo>
                  <a:lnTo>
                    <a:pt x="482" y="10541"/>
                  </a:lnTo>
                  <a:lnTo>
                    <a:pt x="482" y="0"/>
                  </a:lnTo>
                </a:path>
              </a:pathLst>
            </a:custGeom>
            <a:ln w="3175">
              <a:solidFill>
                <a:srgbClr val="565658"/>
              </a:solidFill>
            </a:ln>
          </p:spPr>
          <p:txBody>
            <a:bodyPr wrap="square" lIns="0" tIns="0" rIns="0" bIns="0" rtlCol="0"/>
            <a:lstStyle/>
            <a:p/>
          </p:txBody>
        </p:sp>
        <p:sp>
          <p:nvSpPr>
            <p:cNvPr id="4509" name="object 4509" descr=""/>
            <p:cNvSpPr/>
            <p:nvPr/>
          </p:nvSpPr>
          <p:spPr>
            <a:xfrm>
              <a:off x="5653941" y="2512380"/>
              <a:ext cx="1270" cy="0"/>
            </a:xfrm>
            <a:custGeom>
              <a:avLst/>
              <a:gdLst/>
              <a:ahLst/>
              <a:cxnLst/>
              <a:rect l="l" t="t" r="r" b="b"/>
              <a:pathLst>
                <a:path w="1270" h="0">
                  <a:moveTo>
                    <a:pt x="482" y="0"/>
                  </a:moveTo>
                  <a:lnTo>
                    <a:pt x="0" y="0"/>
                  </a:lnTo>
                  <a:lnTo>
                    <a:pt x="965" y="0"/>
                  </a:lnTo>
                </a:path>
              </a:pathLst>
            </a:custGeom>
            <a:ln w="3175">
              <a:solidFill>
                <a:srgbClr val="565658"/>
              </a:solidFill>
            </a:ln>
          </p:spPr>
          <p:txBody>
            <a:bodyPr wrap="square" lIns="0" tIns="0" rIns="0" bIns="0" rtlCol="0"/>
            <a:lstStyle/>
            <a:p/>
          </p:txBody>
        </p:sp>
        <p:sp>
          <p:nvSpPr>
            <p:cNvPr id="4510" name="object 4510" descr=""/>
            <p:cNvSpPr/>
            <p:nvPr/>
          </p:nvSpPr>
          <p:spPr>
            <a:xfrm>
              <a:off x="5649638" y="2512381"/>
              <a:ext cx="1270" cy="10795"/>
            </a:xfrm>
            <a:custGeom>
              <a:avLst/>
              <a:gdLst/>
              <a:ahLst/>
              <a:cxnLst/>
              <a:rect l="l" t="t" r="r" b="b"/>
              <a:pathLst>
                <a:path w="1270" h="10794">
                  <a:moveTo>
                    <a:pt x="952" y="10541"/>
                  </a:moveTo>
                  <a:lnTo>
                    <a:pt x="952" y="0"/>
                  </a:lnTo>
                  <a:lnTo>
                    <a:pt x="0" y="0"/>
                  </a:lnTo>
                </a:path>
              </a:pathLst>
            </a:custGeom>
            <a:ln w="3175">
              <a:solidFill>
                <a:srgbClr val="565658"/>
              </a:solidFill>
            </a:ln>
          </p:spPr>
          <p:txBody>
            <a:bodyPr wrap="square" lIns="0" tIns="0" rIns="0" bIns="0" rtlCol="0"/>
            <a:lstStyle/>
            <a:p/>
          </p:txBody>
        </p:sp>
        <p:sp>
          <p:nvSpPr>
            <p:cNvPr id="4511" name="object 4511" descr=""/>
            <p:cNvSpPr/>
            <p:nvPr/>
          </p:nvSpPr>
          <p:spPr>
            <a:xfrm>
              <a:off x="5650108"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512" name="object 4512" descr=""/>
            <p:cNvSpPr/>
            <p:nvPr/>
          </p:nvSpPr>
          <p:spPr>
            <a:xfrm>
              <a:off x="5621876" y="2522922"/>
              <a:ext cx="1270" cy="1905"/>
            </a:xfrm>
            <a:custGeom>
              <a:avLst/>
              <a:gdLst/>
              <a:ahLst/>
              <a:cxnLst/>
              <a:rect l="l" t="t" r="r" b="b"/>
              <a:pathLst>
                <a:path w="1270" h="1905">
                  <a:moveTo>
                    <a:pt x="952" y="0"/>
                  </a:moveTo>
                  <a:lnTo>
                    <a:pt x="0" y="0"/>
                  </a:lnTo>
                  <a:lnTo>
                    <a:pt x="0" y="1422"/>
                  </a:lnTo>
                </a:path>
              </a:pathLst>
            </a:custGeom>
            <a:ln w="3175">
              <a:solidFill>
                <a:srgbClr val="565658"/>
              </a:solidFill>
            </a:ln>
          </p:spPr>
          <p:txBody>
            <a:bodyPr wrap="square" lIns="0" tIns="0" rIns="0" bIns="0" rtlCol="0"/>
            <a:lstStyle/>
            <a:p/>
          </p:txBody>
        </p:sp>
        <p:sp>
          <p:nvSpPr>
            <p:cNvPr id="4513" name="object 4513" descr=""/>
            <p:cNvSpPr/>
            <p:nvPr/>
          </p:nvSpPr>
          <p:spPr>
            <a:xfrm>
              <a:off x="5623789"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514" name="object 4514" descr=""/>
            <p:cNvSpPr/>
            <p:nvPr/>
          </p:nvSpPr>
          <p:spPr>
            <a:xfrm>
              <a:off x="5623124" y="251123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515" name="object 4515" descr=""/>
            <p:cNvSpPr/>
            <p:nvPr/>
          </p:nvSpPr>
          <p:spPr>
            <a:xfrm>
              <a:off x="5623789" y="2512381"/>
              <a:ext cx="635" cy="10795"/>
            </a:xfrm>
            <a:custGeom>
              <a:avLst/>
              <a:gdLst/>
              <a:ahLst/>
              <a:cxnLst/>
              <a:rect l="l" t="t" r="r" b="b"/>
              <a:pathLst>
                <a:path w="635" h="10794">
                  <a:moveTo>
                    <a:pt x="0" y="10541"/>
                  </a:moveTo>
                  <a:lnTo>
                    <a:pt x="0" y="0"/>
                  </a:lnTo>
                  <a:lnTo>
                    <a:pt x="482" y="0"/>
                  </a:lnTo>
                </a:path>
              </a:pathLst>
            </a:custGeom>
            <a:ln w="3175">
              <a:solidFill>
                <a:srgbClr val="565658"/>
              </a:solidFill>
            </a:ln>
          </p:spPr>
          <p:txBody>
            <a:bodyPr wrap="square" lIns="0" tIns="0" rIns="0" bIns="0" rtlCol="0"/>
            <a:lstStyle/>
            <a:p/>
          </p:txBody>
        </p:sp>
        <p:sp>
          <p:nvSpPr>
            <p:cNvPr id="4516" name="object 4516" descr=""/>
            <p:cNvSpPr/>
            <p:nvPr/>
          </p:nvSpPr>
          <p:spPr>
            <a:xfrm>
              <a:off x="5652036" y="2521957"/>
              <a:ext cx="2540" cy="1270"/>
            </a:xfrm>
            <a:custGeom>
              <a:avLst/>
              <a:gdLst/>
              <a:ahLst/>
              <a:cxnLst/>
              <a:rect l="l" t="t" r="r" b="b"/>
              <a:pathLst>
                <a:path w="2539" h="1269">
                  <a:moveTo>
                    <a:pt x="2387" y="965"/>
                  </a:moveTo>
                  <a:lnTo>
                    <a:pt x="2387" y="0"/>
                  </a:lnTo>
                  <a:lnTo>
                    <a:pt x="0" y="0"/>
                  </a:lnTo>
                  <a:lnTo>
                    <a:pt x="0" y="965"/>
                  </a:lnTo>
                </a:path>
              </a:pathLst>
            </a:custGeom>
            <a:ln w="3175">
              <a:solidFill>
                <a:srgbClr val="565658"/>
              </a:solidFill>
            </a:ln>
          </p:spPr>
          <p:txBody>
            <a:bodyPr wrap="square" lIns="0" tIns="0" rIns="0" bIns="0" rtlCol="0"/>
            <a:lstStyle/>
            <a:p/>
          </p:txBody>
        </p:sp>
        <p:sp>
          <p:nvSpPr>
            <p:cNvPr id="4517" name="object 4517" descr=""/>
            <p:cNvSpPr/>
            <p:nvPr/>
          </p:nvSpPr>
          <p:spPr>
            <a:xfrm>
              <a:off x="5652509" y="2525786"/>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518" name="object 4518" descr=""/>
            <p:cNvSpPr/>
            <p:nvPr/>
          </p:nvSpPr>
          <p:spPr>
            <a:xfrm>
              <a:off x="5652505" y="2522916"/>
              <a:ext cx="2540" cy="3175"/>
            </a:xfrm>
            <a:custGeom>
              <a:avLst/>
              <a:gdLst/>
              <a:ahLst/>
              <a:cxnLst/>
              <a:rect l="l" t="t" r="r" b="b"/>
              <a:pathLst>
                <a:path w="2539" h="3175">
                  <a:moveTo>
                    <a:pt x="1917" y="2870"/>
                  </a:moveTo>
                  <a:lnTo>
                    <a:pt x="1917" y="0"/>
                  </a:lnTo>
                  <a:lnTo>
                    <a:pt x="952" y="0"/>
                  </a:lnTo>
                  <a:lnTo>
                    <a:pt x="0" y="0"/>
                  </a:lnTo>
                </a:path>
              </a:pathLst>
            </a:custGeom>
            <a:ln w="3175">
              <a:solidFill>
                <a:srgbClr val="565658"/>
              </a:solidFill>
            </a:ln>
          </p:spPr>
          <p:txBody>
            <a:bodyPr wrap="square" lIns="0" tIns="0" rIns="0" bIns="0" rtlCol="0"/>
            <a:lstStyle/>
            <a:p/>
          </p:txBody>
        </p:sp>
        <p:sp>
          <p:nvSpPr>
            <p:cNvPr id="4519" name="object 4519" descr=""/>
            <p:cNvSpPr/>
            <p:nvPr/>
          </p:nvSpPr>
          <p:spPr>
            <a:xfrm>
              <a:off x="5653462" y="2522916"/>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4520" name="object 4520" descr=""/>
            <p:cNvSpPr/>
            <p:nvPr/>
          </p:nvSpPr>
          <p:spPr>
            <a:xfrm>
              <a:off x="5624267" y="2512381"/>
              <a:ext cx="1905" cy="10795"/>
            </a:xfrm>
            <a:custGeom>
              <a:avLst/>
              <a:gdLst/>
              <a:ahLst/>
              <a:cxnLst/>
              <a:rect l="l" t="t" r="r" b="b"/>
              <a:pathLst>
                <a:path w="1904" h="10794">
                  <a:moveTo>
                    <a:pt x="0" y="10541"/>
                  </a:moveTo>
                  <a:lnTo>
                    <a:pt x="0" y="0"/>
                  </a:lnTo>
                  <a:lnTo>
                    <a:pt x="1435" y="0"/>
                  </a:lnTo>
                </a:path>
                <a:path w="1904" h="10794">
                  <a:moveTo>
                    <a:pt x="0" y="10541"/>
                  </a:moveTo>
                  <a:lnTo>
                    <a:pt x="0" y="0"/>
                  </a:lnTo>
                  <a:lnTo>
                    <a:pt x="952" y="0"/>
                  </a:lnTo>
                </a:path>
              </a:pathLst>
            </a:custGeom>
            <a:ln w="3175">
              <a:solidFill>
                <a:srgbClr val="565658"/>
              </a:solidFill>
            </a:ln>
          </p:spPr>
          <p:txBody>
            <a:bodyPr wrap="square" lIns="0" tIns="0" rIns="0" bIns="0" rtlCol="0"/>
            <a:lstStyle/>
            <a:p/>
          </p:txBody>
        </p:sp>
        <p:sp>
          <p:nvSpPr>
            <p:cNvPr id="4521" name="object 4521" descr=""/>
            <p:cNvSpPr/>
            <p:nvPr/>
          </p:nvSpPr>
          <p:spPr>
            <a:xfrm>
              <a:off x="5652029" y="252578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522" name="object 4522" descr=""/>
            <p:cNvSpPr/>
            <p:nvPr/>
          </p:nvSpPr>
          <p:spPr>
            <a:xfrm>
              <a:off x="5652024" y="2522916"/>
              <a:ext cx="635" cy="3175"/>
            </a:xfrm>
            <a:custGeom>
              <a:avLst/>
              <a:gdLst/>
              <a:ahLst/>
              <a:cxnLst/>
              <a:rect l="l" t="t" r="r" b="b"/>
              <a:pathLst>
                <a:path w="635" h="3175">
                  <a:moveTo>
                    <a:pt x="482" y="2870"/>
                  </a:moveTo>
                  <a:lnTo>
                    <a:pt x="482" y="0"/>
                  </a:lnTo>
                  <a:lnTo>
                    <a:pt x="0" y="0"/>
                  </a:lnTo>
                </a:path>
              </a:pathLst>
            </a:custGeom>
            <a:ln w="3175">
              <a:solidFill>
                <a:srgbClr val="565658"/>
              </a:solidFill>
            </a:ln>
          </p:spPr>
          <p:txBody>
            <a:bodyPr wrap="square" lIns="0" tIns="0" rIns="0" bIns="0" rtlCol="0"/>
            <a:lstStyle/>
            <a:p/>
          </p:txBody>
        </p:sp>
        <p:sp>
          <p:nvSpPr>
            <p:cNvPr id="4523" name="object 4523" descr=""/>
            <p:cNvSpPr/>
            <p:nvPr/>
          </p:nvSpPr>
          <p:spPr>
            <a:xfrm>
              <a:off x="5622828" y="252578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524" name="object 4524" descr=""/>
            <p:cNvSpPr/>
            <p:nvPr/>
          </p:nvSpPr>
          <p:spPr>
            <a:xfrm>
              <a:off x="5622829" y="2522922"/>
              <a:ext cx="635" cy="3175"/>
            </a:xfrm>
            <a:custGeom>
              <a:avLst/>
              <a:gdLst/>
              <a:ahLst/>
              <a:cxnLst/>
              <a:rect l="l" t="t" r="r" b="b"/>
              <a:pathLst>
                <a:path w="635" h="3175">
                  <a:moveTo>
                    <a:pt x="482" y="0"/>
                  </a:moveTo>
                  <a:lnTo>
                    <a:pt x="0" y="0"/>
                  </a:lnTo>
                  <a:lnTo>
                    <a:pt x="0" y="2870"/>
                  </a:lnTo>
                </a:path>
              </a:pathLst>
            </a:custGeom>
            <a:ln w="3175">
              <a:solidFill>
                <a:srgbClr val="565658"/>
              </a:solidFill>
            </a:ln>
          </p:spPr>
          <p:txBody>
            <a:bodyPr wrap="square" lIns="0" tIns="0" rIns="0" bIns="0" rtlCol="0"/>
            <a:lstStyle/>
            <a:p/>
          </p:txBody>
        </p:sp>
        <p:sp>
          <p:nvSpPr>
            <p:cNvPr id="4525" name="object 4525" descr=""/>
            <p:cNvSpPr/>
            <p:nvPr/>
          </p:nvSpPr>
          <p:spPr>
            <a:xfrm>
              <a:off x="5650113"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526" name="object 4526" descr=""/>
            <p:cNvSpPr/>
            <p:nvPr/>
          </p:nvSpPr>
          <p:spPr>
            <a:xfrm>
              <a:off x="5647718" y="2512380"/>
              <a:ext cx="2540" cy="0"/>
            </a:xfrm>
            <a:custGeom>
              <a:avLst/>
              <a:gdLst/>
              <a:ahLst/>
              <a:cxnLst/>
              <a:rect l="l" t="t" r="r" b="b"/>
              <a:pathLst>
                <a:path w="2539" h="0">
                  <a:moveTo>
                    <a:pt x="1917" y="0"/>
                  </a:moveTo>
                  <a:lnTo>
                    <a:pt x="0" y="0"/>
                  </a:lnTo>
                  <a:lnTo>
                    <a:pt x="2400" y="0"/>
                  </a:lnTo>
                </a:path>
              </a:pathLst>
            </a:custGeom>
            <a:ln w="3175">
              <a:solidFill>
                <a:srgbClr val="565658"/>
              </a:solidFill>
            </a:ln>
          </p:spPr>
          <p:txBody>
            <a:bodyPr wrap="square" lIns="0" tIns="0" rIns="0" bIns="0" rtlCol="0"/>
            <a:lstStyle/>
            <a:p/>
          </p:txBody>
        </p:sp>
        <p:sp>
          <p:nvSpPr>
            <p:cNvPr id="4527" name="object 4527" descr=""/>
            <p:cNvSpPr/>
            <p:nvPr/>
          </p:nvSpPr>
          <p:spPr>
            <a:xfrm>
              <a:off x="5647237" y="2512381"/>
              <a:ext cx="635" cy="10795"/>
            </a:xfrm>
            <a:custGeom>
              <a:avLst/>
              <a:gdLst/>
              <a:ahLst/>
              <a:cxnLst/>
              <a:rect l="l" t="t" r="r" b="b"/>
              <a:pathLst>
                <a:path w="635" h="10794">
                  <a:moveTo>
                    <a:pt x="482" y="10541"/>
                  </a:moveTo>
                  <a:lnTo>
                    <a:pt x="482" y="0"/>
                  </a:lnTo>
                  <a:lnTo>
                    <a:pt x="0" y="0"/>
                  </a:lnTo>
                </a:path>
              </a:pathLst>
            </a:custGeom>
            <a:ln w="3175">
              <a:solidFill>
                <a:srgbClr val="565658"/>
              </a:solidFill>
            </a:ln>
          </p:spPr>
          <p:txBody>
            <a:bodyPr wrap="square" lIns="0" tIns="0" rIns="0" bIns="0" rtlCol="0"/>
            <a:lstStyle/>
            <a:p/>
          </p:txBody>
        </p:sp>
        <p:sp>
          <p:nvSpPr>
            <p:cNvPr id="4528" name="object 4528" descr=""/>
            <p:cNvSpPr/>
            <p:nvPr/>
          </p:nvSpPr>
          <p:spPr>
            <a:xfrm>
              <a:off x="5646577" y="251123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529" name="object 4529" descr=""/>
            <p:cNvSpPr/>
            <p:nvPr/>
          </p:nvSpPr>
          <p:spPr>
            <a:xfrm>
              <a:off x="5625222" y="2512381"/>
              <a:ext cx="635" cy="10795"/>
            </a:xfrm>
            <a:custGeom>
              <a:avLst/>
              <a:gdLst/>
              <a:ahLst/>
              <a:cxnLst/>
              <a:rect l="l" t="t" r="r" b="b"/>
              <a:pathLst>
                <a:path w="635" h="10794">
                  <a:moveTo>
                    <a:pt x="0" y="10541"/>
                  </a:moveTo>
                  <a:lnTo>
                    <a:pt x="0" y="0"/>
                  </a:lnTo>
                  <a:lnTo>
                    <a:pt x="482" y="0"/>
                  </a:lnTo>
                </a:path>
              </a:pathLst>
            </a:custGeom>
            <a:ln w="3175">
              <a:solidFill>
                <a:srgbClr val="565658"/>
              </a:solidFill>
            </a:ln>
          </p:spPr>
          <p:txBody>
            <a:bodyPr wrap="square" lIns="0" tIns="0" rIns="0" bIns="0" rtlCol="0"/>
            <a:lstStyle/>
            <a:p/>
          </p:txBody>
        </p:sp>
        <p:sp>
          <p:nvSpPr>
            <p:cNvPr id="4530" name="object 4530" descr=""/>
            <p:cNvSpPr/>
            <p:nvPr/>
          </p:nvSpPr>
          <p:spPr>
            <a:xfrm>
              <a:off x="5651068" y="2525786"/>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4531" name="object 4531" descr=""/>
            <p:cNvSpPr/>
            <p:nvPr/>
          </p:nvSpPr>
          <p:spPr>
            <a:xfrm>
              <a:off x="5651064" y="2522916"/>
              <a:ext cx="1270" cy="3175"/>
            </a:xfrm>
            <a:custGeom>
              <a:avLst/>
              <a:gdLst/>
              <a:ahLst/>
              <a:cxnLst/>
              <a:rect l="l" t="t" r="r" b="b"/>
              <a:pathLst>
                <a:path w="1270" h="3175">
                  <a:moveTo>
                    <a:pt x="965" y="2870"/>
                  </a:moveTo>
                  <a:lnTo>
                    <a:pt x="965" y="0"/>
                  </a:lnTo>
                  <a:lnTo>
                    <a:pt x="0" y="0"/>
                  </a:lnTo>
                </a:path>
              </a:pathLst>
            </a:custGeom>
            <a:ln w="3175">
              <a:solidFill>
                <a:srgbClr val="565658"/>
              </a:solidFill>
            </a:ln>
          </p:spPr>
          <p:txBody>
            <a:bodyPr wrap="square" lIns="0" tIns="0" rIns="0" bIns="0" rtlCol="0"/>
            <a:lstStyle/>
            <a:p/>
          </p:txBody>
        </p:sp>
        <p:sp>
          <p:nvSpPr>
            <p:cNvPr id="4532" name="object 4532" descr=""/>
            <p:cNvSpPr/>
            <p:nvPr/>
          </p:nvSpPr>
          <p:spPr>
            <a:xfrm>
              <a:off x="5623312" y="252578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533" name="object 4533" descr=""/>
            <p:cNvSpPr/>
            <p:nvPr/>
          </p:nvSpPr>
          <p:spPr>
            <a:xfrm>
              <a:off x="5623307" y="2522922"/>
              <a:ext cx="635" cy="3175"/>
            </a:xfrm>
            <a:custGeom>
              <a:avLst/>
              <a:gdLst/>
              <a:ahLst/>
              <a:cxnLst/>
              <a:rect l="l" t="t" r="r" b="b"/>
              <a:pathLst>
                <a:path w="635" h="3175">
                  <a:moveTo>
                    <a:pt x="482" y="0"/>
                  </a:moveTo>
                  <a:lnTo>
                    <a:pt x="0" y="0"/>
                  </a:lnTo>
                  <a:lnTo>
                    <a:pt x="0" y="2870"/>
                  </a:lnTo>
                </a:path>
              </a:pathLst>
            </a:custGeom>
            <a:ln w="3175">
              <a:solidFill>
                <a:srgbClr val="565658"/>
              </a:solidFill>
            </a:ln>
          </p:spPr>
          <p:txBody>
            <a:bodyPr wrap="square" lIns="0" tIns="0" rIns="0" bIns="0" rtlCol="0"/>
            <a:lstStyle/>
            <a:p/>
          </p:txBody>
        </p:sp>
        <p:sp>
          <p:nvSpPr>
            <p:cNvPr id="4534" name="object 4534" descr=""/>
            <p:cNvSpPr/>
            <p:nvPr/>
          </p:nvSpPr>
          <p:spPr>
            <a:xfrm>
              <a:off x="5623789" y="252578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535" name="object 4535" descr=""/>
            <p:cNvSpPr/>
            <p:nvPr/>
          </p:nvSpPr>
          <p:spPr>
            <a:xfrm>
              <a:off x="5623784" y="2522922"/>
              <a:ext cx="635" cy="3175"/>
            </a:xfrm>
            <a:custGeom>
              <a:avLst/>
              <a:gdLst/>
              <a:ahLst/>
              <a:cxnLst/>
              <a:rect l="l" t="t" r="r" b="b"/>
              <a:pathLst>
                <a:path w="635" h="3175">
                  <a:moveTo>
                    <a:pt x="482" y="0"/>
                  </a:moveTo>
                  <a:lnTo>
                    <a:pt x="0" y="0"/>
                  </a:lnTo>
                  <a:lnTo>
                    <a:pt x="0" y="2870"/>
                  </a:lnTo>
                </a:path>
              </a:pathLst>
            </a:custGeom>
            <a:ln w="3175">
              <a:solidFill>
                <a:srgbClr val="565658"/>
              </a:solidFill>
            </a:ln>
          </p:spPr>
          <p:txBody>
            <a:bodyPr wrap="square" lIns="0" tIns="0" rIns="0" bIns="0" rtlCol="0"/>
            <a:lstStyle/>
            <a:p/>
          </p:txBody>
        </p:sp>
        <p:sp>
          <p:nvSpPr>
            <p:cNvPr id="4536" name="object 4536" descr=""/>
            <p:cNvSpPr/>
            <p:nvPr/>
          </p:nvSpPr>
          <p:spPr>
            <a:xfrm>
              <a:off x="5649925" y="252464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537" name="object 4537" descr=""/>
            <p:cNvSpPr/>
            <p:nvPr/>
          </p:nvSpPr>
          <p:spPr>
            <a:xfrm>
              <a:off x="5651068" y="2522916"/>
              <a:ext cx="0" cy="3175"/>
            </a:xfrm>
            <a:custGeom>
              <a:avLst/>
              <a:gdLst/>
              <a:ahLst/>
              <a:cxnLst/>
              <a:rect l="l" t="t" r="r" b="b"/>
              <a:pathLst>
                <a:path w="0" h="3175">
                  <a:moveTo>
                    <a:pt x="0" y="2870"/>
                  </a:moveTo>
                  <a:lnTo>
                    <a:pt x="0" y="2870"/>
                  </a:lnTo>
                  <a:lnTo>
                    <a:pt x="0" y="0"/>
                  </a:lnTo>
                </a:path>
              </a:pathLst>
            </a:custGeom>
            <a:ln w="3175">
              <a:solidFill>
                <a:srgbClr val="565658"/>
              </a:solidFill>
            </a:ln>
          </p:spPr>
          <p:txBody>
            <a:bodyPr wrap="square" lIns="0" tIns="0" rIns="0" bIns="0" rtlCol="0"/>
            <a:lstStyle/>
            <a:p/>
          </p:txBody>
        </p:sp>
        <p:sp>
          <p:nvSpPr>
            <p:cNvPr id="4538" name="object 4538" descr=""/>
            <p:cNvSpPr/>
            <p:nvPr/>
          </p:nvSpPr>
          <p:spPr>
            <a:xfrm>
              <a:off x="5625706" y="2512380"/>
              <a:ext cx="635" cy="10795"/>
            </a:xfrm>
            <a:custGeom>
              <a:avLst/>
              <a:gdLst/>
              <a:ahLst/>
              <a:cxnLst/>
              <a:rect l="l" t="t" r="r" b="b"/>
              <a:pathLst>
                <a:path w="635" h="10794">
                  <a:moveTo>
                    <a:pt x="0" y="0"/>
                  </a:moveTo>
                  <a:lnTo>
                    <a:pt x="482" y="0"/>
                  </a:lnTo>
                  <a:lnTo>
                    <a:pt x="0" y="0"/>
                  </a:lnTo>
                  <a:lnTo>
                    <a:pt x="0" y="10541"/>
                  </a:lnTo>
                </a:path>
              </a:pathLst>
            </a:custGeom>
            <a:ln w="3175">
              <a:solidFill>
                <a:srgbClr val="565658"/>
              </a:solidFill>
            </a:ln>
          </p:spPr>
          <p:txBody>
            <a:bodyPr wrap="square" lIns="0" tIns="0" rIns="0" bIns="0" rtlCol="0"/>
            <a:lstStyle/>
            <a:p/>
          </p:txBody>
        </p:sp>
        <p:sp>
          <p:nvSpPr>
            <p:cNvPr id="4539" name="object 4539" descr=""/>
            <p:cNvSpPr/>
            <p:nvPr/>
          </p:nvSpPr>
          <p:spPr>
            <a:xfrm>
              <a:off x="5626183" y="2512381"/>
              <a:ext cx="0" cy="10795"/>
            </a:xfrm>
            <a:custGeom>
              <a:avLst/>
              <a:gdLst/>
              <a:ahLst/>
              <a:cxnLst/>
              <a:rect l="l" t="t" r="r" b="b"/>
              <a:pathLst>
                <a:path w="0" h="10794">
                  <a:moveTo>
                    <a:pt x="0" y="10541"/>
                  </a:moveTo>
                  <a:lnTo>
                    <a:pt x="0" y="0"/>
                  </a:lnTo>
                  <a:lnTo>
                    <a:pt x="0" y="10541"/>
                  </a:lnTo>
                </a:path>
              </a:pathLst>
            </a:custGeom>
            <a:ln w="3175">
              <a:solidFill>
                <a:srgbClr val="565658"/>
              </a:solidFill>
            </a:ln>
          </p:spPr>
          <p:txBody>
            <a:bodyPr wrap="square" lIns="0" tIns="0" rIns="0" bIns="0" rtlCol="0"/>
            <a:lstStyle/>
            <a:p/>
          </p:txBody>
        </p:sp>
        <p:sp>
          <p:nvSpPr>
            <p:cNvPr id="4540" name="object 4540" descr=""/>
            <p:cNvSpPr/>
            <p:nvPr/>
          </p:nvSpPr>
          <p:spPr>
            <a:xfrm>
              <a:off x="5626183" y="2512380"/>
              <a:ext cx="1270" cy="0"/>
            </a:xfrm>
            <a:custGeom>
              <a:avLst/>
              <a:gdLst/>
              <a:ahLst/>
              <a:cxnLst/>
              <a:rect l="l" t="t" r="r" b="b"/>
              <a:pathLst>
                <a:path w="1270" h="0">
                  <a:moveTo>
                    <a:pt x="0" y="0"/>
                  </a:moveTo>
                  <a:lnTo>
                    <a:pt x="952" y="0"/>
                  </a:lnTo>
                  <a:lnTo>
                    <a:pt x="0" y="0"/>
                  </a:lnTo>
                </a:path>
              </a:pathLst>
            </a:custGeom>
            <a:ln w="3175">
              <a:solidFill>
                <a:srgbClr val="565658"/>
              </a:solidFill>
            </a:ln>
          </p:spPr>
          <p:txBody>
            <a:bodyPr wrap="square" lIns="0" tIns="0" rIns="0" bIns="0" rtlCol="0"/>
            <a:lstStyle/>
            <a:p/>
          </p:txBody>
        </p:sp>
        <p:sp>
          <p:nvSpPr>
            <p:cNvPr id="4541" name="object 4541" descr=""/>
            <p:cNvSpPr/>
            <p:nvPr/>
          </p:nvSpPr>
          <p:spPr>
            <a:xfrm>
              <a:off x="5627138" y="2512381"/>
              <a:ext cx="635" cy="10795"/>
            </a:xfrm>
            <a:custGeom>
              <a:avLst/>
              <a:gdLst/>
              <a:ahLst/>
              <a:cxnLst/>
              <a:rect l="l" t="t" r="r" b="b"/>
              <a:pathLst>
                <a:path w="635" h="10794">
                  <a:moveTo>
                    <a:pt x="0" y="10541"/>
                  </a:moveTo>
                  <a:lnTo>
                    <a:pt x="0" y="0"/>
                  </a:lnTo>
                  <a:lnTo>
                    <a:pt x="482" y="0"/>
                  </a:lnTo>
                </a:path>
              </a:pathLst>
            </a:custGeom>
            <a:ln w="3175">
              <a:solidFill>
                <a:srgbClr val="565658"/>
              </a:solidFill>
            </a:ln>
          </p:spPr>
          <p:txBody>
            <a:bodyPr wrap="square" lIns="0" tIns="0" rIns="0" bIns="0" rtlCol="0"/>
            <a:lstStyle/>
            <a:p/>
          </p:txBody>
        </p:sp>
        <p:sp>
          <p:nvSpPr>
            <p:cNvPr id="4542" name="object 4542" descr=""/>
            <p:cNvSpPr/>
            <p:nvPr/>
          </p:nvSpPr>
          <p:spPr>
            <a:xfrm>
              <a:off x="5625986" y="2511247"/>
              <a:ext cx="26670" cy="15875"/>
            </a:xfrm>
            <a:custGeom>
              <a:avLst/>
              <a:gdLst/>
              <a:ahLst/>
              <a:cxnLst/>
              <a:rect l="l" t="t" r="r" b="b"/>
              <a:pathLst>
                <a:path w="26670" h="15875">
                  <a:moveTo>
                    <a:pt x="2286" y="1143"/>
                  </a:moveTo>
                  <a:lnTo>
                    <a:pt x="1955" y="330"/>
                  </a:lnTo>
                  <a:lnTo>
                    <a:pt x="1143" y="0"/>
                  </a:lnTo>
                  <a:lnTo>
                    <a:pt x="342" y="330"/>
                  </a:lnTo>
                  <a:lnTo>
                    <a:pt x="0" y="1143"/>
                  </a:lnTo>
                  <a:lnTo>
                    <a:pt x="342" y="1943"/>
                  </a:lnTo>
                  <a:lnTo>
                    <a:pt x="1143" y="2286"/>
                  </a:lnTo>
                  <a:lnTo>
                    <a:pt x="1955" y="1943"/>
                  </a:lnTo>
                  <a:lnTo>
                    <a:pt x="2286" y="1143"/>
                  </a:lnTo>
                  <a:close/>
                </a:path>
                <a:path w="26670" h="15875">
                  <a:moveTo>
                    <a:pt x="26225" y="14541"/>
                  </a:moveTo>
                  <a:lnTo>
                    <a:pt x="25882" y="13741"/>
                  </a:lnTo>
                  <a:lnTo>
                    <a:pt x="25082" y="13398"/>
                  </a:lnTo>
                  <a:lnTo>
                    <a:pt x="24269" y="13741"/>
                  </a:lnTo>
                  <a:lnTo>
                    <a:pt x="23939" y="14541"/>
                  </a:lnTo>
                  <a:lnTo>
                    <a:pt x="24269" y="15354"/>
                  </a:lnTo>
                  <a:lnTo>
                    <a:pt x="25082" y="15684"/>
                  </a:lnTo>
                  <a:lnTo>
                    <a:pt x="25882" y="15354"/>
                  </a:lnTo>
                  <a:lnTo>
                    <a:pt x="26225" y="14541"/>
                  </a:lnTo>
                  <a:close/>
                </a:path>
              </a:pathLst>
            </a:custGeom>
            <a:solidFill>
              <a:srgbClr val="565658"/>
            </a:solidFill>
          </p:spPr>
          <p:txBody>
            <a:bodyPr wrap="square" lIns="0" tIns="0" rIns="0" bIns="0" rtlCol="0"/>
            <a:lstStyle/>
            <a:p/>
          </p:txBody>
        </p:sp>
        <p:sp>
          <p:nvSpPr>
            <p:cNvPr id="4543" name="object 4543" descr=""/>
            <p:cNvSpPr/>
            <p:nvPr/>
          </p:nvSpPr>
          <p:spPr>
            <a:xfrm>
              <a:off x="5650585" y="2522916"/>
              <a:ext cx="635" cy="3175"/>
            </a:xfrm>
            <a:custGeom>
              <a:avLst/>
              <a:gdLst/>
              <a:ahLst/>
              <a:cxnLst/>
              <a:rect l="l" t="t" r="r" b="b"/>
              <a:pathLst>
                <a:path w="635" h="3175">
                  <a:moveTo>
                    <a:pt x="482" y="2870"/>
                  </a:moveTo>
                  <a:lnTo>
                    <a:pt x="482" y="0"/>
                  </a:lnTo>
                  <a:lnTo>
                    <a:pt x="0" y="0"/>
                  </a:lnTo>
                </a:path>
              </a:pathLst>
            </a:custGeom>
            <a:ln w="3175">
              <a:solidFill>
                <a:srgbClr val="565658"/>
              </a:solidFill>
            </a:ln>
          </p:spPr>
          <p:txBody>
            <a:bodyPr wrap="square" lIns="0" tIns="0" rIns="0" bIns="0" rtlCol="0"/>
            <a:lstStyle/>
            <a:p/>
          </p:txBody>
        </p:sp>
        <p:sp>
          <p:nvSpPr>
            <p:cNvPr id="4544" name="object 4544" descr=""/>
            <p:cNvSpPr/>
            <p:nvPr/>
          </p:nvSpPr>
          <p:spPr>
            <a:xfrm>
              <a:off x="5624267" y="2522922"/>
              <a:ext cx="0" cy="3175"/>
            </a:xfrm>
            <a:custGeom>
              <a:avLst/>
              <a:gdLst/>
              <a:ahLst/>
              <a:cxnLst/>
              <a:rect l="l" t="t" r="r" b="b"/>
              <a:pathLst>
                <a:path w="0" h="3175">
                  <a:moveTo>
                    <a:pt x="0" y="0"/>
                  </a:moveTo>
                  <a:lnTo>
                    <a:pt x="0" y="0"/>
                  </a:lnTo>
                  <a:lnTo>
                    <a:pt x="0" y="2870"/>
                  </a:lnTo>
                </a:path>
              </a:pathLst>
            </a:custGeom>
            <a:ln w="3175">
              <a:solidFill>
                <a:srgbClr val="565658"/>
              </a:solidFill>
            </a:ln>
          </p:spPr>
          <p:txBody>
            <a:bodyPr wrap="square" lIns="0" tIns="0" rIns="0" bIns="0" rtlCol="0"/>
            <a:lstStyle/>
            <a:p/>
          </p:txBody>
        </p:sp>
        <p:sp>
          <p:nvSpPr>
            <p:cNvPr id="4545" name="object 4545" descr=""/>
            <p:cNvSpPr/>
            <p:nvPr/>
          </p:nvSpPr>
          <p:spPr>
            <a:xfrm>
              <a:off x="5645804" y="2512380"/>
              <a:ext cx="1270" cy="0"/>
            </a:xfrm>
            <a:custGeom>
              <a:avLst/>
              <a:gdLst/>
              <a:ahLst/>
              <a:cxnLst/>
              <a:rect l="l" t="t" r="r" b="b"/>
              <a:pathLst>
                <a:path w="1270" h="0">
                  <a:moveTo>
                    <a:pt x="0" y="0"/>
                  </a:moveTo>
                  <a:lnTo>
                    <a:pt x="965" y="0"/>
                  </a:lnTo>
                  <a:lnTo>
                    <a:pt x="0" y="0"/>
                  </a:lnTo>
                </a:path>
              </a:pathLst>
            </a:custGeom>
            <a:ln w="3175">
              <a:solidFill>
                <a:srgbClr val="565658"/>
              </a:solidFill>
            </a:ln>
          </p:spPr>
          <p:txBody>
            <a:bodyPr wrap="square" lIns="0" tIns="0" rIns="0" bIns="0" rtlCol="0"/>
            <a:lstStyle/>
            <a:p/>
          </p:txBody>
        </p:sp>
        <p:sp>
          <p:nvSpPr>
            <p:cNvPr id="4546" name="object 4546" descr=""/>
            <p:cNvSpPr/>
            <p:nvPr/>
          </p:nvSpPr>
          <p:spPr>
            <a:xfrm>
              <a:off x="5628096" y="2512380"/>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4547" name="object 4547" descr=""/>
            <p:cNvSpPr/>
            <p:nvPr/>
          </p:nvSpPr>
          <p:spPr>
            <a:xfrm>
              <a:off x="5628571" y="2512381"/>
              <a:ext cx="635" cy="10795"/>
            </a:xfrm>
            <a:custGeom>
              <a:avLst/>
              <a:gdLst/>
              <a:ahLst/>
              <a:cxnLst/>
              <a:rect l="l" t="t" r="r" b="b"/>
              <a:pathLst>
                <a:path w="635" h="10794">
                  <a:moveTo>
                    <a:pt x="482" y="10541"/>
                  </a:moveTo>
                  <a:lnTo>
                    <a:pt x="482" y="0"/>
                  </a:lnTo>
                  <a:lnTo>
                    <a:pt x="0" y="0"/>
                  </a:lnTo>
                </a:path>
              </a:pathLst>
            </a:custGeom>
            <a:ln w="3175">
              <a:solidFill>
                <a:srgbClr val="565658"/>
              </a:solidFill>
            </a:ln>
          </p:spPr>
          <p:txBody>
            <a:bodyPr wrap="square" lIns="0" tIns="0" rIns="0" bIns="0" rtlCol="0"/>
            <a:lstStyle/>
            <a:p/>
          </p:txBody>
        </p:sp>
        <p:sp>
          <p:nvSpPr>
            <p:cNvPr id="4548" name="object 4548" descr=""/>
            <p:cNvSpPr/>
            <p:nvPr/>
          </p:nvSpPr>
          <p:spPr>
            <a:xfrm>
              <a:off x="5629054" y="251238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549" name="object 4549" descr=""/>
            <p:cNvSpPr/>
            <p:nvPr/>
          </p:nvSpPr>
          <p:spPr>
            <a:xfrm>
              <a:off x="5645321" y="2512381"/>
              <a:ext cx="635" cy="10795"/>
            </a:xfrm>
            <a:custGeom>
              <a:avLst/>
              <a:gdLst/>
              <a:ahLst/>
              <a:cxnLst/>
              <a:rect l="l" t="t" r="r" b="b"/>
              <a:pathLst>
                <a:path w="635" h="10794">
                  <a:moveTo>
                    <a:pt x="482" y="10541"/>
                  </a:moveTo>
                  <a:lnTo>
                    <a:pt x="482" y="0"/>
                  </a:lnTo>
                  <a:lnTo>
                    <a:pt x="0" y="0"/>
                  </a:lnTo>
                  <a:lnTo>
                    <a:pt x="482" y="0"/>
                  </a:lnTo>
                </a:path>
              </a:pathLst>
            </a:custGeom>
            <a:ln w="3175">
              <a:solidFill>
                <a:srgbClr val="565658"/>
              </a:solidFill>
            </a:ln>
          </p:spPr>
          <p:txBody>
            <a:bodyPr wrap="square" lIns="0" tIns="0" rIns="0" bIns="0" rtlCol="0"/>
            <a:lstStyle/>
            <a:p/>
          </p:txBody>
        </p:sp>
        <p:sp>
          <p:nvSpPr>
            <p:cNvPr id="4550" name="object 4550" descr=""/>
            <p:cNvSpPr/>
            <p:nvPr/>
          </p:nvSpPr>
          <p:spPr>
            <a:xfrm>
              <a:off x="5644844"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551" name="object 4551" descr=""/>
            <p:cNvSpPr/>
            <p:nvPr/>
          </p:nvSpPr>
          <p:spPr>
            <a:xfrm>
              <a:off x="5629526"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552" name="object 4552" descr=""/>
            <p:cNvSpPr/>
            <p:nvPr/>
          </p:nvSpPr>
          <p:spPr>
            <a:xfrm>
              <a:off x="5645326"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553" name="object 4553" descr=""/>
            <p:cNvSpPr/>
            <p:nvPr/>
          </p:nvSpPr>
          <p:spPr>
            <a:xfrm>
              <a:off x="5629531"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554" name="object 4554" descr=""/>
            <p:cNvSpPr/>
            <p:nvPr/>
          </p:nvSpPr>
          <p:spPr>
            <a:xfrm>
              <a:off x="5627138" y="2512381"/>
              <a:ext cx="635" cy="10795"/>
            </a:xfrm>
            <a:custGeom>
              <a:avLst/>
              <a:gdLst/>
              <a:ahLst/>
              <a:cxnLst/>
              <a:rect l="l" t="t" r="r" b="b"/>
              <a:pathLst>
                <a:path w="635" h="10794">
                  <a:moveTo>
                    <a:pt x="0" y="10541"/>
                  </a:moveTo>
                  <a:lnTo>
                    <a:pt x="0" y="0"/>
                  </a:lnTo>
                  <a:lnTo>
                    <a:pt x="482" y="0"/>
                  </a:lnTo>
                </a:path>
              </a:pathLst>
            </a:custGeom>
            <a:ln w="3175">
              <a:solidFill>
                <a:srgbClr val="565658"/>
              </a:solidFill>
            </a:ln>
          </p:spPr>
          <p:txBody>
            <a:bodyPr wrap="square" lIns="0" tIns="0" rIns="0" bIns="0" rtlCol="0"/>
            <a:lstStyle/>
            <a:p/>
          </p:txBody>
        </p:sp>
        <p:sp>
          <p:nvSpPr>
            <p:cNvPr id="4555" name="object 4555" descr=""/>
            <p:cNvSpPr/>
            <p:nvPr/>
          </p:nvSpPr>
          <p:spPr>
            <a:xfrm>
              <a:off x="5647720" y="2512380"/>
              <a:ext cx="0" cy="10795"/>
            </a:xfrm>
            <a:custGeom>
              <a:avLst/>
              <a:gdLst/>
              <a:ahLst/>
              <a:cxnLst/>
              <a:rect l="l" t="t" r="r" b="b"/>
              <a:pathLst>
                <a:path w="0" h="10794">
                  <a:moveTo>
                    <a:pt x="0" y="0"/>
                  </a:moveTo>
                  <a:lnTo>
                    <a:pt x="0" y="0"/>
                  </a:lnTo>
                  <a:lnTo>
                    <a:pt x="0" y="10541"/>
                  </a:lnTo>
                </a:path>
              </a:pathLst>
            </a:custGeom>
            <a:ln w="3175">
              <a:solidFill>
                <a:srgbClr val="565658"/>
              </a:solidFill>
            </a:ln>
          </p:spPr>
          <p:txBody>
            <a:bodyPr wrap="square" lIns="0" tIns="0" rIns="0" bIns="0" rtlCol="0"/>
            <a:lstStyle/>
            <a:p/>
          </p:txBody>
        </p:sp>
        <p:sp>
          <p:nvSpPr>
            <p:cNvPr id="4556" name="object 4556" descr=""/>
            <p:cNvSpPr/>
            <p:nvPr/>
          </p:nvSpPr>
          <p:spPr>
            <a:xfrm>
              <a:off x="5627616" y="2512381"/>
              <a:ext cx="635" cy="10795"/>
            </a:xfrm>
            <a:custGeom>
              <a:avLst/>
              <a:gdLst/>
              <a:ahLst/>
              <a:cxnLst/>
              <a:rect l="l" t="t" r="r" b="b"/>
              <a:pathLst>
                <a:path w="635" h="10794">
                  <a:moveTo>
                    <a:pt x="0" y="10541"/>
                  </a:moveTo>
                  <a:lnTo>
                    <a:pt x="0" y="0"/>
                  </a:lnTo>
                  <a:lnTo>
                    <a:pt x="482" y="0"/>
                  </a:lnTo>
                  <a:lnTo>
                    <a:pt x="0" y="0"/>
                  </a:lnTo>
                </a:path>
              </a:pathLst>
            </a:custGeom>
            <a:ln w="3175">
              <a:solidFill>
                <a:srgbClr val="565658"/>
              </a:solidFill>
            </a:ln>
          </p:spPr>
          <p:txBody>
            <a:bodyPr wrap="square" lIns="0" tIns="0" rIns="0" bIns="0" rtlCol="0"/>
            <a:lstStyle/>
            <a:p/>
          </p:txBody>
        </p:sp>
        <p:sp>
          <p:nvSpPr>
            <p:cNvPr id="4557" name="object 4557" descr=""/>
            <p:cNvSpPr/>
            <p:nvPr/>
          </p:nvSpPr>
          <p:spPr>
            <a:xfrm>
              <a:off x="5646760" y="2512380"/>
              <a:ext cx="1270" cy="10795"/>
            </a:xfrm>
            <a:custGeom>
              <a:avLst/>
              <a:gdLst/>
              <a:ahLst/>
              <a:cxnLst/>
              <a:rect l="l" t="t" r="r" b="b"/>
              <a:pathLst>
                <a:path w="1270" h="10794">
                  <a:moveTo>
                    <a:pt x="482" y="0"/>
                  </a:moveTo>
                  <a:lnTo>
                    <a:pt x="0" y="0"/>
                  </a:lnTo>
                </a:path>
                <a:path w="1270" h="10794">
                  <a:moveTo>
                    <a:pt x="482" y="0"/>
                  </a:moveTo>
                  <a:lnTo>
                    <a:pt x="965" y="0"/>
                  </a:lnTo>
                  <a:lnTo>
                    <a:pt x="965" y="10541"/>
                  </a:lnTo>
                </a:path>
              </a:pathLst>
            </a:custGeom>
            <a:ln w="3175">
              <a:solidFill>
                <a:srgbClr val="565658"/>
              </a:solidFill>
            </a:ln>
          </p:spPr>
          <p:txBody>
            <a:bodyPr wrap="square" lIns="0" tIns="0" rIns="0" bIns="0" rtlCol="0"/>
            <a:lstStyle/>
            <a:p/>
          </p:txBody>
        </p:sp>
        <p:sp>
          <p:nvSpPr>
            <p:cNvPr id="4558" name="object 4558" descr=""/>
            <p:cNvSpPr/>
            <p:nvPr/>
          </p:nvSpPr>
          <p:spPr>
            <a:xfrm>
              <a:off x="5628093" y="2512380"/>
              <a:ext cx="635" cy="10795"/>
            </a:xfrm>
            <a:custGeom>
              <a:avLst/>
              <a:gdLst/>
              <a:ahLst/>
              <a:cxnLst/>
              <a:rect l="l" t="t" r="r" b="b"/>
              <a:pathLst>
                <a:path w="635" h="10794">
                  <a:moveTo>
                    <a:pt x="0" y="0"/>
                  </a:moveTo>
                  <a:lnTo>
                    <a:pt x="0" y="10541"/>
                  </a:lnTo>
                </a:path>
                <a:path w="635" h="10794">
                  <a:moveTo>
                    <a:pt x="0" y="0"/>
                  </a:moveTo>
                  <a:lnTo>
                    <a:pt x="482" y="0"/>
                  </a:lnTo>
                  <a:lnTo>
                    <a:pt x="482" y="10541"/>
                  </a:lnTo>
                </a:path>
              </a:pathLst>
            </a:custGeom>
            <a:ln w="3175">
              <a:solidFill>
                <a:srgbClr val="565658"/>
              </a:solidFill>
            </a:ln>
          </p:spPr>
          <p:txBody>
            <a:bodyPr wrap="square" lIns="0" tIns="0" rIns="0" bIns="0" rtlCol="0"/>
            <a:lstStyle/>
            <a:p/>
          </p:txBody>
        </p:sp>
        <p:sp>
          <p:nvSpPr>
            <p:cNvPr id="4559" name="object 4559" descr=""/>
            <p:cNvSpPr/>
            <p:nvPr/>
          </p:nvSpPr>
          <p:spPr>
            <a:xfrm>
              <a:off x="5646765"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560" name="object 4560" descr=""/>
            <p:cNvSpPr/>
            <p:nvPr/>
          </p:nvSpPr>
          <p:spPr>
            <a:xfrm>
              <a:off x="5646760" y="2512381"/>
              <a:ext cx="635" cy="10795"/>
            </a:xfrm>
            <a:custGeom>
              <a:avLst/>
              <a:gdLst/>
              <a:ahLst/>
              <a:cxnLst/>
              <a:rect l="l" t="t" r="r" b="b"/>
              <a:pathLst>
                <a:path w="635" h="10794">
                  <a:moveTo>
                    <a:pt x="482" y="10541"/>
                  </a:moveTo>
                  <a:lnTo>
                    <a:pt x="482" y="0"/>
                  </a:lnTo>
                  <a:lnTo>
                    <a:pt x="0" y="0"/>
                  </a:lnTo>
                </a:path>
              </a:pathLst>
            </a:custGeom>
            <a:ln w="3175">
              <a:solidFill>
                <a:srgbClr val="565658"/>
              </a:solidFill>
            </a:ln>
          </p:spPr>
          <p:txBody>
            <a:bodyPr wrap="square" lIns="0" tIns="0" rIns="0" bIns="0" rtlCol="0"/>
            <a:lstStyle/>
            <a:p/>
          </p:txBody>
        </p:sp>
        <p:sp>
          <p:nvSpPr>
            <p:cNvPr id="4561" name="object 4561" descr=""/>
            <p:cNvSpPr/>
            <p:nvPr/>
          </p:nvSpPr>
          <p:spPr>
            <a:xfrm>
              <a:off x="5631448" y="251238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4562" name="object 4562" descr=""/>
            <p:cNvSpPr/>
            <p:nvPr/>
          </p:nvSpPr>
          <p:spPr>
            <a:xfrm>
              <a:off x="5642936" y="2512380"/>
              <a:ext cx="1905" cy="0"/>
            </a:xfrm>
            <a:custGeom>
              <a:avLst/>
              <a:gdLst/>
              <a:ahLst/>
              <a:cxnLst/>
              <a:rect l="l" t="t" r="r" b="b"/>
              <a:pathLst>
                <a:path w="1904" h="0">
                  <a:moveTo>
                    <a:pt x="1435" y="0"/>
                  </a:moveTo>
                  <a:lnTo>
                    <a:pt x="469" y="0"/>
                  </a:lnTo>
                  <a:lnTo>
                    <a:pt x="0" y="0"/>
                  </a:lnTo>
                </a:path>
              </a:pathLst>
            </a:custGeom>
            <a:ln w="3175">
              <a:solidFill>
                <a:srgbClr val="565658"/>
              </a:solidFill>
            </a:ln>
          </p:spPr>
          <p:txBody>
            <a:bodyPr wrap="square" lIns="0" tIns="0" rIns="0" bIns="0" rtlCol="0"/>
            <a:lstStyle/>
            <a:p/>
          </p:txBody>
        </p:sp>
        <p:sp>
          <p:nvSpPr>
            <p:cNvPr id="4563" name="object 4563" descr=""/>
            <p:cNvSpPr/>
            <p:nvPr/>
          </p:nvSpPr>
          <p:spPr>
            <a:xfrm>
              <a:off x="5631448" y="2512378"/>
              <a:ext cx="0" cy="10160"/>
            </a:xfrm>
            <a:custGeom>
              <a:avLst/>
              <a:gdLst/>
              <a:ahLst/>
              <a:cxnLst/>
              <a:rect l="l" t="t" r="r" b="b"/>
              <a:pathLst>
                <a:path w="0" h="10160">
                  <a:moveTo>
                    <a:pt x="0" y="9575"/>
                  </a:moveTo>
                  <a:lnTo>
                    <a:pt x="0" y="0"/>
                  </a:lnTo>
                </a:path>
              </a:pathLst>
            </a:custGeom>
            <a:ln w="3175">
              <a:solidFill>
                <a:srgbClr val="565658"/>
              </a:solidFill>
            </a:ln>
          </p:spPr>
          <p:txBody>
            <a:bodyPr wrap="square" lIns="0" tIns="0" rIns="0" bIns="0" rtlCol="0"/>
            <a:lstStyle/>
            <a:p/>
          </p:txBody>
        </p:sp>
        <p:sp>
          <p:nvSpPr>
            <p:cNvPr id="4564" name="object 4564" descr=""/>
            <p:cNvSpPr/>
            <p:nvPr/>
          </p:nvSpPr>
          <p:spPr>
            <a:xfrm>
              <a:off x="5643410" y="2512381"/>
              <a:ext cx="1270" cy="10795"/>
            </a:xfrm>
            <a:custGeom>
              <a:avLst/>
              <a:gdLst/>
              <a:ahLst/>
              <a:cxnLst/>
              <a:rect l="l" t="t" r="r" b="b"/>
              <a:pathLst>
                <a:path w="1270" h="10794">
                  <a:moveTo>
                    <a:pt x="0" y="10541"/>
                  </a:moveTo>
                  <a:lnTo>
                    <a:pt x="0" y="0"/>
                  </a:lnTo>
                  <a:lnTo>
                    <a:pt x="965" y="0"/>
                  </a:lnTo>
                </a:path>
              </a:pathLst>
            </a:custGeom>
            <a:ln w="3175">
              <a:solidFill>
                <a:srgbClr val="565658"/>
              </a:solidFill>
            </a:ln>
          </p:spPr>
          <p:txBody>
            <a:bodyPr wrap="square" lIns="0" tIns="0" rIns="0" bIns="0" rtlCol="0"/>
            <a:lstStyle/>
            <a:p/>
          </p:txBody>
        </p:sp>
        <p:sp>
          <p:nvSpPr>
            <p:cNvPr id="4565" name="object 4565" descr=""/>
            <p:cNvSpPr/>
            <p:nvPr/>
          </p:nvSpPr>
          <p:spPr>
            <a:xfrm>
              <a:off x="5630487" y="2512380"/>
              <a:ext cx="1270" cy="0"/>
            </a:xfrm>
            <a:custGeom>
              <a:avLst/>
              <a:gdLst/>
              <a:ahLst/>
              <a:cxnLst/>
              <a:rect l="l" t="t" r="r" b="b"/>
              <a:pathLst>
                <a:path w="1270" h="0">
                  <a:moveTo>
                    <a:pt x="482" y="0"/>
                  </a:moveTo>
                  <a:lnTo>
                    <a:pt x="965" y="0"/>
                  </a:lnTo>
                  <a:lnTo>
                    <a:pt x="0" y="0"/>
                  </a:lnTo>
                </a:path>
              </a:pathLst>
            </a:custGeom>
            <a:ln w="3175">
              <a:solidFill>
                <a:srgbClr val="565658"/>
              </a:solidFill>
            </a:ln>
          </p:spPr>
          <p:txBody>
            <a:bodyPr wrap="square" lIns="0" tIns="0" rIns="0" bIns="0" rtlCol="0"/>
            <a:lstStyle/>
            <a:p/>
          </p:txBody>
        </p:sp>
        <p:sp>
          <p:nvSpPr>
            <p:cNvPr id="4566" name="object 4566" descr=""/>
            <p:cNvSpPr/>
            <p:nvPr/>
          </p:nvSpPr>
          <p:spPr>
            <a:xfrm>
              <a:off x="5631920"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567" name="object 4567" descr=""/>
            <p:cNvSpPr/>
            <p:nvPr/>
          </p:nvSpPr>
          <p:spPr>
            <a:xfrm>
              <a:off x="5642450"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568" name="object 4568" descr=""/>
            <p:cNvSpPr/>
            <p:nvPr/>
          </p:nvSpPr>
          <p:spPr>
            <a:xfrm>
              <a:off x="5642927" y="2512381"/>
              <a:ext cx="635" cy="10795"/>
            </a:xfrm>
            <a:custGeom>
              <a:avLst/>
              <a:gdLst/>
              <a:ahLst/>
              <a:cxnLst/>
              <a:rect l="l" t="t" r="r" b="b"/>
              <a:pathLst>
                <a:path w="635" h="10794">
                  <a:moveTo>
                    <a:pt x="482" y="10541"/>
                  </a:moveTo>
                  <a:lnTo>
                    <a:pt x="482" y="0"/>
                  </a:lnTo>
                  <a:lnTo>
                    <a:pt x="0" y="0"/>
                  </a:lnTo>
                </a:path>
              </a:pathLst>
            </a:custGeom>
            <a:ln w="3175">
              <a:solidFill>
                <a:srgbClr val="565658"/>
              </a:solidFill>
            </a:ln>
          </p:spPr>
          <p:txBody>
            <a:bodyPr wrap="square" lIns="0" tIns="0" rIns="0" bIns="0" rtlCol="0"/>
            <a:lstStyle/>
            <a:p/>
          </p:txBody>
        </p:sp>
        <p:sp>
          <p:nvSpPr>
            <p:cNvPr id="4569" name="object 4569" descr=""/>
            <p:cNvSpPr/>
            <p:nvPr/>
          </p:nvSpPr>
          <p:spPr>
            <a:xfrm>
              <a:off x="5631925" y="2512378"/>
              <a:ext cx="0" cy="10160"/>
            </a:xfrm>
            <a:custGeom>
              <a:avLst/>
              <a:gdLst/>
              <a:ahLst/>
              <a:cxnLst/>
              <a:rect l="l" t="t" r="r" b="b"/>
              <a:pathLst>
                <a:path w="0" h="10160">
                  <a:moveTo>
                    <a:pt x="0" y="9575"/>
                  </a:moveTo>
                  <a:lnTo>
                    <a:pt x="0" y="0"/>
                  </a:lnTo>
                </a:path>
              </a:pathLst>
            </a:custGeom>
            <a:ln w="3175">
              <a:solidFill>
                <a:srgbClr val="565658"/>
              </a:solidFill>
            </a:ln>
          </p:spPr>
          <p:txBody>
            <a:bodyPr wrap="square" lIns="0" tIns="0" rIns="0" bIns="0" rtlCol="0"/>
            <a:lstStyle/>
            <a:p/>
          </p:txBody>
        </p:sp>
        <p:sp>
          <p:nvSpPr>
            <p:cNvPr id="4570" name="object 4570" descr=""/>
            <p:cNvSpPr/>
            <p:nvPr/>
          </p:nvSpPr>
          <p:spPr>
            <a:xfrm>
              <a:off x="5624273" y="2522922"/>
              <a:ext cx="2540" cy="3175"/>
            </a:xfrm>
            <a:custGeom>
              <a:avLst/>
              <a:gdLst/>
              <a:ahLst/>
              <a:cxnLst/>
              <a:rect l="l" t="t" r="r" b="b"/>
              <a:pathLst>
                <a:path w="2539" h="3175">
                  <a:moveTo>
                    <a:pt x="2387" y="0"/>
                  </a:moveTo>
                  <a:lnTo>
                    <a:pt x="0" y="0"/>
                  </a:lnTo>
                  <a:lnTo>
                    <a:pt x="0" y="2870"/>
                  </a:lnTo>
                </a:path>
              </a:pathLst>
            </a:custGeom>
            <a:ln w="3175">
              <a:solidFill>
                <a:srgbClr val="565658"/>
              </a:solidFill>
            </a:ln>
          </p:spPr>
          <p:txBody>
            <a:bodyPr wrap="square" lIns="0" tIns="0" rIns="0" bIns="0" rtlCol="0"/>
            <a:lstStyle/>
            <a:p/>
          </p:txBody>
        </p:sp>
        <p:sp>
          <p:nvSpPr>
            <p:cNvPr id="4571" name="object 4571" descr=""/>
            <p:cNvSpPr/>
            <p:nvPr/>
          </p:nvSpPr>
          <p:spPr>
            <a:xfrm>
              <a:off x="5648203" y="2522916"/>
              <a:ext cx="2540" cy="3175"/>
            </a:xfrm>
            <a:custGeom>
              <a:avLst/>
              <a:gdLst/>
              <a:ahLst/>
              <a:cxnLst/>
              <a:rect l="l" t="t" r="r" b="b"/>
              <a:pathLst>
                <a:path w="2539" h="3175">
                  <a:moveTo>
                    <a:pt x="2387" y="2870"/>
                  </a:moveTo>
                  <a:lnTo>
                    <a:pt x="2387" y="0"/>
                  </a:lnTo>
                  <a:lnTo>
                    <a:pt x="0" y="0"/>
                  </a:lnTo>
                </a:path>
              </a:pathLst>
            </a:custGeom>
            <a:ln w="3175">
              <a:solidFill>
                <a:srgbClr val="565658"/>
              </a:solidFill>
            </a:ln>
          </p:spPr>
          <p:txBody>
            <a:bodyPr wrap="square" lIns="0" tIns="0" rIns="0" bIns="0" rtlCol="0"/>
            <a:lstStyle/>
            <a:p/>
          </p:txBody>
        </p:sp>
        <p:sp>
          <p:nvSpPr>
            <p:cNvPr id="4572" name="object 4572" descr=""/>
            <p:cNvSpPr/>
            <p:nvPr/>
          </p:nvSpPr>
          <p:spPr>
            <a:xfrm>
              <a:off x="5629531" y="2512381"/>
              <a:ext cx="635" cy="10795"/>
            </a:xfrm>
            <a:custGeom>
              <a:avLst/>
              <a:gdLst/>
              <a:ahLst/>
              <a:cxnLst/>
              <a:rect l="l" t="t" r="r" b="b"/>
              <a:pathLst>
                <a:path w="635" h="10794">
                  <a:moveTo>
                    <a:pt x="0" y="10541"/>
                  </a:moveTo>
                  <a:lnTo>
                    <a:pt x="0" y="0"/>
                  </a:lnTo>
                  <a:lnTo>
                    <a:pt x="482" y="0"/>
                  </a:lnTo>
                </a:path>
              </a:pathLst>
            </a:custGeom>
            <a:ln w="3175">
              <a:solidFill>
                <a:srgbClr val="565658"/>
              </a:solidFill>
            </a:ln>
          </p:spPr>
          <p:txBody>
            <a:bodyPr wrap="square" lIns="0" tIns="0" rIns="0" bIns="0" rtlCol="0"/>
            <a:lstStyle/>
            <a:p/>
          </p:txBody>
        </p:sp>
        <p:sp>
          <p:nvSpPr>
            <p:cNvPr id="4573" name="object 4573" descr=""/>
            <p:cNvSpPr/>
            <p:nvPr/>
          </p:nvSpPr>
          <p:spPr>
            <a:xfrm>
              <a:off x="5645326" y="2512380"/>
              <a:ext cx="0" cy="10795"/>
            </a:xfrm>
            <a:custGeom>
              <a:avLst/>
              <a:gdLst/>
              <a:ahLst/>
              <a:cxnLst/>
              <a:rect l="l" t="t" r="r" b="b"/>
              <a:pathLst>
                <a:path w="0" h="10794">
                  <a:moveTo>
                    <a:pt x="0" y="0"/>
                  </a:moveTo>
                  <a:lnTo>
                    <a:pt x="0" y="0"/>
                  </a:lnTo>
                  <a:lnTo>
                    <a:pt x="0" y="10541"/>
                  </a:lnTo>
                </a:path>
              </a:pathLst>
            </a:custGeom>
            <a:ln w="3175">
              <a:solidFill>
                <a:srgbClr val="565658"/>
              </a:solidFill>
            </a:ln>
          </p:spPr>
          <p:txBody>
            <a:bodyPr wrap="square" lIns="0" tIns="0" rIns="0" bIns="0" rtlCol="0"/>
            <a:lstStyle/>
            <a:p/>
          </p:txBody>
        </p:sp>
        <p:sp>
          <p:nvSpPr>
            <p:cNvPr id="4574" name="object 4574" descr=""/>
            <p:cNvSpPr/>
            <p:nvPr/>
          </p:nvSpPr>
          <p:spPr>
            <a:xfrm>
              <a:off x="5633841" y="251238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4575" name="object 4575" descr=""/>
            <p:cNvSpPr/>
            <p:nvPr/>
          </p:nvSpPr>
          <p:spPr>
            <a:xfrm>
              <a:off x="5640534" y="2512380"/>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4576" name="object 4576" descr=""/>
            <p:cNvSpPr/>
            <p:nvPr/>
          </p:nvSpPr>
          <p:spPr>
            <a:xfrm>
              <a:off x="5646577" y="252464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577" name="object 4577" descr=""/>
            <p:cNvSpPr/>
            <p:nvPr/>
          </p:nvSpPr>
          <p:spPr>
            <a:xfrm>
              <a:off x="5647715" y="2522916"/>
              <a:ext cx="635" cy="3175"/>
            </a:xfrm>
            <a:custGeom>
              <a:avLst/>
              <a:gdLst/>
              <a:ahLst/>
              <a:cxnLst/>
              <a:rect l="l" t="t" r="r" b="b"/>
              <a:pathLst>
                <a:path w="635" h="3175">
                  <a:moveTo>
                    <a:pt x="482" y="2870"/>
                  </a:moveTo>
                  <a:lnTo>
                    <a:pt x="482" y="0"/>
                  </a:lnTo>
                  <a:lnTo>
                    <a:pt x="0" y="0"/>
                  </a:lnTo>
                </a:path>
              </a:pathLst>
            </a:custGeom>
            <a:ln w="3175">
              <a:solidFill>
                <a:srgbClr val="565658"/>
              </a:solidFill>
            </a:ln>
          </p:spPr>
          <p:txBody>
            <a:bodyPr wrap="square" lIns="0" tIns="0" rIns="0" bIns="0" rtlCol="0"/>
            <a:lstStyle/>
            <a:p/>
          </p:txBody>
        </p:sp>
        <p:sp>
          <p:nvSpPr>
            <p:cNvPr id="4578" name="object 4578" descr=""/>
            <p:cNvSpPr/>
            <p:nvPr/>
          </p:nvSpPr>
          <p:spPr>
            <a:xfrm>
              <a:off x="5627138" y="252578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579" name="object 4579" descr=""/>
            <p:cNvSpPr/>
            <p:nvPr/>
          </p:nvSpPr>
          <p:spPr>
            <a:xfrm>
              <a:off x="5626663" y="2522922"/>
              <a:ext cx="1270" cy="3175"/>
            </a:xfrm>
            <a:custGeom>
              <a:avLst/>
              <a:gdLst/>
              <a:ahLst/>
              <a:cxnLst/>
              <a:rect l="l" t="t" r="r" b="b"/>
              <a:pathLst>
                <a:path w="1270" h="3175">
                  <a:moveTo>
                    <a:pt x="952" y="0"/>
                  </a:moveTo>
                  <a:lnTo>
                    <a:pt x="0" y="0"/>
                  </a:lnTo>
                  <a:lnTo>
                    <a:pt x="0" y="2870"/>
                  </a:lnTo>
                </a:path>
              </a:pathLst>
            </a:custGeom>
            <a:ln w="3175">
              <a:solidFill>
                <a:srgbClr val="565658"/>
              </a:solidFill>
            </a:ln>
          </p:spPr>
          <p:txBody>
            <a:bodyPr wrap="square" lIns="0" tIns="0" rIns="0" bIns="0" rtlCol="0"/>
            <a:lstStyle/>
            <a:p/>
          </p:txBody>
        </p:sp>
        <p:sp>
          <p:nvSpPr>
            <p:cNvPr id="4580" name="object 4580" descr=""/>
            <p:cNvSpPr/>
            <p:nvPr/>
          </p:nvSpPr>
          <p:spPr>
            <a:xfrm>
              <a:off x="5626473" y="252464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581" name="object 4581" descr=""/>
            <p:cNvSpPr/>
            <p:nvPr/>
          </p:nvSpPr>
          <p:spPr>
            <a:xfrm>
              <a:off x="5627616" y="2522916"/>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4582" name="object 4582" descr=""/>
            <p:cNvSpPr/>
            <p:nvPr/>
          </p:nvSpPr>
          <p:spPr>
            <a:xfrm>
              <a:off x="5647237" y="2522916"/>
              <a:ext cx="635" cy="3175"/>
            </a:xfrm>
            <a:custGeom>
              <a:avLst/>
              <a:gdLst/>
              <a:ahLst/>
              <a:cxnLst/>
              <a:rect l="l" t="t" r="r" b="b"/>
              <a:pathLst>
                <a:path w="635" h="3175">
                  <a:moveTo>
                    <a:pt x="482" y="2870"/>
                  </a:moveTo>
                  <a:lnTo>
                    <a:pt x="0" y="2870"/>
                  </a:lnTo>
                </a:path>
                <a:path w="635" h="3175">
                  <a:moveTo>
                    <a:pt x="482" y="2870"/>
                  </a:moveTo>
                  <a:lnTo>
                    <a:pt x="482" y="0"/>
                  </a:lnTo>
                  <a:lnTo>
                    <a:pt x="0" y="0"/>
                  </a:lnTo>
                </a:path>
              </a:pathLst>
            </a:custGeom>
            <a:ln w="3175">
              <a:solidFill>
                <a:srgbClr val="565658"/>
              </a:solidFill>
            </a:ln>
          </p:spPr>
          <p:txBody>
            <a:bodyPr wrap="square" lIns="0" tIns="0" rIns="0" bIns="0" rtlCol="0"/>
            <a:lstStyle/>
            <a:p/>
          </p:txBody>
        </p:sp>
        <p:sp>
          <p:nvSpPr>
            <p:cNvPr id="4583" name="object 4583" descr=""/>
            <p:cNvSpPr/>
            <p:nvPr/>
          </p:nvSpPr>
          <p:spPr>
            <a:xfrm>
              <a:off x="5626473" y="252464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584" name="object 4584" descr=""/>
            <p:cNvSpPr/>
            <p:nvPr/>
          </p:nvSpPr>
          <p:spPr>
            <a:xfrm>
              <a:off x="5627616" y="2522922"/>
              <a:ext cx="0" cy="3175"/>
            </a:xfrm>
            <a:custGeom>
              <a:avLst/>
              <a:gdLst/>
              <a:ahLst/>
              <a:cxnLst/>
              <a:rect l="l" t="t" r="r" b="b"/>
              <a:pathLst>
                <a:path w="0" h="3175">
                  <a:moveTo>
                    <a:pt x="0" y="0"/>
                  </a:moveTo>
                  <a:lnTo>
                    <a:pt x="0" y="0"/>
                  </a:lnTo>
                  <a:lnTo>
                    <a:pt x="0" y="2870"/>
                  </a:lnTo>
                </a:path>
              </a:pathLst>
            </a:custGeom>
            <a:ln w="3175">
              <a:solidFill>
                <a:srgbClr val="565658"/>
              </a:solidFill>
            </a:ln>
          </p:spPr>
          <p:txBody>
            <a:bodyPr wrap="square" lIns="0" tIns="0" rIns="0" bIns="0" rtlCol="0"/>
            <a:lstStyle/>
            <a:p/>
          </p:txBody>
        </p:sp>
        <p:sp>
          <p:nvSpPr>
            <p:cNvPr id="4585" name="object 4585" descr=""/>
            <p:cNvSpPr/>
            <p:nvPr/>
          </p:nvSpPr>
          <p:spPr>
            <a:xfrm>
              <a:off x="5646100" y="252464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586" name="object 4586" descr=""/>
            <p:cNvSpPr/>
            <p:nvPr/>
          </p:nvSpPr>
          <p:spPr>
            <a:xfrm>
              <a:off x="5647243" y="2522916"/>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4587" name="object 4587" descr=""/>
            <p:cNvSpPr/>
            <p:nvPr/>
          </p:nvSpPr>
          <p:spPr>
            <a:xfrm>
              <a:off x="5641012" y="2512380"/>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4588" name="object 4588" descr=""/>
            <p:cNvSpPr/>
            <p:nvPr/>
          </p:nvSpPr>
          <p:spPr>
            <a:xfrm>
              <a:off x="5632876" y="2512381"/>
              <a:ext cx="1270" cy="10795"/>
            </a:xfrm>
            <a:custGeom>
              <a:avLst/>
              <a:gdLst/>
              <a:ahLst/>
              <a:cxnLst/>
              <a:rect l="l" t="t" r="r" b="b"/>
              <a:pathLst>
                <a:path w="1270" h="10794">
                  <a:moveTo>
                    <a:pt x="965" y="10541"/>
                  </a:moveTo>
                  <a:lnTo>
                    <a:pt x="965" y="0"/>
                  </a:lnTo>
                  <a:lnTo>
                    <a:pt x="0" y="0"/>
                  </a:lnTo>
                </a:path>
              </a:pathLst>
            </a:custGeom>
            <a:ln w="3175">
              <a:solidFill>
                <a:srgbClr val="565658"/>
              </a:solidFill>
            </a:ln>
          </p:spPr>
          <p:txBody>
            <a:bodyPr wrap="square" lIns="0" tIns="0" rIns="0" bIns="0" rtlCol="0"/>
            <a:lstStyle/>
            <a:p/>
          </p:txBody>
        </p:sp>
        <p:sp>
          <p:nvSpPr>
            <p:cNvPr id="4589" name="object 4589" descr=""/>
            <p:cNvSpPr/>
            <p:nvPr/>
          </p:nvSpPr>
          <p:spPr>
            <a:xfrm>
              <a:off x="5633359"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590" name="object 4590" descr=""/>
            <p:cNvSpPr/>
            <p:nvPr/>
          </p:nvSpPr>
          <p:spPr>
            <a:xfrm>
              <a:off x="5641500"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591" name="object 4591" descr=""/>
            <p:cNvSpPr/>
            <p:nvPr/>
          </p:nvSpPr>
          <p:spPr>
            <a:xfrm>
              <a:off x="5630009" y="2512380"/>
              <a:ext cx="635" cy="10160"/>
            </a:xfrm>
            <a:custGeom>
              <a:avLst/>
              <a:gdLst/>
              <a:ahLst/>
              <a:cxnLst/>
              <a:rect l="l" t="t" r="r" b="b"/>
              <a:pathLst>
                <a:path w="635" h="10160">
                  <a:moveTo>
                    <a:pt x="0" y="0"/>
                  </a:moveTo>
                  <a:lnTo>
                    <a:pt x="482" y="0"/>
                  </a:lnTo>
                  <a:lnTo>
                    <a:pt x="0" y="0"/>
                  </a:lnTo>
                  <a:lnTo>
                    <a:pt x="0" y="9575"/>
                  </a:lnTo>
                </a:path>
              </a:pathLst>
            </a:custGeom>
            <a:ln w="3175">
              <a:solidFill>
                <a:srgbClr val="565658"/>
              </a:solidFill>
            </a:ln>
          </p:spPr>
          <p:txBody>
            <a:bodyPr wrap="square" lIns="0" tIns="0" rIns="0" bIns="0" rtlCol="0"/>
            <a:lstStyle/>
            <a:p/>
          </p:txBody>
        </p:sp>
        <p:sp>
          <p:nvSpPr>
            <p:cNvPr id="4592" name="object 4592" descr=""/>
            <p:cNvSpPr/>
            <p:nvPr/>
          </p:nvSpPr>
          <p:spPr>
            <a:xfrm>
              <a:off x="5644374" y="2512380"/>
              <a:ext cx="1270" cy="10795"/>
            </a:xfrm>
            <a:custGeom>
              <a:avLst/>
              <a:gdLst/>
              <a:ahLst/>
              <a:cxnLst/>
              <a:rect l="l" t="t" r="r" b="b"/>
              <a:pathLst>
                <a:path w="1270" h="10794">
                  <a:moveTo>
                    <a:pt x="952" y="0"/>
                  </a:moveTo>
                  <a:lnTo>
                    <a:pt x="952" y="10541"/>
                  </a:lnTo>
                </a:path>
                <a:path w="1270" h="10794">
                  <a:moveTo>
                    <a:pt x="952" y="0"/>
                  </a:moveTo>
                  <a:lnTo>
                    <a:pt x="469" y="0"/>
                  </a:lnTo>
                  <a:lnTo>
                    <a:pt x="0" y="0"/>
                  </a:lnTo>
                  <a:lnTo>
                    <a:pt x="0" y="10541"/>
                  </a:lnTo>
                </a:path>
              </a:pathLst>
            </a:custGeom>
            <a:ln w="3175">
              <a:solidFill>
                <a:srgbClr val="565658"/>
              </a:solidFill>
            </a:ln>
          </p:spPr>
          <p:txBody>
            <a:bodyPr wrap="square" lIns="0" tIns="0" rIns="0" bIns="0" rtlCol="0"/>
            <a:lstStyle/>
            <a:p/>
          </p:txBody>
        </p:sp>
        <p:sp>
          <p:nvSpPr>
            <p:cNvPr id="4593" name="object 4593" descr=""/>
            <p:cNvSpPr/>
            <p:nvPr/>
          </p:nvSpPr>
          <p:spPr>
            <a:xfrm>
              <a:off x="5644366" y="2512381"/>
              <a:ext cx="635" cy="10795"/>
            </a:xfrm>
            <a:custGeom>
              <a:avLst/>
              <a:gdLst/>
              <a:ahLst/>
              <a:cxnLst/>
              <a:rect l="l" t="t" r="r" b="b"/>
              <a:pathLst>
                <a:path w="635" h="10794">
                  <a:moveTo>
                    <a:pt x="482" y="10541"/>
                  </a:moveTo>
                  <a:lnTo>
                    <a:pt x="482" y="0"/>
                  </a:lnTo>
                  <a:lnTo>
                    <a:pt x="0" y="0"/>
                  </a:lnTo>
                </a:path>
              </a:pathLst>
            </a:custGeom>
            <a:ln w="3175">
              <a:solidFill>
                <a:srgbClr val="565658"/>
              </a:solidFill>
            </a:ln>
          </p:spPr>
          <p:txBody>
            <a:bodyPr wrap="square" lIns="0" tIns="0" rIns="0" bIns="0" rtlCol="0"/>
            <a:lstStyle/>
            <a:p/>
          </p:txBody>
        </p:sp>
        <p:sp>
          <p:nvSpPr>
            <p:cNvPr id="4594" name="object 4594" descr=""/>
            <p:cNvSpPr/>
            <p:nvPr/>
          </p:nvSpPr>
          <p:spPr>
            <a:xfrm>
              <a:off x="5630486" y="2512380"/>
              <a:ext cx="635" cy="10160"/>
            </a:xfrm>
            <a:custGeom>
              <a:avLst/>
              <a:gdLst/>
              <a:ahLst/>
              <a:cxnLst/>
              <a:rect l="l" t="t" r="r" b="b"/>
              <a:pathLst>
                <a:path w="635" h="10160">
                  <a:moveTo>
                    <a:pt x="0" y="0"/>
                  </a:moveTo>
                  <a:lnTo>
                    <a:pt x="0" y="9575"/>
                  </a:lnTo>
                </a:path>
                <a:path w="635" h="10160">
                  <a:moveTo>
                    <a:pt x="0" y="0"/>
                  </a:moveTo>
                  <a:lnTo>
                    <a:pt x="482" y="0"/>
                  </a:lnTo>
                  <a:lnTo>
                    <a:pt x="482" y="9575"/>
                  </a:lnTo>
                </a:path>
              </a:pathLst>
            </a:custGeom>
            <a:ln w="3175">
              <a:solidFill>
                <a:srgbClr val="565658"/>
              </a:solidFill>
            </a:ln>
          </p:spPr>
          <p:txBody>
            <a:bodyPr wrap="square" lIns="0" tIns="0" rIns="0" bIns="0" rtlCol="0"/>
            <a:lstStyle/>
            <a:p/>
          </p:txBody>
        </p:sp>
        <p:sp>
          <p:nvSpPr>
            <p:cNvPr id="4595" name="object 4595" descr=""/>
            <p:cNvSpPr/>
            <p:nvPr/>
          </p:nvSpPr>
          <p:spPr>
            <a:xfrm>
              <a:off x="5634314"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596" name="object 4596" descr=""/>
            <p:cNvSpPr/>
            <p:nvPr/>
          </p:nvSpPr>
          <p:spPr>
            <a:xfrm>
              <a:off x="5641016"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597" name="object 4597" descr=""/>
            <p:cNvSpPr/>
            <p:nvPr/>
          </p:nvSpPr>
          <p:spPr>
            <a:xfrm>
              <a:off x="5640063" y="2512380"/>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4598" name="object 4598" descr=""/>
            <p:cNvSpPr/>
            <p:nvPr/>
          </p:nvSpPr>
          <p:spPr>
            <a:xfrm>
              <a:off x="5634319"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599" name="object 4599" descr=""/>
            <p:cNvSpPr/>
            <p:nvPr/>
          </p:nvSpPr>
          <p:spPr>
            <a:xfrm>
              <a:off x="5636229" y="251238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4600" name="object 4600" descr=""/>
            <p:cNvSpPr/>
            <p:nvPr/>
          </p:nvSpPr>
          <p:spPr>
            <a:xfrm>
              <a:off x="5638623" y="251238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4601" name="object 4601" descr=""/>
            <p:cNvSpPr/>
            <p:nvPr/>
          </p:nvSpPr>
          <p:spPr>
            <a:xfrm>
              <a:off x="5639101" y="2512380"/>
              <a:ext cx="635" cy="10795"/>
            </a:xfrm>
            <a:custGeom>
              <a:avLst/>
              <a:gdLst/>
              <a:ahLst/>
              <a:cxnLst/>
              <a:rect l="l" t="t" r="r" b="b"/>
              <a:pathLst>
                <a:path w="635" h="10794">
                  <a:moveTo>
                    <a:pt x="482" y="0"/>
                  </a:moveTo>
                  <a:lnTo>
                    <a:pt x="0" y="0"/>
                  </a:lnTo>
                  <a:lnTo>
                    <a:pt x="0" y="10541"/>
                  </a:lnTo>
                </a:path>
              </a:pathLst>
            </a:custGeom>
            <a:ln w="3175">
              <a:solidFill>
                <a:srgbClr val="565658"/>
              </a:solidFill>
            </a:ln>
          </p:spPr>
          <p:txBody>
            <a:bodyPr wrap="square" lIns="0" tIns="0" rIns="0" bIns="0" rtlCol="0"/>
            <a:lstStyle/>
            <a:p/>
          </p:txBody>
        </p:sp>
        <p:sp>
          <p:nvSpPr>
            <p:cNvPr id="4602" name="object 4602" descr=""/>
            <p:cNvSpPr/>
            <p:nvPr/>
          </p:nvSpPr>
          <p:spPr>
            <a:xfrm>
              <a:off x="5637963" y="251123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603" name="object 4603" descr=""/>
            <p:cNvSpPr/>
            <p:nvPr/>
          </p:nvSpPr>
          <p:spPr>
            <a:xfrm>
              <a:off x="5635277" y="2512381"/>
              <a:ext cx="1270" cy="10795"/>
            </a:xfrm>
            <a:custGeom>
              <a:avLst/>
              <a:gdLst/>
              <a:ahLst/>
              <a:cxnLst/>
              <a:rect l="l" t="t" r="r" b="b"/>
              <a:pathLst>
                <a:path w="1270" h="10794">
                  <a:moveTo>
                    <a:pt x="952" y="10541"/>
                  </a:moveTo>
                  <a:lnTo>
                    <a:pt x="952" y="0"/>
                  </a:lnTo>
                  <a:lnTo>
                    <a:pt x="0" y="0"/>
                  </a:lnTo>
                </a:path>
              </a:pathLst>
            </a:custGeom>
            <a:ln w="3175">
              <a:solidFill>
                <a:srgbClr val="565658"/>
              </a:solidFill>
            </a:ln>
          </p:spPr>
          <p:txBody>
            <a:bodyPr wrap="square" lIns="0" tIns="0" rIns="0" bIns="0" rtlCol="0"/>
            <a:lstStyle/>
            <a:p/>
          </p:txBody>
        </p:sp>
        <p:sp>
          <p:nvSpPr>
            <p:cNvPr id="4604" name="object 4604" descr=""/>
            <p:cNvSpPr/>
            <p:nvPr/>
          </p:nvSpPr>
          <p:spPr>
            <a:xfrm>
              <a:off x="5635747"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605" name="object 4605" descr=""/>
            <p:cNvSpPr/>
            <p:nvPr/>
          </p:nvSpPr>
          <p:spPr>
            <a:xfrm>
              <a:off x="5636708"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606" name="object 4606" descr=""/>
            <p:cNvSpPr/>
            <p:nvPr/>
          </p:nvSpPr>
          <p:spPr>
            <a:xfrm>
              <a:off x="5638623"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607" name="object 4607" descr=""/>
            <p:cNvSpPr/>
            <p:nvPr/>
          </p:nvSpPr>
          <p:spPr>
            <a:xfrm>
              <a:off x="5636713"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608" name="object 4608" descr=""/>
            <p:cNvSpPr/>
            <p:nvPr/>
          </p:nvSpPr>
          <p:spPr>
            <a:xfrm>
              <a:off x="5637663" y="2512380"/>
              <a:ext cx="1270" cy="0"/>
            </a:xfrm>
            <a:custGeom>
              <a:avLst/>
              <a:gdLst/>
              <a:ahLst/>
              <a:cxnLst/>
              <a:rect l="l" t="t" r="r" b="b"/>
              <a:pathLst>
                <a:path w="1270" h="0">
                  <a:moveTo>
                    <a:pt x="482" y="0"/>
                  </a:moveTo>
                  <a:lnTo>
                    <a:pt x="965" y="0"/>
                  </a:lnTo>
                  <a:lnTo>
                    <a:pt x="0" y="0"/>
                  </a:lnTo>
                </a:path>
              </a:pathLst>
            </a:custGeom>
            <a:ln w="3175">
              <a:solidFill>
                <a:srgbClr val="565658"/>
              </a:solidFill>
            </a:ln>
          </p:spPr>
          <p:txBody>
            <a:bodyPr wrap="square" lIns="0" tIns="0" rIns="0" bIns="0" rtlCol="0"/>
            <a:lstStyle/>
            <a:p/>
          </p:txBody>
        </p:sp>
        <p:sp>
          <p:nvSpPr>
            <p:cNvPr id="4609" name="object 4609" descr=""/>
            <p:cNvSpPr/>
            <p:nvPr/>
          </p:nvSpPr>
          <p:spPr>
            <a:xfrm>
              <a:off x="5645804" y="2525786"/>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4610" name="object 4610" descr=""/>
            <p:cNvSpPr/>
            <p:nvPr/>
          </p:nvSpPr>
          <p:spPr>
            <a:xfrm>
              <a:off x="5645807" y="2522916"/>
              <a:ext cx="1905" cy="3175"/>
            </a:xfrm>
            <a:custGeom>
              <a:avLst/>
              <a:gdLst/>
              <a:ahLst/>
              <a:cxnLst/>
              <a:rect l="l" t="t" r="r" b="b"/>
              <a:pathLst>
                <a:path w="1904" h="3175">
                  <a:moveTo>
                    <a:pt x="1435" y="2870"/>
                  </a:moveTo>
                  <a:lnTo>
                    <a:pt x="1435" y="0"/>
                  </a:lnTo>
                  <a:lnTo>
                    <a:pt x="0" y="0"/>
                  </a:lnTo>
                </a:path>
              </a:pathLst>
            </a:custGeom>
            <a:ln w="3175">
              <a:solidFill>
                <a:srgbClr val="565658"/>
              </a:solidFill>
            </a:ln>
          </p:spPr>
          <p:txBody>
            <a:bodyPr wrap="square" lIns="0" tIns="0" rIns="0" bIns="0" rtlCol="0"/>
            <a:lstStyle/>
            <a:p/>
          </p:txBody>
        </p:sp>
        <p:sp>
          <p:nvSpPr>
            <p:cNvPr id="4611" name="object 4611" descr=""/>
            <p:cNvSpPr/>
            <p:nvPr/>
          </p:nvSpPr>
          <p:spPr>
            <a:xfrm>
              <a:off x="5631925"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612" name="object 4612" descr=""/>
            <p:cNvSpPr/>
            <p:nvPr/>
          </p:nvSpPr>
          <p:spPr>
            <a:xfrm>
              <a:off x="5642932" y="2512380"/>
              <a:ext cx="0" cy="10795"/>
            </a:xfrm>
            <a:custGeom>
              <a:avLst/>
              <a:gdLst/>
              <a:ahLst/>
              <a:cxnLst/>
              <a:rect l="l" t="t" r="r" b="b"/>
              <a:pathLst>
                <a:path w="0" h="10794">
                  <a:moveTo>
                    <a:pt x="0" y="0"/>
                  </a:moveTo>
                  <a:lnTo>
                    <a:pt x="0" y="0"/>
                  </a:lnTo>
                  <a:lnTo>
                    <a:pt x="0" y="10541"/>
                  </a:lnTo>
                </a:path>
              </a:pathLst>
            </a:custGeom>
            <a:ln w="3175">
              <a:solidFill>
                <a:srgbClr val="565658"/>
              </a:solidFill>
            </a:ln>
          </p:spPr>
          <p:txBody>
            <a:bodyPr wrap="square" lIns="0" tIns="0" rIns="0" bIns="0" rtlCol="0"/>
            <a:lstStyle/>
            <a:p/>
          </p:txBody>
        </p:sp>
        <p:sp>
          <p:nvSpPr>
            <p:cNvPr id="4613" name="object 4613" descr=""/>
            <p:cNvSpPr/>
            <p:nvPr/>
          </p:nvSpPr>
          <p:spPr>
            <a:xfrm>
              <a:off x="5631920"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614" name="object 4614" descr=""/>
            <p:cNvSpPr/>
            <p:nvPr/>
          </p:nvSpPr>
          <p:spPr>
            <a:xfrm>
              <a:off x="5644369" y="2522922"/>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4615" name="object 4615" descr=""/>
            <p:cNvSpPr/>
            <p:nvPr/>
          </p:nvSpPr>
          <p:spPr>
            <a:xfrm>
              <a:off x="5644661" y="252464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616" name="object 4616" descr=""/>
            <p:cNvSpPr/>
            <p:nvPr/>
          </p:nvSpPr>
          <p:spPr>
            <a:xfrm>
              <a:off x="5645804" y="2522922"/>
              <a:ext cx="0" cy="3175"/>
            </a:xfrm>
            <a:custGeom>
              <a:avLst/>
              <a:gdLst/>
              <a:ahLst/>
              <a:cxnLst/>
              <a:rect l="l" t="t" r="r" b="b"/>
              <a:pathLst>
                <a:path w="0" h="3175">
                  <a:moveTo>
                    <a:pt x="0" y="0"/>
                  </a:moveTo>
                  <a:lnTo>
                    <a:pt x="0" y="2870"/>
                  </a:lnTo>
                  <a:lnTo>
                    <a:pt x="0" y="0"/>
                  </a:lnTo>
                </a:path>
              </a:pathLst>
            </a:custGeom>
            <a:ln w="3175">
              <a:solidFill>
                <a:srgbClr val="565658"/>
              </a:solidFill>
            </a:ln>
          </p:spPr>
          <p:txBody>
            <a:bodyPr wrap="square" lIns="0" tIns="0" rIns="0" bIns="0" rtlCol="0"/>
            <a:lstStyle/>
            <a:p/>
          </p:txBody>
        </p:sp>
        <p:sp>
          <p:nvSpPr>
            <p:cNvPr id="4617" name="object 4617" descr=""/>
            <p:cNvSpPr/>
            <p:nvPr/>
          </p:nvSpPr>
          <p:spPr>
            <a:xfrm>
              <a:off x="5627616" y="2525786"/>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4618" name="object 4618" descr=""/>
            <p:cNvSpPr/>
            <p:nvPr/>
          </p:nvSpPr>
          <p:spPr>
            <a:xfrm>
              <a:off x="5627613" y="2522922"/>
              <a:ext cx="2540" cy="3175"/>
            </a:xfrm>
            <a:custGeom>
              <a:avLst/>
              <a:gdLst/>
              <a:ahLst/>
              <a:cxnLst/>
              <a:rect l="l" t="t" r="r" b="b"/>
              <a:pathLst>
                <a:path w="2539" h="3175">
                  <a:moveTo>
                    <a:pt x="1917" y="0"/>
                  </a:moveTo>
                  <a:lnTo>
                    <a:pt x="0" y="0"/>
                  </a:lnTo>
                  <a:lnTo>
                    <a:pt x="0" y="2870"/>
                  </a:lnTo>
                </a:path>
              </a:pathLst>
            </a:custGeom>
            <a:ln w="3175">
              <a:solidFill>
                <a:srgbClr val="565658"/>
              </a:solidFill>
            </a:ln>
          </p:spPr>
          <p:txBody>
            <a:bodyPr wrap="square" lIns="0" tIns="0" rIns="0" bIns="0" rtlCol="0"/>
            <a:lstStyle/>
            <a:p/>
          </p:txBody>
        </p:sp>
        <p:sp>
          <p:nvSpPr>
            <p:cNvPr id="4619" name="object 4619" descr=""/>
            <p:cNvSpPr/>
            <p:nvPr/>
          </p:nvSpPr>
          <p:spPr>
            <a:xfrm>
              <a:off x="5632403" y="2512380"/>
              <a:ext cx="635" cy="10795"/>
            </a:xfrm>
            <a:custGeom>
              <a:avLst/>
              <a:gdLst/>
              <a:ahLst/>
              <a:cxnLst/>
              <a:rect l="l" t="t" r="r" b="b"/>
              <a:pathLst>
                <a:path w="635" h="10794">
                  <a:moveTo>
                    <a:pt x="0" y="0"/>
                  </a:moveTo>
                  <a:lnTo>
                    <a:pt x="482" y="0"/>
                  </a:lnTo>
                  <a:lnTo>
                    <a:pt x="0" y="0"/>
                  </a:lnTo>
                  <a:lnTo>
                    <a:pt x="0" y="10541"/>
                  </a:lnTo>
                </a:path>
              </a:pathLst>
            </a:custGeom>
            <a:ln w="3175">
              <a:solidFill>
                <a:srgbClr val="565658"/>
              </a:solidFill>
            </a:ln>
          </p:spPr>
          <p:txBody>
            <a:bodyPr wrap="square" lIns="0" tIns="0" rIns="0" bIns="0" rtlCol="0"/>
            <a:lstStyle/>
            <a:p/>
          </p:txBody>
        </p:sp>
        <p:sp>
          <p:nvSpPr>
            <p:cNvPr id="4620" name="object 4620" descr=""/>
            <p:cNvSpPr/>
            <p:nvPr/>
          </p:nvSpPr>
          <p:spPr>
            <a:xfrm>
              <a:off x="5641972" y="25123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621" name="object 4621" descr=""/>
            <p:cNvSpPr/>
            <p:nvPr/>
          </p:nvSpPr>
          <p:spPr>
            <a:xfrm>
              <a:off x="5641977" y="2512380"/>
              <a:ext cx="1270" cy="10795"/>
            </a:xfrm>
            <a:custGeom>
              <a:avLst/>
              <a:gdLst/>
              <a:ahLst/>
              <a:cxnLst/>
              <a:rect l="l" t="t" r="r" b="b"/>
              <a:pathLst>
                <a:path w="1270" h="10794">
                  <a:moveTo>
                    <a:pt x="0" y="0"/>
                  </a:moveTo>
                  <a:lnTo>
                    <a:pt x="952" y="0"/>
                  </a:lnTo>
                  <a:lnTo>
                    <a:pt x="952" y="10541"/>
                  </a:lnTo>
                </a:path>
              </a:pathLst>
            </a:custGeom>
            <a:ln w="3175">
              <a:solidFill>
                <a:srgbClr val="565658"/>
              </a:solidFill>
            </a:ln>
          </p:spPr>
          <p:txBody>
            <a:bodyPr wrap="square" lIns="0" tIns="0" rIns="0" bIns="0" rtlCol="0"/>
            <a:lstStyle/>
            <a:p/>
          </p:txBody>
        </p:sp>
        <p:sp>
          <p:nvSpPr>
            <p:cNvPr id="4622" name="object 4622" descr=""/>
            <p:cNvSpPr/>
            <p:nvPr/>
          </p:nvSpPr>
          <p:spPr>
            <a:xfrm>
              <a:off x="5632880" y="2512380"/>
              <a:ext cx="635" cy="10795"/>
            </a:xfrm>
            <a:custGeom>
              <a:avLst/>
              <a:gdLst/>
              <a:ahLst/>
              <a:cxnLst/>
              <a:rect l="l" t="t" r="r" b="b"/>
              <a:pathLst>
                <a:path w="635" h="10794">
                  <a:moveTo>
                    <a:pt x="0" y="0"/>
                  </a:moveTo>
                  <a:lnTo>
                    <a:pt x="0" y="10541"/>
                  </a:lnTo>
                </a:path>
                <a:path w="635" h="10794">
                  <a:moveTo>
                    <a:pt x="0" y="0"/>
                  </a:moveTo>
                  <a:lnTo>
                    <a:pt x="482" y="0"/>
                  </a:lnTo>
                  <a:lnTo>
                    <a:pt x="482" y="10541"/>
                  </a:lnTo>
                </a:path>
              </a:pathLst>
            </a:custGeom>
            <a:ln w="3175">
              <a:solidFill>
                <a:srgbClr val="565658"/>
              </a:solidFill>
            </a:ln>
          </p:spPr>
          <p:txBody>
            <a:bodyPr wrap="square" lIns="0" tIns="0" rIns="0" bIns="0" rtlCol="0"/>
            <a:lstStyle/>
            <a:p/>
          </p:txBody>
        </p:sp>
        <p:sp>
          <p:nvSpPr>
            <p:cNvPr id="4623" name="object 4623" descr=""/>
            <p:cNvSpPr/>
            <p:nvPr/>
          </p:nvSpPr>
          <p:spPr>
            <a:xfrm>
              <a:off x="5641500"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624" name="object 4624" descr=""/>
            <p:cNvSpPr/>
            <p:nvPr/>
          </p:nvSpPr>
          <p:spPr>
            <a:xfrm>
              <a:off x="5641495" y="2512381"/>
              <a:ext cx="635" cy="10795"/>
            </a:xfrm>
            <a:custGeom>
              <a:avLst/>
              <a:gdLst/>
              <a:ahLst/>
              <a:cxnLst/>
              <a:rect l="l" t="t" r="r" b="b"/>
              <a:pathLst>
                <a:path w="635" h="10794">
                  <a:moveTo>
                    <a:pt x="482" y="10541"/>
                  </a:moveTo>
                  <a:lnTo>
                    <a:pt x="482" y="0"/>
                  </a:lnTo>
                  <a:lnTo>
                    <a:pt x="0" y="0"/>
                  </a:lnTo>
                </a:path>
              </a:pathLst>
            </a:custGeom>
            <a:ln w="3175">
              <a:solidFill>
                <a:srgbClr val="565658"/>
              </a:solidFill>
            </a:ln>
          </p:spPr>
          <p:txBody>
            <a:bodyPr wrap="square" lIns="0" tIns="0" rIns="0" bIns="0" rtlCol="0"/>
            <a:lstStyle/>
            <a:p/>
          </p:txBody>
        </p:sp>
        <p:sp>
          <p:nvSpPr>
            <p:cNvPr id="4625" name="object 4625" descr=""/>
            <p:cNvSpPr/>
            <p:nvPr/>
          </p:nvSpPr>
          <p:spPr>
            <a:xfrm>
              <a:off x="5628388" y="252464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626" name="object 4626" descr=""/>
            <p:cNvSpPr/>
            <p:nvPr/>
          </p:nvSpPr>
          <p:spPr>
            <a:xfrm>
              <a:off x="5629531" y="2522916"/>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4627" name="object 4627" descr=""/>
            <p:cNvSpPr/>
            <p:nvPr/>
          </p:nvSpPr>
          <p:spPr>
            <a:xfrm>
              <a:off x="5634319" y="2512381"/>
              <a:ext cx="635" cy="10795"/>
            </a:xfrm>
            <a:custGeom>
              <a:avLst/>
              <a:gdLst/>
              <a:ahLst/>
              <a:cxnLst/>
              <a:rect l="l" t="t" r="r" b="b"/>
              <a:pathLst>
                <a:path w="635" h="10794">
                  <a:moveTo>
                    <a:pt x="0" y="10541"/>
                  </a:moveTo>
                  <a:lnTo>
                    <a:pt x="0" y="0"/>
                  </a:lnTo>
                  <a:lnTo>
                    <a:pt x="482" y="0"/>
                  </a:lnTo>
                </a:path>
              </a:pathLst>
            </a:custGeom>
            <a:ln w="3175">
              <a:solidFill>
                <a:srgbClr val="565658"/>
              </a:solidFill>
            </a:ln>
          </p:spPr>
          <p:txBody>
            <a:bodyPr wrap="square" lIns="0" tIns="0" rIns="0" bIns="0" rtlCol="0"/>
            <a:lstStyle/>
            <a:p/>
          </p:txBody>
        </p:sp>
        <p:sp>
          <p:nvSpPr>
            <p:cNvPr id="4628" name="object 4628" descr=""/>
            <p:cNvSpPr/>
            <p:nvPr/>
          </p:nvSpPr>
          <p:spPr>
            <a:xfrm>
              <a:off x="5640061" y="2512380"/>
              <a:ext cx="635" cy="10795"/>
            </a:xfrm>
            <a:custGeom>
              <a:avLst/>
              <a:gdLst/>
              <a:ahLst/>
              <a:cxnLst/>
              <a:rect l="l" t="t" r="r" b="b"/>
              <a:pathLst>
                <a:path w="635" h="10794">
                  <a:moveTo>
                    <a:pt x="0" y="0"/>
                  </a:moveTo>
                  <a:lnTo>
                    <a:pt x="482" y="0"/>
                  </a:lnTo>
                  <a:lnTo>
                    <a:pt x="482" y="10541"/>
                  </a:lnTo>
                </a:path>
              </a:pathLst>
            </a:custGeom>
            <a:ln w="3175">
              <a:solidFill>
                <a:srgbClr val="565658"/>
              </a:solidFill>
            </a:ln>
          </p:spPr>
          <p:txBody>
            <a:bodyPr wrap="square" lIns="0" tIns="0" rIns="0" bIns="0" rtlCol="0"/>
            <a:lstStyle/>
            <a:p/>
          </p:txBody>
        </p:sp>
        <p:sp>
          <p:nvSpPr>
            <p:cNvPr id="4629" name="object 4629" descr=""/>
            <p:cNvSpPr/>
            <p:nvPr/>
          </p:nvSpPr>
          <p:spPr>
            <a:xfrm>
              <a:off x="5634797" y="2512381"/>
              <a:ext cx="635" cy="10795"/>
            </a:xfrm>
            <a:custGeom>
              <a:avLst/>
              <a:gdLst/>
              <a:ahLst/>
              <a:cxnLst/>
              <a:rect l="l" t="t" r="r" b="b"/>
              <a:pathLst>
                <a:path w="635" h="10794">
                  <a:moveTo>
                    <a:pt x="0" y="10541"/>
                  </a:moveTo>
                  <a:lnTo>
                    <a:pt x="0" y="0"/>
                  </a:lnTo>
                  <a:lnTo>
                    <a:pt x="482" y="0"/>
                  </a:lnTo>
                  <a:lnTo>
                    <a:pt x="0" y="0"/>
                  </a:lnTo>
                </a:path>
              </a:pathLst>
            </a:custGeom>
            <a:ln w="3175">
              <a:solidFill>
                <a:srgbClr val="565658"/>
              </a:solidFill>
            </a:ln>
          </p:spPr>
          <p:txBody>
            <a:bodyPr wrap="square" lIns="0" tIns="0" rIns="0" bIns="0" rtlCol="0"/>
            <a:lstStyle/>
            <a:p/>
          </p:txBody>
        </p:sp>
        <p:sp>
          <p:nvSpPr>
            <p:cNvPr id="4630" name="object 4630" descr=""/>
            <p:cNvSpPr/>
            <p:nvPr/>
          </p:nvSpPr>
          <p:spPr>
            <a:xfrm>
              <a:off x="5639578" y="2512380"/>
              <a:ext cx="635" cy="10795"/>
            </a:xfrm>
            <a:custGeom>
              <a:avLst/>
              <a:gdLst/>
              <a:ahLst/>
              <a:cxnLst/>
              <a:rect l="l" t="t" r="r" b="b"/>
              <a:pathLst>
                <a:path w="635" h="10794">
                  <a:moveTo>
                    <a:pt x="482" y="0"/>
                  </a:moveTo>
                  <a:lnTo>
                    <a:pt x="0" y="0"/>
                  </a:lnTo>
                  <a:lnTo>
                    <a:pt x="482" y="0"/>
                  </a:lnTo>
                  <a:lnTo>
                    <a:pt x="482" y="10541"/>
                  </a:lnTo>
                </a:path>
              </a:pathLst>
            </a:custGeom>
            <a:ln w="3175">
              <a:solidFill>
                <a:srgbClr val="565658"/>
              </a:solidFill>
            </a:ln>
          </p:spPr>
          <p:txBody>
            <a:bodyPr wrap="square" lIns="0" tIns="0" rIns="0" bIns="0" rtlCol="0"/>
            <a:lstStyle/>
            <a:p/>
          </p:txBody>
        </p:sp>
        <p:sp>
          <p:nvSpPr>
            <p:cNvPr id="4631" name="object 4631" descr=""/>
            <p:cNvSpPr/>
            <p:nvPr/>
          </p:nvSpPr>
          <p:spPr>
            <a:xfrm>
              <a:off x="5635274" y="2512380"/>
              <a:ext cx="635" cy="10795"/>
            </a:xfrm>
            <a:custGeom>
              <a:avLst/>
              <a:gdLst/>
              <a:ahLst/>
              <a:cxnLst/>
              <a:rect l="l" t="t" r="r" b="b"/>
              <a:pathLst>
                <a:path w="635" h="10794">
                  <a:moveTo>
                    <a:pt x="0" y="0"/>
                  </a:moveTo>
                  <a:lnTo>
                    <a:pt x="0" y="10541"/>
                  </a:lnTo>
                </a:path>
                <a:path w="635" h="10794">
                  <a:moveTo>
                    <a:pt x="0" y="0"/>
                  </a:moveTo>
                  <a:lnTo>
                    <a:pt x="482" y="0"/>
                  </a:lnTo>
                  <a:lnTo>
                    <a:pt x="482" y="10541"/>
                  </a:lnTo>
                </a:path>
              </a:pathLst>
            </a:custGeom>
            <a:ln w="3175">
              <a:solidFill>
                <a:srgbClr val="565658"/>
              </a:solidFill>
            </a:ln>
          </p:spPr>
          <p:txBody>
            <a:bodyPr wrap="square" lIns="0" tIns="0" rIns="0" bIns="0" rtlCol="0"/>
            <a:lstStyle/>
            <a:p/>
          </p:txBody>
        </p:sp>
        <p:sp>
          <p:nvSpPr>
            <p:cNvPr id="4632" name="object 4632" descr=""/>
            <p:cNvSpPr/>
            <p:nvPr/>
          </p:nvSpPr>
          <p:spPr>
            <a:xfrm>
              <a:off x="5639106"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4633" name="object 4633" descr=""/>
            <p:cNvSpPr/>
            <p:nvPr/>
          </p:nvSpPr>
          <p:spPr>
            <a:xfrm>
              <a:off x="5639101" y="2512381"/>
              <a:ext cx="635" cy="10795"/>
            </a:xfrm>
            <a:custGeom>
              <a:avLst/>
              <a:gdLst/>
              <a:ahLst/>
              <a:cxnLst/>
              <a:rect l="l" t="t" r="r" b="b"/>
              <a:pathLst>
                <a:path w="635" h="10794">
                  <a:moveTo>
                    <a:pt x="482" y="10541"/>
                  </a:moveTo>
                  <a:lnTo>
                    <a:pt x="482" y="0"/>
                  </a:lnTo>
                  <a:lnTo>
                    <a:pt x="0" y="0"/>
                  </a:lnTo>
                </a:path>
              </a:pathLst>
            </a:custGeom>
            <a:ln w="3175">
              <a:solidFill>
                <a:srgbClr val="565658"/>
              </a:solidFill>
            </a:ln>
          </p:spPr>
          <p:txBody>
            <a:bodyPr wrap="square" lIns="0" tIns="0" rIns="0" bIns="0" rtlCol="0"/>
            <a:lstStyle/>
            <a:p/>
          </p:txBody>
        </p:sp>
        <p:sp>
          <p:nvSpPr>
            <p:cNvPr id="4634" name="object 4634" descr=""/>
            <p:cNvSpPr/>
            <p:nvPr/>
          </p:nvSpPr>
          <p:spPr>
            <a:xfrm>
              <a:off x="5637190" y="251238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635" name="object 4635" descr=""/>
            <p:cNvSpPr/>
            <p:nvPr/>
          </p:nvSpPr>
          <p:spPr>
            <a:xfrm>
              <a:off x="5636713" y="2512381"/>
              <a:ext cx="635" cy="10795"/>
            </a:xfrm>
            <a:custGeom>
              <a:avLst/>
              <a:gdLst/>
              <a:ahLst/>
              <a:cxnLst/>
              <a:rect l="l" t="t" r="r" b="b"/>
              <a:pathLst>
                <a:path w="635" h="10794">
                  <a:moveTo>
                    <a:pt x="0" y="10541"/>
                  </a:moveTo>
                  <a:lnTo>
                    <a:pt x="0" y="0"/>
                  </a:lnTo>
                  <a:lnTo>
                    <a:pt x="482" y="0"/>
                  </a:lnTo>
                </a:path>
              </a:pathLst>
            </a:custGeom>
            <a:ln w="3175">
              <a:solidFill>
                <a:srgbClr val="565658"/>
              </a:solidFill>
            </a:ln>
          </p:spPr>
          <p:txBody>
            <a:bodyPr wrap="square" lIns="0" tIns="0" rIns="0" bIns="0" rtlCol="0"/>
            <a:lstStyle/>
            <a:p/>
          </p:txBody>
        </p:sp>
        <p:sp>
          <p:nvSpPr>
            <p:cNvPr id="4636" name="object 4636" descr=""/>
            <p:cNvSpPr/>
            <p:nvPr/>
          </p:nvSpPr>
          <p:spPr>
            <a:xfrm>
              <a:off x="5637190" y="2512380"/>
              <a:ext cx="1270" cy="10795"/>
            </a:xfrm>
            <a:custGeom>
              <a:avLst/>
              <a:gdLst/>
              <a:ahLst/>
              <a:cxnLst/>
              <a:rect l="l" t="t" r="r" b="b"/>
              <a:pathLst>
                <a:path w="1270" h="10794">
                  <a:moveTo>
                    <a:pt x="0" y="0"/>
                  </a:moveTo>
                  <a:lnTo>
                    <a:pt x="482" y="0"/>
                  </a:lnTo>
                  <a:lnTo>
                    <a:pt x="952" y="0"/>
                  </a:lnTo>
                  <a:lnTo>
                    <a:pt x="952" y="10541"/>
                  </a:lnTo>
                </a:path>
              </a:pathLst>
            </a:custGeom>
            <a:ln w="3175">
              <a:solidFill>
                <a:srgbClr val="565658"/>
              </a:solidFill>
            </a:ln>
          </p:spPr>
          <p:txBody>
            <a:bodyPr wrap="square" lIns="0" tIns="0" rIns="0" bIns="0" rtlCol="0"/>
            <a:lstStyle/>
            <a:p/>
          </p:txBody>
        </p:sp>
        <p:sp>
          <p:nvSpPr>
            <p:cNvPr id="4637" name="object 4637" descr=""/>
            <p:cNvSpPr/>
            <p:nvPr/>
          </p:nvSpPr>
          <p:spPr>
            <a:xfrm>
              <a:off x="5642936" y="2522926"/>
              <a:ext cx="1905" cy="1905"/>
            </a:xfrm>
            <a:custGeom>
              <a:avLst/>
              <a:gdLst/>
              <a:ahLst/>
              <a:cxnLst/>
              <a:rect l="l" t="t" r="r" b="b"/>
              <a:pathLst>
                <a:path w="1904" h="1905">
                  <a:moveTo>
                    <a:pt x="1435" y="1422"/>
                  </a:moveTo>
                  <a:lnTo>
                    <a:pt x="1435" y="0"/>
                  </a:lnTo>
                  <a:lnTo>
                    <a:pt x="0" y="0"/>
                  </a:lnTo>
                </a:path>
              </a:pathLst>
            </a:custGeom>
            <a:ln w="3175">
              <a:solidFill>
                <a:srgbClr val="565658"/>
              </a:solidFill>
            </a:ln>
          </p:spPr>
          <p:txBody>
            <a:bodyPr wrap="square" lIns="0" tIns="0" rIns="0" bIns="0" rtlCol="0"/>
            <a:lstStyle/>
            <a:p/>
          </p:txBody>
        </p:sp>
        <p:sp>
          <p:nvSpPr>
            <p:cNvPr id="4638" name="object 4638" descr=""/>
            <p:cNvSpPr/>
            <p:nvPr/>
          </p:nvSpPr>
          <p:spPr>
            <a:xfrm>
              <a:off x="5630007" y="2521954"/>
              <a:ext cx="2540" cy="1270"/>
            </a:xfrm>
            <a:custGeom>
              <a:avLst/>
              <a:gdLst/>
              <a:ahLst/>
              <a:cxnLst/>
              <a:rect l="l" t="t" r="r" b="b"/>
              <a:pathLst>
                <a:path w="2539" h="1269">
                  <a:moveTo>
                    <a:pt x="1917" y="0"/>
                  </a:moveTo>
                  <a:lnTo>
                    <a:pt x="965" y="0"/>
                  </a:lnTo>
                  <a:lnTo>
                    <a:pt x="0" y="0"/>
                  </a:lnTo>
                  <a:lnTo>
                    <a:pt x="0" y="965"/>
                  </a:lnTo>
                </a:path>
              </a:pathLst>
            </a:custGeom>
            <a:ln w="3175">
              <a:solidFill>
                <a:srgbClr val="565658"/>
              </a:solidFill>
            </a:ln>
          </p:spPr>
          <p:txBody>
            <a:bodyPr wrap="square" lIns="0" tIns="0" rIns="0" bIns="0" rtlCol="0"/>
            <a:lstStyle/>
            <a:p/>
          </p:txBody>
        </p:sp>
        <p:sp>
          <p:nvSpPr>
            <p:cNvPr id="4639" name="object 4639" descr=""/>
            <p:cNvSpPr/>
            <p:nvPr/>
          </p:nvSpPr>
          <p:spPr>
            <a:xfrm>
              <a:off x="5630970" y="2521954"/>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4640" name="object 4640" descr=""/>
            <p:cNvSpPr/>
            <p:nvPr/>
          </p:nvSpPr>
          <p:spPr>
            <a:xfrm>
              <a:off x="5631925" y="2521957"/>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4641" name="object 4641" descr=""/>
            <p:cNvSpPr/>
            <p:nvPr/>
          </p:nvSpPr>
          <p:spPr>
            <a:xfrm>
              <a:off x="5629526" y="2522922"/>
              <a:ext cx="13970" cy="3175"/>
            </a:xfrm>
            <a:custGeom>
              <a:avLst/>
              <a:gdLst/>
              <a:ahLst/>
              <a:cxnLst/>
              <a:rect l="l" t="t" r="r" b="b"/>
              <a:pathLst>
                <a:path w="13970" h="3175">
                  <a:moveTo>
                    <a:pt x="12928" y="0"/>
                  </a:moveTo>
                  <a:lnTo>
                    <a:pt x="13411" y="0"/>
                  </a:lnTo>
                  <a:lnTo>
                    <a:pt x="13411" y="2870"/>
                  </a:lnTo>
                  <a:lnTo>
                    <a:pt x="12928" y="2870"/>
                  </a:lnTo>
                </a:path>
                <a:path w="13970" h="3175">
                  <a:moveTo>
                    <a:pt x="12928" y="0"/>
                  </a:moveTo>
                  <a:lnTo>
                    <a:pt x="1447" y="0"/>
                  </a:lnTo>
                  <a:lnTo>
                    <a:pt x="0" y="0"/>
                  </a:lnTo>
                  <a:lnTo>
                    <a:pt x="0" y="2870"/>
                  </a:lnTo>
                </a:path>
              </a:pathLst>
            </a:custGeom>
            <a:ln w="3175">
              <a:solidFill>
                <a:srgbClr val="565658"/>
              </a:solidFill>
            </a:ln>
          </p:spPr>
          <p:txBody>
            <a:bodyPr wrap="square" lIns="0" tIns="0" rIns="0" bIns="0" rtlCol="0"/>
            <a:lstStyle/>
            <a:p/>
          </p:txBody>
        </p:sp>
        <p:sp>
          <p:nvSpPr>
            <p:cNvPr id="4642" name="object 4642" descr=""/>
            <p:cNvSpPr/>
            <p:nvPr/>
          </p:nvSpPr>
          <p:spPr>
            <a:xfrm>
              <a:off x="5630970" y="2522922"/>
              <a:ext cx="12065" cy="3175"/>
            </a:xfrm>
            <a:custGeom>
              <a:avLst/>
              <a:gdLst/>
              <a:ahLst/>
              <a:cxnLst/>
              <a:rect l="l" t="t" r="r" b="b"/>
              <a:pathLst>
                <a:path w="12064" h="3175">
                  <a:moveTo>
                    <a:pt x="0" y="0"/>
                  </a:moveTo>
                  <a:lnTo>
                    <a:pt x="0" y="2870"/>
                  </a:lnTo>
                  <a:lnTo>
                    <a:pt x="11480" y="2870"/>
                  </a:lnTo>
                  <a:lnTo>
                    <a:pt x="11480" y="0"/>
                  </a:lnTo>
                </a:path>
              </a:pathLst>
            </a:custGeom>
            <a:ln w="3175">
              <a:solidFill>
                <a:srgbClr val="565658"/>
              </a:solidFill>
            </a:ln>
          </p:spPr>
          <p:txBody>
            <a:bodyPr wrap="square" lIns="0" tIns="0" rIns="0" bIns="0" rtlCol="0"/>
            <a:lstStyle/>
            <a:p/>
          </p:txBody>
        </p:sp>
        <p:sp>
          <p:nvSpPr>
            <p:cNvPr id="4643" name="object 4643" descr=""/>
            <p:cNvSpPr/>
            <p:nvPr/>
          </p:nvSpPr>
          <p:spPr>
            <a:xfrm>
              <a:off x="5567306" y="2678489"/>
              <a:ext cx="1905" cy="1905"/>
            </a:xfrm>
            <a:custGeom>
              <a:avLst/>
              <a:gdLst/>
              <a:ahLst/>
              <a:cxnLst/>
              <a:rect l="l" t="t" r="r" b="b"/>
              <a:pathLst>
                <a:path w="1904" h="1905">
                  <a:moveTo>
                    <a:pt x="1435" y="1904"/>
                  </a:moveTo>
                  <a:lnTo>
                    <a:pt x="0" y="0"/>
                  </a:lnTo>
                </a:path>
              </a:pathLst>
            </a:custGeom>
            <a:ln w="3175">
              <a:solidFill>
                <a:srgbClr val="565658"/>
              </a:solidFill>
            </a:ln>
          </p:spPr>
          <p:txBody>
            <a:bodyPr wrap="square" lIns="0" tIns="0" rIns="0" bIns="0" rtlCol="0"/>
            <a:lstStyle/>
            <a:p/>
          </p:txBody>
        </p:sp>
        <p:sp>
          <p:nvSpPr>
            <p:cNvPr id="4644" name="object 4644" descr=""/>
            <p:cNvSpPr/>
            <p:nvPr/>
          </p:nvSpPr>
          <p:spPr>
            <a:xfrm>
              <a:off x="5563956" y="2678484"/>
              <a:ext cx="3810" cy="1905"/>
            </a:xfrm>
            <a:custGeom>
              <a:avLst/>
              <a:gdLst/>
              <a:ahLst/>
              <a:cxnLst/>
              <a:rect l="l" t="t" r="r" b="b"/>
              <a:pathLst>
                <a:path w="3810" h="1905">
                  <a:moveTo>
                    <a:pt x="3352" y="0"/>
                  </a:moveTo>
                  <a:lnTo>
                    <a:pt x="469" y="469"/>
                  </a:lnTo>
                  <a:lnTo>
                    <a:pt x="0" y="1905"/>
                  </a:lnTo>
                </a:path>
              </a:pathLst>
            </a:custGeom>
            <a:ln w="3175">
              <a:solidFill>
                <a:srgbClr val="565658"/>
              </a:solidFill>
            </a:ln>
          </p:spPr>
          <p:txBody>
            <a:bodyPr wrap="square" lIns="0" tIns="0" rIns="0" bIns="0" rtlCol="0"/>
            <a:lstStyle/>
            <a:p/>
          </p:txBody>
        </p:sp>
        <p:sp>
          <p:nvSpPr>
            <p:cNvPr id="4645" name="object 4645" descr=""/>
            <p:cNvSpPr/>
            <p:nvPr/>
          </p:nvSpPr>
          <p:spPr>
            <a:xfrm>
              <a:off x="6213485" y="2617686"/>
              <a:ext cx="3175" cy="4445"/>
            </a:xfrm>
            <a:custGeom>
              <a:avLst/>
              <a:gdLst/>
              <a:ahLst/>
              <a:cxnLst/>
              <a:rect l="l" t="t" r="r" b="b"/>
              <a:pathLst>
                <a:path w="3175" h="4444">
                  <a:moveTo>
                    <a:pt x="2870" y="4318"/>
                  </a:moveTo>
                  <a:lnTo>
                    <a:pt x="2870" y="3835"/>
                  </a:lnTo>
                  <a:lnTo>
                    <a:pt x="2870" y="0"/>
                  </a:lnTo>
                  <a:lnTo>
                    <a:pt x="0" y="0"/>
                  </a:lnTo>
                  <a:lnTo>
                    <a:pt x="0" y="3835"/>
                  </a:lnTo>
                  <a:lnTo>
                    <a:pt x="0" y="4318"/>
                  </a:lnTo>
                  <a:lnTo>
                    <a:pt x="2870" y="4318"/>
                  </a:lnTo>
                  <a:lnTo>
                    <a:pt x="2870" y="3835"/>
                  </a:lnTo>
                  <a:lnTo>
                    <a:pt x="2870" y="0"/>
                  </a:lnTo>
                </a:path>
              </a:pathLst>
            </a:custGeom>
            <a:ln w="3175">
              <a:solidFill>
                <a:srgbClr val="565658"/>
              </a:solidFill>
            </a:ln>
          </p:spPr>
          <p:txBody>
            <a:bodyPr wrap="square" lIns="0" tIns="0" rIns="0" bIns="0" rtlCol="0"/>
            <a:lstStyle/>
            <a:p/>
          </p:txBody>
        </p:sp>
        <p:sp>
          <p:nvSpPr>
            <p:cNvPr id="4646" name="object 4646" descr=""/>
            <p:cNvSpPr/>
            <p:nvPr/>
          </p:nvSpPr>
          <p:spPr>
            <a:xfrm>
              <a:off x="5472059" y="2583234"/>
              <a:ext cx="635" cy="1270"/>
            </a:xfrm>
            <a:custGeom>
              <a:avLst/>
              <a:gdLst/>
              <a:ahLst/>
              <a:cxnLst/>
              <a:rect l="l" t="t" r="r" b="b"/>
              <a:pathLst>
                <a:path w="635" h="1269">
                  <a:moveTo>
                    <a:pt x="0" y="0"/>
                  </a:moveTo>
                  <a:lnTo>
                    <a:pt x="469" y="939"/>
                  </a:lnTo>
                </a:path>
              </a:pathLst>
            </a:custGeom>
            <a:ln w="3175">
              <a:solidFill>
                <a:srgbClr val="565658"/>
              </a:solidFill>
            </a:ln>
          </p:spPr>
          <p:txBody>
            <a:bodyPr wrap="square" lIns="0" tIns="0" rIns="0" bIns="0" rtlCol="0"/>
            <a:lstStyle/>
            <a:p/>
          </p:txBody>
        </p:sp>
        <p:sp>
          <p:nvSpPr>
            <p:cNvPr id="4647" name="object 4647" descr=""/>
            <p:cNvSpPr/>
            <p:nvPr/>
          </p:nvSpPr>
          <p:spPr>
            <a:xfrm>
              <a:off x="5556295" y="2663643"/>
              <a:ext cx="15875" cy="6985"/>
            </a:xfrm>
            <a:custGeom>
              <a:avLst/>
              <a:gdLst/>
              <a:ahLst/>
              <a:cxnLst/>
              <a:rect l="l" t="t" r="r" b="b"/>
              <a:pathLst>
                <a:path w="15875" h="6985">
                  <a:moveTo>
                    <a:pt x="0" y="6692"/>
                  </a:moveTo>
                  <a:lnTo>
                    <a:pt x="15798" y="0"/>
                  </a:lnTo>
                </a:path>
              </a:pathLst>
            </a:custGeom>
            <a:ln w="3175">
              <a:solidFill>
                <a:srgbClr val="565658"/>
              </a:solidFill>
            </a:ln>
          </p:spPr>
          <p:txBody>
            <a:bodyPr wrap="square" lIns="0" tIns="0" rIns="0" bIns="0" rtlCol="0"/>
            <a:lstStyle/>
            <a:p/>
          </p:txBody>
        </p:sp>
        <p:sp>
          <p:nvSpPr>
            <p:cNvPr id="4648" name="object 4648" descr=""/>
            <p:cNvSpPr/>
            <p:nvPr/>
          </p:nvSpPr>
          <p:spPr>
            <a:xfrm>
              <a:off x="5554381" y="2658851"/>
              <a:ext cx="15875" cy="6985"/>
            </a:xfrm>
            <a:custGeom>
              <a:avLst/>
              <a:gdLst/>
              <a:ahLst/>
              <a:cxnLst/>
              <a:rect l="l" t="t" r="r" b="b"/>
              <a:pathLst>
                <a:path w="15875" h="6985">
                  <a:moveTo>
                    <a:pt x="15798" y="0"/>
                  </a:moveTo>
                  <a:lnTo>
                    <a:pt x="0" y="6692"/>
                  </a:lnTo>
                </a:path>
              </a:pathLst>
            </a:custGeom>
            <a:ln w="3175">
              <a:solidFill>
                <a:srgbClr val="565658"/>
              </a:solidFill>
            </a:ln>
          </p:spPr>
          <p:txBody>
            <a:bodyPr wrap="square" lIns="0" tIns="0" rIns="0" bIns="0" rtlCol="0"/>
            <a:lstStyle/>
            <a:p/>
          </p:txBody>
        </p:sp>
        <p:sp>
          <p:nvSpPr>
            <p:cNvPr id="4649" name="object 4649" descr=""/>
            <p:cNvSpPr/>
            <p:nvPr/>
          </p:nvSpPr>
          <p:spPr>
            <a:xfrm>
              <a:off x="5536675" y="2705285"/>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650" name="object 4650" descr=""/>
            <p:cNvSpPr/>
            <p:nvPr/>
          </p:nvSpPr>
          <p:spPr>
            <a:xfrm>
              <a:off x="5536678" y="2692834"/>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651" name="object 4651" descr=""/>
            <p:cNvSpPr/>
            <p:nvPr/>
          </p:nvSpPr>
          <p:spPr>
            <a:xfrm>
              <a:off x="5538109" y="2689969"/>
              <a:ext cx="31115" cy="0"/>
            </a:xfrm>
            <a:custGeom>
              <a:avLst/>
              <a:gdLst/>
              <a:ahLst/>
              <a:cxnLst/>
              <a:rect l="l" t="t" r="r" b="b"/>
              <a:pathLst>
                <a:path w="31114" h="0">
                  <a:moveTo>
                    <a:pt x="30632" y="0"/>
                  </a:moveTo>
                  <a:lnTo>
                    <a:pt x="0" y="0"/>
                  </a:lnTo>
                </a:path>
              </a:pathLst>
            </a:custGeom>
            <a:ln w="3175">
              <a:solidFill>
                <a:srgbClr val="565658"/>
              </a:solidFill>
            </a:ln>
          </p:spPr>
          <p:txBody>
            <a:bodyPr wrap="square" lIns="0" tIns="0" rIns="0" bIns="0" rtlCol="0"/>
            <a:lstStyle/>
            <a:p/>
          </p:txBody>
        </p:sp>
        <p:sp>
          <p:nvSpPr>
            <p:cNvPr id="4652" name="object 4652" descr=""/>
            <p:cNvSpPr/>
            <p:nvPr/>
          </p:nvSpPr>
          <p:spPr>
            <a:xfrm>
              <a:off x="5538109" y="2707679"/>
              <a:ext cx="31115" cy="0"/>
            </a:xfrm>
            <a:custGeom>
              <a:avLst/>
              <a:gdLst/>
              <a:ahLst/>
              <a:cxnLst/>
              <a:rect l="l" t="t" r="r" b="b"/>
              <a:pathLst>
                <a:path w="31114" h="0">
                  <a:moveTo>
                    <a:pt x="30632" y="0"/>
                  </a:moveTo>
                  <a:lnTo>
                    <a:pt x="0" y="0"/>
                  </a:lnTo>
                </a:path>
              </a:pathLst>
            </a:custGeom>
            <a:ln w="3175">
              <a:solidFill>
                <a:srgbClr val="565658"/>
              </a:solidFill>
            </a:ln>
          </p:spPr>
          <p:txBody>
            <a:bodyPr wrap="square" lIns="0" tIns="0" rIns="0" bIns="0" rtlCol="0"/>
            <a:lstStyle/>
            <a:p/>
          </p:txBody>
        </p:sp>
        <p:sp>
          <p:nvSpPr>
            <p:cNvPr id="4653" name="object 4653" descr=""/>
            <p:cNvSpPr/>
            <p:nvPr/>
          </p:nvSpPr>
          <p:spPr>
            <a:xfrm>
              <a:off x="5342824" y="2692834"/>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4654" name="object 4654" descr=""/>
            <p:cNvSpPr/>
            <p:nvPr/>
          </p:nvSpPr>
          <p:spPr>
            <a:xfrm>
              <a:off x="5342820" y="2705285"/>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4655" name="object 4655" descr=""/>
            <p:cNvSpPr/>
            <p:nvPr/>
          </p:nvSpPr>
          <p:spPr>
            <a:xfrm>
              <a:off x="5304528" y="2689969"/>
              <a:ext cx="39370" cy="0"/>
            </a:xfrm>
            <a:custGeom>
              <a:avLst/>
              <a:gdLst/>
              <a:ahLst/>
              <a:cxnLst/>
              <a:rect l="l" t="t" r="r" b="b"/>
              <a:pathLst>
                <a:path w="39370" h="0">
                  <a:moveTo>
                    <a:pt x="0" y="0"/>
                  </a:moveTo>
                  <a:lnTo>
                    <a:pt x="38290" y="0"/>
                  </a:lnTo>
                  <a:lnTo>
                    <a:pt x="38773" y="0"/>
                  </a:lnTo>
                </a:path>
              </a:pathLst>
            </a:custGeom>
            <a:ln w="3175">
              <a:solidFill>
                <a:srgbClr val="565658"/>
              </a:solidFill>
            </a:ln>
          </p:spPr>
          <p:txBody>
            <a:bodyPr wrap="square" lIns="0" tIns="0" rIns="0" bIns="0" rtlCol="0"/>
            <a:lstStyle/>
            <a:p/>
          </p:txBody>
        </p:sp>
        <p:sp>
          <p:nvSpPr>
            <p:cNvPr id="4656" name="object 4656" descr=""/>
            <p:cNvSpPr/>
            <p:nvPr/>
          </p:nvSpPr>
          <p:spPr>
            <a:xfrm>
              <a:off x="5304524" y="2707679"/>
              <a:ext cx="39370" cy="0"/>
            </a:xfrm>
            <a:custGeom>
              <a:avLst/>
              <a:gdLst/>
              <a:ahLst/>
              <a:cxnLst/>
              <a:rect l="l" t="t" r="r" b="b"/>
              <a:pathLst>
                <a:path w="39370" h="0">
                  <a:moveTo>
                    <a:pt x="38773" y="0"/>
                  </a:moveTo>
                  <a:lnTo>
                    <a:pt x="38290" y="0"/>
                  </a:lnTo>
                  <a:lnTo>
                    <a:pt x="0" y="0"/>
                  </a:lnTo>
                </a:path>
              </a:pathLst>
            </a:custGeom>
            <a:ln w="3175">
              <a:solidFill>
                <a:srgbClr val="565658"/>
              </a:solidFill>
            </a:ln>
          </p:spPr>
          <p:txBody>
            <a:bodyPr wrap="square" lIns="0" tIns="0" rIns="0" bIns="0" rtlCol="0"/>
            <a:lstStyle/>
            <a:p/>
          </p:txBody>
        </p:sp>
        <p:sp>
          <p:nvSpPr>
            <p:cNvPr id="4657" name="object 4657" descr=""/>
            <p:cNvSpPr/>
            <p:nvPr/>
          </p:nvSpPr>
          <p:spPr>
            <a:xfrm>
              <a:off x="5777435" y="2620569"/>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658" name="object 4658" descr=""/>
            <p:cNvSpPr/>
            <p:nvPr/>
          </p:nvSpPr>
          <p:spPr>
            <a:xfrm>
              <a:off x="5777435" y="2620082"/>
              <a:ext cx="635" cy="5715"/>
            </a:xfrm>
            <a:custGeom>
              <a:avLst/>
              <a:gdLst/>
              <a:ahLst/>
              <a:cxnLst/>
              <a:rect l="l" t="t" r="r" b="b"/>
              <a:pathLst>
                <a:path w="635" h="5714">
                  <a:moveTo>
                    <a:pt x="0" y="5270"/>
                  </a:moveTo>
                  <a:lnTo>
                    <a:pt x="482" y="5270"/>
                  </a:lnTo>
                  <a:lnTo>
                    <a:pt x="482" y="0"/>
                  </a:lnTo>
                  <a:lnTo>
                    <a:pt x="0" y="0"/>
                  </a:lnTo>
                </a:path>
              </a:pathLst>
            </a:custGeom>
            <a:ln w="3175">
              <a:solidFill>
                <a:srgbClr val="565658"/>
              </a:solidFill>
            </a:ln>
          </p:spPr>
          <p:txBody>
            <a:bodyPr wrap="square" lIns="0" tIns="0" rIns="0" bIns="0" rtlCol="0"/>
            <a:lstStyle/>
            <a:p/>
          </p:txBody>
        </p:sp>
        <p:sp>
          <p:nvSpPr>
            <p:cNvPr id="4659" name="object 4659" descr=""/>
            <p:cNvSpPr/>
            <p:nvPr/>
          </p:nvSpPr>
          <p:spPr>
            <a:xfrm>
              <a:off x="6213487" y="2637307"/>
              <a:ext cx="3175" cy="4445"/>
            </a:xfrm>
            <a:custGeom>
              <a:avLst/>
              <a:gdLst/>
              <a:ahLst/>
              <a:cxnLst/>
              <a:rect l="l" t="t" r="r" b="b"/>
              <a:pathLst>
                <a:path w="3175" h="4444">
                  <a:moveTo>
                    <a:pt x="2870" y="0"/>
                  </a:moveTo>
                  <a:lnTo>
                    <a:pt x="0" y="0"/>
                  </a:lnTo>
                  <a:lnTo>
                    <a:pt x="0" y="4318"/>
                  </a:lnTo>
                  <a:lnTo>
                    <a:pt x="2870" y="4318"/>
                  </a:lnTo>
                  <a:lnTo>
                    <a:pt x="2870" y="0"/>
                  </a:lnTo>
                  <a:close/>
                </a:path>
                <a:path w="3175" h="4444">
                  <a:moveTo>
                    <a:pt x="2870" y="4318"/>
                  </a:moveTo>
                  <a:lnTo>
                    <a:pt x="2870" y="0"/>
                  </a:lnTo>
                </a:path>
              </a:pathLst>
            </a:custGeom>
            <a:ln w="3175">
              <a:solidFill>
                <a:srgbClr val="565658"/>
              </a:solidFill>
            </a:ln>
          </p:spPr>
          <p:txBody>
            <a:bodyPr wrap="square" lIns="0" tIns="0" rIns="0" bIns="0" rtlCol="0"/>
            <a:lstStyle/>
            <a:p/>
          </p:txBody>
        </p:sp>
        <p:sp>
          <p:nvSpPr>
            <p:cNvPr id="4660" name="object 4660" descr=""/>
            <p:cNvSpPr/>
            <p:nvPr/>
          </p:nvSpPr>
          <p:spPr>
            <a:xfrm>
              <a:off x="5707071" y="2581314"/>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661" name="object 4661" descr=""/>
            <p:cNvSpPr/>
            <p:nvPr/>
          </p:nvSpPr>
          <p:spPr>
            <a:xfrm>
              <a:off x="5704200" y="2586585"/>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4662" name="object 4662" descr=""/>
            <p:cNvSpPr/>
            <p:nvPr/>
          </p:nvSpPr>
          <p:spPr>
            <a:xfrm>
              <a:off x="5707071" y="2581314"/>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663" name="object 4663" descr=""/>
            <p:cNvSpPr/>
            <p:nvPr/>
          </p:nvSpPr>
          <p:spPr>
            <a:xfrm>
              <a:off x="5704200" y="2581312"/>
              <a:ext cx="0" cy="1270"/>
            </a:xfrm>
            <a:custGeom>
              <a:avLst/>
              <a:gdLst/>
              <a:ahLst/>
              <a:cxnLst/>
              <a:rect l="l" t="t" r="r" b="b"/>
              <a:pathLst>
                <a:path w="0" h="1269">
                  <a:moveTo>
                    <a:pt x="0" y="0"/>
                  </a:moveTo>
                  <a:lnTo>
                    <a:pt x="0" y="952"/>
                  </a:lnTo>
                  <a:lnTo>
                    <a:pt x="0" y="0"/>
                  </a:lnTo>
                </a:path>
              </a:pathLst>
            </a:custGeom>
            <a:ln w="3175">
              <a:solidFill>
                <a:srgbClr val="565658"/>
              </a:solidFill>
            </a:ln>
          </p:spPr>
          <p:txBody>
            <a:bodyPr wrap="square" lIns="0" tIns="0" rIns="0" bIns="0" rtlCol="0"/>
            <a:lstStyle/>
            <a:p/>
          </p:txBody>
        </p:sp>
        <p:sp>
          <p:nvSpPr>
            <p:cNvPr id="4664" name="object 4664" descr=""/>
            <p:cNvSpPr/>
            <p:nvPr/>
          </p:nvSpPr>
          <p:spPr>
            <a:xfrm>
              <a:off x="5707071" y="2586585"/>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4665" name="object 4665" descr=""/>
            <p:cNvSpPr/>
            <p:nvPr/>
          </p:nvSpPr>
          <p:spPr>
            <a:xfrm>
              <a:off x="5704678"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666" name="object 4666" descr=""/>
            <p:cNvSpPr/>
            <p:nvPr/>
          </p:nvSpPr>
          <p:spPr>
            <a:xfrm>
              <a:off x="5704973"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667" name="object 4667" descr=""/>
            <p:cNvSpPr/>
            <p:nvPr/>
          </p:nvSpPr>
          <p:spPr>
            <a:xfrm>
              <a:off x="5704200" y="258658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668" name="object 4668" descr=""/>
            <p:cNvSpPr/>
            <p:nvPr/>
          </p:nvSpPr>
          <p:spPr>
            <a:xfrm>
              <a:off x="5707071" y="2586585"/>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669" name="object 4669" descr=""/>
            <p:cNvSpPr/>
            <p:nvPr/>
          </p:nvSpPr>
          <p:spPr>
            <a:xfrm>
              <a:off x="5704014" y="2586875"/>
              <a:ext cx="3810" cy="2540"/>
            </a:xfrm>
            <a:custGeom>
              <a:avLst/>
              <a:gdLst/>
              <a:ahLst/>
              <a:cxnLst/>
              <a:rect l="l" t="t" r="r" b="b"/>
              <a:pathLst>
                <a:path w="3810" h="2539">
                  <a:moveTo>
                    <a:pt x="3238" y="1143"/>
                  </a:moveTo>
                  <a:lnTo>
                    <a:pt x="2908" y="330"/>
                  </a:lnTo>
                  <a:lnTo>
                    <a:pt x="2095" y="0"/>
                  </a:lnTo>
                  <a:lnTo>
                    <a:pt x="1612" y="203"/>
                  </a:lnTo>
                  <a:lnTo>
                    <a:pt x="1143" y="0"/>
                  </a:lnTo>
                  <a:lnTo>
                    <a:pt x="330" y="330"/>
                  </a:lnTo>
                  <a:lnTo>
                    <a:pt x="0" y="1143"/>
                  </a:lnTo>
                  <a:lnTo>
                    <a:pt x="330" y="1943"/>
                  </a:lnTo>
                  <a:lnTo>
                    <a:pt x="1143" y="2286"/>
                  </a:lnTo>
                  <a:lnTo>
                    <a:pt x="1612" y="2095"/>
                  </a:lnTo>
                  <a:lnTo>
                    <a:pt x="2095" y="2286"/>
                  </a:lnTo>
                  <a:lnTo>
                    <a:pt x="2908" y="1943"/>
                  </a:lnTo>
                  <a:lnTo>
                    <a:pt x="3238" y="1143"/>
                  </a:lnTo>
                  <a:close/>
                </a:path>
              </a:pathLst>
            </a:custGeom>
            <a:solidFill>
              <a:srgbClr val="565658"/>
            </a:solidFill>
          </p:spPr>
          <p:txBody>
            <a:bodyPr wrap="square" lIns="0" tIns="0" rIns="0" bIns="0" rtlCol="0"/>
            <a:lstStyle/>
            <a:p/>
          </p:txBody>
        </p:sp>
        <p:sp>
          <p:nvSpPr>
            <p:cNvPr id="4670" name="object 4670" descr=""/>
            <p:cNvSpPr/>
            <p:nvPr/>
          </p:nvSpPr>
          <p:spPr>
            <a:xfrm>
              <a:off x="5707071" y="2582264"/>
              <a:ext cx="0" cy="4445"/>
            </a:xfrm>
            <a:custGeom>
              <a:avLst/>
              <a:gdLst/>
              <a:ahLst/>
              <a:cxnLst/>
              <a:rect l="l" t="t" r="r" b="b"/>
              <a:pathLst>
                <a:path w="0" h="4444">
                  <a:moveTo>
                    <a:pt x="0" y="4318"/>
                  </a:moveTo>
                  <a:lnTo>
                    <a:pt x="0" y="0"/>
                  </a:lnTo>
                </a:path>
              </a:pathLst>
            </a:custGeom>
            <a:ln w="3175">
              <a:solidFill>
                <a:srgbClr val="565658"/>
              </a:solidFill>
            </a:ln>
          </p:spPr>
          <p:txBody>
            <a:bodyPr wrap="square" lIns="0" tIns="0" rIns="0" bIns="0" rtlCol="0"/>
            <a:lstStyle/>
            <a:p/>
          </p:txBody>
        </p:sp>
        <p:sp>
          <p:nvSpPr>
            <p:cNvPr id="4671" name="object 4671" descr=""/>
            <p:cNvSpPr/>
            <p:nvPr/>
          </p:nvSpPr>
          <p:spPr>
            <a:xfrm>
              <a:off x="5704200" y="2582264"/>
              <a:ext cx="0" cy="4445"/>
            </a:xfrm>
            <a:custGeom>
              <a:avLst/>
              <a:gdLst/>
              <a:ahLst/>
              <a:cxnLst/>
              <a:rect l="l" t="t" r="r" b="b"/>
              <a:pathLst>
                <a:path w="0" h="4444">
                  <a:moveTo>
                    <a:pt x="0" y="4318"/>
                  </a:moveTo>
                  <a:lnTo>
                    <a:pt x="0" y="0"/>
                  </a:lnTo>
                  <a:lnTo>
                    <a:pt x="0" y="1917"/>
                  </a:lnTo>
                  <a:lnTo>
                    <a:pt x="0" y="4318"/>
                  </a:lnTo>
                </a:path>
              </a:pathLst>
            </a:custGeom>
            <a:ln w="3175">
              <a:solidFill>
                <a:srgbClr val="565658"/>
              </a:solidFill>
            </a:ln>
          </p:spPr>
          <p:txBody>
            <a:bodyPr wrap="square" lIns="0" tIns="0" rIns="0" bIns="0" rtlCol="0"/>
            <a:lstStyle/>
            <a:p/>
          </p:txBody>
        </p:sp>
        <p:sp>
          <p:nvSpPr>
            <p:cNvPr id="4672" name="object 4672" descr=""/>
            <p:cNvSpPr/>
            <p:nvPr/>
          </p:nvSpPr>
          <p:spPr>
            <a:xfrm>
              <a:off x="5704201" y="2582267"/>
              <a:ext cx="3175" cy="4445"/>
            </a:xfrm>
            <a:custGeom>
              <a:avLst/>
              <a:gdLst/>
              <a:ahLst/>
              <a:cxnLst/>
              <a:rect l="l" t="t" r="r" b="b"/>
              <a:pathLst>
                <a:path w="3175" h="4444">
                  <a:moveTo>
                    <a:pt x="2870" y="0"/>
                  </a:moveTo>
                  <a:lnTo>
                    <a:pt x="0" y="0"/>
                  </a:lnTo>
                </a:path>
                <a:path w="3175" h="4444">
                  <a:moveTo>
                    <a:pt x="2870" y="0"/>
                  </a:moveTo>
                  <a:lnTo>
                    <a:pt x="2870" y="1905"/>
                  </a:lnTo>
                  <a:lnTo>
                    <a:pt x="2870" y="4318"/>
                  </a:lnTo>
                  <a:lnTo>
                    <a:pt x="0" y="4318"/>
                  </a:lnTo>
                </a:path>
              </a:pathLst>
            </a:custGeom>
            <a:ln w="3175">
              <a:solidFill>
                <a:srgbClr val="565658"/>
              </a:solidFill>
            </a:ln>
          </p:spPr>
          <p:txBody>
            <a:bodyPr wrap="square" lIns="0" tIns="0" rIns="0" bIns="0" rtlCol="0"/>
            <a:lstStyle/>
            <a:p/>
          </p:txBody>
        </p:sp>
        <p:sp>
          <p:nvSpPr>
            <p:cNvPr id="4673" name="object 4673" descr=""/>
            <p:cNvSpPr/>
            <p:nvPr/>
          </p:nvSpPr>
          <p:spPr>
            <a:xfrm>
              <a:off x="5430412" y="268230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674" name="object 4674" descr=""/>
            <p:cNvSpPr/>
            <p:nvPr/>
          </p:nvSpPr>
          <p:spPr>
            <a:xfrm>
              <a:off x="5427064" y="2682304"/>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675" name="object 4675" descr=""/>
            <p:cNvSpPr/>
            <p:nvPr/>
          </p:nvSpPr>
          <p:spPr>
            <a:xfrm>
              <a:off x="5548160" y="2675123"/>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4676" name="object 4676" descr=""/>
            <p:cNvSpPr/>
            <p:nvPr/>
          </p:nvSpPr>
          <p:spPr>
            <a:xfrm>
              <a:off x="5580230" y="2692834"/>
              <a:ext cx="1905" cy="0"/>
            </a:xfrm>
            <a:custGeom>
              <a:avLst/>
              <a:gdLst/>
              <a:ahLst/>
              <a:cxnLst/>
              <a:rect l="l" t="t" r="r" b="b"/>
              <a:pathLst>
                <a:path w="1904" h="0">
                  <a:moveTo>
                    <a:pt x="1435" y="0"/>
                  </a:moveTo>
                  <a:lnTo>
                    <a:pt x="0" y="0"/>
                  </a:lnTo>
                  <a:lnTo>
                    <a:pt x="1435" y="0"/>
                  </a:lnTo>
                </a:path>
              </a:pathLst>
            </a:custGeom>
            <a:ln w="3175">
              <a:solidFill>
                <a:srgbClr val="565658"/>
              </a:solidFill>
            </a:ln>
          </p:spPr>
          <p:txBody>
            <a:bodyPr wrap="square" lIns="0" tIns="0" rIns="0" bIns="0" rtlCol="0"/>
            <a:lstStyle/>
            <a:p/>
          </p:txBody>
        </p:sp>
        <p:sp>
          <p:nvSpPr>
            <p:cNvPr id="4677" name="object 4677" descr=""/>
            <p:cNvSpPr/>
            <p:nvPr/>
          </p:nvSpPr>
          <p:spPr>
            <a:xfrm>
              <a:off x="5580232"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4678" name="object 4678" descr=""/>
            <p:cNvSpPr/>
            <p:nvPr/>
          </p:nvSpPr>
          <p:spPr>
            <a:xfrm>
              <a:off x="5370583" y="2636837"/>
              <a:ext cx="1270" cy="1905"/>
            </a:xfrm>
            <a:custGeom>
              <a:avLst/>
              <a:gdLst/>
              <a:ahLst/>
              <a:cxnLst/>
              <a:rect l="l" t="t" r="r" b="b"/>
              <a:pathLst>
                <a:path w="1270" h="1905">
                  <a:moveTo>
                    <a:pt x="0" y="0"/>
                  </a:moveTo>
                  <a:lnTo>
                    <a:pt x="952" y="0"/>
                  </a:lnTo>
                  <a:lnTo>
                    <a:pt x="952" y="1435"/>
                  </a:lnTo>
                </a:path>
              </a:pathLst>
            </a:custGeom>
            <a:ln w="3175">
              <a:solidFill>
                <a:srgbClr val="565658"/>
              </a:solidFill>
            </a:ln>
          </p:spPr>
          <p:txBody>
            <a:bodyPr wrap="square" lIns="0" tIns="0" rIns="0" bIns="0" rtlCol="0"/>
            <a:lstStyle/>
            <a:p/>
          </p:txBody>
        </p:sp>
        <p:sp>
          <p:nvSpPr>
            <p:cNvPr id="4679" name="object 4679" descr=""/>
            <p:cNvSpPr/>
            <p:nvPr/>
          </p:nvSpPr>
          <p:spPr>
            <a:xfrm>
              <a:off x="5370395" y="265148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680" name="object 4680" descr=""/>
            <p:cNvSpPr/>
            <p:nvPr/>
          </p:nvSpPr>
          <p:spPr>
            <a:xfrm>
              <a:off x="5370583" y="2646884"/>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4681" name="object 4681" descr=""/>
            <p:cNvSpPr/>
            <p:nvPr/>
          </p:nvSpPr>
          <p:spPr>
            <a:xfrm>
              <a:off x="5370583" y="2638277"/>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4682" name="object 4682" descr=""/>
            <p:cNvSpPr/>
            <p:nvPr/>
          </p:nvSpPr>
          <p:spPr>
            <a:xfrm>
              <a:off x="5371538" y="2638276"/>
              <a:ext cx="0" cy="6350"/>
            </a:xfrm>
            <a:custGeom>
              <a:avLst/>
              <a:gdLst/>
              <a:ahLst/>
              <a:cxnLst/>
              <a:rect l="l" t="t" r="r" b="b"/>
              <a:pathLst>
                <a:path w="0" h="6350">
                  <a:moveTo>
                    <a:pt x="0" y="0"/>
                  </a:moveTo>
                  <a:lnTo>
                    <a:pt x="0" y="5740"/>
                  </a:lnTo>
                </a:path>
              </a:pathLst>
            </a:custGeom>
            <a:ln w="3175">
              <a:solidFill>
                <a:srgbClr val="565658"/>
              </a:solidFill>
            </a:ln>
          </p:spPr>
          <p:txBody>
            <a:bodyPr wrap="square" lIns="0" tIns="0" rIns="0" bIns="0" rtlCol="0"/>
            <a:lstStyle/>
            <a:p/>
          </p:txBody>
        </p:sp>
        <p:sp>
          <p:nvSpPr>
            <p:cNvPr id="4683" name="object 4683" descr=""/>
            <p:cNvSpPr/>
            <p:nvPr/>
          </p:nvSpPr>
          <p:spPr>
            <a:xfrm>
              <a:off x="5371538" y="2646883"/>
              <a:ext cx="0" cy="6350"/>
            </a:xfrm>
            <a:custGeom>
              <a:avLst/>
              <a:gdLst/>
              <a:ahLst/>
              <a:cxnLst/>
              <a:rect l="l" t="t" r="r" b="b"/>
              <a:pathLst>
                <a:path w="0" h="6350">
                  <a:moveTo>
                    <a:pt x="0" y="0"/>
                  </a:moveTo>
                  <a:lnTo>
                    <a:pt x="0" y="5740"/>
                  </a:lnTo>
                </a:path>
              </a:pathLst>
            </a:custGeom>
            <a:ln w="3175">
              <a:solidFill>
                <a:srgbClr val="565658"/>
              </a:solidFill>
            </a:ln>
          </p:spPr>
          <p:txBody>
            <a:bodyPr wrap="square" lIns="0" tIns="0" rIns="0" bIns="0" rtlCol="0"/>
            <a:lstStyle/>
            <a:p/>
          </p:txBody>
        </p:sp>
        <p:sp>
          <p:nvSpPr>
            <p:cNvPr id="4684" name="object 4684" descr=""/>
            <p:cNvSpPr/>
            <p:nvPr/>
          </p:nvSpPr>
          <p:spPr>
            <a:xfrm>
              <a:off x="5370586" y="2638276"/>
              <a:ext cx="1270" cy="6350"/>
            </a:xfrm>
            <a:custGeom>
              <a:avLst/>
              <a:gdLst/>
              <a:ahLst/>
              <a:cxnLst/>
              <a:rect l="l" t="t" r="r" b="b"/>
              <a:pathLst>
                <a:path w="1270" h="6350">
                  <a:moveTo>
                    <a:pt x="952" y="0"/>
                  </a:moveTo>
                  <a:lnTo>
                    <a:pt x="0" y="0"/>
                  </a:lnTo>
                  <a:lnTo>
                    <a:pt x="0" y="5740"/>
                  </a:lnTo>
                </a:path>
              </a:pathLst>
            </a:custGeom>
            <a:ln w="3175">
              <a:solidFill>
                <a:srgbClr val="565658"/>
              </a:solidFill>
            </a:ln>
          </p:spPr>
          <p:txBody>
            <a:bodyPr wrap="square" lIns="0" tIns="0" rIns="0" bIns="0" rtlCol="0"/>
            <a:lstStyle/>
            <a:p/>
          </p:txBody>
        </p:sp>
        <p:sp>
          <p:nvSpPr>
            <p:cNvPr id="4685" name="object 4685" descr=""/>
            <p:cNvSpPr/>
            <p:nvPr/>
          </p:nvSpPr>
          <p:spPr>
            <a:xfrm>
              <a:off x="5370583" y="2646883"/>
              <a:ext cx="1270" cy="6350"/>
            </a:xfrm>
            <a:custGeom>
              <a:avLst/>
              <a:gdLst/>
              <a:ahLst/>
              <a:cxnLst/>
              <a:rect l="l" t="t" r="r" b="b"/>
              <a:pathLst>
                <a:path w="1270" h="6350">
                  <a:moveTo>
                    <a:pt x="0" y="0"/>
                  </a:moveTo>
                  <a:lnTo>
                    <a:pt x="0" y="5740"/>
                  </a:lnTo>
                  <a:lnTo>
                    <a:pt x="952" y="5740"/>
                  </a:lnTo>
                </a:path>
              </a:pathLst>
            </a:custGeom>
            <a:ln w="3175">
              <a:solidFill>
                <a:srgbClr val="565658"/>
              </a:solidFill>
            </a:ln>
          </p:spPr>
          <p:txBody>
            <a:bodyPr wrap="square" lIns="0" tIns="0" rIns="0" bIns="0" rtlCol="0"/>
            <a:lstStyle/>
            <a:p/>
          </p:txBody>
        </p:sp>
        <p:sp>
          <p:nvSpPr>
            <p:cNvPr id="4686" name="object 4686" descr=""/>
            <p:cNvSpPr/>
            <p:nvPr/>
          </p:nvSpPr>
          <p:spPr>
            <a:xfrm>
              <a:off x="5369440" y="265148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687" name="object 4687" descr=""/>
            <p:cNvSpPr/>
            <p:nvPr/>
          </p:nvSpPr>
          <p:spPr>
            <a:xfrm>
              <a:off x="5370583" y="2636837"/>
              <a:ext cx="0" cy="1905"/>
            </a:xfrm>
            <a:custGeom>
              <a:avLst/>
              <a:gdLst/>
              <a:ahLst/>
              <a:cxnLst/>
              <a:rect l="l" t="t" r="r" b="b"/>
              <a:pathLst>
                <a:path w="0" h="1905">
                  <a:moveTo>
                    <a:pt x="0" y="0"/>
                  </a:moveTo>
                  <a:lnTo>
                    <a:pt x="0" y="1435"/>
                  </a:lnTo>
                  <a:lnTo>
                    <a:pt x="0" y="0"/>
                  </a:lnTo>
                </a:path>
              </a:pathLst>
            </a:custGeom>
            <a:ln w="3175">
              <a:solidFill>
                <a:srgbClr val="565658"/>
              </a:solidFill>
            </a:ln>
          </p:spPr>
          <p:txBody>
            <a:bodyPr wrap="square" lIns="0" tIns="0" rIns="0" bIns="0" rtlCol="0"/>
            <a:lstStyle/>
            <a:p/>
          </p:txBody>
        </p:sp>
        <p:sp>
          <p:nvSpPr>
            <p:cNvPr id="4688" name="object 4688" descr=""/>
            <p:cNvSpPr/>
            <p:nvPr/>
          </p:nvSpPr>
          <p:spPr>
            <a:xfrm>
              <a:off x="5783948" y="2606509"/>
              <a:ext cx="16510" cy="2540"/>
            </a:xfrm>
            <a:custGeom>
              <a:avLst/>
              <a:gdLst/>
              <a:ahLst/>
              <a:cxnLst/>
              <a:rect l="l" t="t" r="r" b="b"/>
              <a:pathLst>
                <a:path w="16510" h="2539">
                  <a:moveTo>
                    <a:pt x="2286" y="1143"/>
                  </a:moveTo>
                  <a:lnTo>
                    <a:pt x="1943" y="330"/>
                  </a:lnTo>
                  <a:lnTo>
                    <a:pt x="1143" y="0"/>
                  </a:lnTo>
                  <a:lnTo>
                    <a:pt x="330" y="330"/>
                  </a:lnTo>
                  <a:lnTo>
                    <a:pt x="0" y="1143"/>
                  </a:lnTo>
                  <a:lnTo>
                    <a:pt x="330" y="1943"/>
                  </a:lnTo>
                  <a:lnTo>
                    <a:pt x="1143" y="2286"/>
                  </a:lnTo>
                  <a:lnTo>
                    <a:pt x="1943" y="1943"/>
                  </a:lnTo>
                  <a:lnTo>
                    <a:pt x="2286" y="1143"/>
                  </a:lnTo>
                  <a:close/>
                </a:path>
                <a:path w="16510" h="2539">
                  <a:moveTo>
                    <a:pt x="16167" y="1143"/>
                  </a:moveTo>
                  <a:lnTo>
                    <a:pt x="15824" y="330"/>
                  </a:lnTo>
                  <a:lnTo>
                    <a:pt x="15024" y="0"/>
                  </a:lnTo>
                  <a:lnTo>
                    <a:pt x="14211" y="330"/>
                  </a:lnTo>
                  <a:lnTo>
                    <a:pt x="13881" y="1143"/>
                  </a:lnTo>
                  <a:lnTo>
                    <a:pt x="14211" y="1943"/>
                  </a:lnTo>
                  <a:lnTo>
                    <a:pt x="15024" y="2286"/>
                  </a:lnTo>
                  <a:lnTo>
                    <a:pt x="15824" y="1943"/>
                  </a:lnTo>
                  <a:lnTo>
                    <a:pt x="16167" y="1143"/>
                  </a:lnTo>
                  <a:close/>
                </a:path>
              </a:pathLst>
            </a:custGeom>
            <a:solidFill>
              <a:srgbClr val="565658"/>
            </a:solidFill>
          </p:spPr>
          <p:txBody>
            <a:bodyPr wrap="square" lIns="0" tIns="0" rIns="0" bIns="0" rtlCol="0"/>
            <a:lstStyle/>
            <a:p/>
          </p:txBody>
        </p:sp>
        <p:sp>
          <p:nvSpPr>
            <p:cNvPr id="4689" name="object 4689" descr=""/>
            <p:cNvSpPr/>
            <p:nvPr/>
          </p:nvSpPr>
          <p:spPr>
            <a:xfrm>
              <a:off x="5817155" y="2609551"/>
              <a:ext cx="38100" cy="0"/>
            </a:xfrm>
            <a:custGeom>
              <a:avLst/>
              <a:gdLst/>
              <a:ahLst/>
              <a:cxnLst/>
              <a:rect l="l" t="t" r="r" b="b"/>
              <a:pathLst>
                <a:path w="38100" h="0">
                  <a:moveTo>
                    <a:pt x="37820" y="0"/>
                  </a:moveTo>
                  <a:lnTo>
                    <a:pt x="0" y="0"/>
                  </a:lnTo>
                </a:path>
              </a:pathLst>
            </a:custGeom>
            <a:ln w="3175">
              <a:solidFill>
                <a:srgbClr val="565658"/>
              </a:solidFill>
            </a:ln>
          </p:spPr>
          <p:txBody>
            <a:bodyPr wrap="square" lIns="0" tIns="0" rIns="0" bIns="0" rtlCol="0"/>
            <a:lstStyle/>
            <a:p/>
          </p:txBody>
        </p:sp>
        <p:sp>
          <p:nvSpPr>
            <p:cNvPr id="4690" name="object 4690" descr=""/>
            <p:cNvSpPr/>
            <p:nvPr/>
          </p:nvSpPr>
          <p:spPr>
            <a:xfrm>
              <a:off x="5817161" y="2681832"/>
              <a:ext cx="38100" cy="0"/>
            </a:xfrm>
            <a:custGeom>
              <a:avLst/>
              <a:gdLst/>
              <a:ahLst/>
              <a:cxnLst/>
              <a:rect l="l" t="t" r="r" b="b"/>
              <a:pathLst>
                <a:path w="38100" h="0">
                  <a:moveTo>
                    <a:pt x="0" y="0"/>
                  </a:moveTo>
                  <a:lnTo>
                    <a:pt x="37820" y="0"/>
                  </a:lnTo>
                </a:path>
              </a:pathLst>
            </a:custGeom>
            <a:ln w="3175">
              <a:solidFill>
                <a:srgbClr val="565658"/>
              </a:solidFill>
            </a:ln>
          </p:spPr>
          <p:txBody>
            <a:bodyPr wrap="square" lIns="0" tIns="0" rIns="0" bIns="0" rtlCol="0"/>
            <a:lstStyle/>
            <a:p/>
          </p:txBody>
        </p:sp>
        <p:sp>
          <p:nvSpPr>
            <p:cNvPr id="4691" name="object 4691" descr=""/>
            <p:cNvSpPr/>
            <p:nvPr/>
          </p:nvSpPr>
          <p:spPr>
            <a:xfrm>
              <a:off x="5788442" y="2605720"/>
              <a:ext cx="8890" cy="0"/>
            </a:xfrm>
            <a:custGeom>
              <a:avLst/>
              <a:gdLst/>
              <a:ahLst/>
              <a:cxnLst/>
              <a:rect l="l" t="t" r="r" b="b"/>
              <a:pathLst>
                <a:path w="8889" h="0">
                  <a:moveTo>
                    <a:pt x="0" y="0"/>
                  </a:moveTo>
                  <a:lnTo>
                    <a:pt x="7175" y="0"/>
                  </a:lnTo>
                  <a:lnTo>
                    <a:pt x="8623" y="0"/>
                  </a:lnTo>
                </a:path>
              </a:pathLst>
            </a:custGeom>
            <a:ln w="3175">
              <a:solidFill>
                <a:srgbClr val="565658"/>
              </a:solidFill>
            </a:ln>
          </p:spPr>
          <p:txBody>
            <a:bodyPr wrap="square" lIns="0" tIns="0" rIns="0" bIns="0" rtlCol="0"/>
            <a:lstStyle/>
            <a:p/>
          </p:txBody>
        </p:sp>
        <p:sp>
          <p:nvSpPr>
            <p:cNvPr id="4692" name="object 4692" descr=""/>
            <p:cNvSpPr/>
            <p:nvPr/>
          </p:nvSpPr>
          <p:spPr>
            <a:xfrm>
              <a:off x="5795624" y="2605720"/>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4693" name="object 4693" descr=""/>
            <p:cNvSpPr/>
            <p:nvPr/>
          </p:nvSpPr>
          <p:spPr>
            <a:xfrm>
              <a:off x="5786525" y="2605713"/>
              <a:ext cx="2540" cy="3175"/>
            </a:xfrm>
            <a:custGeom>
              <a:avLst/>
              <a:gdLst/>
              <a:ahLst/>
              <a:cxnLst/>
              <a:rect l="l" t="t" r="r" b="b"/>
              <a:pathLst>
                <a:path w="2539" h="3175">
                  <a:moveTo>
                    <a:pt x="1917" y="2882"/>
                  </a:moveTo>
                  <a:lnTo>
                    <a:pt x="1917" y="0"/>
                  </a:lnTo>
                  <a:lnTo>
                    <a:pt x="0" y="0"/>
                  </a:lnTo>
                </a:path>
              </a:pathLst>
            </a:custGeom>
            <a:ln w="3175">
              <a:solidFill>
                <a:srgbClr val="565658"/>
              </a:solidFill>
            </a:ln>
          </p:spPr>
          <p:txBody>
            <a:bodyPr wrap="square" lIns="0" tIns="0" rIns="0" bIns="0" rtlCol="0"/>
            <a:lstStyle/>
            <a:p/>
          </p:txBody>
        </p:sp>
        <p:sp>
          <p:nvSpPr>
            <p:cNvPr id="4694" name="object 4694" descr=""/>
            <p:cNvSpPr/>
            <p:nvPr/>
          </p:nvSpPr>
          <p:spPr>
            <a:xfrm>
              <a:off x="5826258" y="2614339"/>
              <a:ext cx="29209" cy="0"/>
            </a:xfrm>
            <a:custGeom>
              <a:avLst/>
              <a:gdLst/>
              <a:ahLst/>
              <a:cxnLst/>
              <a:rect l="l" t="t" r="r" b="b"/>
              <a:pathLst>
                <a:path w="29210" h="0">
                  <a:moveTo>
                    <a:pt x="0" y="0"/>
                  </a:moveTo>
                  <a:lnTo>
                    <a:pt x="28714" y="0"/>
                  </a:lnTo>
                </a:path>
              </a:pathLst>
            </a:custGeom>
            <a:ln w="3175">
              <a:solidFill>
                <a:srgbClr val="565658"/>
              </a:solidFill>
            </a:ln>
          </p:spPr>
          <p:txBody>
            <a:bodyPr wrap="square" lIns="0" tIns="0" rIns="0" bIns="0" rtlCol="0"/>
            <a:lstStyle/>
            <a:p/>
          </p:txBody>
        </p:sp>
        <p:sp>
          <p:nvSpPr>
            <p:cNvPr id="4695" name="object 4695" descr=""/>
            <p:cNvSpPr/>
            <p:nvPr/>
          </p:nvSpPr>
          <p:spPr>
            <a:xfrm>
              <a:off x="5826260" y="2676562"/>
              <a:ext cx="29209" cy="0"/>
            </a:xfrm>
            <a:custGeom>
              <a:avLst/>
              <a:gdLst/>
              <a:ahLst/>
              <a:cxnLst/>
              <a:rect l="l" t="t" r="r" b="b"/>
              <a:pathLst>
                <a:path w="29210" h="0">
                  <a:moveTo>
                    <a:pt x="28714" y="0"/>
                  </a:moveTo>
                  <a:lnTo>
                    <a:pt x="0" y="0"/>
                  </a:lnTo>
                </a:path>
              </a:pathLst>
            </a:custGeom>
            <a:ln w="3175">
              <a:solidFill>
                <a:srgbClr val="565658"/>
              </a:solidFill>
            </a:ln>
          </p:spPr>
          <p:txBody>
            <a:bodyPr wrap="square" lIns="0" tIns="0" rIns="0" bIns="0" rtlCol="0"/>
            <a:lstStyle/>
            <a:p/>
          </p:txBody>
        </p:sp>
        <p:sp>
          <p:nvSpPr>
            <p:cNvPr id="4696" name="object 4696" descr=""/>
            <p:cNvSpPr/>
            <p:nvPr/>
          </p:nvSpPr>
          <p:spPr>
            <a:xfrm>
              <a:off x="5854975" y="2609556"/>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4697" name="object 4697" descr=""/>
            <p:cNvSpPr/>
            <p:nvPr/>
          </p:nvSpPr>
          <p:spPr>
            <a:xfrm>
              <a:off x="5854975" y="2679444"/>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4698" name="object 4698" descr=""/>
            <p:cNvSpPr/>
            <p:nvPr/>
          </p:nvSpPr>
          <p:spPr>
            <a:xfrm>
              <a:off x="5854975" y="267272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699" name="object 4699" descr=""/>
            <p:cNvSpPr/>
            <p:nvPr/>
          </p:nvSpPr>
          <p:spPr>
            <a:xfrm>
              <a:off x="5854975" y="261817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700" name="object 4700" descr=""/>
            <p:cNvSpPr/>
            <p:nvPr/>
          </p:nvSpPr>
          <p:spPr>
            <a:xfrm>
              <a:off x="5854975" y="2608116"/>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701" name="object 4701" descr=""/>
            <p:cNvSpPr/>
            <p:nvPr/>
          </p:nvSpPr>
          <p:spPr>
            <a:xfrm>
              <a:off x="5854975" y="2681837"/>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4702" name="object 4702" descr=""/>
            <p:cNvSpPr/>
            <p:nvPr/>
          </p:nvSpPr>
          <p:spPr>
            <a:xfrm>
              <a:off x="5817161" y="2681837"/>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4703" name="object 4703" descr=""/>
            <p:cNvSpPr/>
            <p:nvPr/>
          </p:nvSpPr>
          <p:spPr>
            <a:xfrm>
              <a:off x="5817161" y="2608116"/>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704" name="object 4704" descr=""/>
            <p:cNvSpPr/>
            <p:nvPr/>
          </p:nvSpPr>
          <p:spPr>
            <a:xfrm>
              <a:off x="5826258" y="2614339"/>
              <a:ext cx="0" cy="4445"/>
            </a:xfrm>
            <a:custGeom>
              <a:avLst/>
              <a:gdLst/>
              <a:ahLst/>
              <a:cxnLst/>
              <a:rect l="l" t="t" r="r" b="b"/>
              <a:pathLst>
                <a:path w="0" h="4444">
                  <a:moveTo>
                    <a:pt x="0" y="0"/>
                  </a:moveTo>
                  <a:lnTo>
                    <a:pt x="0" y="4305"/>
                  </a:lnTo>
                </a:path>
              </a:pathLst>
            </a:custGeom>
            <a:ln w="3175">
              <a:solidFill>
                <a:srgbClr val="565658"/>
              </a:solidFill>
            </a:ln>
          </p:spPr>
          <p:txBody>
            <a:bodyPr wrap="square" lIns="0" tIns="0" rIns="0" bIns="0" rtlCol="0"/>
            <a:lstStyle/>
            <a:p/>
          </p:txBody>
        </p:sp>
        <p:sp>
          <p:nvSpPr>
            <p:cNvPr id="4705" name="object 4705" descr=""/>
            <p:cNvSpPr/>
            <p:nvPr/>
          </p:nvSpPr>
          <p:spPr>
            <a:xfrm>
              <a:off x="5826258" y="2672729"/>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4706" name="object 4706" descr=""/>
            <p:cNvSpPr/>
            <p:nvPr/>
          </p:nvSpPr>
          <p:spPr>
            <a:xfrm>
              <a:off x="5826260" y="2618643"/>
              <a:ext cx="29209" cy="0"/>
            </a:xfrm>
            <a:custGeom>
              <a:avLst/>
              <a:gdLst/>
              <a:ahLst/>
              <a:cxnLst/>
              <a:rect l="l" t="t" r="r" b="b"/>
              <a:pathLst>
                <a:path w="29210" h="0">
                  <a:moveTo>
                    <a:pt x="28714" y="0"/>
                  </a:moveTo>
                  <a:lnTo>
                    <a:pt x="0" y="0"/>
                  </a:lnTo>
                </a:path>
              </a:pathLst>
            </a:custGeom>
            <a:ln w="3175">
              <a:solidFill>
                <a:srgbClr val="565658"/>
              </a:solidFill>
            </a:ln>
          </p:spPr>
          <p:txBody>
            <a:bodyPr wrap="square" lIns="0" tIns="0" rIns="0" bIns="0" rtlCol="0"/>
            <a:lstStyle/>
            <a:p/>
          </p:txBody>
        </p:sp>
        <p:sp>
          <p:nvSpPr>
            <p:cNvPr id="4707" name="object 4707" descr=""/>
            <p:cNvSpPr/>
            <p:nvPr/>
          </p:nvSpPr>
          <p:spPr>
            <a:xfrm>
              <a:off x="5826258" y="2672729"/>
              <a:ext cx="29209" cy="0"/>
            </a:xfrm>
            <a:custGeom>
              <a:avLst/>
              <a:gdLst/>
              <a:ahLst/>
              <a:cxnLst/>
              <a:rect l="l" t="t" r="r" b="b"/>
              <a:pathLst>
                <a:path w="29210" h="0">
                  <a:moveTo>
                    <a:pt x="0" y="0"/>
                  </a:moveTo>
                  <a:lnTo>
                    <a:pt x="28714" y="0"/>
                  </a:lnTo>
                </a:path>
              </a:pathLst>
            </a:custGeom>
            <a:ln w="3175">
              <a:solidFill>
                <a:srgbClr val="565658"/>
              </a:solidFill>
            </a:ln>
          </p:spPr>
          <p:txBody>
            <a:bodyPr wrap="square" lIns="0" tIns="0" rIns="0" bIns="0" rtlCol="0"/>
            <a:lstStyle/>
            <a:p/>
          </p:txBody>
        </p:sp>
        <p:sp>
          <p:nvSpPr>
            <p:cNvPr id="4708" name="object 4708" descr=""/>
            <p:cNvSpPr/>
            <p:nvPr/>
          </p:nvSpPr>
          <p:spPr>
            <a:xfrm>
              <a:off x="5856892" y="2672729"/>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4709" name="object 4709" descr=""/>
            <p:cNvSpPr/>
            <p:nvPr/>
          </p:nvSpPr>
          <p:spPr>
            <a:xfrm>
              <a:off x="5856893" y="2618172"/>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4710" name="object 4710" descr=""/>
            <p:cNvSpPr/>
            <p:nvPr/>
          </p:nvSpPr>
          <p:spPr>
            <a:xfrm>
              <a:off x="5856892" y="2625824"/>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4711" name="object 4711" descr=""/>
            <p:cNvSpPr/>
            <p:nvPr/>
          </p:nvSpPr>
          <p:spPr>
            <a:xfrm>
              <a:off x="5856892" y="2618173"/>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712" name="object 4712" descr=""/>
            <p:cNvSpPr/>
            <p:nvPr/>
          </p:nvSpPr>
          <p:spPr>
            <a:xfrm>
              <a:off x="5854975" y="2625824"/>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4713" name="object 4713" descr=""/>
            <p:cNvSpPr/>
            <p:nvPr/>
          </p:nvSpPr>
          <p:spPr>
            <a:xfrm>
              <a:off x="5854975" y="261864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714" name="object 4714" descr=""/>
            <p:cNvSpPr/>
            <p:nvPr/>
          </p:nvSpPr>
          <p:spPr>
            <a:xfrm>
              <a:off x="5856892" y="2671776"/>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715" name="object 4715" descr=""/>
            <p:cNvSpPr/>
            <p:nvPr/>
          </p:nvSpPr>
          <p:spPr>
            <a:xfrm>
              <a:off x="5856892" y="2659808"/>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4716" name="object 4716" descr=""/>
            <p:cNvSpPr/>
            <p:nvPr/>
          </p:nvSpPr>
          <p:spPr>
            <a:xfrm>
              <a:off x="5854975" y="2671776"/>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717" name="object 4717" descr=""/>
            <p:cNvSpPr/>
            <p:nvPr/>
          </p:nvSpPr>
          <p:spPr>
            <a:xfrm>
              <a:off x="5854975" y="2659808"/>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4718" name="object 4718" descr=""/>
            <p:cNvSpPr/>
            <p:nvPr/>
          </p:nvSpPr>
          <p:spPr>
            <a:xfrm>
              <a:off x="5826258" y="2637792"/>
              <a:ext cx="29209" cy="0"/>
            </a:xfrm>
            <a:custGeom>
              <a:avLst/>
              <a:gdLst/>
              <a:ahLst/>
              <a:cxnLst/>
              <a:rect l="l" t="t" r="r" b="b"/>
              <a:pathLst>
                <a:path w="29210" h="0">
                  <a:moveTo>
                    <a:pt x="0" y="0"/>
                  </a:moveTo>
                  <a:lnTo>
                    <a:pt x="28714" y="0"/>
                  </a:lnTo>
                </a:path>
              </a:pathLst>
            </a:custGeom>
            <a:ln w="3175">
              <a:solidFill>
                <a:srgbClr val="565658"/>
              </a:solidFill>
            </a:ln>
          </p:spPr>
          <p:txBody>
            <a:bodyPr wrap="square" lIns="0" tIns="0" rIns="0" bIns="0" rtlCol="0"/>
            <a:lstStyle/>
            <a:p/>
          </p:txBody>
        </p:sp>
        <p:sp>
          <p:nvSpPr>
            <p:cNvPr id="4719" name="object 4719" descr=""/>
            <p:cNvSpPr/>
            <p:nvPr/>
          </p:nvSpPr>
          <p:spPr>
            <a:xfrm>
              <a:off x="5826260" y="2652153"/>
              <a:ext cx="29209" cy="1905"/>
            </a:xfrm>
            <a:custGeom>
              <a:avLst/>
              <a:gdLst/>
              <a:ahLst/>
              <a:cxnLst/>
              <a:rect l="l" t="t" r="r" b="b"/>
              <a:pathLst>
                <a:path w="29210" h="1905">
                  <a:moveTo>
                    <a:pt x="28714" y="0"/>
                  </a:moveTo>
                  <a:lnTo>
                    <a:pt x="28714" y="1435"/>
                  </a:lnTo>
                  <a:lnTo>
                    <a:pt x="0" y="1435"/>
                  </a:lnTo>
                </a:path>
              </a:pathLst>
            </a:custGeom>
            <a:ln w="3175">
              <a:solidFill>
                <a:srgbClr val="565658"/>
              </a:solidFill>
            </a:ln>
          </p:spPr>
          <p:txBody>
            <a:bodyPr wrap="square" lIns="0" tIns="0" rIns="0" bIns="0" rtlCol="0"/>
            <a:lstStyle/>
            <a:p/>
          </p:txBody>
        </p:sp>
        <p:sp>
          <p:nvSpPr>
            <p:cNvPr id="4720" name="object 4720" descr=""/>
            <p:cNvSpPr/>
            <p:nvPr/>
          </p:nvSpPr>
          <p:spPr>
            <a:xfrm>
              <a:off x="5854975" y="2637796"/>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721" name="object 4721" descr=""/>
            <p:cNvSpPr/>
            <p:nvPr/>
          </p:nvSpPr>
          <p:spPr>
            <a:xfrm>
              <a:off x="5865982" y="26808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722" name="object 4722" descr=""/>
            <p:cNvSpPr/>
            <p:nvPr/>
          </p:nvSpPr>
          <p:spPr>
            <a:xfrm>
              <a:off x="5865984" y="26105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723" name="object 4723" descr=""/>
            <p:cNvSpPr/>
            <p:nvPr/>
          </p:nvSpPr>
          <p:spPr>
            <a:xfrm>
              <a:off x="5812857" y="2609551"/>
              <a:ext cx="0" cy="26670"/>
            </a:xfrm>
            <a:custGeom>
              <a:avLst/>
              <a:gdLst/>
              <a:ahLst/>
              <a:cxnLst/>
              <a:rect l="l" t="t" r="r" b="b"/>
              <a:pathLst>
                <a:path w="0" h="26669">
                  <a:moveTo>
                    <a:pt x="0" y="0"/>
                  </a:moveTo>
                  <a:lnTo>
                    <a:pt x="0" y="26327"/>
                  </a:lnTo>
                </a:path>
              </a:pathLst>
            </a:custGeom>
            <a:ln w="3175">
              <a:solidFill>
                <a:srgbClr val="565658"/>
              </a:solidFill>
            </a:ln>
          </p:spPr>
          <p:txBody>
            <a:bodyPr wrap="square" lIns="0" tIns="0" rIns="0" bIns="0" rtlCol="0"/>
            <a:lstStyle/>
            <a:p/>
          </p:txBody>
        </p:sp>
        <p:sp>
          <p:nvSpPr>
            <p:cNvPr id="4724" name="object 4724" descr=""/>
            <p:cNvSpPr/>
            <p:nvPr/>
          </p:nvSpPr>
          <p:spPr>
            <a:xfrm>
              <a:off x="5826258" y="2618643"/>
              <a:ext cx="0" cy="19685"/>
            </a:xfrm>
            <a:custGeom>
              <a:avLst/>
              <a:gdLst/>
              <a:ahLst/>
              <a:cxnLst/>
              <a:rect l="l" t="t" r="r" b="b"/>
              <a:pathLst>
                <a:path w="0" h="19685">
                  <a:moveTo>
                    <a:pt x="0" y="0"/>
                  </a:moveTo>
                  <a:lnTo>
                    <a:pt x="0" y="19151"/>
                  </a:lnTo>
                </a:path>
              </a:pathLst>
            </a:custGeom>
            <a:ln w="3175">
              <a:solidFill>
                <a:srgbClr val="565658"/>
              </a:solidFill>
            </a:ln>
          </p:spPr>
          <p:txBody>
            <a:bodyPr wrap="square" lIns="0" tIns="0" rIns="0" bIns="0" rtlCol="0"/>
            <a:lstStyle/>
            <a:p/>
          </p:txBody>
        </p:sp>
        <p:sp>
          <p:nvSpPr>
            <p:cNvPr id="4725" name="object 4725" descr=""/>
            <p:cNvSpPr/>
            <p:nvPr/>
          </p:nvSpPr>
          <p:spPr>
            <a:xfrm>
              <a:off x="5812857" y="2655502"/>
              <a:ext cx="0" cy="26034"/>
            </a:xfrm>
            <a:custGeom>
              <a:avLst/>
              <a:gdLst/>
              <a:ahLst/>
              <a:cxnLst/>
              <a:rect l="l" t="t" r="r" b="b"/>
              <a:pathLst>
                <a:path w="0" h="26035">
                  <a:moveTo>
                    <a:pt x="0" y="0"/>
                  </a:moveTo>
                  <a:lnTo>
                    <a:pt x="0" y="25844"/>
                  </a:lnTo>
                </a:path>
              </a:pathLst>
            </a:custGeom>
            <a:ln w="3175">
              <a:solidFill>
                <a:srgbClr val="565658"/>
              </a:solidFill>
            </a:ln>
          </p:spPr>
          <p:txBody>
            <a:bodyPr wrap="square" lIns="0" tIns="0" rIns="0" bIns="0" rtlCol="0"/>
            <a:lstStyle/>
            <a:p/>
          </p:txBody>
        </p:sp>
        <p:sp>
          <p:nvSpPr>
            <p:cNvPr id="4726" name="object 4726" descr=""/>
            <p:cNvSpPr/>
            <p:nvPr/>
          </p:nvSpPr>
          <p:spPr>
            <a:xfrm>
              <a:off x="5826258" y="2652153"/>
              <a:ext cx="0" cy="20955"/>
            </a:xfrm>
            <a:custGeom>
              <a:avLst/>
              <a:gdLst/>
              <a:ahLst/>
              <a:cxnLst/>
              <a:rect l="l" t="t" r="r" b="b"/>
              <a:pathLst>
                <a:path w="0" h="20955">
                  <a:moveTo>
                    <a:pt x="0" y="0"/>
                  </a:moveTo>
                  <a:lnTo>
                    <a:pt x="0" y="1435"/>
                  </a:lnTo>
                  <a:lnTo>
                    <a:pt x="0" y="20574"/>
                  </a:lnTo>
                </a:path>
              </a:pathLst>
            </a:custGeom>
            <a:ln w="3175">
              <a:solidFill>
                <a:srgbClr val="565658"/>
              </a:solidFill>
            </a:ln>
          </p:spPr>
          <p:txBody>
            <a:bodyPr wrap="square" lIns="0" tIns="0" rIns="0" bIns="0" rtlCol="0"/>
            <a:lstStyle/>
            <a:p/>
          </p:txBody>
        </p:sp>
        <p:sp>
          <p:nvSpPr>
            <p:cNvPr id="4727" name="object 4727" descr=""/>
            <p:cNvSpPr/>
            <p:nvPr/>
          </p:nvSpPr>
          <p:spPr>
            <a:xfrm>
              <a:off x="5826258" y="2637796"/>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728" name="object 4728" descr=""/>
            <p:cNvSpPr/>
            <p:nvPr/>
          </p:nvSpPr>
          <p:spPr>
            <a:xfrm>
              <a:off x="5817155" y="2639231"/>
              <a:ext cx="38100" cy="0"/>
            </a:xfrm>
            <a:custGeom>
              <a:avLst/>
              <a:gdLst/>
              <a:ahLst/>
              <a:cxnLst/>
              <a:rect l="l" t="t" r="r" b="b"/>
              <a:pathLst>
                <a:path w="38100" h="0">
                  <a:moveTo>
                    <a:pt x="37820" y="0"/>
                  </a:moveTo>
                  <a:lnTo>
                    <a:pt x="0" y="0"/>
                  </a:lnTo>
                </a:path>
              </a:pathLst>
            </a:custGeom>
            <a:ln w="3175">
              <a:solidFill>
                <a:srgbClr val="565658"/>
              </a:solidFill>
            </a:ln>
          </p:spPr>
          <p:txBody>
            <a:bodyPr wrap="square" lIns="0" tIns="0" rIns="0" bIns="0" rtlCol="0"/>
            <a:lstStyle/>
            <a:p/>
          </p:txBody>
        </p:sp>
        <p:sp>
          <p:nvSpPr>
            <p:cNvPr id="4729" name="object 4729" descr=""/>
            <p:cNvSpPr/>
            <p:nvPr/>
          </p:nvSpPr>
          <p:spPr>
            <a:xfrm>
              <a:off x="5817161" y="2651188"/>
              <a:ext cx="38100" cy="1270"/>
            </a:xfrm>
            <a:custGeom>
              <a:avLst/>
              <a:gdLst/>
              <a:ahLst/>
              <a:cxnLst/>
              <a:rect l="l" t="t" r="r" b="b"/>
              <a:pathLst>
                <a:path w="38100" h="1269">
                  <a:moveTo>
                    <a:pt x="0" y="965"/>
                  </a:moveTo>
                  <a:lnTo>
                    <a:pt x="37820" y="965"/>
                  </a:lnTo>
                  <a:lnTo>
                    <a:pt x="37820" y="0"/>
                  </a:lnTo>
                </a:path>
              </a:pathLst>
            </a:custGeom>
            <a:ln w="3175">
              <a:solidFill>
                <a:srgbClr val="565658"/>
              </a:solidFill>
            </a:ln>
          </p:spPr>
          <p:txBody>
            <a:bodyPr wrap="square" lIns="0" tIns="0" rIns="0" bIns="0" rtlCol="0"/>
            <a:lstStyle/>
            <a:p/>
          </p:txBody>
        </p:sp>
        <p:sp>
          <p:nvSpPr>
            <p:cNvPr id="4730" name="object 4730" descr=""/>
            <p:cNvSpPr/>
            <p:nvPr/>
          </p:nvSpPr>
          <p:spPr>
            <a:xfrm>
              <a:off x="5854975" y="263923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731" name="object 4731" descr=""/>
            <p:cNvSpPr/>
            <p:nvPr/>
          </p:nvSpPr>
          <p:spPr>
            <a:xfrm>
              <a:off x="5817161" y="263923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732" name="object 4732" descr=""/>
            <p:cNvSpPr/>
            <p:nvPr/>
          </p:nvSpPr>
          <p:spPr>
            <a:xfrm>
              <a:off x="5817161" y="2651188"/>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4733" name="object 4733" descr=""/>
            <p:cNvSpPr/>
            <p:nvPr/>
          </p:nvSpPr>
          <p:spPr>
            <a:xfrm>
              <a:off x="5865982" y="2607644"/>
              <a:ext cx="0" cy="76200"/>
            </a:xfrm>
            <a:custGeom>
              <a:avLst/>
              <a:gdLst/>
              <a:ahLst/>
              <a:cxnLst/>
              <a:rect l="l" t="t" r="r" b="b"/>
              <a:pathLst>
                <a:path w="0" h="76200">
                  <a:moveTo>
                    <a:pt x="0" y="75615"/>
                  </a:moveTo>
                  <a:lnTo>
                    <a:pt x="0" y="0"/>
                  </a:lnTo>
                </a:path>
              </a:pathLst>
            </a:custGeom>
            <a:ln w="3175">
              <a:solidFill>
                <a:srgbClr val="565658"/>
              </a:solidFill>
            </a:ln>
          </p:spPr>
          <p:txBody>
            <a:bodyPr wrap="square" lIns="0" tIns="0" rIns="0" bIns="0" rtlCol="0"/>
            <a:lstStyle/>
            <a:p/>
          </p:txBody>
        </p:sp>
        <p:sp>
          <p:nvSpPr>
            <p:cNvPr id="4734" name="object 4734" descr=""/>
            <p:cNvSpPr/>
            <p:nvPr/>
          </p:nvSpPr>
          <p:spPr>
            <a:xfrm>
              <a:off x="5788449" y="2608596"/>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4735" name="object 4735" descr=""/>
            <p:cNvSpPr/>
            <p:nvPr/>
          </p:nvSpPr>
          <p:spPr>
            <a:xfrm>
              <a:off x="5859286" y="2653592"/>
              <a:ext cx="635" cy="29209"/>
            </a:xfrm>
            <a:custGeom>
              <a:avLst/>
              <a:gdLst/>
              <a:ahLst/>
              <a:cxnLst/>
              <a:rect l="l" t="t" r="r" b="b"/>
              <a:pathLst>
                <a:path w="635" h="29210">
                  <a:moveTo>
                    <a:pt x="0" y="0"/>
                  </a:moveTo>
                  <a:lnTo>
                    <a:pt x="482" y="0"/>
                  </a:lnTo>
                  <a:lnTo>
                    <a:pt x="482" y="29197"/>
                  </a:lnTo>
                  <a:lnTo>
                    <a:pt x="0" y="29197"/>
                  </a:lnTo>
                </a:path>
              </a:pathLst>
            </a:custGeom>
            <a:ln w="3175">
              <a:solidFill>
                <a:srgbClr val="565658"/>
              </a:solidFill>
            </a:ln>
          </p:spPr>
          <p:txBody>
            <a:bodyPr wrap="square" lIns="0" tIns="0" rIns="0" bIns="0" rtlCol="0"/>
            <a:lstStyle/>
            <a:p/>
          </p:txBody>
        </p:sp>
        <p:sp>
          <p:nvSpPr>
            <p:cNvPr id="4736" name="object 4736" descr=""/>
            <p:cNvSpPr/>
            <p:nvPr/>
          </p:nvSpPr>
          <p:spPr>
            <a:xfrm>
              <a:off x="5817155" y="2683260"/>
              <a:ext cx="38100" cy="0"/>
            </a:xfrm>
            <a:custGeom>
              <a:avLst/>
              <a:gdLst/>
              <a:ahLst/>
              <a:cxnLst/>
              <a:rect l="l" t="t" r="r" b="b"/>
              <a:pathLst>
                <a:path w="38100" h="0">
                  <a:moveTo>
                    <a:pt x="37820" y="0"/>
                  </a:moveTo>
                  <a:lnTo>
                    <a:pt x="0" y="0"/>
                  </a:lnTo>
                </a:path>
              </a:pathLst>
            </a:custGeom>
            <a:ln w="3175">
              <a:solidFill>
                <a:srgbClr val="565658"/>
              </a:solidFill>
            </a:ln>
          </p:spPr>
          <p:txBody>
            <a:bodyPr wrap="square" lIns="0" tIns="0" rIns="0" bIns="0" rtlCol="0"/>
            <a:lstStyle/>
            <a:p/>
          </p:txBody>
        </p:sp>
        <p:sp>
          <p:nvSpPr>
            <p:cNvPr id="4737" name="object 4737" descr=""/>
            <p:cNvSpPr/>
            <p:nvPr/>
          </p:nvSpPr>
          <p:spPr>
            <a:xfrm>
              <a:off x="5811896" y="2655507"/>
              <a:ext cx="0" cy="27305"/>
            </a:xfrm>
            <a:custGeom>
              <a:avLst/>
              <a:gdLst/>
              <a:ahLst/>
              <a:cxnLst/>
              <a:rect l="l" t="t" r="r" b="b"/>
              <a:pathLst>
                <a:path w="0" h="27305">
                  <a:moveTo>
                    <a:pt x="0" y="26797"/>
                  </a:moveTo>
                  <a:lnTo>
                    <a:pt x="0" y="0"/>
                  </a:lnTo>
                </a:path>
              </a:pathLst>
            </a:custGeom>
            <a:ln w="3175">
              <a:solidFill>
                <a:srgbClr val="565658"/>
              </a:solidFill>
            </a:ln>
          </p:spPr>
          <p:txBody>
            <a:bodyPr wrap="square" lIns="0" tIns="0" rIns="0" bIns="0" rtlCol="0"/>
            <a:lstStyle/>
            <a:p/>
          </p:txBody>
        </p:sp>
        <p:sp>
          <p:nvSpPr>
            <p:cNvPr id="4738" name="object 4738" descr=""/>
            <p:cNvSpPr/>
            <p:nvPr/>
          </p:nvSpPr>
          <p:spPr>
            <a:xfrm>
              <a:off x="5817161" y="2651187"/>
              <a:ext cx="38100" cy="0"/>
            </a:xfrm>
            <a:custGeom>
              <a:avLst/>
              <a:gdLst/>
              <a:ahLst/>
              <a:cxnLst/>
              <a:rect l="l" t="t" r="r" b="b"/>
              <a:pathLst>
                <a:path w="38100" h="0">
                  <a:moveTo>
                    <a:pt x="0" y="0"/>
                  </a:moveTo>
                  <a:lnTo>
                    <a:pt x="37820" y="0"/>
                  </a:lnTo>
                </a:path>
              </a:pathLst>
            </a:custGeom>
            <a:ln w="3175">
              <a:solidFill>
                <a:srgbClr val="565658"/>
              </a:solidFill>
            </a:ln>
          </p:spPr>
          <p:txBody>
            <a:bodyPr wrap="square" lIns="0" tIns="0" rIns="0" bIns="0" rtlCol="0"/>
            <a:lstStyle/>
            <a:p/>
          </p:txBody>
        </p:sp>
        <p:sp>
          <p:nvSpPr>
            <p:cNvPr id="4739" name="object 4739" descr=""/>
            <p:cNvSpPr/>
            <p:nvPr/>
          </p:nvSpPr>
          <p:spPr>
            <a:xfrm>
              <a:off x="5859286" y="2608596"/>
              <a:ext cx="635" cy="29209"/>
            </a:xfrm>
            <a:custGeom>
              <a:avLst/>
              <a:gdLst/>
              <a:ahLst/>
              <a:cxnLst/>
              <a:rect l="l" t="t" r="r" b="b"/>
              <a:pathLst>
                <a:path w="635" h="29210">
                  <a:moveTo>
                    <a:pt x="0" y="0"/>
                  </a:moveTo>
                  <a:lnTo>
                    <a:pt x="482" y="0"/>
                  </a:lnTo>
                  <a:lnTo>
                    <a:pt x="482" y="28714"/>
                  </a:lnTo>
                  <a:lnTo>
                    <a:pt x="0" y="28714"/>
                  </a:lnTo>
                </a:path>
              </a:pathLst>
            </a:custGeom>
            <a:ln w="3175">
              <a:solidFill>
                <a:srgbClr val="565658"/>
              </a:solidFill>
            </a:ln>
          </p:spPr>
          <p:txBody>
            <a:bodyPr wrap="square" lIns="0" tIns="0" rIns="0" bIns="0" rtlCol="0"/>
            <a:lstStyle/>
            <a:p/>
          </p:txBody>
        </p:sp>
        <p:sp>
          <p:nvSpPr>
            <p:cNvPr id="4740" name="object 4740" descr=""/>
            <p:cNvSpPr/>
            <p:nvPr/>
          </p:nvSpPr>
          <p:spPr>
            <a:xfrm>
              <a:off x="5817155" y="2640185"/>
              <a:ext cx="38100" cy="0"/>
            </a:xfrm>
            <a:custGeom>
              <a:avLst/>
              <a:gdLst/>
              <a:ahLst/>
              <a:cxnLst/>
              <a:rect l="l" t="t" r="r" b="b"/>
              <a:pathLst>
                <a:path w="38100" h="0">
                  <a:moveTo>
                    <a:pt x="37820" y="0"/>
                  </a:moveTo>
                  <a:lnTo>
                    <a:pt x="0" y="0"/>
                  </a:lnTo>
                </a:path>
              </a:pathLst>
            </a:custGeom>
            <a:ln w="3175">
              <a:solidFill>
                <a:srgbClr val="565658"/>
              </a:solidFill>
            </a:ln>
          </p:spPr>
          <p:txBody>
            <a:bodyPr wrap="square" lIns="0" tIns="0" rIns="0" bIns="0" rtlCol="0"/>
            <a:lstStyle/>
            <a:p/>
          </p:txBody>
        </p:sp>
        <p:sp>
          <p:nvSpPr>
            <p:cNvPr id="4741" name="object 4741" descr=""/>
            <p:cNvSpPr/>
            <p:nvPr/>
          </p:nvSpPr>
          <p:spPr>
            <a:xfrm>
              <a:off x="5811896" y="2609072"/>
              <a:ext cx="0" cy="27305"/>
            </a:xfrm>
            <a:custGeom>
              <a:avLst/>
              <a:gdLst/>
              <a:ahLst/>
              <a:cxnLst/>
              <a:rect l="l" t="t" r="r" b="b"/>
              <a:pathLst>
                <a:path w="0" h="27305">
                  <a:moveTo>
                    <a:pt x="0" y="26809"/>
                  </a:moveTo>
                  <a:lnTo>
                    <a:pt x="0" y="0"/>
                  </a:lnTo>
                </a:path>
              </a:pathLst>
            </a:custGeom>
            <a:ln w="3175">
              <a:solidFill>
                <a:srgbClr val="565658"/>
              </a:solidFill>
            </a:ln>
          </p:spPr>
          <p:txBody>
            <a:bodyPr wrap="square" lIns="0" tIns="0" rIns="0" bIns="0" rtlCol="0"/>
            <a:lstStyle/>
            <a:p/>
          </p:txBody>
        </p:sp>
        <p:sp>
          <p:nvSpPr>
            <p:cNvPr id="4742" name="object 4742" descr=""/>
            <p:cNvSpPr/>
            <p:nvPr/>
          </p:nvSpPr>
          <p:spPr>
            <a:xfrm>
              <a:off x="5817161" y="2608114"/>
              <a:ext cx="38100" cy="0"/>
            </a:xfrm>
            <a:custGeom>
              <a:avLst/>
              <a:gdLst/>
              <a:ahLst/>
              <a:cxnLst/>
              <a:rect l="l" t="t" r="r" b="b"/>
              <a:pathLst>
                <a:path w="38100" h="0">
                  <a:moveTo>
                    <a:pt x="0" y="0"/>
                  </a:moveTo>
                  <a:lnTo>
                    <a:pt x="37820" y="0"/>
                  </a:lnTo>
                </a:path>
              </a:pathLst>
            </a:custGeom>
            <a:ln w="3175">
              <a:solidFill>
                <a:srgbClr val="565658"/>
              </a:solidFill>
            </a:ln>
          </p:spPr>
          <p:txBody>
            <a:bodyPr wrap="square" lIns="0" tIns="0" rIns="0" bIns="0" rtlCol="0"/>
            <a:lstStyle/>
            <a:p/>
          </p:txBody>
        </p:sp>
        <p:sp>
          <p:nvSpPr>
            <p:cNvPr id="4743" name="object 4743" descr=""/>
            <p:cNvSpPr/>
            <p:nvPr/>
          </p:nvSpPr>
          <p:spPr>
            <a:xfrm>
              <a:off x="5777913" y="2645458"/>
              <a:ext cx="0" cy="5715"/>
            </a:xfrm>
            <a:custGeom>
              <a:avLst/>
              <a:gdLst/>
              <a:ahLst/>
              <a:cxnLst/>
              <a:rect l="l" t="t" r="r" b="b"/>
              <a:pathLst>
                <a:path w="0" h="5714">
                  <a:moveTo>
                    <a:pt x="0" y="5257"/>
                  </a:moveTo>
                  <a:lnTo>
                    <a:pt x="0" y="0"/>
                  </a:lnTo>
                </a:path>
              </a:pathLst>
            </a:custGeom>
            <a:ln w="3175">
              <a:solidFill>
                <a:srgbClr val="565658"/>
              </a:solidFill>
            </a:ln>
          </p:spPr>
          <p:txBody>
            <a:bodyPr wrap="square" lIns="0" tIns="0" rIns="0" bIns="0" rtlCol="0"/>
            <a:lstStyle/>
            <a:p/>
          </p:txBody>
        </p:sp>
        <p:sp>
          <p:nvSpPr>
            <p:cNvPr id="4744" name="object 4744" descr=""/>
            <p:cNvSpPr/>
            <p:nvPr/>
          </p:nvSpPr>
          <p:spPr>
            <a:xfrm>
              <a:off x="5777913" y="2656455"/>
              <a:ext cx="0" cy="9525"/>
            </a:xfrm>
            <a:custGeom>
              <a:avLst/>
              <a:gdLst/>
              <a:ahLst/>
              <a:cxnLst/>
              <a:rect l="l" t="t" r="r" b="b"/>
              <a:pathLst>
                <a:path w="0" h="9525">
                  <a:moveTo>
                    <a:pt x="0" y="9093"/>
                  </a:moveTo>
                  <a:lnTo>
                    <a:pt x="0" y="0"/>
                  </a:lnTo>
                </a:path>
              </a:pathLst>
            </a:custGeom>
            <a:ln w="3175">
              <a:solidFill>
                <a:srgbClr val="565658"/>
              </a:solidFill>
            </a:ln>
          </p:spPr>
          <p:txBody>
            <a:bodyPr wrap="square" lIns="0" tIns="0" rIns="0" bIns="0" rtlCol="0"/>
            <a:lstStyle/>
            <a:p/>
          </p:txBody>
        </p:sp>
        <p:sp>
          <p:nvSpPr>
            <p:cNvPr id="4745" name="object 4745" descr=""/>
            <p:cNvSpPr/>
            <p:nvPr/>
          </p:nvSpPr>
          <p:spPr>
            <a:xfrm>
              <a:off x="5777913" y="2671296"/>
              <a:ext cx="0" cy="12065"/>
            </a:xfrm>
            <a:custGeom>
              <a:avLst/>
              <a:gdLst/>
              <a:ahLst/>
              <a:cxnLst/>
              <a:rect l="l" t="t" r="r" b="b"/>
              <a:pathLst>
                <a:path w="0" h="12064">
                  <a:moveTo>
                    <a:pt x="0" y="11963"/>
                  </a:moveTo>
                  <a:lnTo>
                    <a:pt x="0" y="0"/>
                  </a:lnTo>
                </a:path>
              </a:pathLst>
            </a:custGeom>
            <a:ln w="3175">
              <a:solidFill>
                <a:srgbClr val="565658"/>
              </a:solidFill>
            </a:ln>
          </p:spPr>
          <p:txBody>
            <a:bodyPr wrap="square" lIns="0" tIns="0" rIns="0" bIns="0" rtlCol="0"/>
            <a:lstStyle/>
            <a:p/>
          </p:txBody>
        </p:sp>
        <p:sp>
          <p:nvSpPr>
            <p:cNvPr id="4746" name="object 4746" descr=""/>
            <p:cNvSpPr/>
            <p:nvPr/>
          </p:nvSpPr>
          <p:spPr>
            <a:xfrm>
              <a:off x="5777913" y="260811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747" name="object 4747" descr=""/>
            <p:cNvSpPr/>
            <p:nvPr/>
          </p:nvSpPr>
          <p:spPr>
            <a:xfrm>
              <a:off x="5777913" y="2614340"/>
              <a:ext cx="0" cy="5715"/>
            </a:xfrm>
            <a:custGeom>
              <a:avLst/>
              <a:gdLst/>
              <a:ahLst/>
              <a:cxnLst/>
              <a:rect l="l" t="t" r="r" b="b"/>
              <a:pathLst>
                <a:path w="0" h="5714">
                  <a:moveTo>
                    <a:pt x="0" y="5257"/>
                  </a:moveTo>
                  <a:lnTo>
                    <a:pt x="0" y="0"/>
                  </a:lnTo>
                </a:path>
              </a:pathLst>
            </a:custGeom>
            <a:ln w="3175">
              <a:solidFill>
                <a:srgbClr val="565658"/>
              </a:solidFill>
            </a:ln>
          </p:spPr>
          <p:txBody>
            <a:bodyPr wrap="square" lIns="0" tIns="0" rIns="0" bIns="0" rtlCol="0"/>
            <a:lstStyle/>
            <a:p/>
          </p:txBody>
        </p:sp>
        <p:sp>
          <p:nvSpPr>
            <p:cNvPr id="4748" name="object 4748" descr=""/>
            <p:cNvSpPr/>
            <p:nvPr/>
          </p:nvSpPr>
          <p:spPr>
            <a:xfrm>
              <a:off x="5777913" y="2625351"/>
              <a:ext cx="0" cy="10160"/>
            </a:xfrm>
            <a:custGeom>
              <a:avLst/>
              <a:gdLst/>
              <a:ahLst/>
              <a:cxnLst/>
              <a:rect l="l" t="t" r="r" b="b"/>
              <a:pathLst>
                <a:path w="0" h="10160">
                  <a:moveTo>
                    <a:pt x="0" y="9575"/>
                  </a:moveTo>
                  <a:lnTo>
                    <a:pt x="0" y="0"/>
                  </a:lnTo>
                </a:path>
              </a:pathLst>
            </a:custGeom>
            <a:ln w="3175">
              <a:solidFill>
                <a:srgbClr val="565658"/>
              </a:solidFill>
            </a:ln>
          </p:spPr>
          <p:txBody>
            <a:bodyPr wrap="square" lIns="0" tIns="0" rIns="0" bIns="0" rtlCol="0"/>
            <a:lstStyle/>
            <a:p/>
          </p:txBody>
        </p:sp>
        <p:sp>
          <p:nvSpPr>
            <p:cNvPr id="4749" name="object 4749" descr=""/>
            <p:cNvSpPr/>
            <p:nvPr/>
          </p:nvSpPr>
          <p:spPr>
            <a:xfrm>
              <a:off x="5777913" y="2640186"/>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4750" name="object 4750" descr=""/>
            <p:cNvSpPr/>
            <p:nvPr/>
          </p:nvSpPr>
          <p:spPr>
            <a:xfrm>
              <a:off x="5800412" y="2607641"/>
              <a:ext cx="66040" cy="0"/>
            </a:xfrm>
            <a:custGeom>
              <a:avLst/>
              <a:gdLst/>
              <a:ahLst/>
              <a:cxnLst/>
              <a:rect l="l" t="t" r="r" b="b"/>
              <a:pathLst>
                <a:path w="66039" h="0">
                  <a:moveTo>
                    <a:pt x="65570" y="0"/>
                  </a:moveTo>
                  <a:lnTo>
                    <a:pt x="0" y="0"/>
                  </a:lnTo>
                </a:path>
              </a:pathLst>
            </a:custGeom>
            <a:ln w="3175">
              <a:solidFill>
                <a:srgbClr val="565658"/>
              </a:solidFill>
            </a:ln>
          </p:spPr>
          <p:txBody>
            <a:bodyPr wrap="square" lIns="0" tIns="0" rIns="0" bIns="0" rtlCol="0"/>
            <a:lstStyle/>
            <a:p/>
          </p:txBody>
        </p:sp>
        <p:sp>
          <p:nvSpPr>
            <p:cNvPr id="4751" name="object 4751" descr=""/>
            <p:cNvSpPr/>
            <p:nvPr/>
          </p:nvSpPr>
          <p:spPr>
            <a:xfrm>
              <a:off x="5781261" y="2607641"/>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4752" name="object 4752" descr=""/>
            <p:cNvSpPr/>
            <p:nvPr/>
          </p:nvSpPr>
          <p:spPr>
            <a:xfrm>
              <a:off x="5781262" y="2683260"/>
              <a:ext cx="85090" cy="0"/>
            </a:xfrm>
            <a:custGeom>
              <a:avLst/>
              <a:gdLst/>
              <a:ahLst/>
              <a:cxnLst/>
              <a:rect l="l" t="t" r="r" b="b"/>
              <a:pathLst>
                <a:path w="85089" h="0">
                  <a:moveTo>
                    <a:pt x="0" y="0"/>
                  </a:moveTo>
                  <a:lnTo>
                    <a:pt x="84721" y="0"/>
                  </a:lnTo>
                </a:path>
              </a:pathLst>
            </a:custGeom>
            <a:ln w="3175">
              <a:solidFill>
                <a:srgbClr val="565658"/>
              </a:solidFill>
            </a:ln>
          </p:spPr>
          <p:txBody>
            <a:bodyPr wrap="square" lIns="0" tIns="0" rIns="0" bIns="0" rtlCol="0"/>
            <a:lstStyle/>
            <a:p/>
          </p:txBody>
        </p:sp>
        <p:sp>
          <p:nvSpPr>
            <p:cNvPr id="4753" name="object 4753" descr=""/>
            <p:cNvSpPr/>
            <p:nvPr/>
          </p:nvSpPr>
          <p:spPr>
            <a:xfrm>
              <a:off x="5368667" y="2680866"/>
              <a:ext cx="0" cy="1905"/>
            </a:xfrm>
            <a:custGeom>
              <a:avLst/>
              <a:gdLst/>
              <a:ahLst/>
              <a:cxnLst/>
              <a:rect l="l" t="t" r="r" b="b"/>
              <a:pathLst>
                <a:path w="0" h="1905">
                  <a:moveTo>
                    <a:pt x="0" y="0"/>
                  </a:moveTo>
                  <a:lnTo>
                    <a:pt x="0" y="482"/>
                  </a:lnTo>
                  <a:lnTo>
                    <a:pt x="0" y="1435"/>
                  </a:lnTo>
                </a:path>
              </a:pathLst>
            </a:custGeom>
            <a:ln w="3175">
              <a:solidFill>
                <a:srgbClr val="565658"/>
              </a:solidFill>
            </a:ln>
          </p:spPr>
          <p:txBody>
            <a:bodyPr wrap="square" lIns="0" tIns="0" rIns="0" bIns="0" rtlCol="0"/>
            <a:lstStyle/>
            <a:p/>
          </p:txBody>
        </p:sp>
        <p:sp>
          <p:nvSpPr>
            <p:cNvPr id="4754" name="object 4754" descr=""/>
            <p:cNvSpPr/>
            <p:nvPr/>
          </p:nvSpPr>
          <p:spPr>
            <a:xfrm>
              <a:off x="5368669" y="2680869"/>
              <a:ext cx="1270" cy="2540"/>
            </a:xfrm>
            <a:custGeom>
              <a:avLst/>
              <a:gdLst/>
              <a:ahLst/>
              <a:cxnLst/>
              <a:rect l="l" t="t" r="r" b="b"/>
              <a:pathLst>
                <a:path w="1270" h="2539">
                  <a:moveTo>
                    <a:pt x="952" y="1917"/>
                  </a:moveTo>
                  <a:lnTo>
                    <a:pt x="0" y="1917"/>
                  </a:lnTo>
                  <a:lnTo>
                    <a:pt x="0" y="482"/>
                  </a:lnTo>
                  <a:lnTo>
                    <a:pt x="0" y="0"/>
                  </a:lnTo>
                  <a:lnTo>
                    <a:pt x="952" y="0"/>
                  </a:lnTo>
                </a:path>
              </a:pathLst>
            </a:custGeom>
            <a:ln w="3175">
              <a:solidFill>
                <a:srgbClr val="565658"/>
              </a:solidFill>
            </a:ln>
          </p:spPr>
          <p:txBody>
            <a:bodyPr wrap="square" lIns="0" tIns="0" rIns="0" bIns="0" rtlCol="0"/>
            <a:lstStyle/>
            <a:p/>
          </p:txBody>
        </p:sp>
        <p:sp>
          <p:nvSpPr>
            <p:cNvPr id="4755" name="object 4755" descr=""/>
            <p:cNvSpPr/>
            <p:nvPr/>
          </p:nvSpPr>
          <p:spPr>
            <a:xfrm>
              <a:off x="5707071" y="2566949"/>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756" name="object 4756" descr=""/>
            <p:cNvSpPr/>
            <p:nvPr/>
          </p:nvSpPr>
          <p:spPr>
            <a:xfrm>
              <a:off x="5704200" y="2572225"/>
              <a:ext cx="0" cy="1905"/>
            </a:xfrm>
            <a:custGeom>
              <a:avLst/>
              <a:gdLst/>
              <a:ahLst/>
              <a:cxnLst/>
              <a:rect l="l" t="t" r="r" b="b"/>
              <a:pathLst>
                <a:path w="0" h="1905">
                  <a:moveTo>
                    <a:pt x="0" y="1435"/>
                  </a:moveTo>
                  <a:lnTo>
                    <a:pt x="0" y="1435"/>
                  </a:lnTo>
                  <a:lnTo>
                    <a:pt x="0" y="0"/>
                  </a:lnTo>
                </a:path>
              </a:pathLst>
            </a:custGeom>
            <a:ln w="3175">
              <a:solidFill>
                <a:srgbClr val="565658"/>
              </a:solidFill>
            </a:ln>
          </p:spPr>
          <p:txBody>
            <a:bodyPr wrap="square" lIns="0" tIns="0" rIns="0" bIns="0" rtlCol="0"/>
            <a:lstStyle/>
            <a:p/>
          </p:txBody>
        </p:sp>
        <p:sp>
          <p:nvSpPr>
            <p:cNvPr id="4757" name="object 4757" descr=""/>
            <p:cNvSpPr/>
            <p:nvPr/>
          </p:nvSpPr>
          <p:spPr>
            <a:xfrm>
              <a:off x="5707071" y="2566949"/>
              <a:ext cx="0" cy="1270"/>
            </a:xfrm>
            <a:custGeom>
              <a:avLst/>
              <a:gdLst/>
              <a:ahLst/>
              <a:cxnLst/>
              <a:rect l="l" t="t" r="r" b="b"/>
              <a:pathLst>
                <a:path w="0" h="1269">
                  <a:moveTo>
                    <a:pt x="0" y="0"/>
                  </a:moveTo>
                  <a:lnTo>
                    <a:pt x="0" y="0"/>
                  </a:lnTo>
                  <a:lnTo>
                    <a:pt x="0" y="952"/>
                  </a:lnTo>
                </a:path>
              </a:pathLst>
            </a:custGeom>
            <a:ln w="3175">
              <a:solidFill>
                <a:srgbClr val="565658"/>
              </a:solidFill>
            </a:ln>
          </p:spPr>
          <p:txBody>
            <a:bodyPr wrap="square" lIns="0" tIns="0" rIns="0" bIns="0" rtlCol="0"/>
            <a:lstStyle/>
            <a:p/>
          </p:txBody>
        </p:sp>
        <p:sp>
          <p:nvSpPr>
            <p:cNvPr id="4758" name="object 4758" descr=""/>
            <p:cNvSpPr/>
            <p:nvPr/>
          </p:nvSpPr>
          <p:spPr>
            <a:xfrm>
              <a:off x="5704200" y="2566949"/>
              <a:ext cx="0" cy="1270"/>
            </a:xfrm>
            <a:custGeom>
              <a:avLst/>
              <a:gdLst/>
              <a:ahLst/>
              <a:cxnLst/>
              <a:rect l="l" t="t" r="r" b="b"/>
              <a:pathLst>
                <a:path w="0" h="1269">
                  <a:moveTo>
                    <a:pt x="0" y="0"/>
                  </a:moveTo>
                  <a:lnTo>
                    <a:pt x="0" y="952"/>
                  </a:lnTo>
                  <a:lnTo>
                    <a:pt x="0" y="0"/>
                  </a:lnTo>
                </a:path>
              </a:pathLst>
            </a:custGeom>
            <a:ln w="3175">
              <a:solidFill>
                <a:srgbClr val="565658"/>
              </a:solidFill>
            </a:ln>
          </p:spPr>
          <p:txBody>
            <a:bodyPr wrap="square" lIns="0" tIns="0" rIns="0" bIns="0" rtlCol="0"/>
            <a:lstStyle/>
            <a:p/>
          </p:txBody>
        </p:sp>
        <p:sp>
          <p:nvSpPr>
            <p:cNvPr id="4759" name="object 4759" descr=""/>
            <p:cNvSpPr/>
            <p:nvPr/>
          </p:nvSpPr>
          <p:spPr>
            <a:xfrm>
              <a:off x="5707071" y="2572225"/>
              <a:ext cx="0" cy="1905"/>
            </a:xfrm>
            <a:custGeom>
              <a:avLst/>
              <a:gdLst/>
              <a:ahLst/>
              <a:cxnLst/>
              <a:rect l="l" t="t" r="r" b="b"/>
              <a:pathLst>
                <a:path w="0" h="1905">
                  <a:moveTo>
                    <a:pt x="0" y="1435"/>
                  </a:moveTo>
                  <a:lnTo>
                    <a:pt x="0" y="1435"/>
                  </a:lnTo>
                  <a:lnTo>
                    <a:pt x="0" y="0"/>
                  </a:lnTo>
                </a:path>
              </a:pathLst>
            </a:custGeom>
            <a:ln w="3175">
              <a:solidFill>
                <a:srgbClr val="565658"/>
              </a:solidFill>
            </a:ln>
          </p:spPr>
          <p:txBody>
            <a:bodyPr wrap="square" lIns="0" tIns="0" rIns="0" bIns="0" rtlCol="0"/>
            <a:lstStyle/>
            <a:p/>
          </p:txBody>
        </p:sp>
        <p:sp>
          <p:nvSpPr>
            <p:cNvPr id="4760" name="object 4760" descr=""/>
            <p:cNvSpPr/>
            <p:nvPr/>
          </p:nvSpPr>
          <p:spPr>
            <a:xfrm>
              <a:off x="5704678"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761" name="object 4761" descr=""/>
            <p:cNvSpPr/>
            <p:nvPr/>
          </p:nvSpPr>
          <p:spPr>
            <a:xfrm>
              <a:off x="5704973"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762" name="object 4762" descr=""/>
            <p:cNvSpPr/>
            <p:nvPr/>
          </p:nvSpPr>
          <p:spPr>
            <a:xfrm>
              <a:off x="5704200" y="2572221"/>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4763" name="object 4763" descr=""/>
            <p:cNvSpPr/>
            <p:nvPr/>
          </p:nvSpPr>
          <p:spPr>
            <a:xfrm>
              <a:off x="5707071" y="2572225"/>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764" name="object 4764" descr=""/>
            <p:cNvSpPr/>
            <p:nvPr/>
          </p:nvSpPr>
          <p:spPr>
            <a:xfrm>
              <a:off x="5704014" y="2572524"/>
              <a:ext cx="3810" cy="2540"/>
            </a:xfrm>
            <a:custGeom>
              <a:avLst/>
              <a:gdLst/>
              <a:ahLst/>
              <a:cxnLst/>
              <a:rect l="l" t="t" r="r" b="b"/>
              <a:pathLst>
                <a:path w="3810" h="2539">
                  <a:moveTo>
                    <a:pt x="3238" y="1143"/>
                  </a:moveTo>
                  <a:lnTo>
                    <a:pt x="2908" y="330"/>
                  </a:lnTo>
                  <a:lnTo>
                    <a:pt x="2095" y="0"/>
                  </a:lnTo>
                  <a:lnTo>
                    <a:pt x="1612" y="203"/>
                  </a:lnTo>
                  <a:lnTo>
                    <a:pt x="1143" y="0"/>
                  </a:lnTo>
                  <a:lnTo>
                    <a:pt x="330" y="330"/>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4765" name="object 4765" descr=""/>
            <p:cNvSpPr/>
            <p:nvPr/>
          </p:nvSpPr>
          <p:spPr>
            <a:xfrm>
              <a:off x="5704200" y="2567903"/>
              <a:ext cx="3175" cy="4445"/>
            </a:xfrm>
            <a:custGeom>
              <a:avLst/>
              <a:gdLst/>
              <a:ahLst/>
              <a:cxnLst/>
              <a:rect l="l" t="t" r="r" b="b"/>
              <a:pathLst>
                <a:path w="3175" h="4444">
                  <a:moveTo>
                    <a:pt x="0" y="4318"/>
                  </a:moveTo>
                  <a:lnTo>
                    <a:pt x="2870" y="4318"/>
                  </a:lnTo>
                  <a:lnTo>
                    <a:pt x="2870" y="0"/>
                  </a:lnTo>
                  <a:lnTo>
                    <a:pt x="0" y="0"/>
                  </a:lnTo>
                </a:path>
              </a:pathLst>
            </a:custGeom>
            <a:ln w="3175">
              <a:solidFill>
                <a:srgbClr val="565658"/>
              </a:solidFill>
            </a:ln>
          </p:spPr>
          <p:txBody>
            <a:bodyPr wrap="square" lIns="0" tIns="0" rIns="0" bIns="0" rtlCol="0"/>
            <a:lstStyle/>
            <a:p/>
          </p:txBody>
        </p:sp>
        <p:sp>
          <p:nvSpPr>
            <p:cNvPr id="4766" name="object 4766" descr=""/>
            <p:cNvSpPr/>
            <p:nvPr/>
          </p:nvSpPr>
          <p:spPr>
            <a:xfrm>
              <a:off x="5707071" y="2567904"/>
              <a:ext cx="0" cy="4445"/>
            </a:xfrm>
            <a:custGeom>
              <a:avLst/>
              <a:gdLst/>
              <a:ahLst/>
              <a:cxnLst/>
              <a:rect l="l" t="t" r="r" b="b"/>
              <a:pathLst>
                <a:path w="0" h="4444">
                  <a:moveTo>
                    <a:pt x="0" y="0"/>
                  </a:moveTo>
                  <a:lnTo>
                    <a:pt x="0" y="2387"/>
                  </a:lnTo>
                  <a:lnTo>
                    <a:pt x="0" y="4318"/>
                  </a:lnTo>
                </a:path>
              </a:pathLst>
            </a:custGeom>
            <a:ln w="3175">
              <a:solidFill>
                <a:srgbClr val="565658"/>
              </a:solidFill>
            </a:ln>
          </p:spPr>
          <p:txBody>
            <a:bodyPr wrap="square" lIns="0" tIns="0" rIns="0" bIns="0" rtlCol="0"/>
            <a:lstStyle/>
            <a:p/>
          </p:txBody>
        </p:sp>
        <p:sp>
          <p:nvSpPr>
            <p:cNvPr id="4767" name="object 4767" descr=""/>
            <p:cNvSpPr/>
            <p:nvPr/>
          </p:nvSpPr>
          <p:spPr>
            <a:xfrm>
              <a:off x="5704200" y="2567903"/>
              <a:ext cx="0" cy="4445"/>
            </a:xfrm>
            <a:custGeom>
              <a:avLst/>
              <a:gdLst/>
              <a:ahLst/>
              <a:cxnLst/>
              <a:rect l="l" t="t" r="r" b="b"/>
              <a:pathLst>
                <a:path w="0" h="4444">
                  <a:moveTo>
                    <a:pt x="0" y="4318"/>
                  </a:moveTo>
                  <a:lnTo>
                    <a:pt x="0" y="0"/>
                  </a:lnTo>
                  <a:lnTo>
                    <a:pt x="0" y="2400"/>
                  </a:lnTo>
                  <a:lnTo>
                    <a:pt x="0" y="4318"/>
                  </a:lnTo>
                </a:path>
              </a:pathLst>
            </a:custGeom>
            <a:ln w="3175">
              <a:solidFill>
                <a:srgbClr val="565658"/>
              </a:solidFill>
            </a:ln>
          </p:spPr>
          <p:txBody>
            <a:bodyPr wrap="square" lIns="0" tIns="0" rIns="0" bIns="0" rtlCol="0"/>
            <a:lstStyle/>
            <a:p/>
          </p:txBody>
        </p:sp>
        <p:sp>
          <p:nvSpPr>
            <p:cNvPr id="4768" name="object 4768" descr=""/>
            <p:cNvSpPr/>
            <p:nvPr/>
          </p:nvSpPr>
          <p:spPr>
            <a:xfrm>
              <a:off x="5777914" y="2665551"/>
              <a:ext cx="3175" cy="6350"/>
            </a:xfrm>
            <a:custGeom>
              <a:avLst/>
              <a:gdLst/>
              <a:ahLst/>
              <a:cxnLst/>
              <a:rect l="l" t="t" r="r" b="b"/>
              <a:pathLst>
                <a:path w="3175" h="6350">
                  <a:moveTo>
                    <a:pt x="2870" y="5740"/>
                  </a:moveTo>
                  <a:lnTo>
                    <a:pt x="0" y="5740"/>
                  </a:lnTo>
                  <a:lnTo>
                    <a:pt x="0" y="0"/>
                  </a:lnTo>
                  <a:lnTo>
                    <a:pt x="2870" y="0"/>
                  </a:lnTo>
                </a:path>
              </a:pathLst>
            </a:custGeom>
            <a:ln w="3175">
              <a:solidFill>
                <a:srgbClr val="565658"/>
              </a:solidFill>
            </a:ln>
          </p:spPr>
          <p:txBody>
            <a:bodyPr wrap="square" lIns="0" tIns="0" rIns="0" bIns="0" rtlCol="0"/>
            <a:lstStyle/>
            <a:p/>
          </p:txBody>
        </p:sp>
        <p:sp>
          <p:nvSpPr>
            <p:cNvPr id="4769" name="object 4769" descr=""/>
            <p:cNvSpPr/>
            <p:nvPr/>
          </p:nvSpPr>
          <p:spPr>
            <a:xfrm>
              <a:off x="5781262" y="2666032"/>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4770" name="object 4770" descr=""/>
            <p:cNvSpPr/>
            <p:nvPr/>
          </p:nvSpPr>
          <p:spPr>
            <a:xfrm>
              <a:off x="5780784" y="2665551"/>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4771" name="object 4771" descr=""/>
            <p:cNvSpPr/>
            <p:nvPr/>
          </p:nvSpPr>
          <p:spPr>
            <a:xfrm>
              <a:off x="5433283" y="2613387"/>
              <a:ext cx="635" cy="1270"/>
            </a:xfrm>
            <a:custGeom>
              <a:avLst/>
              <a:gdLst/>
              <a:ahLst/>
              <a:cxnLst/>
              <a:rect l="l" t="t" r="r" b="b"/>
              <a:pathLst>
                <a:path w="635" h="1269">
                  <a:moveTo>
                    <a:pt x="0" y="952"/>
                  </a:moveTo>
                  <a:lnTo>
                    <a:pt x="0" y="469"/>
                  </a:lnTo>
                  <a:lnTo>
                    <a:pt x="482" y="0"/>
                  </a:lnTo>
                </a:path>
              </a:pathLst>
            </a:custGeom>
            <a:ln w="3175">
              <a:solidFill>
                <a:srgbClr val="565658"/>
              </a:solidFill>
            </a:ln>
          </p:spPr>
          <p:txBody>
            <a:bodyPr wrap="square" lIns="0" tIns="0" rIns="0" bIns="0" rtlCol="0"/>
            <a:lstStyle/>
            <a:p/>
          </p:txBody>
        </p:sp>
        <p:sp>
          <p:nvSpPr>
            <p:cNvPr id="4772" name="object 4772" descr=""/>
            <p:cNvSpPr/>
            <p:nvPr/>
          </p:nvSpPr>
          <p:spPr>
            <a:xfrm>
              <a:off x="5432809" y="2612432"/>
              <a:ext cx="1905" cy="1270"/>
            </a:xfrm>
            <a:custGeom>
              <a:avLst/>
              <a:gdLst/>
              <a:ahLst/>
              <a:cxnLst/>
              <a:rect l="l" t="t" r="r" b="b"/>
              <a:pathLst>
                <a:path w="1904" h="1269">
                  <a:moveTo>
                    <a:pt x="1435" y="952"/>
                  </a:moveTo>
                  <a:lnTo>
                    <a:pt x="952" y="952"/>
                  </a:lnTo>
                  <a:lnTo>
                    <a:pt x="469" y="469"/>
                  </a:lnTo>
                  <a:lnTo>
                    <a:pt x="469" y="0"/>
                  </a:lnTo>
                  <a:lnTo>
                    <a:pt x="0" y="0"/>
                  </a:lnTo>
                </a:path>
              </a:pathLst>
            </a:custGeom>
            <a:ln w="3175">
              <a:solidFill>
                <a:srgbClr val="565658"/>
              </a:solidFill>
            </a:ln>
          </p:spPr>
          <p:txBody>
            <a:bodyPr wrap="square" lIns="0" tIns="0" rIns="0" bIns="0" rtlCol="0"/>
            <a:lstStyle/>
            <a:p/>
          </p:txBody>
        </p:sp>
        <p:sp>
          <p:nvSpPr>
            <p:cNvPr id="4773" name="object 4773" descr=""/>
            <p:cNvSpPr/>
            <p:nvPr/>
          </p:nvSpPr>
          <p:spPr>
            <a:xfrm>
              <a:off x="5433284" y="261242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774" name="object 4774" descr=""/>
            <p:cNvSpPr/>
            <p:nvPr/>
          </p:nvSpPr>
          <p:spPr>
            <a:xfrm>
              <a:off x="5431185" y="261415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775" name="object 4775" descr=""/>
            <p:cNvSpPr/>
            <p:nvPr/>
          </p:nvSpPr>
          <p:spPr>
            <a:xfrm>
              <a:off x="5432331" y="2611461"/>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776" name="object 4776" descr=""/>
            <p:cNvSpPr/>
            <p:nvPr/>
          </p:nvSpPr>
          <p:spPr>
            <a:xfrm>
              <a:off x="5432328" y="2615294"/>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777" name="object 4777" descr=""/>
            <p:cNvSpPr/>
            <p:nvPr/>
          </p:nvSpPr>
          <p:spPr>
            <a:xfrm>
              <a:off x="5563955" y="2727781"/>
              <a:ext cx="0" cy="4445"/>
            </a:xfrm>
            <a:custGeom>
              <a:avLst/>
              <a:gdLst/>
              <a:ahLst/>
              <a:cxnLst/>
              <a:rect l="l" t="t" r="r" b="b"/>
              <a:pathLst>
                <a:path w="0" h="4444">
                  <a:moveTo>
                    <a:pt x="0" y="3822"/>
                  </a:moveTo>
                  <a:lnTo>
                    <a:pt x="0" y="0"/>
                  </a:lnTo>
                </a:path>
              </a:pathLst>
            </a:custGeom>
            <a:ln w="3175">
              <a:solidFill>
                <a:srgbClr val="565658"/>
              </a:solidFill>
            </a:ln>
          </p:spPr>
          <p:txBody>
            <a:bodyPr wrap="square" lIns="0" tIns="0" rIns="0" bIns="0" rtlCol="0"/>
            <a:lstStyle/>
            <a:p/>
          </p:txBody>
        </p:sp>
        <p:sp>
          <p:nvSpPr>
            <p:cNvPr id="4778" name="object 4778" descr=""/>
            <p:cNvSpPr/>
            <p:nvPr/>
          </p:nvSpPr>
          <p:spPr>
            <a:xfrm>
              <a:off x="5562333" y="2730461"/>
              <a:ext cx="3175" cy="3175"/>
            </a:xfrm>
            <a:custGeom>
              <a:avLst/>
              <a:gdLst/>
              <a:ahLst/>
              <a:cxnLst/>
              <a:rect l="l" t="t" r="r" b="b"/>
              <a:pathLst>
                <a:path w="3175" h="3175">
                  <a:moveTo>
                    <a:pt x="2755" y="1143"/>
                  </a:moveTo>
                  <a:lnTo>
                    <a:pt x="2425" y="342"/>
                  </a:lnTo>
                  <a:lnTo>
                    <a:pt x="1612" y="0"/>
                  </a:lnTo>
                  <a:lnTo>
                    <a:pt x="812" y="342"/>
                  </a:lnTo>
                  <a:lnTo>
                    <a:pt x="660" y="685"/>
                  </a:lnTo>
                  <a:lnTo>
                    <a:pt x="330" y="825"/>
                  </a:lnTo>
                  <a:lnTo>
                    <a:pt x="0" y="1625"/>
                  </a:lnTo>
                  <a:lnTo>
                    <a:pt x="330" y="2438"/>
                  </a:lnTo>
                  <a:lnTo>
                    <a:pt x="1143" y="2768"/>
                  </a:lnTo>
                  <a:lnTo>
                    <a:pt x="1943" y="2438"/>
                  </a:lnTo>
                  <a:lnTo>
                    <a:pt x="2082" y="2095"/>
                  </a:lnTo>
                  <a:lnTo>
                    <a:pt x="2425" y="1955"/>
                  </a:lnTo>
                  <a:lnTo>
                    <a:pt x="2755" y="1143"/>
                  </a:lnTo>
                  <a:close/>
                </a:path>
              </a:pathLst>
            </a:custGeom>
            <a:solidFill>
              <a:srgbClr val="565658"/>
            </a:solidFill>
          </p:spPr>
          <p:txBody>
            <a:bodyPr wrap="square" lIns="0" tIns="0" rIns="0" bIns="0" rtlCol="0"/>
            <a:lstStyle/>
            <a:p/>
          </p:txBody>
        </p:sp>
        <p:sp>
          <p:nvSpPr>
            <p:cNvPr id="4779" name="object 4779" descr=""/>
            <p:cNvSpPr/>
            <p:nvPr/>
          </p:nvSpPr>
          <p:spPr>
            <a:xfrm>
              <a:off x="6033036" y="2650243"/>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4780" name="object 4780" descr=""/>
            <p:cNvSpPr/>
            <p:nvPr/>
          </p:nvSpPr>
          <p:spPr>
            <a:xfrm>
              <a:off x="5625516" y="2735249"/>
              <a:ext cx="3810" cy="2540"/>
            </a:xfrm>
            <a:custGeom>
              <a:avLst/>
              <a:gdLst/>
              <a:ahLst/>
              <a:cxnLst/>
              <a:rect l="l" t="t" r="r" b="b"/>
              <a:pathLst>
                <a:path w="3810" h="2539">
                  <a:moveTo>
                    <a:pt x="3721" y="1143"/>
                  </a:moveTo>
                  <a:lnTo>
                    <a:pt x="3378" y="342"/>
                  </a:lnTo>
                  <a:lnTo>
                    <a:pt x="2578" y="0"/>
                  </a:lnTo>
                  <a:lnTo>
                    <a:pt x="1854" y="317"/>
                  </a:lnTo>
                  <a:lnTo>
                    <a:pt x="1143" y="0"/>
                  </a:lnTo>
                  <a:lnTo>
                    <a:pt x="330" y="342"/>
                  </a:lnTo>
                  <a:lnTo>
                    <a:pt x="0" y="1143"/>
                  </a:lnTo>
                  <a:lnTo>
                    <a:pt x="330" y="1955"/>
                  </a:lnTo>
                  <a:lnTo>
                    <a:pt x="1143" y="2286"/>
                  </a:lnTo>
                  <a:lnTo>
                    <a:pt x="1854" y="1993"/>
                  </a:lnTo>
                  <a:lnTo>
                    <a:pt x="2578" y="2286"/>
                  </a:lnTo>
                  <a:lnTo>
                    <a:pt x="3378" y="1955"/>
                  </a:lnTo>
                  <a:lnTo>
                    <a:pt x="3721" y="1143"/>
                  </a:lnTo>
                  <a:close/>
                </a:path>
              </a:pathLst>
            </a:custGeom>
            <a:solidFill>
              <a:srgbClr val="565658"/>
            </a:solidFill>
          </p:spPr>
          <p:txBody>
            <a:bodyPr wrap="square" lIns="0" tIns="0" rIns="0" bIns="0" rtlCol="0"/>
            <a:lstStyle/>
            <a:p/>
          </p:txBody>
        </p:sp>
        <p:sp>
          <p:nvSpPr>
            <p:cNvPr id="4781" name="object 4781" descr=""/>
            <p:cNvSpPr/>
            <p:nvPr/>
          </p:nvSpPr>
          <p:spPr>
            <a:xfrm>
              <a:off x="6181412" y="2609553"/>
              <a:ext cx="5715" cy="635"/>
            </a:xfrm>
            <a:custGeom>
              <a:avLst/>
              <a:gdLst/>
              <a:ahLst/>
              <a:cxnLst/>
              <a:rect l="l" t="t" r="r" b="b"/>
              <a:pathLst>
                <a:path w="5714" h="635">
                  <a:moveTo>
                    <a:pt x="5270" y="482"/>
                  </a:moveTo>
                  <a:lnTo>
                    <a:pt x="5270" y="0"/>
                  </a:lnTo>
                  <a:lnTo>
                    <a:pt x="0" y="0"/>
                  </a:lnTo>
                  <a:lnTo>
                    <a:pt x="0" y="482"/>
                  </a:lnTo>
                </a:path>
              </a:pathLst>
            </a:custGeom>
            <a:ln w="3175">
              <a:solidFill>
                <a:srgbClr val="565658"/>
              </a:solidFill>
            </a:ln>
          </p:spPr>
          <p:txBody>
            <a:bodyPr wrap="square" lIns="0" tIns="0" rIns="0" bIns="0" rtlCol="0"/>
            <a:lstStyle/>
            <a:p/>
          </p:txBody>
        </p:sp>
        <p:sp>
          <p:nvSpPr>
            <p:cNvPr id="4782" name="object 4782" descr=""/>
            <p:cNvSpPr/>
            <p:nvPr/>
          </p:nvSpPr>
          <p:spPr>
            <a:xfrm>
              <a:off x="5342343" y="2683256"/>
              <a:ext cx="0" cy="4445"/>
            </a:xfrm>
            <a:custGeom>
              <a:avLst/>
              <a:gdLst/>
              <a:ahLst/>
              <a:cxnLst/>
              <a:rect l="l" t="t" r="r" b="b"/>
              <a:pathLst>
                <a:path w="0" h="4444">
                  <a:moveTo>
                    <a:pt x="0" y="3835"/>
                  </a:moveTo>
                  <a:lnTo>
                    <a:pt x="0" y="0"/>
                  </a:lnTo>
                </a:path>
              </a:pathLst>
            </a:custGeom>
            <a:ln w="3175">
              <a:solidFill>
                <a:srgbClr val="565658"/>
              </a:solidFill>
            </a:ln>
          </p:spPr>
          <p:txBody>
            <a:bodyPr wrap="square" lIns="0" tIns="0" rIns="0" bIns="0" rtlCol="0"/>
            <a:lstStyle/>
            <a:p/>
          </p:txBody>
        </p:sp>
        <p:sp>
          <p:nvSpPr>
            <p:cNvPr id="4783" name="object 4783" descr=""/>
            <p:cNvSpPr/>
            <p:nvPr/>
          </p:nvSpPr>
          <p:spPr>
            <a:xfrm>
              <a:off x="5336117" y="2683260"/>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4784" name="object 4784" descr=""/>
            <p:cNvSpPr/>
            <p:nvPr/>
          </p:nvSpPr>
          <p:spPr>
            <a:xfrm>
              <a:off x="5336603" y="2687575"/>
              <a:ext cx="6350" cy="0"/>
            </a:xfrm>
            <a:custGeom>
              <a:avLst/>
              <a:gdLst/>
              <a:ahLst/>
              <a:cxnLst/>
              <a:rect l="l" t="t" r="r" b="b"/>
              <a:pathLst>
                <a:path w="6350" h="0">
                  <a:moveTo>
                    <a:pt x="5740" y="0"/>
                  </a:moveTo>
                  <a:lnTo>
                    <a:pt x="0" y="0"/>
                  </a:lnTo>
                </a:path>
              </a:pathLst>
            </a:custGeom>
            <a:ln w="3175">
              <a:solidFill>
                <a:srgbClr val="565658"/>
              </a:solidFill>
            </a:ln>
          </p:spPr>
          <p:txBody>
            <a:bodyPr wrap="square" lIns="0" tIns="0" rIns="0" bIns="0" rtlCol="0"/>
            <a:lstStyle/>
            <a:p/>
          </p:txBody>
        </p:sp>
        <p:sp>
          <p:nvSpPr>
            <p:cNvPr id="4785" name="object 4785" descr=""/>
            <p:cNvSpPr/>
            <p:nvPr/>
          </p:nvSpPr>
          <p:spPr>
            <a:xfrm>
              <a:off x="5336120" y="2687091"/>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4786" name="object 4786" descr=""/>
            <p:cNvSpPr/>
            <p:nvPr/>
          </p:nvSpPr>
          <p:spPr>
            <a:xfrm>
              <a:off x="5776958" y="2654063"/>
              <a:ext cx="635" cy="36195"/>
            </a:xfrm>
            <a:custGeom>
              <a:avLst/>
              <a:gdLst/>
              <a:ahLst/>
              <a:cxnLst/>
              <a:rect l="l" t="t" r="r" b="b"/>
              <a:pathLst>
                <a:path w="635" h="36194">
                  <a:moveTo>
                    <a:pt x="0" y="0"/>
                  </a:moveTo>
                  <a:lnTo>
                    <a:pt x="0" y="35902"/>
                  </a:lnTo>
                  <a:lnTo>
                    <a:pt x="482" y="35420"/>
                  </a:lnTo>
                  <a:lnTo>
                    <a:pt x="482" y="0"/>
                  </a:lnTo>
                </a:path>
              </a:pathLst>
            </a:custGeom>
            <a:ln w="3175">
              <a:solidFill>
                <a:srgbClr val="565658"/>
              </a:solidFill>
            </a:ln>
          </p:spPr>
          <p:txBody>
            <a:bodyPr wrap="square" lIns="0" tIns="0" rIns="0" bIns="0" rtlCol="0"/>
            <a:lstStyle/>
            <a:p/>
          </p:txBody>
        </p:sp>
        <p:sp>
          <p:nvSpPr>
            <p:cNvPr id="4787" name="object 4787" descr=""/>
            <p:cNvSpPr/>
            <p:nvPr/>
          </p:nvSpPr>
          <p:spPr>
            <a:xfrm>
              <a:off x="5773126" y="2689969"/>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4788" name="object 4788" descr=""/>
            <p:cNvSpPr/>
            <p:nvPr/>
          </p:nvSpPr>
          <p:spPr>
            <a:xfrm>
              <a:off x="5764989" y="2689969"/>
              <a:ext cx="8255" cy="0"/>
            </a:xfrm>
            <a:custGeom>
              <a:avLst/>
              <a:gdLst/>
              <a:ahLst/>
              <a:cxnLst/>
              <a:rect l="l" t="t" r="r" b="b"/>
              <a:pathLst>
                <a:path w="8254" h="0">
                  <a:moveTo>
                    <a:pt x="0" y="0"/>
                  </a:moveTo>
                  <a:lnTo>
                    <a:pt x="7658" y="0"/>
                  </a:lnTo>
                </a:path>
              </a:pathLst>
            </a:custGeom>
            <a:ln w="3175">
              <a:solidFill>
                <a:srgbClr val="565658"/>
              </a:solidFill>
            </a:ln>
          </p:spPr>
          <p:txBody>
            <a:bodyPr wrap="square" lIns="0" tIns="0" rIns="0" bIns="0" rtlCol="0"/>
            <a:lstStyle/>
            <a:p/>
          </p:txBody>
        </p:sp>
        <p:sp>
          <p:nvSpPr>
            <p:cNvPr id="4789" name="object 4789" descr=""/>
            <p:cNvSpPr/>
            <p:nvPr/>
          </p:nvSpPr>
          <p:spPr>
            <a:xfrm>
              <a:off x="5772644" y="2654066"/>
              <a:ext cx="635" cy="36195"/>
            </a:xfrm>
            <a:custGeom>
              <a:avLst/>
              <a:gdLst/>
              <a:ahLst/>
              <a:cxnLst/>
              <a:rect l="l" t="t" r="r" b="b"/>
              <a:pathLst>
                <a:path w="635" h="36194">
                  <a:moveTo>
                    <a:pt x="482" y="35902"/>
                  </a:moveTo>
                  <a:lnTo>
                    <a:pt x="482" y="0"/>
                  </a:lnTo>
                </a:path>
                <a:path w="635" h="36194">
                  <a:moveTo>
                    <a:pt x="482" y="35902"/>
                  </a:moveTo>
                  <a:lnTo>
                    <a:pt x="0" y="35902"/>
                  </a:lnTo>
                  <a:lnTo>
                    <a:pt x="0" y="0"/>
                  </a:lnTo>
                </a:path>
              </a:pathLst>
            </a:custGeom>
            <a:ln w="3175">
              <a:solidFill>
                <a:srgbClr val="565658"/>
              </a:solidFill>
            </a:ln>
          </p:spPr>
          <p:txBody>
            <a:bodyPr wrap="square" lIns="0" tIns="0" rIns="0" bIns="0" rtlCol="0"/>
            <a:lstStyle/>
            <a:p/>
          </p:txBody>
        </p:sp>
        <p:sp>
          <p:nvSpPr>
            <p:cNvPr id="4790" name="object 4790" descr=""/>
            <p:cNvSpPr/>
            <p:nvPr/>
          </p:nvSpPr>
          <p:spPr>
            <a:xfrm>
              <a:off x="5773126" y="2654063"/>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4791" name="object 4791" descr=""/>
            <p:cNvSpPr/>
            <p:nvPr/>
          </p:nvSpPr>
          <p:spPr>
            <a:xfrm>
              <a:off x="5773122" y="2601416"/>
              <a:ext cx="4445" cy="52705"/>
            </a:xfrm>
            <a:custGeom>
              <a:avLst/>
              <a:gdLst/>
              <a:ahLst/>
              <a:cxnLst/>
              <a:rect l="l" t="t" r="r" b="b"/>
              <a:pathLst>
                <a:path w="4445" h="52705">
                  <a:moveTo>
                    <a:pt x="3835" y="0"/>
                  </a:moveTo>
                  <a:lnTo>
                    <a:pt x="0" y="0"/>
                  </a:lnTo>
                </a:path>
                <a:path w="4445" h="52705">
                  <a:moveTo>
                    <a:pt x="3835" y="0"/>
                  </a:moveTo>
                  <a:lnTo>
                    <a:pt x="3835" y="52654"/>
                  </a:lnTo>
                  <a:lnTo>
                    <a:pt x="4318" y="52654"/>
                  </a:lnTo>
                  <a:lnTo>
                    <a:pt x="4318" y="482"/>
                  </a:lnTo>
                  <a:lnTo>
                    <a:pt x="3835" y="0"/>
                  </a:lnTo>
                </a:path>
              </a:pathLst>
            </a:custGeom>
            <a:ln w="3175">
              <a:solidFill>
                <a:srgbClr val="565658"/>
              </a:solidFill>
            </a:ln>
          </p:spPr>
          <p:txBody>
            <a:bodyPr wrap="square" lIns="0" tIns="0" rIns="0" bIns="0" rtlCol="0"/>
            <a:lstStyle/>
            <a:p/>
          </p:txBody>
        </p:sp>
        <p:sp>
          <p:nvSpPr>
            <p:cNvPr id="4792" name="object 4792" descr=""/>
            <p:cNvSpPr/>
            <p:nvPr/>
          </p:nvSpPr>
          <p:spPr>
            <a:xfrm>
              <a:off x="5764989" y="2601409"/>
              <a:ext cx="8255" cy="52705"/>
            </a:xfrm>
            <a:custGeom>
              <a:avLst/>
              <a:gdLst/>
              <a:ahLst/>
              <a:cxnLst/>
              <a:rect l="l" t="t" r="r" b="b"/>
              <a:pathLst>
                <a:path w="8254" h="52705">
                  <a:moveTo>
                    <a:pt x="0" y="52654"/>
                  </a:moveTo>
                  <a:lnTo>
                    <a:pt x="7658" y="52654"/>
                  </a:lnTo>
                  <a:lnTo>
                    <a:pt x="8140" y="52654"/>
                  </a:lnTo>
                  <a:lnTo>
                    <a:pt x="8140" y="0"/>
                  </a:lnTo>
                  <a:lnTo>
                    <a:pt x="7658" y="0"/>
                  </a:lnTo>
                  <a:lnTo>
                    <a:pt x="7658" y="52654"/>
                  </a:lnTo>
                </a:path>
              </a:pathLst>
            </a:custGeom>
            <a:ln w="3175">
              <a:solidFill>
                <a:srgbClr val="565658"/>
              </a:solidFill>
            </a:ln>
          </p:spPr>
          <p:txBody>
            <a:bodyPr wrap="square" lIns="0" tIns="0" rIns="0" bIns="0" rtlCol="0"/>
            <a:lstStyle/>
            <a:p/>
          </p:txBody>
        </p:sp>
        <p:sp>
          <p:nvSpPr>
            <p:cNvPr id="4793" name="object 4793" descr=""/>
            <p:cNvSpPr/>
            <p:nvPr/>
          </p:nvSpPr>
          <p:spPr>
            <a:xfrm>
              <a:off x="5764991" y="2601416"/>
              <a:ext cx="8255" cy="0"/>
            </a:xfrm>
            <a:custGeom>
              <a:avLst/>
              <a:gdLst/>
              <a:ahLst/>
              <a:cxnLst/>
              <a:rect l="l" t="t" r="r" b="b"/>
              <a:pathLst>
                <a:path w="8254" h="0">
                  <a:moveTo>
                    <a:pt x="7658" y="0"/>
                  </a:moveTo>
                  <a:lnTo>
                    <a:pt x="0" y="0"/>
                  </a:lnTo>
                </a:path>
              </a:pathLst>
            </a:custGeom>
            <a:ln w="3175">
              <a:solidFill>
                <a:srgbClr val="565658"/>
              </a:solidFill>
            </a:ln>
          </p:spPr>
          <p:txBody>
            <a:bodyPr wrap="square" lIns="0" tIns="0" rIns="0" bIns="0" rtlCol="0"/>
            <a:lstStyle/>
            <a:p/>
          </p:txBody>
        </p:sp>
        <p:sp>
          <p:nvSpPr>
            <p:cNvPr id="4794" name="object 4794" descr=""/>
            <p:cNvSpPr/>
            <p:nvPr/>
          </p:nvSpPr>
          <p:spPr>
            <a:xfrm>
              <a:off x="5777435" y="268278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795" name="object 4795" descr=""/>
            <p:cNvSpPr/>
            <p:nvPr/>
          </p:nvSpPr>
          <p:spPr>
            <a:xfrm>
              <a:off x="6225452" y="2670336"/>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4796" name="object 4796" descr=""/>
            <p:cNvSpPr/>
            <p:nvPr/>
          </p:nvSpPr>
          <p:spPr>
            <a:xfrm>
              <a:off x="6225929" y="2670339"/>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797" name="object 4797" descr=""/>
            <p:cNvSpPr/>
            <p:nvPr/>
          </p:nvSpPr>
          <p:spPr>
            <a:xfrm>
              <a:off x="6226885" y="2670336"/>
              <a:ext cx="0" cy="1270"/>
            </a:xfrm>
            <a:custGeom>
              <a:avLst/>
              <a:gdLst/>
              <a:ahLst/>
              <a:cxnLst/>
              <a:rect l="l" t="t" r="r" b="b"/>
              <a:pathLst>
                <a:path w="0" h="1269">
                  <a:moveTo>
                    <a:pt x="0" y="0"/>
                  </a:moveTo>
                  <a:lnTo>
                    <a:pt x="0" y="0"/>
                  </a:lnTo>
                  <a:lnTo>
                    <a:pt x="0" y="952"/>
                  </a:lnTo>
                </a:path>
              </a:pathLst>
            </a:custGeom>
            <a:ln w="3175">
              <a:solidFill>
                <a:srgbClr val="565658"/>
              </a:solidFill>
            </a:ln>
          </p:spPr>
          <p:txBody>
            <a:bodyPr wrap="square" lIns="0" tIns="0" rIns="0" bIns="0" rtlCol="0"/>
            <a:lstStyle/>
            <a:p/>
          </p:txBody>
        </p:sp>
        <p:sp>
          <p:nvSpPr>
            <p:cNvPr id="4798" name="object 4798" descr=""/>
            <p:cNvSpPr/>
            <p:nvPr/>
          </p:nvSpPr>
          <p:spPr>
            <a:xfrm>
              <a:off x="6223536" y="2669381"/>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799" name="object 4799" descr=""/>
            <p:cNvSpPr/>
            <p:nvPr/>
          </p:nvSpPr>
          <p:spPr>
            <a:xfrm>
              <a:off x="6228801" y="2669384"/>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800" name="object 4800" descr=""/>
            <p:cNvSpPr/>
            <p:nvPr/>
          </p:nvSpPr>
          <p:spPr>
            <a:xfrm>
              <a:off x="5589320" y="2689014"/>
              <a:ext cx="6985" cy="0"/>
            </a:xfrm>
            <a:custGeom>
              <a:avLst/>
              <a:gdLst/>
              <a:ahLst/>
              <a:cxnLst/>
              <a:rect l="l" t="t" r="r" b="b"/>
              <a:pathLst>
                <a:path w="6985" h="0">
                  <a:moveTo>
                    <a:pt x="6705" y="0"/>
                  </a:moveTo>
                  <a:lnTo>
                    <a:pt x="952" y="0"/>
                  </a:lnTo>
                  <a:lnTo>
                    <a:pt x="0" y="0"/>
                  </a:lnTo>
                </a:path>
              </a:pathLst>
            </a:custGeom>
            <a:ln w="3175">
              <a:solidFill>
                <a:srgbClr val="565658"/>
              </a:solidFill>
            </a:ln>
          </p:spPr>
          <p:txBody>
            <a:bodyPr wrap="square" lIns="0" tIns="0" rIns="0" bIns="0" rtlCol="0"/>
            <a:lstStyle/>
            <a:p/>
          </p:txBody>
        </p:sp>
        <p:sp>
          <p:nvSpPr>
            <p:cNvPr id="4801" name="object 4801" descr=""/>
            <p:cNvSpPr/>
            <p:nvPr/>
          </p:nvSpPr>
          <p:spPr>
            <a:xfrm>
              <a:off x="5589327" y="2688046"/>
              <a:ext cx="1905" cy="1270"/>
            </a:xfrm>
            <a:custGeom>
              <a:avLst/>
              <a:gdLst/>
              <a:ahLst/>
              <a:cxnLst/>
              <a:rect l="l" t="t" r="r" b="b"/>
              <a:pathLst>
                <a:path w="1904" h="1269">
                  <a:moveTo>
                    <a:pt x="1435" y="0"/>
                  </a:moveTo>
                  <a:lnTo>
                    <a:pt x="952" y="0"/>
                  </a:lnTo>
                  <a:lnTo>
                    <a:pt x="0" y="0"/>
                  </a:lnTo>
                  <a:lnTo>
                    <a:pt x="0" y="965"/>
                  </a:lnTo>
                </a:path>
              </a:pathLst>
            </a:custGeom>
            <a:ln w="3175">
              <a:solidFill>
                <a:srgbClr val="565658"/>
              </a:solidFill>
            </a:ln>
          </p:spPr>
          <p:txBody>
            <a:bodyPr wrap="square" lIns="0" tIns="0" rIns="0" bIns="0" rtlCol="0"/>
            <a:lstStyle/>
            <a:p/>
          </p:txBody>
        </p:sp>
        <p:sp>
          <p:nvSpPr>
            <p:cNvPr id="4802" name="object 4802" descr=""/>
            <p:cNvSpPr/>
            <p:nvPr/>
          </p:nvSpPr>
          <p:spPr>
            <a:xfrm>
              <a:off x="5536006" y="2730944"/>
              <a:ext cx="6985" cy="2540"/>
            </a:xfrm>
            <a:custGeom>
              <a:avLst/>
              <a:gdLst/>
              <a:ahLst/>
              <a:cxnLst/>
              <a:rect l="l" t="t" r="r" b="b"/>
              <a:pathLst>
                <a:path w="6985" h="2539">
                  <a:moveTo>
                    <a:pt x="2286" y="1143"/>
                  </a:moveTo>
                  <a:lnTo>
                    <a:pt x="1943" y="342"/>
                  </a:lnTo>
                  <a:lnTo>
                    <a:pt x="1143" y="0"/>
                  </a:lnTo>
                  <a:lnTo>
                    <a:pt x="330" y="342"/>
                  </a:lnTo>
                  <a:lnTo>
                    <a:pt x="0" y="1143"/>
                  </a:lnTo>
                  <a:lnTo>
                    <a:pt x="330" y="1955"/>
                  </a:lnTo>
                  <a:lnTo>
                    <a:pt x="1143" y="2286"/>
                  </a:lnTo>
                  <a:lnTo>
                    <a:pt x="1943" y="1955"/>
                  </a:lnTo>
                  <a:lnTo>
                    <a:pt x="2286" y="1143"/>
                  </a:lnTo>
                  <a:close/>
                </a:path>
                <a:path w="6985" h="2539">
                  <a:moveTo>
                    <a:pt x="6591" y="1143"/>
                  </a:moveTo>
                  <a:lnTo>
                    <a:pt x="6261" y="342"/>
                  </a:lnTo>
                  <a:lnTo>
                    <a:pt x="5448" y="0"/>
                  </a:lnTo>
                  <a:lnTo>
                    <a:pt x="4648" y="342"/>
                  </a:lnTo>
                  <a:lnTo>
                    <a:pt x="4305" y="1143"/>
                  </a:lnTo>
                  <a:lnTo>
                    <a:pt x="4648" y="1955"/>
                  </a:lnTo>
                  <a:lnTo>
                    <a:pt x="5448" y="2286"/>
                  </a:lnTo>
                  <a:lnTo>
                    <a:pt x="6261" y="1955"/>
                  </a:lnTo>
                  <a:lnTo>
                    <a:pt x="6591" y="1143"/>
                  </a:lnTo>
                  <a:close/>
                </a:path>
              </a:pathLst>
            </a:custGeom>
            <a:solidFill>
              <a:srgbClr val="565658"/>
            </a:solidFill>
          </p:spPr>
          <p:txBody>
            <a:bodyPr wrap="square" lIns="0" tIns="0" rIns="0" bIns="0" rtlCol="0"/>
            <a:lstStyle/>
            <a:p/>
          </p:txBody>
        </p:sp>
        <p:sp>
          <p:nvSpPr>
            <p:cNvPr id="4803" name="object 4803" descr=""/>
            <p:cNvSpPr/>
            <p:nvPr/>
          </p:nvSpPr>
          <p:spPr>
            <a:xfrm>
              <a:off x="5536670" y="2732087"/>
              <a:ext cx="5715" cy="0"/>
            </a:xfrm>
            <a:custGeom>
              <a:avLst/>
              <a:gdLst/>
              <a:ahLst/>
              <a:cxnLst/>
              <a:rect l="l" t="t" r="r" b="b"/>
              <a:pathLst>
                <a:path w="5714" h="0">
                  <a:moveTo>
                    <a:pt x="5270" y="0"/>
                  </a:moveTo>
                  <a:lnTo>
                    <a:pt x="0" y="0"/>
                  </a:lnTo>
                </a:path>
              </a:pathLst>
            </a:custGeom>
            <a:ln w="3175">
              <a:solidFill>
                <a:srgbClr val="565658"/>
              </a:solidFill>
            </a:ln>
          </p:spPr>
          <p:txBody>
            <a:bodyPr wrap="square" lIns="0" tIns="0" rIns="0" bIns="0" rtlCol="0"/>
            <a:lstStyle/>
            <a:p/>
          </p:txBody>
        </p:sp>
        <p:sp>
          <p:nvSpPr>
            <p:cNvPr id="4804" name="object 4804" descr=""/>
            <p:cNvSpPr/>
            <p:nvPr/>
          </p:nvSpPr>
          <p:spPr>
            <a:xfrm>
              <a:off x="5536191" y="2727783"/>
              <a:ext cx="6350" cy="4445"/>
            </a:xfrm>
            <a:custGeom>
              <a:avLst/>
              <a:gdLst/>
              <a:ahLst/>
              <a:cxnLst/>
              <a:rect l="l" t="t" r="r" b="b"/>
              <a:pathLst>
                <a:path w="6350" h="4444">
                  <a:moveTo>
                    <a:pt x="0" y="0"/>
                  </a:moveTo>
                  <a:lnTo>
                    <a:pt x="0" y="3822"/>
                  </a:lnTo>
                  <a:lnTo>
                    <a:pt x="6223" y="3822"/>
                  </a:lnTo>
                  <a:lnTo>
                    <a:pt x="6223" y="0"/>
                  </a:lnTo>
                </a:path>
              </a:pathLst>
            </a:custGeom>
            <a:ln w="3175">
              <a:solidFill>
                <a:srgbClr val="565658"/>
              </a:solidFill>
            </a:ln>
          </p:spPr>
          <p:txBody>
            <a:bodyPr wrap="square" lIns="0" tIns="0" rIns="0" bIns="0" rtlCol="0"/>
            <a:lstStyle/>
            <a:p/>
          </p:txBody>
        </p:sp>
        <p:sp>
          <p:nvSpPr>
            <p:cNvPr id="4805" name="object 4805" descr=""/>
            <p:cNvSpPr/>
            <p:nvPr/>
          </p:nvSpPr>
          <p:spPr>
            <a:xfrm>
              <a:off x="5492928" y="2585440"/>
              <a:ext cx="28575" cy="18415"/>
            </a:xfrm>
            <a:custGeom>
              <a:avLst/>
              <a:gdLst/>
              <a:ahLst/>
              <a:cxnLst/>
              <a:rect l="l" t="t" r="r" b="b"/>
              <a:pathLst>
                <a:path w="28575" h="18414">
                  <a:moveTo>
                    <a:pt x="2286" y="16941"/>
                  </a:moveTo>
                  <a:lnTo>
                    <a:pt x="1943" y="16129"/>
                  </a:lnTo>
                  <a:lnTo>
                    <a:pt x="1143" y="15798"/>
                  </a:lnTo>
                  <a:lnTo>
                    <a:pt x="330" y="16129"/>
                  </a:lnTo>
                  <a:lnTo>
                    <a:pt x="0" y="16941"/>
                  </a:lnTo>
                  <a:lnTo>
                    <a:pt x="330" y="17741"/>
                  </a:lnTo>
                  <a:lnTo>
                    <a:pt x="1143" y="18084"/>
                  </a:lnTo>
                  <a:lnTo>
                    <a:pt x="1943" y="17741"/>
                  </a:lnTo>
                  <a:lnTo>
                    <a:pt x="2286" y="16941"/>
                  </a:lnTo>
                  <a:close/>
                </a:path>
                <a:path w="28575" h="18414">
                  <a:moveTo>
                    <a:pt x="28130" y="1143"/>
                  </a:moveTo>
                  <a:lnTo>
                    <a:pt x="27800" y="342"/>
                  </a:lnTo>
                  <a:lnTo>
                    <a:pt x="26987" y="0"/>
                  </a:lnTo>
                  <a:lnTo>
                    <a:pt x="26174" y="342"/>
                  </a:lnTo>
                  <a:lnTo>
                    <a:pt x="25844" y="1143"/>
                  </a:lnTo>
                  <a:lnTo>
                    <a:pt x="26174" y="1955"/>
                  </a:lnTo>
                  <a:lnTo>
                    <a:pt x="26987" y="2286"/>
                  </a:lnTo>
                  <a:lnTo>
                    <a:pt x="27800" y="1955"/>
                  </a:lnTo>
                  <a:lnTo>
                    <a:pt x="28130" y="1143"/>
                  </a:lnTo>
                  <a:close/>
                </a:path>
              </a:pathLst>
            </a:custGeom>
            <a:solidFill>
              <a:srgbClr val="565658"/>
            </a:solidFill>
          </p:spPr>
          <p:txBody>
            <a:bodyPr wrap="square" lIns="0" tIns="0" rIns="0" bIns="0" rtlCol="0"/>
            <a:lstStyle/>
            <a:p/>
          </p:txBody>
        </p:sp>
        <p:sp>
          <p:nvSpPr>
            <p:cNvPr id="4806" name="object 4806" descr=""/>
            <p:cNvSpPr/>
            <p:nvPr/>
          </p:nvSpPr>
          <p:spPr>
            <a:xfrm>
              <a:off x="5498861" y="2579873"/>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4807" name="object 4807" descr=""/>
            <p:cNvSpPr/>
            <p:nvPr/>
          </p:nvSpPr>
          <p:spPr>
            <a:xfrm>
              <a:off x="5495801"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808" name="object 4808" descr=""/>
            <p:cNvSpPr/>
            <p:nvPr/>
          </p:nvSpPr>
          <p:spPr>
            <a:xfrm>
              <a:off x="5493595" y="258417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809" name="object 4809" descr=""/>
            <p:cNvSpPr/>
            <p:nvPr/>
          </p:nvSpPr>
          <p:spPr>
            <a:xfrm>
              <a:off x="5491201" y="2586582"/>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810" name="object 4810" descr=""/>
            <p:cNvSpPr/>
            <p:nvPr/>
          </p:nvSpPr>
          <p:spPr>
            <a:xfrm>
              <a:off x="5490246" y="2587542"/>
              <a:ext cx="0" cy="12065"/>
            </a:xfrm>
            <a:custGeom>
              <a:avLst/>
              <a:gdLst/>
              <a:ahLst/>
              <a:cxnLst/>
              <a:rect l="l" t="t" r="r" b="b"/>
              <a:pathLst>
                <a:path w="0" h="12064">
                  <a:moveTo>
                    <a:pt x="0" y="11950"/>
                  </a:moveTo>
                  <a:lnTo>
                    <a:pt x="0" y="0"/>
                  </a:lnTo>
                </a:path>
              </a:pathLst>
            </a:custGeom>
            <a:ln w="3175">
              <a:solidFill>
                <a:srgbClr val="565658"/>
              </a:solidFill>
            </a:ln>
          </p:spPr>
          <p:txBody>
            <a:bodyPr wrap="square" lIns="0" tIns="0" rIns="0" bIns="0" rtlCol="0"/>
            <a:lstStyle/>
            <a:p/>
          </p:txBody>
        </p:sp>
        <p:sp>
          <p:nvSpPr>
            <p:cNvPr id="4811" name="object 4811" descr=""/>
            <p:cNvSpPr/>
            <p:nvPr/>
          </p:nvSpPr>
          <p:spPr>
            <a:xfrm>
              <a:off x="5490249" y="2599977"/>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812" name="object 4812" descr=""/>
            <p:cNvSpPr/>
            <p:nvPr/>
          </p:nvSpPr>
          <p:spPr>
            <a:xfrm>
              <a:off x="5492157" y="2600936"/>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4813" name="object 4813" descr=""/>
            <p:cNvSpPr/>
            <p:nvPr/>
          </p:nvSpPr>
          <p:spPr>
            <a:xfrm>
              <a:off x="5492445" y="2603144"/>
              <a:ext cx="5715" cy="5715"/>
            </a:xfrm>
            <a:custGeom>
              <a:avLst/>
              <a:gdLst/>
              <a:ahLst/>
              <a:cxnLst/>
              <a:rect l="l" t="t" r="r" b="b"/>
              <a:pathLst>
                <a:path w="5714" h="5714">
                  <a:moveTo>
                    <a:pt x="2286" y="1143"/>
                  </a:moveTo>
                  <a:lnTo>
                    <a:pt x="1955" y="330"/>
                  </a:lnTo>
                  <a:lnTo>
                    <a:pt x="1143" y="0"/>
                  </a:lnTo>
                  <a:lnTo>
                    <a:pt x="330" y="330"/>
                  </a:lnTo>
                  <a:lnTo>
                    <a:pt x="0" y="1143"/>
                  </a:lnTo>
                  <a:lnTo>
                    <a:pt x="330" y="1955"/>
                  </a:lnTo>
                  <a:lnTo>
                    <a:pt x="1143" y="2286"/>
                  </a:lnTo>
                  <a:lnTo>
                    <a:pt x="1955" y="1955"/>
                  </a:lnTo>
                  <a:lnTo>
                    <a:pt x="2286" y="1143"/>
                  </a:lnTo>
                  <a:close/>
                </a:path>
                <a:path w="5714" h="5714">
                  <a:moveTo>
                    <a:pt x="5638" y="4508"/>
                  </a:moveTo>
                  <a:lnTo>
                    <a:pt x="5295" y="3695"/>
                  </a:lnTo>
                  <a:lnTo>
                    <a:pt x="4495" y="3365"/>
                  </a:lnTo>
                  <a:lnTo>
                    <a:pt x="3683" y="3695"/>
                  </a:lnTo>
                  <a:lnTo>
                    <a:pt x="3352" y="4508"/>
                  </a:lnTo>
                  <a:lnTo>
                    <a:pt x="3683" y="5308"/>
                  </a:lnTo>
                  <a:lnTo>
                    <a:pt x="4495" y="5651"/>
                  </a:lnTo>
                  <a:lnTo>
                    <a:pt x="5295" y="5308"/>
                  </a:lnTo>
                  <a:lnTo>
                    <a:pt x="5638" y="4508"/>
                  </a:lnTo>
                  <a:close/>
                </a:path>
              </a:pathLst>
            </a:custGeom>
            <a:solidFill>
              <a:srgbClr val="565658"/>
            </a:solidFill>
          </p:spPr>
          <p:txBody>
            <a:bodyPr wrap="square" lIns="0" tIns="0" rIns="0" bIns="0" rtlCol="0"/>
            <a:lstStyle/>
            <a:p/>
          </p:txBody>
        </p:sp>
        <p:sp>
          <p:nvSpPr>
            <p:cNvPr id="4814" name="object 4814" descr=""/>
            <p:cNvSpPr/>
            <p:nvPr/>
          </p:nvSpPr>
          <p:spPr>
            <a:xfrm>
              <a:off x="5499338" y="2609070"/>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4815" name="object 4815" descr=""/>
            <p:cNvSpPr/>
            <p:nvPr/>
          </p:nvSpPr>
          <p:spPr>
            <a:xfrm>
              <a:off x="5500297" y="2610035"/>
              <a:ext cx="12065" cy="1270"/>
            </a:xfrm>
            <a:custGeom>
              <a:avLst/>
              <a:gdLst/>
              <a:ahLst/>
              <a:cxnLst/>
              <a:rect l="l" t="t" r="r" b="b"/>
              <a:pathLst>
                <a:path w="12064" h="1269">
                  <a:moveTo>
                    <a:pt x="11963" y="0"/>
                  </a:moveTo>
                  <a:lnTo>
                    <a:pt x="11963" y="952"/>
                  </a:lnTo>
                  <a:lnTo>
                    <a:pt x="0" y="952"/>
                  </a:lnTo>
                </a:path>
              </a:pathLst>
            </a:custGeom>
            <a:ln w="3175">
              <a:solidFill>
                <a:srgbClr val="565658"/>
              </a:solidFill>
            </a:ln>
          </p:spPr>
          <p:txBody>
            <a:bodyPr wrap="square" lIns="0" tIns="0" rIns="0" bIns="0" rtlCol="0"/>
            <a:lstStyle/>
            <a:p/>
          </p:txBody>
        </p:sp>
        <p:sp>
          <p:nvSpPr>
            <p:cNvPr id="4816" name="object 4816" descr=""/>
            <p:cNvSpPr/>
            <p:nvPr/>
          </p:nvSpPr>
          <p:spPr>
            <a:xfrm>
              <a:off x="5513697" y="2609069"/>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4817" name="object 4817" descr=""/>
            <p:cNvSpPr/>
            <p:nvPr/>
          </p:nvSpPr>
          <p:spPr>
            <a:xfrm>
              <a:off x="5516566" y="260764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18" name="object 4818" descr=""/>
            <p:cNvSpPr/>
            <p:nvPr/>
          </p:nvSpPr>
          <p:spPr>
            <a:xfrm>
              <a:off x="5519254" y="260313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819" name="object 4819" descr=""/>
            <p:cNvSpPr/>
            <p:nvPr/>
          </p:nvSpPr>
          <p:spPr>
            <a:xfrm>
              <a:off x="5521838" y="2602371"/>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4820" name="object 4820" descr=""/>
            <p:cNvSpPr/>
            <p:nvPr/>
          </p:nvSpPr>
          <p:spPr>
            <a:xfrm>
              <a:off x="5523752" y="2589447"/>
              <a:ext cx="0" cy="12065"/>
            </a:xfrm>
            <a:custGeom>
              <a:avLst/>
              <a:gdLst/>
              <a:ahLst/>
              <a:cxnLst/>
              <a:rect l="l" t="t" r="r" b="b"/>
              <a:pathLst>
                <a:path w="0" h="12064">
                  <a:moveTo>
                    <a:pt x="0" y="0"/>
                  </a:moveTo>
                  <a:lnTo>
                    <a:pt x="0" y="11480"/>
                  </a:lnTo>
                </a:path>
              </a:pathLst>
            </a:custGeom>
            <a:ln w="3175">
              <a:solidFill>
                <a:srgbClr val="565658"/>
              </a:solidFill>
            </a:ln>
          </p:spPr>
          <p:txBody>
            <a:bodyPr wrap="square" lIns="0" tIns="0" rIns="0" bIns="0" rtlCol="0"/>
            <a:lstStyle/>
            <a:p/>
          </p:txBody>
        </p:sp>
        <p:sp>
          <p:nvSpPr>
            <p:cNvPr id="4821" name="object 4821" descr=""/>
            <p:cNvSpPr/>
            <p:nvPr/>
          </p:nvSpPr>
          <p:spPr>
            <a:xfrm>
              <a:off x="5522314" y="2588963"/>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822" name="object 4822" descr=""/>
            <p:cNvSpPr/>
            <p:nvPr/>
          </p:nvSpPr>
          <p:spPr>
            <a:xfrm>
              <a:off x="5521359" y="258658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823" name="object 4823" descr=""/>
            <p:cNvSpPr/>
            <p:nvPr/>
          </p:nvSpPr>
          <p:spPr>
            <a:xfrm>
              <a:off x="5520397" y="258417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824" name="object 4824" descr=""/>
            <p:cNvSpPr/>
            <p:nvPr/>
          </p:nvSpPr>
          <p:spPr>
            <a:xfrm>
              <a:off x="5516571"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25" name="object 4825" descr=""/>
            <p:cNvSpPr/>
            <p:nvPr/>
          </p:nvSpPr>
          <p:spPr>
            <a:xfrm>
              <a:off x="5514655" y="2578446"/>
              <a:ext cx="0" cy="1270"/>
            </a:xfrm>
            <a:custGeom>
              <a:avLst/>
              <a:gdLst/>
              <a:ahLst/>
              <a:cxnLst/>
              <a:rect l="l" t="t" r="r" b="b"/>
              <a:pathLst>
                <a:path w="0" h="1269">
                  <a:moveTo>
                    <a:pt x="0" y="0"/>
                  </a:moveTo>
                  <a:lnTo>
                    <a:pt x="0" y="939"/>
                  </a:lnTo>
                </a:path>
              </a:pathLst>
            </a:custGeom>
            <a:ln w="3175">
              <a:solidFill>
                <a:srgbClr val="565658"/>
              </a:solidFill>
            </a:ln>
          </p:spPr>
          <p:txBody>
            <a:bodyPr wrap="square" lIns="0" tIns="0" rIns="0" bIns="0" rtlCol="0"/>
            <a:lstStyle/>
            <a:p/>
          </p:txBody>
        </p:sp>
        <p:sp>
          <p:nvSpPr>
            <p:cNvPr id="4826" name="object 4826" descr=""/>
            <p:cNvSpPr/>
            <p:nvPr/>
          </p:nvSpPr>
          <p:spPr>
            <a:xfrm>
              <a:off x="5512264" y="2577479"/>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4827" name="object 4827" descr=""/>
            <p:cNvSpPr/>
            <p:nvPr/>
          </p:nvSpPr>
          <p:spPr>
            <a:xfrm>
              <a:off x="5502692" y="2576525"/>
              <a:ext cx="7620" cy="635"/>
            </a:xfrm>
            <a:custGeom>
              <a:avLst/>
              <a:gdLst/>
              <a:ahLst/>
              <a:cxnLst/>
              <a:rect l="l" t="t" r="r" b="b"/>
              <a:pathLst>
                <a:path w="7620" h="635">
                  <a:moveTo>
                    <a:pt x="7175" y="0"/>
                  </a:moveTo>
                  <a:lnTo>
                    <a:pt x="952" y="0"/>
                  </a:lnTo>
                  <a:lnTo>
                    <a:pt x="0" y="0"/>
                  </a:lnTo>
                  <a:lnTo>
                    <a:pt x="0" y="482"/>
                  </a:lnTo>
                </a:path>
              </a:pathLst>
            </a:custGeom>
            <a:ln w="3175">
              <a:solidFill>
                <a:srgbClr val="565658"/>
              </a:solidFill>
            </a:ln>
          </p:spPr>
          <p:txBody>
            <a:bodyPr wrap="square" lIns="0" tIns="0" rIns="0" bIns="0" rtlCol="0"/>
            <a:lstStyle/>
            <a:p/>
          </p:txBody>
        </p:sp>
        <p:sp>
          <p:nvSpPr>
            <p:cNvPr id="4828" name="object 4828" descr=""/>
            <p:cNvSpPr/>
            <p:nvPr/>
          </p:nvSpPr>
          <p:spPr>
            <a:xfrm>
              <a:off x="5503647" y="2576525"/>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829" name="object 4829" descr=""/>
            <p:cNvSpPr/>
            <p:nvPr/>
          </p:nvSpPr>
          <p:spPr>
            <a:xfrm>
              <a:off x="5509870" y="2576525"/>
              <a:ext cx="1270" cy="635"/>
            </a:xfrm>
            <a:custGeom>
              <a:avLst/>
              <a:gdLst/>
              <a:ahLst/>
              <a:cxnLst/>
              <a:rect l="l" t="t" r="r" b="b"/>
              <a:pathLst>
                <a:path w="1270" h="635">
                  <a:moveTo>
                    <a:pt x="952" y="482"/>
                  </a:moveTo>
                  <a:lnTo>
                    <a:pt x="952" y="0"/>
                  </a:lnTo>
                  <a:lnTo>
                    <a:pt x="0" y="0"/>
                  </a:lnTo>
                  <a:lnTo>
                    <a:pt x="0" y="482"/>
                  </a:lnTo>
                </a:path>
              </a:pathLst>
            </a:custGeom>
            <a:ln w="3175">
              <a:solidFill>
                <a:srgbClr val="565658"/>
              </a:solidFill>
            </a:ln>
          </p:spPr>
          <p:txBody>
            <a:bodyPr wrap="square" lIns="0" tIns="0" rIns="0" bIns="0" rtlCol="0"/>
            <a:lstStyle/>
            <a:p/>
          </p:txBody>
        </p:sp>
        <p:sp>
          <p:nvSpPr>
            <p:cNvPr id="4830" name="object 4830" descr=""/>
            <p:cNvSpPr/>
            <p:nvPr/>
          </p:nvSpPr>
          <p:spPr>
            <a:xfrm>
              <a:off x="5516093" y="2605721"/>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831" name="object 4831" descr=""/>
            <p:cNvSpPr/>
            <p:nvPr/>
          </p:nvSpPr>
          <p:spPr>
            <a:xfrm>
              <a:off x="5520397" y="2598539"/>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4832" name="object 4832" descr=""/>
            <p:cNvSpPr/>
            <p:nvPr/>
          </p:nvSpPr>
          <p:spPr>
            <a:xfrm>
              <a:off x="5516571" y="2605720"/>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4833" name="object 4833" descr=""/>
            <p:cNvSpPr/>
            <p:nvPr/>
          </p:nvSpPr>
          <p:spPr>
            <a:xfrm>
              <a:off x="5511307" y="260811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834" name="object 4834" descr=""/>
            <p:cNvSpPr/>
            <p:nvPr/>
          </p:nvSpPr>
          <p:spPr>
            <a:xfrm>
              <a:off x="5493590" y="259806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35" name="object 4835" descr=""/>
            <p:cNvSpPr/>
            <p:nvPr/>
          </p:nvSpPr>
          <p:spPr>
            <a:xfrm>
              <a:off x="5495512" y="2584177"/>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4836" name="object 4836" descr=""/>
            <p:cNvSpPr/>
            <p:nvPr/>
          </p:nvSpPr>
          <p:spPr>
            <a:xfrm>
              <a:off x="5510164" y="260745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837" name="object 4837" descr=""/>
            <p:cNvSpPr/>
            <p:nvPr/>
          </p:nvSpPr>
          <p:spPr>
            <a:xfrm>
              <a:off x="5516568" y="2584177"/>
              <a:ext cx="1905" cy="635"/>
            </a:xfrm>
            <a:custGeom>
              <a:avLst/>
              <a:gdLst/>
              <a:ahLst/>
              <a:cxnLst/>
              <a:rect l="l" t="t" r="r" b="b"/>
              <a:pathLst>
                <a:path w="1904" h="635">
                  <a:moveTo>
                    <a:pt x="1435" y="0"/>
                  </a:moveTo>
                  <a:lnTo>
                    <a:pt x="0" y="0"/>
                  </a:lnTo>
                  <a:lnTo>
                    <a:pt x="0" y="482"/>
                  </a:lnTo>
                </a:path>
              </a:pathLst>
            </a:custGeom>
            <a:ln w="3175">
              <a:solidFill>
                <a:srgbClr val="565658"/>
              </a:solidFill>
            </a:ln>
          </p:spPr>
          <p:txBody>
            <a:bodyPr wrap="square" lIns="0" tIns="0" rIns="0" bIns="0" rtlCol="0"/>
            <a:lstStyle/>
            <a:p/>
          </p:txBody>
        </p:sp>
        <p:sp>
          <p:nvSpPr>
            <p:cNvPr id="4838" name="object 4838" descr=""/>
            <p:cNvSpPr/>
            <p:nvPr/>
          </p:nvSpPr>
          <p:spPr>
            <a:xfrm>
              <a:off x="5491674" y="259232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39" name="object 4839" descr=""/>
            <p:cNvSpPr/>
            <p:nvPr/>
          </p:nvSpPr>
          <p:spPr>
            <a:xfrm>
              <a:off x="5518004" y="260332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40" name="object 4840" descr=""/>
            <p:cNvSpPr/>
            <p:nvPr/>
          </p:nvSpPr>
          <p:spPr>
            <a:xfrm>
              <a:off x="5498856" y="2605249"/>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4841" name="object 4841" descr=""/>
            <p:cNvSpPr/>
            <p:nvPr/>
          </p:nvSpPr>
          <p:spPr>
            <a:xfrm>
              <a:off x="5498378" y="26052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42" name="object 4842" descr=""/>
            <p:cNvSpPr/>
            <p:nvPr/>
          </p:nvSpPr>
          <p:spPr>
            <a:xfrm>
              <a:off x="5513700" y="260715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843" name="object 4843" descr=""/>
            <p:cNvSpPr/>
            <p:nvPr/>
          </p:nvSpPr>
          <p:spPr>
            <a:xfrm>
              <a:off x="5519923" y="2588965"/>
              <a:ext cx="1270" cy="635"/>
            </a:xfrm>
            <a:custGeom>
              <a:avLst/>
              <a:gdLst/>
              <a:ahLst/>
              <a:cxnLst/>
              <a:rect l="l" t="t" r="r" b="b"/>
              <a:pathLst>
                <a:path w="1270" h="635">
                  <a:moveTo>
                    <a:pt x="952" y="482"/>
                  </a:moveTo>
                  <a:lnTo>
                    <a:pt x="952" y="0"/>
                  </a:lnTo>
                  <a:lnTo>
                    <a:pt x="0" y="0"/>
                  </a:lnTo>
                </a:path>
              </a:pathLst>
            </a:custGeom>
            <a:ln w="3175">
              <a:solidFill>
                <a:srgbClr val="565658"/>
              </a:solidFill>
            </a:ln>
          </p:spPr>
          <p:txBody>
            <a:bodyPr wrap="square" lIns="0" tIns="0" rIns="0" bIns="0" rtlCol="0"/>
            <a:lstStyle/>
            <a:p/>
          </p:txBody>
        </p:sp>
        <p:sp>
          <p:nvSpPr>
            <p:cNvPr id="4844" name="object 4844" descr=""/>
            <p:cNvSpPr/>
            <p:nvPr/>
          </p:nvSpPr>
          <p:spPr>
            <a:xfrm>
              <a:off x="5492634" y="2588963"/>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4845" name="object 4845" descr=""/>
            <p:cNvSpPr/>
            <p:nvPr/>
          </p:nvSpPr>
          <p:spPr>
            <a:xfrm>
              <a:off x="5492634" y="259853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846" name="object 4846" descr=""/>
            <p:cNvSpPr/>
            <p:nvPr/>
          </p:nvSpPr>
          <p:spPr>
            <a:xfrm>
              <a:off x="5492635" y="2598539"/>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4847" name="object 4847" descr=""/>
            <p:cNvSpPr/>
            <p:nvPr/>
          </p:nvSpPr>
          <p:spPr>
            <a:xfrm>
              <a:off x="5495512" y="258417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848" name="object 4848" descr=""/>
            <p:cNvSpPr/>
            <p:nvPr/>
          </p:nvSpPr>
          <p:spPr>
            <a:xfrm>
              <a:off x="5501254" y="2577959"/>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4849" name="object 4849" descr=""/>
            <p:cNvSpPr/>
            <p:nvPr/>
          </p:nvSpPr>
          <p:spPr>
            <a:xfrm>
              <a:off x="5495512" y="258417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850" name="object 4850" descr=""/>
            <p:cNvSpPr/>
            <p:nvPr/>
          </p:nvSpPr>
          <p:spPr>
            <a:xfrm>
              <a:off x="5492157" y="2592325"/>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4851" name="object 4851" descr=""/>
            <p:cNvSpPr/>
            <p:nvPr/>
          </p:nvSpPr>
          <p:spPr>
            <a:xfrm>
              <a:off x="5492151" y="25899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52" name="object 4852" descr=""/>
            <p:cNvSpPr/>
            <p:nvPr/>
          </p:nvSpPr>
          <p:spPr>
            <a:xfrm>
              <a:off x="5492634" y="2588965"/>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4853" name="object 4853" descr=""/>
            <p:cNvSpPr/>
            <p:nvPr/>
          </p:nvSpPr>
          <p:spPr>
            <a:xfrm>
              <a:off x="5493118" y="2587054"/>
              <a:ext cx="1270" cy="1270"/>
            </a:xfrm>
            <a:custGeom>
              <a:avLst/>
              <a:gdLst/>
              <a:ahLst/>
              <a:cxnLst/>
              <a:rect l="l" t="t" r="r" b="b"/>
              <a:pathLst>
                <a:path w="1270" h="1269">
                  <a:moveTo>
                    <a:pt x="0" y="0"/>
                  </a:moveTo>
                  <a:lnTo>
                    <a:pt x="482" y="482"/>
                  </a:lnTo>
                  <a:lnTo>
                    <a:pt x="482" y="952"/>
                  </a:lnTo>
                  <a:lnTo>
                    <a:pt x="952" y="952"/>
                  </a:lnTo>
                  <a:lnTo>
                    <a:pt x="952" y="482"/>
                  </a:lnTo>
                </a:path>
              </a:pathLst>
            </a:custGeom>
            <a:ln w="3175">
              <a:solidFill>
                <a:srgbClr val="565658"/>
              </a:solidFill>
            </a:ln>
          </p:spPr>
          <p:txBody>
            <a:bodyPr wrap="square" lIns="0" tIns="0" rIns="0" bIns="0" rtlCol="0"/>
            <a:lstStyle/>
            <a:p/>
          </p:txBody>
        </p:sp>
        <p:sp>
          <p:nvSpPr>
            <p:cNvPr id="4854" name="object 4854" descr=""/>
            <p:cNvSpPr/>
            <p:nvPr/>
          </p:nvSpPr>
          <p:spPr>
            <a:xfrm>
              <a:off x="5506041" y="2608599"/>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4855" name="object 4855" descr=""/>
            <p:cNvSpPr/>
            <p:nvPr/>
          </p:nvSpPr>
          <p:spPr>
            <a:xfrm>
              <a:off x="5497422" y="258417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856" name="object 4856" descr=""/>
            <p:cNvSpPr/>
            <p:nvPr/>
          </p:nvSpPr>
          <p:spPr>
            <a:xfrm>
              <a:off x="5496763"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857" name="object 4857" descr=""/>
            <p:cNvSpPr/>
            <p:nvPr/>
          </p:nvSpPr>
          <p:spPr>
            <a:xfrm>
              <a:off x="5493113" y="2592797"/>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4858" name="object 4858" descr=""/>
            <p:cNvSpPr/>
            <p:nvPr/>
          </p:nvSpPr>
          <p:spPr>
            <a:xfrm>
              <a:off x="5492634" y="259232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859" name="object 4859" descr=""/>
            <p:cNvSpPr/>
            <p:nvPr/>
          </p:nvSpPr>
          <p:spPr>
            <a:xfrm>
              <a:off x="5507770" y="260792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860" name="object 4860" descr=""/>
            <p:cNvSpPr/>
            <p:nvPr/>
          </p:nvSpPr>
          <p:spPr>
            <a:xfrm>
              <a:off x="5508913" y="2608596"/>
              <a:ext cx="0" cy="1270"/>
            </a:xfrm>
            <a:custGeom>
              <a:avLst/>
              <a:gdLst/>
              <a:ahLst/>
              <a:cxnLst/>
              <a:rect l="l" t="t" r="r" b="b"/>
              <a:pathLst>
                <a:path w="0" h="1269">
                  <a:moveTo>
                    <a:pt x="0" y="0"/>
                  </a:moveTo>
                  <a:lnTo>
                    <a:pt x="0" y="469"/>
                  </a:lnTo>
                  <a:lnTo>
                    <a:pt x="0" y="952"/>
                  </a:lnTo>
                </a:path>
              </a:pathLst>
            </a:custGeom>
            <a:ln w="3175">
              <a:solidFill>
                <a:srgbClr val="565658"/>
              </a:solidFill>
            </a:ln>
          </p:spPr>
          <p:txBody>
            <a:bodyPr wrap="square" lIns="0" tIns="0" rIns="0" bIns="0" rtlCol="0"/>
            <a:lstStyle/>
            <a:p/>
          </p:txBody>
        </p:sp>
        <p:sp>
          <p:nvSpPr>
            <p:cNvPr id="4861" name="object 4861" descr=""/>
            <p:cNvSpPr/>
            <p:nvPr/>
          </p:nvSpPr>
          <p:spPr>
            <a:xfrm>
              <a:off x="5520875" y="2592326"/>
              <a:ext cx="1270" cy="635"/>
            </a:xfrm>
            <a:custGeom>
              <a:avLst/>
              <a:gdLst/>
              <a:ahLst/>
              <a:cxnLst/>
              <a:rect l="l" t="t" r="r" b="b"/>
              <a:pathLst>
                <a:path w="1270" h="635">
                  <a:moveTo>
                    <a:pt x="0" y="469"/>
                  </a:moveTo>
                  <a:lnTo>
                    <a:pt x="965" y="469"/>
                  </a:lnTo>
                  <a:lnTo>
                    <a:pt x="965" y="0"/>
                  </a:lnTo>
                </a:path>
              </a:pathLst>
            </a:custGeom>
            <a:ln w="3175">
              <a:solidFill>
                <a:srgbClr val="565658"/>
              </a:solidFill>
            </a:ln>
          </p:spPr>
          <p:txBody>
            <a:bodyPr wrap="square" lIns="0" tIns="0" rIns="0" bIns="0" rtlCol="0"/>
            <a:lstStyle/>
            <a:p/>
          </p:txBody>
        </p:sp>
        <p:sp>
          <p:nvSpPr>
            <p:cNvPr id="4862" name="object 4862" descr=""/>
            <p:cNvSpPr/>
            <p:nvPr/>
          </p:nvSpPr>
          <p:spPr>
            <a:xfrm>
              <a:off x="5501254" y="2607159"/>
              <a:ext cx="635" cy="1905"/>
            </a:xfrm>
            <a:custGeom>
              <a:avLst/>
              <a:gdLst/>
              <a:ahLst/>
              <a:cxnLst/>
              <a:rect l="l" t="t" r="r" b="b"/>
              <a:pathLst>
                <a:path w="635" h="1905">
                  <a:moveTo>
                    <a:pt x="0" y="0"/>
                  </a:moveTo>
                  <a:lnTo>
                    <a:pt x="0" y="1435"/>
                  </a:lnTo>
                  <a:lnTo>
                    <a:pt x="482" y="1435"/>
                  </a:lnTo>
                </a:path>
              </a:pathLst>
            </a:custGeom>
            <a:ln w="3175">
              <a:solidFill>
                <a:srgbClr val="565658"/>
              </a:solidFill>
            </a:ln>
          </p:spPr>
          <p:txBody>
            <a:bodyPr wrap="square" lIns="0" tIns="0" rIns="0" bIns="0" rtlCol="0"/>
            <a:lstStyle/>
            <a:p/>
          </p:txBody>
        </p:sp>
        <p:sp>
          <p:nvSpPr>
            <p:cNvPr id="4863" name="object 4863" descr=""/>
            <p:cNvSpPr/>
            <p:nvPr/>
          </p:nvSpPr>
          <p:spPr>
            <a:xfrm>
              <a:off x="5520871" y="2596146"/>
              <a:ext cx="1270" cy="635"/>
            </a:xfrm>
            <a:custGeom>
              <a:avLst/>
              <a:gdLst/>
              <a:ahLst/>
              <a:cxnLst/>
              <a:rect l="l" t="t" r="r" b="b"/>
              <a:pathLst>
                <a:path w="1270" h="635">
                  <a:moveTo>
                    <a:pt x="965" y="482"/>
                  </a:moveTo>
                  <a:lnTo>
                    <a:pt x="965" y="0"/>
                  </a:lnTo>
                  <a:lnTo>
                    <a:pt x="0" y="0"/>
                  </a:lnTo>
                </a:path>
              </a:pathLst>
            </a:custGeom>
            <a:ln w="3175">
              <a:solidFill>
                <a:srgbClr val="565658"/>
              </a:solidFill>
            </a:ln>
          </p:spPr>
          <p:txBody>
            <a:bodyPr wrap="square" lIns="0" tIns="0" rIns="0" bIns="0" rtlCol="0"/>
            <a:lstStyle/>
            <a:p/>
          </p:txBody>
        </p:sp>
        <p:sp>
          <p:nvSpPr>
            <p:cNvPr id="4864" name="object 4864" descr=""/>
            <p:cNvSpPr/>
            <p:nvPr/>
          </p:nvSpPr>
          <p:spPr>
            <a:xfrm>
              <a:off x="5499633" y="260554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865" name="object 4865" descr=""/>
            <p:cNvSpPr/>
            <p:nvPr/>
          </p:nvSpPr>
          <p:spPr>
            <a:xfrm>
              <a:off x="5493590" y="259758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66" name="object 4866" descr=""/>
            <p:cNvSpPr/>
            <p:nvPr/>
          </p:nvSpPr>
          <p:spPr>
            <a:xfrm>
              <a:off x="5511783" y="2607161"/>
              <a:ext cx="635" cy="1905"/>
            </a:xfrm>
            <a:custGeom>
              <a:avLst/>
              <a:gdLst/>
              <a:ahLst/>
              <a:cxnLst/>
              <a:rect l="l" t="t" r="r" b="b"/>
              <a:pathLst>
                <a:path w="635" h="1905">
                  <a:moveTo>
                    <a:pt x="0" y="1435"/>
                  </a:moveTo>
                  <a:lnTo>
                    <a:pt x="482" y="1435"/>
                  </a:lnTo>
                  <a:lnTo>
                    <a:pt x="482" y="0"/>
                  </a:lnTo>
                </a:path>
              </a:pathLst>
            </a:custGeom>
            <a:ln w="3175">
              <a:solidFill>
                <a:srgbClr val="565658"/>
              </a:solidFill>
            </a:ln>
          </p:spPr>
          <p:txBody>
            <a:bodyPr wrap="square" lIns="0" tIns="0" rIns="0" bIns="0" rtlCol="0"/>
            <a:lstStyle/>
            <a:p/>
          </p:txBody>
        </p:sp>
        <p:sp>
          <p:nvSpPr>
            <p:cNvPr id="4867" name="object 4867" descr=""/>
            <p:cNvSpPr/>
            <p:nvPr/>
          </p:nvSpPr>
          <p:spPr>
            <a:xfrm>
              <a:off x="5505564" y="260764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868" name="object 4868" descr=""/>
            <p:cNvSpPr/>
            <p:nvPr/>
          </p:nvSpPr>
          <p:spPr>
            <a:xfrm>
              <a:off x="5502504" y="260649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869" name="object 4869" descr=""/>
            <p:cNvSpPr/>
            <p:nvPr/>
          </p:nvSpPr>
          <p:spPr>
            <a:xfrm>
              <a:off x="5518004" y="260332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870" name="object 4870" descr=""/>
            <p:cNvSpPr/>
            <p:nvPr/>
          </p:nvSpPr>
          <p:spPr>
            <a:xfrm>
              <a:off x="5493118" y="2589932"/>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871" name="object 4871" descr=""/>
            <p:cNvSpPr/>
            <p:nvPr/>
          </p:nvSpPr>
          <p:spPr>
            <a:xfrm>
              <a:off x="5492634" y="2589931"/>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4872" name="object 4872" descr=""/>
            <p:cNvSpPr/>
            <p:nvPr/>
          </p:nvSpPr>
          <p:spPr>
            <a:xfrm>
              <a:off x="5511783" y="2608596"/>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4873" name="object 4873" descr=""/>
            <p:cNvSpPr/>
            <p:nvPr/>
          </p:nvSpPr>
          <p:spPr>
            <a:xfrm>
              <a:off x="5511307" y="2608596"/>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4874" name="object 4874" descr=""/>
            <p:cNvSpPr/>
            <p:nvPr/>
          </p:nvSpPr>
          <p:spPr>
            <a:xfrm>
              <a:off x="5515610" y="2584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75" name="object 4875" descr=""/>
            <p:cNvSpPr/>
            <p:nvPr/>
          </p:nvSpPr>
          <p:spPr>
            <a:xfrm>
              <a:off x="5494545"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76" name="object 4876" descr=""/>
            <p:cNvSpPr/>
            <p:nvPr/>
          </p:nvSpPr>
          <p:spPr>
            <a:xfrm>
              <a:off x="5494545" y="260046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77" name="object 4877" descr=""/>
            <p:cNvSpPr/>
            <p:nvPr/>
          </p:nvSpPr>
          <p:spPr>
            <a:xfrm>
              <a:off x="5518481" y="260332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878" name="object 4878" descr=""/>
            <p:cNvSpPr/>
            <p:nvPr/>
          </p:nvSpPr>
          <p:spPr>
            <a:xfrm>
              <a:off x="5517526" y="260285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79" name="object 4879" descr=""/>
            <p:cNvSpPr/>
            <p:nvPr/>
          </p:nvSpPr>
          <p:spPr>
            <a:xfrm>
              <a:off x="5502686" y="260811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880" name="object 4880" descr=""/>
            <p:cNvSpPr/>
            <p:nvPr/>
          </p:nvSpPr>
          <p:spPr>
            <a:xfrm>
              <a:off x="5495028" y="258466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881" name="object 4881" descr=""/>
            <p:cNvSpPr/>
            <p:nvPr/>
          </p:nvSpPr>
          <p:spPr>
            <a:xfrm>
              <a:off x="5501248" y="2606689"/>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4882" name="object 4882" descr=""/>
            <p:cNvSpPr/>
            <p:nvPr/>
          </p:nvSpPr>
          <p:spPr>
            <a:xfrm>
              <a:off x="5499811" y="2607159"/>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4883" name="object 4883" descr=""/>
            <p:cNvSpPr/>
            <p:nvPr/>
          </p:nvSpPr>
          <p:spPr>
            <a:xfrm>
              <a:off x="5516093" y="2606204"/>
              <a:ext cx="635" cy="635"/>
            </a:xfrm>
            <a:custGeom>
              <a:avLst/>
              <a:gdLst/>
              <a:ahLst/>
              <a:cxnLst/>
              <a:rect l="l" t="t" r="r" b="b"/>
              <a:pathLst>
                <a:path w="635" h="635">
                  <a:moveTo>
                    <a:pt x="0" y="0"/>
                  </a:moveTo>
                  <a:lnTo>
                    <a:pt x="0" y="0"/>
                  </a:lnTo>
                  <a:lnTo>
                    <a:pt x="482" y="482"/>
                  </a:lnTo>
                </a:path>
              </a:pathLst>
            </a:custGeom>
            <a:ln w="3175">
              <a:solidFill>
                <a:srgbClr val="565658"/>
              </a:solidFill>
            </a:ln>
          </p:spPr>
          <p:txBody>
            <a:bodyPr wrap="square" lIns="0" tIns="0" rIns="0" bIns="0" rtlCol="0"/>
            <a:lstStyle/>
            <a:p/>
          </p:txBody>
        </p:sp>
        <p:sp>
          <p:nvSpPr>
            <p:cNvPr id="4884" name="object 4884" descr=""/>
            <p:cNvSpPr/>
            <p:nvPr/>
          </p:nvSpPr>
          <p:spPr>
            <a:xfrm>
              <a:off x="5494073" y="2588965"/>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4885" name="object 4885" descr=""/>
            <p:cNvSpPr/>
            <p:nvPr/>
          </p:nvSpPr>
          <p:spPr>
            <a:xfrm>
              <a:off x="5507474" y="260859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4886" name="object 4886" descr=""/>
            <p:cNvSpPr/>
            <p:nvPr/>
          </p:nvSpPr>
          <p:spPr>
            <a:xfrm>
              <a:off x="5499816" y="260764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87" name="object 4887" descr=""/>
            <p:cNvSpPr/>
            <p:nvPr/>
          </p:nvSpPr>
          <p:spPr>
            <a:xfrm>
              <a:off x="5502209" y="260859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88" name="object 4888" descr=""/>
            <p:cNvSpPr/>
            <p:nvPr/>
          </p:nvSpPr>
          <p:spPr>
            <a:xfrm>
              <a:off x="5517526" y="258609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89" name="object 4889" descr=""/>
            <p:cNvSpPr/>
            <p:nvPr/>
          </p:nvSpPr>
          <p:spPr>
            <a:xfrm>
              <a:off x="5512557" y="260601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890" name="object 4890" descr=""/>
            <p:cNvSpPr/>
            <p:nvPr/>
          </p:nvSpPr>
          <p:spPr>
            <a:xfrm>
              <a:off x="5512738" y="260668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91" name="object 4891" descr=""/>
            <p:cNvSpPr/>
            <p:nvPr/>
          </p:nvSpPr>
          <p:spPr>
            <a:xfrm>
              <a:off x="5519920" y="2590886"/>
              <a:ext cx="635" cy="635"/>
            </a:xfrm>
            <a:custGeom>
              <a:avLst/>
              <a:gdLst/>
              <a:ahLst/>
              <a:cxnLst/>
              <a:rect l="l" t="t" r="r" b="b"/>
              <a:pathLst>
                <a:path w="635" h="635">
                  <a:moveTo>
                    <a:pt x="0" y="0"/>
                  </a:moveTo>
                  <a:lnTo>
                    <a:pt x="482" y="0"/>
                  </a:lnTo>
                  <a:lnTo>
                    <a:pt x="0" y="469"/>
                  </a:lnTo>
                </a:path>
              </a:pathLst>
            </a:custGeom>
            <a:ln w="3175">
              <a:solidFill>
                <a:srgbClr val="565658"/>
              </a:solidFill>
            </a:ln>
          </p:spPr>
          <p:txBody>
            <a:bodyPr wrap="square" lIns="0" tIns="0" rIns="0" bIns="0" rtlCol="0"/>
            <a:lstStyle/>
            <a:p/>
          </p:txBody>
        </p:sp>
        <p:sp>
          <p:nvSpPr>
            <p:cNvPr id="4892" name="object 4892" descr=""/>
            <p:cNvSpPr/>
            <p:nvPr/>
          </p:nvSpPr>
          <p:spPr>
            <a:xfrm>
              <a:off x="5506036" y="260859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93" name="object 4893" descr=""/>
            <p:cNvSpPr/>
            <p:nvPr/>
          </p:nvSpPr>
          <p:spPr>
            <a:xfrm>
              <a:off x="5506041" y="260764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894" name="object 4894" descr=""/>
            <p:cNvSpPr/>
            <p:nvPr/>
          </p:nvSpPr>
          <p:spPr>
            <a:xfrm>
              <a:off x="5494068" y="25999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895" name="object 4895" descr=""/>
            <p:cNvSpPr/>
            <p:nvPr/>
          </p:nvSpPr>
          <p:spPr>
            <a:xfrm>
              <a:off x="5520875" y="259232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896" name="object 4896" descr=""/>
            <p:cNvSpPr/>
            <p:nvPr/>
          </p:nvSpPr>
          <p:spPr>
            <a:xfrm>
              <a:off x="5494073" y="2601901"/>
              <a:ext cx="1905" cy="635"/>
            </a:xfrm>
            <a:custGeom>
              <a:avLst/>
              <a:gdLst/>
              <a:ahLst/>
              <a:cxnLst/>
              <a:rect l="l" t="t" r="r" b="b"/>
              <a:pathLst>
                <a:path w="1904" h="635">
                  <a:moveTo>
                    <a:pt x="0" y="469"/>
                  </a:moveTo>
                  <a:lnTo>
                    <a:pt x="1435" y="469"/>
                  </a:lnTo>
                  <a:lnTo>
                    <a:pt x="1435" y="0"/>
                  </a:lnTo>
                </a:path>
              </a:pathLst>
            </a:custGeom>
            <a:ln w="3175">
              <a:solidFill>
                <a:srgbClr val="565658"/>
              </a:solidFill>
            </a:ln>
          </p:spPr>
          <p:txBody>
            <a:bodyPr wrap="square" lIns="0" tIns="0" rIns="0" bIns="0" rtlCol="0"/>
            <a:lstStyle/>
            <a:p/>
          </p:txBody>
        </p:sp>
        <p:sp>
          <p:nvSpPr>
            <p:cNvPr id="4897" name="object 4897" descr=""/>
            <p:cNvSpPr/>
            <p:nvPr/>
          </p:nvSpPr>
          <p:spPr>
            <a:xfrm>
              <a:off x="5518965"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898" name="object 4898" descr=""/>
            <p:cNvSpPr/>
            <p:nvPr/>
          </p:nvSpPr>
          <p:spPr>
            <a:xfrm>
              <a:off x="5519920" y="258896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899" name="object 4899" descr=""/>
            <p:cNvSpPr/>
            <p:nvPr/>
          </p:nvSpPr>
          <p:spPr>
            <a:xfrm>
              <a:off x="5518481" y="258658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4900" name="object 4900" descr=""/>
            <p:cNvSpPr/>
            <p:nvPr/>
          </p:nvSpPr>
          <p:spPr>
            <a:xfrm>
              <a:off x="5493590" y="2600933"/>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4901" name="object 4901" descr=""/>
            <p:cNvSpPr/>
            <p:nvPr/>
          </p:nvSpPr>
          <p:spPr>
            <a:xfrm>
              <a:off x="5506991" y="260859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02" name="object 4902" descr=""/>
            <p:cNvSpPr/>
            <p:nvPr/>
          </p:nvSpPr>
          <p:spPr>
            <a:xfrm>
              <a:off x="5521359" y="2589932"/>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903" name="object 4903" descr=""/>
            <p:cNvSpPr/>
            <p:nvPr/>
          </p:nvSpPr>
          <p:spPr>
            <a:xfrm>
              <a:off x="5520397" y="2589931"/>
              <a:ext cx="1270" cy="635"/>
            </a:xfrm>
            <a:custGeom>
              <a:avLst/>
              <a:gdLst/>
              <a:ahLst/>
              <a:cxnLst/>
              <a:rect l="l" t="t" r="r" b="b"/>
              <a:pathLst>
                <a:path w="1270" h="635">
                  <a:moveTo>
                    <a:pt x="0" y="0"/>
                  </a:moveTo>
                  <a:lnTo>
                    <a:pt x="0" y="469"/>
                  </a:lnTo>
                  <a:lnTo>
                    <a:pt x="965" y="469"/>
                  </a:lnTo>
                </a:path>
              </a:pathLst>
            </a:custGeom>
            <a:ln w="3175">
              <a:solidFill>
                <a:srgbClr val="565658"/>
              </a:solidFill>
            </a:ln>
          </p:spPr>
          <p:txBody>
            <a:bodyPr wrap="square" lIns="0" tIns="0" rIns="0" bIns="0" rtlCol="0"/>
            <a:lstStyle/>
            <a:p/>
          </p:txBody>
        </p:sp>
        <p:sp>
          <p:nvSpPr>
            <p:cNvPr id="4904" name="object 4904" descr=""/>
            <p:cNvSpPr/>
            <p:nvPr/>
          </p:nvSpPr>
          <p:spPr>
            <a:xfrm>
              <a:off x="5516861" y="260122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05" name="object 4905" descr=""/>
            <p:cNvSpPr/>
            <p:nvPr/>
          </p:nvSpPr>
          <p:spPr>
            <a:xfrm>
              <a:off x="5518481" y="2584662"/>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4906" name="object 4906" descr=""/>
            <p:cNvSpPr/>
            <p:nvPr/>
          </p:nvSpPr>
          <p:spPr>
            <a:xfrm>
              <a:off x="5519920" y="259806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07" name="object 4907" descr=""/>
            <p:cNvSpPr/>
            <p:nvPr/>
          </p:nvSpPr>
          <p:spPr>
            <a:xfrm>
              <a:off x="5520397" y="259853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08" name="object 4908" descr=""/>
            <p:cNvSpPr/>
            <p:nvPr/>
          </p:nvSpPr>
          <p:spPr>
            <a:xfrm>
              <a:off x="5520875" y="2596145"/>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09" name="object 4909" descr=""/>
            <p:cNvSpPr/>
            <p:nvPr/>
          </p:nvSpPr>
          <p:spPr>
            <a:xfrm>
              <a:off x="5521836" y="259662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10" name="object 4910" descr=""/>
            <p:cNvSpPr/>
            <p:nvPr/>
          </p:nvSpPr>
          <p:spPr>
            <a:xfrm>
              <a:off x="5520875" y="2588965"/>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4911" name="object 4911" descr=""/>
            <p:cNvSpPr/>
            <p:nvPr/>
          </p:nvSpPr>
          <p:spPr>
            <a:xfrm>
              <a:off x="5520216" y="25887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12" name="object 4912" descr=""/>
            <p:cNvSpPr/>
            <p:nvPr/>
          </p:nvSpPr>
          <p:spPr>
            <a:xfrm>
              <a:off x="5508429" y="260764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913" name="object 4913" descr=""/>
            <p:cNvSpPr/>
            <p:nvPr/>
          </p:nvSpPr>
          <p:spPr>
            <a:xfrm>
              <a:off x="5507958" y="260764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914" name="object 4914" descr=""/>
            <p:cNvSpPr/>
            <p:nvPr/>
          </p:nvSpPr>
          <p:spPr>
            <a:xfrm>
              <a:off x="5521836" y="259232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15" name="object 4915" descr=""/>
            <p:cNvSpPr/>
            <p:nvPr/>
          </p:nvSpPr>
          <p:spPr>
            <a:xfrm>
              <a:off x="5512261" y="2606687"/>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4916" name="object 4916" descr=""/>
            <p:cNvSpPr/>
            <p:nvPr/>
          </p:nvSpPr>
          <p:spPr>
            <a:xfrm>
              <a:off x="5511778" y="260715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17" name="object 4917" descr=""/>
            <p:cNvSpPr/>
            <p:nvPr/>
          </p:nvSpPr>
          <p:spPr>
            <a:xfrm>
              <a:off x="5493595" y="260093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18" name="object 4918" descr=""/>
            <p:cNvSpPr/>
            <p:nvPr/>
          </p:nvSpPr>
          <p:spPr>
            <a:xfrm>
              <a:off x="5516566" y="260476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19" name="object 4919" descr=""/>
            <p:cNvSpPr/>
            <p:nvPr/>
          </p:nvSpPr>
          <p:spPr>
            <a:xfrm>
              <a:off x="5516571" y="2604767"/>
              <a:ext cx="635" cy="1270"/>
            </a:xfrm>
            <a:custGeom>
              <a:avLst/>
              <a:gdLst/>
              <a:ahLst/>
              <a:cxnLst/>
              <a:rect l="l" t="t" r="r" b="b"/>
              <a:pathLst>
                <a:path w="635" h="1269">
                  <a:moveTo>
                    <a:pt x="0" y="952"/>
                  </a:moveTo>
                  <a:lnTo>
                    <a:pt x="482" y="952"/>
                  </a:lnTo>
                  <a:lnTo>
                    <a:pt x="482" y="0"/>
                  </a:lnTo>
                </a:path>
              </a:pathLst>
            </a:custGeom>
            <a:ln w="3175">
              <a:solidFill>
                <a:srgbClr val="565658"/>
              </a:solidFill>
            </a:ln>
          </p:spPr>
          <p:txBody>
            <a:bodyPr wrap="square" lIns="0" tIns="0" rIns="0" bIns="0" rtlCol="0"/>
            <a:lstStyle/>
            <a:p/>
          </p:txBody>
        </p:sp>
        <p:sp>
          <p:nvSpPr>
            <p:cNvPr id="4920" name="object 4920" descr=""/>
            <p:cNvSpPr/>
            <p:nvPr/>
          </p:nvSpPr>
          <p:spPr>
            <a:xfrm>
              <a:off x="5499816" y="260764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921" name="object 4921" descr=""/>
            <p:cNvSpPr/>
            <p:nvPr/>
          </p:nvSpPr>
          <p:spPr>
            <a:xfrm>
              <a:off x="5495984" y="260285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22" name="object 4922" descr=""/>
            <p:cNvSpPr/>
            <p:nvPr/>
          </p:nvSpPr>
          <p:spPr>
            <a:xfrm>
              <a:off x="5495507" y="260237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23" name="object 4923" descr=""/>
            <p:cNvSpPr/>
            <p:nvPr/>
          </p:nvSpPr>
          <p:spPr>
            <a:xfrm>
              <a:off x="5503170" y="260715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24" name="object 4924" descr=""/>
            <p:cNvSpPr/>
            <p:nvPr/>
          </p:nvSpPr>
          <p:spPr>
            <a:xfrm>
              <a:off x="5502203" y="260811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25" name="object 4925" descr=""/>
            <p:cNvSpPr/>
            <p:nvPr/>
          </p:nvSpPr>
          <p:spPr>
            <a:xfrm>
              <a:off x="5502209" y="260859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926" name="object 4926" descr=""/>
            <p:cNvSpPr/>
            <p:nvPr/>
          </p:nvSpPr>
          <p:spPr>
            <a:xfrm>
              <a:off x="5501731" y="260859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927" name="object 4927" descr=""/>
            <p:cNvSpPr/>
            <p:nvPr/>
          </p:nvSpPr>
          <p:spPr>
            <a:xfrm>
              <a:off x="5518004" y="260428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928" name="object 4928" descr=""/>
            <p:cNvSpPr/>
            <p:nvPr/>
          </p:nvSpPr>
          <p:spPr>
            <a:xfrm>
              <a:off x="5517526" y="2604281"/>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4929" name="object 4929" descr=""/>
            <p:cNvSpPr/>
            <p:nvPr/>
          </p:nvSpPr>
          <p:spPr>
            <a:xfrm>
              <a:off x="5518965"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30" name="object 4930" descr=""/>
            <p:cNvSpPr/>
            <p:nvPr/>
          </p:nvSpPr>
          <p:spPr>
            <a:xfrm>
              <a:off x="5518481" y="260381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31" name="object 4931" descr=""/>
            <p:cNvSpPr/>
            <p:nvPr/>
          </p:nvSpPr>
          <p:spPr>
            <a:xfrm>
              <a:off x="5518004" y="260428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32" name="object 4932" descr=""/>
            <p:cNvSpPr/>
            <p:nvPr/>
          </p:nvSpPr>
          <p:spPr>
            <a:xfrm>
              <a:off x="5517998" y="2584177"/>
              <a:ext cx="635" cy="635"/>
            </a:xfrm>
            <a:custGeom>
              <a:avLst/>
              <a:gdLst/>
              <a:ahLst/>
              <a:cxnLst/>
              <a:rect l="l" t="t" r="r" b="b"/>
              <a:pathLst>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4933" name="object 4933" descr=""/>
            <p:cNvSpPr/>
            <p:nvPr/>
          </p:nvSpPr>
          <p:spPr>
            <a:xfrm>
              <a:off x="5491679" y="2594720"/>
              <a:ext cx="1270" cy="635"/>
            </a:xfrm>
            <a:custGeom>
              <a:avLst/>
              <a:gdLst/>
              <a:ahLst/>
              <a:cxnLst/>
              <a:rect l="l" t="t" r="r" b="b"/>
              <a:pathLst>
                <a:path w="1270" h="635">
                  <a:moveTo>
                    <a:pt x="0" y="469"/>
                  </a:moveTo>
                  <a:lnTo>
                    <a:pt x="952" y="469"/>
                  </a:lnTo>
                  <a:lnTo>
                    <a:pt x="952" y="0"/>
                  </a:lnTo>
                </a:path>
              </a:pathLst>
            </a:custGeom>
            <a:ln w="3175">
              <a:solidFill>
                <a:srgbClr val="565658"/>
              </a:solidFill>
            </a:ln>
          </p:spPr>
          <p:txBody>
            <a:bodyPr wrap="square" lIns="0" tIns="0" rIns="0" bIns="0" rtlCol="0"/>
            <a:lstStyle/>
            <a:p/>
          </p:txBody>
        </p:sp>
        <p:sp>
          <p:nvSpPr>
            <p:cNvPr id="4934" name="object 4934" descr=""/>
            <p:cNvSpPr/>
            <p:nvPr/>
          </p:nvSpPr>
          <p:spPr>
            <a:xfrm>
              <a:off x="5493113" y="259567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35" name="object 4935" descr=""/>
            <p:cNvSpPr/>
            <p:nvPr/>
          </p:nvSpPr>
          <p:spPr>
            <a:xfrm>
              <a:off x="5493113" y="259519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36" name="object 4936" descr=""/>
            <p:cNvSpPr/>
            <p:nvPr/>
          </p:nvSpPr>
          <p:spPr>
            <a:xfrm>
              <a:off x="5520392" y="2592797"/>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4937" name="object 4937" descr=""/>
            <p:cNvSpPr/>
            <p:nvPr/>
          </p:nvSpPr>
          <p:spPr>
            <a:xfrm>
              <a:off x="5519920" y="259758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38" name="object 4938" descr=""/>
            <p:cNvSpPr/>
            <p:nvPr/>
          </p:nvSpPr>
          <p:spPr>
            <a:xfrm>
              <a:off x="5504597" y="2608599"/>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4939" name="object 4939" descr=""/>
            <p:cNvSpPr/>
            <p:nvPr/>
          </p:nvSpPr>
          <p:spPr>
            <a:xfrm>
              <a:off x="5516861"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40" name="object 4940" descr=""/>
            <p:cNvSpPr/>
            <p:nvPr/>
          </p:nvSpPr>
          <p:spPr>
            <a:xfrm>
              <a:off x="5518481"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941" name="object 4941" descr=""/>
            <p:cNvSpPr/>
            <p:nvPr/>
          </p:nvSpPr>
          <p:spPr>
            <a:xfrm>
              <a:off x="5513984" y="2604109"/>
              <a:ext cx="3810" cy="3175"/>
            </a:xfrm>
            <a:custGeom>
              <a:avLst/>
              <a:gdLst/>
              <a:ahLst/>
              <a:cxnLst/>
              <a:rect l="l" t="t" r="r" b="b"/>
              <a:pathLst>
                <a:path w="3810" h="3175">
                  <a:moveTo>
                    <a:pt x="3251" y="1612"/>
                  </a:moveTo>
                  <a:lnTo>
                    <a:pt x="2908" y="812"/>
                  </a:lnTo>
                  <a:lnTo>
                    <a:pt x="2108" y="469"/>
                  </a:lnTo>
                  <a:lnTo>
                    <a:pt x="1955" y="342"/>
                  </a:lnTo>
                  <a:lnTo>
                    <a:pt x="1143" y="0"/>
                  </a:lnTo>
                  <a:lnTo>
                    <a:pt x="330" y="342"/>
                  </a:lnTo>
                  <a:lnTo>
                    <a:pt x="0" y="1143"/>
                  </a:lnTo>
                  <a:lnTo>
                    <a:pt x="330" y="1955"/>
                  </a:lnTo>
                  <a:lnTo>
                    <a:pt x="1143" y="2286"/>
                  </a:lnTo>
                  <a:lnTo>
                    <a:pt x="1295" y="2425"/>
                  </a:lnTo>
                  <a:lnTo>
                    <a:pt x="2108" y="2755"/>
                  </a:lnTo>
                  <a:lnTo>
                    <a:pt x="2908" y="2425"/>
                  </a:lnTo>
                  <a:lnTo>
                    <a:pt x="3251" y="1612"/>
                  </a:lnTo>
                  <a:close/>
                </a:path>
              </a:pathLst>
            </a:custGeom>
            <a:solidFill>
              <a:srgbClr val="565658"/>
            </a:solidFill>
          </p:spPr>
          <p:txBody>
            <a:bodyPr wrap="square" lIns="0" tIns="0" rIns="0" bIns="0" rtlCol="0"/>
            <a:lstStyle/>
            <a:p/>
          </p:txBody>
        </p:sp>
        <p:sp>
          <p:nvSpPr>
            <p:cNvPr id="4942" name="object 4942" descr=""/>
            <p:cNvSpPr/>
            <p:nvPr/>
          </p:nvSpPr>
          <p:spPr>
            <a:xfrm>
              <a:off x="5512738" y="258179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943" name="object 4943" descr=""/>
            <p:cNvSpPr/>
            <p:nvPr/>
          </p:nvSpPr>
          <p:spPr>
            <a:xfrm>
              <a:off x="5512557" y="260649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44" name="object 4944" descr=""/>
            <p:cNvSpPr/>
            <p:nvPr/>
          </p:nvSpPr>
          <p:spPr>
            <a:xfrm>
              <a:off x="5491679" y="2593751"/>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4945" name="object 4945" descr=""/>
            <p:cNvSpPr/>
            <p:nvPr/>
          </p:nvSpPr>
          <p:spPr>
            <a:xfrm>
              <a:off x="5518481" y="258514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946" name="object 4946" descr=""/>
            <p:cNvSpPr/>
            <p:nvPr/>
          </p:nvSpPr>
          <p:spPr>
            <a:xfrm>
              <a:off x="5518004" y="2585144"/>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4947" name="object 4947" descr=""/>
            <p:cNvSpPr/>
            <p:nvPr/>
          </p:nvSpPr>
          <p:spPr>
            <a:xfrm>
              <a:off x="5495028" y="2585144"/>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4948" name="object 4948" descr=""/>
            <p:cNvSpPr/>
            <p:nvPr/>
          </p:nvSpPr>
          <p:spPr>
            <a:xfrm>
              <a:off x="5504602" y="2609069"/>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4949" name="object 4949" descr=""/>
            <p:cNvSpPr/>
            <p:nvPr/>
          </p:nvSpPr>
          <p:spPr>
            <a:xfrm>
              <a:off x="5495512" y="258514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950" name="object 4950" descr=""/>
            <p:cNvSpPr/>
            <p:nvPr/>
          </p:nvSpPr>
          <p:spPr>
            <a:xfrm>
              <a:off x="5520397" y="259519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51" name="object 4951" descr=""/>
            <p:cNvSpPr/>
            <p:nvPr/>
          </p:nvSpPr>
          <p:spPr>
            <a:xfrm>
              <a:off x="5519254" y="259453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52" name="object 4952" descr=""/>
            <p:cNvSpPr/>
            <p:nvPr/>
          </p:nvSpPr>
          <p:spPr>
            <a:xfrm>
              <a:off x="5493590" y="2590887"/>
              <a:ext cx="635" cy="635"/>
            </a:xfrm>
            <a:custGeom>
              <a:avLst/>
              <a:gdLst/>
              <a:ahLst/>
              <a:cxnLst/>
              <a:rect l="l" t="t" r="r" b="b"/>
              <a:pathLst>
                <a:path w="635" h="635">
                  <a:moveTo>
                    <a:pt x="482" y="469"/>
                  </a:moveTo>
                  <a:lnTo>
                    <a:pt x="0" y="0"/>
                  </a:lnTo>
                  <a:lnTo>
                    <a:pt x="482" y="0"/>
                  </a:lnTo>
                </a:path>
              </a:pathLst>
            </a:custGeom>
            <a:ln w="3175">
              <a:solidFill>
                <a:srgbClr val="565658"/>
              </a:solidFill>
            </a:ln>
          </p:spPr>
          <p:txBody>
            <a:bodyPr wrap="square" lIns="0" tIns="0" rIns="0" bIns="0" rtlCol="0"/>
            <a:lstStyle/>
            <a:p/>
          </p:txBody>
        </p:sp>
        <p:sp>
          <p:nvSpPr>
            <p:cNvPr id="4953" name="object 4953" descr=""/>
            <p:cNvSpPr/>
            <p:nvPr/>
          </p:nvSpPr>
          <p:spPr>
            <a:xfrm>
         